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11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24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25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03"/>
  </p:notes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  <p:sldId id="306" r:id="rId51"/>
    <p:sldId id="307" r:id="rId52"/>
    <p:sldId id="308" r:id="rId53"/>
    <p:sldId id="309" r:id="rId54"/>
    <p:sldId id="310" r:id="rId55"/>
    <p:sldId id="311" r:id="rId56"/>
    <p:sldId id="312" r:id="rId57"/>
    <p:sldId id="313" r:id="rId58"/>
    <p:sldId id="314" r:id="rId59"/>
    <p:sldId id="315" r:id="rId60"/>
    <p:sldId id="316" r:id="rId61"/>
    <p:sldId id="317" r:id="rId62"/>
    <p:sldId id="318" r:id="rId63"/>
    <p:sldId id="319" r:id="rId64"/>
    <p:sldId id="320" r:id="rId65"/>
    <p:sldId id="321" r:id="rId66"/>
    <p:sldId id="322" r:id="rId67"/>
    <p:sldId id="323" r:id="rId68"/>
    <p:sldId id="324" r:id="rId69"/>
    <p:sldId id="325" r:id="rId70"/>
    <p:sldId id="326" r:id="rId71"/>
    <p:sldId id="327" r:id="rId72"/>
    <p:sldId id="328" r:id="rId73"/>
    <p:sldId id="329" r:id="rId74"/>
    <p:sldId id="330" r:id="rId75"/>
    <p:sldId id="331" r:id="rId76"/>
    <p:sldId id="332" r:id="rId77"/>
    <p:sldId id="333" r:id="rId78"/>
    <p:sldId id="334" r:id="rId79"/>
    <p:sldId id="335" r:id="rId80"/>
    <p:sldId id="336" r:id="rId81"/>
    <p:sldId id="337" r:id="rId82"/>
    <p:sldId id="338" r:id="rId83"/>
    <p:sldId id="339" r:id="rId84"/>
    <p:sldId id="340" r:id="rId85"/>
    <p:sldId id="341" r:id="rId86"/>
    <p:sldId id="342" r:id="rId87"/>
    <p:sldId id="343" r:id="rId88"/>
    <p:sldId id="344" r:id="rId89"/>
    <p:sldId id="345" r:id="rId90"/>
    <p:sldId id="346" r:id="rId91"/>
    <p:sldId id="347" r:id="rId92"/>
    <p:sldId id="348" r:id="rId93"/>
    <p:sldId id="349" r:id="rId94"/>
    <p:sldId id="350" r:id="rId95"/>
    <p:sldId id="351" r:id="rId96"/>
    <p:sldId id="352" r:id="rId97"/>
    <p:sldId id="353" r:id="rId98"/>
    <p:sldId id="354" r:id="rId99"/>
    <p:sldId id="355" r:id="rId100"/>
    <p:sldId id="356" r:id="rId101"/>
    <p:sldId id="357" r:id="rId102"/>
    <p:sldId id="358" r:id="rId103"/>
    <p:sldId id="359" r:id="rId104"/>
    <p:sldId id="360" r:id="rId105"/>
    <p:sldId id="361" r:id="rId106"/>
    <p:sldId id="362" r:id="rId107"/>
    <p:sldId id="363" r:id="rId108"/>
    <p:sldId id="364" r:id="rId109"/>
    <p:sldId id="365" r:id="rId110"/>
    <p:sldId id="366" r:id="rId111"/>
    <p:sldId id="367" r:id="rId112"/>
    <p:sldId id="368" r:id="rId113"/>
    <p:sldId id="369" r:id="rId114"/>
    <p:sldId id="370" r:id="rId115"/>
    <p:sldId id="371" r:id="rId116"/>
    <p:sldId id="372" r:id="rId117"/>
    <p:sldId id="373" r:id="rId118"/>
    <p:sldId id="374" r:id="rId119"/>
    <p:sldId id="375" r:id="rId120"/>
    <p:sldId id="376" r:id="rId121"/>
    <p:sldId id="377" r:id="rId122"/>
    <p:sldId id="378" r:id="rId123"/>
    <p:sldId id="379" r:id="rId124"/>
    <p:sldId id="380" r:id="rId125"/>
    <p:sldId id="381" r:id="rId126"/>
    <p:sldId id="382" r:id="rId127"/>
    <p:sldId id="383" r:id="rId128"/>
    <p:sldId id="384" r:id="rId129"/>
    <p:sldId id="385" r:id="rId130"/>
    <p:sldId id="386" r:id="rId131"/>
    <p:sldId id="387" r:id="rId132"/>
    <p:sldId id="388" r:id="rId133"/>
    <p:sldId id="389" r:id="rId134"/>
    <p:sldId id="390" r:id="rId135"/>
    <p:sldId id="391" r:id="rId136"/>
    <p:sldId id="392" r:id="rId137"/>
    <p:sldId id="393" r:id="rId138"/>
    <p:sldId id="394" r:id="rId139"/>
    <p:sldId id="395" r:id="rId140"/>
    <p:sldId id="396" r:id="rId141"/>
    <p:sldId id="397" r:id="rId142"/>
    <p:sldId id="398" r:id="rId143"/>
    <p:sldId id="399" r:id="rId144"/>
    <p:sldId id="400" r:id="rId145"/>
    <p:sldId id="401" r:id="rId146"/>
    <p:sldId id="402" r:id="rId147"/>
    <p:sldId id="403" r:id="rId148"/>
    <p:sldId id="404" r:id="rId149"/>
    <p:sldId id="405" r:id="rId150"/>
    <p:sldId id="406" r:id="rId151"/>
    <p:sldId id="407" r:id="rId152"/>
    <p:sldId id="408" r:id="rId153"/>
    <p:sldId id="409" r:id="rId154"/>
    <p:sldId id="410" r:id="rId155"/>
    <p:sldId id="411" r:id="rId156"/>
    <p:sldId id="412" r:id="rId157"/>
    <p:sldId id="413" r:id="rId158"/>
    <p:sldId id="414" r:id="rId159"/>
    <p:sldId id="415" r:id="rId160"/>
    <p:sldId id="416" r:id="rId161"/>
    <p:sldId id="417" r:id="rId162"/>
    <p:sldId id="418" r:id="rId163"/>
    <p:sldId id="419" r:id="rId164"/>
    <p:sldId id="420" r:id="rId165"/>
    <p:sldId id="421" r:id="rId166"/>
    <p:sldId id="422" r:id="rId167"/>
    <p:sldId id="423" r:id="rId168"/>
    <p:sldId id="424" r:id="rId169"/>
    <p:sldId id="425" r:id="rId170"/>
    <p:sldId id="426" r:id="rId171"/>
    <p:sldId id="427" r:id="rId172"/>
    <p:sldId id="428" r:id="rId173"/>
    <p:sldId id="429" r:id="rId174"/>
    <p:sldId id="430" r:id="rId175"/>
    <p:sldId id="431" r:id="rId176"/>
    <p:sldId id="432" r:id="rId177"/>
    <p:sldId id="433" r:id="rId178"/>
    <p:sldId id="434" r:id="rId179"/>
    <p:sldId id="435" r:id="rId180"/>
    <p:sldId id="436" r:id="rId181"/>
    <p:sldId id="437" r:id="rId182"/>
    <p:sldId id="438" r:id="rId183"/>
    <p:sldId id="439" r:id="rId184"/>
    <p:sldId id="440" r:id="rId185"/>
    <p:sldId id="441" r:id="rId186"/>
    <p:sldId id="442" r:id="rId187"/>
    <p:sldId id="443" r:id="rId188"/>
    <p:sldId id="444" r:id="rId189"/>
    <p:sldId id="445" r:id="rId190"/>
    <p:sldId id="446" r:id="rId191"/>
    <p:sldId id="447" r:id="rId192"/>
    <p:sldId id="448" r:id="rId193"/>
    <p:sldId id="449" r:id="rId194"/>
    <p:sldId id="450" r:id="rId195"/>
    <p:sldId id="451" r:id="rId196"/>
    <p:sldId id="452" r:id="rId197"/>
    <p:sldId id="459" r:id="rId198"/>
    <p:sldId id="460" r:id="rId199"/>
    <p:sldId id="461" r:id="rId200"/>
    <p:sldId id="462" r:id="rId201"/>
    <p:sldId id="463" r:id="rId202"/>
    <p:sldId id="464" r:id="rId203"/>
    <p:sldId id="465" r:id="rId204"/>
    <p:sldId id="466" r:id="rId205"/>
    <p:sldId id="467" r:id="rId206"/>
    <p:sldId id="468" r:id="rId207"/>
    <p:sldId id="469" r:id="rId208"/>
    <p:sldId id="470" r:id="rId209"/>
    <p:sldId id="471" r:id="rId210"/>
    <p:sldId id="472" r:id="rId211"/>
    <p:sldId id="473" r:id="rId212"/>
    <p:sldId id="474" r:id="rId213"/>
    <p:sldId id="475" r:id="rId214"/>
    <p:sldId id="476" r:id="rId215"/>
    <p:sldId id="477" r:id="rId216"/>
    <p:sldId id="478" r:id="rId217"/>
    <p:sldId id="479" r:id="rId218"/>
    <p:sldId id="480" r:id="rId219"/>
    <p:sldId id="481" r:id="rId220"/>
    <p:sldId id="482" r:id="rId221"/>
    <p:sldId id="483" r:id="rId222"/>
    <p:sldId id="484" r:id="rId223"/>
    <p:sldId id="485" r:id="rId224"/>
    <p:sldId id="486" r:id="rId225"/>
    <p:sldId id="487" r:id="rId226"/>
    <p:sldId id="488" r:id="rId227"/>
    <p:sldId id="489" r:id="rId228"/>
    <p:sldId id="490" r:id="rId229"/>
    <p:sldId id="491" r:id="rId230"/>
    <p:sldId id="492" r:id="rId231"/>
    <p:sldId id="493" r:id="rId232"/>
    <p:sldId id="494" r:id="rId233"/>
    <p:sldId id="495" r:id="rId234"/>
    <p:sldId id="496" r:id="rId235"/>
    <p:sldId id="497" r:id="rId236"/>
    <p:sldId id="498" r:id="rId237"/>
    <p:sldId id="499" r:id="rId238"/>
    <p:sldId id="500" r:id="rId239"/>
    <p:sldId id="501" r:id="rId240"/>
    <p:sldId id="502" r:id="rId241"/>
    <p:sldId id="503" r:id="rId242"/>
    <p:sldId id="504" r:id="rId243"/>
    <p:sldId id="505" r:id="rId244"/>
    <p:sldId id="506" r:id="rId245"/>
    <p:sldId id="507" r:id="rId246"/>
    <p:sldId id="508" r:id="rId247"/>
    <p:sldId id="509" r:id="rId248"/>
    <p:sldId id="510" r:id="rId249"/>
    <p:sldId id="511" r:id="rId250"/>
    <p:sldId id="512" r:id="rId251"/>
    <p:sldId id="513" r:id="rId252"/>
    <p:sldId id="514" r:id="rId253"/>
    <p:sldId id="515" r:id="rId254"/>
    <p:sldId id="516" r:id="rId255"/>
    <p:sldId id="517" r:id="rId256"/>
    <p:sldId id="518" r:id="rId257"/>
    <p:sldId id="519" r:id="rId258"/>
    <p:sldId id="520" r:id="rId259"/>
    <p:sldId id="521" r:id="rId260"/>
    <p:sldId id="522" r:id="rId261"/>
    <p:sldId id="523" r:id="rId262"/>
    <p:sldId id="524" r:id="rId263"/>
    <p:sldId id="525" r:id="rId264"/>
    <p:sldId id="526" r:id="rId265"/>
    <p:sldId id="527" r:id="rId266"/>
    <p:sldId id="528" r:id="rId267"/>
    <p:sldId id="529" r:id="rId268"/>
    <p:sldId id="530" r:id="rId269"/>
    <p:sldId id="531" r:id="rId270"/>
    <p:sldId id="532" r:id="rId271"/>
    <p:sldId id="533" r:id="rId272"/>
    <p:sldId id="534" r:id="rId273"/>
    <p:sldId id="535" r:id="rId274"/>
    <p:sldId id="536" r:id="rId275"/>
    <p:sldId id="537" r:id="rId276"/>
    <p:sldId id="538" r:id="rId277"/>
    <p:sldId id="539" r:id="rId278"/>
    <p:sldId id="540" r:id="rId279"/>
    <p:sldId id="541" r:id="rId280"/>
    <p:sldId id="542" r:id="rId281"/>
    <p:sldId id="256" r:id="rId282"/>
    <p:sldId id="543" r:id="rId283"/>
    <p:sldId id="544" r:id="rId284"/>
    <p:sldId id="545" r:id="rId285"/>
    <p:sldId id="546" r:id="rId286"/>
    <p:sldId id="547" r:id="rId287"/>
    <p:sldId id="548" r:id="rId288"/>
    <p:sldId id="549" r:id="rId289"/>
    <p:sldId id="550" r:id="rId290"/>
    <p:sldId id="551" r:id="rId291"/>
    <p:sldId id="552" r:id="rId292"/>
    <p:sldId id="553" r:id="rId293"/>
    <p:sldId id="554" r:id="rId294"/>
    <p:sldId id="555" r:id="rId295"/>
    <p:sldId id="556" r:id="rId296"/>
    <p:sldId id="557" r:id="rId297"/>
    <p:sldId id="558" r:id="rId298"/>
    <p:sldId id="559" r:id="rId299"/>
    <p:sldId id="560" r:id="rId300"/>
    <p:sldId id="561" r:id="rId301"/>
    <p:sldId id="562" r:id="rId302"/>
  </p:sldIdLst>
  <p:sldSz cx="12192000" cy="6858000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64" d="100"/>
          <a:sy n="64" d="100"/>
        </p:scale>
        <p:origin x="724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presProps" Target="presProps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291" Type="http://schemas.openxmlformats.org/officeDocument/2006/relationships/slide" Target="slides/slide290.xml"/><Relationship Id="rId305" Type="http://schemas.openxmlformats.org/officeDocument/2006/relationships/viewProps" Target="viewProps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theme" Target="theme/theme1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tableStyles" Target="tableStyles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notesMaster" Target="notesMasters/notesMaster1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8" Type="http://schemas.openxmlformats.org/officeDocument/2006/relationships/slide" Target="slides/slide23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9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0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9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0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1.xlsx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3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4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28575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zh-TW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strRef>
              <c:f>Sheet1!$A$2:$A$11</c:f>
              <c:strCache>
                <c:ptCount val="10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  <c:pt idx="4">
                  <c:v>Five</c:v>
                </c:pt>
                <c:pt idx="5">
                  <c:v>Six</c:v>
                </c:pt>
                <c:pt idx="6">
                  <c:v>Seven</c:v>
                </c:pt>
                <c:pt idx="7">
                  <c:v>Eight</c:v>
                </c:pt>
                <c:pt idx="8">
                  <c:v>Nine</c:v>
                </c:pt>
                <c:pt idx="9">
                  <c:v>Ten</c:v>
                </c:pt>
              </c:strCache>
            </c:str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10</c:v>
                </c:pt>
                <c:pt idx="1">
                  <c:v>15</c:v>
                </c:pt>
                <c:pt idx="2">
                  <c:v>28</c:v>
                </c:pt>
                <c:pt idx="3">
                  <c:v>20</c:v>
                </c:pt>
                <c:pt idx="4">
                  <c:v>10</c:v>
                </c:pt>
                <c:pt idx="5">
                  <c:v>10</c:v>
                </c:pt>
                <c:pt idx="6">
                  <c:v>8</c:v>
                </c:pt>
                <c:pt idx="7">
                  <c:v>23</c:v>
                </c:pt>
                <c:pt idx="8">
                  <c:v>5</c:v>
                </c:pt>
                <c:pt idx="9">
                  <c:v>8</c:v>
                </c:pt>
              </c:numCache>
            </c:numRef>
          </c:yVal>
          <c:bubbleSize>
            <c:numLit>
              <c:formatCode>General</c:formatCode>
              <c:ptCount val="10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  <c:pt idx="4">
                <c:v>1</c:v>
              </c:pt>
              <c:pt idx="5">
                <c:v>1</c:v>
              </c:pt>
              <c:pt idx="6">
                <c:v>1</c:v>
              </c:pt>
              <c:pt idx="7">
                <c:v>1</c:v>
              </c:pt>
              <c:pt idx="8">
                <c:v>1</c:v>
              </c:pt>
              <c:pt idx="9">
                <c:v>1</c:v>
              </c:pt>
            </c:numLit>
          </c:bubbleSize>
          <c:bubble3D val="0"/>
          <c:extLst>
            <c:ext xmlns:c16="http://schemas.microsoft.com/office/drawing/2014/chart" uri="{C3380CC4-5D6E-409C-BE32-E72D297353CC}">
              <c16:uniqueId val="{00000000-D686-438E-8AD3-C4F9C5FC210A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100"/>
        <c:showNegBubbles val="0"/>
        <c:axId val="306643712"/>
        <c:axId val="306645248"/>
      </c:bubbleChart>
      <c:valAx>
        <c:axId val="3066437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06645248"/>
        <c:crosses val="autoZero"/>
        <c:crossBetween val="midCat"/>
      </c:valAx>
      <c:valAx>
        <c:axId val="3066452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0664371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138325475405205E-2"/>
          <c:y val="3.5645820878346716E-2"/>
          <c:w val="0.9545063442684828"/>
          <c:h val="0.6944137614812329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50800" cap="rnd">
              <a:solidFill>
                <a:srgbClr val="F23B48"/>
              </a:solidFill>
              <a:prstDash val="sysDot"/>
              <a:round/>
            </a:ln>
            <a:effectLst/>
          </c:spPr>
          <c:marker>
            <c:symbol val="circle"/>
            <c:size val="8"/>
            <c:spPr>
              <a:solidFill>
                <a:schemeClr val="bg1"/>
              </a:solidFill>
              <a:ln w="50800">
                <a:solidFill>
                  <a:srgbClr val="F23B48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zh-TW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  <c:pt idx="4">
                  <c:v>Five</c:v>
                </c:pt>
                <c:pt idx="5">
                  <c:v>Six</c:v>
                </c:pt>
                <c:pt idx="6">
                  <c:v>Seven</c:v>
                </c:pt>
                <c:pt idx="7">
                  <c:v>Eight</c:v>
                </c:pt>
                <c:pt idx="8">
                  <c:v>Nine</c:v>
                </c:pt>
                <c:pt idx="9">
                  <c:v>Ten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</c:v>
                </c:pt>
                <c:pt idx="1">
                  <c:v>9</c:v>
                </c:pt>
                <c:pt idx="2">
                  <c:v>25</c:v>
                </c:pt>
                <c:pt idx="3">
                  <c:v>20</c:v>
                </c:pt>
                <c:pt idx="4">
                  <c:v>39</c:v>
                </c:pt>
                <c:pt idx="5">
                  <c:v>45</c:v>
                </c:pt>
                <c:pt idx="6">
                  <c:v>31</c:v>
                </c:pt>
                <c:pt idx="7">
                  <c:v>35</c:v>
                </c:pt>
                <c:pt idx="8">
                  <c:v>53</c:v>
                </c:pt>
                <c:pt idx="9">
                  <c:v>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63B-4FF1-A1F7-550D56438C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9401472"/>
        <c:axId val="330518528"/>
      </c:lineChart>
      <c:catAx>
        <c:axId val="3294014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30518528"/>
        <c:crosses val="autoZero"/>
        <c:auto val="1"/>
        <c:lblAlgn val="ctr"/>
        <c:lblOffset val="100"/>
        <c:noMultiLvlLbl val="0"/>
      </c:catAx>
      <c:valAx>
        <c:axId val="330518528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2940147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28575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zh-TW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strRef>
              <c:f>Sheet1!$A$2:$A$11</c:f>
              <c:strCache>
                <c:ptCount val="10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  <c:pt idx="4">
                  <c:v>Five</c:v>
                </c:pt>
                <c:pt idx="5">
                  <c:v>Six</c:v>
                </c:pt>
                <c:pt idx="6">
                  <c:v>Seven</c:v>
                </c:pt>
                <c:pt idx="7">
                  <c:v>Eight</c:v>
                </c:pt>
                <c:pt idx="8">
                  <c:v>Nine</c:v>
                </c:pt>
                <c:pt idx="9">
                  <c:v>Ten</c:v>
                </c:pt>
              </c:strCache>
            </c:str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10</c:v>
                </c:pt>
                <c:pt idx="1">
                  <c:v>15</c:v>
                </c:pt>
                <c:pt idx="2">
                  <c:v>28</c:v>
                </c:pt>
                <c:pt idx="3">
                  <c:v>20</c:v>
                </c:pt>
                <c:pt idx="4">
                  <c:v>10</c:v>
                </c:pt>
                <c:pt idx="5">
                  <c:v>10</c:v>
                </c:pt>
                <c:pt idx="6">
                  <c:v>8</c:v>
                </c:pt>
                <c:pt idx="7">
                  <c:v>23</c:v>
                </c:pt>
                <c:pt idx="8">
                  <c:v>5</c:v>
                </c:pt>
                <c:pt idx="9">
                  <c:v>8</c:v>
                </c:pt>
              </c:numCache>
            </c:numRef>
          </c:yVal>
          <c:bubbleSize>
            <c:numLit>
              <c:formatCode>General</c:formatCode>
              <c:ptCount val="10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  <c:pt idx="4">
                <c:v>1</c:v>
              </c:pt>
              <c:pt idx="5">
                <c:v>1</c:v>
              </c:pt>
              <c:pt idx="6">
                <c:v>1</c:v>
              </c:pt>
              <c:pt idx="7">
                <c:v>1</c:v>
              </c:pt>
              <c:pt idx="8">
                <c:v>1</c:v>
              </c:pt>
              <c:pt idx="9">
                <c:v>1</c:v>
              </c:pt>
            </c:numLit>
          </c:bubbleSize>
          <c:bubble3D val="0"/>
          <c:extLst>
            <c:ext xmlns:c16="http://schemas.microsoft.com/office/drawing/2014/chart" uri="{C3380CC4-5D6E-409C-BE32-E72D297353CC}">
              <c16:uniqueId val="{00000000-6DAF-4B6A-87C5-ED15E996C96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100"/>
        <c:showNegBubbles val="0"/>
        <c:axId val="321644416"/>
        <c:axId val="321645952"/>
      </c:bubbleChart>
      <c:valAx>
        <c:axId val="3216444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21645952"/>
        <c:crosses val="autoZero"/>
        <c:crossBetween val="midCat"/>
      </c:valAx>
      <c:valAx>
        <c:axId val="32164595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2164441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Sheet1!$A$2:$A$14</c:f>
              <c:strCache>
                <c:ptCount val="10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  <c:pt idx="4">
                  <c:v>Five</c:v>
                </c:pt>
                <c:pt idx="5">
                  <c:v>Six</c:v>
                </c:pt>
                <c:pt idx="6">
                  <c:v>Seven</c:v>
                </c:pt>
                <c:pt idx="7">
                  <c:v>Eight</c:v>
                </c:pt>
                <c:pt idx="8">
                  <c:v>Nine</c:v>
                </c:pt>
                <c:pt idx="9">
                  <c:v>Ten</c:v>
                </c:pt>
              </c:strCache>
            </c:strRef>
          </c:xVal>
          <c:yVal>
            <c:numRef>
              <c:f>Sheet1!$B$2:$B$14</c:f>
              <c:numCache>
                <c:formatCode>General</c:formatCode>
                <c:ptCount val="13"/>
                <c:pt idx="0">
                  <c:v>10</c:v>
                </c:pt>
                <c:pt idx="1">
                  <c:v>15</c:v>
                </c:pt>
                <c:pt idx="2">
                  <c:v>28</c:v>
                </c:pt>
                <c:pt idx="3">
                  <c:v>20</c:v>
                </c:pt>
                <c:pt idx="4">
                  <c:v>10</c:v>
                </c:pt>
                <c:pt idx="5">
                  <c:v>10</c:v>
                </c:pt>
                <c:pt idx="6">
                  <c:v>8</c:v>
                </c:pt>
                <c:pt idx="7">
                  <c:v>23</c:v>
                </c:pt>
                <c:pt idx="8">
                  <c:v>5</c:v>
                </c:pt>
                <c:pt idx="9">
                  <c:v>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176A-46FB-AED4-FFA60EE478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1843200"/>
        <c:axId val="321844736"/>
      </c:scatterChart>
      <c:valAx>
        <c:axId val="321843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21844736"/>
        <c:crosses val="autoZero"/>
        <c:crossBetween val="midCat"/>
      </c:valAx>
      <c:valAx>
        <c:axId val="32184473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2184320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Sheet1!$A$2:$A$14</c:f>
              <c:strCache>
                <c:ptCount val="10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  <c:pt idx="4">
                  <c:v>Five</c:v>
                </c:pt>
                <c:pt idx="5">
                  <c:v>Six</c:v>
                </c:pt>
                <c:pt idx="6">
                  <c:v>Seven</c:v>
                </c:pt>
                <c:pt idx="7">
                  <c:v>Eight</c:v>
                </c:pt>
                <c:pt idx="8">
                  <c:v>Nine</c:v>
                </c:pt>
                <c:pt idx="9">
                  <c:v>Ten</c:v>
                </c:pt>
              </c:strCache>
            </c:strRef>
          </c:xVal>
          <c:yVal>
            <c:numRef>
              <c:f>Sheet1!$B$2:$B$14</c:f>
              <c:numCache>
                <c:formatCode>General</c:formatCode>
                <c:ptCount val="13"/>
                <c:pt idx="0">
                  <c:v>10</c:v>
                </c:pt>
                <c:pt idx="1">
                  <c:v>15</c:v>
                </c:pt>
                <c:pt idx="2">
                  <c:v>10</c:v>
                </c:pt>
                <c:pt idx="3">
                  <c:v>10</c:v>
                </c:pt>
                <c:pt idx="4">
                  <c:v>15</c:v>
                </c:pt>
                <c:pt idx="5">
                  <c:v>8</c:v>
                </c:pt>
                <c:pt idx="6">
                  <c:v>8</c:v>
                </c:pt>
                <c:pt idx="7">
                  <c:v>20</c:v>
                </c:pt>
                <c:pt idx="8">
                  <c:v>5</c:v>
                </c:pt>
                <c:pt idx="9">
                  <c:v>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EC9B-489B-9250-7125B35D57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1872640"/>
        <c:axId val="321874176"/>
      </c:scatterChart>
      <c:valAx>
        <c:axId val="3218726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21874176"/>
        <c:crosses val="autoZero"/>
        <c:crossBetween val="midCat"/>
      </c:valAx>
      <c:valAx>
        <c:axId val="32187417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2187264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0.1</c:v>
                </c:pt>
                <c:pt idx="1">
                  <c:v>0.5</c:v>
                </c:pt>
                <c:pt idx="2">
                  <c:v>0.8</c:v>
                </c:pt>
                <c:pt idx="3">
                  <c:v>2.5</c:v>
                </c:pt>
                <c:pt idx="4">
                  <c:v>2</c:v>
                </c:pt>
                <c:pt idx="5">
                  <c:v>5</c:v>
                </c:pt>
                <c:pt idx="6">
                  <c:v>4</c:v>
                </c:pt>
                <c:pt idx="7">
                  <c:v>1.5</c:v>
                </c:pt>
                <c:pt idx="8">
                  <c:v>5</c:v>
                </c:pt>
                <c:pt idx="9">
                  <c:v>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DC5-4334-AD52-9B2929F826F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0.2</c:v>
                </c:pt>
                <c:pt idx="1">
                  <c:v>0.2</c:v>
                </c:pt>
                <c:pt idx="2">
                  <c:v>0.30000000000000004</c:v>
                </c:pt>
                <c:pt idx="3">
                  <c:v>1</c:v>
                </c:pt>
                <c:pt idx="4">
                  <c:v>1</c:v>
                </c:pt>
                <c:pt idx="5">
                  <c:v>0.1</c:v>
                </c:pt>
                <c:pt idx="6">
                  <c:v>2</c:v>
                </c:pt>
                <c:pt idx="7">
                  <c:v>4</c:v>
                </c:pt>
                <c:pt idx="8">
                  <c:v>0.5</c:v>
                </c:pt>
                <c:pt idx="9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DC5-4334-AD52-9B2929F826F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23263872"/>
        <c:axId val="323265664"/>
      </c:barChart>
      <c:catAx>
        <c:axId val="323263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23265664"/>
        <c:crosses val="autoZero"/>
        <c:auto val="1"/>
        <c:lblAlgn val="ctr"/>
        <c:lblOffset val="100"/>
        <c:noMultiLvlLbl val="0"/>
      </c:catAx>
      <c:valAx>
        <c:axId val="32326566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23263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Sheet1!$A$2:$A$14</c:f>
              <c:strCache>
                <c:ptCount val="10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  <c:pt idx="4">
                  <c:v>Five</c:v>
                </c:pt>
                <c:pt idx="5">
                  <c:v>Six</c:v>
                </c:pt>
                <c:pt idx="6">
                  <c:v>Seven</c:v>
                </c:pt>
                <c:pt idx="7">
                  <c:v>Eight</c:v>
                </c:pt>
                <c:pt idx="8">
                  <c:v>Nine</c:v>
                </c:pt>
                <c:pt idx="9">
                  <c:v>Ten</c:v>
                </c:pt>
              </c:strCache>
            </c:strRef>
          </c:xVal>
          <c:yVal>
            <c:numRef>
              <c:f>Sheet1!$B$2:$B$14</c:f>
              <c:numCache>
                <c:formatCode>General</c:formatCode>
                <c:ptCount val="13"/>
                <c:pt idx="0">
                  <c:v>10</c:v>
                </c:pt>
                <c:pt idx="1">
                  <c:v>15</c:v>
                </c:pt>
                <c:pt idx="2">
                  <c:v>28</c:v>
                </c:pt>
                <c:pt idx="3">
                  <c:v>20</c:v>
                </c:pt>
                <c:pt idx="4">
                  <c:v>10</c:v>
                </c:pt>
                <c:pt idx="5">
                  <c:v>10</c:v>
                </c:pt>
                <c:pt idx="6">
                  <c:v>8</c:v>
                </c:pt>
                <c:pt idx="7">
                  <c:v>23</c:v>
                </c:pt>
                <c:pt idx="8">
                  <c:v>5</c:v>
                </c:pt>
                <c:pt idx="9">
                  <c:v>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BAA1-4EC1-A2A1-1DB7685F7A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6407552"/>
        <c:axId val="336421632"/>
      </c:scatterChart>
      <c:valAx>
        <c:axId val="3364075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36421632"/>
        <c:crosses val="autoZero"/>
        <c:crossBetween val="midCat"/>
      </c:valAx>
      <c:valAx>
        <c:axId val="3364216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3640755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</c:v>
                </c:pt>
                <c:pt idx="1">
                  <c:v>2.5</c:v>
                </c:pt>
                <c:pt idx="2">
                  <c:v>4.5</c:v>
                </c:pt>
                <c:pt idx="3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B0-4275-ADAA-D69690E67F0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  <a:alpha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5B0-4275-ADAA-D69690E67F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3"/>
        <c:overlap val="100"/>
        <c:axId val="326675072"/>
        <c:axId val="326680960"/>
      </c:barChart>
      <c:catAx>
        <c:axId val="326675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26680960"/>
        <c:crosses val="autoZero"/>
        <c:auto val="1"/>
        <c:lblAlgn val="ctr"/>
        <c:lblOffset val="100"/>
        <c:noMultiLvlLbl val="0"/>
      </c:catAx>
      <c:valAx>
        <c:axId val="326680960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26675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Sheet1!$A$2:$A$14</c:f>
              <c:strCache>
                <c:ptCount val="10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  <c:pt idx="4">
                  <c:v>Five</c:v>
                </c:pt>
                <c:pt idx="5">
                  <c:v>Six</c:v>
                </c:pt>
                <c:pt idx="6">
                  <c:v>Seven</c:v>
                </c:pt>
                <c:pt idx="7">
                  <c:v>Eight</c:v>
                </c:pt>
                <c:pt idx="8">
                  <c:v>Nine</c:v>
                </c:pt>
                <c:pt idx="9">
                  <c:v>Ten</c:v>
                </c:pt>
              </c:strCache>
            </c:strRef>
          </c:xVal>
          <c:yVal>
            <c:numRef>
              <c:f>Sheet1!$B$2:$B$14</c:f>
              <c:numCache>
                <c:formatCode>General</c:formatCode>
                <c:ptCount val="13"/>
                <c:pt idx="0">
                  <c:v>10</c:v>
                </c:pt>
                <c:pt idx="1">
                  <c:v>15</c:v>
                </c:pt>
                <c:pt idx="2">
                  <c:v>28</c:v>
                </c:pt>
                <c:pt idx="3">
                  <c:v>20</c:v>
                </c:pt>
                <c:pt idx="4">
                  <c:v>10</c:v>
                </c:pt>
                <c:pt idx="5">
                  <c:v>10</c:v>
                </c:pt>
                <c:pt idx="6">
                  <c:v>8</c:v>
                </c:pt>
                <c:pt idx="7">
                  <c:v>23</c:v>
                </c:pt>
                <c:pt idx="8">
                  <c:v>5</c:v>
                </c:pt>
                <c:pt idx="9">
                  <c:v>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6D05-4F1A-A736-6872D0D21E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8046976"/>
        <c:axId val="338048512"/>
      </c:scatterChart>
      <c:valAx>
        <c:axId val="3380469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38048512"/>
        <c:crosses val="autoZero"/>
        <c:crossBetween val="midCat"/>
      </c:valAx>
      <c:valAx>
        <c:axId val="3380485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3804697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0.1</c:v>
                </c:pt>
                <c:pt idx="1">
                  <c:v>0.5</c:v>
                </c:pt>
                <c:pt idx="2">
                  <c:v>0.8</c:v>
                </c:pt>
                <c:pt idx="3">
                  <c:v>2.5</c:v>
                </c:pt>
                <c:pt idx="4">
                  <c:v>2</c:v>
                </c:pt>
                <c:pt idx="5">
                  <c:v>5</c:v>
                </c:pt>
                <c:pt idx="6">
                  <c:v>4</c:v>
                </c:pt>
                <c:pt idx="7">
                  <c:v>1.5</c:v>
                </c:pt>
                <c:pt idx="8">
                  <c:v>5</c:v>
                </c:pt>
                <c:pt idx="9">
                  <c:v>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81-402E-937F-1A4E065F585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0.2</c:v>
                </c:pt>
                <c:pt idx="1">
                  <c:v>0.2</c:v>
                </c:pt>
                <c:pt idx="2">
                  <c:v>0.30000000000000004</c:v>
                </c:pt>
                <c:pt idx="3">
                  <c:v>1</c:v>
                </c:pt>
                <c:pt idx="4">
                  <c:v>1</c:v>
                </c:pt>
                <c:pt idx="5">
                  <c:v>0.1</c:v>
                </c:pt>
                <c:pt idx="6">
                  <c:v>2</c:v>
                </c:pt>
                <c:pt idx="7">
                  <c:v>4</c:v>
                </c:pt>
                <c:pt idx="8">
                  <c:v>0.5</c:v>
                </c:pt>
                <c:pt idx="9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281-402E-937F-1A4E065F58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38336000"/>
        <c:axId val="338354176"/>
      </c:barChart>
      <c:catAx>
        <c:axId val="338336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38354176"/>
        <c:crosses val="autoZero"/>
        <c:auto val="1"/>
        <c:lblAlgn val="ctr"/>
        <c:lblOffset val="100"/>
        <c:noMultiLvlLbl val="0"/>
      </c:catAx>
      <c:valAx>
        <c:axId val="338354176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38336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8</c:v>
                </c:pt>
                <c:pt idx="5">
                  <c:v>1</c:v>
                </c:pt>
                <c:pt idx="6">
                  <c:v>2.5</c:v>
                </c:pt>
                <c:pt idx="7">
                  <c:v>4</c:v>
                </c:pt>
                <c:pt idx="8">
                  <c:v>6</c:v>
                </c:pt>
                <c:pt idx="9">
                  <c:v>1</c:v>
                </c:pt>
                <c:pt idx="10">
                  <c:v>2</c:v>
                </c:pt>
                <c:pt idx="1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92-4585-AC37-245323881C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338690816"/>
        <c:axId val="338692352"/>
      </c:barChart>
      <c:catAx>
        <c:axId val="3386908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38692352"/>
        <c:crosses val="autoZero"/>
        <c:auto val="1"/>
        <c:lblAlgn val="ctr"/>
        <c:lblOffset val="100"/>
        <c:noMultiLvlLbl val="0"/>
      </c:catAx>
      <c:valAx>
        <c:axId val="33869235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38690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8</c:v>
                </c:pt>
                <c:pt idx="5">
                  <c:v>1</c:v>
                </c:pt>
                <c:pt idx="6">
                  <c:v>2.5</c:v>
                </c:pt>
                <c:pt idx="7">
                  <c:v>4</c:v>
                </c:pt>
                <c:pt idx="8">
                  <c:v>6</c:v>
                </c:pt>
                <c:pt idx="9">
                  <c:v>1</c:v>
                </c:pt>
                <c:pt idx="10">
                  <c:v>2</c:v>
                </c:pt>
                <c:pt idx="1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6B-41EB-90D6-DBA2D89D5E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308367360"/>
        <c:axId val="308368896"/>
      </c:barChart>
      <c:catAx>
        <c:axId val="3083673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08368896"/>
        <c:crosses val="autoZero"/>
        <c:auto val="1"/>
        <c:lblAlgn val="ctr"/>
        <c:lblOffset val="100"/>
        <c:noMultiLvlLbl val="0"/>
      </c:catAx>
      <c:valAx>
        <c:axId val="30836889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08367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</c:v>
                </c:pt>
                <c:pt idx="1">
                  <c:v>5</c:v>
                </c:pt>
                <c:pt idx="2">
                  <c:v>0.5</c:v>
                </c:pt>
                <c:pt idx="3">
                  <c:v>6</c:v>
                </c:pt>
                <c:pt idx="4">
                  <c:v>5</c:v>
                </c:pt>
                <c:pt idx="5">
                  <c:v>1</c:v>
                </c:pt>
                <c:pt idx="6">
                  <c:v>8</c:v>
                </c:pt>
                <c:pt idx="7">
                  <c:v>3</c:v>
                </c:pt>
                <c:pt idx="8">
                  <c:v>2.6</c:v>
                </c:pt>
                <c:pt idx="9">
                  <c:v>5</c:v>
                </c:pt>
                <c:pt idx="10">
                  <c:v>2</c:v>
                </c:pt>
                <c:pt idx="1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EF0-441F-A944-A9FE1BF2E0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38720256"/>
        <c:axId val="338721792"/>
      </c:barChart>
      <c:catAx>
        <c:axId val="3387202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38721792"/>
        <c:crosses val="autoZero"/>
        <c:auto val="1"/>
        <c:lblAlgn val="ctr"/>
        <c:lblOffset val="100"/>
        <c:noMultiLvlLbl val="0"/>
      </c:catAx>
      <c:valAx>
        <c:axId val="33872179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38720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</c:v>
                </c:pt>
                <c:pt idx="1">
                  <c:v>2.5</c:v>
                </c:pt>
                <c:pt idx="2">
                  <c:v>4.5</c:v>
                </c:pt>
                <c:pt idx="3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0E9-477C-B06D-A8EF65954CB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  <a:alpha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0E9-477C-B06D-A8EF65954C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39133568"/>
        <c:axId val="339135104"/>
      </c:barChart>
      <c:catAx>
        <c:axId val="339133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39135104"/>
        <c:crosses val="autoZero"/>
        <c:auto val="1"/>
        <c:lblAlgn val="ctr"/>
        <c:lblOffset val="100"/>
        <c:noMultiLvlLbl val="0"/>
      </c:catAx>
      <c:valAx>
        <c:axId val="339135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39133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1</c:v>
                </c:pt>
                <c:pt idx="2">
                  <c:v>0.2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81-4D32-BC1D-55B809F91C7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  <a:alpha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881-4D32-BC1D-55B809F91C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39059456"/>
        <c:axId val="339060992"/>
      </c:barChart>
      <c:catAx>
        <c:axId val="339059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39060992"/>
        <c:crosses val="autoZero"/>
        <c:auto val="1"/>
        <c:lblAlgn val="ctr"/>
        <c:lblOffset val="100"/>
        <c:noMultiLvlLbl val="0"/>
      </c:catAx>
      <c:valAx>
        <c:axId val="339060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3905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28575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 w="285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0908-457F-AE5A-306D5EAC619A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3"/>
              </a:solidFill>
              <a:ln w="285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908-457F-AE5A-306D5EAC619A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3"/>
              </a:solidFill>
              <a:ln w="285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0908-457F-AE5A-306D5EAC61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zh-TW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strRef>
              <c:f>Sheet1!$A$2:$A$11</c:f>
              <c:strCache>
                <c:ptCount val="10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  <c:pt idx="4">
                  <c:v>Five</c:v>
                </c:pt>
                <c:pt idx="5">
                  <c:v>Six</c:v>
                </c:pt>
                <c:pt idx="6">
                  <c:v>Seven</c:v>
                </c:pt>
                <c:pt idx="7">
                  <c:v>Eight</c:v>
                </c:pt>
                <c:pt idx="8">
                  <c:v>Nine</c:v>
                </c:pt>
                <c:pt idx="9">
                  <c:v>Ten</c:v>
                </c:pt>
              </c:strCache>
            </c:str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10</c:v>
                </c:pt>
                <c:pt idx="1">
                  <c:v>15</c:v>
                </c:pt>
                <c:pt idx="2">
                  <c:v>28</c:v>
                </c:pt>
                <c:pt idx="3">
                  <c:v>20</c:v>
                </c:pt>
                <c:pt idx="4">
                  <c:v>10</c:v>
                </c:pt>
                <c:pt idx="5">
                  <c:v>10</c:v>
                </c:pt>
                <c:pt idx="6">
                  <c:v>8</c:v>
                </c:pt>
                <c:pt idx="7">
                  <c:v>23</c:v>
                </c:pt>
                <c:pt idx="8">
                  <c:v>5</c:v>
                </c:pt>
                <c:pt idx="9">
                  <c:v>8</c:v>
                </c:pt>
              </c:numCache>
            </c:numRef>
          </c:yVal>
          <c:bubbleSize>
            <c:numLit>
              <c:formatCode>General</c:formatCode>
              <c:ptCount val="10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  <c:pt idx="4">
                <c:v>1</c:v>
              </c:pt>
              <c:pt idx="5">
                <c:v>1</c:v>
              </c:pt>
              <c:pt idx="6">
                <c:v>1</c:v>
              </c:pt>
              <c:pt idx="7">
                <c:v>1</c:v>
              </c:pt>
              <c:pt idx="8">
                <c:v>1</c:v>
              </c:pt>
              <c:pt idx="9">
                <c:v>1</c:v>
              </c:pt>
            </c:numLit>
          </c:bubbleSize>
          <c:bubble3D val="0"/>
          <c:extLst>
            <c:ext xmlns:c16="http://schemas.microsoft.com/office/drawing/2014/chart" uri="{C3380CC4-5D6E-409C-BE32-E72D297353CC}">
              <c16:uniqueId val="{00000003-0908-457F-AE5A-306D5EAC619A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100"/>
        <c:showNegBubbles val="0"/>
        <c:axId val="361595264"/>
        <c:axId val="361596800"/>
      </c:bubbleChart>
      <c:valAx>
        <c:axId val="3615952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61596800"/>
        <c:crosses val="autoZero"/>
        <c:crossBetween val="midCat"/>
      </c:valAx>
      <c:valAx>
        <c:axId val="3615968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615952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A060-4B68-B447-41445AC781F8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060-4B68-B447-41445AC781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zh-T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JP</c:v>
                </c:pt>
                <c:pt idx="1">
                  <c:v>KJ</c:v>
                </c:pt>
                <c:pt idx="2">
                  <c:v>LJ</c:v>
                </c:pt>
                <c:pt idx="3">
                  <c:v>OH</c:v>
                </c:pt>
                <c:pt idx="4">
                  <c:v>ST</c:v>
                </c:pt>
                <c:pt idx="5">
                  <c:v>MN</c:v>
                </c:pt>
                <c:pt idx="6">
                  <c:v>LD</c:v>
                </c:pt>
                <c:pt idx="7">
                  <c:v>IP</c:v>
                </c:pt>
                <c:pt idx="8">
                  <c:v>UT</c:v>
                </c:pt>
                <c:pt idx="9">
                  <c:v>ON</c:v>
                </c:pt>
                <c:pt idx="10">
                  <c:v>LF</c:v>
                </c:pt>
                <c:pt idx="11">
                  <c:v>PS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  <c:pt idx="4">
                  <c:v>1.5</c:v>
                </c:pt>
                <c:pt idx="5">
                  <c:v>2.5</c:v>
                </c:pt>
                <c:pt idx="6">
                  <c:v>1.2</c:v>
                </c:pt>
                <c:pt idx="7">
                  <c:v>4</c:v>
                </c:pt>
                <c:pt idx="8">
                  <c:v>2.5</c:v>
                </c:pt>
                <c:pt idx="9">
                  <c:v>1.8</c:v>
                </c:pt>
                <c:pt idx="10">
                  <c:v>1</c:v>
                </c:pt>
                <c:pt idx="11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060-4B68-B447-41445AC781F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"/>
        <c:overlap val="-27"/>
        <c:axId val="380589184"/>
        <c:axId val="380590720"/>
      </c:barChart>
      <c:catAx>
        <c:axId val="380589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80590720"/>
        <c:crosses val="autoZero"/>
        <c:auto val="1"/>
        <c:lblAlgn val="ctr"/>
        <c:lblOffset val="100"/>
        <c:noMultiLvlLbl val="0"/>
      </c:catAx>
      <c:valAx>
        <c:axId val="38059072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one"/>
        <c:crossAx val="3805891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EA1-4566-82CB-710F1820B9EB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A1-4566-82CB-710F1820B9EB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EA1-4566-82CB-710F1820B9E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zh-T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KJ</c:v>
                </c:pt>
                <c:pt idx="1">
                  <c:v>IT</c:v>
                </c:pt>
                <c:pt idx="2">
                  <c:v>YH</c:v>
                </c:pt>
                <c:pt idx="3">
                  <c:v>PO</c:v>
                </c:pt>
                <c:pt idx="4">
                  <c:v>LM</c:v>
                </c:pt>
                <c:pt idx="5">
                  <c:v>BG</c:v>
                </c:pt>
                <c:pt idx="6">
                  <c:v>YT</c:v>
                </c:pt>
                <c:pt idx="7">
                  <c:v>RF</c:v>
                </c:pt>
                <c:pt idx="8">
                  <c:v>JP</c:v>
                </c:pt>
                <c:pt idx="9">
                  <c:v>MN</c:v>
                </c:pt>
                <c:pt idx="10">
                  <c:v>US</c:v>
                </c:pt>
                <c:pt idx="11">
                  <c:v>LA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3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  <c:pt idx="4">
                  <c:v>2.6</c:v>
                </c:pt>
                <c:pt idx="5">
                  <c:v>4</c:v>
                </c:pt>
                <c:pt idx="6">
                  <c:v>1.2</c:v>
                </c:pt>
                <c:pt idx="7">
                  <c:v>6</c:v>
                </c:pt>
                <c:pt idx="8">
                  <c:v>1.8</c:v>
                </c:pt>
                <c:pt idx="9">
                  <c:v>4.2</c:v>
                </c:pt>
                <c:pt idx="10">
                  <c:v>0.5</c:v>
                </c:pt>
                <c:pt idx="1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EA1-4566-82CB-710F1820B9E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"/>
        <c:overlap val="-27"/>
        <c:axId val="380537856"/>
        <c:axId val="380564224"/>
      </c:barChart>
      <c:catAx>
        <c:axId val="380537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80564224"/>
        <c:crosses val="autoZero"/>
        <c:auto val="1"/>
        <c:lblAlgn val="ctr"/>
        <c:lblOffset val="100"/>
        <c:noMultiLvlLbl val="0"/>
      </c:catAx>
      <c:valAx>
        <c:axId val="380564224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one"/>
        <c:crossAx val="38053785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</c:v>
                </c:pt>
                <c:pt idx="1">
                  <c:v>2.5</c:v>
                </c:pt>
                <c:pt idx="2">
                  <c:v>4.5</c:v>
                </c:pt>
                <c:pt idx="3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19-45B0-8991-E828CD071EE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  <a:alpha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019-45B0-8991-E828CD071E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100"/>
        <c:axId val="310428416"/>
        <c:axId val="310429952"/>
      </c:barChart>
      <c:catAx>
        <c:axId val="310428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pPr>
            <a:endParaRPr lang="zh-TW"/>
          </a:p>
        </c:txPr>
        <c:crossAx val="310429952"/>
        <c:crosses val="autoZero"/>
        <c:auto val="1"/>
        <c:lblAlgn val="ctr"/>
        <c:lblOffset val="100"/>
        <c:noMultiLvlLbl val="0"/>
      </c:catAx>
      <c:valAx>
        <c:axId val="310429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pPr>
            <a:endParaRPr lang="zh-TW"/>
          </a:p>
        </c:txPr>
        <c:crossAx val="310428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alpha val="7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7BBC-48DC-9C3F-E255219C7CB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BBC-48DC-9C3F-E255219C7CB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7BBC-48DC-9C3F-E255219C7CB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BBC-48DC-9C3F-E255219C7CB8}"/>
              </c:ext>
            </c:extLst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1</c:v>
                </c:pt>
                <c:pt idx="2">
                  <c:v>2</c:v>
                </c:pt>
                <c:pt idx="3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BC-48DC-9C3F-E255219C7CB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>
                <a:alpha val="7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BBC-48DC-9C3F-E255219C7CB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7BBC-48DC-9C3F-E255219C7CB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BBC-48DC-9C3F-E255219C7CB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7BBC-48DC-9C3F-E255219C7CB8}"/>
              </c:ext>
            </c:extLst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4</c:v>
                </c:pt>
                <c:pt idx="1">
                  <c:v>4.4000000000000004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7BBC-48DC-9C3F-E255219C7C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25"/>
        <c:axId val="325089536"/>
        <c:axId val="325099520"/>
      </c:barChart>
      <c:catAx>
        <c:axId val="325089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587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cap="none" spc="20" normalizeH="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25099520"/>
        <c:crosses val="autoZero"/>
        <c:auto val="1"/>
        <c:lblAlgn val="ctr"/>
        <c:lblOffset val="100"/>
        <c:noMultiLvlLbl val="0"/>
      </c:catAx>
      <c:valAx>
        <c:axId val="325099520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prstDash val="sysDot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spc="2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250895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616-40D2-85A5-C44F8817FEDB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616-40D2-85A5-C44F8817FEDB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616-40D2-85A5-C44F8817FEDB}"/>
              </c:ext>
            </c:extLst>
          </c:dPt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</c:v>
                </c:pt>
                <c:pt idx="1">
                  <c:v>2.5</c:v>
                </c:pt>
                <c:pt idx="2">
                  <c:v>4.5</c:v>
                </c:pt>
                <c:pt idx="3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616-40D2-85A5-C44F8817FED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  <a:alpha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616-40D2-85A5-C44F8817FE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100"/>
        <c:axId val="325208320"/>
        <c:axId val="325222400"/>
      </c:barChart>
      <c:catAx>
        <c:axId val="325208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pPr>
            <a:endParaRPr lang="zh-TW"/>
          </a:p>
        </c:txPr>
        <c:crossAx val="325222400"/>
        <c:crosses val="autoZero"/>
        <c:auto val="1"/>
        <c:lblAlgn val="ctr"/>
        <c:lblOffset val="100"/>
        <c:noMultiLvlLbl val="0"/>
      </c:catAx>
      <c:valAx>
        <c:axId val="325222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pPr>
            <a:endParaRPr lang="zh-TW"/>
          </a:p>
        </c:txPr>
        <c:crossAx val="325208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7CD7-430B-9C5A-F68D1ED5F37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CD7-430B-9C5A-F68D1ED5F37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7CD7-430B-9C5A-F68D1ED5F370}"/>
              </c:ext>
            </c:extLst>
          </c:dPt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1</c:v>
                </c:pt>
                <c:pt idx="2">
                  <c:v>8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CD7-430B-9C5A-F68D1ED5F37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  <a:alpha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CD7-430B-9C5A-F68D1ED5F3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100"/>
        <c:axId val="325375872"/>
        <c:axId val="325377408"/>
      </c:barChart>
      <c:catAx>
        <c:axId val="325375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pPr>
            <a:endParaRPr lang="zh-TW"/>
          </a:p>
        </c:txPr>
        <c:crossAx val="325377408"/>
        <c:crosses val="autoZero"/>
        <c:auto val="1"/>
        <c:lblAlgn val="ctr"/>
        <c:lblOffset val="100"/>
        <c:noMultiLvlLbl val="0"/>
      </c:catAx>
      <c:valAx>
        <c:axId val="325377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pPr>
            <a:endParaRPr lang="zh-TW"/>
          </a:p>
        </c:txPr>
        <c:crossAx val="325375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1E30-4311-8387-DD5D35FF5CE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E30-4311-8387-DD5D35FF5CE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E30-4311-8387-DD5D35FF5CE9}"/>
              </c:ext>
            </c:extLst>
          </c:dPt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</c:v>
                </c:pt>
                <c:pt idx="1">
                  <c:v>4</c:v>
                </c:pt>
                <c:pt idx="2">
                  <c:v>2</c:v>
                </c:pt>
                <c:pt idx="3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E30-4311-8387-DD5D35FF5C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  <a:alpha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E30-4311-8387-DD5D35FF5C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100"/>
        <c:axId val="325432832"/>
        <c:axId val="325434368"/>
      </c:barChart>
      <c:catAx>
        <c:axId val="325432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pPr>
            <a:endParaRPr lang="zh-TW"/>
          </a:p>
        </c:txPr>
        <c:crossAx val="325434368"/>
        <c:crosses val="autoZero"/>
        <c:auto val="1"/>
        <c:lblAlgn val="ctr"/>
        <c:lblOffset val="100"/>
        <c:noMultiLvlLbl val="0"/>
      </c:catAx>
      <c:valAx>
        <c:axId val="325434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pPr>
            <a:endParaRPr lang="zh-TW"/>
          </a:p>
        </c:txPr>
        <c:crossAx val="325432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8852-4192-B6A6-E8A936ADDC3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852-4192-B6A6-E8A936ADDC32}"/>
              </c:ext>
            </c:extLst>
          </c:dPt>
          <c:cat>
            <c:strRef>
              <c:f>Sheet1!$A$2:$A$4</c:f>
              <c:strCache>
                <c:ptCount val="3"/>
                <c:pt idx="0">
                  <c:v>Professional</c:v>
                </c:pt>
                <c:pt idx="1">
                  <c:v>Unique</c:v>
                </c:pt>
                <c:pt idx="2">
                  <c:v>Essential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7</c:v>
                </c:pt>
                <c:pt idx="1">
                  <c:v>2.5</c:v>
                </c:pt>
                <c:pt idx="2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852-4192-B6A6-E8A936ADDC3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  <a:alpha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Professional</c:v>
                </c:pt>
                <c:pt idx="1">
                  <c:v>Unique</c:v>
                </c:pt>
                <c:pt idx="2">
                  <c:v>Essential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852-4192-B6A6-E8A936ADDC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30"/>
        <c:overlap val="100"/>
        <c:axId val="326207360"/>
        <c:axId val="326208896"/>
      </c:barChart>
      <c:catAx>
        <c:axId val="326207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26208896"/>
        <c:crosses val="autoZero"/>
        <c:auto val="1"/>
        <c:lblAlgn val="ctr"/>
        <c:lblOffset val="100"/>
        <c:noMultiLvlLbl val="0"/>
      </c:catAx>
      <c:valAx>
        <c:axId val="326208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zh-TW"/>
          </a:p>
        </c:txPr>
        <c:crossAx val="326207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1"/>
            </a:gradFill>
            <a:ln>
              <a:noFill/>
            </a:ln>
            <a:effectLst/>
          </c:spPr>
          <c:val>
            <c:numRef>
              <c:f>Sheet1!$B$2:$B$14</c:f>
              <c:numCache>
                <c:formatCode>General</c:formatCode>
                <c:ptCount val="13"/>
                <c:pt idx="0">
                  <c:v>10</c:v>
                </c:pt>
                <c:pt idx="1">
                  <c:v>15</c:v>
                </c:pt>
                <c:pt idx="2">
                  <c:v>28</c:v>
                </c:pt>
                <c:pt idx="3">
                  <c:v>20</c:v>
                </c:pt>
                <c:pt idx="4">
                  <c:v>10</c:v>
                </c:pt>
                <c:pt idx="5">
                  <c:v>10</c:v>
                </c:pt>
                <c:pt idx="6">
                  <c:v>8</c:v>
                </c:pt>
                <c:pt idx="7">
                  <c:v>23</c:v>
                </c:pt>
                <c:pt idx="8">
                  <c:v>5</c:v>
                </c:pt>
                <c:pt idx="9">
                  <c:v>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Sheet1!$A$2:$A$14</c15:sqref>
                        </c15:formulaRef>
                      </c:ext>
                    </c:extLst>
                    <c:strCache>
                      <c:ptCount val="10"/>
                      <c:pt idx="0">
                        <c:v>One</c:v>
                      </c:pt>
                      <c:pt idx="1">
                        <c:v>Two</c:v>
                      </c:pt>
                      <c:pt idx="2">
                        <c:v>Three</c:v>
                      </c:pt>
                      <c:pt idx="3">
                        <c:v>Four</c:v>
                      </c:pt>
                      <c:pt idx="4">
                        <c:v>Five</c:v>
                      </c:pt>
                      <c:pt idx="5">
                        <c:v>Six</c:v>
                      </c:pt>
                      <c:pt idx="6">
                        <c:v>Seven</c:v>
                      </c:pt>
                      <c:pt idx="7">
                        <c:v>Eight</c:v>
                      </c:pt>
                      <c:pt idx="8">
                        <c:v>Nine</c:v>
                      </c:pt>
                      <c:pt idx="9">
                        <c:v>Ten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5F5E-4C0E-96AF-62CEC21EF6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8718336"/>
        <c:axId val="318719872"/>
      </c:areaChart>
      <c:catAx>
        <c:axId val="3187183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18719872"/>
        <c:crosses val="autoZero"/>
        <c:auto val="1"/>
        <c:lblAlgn val="ctr"/>
        <c:lblOffset val="100"/>
        <c:noMultiLvlLbl val="0"/>
      </c:catAx>
      <c:valAx>
        <c:axId val="3187198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pPr>
            <a:endParaRPr lang="zh-TW"/>
          </a:p>
        </c:txPr>
        <c:crossAx val="31871833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4">
  <dgm:title val=""/>
  <dgm:desc val=""/>
  <dgm:catLst>
    <dgm:cat type="accent3" pri="11400"/>
  </dgm:catLst>
  <dgm:styleLbl name="node0">
    <dgm:fillClrLst meth="cycle">
      <a:schemeClr val="accent3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3">
        <a:shade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3">
        <a:shade val="50000"/>
      </a:schemeClr>
      <a:schemeClr val="accent3">
        <a:tint val="55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/>
    <dgm:txEffectClrLst/>
  </dgm:styleLbl>
  <dgm:styleLbl name="lnNode1">
    <dgm:fillClrLst meth="cycle">
      <a:schemeClr val="accent3">
        <a:shade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3">
        <a:shade val="80000"/>
        <a:alpha val="50000"/>
      </a:schemeClr>
      <a:schemeClr val="accent3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3">
        <a:shade val="90000"/>
      </a:schemeClr>
      <a:schemeClr val="accent3">
        <a:tint val="50000"/>
      </a:schemeClr>
    </dgm:fillClrLst>
    <dgm:linClrLst meth="cycle"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3">
        <a:shade val="90000"/>
      </a:schemeClr>
      <a:schemeClr val="accent3">
        <a:tint val="50000"/>
      </a:schemeClr>
    </dgm:fillClrLst>
    <dgm:linClrLst meth="cycle"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3">
        <a:shade val="90000"/>
      </a:schemeClr>
      <a:schemeClr val="accent3">
        <a:tint val="50000"/>
      </a:schemeClr>
    </dgm:fillClrLst>
    <dgm:linClrLst meth="cycle"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3">
        <a:shade val="90000"/>
      </a:schemeClr>
      <a:schemeClr val="accent3">
        <a:tint val="50000"/>
      </a:schemeClr>
    </dgm:fillClrLst>
    <dgm:linClrLst meth="cycle">
      <a:schemeClr val="accent3">
        <a:shade val="90000"/>
      </a:schemeClr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55000"/>
      </a:schemeClr>
    </dgm:fillClrLst>
    <dgm:linClrLst meth="repeat">
      <a:schemeClr val="accent3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55000"/>
      </a:schemeClr>
    </dgm:fillClrLst>
    <dgm:linClrLst meth="repeat">
      <a:schemeClr val="accent3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55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8C7FA05-4D06-47BE-8D05-E3F4D0BA333F}" type="doc">
      <dgm:prSet loTypeId="urn:microsoft.com/office/officeart/2008/layout/VerticalAccentList" loCatId="list" qsTypeId="urn:microsoft.com/office/officeart/2005/8/quickstyle/simple2" qsCatId="simple" csTypeId="urn:microsoft.com/office/officeart/2005/8/colors/accent3_4" csCatId="accent3" phldr="1"/>
      <dgm:spPr/>
      <dgm:t>
        <a:bodyPr/>
        <a:lstStyle/>
        <a:p>
          <a:endParaRPr lang="zh-TW" altLang="en-US"/>
        </a:p>
      </dgm:t>
    </dgm:pt>
    <dgm:pt modelId="{0A6A747D-2F5D-4E5F-B322-E5A7F4A50FDA}">
      <dgm:prSet phldrT="[文字]"/>
      <dgm:spPr/>
      <dgm:t>
        <a:bodyPr/>
        <a:lstStyle/>
        <a:p>
          <a:r>
            <a:rPr lang="zh-TW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物件</a:t>
          </a:r>
          <a:r>
            <a:rPr lang="en-US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(object)</a:t>
          </a:r>
          <a:endParaRPr lang="zh-TW" altLang="en-US" b="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2DF8A233-2EFD-4AF4-9792-BFCAD7E07423}" type="parTrans" cxnId="{A7B4567E-C7D3-45E2-9C00-E1AD36E225A1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0F3E0710-8C52-4BA7-8AC5-4990E8A1DC21}" type="sibTrans" cxnId="{A7B4567E-C7D3-45E2-9C00-E1AD36E225A1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5FA3D561-B63E-4A72-8009-3F5C77A1D0C2}">
      <dgm:prSet phldrT="[文字]"/>
      <dgm:spPr/>
      <dgm:t>
        <a:bodyPr/>
        <a:lstStyle/>
        <a:p>
          <a:r>
            <a:rPr lang="zh-TW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屬性</a:t>
          </a:r>
          <a:r>
            <a:rPr lang="en-US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(property)</a:t>
          </a:r>
          <a:endParaRPr lang="zh-TW" altLang="en-US" b="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52B7362A-AC92-4C90-B071-5AB56CA2BBC4}" type="parTrans" cxnId="{45E88092-068B-4286-9A53-CA529554DA2A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ED60DAA2-2789-420F-9045-C3393ABF534A}" type="sibTrans" cxnId="{45E88092-068B-4286-9A53-CA529554DA2A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83BE9EFB-99E0-4F10-8CC4-43B1B5DDB91B}">
      <dgm:prSet phldrT="[文字]"/>
      <dgm:spPr/>
      <dgm:t>
        <a:bodyPr/>
        <a:lstStyle/>
        <a:p>
          <a:r>
            <a:rPr lang="zh-TW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方法</a:t>
          </a:r>
          <a:r>
            <a:rPr lang="en-US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(method)</a:t>
          </a:r>
          <a:endParaRPr lang="zh-TW" altLang="en-US" b="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2A4D0A6A-02C5-4C72-823D-B51138A6B52A}" type="parTrans" cxnId="{58DFD17C-1345-407D-8C4E-8462CFA65250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CCB80661-507A-449B-AC14-BA673B02BC42}" type="sibTrans" cxnId="{58DFD17C-1345-407D-8C4E-8462CFA65250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9F8FB47B-8EB5-452B-875D-77B246B4244F}">
      <dgm:prSet phldrT="[文字]"/>
      <dgm:spPr/>
      <dgm:t>
        <a:bodyPr/>
        <a:lstStyle/>
        <a:p>
          <a:r>
            <a:rPr lang="zh-TW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類別</a:t>
          </a:r>
          <a:r>
            <a:rPr lang="en-US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(class)</a:t>
          </a:r>
          <a:endParaRPr lang="zh-TW" altLang="en-US" b="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F410BA76-CE00-4772-898C-89E28228F4D9}" type="parTrans" cxnId="{B2ED35EC-B3D0-4A35-ABEB-468A8D68519F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B448637E-F8C7-4189-8342-BAC4C971A7CF}" type="sibTrans" cxnId="{B2ED35EC-B3D0-4A35-ABEB-468A8D68519F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0387D80C-BBC8-4295-801A-EDAD387B3762}">
      <dgm:prSet phldrT="[文字]"/>
      <dgm:spPr/>
      <dgm:t>
        <a:bodyPr/>
        <a:lstStyle/>
        <a:p>
          <a:r>
            <a:rPr lang="zh-TW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事件</a:t>
          </a:r>
          <a:r>
            <a:rPr lang="en-US" altLang="en-US" b="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(event)</a:t>
          </a:r>
          <a:endParaRPr lang="zh-TW" altLang="en-US" b="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5388E57A-C2BE-4193-8A4E-FDAC489276C0}" type="parTrans" cxnId="{CA071197-6DC8-45A4-A151-B49227342B63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50A3236F-0762-4BAF-AB94-39DC6091A272}" type="sibTrans" cxnId="{CA071197-6DC8-45A4-A151-B49227342B63}">
      <dgm:prSet/>
      <dgm:spPr/>
      <dgm:t>
        <a:bodyPr/>
        <a:lstStyle/>
        <a:p>
          <a:endParaRPr lang="zh-TW" altLang="en-US" b="0" baseline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gm:t>
    </dgm:pt>
    <dgm:pt modelId="{B8E028B9-149C-4174-98B5-B6742D0141A5}" type="pres">
      <dgm:prSet presAssocID="{18C7FA05-4D06-47BE-8D05-E3F4D0BA333F}" presName="Name0" presStyleCnt="0">
        <dgm:presLayoutVars>
          <dgm:chMax/>
          <dgm:chPref/>
          <dgm:dir/>
        </dgm:presLayoutVars>
      </dgm:prSet>
      <dgm:spPr/>
      <dgm:t>
        <a:bodyPr/>
        <a:lstStyle/>
        <a:p>
          <a:endParaRPr lang="zh-TW" altLang="en-US"/>
        </a:p>
      </dgm:t>
    </dgm:pt>
    <dgm:pt modelId="{4F92AFAB-CB86-4F73-8EED-8EE09DCFEB26}" type="pres">
      <dgm:prSet presAssocID="{0A6A747D-2F5D-4E5F-B322-E5A7F4A50FDA}" presName="parenttextcomposite" presStyleCnt="0"/>
      <dgm:spPr/>
    </dgm:pt>
    <dgm:pt modelId="{E8DE889D-F1AE-4073-A344-2D8741DD1C54}" type="pres">
      <dgm:prSet presAssocID="{0A6A747D-2F5D-4E5F-B322-E5A7F4A50FDA}" presName="parenttext" presStyleLbl="revTx" presStyleIdx="0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503C008B-CBC3-4E7B-B607-87B708383F68}" type="pres">
      <dgm:prSet presAssocID="{0A6A747D-2F5D-4E5F-B322-E5A7F4A50FDA}" presName="parallelogramComposite" presStyleCnt="0"/>
      <dgm:spPr/>
    </dgm:pt>
    <dgm:pt modelId="{929D61F5-B3DC-44A8-95A3-ABE302D47016}" type="pres">
      <dgm:prSet presAssocID="{0A6A747D-2F5D-4E5F-B322-E5A7F4A50FDA}" presName="parallelogram1" presStyleLbl="alignNode1" presStyleIdx="0" presStyleCnt="35"/>
      <dgm:spPr/>
    </dgm:pt>
    <dgm:pt modelId="{B4C6C748-72BB-41AE-9E50-469805723AD7}" type="pres">
      <dgm:prSet presAssocID="{0A6A747D-2F5D-4E5F-B322-E5A7F4A50FDA}" presName="parallelogram2" presStyleLbl="alignNode1" presStyleIdx="1" presStyleCnt="35"/>
      <dgm:spPr/>
    </dgm:pt>
    <dgm:pt modelId="{3048B9E7-ED58-48D5-9CD4-CA0BB0B60543}" type="pres">
      <dgm:prSet presAssocID="{0A6A747D-2F5D-4E5F-B322-E5A7F4A50FDA}" presName="parallelogram3" presStyleLbl="alignNode1" presStyleIdx="2" presStyleCnt="35"/>
      <dgm:spPr/>
    </dgm:pt>
    <dgm:pt modelId="{BFBB85BF-01D0-464E-A992-6CBA94EDE913}" type="pres">
      <dgm:prSet presAssocID="{0A6A747D-2F5D-4E5F-B322-E5A7F4A50FDA}" presName="parallelogram4" presStyleLbl="alignNode1" presStyleIdx="3" presStyleCnt="35"/>
      <dgm:spPr/>
    </dgm:pt>
    <dgm:pt modelId="{293398EB-7294-4BF3-BE87-DA027049DAAB}" type="pres">
      <dgm:prSet presAssocID="{0A6A747D-2F5D-4E5F-B322-E5A7F4A50FDA}" presName="parallelogram5" presStyleLbl="alignNode1" presStyleIdx="4" presStyleCnt="35"/>
      <dgm:spPr/>
    </dgm:pt>
    <dgm:pt modelId="{A5653008-3AF1-49B9-A418-619473594868}" type="pres">
      <dgm:prSet presAssocID="{0A6A747D-2F5D-4E5F-B322-E5A7F4A50FDA}" presName="parallelogram6" presStyleLbl="alignNode1" presStyleIdx="5" presStyleCnt="35"/>
      <dgm:spPr/>
    </dgm:pt>
    <dgm:pt modelId="{CBDC3562-8E05-48C8-B7EC-E21C6A3C5F93}" type="pres">
      <dgm:prSet presAssocID="{0A6A747D-2F5D-4E5F-B322-E5A7F4A50FDA}" presName="parallelogram7" presStyleLbl="alignNode1" presStyleIdx="6" presStyleCnt="35"/>
      <dgm:spPr/>
    </dgm:pt>
    <dgm:pt modelId="{A4D2D91D-F666-4CAC-A88B-194475D4B453}" type="pres">
      <dgm:prSet presAssocID="{0F3E0710-8C52-4BA7-8AC5-4990E8A1DC21}" presName="sibTrans" presStyleCnt="0"/>
      <dgm:spPr/>
    </dgm:pt>
    <dgm:pt modelId="{64B10365-1CAA-430F-89A7-BF1869F9C0B3}" type="pres">
      <dgm:prSet presAssocID="{5FA3D561-B63E-4A72-8009-3F5C77A1D0C2}" presName="parenttextcomposite" presStyleCnt="0"/>
      <dgm:spPr/>
    </dgm:pt>
    <dgm:pt modelId="{F53C9033-3F0B-42AB-8961-D7D99F579768}" type="pres">
      <dgm:prSet presAssocID="{5FA3D561-B63E-4A72-8009-3F5C77A1D0C2}" presName="parenttext" presStyleLbl="revTx" presStyleIdx="1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8D5F8D42-7BDE-4315-83AB-7716410131FC}" type="pres">
      <dgm:prSet presAssocID="{5FA3D561-B63E-4A72-8009-3F5C77A1D0C2}" presName="parallelogramComposite" presStyleCnt="0"/>
      <dgm:spPr/>
    </dgm:pt>
    <dgm:pt modelId="{1E9A0ECB-97CF-4F8D-BC0F-7695FD79A9C8}" type="pres">
      <dgm:prSet presAssocID="{5FA3D561-B63E-4A72-8009-3F5C77A1D0C2}" presName="parallelogram1" presStyleLbl="alignNode1" presStyleIdx="7" presStyleCnt="35"/>
      <dgm:spPr/>
    </dgm:pt>
    <dgm:pt modelId="{BD55B5BC-F51D-4055-AC32-87204A612409}" type="pres">
      <dgm:prSet presAssocID="{5FA3D561-B63E-4A72-8009-3F5C77A1D0C2}" presName="parallelogram2" presStyleLbl="alignNode1" presStyleIdx="8" presStyleCnt="35"/>
      <dgm:spPr/>
    </dgm:pt>
    <dgm:pt modelId="{6178254F-F069-4FA3-8AA7-27FFE50FACA7}" type="pres">
      <dgm:prSet presAssocID="{5FA3D561-B63E-4A72-8009-3F5C77A1D0C2}" presName="parallelogram3" presStyleLbl="alignNode1" presStyleIdx="9" presStyleCnt="35"/>
      <dgm:spPr/>
    </dgm:pt>
    <dgm:pt modelId="{F3FDB113-B1C6-4761-832B-1C7AD3DD1A06}" type="pres">
      <dgm:prSet presAssocID="{5FA3D561-B63E-4A72-8009-3F5C77A1D0C2}" presName="parallelogram4" presStyleLbl="alignNode1" presStyleIdx="10" presStyleCnt="35"/>
      <dgm:spPr/>
    </dgm:pt>
    <dgm:pt modelId="{FE7F0A23-A409-44CE-86C6-C563FE430589}" type="pres">
      <dgm:prSet presAssocID="{5FA3D561-B63E-4A72-8009-3F5C77A1D0C2}" presName="parallelogram5" presStyleLbl="alignNode1" presStyleIdx="11" presStyleCnt="35"/>
      <dgm:spPr/>
    </dgm:pt>
    <dgm:pt modelId="{407C27DD-E834-4209-BE9A-37A1CBD2C2F0}" type="pres">
      <dgm:prSet presAssocID="{5FA3D561-B63E-4A72-8009-3F5C77A1D0C2}" presName="parallelogram6" presStyleLbl="alignNode1" presStyleIdx="12" presStyleCnt="35"/>
      <dgm:spPr/>
    </dgm:pt>
    <dgm:pt modelId="{25457479-6DC6-4880-9E92-509E829F1088}" type="pres">
      <dgm:prSet presAssocID="{5FA3D561-B63E-4A72-8009-3F5C77A1D0C2}" presName="parallelogram7" presStyleLbl="alignNode1" presStyleIdx="13" presStyleCnt="35"/>
      <dgm:spPr/>
    </dgm:pt>
    <dgm:pt modelId="{51AD7496-E73D-406F-9EC8-6C9D05851489}" type="pres">
      <dgm:prSet presAssocID="{ED60DAA2-2789-420F-9045-C3393ABF534A}" presName="sibTrans" presStyleCnt="0"/>
      <dgm:spPr/>
    </dgm:pt>
    <dgm:pt modelId="{54FD7FA9-E7B3-4C1D-BE47-BF425A7565F6}" type="pres">
      <dgm:prSet presAssocID="{83BE9EFB-99E0-4F10-8CC4-43B1B5DDB91B}" presName="parenttextcomposite" presStyleCnt="0"/>
      <dgm:spPr/>
    </dgm:pt>
    <dgm:pt modelId="{CF2C9A8B-3B6C-49E5-9568-838DB9CB761D}" type="pres">
      <dgm:prSet presAssocID="{83BE9EFB-99E0-4F10-8CC4-43B1B5DDB91B}" presName="parenttext" presStyleLbl="revTx" presStyleIdx="2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AE6D7D87-440A-4235-8C5C-EEE32FDF918B}" type="pres">
      <dgm:prSet presAssocID="{83BE9EFB-99E0-4F10-8CC4-43B1B5DDB91B}" presName="parallelogramComposite" presStyleCnt="0"/>
      <dgm:spPr/>
    </dgm:pt>
    <dgm:pt modelId="{359AD903-CC4C-478A-AD9E-75DD755249FC}" type="pres">
      <dgm:prSet presAssocID="{83BE9EFB-99E0-4F10-8CC4-43B1B5DDB91B}" presName="parallelogram1" presStyleLbl="alignNode1" presStyleIdx="14" presStyleCnt="35"/>
      <dgm:spPr/>
    </dgm:pt>
    <dgm:pt modelId="{17EA1A2D-FA3F-4FCC-B376-8889381A2991}" type="pres">
      <dgm:prSet presAssocID="{83BE9EFB-99E0-4F10-8CC4-43B1B5DDB91B}" presName="parallelogram2" presStyleLbl="alignNode1" presStyleIdx="15" presStyleCnt="35"/>
      <dgm:spPr/>
    </dgm:pt>
    <dgm:pt modelId="{58A281CF-04D2-4541-8CE6-A8089D735927}" type="pres">
      <dgm:prSet presAssocID="{83BE9EFB-99E0-4F10-8CC4-43B1B5DDB91B}" presName="parallelogram3" presStyleLbl="alignNode1" presStyleIdx="16" presStyleCnt="35"/>
      <dgm:spPr/>
    </dgm:pt>
    <dgm:pt modelId="{EFEE24C8-AAD9-4219-84F7-35597A956174}" type="pres">
      <dgm:prSet presAssocID="{83BE9EFB-99E0-4F10-8CC4-43B1B5DDB91B}" presName="parallelogram4" presStyleLbl="alignNode1" presStyleIdx="17" presStyleCnt="35"/>
      <dgm:spPr/>
    </dgm:pt>
    <dgm:pt modelId="{613C4ABF-9FBF-4974-91D9-3C53CB696EEA}" type="pres">
      <dgm:prSet presAssocID="{83BE9EFB-99E0-4F10-8CC4-43B1B5DDB91B}" presName="parallelogram5" presStyleLbl="alignNode1" presStyleIdx="18" presStyleCnt="35"/>
      <dgm:spPr/>
    </dgm:pt>
    <dgm:pt modelId="{01AB4EF4-E3A3-404D-A975-BCFA6E70BAE3}" type="pres">
      <dgm:prSet presAssocID="{83BE9EFB-99E0-4F10-8CC4-43B1B5DDB91B}" presName="parallelogram6" presStyleLbl="alignNode1" presStyleIdx="19" presStyleCnt="35"/>
      <dgm:spPr/>
    </dgm:pt>
    <dgm:pt modelId="{6E01DD54-4686-4EFB-8BFA-CCC162CB7C65}" type="pres">
      <dgm:prSet presAssocID="{83BE9EFB-99E0-4F10-8CC4-43B1B5DDB91B}" presName="parallelogram7" presStyleLbl="alignNode1" presStyleIdx="20" presStyleCnt="35"/>
      <dgm:spPr/>
    </dgm:pt>
    <dgm:pt modelId="{D146433E-D5D5-4463-8B1B-92B04657C981}" type="pres">
      <dgm:prSet presAssocID="{CCB80661-507A-449B-AC14-BA673B02BC42}" presName="sibTrans" presStyleCnt="0"/>
      <dgm:spPr/>
    </dgm:pt>
    <dgm:pt modelId="{7C107DA5-5AD4-47BA-A120-9040DEA933AC}" type="pres">
      <dgm:prSet presAssocID="{0387D80C-BBC8-4295-801A-EDAD387B3762}" presName="parenttextcomposite" presStyleCnt="0"/>
      <dgm:spPr/>
    </dgm:pt>
    <dgm:pt modelId="{2A63BAF4-D669-4FE7-B864-20C519D4B039}" type="pres">
      <dgm:prSet presAssocID="{0387D80C-BBC8-4295-801A-EDAD387B3762}" presName="parenttext" presStyleLbl="revTx" presStyleIdx="3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D9C30585-EB42-41FA-9446-D21B0B7CC720}" type="pres">
      <dgm:prSet presAssocID="{0387D80C-BBC8-4295-801A-EDAD387B3762}" presName="parallelogramComposite" presStyleCnt="0"/>
      <dgm:spPr/>
    </dgm:pt>
    <dgm:pt modelId="{348C2988-EB6F-4057-9CE1-E7DBC04AB481}" type="pres">
      <dgm:prSet presAssocID="{0387D80C-BBC8-4295-801A-EDAD387B3762}" presName="parallelogram1" presStyleLbl="alignNode1" presStyleIdx="21" presStyleCnt="35"/>
      <dgm:spPr/>
    </dgm:pt>
    <dgm:pt modelId="{DF4A5E49-1752-4EBE-893B-08864FB8CE4B}" type="pres">
      <dgm:prSet presAssocID="{0387D80C-BBC8-4295-801A-EDAD387B3762}" presName="parallelogram2" presStyleLbl="alignNode1" presStyleIdx="22" presStyleCnt="35"/>
      <dgm:spPr/>
    </dgm:pt>
    <dgm:pt modelId="{BDAC9D43-0F44-4877-8636-6A1BBDE07CCD}" type="pres">
      <dgm:prSet presAssocID="{0387D80C-BBC8-4295-801A-EDAD387B3762}" presName="parallelogram3" presStyleLbl="alignNode1" presStyleIdx="23" presStyleCnt="35"/>
      <dgm:spPr/>
    </dgm:pt>
    <dgm:pt modelId="{BCFF0FED-D6A7-44C7-88A2-C115BD03AE3C}" type="pres">
      <dgm:prSet presAssocID="{0387D80C-BBC8-4295-801A-EDAD387B3762}" presName="parallelogram4" presStyleLbl="alignNode1" presStyleIdx="24" presStyleCnt="35"/>
      <dgm:spPr/>
    </dgm:pt>
    <dgm:pt modelId="{32476213-1896-466D-B43B-2E66BAE5325D}" type="pres">
      <dgm:prSet presAssocID="{0387D80C-BBC8-4295-801A-EDAD387B3762}" presName="parallelogram5" presStyleLbl="alignNode1" presStyleIdx="25" presStyleCnt="35"/>
      <dgm:spPr/>
    </dgm:pt>
    <dgm:pt modelId="{1A97F729-50DF-446A-8CA5-AF63D502AC44}" type="pres">
      <dgm:prSet presAssocID="{0387D80C-BBC8-4295-801A-EDAD387B3762}" presName="parallelogram6" presStyleLbl="alignNode1" presStyleIdx="26" presStyleCnt="35"/>
      <dgm:spPr/>
    </dgm:pt>
    <dgm:pt modelId="{41E6DBF3-2C24-41C1-A565-CE069847F32A}" type="pres">
      <dgm:prSet presAssocID="{0387D80C-BBC8-4295-801A-EDAD387B3762}" presName="parallelogram7" presStyleLbl="alignNode1" presStyleIdx="27" presStyleCnt="35"/>
      <dgm:spPr/>
    </dgm:pt>
    <dgm:pt modelId="{FC601A7A-82E3-47E6-AD92-32F890E53A55}" type="pres">
      <dgm:prSet presAssocID="{50A3236F-0762-4BAF-AB94-39DC6091A272}" presName="sibTrans" presStyleCnt="0"/>
      <dgm:spPr/>
    </dgm:pt>
    <dgm:pt modelId="{2195AA75-E450-41BF-86C2-9F5DB3518A94}" type="pres">
      <dgm:prSet presAssocID="{9F8FB47B-8EB5-452B-875D-77B246B4244F}" presName="parenttextcomposite" presStyleCnt="0"/>
      <dgm:spPr/>
    </dgm:pt>
    <dgm:pt modelId="{A40CE6DA-3F85-455A-947C-C6E140FB57BB}" type="pres">
      <dgm:prSet presAssocID="{9F8FB47B-8EB5-452B-875D-77B246B4244F}" presName="parenttext" presStyleLbl="revTx" presStyleIdx="4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9D4ADD2C-1B1F-4ACE-A818-BDEE1462A76F}" type="pres">
      <dgm:prSet presAssocID="{9F8FB47B-8EB5-452B-875D-77B246B4244F}" presName="parallelogramComposite" presStyleCnt="0"/>
      <dgm:spPr/>
    </dgm:pt>
    <dgm:pt modelId="{B91C1E83-5E36-4C95-96BF-CA1E0469A9F0}" type="pres">
      <dgm:prSet presAssocID="{9F8FB47B-8EB5-452B-875D-77B246B4244F}" presName="parallelogram1" presStyleLbl="alignNode1" presStyleIdx="28" presStyleCnt="35"/>
      <dgm:spPr/>
    </dgm:pt>
    <dgm:pt modelId="{23847CDC-15CD-4D54-ACD7-D29BC754739A}" type="pres">
      <dgm:prSet presAssocID="{9F8FB47B-8EB5-452B-875D-77B246B4244F}" presName="parallelogram2" presStyleLbl="alignNode1" presStyleIdx="29" presStyleCnt="35"/>
      <dgm:spPr/>
    </dgm:pt>
    <dgm:pt modelId="{36D1B13A-801F-48CB-A345-D0E6E68A10C6}" type="pres">
      <dgm:prSet presAssocID="{9F8FB47B-8EB5-452B-875D-77B246B4244F}" presName="parallelogram3" presStyleLbl="alignNode1" presStyleIdx="30" presStyleCnt="35"/>
      <dgm:spPr/>
    </dgm:pt>
    <dgm:pt modelId="{35E8B21E-CB92-4988-8E70-BA809A4D4598}" type="pres">
      <dgm:prSet presAssocID="{9F8FB47B-8EB5-452B-875D-77B246B4244F}" presName="parallelogram4" presStyleLbl="alignNode1" presStyleIdx="31" presStyleCnt="35"/>
      <dgm:spPr/>
    </dgm:pt>
    <dgm:pt modelId="{F4A23ADA-8DFD-40F0-AC86-7650B6A6CE42}" type="pres">
      <dgm:prSet presAssocID="{9F8FB47B-8EB5-452B-875D-77B246B4244F}" presName="parallelogram5" presStyleLbl="alignNode1" presStyleIdx="32" presStyleCnt="35"/>
      <dgm:spPr/>
    </dgm:pt>
    <dgm:pt modelId="{9C82C37E-BCFE-4C75-8BA3-CE35DF8C4789}" type="pres">
      <dgm:prSet presAssocID="{9F8FB47B-8EB5-452B-875D-77B246B4244F}" presName="parallelogram6" presStyleLbl="alignNode1" presStyleIdx="33" presStyleCnt="35"/>
      <dgm:spPr/>
    </dgm:pt>
    <dgm:pt modelId="{58804615-61F4-4BD7-8C43-6E7A8BF78250}" type="pres">
      <dgm:prSet presAssocID="{9F8FB47B-8EB5-452B-875D-77B246B4244F}" presName="parallelogram7" presStyleLbl="alignNode1" presStyleIdx="34" presStyleCnt="35"/>
      <dgm:spPr/>
    </dgm:pt>
  </dgm:ptLst>
  <dgm:cxnLst>
    <dgm:cxn modelId="{F3261F1D-56B9-453D-AE11-EFD4FCDE56A5}" type="presOf" srcId="{83BE9EFB-99E0-4F10-8CC4-43B1B5DDB91B}" destId="{CF2C9A8B-3B6C-49E5-9568-838DB9CB761D}" srcOrd="0" destOrd="0" presId="urn:microsoft.com/office/officeart/2008/layout/VerticalAccentList"/>
    <dgm:cxn modelId="{11FDDA37-F197-4798-AA08-7ADA07064714}" type="presOf" srcId="{0A6A747D-2F5D-4E5F-B322-E5A7F4A50FDA}" destId="{E8DE889D-F1AE-4073-A344-2D8741DD1C54}" srcOrd="0" destOrd="0" presId="urn:microsoft.com/office/officeart/2008/layout/VerticalAccentList"/>
    <dgm:cxn modelId="{58DFD17C-1345-407D-8C4E-8462CFA65250}" srcId="{18C7FA05-4D06-47BE-8D05-E3F4D0BA333F}" destId="{83BE9EFB-99E0-4F10-8CC4-43B1B5DDB91B}" srcOrd="2" destOrd="0" parTransId="{2A4D0A6A-02C5-4C72-823D-B51138A6B52A}" sibTransId="{CCB80661-507A-449B-AC14-BA673B02BC42}"/>
    <dgm:cxn modelId="{F54DCEFC-4D51-4B5D-9753-84C76269BCBB}" type="presOf" srcId="{18C7FA05-4D06-47BE-8D05-E3F4D0BA333F}" destId="{B8E028B9-149C-4174-98B5-B6742D0141A5}" srcOrd="0" destOrd="0" presId="urn:microsoft.com/office/officeart/2008/layout/VerticalAccentList"/>
    <dgm:cxn modelId="{1A11B7D1-739D-4F6D-836A-CA66E5D3ECB0}" type="presOf" srcId="{5FA3D561-B63E-4A72-8009-3F5C77A1D0C2}" destId="{F53C9033-3F0B-42AB-8961-D7D99F579768}" srcOrd="0" destOrd="0" presId="urn:microsoft.com/office/officeart/2008/layout/VerticalAccentList"/>
    <dgm:cxn modelId="{CA071197-6DC8-45A4-A151-B49227342B63}" srcId="{18C7FA05-4D06-47BE-8D05-E3F4D0BA333F}" destId="{0387D80C-BBC8-4295-801A-EDAD387B3762}" srcOrd="3" destOrd="0" parTransId="{5388E57A-C2BE-4193-8A4E-FDAC489276C0}" sibTransId="{50A3236F-0762-4BAF-AB94-39DC6091A272}"/>
    <dgm:cxn modelId="{9F2BD39F-41FE-42ED-B9C9-F60525926630}" type="presOf" srcId="{0387D80C-BBC8-4295-801A-EDAD387B3762}" destId="{2A63BAF4-D669-4FE7-B864-20C519D4B039}" srcOrd="0" destOrd="0" presId="urn:microsoft.com/office/officeart/2008/layout/VerticalAccentList"/>
    <dgm:cxn modelId="{45E88092-068B-4286-9A53-CA529554DA2A}" srcId="{18C7FA05-4D06-47BE-8D05-E3F4D0BA333F}" destId="{5FA3D561-B63E-4A72-8009-3F5C77A1D0C2}" srcOrd="1" destOrd="0" parTransId="{52B7362A-AC92-4C90-B071-5AB56CA2BBC4}" sibTransId="{ED60DAA2-2789-420F-9045-C3393ABF534A}"/>
    <dgm:cxn modelId="{B2ED35EC-B3D0-4A35-ABEB-468A8D68519F}" srcId="{18C7FA05-4D06-47BE-8D05-E3F4D0BA333F}" destId="{9F8FB47B-8EB5-452B-875D-77B246B4244F}" srcOrd="4" destOrd="0" parTransId="{F410BA76-CE00-4772-898C-89E28228F4D9}" sibTransId="{B448637E-F8C7-4189-8342-BAC4C971A7CF}"/>
    <dgm:cxn modelId="{A7B4567E-C7D3-45E2-9C00-E1AD36E225A1}" srcId="{18C7FA05-4D06-47BE-8D05-E3F4D0BA333F}" destId="{0A6A747D-2F5D-4E5F-B322-E5A7F4A50FDA}" srcOrd="0" destOrd="0" parTransId="{2DF8A233-2EFD-4AF4-9792-BFCAD7E07423}" sibTransId="{0F3E0710-8C52-4BA7-8AC5-4990E8A1DC21}"/>
    <dgm:cxn modelId="{C4D77F3B-8CAB-4774-AF3B-4C6DC090F479}" type="presOf" srcId="{9F8FB47B-8EB5-452B-875D-77B246B4244F}" destId="{A40CE6DA-3F85-455A-947C-C6E140FB57BB}" srcOrd="0" destOrd="0" presId="urn:microsoft.com/office/officeart/2008/layout/VerticalAccentList"/>
    <dgm:cxn modelId="{F04885F3-6BEB-4512-9644-DE1A9C54CEC8}" type="presParOf" srcId="{B8E028B9-149C-4174-98B5-B6742D0141A5}" destId="{4F92AFAB-CB86-4F73-8EED-8EE09DCFEB26}" srcOrd="0" destOrd="0" presId="urn:microsoft.com/office/officeart/2008/layout/VerticalAccentList"/>
    <dgm:cxn modelId="{53DECC73-8793-48C4-AA97-7D057C7A8EDC}" type="presParOf" srcId="{4F92AFAB-CB86-4F73-8EED-8EE09DCFEB26}" destId="{E8DE889D-F1AE-4073-A344-2D8741DD1C54}" srcOrd="0" destOrd="0" presId="urn:microsoft.com/office/officeart/2008/layout/VerticalAccentList"/>
    <dgm:cxn modelId="{C11A46BA-D40F-4C55-9587-42F1ACFC4AC9}" type="presParOf" srcId="{B8E028B9-149C-4174-98B5-B6742D0141A5}" destId="{503C008B-CBC3-4E7B-B607-87B708383F68}" srcOrd="1" destOrd="0" presId="urn:microsoft.com/office/officeart/2008/layout/VerticalAccentList"/>
    <dgm:cxn modelId="{63632A02-57DE-4AF8-994A-35F490E397DE}" type="presParOf" srcId="{503C008B-CBC3-4E7B-B607-87B708383F68}" destId="{929D61F5-B3DC-44A8-95A3-ABE302D47016}" srcOrd="0" destOrd="0" presId="urn:microsoft.com/office/officeart/2008/layout/VerticalAccentList"/>
    <dgm:cxn modelId="{9A6883D2-B578-4968-8E9E-8B7CA76AE15C}" type="presParOf" srcId="{503C008B-CBC3-4E7B-B607-87B708383F68}" destId="{B4C6C748-72BB-41AE-9E50-469805723AD7}" srcOrd="1" destOrd="0" presId="urn:microsoft.com/office/officeart/2008/layout/VerticalAccentList"/>
    <dgm:cxn modelId="{E6382400-AC28-4D6E-866C-D43850CA43E8}" type="presParOf" srcId="{503C008B-CBC3-4E7B-B607-87B708383F68}" destId="{3048B9E7-ED58-48D5-9CD4-CA0BB0B60543}" srcOrd="2" destOrd="0" presId="urn:microsoft.com/office/officeart/2008/layout/VerticalAccentList"/>
    <dgm:cxn modelId="{678C4F5B-7322-4AAD-963E-696A04C23132}" type="presParOf" srcId="{503C008B-CBC3-4E7B-B607-87B708383F68}" destId="{BFBB85BF-01D0-464E-A992-6CBA94EDE913}" srcOrd="3" destOrd="0" presId="urn:microsoft.com/office/officeart/2008/layout/VerticalAccentList"/>
    <dgm:cxn modelId="{612465AE-7ED0-4E9D-89AD-93AD9DEB4BE6}" type="presParOf" srcId="{503C008B-CBC3-4E7B-B607-87B708383F68}" destId="{293398EB-7294-4BF3-BE87-DA027049DAAB}" srcOrd="4" destOrd="0" presId="urn:microsoft.com/office/officeart/2008/layout/VerticalAccentList"/>
    <dgm:cxn modelId="{DCA3BB6C-F33B-46F7-A552-3035E23A89A3}" type="presParOf" srcId="{503C008B-CBC3-4E7B-B607-87B708383F68}" destId="{A5653008-3AF1-49B9-A418-619473594868}" srcOrd="5" destOrd="0" presId="urn:microsoft.com/office/officeart/2008/layout/VerticalAccentList"/>
    <dgm:cxn modelId="{38F0831A-9DC8-4885-BC8F-EC2C726D90CE}" type="presParOf" srcId="{503C008B-CBC3-4E7B-B607-87B708383F68}" destId="{CBDC3562-8E05-48C8-B7EC-E21C6A3C5F93}" srcOrd="6" destOrd="0" presId="urn:microsoft.com/office/officeart/2008/layout/VerticalAccentList"/>
    <dgm:cxn modelId="{5C541444-4B30-4906-A2AE-BAA83BF9225B}" type="presParOf" srcId="{B8E028B9-149C-4174-98B5-B6742D0141A5}" destId="{A4D2D91D-F666-4CAC-A88B-194475D4B453}" srcOrd="2" destOrd="0" presId="urn:microsoft.com/office/officeart/2008/layout/VerticalAccentList"/>
    <dgm:cxn modelId="{BE121900-47D6-42DC-A580-7DB5D4ED6D1D}" type="presParOf" srcId="{B8E028B9-149C-4174-98B5-B6742D0141A5}" destId="{64B10365-1CAA-430F-89A7-BF1869F9C0B3}" srcOrd="3" destOrd="0" presId="urn:microsoft.com/office/officeart/2008/layout/VerticalAccentList"/>
    <dgm:cxn modelId="{3EBDBE32-E03C-49C4-B6DC-EBC5E2E9C272}" type="presParOf" srcId="{64B10365-1CAA-430F-89A7-BF1869F9C0B3}" destId="{F53C9033-3F0B-42AB-8961-D7D99F579768}" srcOrd="0" destOrd="0" presId="urn:microsoft.com/office/officeart/2008/layout/VerticalAccentList"/>
    <dgm:cxn modelId="{27EA9BCA-E17E-41A3-8616-FAC65933D804}" type="presParOf" srcId="{B8E028B9-149C-4174-98B5-B6742D0141A5}" destId="{8D5F8D42-7BDE-4315-83AB-7716410131FC}" srcOrd="4" destOrd="0" presId="urn:microsoft.com/office/officeart/2008/layout/VerticalAccentList"/>
    <dgm:cxn modelId="{4461CE84-B089-468F-8B91-B3A7DD3017DA}" type="presParOf" srcId="{8D5F8D42-7BDE-4315-83AB-7716410131FC}" destId="{1E9A0ECB-97CF-4F8D-BC0F-7695FD79A9C8}" srcOrd="0" destOrd="0" presId="urn:microsoft.com/office/officeart/2008/layout/VerticalAccentList"/>
    <dgm:cxn modelId="{DCC6E2E3-84A0-4E17-BB1A-F226C7C0CE87}" type="presParOf" srcId="{8D5F8D42-7BDE-4315-83AB-7716410131FC}" destId="{BD55B5BC-F51D-4055-AC32-87204A612409}" srcOrd="1" destOrd="0" presId="urn:microsoft.com/office/officeart/2008/layout/VerticalAccentList"/>
    <dgm:cxn modelId="{ED0BC857-DFBC-49CD-8D64-B664A06C0243}" type="presParOf" srcId="{8D5F8D42-7BDE-4315-83AB-7716410131FC}" destId="{6178254F-F069-4FA3-8AA7-27FFE50FACA7}" srcOrd="2" destOrd="0" presId="urn:microsoft.com/office/officeart/2008/layout/VerticalAccentList"/>
    <dgm:cxn modelId="{3C84DBFF-BF45-4F7B-B57F-E37252D20538}" type="presParOf" srcId="{8D5F8D42-7BDE-4315-83AB-7716410131FC}" destId="{F3FDB113-B1C6-4761-832B-1C7AD3DD1A06}" srcOrd="3" destOrd="0" presId="urn:microsoft.com/office/officeart/2008/layout/VerticalAccentList"/>
    <dgm:cxn modelId="{8B36C967-81BB-47DB-81C6-1B0C311A0B98}" type="presParOf" srcId="{8D5F8D42-7BDE-4315-83AB-7716410131FC}" destId="{FE7F0A23-A409-44CE-86C6-C563FE430589}" srcOrd="4" destOrd="0" presId="urn:microsoft.com/office/officeart/2008/layout/VerticalAccentList"/>
    <dgm:cxn modelId="{B496B3B0-CA03-4ACE-BD86-085749C3BF9C}" type="presParOf" srcId="{8D5F8D42-7BDE-4315-83AB-7716410131FC}" destId="{407C27DD-E834-4209-BE9A-37A1CBD2C2F0}" srcOrd="5" destOrd="0" presId="urn:microsoft.com/office/officeart/2008/layout/VerticalAccentList"/>
    <dgm:cxn modelId="{DCEB8F1D-0116-4679-97D7-EF1D91CB79AA}" type="presParOf" srcId="{8D5F8D42-7BDE-4315-83AB-7716410131FC}" destId="{25457479-6DC6-4880-9E92-509E829F1088}" srcOrd="6" destOrd="0" presId="urn:microsoft.com/office/officeart/2008/layout/VerticalAccentList"/>
    <dgm:cxn modelId="{189EE5D9-27CE-4978-B8A4-2CD236A1F2BD}" type="presParOf" srcId="{B8E028B9-149C-4174-98B5-B6742D0141A5}" destId="{51AD7496-E73D-406F-9EC8-6C9D05851489}" srcOrd="5" destOrd="0" presId="urn:microsoft.com/office/officeart/2008/layout/VerticalAccentList"/>
    <dgm:cxn modelId="{34F71BCD-26C1-48FD-9385-772D8D221E53}" type="presParOf" srcId="{B8E028B9-149C-4174-98B5-B6742D0141A5}" destId="{54FD7FA9-E7B3-4C1D-BE47-BF425A7565F6}" srcOrd="6" destOrd="0" presId="urn:microsoft.com/office/officeart/2008/layout/VerticalAccentList"/>
    <dgm:cxn modelId="{A8FBE131-235B-46E7-B8D4-2523A257B2E3}" type="presParOf" srcId="{54FD7FA9-E7B3-4C1D-BE47-BF425A7565F6}" destId="{CF2C9A8B-3B6C-49E5-9568-838DB9CB761D}" srcOrd="0" destOrd="0" presId="urn:microsoft.com/office/officeart/2008/layout/VerticalAccentList"/>
    <dgm:cxn modelId="{C8E525A6-445C-4D34-92DC-87C294855E5A}" type="presParOf" srcId="{B8E028B9-149C-4174-98B5-B6742D0141A5}" destId="{AE6D7D87-440A-4235-8C5C-EEE32FDF918B}" srcOrd="7" destOrd="0" presId="urn:microsoft.com/office/officeart/2008/layout/VerticalAccentList"/>
    <dgm:cxn modelId="{9ADF4860-3D96-4748-BEC5-0083AD5A98A8}" type="presParOf" srcId="{AE6D7D87-440A-4235-8C5C-EEE32FDF918B}" destId="{359AD903-CC4C-478A-AD9E-75DD755249FC}" srcOrd="0" destOrd="0" presId="urn:microsoft.com/office/officeart/2008/layout/VerticalAccentList"/>
    <dgm:cxn modelId="{846EEF7E-DEAB-41B8-B0DC-E2DAB19BFB70}" type="presParOf" srcId="{AE6D7D87-440A-4235-8C5C-EEE32FDF918B}" destId="{17EA1A2D-FA3F-4FCC-B376-8889381A2991}" srcOrd="1" destOrd="0" presId="urn:microsoft.com/office/officeart/2008/layout/VerticalAccentList"/>
    <dgm:cxn modelId="{2BCC8CFB-F92A-422E-B8BB-11E3EC933AA8}" type="presParOf" srcId="{AE6D7D87-440A-4235-8C5C-EEE32FDF918B}" destId="{58A281CF-04D2-4541-8CE6-A8089D735927}" srcOrd="2" destOrd="0" presId="urn:microsoft.com/office/officeart/2008/layout/VerticalAccentList"/>
    <dgm:cxn modelId="{ACAC2715-1A33-4115-8103-B66DE4D54C58}" type="presParOf" srcId="{AE6D7D87-440A-4235-8C5C-EEE32FDF918B}" destId="{EFEE24C8-AAD9-4219-84F7-35597A956174}" srcOrd="3" destOrd="0" presId="urn:microsoft.com/office/officeart/2008/layout/VerticalAccentList"/>
    <dgm:cxn modelId="{785A2622-0A17-42FF-8B85-498692E98E9E}" type="presParOf" srcId="{AE6D7D87-440A-4235-8C5C-EEE32FDF918B}" destId="{613C4ABF-9FBF-4974-91D9-3C53CB696EEA}" srcOrd="4" destOrd="0" presId="urn:microsoft.com/office/officeart/2008/layout/VerticalAccentList"/>
    <dgm:cxn modelId="{60B003B9-C339-499C-9603-5CA8AF5B0F99}" type="presParOf" srcId="{AE6D7D87-440A-4235-8C5C-EEE32FDF918B}" destId="{01AB4EF4-E3A3-404D-A975-BCFA6E70BAE3}" srcOrd="5" destOrd="0" presId="urn:microsoft.com/office/officeart/2008/layout/VerticalAccentList"/>
    <dgm:cxn modelId="{B508A704-6089-4025-A17D-345176AA50BB}" type="presParOf" srcId="{AE6D7D87-440A-4235-8C5C-EEE32FDF918B}" destId="{6E01DD54-4686-4EFB-8BFA-CCC162CB7C65}" srcOrd="6" destOrd="0" presId="urn:microsoft.com/office/officeart/2008/layout/VerticalAccentList"/>
    <dgm:cxn modelId="{294977D4-74B0-401B-BF9B-97F7CBD45BD7}" type="presParOf" srcId="{B8E028B9-149C-4174-98B5-B6742D0141A5}" destId="{D146433E-D5D5-4463-8B1B-92B04657C981}" srcOrd="8" destOrd="0" presId="urn:microsoft.com/office/officeart/2008/layout/VerticalAccentList"/>
    <dgm:cxn modelId="{61CDD42F-BFFF-449E-AB93-7C1AB89AEF28}" type="presParOf" srcId="{B8E028B9-149C-4174-98B5-B6742D0141A5}" destId="{7C107DA5-5AD4-47BA-A120-9040DEA933AC}" srcOrd="9" destOrd="0" presId="urn:microsoft.com/office/officeart/2008/layout/VerticalAccentList"/>
    <dgm:cxn modelId="{6C55AE22-23B9-4EF6-992C-C06086B21D91}" type="presParOf" srcId="{7C107DA5-5AD4-47BA-A120-9040DEA933AC}" destId="{2A63BAF4-D669-4FE7-B864-20C519D4B039}" srcOrd="0" destOrd="0" presId="urn:microsoft.com/office/officeart/2008/layout/VerticalAccentList"/>
    <dgm:cxn modelId="{F95B5950-7D6F-44B4-886B-71DB6CA416BE}" type="presParOf" srcId="{B8E028B9-149C-4174-98B5-B6742D0141A5}" destId="{D9C30585-EB42-41FA-9446-D21B0B7CC720}" srcOrd="10" destOrd="0" presId="urn:microsoft.com/office/officeart/2008/layout/VerticalAccentList"/>
    <dgm:cxn modelId="{60AC34A6-3583-43ED-A097-977611B4F4B4}" type="presParOf" srcId="{D9C30585-EB42-41FA-9446-D21B0B7CC720}" destId="{348C2988-EB6F-4057-9CE1-E7DBC04AB481}" srcOrd="0" destOrd="0" presId="urn:microsoft.com/office/officeart/2008/layout/VerticalAccentList"/>
    <dgm:cxn modelId="{936B1CEB-BCF2-4572-AB09-21D7E40894DE}" type="presParOf" srcId="{D9C30585-EB42-41FA-9446-D21B0B7CC720}" destId="{DF4A5E49-1752-4EBE-893B-08864FB8CE4B}" srcOrd="1" destOrd="0" presId="urn:microsoft.com/office/officeart/2008/layout/VerticalAccentList"/>
    <dgm:cxn modelId="{ED3537AA-ED0D-4CB5-B10F-FBBE20BE3708}" type="presParOf" srcId="{D9C30585-EB42-41FA-9446-D21B0B7CC720}" destId="{BDAC9D43-0F44-4877-8636-6A1BBDE07CCD}" srcOrd="2" destOrd="0" presId="urn:microsoft.com/office/officeart/2008/layout/VerticalAccentList"/>
    <dgm:cxn modelId="{356B8851-FFD0-467E-8A9E-F5EB94DB7ADB}" type="presParOf" srcId="{D9C30585-EB42-41FA-9446-D21B0B7CC720}" destId="{BCFF0FED-D6A7-44C7-88A2-C115BD03AE3C}" srcOrd="3" destOrd="0" presId="urn:microsoft.com/office/officeart/2008/layout/VerticalAccentList"/>
    <dgm:cxn modelId="{1EFC933E-50E4-4233-93A7-B30914D9DEAF}" type="presParOf" srcId="{D9C30585-EB42-41FA-9446-D21B0B7CC720}" destId="{32476213-1896-466D-B43B-2E66BAE5325D}" srcOrd="4" destOrd="0" presId="urn:microsoft.com/office/officeart/2008/layout/VerticalAccentList"/>
    <dgm:cxn modelId="{FFA0F5BF-DA3E-472E-949B-140F728D7B77}" type="presParOf" srcId="{D9C30585-EB42-41FA-9446-D21B0B7CC720}" destId="{1A97F729-50DF-446A-8CA5-AF63D502AC44}" srcOrd="5" destOrd="0" presId="urn:microsoft.com/office/officeart/2008/layout/VerticalAccentList"/>
    <dgm:cxn modelId="{C2C1423D-D60C-4167-BDDD-9415F49FE422}" type="presParOf" srcId="{D9C30585-EB42-41FA-9446-D21B0B7CC720}" destId="{41E6DBF3-2C24-41C1-A565-CE069847F32A}" srcOrd="6" destOrd="0" presId="urn:microsoft.com/office/officeart/2008/layout/VerticalAccentList"/>
    <dgm:cxn modelId="{A29B4C96-7009-4DCB-86CA-CEFE2DCD6FD6}" type="presParOf" srcId="{B8E028B9-149C-4174-98B5-B6742D0141A5}" destId="{FC601A7A-82E3-47E6-AD92-32F890E53A55}" srcOrd="11" destOrd="0" presId="urn:microsoft.com/office/officeart/2008/layout/VerticalAccentList"/>
    <dgm:cxn modelId="{A4F307C7-C07D-4DEC-B9E4-27F31D9C4BBD}" type="presParOf" srcId="{B8E028B9-149C-4174-98B5-B6742D0141A5}" destId="{2195AA75-E450-41BF-86C2-9F5DB3518A94}" srcOrd="12" destOrd="0" presId="urn:microsoft.com/office/officeart/2008/layout/VerticalAccentList"/>
    <dgm:cxn modelId="{686CC45D-A128-478C-9597-3144F55F56D1}" type="presParOf" srcId="{2195AA75-E450-41BF-86C2-9F5DB3518A94}" destId="{A40CE6DA-3F85-455A-947C-C6E140FB57BB}" srcOrd="0" destOrd="0" presId="urn:microsoft.com/office/officeart/2008/layout/VerticalAccentList"/>
    <dgm:cxn modelId="{3262E40F-7AF4-432E-80DF-C2DA23E19AD3}" type="presParOf" srcId="{B8E028B9-149C-4174-98B5-B6742D0141A5}" destId="{9D4ADD2C-1B1F-4ACE-A818-BDEE1462A76F}" srcOrd="13" destOrd="0" presId="urn:microsoft.com/office/officeart/2008/layout/VerticalAccentList"/>
    <dgm:cxn modelId="{0FCEBD82-5BCD-4343-A523-C2BED89D17A9}" type="presParOf" srcId="{9D4ADD2C-1B1F-4ACE-A818-BDEE1462A76F}" destId="{B91C1E83-5E36-4C95-96BF-CA1E0469A9F0}" srcOrd="0" destOrd="0" presId="urn:microsoft.com/office/officeart/2008/layout/VerticalAccentList"/>
    <dgm:cxn modelId="{EAE3C2D1-1E32-484D-8021-6C81FE07E983}" type="presParOf" srcId="{9D4ADD2C-1B1F-4ACE-A818-BDEE1462A76F}" destId="{23847CDC-15CD-4D54-ACD7-D29BC754739A}" srcOrd="1" destOrd="0" presId="urn:microsoft.com/office/officeart/2008/layout/VerticalAccentList"/>
    <dgm:cxn modelId="{1B2E453C-FBEA-4AAA-9522-40F9A6B87C07}" type="presParOf" srcId="{9D4ADD2C-1B1F-4ACE-A818-BDEE1462A76F}" destId="{36D1B13A-801F-48CB-A345-D0E6E68A10C6}" srcOrd="2" destOrd="0" presId="urn:microsoft.com/office/officeart/2008/layout/VerticalAccentList"/>
    <dgm:cxn modelId="{989CD082-4A37-4DD8-8A4D-C21999055C5A}" type="presParOf" srcId="{9D4ADD2C-1B1F-4ACE-A818-BDEE1462A76F}" destId="{35E8B21E-CB92-4988-8E70-BA809A4D4598}" srcOrd="3" destOrd="0" presId="urn:microsoft.com/office/officeart/2008/layout/VerticalAccentList"/>
    <dgm:cxn modelId="{F5931C80-17F5-4280-B4AA-2EB9ED3170E8}" type="presParOf" srcId="{9D4ADD2C-1B1F-4ACE-A818-BDEE1462A76F}" destId="{F4A23ADA-8DFD-40F0-AC86-7650B6A6CE42}" srcOrd="4" destOrd="0" presId="urn:microsoft.com/office/officeart/2008/layout/VerticalAccentList"/>
    <dgm:cxn modelId="{3D549B8C-540E-4A7F-A636-EF6DB21392B7}" type="presParOf" srcId="{9D4ADD2C-1B1F-4ACE-A818-BDEE1462A76F}" destId="{9C82C37E-BCFE-4C75-8BA3-CE35DF8C4789}" srcOrd="5" destOrd="0" presId="urn:microsoft.com/office/officeart/2008/layout/VerticalAccentList"/>
    <dgm:cxn modelId="{27EB7661-F2F3-477A-876F-D89BADEB4197}" type="presParOf" srcId="{9D4ADD2C-1B1F-4ACE-A818-BDEE1462A76F}" destId="{58804615-61F4-4BD7-8C43-6E7A8BF78250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  <a:ext uri="{C62137D5-CB1D-491B-B009-E17868A290BF}">
      <dgm14:recolorImg xmlns:dgm14="http://schemas.microsoft.com/office/drawing/2010/diagram" val="1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8DE889D-F1AE-4073-A344-2D8741DD1C54}">
      <dsp:nvSpPr>
        <dsp:cNvPr id="0" name=""/>
        <dsp:cNvSpPr/>
      </dsp:nvSpPr>
      <dsp:spPr>
        <a:xfrm>
          <a:off x="446493" y="106377"/>
          <a:ext cx="8036877" cy="73062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lvl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物件</a:t>
          </a:r>
          <a:r>
            <a:rPr lang="en-US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(object)</a:t>
          </a:r>
          <a:endParaRPr lang="zh-TW" altLang="en-US" sz="3100" b="0" kern="120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sp:txBody>
      <dsp:txXfrm>
        <a:off x="446493" y="106377"/>
        <a:ext cx="8036877" cy="730625"/>
      </dsp:txXfrm>
    </dsp:sp>
    <dsp:sp modelId="{929D61F5-B3DC-44A8-95A3-ABE302D47016}">
      <dsp:nvSpPr>
        <dsp:cNvPr id="0" name=""/>
        <dsp:cNvSpPr/>
      </dsp:nvSpPr>
      <dsp:spPr>
        <a:xfrm>
          <a:off x="446493" y="837003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B4C6C748-72BB-41AE-9E50-469805723AD7}">
      <dsp:nvSpPr>
        <dsp:cNvPr id="0" name=""/>
        <dsp:cNvSpPr/>
      </dsp:nvSpPr>
      <dsp:spPr>
        <a:xfrm>
          <a:off x="1580585" y="837003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05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05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3048B9E7-ED58-48D5-9CD4-CA0BB0B60543}">
      <dsp:nvSpPr>
        <dsp:cNvPr id="0" name=""/>
        <dsp:cNvSpPr/>
      </dsp:nvSpPr>
      <dsp:spPr>
        <a:xfrm>
          <a:off x="2714678" y="837003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411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411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BFBB85BF-01D0-464E-A992-6CBA94EDE913}">
      <dsp:nvSpPr>
        <dsp:cNvPr id="0" name=""/>
        <dsp:cNvSpPr/>
      </dsp:nvSpPr>
      <dsp:spPr>
        <a:xfrm>
          <a:off x="3848771" y="837003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616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616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293398EB-7294-4BF3-BE87-DA027049DAAB}">
      <dsp:nvSpPr>
        <dsp:cNvPr id="0" name=""/>
        <dsp:cNvSpPr/>
      </dsp:nvSpPr>
      <dsp:spPr>
        <a:xfrm>
          <a:off x="4982864" y="837003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822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822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A5653008-3AF1-49B9-A418-619473594868}">
      <dsp:nvSpPr>
        <dsp:cNvPr id="0" name=""/>
        <dsp:cNvSpPr/>
      </dsp:nvSpPr>
      <dsp:spPr>
        <a:xfrm>
          <a:off x="6116956" y="837003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027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027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CBDC3562-8E05-48C8-B7EC-E21C6A3C5F93}">
      <dsp:nvSpPr>
        <dsp:cNvPr id="0" name=""/>
        <dsp:cNvSpPr/>
      </dsp:nvSpPr>
      <dsp:spPr>
        <a:xfrm>
          <a:off x="7251049" y="837003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233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233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F53C9033-3F0B-42AB-8961-D7D99F579768}">
      <dsp:nvSpPr>
        <dsp:cNvPr id="0" name=""/>
        <dsp:cNvSpPr/>
      </dsp:nvSpPr>
      <dsp:spPr>
        <a:xfrm>
          <a:off x="446493" y="1119054"/>
          <a:ext cx="8036877" cy="73062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lvl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屬性</a:t>
          </a:r>
          <a:r>
            <a:rPr lang="en-US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(property)</a:t>
          </a:r>
          <a:endParaRPr lang="zh-TW" altLang="en-US" sz="3100" b="0" kern="120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sp:txBody>
      <dsp:txXfrm>
        <a:off x="446493" y="1119054"/>
        <a:ext cx="8036877" cy="730625"/>
      </dsp:txXfrm>
    </dsp:sp>
    <dsp:sp modelId="{1E9A0ECB-97CF-4F8D-BC0F-7695FD79A9C8}">
      <dsp:nvSpPr>
        <dsp:cNvPr id="0" name=""/>
        <dsp:cNvSpPr/>
      </dsp:nvSpPr>
      <dsp:spPr>
        <a:xfrm>
          <a:off x="446493" y="1849679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438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438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BD55B5BC-F51D-4055-AC32-87204A612409}">
      <dsp:nvSpPr>
        <dsp:cNvPr id="0" name=""/>
        <dsp:cNvSpPr/>
      </dsp:nvSpPr>
      <dsp:spPr>
        <a:xfrm>
          <a:off x="1580585" y="1849679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644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644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6178254F-F069-4FA3-8AA7-27FFE50FACA7}">
      <dsp:nvSpPr>
        <dsp:cNvPr id="0" name=""/>
        <dsp:cNvSpPr/>
      </dsp:nvSpPr>
      <dsp:spPr>
        <a:xfrm>
          <a:off x="2714678" y="1849679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849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849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F3FDB113-B1C6-4761-832B-1C7AD3DD1A06}">
      <dsp:nvSpPr>
        <dsp:cNvPr id="0" name=""/>
        <dsp:cNvSpPr/>
      </dsp:nvSpPr>
      <dsp:spPr>
        <a:xfrm>
          <a:off x="3848771" y="1849679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055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055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FE7F0A23-A409-44CE-86C6-C563FE430589}">
      <dsp:nvSpPr>
        <dsp:cNvPr id="0" name=""/>
        <dsp:cNvSpPr/>
      </dsp:nvSpPr>
      <dsp:spPr>
        <a:xfrm>
          <a:off x="4982864" y="1849679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260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260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407C27DD-E834-4209-BE9A-37A1CBD2C2F0}">
      <dsp:nvSpPr>
        <dsp:cNvPr id="0" name=""/>
        <dsp:cNvSpPr/>
      </dsp:nvSpPr>
      <dsp:spPr>
        <a:xfrm>
          <a:off x="6116956" y="1849679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466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466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25457479-6DC6-4880-9E92-509E829F1088}">
      <dsp:nvSpPr>
        <dsp:cNvPr id="0" name=""/>
        <dsp:cNvSpPr/>
      </dsp:nvSpPr>
      <dsp:spPr>
        <a:xfrm>
          <a:off x="7251049" y="1849679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671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671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CF2C9A8B-3B6C-49E5-9568-838DB9CB761D}">
      <dsp:nvSpPr>
        <dsp:cNvPr id="0" name=""/>
        <dsp:cNvSpPr/>
      </dsp:nvSpPr>
      <dsp:spPr>
        <a:xfrm>
          <a:off x="446493" y="2131730"/>
          <a:ext cx="8036877" cy="73062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lvl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方法</a:t>
          </a:r>
          <a:r>
            <a:rPr lang="en-US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(method)</a:t>
          </a:r>
          <a:endParaRPr lang="zh-TW" altLang="en-US" sz="3100" b="0" kern="120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sp:txBody>
      <dsp:txXfrm>
        <a:off x="446493" y="2131730"/>
        <a:ext cx="8036877" cy="730625"/>
      </dsp:txXfrm>
    </dsp:sp>
    <dsp:sp modelId="{359AD903-CC4C-478A-AD9E-75DD755249FC}">
      <dsp:nvSpPr>
        <dsp:cNvPr id="0" name=""/>
        <dsp:cNvSpPr/>
      </dsp:nvSpPr>
      <dsp:spPr>
        <a:xfrm>
          <a:off x="446493" y="2862355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877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877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17EA1A2D-FA3F-4FCC-B376-8889381A2991}">
      <dsp:nvSpPr>
        <dsp:cNvPr id="0" name=""/>
        <dsp:cNvSpPr/>
      </dsp:nvSpPr>
      <dsp:spPr>
        <a:xfrm>
          <a:off x="1580585" y="2862355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3082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3082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58A281CF-04D2-4541-8CE6-A8089D735927}">
      <dsp:nvSpPr>
        <dsp:cNvPr id="0" name=""/>
        <dsp:cNvSpPr/>
      </dsp:nvSpPr>
      <dsp:spPr>
        <a:xfrm>
          <a:off x="2714678" y="2862355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3288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3288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EFEE24C8-AAD9-4219-84F7-35597A956174}">
      <dsp:nvSpPr>
        <dsp:cNvPr id="0" name=""/>
        <dsp:cNvSpPr/>
      </dsp:nvSpPr>
      <dsp:spPr>
        <a:xfrm>
          <a:off x="3848771" y="2862355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3493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3493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613C4ABF-9FBF-4974-91D9-3C53CB696EEA}">
      <dsp:nvSpPr>
        <dsp:cNvPr id="0" name=""/>
        <dsp:cNvSpPr/>
      </dsp:nvSpPr>
      <dsp:spPr>
        <a:xfrm>
          <a:off x="4982864" y="2862355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3493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3493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01AB4EF4-E3A3-404D-A975-BCFA6E70BAE3}">
      <dsp:nvSpPr>
        <dsp:cNvPr id="0" name=""/>
        <dsp:cNvSpPr/>
      </dsp:nvSpPr>
      <dsp:spPr>
        <a:xfrm>
          <a:off x="6116956" y="2862355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3288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3288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6E01DD54-4686-4EFB-8BFA-CCC162CB7C65}">
      <dsp:nvSpPr>
        <dsp:cNvPr id="0" name=""/>
        <dsp:cNvSpPr/>
      </dsp:nvSpPr>
      <dsp:spPr>
        <a:xfrm>
          <a:off x="7251049" y="2862355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3082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3082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2A63BAF4-D669-4FE7-B864-20C519D4B039}">
      <dsp:nvSpPr>
        <dsp:cNvPr id="0" name=""/>
        <dsp:cNvSpPr/>
      </dsp:nvSpPr>
      <dsp:spPr>
        <a:xfrm>
          <a:off x="446493" y="3144406"/>
          <a:ext cx="8036877" cy="73062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lvl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事件</a:t>
          </a:r>
          <a:r>
            <a:rPr lang="en-US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(event)</a:t>
          </a:r>
          <a:endParaRPr lang="zh-TW" altLang="en-US" sz="3100" b="0" kern="120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sp:txBody>
      <dsp:txXfrm>
        <a:off x="446493" y="3144406"/>
        <a:ext cx="8036877" cy="730625"/>
      </dsp:txXfrm>
    </dsp:sp>
    <dsp:sp modelId="{348C2988-EB6F-4057-9CE1-E7DBC04AB481}">
      <dsp:nvSpPr>
        <dsp:cNvPr id="0" name=""/>
        <dsp:cNvSpPr/>
      </dsp:nvSpPr>
      <dsp:spPr>
        <a:xfrm>
          <a:off x="446493" y="3875031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877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877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DF4A5E49-1752-4EBE-893B-08864FB8CE4B}">
      <dsp:nvSpPr>
        <dsp:cNvPr id="0" name=""/>
        <dsp:cNvSpPr/>
      </dsp:nvSpPr>
      <dsp:spPr>
        <a:xfrm>
          <a:off x="1580585" y="3875031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671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671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BDAC9D43-0F44-4877-8636-6A1BBDE07CCD}">
      <dsp:nvSpPr>
        <dsp:cNvPr id="0" name=""/>
        <dsp:cNvSpPr/>
      </dsp:nvSpPr>
      <dsp:spPr>
        <a:xfrm>
          <a:off x="2714678" y="3875031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466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466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BCFF0FED-D6A7-44C7-88A2-C115BD03AE3C}">
      <dsp:nvSpPr>
        <dsp:cNvPr id="0" name=""/>
        <dsp:cNvSpPr/>
      </dsp:nvSpPr>
      <dsp:spPr>
        <a:xfrm>
          <a:off x="3848771" y="3875031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260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260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32476213-1896-466D-B43B-2E66BAE5325D}">
      <dsp:nvSpPr>
        <dsp:cNvPr id="0" name=""/>
        <dsp:cNvSpPr/>
      </dsp:nvSpPr>
      <dsp:spPr>
        <a:xfrm>
          <a:off x="4982864" y="3875031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055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055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1A97F729-50DF-446A-8CA5-AF63D502AC44}">
      <dsp:nvSpPr>
        <dsp:cNvPr id="0" name=""/>
        <dsp:cNvSpPr/>
      </dsp:nvSpPr>
      <dsp:spPr>
        <a:xfrm>
          <a:off x="6116956" y="3875031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849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849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41E6DBF3-2C24-41C1-A565-CE069847F32A}">
      <dsp:nvSpPr>
        <dsp:cNvPr id="0" name=""/>
        <dsp:cNvSpPr/>
      </dsp:nvSpPr>
      <dsp:spPr>
        <a:xfrm>
          <a:off x="7251049" y="3875031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644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644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A40CE6DA-3F85-455A-947C-C6E140FB57BB}">
      <dsp:nvSpPr>
        <dsp:cNvPr id="0" name=""/>
        <dsp:cNvSpPr/>
      </dsp:nvSpPr>
      <dsp:spPr>
        <a:xfrm>
          <a:off x="446493" y="4157082"/>
          <a:ext cx="8036877" cy="73062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lvl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類別</a:t>
          </a:r>
          <a:r>
            <a:rPr lang="en-US" altLang="en-US" sz="3100" b="0" kern="1200" baseline="0" dirty="0">
              <a:latin typeface="Chogokuboso Gothic" panose="02000600000000000000" pitchFamily="2" charset="-128"/>
              <a:ea typeface="Chogokuboso Gothic" panose="02000600000000000000" pitchFamily="2" charset="-128"/>
            </a:rPr>
            <a:t>(class)</a:t>
          </a:r>
          <a:endParaRPr lang="zh-TW" altLang="en-US" sz="3100" b="0" kern="1200" baseline="0" dirty="0">
            <a:latin typeface="Chogokuboso Gothic" panose="02000600000000000000" pitchFamily="2" charset="-128"/>
            <a:ea typeface="Chogokuboso Gothic" panose="02000600000000000000" pitchFamily="2" charset="-128"/>
          </a:endParaRPr>
        </a:p>
      </dsp:txBody>
      <dsp:txXfrm>
        <a:off x="446493" y="4157082"/>
        <a:ext cx="8036877" cy="730625"/>
      </dsp:txXfrm>
    </dsp:sp>
    <dsp:sp modelId="{B91C1E83-5E36-4C95-96BF-CA1E0469A9F0}">
      <dsp:nvSpPr>
        <dsp:cNvPr id="0" name=""/>
        <dsp:cNvSpPr/>
      </dsp:nvSpPr>
      <dsp:spPr>
        <a:xfrm>
          <a:off x="446493" y="4887707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438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438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23847CDC-15CD-4D54-ACD7-D29BC754739A}">
      <dsp:nvSpPr>
        <dsp:cNvPr id="0" name=""/>
        <dsp:cNvSpPr/>
      </dsp:nvSpPr>
      <dsp:spPr>
        <a:xfrm>
          <a:off x="1580585" y="4887707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233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233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36D1B13A-801F-48CB-A345-D0E6E68A10C6}">
      <dsp:nvSpPr>
        <dsp:cNvPr id="0" name=""/>
        <dsp:cNvSpPr/>
      </dsp:nvSpPr>
      <dsp:spPr>
        <a:xfrm>
          <a:off x="2714678" y="4887707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1027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1027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35E8B21E-CB92-4988-8E70-BA809A4D4598}">
      <dsp:nvSpPr>
        <dsp:cNvPr id="0" name=""/>
        <dsp:cNvSpPr/>
      </dsp:nvSpPr>
      <dsp:spPr>
        <a:xfrm>
          <a:off x="3848771" y="4887707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822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822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F4A23ADA-8DFD-40F0-AC86-7650B6A6CE42}">
      <dsp:nvSpPr>
        <dsp:cNvPr id="0" name=""/>
        <dsp:cNvSpPr/>
      </dsp:nvSpPr>
      <dsp:spPr>
        <a:xfrm>
          <a:off x="4982864" y="4887707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616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616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9C82C37E-BCFE-4C75-8BA3-CE35DF8C4789}">
      <dsp:nvSpPr>
        <dsp:cNvPr id="0" name=""/>
        <dsp:cNvSpPr/>
      </dsp:nvSpPr>
      <dsp:spPr>
        <a:xfrm>
          <a:off x="6116956" y="4887707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4110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411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58804615-61F4-4BD7-8C43-6E7A8BF78250}">
      <dsp:nvSpPr>
        <dsp:cNvPr id="0" name=""/>
        <dsp:cNvSpPr/>
      </dsp:nvSpPr>
      <dsp:spPr>
        <a:xfrm>
          <a:off x="7251049" y="4887707"/>
          <a:ext cx="1071583" cy="178597"/>
        </a:xfrm>
        <a:prstGeom prst="parallelogram">
          <a:avLst>
            <a:gd name="adj" fmla="val 140840"/>
          </a:avLst>
        </a:prstGeom>
        <a:solidFill>
          <a:schemeClr val="accent3">
            <a:shade val="50000"/>
            <a:hueOff val="0"/>
            <a:satOff val="0"/>
            <a:lumOff val="2055"/>
            <a:alphaOff val="0"/>
          </a:schemeClr>
        </a:solidFill>
        <a:ln w="12700" cap="flat" cmpd="sng" algn="ctr">
          <a:solidFill>
            <a:schemeClr val="accent3">
              <a:shade val="50000"/>
              <a:hueOff val="0"/>
              <a:satOff val="0"/>
              <a:lumOff val="205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19FA83D-B183-443B-8B46-330B143CCD73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5ECC607-5186-40B8-B3AC-89E9B048CF9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740593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 smtClean="0"/>
              <a:t>  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6693B81-97C0-4867-9DD8-581BC3F891C0}" type="slidenum">
              <a:rPr lang="zh-CN" altLang="en-US" smtClean="0"/>
              <a:pPr>
                <a:defRPr/>
              </a:pPr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8806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7D1384-8801-41B9-8199-2B1A4CB0826D}" type="slidenum">
              <a:rPr lang="zh-TW" altLang="en-US" smtClean="0">
                <a:solidFill>
                  <a:prstClr val="black"/>
                </a:solidFill>
              </a:rPr>
              <a:pPr/>
              <a:t>78</a:t>
            </a:fld>
            <a:endParaRPr lang="zh-TW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598511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2DC0C-DF22-4329-8B05-C59E0FD49268}" type="slidenum">
              <a:rPr lang="zh-TW" altLang="en-US" smtClean="0"/>
              <a:t>98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4884131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2DC0C-DF22-4329-8B05-C59E0FD49268}" type="slidenum">
              <a:rPr lang="zh-TW" altLang="en-US" smtClean="0"/>
              <a:t>110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332065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本節程式範例是在說明如何使用</a:t>
            </a:r>
            <a:r>
              <a:rPr lang="en-US" altLang="zh-TW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Dev-PHP</a:t>
            </a:r>
            <a:r>
              <a:rPr lang="zh-TW" altLang="en-US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建立</a:t>
            </a:r>
            <a:r>
              <a:rPr lang="en-US" altLang="zh-TW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程式，詳細</a:t>
            </a:r>
            <a:r>
              <a:rPr lang="en-US" altLang="zh-TW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程式架構請參閱第</a:t>
            </a:r>
            <a:r>
              <a:rPr lang="en-US" altLang="zh-TW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2-2-1</a:t>
            </a:r>
            <a:r>
              <a:rPr lang="zh-TW" altLang="en-US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節；執行過程請參閱第</a:t>
            </a:r>
            <a:r>
              <a:rPr lang="en-US" altLang="zh-TW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2-2-2</a:t>
            </a:r>
            <a:r>
              <a:rPr lang="zh-TW" altLang="en-US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節，</a:t>
            </a:r>
            <a:r>
              <a:rPr lang="en-US" altLang="zh-TW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12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程式語法的說明請參閱本章後各章節的說明。</a:t>
            </a: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082520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>
                <a:solidFill>
                  <a:schemeClr val="bg1"/>
                </a:solidFill>
              </a:rPr>
              <a:t>在新增</a:t>
            </a:r>
            <a:r>
              <a:rPr lang="en-US" altLang="zh-TW" dirty="0">
                <a:solidFill>
                  <a:schemeClr val="bg1"/>
                </a:solidFill>
              </a:rPr>
              <a:t>PHP</a:t>
            </a:r>
            <a:r>
              <a:rPr lang="zh-TW" altLang="en-US" dirty="0">
                <a:solidFill>
                  <a:schemeClr val="bg1"/>
                </a:solidFill>
              </a:rPr>
              <a:t>程式碼檔案後，就可以開始編輯</a:t>
            </a:r>
            <a:r>
              <a:rPr lang="en-US" altLang="zh-TW" dirty="0">
                <a:solidFill>
                  <a:schemeClr val="bg1"/>
                </a:solidFill>
              </a:rPr>
              <a:t>PHP</a:t>
            </a:r>
            <a:r>
              <a:rPr lang="zh-TW" altLang="en-US" dirty="0">
                <a:solidFill>
                  <a:schemeClr val="bg1"/>
                </a:solidFill>
              </a:rPr>
              <a:t>程式碼，請直接在</a:t>
            </a:r>
            <a:r>
              <a:rPr lang="en-US" altLang="zh-TW" dirty="0">
                <a:solidFill>
                  <a:schemeClr val="bg1"/>
                </a:solidFill>
              </a:rPr>
              <a:t>Dev-PHP</a:t>
            </a:r>
            <a:r>
              <a:rPr lang="zh-TW" altLang="en-US" dirty="0">
                <a:solidFill>
                  <a:schemeClr val="bg1"/>
                </a:solidFill>
              </a:rPr>
              <a:t>編輯視窗的標籤頁輸入程式碼，程式碼預設使用不同色彩來標示程式內容</a:t>
            </a:r>
          </a:p>
        </p:txBody>
      </p:sp>
    </p:spTree>
    <p:extLst>
      <p:ext uri="{BB962C8B-B14F-4D97-AF65-F5344CB8AC3E}">
        <p14:creationId xmlns:p14="http://schemas.microsoft.com/office/powerpoint/2010/main" val="37776346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>
                <a:solidFill>
                  <a:schemeClr val="bg1"/>
                </a:solidFill>
              </a:rPr>
              <a:t>在建立和儲存</a:t>
            </a:r>
            <a:r>
              <a:rPr lang="en-US" altLang="zh-TW" dirty="0">
                <a:solidFill>
                  <a:schemeClr val="bg1"/>
                </a:solidFill>
              </a:rPr>
              <a:t>PHP</a:t>
            </a:r>
            <a:r>
              <a:rPr lang="zh-TW" altLang="en-US" dirty="0">
                <a:solidFill>
                  <a:schemeClr val="bg1"/>
                </a:solidFill>
              </a:rPr>
              <a:t>程式檔案後，就可以馬上在</a:t>
            </a:r>
            <a:r>
              <a:rPr lang="en-US" altLang="zh-TW" dirty="0">
                <a:solidFill>
                  <a:schemeClr val="bg1"/>
                </a:solidFill>
              </a:rPr>
              <a:t>Dev-PHP</a:t>
            </a:r>
            <a:r>
              <a:rPr lang="zh-TW" altLang="en-US" dirty="0">
                <a:solidFill>
                  <a:schemeClr val="bg1"/>
                </a:solidFill>
              </a:rPr>
              <a:t>執行</a:t>
            </a:r>
            <a:r>
              <a:rPr lang="en-US" altLang="zh-TW" dirty="0">
                <a:solidFill>
                  <a:schemeClr val="bg1"/>
                </a:solidFill>
              </a:rPr>
              <a:t>PHP</a:t>
            </a:r>
            <a:r>
              <a:rPr lang="zh-TW" altLang="en-US" dirty="0">
                <a:solidFill>
                  <a:schemeClr val="bg1"/>
                </a:solidFill>
              </a:rPr>
              <a:t>程式，請執行「執行</a:t>
            </a:r>
            <a:r>
              <a:rPr lang="en-US" altLang="zh-TW" dirty="0">
                <a:solidFill>
                  <a:schemeClr val="bg1"/>
                </a:solidFill>
              </a:rPr>
              <a:t>/</a:t>
            </a:r>
            <a:r>
              <a:rPr lang="zh-TW" altLang="en-US" dirty="0">
                <a:solidFill>
                  <a:schemeClr val="bg1"/>
                </a:solidFill>
              </a:rPr>
              <a:t>執行</a:t>
            </a:r>
            <a:r>
              <a:rPr lang="en-US" altLang="zh-TW" dirty="0">
                <a:solidFill>
                  <a:schemeClr val="bg1"/>
                </a:solidFill>
              </a:rPr>
              <a:t>PHP</a:t>
            </a:r>
            <a:r>
              <a:rPr lang="zh-TW" altLang="en-US" dirty="0">
                <a:solidFill>
                  <a:schemeClr val="bg1"/>
                </a:solidFill>
              </a:rPr>
              <a:t>程式」指令或按</a:t>
            </a:r>
            <a:r>
              <a:rPr lang="en-US" altLang="zh-TW" u="sng" dirty="0">
                <a:solidFill>
                  <a:schemeClr val="bg1"/>
                </a:solidFill>
              </a:rPr>
              <a:t>F9</a:t>
            </a:r>
            <a:r>
              <a:rPr lang="zh-TW" altLang="en-US" dirty="0">
                <a:solidFill>
                  <a:schemeClr val="bg1"/>
                </a:solidFill>
              </a:rPr>
              <a:t>鍵，如果程式沒有錯誤，就可以在</a:t>
            </a:r>
            <a:r>
              <a:rPr lang="en-US" altLang="zh-TW" dirty="0">
                <a:solidFill>
                  <a:schemeClr val="bg1"/>
                </a:solidFill>
              </a:rPr>
              <a:t>【</a:t>
            </a:r>
            <a:r>
              <a:rPr lang="zh-TW" altLang="en-US" dirty="0">
                <a:solidFill>
                  <a:schemeClr val="bg1"/>
                </a:solidFill>
              </a:rPr>
              <a:t>內部預覽</a:t>
            </a:r>
            <a:r>
              <a:rPr lang="en-US" altLang="zh-TW" dirty="0">
                <a:solidFill>
                  <a:schemeClr val="bg1"/>
                </a:solidFill>
              </a:rPr>
              <a:t>】</a:t>
            </a:r>
            <a:r>
              <a:rPr lang="zh-TW" altLang="en-US" dirty="0">
                <a:solidFill>
                  <a:schemeClr val="bg1"/>
                </a:solidFill>
              </a:rPr>
              <a:t>標籤顯示執行結果</a:t>
            </a:r>
          </a:p>
        </p:txBody>
      </p:sp>
    </p:spTree>
    <p:extLst>
      <p:ext uri="{BB962C8B-B14F-4D97-AF65-F5344CB8AC3E}">
        <p14:creationId xmlns:p14="http://schemas.microsoft.com/office/powerpoint/2010/main" val="282316286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>
                <a:ea typeface="+mn-ea"/>
              </a:rPr>
              <a:t>上述程式碼將變數</a:t>
            </a:r>
            <a:r>
              <a:rPr lang="en-US" altLang="zh-TW" dirty="0">
                <a:ea typeface="+mn-ea"/>
              </a:rPr>
              <a:t>$name</a:t>
            </a:r>
            <a:r>
              <a:rPr lang="zh-TW" altLang="en-US" dirty="0">
                <a:ea typeface="+mn-ea"/>
              </a:rPr>
              <a:t>內容的字串當成變數，也就是指定變數</a:t>
            </a:r>
            <a:r>
              <a:rPr lang="en-US" altLang="zh-TW" dirty="0">
                <a:ea typeface="+mn-ea"/>
              </a:rPr>
              <a:t>$</a:t>
            </a:r>
            <a:r>
              <a:rPr lang="en-US" altLang="zh-TW" dirty="0" err="1">
                <a:ea typeface="+mn-ea"/>
              </a:rPr>
              <a:t>myName</a:t>
            </a:r>
            <a:r>
              <a:rPr lang="zh-TW" altLang="en-US" dirty="0">
                <a:ea typeface="+mn-ea"/>
              </a:rPr>
              <a:t>的值為</a:t>
            </a:r>
            <a:r>
              <a:rPr lang="en-US" altLang="zh-TW" dirty="0">
                <a:ea typeface="+mn-ea"/>
              </a:rPr>
              <a:t>“</a:t>
            </a:r>
            <a:r>
              <a:rPr lang="zh-TW" altLang="en-US" dirty="0">
                <a:ea typeface="+mn-ea"/>
              </a:rPr>
              <a:t>陳允南</a:t>
            </a:r>
            <a:r>
              <a:rPr lang="en-US" altLang="zh-TW" dirty="0">
                <a:ea typeface="+mn-ea"/>
              </a:rPr>
              <a:t>"</a:t>
            </a:r>
            <a:r>
              <a:rPr lang="zh-TW" altLang="en-US" dirty="0">
                <a:ea typeface="+mn-ea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4446835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>
                <a:ea typeface="+mn-ea"/>
              </a:rPr>
              <a:t>PHP</a:t>
            </a:r>
            <a:r>
              <a:rPr lang="zh-TW" altLang="en-US" dirty="0">
                <a:ea typeface="+mn-ea"/>
              </a:rPr>
              <a:t>是使用樹狀結構儲存變數名稱，第一層的</a:t>
            </a:r>
            <a:r>
              <a:rPr lang="en-US" altLang="zh-TW" dirty="0">
                <a:ea typeface="+mn-ea"/>
              </a:rPr>
              <a:t>$name</a:t>
            </a:r>
            <a:r>
              <a:rPr lang="zh-TW" altLang="en-US" dirty="0">
                <a:ea typeface="+mn-ea"/>
              </a:rPr>
              <a:t>值是</a:t>
            </a:r>
            <a:r>
              <a:rPr lang="en-US" altLang="zh-TW" dirty="0" err="1">
                <a:ea typeface="+mn-ea"/>
              </a:rPr>
              <a:t>myName</a:t>
            </a:r>
            <a:r>
              <a:rPr lang="zh-TW" altLang="en-US" dirty="0">
                <a:ea typeface="+mn-ea"/>
              </a:rPr>
              <a:t>，下一層的</a:t>
            </a:r>
            <a:r>
              <a:rPr lang="en-US" altLang="zh-TW" dirty="0">
                <a:ea typeface="+mn-ea"/>
              </a:rPr>
              <a:t>$</a:t>
            </a:r>
            <a:r>
              <a:rPr lang="en-US" altLang="zh-TW" dirty="0" err="1">
                <a:ea typeface="+mn-ea"/>
              </a:rPr>
              <a:t>myName</a:t>
            </a:r>
            <a:r>
              <a:rPr lang="zh-TW" altLang="en-US" dirty="0">
                <a:ea typeface="+mn-ea"/>
              </a:rPr>
              <a:t>值是</a:t>
            </a:r>
            <a:r>
              <a:rPr lang="en-US" altLang="zh-TW" dirty="0">
                <a:ea typeface="+mn-ea"/>
              </a:rPr>
              <a:t>“</a:t>
            </a:r>
            <a:r>
              <a:rPr lang="zh-TW" altLang="en-US" dirty="0">
                <a:ea typeface="+mn-ea"/>
              </a:rPr>
              <a:t>陳允南</a:t>
            </a:r>
            <a:r>
              <a:rPr lang="en-US" altLang="zh-TW" dirty="0">
                <a:ea typeface="+mn-ea"/>
              </a:rPr>
              <a:t>"</a:t>
            </a:r>
            <a:r>
              <a:rPr lang="zh-TW" altLang="en-US" dirty="0">
                <a:ea typeface="+mn-ea"/>
              </a:rPr>
              <a:t>，或加上「</a:t>
            </a:r>
            <a:r>
              <a:rPr lang="en-US" altLang="zh-TW" dirty="0">
                <a:ea typeface="+mn-ea"/>
              </a:rPr>
              <a:t>{</a:t>
            </a:r>
            <a:r>
              <a:rPr lang="zh-TW" altLang="en-US" dirty="0">
                <a:ea typeface="+mn-ea"/>
              </a:rPr>
              <a:t>」「</a:t>
            </a:r>
            <a:r>
              <a:rPr lang="en-US" altLang="zh-TW" dirty="0">
                <a:ea typeface="+mn-ea"/>
              </a:rPr>
              <a:t>}</a:t>
            </a:r>
            <a:r>
              <a:rPr lang="zh-TW" altLang="en-US" dirty="0">
                <a:ea typeface="+mn-ea"/>
              </a:rPr>
              <a:t>」大括號表示變數的階層關係。</a:t>
            </a:r>
          </a:p>
        </p:txBody>
      </p:sp>
    </p:spTree>
    <p:extLst>
      <p:ext uri="{BB962C8B-B14F-4D97-AF65-F5344CB8AC3E}">
        <p14:creationId xmlns:p14="http://schemas.microsoft.com/office/powerpoint/2010/main" val="2665932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sz="1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在程式碼的常數是使用常數名稱取代固定的數字或字串，與其說是一種變數，不如說是一種名稱轉換，將一些數值用有意義的名稱來取代。</a:t>
            </a:r>
          </a:p>
        </p:txBody>
      </p:sp>
    </p:spTree>
    <p:extLst>
      <p:ext uri="{BB962C8B-B14F-4D97-AF65-F5344CB8AC3E}">
        <p14:creationId xmlns:p14="http://schemas.microsoft.com/office/powerpoint/2010/main" val="39703869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sz="1200" dirty="0">
                <a:ea typeface="+mn-ea"/>
              </a:rPr>
              <a:t>整數（</a:t>
            </a:r>
            <a:r>
              <a:rPr lang="en-US" altLang="zh-TW" sz="1200" dirty="0">
                <a:ea typeface="+mn-ea"/>
              </a:rPr>
              <a:t>Integers</a:t>
            </a:r>
            <a:r>
              <a:rPr lang="zh-TW" altLang="en-US" sz="1200" dirty="0">
                <a:ea typeface="+mn-ea"/>
              </a:rPr>
              <a:t>）資料型態是指變數的資料是整數沒有小數點，整數範圍需視作業系統而定，通常是使用</a:t>
            </a:r>
            <a:r>
              <a:rPr lang="en-US" altLang="zh-TW" sz="1200" dirty="0">
                <a:ea typeface="+mn-ea"/>
              </a:rPr>
              <a:t>32</a:t>
            </a:r>
            <a:r>
              <a:rPr lang="zh-TW" altLang="en-US" sz="1200" dirty="0">
                <a:ea typeface="+mn-ea"/>
              </a:rPr>
              <a:t>位元的有符號整數，其範圍為：</a:t>
            </a:r>
            <a:r>
              <a:rPr lang="en-US" altLang="zh-TW" sz="1200" dirty="0">
                <a:ea typeface="+mn-ea"/>
              </a:rPr>
              <a:t>-2147483648~2147483647</a:t>
            </a:r>
            <a:r>
              <a:rPr lang="zh-TW" altLang="en-US" sz="1200" dirty="0">
                <a:ea typeface="+mn-ea"/>
              </a:rPr>
              <a:t>。</a:t>
            </a:r>
          </a:p>
          <a:p>
            <a:r>
              <a:rPr lang="zh-TW" altLang="en-US" sz="2400" dirty="0">
                <a:ea typeface="+mn-ea"/>
              </a:rPr>
              <a:t>整數包含</a:t>
            </a:r>
            <a:r>
              <a:rPr lang="en-US" altLang="zh-TW" sz="2400" dirty="0">
                <a:ea typeface="+mn-ea"/>
              </a:rPr>
              <a:t>0</a:t>
            </a:r>
            <a:r>
              <a:rPr lang="zh-TW" altLang="en-US" sz="2400" dirty="0">
                <a:ea typeface="+mn-ea"/>
              </a:rPr>
              <a:t>、正整數和負整數，</a:t>
            </a:r>
            <a:r>
              <a:rPr lang="en-US" altLang="zh-TW" sz="2400" dirty="0">
                <a:ea typeface="+mn-ea"/>
              </a:rPr>
              <a:t>PHP</a:t>
            </a:r>
            <a:r>
              <a:rPr lang="zh-TW" altLang="en-US" sz="2400" dirty="0">
                <a:ea typeface="+mn-ea"/>
              </a:rPr>
              <a:t>不支援無符號整數，整數可以使用十進位、八進位和十六進位表示，如下：</a:t>
            </a:r>
          </a:p>
          <a:p>
            <a:pPr lvl="1"/>
            <a:r>
              <a:rPr lang="zh-TW" altLang="en-US" sz="2000" dirty="0">
                <a:ea typeface="+mn-ea"/>
              </a:rPr>
              <a:t>八進位：「</a:t>
            </a:r>
            <a:r>
              <a:rPr lang="en-US" altLang="zh-TW" sz="2000" dirty="0">
                <a:ea typeface="+mn-ea"/>
              </a:rPr>
              <a:t>0</a:t>
            </a:r>
            <a:r>
              <a:rPr lang="zh-TW" altLang="en-US" sz="2000" dirty="0">
                <a:ea typeface="+mn-ea"/>
              </a:rPr>
              <a:t>」開頭的整數值，每個位數的值為</a:t>
            </a:r>
            <a:r>
              <a:rPr lang="en-US" altLang="zh-TW" sz="2000" dirty="0">
                <a:ea typeface="+mn-ea"/>
              </a:rPr>
              <a:t>0~7</a:t>
            </a:r>
            <a:r>
              <a:rPr lang="zh-TW" altLang="en-US" sz="2000" dirty="0">
                <a:ea typeface="+mn-ea"/>
              </a:rPr>
              <a:t>的整數。</a:t>
            </a:r>
          </a:p>
          <a:p>
            <a:pPr lvl="1"/>
            <a:r>
              <a:rPr lang="zh-TW" altLang="en-US" sz="2000" dirty="0">
                <a:ea typeface="+mn-ea"/>
              </a:rPr>
              <a:t>十六進位：「</a:t>
            </a:r>
            <a:r>
              <a:rPr lang="en-US" altLang="zh-TW" sz="2000" dirty="0">
                <a:ea typeface="+mn-ea"/>
              </a:rPr>
              <a:t>0x</a:t>
            </a:r>
            <a:r>
              <a:rPr lang="zh-TW" altLang="en-US" sz="2000" dirty="0">
                <a:ea typeface="+mn-ea"/>
              </a:rPr>
              <a:t>」開頭的數值，位數值為</a:t>
            </a:r>
            <a:r>
              <a:rPr lang="en-US" altLang="zh-TW" sz="2000" dirty="0">
                <a:ea typeface="+mn-ea"/>
              </a:rPr>
              <a:t>0~9</a:t>
            </a:r>
            <a:r>
              <a:rPr lang="zh-TW" altLang="en-US" sz="2000" dirty="0">
                <a:ea typeface="+mn-ea"/>
              </a:rPr>
              <a:t>和</a:t>
            </a:r>
            <a:r>
              <a:rPr lang="en-US" altLang="zh-TW" sz="2000" dirty="0">
                <a:ea typeface="+mn-ea"/>
              </a:rPr>
              <a:t>A~F</a:t>
            </a:r>
            <a:r>
              <a:rPr lang="zh-TW" altLang="en-US" sz="2000" dirty="0">
                <a:ea typeface="+mn-ea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9855816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smtClean="0"/>
              <a:t>  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6693B81-97C0-4867-9DD8-581BC3F891C0}" type="slidenum">
              <a:rPr lang="zh-CN" altLang="en-US" smtClean="0"/>
              <a:pPr>
                <a:defRPr/>
              </a:pPr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50121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TW" altLang="en-US" sz="2000" dirty="0"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0446220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TW" altLang="en-US" sz="2000" dirty="0"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2659860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TW" altLang="en-US" sz="2000" dirty="0"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3143208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>
                <a:ea typeface="+mn-ea"/>
              </a:rPr>
              <a:t>在</a:t>
            </a:r>
            <a:r>
              <a:rPr lang="en-US" altLang="zh-TW" dirty="0">
                <a:ea typeface="+mn-ea"/>
              </a:rPr>
              <a:t>PHP</a:t>
            </a:r>
            <a:r>
              <a:rPr lang="zh-TW" altLang="en-US" dirty="0">
                <a:ea typeface="+mn-ea"/>
              </a:rPr>
              <a:t>程式參考外部資源時，因為</a:t>
            </a:r>
            <a:r>
              <a:rPr lang="en-US" altLang="zh-TW" dirty="0">
                <a:ea typeface="+mn-ea"/>
              </a:rPr>
              <a:t>Zend</a:t>
            </a:r>
            <a:r>
              <a:rPr lang="zh-TW" altLang="en-US" dirty="0">
                <a:ea typeface="+mn-ea"/>
              </a:rPr>
              <a:t>腳本語言引擎擁有「垃圾收集」（</a:t>
            </a:r>
            <a:r>
              <a:rPr lang="en-US" altLang="zh-TW" dirty="0">
                <a:ea typeface="+mn-ea"/>
              </a:rPr>
              <a:t>Garbage Collector</a:t>
            </a:r>
            <a:r>
              <a:rPr lang="zh-TW" altLang="en-US" dirty="0">
                <a:ea typeface="+mn-ea"/>
              </a:rPr>
              <a:t>）功能，程式設計者並不用擔心外部資源的記憶體配置問題，因為執行</a:t>
            </a:r>
            <a:r>
              <a:rPr lang="en-US" altLang="zh-TW" dirty="0">
                <a:ea typeface="+mn-ea"/>
              </a:rPr>
              <a:t>PHP</a:t>
            </a:r>
            <a:r>
              <a:rPr lang="zh-TW" altLang="en-US" dirty="0">
                <a:ea typeface="+mn-ea"/>
              </a:rPr>
              <a:t>程式時，</a:t>
            </a:r>
            <a:r>
              <a:rPr lang="en-US" altLang="zh-TW" dirty="0">
                <a:ea typeface="+mn-ea"/>
              </a:rPr>
              <a:t>Zend</a:t>
            </a:r>
            <a:r>
              <a:rPr lang="zh-TW" altLang="en-US" dirty="0">
                <a:ea typeface="+mn-ea"/>
              </a:rPr>
              <a:t>腳本語言引擎會自動歸還不再使用資源的記憶體。</a:t>
            </a:r>
          </a:p>
        </p:txBody>
      </p:sp>
    </p:spTree>
    <p:extLst>
      <p:ext uri="{BB962C8B-B14F-4D97-AF65-F5344CB8AC3E}">
        <p14:creationId xmlns:p14="http://schemas.microsoft.com/office/powerpoint/2010/main" val="314721086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sz="1200" dirty="0">
                <a:ea typeface="+mn-ea"/>
              </a:rPr>
              <a:t>比較運算子（</a:t>
            </a:r>
            <a:r>
              <a:rPr lang="en-US" altLang="zh-TW" sz="1200" dirty="0">
                <a:ea typeface="+mn-ea"/>
              </a:rPr>
              <a:t>Comparison Operators</a:t>
            </a:r>
            <a:r>
              <a:rPr lang="zh-TW" altLang="en-US" sz="1200" dirty="0">
                <a:ea typeface="+mn-ea"/>
              </a:rPr>
              <a:t>）主要是使用在第</a:t>
            </a:r>
            <a:r>
              <a:rPr lang="en-US" altLang="zh-TW" sz="1200" dirty="0">
                <a:ea typeface="+mn-ea"/>
              </a:rPr>
              <a:t>5</a:t>
            </a:r>
            <a:r>
              <a:rPr lang="zh-TW" altLang="en-US" sz="1200" dirty="0">
                <a:ea typeface="+mn-ea"/>
              </a:rPr>
              <a:t>章迴圈和條件敘述的判斷條件，可以比較</a:t>
            </a:r>
            <a:r>
              <a:rPr lang="en-US" altLang="zh-TW" sz="1200" dirty="0">
                <a:ea typeface="+mn-ea"/>
              </a:rPr>
              <a:t>2</a:t>
            </a:r>
            <a:r>
              <a:rPr lang="zh-TW" altLang="en-US" sz="1200" dirty="0">
                <a:ea typeface="+mn-ea"/>
              </a:rPr>
              <a:t>個運算元的布林值。例如：變數</a:t>
            </a:r>
            <a:r>
              <a:rPr lang="en-US" altLang="zh-TW" sz="1200" dirty="0">
                <a:ea typeface="+mn-ea"/>
              </a:rPr>
              <a:t>$a</a:t>
            </a:r>
            <a:r>
              <a:rPr lang="zh-TW" altLang="en-US" sz="1200" dirty="0">
                <a:ea typeface="+mn-ea"/>
              </a:rPr>
              <a:t>的值為</a:t>
            </a:r>
            <a:r>
              <a:rPr lang="en-US" altLang="zh-TW" sz="1200" dirty="0">
                <a:ea typeface="+mn-ea"/>
              </a:rPr>
              <a:t>23</a:t>
            </a:r>
            <a:r>
              <a:rPr lang="zh-TW" altLang="en-US" sz="1200" dirty="0">
                <a:ea typeface="+mn-ea"/>
              </a:rPr>
              <a:t>；變數</a:t>
            </a:r>
            <a:r>
              <a:rPr lang="en-US" altLang="zh-TW" sz="1200" dirty="0">
                <a:ea typeface="+mn-ea"/>
              </a:rPr>
              <a:t>$b</a:t>
            </a:r>
            <a:r>
              <a:rPr lang="zh-TW" altLang="en-US" sz="1200" dirty="0">
                <a:ea typeface="+mn-ea"/>
              </a:rPr>
              <a:t>的值為</a:t>
            </a:r>
            <a:r>
              <a:rPr lang="en-US" altLang="zh-TW" sz="1200" dirty="0">
                <a:ea typeface="+mn-ea"/>
              </a:rPr>
              <a:t>24</a:t>
            </a:r>
            <a:r>
              <a:rPr lang="zh-TW" altLang="en-US" sz="1200" dirty="0">
                <a:ea typeface="+mn-ea"/>
              </a:rPr>
              <a:t>，比較運算子的範例如下表所示：</a:t>
            </a: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50921621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sz="1200" dirty="0">
                <a:ea typeface="+mn-ea"/>
              </a:rPr>
              <a:t>PHP</a:t>
            </a:r>
            <a:r>
              <a:rPr lang="zh-TW" altLang="en-US" sz="1200" dirty="0">
                <a:ea typeface="+mn-ea"/>
              </a:rPr>
              <a:t>的邏輯運算子（</a:t>
            </a:r>
            <a:r>
              <a:rPr lang="en-US" altLang="zh-TW" sz="1200" dirty="0">
                <a:ea typeface="+mn-ea"/>
              </a:rPr>
              <a:t>Logical Operators</a:t>
            </a:r>
            <a:r>
              <a:rPr lang="zh-TW" altLang="en-US" sz="1200" dirty="0">
                <a:ea typeface="+mn-ea"/>
              </a:rPr>
              <a:t>）可以連接多個比較運算式來建立複雜的條件運算式（</a:t>
            </a:r>
            <a:r>
              <a:rPr lang="en-US" altLang="zh-TW" sz="1200" dirty="0">
                <a:ea typeface="+mn-ea"/>
              </a:rPr>
              <a:t>Conditional Expressions</a:t>
            </a:r>
            <a:r>
              <a:rPr lang="zh-TW" altLang="en-US" sz="1200" dirty="0">
                <a:ea typeface="+mn-ea"/>
              </a:rPr>
              <a:t>），如下表所示：</a:t>
            </a:r>
          </a:p>
        </p:txBody>
      </p:sp>
    </p:spTree>
    <p:extLst>
      <p:ext uri="{BB962C8B-B14F-4D97-AF65-F5344CB8AC3E}">
        <p14:creationId xmlns:p14="http://schemas.microsoft.com/office/powerpoint/2010/main" val="141592083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sz="1200" dirty="0">
                <a:ea typeface="+mn-ea"/>
              </a:rPr>
              <a:t>在運算式如果擁有不同型態的運算元，就會將儲存的資料自動轉換成指定的資料型態，如下表所示：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58496192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&lt;?</a:t>
            </a:r>
            <a:r>
              <a:rPr lang="en-US" altLang="zh-TW" dirty="0" err="1"/>
              <a:t>php</a:t>
            </a:r>
            <a:endParaRPr lang="en-US" altLang="zh-TW" dirty="0"/>
          </a:p>
          <a:p>
            <a:r>
              <a:rPr lang="en-US" altLang="zh-TW" dirty="0"/>
              <a:t>     $a=17;$b=5;//</a:t>
            </a:r>
            <a:r>
              <a:rPr lang="zh-TW" altLang="en-US" dirty="0"/>
              <a:t>指定變數值</a:t>
            </a:r>
            <a:endParaRPr lang="en-US" altLang="zh-TW" dirty="0"/>
          </a:p>
          <a:p>
            <a:r>
              <a:rPr lang="zh-TW" altLang="en-US" dirty="0"/>
              <a:t>     </a:t>
            </a:r>
            <a:r>
              <a:rPr lang="en-US" altLang="zh-TW" dirty="0"/>
              <a:t>$c=(</a:t>
            </a:r>
            <a:r>
              <a:rPr lang="en-US" altLang="zh-TW" dirty="0" err="1"/>
              <a:t>int</a:t>
            </a:r>
            <a:r>
              <a:rPr lang="en-US" altLang="zh-TW" dirty="0"/>
              <a:t>)($a/$b);</a:t>
            </a:r>
            <a:r>
              <a:rPr lang="zh-TW" altLang="en-US" dirty="0"/>
              <a:t>強制轉換成整數，所以</a:t>
            </a:r>
            <a:r>
              <a:rPr lang="en-US" altLang="zh-TW" dirty="0"/>
              <a:t>$c=17/5=3.4-</a:t>
            </a:r>
            <a:r>
              <a:rPr lang="en-US" altLang="zh-TW" dirty="0">
                <a:sym typeface="Wingdings" panose="05000000000000000000" pitchFamily="2" charset="2"/>
              </a:rPr>
              <a:t>3</a:t>
            </a:r>
          </a:p>
          <a:p>
            <a:r>
              <a:rPr lang="en-US" altLang="zh-TW" dirty="0">
                <a:sym typeface="Wingdings" panose="05000000000000000000" pitchFamily="2" charset="2"/>
              </a:rPr>
              <a:t>?&gt;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9893239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976242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5311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6693B81-97C0-4867-9DD8-581BC3F891C0}" type="slidenum">
              <a:rPr lang="zh-CN" altLang="en-US" smtClean="0"/>
              <a:pPr>
                <a:defRPr/>
              </a:pPr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583547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431029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110977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CCE6E5-8776-4306-AF12-1433129F08B3}" type="slidenum">
              <a:rPr lang="zh-TW" altLang="en-US" smtClean="0"/>
              <a:t>290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264883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6693B81-97C0-4867-9DD8-581BC3F891C0}" type="slidenum">
              <a:rPr lang="zh-CN" altLang="en-US" smtClean="0"/>
              <a:pPr>
                <a:defRPr/>
              </a:pPr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53553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6693B81-97C0-4867-9DD8-581BC3F891C0}" type="slidenum">
              <a:rPr lang="zh-CN" altLang="en-US" smtClean="0"/>
              <a:pPr>
                <a:defRPr/>
              </a:pPr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36686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6693B81-97C0-4867-9DD8-581BC3F891C0}" type="slidenum">
              <a:rPr lang="zh-CN" altLang="en-US" smtClean="0"/>
              <a:pPr>
                <a:defRPr/>
              </a:pPr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759449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6693B81-97C0-4867-9DD8-581BC3F891C0}" type="slidenum">
              <a:rPr lang="zh-CN" altLang="en-US" smtClean="0"/>
              <a:pPr>
                <a:defRPr/>
              </a:pPr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3850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3315" name="备注占位符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7108" name="灯片编号占位符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17437DF-B569-4CA8-9AC4-710DD0CC38FF}" type="slidenum">
              <a:rPr lang="zh-CN" altLang="en-US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17</a:t>
            </a:fld>
            <a:endParaRPr lang="zh-CN" altLang="en-US" smtClean="0"/>
          </a:p>
        </p:txBody>
      </p:sp>
    </p:spTree>
    <p:extLst>
      <p:ext uri="{BB962C8B-B14F-4D97-AF65-F5344CB8AC3E}">
        <p14:creationId xmlns:p14="http://schemas.microsoft.com/office/powerpoint/2010/main" val="8542883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53E25E-0ED7-744D-8F71-149A43890061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162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TW" altLang="en-US" smtClean="0"/>
              <a:t>按一下以編輯母片副標題樣式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908408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200061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568632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Work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6"/>
          <p:cNvSpPr>
            <a:spLocks noGrp="1"/>
          </p:cNvSpPr>
          <p:nvPr>
            <p:ph type="pic" sz="quarter" idx="10" hasCustomPrompt="1"/>
          </p:nvPr>
        </p:nvSpPr>
        <p:spPr>
          <a:xfrm rot="434797">
            <a:off x="1198267" y="2019299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1" hasCustomPrompt="1"/>
          </p:nvPr>
        </p:nvSpPr>
        <p:spPr>
          <a:xfrm rot="434797">
            <a:off x="6414869" y="2030510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2" hasCustomPrompt="1"/>
          </p:nvPr>
        </p:nvSpPr>
        <p:spPr>
          <a:xfrm rot="434797">
            <a:off x="1195986" y="4329978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3" hasCustomPrompt="1"/>
          </p:nvPr>
        </p:nvSpPr>
        <p:spPr>
          <a:xfrm rot="434797">
            <a:off x="6421733" y="4345750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</p:spTree>
    <p:extLst>
      <p:ext uri="{BB962C8B-B14F-4D97-AF65-F5344CB8AC3E}">
        <p14:creationId xmlns:p14="http://schemas.microsoft.com/office/powerpoint/2010/main" val="41979110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468354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786759" y="2365265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4035973" y="2365265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642233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24"/>
          <p:cNvSpPr/>
          <p:nvPr userDrawn="1"/>
        </p:nvSpPr>
        <p:spPr>
          <a:xfrm>
            <a:off x="1206578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5"/>
          <p:cNvSpPr/>
          <p:nvPr userDrawn="1"/>
        </p:nvSpPr>
        <p:spPr>
          <a:xfrm>
            <a:off x="2663237" y="6518462"/>
            <a:ext cx="1409700" cy="457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26"/>
          <p:cNvSpPr/>
          <p:nvPr userDrawn="1"/>
        </p:nvSpPr>
        <p:spPr>
          <a:xfrm>
            <a:off x="4119896" y="6518462"/>
            <a:ext cx="1409700" cy="45719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27"/>
          <p:cNvSpPr/>
          <p:nvPr userDrawn="1"/>
        </p:nvSpPr>
        <p:spPr>
          <a:xfrm>
            <a:off x="5576555" y="6518462"/>
            <a:ext cx="1409700" cy="45719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28"/>
          <p:cNvSpPr/>
          <p:nvPr userDrawn="1"/>
        </p:nvSpPr>
        <p:spPr>
          <a:xfrm>
            <a:off x="7033214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29"/>
          <p:cNvSpPr/>
          <p:nvPr userDrawn="1"/>
        </p:nvSpPr>
        <p:spPr>
          <a:xfrm>
            <a:off x="8489873" y="6518462"/>
            <a:ext cx="1409700" cy="45719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37"/>
          <p:cNvSpPr/>
          <p:nvPr userDrawn="1"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37"/>
          <p:cNvSpPr txBox="1"/>
          <p:nvPr userDrawn="1"/>
        </p:nvSpPr>
        <p:spPr>
          <a:xfrm>
            <a:off x="4796605" y="1217772"/>
            <a:ext cx="2598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9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Department of Industrial Management and Information</a:t>
            </a:r>
            <a:endParaRPr lang="en-US" sz="900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ounded Rectangle 29"/>
          <p:cNvSpPr/>
          <p:nvPr userDrawn="1"/>
        </p:nvSpPr>
        <p:spPr>
          <a:xfrm>
            <a:off x="9956723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矩形 11"/>
          <p:cNvSpPr/>
          <p:nvPr userDrawn="1"/>
        </p:nvSpPr>
        <p:spPr>
          <a:xfrm>
            <a:off x="0" y="682073"/>
            <a:ext cx="1628504" cy="4702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73523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11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17831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935725" y="4058717"/>
            <a:ext cx="22860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Image #</a:t>
            </a:r>
          </a:p>
        </p:txBody>
      </p:sp>
      <p:sp>
        <p:nvSpPr>
          <p:cNvPr id="9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3613908" y="4058717"/>
            <a:ext cx="22860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Image #</a:t>
            </a:r>
          </a:p>
        </p:txBody>
      </p:sp>
      <p:sp>
        <p:nvSpPr>
          <p:cNvPr id="10" name="Picture Placeholder 12"/>
          <p:cNvSpPr>
            <a:spLocks noGrp="1"/>
          </p:cNvSpPr>
          <p:nvPr>
            <p:ph type="pic" sz="quarter" idx="12" hasCustomPrompt="1"/>
          </p:nvPr>
        </p:nvSpPr>
        <p:spPr>
          <a:xfrm>
            <a:off x="6292091" y="4058717"/>
            <a:ext cx="22860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Image #</a:t>
            </a:r>
          </a:p>
        </p:txBody>
      </p:sp>
      <p:sp>
        <p:nvSpPr>
          <p:cNvPr id="11" name="Picture Placeholder 12"/>
          <p:cNvSpPr>
            <a:spLocks noGrp="1"/>
          </p:cNvSpPr>
          <p:nvPr>
            <p:ph type="pic" sz="quarter" idx="13" hasCustomPrompt="1"/>
          </p:nvPr>
        </p:nvSpPr>
        <p:spPr>
          <a:xfrm>
            <a:off x="8970274" y="4058717"/>
            <a:ext cx="22860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Image #</a:t>
            </a:r>
          </a:p>
        </p:txBody>
      </p:sp>
    </p:spTree>
    <p:extLst>
      <p:ext uri="{BB962C8B-B14F-4D97-AF65-F5344CB8AC3E}">
        <p14:creationId xmlns:p14="http://schemas.microsoft.com/office/powerpoint/2010/main" val="351786575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Work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875808" y="2370939"/>
            <a:ext cx="1408176" cy="1408176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3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2693976" y="2370939"/>
            <a:ext cx="1408176" cy="1408176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4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4512144" y="2370939"/>
            <a:ext cx="1408176" cy="1408176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5" name="Picture Placeholder 8"/>
          <p:cNvSpPr>
            <a:spLocks noGrp="1"/>
          </p:cNvSpPr>
          <p:nvPr>
            <p:ph type="pic" sz="quarter" idx="13" hasCustomPrompt="1"/>
          </p:nvPr>
        </p:nvSpPr>
        <p:spPr>
          <a:xfrm>
            <a:off x="6330312" y="2370939"/>
            <a:ext cx="1408176" cy="1408176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4" hasCustomPrompt="1"/>
          </p:nvPr>
        </p:nvSpPr>
        <p:spPr>
          <a:xfrm>
            <a:off x="8148480" y="2370939"/>
            <a:ext cx="1408176" cy="1408176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5" hasCustomPrompt="1"/>
          </p:nvPr>
        </p:nvSpPr>
        <p:spPr>
          <a:xfrm>
            <a:off x="9886750" y="2370939"/>
            <a:ext cx="1408176" cy="1408176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</p:spTree>
    <p:extLst>
      <p:ext uri="{BB962C8B-B14F-4D97-AF65-F5344CB8AC3E}">
        <p14:creationId xmlns:p14="http://schemas.microsoft.com/office/powerpoint/2010/main" val="123356041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Work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065287" y="2359541"/>
            <a:ext cx="1728216" cy="1728216"/>
          </a:xfrm>
          <a:prstGeom prst="foldedCorner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153445" y="3433428"/>
            <a:ext cx="1728216" cy="1728216"/>
          </a:xfrm>
          <a:prstGeom prst="foldedCorner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5241603" y="2359541"/>
            <a:ext cx="1728216" cy="1728216"/>
          </a:xfrm>
          <a:prstGeom prst="foldedCorner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7325828" y="3433428"/>
            <a:ext cx="1728216" cy="1728216"/>
          </a:xfrm>
          <a:prstGeom prst="foldedCorner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9413986" y="2359541"/>
            <a:ext cx="1728216" cy="1728216"/>
          </a:xfrm>
          <a:prstGeom prst="foldedCorner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70753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2332287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Sing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8"/>
          <p:cNvSpPr>
            <a:spLocks noGrp="1"/>
          </p:cNvSpPr>
          <p:nvPr>
            <p:ph type="pic" sz="quarter" idx="10" hasCustomPrompt="1"/>
          </p:nvPr>
        </p:nvSpPr>
        <p:spPr>
          <a:xfrm>
            <a:off x="953865" y="566478"/>
            <a:ext cx="1399032" cy="1399032"/>
          </a:xfrm>
          <a:prstGeom prst="ellipse">
            <a:avLst/>
          </a:prstGeom>
          <a:solidFill>
            <a:schemeClr val="bg1">
              <a:lumMod val="65000"/>
            </a:schemeClr>
          </a:solidFill>
          <a:ln w="12700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9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6629400" y="-1"/>
            <a:ext cx="5562600" cy="2530549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80660496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Work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5219700" y="669472"/>
            <a:ext cx="877824" cy="8778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solidFill>
              <a:schemeClr val="accent2"/>
            </a:solidFill>
          </a:ln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3" name="Picture Placeholder 6"/>
          <p:cNvSpPr>
            <a:spLocks noGrp="1"/>
          </p:cNvSpPr>
          <p:nvPr>
            <p:ph type="pic" sz="quarter" idx="11" hasCustomPrompt="1"/>
          </p:nvPr>
        </p:nvSpPr>
        <p:spPr>
          <a:xfrm>
            <a:off x="955330" y="2019300"/>
            <a:ext cx="1243584" cy="124358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solidFill>
              <a:schemeClr val="accent1"/>
            </a:solidFill>
          </a:ln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4" name="Picture Placeholder 6"/>
          <p:cNvSpPr>
            <a:spLocks noGrp="1"/>
          </p:cNvSpPr>
          <p:nvPr>
            <p:ph type="pic" sz="quarter" idx="12" hasCustomPrompt="1"/>
          </p:nvPr>
        </p:nvSpPr>
        <p:spPr>
          <a:xfrm>
            <a:off x="7260533" y="2988127"/>
            <a:ext cx="1179576" cy="117957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solidFill>
              <a:schemeClr val="accent6"/>
            </a:solidFill>
          </a:ln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2586011" y="3565323"/>
            <a:ext cx="1746504" cy="174650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solidFill>
              <a:schemeClr val="accent2"/>
            </a:solidFill>
          </a:ln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Team</a:t>
            </a:r>
          </a:p>
        </p:txBody>
      </p:sp>
    </p:spTree>
    <p:extLst>
      <p:ext uri="{BB962C8B-B14F-4D97-AF65-F5344CB8AC3E}">
        <p14:creationId xmlns:p14="http://schemas.microsoft.com/office/powerpoint/2010/main" val="22929403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our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786759" y="2365265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4035973" y="2365265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6285187" y="2365265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8534401" y="2365265"/>
            <a:ext cx="1828800" cy="182880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391154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Imag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119062" y="104774"/>
            <a:ext cx="6702425" cy="664686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</a:t>
            </a:r>
          </a:p>
        </p:txBody>
      </p:sp>
      <p:sp>
        <p:nvSpPr>
          <p:cNvPr id="3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6884935" y="104774"/>
            <a:ext cx="2560321" cy="329286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</a:t>
            </a:r>
          </a:p>
        </p:txBody>
      </p:sp>
      <p:sp>
        <p:nvSpPr>
          <p:cNvPr id="4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9509047" y="3460366"/>
            <a:ext cx="2560321" cy="3292860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</a:t>
            </a:r>
          </a:p>
        </p:txBody>
      </p:sp>
    </p:spTree>
    <p:extLst>
      <p:ext uri="{BB962C8B-B14F-4D97-AF65-F5344CB8AC3E}">
        <p14:creationId xmlns:p14="http://schemas.microsoft.com/office/powerpoint/2010/main" val="276618756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612257" y="2019299"/>
            <a:ext cx="3927475" cy="204311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3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4604821" y="2019299"/>
            <a:ext cx="3927475" cy="204311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611885" y="4124323"/>
            <a:ext cx="3927475" cy="204311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4604634" y="4124324"/>
            <a:ext cx="3927475" cy="204311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8597383" y="2019299"/>
            <a:ext cx="2644775" cy="4148137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84705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Image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573151" y="1775893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3" name="Picture Placeholder 15"/>
          <p:cNvSpPr>
            <a:spLocks noGrp="1"/>
          </p:cNvSpPr>
          <p:nvPr>
            <p:ph type="pic" sz="quarter" idx="11" hasCustomPrompt="1"/>
          </p:nvPr>
        </p:nvSpPr>
        <p:spPr>
          <a:xfrm>
            <a:off x="3352864" y="1775893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4" name="Picture Placeholder 15"/>
          <p:cNvSpPr>
            <a:spLocks noGrp="1"/>
          </p:cNvSpPr>
          <p:nvPr>
            <p:ph type="pic" sz="quarter" idx="12" hasCustomPrompt="1"/>
          </p:nvPr>
        </p:nvSpPr>
        <p:spPr>
          <a:xfrm>
            <a:off x="6130925" y="1775893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5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8910701" y="1775893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6" name="Picture Placeholder 15"/>
          <p:cNvSpPr>
            <a:spLocks noGrp="1"/>
          </p:cNvSpPr>
          <p:nvPr>
            <p:ph type="pic" sz="quarter" idx="14" hasCustomPrompt="1"/>
          </p:nvPr>
        </p:nvSpPr>
        <p:spPr>
          <a:xfrm>
            <a:off x="573151" y="3816434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7" name="Picture Placeholder 15"/>
          <p:cNvSpPr>
            <a:spLocks noGrp="1"/>
          </p:cNvSpPr>
          <p:nvPr>
            <p:ph type="pic" sz="quarter" idx="15" hasCustomPrompt="1"/>
          </p:nvPr>
        </p:nvSpPr>
        <p:spPr>
          <a:xfrm>
            <a:off x="3352864" y="3816434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8" name="Picture Placeholder 15"/>
          <p:cNvSpPr>
            <a:spLocks noGrp="1"/>
          </p:cNvSpPr>
          <p:nvPr>
            <p:ph type="pic" sz="quarter" idx="16" hasCustomPrompt="1"/>
          </p:nvPr>
        </p:nvSpPr>
        <p:spPr>
          <a:xfrm>
            <a:off x="6130925" y="3816434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9" name="Picture Placeholder 15"/>
          <p:cNvSpPr>
            <a:spLocks noGrp="1"/>
          </p:cNvSpPr>
          <p:nvPr>
            <p:ph type="pic" sz="quarter" idx="17" hasCustomPrompt="1"/>
          </p:nvPr>
        </p:nvSpPr>
        <p:spPr>
          <a:xfrm>
            <a:off x="8908986" y="3816434"/>
            <a:ext cx="2706624" cy="198424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</p:spTree>
    <p:extLst>
      <p:ext uri="{BB962C8B-B14F-4D97-AF65-F5344CB8AC3E}">
        <p14:creationId xmlns:p14="http://schemas.microsoft.com/office/powerpoint/2010/main" val="2931206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Image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4"/>
          <p:cNvSpPr>
            <a:spLocks noGrp="1"/>
          </p:cNvSpPr>
          <p:nvPr>
            <p:ph type="pic" sz="quarter" idx="10" hasCustomPrompt="1"/>
          </p:nvPr>
        </p:nvSpPr>
        <p:spPr>
          <a:xfrm>
            <a:off x="3781424" y="-1"/>
            <a:ext cx="2752725" cy="3338513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3" name="Picture Placeholder 14"/>
          <p:cNvSpPr>
            <a:spLocks noGrp="1"/>
          </p:cNvSpPr>
          <p:nvPr>
            <p:ph type="pic" sz="quarter" idx="11" hasCustomPrompt="1"/>
          </p:nvPr>
        </p:nvSpPr>
        <p:spPr>
          <a:xfrm>
            <a:off x="9477375" y="1509713"/>
            <a:ext cx="2714625" cy="3748087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4" name="Picture Placeholder 14"/>
          <p:cNvSpPr>
            <a:spLocks noGrp="1"/>
          </p:cNvSpPr>
          <p:nvPr>
            <p:ph type="pic" sz="quarter" idx="12" hasCustomPrompt="1"/>
          </p:nvPr>
        </p:nvSpPr>
        <p:spPr>
          <a:xfrm>
            <a:off x="931862" y="1509713"/>
            <a:ext cx="2754312" cy="3748087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5" name="Picture Placeholder 14"/>
          <p:cNvSpPr>
            <a:spLocks noGrp="1"/>
          </p:cNvSpPr>
          <p:nvPr>
            <p:ph type="pic" sz="quarter" idx="13" hasCustomPrompt="1"/>
          </p:nvPr>
        </p:nvSpPr>
        <p:spPr>
          <a:xfrm>
            <a:off x="6629401" y="1509713"/>
            <a:ext cx="2754312" cy="1828799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6" name="Picture Placeholder 14"/>
          <p:cNvSpPr>
            <a:spLocks noGrp="1"/>
          </p:cNvSpPr>
          <p:nvPr>
            <p:ph type="pic" sz="quarter" idx="14" hasCustomPrompt="1"/>
          </p:nvPr>
        </p:nvSpPr>
        <p:spPr>
          <a:xfrm>
            <a:off x="6629401" y="3428999"/>
            <a:ext cx="2754312" cy="1828799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7" name="Picture Placeholder 14"/>
          <p:cNvSpPr>
            <a:spLocks noGrp="1"/>
          </p:cNvSpPr>
          <p:nvPr>
            <p:ph type="pic" sz="quarter" idx="15" hasCustomPrompt="1"/>
          </p:nvPr>
        </p:nvSpPr>
        <p:spPr>
          <a:xfrm>
            <a:off x="3779836" y="3428999"/>
            <a:ext cx="2754312" cy="1828799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</p:spTree>
    <p:extLst>
      <p:ext uri="{BB962C8B-B14F-4D97-AF65-F5344CB8AC3E}">
        <p14:creationId xmlns:p14="http://schemas.microsoft.com/office/powerpoint/2010/main" val="11221708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Image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-217198" y="2624081"/>
            <a:ext cx="1746504" cy="1243584"/>
          </a:xfrm>
          <a:prstGeom prst="roundRect">
            <a:avLst>
              <a:gd name="adj" fmla="val 6163"/>
            </a:avLst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3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10661691" y="2624081"/>
            <a:ext cx="1746504" cy="1243584"/>
          </a:xfrm>
          <a:prstGeom prst="roundRect">
            <a:avLst>
              <a:gd name="adj" fmla="val 6163"/>
            </a:avLst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4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1680975" y="2149558"/>
            <a:ext cx="2840900" cy="2019300"/>
          </a:xfrm>
          <a:prstGeom prst="roundRect">
            <a:avLst>
              <a:gd name="adj" fmla="val 5624"/>
            </a:avLst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5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4675550" y="2149558"/>
            <a:ext cx="2840900" cy="2019300"/>
          </a:xfrm>
          <a:prstGeom prst="roundRect">
            <a:avLst>
              <a:gd name="adj" fmla="val 5624"/>
            </a:avLst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7669122" y="2149558"/>
            <a:ext cx="2840900" cy="2019300"/>
          </a:xfrm>
          <a:prstGeom prst="roundRect">
            <a:avLst>
              <a:gd name="adj" fmla="val 5624"/>
            </a:avLst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</p:spTree>
    <p:extLst>
      <p:ext uri="{BB962C8B-B14F-4D97-AF65-F5344CB8AC3E}">
        <p14:creationId xmlns:p14="http://schemas.microsoft.com/office/powerpoint/2010/main" val="19912070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Image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09136"/>
            <a:ext cx="6096000" cy="415628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8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6096000" y="2009136"/>
            <a:ext cx="2324100" cy="232748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8420100" y="2009136"/>
            <a:ext cx="3771900" cy="2327488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Image #</a:t>
            </a:r>
          </a:p>
        </p:txBody>
      </p:sp>
    </p:spTree>
    <p:extLst>
      <p:ext uri="{BB962C8B-B14F-4D97-AF65-F5344CB8AC3E}">
        <p14:creationId xmlns:p14="http://schemas.microsoft.com/office/powerpoint/2010/main" val="288094960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ac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-1"/>
            <a:ext cx="12192000" cy="3418367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#</a:t>
            </a:r>
          </a:p>
        </p:txBody>
      </p:sp>
      <p:sp>
        <p:nvSpPr>
          <p:cNvPr id="3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3338622" y="3418366"/>
            <a:ext cx="2386123" cy="1525774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#</a:t>
            </a:r>
          </a:p>
        </p:txBody>
      </p:sp>
      <p:sp>
        <p:nvSpPr>
          <p:cNvPr id="4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6667499" y="3418366"/>
            <a:ext cx="2386123" cy="1525774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/>
              <a:t>Portfolio #</a:t>
            </a:r>
          </a:p>
        </p:txBody>
      </p:sp>
    </p:spTree>
    <p:extLst>
      <p:ext uri="{BB962C8B-B14F-4D97-AF65-F5344CB8AC3E}">
        <p14:creationId xmlns:p14="http://schemas.microsoft.com/office/powerpoint/2010/main" val="1751998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 smtClean="0"/>
              <a:t>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447385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200886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8525422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293745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393148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 smtClean="0"/>
              <a:t>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0904799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 smtClean="0"/>
              <a:t>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277474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BA2710-831C-46DC-92C4-C22CED321045}" type="datetimeFigureOut">
              <a:rPr lang="zh-TW" altLang="en-US" smtClean="0"/>
              <a:t>2017/3/24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69A020-B3A7-49EF-9209-755C02838550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26499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png"/><Relationship Id="rId3" Type="http://schemas.openxmlformats.org/officeDocument/2006/relationships/image" Target="../media/image94.png"/><Relationship Id="rId7" Type="http://schemas.openxmlformats.org/officeDocument/2006/relationships/image" Target="../media/image98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7.png"/><Relationship Id="rId11" Type="http://schemas.openxmlformats.org/officeDocument/2006/relationships/image" Target="../media/image102.png"/><Relationship Id="rId5" Type="http://schemas.openxmlformats.org/officeDocument/2006/relationships/image" Target="../media/image96.png"/><Relationship Id="rId10" Type="http://schemas.openxmlformats.org/officeDocument/2006/relationships/image" Target="../media/image101.png"/><Relationship Id="rId4" Type="http://schemas.openxmlformats.org/officeDocument/2006/relationships/image" Target="../media/image95.png"/><Relationship Id="rId9" Type="http://schemas.openxmlformats.org/officeDocument/2006/relationships/image" Target="../media/image100.pn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image" Target="../media/image103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6.png"/><Relationship Id="rId5" Type="http://schemas.openxmlformats.org/officeDocument/2006/relationships/image" Target="../media/image105.png"/><Relationship Id="rId4" Type="http://schemas.openxmlformats.org/officeDocument/2006/relationships/image" Target="../media/image104.png"/><Relationship Id="rId9" Type="http://schemas.openxmlformats.org/officeDocument/2006/relationships/image" Target="../media/image109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6.jpeg"/><Relationship Id="rId1" Type="http://schemas.openxmlformats.org/officeDocument/2006/relationships/slideLayout" Target="../slideLayouts/slideLayout15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jpeg"/><Relationship Id="rId1" Type="http://schemas.openxmlformats.org/officeDocument/2006/relationships/slideLayout" Target="../slideLayouts/slideLayout15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8.jpeg"/><Relationship Id="rId1" Type="http://schemas.openxmlformats.org/officeDocument/2006/relationships/slideLayout" Target="../slideLayouts/slideLayout15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5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2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15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2.jpeg"/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5.png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7" Type="http://schemas.openxmlformats.org/officeDocument/2006/relationships/image" Target="../media/image121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0.png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png"/><Relationship Id="rId13" Type="http://schemas.openxmlformats.org/officeDocument/2006/relationships/image" Target="../media/image132.png"/><Relationship Id="rId3" Type="http://schemas.openxmlformats.org/officeDocument/2006/relationships/image" Target="../media/image122.png"/><Relationship Id="rId7" Type="http://schemas.openxmlformats.org/officeDocument/2006/relationships/image" Target="../media/image126.png"/><Relationship Id="rId12" Type="http://schemas.openxmlformats.org/officeDocument/2006/relationships/image" Target="../media/image131.png"/><Relationship Id="rId17" Type="http://schemas.openxmlformats.org/officeDocument/2006/relationships/image" Target="../media/image136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3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5.png"/><Relationship Id="rId11" Type="http://schemas.openxmlformats.org/officeDocument/2006/relationships/image" Target="../media/image130.png"/><Relationship Id="rId5" Type="http://schemas.openxmlformats.org/officeDocument/2006/relationships/image" Target="../media/image124.png"/><Relationship Id="rId15" Type="http://schemas.openxmlformats.org/officeDocument/2006/relationships/image" Target="../media/image134.png"/><Relationship Id="rId10" Type="http://schemas.openxmlformats.org/officeDocument/2006/relationships/image" Target="../media/image129.png"/><Relationship Id="rId4" Type="http://schemas.openxmlformats.org/officeDocument/2006/relationships/image" Target="../media/image123.png"/><Relationship Id="rId9" Type="http://schemas.openxmlformats.org/officeDocument/2006/relationships/image" Target="../media/image128.png"/><Relationship Id="rId14" Type="http://schemas.openxmlformats.org/officeDocument/2006/relationships/image" Target="../media/image133.png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5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15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5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0.png"/><Relationship Id="rId5" Type="http://schemas.openxmlformats.org/officeDocument/2006/relationships/image" Target="../media/image139.png"/><Relationship Id="rId4" Type="http://schemas.openxmlformats.org/officeDocument/2006/relationships/image" Target="../media/image138.png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4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4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jpg"/><Relationship Id="rId2" Type="http://schemas.openxmlformats.org/officeDocument/2006/relationships/image" Target="../media/image141.jpeg"/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3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3.xml"/><Relationship Id="rId4" Type="http://schemas.openxmlformats.org/officeDocument/2006/relationships/chart" Target="../charts/char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4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jpeg"/><Relationship Id="rId2" Type="http://schemas.openxmlformats.org/officeDocument/2006/relationships/image" Target="../media/image143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5.jpeg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4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3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3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13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3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image" Target="../media/image146.JPG"/><Relationship Id="rId1" Type="http://schemas.openxmlformats.org/officeDocument/2006/relationships/slideLayout" Target="../slideLayouts/slideLayout1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4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4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14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14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14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8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jpeg"/><Relationship Id="rId2" Type="http://schemas.openxmlformats.org/officeDocument/2006/relationships/image" Target="../media/image148.jpeg"/><Relationship Id="rId1" Type="http://schemas.openxmlformats.org/officeDocument/2006/relationships/slideLayout" Target="../slideLayouts/slideLayout1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jpeg"/><Relationship Id="rId2" Type="http://schemas.openxmlformats.org/officeDocument/2006/relationships/image" Target="../media/image150.JPG"/><Relationship Id="rId1" Type="http://schemas.openxmlformats.org/officeDocument/2006/relationships/slideLayout" Target="../slideLayouts/slideLayout1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3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13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jpeg"/><Relationship Id="rId1" Type="http://schemas.openxmlformats.org/officeDocument/2006/relationships/slideLayout" Target="../slideLayouts/slideLayout22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4.png"/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JPG"/><Relationship Id="rId2" Type="http://schemas.openxmlformats.org/officeDocument/2006/relationships/image" Target="../media/image152.JPG"/><Relationship Id="rId1" Type="http://schemas.openxmlformats.org/officeDocument/2006/relationships/slideLayout" Target="../slideLayouts/slideLayout1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png"/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0.png"/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3.png"/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4.png"/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JPG"/><Relationship Id="rId2" Type="http://schemas.openxmlformats.org/officeDocument/2006/relationships/image" Target="../media/image154.JPG"/><Relationship Id="rId1" Type="http://schemas.openxmlformats.org/officeDocument/2006/relationships/slideLayout" Target="../slideLayouts/slideLayout1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6.gif"/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JP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JPG"/><Relationship Id="rId2" Type="http://schemas.openxmlformats.org/officeDocument/2006/relationships/image" Target="../media/image158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0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G"/><Relationship Id="rId2" Type="http://schemas.openxmlformats.org/officeDocument/2006/relationships/image" Target="../media/image161.JP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JPG"/><Relationship Id="rId2" Type="http://schemas.openxmlformats.org/officeDocument/2006/relationships/image" Target="../media/image163.JP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JPG"/><Relationship Id="rId2" Type="http://schemas.openxmlformats.org/officeDocument/2006/relationships/image" Target="../media/image165.JP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JPG"/><Relationship Id="rId2" Type="http://schemas.openxmlformats.org/officeDocument/2006/relationships/image" Target="../media/image167.JP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G"/><Relationship Id="rId2" Type="http://schemas.openxmlformats.org/officeDocument/2006/relationships/image" Target="../media/image169.JP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5.png"/><Relationship Id="rId5" Type="http://schemas.openxmlformats.org/officeDocument/2006/relationships/image" Target="../media/image174.png"/><Relationship Id="rId4" Type="http://schemas.openxmlformats.org/officeDocument/2006/relationships/image" Target="../media/image173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0" Type="http://schemas.openxmlformats.org/officeDocument/2006/relationships/image" Target="../media/image23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JPG"/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JPG"/><Relationship Id="rId2" Type="http://schemas.openxmlformats.org/officeDocument/2006/relationships/image" Target="../media/image178.JP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JPG"/><Relationship Id="rId2" Type="http://schemas.openxmlformats.org/officeDocument/2006/relationships/image" Target="../media/image180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2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JPG"/><Relationship Id="rId2" Type="http://schemas.openxmlformats.org/officeDocument/2006/relationships/image" Target="../media/image182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JPG"/><Relationship Id="rId2" Type="http://schemas.openxmlformats.org/officeDocument/2006/relationships/image" Target="../media/image184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4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image" Target="../media/image188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10" Type="http://schemas.openxmlformats.org/officeDocument/2006/relationships/image" Target="../media/image35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6.png"/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12" Type="http://schemas.openxmlformats.org/officeDocument/2006/relationships/image" Target="../media/image45.png"/><Relationship Id="rId17" Type="http://schemas.openxmlformats.org/officeDocument/2006/relationships/image" Target="../media/image50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.png"/><Relationship Id="rId11" Type="http://schemas.openxmlformats.org/officeDocument/2006/relationships/image" Target="../media/image44.png"/><Relationship Id="rId5" Type="http://schemas.openxmlformats.org/officeDocument/2006/relationships/image" Target="../media/image38.png"/><Relationship Id="rId15" Type="http://schemas.openxmlformats.org/officeDocument/2006/relationships/image" Target="../media/image48.png"/><Relationship Id="rId10" Type="http://schemas.openxmlformats.org/officeDocument/2006/relationships/image" Target="../media/image43.png"/><Relationship Id="rId4" Type="http://schemas.openxmlformats.org/officeDocument/2006/relationships/image" Target="../media/image37.png"/><Relationship Id="rId9" Type="http://schemas.openxmlformats.org/officeDocument/2006/relationships/image" Target="../media/image42.png"/><Relationship Id="rId14" Type="http://schemas.openxmlformats.org/officeDocument/2006/relationships/image" Target="../media/image47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3" Type="http://schemas.openxmlformats.org/officeDocument/2006/relationships/image" Target="../media/image51.pn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4.png"/><Relationship Id="rId11" Type="http://schemas.openxmlformats.org/officeDocument/2006/relationships/image" Target="../media/image59.png"/><Relationship Id="rId5" Type="http://schemas.openxmlformats.org/officeDocument/2006/relationships/image" Target="../media/image53.png"/><Relationship Id="rId10" Type="http://schemas.openxmlformats.org/officeDocument/2006/relationships/image" Target="../media/image58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202.png"/><Relationship Id="rId4" Type="http://schemas.microsoft.com/office/2007/relationships/hdphoto" Target="../media/hdphoto1.wdp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image" Target="../media/image73.png"/><Relationship Id="rId3" Type="http://schemas.openxmlformats.org/officeDocument/2006/relationships/image" Target="../media/image63.png"/><Relationship Id="rId7" Type="http://schemas.openxmlformats.org/officeDocument/2006/relationships/image" Target="../media/image67.png"/><Relationship Id="rId12" Type="http://schemas.openxmlformats.org/officeDocument/2006/relationships/image" Target="../media/image72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6.png"/><Relationship Id="rId11" Type="http://schemas.openxmlformats.org/officeDocument/2006/relationships/image" Target="../media/image71.png"/><Relationship Id="rId5" Type="http://schemas.openxmlformats.org/officeDocument/2006/relationships/image" Target="../media/image65.png"/><Relationship Id="rId10" Type="http://schemas.openxmlformats.org/officeDocument/2006/relationships/image" Target="../media/image70.png"/><Relationship Id="rId4" Type="http://schemas.openxmlformats.org/officeDocument/2006/relationships/image" Target="../media/image64.png"/><Relationship Id="rId9" Type="http://schemas.openxmlformats.org/officeDocument/2006/relationships/image" Target="../media/image69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8.pn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13" Type="http://schemas.openxmlformats.org/officeDocument/2006/relationships/image" Target="../media/image84.png"/><Relationship Id="rId3" Type="http://schemas.openxmlformats.org/officeDocument/2006/relationships/image" Target="../media/image74.png"/><Relationship Id="rId7" Type="http://schemas.openxmlformats.org/officeDocument/2006/relationships/image" Target="../media/image78.png"/><Relationship Id="rId12" Type="http://schemas.openxmlformats.org/officeDocument/2006/relationships/image" Target="../media/image83.png"/><Relationship Id="rId17" Type="http://schemas.openxmlformats.org/officeDocument/2006/relationships/image" Target="../media/image88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7.png"/><Relationship Id="rId11" Type="http://schemas.openxmlformats.org/officeDocument/2006/relationships/image" Target="../media/image82.png"/><Relationship Id="rId5" Type="http://schemas.openxmlformats.org/officeDocument/2006/relationships/image" Target="../media/image76.png"/><Relationship Id="rId15" Type="http://schemas.openxmlformats.org/officeDocument/2006/relationships/image" Target="../media/image86.png"/><Relationship Id="rId10" Type="http://schemas.openxmlformats.org/officeDocument/2006/relationships/image" Target="../media/image81.png"/><Relationship Id="rId4" Type="http://schemas.openxmlformats.org/officeDocument/2006/relationships/image" Target="../media/image75.png"/><Relationship Id="rId9" Type="http://schemas.openxmlformats.org/officeDocument/2006/relationships/image" Target="../media/image80.png"/><Relationship Id="rId14" Type="http://schemas.openxmlformats.org/officeDocument/2006/relationships/image" Target="../media/image85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9.png"/><Relationship Id="rId1" Type="http://schemas.openxmlformats.org/officeDocument/2006/relationships/slideLayout" Target="../slideLayouts/slideLayout8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8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2.png"/><Relationship Id="rId1" Type="http://schemas.openxmlformats.org/officeDocument/2006/relationships/slideLayout" Target="../slideLayouts/slideLayout8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8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8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8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圖片 8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65968"/>
          </a:xfrm>
          <a:prstGeom prst="rect">
            <a:avLst/>
          </a:prstGeom>
        </p:spPr>
      </p:pic>
      <p:pic>
        <p:nvPicPr>
          <p:cNvPr id="11" name="圖片 10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67549" y="1618331"/>
            <a:ext cx="2456901" cy="18106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8063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圖片 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4301" y="-46610"/>
            <a:ext cx="12609453" cy="7031610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58469" y="880836"/>
            <a:ext cx="10833531" cy="829128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9222" y="1856662"/>
            <a:ext cx="5962405" cy="1072989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91406" y="3076349"/>
            <a:ext cx="10967655" cy="22801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90764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字方塊 3"/>
          <p:cNvSpPr txBox="1"/>
          <p:nvPr/>
        </p:nvSpPr>
        <p:spPr>
          <a:xfrm>
            <a:off x="2225980" y="1498957"/>
            <a:ext cx="4581331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&lt;!</a:t>
            </a:r>
            <a:r>
              <a:rPr lang="en-US" altLang="zh-TW" sz="1600" dirty="0" err="1">
                <a:latin typeface="Consolas" panose="020B0609020204030204" pitchFamily="49" charset="0"/>
                <a:ea typeface="微軟正黑體" panose="020B0604030504040204" pitchFamily="34" charset="-120"/>
              </a:rPr>
              <a:t>doctype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html&gt;</a:t>
            </a:r>
          </a:p>
          <a:p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&lt;html&gt;</a:t>
            </a: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&lt;head&gt;&lt;meta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charset="utf-8"&gt;&lt;/head&gt;</a:t>
            </a: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&lt;body&gt;</a:t>
            </a: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&lt;?</a:t>
            </a:r>
            <a:r>
              <a:rPr lang="en-US" altLang="zh-TW" sz="1600" dirty="0" err="1">
                <a:latin typeface="Consolas" panose="020B0609020204030204" pitchFamily="49" charset="0"/>
                <a:ea typeface="微軟正黑體" panose="020B0604030504040204" pitchFamily="34" charset="-120"/>
              </a:rPr>
              <a:t>php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class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A</a:t>
            </a: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｛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 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//…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 ｝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class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B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extends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A</a:t>
            </a: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｛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 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//…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 ｝ 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class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C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extends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B</a:t>
            </a: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｛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 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//…</a:t>
            </a:r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    ｝</a:t>
            </a:r>
            <a:endParaRPr lang="en-US" altLang="zh-TW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 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?&gt;</a:t>
            </a:r>
          </a:p>
          <a:p>
            <a:r>
              <a:rPr lang="zh-TW" altLang="en-US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     </a:t>
            </a:r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&lt;/body&gt;</a:t>
            </a:r>
          </a:p>
          <a:p>
            <a:r>
              <a:rPr lang="en-US" altLang="zh-TW" sz="1600" dirty="0">
                <a:latin typeface="Consolas" panose="020B0609020204030204" pitchFamily="49" charset="0"/>
                <a:ea typeface="微軟正黑體" panose="020B0604030504040204" pitchFamily="34" charset="-120"/>
              </a:rPr>
              <a:t>&lt;/html&gt;</a:t>
            </a:r>
            <a:endParaRPr lang="zh-TW" altLang="en-US" sz="1600" dirty="0">
              <a:latin typeface="Consolas" panose="020B0609020204030204" pitchFamily="49" charset="0"/>
              <a:ea typeface="微軟正黑體" panose="020B0604030504040204" pitchFamily="34" charset="-120"/>
            </a:endParaRPr>
          </a:p>
        </p:txBody>
      </p:sp>
      <p:sp>
        <p:nvSpPr>
          <p:cNvPr id="5" name="標題 1"/>
          <p:cNvSpPr>
            <a:spLocks noGrp="1"/>
          </p:cNvSpPr>
          <p:nvPr>
            <p:ph type="title"/>
          </p:nvPr>
        </p:nvSpPr>
        <p:spPr>
          <a:xfrm>
            <a:off x="1127124" y="728664"/>
            <a:ext cx="9918765" cy="647700"/>
          </a:xfrm>
        </p:spPr>
        <p:txBody>
          <a:bodyPr>
            <a:normAutofit/>
          </a:bodyPr>
          <a:lstStyle/>
          <a:p>
            <a:r>
              <a:rPr lang="zh-TW" altLang="en-US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鏈狀繼承</a:t>
            </a:r>
          </a:p>
        </p:txBody>
      </p:sp>
      <p:grpSp>
        <p:nvGrpSpPr>
          <p:cNvPr id="17" name="群組 16"/>
          <p:cNvGrpSpPr/>
          <p:nvPr/>
        </p:nvGrpSpPr>
        <p:grpSpPr>
          <a:xfrm>
            <a:off x="8358990" y="2015412"/>
            <a:ext cx="2686900" cy="2473068"/>
            <a:chOff x="8481528" y="1147665"/>
            <a:chExt cx="2686900" cy="2473068"/>
          </a:xfrm>
          <a:noFill/>
          <a:effectLst>
            <a:glow rad="635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6" name="矩形 5"/>
            <p:cNvSpPr/>
            <p:nvPr/>
          </p:nvSpPr>
          <p:spPr>
            <a:xfrm>
              <a:off x="8481528" y="1147665"/>
              <a:ext cx="1175656" cy="474918"/>
            </a:xfrm>
            <a:prstGeom prst="rect">
              <a:avLst/>
            </a:prstGeom>
            <a:grpFill/>
            <a:ln/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7" name="文字方塊 6"/>
            <p:cNvSpPr txBox="1"/>
            <p:nvPr/>
          </p:nvSpPr>
          <p:spPr>
            <a:xfrm>
              <a:off x="8653216" y="1194934"/>
              <a:ext cx="856325" cy="369332"/>
            </a:xfrm>
            <a:prstGeom prst="rect">
              <a:avLst/>
            </a:prstGeom>
            <a:grpFill/>
          </p:spPr>
          <p:txBody>
            <a:bodyPr vert="horz" wrap="non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類別 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A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8487121" y="2149151"/>
              <a:ext cx="1175656" cy="474918"/>
            </a:xfrm>
            <a:prstGeom prst="rect">
              <a:avLst/>
            </a:prstGeom>
            <a:grpFill/>
            <a:ln/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9" name="文字方塊 8"/>
            <p:cNvSpPr txBox="1"/>
            <p:nvPr/>
          </p:nvSpPr>
          <p:spPr>
            <a:xfrm>
              <a:off x="8658809" y="2196420"/>
              <a:ext cx="837089" cy="369332"/>
            </a:xfrm>
            <a:prstGeom prst="rect">
              <a:avLst/>
            </a:prstGeom>
            <a:grpFill/>
          </p:spPr>
          <p:txBody>
            <a:bodyPr vert="horz" wrap="non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類別 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B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8481528" y="3145815"/>
              <a:ext cx="1175656" cy="474918"/>
            </a:xfrm>
            <a:prstGeom prst="rect">
              <a:avLst/>
            </a:prstGeom>
            <a:grpFill/>
            <a:ln/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11" name="文字方塊 10"/>
            <p:cNvSpPr txBox="1"/>
            <p:nvPr/>
          </p:nvSpPr>
          <p:spPr>
            <a:xfrm>
              <a:off x="8653216" y="3193084"/>
              <a:ext cx="851515" cy="369332"/>
            </a:xfrm>
            <a:prstGeom prst="rect">
              <a:avLst/>
            </a:prstGeom>
            <a:grpFill/>
          </p:spPr>
          <p:txBody>
            <a:bodyPr vert="horz" wrap="non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類別 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C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cxnSp>
          <p:nvCxnSpPr>
            <p:cNvPr id="13" name="直線單箭頭接點 12"/>
            <p:cNvCxnSpPr/>
            <p:nvPr/>
          </p:nvCxnSpPr>
          <p:spPr>
            <a:xfrm flipH="1" flipV="1">
              <a:off x="9073093" y="1623197"/>
              <a:ext cx="5593" cy="526568"/>
            </a:xfrm>
            <a:prstGeom prst="straightConnector1">
              <a:avLst/>
            </a:prstGeom>
            <a:grpFill/>
            <a:ln>
              <a:tailEnd type="triangle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4" name="直線單箭頭接點 13"/>
            <p:cNvCxnSpPr/>
            <p:nvPr/>
          </p:nvCxnSpPr>
          <p:spPr>
            <a:xfrm flipH="1" flipV="1">
              <a:off x="9078686" y="2613021"/>
              <a:ext cx="5593" cy="526568"/>
            </a:xfrm>
            <a:prstGeom prst="straightConnector1">
              <a:avLst/>
            </a:prstGeom>
            <a:grpFill/>
            <a:ln>
              <a:tailEnd type="triangle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sp>
          <p:nvSpPr>
            <p:cNvPr id="15" name="文字方塊 14"/>
            <p:cNvSpPr txBox="1"/>
            <p:nvPr/>
          </p:nvSpPr>
          <p:spPr>
            <a:xfrm>
              <a:off x="9367935" y="1701201"/>
              <a:ext cx="1800493" cy="369332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箭頭表示繼承自</a:t>
              </a:r>
            </a:p>
          </p:txBody>
        </p:sp>
        <p:sp>
          <p:nvSpPr>
            <p:cNvPr id="16" name="文字方塊 15"/>
            <p:cNvSpPr txBox="1"/>
            <p:nvPr/>
          </p:nvSpPr>
          <p:spPr>
            <a:xfrm>
              <a:off x="9367935" y="2718166"/>
              <a:ext cx="1800493" cy="369332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箭頭表示繼承自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0718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3"/>
            <a:ext cx="6549529" cy="647700"/>
          </a:xfrm>
        </p:spPr>
        <p:txBody>
          <a:bodyPr vert="horz">
            <a:normAutofit/>
          </a:bodyPr>
          <a:lstStyle/>
          <a:p>
            <a:r>
              <a:rPr lang="zh-TW" altLang="en-US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父類別有多個子類別</a:t>
            </a:r>
          </a:p>
        </p:txBody>
      </p:sp>
      <p:sp>
        <p:nvSpPr>
          <p:cNvPr id="5" name="文字方塊 4"/>
          <p:cNvSpPr txBox="1"/>
          <p:nvPr/>
        </p:nvSpPr>
        <p:spPr>
          <a:xfrm>
            <a:off x="1127125" y="1844674"/>
            <a:ext cx="5498769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&lt;!</a:t>
            </a:r>
            <a:r>
              <a:rPr lang="en-US" altLang="zh-TW" sz="12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doctype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html&gt;</a:t>
            </a:r>
          </a:p>
          <a:p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&lt;html&gt;</a:t>
            </a: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&lt;head&gt;&lt;meta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charset="utf-8"&gt;&lt;/head&gt;</a:t>
            </a: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&lt;body&gt;</a:t>
            </a: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&lt;?</a:t>
            </a:r>
            <a:r>
              <a:rPr lang="en-US" altLang="zh-TW" sz="12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php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class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W</a:t>
            </a: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｛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//…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｝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class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X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extends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W</a:t>
            </a: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｛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//…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｝ 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class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Y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extends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W</a:t>
            </a: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｛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//…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｝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class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Z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extends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W</a:t>
            </a: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｛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//…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｝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?&gt;</a:t>
            </a:r>
          </a:p>
          <a:p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&lt;/body&gt;</a:t>
            </a:r>
          </a:p>
          <a:p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&lt;/html&gt;</a:t>
            </a:r>
            <a:endParaRPr lang="zh-TW" altLang="en-US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</a:t>
            </a:r>
            <a:endParaRPr lang="zh-TW" altLang="en-US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  <p:grpSp>
        <p:nvGrpSpPr>
          <p:cNvPr id="68" name="群組 67"/>
          <p:cNvGrpSpPr/>
          <p:nvPr/>
        </p:nvGrpSpPr>
        <p:grpSpPr>
          <a:xfrm>
            <a:off x="7255889" y="3708734"/>
            <a:ext cx="4300437" cy="1414151"/>
            <a:chOff x="7255889" y="3708734"/>
            <a:chExt cx="4300437" cy="1414151"/>
          </a:xfrm>
        </p:grpSpPr>
        <p:sp>
          <p:nvSpPr>
            <p:cNvPr id="7" name="文字方塊 6"/>
            <p:cNvSpPr txBox="1"/>
            <p:nvPr/>
          </p:nvSpPr>
          <p:spPr>
            <a:xfrm>
              <a:off x="8555698" y="3751694"/>
              <a:ext cx="8194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1600" dirty="0">
                  <a:latin typeface="Consolas" panose="020B0609020204030204" pitchFamily="49" charset="0"/>
                  <a:ea typeface="Yu Gothic UI Semilight" panose="020B0400000000000000" pitchFamily="34" charset="-128"/>
                </a:rPr>
                <a:t>類別 </a:t>
              </a:r>
              <a:r>
                <a:rPr lang="en-US" altLang="zh-TW" sz="1600" dirty="0">
                  <a:latin typeface="Consolas" panose="020B0609020204030204" pitchFamily="49" charset="0"/>
                  <a:ea typeface="Yu Gothic UI Semilight" panose="020B0400000000000000" pitchFamily="34" charset="-128"/>
                </a:rPr>
                <a:t>W</a:t>
              </a:r>
              <a:endParaRPr lang="zh-TW" altLang="en-US" sz="1600" dirty="0">
                <a:latin typeface="Consolas" panose="020B0609020204030204" pitchFamily="49" charset="0"/>
                <a:ea typeface="Yu Gothic UI Semilight" panose="020B0400000000000000" pitchFamily="34" charset="-128"/>
              </a:endParaRPr>
            </a:p>
          </p:txBody>
        </p:sp>
        <p:grpSp>
          <p:nvGrpSpPr>
            <p:cNvPr id="15" name="群組 14"/>
            <p:cNvGrpSpPr/>
            <p:nvPr/>
          </p:nvGrpSpPr>
          <p:grpSpPr>
            <a:xfrm>
              <a:off x="7255889" y="4680189"/>
              <a:ext cx="1046807" cy="424475"/>
              <a:chOff x="8060049" y="2693673"/>
              <a:chExt cx="1046807" cy="424475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060049" y="2693673"/>
                <a:ext cx="1046807" cy="424475"/>
              </a:xfrm>
              <a:prstGeom prst="rect">
                <a:avLst/>
              </a:prstGeom>
              <a:noFill/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sz="1600">
                  <a:latin typeface="Consolas" panose="020B0609020204030204" pitchFamily="49" charset="0"/>
                  <a:ea typeface="Yu Gothic UI Semilight" panose="020B0400000000000000" pitchFamily="34" charset="-128"/>
                </a:endParaRPr>
              </a:p>
            </p:txBody>
          </p:sp>
          <p:sp>
            <p:nvSpPr>
              <p:cNvPr id="9" name="文字方塊 8"/>
              <p:cNvSpPr txBox="1"/>
              <p:nvPr/>
            </p:nvSpPr>
            <p:spPr>
              <a:xfrm>
                <a:off x="8192960" y="2736633"/>
                <a:ext cx="81945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TW" altLang="en-US" sz="1600" dirty="0"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類別 </a:t>
                </a:r>
                <a:r>
                  <a:rPr lang="en-US" altLang="zh-TW" sz="1600" dirty="0"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X</a:t>
                </a:r>
                <a:endParaRPr lang="zh-TW" altLang="en-US" sz="1600" dirty="0">
                  <a:latin typeface="Consolas" panose="020B0609020204030204" pitchFamily="49" charset="0"/>
                  <a:ea typeface="Yu Gothic UI Semilight" panose="020B0400000000000000" pitchFamily="34" charset="-128"/>
                </a:endParaRPr>
              </a:p>
            </p:txBody>
          </p:sp>
        </p:grpSp>
        <p:sp>
          <p:nvSpPr>
            <p:cNvPr id="11" name="文字方塊 10"/>
            <p:cNvSpPr txBox="1"/>
            <p:nvPr/>
          </p:nvSpPr>
          <p:spPr>
            <a:xfrm>
              <a:off x="8652231" y="4741370"/>
              <a:ext cx="8194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1600" dirty="0">
                  <a:latin typeface="Consolas" panose="020B0609020204030204" pitchFamily="49" charset="0"/>
                  <a:ea typeface="Yu Gothic UI Semilight" panose="020B0400000000000000" pitchFamily="34" charset="-128"/>
                </a:rPr>
                <a:t>類別 </a:t>
              </a:r>
              <a:r>
                <a:rPr lang="en-US" altLang="zh-TW" sz="1600" dirty="0">
                  <a:latin typeface="Consolas" panose="020B0609020204030204" pitchFamily="49" charset="0"/>
                  <a:ea typeface="Yu Gothic UI Semilight" panose="020B0400000000000000" pitchFamily="34" charset="-128"/>
                </a:rPr>
                <a:t>Y</a:t>
              </a:r>
              <a:endParaRPr lang="zh-TW" altLang="en-US" sz="1600" dirty="0">
                <a:latin typeface="Consolas" panose="020B0609020204030204" pitchFamily="49" charset="0"/>
                <a:ea typeface="Yu Gothic UI Semilight" panose="020B0400000000000000" pitchFamily="34" charset="-128"/>
              </a:endParaRPr>
            </a:p>
          </p:txBody>
        </p:sp>
        <p:sp>
          <p:nvSpPr>
            <p:cNvPr id="13" name="文字方塊 12"/>
            <p:cNvSpPr txBox="1"/>
            <p:nvPr/>
          </p:nvSpPr>
          <p:spPr>
            <a:xfrm>
              <a:off x="9831150" y="4741370"/>
              <a:ext cx="819455" cy="3385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wrap="none" rtlCol="0">
              <a:spAutoFit/>
            </a:bodyPr>
            <a:lstStyle/>
            <a:p>
              <a:r>
                <a:rPr lang="zh-TW" altLang="en-US" sz="1600" dirty="0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rPr>
                <a:t>類別 </a:t>
              </a:r>
              <a:r>
                <a:rPr lang="en-US" altLang="zh-TW" sz="1600" dirty="0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rPr>
                <a:t>Z</a:t>
              </a:r>
              <a:endParaRPr lang="zh-TW" altLang="en-US" sz="1600" dirty="0">
                <a:solidFill>
                  <a:schemeClr val="tx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endParaRPr>
            </a:p>
          </p:txBody>
        </p:sp>
        <p:sp>
          <p:nvSpPr>
            <p:cNvPr id="31" name="文字方塊 30"/>
            <p:cNvSpPr txBox="1"/>
            <p:nvPr/>
          </p:nvSpPr>
          <p:spPr>
            <a:xfrm>
              <a:off x="9935369" y="4155577"/>
              <a:ext cx="162095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1600" dirty="0">
                  <a:latin typeface="Consolas" panose="020B0609020204030204" pitchFamily="49" charset="0"/>
                  <a:ea typeface="Yu Gothic UI Semilight" panose="020B0400000000000000" pitchFamily="34" charset="-128"/>
                </a:rPr>
                <a:t>箭頭表示繼承自</a:t>
              </a:r>
            </a:p>
          </p:txBody>
        </p:sp>
        <p:sp>
          <p:nvSpPr>
            <p:cNvPr id="53" name="矩形 52"/>
            <p:cNvSpPr/>
            <p:nvPr/>
          </p:nvSpPr>
          <p:spPr>
            <a:xfrm>
              <a:off x="9699041" y="4698410"/>
              <a:ext cx="1046807" cy="424475"/>
            </a:xfrm>
            <a:prstGeom prst="rect">
              <a:avLst/>
            </a:prstGeom>
            <a:noFill/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1600">
                <a:latin typeface="Consolas" panose="020B0609020204030204" pitchFamily="49" charset="0"/>
                <a:ea typeface="Yu Gothic UI Semilight" panose="020B0400000000000000" pitchFamily="34" charset="-128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8459656" y="4698410"/>
              <a:ext cx="1046807" cy="424475"/>
            </a:xfrm>
            <a:prstGeom prst="rect">
              <a:avLst/>
            </a:prstGeom>
            <a:noFill/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1600">
                <a:latin typeface="Consolas" panose="020B0609020204030204" pitchFamily="49" charset="0"/>
                <a:ea typeface="Yu Gothic UI Semilight" panose="020B0400000000000000" pitchFamily="34" charset="-128"/>
              </a:endParaRPr>
            </a:p>
          </p:txBody>
        </p:sp>
        <p:sp>
          <p:nvSpPr>
            <p:cNvPr id="55" name="矩形 54"/>
            <p:cNvSpPr/>
            <p:nvPr/>
          </p:nvSpPr>
          <p:spPr>
            <a:xfrm>
              <a:off x="8459656" y="3708734"/>
              <a:ext cx="1046807" cy="424475"/>
            </a:xfrm>
            <a:prstGeom prst="rect">
              <a:avLst/>
            </a:prstGeom>
            <a:noFill/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1600">
                <a:latin typeface="Consolas" panose="020B0609020204030204" pitchFamily="49" charset="0"/>
                <a:ea typeface="Yu Gothic UI Semilight" panose="020B0400000000000000" pitchFamily="34" charset="-128"/>
              </a:endParaRPr>
            </a:p>
          </p:txBody>
        </p:sp>
        <p:cxnSp>
          <p:nvCxnSpPr>
            <p:cNvPr id="57" name="直線單箭頭接點 56"/>
            <p:cNvCxnSpPr>
              <a:stCxn id="54" idx="0"/>
              <a:endCxn id="55" idx="2"/>
            </p:cNvCxnSpPr>
            <p:nvPr/>
          </p:nvCxnSpPr>
          <p:spPr>
            <a:xfrm flipV="1">
              <a:off x="8983060" y="4133209"/>
              <a:ext cx="0" cy="56520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59" name="直線單箭頭接點 58"/>
            <p:cNvCxnSpPr/>
            <p:nvPr/>
          </p:nvCxnSpPr>
          <p:spPr>
            <a:xfrm flipV="1">
              <a:off x="7792090" y="4176169"/>
              <a:ext cx="1109314" cy="490022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67" name="直線單箭頭接點 66"/>
            <p:cNvCxnSpPr>
              <a:stCxn id="53" idx="0"/>
            </p:cNvCxnSpPr>
            <p:nvPr/>
          </p:nvCxnSpPr>
          <p:spPr>
            <a:xfrm flipH="1" flipV="1">
              <a:off x="9125339" y="4170798"/>
              <a:ext cx="1097106" cy="527612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65029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757845"/>
          </a:xfrm>
        </p:spPr>
        <p:txBody>
          <a:bodyPr>
            <a:normAutofit/>
          </a:bodyPr>
          <a:lstStyle/>
          <a:p>
            <a:r>
              <a:rPr lang="en-US" altLang="zh-TW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7-3-2</a:t>
            </a:r>
            <a:r>
              <a:rPr lang="zh-TW" altLang="en-US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設定成員的存取層級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1141412" y="1844675"/>
            <a:ext cx="1031875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public</a:t>
            </a:r>
            <a:r>
              <a:rPr lang="zh-TW" altLang="en-US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：以這個關鍵字定義的成員能夠被任何程式碼存取，包括被繼承。</a:t>
            </a:r>
            <a:endParaRPr lang="en-US" altLang="zh-TW" sz="2000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en-US" altLang="zh-TW" sz="2000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private</a:t>
            </a:r>
            <a:r>
              <a:rPr lang="zh-TW" altLang="en-US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：以這個關鍵字定義的成員只能被包含其定義的類別存取，不能被繼承。</a:t>
            </a:r>
            <a:endParaRPr lang="en-US" altLang="zh-TW" sz="2000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en-US" altLang="zh-TW" sz="2000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protected</a:t>
            </a:r>
            <a:r>
              <a:rPr lang="zh-TW" altLang="en-US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：以這個關鍵字定義的成員只能被包含其定義的類別或其子類別存取，包括被繼承。</a:t>
            </a:r>
          </a:p>
        </p:txBody>
      </p:sp>
    </p:spTree>
    <p:extLst>
      <p:ext uri="{BB962C8B-B14F-4D97-AF65-F5344CB8AC3E}">
        <p14:creationId xmlns:p14="http://schemas.microsoft.com/office/powerpoint/2010/main" val="424100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4" y="728664"/>
            <a:ext cx="9890773" cy="647700"/>
          </a:xfrm>
        </p:spPr>
        <p:txBody>
          <a:bodyPr>
            <a:normAutofit/>
          </a:bodyPr>
          <a:lstStyle/>
          <a:p>
            <a:r>
              <a:rPr lang="en-US" altLang="zh-TW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7-3-2</a:t>
            </a:r>
            <a:r>
              <a:rPr lang="zh-TW" altLang="en-US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設定成員的存取層級</a:t>
            </a:r>
          </a:p>
        </p:txBody>
      </p:sp>
      <p:sp>
        <p:nvSpPr>
          <p:cNvPr id="5" name="文字方塊 4"/>
          <p:cNvSpPr txBox="1"/>
          <p:nvPr/>
        </p:nvSpPr>
        <p:spPr>
          <a:xfrm>
            <a:off x="1530219" y="1401439"/>
            <a:ext cx="8938728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&lt;?</a:t>
            </a:r>
            <a:r>
              <a:rPr lang="en-US" altLang="zh-TW" sz="12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php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pPr defTabSz="361950"/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class Parent Class                                           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定義父類別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	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｛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pPr defTabSz="361950"/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$Field1;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屬性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private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$Field2;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private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屬性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不能被繼承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protected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$Fiels3;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protected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屬性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function Method1(){}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方法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private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function Method2(){}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private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方法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不能被繼承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protected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function Method3(){}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protected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方法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marL="0" lvl="1"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	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｝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pPr defTabSz="361950"/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class </a:t>
            </a:r>
            <a:r>
              <a:rPr lang="en-US" altLang="zh-TW" sz="12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ChildClass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extend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2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ParentClass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定義子類別</a:t>
            </a:r>
            <a:endParaRPr lang="en-US" altLang="zh-TW" sz="12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	{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$Field4;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屬性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private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$Field5;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private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屬性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不能被繼承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protected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$Field6;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protected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屬性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public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function Method4(){}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方法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private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function Method5(){}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private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方法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不能被繼承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2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protected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function Method6(){}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protected 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方法 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	}</a:t>
            </a:r>
          </a:p>
          <a:p>
            <a:pPr defTabSz="361950"/>
            <a:r>
              <a:rPr lang="en-US" altLang="zh-TW" sz="1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?&gt;</a:t>
            </a:r>
          </a:p>
        </p:txBody>
      </p:sp>
    </p:spTree>
    <p:extLst>
      <p:ext uri="{BB962C8B-B14F-4D97-AF65-F5344CB8AC3E}">
        <p14:creationId xmlns:p14="http://schemas.microsoft.com/office/powerpoint/2010/main" val="1866967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2"/>
            <a:ext cx="9920286" cy="647701"/>
          </a:xfrm>
        </p:spPr>
        <p:txBody>
          <a:bodyPr>
            <a:normAutofit/>
          </a:bodyPr>
          <a:lstStyle/>
          <a:p>
            <a:r>
              <a:rPr lang="en-US" altLang="zh-TW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7-3-3</a:t>
            </a:r>
            <a:r>
              <a:rPr lang="zh-TW" altLang="en-US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覆蓋繼承自父類別的方法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1127126" y="1844675"/>
            <a:ext cx="10333038" cy="42934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&lt;?</a:t>
            </a:r>
            <a:r>
              <a:rPr lang="en-US" altLang="zh-TW" sz="13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php</a:t>
            </a:r>
            <a:endParaRPr lang="en-US" altLang="zh-TW" sz="13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class Payroll										//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定義父類別</a:t>
            </a:r>
            <a:endParaRPr lang="en-US" altLang="zh-TW" sz="13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｛</a:t>
            </a:r>
            <a:endParaRPr lang="en-US" altLang="zh-TW" sz="13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 $Name;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									//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定義屬性 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public function Payment($Hours, $</a:t>
            </a:r>
            <a:r>
              <a:rPr lang="en-US" altLang="zh-TW" sz="13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				//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定義方法 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能夠被繼承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{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return $Hours * $</a:t>
            </a:r>
            <a:r>
              <a:rPr lang="en-US" altLang="zh-TW" sz="13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;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}</a:t>
            </a:r>
          </a:p>
          <a:p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｝</a:t>
            </a:r>
            <a:endParaRPr lang="en-US" altLang="zh-TW" sz="13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class </a:t>
            </a:r>
            <a:r>
              <a:rPr lang="en-US" altLang="zh-TW" sz="13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BonusPayrol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extends Payroll						//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定義子類別</a:t>
            </a:r>
            <a:endParaRPr lang="en-US" altLang="zh-TW" sz="13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{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public function Payment($Hours, $</a:t>
            </a:r>
            <a:r>
              <a:rPr lang="en-US" altLang="zh-TW" sz="13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			//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覆蓋父類別的方法</a:t>
            </a:r>
            <a:endParaRPr lang="en-US" altLang="zh-TW" sz="13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{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return $Hours * $</a:t>
            </a:r>
            <a:r>
              <a:rPr lang="en-US" altLang="zh-TW" sz="13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+ 5000;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}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}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$Obj1 = new Payroll();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$Obj2 = new </a:t>
            </a:r>
            <a:r>
              <a:rPr lang="en-US" altLang="zh-TW" sz="13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BonusPayroll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();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echo '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尚未加上獎金的薪資為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'.$Obj1-&gt;Payment(100,80).'&lt;</a:t>
            </a:r>
            <a:r>
              <a:rPr lang="en-US" altLang="zh-TW" sz="13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br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&gt;';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echo '</a:t>
            </a:r>
            <a:r>
              <a:rPr lang="zh-TW" altLang="en-US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加上獎金之後的薪資為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'.$Obj2-&gt;Payment(100,80).'&lt;</a:t>
            </a:r>
            <a:r>
              <a:rPr lang="en-US" altLang="zh-TW" sz="13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br</a:t>
            </a:r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&gt;';</a:t>
            </a:r>
          </a:p>
          <a:p>
            <a:r>
              <a:rPr lang="en-US" altLang="zh-TW" sz="13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?&gt;</a:t>
            </a:r>
            <a:endParaRPr lang="zh-TW" altLang="en-US" sz="13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65592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4" y="728663"/>
            <a:ext cx="9770079" cy="663883"/>
          </a:xfrm>
        </p:spPr>
        <p:txBody>
          <a:bodyPr>
            <a:normAutofit/>
          </a:bodyPr>
          <a:lstStyle/>
          <a:p>
            <a:r>
              <a:rPr lang="en-US" altLang="zh-TW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7-3-4</a:t>
            </a:r>
            <a:r>
              <a:rPr lang="zh-TW" altLang="en-US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呼叫父類別內被覆蓋的方法</a:t>
            </a:r>
          </a:p>
        </p:txBody>
      </p:sp>
      <p:grpSp>
        <p:nvGrpSpPr>
          <p:cNvPr id="23" name="群組 22"/>
          <p:cNvGrpSpPr/>
          <p:nvPr/>
        </p:nvGrpSpPr>
        <p:grpSpPr>
          <a:xfrm>
            <a:off x="4228624" y="1844675"/>
            <a:ext cx="7115814" cy="4010673"/>
            <a:chOff x="4135318" y="1857962"/>
            <a:chExt cx="7115814" cy="4010673"/>
          </a:xfrm>
          <a:noFill/>
        </p:grpSpPr>
        <p:grpSp>
          <p:nvGrpSpPr>
            <p:cNvPr id="16" name="群組 15"/>
            <p:cNvGrpSpPr/>
            <p:nvPr/>
          </p:nvGrpSpPr>
          <p:grpSpPr>
            <a:xfrm>
              <a:off x="4135318" y="1857962"/>
              <a:ext cx="7115814" cy="3693319"/>
              <a:chOff x="4667163" y="2053620"/>
              <a:chExt cx="7115814" cy="3693319"/>
            </a:xfrm>
            <a:grpFill/>
          </p:grpSpPr>
          <p:sp>
            <p:nvSpPr>
              <p:cNvPr id="4" name="文字方塊 3"/>
              <p:cNvSpPr txBox="1"/>
              <p:nvPr/>
            </p:nvSpPr>
            <p:spPr>
              <a:xfrm>
                <a:off x="4667163" y="2053620"/>
                <a:ext cx="7023076" cy="369331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wrap="none" rtlCol="0">
                <a:spAutoFit/>
              </a:bodyPr>
              <a:lstStyle/>
              <a:p>
                <a:endParaRPr lang="en-US" altLang="zh-TW" dirty="0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endParaRPr>
              </a:p>
              <a:p>
                <a:endParaRPr lang="en-US" altLang="zh-TW" dirty="0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endParaRPr>
              </a:p>
              <a:p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public function Payment($Hours, $</a:t>
                </a:r>
                <a:r>
                  <a:rPr lang="en-US" altLang="zh-TW" dirty="0" err="1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PayRate</a:t>
                </a:r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)</a:t>
                </a:r>
              </a:p>
              <a:p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{</a:t>
                </a:r>
              </a:p>
              <a:p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      return $Hours * $</a:t>
                </a:r>
                <a:r>
                  <a:rPr lang="en-US" altLang="zh-TW" dirty="0" err="1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PayRate</a:t>
                </a:r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 + 5000;</a:t>
                </a:r>
              </a:p>
              <a:p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}</a:t>
                </a:r>
              </a:p>
              <a:p>
                <a:endParaRPr lang="en-US" altLang="zh-TW" dirty="0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endParaRPr>
              </a:p>
              <a:p>
                <a:endParaRPr lang="en-US" altLang="zh-TW" dirty="0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endParaRPr>
              </a:p>
              <a:p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public function Payment ($Hours, $</a:t>
                </a:r>
                <a:r>
                  <a:rPr lang="en-US" altLang="zh-TW" dirty="0" err="1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PayRate</a:t>
                </a:r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)</a:t>
                </a:r>
              </a:p>
              <a:p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{</a:t>
                </a:r>
              </a:p>
              <a:p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      return </a:t>
                </a:r>
                <a:r>
                  <a:rPr lang="en-US" altLang="zh-TW" b="1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parent::Payment($Hours, $</a:t>
                </a:r>
                <a:r>
                  <a:rPr lang="en-US" altLang="zh-TW" b="1" dirty="0" err="1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PayRate</a:t>
                </a:r>
                <a:r>
                  <a:rPr lang="en-US" altLang="zh-TW" b="1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) </a:t>
                </a:r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+ 500; </a:t>
                </a:r>
              </a:p>
              <a:p>
                <a:r>
                  <a:rPr lang="en-US" altLang="zh-TW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}</a:t>
                </a:r>
              </a:p>
              <a:p>
                <a:endParaRPr lang="zh-TW" altLang="en-US" dirty="0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endParaRPr>
              </a:p>
            </p:txBody>
          </p:sp>
          <p:sp>
            <p:nvSpPr>
              <p:cNvPr id="5" name="矩形 4"/>
              <p:cNvSpPr/>
              <p:nvPr/>
            </p:nvSpPr>
            <p:spPr>
              <a:xfrm>
                <a:off x="5743838" y="3132908"/>
                <a:ext cx="2140529" cy="38906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ffectLst>
                <a:glow rad="635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zh-TW" altLang="en-US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endParaRPr>
              </a:p>
            </p:txBody>
          </p:sp>
          <p:sp>
            <p:nvSpPr>
              <p:cNvPr id="8" name="文字方塊 7"/>
              <p:cNvSpPr txBox="1"/>
              <p:nvPr/>
            </p:nvSpPr>
            <p:spPr>
              <a:xfrm>
                <a:off x="8106971" y="3832916"/>
                <a:ext cx="3676006" cy="33855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ffectLst>
                <a:glow rad="635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wrap="none" rtlCol="0">
                <a:spAutoFit/>
              </a:bodyPr>
              <a:lstStyle/>
              <a:p>
                <a:r>
                  <a:rPr lang="zh-TW" altLang="en-US" sz="1600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這些敘述和父類別的 </a:t>
                </a:r>
                <a:r>
                  <a:rPr lang="en-US" altLang="zh-TW" sz="1600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Payment() </a:t>
                </a:r>
                <a:r>
                  <a:rPr lang="zh-TW" altLang="en-US" sz="1600" dirty="0">
                    <a:solidFill>
                      <a:schemeClr val="tx1"/>
                    </a:solidFill>
                    <a:latin typeface="Consolas" panose="020B0609020204030204" pitchFamily="49" charset="0"/>
                    <a:ea typeface="Yu Gothic UI Semilight" panose="020B0400000000000000" pitchFamily="34" charset="-128"/>
                  </a:rPr>
                  <a:t>相同</a:t>
                </a:r>
              </a:p>
            </p:txBody>
          </p:sp>
          <p:cxnSp>
            <p:nvCxnSpPr>
              <p:cNvPr id="14" name="直線單箭頭接點 13"/>
              <p:cNvCxnSpPr/>
              <p:nvPr/>
            </p:nvCxnSpPr>
            <p:spPr>
              <a:xfrm flipH="1" flipV="1">
                <a:off x="8016334" y="3579252"/>
                <a:ext cx="181274" cy="203827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>
                <a:glow rad="635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1">
                <a:schemeClr val="accent5"/>
              </a:lnRef>
              <a:fillRef idx="0">
                <a:schemeClr val="accent5"/>
              </a:fillRef>
              <a:effectRef idx="0">
                <a:schemeClr val="accent5"/>
              </a:effectRef>
              <a:fontRef idx="minor">
                <a:schemeClr val="tx1"/>
              </a:fontRef>
            </p:style>
          </p:cxnSp>
          <p:sp>
            <p:nvSpPr>
              <p:cNvPr id="15" name="向右箭號 14"/>
              <p:cNvSpPr/>
              <p:nvPr/>
            </p:nvSpPr>
            <p:spPr>
              <a:xfrm rot="5400000">
                <a:off x="6506905" y="3713075"/>
                <a:ext cx="430883" cy="374407"/>
              </a:xfrm>
              <a:prstGeom prst="rightArrow">
                <a:avLst/>
              </a:prstGeom>
              <a:noFill/>
              <a:ln w="19050">
                <a:solidFill>
                  <a:schemeClr val="tx1"/>
                </a:solidFill>
              </a:ln>
              <a:effectLst>
                <a:glow rad="635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zh-TW" altLang="en-US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endParaRPr>
              </a:p>
            </p:txBody>
          </p:sp>
        </p:grpSp>
        <p:cxnSp>
          <p:nvCxnSpPr>
            <p:cNvPr id="18" name="直線單箭頭接點 17"/>
            <p:cNvCxnSpPr/>
            <p:nvPr/>
          </p:nvCxnSpPr>
          <p:spPr>
            <a:xfrm flipH="1" flipV="1">
              <a:off x="5719665" y="5050547"/>
              <a:ext cx="9331" cy="33179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  <a:effectLst>
              <a:glow rad="63500">
                <a:schemeClr val="accent2">
                  <a:satMod val="175000"/>
                  <a:alpha val="40000"/>
                </a:schemeClr>
              </a:glow>
            </a:effectLst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sp>
          <p:nvSpPr>
            <p:cNvPr id="21" name="文字方塊 20"/>
            <p:cNvSpPr txBox="1"/>
            <p:nvPr/>
          </p:nvSpPr>
          <p:spPr>
            <a:xfrm>
              <a:off x="4861249" y="5530081"/>
              <a:ext cx="3842719" cy="338554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>
              <a:glow rad="63500">
                <a:schemeClr val="accent2">
                  <a:satMod val="175000"/>
                  <a:alpha val="40000"/>
                </a:schemeClr>
              </a:glow>
            </a:effectLst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wrap="none" rtlCol="0">
              <a:spAutoFit/>
            </a:bodyPr>
            <a:lstStyle/>
            <a:p>
              <a:r>
                <a:rPr lang="en-US" altLang="zh-TW" sz="1600" dirty="0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rPr>
                <a:t>parent </a:t>
              </a:r>
              <a:r>
                <a:rPr lang="zh-TW" altLang="en-US" sz="1600" dirty="0">
                  <a:solidFill>
                    <a:schemeClr val="tx1"/>
                  </a:solidFill>
                  <a:latin typeface="Consolas" panose="020B0609020204030204" pitchFamily="49" charset="0"/>
                  <a:ea typeface="Yu Gothic UI Semilight" panose="020B0400000000000000" pitchFamily="34" charset="-128"/>
                </a:rPr>
                <a:t>代表目前所在之子類別的父類別</a:t>
              </a:r>
            </a:p>
          </p:txBody>
        </p:sp>
      </p:grpSp>
      <p:sp>
        <p:nvSpPr>
          <p:cNvPr id="25" name="文字方塊 24"/>
          <p:cNvSpPr txBox="1"/>
          <p:nvPr/>
        </p:nvSpPr>
        <p:spPr>
          <a:xfrm>
            <a:off x="1127124" y="1844675"/>
            <a:ext cx="2218877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3200" dirty="0">
                <a:solidFill>
                  <a:srgbClr val="FF0000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Payment()</a:t>
            </a:r>
          </a:p>
          <a:p>
            <a:endParaRPr lang="zh-TW" altLang="en-US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2884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4"/>
            <a:ext cx="9732152" cy="647700"/>
          </a:xfrm>
        </p:spPr>
        <p:txBody>
          <a:bodyPr>
            <a:normAutofit/>
          </a:bodyPr>
          <a:lstStyle/>
          <a:p>
            <a:r>
              <a:rPr lang="en-US" altLang="zh-TW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7-3-4</a:t>
            </a:r>
            <a:r>
              <a:rPr lang="zh-TW" altLang="en-US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呼叫父類別內被覆蓋的方法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1127125" y="184467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3200" dirty="0">
                <a:solidFill>
                  <a:srgbClr val="FF0000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直接指定父類別的名稱</a:t>
            </a:r>
          </a:p>
        </p:txBody>
      </p:sp>
      <p:sp>
        <p:nvSpPr>
          <p:cNvPr id="5" name="文字方塊 4"/>
          <p:cNvSpPr txBox="1"/>
          <p:nvPr/>
        </p:nvSpPr>
        <p:spPr>
          <a:xfrm>
            <a:off x="2981520" y="2463279"/>
            <a:ext cx="7149714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 function Payment ($Hours, $</a:t>
            </a:r>
            <a:r>
              <a:rPr lang="en-US" altLang="zh-TW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{</a:t>
            </a:r>
          </a:p>
          <a:p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return </a:t>
            </a:r>
            <a:r>
              <a:rPr lang="en-US" altLang="zh-TW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Payroll::Payment($Hours, $</a:t>
            </a:r>
            <a:r>
              <a:rPr lang="en-US" altLang="zh-TW" b="1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 </a:t>
            </a:r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+ 500; </a:t>
            </a:r>
          </a:p>
          <a:p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}</a:t>
            </a:r>
          </a:p>
          <a:p>
            <a:endParaRPr lang="zh-TW" altLang="en-US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1127125" y="4542120"/>
            <a:ext cx="833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3200" dirty="0">
                <a:solidFill>
                  <a:srgbClr val="FF0000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final :</a:t>
            </a:r>
            <a:r>
              <a:rPr lang="zh-TW" altLang="en-US" sz="3200" dirty="0">
                <a:solidFill>
                  <a:srgbClr val="FF0000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父類別的某個方法不被子類別所覆蓋</a:t>
            </a:r>
          </a:p>
        </p:txBody>
      </p:sp>
      <p:sp>
        <p:nvSpPr>
          <p:cNvPr id="8" name="文字方塊 7"/>
          <p:cNvSpPr txBox="1"/>
          <p:nvPr/>
        </p:nvSpPr>
        <p:spPr>
          <a:xfrm>
            <a:off x="2981520" y="5728408"/>
            <a:ext cx="61366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final </a:t>
            </a:r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 function Payment($Hours, $</a:t>
            </a:r>
            <a:r>
              <a:rPr lang="en-US" altLang="zh-TW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  <a:endParaRPr lang="zh-TW" altLang="en-US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62179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4" y="728664"/>
            <a:ext cx="9993409" cy="647700"/>
          </a:xfrm>
        </p:spPr>
        <p:txBody>
          <a:bodyPr>
            <a:normAutofit/>
          </a:bodyPr>
          <a:lstStyle/>
          <a:p>
            <a:r>
              <a:rPr lang="en-US" altLang="zh-TW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7-3-5 </a:t>
            </a:r>
            <a:r>
              <a:rPr lang="zh-TW" altLang="en-US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抽象方法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1127123" y="1844675"/>
            <a:ext cx="10333039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&lt;?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php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</a:t>
            </a:r>
            <a:r>
              <a:rPr lang="en-US" altLang="zh-TW" sz="14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abstract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class Payroll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此敘述的開頭要有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abstract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，因為抽象方法必須放在抽象類別內。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{</a:t>
            </a: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 $Name;</a:t>
            </a: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4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abstract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public function Payment($Hours, $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);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定義抽象方法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}</a:t>
            </a: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class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BonusPayroll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extends Payroll</a:t>
            </a: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{</a:t>
            </a: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public function Payment($Hours, $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{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覆蓋抽象方法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return $Hours * $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PayRate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+ 5000;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參數個數必須相同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)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}</a:t>
            </a: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}</a:t>
            </a: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$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Obj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= new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BonusPayroll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();</a:t>
            </a:r>
          </a:p>
          <a:p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echo ‘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加上獎金之後的薪資為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'.$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Obj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-&gt;Payment(100,80).'&lt;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br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&gt;';</a:t>
            </a: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?&gt;</a:t>
            </a:r>
          </a:p>
        </p:txBody>
      </p:sp>
      <p:cxnSp>
        <p:nvCxnSpPr>
          <p:cNvPr id="6" name="直線單箭頭接點 5"/>
          <p:cNvCxnSpPr/>
          <p:nvPr/>
        </p:nvCxnSpPr>
        <p:spPr>
          <a:xfrm flipH="1" flipV="1">
            <a:off x="4385036" y="2187588"/>
            <a:ext cx="522515" cy="93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9" name="直線單箭頭接點 8"/>
          <p:cNvCxnSpPr/>
          <p:nvPr/>
        </p:nvCxnSpPr>
        <p:spPr>
          <a:xfrm flipH="1" flipV="1">
            <a:off x="7654151" y="2850220"/>
            <a:ext cx="496403" cy="38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12" name="右大括弧 11"/>
          <p:cNvSpPr/>
          <p:nvPr/>
        </p:nvSpPr>
        <p:spPr>
          <a:xfrm>
            <a:off x="6606426" y="3614391"/>
            <a:ext cx="104925" cy="793708"/>
          </a:xfrm>
          <a:prstGeom prst="rightBrace">
            <a:avLst/>
          </a:prstGeom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5684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3"/>
            <a:ext cx="9713492" cy="647700"/>
          </a:xfrm>
        </p:spPr>
        <p:txBody>
          <a:bodyPr>
            <a:normAutofit/>
          </a:bodyPr>
          <a:lstStyle/>
          <a:p>
            <a:r>
              <a:rPr lang="en-US" altLang="zh-TW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7-3-6</a:t>
            </a:r>
            <a:r>
              <a:rPr lang="zh-TW" altLang="en-US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子類別的建構函式與解構函式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1127125" y="1844675"/>
            <a:ext cx="10333038" cy="486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&lt;!</a:t>
            </a:r>
            <a:r>
              <a:rPr lang="en-US" altLang="zh-TW" sz="10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doctype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html&gt;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&lt;html&gt;</a:t>
            </a:r>
          </a:p>
          <a:p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&lt;head&gt;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&lt;meta charset="utf-8"&gt;</a:t>
            </a:r>
          </a:p>
          <a:p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&lt;/head&gt;</a:t>
            </a:r>
          </a:p>
          <a:p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&lt;body&gt;</a:t>
            </a:r>
          </a:p>
          <a:p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&lt;?</a:t>
            </a:r>
            <a:r>
              <a:rPr lang="en-US" altLang="zh-TW" sz="10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php</a:t>
            </a:r>
            <a:endParaRPr lang="en-US" altLang="zh-TW" sz="10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class </a:t>
            </a:r>
            <a:r>
              <a:rPr lang="en-US" altLang="zh-TW" sz="10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Parentclass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 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定義父類別</a:t>
            </a:r>
            <a:endParaRPr lang="en-US" altLang="zh-TW" sz="10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{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protected $Field1;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定義父類別的屬性</a:t>
            </a:r>
            <a:endParaRPr lang="en-US" altLang="zh-TW" sz="10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0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function_</a:t>
            </a:r>
            <a:r>
              <a:rPr lang="en-US" altLang="zh-TW" sz="1000" b="1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construct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($Value)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定義父類別的建構函式</a:t>
            </a:r>
            <a:endParaRPr lang="en-US" altLang="zh-TW" sz="10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{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$this-&gt;Field1 = $Value;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echo'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建立物件時成功將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Field1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的值設定為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'.$this-&gt;Field1.'&lt;</a:t>
            </a:r>
            <a:r>
              <a:rPr lang="en-US" altLang="zh-TW" sz="10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br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&gt;;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}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</a:t>
            </a:r>
            <a:r>
              <a:rPr lang="en-US" altLang="zh-TW" sz="10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function_</a:t>
            </a:r>
            <a:r>
              <a:rPr lang="en-US" altLang="zh-TW" sz="1000" b="1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destruct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()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定義父類別的解構函式</a:t>
            </a:r>
            <a:endParaRPr lang="en-US" altLang="zh-TW" sz="10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{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$this-&gt;Field1=0;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echo'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釋放物件時成功將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Field1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的值設定為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'.$this-&gt;Field1.'&lt;</a:t>
            </a:r>
            <a:r>
              <a:rPr lang="en-US" altLang="zh-TW" sz="10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br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&gt;';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}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}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endParaRPr lang="en-US" altLang="zh-TW" sz="10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class </a:t>
            </a:r>
            <a:r>
              <a:rPr lang="en-US" altLang="zh-TW" sz="10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ChildClass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extends </a:t>
            </a:r>
            <a:r>
              <a:rPr lang="en-US" altLang="zh-TW" sz="10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ParentClass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定義子類別</a:t>
            </a:r>
            <a:endParaRPr lang="en-US" altLang="zh-TW" sz="10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{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protected $Field2;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定義子類別的屬性</a:t>
            </a:r>
            <a:endParaRPr lang="en-US" altLang="zh-TW" sz="10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}</a:t>
            </a:r>
          </a:p>
          <a:p>
            <a:r>
              <a:rPr lang="en-US" altLang="zh-TW" sz="10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zh-TW" altLang="en-US" sz="10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</a:t>
            </a:r>
            <a:r>
              <a:rPr lang="en-US" altLang="zh-TW" sz="10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$</a:t>
            </a:r>
            <a:r>
              <a:rPr lang="en-US" altLang="zh-TW" sz="1000" b="1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MyObject</a:t>
            </a:r>
            <a:r>
              <a:rPr lang="en-US" altLang="zh-TW" sz="10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= new </a:t>
            </a:r>
            <a:r>
              <a:rPr lang="en-US" altLang="zh-TW" sz="1000" b="1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ChildClass</a:t>
            </a:r>
            <a:r>
              <a:rPr lang="en-US" altLang="zh-TW" sz="10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(100);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會自動執行父類別的建構函式</a:t>
            </a:r>
            <a:endParaRPr lang="en-US" altLang="zh-TW" sz="1000" b="1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0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</a:t>
            </a:r>
            <a:r>
              <a:rPr lang="en-US" altLang="zh-TW" sz="10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$</a:t>
            </a:r>
            <a:r>
              <a:rPr lang="en-US" altLang="zh-TW" sz="1000" b="1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MyObject</a:t>
            </a:r>
            <a:r>
              <a:rPr lang="en-US" altLang="zh-TW" sz="1000" b="1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= NULL;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                    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會自動執行父類別的解構函式</a:t>
            </a:r>
            <a:endParaRPr lang="en-US" altLang="zh-TW" sz="1000" b="1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?&gt;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</a:t>
            </a:r>
            <a:r>
              <a:rPr lang="zh-TW" altLang="en-US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&lt;/body&gt;</a:t>
            </a:r>
          </a:p>
          <a:p>
            <a:r>
              <a:rPr lang="en-US" altLang="zh-TW" sz="10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&lt;/html&gt;</a:t>
            </a:r>
          </a:p>
          <a:p>
            <a:endParaRPr lang="zh-TW" altLang="en-US" sz="10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82508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字方塊 3"/>
          <p:cNvSpPr txBox="1"/>
          <p:nvPr/>
        </p:nvSpPr>
        <p:spPr>
          <a:xfrm>
            <a:off x="103517" y="1844675"/>
            <a:ext cx="5993925" cy="4151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&lt;!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doctype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html&gt;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&lt;html&gt;</a:t>
            </a:r>
          </a:p>
          <a:p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&lt;head&gt;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&lt;meta charset="utf-8"&gt;</a:t>
            </a:r>
          </a:p>
          <a:p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&lt;/head&gt;</a:t>
            </a:r>
          </a:p>
          <a:p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&lt;body&gt;</a:t>
            </a:r>
          </a:p>
          <a:p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&lt;?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php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class 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Parentclass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                    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定義父類別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{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protected $Field1;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            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定義父類別的屬性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function_</a:t>
            </a:r>
            <a:r>
              <a:rPr lang="en-US" altLang="zh-TW" sz="1200" b="1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construct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($Value)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定義父類別的建構函式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{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$this-&gt;Field1 = $Value;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echo'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建立物件時成功將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Field1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的值設定為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'.$this-&gt;Field1.'&lt;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br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&gt;;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}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function_</a:t>
            </a:r>
            <a:r>
              <a:rPr lang="en-US" altLang="zh-TW" sz="1200" b="1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destruct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()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        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定義父類別的解構函式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{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$this-&gt;Field1=0;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echo'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釋放物件時成功將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Field1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的值設定為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'.$this-&gt;Field1.'&lt;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br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&gt;';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}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}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zh-TW" altLang="en-US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6097442" y="2395327"/>
            <a:ext cx="6077305" cy="36009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class 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ChildClass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extends 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ParentClass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定義子類別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{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protected $Field2;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定義子類別的屬性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function_construct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($Value)                  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定義子類別的建構函式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{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$this-&gt;Field2 = $Value;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echo‘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建立物件時成功將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Field2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的值設定為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'.$this-&gt;Field2. '&lt;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br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&gt;';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}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function_destruct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()                                      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定義子類別的解構函式</a:t>
            </a:r>
            <a:endParaRPr lang="en-US" altLang="zh-TW" sz="1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{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$this-&gt;Field2 = 0;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echo‘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釋放物件時成功將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Field2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的值設定為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'.$this-&gt;Field2. '&lt;</a:t>
            </a:r>
            <a:r>
              <a:rPr lang="en-US" altLang="zh-TW" sz="12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br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&gt;';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}</a:t>
            </a:r>
          </a:p>
          <a:p>
            <a:r>
              <a:rPr lang="en-US" altLang="zh-TW" sz="1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</a:t>
            </a:r>
            <a:r>
              <a:rPr lang="zh-TW" altLang="en-US" sz="1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</a:t>
            </a:r>
            <a:r>
              <a:rPr lang="en-US" altLang="zh-TW" sz="1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$</a:t>
            </a:r>
            <a:r>
              <a:rPr lang="en-US" altLang="zh-TW" sz="1200" b="1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MyObject</a:t>
            </a:r>
            <a:r>
              <a:rPr lang="en-US" altLang="zh-TW" sz="1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= new </a:t>
            </a:r>
            <a:r>
              <a:rPr lang="en-US" altLang="zh-TW" sz="1200" b="1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ChildClass</a:t>
            </a:r>
            <a:r>
              <a:rPr lang="en-US" altLang="zh-TW" sz="1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(100);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會自動執行父類別的建構函式</a:t>
            </a:r>
            <a:endParaRPr lang="en-US" altLang="zh-TW" sz="1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1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</a:t>
            </a:r>
            <a:r>
              <a:rPr lang="en-US" altLang="zh-TW" sz="1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$</a:t>
            </a:r>
            <a:r>
              <a:rPr lang="en-US" altLang="zh-TW" sz="1200" b="1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MyObject</a:t>
            </a:r>
            <a:r>
              <a:rPr lang="en-US" altLang="zh-TW" sz="1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= NULL;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                                 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//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會自動執行父類別的解構函式</a:t>
            </a:r>
            <a:endParaRPr lang="en-US" altLang="zh-TW" sz="1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 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?&gt;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lang="zh-TW" altLang="en-US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&lt;/body&gt;</a:t>
            </a:r>
          </a:p>
          <a:p>
            <a:r>
              <a:rPr lang="en-US" altLang="zh-TW" sz="1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&lt;/html&gt;</a:t>
            </a:r>
          </a:p>
          <a:p>
            <a:endParaRPr lang="zh-TW" altLang="en-US" sz="1200" dirty="0"/>
          </a:p>
        </p:txBody>
      </p:sp>
      <p:sp>
        <p:nvSpPr>
          <p:cNvPr id="5" name="標題 1"/>
          <p:cNvSpPr>
            <a:spLocks noGrp="1"/>
          </p:cNvSpPr>
          <p:nvPr>
            <p:ph type="title"/>
          </p:nvPr>
        </p:nvSpPr>
        <p:spPr>
          <a:xfrm>
            <a:off x="1127125" y="728663"/>
            <a:ext cx="9713492" cy="647700"/>
          </a:xfrm>
        </p:spPr>
        <p:txBody>
          <a:bodyPr>
            <a:normAutofit/>
          </a:bodyPr>
          <a:lstStyle/>
          <a:p>
            <a:r>
              <a:rPr lang="en-US" altLang="zh-TW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7-3-6</a:t>
            </a:r>
            <a:r>
              <a:rPr lang="zh-TW" altLang="en-US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子類別的建構函式與解構函式</a:t>
            </a:r>
          </a:p>
        </p:txBody>
      </p:sp>
    </p:spTree>
    <p:extLst>
      <p:ext uri="{BB962C8B-B14F-4D97-AF65-F5344CB8AC3E}">
        <p14:creationId xmlns:p14="http://schemas.microsoft.com/office/powerpoint/2010/main" val="2625110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圖片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4301" y="-33910"/>
            <a:ext cx="12609453" cy="7031610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88952" y="961105"/>
            <a:ext cx="10803048" cy="719390"/>
          </a:xfrm>
          <a:prstGeom prst="rect">
            <a:avLst/>
          </a:prstGeom>
        </p:spPr>
      </p:pic>
      <p:pic>
        <p:nvPicPr>
          <p:cNvPr id="91" name="圖片 90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88952" y="1958163"/>
            <a:ext cx="8663167" cy="4084674"/>
          </a:xfrm>
          <a:prstGeom prst="rect">
            <a:avLst/>
          </a:prstGeom>
        </p:spPr>
      </p:pic>
      <p:pic>
        <p:nvPicPr>
          <p:cNvPr id="92" name="圖片 9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88104" y="2456375"/>
            <a:ext cx="4468755" cy="566977"/>
          </a:xfrm>
          <a:prstGeom prst="rect">
            <a:avLst/>
          </a:prstGeom>
        </p:spPr>
      </p:pic>
      <p:pic>
        <p:nvPicPr>
          <p:cNvPr id="93" name="圖片 92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3996" y="2901431"/>
            <a:ext cx="7456054" cy="566977"/>
          </a:xfrm>
          <a:prstGeom prst="rect">
            <a:avLst/>
          </a:prstGeom>
        </p:spPr>
      </p:pic>
      <p:pic>
        <p:nvPicPr>
          <p:cNvPr id="94" name="圖片 93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3996" y="3384587"/>
            <a:ext cx="7456054" cy="566977"/>
          </a:xfrm>
          <a:prstGeom prst="rect">
            <a:avLst/>
          </a:prstGeom>
        </p:spPr>
      </p:pic>
      <p:pic>
        <p:nvPicPr>
          <p:cNvPr id="95" name="圖片 94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3996" y="3867743"/>
            <a:ext cx="7456054" cy="566977"/>
          </a:xfrm>
          <a:prstGeom prst="rect">
            <a:avLst/>
          </a:prstGeom>
        </p:spPr>
      </p:pic>
      <p:pic>
        <p:nvPicPr>
          <p:cNvPr id="96" name="圖片 95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3996" y="4350899"/>
            <a:ext cx="7456054" cy="566977"/>
          </a:xfrm>
          <a:prstGeom prst="rect">
            <a:avLst/>
          </a:prstGeom>
        </p:spPr>
      </p:pic>
      <p:pic>
        <p:nvPicPr>
          <p:cNvPr id="97" name="圖片 96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3996" y="4834055"/>
            <a:ext cx="7456054" cy="566977"/>
          </a:xfrm>
          <a:prstGeom prst="rect">
            <a:avLst/>
          </a:prstGeom>
        </p:spPr>
      </p:pic>
      <p:pic>
        <p:nvPicPr>
          <p:cNvPr id="98" name="圖片 97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3996" y="5317211"/>
            <a:ext cx="7456054" cy="566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2765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7-4</a:t>
            </a:r>
            <a:r>
              <a:rPr lang="zh-TW" altLang="en-US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命名空間</a:t>
            </a:r>
          </a:p>
        </p:txBody>
      </p:sp>
      <p:sp>
        <p:nvSpPr>
          <p:cNvPr id="5" name="文字方塊 4"/>
          <p:cNvSpPr txBox="1"/>
          <p:nvPr/>
        </p:nvSpPr>
        <p:spPr>
          <a:xfrm>
            <a:off x="1051250" y="1803304"/>
            <a:ext cx="66479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「命名空間」是一種命名方式，用來組織各個類別、函式、常數等。</a:t>
            </a:r>
          </a:p>
        </p:txBody>
      </p:sp>
      <p:sp>
        <p:nvSpPr>
          <p:cNvPr id="6" name="文字方塊 5"/>
          <p:cNvSpPr txBox="1"/>
          <p:nvPr/>
        </p:nvSpPr>
        <p:spPr>
          <a:xfrm>
            <a:off x="2071396" y="2317785"/>
            <a:ext cx="3223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$</a:t>
            </a:r>
            <a:r>
              <a:rPr lang="en-US" altLang="zh-TW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Obj</a:t>
            </a:r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= new\A\B\C\</a:t>
            </a:r>
            <a:r>
              <a:rPr lang="en-US" altLang="zh-TW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MyClass</a:t>
            </a:r>
            <a:endParaRPr lang="zh-TW" altLang="en-US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  <p:cxnSp>
        <p:nvCxnSpPr>
          <p:cNvPr id="8" name="直線單箭頭接點 7"/>
          <p:cNvCxnSpPr/>
          <p:nvPr/>
        </p:nvCxnSpPr>
        <p:spPr>
          <a:xfrm flipH="1" flipV="1">
            <a:off x="3517641" y="2687117"/>
            <a:ext cx="46652" cy="23028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10" name="文字方塊 9"/>
          <p:cNvSpPr txBox="1"/>
          <p:nvPr/>
        </p:nvSpPr>
        <p:spPr>
          <a:xfrm>
            <a:off x="3010295" y="2947779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6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全域空間</a:t>
            </a:r>
          </a:p>
        </p:txBody>
      </p:sp>
      <p:sp>
        <p:nvSpPr>
          <p:cNvPr id="12" name="文字方塊 11"/>
          <p:cNvSpPr txBox="1"/>
          <p:nvPr/>
        </p:nvSpPr>
        <p:spPr>
          <a:xfrm>
            <a:off x="1051250" y="3295810"/>
            <a:ext cx="8904513" cy="2523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目的：</a:t>
            </a:r>
            <a:endParaRPr lang="en-US" altLang="zh-TW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解決名稱衝突的問題：類別、函式、常數發生名稱衝突時，可以利用命名空間來解決。</a:t>
            </a:r>
            <a:endParaRPr lang="en-US" altLang="zh-TW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zh-TW" altLang="en-US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提供設定別名的功能：類別、函式、常數的名稱太長或不易理解時，可以利用命名空</a:t>
            </a:r>
            <a:r>
              <a:rPr lang="en-US" altLang="zh-TW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		</a:t>
            </a:r>
            <a:r>
              <a:rPr lang="zh-TW" altLang="en-US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間來設定簡短易讀的別名。</a:t>
            </a:r>
            <a:endParaRPr lang="en-US" altLang="zh-TW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endParaRPr lang="en-US" altLang="zh-TW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endParaRPr lang="en-US" altLang="zh-TW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endParaRPr lang="en-US" altLang="zh-TW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endParaRPr lang="zh-TW" altLang="en-US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5834452" y="4879911"/>
            <a:ext cx="2877711" cy="13542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altLang="zh-TW" sz="16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6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&lt;?</a:t>
            </a:r>
            <a:r>
              <a:rPr lang="en-US" altLang="zh-TW" sz="16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php</a:t>
            </a:r>
            <a:endParaRPr lang="en-US" altLang="zh-TW" sz="16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6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$</a:t>
            </a:r>
            <a:r>
              <a:rPr lang="en-US" altLang="zh-TW" sz="16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Obj</a:t>
            </a:r>
            <a:r>
              <a:rPr lang="en-US" altLang="zh-TW" sz="16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= new \Class1;</a:t>
            </a:r>
          </a:p>
          <a:p>
            <a:r>
              <a:rPr lang="en-US" altLang="zh-TW" sz="16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?&gt;</a:t>
            </a:r>
          </a:p>
          <a:p>
            <a:endParaRPr lang="zh-TW" altLang="en-US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  <p:sp>
        <p:nvSpPr>
          <p:cNvPr id="15" name="文字方塊 14"/>
          <p:cNvSpPr txBox="1"/>
          <p:nvPr/>
        </p:nvSpPr>
        <p:spPr>
          <a:xfrm>
            <a:off x="2071396" y="5156910"/>
            <a:ext cx="276550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16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&lt;?</a:t>
            </a:r>
            <a:r>
              <a:rPr lang="en-US" altLang="zh-TW" sz="16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php</a:t>
            </a:r>
            <a:endParaRPr lang="en-US" altLang="zh-TW" sz="16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6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$</a:t>
            </a:r>
            <a:r>
              <a:rPr lang="en-US" altLang="zh-TW" sz="16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Obj</a:t>
            </a:r>
            <a:r>
              <a:rPr lang="en-US" altLang="zh-TW" sz="16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= new Class1;</a:t>
            </a:r>
          </a:p>
          <a:p>
            <a:r>
              <a:rPr lang="en-US" altLang="zh-TW" sz="16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?&gt;</a:t>
            </a:r>
          </a:p>
          <a:p>
            <a:endParaRPr lang="zh-TW" altLang="en-US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70409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68175" y="156182"/>
            <a:ext cx="10515600" cy="1325563"/>
          </a:xfrm>
        </p:spPr>
        <p:txBody>
          <a:bodyPr/>
          <a:lstStyle/>
          <a:p>
            <a:r>
              <a:rPr lang="zh-TW" altLang="en-US" sz="32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自訂命名空間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381697" y="1376363"/>
            <a:ext cx="19591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rgbClr val="FF0000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namespace</a:t>
            </a:r>
            <a:endParaRPr lang="zh-TW" altLang="en-US" sz="2800" dirty="0">
              <a:solidFill>
                <a:srgbClr val="FF0000"/>
              </a:solidFill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  <p:sp>
        <p:nvSpPr>
          <p:cNvPr id="5" name="文字方塊 4"/>
          <p:cNvSpPr txBox="1"/>
          <p:nvPr/>
        </p:nvSpPr>
        <p:spPr>
          <a:xfrm>
            <a:off x="2340888" y="1376363"/>
            <a:ext cx="911927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&lt;?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php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namespace my\name;               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//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在全域空間內定義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my\name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命名空間 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class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MyClass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{}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在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\my\name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命名空間內定義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MyClass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類別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function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Myfunction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(){}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在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\my\name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命名空間內定義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Myfunction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函式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const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MYCONST = 1;                       //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在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\my\name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命名空間內定義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MyCONST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常數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$X = new\my\name\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MyClass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;      //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建立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MyClass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類別的物件，寫成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$X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=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new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MyClass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;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亦可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$Y = \my\name\MYCONST; 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//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定義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Y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為常數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MYCONST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，寫成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$Y=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MYCONST;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亦可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echo $Y;                                            //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顯示 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Y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的值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?&gt;  </a:t>
            </a:r>
            <a:endParaRPr lang="zh-TW" altLang="en-US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350950" y="4128431"/>
            <a:ext cx="7761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rgbClr val="FF0000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use</a:t>
            </a:r>
            <a:endParaRPr lang="zh-TW" altLang="en-US" sz="2800" dirty="0">
              <a:solidFill>
                <a:srgbClr val="FF0000"/>
              </a:solidFill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340888" y="4128431"/>
            <a:ext cx="3415004" cy="2523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&lt;?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php</a:t>
            </a:r>
            <a:endParaRPr lang="en-US" altLang="zh-TW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namespace my\name;    </a:t>
            </a:r>
          </a:p>
          <a:p>
            <a:r>
              <a:rPr lang="en-US" altLang="zh-TW" sz="1400" dirty="0">
                <a:solidFill>
                  <a:schemeClr val="accent5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   </a:t>
            </a:r>
            <a:r>
              <a:rPr lang="en-US" altLang="zh-TW" sz="1400" b="1" dirty="0">
                <a:solidFill>
                  <a:schemeClr val="accent5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400" b="1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use </a:t>
            </a:r>
            <a:r>
              <a:rPr lang="en-US" altLang="zh-TW" sz="1400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my\name as A;            </a:t>
            </a:r>
            <a:r>
              <a:rPr lang="zh-TW" altLang="en-US" sz="1400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400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zh-TW" altLang="en-US" sz="1400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  <a:r>
              <a:rPr lang="en-US" altLang="zh-TW" sz="1400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 </a:t>
            </a: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class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MyClass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{}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                </a:t>
            </a: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const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MYCONST = 1;                       </a:t>
            </a: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function </a:t>
            </a:r>
            <a:r>
              <a:rPr lang="en-US" altLang="zh-TW" sz="1400" dirty="0" err="1">
                <a:latin typeface="Consolas" panose="020B0609020204030204" pitchFamily="49" charset="0"/>
                <a:ea typeface="Yu Gothic UI Semilight" panose="020B0400000000000000" pitchFamily="34" charset="-128"/>
              </a:rPr>
              <a:t>Myfunction</a:t>
            </a:r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(){}</a:t>
            </a:r>
            <a:r>
              <a:rPr lang="zh-TW" altLang="en-US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       </a:t>
            </a:r>
          </a:p>
          <a:p>
            <a:r>
              <a:rPr lang="en-US" altLang="zh-TW" sz="1400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    $X = new A\</a:t>
            </a:r>
            <a:r>
              <a:rPr lang="en-US" altLang="zh-TW" sz="1400" dirty="0" err="1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MyClass</a:t>
            </a:r>
            <a:r>
              <a:rPr lang="en-US" altLang="zh-TW" sz="1400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;      </a:t>
            </a:r>
          </a:p>
          <a:p>
            <a:r>
              <a:rPr lang="en-US" altLang="zh-TW" sz="1400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    $Y = A\MYCONST; </a:t>
            </a:r>
            <a:r>
              <a:rPr lang="zh-TW" altLang="en-US" sz="1400" dirty="0">
                <a:solidFill>
                  <a:schemeClr val="accent1"/>
                </a:solidFill>
                <a:latin typeface="Consolas" panose="020B0609020204030204" pitchFamily="49" charset="0"/>
                <a:ea typeface="Yu Gothic UI Semilight" panose="020B0400000000000000" pitchFamily="34" charset="-128"/>
              </a:rPr>
              <a:t>          </a:t>
            </a: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    echo $Y;                                            </a:t>
            </a:r>
          </a:p>
          <a:p>
            <a:r>
              <a:rPr lang="en-US" altLang="zh-TW" sz="1400" dirty="0">
                <a:latin typeface="Consolas" panose="020B0609020204030204" pitchFamily="49" charset="0"/>
                <a:ea typeface="Yu Gothic UI Semilight" panose="020B0400000000000000" pitchFamily="34" charset="-128"/>
              </a:rPr>
              <a:t>?&gt;  </a:t>
            </a:r>
            <a:endParaRPr lang="zh-TW" altLang="en-US" sz="14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  <a:p>
            <a:endParaRPr lang="zh-TW" altLang="en-US" sz="1600" dirty="0">
              <a:latin typeface="Consolas" panose="020B0609020204030204" pitchFamily="49" charset="0"/>
              <a:ea typeface="Yu Gothic UI Semilight" panose="020B04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0098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方塊 1"/>
          <p:cNvSpPr txBox="1"/>
          <p:nvPr/>
        </p:nvSpPr>
        <p:spPr>
          <a:xfrm>
            <a:off x="3762555" y="2767285"/>
            <a:ext cx="4666891" cy="1323439"/>
          </a:xfrm>
          <a:prstGeom prst="rect">
            <a:avLst/>
          </a:prstGeom>
          <a:noFill/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TW" sz="8000" dirty="0">
                <a:effectLst>
                  <a:reflection blurRad="6350" stA="50000" endA="300" endPos="50000" dist="29997" dir="5400000" sy="-100000" algn="bl" rotWithShape="0"/>
                </a:effectLst>
                <a:latin typeface="Chogokuboso Gothic" panose="02000600000000000000" pitchFamily="2" charset="-128"/>
                <a:ea typeface="Chogokuboso Gothic" panose="02000600000000000000" pitchFamily="2" charset="-128"/>
              </a:rPr>
              <a:t>END</a:t>
            </a:r>
            <a:endParaRPr lang="zh-TW" altLang="en-US" sz="8000" dirty="0">
              <a:effectLst>
                <a:reflection blurRad="6350" stA="50000" endA="300" endPos="50000" dist="29997" dir="5400000" sy="-100000" algn="bl" rotWithShape="0"/>
              </a:effectLst>
              <a:latin typeface="Chogokuboso Gothic" panose="02000600000000000000" pitchFamily="2" charset="-128"/>
              <a:ea typeface="Chogokuboso Gothic" panose="02000600000000000000" pitchFamily="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30950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/>
          <p:cNvSpPr/>
          <p:nvPr/>
        </p:nvSpPr>
        <p:spPr>
          <a:xfrm>
            <a:off x="11714421" y="3190211"/>
            <a:ext cx="477579" cy="4775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Simple-Line-Icons" panose="02000503000000000000" pitchFamily="2" charset="2"/>
              </a:rPr>
              <a:t>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文字方塊 1"/>
          <p:cNvSpPr txBox="1"/>
          <p:nvPr/>
        </p:nvSpPr>
        <p:spPr>
          <a:xfrm>
            <a:off x="152400" y="579402"/>
            <a:ext cx="5754063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4400" dirty="0">
                <a:solidFill>
                  <a:schemeClr val="bg1"/>
                </a:solidFill>
                <a:latin typeface="Agency FB" panose="020B0503020202020204" pitchFamily="34" charset="0"/>
              </a:rPr>
              <a:t>PHP</a:t>
            </a:r>
            <a:endParaRPr lang="zh-TW" altLang="en-US" sz="34400" dirty="0">
              <a:solidFill>
                <a:schemeClr val="bg1"/>
              </a:solidFill>
              <a:latin typeface="Agency FB" panose="020B0503020202020204" pitchFamily="34" charset="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6229612" y="4648200"/>
            <a:ext cx="55849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dirty="0">
                <a:solidFill>
                  <a:schemeClr val="bg1"/>
                </a:solidFill>
                <a:latin typeface="Titillium" panose="00000500000000000000" pitchFamily="50" charset="0"/>
              </a:rPr>
              <a:t> Department of Industrial Management and Information</a:t>
            </a:r>
            <a:endParaRPr lang="zh-TW" altLang="en-US" dirty="0">
              <a:solidFill>
                <a:schemeClr val="bg1"/>
              </a:solidFill>
              <a:latin typeface="Titillium" panose="00000500000000000000" pitchFamily="50" charset="0"/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6229612" y="1508879"/>
            <a:ext cx="2723823" cy="31393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6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講師</a:t>
            </a:r>
            <a:endParaRPr lang="en-US" altLang="zh-TW" sz="6600" dirty="0">
              <a:solidFill>
                <a:schemeClr val="bg1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  <a:p>
            <a:r>
              <a:rPr lang="zh-TW" altLang="en-US" sz="6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洪運星</a:t>
            </a:r>
            <a:endParaRPr lang="en-US" altLang="zh-TW" sz="6600" dirty="0">
              <a:solidFill>
                <a:schemeClr val="bg1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  <a:p>
            <a:r>
              <a:rPr lang="zh-TW" altLang="en-US" sz="6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吳雅萍</a:t>
            </a:r>
          </a:p>
        </p:txBody>
      </p:sp>
    </p:spTree>
    <p:extLst>
      <p:ext uri="{BB962C8B-B14F-4D97-AF65-F5344CB8AC3E}">
        <p14:creationId xmlns:p14="http://schemas.microsoft.com/office/powerpoint/2010/main" val="452433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6" presetClass="emph" presetSubtype="0" repeatCount="indefinite" accel="1000" autoRev="1" fill="hold" grpId="0" nodeType="afterEffect" p14:presetBounceEnd="1000">
                                      <p:stCondLst>
                                        <p:cond delay="0"/>
                                      </p:stCondLst>
                                      <p:childTnLst>
                                        <p:animScale p14:bounceEnd="1000">
                                          <p:cBhvr>
                                            <p:cTn id="11" dur="10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6" presetClass="emph" presetSubtype="0" repeatCount="indefinite" accel="1000" autoRev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1" dur="10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2" grpId="0"/>
        </p:bldLst>
      </p:timing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17"/>
          <p:cNvSpPr txBox="1"/>
          <p:nvPr/>
        </p:nvSpPr>
        <p:spPr>
          <a:xfrm>
            <a:off x="821872" y="6328912"/>
            <a:ext cx="18630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STUST</a:t>
            </a:r>
            <a:endParaRPr lang="en-US" sz="900" dirty="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All Design by 4</a:t>
            </a:r>
            <a:r>
              <a:rPr lang="en-US" altLang="zh-TW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A355026</a:t>
            </a:r>
            <a:r>
              <a:rPr lang="zh-TW" alt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altLang="zh-TW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4A355040</a:t>
            </a:r>
            <a:endParaRPr lang="en-US" sz="900" dirty="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11" name="Group 5"/>
          <p:cNvGrpSpPr/>
          <p:nvPr/>
        </p:nvGrpSpPr>
        <p:grpSpPr>
          <a:xfrm rot="1594084">
            <a:off x="986077" y="2624692"/>
            <a:ext cx="1726909" cy="2091198"/>
            <a:chOff x="952499" y="2470170"/>
            <a:chExt cx="1726909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12" name="Rounded Rectangle 12"/>
            <p:cNvSpPr/>
            <p:nvPr/>
          </p:nvSpPr>
          <p:spPr>
            <a:xfrm>
              <a:off x="952500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Chapter</a:t>
              </a:r>
              <a:endPara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" name="Folded Corner 3"/>
            <p:cNvSpPr/>
            <p:nvPr/>
          </p:nvSpPr>
          <p:spPr>
            <a:xfrm>
              <a:off x="952503" y="2710417"/>
              <a:ext cx="1726905" cy="1850951"/>
            </a:xfrm>
            <a:prstGeom prst="foldedCorner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0"/>
            <p:cNvSpPr/>
            <p:nvPr/>
          </p:nvSpPr>
          <p:spPr>
            <a:xfrm>
              <a:off x="952499" y="2971337"/>
              <a:ext cx="172690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What is PHP?</a:t>
              </a:r>
            </a:p>
          </p:txBody>
        </p:sp>
        <p:sp>
          <p:nvSpPr>
            <p:cNvPr id="15" name="Rectangle 4"/>
            <p:cNvSpPr/>
            <p:nvPr/>
          </p:nvSpPr>
          <p:spPr>
            <a:xfrm>
              <a:off x="1536869" y="3531671"/>
              <a:ext cx="558166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5400" dirty="0">
                  <a:solidFill>
                    <a:schemeClr val="bg1"/>
                  </a:solidFill>
                  <a:latin typeface="FontAwesome" pitchFamily="2" charset="0"/>
                </a:rPr>
                <a:t>1</a:t>
              </a:r>
              <a:endParaRPr lang="en-US" sz="5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Group 6"/>
          <p:cNvGrpSpPr/>
          <p:nvPr/>
        </p:nvGrpSpPr>
        <p:grpSpPr>
          <a:xfrm rot="21334779">
            <a:off x="3055247" y="3673970"/>
            <a:ext cx="1726908" cy="2091198"/>
            <a:chOff x="3004584" y="2470170"/>
            <a:chExt cx="1726908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17" name="Rounded Rectangle 13"/>
            <p:cNvSpPr/>
            <p:nvPr/>
          </p:nvSpPr>
          <p:spPr>
            <a:xfrm>
              <a:off x="3004584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Chapter</a:t>
              </a:r>
              <a:endPara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" name="Folded Corner 14"/>
            <p:cNvSpPr/>
            <p:nvPr/>
          </p:nvSpPr>
          <p:spPr>
            <a:xfrm>
              <a:off x="3004587" y="2710417"/>
              <a:ext cx="1726905" cy="1850951"/>
            </a:xfrm>
            <a:prstGeom prst="foldedCorner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6"/>
            <p:cNvSpPr/>
            <p:nvPr/>
          </p:nvSpPr>
          <p:spPr>
            <a:xfrm>
              <a:off x="3004584" y="3017505"/>
              <a:ext cx="1726905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TW" altLang="en-US" sz="1400" dirty="0">
                  <a:solidFill>
                    <a:schemeClr val="bg1"/>
                  </a:solidFill>
                  <a:latin typeface="Gen Jyuu Gothic Monospace Extra" panose="020B0009020203020207" pitchFamily="49" charset="-120"/>
                  <a:ea typeface="Gen Jyuu Gothic Monospace Extra" panose="020B0009020203020207" pitchFamily="49" charset="-120"/>
                  <a:cs typeface="Gen Jyuu Gothic Monospace Extra" panose="020B0009020203020207" pitchFamily="49" charset="-120"/>
                </a:rPr>
                <a:t>建立第一格</a:t>
              </a:r>
              <a:r>
                <a:rPr lang="en-US" altLang="zh-TW" sz="1400" dirty="0">
                  <a:solidFill>
                    <a:schemeClr val="bg1"/>
                  </a:solidFill>
                  <a:latin typeface="Gen Jyuu Gothic Monospace Extra" panose="020B0009020203020207" pitchFamily="49" charset="-120"/>
                  <a:ea typeface="Gen Jyuu Gothic Monospace Extra" panose="020B0009020203020207" pitchFamily="49" charset="-120"/>
                  <a:cs typeface="Gen Jyuu Gothic Monospace Extra" panose="020B0009020203020207" pitchFamily="49" charset="-120"/>
                </a:rPr>
                <a:t>PHP</a:t>
              </a:r>
              <a:r>
                <a:rPr lang="zh-TW" altLang="en-US" sz="1400" dirty="0">
                  <a:solidFill>
                    <a:schemeClr val="bg1"/>
                  </a:solidFill>
                  <a:latin typeface="Gen Jyuu Gothic Monospace Extra" panose="020B0009020203020207" pitchFamily="49" charset="-120"/>
                  <a:ea typeface="Gen Jyuu Gothic Monospace Extra" panose="020B0009020203020207" pitchFamily="49" charset="-120"/>
                  <a:cs typeface="Gen Jyuu Gothic Monospace Extra" panose="020B0009020203020207" pitchFamily="49" charset="-120"/>
                </a:rPr>
                <a:t>城市</a:t>
              </a:r>
              <a:endParaRPr lang="en-US" sz="14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endParaRPr>
            </a:p>
          </p:txBody>
        </p:sp>
        <p:sp>
          <p:nvSpPr>
            <p:cNvPr id="20" name="Rectangle 18"/>
            <p:cNvSpPr/>
            <p:nvPr/>
          </p:nvSpPr>
          <p:spPr>
            <a:xfrm>
              <a:off x="3600174" y="3531673"/>
              <a:ext cx="535724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5400" dirty="0">
                  <a:solidFill>
                    <a:schemeClr val="bg1"/>
                  </a:solidFill>
                </a:rPr>
                <a:t>2</a:t>
              </a:r>
            </a:p>
          </p:txBody>
        </p:sp>
      </p:grpSp>
      <p:grpSp>
        <p:nvGrpSpPr>
          <p:cNvPr id="21" name="Group 7"/>
          <p:cNvGrpSpPr/>
          <p:nvPr/>
        </p:nvGrpSpPr>
        <p:grpSpPr>
          <a:xfrm rot="415641">
            <a:off x="5032221" y="2245991"/>
            <a:ext cx="1726908" cy="2091198"/>
            <a:chOff x="5056665" y="2470170"/>
            <a:chExt cx="1726908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22" name="Rounded Rectangle 19"/>
            <p:cNvSpPr/>
            <p:nvPr/>
          </p:nvSpPr>
          <p:spPr>
            <a:xfrm>
              <a:off x="5056665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Chapter</a:t>
              </a:r>
              <a:endPara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" name="Folded Corner 24"/>
            <p:cNvSpPr/>
            <p:nvPr/>
          </p:nvSpPr>
          <p:spPr>
            <a:xfrm>
              <a:off x="5056668" y="2710417"/>
              <a:ext cx="1726905" cy="1850951"/>
            </a:xfrm>
            <a:prstGeom prst="foldedCorner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5"/>
            <p:cNvSpPr/>
            <p:nvPr/>
          </p:nvSpPr>
          <p:spPr>
            <a:xfrm>
              <a:off x="5056666" y="3002117"/>
              <a:ext cx="1726905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TW" altLang="en-US" sz="1600" dirty="0">
                  <a:solidFill>
                    <a:schemeClr val="bg1"/>
                  </a:solidFill>
                  <a:latin typeface="Gen Jyuu Gothic Monospace Extra" panose="020B0009020203020207" pitchFamily="49" charset="-120"/>
                  <a:ea typeface="Gen Jyuu Gothic Monospace Extra" panose="020B0009020203020207" pitchFamily="49" charset="-120"/>
                  <a:cs typeface="Gen Jyuu Gothic Monospace Extra" panose="020B0009020203020207" pitchFamily="49" charset="-120"/>
                </a:rPr>
                <a:t>變數與資料型態</a:t>
              </a:r>
              <a:endParaRPr lang="en-US" sz="16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endParaRPr>
            </a:p>
          </p:txBody>
        </p:sp>
        <p:sp>
          <p:nvSpPr>
            <p:cNvPr id="25" name="Rectangle 26"/>
            <p:cNvSpPr/>
            <p:nvPr/>
          </p:nvSpPr>
          <p:spPr>
            <a:xfrm>
              <a:off x="5652255" y="3531673"/>
              <a:ext cx="535724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5400" dirty="0">
                  <a:solidFill>
                    <a:schemeClr val="bg1"/>
                  </a:solidFill>
                </a:rPr>
                <a:t>3</a:t>
              </a:r>
            </a:p>
          </p:txBody>
        </p:sp>
      </p:grpSp>
      <p:grpSp>
        <p:nvGrpSpPr>
          <p:cNvPr id="26" name="Group 8"/>
          <p:cNvGrpSpPr/>
          <p:nvPr/>
        </p:nvGrpSpPr>
        <p:grpSpPr>
          <a:xfrm rot="21167627">
            <a:off x="7303102" y="2897213"/>
            <a:ext cx="1726908" cy="2091198"/>
            <a:chOff x="7108743" y="2470170"/>
            <a:chExt cx="1726908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27" name="Rounded Rectangle 27"/>
            <p:cNvSpPr/>
            <p:nvPr/>
          </p:nvSpPr>
          <p:spPr>
            <a:xfrm>
              <a:off x="7108743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Chapter</a:t>
              </a:r>
              <a:endPara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" name="Folded Corner 28"/>
            <p:cNvSpPr/>
            <p:nvPr/>
          </p:nvSpPr>
          <p:spPr>
            <a:xfrm>
              <a:off x="7108746" y="2710417"/>
              <a:ext cx="1726905" cy="1850951"/>
            </a:xfrm>
            <a:prstGeom prst="foldedCorner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7108743" y="2909785"/>
              <a:ext cx="172690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TW" altLang="en-US" sz="2800" dirty="0">
                  <a:solidFill>
                    <a:schemeClr val="bg1"/>
                  </a:solidFill>
                  <a:latin typeface="Gen Jyuu Gothic Monospace Extra" panose="020B0009020203020207" pitchFamily="49" charset="-120"/>
                  <a:ea typeface="Gen Jyuu Gothic Monospace Extra" panose="020B0009020203020207" pitchFamily="49" charset="-120"/>
                  <a:cs typeface="Gen Jyuu Gothic Monospace Extra" panose="020B0009020203020207" pitchFamily="49" charset="-120"/>
                </a:rPr>
                <a:t>運算子</a:t>
              </a:r>
              <a:endParaRPr lang="en-US" sz="28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endParaRPr>
            </a:p>
          </p:txBody>
        </p:sp>
        <p:sp>
          <p:nvSpPr>
            <p:cNvPr id="32" name="Rectangle 30"/>
            <p:cNvSpPr/>
            <p:nvPr/>
          </p:nvSpPr>
          <p:spPr>
            <a:xfrm>
              <a:off x="7704333" y="3531673"/>
              <a:ext cx="535724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5400" dirty="0">
                  <a:solidFill>
                    <a:schemeClr val="bg1"/>
                  </a:solidFill>
                </a:rPr>
                <a:t>4</a:t>
              </a:r>
            </a:p>
          </p:txBody>
        </p:sp>
      </p:grpSp>
      <p:grpSp>
        <p:nvGrpSpPr>
          <p:cNvPr id="33" name="Group 9"/>
          <p:cNvGrpSpPr/>
          <p:nvPr/>
        </p:nvGrpSpPr>
        <p:grpSpPr>
          <a:xfrm rot="340464">
            <a:off x="9596680" y="2365236"/>
            <a:ext cx="1726908" cy="2091198"/>
            <a:chOff x="9160818" y="2470170"/>
            <a:chExt cx="1726908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34" name="Rounded Rectangle 31"/>
            <p:cNvSpPr/>
            <p:nvPr/>
          </p:nvSpPr>
          <p:spPr>
            <a:xfrm>
              <a:off x="9160818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Chapter</a:t>
              </a:r>
              <a:endPara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5" name="Folded Corner 32"/>
            <p:cNvSpPr/>
            <p:nvPr/>
          </p:nvSpPr>
          <p:spPr>
            <a:xfrm>
              <a:off x="9160821" y="2710417"/>
              <a:ext cx="1726905" cy="1850951"/>
            </a:xfrm>
            <a:prstGeom prst="foldedCorner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3"/>
            <p:cNvSpPr/>
            <p:nvPr/>
          </p:nvSpPr>
          <p:spPr>
            <a:xfrm>
              <a:off x="9160818" y="2909785"/>
              <a:ext cx="172690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TW" altLang="en-US" sz="2800" dirty="0">
                  <a:solidFill>
                    <a:schemeClr val="bg1"/>
                  </a:solidFill>
                  <a:latin typeface="Gen Jyuu Gothic Monospace Extra" panose="020B0009020203020207" pitchFamily="49" charset="-120"/>
                  <a:ea typeface="Gen Jyuu Gothic Monospace Extra" panose="020B0009020203020207" pitchFamily="49" charset="-120"/>
                  <a:cs typeface="Gen Jyuu Gothic Monospace Extra" panose="020B0009020203020207" pitchFamily="49" charset="-120"/>
                </a:rPr>
                <a:t>型態轉換</a:t>
              </a:r>
              <a:endParaRPr lang="en-US" sz="28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endParaRPr>
            </a:p>
          </p:txBody>
        </p:sp>
        <p:sp>
          <p:nvSpPr>
            <p:cNvPr id="37" name="Rectangle 34"/>
            <p:cNvSpPr/>
            <p:nvPr/>
          </p:nvSpPr>
          <p:spPr>
            <a:xfrm>
              <a:off x="9756408" y="3531673"/>
              <a:ext cx="535724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5400" dirty="0">
                  <a:solidFill>
                    <a:schemeClr val="bg1"/>
                  </a:solidFill>
                </a:rPr>
                <a:t>5</a:t>
              </a:r>
            </a:p>
          </p:txBody>
        </p:sp>
      </p:grpSp>
      <p:sp>
        <p:nvSpPr>
          <p:cNvPr id="38" name="TextBox 35"/>
          <p:cNvSpPr txBox="1"/>
          <p:nvPr/>
        </p:nvSpPr>
        <p:spPr>
          <a:xfrm>
            <a:off x="5219724" y="502179"/>
            <a:ext cx="17525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dirty="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Content</a:t>
            </a:r>
          </a:p>
        </p:txBody>
      </p:sp>
      <p:sp>
        <p:nvSpPr>
          <p:cNvPr id="39" name="Rectangle 36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7"/>
          <p:cNvSpPr txBox="1"/>
          <p:nvPr/>
        </p:nvSpPr>
        <p:spPr>
          <a:xfrm>
            <a:off x="4796605" y="1217772"/>
            <a:ext cx="2598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9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Department of Industrial Management and Information</a:t>
            </a:r>
            <a:endParaRPr lang="en-US" sz="900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176580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5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5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5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45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609600" y="-1"/>
            <a:ext cx="2218660" cy="25305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2828260" y="1447800"/>
            <a:ext cx="6936226" cy="41110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>
            <a:off x="7545826" y="5552725"/>
            <a:ext cx="2218660" cy="13052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609600" y="4041634"/>
            <a:ext cx="1508760" cy="1508760"/>
          </a:xfrm>
        </p:spPr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325542" y="2530546"/>
            <a:ext cx="1508760" cy="1508760"/>
          </a:xfrm>
        </p:spPr>
      </p:sp>
      <p:sp>
        <p:nvSpPr>
          <p:cNvPr id="31" name="Rectangle 30"/>
          <p:cNvSpPr/>
          <p:nvPr/>
        </p:nvSpPr>
        <p:spPr>
          <a:xfrm>
            <a:off x="1317171" y="2530547"/>
            <a:ext cx="1511089" cy="1511089"/>
          </a:xfrm>
          <a:prstGeom prst="rect">
            <a:avLst/>
          </a:prstGeom>
          <a:solidFill>
            <a:schemeClr val="tx1">
              <a:lumMod val="85000"/>
              <a:lumOff val="1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856951" y="310142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09600" y="4041635"/>
            <a:ext cx="1511089" cy="1511089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157395" y="461251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40453" y="573401"/>
            <a:ext cx="163285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Chapter</a:t>
            </a:r>
          </a:p>
          <a:p>
            <a:r>
              <a:rPr lang="en-US" sz="54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</a:t>
            </a:r>
          </a:p>
        </p:txBody>
      </p:sp>
      <p:sp>
        <p:nvSpPr>
          <p:cNvPr id="35" name="Rectangle 34"/>
          <p:cNvSpPr/>
          <p:nvPr/>
        </p:nvSpPr>
        <p:spPr>
          <a:xfrm>
            <a:off x="8692189" y="5711454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FontAwesome" pitchFamily="2" charset="0"/>
              </a:rPr>
              <a:t>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10360478" y="1642295"/>
            <a:ext cx="2516189" cy="3573411"/>
            <a:chOff x="8099434" y="2121218"/>
            <a:chExt cx="1322388" cy="1878013"/>
          </a:xfrm>
          <a:effectLst>
            <a:outerShdw blurRad="419100" dist="1143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61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Rectangle 42"/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文字方塊 3"/>
          <p:cNvSpPr txBox="1"/>
          <p:nvPr/>
        </p:nvSpPr>
        <p:spPr>
          <a:xfrm>
            <a:off x="3617617" y="2683867"/>
            <a:ext cx="526458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9600" dirty="0">
                <a:solidFill>
                  <a:srgbClr val="FFC027"/>
                </a:solidFill>
                <a:latin typeface="Agency FB" panose="020B0503020202020204" pitchFamily="34" charset="0"/>
              </a:rPr>
              <a:t>What is PHP?</a:t>
            </a:r>
            <a:endParaRPr lang="zh-TW" altLang="en-US" sz="9600" dirty="0">
              <a:solidFill>
                <a:srgbClr val="FFC027"/>
              </a:solidFill>
              <a:latin typeface="Agency FB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4222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uiExpand="1" build="p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8255726" y="2960053"/>
            <a:ext cx="1508760" cy="1508760"/>
          </a:xfrm>
        </p:spPr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9766815" y="1450129"/>
            <a:ext cx="1508760" cy="1508760"/>
          </a:xfrm>
        </p:spPr>
      </p:sp>
      <p:grpSp>
        <p:nvGrpSpPr>
          <p:cNvPr id="45" name="Group 44"/>
          <p:cNvGrpSpPr/>
          <p:nvPr/>
        </p:nvGrpSpPr>
        <p:grpSpPr>
          <a:xfrm>
            <a:off x="-1404637" y="2014395"/>
            <a:ext cx="2003351" cy="4157805"/>
            <a:chOff x="7242184" y="2673668"/>
            <a:chExt cx="652463" cy="135413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46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" name="Rectangle 5"/>
          <p:cNvSpPr/>
          <p:nvPr/>
        </p:nvSpPr>
        <p:spPr>
          <a:xfrm>
            <a:off x="7545826" y="0"/>
            <a:ext cx="2218660" cy="1447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952500" y="1447800"/>
            <a:ext cx="6593326" cy="4724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文字方塊 4"/>
          <p:cNvSpPr txBox="1"/>
          <p:nvPr/>
        </p:nvSpPr>
        <p:spPr>
          <a:xfrm>
            <a:off x="1063907" y="2895600"/>
            <a:ext cx="656217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一種通用和開放原始碼的伺服端</a:t>
            </a:r>
            <a:r>
              <a:rPr lang="en-US" altLang="zh-TW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Script</a:t>
            </a:r>
            <a:r>
              <a:rPr lang="zh-TW" altLang="en-US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語言，可以直接內嵌於</a:t>
            </a:r>
            <a:r>
              <a:rPr lang="en-US" altLang="zh-TW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HTML</a:t>
            </a:r>
            <a:r>
              <a:rPr lang="zh-TW" altLang="en-US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網頁，特別適用在</a:t>
            </a:r>
            <a:r>
              <a:rPr lang="en-US" altLang="zh-TW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Web</a:t>
            </a:r>
            <a:r>
              <a:rPr lang="zh-TW" altLang="en-US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網站開發，主要是使用在</a:t>
            </a:r>
            <a:r>
              <a:rPr lang="en-US" altLang="zh-TW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Linux/Unix</a:t>
            </a:r>
            <a:r>
              <a:rPr lang="zh-TW" altLang="en-US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作業系統的伺服端網頁技術，目前也支援</a:t>
            </a:r>
            <a:r>
              <a:rPr lang="en-US" altLang="zh-TW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Windows</a:t>
            </a:r>
            <a:r>
              <a:rPr lang="zh-TW" altLang="en-US" sz="28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作業系統。</a:t>
            </a:r>
          </a:p>
        </p:txBody>
      </p:sp>
      <p:sp>
        <p:nvSpPr>
          <p:cNvPr id="7" name="矩形 6"/>
          <p:cNvSpPr/>
          <p:nvPr/>
        </p:nvSpPr>
        <p:spPr>
          <a:xfrm>
            <a:off x="1025228" y="1910956"/>
            <a:ext cx="644787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3200" dirty="0">
                <a:solidFill>
                  <a:srgbClr val="FFC027"/>
                </a:solidFill>
                <a:latin typeface="Titillium" panose="00000500000000000000" pitchFamily="50" charset="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rgbClr val="FFC027"/>
                </a:solidFill>
                <a:latin typeface="Titillium" panose="00000500000000000000" pitchFamily="50" charset="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（</a:t>
            </a:r>
            <a:r>
              <a:rPr lang="en-US" altLang="zh-TW" sz="3200" dirty="0">
                <a:solidFill>
                  <a:srgbClr val="FFC027"/>
                </a:solidFill>
                <a:latin typeface="Titillium" panose="00000500000000000000" pitchFamily="50" charset="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PHP: Hypertext Preprocessor</a:t>
            </a:r>
            <a:r>
              <a:rPr lang="zh-TW" altLang="en-US" sz="3200" dirty="0">
                <a:solidFill>
                  <a:srgbClr val="FFC027"/>
                </a:solidFill>
                <a:latin typeface="Titillium" panose="00000500000000000000" pitchFamily="50" charset="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）</a:t>
            </a:r>
            <a:endParaRPr lang="en-US" altLang="zh-TW" sz="3200" dirty="0">
              <a:solidFill>
                <a:srgbClr val="FFC027"/>
              </a:solidFill>
              <a:latin typeface="Titillium" panose="00000500000000000000" pitchFamily="50" charset="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38059748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ounded Rectangle 24"/>
          <p:cNvSpPr/>
          <p:nvPr/>
        </p:nvSpPr>
        <p:spPr>
          <a:xfrm>
            <a:off x="1206578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2663237" y="6518462"/>
            <a:ext cx="1409700" cy="457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4119896" y="6518462"/>
            <a:ext cx="1409700" cy="45719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5576555" y="6518462"/>
            <a:ext cx="1409700" cy="45719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>
            <a:off x="7033214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/>
          <p:nvPr/>
        </p:nvSpPr>
        <p:spPr>
          <a:xfrm>
            <a:off x="8489873" y="6518462"/>
            <a:ext cx="1409700" cy="45719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4844662" y="563262"/>
            <a:ext cx="25026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的用途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37"/>
          <p:cNvSpPr txBox="1"/>
          <p:nvPr/>
        </p:nvSpPr>
        <p:spPr>
          <a:xfrm>
            <a:off x="4796605" y="1217772"/>
            <a:ext cx="2598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9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Department of Industrial Management and Information</a:t>
            </a:r>
            <a:endParaRPr lang="en-US" sz="900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0" name="Rounded Rectangle 29"/>
          <p:cNvSpPr/>
          <p:nvPr/>
        </p:nvSpPr>
        <p:spPr>
          <a:xfrm>
            <a:off x="9956723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矩形 1"/>
          <p:cNvSpPr/>
          <p:nvPr/>
        </p:nvSpPr>
        <p:spPr>
          <a:xfrm>
            <a:off x="1540335" y="2265039"/>
            <a:ext cx="948214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是一種取代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CGI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程式的網頁程式語言，只要是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CGI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可以實作的功能，都可以改用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程式來建立，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語言只需配合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Web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伺服器和瀏覽器的開發環境，就可以透過瀏覽器執行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程式，並且顯示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執行結果的網頁內容。</a:t>
            </a:r>
          </a:p>
        </p:txBody>
      </p:sp>
      <p:sp>
        <p:nvSpPr>
          <p:cNvPr id="3" name="文字方塊 2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1-1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89640462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40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ounded Rectangle 24"/>
          <p:cNvSpPr/>
          <p:nvPr/>
        </p:nvSpPr>
        <p:spPr>
          <a:xfrm>
            <a:off x="1206578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2663237" y="6518462"/>
            <a:ext cx="1409700" cy="457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4119896" y="6518462"/>
            <a:ext cx="1409700" cy="45719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5576555" y="6518462"/>
            <a:ext cx="1409700" cy="45719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>
            <a:off x="7033214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/>
          <p:nvPr/>
        </p:nvSpPr>
        <p:spPr>
          <a:xfrm>
            <a:off x="8489873" y="6518462"/>
            <a:ext cx="1409700" cy="45719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4844662" y="563262"/>
            <a:ext cx="25026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的用途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37"/>
          <p:cNvSpPr txBox="1"/>
          <p:nvPr/>
        </p:nvSpPr>
        <p:spPr>
          <a:xfrm>
            <a:off x="4796605" y="1217772"/>
            <a:ext cx="2598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9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Department of Industrial Management and Information</a:t>
            </a:r>
            <a:endParaRPr lang="en-US" sz="900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0" name="Rounded Rectangle 29"/>
          <p:cNvSpPr/>
          <p:nvPr/>
        </p:nvSpPr>
        <p:spPr>
          <a:xfrm>
            <a:off x="9956723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矩形 1"/>
          <p:cNvSpPr/>
          <p:nvPr/>
        </p:nvSpPr>
        <p:spPr>
          <a:xfrm>
            <a:off x="1540335" y="2760339"/>
            <a:ext cx="948214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不只如此，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還可以配合伺服端的資料庫系統建立網頁資料庫（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Web Database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），直接連接和存取資料庫的記錄資料在瀏覽器顯示。</a:t>
            </a:r>
          </a:p>
        </p:txBody>
      </p:sp>
      <p:sp>
        <p:nvSpPr>
          <p:cNvPr id="14" name="文字方塊 1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1-2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0158365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40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ounded Rectangle 24"/>
          <p:cNvSpPr/>
          <p:nvPr/>
        </p:nvSpPr>
        <p:spPr>
          <a:xfrm>
            <a:off x="1206578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2663237" y="6518462"/>
            <a:ext cx="1409700" cy="457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4119896" y="6518462"/>
            <a:ext cx="1409700" cy="45719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5576555" y="6518462"/>
            <a:ext cx="1409700" cy="45719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>
            <a:off x="7033214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/>
          <p:nvPr/>
        </p:nvSpPr>
        <p:spPr>
          <a:xfrm>
            <a:off x="8489873" y="6518462"/>
            <a:ext cx="1409700" cy="45719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4336544" y="563262"/>
            <a:ext cx="351891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的開發環境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37"/>
          <p:cNvSpPr txBox="1"/>
          <p:nvPr/>
        </p:nvSpPr>
        <p:spPr>
          <a:xfrm>
            <a:off x="4796605" y="1217772"/>
            <a:ext cx="2598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9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Department of Industrial Management and Information</a:t>
            </a:r>
            <a:endParaRPr lang="en-US" sz="900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0" name="Rounded Rectangle 29"/>
          <p:cNvSpPr/>
          <p:nvPr/>
        </p:nvSpPr>
        <p:spPr>
          <a:xfrm>
            <a:off x="9956723" y="6518462"/>
            <a:ext cx="1409700" cy="45719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8"/>
          <p:cNvSpPr/>
          <p:nvPr/>
        </p:nvSpPr>
        <p:spPr>
          <a:xfrm>
            <a:off x="803420" y="2515688"/>
            <a:ext cx="2340049" cy="2340049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200" dirty="0">
                <a:latin typeface="Titillium" panose="00000500000000000000" pitchFamily="50" charset="0"/>
              </a:rPr>
              <a:t>WINDOWS</a:t>
            </a:r>
            <a:endParaRPr lang="en-US" sz="3200" dirty="0">
              <a:latin typeface="Titillium" panose="00000500000000000000" pitchFamily="50" charset="0"/>
            </a:endParaRPr>
          </a:p>
        </p:txBody>
      </p:sp>
      <p:sp>
        <p:nvSpPr>
          <p:cNvPr id="14" name="Freeform 16"/>
          <p:cNvSpPr/>
          <p:nvPr/>
        </p:nvSpPr>
        <p:spPr>
          <a:xfrm>
            <a:off x="805380" y="4328252"/>
            <a:ext cx="2336129" cy="527485"/>
          </a:xfrm>
          <a:custGeom>
            <a:avLst/>
            <a:gdLst>
              <a:gd name="connsiteX0" fmla="*/ 1168064 w 2336129"/>
              <a:gd name="connsiteY0" fmla="*/ 0 h 527485"/>
              <a:gd name="connsiteX1" fmla="*/ 2334066 w 2336129"/>
              <a:gd name="connsiteY1" fmla="*/ 156250 h 527485"/>
              <a:gd name="connsiteX2" fmla="*/ 2336129 w 2336129"/>
              <a:gd name="connsiteY2" fmla="*/ 156910 h 527485"/>
              <a:gd name="connsiteX3" fmla="*/ 2330165 w 2336129"/>
              <a:gd name="connsiteY3" fmla="*/ 216071 h 527485"/>
              <a:gd name="connsiteX4" fmla="*/ 1948073 w 2336129"/>
              <a:gd name="connsiteY4" fmla="*/ 527485 h 527485"/>
              <a:gd name="connsiteX5" fmla="*/ 388056 w 2336129"/>
              <a:gd name="connsiteY5" fmla="*/ 527485 h 527485"/>
              <a:gd name="connsiteX6" fmla="*/ 5964 w 2336129"/>
              <a:gd name="connsiteY6" fmla="*/ 216071 h 527485"/>
              <a:gd name="connsiteX7" fmla="*/ 0 w 2336129"/>
              <a:gd name="connsiteY7" fmla="*/ 156909 h 527485"/>
              <a:gd name="connsiteX8" fmla="*/ 2063 w 2336129"/>
              <a:gd name="connsiteY8" fmla="*/ 156250 h 527485"/>
              <a:gd name="connsiteX9" fmla="*/ 1168064 w 2336129"/>
              <a:gd name="connsiteY9" fmla="*/ 0 h 52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6129" h="527485">
                <a:moveTo>
                  <a:pt x="1168064" y="0"/>
                </a:moveTo>
                <a:cubicBezTo>
                  <a:pt x="1581663" y="0"/>
                  <a:pt x="1975684" y="55637"/>
                  <a:pt x="2334066" y="156250"/>
                </a:cubicBezTo>
                <a:lnTo>
                  <a:pt x="2336129" y="156910"/>
                </a:lnTo>
                <a:lnTo>
                  <a:pt x="2330165" y="216071"/>
                </a:lnTo>
                <a:cubicBezTo>
                  <a:pt x="2293798" y="393795"/>
                  <a:pt x="2136548" y="527485"/>
                  <a:pt x="1948073" y="527485"/>
                </a:cubicBezTo>
                <a:lnTo>
                  <a:pt x="388056" y="527485"/>
                </a:lnTo>
                <a:cubicBezTo>
                  <a:pt x="199581" y="527485"/>
                  <a:pt x="42331" y="393795"/>
                  <a:pt x="5964" y="216071"/>
                </a:cubicBezTo>
                <a:lnTo>
                  <a:pt x="0" y="156909"/>
                </a:lnTo>
                <a:lnTo>
                  <a:pt x="2063" y="156250"/>
                </a:lnTo>
                <a:cubicBezTo>
                  <a:pt x="360445" y="55637"/>
                  <a:pt x="754466" y="0"/>
                  <a:pt x="1168064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9"/>
          <p:cNvSpPr txBox="1"/>
          <p:nvPr/>
        </p:nvSpPr>
        <p:spPr>
          <a:xfrm>
            <a:off x="1573334" y="4453494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1200" b="1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作業系統</a:t>
            </a:r>
            <a:endParaRPr lang="zh-TW" altLang="en-US" sz="1200" dirty="0"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17" name="Rounded Rectangle 37"/>
          <p:cNvSpPr/>
          <p:nvPr/>
        </p:nvSpPr>
        <p:spPr>
          <a:xfrm>
            <a:off x="3606871" y="2515688"/>
            <a:ext cx="2340049" cy="2340049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Titillium" panose="00000500000000000000" pitchFamily="50" charset="0"/>
              </a:rPr>
              <a:t>Apache</a:t>
            </a:r>
          </a:p>
        </p:txBody>
      </p:sp>
      <p:sp>
        <p:nvSpPr>
          <p:cNvPr id="18" name="Freeform 38"/>
          <p:cNvSpPr/>
          <p:nvPr/>
        </p:nvSpPr>
        <p:spPr>
          <a:xfrm>
            <a:off x="3608831" y="4328252"/>
            <a:ext cx="2336129" cy="527485"/>
          </a:xfrm>
          <a:custGeom>
            <a:avLst/>
            <a:gdLst>
              <a:gd name="connsiteX0" fmla="*/ 1168064 w 2336129"/>
              <a:gd name="connsiteY0" fmla="*/ 0 h 527485"/>
              <a:gd name="connsiteX1" fmla="*/ 2334066 w 2336129"/>
              <a:gd name="connsiteY1" fmla="*/ 156250 h 527485"/>
              <a:gd name="connsiteX2" fmla="*/ 2336129 w 2336129"/>
              <a:gd name="connsiteY2" fmla="*/ 156910 h 527485"/>
              <a:gd name="connsiteX3" fmla="*/ 2330165 w 2336129"/>
              <a:gd name="connsiteY3" fmla="*/ 216071 h 527485"/>
              <a:gd name="connsiteX4" fmla="*/ 1948073 w 2336129"/>
              <a:gd name="connsiteY4" fmla="*/ 527485 h 527485"/>
              <a:gd name="connsiteX5" fmla="*/ 388056 w 2336129"/>
              <a:gd name="connsiteY5" fmla="*/ 527485 h 527485"/>
              <a:gd name="connsiteX6" fmla="*/ 5964 w 2336129"/>
              <a:gd name="connsiteY6" fmla="*/ 216071 h 527485"/>
              <a:gd name="connsiteX7" fmla="*/ 0 w 2336129"/>
              <a:gd name="connsiteY7" fmla="*/ 156909 h 527485"/>
              <a:gd name="connsiteX8" fmla="*/ 2063 w 2336129"/>
              <a:gd name="connsiteY8" fmla="*/ 156250 h 527485"/>
              <a:gd name="connsiteX9" fmla="*/ 1168064 w 2336129"/>
              <a:gd name="connsiteY9" fmla="*/ 0 h 52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6129" h="527485">
                <a:moveTo>
                  <a:pt x="1168064" y="0"/>
                </a:moveTo>
                <a:cubicBezTo>
                  <a:pt x="1581663" y="0"/>
                  <a:pt x="1975684" y="55637"/>
                  <a:pt x="2334066" y="156250"/>
                </a:cubicBezTo>
                <a:lnTo>
                  <a:pt x="2336129" y="156910"/>
                </a:lnTo>
                <a:lnTo>
                  <a:pt x="2330165" y="216071"/>
                </a:lnTo>
                <a:cubicBezTo>
                  <a:pt x="2293798" y="393795"/>
                  <a:pt x="2136548" y="527485"/>
                  <a:pt x="1948073" y="527485"/>
                </a:cubicBezTo>
                <a:lnTo>
                  <a:pt x="388056" y="527485"/>
                </a:lnTo>
                <a:cubicBezTo>
                  <a:pt x="199581" y="527485"/>
                  <a:pt x="42331" y="393795"/>
                  <a:pt x="5964" y="216071"/>
                </a:cubicBezTo>
                <a:lnTo>
                  <a:pt x="0" y="156909"/>
                </a:lnTo>
                <a:lnTo>
                  <a:pt x="2063" y="156250"/>
                </a:lnTo>
                <a:cubicBezTo>
                  <a:pt x="360445" y="55637"/>
                  <a:pt x="754466" y="0"/>
                  <a:pt x="1168064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39"/>
          <p:cNvSpPr txBox="1"/>
          <p:nvPr/>
        </p:nvSpPr>
        <p:spPr>
          <a:xfrm>
            <a:off x="4355899" y="4453494"/>
            <a:ext cx="8771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Web</a:t>
            </a:r>
            <a:r>
              <a:rPr lang="zh-TW" altLang="en-US" sz="1200" b="1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伺服器</a:t>
            </a:r>
            <a:endParaRPr lang="zh-TW" altLang="en-US" sz="1200" dirty="0"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21" name="Rounded Rectangle 41"/>
          <p:cNvSpPr/>
          <p:nvPr/>
        </p:nvSpPr>
        <p:spPr>
          <a:xfrm>
            <a:off x="6404120" y="2515688"/>
            <a:ext cx="2340049" cy="234004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Titillium" panose="00000500000000000000" pitchFamily="50" charset="0"/>
              </a:rPr>
              <a:t>MySQL</a:t>
            </a:r>
          </a:p>
        </p:txBody>
      </p:sp>
      <p:sp>
        <p:nvSpPr>
          <p:cNvPr id="22" name="Freeform 42"/>
          <p:cNvSpPr/>
          <p:nvPr/>
        </p:nvSpPr>
        <p:spPr>
          <a:xfrm>
            <a:off x="6406080" y="4328252"/>
            <a:ext cx="2336129" cy="527485"/>
          </a:xfrm>
          <a:custGeom>
            <a:avLst/>
            <a:gdLst>
              <a:gd name="connsiteX0" fmla="*/ 1168064 w 2336129"/>
              <a:gd name="connsiteY0" fmla="*/ 0 h 527485"/>
              <a:gd name="connsiteX1" fmla="*/ 2334066 w 2336129"/>
              <a:gd name="connsiteY1" fmla="*/ 156250 h 527485"/>
              <a:gd name="connsiteX2" fmla="*/ 2336129 w 2336129"/>
              <a:gd name="connsiteY2" fmla="*/ 156910 h 527485"/>
              <a:gd name="connsiteX3" fmla="*/ 2330165 w 2336129"/>
              <a:gd name="connsiteY3" fmla="*/ 216071 h 527485"/>
              <a:gd name="connsiteX4" fmla="*/ 1948073 w 2336129"/>
              <a:gd name="connsiteY4" fmla="*/ 527485 h 527485"/>
              <a:gd name="connsiteX5" fmla="*/ 388056 w 2336129"/>
              <a:gd name="connsiteY5" fmla="*/ 527485 h 527485"/>
              <a:gd name="connsiteX6" fmla="*/ 5964 w 2336129"/>
              <a:gd name="connsiteY6" fmla="*/ 216071 h 527485"/>
              <a:gd name="connsiteX7" fmla="*/ 0 w 2336129"/>
              <a:gd name="connsiteY7" fmla="*/ 156909 h 527485"/>
              <a:gd name="connsiteX8" fmla="*/ 2063 w 2336129"/>
              <a:gd name="connsiteY8" fmla="*/ 156250 h 527485"/>
              <a:gd name="connsiteX9" fmla="*/ 1168064 w 2336129"/>
              <a:gd name="connsiteY9" fmla="*/ 0 h 52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6129" h="527485">
                <a:moveTo>
                  <a:pt x="1168064" y="0"/>
                </a:moveTo>
                <a:cubicBezTo>
                  <a:pt x="1581663" y="0"/>
                  <a:pt x="1975684" y="55637"/>
                  <a:pt x="2334066" y="156250"/>
                </a:cubicBezTo>
                <a:lnTo>
                  <a:pt x="2336129" y="156910"/>
                </a:lnTo>
                <a:lnTo>
                  <a:pt x="2330165" y="216071"/>
                </a:lnTo>
                <a:cubicBezTo>
                  <a:pt x="2293798" y="393795"/>
                  <a:pt x="2136548" y="527485"/>
                  <a:pt x="1948073" y="527485"/>
                </a:cubicBezTo>
                <a:lnTo>
                  <a:pt x="388056" y="527485"/>
                </a:lnTo>
                <a:cubicBezTo>
                  <a:pt x="199581" y="527485"/>
                  <a:pt x="42331" y="393795"/>
                  <a:pt x="5964" y="216071"/>
                </a:cubicBezTo>
                <a:lnTo>
                  <a:pt x="0" y="156909"/>
                </a:lnTo>
                <a:lnTo>
                  <a:pt x="2063" y="156250"/>
                </a:lnTo>
                <a:cubicBezTo>
                  <a:pt x="360445" y="55637"/>
                  <a:pt x="754466" y="0"/>
                  <a:pt x="1168064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43"/>
          <p:cNvSpPr txBox="1"/>
          <p:nvPr/>
        </p:nvSpPr>
        <p:spPr>
          <a:xfrm>
            <a:off x="7097090" y="4453494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TW" altLang="en-US" sz="1200" b="1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資料庫系統</a:t>
            </a:r>
            <a:endParaRPr lang="zh-TW" altLang="en-US" sz="1200" dirty="0"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2" name="Rounded Rectangle 61"/>
          <p:cNvSpPr/>
          <p:nvPr/>
        </p:nvSpPr>
        <p:spPr>
          <a:xfrm>
            <a:off x="9192763" y="2515688"/>
            <a:ext cx="2340049" cy="2340049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Titillium" panose="00000500000000000000" pitchFamily="50" charset="0"/>
              </a:rPr>
              <a:t>IE</a:t>
            </a:r>
          </a:p>
        </p:txBody>
      </p:sp>
      <p:sp>
        <p:nvSpPr>
          <p:cNvPr id="33" name="Freeform 62"/>
          <p:cNvSpPr/>
          <p:nvPr/>
        </p:nvSpPr>
        <p:spPr>
          <a:xfrm>
            <a:off x="9194723" y="4328252"/>
            <a:ext cx="2336129" cy="527485"/>
          </a:xfrm>
          <a:custGeom>
            <a:avLst/>
            <a:gdLst>
              <a:gd name="connsiteX0" fmla="*/ 1168064 w 2336129"/>
              <a:gd name="connsiteY0" fmla="*/ 0 h 527485"/>
              <a:gd name="connsiteX1" fmla="*/ 2334066 w 2336129"/>
              <a:gd name="connsiteY1" fmla="*/ 156250 h 527485"/>
              <a:gd name="connsiteX2" fmla="*/ 2336129 w 2336129"/>
              <a:gd name="connsiteY2" fmla="*/ 156910 h 527485"/>
              <a:gd name="connsiteX3" fmla="*/ 2330165 w 2336129"/>
              <a:gd name="connsiteY3" fmla="*/ 216071 h 527485"/>
              <a:gd name="connsiteX4" fmla="*/ 1948073 w 2336129"/>
              <a:gd name="connsiteY4" fmla="*/ 527485 h 527485"/>
              <a:gd name="connsiteX5" fmla="*/ 388056 w 2336129"/>
              <a:gd name="connsiteY5" fmla="*/ 527485 h 527485"/>
              <a:gd name="connsiteX6" fmla="*/ 5964 w 2336129"/>
              <a:gd name="connsiteY6" fmla="*/ 216071 h 527485"/>
              <a:gd name="connsiteX7" fmla="*/ 0 w 2336129"/>
              <a:gd name="connsiteY7" fmla="*/ 156909 h 527485"/>
              <a:gd name="connsiteX8" fmla="*/ 2063 w 2336129"/>
              <a:gd name="connsiteY8" fmla="*/ 156250 h 527485"/>
              <a:gd name="connsiteX9" fmla="*/ 1168064 w 2336129"/>
              <a:gd name="connsiteY9" fmla="*/ 0 h 52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6129" h="527485">
                <a:moveTo>
                  <a:pt x="1168064" y="0"/>
                </a:moveTo>
                <a:cubicBezTo>
                  <a:pt x="1581663" y="0"/>
                  <a:pt x="1975684" y="55637"/>
                  <a:pt x="2334066" y="156250"/>
                </a:cubicBezTo>
                <a:lnTo>
                  <a:pt x="2336129" y="156910"/>
                </a:lnTo>
                <a:lnTo>
                  <a:pt x="2330165" y="216071"/>
                </a:lnTo>
                <a:cubicBezTo>
                  <a:pt x="2293798" y="393795"/>
                  <a:pt x="2136548" y="527485"/>
                  <a:pt x="1948073" y="527485"/>
                </a:cubicBezTo>
                <a:lnTo>
                  <a:pt x="388056" y="527485"/>
                </a:lnTo>
                <a:cubicBezTo>
                  <a:pt x="199581" y="527485"/>
                  <a:pt x="42331" y="393795"/>
                  <a:pt x="5964" y="216071"/>
                </a:cubicBezTo>
                <a:lnTo>
                  <a:pt x="0" y="156909"/>
                </a:lnTo>
                <a:lnTo>
                  <a:pt x="2063" y="156250"/>
                </a:lnTo>
                <a:cubicBezTo>
                  <a:pt x="360445" y="55637"/>
                  <a:pt x="754466" y="0"/>
                  <a:pt x="1168064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63"/>
          <p:cNvSpPr txBox="1"/>
          <p:nvPr/>
        </p:nvSpPr>
        <p:spPr>
          <a:xfrm>
            <a:off x="10040955" y="4453493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TW" altLang="en-US" sz="1200" b="1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瀏覽器</a:t>
            </a:r>
            <a:endParaRPr lang="zh-TW" altLang="en-US" sz="1200" dirty="0"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1" name="文字方塊 30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1-3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37321485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8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1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4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700"/>
                            </p:stCondLst>
                            <p:childTnLst>
                              <p:par>
                                <p:cTn id="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3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0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0"/>
                            </p:stCondLst>
                            <p:childTnLst>
                              <p:par>
                                <p:cTn id="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3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5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300"/>
                            </p:stCondLst>
                            <p:childTnLst>
                              <p:par>
                                <p:cTn id="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3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0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600"/>
                            </p:stCondLst>
                            <p:childTnLst>
                              <p:par>
                                <p:cTn id="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5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900"/>
                            </p:stCondLst>
                            <p:childTnLst>
                              <p:par>
                                <p:cTn id="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4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900"/>
                            </p:stCondLst>
                            <p:childTnLst>
                              <p:par>
                                <p:cTn id="8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400"/>
                            </p:stCondLst>
                            <p:childTnLst>
                              <p:par>
                                <p:cTn id="9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40" grpId="0" animBg="1"/>
      <p:bldP spid="13" grpId="0" animBg="1"/>
      <p:bldP spid="14" grpId="0" animBg="1"/>
      <p:bldP spid="15" grpId="0"/>
      <p:bldP spid="17" grpId="0" animBg="1"/>
      <p:bldP spid="18" grpId="0" animBg="1"/>
      <p:bldP spid="19" grpId="0"/>
      <p:bldP spid="21" grpId="0" animBg="1"/>
      <p:bldP spid="22" grpId="0" animBg="1"/>
      <p:bldP spid="24" grpId="0"/>
      <p:bldP spid="32" grpId="0" animBg="1"/>
      <p:bldP spid="33" grpId="0" animBg="1"/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7001" y="-46610"/>
            <a:ext cx="12632227" cy="7044310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57528" y="1850006"/>
            <a:ext cx="8663167" cy="3005588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44244" y="2397282"/>
            <a:ext cx="7462151" cy="542591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44244" y="2848753"/>
            <a:ext cx="7462151" cy="548688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44244" y="3306321"/>
            <a:ext cx="7462151" cy="548688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44244" y="3763889"/>
            <a:ext cx="7462151" cy="548688"/>
          </a:xfrm>
          <a:prstGeom prst="rect">
            <a:avLst/>
          </a:prstGeom>
        </p:spPr>
      </p:pic>
      <p:pic>
        <p:nvPicPr>
          <p:cNvPr id="17" name="圖片 16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44244" y="4221456"/>
            <a:ext cx="7462151" cy="5486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79910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310623" y="563262"/>
            <a:ext cx="557075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如何建立</a:t>
            </a:r>
            <a:r>
              <a:rPr 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的開發環境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220684" y="2210528"/>
            <a:ext cx="8003177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是一種伺服端網頁技術，因為目前的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Web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網站大都是搭配資料庫系統的網頁資料庫，所以在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Windows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作業系統建立的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開發環境（正確的說是執行環境），需要同時安裝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Web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伺服器、</a:t>
            </a:r>
            <a:r>
              <a:rPr lang="en-US" altLang="zh-TW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和資料庫系統。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1-4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99321691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310623" y="563262"/>
            <a:ext cx="557075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如何建立</a:t>
            </a:r>
            <a:r>
              <a:rPr 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的開發環境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pic>
        <p:nvPicPr>
          <p:cNvPr id="4" name="圖片 3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5405" y="1942012"/>
            <a:ext cx="7281191" cy="3670254"/>
          </a:xfrm>
          <a:prstGeom prst="rect">
            <a:avLst/>
          </a:prstGeom>
        </p:spPr>
      </p:pic>
      <p:sp>
        <p:nvSpPr>
          <p:cNvPr id="5" name="文字方塊 4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1-5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487937496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310623" y="563262"/>
            <a:ext cx="557075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如何建立</a:t>
            </a:r>
            <a:r>
              <a:rPr 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的開發環境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pic>
        <p:nvPicPr>
          <p:cNvPr id="5" name="Picture 6" descr="Ch01-4-4-01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01194" y="2073804"/>
            <a:ext cx="5789613" cy="382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1-6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15287954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609600" y="-1"/>
            <a:ext cx="2218660" cy="25305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2828260" y="1447800"/>
            <a:ext cx="6936226" cy="41110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>
            <a:off x="7545826" y="5552725"/>
            <a:ext cx="2218660" cy="13052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609600" y="4041634"/>
            <a:ext cx="1508760" cy="1508760"/>
          </a:xfrm>
        </p:spPr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325542" y="2530546"/>
            <a:ext cx="1508760" cy="1508760"/>
          </a:xfrm>
        </p:spPr>
      </p:sp>
      <p:sp>
        <p:nvSpPr>
          <p:cNvPr id="31" name="Rectangle 30"/>
          <p:cNvSpPr/>
          <p:nvPr/>
        </p:nvSpPr>
        <p:spPr>
          <a:xfrm>
            <a:off x="1317171" y="2530547"/>
            <a:ext cx="1511089" cy="1511089"/>
          </a:xfrm>
          <a:prstGeom prst="rect">
            <a:avLst/>
          </a:prstGeom>
          <a:solidFill>
            <a:schemeClr val="tx1">
              <a:lumMod val="85000"/>
              <a:lumOff val="1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856951" y="310142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09600" y="4041635"/>
            <a:ext cx="1511089" cy="1511089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157395" y="461251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40453" y="573401"/>
            <a:ext cx="163285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Chapter</a:t>
            </a:r>
          </a:p>
          <a:p>
            <a:r>
              <a:rPr lang="en-US" altLang="zh-TW" sz="54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</a:t>
            </a:r>
            <a:endParaRPr lang="en-US" sz="54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8692189" y="5711454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FontAwesome" pitchFamily="2" charset="0"/>
              </a:rPr>
              <a:t>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10360478" y="1642295"/>
            <a:ext cx="2516189" cy="3573411"/>
            <a:chOff x="8099434" y="2121218"/>
            <a:chExt cx="1322388" cy="1878013"/>
          </a:xfrm>
          <a:effectLst>
            <a:outerShdw blurRad="419100" dist="1143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61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Rectangle 42"/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文字方塊 3"/>
          <p:cNvSpPr txBox="1"/>
          <p:nvPr/>
        </p:nvSpPr>
        <p:spPr>
          <a:xfrm>
            <a:off x="2901630" y="3101425"/>
            <a:ext cx="672491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6000" dirty="0">
                <a:solidFill>
                  <a:srgbClr val="FFC027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建立第一個</a:t>
            </a:r>
            <a:r>
              <a:rPr lang="en-US" altLang="zh-TW" sz="6000" dirty="0">
                <a:solidFill>
                  <a:srgbClr val="FFC027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PHP</a:t>
            </a:r>
            <a:r>
              <a:rPr lang="zh-TW" altLang="en-US" sz="6000" dirty="0">
                <a:solidFill>
                  <a:srgbClr val="FFC027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程式</a:t>
            </a:r>
            <a:endParaRPr lang="en-US" altLang="zh-TW" sz="6000" dirty="0">
              <a:solidFill>
                <a:srgbClr val="FFC027"/>
              </a:solidFill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4984089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build="p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2541178" y="563262"/>
            <a:ext cx="71096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建立第一個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– 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步驟一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984761" y="2442403"/>
            <a:ext cx="915737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44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在第一章安裝好</a:t>
            </a:r>
            <a:r>
              <a:rPr lang="en-US" altLang="zh-TW" sz="44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Dev-PHP</a:t>
            </a:r>
            <a:r>
              <a:rPr lang="zh-TW" altLang="en-US" sz="44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整合開發環境後，我們就可以使用它來建立</a:t>
            </a:r>
            <a:r>
              <a:rPr lang="en-US" altLang="zh-TW" sz="44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4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程式，並使用</a:t>
            </a:r>
            <a:r>
              <a:rPr lang="en-US" altLang="zh-TW" sz="44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Dev-PHP</a:t>
            </a:r>
            <a:r>
              <a:rPr lang="zh-TW" altLang="en-US" sz="44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整合開發環境來撰寫第一個</a:t>
            </a:r>
            <a:r>
              <a:rPr lang="en-US" altLang="zh-TW" sz="44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4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程式。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2-1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354365572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6"/>
          <p:cNvSpPr txBox="1"/>
          <p:nvPr/>
        </p:nvSpPr>
        <p:spPr>
          <a:xfrm>
            <a:off x="2541178" y="563262"/>
            <a:ext cx="71096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建立第一個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– 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步驟一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349091" y="1567934"/>
            <a:ext cx="549381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zh-TW" altLang="en-US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步驟一：建立</a:t>
            </a:r>
            <a:r>
              <a:rPr lang="en-US" altLang="zh-TW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程式檔案</a:t>
            </a:r>
          </a:p>
        </p:txBody>
      </p:sp>
      <p:pic>
        <p:nvPicPr>
          <p:cNvPr id="7" name="Picture 5" descr="Ch02-1-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5600" y="2511051"/>
            <a:ext cx="8942463" cy="34596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文字方塊 7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2-2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14928834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6"/>
          <p:cNvSpPr txBox="1"/>
          <p:nvPr/>
        </p:nvSpPr>
        <p:spPr>
          <a:xfrm>
            <a:off x="2541178" y="563262"/>
            <a:ext cx="71096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建立第一個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– 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步驟二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2887426" y="1567934"/>
            <a:ext cx="641714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zh-TW" altLang="en-US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步驟二：編輯和儲存</a:t>
            </a:r>
            <a:r>
              <a:rPr lang="en-US" altLang="zh-TW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程式碼</a:t>
            </a:r>
          </a:p>
        </p:txBody>
      </p:sp>
      <p:pic>
        <p:nvPicPr>
          <p:cNvPr id="8" name="Picture 5" descr="Ch02-1-0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757608" y="2511051"/>
            <a:ext cx="4676775" cy="3495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文字方塊 6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2-3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54888488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6"/>
          <p:cNvSpPr txBox="1"/>
          <p:nvPr/>
        </p:nvSpPr>
        <p:spPr>
          <a:xfrm>
            <a:off x="2541178" y="563262"/>
            <a:ext cx="71096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建立第一個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– 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步驟三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810754" y="1567934"/>
            <a:ext cx="457048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zh-TW" altLang="en-US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步驟三：執行</a:t>
            </a:r>
            <a:r>
              <a:rPr lang="en-US" altLang="zh-TW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PHP</a:t>
            </a:r>
            <a:r>
              <a:rPr lang="zh-TW" altLang="en-US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程式</a:t>
            </a:r>
          </a:p>
        </p:txBody>
      </p:sp>
      <p:pic>
        <p:nvPicPr>
          <p:cNvPr id="7" name="Picture 5" descr="Ch02-1-0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97741" y="2375584"/>
            <a:ext cx="5996833" cy="38220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文字方塊 7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2-4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76226337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609600" y="-1"/>
            <a:ext cx="2218660" cy="25305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2828260" y="1447800"/>
            <a:ext cx="6936226" cy="41110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>
            <a:off x="7545826" y="5552725"/>
            <a:ext cx="2218660" cy="13052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609600" y="4041634"/>
            <a:ext cx="1508760" cy="1508760"/>
          </a:xfrm>
        </p:spPr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325542" y="2530546"/>
            <a:ext cx="1508760" cy="1508760"/>
          </a:xfrm>
        </p:spPr>
      </p:sp>
      <p:sp>
        <p:nvSpPr>
          <p:cNvPr id="31" name="Rectangle 30"/>
          <p:cNvSpPr/>
          <p:nvPr/>
        </p:nvSpPr>
        <p:spPr>
          <a:xfrm>
            <a:off x="1317171" y="2530547"/>
            <a:ext cx="1511089" cy="1511089"/>
          </a:xfrm>
          <a:prstGeom prst="rect">
            <a:avLst/>
          </a:prstGeom>
          <a:solidFill>
            <a:schemeClr val="tx1">
              <a:lumMod val="85000"/>
              <a:lumOff val="1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856951" y="310142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09600" y="4041635"/>
            <a:ext cx="1511089" cy="1511089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157395" y="461251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40453" y="573401"/>
            <a:ext cx="163285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Chapter</a:t>
            </a:r>
          </a:p>
          <a:p>
            <a:r>
              <a:rPr lang="en-US" altLang="zh-TW" sz="54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</a:t>
            </a:r>
            <a:endParaRPr lang="en-US" sz="54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8692189" y="5711454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FontAwesome" pitchFamily="2" charset="0"/>
              </a:rPr>
              <a:t>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10360478" y="1642295"/>
            <a:ext cx="2516189" cy="3573411"/>
            <a:chOff x="8099434" y="2121218"/>
            <a:chExt cx="1322388" cy="1878013"/>
          </a:xfrm>
          <a:effectLst>
            <a:outerShdw blurRad="419100" dist="1143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61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Rectangle 42"/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文字方塊 3"/>
          <p:cNvSpPr txBox="1"/>
          <p:nvPr/>
        </p:nvSpPr>
        <p:spPr>
          <a:xfrm>
            <a:off x="3183210" y="2916759"/>
            <a:ext cx="6120586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6600" dirty="0">
                <a:solidFill>
                  <a:srgbClr val="FFC02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變數、資料型態</a:t>
            </a:r>
            <a:endParaRPr lang="en-US" altLang="zh-TW" sz="6600" dirty="0">
              <a:solidFill>
                <a:srgbClr val="FFC02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18504920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uiExpand="1" build="p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823577" y="563262"/>
            <a:ext cx="45448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程式的撰寫風格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269060" y="2814935"/>
            <a:ext cx="7653867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44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 </a:t>
            </a:r>
            <a:r>
              <a:rPr lang="en-US" altLang="en-US" sz="4400" dirty="0" err="1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程式敘述與結束符號</a:t>
            </a:r>
            <a:endParaRPr lang="zh-TW" altLang="en-US" sz="4400" dirty="0">
              <a:solidFill>
                <a:schemeClr val="bg1"/>
              </a:solidFill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44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3-2 </a:t>
            </a:r>
            <a:r>
              <a:rPr lang="en-US" altLang="en-US" sz="4400" dirty="0" err="1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PHP的註解</a:t>
            </a:r>
            <a:endParaRPr lang="zh-TW" altLang="en-US" sz="4400" dirty="0">
              <a:solidFill>
                <a:schemeClr val="bg1"/>
              </a:solidFill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sz="44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3-3 </a:t>
            </a:r>
            <a:r>
              <a:rPr lang="zh-TW" altLang="en-US" sz="44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太長的程式碼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8382060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4300" y="-33910"/>
            <a:ext cx="12611100" cy="7032528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4484" y="1134836"/>
            <a:ext cx="10833531" cy="829128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64709" y="1963964"/>
            <a:ext cx="4773582" cy="42858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51610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695333" y="563262"/>
            <a:ext cx="48013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程式敘述與結束符號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2285999" y="1886634"/>
            <a:ext cx="800946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320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PHP</a:t>
            </a:r>
            <a:r>
              <a:rPr lang="zh-TW" altLang="en-US" sz="320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程式的「</a:t>
            </a:r>
            <a:r>
              <a:rPr lang="en-US" altLang="zh-TW" sz="320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;</a:t>
            </a:r>
            <a:r>
              <a:rPr lang="zh-TW" altLang="en-US" sz="320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」符號代表程式敘述的結束，告訴直譯程式已經到達程式敘述的最後</a:t>
            </a:r>
            <a:endParaRPr lang="zh-TW" altLang="en-US" sz="3200" dirty="0">
              <a:solidFill>
                <a:schemeClr val="bg1"/>
              </a:solidFill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286922" y="3748672"/>
            <a:ext cx="9618135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&lt;?</a:t>
            </a:r>
            <a:r>
              <a:rPr lang="en-US" altLang="zh-TW" sz="3600" dirty="0" err="1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endParaRPr lang="en-US" altLang="zh-TW" sz="3600" dirty="0">
              <a:solidFill>
                <a:srgbClr val="66FFFF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  <a:p>
            <a:pPr lvl="1">
              <a:buFont typeface="Arial" panose="020B0604020202020204" pitchFamily="34" charset="0"/>
              <a:buNone/>
            </a:pP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 "PHP</a:t>
            </a:r>
            <a:r>
              <a:rPr lang="zh-TW" altLang="en-US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與</a:t>
            </a: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MySQL</a:t>
            </a:r>
            <a:r>
              <a:rPr lang="zh-TW" altLang="en-US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網頁設計範例教本</a:t>
            </a: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&lt;</a:t>
            </a:r>
            <a:r>
              <a:rPr lang="en-US" altLang="zh-TW" sz="3600" dirty="0" err="1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/&gt;";</a:t>
            </a:r>
          </a:p>
          <a:p>
            <a:pPr lvl="1">
              <a:buFont typeface="Arial" panose="020B0604020202020204" pitchFamily="34" charset="0"/>
              <a:buNone/>
            </a:pP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?&gt;</a:t>
            </a:r>
          </a:p>
        </p:txBody>
      </p:sp>
      <p:sp>
        <p:nvSpPr>
          <p:cNvPr id="6" name="文字方塊 5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3-2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16424657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695333" y="563262"/>
            <a:ext cx="48013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程式敘述與結束符號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2285999" y="1886634"/>
            <a:ext cx="800946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換句話說，</a:t>
            </a:r>
            <a:r>
              <a:rPr lang="en-US" altLang="zh-TW" sz="32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PHP</a:t>
            </a:r>
            <a:r>
              <a:rPr lang="zh-TW" altLang="en-US" sz="32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只需使用「</a:t>
            </a:r>
            <a:r>
              <a:rPr lang="en-US" altLang="zh-TW" sz="32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;</a:t>
            </a:r>
            <a:r>
              <a:rPr lang="zh-TW" altLang="en-US" sz="32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」符號就可以在同一列程式碼撰寫多個程式敘述</a:t>
            </a:r>
          </a:p>
        </p:txBody>
      </p:sp>
      <p:sp>
        <p:nvSpPr>
          <p:cNvPr id="5" name="矩形 4"/>
          <p:cNvSpPr/>
          <p:nvPr/>
        </p:nvSpPr>
        <p:spPr>
          <a:xfrm>
            <a:off x="114299" y="3579338"/>
            <a:ext cx="1235286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&lt;?</a:t>
            </a:r>
            <a:r>
              <a:rPr lang="en-US" altLang="zh-TW" sz="3600" dirty="0" err="1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endParaRPr lang="en-US" altLang="zh-TW" sz="3600" dirty="0">
              <a:solidFill>
                <a:srgbClr val="66FFFF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  <a:p>
            <a:pPr lvl="1"/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 "PHP</a:t>
            </a:r>
            <a:r>
              <a:rPr lang="zh-TW" altLang="en-US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與</a:t>
            </a: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MySQL</a:t>
            </a:r>
            <a:r>
              <a:rPr lang="zh-TW" altLang="en-US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網頁設計</a:t>
            </a: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"; echo "</a:t>
            </a:r>
            <a:r>
              <a:rPr lang="zh-TW" altLang="en-US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範例教本</a:t>
            </a: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&lt;</a:t>
            </a:r>
            <a:r>
              <a:rPr lang="en-US" altLang="zh-TW" sz="3600" dirty="0" err="1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/&gt;";</a:t>
            </a:r>
          </a:p>
          <a:p>
            <a:pPr lvl="1"/>
            <a:r>
              <a:rPr lang="en-US" altLang="zh-TW" sz="36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?&gt;</a:t>
            </a:r>
          </a:p>
        </p:txBody>
      </p:sp>
      <p:sp>
        <p:nvSpPr>
          <p:cNvPr id="6" name="文字方塊 5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3-3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16177219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849493" y="563262"/>
            <a:ext cx="24929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的註解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388521" y="2247038"/>
            <a:ext cx="941493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40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在</a:t>
            </a:r>
            <a:r>
              <a:rPr lang="en-US" altLang="zh-TW" sz="40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程式使用「</a:t>
            </a:r>
            <a:r>
              <a:rPr lang="en-US" altLang="zh-TW" sz="40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//</a:t>
            </a:r>
            <a:r>
              <a:rPr lang="zh-TW" altLang="en-US" sz="40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」符號開始的列，或程式列位在「</a:t>
            </a:r>
            <a:r>
              <a:rPr lang="en-US" altLang="zh-TW" sz="40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//</a:t>
            </a:r>
            <a:r>
              <a:rPr lang="zh-TW" altLang="en-US" sz="4000" dirty="0">
                <a:solidFill>
                  <a:schemeClr val="bg1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」符號之後的文字內容都是註解文字，如下所示：</a:t>
            </a:r>
          </a:p>
        </p:txBody>
      </p:sp>
      <p:sp>
        <p:nvSpPr>
          <p:cNvPr id="4" name="矩形 3"/>
          <p:cNvSpPr/>
          <p:nvPr/>
        </p:nvSpPr>
        <p:spPr>
          <a:xfrm>
            <a:off x="1388521" y="4489904"/>
            <a:ext cx="8822267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// </a:t>
            </a:r>
            <a:r>
              <a:rPr lang="zh-TW" altLang="en-US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顯示歡迎訊息</a:t>
            </a:r>
          </a:p>
          <a:p>
            <a:pPr lvl="1">
              <a:buFont typeface="Arial" panose="020B0604020202020204" pitchFamily="34" charset="0"/>
              <a:buNone/>
            </a:pP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 "&lt;h2&gt;</a:t>
            </a:r>
            <a:r>
              <a:rPr lang="zh-TW" altLang="en-US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大家好</a:t>
            </a: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!&lt;/h2&gt;";  // </a:t>
            </a:r>
            <a:r>
              <a:rPr lang="zh-TW" altLang="en-US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使用</a:t>
            </a: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</a:t>
            </a:r>
          </a:p>
        </p:txBody>
      </p:sp>
      <p:sp>
        <p:nvSpPr>
          <p:cNvPr id="5" name="文字方塊 4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3-4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86809164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951813" y="563262"/>
            <a:ext cx="42883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變數的命名與宣告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2624666" y="2094636"/>
            <a:ext cx="7874001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3-6  PHP</a:t>
            </a:r>
            <a:r>
              <a:rPr lang="zh-TW" altLang="en-US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的命名原則</a:t>
            </a:r>
          </a:p>
          <a:p>
            <a:r>
              <a:rPr lang="en-US" altLang="zh-TW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3-7  </a:t>
            </a:r>
            <a:r>
              <a:rPr lang="zh-TW" altLang="en-US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變數與指定敘述</a:t>
            </a:r>
          </a:p>
          <a:p>
            <a:r>
              <a:rPr lang="en-US" altLang="zh-TW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3-8  </a:t>
            </a:r>
            <a:r>
              <a:rPr lang="zh-TW" altLang="en-US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變數的參考指定敘述</a:t>
            </a:r>
          </a:p>
          <a:p>
            <a:r>
              <a:rPr lang="en-US" altLang="zh-TW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3-10 </a:t>
            </a:r>
            <a:r>
              <a:rPr lang="zh-TW" altLang="en-US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動態變數</a:t>
            </a:r>
          </a:p>
          <a:p>
            <a:r>
              <a:rPr lang="en-US" altLang="zh-TW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3-11 echo()</a:t>
            </a:r>
            <a:r>
              <a:rPr lang="zh-TW" altLang="en-US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和</a:t>
            </a:r>
            <a:r>
              <a:rPr lang="en-US" altLang="zh-TW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print()</a:t>
            </a:r>
            <a:r>
              <a:rPr lang="zh-TW" altLang="en-US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輸出網頁內容</a:t>
            </a:r>
          </a:p>
          <a:p>
            <a:r>
              <a:rPr lang="en-US" altLang="zh-TW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3-12 </a:t>
            </a:r>
            <a:r>
              <a:rPr lang="zh-TW" altLang="en-US" sz="36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常數的宣告與使用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3-5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79963524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811866" y="1953104"/>
            <a:ext cx="921173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常數、類別和函數名稱不能使用</a:t>
            </a:r>
            <a:r>
              <a:rPr lang="en-US" altLang="zh-TW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語法的「關鍵字」（</a:t>
            </a:r>
            <a:r>
              <a:rPr lang="en-US" altLang="zh-TW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Keywords</a:t>
            </a:r>
            <a:r>
              <a:rPr lang="zh-TW" altLang="en-US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），變數因為使用「</a:t>
            </a:r>
            <a:r>
              <a:rPr lang="en-US" altLang="zh-TW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zh-TW" altLang="en-US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」符號開頭，雖然可以使用關鍵字，但並不建議如此命名。</a:t>
            </a:r>
          </a:p>
        </p:txBody>
      </p:sp>
      <p:sp>
        <p:nvSpPr>
          <p:cNvPr id="3" name="TextBox 36"/>
          <p:cNvSpPr txBox="1"/>
          <p:nvPr/>
        </p:nvSpPr>
        <p:spPr>
          <a:xfrm>
            <a:off x="4336534" y="563262"/>
            <a:ext cx="351891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的命名規則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1811865" y="3850722"/>
            <a:ext cx="921173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名稱需要使用英文字母或底線「 </a:t>
            </a:r>
            <a:r>
              <a:rPr lang="en-US" altLang="zh-TW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_</a:t>
            </a:r>
            <a:r>
              <a:rPr lang="zh-TW" altLang="en-US" sz="28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」開頭，之後為不限長度的字母、數字和底線。例如：一些合法的名稱範例，如下所示：</a:t>
            </a:r>
          </a:p>
        </p:txBody>
      </p:sp>
      <p:sp>
        <p:nvSpPr>
          <p:cNvPr id="5" name="矩形 4"/>
          <p:cNvSpPr/>
          <p:nvPr/>
        </p:nvSpPr>
        <p:spPr>
          <a:xfrm>
            <a:off x="1400451" y="5748340"/>
            <a:ext cx="96231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2800" dirty="0">
                <a:solidFill>
                  <a:srgbClr val="FF3399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T, n, size, z100, </a:t>
            </a:r>
            <a:r>
              <a:rPr lang="en-US" altLang="zh-TW" sz="2800" dirty="0" err="1">
                <a:solidFill>
                  <a:srgbClr val="FF3399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long_name</a:t>
            </a:r>
            <a:r>
              <a:rPr lang="en-US" altLang="zh-TW" sz="2800" dirty="0">
                <a:solidFill>
                  <a:srgbClr val="FF3399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, _hello, _4size, Count</a:t>
            </a:r>
          </a:p>
        </p:txBody>
      </p:sp>
      <p:sp>
        <p:nvSpPr>
          <p:cNvPr id="6" name="文字方塊 5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3-6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536656606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87390" y="2952170"/>
            <a:ext cx="10617199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名稱區分英文字母的大小寫</a:t>
            </a:r>
            <a:endParaRPr lang="en-US" altLang="zh-TW" sz="4400" dirty="0">
              <a:solidFill>
                <a:schemeClr val="accent1">
                  <a:lumMod val="20000"/>
                  <a:lumOff val="80000"/>
                </a:schemeClr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  <a:p>
            <a:r>
              <a:rPr lang="zh-TW" altLang="en-US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例如：</a:t>
            </a:r>
            <a:r>
              <a:rPr lang="en-US" altLang="zh-TW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Hello</a:t>
            </a:r>
            <a:r>
              <a:rPr lang="zh-TW" altLang="en-US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、</a:t>
            </a:r>
            <a:r>
              <a:rPr lang="en-US" altLang="zh-TW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hello</a:t>
            </a:r>
            <a:r>
              <a:rPr lang="zh-TW" altLang="en-US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、</a:t>
            </a:r>
            <a:r>
              <a:rPr lang="en-US" altLang="zh-TW" sz="440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hEllo</a:t>
            </a:r>
            <a:r>
              <a:rPr lang="zh-TW" altLang="en-US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是不同的名稱。</a:t>
            </a:r>
          </a:p>
        </p:txBody>
      </p:sp>
      <p:sp>
        <p:nvSpPr>
          <p:cNvPr id="3" name="TextBox 36"/>
          <p:cNvSpPr txBox="1"/>
          <p:nvPr/>
        </p:nvSpPr>
        <p:spPr>
          <a:xfrm>
            <a:off x="4336534" y="563262"/>
            <a:ext cx="351891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的命名規則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3-6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138377598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36"/>
          <p:cNvSpPr txBox="1"/>
          <p:nvPr/>
        </p:nvSpPr>
        <p:spPr>
          <a:xfrm>
            <a:off x="3695336" y="563262"/>
            <a:ext cx="48013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建立變數與指定敘述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9406759" y="5716601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zh-TW" altLang="en-US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建立變數</a:t>
            </a:r>
          </a:p>
        </p:txBody>
      </p:sp>
      <p:sp>
        <p:nvSpPr>
          <p:cNvPr id="6" name="矩形 5"/>
          <p:cNvSpPr/>
          <p:nvPr/>
        </p:nvSpPr>
        <p:spPr>
          <a:xfrm>
            <a:off x="1964259" y="1874166"/>
            <a:ext cx="826346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程式的變數是使用「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」符號開始的名稱，不同於其他程式語言的變數需要事先宣告，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變數並不需要事先宣告，如果需要使用變數，直接使用指定敘述來指定變數值即可，即「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=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」等號，如下所示：</a:t>
            </a:r>
          </a:p>
        </p:txBody>
      </p:sp>
      <p:sp>
        <p:nvSpPr>
          <p:cNvPr id="7" name="矩形 6"/>
          <p:cNvSpPr/>
          <p:nvPr/>
        </p:nvSpPr>
        <p:spPr>
          <a:xfrm>
            <a:off x="1456267" y="4640871"/>
            <a:ext cx="821266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en-US" altLang="zh-TW" sz="3200" dirty="0" err="1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std_name</a:t>
            </a: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= "</a:t>
            </a:r>
            <a:r>
              <a:rPr lang="zh-TW" altLang="en-US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陳允傑</a:t>
            </a: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";</a:t>
            </a:r>
          </a:p>
          <a:p>
            <a:pPr lvl="1">
              <a:buFont typeface="Arial" panose="020B0604020202020204" pitchFamily="34" charset="0"/>
              <a:buNone/>
            </a:pP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en-US" altLang="zh-TW" sz="3200" dirty="0" err="1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englishGrade</a:t>
            </a: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= 75;   // </a:t>
            </a:r>
            <a:r>
              <a:rPr lang="zh-TW" altLang="en-US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指定成整數</a:t>
            </a:r>
          </a:p>
          <a:p>
            <a:pPr lvl="1">
              <a:buFont typeface="Arial" panose="020B0604020202020204" pitchFamily="34" charset="0"/>
              <a:buNone/>
            </a:pPr>
            <a:r>
              <a:rPr lang="en-US" altLang="zh-TW" sz="32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$no = "1234567";</a:t>
            </a:r>
          </a:p>
        </p:txBody>
      </p:sp>
      <p:sp>
        <p:nvSpPr>
          <p:cNvPr id="8" name="文字方塊 7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3-7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83128019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36"/>
          <p:cNvSpPr txBox="1"/>
          <p:nvPr/>
        </p:nvSpPr>
        <p:spPr>
          <a:xfrm>
            <a:off x="3695336" y="563262"/>
            <a:ext cx="48013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建立變數與指定敘述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9406759" y="5716601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zh-TW" altLang="en-US" sz="3600" dirty="0">
                <a:solidFill>
                  <a:schemeClr val="bg1"/>
                </a:solidFill>
                <a:latin typeface="華康硬黑體W7" panose="020B0709000000000000" pitchFamily="49" charset="-120"/>
                <a:ea typeface="華康硬黑體W7" panose="020B0709000000000000" pitchFamily="49" charset="-120"/>
              </a:rPr>
              <a:t>指定敘述</a:t>
            </a:r>
          </a:p>
        </p:txBody>
      </p:sp>
      <p:sp>
        <p:nvSpPr>
          <p:cNvPr id="6" name="矩形 5"/>
          <p:cNvSpPr/>
          <p:nvPr/>
        </p:nvSpPr>
        <p:spPr>
          <a:xfrm>
            <a:off x="2158954" y="1741659"/>
            <a:ext cx="8263467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當然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程式碼可以再次使用指定敘述設定變數成其他值，如下所示：</a:t>
            </a:r>
          </a:p>
        </p:txBody>
      </p:sp>
      <p:sp>
        <p:nvSpPr>
          <p:cNvPr id="7" name="矩形 6"/>
          <p:cNvSpPr/>
          <p:nvPr/>
        </p:nvSpPr>
        <p:spPr>
          <a:xfrm>
            <a:off x="1642534" y="3078376"/>
            <a:ext cx="80433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altLang="zh-TW" sz="48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en-US" altLang="zh-TW" sz="4800" dirty="0" err="1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englishGrade</a:t>
            </a:r>
            <a:r>
              <a:rPr lang="en-US" altLang="zh-TW" sz="48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= "50";</a:t>
            </a:r>
          </a:p>
        </p:txBody>
      </p:sp>
      <p:sp>
        <p:nvSpPr>
          <p:cNvPr id="2" name="矩形 1"/>
          <p:cNvSpPr/>
          <p:nvPr/>
        </p:nvSpPr>
        <p:spPr>
          <a:xfrm>
            <a:off x="2074326" y="4168872"/>
            <a:ext cx="804333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33400" indent="-533400"/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上述變數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en-US" altLang="zh-TW" sz="320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englishGrade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值改為字串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"50"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，此時，變數的資料型態也隨之變成字串。</a:t>
            </a:r>
          </a:p>
        </p:txBody>
      </p:sp>
      <p:sp>
        <p:nvSpPr>
          <p:cNvPr id="8" name="文字方塊 7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3-7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62935329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2284690" y="563262"/>
            <a:ext cx="76226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變數的參考指定敘述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- 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指定敘述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777999" y="1751169"/>
            <a:ext cx="970280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在第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4-2-2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節指定敘述是將右邊值指定給變數，如果是指定成另一個變數，取得的是變數值，如下所示：</a:t>
            </a:r>
          </a:p>
        </p:txBody>
      </p:sp>
      <p:sp>
        <p:nvSpPr>
          <p:cNvPr id="4" name="矩形 3"/>
          <p:cNvSpPr/>
          <p:nvPr/>
        </p:nvSpPr>
        <p:spPr>
          <a:xfrm>
            <a:off x="2810475" y="3072942"/>
            <a:ext cx="657103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 algn="ctr">
              <a:buFont typeface="Arial" panose="020B0604020202020204" pitchFamily="34" charset="0"/>
              <a:buNone/>
            </a:pP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$nickname = $</a:t>
            </a:r>
            <a:r>
              <a:rPr lang="en-US" altLang="zh-TW" sz="4400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stdName</a:t>
            </a: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;</a:t>
            </a:r>
          </a:p>
        </p:txBody>
      </p:sp>
      <p:pic>
        <p:nvPicPr>
          <p:cNvPr id="5" name="Picture 9" descr="Ch04-2-3-01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40115" y="4322233"/>
            <a:ext cx="5111750" cy="1784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文字方塊 5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3-8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67988516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1771729" y="563262"/>
            <a:ext cx="864852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變數的參考指定敘述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- 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參考指定敘述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650179" y="1735127"/>
            <a:ext cx="86190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在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除了指定敘述外，還提供「參考指定敘述」（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Assign by Reference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），表示右邊變數是參考左邊的變數位址，如下所示：</a:t>
            </a:r>
          </a:p>
        </p:txBody>
      </p:sp>
      <p:sp>
        <p:nvSpPr>
          <p:cNvPr id="4" name="矩形 3"/>
          <p:cNvSpPr/>
          <p:nvPr/>
        </p:nvSpPr>
        <p:spPr>
          <a:xfrm>
            <a:off x="2533133" y="3304787"/>
            <a:ext cx="685315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 algn="ctr">
              <a:buFont typeface="Arial" panose="020B0604020202020204" pitchFamily="34" charset="0"/>
              <a:buNone/>
            </a:pP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$username = &amp;$</a:t>
            </a:r>
            <a:r>
              <a:rPr lang="en-US" altLang="zh-TW" sz="4400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stdName</a:t>
            </a: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;</a:t>
            </a:r>
            <a:endParaRPr lang="zh-TW" altLang="en-US" sz="4400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pic>
        <p:nvPicPr>
          <p:cNvPr id="5" name="Picture 7" descr="Ch04-2-3-0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359139" y="4315984"/>
            <a:ext cx="5473700" cy="1800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文字方塊 5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3-9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48810753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4301" y="-46610"/>
            <a:ext cx="12609453" cy="7031610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9733" y="1069349"/>
            <a:ext cx="11205419" cy="829128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2139" y="3221264"/>
            <a:ext cx="11467570" cy="938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264845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054127" y="563262"/>
            <a:ext cx="608371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動態變數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- 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建立動態變數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032933" y="1767121"/>
            <a:ext cx="98044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動態變數就是一種「變數的變數名稱」（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Variable </a:t>
            </a:r>
            <a:r>
              <a:rPr lang="en-US" altLang="zh-TW" sz="320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Variable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Name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）。首先宣告一個字串變數，如下所示：</a:t>
            </a:r>
          </a:p>
        </p:txBody>
      </p:sp>
      <p:sp>
        <p:nvSpPr>
          <p:cNvPr id="7" name="矩形 6"/>
          <p:cNvSpPr/>
          <p:nvPr/>
        </p:nvSpPr>
        <p:spPr>
          <a:xfrm>
            <a:off x="3213870" y="3032463"/>
            <a:ext cx="544251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 algn="ctr">
              <a:buFont typeface="Arial" panose="020B0604020202020204" pitchFamily="34" charset="0"/>
              <a:buNone/>
            </a:pP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$name = "</a:t>
            </a:r>
            <a:r>
              <a:rPr lang="en-US" altLang="zh-TW" sz="4400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myName</a:t>
            </a: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";</a:t>
            </a:r>
          </a:p>
        </p:txBody>
      </p:sp>
      <p:sp>
        <p:nvSpPr>
          <p:cNvPr id="8" name="矩形 7"/>
          <p:cNvSpPr/>
          <p:nvPr/>
        </p:nvSpPr>
        <p:spPr>
          <a:xfrm>
            <a:off x="1032933" y="3990028"/>
            <a:ext cx="1022773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我們可以將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$name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變數值的字串當成另一個變數名稱，只需使用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2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個「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」符號，如下所示：</a:t>
            </a:r>
          </a:p>
        </p:txBody>
      </p:sp>
      <p:sp>
        <p:nvSpPr>
          <p:cNvPr id="9" name="矩形 8"/>
          <p:cNvSpPr/>
          <p:nvPr/>
        </p:nvSpPr>
        <p:spPr>
          <a:xfrm>
            <a:off x="2931743" y="5225534"/>
            <a:ext cx="600677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$$name = “</a:t>
            </a:r>
            <a:r>
              <a:rPr lang="zh-TW" altLang="en-US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陳允南</a:t>
            </a: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";</a:t>
            </a:r>
          </a:p>
        </p:txBody>
      </p:sp>
      <p:sp>
        <p:nvSpPr>
          <p:cNvPr id="10" name="文字方塊 9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3-10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390820990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2669406" y="563262"/>
            <a:ext cx="685315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動態變數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– 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存取動態變數值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647954" y="1871616"/>
            <a:ext cx="9375646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取得變數值可以直接使用</a:t>
            </a:r>
            <a:r>
              <a:rPr lang="en-US" altLang="zh-TW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en-US" altLang="zh-TW" sz="440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myName</a:t>
            </a:r>
            <a:r>
              <a:rPr lang="zh-TW" altLang="en-US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變數，或使用下列兩種方式，如下所示：</a:t>
            </a:r>
          </a:p>
        </p:txBody>
      </p:sp>
      <p:sp>
        <p:nvSpPr>
          <p:cNvPr id="4" name="矩形 3"/>
          <p:cNvSpPr/>
          <p:nvPr/>
        </p:nvSpPr>
        <p:spPr>
          <a:xfrm>
            <a:off x="2279939" y="3918635"/>
            <a:ext cx="66100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$username = $$name;</a:t>
            </a:r>
          </a:p>
          <a:p>
            <a:pPr lvl="1">
              <a:buFont typeface="Arial" panose="020B0604020202020204" pitchFamily="34" charset="0"/>
              <a:buNone/>
            </a:pP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$username1 = ${$name};</a:t>
            </a:r>
          </a:p>
        </p:txBody>
      </p:sp>
      <p:sp>
        <p:nvSpPr>
          <p:cNvPr id="5" name="文字方塊 4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3-10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864544044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113366" y="1944454"/>
            <a:ext cx="99652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echo()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print()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是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語言的建構子（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Language Construct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），在寫法上和函數稍有不同，可以使用函數方式加上括號，也可以不加上括號，如下所示：</a:t>
            </a:r>
          </a:p>
        </p:txBody>
      </p:sp>
      <p:sp>
        <p:nvSpPr>
          <p:cNvPr id="3" name="TextBox 36"/>
          <p:cNvSpPr txBox="1"/>
          <p:nvPr/>
        </p:nvSpPr>
        <p:spPr>
          <a:xfrm>
            <a:off x="1761066" y="614062"/>
            <a:ext cx="86698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echo()</a:t>
            </a:r>
            <a:r>
              <a:rPr lang="zh-TW" altLang="en-US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和</a:t>
            </a:r>
            <a:r>
              <a:rPr lang="en-US" altLang="zh-TW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print()</a:t>
            </a:r>
            <a:r>
              <a:rPr lang="zh-TW" altLang="en-US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輸出網頁內容</a:t>
            </a:r>
            <a:r>
              <a:rPr lang="en-US" altLang="zh-TW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–</a:t>
            </a:r>
            <a:r>
              <a:rPr lang="zh-TW" altLang="en-US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基本使用</a:t>
            </a:r>
            <a:endParaRPr lang="en-US" sz="36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-71823" y="4198176"/>
            <a:ext cx="593075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echo("</a:t>
            </a:r>
            <a:r>
              <a:rPr lang="zh-TW" altLang="en-US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測試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echo()</a:t>
            </a:r>
            <a:r>
              <a:rPr lang="zh-TW" altLang="en-US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的使用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&lt;</a:t>
            </a:r>
            <a:r>
              <a:rPr lang="en-US" altLang="zh-TW" sz="2800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/&gt;");</a:t>
            </a:r>
          </a:p>
        </p:txBody>
      </p:sp>
      <p:sp>
        <p:nvSpPr>
          <p:cNvPr id="5" name="矩形 4"/>
          <p:cNvSpPr/>
          <p:nvPr/>
        </p:nvSpPr>
        <p:spPr>
          <a:xfrm>
            <a:off x="-71823" y="5165357"/>
            <a:ext cx="564288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 "</a:t>
            </a:r>
            <a:r>
              <a:rPr lang="zh-TW" altLang="en-US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測試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echo()</a:t>
            </a:r>
            <a:r>
              <a:rPr lang="zh-TW" altLang="en-US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的使用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&lt;</a:t>
            </a:r>
            <a:r>
              <a:rPr lang="en-US" altLang="zh-TW" sz="2800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/&gt;";</a:t>
            </a:r>
          </a:p>
        </p:txBody>
      </p:sp>
      <p:sp>
        <p:nvSpPr>
          <p:cNvPr id="6" name="矩形 5"/>
          <p:cNvSpPr/>
          <p:nvPr/>
        </p:nvSpPr>
        <p:spPr>
          <a:xfrm>
            <a:off x="5724701" y="4198176"/>
            <a:ext cx="63149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print("</a:t>
            </a:r>
            <a:r>
              <a:rPr lang="zh-TW" altLang="en-US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測試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print()</a:t>
            </a:r>
            <a:r>
              <a:rPr lang="zh-TW" altLang="en-US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的使用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&lt;</a:t>
            </a:r>
            <a:r>
              <a:rPr lang="en-US" altLang="zh-TW" sz="2800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/&gt;");</a:t>
            </a:r>
          </a:p>
        </p:txBody>
      </p:sp>
      <p:sp>
        <p:nvSpPr>
          <p:cNvPr id="7" name="矩形 6"/>
          <p:cNvSpPr/>
          <p:nvPr/>
        </p:nvSpPr>
        <p:spPr>
          <a:xfrm>
            <a:off x="5724701" y="5092400"/>
            <a:ext cx="63572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 "</a:t>
            </a:r>
            <a:r>
              <a:rPr lang="zh-TW" altLang="en-US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測試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print()</a:t>
            </a:r>
            <a:r>
              <a:rPr lang="zh-TW" altLang="en-US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的使用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&lt;</a:t>
            </a:r>
            <a:r>
              <a:rPr lang="en-US" altLang="zh-TW" sz="2800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2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/&gt;";</a:t>
            </a:r>
          </a:p>
        </p:txBody>
      </p:sp>
      <p:sp>
        <p:nvSpPr>
          <p:cNvPr id="8" name="文字方塊 7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3-11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52581852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1761065" y="614062"/>
            <a:ext cx="92964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echo()</a:t>
            </a:r>
            <a:r>
              <a:rPr lang="zh-TW" altLang="en-US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和</a:t>
            </a:r>
            <a:r>
              <a:rPr lang="en-US" altLang="zh-TW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print()</a:t>
            </a:r>
            <a:r>
              <a:rPr lang="zh-TW" altLang="en-US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輸出網頁內容</a:t>
            </a:r>
            <a:r>
              <a:rPr lang="en-US" altLang="zh-TW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–</a:t>
            </a:r>
            <a:r>
              <a:rPr lang="zh-TW" altLang="en-US" sz="36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顯示變數值</a:t>
            </a:r>
            <a:endParaRPr lang="en-US" sz="36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761065" y="2022102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如果需要顯示變數值，變數可以置於之後的參數字串中，或使用字串連接運算子「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.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」，如下所示：</a:t>
            </a:r>
          </a:p>
        </p:txBody>
      </p:sp>
      <p:sp>
        <p:nvSpPr>
          <p:cNvPr id="4" name="矩形 3"/>
          <p:cNvSpPr/>
          <p:nvPr/>
        </p:nvSpPr>
        <p:spPr>
          <a:xfrm>
            <a:off x="1254782" y="3337809"/>
            <a:ext cx="603242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28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 "Hi! " . $name . "&lt;</a:t>
            </a:r>
            <a:r>
              <a:rPr lang="en-US" altLang="zh-TW" sz="2800" dirty="0" err="1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28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/&gt;";</a:t>
            </a:r>
          </a:p>
        </p:txBody>
      </p:sp>
      <p:sp>
        <p:nvSpPr>
          <p:cNvPr id="5" name="矩形 4"/>
          <p:cNvSpPr/>
          <p:nvPr/>
        </p:nvSpPr>
        <p:spPr>
          <a:xfrm>
            <a:off x="1254782" y="4766042"/>
            <a:ext cx="890500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28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 "Hi! $name  $username1  $username2&lt;</a:t>
            </a:r>
            <a:r>
              <a:rPr lang="en-US" altLang="zh-TW" sz="2800" dirty="0" err="1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2800" dirty="0">
                <a:solidFill>
                  <a:srgbClr val="00B0F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/&gt;";</a:t>
            </a:r>
          </a:p>
        </p:txBody>
      </p:sp>
      <p:sp>
        <p:nvSpPr>
          <p:cNvPr id="6" name="矩形 5"/>
          <p:cNvSpPr/>
          <p:nvPr/>
        </p:nvSpPr>
        <p:spPr>
          <a:xfrm>
            <a:off x="1254782" y="4060108"/>
            <a:ext cx="980268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28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print("Hi! " . $name . " " . $username1 . "&lt;</a:t>
            </a:r>
            <a:r>
              <a:rPr lang="en-US" altLang="zh-TW" sz="2800" dirty="0" err="1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28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/&gt;");</a:t>
            </a:r>
          </a:p>
        </p:txBody>
      </p:sp>
      <p:sp>
        <p:nvSpPr>
          <p:cNvPr id="7" name="矩形 6"/>
          <p:cNvSpPr/>
          <p:nvPr/>
        </p:nvSpPr>
        <p:spPr>
          <a:xfrm>
            <a:off x="1254782" y="5471976"/>
            <a:ext cx="49552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28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print("Hi! $name&lt;</a:t>
            </a:r>
            <a:r>
              <a:rPr lang="en-US" altLang="zh-TW" sz="2800" dirty="0" err="1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br</a:t>
            </a:r>
            <a:r>
              <a:rPr lang="en-US" altLang="zh-TW" sz="2800" dirty="0">
                <a:solidFill>
                  <a:srgbClr val="66FFFF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/&gt;");</a:t>
            </a:r>
          </a:p>
        </p:txBody>
      </p:sp>
      <p:sp>
        <p:nvSpPr>
          <p:cNvPr id="8" name="文字方塊 7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3-11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991475026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951813" y="563262"/>
            <a:ext cx="42883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常數的宣告與使用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1337723" y="2047795"/>
            <a:ext cx="93472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在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本身擁有一些內建常數，我們也可以在程式碼自行建立常數，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常數是使用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define()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函數宣告且指定其值，如下所示：</a:t>
            </a:r>
          </a:p>
        </p:txBody>
      </p:sp>
      <p:sp>
        <p:nvSpPr>
          <p:cNvPr id="5" name="矩形 4"/>
          <p:cNvSpPr/>
          <p:nvPr/>
        </p:nvSpPr>
        <p:spPr>
          <a:xfrm>
            <a:off x="897466" y="4394102"/>
            <a:ext cx="1090506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define("PI", 3.1415926);</a:t>
            </a:r>
          </a:p>
          <a:p>
            <a:pPr lvl="1">
              <a:buFont typeface="Arial" panose="020B0604020202020204" pitchFamily="34" charset="0"/>
              <a:buNone/>
            </a:pP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define("AREA", "</a:t>
            </a:r>
            <a:r>
              <a:rPr lang="zh-TW" altLang="en-US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面積</a:t>
            </a:r>
            <a:r>
              <a:rPr lang="en-US" altLang="zh-TW" sz="4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");</a:t>
            </a:r>
            <a:endParaRPr lang="zh-TW" altLang="en-US" sz="4400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3-12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04791766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336534" y="563262"/>
            <a:ext cx="351891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的資料型態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897467" y="2015066"/>
            <a:ext cx="235320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5400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xistence Light" panose="020B0200000200020004" pitchFamily="34" charset="0"/>
              </a:rPr>
              <a:t>Bollean</a:t>
            </a:r>
            <a:endParaRPr lang="zh-TW" altLang="en-US" sz="54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Existence Light" panose="020B0200000200020004" pitchFamily="34" charset="0"/>
            </a:endParaRPr>
          </a:p>
        </p:txBody>
      </p:sp>
      <p:sp>
        <p:nvSpPr>
          <p:cNvPr id="4" name="文字方塊 3"/>
          <p:cNvSpPr txBox="1"/>
          <p:nvPr/>
        </p:nvSpPr>
        <p:spPr>
          <a:xfrm>
            <a:off x="4336534" y="1841267"/>
            <a:ext cx="22224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5400" dirty="0">
                <a:solidFill>
                  <a:srgbClr val="FFC02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xistence Light" panose="020B0200000200020004" pitchFamily="34" charset="0"/>
              </a:rPr>
              <a:t>Integer</a:t>
            </a:r>
            <a:endParaRPr lang="zh-TW" altLang="en-US" sz="5400" dirty="0">
              <a:solidFill>
                <a:srgbClr val="FFC02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Existence Light" panose="020B0200000200020004" pitchFamily="34" charset="0"/>
            </a:endParaRPr>
          </a:p>
        </p:txBody>
      </p:sp>
      <p:sp>
        <p:nvSpPr>
          <p:cNvPr id="5" name="文字方塊 4"/>
          <p:cNvSpPr txBox="1"/>
          <p:nvPr/>
        </p:nvSpPr>
        <p:spPr>
          <a:xfrm>
            <a:off x="6468192" y="3091546"/>
            <a:ext cx="168507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5400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xistence Light" panose="020B0200000200020004" pitchFamily="34" charset="0"/>
              </a:rPr>
              <a:t>Float</a:t>
            </a:r>
            <a:endParaRPr lang="zh-TW" altLang="en-US" sz="5400" dirty="0">
              <a:solidFill>
                <a:srgbClr val="66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Existence Light" panose="020B0200000200020004" pitchFamily="34" charset="0"/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4538672" y="4043166"/>
            <a:ext cx="18181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54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xistence Light" panose="020B0200000200020004" pitchFamily="34" charset="0"/>
              </a:rPr>
              <a:t>String</a:t>
            </a:r>
            <a:endParaRPr lang="zh-TW" altLang="en-US" sz="5400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Existence Light" panose="020B0200000200020004" pitchFamily="34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8951089" y="2294930"/>
            <a:ext cx="174983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5400" dirty="0">
                <a:solidFill>
                  <a:schemeClr val="accent1">
                    <a:lumMod val="40000"/>
                    <a:lumOff val="6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xistence Light" panose="020B0200000200020004" pitchFamily="34" charset="0"/>
              </a:rPr>
              <a:t>Array</a:t>
            </a:r>
            <a:endParaRPr lang="zh-TW" altLang="en-US" sz="5400" dirty="0">
              <a:solidFill>
                <a:schemeClr val="accent1">
                  <a:lumMod val="40000"/>
                  <a:lumOff val="6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Existence Light" panose="020B0200000200020004" pitchFamily="34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472859" y="3218260"/>
            <a:ext cx="217880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5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xistence Light" panose="020B0200000200020004" pitchFamily="34" charset="0"/>
              </a:rPr>
              <a:t>Object</a:t>
            </a:r>
            <a:endParaRPr lang="zh-TW" altLang="en-US" sz="5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Existence Light" panose="020B0200000200020004" pitchFamily="34" charset="0"/>
            </a:endParaRPr>
          </a:p>
        </p:txBody>
      </p:sp>
      <p:sp>
        <p:nvSpPr>
          <p:cNvPr id="10" name="文字方塊 9"/>
          <p:cNvSpPr txBox="1"/>
          <p:nvPr/>
        </p:nvSpPr>
        <p:spPr>
          <a:xfrm>
            <a:off x="7725754" y="4568062"/>
            <a:ext cx="297517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5400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xistence Light" panose="020B0200000200020004" pitchFamily="34" charset="0"/>
              </a:rPr>
              <a:t>Resource</a:t>
            </a:r>
            <a:endParaRPr lang="zh-TW" altLang="en-US" sz="5400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Existence Light" panose="020B0200000200020004" pitchFamily="34" charset="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1621867" y="5028441"/>
            <a:ext cx="16401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54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xistence Light" panose="020B0200000200020004" pitchFamily="34" charset="0"/>
              </a:rPr>
              <a:t>NULL</a:t>
            </a:r>
            <a:endParaRPr lang="zh-TW" altLang="en-US" sz="5400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Existence Light" panose="020B0200000200020004" pitchFamily="34" charset="0"/>
            </a:endParaRPr>
          </a:p>
        </p:txBody>
      </p:sp>
      <p:sp>
        <p:nvSpPr>
          <p:cNvPr id="12" name="文字方塊 11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3-13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304909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6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3" presetClass="emph" presetSubtype="6" repeatCount="indefinite" autoRev="1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3" presetClass="emph" presetSubtype="6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4" presetID="3" presetClass="emph" presetSubtype="10" repeatCount="indefinite" autoRev="1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cw">
                                      <p:cBhvr override="childStyl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3" presetClass="emph" presetSubtype="6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3" presetClass="emph" presetSubtype="6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3" presetClass="emph" presetSubtype="1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cw">
                                      <p:cBhvr override="childStyl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7000"/>
                            </p:stCondLst>
                            <p:childTnLst>
                              <p:par>
                                <p:cTn id="26" presetID="3" presetClass="emph" presetSubtype="6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10" grpId="0"/>
      <p:bldP spid="11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464772" y="563262"/>
            <a:ext cx="32624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布林資料型態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25725" y="1794772"/>
            <a:ext cx="7501479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布林（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Booleans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）資料型態變數只有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2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種值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True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False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True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False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值並不區分英文字母的大小寫。例如：將變數指定成布林值，如右所示：</a:t>
            </a:r>
          </a:p>
        </p:txBody>
      </p:sp>
      <p:sp>
        <p:nvSpPr>
          <p:cNvPr id="4" name="矩形 3"/>
          <p:cNvSpPr/>
          <p:nvPr/>
        </p:nvSpPr>
        <p:spPr>
          <a:xfrm>
            <a:off x="7501479" y="2081999"/>
            <a:ext cx="443652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32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en-US" altLang="zh-TW" sz="3200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isPass</a:t>
            </a:r>
            <a:r>
              <a:rPr lang="en-US" altLang="zh-TW" sz="32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= True;</a:t>
            </a:r>
          </a:p>
          <a:p>
            <a:pPr lvl="1">
              <a:buFont typeface="Arial" panose="020B0604020202020204" pitchFamily="34" charset="0"/>
              <a:buNone/>
            </a:pPr>
            <a:r>
              <a:rPr lang="en-US" altLang="zh-TW" sz="32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en-US" altLang="zh-TW" sz="3200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status_on</a:t>
            </a:r>
            <a:r>
              <a:rPr lang="en-US" altLang="zh-TW" sz="32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= true;</a:t>
            </a:r>
          </a:p>
        </p:txBody>
      </p:sp>
      <p:sp>
        <p:nvSpPr>
          <p:cNvPr id="5" name="矩形 4"/>
          <p:cNvSpPr/>
          <p:nvPr/>
        </p:nvSpPr>
        <p:spPr>
          <a:xfrm>
            <a:off x="225725" y="4054101"/>
            <a:ext cx="609600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上述程式碼將變數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en-US" altLang="zh-TW" sz="320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isPass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</a:t>
            </a:r>
            <a:r>
              <a:rPr lang="en-US" altLang="zh-TW" sz="320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status_on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指定成布林值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True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。通常布林變數是使用在邏輯運算式，如下所示：</a:t>
            </a:r>
          </a:p>
        </p:txBody>
      </p:sp>
      <p:sp>
        <p:nvSpPr>
          <p:cNvPr id="6" name="矩形 5"/>
          <p:cNvSpPr/>
          <p:nvPr/>
        </p:nvSpPr>
        <p:spPr>
          <a:xfrm>
            <a:off x="6500191" y="4380499"/>
            <a:ext cx="54378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48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$rate &gt;= .05</a:t>
            </a:r>
            <a:endParaRPr lang="zh-TW" altLang="en-US" sz="4800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3-14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11996224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464771" y="563262"/>
            <a:ext cx="32624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整數資料型態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/>
          </p:nvPr>
        </p:nvGraphicFramePr>
        <p:xfrm>
          <a:off x="719927" y="1902815"/>
          <a:ext cx="10752120" cy="3840480"/>
        </p:xfrm>
        <a:graphic>
          <a:graphicData uri="http://schemas.openxmlformats.org/drawingml/2006/table">
            <a:tbl>
              <a:tblPr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2699403">
                  <a:extLst>
                    <a:ext uri="{9D8B030D-6E8A-4147-A177-3AD203B41FA5}">
                      <a16:colId xmlns:a16="http://schemas.microsoft.com/office/drawing/2014/main" val="3433562970"/>
                    </a:ext>
                  </a:extLst>
                </a:gridCol>
                <a:gridCol w="4468677">
                  <a:extLst>
                    <a:ext uri="{9D8B030D-6E8A-4147-A177-3AD203B41FA5}">
                      <a16:colId xmlns:a16="http://schemas.microsoft.com/office/drawing/2014/main" val="1067874254"/>
                    </a:ext>
                  </a:extLst>
                </a:gridCol>
                <a:gridCol w="3584040">
                  <a:extLst>
                    <a:ext uri="{9D8B030D-6E8A-4147-A177-3AD203B41FA5}">
                      <a16:colId xmlns:a16="http://schemas.microsoft.com/office/drawing/2014/main" val="3575179586"/>
                    </a:ext>
                  </a:extLst>
                </a:gridCol>
              </a:tblGrid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整數值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十進位值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說明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9778590"/>
                  </a:ext>
                </a:extLst>
              </a:tr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5678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5678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十進位整數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86546"/>
                  </a:ext>
                </a:extLst>
              </a:tr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-1234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-1234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十進位的負整數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5955855"/>
                  </a:ext>
                </a:extLst>
              </a:tr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0234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156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八進位整數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145419"/>
                  </a:ext>
                </a:extLst>
              </a:tr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0x1A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26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十六進位整數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3107422"/>
                  </a:ext>
                </a:extLst>
              </a:tr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0x3fc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1020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十六進位整數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81779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3-15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27324126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208291" y="563262"/>
            <a:ext cx="37753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浮點數資料型態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/>
          </p:nvPr>
        </p:nvGraphicFramePr>
        <p:xfrm>
          <a:off x="503884" y="2410815"/>
          <a:ext cx="11184206" cy="2804160"/>
        </p:xfrm>
        <a:graphic>
          <a:graphicData uri="http://schemas.openxmlformats.org/drawingml/2006/table">
            <a:tbl>
              <a:tblPr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2597767">
                  <a:extLst>
                    <a:ext uri="{9D8B030D-6E8A-4147-A177-3AD203B41FA5}">
                      <a16:colId xmlns:a16="http://schemas.microsoft.com/office/drawing/2014/main" val="3433562970"/>
                    </a:ext>
                  </a:extLst>
                </a:gridCol>
                <a:gridCol w="2501163">
                  <a:extLst>
                    <a:ext uri="{9D8B030D-6E8A-4147-A177-3AD203B41FA5}">
                      <a16:colId xmlns:a16="http://schemas.microsoft.com/office/drawing/2014/main" val="1067874254"/>
                    </a:ext>
                  </a:extLst>
                </a:gridCol>
                <a:gridCol w="6085276">
                  <a:extLst>
                    <a:ext uri="{9D8B030D-6E8A-4147-A177-3AD203B41FA5}">
                      <a16:colId xmlns:a16="http://schemas.microsoft.com/office/drawing/2014/main" val="3575179586"/>
                    </a:ext>
                  </a:extLst>
                </a:gridCol>
              </a:tblGrid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浮點數值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十進位值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說明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9778590"/>
                  </a:ext>
                </a:extLst>
              </a:tr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2.345</a:t>
                      </a:r>
                      <a:endParaRPr lang="zh-TW" altLang="en-US" sz="40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2.345</a:t>
                      </a:r>
                      <a:endParaRPr lang="zh-TW" altLang="en-US" sz="40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浮點數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86546"/>
                  </a:ext>
                </a:extLst>
              </a:tr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-1234</a:t>
                      </a:r>
                      <a:endParaRPr lang="zh-TW" altLang="en-US" sz="40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1234.5</a:t>
                      </a:r>
                      <a:endParaRPr lang="zh-TW" altLang="en-US" sz="40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使用</a:t>
                      </a:r>
                      <a:r>
                        <a:rPr lang="en-US" altLang="zh-TW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e</a:t>
                      </a:r>
                      <a:r>
                        <a:rPr lang="zh-TW" altLang="en-US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指數科學符號的點數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5955855"/>
                  </a:ext>
                </a:extLst>
              </a:tr>
              <a:tr h="5096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7E-4</a:t>
                      </a:r>
                      <a:endParaRPr lang="zh-TW" altLang="en-US" sz="40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0.0007</a:t>
                      </a:r>
                      <a:endParaRPr lang="zh-TW" altLang="en-US" sz="40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使用</a:t>
                      </a:r>
                      <a:r>
                        <a:rPr lang="en-US" altLang="zh-TW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E</a:t>
                      </a:r>
                      <a:r>
                        <a:rPr lang="zh-TW" altLang="en-US" sz="40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指數科學符號的點數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145419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3-16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513646364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438848" y="563262"/>
            <a:ext cx="53142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字串資料型態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– 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說明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685785" y="2022102"/>
            <a:ext cx="108204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字串文字值（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String Literal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）是使用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0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或多個依序的字元使用單引號「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'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」或雙引號「</a:t>
            </a:r>
            <a:r>
              <a:rPr lang="en-US" altLang="zh-TW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"</a:t>
            </a:r>
            <a:r>
              <a:rPr lang="zh-TW" altLang="en-US" sz="32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」括起的文字內容，如下所示：</a:t>
            </a:r>
          </a:p>
        </p:txBody>
      </p:sp>
      <p:sp>
        <p:nvSpPr>
          <p:cNvPr id="5" name="矩形 4"/>
          <p:cNvSpPr/>
          <p:nvPr/>
        </p:nvSpPr>
        <p:spPr>
          <a:xfrm>
            <a:off x="2182092" y="3554484"/>
            <a:ext cx="78277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40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'PHP</a:t>
            </a:r>
            <a:r>
              <a:rPr lang="zh-TW" altLang="en-US" sz="40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與</a:t>
            </a:r>
            <a:r>
              <a:rPr lang="en-US" altLang="zh-TW" sz="40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MySQL</a:t>
            </a:r>
            <a:r>
              <a:rPr lang="zh-TW" altLang="en-US" sz="40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網頁設計範例教本</a:t>
            </a:r>
            <a:r>
              <a:rPr lang="en-US" altLang="zh-TW" sz="40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'</a:t>
            </a:r>
          </a:p>
        </p:txBody>
      </p:sp>
      <p:sp>
        <p:nvSpPr>
          <p:cNvPr id="6" name="矩形 5"/>
          <p:cNvSpPr/>
          <p:nvPr/>
        </p:nvSpPr>
        <p:spPr>
          <a:xfrm>
            <a:off x="3977456" y="4717534"/>
            <a:ext cx="423705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40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"Hello World!"</a:t>
            </a:r>
            <a:endParaRPr lang="zh-TW" altLang="en-US" sz="4000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3-17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59150508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4301" y="-33910"/>
            <a:ext cx="12609453" cy="7031610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3659" y="814768"/>
            <a:ext cx="10833531" cy="1469263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44264" y="2284031"/>
            <a:ext cx="8303472" cy="938865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44264" y="3124327"/>
            <a:ext cx="8157155" cy="938865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44264" y="3964623"/>
            <a:ext cx="8638781" cy="938865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44264" y="4804919"/>
            <a:ext cx="9602032" cy="938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26787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2393227" y="1810218"/>
            <a:ext cx="7002001" cy="4599090"/>
            <a:chOff x="1553255" y="1847273"/>
            <a:chExt cx="7002001" cy="4599090"/>
          </a:xfrm>
        </p:grpSpPr>
        <p:sp>
          <p:nvSpPr>
            <p:cNvPr id="6" name="AutoShape 1"/>
            <p:cNvSpPr>
              <a:spLocks/>
            </p:cNvSpPr>
            <p:nvPr/>
          </p:nvSpPr>
          <p:spPr bwMode="auto">
            <a:xfrm>
              <a:off x="1553255" y="1847273"/>
              <a:ext cx="7002001" cy="4599090"/>
            </a:xfrm>
            <a:prstGeom prst="roundRect">
              <a:avLst>
                <a:gd name="adj" fmla="val 1292"/>
              </a:avLst>
            </a:prstGeom>
            <a:solidFill>
              <a:srgbClr val="343434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0" dist="114299" dir="5340024" algn="ctr" rotWithShape="0">
                <a:schemeClr val="bg2">
                  <a:alpha val="39000"/>
                </a:schemeClr>
              </a:outerShdw>
            </a:effectLst>
          </p:spPr>
          <p:txBody>
            <a:bodyPr lIns="0" tIns="0" rIns="0" bIns="0"/>
            <a:lstStyle/>
            <a:p>
              <a:endParaRPr lang="id-ID" dirty="0"/>
            </a:p>
          </p:txBody>
        </p:sp>
        <p:sp>
          <p:nvSpPr>
            <p:cNvPr id="8" name="Rectangle 2"/>
            <p:cNvSpPr>
              <a:spLocks/>
            </p:cNvSpPr>
            <p:nvPr/>
          </p:nvSpPr>
          <p:spPr bwMode="auto">
            <a:xfrm>
              <a:off x="1553255" y="2188329"/>
              <a:ext cx="7002001" cy="325554"/>
            </a:xfrm>
            <a:prstGeom prst="rect">
              <a:avLst/>
            </a:prstGeom>
            <a:solidFill>
              <a:srgbClr val="CDCDCD"/>
            </a:solidFill>
            <a:ln w="25400" cap="flat">
              <a:solidFill>
                <a:srgbClr val="CDCDCD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9" name="AutoShape 3"/>
            <p:cNvSpPr>
              <a:spLocks/>
            </p:cNvSpPr>
            <p:nvPr/>
          </p:nvSpPr>
          <p:spPr bwMode="auto">
            <a:xfrm>
              <a:off x="2602263" y="1935121"/>
              <a:ext cx="2800800" cy="578762"/>
            </a:xfrm>
            <a:prstGeom prst="roundRect">
              <a:avLst>
                <a:gd name="adj" fmla="val 11986"/>
              </a:avLst>
            </a:prstGeom>
            <a:solidFill>
              <a:srgbClr val="CDCDCD"/>
            </a:solidFill>
            <a:ln w="25400" cap="flat">
              <a:solidFill>
                <a:srgbClr val="CDCDCD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10" name="Oval 4"/>
            <p:cNvSpPr>
              <a:spLocks/>
            </p:cNvSpPr>
            <p:nvPr/>
          </p:nvSpPr>
          <p:spPr bwMode="auto">
            <a:xfrm>
              <a:off x="1677275" y="1971293"/>
              <a:ext cx="98829" cy="98183"/>
            </a:xfrm>
            <a:prstGeom prst="ellipse">
              <a:avLst/>
            </a:prstGeom>
            <a:solidFill>
              <a:schemeClr val="accent1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11" name="Oval 5"/>
            <p:cNvSpPr>
              <a:spLocks/>
            </p:cNvSpPr>
            <p:nvPr/>
          </p:nvSpPr>
          <p:spPr bwMode="auto">
            <a:xfrm>
              <a:off x="1852326" y="1971293"/>
              <a:ext cx="98829" cy="98183"/>
            </a:xfrm>
            <a:prstGeom prst="ellipse">
              <a:avLst/>
            </a:prstGeom>
            <a:solidFill>
              <a:schemeClr val="accent2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12" name="Oval 6"/>
            <p:cNvSpPr>
              <a:spLocks/>
            </p:cNvSpPr>
            <p:nvPr/>
          </p:nvSpPr>
          <p:spPr bwMode="auto">
            <a:xfrm>
              <a:off x="2027375" y="1971293"/>
              <a:ext cx="98829" cy="98183"/>
            </a:xfrm>
            <a:prstGeom prst="ellipse">
              <a:avLst/>
            </a:prstGeom>
            <a:solidFill>
              <a:schemeClr val="accent6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13" name="Rectangle 11"/>
            <p:cNvSpPr>
              <a:spLocks/>
            </p:cNvSpPr>
            <p:nvPr/>
          </p:nvSpPr>
          <p:spPr bwMode="auto">
            <a:xfrm>
              <a:off x="2777959" y="2250339"/>
              <a:ext cx="5260544" cy="206701"/>
            </a:xfrm>
            <a:prstGeom prst="rect">
              <a:avLst/>
            </a:prstGeom>
            <a:solidFill>
              <a:srgbClr val="FFFFFF"/>
            </a:solidFill>
            <a:ln w="25400" cap="flat">
              <a:solidFill>
                <a:srgbClr val="B3B3B3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 dirty="0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 rot="18900000">
              <a:off x="5225290" y="2007717"/>
              <a:ext cx="102533" cy="102533"/>
            </a:xfrm>
            <a:custGeom>
              <a:avLst/>
              <a:gdLst>
                <a:gd name="T0" fmla="*/ 42 w 64"/>
                <a:gd name="T1" fmla="*/ 0 h 64"/>
                <a:gd name="T2" fmla="*/ 21 w 64"/>
                <a:gd name="T3" fmla="*/ 0 h 64"/>
                <a:gd name="T4" fmla="*/ 21 w 64"/>
                <a:gd name="T5" fmla="*/ 21 h 64"/>
                <a:gd name="T6" fmla="*/ 0 w 64"/>
                <a:gd name="T7" fmla="*/ 21 h 64"/>
                <a:gd name="T8" fmla="*/ 0 w 64"/>
                <a:gd name="T9" fmla="*/ 42 h 64"/>
                <a:gd name="T10" fmla="*/ 21 w 64"/>
                <a:gd name="T11" fmla="*/ 42 h 64"/>
                <a:gd name="T12" fmla="*/ 21 w 64"/>
                <a:gd name="T13" fmla="*/ 64 h 64"/>
                <a:gd name="T14" fmla="*/ 42 w 64"/>
                <a:gd name="T15" fmla="*/ 64 h 64"/>
                <a:gd name="T16" fmla="*/ 42 w 64"/>
                <a:gd name="T17" fmla="*/ 42 h 64"/>
                <a:gd name="T18" fmla="*/ 64 w 64"/>
                <a:gd name="T19" fmla="*/ 42 h 64"/>
                <a:gd name="T20" fmla="*/ 64 w 64"/>
                <a:gd name="T21" fmla="*/ 21 h 64"/>
                <a:gd name="T22" fmla="*/ 42 w 64"/>
                <a:gd name="T23" fmla="*/ 21 h 64"/>
                <a:gd name="T24" fmla="*/ 42 w 64"/>
                <a:gd name="T2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64">
                  <a:moveTo>
                    <a:pt x="42" y="0"/>
                  </a:moveTo>
                  <a:lnTo>
                    <a:pt x="21" y="0"/>
                  </a:lnTo>
                  <a:lnTo>
                    <a:pt x="21" y="21"/>
                  </a:lnTo>
                  <a:lnTo>
                    <a:pt x="0" y="21"/>
                  </a:lnTo>
                  <a:lnTo>
                    <a:pt x="0" y="42"/>
                  </a:lnTo>
                  <a:lnTo>
                    <a:pt x="21" y="42"/>
                  </a:lnTo>
                  <a:lnTo>
                    <a:pt x="21" y="64"/>
                  </a:lnTo>
                  <a:lnTo>
                    <a:pt x="42" y="64"/>
                  </a:lnTo>
                  <a:lnTo>
                    <a:pt x="42" y="42"/>
                  </a:lnTo>
                  <a:lnTo>
                    <a:pt x="64" y="42"/>
                  </a:lnTo>
                  <a:lnTo>
                    <a:pt x="64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8227874" y="1935121"/>
              <a:ext cx="160098" cy="160010"/>
              <a:chOff x="4763" y="0"/>
              <a:chExt cx="2900362" cy="2898775"/>
            </a:xfrm>
            <a:solidFill>
              <a:schemeClr val="bg1">
                <a:lumMod val="50000"/>
              </a:schemeClr>
            </a:solidFill>
          </p:grpSpPr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4763" y="0"/>
                <a:ext cx="727075" cy="722313"/>
              </a:xfrm>
              <a:custGeom>
                <a:avLst/>
                <a:gdLst>
                  <a:gd name="T0" fmla="*/ 168 w 193"/>
                  <a:gd name="T1" fmla="*/ 0 h 192"/>
                  <a:gd name="T2" fmla="*/ 24 w 193"/>
                  <a:gd name="T3" fmla="*/ 0 h 192"/>
                  <a:gd name="T4" fmla="*/ 0 w 193"/>
                  <a:gd name="T5" fmla="*/ 24 h 192"/>
                  <a:gd name="T6" fmla="*/ 0 w 193"/>
                  <a:gd name="T7" fmla="*/ 168 h 192"/>
                  <a:gd name="T8" fmla="*/ 24 w 193"/>
                  <a:gd name="T9" fmla="*/ 192 h 192"/>
                  <a:gd name="T10" fmla="*/ 168 w 193"/>
                  <a:gd name="T11" fmla="*/ 192 h 192"/>
                  <a:gd name="T12" fmla="*/ 193 w 193"/>
                  <a:gd name="T13" fmla="*/ 168 h 192"/>
                  <a:gd name="T14" fmla="*/ 193 w 193"/>
                  <a:gd name="T15" fmla="*/ 24 h 192"/>
                  <a:gd name="T16" fmla="*/ 168 w 193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2" y="192"/>
                      <a:pt x="193" y="182"/>
                      <a:pt x="193" y="168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3" y="11"/>
                      <a:pt x="182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4763" y="1087438"/>
                <a:ext cx="727075" cy="722313"/>
              </a:xfrm>
              <a:custGeom>
                <a:avLst/>
                <a:gdLst>
                  <a:gd name="T0" fmla="*/ 168 w 193"/>
                  <a:gd name="T1" fmla="*/ 0 h 192"/>
                  <a:gd name="T2" fmla="*/ 24 w 193"/>
                  <a:gd name="T3" fmla="*/ 0 h 192"/>
                  <a:gd name="T4" fmla="*/ 0 w 193"/>
                  <a:gd name="T5" fmla="*/ 24 h 192"/>
                  <a:gd name="T6" fmla="*/ 0 w 193"/>
                  <a:gd name="T7" fmla="*/ 168 h 192"/>
                  <a:gd name="T8" fmla="*/ 24 w 193"/>
                  <a:gd name="T9" fmla="*/ 192 h 192"/>
                  <a:gd name="T10" fmla="*/ 168 w 193"/>
                  <a:gd name="T11" fmla="*/ 192 h 192"/>
                  <a:gd name="T12" fmla="*/ 193 w 193"/>
                  <a:gd name="T13" fmla="*/ 168 h 192"/>
                  <a:gd name="T14" fmla="*/ 193 w 193"/>
                  <a:gd name="T15" fmla="*/ 24 h 192"/>
                  <a:gd name="T16" fmla="*/ 168 w 193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1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2" y="192"/>
                      <a:pt x="193" y="181"/>
                      <a:pt x="193" y="168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3" y="11"/>
                      <a:pt x="182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4763" y="2171700"/>
                <a:ext cx="727075" cy="727075"/>
              </a:xfrm>
              <a:custGeom>
                <a:avLst/>
                <a:gdLst>
                  <a:gd name="T0" fmla="*/ 168 w 193"/>
                  <a:gd name="T1" fmla="*/ 0 h 193"/>
                  <a:gd name="T2" fmla="*/ 24 w 193"/>
                  <a:gd name="T3" fmla="*/ 0 h 193"/>
                  <a:gd name="T4" fmla="*/ 0 w 193"/>
                  <a:gd name="T5" fmla="*/ 25 h 193"/>
                  <a:gd name="T6" fmla="*/ 0 w 193"/>
                  <a:gd name="T7" fmla="*/ 169 h 193"/>
                  <a:gd name="T8" fmla="*/ 24 w 193"/>
                  <a:gd name="T9" fmla="*/ 193 h 193"/>
                  <a:gd name="T10" fmla="*/ 168 w 193"/>
                  <a:gd name="T11" fmla="*/ 193 h 193"/>
                  <a:gd name="T12" fmla="*/ 193 w 193"/>
                  <a:gd name="T13" fmla="*/ 169 h 193"/>
                  <a:gd name="T14" fmla="*/ 193 w 193"/>
                  <a:gd name="T15" fmla="*/ 25 h 193"/>
                  <a:gd name="T16" fmla="*/ 168 w 193"/>
                  <a:gd name="T1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193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1" y="193"/>
                      <a:pt x="24" y="193"/>
                    </a:cubicBezTo>
                    <a:cubicBezTo>
                      <a:pt x="168" y="193"/>
                      <a:pt x="168" y="193"/>
                      <a:pt x="168" y="193"/>
                    </a:cubicBezTo>
                    <a:cubicBezTo>
                      <a:pt x="182" y="193"/>
                      <a:pt x="193" y="182"/>
                      <a:pt x="193" y="169"/>
                    </a:cubicBezTo>
                    <a:cubicBezTo>
                      <a:pt x="193" y="25"/>
                      <a:pt x="193" y="25"/>
                      <a:pt x="193" y="25"/>
                    </a:cubicBezTo>
                    <a:cubicBezTo>
                      <a:pt x="193" y="11"/>
                      <a:pt x="182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1093788" y="0"/>
                <a:ext cx="722312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2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1093788" y="1087438"/>
                <a:ext cx="722312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1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1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18"/>
              <p:cNvSpPr>
                <a:spLocks/>
              </p:cNvSpPr>
              <p:nvPr/>
            </p:nvSpPr>
            <p:spPr bwMode="auto">
              <a:xfrm>
                <a:off x="1093788" y="2171700"/>
                <a:ext cx="722312" cy="727075"/>
              </a:xfrm>
              <a:custGeom>
                <a:avLst/>
                <a:gdLst>
                  <a:gd name="T0" fmla="*/ 168 w 192"/>
                  <a:gd name="T1" fmla="*/ 0 h 193"/>
                  <a:gd name="T2" fmla="*/ 24 w 192"/>
                  <a:gd name="T3" fmla="*/ 0 h 193"/>
                  <a:gd name="T4" fmla="*/ 0 w 192"/>
                  <a:gd name="T5" fmla="*/ 25 h 193"/>
                  <a:gd name="T6" fmla="*/ 0 w 192"/>
                  <a:gd name="T7" fmla="*/ 169 h 193"/>
                  <a:gd name="T8" fmla="*/ 24 w 192"/>
                  <a:gd name="T9" fmla="*/ 193 h 193"/>
                  <a:gd name="T10" fmla="*/ 168 w 192"/>
                  <a:gd name="T11" fmla="*/ 193 h 193"/>
                  <a:gd name="T12" fmla="*/ 192 w 192"/>
                  <a:gd name="T13" fmla="*/ 169 h 193"/>
                  <a:gd name="T14" fmla="*/ 192 w 192"/>
                  <a:gd name="T15" fmla="*/ 25 h 193"/>
                  <a:gd name="T16" fmla="*/ 168 w 192"/>
                  <a:gd name="T1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1" y="193"/>
                      <a:pt x="24" y="193"/>
                    </a:cubicBezTo>
                    <a:cubicBezTo>
                      <a:pt x="168" y="193"/>
                      <a:pt x="168" y="193"/>
                      <a:pt x="168" y="193"/>
                    </a:cubicBezTo>
                    <a:cubicBezTo>
                      <a:pt x="181" y="193"/>
                      <a:pt x="192" y="182"/>
                      <a:pt x="192" y="16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19"/>
              <p:cNvSpPr>
                <a:spLocks/>
              </p:cNvSpPr>
              <p:nvPr/>
            </p:nvSpPr>
            <p:spPr bwMode="auto">
              <a:xfrm>
                <a:off x="2181225" y="0"/>
                <a:ext cx="723900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0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2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20"/>
              <p:cNvSpPr>
                <a:spLocks/>
              </p:cNvSpPr>
              <p:nvPr/>
            </p:nvSpPr>
            <p:spPr bwMode="auto">
              <a:xfrm>
                <a:off x="2181225" y="1087438"/>
                <a:ext cx="723900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1"/>
                      <a:pt x="10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1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21"/>
              <p:cNvSpPr>
                <a:spLocks/>
              </p:cNvSpPr>
              <p:nvPr/>
            </p:nvSpPr>
            <p:spPr bwMode="auto">
              <a:xfrm>
                <a:off x="2181225" y="2171700"/>
                <a:ext cx="723900" cy="727075"/>
              </a:xfrm>
              <a:custGeom>
                <a:avLst/>
                <a:gdLst>
                  <a:gd name="T0" fmla="*/ 168 w 192"/>
                  <a:gd name="T1" fmla="*/ 0 h 193"/>
                  <a:gd name="T2" fmla="*/ 24 w 192"/>
                  <a:gd name="T3" fmla="*/ 0 h 193"/>
                  <a:gd name="T4" fmla="*/ 0 w 192"/>
                  <a:gd name="T5" fmla="*/ 25 h 193"/>
                  <a:gd name="T6" fmla="*/ 0 w 192"/>
                  <a:gd name="T7" fmla="*/ 169 h 193"/>
                  <a:gd name="T8" fmla="*/ 24 w 192"/>
                  <a:gd name="T9" fmla="*/ 193 h 193"/>
                  <a:gd name="T10" fmla="*/ 168 w 192"/>
                  <a:gd name="T11" fmla="*/ 193 h 193"/>
                  <a:gd name="T12" fmla="*/ 192 w 192"/>
                  <a:gd name="T13" fmla="*/ 169 h 193"/>
                  <a:gd name="T14" fmla="*/ 192 w 192"/>
                  <a:gd name="T15" fmla="*/ 25 h 193"/>
                  <a:gd name="T16" fmla="*/ 168 w 192"/>
                  <a:gd name="T1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5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0" y="193"/>
                      <a:pt x="24" y="193"/>
                    </a:cubicBezTo>
                    <a:cubicBezTo>
                      <a:pt x="168" y="193"/>
                      <a:pt x="168" y="193"/>
                      <a:pt x="168" y="193"/>
                    </a:cubicBezTo>
                    <a:cubicBezTo>
                      <a:pt x="181" y="193"/>
                      <a:pt x="192" y="182"/>
                      <a:pt x="192" y="16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6" name="Freeform 25"/>
            <p:cNvSpPr>
              <a:spLocks/>
            </p:cNvSpPr>
            <p:nvPr/>
          </p:nvSpPr>
          <p:spPr bwMode="auto">
            <a:xfrm rot="5400000">
              <a:off x="8230669" y="2282050"/>
              <a:ext cx="151404" cy="132577"/>
            </a:xfrm>
            <a:custGeom>
              <a:avLst/>
              <a:gdLst>
                <a:gd name="T0" fmla="*/ 504 w 896"/>
                <a:gd name="T1" fmla="*/ 0 h 784"/>
                <a:gd name="T2" fmla="*/ 116 w 896"/>
                <a:gd name="T3" fmla="*/ 336 h 784"/>
                <a:gd name="T4" fmla="*/ 0 w 896"/>
                <a:gd name="T5" fmla="*/ 336 h 784"/>
                <a:gd name="T6" fmla="*/ 168 w 896"/>
                <a:gd name="T7" fmla="*/ 560 h 784"/>
                <a:gd name="T8" fmla="*/ 336 w 896"/>
                <a:gd name="T9" fmla="*/ 336 h 784"/>
                <a:gd name="T10" fmla="*/ 230 w 896"/>
                <a:gd name="T11" fmla="*/ 336 h 784"/>
                <a:gd name="T12" fmla="*/ 504 w 896"/>
                <a:gd name="T13" fmla="*/ 112 h 784"/>
                <a:gd name="T14" fmla="*/ 784 w 896"/>
                <a:gd name="T15" fmla="*/ 392 h 784"/>
                <a:gd name="T16" fmla="*/ 504 w 896"/>
                <a:gd name="T17" fmla="*/ 672 h 784"/>
                <a:gd name="T18" fmla="*/ 504 w 896"/>
                <a:gd name="T19" fmla="*/ 784 h 784"/>
                <a:gd name="T20" fmla="*/ 896 w 896"/>
                <a:gd name="T21" fmla="*/ 392 h 784"/>
                <a:gd name="T22" fmla="*/ 504 w 896"/>
                <a:gd name="T23" fmla="*/ 0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6" h="784">
                  <a:moveTo>
                    <a:pt x="504" y="0"/>
                  </a:moveTo>
                  <a:cubicBezTo>
                    <a:pt x="307" y="0"/>
                    <a:pt x="144" y="146"/>
                    <a:pt x="116" y="33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168" y="560"/>
                    <a:pt x="168" y="560"/>
                    <a:pt x="168" y="560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230" y="336"/>
                    <a:pt x="230" y="336"/>
                    <a:pt x="230" y="336"/>
                  </a:cubicBezTo>
                  <a:cubicBezTo>
                    <a:pt x="256" y="208"/>
                    <a:pt x="369" y="112"/>
                    <a:pt x="504" y="112"/>
                  </a:cubicBezTo>
                  <a:cubicBezTo>
                    <a:pt x="658" y="112"/>
                    <a:pt x="784" y="238"/>
                    <a:pt x="784" y="392"/>
                  </a:cubicBezTo>
                  <a:cubicBezTo>
                    <a:pt x="784" y="546"/>
                    <a:pt x="658" y="672"/>
                    <a:pt x="504" y="672"/>
                  </a:cubicBezTo>
                  <a:cubicBezTo>
                    <a:pt x="504" y="784"/>
                    <a:pt x="504" y="784"/>
                    <a:pt x="504" y="784"/>
                  </a:cubicBezTo>
                  <a:cubicBezTo>
                    <a:pt x="721" y="784"/>
                    <a:pt x="896" y="609"/>
                    <a:pt x="896" y="392"/>
                  </a:cubicBezTo>
                  <a:cubicBezTo>
                    <a:pt x="896" y="175"/>
                    <a:pt x="721" y="0"/>
                    <a:pt x="50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" name="TextBox 36"/>
          <p:cNvSpPr txBox="1"/>
          <p:nvPr/>
        </p:nvSpPr>
        <p:spPr>
          <a:xfrm>
            <a:off x="2156446" y="563262"/>
            <a:ext cx="78790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字串資料型態 </a:t>
            </a:r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– Escape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溢出字元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457436" y="1434017"/>
            <a:ext cx="1137606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在字串中可以使用</a:t>
            </a:r>
            <a:r>
              <a:rPr lang="en-US" altLang="zh-TW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Escape</a:t>
            </a:r>
            <a:r>
              <a:rPr lang="zh-TW" altLang="en-US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逸出字元來顯示一些無法使用鍵盤輸入的特殊字元，如下表所示：</a:t>
            </a:r>
          </a:p>
        </p:txBody>
      </p:sp>
      <p:graphicFrame>
        <p:nvGraphicFramePr>
          <p:cNvPr id="7" name="Group 116"/>
          <p:cNvGraphicFramePr>
            <a:graphicFrameLocks noGrp="1"/>
          </p:cNvGraphicFramePr>
          <p:nvPr>
            <p:extLst/>
          </p:nvPr>
        </p:nvGraphicFramePr>
        <p:xfrm>
          <a:off x="2522885" y="2678722"/>
          <a:ext cx="6742683" cy="3566160"/>
        </p:xfrm>
        <a:graphic>
          <a:graphicData uri="http://schemas.openxmlformats.org/drawingml/2006/table">
            <a:tbl>
              <a:tblPr/>
              <a:tblGrid>
                <a:gridCol w="2149823">
                  <a:extLst>
                    <a:ext uri="{9D8B030D-6E8A-4147-A177-3AD203B41FA5}">
                      <a16:colId xmlns:a16="http://schemas.microsoft.com/office/drawing/2014/main" val="1789977538"/>
                    </a:ext>
                  </a:extLst>
                </a:gridCol>
                <a:gridCol w="4592860">
                  <a:extLst>
                    <a:ext uri="{9D8B030D-6E8A-4147-A177-3AD203B41FA5}">
                      <a16:colId xmlns:a16="http://schemas.microsoft.com/office/drawing/2014/main" val="286104572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Escape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溢出字元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說明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775764"/>
                  </a:ext>
                </a:extLst>
              </a:tr>
              <a:tr h="3841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\n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LF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，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Line feed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換行符號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670122"/>
                  </a:ext>
                </a:extLst>
              </a:tr>
              <a:tr h="3841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\r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CR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，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Enter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鍵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4888728"/>
                  </a:ext>
                </a:extLst>
              </a:tr>
              <a:tr h="3841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\t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Tab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鍵，定位符號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5865586"/>
                  </a:ext>
                </a:extLst>
              </a:tr>
              <a:tr h="38258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\\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「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\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」符號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1286276"/>
                  </a:ext>
                </a:extLst>
              </a:tr>
              <a:tr h="3841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\$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「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」符號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9489943"/>
                  </a:ext>
                </a:extLst>
              </a:tr>
              <a:tr h="3841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\"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「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"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」雙引號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6821089"/>
                  </a:ext>
                </a:extLst>
              </a:tr>
              <a:tr h="3841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\nnn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八進位表示的字元，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n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表示為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0~7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的數字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1045"/>
                  </a:ext>
                </a:extLst>
              </a:tr>
              <a:tr h="3841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zh-TW" sz="2000" kern="120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\xnn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十六進位表示的字元，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n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表示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0~9</a:t>
                      </a:r>
                      <a:r>
                        <a:rPr lang="zh-TW" altLang="en-US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和</a:t>
                      </a:r>
                      <a:r>
                        <a:rPr lang="en-US" altLang="zh-TW" sz="2000" kern="12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A~F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1994906"/>
                  </a:ext>
                </a:extLst>
              </a:tr>
            </a:tbl>
          </a:graphicData>
        </a:graphic>
      </p:graphicFrame>
      <p:sp>
        <p:nvSpPr>
          <p:cNvPr id="26" name="文字方塊 25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3-18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751480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464770" y="563262"/>
            <a:ext cx="32624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資源資料型態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982118" y="2476268"/>
            <a:ext cx="10227735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在</a:t>
            </a:r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4.0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版新增資源（</a:t>
            </a:r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Resource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）資料型態，這種變數是一種特殊變數，其內容是外部資源的參考。例如：執行指定函數取得</a:t>
            </a:r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XML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剖析器、</a:t>
            </a:r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MySQL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資料庫和檔案等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3-19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938108856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464769" y="563262"/>
            <a:ext cx="32624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NULL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資料型態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617562" y="1716015"/>
            <a:ext cx="1095684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NULL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資料型態的值只能是</a:t>
            </a:r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NULL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，表示變數沒有值</a:t>
            </a:r>
          </a:p>
        </p:txBody>
      </p:sp>
      <p:sp>
        <p:nvSpPr>
          <p:cNvPr id="4" name="矩形 3"/>
          <p:cNvSpPr/>
          <p:nvPr/>
        </p:nvSpPr>
        <p:spPr>
          <a:xfrm>
            <a:off x="617562" y="2648635"/>
            <a:ext cx="1095684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NULL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資料型態的變數值是</a:t>
            </a:r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NULL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，並不區分英文字母的大小寫，如下所示：</a:t>
            </a:r>
          </a:p>
        </p:txBody>
      </p:sp>
      <p:sp>
        <p:nvSpPr>
          <p:cNvPr id="5" name="矩形 4"/>
          <p:cNvSpPr/>
          <p:nvPr/>
        </p:nvSpPr>
        <p:spPr>
          <a:xfrm>
            <a:off x="3349079" y="4196808"/>
            <a:ext cx="5493812" cy="175432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>
              <a:buFont typeface="Arial" panose="020B0604020202020204" pitchFamily="34" charset="0"/>
              <a:buNone/>
            </a:pPr>
            <a:r>
              <a:rPr lang="en-US" altLang="zh-TW" sz="54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$test1 = NULL;</a:t>
            </a:r>
          </a:p>
          <a:p>
            <a:pPr lvl="1">
              <a:buFont typeface="Arial" panose="020B0604020202020204" pitchFamily="34" charset="0"/>
              <a:buNone/>
            </a:pPr>
            <a:r>
              <a:rPr lang="en-US" altLang="zh-TW" sz="54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$test2 = null;</a:t>
            </a:r>
            <a:endParaRPr lang="zh-TW" altLang="en-US" sz="5400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3-20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675281911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609600" y="-1"/>
            <a:ext cx="2218660" cy="25305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2828260" y="1447800"/>
            <a:ext cx="6936226" cy="41110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>
            <a:off x="7545826" y="5552725"/>
            <a:ext cx="2218660" cy="13052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609600" y="4041634"/>
            <a:ext cx="1508760" cy="1508760"/>
          </a:xfrm>
        </p:spPr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325542" y="2530546"/>
            <a:ext cx="1508760" cy="1508760"/>
          </a:xfrm>
        </p:spPr>
      </p:sp>
      <p:sp>
        <p:nvSpPr>
          <p:cNvPr id="31" name="Rectangle 30"/>
          <p:cNvSpPr/>
          <p:nvPr/>
        </p:nvSpPr>
        <p:spPr>
          <a:xfrm>
            <a:off x="1317171" y="2530547"/>
            <a:ext cx="1511089" cy="1511089"/>
          </a:xfrm>
          <a:prstGeom prst="rect">
            <a:avLst/>
          </a:prstGeom>
          <a:solidFill>
            <a:schemeClr val="tx1">
              <a:lumMod val="85000"/>
              <a:lumOff val="1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856951" y="310142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09600" y="4041635"/>
            <a:ext cx="1511089" cy="1511089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157395" y="461251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40453" y="573401"/>
            <a:ext cx="163285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Chapter</a:t>
            </a:r>
          </a:p>
          <a:p>
            <a:r>
              <a:rPr lang="en-US" sz="54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</a:t>
            </a:r>
          </a:p>
        </p:txBody>
      </p:sp>
      <p:sp>
        <p:nvSpPr>
          <p:cNvPr id="35" name="Rectangle 34"/>
          <p:cNvSpPr/>
          <p:nvPr/>
        </p:nvSpPr>
        <p:spPr>
          <a:xfrm>
            <a:off x="8692189" y="5711454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FontAwesome" pitchFamily="2" charset="0"/>
              </a:rPr>
              <a:t>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10360478" y="1642295"/>
            <a:ext cx="2516189" cy="3573411"/>
            <a:chOff x="8099434" y="2121218"/>
            <a:chExt cx="1322388" cy="1878013"/>
          </a:xfrm>
          <a:effectLst>
            <a:outerShdw blurRad="419100" dist="1143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61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Rectangle 42"/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文字方塊 3"/>
          <p:cNvSpPr txBox="1"/>
          <p:nvPr/>
        </p:nvSpPr>
        <p:spPr>
          <a:xfrm>
            <a:off x="3986470" y="2572277"/>
            <a:ext cx="4613764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1500" dirty="0">
                <a:solidFill>
                  <a:srgbClr val="FFC02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運算子</a:t>
            </a:r>
            <a:endParaRPr lang="en-US" altLang="zh-TW" sz="11500" dirty="0">
              <a:solidFill>
                <a:srgbClr val="FFC02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6143833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uiExpand="1" build="p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593010" y="563262"/>
            <a:ext cx="30059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的運算子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090132" y="3038101"/>
            <a:ext cx="1035037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運算式是由「運算子」和「運算元」組成</a:t>
            </a:r>
          </a:p>
        </p:txBody>
      </p:sp>
      <p:sp>
        <p:nvSpPr>
          <p:cNvPr id="4" name="矩形 3"/>
          <p:cNvSpPr/>
          <p:nvPr/>
        </p:nvSpPr>
        <p:spPr>
          <a:xfrm>
            <a:off x="530414" y="3838197"/>
            <a:ext cx="1146980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在</a:t>
            </a:r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指定敘述的「</a:t>
            </a:r>
            <a:r>
              <a:rPr lang="en-US" altLang="zh-TW" sz="4000" dirty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=</a:t>
            </a:r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」等號右邊是一個「運算式」</a:t>
            </a:r>
          </a:p>
        </p:txBody>
      </p:sp>
      <p:sp>
        <p:nvSpPr>
          <p:cNvPr id="5" name="文字方塊 4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4-1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8531839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847768" y="474133"/>
            <a:ext cx="10433805" cy="6004639"/>
            <a:chOff x="8440747" y="4796156"/>
            <a:chExt cx="2786063" cy="160337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" name="Freeform 45"/>
            <p:cNvSpPr>
              <a:spLocks/>
            </p:cNvSpPr>
            <p:nvPr/>
          </p:nvSpPr>
          <p:spPr bwMode="auto">
            <a:xfrm>
              <a:off x="8440747" y="6337618"/>
              <a:ext cx="1403350" cy="61913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" name="Freeform 46"/>
            <p:cNvSpPr>
              <a:spLocks/>
            </p:cNvSpPr>
            <p:nvPr/>
          </p:nvSpPr>
          <p:spPr bwMode="auto">
            <a:xfrm>
              <a:off x="9823459" y="6337618"/>
              <a:ext cx="1403350" cy="61913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" name="Freeform 47"/>
            <p:cNvSpPr>
              <a:spLocks/>
            </p:cNvSpPr>
            <p:nvPr/>
          </p:nvSpPr>
          <p:spPr bwMode="auto">
            <a:xfrm>
              <a:off x="8715384" y="4796156"/>
              <a:ext cx="2257425" cy="1546225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48"/>
            <p:cNvSpPr>
              <a:spLocks/>
            </p:cNvSpPr>
            <p:nvPr/>
          </p:nvSpPr>
          <p:spPr bwMode="auto">
            <a:xfrm>
              <a:off x="8723322" y="4804093"/>
              <a:ext cx="2243138" cy="1530350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49"/>
            <p:cNvSpPr>
              <a:spLocks/>
            </p:cNvSpPr>
            <p:nvPr/>
          </p:nvSpPr>
          <p:spPr bwMode="auto">
            <a:xfrm>
              <a:off x="8723322" y="6269356"/>
              <a:ext cx="2243138" cy="65088"/>
            </a:xfrm>
            <a:custGeom>
              <a:avLst/>
              <a:gdLst>
                <a:gd name="T0" fmla="*/ 1414 w 1414"/>
                <a:gd name="T1" fmla="*/ 0 h 41"/>
                <a:gd name="T2" fmla="*/ 1396 w 1414"/>
                <a:gd name="T3" fmla="*/ 9 h 41"/>
                <a:gd name="T4" fmla="*/ 18 w 1414"/>
                <a:gd name="T5" fmla="*/ 9 h 41"/>
                <a:gd name="T6" fmla="*/ 0 w 1414"/>
                <a:gd name="T7" fmla="*/ 0 h 41"/>
                <a:gd name="T8" fmla="*/ 0 w 1414"/>
                <a:gd name="T9" fmla="*/ 1 h 41"/>
                <a:gd name="T10" fmla="*/ 40 w 1414"/>
                <a:gd name="T11" fmla="*/ 41 h 41"/>
                <a:gd name="T12" fmla="*/ 1373 w 1414"/>
                <a:gd name="T13" fmla="*/ 41 h 41"/>
                <a:gd name="T14" fmla="*/ 1414 w 1414"/>
                <a:gd name="T15" fmla="*/ 1 h 41"/>
                <a:gd name="T16" fmla="*/ 1414 w 1414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41">
                  <a:moveTo>
                    <a:pt x="1414" y="0"/>
                  </a:moveTo>
                  <a:cubicBezTo>
                    <a:pt x="1409" y="6"/>
                    <a:pt x="1403" y="9"/>
                    <a:pt x="1396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0" y="9"/>
                    <a:pt x="4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3"/>
                    <a:pt x="18" y="41"/>
                    <a:pt x="40" y="41"/>
                  </a:cubicBezTo>
                  <a:cubicBezTo>
                    <a:pt x="1373" y="41"/>
                    <a:pt x="1373" y="41"/>
                    <a:pt x="1373" y="41"/>
                  </a:cubicBezTo>
                  <a:cubicBezTo>
                    <a:pt x="1396" y="41"/>
                    <a:pt x="1414" y="23"/>
                    <a:pt x="1414" y="1"/>
                  </a:cubicBezTo>
                  <a:lnTo>
                    <a:pt x="1414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Rectangle 50"/>
            <p:cNvSpPr>
              <a:spLocks noChangeArrowheads="1"/>
            </p:cNvSpPr>
            <p:nvPr/>
          </p:nvSpPr>
          <p:spPr bwMode="auto">
            <a:xfrm>
              <a:off x="8440747" y="6312218"/>
              <a:ext cx="2786063" cy="50800"/>
            </a:xfrm>
            <a:prstGeom prst="rect">
              <a:avLst/>
            </a:prstGeom>
            <a:solidFill>
              <a:srgbClr val="D2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51"/>
            <p:cNvSpPr>
              <a:spLocks/>
            </p:cNvSpPr>
            <p:nvPr/>
          </p:nvSpPr>
          <p:spPr bwMode="auto">
            <a:xfrm>
              <a:off x="9632959" y="6312218"/>
              <a:ext cx="400050" cy="28575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Rectangle 52"/>
            <p:cNvSpPr>
              <a:spLocks noChangeArrowheads="1"/>
            </p:cNvSpPr>
            <p:nvPr/>
          </p:nvSpPr>
          <p:spPr bwMode="auto">
            <a:xfrm>
              <a:off x="8797934" y="4900931"/>
              <a:ext cx="2093913" cy="13223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Rectangle 53"/>
            <p:cNvSpPr>
              <a:spLocks noChangeArrowheads="1"/>
            </p:cNvSpPr>
            <p:nvPr/>
          </p:nvSpPr>
          <p:spPr bwMode="auto">
            <a:xfrm>
              <a:off x="8804284" y="4908868"/>
              <a:ext cx="2079625" cy="1308100"/>
            </a:xfrm>
            <a:prstGeom prst="rect">
              <a:avLst/>
            </a:prstGeom>
            <a:solidFill>
              <a:srgbClr val="DDD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Oval 54"/>
            <p:cNvSpPr>
              <a:spLocks noChangeArrowheads="1"/>
            </p:cNvSpPr>
            <p:nvPr/>
          </p:nvSpPr>
          <p:spPr bwMode="auto">
            <a:xfrm>
              <a:off x="9831397" y="484536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Oval 55"/>
            <p:cNvSpPr>
              <a:spLocks noChangeArrowheads="1"/>
            </p:cNvSpPr>
            <p:nvPr/>
          </p:nvSpPr>
          <p:spPr bwMode="auto">
            <a:xfrm>
              <a:off x="9831397" y="4843781"/>
              <a:ext cx="23813" cy="22225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Oval 56"/>
            <p:cNvSpPr>
              <a:spLocks noChangeArrowheads="1"/>
            </p:cNvSpPr>
            <p:nvPr/>
          </p:nvSpPr>
          <p:spPr bwMode="auto">
            <a:xfrm>
              <a:off x="9836159" y="4846956"/>
              <a:ext cx="14288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Oval 57"/>
            <p:cNvSpPr>
              <a:spLocks noChangeArrowheads="1"/>
            </p:cNvSpPr>
            <p:nvPr/>
          </p:nvSpPr>
          <p:spPr bwMode="auto">
            <a:xfrm>
              <a:off x="9839334" y="485171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58"/>
            <p:cNvSpPr>
              <a:spLocks/>
            </p:cNvSpPr>
            <p:nvPr/>
          </p:nvSpPr>
          <p:spPr bwMode="auto">
            <a:xfrm>
              <a:off x="9842509" y="4853306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7" name="文字方塊 16"/>
          <p:cNvSpPr txBox="1"/>
          <p:nvPr/>
        </p:nvSpPr>
        <p:spPr>
          <a:xfrm>
            <a:off x="3433111" y="1110270"/>
            <a:ext cx="532851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4000" dirty="0">
                <a:latin typeface="Titillium" panose="00000500000000000000" pitchFamily="50" charset="0"/>
              </a:rPr>
              <a:t>[($g+$y)]*2&gt;20&amp;&amp;(g&lt;9)</a:t>
            </a:r>
            <a:endParaRPr lang="zh-TW" altLang="en-US" sz="4000" dirty="0">
              <a:latin typeface="Titillium" panose="00000500000000000000" pitchFamily="50" charset="0"/>
            </a:endParaRPr>
          </a:p>
        </p:txBody>
      </p:sp>
      <p:sp>
        <p:nvSpPr>
          <p:cNvPr id="18" name="Folded Corner 4"/>
          <p:cNvSpPr/>
          <p:nvPr/>
        </p:nvSpPr>
        <p:spPr>
          <a:xfrm rot="20989032">
            <a:off x="7050539" y="2762294"/>
            <a:ext cx="670737" cy="670737"/>
          </a:xfrm>
          <a:prstGeom prst="foldedCorner">
            <a:avLst/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</a:t>
            </a:r>
          </a:p>
        </p:txBody>
      </p:sp>
      <p:sp>
        <p:nvSpPr>
          <p:cNvPr id="19" name="Folded Corner 44"/>
          <p:cNvSpPr/>
          <p:nvPr/>
        </p:nvSpPr>
        <p:spPr>
          <a:xfrm rot="1366474">
            <a:off x="8363797" y="2762293"/>
            <a:ext cx="670737" cy="670737"/>
          </a:xfrm>
          <a:prstGeom prst="foldedCorner">
            <a:avLst/>
          </a:pr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  <a:endParaRPr lang="en-US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Folded Corner 49"/>
          <p:cNvSpPr/>
          <p:nvPr/>
        </p:nvSpPr>
        <p:spPr>
          <a:xfrm rot="1255026">
            <a:off x="3174499" y="2778558"/>
            <a:ext cx="670737" cy="670737"/>
          </a:xfrm>
          <a:prstGeom prst="foldedCorner">
            <a:avLst/>
          </a:pr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$g</a:t>
            </a:r>
          </a:p>
        </p:txBody>
      </p:sp>
      <p:sp>
        <p:nvSpPr>
          <p:cNvPr id="22" name="Folded Corner 50"/>
          <p:cNvSpPr/>
          <p:nvPr/>
        </p:nvSpPr>
        <p:spPr>
          <a:xfrm rot="21244614">
            <a:off x="4460524" y="2778557"/>
            <a:ext cx="670737" cy="670737"/>
          </a:xfrm>
          <a:prstGeom prst="foldedCorner">
            <a:avLst/>
          </a:prstGeom>
          <a:solidFill>
            <a:schemeClr val="accent4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$y</a:t>
            </a:r>
          </a:p>
        </p:txBody>
      </p:sp>
      <p:sp>
        <p:nvSpPr>
          <p:cNvPr id="23" name="Folded Corner 51"/>
          <p:cNvSpPr/>
          <p:nvPr/>
        </p:nvSpPr>
        <p:spPr>
          <a:xfrm rot="1226666">
            <a:off x="5744937" y="2776947"/>
            <a:ext cx="670737" cy="670737"/>
          </a:xfrm>
          <a:prstGeom prst="foldedCorner">
            <a:avLst/>
          </a:pr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24" name="Folded Corner 4"/>
          <p:cNvSpPr/>
          <p:nvPr/>
        </p:nvSpPr>
        <p:spPr>
          <a:xfrm rot="20989032">
            <a:off x="7020042" y="4741091"/>
            <a:ext cx="670737" cy="670737"/>
          </a:xfrm>
          <a:prstGeom prst="foldedCorner">
            <a:avLst/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&amp;&amp;</a:t>
            </a:r>
          </a:p>
        </p:txBody>
      </p:sp>
      <p:sp>
        <p:nvSpPr>
          <p:cNvPr id="25" name="Folded Corner 44"/>
          <p:cNvSpPr/>
          <p:nvPr/>
        </p:nvSpPr>
        <p:spPr>
          <a:xfrm rot="1366474">
            <a:off x="8333300" y="4741090"/>
            <a:ext cx="670737" cy="670737"/>
          </a:xfrm>
          <a:prstGeom prst="foldedCorner">
            <a:avLst/>
          </a:pr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&lt;</a:t>
            </a:r>
          </a:p>
        </p:txBody>
      </p:sp>
      <p:sp>
        <p:nvSpPr>
          <p:cNvPr id="26" name="Folded Corner 49"/>
          <p:cNvSpPr/>
          <p:nvPr/>
        </p:nvSpPr>
        <p:spPr>
          <a:xfrm rot="1255026">
            <a:off x="3144002" y="4757355"/>
            <a:ext cx="670737" cy="670737"/>
          </a:xfrm>
          <a:prstGeom prst="foldedCorner">
            <a:avLst/>
          </a:pr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+</a:t>
            </a:r>
            <a:endParaRPr lang="en-US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Folded Corner 50"/>
          <p:cNvSpPr/>
          <p:nvPr/>
        </p:nvSpPr>
        <p:spPr>
          <a:xfrm rot="21244614">
            <a:off x="4430027" y="4757354"/>
            <a:ext cx="670737" cy="670737"/>
          </a:xfrm>
          <a:prstGeom prst="foldedCorner">
            <a:avLst/>
          </a:prstGeom>
          <a:solidFill>
            <a:schemeClr val="accent4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*</a:t>
            </a:r>
          </a:p>
        </p:txBody>
      </p:sp>
      <p:sp>
        <p:nvSpPr>
          <p:cNvPr id="28" name="Folded Corner 51"/>
          <p:cNvSpPr/>
          <p:nvPr/>
        </p:nvSpPr>
        <p:spPr>
          <a:xfrm rot="1226666">
            <a:off x="5714440" y="4755744"/>
            <a:ext cx="670737" cy="670737"/>
          </a:xfrm>
          <a:prstGeom prst="foldedCorner">
            <a:avLst/>
          </a:pr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&gt;</a:t>
            </a:r>
          </a:p>
        </p:txBody>
      </p:sp>
      <p:sp>
        <p:nvSpPr>
          <p:cNvPr id="30" name="文字方塊 29"/>
          <p:cNvSpPr txBox="1"/>
          <p:nvPr/>
        </p:nvSpPr>
        <p:spPr>
          <a:xfrm>
            <a:off x="5218530" y="1925480"/>
            <a:ext cx="172354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0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運算元</a:t>
            </a:r>
          </a:p>
        </p:txBody>
      </p:sp>
      <p:sp>
        <p:nvSpPr>
          <p:cNvPr id="31" name="文字方塊 30"/>
          <p:cNvSpPr txBox="1"/>
          <p:nvPr/>
        </p:nvSpPr>
        <p:spPr>
          <a:xfrm>
            <a:off x="5235591" y="3928053"/>
            <a:ext cx="172354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000" dirty="0"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運算子</a:t>
            </a:r>
          </a:p>
        </p:txBody>
      </p:sp>
    </p:spTree>
    <p:extLst>
      <p:ext uri="{BB962C8B-B14F-4D97-AF65-F5344CB8AC3E}">
        <p14:creationId xmlns:p14="http://schemas.microsoft.com/office/powerpoint/2010/main" val="2098792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951809" y="563262"/>
            <a:ext cx="42883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運算子的優先順序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5" name="表格 4"/>
          <p:cNvGraphicFramePr>
            <a:graphicFrameLocks noGrp="1"/>
          </p:cNvGraphicFramePr>
          <p:nvPr>
            <p:extLst/>
          </p:nvPr>
        </p:nvGraphicFramePr>
        <p:xfrm>
          <a:off x="262452" y="1642533"/>
          <a:ext cx="11667066" cy="4726092"/>
        </p:xfrm>
        <a:graphic>
          <a:graphicData uri="http://schemas.openxmlformats.org/drawingml/2006/table">
            <a:tbl>
              <a:tblPr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4393660">
                  <a:extLst>
                    <a:ext uri="{9D8B030D-6E8A-4147-A177-3AD203B41FA5}">
                      <a16:colId xmlns:a16="http://schemas.microsoft.com/office/drawing/2014/main" val="3433562970"/>
                    </a:ext>
                  </a:extLst>
                </a:gridCol>
                <a:gridCol w="7273406">
                  <a:extLst>
                    <a:ext uri="{9D8B030D-6E8A-4147-A177-3AD203B41FA5}">
                      <a16:colId xmlns:a16="http://schemas.microsoft.com/office/drawing/2014/main" val="1067874254"/>
                    </a:ext>
                  </a:extLst>
                </a:gridCol>
              </a:tblGrid>
              <a:tr h="675156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運算子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說明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9778590"/>
                  </a:ext>
                </a:extLst>
              </a:tr>
              <a:tr h="675156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!</a:t>
                      </a:r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 </a:t>
                      </a:r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~</a:t>
                      </a:r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 </a:t>
                      </a:r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++</a:t>
                      </a:r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 </a:t>
                      </a:r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--</a:t>
                      </a:r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 </a:t>
                      </a:r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(type)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kern="12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邏輯、位元、遞增、遞減、型態轉換、控制運算子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86546"/>
                  </a:ext>
                </a:extLst>
              </a:tr>
              <a:tr h="675156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✽</a:t>
                      </a:r>
                      <a:r>
                        <a:rPr lang="en-US" altLang="zh-TW" sz="3600" baseline="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 / %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kern="12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算術運算子的乘、除法和餘數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5955855"/>
                  </a:ext>
                </a:extLst>
              </a:tr>
              <a:tr h="675156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+</a:t>
                      </a:r>
                      <a:r>
                        <a:rPr lang="zh-TW" altLang="en-US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 </a:t>
                      </a:r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 .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kern="12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算術運算子加和減法、字串連接運算子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145419"/>
                  </a:ext>
                </a:extLst>
              </a:tr>
              <a:tr h="67515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&lt;&lt;  &gt;&gt;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kern="12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位元運算子左移和右移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3107422"/>
                  </a:ext>
                </a:extLst>
              </a:tr>
              <a:tr h="67515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&gt;   &gt;=   &lt;   &lt;=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kern="12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比較運算子大於、大於等於、小於和小於等於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81779"/>
                  </a:ext>
                </a:extLst>
              </a:tr>
              <a:tr h="675156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36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==   !=   ===</a:t>
                      </a:r>
                      <a:endParaRPr lang="zh-TW" altLang="en-US" sz="3600" dirty="0">
                        <a:solidFill>
                          <a:schemeClr val="bg1"/>
                        </a:solidFill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kern="1200" dirty="0">
                          <a:solidFill>
                            <a:schemeClr val="bg1"/>
                          </a:solidFill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比較運算子等於、不等於和識別運算子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2388116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4-2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03789156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3951809" y="563262"/>
            <a:ext cx="42883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運算子的優先順序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/>
          </p:nvPr>
        </p:nvGraphicFramePr>
        <p:xfrm>
          <a:off x="2679685" y="1605491"/>
          <a:ext cx="6832600" cy="4572000"/>
        </p:xfrm>
        <a:graphic>
          <a:graphicData uri="http://schemas.openxmlformats.org/drawingml/2006/table">
            <a:tbl>
              <a:tblPr/>
              <a:tblGrid>
                <a:gridCol w="1976662">
                  <a:extLst>
                    <a:ext uri="{9D8B030D-6E8A-4147-A177-3AD203B41FA5}">
                      <a16:colId xmlns:a16="http://schemas.microsoft.com/office/drawing/2014/main" val="3620746252"/>
                    </a:ext>
                  </a:extLst>
                </a:gridCol>
                <a:gridCol w="4855938">
                  <a:extLst>
                    <a:ext uri="{9D8B030D-6E8A-4147-A177-3AD203B41FA5}">
                      <a16:colId xmlns:a16="http://schemas.microsoft.com/office/drawing/2014/main" val="16923063"/>
                    </a:ext>
                  </a:extLst>
                </a:gridCol>
              </a:tblGrid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&amp;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位元運算子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And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8872423"/>
                  </a:ext>
                </a:extLst>
              </a:tr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^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位元運算子</a:t>
                      </a:r>
                      <a:r>
                        <a:rPr kumimoji="0" lang="en-US" altLang="zh-TW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Xor</a:t>
                      </a:r>
                      <a:endParaRPr kumimoji="0" lang="en-US" altLang="zh-TW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6066214"/>
                  </a:ext>
                </a:extLst>
              </a:tr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|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位元運算子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5505297"/>
                  </a:ext>
                </a:extLst>
              </a:tr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&amp;&amp;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邏輯運算子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And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028533"/>
                  </a:ext>
                </a:extLst>
              </a:tr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||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邏輯運算子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474101"/>
                  </a:ext>
                </a:extLst>
              </a:tr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?: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條件控制運算子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3234670"/>
                  </a:ext>
                </a:extLst>
              </a:tr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=</a:t>
                      </a: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、</a:t>
                      </a: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op=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指定運算子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9878437"/>
                  </a:ext>
                </a:extLst>
              </a:tr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and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邏輯運算子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And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084347"/>
                  </a:ext>
                </a:extLst>
              </a:tr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xor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邏輯運算子</a:t>
                      </a:r>
                      <a:r>
                        <a:rPr kumimoji="0" lang="en-US" altLang="zh-TW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Xor</a:t>
                      </a:r>
                      <a:endParaRPr kumimoji="0" lang="en-US" altLang="zh-TW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1276879"/>
                  </a:ext>
                </a:extLst>
              </a:tr>
              <a:tr h="4304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邏輯運算子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1539607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4-2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266079010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721248" y="563262"/>
            <a:ext cx="27494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算數運算子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3" name="Group 189"/>
          <p:cNvGraphicFramePr>
            <a:graphicFrameLocks noGrp="1"/>
          </p:cNvGraphicFramePr>
          <p:nvPr>
            <p:extLst/>
          </p:nvPr>
        </p:nvGraphicFramePr>
        <p:xfrm>
          <a:off x="592650" y="1727198"/>
          <a:ext cx="11006665" cy="4504269"/>
        </p:xfrm>
        <a:graphic>
          <a:graphicData uri="http://schemas.openxmlformats.org/drawingml/2006/table">
            <a:tbl>
              <a:tblPr/>
              <a:tblGrid>
                <a:gridCol w="1778787">
                  <a:extLst>
                    <a:ext uri="{9D8B030D-6E8A-4147-A177-3AD203B41FA5}">
                      <a16:colId xmlns:a16="http://schemas.microsoft.com/office/drawing/2014/main" val="2540358553"/>
                    </a:ext>
                  </a:extLst>
                </a:gridCol>
                <a:gridCol w="2785061">
                  <a:extLst>
                    <a:ext uri="{9D8B030D-6E8A-4147-A177-3AD203B41FA5}">
                      <a16:colId xmlns:a16="http://schemas.microsoft.com/office/drawing/2014/main" val="4069156597"/>
                    </a:ext>
                  </a:extLst>
                </a:gridCol>
                <a:gridCol w="3513050">
                  <a:extLst>
                    <a:ext uri="{9D8B030D-6E8A-4147-A177-3AD203B41FA5}">
                      <a16:colId xmlns:a16="http://schemas.microsoft.com/office/drawing/2014/main" val="339332590"/>
                    </a:ext>
                  </a:extLst>
                </a:gridCol>
                <a:gridCol w="2929767">
                  <a:extLst>
                    <a:ext uri="{9D8B030D-6E8A-4147-A177-3AD203B41FA5}">
                      <a16:colId xmlns:a16="http://schemas.microsoft.com/office/drawing/2014/main" val="3654688493"/>
                    </a:ext>
                  </a:extLst>
                </a:gridCol>
              </a:tblGrid>
              <a:tr h="64412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運算子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B0F0"/>
                        </a:solidFill>
                        <a:effectLst/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說明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B0F0"/>
                        </a:solidFill>
                        <a:effectLst/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運算式範例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B0F0"/>
                        </a:solidFill>
                        <a:effectLst/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結果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B0F0"/>
                        </a:solidFill>
                        <a:effectLst/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3369363"/>
                  </a:ext>
                </a:extLst>
              </a:tr>
              <a:tr h="64181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負號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-$a (-18)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-18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9621110"/>
                  </a:ext>
                </a:extLst>
              </a:tr>
              <a:tr h="64412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*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乘法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* $b (18 * 13)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234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9666863"/>
                  </a:ext>
                </a:extLst>
              </a:tr>
              <a:tr h="64412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/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除法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/ $b (18 / 13)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1.3846153846154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4864928"/>
                  </a:ext>
                </a:extLst>
              </a:tr>
              <a:tr h="64412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%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餘數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% $b (18 % 13)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281984"/>
                  </a:ext>
                </a:extLst>
              </a:tr>
              <a:tr h="64181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+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加法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+ $b (18 + 13)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31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95041"/>
                  </a:ext>
                </a:extLst>
              </a:tr>
              <a:tr h="64412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減法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– $b (18 - 13)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8832829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4-3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307901373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208287" y="563262"/>
            <a:ext cx="37753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遞增與遞減運算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3" name="Group 46"/>
          <p:cNvGraphicFramePr>
            <a:graphicFrameLocks noGrp="1"/>
          </p:cNvGraphicFramePr>
          <p:nvPr>
            <p:extLst/>
          </p:nvPr>
        </p:nvGraphicFramePr>
        <p:xfrm>
          <a:off x="3113194" y="1627665"/>
          <a:ext cx="5965577" cy="1554480"/>
        </p:xfrm>
        <a:graphic>
          <a:graphicData uri="http://schemas.openxmlformats.org/drawingml/2006/table">
            <a:tbl>
              <a:tblPr/>
              <a:tblGrid>
                <a:gridCol w="1254975">
                  <a:extLst>
                    <a:ext uri="{9D8B030D-6E8A-4147-A177-3AD203B41FA5}">
                      <a16:colId xmlns:a16="http://schemas.microsoft.com/office/drawing/2014/main" val="3817189198"/>
                    </a:ext>
                  </a:extLst>
                </a:gridCol>
                <a:gridCol w="4710602">
                  <a:extLst>
                    <a:ext uri="{9D8B030D-6E8A-4147-A177-3AD203B41FA5}">
                      <a16:colId xmlns:a16="http://schemas.microsoft.com/office/drawing/2014/main" val="3738473873"/>
                    </a:ext>
                  </a:extLst>
                </a:gridCol>
              </a:tblGrid>
              <a:tr h="45961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27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運算子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C027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27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說明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C027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454312"/>
                  </a:ext>
                </a:extLst>
              </a:tr>
              <a:tr h="45961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++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遞增運算，將值加一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6633122"/>
                  </a:ext>
                </a:extLst>
              </a:tr>
              <a:tr h="45961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--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遞減運算，將值減一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6358499"/>
                  </a:ext>
                </a:extLst>
              </a:tr>
            </a:tbl>
          </a:graphicData>
        </a:graphic>
      </p:graphicFrame>
      <p:sp>
        <p:nvSpPr>
          <p:cNvPr id="16" name="矩形 15"/>
          <p:cNvSpPr/>
          <p:nvPr/>
        </p:nvSpPr>
        <p:spPr>
          <a:xfrm>
            <a:off x="2537865" y="3591955"/>
            <a:ext cx="7617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b="1" dirty="0">
                <a:solidFill>
                  <a:srgbClr val="FF000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&lt;?</a:t>
            </a:r>
            <a:r>
              <a:rPr lang="en-US" altLang="zh-TW" b="1" dirty="0" err="1">
                <a:solidFill>
                  <a:srgbClr val="FF000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endParaRPr lang="en-US" altLang="zh-TW" b="1" dirty="0">
              <a:solidFill>
                <a:srgbClr val="FF0000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644191" y="3961287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$a=50;$b=50; </a:t>
            </a:r>
            <a:endParaRPr lang="zh-TW" altLang="en-US" dirty="0">
              <a:solidFill>
                <a:srgbClr val="66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4336529" y="3961287"/>
            <a:ext cx="28392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//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變數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$a $b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的初始值為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50</a:t>
            </a:r>
            <a:endParaRPr lang="zh-TW" altLang="en-US" b="1" dirty="0">
              <a:solidFill>
                <a:schemeClr val="accent2">
                  <a:lumMod val="20000"/>
                  <a:lumOff val="8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2763238" y="4320049"/>
            <a:ext cx="14542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 $a++; </a:t>
            </a:r>
            <a:endParaRPr lang="zh-TW" altLang="en-US" dirty="0">
              <a:solidFill>
                <a:srgbClr val="66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4336529" y="4330619"/>
            <a:ext cx="54938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//$a++=50 (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運算子是在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$a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後面，所以之後才會改變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)</a:t>
            </a:r>
          </a:p>
        </p:txBody>
      </p:sp>
      <p:sp>
        <p:nvSpPr>
          <p:cNvPr id="21" name="矩形 20"/>
          <p:cNvSpPr/>
          <p:nvPr/>
        </p:nvSpPr>
        <p:spPr>
          <a:xfrm>
            <a:off x="2644191" y="4678811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</a:t>
            </a:r>
            <a:r>
              <a:rPr lang="en-US" altLang="zh-TW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 $a; </a:t>
            </a:r>
            <a:endParaRPr lang="zh-TW" altLang="en-US" dirty="0">
              <a:solidFill>
                <a:srgbClr val="66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4336529" y="4699951"/>
            <a:ext cx="537839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//--$b=49(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運算子是在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$b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前面，所以會先進行運算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)</a:t>
            </a:r>
          </a:p>
        </p:txBody>
      </p:sp>
      <p:sp>
        <p:nvSpPr>
          <p:cNvPr id="23" name="矩形 22"/>
          <p:cNvSpPr/>
          <p:nvPr/>
        </p:nvSpPr>
        <p:spPr>
          <a:xfrm>
            <a:off x="2647822" y="5069658"/>
            <a:ext cx="156966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</a:t>
            </a:r>
            <a:r>
              <a:rPr lang="en-US" altLang="zh-TW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 --$b; </a:t>
            </a:r>
            <a:endParaRPr lang="zh-TW" altLang="en-US" dirty="0">
              <a:solidFill>
                <a:srgbClr val="66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4336528" y="5098217"/>
            <a:ext cx="537839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//--$b=49(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運算子是在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$b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前面，所以會先進行運算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)</a:t>
            </a:r>
          </a:p>
        </p:txBody>
      </p:sp>
      <p:sp>
        <p:nvSpPr>
          <p:cNvPr id="25" name="矩形 24"/>
          <p:cNvSpPr/>
          <p:nvPr/>
        </p:nvSpPr>
        <p:spPr>
          <a:xfrm>
            <a:off x="2644191" y="5467549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 </a:t>
            </a:r>
            <a:r>
              <a:rPr lang="en-US" altLang="zh-TW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echo $b; </a:t>
            </a:r>
            <a:endParaRPr lang="zh-TW" altLang="en-US" dirty="0">
              <a:solidFill>
                <a:srgbClr val="66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4336528" y="5496658"/>
            <a:ext cx="36471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//$b=49 (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經由運算後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$b</a:t>
            </a:r>
            <a:r>
              <a:rPr lang="zh-TW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仍然為</a:t>
            </a:r>
            <a:r>
              <a:rPr lang="en-US" altLang="zh-TW" b="1" dirty="0">
                <a:solidFill>
                  <a:schemeClr val="accent2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49)</a:t>
            </a:r>
            <a:endParaRPr lang="zh-TW" altLang="en-US" b="1" dirty="0">
              <a:solidFill>
                <a:schemeClr val="accent2">
                  <a:lumMod val="20000"/>
                  <a:lumOff val="8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2537865" y="583918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b="1" dirty="0">
                <a:solidFill>
                  <a:srgbClr val="FF0000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?&gt;</a:t>
            </a:r>
          </a:p>
        </p:txBody>
      </p:sp>
      <p:sp>
        <p:nvSpPr>
          <p:cNvPr id="28" name="文字方塊 27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4-4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14646785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4301" y="-46610"/>
            <a:ext cx="12609453" cy="7031610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3812" y="779236"/>
            <a:ext cx="11193226" cy="829128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5865" y="1394741"/>
            <a:ext cx="7254869" cy="3042168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34112" y="1949291"/>
            <a:ext cx="3993226" cy="542591"/>
          </a:xfrm>
          <a:prstGeom prst="rect">
            <a:avLst/>
          </a:prstGeom>
        </p:spPr>
      </p:pic>
      <p:pic>
        <p:nvPicPr>
          <p:cNvPr id="68" name="圖片 67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34112" y="2428630"/>
            <a:ext cx="3993226" cy="548688"/>
          </a:xfrm>
          <a:prstGeom prst="rect">
            <a:avLst/>
          </a:prstGeom>
        </p:spPr>
      </p:pic>
      <p:pic>
        <p:nvPicPr>
          <p:cNvPr id="69" name="圖片 68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34112" y="2914066"/>
            <a:ext cx="3993226" cy="548688"/>
          </a:xfrm>
          <a:prstGeom prst="rect">
            <a:avLst/>
          </a:prstGeom>
        </p:spPr>
      </p:pic>
      <p:pic>
        <p:nvPicPr>
          <p:cNvPr id="70" name="圖片 69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34112" y="3399502"/>
            <a:ext cx="3993226" cy="548688"/>
          </a:xfrm>
          <a:prstGeom prst="rect">
            <a:avLst/>
          </a:prstGeom>
        </p:spPr>
      </p:pic>
      <p:pic>
        <p:nvPicPr>
          <p:cNvPr id="71" name="圖片 70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34112" y="3884939"/>
            <a:ext cx="3993226" cy="542591"/>
          </a:xfrm>
          <a:prstGeom prst="rect">
            <a:avLst/>
          </a:prstGeom>
        </p:spPr>
      </p:pic>
      <p:pic>
        <p:nvPicPr>
          <p:cNvPr id="72" name="圖片 71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45365" y="4435919"/>
            <a:ext cx="3993226" cy="603556"/>
          </a:xfrm>
          <a:prstGeom prst="rect">
            <a:avLst/>
          </a:prstGeom>
        </p:spPr>
      </p:pic>
      <p:pic>
        <p:nvPicPr>
          <p:cNvPr id="73" name="圖片 72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5865" y="4852357"/>
            <a:ext cx="3987130" cy="597460"/>
          </a:xfrm>
          <a:prstGeom prst="rect">
            <a:avLst/>
          </a:prstGeom>
        </p:spPr>
      </p:pic>
      <p:pic>
        <p:nvPicPr>
          <p:cNvPr id="74" name="圖片 73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35265" y="5151087"/>
            <a:ext cx="3987130" cy="597460"/>
          </a:xfrm>
          <a:prstGeom prst="rect">
            <a:avLst/>
          </a:prstGeom>
        </p:spPr>
      </p:pic>
      <p:pic>
        <p:nvPicPr>
          <p:cNvPr id="75" name="圖片 74"/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65330" y="5148039"/>
            <a:ext cx="3987130" cy="603556"/>
          </a:xfrm>
          <a:prstGeom prst="rect">
            <a:avLst/>
          </a:prstGeom>
        </p:spPr>
      </p:pic>
      <p:pic>
        <p:nvPicPr>
          <p:cNvPr id="76" name="圖片 75"/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35265" y="5457610"/>
            <a:ext cx="3987130" cy="597460"/>
          </a:xfrm>
          <a:prstGeom prst="rect">
            <a:avLst/>
          </a:prstGeom>
        </p:spPr>
      </p:pic>
      <p:pic>
        <p:nvPicPr>
          <p:cNvPr id="77" name="圖片 76"/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89636" y="5452865"/>
            <a:ext cx="5291787" cy="603556"/>
          </a:xfrm>
          <a:prstGeom prst="rect">
            <a:avLst/>
          </a:prstGeom>
        </p:spPr>
      </p:pic>
      <p:pic>
        <p:nvPicPr>
          <p:cNvPr id="78" name="圖片 77"/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5865" y="5796482"/>
            <a:ext cx="3987130" cy="5974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41728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721248" y="563262"/>
            <a:ext cx="274947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比較運算子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3" name="Group 242"/>
          <p:cNvGraphicFramePr>
            <a:graphicFrameLocks noGrp="1"/>
          </p:cNvGraphicFramePr>
          <p:nvPr>
            <p:extLst/>
          </p:nvPr>
        </p:nvGraphicFramePr>
        <p:xfrm>
          <a:off x="452942" y="1642532"/>
          <a:ext cx="11286083" cy="4541520"/>
        </p:xfrm>
        <a:graphic>
          <a:graphicData uri="http://schemas.openxmlformats.org/drawingml/2006/table">
            <a:tbl>
              <a:tblPr/>
              <a:tblGrid>
                <a:gridCol w="2181004">
                  <a:extLst>
                    <a:ext uri="{9D8B030D-6E8A-4147-A177-3AD203B41FA5}">
                      <a16:colId xmlns:a16="http://schemas.microsoft.com/office/drawing/2014/main" val="562764954"/>
                    </a:ext>
                  </a:extLst>
                </a:gridCol>
                <a:gridCol w="3516955">
                  <a:extLst>
                    <a:ext uri="{9D8B030D-6E8A-4147-A177-3AD203B41FA5}">
                      <a16:colId xmlns:a16="http://schemas.microsoft.com/office/drawing/2014/main" val="1271414990"/>
                    </a:ext>
                  </a:extLst>
                </a:gridCol>
                <a:gridCol w="3297284">
                  <a:extLst>
                    <a:ext uri="{9D8B030D-6E8A-4147-A177-3AD203B41FA5}">
                      <a16:colId xmlns:a16="http://schemas.microsoft.com/office/drawing/2014/main" val="2982345305"/>
                    </a:ext>
                  </a:extLst>
                </a:gridCol>
                <a:gridCol w="2290840">
                  <a:extLst>
                    <a:ext uri="{9D8B030D-6E8A-4147-A177-3AD203B41FA5}">
                      <a16:colId xmlns:a16="http://schemas.microsoft.com/office/drawing/2014/main" val="3263878388"/>
                    </a:ext>
                  </a:extLst>
                </a:gridCol>
              </a:tblGrid>
              <a:tr h="47222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運算子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說明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運算式範例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結果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5651918"/>
                  </a:ext>
                </a:extLst>
              </a:tr>
              <a:tr h="45145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==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等於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== $b (23 == 24)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false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1507341"/>
                  </a:ext>
                </a:extLst>
              </a:tr>
              <a:tr h="70255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===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識別，值相等且型態需相同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=== $b (23 === 24)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false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1619721"/>
                  </a:ext>
                </a:extLst>
              </a:tr>
              <a:tr h="45145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!=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不等於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!= $b (23 != 24)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4653469"/>
                  </a:ext>
                </a:extLst>
              </a:tr>
              <a:tr h="45145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&lt;&gt;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不等於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&lt;&gt; $b (23 &lt;&gt; 24)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2657719"/>
                  </a:ext>
                </a:extLst>
              </a:tr>
              <a:tr h="45145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&lt;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小於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&lt; $b (23 &lt; 24)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625816"/>
                  </a:ext>
                </a:extLst>
              </a:tr>
              <a:tr h="45145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&gt;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大於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&gt; $b (23 &gt; 24)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false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7331955"/>
                  </a:ext>
                </a:extLst>
              </a:tr>
              <a:tr h="45145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&lt;=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小於等於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&lt;= $b (23 &lt;= 24)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9438035"/>
                  </a:ext>
                </a:extLst>
              </a:tr>
              <a:tr h="45145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&gt;=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大於等於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$a &gt;= $b (23 &gt;= 24)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false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5012512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4-5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739260263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721248" y="563262"/>
            <a:ext cx="27494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邏輯運算子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4" name="Group 148"/>
          <p:cNvGraphicFramePr>
            <a:graphicFrameLocks noGrp="1"/>
          </p:cNvGraphicFramePr>
          <p:nvPr>
            <p:extLst/>
          </p:nvPr>
        </p:nvGraphicFramePr>
        <p:xfrm>
          <a:off x="408287" y="1895902"/>
          <a:ext cx="7592713" cy="3695809"/>
        </p:xfrm>
        <a:graphic>
          <a:graphicData uri="http://schemas.openxmlformats.org/drawingml/2006/table">
            <a:tbl>
              <a:tblPr/>
              <a:tblGrid>
                <a:gridCol w="1287163">
                  <a:extLst>
                    <a:ext uri="{9D8B030D-6E8A-4147-A177-3AD203B41FA5}">
                      <a16:colId xmlns:a16="http://schemas.microsoft.com/office/drawing/2014/main" val="4254291009"/>
                    </a:ext>
                  </a:extLst>
                </a:gridCol>
                <a:gridCol w="1074484">
                  <a:extLst>
                    <a:ext uri="{9D8B030D-6E8A-4147-A177-3AD203B41FA5}">
                      <a16:colId xmlns:a16="http://schemas.microsoft.com/office/drawing/2014/main" val="893777584"/>
                    </a:ext>
                  </a:extLst>
                </a:gridCol>
                <a:gridCol w="5231066">
                  <a:extLst>
                    <a:ext uri="{9D8B030D-6E8A-4147-A177-3AD203B41FA5}">
                      <a16:colId xmlns:a16="http://schemas.microsoft.com/office/drawing/2014/main" val="2261329200"/>
                    </a:ext>
                  </a:extLst>
                </a:gridCol>
              </a:tblGrid>
              <a:tr h="92681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運算子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範例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說明</a:t>
                      </a:r>
                      <a:endParaRPr kumimoji="0" lang="zh-TW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6711903"/>
                  </a:ext>
                </a:extLst>
              </a:tr>
              <a:tr h="39720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!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! op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Not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運算，傳回運算元相反的值，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成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false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；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false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成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3629028"/>
                  </a:ext>
                </a:extLst>
              </a:tr>
              <a:tr h="39720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&amp;&amp;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op1 &amp;&amp; op2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And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運算，連接的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個運算元都為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，運算式為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751018"/>
                  </a:ext>
                </a:extLst>
              </a:tr>
              <a:tr h="39720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||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op1 || op2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Or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運算，連接的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個運算元，任何一個為</a:t>
                      </a:r>
                      <a:r>
                        <a:rPr kumimoji="0" lang="en-US" altLang="zh-TW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ture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，運算式為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178112"/>
                  </a:ext>
                </a:extLst>
              </a:tr>
              <a:tr h="39720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and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op1 and op2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And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運算，連接的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個運算元都為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，運算式為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9287498"/>
                  </a:ext>
                </a:extLst>
              </a:tr>
              <a:tr h="39720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or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op1 or op2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Or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運算，連接的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個運算元，任何一個為</a:t>
                      </a:r>
                      <a:r>
                        <a:rPr kumimoji="0" lang="en-US" altLang="zh-TW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ture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，運算式為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4311093"/>
                  </a:ext>
                </a:extLst>
              </a:tr>
              <a:tr h="66201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xor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op1 xor op2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Xor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運算，連接的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個運算元，只需任何一個為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，結果為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；如果同為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false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或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true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時結果為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false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813245"/>
                  </a:ext>
                </a:extLst>
              </a:tr>
            </a:tbl>
          </a:graphicData>
        </a:graphic>
      </p:graphicFrame>
      <p:grpSp>
        <p:nvGrpSpPr>
          <p:cNvPr id="5" name="Group 10"/>
          <p:cNvGrpSpPr/>
          <p:nvPr/>
        </p:nvGrpSpPr>
        <p:grpSpPr>
          <a:xfrm>
            <a:off x="8343105" y="1271148"/>
            <a:ext cx="3459427" cy="4912968"/>
            <a:chOff x="8099434" y="2121218"/>
            <a:chExt cx="1322388" cy="1878013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Rectangle 42"/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aphicFrame>
        <p:nvGraphicFramePr>
          <p:cNvPr id="18" name="表格 17"/>
          <p:cNvGraphicFramePr>
            <a:graphicFrameLocks noGrp="1"/>
          </p:cNvGraphicFramePr>
          <p:nvPr>
            <p:extLst/>
          </p:nvPr>
        </p:nvGraphicFramePr>
        <p:xfrm>
          <a:off x="8583384" y="1727978"/>
          <a:ext cx="2999038" cy="40034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99519">
                  <a:extLst>
                    <a:ext uri="{9D8B030D-6E8A-4147-A177-3AD203B41FA5}">
                      <a16:colId xmlns:a16="http://schemas.microsoft.com/office/drawing/2014/main" val="4123132509"/>
                    </a:ext>
                  </a:extLst>
                </a:gridCol>
                <a:gridCol w="1499519">
                  <a:extLst>
                    <a:ext uri="{9D8B030D-6E8A-4147-A177-3AD203B41FA5}">
                      <a16:colId xmlns:a16="http://schemas.microsoft.com/office/drawing/2014/main" val="595270337"/>
                    </a:ext>
                  </a:extLst>
                </a:gridCol>
              </a:tblGrid>
              <a:tr h="667244"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NOT</a:t>
                      </a:r>
                      <a:r>
                        <a:rPr lang="zh-TW" altLang="en-US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171135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輸入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輸出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800506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793834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76537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9174908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180761"/>
                  </a:ext>
                </a:extLst>
              </a:tr>
            </a:tbl>
          </a:graphicData>
        </a:graphic>
      </p:graphicFrame>
      <p:graphicFrame>
        <p:nvGraphicFramePr>
          <p:cNvPr id="19" name="表格 18"/>
          <p:cNvGraphicFramePr>
            <a:graphicFrameLocks noGrp="1"/>
          </p:cNvGraphicFramePr>
          <p:nvPr>
            <p:extLst/>
          </p:nvPr>
        </p:nvGraphicFramePr>
        <p:xfrm>
          <a:off x="8591690" y="1737405"/>
          <a:ext cx="2999038" cy="39763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99519">
                  <a:extLst>
                    <a:ext uri="{9D8B030D-6E8A-4147-A177-3AD203B41FA5}">
                      <a16:colId xmlns:a16="http://schemas.microsoft.com/office/drawing/2014/main" val="4123132509"/>
                    </a:ext>
                  </a:extLst>
                </a:gridCol>
                <a:gridCol w="1499519">
                  <a:extLst>
                    <a:ext uri="{9D8B030D-6E8A-4147-A177-3AD203B41FA5}">
                      <a16:colId xmlns:a16="http://schemas.microsoft.com/office/drawing/2014/main" val="595270337"/>
                    </a:ext>
                  </a:extLst>
                </a:gridCol>
              </a:tblGrid>
              <a:tr h="0"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AND</a:t>
                      </a:r>
                      <a:r>
                        <a:rPr lang="zh-TW" altLang="en-US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171135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輸入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輸出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800506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F|F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793834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F|T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76537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T|F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9174908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T|T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180761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/>
          </p:nvPr>
        </p:nvGraphicFramePr>
        <p:xfrm>
          <a:off x="8583384" y="1695894"/>
          <a:ext cx="2999038" cy="40034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99519">
                  <a:extLst>
                    <a:ext uri="{9D8B030D-6E8A-4147-A177-3AD203B41FA5}">
                      <a16:colId xmlns:a16="http://schemas.microsoft.com/office/drawing/2014/main" val="4123132509"/>
                    </a:ext>
                  </a:extLst>
                </a:gridCol>
                <a:gridCol w="1499519">
                  <a:extLst>
                    <a:ext uri="{9D8B030D-6E8A-4147-A177-3AD203B41FA5}">
                      <a16:colId xmlns:a16="http://schemas.microsoft.com/office/drawing/2014/main" val="595270337"/>
                    </a:ext>
                  </a:extLst>
                </a:gridCol>
              </a:tblGrid>
              <a:tr h="667244"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Or</a:t>
                      </a:r>
                      <a:r>
                        <a:rPr lang="zh-TW" altLang="en-US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171135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輸入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輸出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800506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F|F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793834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F|T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76537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T|F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9174908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T|T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180761"/>
                  </a:ext>
                </a:extLst>
              </a:tr>
            </a:tbl>
          </a:graphicData>
        </a:graphic>
      </p:graphicFrame>
      <p:graphicFrame>
        <p:nvGraphicFramePr>
          <p:cNvPr id="21" name="表格 20"/>
          <p:cNvGraphicFramePr>
            <a:graphicFrameLocks noGrp="1"/>
          </p:cNvGraphicFramePr>
          <p:nvPr>
            <p:extLst/>
          </p:nvPr>
        </p:nvGraphicFramePr>
        <p:xfrm>
          <a:off x="8583384" y="1718548"/>
          <a:ext cx="2999038" cy="40034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99519">
                  <a:extLst>
                    <a:ext uri="{9D8B030D-6E8A-4147-A177-3AD203B41FA5}">
                      <a16:colId xmlns:a16="http://schemas.microsoft.com/office/drawing/2014/main" val="4123132509"/>
                    </a:ext>
                  </a:extLst>
                </a:gridCol>
                <a:gridCol w="1499519">
                  <a:extLst>
                    <a:ext uri="{9D8B030D-6E8A-4147-A177-3AD203B41FA5}">
                      <a16:colId xmlns:a16="http://schemas.microsoft.com/office/drawing/2014/main" val="595270337"/>
                    </a:ext>
                  </a:extLst>
                </a:gridCol>
              </a:tblGrid>
              <a:tr h="667244"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3600" b="0" dirty="0" err="1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Xor</a:t>
                      </a:r>
                      <a:r>
                        <a:rPr lang="zh-TW" altLang="en-US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171135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輸入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輸出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800506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F|F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793834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F|T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76537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T|F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9174908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T|T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F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180761"/>
                  </a:ext>
                </a:extLst>
              </a:tr>
            </a:tbl>
          </a:graphicData>
        </a:graphic>
      </p:graphicFrame>
      <p:sp>
        <p:nvSpPr>
          <p:cNvPr id="22" name="文字方塊 21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4-6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859060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721247" y="563262"/>
            <a:ext cx="27494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位元運算子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pSp>
        <p:nvGrpSpPr>
          <p:cNvPr id="4" name="Group 10"/>
          <p:cNvGrpSpPr/>
          <p:nvPr/>
        </p:nvGrpSpPr>
        <p:grpSpPr>
          <a:xfrm>
            <a:off x="8343105" y="1271148"/>
            <a:ext cx="3459427" cy="4912968"/>
            <a:chOff x="8099434" y="2121218"/>
            <a:chExt cx="1322388" cy="1878013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5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Rectangle 42"/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aphicFrame>
        <p:nvGraphicFramePr>
          <p:cNvPr id="17" name="Group 148"/>
          <p:cNvGraphicFramePr>
            <a:graphicFrameLocks noGrp="1"/>
          </p:cNvGraphicFramePr>
          <p:nvPr>
            <p:extLst/>
          </p:nvPr>
        </p:nvGraphicFramePr>
        <p:xfrm>
          <a:off x="171496" y="1914448"/>
          <a:ext cx="7984724" cy="3816995"/>
        </p:xfrm>
        <a:graphic>
          <a:graphicData uri="http://schemas.openxmlformats.org/drawingml/2006/table">
            <a:tbl>
              <a:tblPr/>
              <a:tblGrid>
                <a:gridCol w="1561729">
                  <a:extLst>
                    <a:ext uri="{9D8B030D-6E8A-4147-A177-3AD203B41FA5}">
                      <a16:colId xmlns:a16="http://schemas.microsoft.com/office/drawing/2014/main" val="186167349"/>
                    </a:ext>
                  </a:extLst>
                </a:gridCol>
                <a:gridCol w="6422995">
                  <a:extLst>
                    <a:ext uri="{9D8B030D-6E8A-4147-A177-3AD203B41FA5}">
                      <a16:colId xmlns:a16="http://schemas.microsoft.com/office/drawing/2014/main" val="1438515072"/>
                    </a:ext>
                  </a:extLst>
                </a:gridCol>
              </a:tblGrid>
              <a:tr h="54528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運算子</a:t>
                      </a:r>
                      <a:endParaRPr kumimoji="0" lang="zh-TW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說明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Gen Jyuu Gothic Monospace Light" panose="020B0109020203020207" pitchFamily="49" charset="-120"/>
                        <a:ea typeface="Gen Jyuu Gothic Monospace Light" panose="020B0109020203020207" pitchFamily="49" charset="-120"/>
                        <a:cs typeface="Gen Jyuu Gothic Monospace Light" panose="020B0109020203020207" pitchFamily="49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2073235"/>
                  </a:ext>
                </a:extLst>
              </a:tr>
              <a:tr h="54528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~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Not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運算，即位元值的相反值，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成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0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；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0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成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2846192"/>
                  </a:ext>
                </a:extLst>
              </a:tr>
              <a:tr h="54528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&amp;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And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個運算元相同是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時為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407166"/>
                  </a:ext>
                </a:extLst>
              </a:tr>
              <a:tr h="54528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|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Or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個有一個是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，就是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0655357"/>
                  </a:ext>
                </a:extLst>
              </a:tr>
              <a:tr h="54528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^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Xor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運算，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個運算元，奇數個為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，結果為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3101782"/>
                  </a:ext>
                </a:extLst>
              </a:tr>
              <a:tr h="54528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&lt;&lt;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左移運算，每位移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位元相當於乘以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2221916"/>
                  </a:ext>
                </a:extLst>
              </a:tr>
              <a:tr h="54528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&gt;&gt;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右移運算，每位移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1</a:t>
                      </a:r>
                      <a:r>
                        <a:rPr kumimoji="0" lang="zh-TW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位元相當於除以</a:t>
                      </a:r>
                      <a:r>
                        <a:rPr kumimoji="0" lang="en-US" altLang="zh-TW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Light" panose="020B0109020203020207" pitchFamily="49" charset="-120"/>
                          <a:ea typeface="Gen Jyuu Gothic Monospace Light" panose="020B0109020203020207" pitchFamily="49" charset="-120"/>
                          <a:cs typeface="Gen Jyuu Gothic Monospace Light" panose="020B0109020203020207" pitchFamily="49" charset="-12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2501335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/>
          </p:nvPr>
        </p:nvGraphicFramePr>
        <p:xfrm>
          <a:off x="8583384" y="1727978"/>
          <a:ext cx="2999038" cy="40034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99519">
                  <a:extLst>
                    <a:ext uri="{9D8B030D-6E8A-4147-A177-3AD203B41FA5}">
                      <a16:colId xmlns:a16="http://schemas.microsoft.com/office/drawing/2014/main" val="4123132509"/>
                    </a:ext>
                  </a:extLst>
                </a:gridCol>
                <a:gridCol w="1499519">
                  <a:extLst>
                    <a:ext uri="{9D8B030D-6E8A-4147-A177-3AD203B41FA5}">
                      <a16:colId xmlns:a16="http://schemas.microsoft.com/office/drawing/2014/main" val="595270337"/>
                    </a:ext>
                  </a:extLst>
                </a:gridCol>
              </a:tblGrid>
              <a:tr h="667244"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NOT</a:t>
                      </a:r>
                      <a:r>
                        <a:rPr lang="zh-TW" altLang="en-US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171135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輸入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輸出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800506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793834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76537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9174908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180761"/>
                  </a:ext>
                </a:extLst>
              </a:tr>
            </a:tbl>
          </a:graphicData>
        </a:graphic>
      </p:graphicFrame>
      <p:graphicFrame>
        <p:nvGraphicFramePr>
          <p:cNvPr id="18" name="表格 17"/>
          <p:cNvGraphicFramePr>
            <a:graphicFrameLocks noGrp="1"/>
          </p:cNvGraphicFramePr>
          <p:nvPr>
            <p:extLst/>
          </p:nvPr>
        </p:nvGraphicFramePr>
        <p:xfrm>
          <a:off x="8583383" y="1736286"/>
          <a:ext cx="2999038" cy="40034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99519">
                  <a:extLst>
                    <a:ext uri="{9D8B030D-6E8A-4147-A177-3AD203B41FA5}">
                      <a16:colId xmlns:a16="http://schemas.microsoft.com/office/drawing/2014/main" val="4123132509"/>
                    </a:ext>
                  </a:extLst>
                </a:gridCol>
                <a:gridCol w="1499519">
                  <a:extLst>
                    <a:ext uri="{9D8B030D-6E8A-4147-A177-3AD203B41FA5}">
                      <a16:colId xmlns:a16="http://schemas.microsoft.com/office/drawing/2014/main" val="595270337"/>
                    </a:ext>
                  </a:extLst>
                </a:gridCol>
              </a:tblGrid>
              <a:tr h="667244"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AND</a:t>
                      </a:r>
                      <a:r>
                        <a:rPr lang="zh-TW" altLang="en-US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171135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輸入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輸出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800506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0|0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793834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0|1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76537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1|0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9174908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1|1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180761"/>
                  </a:ext>
                </a:extLst>
              </a:tr>
            </a:tbl>
          </a:graphicData>
        </a:graphic>
      </p:graphicFrame>
      <p:graphicFrame>
        <p:nvGraphicFramePr>
          <p:cNvPr id="19" name="表格 18"/>
          <p:cNvGraphicFramePr>
            <a:graphicFrameLocks noGrp="1"/>
          </p:cNvGraphicFramePr>
          <p:nvPr>
            <p:extLst/>
          </p:nvPr>
        </p:nvGraphicFramePr>
        <p:xfrm>
          <a:off x="8591689" y="1744207"/>
          <a:ext cx="2999038" cy="40034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99519">
                  <a:extLst>
                    <a:ext uri="{9D8B030D-6E8A-4147-A177-3AD203B41FA5}">
                      <a16:colId xmlns:a16="http://schemas.microsoft.com/office/drawing/2014/main" val="4123132509"/>
                    </a:ext>
                  </a:extLst>
                </a:gridCol>
                <a:gridCol w="1499519">
                  <a:extLst>
                    <a:ext uri="{9D8B030D-6E8A-4147-A177-3AD203B41FA5}">
                      <a16:colId xmlns:a16="http://schemas.microsoft.com/office/drawing/2014/main" val="595270337"/>
                    </a:ext>
                  </a:extLst>
                </a:gridCol>
              </a:tblGrid>
              <a:tr h="667244"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Or</a:t>
                      </a:r>
                      <a:r>
                        <a:rPr lang="zh-TW" altLang="en-US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171135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輸入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輸出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800506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0|0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793834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0|1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76537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1|0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9174908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1|1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180761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/>
          </p:nvPr>
        </p:nvGraphicFramePr>
        <p:xfrm>
          <a:off x="8608302" y="1723441"/>
          <a:ext cx="2999038" cy="40034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99519">
                  <a:extLst>
                    <a:ext uri="{9D8B030D-6E8A-4147-A177-3AD203B41FA5}">
                      <a16:colId xmlns:a16="http://schemas.microsoft.com/office/drawing/2014/main" val="4123132509"/>
                    </a:ext>
                  </a:extLst>
                </a:gridCol>
                <a:gridCol w="1499519">
                  <a:extLst>
                    <a:ext uri="{9D8B030D-6E8A-4147-A177-3AD203B41FA5}">
                      <a16:colId xmlns:a16="http://schemas.microsoft.com/office/drawing/2014/main" val="595270337"/>
                    </a:ext>
                  </a:extLst>
                </a:gridCol>
              </a:tblGrid>
              <a:tr h="667244"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3600" b="0" dirty="0" err="1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Xor</a:t>
                      </a:r>
                      <a:r>
                        <a:rPr lang="zh-TW" altLang="en-US" sz="3600" b="0" dirty="0"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171135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輸入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zh-TW" altLang="en-US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輸出</a:t>
                      </a: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800506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0|0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7938346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0|1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765372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1|0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9174908"/>
                  </a:ext>
                </a:extLst>
              </a:tr>
              <a:tr h="66724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1|1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3600" b="0" kern="1200" dirty="0">
                          <a:solidFill>
                            <a:schemeClr val="lt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0</a:t>
                      </a:r>
                      <a:endParaRPr lang="zh-TW" altLang="en-US" sz="3600" b="0" kern="1200" dirty="0">
                        <a:solidFill>
                          <a:schemeClr val="lt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180761"/>
                  </a:ext>
                </a:extLst>
              </a:tr>
            </a:tbl>
          </a:graphicData>
        </a:graphic>
      </p:graphicFrame>
      <p:graphicFrame>
        <p:nvGraphicFramePr>
          <p:cNvPr id="23" name="表格 22"/>
          <p:cNvGraphicFramePr>
            <a:graphicFrameLocks noGrp="1"/>
          </p:cNvGraphicFramePr>
          <p:nvPr>
            <p:extLst/>
          </p:nvPr>
        </p:nvGraphicFramePr>
        <p:xfrm>
          <a:off x="8575619" y="2420865"/>
          <a:ext cx="2990243" cy="2804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90243">
                  <a:extLst>
                    <a:ext uri="{9D8B030D-6E8A-4147-A177-3AD203B41FA5}">
                      <a16:colId xmlns:a16="http://schemas.microsoft.com/office/drawing/2014/main" val="184586933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4000" dirty="0">
                          <a:solidFill>
                            <a:srgbClr val="FF0000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左移運算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034889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altLang="zh-TW" sz="4000" dirty="0">
                          <a:solidFill>
                            <a:schemeClr val="accent1">
                              <a:lumMod val="20000"/>
                              <a:lumOff val="80000"/>
                            </a:schemeClr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12(1100)</a:t>
                      </a:r>
                      <a:endParaRPr lang="zh-TW" altLang="en-US" sz="4000" dirty="0">
                        <a:solidFill>
                          <a:schemeClr val="accent1">
                            <a:lumMod val="20000"/>
                            <a:lumOff val="80000"/>
                          </a:schemeClr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639568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en-US" altLang="zh-TW" sz="4000" dirty="0">
                          <a:solidFill>
                            <a:schemeClr val="accent1">
                              <a:lumMod val="20000"/>
                              <a:lumOff val="80000"/>
                            </a:schemeClr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6(0110)&lt;&lt;1</a:t>
                      </a:r>
                      <a:endParaRPr lang="zh-TW" altLang="en-US" sz="4000" dirty="0">
                        <a:solidFill>
                          <a:schemeClr val="accent1">
                            <a:lumMod val="20000"/>
                            <a:lumOff val="80000"/>
                          </a:schemeClr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104874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en-US" altLang="zh-TW" sz="4000" dirty="0">
                          <a:solidFill>
                            <a:schemeClr val="accent1">
                              <a:lumMod val="20000"/>
                              <a:lumOff val="80000"/>
                            </a:schemeClr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3(0011)&lt;&lt;2</a:t>
                      </a:r>
                      <a:endParaRPr lang="zh-TW" altLang="en-US" sz="4000" dirty="0">
                        <a:solidFill>
                          <a:schemeClr val="accent1">
                            <a:lumMod val="20000"/>
                            <a:lumOff val="80000"/>
                          </a:schemeClr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5320920"/>
                  </a:ext>
                </a:extLst>
              </a:tr>
            </a:tbl>
          </a:graphicData>
        </a:graphic>
      </p:graphicFrame>
      <p:graphicFrame>
        <p:nvGraphicFramePr>
          <p:cNvPr id="24" name="表格 23"/>
          <p:cNvGraphicFramePr>
            <a:graphicFrameLocks noGrp="1"/>
          </p:cNvGraphicFramePr>
          <p:nvPr>
            <p:extLst/>
          </p:nvPr>
        </p:nvGraphicFramePr>
        <p:xfrm>
          <a:off x="8596959" y="2427378"/>
          <a:ext cx="2947562" cy="2621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47562">
                  <a:extLst>
                    <a:ext uri="{9D8B030D-6E8A-4147-A177-3AD203B41FA5}">
                      <a16:colId xmlns:a16="http://schemas.microsoft.com/office/drawing/2014/main" val="184586933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4000" dirty="0">
                          <a:solidFill>
                            <a:srgbClr val="FF0000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右移運算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034889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altLang="zh-TW" sz="3600" dirty="0">
                          <a:solidFill>
                            <a:schemeClr val="accent1">
                              <a:lumMod val="20000"/>
                              <a:lumOff val="80000"/>
                            </a:schemeClr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  3(0011)</a:t>
                      </a:r>
                      <a:endParaRPr lang="zh-TW" altLang="en-US" sz="3600" dirty="0">
                        <a:solidFill>
                          <a:schemeClr val="accent1">
                            <a:lumMod val="20000"/>
                            <a:lumOff val="80000"/>
                          </a:schemeClr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639568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en-US" altLang="zh-TW" sz="3600" dirty="0">
                          <a:solidFill>
                            <a:schemeClr val="accent1">
                              <a:lumMod val="20000"/>
                              <a:lumOff val="80000"/>
                            </a:schemeClr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6(0110)&lt;&lt;1</a:t>
                      </a:r>
                      <a:endParaRPr lang="zh-TW" altLang="en-US" sz="3600" dirty="0">
                        <a:solidFill>
                          <a:schemeClr val="accent1">
                            <a:lumMod val="20000"/>
                            <a:lumOff val="80000"/>
                          </a:schemeClr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104874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en-US" altLang="zh-TW" sz="3600" dirty="0">
                          <a:solidFill>
                            <a:schemeClr val="accent1">
                              <a:lumMod val="20000"/>
                              <a:lumOff val="80000"/>
                            </a:schemeClr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12(1100)&lt;&lt;2</a:t>
                      </a:r>
                      <a:endParaRPr lang="zh-TW" altLang="en-US" sz="3600" dirty="0">
                        <a:solidFill>
                          <a:schemeClr val="accent1">
                            <a:lumMod val="20000"/>
                            <a:lumOff val="80000"/>
                          </a:schemeClr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5320920"/>
                  </a:ext>
                </a:extLst>
              </a:tr>
            </a:tbl>
          </a:graphicData>
        </a:graphic>
      </p:graphicFrame>
      <p:sp>
        <p:nvSpPr>
          <p:cNvPr id="25" name="文字方塊 24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4-7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352460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208288" y="563262"/>
            <a:ext cx="37753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字串連接運算子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/>
          </p:nvPr>
        </p:nvGraphicFramePr>
        <p:xfrm>
          <a:off x="3120136" y="2131370"/>
          <a:ext cx="5951696" cy="1036320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2975848">
                  <a:extLst>
                    <a:ext uri="{9D8B030D-6E8A-4147-A177-3AD203B41FA5}">
                      <a16:colId xmlns:a16="http://schemas.microsoft.com/office/drawing/2014/main" val="3617194303"/>
                    </a:ext>
                  </a:extLst>
                </a:gridCol>
                <a:gridCol w="2975848">
                  <a:extLst>
                    <a:ext uri="{9D8B030D-6E8A-4147-A177-3AD203B41FA5}">
                      <a16:colId xmlns:a16="http://schemas.microsoft.com/office/drawing/2014/main" val="310691981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800" dirty="0">
                          <a:solidFill>
                            <a:srgbClr val="66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運算子</a:t>
                      </a:r>
                    </a:p>
                  </a:txBody>
                  <a:tcPr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800" dirty="0">
                          <a:solidFill>
                            <a:srgbClr val="66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說明</a:t>
                      </a:r>
                    </a:p>
                  </a:txBody>
                  <a:tcPr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93810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800" dirty="0">
                          <a:solidFill>
                            <a:schemeClr val="bg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.</a:t>
                      </a:r>
                      <a:endParaRPr lang="zh-TW" altLang="en-US" sz="2800" dirty="0">
                        <a:solidFill>
                          <a:schemeClr val="bg1"/>
                        </a:solidFill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800" dirty="0">
                          <a:solidFill>
                            <a:schemeClr val="bg1"/>
                          </a:solidFill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字串連接</a:t>
                      </a:r>
                    </a:p>
                  </a:txBody>
                  <a:tcPr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9141170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2012644" y="3771238"/>
            <a:ext cx="8802410" cy="18466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“PHP”</a:t>
            </a:r>
            <a:r>
              <a:rPr lang="zh-TW" altLang="en-US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 </a:t>
            </a:r>
            <a:r>
              <a:rPr lang="en-US" altLang="zh-TW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.</a:t>
            </a:r>
            <a:r>
              <a:rPr lang="zh-TW" altLang="en-US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 </a:t>
            </a:r>
            <a:r>
              <a:rPr lang="en-US" altLang="zh-TW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“ </a:t>
            </a:r>
            <a:r>
              <a:rPr lang="zh-TW" altLang="en-US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有夠</a:t>
            </a:r>
            <a:r>
              <a:rPr lang="en-US" altLang="zh-TW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Fucking</a:t>
            </a:r>
            <a:r>
              <a:rPr lang="zh-TW" altLang="en-US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難</a:t>
            </a:r>
            <a:r>
              <a:rPr lang="en-US" altLang="zh-TW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”</a:t>
            </a:r>
          </a:p>
          <a:p>
            <a:endParaRPr lang="en-US" altLang="zh-TW" dirty="0">
              <a:solidFill>
                <a:srgbClr val="FFC000"/>
              </a:solidFill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  <a:p>
            <a:r>
              <a:rPr lang="en-US" altLang="zh-TW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=“PHP</a:t>
            </a:r>
            <a:r>
              <a:rPr lang="zh-TW" altLang="en-US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有夠</a:t>
            </a:r>
            <a:r>
              <a:rPr lang="en-US" altLang="zh-TW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Fucking</a:t>
            </a:r>
            <a:r>
              <a:rPr lang="zh-TW" altLang="en-US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難</a:t>
            </a:r>
            <a:r>
              <a:rPr lang="en-US" altLang="zh-TW" sz="4800" dirty="0">
                <a:solidFill>
                  <a:srgbClr val="FFC000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”</a:t>
            </a:r>
            <a:endParaRPr lang="zh-TW" altLang="en-US" sz="4800" dirty="0">
              <a:solidFill>
                <a:srgbClr val="FFC000"/>
              </a:solidFill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  <p:sp>
        <p:nvSpPr>
          <p:cNvPr id="5" name="文字方塊 4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4-8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65904025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721248" y="563262"/>
            <a:ext cx="27494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指定運算子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graphicFrame>
        <p:nvGraphicFramePr>
          <p:cNvPr id="5" name="Group 344"/>
          <p:cNvGraphicFramePr>
            <a:graphicFrameLocks noGrp="1"/>
          </p:cNvGraphicFramePr>
          <p:nvPr>
            <p:extLst/>
          </p:nvPr>
        </p:nvGraphicFramePr>
        <p:xfrm>
          <a:off x="354402" y="1669312"/>
          <a:ext cx="11483162" cy="4328160"/>
        </p:xfrm>
        <a:graphic>
          <a:graphicData uri="http://schemas.openxmlformats.org/drawingml/2006/table">
            <a:tbl>
              <a:tblPr/>
              <a:tblGrid>
                <a:gridCol w="1903227">
                  <a:extLst>
                    <a:ext uri="{9D8B030D-6E8A-4147-A177-3AD203B41FA5}">
                      <a16:colId xmlns:a16="http://schemas.microsoft.com/office/drawing/2014/main" val="1494007790"/>
                    </a:ext>
                  </a:extLst>
                </a:gridCol>
                <a:gridCol w="2424224">
                  <a:extLst>
                    <a:ext uri="{9D8B030D-6E8A-4147-A177-3AD203B41FA5}">
                      <a16:colId xmlns:a16="http://schemas.microsoft.com/office/drawing/2014/main" val="3098653673"/>
                    </a:ext>
                  </a:extLst>
                </a:gridCol>
                <a:gridCol w="4040372">
                  <a:extLst>
                    <a:ext uri="{9D8B030D-6E8A-4147-A177-3AD203B41FA5}">
                      <a16:colId xmlns:a16="http://schemas.microsoft.com/office/drawing/2014/main" val="16677676"/>
                    </a:ext>
                  </a:extLst>
                </a:gridCol>
                <a:gridCol w="3115339">
                  <a:extLst>
                    <a:ext uri="{9D8B030D-6E8A-4147-A177-3AD203B41FA5}">
                      <a16:colId xmlns:a16="http://schemas.microsoft.com/office/drawing/2014/main" val="3070449807"/>
                    </a:ext>
                  </a:extLst>
                </a:gridCol>
              </a:tblGrid>
              <a:tr h="44496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4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運算子</a:t>
                      </a:r>
                      <a:endParaRPr kumimoji="0" lang="zh-TW" alt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rgbClr val="00B0F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4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範例</a:t>
                      </a:r>
                      <a:endParaRPr kumimoji="0" lang="zh-TW" alt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rgbClr val="00B0F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4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相當的運算式</a:t>
                      </a:r>
                      <a:endParaRPr kumimoji="0" lang="zh-TW" alt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rgbClr val="00B0F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4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說明</a:t>
                      </a:r>
                      <a:endParaRPr kumimoji="0" lang="zh-TW" alt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rgbClr val="00B0F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6519130"/>
                  </a:ext>
                </a:extLst>
              </a:tr>
              <a:tr h="29570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=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=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N/A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指定敘述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4026485"/>
                  </a:ext>
                </a:extLst>
              </a:tr>
              <a:tr h="29454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+=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+=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= $x +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數字相加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4153933"/>
                  </a:ext>
                </a:extLst>
              </a:tr>
              <a:tr h="29454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.=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.=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= $x .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字串連接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1936844"/>
                  </a:ext>
                </a:extLst>
              </a:tr>
              <a:tr h="29570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-=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-=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= $x -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減法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8519896"/>
                  </a:ext>
                </a:extLst>
              </a:tr>
              <a:tr h="29454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*</a:t>
                      </a: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=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*=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= $x *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乘法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7800254"/>
                  </a:ext>
                </a:extLst>
              </a:tr>
              <a:tr h="29570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/=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/=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= $x /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除法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8464184"/>
                  </a:ext>
                </a:extLst>
              </a:tr>
              <a:tr h="29570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%=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%=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$x = $x % $y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餘數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2320399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4-9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39763833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208287" y="563262"/>
            <a:ext cx="37753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錯誤控制運算子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1040753" y="1778001"/>
            <a:ext cx="101104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此運算子可在函數或運算前使用「</a:t>
            </a:r>
            <a:r>
              <a:rPr lang="en-US" altLang="zh-TW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@</a:t>
            </a:r>
            <a:r>
              <a:rPr lang="zh-TW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」來控制錯誤</a:t>
            </a:r>
          </a:p>
        </p:txBody>
      </p:sp>
      <p:pic>
        <p:nvPicPr>
          <p:cNvPr id="5" name="圖片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08287" y="2641768"/>
            <a:ext cx="3775393" cy="3389656"/>
          </a:xfrm>
          <a:prstGeom prst="rect">
            <a:avLst/>
          </a:prstGeom>
        </p:spPr>
      </p:pic>
      <p:sp>
        <p:nvSpPr>
          <p:cNvPr id="7" name="文字方塊 6"/>
          <p:cNvSpPr txBox="1"/>
          <p:nvPr/>
        </p:nvSpPr>
        <p:spPr>
          <a:xfrm>
            <a:off x="483303" y="655595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4-10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626092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609600" y="-1"/>
            <a:ext cx="2218660" cy="25305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2828260" y="1447800"/>
            <a:ext cx="6936226" cy="41110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>
            <a:off x="7545826" y="5552725"/>
            <a:ext cx="2218660" cy="13052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609600" y="4041634"/>
            <a:ext cx="1508760" cy="1508760"/>
          </a:xfrm>
        </p:spPr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325542" y="2530546"/>
            <a:ext cx="1508760" cy="1508760"/>
          </a:xfrm>
        </p:spPr>
      </p:sp>
      <p:sp>
        <p:nvSpPr>
          <p:cNvPr id="31" name="Rectangle 30"/>
          <p:cNvSpPr/>
          <p:nvPr/>
        </p:nvSpPr>
        <p:spPr>
          <a:xfrm>
            <a:off x="1317171" y="2530547"/>
            <a:ext cx="1511089" cy="1511089"/>
          </a:xfrm>
          <a:prstGeom prst="rect">
            <a:avLst/>
          </a:prstGeom>
          <a:solidFill>
            <a:schemeClr val="tx1">
              <a:lumMod val="85000"/>
              <a:lumOff val="1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856951" y="310142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09600" y="4041635"/>
            <a:ext cx="1511089" cy="1511089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157395" y="461251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40453" y="573401"/>
            <a:ext cx="163285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Chapter</a:t>
            </a:r>
          </a:p>
          <a:p>
            <a:r>
              <a:rPr lang="en-US" sz="54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</a:t>
            </a:r>
          </a:p>
        </p:txBody>
      </p:sp>
      <p:sp>
        <p:nvSpPr>
          <p:cNvPr id="35" name="Rectangle 34"/>
          <p:cNvSpPr/>
          <p:nvPr/>
        </p:nvSpPr>
        <p:spPr>
          <a:xfrm>
            <a:off x="8692189" y="5711454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FontAwesome" pitchFamily="2" charset="0"/>
              </a:rPr>
              <a:t>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10360478" y="1642295"/>
            <a:ext cx="2516189" cy="3573411"/>
            <a:chOff x="8099434" y="2121218"/>
            <a:chExt cx="1322388" cy="1878013"/>
          </a:xfrm>
          <a:effectLst>
            <a:outerShdw blurRad="419100" dist="1143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61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Rectangle 42"/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文字方塊 3"/>
          <p:cNvSpPr txBox="1"/>
          <p:nvPr/>
        </p:nvSpPr>
        <p:spPr>
          <a:xfrm>
            <a:off x="3251308" y="2623073"/>
            <a:ext cx="6090129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1500" dirty="0">
                <a:solidFill>
                  <a:srgbClr val="FFC02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型態轉換</a:t>
            </a:r>
            <a:endParaRPr lang="en-US" altLang="zh-TW" sz="11500" dirty="0">
              <a:solidFill>
                <a:srgbClr val="FFC02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98934423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uiExpand="1" build="p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593008" y="563262"/>
            <a:ext cx="30059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TW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PHP</a:t>
            </a:r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型態轉換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1701542" y="1271148"/>
            <a:ext cx="8788881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700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tillium" panose="00000500000000000000" pitchFamily="50" charset="0"/>
              </a:rPr>
              <a:t>Why?</a:t>
            </a:r>
            <a:endParaRPr lang="zh-TW" altLang="en-US" sz="28700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tillium" panose="00000500000000000000" pitchFamily="50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104598" y="2863892"/>
            <a:ext cx="1198276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可能運算式同時擁有多個不同資料型的的變數或數值</a:t>
            </a:r>
            <a:endParaRPr lang="en-US" altLang="zh-TW" sz="4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  <a:p>
            <a:r>
              <a:rPr lang="zh-TW" altLang="en-US" sz="4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在運算式中有整數和浮點數，就需要執行型態轉換。</a:t>
            </a:r>
          </a:p>
        </p:txBody>
      </p:sp>
      <p:sp>
        <p:nvSpPr>
          <p:cNvPr id="8" name="文字方塊 7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5-1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727299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7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464768" y="563262"/>
            <a:ext cx="32624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自動型態轉換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743059" y="1867585"/>
            <a:ext cx="870585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4000" dirty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「自動型態轉換」並不需要特別語法</a:t>
            </a:r>
          </a:p>
        </p:txBody>
      </p:sp>
      <p:graphicFrame>
        <p:nvGraphicFramePr>
          <p:cNvPr id="4" name="Group 101"/>
          <p:cNvGraphicFramePr>
            <a:graphicFrameLocks noGrp="1"/>
          </p:cNvGraphicFramePr>
          <p:nvPr>
            <p:extLst/>
          </p:nvPr>
        </p:nvGraphicFramePr>
        <p:xfrm>
          <a:off x="1468810" y="2924175"/>
          <a:ext cx="9254347" cy="2712720"/>
        </p:xfrm>
        <a:graphic>
          <a:graphicData uri="http://schemas.openxmlformats.org/drawingml/2006/table">
            <a:tbl>
              <a:tblPr/>
              <a:tblGrid>
                <a:gridCol w="3084170">
                  <a:extLst>
                    <a:ext uri="{9D8B030D-6E8A-4147-A177-3AD203B41FA5}">
                      <a16:colId xmlns:a16="http://schemas.microsoft.com/office/drawing/2014/main" val="316488682"/>
                    </a:ext>
                  </a:extLst>
                </a:gridCol>
                <a:gridCol w="3086007">
                  <a:extLst>
                    <a:ext uri="{9D8B030D-6E8A-4147-A177-3AD203B41FA5}">
                      <a16:colId xmlns:a16="http://schemas.microsoft.com/office/drawing/2014/main" val="3789310086"/>
                    </a:ext>
                  </a:extLst>
                </a:gridCol>
                <a:gridCol w="3084170">
                  <a:extLst>
                    <a:ext uri="{9D8B030D-6E8A-4147-A177-3AD203B41FA5}">
                      <a16:colId xmlns:a16="http://schemas.microsoft.com/office/drawing/2014/main" val="2040995311"/>
                    </a:ext>
                  </a:extLst>
                </a:gridCol>
              </a:tblGrid>
              <a:tr h="4873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3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運算元</a:t>
                      </a:r>
                      <a:r>
                        <a:rPr kumimoji="0" lang="en-US" altLang="zh-TW" sz="3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1</a:t>
                      </a:r>
                      <a:endParaRPr kumimoji="0" lang="en-US" altLang="zh-TW" sz="36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3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運算元</a:t>
                      </a:r>
                      <a:r>
                        <a:rPr kumimoji="0" lang="en-US" altLang="zh-TW" sz="3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2</a:t>
                      </a:r>
                      <a:endParaRPr kumimoji="0" lang="en-US" altLang="zh-TW" sz="36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3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2D05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轉換成</a:t>
                      </a:r>
                      <a:endParaRPr kumimoji="0" lang="zh-TW" alt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rgbClr val="92D05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3455132"/>
                  </a:ext>
                </a:extLst>
              </a:tr>
              <a:tr h="4905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整數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浮點數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浮點數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5452797"/>
                  </a:ext>
                </a:extLst>
              </a:tr>
              <a:tr h="4905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整數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整數字串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字串轉換成整數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1036894"/>
                  </a:ext>
                </a:extLst>
              </a:tr>
              <a:tr h="4905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浮點數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整數字串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字串轉換成浮點數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4079235"/>
                  </a:ext>
                </a:extLst>
              </a:tr>
              <a:tr h="4905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浮點數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浮點數字串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字串轉換成浮點數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2669393"/>
                  </a:ext>
                </a:extLst>
              </a:tr>
            </a:tbl>
          </a:graphicData>
        </a:graphic>
      </p:graphicFrame>
      <p:sp>
        <p:nvSpPr>
          <p:cNvPr id="5" name="文字方塊 4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5-2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53662413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6"/>
          <p:cNvSpPr txBox="1"/>
          <p:nvPr/>
        </p:nvSpPr>
        <p:spPr>
          <a:xfrm>
            <a:off x="4464768" y="563262"/>
            <a:ext cx="32624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4000" dirty="0">
                <a:solidFill>
                  <a:schemeClr val="bg2"/>
                </a:solidFill>
                <a:latin typeface="Gen Jyuu Gothic Monospace Light" panose="020B0109020203020207" pitchFamily="49" charset="-120"/>
                <a:ea typeface="Gen Jyuu Gothic Monospace Light" panose="020B0109020203020207" pitchFamily="49" charset="-120"/>
                <a:cs typeface="Gen Jyuu Gothic Monospace Light" panose="020B0109020203020207" pitchFamily="49" charset="-120"/>
              </a:rPr>
              <a:t>強迫型態轉換</a:t>
            </a:r>
            <a:endParaRPr lang="en-US" sz="4000" dirty="0">
              <a:solidFill>
                <a:schemeClr val="bg2"/>
              </a:solidFill>
              <a:latin typeface="Gen Jyuu Gothic Monospace Light" panose="020B0109020203020207" pitchFamily="49" charset="-120"/>
              <a:ea typeface="Gen Jyuu Gothic Monospace Light" panose="020B0109020203020207" pitchFamily="49" charset="-120"/>
              <a:cs typeface="Gen Jyuu Gothic Monospace Light" panose="020B0109020203020207" pitchFamily="49" charset="-120"/>
            </a:endParaRPr>
          </a:p>
        </p:txBody>
      </p:sp>
      <p:sp>
        <p:nvSpPr>
          <p:cNvPr id="5" name="文字方塊 4"/>
          <p:cNvSpPr txBox="1"/>
          <p:nvPr/>
        </p:nvSpPr>
        <p:spPr>
          <a:xfrm>
            <a:off x="1694779" y="2711492"/>
            <a:ext cx="880241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有時候自動型態轉換卡到陰</a:t>
            </a:r>
            <a:endParaRPr lang="en-US" altLang="zh-TW" sz="48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  <a:p>
            <a:r>
              <a:rPr lang="zh-TW" altLang="en-US" sz="4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轉出來不是我們要的那怎麼辦</a:t>
            </a:r>
            <a:r>
              <a:rPr lang="en-US" altLang="zh-TW" sz="4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R?</a:t>
            </a:r>
            <a:endParaRPr lang="zh-TW" altLang="en-US" sz="48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882959" y="1271148"/>
            <a:ext cx="11421336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700" b="1" dirty="0">
                <a:solidFill>
                  <a:srgbClr val="FFC02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華康硬黑體W7" panose="020B0709000000000000" pitchFamily="49" charset="-120"/>
                <a:ea typeface="華康硬黑體W7" panose="020B0709000000000000" pitchFamily="49" charset="-120"/>
              </a:rPr>
              <a:t>別怕！</a:t>
            </a:r>
          </a:p>
        </p:txBody>
      </p:sp>
      <p:sp>
        <p:nvSpPr>
          <p:cNvPr id="7" name="文字方塊 6"/>
          <p:cNvSpPr txBox="1"/>
          <p:nvPr/>
        </p:nvSpPr>
        <p:spPr>
          <a:xfrm>
            <a:off x="0" y="2988490"/>
            <a:ext cx="1249572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6000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華康硬黑體W7" panose="020B0709000000000000" pitchFamily="49" charset="-120"/>
                <a:ea typeface="華康硬黑體W7" panose="020B0709000000000000" pitchFamily="49" charset="-120"/>
              </a:rPr>
              <a:t>發動覆蓋的牌－型態轉換運算子！！</a:t>
            </a:r>
          </a:p>
        </p:txBody>
      </p:sp>
      <p:graphicFrame>
        <p:nvGraphicFramePr>
          <p:cNvPr id="9" name="Group 79"/>
          <p:cNvGraphicFramePr>
            <a:graphicFrameLocks noGrp="1"/>
          </p:cNvGraphicFramePr>
          <p:nvPr>
            <p:extLst/>
          </p:nvPr>
        </p:nvGraphicFramePr>
        <p:xfrm>
          <a:off x="695509" y="1979034"/>
          <a:ext cx="10800950" cy="3608099"/>
        </p:xfrm>
        <a:graphic>
          <a:graphicData uri="http://schemas.openxmlformats.org/drawingml/2006/table">
            <a:tbl>
              <a:tblPr/>
              <a:tblGrid>
                <a:gridCol w="5400475">
                  <a:extLst>
                    <a:ext uri="{9D8B030D-6E8A-4147-A177-3AD203B41FA5}">
                      <a16:colId xmlns:a16="http://schemas.microsoft.com/office/drawing/2014/main" val="4071019653"/>
                    </a:ext>
                  </a:extLst>
                </a:gridCol>
                <a:gridCol w="5400475">
                  <a:extLst>
                    <a:ext uri="{9D8B030D-6E8A-4147-A177-3AD203B41FA5}">
                      <a16:colId xmlns:a16="http://schemas.microsoft.com/office/drawing/2014/main" val="1116000637"/>
                    </a:ext>
                  </a:extLst>
                </a:gridCol>
              </a:tblGrid>
              <a:tr h="66155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4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型態轉換運算子</a:t>
                      </a:r>
                      <a:endParaRPr kumimoji="0" lang="zh-TW" alt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4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說明</a:t>
                      </a:r>
                      <a:endParaRPr kumimoji="0" lang="zh-TW" alt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Gen Jyuu Gothic Monospace Extra" panose="020B0009020203020207" pitchFamily="49" charset="-120"/>
                        <a:ea typeface="Gen Jyuu Gothic Monospace Extra" panose="020B0009020203020207" pitchFamily="49" charset="-120"/>
                        <a:cs typeface="Gen Jyuu Gothic Monospace Extra" panose="020B0009020203020207" pitchFamily="49" charset="-12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899287"/>
                  </a:ext>
                </a:extLst>
              </a:tr>
              <a:tr h="59191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(</a:t>
                      </a:r>
                      <a:r>
                        <a:rPr kumimoji="0" lang="en-US" altLang="zh-TW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int</a:t>
                      </a: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)</a:t>
                      </a: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、</a:t>
                      </a: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(integer)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強迫轉換成整數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3206662"/>
                  </a:ext>
                </a:extLst>
              </a:tr>
              <a:tr h="53939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(real)</a:t>
                      </a: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、</a:t>
                      </a: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(double)</a:t>
                      </a: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、</a:t>
                      </a: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(float)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強迫轉換成浮點數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1273401"/>
                  </a:ext>
                </a:extLst>
              </a:tr>
              <a:tr h="59191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(string)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強迫轉換成字串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1505376"/>
                  </a:ext>
                </a:extLst>
              </a:tr>
              <a:tr h="59191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(array)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強迫轉換成陣列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6380041"/>
                  </a:ext>
                </a:extLst>
              </a:tr>
              <a:tr h="59191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(object)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rgbClr val="4A452A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Gen Jyuu Gothic Monospace Extra" panose="020B0009020203020207" pitchFamily="49" charset="-120"/>
                          <a:ea typeface="Gen Jyuu Gothic Monospace Extra" panose="020B0009020203020207" pitchFamily="49" charset="-120"/>
                          <a:cs typeface="Gen Jyuu Gothic Monospace Extra" panose="020B0009020203020207" pitchFamily="49" charset="-120"/>
                        </a:rPr>
                        <a:t>強迫轉換成物件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6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515561"/>
                  </a:ext>
                </a:extLst>
              </a:tr>
            </a:tbl>
          </a:graphicData>
        </a:graphic>
      </p:graphicFrame>
      <p:sp>
        <p:nvSpPr>
          <p:cNvPr id="10" name="文字方塊 9"/>
          <p:cNvSpPr txBox="1"/>
          <p:nvPr/>
        </p:nvSpPr>
        <p:spPr>
          <a:xfrm>
            <a:off x="483303" y="655595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5-3</a:t>
            </a:r>
            <a:endParaRPr lang="zh-TW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559802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/>
      <p:bldP spid="6" grpId="1"/>
      <p:bldP spid="7" grpId="0"/>
      <p:bldP spid="7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圖片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"/>
            <a:ext cx="12192000" cy="6873955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249" y="3076521"/>
            <a:ext cx="11589500" cy="2566638"/>
          </a:xfrm>
          <a:prstGeom prst="rect">
            <a:avLst/>
          </a:prstGeom>
        </p:spPr>
      </p:pic>
      <p:pic>
        <p:nvPicPr>
          <p:cNvPr id="8" name="圖片 7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32460" y="6380135"/>
            <a:ext cx="2493480" cy="493819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60774" y="1622479"/>
            <a:ext cx="1670449" cy="16826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1122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Rectangle 1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6106886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6106886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1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564821" y="1666024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47860" y="2734217"/>
            <a:ext cx="26789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Department of Industrial Management and Information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47860" y="3714649"/>
            <a:ext cx="3377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4A355026 </a:t>
            </a:r>
            <a:r>
              <a:rPr lang="zh-TW" altLang="en-US" sz="9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洪運星</a:t>
            </a:r>
            <a:endParaRPr lang="en-US" sz="900" dirty="0">
              <a:solidFill>
                <a:schemeClr val="bg1"/>
              </a:solidFill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  <a:p>
            <a:r>
              <a:rPr lang="en-US" sz="9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4A355040</a:t>
            </a:r>
            <a:r>
              <a:rPr lang="zh-TW" altLang="en-US" sz="900" dirty="0">
                <a:solidFill>
                  <a:schemeClr val="bg1"/>
                </a:solidFill>
                <a:latin typeface="Gen Jyuu Gothic Monospace Extra" panose="020B0009020203020207" pitchFamily="49" charset="-120"/>
                <a:ea typeface="Gen Jyuu Gothic Monospace Extra" panose="020B0009020203020207" pitchFamily="49" charset="-120"/>
                <a:cs typeface="Gen Jyuu Gothic Monospace Extra" panose="020B0009020203020207" pitchFamily="49" charset="-120"/>
              </a:rPr>
              <a:t> 吳雅萍</a:t>
            </a:r>
            <a:endParaRPr lang="en-US" sz="900" dirty="0">
              <a:solidFill>
                <a:schemeClr val="bg1"/>
              </a:solidFill>
              <a:latin typeface="Gen Jyuu Gothic Monospace Extra" panose="020B0009020203020207" pitchFamily="49" charset="-120"/>
              <a:ea typeface="Gen Jyuu Gothic Monospace Extra" panose="020B0009020203020207" pitchFamily="49" charset="-120"/>
              <a:cs typeface="Gen Jyuu Gothic Monospace Extra" panose="020B0009020203020207" pitchFamily="49" charset="-120"/>
            </a:endParaRPr>
          </a:p>
        </p:txBody>
      </p:sp>
      <p:sp>
        <p:nvSpPr>
          <p:cNvPr id="4" name="文字方塊 3"/>
          <p:cNvSpPr txBox="1"/>
          <p:nvPr/>
        </p:nvSpPr>
        <p:spPr>
          <a:xfrm>
            <a:off x="1447860" y="1820420"/>
            <a:ext cx="557184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TW" sz="4400" dirty="0">
                <a:solidFill>
                  <a:schemeClr val="bg1"/>
                </a:solidFill>
                <a:latin typeface="Titillium" panose="00000500000000000000" pitchFamily="50" charset="0"/>
              </a:rPr>
              <a:t>Thank you for listening</a:t>
            </a:r>
            <a:endParaRPr lang="zh-TW" altLang="en-US" sz="4400" dirty="0">
              <a:solidFill>
                <a:schemeClr val="bg1"/>
              </a:solidFill>
              <a:latin typeface="Titillium" panose="000005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154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 animBg="1"/>
      <p:bldP spid="9" grpId="0"/>
      <p:bldP spid="14" grpId="0"/>
      <p:bldP spid="4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1359256" y="2544358"/>
            <a:ext cx="894021" cy="894021"/>
          </a:xfrm>
          <a:prstGeom prst="ellipse">
            <a:avLst/>
          </a:prstGeom>
          <a:ln w="76200">
            <a:solidFill>
              <a:schemeClr val="accent1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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59256" y="3778622"/>
            <a:ext cx="139422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Home Page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SITE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359256" y="4742025"/>
            <a:ext cx="154526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CLICK ON: APP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3" name="Oval 12"/>
          <p:cNvSpPr/>
          <p:nvPr/>
        </p:nvSpPr>
        <p:spPr>
          <a:xfrm>
            <a:off x="3341311" y="2544358"/>
            <a:ext cx="894021" cy="894021"/>
          </a:xfrm>
          <a:prstGeom prst="ellipse">
            <a:avLst/>
          </a:prstGeom>
          <a:solidFill>
            <a:schemeClr val="accent2"/>
          </a:solidFill>
          <a:ln w="76200">
            <a:solidFill>
              <a:schemeClr val="accent2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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3341311" y="3778622"/>
            <a:ext cx="139422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Page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SITE</a:t>
            </a:r>
          </a:p>
        </p:txBody>
      </p:sp>
      <p:sp>
        <p:nvSpPr>
          <p:cNvPr id="32" name="Rectangle 31"/>
          <p:cNvSpPr/>
          <p:nvPr/>
        </p:nvSpPr>
        <p:spPr>
          <a:xfrm>
            <a:off x="3341311" y="4742025"/>
            <a:ext cx="154526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MARKETING: WEB SITE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5" name="Oval 14"/>
          <p:cNvSpPr/>
          <p:nvPr/>
        </p:nvSpPr>
        <p:spPr>
          <a:xfrm>
            <a:off x="5323366" y="2544358"/>
            <a:ext cx="894021" cy="894021"/>
          </a:xfrm>
          <a:prstGeom prst="ellipse">
            <a:avLst/>
          </a:prstGeom>
          <a:solidFill>
            <a:schemeClr val="accent3"/>
          </a:solidFill>
          <a:ln w="76200">
            <a:solidFill>
              <a:schemeClr val="accent3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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323366" y="3778622"/>
            <a:ext cx="139422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SITE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323366" y="4742025"/>
            <a:ext cx="154526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MARKETING: WEB SITE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9" name="Oval 18"/>
          <p:cNvSpPr/>
          <p:nvPr/>
        </p:nvSpPr>
        <p:spPr>
          <a:xfrm>
            <a:off x="7305421" y="2544358"/>
            <a:ext cx="894021" cy="894021"/>
          </a:xfrm>
          <a:prstGeom prst="ellipse">
            <a:avLst/>
          </a:prstGeom>
          <a:solidFill>
            <a:schemeClr val="accent4"/>
          </a:solidFill>
          <a:ln w="76200">
            <a:solidFill>
              <a:schemeClr val="accent4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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7305421" y="3778622"/>
            <a:ext cx="139422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Download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SITE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7305421" y="4742025"/>
            <a:ext cx="154526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MARKETING: WEB SITE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5" name="Oval 24"/>
          <p:cNvSpPr/>
          <p:nvPr/>
        </p:nvSpPr>
        <p:spPr>
          <a:xfrm>
            <a:off x="9287479" y="2544358"/>
            <a:ext cx="894021" cy="894021"/>
          </a:xfrm>
          <a:prstGeom prst="ellipse">
            <a:avLst/>
          </a:prstGeom>
          <a:solidFill>
            <a:schemeClr val="accent6"/>
          </a:solidFill>
          <a:ln w="7620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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9287479" y="3778622"/>
            <a:ext cx="139422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Wallpapers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SITE</a:t>
            </a:r>
          </a:p>
        </p:txBody>
      </p:sp>
      <p:sp>
        <p:nvSpPr>
          <p:cNvPr id="35" name="Rectangle 34"/>
          <p:cNvSpPr/>
          <p:nvPr/>
        </p:nvSpPr>
        <p:spPr>
          <a:xfrm>
            <a:off x="9287479" y="4742025"/>
            <a:ext cx="154526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MARKETING: WEB SITE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3341311" y="251883"/>
            <a:ext cx="3454134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ESSENTIAL </a:t>
            </a:r>
          </a:p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TOOLS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cxnSp>
        <p:nvCxnSpPr>
          <p:cNvPr id="58" name="Straight Connector 57"/>
          <p:cNvCxnSpPr/>
          <p:nvPr/>
        </p:nvCxnSpPr>
        <p:spPr>
          <a:xfrm>
            <a:off x="609600" y="399164"/>
            <a:ext cx="0" cy="143088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609600" y="399164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882537" y="317079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</a:t>
            </a:r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SITE MAIN TOOLS</a:t>
            </a:r>
          </a:p>
          <a:p>
            <a:pPr algn="r"/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1" name="Rectangle 60"/>
          <p:cNvSpPr/>
          <p:nvPr/>
        </p:nvSpPr>
        <p:spPr>
          <a:xfrm>
            <a:off x="882537" y="317079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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882537" y="1267965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2015/08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SITE STRATEGY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37" name="Freeform 36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</p:spTree>
    <p:extLst>
      <p:ext uri="{BB962C8B-B14F-4D97-AF65-F5344CB8AC3E}">
        <p14:creationId xmlns:p14="http://schemas.microsoft.com/office/powerpoint/2010/main" val="1081547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6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9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2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8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1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4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7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00"/>
                            </p:stCondLst>
                            <p:childTnLst>
                              <p:par>
                                <p:cTn id="7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2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2" dur="2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200"/>
                            </p:stCondLst>
                            <p:childTnLst>
                              <p:par>
                                <p:cTn id="8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2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7" dur="2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400"/>
                            </p:stCondLst>
                            <p:childTnLst>
                              <p:par>
                                <p:cTn id="8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2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2" dur="2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6600"/>
                            </p:stCondLst>
                            <p:childTnLst>
                              <p:par>
                                <p:cTn id="9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2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7" dur="2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800"/>
                            </p:stCondLst>
                            <p:childTnLst>
                              <p:par>
                                <p:cTn id="9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2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2" dur="2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000"/>
                            </p:stCondLst>
                            <p:childTnLst>
                              <p:par>
                                <p:cTn id="10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2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7" dur="2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200"/>
                            </p:stCondLst>
                            <p:childTnLst>
                              <p:par>
                                <p:cTn id="10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2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2" dur="2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7400"/>
                            </p:stCondLst>
                            <p:childTnLst>
                              <p:par>
                                <p:cTn id="11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200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7" dur="200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7600"/>
                            </p:stCondLst>
                            <p:childTnLst>
                              <p:par>
                                <p:cTn id="11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2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2" dur="2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800"/>
                            </p:stCondLst>
                            <p:childTnLst>
                              <p:par>
                                <p:cTn id="12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2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7" dur="2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8000"/>
                            </p:stCondLst>
                            <p:childTnLst>
                              <p:par>
                                <p:cTn id="1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2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2" dur="2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8200"/>
                            </p:stCondLst>
                            <p:childTnLst>
                              <p:par>
                                <p:cTn id="13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200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7" dur="200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8400"/>
                            </p:stCondLst>
                            <p:childTnLst>
                              <p:par>
                                <p:cTn id="13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2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2" dur="2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8600"/>
                            </p:stCondLst>
                            <p:childTnLst>
                              <p:par>
                                <p:cTn id="14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2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7" dur="2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8800"/>
                            </p:stCondLst>
                            <p:childTnLst>
                              <p:par>
                                <p:cTn id="14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200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52" dur="200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/>
      <p:bldP spid="31" grpId="0" build="p"/>
      <p:bldP spid="13" grpId="0" animBg="1"/>
      <p:bldP spid="14" grpId="0"/>
      <p:bldP spid="32" grpId="0" build="p"/>
      <p:bldP spid="15" grpId="0" animBg="1"/>
      <p:bldP spid="17" grpId="0"/>
      <p:bldP spid="33" grpId="0" build="p"/>
      <p:bldP spid="19" grpId="0" animBg="1"/>
      <p:bldP spid="20" grpId="0"/>
      <p:bldP spid="34" grpId="0" build="p"/>
      <p:bldP spid="25" grpId="0" animBg="1"/>
      <p:bldP spid="26" grpId="0"/>
      <p:bldP spid="35" grpId="0" build="p"/>
      <p:bldP spid="52" grpId="0"/>
      <p:bldP spid="59" grpId="0" animBg="1"/>
      <p:bldP spid="60" grpId="0"/>
      <p:bldP spid="61" grpId="0"/>
      <p:bldP spid="62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066291" y="2029940"/>
            <a:ext cx="2269165" cy="3275714"/>
            <a:chOff x="1066291" y="2029940"/>
            <a:chExt cx="2269165" cy="3275714"/>
          </a:xfrm>
        </p:grpSpPr>
        <p:sp>
          <p:nvSpPr>
            <p:cNvPr id="4" name="Rounded Rectangle 3"/>
            <p:cNvSpPr/>
            <p:nvPr/>
          </p:nvSpPr>
          <p:spPr>
            <a:xfrm>
              <a:off x="1066291" y="2029940"/>
              <a:ext cx="2269165" cy="3275714"/>
            </a:xfrm>
            <a:prstGeom prst="roundRect">
              <a:avLst>
                <a:gd name="adj" fmla="val 4016"/>
              </a:avLst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066291" y="4412519"/>
              <a:ext cx="2269165" cy="457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755079" y="2195103"/>
              <a:ext cx="89159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Filter:</a:t>
              </a:r>
            </a:p>
            <a:p>
              <a:pPr algn="ctr"/>
              <a:r>
                <a:rPr lang="en-US" sz="900" b="1">
                  <a:solidFill>
                    <a:schemeClr val="accent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CONSULTING</a:t>
              </a: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393877" y="3641654"/>
              <a:ext cx="1613992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>
                  <a:solidFill>
                    <a:schemeClr val="bg1">
                      <a:lumMod val="6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672523" y="4525703"/>
              <a:ext cx="105670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BUSINESS PLAN</a:t>
              </a:r>
            </a:p>
          </p:txBody>
        </p:sp>
        <p:sp>
          <p:nvSpPr>
            <p:cNvPr id="45" name="Freeform 44"/>
            <p:cNvSpPr/>
            <p:nvPr/>
          </p:nvSpPr>
          <p:spPr>
            <a:xfrm>
              <a:off x="1839250" y="2761602"/>
              <a:ext cx="723246" cy="716984"/>
            </a:xfrm>
            <a:custGeom>
              <a:avLst/>
              <a:gdLst/>
              <a:ahLst/>
              <a:cxnLst/>
              <a:rect l="l" t="t" r="r" b="b"/>
              <a:pathLst>
                <a:path w="206276" h="204490">
                  <a:moveTo>
                    <a:pt x="97334" y="133052"/>
                  </a:moveTo>
                  <a:lnTo>
                    <a:pt x="119212" y="133052"/>
                  </a:lnTo>
                  <a:cubicBezTo>
                    <a:pt x="121593" y="133052"/>
                    <a:pt x="122783" y="134094"/>
                    <a:pt x="122783" y="136178"/>
                  </a:cubicBezTo>
                  <a:cubicBezTo>
                    <a:pt x="122783" y="138559"/>
                    <a:pt x="121593" y="139750"/>
                    <a:pt x="119212" y="139750"/>
                  </a:cubicBezTo>
                  <a:lnTo>
                    <a:pt x="97334" y="139750"/>
                  </a:lnTo>
                  <a:cubicBezTo>
                    <a:pt x="95250" y="139750"/>
                    <a:pt x="94208" y="138559"/>
                    <a:pt x="94208" y="136178"/>
                  </a:cubicBezTo>
                  <a:cubicBezTo>
                    <a:pt x="94208" y="134094"/>
                    <a:pt x="95250" y="133052"/>
                    <a:pt x="97334" y="133052"/>
                  </a:cubicBezTo>
                  <a:close/>
                  <a:moveTo>
                    <a:pt x="71884" y="133052"/>
                  </a:moveTo>
                  <a:lnTo>
                    <a:pt x="84386" y="133052"/>
                  </a:lnTo>
                  <a:cubicBezTo>
                    <a:pt x="86469" y="133052"/>
                    <a:pt x="87511" y="134094"/>
                    <a:pt x="87511" y="136178"/>
                  </a:cubicBezTo>
                  <a:cubicBezTo>
                    <a:pt x="87511" y="138559"/>
                    <a:pt x="86469" y="139750"/>
                    <a:pt x="84386" y="139750"/>
                  </a:cubicBezTo>
                  <a:lnTo>
                    <a:pt x="71884" y="139750"/>
                  </a:lnTo>
                  <a:cubicBezTo>
                    <a:pt x="69801" y="139750"/>
                    <a:pt x="68759" y="138559"/>
                    <a:pt x="68759" y="136178"/>
                  </a:cubicBezTo>
                  <a:cubicBezTo>
                    <a:pt x="68759" y="134094"/>
                    <a:pt x="69801" y="133052"/>
                    <a:pt x="71884" y="133052"/>
                  </a:cubicBezTo>
                  <a:close/>
                  <a:moveTo>
                    <a:pt x="160735" y="117426"/>
                  </a:moveTo>
                  <a:lnTo>
                    <a:pt x="166985" y="117426"/>
                  </a:lnTo>
                  <a:cubicBezTo>
                    <a:pt x="169069" y="117426"/>
                    <a:pt x="170111" y="118467"/>
                    <a:pt x="170111" y="120551"/>
                  </a:cubicBezTo>
                  <a:cubicBezTo>
                    <a:pt x="170111" y="122634"/>
                    <a:pt x="169069" y="123676"/>
                    <a:pt x="166985" y="123676"/>
                  </a:cubicBezTo>
                  <a:lnTo>
                    <a:pt x="160735" y="123676"/>
                  </a:lnTo>
                  <a:cubicBezTo>
                    <a:pt x="158651" y="123676"/>
                    <a:pt x="157609" y="122634"/>
                    <a:pt x="157609" y="120551"/>
                  </a:cubicBezTo>
                  <a:cubicBezTo>
                    <a:pt x="157609" y="118467"/>
                    <a:pt x="158651" y="117426"/>
                    <a:pt x="160735" y="117426"/>
                  </a:cubicBezTo>
                  <a:close/>
                  <a:moveTo>
                    <a:pt x="116086" y="117426"/>
                  </a:moveTo>
                  <a:lnTo>
                    <a:pt x="147787" y="117426"/>
                  </a:lnTo>
                  <a:cubicBezTo>
                    <a:pt x="150168" y="117426"/>
                    <a:pt x="151358" y="118467"/>
                    <a:pt x="151358" y="120551"/>
                  </a:cubicBezTo>
                  <a:cubicBezTo>
                    <a:pt x="151358" y="122634"/>
                    <a:pt x="150168" y="123676"/>
                    <a:pt x="147787" y="123676"/>
                  </a:cubicBezTo>
                  <a:lnTo>
                    <a:pt x="116086" y="123676"/>
                  </a:lnTo>
                  <a:cubicBezTo>
                    <a:pt x="114003" y="123676"/>
                    <a:pt x="112961" y="122634"/>
                    <a:pt x="112961" y="120551"/>
                  </a:cubicBezTo>
                  <a:cubicBezTo>
                    <a:pt x="112961" y="118467"/>
                    <a:pt x="114003" y="117426"/>
                    <a:pt x="116086" y="117426"/>
                  </a:cubicBezTo>
                  <a:close/>
                  <a:moveTo>
                    <a:pt x="71884" y="117426"/>
                  </a:moveTo>
                  <a:lnTo>
                    <a:pt x="103585" y="117426"/>
                  </a:lnTo>
                  <a:cubicBezTo>
                    <a:pt x="105668" y="117426"/>
                    <a:pt x="106710" y="118467"/>
                    <a:pt x="106710" y="120551"/>
                  </a:cubicBezTo>
                  <a:cubicBezTo>
                    <a:pt x="106710" y="122634"/>
                    <a:pt x="105668" y="123676"/>
                    <a:pt x="103585" y="123676"/>
                  </a:cubicBezTo>
                  <a:lnTo>
                    <a:pt x="71884" y="123676"/>
                  </a:lnTo>
                  <a:cubicBezTo>
                    <a:pt x="69801" y="123676"/>
                    <a:pt x="68759" y="122634"/>
                    <a:pt x="68759" y="120551"/>
                  </a:cubicBezTo>
                  <a:cubicBezTo>
                    <a:pt x="68759" y="118467"/>
                    <a:pt x="69801" y="117426"/>
                    <a:pt x="71884" y="117426"/>
                  </a:cubicBezTo>
                  <a:close/>
                  <a:moveTo>
                    <a:pt x="135285" y="98227"/>
                  </a:moveTo>
                  <a:lnTo>
                    <a:pt x="166985" y="98227"/>
                  </a:lnTo>
                  <a:cubicBezTo>
                    <a:pt x="169069" y="98227"/>
                    <a:pt x="170111" y="99268"/>
                    <a:pt x="170111" y="101352"/>
                  </a:cubicBezTo>
                  <a:cubicBezTo>
                    <a:pt x="170111" y="103436"/>
                    <a:pt x="169069" y="104477"/>
                    <a:pt x="166985" y="104477"/>
                  </a:cubicBezTo>
                  <a:lnTo>
                    <a:pt x="135285" y="104477"/>
                  </a:lnTo>
                  <a:cubicBezTo>
                    <a:pt x="133201" y="104477"/>
                    <a:pt x="132160" y="103436"/>
                    <a:pt x="132160" y="101352"/>
                  </a:cubicBezTo>
                  <a:cubicBezTo>
                    <a:pt x="132160" y="99268"/>
                    <a:pt x="133201" y="98227"/>
                    <a:pt x="135285" y="98227"/>
                  </a:cubicBezTo>
                  <a:close/>
                  <a:moveTo>
                    <a:pt x="97334" y="98227"/>
                  </a:moveTo>
                  <a:lnTo>
                    <a:pt x="122783" y="98227"/>
                  </a:lnTo>
                  <a:cubicBezTo>
                    <a:pt x="124867" y="98227"/>
                    <a:pt x="125909" y="99268"/>
                    <a:pt x="125909" y="101352"/>
                  </a:cubicBezTo>
                  <a:cubicBezTo>
                    <a:pt x="125909" y="103436"/>
                    <a:pt x="124867" y="104477"/>
                    <a:pt x="122783" y="104477"/>
                  </a:cubicBezTo>
                  <a:lnTo>
                    <a:pt x="97334" y="104477"/>
                  </a:lnTo>
                  <a:cubicBezTo>
                    <a:pt x="95250" y="104477"/>
                    <a:pt x="94208" y="103436"/>
                    <a:pt x="94208" y="101352"/>
                  </a:cubicBezTo>
                  <a:cubicBezTo>
                    <a:pt x="94208" y="99268"/>
                    <a:pt x="95250" y="98227"/>
                    <a:pt x="97334" y="98227"/>
                  </a:cubicBezTo>
                  <a:close/>
                  <a:moveTo>
                    <a:pt x="71884" y="98227"/>
                  </a:moveTo>
                  <a:lnTo>
                    <a:pt x="84386" y="98227"/>
                  </a:lnTo>
                  <a:cubicBezTo>
                    <a:pt x="86469" y="98227"/>
                    <a:pt x="87511" y="99268"/>
                    <a:pt x="87511" y="101352"/>
                  </a:cubicBezTo>
                  <a:cubicBezTo>
                    <a:pt x="87511" y="103436"/>
                    <a:pt x="86469" y="104477"/>
                    <a:pt x="84386" y="104477"/>
                  </a:cubicBezTo>
                  <a:lnTo>
                    <a:pt x="71884" y="104477"/>
                  </a:lnTo>
                  <a:cubicBezTo>
                    <a:pt x="69801" y="104477"/>
                    <a:pt x="68759" y="103436"/>
                    <a:pt x="68759" y="101352"/>
                  </a:cubicBezTo>
                  <a:cubicBezTo>
                    <a:pt x="68759" y="99268"/>
                    <a:pt x="69801" y="98227"/>
                    <a:pt x="71884" y="98227"/>
                  </a:cubicBezTo>
                  <a:close/>
                  <a:moveTo>
                    <a:pt x="154484" y="82600"/>
                  </a:moveTo>
                  <a:lnTo>
                    <a:pt x="166985" y="82600"/>
                  </a:lnTo>
                  <a:cubicBezTo>
                    <a:pt x="169069" y="82600"/>
                    <a:pt x="170111" y="83642"/>
                    <a:pt x="170111" y="85725"/>
                  </a:cubicBezTo>
                  <a:cubicBezTo>
                    <a:pt x="170111" y="87809"/>
                    <a:pt x="169069" y="88851"/>
                    <a:pt x="166985" y="88851"/>
                  </a:cubicBezTo>
                  <a:lnTo>
                    <a:pt x="154484" y="88851"/>
                  </a:lnTo>
                  <a:cubicBezTo>
                    <a:pt x="152400" y="88851"/>
                    <a:pt x="151358" y="87809"/>
                    <a:pt x="151358" y="85725"/>
                  </a:cubicBezTo>
                  <a:cubicBezTo>
                    <a:pt x="151358" y="83642"/>
                    <a:pt x="152400" y="82600"/>
                    <a:pt x="154484" y="82600"/>
                  </a:cubicBezTo>
                  <a:close/>
                  <a:moveTo>
                    <a:pt x="109835" y="82600"/>
                  </a:moveTo>
                  <a:lnTo>
                    <a:pt x="141536" y="82600"/>
                  </a:lnTo>
                  <a:cubicBezTo>
                    <a:pt x="143619" y="82600"/>
                    <a:pt x="144661" y="83642"/>
                    <a:pt x="144661" y="85725"/>
                  </a:cubicBezTo>
                  <a:cubicBezTo>
                    <a:pt x="144661" y="87809"/>
                    <a:pt x="143619" y="88851"/>
                    <a:pt x="141536" y="88851"/>
                  </a:cubicBezTo>
                  <a:lnTo>
                    <a:pt x="109835" y="88851"/>
                  </a:lnTo>
                  <a:cubicBezTo>
                    <a:pt x="107752" y="88851"/>
                    <a:pt x="106710" y="87809"/>
                    <a:pt x="106710" y="85725"/>
                  </a:cubicBezTo>
                  <a:cubicBezTo>
                    <a:pt x="106710" y="83642"/>
                    <a:pt x="107752" y="82600"/>
                    <a:pt x="109835" y="82600"/>
                  </a:cubicBezTo>
                  <a:close/>
                  <a:moveTo>
                    <a:pt x="71884" y="82600"/>
                  </a:moveTo>
                  <a:lnTo>
                    <a:pt x="97334" y="82600"/>
                  </a:lnTo>
                  <a:cubicBezTo>
                    <a:pt x="99417" y="82600"/>
                    <a:pt x="100459" y="83642"/>
                    <a:pt x="100459" y="85725"/>
                  </a:cubicBezTo>
                  <a:cubicBezTo>
                    <a:pt x="100459" y="87809"/>
                    <a:pt x="99417" y="88851"/>
                    <a:pt x="97334" y="88851"/>
                  </a:cubicBezTo>
                  <a:lnTo>
                    <a:pt x="71884" y="88851"/>
                  </a:lnTo>
                  <a:cubicBezTo>
                    <a:pt x="69801" y="88851"/>
                    <a:pt x="68759" y="87809"/>
                    <a:pt x="68759" y="85725"/>
                  </a:cubicBezTo>
                  <a:cubicBezTo>
                    <a:pt x="68759" y="83642"/>
                    <a:pt x="69801" y="82600"/>
                    <a:pt x="71884" y="82600"/>
                  </a:cubicBezTo>
                  <a:close/>
                  <a:moveTo>
                    <a:pt x="55811" y="60276"/>
                  </a:moveTo>
                  <a:cubicBezTo>
                    <a:pt x="50453" y="60276"/>
                    <a:pt x="47774" y="63252"/>
                    <a:pt x="47774" y="69205"/>
                  </a:cubicBezTo>
                  <a:lnTo>
                    <a:pt x="47774" y="152251"/>
                  </a:lnTo>
                  <a:cubicBezTo>
                    <a:pt x="47774" y="158502"/>
                    <a:pt x="50453" y="161627"/>
                    <a:pt x="55811" y="161627"/>
                  </a:cubicBezTo>
                  <a:lnTo>
                    <a:pt x="78135" y="161627"/>
                  </a:lnTo>
                  <a:cubicBezTo>
                    <a:pt x="79623" y="161627"/>
                    <a:pt x="81112" y="162372"/>
                    <a:pt x="82600" y="163860"/>
                  </a:cubicBezTo>
                  <a:cubicBezTo>
                    <a:pt x="83790" y="164753"/>
                    <a:pt x="84386" y="166241"/>
                    <a:pt x="84386" y="168325"/>
                  </a:cubicBezTo>
                  <a:lnTo>
                    <a:pt x="83939" y="185738"/>
                  </a:lnTo>
                  <a:lnTo>
                    <a:pt x="115640" y="162967"/>
                  </a:lnTo>
                  <a:cubicBezTo>
                    <a:pt x="116830" y="162074"/>
                    <a:pt x="118021" y="161627"/>
                    <a:pt x="119212" y="161627"/>
                  </a:cubicBezTo>
                  <a:lnTo>
                    <a:pt x="183059" y="161627"/>
                  </a:lnTo>
                  <a:cubicBezTo>
                    <a:pt x="185738" y="161627"/>
                    <a:pt x="188193" y="160734"/>
                    <a:pt x="190426" y="158949"/>
                  </a:cubicBezTo>
                  <a:cubicBezTo>
                    <a:pt x="192658" y="157163"/>
                    <a:pt x="193774" y="154930"/>
                    <a:pt x="193774" y="152251"/>
                  </a:cubicBezTo>
                  <a:lnTo>
                    <a:pt x="193774" y="69205"/>
                  </a:lnTo>
                  <a:cubicBezTo>
                    <a:pt x="193774" y="66824"/>
                    <a:pt x="192658" y="64740"/>
                    <a:pt x="190426" y="62954"/>
                  </a:cubicBezTo>
                  <a:cubicBezTo>
                    <a:pt x="188193" y="61168"/>
                    <a:pt x="185738" y="60276"/>
                    <a:pt x="183059" y="60276"/>
                  </a:cubicBezTo>
                  <a:close/>
                  <a:moveTo>
                    <a:pt x="55811" y="47327"/>
                  </a:moveTo>
                  <a:lnTo>
                    <a:pt x="183059" y="47327"/>
                  </a:lnTo>
                  <a:cubicBezTo>
                    <a:pt x="189310" y="47327"/>
                    <a:pt x="194742" y="49485"/>
                    <a:pt x="199355" y="53801"/>
                  </a:cubicBezTo>
                  <a:cubicBezTo>
                    <a:pt x="203969" y="58117"/>
                    <a:pt x="206276" y="63252"/>
                    <a:pt x="206276" y="69205"/>
                  </a:cubicBezTo>
                  <a:lnTo>
                    <a:pt x="206276" y="152251"/>
                  </a:lnTo>
                  <a:cubicBezTo>
                    <a:pt x="206276" y="158204"/>
                    <a:pt x="203895" y="163413"/>
                    <a:pt x="199132" y="167878"/>
                  </a:cubicBezTo>
                  <a:cubicBezTo>
                    <a:pt x="194370" y="172343"/>
                    <a:pt x="189012" y="174576"/>
                    <a:pt x="183059" y="174576"/>
                  </a:cubicBezTo>
                  <a:lnTo>
                    <a:pt x="121444" y="174576"/>
                  </a:lnTo>
                  <a:lnTo>
                    <a:pt x="80814" y="203597"/>
                  </a:lnTo>
                  <a:cubicBezTo>
                    <a:pt x="79623" y="204192"/>
                    <a:pt x="78433" y="204490"/>
                    <a:pt x="77242" y="204490"/>
                  </a:cubicBezTo>
                  <a:cubicBezTo>
                    <a:pt x="76051" y="204490"/>
                    <a:pt x="75158" y="204341"/>
                    <a:pt x="74563" y="204044"/>
                  </a:cubicBezTo>
                  <a:cubicBezTo>
                    <a:pt x="72182" y="202555"/>
                    <a:pt x="70991" y="200620"/>
                    <a:pt x="70991" y="198239"/>
                  </a:cubicBezTo>
                  <a:lnTo>
                    <a:pt x="71438" y="174576"/>
                  </a:lnTo>
                  <a:lnTo>
                    <a:pt x="55811" y="174576"/>
                  </a:lnTo>
                  <a:cubicBezTo>
                    <a:pt x="49858" y="174576"/>
                    <a:pt x="44872" y="172418"/>
                    <a:pt x="40854" y="168102"/>
                  </a:cubicBezTo>
                  <a:cubicBezTo>
                    <a:pt x="36835" y="163785"/>
                    <a:pt x="34826" y="158502"/>
                    <a:pt x="34826" y="152251"/>
                  </a:cubicBezTo>
                  <a:lnTo>
                    <a:pt x="34826" y="69205"/>
                  </a:lnTo>
                  <a:cubicBezTo>
                    <a:pt x="34826" y="63252"/>
                    <a:pt x="36835" y="58117"/>
                    <a:pt x="40854" y="53801"/>
                  </a:cubicBezTo>
                  <a:cubicBezTo>
                    <a:pt x="44872" y="49485"/>
                    <a:pt x="49858" y="47327"/>
                    <a:pt x="55811" y="47327"/>
                  </a:cubicBezTo>
                  <a:close/>
                  <a:moveTo>
                    <a:pt x="20538" y="0"/>
                  </a:moveTo>
                  <a:lnTo>
                    <a:pt x="148233" y="0"/>
                  </a:lnTo>
                  <a:cubicBezTo>
                    <a:pt x="154484" y="0"/>
                    <a:pt x="159916" y="2084"/>
                    <a:pt x="164530" y="6251"/>
                  </a:cubicBezTo>
                  <a:cubicBezTo>
                    <a:pt x="169143" y="10418"/>
                    <a:pt x="171450" y="15478"/>
                    <a:pt x="171450" y="21431"/>
                  </a:cubicBezTo>
                  <a:lnTo>
                    <a:pt x="171450" y="25450"/>
                  </a:lnTo>
                  <a:cubicBezTo>
                    <a:pt x="171450" y="26938"/>
                    <a:pt x="170855" y="28352"/>
                    <a:pt x="169664" y="29691"/>
                  </a:cubicBezTo>
                  <a:cubicBezTo>
                    <a:pt x="168474" y="31031"/>
                    <a:pt x="166985" y="31701"/>
                    <a:pt x="165199" y="31701"/>
                  </a:cubicBezTo>
                  <a:cubicBezTo>
                    <a:pt x="163413" y="31701"/>
                    <a:pt x="161851" y="31031"/>
                    <a:pt x="160511" y="29691"/>
                  </a:cubicBezTo>
                  <a:cubicBezTo>
                    <a:pt x="159172" y="28352"/>
                    <a:pt x="158502" y="26938"/>
                    <a:pt x="158502" y="25450"/>
                  </a:cubicBezTo>
                  <a:lnTo>
                    <a:pt x="158502" y="21431"/>
                  </a:lnTo>
                  <a:cubicBezTo>
                    <a:pt x="158502" y="19050"/>
                    <a:pt x="157460" y="16967"/>
                    <a:pt x="155377" y="15181"/>
                  </a:cubicBezTo>
                  <a:cubicBezTo>
                    <a:pt x="153293" y="13395"/>
                    <a:pt x="150912" y="12502"/>
                    <a:pt x="148233" y="12502"/>
                  </a:cubicBezTo>
                  <a:lnTo>
                    <a:pt x="20538" y="12502"/>
                  </a:lnTo>
                  <a:cubicBezTo>
                    <a:pt x="15181" y="12502"/>
                    <a:pt x="12502" y="15478"/>
                    <a:pt x="12502" y="21431"/>
                  </a:cubicBezTo>
                  <a:lnTo>
                    <a:pt x="12502" y="104477"/>
                  </a:lnTo>
                  <a:cubicBezTo>
                    <a:pt x="12502" y="107156"/>
                    <a:pt x="13246" y="109240"/>
                    <a:pt x="14734" y="110728"/>
                  </a:cubicBezTo>
                  <a:cubicBezTo>
                    <a:pt x="17711" y="113407"/>
                    <a:pt x="17860" y="116384"/>
                    <a:pt x="15181" y="119658"/>
                  </a:cubicBezTo>
                  <a:cubicBezTo>
                    <a:pt x="13692" y="121146"/>
                    <a:pt x="12055" y="121890"/>
                    <a:pt x="10269" y="121890"/>
                  </a:cubicBezTo>
                  <a:cubicBezTo>
                    <a:pt x="8781" y="121890"/>
                    <a:pt x="7442" y="121295"/>
                    <a:pt x="6251" y="120104"/>
                  </a:cubicBezTo>
                  <a:cubicBezTo>
                    <a:pt x="2084" y="116235"/>
                    <a:pt x="0" y="111026"/>
                    <a:pt x="0" y="104477"/>
                  </a:cubicBezTo>
                  <a:lnTo>
                    <a:pt x="0" y="21431"/>
                  </a:lnTo>
                  <a:cubicBezTo>
                    <a:pt x="0" y="15478"/>
                    <a:pt x="1935" y="10418"/>
                    <a:pt x="5804" y="6251"/>
                  </a:cubicBezTo>
                  <a:cubicBezTo>
                    <a:pt x="9674" y="2084"/>
                    <a:pt x="14585" y="0"/>
                    <a:pt x="2053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663042" y="2029940"/>
            <a:ext cx="2269165" cy="3275714"/>
            <a:chOff x="3663042" y="2029940"/>
            <a:chExt cx="2269165" cy="3275714"/>
          </a:xfrm>
        </p:grpSpPr>
        <p:sp>
          <p:nvSpPr>
            <p:cNvPr id="25" name="Rounded Rectangle 24"/>
            <p:cNvSpPr/>
            <p:nvPr/>
          </p:nvSpPr>
          <p:spPr>
            <a:xfrm>
              <a:off x="3663042" y="2029940"/>
              <a:ext cx="2269165" cy="3275714"/>
            </a:xfrm>
            <a:prstGeom prst="roundRect">
              <a:avLst>
                <a:gd name="adj" fmla="val 4016"/>
              </a:avLst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663042" y="4412519"/>
              <a:ext cx="2269165" cy="4572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4189125" y="2195103"/>
              <a:ext cx="121700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Filter:</a:t>
              </a:r>
            </a:p>
            <a:p>
              <a:pPr algn="ctr"/>
              <a:r>
                <a:rPr lang="en-US" sz="9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MARKET </a:t>
              </a:r>
              <a:r>
                <a:rPr lang="en-US" sz="900" b="1">
                  <a:solidFill>
                    <a:schemeClr val="accent4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ANALYSIS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3990628" y="3641654"/>
              <a:ext cx="1613992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>
                  <a:solidFill>
                    <a:schemeClr val="bg1">
                      <a:lumMod val="6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4298932" y="4525703"/>
              <a:ext cx="997389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PRODUCT INFO</a:t>
              </a:r>
            </a:p>
          </p:txBody>
        </p:sp>
        <p:sp>
          <p:nvSpPr>
            <p:cNvPr id="47" name="Freeform 46"/>
            <p:cNvSpPr/>
            <p:nvPr/>
          </p:nvSpPr>
          <p:spPr>
            <a:xfrm>
              <a:off x="4438119" y="2759576"/>
              <a:ext cx="719010" cy="719010"/>
            </a:xfrm>
            <a:custGeom>
              <a:avLst/>
              <a:gdLst/>
              <a:ahLst/>
              <a:cxnLst/>
              <a:rect l="l" t="t" r="r" b="b"/>
              <a:pathLst>
                <a:path w="203597" h="203597">
                  <a:moveTo>
                    <a:pt x="30249" y="120104"/>
                  </a:moveTo>
                  <a:cubicBezTo>
                    <a:pt x="30919" y="120402"/>
                    <a:pt x="31402" y="121146"/>
                    <a:pt x="31700" y="122336"/>
                  </a:cubicBezTo>
                  <a:cubicBezTo>
                    <a:pt x="36165" y="136029"/>
                    <a:pt x="44202" y="147339"/>
                    <a:pt x="55810" y="156269"/>
                  </a:cubicBezTo>
                  <a:cubicBezTo>
                    <a:pt x="57596" y="157460"/>
                    <a:pt x="57894" y="158948"/>
                    <a:pt x="56703" y="160734"/>
                  </a:cubicBezTo>
                  <a:cubicBezTo>
                    <a:pt x="55810" y="161627"/>
                    <a:pt x="54917" y="162073"/>
                    <a:pt x="54024" y="162073"/>
                  </a:cubicBezTo>
                  <a:cubicBezTo>
                    <a:pt x="53429" y="162073"/>
                    <a:pt x="52834" y="161776"/>
                    <a:pt x="52238" y="161180"/>
                  </a:cubicBezTo>
                  <a:cubicBezTo>
                    <a:pt x="39141" y="151358"/>
                    <a:pt x="30361" y="139005"/>
                    <a:pt x="25896" y="124122"/>
                  </a:cubicBezTo>
                  <a:cubicBezTo>
                    <a:pt x="24705" y="122336"/>
                    <a:pt x="25300" y="121146"/>
                    <a:pt x="27682" y="120550"/>
                  </a:cubicBezTo>
                  <a:cubicBezTo>
                    <a:pt x="28724" y="119955"/>
                    <a:pt x="29579" y="119806"/>
                    <a:pt x="30249" y="120104"/>
                  </a:cubicBezTo>
                  <a:close/>
                  <a:moveTo>
                    <a:pt x="25449" y="98673"/>
                  </a:moveTo>
                  <a:cubicBezTo>
                    <a:pt x="27533" y="98673"/>
                    <a:pt x="28575" y="99714"/>
                    <a:pt x="28575" y="101798"/>
                  </a:cubicBezTo>
                  <a:cubicBezTo>
                    <a:pt x="28575" y="104179"/>
                    <a:pt x="28724" y="106114"/>
                    <a:pt x="29021" y="107602"/>
                  </a:cubicBezTo>
                  <a:cubicBezTo>
                    <a:pt x="29021" y="109686"/>
                    <a:pt x="27979" y="110728"/>
                    <a:pt x="25896" y="110728"/>
                  </a:cubicBezTo>
                  <a:lnTo>
                    <a:pt x="25449" y="110728"/>
                  </a:lnTo>
                  <a:cubicBezTo>
                    <a:pt x="23961" y="110728"/>
                    <a:pt x="22919" y="109835"/>
                    <a:pt x="22324" y="108049"/>
                  </a:cubicBezTo>
                  <a:lnTo>
                    <a:pt x="22324" y="101798"/>
                  </a:lnTo>
                  <a:cubicBezTo>
                    <a:pt x="22324" y="99714"/>
                    <a:pt x="23366" y="98673"/>
                    <a:pt x="25449" y="98673"/>
                  </a:cubicBezTo>
                  <a:close/>
                  <a:moveTo>
                    <a:pt x="36611" y="41076"/>
                  </a:moveTo>
                  <a:cubicBezTo>
                    <a:pt x="20538" y="58043"/>
                    <a:pt x="12501" y="78283"/>
                    <a:pt x="12501" y="101798"/>
                  </a:cubicBezTo>
                  <a:cubicBezTo>
                    <a:pt x="12501" y="126206"/>
                    <a:pt x="21282" y="147191"/>
                    <a:pt x="38844" y="164752"/>
                  </a:cubicBezTo>
                  <a:cubicBezTo>
                    <a:pt x="56406" y="182314"/>
                    <a:pt x="77390" y="191095"/>
                    <a:pt x="101798" y="191095"/>
                  </a:cubicBezTo>
                  <a:cubicBezTo>
                    <a:pt x="125313" y="191095"/>
                    <a:pt x="145628" y="183058"/>
                    <a:pt x="162743" y="166985"/>
                  </a:cubicBezTo>
                  <a:cubicBezTo>
                    <a:pt x="179858" y="150911"/>
                    <a:pt x="189160" y="131117"/>
                    <a:pt x="190649" y="107602"/>
                  </a:cubicBezTo>
                  <a:cubicBezTo>
                    <a:pt x="190946" y="106709"/>
                    <a:pt x="191095" y="104923"/>
                    <a:pt x="191095" y="102245"/>
                  </a:cubicBezTo>
                  <a:lnTo>
                    <a:pt x="101798" y="104923"/>
                  </a:lnTo>
                  <a:lnTo>
                    <a:pt x="100459" y="104923"/>
                  </a:lnTo>
                  <a:lnTo>
                    <a:pt x="100459" y="104477"/>
                  </a:lnTo>
                  <a:cubicBezTo>
                    <a:pt x="100161" y="104477"/>
                    <a:pt x="99863" y="104328"/>
                    <a:pt x="99566" y="104030"/>
                  </a:cubicBezTo>
                  <a:close/>
                  <a:moveTo>
                    <a:pt x="165199" y="39290"/>
                  </a:moveTo>
                  <a:lnTo>
                    <a:pt x="109388" y="98226"/>
                  </a:lnTo>
                  <a:lnTo>
                    <a:pt x="190649" y="95994"/>
                  </a:lnTo>
                  <a:cubicBezTo>
                    <a:pt x="189160" y="73670"/>
                    <a:pt x="180677" y="54768"/>
                    <a:pt x="165199" y="39290"/>
                  </a:cubicBezTo>
                  <a:close/>
                  <a:moveTo>
                    <a:pt x="101798" y="12501"/>
                  </a:moveTo>
                  <a:cubicBezTo>
                    <a:pt x="78283" y="12501"/>
                    <a:pt x="58043" y="20538"/>
                    <a:pt x="41076" y="36611"/>
                  </a:cubicBezTo>
                  <a:lnTo>
                    <a:pt x="101798" y="97333"/>
                  </a:lnTo>
                  <a:lnTo>
                    <a:pt x="160734" y="34825"/>
                  </a:lnTo>
                  <a:cubicBezTo>
                    <a:pt x="156567" y="31551"/>
                    <a:pt x="153590" y="29319"/>
                    <a:pt x="151804" y="28128"/>
                  </a:cubicBezTo>
                  <a:cubicBezTo>
                    <a:pt x="136922" y="17710"/>
                    <a:pt x="120253" y="12501"/>
                    <a:pt x="101798" y="12501"/>
                  </a:cubicBezTo>
                  <a:close/>
                  <a:moveTo>
                    <a:pt x="101798" y="0"/>
                  </a:moveTo>
                  <a:cubicBezTo>
                    <a:pt x="122932" y="0"/>
                    <a:pt x="141982" y="5804"/>
                    <a:pt x="158948" y="17412"/>
                  </a:cubicBezTo>
                  <a:cubicBezTo>
                    <a:pt x="172938" y="26937"/>
                    <a:pt x="183877" y="39141"/>
                    <a:pt x="191765" y="54024"/>
                  </a:cubicBezTo>
                  <a:cubicBezTo>
                    <a:pt x="199653" y="68907"/>
                    <a:pt x="203597" y="84832"/>
                    <a:pt x="203597" y="101798"/>
                  </a:cubicBezTo>
                  <a:lnTo>
                    <a:pt x="203597" y="108942"/>
                  </a:lnTo>
                  <a:cubicBezTo>
                    <a:pt x="201811" y="135433"/>
                    <a:pt x="191095" y="157832"/>
                    <a:pt x="171450" y="176138"/>
                  </a:cubicBezTo>
                  <a:cubicBezTo>
                    <a:pt x="151804" y="194444"/>
                    <a:pt x="128587" y="203597"/>
                    <a:pt x="101798" y="203597"/>
                  </a:cubicBezTo>
                  <a:cubicBezTo>
                    <a:pt x="73818" y="203597"/>
                    <a:pt x="49857" y="193625"/>
                    <a:pt x="29914" y="173682"/>
                  </a:cubicBezTo>
                  <a:cubicBezTo>
                    <a:pt x="9971" y="153739"/>
                    <a:pt x="0" y="129778"/>
                    <a:pt x="0" y="101798"/>
                  </a:cubicBezTo>
                  <a:cubicBezTo>
                    <a:pt x="0" y="73818"/>
                    <a:pt x="9971" y="49857"/>
                    <a:pt x="29914" y="29914"/>
                  </a:cubicBezTo>
                  <a:cubicBezTo>
                    <a:pt x="49857" y="9971"/>
                    <a:pt x="73818" y="0"/>
                    <a:pt x="10179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259793" y="2029940"/>
            <a:ext cx="2269165" cy="3275714"/>
            <a:chOff x="6259793" y="2029940"/>
            <a:chExt cx="2269165" cy="3275714"/>
          </a:xfrm>
        </p:grpSpPr>
        <p:sp>
          <p:nvSpPr>
            <p:cNvPr id="31" name="Rounded Rectangle 30"/>
            <p:cNvSpPr/>
            <p:nvPr/>
          </p:nvSpPr>
          <p:spPr>
            <a:xfrm>
              <a:off x="6259793" y="2029940"/>
              <a:ext cx="2269165" cy="3275714"/>
            </a:xfrm>
            <a:prstGeom prst="roundRect">
              <a:avLst>
                <a:gd name="adj" fmla="val 4016"/>
              </a:avLst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6259793" y="4412519"/>
              <a:ext cx="2269165" cy="4572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6878048" y="2195103"/>
              <a:ext cx="10326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Filter:</a:t>
              </a:r>
            </a:p>
            <a:p>
              <a:pPr algn="ctr"/>
              <a:r>
                <a:rPr lang="en-US" sz="900" b="1">
                  <a:solidFill>
                    <a:schemeClr val="accent5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WEB</a:t>
              </a:r>
              <a:r>
                <a:rPr lang="en-US" sz="9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 STRATEGY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6587379" y="3641654"/>
              <a:ext cx="1613992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>
                  <a:solidFill>
                    <a:schemeClr val="bg1">
                      <a:lumMod val="6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983847" y="4525703"/>
              <a:ext cx="821059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CREATIVITY</a:t>
              </a:r>
            </a:p>
          </p:txBody>
        </p:sp>
        <p:sp>
          <p:nvSpPr>
            <p:cNvPr id="49" name="Freeform 48"/>
            <p:cNvSpPr/>
            <p:nvPr/>
          </p:nvSpPr>
          <p:spPr>
            <a:xfrm>
              <a:off x="7036225" y="2751717"/>
              <a:ext cx="716300" cy="719010"/>
            </a:xfrm>
            <a:custGeom>
              <a:avLst/>
              <a:gdLst/>
              <a:ahLst/>
              <a:cxnLst/>
              <a:rect l="l" t="t" r="r" b="b"/>
              <a:pathLst>
                <a:path w="204608" h="205382">
                  <a:moveTo>
                    <a:pt x="46881" y="32147"/>
                  </a:moveTo>
                  <a:cubicBezTo>
                    <a:pt x="48667" y="31254"/>
                    <a:pt x="50155" y="31551"/>
                    <a:pt x="51346" y="33039"/>
                  </a:cubicBezTo>
                  <a:cubicBezTo>
                    <a:pt x="52536" y="34825"/>
                    <a:pt x="52239" y="36314"/>
                    <a:pt x="50453" y="37504"/>
                  </a:cubicBezTo>
                  <a:cubicBezTo>
                    <a:pt x="37356" y="45541"/>
                    <a:pt x="30807" y="57298"/>
                    <a:pt x="30807" y="72777"/>
                  </a:cubicBezTo>
                  <a:cubicBezTo>
                    <a:pt x="30807" y="74860"/>
                    <a:pt x="29766" y="75902"/>
                    <a:pt x="27682" y="75902"/>
                  </a:cubicBezTo>
                  <a:cubicBezTo>
                    <a:pt x="25599" y="75902"/>
                    <a:pt x="24557" y="74860"/>
                    <a:pt x="24557" y="72777"/>
                  </a:cubicBezTo>
                  <a:cubicBezTo>
                    <a:pt x="24557" y="54917"/>
                    <a:pt x="31998" y="41374"/>
                    <a:pt x="46881" y="32147"/>
                  </a:cubicBezTo>
                  <a:close/>
                  <a:moveTo>
                    <a:pt x="61168" y="25896"/>
                  </a:moveTo>
                  <a:cubicBezTo>
                    <a:pt x="63252" y="25300"/>
                    <a:pt x="64591" y="26045"/>
                    <a:pt x="65187" y="28128"/>
                  </a:cubicBezTo>
                  <a:cubicBezTo>
                    <a:pt x="65782" y="30212"/>
                    <a:pt x="65038" y="31551"/>
                    <a:pt x="62954" y="32147"/>
                  </a:cubicBezTo>
                  <a:cubicBezTo>
                    <a:pt x="62657" y="32147"/>
                    <a:pt x="62136" y="32221"/>
                    <a:pt x="61392" y="32370"/>
                  </a:cubicBezTo>
                  <a:cubicBezTo>
                    <a:pt x="60648" y="32519"/>
                    <a:pt x="60127" y="32742"/>
                    <a:pt x="59829" y="33039"/>
                  </a:cubicBezTo>
                  <a:lnTo>
                    <a:pt x="58936" y="33039"/>
                  </a:lnTo>
                  <a:cubicBezTo>
                    <a:pt x="57448" y="33039"/>
                    <a:pt x="56406" y="32295"/>
                    <a:pt x="55811" y="30807"/>
                  </a:cubicBezTo>
                  <a:cubicBezTo>
                    <a:pt x="55215" y="29319"/>
                    <a:pt x="55811" y="27979"/>
                    <a:pt x="57597" y="26789"/>
                  </a:cubicBezTo>
                  <a:cubicBezTo>
                    <a:pt x="58787" y="26789"/>
                    <a:pt x="59978" y="26491"/>
                    <a:pt x="61168" y="25896"/>
                  </a:cubicBezTo>
                  <a:close/>
                  <a:moveTo>
                    <a:pt x="72331" y="12948"/>
                  </a:moveTo>
                  <a:cubicBezTo>
                    <a:pt x="55959" y="12948"/>
                    <a:pt x="41895" y="18752"/>
                    <a:pt x="30138" y="30361"/>
                  </a:cubicBezTo>
                  <a:cubicBezTo>
                    <a:pt x="18380" y="41969"/>
                    <a:pt x="12502" y="55959"/>
                    <a:pt x="12502" y="72330"/>
                  </a:cubicBezTo>
                  <a:cubicBezTo>
                    <a:pt x="12502" y="88999"/>
                    <a:pt x="18380" y="103138"/>
                    <a:pt x="30138" y="114746"/>
                  </a:cubicBezTo>
                  <a:cubicBezTo>
                    <a:pt x="41895" y="126355"/>
                    <a:pt x="55959" y="132159"/>
                    <a:pt x="72331" y="132159"/>
                  </a:cubicBezTo>
                  <a:cubicBezTo>
                    <a:pt x="82451" y="132159"/>
                    <a:pt x="91678" y="129778"/>
                    <a:pt x="100013" y="125015"/>
                  </a:cubicBezTo>
                  <a:cubicBezTo>
                    <a:pt x="102691" y="123527"/>
                    <a:pt x="105222" y="123973"/>
                    <a:pt x="107603" y="126355"/>
                  </a:cubicBezTo>
                  <a:lnTo>
                    <a:pt x="132606" y="151358"/>
                  </a:lnTo>
                  <a:lnTo>
                    <a:pt x="134838" y="149572"/>
                  </a:lnTo>
                  <a:cubicBezTo>
                    <a:pt x="137517" y="148084"/>
                    <a:pt x="140047" y="148232"/>
                    <a:pt x="142429" y="150018"/>
                  </a:cubicBezTo>
                  <a:lnTo>
                    <a:pt x="150912" y="157162"/>
                  </a:lnTo>
                  <a:cubicBezTo>
                    <a:pt x="153293" y="159543"/>
                    <a:pt x="153740" y="161925"/>
                    <a:pt x="152251" y="164306"/>
                  </a:cubicBezTo>
                  <a:lnTo>
                    <a:pt x="150465" y="169217"/>
                  </a:lnTo>
                  <a:lnTo>
                    <a:pt x="157609" y="176361"/>
                  </a:lnTo>
                  <a:lnTo>
                    <a:pt x="167878" y="177254"/>
                  </a:lnTo>
                  <a:cubicBezTo>
                    <a:pt x="170259" y="177254"/>
                    <a:pt x="172045" y="178593"/>
                    <a:pt x="173236" y="181272"/>
                  </a:cubicBezTo>
                  <a:lnTo>
                    <a:pt x="176808" y="191541"/>
                  </a:lnTo>
                  <a:lnTo>
                    <a:pt x="191542" y="187970"/>
                  </a:lnTo>
                  <a:lnTo>
                    <a:pt x="189309" y="169217"/>
                  </a:lnTo>
                  <a:lnTo>
                    <a:pt x="126802" y="106263"/>
                  </a:lnTo>
                  <a:cubicBezTo>
                    <a:pt x="124420" y="103882"/>
                    <a:pt x="123974" y="101500"/>
                    <a:pt x="125462" y="99119"/>
                  </a:cubicBezTo>
                  <a:cubicBezTo>
                    <a:pt x="129629" y="91082"/>
                    <a:pt x="131713" y="82153"/>
                    <a:pt x="131713" y="72330"/>
                  </a:cubicBezTo>
                  <a:cubicBezTo>
                    <a:pt x="131713" y="55959"/>
                    <a:pt x="125909" y="41969"/>
                    <a:pt x="114300" y="30361"/>
                  </a:cubicBezTo>
                  <a:cubicBezTo>
                    <a:pt x="102691" y="18752"/>
                    <a:pt x="88702" y="12948"/>
                    <a:pt x="72331" y="12948"/>
                  </a:cubicBezTo>
                  <a:close/>
                  <a:moveTo>
                    <a:pt x="72331" y="0"/>
                  </a:moveTo>
                  <a:cubicBezTo>
                    <a:pt x="92274" y="0"/>
                    <a:pt x="109314" y="7069"/>
                    <a:pt x="123453" y="21208"/>
                  </a:cubicBezTo>
                  <a:cubicBezTo>
                    <a:pt x="137592" y="35346"/>
                    <a:pt x="144661" y="52387"/>
                    <a:pt x="144661" y="72330"/>
                  </a:cubicBezTo>
                  <a:cubicBezTo>
                    <a:pt x="144661" y="81260"/>
                    <a:pt x="142726" y="90636"/>
                    <a:pt x="138857" y="100459"/>
                  </a:cubicBezTo>
                  <a:lnTo>
                    <a:pt x="200025" y="161627"/>
                  </a:lnTo>
                  <a:cubicBezTo>
                    <a:pt x="201216" y="162818"/>
                    <a:pt x="201811" y="164157"/>
                    <a:pt x="201811" y="165645"/>
                  </a:cubicBezTo>
                  <a:lnTo>
                    <a:pt x="204490" y="192434"/>
                  </a:lnTo>
                  <a:cubicBezTo>
                    <a:pt x="205085" y="196304"/>
                    <a:pt x="203448" y="198536"/>
                    <a:pt x="199579" y="199132"/>
                  </a:cubicBezTo>
                  <a:lnTo>
                    <a:pt x="174129" y="204936"/>
                  </a:lnTo>
                  <a:cubicBezTo>
                    <a:pt x="173831" y="205234"/>
                    <a:pt x="173385" y="205382"/>
                    <a:pt x="172790" y="205382"/>
                  </a:cubicBezTo>
                  <a:cubicBezTo>
                    <a:pt x="169515" y="205382"/>
                    <a:pt x="167432" y="203894"/>
                    <a:pt x="166539" y="200918"/>
                  </a:cubicBezTo>
                  <a:lnTo>
                    <a:pt x="162967" y="189309"/>
                  </a:lnTo>
                  <a:lnTo>
                    <a:pt x="154484" y="188863"/>
                  </a:lnTo>
                  <a:cubicBezTo>
                    <a:pt x="152698" y="188863"/>
                    <a:pt x="151358" y="188267"/>
                    <a:pt x="150465" y="187077"/>
                  </a:cubicBezTo>
                  <a:lnTo>
                    <a:pt x="138410" y="175022"/>
                  </a:lnTo>
                  <a:cubicBezTo>
                    <a:pt x="136624" y="173236"/>
                    <a:pt x="136178" y="170854"/>
                    <a:pt x="137071" y="167878"/>
                  </a:cubicBezTo>
                  <a:lnTo>
                    <a:pt x="138857" y="163859"/>
                  </a:lnTo>
                  <a:lnTo>
                    <a:pt x="137964" y="162966"/>
                  </a:lnTo>
                  <a:lnTo>
                    <a:pt x="135731" y="164752"/>
                  </a:lnTo>
                  <a:cubicBezTo>
                    <a:pt x="132755" y="166538"/>
                    <a:pt x="129927" y="166390"/>
                    <a:pt x="127248" y="164306"/>
                  </a:cubicBezTo>
                  <a:lnTo>
                    <a:pt x="101799" y="138410"/>
                  </a:lnTo>
                  <a:cubicBezTo>
                    <a:pt x="91976" y="142577"/>
                    <a:pt x="82153" y="144661"/>
                    <a:pt x="72331" y="144661"/>
                  </a:cubicBezTo>
                  <a:cubicBezTo>
                    <a:pt x="52388" y="144661"/>
                    <a:pt x="35347" y="137666"/>
                    <a:pt x="21208" y="123676"/>
                  </a:cubicBezTo>
                  <a:cubicBezTo>
                    <a:pt x="7069" y="109686"/>
                    <a:pt x="0" y="92571"/>
                    <a:pt x="0" y="72330"/>
                  </a:cubicBezTo>
                  <a:cubicBezTo>
                    <a:pt x="0" y="52387"/>
                    <a:pt x="7069" y="35346"/>
                    <a:pt x="21208" y="21208"/>
                  </a:cubicBezTo>
                  <a:cubicBezTo>
                    <a:pt x="35347" y="7069"/>
                    <a:pt x="52388" y="0"/>
                    <a:pt x="72331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856544" y="2029940"/>
            <a:ext cx="2269165" cy="3275714"/>
            <a:chOff x="8856544" y="2029940"/>
            <a:chExt cx="2269165" cy="3275714"/>
          </a:xfrm>
        </p:grpSpPr>
        <p:sp>
          <p:nvSpPr>
            <p:cNvPr id="37" name="Rounded Rectangle 36"/>
            <p:cNvSpPr/>
            <p:nvPr/>
          </p:nvSpPr>
          <p:spPr>
            <a:xfrm>
              <a:off x="8856544" y="2029940"/>
              <a:ext cx="2269165" cy="3275714"/>
            </a:xfrm>
            <a:prstGeom prst="roundRect">
              <a:avLst>
                <a:gd name="adj" fmla="val 4016"/>
              </a:avLst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856544" y="4412519"/>
              <a:ext cx="2269165" cy="4572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9525294" y="2195103"/>
              <a:ext cx="93166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Filter:</a:t>
              </a:r>
            </a:p>
            <a:p>
              <a:pPr algn="ctr"/>
              <a:r>
                <a:rPr lang="en-US" sz="900" b="1">
                  <a:solidFill>
                    <a:schemeClr val="accent6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MARKETING’S</a:t>
              </a: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9184130" y="3641654"/>
              <a:ext cx="1613992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>
                  <a:solidFill>
                    <a:schemeClr val="bg1">
                      <a:lumMod val="6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9486824" y="4525703"/>
              <a:ext cx="100861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PROJECT PLAN</a:t>
              </a:r>
            </a:p>
          </p:txBody>
        </p:sp>
        <p:sp>
          <p:nvSpPr>
            <p:cNvPr id="51" name="Freeform 50"/>
            <p:cNvSpPr/>
            <p:nvPr/>
          </p:nvSpPr>
          <p:spPr>
            <a:xfrm>
              <a:off x="9630698" y="2751717"/>
              <a:ext cx="714360" cy="705079"/>
            </a:xfrm>
            <a:custGeom>
              <a:avLst/>
              <a:gdLst/>
              <a:ahLst/>
              <a:cxnLst/>
              <a:rect l="l" t="t" r="r" b="b"/>
              <a:pathLst>
                <a:path w="206276" h="203596">
                  <a:moveTo>
                    <a:pt x="95548" y="108049"/>
                  </a:moveTo>
                  <a:cubicBezTo>
                    <a:pt x="93762" y="108049"/>
                    <a:pt x="92199" y="108719"/>
                    <a:pt x="90860" y="110058"/>
                  </a:cubicBezTo>
                  <a:cubicBezTo>
                    <a:pt x="89520" y="111397"/>
                    <a:pt x="88850" y="112960"/>
                    <a:pt x="88850" y="114746"/>
                  </a:cubicBezTo>
                  <a:lnTo>
                    <a:pt x="88850" y="129927"/>
                  </a:lnTo>
                  <a:cubicBezTo>
                    <a:pt x="88850" y="134391"/>
                    <a:pt x="91083" y="136624"/>
                    <a:pt x="95548" y="136624"/>
                  </a:cubicBezTo>
                  <a:lnTo>
                    <a:pt x="110728" y="136624"/>
                  </a:lnTo>
                  <a:cubicBezTo>
                    <a:pt x="115193" y="136624"/>
                    <a:pt x="117426" y="134391"/>
                    <a:pt x="117426" y="129927"/>
                  </a:cubicBezTo>
                  <a:lnTo>
                    <a:pt x="117426" y="114746"/>
                  </a:lnTo>
                  <a:cubicBezTo>
                    <a:pt x="117426" y="112960"/>
                    <a:pt x="116756" y="111397"/>
                    <a:pt x="115416" y="110058"/>
                  </a:cubicBezTo>
                  <a:cubicBezTo>
                    <a:pt x="114077" y="108719"/>
                    <a:pt x="112514" y="108049"/>
                    <a:pt x="110728" y="108049"/>
                  </a:cubicBezTo>
                  <a:close/>
                  <a:moveTo>
                    <a:pt x="21878" y="54024"/>
                  </a:moveTo>
                  <a:cubicBezTo>
                    <a:pt x="19497" y="54024"/>
                    <a:pt x="17339" y="54992"/>
                    <a:pt x="15404" y="56926"/>
                  </a:cubicBezTo>
                  <a:cubicBezTo>
                    <a:pt x="13469" y="58861"/>
                    <a:pt x="12502" y="61019"/>
                    <a:pt x="12502" y="63400"/>
                  </a:cubicBezTo>
                  <a:lnTo>
                    <a:pt x="12502" y="117871"/>
                  </a:lnTo>
                  <a:lnTo>
                    <a:pt x="22771" y="117871"/>
                  </a:lnTo>
                  <a:cubicBezTo>
                    <a:pt x="24854" y="117871"/>
                    <a:pt x="25896" y="118913"/>
                    <a:pt x="25896" y="120997"/>
                  </a:cubicBezTo>
                  <a:cubicBezTo>
                    <a:pt x="25896" y="123080"/>
                    <a:pt x="24854" y="124122"/>
                    <a:pt x="22771" y="124122"/>
                  </a:cubicBezTo>
                  <a:lnTo>
                    <a:pt x="12502" y="124122"/>
                  </a:lnTo>
                  <a:lnTo>
                    <a:pt x="12502" y="181272"/>
                  </a:lnTo>
                  <a:cubicBezTo>
                    <a:pt x="12502" y="183951"/>
                    <a:pt x="13469" y="186184"/>
                    <a:pt x="15404" y="187970"/>
                  </a:cubicBezTo>
                  <a:cubicBezTo>
                    <a:pt x="17339" y="189755"/>
                    <a:pt x="19497" y="190648"/>
                    <a:pt x="21878" y="190648"/>
                  </a:cubicBezTo>
                  <a:lnTo>
                    <a:pt x="184398" y="190648"/>
                  </a:lnTo>
                  <a:cubicBezTo>
                    <a:pt x="186779" y="190648"/>
                    <a:pt x="188937" y="189755"/>
                    <a:pt x="190872" y="187970"/>
                  </a:cubicBezTo>
                  <a:cubicBezTo>
                    <a:pt x="192807" y="186184"/>
                    <a:pt x="193774" y="183951"/>
                    <a:pt x="193774" y="181272"/>
                  </a:cubicBezTo>
                  <a:lnTo>
                    <a:pt x="193774" y="124122"/>
                  </a:lnTo>
                  <a:lnTo>
                    <a:pt x="123676" y="124122"/>
                  </a:lnTo>
                  <a:lnTo>
                    <a:pt x="123676" y="130373"/>
                  </a:lnTo>
                  <a:cubicBezTo>
                    <a:pt x="123676" y="133647"/>
                    <a:pt x="122411" y="136549"/>
                    <a:pt x="119881" y="139079"/>
                  </a:cubicBezTo>
                  <a:cubicBezTo>
                    <a:pt x="117351" y="141610"/>
                    <a:pt x="114300" y="142875"/>
                    <a:pt x="110728" y="142875"/>
                  </a:cubicBezTo>
                  <a:lnTo>
                    <a:pt x="95548" y="142875"/>
                  </a:lnTo>
                  <a:cubicBezTo>
                    <a:pt x="91976" y="142875"/>
                    <a:pt x="88925" y="141610"/>
                    <a:pt x="86395" y="139079"/>
                  </a:cubicBezTo>
                  <a:cubicBezTo>
                    <a:pt x="83865" y="136549"/>
                    <a:pt x="82600" y="133647"/>
                    <a:pt x="82600" y="130373"/>
                  </a:cubicBezTo>
                  <a:lnTo>
                    <a:pt x="82600" y="124122"/>
                  </a:lnTo>
                  <a:lnTo>
                    <a:pt x="41523" y="124122"/>
                  </a:lnTo>
                  <a:cubicBezTo>
                    <a:pt x="39440" y="124122"/>
                    <a:pt x="38398" y="123080"/>
                    <a:pt x="38398" y="120997"/>
                  </a:cubicBezTo>
                  <a:cubicBezTo>
                    <a:pt x="38398" y="118913"/>
                    <a:pt x="39440" y="117871"/>
                    <a:pt x="41523" y="117871"/>
                  </a:cubicBezTo>
                  <a:lnTo>
                    <a:pt x="82600" y="117871"/>
                  </a:lnTo>
                  <a:lnTo>
                    <a:pt x="82600" y="114746"/>
                  </a:lnTo>
                  <a:cubicBezTo>
                    <a:pt x="82600" y="111174"/>
                    <a:pt x="83865" y="108123"/>
                    <a:pt x="86395" y="105593"/>
                  </a:cubicBezTo>
                  <a:cubicBezTo>
                    <a:pt x="88925" y="103063"/>
                    <a:pt x="91976" y="101798"/>
                    <a:pt x="95548" y="101798"/>
                  </a:cubicBezTo>
                  <a:lnTo>
                    <a:pt x="110728" y="101798"/>
                  </a:lnTo>
                  <a:cubicBezTo>
                    <a:pt x="114300" y="101798"/>
                    <a:pt x="117351" y="103063"/>
                    <a:pt x="119881" y="105593"/>
                  </a:cubicBezTo>
                  <a:cubicBezTo>
                    <a:pt x="122411" y="108123"/>
                    <a:pt x="123676" y="111174"/>
                    <a:pt x="123676" y="114746"/>
                  </a:cubicBezTo>
                  <a:lnTo>
                    <a:pt x="123676" y="117871"/>
                  </a:lnTo>
                  <a:lnTo>
                    <a:pt x="193774" y="117871"/>
                  </a:lnTo>
                  <a:lnTo>
                    <a:pt x="193774" y="63400"/>
                  </a:lnTo>
                  <a:cubicBezTo>
                    <a:pt x="193774" y="61019"/>
                    <a:pt x="192807" y="58861"/>
                    <a:pt x="190872" y="56926"/>
                  </a:cubicBezTo>
                  <a:cubicBezTo>
                    <a:pt x="188937" y="54992"/>
                    <a:pt x="186779" y="54024"/>
                    <a:pt x="184398" y="54024"/>
                  </a:cubicBezTo>
                  <a:close/>
                  <a:moveTo>
                    <a:pt x="89743" y="12948"/>
                  </a:moveTo>
                  <a:cubicBezTo>
                    <a:pt x="84981" y="12948"/>
                    <a:pt x="82600" y="15329"/>
                    <a:pt x="82600" y="20091"/>
                  </a:cubicBezTo>
                  <a:lnTo>
                    <a:pt x="82600" y="41523"/>
                  </a:lnTo>
                  <a:lnTo>
                    <a:pt x="123676" y="41523"/>
                  </a:lnTo>
                  <a:lnTo>
                    <a:pt x="123676" y="20091"/>
                  </a:lnTo>
                  <a:cubicBezTo>
                    <a:pt x="123676" y="15329"/>
                    <a:pt x="119807" y="12948"/>
                    <a:pt x="112068" y="12948"/>
                  </a:cubicBezTo>
                  <a:close/>
                  <a:moveTo>
                    <a:pt x="89743" y="0"/>
                  </a:moveTo>
                  <a:lnTo>
                    <a:pt x="115193" y="0"/>
                  </a:lnTo>
                  <a:cubicBezTo>
                    <a:pt x="121742" y="0"/>
                    <a:pt x="126950" y="1860"/>
                    <a:pt x="130820" y="5581"/>
                  </a:cubicBezTo>
                  <a:cubicBezTo>
                    <a:pt x="134690" y="9301"/>
                    <a:pt x="136624" y="14138"/>
                    <a:pt x="136624" y="20091"/>
                  </a:cubicBezTo>
                  <a:lnTo>
                    <a:pt x="136624" y="41523"/>
                  </a:lnTo>
                  <a:lnTo>
                    <a:pt x="184398" y="41523"/>
                  </a:lnTo>
                  <a:cubicBezTo>
                    <a:pt x="190351" y="41523"/>
                    <a:pt x="195486" y="43681"/>
                    <a:pt x="199802" y="47997"/>
                  </a:cubicBezTo>
                  <a:cubicBezTo>
                    <a:pt x="204118" y="52313"/>
                    <a:pt x="206276" y="57447"/>
                    <a:pt x="206276" y="63400"/>
                  </a:cubicBezTo>
                  <a:lnTo>
                    <a:pt x="206276" y="181272"/>
                  </a:lnTo>
                  <a:cubicBezTo>
                    <a:pt x="206276" y="187225"/>
                    <a:pt x="204118" y="192434"/>
                    <a:pt x="199802" y="196899"/>
                  </a:cubicBezTo>
                  <a:cubicBezTo>
                    <a:pt x="195486" y="201364"/>
                    <a:pt x="190351" y="203596"/>
                    <a:pt x="184398" y="203596"/>
                  </a:cubicBezTo>
                  <a:lnTo>
                    <a:pt x="21878" y="203596"/>
                  </a:lnTo>
                  <a:cubicBezTo>
                    <a:pt x="15925" y="203596"/>
                    <a:pt x="10790" y="201364"/>
                    <a:pt x="6474" y="196899"/>
                  </a:cubicBezTo>
                  <a:cubicBezTo>
                    <a:pt x="2158" y="192434"/>
                    <a:pt x="0" y="187225"/>
                    <a:pt x="0" y="181272"/>
                  </a:cubicBezTo>
                  <a:lnTo>
                    <a:pt x="0" y="63400"/>
                  </a:lnTo>
                  <a:cubicBezTo>
                    <a:pt x="0" y="57447"/>
                    <a:pt x="2158" y="52313"/>
                    <a:pt x="6474" y="47997"/>
                  </a:cubicBezTo>
                  <a:cubicBezTo>
                    <a:pt x="10790" y="43681"/>
                    <a:pt x="15925" y="41523"/>
                    <a:pt x="21878" y="41523"/>
                  </a:cubicBezTo>
                  <a:lnTo>
                    <a:pt x="69652" y="41523"/>
                  </a:lnTo>
                  <a:lnTo>
                    <a:pt x="69652" y="20091"/>
                  </a:lnTo>
                  <a:cubicBezTo>
                    <a:pt x="69652" y="14138"/>
                    <a:pt x="71363" y="9301"/>
                    <a:pt x="74786" y="5581"/>
                  </a:cubicBezTo>
                  <a:cubicBezTo>
                    <a:pt x="78209" y="1860"/>
                    <a:pt x="83195" y="0"/>
                    <a:pt x="89743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34" name="Rectangle 33"/>
          <p:cNvSpPr/>
          <p:nvPr/>
        </p:nvSpPr>
        <p:spPr>
          <a:xfrm>
            <a:off x="2306125" y="5639061"/>
            <a:ext cx="757975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Compellingly deliver prospective catalysts for change before economically sound meta-services. Intrinsicly enable optimal results for error-free architectures. Conveniently drive </a:t>
            </a:r>
            <a:r>
              <a:rPr lang="en-US" sz="90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professional communities for extensive functionalities. </a:t>
            </a:r>
          </a:p>
          <a:p>
            <a:pPr algn="ctr"/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266352" y="502179"/>
            <a:ext cx="36594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Essential Some New Service</a:t>
            </a:r>
          </a:p>
        </p:txBody>
      </p:sp>
      <p:sp>
        <p:nvSpPr>
          <p:cNvPr id="43" name="Rectangle 42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673550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935725" y="2163793"/>
            <a:ext cx="2286000" cy="1828800"/>
          </a:xfrm>
          <a:prstGeom prst="roundRect">
            <a:avLst>
              <a:gd name="adj" fmla="val 357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935726" y="2758153"/>
            <a:ext cx="2286000" cy="64008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1623311" y="2345557"/>
            <a:ext cx="91082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October, 2015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394883" y="2824277"/>
            <a:ext cx="1367682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75.8 / 1000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MAIN STAGE</a:t>
            </a:r>
          </a:p>
        </p:txBody>
      </p:sp>
      <p:sp>
        <p:nvSpPr>
          <p:cNvPr id="6" name="Rectangle 5"/>
          <p:cNvSpPr/>
          <p:nvPr/>
        </p:nvSpPr>
        <p:spPr>
          <a:xfrm>
            <a:off x="935726" y="3623261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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80580" y="369251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115k</a:t>
            </a:r>
          </a:p>
        </p:txBody>
      </p:sp>
      <p:sp>
        <p:nvSpPr>
          <p:cNvPr id="52" name="Rounded Rectangle 51"/>
          <p:cNvSpPr/>
          <p:nvPr/>
        </p:nvSpPr>
        <p:spPr>
          <a:xfrm>
            <a:off x="3613908" y="2163793"/>
            <a:ext cx="2286000" cy="1828800"/>
          </a:xfrm>
          <a:prstGeom prst="roundRect">
            <a:avLst>
              <a:gd name="adj" fmla="val 357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/>
        </p:nvSpPr>
        <p:spPr>
          <a:xfrm>
            <a:off x="3613909" y="2758153"/>
            <a:ext cx="2286000" cy="64008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/>
          <p:cNvSpPr txBox="1"/>
          <p:nvPr/>
        </p:nvSpPr>
        <p:spPr>
          <a:xfrm>
            <a:off x="4244589" y="2345557"/>
            <a:ext cx="10246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December, 2015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4073065" y="2824277"/>
            <a:ext cx="136768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50.8 / 1000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PRODUCT</a:t>
            </a:r>
          </a:p>
        </p:txBody>
      </p:sp>
      <p:sp>
        <p:nvSpPr>
          <p:cNvPr id="56" name="Rectangle 55"/>
          <p:cNvSpPr/>
          <p:nvPr/>
        </p:nvSpPr>
        <p:spPr>
          <a:xfrm>
            <a:off x="3613909" y="3623261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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458763" y="369251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115k</a:t>
            </a:r>
          </a:p>
        </p:txBody>
      </p:sp>
      <p:sp>
        <p:nvSpPr>
          <p:cNvPr id="59" name="Rounded Rectangle 58"/>
          <p:cNvSpPr/>
          <p:nvPr/>
        </p:nvSpPr>
        <p:spPr>
          <a:xfrm>
            <a:off x="6292091" y="2163793"/>
            <a:ext cx="2286000" cy="1828800"/>
          </a:xfrm>
          <a:prstGeom prst="roundRect">
            <a:avLst>
              <a:gd name="adj" fmla="val 357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6292092" y="2758153"/>
            <a:ext cx="2286000" cy="64008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7019754" y="2345557"/>
            <a:ext cx="83067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March, 2015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6751248" y="2824277"/>
            <a:ext cx="136768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20.8 / 1000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PROFESSIONAL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292092" y="3623261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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8136946" y="369251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115k</a:t>
            </a:r>
          </a:p>
        </p:txBody>
      </p:sp>
      <p:sp>
        <p:nvSpPr>
          <p:cNvPr id="66" name="Rounded Rectangle 65"/>
          <p:cNvSpPr/>
          <p:nvPr/>
        </p:nvSpPr>
        <p:spPr>
          <a:xfrm>
            <a:off x="8970274" y="2163793"/>
            <a:ext cx="2286000" cy="1828800"/>
          </a:xfrm>
          <a:prstGeom prst="roundRect">
            <a:avLst>
              <a:gd name="adj" fmla="val 357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/>
          <p:cNvSpPr/>
          <p:nvPr/>
        </p:nvSpPr>
        <p:spPr>
          <a:xfrm>
            <a:off x="8970275" y="2758153"/>
            <a:ext cx="2286000" cy="6400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9677098" y="2345557"/>
            <a:ext cx="8723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August, 2015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9429431" y="2824277"/>
            <a:ext cx="136768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60.8 / 1000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FASHION</a:t>
            </a:r>
          </a:p>
        </p:txBody>
      </p:sp>
      <p:sp>
        <p:nvSpPr>
          <p:cNvPr id="70" name="Rectangle 69"/>
          <p:cNvSpPr/>
          <p:nvPr/>
        </p:nvSpPr>
        <p:spPr>
          <a:xfrm>
            <a:off x="8970275" y="3623261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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10815129" y="369251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4322623" y="502181"/>
            <a:ext cx="35468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Product Analysis &amp; Content</a:t>
            </a:r>
          </a:p>
        </p:txBody>
      </p:sp>
      <p:sp>
        <p:nvSpPr>
          <p:cNvPr id="39" name="Rectangle 38"/>
          <p:cNvSpPr/>
          <p:nvPr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5172510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6" name="Picture Placeholder 2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3095007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"/>
                            </p:stCondLst>
                            <p:childTnLst>
                              <p:par>
                                <p:cTn id="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3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3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8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100"/>
                            </p:stCondLst>
                            <p:childTnLst>
                              <p:par>
                                <p:cTn id="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3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3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400"/>
                            </p:stCondLst>
                            <p:childTnLst>
                              <p:par>
                                <p:cTn id="4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70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3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300"/>
                            </p:stCondLst>
                            <p:childTnLst>
                              <p:par>
                                <p:cTn id="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3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3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600"/>
                            </p:stCondLst>
                            <p:childTnLst>
                              <p:par>
                                <p:cTn id="6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900"/>
                            </p:stCondLst>
                            <p:childTnLst>
                              <p:par>
                                <p:cTn id="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3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2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3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50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3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3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8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3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3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3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100"/>
                            </p:stCondLst>
                            <p:childTnLst>
                              <p:par>
                                <p:cTn id="1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600"/>
                            </p:stCondLst>
                            <p:childTnLst>
                              <p:par>
                                <p:cTn id="1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6100"/>
                            </p:stCondLst>
                            <p:childTnLst>
                              <p:par>
                                <p:cTn id="1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6600"/>
                            </p:stCondLst>
                            <p:childTnLst>
                              <p:par>
                                <p:cTn id="1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5" grpId="0"/>
      <p:bldP spid="13" grpId="0"/>
      <p:bldP spid="6" grpId="0"/>
      <p:bldP spid="19" grpId="0"/>
      <p:bldP spid="52" grpId="0" animBg="1"/>
      <p:bldP spid="53" grpId="0" animBg="1"/>
      <p:bldP spid="54" grpId="0"/>
      <p:bldP spid="55" grpId="0"/>
      <p:bldP spid="56" grpId="0"/>
      <p:bldP spid="57" grpId="0"/>
      <p:bldP spid="59" grpId="0" animBg="1"/>
      <p:bldP spid="60" grpId="0" animBg="1"/>
      <p:bldP spid="61" grpId="0"/>
      <p:bldP spid="62" grpId="0"/>
      <p:bldP spid="63" grpId="0"/>
      <p:bldP spid="64" grpId="0"/>
      <p:bldP spid="66" grpId="0" animBg="1"/>
      <p:bldP spid="67" grpId="0" animBg="1"/>
      <p:bldP spid="68" grpId="0"/>
      <p:bldP spid="69" grpId="0"/>
      <p:bldP spid="70" grpId="0"/>
      <p:bldP spid="71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206625" y="2289237"/>
            <a:ext cx="3122428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Learn with Digital Content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Chris Jones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lAppropriately seize vertical resources whereas impactful</a:t>
            </a:r>
          </a:p>
        </p:txBody>
      </p:sp>
      <p:sp>
        <p:nvSpPr>
          <p:cNvPr id="28" name="Freeform 27"/>
          <p:cNvSpPr/>
          <p:nvPr/>
        </p:nvSpPr>
        <p:spPr>
          <a:xfrm rot="20070184">
            <a:off x="4665270" y="2557149"/>
            <a:ext cx="745646" cy="803005"/>
          </a:xfrm>
          <a:custGeom>
            <a:avLst/>
            <a:gdLst/>
            <a:ahLst/>
            <a:cxnLst/>
            <a:rect l="l" t="t" r="r" b="b"/>
            <a:pathLst>
              <a:path w="212271" h="228600">
                <a:moveTo>
                  <a:pt x="16328" y="81643"/>
                </a:moveTo>
                <a:lnTo>
                  <a:pt x="16328" y="212272"/>
                </a:lnTo>
                <a:lnTo>
                  <a:pt x="195943" y="212272"/>
                </a:lnTo>
                <a:lnTo>
                  <a:pt x="195943" y="81643"/>
                </a:lnTo>
                <a:close/>
                <a:moveTo>
                  <a:pt x="151039" y="16329"/>
                </a:moveTo>
                <a:cubicBezTo>
                  <a:pt x="149848" y="16329"/>
                  <a:pt x="148870" y="16712"/>
                  <a:pt x="148105" y="17477"/>
                </a:cubicBezTo>
                <a:cubicBezTo>
                  <a:pt x="147340" y="18242"/>
                  <a:pt x="146957" y="19220"/>
                  <a:pt x="146957" y="20411"/>
                </a:cubicBezTo>
                <a:lnTo>
                  <a:pt x="146957" y="57150"/>
                </a:lnTo>
                <a:cubicBezTo>
                  <a:pt x="146957" y="58341"/>
                  <a:pt x="147340" y="59319"/>
                  <a:pt x="148105" y="60084"/>
                </a:cubicBezTo>
                <a:cubicBezTo>
                  <a:pt x="148870" y="60850"/>
                  <a:pt x="149848" y="61232"/>
                  <a:pt x="151039" y="61232"/>
                </a:cubicBezTo>
                <a:lnTo>
                  <a:pt x="159203" y="61232"/>
                </a:lnTo>
                <a:cubicBezTo>
                  <a:pt x="160394" y="61232"/>
                  <a:pt x="161372" y="60850"/>
                  <a:pt x="162137" y="60084"/>
                </a:cubicBezTo>
                <a:cubicBezTo>
                  <a:pt x="162903" y="59319"/>
                  <a:pt x="163285" y="58341"/>
                  <a:pt x="163285" y="57150"/>
                </a:cubicBezTo>
                <a:lnTo>
                  <a:pt x="163285" y="20411"/>
                </a:lnTo>
                <a:cubicBezTo>
                  <a:pt x="163285" y="19220"/>
                  <a:pt x="162903" y="18242"/>
                  <a:pt x="162137" y="17477"/>
                </a:cubicBezTo>
                <a:cubicBezTo>
                  <a:pt x="161372" y="16712"/>
                  <a:pt x="160394" y="16329"/>
                  <a:pt x="159203" y="16329"/>
                </a:cubicBezTo>
                <a:close/>
                <a:moveTo>
                  <a:pt x="53068" y="16329"/>
                </a:moveTo>
                <a:cubicBezTo>
                  <a:pt x="51877" y="16329"/>
                  <a:pt x="50899" y="16712"/>
                  <a:pt x="50134" y="17477"/>
                </a:cubicBezTo>
                <a:cubicBezTo>
                  <a:pt x="49368" y="18242"/>
                  <a:pt x="48985" y="19220"/>
                  <a:pt x="48985" y="20411"/>
                </a:cubicBezTo>
                <a:lnTo>
                  <a:pt x="48985" y="57150"/>
                </a:lnTo>
                <a:cubicBezTo>
                  <a:pt x="48985" y="58341"/>
                  <a:pt x="49368" y="59319"/>
                  <a:pt x="50134" y="60084"/>
                </a:cubicBezTo>
                <a:cubicBezTo>
                  <a:pt x="50899" y="60850"/>
                  <a:pt x="51877" y="61232"/>
                  <a:pt x="53068" y="61232"/>
                </a:cubicBezTo>
                <a:lnTo>
                  <a:pt x="61232" y="61232"/>
                </a:lnTo>
                <a:cubicBezTo>
                  <a:pt x="62423" y="61232"/>
                  <a:pt x="63401" y="60850"/>
                  <a:pt x="64166" y="60084"/>
                </a:cubicBezTo>
                <a:cubicBezTo>
                  <a:pt x="64931" y="59319"/>
                  <a:pt x="65314" y="58341"/>
                  <a:pt x="65314" y="57150"/>
                </a:cubicBezTo>
                <a:lnTo>
                  <a:pt x="65314" y="20411"/>
                </a:lnTo>
                <a:cubicBezTo>
                  <a:pt x="65314" y="19220"/>
                  <a:pt x="64931" y="18242"/>
                  <a:pt x="64166" y="17477"/>
                </a:cubicBezTo>
                <a:cubicBezTo>
                  <a:pt x="63401" y="16712"/>
                  <a:pt x="62423" y="16329"/>
                  <a:pt x="61232" y="16329"/>
                </a:cubicBezTo>
                <a:close/>
                <a:moveTo>
                  <a:pt x="53068" y="0"/>
                </a:moveTo>
                <a:lnTo>
                  <a:pt x="61232" y="0"/>
                </a:lnTo>
                <a:cubicBezTo>
                  <a:pt x="66845" y="0"/>
                  <a:pt x="71650" y="1999"/>
                  <a:pt x="75647" y="5996"/>
                </a:cubicBezTo>
                <a:cubicBezTo>
                  <a:pt x="79644" y="9993"/>
                  <a:pt x="81643" y="14798"/>
                  <a:pt x="81643" y="20411"/>
                </a:cubicBezTo>
                <a:lnTo>
                  <a:pt x="81643" y="32657"/>
                </a:lnTo>
                <a:lnTo>
                  <a:pt x="130628" y="32657"/>
                </a:lnTo>
                <a:lnTo>
                  <a:pt x="130628" y="20411"/>
                </a:lnTo>
                <a:cubicBezTo>
                  <a:pt x="130628" y="14798"/>
                  <a:pt x="132627" y="9993"/>
                  <a:pt x="136624" y="5996"/>
                </a:cubicBezTo>
                <a:cubicBezTo>
                  <a:pt x="140621" y="1999"/>
                  <a:pt x="145426" y="0"/>
                  <a:pt x="151039" y="0"/>
                </a:cubicBezTo>
                <a:lnTo>
                  <a:pt x="159203" y="0"/>
                </a:lnTo>
                <a:cubicBezTo>
                  <a:pt x="164816" y="0"/>
                  <a:pt x="169621" y="1999"/>
                  <a:pt x="173618" y="5996"/>
                </a:cubicBezTo>
                <a:cubicBezTo>
                  <a:pt x="177615" y="9993"/>
                  <a:pt x="179614" y="14798"/>
                  <a:pt x="179614" y="20411"/>
                </a:cubicBezTo>
                <a:lnTo>
                  <a:pt x="179614" y="32657"/>
                </a:lnTo>
                <a:lnTo>
                  <a:pt x="195943" y="32657"/>
                </a:lnTo>
                <a:cubicBezTo>
                  <a:pt x="200365" y="32657"/>
                  <a:pt x="204192" y="34273"/>
                  <a:pt x="207424" y="37505"/>
                </a:cubicBezTo>
                <a:cubicBezTo>
                  <a:pt x="210655" y="40737"/>
                  <a:pt x="212271" y="44564"/>
                  <a:pt x="212271" y="48986"/>
                </a:cubicBezTo>
                <a:lnTo>
                  <a:pt x="212271" y="212272"/>
                </a:lnTo>
                <a:cubicBezTo>
                  <a:pt x="212271" y="216694"/>
                  <a:pt x="210655" y="220521"/>
                  <a:pt x="207424" y="223753"/>
                </a:cubicBezTo>
                <a:cubicBezTo>
                  <a:pt x="204192" y="226984"/>
                  <a:pt x="200365" y="228600"/>
                  <a:pt x="195943" y="228600"/>
                </a:cubicBezTo>
                <a:lnTo>
                  <a:pt x="16328" y="228600"/>
                </a:lnTo>
                <a:cubicBezTo>
                  <a:pt x="11906" y="228600"/>
                  <a:pt x="8079" y="226984"/>
                  <a:pt x="4847" y="223753"/>
                </a:cubicBezTo>
                <a:cubicBezTo>
                  <a:pt x="1616" y="220521"/>
                  <a:pt x="0" y="216694"/>
                  <a:pt x="0" y="212272"/>
                </a:cubicBezTo>
                <a:lnTo>
                  <a:pt x="0" y="48986"/>
                </a:lnTo>
                <a:cubicBezTo>
                  <a:pt x="0" y="44564"/>
                  <a:pt x="1616" y="40737"/>
                  <a:pt x="4847" y="37505"/>
                </a:cubicBezTo>
                <a:cubicBezTo>
                  <a:pt x="8079" y="34273"/>
                  <a:pt x="11906" y="32657"/>
                  <a:pt x="16328" y="32657"/>
                </a:cubicBezTo>
                <a:lnTo>
                  <a:pt x="32657" y="32657"/>
                </a:lnTo>
                <a:lnTo>
                  <a:pt x="32657" y="20411"/>
                </a:lnTo>
                <a:cubicBezTo>
                  <a:pt x="32657" y="14798"/>
                  <a:pt x="34655" y="9993"/>
                  <a:pt x="38653" y="5996"/>
                </a:cubicBezTo>
                <a:cubicBezTo>
                  <a:pt x="42650" y="1999"/>
                  <a:pt x="47455" y="0"/>
                  <a:pt x="530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dirty="0">
              <a:solidFill>
                <a:schemeClr val="tx1">
                  <a:lumMod val="75000"/>
                  <a:lumOff val="25000"/>
                </a:schemeClr>
              </a:solidFill>
              <a:latin typeface="FontAwesome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206625" y="4388004"/>
            <a:ext cx="3122428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Boom !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Chris Jones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lAppropriately seize vertical resources whereas impactful</a:t>
            </a:r>
          </a:p>
        </p:txBody>
      </p:sp>
      <p:sp>
        <p:nvSpPr>
          <p:cNvPr id="32" name="Freeform 31"/>
          <p:cNvSpPr/>
          <p:nvPr/>
        </p:nvSpPr>
        <p:spPr>
          <a:xfrm>
            <a:off x="4665425" y="4684750"/>
            <a:ext cx="745335" cy="745335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62253" y="70672"/>
                </a:moveTo>
                <a:cubicBezTo>
                  <a:pt x="53068" y="74414"/>
                  <a:pt x="44946" y="79815"/>
                  <a:pt x="37888" y="86873"/>
                </a:cubicBezTo>
                <a:cubicBezTo>
                  <a:pt x="30829" y="93932"/>
                  <a:pt x="25429" y="102054"/>
                  <a:pt x="21687" y="111239"/>
                </a:cubicBezTo>
                <a:cubicBezTo>
                  <a:pt x="20836" y="113365"/>
                  <a:pt x="20836" y="115448"/>
                  <a:pt x="21687" y="117489"/>
                </a:cubicBezTo>
                <a:cubicBezTo>
                  <a:pt x="22537" y="119531"/>
                  <a:pt x="24025" y="120976"/>
                  <a:pt x="26151" y="121827"/>
                </a:cubicBezTo>
                <a:cubicBezTo>
                  <a:pt x="27257" y="122252"/>
                  <a:pt x="28278" y="122465"/>
                  <a:pt x="29213" y="122465"/>
                </a:cubicBezTo>
                <a:cubicBezTo>
                  <a:pt x="32785" y="122465"/>
                  <a:pt x="35336" y="120764"/>
                  <a:pt x="36867" y="117362"/>
                </a:cubicBezTo>
                <a:cubicBezTo>
                  <a:pt x="39759" y="110218"/>
                  <a:pt x="43947" y="103904"/>
                  <a:pt x="49432" y="98418"/>
                </a:cubicBezTo>
                <a:cubicBezTo>
                  <a:pt x="54918" y="92933"/>
                  <a:pt x="61232" y="88744"/>
                  <a:pt x="68376" y="85853"/>
                </a:cubicBezTo>
                <a:cubicBezTo>
                  <a:pt x="70502" y="84917"/>
                  <a:pt x="71991" y="83429"/>
                  <a:pt x="72841" y="81388"/>
                </a:cubicBezTo>
                <a:cubicBezTo>
                  <a:pt x="73691" y="79347"/>
                  <a:pt x="73691" y="77263"/>
                  <a:pt x="72841" y="75137"/>
                </a:cubicBezTo>
                <a:cubicBezTo>
                  <a:pt x="71991" y="73011"/>
                  <a:pt x="70545" y="71523"/>
                  <a:pt x="68504" y="70672"/>
                </a:cubicBezTo>
                <a:cubicBezTo>
                  <a:pt x="66463" y="69822"/>
                  <a:pt x="64379" y="69822"/>
                  <a:pt x="62253" y="70672"/>
                </a:cubicBezTo>
                <a:close/>
                <a:moveTo>
                  <a:pt x="208891" y="33295"/>
                </a:moveTo>
                <a:cubicBezTo>
                  <a:pt x="210039" y="33295"/>
                  <a:pt x="210996" y="33720"/>
                  <a:pt x="211761" y="34571"/>
                </a:cubicBezTo>
                <a:lnTo>
                  <a:pt x="223370" y="46052"/>
                </a:lnTo>
                <a:cubicBezTo>
                  <a:pt x="224135" y="46902"/>
                  <a:pt x="224518" y="47880"/>
                  <a:pt x="224518" y="48986"/>
                </a:cubicBezTo>
                <a:cubicBezTo>
                  <a:pt x="224518" y="50092"/>
                  <a:pt x="224135" y="51070"/>
                  <a:pt x="223370" y="51920"/>
                </a:cubicBezTo>
                <a:cubicBezTo>
                  <a:pt x="222435" y="52685"/>
                  <a:pt x="221456" y="53068"/>
                  <a:pt x="220436" y="53068"/>
                </a:cubicBezTo>
                <a:cubicBezTo>
                  <a:pt x="219415" y="53068"/>
                  <a:pt x="218437" y="52685"/>
                  <a:pt x="217502" y="51920"/>
                </a:cubicBezTo>
                <a:lnTo>
                  <a:pt x="206021" y="40311"/>
                </a:lnTo>
                <a:cubicBezTo>
                  <a:pt x="205170" y="39546"/>
                  <a:pt x="204745" y="38589"/>
                  <a:pt x="204745" y="37441"/>
                </a:cubicBezTo>
                <a:cubicBezTo>
                  <a:pt x="204745" y="36293"/>
                  <a:pt x="205170" y="35336"/>
                  <a:pt x="206021" y="34571"/>
                </a:cubicBezTo>
                <a:cubicBezTo>
                  <a:pt x="206786" y="33720"/>
                  <a:pt x="207743" y="33295"/>
                  <a:pt x="208891" y="33295"/>
                </a:cubicBezTo>
                <a:close/>
                <a:moveTo>
                  <a:pt x="193009" y="29723"/>
                </a:moveTo>
                <a:lnTo>
                  <a:pt x="198877" y="35591"/>
                </a:lnTo>
                <a:lnTo>
                  <a:pt x="167751" y="66590"/>
                </a:lnTo>
                <a:lnTo>
                  <a:pt x="176425" y="75265"/>
                </a:lnTo>
                <a:cubicBezTo>
                  <a:pt x="178041" y="76881"/>
                  <a:pt x="178849" y="78815"/>
                  <a:pt x="178849" y="81069"/>
                </a:cubicBezTo>
                <a:cubicBezTo>
                  <a:pt x="178849" y="83323"/>
                  <a:pt x="178041" y="85258"/>
                  <a:pt x="176425" y="86873"/>
                </a:cubicBezTo>
                <a:lnTo>
                  <a:pt x="168261" y="95038"/>
                </a:lnTo>
                <a:cubicBezTo>
                  <a:pt x="175830" y="108730"/>
                  <a:pt x="179615" y="123315"/>
                  <a:pt x="179615" y="138793"/>
                </a:cubicBezTo>
                <a:cubicBezTo>
                  <a:pt x="179615" y="150955"/>
                  <a:pt x="177255" y="162584"/>
                  <a:pt x="172535" y="173683"/>
                </a:cubicBezTo>
                <a:cubicBezTo>
                  <a:pt x="167815" y="184781"/>
                  <a:pt x="161436" y="194349"/>
                  <a:pt x="153400" y="202385"/>
                </a:cubicBezTo>
                <a:cubicBezTo>
                  <a:pt x="145363" y="210422"/>
                  <a:pt x="135795" y="216800"/>
                  <a:pt x="124697" y="221520"/>
                </a:cubicBezTo>
                <a:cubicBezTo>
                  <a:pt x="113599" y="226240"/>
                  <a:pt x="101969" y="228600"/>
                  <a:pt x="89807" y="228600"/>
                </a:cubicBezTo>
                <a:cubicBezTo>
                  <a:pt x="77646" y="228600"/>
                  <a:pt x="66016" y="226240"/>
                  <a:pt x="54918" y="221520"/>
                </a:cubicBezTo>
                <a:cubicBezTo>
                  <a:pt x="43819" y="216800"/>
                  <a:pt x="34252" y="210422"/>
                  <a:pt x="26215" y="202385"/>
                </a:cubicBezTo>
                <a:cubicBezTo>
                  <a:pt x="18179" y="194349"/>
                  <a:pt x="11800" y="184781"/>
                  <a:pt x="7080" y="173683"/>
                </a:cubicBezTo>
                <a:cubicBezTo>
                  <a:pt x="2360" y="162584"/>
                  <a:pt x="0" y="150955"/>
                  <a:pt x="0" y="138793"/>
                </a:cubicBezTo>
                <a:cubicBezTo>
                  <a:pt x="0" y="126632"/>
                  <a:pt x="2360" y="115002"/>
                  <a:pt x="7080" y="103904"/>
                </a:cubicBezTo>
                <a:cubicBezTo>
                  <a:pt x="11800" y="92805"/>
                  <a:pt x="18179" y="83238"/>
                  <a:pt x="26215" y="75201"/>
                </a:cubicBezTo>
                <a:cubicBezTo>
                  <a:pt x="34252" y="67164"/>
                  <a:pt x="43819" y="60786"/>
                  <a:pt x="54918" y="56066"/>
                </a:cubicBezTo>
                <a:cubicBezTo>
                  <a:pt x="66016" y="51346"/>
                  <a:pt x="77646" y="48986"/>
                  <a:pt x="89807" y="48986"/>
                </a:cubicBezTo>
                <a:cubicBezTo>
                  <a:pt x="105286" y="48986"/>
                  <a:pt x="119871" y="52770"/>
                  <a:pt x="133563" y="60339"/>
                </a:cubicBezTo>
                <a:lnTo>
                  <a:pt x="141727" y="52175"/>
                </a:lnTo>
                <a:cubicBezTo>
                  <a:pt x="143343" y="50559"/>
                  <a:pt x="145278" y="49751"/>
                  <a:pt x="147531" y="49751"/>
                </a:cubicBezTo>
                <a:cubicBezTo>
                  <a:pt x="149785" y="49751"/>
                  <a:pt x="151720" y="50559"/>
                  <a:pt x="153336" y="52175"/>
                </a:cubicBezTo>
                <a:lnTo>
                  <a:pt x="162010" y="60850"/>
                </a:lnTo>
                <a:close/>
                <a:moveTo>
                  <a:pt x="212272" y="24493"/>
                </a:moveTo>
                <a:lnTo>
                  <a:pt x="224518" y="24493"/>
                </a:lnTo>
                <a:cubicBezTo>
                  <a:pt x="225709" y="24493"/>
                  <a:pt x="226687" y="24876"/>
                  <a:pt x="227452" y="25641"/>
                </a:cubicBezTo>
                <a:cubicBezTo>
                  <a:pt x="228218" y="26407"/>
                  <a:pt x="228600" y="27385"/>
                  <a:pt x="228600" y="28575"/>
                </a:cubicBezTo>
                <a:cubicBezTo>
                  <a:pt x="228600" y="29766"/>
                  <a:pt x="228218" y="30744"/>
                  <a:pt x="227452" y="31509"/>
                </a:cubicBezTo>
                <a:cubicBezTo>
                  <a:pt x="226687" y="32275"/>
                  <a:pt x="225709" y="32657"/>
                  <a:pt x="224518" y="32657"/>
                </a:cubicBezTo>
                <a:lnTo>
                  <a:pt x="212272" y="32657"/>
                </a:lnTo>
                <a:cubicBezTo>
                  <a:pt x="211081" y="32657"/>
                  <a:pt x="210103" y="32275"/>
                  <a:pt x="209338" y="31509"/>
                </a:cubicBezTo>
                <a:cubicBezTo>
                  <a:pt x="208572" y="30744"/>
                  <a:pt x="208190" y="29766"/>
                  <a:pt x="208190" y="28575"/>
                </a:cubicBezTo>
                <a:cubicBezTo>
                  <a:pt x="208190" y="27385"/>
                  <a:pt x="208572" y="26407"/>
                  <a:pt x="209338" y="25641"/>
                </a:cubicBezTo>
                <a:cubicBezTo>
                  <a:pt x="210103" y="24876"/>
                  <a:pt x="211081" y="24493"/>
                  <a:pt x="212272" y="24493"/>
                </a:cubicBezTo>
                <a:close/>
                <a:moveTo>
                  <a:pt x="220436" y="4082"/>
                </a:moveTo>
                <a:cubicBezTo>
                  <a:pt x="221542" y="4082"/>
                  <a:pt x="222520" y="4465"/>
                  <a:pt x="223370" y="5231"/>
                </a:cubicBezTo>
                <a:cubicBezTo>
                  <a:pt x="224135" y="6081"/>
                  <a:pt x="224518" y="7059"/>
                  <a:pt x="224518" y="8165"/>
                </a:cubicBezTo>
                <a:cubicBezTo>
                  <a:pt x="224518" y="9270"/>
                  <a:pt x="224135" y="10248"/>
                  <a:pt x="223370" y="11099"/>
                </a:cubicBezTo>
                <a:lnTo>
                  <a:pt x="211761" y="22580"/>
                </a:lnTo>
                <a:cubicBezTo>
                  <a:pt x="210911" y="23430"/>
                  <a:pt x="209975" y="23855"/>
                  <a:pt x="208955" y="23855"/>
                </a:cubicBezTo>
                <a:cubicBezTo>
                  <a:pt x="207849" y="23855"/>
                  <a:pt x="206871" y="23430"/>
                  <a:pt x="206021" y="22580"/>
                </a:cubicBezTo>
                <a:cubicBezTo>
                  <a:pt x="205170" y="21814"/>
                  <a:pt x="204745" y="20857"/>
                  <a:pt x="204745" y="19709"/>
                </a:cubicBezTo>
                <a:cubicBezTo>
                  <a:pt x="204745" y="18561"/>
                  <a:pt x="205170" y="17605"/>
                  <a:pt x="206021" y="16839"/>
                </a:cubicBezTo>
                <a:lnTo>
                  <a:pt x="217502" y="5231"/>
                </a:lnTo>
                <a:cubicBezTo>
                  <a:pt x="218352" y="4465"/>
                  <a:pt x="219330" y="4082"/>
                  <a:pt x="220436" y="4082"/>
                </a:cubicBezTo>
                <a:close/>
                <a:moveTo>
                  <a:pt x="179615" y="4082"/>
                </a:moveTo>
                <a:cubicBezTo>
                  <a:pt x="180720" y="4082"/>
                  <a:pt x="181698" y="4465"/>
                  <a:pt x="182549" y="5231"/>
                </a:cubicBezTo>
                <a:lnTo>
                  <a:pt x="194030" y="16839"/>
                </a:lnTo>
                <a:cubicBezTo>
                  <a:pt x="194880" y="17605"/>
                  <a:pt x="195305" y="18561"/>
                  <a:pt x="195305" y="19709"/>
                </a:cubicBezTo>
                <a:cubicBezTo>
                  <a:pt x="195305" y="20857"/>
                  <a:pt x="194880" y="21814"/>
                  <a:pt x="194030" y="22580"/>
                </a:cubicBezTo>
                <a:cubicBezTo>
                  <a:pt x="193179" y="23430"/>
                  <a:pt x="192244" y="23855"/>
                  <a:pt x="191223" y="23855"/>
                </a:cubicBezTo>
                <a:cubicBezTo>
                  <a:pt x="190118" y="23855"/>
                  <a:pt x="189140" y="23430"/>
                  <a:pt x="188289" y="22580"/>
                </a:cubicBezTo>
                <a:lnTo>
                  <a:pt x="176680" y="11099"/>
                </a:lnTo>
                <a:cubicBezTo>
                  <a:pt x="175915" y="10248"/>
                  <a:pt x="175532" y="9270"/>
                  <a:pt x="175532" y="8165"/>
                </a:cubicBezTo>
                <a:cubicBezTo>
                  <a:pt x="175532" y="7059"/>
                  <a:pt x="175915" y="6081"/>
                  <a:pt x="176680" y="5231"/>
                </a:cubicBezTo>
                <a:cubicBezTo>
                  <a:pt x="177531" y="4465"/>
                  <a:pt x="178509" y="4082"/>
                  <a:pt x="179615" y="4082"/>
                </a:cubicBezTo>
                <a:close/>
                <a:moveTo>
                  <a:pt x="200025" y="0"/>
                </a:moveTo>
                <a:cubicBezTo>
                  <a:pt x="201216" y="0"/>
                  <a:pt x="202194" y="383"/>
                  <a:pt x="202959" y="1148"/>
                </a:cubicBezTo>
                <a:cubicBezTo>
                  <a:pt x="203725" y="1914"/>
                  <a:pt x="204107" y="2892"/>
                  <a:pt x="204107" y="4082"/>
                </a:cubicBezTo>
                <a:lnTo>
                  <a:pt x="204107" y="16329"/>
                </a:lnTo>
                <a:cubicBezTo>
                  <a:pt x="204107" y="17519"/>
                  <a:pt x="203725" y="18497"/>
                  <a:pt x="202959" y="19263"/>
                </a:cubicBezTo>
                <a:cubicBezTo>
                  <a:pt x="202194" y="20028"/>
                  <a:pt x="201216" y="20411"/>
                  <a:pt x="200025" y="20411"/>
                </a:cubicBezTo>
                <a:cubicBezTo>
                  <a:pt x="198835" y="20411"/>
                  <a:pt x="197857" y="20028"/>
                  <a:pt x="197091" y="19263"/>
                </a:cubicBezTo>
                <a:cubicBezTo>
                  <a:pt x="196326" y="18497"/>
                  <a:pt x="195943" y="17519"/>
                  <a:pt x="195943" y="16329"/>
                </a:cubicBezTo>
                <a:lnTo>
                  <a:pt x="195943" y="4082"/>
                </a:lnTo>
                <a:cubicBezTo>
                  <a:pt x="195943" y="2892"/>
                  <a:pt x="196326" y="1914"/>
                  <a:pt x="197091" y="1148"/>
                </a:cubicBezTo>
                <a:cubicBezTo>
                  <a:pt x="197857" y="383"/>
                  <a:pt x="198835" y="0"/>
                  <a:pt x="20002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dirty="0">
              <a:solidFill>
                <a:schemeClr val="tx1">
                  <a:lumMod val="75000"/>
                  <a:lumOff val="25000"/>
                </a:schemeClr>
              </a:solidFill>
              <a:latin typeface="FontAwesome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926940" y="2289237"/>
            <a:ext cx="3122428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 Kit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Chris Jones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lAppropriately seize vertical resources whereas impactful</a:t>
            </a:r>
          </a:p>
        </p:txBody>
      </p:sp>
      <p:sp>
        <p:nvSpPr>
          <p:cNvPr id="35" name="Freeform 34"/>
          <p:cNvSpPr/>
          <p:nvPr/>
        </p:nvSpPr>
        <p:spPr>
          <a:xfrm rot="1053240">
            <a:off x="10393027" y="2540656"/>
            <a:ext cx="1014924" cy="879606"/>
          </a:xfrm>
          <a:custGeom>
            <a:avLst/>
            <a:gdLst/>
            <a:ahLst/>
            <a:cxnLst/>
            <a:rect l="l" t="t" r="r" b="b"/>
            <a:pathLst>
              <a:path w="244928" h="212272">
                <a:moveTo>
                  <a:pt x="20410" y="16329"/>
                </a:moveTo>
                <a:cubicBezTo>
                  <a:pt x="19305" y="16329"/>
                  <a:pt x="18348" y="16733"/>
                  <a:pt x="17540" y="17541"/>
                </a:cubicBezTo>
                <a:cubicBezTo>
                  <a:pt x="16732" y="18349"/>
                  <a:pt x="16328" y="19305"/>
                  <a:pt x="16328" y="20411"/>
                </a:cubicBezTo>
                <a:lnTo>
                  <a:pt x="16328" y="126547"/>
                </a:lnTo>
                <a:cubicBezTo>
                  <a:pt x="16328" y="127652"/>
                  <a:pt x="16732" y="128609"/>
                  <a:pt x="17540" y="129417"/>
                </a:cubicBezTo>
                <a:cubicBezTo>
                  <a:pt x="18348" y="130225"/>
                  <a:pt x="19305" y="130629"/>
                  <a:pt x="20410" y="130629"/>
                </a:cubicBezTo>
                <a:lnTo>
                  <a:pt x="224517" y="130629"/>
                </a:lnTo>
                <a:cubicBezTo>
                  <a:pt x="225623" y="130629"/>
                  <a:pt x="226580" y="130225"/>
                  <a:pt x="227388" y="129417"/>
                </a:cubicBezTo>
                <a:cubicBezTo>
                  <a:pt x="228196" y="128609"/>
                  <a:pt x="228600" y="127652"/>
                  <a:pt x="228600" y="126547"/>
                </a:cubicBezTo>
                <a:lnTo>
                  <a:pt x="228600" y="20411"/>
                </a:lnTo>
                <a:cubicBezTo>
                  <a:pt x="228600" y="19305"/>
                  <a:pt x="228196" y="18349"/>
                  <a:pt x="227388" y="17541"/>
                </a:cubicBezTo>
                <a:cubicBezTo>
                  <a:pt x="226580" y="16733"/>
                  <a:pt x="225623" y="16329"/>
                  <a:pt x="224517" y="16329"/>
                </a:cubicBezTo>
                <a:close/>
                <a:moveTo>
                  <a:pt x="20410" y="0"/>
                </a:moveTo>
                <a:lnTo>
                  <a:pt x="224517" y="0"/>
                </a:lnTo>
                <a:cubicBezTo>
                  <a:pt x="230130" y="0"/>
                  <a:pt x="234935" y="1999"/>
                  <a:pt x="238932" y="5996"/>
                </a:cubicBezTo>
                <a:cubicBezTo>
                  <a:pt x="242930" y="9993"/>
                  <a:pt x="244928" y="14798"/>
                  <a:pt x="244928" y="20411"/>
                </a:cubicBezTo>
                <a:lnTo>
                  <a:pt x="244928" y="159204"/>
                </a:lnTo>
                <a:cubicBezTo>
                  <a:pt x="244928" y="164817"/>
                  <a:pt x="242930" y="169622"/>
                  <a:pt x="238932" y="173619"/>
                </a:cubicBezTo>
                <a:cubicBezTo>
                  <a:pt x="234935" y="177616"/>
                  <a:pt x="230130" y="179615"/>
                  <a:pt x="224517" y="179615"/>
                </a:cubicBezTo>
                <a:lnTo>
                  <a:pt x="155121" y="179615"/>
                </a:lnTo>
                <a:cubicBezTo>
                  <a:pt x="155121" y="182761"/>
                  <a:pt x="155801" y="186057"/>
                  <a:pt x="157162" y="189501"/>
                </a:cubicBezTo>
                <a:cubicBezTo>
                  <a:pt x="158523" y="192945"/>
                  <a:pt x="159883" y="195965"/>
                  <a:pt x="161244" y="198558"/>
                </a:cubicBezTo>
                <a:cubicBezTo>
                  <a:pt x="162605" y="201152"/>
                  <a:pt x="163285" y="203002"/>
                  <a:pt x="163285" y="204108"/>
                </a:cubicBezTo>
                <a:cubicBezTo>
                  <a:pt x="163285" y="206319"/>
                  <a:pt x="162477" y="208232"/>
                  <a:pt x="160861" y="209848"/>
                </a:cubicBezTo>
                <a:cubicBezTo>
                  <a:pt x="159246" y="211464"/>
                  <a:pt x="157332" y="212272"/>
                  <a:pt x="155121" y="212272"/>
                </a:cubicBezTo>
                <a:lnTo>
                  <a:pt x="89807" y="212272"/>
                </a:lnTo>
                <a:cubicBezTo>
                  <a:pt x="87595" y="212272"/>
                  <a:pt x="85682" y="211464"/>
                  <a:pt x="84066" y="209848"/>
                </a:cubicBezTo>
                <a:cubicBezTo>
                  <a:pt x="82450" y="208232"/>
                  <a:pt x="81642" y="206319"/>
                  <a:pt x="81642" y="204108"/>
                </a:cubicBezTo>
                <a:cubicBezTo>
                  <a:pt x="81642" y="202917"/>
                  <a:pt x="82323" y="201046"/>
                  <a:pt x="83683" y="198495"/>
                </a:cubicBezTo>
                <a:cubicBezTo>
                  <a:pt x="85044" y="195943"/>
                  <a:pt x="86405" y="192967"/>
                  <a:pt x="87766" y="189565"/>
                </a:cubicBezTo>
                <a:cubicBezTo>
                  <a:pt x="89126" y="186163"/>
                  <a:pt x="89807" y="182846"/>
                  <a:pt x="89807" y="179615"/>
                </a:cubicBezTo>
                <a:lnTo>
                  <a:pt x="20410" y="179615"/>
                </a:lnTo>
                <a:cubicBezTo>
                  <a:pt x="14797" y="179615"/>
                  <a:pt x="9992" y="177616"/>
                  <a:pt x="5995" y="173619"/>
                </a:cubicBezTo>
                <a:cubicBezTo>
                  <a:pt x="1998" y="169622"/>
                  <a:pt x="0" y="164817"/>
                  <a:pt x="0" y="159204"/>
                </a:cubicBezTo>
                <a:lnTo>
                  <a:pt x="0" y="20411"/>
                </a:lnTo>
                <a:cubicBezTo>
                  <a:pt x="0" y="14798"/>
                  <a:pt x="1998" y="9993"/>
                  <a:pt x="5995" y="5996"/>
                </a:cubicBezTo>
                <a:cubicBezTo>
                  <a:pt x="9992" y="1999"/>
                  <a:pt x="14797" y="0"/>
                  <a:pt x="204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dirty="0">
              <a:solidFill>
                <a:schemeClr val="tx1">
                  <a:lumMod val="75000"/>
                  <a:lumOff val="25000"/>
                </a:schemeClr>
              </a:solidFill>
              <a:latin typeface="FontAwesome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84049" y="2378704"/>
            <a:ext cx="337512" cy="255389"/>
          </a:xfrm>
          <a:prstGeom prst="round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85189" y="4450483"/>
            <a:ext cx="337512" cy="255389"/>
          </a:xfrm>
          <a:prstGeom prst="roundRect">
            <a:avLst/>
          </a:prstGeom>
          <a:solidFill>
            <a:schemeClr val="accent6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501705" y="2378703"/>
            <a:ext cx="337512" cy="255389"/>
          </a:xfrm>
          <a:prstGeom prst="round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924281" y="4382797"/>
            <a:ext cx="3122428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Light Wall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Chris Jones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lAppropriately seize vertical resources whereas impactful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501705" y="4450483"/>
            <a:ext cx="337512" cy="255389"/>
          </a:xfrm>
          <a:prstGeom prst="roundRect">
            <a:avLst/>
          </a:prstGeom>
          <a:solidFill>
            <a:schemeClr val="accent3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43" name="Freeform 42"/>
          <p:cNvSpPr/>
          <p:nvPr/>
        </p:nvSpPr>
        <p:spPr>
          <a:xfrm>
            <a:off x="10403356" y="4555076"/>
            <a:ext cx="994265" cy="994270"/>
          </a:xfrm>
          <a:custGeom>
            <a:avLst/>
            <a:gdLst/>
            <a:ahLst/>
            <a:cxnLst/>
            <a:rect l="l" t="t" r="r" b="b"/>
            <a:pathLst>
              <a:path w="212271" h="212272">
                <a:moveTo>
                  <a:pt x="118637" y="78837"/>
                </a:moveTo>
                <a:lnTo>
                  <a:pt x="79091" y="92486"/>
                </a:lnTo>
                <a:lnTo>
                  <a:pt x="92486" y="132415"/>
                </a:lnTo>
                <a:lnTo>
                  <a:pt x="132031" y="119020"/>
                </a:lnTo>
                <a:close/>
                <a:moveTo>
                  <a:pt x="117744" y="0"/>
                </a:moveTo>
                <a:cubicBezTo>
                  <a:pt x="121741" y="0"/>
                  <a:pt x="125377" y="1170"/>
                  <a:pt x="128651" y="3508"/>
                </a:cubicBezTo>
                <a:cubicBezTo>
                  <a:pt x="131925" y="5847"/>
                  <a:pt x="134200" y="8887"/>
                  <a:pt x="135476" y="12629"/>
                </a:cubicBezTo>
                <a:lnTo>
                  <a:pt x="142237" y="33168"/>
                </a:lnTo>
                <a:lnTo>
                  <a:pt x="162902" y="26151"/>
                </a:lnTo>
                <a:cubicBezTo>
                  <a:pt x="164688" y="25641"/>
                  <a:pt x="166517" y="25386"/>
                  <a:pt x="168388" y="25386"/>
                </a:cubicBezTo>
                <a:cubicBezTo>
                  <a:pt x="173491" y="25386"/>
                  <a:pt x="177849" y="27066"/>
                  <a:pt x="181464" y="30425"/>
                </a:cubicBezTo>
                <a:cubicBezTo>
                  <a:pt x="185078" y="33784"/>
                  <a:pt x="186885" y="37973"/>
                  <a:pt x="186885" y="42990"/>
                </a:cubicBezTo>
                <a:cubicBezTo>
                  <a:pt x="186885" y="46817"/>
                  <a:pt x="185609" y="50283"/>
                  <a:pt x="183058" y="53387"/>
                </a:cubicBezTo>
                <a:cubicBezTo>
                  <a:pt x="180507" y="56491"/>
                  <a:pt x="177360" y="58681"/>
                  <a:pt x="173618" y="59957"/>
                </a:cubicBezTo>
                <a:lnTo>
                  <a:pt x="153590" y="66845"/>
                </a:lnTo>
                <a:lnTo>
                  <a:pt x="166985" y="107157"/>
                </a:lnTo>
                <a:lnTo>
                  <a:pt x="187906" y="100013"/>
                </a:lnTo>
                <a:cubicBezTo>
                  <a:pt x="189947" y="99332"/>
                  <a:pt x="191903" y="98992"/>
                  <a:pt x="193774" y="98992"/>
                </a:cubicBezTo>
                <a:cubicBezTo>
                  <a:pt x="199046" y="98992"/>
                  <a:pt x="203448" y="100714"/>
                  <a:pt x="206977" y="104159"/>
                </a:cubicBezTo>
                <a:cubicBezTo>
                  <a:pt x="210506" y="107603"/>
                  <a:pt x="212271" y="111919"/>
                  <a:pt x="212271" y="117107"/>
                </a:cubicBezTo>
                <a:cubicBezTo>
                  <a:pt x="212271" y="125356"/>
                  <a:pt x="208316" y="130884"/>
                  <a:pt x="200407" y="133690"/>
                </a:cubicBezTo>
                <a:lnTo>
                  <a:pt x="178466" y="141217"/>
                </a:lnTo>
                <a:lnTo>
                  <a:pt x="185609" y="162521"/>
                </a:lnTo>
                <a:cubicBezTo>
                  <a:pt x="186205" y="164307"/>
                  <a:pt x="186502" y="166305"/>
                  <a:pt x="186502" y="168516"/>
                </a:cubicBezTo>
                <a:cubicBezTo>
                  <a:pt x="186502" y="173534"/>
                  <a:pt x="184716" y="177871"/>
                  <a:pt x="181145" y="181528"/>
                </a:cubicBezTo>
                <a:cubicBezTo>
                  <a:pt x="177573" y="185185"/>
                  <a:pt x="173278" y="187013"/>
                  <a:pt x="168260" y="187013"/>
                </a:cubicBezTo>
                <a:cubicBezTo>
                  <a:pt x="164263" y="187013"/>
                  <a:pt x="160628" y="185865"/>
                  <a:pt x="157353" y="183569"/>
                </a:cubicBezTo>
                <a:cubicBezTo>
                  <a:pt x="154079" y="181273"/>
                  <a:pt x="151804" y="178211"/>
                  <a:pt x="150529" y="174384"/>
                </a:cubicBezTo>
                <a:lnTo>
                  <a:pt x="143512" y="153336"/>
                </a:lnTo>
                <a:lnTo>
                  <a:pt x="103967" y="166858"/>
                </a:lnTo>
                <a:lnTo>
                  <a:pt x="110983" y="187779"/>
                </a:lnTo>
                <a:cubicBezTo>
                  <a:pt x="111663" y="189820"/>
                  <a:pt x="112003" y="191818"/>
                  <a:pt x="112003" y="193774"/>
                </a:cubicBezTo>
                <a:cubicBezTo>
                  <a:pt x="112003" y="198792"/>
                  <a:pt x="110217" y="203129"/>
                  <a:pt x="106645" y="206786"/>
                </a:cubicBezTo>
                <a:cubicBezTo>
                  <a:pt x="103074" y="210443"/>
                  <a:pt x="98736" y="212272"/>
                  <a:pt x="93634" y="212272"/>
                </a:cubicBezTo>
                <a:cubicBezTo>
                  <a:pt x="89637" y="212272"/>
                  <a:pt x="86022" y="211124"/>
                  <a:pt x="82790" y="208827"/>
                </a:cubicBezTo>
                <a:cubicBezTo>
                  <a:pt x="79559" y="206531"/>
                  <a:pt x="77305" y="203470"/>
                  <a:pt x="76029" y="199643"/>
                </a:cubicBezTo>
                <a:lnTo>
                  <a:pt x="69013" y="178849"/>
                </a:lnTo>
                <a:lnTo>
                  <a:pt x="49495" y="185610"/>
                </a:lnTo>
                <a:cubicBezTo>
                  <a:pt x="47029" y="186376"/>
                  <a:pt x="44903" y="186758"/>
                  <a:pt x="43117" y="186758"/>
                </a:cubicBezTo>
                <a:cubicBezTo>
                  <a:pt x="37929" y="186758"/>
                  <a:pt x="33613" y="185057"/>
                  <a:pt x="30169" y="181656"/>
                </a:cubicBezTo>
                <a:cubicBezTo>
                  <a:pt x="26725" y="178254"/>
                  <a:pt x="25003" y="173959"/>
                  <a:pt x="25003" y="168771"/>
                </a:cubicBezTo>
                <a:cubicBezTo>
                  <a:pt x="25003" y="164774"/>
                  <a:pt x="26172" y="161160"/>
                  <a:pt x="28511" y="157928"/>
                </a:cubicBezTo>
                <a:cubicBezTo>
                  <a:pt x="30849" y="154696"/>
                  <a:pt x="33890" y="152443"/>
                  <a:pt x="37632" y="151167"/>
                </a:cubicBezTo>
                <a:lnTo>
                  <a:pt x="57532" y="144406"/>
                </a:lnTo>
                <a:lnTo>
                  <a:pt x="44138" y="104478"/>
                </a:lnTo>
                <a:lnTo>
                  <a:pt x="24237" y="111366"/>
                </a:lnTo>
                <a:cubicBezTo>
                  <a:pt x="22026" y="112047"/>
                  <a:pt x="19985" y="112387"/>
                  <a:pt x="18114" y="112387"/>
                </a:cubicBezTo>
                <a:cubicBezTo>
                  <a:pt x="13011" y="112387"/>
                  <a:pt x="8717" y="110665"/>
                  <a:pt x="5230" y="107220"/>
                </a:cubicBezTo>
                <a:cubicBezTo>
                  <a:pt x="1743" y="103776"/>
                  <a:pt x="0" y="99503"/>
                  <a:pt x="0" y="94400"/>
                </a:cubicBezTo>
                <a:cubicBezTo>
                  <a:pt x="0" y="90403"/>
                  <a:pt x="1169" y="86788"/>
                  <a:pt x="3508" y="83557"/>
                </a:cubicBezTo>
                <a:cubicBezTo>
                  <a:pt x="5846" y="80325"/>
                  <a:pt x="8887" y="78071"/>
                  <a:pt x="12629" y="76796"/>
                </a:cubicBezTo>
                <a:lnTo>
                  <a:pt x="32657" y="70035"/>
                </a:lnTo>
                <a:lnTo>
                  <a:pt x="25896" y="49751"/>
                </a:lnTo>
                <a:cubicBezTo>
                  <a:pt x="25215" y="47710"/>
                  <a:pt x="24875" y="45712"/>
                  <a:pt x="24875" y="43756"/>
                </a:cubicBezTo>
                <a:cubicBezTo>
                  <a:pt x="24875" y="38653"/>
                  <a:pt x="26661" y="34295"/>
                  <a:pt x="30233" y="30680"/>
                </a:cubicBezTo>
                <a:cubicBezTo>
                  <a:pt x="33805" y="27066"/>
                  <a:pt x="38142" y="25259"/>
                  <a:pt x="43245" y="25259"/>
                </a:cubicBezTo>
                <a:cubicBezTo>
                  <a:pt x="47242" y="25259"/>
                  <a:pt x="50856" y="26407"/>
                  <a:pt x="54088" y="28703"/>
                </a:cubicBezTo>
                <a:cubicBezTo>
                  <a:pt x="57320" y="30999"/>
                  <a:pt x="59573" y="34061"/>
                  <a:pt x="60849" y="37888"/>
                </a:cubicBezTo>
                <a:lnTo>
                  <a:pt x="67738" y="58298"/>
                </a:lnTo>
                <a:lnTo>
                  <a:pt x="107283" y="44904"/>
                </a:lnTo>
                <a:lnTo>
                  <a:pt x="100395" y="24493"/>
                </a:lnTo>
                <a:cubicBezTo>
                  <a:pt x="99714" y="22452"/>
                  <a:pt x="99374" y="20454"/>
                  <a:pt x="99374" y="18497"/>
                </a:cubicBezTo>
                <a:cubicBezTo>
                  <a:pt x="99374" y="13480"/>
                  <a:pt x="101181" y="9143"/>
                  <a:pt x="104796" y="5486"/>
                </a:cubicBezTo>
                <a:cubicBezTo>
                  <a:pt x="108410" y="1829"/>
                  <a:pt x="112726" y="0"/>
                  <a:pt x="1177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dirty="0">
              <a:solidFill>
                <a:schemeClr val="tx1">
                  <a:lumMod val="75000"/>
                  <a:lumOff val="25000"/>
                </a:schemeClr>
              </a:solidFill>
              <a:latin typeface="FontAwesome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130574" y="502179"/>
            <a:ext cx="39310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dirty="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Essential Some Service &amp; Blog</a:t>
            </a:r>
          </a:p>
        </p:txBody>
      </p:sp>
      <p:sp>
        <p:nvSpPr>
          <p:cNvPr id="27" name="Rectangle 26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678326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9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4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3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3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3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8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3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1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4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7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2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30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8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300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1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600"/>
                            </p:stCondLst>
                            <p:childTnLst>
                              <p:par>
                                <p:cTn id="93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100"/>
                            </p:stCondLst>
                            <p:childTnLst>
                              <p:par>
                                <p:cTn id="10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6600"/>
                            </p:stCondLst>
                            <p:childTnLst>
                              <p:par>
                                <p:cTn id="107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7100"/>
                            </p:stCondLst>
                            <p:childTnLst>
                              <p:par>
                                <p:cTn id="11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/>
      <p:bldP spid="28" grpId="0" animBg="1"/>
      <p:bldP spid="29" grpId="0" build="p"/>
      <p:bldP spid="32" grpId="0" animBg="1"/>
      <p:bldP spid="33" grpId="0" build="p"/>
      <p:bldP spid="35" grpId="0" animBg="1"/>
      <p:bldP spid="36" grpId="0" animBg="1"/>
      <p:bldP spid="37" grpId="0" animBg="1"/>
      <p:bldP spid="38" grpId="0" animBg="1"/>
      <p:bldP spid="39" grpId="0" build="p"/>
      <p:bldP spid="40" grpId="0" animBg="1"/>
      <p:bldP spid="43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2" name="Freeform 11"/>
          <p:cNvSpPr/>
          <p:nvPr/>
        </p:nvSpPr>
        <p:spPr>
          <a:xfrm rot="20324701">
            <a:off x="913819" y="3070799"/>
            <a:ext cx="487406" cy="738337"/>
          </a:xfrm>
          <a:custGeom>
            <a:avLst/>
            <a:gdLst/>
            <a:ahLst/>
            <a:cxnLst/>
            <a:rect l="l" t="t" r="r" b="b"/>
            <a:pathLst>
              <a:path w="134936" h="204405">
                <a:moveTo>
                  <a:pt x="127331" y="165827"/>
                </a:moveTo>
                <a:cubicBezTo>
                  <a:pt x="123825" y="169180"/>
                  <a:pt x="119711" y="172228"/>
                  <a:pt x="114986" y="174971"/>
                </a:cubicBezTo>
                <a:cubicBezTo>
                  <a:pt x="107519" y="179238"/>
                  <a:pt x="97689" y="181981"/>
                  <a:pt x="85497" y="183201"/>
                </a:cubicBezTo>
                <a:cubicBezTo>
                  <a:pt x="63704" y="185334"/>
                  <a:pt x="41301" y="182210"/>
                  <a:pt x="18288" y="173828"/>
                </a:cubicBezTo>
                <a:cubicBezTo>
                  <a:pt x="14478" y="172456"/>
                  <a:pt x="11126" y="170475"/>
                  <a:pt x="8230" y="167884"/>
                </a:cubicBezTo>
                <a:cubicBezTo>
                  <a:pt x="8535" y="173371"/>
                  <a:pt x="9373" y="177333"/>
                  <a:pt x="10745" y="179772"/>
                </a:cubicBezTo>
                <a:cubicBezTo>
                  <a:pt x="13945" y="185106"/>
                  <a:pt x="19889" y="189297"/>
                  <a:pt x="28575" y="192345"/>
                </a:cubicBezTo>
                <a:cubicBezTo>
                  <a:pt x="37262" y="195393"/>
                  <a:pt x="47397" y="197221"/>
                  <a:pt x="58979" y="197831"/>
                </a:cubicBezTo>
                <a:cubicBezTo>
                  <a:pt x="69952" y="198288"/>
                  <a:pt x="80468" y="197640"/>
                  <a:pt x="90526" y="195888"/>
                </a:cubicBezTo>
                <a:cubicBezTo>
                  <a:pt x="100584" y="194135"/>
                  <a:pt x="108204" y="191735"/>
                  <a:pt x="113386" y="188687"/>
                </a:cubicBezTo>
                <a:cubicBezTo>
                  <a:pt x="114300" y="188077"/>
                  <a:pt x="115291" y="188001"/>
                  <a:pt x="116358" y="188458"/>
                </a:cubicBezTo>
                <a:cubicBezTo>
                  <a:pt x="123216" y="185106"/>
                  <a:pt x="127178" y="181753"/>
                  <a:pt x="128245" y="178400"/>
                </a:cubicBezTo>
                <a:cubicBezTo>
                  <a:pt x="128702" y="176419"/>
                  <a:pt x="128626" y="173447"/>
                  <a:pt x="128016" y="169485"/>
                </a:cubicBezTo>
                <a:cubicBezTo>
                  <a:pt x="128016" y="168875"/>
                  <a:pt x="127788" y="167656"/>
                  <a:pt x="127331" y="165827"/>
                </a:cubicBezTo>
                <a:close/>
                <a:moveTo>
                  <a:pt x="52121" y="157140"/>
                </a:moveTo>
                <a:cubicBezTo>
                  <a:pt x="54255" y="157140"/>
                  <a:pt x="55322" y="158207"/>
                  <a:pt x="55322" y="160341"/>
                </a:cubicBezTo>
                <a:cubicBezTo>
                  <a:pt x="55322" y="162474"/>
                  <a:pt x="54255" y="163541"/>
                  <a:pt x="52121" y="163541"/>
                </a:cubicBezTo>
                <a:cubicBezTo>
                  <a:pt x="49988" y="163541"/>
                  <a:pt x="48921" y="162474"/>
                  <a:pt x="48921" y="160341"/>
                </a:cubicBezTo>
                <a:cubicBezTo>
                  <a:pt x="48921" y="158207"/>
                  <a:pt x="49988" y="157140"/>
                  <a:pt x="52121" y="157140"/>
                </a:cubicBezTo>
                <a:close/>
                <a:moveTo>
                  <a:pt x="73838" y="155769"/>
                </a:moveTo>
                <a:cubicBezTo>
                  <a:pt x="75972" y="155769"/>
                  <a:pt x="77039" y="156835"/>
                  <a:pt x="77039" y="158969"/>
                </a:cubicBezTo>
                <a:cubicBezTo>
                  <a:pt x="77039" y="161103"/>
                  <a:pt x="75972" y="162169"/>
                  <a:pt x="73838" y="162169"/>
                </a:cubicBezTo>
                <a:cubicBezTo>
                  <a:pt x="71705" y="162169"/>
                  <a:pt x="70638" y="161103"/>
                  <a:pt x="70638" y="158969"/>
                </a:cubicBezTo>
                <a:cubicBezTo>
                  <a:pt x="70638" y="156835"/>
                  <a:pt x="71705" y="155769"/>
                  <a:pt x="73838" y="155769"/>
                </a:cubicBezTo>
                <a:close/>
                <a:moveTo>
                  <a:pt x="122987" y="153940"/>
                </a:moveTo>
                <a:cubicBezTo>
                  <a:pt x="122682" y="155464"/>
                  <a:pt x="121768" y="156302"/>
                  <a:pt x="120244" y="156454"/>
                </a:cubicBezTo>
                <a:lnTo>
                  <a:pt x="120244" y="156683"/>
                </a:lnTo>
                <a:cubicBezTo>
                  <a:pt x="120549" y="158512"/>
                  <a:pt x="119787" y="159655"/>
                  <a:pt x="117958" y="160112"/>
                </a:cubicBezTo>
                <a:cubicBezTo>
                  <a:pt x="117501" y="161026"/>
                  <a:pt x="116815" y="161636"/>
                  <a:pt x="115901" y="161941"/>
                </a:cubicBezTo>
                <a:cubicBezTo>
                  <a:pt x="114681" y="162398"/>
                  <a:pt x="110681" y="163998"/>
                  <a:pt x="103899" y="166741"/>
                </a:cubicBezTo>
                <a:cubicBezTo>
                  <a:pt x="97117" y="169485"/>
                  <a:pt x="91745" y="171313"/>
                  <a:pt x="87783" y="172228"/>
                </a:cubicBezTo>
                <a:lnTo>
                  <a:pt x="51980" y="172228"/>
                </a:lnTo>
                <a:lnTo>
                  <a:pt x="47951" y="171670"/>
                </a:lnTo>
                <a:lnTo>
                  <a:pt x="16002" y="159198"/>
                </a:lnTo>
                <a:lnTo>
                  <a:pt x="16002" y="160112"/>
                </a:lnTo>
                <a:cubicBezTo>
                  <a:pt x="16002" y="161026"/>
                  <a:pt x="15736" y="161788"/>
                  <a:pt x="15202" y="162398"/>
                </a:cubicBezTo>
                <a:cubicBezTo>
                  <a:pt x="14669" y="163008"/>
                  <a:pt x="14021" y="163389"/>
                  <a:pt x="13259" y="163541"/>
                </a:cubicBezTo>
                <a:cubicBezTo>
                  <a:pt x="15393" y="165370"/>
                  <a:pt x="17831" y="166818"/>
                  <a:pt x="20574" y="167884"/>
                </a:cubicBezTo>
                <a:lnTo>
                  <a:pt x="47951" y="171670"/>
                </a:lnTo>
                <a:lnTo>
                  <a:pt x="49378" y="172228"/>
                </a:lnTo>
                <a:lnTo>
                  <a:pt x="51980" y="172228"/>
                </a:lnTo>
                <a:lnTo>
                  <a:pt x="85040" y="176800"/>
                </a:lnTo>
                <a:cubicBezTo>
                  <a:pt x="96165" y="175733"/>
                  <a:pt x="105080" y="173295"/>
                  <a:pt x="111786" y="169485"/>
                </a:cubicBezTo>
                <a:cubicBezTo>
                  <a:pt x="119101" y="165370"/>
                  <a:pt x="123978" y="161331"/>
                  <a:pt x="126416" y="157369"/>
                </a:cubicBezTo>
                <a:lnTo>
                  <a:pt x="126873" y="155311"/>
                </a:lnTo>
                <a:cubicBezTo>
                  <a:pt x="126264" y="154702"/>
                  <a:pt x="124968" y="154245"/>
                  <a:pt x="122987" y="153940"/>
                </a:cubicBezTo>
                <a:close/>
                <a:moveTo>
                  <a:pt x="61037" y="152797"/>
                </a:moveTo>
                <a:cubicBezTo>
                  <a:pt x="61951" y="152797"/>
                  <a:pt x="62713" y="153102"/>
                  <a:pt x="63323" y="153711"/>
                </a:cubicBezTo>
                <a:cubicBezTo>
                  <a:pt x="63932" y="154321"/>
                  <a:pt x="64237" y="155083"/>
                  <a:pt x="64237" y="155997"/>
                </a:cubicBezTo>
                <a:cubicBezTo>
                  <a:pt x="64237" y="158131"/>
                  <a:pt x="63170" y="159198"/>
                  <a:pt x="61037" y="159198"/>
                </a:cubicBezTo>
                <a:cubicBezTo>
                  <a:pt x="58903" y="159198"/>
                  <a:pt x="57836" y="158131"/>
                  <a:pt x="57836" y="155997"/>
                </a:cubicBezTo>
                <a:cubicBezTo>
                  <a:pt x="57836" y="155083"/>
                  <a:pt x="58141" y="154321"/>
                  <a:pt x="58751" y="153711"/>
                </a:cubicBezTo>
                <a:cubicBezTo>
                  <a:pt x="59360" y="153102"/>
                  <a:pt x="60122" y="152797"/>
                  <a:pt x="61037" y="152797"/>
                </a:cubicBezTo>
                <a:close/>
                <a:moveTo>
                  <a:pt x="103556" y="150739"/>
                </a:moveTo>
                <a:cubicBezTo>
                  <a:pt x="105690" y="150739"/>
                  <a:pt x="106757" y="151806"/>
                  <a:pt x="106757" y="153940"/>
                </a:cubicBezTo>
                <a:cubicBezTo>
                  <a:pt x="106757" y="156073"/>
                  <a:pt x="105690" y="157140"/>
                  <a:pt x="103556" y="157140"/>
                </a:cubicBezTo>
                <a:cubicBezTo>
                  <a:pt x="101423" y="157140"/>
                  <a:pt x="100356" y="156073"/>
                  <a:pt x="100356" y="153940"/>
                </a:cubicBezTo>
                <a:cubicBezTo>
                  <a:pt x="100356" y="151806"/>
                  <a:pt x="101423" y="150739"/>
                  <a:pt x="103556" y="150739"/>
                </a:cubicBezTo>
                <a:close/>
                <a:moveTo>
                  <a:pt x="91212" y="149368"/>
                </a:moveTo>
                <a:cubicBezTo>
                  <a:pt x="93345" y="149368"/>
                  <a:pt x="94412" y="150435"/>
                  <a:pt x="94412" y="152568"/>
                </a:cubicBezTo>
                <a:cubicBezTo>
                  <a:pt x="94412" y="154702"/>
                  <a:pt x="93345" y="155769"/>
                  <a:pt x="91212" y="155769"/>
                </a:cubicBezTo>
                <a:cubicBezTo>
                  <a:pt x="89078" y="155769"/>
                  <a:pt x="88011" y="154702"/>
                  <a:pt x="88011" y="152568"/>
                </a:cubicBezTo>
                <a:cubicBezTo>
                  <a:pt x="88011" y="150435"/>
                  <a:pt x="89078" y="149368"/>
                  <a:pt x="91212" y="149368"/>
                </a:cubicBezTo>
                <a:close/>
                <a:moveTo>
                  <a:pt x="44577" y="148225"/>
                </a:moveTo>
                <a:cubicBezTo>
                  <a:pt x="46711" y="148225"/>
                  <a:pt x="47778" y="149292"/>
                  <a:pt x="47778" y="151425"/>
                </a:cubicBezTo>
                <a:cubicBezTo>
                  <a:pt x="47778" y="153559"/>
                  <a:pt x="46711" y="154626"/>
                  <a:pt x="44577" y="154626"/>
                </a:cubicBezTo>
                <a:cubicBezTo>
                  <a:pt x="42444" y="154626"/>
                  <a:pt x="41377" y="153559"/>
                  <a:pt x="41377" y="151425"/>
                </a:cubicBezTo>
                <a:cubicBezTo>
                  <a:pt x="41377" y="149292"/>
                  <a:pt x="42444" y="148225"/>
                  <a:pt x="44577" y="148225"/>
                </a:cubicBezTo>
                <a:close/>
                <a:moveTo>
                  <a:pt x="32004" y="147082"/>
                </a:moveTo>
                <a:cubicBezTo>
                  <a:pt x="34138" y="147082"/>
                  <a:pt x="35205" y="148149"/>
                  <a:pt x="35205" y="150282"/>
                </a:cubicBezTo>
                <a:cubicBezTo>
                  <a:pt x="35205" y="152416"/>
                  <a:pt x="34138" y="153483"/>
                  <a:pt x="32004" y="153483"/>
                </a:cubicBezTo>
                <a:cubicBezTo>
                  <a:pt x="29871" y="153483"/>
                  <a:pt x="28804" y="152416"/>
                  <a:pt x="28804" y="150282"/>
                </a:cubicBezTo>
                <a:cubicBezTo>
                  <a:pt x="28804" y="148149"/>
                  <a:pt x="29871" y="147082"/>
                  <a:pt x="32004" y="147082"/>
                </a:cubicBezTo>
                <a:close/>
                <a:moveTo>
                  <a:pt x="101727" y="142281"/>
                </a:moveTo>
                <a:cubicBezTo>
                  <a:pt x="103861" y="142281"/>
                  <a:pt x="104928" y="143348"/>
                  <a:pt x="104928" y="145482"/>
                </a:cubicBezTo>
                <a:cubicBezTo>
                  <a:pt x="104928" y="147615"/>
                  <a:pt x="103861" y="148682"/>
                  <a:pt x="101727" y="148682"/>
                </a:cubicBezTo>
                <a:cubicBezTo>
                  <a:pt x="99594" y="148682"/>
                  <a:pt x="98527" y="147615"/>
                  <a:pt x="98527" y="145482"/>
                </a:cubicBezTo>
                <a:cubicBezTo>
                  <a:pt x="98527" y="143348"/>
                  <a:pt x="99594" y="142281"/>
                  <a:pt x="101727" y="142281"/>
                </a:cubicBezTo>
                <a:close/>
                <a:moveTo>
                  <a:pt x="79096" y="140452"/>
                </a:moveTo>
                <a:cubicBezTo>
                  <a:pt x="81230" y="140452"/>
                  <a:pt x="82296" y="141519"/>
                  <a:pt x="82296" y="143653"/>
                </a:cubicBezTo>
                <a:cubicBezTo>
                  <a:pt x="82296" y="145786"/>
                  <a:pt x="81230" y="146853"/>
                  <a:pt x="79096" y="146853"/>
                </a:cubicBezTo>
                <a:cubicBezTo>
                  <a:pt x="76962" y="146853"/>
                  <a:pt x="75896" y="145786"/>
                  <a:pt x="75896" y="143653"/>
                </a:cubicBezTo>
                <a:cubicBezTo>
                  <a:pt x="75896" y="141519"/>
                  <a:pt x="76962" y="140452"/>
                  <a:pt x="79096" y="140452"/>
                </a:cubicBezTo>
                <a:close/>
                <a:moveTo>
                  <a:pt x="65609" y="139767"/>
                </a:moveTo>
                <a:cubicBezTo>
                  <a:pt x="67742" y="139767"/>
                  <a:pt x="68809" y="140833"/>
                  <a:pt x="68809" y="142967"/>
                </a:cubicBezTo>
                <a:cubicBezTo>
                  <a:pt x="68809" y="145101"/>
                  <a:pt x="67742" y="146167"/>
                  <a:pt x="65609" y="146167"/>
                </a:cubicBezTo>
                <a:cubicBezTo>
                  <a:pt x="63475" y="146167"/>
                  <a:pt x="62408" y="145101"/>
                  <a:pt x="62408" y="142967"/>
                </a:cubicBezTo>
                <a:cubicBezTo>
                  <a:pt x="62408" y="140833"/>
                  <a:pt x="63475" y="139767"/>
                  <a:pt x="65609" y="139767"/>
                </a:cubicBezTo>
                <a:close/>
                <a:moveTo>
                  <a:pt x="50978" y="138166"/>
                </a:moveTo>
                <a:cubicBezTo>
                  <a:pt x="53112" y="138166"/>
                  <a:pt x="54179" y="139233"/>
                  <a:pt x="54179" y="141367"/>
                </a:cubicBezTo>
                <a:cubicBezTo>
                  <a:pt x="54179" y="143500"/>
                  <a:pt x="53112" y="144567"/>
                  <a:pt x="50978" y="144567"/>
                </a:cubicBezTo>
                <a:cubicBezTo>
                  <a:pt x="48845" y="144567"/>
                  <a:pt x="47778" y="143500"/>
                  <a:pt x="47778" y="141367"/>
                </a:cubicBezTo>
                <a:cubicBezTo>
                  <a:pt x="47778" y="139233"/>
                  <a:pt x="48845" y="138166"/>
                  <a:pt x="50978" y="138166"/>
                </a:cubicBezTo>
                <a:close/>
                <a:moveTo>
                  <a:pt x="36576" y="134280"/>
                </a:moveTo>
                <a:cubicBezTo>
                  <a:pt x="38710" y="134280"/>
                  <a:pt x="39777" y="135347"/>
                  <a:pt x="39777" y="137481"/>
                </a:cubicBezTo>
                <a:cubicBezTo>
                  <a:pt x="39777" y="139614"/>
                  <a:pt x="38710" y="140681"/>
                  <a:pt x="36576" y="140681"/>
                </a:cubicBezTo>
                <a:cubicBezTo>
                  <a:pt x="34443" y="140681"/>
                  <a:pt x="33376" y="139614"/>
                  <a:pt x="33376" y="137481"/>
                </a:cubicBezTo>
                <a:cubicBezTo>
                  <a:pt x="33376" y="135347"/>
                  <a:pt x="34443" y="134280"/>
                  <a:pt x="36576" y="134280"/>
                </a:cubicBezTo>
                <a:close/>
                <a:moveTo>
                  <a:pt x="89840" y="134052"/>
                </a:moveTo>
                <a:cubicBezTo>
                  <a:pt x="91974" y="134052"/>
                  <a:pt x="93041" y="135118"/>
                  <a:pt x="93041" y="137252"/>
                </a:cubicBezTo>
                <a:cubicBezTo>
                  <a:pt x="93041" y="139386"/>
                  <a:pt x="91974" y="140452"/>
                  <a:pt x="89840" y="140452"/>
                </a:cubicBezTo>
                <a:cubicBezTo>
                  <a:pt x="87707" y="140452"/>
                  <a:pt x="86640" y="139386"/>
                  <a:pt x="86640" y="137252"/>
                </a:cubicBezTo>
                <a:cubicBezTo>
                  <a:pt x="86640" y="135118"/>
                  <a:pt x="87707" y="134052"/>
                  <a:pt x="89840" y="134052"/>
                </a:cubicBezTo>
                <a:close/>
                <a:moveTo>
                  <a:pt x="75667" y="126508"/>
                </a:moveTo>
                <a:cubicBezTo>
                  <a:pt x="77801" y="126508"/>
                  <a:pt x="78867" y="127575"/>
                  <a:pt x="78867" y="129708"/>
                </a:cubicBezTo>
                <a:cubicBezTo>
                  <a:pt x="78867" y="131842"/>
                  <a:pt x="77801" y="132909"/>
                  <a:pt x="75667" y="132909"/>
                </a:cubicBezTo>
                <a:cubicBezTo>
                  <a:pt x="73533" y="132909"/>
                  <a:pt x="72467" y="131842"/>
                  <a:pt x="72467" y="129708"/>
                </a:cubicBezTo>
                <a:cubicBezTo>
                  <a:pt x="72467" y="127575"/>
                  <a:pt x="73533" y="126508"/>
                  <a:pt x="75667" y="126508"/>
                </a:cubicBezTo>
                <a:close/>
                <a:moveTo>
                  <a:pt x="52807" y="126508"/>
                </a:moveTo>
                <a:cubicBezTo>
                  <a:pt x="54941" y="126508"/>
                  <a:pt x="56007" y="127575"/>
                  <a:pt x="56007" y="129708"/>
                </a:cubicBezTo>
                <a:cubicBezTo>
                  <a:pt x="56007" y="131842"/>
                  <a:pt x="54941" y="132909"/>
                  <a:pt x="52807" y="132909"/>
                </a:cubicBezTo>
                <a:cubicBezTo>
                  <a:pt x="52197" y="133366"/>
                  <a:pt x="51435" y="133594"/>
                  <a:pt x="50521" y="133594"/>
                </a:cubicBezTo>
                <a:cubicBezTo>
                  <a:pt x="48387" y="133594"/>
                  <a:pt x="47321" y="132528"/>
                  <a:pt x="47321" y="130394"/>
                </a:cubicBezTo>
                <a:cubicBezTo>
                  <a:pt x="47321" y="128260"/>
                  <a:pt x="48387" y="127194"/>
                  <a:pt x="50521" y="127194"/>
                </a:cubicBezTo>
                <a:cubicBezTo>
                  <a:pt x="51131" y="126736"/>
                  <a:pt x="51893" y="126508"/>
                  <a:pt x="52807" y="126508"/>
                </a:cubicBezTo>
                <a:close/>
                <a:moveTo>
                  <a:pt x="64923" y="125136"/>
                </a:moveTo>
                <a:cubicBezTo>
                  <a:pt x="67056" y="125136"/>
                  <a:pt x="68123" y="126203"/>
                  <a:pt x="68123" y="128337"/>
                </a:cubicBezTo>
                <a:cubicBezTo>
                  <a:pt x="68123" y="130470"/>
                  <a:pt x="67056" y="131537"/>
                  <a:pt x="64923" y="131537"/>
                </a:cubicBezTo>
                <a:cubicBezTo>
                  <a:pt x="62789" y="131537"/>
                  <a:pt x="61722" y="130470"/>
                  <a:pt x="61722" y="128337"/>
                </a:cubicBezTo>
                <a:cubicBezTo>
                  <a:pt x="61722" y="126203"/>
                  <a:pt x="62789" y="125136"/>
                  <a:pt x="64923" y="125136"/>
                </a:cubicBezTo>
                <a:close/>
                <a:moveTo>
                  <a:pt x="86411" y="122850"/>
                </a:moveTo>
                <a:cubicBezTo>
                  <a:pt x="88545" y="122850"/>
                  <a:pt x="89612" y="123917"/>
                  <a:pt x="89612" y="126051"/>
                </a:cubicBezTo>
                <a:cubicBezTo>
                  <a:pt x="89612" y="128184"/>
                  <a:pt x="88545" y="129251"/>
                  <a:pt x="86411" y="129251"/>
                </a:cubicBezTo>
                <a:cubicBezTo>
                  <a:pt x="84278" y="129251"/>
                  <a:pt x="83211" y="128184"/>
                  <a:pt x="83211" y="126051"/>
                </a:cubicBezTo>
                <a:cubicBezTo>
                  <a:pt x="83211" y="123917"/>
                  <a:pt x="84278" y="122850"/>
                  <a:pt x="86411" y="122850"/>
                </a:cubicBezTo>
                <a:close/>
                <a:moveTo>
                  <a:pt x="60122" y="113935"/>
                </a:moveTo>
                <a:cubicBezTo>
                  <a:pt x="62256" y="113935"/>
                  <a:pt x="63323" y="115002"/>
                  <a:pt x="63323" y="117135"/>
                </a:cubicBezTo>
                <a:cubicBezTo>
                  <a:pt x="63323" y="119269"/>
                  <a:pt x="62256" y="120336"/>
                  <a:pt x="60122" y="120336"/>
                </a:cubicBezTo>
                <a:cubicBezTo>
                  <a:pt x="57989" y="120336"/>
                  <a:pt x="56922" y="119269"/>
                  <a:pt x="56922" y="117135"/>
                </a:cubicBezTo>
                <a:cubicBezTo>
                  <a:pt x="56922" y="115002"/>
                  <a:pt x="57989" y="113935"/>
                  <a:pt x="60122" y="113935"/>
                </a:cubicBezTo>
                <a:close/>
                <a:moveTo>
                  <a:pt x="68809" y="112792"/>
                </a:moveTo>
                <a:cubicBezTo>
                  <a:pt x="70943" y="112792"/>
                  <a:pt x="72009" y="113859"/>
                  <a:pt x="72009" y="115992"/>
                </a:cubicBezTo>
                <a:cubicBezTo>
                  <a:pt x="72009" y="118126"/>
                  <a:pt x="70943" y="119193"/>
                  <a:pt x="68809" y="119193"/>
                </a:cubicBezTo>
                <a:cubicBezTo>
                  <a:pt x="66675" y="119193"/>
                  <a:pt x="65609" y="118126"/>
                  <a:pt x="65609" y="115992"/>
                </a:cubicBezTo>
                <a:cubicBezTo>
                  <a:pt x="65609" y="113859"/>
                  <a:pt x="66675" y="112792"/>
                  <a:pt x="68809" y="112792"/>
                </a:cubicBezTo>
                <a:close/>
                <a:moveTo>
                  <a:pt x="65837" y="101819"/>
                </a:moveTo>
                <a:cubicBezTo>
                  <a:pt x="67971" y="101819"/>
                  <a:pt x="69038" y="102886"/>
                  <a:pt x="69038" y="105019"/>
                </a:cubicBezTo>
                <a:cubicBezTo>
                  <a:pt x="69038" y="107153"/>
                  <a:pt x="67971" y="108220"/>
                  <a:pt x="65837" y="108220"/>
                </a:cubicBezTo>
                <a:cubicBezTo>
                  <a:pt x="63704" y="108220"/>
                  <a:pt x="62637" y="107153"/>
                  <a:pt x="62637" y="105019"/>
                </a:cubicBezTo>
                <a:cubicBezTo>
                  <a:pt x="62637" y="102886"/>
                  <a:pt x="63704" y="101819"/>
                  <a:pt x="65837" y="101819"/>
                </a:cubicBezTo>
                <a:close/>
                <a:moveTo>
                  <a:pt x="66752" y="80331"/>
                </a:moveTo>
                <a:cubicBezTo>
                  <a:pt x="68885" y="80331"/>
                  <a:pt x="69952" y="81397"/>
                  <a:pt x="69952" y="83531"/>
                </a:cubicBezTo>
                <a:cubicBezTo>
                  <a:pt x="69952" y="85665"/>
                  <a:pt x="68885" y="86731"/>
                  <a:pt x="66752" y="86731"/>
                </a:cubicBezTo>
                <a:cubicBezTo>
                  <a:pt x="64618" y="86731"/>
                  <a:pt x="63551" y="85665"/>
                  <a:pt x="63551" y="83531"/>
                </a:cubicBezTo>
                <a:cubicBezTo>
                  <a:pt x="63551" y="81397"/>
                  <a:pt x="64618" y="80331"/>
                  <a:pt x="66752" y="80331"/>
                </a:cubicBezTo>
                <a:close/>
                <a:moveTo>
                  <a:pt x="57836" y="71872"/>
                </a:moveTo>
                <a:cubicBezTo>
                  <a:pt x="59970" y="71872"/>
                  <a:pt x="61037" y="72939"/>
                  <a:pt x="61037" y="75073"/>
                </a:cubicBezTo>
                <a:cubicBezTo>
                  <a:pt x="61037" y="77206"/>
                  <a:pt x="59970" y="78273"/>
                  <a:pt x="57836" y="78273"/>
                </a:cubicBezTo>
                <a:cubicBezTo>
                  <a:pt x="55703" y="78273"/>
                  <a:pt x="54636" y="77206"/>
                  <a:pt x="54636" y="75073"/>
                </a:cubicBezTo>
                <a:cubicBezTo>
                  <a:pt x="54636" y="72939"/>
                  <a:pt x="55703" y="71872"/>
                  <a:pt x="57836" y="71872"/>
                </a:cubicBezTo>
                <a:close/>
                <a:moveTo>
                  <a:pt x="72009" y="70044"/>
                </a:moveTo>
                <a:cubicBezTo>
                  <a:pt x="74143" y="70044"/>
                  <a:pt x="75210" y="71110"/>
                  <a:pt x="75210" y="73244"/>
                </a:cubicBezTo>
                <a:cubicBezTo>
                  <a:pt x="75210" y="75378"/>
                  <a:pt x="74143" y="76444"/>
                  <a:pt x="72009" y="76444"/>
                </a:cubicBezTo>
                <a:cubicBezTo>
                  <a:pt x="69876" y="76444"/>
                  <a:pt x="68809" y="75378"/>
                  <a:pt x="68809" y="73244"/>
                </a:cubicBezTo>
                <a:cubicBezTo>
                  <a:pt x="68809" y="71110"/>
                  <a:pt x="69876" y="70044"/>
                  <a:pt x="72009" y="70044"/>
                </a:cubicBezTo>
                <a:close/>
                <a:moveTo>
                  <a:pt x="87326" y="66843"/>
                </a:moveTo>
                <a:cubicBezTo>
                  <a:pt x="89459" y="66843"/>
                  <a:pt x="90526" y="67910"/>
                  <a:pt x="90526" y="70044"/>
                </a:cubicBezTo>
                <a:cubicBezTo>
                  <a:pt x="90526" y="72177"/>
                  <a:pt x="89459" y="73244"/>
                  <a:pt x="87326" y="73244"/>
                </a:cubicBezTo>
                <a:cubicBezTo>
                  <a:pt x="85192" y="73244"/>
                  <a:pt x="84125" y="72177"/>
                  <a:pt x="84125" y="70044"/>
                </a:cubicBezTo>
                <a:cubicBezTo>
                  <a:pt x="84125" y="67910"/>
                  <a:pt x="85192" y="66843"/>
                  <a:pt x="87326" y="66843"/>
                </a:cubicBezTo>
                <a:close/>
                <a:moveTo>
                  <a:pt x="44806" y="66157"/>
                </a:moveTo>
                <a:cubicBezTo>
                  <a:pt x="46940" y="66157"/>
                  <a:pt x="48006" y="67224"/>
                  <a:pt x="48006" y="69358"/>
                </a:cubicBezTo>
                <a:cubicBezTo>
                  <a:pt x="48006" y="71491"/>
                  <a:pt x="46940" y="72558"/>
                  <a:pt x="44806" y="72558"/>
                </a:cubicBezTo>
                <a:cubicBezTo>
                  <a:pt x="42672" y="72558"/>
                  <a:pt x="41606" y="71491"/>
                  <a:pt x="41606" y="69358"/>
                </a:cubicBezTo>
                <a:cubicBezTo>
                  <a:pt x="41606" y="67224"/>
                  <a:pt x="42672" y="66157"/>
                  <a:pt x="44806" y="66157"/>
                </a:cubicBezTo>
                <a:close/>
                <a:moveTo>
                  <a:pt x="16002" y="49927"/>
                </a:moveTo>
                <a:cubicBezTo>
                  <a:pt x="17069" y="62881"/>
                  <a:pt x="17222" y="81321"/>
                  <a:pt x="16460" y="105248"/>
                </a:cubicBezTo>
                <a:cubicBezTo>
                  <a:pt x="16002" y="115611"/>
                  <a:pt x="15774" y="122317"/>
                  <a:pt x="15774" y="125365"/>
                </a:cubicBezTo>
                <a:cubicBezTo>
                  <a:pt x="15926" y="134661"/>
                  <a:pt x="15850" y="141976"/>
                  <a:pt x="15545" y="147310"/>
                </a:cubicBezTo>
                <a:lnTo>
                  <a:pt x="15545" y="148911"/>
                </a:lnTo>
                <a:lnTo>
                  <a:pt x="16460" y="148911"/>
                </a:lnTo>
                <a:cubicBezTo>
                  <a:pt x="17526" y="138395"/>
                  <a:pt x="21794" y="127117"/>
                  <a:pt x="29261" y="115078"/>
                </a:cubicBezTo>
                <a:cubicBezTo>
                  <a:pt x="36272" y="103495"/>
                  <a:pt x="43815" y="95875"/>
                  <a:pt x="51893" y="92218"/>
                </a:cubicBezTo>
                <a:cubicBezTo>
                  <a:pt x="42139" y="87646"/>
                  <a:pt x="34481" y="82121"/>
                  <a:pt x="28918" y="75644"/>
                </a:cubicBezTo>
                <a:cubicBezTo>
                  <a:pt x="23356" y="69167"/>
                  <a:pt x="19050" y="60595"/>
                  <a:pt x="16002" y="49927"/>
                </a:cubicBezTo>
                <a:close/>
                <a:moveTo>
                  <a:pt x="14402" y="46269"/>
                </a:moveTo>
                <a:lnTo>
                  <a:pt x="14402" y="47184"/>
                </a:lnTo>
                <a:cubicBezTo>
                  <a:pt x="14859" y="47488"/>
                  <a:pt x="15240" y="47869"/>
                  <a:pt x="15545" y="48327"/>
                </a:cubicBezTo>
                <a:cubicBezTo>
                  <a:pt x="15545" y="47869"/>
                  <a:pt x="15621" y="47336"/>
                  <a:pt x="15774" y="46726"/>
                </a:cubicBezTo>
                <a:close/>
                <a:moveTo>
                  <a:pt x="113386" y="43755"/>
                </a:moveTo>
                <a:cubicBezTo>
                  <a:pt x="111557" y="44212"/>
                  <a:pt x="109119" y="44898"/>
                  <a:pt x="106071" y="45812"/>
                </a:cubicBezTo>
                <a:cubicBezTo>
                  <a:pt x="98298" y="48250"/>
                  <a:pt x="93041" y="49774"/>
                  <a:pt x="90297" y="50384"/>
                </a:cubicBezTo>
                <a:cubicBezTo>
                  <a:pt x="78410" y="52518"/>
                  <a:pt x="63551" y="52975"/>
                  <a:pt x="45720" y="51756"/>
                </a:cubicBezTo>
                <a:cubicBezTo>
                  <a:pt x="36729" y="51146"/>
                  <a:pt x="28880" y="50079"/>
                  <a:pt x="22175" y="48555"/>
                </a:cubicBezTo>
                <a:cubicBezTo>
                  <a:pt x="25223" y="58918"/>
                  <a:pt x="29604" y="67110"/>
                  <a:pt x="35319" y="73130"/>
                </a:cubicBezTo>
                <a:cubicBezTo>
                  <a:pt x="41034" y="79149"/>
                  <a:pt x="49149" y="84293"/>
                  <a:pt x="59665" y="88560"/>
                </a:cubicBezTo>
                <a:cubicBezTo>
                  <a:pt x="60732" y="89017"/>
                  <a:pt x="61418" y="89779"/>
                  <a:pt x="61722" y="90846"/>
                </a:cubicBezTo>
                <a:cubicBezTo>
                  <a:pt x="62180" y="91303"/>
                  <a:pt x="62484" y="91913"/>
                  <a:pt x="62637" y="92675"/>
                </a:cubicBezTo>
                <a:cubicBezTo>
                  <a:pt x="62789" y="93589"/>
                  <a:pt x="62599" y="94389"/>
                  <a:pt x="62065" y="95075"/>
                </a:cubicBezTo>
                <a:cubicBezTo>
                  <a:pt x="61532" y="95761"/>
                  <a:pt x="60808" y="96180"/>
                  <a:pt x="59894" y="96333"/>
                </a:cubicBezTo>
                <a:cubicBezTo>
                  <a:pt x="55779" y="96790"/>
                  <a:pt x="51512" y="99038"/>
                  <a:pt x="47092" y="103076"/>
                </a:cubicBezTo>
                <a:cubicBezTo>
                  <a:pt x="42672" y="107115"/>
                  <a:pt x="38558" y="112182"/>
                  <a:pt x="34748" y="118278"/>
                </a:cubicBezTo>
                <a:cubicBezTo>
                  <a:pt x="29718" y="126508"/>
                  <a:pt x="26137" y="134661"/>
                  <a:pt x="24003" y="142738"/>
                </a:cubicBezTo>
                <a:cubicBezTo>
                  <a:pt x="24918" y="142434"/>
                  <a:pt x="25832" y="142510"/>
                  <a:pt x="26747" y="142967"/>
                </a:cubicBezTo>
                <a:cubicBezTo>
                  <a:pt x="28575" y="143881"/>
                  <a:pt x="28956" y="145329"/>
                  <a:pt x="27890" y="147310"/>
                </a:cubicBezTo>
                <a:cubicBezTo>
                  <a:pt x="26670" y="149444"/>
                  <a:pt x="25985" y="150739"/>
                  <a:pt x="25832" y="151197"/>
                </a:cubicBezTo>
                <a:cubicBezTo>
                  <a:pt x="25527" y="151349"/>
                  <a:pt x="25070" y="151730"/>
                  <a:pt x="24461" y="152340"/>
                </a:cubicBezTo>
                <a:lnTo>
                  <a:pt x="22175" y="154854"/>
                </a:lnTo>
                <a:cubicBezTo>
                  <a:pt x="22022" y="155159"/>
                  <a:pt x="21794" y="155388"/>
                  <a:pt x="21489" y="155540"/>
                </a:cubicBezTo>
                <a:cubicBezTo>
                  <a:pt x="27432" y="160417"/>
                  <a:pt x="37034" y="163922"/>
                  <a:pt x="50292" y="166056"/>
                </a:cubicBezTo>
                <a:cubicBezTo>
                  <a:pt x="64313" y="168189"/>
                  <a:pt x="76353" y="168113"/>
                  <a:pt x="86411" y="165827"/>
                </a:cubicBezTo>
                <a:cubicBezTo>
                  <a:pt x="90221" y="165065"/>
                  <a:pt x="95174" y="163427"/>
                  <a:pt x="101270" y="160912"/>
                </a:cubicBezTo>
                <a:cubicBezTo>
                  <a:pt x="107366" y="158397"/>
                  <a:pt x="111481" y="156759"/>
                  <a:pt x="113615" y="155997"/>
                </a:cubicBezTo>
                <a:cubicBezTo>
                  <a:pt x="108433" y="121250"/>
                  <a:pt x="95860" y="100143"/>
                  <a:pt x="75896" y="92675"/>
                </a:cubicBezTo>
                <a:cubicBezTo>
                  <a:pt x="75286" y="92523"/>
                  <a:pt x="74753" y="92142"/>
                  <a:pt x="74295" y="91532"/>
                </a:cubicBezTo>
                <a:cubicBezTo>
                  <a:pt x="73533" y="91227"/>
                  <a:pt x="73000" y="90618"/>
                  <a:pt x="72695" y="89703"/>
                </a:cubicBezTo>
                <a:cubicBezTo>
                  <a:pt x="71933" y="87722"/>
                  <a:pt x="72543" y="86350"/>
                  <a:pt x="74524" y="85588"/>
                </a:cubicBezTo>
                <a:cubicBezTo>
                  <a:pt x="83058" y="82236"/>
                  <a:pt x="91631" y="76140"/>
                  <a:pt x="100242" y="67300"/>
                </a:cubicBezTo>
                <a:cubicBezTo>
                  <a:pt x="108852" y="58461"/>
                  <a:pt x="113234" y="50613"/>
                  <a:pt x="113386" y="43755"/>
                </a:cubicBezTo>
                <a:close/>
                <a:moveTo>
                  <a:pt x="123216" y="41240"/>
                </a:moveTo>
                <a:cubicBezTo>
                  <a:pt x="122759" y="42154"/>
                  <a:pt x="121997" y="42612"/>
                  <a:pt x="120930" y="42612"/>
                </a:cubicBezTo>
                <a:lnTo>
                  <a:pt x="119787" y="42612"/>
                </a:lnTo>
                <a:cubicBezTo>
                  <a:pt x="120244" y="51451"/>
                  <a:pt x="115215" y="61204"/>
                  <a:pt x="104699" y="71872"/>
                </a:cubicBezTo>
                <a:cubicBezTo>
                  <a:pt x="97994" y="78730"/>
                  <a:pt x="90678" y="84369"/>
                  <a:pt x="82754" y="88789"/>
                </a:cubicBezTo>
                <a:cubicBezTo>
                  <a:pt x="99822" y="97171"/>
                  <a:pt x="111481" y="115230"/>
                  <a:pt x="117729" y="142967"/>
                </a:cubicBezTo>
                <a:cubicBezTo>
                  <a:pt x="118187" y="137176"/>
                  <a:pt x="118491" y="129556"/>
                  <a:pt x="118644" y="120107"/>
                </a:cubicBezTo>
                <a:cubicBezTo>
                  <a:pt x="118949" y="101819"/>
                  <a:pt x="119253" y="90618"/>
                  <a:pt x="119558" y="86503"/>
                </a:cubicBezTo>
                <a:cubicBezTo>
                  <a:pt x="119863" y="83455"/>
                  <a:pt x="120358" y="78959"/>
                  <a:pt x="121044" y="73015"/>
                </a:cubicBezTo>
                <a:cubicBezTo>
                  <a:pt x="121730" y="67072"/>
                  <a:pt x="122149" y="63719"/>
                  <a:pt x="122301" y="62957"/>
                </a:cubicBezTo>
                <a:lnTo>
                  <a:pt x="122301" y="46726"/>
                </a:lnTo>
                <a:cubicBezTo>
                  <a:pt x="122301" y="45660"/>
                  <a:pt x="122682" y="44821"/>
                  <a:pt x="123444" y="44212"/>
                </a:cubicBezTo>
                <a:lnTo>
                  <a:pt x="123444" y="41469"/>
                </a:lnTo>
                <a:cubicBezTo>
                  <a:pt x="123444" y="41316"/>
                  <a:pt x="123368" y="41240"/>
                  <a:pt x="123216" y="41240"/>
                </a:cubicBezTo>
                <a:close/>
                <a:moveTo>
                  <a:pt x="122301" y="19066"/>
                </a:moveTo>
                <a:cubicBezTo>
                  <a:pt x="120625" y="19828"/>
                  <a:pt x="118644" y="20590"/>
                  <a:pt x="116358" y="21352"/>
                </a:cubicBezTo>
                <a:cubicBezTo>
                  <a:pt x="108585" y="23943"/>
                  <a:pt x="101956" y="25619"/>
                  <a:pt x="96470" y="26381"/>
                </a:cubicBezTo>
                <a:cubicBezTo>
                  <a:pt x="87021" y="27600"/>
                  <a:pt x="71095" y="27753"/>
                  <a:pt x="48692" y="26838"/>
                </a:cubicBezTo>
                <a:cubicBezTo>
                  <a:pt x="37110" y="26381"/>
                  <a:pt x="27661" y="25619"/>
                  <a:pt x="20346" y="24552"/>
                </a:cubicBezTo>
                <a:cubicBezTo>
                  <a:pt x="16079" y="23943"/>
                  <a:pt x="12573" y="23257"/>
                  <a:pt x="9830" y="22495"/>
                </a:cubicBezTo>
                <a:cubicBezTo>
                  <a:pt x="8763" y="22038"/>
                  <a:pt x="7773" y="21657"/>
                  <a:pt x="6858" y="21352"/>
                </a:cubicBezTo>
                <a:cubicBezTo>
                  <a:pt x="6706" y="23333"/>
                  <a:pt x="6554" y="25009"/>
                  <a:pt x="6401" y="26381"/>
                </a:cubicBezTo>
                <a:cubicBezTo>
                  <a:pt x="6401" y="28819"/>
                  <a:pt x="6477" y="30801"/>
                  <a:pt x="6630" y="32325"/>
                </a:cubicBezTo>
                <a:cubicBezTo>
                  <a:pt x="6935" y="33849"/>
                  <a:pt x="7316" y="34839"/>
                  <a:pt x="7773" y="35296"/>
                </a:cubicBezTo>
                <a:cubicBezTo>
                  <a:pt x="10516" y="38040"/>
                  <a:pt x="15469" y="40326"/>
                  <a:pt x="22632" y="42154"/>
                </a:cubicBezTo>
                <a:cubicBezTo>
                  <a:pt x="28880" y="43678"/>
                  <a:pt x="36729" y="44745"/>
                  <a:pt x="46178" y="45355"/>
                </a:cubicBezTo>
                <a:cubicBezTo>
                  <a:pt x="63551" y="46574"/>
                  <a:pt x="77801" y="46117"/>
                  <a:pt x="88926" y="43983"/>
                </a:cubicBezTo>
                <a:cubicBezTo>
                  <a:pt x="91517" y="43526"/>
                  <a:pt x="96622" y="42154"/>
                  <a:pt x="104242" y="39868"/>
                </a:cubicBezTo>
                <a:cubicBezTo>
                  <a:pt x="110948" y="37735"/>
                  <a:pt x="116358" y="36516"/>
                  <a:pt x="120473" y="36211"/>
                </a:cubicBezTo>
                <a:cubicBezTo>
                  <a:pt x="121082" y="36211"/>
                  <a:pt x="121692" y="36363"/>
                  <a:pt x="122301" y="36668"/>
                </a:cubicBezTo>
                <a:close/>
                <a:moveTo>
                  <a:pt x="88011" y="6721"/>
                </a:moveTo>
                <a:cubicBezTo>
                  <a:pt x="68809" y="5807"/>
                  <a:pt x="50673" y="6798"/>
                  <a:pt x="33605" y="9693"/>
                </a:cubicBezTo>
                <a:cubicBezTo>
                  <a:pt x="22327" y="11674"/>
                  <a:pt x="15012" y="13275"/>
                  <a:pt x="11659" y="14494"/>
                </a:cubicBezTo>
                <a:cubicBezTo>
                  <a:pt x="11049" y="14799"/>
                  <a:pt x="10364" y="15103"/>
                  <a:pt x="9602" y="15408"/>
                </a:cubicBezTo>
                <a:lnTo>
                  <a:pt x="11888" y="16323"/>
                </a:lnTo>
                <a:cubicBezTo>
                  <a:pt x="14174" y="17085"/>
                  <a:pt x="17298" y="17770"/>
                  <a:pt x="21260" y="18380"/>
                </a:cubicBezTo>
                <a:cubicBezTo>
                  <a:pt x="28423" y="19447"/>
                  <a:pt x="37643" y="20133"/>
                  <a:pt x="48921" y="20437"/>
                </a:cubicBezTo>
                <a:cubicBezTo>
                  <a:pt x="70866" y="21352"/>
                  <a:pt x="86411" y="21199"/>
                  <a:pt x="95555" y="19980"/>
                </a:cubicBezTo>
                <a:cubicBezTo>
                  <a:pt x="100737" y="19371"/>
                  <a:pt x="106985" y="17847"/>
                  <a:pt x="114300" y="15408"/>
                </a:cubicBezTo>
                <a:cubicBezTo>
                  <a:pt x="116434" y="14646"/>
                  <a:pt x="118110" y="13960"/>
                  <a:pt x="119330" y="13351"/>
                </a:cubicBezTo>
                <a:cubicBezTo>
                  <a:pt x="119482" y="13198"/>
                  <a:pt x="119711" y="13046"/>
                  <a:pt x="120015" y="12894"/>
                </a:cubicBezTo>
                <a:cubicBezTo>
                  <a:pt x="119406" y="12741"/>
                  <a:pt x="118720" y="12513"/>
                  <a:pt x="117958" y="12208"/>
                </a:cubicBezTo>
                <a:cubicBezTo>
                  <a:pt x="116129" y="11751"/>
                  <a:pt x="113958" y="11370"/>
                  <a:pt x="111443" y="11065"/>
                </a:cubicBezTo>
                <a:cubicBezTo>
                  <a:pt x="108928" y="10760"/>
                  <a:pt x="106833" y="10531"/>
                  <a:pt x="105156" y="10379"/>
                </a:cubicBezTo>
                <a:lnTo>
                  <a:pt x="97841" y="10150"/>
                </a:lnTo>
                <a:cubicBezTo>
                  <a:pt x="94488" y="9998"/>
                  <a:pt x="92202" y="9922"/>
                  <a:pt x="90983" y="9922"/>
                </a:cubicBezTo>
                <a:cubicBezTo>
                  <a:pt x="90221" y="9922"/>
                  <a:pt x="89535" y="9579"/>
                  <a:pt x="88926" y="8893"/>
                </a:cubicBezTo>
                <a:cubicBezTo>
                  <a:pt x="88316" y="8207"/>
                  <a:pt x="88011" y="7483"/>
                  <a:pt x="88011" y="6721"/>
                </a:cubicBezTo>
                <a:close/>
                <a:moveTo>
                  <a:pt x="67037" y="92"/>
                </a:moveTo>
                <a:cubicBezTo>
                  <a:pt x="79039" y="-213"/>
                  <a:pt x="91593" y="244"/>
                  <a:pt x="104699" y="1464"/>
                </a:cubicBezTo>
                <a:cubicBezTo>
                  <a:pt x="106376" y="1616"/>
                  <a:pt x="107366" y="2530"/>
                  <a:pt x="107671" y="4207"/>
                </a:cubicBezTo>
                <a:cubicBezTo>
                  <a:pt x="112395" y="4512"/>
                  <a:pt x="116434" y="5197"/>
                  <a:pt x="119787" y="6264"/>
                </a:cubicBezTo>
                <a:cubicBezTo>
                  <a:pt x="122682" y="7026"/>
                  <a:pt x="124740" y="8017"/>
                  <a:pt x="125959" y="9236"/>
                </a:cubicBezTo>
                <a:cubicBezTo>
                  <a:pt x="126569" y="9846"/>
                  <a:pt x="127026" y="10608"/>
                  <a:pt x="127331" y="11522"/>
                </a:cubicBezTo>
                <a:cubicBezTo>
                  <a:pt x="128245" y="12132"/>
                  <a:pt x="128702" y="12970"/>
                  <a:pt x="128702" y="14037"/>
                </a:cubicBezTo>
                <a:lnTo>
                  <a:pt x="128702" y="30953"/>
                </a:lnTo>
                <a:cubicBezTo>
                  <a:pt x="128855" y="31258"/>
                  <a:pt x="129007" y="31639"/>
                  <a:pt x="129159" y="32096"/>
                </a:cubicBezTo>
                <a:cubicBezTo>
                  <a:pt x="130226" y="40021"/>
                  <a:pt x="130074" y="50460"/>
                  <a:pt x="128702" y="63414"/>
                </a:cubicBezTo>
                <a:cubicBezTo>
                  <a:pt x="128550" y="70425"/>
                  <a:pt x="128283" y="83683"/>
                  <a:pt x="127902" y="103191"/>
                </a:cubicBezTo>
                <a:cubicBezTo>
                  <a:pt x="127521" y="122698"/>
                  <a:pt x="127331" y="137785"/>
                  <a:pt x="127331" y="148453"/>
                </a:cubicBezTo>
                <a:cubicBezTo>
                  <a:pt x="129007" y="148911"/>
                  <a:pt x="130302" y="149596"/>
                  <a:pt x="131217" y="150511"/>
                </a:cubicBezTo>
                <a:cubicBezTo>
                  <a:pt x="133503" y="152644"/>
                  <a:pt x="134036" y="155311"/>
                  <a:pt x="132817" y="158512"/>
                </a:cubicBezTo>
                <a:cubicBezTo>
                  <a:pt x="132817" y="158664"/>
                  <a:pt x="133350" y="161941"/>
                  <a:pt x="134417" y="168342"/>
                </a:cubicBezTo>
                <a:cubicBezTo>
                  <a:pt x="135179" y="173371"/>
                  <a:pt x="135103" y="177333"/>
                  <a:pt x="134189" y="180229"/>
                </a:cubicBezTo>
                <a:cubicBezTo>
                  <a:pt x="132665" y="185563"/>
                  <a:pt x="127407" y="190363"/>
                  <a:pt x="118415" y="194631"/>
                </a:cubicBezTo>
                <a:cubicBezTo>
                  <a:pt x="115824" y="195850"/>
                  <a:pt x="112357" y="197259"/>
                  <a:pt x="108014" y="198860"/>
                </a:cubicBezTo>
                <a:cubicBezTo>
                  <a:pt x="103671" y="200460"/>
                  <a:pt x="101042" y="201489"/>
                  <a:pt x="100127" y="201946"/>
                </a:cubicBezTo>
                <a:cubicBezTo>
                  <a:pt x="98756" y="202555"/>
                  <a:pt x="97536" y="202327"/>
                  <a:pt x="96470" y="201260"/>
                </a:cubicBezTo>
                <a:cubicBezTo>
                  <a:pt x="84735" y="203851"/>
                  <a:pt x="72162" y="204841"/>
                  <a:pt x="58751" y="204232"/>
                </a:cubicBezTo>
                <a:cubicBezTo>
                  <a:pt x="46406" y="203622"/>
                  <a:pt x="35395" y="201603"/>
                  <a:pt x="25718" y="198174"/>
                </a:cubicBezTo>
                <a:cubicBezTo>
                  <a:pt x="16041" y="194745"/>
                  <a:pt x="9221" y="189678"/>
                  <a:pt x="5258" y="182972"/>
                </a:cubicBezTo>
                <a:cubicBezTo>
                  <a:pt x="2210" y="177943"/>
                  <a:pt x="1143" y="170323"/>
                  <a:pt x="2058" y="160112"/>
                </a:cubicBezTo>
                <a:cubicBezTo>
                  <a:pt x="2058" y="159350"/>
                  <a:pt x="2363" y="158664"/>
                  <a:pt x="2972" y="158055"/>
                </a:cubicBezTo>
                <a:cubicBezTo>
                  <a:pt x="2972" y="155616"/>
                  <a:pt x="3963" y="153559"/>
                  <a:pt x="5944" y="151882"/>
                </a:cubicBezTo>
                <a:cubicBezTo>
                  <a:pt x="6858" y="151273"/>
                  <a:pt x="7849" y="150739"/>
                  <a:pt x="8916" y="150282"/>
                </a:cubicBezTo>
                <a:cubicBezTo>
                  <a:pt x="9068" y="149215"/>
                  <a:pt x="9144" y="148149"/>
                  <a:pt x="9144" y="147082"/>
                </a:cubicBezTo>
                <a:cubicBezTo>
                  <a:pt x="8992" y="140833"/>
                  <a:pt x="9068" y="133671"/>
                  <a:pt x="9373" y="125593"/>
                </a:cubicBezTo>
                <a:cubicBezTo>
                  <a:pt x="9221" y="119193"/>
                  <a:pt x="9144" y="114697"/>
                  <a:pt x="9144" y="112106"/>
                </a:cubicBezTo>
                <a:cubicBezTo>
                  <a:pt x="9144" y="109058"/>
                  <a:pt x="9183" y="103876"/>
                  <a:pt x="9259" y="96561"/>
                </a:cubicBezTo>
                <a:cubicBezTo>
                  <a:pt x="9335" y="89246"/>
                  <a:pt x="9373" y="83607"/>
                  <a:pt x="9373" y="79645"/>
                </a:cubicBezTo>
                <a:cubicBezTo>
                  <a:pt x="9373" y="75682"/>
                  <a:pt x="9259" y="70691"/>
                  <a:pt x="9030" y="64671"/>
                </a:cubicBezTo>
                <a:cubicBezTo>
                  <a:pt x="8802" y="58652"/>
                  <a:pt x="8459" y="53127"/>
                  <a:pt x="8001" y="48098"/>
                </a:cubicBezTo>
                <a:lnTo>
                  <a:pt x="8001" y="47869"/>
                </a:lnTo>
                <a:lnTo>
                  <a:pt x="8001" y="44669"/>
                </a:lnTo>
                <a:cubicBezTo>
                  <a:pt x="8001" y="44212"/>
                  <a:pt x="8078" y="43831"/>
                  <a:pt x="8230" y="43526"/>
                </a:cubicBezTo>
                <a:cubicBezTo>
                  <a:pt x="6249" y="42459"/>
                  <a:pt x="4572" y="41240"/>
                  <a:pt x="3201" y="39868"/>
                </a:cubicBezTo>
                <a:cubicBezTo>
                  <a:pt x="1829" y="38344"/>
                  <a:pt x="915" y="36211"/>
                  <a:pt x="458" y="33468"/>
                </a:cubicBezTo>
                <a:cubicBezTo>
                  <a:pt x="153" y="31486"/>
                  <a:pt x="0" y="29048"/>
                  <a:pt x="0" y="26152"/>
                </a:cubicBezTo>
                <a:cubicBezTo>
                  <a:pt x="153" y="24476"/>
                  <a:pt x="305" y="22114"/>
                  <a:pt x="458" y="19066"/>
                </a:cubicBezTo>
                <a:cubicBezTo>
                  <a:pt x="762" y="16475"/>
                  <a:pt x="915" y="14799"/>
                  <a:pt x="915" y="14037"/>
                </a:cubicBezTo>
                <a:cubicBezTo>
                  <a:pt x="915" y="11903"/>
                  <a:pt x="1982" y="10836"/>
                  <a:pt x="4115" y="10836"/>
                </a:cubicBezTo>
                <a:lnTo>
                  <a:pt x="4801" y="10836"/>
                </a:lnTo>
                <a:cubicBezTo>
                  <a:pt x="4953" y="10836"/>
                  <a:pt x="5106" y="10760"/>
                  <a:pt x="5258" y="10608"/>
                </a:cubicBezTo>
                <a:cubicBezTo>
                  <a:pt x="6477" y="9846"/>
                  <a:pt x="7849" y="9160"/>
                  <a:pt x="9373" y="8550"/>
                </a:cubicBezTo>
                <a:cubicBezTo>
                  <a:pt x="13031" y="7026"/>
                  <a:pt x="20803" y="5274"/>
                  <a:pt x="32690" y="3292"/>
                </a:cubicBezTo>
                <a:cubicBezTo>
                  <a:pt x="43587" y="1464"/>
                  <a:pt x="55036" y="397"/>
                  <a:pt x="67037" y="9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schemeClr val="tx1">
                <a:alpha val="2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913819" y="2527021"/>
            <a:ext cx="129234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Draw Art: Time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646657" y="3175569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1742354" y="3614547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115,52k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1742354" y="3614548"/>
            <a:ext cx="457200" cy="27432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13819" y="4240588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NETTON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9" name="Freeform 18"/>
          <p:cNvSpPr/>
          <p:nvPr/>
        </p:nvSpPr>
        <p:spPr>
          <a:xfrm rot="20581166">
            <a:off x="4527756" y="3069112"/>
            <a:ext cx="531710" cy="738337"/>
          </a:xfrm>
          <a:custGeom>
            <a:avLst/>
            <a:gdLst/>
            <a:ahLst/>
            <a:cxnLst/>
            <a:rect l="l" t="t" r="r" b="b"/>
            <a:pathLst>
              <a:path w="122084" h="169527">
                <a:moveTo>
                  <a:pt x="35956" y="139827"/>
                </a:moveTo>
                <a:cubicBezTo>
                  <a:pt x="36413" y="141656"/>
                  <a:pt x="36947" y="143180"/>
                  <a:pt x="37556" y="144399"/>
                </a:cubicBezTo>
                <a:cubicBezTo>
                  <a:pt x="38013" y="145466"/>
                  <a:pt x="38547" y="146533"/>
                  <a:pt x="39156" y="147600"/>
                </a:cubicBezTo>
                <a:cubicBezTo>
                  <a:pt x="40376" y="146685"/>
                  <a:pt x="41671" y="146609"/>
                  <a:pt x="43043" y="147371"/>
                </a:cubicBezTo>
                <a:cubicBezTo>
                  <a:pt x="51882" y="153620"/>
                  <a:pt x="65369" y="154763"/>
                  <a:pt x="83505" y="150800"/>
                </a:cubicBezTo>
                <a:cubicBezTo>
                  <a:pt x="85029" y="150495"/>
                  <a:pt x="86172" y="151029"/>
                  <a:pt x="86934" y="152400"/>
                </a:cubicBezTo>
                <a:cubicBezTo>
                  <a:pt x="87543" y="151638"/>
                  <a:pt x="88077" y="150800"/>
                  <a:pt x="88534" y="149886"/>
                </a:cubicBezTo>
                <a:cubicBezTo>
                  <a:pt x="88686" y="149581"/>
                  <a:pt x="88915" y="149352"/>
                  <a:pt x="89220" y="149200"/>
                </a:cubicBezTo>
                <a:lnTo>
                  <a:pt x="89448" y="147143"/>
                </a:lnTo>
                <a:cubicBezTo>
                  <a:pt x="84267" y="148514"/>
                  <a:pt x="77485" y="149048"/>
                  <a:pt x="69103" y="148743"/>
                </a:cubicBezTo>
                <a:cubicBezTo>
                  <a:pt x="58130" y="148286"/>
                  <a:pt x="49443" y="146838"/>
                  <a:pt x="43043" y="144399"/>
                </a:cubicBezTo>
                <a:cubicBezTo>
                  <a:pt x="40757" y="143637"/>
                  <a:pt x="38394" y="142113"/>
                  <a:pt x="35956" y="139827"/>
                </a:cubicBezTo>
                <a:close/>
                <a:moveTo>
                  <a:pt x="35042" y="126340"/>
                </a:moveTo>
                <a:lnTo>
                  <a:pt x="35042" y="129540"/>
                </a:lnTo>
                <a:lnTo>
                  <a:pt x="35042" y="130683"/>
                </a:lnTo>
                <a:cubicBezTo>
                  <a:pt x="35499" y="130836"/>
                  <a:pt x="35880" y="130988"/>
                  <a:pt x="36185" y="131141"/>
                </a:cubicBezTo>
                <a:cubicBezTo>
                  <a:pt x="37099" y="131903"/>
                  <a:pt x="38166" y="132893"/>
                  <a:pt x="39385" y="134112"/>
                </a:cubicBezTo>
                <a:cubicBezTo>
                  <a:pt x="40604" y="135332"/>
                  <a:pt x="41633" y="136246"/>
                  <a:pt x="42471" y="136856"/>
                </a:cubicBezTo>
                <a:cubicBezTo>
                  <a:pt x="43309" y="137465"/>
                  <a:pt x="44262" y="137999"/>
                  <a:pt x="45329" y="138456"/>
                </a:cubicBezTo>
                <a:cubicBezTo>
                  <a:pt x="50967" y="140589"/>
                  <a:pt x="59045" y="141885"/>
                  <a:pt x="69560" y="142342"/>
                </a:cubicBezTo>
                <a:cubicBezTo>
                  <a:pt x="79466" y="142799"/>
                  <a:pt x="86553" y="141961"/>
                  <a:pt x="90820" y="139827"/>
                </a:cubicBezTo>
                <a:lnTo>
                  <a:pt x="92192" y="133198"/>
                </a:lnTo>
                <a:lnTo>
                  <a:pt x="92649" y="129998"/>
                </a:lnTo>
                <a:cubicBezTo>
                  <a:pt x="92496" y="130150"/>
                  <a:pt x="92268" y="130226"/>
                  <a:pt x="91963" y="130226"/>
                </a:cubicBezTo>
                <a:cubicBezTo>
                  <a:pt x="80990" y="133884"/>
                  <a:pt x="70551" y="135560"/>
                  <a:pt x="60645" y="135255"/>
                </a:cubicBezTo>
                <a:cubicBezTo>
                  <a:pt x="49977" y="134798"/>
                  <a:pt x="41442" y="131826"/>
                  <a:pt x="35042" y="126340"/>
                </a:cubicBezTo>
                <a:close/>
                <a:moveTo>
                  <a:pt x="94935" y="113310"/>
                </a:moveTo>
                <a:cubicBezTo>
                  <a:pt x="78628" y="123216"/>
                  <a:pt x="58816" y="124130"/>
                  <a:pt x="35499" y="116053"/>
                </a:cubicBezTo>
                <a:lnTo>
                  <a:pt x="35499" y="117653"/>
                </a:lnTo>
                <a:cubicBezTo>
                  <a:pt x="35804" y="117806"/>
                  <a:pt x="36108" y="118034"/>
                  <a:pt x="36413" y="118339"/>
                </a:cubicBezTo>
                <a:cubicBezTo>
                  <a:pt x="41595" y="124740"/>
                  <a:pt x="49748" y="128245"/>
                  <a:pt x="60873" y="128855"/>
                </a:cubicBezTo>
                <a:cubicBezTo>
                  <a:pt x="70017" y="129159"/>
                  <a:pt x="79771" y="127635"/>
                  <a:pt x="90134" y="124283"/>
                </a:cubicBezTo>
                <a:cubicBezTo>
                  <a:pt x="91506" y="123825"/>
                  <a:pt x="92649" y="124130"/>
                  <a:pt x="93563" y="125197"/>
                </a:cubicBezTo>
                <a:cubicBezTo>
                  <a:pt x="94325" y="120777"/>
                  <a:pt x="94782" y="116815"/>
                  <a:pt x="94935" y="113310"/>
                </a:cubicBezTo>
                <a:close/>
                <a:moveTo>
                  <a:pt x="55158" y="31014"/>
                </a:moveTo>
                <a:cubicBezTo>
                  <a:pt x="48148" y="33300"/>
                  <a:pt x="41976" y="38862"/>
                  <a:pt x="36642" y="47702"/>
                </a:cubicBezTo>
                <a:cubicBezTo>
                  <a:pt x="31460" y="56236"/>
                  <a:pt x="28488" y="65075"/>
                  <a:pt x="27726" y="74219"/>
                </a:cubicBezTo>
                <a:cubicBezTo>
                  <a:pt x="29860" y="76505"/>
                  <a:pt x="31841" y="77420"/>
                  <a:pt x="33670" y="76962"/>
                </a:cubicBezTo>
                <a:cubicBezTo>
                  <a:pt x="33975" y="76810"/>
                  <a:pt x="34508" y="76277"/>
                  <a:pt x="35270" y="75362"/>
                </a:cubicBezTo>
                <a:cubicBezTo>
                  <a:pt x="36337" y="74295"/>
                  <a:pt x="37480" y="72695"/>
                  <a:pt x="38699" y="70562"/>
                </a:cubicBezTo>
                <a:cubicBezTo>
                  <a:pt x="40985" y="66752"/>
                  <a:pt x="43500" y="61799"/>
                  <a:pt x="46243" y="55703"/>
                </a:cubicBezTo>
                <a:cubicBezTo>
                  <a:pt x="48681" y="50216"/>
                  <a:pt x="50739" y="44882"/>
                  <a:pt x="52415" y="39701"/>
                </a:cubicBezTo>
                <a:cubicBezTo>
                  <a:pt x="53787" y="35738"/>
                  <a:pt x="54701" y="32843"/>
                  <a:pt x="55158" y="31014"/>
                </a:cubicBezTo>
                <a:close/>
                <a:moveTo>
                  <a:pt x="56073" y="23927"/>
                </a:moveTo>
                <a:cubicBezTo>
                  <a:pt x="56987" y="23775"/>
                  <a:pt x="57787" y="23927"/>
                  <a:pt x="58473" y="24384"/>
                </a:cubicBezTo>
                <a:cubicBezTo>
                  <a:pt x="59159" y="24842"/>
                  <a:pt x="59654" y="25527"/>
                  <a:pt x="59959" y="26442"/>
                </a:cubicBezTo>
                <a:lnTo>
                  <a:pt x="59959" y="27585"/>
                </a:lnTo>
                <a:cubicBezTo>
                  <a:pt x="61178" y="28194"/>
                  <a:pt x="61712" y="29185"/>
                  <a:pt x="61559" y="30557"/>
                </a:cubicBezTo>
                <a:cubicBezTo>
                  <a:pt x="61407" y="32690"/>
                  <a:pt x="60416" y="36424"/>
                  <a:pt x="58587" y="41758"/>
                </a:cubicBezTo>
                <a:cubicBezTo>
                  <a:pt x="56759" y="47092"/>
                  <a:pt x="54625" y="52578"/>
                  <a:pt x="52187" y="58217"/>
                </a:cubicBezTo>
                <a:cubicBezTo>
                  <a:pt x="49291" y="64618"/>
                  <a:pt x="46624" y="69876"/>
                  <a:pt x="44186" y="73991"/>
                </a:cubicBezTo>
                <a:cubicBezTo>
                  <a:pt x="42814" y="76277"/>
                  <a:pt x="41519" y="78105"/>
                  <a:pt x="40299" y="79477"/>
                </a:cubicBezTo>
                <a:cubicBezTo>
                  <a:pt x="38623" y="81458"/>
                  <a:pt x="37023" y="82601"/>
                  <a:pt x="35499" y="82906"/>
                </a:cubicBezTo>
                <a:cubicBezTo>
                  <a:pt x="34432" y="83211"/>
                  <a:pt x="33403" y="83401"/>
                  <a:pt x="32413" y="83477"/>
                </a:cubicBezTo>
                <a:cubicBezTo>
                  <a:pt x="31422" y="83554"/>
                  <a:pt x="30470" y="83439"/>
                  <a:pt x="29555" y="83135"/>
                </a:cubicBezTo>
                <a:cubicBezTo>
                  <a:pt x="28641" y="82830"/>
                  <a:pt x="27879" y="82525"/>
                  <a:pt x="27269" y="82220"/>
                </a:cubicBezTo>
                <a:cubicBezTo>
                  <a:pt x="26660" y="81915"/>
                  <a:pt x="25974" y="81420"/>
                  <a:pt x="25212" y="80734"/>
                </a:cubicBezTo>
                <a:cubicBezTo>
                  <a:pt x="24450" y="80048"/>
                  <a:pt x="23916" y="79553"/>
                  <a:pt x="23612" y="79248"/>
                </a:cubicBezTo>
                <a:cubicBezTo>
                  <a:pt x="23307" y="78944"/>
                  <a:pt x="22812" y="78372"/>
                  <a:pt x="22126" y="77534"/>
                </a:cubicBezTo>
                <a:cubicBezTo>
                  <a:pt x="21440" y="76696"/>
                  <a:pt x="21021" y="76200"/>
                  <a:pt x="20868" y="76048"/>
                </a:cubicBezTo>
                <a:cubicBezTo>
                  <a:pt x="19497" y="74524"/>
                  <a:pt x="19649" y="73000"/>
                  <a:pt x="21326" y="71476"/>
                </a:cubicBezTo>
                <a:cubicBezTo>
                  <a:pt x="21478" y="71476"/>
                  <a:pt x="21554" y="71400"/>
                  <a:pt x="21554" y="71247"/>
                </a:cubicBezTo>
                <a:cubicBezTo>
                  <a:pt x="22773" y="61951"/>
                  <a:pt x="25974" y="52959"/>
                  <a:pt x="31155" y="44273"/>
                </a:cubicBezTo>
                <a:cubicBezTo>
                  <a:pt x="38013" y="32843"/>
                  <a:pt x="46319" y="26061"/>
                  <a:pt x="56073" y="23927"/>
                </a:cubicBezTo>
                <a:close/>
                <a:moveTo>
                  <a:pt x="77790" y="7697"/>
                </a:moveTo>
                <a:cubicBezTo>
                  <a:pt x="65903" y="5563"/>
                  <a:pt x="54092" y="8001"/>
                  <a:pt x="42357" y="15012"/>
                </a:cubicBezTo>
                <a:cubicBezTo>
                  <a:pt x="30774" y="22022"/>
                  <a:pt x="21554" y="31547"/>
                  <a:pt x="14696" y="43587"/>
                </a:cubicBezTo>
                <a:cubicBezTo>
                  <a:pt x="7076" y="56998"/>
                  <a:pt x="4714" y="69571"/>
                  <a:pt x="7610" y="81306"/>
                </a:cubicBezTo>
                <a:cubicBezTo>
                  <a:pt x="10810" y="94412"/>
                  <a:pt x="20487" y="103861"/>
                  <a:pt x="36642" y="109652"/>
                </a:cubicBezTo>
                <a:cubicBezTo>
                  <a:pt x="47615" y="113310"/>
                  <a:pt x="57444" y="115062"/>
                  <a:pt x="66131" y="114910"/>
                </a:cubicBezTo>
                <a:cubicBezTo>
                  <a:pt x="74818" y="114758"/>
                  <a:pt x="82400" y="112891"/>
                  <a:pt x="88877" y="109309"/>
                </a:cubicBezTo>
                <a:cubicBezTo>
                  <a:pt x="95354" y="105728"/>
                  <a:pt x="100650" y="101194"/>
                  <a:pt x="104765" y="95708"/>
                </a:cubicBezTo>
                <a:cubicBezTo>
                  <a:pt x="108879" y="90221"/>
                  <a:pt x="111851" y="84049"/>
                  <a:pt x="113680" y="77191"/>
                </a:cubicBezTo>
                <a:cubicBezTo>
                  <a:pt x="115661" y="70638"/>
                  <a:pt x="116233" y="63818"/>
                  <a:pt x="115395" y="56731"/>
                </a:cubicBezTo>
                <a:cubicBezTo>
                  <a:pt x="114556" y="49645"/>
                  <a:pt x="112804" y="42977"/>
                  <a:pt x="110137" y="36729"/>
                </a:cubicBezTo>
                <a:cubicBezTo>
                  <a:pt x="107470" y="30480"/>
                  <a:pt x="103317" y="24765"/>
                  <a:pt x="97678" y="19584"/>
                </a:cubicBezTo>
                <a:cubicBezTo>
                  <a:pt x="92039" y="14402"/>
                  <a:pt x="85410" y="10440"/>
                  <a:pt x="77790" y="7697"/>
                </a:cubicBezTo>
                <a:close/>
                <a:moveTo>
                  <a:pt x="75047" y="153"/>
                </a:moveTo>
                <a:cubicBezTo>
                  <a:pt x="76418" y="458"/>
                  <a:pt x="77866" y="839"/>
                  <a:pt x="79390" y="1296"/>
                </a:cubicBezTo>
                <a:cubicBezTo>
                  <a:pt x="81981" y="1905"/>
                  <a:pt x="84572" y="2667"/>
                  <a:pt x="87162" y="3582"/>
                </a:cubicBezTo>
                <a:cubicBezTo>
                  <a:pt x="88077" y="3887"/>
                  <a:pt x="88686" y="4572"/>
                  <a:pt x="88991" y="5639"/>
                </a:cubicBezTo>
                <a:cubicBezTo>
                  <a:pt x="102555" y="12802"/>
                  <a:pt x="112004" y="23318"/>
                  <a:pt x="117338" y="37186"/>
                </a:cubicBezTo>
                <a:cubicBezTo>
                  <a:pt x="122672" y="50902"/>
                  <a:pt x="123510" y="64770"/>
                  <a:pt x="119852" y="78791"/>
                </a:cubicBezTo>
                <a:cubicBezTo>
                  <a:pt x="116652" y="91288"/>
                  <a:pt x="110403" y="101346"/>
                  <a:pt x="101107" y="108966"/>
                </a:cubicBezTo>
                <a:cubicBezTo>
                  <a:pt x="101412" y="109576"/>
                  <a:pt x="101564" y="110262"/>
                  <a:pt x="101564" y="111024"/>
                </a:cubicBezTo>
                <a:cubicBezTo>
                  <a:pt x="101259" y="116663"/>
                  <a:pt x="100193" y="124435"/>
                  <a:pt x="98364" y="134341"/>
                </a:cubicBezTo>
                <a:lnTo>
                  <a:pt x="96992" y="141656"/>
                </a:lnTo>
                <a:cubicBezTo>
                  <a:pt x="96992" y="142266"/>
                  <a:pt x="96916" y="142799"/>
                  <a:pt x="96764" y="143256"/>
                </a:cubicBezTo>
                <a:cubicBezTo>
                  <a:pt x="95697" y="148590"/>
                  <a:pt x="94935" y="153162"/>
                  <a:pt x="94478" y="156972"/>
                </a:cubicBezTo>
                <a:cubicBezTo>
                  <a:pt x="94325" y="158496"/>
                  <a:pt x="93411" y="159411"/>
                  <a:pt x="91734" y="159716"/>
                </a:cubicBezTo>
                <a:cubicBezTo>
                  <a:pt x="91887" y="160782"/>
                  <a:pt x="91506" y="161697"/>
                  <a:pt x="90591" y="162459"/>
                </a:cubicBezTo>
                <a:cubicBezTo>
                  <a:pt x="86781" y="165354"/>
                  <a:pt x="81905" y="167336"/>
                  <a:pt x="75961" y="168402"/>
                </a:cubicBezTo>
                <a:cubicBezTo>
                  <a:pt x="70322" y="169622"/>
                  <a:pt x="64531" y="169850"/>
                  <a:pt x="58587" y="169088"/>
                </a:cubicBezTo>
                <a:cubicBezTo>
                  <a:pt x="52339" y="168326"/>
                  <a:pt x="46853" y="166421"/>
                  <a:pt x="42128" y="163373"/>
                </a:cubicBezTo>
                <a:cubicBezTo>
                  <a:pt x="37404" y="160173"/>
                  <a:pt x="34432" y="155753"/>
                  <a:pt x="33213" y="150114"/>
                </a:cubicBezTo>
                <a:cubicBezTo>
                  <a:pt x="32603" y="149200"/>
                  <a:pt x="32070" y="148209"/>
                  <a:pt x="31613" y="147143"/>
                </a:cubicBezTo>
                <a:cubicBezTo>
                  <a:pt x="29784" y="142875"/>
                  <a:pt x="28793" y="137008"/>
                  <a:pt x="28641" y="129540"/>
                </a:cubicBezTo>
                <a:cubicBezTo>
                  <a:pt x="28641" y="127407"/>
                  <a:pt x="28717" y="124511"/>
                  <a:pt x="28869" y="120854"/>
                </a:cubicBezTo>
                <a:cubicBezTo>
                  <a:pt x="29022" y="117196"/>
                  <a:pt x="29098" y="114758"/>
                  <a:pt x="29098" y="113538"/>
                </a:cubicBezTo>
                <a:cubicBezTo>
                  <a:pt x="14010" y="106680"/>
                  <a:pt x="4790" y="96470"/>
                  <a:pt x="1437" y="82906"/>
                </a:cubicBezTo>
                <a:cubicBezTo>
                  <a:pt x="-1915" y="69495"/>
                  <a:pt x="599" y="55322"/>
                  <a:pt x="8981" y="40386"/>
                </a:cubicBezTo>
                <a:cubicBezTo>
                  <a:pt x="15687" y="28652"/>
                  <a:pt x="24793" y="18936"/>
                  <a:pt x="36299" y="11240"/>
                </a:cubicBezTo>
                <a:cubicBezTo>
                  <a:pt x="47805" y="3544"/>
                  <a:pt x="59807" y="0"/>
                  <a:pt x="72303" y="610"/>
                </a:cubicBezTo>
                <a:cubicBezTo>
                  <a:pt x="73065" y="0"/>
                  <a:pt x="73980" y="-152"/>
                  <a:pt x="75047" y="15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4431531" y="2527021"/>
            <a:ext cx="162736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Draw Art: Creativity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381100" y="3175569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75%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5476797" y="3614547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520,57k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5476797" y="3614548"/>
            <a:ext cx="457200" cy="27432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4431531" y="4240588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MARSHAL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5" name="Freeform 24"/>
          <p:cNvSpPr/>
          <p:nvPr/>
        </p:nvSpPr>
        <p:spPr>
          <a:xfrm>
            <a:off x="8325824" y="3013370"/>
            <a:ext cx="653834" cy="738337"/>
          </a:xfrm>
          <a:custGeom>
            <a:avLst/>
            <a:gdLst/>
            <a:ahLst/>
            <a:cxnLst/>
            <a:rect l="l" t="t" r="r" b="b"/>
            <a:pathLst>
              <a:path w="158323" h="178785">
                <a:moveTo>
                  <a:pt x="90982" y="163240"/>
                </a:moveTo>
                <a:cubicBezTo>
                  <a:pt x="89154" y="164307"/>
                  <a:pt x="85801" y="166821"/>
                  <a:pt x="80924" y="170784"/>
                </a:cubicBezTo>
                <a:cubicBezTo>
                  <a:pt x="85496" y="170631"/>
                  <a:pt x="89382" y="170479"/>
                  <a:pt x="92583" y="170326"/>
                </a:cubicBezTo>
                <a:cubicBezTo>
                  <a:pt x="92278" y="169869"/>
                  <a:pt x="92049" y="169336"/>
                  <a:pt x="91897" y="168726"/>
                </a:cubicBezTo>
                <a:cubicBezTo>
                  <a:pt x="91744" y="167050"/>
                  <a:pt x="91440" y="165221"/>
                  <a:pt x="90982" y="163240"/>
                </a:cubicBezTo>
                <a:close/>
                <a:moveTo>
                  <a:pt x="87782" y="145409"/>
                </a:moveTo>
                <a:cubicBezTo>
                  <a:pt x="80314" y="150591"/>
                  <a:pt x="70485" y="157982"/>
                  <a:pt x="58293" y="167583"/>
                </a:cubicBezTo>
                <a:cubicBezTo>
                  <a:pt x="57683" y="168040"/>
                  <a:pt x="56997" y="168269"/>
                  <a:pt x="56235" y="168269"/>
                </a:cubicBezTo>
                <a:cubicBezTo>
                  <a:pt x="56235" y="169183"/>
                  <a:pt x="56311" y="169945"/>
                  <a:pt x="56464" y="170555"/>
                </a:cubicBezTo>
                <a:cubicBezTo>
                  <a:pt x="57378" y="170707"/>
                  <a:pt x="58597" y="170784"/>
                  <a:pt x="60121" y="170784"/>
                </a:cubicBezTo>
                <a:cubicBezTo>
                  <a:pt x="63474" y="170936"/>
                  <a:pt x="67741" y="170936"/>
                  <a:pt x="72923" y="170784"/>
                </a:cubicBezTo>
                <a:cubicBezTo>
                  <a:pt x="72771" y="169717"/>
                  <a:pt x="73152" y="168802"/>
                  <a:pt x="74066" y="168040"/>
                </a:cubicBezTo>
                <a:cubicBezTo>
                  <a:pt x="74676" y="167583"/>
                  <a:pt x="76123" y="166402"/>
                  <a:pt x="78409" y="164497"/>
                </a:cubicBezTo>
                <a:cubicBezTo>
                  <a:pt x="80695" y="162592"/>
                  <a:pt x="82715" y="161030"/>
                  <a:pt x="84467" y="159811"/>
                </a:cubicBezTo>
                <a:cubicBezTo>
                  <a:pt x="86220" y="158592"/>
                  <a:pt x="87934" y="157525"/>
                  <a:pt x="89611" y="156610"/>
                </a:cubicBezTo>
                <a:lnTo>
                  <a:pt x="89611" y="155925"/>
                </a:lnTo>
                <a:cubicBezTo>
                  <a:pt x="88696" y="151657"/>
                  <a:pt x="88087" y="148152"/>
                  <a:pt x="87782" y="145409"/>
                </a:cubicBezTo>
                <a:close/>
                <a:moveTo>
                  <a:pt x="87782" y="120949"/>
                </a:moveTo>
                <a:cubicBezTo>
                  <a:pt x="76809" y="130245"/>
                  <a:pt x="67056" y="137332"/>
                  <a:pt x="58521" y="142209"/>
                </a:cubicBezTo>
                <a:cubicBezTo>
                  <a:pt x="57607" y="142666"/>
                  <a:pt x="56692" y="142742"/>
                  <a:pt x="55778" y="142437"/>
                </a:cubicBezTo>
                <a:cubicBezTo>
                  <a:pt x="55930" y="143809"/>
                  <a:pt x="56007" y="148381"/>
                  <a:pt x="56007" y="156153"/>
                </a:cubicBezTo>
                <a:lnTo>
                  <a:pt x="56235" y="160954"/>
                </a:lnTo>
                <a:cubicBezTo>
                  <a:pt x="68732" y="151200"/>
                  <a:pt x="79171" y="143504"/>
                  <a:pt x="87553" y="137865"/>
                </a:cubicBezTo>
                <a:cubicBezTo>
                  <a:pt x="87553" y="134055"/>
                  <a:pt x="87630" y="128416"/>
                  <a:pt x="87782" y="120949"/>
                </a:cubicBezTo>
                <a:close/>
                <a:moveTo>
                  <a:pt x="88925" y="95346"/>
                </a:moveTo>
                <a:cubicBezTo>
                  <a:pt x="85420" y="98546"/>
                  <a:pt x="80048" y="102775"/>
                  <a:pt x="72809" y="108033"/>
                </a:cubicBezTo>
                <a:cubicBezTo>
                  <a:pt x="65570" y="113291"/>
                  <a:pt x="60807" y="116834"/>
                  <a:pt x="58521" y="118663"/>
                </a:cubicBezTo>
                <a:cubicBezTo>
                  <a:pt x="57454" y="119425"/>
                  <a:pt x="56311" y="119577"/>
                  <a:pt x="55092" y="119120"/>
                </a:cubicBezTo>
                <a:cubicBezTo>
                  <a:pt x="55245" y="125216"/>
                  <a:pt x="55473" y="131007"/>
                  <a:pt x="55778" y="136494"/>
                </a:cubicBezTo>
                <a:cubicBezTo>
                  <a:pt x="64770" y="131160"/>
                  <a:pt x="75590" y="123082"/>
                  <a:pt x="88239" y="112262"/>
                </a:cubicBezTo>
                <a:close/>
                <a:moveTo>
                  <a:pt x="28346" y="83230"/>
                </a:moveTo>
                <a:cubicBezTo>
                  <a:pt x="26517" y="83077"/>
                  <a:pt x="23850" y="83154"/>
                  <a:pt x="20345" y="83458"/>
                </a:cubicBezTo>
                <a:cubicBezTo>
                  <a:pt x="19431" y="83611"/>
                  <a:pt x="16611" y="83916"/>
                  <a:pt x="11887" y="84373"/>
                </a:cubicBezTo>
                <a:cubicBezTo>
                  <a:pt x="9448" y="84678"/>
                  <a:pt x="7620" y="84830"/>
                  <a:pt x="6400" y="84830"/>
                </a:cubicBezTo>
                <a:cubicBezTo>
                  <a:pt x="6400" y="94126"/>
                  <a:pt x="6667" y="108376"/>
                  <a:pt x="7201" y="127578"/>
                </a:cubicBezTo>
                <a:cubicBezTo>
                  <a:pt x="7734" y="146781"/>
                  <a:pt x="8001" y="161259"/>
                  <a:pt x="8001" y="171012"/>
                </a:cubicBezTo>
                <a:cubicBezTo>
                  <a:pt x="14859" y="169793"/>
                  <a:pt x="23850" y="169107"/>
                  <a:pt x="34975" y="168955"/>
                </a:cubicBezTo>
                <a:cubicBezTo>
                  <a:pt x="34823" y="168498"/>
                  <a:pt x="34747" y="168040"/>
                  <a:pt x="34747" y="167583"/>
                </a:cubicBezTo>
                <a:cubicBezTo>
                  <a:pt x="34747" y="163316"/>
                  <a:pt x="34442" y="156687"/>
                  <a:pt x="33832" y="147695"/>
                </a:cubicBezTo>
                <a:cubicBezTo>
                  <a:pt x="33223" y="138703"/>
                  <a:pt x="32918" y="131922"/>
                  <a:pt x="32918" y="127350"/>
                </a:cubicBezTo>
                <a:cubicBezTo>
                  <a:pt x="32918" y="125064"/>
                  <a:pt x="33070" y="121177"/>
                  <a:pt x="33375" y="115691"/>
                </a:cubicBezTo>
                <a:cubicBezTo>
                  <a:pt x="33680" y="110205"/>
                  <a:pt x="33909" y="106776"/>
                  <a:pt x="34061" y="105404"/>
                </a:cubicBezTo>
                <a:cubicBezTo>
                  <a:pt x="34366" y="95955"/>
                  <a:pt x="33985" y="89173"/>
                  <a:pt x="32918" y="85059"/>
                </a:cubicBezTo>
                <a:cubicBezTo>
                  <a:pt x="32766" y="84297"/>
                  <a:pt x="32385" y="83763"/>
                  <a:pt x="31775" y="83458"/>
                </a:cubicBezTo>
                <a:cubicBezTo>
                  <a:pt x="31623" y="83306"/>
                  <a:pt x="30480" y="83230"/>
                  <a:pt x="28346" y="83230"/>
                </a:cubicBezTo>
                <a:close/>
                <a:moveTo>
                  <a:pt x="28575" y="76829"/>
                </a:moveTo>
                <a:cubicBezTo>
                  <a:pt x="31775" y="76829"/>
                  <a:pt x="34061" y="77210"/>
                  <a:pt x="35433" y="77972"/>
                </a:cubicBezTo>
                <a:cubicBezTo>
                  <a:pt x="37261" y="79191"/>
                  <a:pt x="38557" y="81096"/>
                  <a:pt x="39319" y="83687"/>
                </a:cubicBezTo>
                <a:cubicBezTo>
                  <a:pt x="40386" y="88259"/>
                  <a:pt x="40767" y="95574"/>
                  <a:pt x="40462" y="105633"/>
                </a:cubicBezTo>
                <a:cubicBezTo>
                  <a:pt x="40309" y="107004"/>
                  <a:pt x="40081" y="110395"/>
                  <a:pt x="39776" y="115805"/>
                </a:cubicBezTo>
                <a:cubicBezTo>
                  <a:pt x="39471" y="121215"/>
                  <a:pt x="39319" y="125064"/>
                  <a:pt x="39319" y="127350"/>
                </a:cubicBezTo>
                <a:cubicBezTo>
                  <a:pt x="39319" y="131617"/>
                  <a:pt x="39624" y="138246"/>
                  <a:pt x="40233" y="147238"/>
                </a:cubicBezTo>
                <a:cubicBezTo>
                  <a:pt x="40843" y="156229"/>
                  <a:pt x="41148" y="163011"/>
                  <a:pt x="41148" y="167583"/>
                </a:cubicBezTo>
                <a:cubicBezTo>
                  <a:pt x="41148" y="168193"/>
                  <a:pt x="40995" y="168802"/>
                  <a:pt x="40690" y="169412"/>
                </a:cubicBezTo>
                <a:cubicBezTo>
                  <a:pt x="41757" y="170022"/>
                  <a:pt x="42291" y="170936"/>
                  <a:pt x="42291" y="172155"/>
                </a:cubicBezTo>
                <a:cubicBezTo>
                  <a:pt x="42291" y="174289"/>
                  <a:pt x="41224" y="175356"/>
                  <a:pt x="39090" y="175356"/>
                </a:cubicBezTo>
                <a:cubicBezTo>
                  <a:pt x="25069" y="175356"/>
                  <a:pt x="14401" y="176194"/>
                  <a:pt x="7086" y="177870"/>
                </a:cubicBezTo>
                <a:cubicBezTo>
                  <a:pt x="6172" y="178023"/>
                  <a:pt x="5372" y="177870"/>
                  <a:pt x="4686" y="177413"/>
                </a:cubicBezTo>
                <a:cubicBezTo>
                  <a:pt x="4000" y="176956"/>
                  <a:pt x="3505" y="176270"/>
                  <a:pt x="3200" y="175356"/>
                </a:cubicBezTo>
                <a:lnTo>
                  <a:pt x="3200" y="174898"/>
                </a:lnTo>
                <a:cubicBezTo>
                  <a:pt x="2133" y="174289"/>
                  <a:pt x="1600" y="173374"/>
                  <a:pt x="1600" y="172155"/>
                </a:cubicBezTo>
                <a:cubicBezTo>
                  <a:pt x="1600" y="162097"/>
                  <a:pt x="1333" y="147009"/>
                  <a:pt x="800" y="126892"/>
                </a:cubicBezTo>
                <a:cubicBezTo>
                  <a:pt x="266" y="106776"/>
                  <a:pt x="0" y="91688"/>
                  <a:pt x="0" y="81630"/>
                </a:cubicBezTo>
                <a:cubicBezTo>
                  <a:pt x="0" y="79496"/>
                  <a:pt x="1066" y="78429"/>
                  <a:pt x="3200" y="78429"/>
                </a:cubicBezTo>
                <a:cubicBezTo>
                  <a:pt x="3657" y="78429"/>
                  <a:pt x="4038" y="78505"/>
                  <a:pt x="4343" y="78658"/>
                </a:cubicBezTo>
                <a:cubicBezTo>
                  <a:pt x="4648" y="78505"/>
                  <a:pt x="5029" y="78429"/>
                  <a:pt x="5486" y="78429"/>
                </a:cubicBezTo>
                <a:cubicBezTo>
                  <a:pt x="6400" y="78429"/>
                  <a:pt x="8305" y="78277"/>
                  <a:pt x="11201" y="77972"/>
                </a:cubicBezTo>
                <a:cubicBezTo>
                  <a:pt x="16078" y="77515"/>
                  <a:pt x="18973" y="77210"/>
                  <a:pt x="19888" y="77058"/>
                </a:cubicBezTo>
                <a:cubicBezTo>
                  <a:pt x="23393" y="76753"/>
                  <a:pt x="26289" y="76677"/>
                  <a:pt x="28575" y="76829"/>
                </a:cubicBezTo>
                <a:close/>
                <a:moveTo>
                  <a:pt x="90068" y="70428"/>
                </a:moveTo>
                <a:cubicBezTo>
                  <a:pt x="85801" y="73476"/>
                  <a:pt x="79933" y="78353"/>
                  <a:pt x="72466" y="85059"/>
                </a:cubicBezTo>
                <a:cubicBezTo>
                  <a:pt x="64998" y="91764"/>
                  <a:pt x="59969" y="96184"/>
                  <a:pt x="57378" y="98317"/>
                </a:cubicBezTo>
                <a:cubicBezTo>
                  <a:pt x="56616" y="98927"/>
                  <a:pt x="55854" y="99156"/>
                  <a:pt x="55092" y="99003"/>
                </a:cubicBezTo>
                <a:cubicBezTo>
                  <a:pt x="54940" y="104337"/>
                  <a:pt x="54940" y="109062"/>
                  <a:pt x="55092" y="113176"/>
                </a:cubicBezTo>
                <a:cubicBezTo>
                  <a:pt x="56464" y="111957"/>
                  <a:pt x="61569" y="108147"/>
                  <a:pt x="70408" y="101746"/>
                </a:cubicBezTo>
                <a:cubicBezTo>
                  <a:pt x="79248" y="95346"/>
                  <a:pt x="85572" y="90088"/>
                  <a:pt x="89382" y="85973"/>
                </a:cubicBezTo>
                <a:cubicBezTo>
                  <a:pt x="89687" y="79725"/>
                  <a:pt x="89916" y="74543"/>
                  <a:pt x="90068" y="70428"/>
                </a:cubicBezTo>
                <a:close/>
                <a:moveTo>
                  <a:pt x="90525" y="45282"/>
                </a:moveTo>
                <a:cubicBezTo>
                  <a:pt x="85801" y="49397"/>
                  <a:pt x="80276" y="54693"/>
                  <a:pt x="73952" y="61170"/>
                </a:cubicBezTo>
                <a:cubicBezTo>
                  <a:pt x="67627" y="67647"/>
                  <a:pt x="63322" y="72562"/>
                  <a:pt x="61036" y="75915"/>
                </a:cubicBezTo>
                <a:cubicBezTo>
                  <a:pt x="59817" y="77591"/>
                  <a:pt x="58293" y="77896"/>
                  <a:pt x="56464" y="76829"/>
                </a:cubicBezTo>
                <a:cubicBezTo>
                  <a:pt x="55854" y="76219"/>
                  <a:pt x="55397" y="75610"/>
                  <a:pt x="55092" y="75000"/>
                </a:cubicBezTo>
                <a:lnTo>
                  <a:pt x="55092" y="88488"/>
                </a:lnTo>
                <a:lnTo>
                  <a:pt x="55092" y="91917"/>
                </a:lnTo>
                <a:lnTo>
                  <a:pt x="65608" y="82544"/>
                </a:lnTo>
                <a:lnTo>
                  <a:pt x="78867" y="71114"/>
                </a:lnTo>
                <a:cubicBezTo>
                  <a:pt x="82829" y="67761"/>
                  <a:pt x="86639" y="64866"/>
                  <a:pt x="90297" y="62427"/>
                </a:cubicBezTo>
                <a:cubicBezTo>
                  <a:pt x="90449" y="59684"/>
                  <a:pt x="90525" y="57169"/>
                  <a:pt x="90525" y="54883"/>
                </a:cubicBezTo>
                <a:cubicBezTo>
                  <a:pt x="90678" y="50921"/>
                  <a:pt x="90678" y="47721"/>
                  <a:pt x="90525" y="45282"/>
                </a:cubicBezTo>
                <a:close/>
                <a:moveTo>
                  <a:pt x="75438" y="39567"/>
                </a:moveTo>
                <a:cubicBezTo>
                  <a:pt x="75285" y="40329"/>
                  <a:pt x="74980" y="41015"/>
                  <a:pt x="74523" y="41625"/>
                </a:cubicBezTo>
                <a:cubicBezTo>
                  <a:pt x="72847" y="43301"/>
                  <a:pt x="71018" y="45015"/>
                  <a:pt x="69037" y="46768"/>
                </a:cubicBezTo>
                <a:cubicBezTo>
                  <a:pt x="67056" y="48521"/>
                  <a:pt x="64693" y="50540"/>
                  <a:pt x="61950" y="52826"/>
                </a:cubicBezTo>
                <a:lnTo>
                  <a:pt x="56007" y="57627"/>
                </a:lnTo>
                <a:lnTo>
                  <a:pt x="55092" y="58084"/>
                </a:lnTo>
                <a:lnTo>
                  <a:pt x="55092" y="73171"/>
                </a:lnTo>
                <a:cubicBezTo>
                  <a:pt x="55245" y="72867"/>
                  <a:pt x="55397" y="72562"/>
                  <a:pt x="55549" y="72257"/>
                </a:cubicBezTo>
                <a:cubicBezTo>
                  <a:pt x="58140" y="68599"/>
                  <a:pt x="62712" y="63418"/>
                  <a:pt x="69265" y="56712"/>
                </a:cubicBezTo>
                <a:cubicBezTo>
                  <a:pt x="75819" y="50007"/>
                  <a:pt x="81610" y="44520"/>
                  <a:pt x="86639" y="40253"/>
                </a:cubicBezTo>
                <a:lnTo>
                  <a:pt x="86410" y="40253"/>
                </a:lnTo>
                <a:cubicBezTo>
                  <a:pt x="83667" y="39948"/>
                  <a:pt x="80010" y="39720"/>
                  <a:pt x="75438" y="39567"/>
                </a:cubicBezTo>
                <a:close/>
                <a:moveTo>
                  <a:pt x="67437" y="39567"/>
                </a:moveTo>
                <a:cubicBezTo>
                  <a:pt x="65608" y="39567"/>
                  <a:pt x="61264" y="39643"/>
                  <a:pt x="54406" y="39796"/>
                </a:cubicBezTo>
                <a:lnTo>
                  <a:pt x="54864" y="50311"/>
                </a:lnTo>
                <a:cubicBezTo>
                  <a:pt x="61264" y="44977"/>
                  <a:pt x="65455" y="41396"/>
                  <a:pt x="67437" y="39567"/>
                </a:cubicBezTo>
                <a:close/>
                <a:moveTo>
                  <a:pt x="65151" y="33166"/>
                </a:moveTo>
                <a:lnTo>
                  <a:pt x="74295" y="33166"/>
                </a:lnTo>
                <a:cubicBezTo>
                  <a:pt x="79781" y="33319"/>
                  <a:pt x="84124" y="33547"/>
                  <a:pt x="87325" y="33852"/>
                </a:cubicBezTo>
                <a:cubicBezTo>
                  <a:pt x="89306" y="34157"/>
                  <a:pt x="90906" y="34462"/>
                  <a:pt x="92125" y="34767"/>
                </a:cubicBezTo>
                <a:cubicBezTo>
                  <a:pt x="94107" y="35376"/>
                  <a:pt x="95478" y="36367"/>
                  <a:pt x="96240" y="37738"/>
                </a:cubicBezTo>
                <a:cubicBezTo>
                  <a:pt x="96545" y="38348"/>
                  <a:pt x="96697" y="39262"/>
                  <a:pt x="96697" y="40482"/>
                </a:cubicBezTo>
                <a:cubicBezTo>
                  <a:pt x="96850" y="41396"/>
                  <a:pt x="96926" y="42615"/>
                  <a:pt x="96926" y="44139"/>
                </a:cubicBezTo>
                <a:cubicBezTo>
                  <a:pt x="97078" y="46882"/>
                  <a:pt x="97078" y="50540"/>
                  <a:pt x="96926" y="55112"/>
                </a:cubicBezTo>
                <a:cubicBezTo>
                  <a:pt x="96926" y="57093"/>
                  <a:pt x="96850" y="59227"/>
                  <a:pt x="96697" y="61513"/>
                </a:cubicBezTo>
                <a:lnTo>
                  <a:pt x="97155" y="61970"/>
                </a:lnTo>
                <a:cubicBezTo>
                  <a:pt x="98069" y="63342"/>
                  <a:pt x="97917" y="64637"/>
                  <a:pt x="96697" y="65856"/>
                </a:cubicBezTo>
                <a:cubicBezTo>
                  <a:pt x="96393" y="71190"/>
                  <a:pt x="96088" y="78201"/>
                  <a:pt x="95783" y="86887"/>
                </a:cubicBezTo>
                <a:lnTo>
                  <a:pt x="94640" y="110433"/>
                </a:lnTo>
                <a:cubicBezTo>
                  <a:pt x="94792" y="110433"/>
                  <a:pt x="94945" y="110509"/>
                  <a:pt x="95097" y="110662"/>
                </a:cubicBezTo>
                <a:cubicBezTo>
                  <a:pt x="96469" y="112186"/>
                  <a:pt x="96316" y="113710"/>
                  <a:pt x="94640" y="115234"/>
                </a:cubicBezTo>
                <a:lnTo>
                  <a:pt x="94411" y="115234"/>
                </a:lnTo>
                <a:cubicBezTo>
                  <a:pt x="94107" y="125140"/>
                  <a:pt x="93954" y="132379"/>
                  <a:pt x="93954" y="136951"/>
                </a:cubicBezTo>
                <a:lnTo>
                  <a:pt x="94183" y="137179"/>
                </a:lnTo>
                <a:cubicBezTo>
                  <a:pt x="94945" y="138551"/>
                  <a:pt x="94869" y="139846"/>
                  <a:pt x="93954" y="141066"/>
                </a:cubicBezTo>
                <a:lnTo>
                  <a:pt x="93954" y="141980"/>
                </a:lnTo>
                <a:cubicBezTo>
                  <a:pt x="94107" y="145180"/>
                  <a:pt x="94716" y="149448"/>
                  <a:pt x="95783" y="154782"/>
                </a:cubicBezTo>
                <a:cubicBezTo>
                  <a:pt x="97307" y="162402"/>
                  <a:pt x="98145" y="166745"/>
                  <a:pt x="98298" y="167812"/>
                </a:cubicBezTo>
                <a:cubicBezTo>
                  <a:pt x="98450" y="168879"/>
                  <a:pt x="98145" y="169793"/>
                  <a:pt x="97383" y="170555"/>
                </a:cubicBezTo>
                <a:cubicBezTo>
                  <a:pt x="98298" y="171012"/>
                  <a:pt x="98831" y="171850"/>
                  <a:pt x="98983" y="173070"/>
                </a:cubicBezTo>
                <a:cubicBezTo>
                  <a:pt x="98983" y="173984"/>
                  <a:pt x="98717" y="174746"/>
                  <a:pt x="98183" y="175356"/>
                </a:cubicBezTo>
                <a:cubicBezTo>
                  <a:pt x="97650" y="175965"/>
                  <a:pt x="96926" y="176346"/>
                  <a:pt x="96012" y="176499"/>
                </a:cubicBezTo>
                <a:cubicBezTo>
                  <a:pt x="91897" y="176803"/>
                  <a:pt x="84353" y="177032"/>
                  <a:pt x="73380" y="177184"/>
                </a:cubicBezTo>
                <a:cubicBezTo>
                  <a:pt x="67894" y="177337"/>
                  <a:pt x="63398" y="177337"/>
                  <a:pt x="59893" y="177184"/>
                </a:cubicBezTo>
                <a:cubicBezTo>
                  <a:pt x="57912" y="177032"/>
                  <a:pt x="56311" y="176880"/>
                  <a:pt x="55092" y="176727"/>
                </a:cubicBezTo>
                <a:cubicBezTo>
                  <a:pt x="54330" y="176727"/>
                  <a:pt x="53721" y="176651"/>
                  <a:pt x="53263" y="176499"/>
                </a:cubicBezTo>
                <a:cubicBezTo>
                  <a:pt x="52349" y="176194"/>
                  <a:pt x="51587" y="175813"/>
                  <a:pt x="50977" y="175356"/>
                </a:cubicBezTo>
                <a:lnTo>
                  <a:pt x="50292" y="173984"/>
                </a:lnTo>
                <a:cubicBezTo>
                  <a:pt x="50139" y="173832"/>
                  <a:pt x="50063" y="173679"/>
                  <a:pt x="50063" y="173527"/>
                </a:cubicBezTo>
                <a:lnTo>
                  <a:pt x="50063" y="173298"/>
                </a:lnTo>
                <a:lnTo>
                  <a:pt x="50063" y="172841"/>
                </a:lnTo>
                <a:lnTo>
                  <a:pt x="50063" y="171698"/>
                </a:lnTo>
                <a:cubicBezTo>
                  <a:pt x="49911" y="170784"/>
                  <a:pt x="49834" y="169488"/>
                  <a:pt x="49834" y="167812"/>
                </a:cubicBezTo>
                <a:cubicBezTo>
                  <a:pt x="49834" y="165373"/>
                  <a:pt x="49758" y="161563"/>
                  <a:pt x="49606" y="156382"/>
                </a:cubicBezTo>
                <a:cubicBezTo>
                  <a:pt x="49453" y="144647"/>
                  <a:pt x="49377" y="138475"/>
                  <a:pt x="49377" y="137865"/>
                </a:cubicBezTo>
                <a:cubicBezTo>
                  <a:pt x="48920" y="129483"/>
                  <a:pt x="48691" y="112948"/>
                  <a:pt x="48691" y="88259"/>
                </a:cubicBezTo>
                <a:cubicBezTo>
                  <a:pt x="48691" y="66161"/>
                  <a:pt x="48463" y="49854"/>
                  <a:pt x="48006" y="39339"/>
                </a:cubicBezTo>
                <a:cubicBezTo>
                  <a:pt x="48006" y="37967"/>
                  <a:pt x="48539" y="36976"/>
                  <a:pt x="49606" y="36367"/>
                </a:cubicBezTo>
                <a:cubicBezTo>
                  <a:pt x="49758" y="34386"/>
                  <a:pt x="50825" y="33395"/>
                  <a:pt x="52806" y="33395"/>
                </a:cubicBezTo>
                <a:cubicBezTo>
                  <a:pt x="53263" y="33395"/>
                  <a:pt x="54826" y="33357"/>
                  <a:pt x="57493" y="33281"/>
                </a:cubicBezTo>
                <a:cubicBezTo>
                  <a:pt x="60160" y="33204"/>
                  <a:pt x="62712" y="33166"/>
                  <a:pt x="65151" y="33166"/>
                </a:cubicBezTo>
                <a:close/>
                <a:moveTo>
                  <a:pt x="115214" y="8020"/>
                </a:moveTo>
                <a:cubicBezTo>
                  <a:pt x="114909" y="8630"/>
                  <a:pt x="114376" y="9011"/>
                  <a:pt x="113614" y="9163"/>
                </a:cubicBezTo>
                <a:cubicBezTo>
                  <a:pt x="114071" y="9773"/>
                  <a:pt x="114223" y="10459"/>
                  <a:pt x="114071" y="11221"/>
                </a:cubicBezTo>
                <a:cubicBezTo>
                  <a:pt x="112547" y="24937"/>
                  <a:pt x="111709" y="39491"/>
                  <a:pt x="111556" y="54883"/>
                </a:cubicBezTo>
                <a:cubicBezTo>
                  <a:pt x="111404" y="70733"/>
                  <a:pt x="111671" y="84830"/>
                  <a:pt x="112357" y="97174"/>
                </a:cubicBezTo>
                <a:cubicBezTo>
                  <a:pt x="113042" y="109519"/>
                  <a:pt x="114071" y="124225"/>
                  <a:pt x="115443" y="141294"/>
                </a:cubicBezTo>
                <a:cubicBezTo>
                  <a:pt x="116052" y="148609"/>
                  <a:pt x="115900" y="156991"/>
                  <a:pt x="114985" y="166440"/>
                </a:cubicBezTo>
                <a:cubicBezTo>
                  <a:pt x="114985" y="166745"/>
                  <a:pt x="114604" y="168193"/>
                  <a:pt x="113842" y="170784"/>
                </a:cubicBezTo>
                <a:cubicBezTo>
                  <a:pt x="114757" y="170936"/>
                  <a:pt x="116052" y="171088"/>
                  <a:pt x="117729" y="171241"/>
                </a:cubicBezTo>
                <a:cubicBezTo>
                  <a:pt x="121081" y="171546"/>
                  <a:pt x="125349" y="171774"/>
                  <a:pt x="130530" y="171927"/>
                </a:cubicBezTo>
                <a:cubicBezTo>
                  <a:pt x="136931" y="172231"/>
                  <a:pt x="143713" y="172384"/>
                  <a:pt x="150876" y="172384"/>
                </a:cubicBezTo>
                <a:cubicBezTo>
                  <a:pt x="150418" y="171622"/>
                  <a:pt x="150266" y="170860"/>
                  <a:pt x="150418" y="170098"/>
                </a:cubicBezTo>
                <a:cubicBezTo>
                  <a:pt x="151333" y="165831"/>
                  <a:pt x="151828" y="161068"/>
                  <a:pt x="151904" y="155810"/>
                </a:cubicBezTo>
                <a:cubicBezTo>
                  <a:pt x="151981" y="150552"/>
                  <a:pt x="151828" y="145828"/>
                  <a:pt x="151447" y="141637"/>
                </a:cubicBezTo>
                <a:cubicBezTo>
                  <a:pt x="151066" y="137446"/>
                  <a:pt x="150533" y="132341"/>
                  <a:pt x="149847" y="126321"/>
                </a:cubicBezTo>
                <a:cubicBezTo>
                  <a:pt x="149161" y="120301"/>
                  <a:pt x="148742" y="115462"/>
                  <a:pt x="148590" y="111805"/>
                </a:cubicBezTo>
                <a:cubicBezTo>
                  <a:pt x="147828" y="98241"/>
                  <a:pt x="147980" y="73476"/>
                  <a:pt x="149047" y="37510"/>
                </a:cubicBezTo>
                <a:lnTo>
                  <a:pt x="149047" y="20365"/>
                </a:lnTo>
                <a:cubicBezTo>
                  <a:pt x="149047" y="15793"/>
                  <a:pt x="149123" y="11907"/>
                  <a:pt x="149275" y="8706"/>
                </a:cubicBezTo>
                <a:cubicBezTo>
                  <a:pt x="145618" y="8706"/>
                  <a:pt x="139674" y="8554"/>
                  <a:pt x="131445" y="8249"/>
                </a:cubicBezTo>
                <a:cubicBezTo>
                  <a:pt x="124891" y="8097"/>
                  <a:pt x="119481" y="8020"/>
                  <a:pt x="115214" y="8020"/>
                </a:cubicBezTo>
                <a:close/>
                <a:moveTo>
                  <a:pt x="153162" y="19"/>
                </a:moveTo>
                <a:cubicBezTo>
                  <a:pt x="154076" y="172"/>
                  <a:pt x="154838" y="591"/>
                  <a:pt x="155448" y="1277"/>
                </a:cubicBezTo>
                <a:cubicBezTo>
                  <a:pt x="156057" y="1962"/>
                  <a:pt x="156286" y="2686"/>
                  <a:pt x="156133" y="3448"/>
                </a:cubicBezTo>
                <a:cubicBezTo>
                  <a:pt x="155676" y="7868"/>
                  <a:pt x="155448" y="13507"/>
                  <a:pt x="155448" y="20365"/>
                </a:cubicBezTo>
                <a:lnTo>
                  <a:pt x="155448" y="37510"/>
                </a:lnTo>
                <a:cubicBezTo>
                  <a:pt x="154381" y="73324"/>
                  <a:pt x="154228" y="97936"/>
                  <a:pt x="154990" y="111348"/>
                </a:cubicBezTo>
                <a:cubicBezTo>
                  <a:pt x="155143" y="114700"/>
                  <a:pt x="155562" y="119387"/>
                  <a:pt x="156248" y="125406"/>
                </a:cubicBezTo>
                <a:cubicBezTo>
                  <a:pt x="156934" y="131426"/>
                  <a:pt x="157467" y="136646"/>
                  <a:pt x="157848" y="141066"/>
                </a:cubicBezTo>
                <a:cubicBezTo>
                  <a:pt x="158229" y="145485"/>
                  <a:pt x="158381" y="150552"/>
                  <a:pt x="158305" y="156267"/>
                </a:cubicBezTo>
                <a:cubicBezTo>
                  <a:pt x="158229" y="161982"/>
                  <a:pt x="157734" y="167050"/>
                  <a:pt x="156819" y="171469"/>
                </a:cubicBezTo>
                <a:cubicBezTo>
                  <a:pt x="156514" y="172536"/>
                  <a:pt x="155829" y="173298"/>
                  <a:pt x="154762" y="173755"/>
                </a:cubicBezTo>
                <a:cubicBezTo>
                  <a:pt x="155219" y="174365"/>
                  <a:pt x="155448" y="174975"/>
                  <a:pt x="155448" y="175584"/>
                </a:cubicBezTo>
                <a:cubicBezTo>
                  <a:pt x="155448" y="176499"/>
                  <a:pt x="155143" y="177261"/>
                  <a:pt x="154533" y="177870"/>
                </a:cubicBezTo>
                <a:cubicBezTo>
                  <a:pt x="153924" y="178480"/>
                  <a:pt x="153162" y="178785"/>
                  <a:pt x="152247" y="178785"/>
                </a:cubicBezTo>
                <a:cubicBezTo>
                  <a:pt x="145084" y="178785"/>
                  <a:pt x="137769" y="178632"/>
                  <a:pt x="130302" y="178327"/>
                </a:cubicBezTo>
                <a:cubicBezTo>
                  <a:pt x="124815" y="178175"/>
                  <a:pt x="120472" y="177946"/>
                  <a:pt x="117271" y="177642"/>
                </a:cubicBezTo>
                <a:cubicBezTo>
                  <a:pt x="115290" y="177489"/>
                  <a:pt x="113690" y="177337"/>
                  <a:pt x="112471" y="177184"/>
                </a:cubicBezTo>
                <a:lnTo>
                  <a:pt x="110642" y="176727"/>
                </a:lnTo>
                <a:cubicBezTo>
                  <a:pt x="109728" y="176422"/>
                  <a:pt x="109042" y="175889"/>
                  <a:pt x="108585" y="175127"/>
                </a:cubicBezTo>
                <a:cubicBezTo>
                  <a:pt x="107365" y="173603"/>
                  <a:pt x="107061" y="171622"/>
                  <a:pt x="107670" y="169183"/>
                </a:cubicBezTo>
                <a:lnTo>
                  <a:pt x="108127" y="167812"/>
                </a:lnTo>
                <a:cubicBezTo>
                  <a:pt x="108280" y="167355"/>
                  <a:pt x="108394" y="166974"/>
                  <a:pt x="108470" y="166669"/>
                </a:cubicBezTo>
                <a:cubicBezTo>
                  <a:pt x="108547" y="166364"/>
                  <a:pt x="108585" y="166135"/>
                  <a:pt x="108585" y="165983"/>
                </a:cubicBezTo>
                <a:cubicBezTo>
                  <a:pt x="109499" y="156534"/>
                  <a:pt x="109651" y="148457"/>
                  <a:pt x="109042" y="141751"/>
                </a:cubicBezTo>
                <a:cubicBezTo>
                  <a:pt x="107670" y="124683"/>
                  <a:pt x="106642" y="109938"/>
                  <a:pt x="105956" y="97517"/>
                </a:cubicBezTo>
                <a:cubicBezTo>
                  <a:pt x="105270" y="85097"/>
                  <a:pt x="105003" y="70847"/>
                  <a:pt x="105156" y="54769"/>
                </a:cubicBezTo>
                <a:cubicBezTo>
                  <a:pt x="105308" y="38691"/>
                  <a:pt x="106146" y="23870"/>
                  <a:pt x="107670" y="10306"/>
                </a:cubicBezTo>
                <a:cubicBezTo>
                  <a:pt x="107823" y="8935"/>
                  <a:pt x="108432" y="8097"/>
                  <a:pt x="109499" y="7792"/>
                </a:cubicBezTo>
                <a:cubicBezTo>
                  <a:pt x="109347" y="7335"/>
                  <a:pt x="109270" y="6801"/>
                  <a:pt x="109270" y="6192"/>
                </a:cubicBezTo>
                <a:lnTo>
                  <a:pt x="109270" y="5963"/>
                </a:lnTo>
                <a:cubicBezTo>
                  <a:pt x="109118" y="5658"/>
                  <a:pt x="109042" y="5277"/>
                  <a:pt x="109042" y="4820"/>
                </a:cubicBezTo>
                <a:cubicBezTo>
                  <a:pt x="109042" y="2686"/>
                  <a:pt x="110109" y="1620"/>
                  <a:pt x="112242" y="1620"/>
                </a:cubicBezTo>
                <a:cubicBezTo>
                  <a:pt x="116662" y="1620"/>
                  <a:pt x="123063" y="1734"/>
                  <a:pt x="131445" y="1962"/>
                </a:cubicBezTo>
                <a:cubicBezTo>
                  <a:pt x="139827" y="2191"/>
                  <a:pt x="145999" y="2305"/>
                  <a:pt x="149961" y="2305"/>
                </a:cubicBezTo>
                <a:cubicBezTo>
                  <a:pt x="150418" y="629"/>
                  <a:pt x="151485" y="-133"/>
                  <a:pt x="153162" y="1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8165973" y="2527021"/>
            <a:ext cx="186140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Draw Art: Infographics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431047" y="3175569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9526744" y="3614547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850,04k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9526744" y="3614548"/>
            <a:ext cx="457200" cy="274320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8165973" y="4240588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MONTE BIZ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cxnSp>
        <p:nvCxnSpPr>
          <p:cNvPr id="50" name="Straight Connector 49"/>
          <p:cNvCxnSpPr/>
          <p:nvPr/>
        </p:nvCxnSpPr>
        <p:spPr>
          <a:xfrm>
            <a:off x="3962661" y="3249770"/>
            <a:ext cx="0" cy="91440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7697104" y="3249770"/>
            <a:ext cx="0" cy="91440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5652392" y="5800873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095257" y="5800873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41" name="Freeform 40"/>
          <p:cNvSpPr/>
          <p:nvPr/>
        </p:nvSpPr>
        <p:spPr>
          <a:xfrm>
            <a:off x="5367509" y="5871239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04533" y="68591"/>
                </a:moveTo>
                <a:cubicBezTo>
                  <a:pt x="106208" y="68628"/>
                  <a:pt x="107901" y="69502"/>
                  <a:pt x="109612" y="71214"/>
                </a:cubicBezTo>
                <a:cubicBezTo>
                  <a:pt x="113035" y="74637"/>
                  <a:pt x="113110" y="77986"/>
                  <a:pt x="109835" y="81260"/>
                </a:cubicBezTo>
                <a:lnTo>
                  <a:pt x="83939" y="107156"/>
                </a:lnTo>
                <a:lnTo>
                  <a:pt x="164306" y="107156"/>
                </a:lnTo>
                <a:cubicBezTo>
                  <a:pt x="166390" y="107156"/>
                  <a:pt x="168102" y="107826"/>
                  <a:pt x="169441" y="109165"/>
                </a:cubicBezTo>
                <a:cubicBezTo>
                  <a:pt x="170781" y="110505"/>
                  <a:pt x="171450" y="112142"/>
                  <a:pt x="171450" y="114076"/>
                </a:cubicBezTo>
                <a:cubicBezTo>
                  <a:pt x="171450" y="116011"/>
                  <a:pt x="170781" y="117723"/>
                  <a:pt x="169441" y="119211"/>
                </a:cubicBezTo>
                <a:cubicBezTo>
                  <a:pt x="168102" y="120699"/>
                  <a:pt x="166390" y="121443"/>
                  <a:pt x="164306" y="121443"/>
                </a:cubicBezTo>
                <a:lnTo>
                  <a:pt x="83493" y="121443"/>
                </a:lnTo>
                <a:lnTo>
                  <a:pt x="109835" y="147786"/>
                </a:lnTo>
                <a:cubicBezTo>
                  <a:pt x="113110" y="151060"/>
                  <a:pt x="113110" y="154335"/>
                  <a:pt x="109835" y="157609"/>
                </a:cubicBezTo>
                <a:cubicBezTo>
                  <a:pt x="108347" y="159097"/>
                  <a:pt x="106636" y="159841"/>
                  <a:pt x="104701" y="159841"/>
                </a:cubicBezTo>
                <a:cubicBezTo>
                  <a:pt x="102766" y="159841"/>
                  <a:pt x="101055" y="159097"/>
                  <a:pt x="99566" y="157609"/>
                </a:cubicBezTo>
                <a:lnTo>
                  <a:pt x="57597" y="114300"/>
                </a:lnTo>
                <a:lnTo>
                  <a:pt x="99566" y="70991"/>
                </a:lnTo>
                <a:cubicBezTo>
                  <a:pt x="101203" y="69354"/>
                  <a:pt x="102859" y="68554"/>
                  <a:pt x="104533" y="68591"/>
                </a:cubicBezTo>
                <a:close/>
                <a:moveTo>
                  <a:pt x="114300" y="14287"/>
                </a:moveTo>
                <a:cubicBezTo>
                  <a:pt x="86618" y="14287"/>
                  <a:pt x="63029" y="24035"/>
                  <a:pt x="43532" y="43532"/>
                </a:cubicBezTo>
                <a:cubicBezTo>
                  <a:pt x="24036" y="63028"/>
                  <a:pt x="14288" y="86618"/>
                  <a:pt x="14288" y="114300"/>
                </a:cubicBezTo>
                <a:cubicBezTo>
                  <a:pt x="14288" y="141982"/>
                  <a:pt x="24036" y="165645"/>
                  <a:pt x="43532" y="185291"/>
                </a:cubicBezTo>
                <a:cubicBezTo>
                  <a:pt x="63029" y="204936"/>
                  <a:pt x="86618" y="214759"/>
                  <a:pt x="114300" y="214759"/>
                </a:cubicBezTo>
                <a:cubicBezTo>
                  <a:pt x="141982" y="214759"/>
                  <a:pt x="165572" y="204936"/>
                  <a:pt x="185068" y="185291"/>
                </a:cubicBezTo>
                <a:cubicBezTo>
                  <a:pt x="204564" y="165645"/>
                  <a:pt x="214313" y="141982"/>
                  <a:pt x="214313" y="114300"/>
                </a:cubicBezTo>
                <a:cubicBezTo>
                  <a:pt x="214313" y="86618"/>
                  <a:pt x="204564" y="63028"/>
                  <a:pt x="185068" y="43532"/>
                </a:cubicBezTo>
                <a:cubicBezTo>
                  <a:pt x="165572" y="24035"/>
                  <a:pt x="141982" y="14287"/>
                  <a:pt x="114300" y="14287"/>
                </a:cubicBezTo>
                <a:close/>
                <a:moveTo>
                  <a:pt x="114300" y="0"/>
                </a:moveTo>
                <a:cubicBezTo>
                  <a:pt x="145852" y="0"/>
                  <a:pt x="172790" y="11162"/>
                  <a:pt x="195114" y="33486"/>
                </a:cubicBezTo>
                <a:cubicBezTo>
                  <a:pt x="217438" y="55810"/>
                  <a:pt x="228600" y="82748"/>
                  <a:pt x="228600" y="114300"/>
                </a:cubicBezTo>
                <a:cubicBezTo>
                  <a:pt x="228600" y="145851"/>
                  <a:pt x="217438" y="172789"/>
                  <a:pt x="195114" y="195113"/>
                </a:cubicBezTo>
                <a:cubicBezTo>
                  <a:pt x="172790" y="217438"/>
                  <a:pt x="145852" y="228600"/>
                  <a:pt x="114300" y="228600"/>
                </a:cubicBezTo>
                <a:cubicBezTo>
                  <a:pt x="82749" y="228600"/>
                  <a:pt x="55811" y="217438"/>
                  <a:pt x="33487" y="195113"/>
                </a:cubicBezTo>
                <a:cubicBezTo>
                  <a:pt x="11162" y="172789"/>
                  <a:pt x="0" y="145851"/>
                  <a:pt x="0" y="114300"/>
                </a:cubicBezTo>
                <a:cubicBezTo>
                  <a:pt x="0" y="82748"/>
                  <a:pt x="11162" y="55810"/>
                  <a:pt x="33487" y="33486"/>
                </a:cubicBezTo>
                <a:cubicBezTo>
                  <a:pt x="55811" y="11162"/>
                  <a:pt x="82749" y="0"/>
                  <a:pt x="1143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6595892" y="5871239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24067" y="68591"/>
                </a:moveTo>
                <a:cubicBezTo>
                  <a:pt x="125741" y="68554"/>
                  <a:pt x="127397" y="69354"/>
                  <a:pt x="129034" y="70991"/>
                </a:cubicBezTo>
                <a:lnTo>
                  <a:pt x="171004" y="114300"/>
                </a:lnTo>
                <a:lnTo>
                  <a:pt x="129034" y="157609"/>
                </a:lnTo>
                <a:cubicBezTo>
                  <a:pt x="127546" y="159097"/>
                  <a:pt x="125834" y="159841"/>
                  <a:pt x="123900" y="159841"/>
                </a:cubicBezTo>
                <a:cubicBezTo>
                  <a:pt x="121965" y="159841"/>
                  <a:pt x="120253" y="159097"/>
                  <a:pt x="118765" y="157609"/>
                </a:cubicBezTo>
                <a:cubicBezTo>
                  <a:pt x="115491" y="154335"/>
                  <a:pt x="115491" y="151060"/>
                  <a:pt x="118765" y="147786"/>
                </a:cubicBezTo>
                <a:lnTo>
                  <a:pt x="145108" y="121443"/>
                </a:lnTo>
                <a:lnTo>
                  <a:pt x="64294" y="121443"/>
                </a:lnTo>
                <a:cubicBezTo>
                  <a:pt x="62210" y="121443"/>
                  <a:pt x="60499" y="120699"/>
                  <a:pt x="59159" y="119211"/>
                </a:cubicBezTo>
                <a:cubicBezTo>
                  <a:pt x="57820" y="117723"/>
                  <a:pt x="57150" y="116011"/>
                  <a:pt x="57150" y="114076"/>
                </a:cubicBezTo>
                <a:cubicBezTo>
                  <a:pt x="57150" y="112142"/>
                  <a:pt x="57820" y="110505"/>
                  <a:pt x="59159" y="109165"/>
                </a:cubicBezTo>
                <a:cubicBezTo>
                  <a:pt x="60499" y="107826"/>
                  <a:pt x="62210" y="107156"/>
                  <a:pt x="64294" y="107156"/>
                </a:cubicBezTo>
                <a:lnTo>
                  <a:pt x="144661" y="107156"/>
                </a:lnTo>
                <a:lnTo>
                  <a:pt x="118765" y="81260"/>
                </a:lnTo>
                <a:cubicBezTo>
                  <a:pt x="115491" y="77986"/>
                  <a:pt x="115565" y="74637"/>
                  <a:pt x="118988" y="71214"/>
                </a:cubicBezTo>
                <a:cubicBezTo>
                  <a:pt x="120700" y="69502"/>
                  <a:pt x="122393" y="68628"/>
                  <a:pt x="124067" y="68591"/>
                </a:cubicBezTo>
                <a:close/>
                <a:moveTo>
                  <a:pt x="114300" y="14287"/>
                </a:moveTo>
                <a:cubicBezTo>
                  <a:pt x="86618" y="14287"/>
                  <a:pt x="63029" y="24035"/>
                  <a:pt x="43532" y="43532"/>
                </a:cubicBezTo>
                <a:cubicBezTo>
                  <a:pt x="24036" y="63028"/>
                  <a:pt x="14288" y="86618"/>
                  <a:pt x="14288" y="114300"/>
                </a:cubicBezTo>
                <a:cubicBezTo>
                  <a:pt x="14288" y="141982"/>
                  <a:pt x="24036" y="165645"/>
                  <a:pt x="43532" y="185291"/>
                </a:cubicBezTo>
                <a:cubicBezTo>
                  <a:pt x="63029" y="204936"/>
                  <a:pt x="86618" y="214759"/>
                  <a:pt x="114300" y="214759"/>
                </a:cubicBezTo>
                <a:cubicBezTo>
                  <a:pt x="141982" y="214759"/>
                  <a:pt x="165571" y="204936"/>
                  <a:pt x="185068" y="185291"/>
                </a:cubicBezTo>
                <a:cubicBezTo>
                  <a:pt x="204564" y="165645"/>
                  <a:pt x="214313" y="141982"/>
                  <a:pt x="214313" y="114300"/>
                </a:cubicBezTo>
                <a:cubicBezTo>
                  <a:pt x="214313" y="86618"/>
                  <a:pt x="204564" y="63028"/>
                  <a:pt x="185068" y="43532"/>
                </a:cubicBezTo>
                <a:cubicBezTo>
                  <a:pt x="165571" y="24035"/>
                  <a:pt x="141982" y="14287"/>
                  <a:pt x="114300" y="14287"/>
                </a:cubicBezTo>
                <a:close/>
                <a:moveTo>
                  <a:pt x="114300" y="0"/>
                </a:moveTo>
                <a:cubicBezTo>
                  <a:pt x="145852" y="0"/>
                  <a:pt x="172790" y="11162"/>
                  <a:pt x="195114" y="33486"/>
                </a:cubicBezTo>
                <a:cubicBezTo>
                  <a:pt x="217438" y="55810"/>
                  <a:pt x="228600" y="82748"/>
                  <a:pt x="228600" y="114300"/>
                </a:cubicBezTo>
                <a:cubicBezTo>
                  <a:pt x="228600" y="145851"/>
                  <a:pt x="217438" y="172789"/>
                  <a:pt x="195114" y="195113"/>
                </a:cubicBezTo>
                <a:cubicBezTo>
                  <a:pt x="172790" y="217438"/>
                  <a:pt x="145852" y="228600"/>
                  <a:pt x="114300" y="228600"/>
                </a:cubicBezTo>
                <a:cubicBezTo>
                  <a:pt x="82749" y="228600"/>
                  <a:pt x="55811" y="217438"/>
                  <a:pt x="33486" y="195113"/>
                </a:cubicBezTo>
                <a:cubicBezTo>
                  <a:pt x="11162" y="172789"/>
                  <a:pt x="0" y="145851"/>
                  <a:pt x="0" y="114300"/>
                </a:cubicBezTo>
                <a:cubicBezTo>
                  <a:pt x="0" y="82748"/>
                  <a:pt x="11162" y="55810"/>
                  <a:pt x="33486" y="33486"/>
                </a:cubicBezTo>
                <a:cubicBezTo>
                  <a:pt x="55811" y="11162"/>
                  <a:pt x="82749" y="0"/>
                  <a:pt x="1143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4342155" y="502180"/>
            <a:ext cx="35078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Excluive Service &amp; Analysis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264305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3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1" dur="3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"/>
                            </p:stCondLst>
                            <p:childTnLst>
                              <p:par>
                                <p:cTn id="13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9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3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800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100"/>
                            </p:stCondLst>
                            <p:childTnLst>
                              <p:par>
                                <p:cTn id="3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4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300"/>
                                        <p:tgtEl>
                                          <p:spTgt spid="3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7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3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3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600"/>
                            </p:stCondLst>
                            <p:childTnLst>
                              <p:par>
                                <p:cTn id="5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9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300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2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800"/>
                            </p:stCondLst>
                            <p:childTnLst>
                              <p:par>
                                <p:cTn id="7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100"/>
                            </p:stCondLst>
                            <p:childTnLst>
                              <p:par>
                                <p:cTn id="8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400"/>
                            </p:stCondLst>
                            <p:childTnLst>
                              <p:par>
                                <p:cTn id="8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700"/>
                            </p:stCondLst>
                            <p:childTnLst>
                              <p:par>
                                <p:cTn id="9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000"/>
                            </p:stCondLst>
                            <p:childTnLst>
                              <p:par>
                                <p:cTn id="10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3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3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300"/>
                            </p:stCondLst>
                            <p:childTnLst>
                              <p:par>
                                <p:cTn id="10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3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3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3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3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3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3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3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8" grpId="0"/>
      <p:bldP spid="9" grpId="0"/>
      <p:bldP spid="26" grpId="0" build="p" animBg="1"/>
      <p:bldP spid="27" grpId="0" animBg="1"/>
      <p:bldP spid="28" grpId="0" build="p"/>
      <p:bldP spid="19" grpId="0" animBg="1"/>
      <p:bldP spid="29" grpId="0"/>
      <p:bldP spid="30" grpId="0"/>
      <p:bldP spid="31" grpId="0" build="p" animBg="1"/>
      <p:bldP spid="32" grpId="0" animBg="1"/>
      <p:bldP spid="33" grpId="0" build="p"/>
      <p:bldP spid="25" grpId="0" animBg="1"/>
      <p:bldP spid="34" grpId="0"/>
      <p:bldP spid="35" grpId="0"/>
      <p:bldP spid="36" grpId="0" build="p" animBg="1"/>
      <p:bldP spid="37" grpId="0" animBg="1"/>
      <p:bldP spid="38" grpId="0" build="p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913819" y="2527021"/>
            <a:ext cx="119776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Draw Art: Key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646657" y="3175569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1742354" y="3614547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950,20k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1742354" y="3614548"/>
            <a:ext cx="457200" cy="274320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13819" y="4240588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EVERLAND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431531" y="2527021"/>
            <a:ext cx="158408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Draw Art: Calendar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381100" y="3175569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30%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5476797" y="3614547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200,05k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5476797" y="3614548"/>
            <a:ext cx="457200" cy="27432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4431531" y="4240588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CUSCO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165973" y="2527021"/>
            <a:ext cx="13805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Draw Art: Media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431047" y="3175569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42%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9526744" y="3614547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350,11k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9526744" y="3614548"/>
            <a:ext cx="457200" cy="274320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8165973" y="4240588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ARCHER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cxnSp>
        <p:nvCxnSpPr>
          <p:cNvPr id="50" name="Straight Connector 49"/>
          <p:cNvCxnSpPr/>
          <p:nvPr/>
        </p:nvCxnSpPr>
        <p:spPr>
          <a:xfrm>
            <a:off x="3962661" y="3249770"/>
            <a:ext cx="0" cy="91440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7697104" y="3249770"/>
            <a:ext cx="0" cy="91440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5652392" y="5800873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095257" y="5800873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41" name="Freeform 40"/>
          <p:cNvSpPr/>
          <p:nvPr/>
        </p:nvSpPr>
        <p:spPr>
          <a:xfrm>
            <a:off x="5367509" y="5871239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04533" y="68591"/>
                </a:moveTo>
                <a:cubicBezTo>
                  <a:pt x="106208" y="68628"/>
                  <a:pt x="107901" y="69502"/>
                  <a:pt x="109612" y="71214"/>
                </a:cubicBezTo>
                <a:cubicBezTo>
                  <a:pt x="113035" y="74637"/>
                  <a:pt x="113110" y="77986"/>
                  <a:pt x="109835" y="81260"/>
                </a:cubicBezTo>
                <a:lnTo>
                  <a:pt x="83939" y="107156"/>
                </a:lnTo>
                <a:lnTo>
                  <a:pt x="164306" y="107156"/>
                </a:lnTo>
                <a:cubicBezTo>
                  <a:pt x="166390" y="107156"/>
                  <a:pt x="168102" y="107826"/>
                  <a:pt x="169441" y="109165"/>
                </a:cubicBezTo>
                <a:cubicBezTo>
                  <a:pt x="170781" y="110505"/>
                  <a:pt x="171450" y="112142"/>
                  <a:pt x="171450" y="114076"/>
                </a:cubicBezTo>
                <a:cubicBezTo>
                  <a:pt x="171450" y="116011"/>
                  <a:pt x="170781" y="117723"/>
                  <a:pt x="169441" y="119211"/>
                </a:cubicBezTo>
                <a:cubicBezTo>
                  <a:pt x="168102" y="120699"/>
                  <a:pt x="166390" y="121443"/>
                  <a:pt x="164306" y="121443"/>
                </a:cubicBezTo>
                <a:lnTo>
                  <a:pt x="83493" y="121443"/>
                </a:lnTo>
                <a:lnTo>
                  <a:pt x="109835" y="147786"/>
                </a:lnTo>
                <a:cubicBezTo>
                  <a:pt x="113110" y="151060"/>
                  <a:pt x="113110" y="154335"/>
                  <a:pt x="109835" y="157609"/>
                </a:cubicBezTo>
                <a:cubicBezTo>
                  <a:pt x="108347" y="159097"/>
                  <a:pt x="106636" y="159841"/>
                  <a:pt x="104701" y="159841"/>
                </a:cubicBezTo>
                <a:cubicBezTo>
                  <a:pt x="102766" y="159841"/>
                  <a:pt x="101055" y="159097"/>
                  <a:pt x="99566" y="157609"/>
                </a:cubicBezTo>
                <a:lnTo>
                  <a:pt x="57597" y="114300"/>
                </a:lnTo>
                <a:lnTo>
                  <a:pt x="99566" y="70991"/>
                </a:lnTo>
                <a:cubicBezTo>
                  <a:pt x="101203" y="69354"/>
                  <a:pt x="102859" y="68554"/>
                  <a:pt x="104533" y="68591"/>
                </a:cubicBezTo>
                <a:close/>
                <a:moveTo>
                  <a:pt x="114300" y="14287"/>
                </a:moveTo>
                <a:cubicBezTo>
                  <a:pt x="86618" y="14287"/>
                  <a:pt x="63029" y="24035"/>
                  <a:pt x="43532" y="43532"/>
                </a:cubicBezTo>
                <a:cubicBezTo>
                  <a:pt x="24036" y="63028"/>
                  <a:pt x="14288" y="86618"/>
                  <a:pt x="14288" y="114300"/>
                </a:cubicBezTo>
                <a:cubicBezTo>
                  <a:pt x="14288" y="141982"/>
                  <a:pt x="24036" y="165645"/>
                  <a:pt x="43532" y="185291"/>
                </a:cubicBezTo>
                <a:cubicBezTo>
                  <a:pt x="63029" y="204936"/>
                  <a:pt x="86618" y="214759"/>
                  <a:pt x="114300" y="214759"/>
                </a:cubicBezTo>
                <a:cubicBezTo>
                  <a:pt x="141982" y="214759"/>
                  <a:pt x="165572" y="204936"/>
                  <a:pt x="185068" y="185291"/>
                </a:cubicBezTo>
                <a:cubicBezTo>
                  <a:pt x="204564" y="165645"/>
                  <a:pt x="214313" y="141982"/>
                  <a:pt x="214313" y="114300"/>
                </a:cubicBezTo>
                <a:cubicBezTo>
                  <a:pt x="214313" y="86618"/>
                  <a:pt x="204564" y="63028"/>
                  <a:pt x="185068" y="43532"/>
                </a:cubicBezTo>
                <a:cubicBezTo>
                  <a:pt x="165572" y="24035"/>
                  <a:pt x="141982" y="14287"/>
                  <a:pt x="114300" y="14287"/>
                </a:cubicBezTo>
                <a:close/>
                <a:moveTo>
                  <a:pt x="114300" y="0"/>
                </a:moveTo>
                <a:cubicBezTo>
                  <a:pt x="145852" y="0"/>
                  <a:pt x="172790" y="11162"/>
                  <a:pt x="195114" y="33486"/>
                </a:cubicBezTo>
                <a:cubicBezTo>
                  <a:pt x="217438" y="55810"/>
                  <a:pt x="228600" y="82748"/>
                  <a:pt x="228600" y="114300"/>
                </a:cubicBezTo>
                <a:cubicBezTo>
                  <a:pt x="228600" y="145851"/>
                  <a:pt x="217438" y="172789"/>
                  <a:pt x="195114" y="195113"/>
                </a:cubicBezTo>
                <a:cubicBezTo>
                  <a:pt x="172790" y="217438"/>
                  <a:pt x="145852" y="228600"/>
                  <a:pt x="114300" y="228600"/>
                </a:cubicBezTo>
                <a:cubicBezTo>
                  <a:pt x="82749" y="228600"/>
                  <a:pt x="55811" y="217438"/>
                  <a:pt x="33487" y="195113"/>
                </a:cubicBezTo>
                <a:cubicBezTo>
                  <a:pt x="11162" y="172789"/>
                  <a:pt x="0" y="145851"/>
                  <a:pt x="0" y="114300"/>
                </a:cubicBezTo>
                <a:cubicBezTo>
                  <a:pt x="0" y="82748"/>
                  <a:pt x="11162" y="55810"/>
                  <a:pt x="33487" y="33486"/>
                </a:cubicBezTo>
                <a:cubicBezTo>
                  <a:pt x="55811" y="11162"/>
                  <a:pt x="82749" y="0"/>
                  <a:pt x="1143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6595892" y="5871239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24067" y="68591"/>
                </a:moveTo>
                <a:cubicBezTo>
                  <a:pt x="125741" y="68554"/>
                  <a:pt x="127397" y="69354"/>
                  <a:pt x="129034" y="70991"/>
                </a:cubicBezTo>
                <a:lnTo>
                  <a:pt x="171004" y="114300"/>
                </a:lnTo>
                <a:lnTo>
                  <a:pt x="129034" y="157609"/>
                </a:lnTo>
                <a:cubicBezTo>
                  <a:pt x="127546" y="159097"/>
                  <a:pt x="125834" y="159841"/>
                  <a:pt x="123900" y="159841"/>
                </a:cubicBezTo>
                <a:cubicBezTo>
                  <a:pt x="121965" y="159841"/>
                  <a:pt x="120253" y="159097"/>
                  <a:pt x="118765" y="157609"/>
                </a:cubicBezTo>
                <a:cubicBezTo>
                  <a:pt x="115491" y="154335"/>
                  <a:pt x="115491" y="151060"/>
                  <a:pt x="118765" y="147786"/>
                </a:cubicBezTo>
                <a:lnTo>
                  <a:pt x="145108" y="121443"/>
                </a:lnTo>
                <a:lnTo>
                  <a:pt x="64294" y="121443"/>
                </a:lnTo>
                <a:cubicBezTo>
                  <a:pt x="62210" y="121443"/>
                  <a:pt x="60499" y="120699"/>
                  <a:pt x="59159" y="119211"/>
                </a:cubicBezTo>
                <a:cubicBezTo>
                  <a:pt x="57820" y="117723"/>
                  <a:pt x="57150" y="116011"/>
                  <a:pt x="57150" y="114076"/>
                </a:cubicBezTo>
                <a:cubicBezTo>
                  <a:pt x="57150" y="112142"/>
                  <a:pt x="57820" y="110505"/>
                  <a:pt x="59159" y="109165"/>
                </a:cubicBezTo>
                <a:cubicBezTo>
                  <a:pt x="60499" y="107826"/>
                  <a:pt x="62210" y="107156"/>
                  <a:pt x="64294" y="107156"/>
                </a:cubicBezTo>
                <a:lnTo>
                  <a:pt x="144661" y="107156"/>
                </a:lnTo>
                <a:lnTo>
                  <a:pt x="118765" y="81260"/>
                </a:lnTo>
                <a:cubicBezTo>
                  <a:pt x="115491" y="77986"/>
                  <a:pt x="115565" y="74637"/>
                  <a:pt x="118988" y="71214"/>
                </a:cubicBezTo>
                <a:cubicBezTo>
                  <a:pt x="120700" y="69502"/>
                  <a:pt x="122393" y="68628"/>
                  <a:pt x="124067" y="68591"/>
                </a:cubicBezTo>
                <a:close/>
                <a:moveTo>
                  <a:pt x="114300" y="14287"/>
                </a:moveTo>
                <a:cubicBezTo>
                  <a:pt x="86618" y="14287"/>
                  <a:pt x="63029" y="24035"/>
                  <a:pt x="43532" y="43532"/>
                </a:cubicBezTo>
                <a:cubicBezTo>
                  <a:pt x="24036" y="63028"/>
                  <a:pt x="14288" y="86618"/>
                  <a:pt x="14288" y="114300"/>
                </a:cubicBezTo>
                <a:cubicBezTo>
                  <a:pt x="14288" y="141982"/>
                  <a:pt x="24036" y="165645"/>
                  <a:pt x="43532" y="185291"/>
                </a:cubicBezTo>
                <a:cubicBezTo>
                  <a:pt x="63029" y="204936"/>
                  <a:pt x="86618" y="214759"/>
                  <a:pt x="114300" y="214759"/>
                </a:cubicBezTo>
                <a:cubicBezTo>
                  <a:pt x="141982" y="214759"/>
                  <a:pt x="165571" y="204936"/>
                  <a:pt x="185068" y="185291"/>
                </a:cubicBezTo>
                <a:cubicBezTo>
                  <a:pt x="204564" y="165645"/>
                  <a:pt x="214313" y="141982"/>
                  <a:pt x="214313" y="114300"/>
                </a:cubicBezTo>
                <a:cubicBezTo>
                  <a:pt x="214313" y="86618"/>
                  <a:pt x="204564" y="63028"/>
                  <a:pt x="185068" y="43532"/>
                </a:cubicBezTo>
                <a:cubicBezTo>
                  <a:pt x="165571" y="24035"/>
                  <a:pt x="141982" y="14287"/>
                  <a:pt x="114300" y="14287"/>
                </a:cubicBezTo>
                <a:close/>
                <a:moveTo>
                  <a:pt x="114300" y="0"/>
                </a:moveTo>
                <a:cubicBezTo>
                  <a:pt x="145852" y="0"/>
                  <a:pt x="172790" y="11162"/>
                  <a:pt x="195114" y="33486"/>
                </a:cubicBezTo>
                <a:cubicBezTo>
                  <a:pt x="217438" y="55810"/>
                  <a:pt x="228600" y="82748"/>
                  <a:pt x="228600" y="114300"/>
                </a:cubicBezTo>
                <a:cubicBezTo>
                  <a:pt x="228600" y="145851"/>
                  <a:pt x="217438" y="172789"/>
                  <a:pt x="195114" y="195113"/>
                </a:cubicBezTo>
                <a:cubicBezTo>
                  <a:pt x="172790" y="217438"/>
                  <a:pt x="145852" y="228600"/>
                  <a:pt x="114300" y="228600"/>
                </a:cubicBezTo>
                <a:cubicBezTo>
                  <a:pt x="82749" y="228600"/>
                  <a:pt x="55811" y="217438"/>
                  <a:pt x="33486" y="195113"/>
                </a:cubicBezTo>
                <a:cubicBezTo>
                  <a:pt x="11162" y="172789"/>
                  <a:pt x="0" y="145851"/>
                  <a:pt x="0" y="114300"/>
                </a:cubicBezTo>
                <a:cubicBezTo>
                  <a:pt x="0" y="82748"/>
                  <a:pt x="11162" y="55810"/>
                  <a:pt x="33486" y="33486"/>
                </a:cubicBezTo>
                <a:cubicBezTo>
                  <a:pt x="55811" y="11162"/>
                  <a:pt x="82749" y="0"/>
                  <a:pt x="1143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4" name="Freeform 43"/>
          <p:cNvSpPr/>
          <p:nvPr/>
        </p:nvSpPr>
        <p:spPr>
          <a:xfrm>
            <a:off x="704254" y="3143903"/>
            <a:ext cx="812143" cy="768010"/>
          </a:xfrm>
          <a:custGeom>
            <a:avLst/>
            <a:gdLst/>
            <a:ahLst/>
            <a:cxnLst/>
            <a:rect l="l" t="t" r="r" b="b"/>
            <a:pathLst>
              <a:path w="193500" h="182985">
                <a:moveTo>
                  <a:pt x="43208" y="122717"/>
                </a:moveTo>
                <a:cubicBezTo>
                  <a:pt x="42599" y="123479"/>
                  <a:pt x="41837" y="123860"/>
                  <a:pt x="40922" y="123860"/>
                </a:cubicBezTo>
                <a:cubicBezTo>
                  <a:pt x="38484" y="124012"/>
                  <a:pt x="36388" y="125231"/>
                  <a:pt x="34636" y="127517"/>
                </a:cubicBezTo>
                <a:cubicBezTo>
                  <a:pt x="32883" y="129803"/>
                  <a:pt x="31931" y="132547"/>
                  <a:pt x="31778" y="135747"/>
                </a:cubicBezTo>
                <a:cubicBezTo>
                  <a:pt x="31778" y="138643"/>
                  <a:pt x="32540" y="140929"/>
                  <a:pt x="34064" y="142605"/>
                </a:cubicBezTo>
                <a:cubicBezTo>
                  <a:pt x="36046" y="144586"/>
                  <a:pt x="39017" y="145424"/>
                  <a:pt x="42980" y="145120"/>
                </a:cubicBezTo>
                <a:cubicBezTo>
                  <a:pt x="47552" y="144662"/>
                  <a:pt x="51057" y="143062"/>
                  <a:pt x="53495" y="140319"/>
                </a:cubicBezTo>
                <a:cubicBezTo>
                  <a:pt x="55934" y="137576"/>
                  <a:pt x="57001" y="134680"/>
                  <a:pt x="56696" y="131632"/>
                </a:cubicBezTo>
                <a:cubicBezTo>
                  <a:pt x="56391" y="128584"/>
                  <a:pt x="54791" y="126222"/>
                  <a:pt x="51895" y="124546"/>
                </a:cubicBezTo>
                <a:cubicBezTo>
                  <a:pt x="49609" y="123326"/>
                  <a:pt x="46714" y="122717"/>
                  <a:pt x="43208" y="122717"/>
                </a:cubicBezTo>
                <a:close/>
                <a:moveTo>
                  <a:pt x="46066" y="115916"/>
                </a:moveTo>
                <a:cubicBezTo>
                  <a:pt x="49495" y="116259"/>
                  <a:pt x="52505" y="117154"/>
                  <a:pt x="55096" y="118602"/>
                </a:cubicBezTo>
                <a:cubicBezTo>
                  <a:pt x="60125" y="121345"/>
                  <a:pt x="62944" y="125460"/>
                  <a:pt x="63554" y="130946"/>
                </a:cubicBezTo>
                <a:cubicBezTo>
                  <a:pt x="64011" y="135976"/>
                  <a:pt x="62373" y="140586"/>
                  <a:pt x="58639" y="144777"/>
                </a:cubicBezTo>
                <a:cubicBezTo>
                  <a:pt x="54905" y="148968"/>
                  <a:pt x="49838" y="151368"/>
                  <a:pt x="43437" y="151978"/>
                </a:cubicBezTo>
                <a:cubicBezTo>
                  <a:pt x="37341" y="152587"/>
                  <a:pt x="32617" y="151063"/>
                  <a:pt x="29264" y="147406"/>
                </a:cubicBezTo>
                <a:cubicBezTo>
                  <a:pt x="26216" y="144358"/>
                  <a:pt x="24768" y="140395"/>
                  <a:pt x="24921" y="135518"/>
                </a:cubicBezTo>
                <a:cubicBezTo>
                  <a:pt x="25225" y="129270"/>
                  <a:pt x="27511" y="124241"/>
                  <a:pt x="31778" y="120431"/>
                </a:cubicBezTo>
                <a:cubicBezTo>
                  <a:pt x="31626" y="119516"/>
                  <a:pt x="31817" y="118678"/>
                  <a:pt x="32350" y="117916"/>
                </a:cubicBezTo>
                <a:cubicBezTo>
                  <a:pt x="32883" y="117154"/>
                  <a:pt x="33607" y="116697"/>
                  <a:pt x="34522" y="116545"/>
                </a:cubicBezTo>
                <a:cubicBezTo>
                  <a:pt x="38789" y="115783"/>
                  <a:pt x="42637" y="115573"/>
                  <a:pt x="46066" y="115916"/>
                </a:cubicBezTo>
                <a:close/>
                <a:moveTo>
                  <a:pt x="111846" y="72025"/>
                </a:moveTo>
                <a:cubicBezTo>
                  <a:pt x="112646" y="72139"/>
                  <a:pt x="113389" y="72653"/>
                  <a:pt x="114074" y="73568"/>
                </a:cubicBezTo>
                <a:cubicBezTo>
                  <a:pt x="115446" y="75397"/>
                  <a:pt x="115217" y="76997"/>
                  <a:pt x="113389" y="78368"/>
                </a:cubicBezTo>
                <a:cubicBezTo>
                  <a:pt x="110798" y="80197"/>
                  <a:pt x="106378" y="83855"/>
                  <a:pt x="100130" y="89341"/>
                </a:cubicBezTo>
                <a:cubicBezTo>
                  <a:pt x="94186" y="94523"/>
                  <a:pt x="89462" y="98257"/>
                  <a:pt x="85957" y="100543"/>
                </a:cubicBezTo>
                <a:cubicBezTo>
                  <a:pt x="83975" y="101762"/>
                  <a:pt x="82375" y="101381"/>
                  <a:pt x="81156" y="99400"/>
                </a:cubicBezTo>
                <a:cubicBezTo>
                  <a:pt x="79937" y="97418"/>
                  <a:pt x="80318" y="95818"/>
                  <a:pt x="82299" y="94599"/>
                </a:cubicBezTo>
                <a:cubicBezTo>
                  <a:pt x="85804" y="92465"/>
                  <a:pt x="90224" y="89036"/>
                  <a:pt x="95558" y="84312"/>
                </a:cubicBezTo>
                <a:cubicBezTo>
                  <a:pt x="101959" y="78673"/>
                  <a:pt x="106531" y="74863"/>
                  <a:pt x="109274" y="72882"/>
                </a:cubicBezTo>
                <a:cubicBezTo>
                  <a:pt x="110188" y="72196"/>
                  <a:pt x="111045" y="71911"/>
                  <a:pt x="111846" y="72025"/>
                </a:cubicBezTo>
                <a:close/>
                <a:moveTo>
                  <a:pt x="186083" y="7274"/>
                </a:moveTo>
                <a:cubicBezTo>
                  <a:pt x="185321" y="7426"/>
                  <a:pt x="184483" y="7731"/>
                  <a:pt x="183569" y="8188"/>
                </a:cubicBezTo>
                <a:cubicBezTo>
                  <a:pt x="180826" y="9407"/>
                  <a:pt x="177244" y="11541"/>
                  <a:pt x="172825" y="14589"/>
                </a:cubicBezTo>
                <a:lnTo>
                  <a:pt x="165281" y="19618"/>
                </a:lnTo>
                <a:lnTo>
                  <a:pt x="157966" y="24647"/>
                </a:lnTo>
                <a:cubicBezTo>
                  <a:pt x="155984" y="26019"/>
                  <a:pt x="154841" y="26781"/>
                  <a:pt x="154537" y="26933"/>
                </a:cubicBezTo>
                <a:cubicBezTo>
                  <a:pt x="154079" y="27391"/>
                  <a:pt x="153546" y="27619"/>
                  <a:pt x="152936" y="27619"/>
                </a:cubicBezTo>
                <a:cubicBezTo>
                  <a:pt x="146993" y="32496"/>
                  <a:pt x="138306" y="39202"/>
                  <a:pt x="126876" y="47736"/>
                </a:cubicBezTo>
                <a:lnTo>
                  <a:pt x="103330" y="65567"/>
                </a:lnTo>
                <a:cubicBezTo>
                  <a:pt x="100739" y="67548"/>
                  <a:pt x="96777" y="71053"/>
                  <a:pt x="91443" y="76082"/>
                </a:cubicBezTo>
                <a:cubicBezTo>
                  <a:pt x="86261" y="81112"/>
                  <a:pt x="82147" y="84769"/>
                  <a:pt x="79099" y="87055"/>
                </a:cubicBezTo>
                <a:cubicBezTo>
                  <a:pt x="77270" y="88427"/>
                  <a:pt x="75670" y="88198"/>
                  <a:pt x="74298" y="86369"/>
                </a:cubicBezTo>
                <a:lnTo>
                  <a:pt x="73841" y="85455"/>
                </a:lnTo>
                <a:cubicBezTo>
                  <a:pt x="73688" y="85455"/>
                  <a:pt x="73460" y="85379"/>
                  <a:pt x="73155" y="85226"/>
                </a:cubicBezTo>
                <a:cubicBezTo>
                  <a:pt x="66449" y="81874"/>
                  <a:pt x="59706" y="80235"/>
                  <a:pt x="52924" y="80312"/>
                </a:cubicBezTo>
                <a:cubicBezTo>
                  <a:pt x="46142" y="80388"/>
                  <a:pt x="40008" y="81797"/>
                  <a:pt x="34522" y="84541"/>
                </a:cubicBezTo>
                <a:cubicBezTo>
                  <a:pt x="29035" y="87284"/>
                  <a:pt x="24159" y="91170"/>
                  <a:pt x="19891" y="96199"/>
                </a:cubicBezTo>
                <a:cubicBezTo>
                  <a:pt x="13338" y="103819"/>
                  <a:pt x="9223" y="112582"/>
                  <a:pt x="7547" y="122488"/>
                </a:cubicBezTo>
                <a:cubicBezTo>
                  <a:pt x="5871" y="132394"/>
                  <a:pt x="7242" y="142300"/>
                  <a:pt x="11662" y="152206"/>
                </a:cubicBezTo>
                <a:cubicBezTo>
                  <a:pt x="13643" y="156473"/>
                  <a:pt x="17186" y="160588"/>
                  <a:pt x="22292" y="164551"/>
                </a:cubicBezTo>
                <a:cubicBezTo>
                  <a:pt x="27397" y="168513"/>
                  <a:pt x="32464" y="171256"/>
                  <a:pt x="37493" y="172780"/>
                </a:cubicBezTo>
                <a:cubicBezTo>
                  <a:pt x="56543" y="178267"/>
                  <a:pt x="71479" y="177047"/>
                  <a:pt x="82299" y="169123"/>
                </a:cubicBezTo>
                <a:cubicBezTo>
                  <a:pt x="92967" y="161350"/>
                  <a:pt x="99063" y="147329"/>
                  <a:pt x="100587" y="127060"/>
                </a:cubicBezTo>
                <a:lnTo>
                  <a:pt x="100587" y="126603"/>
                </a:lnTo>
                <a:cubicBezTo>
                  <a:pt x="99673" y="125993"/>
                  <a:pt x="99139" y="125155"/>
                  <a:pt x="98987" y="124088"/>
                </a:cubicBezTo>
                <a:cubicBezTo>
                  <a:pt x="98682" y="121802"/>
                  <a:pt x="98530" y="120050"/>
                  <a:pt x="98530" y="118831"/>
                </a:cubicBezTo>
                <a:cubicBezTo>
                  <a:pt x="98530" y="117307"/>
                  <a:pt x="98758" y="116087"/>
                  <a:pt x="99215" y="115173"/>
                </a:cubicBezTo>
                <a:cubicBezTo>
                  <a:pt x="99673" y="114259"/>
                  <a:pt x="100282" y="113573"/>
                  <a:pt x="101044" y="113116"/>
                </a:cubicBezTo>
                <a:cubicBezTo>
                  <a:pt x="101806" y="112811"/>
                  <a:pt x="102644" y="112735"/>
                  <a:pt x="103559" y="112887"/>
                </a:cubicBezTo>
                <a:cubicBezTo>
                  <a:pt x="104168" y="112887"/>
                  <a:pt x="104930" y="113116"/>
                  <a:pt x="105845" y="113573"/>
                </a:cubicBezTo>
                <a:lnTo>
                  <a:pt x="106988" y="114030"/>
                </a:lnTo>
                <a:cubicBezTo>
                  <a:pt x="107597" y="113725"/>
                  <a:pt x="108359" y="112506"/>
                  <a:pt x="109274" y="110372"/>
                </a:cubicBezTo>
                <a:cubicBezTo>
                  <a:pt x="109579" y="109763"/>
                  <a:pt x="109502" y="108772"/>
                  <a:pt x="109045" y="107401"/>
                </a:cubicBezTo>
                <a:cubicBezTo>
                  <a:pt x="107674" y="104353"/>
                  <a:pt x="107369" y="101762"/>
                  <a:pt x="108131" y="99628"/>
                </a:cubicBezTo>
                <a:cubicBezTo>
                  <a:pt x="109198" y="96428"/>
                  <a:pt x="112474" y="92999"/>
                  <a:pt x="117961" y="89341"/>
                </a:cubicBezTo>
                <a:cubicBezTo>
                  <a:pt x="122990" y="85988"/>
                  <a:pt x="125962" y="83702"/>
                  <a:pt x="126876" y="82483"/>
                </a:cubicBezTo>
                <a:cubicBezTo>
                  <a:pt x="127028" y="82026"/>
                  <a:pt x="127181" y="81264"/>
                  <a:pt x="127333" y="80197"/>
                </a:cubicBezTo>
                <a:cubicBezTo>
                  <a:pt x="127486" y="79588"/>
                  <a:pt x="127638" y="77987"/>
                  <a:pt x="127790" y="75397"/>
                </a:cubicBezTo>
                <a:cubicBezTo>
                  <a:pt x="127943" y="73263"/>
                  <a:pt x="128171" y="71510"/>
                  <a:pt x="128476" y="70139"/>
                </a:cubicBezTo>
                <a:cubicBezTo>
                  <a:pt x="129086" y="67853"/>
                  <a:pt x="130076" y="66176"/>
                  <a:pt x="131448" y="65110"/>
                </a:cubicBezTo>
                <a:cubicBezTo>
                  <a:pt x="132972" y="63890"/>
                  <a:pt x="134953" y="63509"/>
                  <a:pt x="137392" y="63967"/>
                </a:cubicBezTo>
                <a:cubicBezTo>
                  <a:pt x="138458" y="64119"/>
                  <a:pt x="140059" y="64500"/>
                  <a:pt x="142192" y="65110"/>
                </a:cubicBezTo>
                <a:cubicBezTo>
                  <a:pt x="144173" y="65719"/>
                  <a:pt x="145545" y="66100"/>
                  <a:pt x="146307" y="66253"/>
                </a:cubicBezTo>
                <a:cubicBezTo>
                  <a:pt x="146764" y="66405"/>
                  <a:pt x="147221" y="66405"/>
                  <a:pt x="147679" y="66253"/>
                </a:cubicBezTo>
                <a:cubicBezTo>
                  <a:pt x="147831" y="65795"/>
                  <a:pt x="148060" y="65186"/>
                  <a:pt x="148364" y="64424"/>
                </a:cubicBezTo>
                <a:cubicBezTo>
                  <a:pt x="148669" y="63205"/>
                  <a:pt x="149126" y="61147"/>
                  <a:pt x="149736" y="58252"/>
                </a:cubicBezTo>
                <a:cubicBezTo>
                  <a:pt x="150498" y="55051"/>
                  <a:pt x="151031" y="52880"/>
                  <a:pt x="151336" y="51737"/>
                </a:cubicBezTo>
                <a:cubicBezTo>
                  <a:pt x="151641" y="50594"/>
                  <a:pt x="152022" y="49641"/>
                  <a:pt x="152479" y="48879"/>
                </a:cubicBezTo>
                <a:cubicBezTo>
                  <a:pt x="153241" y="47507"/>
                  <a:pt x="154232" y="46593"/>
                  <a:pt x="155451" y="46136"/>
                </a:cubicBezTo>
                <a:cubicBezTo>
                  <a:pt x="156975" y="45831"/>
                  <a:pt x="158651" y="46136"/>
                  <a:pt x="160480" y="47050"/>
                </a:cubicBezTo>
                <a:cubicBezTo>
                  <a:pt x="161090" y="47203"/>
                  <a:pt x="162309" y="47812"/>
                  <a:pt x="164138" y="48879"/>
                </a:cubicBezTo>
                <a:cubicBezTo>
                  <a:pt x="165509" y="49641"/>
                  <a:pt x="166500" y="50098"/>
                  <a:pt x="167110" y="50251"/>
                </a:cubicBezTo>
                <a:lnTo>
                  <a:pt x="167567" y="50479"/>
                </a:lnTo>
                <a:lnTo>
                  <a:pt x="167567" y="50022"/>
                </a:lnTo>
                <a:cubicBezTo>
                  <a:pt x="167719" y="49108"/>
                  <a:pt x="167719" y="47507"/>
                  <a:pt x="167567" y="45221"/>
                </a:cubicBezTo>
                <a:cubicBezTo>
                  <a:pt x="167414" y="42326"/>
                  <a:pt x="167414" y="40345"/>
                  <a:pt x="167567" y="39278"/>
                </a:cubicBezTo>
                <a:cubicBezTo>
                  <a:pt x="167719" y="36382"/>
                  <a:pt x="168634" y="34249"/>
                  <a:pt x="170310" y="32877"/>
                </a:cubicBezTo>
                <a:cubicBezTo>
                  <a:pt x="170920" y="32420"/>
                  <a:pt x="171834" y="32039"/>
                  <a:pt x="173053" y="31734"/>
                </a:cubicBezTo>
                <a:cubicBezTo>
                  <a:pt x="173815" y="31582"/>
                  <a:pt x="174730" y="31429"/>
                  <a:pt x="175796" y="31277"/>
                </a:cubicBezTo>
                <a:lnTo>
                  <a:pt x="179454" y="31048"/>
                </a:lnTo>
                <a:cubicBezTo>
                  <a:pt x="182350" y="30134"/>
                  <a:pt x="184407" y="27772"/>
                  <a:pt x="185626" y="23962"/>
                </a:cubicBezTo>
                <a:cubicBezTo>
                  <a:pt x="186541" y="20609"/>
                  <a:pt x="186845" y="16494"/>
                  <a:pt x="186541" y="11617"/>
                </a:cubicBezTo>
                <a:cubicBezTo>
                  <a:pt x="186541" y="11160"/>
                  <a:pt x="186388" y="10017"/>
                  <a:pt x="186083" y="8188"/>
                </a:cubicBezTo>
                <a:close/>
                <a:moveTo>
                  <a:pt x="185626" y="187"/>
                </a:moveTo>
                <a:cubicBezTo>
                  <a:pt x="188065" y="-270"/>
                  <a:pt x="189970" y="111"/>
                  <a:pt x="191341" y="1330"/>
                </a:cubicBezTo>
                <a:cubicBezTo>
                  <a:pt x="191646" y="1787"/>
                  <a:pt x="191875" y="2245"/>
                  <a:pt x="192027" y="2702"/>
                </a:cubicBezTo>
                <a:cubicBezTo>
                  <a:pt x="192179" y="3007"/>
                  <a:pt x="192256" y="3235"/>
                  <a:pt x="192256" y="3388"/>
                </a:cubicBezTo>
                <a:cubicBezTo>
                  <a:pt x="192408" y="3692"/>
                  <a:pt x="192484" y="4073"/>
                  <a:pt x="192484" y="4531"/>
                </a:cubicBezTo>
                <a:cubicBezTo>
                  <a:pt x="192637" y="5140"/>
                  <a:pt x="192789" y="6055"/>
                  <a:pt x="192941" y="7274"/>
                </a:cubicBezTo>
                <a:cubicBezTo>
                  <a:pt x="193246" y="9255"/>
                  <a:pt x="193399" y="10550"/>
                  <a:pt x="193399" y="11160"/>
                </a:cubicBezTo>
                <a:cubicBezTo>
                  <a:pt x="193703" y="16951"/>
                  <a:pt x="193322" y="21828"/>
                  <a:pt x="192256" y="25790"/>
                </a:cubicBezTo>
                <a:cubicBezTo>
                  <a:pt x="190274" y="32191"/>
                  <a:pt x="186617" y="36077"/>
                  <a:pt x="181283" y="37449"/>
                </a:cubicBezTo>
                <a:cubicBezTo>
                  <a:pt x="180826" y="37601"/>
                  <a:pt x="179225" y="37830"/>
                  <a:pt x="176482" y="38135"/>
                </a:cubicBezTo>
                <a:cubicBezTo>
                  <a:pt x="175568" y="38287"/>
                  <a:pt x="174882" y="38440"/>
                  <a:pt x="174425" y="38592"/>
                </a:cubicBezTo>
                <a:cubicBezTo>
                  <a:pt x="174425" y="38897"/>
                  <a:pt x="174349" y="39278"/>
                  <a:pt x="174196" y="39735"/>
                </a:cubicBezTo>
                <a:cubicBezTo>
                  <a:pt x="174196" y="40345"/>
                  <a:pt x="174272" y="42021"/>
                  <a:pt x="174425" y="44764"/>
                </a:cubicBezTo>
                <a:cubicBezTo>
                  <a:pt x="174577" y="47507"/>
                  <a:pt x="174577" y="49565"/>
                  <a:pt x="174425" y="50936"/>
                </a:cubicBezTo>
                <a:cubicBezTo>
                  <a:pt x="173968" y="53984"/>
                  <a:pt x="172672" y="55966"/>
                  <a:pt x="170539" y="56880"/>
                </a:cubicBezTo>
                <a:cubicBezTo>
                  <a:pt x="169015" y="57490"/>
                  <a:pt x="167186" y="57490"/>
                  <a:pt x="165052" y="56880"/>
                </a:cubicBezTo>
                <a:cubicBezTo>
                  <a:pt x="163985" y="56423"/>
                  <a:pt x="162614" y="55737"/>
                  <a:pt x="160937" y="54823"/>
                </a:cubicBezTo>
                <a:cubicBezTo>
                  <a:pt x="159261" y="54061"/>
                  <a:pt x="158270" y="53603"/>
                  <a:pt x="157966" y="53451"/>
                </a:cubicBezTo>
                <a:lnTo>
                  <a:pt x="157966" y="53680"/>
                </a:lnTo>
                <a:cubicBezTo>
                  <a:pt x="157661" y="54594"/>
                  <a:pt x="157204" y="56575"/>
                  <a:pt x="156594" y="59623"/>
                </a:cubicBezTo>
                <a:cubicBezTo>
                  <a:pt x="155832" y="62824"/>
                  <a:pt x="155222" y="65110"/>
                  <a:pt x="154765" y="66481"/>
                </a:cubicBezTo>
                <a:cubicBezTo>
                  <a:pt x="154460" y="67700"/>
                  <a:pt x="154079" y="68691"/>
                  <a:pt x="153622" y="69453"/>
                </a:cubicBezTo>
                <a:cubicBezTo>
                  <a:pt x="153013" y="70825"/>
                  <a:pt x="152174" y="71739"/>
                  <a:pt x="151108" y="72196"/>
                </a:cubicBezTo>
                <a:cubicBezTo>
                  <a:pt x="149584" y="73111"/>
                  <a:pt x="147602" y="73415"/>
                  <a:pt x="145164" y="73111"/>
                </a:cubicBezTo>
                <a:lnTo>
                  <a:pt x="140135" y="71739"/>
                </a:lnTo>
                <a:cubicBezTo>
                  <a:pt x="138306" y="71129"/>
                  <a:pt x="137011" y="70748"/>
                  <a:pt x="136249" y="70596"/>
                </a:cubicBezTo>
                <a:lnTo>
                  <a:pt x="135563" y="70596"/>
                </a:lnTo>
                <a:cubicBezTo>
                  <a:pt x="135410" y="70901"/>
                  <a:pt x="135258" y="71358"/>
                  <a:pt x="135106" y="71968"/>
                </a:cubicBezTo>
                <a:cubicBezTo>
                  <a:pt x="134953" y="72730"/>
                  <a:pt x="134801" y="74101"/>
                  <a:pt x="134648" y="76082"/>
                </a:cubicBezTo>
                <a:cubicBezTo>
                  <a:pt x="134496" y="78673"/>
                  <a:pt x="134344" y="80350"/>
                  <a:pt x="134191" y="81112"/>
                </a:cubicBezTo>
                <a:cubicBezTo>
                  <a:pt x="133886" y="83245"/>
                  <a:pt x="133277" y="84922"/>
                  <a:pt x="132362" y="86141"/>
                </a:cubicBezTo>
                <a:cubicBezTo>
                  <a:pt x="130991" y="88274"/>
                  <a:pt x="127486" y="91246"/>
                  <a:pt x="121847" y="95056"/>
                </a:cubicBezTo>
                <a:cubicBezTo>
                  <a:pt x="117580" y="97799"/>
                  <a:pt x="115141" y="100085"/>
                  <a:pt x="114532" y="101914"/>
                </a:cubicBezTo>
                <a:cubicBezTo>
                  <a:pt x="114379" y="102371"/>
                  <a:pt x="114608" y="103286"/>
                  <a:pt x="115217" y="104657"/>
                </a:cubicBezTo>
                <a:cubicBezTo>
                  <a:pt x="116589" y="107858"/>
                  <a:pt x="116741" y="110677"/>
                  <a:pt x="115675" y="113116"/>
                </a:cubicBezTo>
                <a:cubicBezTo>
                  <a:pt x="113846" y="117230"/>
                  <a:pt x="111636" y="119745"/>
                  <a:pt x="109045" y="120659"/>
                </a:cubicBezTo>
                <a:cubicBezTo>
                  <a:pt x="107978" y="120964"/>
                  <a:pt x="106835" y="121040"/>
                  <a:pt x="105616" y="120888"/>
                </a:cubicBezTo>
                <a:cubicBezTo>
                  <a:pt x="105616" y="121498"/>
                  <a:pt x="105692" y="122260"/>
                  <a:pt x="105845" y="123174"/>
                </a:cubicBezTo>
                <a:lnTo>
                  <a:pt x="105845" y="124317"/>
                </a:lnTo>
                <a:cubicBezTo>
                  <a:pt x="107064" y="125079"/>
                  <a:pt x="107597" y="126146"/>
                  <a:pt x="107445" y="127517"/>
                </a:cubicBezTo>
                <a:cubicBezTo>
                  <a:pt x="105769" y="149920"/>
                  <a:pt x="98758" y="165694"/>
                  <a:pt x="86414" y="174838"/>
                </a:cubicBezTo>
                <a:cubicBezTo>
                  <a:pt x="73765" y="183982"/>
                  <a:pt x="56848" y="185429"/>
                  <a:pt x="35665" y="179181"/>
                </a:cubicBezTo>
                <a:cubicBezTo>
                  <a:pt x="29721" y="177505"/>
                  <a:pt x="23816" y="174419"/>
                  <a:pt x="17948" y="169923"/>
                </a:cubicBezTo>
                <a:cubicBezTo>
                  <a:pt x="12081" y="165427"/>
                  <a:pt x="7852" y="160436"/>
                  <a:pt x="5261" y="154949"/>
                </a:cubicBezTo>
                <a:cubicBezTo>
                  <a:pt x="384" y="143672"/>
                  <a:pt x="-1102" y="132432"/>
                  <a:pt x="803" y="121231"/>
                </a:cubicBezTo>
                <a:cubicBezTo>
                  <a:pt x="2708" y="110030"/>
                  <a:pt x="7318" y="100162"/>
                  <a:pt x="14634" y="91627"/>
                </a:cubicBezTo>
                <a:cubicBezTo>
                  <a:pt x="19663" y="85988"/>
                  <a:pt x="25340" y="81569"/>
                  <a:pt x="31664" y="78368"/>
                </a:cubicBezTo>
                <a:cubicBezTo>
                  <a:pt x="37989" y="75168"/>
                  <a:pt x="45037" y="73492"/>
                  <a:pt x="52810" y="73339"/>
                </a:cubicBezTo>
                <a:cubicBezTo>
                  <a:pt x="60277" y="73187"/>
                  <a:pt x="68126" y="75168"/>
                  <a:pt x="76355" y="79283"/>
                </a:cubicBezTo>
                <a:lnTo>
                  <a:pt x="77270" y="79740"/>
                </a:lnTo>
                <a:cubicBezTo>
                  <a:pt x="79556" y="77911"/>
                  <a:pt x="82756" y="75092"/>
                  <a:pt x="86871" y="71282"/>
                </a:cubicBezTo>
                <a:cubicBezTo>
                  <a:pt x="92205" y="66100"/>
                  <a:pt x="96320" y="62366"/>
                  <a:pt x="99215" y="60080"/>
                </a:cubicBezTo>
                <a:lnTo>
                  <a:pt x="123676" y="41564"/>
                </a:lnTo>
                <a:cubicBezTo>
                  <a:pt x="136172" y="32115"/>
                  <a:pt x="145697" y="24647"/>
                  <a:pt x="152251" y="19161"/>
                </a:cubicBezTo>
                <a:cubicBezTo>
                  <a:pt x="153013" y="18704"/>
                  <a:pt x="153851" y="18475"/>
                  <a:pt x="154765" y="18475"/>
                </a:cubicBezTo>
                <a:lnTo>
                  <a:pt x="168938" y="8645"/>
                </a:lnTo>
                <a:cubicBezTo>
                  <a:pt x="173815" y="5597"/>
                  <a:pt x="177778" y="3388"/>
                  <a:pt x="180826" y="2016"/>
                </a:cubicBezTo>
                <a:cubicBezTo>
                  <a:pt x="182654" y="1102"/>
                  <a:pt x="184255" y="492"/>
                  <a:pt x="185626" y="18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7" name="Freeform 46"/>
          <p:cNvSpPr/>
          <p:nvPr/>
        </p:nvSpPr>
        <p:spPr>
          <a:xfrm rot="20280238">
            <a:off x="4403096" y="3143903"/>
            <a:ext cx="752310" cy="768010"/>
          </a:xfrm>
          <a:custGeom>
            <a:avLst/>
            <a:gdLst/>
            <a:ahLst/>
            <a:cxnLst/>
            <a:rect l="l" t="t" r="r" b="b"/>
            <a:pathLst>
              <a:path w="210312" h="214701">
                <a:moveTo>
                  <a:pt x="189053" y="194356"/>
                </a:moveTo>
                <a:cubicBezTo>
                  <a:pt x="189967" y="194204"/>
                  <a:pt x="190767" y="194394"/>
                  <a:pt x="191453" y="194928"/>
                </a:cubicBezTo>
                <a:cubicBezTo>
                  <a:pt x="192139" y="195461"/>
                  <a:pt x="192558" y="196185"/>
                  <a:pt x="192710" y="197099"/>
                </a:cubicBezTo>
                <a:cubicBezTo>
                  <a:pt x="192863" y="198014"/>
                  <a:pt x="192672" y="198814"/>
                  <a:pt x="192139" y="199500"/>
                </a:cubicBezTo>
                <a:cubicBezTo>
                  <a:pt x="191605" y="200185"/>
                  <a:pt x="190881" y="200604"/>
                  <a:pt x="189967" y="200757"/>
                </a:cubicBezTo>
                <a:cubicBezTo>
                  <a:pt x="179147" y="202281"/>
                  <a:pt x="167107" y="203386"/>
                  <a:pt x="153848" y="204072"/>
                </a:cubicBezTo>
                <a:cubicBezTo>
                  <a:pt x="140589" y="204757"/>
                  <a:pt x="129274" y="205100"/>
                  <a:pt x="119901" y="205100"/>
                </a:cubicBezTo>
                <a:cubicBezTo>
                  <a:pt x="110529" y="205100"/>
                  <a:pt x="97956" y="204986"/>
                  <a:pt x="82182" y="204757"/>
                </a:cubicBezTo>
                <a:cubicBezTo>
                  <a:pt x="66409" y="204529"/>
                  <a:pt x="55017" y="204414"/>
                  <a:pt x="48006" y="204414"/>
                </a:cubicBezTo>
                <a:cubicBezTo>
                  <a:pt x="45873" y="204414"/>
                  <a:pt x="44806" y="203348"/>
                  <a:pt x="44806" y="201214"/>
                </a:cubicBezTo>
                <a:cubicBezTo>
                  <a:pt x="44806" y="199080"/>
                  <a:pt x="45873" y="198014"/>
                  <a:pt x="48006" y="198014"/>
                </a:cubicBezTo>
                <a:cubicBezTo>
                  <a:pt x="55169" y="198014"/>
                  <a:pt x="66599" y="198128"/>
                  <a:pt x="82296" y="198357"/>
                </a:cubicBezTo>
                <a:cubicBezTo>
                  <a:pt x="97994" y="198585"/>
                  <a:pt x="110490" y="198699"/>
                  <a:pt x="119787" y="198699"/>
                </a:cubicBezTo>
                <a:cubicBezTo>
                  <a:pt x="129083" y="198699"/>
                  <a:pt x="140285" y="198357"/>
                  <a:pt x="153391" y="197671"/>
                </a:cubicBezTo>
                <a:cubicBezTo>
                  <a:pt x="166497" y="196985"/>
                  <a:pt x="178385" y="195880"/>
                  <a:pt x="189053" y="194356"/>
                </a:cubicBezTo>
                <a:close/>
                <a:moveTo>
                  <a:pt x="114072" y="161895"/>
                </a:moveTo>
                <a:lnTo>
                  <a:pt x="113386" y="162123"/>
                </a:lnTo>
                <a:lnTo>
                  <a:pt x="114529" y="162352"/>
                </a:lnTo>
                <a:close/>
                <a:moveTo>
                  <a:pt x="141047" y="141092"/>
                </a:moveTo>
                <a:lnTo>
                  <a:pt x="141047" y="141321"/>
                </a:lnTo>
                <a:lnTo>
                  <a:pt x="141047" y="141549"/>
                </a:lnTo>
                <a:lnTo>
                  <a:pt x="141961" y="141092"/>
                </a:lnTo>
                <a:close/>
                <a:moveTo>
                  <a:pt x="66980" y="136520"/>
                </a:moveTo>
                <a:cubicBezTo>
                  <a:pt x="66066" y="139111"/>
                  <a:pt x="65075" y="141473"/>
                  <a:pt x="64008" y="143607"/>
                </a:cubicBezTo>
                <a:cubicBezTo>
                  <a:pt x="60656" y="151074"/>
                  <a:pt x="57684" y="156180"/>
                  <a:pt x="55093" y="158923"/>
                </a:cubicBezTo>
                <a:cubicBezTo>
                  <a:pt x="55245" y="159380"/>
                  <a:pt x="55322" y="159837"/>
                  <a:pt x="55322" y="160295"/>
                </a:cubicBezTo>
                <a:cubicBezTo>
                  <a:pt x="67666" y="160142"/>
                  <a:pt x="76886" y="160218"/>
                  <a:pt x="82982" y="160523"/>
                </a:cubicBezTo>
                <a:cubicBezTo>
                  <a:pt x="87097" y="160676"/>
                  <a:pt x="92583" y="160980"/>
                  <a:pt x="99441" y="161438"/>
                </a:cubicBezTo>
                <a:lnTo>
                  <a:pt x="99441" y="161209"/>
                </a:lnTo>
                <a:cubicBezTo>
                  <a:pt x="103251" y="156637"/>
                  <a:pt x="107366" y="148712"/>
                  <a:pt x="111786" y="137435"/>
                </a:cubicBezTo>
                <a:lnTo>
                  <a:pt x="111100" y="137435"/>
                </a:lnTo>
                <a:cubicBezTo>
                  <a:pt x="88240" y="136825"/>
                  <a:pt x="75362" y="136520"/>
                  <a:pt x="72467" y="136520"/>
                </a:cubicBezTo>
                <a:close/>
                <a:moveTo>
                  <a:pt x="28118" y="133777"/>
                </a:moveTo>
                <a:cubicBezTo>
                  <a:pt x="24308" y="141397"/>
                  <a:pt x="19660" y="149779"/>
                  <a:pt x="14174" y="158923"/>
                </a:cubicBezTo>
                <a:cubicBezTo>
                  <a:pt x="22556" y="160142"/>
                  <a:pt x="33528" y="160676"/>
                  <a:pt x="47092" y="160523"/>
                </a:cubicBezTo>
                <a:lnTo>
                  <a:pt x="47321" y="160523"/>
                </a:lnTo>
                <a:lnTo>
                  <a:pt x="49835" y="157780"/>
                </a:lnTo>
                <a:cubicBezTo>
                  <a:pt x="49378" y="156561"/>
                  <a:pt x="49607" y="155570"/>
                  <a:pt x="50521" y="154808"/>
                </a:cubicBezTo>
                <a:cubicBezTo>
                  <a:pt x="52502" y="152522"/>
                  <a:pt x="55093" y="147874"/>
                  <a:pt x="58293" y="140864"/>
                </a:cubicBezTo>
                <a:lnTo>
                  <a:pt x="60122" y="136749"/>
                </a:lnTo>
                <a:cubicBezTo>
                  <a:pt x="55855" y="136901"/>
                  <a:pt x="52350" y="136977"/>
                  <a:pt x="49607" y="136977"/>
                </a:cubicBezTo>
                <a:cubicBezTo>
                  <a:pt x="40615" y="136825"/>
                  <a:pt x="33452" y="135758"/>
                  <a:pt x="28118" y="133777"/>
                </a:cubicBezTo>
                <a:close/>
                <a:moveTo>
                  <a:pt x="69723" y="129662"/>
                </a:moveTo>
                <a:lnTo>
                  <a:pt x="69495" y="130119"/>
                </a:lnTo>
                <a:lnTo>
                  <a:pt x="69952" y="130119"/>
                </a:lnTo>
                <a:cubicBezTo>
                  <a:pt x="69952" y="129967"/>
                  <a:pt x="69876" y="129815"/>
                  <a:pt x="69723" y="129662"/>
                </a:cubicBezTo>
                <a:close/>
                <a:moveTo>
                  <a:pt x="75667" y="112289"/>
                </a:moveTo>
                <a:lnTo>
                  <a:pt x="75438" y="113432"/>
                </a:lnTo>
                <a:lnTo>
                  <a:pt x="76353" y="112746"/>
                </a:lnTo>
                <a:cubicBezTo>
                  <a:pt x="76048" y="112593"/>
                  <a:pt x="75819" y="112441"/>
                  <a:pt x="75667" y="112289"/>
                </a:cubicBezTo>
                <a:close/>
                <a:moveTo>
                  <a:pt x="39320" y="106802"/>
                </a:moveTo>
                <a:cubicBezTo>
                  <a:pt x="37034" y="113660"/>
                  <a:pt x="34214" y="120747"/>
                  <a:pt x="30861" y="128062"/>
                </a:cubicBezTo>
                <a:cubicBezTo>
                  <a:pt x="35433" y="129586"/>
                  <a:pt x="41682" y="130424"/>
                  <a:pt x="49607" y="130577"/>
                </a:cubicBezTo>
                <a:cubicBezTo>
                  <a:pt x="52655" y="130577"/>
                  <a:pt x="56998" y="130500"/>
                  <a:pt x="62637" y="130348"/>
                </a:cubicBezTo>
                <a:lnTo>
                  <a:pt x="64237" y="126005"/>
                </a:lnTo>
                <a:cubicBezTo>
                  <a:pt x="64085" y="125090"/>
                  <a:pt x="64313" y="124252"/>
                  <a:pt x="64923" y="123490"/>
                </a:cubicBezTo>
                <a:lnTo>
                  <a:pt x="65380" y="123033"/>
                </a:lnTo>
                <a:lnTo>
                  <a:pt x="67209" y="118004"/>
                </a:lnTo>
                <a:lnTo>
                  <a:pt x="70409" y="108174"/>
                </a:lnTo>
                <a:cubicBezTo>
                  <a:pt x="68428" y="108174"/>
                  <a:pt x="66142" y="108098"/>
                  <a:pt x="63551" y="107945"/>
                </a:cubicBezTo>
                <a:cubicBezTo>
                  <a:pt x="60960" y="107793"/>
                  <a:pt x="58446" y="107793"/>
                  <a:pt x="56007" y="107945"/>
                </a:cubicBezTo>
                <a:cubicBezTo>
                  <a:pt x="53569" y="108098"/>
                  <a:pt x="50750" y="108098"/>
                  <a:pt x="47549" y="107945"/>
                </a:cubicBezTo>
                <a:cubicBezTo>
                  <a:pt x="44349" y="107793"/>
                  <a:pt x="41606" y="107412"/>
                  <a:pt x="39320" y="106802"/>
                </a:cubicBezTo>
                <a:close/>
                <a:moveTo>
                  <a:pt x="176937" y="105888"/>
                </a:moveTo>
                <a:cubicBezTo>
                  <a:pt x="167031" y="105888"/>
                  <a:pt x="150800" y="106345"/>
                  <a:pt x="128245" y="107259"/>
                </a:cubicBezTo>
                <a:cubicBezTo>
                  <a:pt x="126569" y="113355"/>
                  <a:pt x="124816" y="119147"/>
                  <a:pt x="122987" y="124633"/>
                </a:cubicBezTo>
                <a:lnTo>
                  <a:pt x="120701" y="131262"/>
                </a:lnTo>
                <a:cubicBezTo>
                  <a:pt x="131826" y="131415"/>
                  <a:pt x="141504" y="131186"/>
                  <a:pt x="149733" y="130577"/>
                </a:cubicBezTo>
                <a:cubicBezTo>
                  <a:pt x="150953" y="130424"/>
                  <a:pt x="153924" y="130119"/>
                  <a:pt x="158649" y="129662"/>
                </a:cubicBezTo>
                <a:cubicBezTo>
                  <a:pt x="162459" y="129205"/>
                  <a:pt x="165583" y="128976"/>
                  <a:pt x="168021" y="128976"/>
                </a:cubicBezTo>
                <a:lnTo>
                  <a:pt x="168707" y="128976"/>
                </a:lnTo>
                <a:cubicBezTo>
                  <a:pt x="172060" y="121052"/>
                  <a:pt x="174879" y="113355"/>
                  <a:pt x="177165" y="105888"/>
                </a:cubicBezTo>
                <a:close/>
                <a:moveTo>
                  <a:pt x="42977" y="94458"/>
                </a:moveTo>
                <a:lnTo>
                  <a:pt x="42520" y="95829"/>
                </a:lnTo>
                <a:lnTo>
                  <a:pt x="42977" y="95601"/>
                </a:lnTo>
                <a:close/>
                <a:moveTo>
                  <a:pt x="82296" y="80970"/>
                </a:moveTo>
                <a:cubicBezTo>
                  <a:pt x="82449" y="84476"/>
                  <a:pt x="81763" y="89505"/>
                  <a:pt x="80239" y="96058"/>
                </a:cubicBezTo>
                <a:cubicBezTo>
                  <a:pt x="79782" y="97887"/>
                  <a:pt x="79248" y="99868"/>
                  <a:pt x="78639" y="102002"/>
                </a:cubicBezTo>
                <a:cubicBezTo>
                  <a:pt x="89459" y="102154"/>
                  <a:pt x="103328" y="101925"/>
                  <a:pt x="120244" y="101316"/>
                </a:cubicBezTo>
                <a:lnTo>
                  <a:pt x="123216" y="101087"/>
                </a:lnTo>
                <a:cubicBezTo>
                  <a:pt x="125197" y="93772"/>
                  <a:pt x="126721" y="87295"/>
                  <a:pt x="127788" y="81656"/>
                </a:cubicBezTo>
                <a:cubicBezTo>
                  <a:pt x="112243" y="81809"/>
                  <a:pt x="97079" y="81580"/>
                  <a:pt x="82296" y="80970"/>
                </a:cubicBezTo>
                <a:close/>
                <a:moveTo>
                  <a:pt x="45720" y="80056"/>
                </a:moveTo>
                <a:lnTo>
                  <a:pt x="45492" y="80742"/>
                </a:lnTo>
                <a:cubicBezTo>
                  <a:pt x="45644" y="80589"/>
                  <a:pt x="45873" y="80437"/>
                  <a:pt x="46178" y="80285"/>
                </a:cubicBezTo>
                <a:close/>
                <a:moveTo>
                  <a:pt x="183338" y="78913"/>
                </a:moveTo>
                <a:cubicBezTo>
                  <a:pt x="182728" y="79523"/>
                  <a:pt x="182042" y="79827"/>
                  <a:pt x="181280" y="79827"/>
                </a:cubicBezTo>
                <a:cubicBezTo>
                  <a:pt x="165278" y="80894"/>
                  <a:pt x="149581" y="81504"/>
                  <a:pt x="134189" y="81656"/>
                </a:cubicBezTo>
                <a:cubicBezTo>
                  <a:pt x="133274" y="87143"/>
                  <a:pt x="131826" y="93543"/>
                  <a:pt x="129845" y="100859"/>
                </a:cubicBezTo>
                <a:cubicBezTo>
                  <a:pt x="151181" y="99944"/>
                  <a:pt x="166878" y="99487"/>
                  <a:pt x="176937" y="99487"/>
                </a:cubicBezTo>
                <a:cubicBezTo>
                  <a:pt x="177699" y="99487"/>
                  <a:pt x="178308" y="99716"/>
                  <a:pt x="178766" y="100173"/>
                </a:cubicBezTo>
                <a:cubicBezTo>
                  <a:pt x="180747" y="93010"/>
                  <a:pt x="182271" y="85923"/>
                  <a:pt x="183338" y="78913"/>
                </a:cubicBezTo>
                <a:close/>
                <a:moveTo>
                  <a:pt x="156363" y="46680"/>
                </a:moveTo>
                <a:lnTo>
                  <a:pt x="156363" y="48966"/>
                </a:lnTo>
                <a:cubicBezTo>
                  <a:pt x="156210" y="51100"/>
                  <a:pt x="155982" y="52548"/>
                  <a:pt x="155677" y="53310"/>
                </a:cubicBezTo>
                <a:cubicBezTo>
                  <a:pt x="154458" y="55596"/>
                  <a:pt x="152324" y="57196"/>
                  <a:pt x="149276" y="58110"/>
                </a:cubicBezTo>
                <a:cubicBezTo>
                  <a:pt x="147905" y="58568"/>
                  <a:pt x="145923" y="58872"/>
                  <a:pt x="143333" y="59025"/>
                </a:cubicBezTo>
                <a:cubicBezTo>
                  <a:pt x="139370" y="59330"/>
                  <a:pt x="136246" y="58339"/>
                  <a:pt x="133960" y="56053"/>
                </a:cubicBezTo>
                <a:cubicBezTo>
                  <a:pt x="132436" y="54377"/>
                  <a:pt x="131369" y="52167"/>
                  <a:pt x="130760" y="49424"/>
                </a:cubicBezTo>
                <a:cubicBezTo>
                  <a:pt x="128321" y="53234"/>
                  <a:pt x="127635" y="56129"/>
                  <a:pt x="128702" y="58110"/>
                </a:cubicBezTo>
                <a:cubicBezTo>
                  <a:pt x="130074" y="61006"/>
                  <a:pt x="133731" y="62454"/>
                  <a:pt x="139675" y="62454"/>
                </a:cubicBezTo>
                <a:cubicBezTo>
                  <a:pt x="146076" y="62454"/>
                  <a:pt x="151181" y="60930"/>
                  <a:pt x="154991" y="57882"/>
                </a:cubicBezTo>
                <a:cubicBezTo>
                  <a:pt x="156668" y="56510"/>
                  <a:pt x="157734" y="54986"/>
                  <a:pt x="158192" y="53310"/>
                </a:cubicBezTo>
                <a:cubicBezTo>
                  <a:pt x="158496" y="51633"/>
                  <a:pt x="158039" y="49652"/>
                  <a:pt x="156820" y="47366"/>
                </a:cubicBezTo>
                <a:cubicBezTo>
                  <a:pt x="156668" y="47061"/>
                  <a:pt x="156515" y="46833"/>
                  <a:pt x="156363" y="46680"/>
                </a:cubicBezTo>
                <a:close/>
                <a:moveTo>
                  <a:pt x="92812" y="45537"/>
                </a:moveTo>
                <a:lnTo>
                  <a:pt x="92355" y="47366"/>
                </a:lnTo>
                <a:cubicBezTo>
                  <a:pt x="91898" y="49805"/>
                  <a:pt x="91212" y="51633"/>
                  <a:pt x="90297" y="52853"/>
                </a:cubicBezTo>
                <a:cubicBezTo>
                  <a:pt x="88773" y="54681"/>
                  <a:pt x="86564" y="55824"/>
                  <a:pt x="83668" y="56282"/>
                </a:cubicBezTo>
                <a:cubicBezTo>
                  <a:pt x="82144" y="56434"/>
                  <a:pt x="80163" y="56510"/>
                  <a:pt x="77724" y="56510"/>
                </a:cubicBezTo>
                <a:cubicBezTo>
                  <a:pt x="73000" y="56358"/>
                  <a:pt x="69876" y="53615"/>
                  <a:pt x="68352" y="48281"/>
                </a:cubicBezTo>
                <a:lnTo>
                  <a:pt x="67895" y="50109"/>
                </a:lnTo>
                <a:cubicBezTo>
                  <a:pt x="67437" y="52091"/>
                  <a:pt x="67895" y="53691"/>
                  <a:pt x="69266" y="54910"/>
                </a:cubicBezTo>
                <a:cubicBezTo>
                  <a:pt x="72314" y="57806"/>
                  <a:pt x="75705" y="59634"/>
                  <a:pt x="79439" y="60396"/>
                </a:cubicBezTo>
                <a:cubicBezTo>
                  <a:pt x="83173" y="61158"/>
                  <a:pt x="86526" y="61044"/>
                  <a:pt x="89497" y="60054"/>
                </a:cubicBezTo>
                <a:cubicBezTo>
                  <a:pt x="92469" y="59063"/>
                  <a:pt x="95022" y="57577"/>
                  <a:pt x="97155" y="55596"/>
                </a:cubicBezTo>
                <a:cubicBezTo>
                  <a:pt x="100051" y="52853"/>
                  <a:pt x="101194" y="50567"/>
                  <a:pt x="100584" y="48738"/>
                </a:cubicBezTo>
                <a:cubicBezTo>
                  <a:pt x="99975" y="46909"/>
                  <a:pt x="97384" y="45842"/>
                  <a:pt x="92812" y="45537"/>
                </a:cubicBezTo>
                <a:close/>
                <a:moveTo>
                  <a:pt x="206312" y="36851"/>
                </a:moveTo>
                <a:cubicBezTo>
                  <a:pt x="207150" y="36698"/>
                  <a:pt x="207912" y="36927"/>
                  <a:pt x="208598" y="37536"/>
                </a:cubicBezTo>
                <a:cubicBezTo>
                  <a:pt x="209284" y="38146"/>
                  <a:pt x="209703" y="38908"/>
                  <a:pt x="209855" y="39822"/>
                </a:cubicBezTo>
                <a:cubicBezTo>
                  <a:pt x="210160" y="43328"/>
                  <a:pt x="210312" y="47061"/>
                  <a:pt x="210312" y="51024"/>
                </a:cubicBezTo>
                <a:cubicBezTo>
                  <a:pt x="210312" y="54986"/>
                  <a:pt x="210236" y="59368"/>
                  <a:pt x="210084" y="64168"/>
                </a:cubicBezTo>
                <a:cubicBezTo>
                  <a:pt x="209931" y="68969"/>
                  <a:pt x="209855" y="72588"/>
                  <a:pt x="209855" y="75027"/>
                </a:cubicBezTo>
                <a:cubicBezTo>
                  <a:pt x="209855" y="105659"/>
                  <a:pt x="209017" y="133625"/>
                  <a:pt x="207341" y="158923"/>
                </a:cubicBezTo>
                <a:cubicBezTo>
                  <a:pt x="207188" y="161819"/>
                  <a:pt x="207188" y="167457"/>
                  <a:pt x="207341" y="175839"/>
                </a:cubicBezTo>
                <a:cubicBezTo>
                  <a:pt x="207493" y="182393"/>
                  <a:pt x="207341" y="187346"/>
                  <a:pt x="206883" y="190698"/>
                </a:cubicBezTo>
                <a:cubicBezTo>
                  <a:pt x="208103" y="191308"/>
                  <a:pt x="208712" y="192299"/>
                  <a:pt x="208712" y="193670"/>
                </a:cubicBezTo>
                <a:lnTo>
                  <a:pt x="208712" y="203957"/>
                </a:lnTo>
                <a:cubicBezTo>
                  <a:pt x="208712" y="204872"/>
                  <a:pt x="208407" y="205634"/>
                  <a:pt x="207798" y="206243"/>
                </a:cubicBezTo>
                <a:cubicBezTo>
                  <a:pt x="207188" y="206853"/>
                  <a:pt x="206502" y="207158"/>
                  <a:pt x="205740" y="207158"/>
                </a:cubicBezTo>
                <a:cubicBezTo>
                  <a:pt x="205131" y="208224"/>
                  <a:pt x="204293" y="208834"/>
                  <a:pt x="203226" y="208986"/>
                </a:cubicBezTo>
                <a:cubicBezTo>
                  <a:pt x="184633" y="211577"/>
                  <a:pt x="160325" y="213025"/>
                  <a:pt x="130302" y="213330"/>
                </a:cubicBezTo>
                <a:cubicBezTo>
                  <a:pt x="90374" y="213787"/>
                  <a:pt x="66142" y="214244"/>
                  <a:pt x="57608" y="214701"/>
                </a:cubicBezTo>
                <a:cubicBezTo>
                  <a:pt x="56693" y="214701"/>
                  <a:pt x="55893" y="214435"/>
                  <a:pt x="55207" y="213901"/>
                </a:cubicBezTo>
                <a:cubicBezTo>
                  <a:pt x="54522" y="213368"/>
                  <a:pt x="54179" y="212644"/>
                  <a:pt x="54179" y="211730"/>
                </a:cubicBezTo>
                <a:cubicBezTo>
                  <a:pt x="54179" y="210815"/>
                  <a:pt x="54445" y="210015"/>
                  <a:pt x="54979" y="209329"/>
                </a:cubicBezTo>
                <a:cubicBezTo>
                  <a:pt x="55512" y="208644"/>
                  <a:pt x="56236" y="208301"/>
                  <a:pt x="57150" y="208301"/>
                </a:cubicBezTo>
                <a:cubicBezTo>
                  <a:pt x="65532" y="207843"/>
                  <a:pt x="89840" y="207386"/>
                  <a:pt x="130074" y="206929"/>
                </a:cubicBezTo>
                <a:cubicBezTo>
                  <a:pt x="159030" y="206624"/>
                  <a:pt x="182423" y="205253"/>
                  <a:pt x="200254" y="202814"/>
                </a:cubicBezTo>
                <a:cubicBezTo>
                  <a:pt x="200102" y="202357"/>
                  <a:pt x="200025" y="201824"/>
                  <a:pt x="200025" y="201214"/>
                </a:cubicBezTo>
                <a:lnTo>
                  <a:pt x="200483" y="198699"/>
                </a:lnTo>
                <a:cubicBezTo>
                  <a:pt x="200635" y="198395"/>
                  <a:pt x="200711" y="198166"/>
                  <a:pt x="200711" y="198014"/>
                </a:cubicBezTo>
                <a:lnTo>
                  <a:pt x="200711" y="197556"/>
                </a:lnTo>
                <a:lnTo>
                  <a:pt x="200711" y="196871"/>
                </a:lnTo>
                <a:lnTo>
                  <a:pt x="200711" y="194813"/>
                </a:lnTo>
                <a:lnTo>
                  <a:pt x="200711" y="194585"/>
                </a:lnTo>
                <a:cubicBezTo>
                  <a:pt x="200254" y="193975"/>
                  <a:pt x="200102" y="193289"/>
                  <a:pt x="200254" y="192527"/>
                </a:cubicBezTo>
                <a:cubicBezTo>
                  <a:pt x="200864" y="188717"/>
                  <a:pt x="201092" y="183155"/>
                  <a:pt x="200940" y="175839"/>
                </a:cubicBezTo>
                <a:cubicBezTo>
                  <a:pt x="200787" y="167305"/>
                  <a:pt x="200787" y="161514"/>
                  <a:pt x="200940" y="158466"/>
                </a:cubicBezTo>
                <a:cubicBezTo>
                  <a:pt x="202616" y="133472"/>
                  <a:pt x="203454" y="105659"/>
                  <a:pt x="203454" y="75027"/>
                </a:cubicBezTo>
                <a:cubicBezTo>
                  <a:pt x="203454" y="72284"/>
                  <a:pt x="203531" y="68359"/>
                  <a:pt x="203683" y="63254"/>
                </a:cubicBezTo>
                <a:cubicBezTo>
                  <a:pt x="203835" y="58149"/>
                  <a:pt x="203912" y="54339"/>
                  <a:pt x="203912" y="51824"/>
                </a:cubicBezTo>
                <a:cubicBezTo>
                  <a:pt x="203912" y="49309"/>
                  <a:pt x="203759" y="45461"/>
                  <a:pt x="203454" y="40280"/>
                </a:cubicBezTo>
                <a:cubicBezTo>
                  <a:pt x="203302" y="39518"/>
                  <a:pt x="203531" y="38794"/>
                  <a:pt x="204140" y="38108"/>
                </a:cubicBezTo>
                <a:cubicBezTo>
                  <a:pt x="204750" y="37422"/>
                  <a:pt x="205474" y="37003"/>
                  <a:pt x="206312" y="36851"/>
                </a:cubicBezTo>
                <a:close/>
                <a:moveTo>
                  <a:pt x="192482" y="32507"/>
                </a:moveTo>
                <a:lnTo>
                  <a:pt x="192024" y="48281"/>
                </a:lnTo>
                <a:cubicBezTo>
                  <a:pt x="191720" y="58796"/>
                  <a:pt x="191262" y="66721"/>
                  <a:pt x="190653" y="72055"/>
                </a:cubicBezTo>
                <a:cubicBezTo>
                  <a:pt x="188976" y="88209"/>
                  <a:pt x="185243" y="103945"/>
                  <a:pt x="179451" y="119261"/>
                </a:cubicBezTo>
                <a:cubicBezTo>
                  <a:pt x="173660" y="134577"/>
                  <a:pt x="166040" y="150770"/>
                  <a:pt x="156591" y="167838"/>
                </a:cubicBezTo>
                <a:cubicBezTo>
                  <a:pt x="155982" y="168905"/>
                  <a:pt x="155067" y="169439"/>
                  <a:pt x="153848" y="169439"/>
                </a:cubicBezTo>
                <a:cubicBezTo>
                  <a:pt x="153086" y="170048"/>
                  <a:pt x="152172" y="170277"/>
                  <a:pt x="151105" y="170124"/>
                </a:cubicBezTo>
                <a:lnTo>
                  <a:pt x="147676" y="169439"/>
                </a:lnTo>
                <a:lnTo>
                  <a:pt x="146762" y="168981"/>
                </a:lnTo>
                <a:cubicBezTo>
                  <a:pt x="146304" y="169439"/>
                  <a:pt x="145695" y="169667"/>
                  <a:pt x="144933" y="169667"/>
                </a:cubicBezTo>
                <a:cubicBezTo>
                  <a:pt x="138684" y="169667"/>
                  <a:pt x="132169" y="169515"/>
                  <a:pt x="125388" y="169210"/>
                </a:cubicBezTo>
                <a:cubicBezTo>
                  <a:pt x="118606" y="168905"/>
                  <a:pt x="110833" y="168486"/>
                  <a:pt x="102070" y="167953"/>
                </a:cubicBezTo>
                <a:cubicBezTo>
                  <a:pt x="93307" y="167419"/>
                  <a:pt x="86792" y="167076"/>
                  <a:pt x="82525" y="166924"/>
                </a:cubicBezTo>
                <a:cubicBezTo>
                  <a:pt x="80544" y="166619"/>
                  <a:pt x="73686" y="166543"/>
                  <a:pt x="61951" y="166695"/>
                </a:cubicBezTo>
                <a:cubicBezTo>
                  <a:pt x="50216" y="166848"/>
                  <a:pt x="43053" y="166924"/>
                  <a:pt x="40463" y="166924"/>
                </a:cubicBezTo>
                <a:cubicBezTo>
                  <a:pt x="40463" y="167686"/>
                  <a:pt x="40539" y="168677"/>
                  <a:pt x="40691" y="169896"/>
                </a:cubicBezTo>
                <a:cubicBezTo>
                  <a:pt x="40691" y="170353"/>
                  <a:pt x="40844" y="173172"/>
                  <a:pt x="41148" y="178354"/>
                </a:cubicBezTo>
                <a:cubicBezTo>
                  <a:pt x="41301" y="181859"/>
                  <a:pt x="41453" y="184450"/>
                  <a:pt x="41606" y="186126"/>
                </a:cubicBezTo>
                <a:cubicBezTo>
                  <a:pt x="41606" y="186736"/>
                  <a:pt x="41682" y="187269"/>
                  <a:pt x="41834" y="187727"/>
                </a:cubicBezTo>
                <a:cubicBezTo>
                  <a:pt x="42596" y="187879"/>
                  <a:pt x="43511" y="187955"/>
                  <a:pt x="44577" y="187955"/>
                </a:cubicBezTo>
                <a:cubicBezTo>
                  <a:pt x="47168" y="188108"/>
                  <a:pt x="50673" y="188108"/>
                  <a:pt x="55093" y="187955"/>
                </a:cubicBezTo>
                <a:lnTo>
                  <a:pt x="66523" y="187269"/>
                </a:lnTo>
                <a:cubicBezTo>
                  <a:pt x="70943" y="187117"/>
                  <a:pt x="73381" y="187041"/>
                  <a:pt x="73838" y="187041"/>
                </a:cubicBezTo>
                <a:cubicBezTo>
                  <a:pt x="77648" y="186888"/>
                  <a:pt x="83516" y="186774"/>
                  <a:pt x="91440" y="186698"/>
                </a:cubicBezTo>
                <a:cubicBezTo>
                  <a:pt x="99365" y="186622"/>
                  <a:pt x="106414" y="186469"/>
                  <a:pt x="112586" y="186241"/>
                </a:cubicBezTo>
                <a:cubicBezTo>
                  <a:pt x="118758" y="186012"/>
                  <a:pt x="124664" y="185745"/>
                  <a:pt x="130302" y="185441"/>
                </a:cubicBezTo>
                <a:cubicBezTo>
                  <a:pt x="135027" y="185136"/>
                  <a:pt x="143637" y="185136"/>
                  <a:pt x="156134" y="185441"/>
                </a:cubicBezTo>
                <a:cubicBezTo>
                  <a:pt x="167107" y="185745"/>
                  <a:pt x="175489" y="185517"/>
                  <a:pt x="181280" y="184755"/>
                </a:cubicBezTo>
                <a:lnTo>
                  <a:pt x="182423" y="184755"/>
                </a:lnTo>
                <a:cubicBezTo>
                  <a:pt x="183185" y="183688"/>
                  <a:pt x="184176" y="183231"/>
                  <a:pt x="185395" y="183383"/>
                </a:cubicBezTo>
                <a:cubicBezTo>
                  <a:pt x="187071" y="183536"/>
                  <a:pt x="188900" y="183612"/>
                  <a:pt x="190881" y="183612"/>
                </a:cubicBezTo>
                <a:cubicBezTo>
                  <a:pt x="190881" y="152827"/>
                  <a:pt x="191186" y="118308"/>
                  <a:pt x="191796" y="80056"/>
                </a:cubicBezTo>
                <a:cubicBezTo>
                  <a:pt x="191796" y="77008"/>
                  <a:pt x="192024" y="72207"/>
                  <a:pt x="192482" y="65654"/>
                </a:cubicBezTo>
                <a:cubicBezTo>
                  <a:pt x="192939" y="59101"/>
                  <a:pt x="193244" y="54377"/>
                  <a:pt x="193396" y="51481"/>
                </a:cubicBezTo>
                <a:cubicBezTo>
                  <a:pt x="193548" y="43861"/>
                  <a:pt x="193244" y="37536"/>
                  <a:pt x="192482" y="32507"/>
                </a:cubicBezTo>
                <a:close/>
                <a:moveTo>
                  <a:pt x="78867" y="11476"/>
                </a:moveTo>
                <a:cubicBezTo>
                  <a:pt x="77648" y="11628"/>
                  <a:pt x="76200" y="12390"/>
                  <a:pt x="74524" y="13762"/>
                </a:cubicBezTo>
                <a:cubicBezTo>
                  <a:pt x="74372" y="14067"/>
                  <a:pt x="74143" y="14295"/>
                  <a:pt x="73838" y="14448"/>
                </a:cubicBezTo>
                <a:lnTo>
                  <a:pt x="73838" y="32507"/>
                </a:lnTo>
                <a:cubicBezTo>
                  <a:pt x="73838" y="39213"/>
                  <a:pt x="73991" y="43328"/>
                  <a:pt x="74295" y="44852"/>
                </a:cubicBezTo>
                <a:cubicBezTo>
                  <a:pt x="74905" y="48357"/>
                  <a:pt x="76048" y="50109"/>
                  <a:pt x="77724" y="50109"/>
                </a:cubicBezTo>
                <a:cubicBezTo>
                  <a:pt x="79858" y="50109"/>
                  <a:pt x="81458" y="50033"/>
                  <a:pt x="82525" y="49881"/>
                </a:cubicBezTo>
                <a:cubicBezTo>
                  <a:pt x="83897" y="49728"/>
                  <a:pt x="84811" y="49347"/>
                  <a:pt x="85268" y="48738"/>
                </a:cubicBezTo>
                <a:cubicBezTo>
                  <a:pt x="85573" y="48433"/>
                  <a:pt x="85878" y="47519"/>
                  <a:pt x="86183" y="45995"/>
                </a:cubicBezTo>
                <a:cubicBezTo>
                  <a:pt x="86487" y="44318"/>
                  <a:pt x="86716" y="42185"/>
                  <a:pt x="86868" y="39594"/>
                </a:cubicBezTo>
                <a:cubicBezTo>
                  <a:pt x="87021" y="33955"/>
                  <a:pt x="86640" y="28545"/>
                  <a:pt x="85725" y="23363"/>
                </a:cubicBezTo>
                <a:cubicBezTo>
                  <a:pt x="84506" y="17724"/>
                  <a:pt x="82982" y="13991"/>
                  <a:pt x="81153" y="12162"/>
                </a:cubicBezTo>
                <a:cubicBezTo>
                  <a:pt x="80391" y="11552"/>
                  <a:pt x="79629" y="11324"/>
                  <a:pt x="78867" y="11476"/>
                </a:cubicBezTo>
                <a:close/>
                <a:moveTo>
                  <a:pt x="142875" y="6447"/>
                </a:moveTo>
                <a:cubicBezTo>
                  <a:pt x="140285" y="6752"/>
                  <a:pt x="138913" y="6904"/>
                  <a:pt x="138761" y="6904"/>
                </a:cubicBezTo>
                <a:lnTo>
                  <a:pt x="138303" y="6904"/>
                </a:lnTo>
                <a:cubicBezTo>
                  <a:pt x="138456" y="7361"/>
                  <a:pt x="138532" y="7818"/>
                  <a:pt x="138532" y="8276"/>
                </a:cubicBezTo>
                <a:cubicBezTo>
                  <a:pt x="138532" y="11476"/>
                  <a:pt x="138342" y="16162"/>
                  <a:pt x="137961" y="22335"/>
                </a:cubicBezTo>
                <a:cubicBezTo>
                  <a:pt x="137580" y="28507"/>
                  <a:pt x="137389" y="31974"/>
                  <a:pt x="137389" y="32736"/>
                </a:cubicBezTo>
                <a:lnTo>
                  <a:pt x="137389" y="33422"/>
                </a:lnTo>
                <a:cubicBezTo>
                  <a:pt x="137237" y="34336"/>
                  <a:pt x="137122" y="35555"/>
                  <a:pt x="137046" y="37079"/>
                </a:cubicBezTo>
                <a:cubicBezTo>
                  <a:pt x="136970" y="38603"/>
                  <a:pt x="136932" y="39518"/>
                  <a:pt x="136932" y="39822"/>
                </a:cubicBezTo>
                <a:cubicBezTo>
                  <a:pt x="137084" y="40432"/>
                  <a:pt x="137008" y="41042"/>
                  <a:pt x="136703" y="41651"/>
                </a:cubicBezTo>
                <a:cubicBezTo>
                  <a:pt x="136551" y="43937"/>
                  <a:pt x="136627" y="45842"/>
                  <a:pt x="136932" y="47366"/>
                </a:cubicBezTo>
                <a:cubicBezTo>
                  <a:pt x="137237" y="49347"/>
                  <a:pt x="137770" y="50719"/>
                  <a:pt x="138532" y="51481"/>
                </a:cubicBezTo>
                <a:cubicBezTo>
                  <a:pt x="139446" y="52395"/>
                  <a:pt x="140894" y="52776"/>
                  <a:pt x="142875" y="52624"/>
                </a:cubicBezTo>
                <a:cubicBezTo>
                  <a:pt x="145009" y="52472"/>
                  <a:pt x="146533" y="52243"/>
                  <a:pt x="147447" y="51938"/>
                </a:cubicBezTo>
                <a:cubicBezTo>
                  <a:pt x="148667" y="51633"/>
                  <a:pt x="149429" y="51176"/>
                  <a:pt x="149733" y="50567"/>
                </a:cubicBezTo>
                <a:lnTo>
                  <a:pt x="149962" y="48738"/>
                </a:lnTo>
                <a:lnTo>
                  <a:pt x="149962" y="43709"/>
                </a:lnTo>
                <a:lnTo>
                  <a:pt x="149733" y="43709"/>
                </a:lnTo>
                <a:cubicBezTo>
                  <a:pt x="148819" y="43556"/>
                  <a:pt x="148095" y="43099"/>
                  <a:pt x="147562" y="42337"/>
                </a:cubicBezTo>
                <a:cubicBezTo>
                  <a:pt x="147028" y="41575"/>
                  <a:pt x="146838" y="40813"/>
                  <a:pt x="146990" y="40051"/>
                </a:cubicBezTo>
                <a:cubicBezTo>
                  <a:pt x="147295" y="38527"/>
                  <a:pt x="148133" y="37613"/>
                  <a:pt x="149505" y="37308"/>
                </a:cubicBezTo>
                <a:cubicBezTo>
                  <a:pt x="149352" y="34260"/>
                  <a:pt x="149048" y="31059"/>
                  <a:pt x="148590" y="27707"/>
                </a:cubicBezTo>
                <a:cubicBezTo>
                  <a:pt x="147828" y="21611"/>
                  <a:pt x="147066" y="16505"/>
                  <a:pt x="146304" y="12390"/>
                </a:cubicBezTo>
                <a:cubicBezTo>
                  <a:pt x="145695" y="10257"/>
                  <a:pt x="145161" y="8580"/>
                  <a:pt x="144704" y="7361"/>
                </a:cubicBezTo>
                <a:lnTo>
                  <a:pt x="144247" y="6447"/>
                </a:lnTo>
                <a:close/>
                <a:moveTo>
                  <a:pt x="142190" y="46"/>
                </a:moveTo>
                <a:cubicBezTo>
                  <a:pt x="144323" y="-106"/>
                  <a:pt x="146076" y="122"/>
                  <a:pt x="147447" y="732"/>
                </a:cubicBezTo>
                <a:cubicBezTo>
                  <a:pt x="148819" y="1494"/>
                  <a:pt x="149886" y="2942"/>
                  <a:pt x="150648" y="5075"/>
                </a:cubicBezTo>
                <a:cubicBezTo>
                  <a:pt x="151257" y="6599"/>
                  <a:pt x="151867" y="8580"/>
                  <a:pt x="152477" y="11019"/>
                </a:cubicBezTo>
                <a:cubicBezTo>
                  <a:pt x="153391" y="15286"/>
                  <a:pt x="154229" y="20620"/>
                  <a:pt x="154991" y="27021"/>
                </a:cubicBezTo>
                <a:lnTo>
                  <a:pt x="155220" y="27021"/>
                </a:lnTo>
                <a:cubicBezTo>
                  <a:pt x="156439" y="27021"/>
                  <a:pt x="158687" y="27097"/>
                  <a:pt x="161964" y="27249"/>
                </a:cubicBezTo>
                <a:cubicBezTo>
                  <a:pt x="165240" y="27402"/>
                  <a:pt x="167831" y="27402"/>
                  <a:pt x="169736" y="27249"/>
                </a:cubicBezTo>
                <a:cubicBezTo>
                  <a:pt x="171641" y="27097"/>
                  <a:pt x="173508" y="26792"/>
                  <a:pt x="175337" y="26335"/>
                </a:cubicBezTo>
                <a:cubicBezTo>
                  <a:pt x="175641" y="26183"/>
                  <a:pt x="175870" y="26106"/>
                  <a:pt x="176022" y="26106"/>
                </a:cubicBezTo>
                <a:cubicBezTo>
                  <a:pt x="176784" y="25497"/>
                  <a:pt x="177623" y="25268"/>
                  <a:pt x="178537" y="25421"/>
                </a:cubicBezTo>
                <a:cubicBezTo>
                  <a:pt x="180823" y="25725"/>
                  <a:pt x="183566" y="25649"/>
                  <a:pt x="186767" y="25192"/>
                </a:cubicBezTo>
                <a:lnTo>
                  <a:pt x="186767" y="24278"/>
                </a:lnTo>
                <a:cubicBezTo>
                  <a:pt x="186919" y="23363"/>
                  <a:pt x="187338" y="22601"/>
                  <a:pt x="188024" y="21992"/>
                </a:cubicBezTo>
                <a:cubicBezTo>
                  <a:pt x="188710" y="21382"/>
                  <a:pt x="189434" y="21153"/>
                  <a:pt x="190196" y="21306"/>
                </a:cubicBezTo>
                <a:cubicBezTo>
                  <a:pt x="190653" y="21306"/>
                  <a:pt x="191034" y="21382"/>
                  <a:pt x="191339" y="21534"/>
                </a:cubicBezTo>
                <a:cubicBezTo>
                  <a:pt x="191796" y="21077"/>
                  <a:pt x="192329" y="20772"/>
                  <a:pt x="192939" y="20620"/>
                </a:cubicBezTo>
                <a:cubicBezTo>
                  <a:pt x="194920" y="19858"/>
                  <a:pt x="196215" y="20544"/>
                  <a:pt x="196825" y="22677"/>
                </a:cubicBezTo>
                <a:cubicBezTo>
                  <a:pt x="199111" y="29840"/>
                  <a:pt x="200102" y="39518"/>
                  <a:pt x="199797" y="51710"/>
                </a:cubicBezTo>
                <a:cubicBezTo>
                  <a:pt x="199644" y="54605"/>
                  <a:pt x="199340" y="59292"/>
                  <a:pt x="198882" y="65769"/>
                </a:cubicBezTo>
                <a:cubicBezTo>
                  <a:pt x="198425" y="72246"/>
                  <a:pt x="198197" y="77008"/>
                  <a:pt x="198197" y="80056"/>
                </a:cubicBezTo>
                <a:cubicBezTo>
                  <a:pt x="197587" y="118461"/>
                  <a:pt x="197282" y="153132"/>
                  <a:pt x="197282" y="184069"/>
                </a:cubicBezTo>
                <a:cubicBezTo>
                  <a:pt x="198349" y="184679"/>
                  <a:pt x="198882" y="185593"/>
                  <a:pt x="198882" y="186812"/>
                </a:cubicBezTo>
                <a:cubicBezTo>
                  <a:pt x="198882" y="188031"/>
                  <a:pt x="198349" y="188946"/>
                  <a:pt x="197282" y="189555"/>
                </a:cubicBezTo>
                <a:lnTo>
                  <a:pt x="197282" y="191841"/>
                </a:lnTo>
                <a:cubicBezTo>
                  <a:pt x="197282" y="193975"/>
                  <a:pt x="196215" y="195042"/>
                  <a:pt x="194082" y="195042"/>
                </a:cubicBezTo>
                <a:cubicBezTo>
                  <a:pt x="191948" y="195042"/>
                  <a:pt x="190881" y="193975"/>
                  <a:pt x="190881" y="191841"/>
                </a:cubicBezTo>
                <a:lnTo>
                  <a:pt x="190881" y="190013"/>
                </a:lnTo>
                <a:cubicBezTo>
                  <a:pt x="188595" y="190013"/>
                  <a:pt x="186614" y="189936"/>
                  <a:pt x="184938" y="189784"/>
                </a:cubicBezTo>
                <a:lnTo>
                  <a:pt x="184481" y="189784"/>
                </a:lnTo>
                <a:cubicBezTo>
                  <a:pt x="183871" y="190546"/>
                  <a:pt x="183109" y="191003"/>
                  <a:pt x="182195" y="191156"/>
                </a:cubicBezTo>
                <a:cubicBezTo>
                  <a:pt x="176099" y="191918"/>
                  <a:pt x="167412" y="192146"/>
                  <a:pt x="156134" y="191841"/>
                </a:cubicBezTo>
                <a:cubicBezTo>
                  <a:pt x="143790" y="191537"/>
                  <a:pt x="135332" y="191537"/>
                  <a:pt x="130760" y="191841"/>
                </a:cubicBezTo>
                <a:cubicBezTo>
                  <a:pt x="125121" y="192146"/>
                  <a:pt x="119177" y="192413"/>
                  <a:pt x="112929" y="192642"/>
                </a:cubicBezTo>
                <a:cubicBezTo>
                  <a:pt x="106680" y="192870"/>
                  <a:pt x="99594" y="193023"/>
                  <a:pt x="91669" y="193099"/>
                </a:cubicBezTo>
                <a:cubicBezTo>
                  <a:pt x="83744" y="193175"/>
                  <a:pt x="77801" y="193289"/>
                  <a:pt x="73838" y="193442"/>
                </a:cubicBezTo>
                <a:cubicBezTo>
                  <a:pt x="73381" y="193442"/>
                  <a:pt x="70943" y="193518"/>
                  <a:pt x="66523" y="193670"/>
                </a:cubicBezTo>
                <a:lnTo>
                  <a:pt x="55322" y="194356"/>
                </a:lnTo>
                <a:cubicBezTo>
                  <a:pt x="50750" y="194508"/>
                  <a:pt x="47092" y="194508"/>
                  <a:pt x="44349" y="194356"/>
                </a:cubicBezTo>
                <a:cubicBezTo>
                  <a:pt x="42672" y="194356"/>
                  <a:pt x="41301" y="194204"/>
                  <a:pt x="40234" y="193899"/>
                </a:cubicBezTo>
                <a:cubicBezTo>
                  <a:pt x="39624" y="193899"/>
                  <a:pt x="39091" y="193823"/>
                  <a:pt x="38634" y="193670"/>
                </a:cubicBezTo>
                <a:cubicBezTo>
                  <a:pt x="37719" y="193365"/>
                  <a:pt x="37034" y="192984"/>
                  <a:pt x="36576" y="192527"/>
                </a:cubicBezTo>
                <a:lnTo>
                  <a:pt x="35662" y="190927"/>
                </a:lnTo>
                <a:lnTo>
                  <a:pt x="35662" y="190470"/>
                </a:lnTo>
                <a:cubicBezTo>
                  <a:pt x="35662" y="190165"/>
                  <a:pt x="35586" y="189860"/>
                  <a:pt x="35433" y="189555"/>
                </a:cubicBezTo>
                <a:cubicBezTo>
                  <a:pt x="35433" y="188793"/>
                  <a:pt x="35357" y="187879"/>
                  <a:pt x="35205" y="186812"/>
                </a:cubicBezTo>
                <a:cubicBezTo>
                  <a:pt x="35052" y="184983"/>
                  <a:pt x="34900" y="182240"/>
                  <a:pt x="34748" y="178583"/>
                </a:cubicBezTo>
                <a:cubicBezTo>
                  <a:pt x="34443" y="173553"/>
                  <a:pt x="34290" y="170734"/>
                  <a:pt x="34290" y="170124"/>
                </a:cubicBezTo>
                <a:cubicBezTo>
                  <a:pt x="34138" y="168600"/>
                  <a:pt x="34062" y="167457"/>
                  <a:pt x="34062" y="166695"/>
                </a:cubicBezTo>
                <a:cubicBezTo>
                  <a:pt x="21717" y="166391"/>
                  <a:pt x="11202" y="165248"/>
                  <a:pt x="2515" y="163266"/>
                </a:cubicBezTo>
                <a:cubicBezTo>
                  <a:pt x="1601" y="162962"/>
                  <a:pt x="915" y="162428"/>
                  <a:pt x="458" y="161666"/>
                </a:cubicBezTo>
                <a:cubicBezTo>
                  <a:pt x="0" y="160904"/>
                  <a:pt x="-114" y="160104"/>
                  <a:pt x="115" y="159266"/>
                </a:cubicBezTo>
                <a:cubicBezTo>
                  <a:pt x="343" y="158428"/>
                  <a:pt x="839" y="157780"/>
                  <a:pt x="1601" y="157323"/>
                </a:cubicBezTo>
                <a:cubicBezTo>
                  <a:pt x="2363" y="156866"/>
                  <a:pt x="3125" y="156713"/>
                  <a:pt x="3887" y="156866"/>
                </a:cubicBezTo>
                <a:cubicBezTo>
                  <a:pt x="5411" y="157323"/>
                  <a:pt x="6858" y="157628"/>
                  <a:pt x="8230" y="157780"/>
                </a:cubicBezTo>
                <a:cubicBezTo>
                  <a:pt x="8078" y="157018"/>
                  <a:pt x="8230" y="156332"/>
                  <a:pt x="8687" y="155723"/>
                </a:cubicBezTo>
                <a:cubicBezTo>
                  <a:pt x="18593" y="139416"/>
                  <a:pt x="26289" y="124023"/>
                  <a:pt x="31776" y="109545"/>
                </a:cubicBezTo>
                <a:cubicBezTo>
                  <a:pt x="37110" y="95372"/>
                  <a:pt x="40082" y="80285"/>
                  <a:pt x="40691" y="64283"/>
                </a:cubicBezTo>
                <a:cubicBezTo>
                  <a:pt x="40844" y="61235"/>
                  <a:pt x="40691" y="56510"/>
                  <a:pt x="40234" y="50109"/>
                </a:cubicBezTo>
                <a:cubicBezTo>
                  <a:pt x="39777" y="43251"/>
                  <a:pt x="39548" y="38375"/>
                  <a:pt x="39548" y="35479"/>
                </a:cubicBezTo>
                <a:cubicBezTo>
                  <a:pt x="39548" y="33345"/>
                  <a:pt x="40615" y="32279"/>
                  <a:pt x="42749" y="32279"/>
                </a:cubicBezTo>
                <a:cubicBezTo>
                  <a:pt x="43358" y="32279"/>
                  <a:pt x="43892" y="32431"/>
                  <a:pt x="44349" y="32736"/>
                </a:cubicBezTo>
                <a:cubicBezTo>
                  <a:pt x="44958" y="32126"/>
                  <a:pt x="45720" y="31821"/>
                  <a:pt x="46635" y="31821"/>
                </a:cubicBezTo>
                <a:cubicBezTo>
                  <a:pt x="52883" y="31821"/>
                  <a:pt x="58293" y="31593"/>
                  <a:pt x="62865" y="31136"/>
                </a:cubicBezTo>
                <a:cubicBezTo>
                  <a:pt x="63627" y="30983"/>
                  <a:pt x="64351" y="31212"/>
                  <a:pt x="65037" y="31821"/>
                </a:cubicBezTo>
                <a:cubicBezTo>
                  <a:pt x="65723" y="32431"/>
                  <a:pt x="66142" y="33155"/>
                  <a:pt x="66294" y="33993"/>
                </a:cubicBezTo>
                <a:cubicBezTo>
                  <a:pt x="66447" y="34831"/>
                  <a:pt x="66218" y="35593"/>
                  <a:pt x="65609" y="36279"/>
                </a:cubicBezTo>
                <a:cubicBezTo>
                  <a:pt x="64999" y="36965"/>
                  <a:pt x="64237" y="37384"/>
                  <a:pt x="63323" y="37536"/>
                </a:cubicBezTo>
                <a:cubicBezTo>
                  <a:pt x="58751" y="37994"/>
                  <a:pt x="53188" y="38222"/>
                  <a:pt x="46635" y="38222"/>
                </a:cubicBezTo>
                <a:lnTo>
                  <a:pt x="45949" y="38222"/>
                </a:lnTo>
                <a:cubicBezTo>
                  <a:pt x="46101" y="40203"/>
                  <a:pt x="46330" y="44013"/>
                  <a:pt x="46635" y="49652"/>
                </a:cubicBezTo>
                <a:cubicBezTo>
                  <a:pt x="47092" y="55901"/>
                  <a:pt x="47244" y="60930"/>
                  <a:pt x="47092" y="64740"/>
                </a:cubicBezTo>
                <a:cubicBezTo>
                  <a:pt x="46940" y="67635"/>
                  <a:pt x="46711" y="70607"/>
                  <a:pt x="46406" y="73655"/>
                </a:cubicBezTo>
                <a:cubicBezTo>
                  <a:pt x="49607" y="74722"/>
                  <a:pt x="54179" y="75179"/>
                  <a:pt x="60122" y="75027"/>
                </a:cubicBezTo>
                <a:cubicBezTo>
                  <a:pt x="61037" y="75027"/>
                  <a:pt x="61951" y="74989"/>
                  <a:pt x="62865" y="74913"/>
                </a:cubicBezTo>
                <a:cubicBezTo>
                  <a:pt x="63780" y="74836"/>
                  <a:pt x="64809" y="74760"/>
                  <a:pt x="65952" y="74684"/>
                </a:cubicBezTo>
                <a:cubicBezTo>
                  <a:pt x="67095" y="74608"/>
                  <a:pt x="68047" y="74570"/>
                  <a:pt x="68809" y="74570"/>
                </a:cubicBezTo>
                <a:cubicBezTo>
                  <a:pt x="72314" y="74265"/>
                  <a:pt x="75134" y="74189"/>
                  <a:pt x="77267" y="74341"/>
                </a:cubicBezTo>
                <a:cubicBezTo>
                  <a:pt x="109881" y="76017"/>
                  <a:pt x="144399" y="75713"/>
                  <a:pt x="180823" y="73427"/>
                </a:cubicBezTo>
                <a:cubicBezTo>
                  <a:pt x="182195" y="73274"/>
                  <a:pt x="183185" y="73808"/>
                  <a:pt x="183795" y="75027"/>
                </a:cubicBezTo>
                <a:cubicBezTo>
                  <a:pt x="183947" y="73808"/>
                  <a:pt x="184100" y="72665"/>
                  <a:pt x="184252" y="71598"/>
                </a:cubicBezTo>
                <a:cubicBezTo>
                  <a:pt x="184862" y="66264"/>
                  <a:pt x="185319" y="58415"/>
                  <a:pt x="185624" y="48052"/>
                </a:cubicBezTo>
                <a:cubicBezTo>
                  <a:pt x="185776" y="40889"/>
                  <a:pt x="185928" y="35479"/>
                  <a:pt x="186081" y="31821"/>
                </a:cubicBezTo>
                <a:cubicBezTo>
                  <a:pt x="183338" y="32126"/>
                  <a:pt x="180671" y="32126"/>
                  <a:pt x="178080" y="31821"/>
                </a:cubicBezTo>
                <a:cubicBezTo>
                  <a:pt x="177775" y="32126"/>
                  <a:pt x="177470" y="32279"/>
                  <a:pt x="177165" y="32279"/>
                </a:cubicBezTo>
                <a:cubicBezTo>
                  <a:pt x="175489" y="32888"/>
                  <a:pt x="173622" y="33269"/>
                  <a:pt x="171565" y="33422"/>
                </a:cubicBezTo>
                <a:cubicBezTo>
                  <a:pt x="169507" y="33574"/>
                  <a:pt x="167717" y="33650"/>
                  <a:pt x="166193" y="33650"/>
                </a:cubicBezTo>
                <a:cubicBezTo>
                  <a:pt x="164669" y="33650"/>
                  <a:pt x="162764" y="33612"/>
                  <a:pt x="160478" y="33536"/>
                </a:cubicBezTo>
                <a:cubicBezTo>
                  <a:pt x="158192" y="33460"/>
                  <a:pt x="156591" y="33422"/>
                  <a:pt x="155677" y="33422"/>
                </a:cubicBezTo>
                <a:lnTo>
                  <a:pt x="156134" y="38679"/>
                </a:lnTo>
                <a:cubicBezTo>
                  <a:pt x="158877" y="39899"/>
                  <a:pt x="160935" y="41727"/>
                  <a:pt x="162306" y="44166"/>
                </a:cubicBezTo>
                <a:cubicBezTo>
                  <a:pt x="164440" y="47823"/>
                  <a:pt x="165126" y="51405"/>
                  <a:pt x="164364" y="54910"/>
                </a:cubicBezTo>
                <a:cubicBezTo>
                  <a:pt x="163754" y="57958"/>
                  <a:pt x="161925" y="60625"/>
                  <a:pt x="158877" y="62911"/>
                </a:cubicBezTo>
                <a:cubicBezTo>
                  <a:pt x="153848" y="66873"/>
                  <a:pt x="147447" y="68855"/>
                  <a:pt x="139675" y="68855"/>
                </a:cubicBezTo>
                <a:cubicBezTo>
                  <a:pt x="130988" y="68855"/>
                  <a:pt x="125426" y="66264"/>
                  <a:pt x="122987" y="61082"/>
                </a:cubicBezTo>
                <a:cubicBezTo>
                  <a:pt x="120092" y="55291"/>
                  <a:pt x="122606" y="48052"/>
                  <a:pt x="130531" y="39365"/>
                </a:cubicBezTo>
                <a:cubicBezTo>
                  <a:pt x="130531" y="38603"/>
                  <a:pt x="130607" y="37765"/>
                  <a:pt x="130760" y="36851"/>
                </a:cubicBezTo>
                <a:cubicBezTo>
                  <a:pt x="127864" y="37308"/>
                  <a:pt x="124626" y="37651"/>
                  <a:pt x="121044" y="37879"/>
                </a:cubicBezTo>
                <a:cubicBezTo>
                  <a:pt x="117463" y="38108"/>
                  <a:pt x="114681" y="38222"/>
                  <a:pt x="112700" y="38222"/>
                </a:cubicBezTo>
                <a:lnTo>
                  <a:pt x="102642" y="38222"/>
                </a:lnTo>
                <a:lnTo>
                  <a:pt x="94184" y="38222"/>
                </a:lnTo>
                <a:cubicBezTo>
                  <a:pt x="93879" y="38222"/>
                  <a:pt x="93574" y="38146"/>
                  <a:pt x="93269" y="37994"/>
                </a:cubicBezTo>
                <a:lnTo>
                  <a:pt x="93269" y="39137"/>
                </a:lnTo>
                <a:cubicBezTo>
                  <a:pt x="100584" y="39746"/>
                  <a:pt x="105004" y="42261"/>
                  <a:pt x="106528" y="46680"/>
                </a:cubicBezTo>
                <a:cubicBezTo>
                  <a:pt x="108204" y="51252"/>
                  <a:pt x="106528" y="55824"/>
                  <a:pt x="101499" y="60396"/>
                </a:cubicBezTo>
                <a:cubicBezTo>
                  <a:pt x="98603" y="62987"/>
                  <a:pt x="95212" y="64930"/>
                  <a:pt x="91326" y="66226"/>
                </a:cubicBezTo>
                <a:cubicBezTo>
                  <a:pt x="87440" y="67521"/>
                  <a:pt x="83058" y="67674"/>
                  <a:pt x="78182" y="66683"/>
                </a:cubicBezTo>
                <a:cubicBezTo>
                  <a:pt x="73305" y="65692"/>
                  <a:pt x="68809" y="63292"/>
                  <a:pt x="64694" y="59482"/>
                </a:cubicBezTo>
                <a:cubicBezTo>
                  <a:pt x="61799" y="56739"/>
                  <a:pt x="60732" y="53234"/>
                  <a:pt x="61494" y="48966"/>
                </a:cubicBezTo>
                <a:cubicBezTo>
                  <a:pt x="62103" y="45918"/>
                  <a:pt x="63551" y="42947"/>
                  <a:pt x="65837" y="40051"/>
                </a:cubicBezTo>
                <a:cubicBezTo>
                  <a:pt x="66142" y="39441"/>
                  <a:pt x="66675" y="39060"/>
                  <a:pt x="67437" y="38908"/>
                </a:cubicBezTo>
                <a:lnTo>
                  <a:pt x="67437" y="35022"/>
                </a:lnTo>
                <a:lnTo>
                  <a:pt x="67437" y="32507"/>
                </a:lnTo>
                <a:lnTo>
                  <a:pt x="67437" y="10104"/>
                </a:lnTo>
                <a:cubicBezTo>
                  <a:pt x="67437" y="7971"/>
                  <a:pt x="68504" y="6904"/>
                  <a:pt x="70638" y="6904"/>
                </a:cubicBezTo>
                <a:cubicBezTo>
                  <a:pt x="71247" y="6904"/>
                  <a:pt x="71857" y="7056"/>
                  <a:pt x="72467" y="7361"/>
                </a:cubicBezTo>
                <a:cubicBezTo>
                  <a:pt x="74448" y="5990"/>
                  <a:pt x="76353" y="5228"/>
                  <a:pt x="78182" y="5075"/>
                </a:cubicBezTo>
                <a:cubicBezTo>
                  <a:pt x="80925" y="4770"/>
                  <a:pt x="83287" y="5609"/>
                  <a:pt x="85268" y="7590"/>
                </a:cubicBezTo>
                <a:cubicBezTo>
                  <a:pt x="88316" y="10333"/>
                  <a:pt x="90526" y="15134"/>
                  <a:pt x="91898" y="21992"/>
                </a:cubicBezTo>
                <a:cubicBezTo>
                  <a:pt x="92507" y="25192"/>
                  <a:pt x="92888" y="28545"/>
                  <a:pt x="93041" y="32050"/>
                </a:cubicBezTo>
                <a:cubicBezTo>
                  <a:pt x="93498" y="31898"/>
                  <a:pt x="93879" y="31821"/>
                  <a:pt x="94184" y="31821"/>
                </a:cubicBezTo>
                <a:lnTo>
                  <a:pt x="103099" y="31821"/>
                </a:lnTo>
                <a:lnTo>
                  <a:pt x="113615" y="31821"/>
                </a:lnTo>
                <a:cubicBezTo>
                  <a:pt x="115443" y="31821"/>
                  <a:pt x="118110" y="31707"/>
                  <a:pt x="121616" y="31479"/>
                </a:cubicBezTo>
                <a:cubicBezTo>
                  <a:pt x="125121" y="31250"/>
                  <a:pt x="128245" y="30831"/>
                  <a:pt x="130988" y="30221"/>
                </a:cubicBezTo>
                <a:cubicBezTo>
                  <a:pt x="131750" y="17115"/>
                  <a:pt x="132131" y="9800"/>
                  <a:pt x="132131" y="8276"/>
                </a:cubicBezTo>
                <a:cubicBezTo>
                  <a:pt x="132131" y="6142"/>
                  <a:pt x="133198" y="5075"/>
                  <a:pt x="135332" y="5075"/>
                </a:cubicBezTo>
                <a:lnTo>
                  <a:pt x="135789" y="5075"/>
                </a:lnTo>
                <a:cubicBezTo>
                  <a:pt x="135636" y="4618"/>
                  <a:pt x="135560" y="4161"/>
                  <a:pt x="135560" y="3704"/>
                </a:cubicBezTo>
                <a:cubicBezTo>
                  <a:pt x="135560" y="1570"/>
                  <a:pt x="136627" y="503"/>
                  <a:pt x="138761" y="503"/>
                </a:cubicBezTo>
                <a:lnTo>
                  <a:pt x="139675" y="503"/>
                </a:lnTo>
                <a:cubicBezTo>
                  <a:pt x="139980" y="503"/>
                  <a:pt x="140361" y="465"/>
                  <a:pt x="140818" y="389"/>
                </a:cubicBezTo>
                <a:cubicBezTo>
                  <a:pt x="141275" y="313"/>
                  <a:pt x="141732" y="198"/>
                  <a:pt x="142190" y="4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8" name="Freeform 47"/>
          <p:cNvSpPr/>
          <p:nvPr/>
        </p:nvSpPr>
        <p:spPr>
          <a:xfrm rot="20338580">
            <a:off x="8261232" y="3143968"/>
            <a:ext cx="701383" cy="767881"/>
          </a:xfrm>
          <a:custGeom>
            <a:avLst/>
            <a:gdLst/>
            <a:ahLst/>
            <a:cxnLst/>
            <a:rect l="l" t="t" r="r" b="b"/>
            <a:pathLst>
              <a:path w="167925" h="183846">
                <a:moveTo>
                  <a:pt x="82429" y="155957"/>
                </a:moveTo>
                <a:lnTo>
                  <a:pt x="82429" y="156871"/>
                </a:lnTo>
                <a:lnTo>
                  <a:pt x="82886" y="156642"/>
                </a:lnTo>
                <a:cubicBezTo>
                  <a:pt x="82733" y="156490"/>
                  <a:pt x="82581" y="156261"/>
                  <a:pt x="82429" y="155957"/>
                </a:cubicBezTo>
                <a:close/>
                <a:moveTo>
                  <a:pt x="113061" y="143612"/>
                </a:moveTo>
                <a:cubicBezTo>
                  <a:pt x="113213" y="143765"/>
                  <a:pt x="113290" y="143993"/>
                  <a:pt x="113290" y="144298"/>
                </a:cubicBezTo>
                <a:lnTo>
                  <a:pt x="113747" y="144069"/>
                </a:lnTo>
                <a:lnTo>
                  <a:pt x="113518" y="143841"/>
                </a:lnTo>
                <a:close/>
                <a:moveTo>
                  <a:pt x="78314" y="115151"/>
                </a:moveTo>
                <a:cubicBezTo>
                  <a:pt x="79076" y="114999"/>
                  <a:pt x="79914" y="115190"/>
                  <a:pt x="80828" y="115723"/>
                </a:cubicBezTo>
                <a:cubicBezTo>
                  <a:pt x="82505" y="116790"/>
                  <a:pt x="94468" y="124334"/>
                  <a:pt x="116719" y="138354"/>
                </a:cubicBezTo>
                <a:cubicBezTo>
                  <a:pt x="117938" y="139116"/>
                  <a:pt x="118471" y="140107"/>
                  <a:pt x="118319" y="141326"/>
                </a:cubicBezTo>
                <a:cubicBezTo>
                  <a:pt x="119995" y="140564"/>
                  <a:pt x="121367" y="140945"/>
                  <a:pt x="122434" y="142469"/>
                </a:cubicBezTo>
                <a:cubicBezTo>
                  <a:pt x="123500" y="144298"/>
                  <a:pt x="123196" y="145822"/>
                  <a:pt x="121519" y="147041"/>
                </a:cubicBezTo>
                <a:cubicBezTo>
                  <a:pt x="116490" y="150242"/>
                  <a:pt x="109251" y="153594"/>
                  <a:pt x="99802" y="157100"/>
                </a:cubicBezTo>
                <a:cubicBezTo>
                  <a:pt x="89591" y="160910"/>
                  <a:pt x="83495" y="163272"/>
                  <a:pt x="81514" y="164186"/>
                </a:cubicBezTo>
                <a:cubicBezTo>
                  <a:pt x="80905" y="164948"/>
                  <a:pt x="80066" y="165329"/>
                  <a:pt x="79000" y="165329"/>
                </a:cubicBezTo>
                <a:lnTo>
                  <a:pt x="78314" y="165786"/>
                </a:lnTo>
                <a:cubicBezTo>
                  <a:pt x="76485" y="166701"/>
                  <a:pt x="75075" y="166205"/>
                  <a:pt x="74085" y="164300"/>
                </a:cubicBezTo>
                <a:cubicBezTo>
                  <a:pt x="73094" y="162395"/>
                  <a:pt x="73589" y="160910"/>
                  <a:pt x="75571" y="159843"/>
                </a:cubicBezTo>
                <a:lnTo>
                  <a:pt x="75799" y="159843"/>
                </a:lnTo>
                <a:cubicBezTo>
                  <a:pt x="76561" y="142164"/>
                  <a:pt x="76942" y="129210"/>
                  <a:pt x="76942" y="120981"/>
                </a:cubicBezTo>
                <a:cubicBezTo>
                  <a:pt x="75418" y="119762"/>
                  <a:pt x="75190" y="118314"/>
                  <a:pt x="76256" y="116637"/>
                </a:cubicBezTo>
                <a:cubicBezTo>
                  <a:pt x="76866" y="115799"/>
                  <a:pt x="77552" y="115304"/>
                  <a:pt x="78314" y="115151"/>
                </a:cubicBezTo>
                <a:close/>
                <a:moveTo>
                  <a:pt x="160838" y="102236"/>
                </a:moveTo>
                <a:cubicBezTo>
                  <a:pt x="160229" y="102845"/>
                  <a:pt x="159467" y="103150"/>
                  <a:pt x="158552" y="103150"/>
                </a:cubicBezTo>
                <a:cubicBezTo>
                  <a:pt x="149713" y="103150"/>
                  <a:pt x="138588" y="103455"/>
                  <a:pt x="125177" y="104064"/>
                </a:cubicBezTo>
                <a:lnTo>
                  <a:pt x="90430" y="105436"/>
                </a:lnTo>
                <a:cubicBezTo>
                  <a:pt x="80371" y="105741"/>
                  <a:pt x="69094" y="105779"/>
                  <a:pt x="56597" y="105550"/>
                </a:cubicBezTo>
                <a:cubicBezTo>
                  <a:pt x="44100" y="105322"/>
                  <a:pt x="32670" y="104598"/>
                  <a:pt x="22307" y="103379"/>
                </a:cubicBezTo>
                <a:cubicBezTo>
                  <a:pt x="22307" y="108408"/>
                  <a:pt x="22459" y="119228"/>
                  <a:pt x="22764" y="135840"/>
                </a:cubicBezTo>
                <a:cubicBezTo>
                  <a:pt x="23069" y="152451"/>
                  <a:pt x="23221" y="165253"/>
                  <a:pt x="23221" y="174245"/>
                </a:cubicBezTo>
                <a:cubicBezTo>
                  <a:pt x="31298" y="174702"/>
                  <a:pt x="37585" y="174892"/>
                  <a:pt x="42081" y="174816"/>
                </a:cubicBezTo>
                <a:cubicBezTo>
                  <a:pt x="46577" y="174740"/>
                  <a:pt x="52939" y="174549"/>
                  <a:pt x="61169" y="174245"/>
                </a:cubicBezTo>
                <a:cubicBezTo>
                  <a:pt x="69398" y="173940"/>
                  <a:pt x="75875" y="173787"/>
                  <a:pt x="80600" y="173787"/>
                </a:cubicBezTo>
                <a:cubicBezTo>
                  <a:pt x="89287" y="173787"/>
                  <a:pt x="102203" y="174054"/>
                  <a:pt x="119348" y="174587"/>
                </a:cubicBezTo>
                <a:cubicBezTo>
                  <a:pt x="136493" y="175121"/>
                  <a:pt x="149332" y="175388"/>
                  <a:pt x="157867" y="175388"/>
                </a:cubicBezTo>
                <a:cubicBezTo>
                  <a:pt x="158019" y="171578"/>
                  <a:pt x="158095" y="165329"/>
                  <a:pt x="158095" y="156642"/>
                </a:cubicBezTo>
                <a:cubicBezTo>
                  <a:pt x="157943" y="147041"/>
                  <a:pt x="158095" y="139497"/>
                  <a:pt x="158552" y="134011"/>
                </a:cubicBezTo>
                <a:cubicBezTo>
                  <a:pt x="159619" y="121209"/>
                  <a:pt x="160381" y="110618"/>
                  <a:pt x="160838" y="102236"/>
                </a:cubicBezTo>
                <a:close/>
                <a:moveTo>
                  <a:pt x="161067" y="97664"/>
                </a:moveTo>
                <a:lnTo>
                  <a:pt x="160838" y="97892"/>
                </a:lnTo>
                <a:lnTo>
                  <a:pt x="161067" y="97892"/>
                </a:lnTo>
                <a:close/>
                <a:moveTo>
                  <a:pt x="87686" y="83490"/>
                </a:moveTo>
                <a:cubicBezTo>
                  <a:pt x="80981" y="83643"/>
                  <a:pt x="74809" y="83719"/>
                  <a:pt x="69170" y="83719"/>
                </a:cubicBezTo>
                <a:cubicBezTo>
                  <a:pt x="68255" y="84786"/>
                  <a:pt x="66046" y="88139"/>
                  <a:pt x="62540" y="93777"/>
                </a:cubicBezTo>
                <a:cubicBezTo>
                  <a:pt x="61321" y="96063"/>
                  <a:pt x="60102" y="97892"/>
                  <a:pt x="58883" y="99264"/>
                </a:cubicBezTo>
                <a:lnTo>
                  <a:pt x="77171" y="99264"/>
                </a:lnTo>
                <a:lnTo>
                  <a:pt x="77628" y="98349"/>
                </a:lnTo>
                <a:cubicBezTo>
                  <a:pt x="80524" y="94844"/>
                  <a:pt x="83876" y="89891"/>
                  <a:pt x="87686" y="83490"/>
                </a:cubicBezTo>
                <a:close/>
                <a:moveTo>
                  <a:pt x="121062" y="83262"/>
                </a:moveTo>
                <a:cubicBezTo>
                  <a:pt x="110699" y="83414"/>
                  <a:pt x="103841" y="83490"/>
                  <a:pt x="100488" y="83490"/>
                </a:cubicBezTo>
                <a:cubicBezTo>
                  <a:pt x="100488" y="83795"/>
                  <a:pt x="100412" y="84024"/>
                  <a:pt x="100259" y="84176"/>
                </a:cubicBezTo>
                <a:cubicBezTo>
                  <a:pt x="98888" y="86615"/>
                  <a:pt x="96678" y="89739"/>
                  <a:pt x="93630" y="93549"/>
                </a:cubicBezTo>
                <a:lnTo>
                  <a:pt x="89744" y="98807"/>
                </a:lnTo>
                <a:cubicBezTo>
                  <a:pt x="94621" y="98654"/>
                  <a:pt x="102698" y="98349"/>
                  <a:pt x="113975" y="97892"/>
                </a:cubicBezTo>
                <a:cubicBezTo>
                  <a:pt x="113671" y="97130"/>
                  <a:pt x="113671" y="96292"/>
                  <a:pt x="113975" y="95378"/>
                </a:cubicBezTo>
                <a:cubicBezTo>
                  <a:pt x="114890" y="93549"/>
                  <a:pt x="116414" y="90882"/>
                  <a:pt x="118547" y="87377"/>
                </a:cubicBezTo>
                <a:cubicBezTo>
                  <a:pt x="119614" y="85548"/>
                  <a:pt x="120452" y="84176"/>
                  <a:pt x="121062" y="83262"/>
                </a:cubicBezTo>
                <a:close/>
                <a:moveTo>
                  <a:pt x="37166" y="83262"/>
                </a:moveTo>
                <a:cubicBezTo>
                  <a:pt x="37166" y="83719"/>
                  <a:pt x="37013" y="84176"/>
                  <a:pt x="36709" y="84633"/>
                </a:cubicBezTo>
                <a:cubicBezTo>
                  <a:pt x="31984" y="91949"/>
                  <a:pt x="29012" y="96292"/>
                  <a:pt x="27793" y="97664"/>
                </a:cubicBezTo>
                <a:cubicBezTo>
                  <a:pt x="33584" y="98121"/>
                  <a:pt x="39604" y="98502"/>
                  <a:pt x="45853" y="98807"/>
                </a:cubicBezTo>
                <a:cubicBezTo>
                  <a:pt x="46005" y="98197"/>
                  <a:pt x="46234" y="97664"/>
                  <a:pt x="46538" y="97206"/>
                </a:cubicBezTo>
                <a:cubicBezTo>
                  <a:pt x="52025" y="90806"/>
                  <a:pt x="55530" y="86234"/>
                  <a:pt x="57054" y="83490"/>
                </a:cubicBezTo>
                <a:cubicBezTo>
                  <a:pt x="50044" y="83490"/>
                  <a:pt x="43414" y="83414"/>
                  <a:pt x="37166" y="83262"/>
                </a:cubicBezTo>
                <a:close/>
                <a:moveTo>
                  <a:pt x="156724" y="82805"/>
                </a:moveTo>
                <a:cubicBezTo>
                  <a:pt x="150323" y="82805"/>
                  <a:pt x="142931" y="82881"/>
                  <a:pt x="134549" y="83033"/>
                </a:cubicBezTo>
                <a:cubicBezTo>
                  <a:pt x="134549" y="83186"/>
                  <a:pt x="134473" y="83414"/>
                  <a:pt x="134321" y="83719"/>
                </a:cubicBezTo>
                <a:cubicBezTo>
                  <a:pt x="133711" y="84481"/>
                  <a:pt x="132873" y="85814"/>
                  <a:pt x="131806" y="87719"/>
                </a:cubicBezTo>
                <a:cubicBezTo>
                  <a:pt x="130739" y="89624"/>
                  <a:pt x="129673" y="91377"/>
                  <a:pt x="128606" y="92977"/>
                </a:cubicBezTo>
                <a:cubicBezTo>
                  <a:pt x="127539" y="94577"/>
                  <a:pt x="126396" y="96063"/>
                  <a:pt x="125177" y="97435"/>
                </a:cubicBezTo>
                <a:cubicBezTo>
                  <a:pt x="135083" y="97130"/>
                  <a:pt x="143541" y="96902"/>
                  <a:pt x="150551" y="96749"/>
                </a:cubicBezTo>
                <a:lnTo>
                  <a:pt x="150551" y="96521"/>
                </a:lnTo>
                <a:lnTo>
                  <a:pt x="154438" y="88062"/>
                </a:lnTo>
                <a:cubicBezTo>
                  <a:pt x="155504" y="85929"/>
                  <a:pt x="156266" y="84176"/>
                  <a:pt x="156724" y="82805"/>
                </a:cubicBezTo>
                <a:close/>
                <a:moveTo>
                  <a:pt x="22078" y="82576"/>
                </a:moveTo>
                <a:lnTo>
                  <a:pt x="22078" y="94463"/>
                </a:lnTo>
                <a:cubicBezTo>
                  <a:pt x="23755" y="92634"/>
                  <a:pt x="26422" y="88824"/>
                  <a:pt x="30079" y="83033"/>
                </a:cubicBezTo>
                <a:close/>
                <a:moveTo>
                  <a:pt x="10191" y="64517"/>
                </a:moveTo>
                <a:lnTo>
                  <a:pt x="12706" y="67946"/>
                </a:lnTo>
                <a:cubicBezTo>
                  <a:pt x="15601" y="71756"/>
                  <a:pt x="17735" y="74651"/>
                  <a:pt x="19106" y="76632"/>
                </a:cubicBezTo>
                <a:cubicBezTo>
                  <a:pt x="19411" y="75870"/>
                  <a:pt x="20021" y="75413"/>
                  <a:pt x="20935" y="75261"/>
                </a:cubicBezTo>
                <a:cubicBezTo>
                  <a:pt x="24440" y="74194"/>
                  <a:pt x="28174" y="72899"/>
                  <a:pt x="32137" y="71375"/>
                </a:cubicBezTo>
                <a:cubicBezTo>
                  <a:pt x="29546" y="70765"/>
                  <a:pt x="26117" y="69698"/>
                  <a:pt x="21850" y="68174"/>
                </a:cubicBezTo>
                <a:cubicBezTo>
                  <a:pt x="16363" y="66345"/>
                  <a:pt x="12477" y="65126"/>
                  <a:pt x="10191" y="64517"/>
                </a:cubicBezTo>
                <a:close/>
                <a:moveTo>
                  <a:pt x="37623" y="52401"/>
                </a:moveTo>
                <a:cubicBezTo>
                  <a:pt x="29851" y="55906"/>
                  <a:pt x="23602" y="58573"/>
                  <a:pt x="18878" y="60402"/>
                </a:cubicBezTo>
                <a:lnTo>
                  <a:pt x="23907" y="62231"/>
                </a:lnTo>
                <a:cubicBezTo>
                  <a:pt x="29089" y="63907"/>
                  <a:pt x="33051" y="65050"/>
                  <a:pt x="35794" y="65660"/>
                </a:cubicBezTo>
                <a:cubicBezTo>
                  <a:pt x="37623" y="66117"/>
                  <a:pt x="38461" y="67260"/>
                  <a:pt x="38309" y="69089"/>
                </a:cubicBezTo>
                <a:lnTo>
                  <a:pt x="44252" y="66574"/>
                </a:lnTo>
                <a:lnTo>
                  <a:pt x="57283" y="60859"/>
                </a:lnTo>
                <a:lnTo>
                  <a:pt x="49739" y="58344"/>
                </a:lnTo>
                <a:cubicBezTo>
                  <a:pt x="44405" y="56516"/>
                  <a:pt x="40366" y="54534"/>
                  <a:pt x="37623" y="52401"/>
                </a:cubicBezTo>
                <a:close/>
                <a:moveTo>
                  <a:pt x="69627" y="37999"/>
                </a:moveTo>
                <a:lnTo>
                  <a:pt x="52253" y="45543"/>
                </a:lnTo>
                <a:cubicBezTo>
                  <a:pt x="53777" y="46152"/>
                  <a:pt x="55682" y="46991"/>
                  <a:pt x="57968" y="48057"/>
                </a:cubicBezTo>
                <a:cubicBezTo>
                  <a:pt x="63607" y="50801"/>
                  <a:pt x="66808" y="52325"/>
                  <a:pt x="67570" y="52629"/>
                </a:cubicBezTo>
                <a:cubicBezTo>
                  <a:pt x="69094" y="53239"/>
                  <a:pt x="69779" y="54382"/>
                  <a:pt x="69627" y="56058"/>
                </a:cubicBezTo>
                <a:lnTo>
                  <a:pt x="89287" y="48515"/>
                </a:lnTo>
                <a:cubicBezTo>
                  <a:pt x="87153" y="47905"/>
                  <a:pt x="84638" y="46838"/>
                  <a:pt x="81743" y="45314"/>
                </a:cubicBezTo>
                <a:lnTo>
                  <a:pt x="71456" y="40056"/>
                </a:lnTo>
                <a:cubicBezTo>
                  <a:pt x="70389" y="39599"/>
                  <a:pt x="69779" y="38913"/>
                  <a:pt x="69627" y="37999"/>
                </a:cubicBezTo>
                <a:close/>
                <a:moveTo>
                  <a:pt x="102088" y="24054"/>
                </a:moveTo>
                <a:lnTo>
                  <a:pt x="82886" y="32284"/>
                </a:lnTo>
                <a:cubicBezTo>
                  <a:pt x="84867" y="33198"/>
                  <a:pt x="87153" y="34341"/>
                  <a:pt x="89744" y="35713"/>
                </a:cubicBezTo>
                <a:cubicBezTo>
                  <a:pt x="95078" y="38761"/>
                  <a:pt x="98507" y="40590"/>
                  <a:pt x="100031" y="41199"/>
                </a:cubicBezTo>
                <a:cubicBezTo>
                  <a:pt x="101098" y="41809"/>
                  <a:pt x="101707" y="42723"/>
                  <a:pt x="101860" y="43943"/>
                </a:cubicBezTo>
                <a:lnTo>
                  <a:pt x="126091" y="34341"/>
                </a:lnTo>
                <a:cubicBezTo>
                  <a:pt x="119081" y="30836"/>
                  <a:pt x="111308" y="27483"/>
                  <a:pt x="102774" y="24283"/>
                </a:cubicBezTo>
                <a:cubicBezTo>
                  <a:pt x="102469" y="24131"/>
                  <a:pt x="102241" y="24054"/>
                  <a:pt x="102088" y="24054"/>
                </a:cubicBezTo>
                <a:close/>
                <a:moveTo>
                  <a:pt x="140493" y="7367"/>
                </a:moveTo>
                <a:cubicBezTo>
                  <a:pt x="135464" y="8586"/>
                  <a:pt x="127310" y="11939"/>
                  <a:pt x="116033" y="17425"/>
                </a:cubicBezTo>
                <a:lnTo>
                  <a:pt x="122434" y="20397"/>
                </a:lnTo>
                <a:cubicBezTo>
                  <a:pt x="127006" y="22683"/>
                  <a:pt x="130587" y="24207"/>
                  <a:pt x="133178" y="24969"/>
                </a:cubicBezTo>
                <a:cubicBezTo>
                  <a:pt x="133940" y="25121"/>
                  <a:pt x="134549" y="25578"/>
                  <a:pt x="135007" y="26340"/>
                </a:cubicBezTo>
                <a:cubicBezTo>
                  <a:pt x="135464" y="27102"/>
                  <a:pt x="135540" y="27941"/>
                  <a:pt x="135235" y="28855"/>
                </a:cubicBezTo>
                <a:cubicBezTo>
                  <a:pt x="134778" y="30684"/>
                  <a:pt x="133559" y="31446"/>
                  <a:pt x="131578" y="31141"/>
                </a:cubicBezTo>
                <a:cubicBezTo>
                  <a:pt x="131730" y="31446"/>
                  <a:pt x="131806" y="31751"/>
                  <a:pt x="131806" y="32055"/>
                </a:cubicBezTo>
                <a:cubicBezTo>
                  <a:pt x="137445" y="29769"/>
                  <a:pt x="142703" y="27483"/>
                  <a:pt x="147580" y="25197"/>
                </a:cubicBezTo>
                <a:cubicBezTo>
                  <a:pt x="144074" y="16968"/>
                  <a:pt x="141712" y="11024"/>
                  <a:pt x="140493" y="7367"/>
                </a:cubicBezTo>
                <a:close/>
                <a:moveTo>
                  <a:pt x="143465" y="51"/>
                </a:moveTo>
                <a:cubicBezTo>
                  <a:pt x="144227" y="-101"/>
                  <a:pt x="144989" y="89"/>
                  <a:pt x="145751" y="623"/>
                </a:cubicBezTo>
                <a:cubicBezTo>
                  <a:pt x="146513" y="1156"/>
                  <a:pt x="146970" y="1842"/>
                  <a:pt x="147122" y="2680"/>
                </a:cubicBezTo>
                <a:cubicBezTo>
                  <a:pt x="147275" y="3518"/>
                  <a:pt x="147046" y="4319"/>
                  <a:pt x="146437" y="5081"/>
                </a:cubicBezTo>
                <a:cubicBezTo>
                  <a:pt x="147503" y="8129"/>
                  <a:pt x="150170" y="14682"/>
                  <a:pt x="154438" y="24740"/>
                </a:cubicBezTo>
                <a:cubicBezTo>
                  <a:pt x="154742" y="25655"/>
                  <a:pt x="154742" y="26493"/>
                  <a:pt x="154438" y="27255"/>
                </a:cubicBezTo>
                <a:cubicBezTo>
                  <a:pt x="154285" y="28474"/>
                  <a:pt x="153676" y="29388"/>
                  <a:pt x="152609" y="29998"/>
                </a:cubicBezTo>
                <a:cubicBezTo>
                  <a:pt x="144532" y="33656"/>
                  <a:pt x="136150" y="37237"/>
                  <a:pt x="127463" y="40742"/>
                </a:cubicBezTo>
                <a:lnTo>
                  <a:pt x="95687" y="52858"/>
                </a:lnTo>
                <a:lnTo>
                  <a:pt x="70084" y="62688"/>
                </a:lnTo>
                <a:cubicBezTo>
                  <a:pt x="69627" y="62840"/>
                  <a:pt x="61855" y="66117"/>
                  <a:pt x="46767" y="72518"/>
                </a:cubicBezTo>
                <a:cubicBezTo>
                  <a:pt x="42805" y="74194"/>
                  <a:pt x="39223" y="75566"/>
                  <a:pt x="36023" y="76632"/>
                </a:cubicBezTo>
                <a:cubicBezTo>
                  <a:pt x="39985" y="77394"/>
                  <a:pt x="60902" y="77547"/>
                  <a:pt x="98774" y="77090"/>
                </a:cubicBezTo>
                <a:cubicBezTo>
                  <a:pt x="136645" y="76632"/>
                  <a:pt x="157562" y="76404"/>
                  <a:pt x="161524" y="76404"/>
                </a:cubicBezTo>
                <a:lnTo>
                  <a:pt x="161524" y="74575"/>
                </a:lnTo>
                <a:cubicBezTo>
                  <a:pt x="161524" y="72441"/>
                  <a:pt x="162591" y="71375"/>
                  <a:pt x="164725" y="71375"/>
                </a:cubicBezTo>
                <a:cubicBezTo>
                  <a:pt x="166858" y="71375"/>
                  <a:pt x="167925" y="72441"/>
                  <a:pt x="167925" y="74575"/>
                </a:cubicBezTo>
                <a:cubicBezTo>
                  <a:pt x="167925" y="89663"/>
                  <a:pt x="166934" y="109627"/>
                  <a:pt x="164953" y="134468"/>
                </a:cubicBezTo>
                <a:cubicBezTo>
                  <a:pt x="164496" y="140107"/>
                  <a:pt x="164344" y="147498"/>
                  <a:pt x="164496" y="156642"/>
                </a:cubicBezTo>
                <a:cubicBezTo>
                  <a:pt x="164496" y="167006"/>
                  <a:pt x="164344" y="174549"/>
                  <a:pt x="164039" y="179274"/>
                </a:cubicBezTo>
                <a:cubicBezTo>
                  <a:pt x="164039" y="180188"/>
                  <a:pt x="163696" y="180912"/>
                  <a:pt x="163010" y="181445"/>
                </a:cubicBezTo>
                <a:cubicBezTo>
                  <a:pt x="162324" y="181979"/>
                  <a:pt x="161524" y="182246"/>
                  <a:pt x="160610" y="182246"/>
                </a:cubicBezTo>
                <a:cubicBezTo>
                  <a:pt x="160153" y="182246"/>
                  <a:pt x="159695" y="182093"/>
                  <a:pt x="159238" y="181788"/>
                </a:cubicBezTo>
                <a:lnTo>
                  <a:pt x="158781" y="181788"/>
                </a:lnTo>
                <a:cubicBezTo>
                  <a:pt x="150094" y="181788"/>
                  <a:pt x="137064" y="181522"/>
                  <a:pt x="119690" y="180988"/>
                </a:cubicBezTo>
                <a:cubicBezTo>
                  <a:pt x="102317" y="180455"/>
                  <a:pt x="89287" y="180188"/>
                  <a:pt x="80600" y="180188"/>
                </a:cubicBezTo>
                <a:cubicBezTo>
                  <a:pt x="76333" y="180188"/>
                  <a:pt x="70084" y="180341"/>
                  <a:pt x="61855" y="180645"/>
                </a:cubicBezTo>
                <a:cubicBezTo>
                  <a:pt x="53625" y="180950"/>
                  <a:pt x="47148" y="181141"/>
                  <a:pt x="42424" y="181217"/>
                </a:cubicBezTo>
                <a:cubicBezTo>
                  <a:pt x="37699" y="181293"/>
                  <a:pt x="31298" y="181103"/>
                  <a:pt x="23221" y="180645"/>
                </a:cubicBezTo>
                <a:cubicBezTo>
                  <a:pt x="23221" y="181560"/>
                  <a:pt x="22916" y="182322"/>
                  <a:pt x="22307" y="182931"/>
                </a:cubicBezTo>
                <a:cubicBezTo>
                  <a:pt x="21697" y="183541"/>
                  <a:pt x="20935" y="183846"/>
                  <a:pt x="20021" y="183846"/>
                </a:cubicBezTo>
                <a:cubicBezTo>
                  <a:pt x="17887" y="183846"/>
                  <a:pt x="16820" y="182779"/>
                  <a:pt x="16820" y="180645"/>
                </a:cubicBezTo>
                <a:cubicBezTo>
                  <a:pt x="16820" y="169673"/>
                  <a:pt x="16630" y="153328"/>
                  <a:pt x="16249" y="131611"/>
                </a:cubicBezTo>
                <a:cubicBezTo>
                  <a:pt x="15868" y="109894"/>
                  <a:pt x="15677" y="93625"/>
                  <a:pt x="15677" y="82805"/>
                </a:cubicBezTo>
                <a:cubicBezTo>
                  <a:pt x="15220" y="82500"/>
                  <a:pt x="14839" y="82119"/>
                  <a:pt x="14534" y="81662"/>
                </a:cubicBezTo>
                <a:cubicBezTo>
                  <a:pt x="13315" y="79376"/>
                  <a:pt x="11029" y="76099"/>
                  <a:pt x="7676" y="71832"/>
                </a:cubicBezTo>
                <a:lnTo>
                  <a:pt x="2190" y="64517"/>
                </a:lnTo>
                <a:cubicBezTo>
                  <a:pt x="1580" y="64059"/>
                  <a:pt x="1123" y="63374"/>
                  <a:pt x="818" y="62459"/>
                </a:cubicBezTo>
                <a:lnTo>
                  <a:pt x="818" y="62002"/>
                </a:lnTo>
                <a:lnTo>
                  <a:pt x="590" y="61545"/>
                </a:lnTo>
                <a:cubicBezTo>
                  <a:pt x="-477" y="59564"/>
                  <a:pt x="-96" y="58116"/>
                  <a:pt x="1733" y="57201"/>
                </a:cubicBezTo>
                <a:cubicBezTo>
                  <a:pt x="3409" y="56287"/>
                  <a:pt x="4781" y="56592"/>
                  <a:pt x="5848" y="58116"/>
                </a:cubicBezTo>
                <a:cubicBezTo>
                  <a:pt x="9048" y="57201"/>
                  <a:pt x="12553" y="56020"/>
                  <a:pt x="16363" y="54572"/>
                </a:cubicBezTo>
                <a:cubicBezTo>
                  <a:pt x="20173" y="53125"/>
                  <a:pt x="23374" y="51791"/>
                  <a:pt x="25964" y="50572"/>
                </a:cubicBezTo>
                <a:lnTo>
                  <a:pt x="36937" y="45543"/>
                </a:lnTo>
                <a:lnTo>
                  <a:pt x="46538" y="40971"/>
                </a:lnTo>
                <a:cubicBezTo>
                  <a:pt x="52939" y="38075"/>
                  <a:pt x="62845" y="33808"/>
                  <a:pt x="76256" y="28169"/>
                </a:cubicBezTo>
                <a:cubicBezTo>
                  <a:pt x="89668" y="22530"/>
                  <a:pt x="99726" y="18111"/>
                  <a:pt x="106432" y="14910"/>
                </a:cubicBezTo>
                <a:cubicBezTo>
                  <a:pt x="107956" y="14301"/>
                  <a:pt x="110699" y="13005"/>
                  <a:pt x="114661" y="11024"/>
                </a:cubicBezTo>
                <a:cubicBezTo>
                  <a:pt x="118624" y="9043"/>
                  <a:pt x="121862" y="7481"/>
                  <a:pt x="124377" y="6338"/>
                </a:cubicBezTo>
                <a:cubicBezTo>
                  <a:pt x="126891" y="5195"/>
                  <a:pt x="129939" y="4014"/>
                  <a:pt x="133521" y="2795"/>
                </a:cubicBezTo>
                <a:cubicBezTo>
                  <a:pt x="137102" y="1575"/>
                  <a:pt x="140417" y="661"/>
                  <a:pt x="143465" y="5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4342155" y="502179"/>
            <a:ext cx="35078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Excluive Service &amp; Analysis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46136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300"/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9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800"/>
                            </p:stCondLst>
                            <p:childTnLst>
                              <p:par>
                                <p:cTn id="34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6" dur="3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100"/>
                            </p:stCondLst>
                            <p:childTnLst>
                              <p:par>
                                <p:cTn id="3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400"/>
                            </p:stCondLst>
                            <p:childTnLst>
                              <p:par>
                                <p:cTn id="42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300"/>
                                        <p:tgtEl>
                                          <p:spTgt spid="3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300"/>
                            </p:stCondLst>
                            <p:childTnLst>
                              <p:par>
                                <p:cTn id="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6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900"/>
                            </p:stCondLst>
                            <p:childTnLst>
                              <p:par>
                                <p:cTn id="67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69" dur="3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20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800"/>
                            </p:stCondLst>
                            <p:childTnLst>
                              <p:par>
                                <p:cTn id="8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300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100"/>
                            </p:stCondLst>
                            <p:childTnLst>
                              <p:par>
                                <p:cTn id="8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400"/>
                            </p:stCondLst>
                            <p:childTnLst>
                              <p:par>
                                <p:cTn id="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7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000"/>
                            </p:stCondLst>
                            <p:childTnLst>
                              <p:par>
                                <p:cTn id="10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3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3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300"/>
                            </p:stCondLst>
                            <p:childTnLst>
                              <p:par>
                                <p:cTn id="10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3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3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3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3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3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3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3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26" grpId="0" build="p" animBg="1"/>
      <p:bldP spid="27" grpId="0" animBg="1"/>
      <p:bldP spid="28" grpId="0" build="p"/>
      <p:bldP spid="29" grpId="0"/>
      <p:bldP spid="30" grpId="0"/>
      <p:bldP spid="31" grpId="0" build="p" animBg="1"/>
      <p:bldP spid="32" grpId="0" animBg="1"/>
      <p:bldP spid="33" grpId="0" build="p"/>
      <p:bldP spid="34" grpId="0"/>
      <p:bldP spid="35" grpId="0"/>
      <p:bldP spid="36" grpId="0" build="p" animBg="1"/>
      <p:bldP spid="37" grpId="0" animBg="1"/>
      <p:bldP spid="38" grpId="0" build="p"/>
      <p:bldP spid="44" grpId="0" animBg="1"/>
      <p:bldP spid="47" grpId="0" animBg="1"/>
      <p:bldP spid="48" grpId="0" animBg="1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6" name="Group 5"/>
          <p:cNvGrpSpPr/>
          <p:nvPr/>
        </p:nvGrpSpPr>
        <p:grpSpPr>
          <a:xfrm rot="1594084">
            <a:off x="986078" y="2624692"/>
            <a:ext cx="1726908" cy="2091198"/>
            <a:chOff x="952500" y="2470170"/>
            <a:chExt cx="1726908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13" name="Rounded Rectangle 12"/>
            <p:cNvSpPr/>
            <p:nvPr/>
          </p:nvSpPr>
          <p:spPr>
            <a:xfrm>
              <a:off x="952500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MEDIUM</a:t>
              </a:r>
            </a:p>
          </p:txBody>
        </p:sp>
        <p:sp>
          <p:nvSpPr>
            <p:cNvPr id="4" name="Folded Corner 3"/>
            <p:cNvSpPr/>
            <p:nvPr/>
          </p:nvSpPr>
          <p:spPr>
            <a:xfrm>
              <a:off x="952503" y="2710417"/>
              <a:ext cx="1726905" cy="1850951"/>
            </a:xfrm>
            <a:prstGeom prst="foldedCorner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952500" y="2917477"/>
              <a:ext cx="1726905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OPTIONS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1421452" y="3608617"/>
              <a:ext cx="78899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>
                  <a:solidFill>
                    <a:schemeClr val="bg1"/>
                  </a:solidFill>
                  <a:latin typeface="FontAwesome" pitchFamily="2" charset="0"/>
                </a:rPr>
                <a:t></a:t>
              </a:r>
              <a:endParaRPr lang="en-US" sz="4400">
                <a:solidFill>
                  <a:schemeClr val="bg1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 rot="21334779">
            <a:off x="3055247" y="3673970"/>
            <a:ext cx="1726908" cy="2091198"/>
            <a:chOff x="3004584" y="2470170"/>
            <a:chExt cx="1726908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14" name="Rounded Rectangle 13"/>
            <p:cNvSpPr/>
            <p:nvPr/>
          </p:nvSpPr>
          <p:spPr>
            <a:xfrm>
              <a:off x="3004584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HIGH</a:t>
              </a:r>
            </a:p>
          </p:txBody>
        </p:sp>
        <p:sp>
          <p:nvSpPr>
            <p:cNvPr id="15" name="Folded Corner 14"/>
            <p:cNvSpPr/>
            <p:nvPr/>
          </p:nvSpPr>
          <p:spPr>
            <a:xfrm>
              <a:off x="3004587" y="2710417"/>
              <a:ext cx="1726905" cy="1850951"/>
            </a:xfrm>
            <a:prstGeom prst="foldedCorner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004584" y="2917477"/>
              <a:ext cx="1726905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WORK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493574" y="3608617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>
                  <a:solidFill>
                    <a:schemeClr val="bg1"/>
                  </a:solidFill>
                  <a:latin typeface="FontAwesome" pitchFamily="2" charset="0"/>
                </a:rPr>
                <a:t></a:t>
              </a:r>
              <a:endParaRPr lang="en-US" sz="4400">
                <a:solidFill>
                  <a:schemeClr val="bg1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 rot="415641">
            <a:off x="5032221" y="2245991"/>
            <a:ext cx="1726908" cy="2091198"/>
            <a:chOff x="5056665" y="2470170"/>
            <a:chExt cx="1726908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20" name="Rounded Rectangle 19"/>
            <p:cNvSpPr/>
            <p:nvPr/>
          </p:nvSpPr>
          <p:spPr>
            <a:xfrm>
              <a:off x="5056665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MEDIUM</a:t>
              </a:r>
            </a:p>
          </p:txBody>
        </p:sp>
        <p:sp>
          <p:nvSpPr>
            <p:cNvPr id="25" name="Folded Corner 24"/>
            <p:cNvSpPr/>
            <p:nvPr/>
          </p:nvSpPr>
          <p:spPr>
            <a:xfrm>
              <a:off x="5056668" y="2710417"/>
              <a:ext cx="1726905" cy="1850951"/>
            </a:xfrm>
            <a:prstGeom prst="foldedCorner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056665" y="2917477"/>
              <a:ext cx="1726905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LAW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</a:t>
              </a: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5545655" y="3608617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>
                  <a:solidFill>
                    <a:schemeClr val="bg1"/>
                  </a:solidFill>
                  <a:latin typeface="FontAwesome" pitchFamily="2" charset="0"/>
                </a:rPr>
                <a:t></a:t>
              </a:r>
              <a:endParaRPr lang="en-US" sz="440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 rot="21167627">
            <a:off x="7180289" y="2902865"/>
            <a:ext cx="1726908" cy="2091198"/>
            <a:chOff x="7108743" y="2470170"/>
            <a:chExt cx="1726908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28" name="Rounded Rectangle 27"/>
            <p:cNvSpPr/>
            <p:nvPr/>
          </p:nvSpPr>
          <p:spPr>
            <a:xfrm>
              <a:off x="7108743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HIGH</a:t>
              </a:r>
            </a:p>
          </p:txBody>
        </p:sp>
        <p:sp>
          <p:nvSpPr>
            <p:cNvPr id="29" name="Folded Corner 28"/>
            <p:cNvSpPr/>
            <p:nvPr/>
          </p:nvSpPr>
          <p:spPr>
            <a:xfrm>
              <a:off x="7108746" y="2710417"/>
              <a:ext cx="1726905" cy="1850951"/>
            </a:xfrm>
            <a:prstGeom prst="foldedCorner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7108743" y="2917477"/>
              <a:ext cx="1726905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UNIQUE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</a:t>
              </a: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7597733" y="3608617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>
                  <a:solidFill>
                    <a:schemeClr val="bg1"/>
                  </a:solidFill>
                  <a:latin typeface="FontAwesome" pitchFamily="2" charset="0"/>
                </a:rPr>
                <a:t></a:t>
              </a:r>
              <a:endParaRPr lang="en-US" sz="4400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 rot="340464">
            <a:off x="9235175" y="2358406"/>
            <a:ext cx="1726908" cy="2091198"/>
            <a:chOff x="9160818" y="2470170"/>
            <a:chExt cx="1726908" cy="2091198"/>
          </a:xfrm>
          <a:effectLst>
            <a:outerShdw blurRad="76200" dir="18900000" sy="23000" kx="-1200000" algn="bl" rotWithShape="0">
              <a:schemeClr val="tx1">
                <a:lumMod val="75000"/>
                <a:lumOff val="25000"/>
                <a:alpha val="20000"/>
              </a:schemeClr>
            </a:outerShdw>
          </a:effectLst>
        </p:grpSpPr>
        <p:sp>
          <p:nvSpPr>
            <p:cNvPr id="32" name="Rounded Rectangle 31"/>
            <p:cNvSpPr/>
            <p:nvPr/>
          </p:nvSpPr>
          <p:spPr>
            <a:xfrm>
              <a:off x="9160818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HIGH</a:t>
              </a:r>
            </a:p>
          </p:txBody>
        </p:sp>
        <p:sp>
          <p:nvSpPr>
            <p:cNvPr id="33" name="Folded Corner 32"/>
            <p:cNvSpPr/>
            <p:nvPr/>
          </p:nvSpPr>
          <p:spPr>
            <a:xfrm>
              <a:off x="9160821" y="2710417"/>
              <a:ext cx="1726905" cy="1850951"/>
            </a:xfrm>
            <a:prstGeom prst="foldedCorner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9160818" y="2917477"/>
              <a:ext cx="1726905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MARKET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9629770" y="3608617"/>
              <a:ext cx="78899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>
                  <a:solidFill>
                    <a:schemeClr val="bg1"/>
                  </a:solidFill>
                  <a:latin typeface="FontAwesome" pitchFamily="2" charset="0"/>
                </a:rPr>
                <a:t></a:t>
              </a:r>
              <a:endParaRPr lang="en-US" sz="4400">
                <a:solidFill>
                  <a:schemeClr val="bg1"/>
                </a:solidFill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4356537" y="502179"/>
            <a:ext cx="34789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Essential Business Service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2647446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45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5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45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5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524500" y="1449995"/>
            <a:ext cx="6667500" cy="23294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5524500" y="3785190"/>
            <a:ext cx="6667500" cy="457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0" y="3785190"/>
            <a:ext cx="5522976" cy="457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864404" y="4342510"/>
            <a:ext cx="441997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Dramatically repurpose interoperable infrastructures whereas principle-centered architectures. Compellingly build diverse sources and real-time intellectual capital. Credibly fashion out-of-the-box solutions before high standards in quality vectors. Monotonectally fashion cross functional platforms before highly efficient intellectual capital. Professionally transition process-centric e-tailers and dynamic ROI.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64404" y="5246525"/>
            <a:ext cx="441997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Dramatically repurpose interoperable infrastructures whereas principle-centered architectures. Compellingly build diverse sources and real-time intellectual capital. Credibly fashion out-of-the-box solutions before high standards in quality vectors. Monotonectally fashion cross functional platforms before highly efficient intellectual capital. Professionally transition process-centric e-tailers and dynamic ROI.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5667428" y="1919373"/>
            <a:ext cx="1577393" cy="13542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>
                <a:solidFill>
                  <a:schemeClr val="accent1"/>
                </a:solidFill>
                <a:latin typeface="FontAwesome" pitchFamily="2" charset="0"/>
              </a:rPr>
              <a:t></a:t>
            </a:r>
            <a:endParaRPr lang="en-US" sz="2800" b="1">
              <a:solidFill>
                <a:schemeClr val="accent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900" b="1">
              <a:solidFill>
                <a:schemeClr val="bg1">
                  <a:lumMod val="9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 b="1">
                <a:solidFill>
                  <a:schemeClr val="bg1">
                    <a:lumMod val="9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PHOTO’S</a:t>
            </a:r>
          </a:p>
          <a:p>
            <a:pPr algn="ctr"/>
            <a:endParaRPr lang="en-US" sz="900">
              <a:solidFill>
                <a:schemeClr val="bg1">
                  <a:lumMod val="9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>
                    <a:lumMod val="9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2" name="Rectangle 31"/>
          <p:cNvSpPr/>
          <p:nvPr/>
        </p:nvSpPr>
        <p:spPr>
          <a:xfrm>
            <a:off x="7124087" y="1919373"/>
            <a:ext cx="1577393" cy="13542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>
                <a:solidFill>
                  <a:schemeClr val="accent2"/>
                </a:solidFill>
                <a:latin typeface="FontAwesome" pitchFamily="2" charset="0"/>
              </a:rPr>
              <a:t></a:t>
            </a:r>
            <a:endParaRPr lang="en-US" sz="2800" b="1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900" b="1">
              <a:solidFill>
                <a:schemeClr val="bg1">
                  <a:lumMod val="9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 b="1">
                <a:solidFill>
                  <a:schemeClr val="bg1">
                    <a:lumMod val="9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CUSTOMIZE</a:t>
            </a:r>
          </a:p>
          <a:p>
            <a:pPr algn="ctr"/>
            <a:endParaRPr lang="en-US" sz="900">
              <a:solidFill>
                <a:schemeClr val="bg1">
                  <a:lumMod val="9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>
                    <a:lumMod val="9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3" name="Rectangle 32"/>
          <p:cNvSpPr/>
          <p:nvPr/>
        </p:nvSpPr>
        <p:spPr>
          <a:xfrm>
            <a:off x="8580746" y="1919373"/>
            <a:ext cx="1577393" cy="13542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>
                <a:solidFill>
                  <a:schemeClr val="accent3"/>
                </a:solidFill>
                <a:latin typeface="FontAwesome" pitchFamily="2" charset="0"/>
              </a:rPr>
              <a:t></a:t>
            </a:r>
            <a:endParaRPr lang="en-US" sz="2800" b="1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900" b="1">
              <a:solidFill>
                <a:schemeClr val="bg1">
                  <a:lumMod val="9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 b="1">
                <a:solidFill>
                  <a:schemeClr val="bg1">
                    <a:lumMod val="9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</a:t>
            </a:r>
          </a:p>
          <a:p>
            <a:pPr algn="ctr"/>
            <a:endParaRPr lang="en-US" sz="900">
              <a:solidFill>
                <a:schemeClr val="bg1">
                  <a:lumMod val="9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>
                    <a:lumMod val="9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0037405" y="1919373"/>
            <a:ext cx="1577393" cy="13542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>
                <a:solidFill>
                  <a:schemeClr val="accent6"/>
                </a:solidFill>
                <a:latin typeface="FontAwesome" pitchFamily="2" charset="0"/>
              </a:rPr>
              <a:t></a:t>
            </a:r>
            <a:endParaRPr lang="en-US" sz="2800" b="1">
              <a:solidFill>
                <a:schemeClr val="accent6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900" b="1">
              <a:solidFill>
                <a:schemeClr val="bg1">
                  <a:lumMod val="9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 b="1">
                <a:solidFill>
                  <a:schemeClr val="bg1">
                    <a:lumMod val="9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CLOUD SYSTEM</a:t>
            </a:r>
          </a:p>
          <a:p>
            <a:pPr algn="ctr"/>
            <a:endParaRPr lang="en-US" sz="900">
              <a:solidFill>
                <a:schemeClr val="bg1">
                  <a:lumMod val="9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>
                    <a:lumMod val="9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graphicFrame>
        <p:nvGraphicFramePr>
          <p:cNvPr id="41" name="Chart 40"/>
          <p:cNvGraphicFramePr/>
          <p:nvPr>
            <p:extLst/>
          </p:nvPr>
        </p:nvGraphicFramePr>
        <p:xfrm>
          <a:off x="5586138" y="4304980"/>
          <a:ext cx="5653361" cy="18672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511688" y="502181"/>
            <a:ext cx="36231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About Company Some News</a:t>
            </a:r>
          </a:p>
        </p:txBody>
      </p:sp>
      <p:sp>
        <p:nvSpPr>
          <p:cNvPr id="20" name="Rectangle 19"/>
          <p:cNvSpPr/>
          <p:nvPr/>
        </p:nvSpPr>
        <p:spPr>
          <a:xfrm>
            <a:off x="628649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511688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-1524" y="1448843"/>
            <a:ext cx="5522976" cy="2331720"/>
          </a:xfrm>
        </p:spPr>
      </p:sp>
    </p:spTree>
    <p:extLst>
      <p:ext uri="{BB962C8B-B14F-4D97-AF65-F5344CB8AC3E}">
        <p14:creationId xmlns:p14="http://schemas.microsoft.com/office/powerpoint/2010/main" val="333998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30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6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9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3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8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3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1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4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7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3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3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3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3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300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3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600"/>
                            </p:stCondLst>
                            <p:childTnLst>
                              <p:par>
                                <p:cTn id="8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100"/>
                            </p:stCondLst>
                            <p:childTnLst>
                              <p:par>
                                <p:cTn id="8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6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1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66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4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69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300"/>
                                        <p:tgtEl>
                                          <p:spTgt spid="4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2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300"/>
                                        <p:tgtEl>
                                          <p:spTgt spid="4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5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300"/>
                                        <p:tgtEl>
                                          <p:spTgt spid="4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78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300"/>
                                        <p:tgtEl>
                                          <p:spTgt spid="4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81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300"/>
                                        <p:tgtEl>
                                          <p:spTgt spid="4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84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300"/>
                                        <p:tgtEl>
                                          <p:spTgt spid="4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8700"/>
                            </p:stCondLst>
                            <p:childTnLst>
                              <p:par>
                                <p:cTn id="1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300"/>
                                        <p:tgtEl>
                                          <p:spTgt spid="41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9000"/>
                            </p:stCondLst>
                            <p:childTnLst>
                              <p:par>
                                <p:cTn id="1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300"/>
                                        <p:tgtEl>
                                          <p:spTgt spid="41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9300"/>
                            </p:stCondLst>
                            <p:childTnLst>
                              <p:par>
                                <p:cTn id="1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300"/>
                                        <p:tgtEl>
                                          <p:spTgt spid="41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9600"/>
                            </p:stCondLst>
                            <p:childTnLst>
                              <p:par>
                                <p:cTn id="1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300"/>
                                        <p:tgtEl>
                                          <p:spTgt spid="41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4" grpId="0" animBg="1"/>
      <p:bldP spid="7" grpId="0"/>
      <p:bldP spid="26" grpId="0"/>
      <p:bldP spid="31" grpId="0" build="p"/>
      <p:bldP spid="32" grpId="0" build="p"/>
      <p:bldP spid="33" grpId="0" build="p"/>
      <p:bldP spid="34" grpId="0" build="p"/>
      <p:bldGraphic spid="41" grpId="0">
        <p:bldSub>
          <a:bldChart bld="category"/>
        </p:bldSub>
      </p:bldGraphic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 rot="2707862">
            <a:off x="1332998" y="2069415"/>
            <a:ext cx="1482280" cy="1482279"/>
          </a:xfrm>
          <a:custGeom>
            <a:avLst/>
            <a:gdLst>
              <a:gd name="T0" fmla="*/ 183 w 819"/>
              <a:gd name="T1" fmla="*/ 216 h 819"/>
              <a:gd name="T2" fmla="*/ 256 w 819"/>
              <a:gd name="T3" fmla="*/ 180 h 819"/>
              <a:gd name="T4" fmla="*/ 217 w 819"/>
              <a:gd name="T5" fmla="*/ 88 h 819"/>
              <a:gd name="T6" fmla="*/ 385 w 819"/>
              <a:gd name="T7" fmla="*/ 88 h 819"/>
              <a:gd name="T8" fmla="*/ 347 w 819"/>
              <a:gd name="T9" fmla="*/ 180 h 819"/>
              <a:gd name="T10" fmla="*/ 420 w 819"/>
              <a:gd name="T11" fmla="*/ 216 h 819"/>
              <a:gd name="T12" fmla="*/ 603 w 819"/>
              <a:gd name="T13" fmla="*/ 216 h 819"/>
              <a:gd name="T14" fmla="*/ 603 w 819"/>
              <a:gd name="T15" fmla="*/ 399 h 819"/>
              <a:gd name="T16" fmla="*/ 638 w 819"/>
              <a:gd name="T17" fmla="*/ 472 h 819"/>
              <a:gd name="T18" fmla="*/ 731 w 819"/>
              <a:gd name="T19" fmla="*/ 433 h 819"/>
              <a:gd name="T20" fmla="*/ 731 w 819"/>
              <a:gd name="T21" fmla="*/ 601 h 819"/>
              <a:gd name="T22" fmla="*/ 638 w 819"/>
              <a:gd name="T23" fmla="*/ 563 h 819"/>
              <a:gd name="T24" fmla="*/ 603 w 819"/>
              <a:gd name="T25" fmla="*/ 636 h 819"/>
              <a:gd name="T26" fmla="*/ 603 w 819"/>
              <a:gd name="T27" fmla="*/ 819 h 819"/>
              <a:gd name="T28" fmla="*/ 420 w 819"/>
              <a:gd name="T29" fmla="*/ 819 h 819"/>
              <a:gd name="T30" fmla="*/ 347 w 819"/>
              <a:gd name="T31" fmla="*/ 784 h 819"/>
              <a:gd name="T32" fmla="*/ 385 w 819"/>
              <a:gd name="T33" fmla="*/ 691 h 819"/>
              <a:gd name="T34" fmla="*/ 217 w 819"/>
              <a:gd name="T35" fmla="*/ 691 h 819"/>
              <a:gd name="T36" fmla="*/ 256 w 819"/>
              <a:gd name="T37" fmla="*/ 784 h 819"/>
              <a:gd name="T38" fmla="*/ 183 w 819"/>
              <a:gd name="T39" fmla="*/ 819 h 819"/>
              <a:gd name="T40" fmla="*/ 0 w 819"/>
              <a:gd name="T41" fmla="*/ 819 h 819"/>
              <a:gd name="T42" fmla="*/ 0 w 819"/>
              <a:gd name="T43" fmla="*/ 636 h 819"/>
              <a:gd name="T44" fmla="*/ 35 w 819"/>
              <a:gd name="T45" fmla="*/ 563 h 819"/>
              <a:gd name="T46" fmla="*/ 128 w 819"/>
              <a:gd name="T47" fmla="*/ 601 h 819"/>
              <a:gd name="T48" fmla="*/ 128 w 819"/>
              <a:gd name="T49" fmla="*/ 433 h 819"/>
              <a:gd name="T50" fmla="*/ 35 w 819"/>
              <a:gd name="T51" fmla="*/ 472 h 819"/>
              <a:gd name="T52" fmla="*/ 0 w 819"/>
              <a:gd name="T53" fmla="*/ 399 h 819"/>
              <a:gd name="T54" fmla="*/ 0 w 819"/>
              <a:gd name="T55" fmla="*/ 216 h 819"/>
              <a:gd name="T56" fmla="*/ 183 w 819"/>
              <a:gd name="T57" fmla="*/ 216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9" h="819">
                <a:moveTo>
                  <a:pt x="183" y="216"/>
                </a:moveTo>
                <a:cubicBezTo>
                  <a:pt x="249" y="216"/>
                  <a:pt x="264" y="200"/>
                  <a:pt x="256" y="180"/>
                </a:cubicBezTo>
                <a:cubicBezTo>
                  <a:pt x="239" y="144"/>
                  <a:pt x="209" y="139"/>
                  <a:pt x="217" y="88"/>
                </a:cubicBezTo>
                <a:cubicBezTo>
                  <a:pt x="231" y="0"/>
                  <a:pt x="372" y="0"/>
                  <a:pt x="385" y="88"/>
                </a:cubicBezTo>
                <a:cubicBezTo>
                  <a:pt x="393" y="139"/>
                  <a:pt x="364" y="144"/>
                  <a:pt x="347" y="180"/>
                </a:cubicBezTo>
                <a:cubicBezTo>
                  <a:pt x="338" y="200"/>
                  <a:pt x="354" y="216"/>
                  <a:pt x="420" y="216"/>
                </a:cubicBezTo>
                <a:cubicBezTo>
                  <a:pt x="603" y="216"/>
                  <a:pt x="603" y="216"/>
                  <a:pt x="603" y="216"/>
                </a:cubicBezTo>
                <a:cubicBezTo>
                  <a:pt x="603" y="399"/>
                  <a:pt x="603" y="399"/>
                  <a:pt x="603" y="399"/>
                </a:cubicBezTo>
                <a:cubicBezTo>
                  <a:pt x="603" y="465"/>
                  <a:pt x="619" y="480"/>
                  <a:pt x="638" y="472"/>
                </a:cubicBezTo>
                <a:cubicBezTo>
                  <a:pt x="675" y="455"/>
                  <a:pt x="680" y="425"/>
                  <a:pt x="731" y="433"/>
                </a:cubicBezTo>
                <a:cubicBezTo>
                  <a:pt x="819" y="447"/>
                  <a:pt x="819" y="588"/>
                  <a:pt x="731" y="601"/>
                </a:cubicBezTo>
                <a:cubicBezTo>
                  <a:pt x="680" y="610"/>
                  <a:pt x="675" y="580"/>
                  <a:pt x="638" y="563"/>
                </a:cubicBezTo>
                <a:cubicBezTo>
                  <a:pt x="619" y="554"/>
                  <a:pt x="603" y="570"/>
                  <a:pt x="603" y="636"/>
                </a:cubicBezTo>
                <a:cubicBezTo>
                  <a:pt x="603" y="819"/>
                  <a:pt x="603" y="819"/>
                  <a:pt x="603" y="819"/>
                </a:cubicBezTo>
                <a:cubicBezTo>
                  <a:pt x="420" y="819"/>
                  <a:pt x="420" y="819"/>
                  <a:pt x="420" y="819"/>
                </a:cubicBezTo>
                <a:cubicBezTo>
                  <a:pt x="354" y="819"/>
                  <a:pt x="338" y="803"/>
                  <a:pt x="347" y="784"/>
                </a:cubicBezTo>
                <a:cubicBezTo>
                  <a:pt x="364" y="747"/>
                  <a:pt x="393" y="742"/>
                  <a:pt x="385" y="691"/>
                </a:cubicBezTo>
                <a:cubicBezTo>
                  <a:pt x="372" y="603"/>
                  <a:pt x="231" y="603"/>
                  <a:pt x="217" y="691"/>
                </a:cubicBezTo>
                <a:cubicBezTo>
                  <a:pt x="209" y="742"/>
                  <a:pt x="239" y="747"/>
                  <a:pt x="256" y="784"/>
                </a:cubicBezTo>
                <a:cubicBezTo>
                  <a:pt x="264" y="803"/>
                  <a:pt x="249" y="819"/>
                  <a:pt x="183" y="819"/>
                </a:cubicBezTo>
                <a:cubicBezTo>
                  <a:pt x="0" y="819"/>
                  <a:pt x="0" y="819"/>
                  <a:pt x="0" y="819"/>
                </a:cubicBezTo>
                <a:cubicBezTo>
                  <a:pt x="0" y="636"/>
                  <a:pt x="0" y="636"/>
                  <a:pt x="0" y="636"/>
                </a:cubicBezTo>
                <a:cubicBezTo>
                  <a:pt x="0" y="570"/>
                  <a:pt x="16" y="554"/>
                  <a:pt x="35" y="563"/>
                </a:cubicBezTo>
                <a:cubicBezTo>
                  <a:pt x="72" y="580"/>
                  <a:pt x="76" y="610"/>
                  <a:pt x="128" y="601"/>
                </a:cubicBezTo>
                <a:cubicBezTo>
                  <a:pt x="216" y="588"/>
                  <a:pt x="216" y="447"/>
                  <a:pt x="128" y="433"/>
                </a:cubicBezTo>
                <a:cubicBezTo>
                  <a:pt x="76" y="425"/>
                  <a:pt x="72" y="455"/>
                  <a:pt x="35" y="472"/>
                </a:cubicBezTo>
                <a:cubicBezTo>
                  <a:pt x="16" y="480"/>
                  <a:pt x="0" y="465"/>
                  <a:pt x="0" y="399"/>
                </a:cubicBezTo>
                <a:cubicBezTo>
                  <a:pt x="0" y="216"/>
                  <a:pt x="0" y="216"/>
                  <a:pt x="0" y="216"/>
                </a:cubicBezTo>
                <a:lnTo>
                  <a:pt x="183" y="2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 rot="20889290">
            <a:off x="2924914" y="3330882"/>
            <a:ext cx="1482280" cy="1482279"/>
          </a:xfrm>
          <a:custGeom>
            <a:avLst/>
            <a:gdLst>
              <a:gd name="T0" fmla="*/ 183 w 819"/>
              <a:gd name="T1" fmla="*/ 216 h 819"/>
              <a:gd name="T2" fmla="*/ 256 w 819"/>
              <a:gd name="T3" fmla="*/ 180 h 819"/>
              <a:gd name="T4" fmla="*/ 217 w 819"/>
              <a:gd name="T5" fmla="*/ 88 h 819"/>
              <a:gd name="T6" fmla="*/ 385 w 819"/>
              <a:gd name="T7" fmla="*/ 88 h 819"/>
              <a:gd name="T8" fmla="*/ 347 w 819"/>
              <a:gd name="T9" fmla="*/ 180 h 819"/>
              <a:gd name="T10" fmla="*/ 420 w 819"/>
              <a:gd name="T11" fmla="*/ 216 h 819"/>
              <a:gd name="T12" fmla="*/ 603 w 819"/>
              <a:gd name="T13" fmla="*/ 216 h 819"/>
              <a:gd name="T14" fmla="*/ 603 w 819"/>
              <a:gd name="T15" fmla="*/ 399 h 819"/>
              <a:gd name="T16" fmla="*/ 638 w 819"/>
              <a:gd name="T17" fmla="*/ 472 h 819"/>
              <a:gd name="T18" fmla="*/ 731 w 819"/>
              <a:gd name="T19" fmla="*/ 433 h 819"/>
              <a:gd name="T20" fmla="*/ 731 w 819"/>
              <a:gd name="T21" fmla="*/ 601 h 819"/>
              <a:gd name="T22" fmla="*/ 638 w 819"/>
              <a:gd name="T23" fmla="*/ 563 h 819"/>
              <a:gd name="T24" fmla="*/ 603 w 819"/>
              <a:gd name="T25" fmla="*/ 636 h 819"/>
              <a:gd name="T26" fmla="*/ 603 w 819"/>
              <a:gd name="T27" fmla="*/ 819 h 819"/>
              <a:gd name="T28" fmla="*/ 420 w 819"/>
              <a:gd name="T29" fmla="*/ 819 h 819"/>
              <a:gd name="T30" fmla="*/ 347 w 819"/>
              <a:gd name="T31" fmla="*/ 784 h 819"/>
              <a:gd name="T32" fmla="*/ 385 w 819"/>
              <a:gd name="T33" fmla="*/ 691 h 819"/>
              <a:gd name="T34" fmla="*/ 217 w 819"/>
              <a:gd name="T35" fmla="*/ 691 h 819"/>
              <a:gd name="T36" fmla="*/ 256 w 819"/>
              <a:gd name="T37" fmla="*/ 784 h 819"/>
              <a:gd name="T38" fmla="*/ 183 w 819"/>
              <a:gd name="T39" fmla="*/ 819 h 819"/>
              <a:gd name="T40" fmla="*/ 0 w 819"/>
              <a:gd name="T41" fmla="*/ 819 h 819"/>
              <a:gd name="T42" fmla="*/ 0 w 819"/>
              <a:gd name="T43" fmla="*/ 636 h 819"/>
              <a:gd name="T44" fmla="*/ 35 w 819"/>
              <a:gd name="T45" fmla="*/ 563 h 819"/>
              <a:gd name="T46" fmla="*/ 128 w 819"/>
              <a:gd name="T47" fmla="*/ 601 h 819"/>
              <a:gd name="T48" fmla="*/ 128 w 819"/>
              <a:gd name="T49" fmla="*/ 433 h 819"/>
              <a:gd name="T50" fmla="*/ 35 w 819"/>
              <a:gd name="T51" fmla="*/ 472 h 819"/>
              <a:gd name="T52" fmla="*/ 0 w 819"/>
              <a:gd name="T53" fmla="*/ 399 h 819"/>
              <a:gd name="T54" fmla="*/ 0 w 819"/>
              <a:gd name="T55" fmla="*/ 216 h 819"/>
              <a:gd name="T56" fmla="*/ 183 w 819"/>
              <a:gd name="T57" fmla="*/ 216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9" h="819">
                <a:moveTo>
                  <a:pt x="183" y="216"/>
                </a:moveTo>
                <a:cubicBezTo>
                  <a:pt x="249" y="216"/>
                  <a:pt x="264" y="200"/>
                  <a:pt x="256" y="180"/>
                </a:cubicBezTo>
                <a:cubicBezTo>
                  <a:pt x="239" y="144"/>
                  <a:pt x="209" y="139"/>
                  <a:pt x="217" y="88"/>
                </a:cubicBezTo>
                <a:cubicBezTo>
                  <a:pt x="231" y="0"/>
                  <a:pt x="372" y="0"/>
                  <a:pt x="385" y="88"/>
                </a:cubicBezTo>
                <a:cubicBezTo>
                  <a:pt x="393" y="139"/>
                  <a:pt x="364" y="144"/>
                  <a:pt x="347" y="180"/>
                </a:cubicBezTo>
                <a:cubicBezTo>
                  <a:pt x="338" y="200"/>
                  <a:pt x="354" y="216"/>
                  <a:pt x="420" y="216"/>
                </a:cubicBezTo>
                <a:cubicBezTo>
                  <a:pt x="603" y="216"/>
                  <a:pt x="603" y="216"/>
                  <a:pt x="603" y="216"/>
                </a:cubicBezTo>
                <a:cubicBezTo>
                  <a:pt x="603" y="399"/>
                  <a:pt x="603" y="399"/>
                  <a:pt x="603" y="399"/>
                </a:cubicBezTo>
                <a:cubicBezTo>
                  <a:pt x="603" y="465"/>
                  <a:pt x="619" y="480"/>
                  <a:pt x="638" y="472"/>
                </a:cubicBezTo>
                <a:cubicBezTo>
                  <a:pt x="675" y="455"/>
                  <a:pt x="680" y="425"/>
                  <a:pt x="731" y="433"/>
                </a:cubicBezTo>
                <a:cubicBezTo>
                  <a:pt x="819" y="447"/>
                  <a:pt x="819" y="588"/>
                  <a:pt x="731" y="601"/>
                </a:cubicBezTo>
                <a:cubicBezTo>
                  <a:pt x="680" y="610"/>
                  <a:pt x="675" y="580"/>
                  <a:pt x="638" y="563"/>
                </a:cubicBezTo>
                <a:cubicBezTo>
                  <a:pt x="619" y="554"/>
                  <a:pt x="603" y="570"/>
                  <a:pt x="603" y="636"/>
                </a:cubicBezTo>
                <a:cubicBezTo>
                  <a:pt x="603" y="819"/>
                  <a:pt x="603" y="819"/>
                  <a:pt x="603" y="819"/>
                </a:cubicBezTo>
                <a:cubicBezTo>
                  <a:pt x="420" y="819"/>
                  <a:pt x="420" y="819"/>
                  <a:pt x="420" y="819"/>
                </a:cubicBezTo>
                <a:cubicBezTo>
                  <a:pt x="354" y="819"/>
                  <a:pt x="338" y="803"/>
                  <a:pt x="347" y="784"/>
                </a:cubicBezTo>
                <a:cubicBezTo>
                  <a:pt x="364" y="747"/>
                  <a:pt x="393" y="742"/>
                  <a:pt x="385" y="691"/>
                </a:cubicBezTo>
                <a:cubicBezTo>
                  <a:pt x="372" y="603"/>
                  <a:pt x="231" y="603"/>
                  <a:pt x="217" y="691"/>
                </a:cubicBezTo>
                <a:cubicBezTo>
                  <a:pt x="209" y="742"/>
                  <a:pt x="239" y="747"/>
                  <a:pt x="256" y="784"/>
                </a:cubicBezTo>
                <a:cubicBezTo>
                  <a:pt x="264" y="803"/>
                  <a:pt x="249" y="819"/>
                  <a:pt x="183" y="819"/>
                </a:cubicBezTo>
                <a:cubicBezTo>
                  <a:pt x="0" y="819"/>
                  <a:pt x="0" y="819"/>
                  <a:pt x="0" y="819"/>
                </a:cubicBezTo>
                <a:cubicBezTo>
                  <a:pt x="0" y="636"/>
                  <a:pt x="0" y="636"/>
                  <a:pt x="0" y="636"/>
                </a:cubicBezTo>
                <a:cubicBezTo>
                  <a:pt x="0" y="570"/>
                  <a:pt x="16" y="554"/>
                  <a:pt x="35" y="563"/>
                </a:cubicBezTo>
                <a:cubicBezTo>
                  <a:pt x="72" y="580"/>
                  <a:pt x="76" y="610"/>
                  <a:pt x="128" y="601"/>
                </a:cubicBezTo>
                <a:cubicBezTo>
                  <a:pt x="216" y="588"/>
                  <a:pt x="216" y="447"/>
                  <a:pt x="128" y="433"/>
                </a:cubicBezTo>
                <a:cubicBezTo>
                  <a:pt x="76" y="425"/>
                  <a:pt x="72" y="455"/>
                  <a:pt x="35" y="472"/>
                </a:cubicBezTo>
                <a:cubicBezTo>
                  <a:pt x="16" y="480"/>
                  <a:pt x="0" y="465"/>
                  <a:pt x="0" y="399"/>
                </a:cubicBezTo>
                <a:cubicBezTo>
                  <a:pt x="0" y="216"/>
                  <a:pt x="0" y="216"/>
                  <a:pt x="0" y="216"/>
                </a:cubicBezTo>
                <a:lnTo>
                  <a:pt x="183" y="216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 rot="1460867">
            <a:off x="1305511" y="4440109"/>
            <a:ext cx="1018807" cy="1018806"/>
          </a:xfrm>
          <a:custGeom>
            <a:avLst/>
            <a:gdLst>
              <a:gd name="T0" fmla="*/ 183 w 819"/>
              <a:gd name="T1" fmla="*/ 216 h 819"/>
              <a:gd name="T2" fmla="*/ 256 w 819"/>
              <a:gd name="T3" fmla="*/ 180 h 819"/>
              <a:gd name="T4" fmla="*/ 217 w 819"/>
              <a:gd name="T5" fmla="*/ 88 h 819"/>
              <a:gd name="T6" fmla="*/ 385 w 819"/>
              <a:gd name="T7" fmla="*/ 88 h 819"/>
              <a:gd name="T8" fmla="*/ 347 w 819"/>
              <a:gd name="T9" fmla="*/ 180 h 819"/>
              <a:gd name="T10" fmla="*/ 420 w 819"/>
              <a:gd name="T11" fmla="*/ 216 h 819"/>
              <a:gd name="T12" fmla="*/ 603 w 819"/>
              <a:gd name="T13" fmla="*/ 216 h 819"/>
              <a:gd name="T14" fmla="*/ 603 w 819"/>
              <a:gd name="T15" fmla="*/ 399 h 819"/>
              <a:gd name="T16" fmla="*/ 638 w 819"/>
              <a:gd name="T17" fmla="*/ 472 h 819"/>
              <a:gd name="T18" fmla="*/ 731 w 819"/>
              <a:gd name="T19" fmla="*/ 433 h 819"/>
              <a:gd name="T20" fmla="*/ 731 w 819"/>
              <a:gd name="T21" fmla="*/ 601 h 819"/>
              <a:gd name="T22" fmla="*/ 638 w 819"/>
              <a:gd name="T23" fmla="*/ 563 h 819"/>
              <a:gd name="T24" fmla="*/ 603 w 819"/>
              <a:gd name="T25" fmla="*/ 636 h 819"/>
              <a:gd name="T26" fmla="*/ 603 w 819"/>
              <a:gd name="T27" fmla="*/ 819 h 819"/>
              <a:gd name="T28" fmla="*/ 420 w 819"/>
              <a:gd name="T29" fmla="*/ 819 h 819"/>
              <a:gd name="T30" fmla="*/ 347 w 819"/>
              <a:gd name="T31" fmla="*/ 784 h 819"/>
              <a:gd name="T32" fmla="*/ 385 w 819"/>
              <a:gd name="T33" fmla="*/ 691 h 819"/>
              <a:gd name="T34" fmla="*/ 217 w 819"/>
              <a:gd name="T35" fmla="*/ 691 h 819"/>
              <a:gd name="T36" fmla="*/ 256 w 819"/>
              <a:gd name="T37" fmla="*/ 784 h 819"/>
              <a:gd name="T38" fmla="*/ 183 w 819"/>
              <a:gd name="T39" fmla="*/ 819 h 819"/>
              <a:gd name="T40" fmla="*/ 0 w 819"/>
              <a:gd name="T41" fmla="*/ 819 h 819"/>
              <a:gd name="T42" fmla="*/ 0 w 819"/>
              <a:gd name="T43" fmla="*/ 636 h 819"/>
              <a:gd name="T44" fmla="*/ 35 w 819"/>
              <a:gd name="T45" fmla="*/ 563 h 819"/>
              <a:gd name="T46" fmla="*/ 128 w 819"/>
              <a:gd name="T47" fmla="*/ 601 h 819"/>
              <a:gd name="T48" fmla="*/ 128 w 819"/>
              <a:gd name="T49" fmla="*/ 433 h 819"/>
              <a:gd name="T50" fmla="*/ 35 w 819"/>
              <a:gd name="T51" fmla="*/ 472 h 819"/>
              <a:gd name="T52" fmla="*/ 0 w 819"/>
              <a:gd name="T53" fmla="*/ 399 h 819"/>
              <a:gd name="T54" fmla="*/ 0 w 819"/>
              <a:gd name="T55" fmla="*/ 216 h 819"/>
              <a:gd name="T56" fmla="*/ 183 w 819"/>
              <a:gd name="T57" fmla="*/ 216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9" h="819">
                <a:moveTo>
                  <a:pt x="183" y="216"/>
                </a:moveTo>
                <a:cubicBezTo>
                  <a:pt x="249" y="216"/>
                  <a:pt x="264" y="200"/>
                  <a:pt x="256" y="180"/>
                </a:cubicBezTo>
                <a:cubicBezTo>
                  <a:pt x="239" y="144"/>
                  <a:pt x="209" y="139"/>
                  <a:pt x="217" y="88"/>
                </a:cubicBezTo>
                <a:cubicBezTo>
                  <a:pt x="231" y="0"/>
                  <a:pt x="372" y="0"/>
                  <a:pt x="385" y="88"/>
                </a:cubicBezTo>
                <a:cubicBezTo>
                  <a:pt x="393" y="139"/>
                  <a:pt x="364" y="144"/>
                  <a:pt x="347" y="180"/>
                </a:cubicBezTo>
                <a:cubicBezTo>
                  <a:pt x="338" y="200"/>
                  <a:pt x="354" y="216"/>
                  <a:pt x="420" y="216"/>
                </a:cubicBezTo>
                <a:cubicBezTo>
                  <a:pt x="603" y="216"/>
                  <a:pt x="603" y="216"/>
                  <a:pt x="603" y="216"/>
                </a:cubicBezTo>
                <a:cubicBezTo>
                  <a:pt x="603" y="399"/>
                  <a:pt x="603" y="399"/>
                  <a:pt x="603" y="399"/>
                </a:cubicBezTo>
                <a:cubicBezTo>
                  <a:pt x="603" y="465"/>
                  <a:pt x="619" y="480"/>
                  <a:pt x="638" y="472"/>
                </a:cubicBezTo>
                <a:cubicBezTo>
                  <a:pt x="675" y="455"/>
                  <a:pt x="680" y="425"/>
                  <a:pt x="731" y="433"/>
                </a:cubicBezTo>
                <a:cubicBezTo>
                  <a:pt x="819" y="447"/>
                  <a:pt x="819" y="588"/>
                  <a:pt x="731" y="601"/>
                </a:cubicBezTo>
                <a:cubicBezTo>
                  <a:pt x="680" y="610"/>
                  <a:pt x="675" y="580"/>
                  <a:pt x="638" y="563"/>
                </a:cubicBezTo>
                <a:cubicBezTo>
                  <a:pt x="619" y="554"/>
                  <a:pt x="603" y="570"/>
                  <a:pt x="603" y="636"/>
                </a:cubicBezTo>
                <a:cubicBezTo>
                  <a:pt x="603" y="819"/>
                  <a:pt x="603" y="819"/>
                  <a:pt x="603" y="819"/>
                </a:cubicBezTo>
                <a:cubicBezTo>
                  <a:pt x="420" y="819"/>
                  <a:pt x="420" y="819"/>
                  <a:pt x="420" y="819"/>
                </a:cubicBezTo>
                <a:cubicBezTo>
                  <a:pt x="354" y="819"/>
                  <a:pt x="338" y="803"/>
                  <a:pt x="347" y="784"/>
                </a:cubicBezTo>
                <a:cubicBezTo>
                  <a:pt x="364" y="747"/>
                  <a:pt x="393" y="742"/>
                  <a:pt x="385" y="691"/>
                </a:cubicBezTo>
                <a:cubicBezTo>
                  <a:pt x="372" y="603"/>
                  <a:pt x="231" y="603"/>
                  <a:pt x="217" y="691"/>
                </a:cubicBezTo>
                <a:cubicBezTo>
                  <a:pt x="209" y="742"/>
                  <a:pt x="239" y="747"/>
                  <a:pt x="256" y="784"/>
                </a:cubicBezTo>
                <a:cubicBezTo>
                  <a:pt x="264" y="803"/>
                  <a:pt x="249" y="819"/>
                  <a:pt x="183" y="819"/>
                </a:cubicBezTo>
                <a:cubicBezTo>
                  <a:pt x="0" y="819"/>
                  <a:pt x="0" y="819"/>
                  <a:pt x="0" y="819"/>
                </a:cubicBezTo>
                <a:cubicBezTo>
                  <a:pt x="0" y="636"/>
                  <a:pt x="0" y="636"/>
                  <a:pt x="0" y="636"/>
                </a:cubicBezTo>
                <a:cubicBezTo>
                  <a:pt x="0" y="570"/>
                  <a:pt x="16" y="554"/>
                  <a:pt x="35" y="563"/>
                </a:cubicBezTo>
                <a:cubicBezTo>
                  <a:pt x="72" y="580"/>
                  <a:pt x="76" y="610"/>
                  <a:pt x="128" y="601"/>
                </a:cubicBezTo>
                <a:cubicBezTo>
                  <a:pt x="216" y="588"/>
                  <a:pt x="216" y="447"/>
                  <a:pt x="128" y="433"/>
                </a:cubicBezTo>
                <a:cubicBezTo>
                  <a:pt x="76" y="425"/>
                  <a:pt x="72" y="455"/>
                  <a:pt x="35" y="472"/>
                </a:cubicBezTo>
                <a:cubicBezTo>
                  <a:pt x="16" y="480"/>
                  <a:pt x="0" y="465"/>
                  <a:pt x="0" y="399"/>
                </a:cubicBezTo>
                <a:cubicBezTo>
                  <a:pt x="0" y="216"/>
                  <a:pt x="0" y="216"/>
                  <a:pt x="0" y="216"/>
                </a:cubicBezTo>
                <a:lnTo>
                  <a:pt x="183" y="21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 rot="2598298">
            <a:off x="2184785" y="3818290"/>
            <a:ext cx="627314" cy="627313"/>
          </a:xfrm>
          <a:custGeom>
            <a:avLst/>
            <a:gdLst>
              <a:gd name="T0" fmla="*/ 183 w 819"/>
              <a:gd name="T1" fmla="*/ 216 h 819"/>
              <a:gd name="T2" fmla="*/ 256 w 819"/>
              <a:gd name="T3" fmla="*/ 180 h 819"/>
              <a:gd name="T4" fmla="*/ 217 w 819"/>
              <a:gd name="T5" fmla="*/ 88 h 819"/>
              <a:gd name="T6" fmla="*/ 385 w 819"/>
              <a:gd name="T7" fmla="*/ 88 h 819"/>
              <a:gd name="T8" fmla="*/ 347 w 819"/>
              <a:gd name="T9" fmla="*/ 180 h 819"/>
              <a:gd name="T10" fmla="*/ 420 w 819"/>
              <a:gd name="T11" fmla="*/ 216 h 819"/>
              <a:gd name="T12" fmla="*/ 603 w 819"/>
              <a:gd name="T13" fmla="*/ 216 h 819"/>
              <a:gd name="T14" fmla="*/ 603 w 819"/>
              <a:gd name="T15" fmla="*/ 399 h 819"/>
              <a:gd name="T16" fmla="*/ 638 w 819"/>
              <a:gd name="T17" fmla="*/ 472 h 819"/>
              <a:gd name="T18" fmla="*/ 731 w 819"/>
              <a:gd name="T19" fmla="*/ 433 h 819"/>
              <a:gd name="T20" fmla="*/ 731 w 819"/>
              <a:gd name="T21" fmla="*/ 601 h 819"/>
              <a:gd name="T22" fmla="*/ 638 w 819"/>
              <a:gd name="T23" fmla="*/ 563 h 819"/>
              <a:gd name="T24" fmla="*/ 603 w 819"/>
              <a:gd name="T25" fmla="*/ 636 h 819"/>
              <a:gd name="T26" fmla="*/ 603 w 819"/>
              <a:gd name="T27" fmla="*/ 819 h 819"/>
              <a:gd name="T28" fmla="*/ 420 w 819"/>
              <a:gd name="T29" fmla="*/ 819 h 819"/>
              <a:gd name="T30" fmla="*/ 347 w 819"/>
              <a:gd name="T31" fmla="*/ 784 h 819"/>
              <a:gd name="T32" fmla="*/ 385 w 819"/>
              <a:gd name="T33" fmla="*/ 691 h 819"/>
              <a:gd name="T34" fmla="*/ 217 w 819"/>
              <a:gd name="T35" fmla="*/ 691 h 819"/>
              <a:gd name="T36" fmla="*/ 256 w 819"/>
              <a:gd name="T37" fmla="*/ 784 h 819"/>
              <a:gd name="T38" fmla="*/ 183 w 819"/>
              <a:gd name="T39" fmla="*/ 819 h 819"/>
              <a:gd name="T40" fmla="*/ 0 w 819"/>
              <a:gd name="T41" fmla="*/ 819 h 819"/>
              <a:gd name="T42" fmla="*/ 0 w 819"/>
              <a:gd name="T43" fmla="*/ 636 h 819"/>
              <a:gd name="T44" fmla="*/ 35 w 819"/>
              <a:gd name="T45" fmla="*/ 563 h 819"/>
              <a:gd name="T46" fmla="*/ 128 w 819"/>
              <a:gd name="T47" fmla="*/ 601 h 819"/>
              <a:gd name="T48" fmla="*/ 128 w 819"/>
              <a:gd name="T49" fmla="*/ 433 h 819"/>
              <a:gd name="T50" fmla="*/ 35 w 819"/>
              <a:gd name="T51" fmla="*/ 472 h 819"/>
              <a:gd name="T52" fmla="*/ 0 w 819"/>
              <a:gd name="T53" fmla="*/ 399 h 819"/>
              <a:gd name="T54" fmla="*/ 0 w 819"/>
              <a:gd name="T55" fmla="*/ 216 h 819"/>
              <a:gd name="T56" fmla="*/ 183 w 819"/>
              <a:gd name="T57" fmla="*/ 216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9" h="819">
                <a:moveTo>
                  <a:pt x="183" y="216"/>
                </a:moveTo>
                <a:cubicBezTo>
                  <a:pt x="249" y="216"/>
                  <a:pt x="264" y="200"/>
                  <a:pt x="256" y="180"/>
                </a:cubicBezTo>
                <a:cubicBezTo>
                  <a:pt x="239" y="144"/>
                  <a:pt x="209" y="139"/>
                  <a:pt x="217" y="88"/>
                </a:cubicBezTo>
                <a:cubicBezTo>
                  <a:pt x="231" y="0"/>
                  <a:pt x="372" y="0"/>
                  <a:pt x="385" y="88"/>
                </a:cubicBezTo>
                <a:cubicBezTo>
                  <a:pt x="393" y="139"/>
                  <a:pt x="364" y="144"/>
                  <a:pt x="347" y="180"/>
                </a:cubicBezTo>
                <a:cubicBezTo>
                  <a:pt x="338" y="200"/>
                  <a:pt x="354" y="216"/>
                  <a:pt x="420" y="216"/>
                </a:cubicBezTo>
                <a:cubicBezTo>
                  <a:pt x="603" y="216"/>
                  <a:pt x="603" y="216"/>
                  <a:pt x="603" y="216"/>
                </a:cubicBezTo>
                <a:cubicBezTo>
                  <a:pt x="603" y="399"/>
                  <a:pt x="603" y="399"/>
                  <a:pt x="603" y="399"/>
                </a:cubicBezTo>
                <a:cubicBezTo>
                  <a:pt x="603" y="465"/>
                  <a:pt x="619" y="480"/>
                  <a:pt x="638" y="472"/>
                </a:cubicBezTo>
                <a:cubicBezTo>
                  <a:pt x="675" y="455"/>
                  <a:pt x="680" y="425"/>
                  <a:pt x="731" y="433"/>
                </a:cubicBezTo>
                <a:cubicBezTo>
                  <a:pt x="819" y="447"/>
                  <a:pt x="819" y="588"/>
                  <a:pt x="731" y="601"/>
                </a:cubicBezTo>
                <a:cubicBezTo>
                  <a:pt x="680" y="610"/>
                  <a:pt x="675" y="580"/>
                  <a:pt x="638" y="563"/>
                </a:cubicBezTo>
                <a:cubicBezTo>
                  <a:pt x="619" y="554"/>
                  <a:pt x="603" y="570"/>
                  <a:pt x="603" y="636"/>
                </a:cubicBezTo>
                <a:cubicBezTo>
                  <a:pt x="603" y="819"/>
                  <a:pt x="603" y="819"/>
                  <a:pt x="603" y="819"/>
                </a:cubicBezTo>
                <a:cubicBezTo>
                  <a:pt x="420" y="819"/>
                  <a:pt x="420" y="819"/>
                  <a:pt x="420" y="819"/>
                </a:cubicBezTo>
                <a:cubicBezTo>
                  <a:pt x="354" y="819"/>
                  <a:pt x="338" y="803"/>
                  <a:pt x="347" y="784"/>
                </a:cubicBezTo>
                <a:cubicBezTo>
                  <a:pt x="364" y="747"/>
                  <a:pt x="393" y="742"/>
                  <a:pt x="385" y="691"/>
                </a:cubicBezTo>
                <a:cubicBezTo>
                  <a:pt x="372" y="603"/>
                  <a:pt x="231" y="603"/>
                  <a:pt x="217" y="691"/>
                </a:cubicBezTo>
                <a:cubicBezTo>
                  <a:pt x="209" y="742"/>
                  <a:pt x="239" y="747"/>
                  <a:pt x="256" y="784"/>
                </a:cubicBezTo>
                <a:cubicBezTo>
                  <a:pt x="264" y="803"/>
                  <a:pt x="249" y="819"/>
                  <a:pt x="183" y="819"/>
                </a:cubicBezTo>
                <a:cubicBezTo>
                  <a:pt x="0" y="819"/>
                  <a:pt x="0" y="819"/>
                  <a:pt x="0" y="819"/>
                </a:cubicBezTo>
                <a:cubicBezTo>
                  <a:pt x="0" y="636"/>
                  <a:pt x="0" y="636"/>
                  <a:pt x="0" y="636"/>
                </a:cubicBezTo>
                <a:cubicBezTo>
                  <a:pt x="0" y="570"/>
                  <a:pt x="16" y="554"/>
                  <a:pt x="35" y="563"/>
                </a:cubicBezTo>
                <a:cubicBezTo>
                  <a:pt x="72" y="580"/>
                  <a:pt x="76" y="610"/>
                  <a:pt x="128" y="601"/>
                </a:cubicBezTo>
                <a:cubicBezTo>
                  <a:pt x="216" y="588"/>
                  <a:pt x="216" y="447"/>
                  <a:pt x="128" y="433"/>
                </a:cubicBezTo>
                <a:cubicBezTo>
                  <a:pt x="76" y="425"/>
                  <a:pt x="72" y="455"/>
                  <a:pt x="35" y="472"/>
                </a:cubicBezTo>
                <a:cubicBezTo>
                  <a:pt x="16" y="480"/>
                  <a:pt x="0" y="465"/>
                  <a:pt x="0" y="399"/>
                </a:cubicBezTo>
                <a:cubicBezTo>
                  <a:pt x="0" y="216"/>
                  <a:pt x="0" y="216"/>
                  <a:pt x="0" y="216"/>
                </a:cubicBezTo>
                <a:lnTo>
                  <a:pt x="183" y="21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Freeform 7"/>
          <p:cNvSpPr>
            <a:spLocks/>
          </p:cNvSpPr>
          <p:nvPr/>
        </p:nvSpPr>
        <p:spPr bwMode="auto">
          <a:xfrm rot="20676794">
            <a:off x="1256744" y="3848984"/>
            <a:ext cx="382523" cy="382522"/>
          </a:xfrm>
          <a:custGeom>
            <a:avLst/>
            <a:gdLst>
              <a:gd name="T0" fmla="*/ 183 w 819"/>
              <a:gd name="T1" fmla="*/ 216 h 819"/>
              <a:gd name="T2" fmla="*/ 256 w 819"/>
              <a:gd name="T3" fmla="*/ 180 h 819"/>
              <a:gd name="T4" fmla="*/ 217 w 819"/>
              <a:gd name="T5" fmla="*/ 88 h 819"/>
              <a:gd name="T6" fmla="*/ 385 w 819"/>
              <a:gd name="T7" fmla="*/ 88 h 819"/>
              <a:gd name="T8" fmla="*/ 347 w 819"/>
              <a:gd name="T9" fmla="*/ 180 h 819"/>
              <a:gd name="T10" fmla="*/ 420 w 819"/>
              <a:gd name="T11" fmla="*/ 216 h 819"/>
              <a:gd name="T12" fmla="*/ 603 w 819"/>
              <a:gd name="T13" fmla="*/ 216 h 819"/>
              <a:gd name="T14" fmla="*/ 603 w 819"/>
              <a:gd name="T15" fmla="*/ 399 h 819"/>
              <a:gd name="T16" fmla="*/ 638 w 819"/>
              <a:gd name="T17" fmla="*/ 472 h 819"/>
              <a:gd name="T18" fmla="*/ 731 w 819"/>
              <a:gd name="T19" fmla="*/ 433 h 819"/>
              <a:gd name="T20" fmla="*/ 731 w 819"/>
              <a:gd name="T21" fmla="*/ 601 h 819"/>
              <a:gd name="T22" fmla="*/ 638 w 819"/>
              <a:gd name="T23" fmla="*/ 563 h 819"/>
              <a:gd name="T24" fmla="*/ 603 w 819"/>
              <a:gd name="T25" fmla="*/ 636 h 819"/>
              <a:gd name="T26" fmla="*/ 603 w 819"/>
              <a:gd name="T27" fmla="*/ 819 h 819"/>
              <a:gd name="T28" fmla="*/ 420 w 819"/>
              <a:gd name="T29" fmla="*/ 819 h 819"/>
              <a:gd name="T30" fmla="*/ 347 w 819"/>
              <a:gd name="T31" fmla="*/ 784 h 819"/>
              <a:gd name="T32" fmla="*/ 385 w 819"/>
              <a:gd name="T33" fmla="*/ 691 h 819"/>
              <a:gd name="T34" fmla="*/ 217 w 819"/>
              <a:gd name="T35" fmla="*/ 691 h 819"/>
              <a:gd name="T36" fmla="*/ 256 w 819"/>
              <a:gd name="T37" fmla="*/ 784 h 819"/>
              <a:gd name="T38" fmla="*/ 183 w 819"/>
              <a:gd name="T39" fmla="*/ 819 h 819"/>
              <a:gd name="T40" fmla="*/ 0 w 819"/>
              <a:gd name="T41" fmla="*/ 819 h 819"/>
              <a:gd name="T42" fmla="*/ 0 w 819"/>
              <a:gd name="T43" fmla="*/ 636 h 819"/>
              <a:gd name="T44" fmla="*/ 35 w 819"/>
              <a:gd name="T45" fmla="*/ 563 h 819"/>
              <a:gd name="T46" fmla="*/ 128 w 819"/>
              <a:gd name="T47" fmla="*/ 601 h 819"/>
              <a:gd name="T48" fmla="*/ 128 w 819"/>
              <a:gd name="T49" fmla="*/ 433 h 819"/>
              <a:gd name="T50" fmla="*/ 35 w 819"/>
              <a:gd name="T51" fmla="*/ 472 h 819"/>
              <a:gd name="T52" fmla="*/ 0 w 819"/>
              <a:gd name="T53" fmla="*/ 399 h 819"/>
              <a:gd name="T54" fmla="*/ 0 w 819"/>
              <a:gd name="T55" fmla="*/ 216 h 819"/>
              <a:gd name="T56" fmla="*/ 183 w 819"/>
              <a:gd name="T57" fmla="*/ 216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9" h="819">
                <a:moveTo>
                  <a:pt x="183" y="216"/>
                </a:moveTo>
                <a:cubicBezTo>
                  <a:pt x="249" y="216"/>
                  <a:pt x="264" y="200"/>
                  <a:pt x="256" y="180"/>
                </a:cubicBezTo>
                <a:cubicBezTo>
                  <a:pt x="239" y="144"/>
                  <a:pt x="209" y="139"/>
                  <a:pt x="217" y="88"/>
                </a:cubicBezTo>
                <a:cubicBezTo>
                  <a:pt x="231" y="0"/>
                  <a:pt x="372" y="0"/>
                  <a:pt x="385" y="88"/>
                </a:cubicBezTo>
                <a:cubicBezTo>
                  <a:pt x="393" y="139"/>
                  <a:pt x="364" y="144"/>
                  <a:pt x="347" y="180"/>
                </a:cubicBezTo>
                <a:cubicBezTo>
                  <a:pt x="338" y="200"/>
                  <a:pt x="354" y="216"/>
                  <a:pt x="420" y="216"/>
                </a:cubicBezTo>
                <a:cubicBezTo>
                  <a:pt x="603" y="216"/>
                  <a:pt x="603" y="216"/>
                  <a:pt x="603" y="216"/>
                </a:cubicBezTo>
                <a:cubicBezTo>
                  <a:pt x="603" y="399"/>
                  <a:pt x="603" y="399"/>
                  <a:pt x="603" y="399"/>
                </a:cubicBezTo>
                <a:cubicBezTo>
                  <a:pt x="603" y="465"/>
                  <a:pt x="619" y="480"/>
                  <a:pt x="638" y="472"/>
                </a:cubicBezTo>
                <a:cubicBezTo>
                  <a:pt x="675" y="455"/>
                  <a:pt x="680" y="425"/>
                  <a:pt x="731" y="433"/>
                </a:cubicBezTo>
                <a:cubicBezTo>
                  <a:pt x="819" y="447"/>
                  <a:pt x="819" y="588"/>
                  <a:pt x="731" y="601"/>
                </a:cubicBezTo>
                <a:cubicBezTo>
                  <a:pt x="680" y="610"/>
                  <a:pt x="675" y="580"/>
                  <a:pt x="638" y="563"/>
                </a:cubicBezTo>
                <a:cubicBezTo>
                  <a:pt x="619" y="554"/>
                  <a:pt x="603" y="570"/>
                  <a:pt x="603" y="636"/>
                </a:cubicBezTo>
                <a:cubicBezTo>
                  <a:pt x="603" y="819"/>
                  <a:pt x="603" y="819"/>
                  <a:pt x="603" y="819"/>
                </a:cubicBezTo>
                <a:cubicBezTo>
                  <a:pt x="420" y="819"/>
                  <a:pt x="420" y="819"/>
                  <a:pt x="420" y="819"/>
                </a:cubicBezTo>
                <a:cubicBezTo>
                  <a:pt x="354" y="819"/>
                  <a:pt x="338" y="803"/>
                  <a:pt x="347" y="784"/>
                </a:cubicBezTo>
                <a:cubicBezTo>
                  <a:pt x="364" y="747"/>
                  <a:pt x="393" y="742"/>
                  <a:pt x="385" y="691"/>
                </a:cubicBezTo>
                <a:cubicBezTo>
                  <a:pt x="372" y="603"/>
                  <a:pt x="231" y="603"/>
                  <a:pt x="217" y="691"/>
                </a:cubicBezTo>
                <a:cubicBezTo>
                  <a:pt x="209" y="742"/>
                  <a:pt x="239" y="747"/>
                  <a:pt x="256" y="784"/>
                </a:cubicBezTo>
                <a:cubicBezTo>
                  <a:pt x="264" y="803"/>
                  <a:pt x="249" y="819"/>
                  <a:pt x="183" y="819"/>
                </a:cubicBezTo>
                <a:cubicBezTo>
                  <a:pt x="0" y="819"/>
                  <a:pt x="0" y="819"/>
                  <a:pt x="0" y="819"/>
                </a:cubicBezTo>
                <a:cubicBezTo>
                  <a:pt x="0" y="636"/>
                  <a:pt x="0" y="636"/>
                  <a:pt x="0" y="636"/>
                </a:cubicBezTo>
                <a:cubicBezTo>
                  <a:pt x="0" y="570"/>
                  <a:pt x="16" y="554"/>
                  <a:pt x="35" y="563"/>
                </a:cubicBezTo>
                <a:cubicBezTo>
                  <a:pt x="72" y="580"/>
                  <a:pt x="76" y="610"/>
                  <a:pt x="128" y="601"/>
                </a:cubicBezTo>
                <a:cubicBezTo>
                  <a:pt x="216" y="588"/>
                  <a:pt x="216" y="447"/>
                  <a:pt x="128" y="433"/>
                </a:cubicBezTo>
                <a:cubicBezTo>
                  <a:pt x="76" y="425"/>
                  <a:pt x="72" y="455"/>
                  <a:pt x="35" y="472"/>
                </a:cubicBezTo>
                <a:cubicBezTo>
                  <a:pt x="16" y="480"/>
                  <a:pt x="0" y="465"/>
                  <a:pt x="0" y="399"/>
                </a:cubicBezTo>
                <a:cubicBezTo>
                  <a:pt x="0" y="216"/>
                  <a:pt x="0" y="216"/>
                  <a:pt x="0" y="216"/>
                </a:cubicBezTo>
                <a:lnTo>
                  <a:pt x="183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" name="Rectangle 3"/>
          <p:cNvSpPr/>
          <p:nvPr/>
        </p:nvSpPr>
        <p:spPr>
          <a:xfrm>
            <a:off x="4245430" y="2012616"/>
            <a:ext cx="6994070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Compellingly deliver prospective catalysts for change before economically sound meta-services. Intrinsicly enable optimal results for error-free architectures. Conveniently drive professional communities for extensive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functionalities.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 Compellingly deliver prospective catalysts for change before economically sound meta-services. Intrinsicly enable optimal results for error-free architectures. Conveniently drive professional communities for extensive functionalities.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6099544" y="4209571"/>
            <a:ext cx="27432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6145263" y="4142579"/>
            <a:ext cx="509423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Compellingly deliver prospective catalysts for change before economically sound meta-services. Intrinsicly enable optimal results for error-free architectures. Conveniently drive professional communities for extensive functionalities.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 Compellingly deliver prospective catalysts for change before economically sound meta-services. Intrinsicly enable optimal results for error-free architectures. Conveniently drive professional communities for extensive functionalities.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388846" y="502180"/>
            <a:ext cx="3414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Single Column Text Layout</a:t>
            </a:r>
          </a:p>
        </p:txBody>
      </p:sp>
      <p:sp>
        <p:nvSpPr>
          <p:cNvPr id="25" name="Rectangle 24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121414783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4" grpId="0"/>
      <p:bldP spid="17" grpId="0" animBg="1"/>
      <p:bldP spid="2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3929004" y="1556792"/>
            <a:ext cx="4328236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altLang="zh-TW" sz="5400" b="1" dirty="0" err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jQuery</a:t>
            </a:r>
            <a:r>
              <a:rPr lang="en-US" altLang="zh-TW" sz="5400" b="1" dirty="0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 Mobile</a:t>
            </a:r>
          </a:p>
          <a:p>
            <a:pPr algn="ctr"/>
            <a:r>
              <a:rPr lang="zh-TW" altLang="en-US" sz="5400" b="1" dirty="0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行動版網頁</a:t>
            </a:r>
          </a:p>
        </p:txBody>
      </p:sp>
      <p:sp>
        <p:nvSpPr>
          <p:cNvPr id="5" name="矩形 4"/>
          <p:cNvSpPr/>
          <p:nvPr/>
        </p:nvSpPr>
        <p:spPr>
          <a:xfrm>
            <a:off x="4511824" y="5013176"/>
            <a:ext cx="5827236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zh-TW" altLang="en-US" sz="4000" b="1" dirty="0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簡報人：黃俊欽、蘇恒揚</a:t>
            </a:r>
          </a:p>
        </p:txBody>
      </p:sp>
    </p:spTree>
    <p:extLst>
      <p:ext uri="{BB962C8B-B14F-4D97-AF65-F5344CB8AC3E}">
        <p14:creationId xmlns:p14="http://schemas.microsoft.com/office/powerpoint/2010/main" val="2671335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3" name="Rectangle 22"/>
          <p:cNvSpPr/>
          <p:nvPr/>
        </p:nvSpPr>
        <p:spPr>
          <a:xfrm>
            <a:off x="858499" y="2338281"/>
            <a:ext cx="5237501" cy="1892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Compellingly deliver prospective catalysts for change before economically sound meta-services. Intrinsicly enable optimal results for error-free architectures. Conveniently drive professional communities for extensive </a:t>
            </a:r>
            <a:r>
              <a:rPr lang="en-US" sz="900" b="1" u="sng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functionalities.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 Compellingly deliver prospective catalysts for change before economically sound meta-services. Intrinsicly enable optimal results for error-free architectures. Conveniently drive professional communities for extensive functionalities.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58499" y="4589610"/>
            <a:ext cx="523750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ESSENTIAL </a:t>
            </a:r>
          </a:p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TOOLS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52500" y="1766781"/>
            <a:ext cx="1251978" cy="255389"/>
          </a:xfrm>
          <a:prstGeom prst="round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TWO BRAND IMAGE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11688" y="502180"/>
            <a:ext cx="36830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Two Image &amp; Content Layout</a:t>
            </a:r>
          </a:p>
        </p:txBody>
      </p:sp>
      <p:sp>
        <p:nvSpPr>
          <p:cNvPr id="33" name="Rectangle 32"/>
          <p:cNvSpPr/>
          <p:nvPr/>
        </p:nvSpPr>
        <p:spPr>
          <a:xfrm>
            <a:off x="628649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511688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9039225" y="1447800"/>
            <a:ext cx="2203704" cy="4727448"/>
          </a:xfrm>
        </p:spPr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748209" y="1447800"/>
            <a:ext cx="2203704" cy="4727448"/>
          </a:xfrm>
        </p:spPr>
      </p:sp>
    </p:spTree>
    <p:extLst>
      <p:ext uri="{BB962C8B-B14F-4D97-AF65-F5344CB8AC3E}">
        <p14:creationId xmlns:p14="http://schemas.microsoft.com/office/powerpoint/2010/main" val="1561892661"/>
      </p:ext>
    </p:extLst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  <p:bldP spid="25" grpId="0" build="p"/>
      <p:bldP spid="20" grpId="0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44" name="Group 43"/>
          <p:cNvGrpSpPr/>
          <p:nvPr/>
        </p:nvGrpSpPr>
        <p:grpSpPr>
          <a:xfrm>
            <a:off x="6667515" y="1575395"/>
            <a:ext cx="7002001" cy="4599090"/>
            <a:chOff x="2265378" y="1019850"/>
            <a:chExt cx="7002001" cy="4599090"/>
          </a:xfrm>
          <a:effectLst>
            <a:outerShdw blurRad="50800" dist="38100" dir="8100000" algn="tr" rotWithShape="0">
              <a:prstClr val="black"/>
            </a:outerShdw>
          </a:effectLst>
        </p:grpSpPr>
        <p:sp>
          <p:nvSpPr>
            <p:cNvPr id="7" name="AutoShape 1"/>
            <p:cNvSpPr>
              <a:spLocks/>
            </p:cNvSpPr>
            <p:nvPr/>
          </p:nvSpPr>
          <p:spPr bwMode="auto">
            <a:xfrm>
              <a:off x="2265378" y="1019850"/>
              <a:ext cx="7002001" cy="4599090"/>
            </a:xfrm>
            <a:prstGeom prst="roundRect">
              <a:avLst>
                <a:gd name="adj" fmla="val 1292"/>
              </a:avLst>
            </a:prstGeom>
            <a:solidFill>
              <a:srgbClr val="343434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0" dist="114299" dir="5340024" algn="ctr" rotWithShape="0">
                <a:schemeClr val="bg2">
                  <a:alpha val="39000"/>
                </a:schemeClr>
              </a:outerShdw>
            </a:effectLst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8" name="Rectangle 2"/>
            <p:cNvSpPr>
              <a:spLocks/>
            </p:cNvSpPr>
            <p:nvPr/>
          </p:nvSpPr>
          <p:spPr bwMode="auto">
            <a:xfrm>
              <a:off x="2265378" y="1360906"/>
              <a:ext cx="7002001" cy="325554"/>
            </a:xfrm>
            <a:prstGeom prst="rect">
              <a:avLst/>
            </a:prstGeom>
            <a:solidFill>
              <a:srgbClr val="CDCDCD"/>
            </a:solidFill>
            <a:ln w="25400" cap="flat">
              <a:solidFill>
                <a:srgbClr val="CDCDCD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9" name="AutoShape 3"/>
            <p:cNvSpPr>
              <a:spLocks/>
            </p:cNvSpPr>
            <p:nvPr/>
          </p:nvSpPr>
          <p:spPr bwMode="auto">
            <a:xfrm>
              <a:off x="3314386" y="1107698"/>
              <a:ext cx="2800800" cy="578762"/>
            </a:xfrm>
            <a:prstGeom prst="roundRect">
              <a:avLst>
                <a:gd name="adj" fmla="val 11986"/>
              </a:avLst>
            </a:prstGeom>
            <a:solidFill>
              <a:srgbClr val="CDCDCD"/>
            </a:solidFill>
            <a:ln w="25400" cap="flat">
              <a:solidFill>
                <a:srgbClr val="CDCDCD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10" name="Oval 4"/>
            <p:cNvSpPr>
              <a:spLocks/>
            </p:cNvSpPr>
            <p:nvPr/>
          </p:nvSpPr>
          <p:spPr bwMode="auto">
            <a:xfrm>
              <a:off x="2389398" y="1143870"/>
              <a:ext cx="98829" cy="98183"/>
            </a:xfrm>
            <a:prstGeom prst="ellipse">
              <a:avLst/>
            </a:prstGeom>
            <a:solidFill>
              <a:schemeClr val="accent1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11" name="Oval 5"/>
            <p:cNvSpPr>
              <a:spLocks/>
            </p:cNvSpPr>
            <p:nvPr/>
          </p:nvSpPr>
          <p:spPr bwMode="auto">
            <a:xfrm>
              <a:off x="2564449" y="1143870"/>
              <a:ext cx="98829" cy="98183"/>
            </a:xfrm>
            <a:prstGeom prst="ellipse">
              <a:avLst/>
            </a:prstGeom>
            <a:solidFill>
              <a:schemeClr val="accent2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12" name="Oval 6"/>
            <p:cNvSpPr>
              <a:spLocks/>
            </p:cNvSpPr>
            <p:nvPr/>
          </p:nvSpPr>
          <p:spPr bwMode="auto">
            <a:xfrm>
              <a:off x="2739498" y="1143870"/>
              <a:ext cx="98829" cy="98183"/>
            </a:xfrm>
            <a:prstGeom prst="ellipse">
              <a:avLst/>
            </a:prstGeom>
            <a:solidFill>
              <a:schemeClr val="accent6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/>
            </a:p>
          </p:txBody>
        </p:sp>
        <p:sp>
          <p:nvSpPr>
            <p:cNvPr id="13" name="Rectangle 11"/>
            <p:cNvSpPr>
              <a:spLocks/>
            </p:cNvSpPr>
            <p:nvPr/>
          </p:nvSpPr>
          <p:spPr bwMode="auto">
            <a:xfrm>
              <a:off x="3490082" y="1422916"/>
              <a:ext cx="5260544" cy="206701"/>
            </a:xfrm>
            <a:prstGeom prst="rect">
              <a:avLst/>
            </a:prstGeom>
            <a:solidFill>
              <a:srgbClr val="FFFFFF"/>
            </a:solidFill>
            <a:ln w="25400" cap="flat">
              <a:solidFill>
                <a:srgbClr val="B3B3B3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 dirty="0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 rot="18900000">
              <a:off x="5937413" y="1180294"/>
              <a:ext cx="102533" cy="102533"/>
            </a:xfrm>
            <a:custGeom>
              <a:avLst/>
              <a:gdLst>
                <a:gd name="T0" fmla="*/ 42 w 64"/>
                <a:gd name="T1" fmla="*/ 0 h 64"/>
                <a:gd name="T2" fmla="*/ 21 w 64"/>
                <a:gd name="T3" fmla="*/ 0 h 64"/>
                <a:gd name="T4" fmla="*/ 21 w 64"/>
                <a:gd name="T5" fmla="*/ 21 h 64"/>
                <a:gd name="T6" fmla="*/ 0 w 64"/>
                <a:gd name="T7" fmla="*/ 21 h 64"/>
                <a:gd name="T8" fmla="*/ 0 w 64"/>
                <a:gd name="T9" fmla="*/ 42 h 64"/>
                <a:gd name="T10" fmla="*/ 21 w 64"/>
                <a:gd name="T11" fmla="*/ 42 h 64"/>
                <a:gd name="T12" fmla="*/ 21 w 64"/>
                <a:gd name="T13" fmla="*/ 64 h 64"/>
                <a:gd name="T14" fmla="*/ 42 w 64"/>
                <a:gd name="T15" fmla="*/ 64 h 64"/>
                <a:gd name="T16" fmla="*/ 42 w 64"/>
                <a:gd name="T17" fmla="*/ 42 h 64"/>
                <a:gd name="T18" fmla="*/ 64 w 64"/>
                <a:gd name="T19" fmla="*/ 42 h 64"/>
                <a:gd name="T20" fmla="*/ 64 w 64"/>
                <a:gd name="T21" fmla="*/ 21 h 64"/>
                <a:gd name="T22" fmla="*/ 42 w 64"/>
                <a:gd name="T23" fmla="*/ 21 h 64"/>
                <a:gd name="T24" fmla="*/ 42 w 64"/>
                <a:gd name="T2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64">
                  <a:moveTo>
                    <a:pt x="42" y="0"/>
                  </a:moveTo>
                  <a:lnTo>
                    <a:pt x="21" y="0"/>
                  </a:lnTo>
                  <a:lnTo>
                    <a:pt x="21" y="21"/>
                  </a:lnTo>
                  <a:lnTo>
                    <a:pt x="0" y="21"/>
                  </a:lnTo>
                  <a:lnTo>
                    <a:pt x="0" y="42"/>
                  </a:lnTo>
                  <a:lnTo>
                    <a:pt x="21" y="42"/>
                  </a:lnTo>
                  <a:lnTo>
                    <a:pt x="21" y="64"/>
                  </a:lnTo>
                  <a:lnTo>
                    <a:pt x="42" y="64"/>
                  </a:lnTo>
                  <a:lnTo>
                    <a:pt x="42" y="42"/>
                  </a:lnTo>
                  <a:lnTo>
                    <a:pt x="64" y="42"/>
                  </a:lnTo>
                  <a:lnTo>
                    <a:pt x="64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8939997" y="1107698"/>
              <a:ext cx="160098" cy="160010"/>
              <a:chOff x="4763" y="0"/>
              <a:chExt cx="2900362" cy="2898775"/>
            </a:xfrm>
            <a:solidFill>
              <a:schemeClr val="bg1">
                <a:lumMod val="50000"/>
              </a:schemeClr>
            </a:solidFill>
          </p:grpSpPr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4763" y="0"/>
                <a:ext cx="727075" cy="722313"/>
              </a:xfrm>
              <a:custGeom>
                <a:avLst/>
                <a:gdLst>
                  <a:gd name="T0" fmla="*/ 168 w 193"/>
                  <a:gd name="T1" fmla="*/ 0 h 192"/>
                  <a:gd name="T2" fmla="*/ 24 w 193"/>
                  <a:gd name="T3" fmla="*/ 0 h 192"/>
                  <a:gd name="T4" fmla="*/ 0 w 193"/>
                  <a:gd name="T5" fmla="*/ 24 h 192"/>
                  <a:gd name="T6" fmla="*/ 0 w 193"/>
                  <a:gd name="T7" fmla="*/ 168 h 192"/>
                  <a:gd name="T8" fmla="*/ 24 w 193"/>
                  <a:gd name="T9" fmla="*/ 192 h 192"/>
                  <a:gd name="T10" fmla="*/ 168 w 193"/>
                  <a:gd name="T11" fmla="*/ 192 h 192"/>
                  <a:gd name="T12" fmla="*/ 193 w 193"/>
                  <a:gd name="T13" fmla="*/ 168 h 192"/>
                  <a:gd name="T14" fmla="*/ 193 w 193"/>
                  <a:gd name="T15" fmla="*/ 24 h 192"/>
                  <a:gd name="T16" fmla="*/ 168 w 193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2" y="192"/>
                      <a:pt x="193" y="182"/>
                      <a:pt x="193" y="168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3" y="11"/>
                      <a:pt x="182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4"/>
              <p:cNvSpPr>
                <a:spLocks/>
              </p:cNvSpPr>
              <p:nvPr/>
            </p:nvSpPr>
            <p:spPr bwMode="auto">
              <a:xfrm>
                <a:off x="4763" y="1087438"/>
                <a:ext cx="727075" cy="722313"/>
              </a:xfrm>
              <a:custGeom>
                <a:avLst/>
                <a:gdLst>
                  <a:gd name="T0" fmla="*/ 168 w 193"/>
                  <a:gd name="T1" fmla="*/ 0 h 192"/>
                  <a:gd name="T2" fmla="*/ 24 w 193"/>
                  <a:gd name="T3" fmla="*/ 0 h 192"/>
                  <a:gd name="T4" fmla="*/ 0 w 193"/>
                  <a:gd name="T5" fmla="*/ 24 h 192"/>
                  <a:gd name="T6" fmla="*/ 0 w 193"/>
                  <a:gd name="T7" fmla="*/ 168 h 192"/>
                  <a:gd name="T8" fmla="*/ 24 w 193"/>
                  <a:gd name="T9" fmla="*/ 192 h 192"/>
                  <a:gd name="T10" fmla="*/ 168 w 193"/>
                  <a:gd name="T11" fmla="*/ 192 h 192"/>
                  <a:gd name="T12" fmla="*/ 193 w 193"/>
                  <a:gd name="T13" fmla="*/ 168 h 192"/>
                  <a:gd name="T14" fmla="*/ 193 w 193"/>
                  <a:gd name="T15" fmla="*/ 24 h 192"/>
                  <a:gd name="T16" fmla="*/ 168 w 193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1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2" y="192"/>
                      <a:pt x="193" y="181"/>
                      <a:pt x="193" y="168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3" y="11"/>
                      <a:pt x="182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5"/>
              <p:cNvSpPr>
                <a:spLocks/>
              </p:cNvSpPr>
              <p:nvPr/>
            </p:nvSpPr>
            <p:spPr bwMode="auto">
              <a:xfrm>
                <a:off x="4763" y="2171700"/>
                <a:ext cx="727075" cy="727075"/>
              </a:xfrm>
              <a:custGeom>
                <a:avLst/>
                <a:gdLst>
                  <a:gd name="T0" fmla="*/ 168 w 193"/>
                  <a:gd name="T1" fmla="*/ 0 h 193"/>
                  <a:gd name="T2" fmla="*/ 24 w 193"/>
                  <a:gd name="T3" fmla="*/ 0 h 193"/>
                  <a:gd name="T4" fmla="*/ 0 w 193"/>
                  <a:gd name="T5" fmla="*/ 25 h 193"/>
                  <a:gd name="T6" fmla="*/ 0 w 193"/>
                  <a:gd name="T7" fmla="*/ 169 h 193"/>
                  <a:gd name="T8" fmla="*/ 24 w 193"/>
                  <a:gd name="T9" fmla="*/ 193 h 193"/>
                  <a:gd name="T10" fmla="*/ 168 w 193"/>
                  <a:gd name="T11" fmla="*/ 193 h 193"/>
                  <a:gd name="T12" fmla="*/ 193 w 193"/>
                  <a:gd name="T13" fmla="*/ 169 h 193"/>
                  <a:gd name="T14" fmla="*/ 193 w 193"/>
                  <a:gd name="T15" fmla="*/ 25 h 193"/>
                  <a:gd name="T16" fmla="*/ 168 w 193"/>
                  <a:gd name="T1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193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1" y="193"/>
                      <a:pt x="24" y="193"/>
                    </a:cubicBezTo>
                    <a:cubicBezTo>
                      <a:pt x="168" y="193"/>
                      <a:pt x="168" y="193"/>
                      <a:pt x="168" y="193"/>
                    </a:cubicBezTo>
                    <a:cubicBezTo>
                      <a:pt x="182" y="193"/>
                      <a:pt x="193" y="182"/>
                      <a:pt x="193" y="169"/>
                    </a:cubicBezTo>
                    <a:cubicBezTo>
                      <a:pt x="193" y="25"/>
                      <a:pt x="193" y="25"/>
                      <a:pt x="193" y="25"/>
                    </a:cubicBezTo>
                    <a:cubicBezTo>
                      <a:pt x="193" y="11"/>
                      <a:pt x="182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16"/>
              <p:cNvSpPr>
                <a:spLocks/>
              </p:cNvSpPr>
              <p:nvPr/>
            </p:nvSpPr>
            <p:spPr bwMode="auto">
              <a:xfrm>
                <a:off x="1093788" y="0"/>
                <a:ext cx="722312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2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17"/>
              <p:cNvSpPr>
                <a:spLocks/>
              </p:cNvSpPr>
              <p:nvPr/>
            </p:nvSpPr>
            <p:spPr bwMode="auto">
              <a:xfrm>
                <a:off x="1093788" y="1087438"/>
                <a:ext cx="722312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1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1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18"/>
              <p:cNvSpPr>
                <a:spLocks/>
              </p:cNvSpPr>
              <p:nvPr/>
            </p:nvSpPr>
            <p:spPr bwMode="auto">
              <a:xfrm>
                <a:off x="1093788" y="2171700"/>
                <a:ext cx="722312" cy="727075"/>
              </a:xfrm>
              <a:custGeom>
                <a:avLst/>
                <a:gdLst>
                  <a:gd name="T0" fmla="*/ 168 w 192"/>
                  <a:gd name="T1" fmla="*/ 0 h 193"/>
                  <a:gd name="T2" fmla="*/ 24 w 192"/>
                  <a:gd name="T3" fmla="*/ 0 h 193"/>
                  <a:gd name="T4" fmla="*/ 0 w 192"/>
                  <a:gd name="T5" fmla="*/ 25 h 193"/>
                  <a:gd name="T6" fmla="*/ 0 w 192"/>
                  <a:gd name="T7" fmla="*/ 169 h 193"/>
                  <a:gd name="T8" fmla="*/ 24 w 192"/>
                  <a:gd name="T9" fmla="*/ 193 h 193"/>
                  <a:gd name="T10" fmla="*/ 168 w 192"/>
                  <a:gd name="T11" fmla="*/ 193 h 193"/>
                  <a:gd name="T12" fmla="*/ 192 w 192"/>
                  <a:gd name="T13" fmla="*/ 169 h 193"/>
                  <a:gd name="T14" fmla="*/ 192 w 192"/>
                  <a:gd name="T15" fmla="*/ 25 h 193"/>
                  <a:gd name="T16" fmla="*/ 168 w 192"/>
                  <a:gd name="T1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1" y="193"/>
                      <a:pt x="24" y="193"/>
                    </a:cubicBezTo>
                    <a:cubicBezTo>
                      <a:pt x="168" y="193"/>
                      <a:pt x="168" y="193"/>
                      <a:pt x="168" y="193"/>
                    </a:cubicBezTo>
                    <a:cubicBezTo>
                      <a:pt x="181" y="193"/>
                      <a:pt x="192" y="182"/>
                      <a:pt x="192" y="16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19"/>
              <p:cNvSpPr>
                <a:spLocks/>
              </p:cNvSpPr>
              <p:nvPr/>
            </p:nvSpPr>
            <p:spPr bwMode="auto">
              <a:xfrm>
                <a:off x="2181225" y="0"/>
                <a:ext cx="723900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0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2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20"/>
              <p:cNvSpPr>
                <a:spLocks/>
              </p:cNvSpPr>
              <p:nvPr/>
            </p:nvSpPr>
            <p:spPr bwMode="auto">
              <a:xfrm>
                <a:off x="2181225" y="1087438"/>
                <a:ext cx="723900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1"/>
                      <a:pt x="10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1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21"/>
              <p:cNvSpPr>
                <a:spLocks/>
              </p:cNvSpPr>
              <p:nvPr/>
            </p:nvSpPr>
            <p:spPr bwMode="auto">
              <a:xfrm>
                <a:off x="2181225" y="2171700"/>
                <a:ext cx="723900" cy="727075"/>
              </a:xfrm>
              <a:custGeom>
                <a:avLst/>
                <a:gdLst>
                  <a:gd name="T0" fmla="*/ 168 w 192"/>
                  <a:gd name="T1" fmla="*/ 0 h 193"/>
                  <a:gd name="T2" fmla="*/ 24 w 192"/>
                  <a:gd name="T3" fmla="*/ 0 h 193"/>
                  <a:gd name="T4" fmla="*/ 0 w 192"/>
                  <a:gd name="T5" fmla="*/ 25 h 193"/>
                  <a:gd name="T6" fmla="*/ 0 w 192"/>
                  <a:gd name="T7" fmla="*/ 169 h 193"/>
                  <a:gd name="T8" fmla="*/ 24 w 192"/>
                  <a:gd name="T9" fmla="*/ 193 h 193"/>
                  <a:gd name="T10" fmla="*/ 168 w 192"/>
                  <a:gd name="T11" fmla="*/ 193 h 193"/>
                  <a:gd name="T12" fmla="*/ 192 w 192"/>
                  <a:gd name="T13" fmla="*/ 169 h 193"/>
                  <a:gd name="T14" fmla="*/ 192 w 192"/>
                  <a:gd name="T15" fmla="*/ 25 h 193"/>
                  <a:gd name="T16" fmla="*/ 168 w 192"/>
                  <a:gd name="T1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5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0" y="193"/>
                      <a:pt x="24" y="193"/>
                    </a:cubicBezTo>
                    <a:cubicBezTo>
                      <a:pt x="168" y="193"/>
                      <a:pt x="168" y="193"/>
                      <a:pt x="168" y="193"/>
                    </a:cubicBezTo>
                    <a:cubicBezTo>
                      <a:pt x="181" y="193"/>
                      <a:pt x="192" y="182"/>
                      <a:pt x="192" y="16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6" name="Freeform 25"/>
            <p:cNvSpPr>
              <a:spLocks/>
            </p:cNvSpPr>
            <p:nvPr/>
          </p:nvSpPr>
          <p:spPr bwMode="auto">
            <a:xfrm rot="5400000">
              <a:off x="8942792" y="1454627"/>
              <a:ext cx="151404" cy="132577"/>
            </a:xfrm>
            <a:custGeom>
              <a:avLst/>
              <a:gdLst>
                <a:gd name="T0" fmla="*/ 504 w 896"/>
                <a:gd name="T1" fmla="*/ 0 h 784"/>
                <a:gd name="T2" fmla="*/ 116 w 896"/>
                <a:gd name="T3" fmla="*/ 336 h 784"/>
                <a:gd name="T4" fmla="*/ 0 w 896"/>
                <a:gd name="T5" fmla="*/ 336 h 784"/>
                <a:gd name="T6" fmla="*/ 168 w 896"/>
                <a:gd name="T7" fmla="*/ 560 h 784"/>
                <a:gd name="T8" fmla="*/ 336 w 896"/>
                <a:gd name="T9" fmla="*/ 336 h 784"/>
                <a:gd name="T10" fmla="*/ 230 w 896"/>
                <a:gd name="T11" fmla="*/ 336 h 784"/>
                <a:gd name="T12" fmla="*/ 504 w 896"/>
                <a:gd name="T13" fmla="*/ 112 h 784"/>
                <a:gd name="T14" fmla="*/ 784 w 896"/>
                <a:gd name="T15" fmla="*/ 392 h 784"/>
                <a:gd name="T16" fmla="*/ 504 w 896"/>
                <a:gd name="T17" fmla="*/ 672 h 784"/>
                <a:gd name="T18" fmla="*/ 504 w 896"/>
                <a:gd name="T19" fmla="*/ 784 h 784"/>
                <a:gd name="T20" fmla="*/ 896 w 896"/>
                <a:gd name="T21" fmla="*/ 392 h 784"/>
                <a:gd name="T22" fmla="*/ 504 w 896"/>
                <a:gd name="T23" fmla="*/ 0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6" h="784">
                  <a:moveTo>
                    <a:pt x="504" y="0"/>
                  </a:moveTo>
                  <a:cubicBezTo>
                    <a:pt x="307" y="0"/>
                    <a:pt x="144" y="146"/>
                    <a:pt x="116" y="33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168" y="560"/>
                    <a:pt x="168" y="560"/>
                    <a:pt x="168" y="560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230" y="336"/>
                    <a:pt x="230" y="336"/>
                    <a:pt x="230" y="336"/>
                  </a:cubicBezTo>
                  <a:cubicBezTo>
                    <a:pt x="256" y="208"/>
                    <a:pt x="369" y="112"/>
                    <a:pt x="504" y="112"/>
                  </a:cubicBezTo>
                  <a:cubicBezTo>
                    <a:pt x="658" y="112"/>
                    <a:pt x="784" y="238"/>
                    <a:pt x="784" y="392"/>
                  </a:cubicBezTo>
                  <a:cubicBezTo>
                    <a:pt x="784" y="546"/>
                    <a:pt x="658" y="672"/>
                    <a:pt x="504" y="672"/>
                  </a:cubicBezTo>
                  <a:cubicBezTo>
                    <a:pt x="504" y="784"/>
                    <a:pt x="504" y="784"/>
                    <a:pt x="504" y="784"/>
                  </a:cubicBezTo>
                  <a:cubicBezTo>
                    <a:pt x="721" y="784"/>
                    <a:pt x="896" y="609"/>
                    <a:pt x="896" y="392"/>
                  </a:cubicBezTo>
                  <a:cubicBezTo>
                    <a:pt x="896" y="175"/>
                    <a:pt x="721" y="0"/>
                    <a:pt x="50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5" name="Oval 44"/>
          <p:cNvSpPr/>
          <p:nvPr/>
        </p:nvSpPr>
        <p:spPr>
          <a:xfrm>
            <a:off x="952500" y="1770935"/>
            <a:ext cx="940095" cy="940095"/>
          </a:xfrm>
          <a:prstGeom prst="ellipse">
            <a:avLst/>
          </a:prstGeom>
          <a:noFill/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Simple-Line-Icons" panose="02000503000000000000" pitchFamily="2" charset="2"/>
              </a:rPr>
              <a:t></a:t>
            </a:r>
            <a:endParaRPr lang="en-US" sz="2400">
              <a:solidFill>
                <a:schemeClr val="bg2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952500" y="2838898"/>
            <a:ext cx="61747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Solution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012654" y="3069730"/>
            <a:ext cx="7040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716693" y="3208229"/>
            <a:ext cx="3788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THIS YOUR CREATIVITY PRODUCT</a:t>
            </a:r>
          </a:p>
        </p:txBody>
      </p:sp>
      <p:sp>
        <p:nvSpPr>
          <p:cNvPr id="49" name="Rectangle 48"/>
          <p:cNvSpPr/>
          <p:nvPr/>
        </p:nvSpPr>
        <p:spPr>
          <a:xfrm>
            <a:off x="952501" y="3769776"/>
            <a:ext cx="51435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 Compellingly deliver prospective catalysts for change before economically sound meta-services. Intrinsicly enable optimal results for error-free architectures. </a:t>
            </a:r>
          </a:p>
        </p:txBody>
      </p:sp>
      <p:sp>
        <p:nvSpPr>
          <p:cNvPr id="50" name="Arc 49"/>
          <p:cNvSpPr/>
          <p:nvPr/>
        </p:nvSpPr>
        <p:spPr>
          <a:xfrm>
            <a:off x="952500" y="1770934"/>
            <a:ext cx="940095" cy="940095"/>
          </a:xfrm>
          <a:prstGeom prst="arc">
            <a:avLst>
              <a:gd name="adj1" fmla="val 16200000"/>
              <a:gd name="adj2" fmla="val 20281720"/>
            </a:avLst>
          </a:prstGeom>
          <a:noFill/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952500" y="4554677"/>
            <a:ext cx="71045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012654" y="4785509"/>
            <a:ext cx="7040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716693" y="4924008"/>
            <a:ext cx="35814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NEW SOLUTIONS &amp; NEW BRAND</a:t>
            </a:r>
          </a:p>
        </p:txBody>
      </p:sp>
      <p:sp>
        <p:nvSpPr>
          <p:cNvPr id="54" name="Rectangle 53"/>
          <p:cNvSpPr/>
          <p:nvPr/>
        </p:nvSpPr>
        <p:spPr>
          <a:xfrm>
            <a:off x="952501" y="5485555"/>
            <a:ext cx="51435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 Compellingly deliver prospective catalysts for change before economically sound meta-services. Intrinsicly enable optimal results for error-free architectures. 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11688" y="502181"/>
            <a:ext cx="47016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Featured Product Content &amp; Browser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28649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511688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062302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/>
      <p:bldP spid="47" grpId="0"/>
      <p:bldP spid="48" grpId="0"/>
      <p:bldP spid="49" grpId="0"/>
      <p:bldP spid="50" grpId="0" animBg="1"/>
      <p:bldP spid="51" grpId="0"/>
      <p:bldP spid="52" grpId="0"/>
      <p:bldP spid="53" grpId="0"/>
      <p:bldP spid="54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" name="Oval 1"/>
          <p:cNvSpPr/>
          <p:nvPr/>
        </p:nvSpPr>
        <p:spPr>
          <a:xfrm>
            <a:off x="952500" y="2019300"/>
            <a:ext cx="684914" cy="684914"/>
          </a:xfrm>
          <a:prstGeom prst="ellipse">
            <a:avLst/>
          </a:prstGeom>
          <a:ln>
            <a:noFill/>
          </a:ln>
          <a:effectLst>
            <a:outerShdw blurRad="152400" dist="1270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7" name="Rectangle 6"/>
          <p:cNvSpPr/>
          <p:nvPr/>
        </p:nvSpPr>
        <p:spPr>
          <a:xfrm>
            <a:off x="1736144" y="1969342"/>
            <a:ext cx="3826456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 whereas premier content.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productize alternative infomediaries before holistic channels. </a:t>
            </a:r>
          </a:p>
        </p:txBody>
      </p:sp>
      <p:sp>
        <p:nvSpPr>
          <p:cNvPr id="8" name="Oval 7"/>
          <p:cNvSpPr/>
          <p:nvPr/>
        </p:nvSpPr>
        <p:spPr>
          <a:xfrm>
            <a:off x="965110" y="3366826"/>
            <a:ext cx="684914" cy="684914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52400" dist="1270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9" name="Rectangle 8"/>
          <p:cNvSpPr/>
          <p:nvPr/>
        </p:nvSpPr>
        <p:spPr>
          <a:xfrm>
            <a:off x="1748754" y="3316868"/>
            <a:ext cx="3826456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 whereas premier content.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productize alternative infomediaries before holistic channels. </a:t>
            </a:r>
          </a:p>
        </p:txBody>
      </p:sp>
      <p:sp>
        <p:nvSpPr>
          <p:cNvPr id="10" name="Oval 9"/>
          <p:cNvSpPr/>
          <p:nvPr/>
        </p:nvSpPr>
        <p:spPr>
          <a:xfrm>
            <a:off x="952500" y="4664394"/>
            <a:ext cx="684914" cy="684914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152400" dist="1270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736144" y="4614436"/>
            <a:ext cx="3826456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 whereas premier content.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productize alternative infomediaries before holistic channels. </a:t>
            </a:r>
          </a:p>
        </p:txBody>
      </p:sp>
      <p:sp>
        <p:nvSpPr>
          <p:cNvPr id="12" name="Oval 11"/>
          <p:cNvSpPr/>
          <p:nvPr/>
        </p:nvSpPr>
        <p:spPr>
          <a:xfrm>
            <a:off x="6667500" y="2019300"/>
            <a:ext cx="684914" cy="684914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152400" dist="1270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13" name="Rectangle 12"/>
          <p:cNvSpPr/>
          <p:nvPr/>
        </p:nvSpPr>
        <p:spPr>
          <a:xfrm>
            <a:off x="7451144" y="1969342"/>
            <a:ext cx="3826456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 whereas premier content.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productize alternative infomediaries before holistic channels. </a:t>
            </a:r>
          </a:p>
        </p:txBody>
      </p:sp>
      <p:sp>
        <p:nvSpPr>
          <p:cNvPr id="14" name="Oval 13"/>
          <p:cNvSpPr/>
          <p:nvPr/>
        </p:nvSpPr>
        <p:spPr>
          <a:xfrm>
            <a:off x="6680110" y="3366826"/>
            <a:ext cx="684914" cy="684914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152400" dist="1270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</p:txBody>
      </p:sp>
      <p:sp>
        <p:nvSpPr>
          <p:cNvPr id="15" name="Rectangle 14"/>
          <p:cNvSpPr/>
          <p:nvPr/>
        </p:nvSpPr>
        <p:spPr>
          <a:xfrm>
            <a:off x="7463754" y="3316868"/>
            <a:ext cx="3826456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 whereas premier content.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productize alternative infomediaries before holistic channels. </a:t>
            </a:r>
          </a:p>
        </p:txBody>
      </p:sp>
      <p:sp>
        <p:nvSpPr>
          <p:cNvPr id="16" name="Oval 15"/>
          <p:cNvSpPr/>
          <p:nvPr/>
        </p:nvSpPr>
        <p:spPr>
          <a:xfrm>
            <a:off x="6667500" y="4664394"/>
            <a:ext cx="684914" cy="684914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>
            <a:outerShdw blurRad="152400" dist="1270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06</a:t>
            </a:r>
          </a:p>
        </p:txBody>
      </p:sp>
      <p:sp>
        <p:nvSpPr>
          <p:cNvPr id="17" name="Rectangle 16"/>
          <p:cNvSpPr/>
          <p:nvPr/>
        </p:nvSpPr>
        <p:spPr>
          <a:xfrm>
            <a:off x="7451144" y="4614436"/>
            <a:ext cx="3826456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 whereas premier content.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productize alternative infomediaries before holistic channels.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37756" y="502179"/>
            <a:ext cx="39167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Bullet Text Two Column Layout</a:t>
            </a:r>
          </a:p>
        </p:txBody>
      </p:sp>
      <p:sp>
        <p:nvSpPr>
          <p:cNvPr id="20" name="Rectangle 19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961337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8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3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5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6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9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00"/>
                            </p:stCondLst>
                            <p:childTnLst>
                              <p:par>
                                <p:cTn id="3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5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3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300"/>
                            </p:stCondLst>
                            <p:childTnLst>
                              <p:par>
                                <p:cTn id="5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8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1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3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400"/>
                            </p:stCondLst>
                            <p:childTnLst>
                              <p:par>
                                <p:cTn id="6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45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9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3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2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3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45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000"/>
                            </p:stCondLst>
                            <p:childTnLst>
                              <p:par>
                                <p:cTn id="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3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300"/>
                            </p:stCondLst>
                            <p:childTnLst>
                              <p:par>
                                <p:cTn id="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3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 build="p"/>
      <p:bldP spid="8" grpId="0" animBg="1"/>
      <p:bldP spid="9" grpId="0" build="p"/>
      <p:bldP spid="10" grpId="0" animBg="1"/>
      <p:bldP spid="11" grpId="0" build="p"/>
      <p:bldP spid="12" grpId="0" animBg="1"/>
      <p:bldP spid="13" grpId="0" build="p"/>
      <p:bldP spid="14" grpId="0" animBg="1"/>
      <p:bldP spid="15" grpId="0" build="p"/>
      <p:bldP spid="16" grpId="0" animBg="1"/>
      <p:bldP spid="17" grpId="0" build="p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Rectangle 3"/>
          <p:cNvSpPr/>
          <p:nvPr/>
        </p:nvSpPr>
        <p:spPr>
          <a:xfrm>
            <a:off x="1200572" y="2019300"/>
            <a:ext cx="1828800" cy="18288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3398370" y="2019300"/>
            <a:ext cx="23742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DESIGNER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" name="Rectangle 4"/>
          <p:cNvSpPr/>
          <p:nvPr/>
        </p:nvSpPr>
        <p:spPr>
          <a:xfrm>
            <a:off x="3398371" y="3059668"/>
            <a:ext cx="1295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   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421734" y="2028230"/>
            <a:ext cx="1828800" cy="1828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8619532" y="2028230"/>
            <a:ext cx="23742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Tiff Lacey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MARKETER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619533" y="3068598"/>
            <a:ext cx="1295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   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98268" y="4334540"/>
            <a:ext cx="1828800" cy="1828800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3396066" y="4334540"/>
            <a:ext cx="23742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Dave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 b="1">
                <a:solidFill>
                  <a:schemeClr val="accent6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DEVELOPER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3396067" y="5374908"/>
            <a:ext cx="1295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   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419430" y="4343470"/>
            <a:ext cx="1828800" cy="1828800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8617228" y="4343470"/>
            <a:ext cx="23742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Sarah England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8617229" y="5383838"/>
            <a:ext cx="1295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   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032512" y="502179"/>
            <a:ext cx="412715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Awesome &amp; Creative Team Work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Team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7156769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"/>
                            </p:stCondLst>
                            <p:childTnLst>
                              <p:par>
                                <p:cTn id="1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900"/>
                            </p:stCondLst>
                            <p:childTnLst>
                              <p:par>
                                <p:cTn id="2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3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00"/>
                            </p:stCondLst>
                            <p:childTnLst>
                              <p:par>
                                <p:cTn id="2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800"/>
                            </p:stCondLst>
                            <p:childTnLst>
                              <p:par>
                                <p:cTn id="3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100"/>
                            </p:stCondLst>
                            <p:childTnLst>
                              <p:par>
                                <p:cTn id="4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400"/>
                            </p:stCondLst>
                            <p:childTnLst>
                              <p:par>
                                <p:cTn id="5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00"/>
                            </p:stCondLst>
                            <p:childTnLst>
                              <p:par>
                                <p:cTn id="5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300"/>
                            </p:stCondLst>
                            <p:childTnLst>
                              <p:par>
                                <p:cTn id="6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600"/>
                            </p:stCondLst>
                            <p:childTnLst>
                              <p:par>
                                <p:cTn id="7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3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900"/>
                            </p:stCondLst>
                            <p:childTnLst>
                              <p:par>
                                <p:cTn id="8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3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200"/>
                            </p:stCondLst>
                            <p:childTnLst>
                              <p:par>
                                <p:cTn id="8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3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800"/>
                            </p:stCondLst>
                            <p:childTnLst>
                              <p:par>
                                <p:cTn id="9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100"/>
                            </p:stCondLst>
                            <p:childTnLst>
                              <p:par>
                                <p:cTn id="10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400"/>
                            </p:stCondLst>
                            <p:childTnLst>
                              <p:par>
                                <p:cTn id="10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3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3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3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700"/>
                            </p:stCondLst>
                            <p:childTnLst>
                              <p:par>
                                <p:cTn id="11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300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6000"/>
                            </p:stCondLst>
                            <p:childTnLst>
                              <p:par>
                                <p:cTn id="1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9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2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 build="p"/>
      <p:bldP spid="5" grpId="0" build="p"/>
      <p:bldP spid="20" grpId="0" animBg="1"/>
      <p:bldP spid="26" grpId="0" build="p"/>
      <p:bldP spid="27" grpId="0" build="p"/>
      <p:bldP spid="28" grpId="0" animBg="1"/>
      <p:bldP spid="30" grpId="0" build="p"/>
      <p:bldP spid="31" grpId="0" build="p"/>
      <p:bldP spid="32" grpId="0" animBg="1"/>
      <p:bldP spid="34" grpId="0" build="p"/>
      <p:bldP spid="35" grpId="0" build="p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1" name="Rectangle 10"/>
          <p:cNvSpPr/>
          <p:nvPr/>
        </p:nvSpPr>
        <p:spPr>
          <a:xfrm rot="420092">
            <a:off x="856255" y="2276048"/>
            <a:ext cx="1445759" cy="1597959"/>
          </a:xfrm>
          <a:custGeom>
            <a:avLst/>
            <a:gdLst>
              <a:gd name="connsiteX0" fmla="*/ 0 w 1409700"/>
              <a:gd name="connsiteY0" fmla="*/ 0 h 1409700"/>
              <a:gd name="connsiteX1" fmla="*/ 1409700 w 1409700"/>
              <a:gd name="connsiteY1" fmla="*/ 0 h 1409700"/>
              <a:gd name="connsiteX2" fmla="*/ 1409700 w 1409700"/>
              <a:gd name="connsiteY2" fmla="*/ 1409700 h 1409700"/>
              <a:gd name="connsiteX3" fmla="*/ 0 w 1409700"/>
              <a:gd name="connsiteY3" fmla="*/ 1409700 h 1409700"/>
              <a:gd name="connsiteX4" fmla="*/ 0 w 1409700"/>
              <a:gd name="connsiteY4" fmla="*/ 0 h 1409700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759" h="1597959">
                <a:moveTo>
                  <a:pt x="0" y="0"/>
                </a:moveTo>
                <a:lnTo>
                  <a:pt x="1409700" y="0"/>
                </a:lnTo>
                <a:lnTo>
                  <a:pt x="1445759" y="1597959"/>
                </a:lnTo>
                <a:cubicBezTo>
                  <a:pt x="999513" y="1401665"/>
                  <a:pt x="481920" y="1472453"/>
                  <a:pt x="0" y="14097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0"/>
          <p:cNvSpPr/>
          <p:nvPr/>
        </p:nvSpPr>
        <p:spPr>
          <a:xfrm rot="420092">
            <a:off x="2674423" y="2276048"/>
            <a:ext cx="1445759" cy="1597959"/>
          </a:xfrm>
          <a:custGeom>
            <a:avLst/>
            <a:gdLst>
              <a:gd name="connsiteX0" fmla="*/ 0 w 1409700"/>
              <a:gd name="connsiteY0" fmla="*/ 0 h 1409700"/>
              <a:gd name="connsiteX1" fmla="*/ 1409700 w 1409700"/>
              <a:gd name="connsiteY1" fmla="*/ 0 h 1409700"/>
              <a:gd name="connsiteX2" fmla="*/ 1409700 w 1409700"/>
              <a:gd name="connsiteY2" fmla="*/ 1409700 h 1409700"/>
              <a:gd name="connsiteX3" fmla="*/ 0 w 1409700"/>
              <a:gd name="connsiteY3" fmla="*/ 1409700 h 1409700"/>
              <a:gd name="connsiteX4" fmla="*/ 0 w 1409700"/>
              <a:gd name="connsiteY4" fmla="*/ 0 h 1409700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759" h="1597959">
                <a:moveTo>
                  <a:pt x="0" y="0"/>
                </a:moveTo>
                <a:lnTo>
                  <a:pt x="1409700" y="0"/>
                </a:lnTo>
                <a:lnTo>
                  <a:pt x="1445759" y="1597959"/>
                </a:lnTo>
                <a:cubicBezTo>
                  <a:pt x="999513" y="1401665"/>
                  <a:pt x="481920" y="1472453"/>
                  <a:pt x="0" y="14097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0"/>
          <p:cNvSpPr/>
          <p:nvPr/>
        </p:nvSpPr>
        <p:spPr>
          <a:xfrm rot="420092">
            <a:off x="4492591" y="2276048"/>
            <a:ext cx="1445759" cy="1597959"/>
          </a:xfrm>
          <a:custGeom>
            <a:avLst/>
            <a:gdLst>
              <a:gd name="connsiteX0" fmla="*/ 0 w 1409700"/>
              <a:gd name="connsiteY0" fmla="*/ 0 h 1409700"/>
              <a:gd name="connsiteX1" fmla="*/ 1409700 w 1409700"/>
              <a:gd name="connsiteY1" fmla="*/ 0 h 1409700"/>
              <a:gd name="connsiteX2" fmla="*/ 1409700 w 1409700"/>
              <a:gd name="connsiteY2" fmla="*/ 1409700 h 1409700"/>
              <a:gd name="connsiteX3" fmla="*/ 0 w 1409700"/>
              <a:gd name="connsiteY3" fmla="*/ 1409700 h 1409700"/>
              <a:gd name="connsiteX4" fmla="*/ 0 w 1409700"/>
              <a:gd name="connsiteY4" fmla="*/ 0 h 1409700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759" h="1597959">
                <a:moveTo>
                  <a:pt x="0" y="0"/>
                </a:moveTo>
                <a:lnTo>
                  <a:pt x="1409700" y="0"/>
                </a:lnTo>
                <a:lnTo>
                  <a:pt x="1445759" y="1597959"/>
                </a:lnTo>
                <a:cubicBezTo>
                  <a:pt x="999513" y="1401665"/>
                  <a:pt x="481920" y="1472453"/>
                  <a:pt x="0" y="14097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0"/>
          <p:cNvSpPr/>
          <p:nvPr/>
        </p:nvSpPr>
        <p:spPr>
          <a:xfrm rot="420092">
            <a:off x="6310759" y="2276048"/>
            <a:ext cx="1445759" cy="1597959"/>
          </a:xfrm>
          <a:custGeom>
            <a:avLst/>
            <a:gdLst>
              <a:gd name="connsiteX0" fmla="*/ 0 w 1409700"/>
              <a:gd name="connsiteY0" fmla="*/ 0 h 1409700"/>
              <a:gd name="connsiteX1" fmla="*/ 1409700 w 1409700"/>
              <a:gd name="connsiteY1" fmla="*/ 0 h 1409700"/>
              <a:gd name="connsiteX2" fmla="*/ 1409700 w 1409700"/>
              <a:gd name="connsiteY2" fmla="*/ 1409700 h 1409700"/>
              <a:gd name="connsiteX3" fmla="*/ 0 w 1409700"/>
              <a:gd name="connsiteY3" fmla="*/ 1409700 h 1409700"/>
              <a:gd name="connsiteX4" fmla="*/ 0 w 1409700"/>
              <a:gd name="connsiteY4" fmla="*/ 0 h 1409700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759" h="1597959">
                <a:moveTo>
                  <a:pt x="0" y="0"/>
                </a:moveTo>
                <a:lnTo>
                  <a:pt x="1409700" y="0"/>
                </a:lnTo>
                <a:lnTo>
                  <a:pt x="1445759" y="1597959"/>
                </a:lnTo>
                <a:cubicBezTo>
                  <a:pt x="999513" y="1401665"/>
                  <a:pt x="481920" y="1472453"/>
                  <a:pt x="0" y="14097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0"/>
          <p:cNvSpPr/>
          <p:nvPr/>
        </p:nvSpPr>
        <p:spPr>
          <a:xfrm rot="420092">
            <a:off x="8128927" y="2276048"/>
            <a:ext cx="1445759" cy="1597959"/>
          </a:xfrm>
          <a:custGeom>
            <a:avLst/>
            <a:gdLst>
              <a:gd name="connsiteX0" fmla="*/ 0 w 1409700"/>
              <a:gd name="connsiteY0" fmla="*/ 0 h 1409700"/>
              <a:gd name="connsiteX1" fmla="*/ 1409700 w 1409700"/>
              <a:gd name="connsiteY1" fmla="*/ 0 h 1409700"/>
              <a:gd name="connsiteX2" fmla="*/ 1409700 w 1409700"/>
              <a:gd name="connsiteY2" fmla="*/ 1409700 h 1409700"/>
              <a:gd name="connsiteX3" fmla="*/ 0 w 1409700"/>
              <a:gd name="connsiteY3" fmla="*/ 1409700 h 1409700"/>
              <a:gd name="connsiteX4" fmla="*/ 0 w 1409700"/>
              <a:gd name="connsiteY4" fmla="*/ 0 h 1409700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759" h="1597959">
                <a:moveTo>
                  <a:pt x="0" y="0"/>
                </a:moveTo>
                <a:lnTo>
                  <a:pt x="1409700" y="0"/>
                </a:lnTo>
                <a:lnTo>
                  <a:pt x="1445759" y="1597959"/>
                </a:lnTo>
                <a:cubicBezTo>
                  <a:pt x="999513" y="1401665"/>
                  <a:pt x="481920" y="1472453"/>
                  <a:pt x="0" y="14097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10"/>
          <p:cNvSpPr/>
          <p:nvPr/>
        </p:nvSpPr>
        <p:spPr>
          <a:xfrm rot="420092">
            <a:off x="9868721" y="2276048"/>
            <a:ext cx="1445759" cy="1597959"/>
          </a:xfrm>
          <a:custGeom>
            <a:avLst/>
            <a:gdLst>
              <a:gd name="connsiteX0" fmla="*/ 0 w 1409700"/>
              <a:gd name="connsiteY0" fmla="*/ 0 h 1409700"/>
              <a:gd name="connsiteX1" fmla="*/ 1409700 w 1409700"/>
              <a:gd name="connsiteY1" fmla="*/ 0 h 1409700"/>
              <a:gd name="connsiteX2" fmla="*/ 1409700 w 1409700"/>
              <a:gd name="connsiteY2" fmla="*/ 1409700 h 1409700"/>
              <a:gd name="connsiteX3" fmla="*/ 0 w 1409700"/>
              <a:gd name="connsiteY3" fmla="*/ 1409700 h 1409700"/>
              <a:gd name="connsiteX4" fmla="*/ 0 w 1409700"/>
              <a:gd name="connsiteY4" fmla="*/ 0 h 1409700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  <a:gd name="connsiteX0" fmla="*/ 0 w 1445759"/>
              <a:gd name="connsiteY0" fmla="*/ 0 h 1597959"/>
              <a:gd name="connsiteX1" fmla="*/ 1409700 w 1445759"/>
              <a:gd name="connsiteY1" fmla="*/ 0 h 1597959"/>
              <a:gd name="connsiteX2" fmla="*/ 1445759 w 1445759"/>
              <a:gd name="connsiteY2" fmla="*/ 1597959 h 1597959"/>
              <a:gd name="connsiteX3" fmla="*/ 0 w 1445759"/>
              <a:gd name="connsiteY3" fmla="*/ 1409700 h 1597959"/>
              <a:gd name="connsiteX4" fmla="*/ 0 w 1445759"/>
              <a:gd name="connsiteY4" fmla="*/ 0 h 1597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759" h="1597959">
                <a:moveTo>
                  <a:pt x="0" y="0"/>
                </a:moveTo>
                <a:lnTo>
                  <a:pt x="1409700" y="0"/>
                </a:lnTo>
                <a:lnTo>
                  <a:pt x="1445759" y="1597959"/>
                </a:lnTo>
                <a:cubicBezTo>
                  <a:pt x="999513" y="1401665"/>
                  <a:pt x="481920" y="1472453"/>
                  <a:pt x="0" y="14097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874284" y="4281312"/>
            <a:ext cx="1295401" cy="1708160"/>
            <a:chOff x="874284" y="4132452"/>
            <a:chExt cx="1295401" cy="1708160"/>
          </a:xfrm>
        </p:grpSpPr>
        <p:sp>
          <p:nvSpPr>
            <p:cNvPr id="28" name="Rectangle 27"/>
            <p:cNvSpPr/>
            <p:nvPr/>
          </p:nvSpPr>
          <p:spPr>
            <a:xfrm>
              <a:off x="874284" y="4132452"/>
              <a:ext cx="1295401" cy="1338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Kyler England</a:t>
              </a:r>
            </a:p>
            <a:p>
              <a:pPr algn="ctr"/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DESIGNER</a:t>
              </a:r>
            </a:p>
            <a:p>
              <a:pPr algn="ctr"/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874284" y="5471280"/>
              <a:ext cx="129540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   </a:t>
              </a:r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2749601" y="4281312"/>
            <a:ext cx="1295401" cy="1708160"/>
            <a:chOff x="874284" y="4132452"/>
            <a:chExt cx="1295401" cy="1708160"/>
          </a:xfrm>
        </p:grpSpPr>
        <p:sp>
          <p:nvSpPr>
            <p:cNvPr id="31" name="Rectangle 30"/>
            <p:cNvSpPr/>
            <p:nvPr/>
          </p:nvSpPr>
          <p:spPr>
            <a:xfrm>
              <a:off x="874284" y="4132452"/>
              <a:ext cx="1295401" cy="1338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Tiff </a:t>
              </a:r>
            </a:p>
            <a:p>
              <a:pPr algn="ctr"/>
              <a:r>
                <a:rPr lang="en-US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Lacey</a:t>
              </a:r>
            </a:p>
            <a:p>
              <a:pPr algn="ctr"/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DESIGNER</a:t>
              </a:r>
            </a:p>
            <a:p>
              <a:pPr algn="ctr"/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874284" y="5471280"/>
              <a:ext cx="129540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   </a:t>
              </a:r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567769" y="4281312"/>
            <a:ext cx="1295401" cy="1708160"/>
            <a:chOff x="874284" y="4132452"/>
            <a:chExt cx="1295401" cy="1708160"/>
          </a:xfrm>
        </p:grpSpPr>
        <p:sp>
          <p:nvSpPr>
            <p:cNvPr id="34" name="Rectangle 33"/>
            <p:cNvSpPr/>
            <p:nvPr/>
          </p:nvSpPr>
          <p:spPr>
            <a:xfrm>
              <a:off x="874284" y="4132452"/>
              <a:ext cx="1295401" cy="1338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Sarah England</a:t>
              </a:r>
            </a:p>
            <a:p>
              <a:pPr algn="ctr"/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DESIGNER</a:t>
              </a:r>
            </a:p>
            <a:p>
              <a:pPr algn="ctr"/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874284" y="5471280"/>
              <a:ext cx="129540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   </a:t>
              </a:r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385937" y="4281312"/>
            <a:ext cx="1295401" cy="1708160"/>
            <a:chOff x="874284" y="4132452"/>
            <a:chExt cx="1295401" cy="1708160"/>
          </a:xfrm>
        </p:grpSpPr>
        <p:sp>
          <p:nvSpPr>
            <p:cNvPr id="37" name="Rectangle 36"/>
            <p:cNvSpPr/>
            <p:nvPr/>
          </p:nvSpPr>
          <p:spPr>
            <a:xfrm>
              <a:off x="874284" y="4132452"/>
              <a:ext cx="1295401" cy="1338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Tom Martin</a:t>
              </a:r>
            </a:p>
            <a:p>
              <a:pPr algn="ctr"/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DESIGNER</a:t>
              </a:r>
            </a:p>
            <a:p>
              <a:pPr algn="ctr"/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4284" y="5471280"/>
              <a:ext cx="129540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   </a:t>
              </a:r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8204105" y="4281312"/>
            <a:ext cx="1295401" cy="1708160"/>
            <a:chOff x="874284" y="4132452"/>
            <a:chExt cx="1295401" cy="1708160"/>
          </a:xfrm>
        </p:grpSpPr>
        <p:sp>
          <p:nvSpPr>
            <p:cNvPr id="40" name="Rectangle 39"/>
            <p:cNvSpPr/>
            <p:nvPr/>
          </p:nvSpPr>
          <p:spPr>
            <a:xfrm>
              <a:off x="874284" y="4132452"/>
              <a:ext cx="1295401" cy="1338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John </a:t>
              </a:r>
            </a:p>
            <a:p>
              <a:pPr algn="ctr"/>
              <a:r>
                <a:rPr lang="en-US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Dave</a:t>
              </a:r>
            </a:p>
            <a:p>
              <a:pPr algn="ctr"/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DESIGNER</a:t>
              </a:r>
            </a:p>
            <a:p>
              <a:pPr algn="ctr"/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874284" y="5471280"/>
              <a:ext cx="129540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   </a:t>
              </a:r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9944099" y="4281312"/>
            <a:ext cx="1295401" cy="1708160"/>
            <a:chOff x="874284" y="4132452"/>
            <a:chExt cx="1295401" cy="1708160"/>
          </a:xfrm>
        </p:grpSpPr>
        <p:sp>
          <p:nvSpPr>
            <p:cNvPr id="43" name="Rectangle 42"/>
            <p:cNvSpPr/>
            <p:nvPr/>
          </p:nvSpPr>
          <p:spPr>
            <a:xfrm>
              <a:off x="874284" y="4132452"/>
              <a:ext cx="1295401" cy="1338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Mike </a:t>
              </a:r>
            </a:p>
            <a:p>
              <a:pPr algn="ctr"/>
              <a:r>
                <a:rPr lang="en-US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Berg</a:t>
              </a:r>
            </a:p>
            <a:p>
              <a:pPr algn="ctr"/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DESIGNER</a:t>
              </a:r>
            </a:p>
            <a:p>
              <a:pPr algn="ctr"/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874284" y="5471280"/>
              <a:ext cx="129540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   </a:t>
              </a:r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4032512" y="502179"/>
            <a:ext cx="412715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Awesome &amp; Creative Team Work</a:t>
            </a:r>
          </a:p>
        </p:txBody>
      </p:sp>
      <p:sp>
        <p:nvSpPr>
          <p:cNvPr id="46" name="Rectangle 45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157164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6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" accel="10000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400"/>
                            </p:stCondLst>
                            <p:childTnLst>
                              <p:par>
                                <p:cTn id="1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900"/>
                            </p:stCondLst>
                            <p:childTnLst>
                              <p:par>
                                <p:cTn id="1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6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0" accel="10000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300"/>
                            </p:stCondLst>
                            <p:childTnLst>
                              <p:par>
                                <p:cTn id="2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800"/>
                            </p:stCondLst>
                            <p:childTnLst>
                              <p:par>
                                <p:cTn id="3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6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0" accel="10000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00"/>
                            </p:stCondLst>
                            <p:childTnLst>
                              <p:par>
                                <p:cTn id="40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700"/>
                            </p:stCondLst>
                            <p:childTnLst>
                              <p:par>
                                <p:cTn id="4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6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40" accel="10000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100"/>
                            </p:stCondLst>
                            <p:childTnLst>
                              <p:par>
                                <p:cTn id="5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600"/>
                            </p:stCondLst>
                            <p:childTnLst>
                              <p:par>
                                <p:cTn id="6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6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" accel="10000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000"/>
                            </p:stCondLst>
                            <p:childTnLst>
                              <p:par>
                                <p:cTn id="6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4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6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" accel="10000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900"/>
                            </p:stCondLst>
                            <p:childTnLst>
                              <p:par>
                                <p:cTn id="8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400"/>
                            </p:stCondLst>
                            <p:childTnLst>
                              <p:par>
                                <p:cTn id="8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900"/>
                            </p:stCondLst>
                            <p:childTnLst>
                              <p:par>
                                <p:cTn id="9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6400"/>
                            </p:stCondLst>
                            <p:childTnLst>
                              <p:par>
                                <p:cTn id="10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6900"/>
                            </p:stCondLst>
                            <p:childTnLst>
                              <p:par>
                                <p:cTn id="10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400"/>
                            </p:stCondLst>
                            <p:childTnLst>
                              <p:par>
                                <p:cTn id="11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7900"/>
                            </p:stCondLst>
                            <p:childTnLst>
                              <p:par>
                                <p:cTn id="11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4" grpId="0" animBg="1"/>
      <p:bldP spid="17" grpId="0" animBg="1"/>
      <p:bldP spid="20" grpId="0" animBg="1"/>
      <p:bldP spid="26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1" name="Rounded Rectangle 10"/>
          <p:cNvSpPr/>
          <p:nvPr/>
        </p:nvSpPr>
        <p:spPr>
          <a:xfrm>
            <a:off x="1069460" y="2119293"/>
            <a:ext cx="1726905" cy="27432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DESIGNER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003998" y="4323149"/>
            <a:ext cx="179236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3153442" y="3193185"/>
            <a:ext cx="1726905" cy="27432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</p:txBody>
      </p:sp>
      <p:sp>
        <p:nvSpPr>
          <p:cNvPr id="25" name="Rectangle 24"/>
          <p:cNvSpPr/>
          <p:nvPr/>
        </p:nvSpPr>
        <p:spPr>
          <a:xfrm>
            <a:off x="3087980" y="5397041"/>
            <a:ext cx="179236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Tiff Lacey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5240289" y="2119293"/>
            <a:ext cx="1726905" cy="27432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DEVELOPER</a:t>
            </a:r>
          </a:p>
        </p:txBody>
      </p:sp>
      <p:sp>
        <p:nvSpPr>
          <p:cNvPr id="29" name="Rectangle 28"/>
          <p:cNvSpPr/>
          <p:nvPr/>
        </p:nvSpPr>
        <p:spPr>
          <a:xfrm>
            <a:off x="5174827" y="4323149"/>
            <a:ext cx="179236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7321403" y="3193180"/>
            <a:ext cx="1726905" cy="274320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</a:t>
            </a:r>
          </a:p>
        </p:txBody>
      </p:sp>
      <p:sp>
        <p:nvSpPr>
          <p:cNvPr id="33" name="Rectangle 32"/>
          <p:cNvSpPr/>
          <p:nvPr/>
        </p:nvSpPr>
        <p:spPr>
          <a:xfrm>
            <a:off x="7255941" y="5397036"/>
            <a:ext cx="179236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Lynda May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9402514" y="2119293"/>
            <a:ext cx="1726905" cy="274320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MANAGER</a:t>
            </a:r>
          </a:p>
        </p:txBody>
      </p:sp>
      <p:sp>
        <p:nvSpPr>
          <p:cNvPr id="37" name="Rectangle 36"/>
          <p:cNvSpPr/>
          <p:nvPr/>
        </p:nvSpPr>
        <p:spPr>
          <a:xfrm>
            <a:off x="9337052" y="4323149"/>
            <a:ext cx="179236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Tom Dave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069460" y="5327886"/>
            <a:ext cx="274320" cy="18288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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88820" y="5301854"/>
            <a:ext cx="107433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158,850 Follower</a:t>
            </a:r>
          </a:p>
        </p:txBody>
      </p:sp>
      <p:sp>
        <p:nvSpPr>
          <p:cNvPr id="38" name="Rounded Rectangle 37"/>
          <p:cNvSpPr/>
          <p:nvPr/>
        </p:nvSpPr>
        <p:spPr>
          <a:xfrm>
            <a:off x="3150574" y="2616596"/>
            <a:ext cx="274320" cy="18288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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469934" y="2590564"/>
            <a:ext cx="107433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580,850 Follower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5235707" y="5327886"/>
            <a:ext cx="274320" cy="18288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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555067" y="5301854"/>
            <a:ext cx="107433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800,850 Follower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7321403" y="2616596"/>
            <a:ext cx="274320" cy="182880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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640763" y="2590564"/>
            <a:ext cx="107433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520,015 Follower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9401954" y="5327886"/>
            <a:ext cx="274320" cy="182880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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721314" y="5301854"/>
            <a:ext cx="107433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580,850 Follower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032512" y="502179"/>
            <a:ext cx="412715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Awesome &amp; Creative Team Work</a:t>
            </a:r>
          </a:p>
        </p:txBody>
      </p:sp>
      <p:sp>
        <p:nvSpPr>
          <p:cNvPr id="47" name="Rectangle 46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1086886" y="2359541"/>
            <a:ext cx="1728216" cy="1728216"/>
          </a:xfrm>
        </p:spPr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4029720531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7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" accel="100000" fill="hold">
                                          <p:stCondLst>
                                            <p:cond delay="27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"/>
                            </p:stCondLst>
                            <p:childTnLst>
                              <p:par>
                                <p:cTn id="1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600"/>
                            </p:stCondLst>
                            <p:childTnLst>
                              <p:par>
                                <p:cTn id="18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7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" accel="100000" fill="hold">
                                          <p:stCondLst>
                                            <p:cond delay="2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00"/>
                            </p:stCondLst>
                            <p:childTnLst>
                              <p:par>
                                <p:cTn id="3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7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" accel="100000" fill="hold">
                                          <p:stCondLst>
                                            <p:cond delay="27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800"/>
                            </p:stCondLst>
                            <p:childTnLst>
                              <p:par>
                                <p:cTn id="4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7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" accel="100000" fill="hold">
                                          <p:stCondLst>
                                            <p:cond delay="27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1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400"/>
                            </p:stCondLst>
                            <p:childTnLst>
                              <p:par>
                                <p:cTn id="57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7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" accel="100000" fill="hold">
                                          <p:stCondLst>
                                            <p:cond delay="27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700"/>
                            </p:stCondLst>
                            <p:childTnLst>
                              <p:par>
                                <p:cTn id="6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50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800"/>
                            </p:stCondLst>
                            <p:childTnLst>
                              <p:par>
                                <p:cTn id="10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4100"/>
                            </p:stCondLst>
                            <p:childTnLst>
                              <p:par>
                                <p:cTn id="10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4400"/>
                            </p:stCondLst>
                            <p:childTnLst>
                              <p:par>
                                <p:cTn id="10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4700"/>
                            </p:stCondLst>
                            <p:childTnLst>
                              <p:par>
                                <p:cTn id="1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0"/>
                            </p:stCondLst>
                            <p:childTnLst>
                              <p:par>
                                <p:cTn id="1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300"/>
                            </p:stCondLst>
                            <p:childTnLst>
                              <p:par>
                                <p:cTn id="1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600"/>
                            </p:stCondLst>
                            <p:childTnLst>
                              <p:par>
                                <p:cTn id="1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6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5900"/>
                            </p:stCondLst>
                            <p:childTnLst>
                              <p:par>
                                <p:cTn id="1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6200"/>
                            </p:stCondLst>
                            <p:childTnLst>
                              <p:par>
                                <p:cTn id="1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/>
      <p:bldP spid="19" grpId="0" animBg="1"/>
      <p:bldP spid="25" grpId="0"/>
      <p:bldP spid="27" grpId="0" animBg="1"/>
      <p:bldP spid="29" grpId="0"/>
      <p:bldP spid="31" grpId="0" animBg="1"/>
      <p:bldP spid="33" grpId="0"/>
      <p:bldP spid="35" grpId="0" animBg="1"/>
      <p:bldP spid="37" grpId="0"/>
      <p:bldP spid="7" grpId="0" animBg="1"/>
      <p:bldP spid="8" grpId="0"/>
      <p:bldP spid="38" grpId="0" animBg="1"/>
      <p:bldP spid="39" grpId="0"/>
      <p:bldP spid="40" grpId="0" animBg="1"/>
      <p:bldP spid="41" grpId="0"/>
      <p:bldP spid="42" grpId="0" animBg="1"/>
      <p:bldP spid="43" grpId="0"/>
      <p:bldP spid="44" grpId="0" animBg="1"/>
      <p:bldP spid="45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Rectangle 9"/>
          <p:cNvSpPr/>
          <p:nvPr/>
        </p:nvSpPr>
        <p:spPr>
          <a:xfrm>
            <a:off x="1062819" y="2129619"/>
            <a:ext cx="1828800" cy="18288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3264599" y="2129619"/>
            <a:ext cx="28314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</a:t>
            </a:r>
          </a:p>
          <a:p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DESIGNER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222414" y="4325768"/>
            <a:ext cx="4873586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ENGLAND: </a:t>
            </a:r>
            <a:r>
              <a:rPr lang="en-US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FEATURED</a:t>
            </a:r>
          </a:p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WORK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MARTIN, CEO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062819" y="4392225"/>
            <a:ext cx="45719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3264599" y="3147397"/>
            <a:ext cx="1295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   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" name="Oval 3"/>
          <p:cNvSpPr/>
          <p:nvPr/>
        </p:nvSpPr>
        <p:spPr>
          <a:xfrm>
            <a:off x="6629400" y="2019300"/>
            <a:ext cx="1409701" cy="1409701"/>
          </a:xfrm>
          <a:prstGeom prst="ellipse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</a:t>
            </a:r>
          </a:p>
        </p:txBody>
      </p:sp>
      <p:sp>
        <p:nvSpPr>
          <p:cNvPr id="17" name="Arc 16"/>
          <p:cNvSpPr/>
          <p:nvPr/>
        </p:nvSpPr>
        <p:spPr>
          <a:xfrm>
            <a:off x="6629400" y="2019300"/>
            <a:ext cx="1409701" cy="1409701"/>
          </a:xfrm>
          <a:prstGeom prst="arc">
            <a:avLst>
              <a:gd name="adj1" fmla="val 16200000"/>
              <a:gd name="adj2" fmla="val 10611064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9829799" y="2019300"/>
            <a:ext cx="1409701" cy="1409701"/>
          </a:xfrm>
          <a:prstGeom prst="ellipse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</a:t>
            </a:r>
          </a:p>
        </p:txBody>
      </p:sp>
      <p:sp>
        <p:nvSpPr>
          <p:cNvPr id="20" name="Arc 19"/>
          <p:cNvSpPr/>
          <p:nvPr/>
        </p:nvSpPr>
        <p:spPr>
          <a:xfrm>
            <a:off x="9829799" y="2019300"/>
            <a:ext cx="1409701" cy="1409701"/>
          </a:xfrm>
          <a:prstGeom prst="arc">
            <a:avLst>
              <a:gd name="adj1" fmla="val 16200000"/>
              <a:gd name="adj2" fmla="val 14824012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8229599" y="2019299"/>
            <a:ext cx="1409701" cy="1409701"/>
          </a:xfrm>
          <a:prstGeom prst="ellipse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</p:txBody>
      </p:sp>
      <p:sp>
        <p:nvSpPr>
          <p:cNvPr id="26" name="Arc 25"/>
          <p:cNvSpPr/>
          <p:nvPr/>
        </p:nvSpPr>
        <p:spPr>
          <a:xfrm>
            <a:off x="8229599" y="2019299"/>
            <a:ext cx="1409701" cy="1409701"/>
          </a:xfrm>
          <a:prstGeom prst="arc">
            <a:avLst>
              <a:gd name="adj1" fmla="val 16200000"/>
              <a:gd name="adj2" fmla="val 20328153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4130807" y="3747938"/>
            <a:ext cx="274320" cy="18288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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450167" y="3721906"/>
            <a:ext cx="107433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158,850 Follower</a:t>
            </a:r>
          </a:p>
        </p:txBody>
      </p:sp>
      <p:sp>
        <p:nvSpPr>
          <p:cNvPr id="5" name="Rectangle 4"/>
          <p:cNvSpPr/>
          <p:nvPr/>
        </p:nvSpPr>
        <p:spPr>
          <a:xfrm>
            <a:off x="8229599" y="3745515"/>
            <a:ext cx="3994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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629066" y="3745515"/>
            <a:ext cx="261043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2015/07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BEST PRODUCT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413034" y="3745515"/>
            <a:ext cx="7040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</a:p>
        </p:txBody>
      </p:sp>
      <p:sp>
        <p:nvSpPr>
          <p:cNvPr id="30" name="Rectangle 29"/>
          <p:cNvSpPr/>
          <p:nvPr/>
        </p:nvSpPr>
        <p:spPr>
          <a:xfrm>
            <a:off x="8229599" y="5396100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8629066" y="5396100"/>
            <a:ext cx="261043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2015/02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153348" y="5390860"/>
            <a:ext cx="9637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150</a:t>
            </a:r>
          </a:p>
        </p:txBody>
      </p:sp>
      <p:sp>
        <p:nvSpPr>
          <p:cNvPr id="33" name="Rectangle 32"/>
          <p:cNvSpPr/>
          <p:nvPr/>
        </p:nvSpPr>
        <p:spPr>
          <a:xfrm>
            <a:off x="8229599" y="4530345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8629066" y="4530345"/>
            <a:ext cx="261043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413034" y="4530345"/>
            <a:ext cx="7040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68674" y="502179"/>
            <a:ext cx="36548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Team Work Single &amp; Preview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 rot="434797">
            <a:off x="1056290" y="2127338"/>
            <a:ext cx="1828800" cy="1828800"/>
          </a:xfrm>
        </p:spPr>
      </p:sp>
    </p:spTree>
    <p:extLst>
      <p:ext uri="{BB962C8B-B14F-4D97-AF65-F5344CB8AC3E}">
        <p14:creationId xmlns:p14="http://schemas.microsoft.com/office/powerpoint/2010/main" val="3554177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8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3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1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4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300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3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7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300" fill="hold"/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300" fill="hold"/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90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2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200"/>
                            </p:stCondLst>
                            <p:childTnLst>
                              <p:par>
                                <p:cTn id="1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2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9400"/>
                            </p:stCondLst>
                            <p:childTnLst>
                              <p:par>
                                <p:cTn id="1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2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600"/>
                            </p:stCondLst>
                            <p:childTnLst>
                              <p:par>
                                <p:cTn id="1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200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980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200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200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200"/>
                            </p:stCondLst>
                            <p:childTnLst>
                              <p:par>
                                <p:cTn id="1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2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400"/>
                            </p:stCondLst>
                            <p:childTnLst>
                              <p:par>
                                <p:cTn id="1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2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600"/>
                            </p:stCondLst>
                            <p:childTnLst>
                              <p:par>
                                <p:cTn id="1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2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800"/>
                            </p:stCondLst>
                            <p:childTnLst>
                              <p:par>
                                <p:cTn id="1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2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2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1200"/>
                            </p:stCondLst>
                            <p:childTnLst>
                              <p:par>
                                <p:cTn id="1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3" dur="200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1400"/>
                            </p:stCondLst>
                            <p:childTnLst>
                              <p:par>
                                <p:cTn id="1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2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1600"/>
                            </p:stCondLst>
                            <p:childTnLst>
                              <p:par>
                                <p:cTn id="1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1" dur="2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1800"/>
                            </p:stCondLst>
                            <p:childTnLst>
                              <p:par>
                                <p:cTn id="1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5" dur="2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2000"/>
                            </p:stCondLst>
                            <p:childTnLst>
                              <p:par>
                                <p:cTn id="1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9" dur="2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2200"/>
                            </p:stCondLst>
                            <p:childTnLst>
                              <p:par>
                                <p:cTn id="1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3" dur="2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2400"/>
                            </p:stCondLst>
                            <p:childTnLst>
                              <p:par>
                                <p:cTn id="1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7" dur="2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build="p"/>
      <p:bldP spid="13" grpId="0" build="p"/>
      <p:bldP spid="14" grpId="0" animBg="1"/>
      <p:bldP spid="15" grpId="0"/>
      <p:bldP spid="4" grpId="0" animBg="1"/>
      <p:bldP spid="17" grpId="0" animBg="1"/>
      <p:bldP spid="19" grpId="0" animBg="1"/>
      <p:bldP spid="20" grpId="0" animBg="1"/>
      <p:bldP spid="25" grpId="0" animBg="1"/>
      <p:bldP spid="26" grpId="0" animBg="1"/>
      <p:bldP spid="27" grpId="0" build="p" animBg="1"/>
      <p:bldP spid="28" grpId="0" build="p"/>
      <p:bldP spid="5" grpId="0" build="p"/>
      <p:bldP spid="29" grpId="0" build="p"/>
      <p:bldP spid="6" grpId="0" build="p"/>
      <p:bldP spid="30" grpId="0" build="p"/>
      <p:bldP spid="31" grpId="0" build="p"/>
      <p:bldP spid="32" grpId="0" build="p"/>
      <p:bldP spid="33" grpId="0" build="p"/>
      <p:bldP spid="34" grpId="0" build="p"/>
      <p:bldP spid="35" grpId="0" build="p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8" name="Oval 27"/>
          <p:cNvSpPr/>
          <p:nvPr/>
        </p:nvSpPr>
        <p:spPr>
          <a:xfrm>
            <a:off x="1055383" y="2148662"/>
            <a:ext cx="1638300" cy="1638300"/>
          </a:xfrm>
          <a:prstGeom prst="ellipse">
            <a:avLst/>
          </a:prstGeom>
          <a:noFill/>
          <a:ln w="19050">
            <a:solidFill>
              <a:schemeClr val="tx1">
                <a:lumMod val="65000"/>
                <a:lumOff val="35000"/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Arc 28"/>
          <p:cNvSpPr/>
          <p:nvPr/>
        </p:nvSpPr>
        <p:spPr>
          <a:xfrm>
            <a:off x="1055383" y="2148662"/>
            <a:ext cx="1638300" cy="1638300"/>
          </a:xfrm>
          <a:prstGeom prst="arc">
            <a:avLst>
              <a:gd name="adj1" fmla="val 16791191"/>
              <a:gd name="adj2" fmla="val 7262113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3088131" y="2292299"/>
            <a:ext cx="2293571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</a:t>
            </a:r>
          </a:p>
          <a:p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DESIGNER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65% 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PHOTOSHOP </a:t>
            </a:r>
          </a:p>
        </p:txBody>
      </p:sp>
      <p:graphicFrame>
        <p:nvGraphicFramePr>
          <p:cNvPr id="43" name="Chart 42"/>
          <p:cNvGraphicFramePr/>
          <p:nvPr>
            <p:extLst/>
          </p:nvPr>
        </p:nvGraphicFramePr>
        <p:xfrm>
          <a:off x="6096000" y="2019301"/>
          <a:ext cx="5143499" cy="1767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4" name="TextBox 43"/>
          <p:cNvSpPr txBox="1"/>
          <p:nvPr/>
        </p:nvSpPr>
        <p:spPr>
          <a:xfrm>
            <a:off x="1055383" y="4457772"/>
            <a:ext cx="432631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Learn with Digital Content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Chris Jones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l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Appropriately seize vertical resources whereas impactful</a:t>
            </a:r>
          </a:p>
        </p:txBody>
      </p:sp>
      <p:sp>
        <p:nvSpPr>
          <p:cNvPr id="51" name="Hexagon 50"/>
          <p:cNvSpPr/>
          <p:nvPr/>
        </p:nvSpPr>
        <p:spPr>
          <a:xfrm>
            <a:off x="6810298" y="4457774"/>
            <a:ext cx="855096" cy="737151"/>
          </a:xfrm>
          <a:prstGeom prst="hexagon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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2" name="Hexagon 51"/>
          <p:cNvSpPr/>
          <p:nvPr/>
        </p:nvSpPr>
        <p:spPr>
          <a:xfrm>
            <a:off x="8479609" y="4457772"/>
            <a:ext cx="855096" cy="737151"/>
          </a:xfrm>
          <a:prstGeom prst="hexagon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53" name="Straight Connector 52"/>
          <p:cNvCxnSpPr>
            <a:stCxn id="51" idx="0"/>
            <a:endCxn id="52" idx="3"/>
          </p:cNvCxnSpPr>
          <p:nvPr/>
        </p:nvCxnSpPr>
        <p:spPr>
          <a:xfrm flipV="1">
            <a:off x="7665394" y="4826348"/>
            <a:ext cx="814215" cy="2"/>
          </a:xfrm>
          <a:prstGeom prst="line">
            <a:avLst/>
          </a:prstGeom>
          <a:ln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Hexagon 54"/>
          <p:cNvSpPr/>
          <p:nvPr/>
        </p:nvSpPr>
        <p:spPr>
          <a:xfrm>
            <a:off x="10148920" y="4457771"/>
            <a:ext cx="855096" cy="737151"/>
          </a:xfrm>
          <a:prstGeom prst="hexagon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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56" name="Straight Connector 55"/>
          <p:cNvCxnSpPr/>
          <p:nvPr/>
        </p:nvCxnSpPr>
        <p:spPr>
          <a:xfrm flipV="1">
            <a:off x="9334705" y="4826346"/>
            <a:ext cx="814215" cy="2"/>
          </a:xfrm>
          <a:prstGeom prst="line">
            <a:avLst/>
          </a:prstGeom>
          <a:ln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ectangle 56"/>
          <p:cNvSpPr/>
          <p:nvPr/>
        </p:nvSpPr>
        <p:spPr>
          <a:xfrm>
            <a:off x="6433195" y="5416933"/>
            <a:ext cx="160700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AWWARDS</a:t>
            </a:r>
          </a:p>
          <a:p>
            <a:pPr algn="ctr"/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8" name="Rectangle 57"/>
          <p:cNvSpPr/>
          <p:nvPr/>
        </p:nvSpPr>
        <p:spPr>
          <a:xfrm>
            <a:off x="8103655" y="5413596"/>
            <a:ext cx="160700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PROJECT</a:t>
            </a:r>
          </a:p>
          <a:p>
            <a:pPr algn="ctr"/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9" name="Rectangle 58"/>
          <p:cNvSpPr/>
          <p:nvPr/>
        </p:nvSpPr>
        <p:spPr>
          <a:xfrm>
            <a:off x="9772966" y="5413596"/>
            <a:ext cx="160700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STRATEGY</a:t>
            </a:r>
          </a:p>
          <a:p>
            <a:pPr algn="ctr"/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268674" y="502179"/>
            <a:ext cx="36548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Team Work Single &amp; Preview</a:t>
            </a:r>
          </a:p>
        </p:txBody>
      </p:sp>
      <p:sp>
        <p:nvSpPr>
          <p:cNvPr id="26" name="Rectangle 25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1162666" y="2255945"/>
            <a:ext cx="1426464" cy="1426464"/>
          </a:xfrm>
          <a:prstGeom prst="ellipse">
            <a:avLst/>
          </a:prstGeom>
        </p:spPr>
      </p:sp>
    </p:spTree>
    <p:extLst>
      <p:ext uri="{BB962C8B-B14F-4D97-AF65-F5344CB8AC3E}">
        <p14:creationId xmlns:p14="http://schemas.microsoft.com/office/powerpoint/2010/main" val="1971487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300"/>
                                        <p:tgtEl>
                                          <p:spTgt spid="4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8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300"/>
                                        <p:tgtEl>
                                          <p:spTgt spid="43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1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1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300"/>
                                        <p:tgtEl>
                                          <p:spTgt spid="43">
                                            <p:graphicEl>
                                              <a:chart seriesIdx="0" categoryIdx="1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4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2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300"/>
                                        <p:tgtEl>
                                          <p:spTgt spid="43">
                                            <p:graphicEl>
                                              <a:chart seriesIdx="0" categoryIdx="2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7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3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300"/>
                                        <p:tgtEl>
                                          <p:spTgt spid="43">
                                            <p:graphicEl>
                                              <a:chart seriesIdx="0" categoryIdx="3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4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300"/>
                                        <p:tgtEl>
                                          <p:spTgt spid="43">
                                            <p:graphicEl>
                                              <a:chart seriesIdx="0" categoryIdx="4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3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5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300"/>
                                        <p:tgtEl>
                                          <p:spTgt spid="43">
                                            <p:graphicEl>
                                              <a:chart seriesIdx="0" categoryIdx="5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6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6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300"/>
                                        <p:tgtEl>
                                          <p:spTgt spid="43">
                                            <p:graphicEl>
                                              <a:chart seriesIdx="0" categoryIdx="6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9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7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300"/>
                                        <p:tgtEl>
                                          <p:spTgt spid="43">
                                            <p:graphicEl>
                                              <a:chart seriesIdx="0" categoryIdx="7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2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8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300"/>
                                        <p:tgtEl>
                                          <p:spTgt spid="43">
                                            <p:graphicEl>
                                              <a:chart seriesIdx="0" categoryIdx="8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9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300"/>
                                        <p:tgtEl>
                                          <p:spTgt spid="43">
                                            <p:graphicEl>
                                              <a:chart seriesIdx="0" categoryIdx="9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8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1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300"/>
                                        <p:tgtEl>
                                          <p:spTgt spid="43">
                                            <p:graphicEl>
                                              <a:chart seriesIdx="0" categoryIdx="1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1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graphicEl>
                                              <a:chart seriesIdx="0" categoryIdx="11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300"/>
                                        <p:tgtEl>
                                          <p:spTgt spid="43">
                                            <p:graphicEl>
                                              <a:chart seriesIdx="0" categoryIdx="11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4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7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3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300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3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6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3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8900"/>
                            </p:stCondLst>
                            <p:childTnLst>
                              <p:par>
                                <p:cTn id="1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3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9200"/>
                            </p:stCondLst>
                            <p:childTnLst>
                              <p:par>
                                <p:cTn id="1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3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3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9800"/>
                            </p:stCondLst>
                            <p:childTnLst>
                              <p:par>
                                <p:cTn id="1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3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3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3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1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3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0400"/>
                            </p:stCondLst>
                            <p:childTnLst>
                              <p:par>
                                <p:cTn id="1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300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700"/>
                            </p:stCondLst>
                            <p:childTnLst>
                              <p:par>
                                <p:cTn id="1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1300"/>
                            </p:stCondLst>
                            <p:childTnLst>
                              <p:par>
                                <p:cTn id="14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9" dur="3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1600"/>
                            </p:stCondLst>
                            <p:childTnLst>
                              <p:par>
                                <p:cTn id="1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3" dur="300"/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0" grpId="0" build="p"/>
      <p:bldGraphic spid="43" grpId="0">
        <p:bldSub>
          <a:bldChart bld="seriesEl"/>
        </p:bldSub>
      </p:bldGraphic>
      <p:bldP spid="44" grpId="0" build="p"/>
      <p:bldP spid="51" grpId="0" animBg="1"/>
      <p:bldP spid="52" grpId="0" animBg="1"/>
      <p:bldP spid="55" grpId="0" animBg="1"/>
      <p:bldP spid="57" grpId="0" build="p"/>
      <p:bldP spid="58" grpId="0" build="p"/>
      <p:bldP spid="59" grpId="0" build="p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8" name="Rectangle 27"/>
          <p:cNvSpPr/>
          <p:nvPr/>
        </p:nvSpPr>
        <p:spPr>
          <a:xfrm>
            <a:off x="3689421" y="1489882"/>
            <a:ext cx="1828800" cy="1828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609600" y="1942616"/>
            <a:ext cx="28314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</a:t>
            </a:r>
          </a:p>
          <a:p>
            <a:pPr algn="r"/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  <a:p>
            <a:pPr algn="r"/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82574" y="3792918"/>
            <a:ext cx="46356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32" name="Folded Corner 31"/>
          <p:cNvSpPr/>
          <p:nvPr/>
        </p:nvSpPr>
        <p:spPr>
          <a:xfrm rot="1255026">
            <a:off x="1090838" y="4911394"/>
            <a:ext cx="670737" cy="670737"/>
          </a:xfrm>
          <a:prstGeom prst="foldedCorner">
            <a:avLst/>
          </a:pr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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952500" y="5625564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Admin</a:t>
            </a:r>
          </a:p>
        </p:txBody>
      </p:sp>
      <p:sp>
        <p:nvSpPr>
          <p:cNvPr id="33" name="Folded Corner 32"/>
          <p:cNvSpPr/>
          <p:nvPr/>
        </p:nvSpPr>
        <p:spPr>
          <a:xfrm rot="21244614">
            <a:off x="2333714" y="4911394"/>
            <a:ext cx="670737" cy="670737"/>
          </a:xfrm>
          <a:prstGeom prst="foldedCorner">
            <a:avLst/>
          </a:prstGeom>
          <a:solidFill>
            <a:schemeClr val="accent4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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2195376" y="5625564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Support</a:t>
            </a:r>
          </a:p>
        </p:txBody>
      </p:sp>
      <p:sp>
        <p:nvSpPr>
          <p:cNvPr id="34" name="Folded Corner 33"/>
          <p:cNvSpPr/>
          <p:nvPr/>
        </p:nvSpPr>
        <p:spPr>
          <a:xfrm rot="1226666">
            <a:off x="3576591" y="4911394"/>
            <a:ext cx="670737" cy="670737"/>
          </a:xfrm>
          <a:prstGeom prst="foldedCorner">
            <a:avLst/>
          </a:pr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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3438252" y="5625564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Speed</a:t>
            </a:r>
          </a:p>
        </p:txBody>
      </p:sp>
      <p:sp>
        <p:nvSpPr>
          <p:cNvPr id="38" name="Folded Corner 37"/>
          <p:cNvSpPr/>
          <p:nvPr/>
        </p:nvSpPr>
        <p:spPr>
          <a:xfrm rot="20989032">
            <a:off x="4819465" y="4911394"/>
            <a:ext cx="670737" cy="670737"/>
          </a:xfrm>
          <a:prstGeom prst="foldedCorner">
            <a:avLst/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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4681127" y="5625564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629400" y="662970"/>
            <a:ext cx="2831401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 Job &amp; Projects</a:t>
            </a:r>
          </a:p>
          <a:p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FEATURED</a:t>
            </a:r>
          </a:p>
        </p:txBody>
      </p:sp>
      <p:grpSp>
        <p:nvGrpSpPr>
          <p:cNvPr id="74" name="Group 73"/>
          <p:cNvGrpSpPr/>
          <p:nvPr/>
        </p:nvGrpSpPr>
        <p:grpSpPr>
          <a:xfrm>
            <a:off x="7971758" y="2019300"/>
            <a:ext cx="37214" cy="4846320"/>
            <a:chOff x="6964327" y="2019300"/>
            <a:chExt cx="37214" cy="4152900"/>
          </a:xfrm>
        </p:grpSpPr>
        <p:cxnSp>
          <p:nvCxnSpPr>
            <p:cNvPr id="73" name="Straight Connector 72"/>
            <p:cNvCxnSpPr/>
            <p:nvPr/>
          </p:nvCxnSpPr>
          <p:spPr>
            <a:xfrm>
              <a:off x="6964327" y="2019300"/>
              <a:ext cx="0" cy="4152900"/>
            </a:xfrm>
            <a:prstGeom prst="line">
              <a:avLst/>
            </a:prstGeom>
            <a:ln cmpd="sng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7001541" y="2019300"/>
              <a:ext cx="0" cy="4152900"/>
            </a:xfrm>
            <a:prstGeom prst="line">
              <a:avLst/>
            </a:prstGeom>
            <a:ln cmpd="sng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Oval 69"/>
          <p:cNvSpPr/>
          <p:nvPr/>
        </p:nvSpPr>
        <p:spPr>
          <a:xfrm>
            <a:off x="7804296" y="2296633"/>
            <a:ext cx="372139" cy="3721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71" name="Oval 70"/>
          <p:cNvSpPr/>
          <p:nvPr/>
        </p:nvSpPr>
        <p:spPr>
          <a:xfrm>
            <a:off x="7804296" y="3656681"/>
            <a:ext cx="372139" cy="37213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72" name="Oval 71"/>
          <p:cNvSpPr/>
          <p:nvPr/>
        </p:nvSpPr>
        <p:spPr>
          <a:xfrm>
            <a:off x="7804296" y="5016729"/>
            <a:ext cx="372139" cy="3721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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6525668" y="2159536"/>
            <a:ext cx="116831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2013/01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BEST PRODUCT</a:t>
            </a:r>
          </a:p>
        </p:txBody>
      </p:sp>
      <p:sp>
        <p:nvSpPr>
          <p:cNvPr id="76" name="Rectangle 75"/>
          <p:cNvSpPr/>
          <p:nvPr/>
        </p:nvSpPr>
        <p:spPr>
          <a:xfrm>
            <a:off x="6525668" y="3517603"/>
            <a:ext cx="116831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2014/05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r"/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8195524" y="2090286"/>
            <a:ext cx="302585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</a:t>
            </a:r>
          </a:p>
        </p:txBody>
      </p:sp>
      <p:sp>
        <p:nvSpPr>
          <p:cNvPr id="78" name="Rectangle 77"/>
          <p:cNvSpPr/>
          <p:nvPr/>
        </p:nvSpPr>
        <p:spPr>
          <a:xfrm>
            <a:off x="6525668" y="4879632"/>
            <a:ext cx="116831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2015/08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FORUM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8213648" y="3448353"/>
            <a:ext cx="302585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8213648" y="4805068"/>
            <a:ext cx="302585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 rot="434797">
            <a:off x="3687140" y="1487600"/>
            <a:ext cx="1828800" cy="1828800"/>
          </a:xfrm>
        </p:spPr>
      </p:sp>
    </p:spTree>
    <p:extLst>
      <p:ext uri="{BB962C8B-B14F-4D97-AF65-F5344CB8AC3E}">
        <p14:creationId xmlns:p14="http://schemas.microsoft.com/office/powerpoint/2010/main" val="360471003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8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1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4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7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2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7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2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7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200"/>
                            </p:stCondLst>
                            <p:childTnLst>
                              <p:par>
                                <p:cTn id="8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700"/>
                            </p:stCondLst>
                            <p:childTnLst>
                              <p:par>
                                <p:cTn id="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200"/>
                            </p:stCondLst>
                            <p:childTnLst>
                              <p:par>
                                <p:cTn id="9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7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200"/>
                            </p:stCondLst>
                            <p:childTnLst>
                              <p:par>
                                <p:cTn id="10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700"/>
                            </p:stCondLst>
                            <p:childTnLst>
                              <p:par>
                                <p:cTn id="10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2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0700"/>
                            </p:stCondLst>
                            <p:childTnLst>
                              <p:par>
                                <p:cTn id="1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1200"/>
                            </p:stCondLst>
                            <p:childTnLst>
                              <p:par>
                                <p:cTn id="1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17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0" grpId="0" build="p"/>
      <p:bldP spid="31" grpId="0"/>
      <p:bldP spid="32" grpId="0" animBg="1"/>
      <p:bldP spid="35" grpId="0"/>
      <p:bldP spid="33" grpId="0" animBg="1"/>
      <p:bldP spid="36" grpId="0"/>
      <p:bldP spid="34" grpId="0" animBg="1"/>
      <p:bldP spid="37" grpId="0"/>
      <p:bldP spid="38" grpId="0" animBg="1"/>
      <p:bldP spid="39" grpId="0"/>
      <p:bldP spid="63" grpId="0"/>
      <p:bldP spid="70" grpId="0" animBg="1"/>
      <p:bldP spid="71" grpId="0" animBg="1"/>
      <p:bldP spid="72" grpId="0" animBg="1"/>
      <p:bldP spid="75" grpId="0"/>
      <p:bldP spid="76" grpId="0"/>
      <p:bldP spid="77" grpId="0"/>
      <p:bldP spid="78" grpId="0"/>
      <p:bldP spid="79" grpId="0"/>
      <p:bldP spid="80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Freeform 14"/>
          <p:cNvSpPr>
            <a:spLocks noEditPoints="1"/>
          </p:cNvSpPr>
          <p:nvPr/>
        </p:nvSpPr>
        <p:spPr bwMode="auto">
          <a:xfrm>
            <a:off x="9141220" y="4353817"/>
            <a:ext cx="2035444" cy="2504183"/>
          </a:xfrm>
          <a:custGeom>
            <a:avLst/>
            <a:gdLst>
              <a:gd name="T0" fmla="*/ 1247 w 1281"/>
              <a:gd name="T1" fmla="*/ 1059 h 1576"/>
              <a:gd name="T2" fmla="*/ 1063 w 1281"/>
              <a:gd name="T3" fmla="*/ 1107 h 1576"/>
              <a:gd name="T4" fmla="*/ 1010 w 1281"/>
              <a:gd name="T5" fmla="*/ 634 h 1576"/>
              <a:gd name="T6" fmla="*/ 879 w 1281"/>
              <a:gd name="T7" fmla="*/ 801 h 1576"/>
              <a:gd name="T8" fmla="*/ 831 w 1281"/>
              <a:gd name="T9" fmla="*/ 306 h 1576"/>
              <a:gd name="T10" fmla="*/ 882 w 1281"/>
              <a:gd name="T11" fmla="*/ 296 h 1576"/>
              <a:gd name="T12" fmla="*/ 882 w 1281"/>
              <a:gd name="T13" fmla="*/ 264 h 1576"/>
              <a:gd name="T14" fmla="*/ 884 w 1281"/>
              <a:gd name="T15" fmla="*/ 245 h 1576"/>
              <a:gd name="T16" fmla="*/ 879 w 1281"/>
              <a:gd name="T17" fmla="*/ 89 h 1576"/>
              <a:gd name="T18" fmla="*/ 877 w 1281"/>
              <a:gd name="T19" fmla="*/ 143 h 1576"/>
              <a:gd name="T20" fmla="*/ 795 w 1281"/>
              <a:gd name="T21" fmla="*/ 111 h 1576"/>
              <a:gd name="T22" fmla="*/ 790 w 1281"/>
              <a:gd name="T23" fmla="*/ 145 h 1576"/>
              <a:gd name="T24" fmla="*/ 710 w 1281"/>
              <a:gd name="T25" fmla="*/ 114 h 1576"/>
              <a:gd name="T26" fmla="*/ 703 w 1281"/>
              <a:gd name="T27" fmla="*/ 89 h 1576"/>
              <a:gd name="T28" fmla="*/ 623 w 1281"/>
              <a:gd name="T29" fmla="*/ 153 h 1576"/>
              <a:gd name="T30" fmla="*/ 615 w 1281"/>
              <a:gd name="T31" fmla="*/ 153 h 1576"/>
              <a:gd name="T32" fmla="*/ 615 w 1281"/>
              <a:gd name="T33" fmla="*/ 89 h 1576"/>
              <a:gd name="T34" fmla="*/ 536 w 1281"/>
              <a:gd name="T35" fmla="*/ 153 h 1576"/>
              <a:gd name="T36" fmla="*/ 528 w 1281"/>
              <a:gd name="T37" fmla="*/ 153 h 1576"/>
              <a:gd name="T38" fmla="*/ 526 w 1281"/>
              <a:gd name="T39" fmla="*/ 0 h 1576"/>
              <a:gd name="T40" fmla="*/ 521 w 1281"/>
              <a:gd name="T41" fmla="*/ 145 h 1576"/>
              <a:gd name="T42" fmla="*/ 499 w 1281"/>
              <a:gd name="T43" fmla="*/ 189 h 1576"/>
              <a:gd name="T44" fmla="*/ 468 w 1281"/>
              <a:gd name="T45" fmla="*/ 191 h 1576"/>
              <a:gd name="T46" fmla="*/ 448 w 1281"/>
              <a:gd name="T47" fmla="*/ 191 h 1576"/>
              <a:gd name="T48" fmla="*/ 429 w 1281"/>
              <a:gd name="T49" fmla="*/ 194 h 1576"/>
              <a:gd name="T50" fmla="*/ 412 w 1281"/>
              <a:gd name="T51" fmla="*/ 196 h 1576"/>
              <a:gd name="T52" fmla="*/ 395 w 1281"/>
              <a:gd name="T53" fmla="*/ 199 h 1576"/>
              <a:gd name="T54" fmla="*/ 366 w 1281"/>
              <a:gd name="T55" fmla="*/ 206 h 1576"/>
              <a:gd name="T56" fmla="*/ 354 w 1281"/>
              <a:gd name="T57" fmla="*/ 208 h 1576"/>
              <a:gd name="T58" fmla="*/ 347 w 1281"/>
              <a:gd name="T59" fmla="*/ 213 h 1576"/>
              <a:gd name="T60" fmla="*/ 342 w 1281"/>
              <a:gd name="T61" fmla="*/ 216 h 1576"/>
              <a:gd name="T62" fmla="*/ 342 w 1281"/>
              <a:gd name="T63" fmla="*/ 216 h 1576"/>
              <a:gd name="T64" fmla="*/ 337 w 1281"/>
              <a:gd name="T65" fmla="*/ 221 h 1576"/>
              <a:gd name="T66" fmla="*/ 339 w 1281"/>
              <a:gd name="T67" fmla="*/ 228 h 1576"/>
              <a:gd name="T68" fmla="*/ 337 w 1281"/>
              <a:gd name="T69" fmla="*/ 223 h 1576"/>
              <a:gd name="T70" fmla="*/ 337 w 1281"/>
              <a:gd name="T71" fmla="*/ 228 h 1576"/>
              <a:gd name="T72" fmla="*/ 339 w 1281"/>
              <a:gd name="T73" fmla="*/ 230 h 1576"/>
              <a:gd name="T74" fmla="*/ 342 w 1281"/>
              <a:gd name="T75" fmla="*/ 233 h 1576"/>
              <a:gd name="T76" fmla="*/ 344 w 1281"/>
              <a:gd name="T77" fmla="*/ 238 h 1576"/>
              <a:gd name="T78" fmla="*/ 352 w 1281"/>
              <a:gd name="T79" fmla="*/ 240 h 1576"/>
              <a:gd name="T80" fmla="*/ 359 w 1281"/>
              <a:gd name="T81" fmla="*/ 242 h 1576"/>
              <a:gd name="T82" fmla="*/ 368 w 1281"/>
              <a:gd name="T83" fmla="*/ 245 h 1576"/>
              <a:gd name="T84" fmla="*/ 378 w 1281"/>
              <a:gd name="T85" fmla="*/ 247 h 1576"/>
              <a:gd name="T86" fmla="*/ 390 w 1281"/>
              <a:gd name="T87" fmla="*/ 250 h 1576"/>
              <a:gd name="T88" fmla="*/ 400 w 1281"/>
              <a:gd name="T89" fmla="*/ 252 h 1576"/>
              <a:gd name="T90" fmla="*/ 402 w 1281"/>
              <a:gd name="T91" fmla="*/ 310 h 1576"/>
              <a:gd name="T92" fmla="*/ 402 w 1281"/>
              <a:gd name="T93" fmla="*/ 371 h 1576"/>
              <a:gd name="T94" fmla="*/ 402 w 1281"/>
              <a:gd name="T95" fmla="*/ 400 h 1576"/>
              <a:gd name="T96" fmla="*/ 400 w 1281"/>
              <a:gd name="T97" fmla="*/ 1260 h 1576"/>
              <a:gd name="T98" fmla="*/ 90 w 1281"/>
              <a:gd name="T99" fmla="*/ 383 h 1576"/>
              <a:gd name="T100" fmla="*/ 10 w 1281"/>
              <a:gd name="T101" fmla="*/ 1224 h 1576"/>
              <a:gd name="T102" fmla="*/ 1281 w 1281"/>
              <a:gd name="T103" fmla="*/ 1576 h 1576"/>
              <a:gd name="T104" fmla="*/ 352 w 1281"/>
              <a:gd name="T105" fmla="*/ 228 h 1576"/>
              <a:gd name="T106" fmla="*/ 342 w 1281"/>
              <a:gd name="T107" fmla="*/ 225 h 1576"/>
              <a:gd name="T108" fmla="*/ 342 w 1281"/>
              <a:gd name="T109" fmla="*/ 228 h 1576"/>
              <a:gd name="T110" fmla="*/ 410 w 1281"/>
              <a:gd name="T111" fmla="*/ 199 h 1576"/>
              <a:gd name="T112" fmla="*/ 412 w 1281"/>
              <a:gd name="T113" fmla="*/ 206 h 1576"/>
              <a:gd name="T114" fmla="*/ 419 w 1281"/>
              <a:gd name="T115" fmla="*/ 211 h 1576"/>
              <a:gd name="T116" fmla="*/ 427 w 1281"/>
              <a:gd name="T117" fmla="*/ 196 h 1576"/>
              <a:gd name="T118" fmla="*/ 429 w 1281"/>
              <a:gd name="T119" fmla="*/ 204 h 1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81" h="1576">
                <a:moveTo>
                  <a:pt x="1281" y="1017"/>
                </a:moveTo>
                <a:lnTo>
                  <a:pt x="1277" y="1022"/>
                </a:lnTo>
                <a:lnTo>
                  <a:pt x="1264" y="1032"/>
                </a:lnTo>
                <a:lnTo>
                  <a:pt x="1255" y="1044"/>
                </a:lnTo>
                <a:lnTo>
                  <a:pt x="1247" y="1059"/>
                </a:lnTo>
                <a:lnTo>
                  <a:pt x="1240" y="1073"/>
                </a:lnTo>
                <a:lnTo>
                  <a:pt x="1235" y="1090"/>
                </a:lnTo>
                <a:lnTo>
                  <a:pt x="1235" y="1102"/>
                </a:lnTo>
                <a:lnTo>
                  <a:pt x="1063" y="1102"/>
                </a:lnTo>
                <a:lnTo>
                  <a:pt x="1063" y="1107"/>
                </a:lnTo>
                <a:lnTo>
                  <a:pt x="1071" y="1107"/>
                </a:lnTo>
                <a:lnTo>
                  <a:pt x="1071" y="1134"/>
                </a:lnTo>
                <a:lnTo>
                  <a:pt x="1051" y="1134"/>
                </a:lnTo>
                <a:lnTo>
                  <a:pt x="1051" y="634"/>
                </a:lnTo>
                <a:lnTo>
                  <a:pt x="1010" y="634"/>
                </a:lnTo>
                <a:lnTo>
                  <a:pt x="1010" y="602"/>
                </a:lnTo>
                <a:lnTo>
                  <a:pt x="925" y="602"/>
                </a:lnTo>
                <a:lnTo>
                  <a:pt x="925" y="634"/>
                </a:lnTo>
                <a:lnTo>
                  <a:pt x="879" y="634"/>
                </a:lnTo>
                <a:lnTo>
                  <a:pt x="879" y="801"/>
                </a:lnTo>
                <a:lnTo>
                  <a:pt x="848" y="801"/>
                </a:lnTo>
                <a:lnTo>
                  <a:pt x="848" y="825"/>
                </a:lnTo>
                <a:lnTo>
                  <a:pt x="831" y="825"/>
                </a:lnTo>
                <a:lnTo>
                  <a:pt x="831" y="495"/>
                </a:lnTo>
                <a:lnTo>
                  <a:pt x="831" y="306"/>
                </a:lnTo>
                <a:lnTo>
                  <a:pt x="872" y="306"/>
                </a:lnTo>
                <a:lnTo>
                  <a:pt x="872" y="306"/>
                </a:lnTo>
                <a:lnTo>
                  <a:pt x="872" y="306"/>
                </a:lnTo>
                <a:lnTo>
                  <a:pt x="882" y="306"/>
                </a:lnTo>
                <a:lnTo>
                  <a:pt x="882" y="296"/>
                </a:lnTo>
                <a:lnTo>
                  <a:pt x="884" y="296"/>
                </a:lnTo>
                <a:lnTo>
                  <a:pt x="887" y="289"/>
                </a:lnTo>
                <a:lnTo>
                  <a:pt x="887" y="281"/>
                </a:lnTo>
                <a:lnTo>
                  <a:pt x="882" y="281"/>
                </a:lnTo>
                <a:lnTo>
                  <a:pt x="882" y="264"/>
                </a:lnTo>
                <a:lnTo>
                  <a:pt x="884" y="264"/>
                </a:lnTo>
                <a:lnTo>
                  <a:pt x="884" y="262"/>
                </a:lnTo>
                <a:lnTo>
                  <a:pt x="884" y="247"/>
                </a:lnTo>
                <a:lnTo>
                  <a:pt x="884" y="247"/>
                </a:lnTo>
                <a:lnTo>
                  <a:pt x="884" y="245"/>
                </a:lnTo>
                <a:lnTo>
                  <a:pt x="884" y="143"/>
                </a:lnTo>
                <a:lnTo>
                  <a:pt x="882" y="143"/>
                </a:lnTo>
                <a:lnTo>
                  <a:pt x="882" y="89"/>
                </a:lnTo>
                <a:lnTo>
                  <a:pt x="879" y="89"/>
                </a:lnTo>
                <a:lnTo>
                  <a:pt x="879" y="89"/>
                </a:lnTo>
                <a:lnTo>
                  <a:pt x="879" y="111"/>
                </a:lnTo>
                <a:lnTo>
                  <a:pt x="877" y="111"/>
                </a:lnTo>
                <a:lnTo>
                  <a:pt x="877" y="111"/>
                </a:lnTo>
                <a:lnTo>
                  <a:pt x="877" y="143"/>
                </a:lnTo>
                <a:lnTo>
                  <a:pt x="877" y="143"/>
                </a:lnTo>
                <a:lnTo>
                  <a:pt x="877" y="145"/>
                </a:lnTo>
                <a:lnTo>
                  <a:pt x="877" y="150"/>
                </a:lnTo>
                <a:lnTo>
                  <a:pt x="795" y="150"/>
                </a:lnTo>
                <a:lnTo>
                  <a:pt x="795" y="114"/>
                </a:lnTo>
                <a:lnTo>
                  <a:pt x="795" y="111"/>
                </a:lnTo>
                <a:lnTo>
                  <a:pt x="792" y="111"/>
                </a:lnTo>
                <a:lnTo>
                  <a:pt x="792" y="89"/>
                </a:lnTo>
                <a:lnTo>
                  <a:pt x="792" y="89"/>
                </a:lnTo>
                <a:lnTo>
                  <a:pt x="790" y="89"/>
                </a:lnTo>
                <a:lnTo>
                  <a:pt x="790" y="145"/>
                </a:lnTo>
                <a:lnTo>
                  <a:pt x="787" y="145"/>
                </a:lnTo>
                <a:lnTo>
                  <a:pt x="787" y="150"/>
                </a:lnTo>
                <a:lnTo>
                  <a:pt x="710" y="150"/>
                </a:lnTo>
                <a:lnTo>
                  <a:pt x="710" y="114"/>
                </a:lnTo>
                <a:lnTo>
                  <a:pt x="710" y="114"/>
                </a:lnTo>
                <a:lnTo>
                  <a:pt x="705" y="114"/>
                </a:lnTo>
                <a:lnTo>
                  <a:pt x="705" y="145"/>
                </a:lnTo>
                <a:lnTo>
                  <a:pt x="705" y="145"/>
                </a:lnTo>
                <a:lnTo>
                  <a:pt x="705" y="89"/>
                </a:lnTo>
                <a:lnTo>
                  <a:pt x="703" y="89"/>
                </a:lnTo>
                <a:lnTo>
                  <a:pt x="700" y="89"/>
                </a:lnTo>
                <a:lnTo>
                  <a:pt x="700" y="145"/>
                </a:lnTo>
                <a:lnTo>
                  <a:pt x="698" y="145"/>
                </a:lnTo>
                <a:lnTo>
                  <a:pt x="698" y="150"/>
                </a:lnTo>
                <a:lnTo>
                  <a:pt x="623" y="153"/>
                </a:lnTo>
                <a:lnTo>
                  <a:pt x="623" y="114"/>
                </a:lnTo>
                <a:lnTo>
                  <a:pt x="623" y="114"/>
                </a:lnTo>
                <a:lnTo>
                  <a:pt x="618" y="114"/>
                </a:lnTo>
                <a:lnTo>
                  <a:pt x="618" y="153"/>
                </a:lnTo>
                <a:lnTo>
                  <a:pt x="615" y="153"/>
                </a:lnTo>
                <a:lnTo>
                  <a:pt x="615" y="148"/>
                </a:lnTo>
                <a:lnTo>
                  <a:pt x="615" y="145"/>
                </a:lnTo>
                <a:lnTo>
                  <a:pt x="615" y="145"/>
                </a:lnTo>
                <a:lnTo>
                  <a:pt x="615" y="92"/>
                </a:lnTo>
                <a:lnTo>
                  <a:pt x="615" y="89"/>
                </a:lnTo>
                <a:lnTo>
                  <a:pt x="611" y="89"/>
                </a:lnTo>
                <a:lnTo>
                  <a:pt x="611" y="145"/>
                </a:lnTo>
                <a:lnTo>
                  <a:pt x="608" y="145"/>
                </a:lnTo>
                <a:lnTo>
                  <a:pt x="608" y="153"/>
                </a:lnTo>
                <a:lnTo>
                  <a:pt x="536" y="153"/>
                </a:lnTo>
                <a:lnTo>
                  <a:pt x="536" y="114"/>
                </a:lnTo>
                <a:lnTo>
                  <a:pt x="536" y="114"/>
                </a:lnTo>
                <a:lnTo>
                  <a:pt x="533" y="114"/>
                </a:lnTo>
                <a:lnTo>
                  <a:pt x="533" y="153"/>
                </a:lnTo>
                <a:lnTo>
                  <a:pt x="528" y="153"/>
                </a:lnTo>
                <a:lnTo>
                  <a:pt x="528" y="148"/>
                </a:lnTo>
                <a:lnTo>
                  <a:pt x="526" y="145"/>
                </a:lnTo>
                <a:lnTo>
                  <a:pt x="526" y="145"/>
                </a:lnTo>
                <a:lnTo>
                  <a:pt x="526" y="2"/>
                </a:lnTo>
                <a:lnTo>
                  <a:pt x="526" y="0"/>
                </a:lnTo>
                <a:lnTo>
                  <a:pt x="521" y="0"/>
                </a:lnTo>
                <a:lnTo>
                  <a:pt x="521" y="92"/>
                </a:lnTo>
                <a:lnTo>
                  <a:pt x="521" y="92"/>
                </a:lnTo>
                <a:lnTo>
                  <a:pt x="521" y="145"/>
                </a:lnTo>
                <a:lnTo>
                  <a:pt x="521" y="145"/>
                </a:lnTo>
                <a:lnTo>
                  <a:pt x="521" y="187"/>
                </a:lnTo>
                <a:lnTo>
                  <a:pt x="511" y="189"/>
                </a:lnTo>
                <a:lnTo>
                  <a:pt x="511" y="189"/>
                </a:lnTo>
                <a:lnTo>
                  <a:pt x="509" y="189"/>
                </a:lnTo>
                <a:lnTo>
                  <a:pt x="499" y="189"/>
                </a:lnTo>
                <a:lnTo>
                  <a:pt x="490" y="189"/>
                </a:lnTo>
                <a:lnTo>
                  <a:pt x="490" y="189"/>
                </a:lnTo>
                <a:lnTo>
                  <a:pt x="487" y="189"/>
                </a:lnTo>
                <a:lnTo>
                  <a:pt x="477" y="189"/>
                </a:lnTo>
                <a:lnTo>
                  <a:pt x="468" y="191"/>
                </a:lnTo>
                <a:lnTo>
                  <a:pt x="468" y="191"/>
                </a:lnTo>
                <a:lnTo>
                  <a:pt x="465" y="191"/>
                </a:lnTo>
                <a:lnTo>
                  <a:pt x="465" y="191"/>
                </a:lnTo>
                <a:lnTo>
                  <a:pt x="456" y="191"/>
                </a:lnTo>
                <a:lnTo>
                  <a:pt x="448" y="191"/>
                </a:lnTo>
                <a:lnTo>
                  <a:pt x="448" y="191"/>
                </a:lnTo>
                <a:lnTo>
                  <a:pt x="446" y="191"/>
                </a:lnTo>
                <a:lnTo>
                  <a:pt x="439" y="194"/>
                </a:lnTo>
                <a:lnTo>
                  <a:pt x="429" y="194"/>
                </a:lnTo>
                <a:lnTo>
                  <a:pt x="429" y="194"/>
                </a:lnTo>
                <a:lnTo>
                  <a:pt x="429" y="194"/>
                </a:lnTo>
                <a:lnTo>
                  <a:pt x="419" y="196"/>
                </a:lnTo>
                <a:lnTo>
                  <a:pt x="412" y="196"/>
                </a:lnTo>
                <a:lnTo>
                  <a:pt x="412" y="196"/>
                </a:lnTo>
                <a:lnTo>
                  <a:pt x="412" y="196"/>
                </a:lnTo>
                <a:lnTo>
                  <a:pt x="412" y="196"/>
                </a:lnTo>
                <a:lnTo>
                  <a:pt x="412" y="196"/>
                </a:lnTo>
                <a:lnTo>
                  <a:pt x="405" y="199"/>
                </a:lnTo>
                <a:lnTo>
                  <a:pt x="398" y="199"/>
                </a:lnTo>
                <a:lnTo>
                  <a:pt x="395" y="199"/>
                </a:lnTo>
                <a:lnTo>
                  <a:pt x="390" y="201"/>
                </a:lnTo>
                <a:lnTo>
                  <a:pt x="383" y="201"/>
                </a:lnTo>
                <a:lnTo>
                  <a:pt x="383" y="201"/>
                </a:lnTo>
                <a:lnTo>
                  <a:pt x="376" y="204"/>
                </a:lnTo>
                <a:lnTo>
                  <a:pt x="366" y="206"/>
                </a:lnTo>
                <a:lnTo>
                  <a:pt x="356" y="208"/>
                </a:lnTo>
                <a:lnTo>
                  <a:pt x="354" y="208"/>
                </a:lnTo>
                <a:lnTo>
                  <a:pt x="354" y="208"/>
                </a:lnTo>
                <a:lnTo>
                  <a:pt x="354" y="208"/>
                </a:lnTo>
                <a:lnTo>
                  <a:pt x="354" y="208"/>
                </a:lnTo>
                <a:lnTo>
                  <a:pt x="354" y="208"/>
                </a:lnTo>
                <a:lnTo>
                  <a:pt x="349" y="211"/>
                </a:lnTo>
                <a:lnTo>
                  <a:pt x="349" y="211"/>
                </a:lnTo>
                <a:lnTo>
                  <a:pt x="347" y="213"/>
                </a:lnTo>
                <a:lnTo>
                  <a:pt x="347" y="213"/>
                </a:lnTo>
                <a:lnTo>
                  <a:pt x="347" y="213"/>
                </a:lnTo>
                <a:lnTo>
                  <a:pt x="344" y="213"/>
                </a:lnTo>
                <a:lnTo>
                  <a:pt x="342" y="216"/>
                </a:lnTo>
                <a:lnTo>
                  <a:pt x="342" y="216"/>
                </a:lnTo>
                <a:lnTo>
                  <a:pt x="342" y="216"/>
                </a:lnTo>
                <a:lnTo>
                  <a:pt x="339" y="218"/>
                </a:lnTo>
                <a:lnTo>
                  <a:pt x="339" y="218"/>
                </a:lnTo>
                <a:lnTo>
                  <a:pt x="339" y="218"/>
                </a:lnTo>
                <a:lnTo>
                  <a:pt x="342" y="216"/>
                </a:lnTo>
                <a:lnTo>
                  <a:pt x="342" y="216"/>
                </a:lnTo>
                <a:lnTo>
                  <a:pt x="342" y="216"/>
                </a:lnTo>
                <a:lnTo>
                  <a:pt x="339" y="218"/>
                </a:lnTo>
                <a:lnTo>
                  <a:pt x="339" y="218"/>
                </a:lnTo>
                <a:lnTo>
                  <a:pt x="337" y="221"/>
                </a:lnTo>
                <a:lnTo>
                  <a:pt x="337" y="221"/>
                </a:lnTo>
                <a:lnTo>
                  <a:pt x="337" y="223"/>
                </a:lnTo>
                <a:lnTo>
                  <a:pt x="337" y="223"/>
                </a:lnTo>
                <a:lnTo>
                  <a:pt x="337" y="225"/>
                </a:lnTo>
                <a:lnTo>
                  <a:pt x="337" y="225"/>
                </a:lnTo>
                <a:lnTo>
                  <a:pt x="339" y="228"/>
                </a:lnTo>
                <a:lnTo>
                  <a:pt x="337" y="225"/>
                </a:lnTo>
                <a:lnTo>
                  <a:pt x="337" y="225"/>
                </a:lnTo>
                <a:lnTo>
                  <a:pt x="337" y="223"/>
                </a:lnTo>
                <a:lnTo>
                  <a:pt x="337" y="223"/>
                </a:lnTo>
                <a:lnTo>
                  <a:pt x="337" y="223"/>
                </a:lnTo>
                <a:lnTo>
                  <a:pt x="337" y="223"/>
                </a:lnTo>
                <a:lnTo>
                  <a:pt x="337" y="223"/>
                </a:lnTo>
                <a:lnTo>
                  <a:pt x="337" y="225"/>
                </a:lnTo>
                <a:lnTo>
                  <a:pt x="337" y="225"/>
                </a:lnTo>
                <a:lnTo>
                  <a:pt x="337" y="228"/>
                </a:lnTo>
                <a:lnTo>
                  <a:pt x="337" y="228"/>
                </a:lnTo>
                <a:lnTo>
                  <a:pt x="337" y="228"/>
                </a:lnTo>
                <a:lnTo>
                  <a:pt x="337" y="228"/>
                </a:lnTo>
                <a:lnTo>
                  <a:pt x="337" y="230"/>
                </a:lnTo>
                <a:lnTo>
                  <a:pt x="339" y="230"/>
                </a:lnTo>
                <a:lnTo>
                  <a:pt x="339" y="233"/>
                </a:lnTo>
                <a:lnTo>
                  <a:pt x="339" y="233"/>
                </a:lnTo>
                <a:lnTo>
                  <a:pt x="339" y="233"/>
                </a:lnTo>
                <a:lnTo>
                  <a:pt x="339" y="233"/>
                </a:lnTo>
                <a:lnTo>
                  <a:pt x="342" y="233"/>
                </a:lnTo>
                <a:lnTo>
                  <a:pt x="342" y="235"/>
                </a:lnTo>
                <a:lnTo>
                  <a:pt x="342" y="235"/>
                </a:lnTo>
                <a:lnTo>
                  <a:pt x="344" y="238"/>
                </a:lnTo>
                <a:lnTo>
                  <a:pt x="344" y="238"/>
                </a:lnTo>
                <a:lnTo>
                  <a:pt x="344" y="238"/>
                </a:lnTo>
                <a:lnTo>
                  <a:pt x="347" y="238"/>
                </a:lnTo>
                <a:lnTo>
                  <a:pt x="347" y="238"/>
                </a:lnTo>
                <a:lnTo>
                  <a:pt x="349" y="238"/>
                </a:lnTo>
                <a:lnTo>
                  <a:pt x="352" y="240"/>
                </a:lnTo>
                <a:lnTo>
                  <a:pt x="352" y="240"/>
                </a:lnTo>
                <a:lnTo>
                  <a:pt x="352" y="240"/>
                </a:lnTo>
                <a:lnTo>
                  <a:pt x="352" y="240"/>
                </a:lnTo>
                <a:lnTo>
                  <a:pt x="352" y="240"/>
                </a:lnTo>
                <a:lnTo>
                  <a:pt x="356" y="242"/>
                </a:lnTo>
                <a:lnTo>
                  <a:pt x="359" y="242"/>
                </a:lnTo>
                <a:lnTo>
                  <a:pt x="359" y="242"/>
                </a:lnTo>
                <a:lnTo>
                  <a:pt x="359" y="242"/>
                </a:lnTo>
                <a:lnTo>
                  <a:pt x="359" y="242"/>
                </a:lnTo>
                <a:lnTo>
                  <a:pt x="364" y="245"/>
                </a:lnTo>
                <a:lnTo>
                  <a:pt x="368" y="245"/>
                </a:lnTo>
                <a:lnTo>
                  <a:pt x="368" y="245"/>
                </a:lnTo>
                <a:lnTo>
                  <a:pt x="368" y="245"/>
                </a:lnTo>
                <a:lnTo>
                  <a:pt x="368" y="245"/>
                </a:lnTo>
                <a:lnTo>
                  <a:pt x="373" y="247"/>
                </a:lnTo>
                <a:lnTo>
                  <a:pt x="378" y="247"/>
                </a:lnTo>
                <a:lnTo>
                  <a:pt x="378" y="247"/>
                </a:lnTo>
                <a:lnTo>
                  <a:pt x="381" y="247"/>
                </a:lnTo>
                <a:lnTo>
                  <a:pt x="381" y="247"/>
                </a:lnTo>
                <a:lnTo>
                  <a:pt x="385" y="250"/>
                </a:lnTo>
                <a:lnTo>
                  <a:pt x="390" y="250"/>
                </a:lnTo>
                <a:lnTo>
                  <a:pt x="390" y="250"/>
                </a:lnTo>
                <a:lnTo>
                  <a:pt x="393" y="250"/>
                </a:lnTo>
                <a:lnTo>
                  <a:pt x="393" y="250"/>
                </a:lnTo>
                <a:lnTo>
                  <a:pt x="398" y="252"/>
                </a:lnTo>
                <a:lnTo>
                  <a:pt x="400" y="252"/>
                </a:lnTo>
                <a:lnTo>
                  <a:pt x="460" y="262"/>
                </a:lnTo>
                <a:lnTo>
                  <a:pt x="460" y="301"/>
                </a:lnTo>
                <a:lnTo>
                  <a:pt x="436" y="303"/>
                </a:lnTo>
                <a:lnTo>
                  <a:pt x="417" y="308"/>
                </a:lnTo>
                <a:lnTo>
                  <a:pt x="402" y="310"/>
                </a:lnTo>
                <a:lnTo>
                  <a:pt x="398" y="315"/>
                </a:lnTo>
                <a:lnTo>
                  <a:pt x="398" y="337"/>
                </a:lnTo>
                <a:lnTo>
                  <a:pt x="402" y="342"/>
                </a:lnTo>
                <a:lnTo>
                  <a:pt x="402" y="342"/>
                </a:lnTo>
                <a:lnTo>
                  <a:pt x="402" y="371"/>
                </a:lnTo>
                <a:lnTo>
                  <a:pt x="398" y="374"/>
                </a:lnTo>
                <a:lnTo>
                  <a:pt x="398" y="376"/>
                </a:lnTo>
                <a:lnTo>
                  <a:pt x="402" y="381"/>
                </a:lnTo>
                <a:lnTo>
                  <a:pt x="402" y="381"/>
                </a:lnTo>
                <a:lnTo>
                  <a:pt x="402" y="400"/>
                </a:lnTo>
                <a:lnTo>
                  <a:pt x="398" y="403"/>
                </a:lnTo>
                <a:lnTo>
                  <a:pt x="398" y="412"/>
                </a:lnTo>
                <a:lnTo>
                  <a:pt x="402" y="417"/>
                </a:lnTo>
                <a:lnTo>
                  <a:pt x="402" y="417"/>
                </a:lnTo>
                <a:lnTo>
                  <a:pt x="400" y="1260"/>
                </a:lnTo>
                <a:lnTo>
                  <a:pt x="378" y="1260"/>
                </a:lnTo>
                <a:lnTo>
                  <a:pt x="376" y="415"/>
                </a:lnTo>
                <a:lnTo>
                  <a:pt x="315" y="415"/>
                </a:lnTo>
                <a:lnTo>
                  <a:pt x="315" y="383"/>
                </a:lnTo>
                <a:lnTo>
                  <a:pt x="90" y="383"/>
                </a:lnTo>
                <a:lnTo>
                  <a:pt x="75" y="415"/>
                </a:lnTo>
                <a:lnTo>
                  <a:pt x="42" y="415"/>
                </a:lnTo>
                <a:lnTo>
                  <a:pt x="17" y="473"/>
                </a:lnTo>
                <a:lnTo>
                  <a:pt x="17" y="1224"/>
                </a:lnTo>
                <a:lnTo>
                  <a:pt x="10" y="1224"/>
                </a:lnTo>
                <a:lnTo>
                  <a:pt x="10" y="1221"/>
                </a:lnTo>
                <a:lnTo>
                  <a:pt x="5" y="1219"/>
                </a:lnTo>
                <a:lnTo>
                  <a:pt x="0" y="1219"/>
                </a:lnTo>
                <a:lnTo>
                  <a:pt x="0" y="1576"/>
                </a:lnTo>
                <a:lnTo>
                  <a:pt x="1281" y="1576"/>
                </a:lnTo>
                <a:lnTo>
                  <a:pt x="1281" y="1017"/>
                </a:lnTo>
                <a:close/>
                <a:moveTo>
                  <a:pt x="342" y="225"/>
                </a:moveTo>
                <a:lnTo>
                  <a:pt x="344" y="225"/>
                </a:lnTo>
                <a:lnTo>
                  <a:pt x="344" y="225"/>
                </a:lnTo>
                <a:lnTo>
                  <a:pt x="352" y="228"/>
                </a:lnTo>
                <a:lnTo>
                  <a:pt x="344" y="225"/>
                </a:lnTo>
                <a:lnTo>
                  <a:pt x="344" y="225"/>
                </a:lnTo>
                <a:lnTo>
                  <a:pt x="342" y="225"/>
                </a:lnTo>
                <a:lnTo>
                  <a:pt x="342" y="223"/>
                </a:lnTo>
                <a:lnTo>
                  <a:pt x="342" y="225"/>
                </a:lnTo>
                <a:close/>
                <a:moveTo>
                  <a:pt x="342" y="228"/>
                </a:moveTo>
                <a:lnTo>
                  <a:pt x="342" y="228"/>
                </a:lnTo>
                <a:lnTo>
                  <a:pt x="339" y="228"/>
                </a:lnTo>
                <a:lnTo>
                  <a:pt x="342" y="228"/>
                </a:lnTo>
                <a:lnTo>
                  <a:pt x="342" y="228"/>
                </a:lnTo>
                <a:lnTo>
                  <a:pt x="361" y="233"/>
                </a:lnTo>
                <a:lnTo>
                  <a:pt x="342" y="228"/>
                </a:lnTo>
                <a:close/>
                <a:moveTo>
                  <a:pt x="410" y="199"/>
                </a:moveTo>
                <a:lnTo>
                  <a:pt x="410" y="201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close/>
                <a:moveTo>
                  <a:pt x="414" y="208"/>
                </a:moveTo>
                <a:lnTo>
                  <a:pt x="412" y="206"/>
                </a:lnTo>
                <a:lnTo>
                  <a:pt x="412" y="206"/>
                </a:lnTo>
                <a:lnTo>
                  <a:pt x="412" y="206"/>
                </a:lnTo>
                <a:lnTo>
                  <a:pt x="412" y="206"/>
                </a:lnTo>
                <a:lnTo>
                  <a:pt x="412" y="206"/>
                </a:lnTo>
                <a:lnTo>
                  <a:pt x="414" y="208"/>
                </a:lnTo>
                <a:lnTo>
                  <a:pt x="419" y="211"/>
                </a:lnTo>
                <a:lnTo>
                  <a:pt x="414" y="208"/>
                </a:lnTo>
                <a:close/>
                <a:moveTo>
                  <a:pt x="427" y="199"/>
                </a:moveTo>
                <a:lnTo>
                  <a:pt x="427" y="196"/>
                </a:lnTo>
                <a:lnTo>
                  <a:pt x="429" y="196"/>
                </a:lnTo>
                <a:lnTo>
                  <a:pt x="427" y="196"/>
                </a:lnTo>
                <a:lnTo>
                  <a:pt x="427" y="199"/>
                </a:lnTo>
                <a:close/>
                <a:moveTo>
                  <a:pt x="429" y="206"/>
                </a:moveTo>
                <a:lnTo>
                  <a:pt x="429" y="204"/>
                </a:lnTo>
                <a:lnTo>
                  <a:pt x="429" y="204"/>
                </a:lnTo>
                <a:lnTo>
                  <a:pt x="429" y="204"/>
                </a:lnTo>
                <a:lnTo>
                  <a:pt x="429" y="206"/>
                </a:lnTo>
                <a:lnTo>
                  <a:pt x="431" y="206"/>
                </a:lnTo>
                <a:lnTo>
                  <a:pt x="429" y="2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9" name="Freeform 15"/>
          <p:cNvSpPr>
            <a:spLocks/>
          </p:cNvSpPr>
          <p:nvPr/>
        </p:nvSpPr>
        <p:spPr bwMode="auto">
          <a:xfrm>
            <a:off x="7110544" y="4962385"/>
            <a:ext cx="2030676" cy="1895615"/>
          </a:xfrm>
          <a:custGeom>
            <a:avLst/>
            <a:gdLst>
              <a:gd name="T0" fmla="*/ 1278 w 1278"/>
              <a:gd name="T1" fmla="*/ 836 h 1193"/>
              <a:gd name="T2" fmla="*/ 1271 w 1278"/>
              <a:gd name="T3" fmla="*/ 819 h 1193"/>
              <a:gd name="T4" fmla="*/ 1252 w 1278"/>
              <a:gd name="T5" fmla="*/ 821 h 1193"/>
              <a:gd name="T6" fmla="*/ 1242 w 1278"/>
              <a:gd name="T7" fmla="*/ 807 h 1193"/>
              <a:gd name="T8" fmla="*/ 1206 w 1278"/>
              <a:gd name="T9" fmla="*/ 700 h 1193"/>
              <a:gd name="T10" fmla="*/ 1167 w 1278"/>
              <a:gd name="T11" fmla="*/ 693 h 1193"/>
              <a:gd name="T12" fmla="*/ 1126 w 1278"/>
              <a:gd name="T13" fmla="*/ 651 h 1193"/>
              <a:gd name="T14" fmla="*/ 1075 w 1278"/>
              <a:gd name="T15" fmla="*/ 598 h 1193"/>
              <a:gd name="T16" fmla="*/ 1068 w 1278"/>
              <a:gd name="T17" fmla="*/ 586 h 1193"/>
              <a:gd name="T18" fmla="*/ 1053 w 1278"/>
              <a:gd name="T19" fmla="*/ 566 h 1193"/>
              <a:gd name="T20" fmla="*/ 1048 w 1278"/>
              <a:gd name="T21" fmla="*/ 581 h 1193"/>
              <a:gd name="T22" fmla="*/ 1034 w 1278"/>
              <a:gd name="T23" fmla="*/ 593 h 1193"/>
              <a:gd name="T24" fmla="*/ 1034 w 1278"/>
              <a:gd name="T25" fmla="*/ 625 h 1193"/>
              <a:gd name="T26" fmla="*/ 956 w 1278"/>
              <a:gd name="T27" fmla="*/ 685 h 1193"/>
              <a:gd name="T28" fmla="*/ 925 w 1278"/>
              <a:gd name="T29" fmla="*/ 695 h 1193"/>
              <a:gd name="T30" fmla="*/ 884 w 1278"/>
              <a:gd name="T31" fmla="*/ 824 h 1193"/>
              <a:gd name="T32" fmla="*/ 864 w 1278"/>
              <a:gd name="T33" fmla="*/ 807 h 1193"/>
              <a:gd name="T34" fmla="*/ 850 w 1278"/>
              <a:gd name="T35" fmla="*/ 838 h 1193"/>
              <a:gd name="T36" fmla="*/ 833 w 1278"/>
              <a:gd name="T37" fmla="*/ 819 h 1193"/>
              <a:gd name="T38" fmla="*/ 814 w 1278"/>
              <a:gd name="T39" fmla="*/ 841 h 1193"/>
              <a:gd name="T40" fmla="*/ 751 w 1278"/>
              <a:gd name="T41" fmla="*/ 32 h 1193"/>
              <a:gd name="T42" fmla="*/ 445 w 1278"/>
              <a:gd name="T43" fmla="*/ 855 h 1193"/>
              <a:gd name="T44" fmla="*/ 431 w 1278"/>
              <a:gd name="T45" fmla="*/ 739 h 1193"/>
              <a:gd name="T46" fmla="*/ 404 w 1278"/>
              <a:gd name="T47" fmla="*/ 756 h 1193"/>
              <a:gd name="T48" fmla="*/ 378 w 1278"/>
              <a:gd name="T49" fmla="*/ 561 h 1193"/>
              <a:gd name="T50" fmla="*/ 375 w 1278"/>
              <a:gd name="T51" fmla="*/ 547 h 1193"/>
              <a:gd name="T52" fmla="*/ 368 w 1278"/>
              <a:gd name="T53" fmla="*/ 569 h 1193"/>
              <a:gd name="T54" fmla="*/ 351 w 1278"/>
              <a:gd name="T55" fmla="*/ 479 h 1193"/>
              <a:gd name="T56" fmla="*/ 341 w 1278"/>
              <a:gd name="T57" fmla="*/ 348 h 1193"/>
              <a:gd name="T58" fmla="*/ 324 w 1278"/>
              <a:gd name="T59" fmla="*/ 372 h 1193"/>
              <a:gd name="T60" fmla="*/ 312 w 1278"/>
              <a:gd name="T61" fmla="*/ 479 h 1193"/>
              <a:gd name="T62" fmla="*/ 295 w 1278"/>
              <a:gd name="T63" fmla="*/ 561 h 1193"/>
              <a:gd name="T64" fmla="*/ 290 w 1278"/>
              <a:gd name="T65" fmla="*/ 547 h 1193"/>
              <a:gd name="T66" fmla="*/ 288 w 1278"/>
              <a:gd name="T67" fmla="*/ 569 h 1193"/>
              <a:gd name="T68" fmla="*/ 269 w 1278"/>
              <a:gd name="T69" fmla="*/ 693 h 1193"/>
              <a:gd name="T70" fmla="*/ 269 w 1278"/>
              <a:gd name="T71" fmla="*/ 695 h 1193"/>
              <a:gd name="T72" fmla="*/ 261 w 1278"/>
              <a:gd name="T73" fmla="*/ 758 h 1193"/>
              <a:gd name="T74" fmla="*/ 244 w 1278"/>
              <a:gd name="T75" fmla="*/ 712 h 1193"/>
              <a:gd name="T76" fmla="*/ 232 w 1278"/>
              <a:gd name="T77" fmla="*/ 574 h 1193"/>
              <a:gd name="T78" fmla="*/ 208 w 1278"/>
              <a:gd name="T79" fmla="*/ 710 h 1193"/>
              <a:gd name="T80" fmla="*/ 194 w 1278"/>
              <a:gd name="T81" fmla="*/ 748 h 1193"/>
              <a:gd name="T82" fmla="*/ 174 w 1278"/>
              <a:gd name="T83" fmla="*/ 688 h 1193"/>
              <a:gd name="T84" fmla="*/ 172 w 1278"/>
              <a:gd name="T85" fmla="*/ 685 h 1193"/>
              <a:gd name="T86" fmla="*/ 169 w 1278"/>
              <a:gd name="T87" fmla="*/ 615 h 1193"/>
              <a:gd name="T88" fmla="*/ 167 w 1278"/>
              <a:gd name="T89" fmla="*/ 610 h 1193"/>
              <a:gd name="T90" fmla="*/ 157 w 1278"/>
              <a:gd name="T91" fmla="*/ 557 h 1193"/>
              <a:gd name="T92" fmla="*/ 148 w 1278"/>
              <a:gd name="T93" fmla="*/ 547 h 1193"/>
              <a:gd name="T94" fmla="*/ 123 w 1278"/>
              <a:gd name="T95" fmla="*/ 479 h 1193"/>
              <a:gd name="T96" fmla="*/ 123 w 1278"/>
              <a:gd name="T97" fmla="*/ 464 h 1193"/>
              <a:gd name="T98" fmla="*/ 121 w 1278"/>
              <a:gd name="T99" fmla="*/ 304 h 1193"/>
              <a:gd name="T100" fmla="*/ 97 w 1278"/>
              <a:gd name="T101" fmla="*/ 464 h 1193"/>
              <a:gd name="T102" fmla="*/ 94 w 1278"/>
              <a:gd name="T103" fmla="*/ 476 h 1193"/>
              <a:gd name="T104" fmla="*/ 70 w 1278"/>
              <a:gd name="T105" fmla="*/ 554 h 1193"/>
              <a:gd name="T106" fmla="*/ 60 w 1278"/>
              <a:gd name="T107" fmla="*/ 549 h 1193"/>
              <a:gd name="T108" fmla="*/ 48 w 1278"/>
              <a:gd name="T109" fmla="*/ 610 h 1193"/>
              <a:gd name="T110" fmla="*/ 41 w 1278"/>
              <a:gd name="T111" fmla="*/ 746 h 1193"/>
              <a:gd name="T112" fmla="*/ 17 w 1278"/>
              <a:gd name="T113" fmla="*/ 739 h 1193"/>
              <a:gd name="T114" fmla="*/ 7 w 1278"/>
              <a:gd name="T115" fmla="*/ 848 h 1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78" h="1193">
                <a:moveTo>
                  <a:pt x="12" y="306"/>
                </a:moveTo>
                <a:lnTo>
                  <a:pt x="0" y="304"/>
                </a:lnTo>
                <a:lnTo>
                  <a:pt x="0" y="1193"/>
                </a:lnTo>
                <a:lnTo>
                  <a:pt x="1278" y="1193"/>
                </a:lnTo>
                <a:lnTo>
                  <a:pt x="1278" y="836"/>
                </a:lnTo>
                <a:lnTo>
                  <a:pt x="1274" y="836"/>
                </a:lnTo>
                <a:lnTo>
                  <a:pt x="1274" y="819"/>
                </a:lnTo>
                <a:lnTo>
                  <a:pt x="1271" y="819"/>
                </a:lnTo>
                <a:lnTo>
                  <a:pt x="1271" y="819"/>
                </a:lnTo>
                <a:lnTo>
                  <a:pt x="1271" y="819"/>
                </a:lnTo>
                <a:lnTo>
                  <a:pt x="1269" y="819"/>
                </a:lnTo>
                <a:lnTo>
                  <a:pt x="1269" y="836"/>
                </a:lnTo>
                <a:lnTo>
                  <a:pt x="1257" y="836"/>
                </a:lnTo>
                <a:lnTo>
                  <a:pt x="1257" y="824"/>
                </a:lnTo>
                <a:lnTo>
                  <a:pt x="1252" y="821"/>
                </a:lnTo>
                <a:lnTo>
                  <a:pt x="1245" y="821"/>
                </a:lnTo>
                <a:lnTo>
                  <a:pt x="1245" y="807"/>
                </a:lnTo>
                <a:lnTo>
                  <a:pt x="1242" y="807"/>
                </a:lnTo>
                <a:lnTo>
                  <a:pt x="1242" y="807"/>
                </a:lnTo>
                <a:lnTo>
                  <a:pt x="1242" y="807"/>
                </a:lnTo>
                <a:lnTo>
                  <a:pt x="1240" y="807"/>
                </a:lnTo>
                <a:lnTo>
                  <a:pt x="1240" y="821"/>
                </a:lnTo>
                <a:lnTo>
                  <a:pt x="1220" y="821"/>
                </a:lnTo>
                <a:lnTo>
                  <a:pt x="1223" y="702"/>
                </a:lnTo>
                <a:lnTo>
                  <a:pt x="1206" y="700"/>
                </a:lnTo>
                <a:lnTo>
                  <a:pt x="1182" y="700"/>
                </a:lnTo>
                <a:lnTo>
                  <a:pt x="1174" y="695"/>
                </a:lnTo>
                <a:lnTo>
                  <a:pt x="1174" y="695"/>
                </a:lnTo>
                <a:lnTo>
                  <a:pt x="1172" y="695"/>
                </a:lnTo>
                <a:lnTo>
                  <a:pt x="1167" y="693"/>
                </a:lnTo>
                <a:lnTo>
                  <a:pt x="1167" y="688"/>
                </a:lnTo>
                <a:lnTo>
                  <a:pt x="1155" y="685"/>
                </a:lnTo>
                <a:lnTo>
                  <a:pt x="1150" y="685"/>
                </a:lnTo>
                <a:lnTo>
                  <a:pt x="1140" y="668"/>
                </a:lnTo>
                <a:lnTo>
                  <a:pt x="1126" y="651"/>
                </a:lnTo>
                <a:lnTo>
                  <a:pt x="1111" y="639"/>
                </a:lnTo>
                <a:lnTo>
                  <a:pt x="1092" y="629"/>
                </a:lnTo>
                <a:lnTo>
                  <a:pt x="1073" y="625"/>
                </a:lnTo>
                <a:lnTo>
                  <a:pt x="1073" y="598"/>
                </a:lnTo>
                <a:lnTo>
                  <a:pt x="1075" y="598"/>
                </a:lnTo>
                <a:lnTo>
                  <a:pt x="1075" y="595"/>
                </a:lnTo>
                <a:lnTo>
                  <a:pt x="1075" y="593"/>
                </a:lnTo>
                <a:lnTo>
                  <a:pt x="1073" y="593"/>
                </a:lnTo>
                <a:lnTo>
                  <a:pt x="1070" y="588"/>
                </a:lnTo>
                <a:lnTo>
                  <a:pt x="1068" y="586"/>
                </a:lnTo>
                <a:lnTo>
                  <a:pt x="1063" y="583"/>
                </a:lnTo>
                <a:lnTo>
                  <a:pt x="1061" y="581"/>
                </a:lnTo>
                <a:lnTo>
                  <a:pt x="1056" y="581"/>
                </a:lnTo>
                <a:lnTo>
                  <a:pt x="1056" y="566"/>
                </a:lnTo>
                <a:lnTo>
                  <a:pt x="1053" y="566"/>
                </a:lnTo>
                <a:lnTo>
                  <a:pt x="1053" y="564"/>
                </a:lnTo>
                <a:lnTo>
                  <a:pt x="1053" y="566"/>
                </a:lnTo>
                <a:lnTo>
                  <a:pt x="1048" y="566"/>
                </a:lnTo>
                <a:lnTo>
                  <a:pt x="1048" y="581"/>
                </a:lnTo>
                <a:lnTo>
                  <a:pt x="1048" y="581"/>
                </a:lnTo>
                <a:lnTo>
                  <a:pt x="1046" y="581"/>
                </a:lnTo>
                <a:lnTo>
                  <a:pt x="1041" y="583"/>
                </a:lnTo>
                <a:lnTo>
                  <a:pt x="1039" y="586"/>
                </a:lnTo>
                <a:lnTo>
                  <a:pt x="1036" y="588"/>
                </a:lnTo>
                <a:lnTo>
                  <a:pt x="1034" y="593"/>
                </a:lnTo>
                <a:lnTo>
                  <a:pt x="1031" y="593"/>
                </a:lnTo>
                <a:lnTo>
                  <a:pt x="1031" y="595"/>
                </a:lnTo>
                <a:lnTo>
                  <a:pt x="1031" y="598"/>
                </a:lnTo>
                <a:lnTo>
                  <a:pt x="1034" y="598"/>
                </a:lnTo>
                <a:lnTo>
                  <a:pt x="1034" y="625"/>
                </a:lnTo>
                <a:lnTo>
                  <a:pt x="1014" y="629"/>
                </a:lnTo>
                <a:lnTo>
                  <a:pt x="995" y="639"/>
                </a:lnTo>
                <a:lnTo>
                  <a:pt x="978" y="651"/>
                </a:lnTo>
                <a:lnTo>
                  <a:pt x="964" y="668"/>
                </a:lnTo>
                <a:lnTo>
                  <a:pt x="956" y="685"/>
                </a:lnTo>
                <a:lnTo>
                  <a:pt x="949" y="685"/>
                </a:lnTo>
                <a:lnTo>
                  <a:pt x="937" y="688"/>
                </a:lnTo>
                <a:lnTo>
                  <a:pt x="937" y="693"/>
                </a:lnTo>
                <a:lnTo>
                  <a:pt x="935" y="695"/>
                </a:lnTo>
                <a:lnTo>
                  <a:pt x="925" y="695"/>
                </a:lnTo>
                <a:lnTo>
                  <a:pt x="925" y="697"/>
                </a:lnTo>
                <a:lnTo>
                  <a:pt x="922" y="700"/>
                </a:lnTo>
                <a:lnTo>
                  <a:pt x="896" y="700"/>
                </a:lnTo>
                <a:lnTo>
                  <a:pt x="881" y="702"/>
                </a:lnTo>
                <a:lnTo>
                  <a:pt x="884" y="824"/>
                </a:lnTo>
                <a:lnTo>
                  <a:pt x="867" y="824"/>
                </a:lnTo>
                <a:lnTo>
                  <a:pt x="867" y="807"/>
                </a:lnTo>
                <a:lnTo>
                  <a:pt x="864" y="807"/>
                </a:lnTo>
                <a:lnTo>
                  <a:pt x="864" y="807"/>
                </a:lnTo>
                <a:lnTo>
                  <a:pt x="864" y="807"/>
                </a:lnTo>
                <a:lnTo>
                  <a:pt x="862" y="807"/>
                </a:lnTo>
                <a:lnTo>
                  <a:pt x="862" y="824"/>
                </a:lnTo>
                <a:lnTo>
                  <a:pt x="855" y="824"/>
                </a:lnTo>
                <a:lnTo>
                  <a:pt x="850" y="826"/>
                </a:lnTo>
                <a:lnTo>
                  <a:pt x="850" y="838"/>
                </a:lnTo>
                <a:lnTo>
                  <a:pt x="850" y="838"/>
                </a:lnTo>
                <a:lnTo>
                  <a:pt x="835" y="838"/>
                </a:lnTo>
                <a:lnTo>
                  <a:pt x="833" y="819"/>
                </a:lnTo>
                <a:lnTo>
                  <a:pt x="833" y="819"/>
                </a:lnTo>
                <a:lnTo>
                  <a:pt x="833" y="819"/>
                </a:lnTo>
                <a:lnTo>
                  <a:pt x="830" y="819"/>
                </a:lnTo>
                <a:lnTo>
                  <a:pt x="828" y="819"/>
                </a:lnTo>
                <a:lnTo>
                  <a:pt x="828" y="838"/>
                </a:lnTo>
                <a:lnTo>
                  <a:pt x="818" y="838"/>
                </a:lnTo>
                <a:lnTo>
                  <a:pt x="814" y="841"/>
                </a:lnTo>
                <a:lnTo>
                  <a:pt x="814" y="841"/>
                </a:lnTo>
                <a:lnTo>
                  <a:pt x="809" y="841"/>
                </a:lnTo>
                <a:lnTo>
                  <a:pt x="811" y="90"/>
                </a:lnTo>
                <a:lnTo>
                  <a:pt x="782" y="32"/>
                </a:lnTo>
                <a:lnTo>
                  <a:pt x="751" y="32"/>
                </a:lnTo>
                <a:lnTo>
                  <a:pt x="734" y="0"/>
                </a:lnTo>
                <a:lnTo>
                  <a:pt x="508" y="0"/>
                </a:lnTo>
                <a:lnTo>
                  <a:pt x="508" y="32"/>
                </a:lnTo>
                <a:lnTo>
                  <a:pt x="448" y="32"/>
                </a:lnTo>
                <a:lnTo>
                  <a:pt x="445" y="855"/>
                </a:lnTo>
                <a:lnTo>
                  <a:pt x="438" y="848"/>
                </a:lnTo>
                <a:lnTo>
                  <a:pt x="438" y="836"/>
                </a:lnTo>
                <a:lnTo>
                  <a:pt x="436" y="746"/>
                </a:lnTo>
                <a:lnTo>
                  <a:pt x="436" y="739"/>
                </a:lnTo>
                <a:lnTo>
                  <a:pt x="431" y="739"/>
                </a:lnTo>
                <a:lnTo>
                  <a:pt x="429" y="739"/>
                </a:lnTo>
                <a:lnTo>
                  <a:pt x="429" y="746"/>
                </a:lnTo>
                <a:lnTo>
                  <a:pt x="429" y="758"/>
                </a:lnTo>
                <a:lnTo>
                  <a:pt x="404" y="758"/>
                </a:lnTo>
                <a:lnTo>
                  <a:pt x="404" y="756"/>
                </a:lnTo>
                <a:lnTo>
                  <a:pt x="399" y="746"/>
                </a:lnTo>
                <a:lnTo>
                  <a:pt x="399" y="693"/>
                </a:lnTo>
                <a:lnTo>
                  <a:pt x="392" y="676"/>
                </a:lnTo>
                <a:lnTo>
                  <a:pt x="392" y="622"/>
                </a:lnTo>
                <a:lnTo>
                  <a:pt x="378" y="561"/>
                </a:lnTo>
                <a:lnTo>
                  <a:pt x="380" y="561"/>
                </a:lnTo>
                <a:lnTo>
                  <a:pt x="380" y="547"/>
                </a:lnTo>
                <a:lnTo>
                  <a:pt x="375" y="547"/>
                </a:lnTo>
                <a:lnTo>
                  <a:pt x="375" y="547"/>
                </a:lnTo>
                <a:lnTo>
                  <a:pt x="375" y="547"/>
                </a:lnTo>
                <a:lnTo>
                  <a:pt x="368" y="547"/>
                </a:lnTo>
                <a:lnTo>
                  <a:pt x="368" y="554"/>
                </a:lnTo>
                <a:lnTo>
                  <a:pt x="366" y="554"/>
                </a:lnTo>
                <a:lnTo>
                  <a:pt x="366" y="569"/>
                </a:lnTo>
                <a:lnTo>
                  <a:pt x="368" y="569"/>
                </a:lnTo>
                <a:lnTo>
                  <a:pt x="358" y="610"/>
                </a:lnTo>
                <a:lnTo>
                  <a:pt x="346" y="481"/>
                </a:lnTo>
                <a:lnTo>
                  <a:pt x="351" y="481"/>
                </a:lnTo>
                <a:lnTo>
                  <a:pt x="351" y="479"/>
                </a:lnTo>
                <a:lnTo>
                  <a:pt x="351" y="479"/>
                </a:lnTo>
                <a:lnTo>
                  <a:pt x="351" y="469"/>
                </a:lnTo>
                <a:lnTo>
                  <a:pt x="344" y="469"/>
                </a:lnTo>
                <a:lnTo>
                  <a:pt x="337" y="372"/>
                </a:lnTo>
                <a:lnTo>
                  <a:pt x="341" y="372"/>
                </a:lnTo>
                <a:lnTo>
                  <a:pt x="341" y="348"/>
                </a:lnTo>
                <a:lnTo>
                  <a:pt x="341" y="309"/>
                </a:lnTo>
                <a:lnTo>
                  <a:pt x="320" y="309"/>
                </a:lnTo>
                <a:lnTo>
                  <a:pt x="320" y="348"/>
                </a:lnTo>
                <a:lnTo>
                  <a:pt x="320" y="372"/>
                </a:lnTo>
                <a:lnTo>
                  <a:pt x="324" y="372"/>
                </a:lnTo>
                <a:lnTo>
                  <a:pt x="324" y="374"/>
                </a:lnTo>
                <a:lnTo>
                  <a:pt x="317" y="469"/>
                </a:lnTo>
                <a:lnTo>
                  <a:pt x="312" y="469"/>
                </a:lnTo>
                <a:lnTo>
                  <a:pt x="312" y="472"/>
                </a:lnTo>
                <a:lnTo>
                  <a:pt x="312" y="479"/>
                </a:lnTo>
                <a:lnTo>
                  <a:pt x="312" y="481"/>
                </a:lnTo>
                <a:lnTo>
                  <a:pt x="317" y="481"/>
                </a:lnTo>
                <a:lnTo>
                  <a:pt x="305" y="610"/>
                </a:lnTo>
                <a:lnTo>
                  <a:pt x="295" y="566"/>
                </a:lnTo>
                <a:lnTo>
                  <a:pt x="295" y="561"/>
                </a:lnTo>
                <a:lnTo>
                  <a:pt x="298" y="561"/>
                </a:lnTo>
                <a:lnTo>
                  <a:pt x="298" y="547"/>
                </a:lnTo>
                <a:lnTo>
                  <a:pt x="290" y="547"/>
                </a:lnTo>
                <a:lnTo>
                  <a:pt x="290" y="547"/>
                </a:lnTo>
                <a:lnTo>
                  <a:pt x="290" y="547"/>
                </a:lnTo>
                <a:lnTo>
                  <a:pt x="286" y="547"/>
                </a:lnTo>
                <a:lnTo>
                  <a:pt x="286" y="554"/>
                </a:lnTo>
                <a:lnTo>
                  <a:pt x="286" y="554"/>
                </a:lnTo>
                <a:lnTo>
                  <a:pt x="286" y="569"/>
                </a:lnTo>
                <a:lnTo>
                  <a:pt x="288" y="569"/>
                </a:lnTo>
                <a:lnTo>
                  <a:pt x="276" y="622"/>
                </a:lnTo>
                <a:lnTo>
                  <a:pt x="276" y="622"/>
                </a:lnTo>
                <a:lnTo>
                  <a:pt x="274" y="627"/>
                </a:lnTo>
                <a:lnTo>
                  <a:pt x="274" y="676"/>
                </a:lnTo>
                <a:lnTo>
                  <a:pt x="269" y="693"/>
                </a:lnTo>
                <a:lnTo>
                  <a:pt x="269" y="693"/>
                </a:lnTo>
                <a:lnTo>
                  <a:pt x="269" y="693"/>
                </a:lnTo>
                <a:lnTo>
                  <a:pt x="269" y="695"/>
                </a:lnTo>
                <a:lnTo>
                  <a:pt x="269" y="695"/>
                </a:lnTo>
                <a:lnTo>
                  <a:pt x="269" y="695"/>
                </a:lnTo>
                <a:lnTo>
                  <a:pt x="269" y="695"/>
                </a:lnTo>
                <a:lnTo>
                  <a:pt x="269" y="746"/>
                </a:lnTo>
                <a:lnTo>
                  <a:pt x="261" y="756"/>
                </a:lnTo>
                <a:lnTo>
                  <a:pt x="261" y="756"/>
                </a:lnTo>
                <a:lnTo>
                  <a:pt x="261" y="758"/>
                </a:lnTo>
                <a:lnTo>
                  <a:pt x="261" y="758"/>
                </a:lnTo>
                <a:lnTo>
                  <a:pt x="252" y="758"/>
                </a:lnTo>
                <a:lnTo>
                  <a:pt x="252" y="748"/>
                </a:lnTo>
                <a:lnTo>
                  <a:pt x="244" y="748"/>
                </a:lnTo>
                <a:lnTo>
                  <a:pt x="244" y="712"/>
                </a:lnTo>
                <a:lnTo>
                  <a:pt x="244" y="710"/>
                </a:lnTo>
                <a:lnTo>
                  <a:pt x="240" y="710"/>
                </a:lnTo>
                <a:lnTo>
                  <a:pt x="225" y="574"/>
                </a:lnTo>
                <a:lnTo>
                  <a:pt x="225" y="574"/>
                </a:lnTo>
                <a:lnTo>
                  <a:pt x="232" y="574"/>
                </a:lnTo>
                <a:lnTo>
                  <a:pt x="232" y="537"/>
                </a:lnTo>
                <a:lnTo>
                  <a:pt x="215" y="537"/>
                </a:lnTo>
                <a:lnTo>
                  <a:pt x="215" y="574"/>
                </a:lnTo>
                <a:lnTo>
                  <a:pt x="220" y="574"/>
                </a:lnTo>
                <a:lnTo>
                  <a:pt x="208" y="710"/>
                </a:lnTo>
                <a:lnTo>
                  <a:pt x="208" y="710"/>
                </a:lnTo>
                <a:lnTo>
                  <a:pt x="208" y="710"/>
                </a:lnTo>
                <a:lnTo>
                  <a:pt x="201" y="710"/>
                </a:lnTo>
                <a:lnTo>
                  <a:pt x="201" y="748"/>
                </a:lnTo>
                <a:lnTo>
                  <a:pt x="194" y="748"/>
                </a:lnTo>
                <a:lnTo>
                  <a:pt x="194" y="758"/>
                </a:lnTo>
                <a:lnTo>
                  <a:pt x="179" y="758"/>
                </a:lnTo>
                <a:lnTo>
                  <a:pt x="179" y="758"/>
                </a:lnTo>
                <a:lnTo>
                  <a:pt x="174" y="746"/>
                </a:lnTo>
                <a:lnTo>
                  <a:pt x="174" y="688"/>
                </a:lnTo>
                <a:lnTo>
                  <a:pt x="174" y="688"/>
                </a:lnTo>
                <a:lnTo>
                  <a:pt x="174" y="688"/>
                </a:lnTo>
                <a:lnTo>
                  <a:pt x="172" y="688"/>
                </a:lnTo>
                <a:lnTo>
                  <a:pt x="172" y="685"/>
                </a:lnTo>
                <a:lnTo>
                  <a:pt x="172" y="685"/>
                </a:lnTo>
                <a:lnTo>
                  <a:pt x="172" y="685"/>
                </a:lnTo>
                <a:lnTo>
                  <a:pt x="169" y="683"/>
                </a:lnTo>
                <a:lnTo>
                  <a:pt x="169" y="617"/>
                </a:lnTo>
                <a:lnTo>
                  <a:pt x="169" y="617"/>
                </a:lnTo>
                <a:lnTo>
                  <a:pt x="169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0"/>
                </a:lnTo>
                <a:lnTo>
                  <a:pt x="167" y="610"/>
                </a:lnTo>
                <a:lnTo>
                  <a:pt x="167" y="610"/>
                </a:lnTo>
                <a:lnTo>
                  <a:pt x="165" y="610"/>
                </a:lnTo>
                <a:lnTo>
                  <a:pt x="165" y="610"/>
                </a:lnTo>
                <a:lnTo>
                  <a:pt x="155" y="569"/>
                </a:lnTo>
                <a:lnTo>
                  <a:pt x="157" y="569"/>
                </a:lnTo>
                <a:lnTo>
                  <a:pt x="157" y="557"/>
                </a:lnTo>
                <a:lnTo>
                  <a:pt x="155" y="557"/>
                </a:lnTo>
                <a:lnTo>
                  <a:pt x="155" y="547"/>
                </a:lnTo>
                <a:lnTo>
                  <a:pt x="148" y="547"/>
                </a:lnTo>
                <a:lnTo>
                  <a:pt x="148" y="547"/>
                </a:lnTo>
                <a:lnTo>
                  <a:pt x="148" y="547"/>
                </a:lnTo>
                <a:lnTo>
                  <a:pt x="143" y="547"/>
                </a:lnTo>
                <a:lnTo>
                  <a:pt x="143" y="561"/>
                </a:lnTo>
                <a:lnTo>
                  <a:pt x="145" y="561"/>
                </a:lnTo>
                <a:lnTo>
                  <a:pt x="136" y="603"/>
                </a:lnTo>
                <a:lnTo>
                  <a:pt x="123" y="479"/>
                </a:lnTo>
                <a:lnTo>
                  <a:pt x="131" y="476"/>
                </a:lnTo>
                <a:lnTo>
                  <a:pt x="131" y="476"/>
                </a:lnTo>
                <a:lnTo>
                  <a:pt x="131" y="467"/>
                </a:lnTo>
                <a:lnTo>
                  <a:pt x="128" y="464"/>
                </a:lnTo>
                <a:lnTo>
                  <a:pt x="123" y="464"/>
                </a:lnTo>
                <a:lnTo>
                  <a:pt x="116" y="370"/>
                </a:lnTo>
                <a:lnTo>
                  <a:pt x="116" y="370"/>
                </a:lnTo>
                <a:lnTo>
                  <a:pt x="121" y="370"/>
                </a:lnTo>
                <a:lnTo>
                  <a:pt x="121" y="343"/>
                </a:lnTo>
                <a:lnTo>
                  <a:pt x="121" y="304"/>
                </a:lnTo>
                <a:lnTo>
                  <a:pt x="99" y="304"/>
                </a:lnTo>
                <a:lnTo>
                  <a:pt x="99" y="343"/>
                </a:lnTo>
                <a:lnTo>
                  <a:pt x="99" y="370"/>
                </a:lnTo>
                <a:lnTo>
                  <a:pt x="104" y="370"/>
                </a:lnTo>
                <a:lnTo>
                  <a:pt x="97" y="464"/>
                </a:lnTo>
                <a:lnTo>
                  <a:pt x="90" y="464"/>
                </a:lnTo>
                <a:lnTo>
                  <a:pt x="90" y="474"/>
                </a:lnTo>
                <a:lnTo>
                  <a:pt x="90" y="474"/>
                </a:lnTo>
                <a:lnTo>
                  <a:pt x="90" y="476"/>
                </a:lnTo>
                <a:lnTo>
                  <a:pt x="94" y="476"/>
                </a:lnTo>
                <a:lnTo>
                  <a:pt x="82" y="603"/>
                </a:lnTo>
                <a:lnTo>
                  <a:pt x="75" y="569"/>
                </a:lnTo>
                <a:lnTo>
                  <a:pt x="75" y="569"/>
                </a:lnTo>
                <a:lnTo>
                  <a:pt x="75" y="554"/>
                </a:lnTo>
                <a:lnTo>
                  <a:pt x="70" y="554"/>
                </a:lnTo>
                <a:lnTo>
                  <a:pt x="70" y="549"/>
                </a:lnTo>
                <a:lnTo>
                  <a:pt x="65" y="549"/>
                </a:lnTo>
                <a:lnTo>
                  <a:pt x="65" y="547"/>
                </a:lnTo>
                <a:lnTo>
                  <a:pt x="65" y="549"/>
                </a:lnTo>
                <a:lnTo>
                  <a:pt x="60" y="549"/>
                </a:lnTo>
                <a:lnTo>
                  <a:pt x="60" y="561"/>
                </a:lnTo>
                <a:lnTo>
                  <a:pt x="63" y="561"/>
                </a:lnTo>
                <a:lnTo>
                  <a:pt x="51" y="610"/>
                </a:lnTo>
                <a:lnTo>
                  <a:pt x="51" y="610"/>
                </a:lnTo>
                <a:lnTo>
                  <a:pt x="48" y="610"/>
                </a:lnTo>
                <a:lnTo>
                  <a:pt x="46" y="610"/>
                </a:lnTo>
                <a:lnTo>
                  <a:pt x="46" y="683"/>
                </a:lnTo>
                <a:lnTo>
                  <a:pt x="41" y="685"/>
                </a:lnTo>
                <a:lnTo>
                  <a:pt x="41" y="700"/>
                </a:lnTo>
                <a:lnTo>
                  <a:pt x="41" y="746"/>
                </a:lnTo>
                <a:lnTo>
                  <a:pt x="34" y="756"/>
                </a:lnTo>
                <a:lnTo>
                  <a:pt x="34" y="758"/>
                </a:lnTo>
                <a:lnTo>
                  <a:pt x="19" y="758"/>
                </a:lnTo>
                <a:lnTo>
                  <a:pt x="17" y="746"/>
                </a:lnTo>
                <a:lnTo>
                  <a:pt x="17" y="739"/>
                </a:lnTo>
                <a:lnTo>
                  <a:pt x="17" y="739"/>
                </a:lnTo>
                <a:lnTo>
                  <a:pt x="12" y="739"/>
                </a:lnTo>
                <a:lnTo>
                  <a:pt x="12" y="746"/>
                </a:lnTo>
                <a:lnTo>
                  <a:pt x="7" y="836"/>
                </a:lnTo>
                <a:lnTo>
                  <a:pt x="7" y="848"/>
                </a:lnTo>
                <a:lnTo>
                  <a:pt x="5" y="851"/>
                </a:lnTo>
                <a:lnTo>
                  <a:pt x="10" y="365"/>
                </a:lnTo>
                <a:lnTo>
                  <a:pt x="12" y="3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0" name="Freeform 16"/>
          <p:cNvSpPr>
            <a:spLocks/>
          </p:cNvSpPr>
          <p:nvPr/>
        </p:nvSpPr>
        <p:spPr bwMode="auto">
          <a:xfrm>
            <a:off x="5083045" y="4596926"/>
            <a:ext cx="2027498" cy="2261074"/>
          </a:xfrm>
          <a:custGeom>
            <a:avLst/>
            <a:gdLst>
              <a:gd name="T0" fmla="*/ 1242 w 1276"/>
              <a:gd name="T1" fmla="*/ 529 h 1423"/>
              <a:gd name="T2" fmla="*/ 1225 w 1276"/>
              <a:gd name="T3" fmla="*/ 527 h 1423"/>
              <a:gd name="T4" fmla="*/ 1196 w 1276"/>
              <a:gd name="T5" fmla="*/ 505 h 1423"/>
              <a:gd name="T6" fmla="*/ 1172 w 1276"/>
              <a:gd name="T7" fmla="*/ 483 h 1423"/>
              <a:gd name="T8" fmla="*/ 1148 w 1276"/>
              <a:gd name="T9" fmla="*/ 461 h 1423"/>
              <a:gd name="T10" fmla="*/ 1126 w 1276"/>
              <a:gd name="T11" fmla="*/ 439 h 1423"/>
              <a:gd name="T12" fmla="*/ 1043 w 1276"/>
              <a:gd name="T13" fmla="*/ 434 h 1423"/>
              <a:gd name="T14" fmla="*/ 1005 w 1276"/>
              <a:gd name="T15" fmla="*/ 447 h 1423"/>
              <a:gd name="T16" fmla="*/ 985 w 1276"/>
              <a:gd name="T17" fmla="*/ 461 h 1423"/>
              <a:gd name="T18" fmla="*/ 981 w 1276"/>
              <a:gd name="T19" fmla="*/ 481 h 1423"/>
              <a:gd name="T20" fmla="*/ 959 w 1276"/>
              <a:gd name="T21" fmla="*/ 495 h 1423"/>
              <a:gd name="T22" fmla="*/ 939 w 1276"/>
              <a:gd name="T23" fmla="*/ 505 h 1423"/>
              <a:gd name="T24" fmla="*/ 937 w 1276"/>
              <a:gd name="T25" fmla="*/ 524 h 1423"/>
              <a:gd name="T26" fmla="*/ 913 w 1276"/>
              <a:gd name="T27" fmla="*/ 529 h 1423"/>
              <a:gd name="T28" fmla="*/ 840 w 1276"/>
              <a:gd name="T29" fmla="*/ 534 h 1423"/>
              <a:gd name="T30" fmla="*/ 840 w 1276"/>
              <a:gd name="T31" fmla="*/ 595 h 1423"/>
              <a:gd name="T32" fmla="*/ 765 w 1276"/>
              <a:gd name="T33" fmla="*/ 876 h 1423"/>
              <a:gd name="T34" fmla="*/ 763 w 1276"/>
              <a:gd name="T35" fmla="*/ 544 h 1423"/>
              <a:gd name="T36" fmla="*/ 690 w 1276"/>
              <a:gd name="T37" fmla="*/ 539 h 1423"/>
              <a:gd name="T38" fmla="*/ 668 w 1276"/>
              <a:gd name="T39" fmla="*/ 534 h 1423"/>
              <a:gd name="T40" fmla="*/ 661 w 1276"/>
              <a:gd name="T41" fmla="*/ 515 h 1423"/>
              <a:gd name="T42" fmla="*/ 646 w 1276"/>
              <a:gd name="T43" fmla="*/ 502 h 1423"/>
              <a:gd name="T44" fmla="*/ 625 w 1276"/>
              <a:gd name="T45" fmla="*/ 490 h 1423"/>
              <a:gd name="T46" fmla="*/ 617 w 1276"/>
              <a:gd name="T47" fmla="*/ 471 h 1423"/>
              <a:gd name="T48" fmla="*/ 600 w 1276"/>
              <a:gd name="T49" fmla="*/ 456 h 1423"/>
              <a:gd name="T50" fmla="*/ 559 w 1276"/>
              <a:gd name="T51" fmla="*/ 444 h 1423"/>
              <a:gd name="T52" fmla="*/ 482 w 1276"/>
              <a:gd name="T53" fmla="*/ 449 h 1423"/>
              <a:gd name="T54" fmla="*/ 460 w 1276"/>
              <a:gd name="T55" fmla="*/ 471 h 1423"/>
              <a:gd name="T56" fmla="*/ 436 w 1276"/>
              <a:gd name="T57" fmla="*/ 493 h 1423"/>
              <a:gd name="T58" fmla="*/ 411 w 1276"/>
              <a:gd name="T59" fmla="*/ 512 h 1423"/>
              <a:gd name="T60" fmla="*/ 385 w 1276"/>
              <a:gd name="T61" fmla="*/ 534 h 1423"/>
              <a:gd name="T62" fmla="*/ 382 w 1276"/>
              <a:gd name="T63" fmla="*/ 536 h 1423"/>
              <a:gd name="T64" fmla="*/ 322 w 1276"/>
              <a:gd name="T65" fmla="*/ 328 h 1423"/>
              <a:gd name="T66" fmla="*/ 264 w 1276"/>
              <a:gd name="T67" fmla="*/ 274 h 1423"/>
              <a:gd name="T68" fmla="*/ 201 w 1276"/>
              <a:gd name="T69" fmla="*/ 233 h 1423"/>
              <a:gd name="T70" fmla="*/ 179 w 1276"/>
              <a:gd name="T71" fmla="*/ 328 h 1423"/>
              <a:gd name="T72" fmla="*/ 181 w 1276"/>
              <a:gd name="T73" fmla="*/ 255 h 1423"/>
              <a:gd name="T74" fmla="*/ 179 w 1276"/>
              <a:gd name="T75" fmla="*/ 252 h 1423"/>
              <a:gd name="T76" fmla="*/ 181 w 1276"/>
              <a:gd name="T77" fmla="*/ 213 h 1423"/>
              <a:gd name="T78" fmla="*/ 179 w 1276"/>
              <a:gd name="T79" fmla="*/ 213 h 1423"/>
              <a:gd name="T80" fmla="*/ 181 w 1276"/>
              <a:gd name="T81" fmla="*/ 174 h 1423"/>
              <a:gd name="T82" fmla="*/ 179 w 1276"/>
              <a:gd name="T83" fmla="*/ 172 h 1423"/>
              <a:gd name="T84" fmla="*/ 116 w 1276"/>
              <a:gd name="T85" fmla="*/ 109 h 1423"/>
              <a:gd name="T86" fmla="*/ 29 w 1276"/>
              <a:gd name="T87" fmla="*/ 104 h 1423"/>
              <a:gd name="T88" fmla="*/ 29 w 1276"/>
              <a:gd name="T89" fmla="*/ 31 h 1423"/>
              <a:gd name="T90" fmla="*/ 29 w 1276"/>
              <a:gd name="T91" fmla="*/ 9 h 1423"/>
              <a:gd name="T92" fmla="*/ 29 w 1276"/>
              <a:gd name="T93" fmla="*/ 0 h 1423"/>
              <a:gd name="T94" fmla="*/ 0 w 1276"/>
              <a:gd name="T95" fmla="*/ 1423 h 1423"/>
              <a:gd name="T96" fmla="*/ 1276 w 1276"/>
              <a:gd name="T97" fmla="*/ 534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76" h="1423">
                <a:moveTo>
                  <a:pt x="1276" y="534"/>
                </a:moveTo>
                <a:lnTo>
                  <a:pt x="1242" y="529"/>
                </a:lnTo>
                <a:lnTo>
                  <a:pt x="1223" y="532"/>
                </a:lnTo>
                <a:lnTo>
                  <a:pt x="1225" y="527"/>
                </a:lnTo>
                <a:lnTo>
                  <a:pt x="1196" y="524"/>
                </a:lnTo>
                <a:lnTo>
                  <a:pt x="1196" y="505"/>
                </a:lnTo>
                <a:lnTo>
                  <a:pt x="1172" y="502"/>
                </a:lnTo>
                <a:lnTo>
                  <a:pt x="1172" y="483"/>
                </a:lnTo>
                <a:lnTo>
                  <a:pt x="1148" y="481"/>
                </a:lnTo>
                <a:lnTo>
                  <a:pt x="1148" y="461"/>
                </a:lnTo>
                <a:lnTo>
                  <a:pt x="1123" y="459"/>
                </a:lnTo>
                <a:lnTo>
                  <a:pt x="1126" y="439"/>
                </a:lnTo>
                <a:lnTo>
                  <a:pt x="1094" y="434"/>
                </a:lnTo>
                <a:lnTo>
                  <a:pt x="1043" y="434"/>
                </a:lnTo>
                <a:lnTo>
                  <a:pt x="1007" y="439"/>
                </a:lnTo>
                <a:lnTo>
                  <a:pt x="1005" y="447"/>
                </a:lnTo>
                <a:lnTo>
                  <a:pt x="1005" y="459"/>
                </a:lnTo>
                <a:lnTo>
                  <a:pt x="985" y="461"/>
                </a:lnTo>
                <a:lnTo>
                  <a:pt x="983" y="471"/>
                </a:lnTo>
                <a:lnTo>
                  <a:pt x="981" y="481"/>
                </a:lnTo>
                <a:lnTo>
                  <a:pt x="964" y="483"/>
                </a:lnTo>
                <a:lnTo>
                  <a:pt x="959" y="495"/>
                </a:lnTo>
                <a:lnTo>
                  <a:pt x="959" y="502"/>
                </a:lnTo>
                <a:lnTo>
                  <a:pt x="939" y="505"/>
                </a:lnTo>
                <a:lnTo>
                  <a:pt x="937" y="517"/>
                </a:lnTo>
                <a:lnTo>
                  <a:pt x="937" y="524"/>
                </a:lnTo>
                <a:lnTo>
                  <a:pt x="915" y="527"/>
                </a:lnTo>
                <a:lnTo>
                  <a:pt x="913" y="529"/>
                </a:lnTo>
                <a:lnTo>
                  <a:pt x="893" y="527"/>
                </a:lnTo>
                <a:lnTo>
                  <a:pt x="840" y="534"/>
                </a:lnTo>
                <a:lnTo>
                  <a:pt x="840" y="595"/>
                </a:lnTo>
                <a:lnTo>
                  <a:pt x="840" y="595"/>
                </a:lnTo>
                <a:lnTo>
                  <a:pt x="840" y="876"/>
                </a:lnTo>
                <a:lnTo>
                  <a:pt x="765" y="876"/>
                </a:lnTo>
                <a:lnTo>
                  <a:pt x="763" y="600"/>
                </a:lnTo>
                <a:lnTo>
                  <a:pt x="763" y="544"/>
                </a:lnTo>
                <a:lnTo>
                  <a:pt x="707" y="536"/>
                </a:lnTo>
                <a:lnTo>
                  <a:pt x="690" y="539"/>
                </a:lnTo>
                <a:lnTo>
                  <a:pt x="688" y="536"/>
                </a:lnTo>
                <a:lnTo>
                  <a:pt x="668" y="534"/>
                </a:lnTo>
                <a:lnTo>
                  <a:pt x="668" y="527"/>
                </a:lnTo>
                <a:lnTo>
                  <a:pt x="661" y="515"/>
                </a:lnTo>
                <a:lnTo>
                  <a:pt x="646" y="512"/>
                </a:lnTo>
                <a:lnTo>
                  <a:pt x="646" y="502"/>
                </a:lnTo>
                <a:lnTo>
                  <a:pt x="639" y="493"/>
                </a:lnTo>
                <a:lnTo>
                  <a:pt x="625" y="490"/>
                </a:lnTo>
                <a:lnTo>
                  <a:pt x="625" y="481"/>
                </a:lnTo>
                <a:lnTo>
                  <a:pt x="617" y="471"/>
                </a:lnTo>
                <a:lnTo>
                  <a:pt x="603" y="468"/>
                </a:lnTo>
                <a:lnTo>
                  <a:pt x="600" y="456"/>
                </a:lnTo>
                <a:lnTo>
                  <a:pt x="598" y="449"/>
                </a:lnTo>
                <a:lnTo>
                  <a:pt x="559" y="444"/>
                </a:lnTo>
                <a:lnTo>
                  <a:pt x="511" y="444"/>
                </a:lnTo>
                <a:lnTo>
                  <a:pt x="482" y="449"/>
                </a:lnTo>
                <a:lnTo>
                  <a:pt x="482" y="466"/>
                </a:lnTo>
                <a:lnTo>
                  <a:pt x="460" y="471"/>
                </a:lnTo>
                <a:lnTo>
                  <a:pt x="460" y="488"/>
                </a:lnTo>
                <a:lnTo>
                  <a:pt x="436" y="493"/>
                </a:lnTo>
                <a:lnTo>
                  <a:pt x="436" y="510"/>
                </a:lnTo>
                <a:lnTo>
                  <a:pt x="411" y="512"/>
                </a:lnTo>
                <a:lnTo>
                  <a:pt x="411" y="532"/>
                </a:lnTo>
                <a:lnTo>
                  <a:pt x="385" y="534"/>
                </a:lnTo>
                <a:lnTo>
                  <a:pt x="385" y="536"/>
                </a:lnTo>
                <a:lnTo>
                  <a:pt x="382" y="536"/>
                </a:lnTo>
                <a:lnTo>
                  <a:pt x="382" y="328"/>
                </a:lnTo>
                <a:lnTo>
                  <a:pt x="322" y="328"/>
                </a:lnTo>
                <a:lnTo>
                  <a:pt x="322" y="274"/>
                </a:lnTo>
                <a:lnTo>
                  <a:pt x="264" y="274"/>
                </a:lnTo>
                <a:lnTo>
                  <a:pt x="264" y="233"/>
                </a:lnTo>
                <a:lnTo>
                  <a:pt x="201" y="233"/>
                </a:lnTo>
                <a:lnTo>
                  <a:pt x="201" y="328"/>
                </a:lnTo>
                <a:lnTo>
                  <a:pt x="179" y="328"/>
                </a:lnTo>
                <a:lnTo>
                  <a:pt x="179" y="257"/>
                </a:lnTo>
                <a:lnTo>
                  <a:pt x="181" y="255"/>
                </a:lnTo>
                <a:lnTo>
                  <a:pt x="181" y="252"/>
                </a:lnTo>
                <a:lnTo>
                  <a:pt x="179" y="252"/>
                </a:lnTo>
                <a:lnTo>
                  <a:pt x="179" y="218"/>
                </a:lnTo>
                <a:lnTo>
                  <a:pt x="181" y="213"/>
                </a:lnTo>
                <a:lnTo>
                  <a:pt x="181" y="213"/>
                </a:lnTo>
                <a:lnTo>
                  <a:pt x="179" y="213"/>
                </a:lnTo>
                <a:lnTo>
                  <a:pt x="179" y="177"/>
                </a:lnTo>
                <a:lnTo>
                  <a:pt x="181" y="174"/>
                </a:lnTo>
                <a:lnTo>
                  <a:pt x="181" y="172"/>
                </a:lnTo>
                <a:lnTo>
                  <a:pt x="179" y="172"/>
                </a:lnTo>
                <a:lnTo>
                  <a:pt x="179" y="114"/>
                </a:lnTo>
                <a:lnTo>
                  <a:pt x="116" y="109"/>
                </a:lnTo>
                <a:lnTo>
                  <a:pt x="43" y="104"/>
                </a:lnTo>
                <a:lnTo>
                  <a:pt x="29" y="104"/>
                </a:lnTo>
                <a:lnTo>
                  <a:pt x="29" y="51"/>
                </a:lnTo>
                <a:lnTo>
                  <a:pt x="29" y="31"/>
                </a:lnTo>
                <a:lnTo>
                  <a:pt x="29" y="26"/>
                </a:lnTo>
                <a:lnTo>
                  <a:pt x="29" y="9"/>
                </a:lnTo>
                <a:lnTo>
                  <a:pt x="29" y="4"/>
                </a:lnTo>
                <a:lnTo>
                  <a:pt x="29" y="0"/>
                </a:lnTo>
                <a:lnTo>
                  <a:pt x="0" y="0"/>
                </a:lnTo>
                <a:lnTo>
                  <a:pt x="0" y="1423"/>
                </a:lnTo>
                <a:lnTo>
                  <a:pt x="1276" y="1423"/>
                </a:lnTo>
                <a:lnTo>
                  <a:pt x="1276" y="534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1" name="Freeform 17"/>
          <p:cNvSpPr>
            <a:spLocks/>
          </p:cNvSpPr>
          <p:nvPr/>
        </p:nvSpPr>
        <p:spPr bwMode="auto">
          <a:xfrm>
            <a:off x="3047603" y="4113886"/>
            <a:ext cx="2035444" cy="2744114"/>
          </a:xfrm>
          <a:custGeom>
            <a:avLst/>
            <a:gdLst>
              <a:gd name="T0" fmla="*/ 1281 w 1281"/>
              <a:gd name="T1" fmla="*/ 1727 h 1727"/>
              <a:gd name="T2" fmla="*/ 1194 w 1281"/>
              <a:gd name="T3" fmla="*/ 304 h 1727"/>
              <a:gd name="T4" fmla="*/ 1194 w 1281"/>
              <a:gd name="T5" fmla="*/ 284 h 1727"/>
              <a:gd name="T6" fmla="*/ 1194 w 1281"/>
              <a:gd name="T7" fmla="*/ 265 h 1727"/>
              <a:gd name="T8" fmla="*/ 1080 w 1281"/>
              <a:gd name="T9" fmla="*/ 126 h 1727"/>
              <a:gd name="T10" fmla="*/ 1073 w 1281"/>
              <a:gd name="T11" fmla="*/ 80 h 1727"/>
              <a:gd name="T12" fmla="*/ 1063 w 1281"/>
              <a:gd name="T13" fmla="*/ 92 h 1727"/>
              <a:gd name="T14" fmla="*/ 1063 w 1281"/>
              <a:gd name="T15" fmla="*/ 12 h 1727"/>
              <a:gd name="T16" fmla="*/ 1061 w 1281"/>
              <a:gd name="T17" fmla="*/ 0 h 1727"/>
              <a:gd name="T18" fmla="*/ 1053 w 1281"/>
              <a:gd name="T19" fmla="*/ 92 h 1727"/>
              <a:gd name="T20" fmla="*/ 1053 w 1281"/>
              <a:gd name="T21" fmla="*/ 12 h 1727"/>
              <a:gd name="T22" fmla="*/ 1048 w 1281"/>
              <a:gd name="T23" fmla="*/ 0 h 1727"/>
              <a:gd name="T24" fmla="*/ 1041 w 1281"/>
              <a:gd name="T25" fmla="*/ 92 h 1727"/>
              <a:gd name="T26" fmla="*/ 1041 w 1281"/>
              <a:gd name="T27" fmla="*/ 12 h 1727"/>
              <a:gd name="T28" fmla="*/ 1039 w 1281"/>
              <a:gd name="T29" fmla="*/ 0 h 1727"/>
              <a:gd name="T30" fmla="*/ 1031 w 1281"/>
              <a:gd name="T31" fmla="*/ 92 h 1727"/>
              <a:gd name="T32" fmla="*/ 1031 w 1281"/>
              <a:gd name="T33" fmla="*/ 12 h 1727"/>
              <a:gd name="T34" fmla="*/ 1027 w 1281"/>
              <a:gd name="T35" fmla="*/ 0 h 1727"/>
              <a:gd name="T36" fmla="*/ 1019 w 1281"/>
              <a:gd name="T37" fmla="*/ 92 h 1727"/>
              <a:gd name="T38" fmla="*/ 1019 w 1281"/>
              <a:gd name="T39" fmla="*/ 12 h 1727"/>
              <a:gd name="T40" fmla="*/ 1017 w 1281"/>
              <a:gd name="T41" fmla="*/ 0 h 1727"/>
              <a:gd name="T42" fmla="*/ 1010 w 1281"/>
              <a:gd name="T43" fmla="*/ 92 h 1727"/>
              <a:gd name="T44" fmla="*/ 1000 w 1281"/>
              <a:gd name="T45" fmla="*/ 80 h 1727"/>
              <a:gd name="T46" fmla="*/ 1000 w 1281"/>
              <a:gd name="T47" fmla="*/ 257 h 1727"/>
              <a:gd name="T48" fmla="*/ 1000 w 1281"/>
              <a:gd name="T49" fmla="*/ 282 h 1727"/>
              <a:gd name="T50" fmla="*/ 971 w 1281"/>
              <a:gd name="T51" fmla="*/ 304 h 1727"/>
              <a:gd name="T52" fmla="*/ 971 w 1281"/>
              <a:gd name="T53" fmla="*/ 313 h 1727"/>
              <a:gd name="T54" fmla="*/ 971 w 1281"/>
              <a:gd name="T55" fmla="*/ 335 h 1727"/>
              <a:gd name="T56" fmla="*/ 971 w 1281"/>
              <a:gd name="T57" fmla="*/ 403 h 1727"/>
              <a:gd name="T58" fmla="*/ 968 w 1281"/>
              <a:gd name="T59" fmla="*/ 413 h 1727"/>
              <a:gd name="T60" fmla="*/ 932 w 1281"/>
              <a:gd name="T61" fmla="*/ 738 h 1727"/>
              <a:gd name="T62" fmla="*/ 814 w 1281"/>
              <a:gd name="T63" fmla="*/ 515 h 1727"/>
              <a:gd name="T64" fmla="*/ 746 w 1281"/>
              <a:gd name="T65" fmla="*/ 386 h 1727"/>
              <a:gd name="T66" fmla="*/ 719 w 1281"/>
              <a:gd name="T67" fmla="*/ 515 h 1727"/>
              <a:gd name="T68" fmla="*/ 608 w 1281"/>
              <a:gd name="T69" fmla="*/ 386 h 1727"/>
              <a:gd name="T70" fmla="*/ 557 w 1281"/>
              <a:gd name="T71" fmla="*/ 515 h 1727"/>
              <a:gd name="T72" fmla="*/ 513 w 1281"/>
              <a:gd name="T73" fmla="*/ 1195 h 1727"/>
              <a:gd name="T74" fmla="*/ 458 w 1281"/>
              <a:gd name="T75" fmla="*/ 1200 h 1727"/>
              <a:gd name="T76" fmla="*/ 431 w 1281"/>
              <a:gd name="T77" fmla="*/ 1202 h 1727"/>
              <a:gd name="T78" fmla="*/ 412 w 1281"/>
              <a:gd name="T79" fmla="*/ 1180 h 1727"/>
              <a:gd name="T80" fmla="*/ 370 w 1281"/>
              <a:gd name="T81" fmla="*/ 1207 h 1727"/>
              <a:gd name="T82" fmla="*/ 370 w 1281"/>
              <a:gd name="T83" fmla="*/ 1210 h 1727"/>
              <a:gd name="T84" fmla="*/ 370 w 1281"/>
              <a:gd name="T85" fmla="*/ 1200 h 1727"/>
              <a:gd name="T86" fmla="*/ 322 w 1281"/>
              <a:gd name="T87" fmla="*/ 1188 h 1727"/>
              <a:gd name="T88" fmla="*/ 312 w 1281"/>
              <a:gd name="T89" fmla="*/ 1202 h 1727"/>
              <a:gd name="T90" fmla="*/ 269 w 1281"/>
              <a:gd name="T91" fmla="*/ 1197 h 1727"/>
              <a:gd name="T92" fmla="*/ 140 w 1281"/>
              <a:gd name="T93" fmla="*/ 1193 h 1727"/>
              <a:gd name="T94" fmla="*/ 0 w 1281"/>
              <a:gd name="T95" fmla="*/ 1210 h 1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1" h="1727">
                <a:moveTo>
                  <a:pt x="0" y="1727"/>
                </a:moveTo>
                <a:lnTo>
                  <a:pt x="1281" y="1727"/>
                </a:lnTo>
                <a:lnTo>
                  <a:pt x="1281" y="304"/>
                </a:lnTo>
                <a:lnTo>
                  <a:pt x="1194" y="304"/>
                </a:lnTo>
                <a:lnTo>
                  <a:pt x="1194" y="291"/>
                </a:lnTo>
                <a:lnTo>
                  <a:pt x="1194" y="284"/>
                </a:lnTo>
                <a:lnTo>
                  <a:pt x="1194" y="267"/>
                </a:lnTo>
                <a:lnTo>
                  <a:pt x="1194" y="265"/>
                </a:lnTo>
                <a:lnTo>
                  <a:pt x="1080" y="265"/>
                </a:lnTo>
                <a:lnTo>
                  <a:pt x="1080" y="126"/>
                </a:lnTo>
                <a:lnTo>
                  <a:pt x="1080" y="80"/>
                </a:lnTo>
                <a:lnTo>
                  <a:pt x="1073" y="80"/>
                </a:lnTo>
                <a:lnTo>
                  <a:pt x="1073" y="92"/>
                </a:lnTo>
                <a:lnTo>
                  <a:pt x="1063" y="92"/>
                </a:lnTo>
                <a:lnTo>
                  <a:pt x="1063" y="12"/>
                </a:lnTo>
                <a:lnTo>
                  <a:pt x="1063" y="12"/>
                </a:lnTo>
                <a:lnTo>
                  <a:pt x="1063" y="0"/>
                </a:lnTo>
                <a:lnTo>
                  <a:pt x="1061" y="0"/>
                </a:lnTo>
                <a:lnTo>
                  <a:pt x="1061" y="92"/>
                </a:lnTo>
                <a:lnTo>
                  <a:pt x="1053" y="92"/>
                </a:lnTo>
                <a:lnTo>
                  <a:pt x="1053" y="12"/>
                </a:lnTo>
                <a:lnTo>
                  <a:pt x="1053" y="12"/>
                </a:lnTo>
                <a:lnTo>
                  <a:pt x="1053" y="0"/>
                </a:lnTo>
                <a:lnTo>
                  <a:pt x="1048" y="0"/>
                </a:lnTo>
                <a:lnTo>
                  <a:pt x="1048" y="92"/>
                </a:lnTo>
                <a:lnTo>
                  <a:pt x="1041" y="92"/>
                </a:lnTo>
                <a:lnTo>
                  <a:pt x="1041" y="12"/>
                </a:lnTo>
                <a:lnTo>
                  <a:pt x="1041" y="12"/>
                </a:lnTo>
                <a:lnTo>
                  <a:pt x="1041" y="0"/>
                </a:lnTo>
                <a:lnTo>
                  <a:pt x="1039" y="0"/>
                </a:lnTo>
                <a:lnTo>
                  <a:pt x="1039" y="92"/>
                </a:lnTo>
                <a:lnTo>
                  <a:pt x="1031" y="92"/>
                </a:lnTo>
                <a:lnTo>
                  <a:pt x="1031" y="12"/>
                </a:lnTo>
                <a:lnTo>
                  <a:pt x="1031" y="12"/>
                </a:lnTo>
                <a:lnTo>
                  <a:pt x="1029" y="0"/>
                </a:lnTo>
                <a:lnTo>
                  <a:pt x="1027" y="0"/>
                </a:lnTo>
                <a:lnTo>
                  <a:pt x="1027" y="92"/>
                </a:lnTo>
                <a:lnTo>
                  <a:pt x="1019" y="92"/>
                </a:lnTo>
                <a:lnTo>
                  <a:pt x="1019" y="12"/>
                </a:lnTo>
                <a:lnTo>
                  <a:pt x="1019" y="12"/>
                </a:lnTo>
                <a:lnTo>
                  <a:pt x="1019" y="0"/>
                </a:lnTo>
                <a:lnTo>
                  <a:pt x="1017" y="0"/>
                </a:lnTo>
                <a:lnTo>
                  <a:pt x="1017" y="92"/>
                </a:lnTo>
                <a:lnTo>
                  <a:pt x="1010" y="92"/>
                </a:lnTo>
                <a:lnTo>
                  <a:pt x="1007" y="80"/>
                </a:lnTo>
                <a:lnTo>
                  <a:pt x="1000" y="80"/>
                </a:lnTo>
                <a:lnTo>
                  <a:pt x="1000" y="253"/>
                </a:lnTo>
                <a:lnTo>
                  <a:pt x="1000" y="257"/>
                </a:lnTo>
                <a:lnTo>
                  <a:pt x="1000" y="274"/>
                </a:lnTo>
                <a:lnTo>
                  <a:pt x="1000" y="282"/>
                </a:lnTo>
                <a:lnTo>
                  <a:pt x="1000" y="304"/>
                </a:lnTo>
                <a:lnTo>
                  <a:pt x="971" y="304"/>
                </a:lnTo>
                <a:lnTo>
                  <a:pt x="971" y="308"/>
                </a:lnTo>
                <a:lnTo>
                  <a:pt x="971" y="313"/>
                </a:lnTo>
                <a:lnTo>
                  <a:pt x="971" y="333"/>
                </a:lnTo>
                <a:lnTo>
                  <a:pt x="971" y="335"/>
                </a:lnTo>
                <a:lnTo>
                  <a:pt x="971" y="355"/>
                </a:lnTo>
                <a:lnTo>
                  <a:pt x="971" y="403"/>
                </a:lnTo>
                <a:lnTo>
                  <a:pt x="968" y="403"/>
                </a:lnTo>
                <a:lnTo>
                  <a:pt x="968" y="413"/>
                </a:lnTo>
                <a:lnTo>
                  <a:pt x="932" y="413"/>
                </a:lnTo>
                <a:lnTo>
                  <a:pt x="932" y="738"/>
                </a:lnTo>
                <a:lnTo>
                  <a:pt x="814" y="738"/>
                </a:lnTo>
                <a:lnTo>
                  <a:pt x="814" y="515"/>
                </a:lnTo>
                <a:lnTo>
                  <a:pt x="746" y="515"/>
                </a:lnTo>
                <a:lnTo>
                  <a:pt x="746" y="386"/>
                </a:lnTo>
                <a:lnTo>
                  <a:pt x="719" y="386"/>
                </a:lnTo>
                <a:lnTo>
                  <a:pt x="719" y="515"/>
                </a:lnTo>
                <a:lnTo>
                  <a:pt x="608" y="515"/>
                </a:lnTo>
                <a:lnTo>
                  <a:pt x="608" y="386"/>
                </a:lnTo>
                <a:lnTo>
                  <a:pt x="557" y="386"/>
                </a:lnTo>
                <a:lnTo>
                  <a:pt x="557" y="515"/>
                </a:lnTo>
                <a:lnTo>
                  <a:pt x="513" y="515"/>
                </a:lnTo>
                <a:lnTo>
                  <a:pt x="513" y="1195"/>
                </a:lnTo>
                <a:lnTo>
                  <a:pt x="475" y="1197"/>
                </a:lnTo>
                <a:lnTo>
                  <a:pt x="458" y="1200"/>
                </a:lnTo>
                <a:lnTo>
                  <a:pt x="433" y="1202"/>
                </a:lnTo>
                <a:lnTo>
                  <a:pt x="431" y="1202"/>
                </a:lnTo>
                <a:lnTo>
                  <a:pt x="421" y="1188"/>
                </a:lnTo>
                <a:lnTo>
                  <a:pt x="412" y="1180"/>
                </a:lnTo>
                <a:lnTo>
                  <a:pt x="373" y="1200"/>
                </a:lnTo>
                <a:lnTo>
                  <a:pt x="370" y="1207"/>
                </a:lnTo>
                <a:lnTo>
                  <a:pt x="370" y="1210"/>
                </a:lnTo>
                <a:lnTo>
                  <a:pt x="370" y="1210"/>
                </a:lnTo>
                <a:lnTo>
                  <a:pt x="370" y="1207"/>
                </a:lnTo>
                <a:lnTo>
                  <a:pt x="370" y="1200"/>
                </a:lnTo>
                <a:lnTo>
                  <a:pt x="332" y="1180"/>
                </a:lnTo>
                <a:lnTo>
                  <a:pt x="322" y="1188"/>
                </a:lnTo>
                <a:lnTo>
                  <a:pt x="312" y="1202"/>
                </a:lnTo>
                <a:lnTo>
                  <a:pt x="312" y="1202"/>
                </a:lnTo>
                <a:lnTo>
                  <a:pt x="288" y="1200"/>
                </a:lnTo>
                <a:lnTo>
                  <a:pt x="269" y="1197"/>
                </a:lnTo>
                <a:lnTo>
                  <a:pt x="160" y="1193"/>
                </a:lnTo>
                <a:lnTo>
                  <a:pt x="140" y="1193"/>
                </a:lnTo>
                <a:lnTo>
                  <a:pt x="22" y="1205"/>
                </a:lnTo>
                <a:lnTo>
                  <a:pt x="0" y="1210"/>
                </a:lnTo>
                <a:lnTo>
                  <a:pt x="0" y="1727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2" name="Freeform 18"/>
          <p:cNvSpPr>
            <a:spLocks noEditPoints="1"/>
          </p:cNvSpPr>
          <p:nvPr/>
        </p:nvSpPr>
        <p:spPr bwMode="auto">
          <a:xfrm>
            <a:off x="1015337" y="4202867"/>
            <a:ext cx="2032266" cy="2655133"/>
          </a:xfrm>
          <a:custGeom>
            <a:avLst/>
            <a:gdLst>
              <a:gd name="T0" fmla="*/ 933 w 1279"/>
              <a:gd name="T1" fmla="*/ 988 h 1671"/>
              <a:gd name="T2" fmla="*/ 712 w 1279"/>
              <a:gd name="T3" fmla="*/ 933 h 1671"/>
              <a:gd name="T4" fmla="*/ 577 w 1279"/>
              <a:gd name="T5" fmla="*/ 1207 h 1671"/>
              <a:gd name="T6" fmla="*/ 303 w 1279"/>
              <a:gd name="T7" fmla="*/ 1336 h 1671"/>
              <a:gd name="T8" fmla="*/ 230 w 1279"/>
              <a:gd name="T9" fmla="*/ 517 h 1671"/>
              <a:gd name="T10" fmla="*/ 194 w 1279"/>
              <a:gd name="T11" fmla="*/ 505 h 1671"/>
              <a:gd name="T12" fmla="*/ 240 w 1279"/>
              <a:gd name="T13" fmla="*/ 498 h 1671"/>
              <a:gd name="T14" fmla="*/ 211 w 1279"/>
              <a:gd name="T15" fmla="*/ 486 h 1671"/>
              <a:gd name="T16" fmla="*/ 194 w 1279"/>
              <a:gd name="T17" fmla="*/ 481 h 1671"/>
              <a:gd name="T18" fmla="*/ 192 w 1279"/>
              <a:gd name="T19" fmla="*/ 432 h 1671"/>
              <a:gd name="T20" fmla="*/ 182 w 1279"/>
              <a:gd name="T21" fmla="*/ 427 h 1671"/>
              <a:gd name="T22" fmla="*/ 204 w 1279"/>
              <a:gd name="T23" fmla="*/ 425 h 1671"/>
              <a:gd name="T24" fmla="*/ 218 w 1279"/>
              <a:gd name="T25" fmla="*/ 425 h 1671"/>
              <a:gd name="T26" fmla="*/ 233 w 1279"/>
              <a:gd name="T27" fmla="*/ 418 h 1671"/>
              <a:gd name="T28" fmla="*/ 235 w 1279"/>
              <a:gd name="T29" fmla="*/ 410 h 1671"/>
              <a:gd name="T30" fmla="*/ 189 w 1279"/>
              <a:gd name="T31" fmla="*/ 398 h 1671"/>
              <a:gd name="T32" fmla="*/ 172 w 1279"/>
              <a:gd name="T33" fmla="*/ 379 h 1671"/>
              <a:gd name="T34" fmla="*/ 168 w 1279"/>
              <a:gd name="T35" fmla="*/ 245 h 1671"/>
              <a:gd name="T36" fmla="*/ 163 w 1279"/>
              <a:gd name="T37" fmla="*/ 146 h 1671"/>
              <a:gd name="T38" fmla="*/ 158 w 1279"/>
              <a:gd name="T39" fmla="*/ 63 h 1671"/>
              <a:gd name="T40" fmla="*/ 155 w 1279"/>
              <a:gd name="T41" fmla="*/ 0 h 1671"/>
              <a:gd name="T42" fmla="*/ 153 w 1279"/>
              <a:gd name="T43" fmla="*/ 0 h 1671"/>
              <a:gd name="T44" fmla="*/ 151 w 1279"/>
              <a:gd name="T45" fmla="*/ 65 h 1671"/>
              <a:gd name="T46" fmla="*/ 148 w 1279"/>
              <a:gd name="T47" fmla="*/ 146 h 1671"/>
              <a:gd name="T48" fmla="*/ 146 w 1279"/>
              <a:gd name="T49" fmla="*/ 374 h 1671"/>
              <a:gd name="T50" fmla="*/ 138 w 1279"/>
              <a:gd name="T51" fmla="*/ 386 h 1671"/>
              <a:gd name="T52" fmla="*/ 117 w 1279"/>
              <a:gd name="T53" fmla="*/ 401 h 1671"/>
              <a:gd name="T54" fmla="*/ 80 w 1279"/>
              <a:gd name="T55" fmla="*/ 418 h 1671"/>
              <a:gd name="T56" fmla="*/ 95 w 1279"/>
              <a:gd name="T57" fmla="*/ 425 h 1671"/>
              <a:gd name="T58" fmla="*/ 112 w 1279"/>
              <a:gd name="T59" fmla="*/ 427 h 1671"/>
              <a:gd name="T60" fmla="*/ 129 w 1279"/>
              <a:gd name="T61" fmla="*/ 427 h 1671"/>
              <a:gd name="T62" fmla="*/ 119 w 1279"/>
              <a:gd name="T63" fmla="*/ 439 h 1671"/>
              <a:gd name="T64" fmla="*/ 121 w 1279"/>
              <a:gd name="T65" fmla="*/ 481 h 1671"/>
              <a:gd name="T66" fmla="*/ 100 w 1279"/>
              <a:gd name="T67" fmla="*/ 486 h 1671"/>
              <a:gd name="T68" fmla="*/ 75 w 1279"/>
              <a:gd name="T69" fmla="*/ 498 h 1671"/>
              <a:gd name="T70" fmla="*/ 121 w 1279"/>
              <a:gd name="T71" fmla="*/ 507 h 1671"/>
              <a:gd name="T72" fmla="*/ 85 w 1279"/>
              <a:gd name="T73" fmla="*/ 520 h 1671"/>
              <a:gd name="T74" fmla="*/ 27 w 1279"/>
              <a:gd name="T75" fmla="*/ 1333 h 1671"/>
              <a:gd name="T76" fmla="*/ 126 w 1279"/>
              <a:gd name="T77" fmla="*/ 498 h 1671"/>
              <a:gd name="T78" fmla="*/ 121 w 1279"/>
              <a:gd name="T79" fmla="*/ 498 h 1671"/>
              <a:gd name="T80" fmla="*/ 121 w 1279"/>
              <a:gd name="T81" fmla="*/ 568 h 1671"/>
              <a:gd name="T82" fmla="*/ 119 w 1279"/>
              <a:gd name="T83" fmla="*/ 656 h 1671"/>
              <a:gd name="T84" fmla="*/ 138 w 1279"/>
              <a:gd name="T85" fmla="*/ 799 h 1671"/>
              <a:gd name="T86" fmla="*/ 124 w 1279"/>
              <a:gd name="T87" fmla="*/ 814 h 1671"/>
              <a:gd name="T88" fmla="*/ 119 w 1279"/>
              <a:gd name="T89" fmla="*/ 937 h 1671"/>
              <a:gd name="T90" fmla="*/ 141 w 1279"/>
              <a:gd name="T91" fmla="*/ 1071 h 1671"/>
              <a:gd name="T92" fmla="*/ 121 w 1279"/>
              <a:gd name="T93" fmla="*/ 1188 h 1671"/>
              <a:gd name="T94" fmla="*/ 129 w 1279"/>
              <a:gd name="T95" fmla="*/ 1185 h 1671"/>
              <a:gd name="T96" fmla="*/ 182 w 1279"/>
              <a:gd name="T97" fmla="*/ 656 h 1671"/>
              <a:gd name="T98" fmla="*/ 189 w 1279"/>
              <a:gd name="T99" fmla="*/ 799 h 1671"/>
              <a:gd name="T100" fmla="*/ 199 w 1279"/>
              <a:gd name="T101" fmla="*/ 937 h 1671"/>
              <a:gd name="T102" fmla="*/ 199 w 1279"/>
              <a:gd name="T103" fmla="*/ 957 h 1671"/>
              <a:gd name="T104" fmla="*/ 184 w 1279"/>
              <a:gd name="T105" fmla="*/ 1185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79" h="1671">
                <a:moveTo>
                  <a:pt x="1279" y="1154"/>
                </a:moveTo>
                <a:lnTo>
                  <a:pt x="1182" y="1178"/>
                </a:lnTo>
                <a:lnTo>
                  <a:pt x="1100" y="1212"/>
                </a:lnTo>
                <a:lnTo>
                  <a:pt x="1063" y="1212"/>
                </a:lnTo>
                <a:lnTo>
                  <a:pt x="1063" y="988"/>
                </a:lnTo>
                <a:lnTo>
                  <a:pt x="933" y="988"/>
                </a:lnTo>
                <a:lnTo>
                  <a:pt x="933" y="933"/>
                </a:lnTo>
                <a:lnTo>
                  <a:pt x="894" y="933"/>
                </a:lnTo>
                <a:lnTo>
                  <a:pt x="894" y="877"/>
                </a:lnTo>
                <a:lnTo>
                  <a:pt x="783" y="877"/>
                </a:lnTo>
                <a:lnTo>
                  <a:pt x="783" y="933"/>
                </a:lnTo>
                <a:lnTo>
                  <a:pt x="712" y="933"/>
                </a:lnTo>
                <a:lnTo>
                  <a:pt x="712" y="988"/>
                </a:lnTo>
                <a:lnTo>
                  <a:pt x="671" y="988"/>
                </a:lnTo>
                <a:lnTo>
                  <a:pt x="671" y="1183"/>
                </a:lnTo>
                <a:lnTo>
                  <a:pt x="659" y="1180"/>
                </a:lnTo>
                <a:lnTo>
                  <a:pt x="618" y="1188"/>
                </a:lnTo>
                <a:lnTo>
                  <a:pt x="577" y="1207"/>
                </a:lnTo>
                <a:lnTo>
                  <a:pt x="543" y="1236"/>
                </a:lnTo>
                <a:lnTo>
                  <a:pt x="519" y="1275"/>
                </a:lnTo>
                <a:lnTo>
                  <a:pt x="506" y="1309"/>
                </a:lnTo>
                <a:lnTo>
                  <a:pt x="315" y="1309"/>
                </a:lnTo>
                <a:lnTo>
                  <a:pt x="303" y="1314"/>
                </a:lnTo>
                <a:lnTo>
                  <a:pt x="303" y="1336"/>
                </a:lnTo>
                <a:lnTo>
                  <a:pt x="247" y="1333"/>
                </a:lnTo>
                <a:lnTo>
                  <a:pt x="243" y="520"/>
                </a:lnTo>
                <a:lnTo>
                  <a:pt x="243" y="520"/>
                </a:lnTo>
                <a:lnTo>
                  <a:pt x="240" y="520"/>
                </a:lnTo>
                <a:lnTo>
                  <a:pt x="235" y="517"/>
                </a:lnTo>
                <a:lnTo>
                  <a:pt x="230" y="517"/>
                </a:lnTo>
                <a:lnTo>
                  <a:pt x="230" y="517"/>
                </a:lnTo>
                <a:lnTo>
                  <a:pt x="230" y="510"/>
                </a:lnTo>
                <a:lnTo>
                  <a:pt x="228" y="507"/>
                </a:lnTo>
                <a:lnTo>
                  <a:pt x="221" y="507"/>
                </a:lnTo>
                <a:lnTo>
                  <a:pt x="209" y="507"/>
                </a:lnTo>
                <a:lnTo>
                  <a:pt x="194" y="505"/>
                </a:lnTo>
                <a:lnTo>
                  <a:pt x="184" y="505"/>
                </a:lnTo>
                <a:lnTo>
                  <a:pt x="184" y="500"/>
                </a:lnTo>
                <a:lnTo>
                  <a:pt x="192" y="500"/>
                </a:lnTo>
                <a:lnTo>
                  <a:pt x="211" y="500"/>
                </a:lnTo>
                <a:lnTo>
                  <a:pt x="228" y="498"/>
                </a:lnTo>
                <a:lnTo>
                  <a:pt x="240" y="498"/>
                </a:lnTo>
                <a:lnTo>
                  <a:pt x="247" y="495"/>
                </a:lnTo>
                <a:lnTo>
                  <a:pt x="247" y="493"/>
                </a:lnTo>
                <a:lnTo>
                  <a:pt x="247" y="490"/>
                </a:lnTo>
                <a:lnTo>
                  <a:pt x="240" y="488"/>
                </a:lnTo>
                <a:lnTo>
                  <a:pt x="228" y="486"/>
                </a:lnTo>
                <a:lnTo>
                  <a:pt x="211" y="486"/>
                </a:lnTo>
                <a:lnTo>
                  <a:pt x="189" y="486"/>
                </a:lnTo>
                <a:lnTo>
                  <a:pt x="184" y="486"/>
                </a:lnTo>
                <a:lnTo>
                  <a:pt x="184" y="483"/>
                </a:lnTo>
                <a:lnTo>
                  <a:pt x="187" y="483"/>
                </a:lnTo>
                <a:lnTo>
                  <a:pt x="192" y="481"/>
                </a:lnTo>
                <a:lnTo>
                  <a:pt x="194" y="481"/>
                </a:lnTo>
                <a:lnTo>
                  <a:pt x="194" y="478"/>
                </a:lnTo>
                <a:lnTo>
                  <a:pt x="194" y="469"/>
                </a:lnTo>
                <a:lnTo>
                  <a:pt x="192" y="459"/>
                </a:lnTo>
                <a:lnTo>
                  <a:pt x="192" y="449"/>
                </a:lnTo>
                <a:lnTo>
                  <a:pt x="192" y="439"/>
                </a:lnTo>
                <a:lnTo>
                  <a:pt x="192" y="432"/>
                </a:lnTo>
                <a:lnTo>
                  <a:pt x="192" y="430"/>
                </a:lnTo>
                <a:lnTo>
                  <a:pt x="192" y="430"/>
                </a:lnTo>
                <a:lnTo>
                  <a:pt x="189" y="427"/>
                </a:lnTo>
                <a:lnTo>
                  <a:pt x="184" y="427"/>
                </a:lnTo>
                <a:lnTo>
                  <a:pt x="182" y="427"/>
                </a:lnTo>
                <a:lnTo>
                  <a:pt x="182" y="427"/>
                </a:lnTo>
                <a:lnTo>
                  <a:pt x="184" y="427"/>
                </a:lnTo>
                <a:lnTo>
                  <a:pt x="189" y="427"/>
                </a:lnTo>
                <a:lnTo>
                  <a:pt x="189" y="427"/>
                </a:lnTo>
                <a:lnTo>
                  <a:pt x="199" y="427"/>
                </a:lnTo>
                <a:lnTo>
                  <a:pt x="204" y="425"/>
                </a:lnTo>
                <a:lnTo>
                  <a:pt x="204" y="425"/>
                </a:lnTo>
                <a:lnTo>
                  <a:pt x="204" y="425"/>
                </a:lnTo>
                <a:lnTo>
                  <a:pt x="209" y="425"/>
                </a:lnTo>
                <a:lnTo>
                  <a:pt x="214" y="425"/>
                </a:lnTo>
                <a:lnTo>
                  <a:pt x="214" y="425"/>
                </a:lnTo>
                <a:lnTo>
                  <a:pt x="214" y="425"/>
                </a:lnTo>
                <a:lnTo>
                  <a:pt x="218" y="425"/>
                </a:lnTo>
                <a:lnTo>
                  <a:pt x="221" y="422"/>
                </a:lnTo>
                <a:lnTo>
                  <a:pt x="221" y="422"/>
                </a:lnTo>
                <a:lnTo>
                  <a:pt x="221" y="422"/>
                </a:lnTo>
                <a:lnTo>
                  <a:pt x="221" y="422"/>
                </a:lnTo>
                <a:lnTo>
                  <a:pt x="230" y="418"/>
                </a:lnTo>
                <a:lnTo>
                  <a:pt x="233" y="418"/>
                </a:lnTo>
                <a:lnTo>
                  <a:pt x="233" y="418"/>
                </a:lnTo>
                <a:lnTo>
                  <a:pt x="235" y="415"/>
                </a:lnTo>
                <a:lnTo>
                  <a:pt x="235" y="413"/>
                </a:lnTo>
                <a:lnTo>
                  <a:pt x="235" y="413"/>
                </a:lnTo>
                <a:lnTo>
                  <a:pt x="235" y="410"/>
                </a:lnTo>
                <a:lnTo>
                  <a:pt x="235" y="410"/>
                </a:lnTo>
                <a:lnTo>
                  <a:pt x="221" y="403"/>
                </a:lnTo>
                <a:lnTo>
                  <a:pt x="218" y="403"/>
                </a:lnTo>
                <a:lnTo>
                  <a:pt x="209" y="401"/>
                </a:lnTo>
                <a:lnTo>
                  <a:pt x="197" y="401"/>
                </a:lnTo>
                <a:lnTo>
                  <a:pt x="194" y="401"/>
                </a:lnTo>
                <a:lnTo>
                  <a:pt x="189" y="398"/>
                </a:lnTo>
                <a:lnTo>
                  <a:pt x="187" y="396"/>
                </a:lnTo>
                <a:lnTo>
                  <a:pt x="182" y="393"/>
                </a:lnTo>
                <a:lnTo>
                  <a:pt x="180" y="391"/>
                </a:lnTo>
                <a:lnTo>
                  <a:pt x="177" y="386"/>
                </a:lnTo>
                <a:lnTo>
                  <a:pt x="175" y="381"/>
                </a:lnTo>
                <a:lnTo>
                  <a:pt x="172" y="379"/>
                </a:lnTo>
                <a:lnTo>
                  <a:pt x="170" y="374"/>
                </a:lnTo>
                <a:lnTo>
                  <a:pt x="170" y="374"/>
                </a:lnTo>
                <a:lnTo>
                  <a:pt x="168" y="374"/>
                </a:lnTo>
                <a:lnTo>
                  <a:pt x="168" y="374"/>
                </a:lnTo>
                <a:lnTo>
                  <a:pt x="168" y="245"/>
                </a:lnTo>
                <a:lnTo>
                  <a:pt x="168" y="245"/>
                </a:lnTo>
                <a:lnTo>
                  <a:pt x="165" y="243"/>
                </a:lnTo>
                <a:lnTo>
                  <a:pt x="165" y="243"/>
                </a:lnTo>
                <a:lnTo>
                  <a:pt x="163" y="243"/>
                </a:lnTo>
                <a:lnTo>
                  <a:pt x="163" y="146"/>
                </a:lnTo>
                <a:lnTo>
                  <a:pt x="163" y="146"/>
                </a:lnTo>
                <a:lnTo>
                  <a:pt x="163" y="146"/>
                </a:lnTo>
                <a:lnTo>
                  <a:pt x="160" y="146"/>
                </a:lnTo>
                <a:lnTo>
                  <a:pt x="160" y="146"/>
                </a:lnTo>
                <a:lnTo>
                  <a:pt x="160" y="65"/>
                </a:lnTo>
                <a:lnTo>
                  <a:pt x="160" y="63"/>
                </a:lnTo>
                <a:lnTo>
                  <a:pt x="158" y="63"/>
                </a:lnTo>
                <a:lnTo>
                  <a:pt x="158" y="63"/>
                </a:lnTo>
                <a:lnTo>
                  <a:pt x="158" y="63"/>
                </a:lnTo>
                <a:lnTo>
                  <a:pt x="158" y="0"/>
                </a:lnTo>
                <a:lnTo>
                  <a:pt x="158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3" y="0"/>
                </a:lnTo>
                <a:lnTo>
                  <a:pt x="153" y="0"/>
                </a:lnTo>
                <a:lnTo>
                  <a:pt x="153" y="0"/>
                </a:lnTo>
                <a:lnTo>
                  <a:pt x="153" y="2"/>
                </a:lnTo>
                <a:lnTo>
                  <a:pt x="153" y="2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1" y="65"/>
                </a:lnTo>
                <a:lnTo>
                  <a:pt x="151" y="65"/>
                </a:lnTo>
                <a:lnTo>
                  <a:pt x="151" y="65"/>
                </a:lnTo>
                <a:lnTo>
                  <a:pt x="151" y="146"/>
                </a:lnTo>
                <a:lnTo>
                  <a:pt x="151" y="146"/>
                </a:lnTo>
                <a:lnTo>
                  <a:pt x="151" y="146"/>
                </a:lnTo>
                <a:lnTo>
                  <a:pt x="148" y="146"/>
                </a:lnTo>
                <a:lnTo>
                  <a:pt x="148" y="146"/>
                </a:lnTo>
                <a:lnTo>
                  <a:pt x="148" y="243"/>
                </a:lnTo>
                <a:lnTo>
                  <a:pt x="148" y="243"/>
                </a:lnTo>
                <a:lnTo>
                  <a:pt x="146" y="245"/>
                </a:lnTo>
                <a:lnTo>
                  <a:pt x="146" y="245"/>
                </a:lnTo>
                <a:lnTo>
                  <a:pt x="146" y="374"/>
                </a:lnTo>
                <a:lnTo>
                  <a:pt x="146" y="374"/>
                </a:lnTo>
                <a:lnTo>
                  <a:pt x="143" y="374"/>
                </a:lnTo>
                <a:lnTo>
                  <a:pt x="143" y="374"/>
                </a:lnTo>
                <a:lnTo>
                  <a:pt x="141" y="379"/>
                </a:lnTo>
                <a:lnTo>
                  <a:pt x="141" y="384"/>
                </a:lnTo>
                <a:lnTo>
                  <a:pt x="138" y="386"/>
                </a:lnTo>
                <a:lnTo>
                  <a:pt x="136" y="391"/>
                </a:lnTo>
                <a:lnTo>
                  <a:pt x="131" y="393"/>
                </a:lnTo>
                <a:lnTo>
                  <a:pt x="129" y="396"/>
                </a:lnTo>
                <a:lnTo>
                  <a:pt x="124" y="398"/>
                </a:lnTo>
                <a:lnTo>
                  <a:pt x="121" y="401"/>
                </a:lnTo>
                <a:lnTo>
                  <a:pt x="117" y="401"/>
                </a:lnTo>
                <a:lnTo>
                  <a:pt x="105" y="403"/>
                </a:lnTo>
                <a:lnTo>
                  <a:pt x="97" y="403"/>
                </a:lnTo>
                <a:lnTo>
                  <a:pt x="92" y="405"/>
                </a:lnTo>
                <a:lnTo>
                  <a:pt x="80" y="413"/>
                </a:lnTo>
                <a:lnTo>
                  <a:pt x="80" y="413"/>
                </a:lnTo>
                <a:lnTo>
                  <a:pt x="80" y="418"/>
                </a:lnTo>
                <a:lnTo>
                  <a:pt x="80" y="418"/>
                </a:lnTo>
                <a:lnTo>
                  <a:pt x="80" y="420"/>
                </a:lnTo>
                <a:lnTo>
                  <a:pt x="85" y="420"/>
                </a:lnTo>
                <a:lnTo>
                  <a:pt x="95" y="425"/>
                </a:lnTo>
                <a:lnTo>
                  <a:pt x="95" y="425"/>
                </a:lnTo>
                <a:lnTo>
                  <a:pt x="95" y="425"/>
                </a:lnTo>
                <a:lnTo>
                  <a:pt x="100" y="425"/>
                </a:lnTo>
                <a:lnTo>
                  <a:pt x="100" y="425"/>
                </a:lnTo>
                <a:lnTo>
                  <a:pt x="102" y="425"/>
                </a:lnTo>
                <a:lnTo>
                  <a:pt x="102" y="425"/>
                </a:lnTo>
                <a:lnTo>
                  <a:pt x="107" y="427"/>
                </a:lnTo>
                <a:lnTo>
                  <a:pt x="112" y="427"/>
                </a:lnTo>
                <a:lnTo>
                  <a:pt x="112" y="427"/>
                </a:lnTo>
                <a:lnTo>
                  <a:pt x="119" y="427"/>
                </a:lnTo>
                <a:lnTo>
                  <a:pt x="124" y="427"/>
                </a:lnTo>
                <a:lnTo>
                  <a:pt x="124" y="427"/>
                </a:lnTo>
                <a:lnTo>
                  <a:pt x="124" y="427"/>
                </a:lnTo>
                <a:lnTo>
                  <a:pt x="129" y="427"/>
                </a:lnTo>
                <a:lnTo>
                  <a:pt x="129" y="427"/>
                </a:lnTo>
                <a:lnTo>
                  <a:pt x="126" y="430"/>
                </a:lnTo>
                <a:lnTo>
                  <a:pt x="121" y="430"/>
                </a:lnTo>
                <a:lnTo>
                  <a:pt x="119" y="430"/>
                </a:lnTo>
                <a:lnTo>
                  <a:pt x="119" y="432"/>
                </a:lnTo>
                <a:lnTo>
                  <a:pt x="119" y="439"/>
                </a:lnTo>
                <a:lnTo>
                  <a:pt x="119" y="449"/>
                </a:lnTo>
                <a:lnTo>
                  <a:pt x="119" y="459"/>
                </a:lnTo>
                <a:lnTo>
                  <a:pt x="119" y="469"/>
                </a:lnTo>
                <a:lnTo>
                  <a:pt x="119" y="478"/>
                </a:lnTo>
                <a:lnTo>
                  <a:pt x="119" y="481"/>
                </a:lnTo>
                <a:lnTo>
                  <a:pt x="121" y="481"/>
                </a:lnTo>
                <a:lnTo>
                  <a:pt x="124" y="483"/>
                </a:lnTo>
                <a:lnTo>
                  <a:pt x="129" y="483"/>
                </a:lnTo>
                <a:lnTo>
                  <a:pt x="131" y="483"/>
                </a:lnTo>
                <a:lnTo>
                  <a:pt x="131" y="486"/>
                </a:lnTo>
                <a:lnTo>
                  <a:pt x="119" y="486"/>
                </a:lnTo>
                <a:lnTo>
                  <a:pt x="100" y="486"/>
                </a:lnTo>
                <a:lnTo>
                  <a:pt x="83" y="488"/>
                </a:lnTo>
                <a:lnTo>
                  <a:pt x="73" y="490"/>
                </a:lnTo>
                <a:lnTo>
                  <a:pt x="66" y="490"/>
                </a:lnTo>
                <a:lnTo>
                  <a:pt x="66" y="495"/>
                </a:lnTo>
                <a:lnTo>
                  <a:pt x="68" y="498"/>
                </a:lnTo>
                <a:lnTo>
                  <a:pt x="75" y="498"/>
                </a:lnTo>
                <a:lnTo>
                  <a:pt x="88" y="500"/>
                </a:lnTo>
                <a:lnTo>
                  <a:pt x="105" y="500"/>
                </a:lnTo>
                <a:lnTo>
                  <a:pt x="124" y="500"/>
                </a:lnTo>
                <a:lnTo>
                  <a:pt x="131" y="500"/>
                </a:lnTo>
                <a:lnTo>
                  <a:pt x="131" y="505"/>
                </a:lnTo>
                <a:lnTo>
                  <a:pt x="121" y="507"/>
                </a:lnTo>
                <a:lnTo>
                  <a:pt x="107" y="507"/>
                </a:lnTo>
                <a:lnTo>
                  <a:pt x="95" y="507"/>
                </a:lnTo>
                <a:lnTo>
                  <a:pt x="88" y="510"/>
                </a:lnTo>
                <a:lnTo>
                  <a:pt x="88" y="510"/>
                </a:lnTo>
                <a:lnTo>
                  <a:pt x="88" y="520"/>
                </a:lnTo>
                <a:lnTo>
                  <a:pt x="85" y="520"/>
                </a:lnTo>
                <a:lnTo>
                  <a:pt x="80" y="520"/>
                </a:lnTo>
                <a:lnTo>
                  <a:pt x="75" y="520"/>
                </a:lnTo>
                <a:lnTo>
                  <a:pt x="73" y="520"/>
                </a:lnTo>
                <a:lnTo>
                  <a:pt x="73" y="520"/>
                </a:lnTo>
                <a:lnTo>
                  <a:pt x="78" y="1331"/>
                </a:lnTo>
                <a:lnTo>
                  <a:pt x="27" y="1333"/>
                </a:lnTo>
                <a:lnTo>
                  <a:pt x="27" y="1350"/>
                </a:lnTo>
                <a:lnTo>
                  <a:pt x="0" y="1353"/>
                </a:lnTo>
                <a:lnTo>
                  <a:pt x="0" y="1671"/>
                </a:lnTo>
                <a:lnTo>
                  <a:pt x="1279" y="1671"/>
                </a:lnTo>
                <a:lnTo>
                  <a:pt x="1279" y="1154"/>
                </a:lnTo>
                <a:close/>
                <a:moveTo>
                  <a:pt x="126" y="498"/>
                </a:moveTo>
                <a:lnTo>
                  <a:pt x="124" y="498"/>
                </a:lnTo>
                <a:lnTo>
                  <a:pt x="121" y="498"/>
                </a:lnTo>
                <a:lnTo>
                  <a:pt x="119" y="498"/>
                </a:lnTo>
                <a:lnTo>
                  <a:pt x="117" y="498"/>
                </a:lnTo>
                <a:lnTo>
                  <a:pt x="119" y="498"/>
                </a:lnTo>
                <a:lnTo>
                  <a:pt x="121" y="498"/>
                </a:lnTo>
                <a:lnTo>
                  <a:pt x="124" y="498"/>
                </a:lnTo>
                <a:lnTo>
                  <a:pt x="126" y="498"/>
                </a:lnTo>
                <a:lnTo>
                  <a:pt x="131" y="498"/>
                </a:lnTo>
                <a:lnTo>
                  <a:pt x="126" y="498"/>
                </a:lnTo>
                <a:close/>
                <a:moveTo>
                  <a:pt x="117" y="568"/>
                </a:moveTo>
                <a:lnTo>
                  <a:pt x="121" y="568"/>
                </a:lnTo>
                <a:lnTo>
                  <a:pt x="131" y="568"/>
                </a:lnTo>
                <a:lnTo>
                  <a:pt x="138" y="568"/>
                </a:lnTo>
                <a:lnTo>
                  <a:pt x="138" y="656"/>
                </a:lnTo>
                <a:lnTo>
                  <a:pt x="134" y="656"/>
                </a:lnTo>
                <a:lnTo>
                  <a:pt x="124" y="656"/>
                </a:lnTo>
                <a:lnTo>
                  <a:pt x="119" y="656"/>
                </a:lnTo>
                <a:lnTo>
                  <a:pt x="117" y="568"/>
                </a:lnTo>
                <a:close/>
                <a:moveTo>
                  <a:pt x="119" y="673"/>
                </a:moveTo>
                <a:lnTo>
                  <a:pt x="126" y="673"/>
                </a:lnTo>
                <a:lnTo>
                  <a:pt x="136" y="673"/>
                </a:lnTo>
                <a:lnTo>
                  <a:pt x="138" y="673"/>
                </a:lnTo>
                <a:lnTo>
                  <a:pt x="138" y="799"/>
                </a:lnTo>
                <a:lnTo>
                  <a:pt x="136" y="799"/>
                </a:lnTo>
                <a:lnTo>
                  <a:pt x="126" y="799"/>
                </a:lnTo>
                <a:lnTo>
                  <a:pt x="119" y="799"/>
                </a:lnTo>
                <a:lnTo>
                  <a:pt x="119" y="673"/>
                </a:lnTo>
                <a:close/>
                <a:moveTo>
                  <a:pt x="119" y="814"/>
                </a:moveTo>
                <a:lnTo>
                  <a:pt x="124" y="814"/>
                </a:lnTo>
                <a:lnTo>
                  <a:pt x="136" y="814"/>
                </a:lnTo>
                <a:lnTo>
                  <a:pt x="141" y="814"/>
                </a:lnTo>
                <a:lnTo>
                  <a:pt x="141" y="937"/>
                </a:lnTo>
                <a:lnTo>
                  <a:pt x="136" y="937"/>
                </a:lnTo>
                <a:lnTo>
                  <a:pt x="129" y="937"/>
                </a:lnTo>
                <a:lnTo>
                  <a:pt x="119" y="937"/>
                </a:lnTo>
                <a:lnTo>
                  <a:pt x="119" y="814"/>
                </a:lnTo>
                <a:close/>
                <a:moveTo>
                  <a:pt x="119" y="957"/>
                </a:moveTo>
                <a:lnTo>
                  <a:pt x="126" y="957"/>
                </a:lnTo>
                <a:lnTo>
                  <a:pt x="136" y="957"/>
                </a:lnTo>
                <a:lnTo>
                  <a:pt x="141" y="957"/>
                </a:lnTo>
                <a:lnTo>
                  <a:pt x="141" y="1071"/>
                </a:lnTo>
                <a:lnTo>
                  <a:pt x="138" y="1071"/>
                </a:lnTo>
                <a:lnTo>
                  <a:pt x="129" y="1071"/>
                </a:lnTo>
                <a:lnTo>
                  <a:pt x="121" y="1073"/>
                </a:lnTo>
                <a:lnTo>
                  <a:pt x="119" y="957"/>
                </a:lnTo>
                <a:close/>
                <a:moveTo>
                  <a:pt x="129" y="1185"/>
                </a:moveTo>
                <a:lnTo>
                  <a:pt x="121" y="1188"/>
                </a:lnTo>
                <a:lnTo>
                  <a:pt x="121" y="1095"/>
                </a:lnTo>
                <a:lnTo>
                  <a:pt x="126" y="1095"/>
                </a:lnTo>
                <a:lnTo>
                  <a:pt x="136" y="1095"/>
                </a:lnTo>
                <a:lnTo>
                  <a:pt x="141" y="1095"/>
                </a:lnTo>
                <a:lnTo>
                  <a:pt x="141" y="1185"/>
                </a:lnTo>
                <a:lnTo>
                  <a:pt x="129" y="1185"/>
                </a:lnTo>
                <a:close/>
                <a:moveTo>
                  <a:pt x="182" y="568"/>
                </a:moveTo>
                <a:lnTo>
                  <a:pt x="189" y="568"/>
                </a:lnTo>
                <a:lnTo>
                  <a:pt x="197" y="568"/>
                </a:lnTo>
                <a:lnTo>
                  <a:pt x="197" y="656"/>
                </a:lnTo>
                <a:lnTo>
                  <a:pt x="194" y="656"/>
                </a:lnTo>
                <a:lnTo>
                  <a:pt x="182" y="656"/>
                </a:lnTo>
                <a:lnTo>
                  <a:pt x="182" y="568"/>
                </a:lnTo>
                <a:close/>
                <a:moveTo>
                  <a:pt x="182" y="673"/>
                </a:moveTo>
                <a:lnTo>
                  <a:pt x="189" y="673"/>
                </a:lnTo>
                <a:lnTo>
                  <a:pt x="197" y="673"/>
                </a:lnTo>
                <a:lnTo>
                  <a:pt x="199" y="799"/>
                </a:lnTo>
                <a:lnTo>
                  <a:pt x="189" y="799"/>
                </a:lnTo>
                <a:lnTo>
                  <a:pt x="182" y="799"/>
                </a:lnTo>
                <a:lnTo>
                  <a:pt x="182" y="673"/>
                </a:lnTo>
                <a:close/>
                <a:moveTo>
                  <a:pt x="182" y="814"/>
                </a:moveTo>
                <a:lnTo>
                  <a:pt x="194" y="814"/>
                </a:lnTo>
                <a:lnTo>
                  <a:pt x="199" y="814"/>
                </a:lnTo>
                <a:lnTo>
                  <a:pt x="199" y="937"/>
                </a:lnTo>
                <a:lnTo>
                  <a:pt x="192" y="937"/>
                </a:lnTo>
                <a:lnTo>
                  <a:pt x="184" y="937"/>
                </a:lnTo>
                <a:lnTo>
                  <a:pt x="182" y="814"/>
                </a:lnTo>
                <a:close/>
                <a:moveTo>
                  <a:pt x="184" y="957"/>
                </a:moveTo>
                <a:lnTo>
                  <a:pt x="194" y="957"/>
                </a:lnTo>
                <a:lnTo>
                  <a:pt x="199" y="957"/>
                </a:lnTo>
                <a:lnTo>
                  <a:pt x="199" y="1071"/>
                </a:lnTo>
                <a:lnTo>
                  <a:pt x="192" y="1071"/>
                </a:lnTo>
                <a:lnTo>
                  <a:pt x="184" y="1071"/>
                </a:lnTo>
                <a:lnTo>
                  <a:pt x="184" y="957"/>
                </a:lnTo>
                <a:close/>
                <a:moveTo>
                  <a:pt x="199" y="1188"/>
                </a:moveTo>
                <a:lnTo>
                  <a:pt x="184" y="1185"/>
                </a:lnTo>
                <a:lnTo>
                  <a:pt x="184" y="1098"/>
                </a:lnTo>
                <a:lnTo>
                  <a:pt x="197" y="1098"/>
                </a:lnTo>
                <a:lnTo>
                  <a:pt x="199" y="1098"/>
                </a:lnTo>
                <a:lnTo>
                  <a:pt x="201" y="1188"/>
                </a:lnTo>
                <a:lnTo>
                  <a:pt x="199" y="118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Rectangle 10"/>
          <p:cNvSpPr/>
          <p:nvPr/>
        </p:nvSpPr>
        <p:spPr>
          <a:xfrm>
            <a:off x="4680297" y="4359792"/>
            <a:ext cx="28314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FEATURED WORK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DESIGNER</a:t>
            </a:r>
          </a:p>
          <a:p>
            <a:pPr algn="ct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778174" y="5520532"/>
            <a:ext cx="46356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9" name="Rectangle 8"/>
          <p:cNvSpPr/>
          <p:nvPr/>
        </p:nvSpPr>
        <p:spPr>
          <a:xfrm rot="20380798">
            <a:off x="7573673" y="2211825"/>
            <a:ext cx="434867" cy="4348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8231928" y="2149849"/>
            <a:ext cx="239841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Illustrations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 Year</a:t>
            </a:r>
          </a:p>
        </p:txBody>
      </p:sp>
      <p:sp>
        <p:nvSpPr>
          <p:cNvPr id="26" name="Rectangle 25"/>
          <p:cNvSpPr/>
          <p:nvPr/>
        </p:nvSpPr>
        <p:spPr>
          <a:xfrm rot="1923522">
            <a:off x="8014495" y="3410986"/>
            <a:ext cx="434867" cy="4348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692232" y="3374503"/>
            <a:ext cx="213231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&amp; Social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 Year</a:t>
            </a:r>
          </a:p>
        </p:txBody>
      </p:sp>
      <p:sp>
        <p:nvSpPr>
          <p:cNvPr id="28" name="Rectangle 27"/>
          <p:cNvSpPr/>
          <p:nvPr/>
        </p:nvSpPr>
        <p:spPr>
          <a:xfrm rot="2153845">
            <a:off x="4161120" y="2440246"/>
            <a:ext cx="434867" cy="4348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70%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632967" y="2403764"/>
            <a:ext cx="231185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 Year</a:t>
            </a:r>
          </a:p>
        </p:txBody>
      </p:sp>
      <p:sp>
        <p:nvSpPr>
          <p:cNvPr id="30" name="Rectangle 29"/>
          <p:cNvSpPr/>
          <p:nvPr/>
        </p:nvSpPr>
        <p:spPr>
          <a:xfrm rot="1088041">
            <a:off x="3423760" y="3460694"/>
            <a:ext cx="434867" cy="4348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139678" y="3414677"/>
            <a:ext cx="206659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 Year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268674" y="502179"/>
            <a:ext cx="36548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Team Work Single &amp; Preview</a:t>
            </a:r>
          </a:p>
        </p:txBody>
      </p:sp>
      <p:sp>
        <p:nvSpPr>
          <p:cNvPr id="25" name="Rectangle 24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5229003" y="2194113"/>
            <a:ext cx="1737360" cy="1737360"/>
          </a:xfrm>
          <a:prstGeom prst="ellipse">
            <a:avLst/>
          </a:prstGeom>
          <a:ln>
            <a:solidFill>
              <a:schemeClr val="bg1"/>
            </a:solidFill>
          </a:ln>
        </p:spPr>
      </p:sp>
    </p:spTree>
    <p:extLst>
      <p:ext uri="{BB962C8B-B14F-4D97-AF65-F5344CB8AC3E}">
        <p14:creationId xmlns:p14="http://schemas.microsoft.com/office/powerpoint/2010/main" val="2086882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3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3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800"/>
                            </p:stCondLst>
                            <p:childTnLst>
                              <p:par>
                                <p:cTn id="1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3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3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100"/>
                            </p:stCondLst>
                            <p:childTnLst>
                              <p:par>
                                <p:cTn id="2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3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400"/>
                            </p:stCondLst>
                            <p:childTnLst>
                              <p:par>
                                <p:cTn id="2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3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3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00"/>
                            </p:stCondLst>
                            <p:childTnLst>
                              <p:par>
                                <p:cTn id="3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3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3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500"/>
                            </p:stCondLst>
                            <p:childTnLst>
                              <p:par>
                                <p:cTn id="7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000"/>
                            </p:stCondLst>
                            <p:childTnLst>
                              <p:par>
                                <p:cTn id="7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500"/>
                            </p:stCondLst>
                            <p:childTnLst>
                              <p:par>
                                <p:cTn id="8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000"/>
                            </p:stCondLst>
                            <p:childTnLst>
                              <p:par>
                                <p:cTn id="9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7500"/>
                            </p:stCondLst>
                            <p:childTnLst>
                              <p:par>
                                <p:cTn id="9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8" grpId="0" animBg="1"/>
      <p:bldP spid="389" grpId="0" animBg="1"/>
      <p:bldP spid="390" grpId="0" animBg="1"/>
      <p:bldP spid="391" grpId="0" animBg="1"/>
      <p:bldP spid="392" grpId="0" animBg="1"/>
      <p:bldP spid="11" grpId="0" build="p"/>
      <p:bldP spid="12" grpId="0"/>
      <p:bldP spid="9" grpId="0" animBg="1"/>
      <p:bldP spid="10" grpId="0"/>
      <p:bldP spid="26" grpId="0" animBg="1"/>
      <p:bldP spid="27" grpId="0"/>
      <p:bldP spid="28" grpId="0" animBg="1"/>
      <p:bldP spid="29" grpId="0"/>
      <p:bldP spid="30" grpId="0" animBg="1"/>
      <p:bldP spid="3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群組 10"/>
          <p:cNvGrpSpPr/>
          <p:nvPr/>
        </p:nvGrpSpPr>
        <p:grpSpPr>
          <a:xfrm>
            <a:off x="1524000" y="120302"/>
            <a:ext cx="5178410" cy="860426"/>
            <a:chOff x="0" y="120302"/>
            <a:chExt cx="5178410" cy="860426"/>
          </a:xfrm>
        </p:grpSpPr>
        <p:cxnSp>
          <p:nvCxnSpPr>
            <p:cNvPr id="7" name="直線接點 6"/>
            <p:cNvCxnSpPr/>
            <p:nvPr/>
          </p:nvCxnSpPr>
          <p:spPr>
            <a:xfrm>
              <a:off x="0" y="980728"/>
              <a:ext cx="517841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矩形 7"/>
            <p:cNvSpPr/>
            <p:nvPr/>
          </p:nvSpPr>
          <p:spPr>
            <a:xfrm>
              <a:off x="250009" y="120302"/>
              <a:ext cx="4688399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pPr algn="ctr"/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認識</a:t>
              </a:r>
              <a:r>
                <a:rPr lang="en-US" altLang="zh-TW" sz="4400" b="1" dirty="0" err="1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jQuery</a:t>
              </a:r>
              <a:r>
                <a:rPr lang="en-US" altLang="zh-TW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 Mobile</a:t>
              </a:r>
              <a:endParaRPr lang="zh-TW" altLang="en-US" sz="4400" b="1" dirty="0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endParaRPr>
            </a:p>
          </p:txBody>
        </p:sp>
      </p:grpSp>
      <p:sp>
        <p:nvSpPr>
          <p:cNvPr id="12" name="文字方塊 11"/>
          <p:cNvSpPr txBox="1"/>
          <p:nvPr/>
        </p:nvSpPr>
        <p:spPr>
          <a:xfrm>
            <a:off x="2135560" y="1268761"/>
            <a:ext cx="8072288" cy="1384995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wrap="square" rtlCol="0">
            <a:spAutoFit/>
          </a:bodyPr>
          <a:lstStyle/>
          <a:p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現在有越來越多網站推出「行動版」網頁，因為傳統版</a:t>
            </a:r>
            <a:r>
              <a:rPr lang="en-US" altLang="zh-TW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PC</a:t>
            </a: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網頁頁面過大，使用於較小的手機螢幕相當不方便。</a:t>
            </a:r>
            <a:endParaRPr lang="en-US" altLang="zh-TW" sz="28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23592" y="3378733"/>
            <a:ext cx="4791692" cy="2520280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80176" y="2852937"/>
            <a:ext cx="2095500" cy="3571875"/>
          </a:xfrm>
          <a:prstGeom prst="rect">
            <a:avLst/>
          </a:prstGeom>
        </p:spPr>
      </p:pic>
      <p:sp>
        <p:nvSpPr>
          <p:cNvPr id="4" name="文字方塊 3"/>
          <p:cNvSpPr txBox="1"/>
          <p:nvPr/>
        </p:nvSpPr>
        <p:spPr>
          <a:xfrm>
            <a:off x="10005264" y="6156594"/>
            <a:ext cx="4112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7747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Rectangle 3"/>
          <p:cNvSpPr/>
          <p:nvPr/>
        </p:nvSpPr>
        <p:spPr>
          <a:xfrm>
            <a:off x="0" y="0"/>
            <a:ext cx="6629400" cy="2530549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2693099" y="803608"/>
            <a:ext cx="28314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Dave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</a:t>
            </a:r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DESIGNER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77906" y="2769080"/>
            <a:ext cx="521809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DAVE’s: </a:t>
            </a:r>
            <a:r>
              <a:rPr lang="en-US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SKILL &amp; FEATURED</a:t>
            </a:r>
          </a:p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WORK</a:t>
            </a:r>
          </a:p>
          <a:p>
            <a:pPr algn="just"/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 TEAM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9" name="Rectangle 8"/>
          <p:cNvSpPr/>
          <p:nvPr/>
        </p:nvSpPr>
        <p:spPr>
          <a:xfrm>
            <a:off x="952500" y="4614529"/>
            <a:ext cx="4572000" cy="7442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955739" y="4614529"/>
            <a:ext cx="3566160" cy="7442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877906" y="4383697"/>
            <a:ext cx="123303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Illustration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181166" y="4383697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27" name="Rectangle 26"/>
          <p:cNvSpPr/>
          <p:nvPr/>
        </p:nvSpPr>
        <p:spPr>
          <a:xfrm>
            <a:off x="952500" y="5083243"/>
            <a:ext cx="4572000" cy="7442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55739" y="5083243"/>
            <a:ext cx="2286000" cy="7442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877906" y="4852411"/>
            <a:ext cx="14013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&amp; Consulting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81166" y="4852411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</p:txBody>
      </p:sp>
      <p:sp>
        <p:nvSpPr>
          <p:cNvPr id="31" name="Rectangle 30"/>
          <p:cNvSpPr/>
          <p:nvPr/>
        </p:nvSpPr>
        <p:spPr>
          <a:xfrm>
            <a:off x="952500" y="5551957"/>
            <a:ext cx="4572000" cy="7442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955739" y="5551957"/>
            <a:ext cx="4206240" cy="7442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77906" y="5321125"/>
            <a:ext cx="114005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Site &amp; Coding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181166" y="5321125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95%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52500" y="6020670"/>
            <a:ext cx="4572000" cy="7442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955739" y="6020670"/>
            <a:ext cx="3566160" cy="7442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877906" y="5789838"/>
            <a:ext cx="135325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&amp; Consulting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181166" y="5789838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629400" y="2530549"/>
            <a:ext cx="1715859" cy="171585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7875297" y="258441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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811503" y="2995127"/>
            <a:ext cx="1204176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56,2</a:t>
            </a:r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WORK</a:t>
            </a:r>
          </a:p>
        </p:txBody>
      </p:sp>
      <p:cxnSp>
        <p:nvCxnSpPr>
          <p:cNvPr id="46" name="Straight Connector 45"/>
          <p:cNvCxnSpPr/>
          <p:nvPr/>
        </p:nvCxnSpPr>
        <p:spPr>
          <a:xfrm>
            <a:off x="8837022" y="2851165"/>
            <a:ext cx="0" cy="143088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8837022" y="2851165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9109959" y="2769080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STARTEGY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" name="Rectangle 48"/>
          <p:cNvSpPr/>
          <p:nvPr/>
        </p:nvSpPr>
        <p:spPr>
          <a:xfrm>
            <a:off x="9109959" y="2769080"/>
            <a:ext cx="3658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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9109959" y="3719966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DAVE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STRATEGY</a:t>
            </a:r>
          </a:p>
        </p:txBody>
      </p:sp>
      <p:sp>
        <p:nvSpPr>
          <p:cNvPr id="51" name="Rectangle 50"/>
          <p:cNvSpPr/>
          <p:nvPr/>
        </p:nvSpPr>
        <p:spPr>
          <a:xfrm>
            <a:off x="9109959" y="5445646"/>
            <a:ext cx="2260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 | STRATEGY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9109959" y="4614529"/>
            <a:ext cx="2260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 | PROMOTION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6629400" y="4227797"/>
            <a:ext cx="1715859" cy="171585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6808827" y="4483078"/>
            <a:ext cx="121796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230599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8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1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400"/>
                            </p:stCondLst>
                            <p:childTnLst>
                              <p:par>
                                <p:cTn id="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700"/>
                            </p:stCondLst>
                            <p:childTnLst>
                              <p:par>
                                <p:cTn id="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3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3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300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6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100"/>
                            </p:stCondLst>
                            <p:childTnLst>
                              <p:par>
                                <p:cTn id="10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60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8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2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9000"/>
                            </p:stCondLst>
                            <p:childTnLst>
                              <p:par>
                                <p:cTn id="1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9500"/>
                            </p:stCondLst>
                            <p:childTnLst>
                              <p:par>
                                <p:cTn id="1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9700"/>
                            </p:stCondLst>
                            <p:childTnLst>
                              <p:par>
                                <p:cTn id="1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9900"/>
                            </p:stCondLst>
                            <p:childTnLst>
                              <p:par>
                                <p:cTn id="1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0400"/>
                            </p:stCondLst>
                            <p:childTnLst>
                              <p:par>
                                <p:cTn id="1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2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0600"/>
                            </p:stCondLst>
                            <p:childTnLst>
                              <p:par>
                                <p:cTn id="1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0800"/>
                            </p:stCondLst>
                            <p:childTnLst>
                              <p:par>
                                <p:cTn id="1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1300"/>
                            </p:stCondLst>
                            <p:childTnLst>
                              <p:par>
                                <p:cTn id="1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1500"/>
                            </p:stCondLst>
                            <p:childTnLst>
                              <p:par>
                                <p:cTn id="1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1700"/>
                            </p:stCondLst>
                            <p:childTnLst>
                              <p:par>
                                <p:cTn id="1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2200"/>
                            </p:stCondLst>
                            <p:childTnLst>
                              <p:par>
                                <p:cTn id="1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2700"/>
                            </p:stCondLst>
                            <p:childTnLst>
                              <p:par>
                                <p:cTn id="1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3200"/>
                            </p:stCondLst>
                            <p:childTnLst>
                              <p:par>
                                <p:cTn id="1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13700"/>
                            </p:stCondLst>
                            <p:childTnLst>
                              <p:par>
                                <p:cTn id="1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4200"/>
                            </p:stCondLst>
                            <p:childTnLst>
                              <p:par>
                                <p:cTn id="1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4700"/>
                            </p:stCondLst>
                            <p:childTnLst>
                              <p:par>
                                <p:cTn id="1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 build="p"/>
      <p:bldP spid="19" grpId="0" build="p"/>
      <p:bldP spid="9" grpId="0" animBg="1"/>
      <p:bldP spid="25" grpId="0" animBg="1"/>
      <p:bldP spid="10" grpId="0"/>
      <p:bldP spid="26" grpId="0"/>
      <p:bldP spid="27" grpId="0" animBg="1"/>
      <p:bldP spid="28" grpId="0" animBg="1"/>
      <p:bldP spid="29" grpId="0"/>
      <p:bldP spid="30" grpId="0"/>
      <p:bldP spid="31" grpId="0" animBg="1"/>
      <p:bldP spid="32" grpId="0" animBg="1"/>
      <p:bldP spid="33" grpId="0"/>
      <p:bldP spid="34" grpId="0"/>
      <p:bldP spid="36" grpId="0" animBg="1"/>
      <p:bldP spid="37" grpId="0" animBg="1"/>
      <p:bldP spid="38" grpId="0"/>
      <p:bldP spid="39" grpId="0"/>
      <p:bldP spid="43" grpId="0" animBg="1"/>
      <p:bldP spid="44" grpId="0"/>
      <p:bldP spid="45" grpId="0" build="p"/>
      <p:bldP spid="47" grpId="0" animBg="1"/>
      <p:bldP spid="48" grpId="0"/>
      <p:bldP spid="49" grpId="0"/>
      <p:bldP spid="50" grpId="0"/>
      <p:bldP spid="51" grpId="0"/>
      <p:bldP spid="53" grpId="0"/>
      <p:bldP spid="54" grpId="0" animBg="1"/>
      <p:bldP spid="55" grpId="0" build="p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357210" y="2319341"/>
            <a:ext cx="16546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 / SOCIAL TEAM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DESIGNER</a:t>
            </a:r>
          </a:p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185,855K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376317" y="784456"/>
            <a:ext cx="17684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Bob Hugo/ MARKETING TEAM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DEVELOPER</a:t>
            </a:r>
          </a:p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50,012K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4590047" y="4115736"/>
            <a:ext cx="18646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England/ BUSINESS TEAM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</a:t>
            </a:r>
          </a:p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120,855K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8662316" y="3252789"/>
            <a:ext cx="170271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Melisa Loreta/ SOCIAL TEAM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DESIGNER</a:t>
            </a:r>
          </a:p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580,855K</a:t>
            </a:r>
          </a:p>
        </p:txBody>
      </p:sp>
      <p:sp>
        <p:nvSpPr>
          <p:cNvPr id="7" name="Oval Callout 6"/>
          <p:cNvSpPr/>
          <p:nvPr/>
        </p:nvSpPr>
        <p:spPr>
          <a:xfrm>
            <a:off x="2198913" y="406063"/>
            <a:ext cx="1139709" cy="1139709"/>
          </a:xfrm>
          <a:prstGeom prst="wedgeEllipseCallout">
            <a:avLst>
              <a:gd name="adj1" fmla="val -39997"/>
              <a:gd name="adj2" fmla="val 9316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334994" y="614279"/>
            <a:ext cx="867545" cy="723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</a:t>
            </a:r>
            <a:endParaRPr lang="en-US" sz="14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Development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Group</a:t>
            </a:r>
          </a:p>
        </p:txBody>
      </p:sp>
      <p:sp>
        <p:nvSpPr>
          <p:cNvPr id="58" name="Rectangle 57"/>
          <p:cNvSpPr/>
          <p:nvPr/>
        </p:nvSpPr>
        <p:spPr>
          <a:xfrm>
            <a:off x="4590047" y="4967774"/>
            <a:ext cx="2562803" cy="923330"/>
          </a:xfrm>
          <a:prstGeom prst="rect">
            <a:avLst/>
          </a:prstGeom>
          <a:noFill/>
          <a:ln>
            <a:solidFill>
              <a:schemeClr val="accent2"/>
            </a:solidFill>
            <a:prstDash val="dash"/>
          </a:ln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1" name="Freeform 60"/>
          <p:cNvSpPr/>
          <p:nvPr/>
        </p:nvSpPr>
        <p:spPr>
          <a:xfrm>
            <a:off x="8756722" y="3963075"/>
            <a:ext cx="173042" cy="165034"/>
          </a:xfrm>
          <a:custGeom>
            <a:avLst/>
            <a:gdLst/>
            <a:ahLst/>
            <a:cxnLst/>
            <a:rect l="l" t="t" r="r" b="b"/>
            <a:pathLst>
              <a:path w="212272" h="202449">
                <a:moveTo>
                  <a:pt x="106136" y="0"/>
                </a:moveTo>
                <a:cubicBezTo>
                  <a:pt x="108687" y="0"/>
                  <a:pt x="110771" y="1744"/>
                  <a:pt x="112387" y="5231"/>
                </a:cubicBezTo>
                <a:lnTo>
                  <a:pt x="141089" y="63274"/>
                </a:lnTo>
                <a:lnTo>
                  <a:pt x="205128" y="72586"/>
                </a:lnTo>
                <a:cubicBezTo>
                  <a:pt x="209890" y="73351"/>
                  <a:pt x="212272" y="75307"/>
                  <a:pt x="212272" y="78454"/>
                </a:cubicBezTo>
                <a:cubicBezTo>
                  <a:pt x="212272" y="80325"/>
                  <a:pt x="211166" y="82366"/>
                  <a:pt x="208955" y="84577"/>
                </a:cubicBezTo>
                <a:lnTo>
                  <a:pt x="162648" y="129736"/>
                </a:lnTo>
                <a:lnTo>
                  <a:pt x="173619" y="193520"/>
                </a:lnTo>
                <a:cubicBezTo>
                  <a:pt x="173704" y="194115"/>
                  <a:pt x="173746" y="194965"/>
                  <a:pt x="173746" y="196071"/>
                </a:cubicBezTo>
                <a:cubicBezTo>
                  <a:pt x="173746" y="197857"/>
                  <a:pt x="173300" y="199366"/>
                  <a:pt x="172407" y="200599"/>
                </a:cubicBezTo>
                <a:cubicBezTo>
                  <a:pt x="171514" y="201833"/>
                  <a:pt x="170217" y="202449"/>
                  <a:pt x="168516" y="202449"/>
                </a:cubicBezTo>
                <a:cubicBezTo>
                  <a:pt x="166900" y="202449"/>
                  <a:pt x="165199" y="201939"/>
                  <a:pt x="163414" y="200918"/>
                </a:cubicBezTo>
                <a:lnTo>
                  <a:pt x="106136" y="170813"/>
                </a:lnTo>
                <a:lnTo>
                  <a:pt x="48858" y="200918"/>
                </a:lnTo>
                <a:cubicBezTo>
                  <a:pt x="46987" y="201939"/>
                  <a:pt x="45287" y="202449"/>
                  <a:pt x="43756" y="202449"/>
                </a:cubicBezTo>
                <a:cubicBezTo>
                  <a:pt x="41970" y="202449"/>
                  <a:pt x="40630" y="201833"/>
                  <a:pt x="39737" y="200599"/>
                </a:cubicBezTo>
                <a:cubicBezTo>
                  <a:pt x="38844" y="199366"/>
                  <a:pt x="38398" y="197857"/>
                  <a:pt x="38398" y="196071"/>
                </a:cubicBezTo>
                <a:cubicBezTo>
                  <a:pt x="38398" y="195561"/>
                  <a:pt x="38483" y="194710"/>
                  <a:pt x="38653" y="193520"/>
                </a:cubicBezTo>
                <a:lnTo>
                  <a:pt x="49624" y="129736"/>
                </a:lnTo>
                <a:lnTo>
                  <a:pt x="3189" y="84577"/>
                </a:lnTo>
                <a:cubicBezTo>
                  <a:pt x="1063" y="82281"/>
                  <a:pt x="0" y="80240"/>
                  <a:pt x="0" y="78454"/>
                </a:cubicBezTo>
                <a:cubicBezTo>
                  <a:pt x="0" y="75307"/>
                  <a:pt x="2381" y="73351"/>
                  <a:pt x="7144" y="72586"/>
                </a:cubicBezTo>
                <a:lnTo>
                  <a:pt x="71183" y="63274"/>
                </a:lnTo>
                <a:lnTo>
                  <a:pt x="99885" y="5231"/>
                </a:lnTo>
                <a:cubicBezTo>
                  <a:pt x="101501" y="1744"/>
                  <a:pt x="103585" y="0"/>
                  <a:pt x="1061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8947356" y="3963075"/>
            <a:ext cx="173042" cy="165034"/>
          </a:xfrm>
          <a:custGeom>
            <a:avLst/>
            <a:gdLst/>
            <a:ahLst/>
            <a:cxnLst/>
            <a:rect l="l" t="t" r="r" b="b"/>
            <a:pathLst>
              <a:path w="212272" h="202449">
                <a:moveTo>
                  <a:pt x="106136" y="0"/>
                </a:moveTo>
                <a:cubicBezTo>
                  <a:pt x="108687" y="0"/>
                  <a:pt x="110771" y="1744"/>
                  <a:pt x="112387" y="5231"/>
                </a:cubicBezTo>
                <a:lnTo>
                  <a:pt x="141089" y="63274"/>
                </a:lnTo>
                <a:lnTo>
                  <a:pt x="205128" y="72586"/>
                </a:lnTo>
                <a:cubicBezTo>
                  <a:pt x="209890" y="73351"/>
                  <a:pt x="212272" y="75307"/>
                  <a:pt x="212272" y="78454"/>
                </a:cubicBezTo>
                <a:cubicBezTo>
                  <a:pt x="212272" y="80325"/>
                  <a:pt x="211166" y="82366"/>
                  <a:pt x="208955" y="84577"/>
                </a:cubicBezTo>
                <a:lnTo>
                  <a:pt x="162648" y="129736"/>
                </a:lnTo>
                <a:lnTo>
                  <a:pt x="173619" y="193520"/>
                </a:lnTo>
                <a:cubicBezTo>
                  <a:pt x="173704" y="194115"/>
                  <a:pt x="173746" y="194965"/>
                  <a:pt x="173746" y="196071"/>
                </a:cubicBezTo>
                <a:cubicBezTo>
                  <a:pt x="173746" y="197857"/>
                  <a:pt x="173300" y="199366"/>
                  <a:pt x="172407" y="200599"/>
                </a:cubicBezTo>
                <a:cubicBezTo>
                  <a:pt x="171514" y="201833"/>
                  <a:pt x="170217" y="202449"/>
                  <a:pt x="168516" y="202449"/>
                </a:cubicBezTo>
                <a:cubicBezTo>
                  <a:pt x="166900" y="202449"/>
                  <a:pt x="165199" y="201939"/>
                  <a:pt x="163414" y="200918"/>
                </a:cubicBezTo>
                <a:lnTo>
                  <a:pt x="106136" y="170813"/>
                </a:lnTo>
                <a:lnTo>
                  <a:pt x="48858" y="200918"/>
                </a:lnTo>
                <a:cubicBezTo>
                  <a:pt x="46987" y="201939"/>
                  <a:pt x="45287" y="202449"/>
                  <a:pt x="43756" y="202449"/>
                </a:cubicBezTo>
                <a:cubicBezTo>
                  <a:pt x="41970" y="202449"/>
                  <a:pt x="40630" y="201833"/>
                  <a:pt x="39737" y="200599"/>
                </a:cubicBezTo>
                <a:cubicBezTo>
                  <a:pt x="38844" y="199366"/>
                  <a:pt x="38398" y="197857"/>
                  <a:pt x="38398" y="196071"/>
                </a:cubicBezTo>
                <a:cubicBezTo>
                  <a:pt x="38398" y="195561"/>
                  <a:pt x="38483" y="194710"/>
                  <a:pt x="38653" y="193520"/>
                </a:cubicBezTo>
                <a:lnTo>
                  <a:pt x="49624" y="129736"/>
                </a:lnTo>
                <a:lnTo>
                  <a:pt x="3189" y="84577"/>
                </a:lnTo>
                <a:cubicBezTo>
                  <a:pt x="1063" y="82281"/>
                  <a:pt x="0" y="80240"/>
                  <a:pt x="0" y="78454"/>
                </a:cubicBezTo>
                <a:cubicBezTo>
                  <a:pt x="0" y="75307"/>
                  <a:pt x="2381" y="73351"/>
                  <a:pt x="7144" y="72586"/>
                </a:cubicBezTo>
                <a:lnTo>
                  <a:pt x="71183" y="63274"/>
                </a:lnTo>
                <a:lnTo>
                  <a:pt x="99885" y="5231"/>
                </a:lnTo>
                <a:cubicBezTo>
                  <a:pt x="101501" y="1744"/>
                  <a:pt x="103585" y="0"/>
                  <a:pt x="1061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9137990" y="3963075"/>
            <a:ext cx="173042" cy="165034"/>
          </a:xfrm>
          <a:custGeom>
            <a:avLst/>
            <a:gdLst/>
            <a:ahLst/>
            <a:cxnLst/>
            <a:rect l="l" t="t" r="r" b="b"/>
            <a:pathLst>
              <a:path w="212272" h="202449">
                <a:moveTo>
                  <a:pt x="106136" y="0"/>
                </a:moveTo>
                <a:cubicBezTo>
                  <a:pt x="108687" y="0"/>
                  <a:pt x="110771" y="1744"/>
                  <a:pt x="112387" y="5231"/>
                </a:cubicBezTo>
                <a:lnTo>
                  <a:pt x="141089" y="63274"/>
                </a:lnTo>
                <a:lnTo>
                  <a:pt x="205128" y="72586"/>
                </a:lnTo>
                <a:cubicBezTo>
                  <a:pt x="209890" y="73351"/>
                  <a:pt x="212272" y="75307"/>
                  <a:pt x="212272" y="78454"/>
                </a:cubicBezTo>
                <a:cubicBezTo>
                  <a:pt x="212272" y="80325"/>
                  <a:pt x="211166" y="82366"/>
                  <a:pt x="208955" y="84577"/>
                </a:cubicBezTo>
                <a:lnTo>
                  <a:pt x="162648" y="129736"/>
                </a:lnTo>
                <a:lnTo>
                  <a:pt x="173619" y="193520"/>
                </a:lnTo>
                <a:cubicBezTo>
                  <a:pt x="173704" y="194115"/>
                  <a:pt x="173746" y="194965"/>
                  <a:pt x="173746" y="196071"/>
                </a:cubicBezTo>
                <a:cubicBezTo>
                  <a:pt x="173746" y="197857"/>
                  <a:pt x="173300" y="199366"/>
                  <a:pt x="172407" y="200599"/>
                </a:cubicBezTo>
                <a:cubicBezTo>
                  <a:pt x="171514" y="201833"/>
                  <a:pt x="170217" y="202449"/>
                  <a:pt x="168516" y="202449"/>
                </a:cubicBezTo>
                <a:cubicBezTo>
                  <a:pt x="166900" y="202449"/>
                  <a:pt x="165199" y="201939"/>
                  <a:pt x="163414" y="200918"/>
                </a:cubicBezTo>
                <a:lnTo>
                  <a:pt x="106136" y="170813"/>
                </a:lnTo>
                <a:lnTo>
                  <a:pt x="48858" y="200918"/>
                </a:lnTo>
                <a:cubicBezTo>
                  <a:pt x="46987" y="201939"/>
                  <a:pt x="45287" y="202449"/>
                  <a:pt x="43756" y="202449"/>
                </a:cubicBezTo>
                <a:cubicBezTo>
                  <a:pt x="41970" y="202449"/>
                  <a:pt x="40630" y="201833"/>
                  <a:pt x="39737" y="200599"/>
                </a:cubicBezTo>
                <a:cubicBezTo>
                  <a:pt x="38844" y="199366"/>
                  <a:pt x="38398" y="197857"/>
                  <a:pt x="38398" y="196071"/>
                </a:cubicBezTo>
                <a:cubicBezTo>
                  <a:pt x="38398" y="195561"/>
                  <a:pt x="38483" y="194710"/>
                  <a:pt x="38653" y="193520"/>
                </a:cubicBezTo>
                <a:lnTo>
                  <a:pt x="49624" y="129736"/>
                </a:lnTo>
                <a:lnTo>
                  <a:pt x="3189" y="84577"/>
                </a:lnTo>
                <a:cubicBezTo>
                  <a:pt x="1063" y="82281"/>
                  <a:pt x="0" y="80240"/>
                  <a:pt x="0" y="78454"/>
                </a:cubicBezTo>
                <a:cubicBezTo>
                  <a:pt x="0" y="75307"/>
                  <a:pt x="2381" y="73351"/>
                  <a:pt x="7144" y="72586"/>
                </a:cubicBezTo>
                <a:lnTo>
                  <a:pt x="71183" y="63274"/>
                </a:lnTo>
                <a:lnTo>
                  <a:pt x="99885" y="5231"/>
                </a:lnTo>
                <a:cubicBezTo>
                  <a:pt x="101501" y="1744"/>
                  <a:pt x="103585" y="0"/>
                  <a:pt x="1061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9328624" y="3963075"/>
            <a:ext cx="173042" cy="165034"/>
          </a:xfrm>
          <a:custGeom>
            <a:avLst/>
            <a:gdLst/>
            <a:ahLst/>
            <a:cxnLst/>
            <a:rect l="l" t="t" r="r" b="b"/>
            <a:pathLst>
              <a:path w="212272" h="202449">
                <a:moveTo>
                  <a:pt x="106136" y="0"/>
                </a:moveTo>
                <a:cubicBezTo>
                  <a:pt x="108687" y="0"/>
                  <a:pt x="110771" y="1744"/>
                  <a:pt x="112387" y="5231"/>
                </a:cubicBezTo>
                <a:lnTo>
                  <a:pt x="141089" y="63274"/>
                </a:lnTo>
                <a:lnTo>
                  <a:pt x="205128" y="72586"/>
                </a:lnTo>
                <a:cubicBezTo>
                  <a:pt x="209890" y="73351"/>
                  <a:pt x="212272" y="75307"/>
                  <a:pt x="212272" y="78454"/>
                </a:cubicBezTo>
                <a:cubicBezTo>
                  <a:pt x="212272" y="80325"/>
                  <a:pt x="211166" y="82366"/>
                  <a:pt x="208955" y="84577"/>
                </a:cubicBezTo>
                <a:lnTo>
                  <a:pt x="162648" y="129736"/>
                </a:lnTo>
                <a:lnTo>
                  <a:pt x="173619" y="193520"/>
                </a:lnTo>
                <a:cubicBezTo>
                  <a:pt x="173704" y="194115"/>
                  <a:pt x="173746" y="194965"/>
                  <a:pt x="173746" y="196071"/>
                </a:cubicBezTo>
                <a:cubicBezTo>
                  <a:pt x="173746" y="197857"/>
                  <a:pt x="173300" y="199366"/>
                  <a:pt x="172407" y="200599"/>
                </a:cubicBezTo>
                <a:cubicBezTo>
                  <a:pt x="171514" y="201833"/>
                  <a:pt x="170217" y="202449"/>
                  <a:pt x="168516" y="202449"/>
                </a:cubicBezTo>
                <a:cubicBezTo>
                  <a:pt x="166900" y="202449"/>
                  <a:pt x="165199" y="201939"/>
                  <a:pt x="163414" y="200918"/>
                </a:cubicBezTo>
                <a:lnTo>
                  <a:pt x="106136" y="170813"/>
                </a:lnTo>
                <a:lnTo>
                  <a:pt x="48858" y="200918"/>
                </a:lnTo>
                <a:cubicBezTo>
                  <a:pt x="46987" y="201939"/>
                  <a:pt x="45287" y="202449"/>
                  <a:pt x="43756" y="202449"/>
                </a:cubicBezTo>
                <a:cubicBezTo>
                  <a:pt x="41970" y="202449"/>
                  <a:pt x="40630" y="201833"/>
                  <a:pt x="39737" y="200599"/>
                </a:cubicBezTo>
                <a:cubicBezTo>
                  <a:pt x="38844" y="199366"/>
                  <a:pt x="38398" y="197857"/>
                  <a:pt x="38398" y="196071"/>
                </a:cubicBezTo>
                <a:cubicBezTo>
                  <a:pt x="38398" y="195561"/>
                  <a:pt x="38483" y="194710"/>
                  <a:pt x="38653" y="193520"/>
                </a:cubicBezTo>
                <a:lnTo>
                  <a:pt x="49624" y="129736"/>
                </a:lnTo>
                <a:lnTo>
                  <a:pt x="3189" y="84577"/>
                </a:lnTo>
                <a:cubicBezTo>
                  <a:pt x="1063" y="82281"/>
                  <a:pt x="0" y="80240"/>
                  <a:pt x="0" y="78454"/>
                </a:cubicBezTo>
                <a:cubicBezTo>
                  <a:pt x="0" y="75307"/>
                  <a:pt x="2381" y="73351"/>
                  <a:pt x="7144" y="72586"/>
                </a:cubicBezTo>
                <a:lnTo>
                  <a:pt x="71183" y="63274"/>
                </a:lnTo>
                <a:lnTo>
                  <a:pt x="99885" y="5231"/>
                </a:lnTo>
                <a:cubicBezTo>
                  <a:pt x="101501" y="1744"/>
                  <a:pt x="103585" y="0"/>
                  <a:pt x="106136" y="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9519256" y="3963075"/>
            <a:ext cx="173042" cy="165034"/>
          </a:xfrm>
          <a:custGeom>
            <a:avLst/>
            <a:gdLst/>
            <a:ahLst/>
            <a:cxnLst/>
            <a:rect l="l" t="t" r="r" b="b"/>
            <a:pathLst>
              <a:path w="212272" h="202449">
                <a:moveTo>
                  <a:pt x="106136" y="0"/>
                </a:moveTo>
                <a:cubicBezTo>
                  <a:pt x="108687" y="0"/>
                  <a:pt x="110771" y="1744"/>
                  <a:pt x="112387" y="5231"/>
                </a:cubicBezTo>
                <a:lnTo>
                  <a:pt x="141089" y="63274"/>
                </a:lnTo>
                <a:lnTo>
                  <a:pt x="205128" y="72586"/>
                </a:lnTo>
                <a:cubicBezTo>
                  <a:pt x="209890" y="73351"/>
                  <a:pt x="212272" y="75307"/>
                  <a:pt x="212272" y="78454"/>
                </a:cubicBezTo>
                <a:cubicBezTo>
                  <a:pt x="212272" y="80325"/>
                  <a:pt x="211166" y="82366"/>
                  <a:pt x="208955" y="84577"/>
                </a:cubicBezTo>
                <a:lnTo>
                  <a:pt x="162648" y="129736"/>
                </a:lnTo>
                <a:lnTo>
                  <a:pt x="173619" y="193520"/>
                </a:lnTo>
                <a:cubicBezTo>
                  <a:pt x="173704" y="194115"/>
                  <a:pt x="173746" y="194965"/>
                  <a:pt x="173746" y="196071"/>
                </a:cubicBezTo>
                <a:cubicBezTo>
                  <a:pt x="173746" y="197857"/>
                  <a:pt x="173300" y="199366"/>
                  <a:pt x="172407" y="200599"/>
                </a:cubicBezTo>
                <a:cubicBezTo>
                  <a:pt x="171514" y="201833"/>
                  <a:pt x="170217" y="202449"/>
                  <a:pt x="168516" y="202449"/>
                </a:cubicBezTo>
                <a:cubicBezTo>
                  <a:pt x="166900" y="202449"/>
                  <a:pt x="165199" y="201939"/>
                  <a:pt x="163414" y="200918"/>
                </a:cubicBezTo>
                <a:lnTo>
                  <a:pt x="106136" y="170813"/>
                </a:lnTo>
                <a:lnTo>
                  <a:pt x="48858" y="200918"/>
                </a:lnTo>
                <a:cubicBezTo>
                  <a:pt x="46987" y="201939"/>
                  <a:pt x="45287" y="202449"/>
                  <a:pt x="43756" y="202449"/>
                </a:cubicBezTo>
                <a:cubicBezTo>
                  <a:pt x="41970" y="202449"/>
                  <a:pt x="40630" y="201833"/>
                  <a:pt x="39737" y="200599"/>
                </a:cubicBezTo>
                <a:cubicBezTo>
                  <a:pt x="38844" y="199366"/>
                  <a:pt x="38398" y="197857"/>
                  <a:pt x="38398" y="196071"/>
                </a:cubicBezTo>
                <a:cubicBezTo>
                  <a:pt x="38398" y="195561"/>
                  <a:pt x="38483" y="194710"/>
                  <a:pt x="38653" y="193520"/>
                </a:cubicBezTo>
                <a:lnTo>
                  <a:pt x="49624" y="129736"/>
                </a:lnTo>
                <a:lnTo>
                  <a:pt x="3189" y="84577"/>
                </a:lnTo>
                <a:cubicBezTo>
                  <a:pt x="1063" y="82281"/>
                  <a:pt x="0" y="80240"/>
                  <a:pt x="0" y="78454"/>
                </a:cubicBezTo>
                <a:cubicBezTo>
                  <a:pt x="0" y="75307"/>
                  <a:pt x="2381" y="73351"/>
                  <a:pt x="7144" y="72586"/>
                </a:cubicBezTo>
                <a:lnTo>
                  <a:pt x="71183" y="63274"/>
                </a:lnTo>
                <a:lnTo>
                  <a:pt x="99885" y="5231"/>
                </a:lnTo>
                <a:cubicBezTo>
                  <a:pt x="101501" y="1744"/>
                  <a:pt x="103585" y="0"/>
                  <a:pt x="106136" y="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7826815" y="1545772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68" name="Freeform 67"/>
          <p:cNvSpPr/>
          <p:nvPr/>
        </p:nvSpPr>
        <p:spPr>
          <a:xfrm>
            <a:off x="8065005" y="1545772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6376317" y="1545772"/>
            <a:ext cx="100540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+58%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team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3272026" y="5429439"/>
            <a:ext cx="3738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02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1388797" y="3429000"/>
            <a:ext cx="3738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01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5427813" y="1683027"/>
            <a:ext cx="3738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03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7667155" y="4276989"/>
            <a:ext cx="3738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04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38175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45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0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50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0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50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80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85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3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8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3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91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3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94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3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9700"/>
                            </p:stCondLst>
                            <p:childTnLst>
                              <p:par>
                                <p:cTn id="1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3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0200"/>
                            </p:stCondLst>
                            <p:childTnLst>
                              <p:par>
                                <p:cTn id="14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0700"/>
                            </p:stCondLst>
                            <p:childTnLst>
                              <p:par>
                                <p:cTn id="14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1200"/>
                            </p:stCondLst>
                            <p:childTnLst>
                              <p:par>
                                <p:cTn id="15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1700"/>
                            </p:stCondLst>
                            <p:childTnLst>
                              <p:par>
                                <p:cTn id="15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55" grpId="0" build="p"/>
      <p:bldP spid="56" grpId="0" build="p"/>
      <p:bldP spid="57" grpId="0" build="p"/>
      <p:bldP spid="7" grpId="0" animBg="1"/>
      <p:bldP spid="9" grpId="0"/>
      <p:bldP spid="58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7" grpId="0" animBg="1"/>
      <p:bldP spid="68" grpId="0" animBg="1"/>
      <p:bldP spid="69" grpId="0"/>
      <p:bldP spid="70" grpId="0"/>
      <p:bldP spid="71" grpId="0"/>
      <p:bldP spid="72" grpId="0"/>
      <p:bldP spid="73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Hexagon 3"/>
          <p:cNvSpPr/>
          <p:nvPr/>
        </p:nvSpPr>
        <p:spPr>
          <a:xfrm>
            <a:off x="975854" y="3071931"/>
            <a:ext cx="855096" cy="737151"/>
          </a:xfrm>
          <a:prstGeom prst="hexagon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1" name="Hexagon 10"/>
          <p:cNvSpPr/>
          <p:nvPr/>
        </p:nvSpPr>
        <p:spPr>
          <a:xfrm>
            <a:off x="2645165" y="3071930"/>
            <a:ext cx="855096" cy="737151"/>
          </a:xfrm>
          <a:prstGeom prst="hexagon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2" name="Hexagon 11"/>
          <p:cNvSpPr/>
          <p:nvPr/>
        </p:nvSpPr>
        <p:spPr>
          <a:xfrm>
            <a:off x="4314476" y="3071929"/>
            <a:ext cx="855096" cy="737151"/>
          </a:xfrm>
          <a:prstGeom prst="hexagon">
            <a:avLst/>
          </a:prstGeom>
          <a:solidFill>
            <a:schemeClr val="accent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13" name="Hexagon 12"/>
          <p:cNvSpPr/>
          <p:nvPr/>
        </p:nvSpPr>
        <p:spPr>
          <a:xfrm>
            <a:off x="5983787" y="3071931"/>
            <a:ext cx="855096" cy="737151"/>
          </a:xfrm>
          <a:prstGeom prst="hexagon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14" name="Hexagon 13"/>
          <p:cNvSpPr/>
          <p:nvPr/>
        </p:nvSpPr>
        <p:spPr>
          <a:xfrm>
            <a:off x="7653098" y="3071929"/>
            <a:ext cx="855096" cy="737151"/>
          </a:xfrm>
          <a:prstGeom prst="hexagon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</p:txBody>
      </p:sp>
      <p:cxnSp>
        <p:nvCxnSpPr>
          <p:cNvPr id="6" name="Straight Connector 5"/>
          <p:cNvCxnSpPr>
            <a:stCxn id="4" idx="0"/>
            <a:endCxn id="11" idx="3"/>
          </p:cNvCxnSpPr>
          <p:nvPr/>
        </p:nvCxnSpPr>
        <p:spPr>
          <a:xfrm flipV="1">
            <a:off x="1830950" y="3440506"/>
            <a:ext cx="814215" cy="1"/>
          </a:xfrm>
          <a:prstGeom prst="line">
            <a:avLst/>
          </a:prstGeom>
          <a:ln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>
            <a:stCxn id="11" idx="0"/>
            <a:endCxn id="12" idx="3"/>
          </p:cNvCxnSpPr>
          <p:nvPr/>
        </p:nvCxnSpPr>
        <p:spPr>
          <a:xfrm flipV="1">
            <a:off x="3500261" y="3440505"/>
            <a:ext cx="814215" cy="1"/>
          </a:xfrm>
          <a:prstGeom prst="line">
            <a:avLst/>
          </a:prstGeom>
          <a:ln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>
            <a:stCxn id="12" idx="0"/>
            <a:endCxn id="13" idx="3"/>
          </p:cNvCxnSpPr>
          <p:nvPr/>
        </p:nvCxnSpPr>
        <p:spPr>
          <a:xfrm>
            <a:off x="5169572" y="3440505"/>
            <a:ext cx="814215" cy="2"/>
          </a:xfrm>
          <a:prstGeom prst="line">
            <a:avLst/>
          </a:prstGeom>
          <a:ln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13" idx="0"/>
            <a:endCxn id="14" idx="3"/>
          </p:cNvCxnSpPr>
          <p:nvPr/>
        </p:nvCxnSpPr>
        <p:spPr>
          <a:xfrm flipV="1">
            <a:off x="6838883" y="3440505"/>
            <a:ext cx="814215" cy="2"/>
          </a:xfrm>
          <a:prstGeom prst="line">
            <a:avLst/>
          </a:prstGeom>
          <a:ln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975854" y="4059852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START UP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7" name="Rectangle 26"/>
          <p:cNvSpPr/>
          <p:nvPr/>
        </p:nvSpPr>
        <p:spPr>
          <a:xfrm>
            <a:off x="2645165" y="2174827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PLAN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4314476" y="4053950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TEAM WORK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5983787" y="2177770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653098" y="4053949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Hexagon 30"/>
          <p:cNvSpPr/>
          <p:nvPr/>
        </p:nvSpPr>
        <p:spPr>
          <a:xfrm>
            <a:off x="9322409" y="3071928"/>
            <a:ext cx="855096" cy="737151"/>
          </a:xfrm>
          <a:prstGeom prst="hexagon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06</a:t>
            </a:r>
          </a:p>
        </p:txBody>
      </p:sp>
      <p:cxnSp>
        <p:nvCxnSpPr>
          <p:cNvPr id="32" name="Straight Connector 31"/>
          <p:cNvCxnSpPr/>
          <p:nvPr/>
        </p:nvCxnSpPr>
        <p:spPr>
          <a:xfrm flipV="1">
            <a:off x="8508194" y="3440503"/>
            <a:ext cx="814215" cy="2"/>
          </a:xfrm>
          <a:prstGeom prst="line">
            <a:avLst/>
          </a:prstGeom>
          <a:ln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>
            <a:off x="9322409" y="2174827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4" name="Rounded Rectangle 33"/>
          <p:cNvSpPr/>
          <p:nvPr/>
        </p:nvSpPr>
        <p:spPr>
          <a:xfrm>
            <a:off x="4314476" y="4945149"/>
            <a:ext cx="1747284" cy="319863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195.258$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5414131" y="4945149"/>
            <a:ext cx="457200" cy="320040"/>
          </a:xfrm>
          <a:prstGeom prst="roundRect">
            <a:avLst>
              <a:gd name="adj" fmla="val 625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4314476" y="5371400"/>
            <a:ext cx="174728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MARSHAL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378110" y="502181"/>
            <a:ext cx="34358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Simple TimeLine Elements</a:t>
            </a:r>
          </a:p>
        </p:txBody>
      </p:sp>
      <p:sp>
        <p:nvSpPr>
          <p:cNvPr id="38" name="Rectangle 37"/>
          <p:cNvSpPr/>
          <p:nvPr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5172510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04405380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2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4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6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8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2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200"/>
                            </p:stCondLst>
                            <p:childTnLst>
                              <p:par>
                                <p:cTn id="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400"/>
                            </p:stCondLst>
                            <p:childTnLst>
                              <p:par>
                                <p:cTn id="6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2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600"/>
                            </p:stCondLst>
                            <p:childTnLst>
                              <p:par>
                                <p:cTn id="7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2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800"/>
                            </p:stCondLst>
                            <p:childTnLst>
                              <p:par>
                                <p:cTn id="7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2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2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2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3200"/>
                            </p:stCondLst>
                            <p:childTnLst>
                              <p:par>
                                <p:cTn id="9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2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2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4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2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2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60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2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38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2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2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2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4200"/>
                            </p:stCondLst>
                            <p:childTnLst>
                              <p:par>
                                <p:cTn id="1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2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2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2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4400"/>
                            </p:stCondLst>
                            <p:childTnLst>
                              <p:par>
                                <p:cTn id="1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2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2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2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4600"/>
                            </p:stCondLst>
                            <p:childTnLst>
                              <p:par>
                                <p:cTn id="1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800"/>
                            </p:stCondLst>
                            <p:childTnLst>
                              <p:par>
                                <p:cTn id="1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5000"/>
                            </p:stCondLst>
                            <p:childTnLst>
                              <p:par>
                                <p:cTn id="1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3" dur="2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200"/>
                            </p:stCondLst>
                            <p:childTnLst>
                              <p:par>
                                <p:cTn id="1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7" dur="2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animBg="1"/>
      <p:bldP spid="13" grpId="0" animBg="1"/>
      <p:bldP spid="14" grpId="0" animBg="1"/>
      <p:bldP spid="25" grpId="0" build="p"/>
      <p:bldP spid="27" grpId="0" build="p"/>
      <p:bldP spid="28" grpId="0" build="p"/>
      <p:bldP spid="29" grpId="0" build="p"/>
      <p:bldP spid="30" grpId="0" build="p"/>
      <p:bldP spid="31" grpId="0" animBg="1"/>
      <p:bldP spid="33" grpId="0" build="p"/>
      <p:bldP spid="34" grpId="0" animBg="1"/>
      <p:bldP spid="35" grpId="0" animBg="1"/>
      <p:bldP spid="36" grpId="0" build="p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>
          <a:xfrm>
            <a:off x="6096000" y="2093731"/>
            <a:ext cx="0" cy="475488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5523933" y="2019300"/>
            <a:ext cx="1144133" cy="255389"/>
          </a:xfrm>
          <a:prstGeom prst="round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START BUSINESS</a:t>
            </a:r>
          </a:p>
        </p:txBody>
      </p:sp>
      <p:sp>
        <p:nvSpPr>
          <p:cNvPr id="7" name="Oval 6"/>
          <p:cNvSpPr/>
          <p:nvPr/>
        </p:nvSpPr>
        <p:spPr>
          <a:xfrm>
            <a:off x="6037519" y="2906985"/>
            <a:ext cx="116959" cy="116959"/>
          </a:xfrm>
          <a:prstGeom prst="ellipse">
            <a:avLst/>
          </a:prstGeom>
          <a:solidFill>
            <a:srgbClr val="2E3139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3690541" y="2578364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2014/08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7:55</a:t>
            </a:r>
          </a:p>
          <a:p>
            <a:pPr algn="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NEW EVENT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363720" y="3434315"/>
            <a:ext cx="224821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clientcentric technology via highly efficient manufactured products. </a:t>
            </a:r>
          </a:p>
        </p:txBody>
      </p:sp>
      <p:sp>
        <p:nvSpPr>
          <p:cNvPr id="17" name="Oval 16"/>
          <p:cNvSpPr/>
          <p:nvPr/>
        </p:nvSpPr>
        <p:spPr>
          <a:xfrm>
            <a:off x="6037518" y="3819872"/>
            <a:ext cx="116959" cy="116959"/>
          </a:xfrm>
          <a:prstGeom prst="ellipse">
            <a:avLst/>
          </a:prstGeom>
          <a:solidFill>
            <a:srgbClr val="2E3139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6580064" y="3624435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6580064" y="4284920"/>
            <a:ext cx="745772" cy="745772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6657035" y="4403890"/>
            <a:ext cx="591830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406815" y="4284920"/>
            <a:ext cx="745772" cy="745772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7428483" y="4403890"/>
            <a:ext cx="702436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8233566" y="4284920"/>
            <a:ext cx="745772" cy="745772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8314545" y="4403890"/>
            <a:ext cx="583814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USE</a:t>
            </a:r>
          </a:p>
        </p:txBody>
      </p:sp>
      <p:sp>
        <p:nvSpPr>
          <p:cNvPr id="28" name="Oval 27"/>
          <p:cNvSpPr/>
          <p:nvPr/>
        </p:nvSpPr>
        <p:spPr>
          <a:xfrm>
            <a:off x="6037518" y="4732759"/>
            <a:ext cx="116959" cy="116959"/>
          </a:xfrm>
          <a:prstGeom prst="ellipse">
            <a:avLst/>
          </a:prstGeom>
          <a:solidFill>
            <a:srgbClr val="2E3139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3690541" y="4437814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2015/01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ANALYSIS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0" name="Freeform 29"/>
          <p:cNvSpPr/>
          <p:nvPr/>
        </p:nvSpPr>
        <p:spPr>
          <a:xfrm>
            <a:off x="3354217" y="5534268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31" name="Freeform 30"/>
          <p:cNvSpPr/>
          <p:nvPr/>
        </p:nvSpPr>
        <p:spPr>
          <a:xfrm>
            <a:off x="4475855" y="5534268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609983" y="5533023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783283" y="5533023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34" name="Oval 33"/>
          <p:cNvSpPr/>
          <p:nvPr/>
        </p:nvSpPr>
        <p:spPr>
          <a:xfrm>
            <a:off x="6037518" y="5645646"/>
            <a:ext cx="116959" cy="116959"/>
          </a:xfrm>
          <a:prstGeom prst="ellipse">
            <a:avLst/>
          </a:prstGeom>
          <a:solidFill>
            <a:srgbClr val="2E3139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6580064" y="5325274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2015/01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ANALYSIS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438923" y="502183"/>
            <a:ext cx="33143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Company Time Line Basic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867400" y="467044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5172510" y="1217776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98324781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8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1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4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700"/>
                            </p:stCondLst>
                            <p:childTnLst>
                              <p:par>
                                <p:cTn id="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3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300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300"/>
                            </p:stCondLst>
                            <p:childTnLst>
                              <p:par>
                                <p:cTn id="5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300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600"/>
                            </p:stCondLst>
                            <p:childTnLst>
                              <p:par>
                                <p:cTn id="6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300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900"/>
                            </p:stCondLst>
                            <p:childTnLst>
                              <p:par>
                                <p:cTn id="6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2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500"/>
                            </p:stCondLst>
                            <p:childTnLst>
                              <p:par>
                                <p:cTn id="8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48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100"/>
                            </p:stCondLst>
                            <p:childTnLst>
                              <p:par>
                                <p:cTn id="9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400"/>
                            </p:stCondLst>
                            <p:childTnLst>
                              <p:par>
                                <p:cTn id="10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700"/>
                            </p:stCondLst>
                            <p:childTnLst>
                              <p:par>
                                <p:cTn id="10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0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6300"/>
                            </p:stCondLst>
                            <p:childTnLst>
                              <p:par>
                                <p:cTn id="11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8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6600"/>
                            </p:stCondLst>
                            <p:childTnLst>
                              <p:par>
                                <p:cTn id="1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 animBg="1"/>
      <p:bldP spid="7" grpId="0" animBg="1"/>
      <p:bldP spid="14" grpId="0"/>
      <p:bldP spid="15" grpId="0"/>
      <p:bldP spid="17" grpId="0" animBg="1"/>
      <p:bldP spid="19" grpId="0"/>
      <p:bldP spid="8" grpId="0" animBg="1"/>
      <p:bldP spid="9" grpId="0"/>
      <p:bldP spid="20" grpId="0" animBg="1"/>
      <p:bldP spid="25" grpId="0"/>
      <p:bldP spid="26" grpId="0" animBg="1"/>
      <p:bldP spid="27" grpId="0"/>
      <p:bldP spid="28" grpId="0" animBg="1"/>
      <p:bldP spid="29" grpId="0" build="p"/>
      <p:bldP spid="30" grpId="0" animBg="1"/>
      <p:bldP spid="31" grpId="0" animBg="1"/>
      <p:bldP spid="32" grpId="0"/>
      <p:bldP spid="33" grpId="0"/>
      <p:bldP spid="34" grpId="0" animBg="1"/>
      <p:bldP spid="35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/>
          <p:cNvCxnSpPr/>
          <p:nvPr/>
        </p:nvCxnSpPr>
        <p:spPr>
          <a:xfrm>
            <a:off x="6095999" y="-882"/>
            <a:ext cx="0" cy="82296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5659556" y="963387"/>
            <a:ext cx="872888" cy="255389"/>
          </a:xfrm>
          <a:prstGeom prst="roundRect">
            <a:avLst/>
          </a:prstGeom>
          <a:solidFill>
            <a:schemeClr val="accent6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TEAM WORK</a:t>
            </a:r>
          </a:p>
        </p:txBody>
      </p:sp>
      <p:cxnSp>
        <p:nvCxnSpPr>
          <p:cNvPr id="12" name="Straight Connector 11"/>
          <p:cNvCxnSpPr/>
          <p:nvPr/>
        </p:nvCxnSpPr>
        <p:spPr>
          <a:xfrm>
            <a:off x="6095999" y="1360086"/>
            <a:ext cx="0" cy="557784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ot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6037519" y="1960683"/>
            <a:ext cx="116959" cy="116959"/>
          </a:xfrm>
          <a:prstGeom prst="ellipse">
            <a:avLst/>
          </a:prstGeom>
          <a:solidFill>
            <a:srgbClr val="2E3139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3685001" y="1626747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2015/05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r"/>
            <a:r>
              <a:rPr lang="en-US" sz="900" b="1">
                <a:solidFill>
                  <a:schemeClr val="accent6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TEAM WORK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0" name="Oval 19"/>
          <p:cNvSpPr/>
          <p:nvPr/>
        </p:nvSpPr>
        <p:spPr>
          <a:xfrm>
            <a:off x="6037519" y="3193740"/>
            <a:ext cx="116959" cy="116959"/>
          </a:xfrm>
          <a:prstGeom prst="ellipse">
            <a:avLst/>
          </a:prstGeom>
          <a:solidFill>
            <a:srgbClr val="2E3139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6569653" y="2636870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2014/08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7:55</a:t>
            </a:r>
          </a:p>
          <a:p>
            <a:r>
              <a:rPr lang="en-US" sz="900" b="1">
                <a:solidFill>
                  <a:schemeClr val="accent6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GRAPHICAL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569653" y="3492821"/>
            <a:ext cx="224821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clientcentric technology via highly efficient manufactured products. </a:t>
            </a:r>
          </a:p>
        </p:txBody>
      </p:sp>
      <p:sp>
        <p:nvSpPr>
          <p:cNvPr id="27" name="Freeform 26"/>
          <p:cNvSpPr/>
          <p:nvPr/>
        </p:nvSpPr>
        <p:spPr>
          <a:xfrm rot="20324701">
            <a:off x="8659528" y="2753124"/>
            <a:ext cx="487406" cy="738337"/>
          </a:xfrm>
          <a:custGeom>
            <a:avLst/>
            <a:gdLst/>
            <a:ahLst/>
            <a:cxnLst/>
            <a:rect l="l" t="t" r="r" b="b"/>
            <a:pathLst>
              <a:path w="134936" h="204405">
                <a:moveTo>
                  <a:pt x="127331" y="165827"/>
                </a:moveTo>
                <a:cubicBezTo>
                  <a:pt x="123825" y="169180"/>
                  <a:pt x="119711" y="172228"/>
                  <a:pt x="114986" y="174971"/>
                </a:cubicBezTo>
                <a:cubicBezTo>
                  <a:pt x="107519" y="179238"/>
                  <a:pt x="97689" y="181981"/>
                  <a:pt x="85497" y="183201"/>
                </a:cubicBezTo>
                <a:cubicBezTo>
                  <a:pt x="63704" y="185334"/>
                  <a:pt x="41301" y="182210"/>
                  <a:pt x="18288" y="173828"/>
                </a:cubicBezTo>
                <a:cubicBezTo>
                  <a:pt x="14478" y="172456"/>
                  <a:pt x="11126" y="170475"/>
                  <a:pt x="8230" y="167884"/>
                </a:cubicBezTo>
                <a:cubicBezTo>
                  <a:pt x="8535" y="173371"/>
                  <a:pt x="9373" y="177333"/>
                  <a:pt x="10745" y="179772"/>
                </a:cubicBezTo>
                <a:cubicBezTo>
                  <a:pt x="13945" y="185106"/>
                  <a:pt x="19889" y="189297"/>
                  <a:pt x="28575" y="192345"/>
                </a:cubicBezTo>
                <a:cubicBezTo>
                  <a:pt x="37262" y="195393"/>
                  <a:pt x="47397" y="197221"/>
                  <a:pt x="58979" y="197831"/>
                </a:cubicBezTo>
                <a:cubicBezTo>
                  <a:pt x="69952" y="198288"/>
                  <a:pt x="80468" y="197640"/>
                  <a:pt x="90526" y="195888"/>
                </a:cubicBezTo>
                <a:cubicBezTo>
                  <a:pt x="100584" y="194135"/>
                  <a:pt x="108204" y="191735"/>
                  <a:pt x="113386" y="188687"/>
                </a:cubicBezTo>
                <a:cubicBezTo>
                  <a:pt x="114300" y="188077"/>
                  <a:pt x="115291" y="188001"/>
                  <a:pt x="116358" y="188458"/>
                </a:cubicBezTo>
                <a:cubicBezTo>
                  <a:pt x="123216" y="185106"/>
                  <a:pt x="127178" y="181753"/>
                  <a:pt x="128245" y="178400"/>
                </a:cubicBezTo>
                <a:cubicBezTo>
                  <a:pt x="128702" y="176419"/>
                  <a:pt x="128626" y="173447"/>
                  <a:pt x="128016" y="169485"/>
                </a:cubicBezTo>
                <a:cubicBezTo>
                  <a:pt x="128016" y="168875"/>
                  <a:pt x="127788" y="167656"/>
                  <a:pt x="127331" y="165827"/>
                </a:cubicBezTo>
                <a:close/>
                <a:moveTo>
                  <a:pt x="52121" y="157140"/>
                </a:moveTo>
                <a:cubicBezTo>
                  <a:pt x="54255" y="157140"/>
                  <a:pt x="55322" y="158207"/>
                  <a:pt x="55322" y="160341"/>
                </a:cubicBezTo>
                <a:cubicBezTo>
                  <a:pt x="55322" y="162474"/>
                  <a:pt x="54255" y="163541"/>
                  <a:pt x="52121" y="163541"/>
                </a:cubicBezTo>
                <a:cubicBezTo>
                  <a:pt x="49988" y="163541"/>
                  <a:pt x="48921" y="162474"/>
                  <a:pt x="48921" y="160341"/>
                </a:cubicBezTo>
                <a:cubicBezTo>
                  <a:pt x="48921" y="158207"/>
                  <a:pt x="49988" y="157140"/>
                  <a:pt x="52121" y="157140"/>
                </a:cubicBezTo>
                <a:close/>
                <a:moveTo>
                  <a:pt x="73838" y="155769"/>
                </a:moveTo>
                <a:cubicBezTo>
                  <a:pt x="75972" y="155769"/>
                  <a:pt x="77039" y="156835"/>
                  <a:pt x="77039" y="158969"/>
                </a:cubicBezTo>
                <a:cubicBezTo>
                  <a:pt x="77039" y="161103"/>
                  <a:pt x="75972" y="162169"/>
                  <a:pt x="73838" y="162169"/>
                </a:cubicBezTo>
                <a:cubicBezTo>
                  <a:pt x="71705" y="162169"/>
                  <a:pt x="70638" y="161103"/>
                  <a:pt x="70638" y="158969"/>
                </a:cubicBezTo>
                <a:cubicBezTo>
                  <a:pt x="70638" y="156835"/>
                  <a:pt x="71705" y="155769"/>
                  <a:pt x="73838" y="155769"/>
                </a:cubicBezTo>
                <a:close/>
                <a:moveTo>
                  <a:pt x="122987" y="153940"/>
                </a:moveTo>
                <a:cubicBezTo>
                  <a:pt x="122682" y="155464"/>
                  <a:pt x="121768" y="156302"/>
                  <a:pt x="120244" y="156454"/>
                </a:cubicBezTo>
                <a:lnTo>
                  <a:pt x="120244" y="156683"/>
                </a:lnTo>
                <a:cubicBezTo>
                  <a:pt x="120549" y="158512"/>
                  <a:pt x="119787" y="159655"/>
                  <a:pt x="117958" y="160112"/>
                </a:cubicBezTo>
                <a:cubicBezTo>
                  <a:pt x="117501" y="161026"/>
                  <a:pt x="116815" y="161636"/>
                  <a:pt x="115901" y="161941"/>
                </a:cubicBezTo>
                <a:cubicBezTo>
                  <a:pt x="114681" y="162398"/>
                  <a:pt x="110681" y="163998"/>
                  <a:pt x="103899" y="166741"/>
                </a:cubicBezTo>
                <a:cubicBezTo>
                  <a:pt x="97117" y="169485"/>
                  <a:pt x="91745" y="171313"/>
                  <a:pt x="87783" y="172228"/>
                </a:cubicBezTo>
                <a:lnTo>
                  <a:pt x="51980" y="172228"/>
                </a:lnTo>
                <a:lnTo>
                  <a:pt x="47951" y="171670"/>
                </a:lnTo>
                <a:lnTo>
                  <a:pt x="16002" y="159198"/>
                </a:lnTo>
                <a:lnTo>
                  <a:pt x="16002" y="160112"/>
                </a:lnTo>
                <a:cubicBezTo>
                  <a:pt x="16002" y="161026"/>
                  <a:pt x="15736" y="161788"/>
                  <a:pt x="15202" y="162398"/>
                </a:cubicBezTo>
                <a:cubicBezTo>
                  <a:pt x="14669" y="163008"/>
                  <a:pt x="14021" y="163389"/>
                  <a:pt x="13259" y="163541"/>
                </a:cubicBezTo>
                <a:cubicBezTo>
                  <a:pt x="15393" y="165370"/>
                  <a:pt x="17831" y="166818"/>
                  <a:pt x="20574" y="167884"/>
                </a:cubicBezTo>
                <a:lnTo>
                  <a:pt x="47951" y="171670"/>
                </a:lnTo>
                <a:lnTo>
                  <a:pt x="49378" y="172228"/>
                </a:lnTo>
                <a:lnTo>
                  <a:pt x="51980" y="172228"/>
                </a:lnTo>
                <a:lnTo>
                  <a:pt x="85040" y="176800"/>
                </a:lnTo>
                <a:cubicBezTo>
                  <a:pt x="96165" y="175733"/>
                  <a:pt x="105080" y="173295"/>
                  <a:pt x="111786" y="169485"/>
                </a:cubicBezTo>
                <a:cubicBezTo>
                  <a:pt x="119101" y="165370"/>
                  <a:pt x="123978" y="161331"/>
                  <a:pt x="126416" y="157369"/>
                </a:cubicBezTo>
                <a:lnTo>
                  <a:pt x="126873" y="155311"/>
                </a:lnTo>
                <a:cubicBezTo>
                  <a:pt x="126264" y="154702"/>
                  <a:pt x="124968" y="154245"/>
                  <a:pt x="122987" y="153940"/>
                </a:cubicBezTo>
                <a:close/>
                <a:moveTo>
                  <a:pt x="61037" y="152797"/>
                </a:moveTo>
                <a:cubicBezTo>
                  <a:pt x="61951" y="152797"/>
                  <a:pt x="62713" y="153102"/>
                  <a:pt x="63323" y="153711"/>
                </a:cubicBezTo>
                <a:cubicBezTo>
                  <a:pt x="63932" y="154321"/>
                  <a:pt x="64237" y="155083"/>
                  <a:pt x="64237" y="155997"/>
                </a:cubicBezTo>
                <a:cubicBezTo>
                  <a:pt x="64237" y="158131"/>
                  <a:pt x="63170" y="159198"/>
                  <a:pt x="61037" y="159198"/>
                </a:cubicBezTo>
                <a:cubicBezTo>
                  <a:pt x="58903" y="159198"/>
                  <a:pt x="57836" y="158131"/>
                  <a:pt x="57836" y="155997"/>
                </a:cubicBezTo>
                <a:cubicBezTo>
                  <a:pt x="57836" y="155083"/>
                  <a:pt x="58141" y="154321"/>
                  <a:pt x="58751" y="153711"/>
                </a:cubicBezTo>
                <a:cubicBezTo>
                  <a:pt x="59360" y="153102"/>
                  <a:pt x="60122" y="152797"/>
                  <a:pt x="61037" y="152797"/>
                </a:cubicBezTo>
                <a:close/>
                <a:moveTo>
                  <a:pt x="103556" y="150739"/>
                </a:moveTo>
                <a:cubicBezTo>
                  <a:pt x="105690" y="150739"/>
                  <a:pt x="106757" y="151806"/>
                  <a:pt x="106757" y="153940"/>
                </a:cubicBezTo>
                <a:cubicBezTo>
                  <a:pt x="106757" y="156073"/>
                  <a:pt x="105690" y="157140"/>
                  <a:pt x="103556" y="157140"/>
                </a:cubicBezTo>
                <a:cubicBezTo>
                  <a:pt x="101423" y="157140"/>
                  <a:pt x="100356" y="156073"/>
                  <a:pt x="100356" y="153940"/>
                </a:cubicBezTo>
                <a:cubicBezTo>
                  <a:pt x="100356" y="151806"/>
                  <a:pt x="101423" y="150739"/>
                  <a:pt x="103556" y="150739"/>
                </a:cubicBezTo>
                <a:close/>
                <a:moveTo>
                  <a:pt x="91212" y="149368"/>
                </a:moveTo>
                <a:cubicBezTo>
                  <a:pt x="93345" y="149368"/>
                  <a:pt x="94412" y="150435"/>
                  <a:pt x="94412" y="152568"/>
                </a:cubicBezTo>
                <a:cubicBezTo>
                  <a:pt x="94412" y="154702"/>
                  <a:pt x="93345" y="155769"/>
                  <a:pt x="91212" y="155769"/>
                </a:cubicBezTo>
                <a:cubicBezTo>
                  <a:pt x="89078" y="155769"/>
                  <a:pt x="88011" y="154702"/>
                  <a:pt x="88011" y="152568"/>
                </a:cubicBezTo>
                <a:cubicBezTo>
                  <a:pt x="88011" y="150435"/>
                  <a:pt x="89078" y="149368"/>
                  <a:pt x="91212" y="149368"/>
                </a:cubicBezTo>
                <a:close/>
                <a:moveTo>
                  <a:pt x="44577" y="148225"/>
                </a:moveTo>
                <a:cubicBezTo>
                  <a:pt x="46711" y="148225"/>
                  <a:pt x="47778" y="149292"/>
                  <a:pt x="47778" y="151425"/>
                </a:cubicBezTo>
                <a:cubicBezTo>
                  <a:pt x="47778" y="153559"/>
                  <a:pt x="46711" y="154626"/>
                  <a:pt x="44577" y="154626"/>
                </a:cubicBezTo>
                <a:cubicBezTo>
                  <a:pt x="42444" y="154626"/>
                  <a:pt x="41377" y="153559"/>
                  <a:pt x="41377" y="151425"/>
                </a:cubicBezTo>
                <a:cubicBezTo>
                  <a:pt x="41377" y="149292"/>
                  <a:pt x="42444" y="148225"/>
                  <a:pt x="44577" y="148225"/>
                </a:cubicBezTo>
                <a:close/>
                <a:moveTo>
                  <a:pt x="32004" y="147082"/>
                </a:moveTo>
                <a:cubicBezTo>
                  <a:pt x="34138" y="147082"/>
                  <a:pt x="35205" y="148149"/>
                  <a:pt x="35205" y="150282"/>
                </a:cubicBezTo>
                <a:cubicBezTo>
                  <a:pt x="35205" y="152416"/>
                  <a:pt x="34138" y="153483"/>
                  <a:pt x="32004" y="153483"/>
                </a:cubicBezTo>
                <a:cubicBezTo>
                  <a:pt x="29871" y="153483"/>
                  <a:pt x="28804" y="152416"/>
                  <a:pt x="28804" y="150282"/>
                </a:cubicBezTo>
                <a:cubicBezTo>
                  <a:pt x="28804" y="148149"/>
                  <a:pt x="29871" y="147082"/>
                  <a:pt x="32004" y="147082"/>
                </a:cubicBezTo>
                <a:close/>
                <a:moveTo>
                  <a:pt x="101727" y="142281"/>
                </a:moveTo>
                <a:cubicBezTo>
                  <a:pt x="103861" y="142281"/>
                  <a:pt x="104928" y="143348"/>
                  <a:pt x="104928" y="145482"/>
                </a:cubicBezTo>
                <a:cubicBezTo>
                  <a:pt x="104928" y="147615"/>
                  <a:pt x="103861" y="148682"/>
                  <a:pt x="101727" y="148682"/>
                </a:cubicBezTo>
                <a:cubicBezTo>
                  <a:pt x="99594" y="148682"/>
                  <a:pt x="98527" y="147615"/>
                  <a:pt x="98527" y="145482"/>
                </a:cubicBezTo>
                <a:cubicBezTo>
                  <a:pt x="98527" y="143348"/>
                  <a:pt x="99594" y="142281"/>
                  <a:pt x="101727" y="142281"/>
                </a:cubicBezTo>
                <a:close/>
                <a:moveTo>
                  <a:pt x="79096" y="140452"/>
                </a:moveTo>
                <a:cubicBezTo>
                  <a:pt x="81230" y="140452"/>
                  <a:pt x="82296" y="141519"/>
                  <a:pt x="82296" y="143653"/>
                </a:cubicBezTo>
                <a:cubicBezTo>
                  <a:pt x="82296" y="145786"/>
                  <a:pt x="81230" y="146853"/>
                  <a:pt x="79096" y="146853"/>
                </a:cubicBezTo>
                <a:cubicBezTo>
                  <a:pt x="76962" y="146853"/>
                  <a:pt x="75896" y="145786"/>
                  <a:pt x="75896" y="143653"/>
                </a:cubicBezTo>
                <a:cubicBezTo>
                  <a:pt x="75896" y="141519"/>
                  <a:pt x="76962" y="140452"/>
                  <a:pt x="79096" y="140452"/>
                </a:cubicBezTo>
                <a:close/>
                <a:moveTo>
                  <a:pt x="65609" y="139767"/>
                </a:moveTo>
                <a:cubicBezTo>
                  <a:pt x="67742" y="139767"/>
                  <a:pt x="68809" y="140833"/>
                  <a:pt x="68809" y="142967"/>
                </a:cubicBezTo>
                <a:cubicBezTo>
                  <a:pt x="68809" y="145101"/>
                  <a:pt x="67742" y="146167"/>
                  <a:pt x="65609" y="146167"/>
                </a:cubicBezTo>
                <a:cubicBezTo>
                  <a:pt x="63475" y="146167"/>
                  <a:pt x="62408" y="145101"/>
                  <a:pt x="62408" y="142967"/>
                </a:cubicBezTo>
                <a:cubicBezTo>
                  <a:pt x="62408" y="140833"/>
                  <a:pt x="63475" y="139767"/>
                  <a:pt x="65609" y="139767"/>
                </a:cubicBezTo>
                <a:close/>
                <a:moveTo>
                  <a:pt x="50978" y="138166"/>
                </a:moveTo>
                <a:cubicBezTo>
                  <a:pt x="53112" y="138166"/>
                  <a:pt x="54179" y="139233"/>
                  <a:pt x="54179" y="141367"/>
                </a:cubicBezTo>
                <a:cubicBezTo>
                  <a:pt x="54179" y="143500"/>
                  <a:pt x="53112" y="144567"/>
                  <a:pt x="50978" y="144567"/>
                </a:cubicBezTo>
                <a:cubicBezTo>
                  <a:pt x="48845" y="144567"/>
                  <a:pt x="47778" y="143500"/>
                  <a:pt x="47778" y="141367"/>
                </a:cubicBezTo>
                <a:cubicBezTo>
                  <a:pt x="47778" y="139233"/>
                  <a:pt x="48845" y="138166"/>
                  <a:pt x="50978" y="138166"/>
                </a:cubicBezTo>
                <a:close/>
                <a:moveTo>
                  <a:pt x="36576" y="134280"/>
                </a:moveTo>
                <a:cubicBezTo>
                  <a:pt x="38710" y="134280"/>
                  <a:pt x="39777" y="135347"/>
                  <a:pt x="39777" y="137481"/>
                </a:cubicBezTo>
                <a:cubicBezTo>
                  <a:pt x="39777" y="139614"/>
                  <a:pt x="38710" y="140681"/>
                  <a:pt x="36576" y="140681"/>
                </a:cubicBezTo>
                <a:cubicBezTo>
                  <a:pt x="34443" y="140681"/>
                  <a:pt x="33376" y="139614"/>
                  <a:pt x="33376" y="137481"/>
                </a:cubicBezTo>
                <a:cubicBezTo>
                  <a:pt x="33376" y="135347"/>
                  <a:pt x="34443" y="134280"/>
                  <a:pt x="36576" y="134280"/>
                </a:cubicBezTo>
                <a:close/>
                <a:moveTo>
                  <a:pt x="89840" y="134052"/>
                </a:moveTo>
                <a:cubicBezTo>
                  <a:pt x="91974" y="134052"/>
                  <a:pt x="93041" y="135118"/>
                  <a:pt x="93041" y="137252"/>
                </a:cubicBezTo>
                <a:cubicBezTo>
                  <a:pt x="93041" y="139386"/>
                  <a:pt x="91974" y="140452"/>
                  <a:pt x="89840" y="140452"/>
                </a:cubicBezTo>
                <a:cubicBezTo>
                  <a:pt x="87707" y="140452"/>
                  <a:pt x="86640" y="139386"/>
                  <a:pt x="86640" y="137252"/>
                </a:cubicBezTo>
                <a:cubicBezTo>
                  <a:pt x="86640" y="135118"/>
                  <a:pt x="87707" y="134052"/>
                  <a:pt x="89840" y="134052"/>
                </a:cubicBezTo>
                <a:close/>
                <a:moveTo>
                  <a:pt x="75667" y="126508"/>
                </a:moveTo>
                <a:cubicBezTo>
                  <a:pt x="77801" y="126508"/>
                  <a:pt x="78867" y="127575"/>
                  <a:pt x="78867" y="129708"/>
                </a:cubicBezTo>
                <a:cubicBezTo>
                  <a:pt x="78867" y="131842"/>
                  <a:pt x="77801" y="132909"/>
                  <a:pt x="75667" y="132909"/>
                </a:cubicBezTo>
                <a:cubicBezTo>
                  <a:pt x="73533" y="132909"/>
                  <a:pt x="72467" y="131842"/>
                  <a:pt x="72467" y="129708"/>
                </a:cubicBezTo>
                <a:cubicBezTo>
                  <a:pt x="72467" y="127575"/>
                  <a:pt x="73533" y="126508"/>
                  <a:pt x="75667" y="126508"/>
                </a:cubicBezTo>
                <a:close/>
                <a:moveTo>
                  <a:pt x="52807" y="126508"/>
                </a:moveTo>
                <a:cubicBezTo>
                  <a:pt x="54941" y="126508"/>
                  <a:pt x="56007" y="127575"/>
                  <a:pt x="56007" y="129708"/>
                </a:cubicBezTo>
                <a:cubicBezTo>
                  <a:pt x="56007" y="131842"/>
                  <a:pt x="54941" y="132909"/>
                  <a:pt x="52807" y="132909"/>
                </a:cubicBezTo>
                <a:cubicBezTo>
                  <a:pt x="52197" y="133366"/>
                  <a:pt x="51435" y="133594"/>
                  <a:pt x="50521" y="133594"/>
                </a:cubicBezTo>
                <a:cubicBezTo>
                  <a:pt x="48387" y="133594"/>
                  <a:pt x="47321" y="132528"/>
                  <a:pt x="47321" y="130394"/>
                </a:cubicBezTo>
                <a:cubicBezTo>
                  <a:pt x="47321" y="128260"/>
                  <a:pt x="48387" y="127194"/>
                  <a:pt x="50521" y="127194"/>
                </a:cubicBezTo>
                <a:cubicBezTo>
                  <a:pt x="51131" y="126736"/>
                  <a:pt x="51893" y="126508"/>
                  <a:pt x="52807" y="126508"/>
                </a:cubicBezTo>
                <a:close/>
                <a:moveTo>
                  <a:pt x="64923" y="125136"/>
                </a:moveTo>
                <a:cubicBezTo>
                  <a:pt x="67056" y="125136"/>
                  <a:pt x="68123" y="126203"/>
                  <a:pt x="68123" y="128337"/>
                </a:cubicBezTo>
                <a:cubicBezTo>
                  <a:pt x="68123" y="130470"/>
                  <a:pt x="67056" y="131537"/>
                  <a:pt x="64923" y="131537"/>
                </a:cubicBezTo>
                <a:cubicBezTo>
                  <a:pt x="62789" y="131537"/>
                  <a:pt x="61722" y="130470"/>
                  <a:pt x="61722" y="128337"/>
                </a:cubicBezTo>
                <a:cubicBezTo>
                  <a:pt x="61722" y="126203"/>
                  <a:pt x="62789" y="125136"/>
                  <a:pt x="64923" y="125136"/>
                </a:cubicBezTo>
                <a:close/>
                <a:moveTo>
                  <a:pt x="86411" y="122850"/>
                </a:moveTo>
                <a:cubicBezTo>
                  <a:pt x="88545" y="122850"/>
                  <a:pt x="89612" y="123917"/>
                  <a:pt x="89612" y="126051"/>
                </a:cubicBezTo>
                <a:cubicBezTo>
                  <a:pt x="89612" y="128184"/>
                  <a:pt x="88545" y="129251"/>
                  <a:pt x="86411" y="129251"/>
                </a:cubicBezTo>
                <a:cubicBezTo>
                  <a:pt x="84278" y="129251"/>
                  <a:pt x="83211" y="128184"/>
                  <a:pt x="83211" y="126051"/>
                </a:cubicBezTo>
                <a:cubicBezTo>
                  <a:pt x="83211" y="123917"/>
                  <a:pt x="84278" y="122850"/>
                  <a:pt x="86411" y="122850"/>
                </a:cubicBezTo>
                <a:close/>
                <a:moveTo>
                  <a:pt x="60122" y="113935"/>
                </a:moveTo>
                <a:cubicBezTo>
                  <a:pt x="62256" y="113935"/>
                  <a:pt x="63323" y="115002"/>
                  <a:pt x="63323" y="117135"/>
                </a:cubicBezTo>
                <a:cubicBezTo>
                  <a:pt x="63323" y="119269"/>
                  <a:pt x="62256" y="120336"/>
                  <a:pt x="60122" y="120336"/>
                </a:cubicBezTo>
                <a:cubicBezTo>
                  <a:pt x="57989" y="120336"/>
                  <a:pt x="56922" y="119269"/>
                  <a:pt x="56922" y="117135"/>
                </a:cubicBezTo>
                <a:cubicBezTo>
                  <a:pt x="56922" y="115002"/>
                  <a:pt x="57989" y="113935"/>
                  <a:pt x="60122" y="113935"/>
                </a:cubicBezTo>
                <a:close/>
                <a:moveTo>
                  <a:pt x="68809" y="112792"/>
                </a:moveTo>
                <a:cubicBezTo>
                  <a:pt x="70943" y="112792"/>
                  <a:pt x="72009" y="113859"/>
                  <a:pt x="72009" y="115992"/>
                </a:cubicBezTo>
                <a:cubicBezTo>
                  <a:pt x="72009" y="118126"/>
                  <a:pt x="70943" y="119193"/>
                  <a:pt x="68809" y="119193"/>
                </a:cubicBezTo>
                <a:cubicBezTo>
                  <a:pt x="66675" y="119193"/>
                  <a:pt x="65609" y="118126"/>
                  <a:pt x="65609" y="115992"/>
                </a:cubicBezTo>
                <a:cubicBezTo>
                  <a:pt x="65609" y="113859"/>
                  <a:pt x="66675" y="112792"/>
                  <a:pt x="68809" y="112792"/>
                </a:cubicBezTo>
                <a:close/>
                <a:moveTo>
                  <a:pt x="65837" y="101819"/>
                </a:moveTo>
                <a:cubicBezTo>
                  <a:pt x="67971" y="101819"/>
                  <a:pt x="69038" y="102886"/>
                  <a:pt x="69038" y="105019"/>
                </a:cubicBezTo>
                <a:cubicBezTo>
                  <a:pt x="69038" y="107153"/>
                  <a:pt x="67971" y="108220"/>
                  <a:pt x="65837" y="108220"/>
                </a:cubicBezTo>
                <a:cubicBezTo>
                  <a:pt x="63704" y="108220"/>
                  <a:pt x="62637" y="107153"/>
                  <a:pt x="62637" y="105019"/>
                </a:cubicBezTo>
                <a:cubicBezTo>
                  <a:pt x="62637" y="102886"/>
                  <a:pt x="63704" y="101819"/>
                  <a:pt x="65837" y="101819"/>
                </a:cubicBezTo>
                <a:close/>
                <a:moveTo>
                  <a:pt x="66752" y="80331"/>
                </a:moveTo>
                <a:cubicBezTo>
                  <a:pt x="68885" y="80331"/>
                  <a:pt x="69952" y="81397"/>
                  <a:pt x="69952" y="83531"/>
                </a:cubicBezTo>
                <a:cubicBezTo>
                  <a:pt x="69952" y="85665"/>
                  <a:pt x="68885" y="86731"/>
                  <a:pt x="66752" y="86731"/>
                </a:cubicBezTo>
                <a:cubicBezTo>
                  <a:pt x="64618" y="86731"/>
                  <a:pt x="63551" y="85665"/>
                  <a:pt x="63551" y="83531"/>
                </a:cubicBezTo>
                <a:cubicBezTo>
                  <a:pt x="63551" y="81397"/>
                  <a:pt x="64618" y="80331"/>
                  <a:pt x="66752" y="80331"/>
                </a:cubicBezTo>
                <a:close/>
                <a:moveTo>
                  <a:pt x="57836" y="71872"/>
                </a:moveTo>
                <a:cubicBezTo>
                  <a:pt x="59970" y="71872"/>
                  <a:pt x="61037" y="72939"/>
                  <a:pt x="61037" y="75073"/>
                </a:cubicBezTo>
                <a:cubicBezTo>
                  <a:pt x="61037" y="77206"/>
                  <a:pt x="59970" y="78273"/>
                  <a:pt x="57836" y="78273"/>
                </a:cubicBezTo>
                <a:cubicBezTo>
                  <a:pt x="55703" y="78273"/>
                  <a:pt x="54636" y="77206"/>
                  <a:pt x="54636" y="75073"/>
                </a:cubicBezTo>
                <a:cubicBezTo>
                  <a:pt x="54636" y="72939"/>
                  <a:pt x="55703" y="71872"/>
                  <a:pt x="57836" y="71872"/>
                </a:cubicBezTo>
                <a:close/>
                <a:moveTo>
                  <a:pt x="72009" y="70044"/>
                </a:moveTo>
                <a:cubicBezTo>
                  <a:pt x="74143" y="70044"/>
                  <a:pt x="75210" y="71110"/>
                  <a:pt x="75210" y="73244"/>
                </a:cubicBezTo>
                <a:cubicBezTo>
                  <a:pt x="75210" y="75378"/>
                  <a:pt x="74143" y="76444"/>
                  <a:pt x="72009" y="76444"/>
                </a:cubicBezTo>
                <a:cubicBezTo>
                  <a:pt x="69876" y="76444"/>
                  <a:pt x="68809" y="75378"/>
                  <a:pt x="68809" y="73244"/>
                </a:cubicBezTo>
                <a:cubicBezTo>
                  <a:pt x="68809" y="71110"/>
                  <a:pt x="69876" y="70044"/>
                  <a:pt x="72009" y="70044"/>
                </a:cubicBezTo>
                <a:close/>
                <a:moveTo>
                  <a:pt x="87326" y="66843"/>
                </a:moveTo>
                <a:cubicBezTo>
                  <a:pt x="89459" y="66843"/>
                  <a:pt x="90526" y="67910"/>
                  <a:pt x="90526" y="70044"/>
                </a:cubicBezTo>
                <a:cubicBezTo>
                  <a:pt x="90526" y="72177"/>
                  <a:pt x="89459" y="73244"/>
                  <a:pt x="87326" y="73244"/>
                </a:cubicBezTo>
                <a:cubicBezTo>
                  <a:pt x="85192" y="73244"/>
                  <a:pt x="84125" y="72177"/>
                  <a:pt x="84125" y="70044"/>
                </a:cubicBezTo>
                <a:cubicBezTo>
                  <a:pt x="84125" y="67910"/>
                  <a:pt x="85192" y="66843"/>
                  <a:pt x="87326" y="66843"/>
                </a:cubicBezTo>
                <a:close/>
                <a:moveTo>
                  <a:pt x="44806" y="66157"/>
                </a:moveTo>
                <a:cubicBezTo>
                  <a:pt x="46940" y="66157"/>
                  <a:pt x="48006" y="67224"/>
                  <a:pt x="48006" y="69358"/>
                </a:cubicBezTo>
                <a:cubicBezTo>
                  <a:pt x="48006" y="71491"/>
                  <a:pt x="46940" y="72558"/>
                  <a:pt x="44806" y="72558"/>
                </a:cubicBezTo>
                <a:cubicBezTo>
                  <a:pt x="42672" y="72558"/>
                  <a:pt x="41606" y="71491"/>
                  <a:pt x="41606" y="69358"/>
                </a:cubicBezTo>
                <a:cubicBezTo>
                  <a:pt x="41606" y="67224"/>
                  <a:pt x="42672" y="66157"/>
                  <a:pt x="44806" y="66157"/>
                </a:cubicBezTo>
                <a:close/>
                <a:moveTo>
                  <a:pt x="16002" y="49927"/>
                </a:moveTo>
                <a:cubicBezTo>
                  <a:pt x="17069" y="62881"/>
                  <a:pt x="17222" y="81321"/>
                  <a:pt x="16460" y="105248"/>
                </a:cubicBezTo>
                <a:cubicBezTo>
                  <a:pt x="16002" y="115611"/>
                  <a:pt x="15774" y="122317"/>
                  <a:pt x="15774" y="125365"/>
                </a:cubicBezTo>
                <a:cubicBezTo>
                  <a:pt x="15926" y="134661"/>
                  <a:pt x="15850" y="141976"/>
                  <a:pt x="15545" y="147310"/>
                </a:cubicBezTo>
                <a:lnTo>
                  <a:pt x="15545" y="148911"/>
                </a:lnTo>
                <a:lnTo>
                  <a:pt x="16460" y="148911"/>
                </a:lnTo>
                <a:cubicBezTo>
                  <a:pt x="17526" y="138395"/>
                  <a:pt x="21794" y="127117"/>
                  <a:pt x="29261" y="115078"/>
                </a:cubicBezTo>
                <a:cubicBezTo>
                  <a:pt x="36272" y="103495"/>
                  <a:pt x="43815" y="95875"/>
                  <a:pt x="51893" y="92218"/>
                </a:cubicBezTo>
                <a:cubicBezTo>
                  <a:pt x="42139" y="87646"/>
                  <a:pt x="34481" y="82121"/>
                  <a:pt x="28918" y="75644"/>
                </a:cubicBezTo>
                <a:cubicBezTo>
                  <a:pt x="23356" y="69167"/>
                  <a:pt x="19050" y="60595"/>
                  <a:pt x="16002" y="49927"/>
                </a:cubicBezTo>
                <a:close/>
                <a:moveTo>
                  <a:pt x="14402" y="46269"/>
                </a:moveTo>
                <a:lnTo>
                  <a:pt x="14402" y="47184"/>
                </a:lnTo>
                <a:cubicBezTo>
                  <a:pt x="14859" y="47488"/>
                  <a:pt x="15240" y="47869"/>
                  <a:pt x="15545" y="48327"/>
                </a:cubicBezTo>
                <a:cubicBezTo>
                  <a:pt x="15545" y="47869"/>
                  <a:pt x="15621" y="47336"/>
                  <a:pt x="15774" y="46726"/>
                </a:cubicBezTo>
                <a:close/>
                <a:moveTo>
                  <a:pt x="113386" y="43755"/>
                </a:moveTo>
                <a:cubicBezTo>
                  <a:pt x="111557" y="44212"/>
                  <a:pt x="109119" y="44898"/>
                  <a:pt x="106071" y="45812"/>
                </a:cubicBezTo>
                <a:cubicBezTo>
                  <a:pt x="98298" y="48250"/>
                  <a:pt x="93041" y="49774"/>
                  <a:pt x="90297" y="50384"/>
                </a:cubicBezTo>
                <a:cubicBezTo>
                  <a:pt x="78410" y="52518"/>
                  <a:pt x="63551" y="52975"/>
                  <a:pt x="45720" y="51756"/>
                </a:cubicBezTo>
                <a:cubicBezTo>
                  <a:pt x="36729" y="51146"/>
                  <a:pt x="28880" y="50079"/>
                  <a:pt x="22175" y="48555"/>
                </a:cubicBezTo>
                <a:cubicBezTo>
                  <a:pt x="25223" y="58918"/>
                  <a:pt x="29604" y="67110"/>
                  <a:pt x="35319" y="73130"/>
                </a:cubicBezTo>
                <a:cubicBezTo>
                  <a:pt x="41034" y="79149"/>
                  <a:pt x="49149" y="84293"/>
                  <a:pt x="59665" y="88560"/>
                </a:cubicBezTo>
                <a:cubicBezTo>
                  <a:pt x="60732" y="89017"/>
                  <a:pt x="61418" y="89779"/>
                  <a:pt x="61722" y="90846"/>
                </a:cubicBezTo>
                <a:cubicBezTo>
                  <a:pt x="62180" y="91303"/>
                  <a:pt x="62484" y="91913"/>
                  <a:pt x="62637" y="92675"/>
                </a:cubicBezTo>
                <a:cubicBezTo>
                  <a:pt x="62789" y="93589"/>
                  <a:pt x="62599" y="94389"/>
                  <a:pt x="62065" y="95075"/>
                </a:cubicBezTo>
                <a:cubicBezTo>
                  <a:pt x="61532" y="95761"/>
                  <a:pt x="60808" y="96180"/>
                  <a:pt x="59894" y="96333"/>
                </a:cubicBezTo>
                <a:cubicBezTo>
                  <a:pt x="55779" y="96790"/>
                  <a:pt x="51512" y="99038"/>
                  <a:pt x="47092" y="103076"/>
                </a:cubicBezTo>
                <a:cubicBezTo>
                  <a:pt x="42672" y="107115"/>
                  <a:pt x="38558" y="112182"/>
                  <a:pt x="34748" y="118278"/>
                </a:cubicBezTo>
                <a:cubicBezTo>
                  <a:pt x="29718" y="126508"/>
                  <a:pt x="26137" y="134661"/>
                  <a:pt x="24003" y="142738"/>
                </a:cubicBezTo>
                <a:cubicBezTo>
                  <a:pt x="24918" y="142434"/>
                  <a:pt x="25832" y="142510"/>
                  <a:pt x="26747" y="142967"/>
                </a:cubicBezTo>
                <a:cubicBezTo>
                  <a:pt x="28575" y="143881"/>
                  <a:pt x="28956" y="145329"/>
                  <a:pt x="27890" y="147310"/>
                </a:cubicBezTo>
                <a:cubicBezTo>
                  <a:pt x="26670" y="149444"/>
                  <a:pt x="25985" y="150739"/>
                  <a:pt x="25832" y="151197"/>
                </a:cubicBezTo>
                <a:cubicBezTo>
                  <a:pt x="25527" y="151349"/>
                  <a:pt x="25070" y="151730"/>
                  <a:pt x="24461" y="152340"/>
                </a:cubicBezTo>
                <a:lnTo>
                  <a:pt x="22175" y="154854"/>
                </a:lnTo>
                <a:cubicBezTo>
                  <a:pt x="22022" y="155159"/>
                  <a:pt x="21794" y="155388"/>
                  <a:pt x="21489" y="155540"/>
                </a:cubicBezTo>
                <a:cubicBezTo>
                  <a:pt x="27432" y="160417"/>
                  <a:pt x="37034" y="163922"/>
                  <a:pt x="50292" y="166056"/>
                </a:cubicBezTo>
                <a:cubicBezTo>
                  <a:pt x="64313" y="168189"/>
                  <a:pt x="76353" y="168113"/>
                  <a:pt x="86411" y="165827"/>
                </a:cubicBezTo>
                <a:cubicBezTo>
                  <a:pt x="90221" y="165065"/>
                  <a:pt x="95174" y="163427"/>
                  <a:pt x="101270" y="160912"/>
                </a:cubicBezTo>
                <a:cubicBezTo>
                  <a:pt x="107366" y="158397"/>
                  <a:pt x="111481" y="156759"/>
                  <a:pt x="113615" y="155997"/>
                </a:cubicBezTo>
                <a:cubicBezTo>
                  <a:pt x="108433" y="121250"/>
                  <a:pt x="95860" y="100143"/>
                  <a:pt x="75896" y="92675"/>
                </a:cubicBezTo>
                <a:cubicBezTo>
                  <a:pt x="75286" y="92523"/>
                  <a:pt x="74753" y="92142"/>
                  <a:pt x="74295" y="91532"/>
                </a:cubicBezTo>
                <a:cubicBezTo>
                  <a:pt x="73533" y="91227"/>
                  <a:pt x="73000" y="90618"/>
                  <a:pt x="72695" y="89703"/>
                </a:cubicBezTo>
                <a:cubicBezTo>
                  <a:pt x="71933" y="87722"/>
                  <a:pt x="72543" y="86350"/>
                  <a:pt x="74524" y="85588"/>
                </a:cubicBezTo>
                <a:cubicBezTo>
                  <a:pt x="83058" y="82236"/>
                  <a:pt x="91631" y="76140"/>
                  <a:pt x="100242" y="67300"/>
                </a:cubicBezTo>
                <a:cubicBezTo>
                  <a:pt x="108852" y="58461"/>
                  <a:pt x="113234" y="50613"/>
                  <a:pt x="113386" y="43755"/>
                </a:cubicBezTo>
                <a:close/>
                <a:moveTo>
                  <a:pt x="123216" y="41240"/>
                </a:moveTo>
                <a:cubicBezTo>
                  <a:pt x="122759" y="42154"/>
                  <a:pt x="121997" y="42612"/>
                  <a:pt x="120930" y="42612"/>
                </a:cubicBezTo>
                <a:lnTo>
                  <a:pt x="119787" y="42612"/>
                </a:lnTo>
                <a:cubicBezTo>
                  <a:pt x="120244" y="51451"/>
                  <a:pt x="115215" y="61204"/>
                  <a:pt x="104699" y="71872"/>
                </a:cubicBezTo>
                <a:cubicBezTo>
                  <a:pt x="97994" y="78730"/>
                  <a:pt x="90678" y="84369"/>
                  <a:pt x="82754" y="88789"/>
                </a:cubicBezTo>
                <a:cubicBezTo>
                  <a:pt x="99822" y="97171"/>
                  <a:pt x="111481" y="115230"/>
                  <a:pt x="117729" y="142967"/>
                </a:cubicBezTo>
                <a:cubicBezTo>
                  <a:pt x="118187" y="137176"/>
                  <a:pt x="118491" y="129556"/>
                  <a:pt x="118644" y="120107"/>
                </a:cubicBezTo>
                <a:cubicBezTo>
                  <a:pt x="118949" y="101819"/>
                  <a:pt x="119253" y="90618"/>
                  <a:pt x="119558" y="86503"/>
                </a:cubicBezTo>
                <a:cubicBezTo>
                  <a:pt x="119863" y="83455"/>
                  <a:pt x="120358" y="78959"/>
                  <a:pt x="121044" y="73015"/>
                </a:cubicBezTo>
                <a:cubicBezTo>
                  <a:pt x="121730" y="67072"/>
                  <a:pt x="122149" y="63719"/>
                  <a:pt x="122301" y="62957"/>
                </a:cubicBezTo>
                <a:lnTo>
                  <a:pt x="122301" y="46726"/>
                </a:lnTo>
                <a:cubicBezTo>
                  <a:pt x="122301" y="45660"/>
                  <a:pt x="122682" y="44821"/>
                  <a:pt x="123444" y="44212"/>
                </a:cubicBezTo>
                <a:lnTo>
                  <a:pt x="123444" y="41469"/>
                </a:lnTo>
                <a:cubicBezTo>
                  <a:pt x="123444" y="41316"/>
                  <a:pt x="123368" y="41240"/>
                  <a:pt x="123216" y="41240"/>
                </a:cubicBezTo>
                <a:close/>
                <a:moveTo>
                  <a:pt x="122301" y="19066"/>
                </a:moveTo>
                <a:cubicBezTo>
                  <a:pt x="120625" y="19828"/>
                  <a:pt x="118644" y="20590"/>
                  <a:pt x="116358" y="21352"/>
                </a:cubicBezTo>
                <a:cubicBezTo>
                  <a:pt x="108585" y="23943"/>
                  <a:pt x="101956" y="25619"/>
                  <a:pt x="96470" y="26381"/>
                </a:cubicBezTo>
                <a:cubicBezTo>
                  <a:pt x="87021" y="27600"/>
                  <a:pt x="71095" y="27753"/>
                  <a:pt x="48692" y="26838"/>
                </a:cubicBezTo>
                <a:cubicBezTo>
                  <a:pt x="37110" y="26381"/>
                  <a:pt x="27661" y="25619"/>
                  <a:pt x="20346" y="24552"/>
                </a:cubicBezTo>
                <a:cubicBezTo>
                  <a:pt x="16079" y="23943"/>
                  <a:pt x="12573" y="23257"/>
                  <a:pt x="9830" y="22495"/>
                </a:cubicBezTo>
                <a:cubicBezTo>
                  <a:pt x="8763" y="22038"/>
                  <a:pt x="7773" y="21657"/>
                  <a:pt x="6858" y="21352"/>
                </a:cubicBezTo>
                <a:cubicBezTo>
                  <a:pt x="6706" y="23333"/>
                  <a:pt x="6554" y="25009"/>
                  <a:pt x="6401" y="26381"/>
                </a:cubicBezTo>
                <a:cubicBezTo>
                  <a:pt x="6401" y="28819"/>
                  <a:pt x="6477" y="30801"/>
                  <a:pt x="6630" y="32325"/>
                </a:cubicBezTo>
                <a:cubicBezTo>
                  <a:pt x="6935" y="33849"/>
                  <a:pt x="7316" y="34839"/>
                  <a:pt x="7773" y="35296"/>
                </a:cubicBezTo>
                <a:cubicBezTo>
                  <a:pt x="10516" y="38040"/>
                  <a:pt x="15469" y="40326"/>
                  <a:pt x="22632" y="42154"/>
                </a:cubicBezTo>
                <a:cubicBezTo>
                  <a:pt x="28880" y="43678"/>
                  <a:pt x="36729" y="44745"/>
                  <a:pt x="46178" y="45355"/>
                </a:cubicBezTo>
                <a:cubicBezTo>
                  <a:pt x="63551" y="46574"/>
                  <a:pt x="77801" y="46117"/>
                  <a:pt x="88926" y="43983"/>
                </a:cubicBezTo>
                <a:cubicBezTo>
                  <a:pt x="91517" y="43526"/>
                  <a:pt x="96622" y="42154"/>
                  <a:pt x="104242" y="39868"/>
                </a:cubicBezTo>
                <a:cubicBezTo>
                  <a:pt x="110948" y="37735"/>
                  <a:pt x="116358" y="36516"/>
                  <a:pt x="120473" y="36211"/>
                </a:cubicBezTo>
                <a:cubicBezTo>
                  <a:pt x="121082" y="36211"/>
                  <a:pt x="121692" y="36363"/>
                  <a:pt x="122301" y="36668"/>
                </a:cubicBezTo>
                <a:close/>
                <a:moveTo>
                  <a:pt x="88011" y="6721"/>
                </a:moveTo>
                <a:cubicBezTo>
                  <a:pt x="68809" y="5807"/>
                  <a:pt x="50673" y="6798"/>
                  <a:pt x="33605" y="9693"/>
                </a:cubicBezTo>
                <a:cubicBezTo>
                  <a:pt x="22327" y="11674"/>
                  <a:pt x="15012" y="13275"/>
                  <a:pt x="11659" y="14494"/>
                </a:cubicBezTo>
                <a:cubicBezTo>
                  <a:pt x="11049" y="14799"/>
                  <a:pt x="10364" y="15103"/>
                  <a:pt x="9602" y="15408"/>
                </a:cubicBezTo>
                <a:lnTo>
                  <a:pt x="11888" y="16323"/>
                </a:lnTo>
                <a:cubicBezTo>
                  <a:pt x="14174" y="17085"/>
                  <a:pt x="17298" y="17770"/>
                  <a:pt x="21260" y="18380"/>
                </a:cubicBezTo>
                <a:cubicBezTo>
                  <a:pt x="28423" y="19447"/>
                  <a:pt x="37643" y="20133"/>
                  <a:pt x="48921" y="20437"/>
                </a:cubicBezTo>
                <a:cubicBezTo>
                  <a:pt x="70866" y="21352"/>
                  <a:pt x="86411" y="21199"/>
                  <a:pt x="95555" y="19980"/>
                </a:cubicBezTo>
                <a:cubicBezTo>
                  <a:pt x="100737" y="19371"/>
                  <a:pt x="106985" y="17847"/>
                  <a:pt x="114300" y="15408"/>
                </a:cubicBezTo>
                <a:cubicBezTo>
                  <a:pt x="116434" y="14646"/>
                  <a:pt x="118110" y="13960"/>
                  <a:pt x="119330" y="13351"/>
                </a:cubicBezTo>
                <a:cubicBezTo>
                  <a:pt x="119482" y="13198"/>
                  <a:pt x="119711" y="13046"/>
                  <a:pt x="120015" y="12894"/>
                </a:cubicBezTo>
                <a:cubicBezTo>
                  <a:pt x="119406" y="12741"/>
                  <a:pt x="118720" y="12513"/>
                  <a:pt x="117958" y="12208"/>
                </a:cubicBezTo>
                <a:cubicBezTo>
                  <a:pt x="116129" y="11751"/>
                  <a:pt x="113958" y="11370"/>
                  <a:pt x="111443" y="11065"/>
                </a:cubicBezTo>
                <a:cubicBezTo>
                  <a:pt x="108928" y="10760"/>
                  <a:pt x="106833" y="10531"/>
                  <a:pt x="105156" y="10379"/>
                </a:cubicBezTo>
                <a:lnTo>
                  <a:pt x="97841" y="10150"/>
                </a:lnTo>
                <a:cubicBezTo>
                  <a:pt x="94488" y="9998"/>
                  <a:pt x="92202" y="9922"/>
                  <a:pt x="90983" y="9922"/>
                </a:cubicBezTo>
                <a:cubicBezTo>
                  <a:pt x="90221" y="9922"/>
                  <a:pt x="89535" y="9579"/>
                  <a:pt x="88926" y="8893"/>
                </a:cubicBezTo>
                <a:cubicBezTo>
                  <a:pt x="88316" y="8207"/>
                  <a:pt x="88011" y="7483"/>
                  <a:pt x="88011" y="6721"/>
                </a:cubicBezTo>
                <a:close/>
                <a:moveTo>
                  <a:pt x="67037" y="92"/>
                </a:moveTo>
                <a:cubicBezTo>
                  <a:pt x="79039" y="-213"/>
                  <a:pt x="91593" y="244"/>
                  <a:pt x="104699" y="1464"/>
                </a:cubicBezTo>
                <a:cubicBezTo>
                  <a:pt x="106376" y="1616"/>
                  <a:pt x="107366" y="2530"/>
                  <a:pt x="107671" y="4207"/>
                </a:cubicBezTo>
                <a:cubicBezTo>
                  <a:pt x="112395" y="4512"/>
                  <a:pt x="116434" y="5197"/>
                  <a:pt x="119787" y="6264"/>
                </a:cubicBezTo>
                <a:cubicBezTo>
                  <a:pt x="122682" y="7026"/>
                  <a:pt x="124740" y="8017"/>
                  <a:pt x="125959" y="9236"/>
                </a:cubicBezTo>
                <a:cubicBezTo>
                  <a:pt x="126569" y="9846"/>
                  <a:pt x="127026" y="10608"/>
                  <a:pt x="127331" y="11522"/>
                </a:cubicBezTo>
                <a:cubicBezTo>
                  <a:pt x="128245" y="12132"/>
                  <a:pt x="128702" y="12970"/>
                  <a:pt x="128702" y="14037"/>
                </a:cubicBezTo>
                <a:lnTo>
                  <a:pt x="128702" y="30953"/>
                </a:lnTo>
                <a:cubicBezTo>
                  <a:pt x="128855" y="31258"/>
                  <a:pt x="129007" y="31639"/>
                  <a:pt x="129159" y="32096"/>
                </a:cubicBezTo>
                <a:cubicBezTo>
                  <a:pt x="130226" y="40021"/>
                  <a:pt x="130074" y="50460"/>
                  <a:pt x="128702" y="63414"/>
                </a:cubicBezTo>
                <a:cubicBezTo>
                  <a:pt x="128550" y="70425"/>
                  <a:pt x="128283" y="83683"/>
                  <a:pt x="127902" y="103191"/>
                </a:cubicBezTo>
                <a:cubicBezTo>
                  <a:pt x="127521" y="122698"/>
                  <a:pt x="127331" y="137785"/>
                  <a:pt x="127331" y="148453"/>
                </a:cubicBezTo>
                <a:cubicBezTo>
                  <a:pt x="129007" y="148911"/>
                  <a:pt x="130302" y="149596"/>
                  <a:pt x="131217" y="150511"/>
                </a:cubicBezTo>
                <a:cubicBezTo>
                  <a:pt x="133503" y="152644"/>
                  <a:pt x="134036" y="155311"/>
                  <a:pt x="132817" y="158512"/>
                </a:cubicBezTo>
                <a:cubicBezTo>
                  <a:pt x="132817" y="158664"/>
                  <a:pt x="133350" y="161941"/>
                  <a:pt x="134417" y="168342"/>
                </a:cubicBezTo>
                <a:cubicBezTo>
                  <a:pt x="135179" y="173371"/>
                  <a:pt x="135103" y="177333"/>
                  <a:pt x="134189" y="180229"/>
                </a:cubicBezTo>
                <a:cubicBezTo>
                  <a:pt x="132665" y="185563"/>
                  <a:pt x="127407" y="190363"/>
                  <a:pt x="118415" y="194631"/>
                </a:cubicBezTo>
                <a:cubicBezTo>
                  <a:pt x="115824" y="195850"/>
                  <a:pt x="112357" y="197259"/>
                  <a:pt x="108014" y="198860"/>
                </a:cubicBezTo>
                <a:cubicBezTo>
                  <a:pt x="103671" y="200460"/>
                  <a:pt x="101042" y="201489"/>
                  <a:pt x="100127" y="201946"/>
                </a:cubicBezTo>
                <a:cubicBezTo>
                  <a:pt x="98756" y="202555"/>
                  <a:pt x="97536" y="202327"/>
                  <a:pt x="96470" y="201260"/>
                </a:cubicBezTo>
                <a:cubicBezTo>
                  <a:pt x="84735" y="203851"/>
                  <a:pt x="72162" y="204841"/>
                  <a:pt x="58751" y="204232"/>
                </a:cubicBezTo>
                <a:cubicBezTo>
                  <a:pt x="46406" y="203622"/>
                  <a:pt x="35395" y="201603"/>
                  <a:pt x="25718" y="198174"/>
                </a:cubicBezTo>
                <a:cubicBezTo>
                  <a:pt x="16041" y="194745"/>
                  <a:pt x="9221" y="189678"/>
                  <a:pt x="5258" y="182972"/>
                </a:cubicBezTo>
                <a:cubicBezTo>
                  <a:pt x="2210" y="177943"/>
                  <a:pt x="1143" y="170323"/>
                  <a:pt x="2058" y="160112"/>
                </a:cubicBezTo>
                <a:cubicBezTo>
                  <a:pt x="2058" y="159350"/>
                  <a:pt x="2363" y="158664"/>
                  <a:pt x="2972" y="158055"/>
                </a:cubicBezTo>
                <a:cubicBezTo>
                  <a:pt x="2972" y="155616"/>
                  <a:pt x="3963" y="153559"/>
                  <a:pt x="5944" y="151882"/>
                </a:cubicBezTo>
                <a:cubicBezTo>
                  <a:pt x="6858" y="151273"/>
                  <a:pt x="7849" y="150739"/>
                  <a:pt x="8916" y="150282"/>
                </a:cubicBezTo>
                <a:cubicBezTo>
                  <a:pt x="9068" y="149215"/>
                  <a:pt x="9144" y="148149"/>
                  <a:pt x="9144" y="147082"/>
                </a:cubicBezTo>
                <a:cubicBezTo>
                  <a:pt x="8992" y="140833"/>
                  <a:pt x="9068" y="133671"/>
                  <a:pt x="9373" y="125593"/>
                </a:cubicBezTo>
                <a:cubicBezTo>
                  <a:pt x="9221" y="119193"/>
                  <a:pt x="9144" y="114697"/>
                  <a:pt x="9144" y="112106"/>
                </a:cubicBezTo>
                <a:cubicBezTo>
                  <a:pt x="9144" y="109058"/>
                  <a:pt x="9183" y="103876"/>
                  <a:pt x="9259" y="96561"/>
                </a:cubicBezTo>
                <a:cubicBezTo>
                  <a:pt x="9335" y="89246"/>
                  <a:pt x="9373" y="83607"/>
                  <a:pt x="9373" y="79645"/>
                </a:cubicBezTo>
                <a:cubicBezTo>
                  <a:pt x="9373" y="75682"/>
                  <a:pt x="9259" y="70691"/>
                  <a:pt x="9030" y="64671"/>
                </a:cubicBezTo>
                <a:cubicBezTo>
                  <a:pt x="8802" y="58652"/>
                  <a:pt x="8459" y="53127"/>
                  <a:pt x="8001" y="48098"/>
                </a:cubicBezTo>
                <a:lnTo>
                  <a:pt x="8001" y="47869"/>
                </a:lnTo>
                <a:lnTo>
                  <a:pt x="8001" y="44669"/>
                </a:lnTo>
                <a:cubicBezTo>
                  <a:pt x="8001" y="44212"/>
                  <a:pt x="8078" y="43831"/>
                  <a:pt x="8230" y="43526"/>
                </a:cubicBezTo>
                <a:cubicBezTo>
                  <a:pt x="6249" y="42459"/>
                  <a:pt x="4572" y="41240"/>
                  <a:pt x="3201" y="39868"/>
                </a:cubicBezTo>
                <a:cubicBezTo>
                  <a:pt x="1829" y="38344"/>
                  <a:pt x="915" y="36211"/>
                  <a:pt x="458" y="33468"/>
                </a:cubicBezTo>
                <a:cubicBezTo>
                  <a:pt x="153" y="31486"/>
                  <a:pt x="0" y="29048"/>
                  <a:pt x="0" y="26152"/>
                </a:cubicBezTo>
                <a:cubicBezTo>
                  <a:pt x="153" y="24476"/>
                  <a:pt x="305" y="22114"/>
                  <a:pt x="458" y="19066"/>
                </a:cubicBezTo>
                <a:cubicBezTo>
                  <a:pt x="762" y="16475"/>
                  <a:pt x="915" y="14799"/>
                  <a:pt x="915" y="14037"/>
                </a:cubicBezTo>
                <a:cubicBezTo>
                  <a:pt x="915" y="11903"/>
                  <a:pt x="1982" y="10836"/>
                  <a:pt x="4115" y="10836"/>
                </a:cubicBezTo>
                <a:lnTo>
                  <a:pt x="4801" y="10836"/>
                </a:lnTo>
                <a:cubicBezTo>
                  <a:pt x="4953" y="10836"/>
                  <a:pt x="5106" y="10760"/>
                  <a:pt x="5258" y="10608"/>
                </a:cubicBezTo>
                <a:cubicBezTo>
                  <a:pt x="6477" y="9846"/>
                  <a:pt x="7849" y="9160"/>
                  <a:pt x="9373" y="8550"/>
                </a:cubicBezTo>
                <a:cubicBezTo>
                  <a:pt x="13031" y="7026"/>
                  <a:pt x="20803" y="5274"/>
                  <a:pt x="32690" y="3292"/>
                </a:cubicBezTo>
                <a:cubicBezTo>
                  <a:pt x="43587" y="1464"/>
                  <a:pt x="55036" y="397"/>
                  <a:pt x="67037" y="9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schemeClr val="tx1">
                <a:alpha val="2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8" name="TextBox 27"/>
          <p:cNvSpPr txBox="1"/>
          <p:nvPr/>
        </p:nvSpPr>
        <p:spPr>
          <a:xfrm>
            <a:off x="9392366" y="2857894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488063" y="3296872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115,52k</a:t>
            </a:r>
          </a:p>
        </p:txBody>
      </p:sp>
      <p:sp>
        <p:nvSpPr>
          <p:cNvPr id="30" name="Rounded Rectangle 29"/>
          <p:cNvSpPr/>
          <p:nvPr/>
        </p:nvSpPr>
        <p:spPr>
          <a:xfrm>
            <a:off x="9488063" y="3296873"/>
            <a:ext cx="457200" cy="274320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6037520" y="4426797"/>
            <a:ext cx="116959" cy="116959"/>
          </a:xfrm>
          <a:prstGeom prst="ellipse">
            <a:avLst/>
          </a:prstGeom>
          <a:solidFill>
            <a:srgbClr val="2E3139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3685001" y="4151341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2015/01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r"/>
            <a:r>
              <a:rPr lang="en-US" sz="900" b="1">
                <a:solidFill>
                  <a:schemeClr val="accent6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NEW DEVELOPER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2894903" y="5281370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2015/05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pPr algn="r"/>
            <a:r>
              <a:rPr lang="en-US" sz="900" b="1">
                <a:solidFill>
                  <a:schemeClr val="accent6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35" name="Oval 34"/>
          <p:cNvSpPr/>
          <p:nvPr/>
        </p:nvSpPr>
        <p:spPr>
          <a:xfrm>
            <a:off x="6037518" y="5659854"/>
            <a:ext cx="116959" cy="116959"/>
          </a:xfrm>
          <a:prstGeom prst="ellipse">
            <a:avLst/>
          </a:prstGeom>
          <a:solidFill>
            <a:srgbClr val="2E3139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6569653" y="5325918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2015/07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r>
              <a:rPr lang="en-US" sz="900" b="1">
                <a:solidFill>
                  <a:schemeClr val="accent6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TEAM WORK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. </a:t>
            </a:r>
          </a:p>
        </p:txBody>
      </p:sp>
      <p:sp>
        <p:nvSpPr>
          <p:cNvPr id="37" name="Freeform 36"/>
          <p:cNvSpPr/>
          <p:nvPr/>
        </p:nvSpPr>
        <p:spPr>
          <a:xfrm>
            <a:off x="8542274" y="5376498"/>
            <a:ext cx="573275" cy="566711"/>
          </a:xfrm>
          <a:custGeom>
            <a:avLst/>
            <a:gdLst/>
            <a:ahLst/>
            <a:cxnLst/>
            <a:rect l="l" t="t" r="r" b="b"/>
            <a:pathLst>
              <a:path w="146902" h="145220">
                <a:moveTo>
                  <a:pt x="137410" y="123064"/>
                </a:moveTo>
                <a:cubicBezTo>
                  <a:pt x="137707" y="122915"/>
                  <a:pt x="138005" y="122915"/>
                  <a:pt x="138303" y="123064"/>
                </a:cubicBezTo>
                <a:lnTo>
                  <a:pt x="138303" y="123510"/>
                </a:lnTo>
                <a:cubicBezTo>
                  <a:pt x="138600" y="123510"/>
                  <a:pt x="138823" y="123510"/>
                  <a:pt x="138972" y="123510"/>
                </a:cubicBezTo>
                <a:cubicBezTo>
                  <a:pt x="139270" y="123659"/>
                  <a:pt x="139419" y="123808"/>
                  <a:pt x="139419" y="123957"/>
                </a:cubicBezTo>
                <a:cubicBezTo>
                  <a:pt x="138675" y="126636"/>
                  <a:pt x="137707" y="128868"/>
                  <a:pt x="136517" y="130654"/>
                </a:cubicBezTo>
                <a:cubicBezTo>
                  <a:pt x="134582" y="133035"/>
                  <a:pt x="133466" y="134226"/>
                  <a:pt x="133168" y="134226"/>
                </a:cubicBezTo>
                <a:cubicBezTo>
                  <a:pt x="132870" y="134226"/>
                  <a:pt x="132721" y="134003"/>
                  <a:pt x="132721" y="133556"/>
                </a:cubicBezTo>
                <a:cubicBezTo>
                  <a:pt x="132721" y="133556"/>
                  <a:pt x="132498" y="133408"/>
                  <a:pt x="132052" y="133110"/>
                </a:cubicBezTo>
                <a:cubicBezTo>
                  <a:pt x="131903" y="132812"/>
                  <a:pt x="131754" y="132440"/>
                  <a:pt x="131605" y="131994"/>
                </a:cubicBezTo>
                <a:cubicBezTo>
                  <a:pt x="131605" y="131547"/>
                  <a:pt x="131754" y="131026"/>
                  <a:pt x="132052" y="130431"/>
                </a:cubicBezTo>
                <a:cubicBezTo>
                  <a:pt x="134284" y="126561"/>
                  <a:pt x="135624" y="124403"/>
                  <a:pt x="136070" y="123957"/>
                </a:cubicBezTo>
                <a:cubicBezTo>
                  <a:pt x="136517" y="123362"/>
                  <a:pt x="136963" y="123064"/>
                  <a:pt x="137410" y="123064"/>
                </a:cubicBezTo>
                <a:close/>
                <a:moveTo>
                  <a:pt x="7929" y="123064"/>
                </a:moveTo>
                <a:cubicBezTo>
                  <a:pt x="8078" y="122915"/>
                  <a:pt x="8376" y="122915"/>
                  <a:pt x="8822" y="123064"/>
                </a:cubicBezTo>
                <a:cubicBezTo>
                  <a:pt x="9269" y="123064"/>
                  <a:pt x="9715" y="123362"/>
                  <a:pt x="10162" y="123957"/>
                </a:cubicBezTo>
                <a:cubicBezTo>
                  <a:pt x="10608" y="124403"/>
                  <a:pt x="11947" y="126561"/>
                  <a:pt x="14180" y="130431"/>
                </a:cubicBezTo>
                <a:cubicBezTo>
                  <a:pt x="14478" y="131026"/>
                  <a:pt x="14626" y="131547"/>
                  <a:pt x="14626" y="131994"/>
                </a:cubicBezTo>
                <a:cubicBezTo>
                  <a:pt x="14329" y="132440"/>
                  <a:pt x="14105" y="132812"/>
                  <a:pt x="13957" y="133110"/>
                </a:cubicBezTo>
                <a:cubicBezTo>
                  <a:pt x="13659" y="133408"/>
                  <a:pt x="13510" y="133556"/>
                  <a:pt x="13510" y="133556"/>
                </a:cubicBezTo>
                <a:cubicBezTo>
                  <a:pt x="13510" y="134003"/>
                  <a:pt x="13361" y="134226"/>
                  <a:pt x="13064" y="134226"/>
                </a:cubicBezTo>
                <a:cubicBezTo>
                  <a:pt x="12766" y="134226"/>
                  <a:pt x="11650" y="133035"/>
                  <a:pt x="9715" y="130654"/>
                </a:cubicBezTo>
                <a:cubicBezTo>
                  <a:pt x="8524" y="128868"/>
                  <a:pt x="7557" y="126636"/>
                  <a:pt x="6813" y="123957"/>
                </a:cubicBezTo>
                <a:cubicBezTo>
                  <a:pt x="6813" y="123808"/>
                  <a:pt x="6962" y="123659"/>
                  <a:pt x="7259" y="123510"/>
                </a:cubicBezTo>
                <a:cubicBezTo>
                  <a:pt x="7408" y="123510"/>
                  <a:pt x="7631" y="123510"/>
                  <a:pt x="7929" y="123510"/>
                </a:cubicBezTo>
                <a:close/>
                <a:moveTo>
                  <a:pt x="125578" y="80425"/>
                </a:moveTo>
                <a:cubicBezTo>
                  <a:pt x="127661" y="80127"/>
                  <a:pt x="129001" y="80350"/>
                  <a:pt x="129596" y="81094"/>
                </a:cubicBezTo>
                <a:lnTo>
                  <a:pt x="130936" y="82657"/>
                </a:lnTo>
                <a:cubicBezTo>
                  <a:pt x="132424" y="82062"/>
                  <a:pt x="133838" y="81913"/>
                  <a:pt x="135177" y="82211"/>
                </a:cubicBezTo>
                <a:cubicBezTo>
                  <a:pt x="136517" y="82657"/>
                  <a:pt x="137038" y="83699"/>
                  <a:pt x="136740" y="85336"/>
                </a:cubicBezTo>
                <a:cubicBezTo>
                  <a:pt x="131977" y="100814"/>
                  <a:pt x="125355" y="113613"/>
                  <a:pt x="116871" y="123734"/>
                </a:cubicBezTo>
                <a:cubicBezTo>
                  <a:pt x="106156" y="136831"/>
                  <a:pt x="99607" y="143379"/>
                  <a:pt x="97226" y="143379"/>
                </a:cubicBezTo>
                <a:cubicBezTo>
                  <a:pt x="95589" y="143379"/>
                  <a:pt x="94770" y="142263"/>
                  <a:pt x="94770" y="140030"/>
                </a:cubicBezTo>
                <a:cubicBezTo>
                  <a:pt x="94770" y="139286"/>
                  <a:pt x="93729" y="137947"/>
                  <a:pt x="91645" y="136012"/>
                </a:cubicBezTo>
                <a:cubicBezTo>
                  <a:pt x="90603" y="134970"/>
                  <a:pt x="90008" y="133408"/>
                  <a:pt x="89859" y="131324"/>
                </a:cubicBezTo>
                <a:cubicBezTo>
                  <a:pt x="89561" y="128347"/>
                  <a:pt x="90305" y="125371"/>
                  <a:pt x="92091" y="122394"/>
                </a:cubicBezTo>
                <a:cubicBezTo>
                  <a:pt x="106379" y="100070"/>
                  <a:pt x="114937" y="87568"/>
                  <a:pt x="117764" y="84890"/>
                </a:cubicBezTo>
                <a:cubicBezTo>
                  <a:pt x="120592" y="82211"/>
                  <a:pt x="123196" y="80722"/>
                  <a:pt x="125578" y="80425"/>
                </a:cubicBezTo>
                <a:close/>
                <a:moveTo>
                  <a:pt x="22217" y="78416"/>
                </a:moveTo>
                <a:cubicBezTo>
                  <a:pt x="24747" y="78862"/>
                  <a:pt x="27351" y="80425"/>
                  <a:pt x="30030" y="83104"/>
                </a:cubicBezTo>
                <a:cubicBezTo>
                  <a:pt x="32858" y="85931"/>
                  <a:pt x="40597" y="98656"/>
                  <a:pt x="53247" y="121278"/>
                </a:cubicBezTo>
                <a:cubicBezTo>
                  <a:pt x="54884" y="124255"/>
                  <a:pt x="55554" y="127231"/>
                  <a:pt x="55256" y="130208"/>
                </a:cubicBezTo>
                <a:cubicBezTo>
                  <a:pt x="54959" y="132291"/>
                  <a:pt x="54215" y="133854"/>
                  <a:pt x="53024" y="134896"/>
                </a:cubicBezTo>
                <a:cubicBezTo>
                  <a:pt x="50940" y="136831"/>
                  <a:pt x="49899" y="138170"/>
                  <a:pt x="49899" y="138914"/>
                </a:cubicBezTo>
                <a:cubicBezTo>
                  <a:pt x="49750" y="141295"/>
                  <a:pt x="48857" y="142486"/>
                  <a:pt x="47220" y="142486"/>
                </a:cubicBezTo>
                <a:cubicBezTo>
                  <a:pt x="44838" y="142486"/>
                  <a:pt x="38588" y="135789"/>
                  <a:pt x="28467" y="122394"/>
                </a:cubicBezTo>
                <a:cubicBezTo>
                  <a:pt x="20728" y="111976"/>
                  <a:pt x="14924" y="98879"/>
                  <a:pt x="11055" y="83104"/>
                </a:cubicBezTo>
                <a:cubicBezTo>
                  <a:pt x="10906" y="81615"/>
                  <a:pt x="11501" y="80648"/>
                  <a:pt x="12840" y="80201"/>
                </a:cubicBezTo>
                <a:cubicBezTo>
                  <a:pt x="14180" y="79904"/>
                  <a:pt x="15594" y="80053"/>
                  <a:pt x="17082" y="80648"/>
                </a:cubicBezTo>
                <a:lnTo>
                  <a:pt x="17975" y="79085"/>
                </a:lnTo>
                <a:cubicBezTo>
                  <a:pt x="18868" y="78341"/>
                  <a:pt x="20282" y="78118"/>
                  <a:pt x="22217" y="78416"/>
                </a:cubicBezTo>
                <a:close/>
                <a:moveTo>
                  <a:pt x="78027" y="58"/>
                </a:moveTo>
                <a:cubicBezTo>
                  <a:pt x="109430" y="1099"/>
                  <a:pt x="130340" y="15982"/>
                  <a:pt x="140758" y="44706"/>
                </a:cubicBezTo>
                <a:cubicBezTo>
                  <a:pt x="145818" y="59142"/>
                  <a:pt x="147753" y="73579"/>
                  <a:pt x="146563" y="88015"/>
                </a:cubicBezTo>
                <a:cubicBezTo>
                  <a:pt x="146265" y="90545"/>
                  <a:pt x="145744" y="92257"/>
                  <a:pt x="145000" y="93150"/>
                </a:cubicBezTo>
                <a:lnTo>
                  <a:pt x="143660" y="94266"/>
                </a:lnTo>
                <a:cubicBezTo>
                  <a:pt x="145744" y="105130"/>
                  <a:pt x="142693" y="115325"/>
                  <a:pt x="134507" y="124850"/>
                </a:cubicBezTo>
                <a:cubicBezTo>
                  <a:pt x="122750" y="138244"/>
                  <a:pt x="114490" y="145016"/>
                  <a:pt x="109728" y="145165"/>
                </a:cubicBezTo>
                <a:cubicBezTo>
                  <a:pt x="105560" y="145314"/>
                  <a:pt x="103402" y="145165"/>
                  <a:pt x="103254" y="144718"/>
                </a:cubicBezTo>
                <a:cubicBezTo>
                  <a:pt x="115755" y="131026"/>
                  <a:pt x="124238" y="120608"/>
                  <a:pt x="128703" y="113465"/>
                </a:cubicBezTo>
                <a:cubicBezTo>
                  <a:pt x="137186" y="98731"/>
                  <a:pt x="140907" y="88461"/>
                  <a:pt x="139865" y="82657"/>
                </a:cubicBezTo>
                <a:cubicBezTo>
                  <a:pt x="139865" y="82657"/>
                  <a:pt x="139865" y="81467"/>
                  <a:pt x="139865" y="79085"/>
                </a:cubicBezTo>
                <a:cubicBezTo>
                  <a:pt x="140163" y="76555"/>
                  <a:pt x="140088" y="74025"/>
                  <a:pt x="139642" y="71495"/>
                </a:cubicBezTo>
                <a:cubicBezTo>
                  <a:pt x="139047" y="63012"/>
                  <a:pt x="137335" y="55124"/>
                  <a:pt x="134507" y="47831"/>
                </a:cubicBezTo>
                <a:cubicBezTo>
                  <a:pt x="124982" y="25061"/>
                  <a:pt x="105635" y="13080"/>
                  <a:pt x="76464" y="11889"/>
                </a:cubicBezTo>
                <a:cubicBezTo>
                  <a:pt x="47443" y="10699"/>
                  <a:pt x="27128" y="22233"/>
                  <a:pt x="15519" y="46492"/>
                </a:cubicBezTo>
                <a:cubicBezTo>
                  <a:pt x="9864" y="58696"/>
                  <a:pt x="7111" y="71049"/>
                  <a:pt x="7259" y="83550"/>
                </a:cubicBezTo>
                <a:cubicBezTo>
                  <a:pt x="13361" y="101707"/>
                  <a:pt x="19761" y="115102"/>
                  <a:pt x="26458" y="123734"/>
                </a:cubicBezTo>
                <a:cubicBezTo>
                  <a:pt x="33453" y="132515"/>
                  <a:pt x="38588" y="138989"/>
                  <a:pt x="41862" y="143156"/>
                </a:cubicBezTo>
                <a:cubicBezTo>
                  <a:pt x="37844" y="145835"/>
                  <a:pt x="33676" y="145760"/>
                  <a:pt x="29360" y="142933"/>
                </a:cubicBezTo>
                <a:cubicBezTo>
                  <a:pt x="16859" y="134003"/>
                  <a:pt x="8599" y="123287"/>
                  <a:pt x="4580" y="110786"/>
                </a:cubicBezTo>
                <a:cubicBezTo>
                  <a:pt x="1604" y="100665"/>
                  <a:pt x="860" y="94787"/>
                  <a:pt x="2348" y="93150"/>
                </a:cubicBezTo>
                <a:cubicBezTo>
                  <a:pt x="1306" y="92108"/>
                  <a:pt x="637" y="89354"/>
                  <a:pt x="339" y="84890"/>
                </a:cubicBezTo>
                <a:cubicBezTo>
                  <a:pt x="-1149" y="71346"/>
                  <a:pt x="2274" y="56091"/>
                  <a:pt x="10608" y="39125"/>
                </a:cubicBezTo>
                <a:cubicBezTo>
                  <a:pt x="23705" y="12038"/>
                  <a:pt x="46178" y="-984"/>
                  <a:pt x="78027" y="58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9264188" y="5266448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30%</a:t>
            </a:r>
          </a:p>
        </p:txBody>
      </p:sp>
      <p:sp>
        <p:nvSpPr>
          <p:cNvPr id="39" name="Rectangle 38"/>
          <p:cNvSpPr/>
          <p:nvPr/>
        </p:nvSpPr>
        <p:spPr>
          <a:xfrm>
            <a:off x="9264188" y="5585148"/>
            <a:ext cx="184904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ENTERTAIMENT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top-line.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2497449" y="2639211"/>
            <a:ext cx="896112" cy="896112"/>
          </a:xfrm>
          <a:prstGeom prst="roundRect">
            <a:avLst/>
          </a:prstGeom>
        </p:spPr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570402" y="2634574"/>
            <a:ext cx="896112" cy="896112"/>
          </a:xfrm>
          <a:prstGeom prst="roundRect">
            <a:avLst/>
          </a:prstGeom>
        </p:spPr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4639894" y="2634574"/>
            <a:ext cx="896112" cy="896112"/>
          </a:xfrm>
          <a:prstGeom prst="roundRect">
            <a:avLst/>
          </a:prstGeom>
        </p:spPr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4986824" y="5268878"/>
            <a:ext cx="539496" cy="539496"/>
          </a:xfrm>
          <a:prstGeom prst="ellipse">
            <a:avLst/>
          </a:prstGeom>
          <a:ln>
            <a:solidFill>
              <a:schemeClr val="accent6"/>
            </a:solidFill>
          </a:ln>
        </p:spPr>
      </p:sp>
    </p:spTree>
    <p:extLst>
      <p:ext uri="{BB962C8B-B14F-4D97-AF65-F5344CB8AC3E}">
        <p14:creationId xmlns:p14="http://schemas.microsoft.com/office/powerpoint/2010/main" val="210926548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4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800"/>
                            </p:stCondLst>
                            <p:childTnLst>
                              <p:par>
                                <p:cTn id="1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4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4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6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4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4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4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8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1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40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4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4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1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5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9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400"/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3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4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7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1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4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500"/>
                            </p:stCondLst>
                            <p:childTnLst>
                              <p:par>
                                <p:cTn id="9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4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900"/>
                            </p:stCondLst>
                            <p:childTnLst>
                              <p:par>
                                <p:cTn id="9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4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300"/>
                            </p:stCondLst>
                            <p:childTnLst>
                              <p:par>
                                <p:cTn id="10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7700"/>
                            </p:stCondLst>
                            <p:childTnLst>
                              <p:par>
                                <p:cTn id="10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100"/>
                            </p:stCondLst>
                            <p:childTnLst>
                              <p:par>
                                <p:cTn id="1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8500"/>
                            </p:stCondLst>
                            <p:childTnLst>
                              <p:par>
                                <p:cTn id="1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4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4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4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8900"/>
                            </p:stCondLst>
                            <p:childTnLst>
                              <p:par>
                                <p:cTn id="1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9300"/>
                            </p:stCondLst>
                            <p:childTnLst>
                              <p:par>
                                <p:cTn id="1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uild="p" animBg="1"/>
      <p:bldP spid="13" grpId="0" animBg="1"/>
      <p:bldP spid="14" grpId="0"/>
      <p:bldP spid="20" grpId="0" animBg="1"/>
      <p:bldP spid="25" grpId="0"/>
      <p:bldP spid="26" grpId="0"/>
      <p:bldP spid="27" grpId="0" animBg="1"/>
      <p:bldP spid="28" grpId="0"/>
      <p:bldP spid="29" grpId="0" build="p" animBg="1"/>
      <p:bldP spid="30" grpId="0" build="p" animBg="1"/>
      <p:bldP spid="31" grpId="0" animBg="1"/>
      <p:bldP spid="32" grpId="0"/>
      <p:bldP spid="34" grpId="0"/>
      <p:bldP spid="35" grpId="0" animBg="1"/>
      <p:bldP spid="36" grpId="0"/>
      <p:bldP spid="37" grpId="0" animBg="1"/>
      <p:bldP spid="38" grpId="0"/>
      <p:bldP spid="39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7705861" y="4733580"/>
            <a:ext cx="896112" cy="896112"/>
          </a:xfrm>
          <a:prstGeom prst="ellipse">
            <a:avLst/>
          </a:prstGeom>
        </p:spPr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6630568" y="4733580"/>
            <a:ext cx="896112" cy="896112"/>
          </a:xfrm>
          <a:prstGeom prst="ellipse">
            <a:avLst/>
          </a:prstGeom>
        </p:spPr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8781153" y="4733580"/>
            <a:ext cx="896112" cy="896112"/>
          </a:xfrm>
          <a:prstGeom prst="ellipse">
            <a:avLst/>
          </a:prstGeom>
        </p:spPr>
      </p:sp>
      <p:cxnSp>
        <p:nvCxnSpPr>
          <p:cNvPr id="10" name="Straight Connector 9"/>
          <p:cNvCxnSpPr/>
          <p:nvPr/>
        </p:nvCxnSpPr>
        <p:spPr>
          <a:xfrm>
            <a:off x="6095999" y="-887"/>
            <a:ext cx="0" cy="685800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/>
          <p:cNvSpPr/>
          <p:nvPr/>
        </p:nvSpPr>
        <p:spPr>
          <a:xfrm>
            <a:off x="6035748" y="620981"/>
            <a:ext cx="116959" cy="11695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6559021" y="287045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2015/07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r>
              <a:rPr lang="en-US" sz="900" b="1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TEAM WORK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9661010" y="1447800"/>
            <a:ext cx="157849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2014/08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7:55</a:t>
            </a:r>
          </a:p>
          <a:p>
            <a:r>
              <a:rPr lang="en-US" sz="900" b="1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NEW BRAND EXPO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9661011" y="2516402"/>
            <a:ext cx="15784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clientcentric technology via highly efficient manufactured products. </a:t>
            </a:r>
          </a:p>
        </p:txBody>
      </p:sp>
      <p:sp>
        <p:nvSpPr>
          <p:cNvPr id="20" name="Oval 19"/>
          <p:cNvSpPr/>
          <p:nvPr/>
        </p:nvSpPr>
        <p:spPr>
          <a:xfrm>
            <a:off x="6035747" y="1850985"/>
            <a:ext cx="116959" cy="11695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3711588" y="1517049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2015/01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r"/>
            <a:r>
              <a:rPr lang="en-US" sz="900" b="1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ANALYSIS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graphicFrame>
        <p:nvGraphicFramePr>
          <p:cNvPr id="26" name="Chart 25"/>
          <p:cNvGraphicFramePr/>
          <p:nvPr>
            <p:extLst/>
          </p:nvPr>
        </p:nvGraphicFramePr>
        <p:xfrm>
          <a:off x="879845" y="1366049"/>
          <a:ext cx="2258068" cy="1871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Freeform 26"/>
          <p:cNvSpPr/>
          <p:nvPr/>
        </p:nvSpPr>
        <p:spPr>
          <a:xfrm>
            <a:off x="3341648" y="2794646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4463286" y="2794646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597414" y="2793401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770714" y="2793401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31" name="Oval 30"/>
          <p:cNvSpPr/>
          <p:nvPr/>
        </p:nvSpPr>
        <p:spPr>
          <a:xfrm>
            <a:off x="6035747" y="4126353"/>
            <a:ext cx="116959" cy="11695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6557023" y="3792417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2015/07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r>
              <a:rPr lang="en-US" sz="900" b="1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TEAM WORK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" name="Oval 4"/>
          <p:cNvSpPr/>
          <p:nvPr/>
        </p:nvSpPr>
        <p:spPr>
          <a:xfrm>
            <a:off x="7193914" y="5388297"/>
            <a:ext cx="333935" cy="33393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</a:t>
            </a:r>
          </a:p>
        </p:txBody>
      </p:sp>
      <p:sp>
        <p:nvSpPr>
          <p:cNvPr id="36" name="Oval 35"/>
          <p:cNvSpPr/>
          <p:nvPr/>
        </p:nvSpPr>
        <p:spPr>
          <a:xfrm>
            <a:off x="8266163" y="5388297"/>
            <a:ext cx="333935" cy="33393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</a:t>
            </a:r>
          </a:p>
        </p:txBody>
      </p:sp>
      <p:sp>
        <p:nvSpPr>
          <p:cNvPr id="37" name="Oval 36"/>
          <p:cNvSpPr/>
          <p:nvPr/>
        </p:nvSpPr>
        <p:spPr>
          <a:xfrm>
            <a:off x="9344500" y="5388297"/>
            <a:ext cx="333935" cy="33393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</a:t>
            </a:r>
          </a:p>
        </p:txBody>
      </p:sp>
      <p:sp>
        <p:nvSpPr>
          <p:cNvPr id="38" name="Oval 37"/>
          <p:cNvSpPr/>
          <p:nvPr/>
        </p:nvSpPr>
        <p:spPr>
          <a:xfrm>
            <a:off x="6037520" y="5064677"/>
            <a:ext cx="116959" cy="11695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3711588" y="4866943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pPr algn="r"/>
            <a:r>
              <a:rPr lang="en-US" sz="900" b="1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43" name="Rounded Rectangle 42"/>
          <p:cNvSpPr/>
          <p:nvPr/>
        </p:nvSpPr>
        <p:spPr>
          <a:xfrm>
            <a:off x="3125226" y="5630862"/>
            <a:ext cx="745772" cy="745772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3202197" y="5749832"/>
            <a:ext cx="591830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</a:t>
            </a:r>
          </a:p>
        </p:txBody>
      </p:sp>
      <p:sp>
        <p:nvSpPr>
          <p:cNvPr id="45" name="Rounded Rectangle 44"/>
          <p:cNvSpPr/>
          <p:nvPr/>
        </p:nvSpPr>
        <p:spPr>
          <a:xfrm>
            <a:off x="3951977" y="5630862"/>
            <a:ext cx="745772" cy="745772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3973645" y="5749832"/>
            <a:ext cx="702436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</a:t>
            </a:r>
          </a:p>
        </p:txBody>
      </p:sp>
      <p:sp>
        <p:nvSpPr>
          <p:cNvPr id="47" name="Rounded Rectangle 46"/>
          <p:cNvSpPr/>
          <p:nvPr/>
        </p:nvSpPr>
        <p:spPr>
          <a:xfrm>
            <a:off x="4778728" y="5630862"/>
            <a:ext cx="745772" cy="745772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859707" y="5749832"/>
            <a:ext cx="583814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USE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6630270" y="1447800"/>
            <a:ext cx="2862072" cy="1984248"/>
          </a:xfrm>
          <a:prstGeom prst="roundRect">
            <a:avLst>
              <a:gd name="adj" fmla="val 1127"/>
            </a:avLst>
          </a:prstGeom>
        </p:spPr>
      </p:sp>
    </p:spTree>
    <p:extLst>
      <p:ext uri="{BB962C8B-B14F-4D97-AF65-F5344CB8AC3E}">
        <p14:creationId xmlns:p14="http://schemas.microsoft.com/office/powerpoint/2010/main" val="376167111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8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4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2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6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4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400"/>
                                        <p:tgtEl>
                                          <p:spTgt spid="2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4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400"/>
                                        <p:tgtEl>
                                          <p:spTgt spid="2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8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400"/>
                                        <p:tgtEl>
                                          <p:spTgt spid="2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2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400"/>
                                        <p:tgtEl>
                                          <p:spTgt spid="2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6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400"/>
                                        <p:tgtEl>
                                          <p:spTgt spid="2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4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4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4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4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4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4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8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3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7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4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1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4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4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500"/>
                            </p:stCondLst>
                            <p:childTnLst>
                              <p:par>
                                <p:cTn id="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900"/>
                            </p:stCondLst>
                            <p:childTnLst>
                              <p:par>
                                <p:cTn id="9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300"/>
                            </p:stCondLst>
                            <p:childTnLst>
                              <p:par>
                                <p:cTn id="9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700"/>
                            </p:stCondLst>
                            <p:childTnLst>
                              <p:par>
                                <p:cTn id="10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100"/>
                            </p:stCondLst>
                            <p:childTnLst>
                              <p:par>
                                <p:cTn id="11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4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4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5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89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9300"/>
                            </p:stCondLst>
                            <p:childTnLst>
                              <p:par>
                                <p:cTn id="1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9600"/>
                            </p:stCondLst>
                            <p:childTnLst>
                              <p:par>
                                <p:cTn id="1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4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0300"/>
                            </p:stCondLst>
                            <p:childTnLst>
                              <p:par>
                                <p:cTn id="1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4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4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0700"/>
                            </p:stCondLst>
                            <p:childTnLst>
                              <p:par>
                                <p:cTn id="15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4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4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/>
      <p:bldP spid="17" grpId="0"/>
      <p:bldP spid="19" grpId="0"/>
      <p:bldP spid="20" grpId="0" animBg="1"/>
      <p:bldP spid="25" grpId="0"/>
      <p:bldGraphic spid="26" grpId="0">
        <p:bldSub>
          <a:bldChart bld="category"/>
        </p:bldSub>
      </p:bldGraphic>
      <p:bldP spid="27" grpId="0" animBg="1"/>
      <p:bldP spid="28" grpId="0" animBg="1"/>
      <p:bldP spid="29" grpId="0"/>
      <p:bldP spid="30" grpId="0"/>
      <p:bldP spid="31" grpId="0" animBg="1"/>
      <p:bldP spid="35" grpId="0"/>
      <p:bldP spid="5" grpId="0" animBg="1"/>
      <p:bldP spid="36" grpId="0" animBg="1"/>
      <p:bldP spid="37" grpId="0" animBg="1"/>
      <p:bldP spid="38" grpId="0" animBg="1"/>
      <p:bldP spid="39" grpId="0"/>
      <p:bldP spid="43" grpId="0" animBg="1"/>
      <p:bldP spid="44" grpId="0"/>
      <p:bldP spid="45" grpId="0" animBg="1"/>
      <p:bldP spid="46" grpId="0"/>
      <p:bldP spid="47" grpId="0" animBg="1"/>
      <p:bldP spid="48" grpId="0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Straight Connector 10"/>
          <p:cNvCxnSpPr/>
          <p:nvPr/>
        </p:nvCxnSpPr>
        <p:spPr>
          <a:xfrm>
            <a:off x="6095999" y="-887"/>
            <a:ext cx="0" cy="54864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3813279" y="2029933"/>
            <a:ext cx="4565442" cy="4031176"/>
            <a:chOff x="3656603" y="1422691"/>
            <a:chExt cx="4821642" cy="4257396"/>
          </a:xfrm>
        </p:grpSpPr>
        <p:cxnSp>
          <p:nvCxnSpPr>
            <p:cNvPr id="20" name="Straight Connector 19"/>
            <p:cNvCxnSpPr>
              <a:stCxn id="38" idx="4"/>
            </p:cNvCxnSpPr>
            <p:nvPr/>
          </p:nvCxnSpPr>
          <p:spPr>
            <a:xfrm>
              <a:off x="5475992" y="3166901"/>
              <a:ext cx="0" cy="535294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6036728" y="2703367"/>
              <a:ext cx="497076" cy="0"/>
            </a:xfrm>
            <a:prstGeom prst="line">
              <a:avLst/>
            </a:prstGeom>
            <a:ln w="25400">
              <a:solidFill>
                <a:srgbClr val="F23B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6036728" y="1972646"/>
              <a:ext cx="0" cy="3707440"/>
            </a:xfrm>
            <a:prstGeom prst="line">
              <a:avLst/>
            </a:prstGeom>
            <a:ln w="25400">
              <a:solidFill>
                <a:srgbClr val="F23B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" name="Group 26"/>
            <p:cNvGrpSpPr/>
            <p:nvPr/>
          </p:nvGrpSpPr>
          <p:grpSpPr>
            <a:xfrm>
              <a:off x="4386054" y="4248869"/>
              <a:ext cx="1328094" cy="1431217"/>
              <a:chOff x="4105911" y="4029435"/>
              <a:chExt cx="1378767" cy="1485825"/>
            </a:xfrm>
          </p:grpSpPr>
          <p:cxnSp>
            <p:nvCxnSpPr>
              <p:cNvPr id="56" name="Straight Connector 55"/>
              <p:cNvCxnSpPr/>
              <p:nvPr/>
            </p:nvCxnSpPr>
            <p:spPr>
              <a:xfrm>
                <a:off x="5484678" y="4029435"/>
                <a:ext cx="0" cy="1485825"/>
              </a:xfrm>
              <a:prstGeom prst="line">
                <a:avLst/>
              </a:prstGeom>
              <a:ln w="25400">
                <a:solidFill>
                  <a:srgbClr val="93796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4105911" y="4029435"/>
                <a:ext cx="1378767" cy="0"/>
              </a:xfrm>
              <a:prstGeom prst="line">
                <a:avLst/>
              </a:prstGeom>
              <a:ln w="25400">
                <a:solidFill>
                  <a:srgbClr val="93796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7"/>
            <p:cNvGrpSpPr/>
            <p:nvPr/>
          </p:nvGrpSpPr>
          <p:grpSpPr>
            <a:xfrm>
              <a:off x="6187465" y="2504351"/>
              <a:ext cx="851189" cy="3175735"/>
              <a:chOff x="5976054" y="2218355"/>
              <a:chExt cx="883666" cy="3296905"/>
            </a:xfrm>
          </p:grpSpPr>
          <p:cxnSp>
            <p:nvCxnSpPr>
              <p:cNvPr id="53" name="Straight Connector 52"/>
              <p:cNvCxnSpPr/>
              <p:nvPr/>
            </p:nvCxnSpPr>
            <p:spPr>
              <a:xfrm>
                <a:off x="5986328" y="2933575"/>
                <a:ext cx="0" cy="2581685"/>
              </a:xfrm>
              <a:prstGeom prst="line">
                <a:avLst/>
              </a:prstGeom>
              <a:ln w="25400">
                <a:solidFill>
                  <a:srgbClr val="89588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>
                <a:off x="5976054" y="2933575"/>
                <a:ext cx="883666" cy="0"/>
              </a:xfrm>
              <a:prstGeom prst="line">
                <a:avLst/>
              </a:prstGeom>
              <a:ln w="25400">
                <a:solidFill>
                  <a:srgbClr val="89588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>
                <a:stCxn id="41" idx="2"/>
              </p:cNvCxnSpPr>
              <p:nvPr/>
            </p:nvCxnSpPr>
            <p:spPr>
              <a:xfrm>
                <a:off x="6859717" y="2218355"/>
                <a:ext cx="0" cy="716217"/>
              </a:xfrm>
              <a:prstGeom prst="line">
                <a:avLst/>
              </a:prstGeom>
              <a:ln w="25400">
                <a:solidFill>
                  <a:srgbClr val="89588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" name="Group 28"/>
            <p:cNvGrpSpPr/>
            <p:nvPr/>
          </p:nvGrpSpPr>
          <p:grpSpPr>
            <a:xfrm>
              <a:off x="4423554" y="3076088"/>
              <a:ext cx="1457201" cy="2603999"/>
              <a:chOff x="4144841" y="2811906"/>
              <a:chExt cx="1512800" cy="2703354"/>
            </a:xfrm>
          </p:grpSpPr>
          <p:cxnSp>
            <p:nvCxnSpPr>
              <p:cNvPr id="50" name="Straight Connector 49"/>
              <p:cNvCxnSpPr/>
              <p:nvPr/>
            </p:nvCxnSpPr>
            <p:spPr>
              <a:xfrm>
                <a:off x="5654466" y="3461902"/>
                <a:ext cx="0" cy="2053358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4144841" y="3461902"/>
                <a:ext cx="1512800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4157215" y="2811906"/>
                <a:ext cx="0" cy="649996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" name="Group 29"/>
            <p:cNvGrpSpPr/>
            <p:nvPr/>
          </p:nvGrpSpPr>
          <p:grpSpPr>
            <a:xfrm>
              <a:off x="6346425" y="3481418"/>
              <a:ext cx="1308454" cy="2198668"/>
              <a:chOff x="6141079" y="3232702"/>
              <a:chExt cx="1358378" cy="2282558"/>
            </a:xfrm>
          </p:grpSpPr>
          <p:cxnSp>
            <p:nvCxnSpPr>
              <p:cNvPr id="47" name="Straight Connector 46"/>
              <p:cNvCxnSpPr/>
              <p:nvPr/>
            </p:nvCxnSpPr>
            <p:spPr>
              <a:xfrm>
                <a:off x="6156116" y="4224417"/>
                <a:ext cx="0" cy="1290843"/>
              </a:xfrm>
              <a:prstGeom prst="line">
                <a:avLst/>
              </a:prstGeom>
              <a:ln w="25400">
                <a:solidFill>
                  <a:srgbClr val="00BBD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6141079" y="4224417"/>
                <a:ext cx="1358378" cy="0"/>
              </a:xfrm>
              <a:prstGeom prst="line">
                <a:avLst/>
              </a:prstGeom>
              <a:ln w="25400">
                <a:solidFill>
                  <a:srgbClr val="00BBD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7499457" y="3232702"/>
                <a:ext cx="0" cy="991715"/>
              </a:xfrm>
              <a:prstGeom prst="line">
                <a:avLst/>
              </a:prstGeom>
              <a:ln w="25400">
                <a:solidFill>
                  <a:srgbClr val="00BBD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Rounded Rectangle 30"/>
            <p:cNvSpPr>
              <a:spLocks noChangeAspect="1"/>
            </p:cNvSpPr>
            <p:nvPr/>
          </p:nvSpPr>
          <p:spPr>
            <a:xfrm>
              <a:off x="4046560" y="4009019"/>
              <a:ext cx="479701" cy="479701"/>
            </a:xfrm>
            <a:prstGeom prst="roundRect">
              <a:avLst/>
            </a:prstGeom>
            <a:solidFill>
              <a:srgbClr val="9379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dirty="0">
                  <a:solidFill>
                    <a:schemeClr val="bg1"/>
                  </a:solidFill>
                  <a:latin typeface="FontAwesome" pitchFamily="2" charset="0"/>
                </a:rPr>
                <a:t></a:t>
              </a:r>
              <a:endParaRPr lang="en-US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2" name="Oval 31"/>
            <p:cNvSpPr>
              <a:spLocks noChangeAspect="1"/>
            </p:cNvSpPr>
            <p:nvPr/>
          </p:nvSpPr>
          <p:spPr>
            <a:xfrm>
              <a:off x="6419311" y="3401723"/>
              <a:ext cx="479701" cy="479701"/>
            </a:xfrm>
            <a:prstGeom prst="ellipse">
              <a:avLst/>
            </a:prstGeom>
            <a:solidFill>
              <a:srgbClr val="89588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dirty="0">
                  <a:solidFill>
                    <a:schemeClr val="bg1"/>
                  </a:solidFill>
                  <a:latin typeface="FontAwesome" pitchFamily="2" charset="0"/>
                </a:rPr>
                <a:t></a:t>
              </a:r>
              <a:endParaRPr lang="en-US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3" name="Oval 32"/>
            <p:cNvSpPr>
              <a:spLocks noChangeAspect="1"/>
            </p:cNvSpPr>
            <p:nvPr/>
          </p:nvSpPr>
          <p:spPr>
            <a:xfrm>
              <a:off x="4909269" y="3177854"/>
              <a:ext cx="374759" cy="374759"/>
            </a:xfrm>
            <a:prstGeom prst="ellipse">
              <a:avLst/>
            </a:prstGeom>
            <a:solidFill>
              <a:srgbClr val="9379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  <a:latin typeface="FontAwesome" pitchFamily="2" charset="0"/>
                </a:rPr>
                <a:t></a:t>
              </a:r>
              <a:endParaRPr lang="en-US" sz="1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4" name="Oval 33"/>
            <p:cNvSpPr>
              <a:spLocks noChangeAspect="1"/>
            </p:cNvSpPr>
            <p:nvPr/>
          </p:nvSpPr>
          <p:spPr>
            <a:xfrm>
              <a:off x="4791413" y="1935501"/>
              <a:ext cx="531705" cy="531705"/>
            </a:xfrm>
            <a:prstGeom prst="ellipse">
              <a:avLst/>
            </a:prstGeom>
            <a:solidFill>
              <a:srgbClr val="89588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dirty="0">
                  <a:solidFill>
                    <a:schemeClr val="bg1"/>
                  </a:solidFill>
                  <a:latin typeface="FontAwesome" pitchFamily="2" charset="0"/>
                </a:rPr>
                <a:t></a:t>
              </a:r>
              <a:endParaRPr lang="en-US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5" name="Rounded Rectangle 34"/>
            <p:cNvSpPr>
              <a:spLocks noChangeAspect="1"/>
            </p:cNvSpPr>
            <p:nvPr/>
          </p:nvSpPr>
          <p:spPr>
            <a:xfrm>
              <a:off x="5652102" y="1422691"/>
              <a:ext cx="769251" cy="769249"/>
            </a:xfrm>
            <a:prstGeom prst="roundRect">
              <a:avLst/>
            </a:prstGeom>
            <a:solidFill>
              <a:srgbClr val="F23B4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sz="2800" dirty="0">
                  <a:solidFill>
                    <a:schemeClr val="bg1"/>
                  </a:solidFill>
                  <a:latin typeface="FontAwesome" pitchFamily="2" charset="0"/>
                </a:rPr>
                <a:t></a:t>
              </a:r>
              <a:endParaRPr lang="en-US" sz="28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6" name="Rounded Rectangle 35"/>
            <p:cNvSpPr>
              <a:spLocks noChangeAspect="1"/>
            </p:cNvSpPr>
            <p:nvPr/>
          </p:nvSpPr>
          <p:spPr>
            <a:xfrm>
              <a:off x="7304506" y="2827481"/>
              <a:ext cx="700746" cy="700746"/>
            </a:xfrm>
            <a:prstGeom prst="roundRect">
              <a:avLst/>
            </a:prstGeom>
            <a:solidFill>
              <a:srgbClr val="00BB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sz="2200" dirty="0">
                  <a:solidFill>
                    <a:schemeClr val="bg1"/>
                  </a:solidFill>
                  <a:latin typeface="FontAwesome" pitchFamily="2" charset="0"/>
                </a:rPr>
                <a:t></a:t>
              </a:r>
              <a:endParaRPr lang="en-US" sz="2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7" name="Oval 36"/>
            <p:cNvSpPr>
              <a:spLocks noChangeAspect="1"/>
            </p:cNvSpPr>
            <p:nvPr/>
          </p:nvSpPr>
          <p:spPr>
            <a:xfrm>
              <a:off x="3656603" y="3353691"/>
              <a:ext cx="531705" cy="531705"/>
            </a:xfrm>
            <a:prstGeom prst="ellipse">
              <a:avLst/>
            </a:prstGeom>
            <a:solidFill>
              <a:srgbClr val="00BB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sz="1600" dirty="0">
                  <a:solidFill>
                    <a:schemeClr val="bg1"/>
                  </a:solidFill>
                  <a:latin typeface="FontAwesome" pitchFamily="2" charset="0"/>
                </a:rPr>
                <a:t></a:t>
              </a:r>
            </a:p>
          </p:txBody>
        </p:sp>
        <p:sp>
          <p:nvSpPr>
            <p:cNvPr id="38" name="Oval 37"/>
            <p:cNvSpPr>
              <a:spLocks noChangeAspect="1"/>
            </p:cNvSpPr>
            <p:nvPr/>
          </p:nvSpPr>
          <p:spPr>
            <a:xfrm>
              <a:off x="5288612" y="2792142"/>
              <a:ext cx="374759" cy="37475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  <a:latin typeface="FontAwesome" pitchFamily="2" charset="0"/>
                </a:rPr>
                <a:t></a:t>
              </a:r>
              <a:endParaRPr lang="en-US" sz="1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9" name="Oval 38"/>
            <p:cNvSpPr>
              <a:spLocks noChangeAspect="1"/>
            </p:cNvSpPr>
            <p:nvPr/>
          </p:nvSpPr>
          <p:spPr>
            <a:xfrm>
              <a:off x="6346425" y="2515987"/>
              <a:ext cx="374759" cy="374759"/>
            </a:xfrm>
            <a:prstGeom prst="ellipse">
              <a:avLst/>
            </a:prstGeom>
            <a:solidFill>
              <a:srgbClr val="F23B4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  <a:latin typeface="FontAwesome" pitchFamily="2" charset="0"/>
                </a:rPr>
                <a:t></a:t>
              </a:r>
              <a:endParaRPr lang="en-US" sz="1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40" name="Rounded Rectangle 39"/>
            <p:cNvSpPr>
              <a:spLocks noChangeAspect="1"/>
            </p:cNvSpPr>
            <p:nvPr/>
          </p:nvSpPr>
          <p:spPr>
            <a:xfrm>
              <a:off x="4107923" y="2568139"/>
              <a:ext cx="625147" cy="625147"/>
            </a:xfrm>
            <a:prstGeom prst="round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dirty="0">
                  <a:solidFill>
                    <a:schemeClr val="bg1"/>
                  </a:solidFill>
                  <a:latin typeface="FontAwesome" pitchFamily="2" charset="0"/>
                </a:rPr>
                <a:t></a:t>
              </a:r>
              <a:endParaRPr lang="en-US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41" name="Rounded Rectangle 40"/>
            <p:cNvSpPr>
              <a:spLocks noChangeAspect="1"/>
            </p:cNvSpPr>
            <p:nvPr/>
          </p:nvSpPr>
          <p:spPr>
            <a:xfrm>
              <a:off x="6772801" y="1972646"/>
              <a:ext cx="531705" cy="531705"/>
            </a:xfrm>
            <a:prstGeom prst="roundRect">
              <a:avLst/>
            </a:prstGeom>
            <a:solidFill>
              <a:srgbClr val="89588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  <a:latin typeface="FontAwesome" pitchFamily="2" charset="0"/>
                </a:rPr>
                <a:t></a:t>
              </a:r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5096029" y="3486836"/>
              <a:ext cx="0" cy="762034"/>
            </a:xfrm>
            <a:prstGeom prst="line">
              <a:avLst/>
            </a:prstGeom>
            <a:ln w="25400">
              <a:solidFill>
                <a:srgbClr val="93796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>
              <a:off x="7654879" y="3958467"/>
              <a:ext cx="431730" cy="0"/>
            </a:xfrm>
            <a:prstGeom prst="line">
              <a:avLst/>
            </a:prstGeom>
            <a:ln w="25400">
              <a:solidFill>
                <a:srgbClr val="00BBD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>
              <a:off x="7104934" y="4018817"/>
              <a:ext cx="0" cy="417868"/>
            </a:xfrm>
            <a:prstGeom prst="line">
              <a:avLst/>
            </a:prstGeom>
            <a:ln w="25400">
              <a:solidFill>
                <a:srgbClr val="00BBD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Oval 44"/>
            <p:cNvSpPr>
              <a:spLocks noChangeAspect="1"/>
            </p:cNvSpPr>
            <p:nvPr/>
          </p:nvSpPr>
          <p:spPr>
            <a:xfrm>
              <a:off x="7946540" y="3692614"/>
              <a:ext cx="531705" cy="531705"/>
            </a:xfrm>
            <a:prstGeom prst="ellipse">
              <a:avLst/>
            </a:prstGeom>
            <a:solidFill>
              <a:srgbClr val="00BB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dirty="0">
                  <a:solidFill>
                    <a:schemeClr val="bg1"/>
                  </a:solidFill>
                  <a:latin typeface="FontAwesome" pitchFamily="2" charset="0"/>
                </a:rPr>
                <a:t></a:t>
              </a:r>
            </a:p>
          </p:txBody>
        </p:sp>
        <p:sp>
          <p:nvSpPr>
            <p:cNvPr id="46" name="Oval 45"/>
            <p:cNvSpPr>
              <a:spLocks noChangeAspect="1"/>
            </p:cNvSpPr>
            <p:nvPr/>
          </p:nvSpPr>
          <p:spPr>
            <a:xfrm>
              <a:off x="6917554" y="3831437"/>
              <a:ext cx="374759" cy="374759"/>
            </a:xfrm>
            <a:prstGeom prst="ellipse">
              <a:avLst/>
            </a:prstGeom>
            <a:solidFill>
              <a:srgbClr val="00BB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  <a:latin typeface="FontAwesome" pitchFamily="2" charset="0"/>
                </a:rPr>
                <a:t></a:t>
              </a:r>
              <a:endParaRPr lang="en-US" sz="1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5420118" y="6059143"/>
            <a:ext cx="1351776" cy="255389"/>
          </a:xfrm>
          <a:prstGeom prst="round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STRATEGY</a:t>
            </a:r>
          </a:p>
        </p:txBody>
      </p:sp>
      <p:sp>
        <p:nvSpPr>
          <p:cNvPr id="59" name="Rectangle 58"/>
          <p:cNvSpPr/>
          <p:nvPr/>
        </p:nvSpPr>
        <p:spPr>
          <a:xfrm>
            <a:off x="8182586" y="3441303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PRODUCT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155032" y="3156565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 TEAM</a:t>
            </a:r>
          </a:p>
        </p:txBody>
      </p:sp>
      <p:sp>
        <p:nvSpPr>
          <p:cNvPr id="61" name="Rectangle 60"/>
          <p:cNvSpPr/>
          <p:nvPr/>
        </p:nvSpPr>
        <p:spPr>
          <a:xfrm>
            <a:off x="2106115" y="4452024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COSTUMER SERVICE</a:t>
            </a:r>
          </a:p>
        </p:txBody>
      </p:sp>
      <p:sp>
        <p:nvSpPr>
          <p:cNvPr id="62" name="Rectangle 61"/>
          <p:cNvSpPr/>
          <p:nvPr/>
        </p:nvSpPr>
        <p:spPr>
          <a:xfrm>
            <a:off x="7519074" y="2549986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 PRODUCT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5149340" y="810524"/>
            <a:ext cx="189346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Time Line End</a:t>
            </a:r>
          </a:p>
        </p:txBody>
      </p:sp>
      <p:sp>
        <p:nvSpPr>
          <p:cNvPr id="64" name="Rectangle 63"/>
          <p:cNvSpPr/>
          <p:nvPr/>
        </p:nvSpPr>
        <p:spPr>
          <a:xfrm>
            <a:off x="5867400" y="775385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/>
          <p:cNvSpPr txBox="1"/>
          <p:nvPr/>
        </p:nvSpPr>
        <p:spPr>
          <a:xfrm>
            <a:off x="5172510" y="1526117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2187173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/>
      <p:bldP spid="60" grpId="0"/>
      <p:bldP spid="61" grpId="0"/>
      <p:bldP spid="62" grpId="0"/>
      <p:bldP spid="63" grpId="0"/>
      <p:bldP spid="64" grpId="0" animBg="1"/>
      <p:bldP spid="65" grpId="0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extBox 60"/>
          <p:cNvSpPr txBox="1"/>
          <p:nvPr/>
        </p:nvSpPr>
        <p:spPr>
          <a:xfrm>
            <a:off x="4266352" y="502179"/>
            <a:ext cx="36594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Essential Some New Service</a:t>
            </a:r>
          </a:p>
        </p:txBody>
      </p:sp>
      <p:sp>
        <p:nvSpPr>
          <p:cNvPr id="62" name="Rectangle 61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TextBox 66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Rounded Rectangle 1"/>
          <p:cNvSpPr/>
          <p:nvPr/>
        </p:nvSpPr>
        <p:spPr>
          <a:xfrm>
            <a:off x="2019300" y="2019300"/>
            <a:ext cx="1103784" cy="1409700"/>
          </a:xfrm>
          <a:prstGeom prst="roundRect">
            <a:avLst>
              <a:gd name="adj" fmla="val 607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363443" y="226921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15779" y="2671255"/>
            <a:ext cx="91082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</a:p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Rocket</a:t>
            </a:r>
          </a:p>
        </p:txBody>
      </p:sp>
      <p:sp>
        <p:nvSpPr>
          <p:cNvPr id="88" name="Rectangle 87"/>
          <p:cNvSpPr/>
          <p:nvPr/>
        </p:nvSpPr>
        <p:spPr>
          <a:xfrm>
            <a:off x="1813015" y="3678914"/>
            <a:ext cx="151635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5544108" y="2019300"/>
            <a:ext cx="1103784" cy="1409700"/>
          </a:xfrm>
          <a:prstGeom prst="roundRect">
            <a:avLst>
              <a:gd name="adj" fmla="val 607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888251" y="226921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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5683869" y="2671255"/>
            <a:ext cx="82426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</a:p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Media</a:t>
            </a:r>
          </a:p>
        </p:txBody>
      </p:sp>
      <p:sp>
        <p:nvSpPr>
          <p:cNvPr id="92" name="Rectangle 91"/>
          <p:cNvSpPr/>
          <p:nvPr/>
        </p:nvSpPr>
        <p:spPr>
          <a:xfrm>
            <a:off x="5337823" y="3678914"/>
            <a:ext cx="151635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93" name="Rounded Rectangle 92"/>
          <p:cNvSpPr/>
          <p:nvPr/>
        </p:nvSpPr>
        <p:spPr>
          <a:xfrm>
            <a:off x="3781703" y="2019300"/>
            <a:ext cx="1103784" cy="1409700"/>
          </a:xfrm>
          <a:prstGeom prst="roundRect">
            <a:avLst>
              <a:gd name="adj" fmla="val 607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4125846" y="226921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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3959937" y="2671255"/>
            <a:ext cx="747320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</a:p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</a:t>
            </a:r>
          </a:p>
        </p:txBody>
      </p:sp>
      <p:sp>
        <p:nvSpPr>
          <p:cNvPr id="96" name="Rectangle 95"/>
          <p:cNvSpPr/>
          <p:nvPr/>
        </p:nvSpPr>
        <p:spPr>
          <a:xfrm>
            <a:off x="3575418" y="3678914"/>
            <a:ext cx="151635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97" name="Rounded Rectangle 96"/>
          <p:cNvSpPr/>
          <p:nvPr/>
        </p:nvSpPr>
        <p:spPr>
          <a:xfrm>
            <a:off x="7306513" y="2019300"/>
            <a:ext cx="1103784" cy="1409700"/>
          </a:xfrm>
          <a:prstGeom prst="roundRect">
            <a:avLst>
              <a:gd name="adj" fmla="val 607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7650656" y="226921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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7421428" y="2671255"/>
            <a:ext cx="87395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</a:p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Puzzle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7100228" y="3678914"/>
            <a:ext cx="151635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01" name="Rounded Rectangle 100"/>
          <p:cNvSpPr/>
          <p:nvPr/>
        </p:nvSpPr>
        <p:spPr>
          <a:xfrm>
            <a:off x="9068918" y="2019300"/>
            <a:ext cx="1103784" cy="1409700"/>
          </a:xfrm>
          <a:prstGeom prst="roundRect">
            <a:avLst>
              <a:gd name="adj" fmla="val 607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9413061" y="226921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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211885" y="2671255"/>
            <a:ext cx="81785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</a:p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Music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8862633" y="3678914"/>
            <a:ext cx="151635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3440562" y="4863105"/>
            <a:ext cx="5310876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Start App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client-centric technology via highly efficient manufactured products. Seamlessly productivate go forward benefits without interdependentinfrastructures.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718096" y="5808933"/>
            <a:ext cx="755807" cy="238363"/>
          </a:xfrm>
          <a:prstGeom prst="round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3"/>
              </a:gs>
            </a:gsLst>
            <a:lin ang="0" scaled="1"/>
            <a:tileRect/>
          </a:gra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en-US" sz="8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TODAY</a:t>
            </a:r>
          </a:p>
        </p:txBody>
      </p:sp>
    </p:spTree>
    <p:extLst>
      <p:ext uri="{BB962C8B-B14F-4D97-AF65-F5344CB8AC3E}">
        <p14:creationId xmlns:p14="http://schemas.microsoft.com/office/powerpoint/2010/main" val="2608736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9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800"/>
                            </p:stCondLst>
                            <p:childTnLst>
                              <p:par>
                                <p:cTn id="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2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2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200"/>
                            </p:stCondLst>
                            <p:childTnLst>
                              <p:par>
                                <p:cTn id="5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500"/>
                            </p:stCondLst>
                            <p:childTnLst>
                              <p:par>
                                <p:cTn id="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2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2" dur="2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70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200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200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90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200"/>
                            </p:stCondLst>
                            <p:childTnLst>
                              <p:par>
                                <p:cTn id="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2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9" dur="2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400"/>
                            </p:stCondLst>
                            <p:childTnLst>
                              <p:par>
                                <p:cTn id="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200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4" dur="200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600"/>
                            </p:stCondLst>
                            <p:childTnLst>
                              <p:par>
                                <p:cTn id="8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3900"/>
                            </p:stCondLst>
                            <p:childTnLst>
                              <p:par>
                                <p:cTn id="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6" dur="2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4100"/>
                            </p:stCondLst>
                            <p:childTnLst>
                              <p:par>
                                <p:cTn id="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200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1" dur="200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4300"/>
                            </p:stCondLst>
                            <p:childTnLst>
                              <p:par>
                                <p:cTn id="10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3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3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3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46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3" dur="2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800"/>
                            </p:stCondLst>
                            <p:childTnLst>
                              <p:par>
                                <p:cTn id="1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0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20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3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3" dur="3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300"/>
                            </p:stCondLst>
                            <p:childTnLst>
                              <p:par>
                                <p:cTn id="12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300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8" dur="300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600"/>
                            </p:stCondLst>
                            <p:childTnLst>
                              <p:par>
                                <p:cTn id="13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3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3" dur="3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5900"/>
                            </p:stCondLst>
                            <p:childTnLst>
                              <p:par>
                                <p:cTn id="13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300"/>
                                        <p:tgtEl>
                                          <p:spTgt spid="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8" dur="300"/>
                                        <p:tgtEl>
                                          <p:spTgt spid="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6200"/>
                            </p:stCondLst>
                            <p:childTnLst>
                              <p:par>
                                <p:cTn id="14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3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3" dur="3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6500"/>
                            </p:stCondLst>
                            <p:childTnLst>
                              <p:par>
                                <p:cTn id="1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300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8" dur="300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6800"/>
                            </p:stCondLst>
                            <p:childTnLst>
                              <p:par>
                                <p:cTn id="15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3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53" dur="3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7100"/>
                            </p:stCondLst>
                            <p:childTnLst>
                              <p:par>
                                <p:cTn id="15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300"/>
                                        <p:tgtEl>
                                          <p:spTgt spid="1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58" dur="300"/>
                                        <p:tgtEl>
                                          <p:spTgt spid="1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7400"/>
                            </p:stCondLst>
                            <p:childTnLst>
                              <p:par>
                                <p:cTn id="16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300"/>
                                        <p:tgtEl>
                                          <p:spTgt spid="1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3" dur="300"/>
                                        <p:tgtEl>
                                          <p:spTgt spid="1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7700"/>
                            </p:stCondLst>
                            <p:childTnLst>
                              <p:par>
                                <p:cTn id="16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300"/>
                                        <p:tgtEl>
                                          <p:spTgt spid="1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8" dur="300"/>
                                        <p:tgtEl>
                                          <p:spTgt spid="1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80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2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6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 build="p"/>
      <p:bldP spid="88" grpId="0" build="p"/>
      <p:bldP spid="89" grpId="0" animBg="1"/>
      <p:bldP spid="90" grpId="0"/>
      <p:bldP spid="91" grpId="0" build="p"/>
      <p:bldP spid="92" grpId="0" build="p"/>
      <p:bldP spid="93" grpId="0" animBg="1"/>
      <p:bldP spid="94" grpId="0"/>
      <p:bldP spid="95" grpId="0" build="p"/>
      <p:bldP spid="96" grpId="0" build="p"/>
      <p:bldP spid="97" grpId="0" animBg="1"/>
      <p:bldP spid="98" grpId="0"/>
      <p:bldP spid="99" grpId="0" build="p"/>
      <p:bldP spid="100" grpId="0" build="p"/>
      <p:bldP spid="101" grpId="0" animBg="1"/>
      <p:bldP spid="102" grpId="0"/>
      <p:bldP spid="103" grpId="0" build="p"/>
      <p:bldP spid="104" grpId="0" build="p"/>
      <p:bldP spid="105" grpId="0"/>
      <p:bldP spid="8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Rounded Rectangle 9"/>
          <p:cNvSpPr/>
          <p:nvPr/>
        </p:nvSpPr>
        <p:spPr>
          <a:xfrm>
            <a:off x="6585636" y="3178699"/>
            <a:ext cx="914400" cy="91440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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Consulting</a:t>
            </a:r>
          </a:p>
        </p:txBody>
      </p:sp>
      <p:sp>
        <p:nvSpPr>
          <p:cNvPr id="11" name="Rounded Rectangle 10"/>
          <p:cNvSpPr/>
          <p:nvPr/>
        </p:nvSpPr>
        <p:spPr>
          <a:xfrm>
            <a:off x="7540968" y="3184015"/>
            <a:ext cx="914400" cy="914400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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Home Featured</a:t>
            </a:r>
          </a:p>
        </p:txBody>
      </p:sp>
      <p:sp>
        <p:nvSpPr>
          <p:cNvPr id="12" name="Round Diagonal Corner Rectangle 11"/>
          <p:cNvSpPr/>
          <p:nvPr/>
        </p:nvSpPr>
        <p:spPr>
          <a:xfrm>
            <a:off x="8455368" y="2264299"/>
            <a:ext cx="914400" cy="914400"/>
          </a:xfrm>
          <a:prstGeom prst="round2Diag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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Profession</a:t>
            </a:r>
          </a:p>
        </p:txBody>
      </p:sp>
      <p:sp>
        <p:nvSpPr>
          <p:cNvPr id="13" name="Round Diagonal Corner Rectangle 12"/>
          <p:cNvSpPr/>
          <p:nvPr/>
        </p:nvSpPr>
        <p:spPr>
          <a:xfrm>
            <a:off x="9410700" y="2264299"/>
            <a:ext cx="914400" cy="914400"/>
          </a:xfrm>
          <a:prstGeom prst="round2Diag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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Time Lapse</a:t>
            </a:r>
          </a:p>
        </p:txBody>
      </p:sp>
      <p:sp>
        <p:nvSpPr>
          <p:cNvPr id="14" name="Round Diagonal Corner Rectangle 13"/>
          <p:cNvSpPr/>
          <p:nvPr/>
        </p:nvSpPr>
        <p:spPr>
          <a:xfrm>
            <a:off x="4715904" y="4093099"/>
            <a:ext cx="914400" cy="914400"/>
          </a:xfrm>
          <a:prstGeom prst="round2Diag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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Loved By</a:t>
            </a:r>
          </a:p>
        </p:txBody>
      </p:sp>
      <p:sp>
        <p:nvSpPr>
          <p:cNvPr id="15" name="Round Diagonal Corner Rectangle 14"/>
          <p:cNvSpPr/>
          <p:nvPr/>
        </p:nvSpPr>
        <p:spPr>
          <a:xfrm>
            <a:off x="5671236" y="4093099"/>
            <a:ext cx="914400" cy="914400"/>
          </a:xfrm>
          <a:prstGeom prst="round2Diag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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Full Story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6585636" y="5007499"/>
            <a:ext cx="914400" cy="9144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10325100" y="3187733"/>
            <a:ext cx="914400" cy="9144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95$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496300" y="3381983"/>
            <a:ext cx="110959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15%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AWESOME WORK</a:t>
            </a:r>
          </a:p>
        </p:txBody>
      </p:sp>
      <p:sp>
        <p:nvSpPr>
          <p:cNvPr id="25" name="Rectangle 24"/>
          <p:cNvSpPr/>
          <p:nvPr/>
        </p:nvSpPr>
        <p:spPr>
          <a:xfrm>
            <a:off x="4715904" y="3178699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715904" y="3548031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583241" y="5040249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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583241" y="5409581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540968" y="5036294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90%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MODERN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0325100" y="4301585"/>
            <a:ext cx="111952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EXCLUSIVE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880748" y="4301585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82861" y="502180"/>
            <a:ext cx="34263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Unique Product &amp; Analysis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952498" y="2019300"/>
            <a:ext cx="3216729" cy="4152900"/>
          </a:xfrm>
          <a:prstGeom prst="roundRect">
            <a:avLst>
              <a:gd name="adj" fmla="val 3115"/>
            </a:avLst>
          </a:prstGeom>
        </p:spPr>
      </p:sp>
    </p:spTree>
    <p:extLst>
      <p:ext uri="{BB962C8B-B14F-4D97-AF65-F5344CB8AC3E}">
        <p14:creationId xmlns:p14="http://schemas.microsoft.com/office/powerpoint/2010/main" val="464976912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8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1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4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3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6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9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7" grpId="0" animBg="1"/>
      <p:bldP spid="19" grpId="0" animBg="1"/>
      <p:bldP spid="20" grpId="0"/>
      <p:bldP spid="25" grpId="0"/>
      <p:bldP spid="26" grpId="0"/>
      <p:bldP spid="27" grpId="0"/>
      <p:bldP spid="28" grpId="0"/>
      <p:bldP spid="29" grpId="0"/>
      <p:bldP spid="30" grpId="0"/>
      <p:bldP spid="31" grpId="0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5" name="Oval 24"/>
          <p:cNvSpPr/>
          <p:nvPr/>
        </p:nvSpPr>
        <p:spPr>
          <a:xfrm>
            <a:off x="952500" y="1447800"/>
            <a:ext cx="1524886" cy="152488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latin typeface="Roboto" panose="02000000000000000000" pitchFamily="2" charset="0"/>
                <a:ea typeface="Roboto" panose="02000000000000000000" pitchFamily="2" charset="0"/>
              </a:rPr>
              <a:t>86%</a:t>
            </a:r>
          </a:p>
        </p:txBody>
      </p:sp>
      <p:sp>
        <p:nvSpPr>
          <p:cNvPr id="26" name="Oval 25"/>
          <p:cNvSpPr/>
          <p:nvPr/>
        </p:nvSpPr>
        <p:spPr>
          <a:xfrm>
            <a:off x="2477386" y="3425396"/>
            <a:ext cx="816935" cy="81693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</a:t>
            </a:r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931833" y="2314626"/>
            <a:ext cx="2001134" cy="20011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4832400" y="2735884"/>
            <a:ext cx="200000" cy="343751"/>
          </a:xfrm>
          <a:custGeom>
            <a:avLst/>
            <a:gdLst/>
            <a:ahLst/>
            <a:cxnLst/>
            <a:rect l="l" t="t" r="r" b="b"/>
            <a:pathLst>
              <a:path w="234042" h="402261">
                <a:moveTo>
                  <a:pt x="43883" y="109707"/>
                </a:moveTo>
                <a:lnTo>
                  <a:pt x="190159" y="109707"/>
                </a:lnTo>
                <a:cubicBezTo>
                  <a:pt x="202349" y="109707"/>
                  <a:pt x="212710" y="113974"/>
                  <a:pt x="221243" y="122507"/>
                </a:cubicBezTo>
                <a:cubicBezTo>
                  <a:pt x="229776" y="131039"/>
                  <a:pt x="234042" y="141401"/>
                  <a:pt x="234042" y="153590"/>
                </a:cubicBezTo>
                <a:lnTo>
                  <a:pt x="234042" y="248670"/>
                </a:lnTo>
                <a:cubicBezTo>
                  <a:pt x="234042" y="254765"/>
                  <a:pt x="231909" y="259946"/>
                  <a:pt x="227643" y="264212"/>
                </a:cubicBezTo>
                <a:cubicBezTo>
                  <a:pt x="223376" y="268479"/>
                  <a:pt x="218196" y="270612"/>
                  <a:pt x="212101" y="270612"/>
                </a:cubicBezTo>
                <a:cubicBezTo>
                  <a:pt x="206006" y="270612"/>
                  <a:pt x="200825" y="268479"/>
                  <a:pt x="196559" y="264212"/>
                </a:cubicBezTo>
                <a:cubicBezTo>
                  <a:pt x="192293" y="259946"/>
                  <a:pt x="190159" y="254765"/>
                  <a:pt x="190159" y="248670"/>
                </a:cubicBezTo>
                <a:lnTo>
                  <a:pt x="190159" y="168218"/>
                </a:lnTo>
                <a:lnTo>
                  <a:pt x="175532" y="168218"/>
                </a:lnTo>
                <a:lnTo>
                  <a:pt x="175532" y="376662"/>
                </a:lnTo>
                <a:cubicBezTo>
                  <a:pt x="175532" y="383672"/>
                  <a:pt x="173018" y="389690"/>
                  <a:pt x="167989" y="394719"/>
                </a:cubicBezTo>
                <a:cubicBezTo>
                  <a:pt x="162961" y="399747"/>
                  <a:pt x="156942" y="402261"/>
                  <a:pt x="149933" y="402261"/>
                </a:cubicBezTo>
                <a:cubicBezTo>
                  <a:pt x="142924" y="402261"/>
                  <a:pt x="136906" y="399747"/>
                  <a:pt x="131877" y="394719"/>
                </a:cubicBezTo>
                <a:cubicBezTo>
                  <a:pt x="126849" y="389690"/>
                  <a:pt x="124335" y="383672"/>
                  <a:pt x="124335" y="376662"/>
                </a:cubicBezTo>
                <a:lnTo>
                  <a:pt x="124335" y="270612"/>
                </a:lnTo>
                <a:lnTo>
                  <a:pt x="109707" y="270612"/>
                </a:lnTo>
                <a:lnTo>
                  <a:pt x="109707" y="376662"/>
                </a:lnTo>
                <a:cubicBezTo>
                  <a:pt x="109707" y="383672"/>
                  <a:pt x="107193" y="389690"/>
                  <a:pt x="102165" y="394719"/>
                </a:cubicBezTo>
                <a:cubicBezTo>
                  <a:pt x="97137" y="399747"/>
                  <a:pt x="91118" y="402261"/>
                  <a:pt x="84109" y="402261"/>
                </a:cubicBezTo>
                <a:cubicBezTo>
                  <a:pt x="77100" y="402261"/>
                  <a:pt x="71081" y="399747"/>
                  <a:pt x="66053" y="394719"/>
                </a:cubicBezTo>
                <a:cubicBezTo>
                  <a:pt x="61024" y="389690"/>
                  <a:pt x="58510" y="383672"/>
                  <a:pt x="58510" y="376662"/>
                </a:cubicBezTo>
                <a:lnTo>
                  <a:pt x="58510" y="168218"/>
                </a:lnTo>
                <a:lnTo>
                  <a:pt x="43883" y="168218"/>
                </a:lnTo>
                <a:lnTo>
                  <a:pt x="43883" y="248670"/>
                </a:lnTo>
                <a:cubicBezTo>
                  <a:pt x="43883" y="254765"/>
                  <a:pt x="41749" y="259946"/>
                  <a:pt x="37483" y="264212"/>
                </a:cubicBezTo>
                <a:cubicBezTo>
                  <a:pt x="33217" y="268479"/>
                  <a:pt x="28036" y="270612"/>
                  <a:pt x="21941" y="270612"/>
                </a:cubicBezTo>
                <a:cubicBezTo>
                  <a:pt x="15846" y="270612"/>
                  <a:pt x="10666" y="268479"/>
                  <a:pt x="6399" y="264212"/>
                </a:cubicBezTo>
                <a:cubicBezTo>
                  <a:pt x="2133" y="259946"/>
                  <a:pt x="0" y="254765"/>
                  <a:pt x="0" y="248670"/>
                </a:cubicBezTo>
                <a:lnTo>
                  <a:pt x="0" y="153590"/>
                </a:lnTo>
                <a:cubicBezTo>
                  <a:pt x="0" y="141401"/>
                  <a:pt x="4266" y="131039"/>
                  <a:pt x="12799" y="122507"/>
                </a:cubicBezTo>
                <a:cubicBezTo>
                  <a:pt x="21332" y="113974"/>
                  <a:pt x="31693" y="109707"/>
                  <a:pt x="43883" y="109707"/>
                </a:cubicBezTo>
                <a:close/>
                <a:moveTo>
                  <a:pt x="117021" y="0"/>
                </a:moveTo>
                <a:cubicBezTo>
                  <a:pt x="131192" y="0"/>
                  <a:pt x="143267" y="4990"/>
                  <a:pt x="153247" y="14970"/>
                </a:cubicBezTo>
                <a:cubicBezTo>
                  <a:pt x="163228" y="24951"/>
                  <a:pt x="168218" y="37026"/>
                  <a:pt x="168218" y="51197"/>
                </a:cubicBezTo>
                <a:cubicBezTo>
                  <a:pt x="168218" y="65367"/>
                  <a:pt x="163228" y="77443"/>
                  <a:pt x="153247" y="87423"/>
                </a:cubicBezTo>
                <a:cubicBezTo>
                  <a:pt x="143267" y="97403"/>
                  <a:pt x="131192" y="102394"/>
                  <a:pt x="117021" y="102394"/>
                </a:cubicBezTo>
                <a:cubicBezTo>
                  <a:pt x="102851" y="102394"/>
                  <a:pt x="90775" y="97403"/>
                  <a:pt x="80795" y="87423"/>
                </a:cubicBezTo>
                <a:cubicBezTo>
                  <a:pt x="70814" y="77443"/>
                  <a:pt x="65824" y="65367"/>
                  <a:pt x="65824" y="51197"/>
                </a:cubicBezTo>
                <a:cubicBezTo>
                  <a:pt x="65824" y="37026"/>
                  <a:pt x="70814" y="24951"/>
                  <a:pt x="80795" y="14970"/>
                </a:cubicBezTo>
                <a:cubicBezTo>
                  <a:pt x="90775" y="4990"/>
                  <a:pt x="102851" y="0"/>
                  <a:pt x="117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120319" y="3108478"/>
            <a:ext cx="162416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115.5k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AVERAGE</a:t>
            </a:r>
          </a:p>
        </p:txBody>
      </p:sp>
      <p:sp>
        <p:nvSpPr>
          <p:cNvPr id="30" name="Oval 29"/>
          <p:cNvSpPr/>
          <p:nvPr/>
        </p:nvSpPr>
        <p:spPr>
          <a:xfrm>
            <a:off x="3294321" y="4520609"/>
            <a:ext cx="1524886" cy="152488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latin typeface="Roboto" panose="02000000000000000000" pitchFamily="2" charset="0"/>
                <a:ea typeface="Roboto" panose="02000000000000000000" pitchFamily="2" charset="0"/>
              </a:rPr>
              <a:t>86%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1105786" y="4868824"/>
            <a:ext cx="1828800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SOCIAL BOX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2477386" y="4868825"/>
            <a:ext cx="457200" cy="274320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105786" y="5192477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FACEBOOK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2608491" y="1743341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2608491" y="2112673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6" name="Oval 35"/>
          <p:cNvSpPr/>
          <p:nvPr/>
        </p:nvSpPr>
        <p:spPr>
          <a:xfrm>
            <a:off x="5932967" y="3888041"/>
            <a:ext cx="1034961" cy="103496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</a:t>
            </a:r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6810298" y="5147099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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6810298" y="5516431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768025" y="5143144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35%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MUSIC</a:t>
            </a:r>
          </a:p>
        </p:txBody>
      </p:sp>
      <p:sp>
        <p:nvSpPr>
          <p:cNvPr id="42" name="Oval 41"/>
          <p:cNvSpPr/>
          <p:nvPr/>
        </p:nvSpPr>
        <p:spPr>
          <a:xfrm>
            <a:off x="3849733" y="601715"/>
            <a:ext cx="541172" cy="5411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</a:t>
            </a:r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4601951" y="601715"/>
            <a:ext cx="1559501" cy="507831"/>
          </a:xfrm>
          <a:prstGeom prst="rect">
            <a:avLst/>
          </a:prstGeom>
          <a:ln>
            <a:solidFill>
              <a:schemeClr val="accent1"/>
            </a:solidFill>
            <a:prstDash val="dash"/>
          </a:ln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274791" y="4345088"/>
            <a:ext cx="30678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client-centric technology via highly efficient manufactured products. Seamlessly productivate go forward benefits without interdependentinfrastructures. </a:t>
            </a:r>
          </a:p>
        </p:txBody>
      </p:sp>
      <p:sp>
        <p:nvSpPr>
          <p:cNvPr id="48" name="Rectangle 47"/>
          <p:cNvSpPr/>
          <p:nvPr/>
        </p:nvSpPr>
        <p:spPr>
          <a:xfrm>
            <a:off x="8369799" y="3700032"/>
            <a:ext cx="2286000" cy="64008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8828956" y="3766156"/>
            <a:ext cx="1367682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75.8 / 1000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MAIN STAGE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8274791" y="2078159"/>
            <a:ext cx="27641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Business Infographic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391752" y="204302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8274791" y="279375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388985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8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1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4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7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3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/>
      <p:bldP spid="30" grpId="0" animBg="1"/>
      <p:bldP spid="31" grpId="0" animBg="1"/>
      <p:bldP spid="32" grpId="0" animBg="1"/>
      <p:bldP spid="33" grpId="0"/>
      <p:bldP spid="34" grpId="0"/>
      <p:bldP spid="35" grpId="0"/>
      <p:bldP spid="36" grpId="0" animBg="1"/>
      <p:bldP spid="39" grpId="0"/>
      <p:bldP spid="40" grpId="0"/>
      <p:bldP spid="41" grpId="0"/>
      <p:bldP spid="42" grpId="0" animBg="1"/>
      <p:bldP spid="43" grpId="0" animBg="1"/>
      <p:bldP spid="47" grpId="0"/>
      <p:bldP spid="48" grpId="0" animBg="1"/>
      <p:bldP spid="49" grpId="0"/>
      <p:bldP spid="37" grpId="0"/>
      <p:bldP spid="38" grpId="0" animBg="1"/>
      <p:bldP spid="4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0651" y="-38100"/>
            <a:ext cx="12616967" cy="7035800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97305" y="1037018"/>
            <a:ext cx="8797290" cy="1469263"/>
          </a:xfrm>
          <a:prstGeom prst="rect">
            <a:avLst/>
          </a:prstGeom>
        </p:spPr>
      </p:pic>
      <p:pic>
        <p:nvPicPr>
          <p:cNvPr id="15" name="圖片 1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8201" y="2740092"/>
            <a:ext cx="11595597" cy="1377815"/>
          </a:xfrm>
          <a:prstGeom prst="rect">
            <a:avLst/>
          </a:prstGeom>
        </p:spPr>
      </p:pic>
      <p:pic>
        <p:nvPicPr>
          <p:cNvPr id="16" name="圖片 1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046" y="4117907"/>
            <a:ext cx="10351905" cy="22130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18844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群組 10"/>
          <p:cNvGrpSpPr/>
          <p:nvPr/>
        </p:nvGrpSpPr>
        <p:grpSpPr>
          <a:xfrm>
            <a:off x="1524000" y="120302"/>
            <a:ext cx="5178410" cy="860426"/>
            <a:chOff x="0" y="120302"/>
            <a:chExt cx="5178410" cy="860426"/>
          </a:xfrm>
        </p:grpSpPr>
        <p:cxnSp>
          <p:nvCxnSpPr>
            <p:cNvPr id="7" name="直線接點 6"/>
            <p:cNvCxnSpPr/>
            <p:nvPr/>
          </p:nvCxnSpPr>
          <p:spPr>
            <a:xfrm>
              <a:off x="0" y="980728"/>
              <a:ext cx="517841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矩形 7"/>
            <p:cNvSpPr/>
            <p:nvPr/>
          </p:nvSpPr>
          <p:spPr>
            <a:xfrm>
              <a:off x="250009" y="120302"/>
              <a:ext cx="4688399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pPr algn="ctr"/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認識</a:t>
              </a:r>
              <a:r>
                <a:rPr lang="en-US" altLang="zh-TW" sz="4400" b="1" dirty="0" err="1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jQuery</a:t>
              </a:r>
              <a:r>
                <a:rPr lang="en-US" altLang="zh-TW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 Mobile</a:t>
              </a:r>
              <a:endParaRPr lang="zh-TW" altLang="en-US" sz="4400" b="1" dirty="0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endParaRPr>
            </a:p>
          </p:txBody>
        </p:sp>
      </p:grpSp>
      <p:sp>
        <p:nvSpPr>
          <p:cNvPr id="12" name="文字方塊 11"/>
          <p:cNvSpPr txBox="1"/>
          <p:nvPr/>
        </p:nvSpPr>
        <p:spPr>
          <a:xfrm>
            <a:off x="2135560" y="1816844"/>
            <a:ext cx="8072288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使用</a:t>
            </a:r>
            <a:r>
              <a:rPr lang="en-US" altLang="zh-TW" sz="2800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Jquery</a:t>
            </a:r>
            <a:r>
              <a:rPr lang="en-US" altLang="zh-TW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Mobile</a:t>
            </a: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開發的行動版網頁有下列特點：</a:t>
            </a:r>
            <a:endParaRPr lang="en-US" altLang="zh-TW" sz="28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pPr marL="342900" indent="-342900">
              <a:buAutoNum type="arabicPeriod"/>
            </a:pP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能夠在不同的行動裝置顯示相同的結果</a:t>
            </a:r>
            <a:endParaRPr lang="en-US" altLang="zh-TW" sz="28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pPr marL="342900" indent="-342900">
              <a:buAutoNum type="arabicPeriod"/>
            </a:pP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為觸控裝置提供最佳化的使用者介面</a:t>
            </a:r>
            <a:endParaRPr lang="en-US" altLang="zh-TW" sz="28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pPr marL="342900" indent="-342900">
              <a:buAutoNum type="arabicPeriod"/>
            </a:pP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程式碼輕薄短小</a:t>
            </a:r>
            <a:endParaRPr lang="en-US" altLang="zh-TW" sz="28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pPr marL="342900" indent="-342900">
              <a:buAutoNum type="arabicPeriod"/>
            </a:pP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可更換或自訂佈景主題</a:t>
            </a:r>
            <a:endParaRPr lang="en-US" altLang="zh-TW" sz="28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pPr marL="342900" indent="-342900">
              <a:buAutoNum type="arabicPeriod"/>
            </a:pP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網頁主要是使用</a:t>
            </a:r>
            <a:r>
              <a:rPr lang="en-US" altLang="zh-TW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HTML 5</a:t>
            </a: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語法撰寫，除非是一些進階功能，否則就算不懂</a:t>
            </a:r>
            <a:r>
              <a:rPr lang="en-US" altLang="zh-TW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JavaScript</a:t>
            </a: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，也能使用</a:t>
            </a:r>
            <a:r>
              <a:rPr lang="en-US" altLang="zh-TW" sz="2800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jQuery</a:t>
            </a:r>
            <a:r>
              <a:rPr lang="en-US" altLang="zh-TW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Mobile</a:t>
            </a:r>
            <a:r>
              <a:rPr lang="zh-TW" altLang="en-US" sz="2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。</a:t>
            </a:r>
          </a:p>
        </p:txBody>
      </p:sp>
      <p:sp>
        <p:nvSpPr>
          <p:cNvPr id="6" name="文字方塊 5"/>
          <p:cNvSpPr txBox="1"/>
          <p:nvPr/>
        </p:nvSpPr>
        <p:spPr>
          <a:xfrm>
            <a:off x="10005264" y="6156594"/>
            <a:ext cx="4112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2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235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Right Triangle 3"/>
          <p:cNvSpPr/>
          <p:nvPr/>
        </p:nvSpPr>
        <p:spPr>
          <a:xfrm flipH="1">
            <a:off x="952500" y="2913321"/>
            <a:ext cx="2949649" cy="51567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952500" y="3181772"/>
            <a:ext cx="1414130" cy="247228"/>
          </a:xfrm>
          <a:custGeom>
            <a:avLst/>
            <a:gdLst>
              <a:gd name="connsiteX0" fmla="*/ 1414130 w 1414130"/>
              <a:gd name="connsiteY0" fmla="*/ 0 h 247228"/>
              <a:gd name="connsiteX1" fmla="*/ 1414130 w 1414130"/>
              <a:gd name="connsiteY1" fmla="*/ 247228 h 247228"/>
              <a:gd name="connsiteX2" fmla="*/ 0 w 1414130"/>
              <a:gd name="connsiteY2" fmla="*/ 247228 h 247228"/>
              <a:gd name="connsiteX3" fmla="*/ 0 w 1414130"/>
              <a:gd name="connsiteY3" fmla="*/ 247228 h 24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4130" h="247228">
                <a:moveTo>
                  <a:pt x="1414130" y="0"/>
                </a:moveTo>
                <a:lnTo>
                  <a:pt x="1414130" y="247228"/>
                </a:lnTo>
                <a:lnTo>
                  <a:pt x="0" y="247228"/>
                </a:lnTo>
                <a:lnTo>
                  <a:pt x="0" y="24722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ight Triangle 19"/>
          <p:cNvSpPr/>
          <p:nvPr/>
        </p:nvSpPr>
        <p:spPr>
          <a:xfrm flipH="1">
            <a:off x="4621175" y="2913321"/>
            <a:ext cx="2949649" cy="51567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621175" y="3022530"/>
            <a:ext cx="2317753" cy="406470"/>
          </a:xfrm>
          <a:custGeom>
            <a:avLst/>
            <a:gdLst>
              <a:gd name="connsiteX0" fmla="*/ 2317753 w 2317753"/>
              <a:gd name="connsiteY0" fmla="*/ 0 h 406470"/>
              <a:gd name="connsiteX1" fmla="*/ 2317753 w 2317753"/>
              <a:gd name="connsiteY1" fmla="*/ 406470 h 406470"/>
              <a:gd name="connsiteX2" fmla="*/ 0 w 2317753"/>
              <a:gd name="connsiteY2" fmla="*/ 406470 h 406470"/>
              <a:gd name="connsiteX3" fmla="*/ 0 w 2317753"/>
              <a:gd name="connsiteY3" fmla="*/ 405206 h 406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7753" h="406470">
                <a:moveTo>
                  <a:pt x="2317753" y="0"/>
                </a:moveTo>
                <a:lnTo>
                  <a:pt x="2317753" y="406470"/>
                </a:lnTo>
                <a:lnTo>
                  <a:pt x="0" y="406470"/>
                </a:lnTo>
                <a:lnTo>
                  <a:pt x="0" y="40520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ight Triangle 27"/>
          <p:cNvSpPr/>
          <p:nvPr/>
        </p:nvSpPr>
        <p:spPr>
          <a:xfrm flipH="1">
            <a:off x="8289851" y="2913320"/>
            <a:ext cx="2949649" cy="51567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8289851" y="3097480"/>
            <a:ext cx="1896267" cy="331519"/>
          </a:xfrm>
          <a:custGeom>
            <a:avLst/>
            <a:gdLst>
              <a:gd name="connsiteX0" fmla="*/ 1896267 w 1896267"/>
              <a:gd name="connsiteY0" fmla="*/ 0 h 331519"/>
              <a:gd name="connsiteX1" fmla="*/ 1896267 w 1896267"/>
              <a:gd name="connsiteY1" fmla="*/ 331519 h 331519"/>
              <a:gd name="connsiteX2" fmla="*/ 0 w 1896267"/>
              <a:gd name="connsiteY2" fmla="*/ 331519 h 33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96267" h="331519">
                <a:moveTo>
                  <a:pt x="1896267" y="0"/>
                </a:moveTo>
                <a:lnTo>
                  <a:pt x="1896267" y="331519"/>
                </a:lnTo>
                <a:lnTo>
                  <a:pt x="0" y="3315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52500" y="2522800"/>
            <a:ext cx="0" cy="49973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2422008" y="2522800"/>
            <a:ext cx="0" cy="49973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3891516" y="2522800"/>
            <a:ext cx="0" cy="49973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738339" y="2291968"/>
            <a:ext cx="42832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LOW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102048" y="2291968"/>
            <a:ext cx="6399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MEDIUM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662126" y="2291968"/>
            <a:ext cx="4587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HIGH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4626492" y="2522800"/>
            <a:ext cx="0" cy="49973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6096000" y="2522800"/>
            <a:ext cx="0" cy="49973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7565508" y="2522800"/>
            <a:ext cx="0" cy="49973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4412331" y="2291968"/>
            <a:ext cx="42832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LOW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776040" y="2291968"/>
            <a:ext cx="6399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MEDIUM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36118" y="2291968"/>
            <a:ext cx="4587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HIGH</a:t>
            </a:r>
          </a:p>
        </p:txBody>
      </p:sp>
      <p:cxnSp>
        <p:nvCxnSpPr>
          <p:cNvPr id="40" name="Straight Connector 39"/>
          <p:cNvCxnSpPr/>
          <p:nvPr/>
        </p:nvCxnSpPr>
        <p:spPr>
          <a:xfrm>
            <a:off x="8292246" y="2522800"/>
            <a:ext cx="0" cy="49973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9761754" y="2522800"/>
            <a:ext cx="0" cy="49973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1231262" y="2522800"/>
            <a:ext cx="0" cy="49973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8078085" y="2291968"/>
            <a:ext cx="42832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LOW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9441794" y="2291968"/>
            <a:ext cx="6399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MEDIUM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1001872" y="2291968"/>
            <a:ext cx="4587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HIGH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198116" y="3879404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30%</a:t>
            </a:r>
          </a:p>
        </p:txBody>
      </p:sp>
      <p:sp>
        <p:nvSpPr>
          <p:cNvPr id="9" name="Isosceles Triangle 8"/>
          <p:cNvSpPr/>
          <p:nvPr/>
        </p:nvSpPr>
        <p:spPr>
          <a:xfrm rot="5400000">
            <a:off x="2094362" y="4016036"/>
            <a:ext cx="111439" cy="9606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2198116" y="4248736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" name="Isosceles Triangle 48"/>
          <p:cNvSpPr/>
          <p:nvPr/>
        </p:nvSpPr>
        <p:spPr>
          <a:xfrm rot="5400000">
            <a:off x="5767433" y="4016036"/>
            <a:ext cx="111439" cy="96068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5865975" y="3879404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70%</a:t>
            </a:r>
          </a:p>
        </p:txBody>
      </p:sp>
      <p:sp>
        <p:nvSpPr>
          <p:cNvPr id="51" name="Rectangle 50"/>
          <p:cNvSpPr/>
          <p:nvPr/>
        </p:nvSpPr>
        <p:spPr>
          <a:xfrm>
            <a:off x="5865975" y="4248736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5" name="Isosceles Triangle 54"/>
          <p:cNvSpPr/>
          <p:nvPr/>
        </p:nvSpPr>
        <p:spPr>
          <a:xfrm rot="5400000">
            <a:off x="9433187" y="4016034"/>
            <a:ext cx="111439" cy="96068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TextBox 55"/>
          <p:cNvSpPr txBox="1"/>
          <p:nvPr/>
        </p:nvSpPr>
        <p:spPr>
          <a:xfrm>
            <a:off x="9531729" y="3879402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</p:txBody>
      </p:sp>
      <p:sp>
        <p:nvSpPr>
          <p:cNvPr id="57" name="Rectangle 56"/>
          <p:cNvSpPr/>
          <p:nvPr/>
        </p:nvSpPr>
        <p:spPr>
          <a:xfrm>
            <a:off x="9531729" y="4248734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8" name="Freeform 57"/>
          <p:cNvSpPr/>
          <p:nvPr/>
        </p:nvSpPr>
        <p:spPr>
          <a:xfrm rot="20324701">
            <a:off x="1283914" y="4005235"/>
            <a:ext cx="487406" cy="738337"/>
          </a:xfrm>
          <a:custGeom>
            <a:avLst/>
            <a:gdLst/>
            <a:ahLst/>
            <a:cxnLst/>
            <a:rect l="l" t="t" r="r" b="b"/>
            <a:pathLst>
              <a:path w="134936" h="204405">
                <a:moveTo>
                  <a:pt x="127331" y="165827"/>
                </a:moveTo>
                <a:cubicBezTo>
                  <a:pt x="123825" y="169180"/>
                  <a:pt x="119711" y="172228"/>
                  <a:pt x="114986" y="174971"/>
                </a:cubicBezTo>
                <a:cubicBezTo>
                  <a:pt x="107519" y="179238"/>
                  <a:pt x="97689" y="181981"/>
                  <a:pt x="85497" y="183201"/>
                </a:cubicBezTo>
                <a:cubicBezTo>
                  <a:pt x="63704" y="185334"/>
                  <a:pt x="41301" y="182210"/>
                  <a:pt x="18288" y="173828"/>
                </a:cubicBezTo>
                <a:cubicBezTo>
                  <a:pt x="14478" y="172456"/>
                  <a:pt x="11126" y="170475"/>
                  <a:pt x="8230" y="167884"/>
                </a:cubicBezTo>
                <a:cubicBezTo>
                  <a:pt x="8535" y="173371"/>
                  <a:pt x="9373" y="177333"/>
                  <a:pt x="10745" y="179772"/>
                </a:cubicBezTo>
                <a:cubicBezTo>
                  <a:pt x="13945" y="185106"/>
                  <a:pt x="19889" y="189297"/>
                  <a:pt x="28575" y="192345"/>
                </a:cubicBezTo>
                <a:cubicBezTo>
                  <a:pt x="37262" y="195393"/>
                  <a:pt x="47397" y="197221"/>
                  <a:pt x="58979" y="197831"/>
                </a:cubicBezTo>
                <a:cubicBezTo>
                  <a:pt x="69952" y="198288"/>
                  <a:pt x="80468" y="197640"/>
                  <a:pt x="90526" y="195888"/>
                </a:cubicBezTo>
                <a:cubicBezTo>
                  <a:pt x="100584" y="194135"/>
                  <a:pt x="108204" y="191735"/>
                  <a:pt x="113386" y="188687"/>
                </a:cubicBezTo>
                <a:cubicBezTo>
                  <a:pt x="114300" y="188077"/>
                  <a:pt x="115291" y="188001"/>
                  <a:pt x="116358" y="188458"/>
                </a:cubicBezTo>
                <a:cubicBezTo>
                  <a:pt x="123216" y="185106"/>
                  <a:pt x="127178" y="181753"/>
                  <a:pt x="128245" y="178400"/>
                </a:cubicBezTo>
                <a:cubicBezTo>
                  <a:pt x="128702" y="176419"/>
                  <a:pt x="128626" y="173447"/>
                  <a:pt x="128016" y="169485"/>
                </a:cubicBezTo>
                <a:cubicBezTo>
                  <a:pt x="128016" y="168875"/>
                  <a:pt x="127788" y="167656"/>
                  <a:pt x="127331" y="165827"/>
                </a:cubicBezTo>
                <a:close/>
                <a:moveTo>
                  <a:pt x="52121" y="157140"/>
                </a:moveTo>
                <a:cubicBezTo>
                  <a:pt x="54255" y="157140"/>
                  <a:pt x="55322" y="158207"/>
                  <a:pt x="55322" y="160341"/>
                </a:cubicBezTo>
                <a:cubicBezTo>
                  <a:pt x="55322" y="162474"/>
                  <a:pt x="54255" y="163541"/>
                  <a:pt x="52121" y="163541"/>
                </a:cubicBezTo>
                <a:cubicBezTo>
                  <a:pt x="49988" y="163541"/>
                  <a:pt x="48921" y="162474"/>
                  <a:pt x="48921" y="160341"/>
                </a:cubicBezTo>
                <a:cubicBezTo>
                  <a:pt x="48921" y="158207"/>
                  <a:pt x="49988" y="157140"/>
                  <a:pt x="52121" y="157140"/>
                </a:cubicBezTo>
                <a:close/>
                <a:moveTo>
                  <a:pt x="73838" y="155769"/>
                </a:moveTo>
                <a:cubicBezTo>
                  <a:pt x="75972" y="155769"/>
                  <a:pt x="77039" y="156835"/>
                  <a:pt x="77039" y="158969"/>
                </a:cubicBezTo>
                <a:cubicBezTo>
                  <a:pt x="77039" y="161103"/>
                  <a:pt x="75972" y="162169"/>
                  <a:pt x="73838" y="162169"/>
                </a:cubicBezTo>
                <a:cubicBezTo>
                  <a:pt x="71705" y="162169"/>
                  <a:pt x="70638" y="161103"/>
                  <a:pt x="70638" y="158969"/>
                </a:cubicBezTo>
                <a:cubicBezTo>
                  <a:pt x="70638" y="156835"/>
                  <a:pt x="71705" y="155769"/>
                  <a:pt x="73838" y="155769"/>
                </a:cubicBezTo>
                <a:close/>
                <a:moveTo>
                  <a:pt x="122987" y="153940"/>
                </a:moveTo>
                <a:cubicBezTo>
                  <a:pt x="122682" y="155464"/>
                  <a:pt x="121768" y="156302"/>
                  <a:pt x="120244" y="156454"/>
                </a:cubicBezTo>
                <a:lnTo>
                  <a:pt x="120244" y="156683"/>
                </a:lnTo>
                <a:cubicBezTo>
                  <a:pt x="120549" y="158512"/>
                  <a:pt x="119787" y="159655"/>
                  <a:pt x="117958" y="160112"/>
                </a:cubicBezTo>
                <a:cubicBezTo>
                  <a:pt x="117501" y="161026"/>
                  <a:pt x="116815" y="161636"/>
                  <a:pt x="115901" y="161941"/>
                </a:cubicBezTo>
                <a:cubicBezTo>
                  <a:pt x="114681" y="162398"/>
                  <a:pt x="110681" y="163998"/>
                  <a:pt x="103899" y="166741"/>
                </a:cubicBezTo>
                <a:cubicBezTo>
                  <a:pt x="97117" y="169485"/>
                  <a:pt x="91745" y="171313"/>
                  <a:pt x="87783" y="172228"/>
                </a:cubicBezTo>
                <a:lnTo>
                  <a:pt x="51980" y="172228"/>
                </a:lnTo>
                <a:lnTo>
                  <a:pt x="47951" y="171670"/>
                </a:lnTo>
                <a:lnTo>
                  <a:pt x="16002" y="159198"/>
                </a:lnTo>
                <a:lnTo>
                  <a:pt x="16002" y="160112"/>
                </a:lnTo>
                <a:cubicBezTo>
                  <a:pt x="16002" y="161026"/>
                  <a:pt x="15736" y="161788"/>
                  <a:pt x="15202" y="162398"/>
                </a:cubicBezTo>
                <a:cubicBezTo>
                  <a:pt x="14669" y="163008"/>
                  <a:pt x="14021" y="163389"/>
                  <a:pt x="13259" y="163541"/>
                </a:cubicBezTo>
                <a:cubicBezTo>
                  <a:pt x="15393" y="165370"/>
                  <a:pt x="17831" y="166818"/>
                  <a:pt x="20574" y="167884"/>
                </a:cubicBezTo>
                <a:lnTo>
                  <a:pt x="47951" y="171670"/>
                </a:lnTo>
                <a:lnTo>
                  <a:pt x="49378" y="172228"/>
                </a:lnTo>
                <a:lnTo>
                  <a:pt x="51980" y="172228"/>
                </a:lnTo>
                <a:lnTo>
                  <a:pt x="85040" y="176800"/>
                </a:lnTo>
                <a:cubicBezTo>
                  <a:pt x="96165" y="175733"/>
                  <a:pt x="105080" y="173295"/>
                  <a:pt x="111786" y="169485"/>
                </a:cubicBezTo>
                <a:cubicBezTo>
                  <a:pt x="119101" y="165370"/>
                  <a:pt x="123978" y="161331"/>
                  <a:pt x="126416" y="157369"/>
                </a:cubicBezTo>
                <a:lnTo>
                  <a:pt x="126873" y="155311"/>
                </a:lnTo>
                <a:cubicBezTo>
                  <a:pt x="126264" y="154702"/>
                  <a:pt x="124968" y="154245"/>
                  <a:pt x="122987" y="153940"/>
                </a:cubicBezTo>
                <a:close/>
                <a:moveTo>
                  <a:pt x="61037" y="152797"/>
                </a:moveTo>
                <a:cubicBezTo>
                  <a:pt x="61951" y="152797"/>
                  <a:pt x="62713" y="153102"/>
                  <a:pt x="63323" y="153711"/>
                </a:cubicBezTo>
                <a:cubicBezTo>
                  <a:pt x="63932" y="154321"/>
                  <a:pt x="64237" y="155083"/>
                  <a:pt x="64237" y="155997"/>
                </a:cubicBezTo>
                <a:cubicBezTo>
                  <a:pt x="64237" y="158131"/>
                  <a:pt x="63170" y="159198"/>
                  <a:pt x="61037" y="159198"/>
                </a:cubicBezTo>
                <a:cubicBezTo>
                  <a:pt x="58903" y="159198"/>
                  <a:pt x="57836" y="158131"/>
                  <a:pt x="57836" y="155997"/>
                </a:cubicBezTo>
                <a:cubicBezTo>
                  <a:pt x="57836" y="155083"/>
                  <a:pt x="58141" y="154321"/>
                  <a:pt x="58751" y="153711"/>
                </a:cubicBezTo>
                <a:cubicBezTo>
                  <a:pt x="59360" y="153102"/>
                  <a:pt x="60122" y="152797"/>
                  <a:pt x="61037" y="152797"/>
                </a:cubicBezTo>
                <a:close/>
                <a:moveTo>
                  <a:pt x="103556" y="150739"/>
                </a:moveTo>
                <a:cubicBezTo>
                  <a:pt x="105690" y="150739"/>
                  <a:pt x="106757" y="151806"/>
                  <a:pt x="106757" y="153940"/>
                </a:cubicBezTo>
                <a:cubicBezTo>
                  <a:pt x="106757" y="156073"/>
                  <a:pt x="105690" y="157140"/>
                  <a:pt x="103556" y="157140"/>
                </a:cubicBezTo>
                <a:cubicBezTo>
                  <a:pt x="101423" y="157140"/>
                  <a:pt x="100356" y="156073"/>
                  <a:pt x="100356" y="153940"/>
                </a:cubicBezTo>
                <a:cubicBezTo>
                  <a:pt x="100356" y="151806"/>
                  <a:pt x="101423" y="150739"/>
                  <a:pt x="103556" y="150739"/>
                </a:cubicBezTo>
                <a:close/>
                <a:moveTo>
                  <a:pt x="91212" y="149368"/>
                </a:moveTo>
                <a:cubicBezTo>
                  <a:pt x="93345" y="149368"/>
                  <a:pt x="94412" y="150435"/>
                  <a:pt x="94412" y="152568"/>
                </a:cubicBezTo>
                <a:cubicBezTo>
                  <a:pt x="94412" y="154702"/>
                  <a:pt x="93345" y="155769"/>
                  <a:pt x="91212" y="155769"/>
                </a:cubicBezTo>
                <a:cubicBezTo>
                  <a:pt x="89078" y="155769"/>
                  <a:pt x="88011" y="154702"/>
                  <a:pt x="88011" y="152568"/>
                </a:cubicBezTo>
                <a:cubicBezTo>
                  <a:pt x="88011" y="150435"/>
                  <a:pt x="89078" y="149368"/>
                  <a:pt x="91212" y="149368"/>
                </a:cubicBezTo>
                <a:close/>
                <a:moveTo>
                  <a:pt x="44577" y="148225"/>
                </a:moveTo>
                <a:cubicBezTo>
                  <a:pt x="46711" y="148225"/>
                  <a:pt x="47778" y="149292"/>
                  <a:pt x="47778" y="151425"/>
                </a:cubicBezTo>
                <a:cubicBezTo>
                  <a:pt x="47778" y="153559"/>
                  <a:pt x="46711" y="154626"/>
                  <a:pt x="44577" y="154626"/>
                </a:cubicBezTo>
                <a:cubicBezTo>
                  <a:pt x="42444" y="154626"/>
                  <a:pt x="41377" y="153559"/>
                  <a:pt x="41377" y="151425"/>
                </a:cubicBezTo>
                <a:cubicBezTo>
                  <a:pt x="41377" y="149292"/>
                  <a:pt x="42444" y="148225"/>
                  <a:pt x="44577" y="148225"/>
                </a:cubicBezTo>
                <a:close/>
                <a:moveTo>
                  <a:pt x="32004" y="147082"/>
                </a:moveTo>
                <a:cubicBezTo>
                  <a:pt x="34138" y="147082"/>
                  <a:pt x="35205" y="148149"/>
                  <a:pt x="35205" y="150282"/>
                </a:cubicBezTo>
                <a:cubicBezTo>
                  <a:pt x="35205" y="152416"/>
                  <a:pt x="34138" y="153483"/>
                  <a:pt x="32004" y="153483"/>
                </a:cubicBezTo>
                <a:cubicBezTo>
                  <a:pt x="29871" y="153483"/>
                  <a:pt x="28804" y="152416"/>
                  <a:pt x="28804" y="150282"/>
                </a:cubicBezTo>
                <a:cubicBezTo>
                  <a:pt x="28804" y="148149"/>
                  <a:pt x="29871" y="147082"/>
                  <a:pt x="32004" y="147082"/>
                </a:cubicBezTo>
                <a:close/>
                <a:moveTo>
                  <a:pt x="101727" y="142281"/>
                </a:moveTo>
                <a:cubicBezTo>
                  <a:pt x="103861" y="142281"/>
                  <a:pt x="104928" y="143348"/>
                  <a:pt x="104928" y="145482"/>
                </a:cubicBezTo>
                <a:cubicBezTo>
                  <a:pt x="104928" y="147615"/>
                  <a:pt x="103861" y="148682"/>
                  <a:pt x="101727" y="148682"/>
                </a:cubicBezTo>
                <a:cubicBezTo>
                  <a:pt x="99594" y="148682"/>
                  <a:pt x="98527" y="147615"/>
                  <a:pt x="98527" y="145482"/>
                </a:cubicBezTo>
                <a:cubicBezTo>
                  <a:pt x="98527" y="143348"/>
                  <a:pt x="99594" y="142281"/>
                  <a:pt x="101727" y="142281"/>
                </a:cubicBezTo>
                <a:close/>
                <a:moveTo>
                  <a:pt x="79096" y="140452"/>
                </a:moveTo>
                <a:cubicBezTo>
                  <a:pt x="81230" y="140452"/>
                  <a:pt x="82296" y="141519"/>
                  <a:pt x="82296" y="143653"/>
                </a:cubicBezTo>
                <a:cubicBezTo>
                  <a:pt x="82296" y="145786"/>
                  <a:pt x="81230" y="146853"/>
                  <a:pt x="79096" y="146853"/>
                </a:cubicBezTo>
                <a:cubicBezTo>
                  <a:pt x="76962" y="146853"/>
                  <a:pt x="75896" y="145786"/>
                  <a:pt x="75896" y="143653"/>
                </a:cubicBezTo>
                <a:cubicBezTo>
                  <a:pt x="75896" y="141519"/>
                  <a:pt x="76962" y="140452"/>
                  <a:pt x="79096" y="140452"/>
                </a:cubicBezTo>
                <a:close/>
                <a:moveTo>
                  <a:pt x="65609" y="139767"/>
                </a:moveTo>
                <a:cubicBezTo>
                  <a:pt x="67742" y="139767"/>
                  <a:pt x="68809" y="140833"/>
                  <a:pt x="68809" y="142967"/>
                </a:cubicBezTo>
                <a:cubicBezTo>
                  <a:pt x="68809" y="145101"/>
                  <a:pt x="67742" y="146167"/>
                  <a:pt x="65609" y="146167"/>
                </a:cubicBezTo>
                <a:cubicBezTo>
                  <a:pt x="63475" y="146167"/>
                  <a:pt x="62408" y="145101"/>
                  <a:pt x="62408" y="142967"/>
                </a:cubicBezTo>
                <a:cubicBezTo>
                  <a:pt x="62408" y="140833"/>
                  <a:pt x="63475" y="139767"/>
                  <a:pt x="65609" y="139767"/>
                </a:cubicBezTo>
                <a:close/>
                <a:moveTo>
                  <a:pt x="50978" y="138166"/>
                </a:moveTo>
                <a:cubicBezTo>
                  <a:pt x="53112" y="138166"/>
                  <a:pt x="54179" y="139233"/>
                  <a:pt x="54179" y="141367"/>
                </a:cubicBezTo>
                <a:cubicBezTo>
                  <a:pt x="54179" y="143500"/>
                  <a:pt x="53112" y="144567"/>
                  <a:pt x="50978" y="144567"/>
                </a:cubicBezTo>
                <a:cubicBezTo>
                  <a:pt x="48845" y="144567"/>
                  <a:pt x="47778" y="143500"/>
                  <a:pt x="47778" y="141367"/>
                </a:cubicBezTo>
                <a:cubicBezTo>
                  <a:pt x="47778" y="139233"/>
                  <a:pt x="48845" y="138166"/>
                  <a:pt x="50978" y="138166"/>
                </a:cubicBezTo>
                <a:close/>
                <a:moveTo>
                  <a:pt x="36576" y="134280"/>
                </a:moveTo>
                <a:cubicBezTo>
                  <a:pt x="38710" y="134280"/>
                  <a:pt x="39777" y="135347"/>
                  <a:pt x="39777" y="137481"/>
                </a:cubicBezTo>
                <a:cubicBezTo>
                  <a:pt x="39777" y="139614"/>
                  <a:pt x="38710" y="140681"/>
                  <a:pt x="36576" y="140681"/>
                </a:cubicBezTo>
                <a:cubicBezTo>
                  <a:pt x="34443" y="140681"/>
                  <a:pt x="33376" y="139614"/>
                  <a:pt x="33376" y="137481"/>
                </a:cubicBezTo>
                <a:cubicBezTo>
                  <a:pt x="33376" y="135347"/>
                  <a:pt x="34443" y="134280"/>
                  <a:pt x="36576" y="134280"/>
                </a:cubicBezTo>
                <a:close/>
                <a:moveTo>
                  <a:pt x="89840" y="134052"/>
                </a:moveTo>
                <a:cubicBezTo>
                  <a:pt x="91974" y="134052"/>
                  <a:pt x="93041" y="135118"/>
                  <a:pt x="93041" y="137252"/>
                </a:cubicBezTo>
                <a:cubicBezTo>
                  <a:pt x="93041" y="139386"/>
                  <a:pt x="91974" y="140452"/>
                  <a:pt x="89840" y="140452"/>
                </a:cubicBezTo>
                <a:cubicBezTo>
                  <a:pt x="87707" y="140452"/>
                  <a:pt x="86640" y="139386"/>
                  <a:pt x="86640" y="137252"/>
                </a:cubicBezTo>
                <a:cubicBezTo>
                  <a:pt x="86640" y="135118"/>
                  <a:pt x="87707" y="134052"/>
                  <a:pt x="89840" y="134052"/>
                </a:cubicBezTo>
                <a:close/>
                <a:moveTo>
                  <a:pt x="75667" y="126508"/>
                </a:moveTo>
                <a:cubicBezTo>
                  <a:pt x="77801" y="126508"/>
                  <a:pt x="78867" y="127575"/>
                  <a:pt x="78867" y="129708"/>
                </a:cubicBezTo>
                <a:cubicBezTo>
                  <a:pt x="78867" y="131842"/>
                  <a:pt x="77801" y="132909"/>
                  <a:pt x="75667" y="132909"/>
                </a:cubicBezTo>
                <a:cubicBezTo>
                  <a:pt x="73533" y="132909"/>
                  <a:pt x="72467" y="131842"/>
                  <a:pt x="72467" y="129708"/>
                </a:cubicBezTo>
                <a:cubicBezTo>
                  <a:pt x="72467" y="127575"/>
                  <a:pt x="73533" y="126508"/>
                  <a:pt x="75667" y="126508"/>
                </a:cubicBezTo>
                <a:close/>
                <a:moveTo>
                  <a:pt x="52807" y="126508"/>
                </a:moveTo>
                <a:cubicBezTo>
                  <a:pt x="54941" y="126508"/>
                  <a:pt x="56007" y="127575"/>
                  <a:pt x="56007" y="129708"/>
                </a:cubicBezTo>
                <a:cubicBezTo>
                  <a:pt x="56007" y="131842"/>
                  <a:pt x="54941" y="132909"/>
                  <a:pt x="52807" y="132909"/>
                </a:cubicBezTo>
                <a:cubicBezTo>
                  <a:pt x="52197" y="133366"/>
                  <a:pt x="51435" y="133594"/>
                  <a:pt x="50521" y="133594"/>
                </a:cubicBezTo>
                <a:cubicBezTo>
                  <a:pt x="48387" y="133594"/>
                  <a:pt x="47321" y="132528"/>
                  <a:pt x="47321" y="130394"/>
                </a:cubicBezTo>
                <a:cubicBezTo>
                  <a:pt x="47321" y="128260"/>
                  <a:pt x="48387" y="127194"/>
                  <a:pt x="50521" y="127194"/>
                </a:cubicBezTo>
                <a:cubicBezTo>
                  <a:pt x="51131" y="126736"/>
                  <a:pt x="51893" y="126508"/>
                  <a:pt x="52807" y="126508"/>
                </a:cubicBezTo>
                <a:close/>
                <a:moveTo>
                  <a:pt x="64923" y="125136"/>
                </a:moveTo>
                <a:cubicBezTo>
                  <a:pt x="67056" y="125136"/>
                  <a:pt x="68123" y="126203"/>
                  <a:pt x="68123" y="128337"/>
                </a:cubicBezTo>
                <a:cubicBezTo>
                  <a:pt x="68123" y="130470"/>
                  <a:pt x="67056" y="131537"/>
                  <a:pt x="64923" y="131537"/>
                </a:cubicBezTo>
                <a:cubicBezTo>
                  <a:pt x="62789" y="131537"/>
                  <a:pt x="61722" y="130470"/>
                  <a:pt x="61722" y="128337"/>
                </a:cubicBezTo>
                <a:cubicBezTo>
                  <a:pt x="61722" y="126203"/>
                  <a:pt x="62789" y="125136"/>
                  <a:pt x="64923" y="125136"/>
                </a:cubicBezTo>
                <a:close/>
                <a:moveTo>
                  <a:pt x="86411" y="122850"/>
                </a:moveTo>
                <a:cubicBezTo>
                  <a:pt x="88545" y="122850"/>
                  <a:pt x="89612" y="123917"/>
                  <a:pt x="89612" y="126051"/>
                </a:cubicBezTo>
                <a:cubicBezTo>
                  <a:pt x="89612" y="128184"/>
                  <a:pt x="88545" y="129251"/>
                  <a:pt x="86411" y="129251"/>
                </a:cubicBezTo>
                <a:cubicBezTo>
                  <a:pt x="84278" y="129251"/>
                  <a:pt x="83211" y="128184"/>
                  <a:pt x="83211" y="126051"/>
                </a:cubicBezTo>
                <a:cubicBezTo>
                  <a:pt x="83211" y="123917"/>
                  <a:pt x="84278" y="122850"/>
                  <a:pt x="86411" y="122850"/>
                </a:cubicBezTo>
                <a:close/>
                <a:moveTo>
                  <a:pt x="60122" y="113935"/>
                </a:moveTo>
                <a:cubicBezTo>
                  <a:pt x="62256" y="113935"/>
                  <a:pt x="63323" y="115002"/>
                  <a:pt x="63323" y="117135"/>
                </a:cubicBezTo>
                <a:cubicBezTo>
                  <a:pt x="63323" y="119269"/>
                  <a:pt x="62256" y="120336"/>
                  <a:pt x="60122" y="120336"/>
                </a:cubicBezTo>
                <a:cubicBezTo>
                  <a:pt x="57989" y="120336"/>
                  <a:pt x="56922" y="119269"/>
                  <a:pt x="56922" y="117135"/>
                </a:cubicBezTo>
                <a:cubicBezTo>
                  <a:pt x="56922" y="115002"/>
                  <a:pt x="57989" y="113935"/>
                  <a:pt x="60122" y="113935"/>
                </a:cubicBezTo>
                <a:close/>
                <a:moveTo>
                  <a:pt x="68809" y="112792"/>
                </a:moveTo>
                <a:cubicBezTo>
                  <a:pt x="70943" y="112792"/>
                  <a:pt x="72009" y="113859"/>
                  <a:pt x="72009" y="115992"/>
                </a:cubicBezTo>
                <a:cubicBezTo>
                  <a:pt x="72009" y="118126"/>
                  <a:pt x="70943" y="119193"/>
                  <a:pt x="68809" y="119193"/>
                </a:cubicBezTo>
                <a:cubicBezTo>
                  <a:pt x="66675" y="119193"/>
                  <a:pt x="65609" y="118126"/>
                  <a:pt x="65609" y="115992"/>
                </a:cubicBezTo>
                <a:cubicBezTo>
                  <a:pt x="65609" y="113859"/>
                  <a:pt x="66675" y="112792"/>
                  <a:pt x="68809" y="112792"/>
                </a:cubicBezTo>
                <a:close/>
                <a:moveTo>
                  <a:pt x="65837" y="101819"/>
                </a:moveTo>
                <a:cubicBezTo>
                  <a:pt x="67971" y="101819"/>
                  <a:pt x="69038" y="102886"/>
                  <a:pt x="69038" y="105019"/>
                </a:cubicBezTo>
                <a:cubicBezTo>
                  <a:pt x="69038" y="107153"/>
                  <a:pt x="67971" y="108220"/>
                  <a:pt x="65837" y="108220"/>
                </a:cubicBezTo>
                <a:cubicBezTo>
                  <a:pt x="63704" y="108220"/>
                  <a:pt x="62637" y="107153"/>
                  <a:pt x="62637" y="105019"/>
                </a:cubicBezTo>
                <a:cubicBezTo>
                  <a:pt x="62637" y="102886"/>
                  <a:pt x="63704" y="101819"/>
                  <a:pt x="65837" y="101819"/>
                </a:cubicBezTo>
                <a:close/>
                <a:moveTo>
                  <a:pt x="66752" y="80331"/>
                </a:moveTo>
                <a:cubicBezTo>
                  <a:pt x="68885" y="80331"/>
                  <a:pt x="69952" y="81397"/>
                  <a:pt x="69952" y="83531"/>
                </a:cubicBezTo>
                <a:cubicBezTo>
                  <a:pt x="69952" y="85665"/>
                  <a:pt x="68885" y="86731"/>
                  <a:pt x="66752" y="86731"/>
                </a:cubicBezTo>
                <a:cubicBezTo>
                  <a:pt x="64618" y="86731"/>
                  <a:pt x="63551" y="85665"/>
                  <a:pt x="63551" y="83531"/>
                </a:cubicBezTo>
                <a:cubicBezTo>
                  <a:pt x="63551" y="81397"/>
                  <a:pt x="64618" y="80331"/>
                  <a:pt x="66752" y="80331"/>
                </a:cubicBezTo>
                <a:close/>
                <a:moveTo>
                  <a:pt x="57836" y="71872"/>
                </a:moveTo>
                <a:cubicBezTo>
                  <a:pt x="59970" y="71872"/>
                  <a:pt x="61037" y="72939"/>
                  <a:pt x="61037" y="75073"/>
                </a:cubicBezTo>
                <a:cubicBezTo>
                  <a:pt x="61037" y="77206"/>
                  <a:pt x="59970" y="78273"/>
                  <a:pt x="57836" y="78273"/>
                </a:cubicBezTo>
                <a:cubicBezTo>
                  <a:pt x="55703" y="78273"/>
                  <a:pt x="54636" y="77206"/>
                  <a:pt x="54636" y="75073"/>
                </a:cubicBezTo>
                <a:cubicBezTo>
                  <a:pt x="54636" y="72939"/>
                  <a:pt x="55703" y="71872"/>
                  <a:pt x="57836" y="71872"/>
                </a:cubicBezTo>
                <a:close/>
                <a:moveTo>
                  <a:pt x="72009" y="70044"/>
                </a:moveTo>
                <a:cubicBezTo>
                  <a:pt x="74143" y="70044"/>
                  <a:pt x="75210" y="71110"/>
                  <a:pt x="75210" y="73244"/>
                </a:cubicBezTo>
                <a:cubicBezTo>
                  <a:pt x="75210" y="75378"/>
                  <a:pt x="74143" y="76444"/>
                  <a:pt x="72009" y="76444"/>
                </a:cubicBezTo>
                <a:cubicBezTo>
                  <a:pt x="69876" y="76444"/>
                  <a:pt x="68809" y="75378"/>
                  <a:pt x="68809" y="73244"/>
                </a:cubicBezTo>
                <a:cubicBezTo>
                  <a:pt x="68809" y="71110"/>
                  <a:pt x="69876" y="70044"/>
                  <a:pt x="72009" y="70044"/>
                </a:cubicBezTo>
                <a:close/>
                <a:moveTo>
                  <a:pt x="87326" y="66843"/>
                </a:moveTo>
                <a:cubicBezTo>
                  <a:pt x="89459" y="66843"/>
                  <a:pt x="90526" y="67910"/>
                  <a:pt x="90526" y="70044"/>
                </a:cubicBezTo>
                <a:cubicBezTo>
                  <a:pt x="90526" y="72177"/>
                  <a:pt x="89459" y="73244"/>
                  <a:pt x="87326" y="73244"/>
                </a:cubicBezTo>
                <a:cubicBezTo>
                  <a:pt x="85192" y="73244"/>
                  <a:pt x="84125" y="72177"/>
                  <a:pt x="84125" y="70044"/>
                </a:cubicBezTo>
                <a:cubicBezTo>
                  <a:pt x="84125" y="67910"/>
                  <a:pt x="85192" y="66843"/>
                  <a:pt x="87326" y="66843"/>
                </a:cubicBezTo>
                <a:close/>
                <a:moveTo>
                  <a:pt x="44806" y="66157"/>
                </a:moveTo>
                <a:cubicBezTo>
                  <a:pt x="46940" y="66157"/>
                  <a:pt x="48006" y="67224"/>
                  <a:pt x="48006" y="69358"/>
                </a:cubicBezTo>
                <a:cubicBezTo>
                  <a:pt x="48006" y="71491"/>
                  <a:pt x="46940" y="72558"/>
                  <a:pt x="44806" y="72558"/>
                </a:cubicBezTo>
                <a:cubicBezTo>
                  <a:pt x="42672" y="72558"/>
                  <a:pt x="41606" y="71491"/>
                  <a:pt x="41606" y="69358"/>
                </a:cubicBezTo>
                <a:cubicBezTo>
                  <a:pt x="41606" y="67224"/>
                  <a:pt x="42672" y="66157"/>
                  <a:pt x="44806" y="66157"/>
                </a:cubicBezTo>
                <a:close/>
                <a:moveTo>
                  <a:pt x="16002" y="49927"/>
                </a:moveTo>
                <a:cubicBezTo>
                  <a:pt x="17069" y="62881"/>
                  <a:pt x="17222" y="81321"/>
                  <a:pt x="16460" y="105248"/>
                </a:cubicBezTo>
                <a:cubicBezTo>
                  <a:pt x="16002" y="115611"/>
                  <a:pt x="15774" y="122317"/>
                  <a:pt x="15774" y="125365"/>
                </a:cubicBezTo>
                <a:cubicBezTo>
                  <a:pt x="15926" y="134661"/>
                  <a:pt x="15850" y="141976"/>
                  <a:pt x="15545" y="147310"/>
                </a:cubicBezTo>
                <a:lnTo>
                  <a:pt x="15545" y="148911"/>
                </a:lnTo>
                <a:lnTo>
                  <a:pt x="16460" y="148911"/>
                </a:lnTo>
                <a:cubicBezTo>
                  <a:pt x="17526" y="138395"/>
                  <a:pt x="21794" y="127117"/>
                  <a:pt x="29261" y="115078"/>
                </a:cubicBezTo>
                <a:cubicBezTo>
                  <a:pt x="36272" y="103495"/>
                  <a:pt x="43815" y="95875"/>
                  <a:pt x="51893" y="92218"/>
                </a:cubicBezTo>
                <a:cubicBezTo>
                  <a:pt x="42139" y="87646"/>
                  <a:pt x="34481" y="82121"/>
                  <a:pt x="28918" y="75644"/>
                </a:cubicBezTo>
                <a:cubicBezTo>
                  <a:pt x="23356" y="69167"/>
                  <a:pt x="19050" y="60595"/>
                  <a:pt x="16002" y="49927"/>
                </a:cubicBezTo>
                <a:close/>
                <a:moveTo>
                  <a:pt x="14402" y="46269"/>
                </a:moveTo>
                <a:lnTo>
                  <a:pt x="14402" y="47184"/>
                </a:lnTo>
                <a:cubicBezTo>
                  <a:pt x="14859" y="47488"/>
                  <a:pt x="15240" y="47869"/>
                  <a:pt x="15545" y="48327"/>
                </a:cubicBezTo>
                <a:cubicBezTo>
                  <a:pt x="15545" y="47869"/>
                  <a:pt x="15621" y="47336"/>
                  <a:pt x="15774" y="46726"/>
                </a:cubicBezTo>
                <a:close/>
                <a:moveTo>
                  <a:pt x="113386" y="43755"/>
                </a:moveTo>
                <a:cubicBezTo>
                  <a:pt x="111557" y="44212"/>
                  <a:pt x="109119" y="44898"/>
                  <a:pt x="106071" y="45812"/>
                </a:cubicBezTo>
                <a:cubicBezTo>
                  <a:pt x="98298" y="48250"/>
                  <a:pt x="93041" y="49774"/>
                  <a:pt x="90297" y="50384"/>
                </a:cubicBezTo>
                <a:cubicBezTo>
                  <a:pt x="78410" y="52518"/>
                  <a:pt x="63551" y="52975"/>
                  <a:pt x="45720" y="51756"/>
                </a:cubicBezTo>
                <a:cubicBezTo>
                  <a:pt x="36729" y="51146"/>
                  <a:pt x="28880" y="50079"/>
                  <a:pt x="22175" y="48555"/>
                </a:cubicBezTo>
                <a:cubicBezTo>
                  <a:pt x="25223" y="58918"/>
                  <a:pt x="29604" y="67110"/>
                  <a:pt x="35319" y="73130"/>
                </a:cubicBezTo>
                <a:cubicBezTo>
                  <a:pt x="41034" y="79149"/>
                  <a:pt x="49149" y="84293"/>
                  <a:pt x="59665" y="88560"/>
                </a:cubicBezTo>
                <a:cubicBezTo>
                  <a:pt x="60732" y="89017"/>
                  <a:pt x="61418" y="89779"/>
                  <a:pt x="61722" y="90846"/>
                </a:cubicBezTo>
                <a:cubicBezTo>
                  <a:pt x="62180" y="91303"/>
                  <a:pt x="62484" y="91913"/>
                  <a:pt x="62637" y="92675"/>
                </a:cubicBezTo>
                <a:cubicBezTo>
                  <a:pt x="62789" y="93589"/>
                  <a:pt x="62599" y="94389"/>
                  <a:pt x="62065" y="95075"/>
                </a:cubicBezTo>
                <a:cubicBezTo>
                  <a:pt x="61532" y="95761"/>
                  <a:pt x="60808" y="96180"/>
                  <a:pt x="59894" y="96333"/>
                </a:cubicBezTo>
                <a:cubicBezTo>
                  <a:pt x="55779" y="96790"/>
                  <a:pt x="51512" y="99038"/>
                  <a:pt x="47092" y="103076"/>
                </a:cubicBezTo>
                <a:cubicBezTo>
                  <a:pt x="42672" y="107115"/>
                  <a:pt x="38558" y="112182"/>
                  <a:pt x="34748" y="118278"/>
                </a:cubicBezTo>
                <a:cubicBezTo>
                  <a:pt x="29718" y="126508"/>
                  <a:pt x="26137" y="134661"/>
                  <a:pt x="24003" y="142738"/>
                </a:cubicBezTo>
                <a:cubicBezTo>
                  <a:pt x="24918" y="142434"/>
                  <a:pt x="25832" y="142510"/>
                  <a:pt x="26747" y="142967"/>
                </a:cubicBezTo>
                <a:cubicBezTo>
                  <a:pt x="28575" y="143881"/>
                  <a:pt x="28956" y="145329"/>
                  <a:pt x="27890" y="147310"/>
                </a:cubicBezTo>
                <a:cubicBezTo>
                  <a:pt x="26670" y="149444"/>
                  <a:pt x="25985" y="150739"/>
                  <a:pt x="25832" y="151197"/>
                </a:cubicBezTo>
                <a:cubicBezTo>
                  <a:pt x="25527" y="151349"/>
                  <a:pt x="25070" y="151730"/>
                  <a:pt x="24461" y="152340"/>
                </a:cubicBezTo>
                <a:lnTo>
                  <a:pt x="22175" y="154854"/>
                </a:lnTo>
                <a:cubicBezTo>
                  <a:pt x="22022" y="155159"/>
                  <a:pt x="21794" y="155388"/>
                  <a:pt x="21489" y="155540"/>
                </a:cubicBezTo>
                <a:cubicBezTo>
                  <a:pt x="27432" y="160417"/>
                  <a:pt x="37034" y="163922"/>
                  <a:pt x="50292" y="166056"/>
                </a:cubicBezTo>
                <a:cubicBezTo>
                  <a:pt x="64313" y="168189"/>
                  <a:pt x="76353" y="168113"/>
                  <a:pt x="86411" y="165827"/>
                </a:cubicBezTo>
                <a:cubicBezTo>
                  <a:pt x="90221" y="165065"/>
                  <a:pt x="95174" y="163427"/>
                  <a:pt x="101270" y="160912"/>
                </a:cubicBezTo>
                <a:cubicBezTo>
                  <a:pt x="107366" y="158397"/>
                  <a:pt x="111481" y="156759"/>
                  <a:pt x="113615" y="155997"/>
                </a:cubicBezTo>
                <a:cubicBezTo>
                  <a:pt x="108433" y="121250"/>
                  <a:pt x="95860" y="100143"/>
                  <a:pt x="75896" y="92675"/>
                </a:cubicBezTo>
                <a:cubicBezTo>
                  <a:pt x="75286" y="92523"/>
                  <a:pt x="74753" y="92142"/>
                  <a:pt x="74295" y="91532"/>
                </a:cubicBezTo>
                <a:cubicBezTo>
                  <a:pt x="73533" y="91227"/>
                  <a:pt x="73000" y="90618"/>
                  <a:pt x="72695" y="89703"/>
                </a:cubicBezTo>
                <a:cubicBezTo>
                  <a:pt x="71933" y="87722"/>
                  <a:pt x="72543" y="86350"/>
                  <a:pt x="74524" y="85588"/>
                </a:cubicBezTo>
                <a:cubicBezTo>
                  <a:pt x="83058" y="82236"/>
                  <a:pt x="91631" y="76140"/>
                  <a:pt x="100242" y="67300"/>
                </a:cubicBezTo>
                <a:cubicBezTo>
                  <a:pt x="108852" y="58461"/>
                  <a:pt x="113234" y="50613"/>
                  <a:pt x="113386" y="43755"/>
                </a:cubicBezTo>
                <a:close/>
                <a:moveTo>
                  <a:pt x="123216" y="41240"/>
                </a:moveTo>
                <a:cubicBezTo>
                  <a:pt x="122759" y="42154"/>
                  <a:pt x="121997" y="42612"/>
                  <a:pt x="120930" y="42612"/>
                </a:cubicBezTo>
                <a:lnTo>
                  <a:pt x="119787" y="42612"/>
                </a:lnTo>
                <a:cubicBezTo>
                  <a:pt x="120244" y="51451"/>
                  <a:pt x="115215" y="61204"/>
                  <a:pt x="104699" y="71872"/>
                </a:cubicBezTo>
                <a:cubicBezTo>
                  <a:pt x="97994" y="78730"/>
                  <a:pt x="90678" y="84369"/>
                  <a:pt x="82754" y="88789"/>
                </a:cubicBezTo>
                <a:cubicBezTo>
                  <a:pt x="99822" y="97171"/>
                  <a:pt x="111481" y="115230"/>
                  <a:pt x="117729" y="142967"/>
                </a:cubicBezTo>
                <a:cubicBezTo>
                  <a:pt x="118187" y="137176"/>
                  <a:pt x="118491" y="129556"/>
                  <a:pt x="118644" y="120107"/>
                </a:cubicBezTo>
                <a:cubicBezTo>
                  <a:pt x="118949" y="101819"/>
                  <a:pt x="119253" y="90618"/>
                  <a:pt x="119558" y="86503"/>
                </a:cubicBezTo>
                <a:cubicBezTo>
                  <a:pt x="119863" y="83455"/>
                  <a:pt x="120358" y="78959"/>
                  <a:pt x="121044" y="73015"/>
                </a:cubicBezTo>
                <a:cubicBezTo>
                  <a:pt x="121730" y="67072"/>
                  <a:pt x="122149" y="63719"/>
                  <a:pt x="122301" y="62957"/>
                </a:cubicBezTo>
                <a:lnTo>
                  <a:pt x="122301" y="46726"/>
                </a:lnTo>
                <a:cubicBezTo>
                  <a:pt x="122301" y="45660"/>
                  <a:pt x="122682" y="44821"/>
                  <a:pt x="123444" y="44212"/>
                </a:cubicBezTo>
                <a:lnTo>
                  <a:pt x="123444" y="41469"/>
                </a:lnTo>
                <a:cubicBezTo>
                  <a:pt x="123444" y="41316"/>
                  <a:pt x="123368" y="41240"/>
                  <a:pt x="123216" y="41240"/>
                </a:cubicBezTo>
                <a:close/>
                <a:moveTo>
                  <a:pt x="122301" y="19066"/>
                </a:moveTo>
                <a:cubicBezTo>
                  <a:pt x="120625" y="19828"/>
                  <a:pt x="118644" y="20590"/>
                  <a:pt x="116358" y="21352"/>
                </a:cubicBezTo>
                <a:cubicBezTo>
                  <a:pt x="108585" y="23943"/>
                  <a:pt x="101956" y="25619"/>
                  <a:pt x="96470" y="26381"/>
                </a:cubicBezTo>
                <a:cubicBezTo>
                  <a:pt x="87021" y="27600"/>
                  <a:pt x="71095" y="27753"/>
                  <a:pt x="48692" y="26838"/>
                </a:cubicBezTo>
                <a:cubicBezTo>
                  <a:pt x="37110" y="26381"/>
                  <a:pt x="27661" y="25619"/>
                  <a:pt x="20346" y="24552"/>
                </a:cubicBezTo>
                <a:cubicBezTo>
                  <a:pt x="16079" y="23943"/>
                  <a:pt x="12573" y="23257"/>
                  <a:pt x="9830" y="22495"/>
                </a:cubicBezTo>
                <a:cubicBezTo>
                  <a:pt x="8763" y="22038"/>
                  <a:pt x="7773" y="21657"/>
                  <a:pt x="6858" y="21352"/>
                </a:cubicBezTo>
                <a:cubicBezTo>
                  <a:pt x="6706" y="23333"/>
                  <a:pt x="6554" y="25009"/>
                  <a:pt x="6401" y="26381"/>
                </a:cubicBezTo>
                <a:cubicBezTo>
                  <a:pt x="6401" y="28819"/>
                  <a:pt x="6477" y="30801"/>
                  <a:pt x="6630" y="32325"/>
                </a:cubicBezTo>
                <a:cubicBezTo>
                  <a:pt x="6935" y="33849"/>
                  <a:pt x="7316" y="34839"/>
                  <a:pt x="7773" y="35296"/>
                </a:cubicBezTo>
                <a:cubicBezTo>
                  <a:pt x="10516" y="38040"/>
                  <a:pt x="15469" y="40326"/>
                  <a:pt x="22632" y="42154"/>
                </a:cubicBezTo>
                <a:cubicBezTo>
                  <a:pt x="28880" y="43678"/>
                  <a:pt x="36729" y="44745"/>
                  <a:pt x="46178" y="45355"/>
                </a:cubicBezTo>
                <a:cubicBezTo>
                  <a:pt x="63551" y="46574"/>
                  <a:pt x="77801" y="46117"/>
                  <a:pt x="88926" y="43983"/>
                </a:cubicBezTo>
                <a:cubicBezTo>
                  <a:pt x="91517" y="43526"/>
                  <a:pt x="96622" y="42154"/>
                  <a:pt x="104242" y="39868"/>
                </a:cubicBezTo>
                <a:cubicBezTo>
                  <a:pt x="110948" y="37735"/>
                  <a:pt x="116358" y="36516"/>
                  <a:pt x="120473" y="36211"/>
                </a:cubicBezTo>
                <a:cubicBezTo>
                  <a:pt x="121082" y="36211"/>
                  <a:pt x="121692" y="36363"/>
                  <a:pt x="122301" y="36668"/>
                </a:cubicBezTo>
                <a:close/>
                <a:moveTo>
                  <a:pt x="88011" y="6721"/>
                </a:moveTo>
                <a:cubicBezTo>
                  <a:pt x="68809" y="5807"/>
                  <a:pt x="50673" y="6798"/>
                  <a:pt x="33605" y="9693"/>
                </a:cubicBezTo>
                <a:cubicBezTo>
                  <a:pt x="22327" y="11674"/>
                  <a:pt x="15012" y="13275"/>
                  <a:pt x="11659" y="14494"/>
                </a:cubicBezTo>
                <a:cubicBezTo>
                  <a:pt x="11049" y="14799"/>
                  <a:pt x="10364" y="15103"/>
                  <a:pt x="9602" y="15408"/>
                </a:cubicBezTo>
                <a:lnTo>
                  <a:pt x="11888" y="16323"/>
                </a:lnTo>
                <a:cubicBezTo>
                  <a:pt x="14174" y="17085"/>
                  <a:pt x="17298" y="17770"/>
                  <a:pt x="21260" y="18380"/>
                </a:cubicBezTo>
                <a:cubicBezTo>
                  <a:pt x="28423" y="19447"/>
                  <a:pt x="37643" y="20133"/>
                  <a:pt x="48921" y="20437"/>
                </a:cubicBezTo>
                <a:cubicBezTo>
                  <a:pt x="70866" y="21352"/>
                  <a:pt x="86411" y="21199"/>
                  <a:pt x="95555" y="19980"/>
                </a:cubicBezTo>
                <a:cubicBezTo>
                  <a:pt x="100737" y="19371"/>
                  <a:pt x="106985" y="17847"/>
                  <a:pt x="114300" y="15408"/>
                </a:cubicBezTo>
                <a:cubicBezTo>
                  <a:pt x="116434" y="14646"/>
                  <a:pt x="118110" y="13960"/>
                  <a:pt x="119330" y="13351"/>
                </a:cubicBezTo>
                <a:cubicBezTo>
                  <a:pt x="119482" y="13198"/>
                  <a:pt x="119711" y="13046"/>
                  <a:pt x="120015" y="12894"/>
                </a:cubicBezTo>
                <a:cubicBezTo>
                  <a:pt x="119406" y="12741"/>
                  <a:pt x="118720" y="12513"/>
                  <a:pt x="117958" y="12208"/>
                </a:cubicBezTo>
                <a:cubicBezTo>
                  <a:pt x="116129" y="11751"/>
                  <a:pt x="113958" y="11370"/>
                  <a:pt x="111443" y="11065"/>
                </a:cubicBezTo>
                <a:cubicBezTo>
                  <a:pt x="108928" y="10760"/>
                  <a:pt x="106833" y="10531"/>
                  <a:pt x="105156" y="10379"/>
                </a:cubicBezTo>
                <a:lnTo>
                  <a:pt x="97841" y="10150"/>
                </a:lnTo>
                <a:cubicBezTo>
                  <a:pt x="94488" y="9998"/>
                  <a:pt x="92202" y="9922"/>
                  <a:pt x="90983" y="9922"/>
                </a:cubicBezTo>
                <a:cubicBezTo>
                  <a:pt x="90221" y="9922"/>
                  <a:pt x="89535" y="9579"/>
                  <a:pt x="88926" y="8893"/>
                </a:cubicBezTo>
                <a:cubicBezTo>
                  <a:pt x="88316" y="8207"/>
                  <a:pt x="88011" y="7483"/>
                  <a:pt x="88011" y="6721"/>
                </a:cubicBezTo>
                <a:close/>
                <a:moveTo>
                  <a:pt x="67037" y="92"/>
                </a:moveTo>
                <a:cubicBezTo>
                  <a:pt x="79039" y="-213"/>
                  <a:pt x="91593" y="244"/>
                  <a:pt x="104699" y="1464"/>
                </a:cubicBezTo>
                <a:cubicBezTo>
                  <a:pt x="106376" y="1616"/>
                  <a:pt x="107366" y="2530"/>
                  <a:pt x="107671" y="4207"/>
                </a:cubicBezTo>
                <a:cubicBezTo>
                  <a:pt x="112395" y="4512"/>
                  <a:pt x="116434" y="5197"/>
                  <a:pt x="119787" y="6264"/>
                </a:cubicBezTo>
                <a:cubicBezTo>
                  <a:pt x="122682" y="7026"/>
                  <a:pt x="124740" y="8017"/>
                  <a:pt x="125959" y="9236"/>
                </a:cubicBezTo>
                <a:cubicBezTo>
                  <a:pt x="126569" y="9846"/>
                  <a:pt x="127026" y="10608"/>
                  <a:pt x="127331" y="11522"/>
                </a:cubicBezTo>
                <a:cubicBezTo>
                  <a:pt x="128245" y="12132"/>
                  <a:pt x="128702" y="12970"/>
                  <a:pt x="128702" y="14037"/>
                </a:cubicBezTo>
                <a:lnTo>
                  <a:pt x="128702" y="30953"/>
                </a:lnTo>
                <a:cubicBezTo>
                  <a:pt x="128855" y="31258"/>
                  <a:pt x="129007" y="31639"/>
                  <a:pt x="129159" y="32096"/>
                </a:cubicBezTo>
                <a:cubicBezTo>
                  <a:pt x="130226" y="40021"/>
                  <a:pt x="130074" y="50460"/>
                  <a:pt x="128702" y="63414"/>
                </a:cubicBezTo>
                <a:cubicBezTo>
                  <a:pt x="128550" y="70425"/>
                  <a:pt x="128283" y="83683"/>
                  <a:pt x="127902" y="103191"/>
                </a:cubicBezTo>
                <a:cubicBezTo>
                  <a:pt x="127521" y="122698"/>
                  <a:pt x="127331" y="137785"/>
                  <a:pt x="127331" y="148453"/>
                </a:cubicBezTo>
                <a:cubicBezTo>
                  <a:pt x="129007" y="148911"/>
                  <a:pt x="130302" y="149596"/>
                  <a:pt x="131217" y="150511"/>
                </a:cubicBezTo>
                <a:cubicBezTo>
                  <a:pt x="133503" y="152644"/>
                  <a:pt x="134036" y="155311"/>
                  <a:pt x="132817" y="158512"/>
                </a:cubicBezTo>
                <a:cubicBezTo>
                  <a:pt x="132817" y="158664"/>
                  <a:pt x="133350" y="161941"/>
                  <a:pt x="134417" y="168342"/>
                </a:cubicBezTo>
                <a:cubicBezTo>
                  <a:pt x="135179" y="173371"/>
                  <a:pt x="135103" y="177333"/>
                  <a:pt x="134189" y="180229"/>
                </a:cubicBezTo>
                <a:cubicBezTo>
                  <a:pt x="132665" y="185563"/>
                  <a:pt x="127407" y="190363"/>
                  <a:pt x="118415" y="194631"/>
                </a:cubicBezTo>
                <a:cubicBezTo>
                  <a:pt x="115824" y="195850"/>
                  <a:pt x="112357" y="197259"/>
                  <a:pt x="108014" y="198860"/>
                </a:cubicBezTo>
                <a:cubicBezTo>
                  <a:pt x="103671" y="200460"/>
                  <a:pt x="101042" y="201489"/>
                  <a:pt x="100127" y="201946"/>
                </a:cubicBezTo>
                <a:cubicBezTo>
                  <a:pt x="98756" y="202555"/>
                  <a:pt x="97536" y="202327"/>
                  <a:pt x="96470" y="201260"/>
                </a:cubicBezTo>
                <a:cubicBezTo>
                  <a:pt x="84735" y="203851"/>
                  <a:pt x="72162" y="204841"/>
                  <a:pt x="58751" y="204232"/>
                </a:cubicBezTo>
                <a:cubicBezTo>
                  <a:pt x="46406" y="203622"/>
                  <a:pt x="35395" y="201603"/>
                  <a:pt x="25718" y="198174"/>
                </a:cubicBezTo>
                <a:cubicBezTo>
                  <a:pt x="16041" y="194745"/>
                  <a:pt x="9221" y="189678"/>
                  <a:pt x="5258" y="182972"/>
                </a:cubicBezTo>
                <a:cubicBezTo>
                  <a:pt x="2210" y="177943"/>
                  <a:pt x="1143" y="170323"/>
                  <a:pt x="2058" y="160112"/>
                </a:cubicBezTo>
                <a:cubicBezTo>
                  <a:pt x="2058" y="159350"/>
                  <a:pt x="2363" y="158664"/>
                  <a:pt x="2972" y="158055"/>
                </a:cubicBezTo>
                <a:cubicBezTo>
                  <a:pt x="2972" y="155616"/>
                  <a:pt x="3963" y="153559"/>
                  <a:pt x="5944" y="151882"/>
                </a:cubicBezTo>
                <a:cubicBezTo>
                  <a:pt x="6858" y="151273"/>
                  <a:pt x="7849" y="150739"/>
                  <a:pt x="8916" y="150282"/>
                </a:cubicBezTo>
                <a:cubicBezTo>
                  <a:pt x="9068" y="149215"/>
                  <a:pt x="9144" y="148149"/>
                  <a:pt x="9144" y="147082"/>
                </a:cubicBezTo>
                <a:cubicBezTo>
                  <a:pt x="8992" y="140833"/>
                  <a:pt x="9068" y="133671"/>
                  <a:pt x="9373" y="125593"/>
                </a:cubicBezTo>
                <a:cubicBezTo>
                  <a:pt x="9221" y="119193"/>
                  <a:pt x="9144" y="114697"/>
                  <a:pt x="9144" y="112106"/>
                </a:cubicBezTo>
                <a:cubicBezTo>
                  <a:pt x="9144" y="109058"/>
                  <a:pt x="9183" y="103876"/>
                  <a:pt x="9259" y="96561"/>
                </a:cubicBezTo>
                <a:cubicBezTo>
                  <a:pt x="9335" y="89246"/>
                  <a:pt x="9373" y="83607"/>
                  <a:pt x="9373" y="79645"/>
                </a:cubicBezTo>
                <a:cubicBezTo>
                  <a:pt x="9373" y="75682"/>
                  <a:pt x="9259" y="70691"/>
                  <a:pt x="9030" y="64671"/>
                </a:cubicBezTo>
                <a:cubicBezTo>
                  <a:pt x="8802" y="58652"/>
                  <a:pt x="8459" y="53127"/>
                  <a:pt x="8001" y="48098"/>
                </a:cubicBezTo>
                <a:lnTo>
                  <a:pt x="8001" y="47869"/>
                </a:lnTo>
                <a:lnTo>
                  <a:pt x="8001" y="44669"/>
                </a:lnTo>
                <a:cubicBezTo>
                  <a:pt x="8001" y="44212"/>
                  <a:pt x="8078" y="43831"/>
                  <a:pt x="8230" y="43526"/>
                </a:cubicBezTo>
                <a:cubicBezTo>
                  <a:pt x="6249" y="42459"/>
                  <a:pt x="4572" y="41240"/>
                  <a:pt x="3201" y="39868"/>
                </a:cubicBezTo>
                <a:cubicBezTo>
                  <a:pt x="1829" y="38344"/>
                  <a:pt x="915" y="36211"/>
                  <a:pt x="458" y="33468"/>
                </a:cubicBezTo>
                <a:cubicBezTo>
                  <a:pt x="153" y="31486"/>
                  <a:pt x="0" y="29048"/>
                  <a:pt x="0" y="26152"/>
                </a:cubicBezTo>
                <a:cubicBezTo>
                  <a:pt x="153" y="24476"/>
                  <a:pt x="305" y="22114"/>
                  <a:pt x="458" y="19066"/>
                </a:cubicBezTo>
                <a:cubicBezTo>
                  <a:pt x="762" y="16475"/>
                  <a:pt x="915" y="14799"/>
                  <a:pt x="915" y="14037"/>
                </a:cubicBezTo>
                <a:cubicBezTo>
                  <a:pt x="915" y="11903"/>
                  <a:pt x="1982" y="10836"/>
                  <a:pt x="4115" y="10836"/>
                </a:cubicBezTo>
                <a:lnTo>
                  <a:pt x="4801" y="10836"/>
                </a:lnTo>
                <a:cubicBezTo>
                  <a:pt x="4953" y="10836"/>
                  <a:pt x="5106" y="10760"/>
                  <a:pt x="5258" y="10608"/>
                </a:cubicBezTo>
                <a:cubicBezTo>
                  <a:pt x="6477" y="9846"/>
                  <a:pt x="7849" y="9160"/>
                  <a:pt x="9373" y="8550"/>
                </a:cubicBezTo>
                <a:cubicBezTo>
                  <a:pt x="13031" y="7026"/>
                  <a:pt x="20803" y="5274"/>
                  <a:pt x="32690" y="3292"/>
                </a:cubicBezTo>
                <a:cubicBezTo>
                  <a:pt x="43587" y="1464"/>
                  <a:pt x="55036" y="397"/>
                  <a:pt x="67037" y="9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schemeClr val="tx1">
                <a:alpha val="2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9" name="Freeform 58"/>
          <p:cNvSpPr/>
          <p:nvPr/>
        </p:nvSpPr>
        <p:spPr>
          <a:xfrm rot="20581166">
            <a:off x="4936876" y="4005233"/>
            <a:ext cx="531710" cy="738337"/>
          </a:xfrm>
          <a:custGeom>
            <a:avLst/>
            <a:gdLst/>
            <a:ahLst/>
            <a:cxnLst/>
            <a:rect l="l" t="t" r="r" b="b"/>
            <a:pathLst>
              <a:path w="122084" h="169527">
                <a:moveTo>
                  <a:pt x="35956" y="139827"/>
                </a:moveTo>
                <a:cubicBezTo>
                  <a:pt x="36413" y="141656"/>
                  <a:pt x="36947" y="143180"/>
                  <a:pt x="37556" y="144399"/>
                </a:cubicBezTo>
                <a:cubicBezTo>
                  <a:pt x="38013" y="145466"/>
                  <a:pt x="38547" y="146533"/>
                  <a:pt x="39156" y="147600"/>
                </a:cubicBezTo>
                <a:cubicBezTo>
                  <a:pt x="40376" y="146685"/>
                  <a:pt x="41671" y="146609"/>
                  <a:pt x="43043" y="147371"/>
                </a:cubicBezTo>
                <a:cubicBezTo>
                  <a:pt x="51882" y="153620"/>
                  <a:pt x="65369" y="154763"/>
                  <a:pt x="83505" y="150800"/>
                </a:cubicBezTo>
                <a:cubicBezTo>
                  <a:pt x="85029" y="150495"/>
                  <a:pt x="86172" y="151029"/>
                  <a:pt x="86934" y="152400"/>
                </a:cubicBezTo>
                <a:cubicBezTo>
                  <a:pt x="87543" y="151638"/>
                  <a:pt x="88077" y="150800"/>
                  <a:pt x="88534" y="149886"/>
                </a:cubicBezTo>
                <a:cubicBezTo>
                  <a:pt x="88686" y="149581"/>
                  <a:pt x="88915" y="149352"/>
                  <a:pt x="89220" y="149200"/>
                </a:cubicBezTo>
                <a:lnTo>
                  <a:pt x="89448" y="147143"/>
                </a:lnTo>
                <a:cubicBezTo>
                  <a:pt x="84267" y="148514"/>
                  <a:pt x="77485" y="149048"/>
                  <a:pt x="69103" y="148743"/>
                </a:cubicBezTo>
                <a:cubicBezTo>
                  <a:pt x="58130" y="148286"/>
                  <a:pt x="49443" y="146838"/>
                  <a:pt x="43043" y="144399"/>
                </a:cubicBezTo>
                <a:cubicBezTo>
                  <a:pt x="40757" y="143637"/>
                  <a:pt x="38394" y="142113"/>
                  <a:pt x="35956" y="139827"/>
                </a:cubicBezTo>
                <a:close/>
                <a:moveTo>
                  <a:pt x="35042" y="126340"/>
                </a:moveTo>
                <a:lnTo>
                  <a:pt x="35042" y="129540"/>
                </a:lnTo>
                <a:lnTo>
                  <a:pt x="35042" y="130683"/>
                </a:lnTo>
                <a:cubicBezTo>
                  <a:pt x="35499" y="130836"/>
                  <a:pt x="35880" y="130988"/>
                  <a:pt x="36185" y="131141"/>
                </a:cubicBezTo>
                <a:cubicBezTo>
                  <a:pt x="37099" y="131903"/>
                  <a:pt x="38166" y="132893"/>
                  <a:pt x="39385" y="134112"/>
                </a:cubicBezTo>
                <a:cubicBezTo>
                  <a:pt x="40604" y="135332"/>
                  <a:pt x="41633" y="136246"/>
                  <a:pt x="42471" y="136856"/>
                </a:cubicBezTo>
                <a:cubicBezTo>
                  <a:pt x="43309" y="137465"/>
                  <a:pt x="44262" y="137999"/>
                  <a:pt x="45329" y="138456"/>
                </a:cubicBezTo>
                <a:cubicBezTo>
                  <a:pt x="50967" y="140589"/>
                  <a:pt x="59045" y="141885"/>
                  <a:pt x="69560" y="142342"/>
                </a:cubicBezTo>
                <a:cubicBezTo>
                  <a:pt x="79466" y="142799"/>
                  <a:pt x="86553" y="141961"/>
                  <a:pt x="90820" y="139827"/>
                </a:cubicBezTo>
                <a:lnTo>
                  <a:pt x="92192" y="133198"/>
                </a:lnTo>
                <a:lnTo>
                  <a:pt x="92649" y="129998"/>
                </a:lnTo>
                <a:cubicBezTo>
                  <a:pt x="92496" y="130150"/>
                  <a:pt x="92268" y="130226"/>
                  <a:pt x="91963" y="130226"/>
                </a:cubicBezTo>
                <a:cubicBezTo>
                  <a:pt x="80990" y="133884"/>
                  <a:pt x="70551" y="135560"/>
                  <a:pt x="60645" y="135255"/>
                </a:cubicBezTo>
                <a:cubicBezTo>
                  <a:pt x="49977" y="134798"/>
                  <a:pt x="41442" y="131826"/>
                  <a:pt x="35042" y="126340"/>
                </a:cubicBezTo>
                <a:close/>
                <a:moveTo>
                  <a:pt x="94935" y="113310"/>
                </a:moveTo>
                <a:cubicBezTo>
                  <a:pt x="78628" y="123216"/>
                  <a:pt x="58816" y="124130"/>
                  <a:pt x="35499" y="116053"/>
                </a:cubicBezTo>
                <a:lnTo>
                  <a:pt x="35499" y="117653"/>
                </a:lnTo>
                <a:cubicBezTo>
                  <a:pt x="35804" y="117806"/>
                  <a:pt x="36108" y="118034"/>
                  <a:pt x="36413" y="118339"/>
                </a:cubicBezTo>
                <a:cubicBezTo>
                  <a:pt x="41595" y="124740"/>
                  <a:pt x="49748" y="128245"/>
                  <a:pt x="60873" y="128855"/>
                </a:cubicBezTo>
                <a:cubicBezTo>
                  <a:pt x="70017" y="129159"/>
                  <a:pt x="79771" y="127635"/>
                  <a:pt x="90134" y="124283"/>
                </a:cubicBezTo>
                <a:cubicBezTo>
                  <a:pt x="91506" y="123825"/>
                  <a:pt x="92649" y="124130"/>
                  <a:pt x="93563" y="125197"/>
                </a:cubicBezTo>
                <a:cubicBezTo>
                  <a:pt x="94325" y="120777"/>
                  <a:pt x="94782" y="116815"/>
                  <a:pt x="94935" y="113310"/>
                </a:cubicBezTo>
                <a:close/>
                <a:moveTo>
                  <a:pt x="55158" y="31014"/>
                </a:moveTo>
                <a:cubicBezTo>
                  <a:pt x="48148" y="33300"/>
                  <a:pt x="41976" y="38862"/>
                  <a:pt x="36642" y="47702"/>
                </a:cubicBezTo>
                <a:cubicBezTo>
                  <a:pt x="31460" y="56236"/>
                  <a:pt x="28488" y="65075"/>
                  <a:pt x="27726" y="74219"/>
                </a:cubicBezTo>
                <a:cubicBezTo>
                  <a:pt x="29860" y="76505"/>
                  <a:pt x="31841" y="77420"/>
                  <a:pt x="33670" y="76962"/>
                </a:cubicBezTo>
                <a:cubicBezTo>
                  <a:pt x="33975" y="76810"/>
                  <a:pt x="34508" y="76277"/>
                  <a:pt x="35270" y="75362"/>
                </a:cubicBezTo>
                <a:cubicBezTo>
                  <a:pt x="36337" y="74295"/>
                  <a:pt x="37480" y="72695"/>
                  <a:pt x="38699" y="70562"/>
                </a:cubicBezTo>
                <a:cubicBezTo>
                  <a:pt x="40985" y="66752"/>
                  <a:pt x="43500" y="61799"/>
                  <a:pt x="46243" y="55703"/>
                </a:cubicBezTo>
                <a:cubicBezTo>
                  <a:pt x="48681" y="50216"/>
                  <a:pt x="50739" y="44882"/>
                  <a:pt x="52415" y="39701"/>
                </a:cubicBezTo>
                <a:cubicBezTo>
                  <a:pt x="53787" y="35738"/>
                  <a:pt x="54701" y="32843"/>
                  <a:pt x="55158" y="31014"/>
                </a:cubicBezTo>
                <a:close/>
                <a:moveTo>
                  <a:pt x="56073" y="23927"/>
                </a:moveTo>
                <a:cubicBezTo>
                  <a:pt x="56987" y="23775"/>
                  <a:pt x="57787" y="23927"/>
                  <a:pt x="58473" y="24384"/>
                </a:cubicBezTo>
                <a:cubicBezTo>
                  <a:pt x="59159" y="24842"/>
                  <a:pt x="59654" y="25527"/>
                  <a:pt x="59959" y="26442"/>
                </a:cubicBezTo>
                <a:lnTo>
                  <a:pt x="59959" y="27585"/>
                </a:lnTo>
                <a:cubicBezTo>
                  <a:pt x="61178" y="28194"/>
                  <a:pt x="61712" y="29185"/>
                  <a:pt x="61559" y="30557"/>
                </a:cubicBezTo>
                <a:cubicBezTo>
                  <a:pt x="61407" y="32690"/>
                  <a:pt x="60416" y="36424"/>
                  <a:pt x="58587" y="41758"/>
                </a:cubicBezTo>
                <a:cubicBezTo>
                  <a:pt x="56759" y="47092"/>
                  <a:pt x="54625" y="52578"/>
                  <a:pt x="52187" y="58217"/>
                </a:cubicBezTo>
                <a:cubicBezTo>
                  <a:pt x="49291" y="64618"/>
                  <a:pt x="46624" y="69876"/>
                  <a:pt x="44186" y="73991"/>
                </a:cubicBezTo>
                <a:cubicBezTo>
                  <a:pt x="42814" y="76277"/>
                  <a:pt x="41519" y="78105"/>
                  <a:pt x="40299" y="79477"/>
                </a:cubicBezTo>
                <a:cubicBezTo>
                  <a:pt x="38623" y="81458"/>
                  <a:pt x="37023" y="82601"/>
                  <a:pt x="35499" y="82906"/>
                </a:cubicBezTo>
                <a:cubicBezTo>
                  <a:pt x="34432" y="83211"/>
                  <a:pt x="33403" y="83401"/>
                  <a:pt x="32413" y="83477"/>
                </a:cubicBezTo>
                <a:cubicBezTo>
                  <a:pt x="31422" y="83554"/>
                  <a:pt x="30470" y="83439"/>
                  <a:pt x="29555" y="83135"/>
                </a:cubicBezTo>
                <a:cubicBezTo>
                  <a:pt x="28641" y="82830"/>
                  <a:pt x="27879" y="82525"/>
                  <a:pt x="27269" y="82220"/>
                </a:cubicBezTo>
                <a:cubicBezTo>
                  <a:pt x="26660" y="81915"/>
                  <a:pt x="25974" y="81420"/>
                  <a:pt x="25212" y="80734"/>
                </a:cubicBezTo>
                <a:cubicBezTo>
                  <a:pt x="24450" y="80048"/>
                  <a:pt x="23916" y="79553"/>
                  <a:pt x="23612" y="79248"/>
                </a:cubicBezTo>
                <a:cubicBezTo>
                  <a:pt x="23307" y="78944"/>
                  <a:pt x="22812" y="78372"/>
                  <a:pt x="22126" y="77534"/>
                </a:cubicBezTo>
                <a:cubicBezTo>
                  <a:pt x="21440" y="76696"/>
                  <a:pt x="21021" y="76200"/>
                  <a:pt x="20868" y="76048"/>
                </a:cubicBezTo>
                <a:cubicBezTo>
                  <a:pt x="19497" y="74524"/>
                  <a:pt x="19649" y="73000"/>
                  <a:pt x="21326" y="71476"/>
                </a:cubicBezTo>
                <a:cubicBezTo>
                  <a:pt x="21478" y="71476"/>
                  <a:pt x="21554" y="71400"/>
                  <a:pt x="21554" y="71247"/>
                </a:cubicBezTo>
                <a:cubicBezTo>
                  <a:pt x="22773" y="61951"/>
                  <a:pt x="25974" y="52959"/>
                  <a:pt x="31155" y="44273"/>
                </a:cubicBezTo>
                <a:cubicBezTo>
                  <a:pt x="38013" y="32843"/>
                  <a:pt x="46319" y="26061"/>
                  <a:pt x="56073" y="23927"/>
                </a:cubicBezTo>
                <a:close/>
                <a:moveTo>
                  <a:pt x="77790" y="7697"/>
                </a:moveTo>
                <a:cubicBezTo>
                  <a:pt x="65903" y="5563"/>
                  <a:pt x="54092" y="8001"/>
                  <a:pt x="42357" y="15012"/>
                </a:cubicBezTo>
                <a:cubicBezTo>
                  <a:pt x="30774" y="22022"/>
                  <a:pt x="21554" y="31547"/>
                  <a:pt x="14696" y="43587"/>
                </a:cubicBezTo>
                <a:cubicBezTo>
                  <a:pt x="7076" y="56998"/>
                  <a:pt x="4714" y="69571"/>
                  <a:pt x="7610" y="81306"/>
                </a:cubicBezTo>
                <a:cubicBezTo>
                  <a:pt x="10810" y="94412"/>
                  <a:pt x="20487" y="103861"/>
                  <a:pt x="36642" y="109652"/>
                </a:cubicBezTo>
                <a:cubicBezTo>
                  <a:pt x="47615" y="113310"/>
                  <a:pt x="57444" y="115062"/>
                  <a:pt x="66131" y="114910"/>
                </a:cubicBezTo>
                <a:cubicBezTo>
                  <a:pt x="74818" y="114758"/>
                  <a:pt x="82400" y="112891"/>
                  <a:pt x="88877" y="109309"/>
                </a:cubicBezTo>
                <a:cubicBezTo>
                  <a:pt x="95354" y="105728"/>
                  <a:pt x="100650" y="101194"/>
                  <a:pt x="104765" y="95708"/>
                </a:cubicBezTo>
                <a:cubicBezTo>
                  <a:pt x="108879" y="90221"/>
                  <a:pt x="111851" y="84049"/>
                  <a:pt x="113680" y="77191"/>
                </a:cubicBezTo>
                <a:cubicBezTo>
                  <a:pt x="115661" y="70638"/>
                  <a:pt x="116233" y="63818"/>
                  <a:pt x="115395" y="56731"/>
                </a:cubicBezTo>
                <a:cubicBezTo>
                  <a:pt x="114556" y="49645"/>
                  <a:pt x="112804" y="42977"/>
                  <a:pt x="110137" y="36729"/>
                </a:cubicBezTo>
                <a:cubicBezTo>
                  <a:pt x="107470" y="30480"/>
                  <a:pt x="103317" y="24765"/>
                  <a:pt x="97678" y="19584"/>
                </a:cubicBezTo>
                <a:cubicBezTo>
                  <a:pt x="92039" y="14402"/>
                  <a:pt x="85410" y="10440"/>
                  <a:pt x="77790" y="7697"/>
                </a:cubicBezTo>
                <a:close/>
                <a:moveTo>
                  <a:pt x="75047" y="153"/>
                </a:moveTo>
                <a:cubicBezTo>
                  <a:pt x="76418" y="458"/>
                  <a:pt x="77866" y="839"/>
                  <a:pt x="79390" y="1296"/>
                </a:cubicBezTo>
                <a:cubicBezTo>
                  <a:pt x="81981" y="1905"/>
                  <a:pt x="84572" y="2667"/>
                  <a:pt x="87162" y="3582"/>
                </a:cubicBezTo>
                <a:cubicBezTo>
                  <a:pt x="88077" y="3887"/>
                  <a:pt x="88686" y="4572"/>
                  <a:pt x="88991" y="5639"/>
                </a:cubicBezTo>
                <a:cubicBezTo>
                  <a:pt x="102555" y="12802"/>
                  <a:pt x="112004" y="23318"/>
                  <a:pt x="117338" y="37186"/>
                </a:cubicBezTo>
                <a:cubicBezTo>
                  <a:pt x="122672" y="50902"/>
                  <a:pt x="123510" y="64770"/>
                  <a:pt x="119852" y="78791"/>
                </a:cubicBezTo>
                <a:cubicBezTo>
                  <a:pt x="116652" y="91288"/>
                  <a:pt x="110403" y="101346"/>
                  <a:pt x="101107" y="108966"/>
                </a:cubicBezTo>
                <a:cubicBezTo>
                  <a:pt x="101412" y="109576"/>
                  <a:pt x="101564" y="110262"/>
                  <a:pt x="101564" y="111024"/>
                </a:cubicBezTo>
                <a:cubicBezTo>
                  <a:pt x="101259" y="116663"/>
                  <a:pt x="100193" y="124435"/>
                  <a:pt x="98364" y="134341"/>
                </a:cubicBezTo>
                <a:lnTo>
                  <a:pt x="96992" y="141656"/>
                </a:lnTo>
                <a:cubicBezTo>
                  <a:pt x="96992" y="142266"/>
                  <a:pt x="96916" y="142799"/>
                  <a:pt x="96764" y="143256"/>
                </a:cubicBezTo>
                <a:cubicBezTo>
                  <a:pt x="95697" y="148590"/>
                  <a:pt x="94935" y="153162"/>
                  <a:pt x="94478" y="156972"/>
                </a:cubicBezTo>
                <a:cubicBezTo>
                  <a:pt x="94325" y="158496"/>
                  <a:pt x="93411" y="159411"/>
                  <a:pt x="91734" y="159716"/>
                </a:cubicBezTo>
                <a:cubicBezTo>
                  <a:pt x="91887" y="160782"/>
                  <a:pt x="91506" y="161697"/>
                  <a:pt x="90591" y="162459"/>
                </a:cubicBezTo>
                <a:cubicBezTo>
                  <a:pt x="86781" y="165354"/>
                  <a:pt x="81905" y="167336"/>
                  <a:pt x="75961" y="168402"/>
                </a:cubicBezTo>
                <a:cubicBezTo>
                  <a:pt x="70322" y="169622"/>
                  <a:pt x="64531" y="169850"/>
                  <a:pt x="58587" y="169088"/>
                </a:cubicBezTo>
                <a:cubicBezTo>
                  <a:pt x="52339" y="168326"/>
                  <a:pt x="46853" y="166421"/>
                  <a:pt x="42128" y="163373"/>
                </a:cubicBezTo>
                <a:cubicBezTo>
                  <a:pt x="37404" y="160173"/>
                  <a:pt x="34432" y="155753"/>
                  <a:pt x="33213" y="150114"/>
                </a:cubicBezTo>
                <a:cubicBezTo>
                  <a:pt x="32603" y="149200"/>
                  <a:pt x="32070" y="148209"/>
                  <a:pt x="31613" y="147143"/>
                </a:cubicBezTo>
                <a:cubicBezTo>
                  <a:pt x="29784" y="142875"/>
                  <a:pt x="28793" y="137008"/>
                  <a:pt x="28641" y="129540"/>
                </a:cubicBezTo>
                <a:cubicBezTo>
                  <a:pt x="28641" y="127407"/>
                  <a:pt x="28717" y="124511"/>
                  <a:pt x="28869" y="120854"/>
                </a:cubicBezTo>
                <a:cubicBezTo>
                  <a:pt x="29022" y="117196"/>
                  <a:pt x="29098" y="114758"/>
                  <a:pt x="29098" y="113538"/>
                </a:cubicBezTo>
                <a:cubicBezTo>
                  <a:pt x="14010" y="106680"/>
                  <a:pt x="4790" y="96470"/>
                  <a:pt x="1437" y="82906"/>
                </a:cubicBezTo>
                <a:cubicBezTo>
                  <a:pt x="-1915" y="69495"/>
                  <a:pt x="599" y="55322"/>
                  <a:pt x="8981" y="40386"/>
                </a:cubicBezTo>
                <a:cubicBezTo>
                  <a:pt x="15687" y="28652"/>
                  <a:pt x="24793" y="18936"/>
                  <a:pt x="36299" y="11240"/>
                </a:cubicBezTo>
                <a:cubicBezTo>
                  <a:pt x="47805" y="3544"/>
                  <a:pt x="59807" y="0"/>
                  <a:pt x="72303" y="610"/>
                </a:cubicBezTo>
                <a:cubicBezTo>
                  <a:pt x="73065" y="0"/>
                  <a:pt x="73980" y="-152"/>
                  <a:pt x="75047" y="15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8506499" y="4005232"/>
            <a:ext cx="653834" cy="738337"/>
          </a:xfrm>
          <a:custGeom>
            <a:avLst/>
            <a:gdLst/>
            <a:ahLst/>
            <a:cxnLst/>
            <a:rect l="l" t="t" r="r" b="b"/>
            <a:pathLst>
              <a:path w="158323" h="178785">
                <a:moveTo>
                  <a:pt x="90982" y="163240"/>
                </a:moveTo>
                <a:cubicBezTo>
                  <a:pt x="89154" y="164307"/>
                  <a:pt x="85801" y="166821"/>
                  <a:pt x="80924" y="170784"/>
                </a:cubicBezTo>
                <a:cubicBezTo>
                  <a:pt x="85496" y="170631"/>
                  <a:pt x="89382" y="170479"/>
                  <a:pt x="92583" y="170326"/>
                </a:cubicBezTo>
                <a:cubicBezTo>
                  <a:pt x="92278" y="169869"/>
                  <a:pt x="92049" y="169336"/>
                  <a:pt x="91897" y="168726"/>
                </a:cubicBezTo>
                <a:cubicBezTo>
                  <a:pt x="91744" y="167050"/>
                  <a:pt x="91440" y="165221"/>
                  <a:pt x="90982" y="163240"/>
                </a:cubicBezTo>
                <a:close/>
                <a:moveTo>
                  <a:pt x="87782" y="145409"/>
                </a:moveTo>
                <a:cubicBezTo>
                  <a:pt x="80314" y="150591"/>
                  <a:pt x="70485" y="157982"/>
                  <a:pt x="58293" y="167583"/>
                </a:cubicBezTo>
                <a:cubicBezTo>
                  <a:pt x="57683" y="168040"/>
                  <a:pt x="56997" y="168269"/>
                  <a:pt x="56235" y="168269"/>
                </a:cubicBezTo>
                <a:cubicBezTo>
                  <a:pt x="56235" y="169183"/>
                  <a:pt x="56311" y="169945"/>
                  <a:pt x="56464" y="170555"/>
                </a:cubicBezTo>
                <a:cubicBezTo>
                  <a:pt x="57378" y="170707"/>
                  <a:pt x="58597" y="170784"/>
                  <a:pt x="60121" y="170784"/>
                </a:cubicBezTo>
                <a:cubicBezTo>
                  <a:pt x="63474" y="170936"/>
                  <a:pt x="67741" y="170936"/>
                  <a:pt x="72923" y="170784"/>
                </a:cubicBezTo>
                <a:cubicBezTo>
                  <a:pt x="72771" y="169717"/>
                  <a:pt x="73152" y="168802"/>
                  <a:pt x="74066" y="168040"/>
                </a:cubicBezTo>
                <a:cubicBezTo>
                  <a:pt x="74676" y="167583"/>
                  <a:pt x="76123" y="166402"/>
                  <a:pt x="78409" y="164497"/>
                </a:cubicBezTo>
                <a:cubicBezTo>
                  <a:pt x="80695" y="162592"/>
                  <a:pt x="82715" y="161030"/>
                  <a:pt x="84467" y="159811"/>
                </a:cubicBezTo>
                <a:cubicBezTo>
                  <a:pt x="86220" y="158592"/>
                  <a:pt x="87934" y="157525"/>
                  <a:pt x="89611" y="156610"/>
                </a:cubicBezTo>
                <a:lnTo>
                  <a:pt x="89611" y="155925"/>
                </a:lnTo>
                <a:cubicBezTo>
                  <a:pt x="88696" y="151657"/>
                  <a:pt x="88087" y="148152"/>
                  <a:pt x="87782" y="145409"/>
                </a:cubicBezTo>
                <a:close/>
                <a:moveTo>
                  <a:pt x="87782" y="120949"/>
                </a:moveTo>
                <a:cubicBezTo>
                  <a:pt x="76809" y="130245"/>
                  <a:pt x="67056" y="137332"/>
                  <a:pt x="58521" y="142209"/>
                </a:cubicBezTo>
                <a:cubicBezTo>
                  <a:pt x="57607" y="142666"/>
                  <a:pt x="56692" y="142742"/>
                  <a:pt x="55778" y="142437"/>
                </a:cubicBezTo>
                <a:cubicBezTo>
                  <a:pt x="55930" y="143809"/>
                  <a:pt x="56007" y="148381"/>
                  <a:pt x="56007" y="156153"/>
                </a:cubicBezTo>
                <a:lnTo>
                  <a:pt x="56235" y="160954"/>
                </a:lnTo>
                <a:cubicBezTo>
                  <a:pt x="68732" y="151200"/>
                  <a:pt x="79171" y="143504"/>
                  <a:pt x="87553" y="137865"/>
                </a:cubicBezTo>
                <a:cubicBezTo>
                  <a:pt x="87553" y="134055"/>
                  <a:pt x="87630" y="128416"/>
                  <a:pt x="87782" y="120949"/>
                </a:cubicBezTo>
                <a:close/>
                <a:moveTo>
                  <a:pt x="88925" y="95346"/>
                </a:moveTo>
                <a:cubicBezTo>
                  <a:pt x="85420" y="98546"/>
                  <a:pt x="80048" y="102775"/>
                  <a:pt x="72809" y="108033"/>
                </a:cubicBezTo>
                <a:cubicBezTo>
                  <a:pt x="65570" y="113291"/>
                  <a:pt x="60807" y="116834"/>
                  <a:pt x="58521" y="118663"/>
                </a:cubicBezTo>
                <a:cubicBezTo>
                  <a:pt x="57454" y="119425"/>
                  <a:pt x="56311" y="119577"/>
                  <a:pt x="55092" y="119120"/>
                </a:cubicBezTo>
                <a:cubicBezTo>
                  <a:pt x="55245" y="125216"/>
                  <a:pt x="55473" y="131007"/>
                  <a:pt x="55778" y="136494"/>
                </a:cubicBezTo>
                <a:cubicBezTo>
                  <a:pt x="64770" y="131160"/>
                  <a:pt x="75590" y="123082"/>
                  <a:pt x="88239" y="112262"/>
                </a:cubicBezTo>
                <a:close/>
                <a:moveTo>
                  <a:pt x="28346" y="83230"/>
                </a:moveTo>
                <a:cubicBezTo>
                  <a:pt x="26517" y="83077"/>
                  <a:pt x="23850" y="83154"/>
                  <a:pt x="20345" y="83458"/>
                </a:cubicBezTo>
                <a:cubicBezTo>
                  <a:pt x="19431" y="83611"/>
                  <a:pt x="16611" y="83916"/>
                  <a:pt x="11887" y="84373"/>
                </a:cubicBezTo>
                <a:cubicBezTo>
                  <a:pt x="9448" y="84678"/>
                  <a:pt x="7620" y="84830"/>
                  <a:pt x="6400" y="84830"/>
                </a:cubicBezTo>
                <a:cubicBezTo>
                  <a:pt x="6400" y="94126"/>
                  <a:pt x="6667" y="108376"/>
                  <a:pt x="7201" y="127578"/>
                </a:cubicBezTo>
                <a:cubicBezTo>
                  <a:pt x="7734" y="146781"/>
                  <a:pt x="8001" y="161259"/>
                  <a:pt x="8001" y="171012"/>
                </a:cubicBezTo>
                <a:cubicBezTo>
                  <a:pt x="14859" y="169793"/>
                  <a:pt x="23850" y="169107"/>
                  <a:pt x="34975" y="168955"/>
                </a:cubicBezTo>
                <a:cubicBezTo>
                  <a:pt x="34823" y="168498"/>
                  <a:pt x="34747" y="168040"/>
                  <a:pt x="34747" y="167583"/>
                </a:cubicBezTo>
                <a:cubicBezTo>
                  <a:pt x="34747" y="163316"/>
                  <a:pt x="34442" y="156687"/>
                  <a:pt x="33832" y="147695"/>
                </a:cubicBezTo>
                <a:cubicBezTo>
                  <a:pt x="33223" y="138703"/>
                  <a:pt x="32918" y="131922"/>
                  <a:pt x="32918" y="127350"/>
                </a:cubicBezTo>
                <a:cubicBezTo>
                  <a:pt x="32918" y="125064"/>
                  <a:pt x="33070" y="121177"/>
                  <a:pt x="33375" y="115691"/>
                </a:cubicBezTo>
                <a:cubicBezTo>
                  <a:pt x="33680" y="110205"/>
                  <a:pt x="33909" y="106776"/>
                  <a:pt x="34061" y="105404"/>
                </a:cubicBezTo>
                <a:cubicBezTo>
                  <a:pt x="34366" y="95955"/>
                  <a:pt x="33985" y="89173"/>
                  <a:pt x="32918" y="85059"/>
                </a:cubicBezTo>
                <a:cubicBezTo>
                  <a:pt x="32766" y="84297"/>
                  <a:pt x="32385" y="83763"/>
                  <a:pt x="31775" y="83458"/>
                </a:cubicBezTo>
                <a:cubicBezTo>
                  <a:pt x="31623" y="83306"/>
                  <a:pt x="30480" y="83230"/>
                  <a:pt x="28346" y="83230"/>
                </a:cubicBezTo>
                <a:close/>
                <a:moveTo>
                  <a:pt x="28575" y="76829"/>
                </a:moveTo>
                <a:cubicBezTo>
                  <a:pt x="31775" y="76829"/>
                  <a:pt x="34061" y="77210"/>
                  <a:pt x="35433" y="77972"/>
                </a:cubicBezTo>
                <a:cubicBezTo>
                  <a:pt x="37261" y="79191"/>
                  <a:pt x="38557" y="81096"/>
                  <a:pt x="39319" y="83687"/>
                </a:cubicBezTo>
                <a:cubicBezTo>
                  <a:pt x="40386" y="88259"/>
                  <a:pt x="40767" y="95574"/>
                  <a:pt x="40462" y="105633"/>
                </a:cubicBezTo>
                <a:cubicBezTo>
                  <a:pt x="40309" y="107004"/>
                  <a:pt x="40081" y="110395"/>
                  <a:pt x="39776" y="115805"/>
                </a:cubicBezTo>
                <a:cubicBezTo>
                  <a:pt x="39471" y="121215"/>
                  <a:pt x="39319" y="125064"/>
                  <a:pt x="39319" y="127350"/>
                </a:cubicBezTo>
                <a:cubicBezTo>
                  <a:pt x="39319" y="131617"/>
                  <a:pt x="39624" y="138246"/>
                  <a:pt x="40233" y="147238"/>
                </a:cubicBezTo>
                <a:cubicBezTo>
                  <a:pt x="40843" y="156229"/>
                  <a:pt x="41148" y="163011"/>
                  <a:pt x="41148" y="167583"/>
                </a:cubicBezTo>
                <a:cubicBezTo>
                  <a:pt x="41148" y="168193"/>
                  <a:pt x="40995" y="168802"/>
                  <a:pt x="40690" y="169412"/>
                </a:cubicBezTo>
                <a:cubicBezTo>
                  <a:pt x="41757" y="170022"/>
                  <a:pt x="42291" y="170936"/>
                  <a:pt x="42291" y="172155"/>
                </a:cubicBezTo>
                <a:cubicBezTo>
                  <a:pt x="42291" y="174289"/>
                  <a:pt x="41224" y="175356"/>
                  <a:pt x="39090" y="175356"/>
                </a:cubicBezTo>
                <a:cubicBezTo>
                  <a:pt x="25069" y="175356"/>
                  <a:pt x="14401" y="176194"/>
                  <a:pt x="7086" y="177870"/>
                </a:cubicBezTo>
                <a:cubicBezTo>
                  <a:pt x="6172" y="178023"/>
                  <a:pt x="5372" y="177870"/>
                  <a:pt x="4686" y="177413"/>
                </a:cubicBezTo>
                <a:cubicBezTo>
                  <a:pt x="4000" y="176956"/>
                  <a:pt x="3505" y="176270"/>
                  <a:pt x="3200" y="175356"/>
                </a:cubicBezTo>
                <a:lnTo>
                  <a:pt x="3200" y="174898"/>
                </a:lnTo>
                <a:cubicBezTo>
                  <a:pt x="2133" y="174289"/>
                  <a:pt x="1600" y="173374"/>
                  <a:pt x="1600" y="172155"/>
                </a:cubicBezTo>
                <a:cubicBezTo>
                  <a:pt x="1600" y="162097"/>
                  <a:pt x="1333" y="147009"/>
                  <a:pt x="800" y="126892"/>
                </a:cubicBezTo>
                <a:cubicBezTo>
                  <a:pt x="266" y="106776"/>
                  <a:pt x="0" y="91688"/>
                  <a:pt x="0" y="81630"/>
                </a:cubicBezTo>
                <a:cubicBezTo>
                  <a:pt x="0" y="79496"/>
                  <a:pt x="1066" y="78429"/>
                  <a:pt x="3200" y="78429"/>
                </a:cubicBezTo>
                <a:cubicBezTo>
                  <a:pt x="3657" y="78429"/>
                  <a:pt x="4038" y="78505"/>
                  <a:pt x="4343" y="78658"/>
                </a:cubicBezTo>
                <a:cubicBezTo>
                  <a:pt x="4648" y="78505"/>
                  <a:pt x="5029" y="78429"/>
                  <a:pt x="5486" y="78429"/>
                </a:cubicBezTo>
                <a:cubicBezTo>
                  <a:pt x="6400" y="78429"/>
                  <a:pt x="8305" y="78277"/>
                  <a:pt x="11201" y="77972"/>
                </a:cubicBezTo>
                <a:cubicBezTo>
                  <a:pt x="16078" y="77515"/>
                  <a:pt x="18973" y="77210"/>
                  <a:pt x="19888" y="77058"/>
                </a:cubicBezTo>
                <a:cubicBezTo>
                  <a:pt x="23393" y="76753"/>
                  <a:pt x="26289" y="76677"/>
                  <a:pt x="28575" y="76829"/>
                </a:cubicBezTo>
                <a:close/>
                <a:moveTo>
                  <a:pt x="90068" y="70428"/>
                </a:moveTo>
                <a:cubicBezTo>
                  <a:pt x="85801" y="73476"/>
                  <a:pt x="79933" y="78353"/>
                  <a:pt x="72466" y="85059"/>
                </a:cubicBezTo>
                <a:cubicBezTo>
                  <a:pt x="64998" y="91764"/>
                  <a:pt x="59969" y="96184"/>
                  <a:pt x="57378" y="98317"/>
                </a:cubicBezTo>
                <a:cubicBezTo>
                  <a:pt x="56616" y="98927"/>
                  <a:pt x="55854" y="99156"/>
                  <a:pt x="55092" y="99003"/>
                </a:cubicBezTo>
                <a:cubicBezTo>
                  <a:pt x="54940" y="104337"/>
                  <a:pt x="54940" y="109062"/>
                  <a:pt x="55092" y="113176"/>
                </a:cubicBezTo>
                <a:cubicBezTo>
                  <a:pt x="56464" y="111957"/>
                  <a:pt x="61569" y="108147"/>
                  <a:pt x="70408" y="101746"/>
                </a:cubicBezTo>
                <a:cubicBezTo>
                  <a:pt x="79248" y="95346"/>
                  <a:pt x="85572" y="90088"/>
                  <a:pt x="89382" y="85973"/>
                </a:cubicBezTo>
                <a:cubicBezTo>
                  <a:pt x="89687" y="79725"/>
                  <a:pt x="89916" y="74543"/>
                  <a:pt x="90068" y="70428"/>
                </a:cubicBezTo>
                <a:close/>
                <a:moveTo>
                  <a:pt x="90525" y="45282"/>
                </a:moveTo>
                <a:cubicBezTo>
                  <a:pt x="85801" y="49397"/>
                  <a:pt x="80276" y="54693"/>
                  <a:pt x="73952" y="61170"/>
                </a:cubicBezTo>
                <a:cubicBezTo>
                  <a:pt x="67627" y="67647"/>
                  <a:pt x="63322" y="72562"/>
                  <a:pt x="61036" y="75915"/>
                </a:cubicBezTo>
                <a:cubicBezTo>
                  <a:pt x="59817" y="77591"/>
                  <a:pt x="58293" y="77896"/>
                  <a:pt x="56464" y="76829"/>
                </a:cubicBezTo>
                <a:cubicBezTo>
                  <a:pt x="55854" y="76219"/>
                  <a:pt x="55397" y="75610"/>
                  <a:pt x="55092" y="75000"/>
                </a:cubicBezTo>
                <a:lnTo>
                  <a:pt x="55092" y="88488"/>
                </a:lnTo>
                <a:lnTo>
                  <a:pt x="55092" y="91917"/>
                </a:lnTo>
                <a:lnTo>
                  <a:pt x="65608" y="82544"/>
                </a:lnTo>
                <a:lnTo>
                  <a:pt x="78867" y="71114"/>
                </a:lnTo>
                <a:cubicBezTo>
                  <a:pt x="82829" y="67761"/>
                  <a:pt x="86639" y="64866"/>
                  <a:pt x="90297" y="62427"/>
                </a:cubicBezTo>
                <a:cubicBezTo>
                  <a:pt x="90449" y="59684"/>
                  <a:pt x="90525" y="57169"/>
                  <a:pt x="90525" y="54883"/>
                </a:cubicBezTo>
                <a:cubicBezTo>
                  <a:pt x="90678" y="50921"/>
                  <a:pt x="90678" y="47721"/>
                  <a:pt x="90525" y="45282"/>
                </a:cubicBezTo>
                <a:close/>
                <a:moveTo>
                  <a:pt x="75438" y="39567"/>
                </a:moveTo>
                <a:cubicBezTo>
                  <a:pt x="75285" y="40329"/>
                  <a:pt x="74980" y="41015"/>
                  <a:pt x="74523" y="41625"/>
                </a:cubicBezTo>
                <a:cubicBezTo>
                  <a:pt x="72847" y="43301"/>
                  <a:pt x="71018" y="45015"/>
                  <a:pt x="69037" y="46768"/>
                </a:cubicBezTo>
                <a:cubicBezTo>
                  <a:pt x="67056" y="48521"/>
                  <a:pt x="64693" y="50540"/>
                  <a:pt x="61950" y="52826"/>
                </a:cubicBezTo>
                <a:lnTo>
                  <a:pt x="56007" y="57627"/>
                </a:lnTo>
                <a:lnTo>
                  <a:pt x="55092" y="58084"/>
                </a:lnTo>
                <a:lnTo>
                  <a:pt x="55092" y="73171"/>
                </a:lnTo>
                <a:cubicBezTo>
                  <a:pt x="55245" y="72867"/>
                  <a:pt x="55397" y="72562"/>
                  <a:pt x="55549" y="72257"/>
                </a:cubicBezTo>
                <a:cubicBezTo>
                  <a:pt x="58140" y="68599"/>
                  <a:pt x="62712" y="63418"/>
                  <a:pt x="69265" y="56712"/>
                </a:cubicBezTo>
                <a:cubicBezTo>
                  <a:pt x="75819" y="50007"/>
                  <a:pt x="81610" y="44520"/>
                  <a:pt x="86639" y="40253"/>
                </a:cubicBezTo>
                <a:lnTo>
                  <a:pt x="86410" y="40253"/>
                </a:lnTo>
                <a:cubicBezTo>
                  <a:pt x="83667" y="39948"/>
                  <a:pt x="80010" y="39720"/>
                  <a:pt x="75438" y="39567"/>
                </a:cubicBezTo>
                <a:close/>
                <a:moveTo>
                  <a:pt x="67437" y="39567"/>
                </a:moveTo>
                <a:cubicBezTo>
                  <a:pt x="65608" y="39567"/>
                  <a:pt x="61264" y="39643"/>
                  <a:pt x="54406" y="39796"/>
                </a:cubicBezTo>
                <a:lnTo>
                  <a:pt x="54864" y="50311"/>
                </a:lnTo>
                <a:cubicBezTo>
                  <a:pt x="61264" y="44977"/>
                  <a:pt x="65455" y="41396"/>
                  <a:pt x="67437" y="39567"/>
                </a:cubicBezTo>
                <a:close/>
                <a:moveTo>
                  <a:pt x="65151" y="33166"/>
                </a:moveTo>
                <a:lnTo>
                  <a:pt x="74295" y="33166"/>
                </a:lnTo>
                <a:cubicBezTo>
                  <a:pt x="79781" y="33319"/>
                  <a:pt x="84124" y="33547"/>
                  <a:pt x="87325" y="33852"/>
                </a:cubicBezTo>
                <a:cubicBezTo>
                  <a:pt x="89306" y="34157"/>
                  <a:pt x="90906" y="34462"/>
                  <a:pt x="92125" y="34767"/>
                </a:cubicBezTo>
                <a:cubicBezTo>
                  <a:pt x="94107" y="35376"/>
                  <a:pt x="95478" y="36367"/>
                  <a:pt x="96240" y="37738"/>
                </a:cubicBezTo>
                <a:cubicBezTo>
                  <a:pt x="96545" y="38348"/>
                  <a:pt x="96697" y="39262"/>
                  <a:pt x="96697" y="40482"/>
                </a:cubicBezTo>
                <a:cubicBezTo>
                  <a:pt x="96850" y="41396"/>
                  <a:pt x="96926" y="42615"/>
                  <a:pt x="96926" y="44139"/>
                </a:cubicBezTo>
                <a:cubicBezTo>
                  <a:pt x="97078" y="46882"/>
                  <a:pt x="97078" y="50540"/>
                  <a:pt x="96926" y="55112"/>
                </a:cubicBezTo>
                <a:cubicBezTo>
                  <a:pt x="96926" y="57093"/>
                  <a:pt x="96850" y="59227"/>
                  <a:pt x="96697" y="61513"/>
                </a:cubicBezTo>
                <a:lnTo>
                  <a:pt x="97155" y="61970"/>
                </a:lnTo>
                <a:cubicBezTo>
                  <a:pt x="98069" y="63342"/>
                  <a:pt x="97917" y="64637"/>
                  <a:pt x="96697" y="65856"/>
                </a:cubicBezTo>
                <a:cubicBezTo>
                  <a:pt x="96393" y="71190"/>
                  <a:pt x="96088" y="78201"/>
                  <a:pt x="95783" y="86887"/>
                </a:cubicBezTo>
                <a:lnTo>
                  <a:pt x="94640" y="110433"/>
                </a:lnTo>
                <a:cubicBezTo>
                  <a:pt x="94792" y="110433"/>
                  <a:pt x="94945" y="110509"/>
                  <a:pt x="95097" y="110662"/>
                </a:cubicBezTo>
                <a:cubicBezTo>
                  <a:pt x="96469" y="112186"/>
                  <a:pt x="96316" y="113710"/>
                  <a:pt x="94640" y="115234"/>
                </a:cubicBezTo>
                <a:lnTo>
                  <a:pt x="94411" y="115234"/>
                </a:lnTo>
                <a:cubicBezTo>
                  <a:pt x="94107" y="125140"/>
                  <a:pt x="93954" y="132379"/>
                  <a:pt x="93954" y="136951"/>
                </a:cubicBezTo>
                <a:lnTo>
                  <a:pt x="94183" y="137179"/>
                </a:lnTo>
                <a:cubicBezTo>
                  <a:pt x="94945" y="138551"/>
                  <a:pt x="94869" y="139846"/>
                  <a:pt x="93954" y="141066"/>
                </a:cubicBezTo>
                <a:lnTo>
                  <a:pt x="93954" y="141980"/>
                </a:lnTo>
                <a:cubicBezTo>
                  <a:pt x="94107" y="145180"/>
                  <a:pt x="94716" y="149448"/>
                  <a:pt x="95783" y="154782"/>
                </a:cubicBezTo>
                <a:cubicBezTo>
                  <a:pt x="97307" y="162402"/>
                  <a:pt x="98145" y="166745"/>
                  <a:pt x="98298" y="167812"/>
                </a:cubicBezTo>
                <a:cubicBezTo>
                  <a:pt x="98450" y="168879"/>
                  <a:pt x="98145" y="169793"/>
                  <a:pt x="97383" y="170555"/>
                </a:cubicBezTo>
                <a:cubicBezTo>
                  <a:pt x="98298" y="171012"/>
                  <a:pt x="98831" y="171850"/>
                  <a:pt x="98983" y="173070"/>
                </a:cubicBezTo>
                <a:cubicBezTo>
                  <a:pt x="98983" y="173984"/>
                  <a:pt x="98717" y="174746"/>
                  <a:pt x="98183" y="175356"/>
                </a:cubicBezTo>
                <a:cubicBezTo>
                  <a:pt x="97650" y="175965"/>
                  <a:pt x="96926" y="176346"/>
                  <a:pt x="96012" y="176499"/>
                </a:cubicBezTo>
                <a:cubicBezTo>
                  <a:pt x="91897" y="176803"/>
                  <a:pt x="84353" y="177032"/>
                  <a:pt x="73380" y="177184"/>
                </a:cubicBezTo>
                <a:cubicBezTo>
                  <a:pt x="67894" y="177337"/>
                  <a:pt x="63398" y="177337"/>
                  <a:pt x="59893" y="177184"/>
                </a:cubicBezTo>
                <a:cubicBezTo>
                  <a:pt x="57912" y="177032"/>
                  <a:pt x="56311" y="176880"/>
                  <a:pt x="55092" y="176727"/>
                </a:cubicBezTo>
                <a:cubicBezTo>
                  <a:pt x="54330" y="176727"/>
                  <a:pt x="53721" y="176651"/>
                  <a:pt x="53263" y="176499"/>
                </a:cubicBezTo>
                <a:cubicBezTo>
                  <a:pt x="52349" y="176194"/>
                  <a:pt x="51587" y="175813"/>
                  <a:pt x="50977" y="175356"/>
                </a:cubicBezTo>
                <a:lnTo>
                  <a:pt x="50292" y="173984"/>
                </a:lnTo>
                <a:cubicBezTo>
                  <a:pt x="50139" y="173832"/>
                  <a:pt x="50063" y="173679"/>
                  <a:pt x="50063" y="173527"/>
                </a:cubicBezTo>
                <a:lnTo>
                  <a:pt x="50063" y="173298"/>
                </a:lnTo>
                <a:lnTo>
                  <a:pt x="50063" y="172841"/>
                </a:lnTo>
                <a:lnTo>
                  <a:pt x="50063" y="171698"/>
                </a:lnTo>
                <a:cubicBezTo>
                  <a:pt x="49911" y="170784"/>
                  <a:pt x="49834" y="169488"/>
                  <a:pt x="49834" y="167812"/>
                </a:cubicBezTo>
                <a:cubicBezTo>
                  <a:pt x="49834" y="165373"/>
                  <a:pt x="49758" y="161563"/>
                  <a:pt x="49606" y="156382"/>
                </a:cubicBezTo>
                <a:cubicBezTo>
                  <a:pt x="49453" y="144647"/>
                  <a:pt x="49377" y="138475"/>
                  <a:pt x="49377" y="137865"/>
                </a:cubicBezTo>
                <a:cubicBezTo>
                  <a:pt x="48920" y="129483"/>
                  <a:pt x="48691" y="112948"/>
                  <a:pt x="48691" y="88259"/>
                </a:cubicBezTo>
                <a:cubicBezTo>
                  <a:pt x="48691" y="66161"/>
                  <a:pt x="48463" y="49854"/>
                  <a:pt x="48006" y="39339"/>
                </a:cubicBezTo>
                <a:cubicBezTo>
                  <a:pt x="48006" y="37967"/>
                  <a:pt x="48539" y="36976"/>
                  <a:pt x="49606" y="36367"/>
                </a:cubicBezTo>
                <a:cubicBezTo>
                  <a:pt x="49758" y="34386"/>
                  <a:pt x="50825" y="33395"/>
                  <a:pt x="52806" y="33395"/>
                </a:cubicBezTo>
                <a:cubicBezTo>
                  <a:pt x="53263" y="33395"/>
                  <a:pt x="54826" y="33357"/>
                  <a:pt x="57493" y="33281"/>
                </a:cubicBezTo>
                <a:cubicBezTo>
                  <a:pt x="60160" y="33204"/>
                  <a:pt x="62712" y="33166"/>
                  <a:pt x="65151" y="33166"/>
                </a:cubicBezTo>
                <a:close/>
                <a:moveTo>
                  <a:pt x="115214" y="8020"/>
                </a:moveTo>
                <a:cubicBezTo>
                  <a:pt x="114909" y="8630"/>
                  <a:pt x="114376" y="9011"/>
                  <a:pt x="113614" y="9163"/>
                </a:cubicBezTo>
                <a:cubicBezTo>
                  <a:pt x="114071" y="9773"/>
                  <a:pt x="114223" y="10459"/>
                  <a:pt x="114071" y="11221"/>
                </a:cubicBezTo>
                <a:cubicBezTo>
                  <a:pt x="112547" y="24937"/>
                  <a:pt x="111709" y="39491"/>
                  <a:pt x="111556" y="54883"/>
                </a:cubicBezTo>
                <a:cubicBezTo>
                  <a:pt x="111404" y="70733"/>
                  <a:pt x="111671" y="84830"/>
                  <a:pt x="112357" y="97174"/>
                </a:cubicBezTo>
                <a:cubicBezTo>
                  <a:pt x="113042" y="109519"/>
                  <a:pt x="114071" y="124225"/>
                  <a:pt x="115443" y="141294"/>
                </a:cubicBezTo>
                <a:cubicBezTo>
                  <a:pt x="116052" y="148609"/>
                  <a:pt x="115900" y="156991"/>
                  <a:pt x="114985" y="166440"/>
                </a:cubicBezTo>
                <a:cubicBezTo>
                  <a:pt x="114985" y="166745"/>
                  <a:pt x="114604" y="168193"/>
                  <a:pt x="113842" y="170784"/>
                </a:cubicBezTo>
                <a:cubicBezTo>
                  <a:pt x="114757" y="170936"/>
                  <a:pt x="116052" y="171088"/>
                  <a:pt x="117729" y="171241"/>
                </a:cubicBezTo>
                <a:cubicBezTo>
                  <a:pt x="121081" y="171546"/>
                  <a:pt x="125349" y="171774"/>
                  <a:pt x="130530" y="171927"/>
                </a:cubicBezTo>
                <a:cubicBezTo>
                  <a:pt x="136931" y="172231"/>
                  <a:pt x="143713" y="172384"/>
                  <a:pt x="150876" y="172384"/>
                </a:cubicBezTo>
                <a:cubicBezTo>
                  <a:pt x="150418" y="171622"/>
                  <a:pt x="150266" y="170860"/>
                  <a:pt x="150418" y="170098"/>
                </a:cubicBezTo>
                <a:cubicBezTo>
                  <a:pt x="151333" y="165831"/>
                  <a:pt x="151828" y="161068"/>
                  <a:pt x="151904" y="155810"/>
                </a:cubicBezTo>
                <a:cubicBezTo>
                  <a:pt x="151981" y="150552"/>
                  <a:pt x="151828" y="145828"/>
                  <a:pt x="151447" y="141637"/>
                </a:cubicBezTo>
                <a:cubicBezTo>
                  <a:pt x="151066" y="137446"/>
                  <a:pt x="150533" y="132341"/>
                  <a:pt x="149847" y="126321"/>
                </a:cubicBezTo>
                <a:cubicBezTo>
                  <a:pt x="149161" y="120301"/>
                  <a:pt x="148742" y="115462"/>
                  <a:pt x="148590" y="111805"/>
                </a:cubicBezTo>
                <a:cubicBezTo>
                  <a:pt x="147828" y="98241"/>
                  <a:pt x="147980" y="73476"/>
                  <a:pt x="149047" y="37510"/>
                </a:cubicBezTo>
                <a:lnTo>
                  <a:pt x="149047" y="20365"/>
                </a:lnTo>
                <a:cubicBezTo>
                  <a:pt x="149047" y="15793"/>
                  <a:pt x="149123" y="11907"/>
                  <a:pt x="149275" y="8706"/>
                </a:cubicBezTo>
                <a:cubicBezTo>
                  <a:pt x="145618" y="8706"/>
                  <a:pt x="139674" y="8554"/>
                  <a:pt x="131445" y="8249"/>
                </a:cubicBezTo>
                <a:cubicBezTo>
                  <a:pt x="124891" y="8097"/>
                  <a:pt x="119481" y="8020"/>
                  <a:pt x="115214" y="8020"/>
                </a:cubicBezTo>
                <a:close/>
                <a:moveTo>
                  <a:pt x="153162" y="19"/>
                </a:moveTo>
                <a:cubicBezTo>
                  <a:pt x="154076" y="172"/>
                  <a:pt x="154838" y="591"/>
                  <a:pt x="155448" y="1277"/>
                </a:cubicBezTo>
                <a:cubicBezTo>
                  <a:pt x="156057" y="1962"/>
                  <a:pt x="156286" y="2686"/>
                  <a:pt x="156133" y="3448"/>
                </a:cubicBezTo>
                <a:cubicBezTo>
                  <a:pt x="155676" y="7868"/>
                  <a:pt x="155448" y="13507"/>
                  <a:pt x="155448" y="20365"/>
                </a:cubicBezTo>
                <a:lnTo>
                  <a:pt x="155448" y="37510"/>
                </a:lnTo>
                <a:cubicBezTo>
                  <a:pt x="154381" y="73324"/>
                  <a:pt x="154228" y="97936"/>
                  <a:pt x="154990" y="111348"/>
                </a:cubicBezTo>
                <a:cubicBezTo>
                  <a:pt x="155143" y="114700"/>
                  <a:pt x="155562" y="119387"/>
                  <a:pt x="156248" y="125406"/>
                </a:cubicBezTo>
                <a:cubicBezTo>
                  <a:pt x="156934" y="131426"/>
                  <a:pt x="157467" y="136646"/>
                  <a:pt x="157848" y="141066"/>
                </a:cubicBezTo>
                <a:cubicBezTo>
                  <a:pt x="158229" y="145485"/>
                  <a:pt x="158381" y="150552"/>
                  <a:pt x="158305" y="156267"/>
                </a:cubicBezTo>
                <a:cubicBezTo>
                  <a:pt x="158229" y="161982"/>
                  <a:pt x="157734" y="167050"/>
                  <a:pt x="156819" y="171469"/>
                </a:cubicBezTo>
                <a:cubicBezTo>
                  <a:pt x="156514" y="172536"/>
                  <a:pt x="155829" y="173298"/>
                  <a:pt x="154762" y="173755"/>
                </a:cubicBezTo>
                <a:cubicBezTo>
                  <a:pt x="155219" y="174365"/>
                  <a:pt x="155448" y="174975"/>
                  <a:pt x="155448" y="175584"/>
                </a:cubicBezTo>
                <a:cubicBezTo>
                  <a:pt x="155448" y="176499"/>
                  <a:pt x="155143" y="177261"/>
                  <a:pt x="154533" y="177870"/>
                </a:cubicBezTo>
                <a:cubicBezTo>
                  <a:pt x="153924" y="178480"/>
                  <a:pt x="153162" y="178785"/>
                  <a:pt x="152247" y="178785"/>
                </a:cubicBezTo>
                <a:cubicBezTo>
                  <a:pt x="145084" y="178785"/>
                  <a:pt x="137769" y="178632"/>
                  <a:pt x="130302" y="178327"/>
                </a:cubicBezTo>
                <a:cubicBezTo>
                  <a:pt x="124815" y="178175"/>
                  <a:pt x="120472" y="177946"/>
                  <a:pt x="117271" y="177642"/>
                </a:cubicBezTo>
                <a:cubicBezTo>
                  <a:pt x="115290" y="177489"/>
                  <a:pt x="113690" y="177337"/>
                  <a:pt x="112471" y="177184"/>
                </a:cubicBezTo>
                <a:lnTo>
                  <a:pt x="110642" y="176727"/>
                </a:lnTo>
                <a:cubicBezTo>
                  <a:pt x="109728" y="176422"/>
                  <a:pt x="109042" y="175889"/>
                  <a:pt x="108585" y="175127"/>
                </a:cubicBezTo>
                <a:cubicBezTo>
                  <a:pt x="107365" y="173603"/>
                  <a:pt x="107061" y="171622"/>
                  <a:pt x="107670" y="169183"/>
                </a:cubicBezTo>
                <a:lnTo>
                  <a:pt x="108127" y="167812"/>
                </a:lnTo>
                <a:cubicBezTo>
                  <a:pt x="108280" y="167355"/>
                  <a:pt x="108394" y="166974"/>
                  <a:pt x="108470" y="166669"/>
                </a:cubicBezTo>
                <a:cubicBezTo>
                  <a:pt x="108547" y="166364"/>
                  <a:pt x="108585" y="166135"/>
                  <a:pt x="108585" y="165983"/>
                </a:cubicBezTo>
                <a:cubicBezTo>
                  <a:pt x="109499" y="156534"/>
                  <a:pt x="109651" y="148457"/>
                  <a:pt x="109042" y="141751"/>
                </a:cubicBezTo>
                <a:cubicBezTo>
                  <a:pt x="107670" y="124683"/>
                  <a:pt x="106642" y="109938"/>
                  <a:pt x="105956" y="97517"/>
                </a:cubicBezTo>
                <a:cubicBezTo>
                  <a:pt x="105270" y="85097"/>
                  <a:pt x="105003" y="70847"/>
                  <a:pt x="105156" y="54769"/>
                </a:cubicBezTo>
                <a:cubicBezTo>
                  <a:pt x="105308" y="38691"/>
                  <a:pt x="106146" y="23870"/>
                  <a:pt x="107670" y="10306"/>
                </a:cubicBezTo>
                <a:cubicBezTo>
                  <a:pt x="107823" y="8935"/>
                  <a:pt x="108432" y="8097"/>
                  <a:pt x="109499" y="7792"/>
                </a:cubicBezTo>
                <a:cubicBezTo>
                  <a:pt x="109347" y="7335"/>
                  <a:pt x="109270" y="6801"/>
                  <a:pt x="109270" y="6192"/>
                </a:cubicBezTo>
                <a:lnTo>
                  <a:pt x="109270" y="5963"/>
                </a:lnTo>
                <a:cubicBezTo>
                  <a:pt x="109118" y="5658"/>
                  <a:pt x="109042" y="5277"/>
                  <a:pt x="109042" y="4820"/>
                </a:cubicBezTo>
                <a:cubicBezTo>
                  <a:pt x="109042" y="2686"/>
                  <a:pt x="110109" y="1620"/>
                  <a:pt x="112242" y="1620"/>
                </a:cubicBezTo>
                <a:cubicBezTo>
                  <a:pt x="116662" y="1620"/>
                  <a:pt x="123063" y="1734"/>
                  <a:pt x="131445" y="1962"/>
                </a:cubicBezTo>
                <a:cubicBezTo>
                  <a:pt x="139827" y="2191"/>
                  <a:pt x="145999" y="2305"/>
                  <a:pt x="149961" y="2305"/>
                </a:cubicBezTo>
                <a:cubicBezTo>
                  <a:pt x="150418" y="629"/>
                  <a:pt x="151485" y="-133"/>
                  <a:pt x="153162" y="1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952500" y="5443978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65" name="Freeform 64"/>
          <p:cNvSpPr/>
          <p:nvPr/>
        </p:nvSpPr>
        <p:spPr>
          <a:xfrm>
            <a:off x="2074138" y="5443978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208266" y="5442733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2381566" y="5442733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68" name="Freeform 67"/>
          <p:cNvSpPr/>
          <p:nvPr/>
        </p:nvSpPr>
        <p:spPr>
          <a:xfrm>
            <a:off x="4626491" y="5443978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69" name="Freeform 68"/>
          <p:cNvSpPr/>
          <p:nvPr/>
        </p:nvSpPr>
        <p:spPr>
          <a:xfrm>
            <a:off x="5748129" y="5443978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882257" y="5442733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6055557" y="5442733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72" name="Freeform 71"/>
          <p:cNvSpPr/>
          <p:nvPr/>
        </p:nvSpPr>
        <p:spPr>
          <a:xfrm>
            <a:off x="8292247" y="5443978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73" name="Freeform 72"/>
          <p:cNvSpPr/>
          <p:nvPr/>
        </p:nvSpPr>
        <p:spPr>
          <a:xfrm>
            <a:off x="9413885" y="5443978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548013" y="5442733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9721313" y="5442733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4342155" y="502180"/>
            <a:ext cx="35078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Excluive Service &amp; Analysis</a:t>
            </a:r>
          </a:p>
        </p:txBody>
      </p:sp>
      <p:sp>
        <p:nvSpPr>
          <p:cNvPr id="63" name="Rectangle 62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49750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8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1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4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3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700"/>
                            </p:stCondLst>
                            <p:childTnLst>
                              <p:par>
                                <p:cTn id="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3300"/>
                            </p:stCondLst>
                            <p:childTnLst>
                              <p:par>
                                <p:cTn id="9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3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600"/>
                            </p:stCondLst>
                            <p:childTnLst>
                              <p:par>
                                <p:cTn id="10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3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39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3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420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3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3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4500"/>
                            </p:stCondLst>
                            <p:childTnLst>
                              <p:par>
                                <p:cTn id="1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48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100"/>
                            </p:stCondLst>
                            <p:childTnLst>
                              <p:par>
                                <p:cTn id="1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3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400"/>
                            </p:stCondLst>
                            <p:childTnLst>
                              <p:par>
                                <p:cTn id="1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3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3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3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700"/>
                            </p:stCondLst>
                            <p:childTnLst>
                              <p:par>
                                <p:cTn id="1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3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6000"/>
                            </p:stCondLst>
                            <p:childTnLst>
                              <p:par>
                                <p:cTn id="1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3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63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6600"/>
                            </p:stCondLst>
                            <p:childTnLst>
                              <p:par>
                                <p:cTn id="15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3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6900"/>
                            </p:stCondLst>
                            <p:childTnLst>
                              <p:par>
                                <p:cTn id="1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3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7200"/>
                            </p:stCondLst>
                            <p:childTnLst>
                              <p:par>
                                <p:cTn id="16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3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3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" dur="3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7500"/>
                            </p:stCondLst>
                            <p:childTnLst>
                              <p:par>
                                <p:cTn id="1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3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7800"/>
                            </p:stCondLst>
                            <p:childTnLst>
                              <p:par>
                                <p:cTn id="17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3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3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3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3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8100"/>
                            </p:stCondLst>
                            <p:childTnLst>
                              <p:par>
                                <p:cTn id="1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8400"/>
                            </p:stCondLst>
                            <p:childTnLst>
                              <p:par>
                                <p:cTn id="18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3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3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3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3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8700"/>
                            </p:stCondLst>
                            <p:childTnLst>
                              <p:par>
                                <p:cTn id="1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3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9000"/>
                            </p:stCondLst>
                            <p:childTnLst>
                              <p:par>
                                <p:cTn id="20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3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3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3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5" dur="3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9300"/>
                            </p:stCondLst>
                            <p:childTnLst>
                              <p:par>
                                <p:cTn id="2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3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8" grpId="0"/>
      <p:bldP spid="32" grpId="0"/>
      <p:bldP spid="33" grpId="0"/>
      <p:bldP spid="37" grpId="0"/>
      <p:bldP spid="38" grpId="0"/>
      <p:bldP spid="39" grpId="0"/>
      <p:bldP spid="43" grpId="0"/>
      <p:bldP spid="44" grpId="0"/>
      <p:bldP spid="45" grpId="0"/>
      <p:bldP spid="46" grpId="0"/>
      <p:bldP spid="9" grpId="0" animBg="1"/>
      <p:bldP spid="48" grpId="0"/>
      <p:bldP spid="49" grpId="0" animBg="1"/>
      <p:bldP spid="50" grpId="0"/>
      <p:bldP spid="51" grpId="0"/>
      <p:bldP spid="55" grpId="0" animBg="1"/>
      <p:bldP spid="56" grpId="0"/>
      <p:bldP spid="57" grpId="0"/>
      <p:bldP spid="58" grpId="0" animBg="1"/>
      <p:bldP spid="59" grpId="0" animBg="1"/>
      <p:bldP spid="60" grpId="0" animBg="1"/>
      <p:bldP spid="62" grpId="0" animBg="1"/>
      <p:bldP spid="65" grpId="0" animBg="1"/>
      <p:bldP spid="66" grpId="0"/>
      <p:bldP spid="67" grpId="0"/>
      <p:bldP spid="68" grpId="0" animBg="1"/>
      <p:bldP spid="69" grpId="0" animBg="1"/>
      <p:bldP spid="70" grpId="0"/>
      <p:bldP spid="71" grpId="0"/>
      <p:bldP spid="72" grpId="0" animBg="1"/>
      <p:bldP spid="73" grpId="0" animBg="1"/>
      <p:bldP spid="74" grpId="0"/>
      <p:bldP spid="75" grpId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aphicFrame>
        <p:nvGraphicFramePr>
          <p:cNvPr id="10" name="Chart 9"/>
          <p:cNvGraphicFramePr/>
          <p:nvPr>
            <p:extLst/>
          </p:nvPr>
        </p:nvGraphicFramePr>
        <p:xfrm>
          <a:off x="1117013" y="3593805"/>
          <a:ext cx="9957974" cy="25445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720444" y="3098140"/>
            <a:ext cx="1367682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75.8</a:t>
            </a:r>
            <a:r>
              <a:rPr lang="en-US"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 </a:t>
            </a:r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/ 1000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STUDENT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210043" y="3098140"/>
            <a:ext cx="1367682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80.5</a:t>
            </a:r>
            <a:r>
              <a:rPr lang="en-US"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 </a:t>
            </a:r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/ 1250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AWWARDS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64564" y="3098140"/>
            <a:ext cx="1237838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50.4</a:t>
            </a:r>
            <a:r>
              <a:rPr lang="en-US"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 </a:t>
            </a:r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/ 950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COSTUMER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9189242" y="3098140"/>
            <a:ext cx="1367682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80.9</a:t>
            </a:r>
            <a:r>
              <a:rPr lang="en-US"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 </a:t>
            </a:r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Dekko" panose="02000600000000000000" pitchFamily="2" charset="0"/>
              </a:rPr>
              <a:t>/ 1320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SECURITY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170888" y="2264477"/>
            <a:ext cx="46679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>
                <a:solidFill>
                  <a:schemeClr val="accent1"/>
                </a:solidFill>
                <a:latin typeface="FontAwesome" pitchFamily="2" charset="0"/>
              </a:rPr>
              <a:t></a:t>
            </a:r>
            <a:endParaRPr lang="en-US" sz="2800">
              <a:solidFill>
                <a:schemeClr val="accent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634838" y="2264477"/>
            <a:ext cx="51809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>
                <a:solidFill>
                  <a:schemeClr val="accent3"/>
                </a:solidFill>
                <a:latin typeface="FontAwesome" pitchFamily="2" charset="0"/>
              </a:rPr>
              <a:t></a:t>
            </a:r>
            <a:endParaRPr lang="en-US" sz="2800">
              <a:solidFill>
                <a:schemeClr val="accent3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7150085" y="2264477"/>
            <a:ext cx="5693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>
                <a:solidFill>
                  <a:schemeClr val="accent2"/>
                </a:solidFill>
                <a:latin typeface="FontAwesome" pitchFamily="2" charset="0"/>
              </a:rPr>
              <a:t></a:t>
            </a:r>
            <a:endParaRPr lang="en-US" sz="2800">
              <a:solidFill>
                <a:schemeClr val="accent2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9614037" y="2264477"/>
            <a:ext cx="51809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>
                <a:solidFill>
                  <a:schemeClr val="accent5"/>
                </a:solidFill>
                <a:latin typeface="FontAwesome" pitchFamily="2" charset="0"/>
              </a:rPr>
              <a:t></a:t>
            </a:r>
            <a:endParaRPr lang="en-US" sz="2800">
              <a:solidFill>
                <a:schemeClr val="accent5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503162" y="502180"/>
            <a:ext cx="31856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Column Chart &amp; Content</a:t>
            </a:r>
          </a:p>
        </p:txBody>
      </p:sp>
      <p:sp>
        <p:nvSpPr>
          <p:cNvPr id="26" name="Rectangle 25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445440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6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1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4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3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7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2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8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3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3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6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3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>
        <p:bldSub>
          <a:bldChart bld="category"/>
        </p:bldSub>
      </p:bldGraphic>
      <p:bldP spid="11" grpId="0" build="p"/>
      <p:bldP spid="12" grpId="0" build="p"/>
      <p:bldP spid="13" grpId="0" build="p"/>
      <p:bldP spid="14" grpId="0" build="p"/>
      <p:bldP spid="15" grpId="0"/>
      <p:bldP spid="17" grpId="0"/>
      <p:bldP spid="19" grpId="0"/>
      <p:bldP spid="20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aphicFrame>
        <p:nvGraphicFramePr>
          <p:cNvPr id="12" name="Chart 11"/>
          <p:cNvGraphicFramePr/>
          <p:nvPr>
            <p:extLst/>
          </p:nvPr>
        </p:nvGraphicFramePr>
        <p:xfrm>
          <a:off x="1031212" y="2173472"/>
          <a:ext cx="2965004" cy="22275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Rounded Rectangle 5"/>
          <p:cNvSpPr/>
          <p:nvPr/>
        </p:nvSpPr>
        <p:spPr>
          <a:xfrm>
            <a:off x="1158802" y="4758074"/>
            <a:ext cx="2194737" cy="329609"/>
          </a:xfrm>
          <a:prstGeom prst="roundRect">
            <a:avLst/>
          </a:prstGeom>
          <a:noFill/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TEAM</a:t>
            </a:r>
          </a:p>
        </p:txBody>
      </p:sp>
      <p:sp>
        <p:nvSpPr>
          <p:cNvPr id="7" name="Rectangle 6"/>
          <p:cNvSpPr/>
          <p:nvPr/>
        </p:nvSpPr>
        <p:spPr>
          <a:xfrm>
            <a:off x="2534832" y="4758499"/>
            <a:ext cx="640080" cy="3291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115.12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158801" y="5237355"/>
            <a:ext cx="2194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COLUMN CHART #1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graphicFrame>
        <p:nvGraphicFramePr>
          <p:cNvPr id="17" name="Chart 16"/>
          <p:cNvGraphicFramePr/>
          <p:nvPr>
            <p:extLst/>
          </p:nvPr>
        </p:nvGraphicFramePr>
        <p:xfrm>
          <a:off x="4613498" y="2173472"/>
          <a:ext cx="2965004" cy="22275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Rounded Rectangle 18"/>
          <p:cNvSpPr/>
          <p:nvPr/>
        </p:nvSpPr>
        <p:spPr>
          <a:xfrm>
            <a:off x="4741088" y="4758074"/>
            <a:ext cx="2194737" cy="329609"/>
          </a:xfrm>
          <a:prstGeom prst="roundRect">
            <a:avLst/>
          </a:prstGeom>
          <a:noFill/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TEAM</a:t>
            </a:r>
          </a:p>
        </p:txBody>
      </p:sp>
      <p:sp>
        <p:nvSpPr>
          <p:cNvPr id="20" name="Rectangle 19"/>
          <p:cNvSpPr/>
          <p:nvPr/>
        </p:nvSpPr>
        <p:spPr>
          <a:xfrm>
            <a:off x="6117118" y="4758499"/>
            <a:ext cx="640080" cy="3291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115.12</a:t>
            </a:r>
          </a:p>
        </p:txBody>
      </p:sp>
      <p:sp>
        <p:nvSpPr>
          <p:cNvPr id="25" name="Rectangle 24"/>
          <p:cNvSpPr/>
          <p:nvPr/>
        </p:nvSpPr>
        <p:spPr>
          <a:xfrm>
            <a:off x="4741087" y="5237355"/>
            <a:ext cx="2194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COLUMN CHART #2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graphicFrame>
        <p:nvGraphicFramePr>
          <p:cNvPr id="27" name="Chart 26"/>
          <p:cNvGraphicFramePr/>
          <p:nvPr>
            <p:extLst/>
          </p:nvPr>
        </p:nvGraphicFramePr>
        <p:xfrm>
          <a:off x="8195785" y="2173472"/>
          <a:ext cx="2965004" cy="22275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8" name="Rounded Rectangle 27"/>
          <p:cNvSpPr/>
          <p:nvPr/>
        </p:nvSpPr>
        <p:spPr>
          <a:xfrm>
            <a:off x="8323375" y="4758074"/>
            <a:ext cx="2194737" cy="329609"/>
          </a:xfrm>
          <a:prstGeom prst="roundRect">
            <a:avLst/>
          </a:prstGeom>
          <a:noFill/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TEAM</a:t>
            </a:r>
          </a:p>
        </p:txBody>
      </p:sp>
      <p:sp>
        <p:nvSpPr>
          <p:cNvPr id="29" name="Rectangle 28"/>
          <p:cNvSpPr/>
          <p:nvPr/>
        </p:nvSpPr>
        <p:spPr>
          <a:xfrm>
            <a:off x="9699405" y="4758499"/>
            <a:ext cx="640080" cy="32918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115.12</a:t>
            </a:r>
          </a:p>
        </p:txBody>
      </p:sp>
      <p:sp>
        <p:nvSpPr>
          <p:cNvPr id="30" name="Rectangle 29"/>
          <p:cNvSpPr/>
          <p:nvPr/>
        </p:nvSpPr>
        <p:spPr>
          <a:xfrm>
            <a:off x="8323374" y="5237355"/>
            <a:ext cx="2194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COLUMN CHART #3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546522" y="502180"/>
            <a:ext cx="30989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Column Chart Elements</a:t>
            </a:r>
          </a:p>
        </p:txBody>
      </p:sp>
      <p:sp>
        <p:nvSpPr>
          <p:cNvPr id="31" name="Rectangle 30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71142622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"/>
                                        <p:tgtEl>
                                          <p:spTgt spid="1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300"/>
                                        <p:tgtEl>
                                          <p:spTgt spid="1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300"/>
                                        <p:tgtEl>
                                          <p:spTgt spid="1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300"/>
                                        <p:tgtEl>
                                          <p:spTgt spid="1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300"/>
                                        <p:tgtEl>
                                          <p:spTgt spid="1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300"/>
                                        <p:tgtEl>
                                          <p:spTgt spid="1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8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300"/>
                                        <p:tgtEl>
                                          <p:spTgt spid="1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1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300"/>
                                        <p:tgtEl>
                                          <p:spTgt spid="1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4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300"/>
                                        <p:tgtEl>
                                          <p:spTgt spid="1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7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300"/>
                                        <p:tgtEl>
                                          <p:spTgt spid="1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300"/>
                                        <p:tgtEl>
                                          <p:spTgt spid="2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300"/>
                                        <p:tgtEl>
                                          <p:spTgt spid="2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6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300"/>
                                        <p:tgtEl>
                                          <p:spTgt spid="2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9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300"/>
                                        <p:tgtEl>
                                          <p:spTgt spid="2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300"/>
                                        <p:tgtEl>
                                          <p:spTgt spid="2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5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6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65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2" grpId="0">
        <p:bldSub>
          <a:bldChart bld="category"/>
        </p:bldSub>
      </p:bldGraphic>
      <p:bldP spid="6" grpId="0" animBg="1"/>
      <p:bldP spid="7" grpId="0" animBg="1"/>
      <p:bldP spid="15" grpId="0" build="p"/>
      <p:bldGraphic spid="17" grpId="0">
        <p:bldSub>
          <a:bldChart bld="category"/>
        </p:bldSub>
      </p:bldGraphic>
      <p:bldP spid="19" grpId="0" animBg="1"/>
      <p:bldP spid="20" grpId="0" animBg="1"/>
      <p:bldP spid="25" grpId="0" build="p"/>
      <p:bldGraphic spid="27" grpId="0">
        <p:bldSub>
          <a:bldChart bld="category"/>
        </p:bldSub>
      </p:bldGraphic>
      <p:bldP spid="28" grpId="0" animBg="1"/>
      <p:bldP spid="29" grpId="0" animBg="1"/>
      <p:bldP spid="30" grpId="0" build="p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6" name="Rectangle 5"/>
          <p:cNvSpPr/>
          <p:nvPr/>
        </p:nvSpPr>
        <p:spPr>
          <a:xfrm>
            <a:off x="952500" y="2561562"/>
            <a:ext cx="3657600" cy="36576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952500" y="2561562"/>
            <a:ext cx="249688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821872" y="3022181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Low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77370" y="3024714"/>
            <a:ext cx="60785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Medium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338053" y="3016607"/>
            <a:ext cx="4267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High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603878" y="1964446"/>
            <a:ext cx="116089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70%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MARKETING PLAN</a:t>
            </a:r>
          </a:p>
        </p:txBody>
      </p:sp>
      <p:sp>
        <p:nvSpPr>
          <p:cNvPr id="30" name="Rectangle 29"/>
          <p:cNvSpPr/>
          <p:nvPr/>
        </p:nvSpPr>
        <p:spPr>
          <a:xfrm>
            <a:off x="821872" y="3350405"/>
            <a:ext cx="21339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8" name="Isosceles Triangle 7"/>
          <p:cNvSpPr/>
          <p:nvPr/>
        </p:nvSpPr>
        <p:spPr>
          <a:xfrm>
            <a:off x="3414823" y="2464170"/>
            <a:ext cx="81516" cy="70272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928508" y="3350405"/>
            <a:ext cx="21339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1" name="Rectangle 40"/>
          <p:cNvSpPr/>
          <p:nvPr/>
        </p:nvSpPr>
        <p:spPr>
          <a:xfrm>
            <a:off x="952500" y="4750305"/>
            <a:ext cx="3657600" cy="36576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952500" y="4750305"/>
            <a:ext cx="1210341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821872" y="5210924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Low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477370" y="5213457"/>
            <a:ext cx="60785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Medium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338053" y="5205350"/>
            <a:ext cx="4267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High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533346" y="4153189"/>
            <a:ext cx="123142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30%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TEAM CONSULTING</a:t>
            </a:r>
          </a:p>
        </p:txBody>
      </p:sp>
      <p:sp>
        <p:nvSpPr>
          <p:cNvPr id="47" name="Rectangle 46"/>
          <p:cNvSpPr/>
          <p:nvPr/>
        </p:nvSpPr>
        <p:spPr>
          <a:xfrm>
            <a:off x="821872" y="5539148"/>
            <a:ext cx="21339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8" name="Isosceles Triangle 47"/>
          <p:cNvSpPr/>
          <p:nvPr/>
        </p:nvSpPr>
        <p:spPr>
          <a:xfrm>
            <a:off x="2128282" y="4652913"/>
            <a:ext cx="81516" cy="70272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2928508" y="5539148"/>
            <a:ext cx="21339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0" name="Rectangle 49"/>
          <p:cNvSpPr/>
          <p:nvPr/>
        </p:nvSpPr>
        <p:spPr>
          <a:xfrm>
            <a:off x="7576583" y="2561562"/>
            <a:ext cx="3657600" cy="36576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576582" y="2561562"/>
            <a:ext cx="3172933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7445955" y="3022181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Low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9101453" y="3024714"/>
            <a:ext cx="60785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Medium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10962136" y="3016607"/>
            <a:ext cx="4267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High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7468295" y="1964446"/>
            <a:ext cx="1156086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90%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SOCIAL NETWORK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7445955" y="3350405"/>
            <a:ext cx="21339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7" name="Isosceles Triangle 56"/>
          <p:cNvSpPr/>
          <p:nvPr/>
        </p:nvSpPr>
        <p:spPr>
          <a:xfrm>
            <a:off x="10698129" y="2464170"/>
            <a:ext cx="81516" cy="70272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9552591" y="3350405"/>
            <a:ext cx="21339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9" name="Rectangle 58"/>
          <p:cNvSpPr/>
          <p:nvPr/>
        </p:nvSpPr>
        <p:spPr>
          <a:xfrm>
            <a:off x="7576583" y="4750305"/>
            <a:ext cx="3657600" cy="36576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7576583" y="4750305"/>
            <a:ext cx="1976008" cy="365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7445955" y="5210924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Low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9101453" y="5213457"/>
            <a:ext cx="60785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Medium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0962136" y="5205350"/>
            <a:ext cx="4267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High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7514782" y="4153189"/>
            <a:ext cx="99899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accent6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45%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WEB ANALYSIS</a:t>
            </a:r>
          </a:p>
        </p:txBody>
      </p:sp>
      <p:sp>
        <p:nvSpPr>
          <p:cNvPr id="65" name="Rectangle 64"/>
          <p:cNvSpPr/>
          <p:nvPr/>
        </p:nvSpPr>
        <p:spPr>
          <a:xfrm>
            <a:off x="7445955" y="5539148"/>
            <a:ext cx="21339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6" name="Isosceles Triangle 65"/>
          <p:cNvSpPr/>
          <p:nvPr/>
        </p:nvSpPr>
        <p:spPr>
          <a:xfrm>
            <a:off x="9496648" y="4652913"/>
            <a:ext cx="81516" cy="70272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/>
          <p:cNvSpPr/>
          <p:nvPr/>
        </p:nvSpPr>
        <p:spPr>
          <a:xfrm>
            <a:off x="9552591" y="5539148"/>
            <a:ext cx="21339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8" name="Freeform 200"/>
          <p:cNvSpPr>
            <a:spLocks noEditPoints="1"/>
          </p:cNvSpPr>
          <p:nvPr/>
        </p:nvSpPr>
        <p:spPr bwMode="auto">
          <a:xfrm>
            <a:off x="5502762" y="2158327"/>
            <a:ext cx="1186477" cy="3749095"/>
          </a:xfrm>
          <a:custGeom>
            <a:avLst/>
            <a:gdLst>
              <a:gd name="T0" fmla="*/ 412 w 463"/>
              <a:gd name="T1" fmla="*/ 379 h 1470"/>
              <a:gd name="T2" fmla="*/ 323 w 463"/>
              <a:gd name="T3" fmla="*/ 262 h 1470"/>
              <a:gd name="T4" fmla="*/ 285 w 463"/>
              <a:gd name="T5" fmla="*/ 285 h 1470"/>
              <a:gd name="T6" fmla="*/ 267 w 463"/>
              <a:gd name="T7" fmla="*/ 261 h 1470"/>
              <a:gd name="T8" fmla="*/ 184 w 463"/>
              <a:gd name="T9" fmla="*/ 204 h 1470"/>
              <a:gd name="T10" fmla="*/ 217 w 463"/>
              <a:gd name="T11" fmla="*/ 229 h 1470"/>
              <a:gd name="T12" fmla="*/ 275 w 463"/>
              <a:gd name="T13" fmla="*/ 231 h 1470"/>
              <a:gd name="T14" fmla="*/ 275 w 463"/>
              <a:gd name="T15" fmla="*/ 231 h 1470"/>
              <a:gd name="T16" fmla="*/ 280 w 463"/>
              <a:gd name="T17" fmla="*/ 213 h 1470"/>
              <a:gd name="T18" fmla="*/ 313 w 463"/>
              <a:gd name="T19" fmla="*/ 121 h 1470"/>
              <a:gd name="T20" fmla="*/ 312 w 463"/>
              <a:gd name="T21" fmla="*/ 65 h 1470"/>
              <a:gd name="T22" fmla="*/ 194 w 463"/>
              <a:gd name="T23" fmla="*/ 42 h 1470"/>
              <a:gd name="T24" fmla="*/ 186 w 463"/>
              <a:gd name="T25" fmla="*/ 51 h 1470"/>
              <a:gd name="T26" fmla="*/ 175 w 463"/>
              <a:gd name="T27" fmla="*/ 119 h 1470"/>
              <a:gd name="T28" fmla="*/ 178 w 463"/>
              <a:gd name="T29" fmla="*/ 165 h 1470"/>
              <a:gd name="T30" fmla="*/ 181 w 463"/>
              <a:gd name="T31" fmla="*/ 201 h 1470"/>
              <a:gd name="T32" fmla="*/ 175 w 463"/>
              <a:gd name="T33" fmla="*/ 217 h 1470"/>
              <a:gd name="T34" fmla="*/ 79 w 463"/>
              <a:gd name="T35" fmla="*/ 333 h 1470"/>
              <a:gd name="T36" fmla="*/ 104 w 463"/>
              <a:gd name="T37" fmla="*/ 477 h 1470"/>
              <a:gd name="T38" fmla="*/ 99 w 463"/>
              <a:gd name="T39" fmla="*/ 610 h 1470"/>
              <a:gd name="T40" fmla="*/ 85 w 463"/>
              <a:gd name="T41" fmla="*/ 763 h 1470"/>
              <a:gd name="T42" fmla="*/ 69 w 463"/>
              <a:gd name="T43" fmla="*/ 975 h 1470"/>
              <a:gd name="T44" fmla="*/ 8 w 463"/>
              <a:gd name="T45" fmla="*/ 1383 h 1470"/>
              <a:gd name="T46" fmla="*/ 11 w 463"/>
              <a:gd name="T47" fmla="*/ 1423 h 1470"/>
              <a:gd name="T48" fmla="*/ 108 w 463"/>
              <a:gd name="T49" fmla="*/ 1468 h 1470"/>
              <a:gd name="T50" fmla="*/ 96 w 463"/>
              <a:gd name="T51" fmla="*/ 1398 h 1470"/>
              <a:gd name="T52" fmla="*/ 153 w 463"/>
              <a:gd name="T53" fmla="*/ 1231 h 1470"/>
              <a:gd name="T54" fmla="*/ 220 w 463"/>
              <a:gd name="T55" fmla="*/ 1100 h 1470"/>
              <a:gd name="T56" fmla="*/ 215 w 463"/>
              <a:gd name="T57" fmla="*/ 1363 h 1470"/>
              <a:gd name="T58" fmla="*/ 242 w 463"/>
              <a:gd name="T59" fmla="*/ 1391 h 1470"/>
              <a:gd name="T60" fmla="*/ 297 w 463"/>
              <a:gd name="T61" fmla="*/ 1388 h 1470"/>
              <a:gd name="T62" fmla="*/ 429 w 463"/>
              <a:gd name="T63" fmla="*/ 1397 h 1470"/>
              <a:gd name="T64" fmla="*/ 342 w 463"/>
              <a:gd name="T65" fmla="*/ 1344 h 1470"/>
              <a:gd name="T66" fmla="*/ 316 w 463"/>
              <a:gd name="T67" fmla="*/ 1300 h 1470"/>
              <a:gd name="T68" fmla="*/ 337 w 463"/>
              <a:gd name="T69" fmla="*/ 1080 h 1470"/>
              <a:gd name="T70" fmla="*/ 376 w 463"/>
              <a:gd name="T71" fmla="*/ 792 h 1470"/>
              <a:gd name="T72" fmla="*/ 388 w 463"/>
              <a:gd name="T73" fmla="*/ 747 h 1470"/>
              <a:gd name="T74" fmla="*/ 359 w 463"/>
              <a:gd name="T75" fmla="*/ 534 h 1470"/>
              <a:gd name="T76" fmla="*/ 385 w 463"/>
              <a:gd name="T77" fmla="*/ 500 h 1470"/>
              <a:gd name="T78" fmla="*/ 454 w 463"/>
              <a:gd name="T79" fmla="*/ 422 h 1470"/>
              <a:gd name="T80" fmla="*/ 330 w 463"/>
              <a:gd name="T81" fmla="*/ 437 h 1470"/>
              <a:gd name="T82" fmla="*/ 327 w 463"/>
              <a:gd name="T83" fmla="*/ 411 h 1470"/>
              <a:gd name="T84" fmla="*/ 311 w 463"/>
              <a:gd name="T85" fmla="*/ 458 h 1470"/>
              <a:gd name="T86" fmla="*/ 353 w 463"/>
              <a:gd name="T87" fmla="*/ 483 h 1470"/>
              <a:gd name="T88" fmla="*/ 350 w 463"/>
              <a:gd name="T89" fmla="*/ 54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63" h="1470">
                <a:moveTo>
                  <a:pt x="454" y="422"/>
                </a:moveTo>
                <a:cubicBezTo>
                  <a:pt x="448" y="394"/>
                  <a:pt x="430" y="395"/>
                  <a:pt x="412" y="379"/>
                </a:cubicBezTo>
                <a:cubicBezTo>
                  <a:pt x="395" y="363"/>
                  <a:pt x="381" y="350"/>
                  <a:pt x="379" y="321"/>
                </a:cubicBezTo>
                <a:cubicBezTo>
                  <a:pt x="376" y="291"/>
                  <a:pt x="344" y="267"/>
                  <a:pt x="323" y="262"/>
                </a:cubicBezTo>
                <a:cubicBezTo>
                  <a:pt x="304" y="258"/>
                  <a:pt x="286" y="248"/>
                  <a:pt x="281" y="246"/>
                </a:cubicBezTo>
                <a:cubicBezTo>
                  <a:pt x="280" y="254"/>
                  <a:pt x="283" y="272"/>
                  <a:pt x="285" y="285"/>
                </a:cubicBezTo>
                <a:cubicBezTo>
                  <a:pt x="284" y="286"/>
                  <a:pt x="282" y="284"/>
                  <a:pt x="281" y="281"/>
                </a:cubicBezTo>
                <a:cubicBezTo>
                  <a:pt x="274" y="266"/>
                  <a:pt x="272" y="258"/>
                  <a:pt x="267" y="261"/>
                </a:cubicBezTo>
                <a:cubicBezTo>
                  <a:pt x="263" y="263"/>
                  <a:pt x="260" y="273"/>
                  <a:pt x="257" y="282"/>
                </a:cubicBezTo>
                <a:cubicBezTo>
                  <a:pt x="241" y="262"/>
                  <a:pt x="203" y="221"/>
                  <a:pt x="184" y="204"/>
                </a:cubicBezTo>
                <a:cubicBezTo>
                  <a:pt x="185" y="202"/>
                  <a:pt x="187" y="200"/>
                  <a:pt x="189" y="199"/>
                </a:cubicBezTo>
                <a:cubicBezTo>
                  <a:pt x="194" y="208"/>
                  <a:pt x="205" y="223"/>
                  <a:pt x="217" y="229"/>
                </a:cubicBezTo>
                <a:cubicBezTo>
                  <a:pt x="232" y="237"/>
                  <a:pt x="266" y="257"/>
                  <a:pt x="266" y="257"/>
                </a:cubicBezTo>
                <a:cubicBezTo>
                  <a:pt x="266" y="257"/>
                  <a:pt x="273" y="241"/>
                  <a:pt x="275" y="231"/>
                </a:cubicBezTo>
                <a:cubicBezTo>
                  <a:pt x="275" y="230"/>
                  <a:pt x="275" y="230"/>
                  <a:pt x="275" y="230"/>
                </a:cubicBezTo>
                <a:cubicBezTo>
                  <a:pt x="275" y="231"/>
                  <a:pt x="275" y="231"/>
                  <a:pt x="275" y="231"/>
                </a:cubicBezTo>
                <a:cubicBezTo>
                  <a:pt x="275" y="230"/>
                  <a:pt x="275" y="228"/>
                  <a:pt x="275" y="227"/>
                </a:cubicBezTo>
                <a:cubicBezTo>
                  <a:pt x="275" y="220"/>
                  <a:pt x="273" y="215"/>
                  <a:pt x="280" y="213"/>
                </a:cubicBezTo>
                <a:cubicBezTo>
                  <a:pt x="288" y="211"/>
                  <a:pt x="299" y="185"/>
                  <a:pt x="302" y="169"/>
                </a:cubicBezTo>
                <a:cubicBezTo>
                  <a:pt x="306" y="153"/>
                  <a:pt x="306" y="139"/>
                  <a:pt x="313" y="121"/>
                </a:cubicBezTo>
                <a:cubicBezTo>
                  <a:pt x="321" y="104"/>
                  <a:pt x="320" y="87"/>
                  <a:pt x="312" y="65"/>
                </a:cubicBezTo>
                <a:cubicBezTo>
                  <a:pt x="312" y="65"/>
                  <a:pt x="312" y="65"/>
                  <a:pt x="312" y="65"/>
                </a:cubicBezTo>
                <a:cubicBezTo>
                  <a:pt x="300" y="14"/>
                  <a:pt x="277" y="28"/>
                  <a:pt x="277" y="28"/>
                </a:cubicBezTo>
                <a:cubicBezTo>
                  <a:pt x="246" y="0"/>
                  <a:pt x="210" y="26"/>
                  <a:pt x="194" y="42"/>
                </a:cubicBezTo>
                <a:cubicBezTo>
                  <a:pt x="194" y="42"/>
                  <a:pt x="194" y="42"/>
                  <a:pt x="193" y="42"/>
                </a:cubicBezTo>
                <a:cubicBezTo>
                  <a:pt x="190" y="44"/>
                  <a:pt x="188" y="47"/>
                  <a:pt x="186" y="51"/>
                </a:cubicBezTo>
                <a:cubicBezTo>
                  <a:pt x="186" y="51"/>
                  <a:pt x="186" y="51"/>
                  <a:pt x="186" y="51"/>
                </a:cubicBezTo>
                <a:cubicBezTo>
                  <a:pt x="171" y="73"/>
                  <a:pt x="175" y="119"/>
                  <a:pt x="175" y="119"/>
                </a:cubicBezTo>
                <a:cubicBezTo>
                  <a:pt x="175" y="119"/>
                  <a:pt x="173" y="120"/>
                  <a:pt x="171" y="131"/>
                </a:cubicBezTo>
                <a:cubicBezTo>
                  <a:pt x="170" y="142"/>
                  <a:pt x="175" y="159"/>
                  <a:pt x="178" y="165"/>
                </a:cubicBezTo>
                <a:cubicBezTo>
                  <a:pt x="180" y="171"/>
                  <a:pt x="185" y="172"/>
                  <a:pt x="186" y="177"/>
                </a:cubicBezTo>
                <a:cubicBezTo>
                  <a:pt x="186" y="177"/>
                  <a:pt x="184" y="189"/>
                  <a:pt x="181" y="201"/>
                </a:cubicBezTo>
                <a:cubicBezTo>
                  <a:pt x="181" y="201"/>
                  <a:pt x="181" y="201"/>
                  <a:pt x="180" y="201"/>
                </a:cubicBezTo>
                <a:cubicBezTo>
                  <a:pt x="179" y="203"/>
                  <a:pt x="181" y="206"/>
                  <a:pt x="175" y="217"/>
                </a:cubicBezTo>
                <a:cubicBezTo>
                  <a:pt x="166" y="231"/>
                  <a:pt x="153" y="236"/>
                  <a:pt x="121" y="253"/>
                </a:cubicBezTo>
                <a:cubicBezTo>
                  <a:pt x="90" y="269"/>
                  <a:pt x="82" y="302"/>
                  <a:pt x="79" y="333"/>
                </a:cubicBezTo>
                <a:cubicBezTo>
                  <a:pt x="76" y="365"/>
                  <a:pt x="71" y="389"/>
                  <a:pt x="76" y="396"/>
                </a:cubicBezTo>
                <a:cubicBezTo>
                  <a:pt x="81" y="403"/>
                  <a:pt x="93" y="443"/>
                  <a:pt x="104" y="477"/>
                </a:cubicBezTo>
                <a:cubicBezTo>
                  <a:pt x="116" y="510"/>
                  <a:pt x="111" y="549"/>
                  <a:pt x="109" y="564"/>
                </a:cubicBezTo>
                <a:cubicBezTo>
                  <a:pt x="107" y="578"/>
                  <a:pt x="98" y="591"/>
                  <a:pt x="99" y="610"/>
                </a:cubicBezTo>
                <a:cubicBezTo>
                  <a:pt x="100" y="629"/>
                  <a:pt x="98" y="648"/>
                  <a:pt x="95" y="677"/>
                </a:cubicBezTo>
                <a:cubicBezTo>
                  <a:pt x="93" y="705"/>
                  <a:pt x="76" y="759"/>
                  <a:pt x="85" y="763"/>
                </a:cubicBezTo>
                <a:cubicBezTo>
                  <a:pt x="93" y="768"/>
                  <a:pt x="96" y="767"/>
                  <a:pt x="96" y="780"/>
                </a:cubicBezTo>
                <a:cubicBezTo>
                  <a:pt x="96" y="793"/>
                  <a:pt x="90" y="876"/>
                  <a:pt x="69" y="975"/>
                </a:cubicBezTo>
                <a:cubicBezTo>
                  <a:pt x="48" y="1075"/>
                  <a:pt x="16" y="1296"/>
                  <a:pt x="9" y="1338"/>
                </a:cubicBezTo>
                <a:cubicBezTo>
                  <a:pt x="2" y="1379"/>
                  <a:pt x="8" y="1383"/>
                  <a:pt x="8" y="1383"/>
                </a:cubicBezTo>
                <a:cubicBezTo>
                  <a:pt x="8" y="1383"/>
                  <a:pt x="8" y="1386"/>
                  <a:pt x="4" y="1398"/>
                </a:cubicBezTo>
                <a:cubicBezTo>
                  <a:pt x="0" y="1410"/>
                  <a:pt x="4" y="1418"/>
                  <a:pt x="11" y="1423"/>
                </a:cubicBezTo>
                <a:cubicBezTo>
                  <a:pt x="18" y="1428"/>
                  <a:pt x="19" y="1438"/>
                  <a:pt x="34" y="1449"/>
                </a:cubicBezTo>
                <a:cubicBezTo>
                  <a:pt x="48" y="1460"/>
                  <a:pt x="90" y="1470"/>
                  <a:pt x="108" y="1468"/>
                </a:cubicBezTo>
                <a:cubicBezTo>
                  <a:pt x="126" y="1466"/>
                  <a:pt x="121" y="1460"/>
                  <a:pt x="120" y="1442"/>
                </a:cubicBezTo>
                <a:cubicBezTo>
                  <a:pt x="119" y="1424"/>
                  <a:pt x="96" y="1398"/>
                  <a:pt x="96" y="1398"/>
                </a:cubicBezTo>
                <a:cubicBezTo>
                  <a:pt x="96" y="1398"/>
                  <a:pt x="95" y="1393"/>
                  <a:pt x="101" y="1390"/>
                </a:cubicBezTo>
                <a:cubicBezTo>
                  <a:pt x="107" y="1386"/>
                  <a:pt x="132" y="1306"/>
                  <a:pt x="153" y="1231"/>
                </a:cubicBezTo>
                <a:cubicBezTo>
                  <a:pt x="175" y="1157"/>
                  <a:pt x="214" y="1022"/>
                  <a:pt x="214" y="1022"/>
                </a:cubicBezTo>
                <a:cubicBezTo>
                  <a:pt x="214" y="1022"/>
                  <a:pt x="217" y="1061"/>
                  <a:pt x="220" y="1100"/>
                </a:cubicBezTo>
                <a:cubicBezTo>
                  <a:pt x="222" y="1139"/>
                  <a:pt x="224" y="1267"/>
                  <a:pt x="220" y="1300"/>
                </a:cubicBezTo>
                <a:cubicBezTo>
                  <a:pt x="215" y="1333"/>
                  <a:pt x="215" y="1363"/>
                  <a:pt x="215" y="1363"/>
                </a:cubicBezTo>
                <a:cubicBezTo>
                  <a:pt x="215" y="1363"/>
                  <a:pt x="215" y="1367"/>
                  <a:pt x="215" y="1378"/>
                </a:cubicBezTo>
                <a:cubicBezTo>
                  <a:pt x="215" y="1389"/>
                  <a:pt x="223" y="1389"/>
                  <a:pt x="242" y="1391"/>
                </a:cubicBezTo>
                <a:cubicBezTo>
                  <a:pt x="261" y="1393"/>
                  <a:pt x="287" y="1392"/>
                  <a:pt x="287" y="1392"/>
                </a:cubicBezTo>
                <a:cubicBezTo>
                  <a:pt x="287" y="1392"/>
                  <a:pt x="286" y="1383"/>
                  <a:pt x="297" y="1388"/>
                </a:cubicBezTo>
                <a:cubicBezTo>
                  <a:pt x="307" y="1392"/>
                  <a:pt x="329" y="1403"/>
                  <a:pt x="349" y="1403"/>
                </a:cubicBezTo>
                <a:cubicBezTo>
                  <a:pt x="369" y="1403"/>
                  <a:pt x="429" y="1412"/>
                  <a:pt x="429" y="1397"/>
                </a:cubicBezTo>
                <a:cubicBezTo>
                  <a:pt x="429" y="1382"/>
                  <a:pt x="406" y="1376"/>
                  <a:pt x="385" y="1376"/>
                </a:cubicBezTo>
                <a:cubicBezTo>
                  <a:pt x="365" y="1376"/>
                  <a:pt x="342" y="1344"/>
                  <a:pt x="342" y="1344"/>
                </a:cubicBezTo>
                <a:cubicBezTo>
                  <a:pt x="342" y="1344"/>
                  <a:pt x="342" y="1344"/>
                  <a:pt x="348" y="1340"/>
                </a:cubicBezTo>
                <a:cubicBezTo>
                  <a:pt x="353" y="1337"/>
                  <a:pt x="320" y="1312"/>
                  <a:pt x="316" y="1300"/>
                </a:cubicBezTo>
                <a:cubicBezTo>
                  <a:pt x="311" y="1288"/>
                  <a:pt x="312" y="1286"/>
                  <a:pt x="316" y="1257"/>
                </a:cubicBezTo>
                <a:cubicBezTo>
                  <a:pt x="319" y="1229"/>
                  <a:pt x="327" y="1136"/>
                  <a:pt x="337" y="1080"/>
                </a:cubicBezTo>
                <a:cubicBezTo>
                  <a:pt x="346" y="1023"/>
                  <a:pt x="358" y="968"/>
                  <a:pt x="365" y="920"/>
                </a:cubicBezTo>
                <a:cubicBezTo>
                  <a:pt x="372" y="871"/>
                  <a:pt x="376" y="792"/>
                  <a:pt x="376" y="792"/>
                </a:cubicBezTo>
                <a:cubicBezTo>
                  <a:pt x="376" y="792"/>
                  <a:pt x="380" y="791"/>
                  <a:pt x="387" y="785"/>
                </a:cubicBezTo>
                <a:cubicBezTo>
                  <a:pt x="394" y="779"/>
                  <a:pt x="392" y="764"/>
                  <a:pt x="388" y="747"/>
                </a:cubicBezTo>
                <a:cubicBezTo>
                  <a:pt x="385" y="729"/>
                  <a:pt x="380" y="656"/>
                  <a:pt x="377" y="621"/>
                </a:cubicBezTo>
                <a:cubicBezTo>
                  <a:pt x="373" y="586"/>
                  <a:pt x="359" y="534"/>
                  <a:pt x="359" y="534"/>
                </a:cubicBezTo>
                <a:cubicBezTo>
                  <a:pt x="359" y="534"/>
                  <a:pt x="370" y="529"/>
                  <a:pt x="377" y="522"/>
                </a:cubicBezTo>
                <a:cubicBezTo>
                  <a:pt x="384" y="516"/>
                  <a:pt x="385" y="500"/>
                  <a:pt x="385" y="500"/>
                </a:cubicBezTo>
                <a:cubicBezTo>
                  <a:pt x="385" y="500"/>
                  <a:pt x="428" y="504"/>
                  <a:pt x="446" y="496"/>
                </a:cubicBezTo>
                <a:cubicBezTo>
                  <a:pt x="463" y="489"/>
                  <a:pt x="460" y="450"/>
                  <a:pt x="454" y="422"/>
                </a:cubicBezTo>
                <a:close/>
                <a:moveTo>
                  <a:pt x="311" y="458"/>
                </a:moveTo>
                <a:cubicBezTo>
                  <a:pt x="311" y="458"/>
                  <a:pt x="330" y="452"/>
                  <a:pt x="330" y="437"/>
                </a:cubicBezTo>
                <a:cubicBezTo>
                  <a:pt x="330" y="421"/>
                  <a:pt x="315" y="411"/>
                  <a:pt x="308" y="410"/>
                </a:cubicBezTo>
                <a:cubicBezTo>
                  <a:pt x="301" y="410"/>
                  <a:pt x="313" y="399"/>
                  <a:pt x="327" y="411"/>
                </a:cubicBezTo>
                <a:cubicBezTo>
                  <a:pt x="342" y="423"/>
                  <a:pt x="353" y="475"/>
                  <a:pt x="353" y="475"/>
                </a:cubicBezTo>
                <a:cubicBezTo>
                  <a:pt x="353" y="475"/>
                  <a:pt x="323" y="463"/>
                  <a:pt x="311" y="458"/>
                </a:cubicBezTo>
                <a:close/>
                <a:moveTo>
                  <a:pt x="350" y="540"/>
                </a:moveTo>
                <a:cubicBezTo>
                  <a:pt x="350" y="540"/>
                  <a:pt x="352" y="500"/>
                  <a:pt x="353" y="483"/>
                </a:cubicBezTo>
                <a:cubicBezTo>
                  <a:pt x="362" y="531"/>
                  <a:pt x="362" y="531"/>
                  <a:pt x="362" y="531"/>
                </a:cubicBezTo>
                <a:lnTo>
                  <a:pt x="350" y="54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69" name="TextBox 68"/>
          <p:cNvSpPr txBox="1"/>
          <p:nvPr/>
        </p:nvSpPr>
        <p:spPr>
          <a:xfrm>
            <a:off x="4103161" y="502180"/>
            <a:ext cx="39857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Business Infographic Elements</a:t>
            </a:r>
          </a:p>
        </p:txBody>
      </p:sp>
      <p:sp>
        <p:nvSpPr>
          <p:cNvPr id="70" name="Rectangle 69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xtBox 70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244359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800"/>
                            </p:stCondLst>
                            <p:childTnLst>
                              <p:par>
                                <p:cTn id="4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100"/>
                            </p:stCondLst>
                            <p:childTnLst>
                              <p:par>
                                <p:cTn id="4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4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900"/>
                            </p:stCondLst>
                            <p:childTnLst>
                              <p:par>
                                <p:cTn id="5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4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900"/>
                            </p:stCondLst>
                            <p:childTnLst>
                              <p:par>
                                <p:cTn id="6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3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3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200"/>
                            </p:stCondLst>
                            <p:childTnLst>
                              <p:par>
                                <p:cTn id="7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3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3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3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3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8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3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8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300"/>
                            </p:stCondLst>
                            <p:childTnLst>
                              <p:par>
                                <p:cTn id="9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600"/>
                            </p:stCondLst>
                            <p:childTnLst>
                              <p:par>
                                <p:cTn id="9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3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3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900"/>
                            </p:stCondLst>
                            <p:childTnLst>
                              <p:par>
                                <p:cTn id="10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200"/>
                            </p:stCondLst>
                            <p:childTnLst>
                              <p:par>
                                <p:cTn id="10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700"/>
                            </p:stCondLst>
                            <p:childTnLst>
                              <p:par>
                                <p:cTn id="1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1200"/>
                            </p:stCondLst>
                            <p:childTnLst>
                              <p:par>
                                <p:cTn id="1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7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3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3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3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3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3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26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7" grpId="0"/>
      <p:bldP spid="26" grpId="0"/>
      <p:bldP spid="27" grpId="0"/>
      <p:bldP spid="28" grpId="0"/>
      <p:bldP spid="30" grpId="0"/>
      <p:bldP spid="8" grpId="0" animBg="1"/>
      <p:bldP spid="31" grpId="0"/>
      <p:bldP spid="41" grpId="0" animBg="1"/>
      <p:bldP spid="42" grpId="0" animBg="1"/>
      <p:bldP spid="43" grpId="0"/>
      <p:bldP spid="44" grpId="0"/>
      <p:bldP spid="45" grpId="0"/>
      <p:bldP spid="46" grpId="0"/>
      <p:bldP spid="47" grpId="0"/>
      <p:bldP spid="48" grpId="0" animBg="1"/>
      <p:bldP spid="49" grpId="0"/>
      <p:bldP spid="50" grpId="0" animBg="1"/>
      <p:bldP spid="51" grpId="0" animBg="1"/>
      <p:bldP spid="52" grpId="0"/>
      <p:bldP spid="53" grpId="0"/>
      <p:bldP spid="54" grpId="0"/>
      <p:bldP spid="55" grpId="0"/>
      <p:bldP spid="56" grpId="0"/>
      <p:bldP spid="57" grpId="0" animBg="1"/>
      <p:bldP spid="58" grpId="0"/>
      <p:bldP spid="59" grpId="0" animBg="1"/>
      <p:bldP spid="60" grpId="0" animBg="1"/>
      <p:bldP spid="61" grpId="0"/>
      <p:bldP spid="62" grpId="0"/>
      <p:bldP spid="63" grpId="0"/>
      <p:bldP spid="64" grpId="0"/>
      <p:bldP spid="65" grpId="0"/>
      <p:bldP spid="66" grpId="0" animBg="1"/>
      <p:bldP spid="67" grpId="0"/>
      <p:bldP spid="68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Rectangle 9"/>
          <p:cNvSpPr/>
          <p:nvPr/>
        </p:nvSpPr>
        <p:spPr>
          <a:xfrm>
            <a:off x="1127934" y="2977137"/>
            <a:ext cx="4291123" cy="409353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127934" y="2977136"/>
            <a:ext cx="2441058" cy="40935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027811" y="2031705"/>
            <a:ext cx="8515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27811" y="2554925"/>
            <a:ext cx="20817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client-centric technology via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27811" y="3447477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Low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987529" y="3447477"/>
            <a:ext cx="4315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High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893856" y="3447477"/>
            <a:ext cx="63030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Medium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3547476" y="2567657"/>
            <a:ext cx="0" cy="39872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3660771" y="2439962"/>
            <a:ext cx="681578" cy="255389"/>
          </a:xfrm>
          <a:prstGeom prst="round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Essential</a:t>
            </a:r>
          </a:p>
        </p:txBody>
      </p:sp>
      <p:sp>
        <p:nvSpPr>
          <p:cNvPr id="25" name="Freeform 24"/>
          <p:cNvSpPr/>
          <p:nvPr/>
        </p:nvSpPr>
        <p:spPr>
          <a:xfrm>
            <a:off x="1127934" y="4717390"/>
            <a:ext cx="750066" cy="741478"/>
          </a:xfrm>
          <a:custGeom>
            <a:avLst/>
            <a:gdLst/>
            <a:ahLst/>
            <a:cxnLst/>
            <a:rect l="l" t="t" r="r" b="b"/>
            <a:pathLst>
              <a:path w="146902" h="145220">
                <a:moveTo>
                  <a:pt x="137410" y="123064"/>
                </a:moveTo>
                <a:cubicBezTo>
                  <a:pt x="137707" y="122915"/>
                  <a:pt x="138005" y="122915"/>
                  <a:pt x="138303" y="123064"/>
                </a:cubicBezTo>
                <a:lnTo>
                  <a:pt x="138303" y="123510"/>
                </a:lnTo>
                <a:cubicBezTo>
                  <a:pt x="138600" y="123510"/>
                  <a:pt x="138823" y="123510"/>
                  <a:pt x="138972" y="123510"/>
                </a:cubicBezTo>
                <a:cubicBezTo>
                  <a:pt x="139270" y="123659"/>
                  <a:pt x="139419" y="123808"/>
                  <a:pt x="139419" y="123957"/>
                </a:cubicBezTo>
                <a:cubicBezTo>
                  <a:pt x="138675" y="126636"/>
                  <a:pt x="137707" y="128868"/>
                  <a:pt x="136517" y="130654"/>
                </a:cubicBezTo>
                <a:cubicBezTo>
                  <a:pt x="134582" y="133035"/>
                  <a:pt x="133466" y="134226"/>
                  <a:pt x="133168" y="134226"/>
                </a:cubicBezTo>
                <a:cubicBezTo>
                  <a:pt x="132870" y="134226"/>
                  <a:pt x="132721" y="134003"/>
                  <a:pt x="132721" y="133556"/>
                </a:cubicBezTo>
                <a:cubicBezTo>
                  <a:pt x="132721" y="133556"/>
                  <a:pt x="132498" y="133408"/>
                  <a:pt x="132052" y="133110"/>
                </a:cubicBezTo>
                <a:cubicBezTo>
                  <a:pt x="131903" y="132812"/>
                  <a:pt x="131754" y="132440"/>
                  <a:pt x="131605" y="131994"/>
                </a:cubicBezTo>
                <a:cubicBezTo>
                  <a:pt x="131605" y="131547"/>
                  <a:pt x="131754" y="131026"/>
                  <a:pt x="132052" y="130431"/>
                </a:cubicBezTo>
                <a:cubicBezTo>
                  <a:pt x="134284" y="126561"/>
                  <a:pt x="135624" y="124403"/>
                  <a:pt x="136070" y="123957"/>
                </a:cubicBezTo>
                <a:cubicBezTo>
                  <a:pt x="136517" y="123362"/>
                  <a:pt x="136963" y="123064"/>
                  <a:pt x="137410" y="123064"/>
                </a:cubicBezTo>
                <a:close/>
                <a:moveTo>
                  <a:pt x="7929" y="123064"/>
                </a:moveTo>
                <a:cubicBezTo>
                  <a:pt x="8078" y="122915"/>
                  <a:pt x="8376" y="122915"/>
                  <a:pt x="8822" y="123064"/>
                </a:cubicBezTo>
                <a:cubicBezTo>
                  <a:pt x="9269" y="123064"/>
                  <a:pt x="9715" y="123362"/>
                  <a:pt x="10162" y="123957"/>
                </a:cubicBezTo>
                <a:cubicBezTo>
                  <a:pt x="10608" y="124403"/>
                  <a:pt x="11947" y="126561"/>
                  <a:pt x="14180" y="130431"/>
                </a:cubicBezTo>
                <a:cubicBezTo>
                  <a:pt x="14478" y="131026"/>
                  <a:pt x="14626" y="131547"/>
                  <a:pt x="14626" y="131994"/>
                </a:cubicBezTo>
                <a:cubicBezTo>
                  <a:pt x="14329" y="132440"/>
                  <a:pt x="14105" y="132812"/>
                  <a:pt x="13957" y="133110"/>
                </a:cubicBezTo>
                <a:cubicBezTo>
                  <a:pt x="13659" y="133408"/>
                  <a:pt x="13510" y="133556"/>
                  <a:pt x="13510" y="133556"/>
                </a:cubicBezTo>
                <a:cubicBezTo>
                  <a:pt x="13510" y="134003"/>
                  <a:pt x="13361" y="134226"/>
                  <a:pt x="13064" y="134226"/>
                </a:cubicBezTo>
                <a:cubicBezTo>
                  <a:pt x="12766" y="134226"/>
                  <a:pt x="11650" y="133035"/>
                  <a:pt x="9715" y="130654"/>
                </a:cubicBezTo>
                <a:cubicBezTo>
                  <a:pt x="8524" y="128868"/>
                  <a:pt x="7557" y="126636"/>
                  <a:pt x="6813" y="123957"/>
                </a:cubicBezTo>
                <a:cubicBezTo>
                  <a:pt x="6813" y="123808"/>
                  <a:pt x="6962" y="123659"/>
                  <a:pt x="7259" y="123510"/>
                </a:cubicBezTo>
                <a:cubicBezTo>
                  <a:pt x="7408" y="123510"/>
                  <a:pt x="7631" y="123510"/>
                  <a:pt x="7929" y="123510"/>
                </a:cubicBezTo>
                <a:close/>
                <a:moveTo>
                  <a:pt x="125578" y="80425"/>
                </a:moveTo>
                <a:cubicBezTo>
                  <a:pt x="127661" y="80127"/>
                  <a:pt x="129001" y="80350"/>
                  <a:pt x="129596" y="81094"/>
                </a:cubicBezTo>
                <a:lnTo>
                  <a:pt x="130936" y="82657"/>
                </a:lnTo>
                <a:cubicBezTo>
                  <a:pt x="132424" y="82062"/>
                  <a:pt x="133838" y="81913"/>
                  <a:pt x="135177" y="82211"/>
                </a:cubicBezTo>
                <a:cubicBezTo>
                  <a:pt x="136517" y="82657"/>
                  <a:pt x="137038" y="83699"/>
                  <a:pt x="136740" y="85336"/>
                </a:cubicBezTo>
                <a:cubicBezTo>
                  <a:pt x="131977" y="100814"/>
                  <a:pt x="125355" y="113613"/>
                  <a:pt x="116871" y="123734"/>
                </a:cubicBezTo>
                <a:cubicBezTo>
                  <a:pt x="106156" y="136831"/>
                  <a:pt x="99607" y="143379"/>
                  <a:pt x="97226" y="143379"/>
                </a:cubicBezTo>
                <a:cubicBezTo>
                  <a:pt x="95589" y="143379"/>
                  <a:pt x="94770" y="142263"/>
                  <a:pt x="94770" y="140030"/>
                </a:cubicBezTo>
                <a:cubicBezTo>
                  <a:pt x="94770" y="139286"/>
                  <a:pt x="93729" y="137947"/>
                  <a:pt x="91645" y="136012"/>
                </a:cubicBezTo>
                <a:cubicBezTo>
                  <a:pt x="90603" y="134970"/>
                  <a:pt x="90008" y="133408"/>
                  <a:pt x="89859" y="131324"/>
                </a:cubicBezTo>
                <a:cubicBezTo>
                  <a:pt x="89561" y="128347"/>
                  <a:pt x="90305" y="125371"/>
                  <a:pt x="92091" y="122394"/>
                </a:cubicBezTo>
                <a:cubicBezTo>
                  <a:pt x="106379" y="100070"/>
                  <a:pt x="114937" y="87568"/>
                  <a:pt x="117764" y="84890"/>
                </a:cubicBezTo>
                <a:cubicBezTo>
                  <a:pt x="120592" y="82211"/>
                  <a:pt x="123196" y="80722"/>
                  <a:pt x="125578" y="80425"/>
                </a:cubicBezTo>
                <a:close/>
                <a:moveTo>
                  <a:pt x="22217" y="78416"/>
                </a:moveTo>
                <a:cubicBezTo>
                  <a:pt x="24747" y="78862"/>
                  <a:pt x="27351" y="80425"/>
                  <a:pt x="30030" y="83104"/>
                </a:cubicBezTo>
                <a:cubicBezTo>
                  <a:pt x="32858" y="85931"/>
                  <a:pt x="40597" y="98656"/>
                  <a:pt x="53247" y="121278"/>
                </a:cubicBezTo>
                <a:cubicBezTo>
                  <a:pt x="54884" y="124255"/>
                  <a:pt x="55554" y="127231"/>
                  <a:pt x="55256" y="130208"/>
                </a:cubicBezTo>
                <a:cubicBezTo>
                  <a:pt x="54959" y="132291"/>
                  <a:pt x="54215" y="133854"/>
                  <a:pt x="53024" y="134896"/>
                </a:cubicBezTo>
                <a:cubicBezTo>
                  <a:pt x="50940" y="136831"/>
                  <a:pt x="49899" y="138170"/>
                  <a:pt x="49899" y="138914"/>
                </a:cubicBezTo>
                <a:cubicBezTo>
                  <a:pt x="49750" y="141295"/>
                  <a:pt x="48857" y="142486"/>
                  <a:pt x="47220" y="142486"/>
                </a:cubicBezTo>
                <a:cubicBezTo>
                  <a:pt x="44838" y="142486"/>
                  <a:pt x="38588" y="135789"/>
                  <a:pt x="28467" y="122394"/>
                </a:cubicBezTo>
                <a:cubicBezTo>
                  <a:pt x="20728" y="111976"/>
                  <a:pt x="14924" y="98879"/>
                  <a:pt x="11055" y="83104"/>
                </a:cubicBezTo>
                <a:cubicBezTo>
                  <a:pt x="10906" y="81615"/>
                  <a:pt x="11501" y="80648"/>
                  <a:pt x="12840" y="80201"/>
                </a:cubicBezTo>
                <a:cubicBezTo>
                  <a:pt x="14180" y="79904"/>
                  <a:pt x="15594" y="80053"/>
                  <a:pt x="17082" y="80648"/>
                </a:cubicBezTo>
                <a:lnTo>
                  <a:pt x="17975" y="79085"/>
                </a:lnTo>
                <a:cubicBezTo>
                  <a:pt x="18868" y="78341"/>
                  <a:pt x="20282" y="78118"/>
                  <a:pt x="22217" y="78416"/>
                </a:cubicBezTo>
                <a:close/>
                <a:moveTo>
                  <a:pt x="78027" y="58"/>
                </a:moveTo>
                <a:cubicBezTo>
                  <a:pt x="109430" y="1099"/>
                  <a:pt x="130340" y="15982"/>
                  <a:pt x="140758" y="44706"/>
                </a:cubicBezTo>
                <a:cubicBezTo>
                  <a:pt x="145818" y="59142"/>
                  <a:pt x="147753" y="73579"/>
                  <a:pt x="146563" y="88015"/>
                </a:cubicBezTo>
                <a:cubicBezTo>
                  <a:pt x="146265" y="90545"/>
                  <a:pt x="145744" y="92257"/>
                  <a:pt x="145000" y="93150"/>
                </a:cubicBezTo>
                <a:lnTo>
                  <a:pt x="143660" y="94266"/>
                </a:lnTo>
                <a:cubicBezTo>
                  <a:pt x="145744" y="105130"/>
                  <a:pt x="142693" y="115325"/>
                  <a:pt x="134507" y="124850"/>
                </a:cubicBezTo>
                <a:cubicBezTo>
                  <a:pt x="122750" y="138244"/>
                  <a:pt x="114490" y="145016"/>
                  <a:pt x="109728" y="145165"/>
                </a:cubicBezTo>
                <a:cubicBezTo>
                  <a:pt x="105560" y="145314"/>
                  <a:pt x="103402" y="145165"/>
                  <a:pt x="103254" y="144718"/>
                </a:cubicBezTo>
                <a:cubicBezTo>
                  <a:pt x="115755" y="131026"/>
                  <a:pt x="124238" y="120608"/>
                  <a:pt x="128703" y="113465"/>
                </a:cubicBezTo>
                <a:cubicBezTo>
                  <a:pt x="137186" y="98731"/>
                  <a:pt x="140907" y="88461"/>
                  <a:pt x="139865" y="82657"/>
                </a:cubicBezTo>
                <a:cubicBezTo>
                  <a:pt x="139865" y="82657"/>
                  <a:pt x="139865" y="81467"/>
                  <a:pt x="139865" y="79085"/>
                </a:cubicBezTo>
                <a:cubicBezTo>
                  <a:pt x="140163" y="76555"/>
                  <a:pt x="140088" y="74025"/>
                  <a:pt x="139642" y="71495"/>
                </a:cubicBezTo>
                <a:cubicBezTo>
                  <a:pt x="139047" y="63012"/>
                  <a:pt x="137335" y="55124"/>
                  <a:pt x="134507" y="47831"/>
                </a:cubicBezTo>
                <a:cubicBezTo>
                  <a:pt x="124982" y="25061"/>
                  <a:pt x="105635" y="13080"/>
                  <a:pt x="76464" y="11889"/>
                </a:cubicBezTo>
                <a:cubicBezTo>
                  <a:pt x="47443" y="10699"/>
                  <a:pt x="27128" y="22233"/>
                  <a:pt x="15519" y="46492"/>
                </a:cubicBezTo>
                <a:cubicBezTo>
                  <a:pt x="9864" y="58696"/>
                  <a:pt x="7111" y="71049"/>
                  <a:pt x="7259" y="83550"/>
                </a:cubicBezTo>
                <a:cubicBezTo>
                  <a:pt x="13361" y="101707"/>
                  <a:pt x="19761" y="115102"/>
                  <a:pt x="26458" y="123734"/>
                </a:cubicBezTo>
                <a:cubicBezTo>
                  <a:pt x="33453" y="132515"/>
                  <a:pt x="38588" y="138989"/>
                  <a:pt x="41862" y="143156"/>
                </a:cubicBezTo>
                <a:cubicBezTo>
                  <a:pt x="37844" y="145835"/>
                  <a:pt x="33676" y="145760"/>
                  <a:pt x="29360" y="142933"/>
                </a:cubicBezTo>
                <a:cubicBezTo>
                  <a:pt x="16859" y="134003"/>
                  <a:pt x="8599" y="123287"/>
                  <a:pt x="4580" y="110786"/>
                </a:cubicBezTo>
                <a:cubicBezTo>
                  <a:pt x="1604" y="100665"/>
                  <a:pt x="860" y="94787"/>
                  <a:pt x="2348" y="93150"/>
                </a:cubicBezTo>
                <a:cubicBezTo>
                  <a:pt x="1306" y="92108"/>
                  <a:pt x="637" y="89354"/>
                  <a:pt x="339" y="84890"/>
                </a:cubicBezTo>
                <a:cubicBezTo>
                  <a:pt x="-1149" y="71346"/>
                  <a:pt x="2274" y="56091"/>
                  <a:pt x="10608" y="39125"/>
                </a:cubicBezTo>
                <a:cubicBezTo>
                  <a:pt x="23705" y="12038"/>
                  <a:pt x="46178" y="-984"/>
                  <a:pt x="78027" y="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2110552" y="4202094"/>
            <a:ext cx="93647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Life Radio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110552" y="4566259"/>
            <a:ext cx="3308505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client-centric technology via highly efficient manufactured products. Seamlessly productivate go forward benefits without interdependentinfrastructures.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marL="628650" lvl="1" indent="-171450">
              <a:buFont typeface="Wingdings" panose="05000000000000000000" pitchFamily="2" charset="2"/>
              <a:buChar char="ü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Seamlessly productivate go forward benefits without interdependentinfrastructures. </a:t>
            </a:r>
          </a:p>
          <a:p>
            <a:pPr marL="628650" lvl="1" indent="-171450">
              <a:buFont typeface="Wingdings" panose="05000000000000000000" pitchFamily="2" charset="2"/>
              <a:buChar char="ü"/>
            </a:pP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marL="628650" lvl="1" indent="-171450">
              <a:buFont typeface="Wingdings" panose="05000000000000000000" pitchFamily="2" charset="2"/>
              <a:buChar char="ü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Seamlessly productivate go forward benefits without interdependentinfrastructures.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6873067" y="2977137"/>
            <a:ext cx="4291123" cy="409353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6873067" y="2977136"/>
            <a:ext cx="3206168" cy="40935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6772944" y="2031705"/>
            <a:ext cx="8515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772944" y="2554925"/>
            <a:ext cx="20817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client-centric technology via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6772944" y="3447477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Low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0732662" y="3447477"/>
            <a:ext cx="4315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High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638989" y="3447477"/>
            <a:ext cx="63030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Medium</a:t>
            </a:r>
          </a:p>
        </p:txBody>
      </p:sp>
      <p:cxnSp>
        <p:nvCxnSpPr>
          <p:cNvPr id="35" name="Straight Connector 34"/>
          <p:cNvCxnSpPr/>
          <p:nvPr/>
        </p:nvCxnSpPr>
        <p:spPr>
          <a:xfrm>
            <a:off x="10058158" y="2567657"/>
            <a:ext cx="0" cy="39872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10171453" y="2439962"/>
            <a:ext cx="866324" cy="255389"/>
          </a:xfrm>
          <a:prstGeom prst="round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Professional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855685" y="4202094"/>
            <a:ext cx="115768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Entertaiment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855685" y="4566259"/>
            <a:ext cx="3308505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client-centric technology via highly efficient manufactured products. Seamlessly productivate go forward benefits without interdependentinfrastructures.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marL="628650" lvl="1" indent="-171450">
              <a:buFont typeface="Wingdings" panose="05000000000000000000" pitchFamily="2" charset="2"/>
              <a:buChar char="ü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Seamlessly productivate go forward benefits without interdependentinfrastructures. </a:t>
            </a:r>
          </a:p>
          <a:p>
            <a:pPr marL="628650" lvl="1" indent="-171450">
              <a:buFont typeface="Wingdings" panose="05000000000000000000" pitchFamily="2" charset="2"/>
              <a:buChar char="ü"/>
            </a:pP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marL="628650" lvl="1" indent="-171450">
              <a:buFont typeface="Wingdings" panose="05000000000000000000" pitchFamily="2" charset="2"/>
              <a:buChar char="ü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Seamlessly productivate go forward benefits without interdependentinfrastructures. </a:t>
            </a:r>
          </a:p>
        </p:txBody>
      </p:sp>
      <p:sp>
        <p:nvSpPr>
          <p:cNvPr id="39" name="Freeform 38"/>
          <p:cNvSpPr/>
          <p:nvPr/>
        </p:nvSpPr>
        <p:spPr>
          <a:xfrm>
            <a:off x="7035196" y="4717390"/>
            <a:ext cx="456930" cy="741478"/>
          </a:xfrm>
          <a:custGeom>
            <a:avLst/>
            <a:gdLst/>
            <a:ahLst/>
            <a:cxnLst/>
            <a:rect l="l" t="t" r="r" b="b"/>
            <a:pathLst>
              <a:path w="92644" h="150337">
                <a:moveTo>
                  <a:pt x="47826" y="0"/>
                </a:moveTo>
                <a:lnTo>
                  <a:pt x="60551" y="0"/>
                </a:lnTo>
                <a:cubicBezTo>
                  <a:pt x="60551" y="4614"/>
                  <a:pt x="63007" y="9823"/>
                  <a:pt x="67918" y="15627"/>
                </a:cubicBezTo>
                <a:cubicBezTo>
                  <a:pt x="69258" y="17264"/>
                  <a:pt x="71639" y="19868"/>
                  <a:pt x="75062" y="23440"/>
                </a:cubicBezTo>
                <a:cubicBezTo>
                  <a:pt x="78336" y="26863"/>
                  <a:pt x="80792" y="29617"/>
                  <a:pt x="82429" y="31700"/>
                </a:cubicBezTo>
                <a:cubicBezTo>
                  <a:pt x="87936" y="38398"/>
                  <a:pt x="91210" y="44797"/>
                  <a:pt x="92252" y="50899"/>
                </a:cubicBezTo>
                <a:cubicBezTo>
                  <a:pt x="93591" y="58638"/>
                  <a:pt x="91508" y="66824"/>
                  <a:pt x="86001" y="75456"/>
                </a:cubicBezTo>
                <a:cubicBezTo>
                  <a:pt x="84364" y="77837"/>
                  <a:pt x="83099" y="78879"/>
                  <a:pt x="82206" y="78581"/>
                </a:cubicBezTo>
                <a:cubicBezTo>
                  <a:pt x="81462" y="78283"/>
                  <a:pt x="81387" y="77242"/>
                  <a:pt x="81983" y="75456"/>
                </a:cubicBezTo>
                <a:cubicBezTo>
                  <a:pt x="83917" y="69651"/>
                  <a:pt x="83471" y="62508"/>
                  <a:pt x="80643" y="54024"/>
                </a:cubicBezTo>
                <a:cubicBezTo>
                  <a:pt x="77220" y="43458"/>
                  <a:pt x="70523" y="37356"/>
                  <a:pt x="60551" y="35719"/>
                </a:cubicBezTo>
                <a:lnTo>
                  <a:pt x="60551" y="120997"/>
                </a:lnTo>
                <a:cubicBezTo>
                  <a:pt x="60849" y="126355"/>
                  <a:pt x="58914" y="131490"/>
                  <a:pt x="54747" y="136401"/>
                </a:cubicBezTo>
                <a:cubicBezTo>
                  <a:pt x="50431" y="141461"/>
                  <a:pt x="44924" y="145256"/>
                  <a:pt x="38227" y="147786"/>
                </a:cubicBezTo>
                <a:cubicBezTo>
                  <a:pt x="30041" y="150763"/>
                  <a:pt x="22377" y="151135"/>
                  <a:pt x="15233" y="148902"/>
                </a:cubicBezTo>
                <a:cubicBezTo>
                  <a:pt x="7941" y="146819"/>
                  <a:pt x="3252" y="142800"/>
                  <a:pt x="1169" y="136847"/>
                </a:cubicBezTo>
                <a:cubicBezTo>
                  <a:pt x="-1064" y="131043"/>
                  <a:pt x="-96" y="125015"/>
                  <a:pt x="4071" y="118765"/>
                </a:cubicBezTo>
                <a:cubicBezTo>
                  <a:pt x="8238" y="112365"/>
                  <a:pt x="14415" y="107751"/>
                  <a:pt x="22600" y="104924"/>
                </a:cubicBezTo>
                <a:cubicBezTo>
                  <a:pt x="31827" y="101649"/>
                  <a:pt x="40236" y="101426"/>
                  <a:pt x="47826" y="10425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4151949" y="502180"/>
            <a:ext cx="3888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Infographic Creative Elements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747604563"/>
      </p:ext>
    </p:extLst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3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6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9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2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8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3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8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3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980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300"/>
                            </p:stCondLst>
                            <p:childTnLst>
                              <p:par>
                                <p:cTn id="10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800"/>
                            </p:stCondLst>
                            <p:childTnLst>
                              <p:par>
                                <p:cTn id="1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3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18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23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/>
      <p:bldP spid="14" grpId="0"/>
      <p:bldP spid="15" grpId="0"/>
      <p:bldP spid="17" grpId="0"/>
      <p:bldP spid="20" grpId="0" animBg="1"/>
      <p:bldP spid="25" grpId="0" animBg="1"/>
      <p:bldP spid="26" grpId="0"/>
      <p:bldP spid="27" grpId="0" build="allAtOnce"/>
      <p:bldP spid="28" grpId="0" animBg="1"/>
      <p:bldP spid="29" grpId="0" animBg="1"/>
      <p:bldP spid="30" grpId="0"/>
      <p:bldP spid="31" grpId="0"/>
      <p:bldP spid="32" grpId="0"/>
      <p:bldP spid="33" grpId="0"/>
      <p:bldP spid="34" grpId="0"/>
      <p:bldP spid="36" grpId="0" animBg="1"/>
      <p:bldP spid="37" grpId="0"/>
      <p:bldP spid="38" grpId="0" build="allAtOnce"/>
      <p:bldP spid="39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4566969" y="2170178"/>
            <a:ext cx="1747284" cy="319863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195.258$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5666624" y="2170178"/>
            <a:ext cx="457200" cy="320040"/>
          </a:xfrm>
          <a:prstGeom prst="roundRect">
            <a:avLst>
              <a:gd name="adj" fmla="val 625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66969" y="2596429"/>
            <a:ext cx="174728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MARSHAL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4" name="Rounded Rectangle 13"/>
          <p:cNvSpPr/>
          <p:nvPr/>
        </p:nvSpPr>
        <p:spPr>
          <a:xfrm>
            <a:off x="4566969" y="3487647"/>
            <a:ext cx="1747284" cy="319863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250.400$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5666624" y="3487647"/>
            <a:ext cx="457200" cy="320040"/>
          </a:xfrm>
          <a:prstGeom prst="roundRect">
            <a:avLst>
              <a:gd name="adj" fmla="val 62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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566969" y="3913898"/>
            <a:ext cx="174728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EVERLAND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4566969" y="4804939"/>
            <a:ext cx="1747284" cy="319863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450.258$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5666624" y="4804939"/>
            <a:ext cx="457200" cy="320040"/>
          </a:xfrm>
          <a:prstGeom prst="roundRect">
            <a:avLst>
              <a:gd name="adj" fmla="val 6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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566969" y="5231190"/>
            <a:ext cx="174728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NETTON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graphicFrame>
        <p:nvGraphicFramePr>
          <p:cNvPr id="26" name="Chart 25"/>
          <p:cNvGraphicFramePr/>
          <p:nvPr>
            <p:extLst/>
          </p:nvPr>
        </p:nvGraphicFramePr>
        <p:xfrm>
          <a:off x="6553200" y="2086175"/>
          <a:ext cx="4686300" cy="28658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" name="Rectangle 27"/>
          <p:cNvSpPr/>
          <p:nvPr/>
        </p:nvSpPr>
        <p:spPr>
          <a:xfrm>
            <a:off x="6997552" y="5230327"/>
            <a:ext cx="111952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EXCLUSIVE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553200" y="5230327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30" name="Rectangle 29"/>
          <p:cNvSpPr/>
          <p:nvPr/>
        </p:nvSpPr>
        <p:spPr>
          <a:xfrm>
            <a:off x="8478562" y="5247949"/>
            <a:ext cx="111952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EXCLUSIVE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034210" y="5247949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0048052" y="5230298"/>
            <a:ext cx="111952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6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603700" y="5230298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091232" y="502182"/>
            <a:ext cx="4009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Image Content &amp; Column Chart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867400" y="467043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5172510" y="1217775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952500" y="2019300"/>
            <a:ext cx="3216728" cy="4152900"/>
          </a:xfrm>
          <a:prstGeom prst="roundRect">
            <a:avLst>
              <a:gd name="adj" fmla="val 3115"/>
            </a:avLst>
          </a:prstGeom>
        </p:spPr>
      </p:sp>
    </p:spTree>
    <p:extLst>
      <p:ext uri="{BB962C8B-B14F-4D97-AF65-F5344CB8AC3E}">
        <p14:creationId xmlns:p14="http://schemas.microsoft.com/office/powerpoint/2010/main" val="2957324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2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00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500"/>
                            </p:stCondLst>
                            <p:childTnLst>
                              <p:par>
                                <p:cTn id="8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000"/>
                            </p:stCondLst>
                            <p:childTnLst>
                              <p:par>
                                <p:cTn id="9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5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9500"/>
                            </p:stCondLst>
                            <p:childTnLst>
                              <p:par>
                                <p:cTn id="10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3" grpId="0"/>
      <p:bldP spid="14" grpId="0" animBg="1"/>
      <p:bldP spid="15" grpId="0" animBg="1"/>
      <p:bldP spid="17" grpId="0"/>
      <p:bldP spid="19" grpId="0" animBg="1"/>
      <p:bldP spid="20" grpId="0" animBg="1"/>
      <p:bldP spid="25" grpId="0"/>
      <p:bldGraphic spid="26" grpId="0">
        <p:bldSub>
          <a:bldChart bld="category"/>
        </p:bldSub>
      </p:bldGraphic>
      <p:bldP spid="28" grpId="0" uiExpand="1" build="p"/>
      <p:bldP spid="29" grpId="0"/>
      <p:bldP spid="30" grpId="0" build="p"/>
      <p:bldP spid="31" grpId="0"/>
      <p:bldP spid="32" grpId="0" build="p"/>
      <p:bldP spid="33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Oval 3"/>
          <p:cNvSpPr/>
          <p:nvPr/>
        </p:nvSpPr>
        <p:spPr>
          <a:xfrm>
            <a:off x="2550389" y="2157517"/>
            <a:ext cx="1854495" cy="1854495"/>
          </a:xfrm>
          <a:prstGeom prst="ellipse">
            <a:avLst/>
          </a:prstGeom>
          <a:noFill/>
          <a:ln w="2540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75%</a:t>
            </a:r>
          </a:p>
        </p:txBody>
      </p:sp>
      <p:sp>
        <p:nvSpPr>
          <p:cNvPr id="11" name="Arc 10"/>
          <p:cNvSpPr/>
          <p:nvPr/>
        </p:nvSpPr>
        <p:spPr>
          <a:xfrm>
            <a:off x="2550388" y="2157517"/>
            <a:ext cx="1854495" cy="1854495"/>
          </a:xfrm>
          <a:prstGeom prst="arc">
            <a:avLst>
              <a:gd name="adj1" fmla="val 16200000"/>
              <a:gd name="adj2" fmla="val 10046582"/>
            </a:avLst>
          </a:prstGeom>
          <a:noFill/>
          <a:ln w="2540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952500" y="2297314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STORE DOWNLOAD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" name="Rectangle 4"/>
          <p:cNvSpPr/>
          <p:nvPr/>
        </p:nvSpPr>
        <p:spPr>
          <a:xfrm>
            <a:off x="952500" y="2297314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5695395" y="4162768"/>
            <a:ext cx="1854495" cy="1854495"/>
          </a:xfrm>
          <a:prstGeom prst="ellipse">
            <a:avLst/>
          </a:prstGeom>
          <a:noFill/>
          <a:ln w="2540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</p:txBody>
      </p:sp>
      <p:sp>
        <p:nvSpPr>
          <p:cNvPr id="20" name="Arc 19"/>
          <p:cNvSpPr/>
          <p:nvPr/>
        </p:nvSpPr>
        <p:spPr>
          <a:xfrm>
            <a:off x="5695394" y="4162768"/>
            <a:ext cx="1854495" cy="1854495"/>
          </a:xfrm>
          <a:prstGeom prst="arc">
            <a:avLst>
              <a:gd name="adj1" fmla="val 16200000"/>
              <a:gd name="adj2" fmla="val 7595047"/>
            </a:avLst>
          </a:prstGeom>
          <a:noFill/>
          <a:ln w="2540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4097506" y="4302565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SOCIAL CONSULTING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4097506" y="430256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8985458" y="2501752"/>
            <a:ext cx="1854495" cy="1854495"/>
          </a:xfrm>
          <a:prstGeom prst="ellipse">
            <a:avLst/>
          </a:prstGeom>
          <a:noFill/>
          <a:ln w="2540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38%</a:t>
            </a:r>
          </a:p>
        </p:txBody>
      </p:sp>
      <p:sp>
        <p:nvSpPr>
          <p:cNvPr id="28" name="Arc 27"/>
          <p:cNvSpPr/>
          <p:nvPr/>
        </p:nvSpPr>
        <p:spPr>
          <a:xfrm>
            <a:off x="8985457" y="2501752"/>
            <a:ext cx="1854495" cy="1854495"/>
          </a:xfrm>
          <a:prstGeom prst="arc">
            <a:avLst>
              <a:gd name="adj1" fmla="val 16200000"/>
              <a:gd name="adj2" fmla="val 554884"/>
            </a:avLst>
          </a:prstGeom>
          <a:noFill/>
          <a:ln w="2540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7387569" y="2641549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VIDEO &amp; FILE UPLOAD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387569" y="2641549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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Oval 9"/>
          <p:cNvSpPr/>
          <p:nvPr/>
        </p:nvSpPr>
        <p:spPr>
          <a:xfrm>
            <a:off x="4722283" y="2349577"/>
            <a:ext cx="441893" cy="44189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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5222412" y="2990833"/>
            <a:ext cx="832776" cy="83277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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1802721" y="4081618"/>
            <a:ext cx="220947" cy="22094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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419058" y="4151809"/>
            <a:ext cx="375580" cy="37558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>
                <a:solidFill>
                  <a:schemeClr val="bg1"/>
                </a:solidFill>
                <a:latin typeface="FontAwesome" pitchFamily="2" charset="0"/>
              </a:rPr>
              <a:t></a:t>
            </a:r>
            <a:endParaRPr lang="en-US" sz="1000">
              <a:solidFill>
                <a:schemeClr val="bg1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8117073" y="4428827"/>
            <a:ext cx="923207" cy="92320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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7675180" y="5575370"/>
            <a:ext cx="240639" cy="24063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5025961" y="5844937"/>
            <a:ext cx="375580" cy="3755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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10406724" y="4744861"/>
            <a:ext cx="832776" cy="83277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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10628728" y="2128630"/>
            <a:ext cx="441893" cy="441893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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9930320" y="4747724"/>
            <a:ext cx="220947" cy="220947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4180007" y="502183"/>
            <a:ext cx="38321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Circular Infographic Elements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867400" y="467044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5172510" y="1217776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687862551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4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000"/>
                            </p:stCondLst>
                            <p:childTnLst>
                              <p:par>
                                <p:cTn id="5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0"/>
                            </p:stCondLst>
                            <p:childTnLst>
                              <p:par>
                                <p:cTn id="7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5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6000"/>
                            </p:stCondLst>
                            <p:childTnLst>
                              <p:par>
                                <p:cTn id="94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500"/>
                            </p:stCondLst>
                            <p:childTnLst>
                              <p:par>
                                <p:cTn id="99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000"/>
                            </p:stCondLst>
                            <p:childTnLst>
                              <p:par>
                                <p:cTn id="10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8500"/>
                            </p:stCondLst>
                            <p:childTnLst>
                              <p:par>
                                <p:cTn id="118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9000"/>
                            </p:stCondLst>
                            <p:childTnLst>
                              <p:par>
                                <p:cTn id="12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6" dur="5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build="p"/>
      <p:bldP spid="5" grpId="0"/>
      <p:bldP spid="19" grpId="0" animBg="1"/>
      <p:bldP spid="20" grpId="0" animBg="1"/>
      <p:bldP spid="25" grpId="0" build="p"/>
      <p:bldP spid="26" grpId="0"/>
      <p:bldP spid="27" grpId="0" animBg="1"/>
      <p:bldP spid="28" grpId="0" animBg="1"/>
      <p:bldP spid="29" grpId="0" build="p"/>
      <p:bldP spid="30" grpId="0"/>
      <p:bldP spid="10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Oval 3"/>
          <p:cNvSpPr/>
          <p:nvPr/>
        </p:nvSpPr>
        <p:spPr>
          <a:xfrm>
            <a:off x="1014231" y="2275760"/>
            <a:ext cx="1790700" cy="1790700"/>
          </a:xfrm>
          <a:prstGeom prst="ellipse">
            <a:avLst/>
          </a:prstGeom>
          <a:noFill/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85.25%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  <a:p>
            <a:pPr algn="ct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13" name="Arc 12"/>
          <p:cNvSpPr/>
          <p:nvPr/>
        </p:nvSpPr>
        <p:spPr>
          <a:xfrm>
            <a:off x="949461" y="2210990"/>
            <a:ext cx="1920240" cy="1920240"/>
          </a:xfrm>
          <a:prstGeom prst="arc">
            <a:avLst>
              <a:gd name="adj1" fmla="val 18434430"/>
              <a:gd name="adj2" fmla="val 11787735"/>
            </a:avLst>
          </a:prstGeom>
          <a:noFill/>
          <a:ln w="1270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2904114" y="2210990"/>
            <a:ext cx="441893" cy="44189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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0" name="Oval 19"/>
          <p:cNvSpPr/>
          <p:nvPr/>
        </p:nvSpPr>
        <p:spPr>
          <a:xfrm>
            <a:off x="3335374" y="2838568"/>
            <a:ext cx="832776" cy="83277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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062886" y="4388802"/>
            <a:ext cx="220947" cy="22094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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604238" y="3755650"/>
            <a:ext cx="375580" cy="37558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>
                <a:solidFill>
                  <a:schemeClr val="bg1"/>
                </a:solidFill>
                <a:latin typeface="FontAwesome" pitchFamily="2" charset="0"/>
              </a:rPr>
              <a:t></a:t>
            </a:r>
            <a:endParaRPr lang="en-US" sz="1000">
              <a:solidFill>
                <a:schemeClr val="bg1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795539" y="4691834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2068476" y="4609749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STORE DOWNLOAD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2068476" y="4609749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795539" y="5441765"/>
            <a:ext cx="219432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FORUM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2" name="Oval 31"/>
          <p:cNvSpPr/>
          <p:nvPr/>
        </p:nvSpPr>
        <p:spPr>
          <a:xfrm>
            <a:off x="8421064" y="2275760"/>
            <a:ext cx="1790700" cy="1790700"/>
          </a:xfrm>
          <a:prstGeom prst="ellipse">
            <a:avLst/>
          </a:prstGeom>
          <a:noFill/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95.25%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  <a:p>
            <a:pPr algn="ctr"/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33" name="Arc 32"/>
          <p:cNvSpPr/>
          <p:nvPr/>
        </p:nvSpPr>
        <p:spPr>
          <a:xfrm>
            <a:off x="8356294" y="2210990"/>
            <a:ext cx="1920240" cy="1920240"/>
          </a:xfrm>
          <a:prstGeom prst="arc">
            <a:avLst>
              <a:gd name="adj1" fmla="val 18253969"/>
              <a:gd name="adj2" fmla="val 13152626"/>
            </a:avLst>
          </a:prstGeom>
          <a:noFill/>
          <a:ln w="1270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10310947" y="2210990"/>
            <a:ext cx="441893" cy="44189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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0742207" y="2838568"/>
            <a:ext cx="832776" cy="83277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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8469719" y="4388802"/>
            <a:ext cx="220947" cy="22094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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8011071" y="3755650"/>
            <a:ext cx="375580" cy="3755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>
                <a:solidFill>
                  <a:schemeClr val="bg1"/>
                </a:solidFill>
                <a:latin typeface="FontAwesome" pitchFamily="2" charset="0"/>
              </a:rPr>
              <a:t></a:t>
            </a:r>
            <a:endParaRPr lang="en-US" sz="1000">
              <a:solidFill>
                <a:schemeClr val="bg1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9202372" y="4691834"/>
            <a:ext cx="45719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9475309" y="4609749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</a:t>
            </a:r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</a:t>
            </a:r>
          </a:p>
          <a:p>
            <a:pPr algn="r"/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475309" y="4609749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9202372" y="5441765"/>
            <a:ext cx="219432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3" name="Oval 42"/>
          <p:cNvSpPr/>
          <p:nvPr/>
        </p:nvSpPr>
        <p:spPr>
          <a:xfrm>
            <a:off x="4717647" y="2275760"/>
            <a:ext cx="1790700" cy="1790700"/>
          </a:xfrm>
          <a:prstGeom prst="ellipse">
            <a:avLst/>
          </a:prstGeom>
          <a:noFill/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40.85%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  <a:p>
            <a:pPr algn="ctr"/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44" name="Arc 43"/>
          <p:cNvSpPr/>
          <p:nvPr/>
        </p:nvSpPr>
        <p:spPr>
          <a:xfrm>
            <a:off x="4652877" y="2210990"/>
            <a:ext cx="1920240" cy="1920240"/>
          </a:xfrm>
          <a:prstGeom prst="arc">
            <a:avLst>
              <a:gd name="adj1" fmla="val 21260985"/>
              <a:gd name="adj2" fmla="val 4957213"/>
            </a:avLst>
          </a:prstGeom>
          <a:noFill/>
          <a:ln w="1270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6607530" y="2210990"/>
            <a:ext cx="441893" cy="44189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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7038790" y="2838568"/>
            <a:ext cx="832776" cy="8327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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4766302" y="4388802"/>
            <a:ext cx="220947" cy="22094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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48" name="Oval 47"/>
          <p:cNvSpPr/>
          <p:nvPr/>
        </p:nvSpPr>
        <p:spPr>
          <a:xfrm>
            <a:off x="4307654" y="3755650"/>
            <a:ext cx="375580" cy="3755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>
                <a:solidFill>
                  <a:schemeClr val="bg1"/>
                </a:solidFill>
                <a:latin typeface="FontAwesome" pitchFamily="2" charset="0"/>
              </a:rPr>
              <a:t></a:t>
            </a:r>
            <a:endParaRPr lang="en-US" sz="1000">
              <a:solidFill>
                <a:schemeClr val="bg1"/>
              </a:solidFill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5498955" y="4691834"/>
            <a:ext cx="45719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5771892" y="4609749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COSTUMER</a:t>
            </a:r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GIFTS</a:t>
            </a:r>
          </a:p>
          <a:p>
            <a:pPr algn="r"/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1" name="Rectangle 50"/>
          <p:cNvSpPr/>
          <p:nvPr/>
        </p:nvSpPr>
        <p:spPr>
          <a:xfrm>
            <a:off x="5771892" y="4609749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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5498955" y="5441765"/>
            <a:ext cx="219432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AGENCY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4180006" y="502180"/>
            <a:ext cx="38321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Circular Infographic Elements</a:t>
            </a:r>
          </a:p>
        </p:txBody>
      </p:sp>
      <p:sp>
        <p:nvSpPr>
          <p:cNvPr id="56" name="Rectangle 55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809776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9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00"/>
                            </p:stCondLst>
                            <p:childTnLst>
                              <p:par>
                                <p:cTn id="2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200"/>
                            </p:stCondLst>
                            <p:childTnLst>
                              <p:par>
                                <p:cTn id="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300" fill="hold"/>
                                        <p:tgtEl>
                                          <p:spTgt spid="4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4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300"/>
                                        <p:tgtEl>
                                          <p:spTgt spid="4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500"/>
                            </p:stCondLst>
                            <p:childTnLst>
                              <p:par>
                                <p:cTn id="6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3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800"/>
                            </p:stCondLst>
                            <p:childTnLst>
                              <p:par>
                                <p:cTn id="6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3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100"/>
                            </p:stCondLst>
                            <p:childTnLst>
                              <p:par>
                                <p:cTn id="7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3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400"/>
                            </p:stCondLst>
                            <p:childTnLst>
                              <p:par>
                                <p:cTn id="7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400"/>
                            </p:stCondLst>
                            <p:childTnLst>
                              <p:par>
                                <p:cTn id="8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6400"/>
                            </p:stCondLst>
                            <p:childTnLst>
                              <p:par>
                                <p:cTn id="10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300" fill="hold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300" fill="hold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300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6700"/>
                            </p:stCondLst>
                            <p:childTnLst>
                              <p:par>
                                <p:cTn id="10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3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7000"/>
                            </p:stCondLst>
                            <p:childTnLst>
                              <p:par>
                                <p:cTn id="1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3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7300"/>
                            </p:stCondLst>
                            <p:childTnLst>
                              <p:par>
                                <p:cTn id="1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3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3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3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7600"/>
                            </p:stCondLst>
                            <p:childTnLst>
                              <p:par>
                                <p:cTn id="12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8600"/>
                            </p:stCondLst>
                            <p:childTnLst>
                              <p:par>
                                <p:cTn id="1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9600"/>
                            </p:stCondLst>
                            <p:childTnLst>
                              <p:par>
                                <p:cTn id="1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100"/>
                            </p:stCondLst>
                            <p:childTnLst>
                              <p:par>
                                <p:cTn id="16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0600"/>
                            </p:stCondLst>
                            <p:childTnLst>
                              <p:par>
                                <p:cTn id="1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11100"/>
                            </p:stCondLst>
                            <p:childTnLst>
                              <p:par>
                                <p:cTn id="18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1600"/>
                            </p:stCondLst>
                            <p:childTnLst>
                              <p:par>
                                <p:cTn id="18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2100"/>
                            </p:stCondLst>
                            <p:childTnLst>
                              <p:par>
                                <p:cTn id="19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13" grpId="0" animBg="1"/>
      <p:bldP spid="19" grpId="0" animBg="1"/>
      <p:bldP spid="20" grpId="0" animBg="1"/>
      <p:bldP spid="25" grpId="0" animBg="1"/>
      <p:bldP spid="26" grpId="0" animBg="1"/>
      <p:bldP spid="27" grpId="0" animBg="1"/>
      <p:bldP spid="28" grpId="0"/>
      <p:bldP spid="29" grpId="0"/>
      <p:bldP spid="30" grpId="0"/>
      <p:bldP spid="32" grpId="0" build="p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/>
      <p:bldP spid="40" grpId="0"/>
      <p:bldP spid="41" grpId="0"/>
      <p:bldP spid="43" grpId="0" build="p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/>
      <p:bldP spid="51" grpId="0"/>
      <p:bldP spid="52" grpId="0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Oval 3"/>
          <p:cNvSpPr/>
          <p:nvPr/>
        </p:nvSpPr>
        <p:spPr>
          <a:xfrm>
            <a:off x="1692566" y="2867888"/>
            <a:ext cx="1409700" cy="14097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11" name="Oval 10"/>
          <p:cNvSpPr/>
          <p:nvPr/>
        </p:nvSpPr>
        <p:spPr>
          <a:xfrm>
            <a:off x="2298622" y="3485462"/>
            <a:ext cx="1116419" cy="1116419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708418" y="2944088"/>
            <a:ext cx="787695" cy="787695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820946" y="2221327"/>
            <a:ext cx="955348" cy="955348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494974" y="2840797"/>
            <a:ext cx="586186" cy="586186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182834" y="3624381"/>
            <a:ext cx="898326" cy="898326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1287639" y="3279645"/>
            <a:ext cx="344736" cy="344736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143296" y="4911491"/>
            <a:ext cx="250824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ANALYSIS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5" name="Oval 24"/>
          <p:cNvSpPr/>
          <p:nvPr/>
        </p:nvSpPr>
        <p:spPr>
          <a:xfrm>
            <a:off x="5391150" y="2867888"/>
            <a:ext cx="1409700" cy="14097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26" name="Oval 25"/>
          <p:cNvSpPr/>
          <p:nvPr/>
        </p:nvSpPr>
        <p:spPr>
          <a:xfrm>
            <a:off x="5997206" y="3485462"/>
            <a:ext cx="1116419" cy="1116419"/>
          </a:xfrm>
          <a:prstGeom prst="ellipse">
            <a:avLst/>
          </a:prstGeom>
          <a:solidFill>
            <a:schemeClr val="tx1">
              <a:lumMod val="50000"/>
              <a:lumOff val="5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6407002" y="2944088"/>
            <a:ext cx="787695" cy="787695"/>
          </a:xfrm>
          <a:prstGeom prst="ellipse">
            <a:avLst/>
          </a:prstGeom>
          <a:solidFill>
            <a:schemeClr val="tx1">
              <a:lumMod val="50000"/>
              <a:lumOff val="5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5519530" y="2221327"/>
            <a:ext cx="955348" cy="955348"/>
          </a:xfrm>
          <a:prstGeom prst="ellipse">
            <a:avLst/>
          </a:prstGeom>
          <a:solidFill>
            <a:schemeClr val="tx1">
              <a:lumMod val="50000"/>
              <a:lumOff val="5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5193558" y="2840797"/>
            <a:ext cx="586186" cy="586186"/>
          </a:xfrm>
          <a:prstGeom prst="ellipse">
            <a:avLst/>
          </a:prstGeom>
          <a:solidFill>
            <a:schemeClr val="tx1">
              <a:lumMod val="50000"/>
              <a:lumOff val="5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881418" y="3624381"/>
            <a:ext cx="898326" cy="898326"/>
          </a:xfrm>
          <a:prstGeom prst="ellipse">
            <a:avLst/>
          </a:prstGeom>
          <a:solidFill>
            <a:schemeClr val="tx1">
              <a:lumMod val="50000"/>
              <a:lumOff val="5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4986223" y="3279645"/>
            <a:ext cx="344736" cy="344736"/>
          </a:xfrm>
          <a:prstGeom prst="ellipse">
            <a:avLst/>
          </a:prstGeom>
          <a:solidFill>
            <a:schemeClr val="tx1">
              <a:lumMod val="50000"/>
              <a:lumOff val="5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841880" y="4911491"/>
            <a:ext cx="250824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ANALYSIS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4" name="Oval 33"/>
          <p:cNvSpPr/>
          <p:nvPr/>
        </p:nvSpPr>
        <p:spPr>
          <a:xfrm>
            <a:off x="9089734" y="2867888"/>
            <a:ext cx="1409700" cy="14097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35" name="Oval 34"/>
          <p:cNvSpPr/>
          <p:nvPr/>
        </p:nvSpPr>
        <p:spPr>
          <a:xfrm>
            <a:off x="9695790" y="3485462"/>
            <a:ext cx="1116419" cy="1116419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10105586" y="2944088"/>
            <a:ext cx="787695" cy="787695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9218114" y="2221327"/>
            <a:ext cx="955348" cy="955348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8892142" y="2840797"/>
            <a:ext cx="586186" cy="586186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8580002" y="3624381"/>
            <a:ext cx="898326" cy="898326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8684807" y="3279645"/>
            <a:ext cx="344736" cy="344736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8540464" y="4911491"/>
            <a:ext cx="250824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CEO, Founder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ANALYSIS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3864935" y="3429000"/>
            <a:ext cx="45720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7659873" y="3429000"/>
            <a:ext cx="45720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4280799" y="502181"/>
            <a:ext cx="36305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Essential Service &amp; Analysis</a:t>
            </a:r>
          </a:p>
        </p:txBody>
      </p:sp>
      <p:sp>
        <p:nvSpPr>
          <p:cNvPr id="47" name="Rectangle 46"/>
          <p:cNvSpPr/>
          <p:nvPr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5172510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702691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2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4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2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6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2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800"/>
                            </p:stCondLst>
                            <p:childTnLst>
                              <p:par>
                                <p:cTn id="6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3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800"/>
                            </p:stCondLst>
                            <p:childTnLst>
                              <p:par>
                                <p:cTn id="7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3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7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9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4100"/>
                            </p:stCondLst>
                            <p:childTnLst>
                              <p:par>
                                <p:cTn id="13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4600"/>
                            </p:stCondLst>
                            <p:childTnLst>
                              <p:par>
                                <p:cTn id="1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5100"/>
                            </p:stCondLst>
                            <p:childTnLst>
                              <p:par>
                                <p:cTn id="1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5600"/>
                            </p:stCondLst>
                            <p:childTnLst>
                              <p:par>
                                <p:cTn id="1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2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2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2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5800"/>
                            </p:stCondLst>
                            <p:childTnLst>
                              <p:par>
                                <p:cTn id="1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200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2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6000"/>
                            </p:stCondLst>
                            <p:childTnLst>
                              <p:par>
                                <p:cTn id="18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200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2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6200"/>
                            </p:stCondLst>
                            <p:childTnLst>
                              <p:par>
                                <p:cTn id="1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200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2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2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7" grpId="0" animBg="1"/>
      <p:bldP spid="19" grpId="0" build="p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build="p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build="p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8" name="Arc 7"/>
          <p:cNvSpPr/>
          <p:nvPr/>
        </p:nvSpPr>
        <p:spPr>
          <a:xfrm>
            <a:off x="1031295" y="2270167"/>
            <a:ext cx="2297519" cy="2297519"/>
          </a:xfrm>
          <a:prstGeom prst="arc">
            <a:avLst>
              <a:gd name="adj1" fmla="val 19642809"/>
              <a:gd name="adj2" fmla="val 10108181"/>
            </a:avLst>
          </a:prstGeom>
          <a:noFill/>
          <a:ln w="203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Arc 42"/>
          <p:cNvSpPr/>
          <p:nvPr/>
        </p:nvSpPr>
        <p:spPr>
          <a:xfrm>
            <a:off x="1222610" y="2461482"/>
            <a:ext cx="1914888" cy="1914888"/>
          </a:xfrm>
          <a:prstGeom prst="arc">
            <a:avLst>
              <a:gd name="adj1" fmla="val 18854878"/>
              <a:gd name="adj2" fmla="val 9019910"/>
            </a:avLst>
          </a:prstGeom>
          <a:noFill/>
          <a:ln w="203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c 43"/>
          <p:cNvSpPr/>
          <p:nvPr/>
        </p:nvSpPr>
        <p:spPr>
          <a:xfrm>
            <a:off x="1416530" y="2655402"/>
            <a:ext cx="1527048" cy="1527048"/>
          </a:xfrm>
          <a:prstGeom prst="arc">
            <a:avLst>
              <a:gd name="adj1" fmla="val 16200000"/>
              <a:gd name="adj2" fmla="val 7598513"/>
            </a:avLst>
          </a:prstGeom>
          <a:noFill/>
          <a:ln w="203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1915596" y="5175895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15596" y="5545227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73323" y="5171940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50%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AVERAGE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5329" y="2207566"/>
            <a:ext cx="110959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85%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AWESOME WORK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317255" y="2505634"/>
            <a:ext cx="85632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TEAM WORK</a:t>
            </a:r>
          </a:p>
        </p:txBody>
      </p:sp>
      <p:sp>
        <p:nvSpPr>
          <p:cNvPr id="51" name="Arc 50"/>
          <p:cNvSpPr/>
          <p:nvPr/>
        </p:nvSpPr>
        <p:spPr>
          <a:xfrm>
            <a:off x="8571165" y="2270167"/>
            <a:ext cx="2297519" cy="2297519"/>
          </a:xfrm>
          <a:prstGeom prst="arc">
            <a:avLst>
              <a:gd name="adj1" fmla="val 19642809"/>
              <a:gd name="adj2" fmla="val 6589597"/>
            </a:avLst>
          </a:prstGeom>
          <a:noFill/>
          <a:ln w="203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8762480" y="2461482"/>
            <a:ext cx="1914888" cy="1914888"/>
          </a:xfrm>
          <a:prstGeom prst="arc">
            <a:avLst>
              <a:gd name="adj1" fmla="val 18854878"/>
              <a:gd name="adj2" fmla="val 9019910"/>
            </a:avLst>
          </a:prstGeom>
          <a:noFill/>
          <a:ln w="203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8956400" y="2655402"/>
            <a:ext cx="1527048" cy="1527048"/>
          </a:xfrm>
          <a:prstGeom prst="arc">
            <a:avLst>
              <a:gd name="adj1" fmla="val 16200000"/>
              <a:gd name="adj2" fmla="val 11909572"/>
            </a:avLst>
          </a:prstGeom>
          <a:noFill/>
          <a:ln w="203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9455466" y="517589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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9455466" y="5545227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413193" y="5171940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54%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AVERAGE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0505199" y="2207566"/>
            <a:ext cx="110959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62%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AWESOME WORK</a:t>
            </a:r>
          </a:p>
        </p:txBody>
      </p:sp>
      <p:sp>
        <p:nvSpPr>
          <p:cNvPr id="58" name="Rectangle 57"/>
          <p:cNvSpPr/>
          <p:nvPr/>
        </p:nvSpPr>
        <p:spPr>
          <a:xfrm>
            <a:off x="8786015" y="4348122"/>
            <a:ext cx="3994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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8857125" y="2505634"/>
            <a:ext cx="85632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85%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TEAM WORK</a:t>
            </a:r>
          </a:p>
        </p:txBody>
      </p:sp>
      <p:sp>
        <p:nvSpPr>
          <p:cNvPr id="61" name="Arc 60"/>
          <p:cNvSpPr/>
          <p:nvPr/>
        </p:nvSpPr>
        <p:spPr>
          <a:xfrm>
            <a:off x="4801230" y="2270167"/>
            <a:ext cx="2297519" cy="2297519"/>
          </a:xfrm>
          <a:prstGeom prst="arc">
            <a:avLst>
              <a:gd name="adj1" fmla="val 19642809"/>
              <a:gd name="adj2" fmla="val 2850607"/>
            </a:avLst>
          </a:prstGeom>
          <a:noFill/>
          <a:ln w="203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Arc 61"/>
          <p:cNvSpPr/>
          <p:nvPr/>
        </p:nvSpPr>
        <p:spPr>
          <a:xfrm>
            <a:off x="4992545" y="2461482"/>
            <a:ext cx="1914888" cy="1914888"/>
          </a:xfrm>
          <a:prstGeom prst="arc">
            <a:avLst>
              <a:gd name="adj1" fmla="val 18854878"/>
              <a:gd name="adj2" fmla="val 5448262"/>
            </a:avLst>
          </a:prstGeom>
          <a:noFill/>
          <a:ln w="203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Arc 62"/>
          <p:cNvSpPr/>
          <p:nvPr/>
        </p:nvSpPr>
        <p:spPr>
          <a:xfrm>
            <a:off x="5186465" y="2655402"/>
            <a:ext cx="1527048" cy="1527048"/>
          </a:xfrm>
          <a:prstGeom prst="arc">
            <a:avLst>
              <a:gd name="adj1" fmla="val 16200000"/>
              <a:gd name="adj2" fmla="val 10602296"/>
            </a:avLst>
          </a:prstGeom>
          <a:noFill/>
          <a:ln w="203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5685531" y="517589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685531" y="5545227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643258" y="5171940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62%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AVERAGE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735264" y="2207566"/>
            <a:ext cx="110959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AWESOME WORK</a:t>
            </a:r>
          </a:p>
        </p:txBody>
      </p:sp>
      <p:sp>
        <p:nvSpPr>
          <p:cNvPr id="68" name="Rectangle 67"/>
          <p:cNvSpPr/>
          <p:nvPr/>
        </p:nvSpPr>
        <p:spPr>
          <a:xfrm>
            <a:off x="6562710" y="4443670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087190" y="2505634"/>
            <a:ext cx="85632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80%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TEAM WORK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179939" y="502180"/>
            <a:ext cx="38321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Circular Infographic Elements</a:t>
            </a:r>
          </a:p>
        </p:txBody>
      </p:sp>
      <p:sp>
        <p:nvSpPr>
          <p:cNvPr id="38" name="Rectangle 37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94046" y="324433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139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3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300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3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3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500"/>
                            </p:stCondLst>
                            <p:childTnLst>
                              <p:par>
                                <p:cTn id="8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3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300"/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3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3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45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3" grpId="0" animBg="1"/>
      <p:bldP spid="44" grpId="0" animBg="1"/>
      <p:bldP spid="45" grpId="0"/>
      <p:bldP spid="46" grpId="0"/>
      <p:bldP spid="47" grpId="0"/>
      <p:bldP spid="48" grpId="0" build="p"/>
      <p:bldP spid="49" grpId="0" build="p"/>
      <p:bldP spid="51" grpId="0" animBg="1"/>
      <p:bldP spid="52" grpId="0" animBg="1"/>
      <p:bldP spid="53" grpId="0" animBg="1"/>
      <p:bldP spid="54" grpId="0"/>
      <p:bldP spid="55" grpId="0"/>
      <p:bldP spid="56" grpId="0"/>
      <p:bldP spid="57" grpId="0" build="p"/>
      <p:bldP spid="58" grpId="0"/>
      <p:bldP spid="59" grpId="0" build="p"/>
      <p:bldP spid="61" grpId="0" animBg="1"/>
      <p:bldP spid="62" grpId="0" animBg="1"/>
      <p:bldP spid="63" grpId="0" animBg="1"/>
      <p:bldP spid="64" grpId="0"/>
      <p:bldP spid="65" grpId="0"/>
      <p:bldP spid="66" grpId="0"/>
      <p:bldP spid="67" grpId="0" build="p"/>
      <p:bldP spid="68" grpId="0"/>
      <p:bldP spid="69" grpId="0" build="p"/>
      <p:bldP spid="3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120302"/>
            <a:ext cx="5178410" cy="860426"/>
            <a:chOff x="0" y="120302"/>
            <a:chExt cx="5178410" cy="860426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517841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250012" y="120302"/>
              <a:ext cx="4688399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pPr algn="ctr"/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撰寫</a:t>
              </a:r>
              <a:r>
                <a:rPr lang="en-US" altLang="zh-TW" sz="4400" b="1" dirty="0" err="1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jQuery</a:t>
              </a:r>
              <a:r>
                <a:rPr lang="en-US" altLang="zh-TW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 Mobile</a:t>
              </a:r>
              <a:endParaRPr lang="zh-TW" altLang="en-US" sz="4400" b="1" dirty="0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endParaRPr>
            </a:p>
          </p:txBody>
        </p:sp>
      </p:grpSp>
      <p:sp>
        <p:nvSpPr>
          <p:cNvPr id="2" name="文字方塊 1"/>
          <p:cNvSpPr txBox="1"/>
          <p:nvPr/>
        </p:nvSpPr>
        <p:spPr>
          <a:xfrm>
            <a:off x="1544304" y="1196752"/>
            <a:ext cx="56166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TW" altLang="en-US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/>
          </p:nvPr>
        </p:nvGraphicFramePr>
        <p:xfrm>
          <a:off x="2423592" y="2708920"/>
          <a:ext cx="7344816" cy="2595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362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362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362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362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角色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說明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角色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說明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page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頁面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 smtClean="0"/>
                        <a:t>listview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項目檢視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header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頁首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dialog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對話方塊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content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內容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 smtClean="0"/>
                        <a:t>fieldcontain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表單欄位容器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footer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頁尾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 smtClean="0"/>
                        <a:t>controlgroup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控制群組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 smtClean="0"/>
                        <a:t>navbar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導覽列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collapsible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可摺疊式面板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button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視覺化按鈕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slider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撥動式切換開關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" name="文字方塊 6"/>
          <p:cNvSpPr txBox="1"/>
          <p:nvPr/>
        </p:nvSpPr>
        <p:spPr>
          <a:xfrm>
            <a:off x="10005264" y="6156594"/>
            <a:ext cx="4112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3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9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Oval 9"/>
          <p:cNvSpPr/>
          <p:nvPr/>
        </p:nvSpPr>
        <p:spPr>
          <a:xfrm>
            <a:off x="1159738" y="2775101"/>
            <a:ext cx="1828800" cy="18288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latin typeface="Roboto" panose="02000000000000000000" pitchFamily="2" charset="0"/>
                <a:ea typeface="Roboto" panose="02000000000000000000" pitchFamily="2" charset="0"/>
              </a:rPr>
              <a:t>86%</a:t>
            </a:r>
          </a:p>
        </p:txBody>
      </p:sp>
      <p:sp>
        <p:nvSpPr>
          <p:cNvPr id="17" name="Arc 16"/>
          <p:cNvSpPr/>
          <p:nvPr/>
        </p:nvSpPr>
        <p:spPr>
          <a:xfrm>
            <a:off x="1068298" y="2683661"/>
            <a:ext cx="2011680" cy="2011680"/>
          </a:xfrm>
          <a:prstGeom prst="arc">
            <a:avLst>
              <a:gd name="adj1" fmla="val 16200000"/>
              <a:gd name="adj2" fmla="val 12360201"/>
            </a:avLst>
          </a:prstGeom>
          <a:noFill/>
          <a:ln w="381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618725" y="2120312"/>
            <a:ext cx="91082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October, 2015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118831" y="5027858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TRADEMARK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6" name="Oval 25"/>
          <p:cNvSpPr/>
          <p:nvPr/>
        </p:nvSpPr>
        <p:spPr>
          <a:xfrm>
            <a:off x="3857629" y="2775101"/>
            <a:ext cx="1828800" cy="18288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latin typeface="Roboto" panose="02000000000000000000" pitchFamily="2" charset="0"/>
                <a:ea typeface="Roboto" panose="02000000000000000000" pitchFamily="2" charset="0"/>
              </a:rPr>
              <a:t>38%</a:t>
            </a:r>
          </a:p>
        </p:txBody>
      </p:sp>
      <p:sp>
        <p:nvSpPr>
          <p:cNvPr id="27" name="Arc 26"/>
          <p:cNvSpPr/>
          <p:nvPr/>
        </p:nvSpPr>
        <p:spPr>
          <a:xfrm>
            <a:off x="3766189" y="2683661"/>
            <a:ext cx="2011680" cy="2011680"/>
          </a:xfrm>
          <a:prstGeom prst="arc">
            <a:avLst>
              <a:gd name="adj1" fmla="val 16200000"/>
              <a:gd name="adj2" fmla="val 368271"/>
            </a:avLst>
          </a:prstGeom>
          <a:noFill/>
          <a:ln w="38100" cap="rnd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/>
          <p:cNvSpPr txBox="1"/>
          <p:nvPr/>
        </p:nvSpPr>
        <p:spPr>
          <a:xfrm>
            <a:off x="4259711" y="2120312"/>
            <a:ext cx="10246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December, 2015</a:t>
            </a:r>
          </a:p>
        </p:txBody>
      </p:sp>
      <p:sp>
        <p:nvSpPr>
          <p:cNvPr id="29" name="Rectangle 28"/>
          <p:cNvSpPr/>
          <p:nvPr/>
        </p:nvSpPr>
        <p:spPr>
          <a:xfrm>
            <a:off x="3816722" y="5027858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Oval 30"/>
          <p:cNvSpPr/>
          <p:nvPr/>
        </p:nvSpPr>
        <p:spPr>
          <a:xfrm>
            <a:off x="9253412" y="2775101"/>
            <a:ext cx="1828800" cy="18288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latin typeface="Roboto" panose="02000000000000000000" pitchFamily="2" charset="0"/>
                <a:ea typeface="Roboto" panose="02000000000000000000" pitchFamily="2" charset="0"/>
              </a:rPr>
              <a:t>95%</a:t>
            </a:r>
          </a:p>
        </p:txBody>
      </p:sp>
      <p:sp>
        <p:nvSpPr>
          <p:cNvPr id="32" name="Arc 31"/>
          <p:cNvSpPr/>
          <p:nvPr/>
        </p:nvSpPr>
        <p:spPr>
          <a:xfrm>
            <a:off x="9161972" y="2683661"/>
            <a:ext cx="2011680" cy="2011680"/>
          </a:xfrm>
          <a:prstGeom prst="arc">
            <a:avLst>
              <a:gd name="adj1" fmla="val 16200000"/>
              <a:gd name="adj2" fmla="val 14822572"/>
            </a:avLst>
          </a:prstGeom>
          <a:noFill/>
          <a:ln w="381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9752476" y="2120312"/>
            <a:ext cx="83067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March, 2015</a:t>
            </a:r>
          </a:p>
        </p:txBody>
      </p:sp>
      <p:sp>
        <p:nvSpPr>
          <p:cNvPr id="34" name="Rectangle 33"/>
          <p:cNvSpPr/>
          <p:nvPr/>
        </p:nvSpPr>
        <p:spPr>
          <a:xfrm>
            <a:off x="9212505" y="5027858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6" name="Oval 35"/>
          <p:cNvSpPr/>
          <p:nvPr/>
        </p:nvSpPr>
        <p:spPr>
          <a:xfrm>
            <a:off x="6555520" y="2775101"/>
            <a:ext cx="1828800" cy="1828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</p:txBody>
      </p:sp>
      <p:sp>
        <p:nvSpPr>
          <p:cNvPr id="37" name="Arc 36"/>
          <p:cNvSpPr/>
          <p:nvPr/>
        </p:nvSpPr>
        <p:spPr>
          <a:xfrm>
            <a:off x="6464080" y="2683661"/>
            <a:ext cx="2011680" cy="2011680"/>
          </a:xfrm>
          <a:prstGeom prst="arc">
            <a:avLst>
              <a:gd name="adj1" fmla="val 16200000"/>
              <a:gd name="adj2" fmla="val 7398383"/>
            </a:avLst>
          </a:prstGeom>
          <a:noFill/>
          <a:ln w="381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7101070" y="2120312"/>
            <a:ext cx="73770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April, 2015</a:t>
            </a:r>
          </a:p>
        </p:txBody>
      </p:sp>
      <p:sp>
        <p:nvSpPr>
          <p:cNvPr id="39" name="Rectangle 38"/>
          <p:cNvSpPr/>
          <p:nvPr/>
        </p:nvSpPr>
        <p:spPr>
          <a:xfrm>
            <a:off x="6514613" y="5027858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402844" y="502180"/>
            <a:ext cx="338637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Circular Graphic Elements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52536156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8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100"/>
                            </p:stCondLst>
                            <p:childTnLst>
                              <p:par>
                                <p:cTn id="4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4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300"/>
                            </p:stCondLst>
                            <p:childTnLst>
                              <p:par>
                                <p:cTn id="6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6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9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2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500"/>
                            </p:stCondLst>
                            <p:childTnLst>
                              <p:par>
                                <p:cTn id="8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7" grpId="0" animBg="1"/>
      <p:bldP spid="19" grpId="0"/>
      <p:bldP spid="20" grpId="0"/>
      <p:bldP spid="26" grpId="0" animBg="1"/>
      <p:bldP spid="27" grpId="0" animBg="1"/>
      <p:bldP spid="28" grpId="0"/>
      <p:bldP spid="29" grpId="0"/>
      <p:bldP spid="31" grpId="0" animBg="1"/>
      <p:bldP spid="32" grpId="0" animBg="1"/>
      <p:bldP spid="33" grpId="0"/>
      <p:bldP spid="34" grpId="0"/>
      <p:bldP spid="36" grpId="0" animBg="1"/>
      <p:bldP spid="37" grpId="0" animBg="1"/>
      <p:bldP spid="38" grpId="0"/>
      <p:bldP spid="39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Oval 3"/>
          <p:cNvSpPr/>
          <p:nvPr/>
        </p:nvSpPr>
        <p:spPr>
          <a:xfrm>
            <a:off x="1560771" y="2467271"/>
            <a:ext cx="542261" cy="542261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731901" y="2566526"/>
            <a:ext cx="200000" cy="343751"/>
          </a:xfrm>
          <a:custGeom>
            <a:avLst/>
            <a:gdLst/>
            <a:ahLst/>
            <a:cxnLst/>
            <a:rect l="l" t="t" r="r" b="b"/>
            <a:pathLst>
              <a:path w="234042" h="402261">
                <a:moveTo>
                  <a:pt x="43883" y="109707"/>
                </a:moveTo>
                <a:lnTo>
                  <a:pt x="190159" y="109707"/>
                </a:lnTo>
                <a:cubicBezTo>
                  <a:pt x="202349" y="109707"/>
                  <a:pt x="212710" y="113974"/>
                  <a:pt x="221243" y="122507"/>
                </a:cubicBezTo>
                <a:cubicBezTo>
                  <a:pt x="229776" y="131039"/>
                  <a:pt x="234042" y="141401"/>
                  <a:pt x="234042" y="153590"/>
                </a:cubicBezTo>
                <a:lnTo>
                  <a:pt x="234042" y="248670"/>
                </a:lnTo>
                <a:cubicBezTo>
                  <a:pt x="234042" y="254765"/>
                  <a:pt x="231909" y="259946"/>
                  <a:pt x="227643" y="264212"/>
                </a:cubicBezTo>
                <a:cubicBezTo>
                  <a:pt x="223376" y="268479"/>
                  <a:pt x="218196" y="270612"/>
                  <a:pt x="212101" y="270612"/>
                </a:cubicBezTo>
                <a:cubicBezTo>
                  <a:pt x="206006" y="270612"/>
                  <a:pt x="200825" y="268479"/>
                  <a:pt x="196559" y="264212"/>
                </a:cubicBezTo>
                <a:cubicBezTo>
                  <a:pt x="192293" y="259946"/>
                  <a:pt x="190159" y="254765"/>
                  <a:pt x="190159" y="248670"/>
                </a:cubicBezTo>
                <a:lnTo>
                  <a:pt x="190159" y="168218"/>
                </a:lnTo>
                <a:lnTo>
                  <a:pt x="175532" y="168218"/>
                </a:lnTo>
                <a:lnTo>
                  <a:pt x="175532" y="376662"/>
                </a:lnTo>
                <a:cubicBezTo>
                  <a:pt x="175532" y="383672"/>
                  <a:pt x="173018" y="389690"/>
                  <a:pt x="167989" y="394719"/>
                </a:cubicBezTo>
                <a:cubicBezTo>
                  <a:pt x="162961" y="399747"/>
                  <a:pt x="156942" y="402261"/>
                  <a:pt x="149933" y="402261"/>
                </a:cubicBezTo>
                <a:cubicBezTo>
                  <a:pt x="142924" y="402261"/>
                  <a:pt x="136906" y="399747"/>
                  <a:pt x="131877" y="394719"/>
                </a:cubicBezTo>
                <a:cubicBezTo>
                  <a:pt x="126849" y="389690"/>
                  <a:pt x="124335" y="383672"/>
                  <a:pt x="124335" y="376662"/>
                </a:cubicBezTo>
                <a:lnTo>
                  <a:pt x="124335" y="270612"/>
                </a:lnTo>
                <a:lnTo>
                  <a:pt x="109707" y="270612"/>
                </a:lnTo>
                <a:lnTo>
                  <a:pt x="109707" y="376662"/>
                </a:lnTo>
                <a:cubicBezTo>
                  <a:pt x="109707" y="383672"/>
                  <a:pt x="107193" y="389690"/>
                  <a:pt x="102165" y="394719"/>
                </a:cubicBezTo>
                <a:cubicBezTo>
                  <a:pt x="97137" y="399747"/>
                  <a:pt x="91118" y="402261"/>
                  <a:pt x="84109" y="402261"/>
                </a:cubicBezTo>
                <a:cubicBezTo>
                  <a:pt x="77100" y="402261"/>
                  <a:pt x="71081" y="399747"/>
                  <a:pt x="66053" y="394719"/>
                </a:cubicBezTo>
                <a:cubicBezTo>
                  <a:pt x="61024" y="389690"/>
                  <a:pt x="58510" y="383672"/>
                  <a:pt x="58510" y="376662"/>
                </a:cubicBezTo>
                <a:lnTo>
                  <a:pt x="58510" y="168218"/>
                </a:lnTo>
                <a:lnTo>
                  <a:pt x="43883" y="168218"/>
                </a:lnTo>
                <a:lnTo>
                  <a:pt x="43883" y="248670"/>
                </a:lnTo>
                <a:cubicBezTo>
                  <a:pt x="43883" y="254765"/>
                  <a:pt x="41749" y="259946"/>
                  <a:pt x="37483" y="264212"/>
                </a:cubicBezTo>
                <a:cubicBezTo>
                  <a:pt x="33217" y="268479"/>
                  <a:pt x="28036" y="270612"/>
                  <a:pt x="21941" y="270612"/>
                </a:cubicBezTo>
                <a:cubicBezTo>
                  <a:pt x="15846" y="270612"/>
                  <a:pt x="10666" y="268479"/>
                  <a:pt x="6399" y="264212"/>
                </a:cubicBezTo>
                <a:cubicBezTo>
                  <a:pt x="2133" y="259946"/>
                  <a:pt x="0" y="254765"/>
                  <a:pt x="0" y="248670"/>
                </a:cubicBezTo>
                <a:lnTo>
                  <a:pt x="0" y="153590"/>
                </a:lnTo>
                <a:cubicBezTo>
                  <a:pt x="0" y="141401"/>
                  <a:pt x="4266" y="131039"/>
                  <a:pt x="12799" y="122507"/>
                </a:cubicBezTo>
                <a:cubicBezTo>
                  <a:pt x="21332" y="113974"/>
                  <a:pt x="31693" y="109707"/>
                  <a:pt x="43883" y="109707"/>
                </a:cubicBezTo>
                <a:close/>
                <a:moveTo>
                  <a:pt x="117021" y="0"/>
                </a:moveTo>
                <a:cubicBezTo>
                  <a:pt x="131192" y="0"/>
                  <a:pt x="143267" y="4990"/>
                  <a:pt x="153247" y="14970"/>
                </a:cubicBezTo>
                <a:cubicBezTo>
                  <a:pt x="163228" y="24951"/>
                  <a:pt x="168218" y="37026"/>
                  <a:pt x="168218" y="51197"/>
                </a:cubicBezTo>
                <a:cubicBezTo>
                  <a:pt x="168218" y="65367"/>
                  <a:pt x="163228" y="77443"/>
                  <a:pt x="153247" y="87423"/>
                </a:cubicBezTo>
                <a:cubicBezTo>
                  <a:pt x="143267" y="97403"/>
                  <a:pt x="131192" y="102394"/>
                  <a:pt x="117021" y="102394"/>
                </a:cubicBezTo>
                <a:cubicBezTo>
                  <a:pt x="102851" y="102394"/>
                  <a:pt x="90775" y="97403"/>
                  <a:pt x="80795" y="87423"/>
                </a:cubicBezTo>
                <a:cubicBezTo>
                  <a:pt x="70814" y="77443"/>
                  <a:pt x="65824" y="65367"/>
                  <a:pt x="65824" y="51197"/>
                </a:cubicBezTo>
                <a:cubicBezTo>
                  <a:pt x="65824" y="37026"/>
                  <a:pt x="70814" y="24951"/>
                  <a:pt x="80795" y="14970"/>
                </a:cubicBezTo>
                <a:cubicBezTo>
                  <a:pt x="90775" y="4990"/>
                  <a:pt x="102851" y="0"/>
                  <a:pt x="117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Arc 4"/>
          <p:cNvSpPr/>
          <p:nvPr/>
        </p:nvSpPr>
        <p:spPr>
          <a:xfrm>
            <a:off x="1018510" y="3425086"/>
            <a:ext cx="1637414" cy="1637414"/>
          </a:xfrm>
          <a:prstGeom prst="arc">
            <a:avLst>
              <a:gd name="adj1" fmla="val 16200000"/>
              <a:gd name="adj2" fmla="val 14046827"/>
            </a:avLst>
          </a:prstGeom>
          <a:noFill/>
          <a:ln w="762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1826584" y="2999785"/>
            <a:ext cx="0" cy="45720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1284181" y="3851378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95%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PROJECT</a:t>
            </a:r>
          </a:p>
        </p:txBody>
      </p:sp>
      <p:sp>
        <p:nvSpPr>
          <p:cNvPr id="19" name="Rectangle 18"/>
          <p:cNvSpPr/>
          <p:nvPr/>
        </p:nvSpPr>
        <p:spPr>
          <a:xfrm>
            <a:off x="2245536" y="2415235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5" name="Oval 24"/>
          <p:cNvSpPr/>
          <p:nvPr/>
        </p:nvSpPr>
        <p:spPr>
          <a:xfrm>
            <a:off x="8578111" y="2467271"/>
            <a:ext cx="542261" cy="54226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8749241" y="2566526"/>
            <a:ext cx="200000" cy="343751"/>
          </a:xfrm>
          <a:custGeom>
            <a:avLst/>
            <a:gdLst/>
            <a:ahLst/>
            <a:cxnLst/>
            <a:rect l="l" t="t" r="r" b="b"/>
            <a:pathLst>
              <a:path w="234042" h="402261">
                <a:moveTo>
                  <a:pt x="43883" y="109707"/>
                </a:moveTo>
                <a:lnTo>
                  <a:pt x="190159" y="109707"/>
                </a:lnTo>
                <a:cubicBezTo>
                  <a:pt x="202349" y="109707"/>
                  <a:pt x="212710" y="113974"/>
                  <a:pt x="221243" y="122507"/>
                </a:cubicBezTo>
                <a:cubicBezTo>
                  <a:pt x="229776" y="131039"/>
                  <a:pt x="234042" y="141401"/>
                  <a:pt x="234042" y="153590"/>
                </a:cubicBezTo>
                <a:lnTo>
                  <a:pt x="234042" y="248670"/>
                </a:lnTo>
                <a:cubicBezTo>
                  <a:pt x="234042" y="254765"/>
                  <a:pt x="231909" y="259946"/>
                  <a:pt x="227643" y="264212"/>
                </a:cubicBezTo>
                <a:cubicBezTo>
                  <a:pt x="223376" y="268479"/>
                  <a:pt x="218196" y="270612"/>
                  <a:pt x="212101" y="270612"/>
                </a:cubicBezTo>
                <a:cubicBezTo>
                  <a:pt x="206006" y="270612"/>
                  <a:pt x="200825" y="268479"/>
                  <a:pt x="196559" y="264212"/>
                </a:cubicBezTo>
                <a:cubicBezTo>
                  <a:pt x="192293" y="259946"/>
                  <a:pt x="190159" y="254765"/>
                  <a:pt x="190159" y="248670"/>
                </a:cubicBezTo>
                <a:lnTo>
                  <a:pt x="190159" y="168218"/>
                </a:lnTo>
                <a:lnTo>
                  <a:pt x="175532" y="168218"/>
                </a:lnTo>
                <a:lnTo>
                  <a:pt x="175532" y="376662"/>
                </a:lnTo>
                <a:cubicBezTo>
                  <a:pt x="175532" y="383672"/>
                  <a:pt x="173018" y="389690"/>
                  <a:pt x="167989" y="394719"/>
                </a:cubicBezTo>
                <a:cubicBezTo>
                  <a:pt x="162961" y="399747"/>
                  <a:pt x="156942" y="402261"/>
                  <a:pt x="149933" y="402261"/>
                </a:cubicBezTo>
                <a:cubicBezTo>
                  <a:pt x="142924" y="402261"/>
                  <a:pt x="136906" y="399747"/>
                  <a:pt x="131877" y="394719"/>
                </a:cubicBezTo>
                <a:cubicBezTo>
                  <a:pt x="126849" y="389690"/>
                  <a:pt x="124335" y="383672"/>
                  <a:pt x="124335" y="376662"/>
                </a:cubicBezTo>
                <a:lnTo>
                  <a:pt x="124335" y="270612"/>
                </a:lnTo>
                <a:lnTo>
                  <a:pt x="109707" y="270612"/>
                </a:lnTo>
                <a:lnTo>
                  <a:pt x="109707" y="376662"/>
                </a:lnTo>
                <a:cubicBezTo>
                  <a:pt x="109707" y="383672"/>
                  <a:pt x="107193" y="389690"/>
                  <a:pt x="102165" y="394719"/>
                </a:cubicBezTo>
                <a:cubicBezTo>
                  <a:pt x="97137" y="399747"/>
                  <a:pt x="91118" y="402261"/>
                  <a:pt x="84109" y="402261"/>
                </a:cubicBezTo>
                <a:cubicBezTo>
                  <a:pt x="77100" y="402261"/>
                  <a:pt x="71081" y="399747"/>
                  <a:pt x="66053" y="394719"/>
                </a:cubicBezTo>
                <a:cubicBezTo>
                  <a:pt x="61024" y="389690"/>
                  <a:pt x="58510" y="383672"/>
                  <a:pt x="58510" y="376662"/>
                </a:cubicBezTo>
                <a:lnTo>
                  <a:pt x="58510" y="168218"/>
                </a:lnTo>
                <a:lnTo>
                  <a:pt x="43883" y="168218"/>
                </a:lnTo>
                <a:lnTo>
                  <a:pt x="43883" y="248670"/>
                </a:lnTo>
                <a:cubicBezTo>
                  <a:pt x="43883" y="254765"/>
                  <a:pt x="41749" y="259946"/>
                  <a:pt x="37483" y="264212"/>
                </a:cubicBezTo>
                <a:cubicBezTo>
                  <a:pt x="33217" y="268479"/>
                  <a:pt x="28036" y="270612"/>
                  <a:pt x="21941" y="270612"/>
                </a:cubicBezTo>
                <a:cubicBezTo>
                  <a:pt x="15846" y="270612"/>
                  <a:pt x="10666" y="268479"/>
                  <a:pt x="6399" y="264212"/>
                </a:cubicBezTo>
                <a:cubicBezTo>
                  <a:pt x="2133" y="259946"/>
                  <a:pt x="0" y="254765"/>
                  <a:pt x="0" y="248670"/>
                </a:cubicBezTo>
                <a:lnTo>
                  <a:pt x="0" y="153590"/>
                </a:lnTo>
                <a:cubicBezTo>
                  <a:pt x="0" y="141401"/>
                  <a:pt x="4266" y="131039"/>
                  <a:pt x="12799" y="122507"/>
                </a:cubicBezTo>
                <a:cubicBezTo>
                  <a:pt x="21332" y="113974"/>
                  <a:pt x="31693" y="109707"/>
                  <a:pt x="43883" y="109707"/>
                </a:cubicBezTo>
                <a:close/>
                <a:moveTo>
                  <a:pt x="117021" y="0"/>
                </a:moveTo>
                <a:cubicBezTo>
                  <a:pt x="131192" y="0"/>
                  <a:pt x="143267" y="4990"/>
                  <a:pt x="153247" y="14970"/>
                </a:cubicBezTo>
                <a:cubicBezTo>
                  <a:pt x="163228" y="24951"/>
                  <a:pt x="168218" y="37026"/>
                  <a:pt x="168218" y="51197"/>
                </a:cubicBezTo>
                <a:cubicBezTo>
                  <a:pt x="168218" y="65367"/>
                  <a:pt x="163228" y="77443"/>
                  <a:pt x="153247" y="87423"/>
                </a:cubicBezTo>
                <a:cubicBezTo>
                  <a:pt x="143267" y="97403"/>
                  <a:pt x="131192" y="102394"/>
                  <a:pt x="117021" y="102394"/>
                </a:cubicBezTo>
                <a:cubicBezTo>
                  <a:pt x="102851" y="102394"/>
                  <a:pt x="90775" y="97403"/>
                  <a:pt x="80795" y="87423"/>
                </a:cubicBezTo>
                <a:cubicBezTo>
                  <a:pt x="70814" y="77443"/>
                  <a:pt x="65824" y="65367"/>
                  <a:pt x="65824" y="51197"/>
                </a:cubicBezTo>
                <a:cubicBezTo>
                  <a:pt x="65824" y="37026"/>
                  <a:pt x="70814" y="24951"/>
                  <a:pt x="80795" y="14970"/>
                </a:cubicBezTo>
                <a:cubicBezTo>
                  <a:pt x="90775" y="4990"/>
                  <a:pt x="102851" y="0"/>
                  <a:pt x="117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7" name="Arc 26"/>
          <p:cNvSpPr/>
          <p:nvPr/>
        </p:nvSpPr>
        <p:spPr>
          <a:xfrm>
            <a:off x="8035850" y="3425086"/>
            <a:ext cx="1637414" cy="1637414"/>
          </a:xfrm>
          <a:prstGeom prst="arc">
            <a:avLst>
              <a:gd name="adj1" fmla="val 16200000"/>
              <a:gd name="adj2" fmla="val 9379973"/>
            </a:avLst>
          </a:prstGeom>
          <a:noFill/>
          <a:ln w="762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" name="Straight Connector 27"/>
          <p:cNvCxnSpPr/>
          <p:nvPr/>
        </p:nvCxnSpPr>
        <p:spPr>
          <a:xfrm>
            <a:off x="8843924" y="2999785"/>
            <a:ext cx="0" cy="457200"/>
          </a:xfrm>
          <a:prstGeom prst="line">
            <a:avLst/>
          </a:prstGeom>
          <a:ln w="571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8301521" y="3851378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70%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POTENTIALS</a:t>
            </a:r>
          </a:p>
        </p:txBody>
      </p:sp>
      <p:sp>
        <p:nvSpPr>
          <p:cNvPr id="30" name="Rectangle 29"/>
          <p:cNvSpPr/>
          <p:nvPr/>
        </p:nvSpPr>
        <p:spPr>
          <a:xfrm>
            <a:off x="9262876" y="2415235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2" name="Oval 31"/>
          <p:cNvSpPr/>
          <p:nvPr/>
        </p:nvSpPr>
        <p:spPr>
          <a:xfrm>
            <a:off x="5069441" y="2467271"/>
            <a:ext cx="542261" cy="54226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5240571" y="2566526"/>
            <a:ext cx="200000" cy="343751"/>
          </a:xfrm>
          <a:custGeom>
            <a:avLst/>
            <a:gdLst/>
            <a:ahLst/>
            <a:cxnLst/>
            <a:rect l="l" t="t" r="r" b="b"/>
            <a:pathLst>
              <a:path w="234042" h="402261">
                <a:moveTo>
                  <a:pt x="43883" y="109707"/>
                </a:moveTo>
                <a:lnTo>
                  <a:pt x="190159" y="109707"/>
                </a:lnTo>
                <a:cubicBezTo>
                  <a:pt x="202349" y="109707"/>
                  <a:pt x="212710" y="113974"/>
                  <a:pt x="221243" y="122507"/>
                </a:cubicBezTo>
                <a:cubicBezTo>
                  <a:pt x="229776" y="131039"/>
                  <a:pt x="234042" y="141401"/>
                  <a:pt x="234042" y="153590"/>
                </a:cubicBezTo>
                <a:lnTo>
                  <a:pt x="234042" y="248670"/>
                </a:lnTo>
                <a:cubicBezTo>
                  <a:pt x="234042" y="254765"/>
                  <a:pt x="231909" y="259946"/>
                  <a:pt x="227643" y="264212"/>
                </a:cubicBezTo>
                <a:cubicBezTo>
                  <a:pt x="223376" y="268479"/>
                  <a:pt x="218196" y="270612"/>
                  <a:pt x="212101" y="270612"/>
                </a:cubicBezTo>
                <a:cubicBezTo>
                  <a:pt x="206006" y="270612"/>
                  <a:pt x="200825" y="268479"/>
                  <a:pt x="196559" y="264212"/>
                </a:cubicBezTo>
                <a:cubicBezTo>
                  <a:pt x="192293" y="259946"/>
                  <a:pt x="190159" y="254765"/>
                  <a:pt x="190159" y="248670"/>
                </a:cubicBezTo>
                <a:lnTo>
                  <a:pt x="190159" y="168218"/>
                </a:lnTo>
                <a:lnTo>
                  <a:pt x="175532" y="168218"/>
                </a:lnTo>
                <a:lnTo>
                  <a:pt x="175532" y="376662"/>
                </a:lnTo>
                <a:cubicBezTo>
                  <a:pt x="175532" y="383672"/>
                  <a:pt x="173018" y="389690"/>
                  <a:pt x="167989" y="394719"/>
                </a:cubicBezTo>
                <a:cubicBezTo>
                  <a:pt x="162961" y="399747"/>
                  <a:pt x="156942" y="402261"/>
                  <a:pt x="149933" y="402261"/>
                </a:cubicBezTo>
                <a:cubicBezTo>
                  <a:pt x="142924" y="402261"/>
                  <a:pt x="136906" y="399747"/>
                  <a:pt x="131877" y="394719"/>
                </a:cubicBezTo>
                <a:cubicBezTo>
                  <a:pt x="126849" y="389690"/>
                  <a:pt x="124335" y="383672"/>
                  <a:pt x="124335" y="376662"/>
                </a:cubicBezTo>
                <a:lnTo>
                  <a:pt x="124335" y="270612"/>
                </a:lnTo>
                <a:lnTo>
                  <a:pt x="109707" y="270612"/>
                </a:lnTo>
                <a:lnTo>
                  <a:pt x="109707" y="376662"/>
                </a:lnTo>
                <a:cubicBezTo>
                  <a:pt x="109707" y="383672"/>
                  <a:pt x="107193" y="389690"/>
                  <a:pt x="102165" y="394719"/>
                </a:cubicBezTo>
                <a:cubicBezTo>
                  <a:pt x="97137" y="399747"/>
                  <a:pt x="91118" y="402261"/>
                  <a:pt x="84109" y="402261"/>
                </a:cubicBezTo>
                <a:cubicBezTo>
                  <a:pt x="77100" y="402261"/>
                  <a:pt x="71081" y="399747"/>
                  <a:pt x="66053" y="394719"/>
                </a:cubicBezTo>
                <a:cubicBezTo>
                  <a:pt x="61024" y="389690"/>
                  <a:pt x="58510" y="383672"/>
                  <a:pt x="58510" y="376662"/>
                </a:cubicBezTo>
                <a:lnTo>
                  <a:pt x="58510" y="168218"/>
                </a:lnTo>
                <a:lnTo>
                  <a:pt x="43883" y="168218"/>
                </a:lnTo>
                <a:lnTo>
                  <a:pt x="43883" y="248670"/>
                </a:lnTo>
                <a:cubicBezTo>
                  <a:pt x="43883" y="254765"/>
                  <a:pt x="41749" y="259946"/>
                  <a:pt x="37483" y="264212"/>
                </a:cubicBezTo>
                <a:cubicBezTo>
                  <a:pt x="33217" y="268479"/>
                  <a:pt x="28036" y="270612"/>
                  <a:pt x="21941" y="270612"/>
                </a:cubicBezTo>
                <a:cubicBezTo>
                  <a:pt x="15846" y="270612"/>
                  <a:pt x="10666" y="268479"/>
                  <a:pt x="6399" y="264212"/>
                </a:cubicBezTo>
                <a:cubicBezTo>
                  <a:pt x="2133" y="259946"/>
                  <a:pt x="0" y="254765"/>
                  <a:pt x="0" y="248670"/>
                </a:cubicBezTo>
                <a:lnTo>
                  <a:pt x="0" y="153590"/>
                </a:lnTo>
                <a:cubicBezTo>
                  <a:pt x="0" y="141401"/>
                  <a:pt x="4266" y="131039"/>
                  <a:pt x="12799" y="122507"/>
                </a:cubicBezTo>
                <a:cubicBezTo>
                  <a:pt x="21332" y="113974"/>
                  <a:pt x="31693" y="109707"/>
                  <a:pt x="43883" y="109707"/>
                </a:cubicBezTo>
                <a:close/>
                <a:moveTo>
                  <a:pt x="117021" y="0"/>
                </a:moveTo>
                <a:cubicBezTo>
                  <a:pt x="131192" y="0"/>
                  <a:pt x="143267" y="4990"/>
                  <a:pt x="153247" y="14970"/>
                </a:cubicBezTo>
                <a:cubicBezTo>
                  <a:pt x="163228" y="24951"/>
                  <a:pt x="168218" y="37026"/>
                  <a:pt x="168218" y="51197"/>
                </a:cubicBezTo>
                <a:cubicBezTo>
                  <a:pt x="168218" y="65367"/>
                  <a:pt x="163228" y="77443"/>
                  <a:pt x="153247" y="87423"/>
                </a:cubicBezTo>
                <a:cubicBezTo>
                  <a:pt x="143267" y="97403"/>
                  <a:pt x="131192" y="102394"/>
                  <a:pt x="117021" y="102394"/>
                </a:cubicBezTo>
                <a:cubicBezTo>
                  <a:pt x="102851" y="102394"/>
                  <a:pt x="90775" y="97403"/>
                  <a:pt x="80795" y="87423"/>
                </a:cubicBezTo>
                <a:cubicBezTo>
                  <a:pt x="70814" y="77443"/>
                  <a:pt x="65824" y="65367"/>
                  <a:pt x="65824" y="51197"/>
                </a:cubicBezTo>
                <a:cubicBezTo>
                  <a:pt x="65824" y="37026"/>
                  <a:pt x="70814" y="24951"/>
                  <a:pt x="80795" y="14970"/>
                </a:cubicBezTo>
                <a:cubicBezTo>
                  <a:pt x="90775" y="4990"/>
                  <a:pt x="102851" y="0"/>
                  <a:pt x="117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4" name="Arc 33"/>
          <p:cNvSpPr/>
          <p:nvPr/>
        </p:nvSpPr>
        <p:spPr>
          <a:xfrm>
            <a:off x="4527180" y="3425086"/>
            <a:ext cx="1637414" cy="1637414"/>
          </a:xfrm>
          <a:prstGeom prst="arc">
            <a:avLst>
              <a:gd name="adj1" fmla="val 16200000"/>
              <a:gd name="adj2" fmla="val 4184393"/>
            </a:avLst>
          </a:prstGeom>
          <a:noFill/>
          <a:ln w="762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5" name="Straight Connector 34"/>
          <p:cNvCxnSpPr/>
          <p:nvPr/>
        </p:nvCxnSpPr>
        <p:spPr>
          <a:xfrm>
            <a:off x="5335254" y="2999785"/>
            <a:ext cx="0" cy="457200"/>
          </a:xfrm>
          <a:prstGeom prst="line">
            <a:avLst/>
          </a:prstGeom>
          <a:ln w="571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4792851" y="3851378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45%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PROFESSIONAL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754206" y="2415235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11688" y="502179"/>
            <a:ext cx="38321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Circular Infographic Elements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28649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511688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557846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500"/>
                            </p:stCondLst>
                            <p:childTnLst>
                              <p:par>
                                <p:cTn id="7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7500"/>
                            </p:stCondLst>
                            <p:childTnLst>
                              <p:par>
                                <p:cTn id="8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8500"/>
                            </p:stCondLst>
                            <p:childTnLst>
                              <p:par>
                                <p:cTn id="9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5" grpId="0" animBg="1"/>
      <p:bldP spid="17" grpId="0" build="p"/>
      <p:bldP spid="19" grpId="0"/>
      <p:bldP spid="25" grpId="0" animBg="1"/>
      <p:bldP spid="26" grpId="0" animBg="1"/>
      <p:bldP spid="27" grpId="0" animBg="1"/>
      <p:bldP spid="29" grpId="0" build="p"/>
      <p:bldP spid="30" grpId="0"/>
      <p:bldP spid="32" grpId="0" animBg="1"/>
      <p:bldP spid="33" grpId="0" animBg="1"/>
      <p:bldP spid="34" grpId="0" animBg="1"/>
      <p:bldP spid="36" grpId="0" uiExpand="1" build="p"/>
      <p:bldP spid="37" grpId="0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72" name="Group 71"/>
          <p:cNvGrpSpPr/>
          <p:nvPr/>
        </p:nvGrpSpPr>
        <p:grpSpPr>
          <a:xfrm>
            <a:off x="965655" y="194173"/>
            <a:ext cx="2459962" cy="3650254"/>
            <a:chOff x="1092369" y="1279034"/>
            <a:chExt cx="2459962" cy="365025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4" name="Rounded Rectangle 3"/>
            <p:cNvSpPr/>
            <p:nvPr/>
          </p:nvSpPr>
          <p:spPr>
            <a:xfrm rot="1465105">
              <a:off x="1092369" y="1568514"/>
              <a:ext cx="2439286" cy="3360774"/>
            </a:xfrm>
            <a:prstGeom prst="roundRect">
              <a:avLst>
                <a:gd name="adj" fmla="val 4462"/>
              </a:avLst>
            </a:prstGeom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 rot="1465105">
              <a:off x="1174408" y="3814550"/>
              <a:ext cx="368022" cy="306467"/>
            </a:xfrm>
            <a:prstGeom prst="roundRect">
              <a:avLst/>
            </a:prstGeom>
            <a:solidFill>
              <a:schemeClr val="bg1"/>
            </a:solidFill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FontAwesome" pitchFamily="2" charset="0"/>
                </a:rPr>
                <a:t>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29"/>
            <p:cNvSpPr/>
            <p:nvPr/>
          </p:nvSpPr>
          <p:spPr>
            <a:xfrm rot="1465105">
              <a:off x="1742683" y="1279034"/>
              <a:ext cx="489622" cy="606265"/>
            </a:xfrm>
            <a:custGeom>
              <a:avLst/>
              <a:gdLst>
                <a:gd name="connsiteX0" fmla="*/ 108841 w 489622"/>
                <a:gd name="connsiteY0" fmla="*/ 0 h 606265"/>
                <a:gd name="connsiteX1" fmla="*/ 474098 w 489622"/>
                <a:gd name="connsiteY1" fmla="*/ 0 h 606265"/>
                <a:gd name="connsiteX2" fmla="*/ 479675 w 489622"/>
                <a:gd name="connsiteY2" fmla="*/ 17967 h 606265"/>
                <a:gd name="connsiteX3" fmla="*/ 489622 w 489622"/>
                <a:gd name="connsiteY3" fmla="*/ 116643 h 606265"/>
                <a:gd name="connsiteX4" fmla="*/ 0 w 489622"/>
                <a:gd name="connsiteY4" fmla="*/ 606265 h 606265"/>
                <a:gd name="connsiteX5" fmla="*/ 0 w 489622"/>
                <a:gd name="connsiteY5" fmla="*/ 108841 h 606265"/>
                <a:gd name="connsiteX6" fmla="*/ 108841 w 489622"/>
                <a:gd name="connsiteY6" fmla="*/ 0 h 60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622" h="606265">
                  <a:moveTo>
                    <a:pt x="108841" y="0"/>
                  </a:moveTo>
                  <a:lnTo>
                    <a:pt x="474098" y="0"/>
                  </a:lnTo>
                  <a:lnTo>
                    <a:pt x="479675" y="17967"/>
                  </a:lnTo>
                  <a:cubicBezTo>
                    <a:pt x="486197" y="49840"/>
                    <a:pt x="489622" y="82842"/>
                    <a:pt x="489622" y="116643"/>
                  </a:cubicBezTo>
                  <a:cubicBezTo>
                    <a:pt x="489622" y="387054"/>
                    <a:pt x="270411" y="606265"/>
                    <a:pt x="0" y="606265"/>
                  </a:cubicBezTo>
                  <a:lnTo>
                    <a:pt x="0" y="108841"/>
                  </a:lnTo>
                  <a:cubicBezTo>
                    <a:pt x="0" y="48730"/>
                    <a:pt x="48730" y="0"/>
                    <a:pt x="1088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 rot="1465105">
              <a:off x="2778844" y="2526758"/>
              <a:ext cx="773487" cy="1760483"/>
            </a:xfrm>
            <a:custGeom>
              <a:avLst/>
              <a:gdLst>
                <a:gd name="connsiteX0" fmla="*/ 773487 w 773487"/>
                <a:gd name="connsiteY0" fmla="*/ 0 h 1760483"/>
                <a:gd name="connsiteX1" fmla="*/ 773487 w 773487"/>
                <a:gd name="connsiteY1" fmla="*/ 1760483 h 1760483"/>
                <a:gd name="connsiteX2" fmla="*/ 709452 w 773487"/>
                <a:gd name="connsiteY2" fmla="*/ 1750709 h 1760483"/>
                <a:gd name="connsiteX3" fmla="*/ 0 w 773487"/>
                <a:gd name="connsiteY3" fmla="*/ 880241 h 1760483"/>
                <a:gd name="connsiteX4" fmla="*/ 709452 w 773487"/>
                <a:gd name="connsiteY4" fmla="*/ 9773 h 1760483"/>
                <a:gd name="connsiteX5" fmla="*/ 773487 w 773487"/>
                <a:gd name="connsiteY5" fmla="*/ 0 h 176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3487" h="1760483">
                  <a:moveTo>
                    <a:pt x="773487" y="0"/>
                  </a:moveTo>
                  <a:lnTo>
                    <a:pt x="773487" y="1760483"/>
                  </a:lnTo>
                  <a:lnTo>
                    <a:pt x="709452" y="1750709"/>
                  </a:lnTo>
                  <a:cubicBezTo>
                    <a:pt x="304569" y="1667858"/>
                    <a:pt x="0" y="1309618"/>
                    <a:pt x="0" y="880241"/>
                  </a:cubicBezTo>
                  <a:cubicBezTo>
                    <a:pt x="0" y="450865"/>
                    <a:pt x="304569" y="92624"/>
                    <a:pt x="709452" y="9773"/>
                  </a:cubicBezTo>
                  <a:lnTo>
                    <a:pt x="77348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 rot="1465105">
              <a:off x="1552053" y="2207046"/>
              <a:ext cx="1309311" cy="153888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4000">
                  <a:solidFill>
                    <a:schemeClr val="bg1"/>
                  </a:solidFill>
                  <a:latin typeface="Abel" panose="02000506030000020004" pitchFamily="2" charset="0"/>
                  <a:ea typeface="Roboto" panose="02000000000000000000" pitchFamily="2" charset="0"/>
                </a:rPr>
                <a:t>58%</a:t>
              </a:r>
            </a:p>
            <a:p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PROFESSIONAL AGENCY</a:t>
              </a:r>
            </a:p>
            <a:p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 rot="1465105">
              <a:off x="1487241" y="4038177"/>
              <a:ext cx="865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John Martin, </a:t>
              </a:r>
            </a:p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2015/08/08</a:t>
              </a: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3595205" y="2500315"/>
            <a:ext cx="2477486" cy="3415364"/>
            <a:chOff x="4419065" y="2794907"/>
            <a:chExt cx="2477486" cy="3415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43" name="Rounded Rectangle 42"/>
            <p:cNvSpPr/>
            <p:nvPr/>
          </p:nvSpPr>
          <p:spPr>
            <a:xfrm rot="21403779">
              <a:off x="4419065" y="2803150"/>
              <a:ext cx="2439286" cy="3360774"/>
            </a:xfrm>
            <a:prstGeom prst="roundRect">
              <a:avLst>
                <a:gd name="adj" fmla="val 4462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 rot="21403779">
              <a:off x="4483329" y="5046028"/>
              <a:ext cx="1041500" cy="1164243"/>
            </a:xfrm>
            <a:custGeom>
              <a:avLst/>
              <a:gdLst>
                <a:gd name="connsiteX0" fmla="*/ 308344 w 1041500"/>
                <a:gd name="connsiteY0" fmla="*/ 0 h 1164243"/>
                <a:gd name="connsiteX1" fmla="*/ 1041500 w 1041500"/>
                <a:gd name="connsiteY1" fmla="*/ 733156 h 1164243"/>
                <a:gd name="connsiteX2" fmla="*/ 916289 w 1041500"/>
                <a:gd name="connsiteY2" fmla="*/ 1143071 h 1164243"/>
                <a:gd name="connsiteX3" fmla="*/ 898820 w 1041500"/>
                <a:gd name="connsiteY3" fmla="*/ 1164243 h 1164243"/>
                <a:gd name="connsiteX4" fmla="*/ 108841 w 1041500"/>
                <a:gd name="connsiteY4" fmla="*/ 1164243 h 1164243"/>
                <a:gd name="connsiteX5" fmla="*/ 0 w 1041500"/>
                <a:gd name="connsiteY5" fmla="*/ 1055402 h 1164243"/>
                <a:gd name="connsiteX6" fmla="*/ 0 w 1041500"/>
                <a:gd name="connsiteY6" fmla="*/ 70081 h 1164243"/>
                <a:gd name="connsiteX7" fmla="*/ 22967 w 1041500"/>
                <a:gd name="connsiteY7" fmla="*/ 57615 h 1164243"/>
                <a:gd name="connsiteX8" fmla="*/ 308344 w 1041500"/>
                <a:gd name="connsiteY8" fmla="*/ 0 h 116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500" h="1164243">
                  <a:moveTo>
                    <a:pt x="308344" y="0"/>
                  </a:moveTo>
                  <a:cubicBezTo>
                    <a:pt x="713255" y="0"/>
                    <a:pt x="1041500" y="328245"/>
                    <a:pt x="1041500" y="733156"/>
                  </a:cubicBezTo>
                  <a:cubicBezTo>
                    <a:pt x="1041500" y="884998"/>
                    <a:pt x="995341" y="1026058"/>
                    <a:pt x="916289" y="1143071"/>
                  </a:cubicBezTo>
                  <a:lnTo>
                    <a:pt x="898820" y="1164243"/>
                  </a:lnTo>
                  <a:lnTo>
                    <a:pt x="108841" y="1164243"/>
                  </a:lnTo>
                  <a:cubicBezTo>
                    <a:pt x="48730" y="1164243"/>
                    <a:pt x="0" y="1115513"/>
                    <a:pt x="0" y="1055402"/>
                  </a:cubicBezTo>
                  <a:lnTo>
                    <a:pt x="0" y="70081"/>
                  </a:lnTo>
                  <a:lnTo>
                    <a:pt x="22967" y="57615"/>
                  </a:lnTo>
                  <a:cubicBezTo>
                    <a:pt x="110680" y="20516"/>
                    <a:pt x="207116" y="0"/>
                    <a:pt x="30834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21403779" flipV="1">
              <a:off x="5266153" y="2794907"/>
              <a:ext cx="771256" cy="385628"/>
            </a:xfrm>
            <a:custGeom>
              <a:avLst/>
              <a:gdLst>
                <a:gd name="connsiteX0" fmla="*/ 385628 w 771256"/>
                <a:gd name="connsiteY0" fmla="*/ 0 h 385628"/>
                <a:gd name="connsiteX1" fmla="*/ 771256 w 771256"/>
                <a:gd name="connsiteY1" fmla="*/ 385628 h 385628"/>
                <a:gd name="connsiteX2" fmla="*/ 0 w 771256"/>
                <a:gd name="connsiteY2" fmla="*/ 385628 h 385628"/>
                <a:gd name="connsiteX3" fmla="*/ 385628 w 771256"/>
                <a:gd name="connsiteY3" fmla="*/ 0 h 38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256" h="385628">
                  <a:moveTo>
                    <a:pt x="385628" y="0"/>
                  </a:moveTo>
                  <a:cubicBezTo>
                    <a:pt x="598604" y="0"/>
                    <a:pt x="771256" y="172652"/>
                    <a:pt x="771256" y="385628"/>
                  </a:cubicBezTo>
                  <a:lnTo>
                    <a:pt x="0" y="385628"/>
                  </a:lnTo>
                  <a:cubicBezTo>
                    <a:pt x="0" y="172652"/>
                    <a:pt x="172652" y="0"/>
                    <a:pt x="38562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reeform 39"/>
            <p:cNvSpPr/>
            <p:nvPr/>
          </p:nvSpPr>
          <p:spPr>
            <a:xfrm rot="21403779">
              <a:off x="6598650" y="4637509"/>
              <a:ext cx="297901" cy="595802"/>
            </a:xfrm>
            <a:custGeom>
              <a:avLst/>
              <a:gdLst>
                <a:gd name="connsiteX0" fmla="*/ 297901 w 297901"/>
                <a:gd name="connsiteY0" fmla="*/ 0 h 595802"/>
                <a:gd name="connsiteX1" fmla="*/ 297901 w 297901"/>
                <a:gd name="connsiteY1" fmla="*/ 595802 h 595802"/>
                <a:gd name="connsiteX2" fmla="*/ 0 w 297901"/>
                <a:gd name="connsiteY2" fmla="*/ 297901 h 595802"/>
                <a:gd name="connsiteX3" fmla="*/ 297901 w 297901"/>
                <a:gd name="connsiteY3" fmla="*/ 0 h 59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01" h="595802">
                  <a:moveTo>
                    <a:pt x="297901" y="0"/>
                  </a:moveTo>
                  <a:lnTo>
                    <a:pt x="297901" y="595802"/>
                  </a:lnTo>
                  <a:cubicBezTo>
                    <a:pt x="133375" y="595802"/>
                    <a:pt x="0" y="462427"/>
                    <a:pt x="0" y="297901"/>
                  </a:cubicBezTo>
                  <a:cubicBezTo>
                    <a:pt x="0" y="133375"/>
                    <a:pt x="133375" y="0"/>
                    <a:pt x="29790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 rot="21403779">
              <a:off x="4806011" y="3456432"/>
              <a:ext cx="1825123" cy="140038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4000">
                  <a:solidFill>
                    <a:schemeClr val="bg1"/>
                  </a:solidFill>
                  <a:latin typeface="Abel" panose="02000506030000020004" pitchFamily="2" charset="0"/>
                  <a:ea typeface="Roboto" panose="02000000000000000000" pitchFamily="2" charset="0"/>
                </a:rPr>
                <a:t>80%</a:t>
              </a:r>
            </a:p>
            <a:p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CREATIVE WORK</a:t>
              </a:r>
            </a:p>
            <a:p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6159403" y="-193277"/>
            <a:ext cx="2874914" cy="3505629"/>
            <a:chOff x="7541052" y="2157745"/>
            <a:chExt cx="2874914" cy="350562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7" name="Rounded Rectangle 66"/>
            <p:cNvSpPr/>
            <p:nvPr/>
          </p:nvSpPr>
          <p:spPr>
            <a:xfrm rot="1311920">
              <a:off x="7976680" y="2302600"/>
              <a:ext cx="2439286" cy="3360774"/>
            </a:xfrm>
            <a:prstGeom prst="roundRect">
              <a:avLst>
                <a:gd name="adj" fmla="val 4462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 rot="1311920">
              <a:off x="8382289" y="2157745"/>
              <a:ext cx="1338802" cy="1416411"/>
            </a:xfrm>
            <a:custGeom>
              <a:avLst/>
              <a:gdLst>
                <a:gd name="connsiteX0" fmla="*/ 108841 w 1338802"/>
                <a:gd name="connsiteY0" fmla="*/ 0 h 1416411"/>
                <a:gd name="connsiteX1" fmla="*/ 1119090 w 1338802"/>
                <a:gd name="connsiteY1" fmla="*/ 0 h 1416411"/>
                <a:gd name="connsiteX2" fmla="*/ 1193532 w 1338802"/>
                <a:gd name="connsiteY2" fmla="*/ 90225 h 1416411"/>
                <a:gd name="connsiteX3" fmla="*/ 1338802 w 1338802"/>
                <a:gd name="connsiteY3" fmla="*/ 565806 h 1416411"/>
                <a:gd name="connsiteX4" fmla="*/ 488197 w 1338802"/>
                <a:gd name="connsiteY4" fmla="*/ 1416411 h 1416411"/>
                <a:gd name="connsiteX5" fmla="*/ 12616 w 1338802"/>
                <a:gd name="connsiteY5" fmla="*/ 1271141 h 1416411"/>
                <a:gd name="connsiteX6" fmla="*/ 0 w 1338802"/>
                <a:gd name="connsiteY6" fmla="*/ 1260732 h 1416411"/>
                <a:gd name="connsiteX7" fmla="*/ 0 w 1338802"/>
                <a:gd name="connsiteY7" fmla="*/ 108841 h 1416411"/>
                <a:gd name="connsiteX8" fmla="*/ 108841 w 1338802"/>
                <a:gd name="connsiteY8" fmla="*/ 0 h 141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802" h="1416411">
                  <a:moveTo>
                    <a:pt x="108841" y="0"/>
                  </a:moveTo>
                  <a:lnTo>
                    <a:pt x="1119090" y="0"/>
                  </a:lnTo>
                  <a:lnTo>
                    <a:pt x="1193532" y="90225"/>
                  </a:lnTo>
                  <a:cubicBezTo>
                    <a:pt x="1285248" y="225982"/>
                    <a:pt x="1338802" y="389640"/>
                    <a:pt x="1338802" y="565806"/>
                  </a:cubicBezTo>
                  <a:cubicBezTo>
                    <a:pt x="1338802" y="1035582"/>
                    <a:pt x="957973" y="1416411"/>
                    <a:pt x="488197" y="1416411"/>
                  </a:cubicBezTo>
                  <a:cubicBezTo>
                    <a:pt x="312031" y="1416411"/>
                    <a:pt x="148373" y="1362857"/>
                    <a:pt x="12616" y="1271141"/>
                  </a:cubicBezTo>
                  <a:lnTo>
                    <a:pt x="0" y="1260732"/>
                  </a:lnTo>
                  <a:lnTo>
                    <a:pt x="0" y="108841"/>
                  </a:lnTo>
                  <a:cubicBezTo>
                    <a:pt x="0" y="48730"/>
                    <a:pt x="48730" y="0"/>
                    <a:pt x="1088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 64"/>
            <p:cNvSpPr/>
            <p:nvPr/>
          </p:nvSpPr>
          <p:spPr>
            <a:xfrm rot="1311920">
              <a:off x="7541052" y="4502815"/>
              <a:ext cx="732673" cy="748816"/>
            </a:xfrm>
            <a:custGeom>
              <a:avLst/>
              <a:gdLst>
                <a:gd name="connsiteX0" fmla="*/ 215865 w 732673"/>
                <a:gd name="connsiteY0" fmla="*/ 0 h 748816"/>
                <a:gd name="connsiteX1" fmla="*/ 732673 w 732673"/>
                <a:gd name="connsiteY1" fmla="*/ 516808 h 748816"/>
                <a:gd name="connsiteX2" fmla="*/ 692060 w 732673"/>
                <a:gd name="connsiteY2" fmla="*/ 717973 h 748816"/>
                <a:gd name="connsiteX3" fmla="*/ 675319 w 732673"/>
                <a:gd name="connsiteY3" fmla="*/ 748816 h 748816"/>
                <a:gd name="connsiteX4" fmla="*/ 108841 w 732673"/>
                <a:gd name="connsiteY4" fmla="*/ 748816 h 748816"/>
                <a:gd name="connsiteX5" fmla="*/ 0 w 732673"/>
                <a:gd name="connsiteY5" fmla="*/ 639975 h 748816"/>
                <a:gd name="connsiteX6" fmla="*/ 0 w 732673"/>
                <a:gd name="connsiteY6" fmla="*/ 48592 h 748816"/>
                <a:gd name="connsiteX7" fmla="*/ 14700 w 732673"/>
                <a:gd name="connsiteY7" fmla="*/ 40613 h 748816"/>
                <a:gd name="connsiteX8" fmla="*/ 215865 w 732673"/>
                <a:gd name="connsiteY8" fmla="*/ 0 h 74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73" h="748816">
                  <a:moveTo>
                    <a:pt x="215865" y="0"/>
                  </a:moveTo>
                  <a:cubicBezTo>
                    <a:pt x="501290" y="0"/>
                    <a:pt x="732673" y="231383"/>
                    <a:pt x="732673" y="516808"/>
                  </a:cubicBezTo>
                  <a:cubicBezTo>
                    <a:pt x="732673" y="588164"/>
                    <a:pt x="718212" y="656143"/>
                    <a:pt x="692060" y="717973"/>
                  </a:cubicBezTo>
                  <a:lnTo>
                    <a:pt x="675319" y="748816"/>
                  </a:lnTo>
                  <a:lnTo>
                    <a:pt x="108841" y="748816"/>
                  </a:lnTo>
                  <a:cubicBezTo>
                    <a:pt x="48730" y="748816"/>
                    <a:pt x="0" y="700086"/>
                    <a:pt x="0" y="639975"/>
                  </a:cubicBezTo>
                  <a:lnTo>
                    <a:pt x="0" y="48592"/>
                  </a:lnTo>
                  <a:lnTo>
                    <a:pt x="14700" y="40613"/>
                  </a:lnTo>
                  <a:cubicBezTo>
                    <a:pt x="76530" y="14462"/>
                    <a:pt x="144509" y="0"/>
                    <a:pt x="21586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 rot="1311920">
              <a:off x="9650759" y="5255538"/>
              <a:ext cx="257786" cy="405204"/>
            </a:xfrm>
            <a:custGeom>
              <a:avLst/>
              <a:gdLst>
                <a:gd name="connsiteX0" fmla="*/ 202602 w 257786"/>
                <a:gd name="connsiteY0" fmla="*/ 0 h 405204"/>
                <a:gd name="connsiteX1" fmla="*/ 243433 w 257786"/>
                <a:gd name="connsiteY1" fmla="*/ 4116 h 405204"/>
                <a:gd name="connsiteX2" fmla="*/ 257786 w 257786"/>
                <a:gd name="connsiteY2" fmla="*/ 8571 h 405204"/>
                <a:gd name="connsiteX3" fmla="*/ 257786 w 257786"/>
                <a:gd name="connsiteY3" fmla="*/ 396633 h 405204"/>
                <a:gd name="connsiteX4" fmla="*/ 243433 w 257786"/>
                <a:gd name="connsiteY4" fmla="*/ 401088 h 405204"/>
                <a:gd name="connsiteX5" fmla="*/ 202602 w 257786"/>
                <a:gd name="connsiteY5" fmla="*/ 405204 h 405204"/>
                <a:gd name="connsiteX6" fmla="*/ 0 w 257786"/>
                <a:gd name="connsiteY6" fmla="*/ 202602 h 405204"/>
                <a:gd name="connsiteX7" fmla="*/ 202602 w 257786"/>
                <a:gd name="connsiteY7" fmla="*/ 0 h 40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786" h="405204">
                  <a:moveTo>
                    <a:pt x="202602" y="0"/>
                  </a:moveTo>
                  <a:cubicBezTo>
                    <a:pt x="216589" y="0"/>
                    <a:pt x="230244" y="1418"/>
                    <a:pt x="243433" y="4116"/>
                  </a:cubicBezTo>
                  <a:lnTo>
                    <a:pt x="257786" y="8571"/>
                  </a:lnTo>
                  <a:lnTo>
                    <a:pt x="257786" y="396633"/>
                  </a:lnTo>
                  <a:lnTo>
                    <a:pt x="243433" y="401088"/>
                  </a:lnTo>
                  <a:cubicBezTo>
                    <a:pt x="230244" y="403787"/>
                    <a:pt x="216589" y="405204"/>
                    <a:pt x="202602" y="405204"/>
                  </a:cubicBezTo>
                  <a:cubicBezTo>
                    <a:pt x="90708" y="405204"/>
                    <a:pt x="0" y="314496"/>
                    <a:pt x="0" y="202602"/>
                  </a:cubicBezTo>
                  <a:cubicBezTo>
                    <a:pt x="0" y="90708"/>
                    <a:pt x="90708" y="0"/>
                    <a:pt x="20260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 rot="1311920">
              <a:off x="8294760" y="3753023"/>
              <a:ext cx="1978167" cy="126188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4000">
                  <a:solidFill>
                    <a:schemeClr val="bg1"/>
                  </a:solidFill>
                  <a:latin typeface="Abel" panose="02000506030000020004" pitchFamily="2" charset="0"/>
                  <a:ea typeface="Roboto" panose="02000000000000000000" pitchFamily="2" charset="0"/>
                </a:rPr>
                <a:t>30%</a:t>
              </a:r>
            </a:p>
            <a:p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CREATIVE WORK</a:t>
              </a:r>
            </a:p>
            <a:p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829636" y="4198315"/>
            <a:ext cx="348552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DESIGN</a:t>
            </a:r>
          </a:p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PLAN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MARTIN, CEO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76" name="Rectangle 75"/>
          <p:cNvSpPr/>
          <p:nvPr/>
        </p:nvSpPr>
        <p:spPr>
          <a:xfrm>
            <a:off x="7670041" y="4264772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11081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build="p"/>
      <p:bldP spid="76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Freeform 9"/>
          <p:cNvSpPr/>
          <p:nvPr/>
        </p:nvSpPr>
        <p:spPr>
          <a:xfrm>
            <a:off x="5560205" y="2356134"/>
            <a:ext cx="1071592" cy="956365"/>
          </a:xfrm>
          <a:custGeom>
            <a:avLst/>
            <a:gdLst>
              <a:gd name="connsiteX0" fmla="*/ 535796 w 1071592"/>
              <a:gd name="connsiteY0" fmla="*/ 0 h 956365"/>
              <a:gd name="connsiteX1" fmla="*/ 643060 w 1071592"/>
              <a:gd name="connsiteY1" fmla="*/ 89762 h 956365"/>
              <a:gd name="connsiteX2" fmla="*/ 1071592 w 1071592"/>
              <a:gd name="connsiteY2" fmla="*/ 956365 h 956365"/>
              <a:gd name="connsiteX3" fmla="*/ 0 w 1071592"/>
              <a:gd name="connsiteY3" fmla="*/ 956365 h 956365"/>
              <a:gd name="connsiteX4" fmla="*/ 428531 w 1071592"/>
              <a:gd name="connsiteY4" fmla="*/ 89762 h 956365"/>
              <a:gd name="connsiteX5" fmla="*/ 535796 w 1071592"/>
              <a:gd name="connsiteY5" fmla="*/ 0 h 95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1592" h="956365">
                <a:moveTo>
                  <a:pt x="535796" y="0"/>
                </a:moveTo>
                <a:cubicBezTo>
                  <a:pt x="579570" y="0"/>
                  <a:pt x="615330" y="29926"/>
                  <a:pt x="643060" y="89762"/>
                </a:cubicBezTo>
                <a:lnTo>
                  <a:pt x="1071592" y="956365"/>
                </a:lnTo>
                <a:lnTo>
                  <a:pt x="0" y="956365"/>
                </a:lnTo>
                <a:lnTo>
                  <a:pt x="428531" y="89762"/>
                </a:lnTo>
                <a:cubicBezTo>
                  <a:pt x="456261" y="29926"/>
                  <a:pt x="492022" y="0"/>
                  <a:pt x="53579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6832400" y="3461753"/>
            <a:ext cx="1084844" cy="1006745"/>
          </a:xfrm>
          <a:custGeom>
            <a:avLst/>
            <a:gdLst>
              <a:gd name="connsiteX0" fmla="*/ 0 w 1084844"/>
              <a:gd name="connsiteY0" fmla="*/ 0 h 1006745"/>
              <a:gd name="connsiteX1" fmla="*/ 962256 w 1084844"/>
              <a:gd name="connsiteY1" fmla="*/ 139923 h 1006745"/>
              <a:gd name="connsiteX2" fmla="*/ 1084844 w 1084844"/>
              <a:gd name="connsiteY2" fmla="*/ 240615 h 1006745"/>
              <a:gd name="connsiteX3" fmla="*/ 1027926 w 1084844"/>
              <a:gd name="connsiteY3" fmla="*/ 345682 h 1006745"/>
              <a:gd name="connsiteX4" fmla="*/ 350058 w 1084844"/>
              <a:gd name="connsiteY4" fmla="*/ 1006745 h 1006745"/>
              <a:gd name="connsiteX5" fmla="*/ 426715 w 1084844"/>
              <a:gd name="connsiteY5" fmla="*/ 853431 h 1006745"/>
              <a:gd name="connsiteX6" fmla="*/ 0 w 1084844"/>
              <a:gd name="connsiteY6" fmla="*/ 0 h 100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4844" h="1006745">
                <a:moveTo>
                  <a:pt x="0" y="0"/>
                </a:moveTo>
                <a:lnTo>
                  <a:pt x="962256" y="139923"/>
                </a:lnTo>
                <a:cubicBezTo>
                  <a:pt x="1043970" y="153050"/>
                  <a:pt x="1084844" y="186614"/>
                  <a:pt x="1084844" y="240615"/>
                </a:cubicBezTo>
                <a:cubicBezTo>
                  <a:pt x="1084844" y="272720"/>
                  <a:pt x="1065866" y="307743"/>
                  <a:pt x="1027926" y="345682"/>
                </a:cubicBezTo>
                <a:lnTo>
                  <a:pt x="350058" y="1006745"/>
                </a:lnTo>
                <a:lnTo>
                  <a:pt x="426715" y="85343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4274757" y="3461753"/>
            <a:ext cx="1084845" cy="1007354"/>
          </a:xfrm>
          <a:custGeom>
            <a:avLst/>
            <a:gdLst>
              <a:gd name="connsiteX0" fmla="*/ 1084845 w 1084845"/>
              <a:gd name="connsiteY0" fmla="*/ 0 h 1007354"/>
              <a:gd name="connsiteX1" fmla="*/ 658129 w 1084845"/>
              <a:gd name="connsiteY1" fmla="*/ 853431 h 1007354"/>
              <a:gd name="connsiteX2" fmla="*/ 735091 w 1084845"/>
              <a:gd name="connsiteY2" fmla="*/ 1007354 h 1007354"/>
              <a:gd name="connsiteX3" fmla="*/ 54722 w 1084845"/>
              <a:gd name="connsiteY3" fmla="*/ 345682 h 1007354"/>
              <a:gd name="connsiteX4" fmla="*/ 0 w 1084845"/>
              <a:gd name="connsiteY4" fmla="*/ 240615 h 1007354"/>
              <a:gd name="connsiteX5" fmla="*/ 122588 w 1084845"/>
              <a:gd name="connsiteY5" fmla="*/ 139923 h 1007354"/>
              <a:gd name="connsiteX6" fmla="*/ 1084845 w 1084845"/>
              <a:gd name="connsiteY6" fmla="*/ 0 h 1007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4845" h="1007354">
                <a:moveTo>
                  <a:pt x="1084845" y="0"/>
                </a:moveTo>
                <a:lnTo>
                  <a:pt x="658129" y="853431"/>
                </a:lnTo>
                <a:lnTo>
                  <a:pt x="735091" y="1007354"/>
                </a:lnTo>
                <a:lnTo>
                  <a:pt x="54722" y="345682"/>
                </a:lnTo>
                <a:cubicBezTo>
                  <a:pt x="18241" y="306284"/>
                  <a:pt x="0" y="271262"/>
                  <a:pt x="0" y="240615"/>
                </a:cubicBezTo>
                <a:cubicBezTo>
                  <a:pt x="0" y="186614"/>
                  <a:pt x="40857" y="153050"/>
                  <a:pt x="122588" y="139923"/>
                </a:cubicBezTo>
                <a:lnTo>
                  <a:pt x="1084845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6154342" y="4671354"/>
            <a:ext cx="1101814" cy="1158709"/>
          </a:xfrm>
          <a:custGeom>
            <a:avLst/>
            <a:gdLst>
              <a:gd name="connsiteX0" fmla="*/ 926688 w 1101814"/>
              <a:gd name="connsiteY0" fmla="*/ 0 h 1158709"/>
              <a:gd name="connsiteX1" fmla="*/ 1099635 w 1101814"/>
              <a:gd name="connsiteY1" fmla="*/ 1005492 h 1158709"/>
              <a:gd name="connsiteX2" fmla="*/ 1101814 w 1101814"/>
              <a:gd name="connsiteY2" fmla="*/ 1049266 h 1158709"/>
              <a:gd name="connsiteX3" fmla="*/ 1078838 w 1101814"/>
              <a:gd name="connsiteY3" fmla="*/ 1126964 h 1158709"/>
              <a:gd name="connsiteX4" fmla="*/ 1012070 w 1101814"/>
              <a:gd name="connsiteY4" fmla="*/ 1158709 h 1158709"/>
              <a:gd name="connsiteX5" fmla="*/ 924505 w 1101814"/>
              <a:gd name="connsiteY5" fmla="*/ 1132438 h 1158709"/>
              <a:gd name="connsiteX6" fmla="*/ 0 w 1101814"/>
              <a:gd name="connsiteY6" fmla="*/ 646514 h 1158709"/>
              <a:gd name="connsiteX7" fmla="*/ 603431 w 1101814"/>
              <a:gd name="connsiteY7" fmla="*/ 646514 h 1158709"/>
              <a:gd name="connsiteX8" fmla="*/ 926688 w 1101814"/>
              <a:gd name="connsiteY8" fmla="*/ 0 h 115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1814" h="1158709">
                <a:moveTo>
                  <a:pt x="926688" y="0"/>
                </a:moveTo>
                <a:lnTo>
                  <a:pt x="1099635" y="1005492"/>
                </a:lnTo>
                <a:cubicBezTo>
                  <a:pt x="1101094" y="1015702"/>
                  <a:pt x="1101814" y="1030287"/>
                  <a:pt x="1101814" y="1049266"/>
                </a:cubicBezTo>
                <a:cubicBezTo>
                  <a:pt x="1101814" y="1079913"/>
                  <a:pt x="1094161" y="1105806"/>
                  <a:pt x="1078838" y="1126964"/>
                </a:cubicBezTo>
                <a:cubicBezTo>
                  <a:pt x="1063514" y="1148139"/>
                  <a:pt x="1041258" y="1158709"/>
                  <a:pt x="1012070" y="1158709"/>
                </a:cubicBezTo>
                <a:cubicBezTo>
                  <a:pt x="984340" y="1158709"/>
                  <a:pt x="955152" y="1149958"/>
                  <a:pt x="924505" y="1132438"/>
                </a:cubicBezTo>
                <a:lnTo>
                  <a:pt x="0" y="646514"/>
                </a:lnTo>
                <a:lnTo>
                  <a:pt x="603431" y="646514"/>
                </a:lnTo>
                <a:lnTo>
                  <a:pt x="92668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4933649" y="4671355"/>
            <a:ext cx="1104011" cy="1158708"/>
          </a:xfrm>
          <a:custGeom>
            <a:avLst/>
            <a:gdLst>
              <a:gd name="connsiteX0" fmla="*/ 177323 w 1104011"/>
              <a:gd name="connsiteY0" fmla="*/ 0 h 1158708"/>
              <a:gd name="connsiteX1" fmla="*/ 500579 w 1104011"/>
              <a:gd name="connsiteY1" fmla="*/ 646513 h 1158708"/>
              <a:gd name="connsiteX2" fmla="*/ 1104011 w 1104011"/>
              <a:gd name="connsiteY2" fmla="*/ 646513 h 1158708"/>
              <a:gd name="connsiteX3" fmla="*/ 179488 w 1104011"/>
              <a:gd name="connsiteY3" fmla="*/ 1132437 h 1158708"/>
              <a:gd name="connsiteX4" fmla="*/ 91940 w 1104011"/>
              <a:gd name="connsiteY4" fmla="*/ 1158708 h 1158708"/>
              <a:gd name="connsiteX5" fmla="*/ 22976 w 1104011"/>
              <a:gd name="connsiteY5" fmla="*/ 1126963 h 1158708"/>
              <a:gd name="connsiteX6" fmla="*/ 0 w 1104011"/>
              <a:gd name="connsiteY6" fmla="*/ 1049265 h 1158708"/>
              <a:gd name="connsiteX7" fmla="*/ 4375 w 1104011"/>
              <a:gd name="connsiteY7" fmla="*/ 1005491 h 1158708"/>
              <a:gd name="connsiteX8" fmla="*/ 177323 w 1104011"/>
              <a:gd name="connsiteY8" fmla="*/ 0 h 1158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4011" h="1158708">
                <a:moveTo>
                  <a:pt x="177323" y="0"/>
                </a:moveTo>
                <a:lnTo>
                  <a:pt x="500579" y="646513"/>
                </a:lnTo>
                <a:lnTo>
                  <a:pt x="1104011" y="646513"/>
                </a:lnTo>
                <a:lnTo>
                  <a:pt x="179488" y="1132437"/>
                </a:lnTo>
                <a:cubicBezTo>
                  <a:pt x="147383" y="1149957"/>
                  <a:pt x="118195" y="1158708"/>
                  <a:pt x="91940" y="1158708"/>
                </a:cubicBezTo>
                <a:cubicBezTo>
                  <a:pt x="61294" y="1158708"/>
                  <a:pt x="38300" y="1148138"/>
                  <a:pt x="22976" y="1126963"/>
                </a:cubicBezTo>
                <a:cubicBezTo>
                  <a:pt x="7653" y="1105805"/>
                  <a:pt x="0" y="1079912"/>
                  <a:pt x="0" y="1049265"/>
                </a:cubicBezTo>
                <a:cubicBezTo>
                  <a:pt x="0" y="1040513"/>
                  <a:pt x="1458" y="1025911"/>
                  <a:pt x="4375" y="1005491"/>
                </a:cubicBezTo>
                <a:lnTo>
                  <a:pt x="17732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5888251" y="2751777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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216766" y="3669289"/>
            <a:ext cx="3161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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781883" y="5248614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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5021982" y="524861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590454" y="3669289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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132810" y="3624329"/>
            <a:ext cx="192637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</a:t>
            </a:r>
          </a:p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STAR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RATE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myocardinate multifunctional convergence through bricks-and-clicks applications. </a:t>
            </a:r>
          </a:p>
        </p:txBody>
      </p:sp>
      <p:sp>
        <p:nvSpPr>
          <p:cNvPr id="6" name="Oval 5"/>
          <p:cNvSpPr/>
          <p:nvPr/>
        </p:nvSpPr>
        <p:spPr>
          <a:xfrm>
            <a:off x="6629400" y="2251154"/>
            <a:ext cx="180898" cy="180898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7176440" y="2139605"/>
            <a:ext cx="522154" cy="52215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6991647" y="1986345"/>
            <a:ext cx="180898" cy="180898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7698594" y="2080238"/>
            <a:ext cx="275895" cy="275895"/>
          </a:xfrm>
          <a:prstGeom prst="ellipse">
            <a:avLst/>
          </a:prstGeom>
          <a:solidFill>
            <a:schemeClr val="accent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7715231" y="2962497"/>
            <a:ext cx="553988" cy="553988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8384512" y="3426035"/>
            <a:ext cx="180898" cy="180898"/>
          </a:xfrm>
          <a:prstGeom prst="ellipse">
            <a:avLst/>
          </a:prstGeom>
          <a:solidFill>
            <a:schemeClr val="accent2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8474961" y="2936443"/>
            <a:ext cx="376056" cy="3760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8223993" y="3669289"/>
            <a:ext cx="90449" cy="9044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7977125" y="5454007"/>
            <a:ext cx="309001" cy="30900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7917244" y="5734816"/>
            <a:ext cx="154501" cy="154501"/>
          </a:xfrm>
          <a:prstGeom prst="ellipse">
            <a:avLst/>
          </a:prstGeom>
          <a:solidFill>
            <a:schemeClr val="accent6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7509450" y="5889317"/>
            <a:ext cx="278507" cy="278507"/>
          </a:xfrm>
          <a:prstGeom prst="ellipse">
            <a:avLst/>
          </a:prstGeom>
          <a:solidFill>
            <a:schemeClr val="accent6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7990710" y="6050405"/>
            <a:ext cx="121795" cy="121795"/>
          </a:xfrm>
          <a:prstGeom prst="ellipse">
            <a:avLst/>
          </a:prstGeom>
          <a:solidFill>
            <a:schemeClr val="accent6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4243823" y="5358760"/>
            <a:ext cx="259186" cy="25918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4601303" y="5763008"/>
            <a:ext cx="129593" cy="129593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4442992" y="4948874"/>
            <a:ext cx="484406" cy="48440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4160389" y="5930155"/>
            <a:ext cx="228736" cy="228736"/>
          </a:xfrm>
          <a:prstGeom prst="ellipse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3922783" y="3121109"/>
            <a:ext cx="403995" cy="40399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3670933" y="2834316"/>
            <a:ext cx="128181" cy="128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728176" y="3054683"/>
            <a:ext cx="194607" cy="194607"/>
          </a:xfrm>
          <a:prstGeom prst="ellipse">
            <a:avLst/>
          </a:prstGeom>
          <a:solidFill>
            <a:schemeClr val="accent5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/>
          <p:nvPr/>
        </p:nvSpPr>
        <p:spPr>
          <a:xfrm>
            <a:off x="3273880" y="3360468"/>
            <a:ext cx="246465" cy="246465"/>
          </a:xfrm>
          <a:prstGeom prst="ellipse">
            <a:avLst/>
          </a:prstGeom>
          <a:solidFill>
            <a:schemeClr val="accent5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9546840" y="2797943"/>
            <a:ext cx="169266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</a:p>
        </p:txBody>
      </p:sp>
      <p:cxnSp>
        <p:nvCxnSpPr>
          <p:cNvPr id="8" name="Straight Connector 7"/>
          <p:cNvCxnSpPr>
            <a:stCxn id="31" idx="6"/>
          </p:cNvCxnSpPr>
          <p:nvPr/>
        </p:nvCxnSpPr>
        <p:spPr>
          <a:xfrm flipV="1">
            <a:off x="8851017" y="3121109"/>
            <a:ext cx="484369" cy="3362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>
            <a:stCxn id="33" idx="6"/>
          </p:cNvCxnSpPr>
          <p:nvPr/>
        </p:nvCxnSpPr>
        <p:spPr>
          <a:xfrm flipV="1">
            <a:off x="8286126" y="5608507"/>
            <a:ext cx="1000828" cy="1"/>
          </a:xfrm>
          <a:prstGeom prst="line">
            <a:avLst/>
          </a:prstGeom>
          <a:ln>
            <a:solidFill>
              <a:schemeClr val="accent6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9458389" y="5273142"/>
            <a:ext cx="17811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COSTUMER GIFTS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62%</a:t>
            </a:r>
          </a:p>
        </p:txBody>
      </p:sp>
      <p:cxnSp>
        <p:nvCxnSpPr>
          <p:cNvPr id="49" name="Straight Connector 48"/>
          <p:cNvCxnSpPr>
            <a:stCxn id="28" idx="6"/>
          </p:cNvCxnSpPr>
          <p:nvPr/>
        </p:nvCxnSpPr>
        <p:spPr>
          <a:xfrm flipV="1">
            <a:off x="7974489" y="2218185"/>
            <a:ext cx="410023" cy="1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/>
        </p:nvSpPr>
        <p:spPr>
          <a:xfrm>
            <a:off x="8511014" y="1986715"/>
            <a:ext cx="266263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</a:p>
        </p:txBody>
      </p:sp>
      <p:sp>
        <p:nvSpPr>
          <p:cNvPr id="51" name="Rectangle 50"/>
          <p:cNvSpPr/>
          <p:nvPr/>
        </p:nvSpPr>
        <p:spPr>
          <a:xfrm>
            <a:off x="599162" y="3160534"/>
            <a:ext cx="182278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FORUM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metrics. </a:t>
            </a:r>
          </a:p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52%</a:t>
            </a:r>
          </a:p>
        </p:txBody>
      </p:sp>
      <p:cxnSp>
        <p:nvCxnSpPr>
          <p:cNvPr id="57" name="Straight Connector 56"/>
          <p:cNvCxnSpPr/>
          <p:nvPr/>
        </p:nvCxnSpPr>
        <p:spPr>
          <a:xfrm>
            <a:off x="2538108" y="3483700"/>
            <a:ext cx="731520" cy="0"/>
          </a:xfrm>
          <a:prstGeom prst="line">
            <a:avLst/>
          </a:prstGeom>
          <a:ln>
            <a:solidFill>
              <a:schemeClr val="accent5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>
            <a:off x="3512303" y="5488353"/>
            <a:ext cx="731520" cy="0"/>
          </a:xfrm>
          <a:prstGeom prst="line">
            <a:avLst/>
          </a:prstGeom>
          <a:ln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1057475" y="5238469"/>
            <a:ext cx="2277646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FORUM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63%</a:t>
            </a:r>
          </a:p>
        </p:txBody>
      </p:sp>
      <p:sp>
        <p:nvSpPr>
          <p:cNvPr id="62" name="Oval 61"/>
          <p:cNvSpPr/>
          <p:nvPr/>
        </p:nvSpPr>
        <p:spPr>
          <a:xfrm>
            <a:off x="7338601" y="5101657"/>
            <a:ext cx="449356" cy="449356"/>
          </a:xfrm>
          <a:prstGeom prst="ellipse">
            <a:avLst/>
          </a:prstGeom>
          <a:solidFill>
            <a:schemeClr val="accent6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3981278" y="502179"/>
            <a:ext cx="42296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Exclusive Product &amp; Infographics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15774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000"/>
                            </p:stCondLst>
                            <p:childTnLst>
                              <p:par>
                                <p:cTn id="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500"/>
                            </p:stCondLst>
                            <p:childTnLst>
                              <p:par>
                                <p:cTn id="8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4500"/>
                            </p:stCondLst>
                            <p:childTnLst>
                              <p:par>
                                <p:cTn id="1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0"/>
                            </p:stCondLst>
                            <p:childTnLst>
                              <p:par>
                                <p:cTn id="1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5500"/>
                            </p:stCondLst>
                            <p:childTnLst>
                              <p:par>
                                <p:cTn id="13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6000"/>
                            </p:stCondLst>
                            <p:childTnLst>
                              <p:par>
                                <p:cTn id="1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6500"/>
                            </p:stCondLst>
                            <p:childTnLst>
                              <p:par>
                                <p:cTn id="16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7000"/>
                            </p:stCondLst>
                            <p:childTnLst>
                              <p:par>
                                <p:cTn id="17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7500"/>
                            </p:stCondLst>
                            <p:childTnLst>
                              <p:par>
                                <p:cTn id="19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8000"/>
                            </p:stCondLst>
                            <p:childTnLst>
                              <p:par>
                                <p:cTn id="2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8500"/>
                            </p:stCondLst>
                            <p:childTnLst>
                              <p:par>
                                <p:cTn id="2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9000"/>
                            </p:stCondLst>
                            <p:childTnLst>
                              <p:par>
                                <p:cTn id="2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9500"/>
                            </p:stCondLst>
                            <p:childTnLst>
                              <p:par>
                                <p:cTn id="2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10000"/>
                            </p:stCondLst>
                            <p:childTnLst>
                              <p:par>
                                <p:cTn id="2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9" dur="2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0200"/>
                            </p:stCondLst>
                            <p:childTnLst>
                              <p:par>
                                <p:cTn id="2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3" dur="200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10400"/>
                            </p:stCondLst>
                            <p:childTnLst>
                              <p:par>
                                <p:cTn id="2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7" dur="200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0600"/>
                            </p:stCondLst>
                            <p:childTnLst>
                              <p:par>
                                <p:cTn id="2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1" dur="2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10800"/>
                            </p:stCondLst>
                            <p:childTnLst>
                              <p:par>
                                <p:cTn id="2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5" dur="200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11000"/>
                            </p:stCondLst>
                            <p:childTnLst>
                              <p:par>
                                <p:cTn id="2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9" dur="200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1200"/>
                            </p:stCondLst>
                            <p:childTnLst>
                              <p:par>
                                <p:cTn id="2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3" dur="2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11400"/>
                            </p:stCondLst>
                            <p:childTnLst>
                              <p:par>
                                <p:cTn id="2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7" dur="200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11600"/>
                            </p:stCondLst>
                            <p:childTnLst>
                              <p:par>
                                <p:cTn id="2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1" dur="2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11800"/>
                            </p:stCondLst>
                            <p:childTnLst>
                              <p:par>
                                <p:cTn id="2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5" dur="2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2000"/>
                            </p:stCondLst>
                            <p:childTnLst>
                              <p:par>
                                <p:cTn id="2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9" dur="200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12200"/>
                            </p:stCondLst>
                            <p:childTnLst>
                              <p:par>
                                <p:cTn id="2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3" dur="200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12400"/>
                            </p:stCondLst>
                            <p:childTnLst>
                              <p:par>
                                <p:cTn id="2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7" dur="200"/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12600"/>
                            </p:stCondLst>
                            <p:childTnLst>
                              <p:par>
                                <p:cTn id="26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1" dur="2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12800"/>
                            </p:stCondLst>
                            <p:childTnLst>
                              <p:par>
                                <p:cTn id="2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5" dur="200"/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13000"/>
                            </p:stCondLst>
                            <p:childTnLst>
                              <p:par>
                                <p:cTn id="2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9" dur="200"/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/>
      <p:bldP spid="17" grpId="0"/>
      <p:bldP spid="19" grpId="0"/>
      <p:bldP spid="20" grpId="0"/>
      <p:bldP spid="25" grpId="0"/>
      <p:bldP spid="5" grpId="0" build="p"/>
      <p:bldP spid="6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build="p"/>
      <p:bldP spid="47" grpId="0" build="p"/>
      <p:bldP spid="50" grpId="0" build="p"/>
      <p:bldP spid="51" grpId="0" build="p"/>
      <p:bldP spid="59" grpId="0" build="p"/>
      <p:bldP spid="62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Oval 9"/>
          <p:cNvSpPr/>
          <p:nvPr/>
        </p:nvSpPr>
        <p:spPr>
          <a:xfrm>
            <a:off x="5099415" y="3964839"/>
            <a:ext cx="1078336" cy="1078336"/>
          </a:xfrm>
          <a:prstGeom prst="ellipse">
            <a:avLst/>
          </a:prstGeom>
          <a:noFill/>
          <a:ln w="1270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PROTIVE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Convenientlyprocrastinate</a:t>
            </a:r>
          </a:p>
        </p:txBody>
      </p:sp>
      <p:sp>
        <p:nvSpPr>
          <p:cNvPr id="11" name="Oval 10"/>
          <p:cNvSpPr/>
          <p:nvPr/>
        </p:nvSpPr>
        <p:spPr>
          <a:xfrm>
            <a:off x="5059569" y="2206038"/>
            <a:ext cx="1790700" cy="1790700"/>
          </a:xfrm>
          <a:prstGeom prst="ellipse">
            <a:avLst/>
          </a:prstGeom>
          <a:noFill/>
          <a:ln w="1270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 sz="1300">
              <a:solidFill>
                <a:schemeClr val="bg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/>
            <a:r>
              <a:rPr lang="en-US" sz="900" b="1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PROFESSIONAL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Conveniently procrastinate</a:t>
            </a:r>
          </a:p>
        </p:txBody>
      </p:sp>
      <p:sp>
        <p:nvSpPr>
          <p:cNvPr id="12" name="Oval 11"/>
          <p:cNvSpPr/>
          <p:nvPr/>
        </p:nvSpPr>
        <p:spPr>
          <a:xfrm>
            <a:off x="6177751" y="3668900"/>
            <a:ext cx="1549261" cy="1549261"/>
          </a:xfrm>
          <a:prstGeom prst="ellipse">
            <a:avLst/>
          </a:prstGeom>
          <a:noFill/>
          <a:ln w="1270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FontAwesome" pitchFamily="2" charset="0"/>
              </a:rPr>
              <a:t> 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CREATIVE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Conveniently procrastinate</a:t>
            </a:r>
          </a:p>
        </p:txBody>
      </p:sp>
      <p:sp>
        <p:nvSpPr>
          <p:cNvPr id="13" name="Oval 12"/>
          <p:cNvSpPr/>
          <p:nvPr/>
        </p:nvSpPr>
        <p:spPr>
          <a:xfrm>
            <a:off x="4240403" y="3424355"/>
            <a:ext cx="932120" cy="93212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</a:t>
            </a:r>
            <a:endParaRPr lang="en-US" sz="2800">
              <a:solidFill>
                <a:schemeClr val="bg1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5638583" y="5048040"/>
            <a:ext cx="932120" cy="93212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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7019478" y="2720392"/>
            <a:ext cx="932120" cy="93212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</a:t>
            </a:r>
            <a:endParaRPr lang="en-US" sz="2800">
              <a:solidFill>
                <a:schemeClr val="bg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8347337" y="278509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347337" y="3154428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0" name="Freeform 192"/>
          <p:cNvSpPr>
            <a:spLocks noEditPoints="1"/>
          </p:cNvSpPr>
          <p:nvPr/>
        </p:nvSpPr>
        <p:spPr bwMode="auto">
          <a:xfrm>
            <a:off x="7236697" y="5322714"/>
            <a:ext cx="322234" cy="761347"/>
          </a:xfrm>
          <a:custGeom>
            <a:avLst/>
            <a:gdLst>
              <a:gd name="T0" fmla="*/ 625 w 693"/>
              <a:gd name="T1" fmla="*/ 1522 h 1641"/>
              <a:gd name="T2" fmla="*/ 520 w 693"/>
              <a:gd name="T3" fmla="*/ 985 h 1641"/>
              <a:gd name="T4" fmla="*/ 498 w 693"/>
              <a:gd name="T5" fmla="*/ 789 h 1641"/>
              <a:gd name="T6" fmla="*/ 532 w 693"/>
              <a:gd name="T7" fmla="*/ 760 h 1641"/>
              <a:gd name="T8" fmla="*/ 571 w 693"/>
              <a:gd name="T9" fmla="*/ 506 h 1641"/>
              <a:gd name="T10" fmla="*/ 505 w 693"/>
              <a:gd name="T11" fmla="*/ 282 h 1641"/>
              <a:gd name="T12" fmla="*/ 394 w 693"/>
              <a:gd name="T13" fmla="*/ 243 h 1641"/>
              <a:gd name="T14" fmla="*/ 344 w 693"/>
              <a:gd name="T15" fmla="*/ 214 h 1641"/>
              <a:gd name="T16" fmla="*/ 341 w 693"/>
              <a:gd name="T17" fmla="*/ 204 h 1641"/>
              <a:gd name="T18" fmla="*/ 354 w 693"/>
              <a:gd name="T19" fmla="*/ 65 h 1641"/>
              <a:gd name="T20" fmla="*/ 313 w 693"/>
              <a:gd name="T21" fmla="*/ 0 h 1641"/>
              <a:gd name="T22" fmla="*/ 228 w 693"/>
              <a:gd name="T23" fmla="*/ 24 h 1641"/>
              <a:gd name="T24" fmla="*/ 214 w 693"/>
              <a:gd name="T25" fmla="*/ 121 h 1641"/>
              <a:gd name="T26" fmla="*/ 240 w 693"/>
              <a:gd name="T27" fmla="*/ 200 h 1641"/>
              <a:gd name="T28" fmla="*/ 240 w 693"/>
              <a:gd name="T29" fmla="*/ 215 h 1641"/>
              <a:gd name="T30" fmla="*/ 147 w 693"/>
              <a:gd name="T31" fmla="*/ 272 h 1641"/>
              <a:gd name="T32" fmla="*/ 22 w 693"/>
              <a:gd name="T33" fmla="*/ 531 h 1641"/>
              <a:gd name="T34" fmla="*/ 113 w 693"/>
              <a:gd name="T35" fmla="*/ 777 h 1641"/>
              <a:gd name="T36" fmla="*/ 143 w 693"/>
              <a:gd name="T37" fmla="*/ 802 h 1641"/>
              <a:gd name="T38" fmla="*/ 220 w 693"/>
              <a:gd name="T39" fmla="*/ 1183 h 1641"/>
              <a:gd name="T40" fmla="*/ 267 w 693"/>
              <a:gd name="T41" fmla="*/ 1470 h 1641"/>
              <a:gd name="T42" fmla="*/ 231 w 693"/>
              <a:gd name="T43" fmla="*/ 1602 h 1641"/>
              <a:gd name="T44" fmla="*/ 343 w 693"/>
              <a:gd name="T45" fmla="*/ 1595 h 1641"/>
              <a:gd name="T46" fmla="*/ 351 w 693"/>
              <a:gd name="T47" fmla="*/ 1504 h 1641"/>
              <a:gd name="T48" fmla="*/ 342 w 693"/>
              <a:gd name="T49" fmla="*/ 1327 h 1641"/>
              <a:gd name="T50" fmla="*/ 334 w 693"/>
              <a:gd name="T51" fmla="*/ 1168 h 1641"/>
              <a:gd name="T52" fmla="*/ 372 w 693"/>
              <a:gd name="T53" fmla="*/ 991 h 1641"/>
              <a:gd name="T54" fmla="*/ 495 w 693"/>
              <a:gd name="T55" fmla="*/ 1455 h 1641"/>
              <a:gd name="T56" fmla="*/ 553 w 693"/>
              <a:gd name="T57" fmla="*/ 1595 h 1641"/>
              <a:gd name="T58" fmla="*/ 693 w 693"/>
              <a:gd name="T59" fmla="*/ 1628 h 1641"/>
              <a:gd name="T60" fmla="*/ 115 w 693"/>
              <a:gd name="T61" fmla="*/ 608 h 1641"/>
              <a:gd name="T62" fmla="*/ 125 w 693"/>
              <a:gd name="T63" fmla="*/ 524 h 1641"/>
              <a:gd name="T64" fmla="*/ 395 w 693"/>
              <a:gd name="T65" fmla="*/ 690 h 1641"/>
              <a:gd name="T66" fmla="*/ 314 w 693"/>
              <a:gd name="T67" fmla="*/ 307 h 1641"/>
              <a:gd name="T68" fmla="*/ 280 w 693"/>
              <a:gd name="T69" fmla="*/ 291 h 1641"/>
              <a:gd name="T70" fmla="*/ 295 w 693"/>
              <a:gd name="T71" fmla="*/ 485 h 1641"/>
              <a:gd name="T72" fmla="*/ 274 w 693"/>
              <a:gd name="T73" fmla="*/ 687 h 1641"/>
              <a:gd name="T74" fmla="*/ 235 w 693"/>
              <a:gd name="T75" fmla="*/ 542 h 1641"/>
              <a:gd name="T76" fmla="*/ 248 w 693"/>
              <a:gd name="T77" fmla="*/ 225 h 1641"/>
              <a:gd name="T78" fmla="*/ 334 w 693"/>
              <a:gd name="T79" fmla="*/ 227 h 1641"/>
              <a:gd name="T80" fmla="*/ 381 w 693"/>
              <a:gd name="T81" fmla="*/ 413 h 1641"/>
              <a:gd name="T82" fmla="*/ 411 w 693"/>
              <a:gd name="T83" fmla="*/ 689 h 1641"/>
              <a:gd name="T84" fmla="*/ 473 w 693"/>
              <a:gd name="T85" fmla="*/ 485 h 1641"/>
              <a:gd name="T86" fmla="*/ 501 w 693"/>
              <a:gd name="T87" fmla="*/ 576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93" h="1641">
                <a:moveTo>
                  <a:pt x="669" y="1590"/>
                </a:moveTo>
                <a:cubicBezTo>
                  <a:pt x="650" y="1579"/>
                  <a:pt x="636" y="1550"/>
                  <a:pt x="629" y="1542"/>
                </a:cubicBezTo>
                <a:cubicBezTo>
                  <a:pt x="622" y="1535"/>
                  <a:pt x="631" y="1537"/>
                  <a:pt x="625" y="1522"/>
                </a:cubicBezTo>
                <a:cubicBezTo>
                  <a:pt x="619" y="1507"/>
                  <a:pt x="600" y="1419"/>
                  <a:pt x="597" y="1391"/>
                </a:cubicBezTo>
                <a:cubicBezTo>
                  <a:pt x="593" y="1362"/>
                  <a:pt x="595" y="1265"/>
                  <a:pt x="582" y="1219"/>
                </a:cubicBezTo>
                <a:cubicBezTo>
                  <a:pt x="568" y="1173"/>
                  <a:pt x="526" y="1025"/>
                  <a:pt x="520" y="985"/>
                </a:cubicBezTo>
                <a:cubicBezTo>
                  <a:pt x="514" y="944"/>
                  <a:pt x="505" y="903"/>
                  <a:pt x="505" y="881"/>
                </a:cubicBezTo>
                <a:cubicBezTo>
                  <a:pt x="505" y="858"/>
                  <a:pt x="503" y="843"/>
                  <a:pt x="496" y="827"/>
                </a:cubicBezTo>
                <a:cubicBezTo>
                  <a:pt x="490" y="811"/>
                  <a:pt x="498" y="789"/>
                  <a:pt x="498" y="789"/>
                </a:cubicBezTo>
                <a:cubicBezTo>
                  <a:pt x="498" y="789"/>
                  <a:pt x="514" y="801"/>
                  <a:pt x="524" y="810"/>
                </a:cubicBezTo>
                <a:cubicBezTo>
                  <a:pt x="534" y="819"/>
                  <a:pt x="534" y="805"/>
                  <a:pt x="529" y="785"/>
                </a:cubicBezTo>
                <a:cubicBezTo>
                  <a:pt x="524" y="765"/>
                  <a:pt x="527" y="754"/>
                  <a:pt x="532" y="760"/>
                </a:cubicBezTo>
                <a:cubicBezTo>
                  <a:pt x="537" y="767"/>
                  <a:pt x="541" y="728"/>
                  <a:pt x="553" y="705"/>
                </a:cubicBezTo>
                <a:cubicBezTo>
                  <a:pt x="566" y="681"/>
                  <a:pt x="593" y="633"/>
                  <a:pt x="587" y="606"/>
                </a:cubicBezTo>
                <a:cubicBezTo>
                  <a:pt x="581" y="578"/>
                  <a:pt x="578" y="530"/>
                  <a:pt x="571" y="506"/>
                </a:cubicBezTo>
                <a:cubicBezTo>
                  <a:pt x="563" y="483"/>
                  <a:pt x="556" y="441"/>
                  <a:pt x="547" y="415"/>
                </a:cubicBezTo>
                <a:cubicBezTo>
                  <a:pt x="538" y="389"/>
                  <a:pt x="540" y="376"/>
                  <a:pt x="529" y="350"/>
                </a:cubicBezTo>
                <a:cubicBezTo>
                  <a:pt x="517" y="324"/>
                  <a:pt x="505" y="295"/>
                  <a:pt x="505" y="282"/>
                </a:cubicBezTo>
                <a:cubicBezTo>
                  <a:pt x="505" y="275"/>
                  <a:pt x="502" y="269"/>
                  <a:pt x="491" y="265"/>
                </a:cubicBezTo>
                <a:cubicBezTo>
                  <a:pt x="483" y="261"/>
                  <a:pt x="469" y="258"/>
                  <a:pt x="449" y="255"/>
                </a:cubicBezTo>
                <a:cubicBezTo>
                  <a:pt x="428" y="252"/>
                  <a:pt x="409" y="248"/>
                  <a:pt x="394" y="243"/>
                </a:cubicBezTo>
                <a:cubicBezTo>
                  <a:pt x="393" y="243"/>
                  <a:pt x="392" y="242"/>
                  <a:pt x="391" y="242"/>
                </a:cubicBezTo>
                <a:cubicBezTo>
                  <a:pt x="391" y="242"/>
                  <a:pt x="390" y="242"/>
                  <a:pt x="390" y="242"/>
                </a:cubicBezTo>
                <a:cubicBezTo>
                  <a:pt x="370" y="235"/>
                  <a:pt x="344" y="214"/>
                  <a:pt x="344" y="214"/>
                </a:cubicBezTo>
                <a:cubicBezTo>
                  <a:pt x="336" y="225"/>
                  <a:pt x="336" y="225"/>
                  <a:pt x="336" y="225"/>
                </a:cubicBezTo>
                <a:cubicBezTo>
                  <a:pt x="339" y="221"/>
                  <a:pt x="341" y="218"/>
                  <a:pt x="344" y="214"/>
                </a:cubicBezTo>
                <a:cubicBezTo>
                  <a:pt x="341" y="211"/>
                  <a:pt x="336" y="204"/>
                  <a:pt x="341" y="204"/>
                </a:cubicBezTo>
                <a:cubicBezTo>
                  <a:pt x="352" y="203"/>
                  <a:pt x="354" y="159"/>
                  <a:pt x="360" y="146"/>
                </a:cubicBezTo>
                <a:cubicBezTo>
                  <a:pt x="366" y="133"/>
                  <a:pt x="364" y="124"/>
                  <a:pt x="360" y="112"/>
                </a:cubicBezTo>
                <a:cubicBezTo>
                  <a:pt x="356" y="101"/>
                  <a:pt x="364" y="84"/>
                  <a:pt x="354" y="65"/>
                </a:cubicBezTo>
                <a:cubicBezTo>
                  <a:pt x="344" y="47"/>
                  <a:pt x="358" y="24"/>
                  <a:pt x="344" y="22"/>
                </a:cubicBezTo>
                <a:cubicBezTo>
                  <a:pt x="330" y="20"/>
                  <a:pt x="335" y="3"/>
                  <a:pt x="322" y="3"/>
                </a:cubicBezTo>
                <a:cubicBezTo>
                  <a:pt x="318" y="3"/>
                  <a:pt x="315" y="2"/>
                  <a:pt x="313" y="0"/>
                </a:cubicBezTo>
                <a:cubicBezTo>
                  <a:pt x="302" y="21"/>
                  <a:pt x="285" y="14"/>
                  <a:pt x="285" y="14"/>
                </a:cubicBezTo>
                <a:cubicBezTo>
                  <a:pt x="259" y="8"/>
                  <a:pt x="242" y="14"/>
                  <a:pt x="230" y="23"/>
                </a:cubicBezTo>
                <a:cubicBezTo>
                  <a:pt x="230" y="23"/>
                  <a:pt x="229" y="24"/>
                  <a:pt x="228" y="24"/>
                </a:cubicBezTo>
                <a:cubicBezTo>
                  <a:pt x="213" y="38"/>
                  <a:pt x="208" y="57"/>
                  <a:pt x="208" y="58"/>
                </a:cubicBezTo>
                <a:cubicBezTo>
                  <a:pt x="207" y="65"/>
                  <a:pt x="206" y="72"/>
                  <a:pt x="206" y="77"/>
                </a:cubicBezTo>
                <a:cubicBezTo>
                  <a:pt x="208" y="95"/>
                  <a:pt x="213" y="113"/>
                  <a:pt x="214" y="121"/>
                </a:cubicBezTo>
                <a:cubicBezTo>
                  <a:pt x="215" y="128"/>
                  <a:pt x="219" y="158"/>
                  <a:pt x="225" y="158"/>
                </a:cubicBezTo>
                <a:cubicBezTo>
                  <a:pt x="231" y="158"/>
                  <a:pt x="233" y="159"/>
                  <a:pt x="233" y="159"/>
                </a:cubicBezTo>
                <a:cubicBezTo>
                  <a:pt x="233" y="159"/>
                  <a:pt x="240" y="182"/>
                  <a:pt x="240" y="200"/>
                </a:cubicBezTo>
                <a:cubicBezTo>
                  <a:pt x="240" y="208"/>
                  <a:pt x="240" y="212"/>
                  <a:pt x="240" y="215"/>
                </a:cubicBezTo>
                <a:cubicBezTo>
                  <a:pt x="240" y="215"/>
                  <a:pt x="240" y="215"/>
                  <a:pt x="240" y="215"/>
                </a:cubicBezTo>
                <a:cubicBezTo>
                  <a:pt x="240" y="215"/>
                  <a:pt x="240" y="215"/>
                  <a:pt x="240" y="215"/>
                </a:cubicBezTo>
                <a:cubicBezTo>
                  <a:pt x="240" y="215"/>
                  <a:pt x="240" y="215"/>
                  <a:pt x="240" y="215"/>
                </a:cubicBezTo>
                <a:cubicBezTo>
                  <a:pt x="240" y="215"/>
                  <a:pt x="224" y="238"/>
                  <a:pt x="206" y="246"/>
                </a:cubicBezTo>
                <a:cubicBezTo>
                  <a:pt x="188" y="255"/>
                  <a:pt x="162" y="268"/>
                  <a:pt x="147" y="272"/>
                </a:cubicBezTo>
                <a:cubicBezTo>
                  <a:pt x="136" y="275"/>
                  <a:pt x="124" y="279"/>
                  <a:pt x="115" y="285"/>
                </a:cubicBezTo>
                <a:cubicBezTo>
                  <a:pt x="103" y="293"/>
                  <a:pt x="93" y="305"/>
                  <a:pt x="89" y="326"/>
                </a:cubicBezTo>
                <a:cubicBezTo>
                  <a:pt x="82" y="365"/>
                  <a:pt x="42" y="495"/>
                  <a:pt x="22" y="531"/>
                </a:cubicBezTo>
                <a:cubicBezTo>
                  <a:pt x="3" y="567"/>
                  <a:pt x="0" y="616"/>
                  <a:pt x="20" y="646"/>
                </a:cubicBezTo>
                <a:cubicBezTo>
                  <a:pt x="39" y="676"/>
                  <a:pt x="86" y="750"/>
                  <a:pt x="93" y="760"/>
                </a:cubicBezTo>
                <a:cubicBezTo>
                  <a:pt x="100" y="770"/>
                  <a:pt x="102" y="778"/>
                  <a:pt x="113" y="777"/>
                </a:cubicBezTo>
                <a:cubicBezTo>
                  <a:pt x="113" y="777"/>
                  <a:pt x="114" y="776"/>
                  <a:pt x="115" y="776"/>
                </a:cubicBezTo>
                <a:cubicBezTo>
                  <a:pt x="124" y="776"/>
                  <a:pt x="130" y="777"/>
                  <a:pt x="130" y="777"/>
                </a:cubicBezTo>
                <a:cubicBezTo>
                  <a:pt x="130" y="777"/>
                  <a:pt x="135" y="796"/>
                  <a:pt x="143" y="802"/>
                </a:cubicBezTo>
                <a:cubicBezTo>
                  <a:pt x="151" y="808"/>
                  <a:pt x="161" y="828"/>
                  <a:pt x="163" y="821"/>
                </a:cubicBezTo>
                <a:cubicBezTo>
                  <a:pt x="166" y="814"/>
                  <a:pt x="173" y="872"/>
                  <a:pt x="180" y="903"/>
                </a:cubicBezTo>
                <a:cubicBezTo>
                  <a:pt x="187" y="934"/>
                  <a:pt x="220" y="1152"/>
                  <a:pt x="220" y="1183"/>
                </a:cubicBezTo>
                <a:cubicBezTo>
                  <a:pt x="220" y="1214"/>
                  <a:pt x="232" y="1246"/>
                  <a:pt x="231" y="1268"/>
                </a:cubicBezTo>
                <a:cubicBezTo>
                  <a:pt x="230" y="1291"/>
                  <a:pt x="235" y="1349"/>
                  <a:pt x="236" y="1381"/>
                </a:cubicBezTo>
                <a:cubicBezTo>
                  <a:pt x="237" y="1413"/>
                  <a:pt x="267" y="1447"/>
                  <a:pt x="267" y="1470"/>
                </a:cubicBezTo>
                <a:cubicBezTo>
                  <a:pt x="267" y="1494"/>
                  <a:pt x="260" y="1505"/>
                  <a:pt x="263" y="1519"/>
                </a:cubicBezTo>
                <a:cubicBezTo>
                  <a:pt x="267" y="1532"/>
                  <a:pt x="266" y="1542"/>
                  <a:pt x="251" y="1558"/>
                </a:cubicBezTo>
                <a:cubicBezTo>
                  <a:pt x="236" y="1574"/>
                  <a:pt x="230" y="1589"/>
                  <a:pt x="231" y="1602"/>
                </a:cubicBezTo>
                <a:cubicBezTo>
                  <a:pt x="232" y="1614"/>
                  <a:pt x="236" y="1619"/>
                  <a:pt x="266" y="1620"/>
                </a:cubicBezTo>
                <a:cubicBezTo>
                  <a:pt x="296" y="1621"/>
                  <a:pt x="324" y="1613"/>
                  <a:pt x="324" y="1605"/>
                </a:cubicBezTo>
                <a:cubicBezTo>
                  <a:pt x="324" y="1598"/>
                  <a:pt x="334" y="1595"/>
                  <a:pt x="343" y="1595"/>
                </a:cubicBezTo>
                <a:cubicBezTo>
                  <a:pt x="351" y="1595"/>
                  <a:pt x="350" y="1587"/>
                  <a:pt x="346" y="1569"/>
                </a:cubicBezTo>
                <a:cubicBezTo>
                  <a:pt x="343" y="1552"/>
                  <a:pt x="330" y="1528"/>
                  <a:pt x="338" y="1531"/>
                </a:cubicBezTo>
                <a:cubicBezTo>
                  <a:pt x="345" y="1533"/>
                  <a:pt x="351" y="1528"/>
                  <a:pt x="351" y="1504"/>
                </a:cubicBezTo>
                <a:cubicBezTo>
                  <a:pt x="351" y="1479"/>
                  <a:pt x="355" y="1471"/>
                  <a:pt x="344" y="1457"/>
                </a:cubicBezTo>
                <a:cubicBezTo>
                  <a:pt x="333" y="1442"/>
                  <a:pt x="335" y="1415"/>
                  <a:pt x="338" y="1392"/>
                </a:cubicBezTo>
                <a:cubicBezTo>
                  <a:pt x="340" y="1370"/>
                  <a:pt x="348" y="1354"/>
                  <a:pt x="342" y="1327"/>
                </a:cubicBezTo>
                <a:cubicBezTo>
                  <a:pt x="335" y="1299"/>
                  <a:pt x="334" y="1266"/>
                  <a:pt x="338" y="1252"/>
                </a:cubicBezTo>
                <a:cubicBezTo>
                  <a:pt x="342" y="1239"/>
                  <a:pt x="339" y="1222"/>
                  <a:pt x="329" y="1211"/>
                </a:cubicBezTo>
                <a:cubicBezTo>
                  <a:pt x="319" y="1200"/>
                  <a:pt x="334" y="1180"/>
                  <a:pt x="334" y="1168"/>
                </a:cubicBezTo>
                <a:cubicBezTo>
                  <a:pt x="334" y="1156"/>
                  <a:pt x="330" y="1104"/>
                  <a:pt x="337" y="1052"/>
                </a:cubicBezTo>
                <a:cubicBezTo>
                  <a:pt x="343" y="999"/>
                  <a:pt x="344" y="960"/>
                  <a:pt x="345" y="946"/>
                </a:cubicBezTo>
                <a:cubicBezTo>
                  <a:pt x="346" y="933"/>
                  <a:pt x="354" y="939"/>
                  <a:pt x="372" y="991"/>
                </a:cubicBezTo>
                <a:cubicBezTo>
                  <a:pt x="391" y="1043"/>
                  <a:pt x="438" y="1205"/>
                  <a:pt x="447" y="1241"/>
                </a:cubicBezTo>
                <a:cubicBezTo>
                  <a:pt x="454" y="1272"/>
                  <a:pt x="480" y="1385"/>
                  <a:pt x="491" y="1436"/>
                </a:cubicBezTo>
                <a:cubicBezTo>
                  <a:pt x="493" y="1444"/>
                  <a:pt x="494" y="1451"/>
                  <a:pt x="495" y="1455"/>
                </a:cubicBezTo>
                <a:cubicBezTo>
                  <a:pt x="501" y="1486"/>
                  <a:pt x="509" y="1548"/>
                  <a:pt x="517" y="1548"/>
                </a:cubicBezTo>
                <a:cubicBezTo>
                  <a:pt x="526" y="1548"/>
                  <a:pt x="524" y="1554"/>
                  <a:pt x="525" y="1572"/>
                </a:cubicBezTo>
                <a:cubicBezTo>
                  <a:pt x="526" y="1589"/>
                  <a:pt x="543" y="1592"/>
                  <a:pt x="553" y="1595"/>
                </a:cubicBezTo>
                <a:cubicBezTo>
                  <a:pt x="563" y="1599"/>
                  <a:pt x="566" y="1589"/>
                  <a:pt x="566" y="1589"/>
                </a:cubicBezTo>
                <a:cubicBezTo>
                  <a:pt x="566" y="1589"/>
                  <a:pt x="582" y="1623"/>
                  <a:pt x="610" y="1626"/>
                </a:cubicBezTo>
                <a:cubicBezTo>
                  <a:pt x="639" y="1630"/>
                  <a:pt x="693" y="1641"/>
                  <a:pt x="693" y="1628"/>
                </a:cubicBezTo>
                <a:cubicBezTo>
                  <a:pt x="693" y="1614"/>
                  <a:pt x="687" y="1602"/>
                  <a:pt x="669" y="1590"/>
                </a:cubicBezTo>
                <a:close/>
                <a:moveTo>
                  <a:pt x="128" y="644"/>
                </a:moveTo>
                <a:cubicBezTo>
                  <a:pt x="128" y="632"/>
                  <a:pt x="122" y="619"/>
                  <a:pt x="115" y="608"/>
                </a:cubicBezTo>
                <a:cubicBezTo>
                  <a:pt x="105" y="594"/>
                  <a:pt x="95" y="582"/>
                  <a:pt x="99" y="575"/>
                </a:cubicBezTo>
                <a:cubicBezTo>
                  <a:pt x="105" y="563"/>
                  <a:pt x="110" y="563"/>
                  <a:pt x="115" y="554"/>
                </a:cubicBezTo>
                <a:cubicBezTo>
                  <a:pt x="118" y="549"/>
                  <a:pt x="121" y="541"/>
                  <a:pt x="125" y="524"/>
                </a:cubicBezTo>
                <a:cubicBezTo>
                  <a:pt x="124" y="559"/>
                  <a:pt x="136" y="611"/>
                  <a:pt x="128" y="644"/>
                </a:cubicBezTo>
                <a:close/>
                <a:moveTo>
                  <a:pt x="411" y="689"/>
                </a:moveTo>
                <a:cubicBezTo>
                  <a:pt x="407" y="690"/>
                  <a:pt x="402" y="690"/>
                  <a:pt x="395" y="690"/>
                </a:cubicBezTo>
                <a:cubicBezTo>
                  <a:pt x="395" y="685"/>
                  <a:pt x="395" y="680"/>
                  <a:pt x="393" y="674"/>
                </a:cubicBezTo>
                <a:cubicBezTo>
                  <a:pt x="389" y="655"/>
                  <a:pt x="367" y="523"/>
                  <a:pt x="351" y="448"/>
                </a:cubicBezTo>
                <a:cubicBezTo>
                  <a:pt x="335" y="373"/>
                  <a:pt x="318" y="317"/>
                  <a:pt x="314" y="307"/>
                </a:cubicBezTo>
                <a:cubicBezTo>
                  <a:pt x="310" y="297"/>
                  <a:pt x="323" y="293"/>
                  <a:pt x="323" y="293"/>
                </a:cubicBezTo>
                <a:cubicBezTo>
                  <a:pt x="299" y="269"/>
                  <a:pt x="299" y="269"/>
                  <a:pt x="299" y="269"/>
                </a:cubicBezTo>
                <a:cubicBezTo>
                  <a:pt x="288" y="274"/>
                  <a:pt x="280" y="291"/>
                  <a:pt x="280" y="291"/>
                </a:cubicBezTo>
                <a:cubicBezTo>
                  <a:pt x="280" y="291"/>
                  <a:pt x="292" y="299"/>
                  <a:pt x="294" y="307"/>
                </a:cubicBezTo>
                <a:cubicBezTo>
                  <a:pt x="296" y="315"/>
                  <a:pt x="292" y="325"/>
                  <a:pt x="286" y="343"/>
                </a:cubicBezTo>
                <a:cubicBezTo>
                  <a:pt x="281" y="362"/>
                  <a:pt x="288" y="443"/>
                  <a:pt x="295" y="485"/>
                </a:cubicBezTo>
                <a:cubicBezTo>
                  <a:pt x="302" y="527"/>
                  <a:pt x="315" y="621"/>
                  <a:pt x="323" y="669"/>
                </a:cubicBezTo>
                <a:cubicBezTo>
                  <a:pt x="324" y="677"/>
                  <a:pt x="326" y="683"/>
                  <a:pt x="327" y="689"/>
                </a:cubicBezTo>
                <a:cubicBezTo>
                  <a:pt x="308" y="688"/>
                  <a:pt x="289" y="687"/>
                  <a:pt x="274" y="687"/>
                </a:cubicBezTo>
                <a:cubicBezTo>
                  <a:pt x="232" y="687"/>
                  <a:pt x="191" y="692"/>
                  <a:pt x="191" y="692"/>
                </a:cubicBezTo>
                <a:cubicBezTo>
                  <a:pt x="191" y="692"/>
                  <a:pt x="199" y="672"/>
                  <a:pt x="212" y="643"/>
                </a:cubicBezTo>
                <a:cubicBezTo>
                  <a:pt x="224" y="615"/>
                  <a:pt x="226" y="589"/>
                  <a:pt x="235" y="542"/>
                </a:cubicBezTo>
                <a:cubicBezTo>
                  <a:pt x="245" y="495"/>
                  <a:pt x="237" y="463"/>
                  <a:pt x="237" y="406"/>
                </a:cubicBezTo>
                <a:cubicBezTo>
                  <a:pt x="237" y="361"/>
                  <a:pt x="234" y="300"/>
                  <a:pt x="231" y="263"/>
                </a:cubicBezTo>
                <a:cubicBezTo>
                  <a:pt x="231" y="257"/>
                  <a:pt x="231" y="235"/>
                  <a:pt x="248" y="225"/>
                </a:cubicBezTo>
                <a:cubicBezTo>
                  <a:pt x="257" y="236"/>
                  <a:pt x="268" y="248"/>
                  <a:pt x="281" y="257"/>
                </a:cubicBezTo>
                <a:cubicBezTo>
                  <a:pt x="304" y="273"/>
                  <a:pt x="306" y="261"/>
                  <a:pt x="320" y="244"/>
                </a:cubicBezTo>
                <a:cubicBezTo>
                  <a:pt x="326" y="237"/>
                  <a:pt x="330" y="232"/>
                  <a:pt x="334" y="227"/>
                </a:cubicBezTo>
                <a:cubicBezTo>
                  <a:pt x="334" y="227"/>
                  <a:pt x="334" y="227"/>
                  <a:pt x="334" y="227"/>
                </a:cubicBezTo>
                <a:cubicBezTo>
                  <a:pt x="353" y="218"/>
                  <a:pt x="370" y="255"/>
                  <a:pt x="370" y="255"/>
                </a:cubicBezTo>
                <a:cubicBezTo>
                  <a:pt x="382" y="288"/>
                  <a:pt x="381" y="349"/>
                  <a:pt x="381" y="413"/>
                </a:cubicBezTo>
                <a:cubicBezTo>
                  <a:pt x="381" y="478"/>
                  <a:pt x="393" y="542"/>
                  <a:pt x="406" y="589"/>
                </a:cubicBezTo>
                <a:cubicBezTo>
                  <a:pt x="418" y="636"/>
                  <a:pt x="437" y="678"/>
                  <a:pt x="437" y="678"/>
                </a:cubicBezTo>
                <a:cubicBezTo>
                  <a:pt x="437" y="678"/>
                  <a:pt x="426" y="684"/>
                  <a:pt x="411" y="689"/>
                </a:cubicBezTo>
                <a:close/>
                <a:moveTo>
                  <a:pt x="491" y="631"/>
                </a:moveTo>
                <a:cubicBezTo>
                  <a:pt x="489" y="627"/>
                  <a:pt x="490" y="600"/>
                  <a:pt x="484" y="579"/>
                </a:cubicBezTo>
                <a:cubicBezTo>
                  <a:pt x="477" y="556"/>
                  <a:pt x="474" y="524"/>
                  <a:pt x="473" y="485"/>
                </a:cubicBezTo>
                <a:cubicBezTo>
                  <a:pt x="473" y="485"/>
                  <a:pt x="482" y="518"/>
                  <a:pt x="491" y="538"/>
                </a:cubicBezTo>
                <a:cubicBezTo>
                  <a:pt x="495" y="547"/>
                  <a:pt x="498" y="553"/>
                  <a:pt x="501" y="553"/>
                </a:cubicBezTo>
                <a:cubicBezTo>
                  <a:pt x="511" y="556"/>
                  <a:pt x="512" y="570"/>
                  <a:pt x="501" y="576"/>
                </a:cubicBezTo>
                <a:cubicBezTo>
                  <a:pt x="490" y="582"/>
                  <a:pt x="498" y="624"/>
                  <a:pt x="493" y="630"/>
                </a:cubicBezTo>
                <a:cubicBezTo>
                  <a:pt x="492" y="631"/>
                  <a:pt x="491" y="631"/>
                  <a:pt x="491" y="63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>
              <a:solidFill>
                <a:srgbClr val="F6AC19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8805348" y="5222116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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805348" y="5591448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763075" y="5218161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35%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MUSIC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965792" y="3636499"/>
            <a:ext cx="110959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15%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AWESOME WORK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0918" y="453420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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3316915" y="4903538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2463100" y="2147302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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319097" y="2516634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873293" y="2154414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60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90%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MODERN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103161" y="502181"/>
            <a:ext cx="39857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Business Infographic Elements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5172510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2610583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7" grpId="0"/>
      <p:bldP spid="19" grpId="0"/>
      <p:bldP spid="20" grpId="0" animBg="1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6" name="Pie 25"/>
          <p:cNvSpPr/>
          <p:nvPr/>
        </p:nvSpPr>
        <p:spPr>
          <a:xfrm>
            <a:off x="5527902" y="3865246"/>
            <a:ext cx="1136197" cy="1136197"/>
          </a:xfrm>
          <a:prstGeom prst="pie">
            <a:avLst>
              <a:gd name="adj1" fmla="val 3395217"/>
              <a:gd name="adj2" fmla="val 7967356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Pie 26"/>
          <p:cNvSpPr/>
          <p:nvPr/>
        </p:nvSpPr>
        <p:spPr>
          <a:xfrm>
            <a:off x="5314064" y="3651408"/>
            <a:ext cx="1563873" cy="1563873"/>
          </a:xfrm>
          <a:prstGeom prst="pie">
            <a:avLst>
              <a:gd name="adj1" fmla="val 20146101"/>
              <a:gd name="adj2" fmla="val 3086104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Pie 27"/>
          <p:cNvSpPr/>
          <p:nvPr/>
        </p:nvSpPr>
        <p:spPr>
          <a:xfrm>
            <a:off x="5099304" y="3436648"/>
            <a:ext cx="1993392" cy="1993392"/>
          </a:xfrm>
          <a:prstGeom prst="pie">
            <a:avLst>
              <a:gd name="adj1" fmla="val 8041513"/>
              <a:gd name="adj2" fmla="val 926963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Pie 28"/>
          <p:cNvSpPr/>
          <p:nvPr/>
        </p:nvSpPr>
        <p:spPr>
          <a:xfrm>
            <a:off x="4884420" y="3221764"/>
            <a:ext cx="2423160" cy="2423160"/>
          </a:xfrm>
          <a:prstGeom prst="pie">
            <a:avLst>
              <a:gd name="adj1" fmla="val 9443654"/>
              <a:gd name="adj2" fmla="val 1175986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Pie 29"/>
          <p:cNvSpPr/>
          <p:nvPr/>
        </p:nvSpPr>
        <p:spPr>
          <a:xfrm>
            <a:off x="4669536" y="3006880"/>
            <a:ext cx="2852928" cy="2852928"/>
          </a:xfrm>
          <a:prstGeom prst="pie">
            <a:avLst>
              <a:gd name="adj1" fmla="val 11907931"/>
              <a:gd name="adj2" fmla="val 1294441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Pie 30"/>
          <p:cNvSpPr/>
          <p:nvPr/>
        </p:nvSpPr>
        <p:spPr>
          <a:xfrm>
            <a:off x="4454652" y="2791996"/>
            <a:ext cx="3282696" cy="3282696"/>
          </a:xfrm>
          <a:prstGeom prst="pie">
            <a:avLst>
              <a:gd name="adj1" fmla="val 13061889"/>
              <a:gd name="adj2" fmla="val 156579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Pie 32"/>
          <p:cNvSpPr/>
          <p:nvPr/>
        </p:nvSpPr>
        <p:spPr>
          <a:xfrm>
            <a:off x="4669536" y="3006880"/>
            <a:ext cx="2852928" cy="2852928"/>
          </a:xfrm>
          <a:prstGeom prst="pie">
            <a:avLst>
              <a:gd name="adj1" fmla="val 15785605"/>
              <a:gd name="adj2" fmla="val 1739557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Pie 33"/>
          <p:cNvSpPr/>
          <p:nvPr/>
        </p:nvSpPr>
        <p:spPr>
          <a:xfrm>
            <a:off x="5099304" y="3436648"/>
            <a:ext cx="1993392" cy="1993392"/>
          </a:xfrm>
          <a:prstGeom prst="pie">
            <a:avLst>
              <a:gd name="adj1" fmla="val 17571836"/>
              <a:gd name="adj2" fmla="val 18792446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Pie 34"/>
          <p:cNvSpPr/>
          <p:nvPr/>
        </p:nvSpPr>
        <p:spPr>
          <a:xfrm>
            <a:off x="4454652" y="2791996"/>
            <a:ext cx="3282696" cy="3282696"/>
          </a:xfrm>
          <a:prstGeom prst="pie">
            <a:avLst>
              <a:gd name="adj1" fmla="val 18919620"/>
              <a:gd name="adj2" fmla="val 2000116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3229226" y="2460857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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3229226" y="2830189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6953" y="2456902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90%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MODERN</a:t>
            </a:r>
          </a:p>
        </p:txBody>
      </p:sp>
      <p:sp>
        <p:nvSpPr>
          <p:cNvPr id="42" name="Rectangle 41"/>
          <p:cNvSpPr/>
          <p:nvPr/>
        </p:nvSpPr>
        <p:spPr>
          <a:xfrm>
            <a:off x="8376504" y="4220568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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76504" y="4589900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334231" y="4216613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35%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MUSIC</a:t>
            </a:r>
          </a:p>
        </p:txBody>
      </p:sp>
      <p:sp>
        <p:nvSpPr>
          <p:cNvPr id="45" name="Rectangle 44"/>
          <p:cNvSpPr/>
          <p:nvPr/>
        </p:nvSpPr>
        <p:spPr>
          <a:xfrm>
            <a:off x="7092696" y="203894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7092696" y="2408278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050423" y="2034991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28%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PROJECT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921639" y="4216613"/>
            <a:ext cx="85311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34%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TEAM WORK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18157" y="3165283"/>
            <a:ext cx="110959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15%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AWESOME WORK</a:t>
            </a:r>
          </a:p>
        </p:txBody>
      </p:sp>
      <p:sp>
        <p:nvSpPr>
          <p:cNvPr id="50" name="Rectangle 49"/>
          <p:cNvSpPr/>
          <p:nvPr/>
        </p:nvSpPr>
        <p:spPr>
          <a:xfrm>
            <a:off x="5850689" y="5092266"/>
            <a:ext cx="3994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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667947" y="5414939"/>
            <a:ext cx="76495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20%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AWWARDS</a:t>
            </a:r>
          </a:p>
        </p:txBody>
      </p:sp>
      <p:sp>
        <p:nvSpPr>
          <p:cNvPr id="52" name="Rectangle 51"/>
          <p:cNvSpPr/>
          <p:nvPr/>
        </p:nvSpPr>
        <p:spPr>
          <a:xfrm>
            <a:off x="3652452" y="5001443"/>
            <a:ext cx="155950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179931" y="502182"/>
            <a:ext cx="38321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Circular Infographic Elements</a:t>
            </a:r>
          </a:p>
        </p:txBody>
      </p:sp>
      <p:sp>
        <p:nvSpPr>
          <p:cNvPr id="13" name="Rectangle 12"/>
          <p:cNvSpPr/>
          <p:nvPr/>
        </p:nvSpPr>
        <p:spPr>
          <a:xfrm>
            <a:off x="5867400" y="467043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5172510" y="1217775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4539332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0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500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3" grpId="0" animBg="1"/>
      <p:bldP spid="34" grpId="0" animBg="1"/>
      <p:bldP spid="35" grpId="0" animBg="1"/>
      <p:bldP spid="39" grpId="0" build="p"/>
      <p:bldP spid="40" grpId="0" build="p"/>
      <p:bldP spid="41" grpId="0" build="p"/>
      <p:bldP spid="42" grpId="0"/>
      <p:bldP spid="43" grpId="0"/>
      <p:bldP spid="44" grpId="0" build="p"/>
      <p:bldP spid="45" grpId="0" build="p"/>
      <p:bldP spid="46" grpId="0" build="p"/>
      <p:bldP spid="47" grpId="0" build="p"/>
      <p:bldP spid="48" grpId="0" build="p"/>
      <p:bldP spid="49" grpId="0" build="p"/>
      <p:bldP spid="50" grpId="0" build="p"/>
      <p:bldP spid="51" grpId="0" build="p"/>
      <p:bldP spid="52" grpId="0" build="p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2" name="Freeform 11"/>
          <p:cNvSpPr/>
          <p:nvPr/>
        </p:nvSpPr>
        <p:spPr>
          <a:xfrm rot="5400000">
            <a:off x="4346501" y="2343600"/>
            <a:ext cx="1749499" cy="1749499"/>
          </a:xfrm>
          <a:custGeom>
            <a:avLst/>
            <a:gdLst>
              <a:gd name="connsiteX0" fmla="*/ 1170025 w 2340050"/>
              <a:gd name="connsiteY0" fmla="*/ 356633 h 2340050"/>
              <a:gd name="connsiteX1" fmla="*/ 356634 w 2340050"/>
              <a:gd name="connsiteY1" fmla="*/ 1170024 h 2340050"/>
              <a:gd name="connsiteX2" fmla="*/ 1170025 w 2340050"/>
              <a:gd name="connsiteY2" fmla="*/ 1983415 h 2340050"/>
              <a:gd name="connsiteX3" fmla="*/ 1983416 w 2340050"/>
              <a:gd name="connsiteY3" fmla="*/ 1170024 h 2340050"/>
              <a:gd name="connsiteX4" fmla="*/ 1983416 w 2340050"/>
              <a:gd name="connsiteY4" fmla="*/ 356633 h 2340050"/>
              <a:gd name="connsiteX5" fmla="*/ 1170026 w 2340050"/>
              <a:gd name="connsiteY5" fmla="*/ 0 h 2340050"/>
              <a:gd name="connsiteX6" fmla="*/ 2340050 w 2340050"/>
              <a:gd name="connsiteY6" fmla="*/ 0 h 2340050"/>
              <a:gd name="connsiteX7" fmla="*/ 2340050 w 2340050"/>
              <a:gd name="connsiteY7" fmla="*/ 1170025 h 2340050"/>
              <a:gd name="connsiteX8" fmla="*/ 1170025 w 2340050"/>
              <a:gd name="connsiteY8" fmla="*/ 2340050 h 2340050"/>
              <a:gd name="connsiteX9" fmla="*/ 0 w 2340050"/>
              <a:gd name="connsiteY9" fmla="*/ 1170025 h 2340050"/>
              <a:gd name="connsiteX10" fmla="*/ 1 w 2340050"/>
              <a:gd name="connsiteY10" fmla="*/ 1170025 h 2340050"/>
              <a:gd name="connsiteX11" fmla="*/ 1170026 w 2340050"/>
              <a:gd name="connsiteY11" fmla="*/ 0 h 234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40050" h="2340050">
                <a:moveTo>
                  <a:pt x="1170025" y="356633"/>
                </a:moveTo>
                <a:cubicBezTo>
                  <a:pt x="720802" y="356633"/>
                  <a:pt x="356634" y="720801"/>
                  <a:pt x="356634" y="1170024"/>
                </a:cubicBezTo>
                <a:cubicBezTo>
                  <a:pt x="356634" y="1619247"/>
                  <a:pt x="720802" y="1983415"/>
                  <a:pt x="1170025" y="1983415"/>
                </a:cubicBezTo>
                <a:cubicBezTo>
                  <a:pt x="1619248" y="1983415"/>
                  <a:pt x="1983416" y="1619247"/>
                  <a:pt x="1983416" y="1170024"/>
                </a:cubicBezTo>
                <a:lnTo>
                  <a:pt x="1983416" y="356633"/>
                </a:lnTo>
                <a:close/>
                <a:moveTo>
                  <a:pt x="1170026" y="0"/>
                </a:moveTo>
                <a:lnTo>
                  <a:pt x="2340050" y="0"/>
                </a:lnTo>
                <a:lnTo>
                  <a:pt x="2340050" y="1170025"/>
                </a:lnTo>
                <a:cubicBezTo>
                  <a:pt x="2340050" y="1816212"/>
                  <a:pt x="1816212" y="2340050"/>
                  <a:pt x="1170025" y="2340050"/>
                </a:cubicBezTo>
                <a:cubicBezTo>
                  <a:pt x="523838" y="2340050"/>
                  <a:pt x="0" y="1816212"/>
                  <a:pt x="0" y="1170025"/>
                </a:cubicBezTo>
                <a:lnTo>
                  <a:pt x="1" y="1170025"/>
                </a:lnTo>
                <a:cubicBezTo>
                  <a:pt x="1" y="523838"/>
                  <a:pt x="523839" y="0"/>
                  <a:pt x="11700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STUDIO</a:t>
            </a:r>
          </a:p>
        </p:txBody>
      </p:sp>
      <p:sp>
        <p:nvSpPr>
          <p:cNvPr id="13" name="Freeform 12"/>
          <p:cNvSpPr/>
          <p:nvPr/>
        </p:nvSpPr>
        <p:spPr>
          <a:xfrm rot="16200000" flipH="1">
            <a:off x="6096000" y="2343600"/>
            <a:ext cx="1749499" cy="1749499"/>
          </a:xfrm>
          <a:custGeom>
            <a:avLst/>
            <a:gdLst>
              <a:gd name="connsiteX0" fmla="*/ 1170025 w 2340050"/>
              <a:gd name="connsiteY0" fmla="*/ 356633 h 2340050"/>
              <a:gd name="connsiteX1" fmla="*/ 356634 w 2340050"/>
              <a:gd name="connsiteY1" fmla="*/ 1170024 h 2340050"/>
              <a:gd name="connsiteX2" fmla="*/ 1170025 w 2340050"/>
              <a:gd name="connsiteY2" fmla="*/ 1983415 h 2340050"/>
              <a:gd name="connsiteX3" fmla="*/ 1983416 w 2340050"/>
              <a:gd name="connsiteY3" fmla="*/ 1170024 h 2340050"/>
              <a:gd name="connsiteX4" fmla="*/ 1983416 w 2340050"/>
              <a:gd name="connsiteY4" fmla="*/ 356633 h 2340050"/>
              <a:gd name="connsiteX5" fmla="*/ 1170026 w 2340050"/>
              <a:gd name="connsiteY5" fmla="*/ 0 h 2340050"/>
              <a:gd name="connsiteX6" fmla="*/ 2340050 w 2340050"/>
              <a:gd name="connsiteY6" fmla="*/ 0 h 2340050"/>
              <a:gd name="connsiteX7" fmla="*/ 2340050 w 2340050"/>
              <a:gd name="connsiteY7" fmla="*/ 1170025 h 2340050"/>
              <a:gd name="connsiteX8" fmla="*/ 1170025 w 2340050"/>
              <a:gd name="connsiteY8" fmla="*/ 2340050 h 2340050"/>
              <a:gd name="connsiteX9" fmla="*/ 0 w 2340050"/>
              <a:gd name="connsiteY9" fmla="*/ 1170025 h 2340050"/>
              <a:gd name="connsiteX10" fmla="*/ 1 w 2340050"/>
              <a:gd name="connsiteY10" fmla="*/ 1170025 h 2340050"/>
              <a:gd name="connsiteX11" fmla="*/ 1170026 w 2340050"/>
              <a:gd name="connsiteY11" fmla="*/ 0 h 234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40050" h="2340050">
                <a:moveTo>
                  <a:pt x="1170025" y="356633"/>
                </a:moveTo>
                <a:cubicBezTo>
                  <a:pt x="720802" y="356633"/>
                  <a:pt x="356634" y="720801"/>
                  <a:pt x="356634" y="1170024"/>
                </a:cubicBezTo>
                <a:cubicBezTo>
                  <a:pt x="356634" y="1619247"/>
                  <a:pt x="720802" y="1983415"/>
                  <a:pt x="1170025" y="1983415"/>
                </a:cubicBezTo>
                <a:cubicBezTo>
                  <a:pt x="1619248" y="1983415"/>
                  <a:pt x="1983416" y="1619247"/>
                  <a:pt x="1983416" y="1170024"/>
                </a:cubicBezTo>
                <a:lnTo>
                  <a:pt x="1983416" y="356633"/>
                </a:lnTo>
                <a:close/>
                <a:moveTo>
                  <a:pt x="1170026" y="0"/>
                </a:moveTo>
                <a:lnTo>
                  <a:pt x="2340050" y="0"/>
                </a:lnTo>
                <a:lnTo>
                  <a:pt x="2340050" y="1170025"/>
                </a:lnTo>
                <a:cubicBezTo>
                  <a:pt x="2340050" y="1816212"/>
                  <a:pt x="1816212" y="2340050"/>
                  <a:pt x="1170025" y="2340050"/>
                </a:cubicBezTo>
                <a:cubicBezTo>
                  <a:pt x="523838" y="2340050"/>
                  <a:pt x="0" y="1816212"/>
                  <a:pt x="0" y="1170025"/>
                </a:cubicBezTo>
                <a:lnTo>
                  <a:pt x="1" y="1170025"/>
                </a:lnTo>
                <a:cubicBezTo>
                  <a:pt x="1" y="523838"/>
                  <a:pt x="523839" y="0"/>
                  <a:pt x="11700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</p:txBody>
      </p:sp>
      <p:sp>
        <p:nvSpPr>
          <p:cNvPr id="14" name="Freeform 13"/>
          <p:cNvSpPr/>
          <p:nvPr/>
        </p:nvSpPr>
        <p:spPr>
          <a:xfrm rot="10800000" flipH="1" flipV="1">
            <a:off x="4346501" y="4093099"/>
            <a:ext cx="1749499" cy="1749499"/>
          </a:xfrm>
          <a:custGeom>
            <a:avLst/>
            <a:gdLst>
              <a:gd name="connsiteX0" fmla="*/ 1170025 w 2340050"/>
              <a:gd name="connsiteY0" fmla="*/ 356633 h 2340050"/>
              <a:gd name="connsiteX1" fmla="*/ 356634 w 2340050"/>
              <a:gd name="connsiteY1" fmla="*/ 1170024 h 2340050"/>
              <a:gd name="connsiteX2" fmla="*/ 1170025 w 2340050"/>
              <a:gd name="connsiteY2" fmla="*/ 1983415 h 2340050"/>
              <a:gd name="connsiteX3" fmla="*/ 1983416 w 2340050"/>
              <a:gd name="connsiteY3" fmla="*/ 1170024 h 2340050"/>
              <a:gd name="connsiteX4" fmla="*/ 1983416 w 2340050"/>
              <a:gd name="connsiteY4" fmla="*/ 356633 h 2340050"/>
              <a:gd name="connsiteX5" fmla="*/ 1170026 w 2340050"/>
              <a:gd name="connsiteY5" fmla="*/ 0 h 2340050"/>
              <a:gd name="connsiteX6" fmla="*/ 2340050 w 2340050"/>
              <a:gd name="connsiteY6" fmla="*/ 0 h 2340050"/>
              <a:gd name="connsiteX7" fmla="*/ 2340050 w 2340050"/>
              <a:gd name="connsiteY7" fmla="*/ 1170025 h 2340050"/>
              <a:gd name="connsiteX8" fmla="*/ 1170025 w 2340050"/>
              <a:gd name="connsiteY8" fmla="*/ 2340050 h 2340050"/>
              <a:gd name="connsiteX9" fmla="*/ 0 w 2340050"/>
              <a:gd name="connsiteY9" fmla="*/ 1170025 h 2340050"/>
              <a:gd name="connsiteX10" fmla="*/ 1 w 2340050"/>
              <a:gd name="connsiteY10" fmla="*/ 1170025 h 2340050"/>
              <a:gd name="connsiteX11" fmla="*/ 1170026 w 2340050"/>
              <a:gd name="connsiteY11" fmla="*/ 0 h 234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40050" h="2340050">
                <a:moveTo>
                  <a:pt x="1170025" y="356633"/>
                </a:moveTo>
                <a:cubicBezTo>
                  <a:pt x="720802" y="356633"/>
                  <a:pt x="356634" y="720801"/>
                  <a:pt x="356634" y="1170024"/>
                </a:cubicBezTo>
                <a:cubicBezTo>
                  <a:pt x="356634" y="1619247"/>
                  <a:pt x="720802" y="1983415"/>
                  <a:pt x="1170025" y="1983415"/>
                </a:cubicBezTo>
                <a:cubicBezTo>
                  <a:pt x="1619248" y="1983415"/>
                  <a:pt x="1983416" y="1619247"/>
                  <a:pt x="1983416" y="1170024"/>
                </a:cubicBezTo>
                <a:lnTo>
                  <a:pt x="1983416" y="356633"/>
                </a:lnTo>
                <a:close/>
                <a:moveTo>
                  <a:pt x="1170026" y="0"/>
                </a:moveTo>
                <a:lnTo>
                  <a:pt x="2340050" y="0"/>
                </a:lnTo>
                <a:lnTo>
                  <a:pt x="2340050" y="1170025"/>
                </a:lnTo>
                <a:cubicBezTo>
                  <a:pt x="2340050" y="1816212"/>
                  <a:pt x="1816212" y="2340050"/>
                  <a:pt x="1170025" y="2340050"/>
                </a:cubicBezTo>
                <a:cubicBezTo>
                  <a:pt x="523838" y="2340050"/>
                  <a:pt x="0" y="1816212"/>
                  <a:pt x="0" y="1170025"/>
                </a:cubicBezTo>
                <a:lnTo>
                  <a:pt x="1" y="1170025"/>
                </a:lnTo>
                <a:cubicBezTo>
                  <a:pt x="1" y="523838"/>
                  <a:pt x="523839" y="0"/>
                  <a:pt x="11700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</p:txBody>
      </p:sp>
      <p:sp>
        <p:nvSpPr>
          <p:cNvPr id="15" name="Freeform 14"/>
          <p:cNvSpPr/>
          <p:nvPr/>
        </p:nvSpPr>
        <p:spPr>
          <a:xfrm rot="10800000" flipV="1">
            <a:off x="6096000" y="4093099"/>
            <a:ext cx="1749499" cy="1749499"/>
          </a:xfrm>
          <a:custGeom>
            <a:avLst/>
            <a:gdLst>
              <a:gd name="connsiteX0" fmla="*/ 1170025 w 2340050"/>
              <a:gd name="connsiteY0" fmla="*/ 356633 h 2340050"/>
              <a:gd name="connsiteX1" fmla="*/ 356634 w 2340050"/>
              <a:gd name="connsiteY1" fmla="*/ 1170024 h 2340050"/>
              <a:gd name="connsiteX2" fmla="*/ 1170025 w 2340050"/>
              <a:gd name="connsiteY2" fmla="*/ 1983415 h 2340050"/>
              <a:gd name="connsiteX3" fmla="*/ 1983416 w 2340050"/>
              <a:gd name="connsiteY3" fmla="*/ 1170024 h 2340050"/>
              <a:gd name="connsiteX4" fmla="*/ 1983416 w 2340050"/>
              <a:gd name="connsiteY4" fmla="*/ 356633 h 2340050"/>
              <a:gd name="connsiteX5" fmla="*/ 1170026 w 2340050"/>
              <a:gd name="connsiteY5" fmla="*/ 0 h 2340050"/>
              <a:gd name="connsiteX6" fmla="*/ 2340050 w 2340050"/>
              <a:gd name="connsiteY6" fmla="*/ 0 h 2340050"/>
              <a:gd name="connsiteX7" fmla="*/ 2340050 w 2340050"/>
              <a:gd name="connsiteY7" fmla="*/ 1170025 h 2340050"/>
              <a:gd name="connsiteX8" fmla="*/ 1170025 w 2340050"/>
              <a:gd name="connsiteY8" fmla="*/ 2340050 h 2340050"/>
              <a:gd name="connsiteX9" fmla="*/ 0 w 2340050"/>
              <a:gd name="connsiteY9" fmla="*/ 1170025 h 2340050"/>
              <a:gd name="connsiteX10" fmla="*/ 1 w 2340050"/>
              <a:gd name="connsiteY10" fmla="*/ 1170025 h 2340050"/>
              <a:gd name="connsiteX11" fmla="*/ 1170026 w 2340050"/>
              <a:gd name="connsiteY11" fmla="*/ 0 h 234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40050" h="2340050">
                <a:moveTo>
                  <a:pt x="1170025" y="356633"/>
                </a:moveTo>
                <a:cubicBezTo>
                  <a:pt x="720802" y="356633"/>
                  <a:pt x="356634" y="720801"/>
                  <a:pt x="356634" y="1170024"/>
                </a:cubicBezTo>
                <a:cubicBezTo>
                  <a:pt x="356634" y="1619247"/>
                  <a:pt x="720802" y="1983415"/>
                  <a:pt x="1170025" y="1983415"/>
                </a:cubicBezTo>
                <a:cubicBezTo>
                  <a:pt x="1619248" y="1983415"/>
                  <a:pt x="1983416" y="1619247"/>
                  <a:pt x="1983416" y="1170024"/>
                </a:cubicBezTo>
                <a:lnTo>
                  <a:pt x="1983416" y="356633"/>
                </a:lnTo>
                <a:close/>
                <a:moveTo>
                  <a:pt x="1170026" y="0"/>
                </a:moveTo>
                <a:lnTo>
                  <a:pt x="2340050" y="0"/>
                </a:lnTo>
                <a:lnTo>
                  <a:pt x="2340050" y="1170025"/>
                </a:lnTo>
                <a:cubicBezTo>
                  <a:pt x="2340050" y="1816212"/>
                  <a:pt x="1816212" y="2340050"/>
                  <a:pt x="1170025" y="2340050"/>
                </a:cubicBezTo>
                <a:cubicBezTo>
                  <a:pt x="523838" y="2340050"/>
                  <a:pt x="0" y="1816212"/>
                  <a:pt x="0" y="1170025"/>
                </a:cubicBezTo>
                <a:lnTo>
                  <a:pt x="1" y="1170025"/>
                </a:lnTo>
                <a:cubicBezTo>
                  <a:pt x="1" y="523838"/>
                  <a:pt x="523839" y="0"/>
                  <a:pt x="117002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35%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PROMOTION</a:t>
            </a:r>
          </a:p>
        </p:txBody>
      </p:sp>
      <p:sp>
        <p:nvSpPr>
          <p:cNvPr id="29" name="Rectangle 28"/>
          <p:cNvSpPr/>
          <p:nvPr/>
        </p:nvSpPr>
        <p:spPr>
          <a:xfrm>
            <a:off x="8840087" y="2825934"/>
            <a:ext cx="239941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2014/08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7:55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NEW BRAND EXPO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8840087" y="4575434"/>
            <a:ext cx="239941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2014/08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7:55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FASHION PRODUCT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952500" y="2825934"/>
            <a:ext cx="239941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2014/08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7:55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PRODUCT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2" name="Rectangle 31"/>
          <p:cNvSpPr/>
          <p:nvPr/>
        </p:nvSpPr>
        <p:spPr>
          <a:xfrm>
            <a:off x="952500" y="4575434"/>
            <a:ext cx="239941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2014/08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7:55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 MARKETING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1988" y="502179"/>
            <a:ext cx="3888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Creative Infographic Elements</a:t>
            </a:r>
          </a:p>
        </p:txBody>
      </p:sp>
      <p:sp>
        <p:nvSpPr>
          <p:cNvPr id="20" name="Rectangle 19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4258931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29" grpId="0"/>
      <p:bldP spid="30" grpId="0"/>
      <p:bldP spid="31" grpId="0"/>
      <p:bldP spid="32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5" name="Oval 4"/>
          <p:cNvSpPr/>
          <p:nvPr/>
        </p:nvSpPr>
        <p:spPr>
          <a:xfrm>
            <a:off x="2604978" y="2079552"/>
            <a:ext cx="1828800" cy="1828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544726" y="2019300"/>
            <a:ext cx="1949304" cy="1949304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06268" y="2809285"/>
            <a:ext cx="16834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DEVELOPMENT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GROUP</a:t>
            </a:r>
          </a:p>
        </p:txBody>
      </p:sp>
      <p:sp>
        <p:nvSpPr>
          <p:cNvPr id="8" name="Oval 7"/>
          <p:cNvSpPr/>
          <p:nvPr/>
        </p:nvSpPr>
        <p:spPr>
          <a:xfrm>
            <a:off x="5257540" y="2302652"/>
            <a:ext cx="470122" cy="47012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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257540" y="3215128"/>
            <a:ext cx="470122" cy="47012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</a:t>
            </a:r>
            <a:endParaRPr lang="en-US" sz="1400">
              <a:solidFill>
                <a:schemeClr val="bg1"/>
              </a:solidFill>
            </a:endParaRPr>
          </a:p>
        </p:txBody>
      </p:sp>
      <p:cxnSp>
        <p:nvCxnSpPr>
          <p:cNvPr id="12" name="Straight Connector 11"/>
          <p:cNvCxnSpPr>
            <a:stCxn id="8" idx="2"/>
          </p:cNvCxnSpPr>
          <p:nvPr/>
        </p:nvCxnSpPr>
        <p:spPr>
          <a:xfrm flipH="1">
            <a:off x="4401879" y="2537713"/>
            <a:ext cx="855661" cy="0"/>
          </a:xfrm>
          <a:prstGeom prst="line">
            <a:avLst/>
          </a:prstGeom>
          <a:ln w="28575"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17" idx="2"/>
          </p:cNvCxnSpPr>
          <p:nvPr/>
        </p:nvCxnSpPr>
        <p:spPr>
          <a:xfrm flipH="1">
            <a:off x="4401879" y="3450189"/>
            <a:ext cx="855661" cy="0"/>
          </a:xfrm>
          <a:prstGeom prst="line">
            <a:avLst/>
          </a:prstGeom>
          <a:ln w="28575"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Isosceles Triangle 24"/>
          <p:cNvSpPr/>
          <p:nvPr/>
        </p:nvSpPr>
        <p:spPr>
          <a:xfrm rot="5400000">
            <a:off x="5693566" y="2468601"/>
            <a:ext cx="160339" cy="138223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Isosceles Triangle 25"/>
          <p:cNvSpPr/>
          <p:nvPr/>
        </p:nvSpPr>
        <p:spPr>
          <a:xfrm rot="5400000">
            <a:off x="5693565" y="3381077"/>
            <a:ext cx="160339" cy="138223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766337" y="2601536"/>
            <a:ext cx="1506081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155.258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28" name="Rectangle 27"/>
          <p:cNvSpPr/>
          <p:nvPr/>
        </p:nvSpPr>
        <p:spPr>
          <a:xfrm>
            <a:off x="6491172" y="2225180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FORUM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970176" y="2363680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491172" y="3125452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FILTER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970176" y="3263952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32" name="Oval 31"/>
          <p:cNvSpPr/>
          <p:nvPr/>
        </p:nvSpPr>
        <p:spPr>
          <a:xfrm>
            <a:off x="2608310" y="4325965"/>
            <a:ext cx="1828800" cy="18288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2548058" y="4265713"/>
            <a:ext cx="1949304" cy="1949304"/>
          </a:xfrm>
          <a:prstGeom prst="ellipse">
            <a:avLst/>
          </a:prstGeom>
          <a:noFill/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609600" y="5055698"/>
            <a:ext cx="16834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DEVELOPMENT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GROUP</a:t>
            </a:r>
          </a:p>
        </p:txBody>
      </p:sp>
      <p:sp>
        <p:nvSpPr>
          <p:cNvPr id="36" name="Oval 35"/>
          <p:cNvSpPr/>
          <p:nvPr/>
        </p:nvSpPr>
        <p:spPr>
          <a:xfrm>
            <a:off x="5260872" y="4549065"/>
            <a:ext cx="470122" cy="47012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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5260872" y="5461541"/>
            <a:ext cx="470122" cy="47012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 sz="1400">
              <a:solidFill>
                <a:schemeClr val="bg1"/>
              </a:solidFill>
            </a:endParaRPr>
          </a:p>
        </p:txBody>
      </p:sp>
      <p:cxnSp>
        <p:nvCxnSpPr>
          <p:cNvPr id="38" name="Straight Connector 37"/>
          <p:cNvCxnSpPr>
            <a:stCxn id="36" idx="2"/>
          </p:cNvCxnSpPr>
          <p:nvPr/>
        </p:nvCxnSpPr>
        <p:spPr>
          <a:xfrm flipH="1">
            <a:off x="4405211" y="4784126"/>
            <a:ext cx="855661" cy="0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>
            <a:stCxn id="37" idx="2"/>
          </p:cNvCxnSpPr>
          <p:nvPr/>
        </p:nvCxnSpPr>
        <p:spPr>
          <a:xfrm flipH="1">
            <a:off x="4405211" y="5696602"/>
            <a:ext cx="855661" cy="0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Isosceles Triangle 39"/>
          <p:cNvSpPr/>
          <p:nvPr/>
        </p:nvSpPr>
        <p:spPr>
          <a:xfrm rot="5400000">
            <a:off x="5696898" y="4715014"/>
            <a:ext cx="160339" cy="138223"/>
          </a:xfrm>
          <a:prstGeom prst="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Isosceles Triangle 40"/>
          <p:cNvSpPr/>
          <p:nvPr/>
        </p:nvSpPr>
        <p:spPr>
          <a:xfrm rot="5400000">
            <a:off x="5696897" y="5627490"/>
            <a:ext cx="160339" cy="138223"/>
          </a:xfrm>
          <a:prstGeom prst="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769669" y="4847949"/>
            <a:ext cx="1506081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550.258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494504" y="4471593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CONVERSATION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5973508" y="4610093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494504" y="5371865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PROJECT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973508" y="5510365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cxnSp>
        <p:nvCxnSpPr>
          <p:cNvPr id="20" name="Straight Connector 19"/>
          <p:cNvCxnSpPr/>
          <p:nvPr/>
        </p:nvCxnSpPr>
        <p:spPr>
          <a:xfrm>
            <a:off x="8836541" y="2309816"/>
            <a:ext cx="0" cy="143088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8836541" y="2309816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9109478" y="2227731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STORE DOWNLOAD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" name="Rectangle 48"/>
          <p:cNvSpPr/>
          <p:nvPr/>
        </p:nvSpPr>
        <p:spPr>
          <a:xfrm>
            <a:off x="9109478" y="2227731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9109478" y="3178617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cxnSp>
        <p:nvCxnSpPr>
          <p:cNvPr id="51" name="Straight Connector 50"/>
          <p:cNvCxnSpPr/>
          <p:nvPr/>
        </p:nvCxnSpPr>
        <p:spPr>
          <a:xfrm>
            <a:off x="8836541" y="4553678"/>
            <a:ext cx="0" cy="143088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ctangle 51"/>
          <p:cNvSpPr/>
          <p:nvPr/>
        </p:nvSpPr>
        <p:spPr>
          <a:xfrm>
            <a:off x="8836541" y="4553678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/>
        </p:nvSpPr>
        <p:spPr>
          <a:xfrm>
            <a:off x="9109478" y="4471593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STORE DOWNLOAD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9109478" y="4471593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9109478" y="5422479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982196" y="502182"/>
            <a:ext cx="42277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Essential New Service &amp; Analysis</a:t>
            </a:r>
          </a:p>
        </p:txBody>
      </p:sp>
      <p:sp>
        <p:nvSpPr>
          <p:cNvPr id="57" name="Rectangle 56"/>
          <p:cNvSpPr/>
          <p:nvPr/>
        </p:nvSpPr>
        <p:spPr>
          <a:xfrm>
            <a:off x="5867400" y="467043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5172510" y="1217775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54931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9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8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3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1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300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4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7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3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300"/>
                            </p:stCondLst>
                            <p:childTnLst>
                              <p:par>
                                <p:cTn id="6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3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6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3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9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3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200"/>
                            </p:stCondLst>
                            <p:childTnLst>
                              <p:par>
                                <p:cTn id="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8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1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400"/>
                            </p:stCondLst>
                            <p:childTnLst>
                              <p:par>
                                <p:cTn id="10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7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6000"/>
                            </p:stCondLst>
                            <p:childTnLst>
                              <p:par>
                                <p:cTn id="1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300"/>
                            </p:stCondLst>
                            <p:childTnLst>
                              <p:par>
                                <p:cTn id="1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6600"/>
                            </p:stCondLst>
                            <p:childTnLst>
                              <p:par>
                                <p:cTn id="1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4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6900"/>
                            </p:stCondLst>
                            <p:childTnLst>
                              <p:par>
                                <p:cTn id="1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7200"/>
                            </p:stCondLst>
                            <p:childTnLst>
                              <p:par>
                                <p:cTn id="1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7500"/>
                            </p:stCondLst>
                            <p:childTnLst>
                              <p:par>
                                <p:cTn id="1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7800"/>
                            </p:stCondLst>
                            <p:childTnLst>
                              <p:par>
                                <p:cTn id="1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3" dur="3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3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3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3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5" dur="3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8" dur="3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1" dur="3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4" dur="3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3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0" dur="3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3" dur="3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6" dur="300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8100"/>
                            </p:stCondLst>
                            <p:childTnLst>
                              <p:par>
                                <p:cTn id="17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0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8400"/>
                            </p:stCondLst>
                            <p:childTnLst>
                              <p:par>
                                <p:cTn id="18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4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8700"/>
                            </p:stCondLst>
                            <p:childTnLst>
                              <p:par>
                                <p:cTn id="18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8" dur="3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9000"/>
                            </p:stCondLst>
                            <p:childTnLst>
                              <p:par>
                                <p:cTn id="1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3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3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3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3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3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3" grpId="0" animBg="1"/>
      <p:bldP spid="7" grpId="0" build="p"/>
      <p:bldP spid="8" grpId="0" animBg="1"/>
      <p:bldP spid="17" grpId="0" animBg="1"/>
      <p:bldP spid="25" grpId="0" animBg="1"/>
      <p:bldP spid="26" grpId="0" animBg="1"/>
      <p:bldP spid="27" grpId="0" build="p"/>
      <p:bldP spid="28" grpId="0" build="p"/>
      <p:bldP spid="29" grpId="0" build="p"/>
      <p:bldP spid="30" grpId="0" build="p"/>
      <p:bldP spid="31" grpId="0" build="p"/>
      <p:bldP spid="32" grpId="0" animBg="1"/>
      <p:bldP spid="33" grpId="0" animBg="1"/>
      <p:bldP spid="35" grpId="0" build="p"/>
      <p:bldP spid="36" grpId="0" animBg="1"/>
      <p:bldP spid="37" grpId="0" animBg="1"/>
      <p:bldP spid="40" grpId="0" animBg="1"/>
      <p:bldP spid="41" grpId="0" animBg="1"/>
      <p:bldP spid="42" grpId="0" build="p"/>
      <p:bldP spid="43" grpId="0" build="p"/>
      <p:bldP spid="44" grpId="0" build="p"/>
      <p:bldP spid="45" grpId="0" build="p"/>
      <p:bldP spid="46" grpId="0" build="p"/>
      <p:bldP spid="47" grpId="0" animBg="1"/>
      <p:bldP spid="48" grpId="0"/>
      <p:bldP spid="49" grpId="0"/>
      <p:bldP spid="50" grpId="0"/>
      <p:bldP spid="52" grpId="0" animBg="1"/>
      <p:bldP spid="53" grpId="0"/>
      <p:bldP spid="54" grpId="0"/>
      <p:bldP spid="55" grpId="0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Rounded Rectangle 3"/>
          <p:cNvSpPr/>
          <p:nvPr/>
        </p:nvSpPr>
        <p:spPr>
          <a:xfrm rot="2900928">
            <a:off x="1763180" y="3314973"/>
            <a:ext cx="1218314" cy="64008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 rot="2900928">
            <a:off x="2596909" y="4373710"/>
            <a:ext cx="1434225" cy="64008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 rot="2900928">
            <a:off x="2980121" y="2622541"/>
            <a:ext cx="640080" cy="114831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 rot="2900928">
            <a:off x="3255076" y="3637925"/>
            <a:ext cx="640080" cy="584372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421621" y="3765905"/>
            <a:ext cx="41069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65%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879580" y="4174650"/>
            <a:ext cx="41069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70%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235056" y="3790135"/>
            <a:ext cx="41069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20%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889471" y="3381374"/>
            <a:ext cx="41069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60%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4899684" y="5233135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4899684" y="5602467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857411" y="5229180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28%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PROJECT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41872" y="3720240"/>
            <a:ext cx="110959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15%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AWESOME WORK</a:t>
            </a:r>
          </a:p>
        </p:txBody>
      </p:sp>
      <p:sp>
        <p:nvSpPr>
          <p:cNvPr id="34" name="Rectangle 33"/>
          <p:cNvSpPr/>
          <p:nvPr/>
        </p:nvSpPr>
        <p:spPr>
          <a:xfrm>
            <a:off x="2879580" y="1968494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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701915" y="2337826"/>
            <a:ext cx="155950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467644" y="4110829"/>
            <a:ext cx="85311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34%</a:t>
            </a: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TEAM WORK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8403705" y="3073407"/>
            <a:ext cx="283579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38" name="Freeform 200"/>
          <p:cNvSpPr>
            <a:spLocks noEditPoints="1"/>
          </p:cNvSpPr>
          <p:nvPr/>
        </p:nvSpPr>
        <p:spPr bwMode="auto">
          <a:xfrm>
            <a:off x="7294106" y="2661908"/>
            <a:ext cx="771816" cy="2438826"/>
          </a:xfrm>
          <a:custGeom>
            <a:avLst/>
            <a:gdLst>
              <a:gd name="T0" fmla="*/ 412 w 463"/>
              <a:gd name="T1" fmla="*/ 379 h 1470"/>
              <a:gd name="T2" fmla="*/ 323 w 463"/>
              <a:gd name="T3" fmla="*/ 262 h 1470"/>
              <a:gd name="T4" fmla="*/ 285 w 463"/>
              <a:gd name="T5" fmla="*/ 285 h 1470"/>
              <a:gd name="T6" fmla="*/ 267 w 463"/>
              <a:gd name="T7" fmla="*/ 261 h 1470"/>
              <a:gd name="T8" fmla="*/ 184 w 463"/>
              <a:gd name="T9" fmla="*/ 204 h 1470"/>
              <a:gd name="T10" fmla="*/ 217 w 463"/>
              <a:gd name="T11" fmla="*/ 229 h 1470"/>
              <a:gd name="T12" fmla="*/ 275 w 463"/>
              <a:gd name="T13" fmla="*/ 231 h 1470"/>
              <a:gd name="T14" fmla="*/ 275 w 463"/>
              <a:gd name="T15" fmla="*/ 231 h 1470"/>
              <a:gd name="T16" fmla="*/ 280 w 463"/>
              <a:gd name="T17" fmla="*/ 213 h 1470"/>
              <a:gd name="T18" fmla="*/ 313 w 463"/>
              <a:gd name="T19" fmla="*/ 121 h 1470"/>
              <a:gd name="T20" fmla="*/ 312 w 463"/>
              <a:gd name="T21" fmla="*/ 65 h 1470"/>
              <a:gd name="T22" fmla="*/ 194 w 463"/>
              <a:gd name="T23" fmla="*/ 42 h 1470"/>
              <a:gd name="T24" fmla="*/ 186 w 463"/>
              <a:gd name="T25" fmla="*/ 51 h 1470"/>
              <a:gd name="T26" fmla="*/ 175 w 463"/>
              <a:gd name="T27" fmla="*/ 119 h 1470"/>
              <a:gd name="T28" fmla="*/ 178 w 463"/>
              <a:gd name="T29" fmla="*/ 165 h 1470"/>
              <a:gd name="T30" fmla="*/ 181 w 463"/>
              <a:gd name="T31" fmla="*/ 201 h 1470"/>
              <a:gd name="T32" fmla="*/ 175 w 463"/>
              <a:gd name="T33" fmla="*/ 217 h 1470"/>
              <a:gd name="T34" fmla="*/ 79 w 463"/>
              <a:gd name="T35" fmla="*/ 333 h 1470"/>
              <a:gd name="T36" fmla="*/ 104 w 463"/>
              <a:gd name="T37" fmla="*/ 477 h 1470"/>
              <a:gd name="T38" fmla="*/ 99 w 463"/>
              <a:gd name="T39" fmla="*/ 610 h 1470"/>
              <a:gd name="T40" fmla="*/ 85 w 463"/>
              <a:gd name="T41" fmla="*/ 763 h 1470"/>
              <a:gd name="T42" fmla="*/ 69 w 463"/>
              <a:gd name="T43" fmla="*/ 975 h 1470"/>
              <a:gd name="T44" fmla="*/ 8 w 463"/>
              <a:gd name="T45" fmla="*/ 1383 h 1470"/>
              <a:gd name="T46" fmla="*/ 11 w 463"/>
              <a:gd name="T47" fmla="*/ 1423 h 1470"/>
              <a:gd name="T48" fmla="*/ 108 w 463"/>
              <a:gd name="T49" fmla="*/ 1468 h 1470"/>
              <a:gd name="T50" fmla="*/ 96 w 463"/>
              <a:gd name="T51" fmla="*/ 1398 h 1470"/>
              <a:gd name="T52" fmla="*/ 153 w 463"/>
              <a:gd name="T53" fmla="*/ 1231 h 1470"/>
              <a:gd name="T54" fmla="*/ 220 w 463"/>
              <a:gd name="T55" fmla="*/ 1100 h 1470"/>
              <a:gd name="T56" fmla="*/ 215 w 463"/>
              <a:gd name="T57" fmla="*/ 1363 h 1470"/>
              <a:gd name="T58" fmla="*/ 242 w 463"/>
              <a:gd name="T59" fmla="*/ 1391 h 1470"/>
              <a:gd name="T60" fmla="*/ 297 w 463"/>
              <a:gd name="T61" fmla="*/ 1388 h 1470"/>
              <a:gd name="T62" fmla="*/ 429 w 463"/>
              <a:gd name="T63" fmla="*/ 1397 h 1470"/>
              <a:gd name="T64" fmla="*/ 342 w 463"/>
              <a:gd name="T65" fmla="*/ 1344 h 1470"/>
              <a:gd name="T66" fmla="*/ 316 w 463"/>
              <a:gd name="T67" fmla="*/ 1300 h 1470"/>
              <a:gd name="T68" fmla="*/ 337 w 463"/>
              <a:gd name="T69" fmla="*/ 1080 h 1470"/>
              <a:gd name="T70" fmla="*/ 376 w 463"/>
              <a:gd name="T71" fmla="*/ 792 h 1470"/>
              <a:gd name="T72" fmla="*/ 388 w 463"/>
              <a:gd name="T73" fmla="*/ 747 h 1470"/>
              <a:gd name="T74" fmla="*/ 359 w 463"/>
              <a:gd name="T75" fmla="*/ 534 h 1470"/>
              <a:gd name="T76" fmla="*/ 385 w 463"/>
              <a:gd name="T77" fmla="*/ 500 h 1470"/>
              <a:gd name="T78" fmla="*/ 454 w 463"/>
              <a:gd name="T79" fmla="*/ 422 h 1470"/>
              <a:gd name="T80" fmla="*/ 330 w 463"/>
              <a:gd name="T81" fmla="*/ 437 h 1470"/>
              <a:gd name="T82" fmla="*/ 327 w 463"/>
              <a:gd name="T83" fmla="*/ 411 h 1470"/>
              <a:gd name="T84" fmla="*/ 311 w 463"/>
              <a:gd name="T85" fmla="*/ 458 h 1470"/>
              <a:gd name="T86" fmla="*/ 353 w 463"/>
              <a:gd name="T87" fmla="*/ 483 h 1470"/>
              <a:gd name="T88" fmla="*/ 350 w 463"/>
              <a:gd name="T89" fmla="*/ 54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63" h="1470">
                <a:moveTo>
                  <a:pt x="454" y="422"/>
                </a:moveTo>
                <a:cubicBezTo>
                  <a:pt x="448" y="394"/>
                  <a:pt x="430" y="395"/>
                  <a:pt x="412" y="379"/>
                </a:cubicBezTo>
                <a:cubicBezTo>
                  <a:pt x="395" y="363"/>
                  <a:pt x="381" y="350"/>
                  <a:pt x="379" y="321"/>
                </a:cubicBezTo>
                <a:cubicBezTo>
                  <a:pt x="376" y="291"/>
                  <a:pt x="344" y="267"/>
                  <a:pt x="323" y="262"/>
                </a:cubicBezTo>
                <a:cubicBezTo>
                  <a:pt x="304" y="258"/>
                  <a:pt x="286" y="248"/>
                  <a:pt x="281" y="246"/>
                </a:cubicBezTo>
                <a:cubicBezTo>
                  <a:pt x="280" y="254"/>
                  <a:pt x="283" y="272"/>
                  <a:pt x="285" y="285"/>
                </a:cubicBezTo>
                <a:cubicBezTo>
                  <a:pt x="284" y="286"/>
                  <a:pt x="282" y="284"/>
                  <a:pt x="281" y="281"/>
                </a:cubicBezTo>
                <a:cubicBezTo>
                  <a:pt x="274" y="266"/>
                  <a:pt x="272" y="258"/>
                  <a:pt x="267" y="261"/>
                </a:cubicBezTo>
                <a:cubicBezTo>
                  <a:pt x="263" y="263"/>
                  <a:pt x="260" y="273"/>
                  <a:pt x="257" y="282"/>
                </a:cubicBezTo>
                <a:cubicBezTo>
                  <a:pt x="241" y="262"/>
                  <a:pt x="203" y="221"/>
                  <a:pt x="184" y="204"/>
                </a:cubicBezTo>
                <a:cubicBezTo>
                  <a:pt x="185" y="202"/>
                  <a:pt x="187" y="200"/>
                  <a:pt x="189" y="199"/>
                </a:cubicBezTo>
                <a:cubicBezTo>
                  <a:pt x="194" y="208"/>
                  <a:pt x="205" y="223"/>
                  <a:pt x="217" y="229"/>
                </a:cubicBezTo>
                <a:cubicBezTo>
                  <a:pt x="232" y="237"/>
                  <a:pt x="266" y="257"/>
                  <a:pt x="266" y="257"/>
                </a:cubicBezTo>
                <a:cubicBezTo>
                  <a:pt x="266" y="257"/>
                  <a:pt x="273" y="241"/>
                  <a:pt x="275" y="231"/>
                </a:cubicBezTo>
                <a:cubicBezTo>
                  <a:pt x="275" y="230"/>
                  <a:pt x="275" y="230"/>
                  <a:pt x="275" y="230"/>
                </a:cubicBezTo>
                <a:cubicBezTo>
                  <a:pt x="275" y="231"/>
                  <a:pt x="275" y="231"/>
                  <a:pt x="275" y="231"/>
                </a:cubicBezTo>
                <a:cubicBezTo>
                  <a:pt x="275" y="230"/>
                  <a:pt x="275" y="228"/>
                  <a:pt x="275" y="227"/>
                </a:cubicBezTo>
                <a:cubicBezTo>
                  <a:pt x="275" y="220"/>
                  <a:pt x="273" y="215"/>
                  <a:pt x="280" y="213"/>
                </a:cubicBezTo>
                <a:cubicBezTo>
                  <a:pt x="288" y="211"/>
                  <a:pt x="299" y="185"/>
                  <a:pt x="302" y="169"/>
                </a:cubicBezTo>
                <a:cubicBezTo>
                  <a:pt x="306" y="153"/>
                  <a:pt x="306" y="139"/>
                  <a:pt x="313" y="121"/>
                </a:cubicBezTo>
                <a:cubicBezTo>
                  <a:pt x="321" y="104"/>
                  <a:pt x="320" y="87"/>
                  <a:pt x="312" y="65"/>
                </a:cubicBezTo>
                <a:cubicBezTo>
                  <a:pt x="312" y="65"/>
                  <a:pt x="312" y="65"/>
                  <a:pt x="312" y="65"/>
                </a:cubicBezTo>
                <a:cubicBezTo>
                  <a:pt x="300" y="14"/>
                  <a:pt x="277" y="28"/>
                  <a:pt x="277" y="28"/>
                </a:cubicBezTo>
                <a:cubicBezTo>
                  <a:pt x="246" y="0"/>
                  <a:pt x="210" y="26"/>
                  <a:pt x="194" y="42"/>
                </a:cubicBezTo>
                <a:cubicBezTo>
                  <a:pt x="194" y="42"/>
                  <a:pt x="194" y="42"/>
                  <a:pt x="193" y="42"/>
                </a:cubicBezTo>
                <a:cubicBezTo>
                  <a:pt x="190" y="44"/>
                  <a:pt x="188" y="47"/>
                  <a:pt x="186" y="51"/>
                </a:cubicBezTo>
                <a:cubicBezTo>
                  <a:pt x="186" y="51"/>
                  <a:pt x="186" y="51"/>
                  <a:pt x="186" y="51"/>
                </a:cubicBezTo>
                <a:cubicBezTo>
                  <a:pt x="171" y="73"/>
                  <a:pt x="175" y="119"/>
                  <a:pt x="175" y="119"/>
                </a:cubicBezTo>
                <a:cubicBezTo>
                  <a:pt x="175" y="119"/>
                  <a:pt x="173" y="120"/>
                  <a:pt x="171" y="131"/>
                </a:cubicBezTo>
                <a:cubicBezTo>
                  <a:pt x="170" y="142"/>
                  <a:pt x="175" y="159"/>
                  <a:pt x="178" y="165"/>
                </a:cubicBezTo>
                <a:cubicBezTo>
                  <a:pt x="180" y="171"/>
                  <a:pt x="185" y="172"/>
                  <a:pt x="186" y="177"/>
                </a:cubicBezTo>
                <a:cubicBezTo>
                  <a:pt x="186" y="177"/>
                  <a:pt x="184" y="189"/>
                  <a:pt x="181" y="201"/>
                </a:cubicBezTo>
                <a:cubicBezTo>
                  <a:pt x="181" y="201"/>
                  <a:pt x="181" y="201"/>
                  <a:pt x="180" y="201"/>
                </a:cubicBezTo>
                <a:cubicBezTo>
                  <a:pt x="179" y="203"/>
                  <a:pt x="181" y="206"/>
                  <a:pt x="175" y="217"/>
                </a:cubicBezTo>
                <a:cubicBezTo>
                  <a:pt x="166" y="231"/>
                  <a:pt x="153" y="236"/>
                  <a:pt x="121" y="253"/>
                </a:cubicBezTo>
                <a:cubicBezTo>
                  <a:pt x="90" y="269"/>
                  <a:pt x="82" y="302"/>
                  <a:pt x="79" y="333"/>
                </a:cubicBezTo>
                <a:cubicBezTo>
                  <a:pt x="76" y="365"/>
                  <a:pt x="71" y="389"/>
                  <a:pt x="76" y="396"/>
                </a:cubicBezTo>
                <a:cubicBezTo>
                  <a:pt x="81" y="403"/>
                  <a:pt x="93" y="443"/>
                  <a:pt x="104" y="477"/>
                </a:cubicBezTo>
                <a:cubicBezTo>
                  <a:pt x="116" y="510"/>
                  <a:pt x="111" y="549"/>
                  <a:pt x="109" y="564"/>
                </a:cubicBezTo>
                <a:cubicBezTo>
                  <a:pt x="107" y="578"/>
                  <a:pt x="98" y="591"/>
                  <a:pt x="99" y="610"/>
                </a:cubicBezTo>
                <a:cubicBezTo>
                  <a:pt x="100" y="629"/>
                  <a:pt x="98" y="648"/>
                  <a:pt x="95" y="677"/>
                </a:cubicBezTo>
                <a:cubicBezTo>
                  <a:pt x="93" y="705"/>
                  <a:pt x="76" y="759"/>
                  <a:pt x="85" y="763"/>
                </a:cubicBezTo>
                <a:cubicBezTo>
                  <a:pt x="93" y="768"/>
                  <a:pt x="96" y="767"/>
                  <a:pt x="96" y="780"/>
                </a:cubicBezTo>
                <a:cubicBezTo>
                  <a:pt x="96" y="793"/>
                  <a:pt x="90" y="876"/>
                  <a:pt x="69" y="975"/>
                </a:cubicBezTo>
                <a:cubicBezTo>
                  <a:pt x="48" y="1075"/>
                  <a:pt x="16" y="1296"/>
                  <a:pt x="9" y="1338"/>
                </a:cubicBezTo>
                <a:cubicBezTo>
                  <a:pt x="2" y="1379"/>
                  <a:pt x="8" y="1383"/>
                  <a:pt x="8" y="1383"/>
                </a:cubicBezTo>
                <a:cubicBezTo>
                  <a:pt x="8" y="1383"/>
                  <a:pt x="8" y="1386"/>
                  <a:pt x="4" y="1398"/>
                </a:cubicBezTo>
                <a:cubicBezTo>
                  <a:pt x="0" y="1410"/>
                  <a:pt x="4" y="1418"/>
                  <a:pt x="11" y="1423"/>
                </a:cubicBezTo>
                <a:cubicBezTo>
                  <a:pt x="18" y="1428"/>
                  <a:pt x="19" y="1438"/>
                  <a:pt x="34" y="1449"/>
                </a:cubicBezTo>
                <a:cubicBezTo>
                  <a:pt x="48" y="1460"/>
                  <a:pt x="90" y="1470"/>
                  <a:pt x="108" y="1468"/>
                </a:cubicBezTo>
                <a:cubicBezTo>
                  <a:pt x="126" y="1466"/>
                  <a:pt x="121" y="1460"/>
                  <a:pt x="120" y="1442"/>
                </a:cubicBezTo>
                <a:cubicBezTo>
                  <a:pt x="119" y="1424"/>
                  <a:pt x="96" y="1398"/>
                  <a:pt x="96" y="1398"/>
                </a:cubicBezTo>
                <a:cubicBezTo>
                  <a:pt x="96" y="1398"/>
                  <a:pt x="95" y="1393"/>
                  <a:pt x="101" y="1390"/>
                </a:cubicBezTo>
                <a:cubicBezTo>
                  <a:pt x="107" y="1386"/>
                  <a:pt x="132" y="1306"/>
                  <a:pt x="153" y="1231"/>
                </a:cubicBezTo>
                <a:cubicBezTo>
                  <a:pt x="175" y="1157"/>
                  <a:pt x="214" y="1022"/>
                  <a:pt x="214" y="1022"/>
                </a:cubicBezTo>
                <a:cubicBezTo>
                  <a:pt x="214" y="1022"/>
                  <a:pt x="217" y="1061"/>
                  <a:pt x="220" y="1100"/>
                </a:cubicBezTo>
                <a:cubicBezTo>
                  <a:pt x="222" y="1139"/>
                  <a:pt x="224" y="1267"/>
                  <a:pt x="220" y="1300"/>
                </a:cubicBezTo>
                <a:cubicBezTo>
                  <a:pt x="215" y="1333"/>
                  <a:pt x="215" y="1363"/>
                  <a:pt x="215" y="1363"/>
                </a:cubicBezTo>
                <a:cubicBezTo>
                  <a:pt x="215" y="1363"/>
                  <a:pt x="215" y="1367"/>
                  <a:pt x="215" y="1378"/>
                </a:cubicBezTo>
                <a:cubicBezTo>
                  <a:pt x="215" y="1389"/>
                  <a:pt x="223" y="1389"/>
                  <a:pt x="242" y="1391"/>
                </a:cubicBezTo>
                <a:cubicBezTo>
                  <a:pt x="261" y="1393"/>
                  <a:pt x="287" y="1392"/>
                  <a:pt x="287" y="1392"/>
                </a:cubicBezTo>
                <a:cubicBezTo>
                  <a:pt x="287" y="1392"/>
                  <a:pt x="286" y="1383"/>
                  <a:pt x="297" y="1388"/>
                </a:cubicBezTo>
                <a:cubicBezTo>
                  <a:pt x="307" y="1392"/>
                  <a:pt x="329" y="1403"/>
                  <a:pt x="349" y="1403"/>
                </a:cubicBezTo>
                <a:cubicBezTo>
                  <a:pt x="369" y="1403"/>
                  <a:pt x="429" y="1412"/>
                  <a:pt x="429" y="1397"/>
                </a:cubicBezTo>
                <a:cubicBezTo>
                  <a:pt x="429" y="1382"/>
                  <a:pt x="406" y="1376"/>
                  <a:pt x="385" y="1376"/>
                </a:cubicBezTo>
                <a:cubicBezTo>
                  <a:pt x="365" y="1376"/>
                  <a:pt x="342" y="1344"/>
                  <a:pt x="342" y="1344"/>
                </a:cubicBezTo>
                <a:cubicBezTo>
                  <a:pt x="342" y="1344"/>
                  <a:pt x="342" y="1344"/>
                  <a:pt x="348" y="1340"/>
                </a:cubicBezTo>
                <a:cubicBezTo>
                  <a:pt x="353" y="1337"/>
                  <a:pt x="320" y="1312"/>
                  <a:pt x="316" y="1300"/>
                </a:cubicBezTo>
                <a:cubicBezTo>
                  <a:pt x="311" y="1288"/>
                  <a:pt x="312" y="1286"/>
                  <a:pt x="316" y="1257"/>
                </a:cubicBezTo>
                <a:cubicBezTo>
                  <a:pt x="319" y="1229"/>
                  <a:pt x="327" y="1136"/>
                  <a:pt x="337" y="1080"/>
                </a:cubicBezTo>
                <a:cubicBezTo>
                  <a:pt x="346" y="1023"/>
                  <a:pt x="358" y="968"/>
                  <a:pt x="365" y="920"/>
                </a:cubicBezTo>
                <a:cubicBezTo>
                  <a:pt x="372" y="871"/>
                  <a:pt x="376" y="792"/>
                  <a:pt x="376" y="792"/>
                </a:cubicBezTo>
                <a:cubicBezTo>
                  <a:pt x="376" y="792"/>
                  <a:pt x="380" y="791"/>
                  <a:pt x="387" y="785"/>
                </a:cubicBezTo>
                <a:cubicBezTo>
                  <a:pt x="394" y="779"/>
                  <a:pt x="392" y="764"/>
                  <a:pt x="388" y="747"/>
                </a:cubicBezTo>
                <a:cubicBezTo>
                  <a:pt x="385" y="729"/>
                  <a:pt x="380" y="656"/>
                  <a:pt x="377" y="621"/>
                </a:cubicBezTo>
                <a:cubicBezTo>
                  <a:pt x="373" y="586"/>
                  <a:pt x="359" y="534"/>
                  <a:pt x="359" y="534"/>
                </a:cubicBezTo>
                <a:cubicBezTo>
                  <a:pt x="359" y="534"/>
                  <a:pt x="370" y="529"/>
                  <a:pt x="377" y="522"/>
                </a:cubicBezTo>
                <a:cubicBezTo>
                  <a:pt x="384" y="516"/>
                  <a:pt x="385" y="500"/>
                  <a:pt x="385" y="500"/>
                </a:cubicBezTo>
                <a:cubicBezTo>
                  <a:pt x="385" y="500"/>
                  <a:pt x="428" y="504"/>
                  <a:pt x="446" y="496"/>
                </a:cubicBezTo>
                <a:cubicBezTo>
                  <a:pt x="463" y="489"/>
                  <a:pt x="460" y="450"/>
                  <a:pt x="454" y="422"/>
                </a:cubicBezTo>
                <a:close/>
                <a:moveTo>
                  <a:pt x="311" y="458"/>
                </a:moveTo>
                <a:cubicBezTo>
                  <a:pt x="311" y="458"/>
                  <a:pt x="330" y="452"/>
                  <a:pt x="330" y="437"/>
                </a:cubicBezTo>
                <a:cubicBezTo>
                  <a:pt x="330" y="421"/>
                  <a:pt x="315" y="411"/>
                  <a:pt x="308" y="410"/>
                </a:cubicBezTo>
                <a:cubicBezTo>
                  <a:pt x="301" y="410"/>
                  <a:pt x="313" y="399"/>
                  <a:pt x="327" y="411"/>
                </a:cubicBezTo>
                <a:cubicBezTo>
                  <a:pt x="342" y="423"/>
                  <a:pt x="353" y="475"/>
                  <a:pt x="353" y="475"/>
                </a:cubicBezTo>
                <a:cubicBezTo>
                  <a:pt x="353" y="475"/>
                  <a:pt x="323" y="463"/>
                  <a:pt x="311" y="458"/>
                </a:cubicBezTo>
                <a:close/>
                <a:moveTo>
                  <a:pt x="350" y="540"/>
                </a:moveTo>
                <a:cubicBezTo>
                  <a:pt x="350" y="540"/>
                  <a:pt x="352" y="500"/>
                  <a:pt x="353" y="483"/>
                </a:cubicBezTo>
                <a:cubicBezTo>
                  <a:pt x="362" y="531"/>
                  <a:pt x="362" y="531"/>
                  <a:pt x="362" y="531"/>
                </a:cubicBezTo>
                <a:lnTo>
                  <a:pt x="350" y="54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29" name="TextBox 28"/>
          <p:cNvSpPr txBox="1"/>
          <p:nvPr/>
        </p:nvSpPr>
        <p:spPr>
          <a:xfrm>
            <a:off x="511688" y="502180"/>
            <a:ext cx="27641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Business Infographic</a:t>
            </a:r>
          </a:p>
        </p:txBody>
      </p:sp>
      <p:sp>
        <p:nvSpPr>
          <p:cNvPr id="39" name="Rectangle 38"/>
          <p:cNvSpPr/>
          <p:nvPr/>
        </p:nvSpPr>
        <p:spPr>
          <a:xfrm>
            <a:off x="628649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511688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279675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000"/>
                            </p:stCondLst>
                            <p:childTnLst>
                              <p:par>
                                <p:cTn id="7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3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3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6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3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9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300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9" grpId="0" animBg="1"/>
      <p:bldP spid="5" grpId="0" animBg="1"/>
      <p:bldP spid="20" grpId="0" animBg="1"/>
      <p:bldP spid="7" grpId="0"/>
      <p:bldP spid="26" grpId="0"/>
      <p:bldP spid="27" grpId="0"/>
      <p:bldP spid="28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 build="p"/>
      <p:bldP spid="38" grpId="0" animBg="1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5758644" y="4732502"/>
            <a:ext cx="794556" cy="729026"/>
          </a:xfrm>
          <a:custGeom>
            <a:avLst/>
            <a:gdLst>
              <a:gd name="T0" fmla="*/ 163 w 163"/>
              <a:gd name="T1" fmla="*/ 31 h 150"/>
              <a:gd name="T2" fmla="*/ 163 w 163"/>
              <a:gd name="T3" fmla="*/ 0 h 150"/>
              <a:gd name="T4" fmla="*/ 157 w 163"/>
              <a:gd name="T5" fmla="*/ 0 h 150"/>
              <a:gd name="T6" fmla="*/ 7 w 163"/>
              <a:gd name="T7" fmla="*/ 0 h 150"/>
              <a:gd name="T8" fmla="*/ 0 w 163"/>
              <a:gd name="T9" fmla="*/ 0 h 150"/>
              <a:gd name="T10" fmla="*/ 0 w 163"/>
              <a:gd name="T11" fmla="*/ 31 h 150"/>
              <a:gd name="T12" fmla="*/ 7 w 163"/>
              <a:gd name="T13" fmla="*/ 39 h 150"/>
              <a:gd name="T14" fmla="*/ 7 w 163"/>
              <a:gd name="T15" fmla="*/ 46 h 150"/>
              <a:gd name="T16" fmla="*/ 0 w 163"/>
              <a:gd name="T17" fmla="*/ 53 h 150"/>
              <a:gd name="T18" fmla="*/ 7 w 163"/>
              <a:gd name="T19" fmla="*/ 59 h 150"/>
              <a:gd name="T20" fmla="*/ 7 w 163"/>
              <a:gd name="T21" fmla="*/ 69 h 150"/>
              <a:gd name="T22" fmla="*/ 0 w 163"/>
              <a:gd name="T23" fmla="*/ 76 h 150"/>
              <a:gd name="T24" fmla="*/ 7 w 163"/>
              <a:gd name="T25" fmla="*/ 82 h 150"/>
              <a:gd name="T26" fmla="*/ 7 w 163"/>
              <a:gd name="T27" fmla="*/ 92 h 150"/>
              <a:gd name="T28" fmla="*/ 0 w 163"/>
              <a:gd name="T29" fmla="*/ 99 h 150"/>
              <a:gd name="T30" fmla="*/ 7 w 163"/>
              <a:gd name="T31" fmla="*/ 105 h 150"/>
              <a:gd name="T32" fmla="*/ 7 w 163"/>
              <a:gd name="T33" fmla="*/ 113 h 150"/>
              <a:gd name="T34" fmla="*/ 57 w 163"/>
              <a:gd name="T35" fmla="*/ 141 h 150"/>
              <a:gd name="T36" fmla="*/ 61 w 163"/>
              <a:gd name="T37" fmla="*/ 141 h 150"/>
              <a:gd name="T38" fmla="*/ 82 w 163"/>
              <a:gd name="T39" fmla="*/ 150 h 150"/>
              <a:gd name="T40" fmla="*/ 102 w 163"/>
              <a:gd name="T41" fmla="*/ 141 h 150"/>
              <a:gd name="T42" fmla="*/ 106 w 163"/>
              <a:gd name="T43" fmla="*/ 141 h 150"/>
              <a:gd name="T44" fmla="*/ 157 w 163"/>
              <a:gd name="T45" fmla="*/ 113 h 150"/>
              <a:gd name="T46" fmla="*/ 157 w 163"/>
              <a:gd name="T47" fmla="*/ 113 h 150"/>
              <a:gd name="T48" fmla="*/ 157 w 163"/>
              <a:gd name="T49" fmla="*/ 105 h 150"/>
              <a:gd name="T50" fmla="*/ 163 w 163"/>
              <a:gd name="T51" fmla="*/ 99 h 150"/>
              <a:gd name="T52" fmla="*/ 157 w 163"/>
              <a:gd name="T53" fmla="*/ 92 h 150"/>
              <a:gd name="T54" fmla="*/ 157 w 163"/>
              <a:gd name="T55" fmla="*/ 82 h 150"/>
              <a:gd name="T56" fmla="*/ 163 w 163"/>
              <a:gd name="T57" fmla="*/ 76 h 150"/>
              <a:gd name="T58" fmla="*/ 157 w 163"/>
              <a:gd name="T59" fmla="*/ 69 h 150"/>
              <a:gd name="T60" fmla="*/ 157 w 163"/>
              <a:gd name="T61" fmla="*/ 59 h 150"/>
              <a:gd name="T62" fmla="*/ 163 w 163"/>
              <a:gd name="T63" fmla="*/ 53 h 150"/>
              <a:gd name="T64" fmla="*/ 157 w 163"/>
              <a:gd name="T65" fmla="*/ 46 h 150"/>
              <a:gd name="T66" fmla="*/ 157 w 163"/>
              <a:gd name="T67" fmla="*/ 39 h 150"/>
              <a:gd name="T68" fmla="*/ 163 w 163"/>
              <a:gd name="T69" fmla="*/ 31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3" h="150">
                <a:moveTo>
                  <a:pt x="163" y="31"/>
                </a:moveTo>
                <a:cubicBezTo>
                  <a:pt x="163" y="0"/>
                  <a:pt x="163" y="0"/>
                  <a:pt x="16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46"/>
                  <a:pt x="7" y="46"/>
                  <a:pt x="7" y="46"/>
                </a:cubicBezTo>
                <a:cubicBezTo>
                  <a:pt x="3" y="46"/>
                  <a:pt x="0" y="49"/>
                  <a:pt x="0" y="53"/>
                </a:cubicBezTo>
                <a:cubicBezTo>
                  <a:pt x="0" y="56"/>
                  <a:pt x="3" y="59"/>
                  <a:pt x="7" y="59"/>
                </a:cubicBezTo>
                <a:cubicBezTo>
                  <a:pt x="7" y="69"/>
                  <a:pt x="7" y="69"/>
                  <a:pt x="7" y="69"/>
                </a:cubicBezTo>
                <a:cubicBezTo>
                  <a:pt x="3" y="69"/>
                  <a:pt x="0" y="72"/>
                  <a:pt x="0" y="76"/>
                </a:cubicBezTo>
                <a:cubicBezTo>
                  <a:pt x="0" y="79"/>
                  <a:pt x="3" y="82"/>
                  <a:pt x="7" y="82"/>
                </a:cubicBezTo>
                <a:cubicBezTo>
                  <a:pt x="7" y="92"/>
                  <a:pt x="7" y="92"/>
                  <a:pt x="7" y="92"/>
                </a:cubicBezTo>
                <a:cubicBezTo>
                  <a:pt x="3" y="92"/>
                  <a:pt x="0" y="95"/>
                  <a:pt x="0" y="99"/>
                </a:cubicBezTo>
                <a:cubicBezTo>
                  <a:pt x="0" y="102"/>
                  <a:pt x="3" y="105"/>
                  <a:pt x="7" y="105"/>
                </a:cubicBezTo>
                <a:cubicBezTo>
                  <a:pt x="7" y="113"/>
                  <a:pt x="7" y="113"/>
                  <a:pt x="7" y="113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61" y="141"/>
                  <a:pt x="61" y="141"/>
                  <a:pt x="61" y="141"/>
                </a:cubicBezTo>
                <a:cubicBezTo>
                  <a:pt x="64" y="146"/>
                  <a:pt x="72" y="150"/>
                  <a:pt x="82" y="150"/>
                </a:cubicBezTo>
                <a:cubicBezTo>
                  <a:pt x="91" y="150"/>
                  <a:pt x="99" y="146"/>
                  <a:pt x="102" y="141"/>
                </a:cubicBezTo>
                <a:cubicBezTo>
                  <a:pt x="106" y="141"/>
                  <a:pt x="106" y="141"/>
                  <a:pt x="106" y="141"/>
                </a:cubicBezTo>
                <a:cubicBezTo>
                  <a:pt x="157" y="113"/>
                  <a:pt x="157" y="113"/>
                  <a:pt x="157" y="113"/>
                </a:cubicBezTo>
                <a:cubicBezTo>
                  <a:pt x="157" y="113"/>
                  <a:pt x="157" y="113"/>
                  <a:pt x="157" y="113"/>
                </a:cubicBezTo>
                <a:cubicBezTo>
                  <a:pt x="157" y="105"/>
                  <a:pt x="157" y="105"/>
                  <a:pt x="157" y="105"/>
                </a:cubicBezTo>
                <a:cubicBezTo>
                  <a:pt x="160" y="105"/>
                  <a:pt x="163" y="102"/>
                  <a:pt x="163" y="99"/>
                </a:cubicBezTo>
                <a:cubicBezTo>
                  <a:pt x="163" y="95"/>
                  <a:pt x="160" y="92"/>
                  <a:pt x="157" y="92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0" y="82"/>
                  <a:pt x="163" y="79"/>
                  <a:pt x="163" y="76"/>
                </a:cubicBezTo>
                <a:cubicBezTo>
                  <a:pt x="163" y="72"/>
                  <a:pt x="160" y="69"/>
                  <a:pt x="157" y="69"/>
                </a:cubicBezTo>
                <a:cubicBezTo>
                  <a:pt x="157" y="59"/>
                  <a:pt x="157" y="59"/>
                  <a:pt x="157" y="59"/>
                </a:cubicBezTo>
                <a:cubicBezTo>
                  <a:pt x="160" y="59"/>
                  <a:pt x="163" y="56"/>
                  <a:pt x="163" y="53"/>
                </a:cubicBezTo>
                <a:cubicBezTo>
                  <a:pt x="163" y="49"/>
                  <a:pt x="160" y="46"/>
                  <a:pt x="157" y="46"/>
                </a:cubicBezTo>
                <a:cubicBezTo>
                  <a:pt x="157" y="39"/>
                  <a:pt x="157" y="39"/>
                  <a:pt x="157" y="39"/>
                </a:cubicBezTo>
                <a:lnTo>
                  <a:pt x="163" y="3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5242592" y="2283303"/>
            <a:ext cx="1777512" cy="597965"/>
          </a:xfrm>
          <a:custGeom>
            <a:avLst/>
            <a:gdLst>
              <a:gd name="T0" fmla="*/ 0 w 365"/>
              <a:gd name="T1" fmla="*/ 123 h 123"/>
              <a:gd name="T2" fmla="*/ 365 w 365"/>
              <a:gd name="T3" fmla="*/ 123 h 123"/>
              <a:gd name="T4" fmla="*/ 183 w 365"/>
              <a:gd name="T5" fmla="*/ 0 h 123"/>
              <a:gd name="T6" fmla="*/ 0 w 365"/>
              <a:gd name="T7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5" h="123">
                <a:moveTo>
                  <a:pt x="0" y="123"/>
                </a:moveTo>
                <a:cubicBezTo>
                  <a:pt x="365" y="123"/>
                  <a:pt x="365" y="123"/>
                  <a:pt x="365" y="123"/>
                </a:cubicBezTo>
                <a:cubicBezTo>
                  <a:pt x="341" y="60"/>
                  <a:pt x="282" y="0"/>
                  <a:pt x="183" y="0"/>
                </a:cubicBezTo>
                <a:cubicBezTo>
                  <a:pt x="83" y="0"/>
                  <a:pt x="24" y="60"/>
                  <a:pt x="0" y="12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3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13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550$</a:t>
            </a:r>
            <a:endParaRPr lang="id-ID" sz="13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Freeform 8"/>
          <p:cNvSpPr>
            <a:spLocks/>
          </p:cNvSpPr>
          <p:nvPr/>
        </p:nvSpPr>
        <p:spPr bwMode="auto">
          <a:xfrm>
            <a:off x="5183204" y="2881268"/>
            <a:ext cx="1900382" cy="602061"/>
          </a:xfrm>
          <a:custGeom>
            <a:avLst/>
            <a:gdLst>
              <a:gd name="T0" fmla="*/ 0 w 390"/>
              <a:gd name="T1" fmla="*/ 67 h 124"/>
              <a:gd name="T2" fmla="*/ 10 w 390"/>
              <a:gd name="T3" fmla="*/ 124 h 124"/>
              <a:gd name="T4" fmla="*/ 380 w 390"/>
              <a:gd name="T5" fmla="*/ 124 h 124"/>
              <a:gd name="T6" fmla="*/ 390 w 390"/>
              <a:gd name="T7" fmla="*/ 67 h 124"/>
              <a:gd name="T8" fmla="*/ 377 w 390"/>
              <a:gd name="T9" fmla="*/ 0 h 124"/>
              <a:gd name="T10" fmla="*/ 12 w 390"/>
              <a:gd name="T11" fmla="*/ 0 h 124"/>
              <a:gd name="T12" fmla="*/ 0 w 390"/>
              <a:gd name="T13" fmla="*/ 6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0" h="124">
                <a:moveTo>
                  <a:pt x="0" y="67"/>
                </a:moveTo>
                <a:cubicBezTo>
                  <a:pt x="0" y="87"/>
                  <a:pt x="4" y="105"/>
                  <a:pt x="10" y="124"/>
                </a:cubicBezTo>
                <a:cubicBezTo>
                  <a:pt x="380" y="124"/>
                  <a:pt x="380" y="124"/>
                  <a:pt x="380" y="124"/>
                </a:cubicBezTo>
                <a:cubicBezTo>
                  <a:pt x="386" y="105"/>
                  <a:pt x="390" y="87"/>
                  <a:pt x="390" y="67"/>
                </a:cubicBezTo>
                <a:cubicBezTo>
                  <a:pt x="390" y="46"/>
                  <a:pt x="385" y="23"/>
                  <a:pt x="377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4" y="23"/>
                  <a:pt x="0" y="46"/>
                  <a:pt x="0" y="6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3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13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55.36%</a:t>
            </a:r>
            <a:endParaRPr lang="id-ID" sz="13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Freeform 7"/>
          <p:cNvSpPr>
            <a:spLocks/>
          </p:cNvSpPr>
          <p:nvPr/>
        </p:nvSpPr>
        <p:spPr bwMode="auto">
          <a:xfrm>
            <a:off x="5232352" y="3483329"/>
            <a:ext cx="1802086" cy="597965"/>
          </a:xfrm>
          <a:custGeom>
            <a:avLst/>
            <a:gdLst>
              <a:gd name="T0" fmla="*/ 65 w 370"/>
              <a:gd name="T1" fmla="*/ 123 h 123"/>
              <a:gd name="T2" fmla="*/ 304 w 370"/>
              <a:gd name="T3" fmla="*/ 123 h 123"/>
              <a:gd name="T4" fmla="*/ 370 w 370"/>
              <a:gd name="T5" fmla="*/ 0 h 123"/>
              <a:gd name="T6" fmla="*/ 0 w 370"/>
              <a:gd name="T7" fmla="*/ 0 h 123"/>
              <a:gd name="T8" fmla="*/ 65 w 370"/>
              <a:gd name="T9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123">
                <a:moveTo>
                  <a:pt x="65" y="123"/>
                </a:moveTo>
                <a:cubicBezTo>
                  <a:pt x="304" y="123"/>
                  <a:pt x="304" y="123"/>
                  <a:pt x="304" y="123"/>
                </a:cubicBezTo>
                <a:cubicBezTo>
                  <a:pt x="324" y="87"/>
                  <a:pt x="354" y="45"/>
                  <a:pt x="370" y="0"/>
                </a:cubicBezTo>
                <a:cubicBezTo>
                  <a:pt x="0" y="0"/>
                  <a:pt x="0" y="0"/>
                  <a:pt x="0" y="0"/>
                </a:cubicBezTo>
                <a:cubicBezTo>
                  <a:pt x="15" y="45"/>
                  <a:pt x="45" y="87"/>
                  <a:pt x="65" y="12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3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13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1580$</a:t>
            </a:r>
            <a:endParaRPr lang="id-ID" sz="13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7" name="Freeform 6"/>
          <p:cNvSpPr>
            <a:spLocks/>
          </p:cNvSpPr>
          <p:nvPr/>
        </p:nvSpPr>
        <p:spPr bwMode="auto">
          <a:xfrm>
            <a:off x="5549765" y="4081294"/>
            <a:ext cx="1163165" cy="597965"/>
          </a:xfrm>
          <a:custGeom>
            <a:avLst/>
            <a:gdLst>
              <a:gd name="T0" fmla="*/ 221 w 239"/>
              <a:gd name="T1" fmla="*/ 52 h 123"/>
              <a:gd name="T2" fmla="*/ 239 w 239"/>
              <a:gd name="T3" fmla="*/ 0 h 123"/>
              <a:gd name="T4" fmla="*/ 0 w 239"/>
              <a:gd name="T5" fmla="*/ 0 h 123"/>
              <a:gd name="T6" fmla="*/ 19 w 239"/>
              <a:gd name="T7" fmla="*/ 52 h 123"/>
              <a:gd name="T8" fmla="*/ 51 w 239"/>
              <a:gd name="T9" fmla="*/ 123 h 123"/>
              <a:gd name="T10" fmla="*/ 120 w 239"/>
              <a:gd name="T11" fmla="*/ 123 h 123"/>
              <a:gd name="T12" fmla="*/ 188 w 239"/>
              <a:gd name="T13" fmla="*/ 123 h 123"/>
              <a:gd name="T14" fmla="*/ 221 w 239"/>
              <a:gd name="T15" fmla="*/ 5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9" h="123">
                <a:moveTo>
                  <a:pt x="221" y="52"/>
                </a:moveTo>
                <a:cubicBezTo>
                  <a:pt x="221" y="37"/>
                  <a:pt x="228" y="19"/>
                  <a:pt x="239" y="0"/>
                </a:cubicBezTo>
                <a:cubicBezTo>
                  <a:pt x="0" y="0"/>
                  <a:pt x="0" y="0"/>
                  <a:pt x="0" y="0"/>
                </a:cubicBezTo>
                <a:cubicBezTo>
                  <a:pt x="11" y="19"/>
                  <a:pt x="19" y="37"/>
                  <a:pt x="19" y="52"/>
                </a:cubicBezTo>
                <a:cubicBezTo>
                  <a:pt x="19" y="105"/>
                  <a:pt x="37" y="123"/>
                  <a:pt x="51" y="123"/>
                </a:cubicBezTo>
                <a:cubicBezTo>
                  <a:pt x="65" y="123"/>
                  <a:pt x="120" y="123"/>
                  <a:pt x="120" y="123"/>
                </a:cubicBezTo>
                <a:cubicBezTo>
                  <a:pt x="120" y="123"/>
                  <a:pt x="174" y="123"/>
                  <a:pt x="188" y="123"/>
                </a:cubicBezTo>
                <a:cubicBezTo>
                  <a:pt x="202" y="123"/>
                  <a:pt x="221" y="105"/>
                  <a:pt x="221" y="5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3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13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11.5k</a:t>
            </a:r>
            <a:endParaRPr lang="id-ID" sz="13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7552978" y="4241504"/>
            <a:ext cx="1895293" cy="1084086"/>
            <a:chOff x="7552978" y="4241504"/>
            <a:chExt cx="1895293" cy="1084086"/>
          </a:xfrm>
        </p:grpSpPr>
        <p:sp>
          <p:nvSpPr>
            <p:cNvPr id="4" name="Rounded Rectangle 3"/>
            <p:cNvSpPr/>
            <p:nvPr/>
          </p:nvSpPr>
          <p:spPr>
            <a:xfrm>
              <a:off x="7619471" y="4241504"/>
              <a:ext cx="1828800" cy="274320"/>
            </a:xfrm>
            <a:prstGeom prst="round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MEDIA BOX</a:t>
              </a: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7619471" y="4241505"/>
              <a:ext cx="457200" cy="27432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>
                  <a:solidFill>
                    <a:schemeClr val="bg2"/>
                  </a:solidFill>
                  <a:latin typeface="FontAwesome" pitchFamily="2" charset="0"/>
                </a:rPr>
                <a:t></a:t>
              </a:r>
              <a:endParaRPr lang="en-US" sz="1200">
                <a:solidFill>
                  <a:schemeClr val="bg2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7552978" y="4679259"/>
              <a:ext cx="189373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MEDIA LINE</a:t>
              </a:r>
            </a:p>
            <a:p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363750" y="2967447"/>
            <a:ext cx="1893737" cy="1077837"/>
            <a:chOff x="8363750" y="2967447"/>
            <a:chExt cx="1893737" cy="1077837"/>
          </a:xfrm>
        </p:grpSpPr>
        <p:sp>
          <p:nvSpPr>
            <p:cNvPr id="29" name="Rounded Rectangle 28"/>
            <p:cNvSpPr/>
            <p:nvPr/>
          </p:nvSpPr>
          <p:spPr>
            <a:xfrm>
              <a:off x="8363750" y="2967447"/>
              <a:ext cx="1828800" cy="274320"/>
            </a:xfrm>
            <a:prstGeom prst="round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PROJECT BOX</a:t>
              </a:r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8363750" y="2967448"/>
              <a:ext cx="457200" cy="274320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>
                  <a:solidFill>
                    <a:schemeClr val="bg2"/>
                  </a:solidFill>
                  <a:latin typeface="FontAwesome" pitchFamily="2" charset="0"/>
                </a:rPr>
                <a:t></a:t>
              </a:r>
              <a:endParaRPr lang="en-US" sz="1200">
                <a:solidFill>
                  <a:schemeClr val="bg2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363750" y="3398953"/>
              <a:ext cx="189373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PROJECT</a:t>
              </a:r>
            </a:p>
            <a:p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048008" y="2487131"/>
            <a:ext cx="1893737" cy="969984"/>
            <a:chOff x="2048008" y="2487131"/>
            <a:chExt cx="1893737" cy="969984"/>
          </a:xfrm>
        </p:grpSpPr>
        <p:sp>
          <p:nvSpPr>
            <p:cNvPr id="31" name="Rounded Rectangle 30"/>
            <p:cNvSpPr/>
            <p:nvPr/>
          </p:nvSpPr>
          <p:spPr>
            <a:xfrm>
              <a:off x="2048008" y="2487131"/>
              <a:ext cx="1828800" cy="274320"/>
            </a:xfrm>
            <a:prstGeom prst="round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SOCIAL BOX</a:t>
              </a:r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3419608" y="2487132"/>
              <a:ext cx="457200" cy="274320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>
                  <a:solidFill>
                    <a:schemeClr val="bg2"/>
                  </a:solidFill>
                  <a:latin typeface="FontAwesome" pitchFamily="2" charset="0"/>
                </a:rPr>
                <a:t></a:t>
              </a:r>
              <a:endParaRPr lang="en-US" sz="1200">
                <a:solidFill>
                  <a:schemeClr val="bg2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2048008" y="2810784"/>
              <a:ext cx="189373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FACEBOOK</a:t>
              </a:r>
            </a:p>
            <a:p>
              <a:pPr algn="r"/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514699" y="3688610"/>
            <a:ext cx="1893737" cy="1013219"/>
            <a:chOff x="2514699" y="3688610"/>
            <a:chExt cx="1893737" cy="1013219"/>
          </a:xfrm>
        </p:grpSpPr>
        <p:sp>
          <p:nvSpPr>
            <p:cNvPr id="33" name="Rounded Rectangle 32"/>
            <p:cNvSpPr/>
            <p:nvPr/>
          </p:nvSpPr>
          <p:spPr>
            <a:xfrm>
              <a:off x="2579636" y="3688610"/>
              <a:ext cx="1828800" cy="274320"/>
            </a:xfrm>
            <a:prstGeom prst="round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MARKETING BOX</a:t>
              </a:r>
            </a:p>
          </p:txBody>
        </p:sp>
        <p:sp>
          <p:nvSpPr>
            <p:cNvPr id="34" name="Rounded Rectangle 33"/>
            <p:cNvSpPr/>
            <p:nvPr/>
          </p:nvSpPr>
          <p:spPr>
            <a:xfrm>
              <a:off x="3951236" y="3688611"/>
              <a:ext cx="457200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>
                  <a:solidFill>
                    <a:schemeClr val="bg2"/>
                  </a:solidFill>
                  <a:latin typeface="FontAwesome" pitchFamily="2" charset="0"/>
                </a:rPr>
                <a:t></a:t>
              </a:r>
              <a:endParaRPr lang="en-US" sz="1200">
                <a:solidFill>
                  <a:schemeClr val="bg2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2514699" y="4055498"/>
              <a:ext cx="189373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CONSULTING</a:t>
              </a:r>
            </a:p>
            <a:p>
              <a:pPr algn="r"/>
              <a:endPara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r"/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3711490" y="5688734"/>
            <a:ext cx="476902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client-centric technology via highly efficient manufactured products. Seamlessly productivate go forward benefits without interdependentinfrastructures.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290629" y="502181"/>
            <a:ext cx="36108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Creative Light &amp; Infographic</a:t>
            </a:r>
          </a:p>
        </p:txBody>
      </p:sp>
      <p:sp>
        <p:nvSpPr>
          <p:cNvPr id="40" name="Rectangle 39"/>
          <p:cNvSpPr/>
          <p:nvPr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5172510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949719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9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8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1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4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700"/>
                            </p:stCondLst>
                            <p:childTnLst>
                              <p:par>
                                <p:cTn id="4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5" grpId="0" animBg="1"/>
      <p:bldP spid="20" grpId="0" animBg="1"/>
      <p:bldP spid="27" grpId="0" animBg="1"/>
      <p:bldP spid="3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120302"/>
            <a:ext cx="5178410" cy="860426"/>
            <a:chOff x="0" y="120302"/>
            <a:chExt cx="5178410" cy="860426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517841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250012" y="120302"/>
              <a:ext cx="4688399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pPr algn="ctr"/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撰寫</a:t>
              </a:r>
              <a:r>
                <a:rPr lang="en-US" altLang="zh-TW" sz="4400" b="1" dirty="0" err="1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jQuery</a:t>
              </a:r>
              <a:r>
                <a:rPr lang="en-US" altLang="zh-TW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 Mobile</a:t>
              </a:r>
              <a:endParaRPr lang="zh-TW" altLang="en-US" sz="4400" b="1" dirty="0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endParaRPr>
            </a:p>
          </p:txBody>
        </p:sp>
      </p:grpSp>
      <p:sp>
        <p:nvSpPr>
          <p:cNvPr id="2" name="文字方塊 1"/>
          <p:cNvSpPr txBox="1"/>
          <p:nvPr/>
        </p:nvSpPr>
        <p:spPr>
          <a:xfrm>
            <a:off x="1544304" y="1196752"/>
            <a:ext cx="56166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TW" altLang="en-US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13604" y="1196753"/>
            <a:ext cx="6498621" cy="3528272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1703512" y="2636912"/>
            <a:ext cx="3888432" cy="1800200"/>
          </a:xfrm>
          <a:prstGeom prst="rect">
            <a:avLst/>
          </a:prstGeom>
          <a:solidFill>
            <a:schemeClr val="bg1">
              <a:lumMod val="50000"/>
              <a:alpha val="26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9" name="圖片 8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7849" y="2941442"/>
            <a:ext cx="5840297" cy="2736304"/>
          </a:xfrm>
          <a:prstGeom prst="rect">
            <a:avLst/>
          </a:prstGeom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79379" y="2222549"/>
            <a:ext cx="2495876" cy="4437112"/>
          </a:xfrm>
          <a:prstGeom prst="rect">
            <a:avLst/>
          </a:prstGeom>
        </p:spPr>
      </p:pic>
      <p:sp>
        <p:nvSpPr>
          <p:cNvPr id="11" name="文字方塊 10"/>
          <p:cNvSpPr txBox="1"/>
          <p:nvPr/>
        </p:nvSpPr>
        <p:spPr>
          <a:xfrm>
            <a:off x="10005264" y="6156594"/>
            <a:ext cx="4112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4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52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1098701" y="2105025"/>
            <a:ext cx="2447188" cy="2893215"/>
          </a:xfrm>
          <a:custGeom>
            <a:avLst/>
            <a:gdLst>
              <a:gd name="T0" fmla="*/ 774 w 1058"/>
              <a:gd name="T1" fmla="*/ 1252 h 1252"/>
              <a:gd name="T2" fmla="*/ 283 w 1058"/>
              <a:gd name="T3" fmla="*/ 1252 h 1252"/>
              <a:gd name="T4" fmla="*/ 248 w 1058"/>
              <a:gd name="T5" fmla="*/ 1218 h 1252"/>
              <a:gd name="T6" fmla="*/ 142 w 1058"/>
              <a:gd name="T7" fmla="*/ 887 h 1252"/>
              <a:gd name="T8" fmla="*/ 110 w 1058"/>
              <a:gd name="T9" fmla="*/ 831 h 1252"/>
              <a:gd name="T10" fmla="*/ 0 w 1058"/>
              <a:gd name="T11" fmla="*/ 529 h 1252"/>
              <a:gd name="T12" fmla="*/ 529 w 1058"/>
              <a:gd name="T13" fmla="*/ 0 h 1252"/>
              <a:gd name="T14" fmla="*/ 1058 w 1058"/>
              <a:gd name="T15" fmla="*/ 529 h 1252"/>
              <a:gd name="T16" fmla="*/ 947 w 1058"/>
              <a:gd name="T17" fmla="*/ 831 h 1252"/>
              <a:gd name="T18" fmla="*/ 916 w 1058"/>
              <a:gd name="T19" fmla="*/ 887 h 1252"/>
              <a:gd name="T20" fmla="*/ 810 w 1058"/>
              <a:gd name="T21" fmla="*/ 1218 h 1252"/>
              <a:gd name="T22" fmla="*/ 774 w 1058"/>
              <a:gd name="T23" fmla="*/ 1252 h 1252"/>
              <a:gd name="T24" fmla="*/ 315 w 1058"/>
              <a:gd name="T25" fmla="*/ 1180 h 1252"/>
              <a:gd name="T26" fmla="*/ 742 w 1058"/>
              <a:gd name="T27" fmla="*/ 1180 h 1252"/>
              <a:gd name="T28" fmla="*/ 851 w 1058"/>
              <a:gd name="T29" fmla="*/ 857 h 1252"/>
              <a:gd name="T30" fmla="*/ 885 w 1058"/>
              <a:gd name="T31" fmla="*/ 794 h 1252"/>
              <a:gd name="T32" fmla="*/ 986 w 1058"/>
              <a:gd name="T33" fmla="*/ 529 h 1252"/>
              <a:gd name="T34" fmla="*/ 529 w 1058"/>
              <a:gd name="T35" fmla="*/ 72 h 1252"/>
              <a:gd name="T36" fmla="*/ 72 w 1058"/>
              <a:gd name="T37" fmla="*/ 529 h 1252"/>
              <a:gd name="T38" fmla="*/ 172 w 1058"/>
              <a:gd name="T39" fmla="*/ 794 h 1252"/>
              <a:gd name="T40" fmla="*/ 207 w 1058"/>
              <a:gd name="T41" fmla="*/ 857 h 1252"/>
              <a:gd name="T42" fmla="*/ 315 w 1058"/>
              <a:gd name="T43" fmla="*/ 1180 h 1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8" h="1252">
                <a:moveTo>
                  <a:pt x="774" y="1252"/>
                </a:moveTo>
                <a:cubicBezTo>
                  <a:pt x="283" y="1252"/>
                  <a:pt x="283" y="1252"/>
                  <a:pt x="283" y="1252"/>
                </a:cubicBezTo>
                <a:cubicBezTo>
                  <a:pt x="264" y="1252"/>
                  <a:pt x="249" y="1237"/>
                  <a:pt x="248" y="1218"/>
                </a:cubicBezTo>
                <a:cubicBezTo>
                  <a:pt x="247" y="1217"/>
                  <a:pt x="239" y="1097"/>
                  <a:pt x="142" y="887"/>
                </a:cubicBezTo>
                <a:cubicBezTo>
                  <a:pt x="135" y="873"/>
                  <a:pt x="123" y="853"/>
                  <a:pt x="110" y="831"/>
                </a:cubicBezTo>
                <a:cubicBezTo>
                  <a:pt x="66" y="755"/>
                  <a:pt x="0" y="640"/>
                  <a:pt x="0" y="529"/>
                </a:cubicBezTo>
                <a:cubicBezTo>
                  <a:pt x="0" y="238"/>
                  <a:pt x="237" y="0"/>
                  <a:pt x="529" y="0"/>
                </a:cubicBezTo>
                <a:cubicBezTo>
                  <a:pt x="820" y="0"/>
                  <a:pt x="1058" y="238"/>
                  <a:pt x="1058" y="529"/>
                </a:cubicBezTo>
                <a:cubicBezTo>
                  <a:pt x="1058" y="640"/>
                  <a:pt x="991" y="755"/>
                  <a:pt x="947" y="831"/>
                </a:cubicBezTo>
                <a:cubicBezTo>
                  <a:pt x="934" y="853"/>
                  <a:pt x="923" y="873"/>
                  <a:pt x="916" y="887"/>
                </a:cubicBezTo>
                <a:cubicBezTo>
                  <a:pt x="818" y="1097"/>
                  <a:pt x="810" y="1217"/>
                  <a:pt x="810" y="1218"/>
                </a:cubicBezTo>
                <a:cubicBezTo>
                  <a:pt x="809" y="1237"/>
                  <a:pt x="793" y="1252"/>
                  <a:pt x="774" y="1252"/>
                </a:cubicBezTo>
                <a:close/>
                <a:moveTo>
                  <a:pt x="315" y="1180"/>
                </a:moveTo>
                <a:cubicBezTo>
                  <a:pt x="742" y="1180"/>
                  <a:pt x="742" y="1180"/>
                  <a:pt x="742" y="1180"/>
                </a:cubicBezTo>
                <a:cubicBezTo>
                  <a:pt x="751" y="1127"/>
                  <a:pt x="776" y="1017"/>
                  <a:pt x="851" y="857"/>
                </a:cubicBezTo>
                <a:cubicBezTo>
                  <a:pt x="859" y="840"/>
                  <a:pt x="871" y="819"/>
                  <a:pt x="885" y="794"/>
                </a:cubicBezTo>
                <a:cubicBezTo>
                  <a:pt x="928" y="721"/>
                  <a:pt x="986" y="621"/>
                  <a:pt x="986" y="529"/>
                </a:cubicBezTo>
                <a:cubicBezTo>
                  <a:pt x="986" y="277"/>
                  <a:pt x="781" y="72"/>
                  <a:pt x="529" y="72"/>
                </a:cubicBezTo>
                <a:cubicBezTo>
                  <a:pt x="277" y="72"/>
                  <a:pt x="72" y="277"/>
                  <a:pt x="72" y="529"/>
                </a:cubicBezTo>
                <a:cubicBezTo>
                  <a:pt x="72" y="621"/>
                  <a:pt x="130" y="721"/>
                  <a:pt x="172" y="794"/>
                </a:cubicBezTo>
                <a:cubicBezTo>
                  <a:pt x="187" y="819"/>
                  <a:pt x="199" y="840"/>
                  <a:pt x="207" y="857"/>
                </a:cubicBezTo>
                <a:cubicBezTo>
                  <a:pt x="281" y="1017"/>
                  <a:pt x="307" y="1127"/>
                  <a:pt x="315" y="118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" name="Freeform 16"/>
          <p:cNvSpPr>
            <a:spLocks noEditPoints="1"/>
          </p:cNvSpPr>
          <p:nvPr/>
        </p:nvSpPr>
        <p:spPr bwMode="auto">
          <a:xfrm>
            <a:off x="1714137" y="4941944"/>
            <a:ext cx="1250726" cy="1003228"/>
          </a:xfrm>
          <a:custGeom>
            <a:avLst/>
            <a:gdLst>
              <a:gd name="T0" fmla="*/ 495 w 541"/>
              <a:gd name="T1" fmla="*/ 223 h 434"/>
              <a:gd name="T2" fmla="*/ 540 w 541"/>
              <a:gd name="T3" fmla="*/ 168 h 434"/>
              <a:gd name="T4" fmla="*/ 494 w 541"/>
              <a:gd name="T5" fmla="*/ 112 h 434"/>
              <a:gd name="T6" fmla="*/ 540 w 541"/>
              <a:gd name="T7" fmla="*/ 57 h 434"/>
              <a:gd name="T8" fmla="*/ 483 w 541"/>
              <a:gd name="T9" fmla="*/ 0 h 434"/>
              <a:gd name="T10" fmla="*/ 56 w 541"/>
              <a:gd name="T11" fmla="*/ 0 h 434"/>
              <a:gd name="T12" fmla="*/ 0 w 541"/>
              <a:gd name="T13" fmla="*/ 56 h 434"/>
              <a:gd name="T14" fmla="*/ 46 w 541"/>
              <a:gd name="T15" fmla="*/ 112 h 434"/>
              <a:gd name="T16" fmla="*/ 0 w 541"/>
              <a:gd name="T17" fmla="*/ 167 h 434"/>
              <a:gd name="T18" fmla="*/ 46 w 541"/>
              <a:gd name="T19" fmla="*/ 223 h 434"/>
              <a:gd name="T20" fmla="*/ 1 w 541"/>
              <a:gd name="T21" fmla="*/ 278 h 434"/>
              <a:gd name="T22" fmla="*/ 57 w 541"/>
              <a:gd name="T23" fmla="*/ 334 h 434"/>
              <a:gd name="T24" fmla="*/ 157 w 541"/>
              <a:gd name="T25" fmla="*/ 334 h 434"/>
              <a:gd name="T26" fmla="*/ 161 w 541"/>
              <a:gd name="T27" fmla="*/ 351 h 434"/>
              <a:gd name="T28" fmla="*/ 272 w 541"/>
              <a:gd name="T29" fmla="*/ 433 h 434"/>
              <a:gd name="T30" fmla="*/ 383 w 541"/>
              <a:gd name="T31" fmla="*/ 335 h 434"/>
              <a:gd name="T32" fmla="*/ 484 w 541"/>
              <a:gd name="T33" fmla="*/ 335 h 434"/>
              <a:gd name="T34" fmla="*/ 541 w 541"/>
              <a:gd name="T35" fmla="*/ 278 h 434"/>
              <a:gd name="T36" fmla="*/ 495 w 541"/>
              <a:gd name="T37" fmla="*/ 223 h 434"/>
              <a:gd name="T38" fmla="*/ 423 w 541"/>
              <a:gd name="T39" fmla="*/ 241 h 434"/>
              <a:gd name="T40" fmla="*/ 118 w 541"/>
              <a:gd name="T41" fmla="*/ 241 h 434"/>
              <a:gd name="T42" fmla="*/ 104 w 541"/>
              <a:gd name="T43" fmla="*/ 227 h 434"/>
              <a:gd name="T44" fmla="*/ 118 w 541"/>
              <a:gd name="T45" fmla="*/ 213 h 434"/>
              <a:gd name="T46" fmla="*/ 423 w 541"/>
              <a:gd name="T47" fmla="*/ 213 h 434"/>
              <a:gd name="T48" fmla="*/ 437 w 541"/>
              <a:gd name="T49" fmla="*/ 227 h 434"/>
              <a:gd name="T50" fmla="*/ 423 w 541"/>
              <a:gd name="T51" fmla="*/ 241 h 434"/>
              <a:gd name="T52" fmla="*/ 423 w 541"/>
              <a:gd name="T53" fmla="*/ 116 h 434"/>
              <a:gd name="T54" fmla="*/ 118 w 541"/>
              <a:gd name="T55" fmla="*/ 116 h 434"/>
              <a:gd name="T56" fmla="*/ 104 w 541"/>
              <a:gd name="T57" fmla="*/ 102 h 434"/>
              <a:gd name="T58" fmla="*/ 118 w 541"/>
              <a:gd name="T59" fmla="*/ 88 h 434"/>
              <a:gd name="T60" fmla="*/ 423 w 541"/>
              <a:gd name="T61" fmla="*/ 88 h 434"/>
              <a:gd name="T62" fmla="*/ 437 w 541"/>
              <a:gd name="T63" fmla="*/ 102 h 434"/>
              <a:gd name="T64" fmla="*/ 423 w 541"/>
              <a:gd name="T65" fmla="*/ 116 h 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1" h="434">
                <a:moveTo>
                  <a:pt x="495" y="223"/>
                </a:moveTo>
                <a:cubicBezTo>
                  <a:pt x="521" y="218"/>
                  <a:pt x="540" y="195"/>
                  <a:pt x="540" y="168"/>
                </a:cubicBezTo>
                <a:cubicBezTo>
                  <a:pt x="540" y="140"/>
                  <a:pt x="520" y="117"/>
                  <a:pt x="494" y="112"/>
                </a:cubicBezTo>
                <a:cubicBezTo>
                  <a:pt x="520" y="107"/>
                  <a:pt x="540" y="84"/>
                  <a:pt x="540" y="57"/>
                </a:cubicBezTo>
                <a:cubicBezTo>
                  <a:pt x="540" y="26"/>
                  <a:pt x="514" y="0"/>
                  <a:pt x="48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5"/>
                  <a:pt x="0" y="56"/>
                </a:cubicBezTo>
                <a:cubicBezTo>
                  <a:pt x="0" y="84"/>
                  <a:pt x="20" y="107"/>
                  <a:pt x="46" y="112"/>
                </a:cubicBezTo>
                <a:cubicBezTo>
                  <a:pt x="20" y="117"/>
                  <a:pt x="0" y="140"/>
                  <a:pt x="0" y="167"/>
                </a:cubicBezTo>
                <a:cubicBezTo>
                  <a:pt x="0" y="195"/>
                  <a:pt x="20" y="218"/>
                  <a:pt x="46" y="223"/>
                </a:cubicBezTo>
                <a:cubicBezTo>
                  <a:pt x="20" y="228"/>
                  <a:pt x="1" y="250"/>
                  <a:pt x="1" y="278"/>
                </a:cubicBezTo>
                <a:cubicBezTo>
                  <a:pt x="1" y="309"/>
                  <a:pt x="26" y="334"/>
                  <a:pt x="57" y="334"/>
                </a:cubicBezTo>
                <a:cubicBezTo>
                  <a:pt x="157" y="334"/>
                  <a:pt x="157" y="334"/>
                  <a:pt x="157" y="334"/>
                </a:cubicBezTo>
                <a:cubicBezTo>
                  <a:pt x="158" y="340"/>
                  <a:pt x="159" y="345"/>
                  <a:pt x="161" y="351"/>
                </a:cubicBezTo>
                <a:cubicBezTo>
                  <a:pt x="175" y="399"/>
                  <a:pt x="219" y="434"/>
                  <a:pt x="272" y="433"/>
                </a:cubicBezTo>
                <a:cubicBezTo>
                  <a:pt x="331" y="433"/>
                  <a:pt x="380" y="392"/>
                  <a:pt x="383" y="335"/>
                </a:cubicBezTo>
                <a:cubicBezTo>
                  <a:pt x="484" y="335"/>
                  <a:pt x="484" y="335"/>
                  <a:pt x="484" y="335"/>
                </a:cubicBezTo>
                <a:cubicBezTo>
                  <a:pt x="515" y="335"/>
                  <a:pt x="541" y="309"/>
                  <a:pt x="541" y="278"/>
                </a:cubicBezTo>
                <a:cubicBezTo>
                  <a:pt x="541" y="251"/>
                  <a:pt x="521" y="228"/>
                  <a:pt x="495" y="223"/>
                </a:cubicBezTo>
                <a:close/>
                <a:moveTo>
                  <a:pt x="423" y="241"/>
                </a:moveTo>
                <a:cubicBezTo>
                  <a:pt x="118" y="241"/>
                  <a:pt x="118" y="241"/>
                  <a:pt x="118" y="241"/>
                </a:cubicBezTo>
                <a:cubicBezTo>
                  <a:pt x="110" y="241"/>
                  <a:pt x="104" y="234"/>
                  <a:pt x="104" y="227"/>
                </a:cubicBezTo>
                <a:cubicBezTo>
                  <a:pt x="104" y="219"/>
                  <a:pt x="110" y="213"/>
                  <a:pt x="118" y="213"/>
                </a:cubicBezTo>
                <a:cubicBezTo>
                  <a:pt x="423" y="213"/>
                  <a:pt x="423" y="213"/>
                  <a:pt x="423" y="213"/>
                </a:cubicBezTo>
                <a:cubicBezTo>
                  <a:pt x="431" y="213"/>
                  <a:pt x="437" y="219"/>
                  <a:pt x="437" y="227"/>
                </a:cubicBezTo>
                <a:cubicBezTo>
                  <a:pt x="437" y="234"/>
                  <a:pt x="431" y="241"/>
                  <a:pt x="423" y="241"/>
                </a:cubicBezTo>
                <a:close/>
                <a:moveTo>
                  <a:pt x="423" y="116"/>
                </a:moveTo>
                <a:cubicBezTo>
                  <a:pt x="118" y="116"/>
                  <a:pt x="118" y="116"/>
                  <a:pt x="118" y="116"/>
                </a:cubicBezTo>
                <a:cubicBezTo>
                  <a:pt x="110" y="116"/>
                  <a:pt x="104" y="110"/>
                  <a:pt x="104" y="102"/>
                </a:cubicBezTo>
                <a:cubicBezTo>
                  <a:pt x="104" y="95"/>
                  <a:pt x="110" y="88"/>
                  <a:pt x="118" y="88"/>
                </a:cubicBezTo>
                <a:cubicBezTo>
                  <a:pt x="423" y="88"/>
                  <a:pt x="423" y="88"/>
                  <a:pt x="423" y="88"/>
                </a:cubicBezTo>
                <a:cubicBezTo>
                  <a:pt x="431" y="88"/>
                  <a:pt x="437" y="95"/>
                  <a:pt x="437" y="102"/>
                </a:cubicBezTo>
                <a:cubicBezTo>
                  <a:pt x="437" y="110"/>
                  <a:pt x="431" y="116"/>
                  <a:pt x="423" y="11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3" name="Group 12"/>
          <p:cNvGrpSpPr/>
          <p:nvPr/>
        </p:nvGrpSpPr>
        <p:grpSpPr>
          <a:xfrm>
            <a:off x="1297713" y="2296769"/>
            <a:ext cx="2023176" cy="1810837"/>
            <a:chOff x="8169276" y="952501"/>
            <a:chExt cx="3781424" cy="3384550"/>
          </a:xfrm>
          <a:solidFill>
            <a:schemeClr val="accent1"/>
          </a:solidFill>
        </p:grpSpPr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9297988" y="1533526"/>
              <a:ext cx="1392237" cy="1004888"/>
            </a:xfrm>
            <a:custGeom>
              <a:avLst/>
              <a:gdLst>
                <a:gd name="T0" fmla="*/ 142 w 370"/>
                <a:gd name="T1" fmla="*/ 228 h 267"/>
                <a:gd name="T2" fmla="*/ 241 w 370"/>
                <a:gd name="T3" fmla="*/ 248 h 267"/>
                <a:gd name="T4" fmla="*/ 303 w 370"/>
                <a:gd name="T5" fmla="*/ 226 h 267"/>
                <a:gd name="T6" fmla="*/ 368 w 370"/>
                <a:gd name="T7" fmla="*/ 107 h 267"/>
                <a:gd name="T8" fmla="*/ 278 w 370"/>
                <a:gd name="T9" fmla="*/ 11 h 267"/>
                <a:gd name="T10" fmla="*/ 179 w 370"/>
                <a:gd name="T11" fmla="*/ 58 h 267"/>
                <a:gd name="T12" fmla="*/ 168 w 370"/>
                <a:gd name="T13" fmla="*/ 65 h 267"/>
                <a:gd name="T14" fmla="*/ 155 w 370"/>
                <a:gd name="T15" fmla="*/ 60 h 267"/>
                <a:gd name="T16" fmla="*/ 67 w 370"/>
                <a:gd name="T17" fmla="*/ 47 h 267"/>
                <a:gd name="T18" fmla="*/ 0 w 370"/>
                <a:gd name="T19" fmla="*/ 116 h 267"/>
                <a:gd name="T20" fmla="*/ 9 w 370"/>
                <a:gd name="T21" fmla="*/ 121 h 267"/>
                <a:gd name="T22" fmla="*/ 84 w 370"/>
                <a:gd name="T23" fmla="*/ 267 h 267"/>
                <a:gd name="T24" fmla="*/ 142 w 370"/>
                <a:gd name="T25" fmla="*/ 228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0" h="267">
                  <a:moveTo>
                    <a:pt x="142" y="228"/>
                  </a:moveTo>
                  <a:cubicBezTo>
                    <a:pt x="189" y="219"/>
                    <a:pt x="225" y="237"/>
                    <a:pt x="241" y="248"/>
                  </a:cubicBezTo>
                  <a:cubicBezTo>
                    <a:pt x="253" y="241"/>
                    <a:pt x="275" y="230"/>
                    <a:pt x="303" y="226"/>
                  </a:cubicBezTo>
                  <a:cubicBezTo>
                    <a:pt x="304" y="191"/>
                    <a:pt x="319" y="134"/>
                    <a:pt x="368" y="107"/>
                  </a:cubicBezTo>
                  <a:cubicBezTo>
                    <a:pt x="370" y="82"/>
                    <a:pt x="350" y="22"/>
                    <a:pt x="278" y="11"/>
                  </a:cubicBezTo>
                  <a:cubicBezTo>
                    <a:pt x="211" y="0"/>
                    <a:pt x="181" y="56"/>
                    <a:pt x="179" y="58"/>
                  </a:cubicBezTo>
                  <a:cubicBezTo>
                    <a:pt x="177" y="62"/>
                    <a:pt x="173" y="65"/>
                    <a:pt x="168" y="65"/>
                  </a:cubicBezTo>
                  <a:cubicBezTo>
                    <a:pt x="163" y="66"/>
                    <a:pt x="158" y="64"/>
                    <a:pt x="155" y="60"/>
                  </a:cubicBezTo>
                  <a:cubicBezTo>
                    <a:pt x="155" y="59"/>
                    <a:pt x="133" y="32"/>
                    <a:pt x="67" y="47"/>
                  </a:cubicBezTo>
                  <a:cubicBezTo>
                    <a:pt x="14" y="60"/>
                    <a:pt x="2" y="101"/>
                    <a:pt x="0" y="116"/>
                  </a:cubicBezTo>
                  <a:cubicBezTo>
                    <a:pt x="3" y="117"/>
                    <a:pt x="6" y="119"/>
                    <a:pt x="9" y="121"/>
                  </a:cubicBezTo>
                  <a:cubicBezTo>
                    <a:pt x="63" y="161"/>
                    <a:pt x="80" y="224"/>
                    <a:pt x="84" y="267"/>
                  </a:cubicBezTo>
                  <a:cubicBezTo>
                    <a:pt x="96" y="250"/>
                    <a:pt x="114" y="234"/>
                    <a:pt x="142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8169276" y="952501"/>
              <a:ext cx="3781424" cy="3384550"/>
            </a:xfrm>
            <a:custGeom>
              <a:avLst/>
              <a:gdLst>
                <a:gd name="T0" fmla="*/ 932 w 1005"/>
                <a:gd name="T1" fmla="*/ 313 h 899"/>
                <a:gd name="T2" fmla="*/ 693 w 1005"/>
                <a:gd name="T3" fmla="*/ 126 h 899"/>
                <a:gd name="T4" fmla="*/ 192 w 1005"/>
                <a:gd name="T5" fmla="*/ 181 h 899"/>
                <a:gd name="T6" fmla="*/ 261 w 1005"/>
                <a:gd name="T7" fmla="*/ 549 h 899"/>
                <a:gd name="T8" fmla="*/ 292 w 1005"/>
                <a:gd name="T9" fmla="*/ 298 h 899"/>
                <a:gd name="T10" fmla="*/ 155 w 1005"/>
                <a:gd name="T11" fmla="*/ 377 h 899"/>
                <a:gd name="T12" fmla="*/ 244 w 1005"/>
                <a:gd name="T13" fmla="*/ 409 h 899"/>
                <a:gd name="T14" fmla="*/ 255 w 1005"/>
                <a:gd name="T15" fmla="*/ 435 h 899"/>
                <a:gd name="T16" fmla="*/ 128 w 1005"/>
                <a:gd name="T17" fmla="*/ 388 h 899"/>
                <a:gd name="T18" fmla="*/ 274 w 1005"/>
                <a:gd name="T19" fmla="*/ 257 h 899"/>
                <a:gd name="T20" fmla="*/ 464 w 1005"/>
                <a:gd name="T21" fmla="*/ 184 h 899"/>
                <a:gd name="T22" fmla="*/ 673 w 1005"/>
                <a:gd name="T23" fmla="*/ 190 h 899"/>
                <a:gd name="T24" fmla="*/ 851 w 1005"/>
                <a:gd name="T25" fmla="*/ 291 h 899"/>
                <a:gd name="T26" fmla="*/ 914 w 1005"/>
                <a:gd name="T27" fmla="*/ 518 h 899"/>
                <a:gd name="T28" fmla="*/ 747 w 1005"/>
                <a:gd name="T29" fmla="*/ 572 h 899"/>
                <a:gd name="T30" fmla="*/ 474 w 1005"/>
                <a:gd name="T31" fmla="*/ 615 h 899"/>
                <a:gd name="T32" fmla="*/ 421 w 1005"/>
                <a:gd name="T33" fmla="*/ 572 h 899"/>
                <a:gd name="T34" fmla="*/ 446 w 1005"/>
                <a:gd name="T35" fmla="*/ 560 h 899"/>
                <a:gd name="T36" fmla="*/ 553 w 1005"/>
                <a:gd name="T37" fmla="*/ 547 h 899"/>
                <a:gd name="T38" fmla="*/ 854 w 1005"/>
                <a:gd name="T39" fmla="*/ 560 h 899"/>
                <a:gd name="T40" fmla="*/ 857 w 1005"/>
                <a:gd name="T41" fmla="*/ 427 h 899"/>
                <a:gd name="T42" fmla="*/ 831 w 1005"/>
                <a:gd name="T43" fmla="*/ 311 h 899"/>
                <a:gd name="T44" fmla="*/ 632 w 1005"/>
                <a:gd name="T45" fmla="*/ 378 h 899"/>
                <a:gd name="T46" fmla="*/ 742 w 1005"/>
                <a:gd name="T47" fmla="*/ 461 h 899"/>
                <a:gd name="T48" fmla="*/ 549 w 1005"/>
                <a:gd name="T49" fmla="*/ 430 h 899"/>
                <a:gd name="T50" fmla="*/ 447 w 1005"/>
                <a:gd name="T51" fmla="*/ 410 h 899"/>
                <a:gd name="T52" fmla="*/ 381 w 1005"/>
                <a:gd name="T53" fmla="*/ 488 h 899"/>
                <a:gd name="T54" fmla="*/ 300 w 1005"/>
                <a:gd name="T55" fmla="*/ 535 h 899"/>
                <a:gd name="T56" fmla="*/ 298 w 1005"/>
                <a:gd name="T57" fmla="*/ 538 h 899"/>
                <a:gd name="T58" fmla="*/ 274 w 1005"/>
                <a:gd name="T59" fmla="*/ 618 h 899"/>
                <a:gd name="T60" fmla="*/ 288 w 1005"/>
                <a:gd name="T61" fmla="*/ 665 h 899"/>
                <a:gd name="T62" fmla="*/ 352 w 1005"/>
                <a:gd name="T63" fmla="*/ 724 h 899"/>
                <a:gd name="T64" fmla="*/ 571 w 1005"/>
                <a:gd name="T65" fmla="*/ 769 h 899"/>
                <a:gd name="T66" fmla="*/ 570 w 1005"/>
                <a:gd name="T67" fmla="*/ 769 h 899"/>
                <a:gd name="T68" fmla="*/ 681 w 1005"/>
                <a:gd name="T69" fmla="*/ 675 h 899"/>
                <a:gd name="T70" fmla="*/ 650 w 1005"/>
                <a:gd name="T71" fmla="*/ 634 h 899"/>
                <a:gd name="T72" fmla="*/ 708 w 1005"/>
                <a:gd name="T73" fmla="*/ 665 h 899"/>
                <a:gd name="T74" fmla="*/ 691 w 1005"/>
                <a:gd name="T75" fmla="*/ 750 h 899"/>
                <a:gd name="T76" fmla="*/ 491 w 1005"/>
                <a:gd name="T77" fmla="*/ 785 h 899"/>
                <a:gd name="T78" fmla="*/ 787 w 1005"/>
                <a:gd name="T79" fmla="*/ 830 h 899"/>
                <a:gd name="T80" fmla="*/ 1001 w 1005"/>
                <a:gd name="T81" fmla="*/ 474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5" h="899">
                  <a:moveTo>
                    <a:pt x="1001" y="474"/>
                  </a:moveTo>
                  <a:cubicBezTo>
                    <a:pt x="997" y="357"/>
                    <a:pt x="932" y="313"/>
                    <a:pt x="932" y="313"/>
                  </a:cubicBezTo>
                  <a:cubicBezTo>
                    <a:pt x="932" y="313"/>
                    <a:pt x="924" y="257"/>
                    <a:pt x="873" y="197"/>
                  </a:cubicBezTo>
                  <a:cubicBezTo>
                    <a:pt x="794" y="111"/>
                    <a:pt x="693" y="126"/>
                    <a:pt x="693" y="126"/>
                  </a:cubicBezTo>
                  <a:cubicBezTo>
                    <a:pt x="563" y="0"/>
                    <a:pt x="430" y="97"/>
                    <a:pt x="430" y="97"/>
                  </a:cubicBezTo>
                  <a:cubicBezTo>
                    <a:pt x="245" y="36"/>
                    <a:pt x="192" y="181"/>
                    <a:pt x="192" y="181"/>
                  </a:cubicBezTo>
                  <a:cubicBezTo>
                    <a:pt x="86" y="193"/>
                    <a:pt x="0" y="317"/>
                    <a:pt x="77" y="450"/>
                  </a:cubicBezTo>
                  <a:cubicBezTo>
                    <a:pt x="136" y="552"/>
                    <a:pt x="224" y="554"/>
                    <a:pt x="261" y="549"/>
                  </a:cubicBezTo>
                  <a:cubicBezTo>
                    <a:pt x="274" y="517"/>
                    <a:pt x="300" y="481"/>
                    <a:pt x="357" y="465"/>
                  </a:cubicBezTo>
                  <a:cubicBezTo>
                    <a:pt x="358" y="459"/>
                    <a:pt x="365" y="350"/>
                    <a:pt x="292" y="298"/>
                  </a:cubicBezTo>
                  <a:cubicBezTo>
                    <a:pt x="249" y="267"/>
                    <a:pt x="201" y="275"/>
                    <a:pt x="174" y="295"/>
                  </a:cubicBezTo>
                  <a:cubicBezTo>
                    <a:pt x="149" y="315"/>
                    <a:pt x="142" y="345"/>
                    <a:pt x="155" y="377"/>
                  </a:cubicBezTo>
                  <a:cubicBezTo>
                    <a:pt x="161" y="394"/>
                    <a:pt x="171" y="405"/>
                    <a:pt x="185" y="411"/>
                  </a:cubicBezTo>
                  <a:cubicBezTo>
                    <a:pt x="212" y="422"/>
                    <a:pt x="243" y="409"/>
                    <a:pt x="244" y="409"/>
                  </a:cubicBezTo>
                  <a:cubicBezTo>
                    <a:pt x="251" y="406"/>
                    <a:pt x="259" y="410"/>
                    <a:pt x="262" y="417"/>
                  </a:cubicBezTo>
                  <a:cubicBezTo>
                    <a:pt x="265" y="424"/>
                    <a:pt x="262" y="432"/>
                    <a:pt x="255" y="435"/>
                  </a:cubicBezTo>
                  <a:cubicBezTo>
                    <a:pt x="253" y="436"/>
                    <a:pt x="212" y="453"/>
                    <a:pt x="174" y="437"/>
                  </a:cubicBezTo>
                  <a:cubicBezTo>
                    <a:pt x="154" y="429"/>
                    <a:pt x="138" y="412"/>
                    <a:pt x="128" y="388"/>
                  </a:cubicBezTo>
                  <a:cubicBezTo>
                    <a:pt x="111" y="343"/>
                    <a:pt x="122" y="300"/>
                    <a:pt x="157" y="273"/>
                  </a:cubicBezTo>
                  <a:cubicBezTo>
                    <a:pt x="189" y="248"/>
                    <a:pt x="234" y="243"/>
                    <a:pt x="274" y="257"/>
                  </a:cubicBezTo>
                  <a:cubicBezTo>
                    <a:pt x="281" y="227"/>
                    <a:pt x="304" y="187"/>
                    <a:pt x="361" y="174"/>
                  </a:cubicBezTo>
                  <a:cubicBezTo>
                    <a:pt x="415" y="161"/>
                    <a:pt x="447" y="173"/>
                    <a:pt x="464" y="184"/>
                  </a:cubicBezTo>
                  <a:cubicBezTo>
                    <a:pt x="484" y="158"/>
                    <a:pt x="524" y="127"/>
                    <a:pt x="582" y="137"/>
                  </a:cubicBezTo>
                  <a:cubicBezTo>
                    <a:pt x="631" y="145"/>
                    <a:pt x="658" y="170"/>
                    <a:pt x="673" y="190"/>
                  </a:cubicBezTo>
                  <a:cubicBezTo>
                    <a:pt x="686" y="208"/>
                    <a:pt x="694" y="230"/>
                    <a:pt x="696" y="250"/>
                  </a:cubicBezTo>
                  <a:cubicBezTo>
                    <a:pt x="751" y="237"/>
                    <a:pt x="814" y="253"/>
                    <a:pt x="851" y="291"/>
                  </a:cubicBezTo>
                  <a:cubicBezTo>
                    <a:pt x="881" y="322"/>
                    <a:pt x="892" y="365"/>
                    <a:pt x="881" y="411"/>
                  </a:cubicBezTo>
                  <a:cubicBezTo>
                    <a:pt x="895" y="424"/>
                    <a:pt x="922" y="459"/>
                    <a:pt x="914" y="518"/>
                  </a:cubicBezTo>
                  <a:cubicBezTo>
                    <a:pt x="910" y="549"/>
                    <a:pt x="893" y="573"/>
                    <a:pt x="866" y="586"/>
                  </a:cubicBezTo>
                  <a:cubicBezTo>
                    <a:pt x="831" y="602"/>
                    <a:pt x="785" y="596"/>
                    <a:pt x="747" y="572"/>
                  </a:cubicBezTo>
                  <a:cubicBezTo>
                    <a:pt x="693" y="538"/>
                    <a:pt x="609" y="536"/>
                    <a:pt x="571" y="568"/>
                  </a:cubicBezTo>
                  <a:cubicBezTo>
                    <a:pt x="541" y="593"/>
                    <a:pt x="507" y="618"/>
                    <a:pt x="474" y="615"/>
                  </a:cubicBezTo>
                  <a:cubicBezTo>
                    <a:pt x="472" y="615"/>
                    <a:pt x="469" y="615"/>
                    <a:pt x="466" y="614"/>
                  </a:cubicBezTo>
                  <a:cubicBezTo>
                    <a:pt x="447" y="610"/>
                    <a:pt x="432" y="596"/>
                    <a:pt x="421" y="572"/>
                  </a:cubicBezTo>
                  <a:cubicBezTo>
                    <a:pt x="417" y="565"/>
                    <a:pt x="420" y="557"/>
                    <a:pt x="427" y="554"/>
                  </a:cubicBezTo>
                  <a:cubicBezTo>
                    <a:pt x="434" y="550"/>
                    <a:pt x="443" y="553"/>
                    <a:pt x="446" y="560"/>
                  </a:cubicBezTo>
                  <a:cubicBezTo>
                    <a:pt x="453" y="576"/>
                    <a:pt x="462" y="584"/>
                    <a:pt x="473" y="586"/>
                  </a:cubicBezTo>
                  <a:cubicBezTo>
                    <a:pt x="496" y="592"/>
                    <a:pt x="530" y="566"/>
                    <a:pt x="553" y="547"/>
                  </a:cubicBezTo>
                  <a:cubicBezTo>
                    <a:pt x="601" y="506"/>
                    <a:pt x="697" y="507"/>
                    <a:pt x="762" y="548"/>
                  </a:cubicBezTo>
                  <a:cubicBezTo>
                    <a:pt x="792" y="567"/>
                    <a:pt x="828" y="572"/>
                    <a:pt x="854" y="560"/>
                  </a:cubicBezTo>
                  <a:cubicBezTo>
                    <a:pt x="872" y="552"/>
                    <a:pt x="883" y="536"/>
                    <a:pt x="886" y="514"/>
                  </a:cubicBezTo>
                  <a:cubicBezTo>
                    <a:pt x="895" y="455"/>
                    <a:pt x="858" y="427"/>
                    <a:pt x="857" y="427"/>
                  </a:cubicBezTo>
                  <a:cubicBezTo>
                    <a:pt x="852" y="424"/>
                    <a:pt x="850" y="418"/>
                    <a:pt x="852" y="412"/>
                  </a:cubicBezTo>
                  <a:cubicBezTo>
                    <a:pt x="863" y="372"/>
                    <a:pt x="856" y="337"/>
                    <a:pt x="831" y="311"/>
                  </a:cubicBezTo>
                  <a:cubicBezTo>
                    <a:pt x="800" y="280"/>
                    <a:pt x="747" y="266"/>
                    <a:pt x="702" y="278"/>
                  </a:cubicBezTo>
                  <a:cubicBezTo>
                    <a:pt x="642" y="293"/>
                    <a:pt x="633" y="357"/>
                    <a:pt x="632" y="378"/>
                  </a:cubicBezTo>
                  <a:cubicBezTo>
                    <a:pt x="667" y="380"/>
                    <a:pt x="707" y="396"/>
                    <a:pt x="744" y="441"/>
                  </a:cubicBezTo>
                  <a:cubicBezTo>
                    <a:pt x="749" y="447"/>
                    <a:pt x="748" y="456"/>
                    <a:pt x="742" y="461"/>
                  </a:cubicBezTo>
                  <a:cubicBezTo>
                    <a:pt x="736" y="466"/>
                    <a:pt x="727" y="465"/>
                    <a:pt x="722" y="459"/>
                  </a:cubicBezTo>
                  <a:cubicBezTo>
                    <a:pt x="643" y="362"/>
                    <a:pt x="552" y="428"/>
                    <a:pt x="549" y="430"/>
                  </a:cubicBezTo>
                  <a:cubicBezTo>
                    <a:pt x="543" y="434"/>
                    <a:pt x="536" y="434"/>
                    <a:pt x="531" y="430"/>
                  </a:cubicBezTo>
                  <a:cubicBezTo>
                    <a:pt x="529" y="429"/>
                    <a:pt x="496" y="400"/>
                    <a:pt x="447" y="410"/>
                  </a:cubicBezTo>
                  <a:cubicBezTo>
                    <a:pt x="401" y="419"/>
                    <a:pt x="393" y="476"/>
                    <a:pt x="393" y="476"/>
                  </a:cubicBezTo>
                  <a:cubicBezTo>
                    <a:pt x="392" y="482"/>
                    <a:pt x="387" y="487"/>
                    <a:pt x="381" y="488"/>
                  </a:cubicBezTo>
                  <a:cubicBezTo>
                    <a:pt x="339" y="496"/>
                    <a:pt x="315" y="514"/>
                    <a:pt x="300" y="535"/>
                  </a:cubicBezTo>
                  <a:cubicBezTo>
                    <a:pt x="300" y="535"/>
                    <a:pt x="300" y="535"/>
                    <a:pt x="300" y="535"/>
                  </a:cubicBezTo>
                  <a:cubicBezTo>
                    <a:pt x="300" y="535"/>
                    <a:pt x="300" y="535"/>
                    <a:pt x="300" y="535"/>
                  </a:cubicBezTo>
                  <a:cubicBezTo>
                    <a:pt x="299" y="536"/>
                    <a:pt x="299" y="537"/>
                    <a:pt x="298" y="538"/>
                  </a:cubicBezTo>
                  <a:cubicBezTo>
                    <a:pt x="278" y="568"/>
                    <a:pt x="273" y="596"/>
                    <a:pt x="275" y="618"/>
                  </a:cubicBezTo>
                  <a:cubicBezTo>
                    <a:pt x="275" y="618"/>
                    <a:pt x="274" y="618"/>
                    <a:pt x="274" y="618"/>
                  </a:cubicBezTo>
                  <a:cubicBezTo>
                    <a:pt x="275" y="625"/>
                    <a:pt x="276" y="631"/>
                    <a:pt x="278" y="637"/>
                  </a:cubicBezTo>
                  <a:cubicBezTo>
                    <a:pt x="281" y="654"/>
                    <a:pt x="288" y="664"/>
                    <a:pt x="288" y="665"/>
                  </a:cubicBezTo>
                  <a:cubicBezTo>
                    <a:pt x="302" y="693"/>
                    <a:pt x="326" y="711"/>
                    <a:pt x="352" y="724"/>
                  </a:cubicBezTo>
                  <a:cubicBezTo>
                    <a:pt x="352" y="724"/>
                    <a:pt x="352" y="724"/>
                    <a:pt x="352" y="724"/>
                  </a:cubicBezTo>
                  <a:cubicBezTo>
                    <a:pt x="352" y="724"/>
                    <a:pt x="418" y="758"/>
                    <a:pt x="552" y="768"/>
                  </a:cubicBezTo>
                  <a:cubicBezTo>
                    <a:pt x="558" y="768"/>
                    <a:pt x="565" y="769"/>
                    <a:pt x="571" y="769"/>
                  </a:cubicBezTo>
                  <a:cubicBezTo>
                    <a:pt x="571" y="769"/>
                    <a:pt x="570" y="769"/>
                    <a:pt x="570" y="769"/>
                  </a:cubicBezTo>
                  <a:cubicBezTo>
                    <a:pt x="570" y="769"/>
                    <a:pt x="570" y="769"/>
                    <a:pt x="570" y="769"/>
                  </a:cubicBezTo>
                  <a:cubicBezTo>
                    <a:pt x="606" y="770"/>
                    <a:pt x="643" y="762"/>
                    <a:pt x="668" y="733"/>
                  </a:cubicBezTo>
                  <a:cubicBezTo>
                    <a:pt x="682" y="710"/>
                    <a:pt x="687" y="689"/>
                    <a:pt x="681" y="675"/>
                  </a:cubicBezTo>
                  <a:cubicBezTo>
                    <a:pt x="675" y="658"/>
                    <a:pt x="659" y="652"/>
                    <a:pt x="659" y="652"/>
                  </a:cubicBezTo>
                  <a:cubicBezTo>
                    <a:pt x="651" y="649"/>
                    <a:pt x="648" y="641"/>
                    <a:pt x="650" y="634"/>
                  </a:cubicBezTo>
                  <a:cubicBezTo>
                    <a:pt x="653" y="627"/>
                    <a:pt x="661" y="623"/>
                    <a:pt x="668" y="625"/>
                  </a:cubicBezTo>
                  <a:cubicBezTo>
                    <a:pt x="669" y="626"/>
                    <a:pt x="698" y="636"/>
                    <a:pt x="708" y="665"/>
                  </a:cubicBezTo>
                  <a:cubicBezTo>
                    <a:pt x="717" y="689"/>
                    <a:pt x="711" y="717"/>
                    <a:pt x="692" y="749"/>
                  </a:cubicBezTo>
                  <a:cubicBezTo>
                    <a:pt x="691" y="749"/>
                    <a:pt x="691" y="750"/>
                    <a:pt x="691" y="750"/>
                  </a:cubicBezTo>
                  <a:cubicBezTo>
                    <a:pt x="655" y="793"/>
                    <a:pt x="601" y="800"/>
                    <a:pt x="556" y="797"/>
                  </a:cubicBezTo>
                  <a:cubicBezTo>
                    <a:pt x="530" y="795"/>
                    <a:pt x="507" y="789"/>
                    <a:pt x="491" y="785"/>
                  </a:cubicBezTo>
                  <a:cubicBezTo>
                    <a:pt x="524" y="857"/>
                    <a:pt x="598" y="891"/>
                    <a:pt x="677" y="895"/>
                  </a:cubicBezTo>
                  <a:cubicBezTo>
                    <a:pt x="769" y="899"/>
                    <a:pt x="787" y="830"/>
                    <a:pt x="787" y="830"/>
                  </a:cubicBezTo>
                  <a:cubicBezTo>
                    <a:pt x="911" y="781"/>
                    <a:pt x="884" y="656"/>
                    <a:pt x="884" y="656"/>
                  </a:cubicBezTo>
                  <a:cubicBezTo>
                    <a:pt x="936" y="648"/>
                    <a:pt x="1005" y="590"/>
                    <a:pt x="1001" y="4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" name="Oval 4"/>
          <p:cNvSpPr/>
          <p:nvPr/>
        </p:nvSpPr>
        <p:spPr>
          <a:xfrm>
            <a:off x="4161325" y="2571611"/>
            <a:ext cx="479351" cy="479351"/>
          </a:xfrm>
          <a:prstGeom prst="ellipse">
            <a:avLst/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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4852972" y="2488120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GIFT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0" name="Oval 19"/>
          <p:cNvSpPr/>
          <p:nvPr/>
        </p:nvSpPr>
        <p:spPr>
          <a:xfrm>
            <a:off x="4161325" y="3385188"/>
            <a:ext cx="479351" cy="479351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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852972" y="3301697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USER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6" name="Oval 25"/>
          <p:cNvSpPr/>
          <p:nvPr/>
        </p:nvSpPr>
        <p:spPr>
          <a:xfrm>
            <a:off x="4161325" y="4278685"/>
            <a:ext cx="479351" cy="479351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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852972" y="4195194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SOLUTIONS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8" name="Oval 27"/>
          <p:cNvSpPr/>
          <p:nvPr/>
        </p:nvSpPr>
        <p:spPr>
          <a:xfrm>
            <a:off x="4161325" y="5090337"/>
            <a:ext cx="479351" cy="479351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4852972" y="5006846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PROJECT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774484" y="2488120"/>
            <a:ext cx="348552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DESIGN</a:t>
            </a:r>
          </a:p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PLAN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MARTIN, CEO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39" name="Rectangle 38"/>
          <p:cNvSpPr/>
          <p:nvPr/>
        </p:nvSpPr>
        <p:spPr>
          <a:xfrm>
            <a:off x="7614889" y="2554577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4610553" y="502179"/>
            <a:ext cx="29710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Brain Storm &amp; Content</a:t>
            </a:r>
          </a:p>
        </p:txBody>
      </p:sp>
      <p:sp>
        <p:nvSpPr>
          <p:cNvPr id="31" name="Rectangle 30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042031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9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9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500"/>
                            </p:stCondLst>
                            <p:childTnLst>
                              <p:par>
                                <p:cTn id="6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3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300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300"/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300"/>
                                        <p:tgtEl>
                                          <p:spTgt spid="3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300"/>
                                        <p:tgtEl>
                                          <p:spTgt spid="3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300"/>
                                        <p:tgtEl>
                                          <p:spTgt spid="3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5" grpId="0" animBg="1"/>
      <p:bldP spid="19" grpId="0"/>
      <p:bldP spid="20" grpId="0" animBg="1"/>
      <p:bldP spid="25" grpId="0"/>
      <p:bldP spid="26" grpId="0" animBg="1"/>
      <p:bldP spid="27" grpId="0"/>
      <p:bldP spid="28" grpId="0" animBg="1"/>
      <p:bldP spid="29" grpId="0"/>
      <p:bldP spid="38" grpId="0" build="p"/>
      <p:bldP spid="39" grpId="0" animBg="1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 rot="20190636">
            <a:off x="4518495" y="2673919"/>
            <a:ext cx="2953512" cy="1746504"/>
          </a:xfrm>
          <a:prstGeom prst="roundRect">
            <a:avLst>
              <a:gd name="adj" fmla="val 7535"/>
            </a:avLst>
          </a:prstGeom>
          <a:effectLst>
            <a:innerShdw blurRad="63500" dist="50800" dir="2700000">
              <a:prstClr val="black">
                <a:alpha val="50000"/>
              </a:prstClr>
            </a:innerShdw>
          </a:effectLst>
        </p:spPr>
      </p:sp>
      <p:grpSp>
        <p:nvGrpSpPr>
          <p:cNvPr id="2" name="Group 1"/>
          <p:cNvGrpSpPr/>
          <p:nvPr/>
        </p:nvGrpSpPr>
        <p:grpSpPr>
          <a:xfrm>
            <a:off x="4110377" y="3795089"/>
            <a:ext cx="4002842" cy="2377111"/>
            <a:chOff x="4110377" y="3795089"/>
            <a:chExt cx="4002842" cy="2377111"/>
          </a:xfrm>
        </p:grpSpPr>
        <p:sp>
          <p:nvSpPr>
            <p:cNvPr id="7" name="Rounded Rectangle 6"/>
            <p:cNvSpPr/>
            <p:nvPr/>
          </p:nvSpPr>
          <p:spPr>
            <a:xfrm>
              <a:off x="4110377" y="3795089"/>
              <a:ext cx="3874147" cy="2377111"/>
            </a:xfrm>
            <a:prstGeom prst="roundRect">
              <a:avLst>
                <a:gd name="adj" fmla="val 11705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4276229" y="3927989"/>
              <a:ext cx="3542445" cy="2116072"/>
            </a:xfrm>
            <a:prstGeom prst="roundRect">
              <a:avLst>
                <a:gd name="adj" fmla="val 11705"/>
              </a:avLst>
            </a:prstGeom>
            <a:noFill/>
            <a:ln w="19050">
              <a:solidFill>
                <a:schemeClr val="bg1">
                  <a:lumMod val="95000"/>
                </a:schemeClr>
              </a:solidFill>
              <a:prstDash val="dash"/>
            </a:ln>
            <a:effectLst>
              <a:innerShdw blurRad="63500" dist="50800" dir="27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 70"/>
            <p:cNvSpPr/>
            <p:nvPr/>
          </p:nvSpPr>
          <p:spPr>
            <a:xfrm>
              <a:off x="6918561" y="4675437"/>
              <a:ext cx="1194658" cy="616416"/>
            </a:xfrm>
            <a:custGeom>
              <a:avLst/>
              <a:gdLst>
                <a:gd name="connsiteX0" fmla="*/ 361188 w 1400017"/>
                <a:gd name="connsiteY0" fmla="*/ 0 h 722376"/>
                <a:gd name="connsiteX1" fmla="*/ 414352 w 1400017"/>
                <a:gd name="connsiteY1" fmla="*/ 5360 h 722376"/>
                <a:gd name="connsiteX2" fmla="*/ 431190 w 1400017"/>
                <a:gd name="connsiteY2" fmla="*/ 1960 h 722376"/>
                <a:gd name="connsiteX3" fmla="*/ 1280272 w 1400017"/>
                <a:gd name="connsiteY3" fmla="*/ 1960 h 722376"/>
                <a:gd name="connsiteX4" fmla="*/ 1400017 w 1400017"/>
                <a:gd name="connsiteY4" fmla="*/ 121705 h 722376"/>
                <a:gd name="connsiteX5" fmla="*/ 1400017 w 1400017"/>
                <a:gd name="connsiteY5" fmla="*/ 600672 h 722376"/>
                <a:gd name="connsiteX6" fmla="*/ 1280272 w 1400017"/>
                <a:gd name="connsiteY6" fmla="*/ 720417 h 722376"/>
                <a:gd name="connsiteX7" fmla="*/ 431190 w 1400017"/>
                <a:gd name="connsiteY7" fmla="*/ 720417 h 722376"/>
                <a:gd name="connsiteX8" fmla="*/ 414349 w 1400017"/>
                <a:gd name="connsiteY8" fmla="*/ 717017 h 722376"/>
                <a:gd name="connsiteX9" fmla="*/ 361188 w 1400017"/>
                <a:gd name="connsiteY9" fmla="*/ 722376 h 722376"/>
                <a:gd name="connsiteX10" fmla="*/ 0 w 1400017"/>
                <a:gd name="connsiteY10" fmla="*/ 361188 h 722376"/>
                <a:gd name="connsiteX11" fmla="*/ 361188 w 1400017"/>
                <a:gd name="connsiteY11" fmla="*/ 0 h 72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0017" h="722376">
                  <a:moveTo>
                    <a:pt x="361188" y="0"/>
                  </a:moveTo>
                  <a:lnTo>
                    <a:pt x="414352" y="5360"/>
                  </a:lnTo>
                  <a:lnTo>
                    <a:pt x="431190" y="1960"/>
                  </a:lnTo>
                  <a:lnTo>
                    <a:pt x="1280272" y="1960"/>
                  </a:lnTo>
                  <a:cubicBezTo>
                    <a:pt x="1346405" y="1960"/>
                    <a:pt x="1400017" y="55572"/>
                    <a:pt x="1400017" y="121705"/>
                  </a:cubicBezTo>
                  <a:lnTo>
                    <a:pt x="1400017" y="600672"/>
                  </a:lnTo>
                  <a:cubicBezTo>
                    <a:pt x="1400017" y="666805"/>
                    <a:pt x="1346405" y="720417"/>
                    <a:pt x="1280272" y="720417"/>
                  </a:cubicBezTo>
                  <a:lnTo>
                    <a:pt x="431190" y="720417"/>
                  </a:lnTo>
                  <a:lnTo>
                    <a:pt x="414349" y="717017"/>
                  </a:lnTo>
                  <a:lnTo>
                    <a:pt x="361188" y="722376"/>
                  </a:lnTo>
                  <a:cubicBezTo>
                    <a:pt x="161709" y="722376"/>
                    <a:pt x="0" y="560667"/>
                    <a:pt x="0" y="361188"/>
                  </a:cubicBezTo>
                  <a:cubicBezTo>
                    <a:pt x="0" y="161709"/>
                    <a:pt x="161709" y="0"/>
                    <a:pt x="361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7020827" y="4821088"/>
              <a:ext cx="325114" cy="32511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431584" y="5817984"/>
              <a:ext cx="885558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8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oboto" panose="02000000000000000000" pitchFamily="2" charset="0"/>
                  <a:ea typeface="Roboto" panose="02000000000000000000" pitchFamily="2" charset="0"/>
                </a:rPr>
                <a:t>MONEY BAG</a:t>
              </a:r>
              <a:endParaRPr lang="en-US" sz="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cxnSp>
        <p:nvCxnSpPr>
          <p:cNvPr id="99" name="Straight Connector 98"/>
          <p:cNvCxnSpPr/>
          <p:nvPr/>
        </p:nvCxnSpPr>
        <p:spPr>
          <a:xfrm>
            <a:off x="8682377" y="4747812"/>
            <a:ext cx="0" cy="143088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Rectangle 99"/>
          <p:cNvSpPr/>
          <p:nvPr/>
        </p:nvSpPr>
        <p:spPr>
          <a:xfrm>
            <a:off x="8682377" y="4747812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/>
          <p:cNvSpPr/>
          <p:nvPr/>
        </p:nvSpPr>
        <p:spPr>
          <a:xfrm>
            <a:off x="8837695" y="4708583"/>
            <a:ext cx="2260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 | PROMOTION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8967433" y="2646730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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8967433" y="3016062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7706928" y="2642775"/>
            <a:ext cx="1223412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150$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PROFESSIONAL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2077610" y="2256460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MONEY TRANSPORT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07" name="Oval 106"/>
          <p:cNvSpPr/>
          <p:nvPr/>
        </p:nvSpPr>
        <p:spPr>
          <a:xfrm>
            <a:off x="1560757" y="3523893"/>
            <a:ext cx="1510028" cy="1510028"/>
          </a:xfrm>
          <a:prstGeom prst="ellipse">
            <a:avLst/>
          </a:prstGeom>
          <a:noFill/>
          <a:ln w="1016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75%</a:t>
            </a:r>
          </a:p>
        </p:txBody>
      </p:sp>
      <p:sp>
        <p:nvSpPr>
          <p:cNvPr id="108" name="Arc 107"/>
          <p:cNvSpPr/>
          <p:nvPr/>
        </p:nvSpPr>
        <p:spPr>
          <a:xfrm>
            <a:off x="1560756" y="3523893"/>
            <a:ext cx="1510028" cy="1510028"/>
          </a:xfrm>
          <a:prstGeom prst="arc">
            <a:avLst>
              <a:gd name="adj1" fmla="val 16200000"/>
              <a:gd name="adj2" fmla="val 10046582"/>
            </a:avLst>
          </a:prstGeom>
          <a:noFill/>
          <a:ln w="1016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1387151" y="5496750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113" name="Freeform 112"/>
          <p:cNvSpPr/>
          <p:nvPr/>
        </p:nvSpPr>
        <p:spPr>
          <a:xfrm>
            <a:off x="2427278" y="5496750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602162" y="5496127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2695829" y="5496127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289174" y="502183"/>
            <a:ext cx="361381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Business Creative Elements</a:t>
            </a:r>
          </a:p>
        </p:txBody>
      </p:sp>
      <p:sp>
        <p:nvSpPr>
          <p:cNvPr id="31" name="Rectangle 30"/>
          <p:cNvSpPr/>
          <p:nvPr/>
        </p:nvSpPr>
        <p:spPr>
          <a:xfrm>
            <a:off x="5867400" y="467044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5172510" y="1217776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408828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u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300"/>
                                        <p:tgtEl>
                                          <p:spTgt spid="1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3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3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3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1" grpId="0" build="p"/>
      <p:bldP spid="102" grpId="0"/>
      <p:bldP spid="103" grpId="0"/>
      <p:bldP spid="104" grpId="0"/>
      <p:bldP spid="106" grpId="0" build="p"/>
      <p:bldP spid="107" grpId="0" animBg="1"/>
      <p:bldP spid="108" grpId="0" animBg="1"/>
      <p:bldP spid="112" grpId="0" animBg="1"/>
      <p:bldP spid="113" grpId="0" animBg="1"/>
      <p:bldP spid="114" grpId="0"/>
      <p:bldP spid="115" grpId="0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61" name="Freeform 33"/>
          <p:cNvSpPr>
            <a:spLocks/>
          </p:cNvSpPr>
          <p:nvPr/>
        </p:nvSpPr>
        <p:spPr bwMode="auto">
          <a:xfrm>
            <a:off x="609600" y="409026"/>
            <a:ext cx="4058093" cy="5763174"/>
          </a:xfrm>
          <a:custGeom>
            <a:avLst/>
            <a:gdLst>
              <a:gd name="T0" fmla="*/ 834 w 834"/>
              <a:gd name="T1" fmla="*/ 1133 h 1183"/>
              <a:gd name="T2" fmla="*/ 785 w 834"/>
              <a:gd name="T3" fmla="*/ 1183 h 1183"/>
              <a:gd name="T4" fmla="*/ 50 w 834"/>
              <a:gd name="T5" fmla="*/ 1183 h 1183"/>
              <a:gd name="T6" fmla="*/ 0 w 834"/>
              <a:gd name="T7" fmla="*/ 1133 h 1183"/>
              <a:gd name="T8" fmla="*/ 0 w 834"/>
              <a:gd name="T9" fmla="*/ 49 h 1183"/>
              <a:gd name="T10" fmla="*/ 50 w 834"/>
              <a:gd name="T11" fmla="*/ 0 h 1183"/>
              <a:gd name="T12" fmla="*/ 785 w 834"/>
              <a:gd name="T13" fmla="*/ 0 h 1183"/>
              <a:gd name="T14" fmla="*/ 834 w 834"/>
              <a:gd name="T15" fmla="*/ 49 h 1183"/>
              <a:gd name="T16" fmla="*/ 834 w 834"/>
              <a:gd name="T17" fmla="*/ 1133 h 1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34" h="1183">
                <a:moveTo>
                  <a:pt x="834" y="1133"/>
                </a:moveTo>
                <a:cubicBezTo>
                  <a:pt x="834" y="1160"/>
                  <a:pt x="812" y="1183"/>
                  <a:pt x="785" y="1183"/>
                </a:cubicBezTo>
                <a:cubicBezTo>
                  <a:pt x="50" y="1183"/>
                  <a:pt x="50" y="1183"/>
                  <a:pt x="50" y="1183"/>
                </a:cubicBezTo>
                <a:cubicBezTo>
                  <a:pt x="22" y="1183"/>
                  <a:pt x="0" y="1160"/>
                  <a:pt x="0" y="1133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22"/>
                  <a:pt x="22" y="0"/>
                  <a:pt x="50" y="0"/>
                </a:cubicBezTo>
                <a:cubicBezTo>
                  <a:pt x="785" y="0"/>
                  <a:pt x="785" y="0"/>
                  <a:pt x="785" y="0"/>
                </a:cubicBezTo>
                <a:cubicBezTo>
                  <a:pt x="812" y="0"/>
                  <a:pt x="834" y="22"/>
                  <a:pt x="834" y="49"/>
                </a:cubicBezTo>
                <a:cubicBezTo>
                  <a:pt x="834" y="1133"/>
                  <a:pt x="834" y="1133"/>
                  <a:pt x="834" y="1133"/>
                </a:cubicBezTo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" name="Rectangle 41"/>
          <p:cNvSpPr>
            <a:spLocks noChangeArrowheads="1"/>
          </p:cNvSpPr>
          <p:nvPr/>
        </p:nvSpPr>
        <p:spPr bwMode="auto">
          <a:xfrm>
            <a:off x="853183" y="891322"/>
            <a:ext cx="3575797" cy="4769356"/>
          </a:xfrm>
          <a:prstGeom prst="rect">
            <a:avLst/>
          </a:prstGeom>
          <a:solidFill>
            <a:srgbClr val="0C0D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" name="Rectangle 42"/>
          <p:cNvSpPr>
            <a:spLocks noChangeArrowheads="1"/>
          </p:cNvSpPr>
          <p:nvPr/>
        </p:nvSpPr>
        <p:spPr bwMode="auto">
          <a:xfrm>
            <a:off x="808628" y="906814"/>
            <a:ext cx="3657600" cy="4753864"/>
          </a:xfrm>
          <a:prstGeom prst="rect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" name="Rectangle 27"/>
          <p:cNvSpPr/>
          <p:nvPr/>
        </p:nvSpPr>
        <p:spPr>
          <a:xfrm>
            <a:off x="807410" y="4380518"/>
            <a:ext cx="3657600" cy="365760"/>
          </a:xfrm>
          <a:prstGeom prst="rect">
            <a:avLst/>
          </a:prstGeom>
          <a:solidFill>
            <a:schemeClr val="tx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807410" y="4746278"/>
            <a:ext cx="914400" cy="914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  <a:latin typeface="Simple-Line-Icons" panose="02000503000000000000" pitchFamily="2" charset="2"/>
              </a:rPr>
              <a:t></a:t>
            </a:r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1721810" y="4746278"/>
            <a:ext cx="914400" cy="914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  <a:latin typeface="Simple-Line-Icons" panose="02000503000000000000" pitchFamily="2" charset="2"/>
              </a:rPr>
              <a:t></a:t>
            </a:r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2636210" y="4746278"/>
            <a:ext cx="914400" cy="914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  <a:latin typeface="Simple-Line-Icons" panose="02000503000000000000" pitchFamily="2" charset="2"/>
              </a:rPr>
              <a:t></a:t>
            </a:r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3550610" y="4746278"/>
            <a:ext cx="914400" cy="914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  <a:latin typeface="Simple-Line-Icons" panose="02000503000000000000" pitchFamily="2" charset="2"/>
              </a:rPr>
              <a:t></a:t>
            </a:r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869846" y="4451182"/>
            <a:ext cx="15376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APPLICATION</a:t>
            </a:r>
          </a:p>
        </p:txBody>
      </p:sp>
      <p:sp>
        <p:nvSpPr>
          <p:cNvPr id="76" name="Rectangle 75"/>
          <p:cNvSpPr/>
          <p:nvPr/>
        </p:nvSpPr>
        <p:spPr>
          <a:xfrm>
            <a:off x="807410" y="3437237"/>
            <a:ext cx="3657600" cy="944232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89791" y="352402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accent2"/>
                </a:solidFill>
                <a:latin typeface="Simple-Line-Icons" panose="02000503000000000000" pitchFamily="2" charset="2"/>
              </a:rPr>
              <a:t>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205289" y="3557475"/>
            <a:ext cx="15664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 Applications</a:t>
            </a:r>
          </a:p>
        </p:txBody>
      </p:sp>
      <p:sp>
        <p:nvSpPr>
          <p:cNvPr id="77" name="Rectangle 76"/>
          <p:cNvSpPr/>
          <p:nvPr/>
        </p:nvSpPr>
        <p:spPr>
          <a:xfrm>
            <a:off x="1205289" y="3884069"/>
            <a:ext cx="17399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</a:t>
            </a:r>
          </a:p>
        </p:txBody>
      </p:sp>
      <p:sp>
        <p:nvSpPr>
          <p:cNvPr id="32" name="Rectangle 31"/>
          <p:cNvSpPr/>
          <p:nvPr/>
        </p:nvSpPr>
        <p:spPr>
          <a:xfrm>
            <a:off x="3135112" y="352848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accent2"/>
                </a:solidFill>
                <a:latin typeface="Simple-Line-Icons" panose="02000503000000000000" pitchFamily="2" charset="2"/>
              </a:rPr>
              <a:t>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480286" y="3593273"/>
            <a:ext cx="92525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www.volt.com</a:t>
            </a:r>
          </a:p>
        </p:txBody>
      </p:sp>
      <p:sp>
        <p:nvSpPr>
          <p:cNvPr id="34" name="Rectangle 33"/>
          <p:cNvSpPr/>
          <p:nvPr/>
        </p:nvSpPr>
        <p:spPr>
          <a:xfrm>
            <a:off x="809736" y="3390562"/>
            <a:ext cx="2286000" cy="4572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3658067" y="3883020"/>
            <a:ext cx="5100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56</a:t>
            </a:r>
            <a:r>
              <a:rPr lang="en-US" sz="90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$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092311" y="2706454"/>
            <a:ext cx="1011778" cy="255389"/>
          </a:xfrm>
          <a:prstGeom prst="roundRect">
            <a:avLst/>
          </a:prstGeom>
          <a:solidFill>
            <a:schemeClr val="tx1">
              <a:lumMod val="85000"/>
              <a:lumOff val="15000"/>
              <a:alpha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Application : </a:t>
            </a:r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633960" y="416333"/>
            <a:ext cx="4014247" cy="5719328"/>
          </a:xfrm>
          <a:custGeom>
            <a:avLst/>
            <a:gdLst>
              <a:gd name="connsiteX0" fmla="*/ 219223 w 4014247"/>
              <a:gd name="connsiteY0" fmla="*/ 462809 h 5719328"/>
              <a:gd name="connsiteX1" fmla="*/ 219223 w 4014247"/>
              <a:gd name="connsiteY1" fmla="*/ 5232165 h 5719328"/>
              <a:gd name="connsiteX2" fmla="*/ 3795020 w 4014247"/>
              <a:gd name="connsiteY2" fmla="*/ 5232165 h 5719328"/>
              <a:gd name="connsiteX3" fmla="*/ 3795020 w 4014247"/>
              <a:gd name="connsiteY3" fmla="*/ 462809 h 5719328"/>
              <a:gd name="connsiteX4" fmla="*/ 218959 w 4014247"/>
              <a:gd name="connsiteY4" fmla="*/ 0 h 5719328"/>
              <a:gd name="connsiteX5" fmla="*/ 3795288 w 4014247"/>
              <a:gd name="connsiteY5" fmla="*/ 0 h 5719328"/>
              <a:gd name="connsiteX6" fmla="*/ 4014247 w 4014247"/>
              <a:gd name="connsiteY6" fmla="*/ 219225 h 5719328"/>
              <a:gd name="connsiteX7" fmla="*/ 4014247 w 4014247"/>
              <a:gd name="connsiteY7" fmla="*/ 5500104 h 5719328"/>
              <a:gd name="connsiteX8" fmla="*/ 3795288 w 4014247"/>
              <a:gd name="connsiteY8" fmla="*/ 5719328 h 5719328"/>
              <a:gd name="connsiteX9" fmla="*/ 218959 w 4014247"/>
              <a:gd name="connsiteY9" fmla="*/ 5719328 h 5719328"/>
              <a:gd name="connsiteX10" fmla="*/ 0 w 4014247"/>
              <a:gd name="connsiteY10" fmla="*/ 5500104 h 5719328"/>
              <a:gd name="connsiteX11" fmla="*/ 0 w 4014247"/>
              <a:gd name="connsiteY11" fmla="*/ 219225 h 5719328"/>
              <a:gd name="connsiteX12" fmla="*/ 218959 w 4014247"/>
              <a:gd name="connsiteY12" fmla="*/ 0 h 571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14247" h="5719328">
                <a:moveTo>
                  <a:pt x="219223" y="462809"/>
                </a:moveTo>
                <a:lnTo>
                  <a:pt x="219223" y="5232165"/>
                </a:lnTo>
                <a:lnTo>
                  <a:pt x="3795020" y="5232165"/>
                </a:lnTo>
                <a:lnTo>
                  <a:pt x="3795020" y="462809"/>
                </a:lnTo>
                <a:close/>
                <a:moveTo>
                  <a:pt x="218959" y="0"/>
                </a:moveTo>
                <a:cubicBezTo>
                  <a:pt x="3795288" y="0"/>
                  <a:pt x="3795288" y="0"/>
                  <a:pt x="3795288" y="0"/>
                </a:cubicBezTo>
                <a:cubicBezTo>
                  <a:pt x="3916932" y="0"/>
                  <a:pt x="4014247" y="102305"/>
                  <a:pt x="4014247" y="219225"/>
                </a:cubicBezTo>
                <a:cubicBezTo>
                  <a:pt x="4014247" y="5500104"/>
                  <a:pt x="4014247" y="5500104"/>
                  <a:pt x="4014247" y="5500104"/>
                </a:cubicBezTo>
                <a:cubicBezTo>
                  <a:pt x="4014247" y="5621895"/>
                  <a:pt x="3916932" y="5719328"/>
                  <a:pt x="3795288" y="5719328"/>
                </a:cubicBezTo>
                <a:cubicBezTo>
                  <a:pt x="218959" y="5719328"/>
                  <a:pt x="218959" y="5719328"/>
                  <a:pt x="218959" y="5719328"/>
                </a:cubicBezTo>
                <a:cubicBezTo>
                  <a:pt x="97315" y="5719328"/>
                  <a:pt x="0" y="5621895"/>
                  <a:pt x="0" y="5500104"/>
                </a:cubicBezTo>
                <a:cubicBezTo>
                  <a:pt x="0" y="219225"/>
                  <a:pt x="0" y="219225"/>
                  <a:pt x="0" y="219225"/>
                </a:cubicBezTo>
                <a:cubicBezTo>
                  <a:pt x="0" y="102305"/>
                  <a:pt x="97315" y="0"/>
                  <a:pt x="218959" y="0"/>
                </a:cubicBezTo>
                <a:close/>
              </a:path>
            </a:pathLst>
          </a:custGeom>
          <a:solidFill>
            <a:srgbClr val="1818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grpSp>
        <p:nvGrpSpPr>
          <p:cNvPr id="39" name="Camera"/>
          <p:cNvGrpSpPr/>
          <p:nvPr/>
        </p:nvGrpSpPr>
        <p:grpSpPr>
          <a:xfrm>
            <a:off x="2524163" y="637996"/>
            <a:ext cx="151023" cy="77946"/>
            <a:chOff x="2524163" y="637996"/>
            <a:chExt cx="151023" cy="77946"/>
          </a:xfrm>
        </p:grpSpPr>
        <p:sp>
          <p:nvSpPr>
            <p:cNvPr id="63" name="Oval 35"/>
            <p:cNvSpPr>
              <a:spLocks noChangeArrowheads="1"/>
            </p:cNvSpPr>
            <p:nvPr/>
          </p:nvSpPr>
          <p:spPr bwMode="auto">
            <a:xfrm>
              <a:off x="2602110" y="642866"/>
              <a:ext cx="73076" cy="73076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6"/>
            <p:cNvSpPr>
              <a:spLocks noChangeArrowheads="1"/>
            </p:cNvSpPr>
            <p:nvPr/>
          </p:nvSpPr>
          <p:spPr bwMode="auto">
            <a:xfrm>
              <a:off x="2602110" y="637996"/>
              <a:ext cx="73076" cy="73076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7"/>
            <p:cNvSpPr>
              <a:spLocks noChangeArrowheads="1"/>
            </p:cNvSpPr>
            <p:nvPr/>
          </p:nvSpPr>
          <p:spPr bwMode="auto">
            <a:xfrm>
              <a:off x="2616723" y="652609"/>
              <a:ext cx="43846" cy="4384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Oval 38"/>
            <p:cNvSpPr>
              <a:spLocks noChangeArrowheads="1"/>
            </p:cNvSpPr>
            <p:nvPr/>
          </p:nvSpPr>
          <p:spPr bwMode="auto">
            <a:xfrm>
              <a:off x="2626467" y="662352"/>
              <a:ext cx="24360" cy="2436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39"/>
            <p:cNvSpPr>
              <a:spLocks/>
            </p:cNvSpPr>
            <p:nvPr/>
          </p:nvSpPr>
          <p:spPr bwMode="auto">
            <a:xfrm>
              <a:off x="2636210" y="672096"/>
              <a:ext cx="4873" cy="487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Rectangle 40"/>
            <p:cNvSpPr>
              <a:spLocks noChangeArrowheads="1"/>
            </p:cNvSpPr>
            <p:nvPr/>
          </p:nvSpPr>
          <p:spPr bwMode="auto">
            <a:xfrm>
              <a:off x="2524163" y="662352"/>
              <a:ext cx="34103" cy="3410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7" name="Button"/>
          <p:cNvGrpSpPr/>
          <p:nvPr/>
        </p:nvGrpSpPr>
        <p:grpSpPr>
          <a:xfrm>
            <a:off x="2490060" y="5762981"/>
            <a:ext cx="302043" cy="306916"/>
            <a:chOff x="2490060" y="5762981"/>
            <a:chExt cx="302043" cy="306916"/>
          </a:xfrm>
        </p:grpSpPr>
        <p:sp>
          <p:nvSpPr>
            <p:cNvPr id="71" name="Oval 43"/>
            <p:cNvSpPr>
              <a:spLocks noChangeArrowheads="1"/>
            </p:cNvSpPr>
            <p:nvPr/>
          </p:nvSpPr>
          <p:spPr bwMode="auto">
            <a:xfrm>
              <a:off x="2490060" y="5762981"/>
              <a:ext cx="302043" cy="30691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2563137" y="5836054"/>
              <a:ext cx="155893" cy="155893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327804" y="1088448"/>
            <a:ext cx="309065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Volt Application Service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7851858" y="1804041"/>
            <a:ext cx="204254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AND UNIQUE PRODUCT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8644531" y="101126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10802242" y="3537280"/>
            <a:ext cx="320040" cy="320040"/>
          </a:xfrm>
          <a:prstGeom prst="ellipse">
            <a:avLst/>
          </a:prstGeom>
          <a:solidFill>
            <a:schemeClr val="tx1">
              <a:lumMod val="85000"/>
              <a:lumOff val="15000"/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>
                <a:solidFill>
                  <a:schemeClr val="bg1"/>
                </a:solidFill>
                <a:latin typeface="FontAwesome" pitchFamily="2" charset="0"/>
              </a:rPr>
              <a:t></a:t>
            </a:r>
            <a:endParaRPr lang="en-US" sz="1000">
              <a:solidFill>
                <a:schemeClr val="bg1"/>
              </a:solidFill>
            </a:endParaRPr>
          </a:p>
        </p:txBody>
      </p:sp>
      <p:sp>
        <p:nvSpPr>
          <p:cNvPr id="103" name="Oval 102"/>
          <p:cNvSpPr/>
          <p:nvPr/>
        </p:nvSpPr>
        <p:spPr>
          <a:xfrm flipH="1" flipV="1">
            <a:off x="6578030" y="3506464"/>
            <a:ext cx="320040" cy="320040"/>
          </a:xfrm>
          <a:prstGeom prst="ellipse">
            <a:avLst/>
          </a:prstGeom>
          <a:solidFill>
            <a:schemeClr val="tx1">
              <a:lumMod val="85000"/>
              <a:lumOff val="15000"/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>
                <a:solidFill>
                  <a:schemeClr val="bg1"/>
                </a:solidFill>
                <a:latin typeface="FontAwesome" pitchFamily="2" charset="0"/>
              </a:rPr>
              <a:t></a:t>
            </a:r>
            <a:endParaRPr lang="en-US" sz="1000">
              <a:solidFill>
                <a:schemeClr val="bg1"/>
              </a:solidFill>
            </a:endParaRPr>
          </a:p>
        </p:txBody>
      </p:sp>
      <p:sp>
        <p:nvSpPr>
          <p:cNvPr id="3" name="Image #1"/>
          <p:cNvSpPr>
            <a:spLocks noGrp="1"/>
          </p:cNvSpPr>
          <p:nvPr>
            <p:ph type="pic" sz="quarter" idx="11"/>
          </p:nvPr>
        </p:nvSpPr>
        <p:spPr>
          <a:xfrm>
            <a:off x="7279086" y="2705634"/>
            <a:ext cx="3136392" cy="1975104"/>
          </a:xfrm>
          <a:prstGeom prst="roundRect">
            <a:avLst>
              <a:gd name="adj" fmla="val 3209"/>
            </a:avLst>
          </a:prstGeom>
          <a:solidFill>
            <a:schemeClr val="accent1"/>
          </a:solidFill>
        </p:spPr>
      </p:sp>
      <p:sp>
        <p:nvSpPr>
          <p:cNvPr id="105" name="Rectangle 104"/>
          <p:cNvSpPr/>
          <p:nvPr/>
        </p:nvSpPr>
        <p:spPr>
          <a:xfrm>
            <a:off x="7719676" y="4872756"/>
            <a:ext cx="2260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PROMOTION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" name="Image #2"/>
          <p:cNvSpPr>
            <a:spLocks noGrp="1"/>
          </p:cNvSpPr>
          <p:nvPr>
            <p:ph type="pic" sz="quarter" idx="12"/>
          </p:nvPr>
        </p:nvSpPr>
        <p:spPr>
          <a:xfrm>
            <a:off x="7279086" y="2705634"/>
            <a:ext cx="3136392" cy="1975104"/>
          </a:xfrm>
          <a:prstGeom prst="roundRect">
            <a:avLst>
              <a:gd name="adj" fmla="val 2132"/>
            </a:avLst>
          </a:prstGeom>
          <a:solidFill>
            <a:schemeClr val="accent2"/>
          </a:solidFill>
        </p:spPr>
      </p:sp>
      <p:sp>
        <p:nvSpPr>
          <p:cNvPr id="107" name="Rectangle 106"/>
          <p:cNvSpPr/>
          <p:nvPr/>
        </p:nvSpPr>
        <p:spPr>
          <a:xfrm>
            <a:off x="7719676" y="4872756"/>
            <a:ext cx="2260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" name="Image #3"/>
          <p:cNvSpPr>
            <a:spLocks noGrp="1"/>
          </p:cNvSpPr>
          <p:nvPr>
            <p:ph type="pic" sz="quarter" idx="13"/>
          </p:nvPr>
        </p:nvSpPr>
        <p:spPr>
          <a:xfrm>
            <a:off x="7279086" y="2705634"/>
            <a:ext cx="3136392" cy="1975104"/>
          </a:xfrm>
          <a:prstGeom prst="roundRect">
            <a:avLst>
              <a:gd name="adj" fmla="val 2132"/>
            </a:avLst>
          </a:prstGeom>
          <a:solidFill>
            <a:schemeClr val="accent3"/>
          </a:solidFill>
        </p:spPr>
      </p:sp>
      <p:sp>
        <p:nvSpPr>
          <p:cNvPr id="109" name="Rectangle 108"/>
          <p:cNvSpPr/>
          <p:nvPr/>
        </p:nvSpPr>
        <p:spPr>
          <a:xfrm>
            <a:off x="7719676" y="4872756"/>
            <a:ext cx="2260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ILLUSTRATIONS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</p:spTree>
    <p:extLst>
      <p:ext uri="{BB962C8B-B14F-4D97-AF65-F5344CB8AC3E}">
        <p14:creationId xmlns:p14="http://schemas.microsoft.com/office/powerpoint/2010/main" val="24300770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2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2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2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200"/>
                            </p:stCondLst>
                            <p:childTnLst>
                              <p:par>
                                <p:cTn id="3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4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7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3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5" dur="3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3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9" dur="3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3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3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7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1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300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3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600"/>
                            </p:stCondLst>
                            <p:childTnLst>
                              <p:par>
                                <p:cTn id="8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3" dur="2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8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3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8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3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1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3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6400"/>
                            </p:stCondLst>
                            <p:childTnLst>
                              <p:par>
                                <p:cTn id="101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700"/>
                            </p:stCondLst>
                            <p:childTnLst>
                              <p:par>
                                <p:cTn id="1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3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9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7000"/>
                            </p:stCondLst>
                            <p:childTnLst>
                              <p:par>
                                <p:cTn id="111" presetID="34" presetClass="emph" presetSubtype="0" fill="hold" grpId="1" nodeType="afterEffect">
                                  <p:stCondLst>
                                    <p:cond delay="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1.45833E-6 -3.7037E-7 L 0.0332 0.00069 " pathEditMode="relative" rAng="0" ptsTypes="AA">
                                      <p:cBhvr>
                                        <p:cTn id="112" dur="1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23"/>
                                    </p:animMotion>
                                    <p:animRot by="1500000">
                                      <p:cBhvr>
                                        <p:cTn id="113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4" dur="75" fill="hold">
                                          <p:stCondLst>
                                            <p:cond delay="7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5" dur="75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16" dur="75" fill="hold">
                                          <p:stCondLst>
                                            <p:cond delay="22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7400"/>
                            </p:stCondLst>
                            <p:childTnLst>
                              <p:par>
                                <p:cTn id="118" presetID="12" presetClass="exit" presetSubtype="1" fill="hold" grpId="1" nodeType="afterEffect">
                                  <p:stCondLst>
                                    <p:cond delay="1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9" dur="3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up)">
                                      <p:cBhvr>
                                        <p:cTn id="120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7800"/>
                            </p:stCondLst>
                            <p:childTnLst>
                              <p:par>
                                <p:cTn id="123" presetID="2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8100"/>
                            </p:stCondLst>
                            <p:childTnLst>
                              <p:par>
                                <p:cTn id="12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8400"/>
                            </p:stCondLst>
                            <p:childTnLst>
                              <p:par>
                                <p:cTn id="1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3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6" dur="3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8700"/>
                            </p:stCondLst>
                            <p:childTnLst>
                              <p:par>
                                <p:cTn id="138" presetID="34" presetClass="emph" presetSubtype="0" fill="hold" grpId="2" nodeType="afterEffect">
                                  <p:stCondLst>
                                    <p:cond delay="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1.45833E-6 -3.7037E-7 L 0.0332 0.00069 " pathEditMode="relative" rAng="0" ptsTypes="AA">
                                      <p:cBhvr>
                                        <p:cTn id="139" dur="1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23"/>
                                    </p:animMotion>
                                    <p:animRot by="1500000">
                                      <p:cBhvr>
                                        <p:cTn id="140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1" dur="75" fill="hold">
                                          <p:stCondLst>
                                            <p:cond delay="7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2" dur="75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43" dur="75" fill="hold">
                                          <p:stCondLst>
                                            <p:cond delay="22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9100"/>
                            </p:stCondLst>
                            <p:childTnLst>
                              <p:par>
                                <p:cTn id="145" presetID="12" presetClass="exit" presetSubtype="1" fill="hold" grpId="1" nodeType="afterEffect">
                                  <p:stCondLst>
                                    <p:cond delay="1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6" dur="3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up)">
                                      <p:cBhvr>
                                        <p:cTn id="147" dur="3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9500"/>
                            </p:stCondLst>
                            <p:childTnLst>
                              <p:par>
                                <p:cTn id="150" presetID="2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1" dur="3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3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9800"/>
                            </p:stCondLst>
                            <p:childTnLst>
                              <p:par>
                                <p:cTn id="15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0100"/>
                            </p:stCondLst>
                            <p:childTnLst>
                              <p:par>
                                <p:cTn id="1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3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3" dur="3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34" presetClass="emph" presetSubtype="0" fill="hold" grpId="3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1.45833E-6 -3.7037E-7 L 0.03138 0.00069 " pathEditMode="relative" rAng="0" ptsTypes="AA">
                                      <p:cBhvr>
                                        <p:cTn id="167" dur="1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3" y="23"/>
                                    </p:animMotion>
                                    <p:animRot by="1500000">
                                      <p:cBhvr>
                                        <p:cTn id="168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9" dur="75" fill="hold">
                                          <p:stCondLst>
                                            <p:cond delay="7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70" dur="75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1" dur="75" fill="hold">
                                          <p:stCondLst>
                                            <p:cond delay="22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00"/>
                            </p:stCondLst>
                            <p:childTnLst>
                              <p:par>
                                <p:cTn id="173" presetID="12" presetClass="exit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4" dur="3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up)">
                                      <p:cBhvr>
                                        <p:cTn id="175" dur="3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600"/>
                            </p:stCondLst>
                            <p:childTnLst>
                              <p:par>
                                <p:cTn id="178" presetID="2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9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4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83" dur="3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3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900"/>
                            </p:stCondLst>
                            <p:childTnLst>
                              <p:par>
                                <p:cTn id="189" presetID="16" presetClass="exit" presetSubtype="2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90" dur="3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3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3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1200"/>
                            </p:stCondLst>
                            <p:childTnLst>
                              <p:par>
                                <p:cTn id="19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500"/>
                            </p:stCondLst>
                            <p:childTnLst>
                              <p:par>
                                <p:cTn id="20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300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800"/>
                            </p:stCondLst>
                            <p:childTnLst>
                              <p:par>
                                <p:cTn id="207" presetID="22" presetClass="exit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0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2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2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2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" dur="2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29" presetID="22" presetClass="exit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30" dur="2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3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>
                            <p:stCondLst>
                              <p:cond delay="2600"/>
                            </p:stCondLst>
                            <p:childTnLst>
                              <p:par>
                                <p:cTn id="236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7" dur="2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38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2800"/>
                            </p:stCondLst>
                            <p:childTnLst>
                              <p:par>
                                <p:cTn id="241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2" dur="2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43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3000"/>
                            </p:stCondLst>
                            <p:childTnLst>
                              <p:par>
                                <p:cTn id="246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7" dur="2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48" dur="2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3200"/>
                            </p:stCondLst>
                            <p:childTnLst>
                              <p:par>
                                <p:cTn id="251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2" dur="2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53" dur="2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3400"/>
                            </p:stCondLst>
                            <p:childTnLst>
                              <p:par>
                                <p:cTn id="256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7" dur="2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58" dur="2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16" grpId="0" animBg="1"/>
      <p:bldP spid="16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29" grpId="0"/>
      <p:bldP spid="29" grpId="1"/>
      <p:bldP spid="76" grpId="0" animBg="1"/>
      <p:bldP spid="76" grpId="1" animBg="1"/>
      <p:bldP spid="30" grpId="0"/>
      <p:bldP spid="30" grpId="1"/>
      <p:bldP spid="31" grpId="0" build="p"/>
      <p:bldP spid="31" grpId="1" build="allAtOnce"/>
      <p:bldP spid="77" grpId="0" build="p"/>
      <p:bldP spid="77" grpId="1" build="allAtOnce"/>
      <p:bldP spid="32" grpId="0"/>
      <p:bldP spid="32" grpId="1"/>
      <p:bldP spid="33" grpId="0"/>
      <p:bldP spid="33" grpId="1"/>
      <p:bldP spid="34" grpId="0" animBg="1"/>
      <p:bldP spid="34" grpId="1" animBg="1"/>
      <p:bldP spid="35" grpId="0"/>
      <p:bldP spid="35" grpId="1"/>
      <p:bldP spid="36" grpId="0" build="p" animBg="1"/>
      <p:bldP spid="36" grpId="1" build="allAtOnce" animBg="1"/>
      <p:bldP spid="91" grpId="0"/>
      <p:bldP spid="91" grpId="1"/>
      <p:bldP spid="92" grpId="0"/>
      <p:bldP spid="92" grpId="1"/>
      <p:bldP spid="101" grpId="0" animBg="1"/>
      <p:bldP spid="101" grpId="1" animBg="1"/>
      <p:bldP spid="102" grpId="0" animBg="1"/>
      <p:bldP spid="102" grpId="1" animBg="1"/>
      <p:bldP spid="102" grpId="2" animBg="1"/>
      <p:bldP spid="102" grpId="3" animBg="1"/>
      <p:bldP spid="102" grpId="4" animBg="1"/>
      <p:bldP spid="103" grpId="0" animBg="1"/>
      <p:bldP spid="103" grpId="1" animBg="1"/>
      <p:bldP spid="105" grpId="0"/>
      <p:bldP spid="105" grpId="1"/>
      <p:bldP spid="107" grpId="0"/>
      <p:bldP spid="107" grpId="1"/>
      <p:bldP spid="109" grpId="0"/>
      <p:bldP spid="109" grpId="1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393471" y="6882117"/>
            <a:ext cx="51358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56806" y="739914"/>
            <a:ext cx="298081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Essential App Features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52500" y="704775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56806" y="1455507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30" name="Rounded Rectangle 29"/>
          <p:cNvSpPr/>
          <p:nvPr/>
        </p:nvSpPr>
        <p:spPr>
          <a:xfrm>
            <a:off x="1623591" y="4507254"/>
            <a:ext cx="914400" cy="914400"/>
          </a:xfrm>
          <a:prstGeom prst="roundRect">
            <a:avLst>
              <a:gd name="adj" fmla="val 6202"/>
            </a:avLst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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2771907" y="4507254"/>
            <a:ext cx="914400" cy="914400"/>
          </a:xfrm>
          <a:prstGeom prst="roundRect">
            <a:avLst>
              <a:gd name="adj" fmla="val 6202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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Rounded Rectangle 33"/>
          <p:cNvSpPr/>
          <p:nvPr/>
        </p:nvSpPr>
        <p:spPr>
          <a:xfrm>
            <a:off x="3920223" y="4507254"/>
            <a:ext cx="914400" cy="914400"/>
          </a:xfrm>
          <a:prstGeom prst="roundRect">
            <a:avLst>
              <a:gd name="adj" fmla="val 6202"/>
            </a:avLst>
          </a:pr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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540990" y="2091364"/>
            <a:ext cx="3211032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Features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client-centric technology via highly efficient manufactured products. Seamlessly productivate go forward benefits without interdependentinfrastructures.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552441" y="5586165"/>
            <a:ext cx="1056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PLAN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2865866" y="5586165"/>
            <a:ext cx="72648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ANALYSIS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977313" y="5579948"/>
            <a:ext cx="8002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540990" y="3425985"/>
            <a:ext cx="32110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 client-centric technology via highly efficient manufactured products. </a:t>
            </a:r>
          </a:p>
        </p:txBody>
      </p:sp>
      <p:grpSp>
        <p:nvGrpSpPr>
          <p:cNvPr id="86" name="Group 85"/>
          <p:cNvGrpSpPr/>
          <p:nvPr/>
        </p:nvGrpSpPr>
        <p:grpSpPr>
          <a:xfrm>
            <a:off x="6206218" y="2019300"/>
            <a:ext cx="7001258" cy="4029213"/>
            <a:chOff x="6195332" y="2019300"/>
            <a:chExt cx="7001258" cy="4029213"/>
          </a:xfrm>
        </p:grpSpPr>
        <p:sp>
          <p:nvSpPr>
            <p:cNvPr id="85" name="Image #1"/>
            <p:cNvSpPr>
              <a:spLocks noChangeArrowheads="1"/>
            </p:cNvSpPr>
            <p:nvPr/>
          </p:nvSpPr>
          <p:spPr bwMode="auto">
            <a:xfrm>
              <a:off x="7091762" y="2280598"/>
              <a:ext cx="5260974" cy="3328445"/>
            </a:xfrm>
            <a:prstGeom prst="rect">
              <a:avLst/>
            </a:prstGeom>
            <a:solidFill>
              <a:srgbClr val="EDF1F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5"/>
            <p:cNvSpPr>
              <a:spLocks/>
            </p:cNvSpPr>
            <p:nvPr/>
          </p:nvSpPr>
          <p:spPr bwMode="auto">
            <a:xfrm>
              <a:off x="6195332" y="5892928"/>
              <a:ext cx="3526559" cy="155585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6"/>
            <p:cNvSpPr>
              <a:spLocks/>
            </p:cNvSpPr>
            <p:nvPr/>
          </p:nvSpPr>
          <p:spPr bwMode="auto">
            <a:xfrm>
              <a:off x="9670029" y="5892928"/>
              <a:ext cx="3526559" cy="155585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6885483" y="2019300"/>
              <a:ext cx="5672813" cy="3885597"/>
            </a:xfrm>
            <a:custGeom>
              <a:avLst/>
              <a:gdLst>
                <a:gd name="connsiteX0" fmla="*/ 207445 w 5672813"/>
                <a:gd name="connsiteY0" fmla="*/ 263295 h 3885597"/>
                <a:gd name="connsiteX1" fmla="*/ 207445 w 5672813"/>
                <a:gd name="connsiteY1" fmla="*/ 3586400 h 3885597"/>
                <a:gd name="connsiteX2" fmla="*/ 5469359 w 5672813"/>
                <a:gd name="connsiteY2" fmla="*/ 3586400 h 3885597"/>
                <a:gd name="connsiteX3" fmla="*/ 5469359 w 5672813"/>
                <a:gd name="connsiteY3" fmla="*/ 263295 h 3885597"/>
                <a:gd name="connsiteX4" fmla="*/ 179393 w 5672813"/>
                <a:gd name="connsiteY4" fmla="*/ 0 h 3885597"/>
                <a:gd name="connsiteX5" fmla="*/ 5493420 w 5672813"/>
                <a:gd name="connsiteY5" fmla="*/ 0 h 3885597"/>
                <a:gd name="connsiteX6" fmla="*/ 5672813 w 5672813"/>
                <a:gd name="connsiteY6" fmla="*/ 179520 h 3885597"/>
                <a:gd name="connsiteX7" fmla="*/ 5672813 w 5672813"/>
                <a:gd name="connsiteY7" fmla="*/ 3706078 h 3885597"/>
                <a:gd name="connsiteX8" fmla="*/ 5493420 w 5672813"/>
                <a:gd name="connsiteY8" fmla="*/ 3885597 h 3885597"/>
                <a:gd name="connsiteX9" fmla="*/ 179393 w 5672813"/>
                <a:gd name="connsiteY9" fmla="*/ 3885597 h 3885597"/>
                <a:gd name="connsiteX10" fmla="*/ 0 w 5672813"/>
                <a:gd name="connsiteY10" fmla="*/ 3706078 h 3885597"/>
                <a:gd name="connsiteX11" fmla="*/ 0 w 5672813"/>
                <a:gd name="connsiteY11" fmla="*/ 869672 h 3885597"/>
                <a:gd name="connsiteX12" fmla="*/ 0 w 5672813"/>
                <a:gd name="connsiteY12" fmla="*/ 179520 h 3885597"/>
                <a:gd name="connsiteX13" fmla="*/ 179393 w 5672813"/>
                <a:gd name="connsiteY13" fmla="*/ 0 h 388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72813" h="3885597">
                  <a:moveTo>
                    <a:pt x="207445" y="263295"/>
                  </a:moveTo>
                  <a:lnTo>
                    <a:pt x="207445" y="3586400"/>
                  </a:lnTo>
                  <a:lnTo>
                    <a:pt x="5469359" y="3586400"/>
                  </a:lnTo>
                  <a:lnTo>
                    <a:pt x="5469359" y="263295"/>
                  </a:lnTo>
                  <a:close/>
                  <a:moveTo>
                    <a:pt x="179393" y="0"/>
                  </a:moveTo>
                  <a:cubicBezTo>
                    <a:pt x="179393" y="0"/>
                    <a:pt x="179393" y="0"/>
                    <a:pt x="5493420" y="0"/>
                  </a:cubicBezTo>
                  <a:cubicBezTo>
                    <a:pt x="5593082" y="0"/>
                    <a:pt x="5672813" y="79787"/>
                    <a:pt x="5672813" y="179520"/>
                  </a:cubicBezTo>
                  <a:cubicBezTo>
                    <a:pt x="5672813" y="179520"/>
                    <a:pt x="5672813" y="179520"/>
                    <a:pt x="5672813" y="3706078"/>
                  </a:cubicBezTo>
                  <a:cubicBezTo>
                    <a:pt x="5672813" y="3805811"/>
                    <a:pt x="5593082" y="3885597"/>
                    <a:pt x="5493420" y="3885597"/>
                  </a:cubicBezTo>
                  <a:cubicBezTo>
                    <a:pt x="5493420" y="3885597"/>
                    <a:pt x="5493420" y="3885597"/>
                    <a:pt x="179393" y="3885597"/>
                  </a:cubicBezTo>
                  <a:cubicBezTo>
                    <a:pt x="79731" y="3885597"/>
                    <a:pt x="0" y="3805811"/>
                    <a:pt x="0" y="3706078"/>
                  </a:cubicBezTo>
                  <a:cubicBezTo>
                    <a:pt x="0" y="3706078"/>
                    <a:pt x="0" y="3706078"/>
                    <a:pt x="0" y="869672"/>
                  </a:cubicBezTo>
                  <a:cubicBezTo>
                    <a:pt x="0" y="869672"/>
                    <a:pt x="0" y="869672"/>
                    <a:pt x="0" y="179520"/>
                  </a:cubicBezTo>
                  <a:cubicBezTo>
                    <a:pt x="0" y="79787"/>
                    <a:pt x="79731" y="0"/>
                    <a:pt x="179393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  <p:sp>
          <p:nvSpPr>
            <p:cNvPr id="14" name="Freeform 49"/>
            <p:cNvSpPr>
              <a:spLocks/>
            </p:cNvSpPr>
            <p:nvPr/>
          </p:nvSpPr>
          <p:spPr bwMode="auto">
            <a:xfrm>
              <a:off x="6905431" y="5721389"/>
              <a:ext cx="5636911" cy="163563"/>
            </a:xfrm>
            <a:custGeom>
              <a:avLst/>
              <a:gdLst>
                <a:gd name="T0" fmla="*/ 1414 w 1414"/>
                <a:gd name="T1" fmla="*/ 0 h 41"/>
                <a:gd name="T2" fmla="*/ 1396 w 1414"/>
                <a:gd name="T3" fmla="*/ 9 h 41"/>
                <a:gd name="T4" fmla="*/ 18 w 1414"/>
                <a:gd name="T5" fmla="*/ 9 h 41"/>
                <a:gd name="T6" fmla="*/ 0 w 1414"/>
                <a:gd name="T7" fmla="*/ 0 h 41"/>
                <a:gd name="T8" fmla="*/ 0 w 1414"/>
                <a:gd name="T9" fmla="*/ 1 h 41"/>
                <a:gd name="T10" fmla="*/ 40 w 1414"/>
                <a:gd name="T11" fmla="*/ 41 h 41"/>
                <a:gd name="T12" fmla="*/ 1373 w 1414"/>
                <a:gd name="T13" fmla="*/ 41 h 41"/>
                <a:gd name="T14" fmla="*/ 1414 w 1414"/>
                <a:gd name="T15" fmla="*/ 1 h 41"/>
                <a:gd name="T16" fmla="*/ 1414 w 1414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41">
                  <a:moveTo>
                    <a:pt x="1414" y="0"/>
                  </a:moveTo>
                  <a:cubicBezTo>
                    <a:pt x="1409" y="6"/>
                    <a:pt x="1403" y="9"/>
                    <a:pt x="1396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0" y="9"/>
                    <a:pt x="4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3"/>
                    <a:pt x="18" y="41"/>
                    <a:pt x="40" y="41"/>
                  </a:cubicBezTo>
                  <a:cubicBezTo>
                    <a:pt x="1373" y="41"/>
                    <a:pt x="1373" y="41"/>
                    <a:pt x="1373" y="41"/>
                  </a:cubicBezTo>
                  <a:cubicBezTo>
                    <a:pt x="1396" y="41"/>
                    <a:pt x="1414" y="23"/>
                    <a:pt x="1414" y="1"/>
                  </a:cubicBezTo>
                  <a:lnTo>
                    <a:pt x="1414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58"/>
            <p:cNvSpPr>
              <a:spLocks/>
            </p:cNvSpPr>
            <p:nvPr/>
          </p:nvSpPr>
          <p:spPr bwMode="auto">
            <a:xfrm>
              <a:off x="9717900" y="2162916"/>
              <a:ext cx="3991" cy="7979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905431" y="2039245"/>
              <a:ext cx="5636911" cy="3845704"/>
            </a:xfrm>
            <a:custGeom>
              <a:avLst/>
              <a:gdLst>
                <a:gd name="connsiteX0" fmla="*/ 187497 w 5636911"/>
                <a:gd name="connsiteY0" fmla="*/ 243350 h 3845704"/>
                <a:gd name="connsiteX1" fmla="*/ 187497 w 5636911"/>
                <a:gd name="connsiteY1" fmla="*/ 3566455 h 3845704"/>
                <a:gd name="connsiteX2" fmla="*/ 5449411 w 5636911"/>
                <a:gd name="connsiteY2" fmla="*/ 3566455 h 3845704"/>
                <a:gd name="connsiteX3" fmla="*/ 5449411 w 5636911"/>
                <a:gd name="connsiteY3" fmla="*/ 243350 h 3845704"/>
                <a:gd name="connsiteX4" fmla="*/ 159460 w 5636911"/>
                <a:gd name="connsiteY4" fmla="*/ 0 h 3845704"/>
                <a:gd name="connsiteX5" fmla="*/ 5473464 w 5636911"/>
                <a:gd name="connsiteY5" fmla="*/ 0 h 3845704"/>
                <a:gd name="connsiteX6" fmla="*/ 5636911 w 5636911"/>
                <a:gd name="connsiteY6" fmla="*/ 159573 h 3845704"/>
                <a:gd name="connsiteX7" fmla="*/ 5636911 w 5636911"/>
                <a:gd name="connsiteY7" fmla="*/ 3686131 h 3845704"/>
                <a:gd name="connsiteX8" fmla="*/ 5473464 w 5636911"/>
                <a:gd name="connsiteY8" fmla="*/ 3845704 h 3845704"/>
                <a:gd name="connsiteX9" fmla="*/ 159460 w 5636911"/>
                <a:gd name="connsiteY9" fmla="*/ 3845704 h 3845704"/>
                <a:gd name="connsiteX10" fmla="*/ 0 w 5636911"/>
                <a:gd name="connsiteY10" fmla="*/ 3686131 h 3845704"/>
                <a:gd name="connsiteX11" fmla="*/ 0 w 5636911"/>
                <a:gd name="connsiteY11" fmla="*/ 159573 h 3845704"/>
                <a:gd name="connsiteX12" fmla="*/ 159460 w 5636911"/>
                <a:gd name="connsiteY12" fmla="*/ 0 h 384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36911" h="3845704">
                  <a:moveTo>
                    <a:pt x="187497" y="243350"/>
                  </a:moveTo>
                  <a:lnTo>
                    <a:pt x="187497" y="3566455"/>
                  </a:lnTo>
                  <a:lnTo>
                    <a:pt x="5449411" y="3566455"/>
                  </a:lnTo>
                  <a:lnTo>
                    <a:pt x="5449411" y="243350"/>
                  </a:lnTo>
                  <a:close/>
                  <a:moveTo>
                    <a:pt x="159460" y="0"/>
                  </a:moveTo>
                  <a:cubicBezTo>
                    <a:pt x="5473464" y="0"/>
                    <a:pt x="5473464" y="0"/>
                    <a:pt x="5473464" y="0"/>
                  </a:cubicBezTo>
                  <a:cubicBezTo>
                    <a:pt x="5565154" y="0"/>
                    <a:pt x="5636911" y="71808"/>
                    <a:pt x="5636911" y="159573"/>
                  </a:cubicBezTo>
                  <a:cubicBezTo>
                    <a:pt x="5636911" y="3686131"/>
                    <a:pt x="5636911" y="3686131"/>
                    <a:pt x="5636911" y="3686131"/>
                  </a:cubicBezTo>
                  <a:cubicBezTo>
                    <a:pt x="5636911" y="3773896"/>
                    <a:pt x="5565154" y="3845704"/>
                    <a:pt x="5473464" y="3845704"/>
                  </a:cubicBezTo>
                  <a:lnTo>
                    <a:pt x="159460" y="3845704"/>
                  </a:lnTo>
                  <a:cubicBezTo>
                    <a:pt x="71757" y="3845704"/>
                    <a:pt x="0" y="3773896"/>
                    <a:pt x="0" y="3686131"/>
                  </a:cubicBezTo>
                  <a:cubicBezTo>
                    <a:pt x="0" y="159573"/>
                    <a:pt x="0" y="159573"/>
                    <a:pt x="0" y="159573"/>
                  </a:cubicBezTo>
                  <a:cubicBezTo>
                    <a:pt x="0" y="71808"/>
                    <a:pt x="71757" y="0"/>
                    <a:pt x="159460" y="0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  <p:sp>
          <p:nvSpPr>
            <p:cNvPr id="15" name="Rectangle 50"/>
            <p:cNvSpPr>
              <a:spLocks noChangeArrowheads="1"/>
            </p:cNvSpPr>
            <p:nvPr/>
          </p:nvSpPr>
          <p:spPr bwMode="auto">
            <a:xfrm>
              <a:off x="6195332" y="5829099"/>
              <a:ext cx="7001258" cy="127658"/>
            </a:xfrm>
            <a:prstGeom prst="rect">
              <a:avLst/>
            </a:prstGeom>
            <a:solidFill>
              <a:srgbClr val="D2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51"/>
            <p:cNvSpPr>
              <a:spLocks/>
            </p:cNvSpPr>
            <p:nvPr/>
          </p:nvSpPr>
          <p:spPr bwMode="auto">
            <a:xfrm>
              <a:off x="9191310" y="5829099"/>
              <a:ext cx="1005309" cy="71808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9689976" y="2138980"/>
              <a:ext cx="59841" cy="63829"/>
              <a:chOff x="9688615" y="2138980"/>
              <a:chExt cx="59841" cy="63829"/>
            </a:xfrm>
          </p:grpSpPr>
          <p:sp>
            <p:nvSpPr>
              <p:cNvPr id="20" name="Oval 54"/>
              <p:cNvSpPr>
                <a:spLocks noChangeArrowheads="1"/>
              </p:cNvSpPr>
              <p:nvPr/>
            </p:nvSpPr>
            <p:spPr bwMode="auto">
              <a:xfrm>
                <a:off x="9688615" y="2142968"/>
                <a:ext cx="59841" cy="59841"/>
              </a:xfrm>
              <a:prstGeom prst="ellipse">
                <a:avLst/>
              </a:prstGeom>
              <a:solidFill>
                <a:srgbClr val="2C2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Oval 55"/>
              <p:cNvSpPr>
                <a:spLocks noChangeArrowheads="1"/>
              </p:cNvSpPr>
              <p:nvPr/>
            </p:nvSpPr>
            <p:spPr bwMode="auto">
              <a:xfrm>
                <a:off x="9688615" y="2138980"/>
                <a:ext cx="59841" cy="55850"/>
              </a:xfrm>
              <a:prstGeom prst="ellipse">
                <a:avLst/>
              </a:prstGeom>
              <a:solidFill>
                <a:srgbClr val="0A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Oval 56"/>
              <p:cNvSpPr>
                <a:spLocks noChangeArrowheads="1"/>
              </p:cNvSpPr>
              <p:nvPr/>
            </p:nvSpPr>
            <p:spPr bwMode="auto">
              <a:xfrm>
                <a:off x="9700582" y="2146958"/>
                <a:ext cx="35905" cy="3989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Oval 57"/>
              <p:cNvSpPr>
                <a:spLocks noChangeArrowheads="1"/>
              </p:cNvSpPr>
              <p:nvPr/>
            </p:nvSpPr>
            <p:spPr bwMode="auto">
              <a:xfrm>
                <a:off x="9708561" y="2158925"/>
                <a:ext cx="19948" cy="19948"/>
              </a:xfrm>
              <a:prstGeom prst="ellipse">
                <a:avLst/>
              </a:prstGeom>
              <a:solidFill>
                <a:srgbClr val="2C99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" name="Image #1 Ph"/>
          <p:cNvSpPr>
            <a:spLocks noGrp="1"/>
          </p:cNvSpPr>
          <p:nvPr>
            <p:ph type="pic" sz="quarter" idx="10"/>
          </p:nvPr>
        </p:nvSpPr>
        <p:spPr>
          <a:xfrm>
            <a:off x="7095730" y="2280184"/>
            <a:ext cx="5257800" cy="3328416"/>
          </a:xfrm>
        </p:spPr>
      </p:sp>
      <p:sp>
        <p:nvSpPr>
          <p:cNvPr id="28" name="Opacity"/>
          <p:cNvSpPr>
            <a:spLocks noChangeArrowheads="1"/>
          </p:cNvSpPr>
          <p:nvPr/>
        </p:nvSpPr>
        <p:spPr bwMode="auto">
          <a:xfrm>
            <a:off x="7091456" y="2278175"/>
            <a:ext cx="5266348" cy="3332435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" name="%"/>
          <p:cNvSpPr txBox="1"/>
          <p:nvPr/>
        </p:nvSpPr>
        <p:spPr>
          <a:xfrm>
            <a:off x="8941403" y="3483156"/>
            <a:ext cx="15664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</a:t>
            </a:r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185,258 View</a:t>
            </a:r>
          </a:p>
        </p:txBody>
      </p:sp>
      <p:sp>
        <p:nvSpPr>
          <p:cNvPr id="3" name="Image #2 Ph"/>
          <p:cNvSpPr>
            <a:spLocks noGrp="1"/>
          </p:cNvSpPr>
          <p:nvPr>
            <p:ph type="pic" sz="quarter" idx="11"/>
          </p:nvPr>
        </p:nvSpPr>
        <p:spPr>
          <a:xfrm>
            <a:off x="7095730" y="2280184"/>
            <a:ext cx="5257800" cy="3328416"/>
          </a:xfrm>
        </p:spPr>
      </p:sp>
      <p:sp>
        <p:nvSpPr>
          <p:cNvPr id="79" name="Opacity"/>
          <p:cNvSpPr>
            <a:spLocks noChangeArrowheads="1"/>
          </p:cNvSpPr>
          <p:nvPr/>
        </p:nvSpPr>
        <p:spPr bwMode="auto">
          <a:xfrm>
            <a:off x="7091456" y="2278175"/>
            <a:ext cx="5266348" cy="3332435"/>
          </a:xfrm>
          <a:prstGeom prst="rect">
            <a:avLst/>
          </a:prstGeom>
          <a:solidFill>
            <a:schemeClr val="accent5">
              <a:alpha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0" name="%"/>
          <p:cNvSpPr txBox="1"/>
          <p:nvPr/>
        </p:nvSpPr>
        <p:spPr>
          <a:xfrm>
            <a:off x="8941403" y="3483156"/>
            <a:ext cx="15664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850,258 View</a:t>
            </a:r>
          </a:p>
        </p:txBody>
      </p:sp>
      <p:sp>
        <p:nvSpPr>
          <p:cNvPr id="4" name="Image #3 Ph"/>
          <p:cNvSpPr>
            <a:spLocks noGrp="1"/>
          </p:cNvSpPr>
          <p:nvPr>
            <p:ph type="pic" sz="quarter" idx="12"/>
          </p:nvPr>
        </p:nvSpPr>
        <p:spPr>
          <a:xfrm>
            <a:off x="7095730" y="2280184"/>
            <a:ext cx="5257800" cy="3328416"/>
          </a:xfrm>
        </p:spPr>
      </p:sp>
      <p:sp>
        <p:nvSpPr>
          <p:cNvPr id="82" name="Opacity"/>
          <p:cNvSpPr>
            <a:spLocks noChangeArrowheads="1"/>
          </p:cNvSpPr>
          <p:nvPr/>
        </p:nvSpPr>
        <p:spPr bwMode="auto">
          <a:xfrm>
            <a:off x="7091456" y="2278175"/>
            <a:ext cx="5266348" cy="3332435"/>
          </a:xfrm>
          <a:prstGeom prst="rect">
            <a:avLst/>
          </a:prstGeom>
          <a:solidFill>
            <a:schemeClr val="accent4">
              <a:alpha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" name="%"/>
          <p:cNvSpPr txBox="1"/>
          <p:nvPr/>
        </p:nvSpPr>
        <p:spPr>
          <a:xfrm>
            <a:off x="8941403" y="3483156"/>
            <a:ext cx="15664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560,150 View</a:t>
            </a:r>
          </a:p>
        </p:txBody>
      </p:sp>
    </p:spTree>
    <p:extLst>
      <p:ext uri="{BB962C8B-B14F-4D97-AF65-F5344CB8AC3E}">
        <p14:creationId xmlns:p14="http://schemas.microsoft.com/office/powerpoint/2010/main" val="3529621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300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3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00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300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9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3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300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3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3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8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1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3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3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4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3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3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7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3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400" tmFilter="0, 0; .2, .5; .8, .5; 1, 0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8" dur="200" autoRev="1" fill="hold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00"/>
                            </p:stCondLst>
                            <p:childTnLst>
                              <p:par>
                                <p:cTn id="70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400" tmFilter="0, 0; .2, .5; .8, .5; 1, 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00" autoRev="1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"/>
                            </p:stCondLst>
                            <p:childTnLst>
                              <p:par>
                                <p:cTn id="7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1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4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3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5" dur="3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700"/>
                            </p:stCondLst>
                            <p:childTnLst>
                              <p:par>
                                <p:cTn id="8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300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300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400" tmFilter="0, 0; .2, .5; .8, .5; 1, 0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5" dur="200" autoRev="1" fill="hold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400"/>
                            </p:stCondLst>
                            <p:childTnLst>
                              <p:par>
                                <p:cTn id="97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400" tmFilter="0, 0; .2, .5; .8, .5; 1, 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00" autoRev="1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"/>
                            </p:stCondLst>
                            <p:childTnLst>
                              <p:par>
                                <p:cTn id="101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2" dur="3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03" dur="3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"/>
                            </p:stCondLst>
                            <p:childTnLst>
                              <p:par>
                                <p:cTn id="106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7" dur="300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08" dur="300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400"/>
                            </p:stCondLst>
                            <p:childTnLst>
                              <p:par>
                                <p:cTn id="11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700"/>
                            </p:stCondLst>
                            <p:childTnLst>
                              <p:par>
                                <p:cTn id="1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3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300"/>
                            </p:stCondLst>
                            <p:childTnLst>
                              <p:par>
                                <p:cTn id="1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3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6" dur="3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2600"/>
                            </p:stCondLst>
                            <p:childTnLst>
                              <p:par>
                                <p:cTn id="1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3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1" dur="3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400" tmFilter="0, 0; .2, .5; .8, .5; 1, 0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6" dur="200" autoRev="1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400"/>
                            </p:stCondLst>
                            <p:childTnLst>
                              <p:par>
                                <p:cTn id="138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400" tmFilter="0, 0; .2, .5; .8, .5; 1, 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0" dur="200" autoRev="1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800"/>
                            </p:stCondLst>
                            <p:childTnLst>
                              <p:par>
                                <p:cTn id="142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3" dur="3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44" dur="3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100"/>
                            </p:stCondLst>
                            <p:childTnLst>
                              <p:par>
                                <p:cTn id="147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3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49" dur="3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400"/>
                            </p:stCondLst>
                            <p:childTnLst>
                              <p:par>
                                <p:cTn id="15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3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700"/>
                            </p:stCondLst>
                            <p:childTnLst>
                              <p:par>
                                <p:cTn id="1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2200"/>
                            </p:stCondLst>
                            <p:childTnLst>
                              <p:par>
                                <p:cTn id="1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3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2500"/>
                            </p:stCondLst>
                            <p:childTnLst>
                              <p:par>
                                <p:cTn id="1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3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7" dur="3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800"/>
                            </p:stCondLst>
                            <p:childTnLst>
                              <p:par>
                                <p:cTn id="1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300"/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2" dur="300"/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3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77" dur="3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300"/>
                            </p:stCondLst>
                            <p:childTnLst>
                              <p:par>
                                <p:cTn id="180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1" dur="300"/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82" dur="300"/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600"/>
                            </p:stCondLst>
                            <p:childTnLst>
                              <p:par>
                                <p:cTn id="18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3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p" animBg="1"/>
      <p:bldP spid="30" grpId="1" build="allAtOnce" animBg="1"/>
      <p:bldP spid="32" grpId="0" build="p" animBg="1"/>
      <p:bldP spid="32" grpId="1" uiExpand="1" build="allAtOnce" animBg="1"/>
      <p:bldP spid="34" grpId="0" build="p" animBg="1"/>
      <p:bldP spid="34" grpId="1" uiExpand="1" build="allAtOnce" animBg="1"/>
      <p:bldP spid="36" grpId="0" build="p"/>
      <p:bldP spid="8" grpId="0" build="p"/>
      <p:bldP spid="60" grpId="0" build="p"/>
      <p:bldP spid="61" grpId="0" build="p"/>
      <p:bldP spid="62" grpId="0"/>
      <p:bldP spid="28" grpId="0" animBg="1"/>
      <p:bldP spid="28" grpId="1" animBg="1"/>
      <p:bldP spid="77" grpId="0" build="p"/>
      <p:bldP spid="77" grpId="1" build="allAtOnce"/>
      <p:bldP spid="79" grpId="0" animBg="1"/>
      <p:bldP spid="79" grpId="1" animBg="1"/>
      <p:bldP spid="80" grpId="0" build="p"/>
      <p:bldP spid="80" grpId="1" build="allAtOnce"/>
      <p:bldP spid="82" grpId="0" animBg="1"/>
      <p:bldP spid="82" grpId="1" animBg="1"/>
      <p:bldP spid="83" grpId="0" build="p"/>
      <p:bldP spid="83" grpId="1" build="allAtOnce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18213" y="502180"/>
            <a:ext cx="33557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Data Interview &amp; Features</a:t>
            </a:r>
          </a:p>
        </p:txBody>
      </p:sp>
      <p:sp>
        <p:nvSpPr>
          <p:cNvPr id="58" name="Rectangle 57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664591" y="2019300"/>
            <a:ext cx="2862818" cy="4065682"/>
            <a:chOff x="8099434" y="2121218"/>
            <a:chExt cx="1322388" cy="1878013"/>
          </a:xfrm>
        </p:grpSpPr>
        <p:sp>
          <p:nvSpPr>
            <p:cNvPr id="10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952500" y="2552700"/>
            <a:ext cx="914400" cy="914400"/>
          </a:xfrm>
          <a:prstGeom prst="roundRect">
            <a:avLst>
              <a:gd name="adj" fmla="val 6202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Simple-Line-Icons" panose="02000503000000000000" pitchFamily="2" charset="2"/>
              </a:rPr>
              <a:t></a:t>
            </a:r>
            <a:endParaRPr lang="en-US" sz="2400">
              <a:solidFill>
                <a:schemeClr val="bg2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40047" y="3582716"/>
            <a:ext cx="73930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Customize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2196509" y="2552700"/>
            <a:ext cx="914400" cy="914400"/>
          </a:xfrm>
          <a:prstGeom prst="roundRect">
            <a:avLst>
              <a:gd name="adj" fmla="val 6202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Simple-Line-Icons" panose="02000503000000000000" pitchFamily="2" charset="2"/>
              </a:rPr>
              <a:t></a:t>
            </a:r>
            <a:endParaRPr lang="en-US" sz="2400">
              <a:solidFill>
                <a:schemeClr val="bg2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2340163" y="3582716"/>
            <a:ext cx="6270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Analysis</a:t>
            </a:r>
          </a:p>
        </p:txBody>
      </p:sp>
      <p:sp>
        <p:nvSpPr>
          <p:cNvPr id="53" name="Rounded Rectangle 52"/>
          <p:cNvSpPr/>
          <p:nvPr/>
        </p:nvSpPr>
        <p:spPr>
          <a:xfrm>
            <a:off x="3440518" y="2552700"/>
            <a:ext cx="914400" cy="914400"/>
          </a:xfrm>
          <a:prstGeom prst="roundRect">
            <a:avLst>
              <a:gd name="adj" fmla="val 6202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2"/>
                </a:solidFill>
                <a:latin typeface="Simple-Line-Icons" panose="02000503000000000000" pitchFamily="2" charset="2"/>
              </a:rPr>
              <a:t></a:t>
            </a:r>
            <a:endParaRPr lang="en-US" sz="2400">
              <a:solidFill>
                <a:schemeClr val="bg2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460741" y="3582716"/>
            <a:ext cx="87395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Conversation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910946" y="4292324"/>
            <a:ext cx="3485525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today</a:t>
            </a: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. </a:t>
            </a:r>
          </a:p>
          <a:p>
            <a:pPr algn="just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 Inc.,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56" name="Map #1"/>
          <p:cNvSpPr>
            <a:spLocks noChangeAspect="1"/>
          </p:cNvSpPr>
          <p:nvPr/>
        </p:nvSpPr>
        <p:spPr bwMode="gray">
          <a:xfrm>
            <a:off x="8787646" y="2552700"/>
            <a:ext cx="1452935" cy="1246911"/>
          </a:xfrm>
          <a:custGeom>
            <a:avLst/>
            <a:gdLst/>
            <a:ahLst/>
            <a:cxnLst>
              <a:cxn ang="0">
                <a:pos x="80" y="633"/>
              </a:cxn>
              <a:cxn ang="0">
                <a:pos x="198" y="560"/>
              </a:cxn>
              <a:cxn ang="0">
                <a:pos x="357" y="522"/>
              </a:cxn>
              <a:cxn ang="0">
                <a:pos x="497" y="418"/>
              </a:cxn>
              <a:cxn ang="0">
                <a:pos x="533" y="330"/>
              </a:cxn>
              <a:cxn ang="0">
                <a:pos x="566" y="326"/>
              </a:cxn>
              <a:cxn ang="0">
                <a:pos x="634" y="262"/>
              </a:cxn>
              <a:cxn ang="0">
                <a:pos x="688" y="222"/>
              </a:cxn>
              <a:cxn ang="0">
                <a:pos x="739" y="187"/>
              </a:cxn>
              <a:cxn ang="0">
                <a:pos x="818" y="257"/>
              </a:cxn>
              <a:cxn ang="0">
                <a:pos x="898" y="254"/>
              </a:cxn>
              <a:cxn ang="0">
                <a:pos x="921" y="160"/>
              </a:cxn>
              <a:cxn ang="0">
                <a:pos x="974" y="108"/>
              </a:cxn>
              <a:cxn ang="0">
                <a:pos x="1045" y="48"/>
              </a:cxn>
              <a:cxn ang="0">
                <a:pos x="1044" y="29"/>
              </a:cxn>
              <a:cxn ang="0">
                <a:pos x="1116" y="65"/>
              </a:cxn>
              <a:cxn ang="0">
                <a:pos x="1205" y="90"/>
              </a:cxn>
              <a:cxn ang="0">
                <a:pos x="1264" y="90"/>
              </a:cxn>
              <a:cxn ang="0">
                <a:pos x="1279" y="118"/>
              </a:cxn>
              <a:cxn ang="0">
                <a:pos x="1243" y="165"/>
              </a:cxn>
              <a:cxn ang="0">
                <a:pos x="1269" y="264"/>
              </a:cxn>
              <a:cxn ang="0">
                <a:pos x="1384" y="339"/>
              </a:cxn>
              <a:cxn ang="0">
                <a:pos x="1553" y="270"/>
              </a:cxn>
              <a:cxn ang="0">
                <a:pos x="1575" y="72"/>
              </a:cxn>
              <a:cxn ang="0">
                <a:pos x="1623" y="17"/>
              </a:cxn>
              <a:cxn ang="0">
                <a:pos x="1667" y="171"/>
              </a:cxn>
              <a:cxn ang="0">
                <a:pos x="1761" y="252"/>
              </a:cxn>
              <a:cxn ang="0">
                <a:pos x="1806" y="416"/>
              </a:cxn>
              <a:cxn ang="0">
                <a:pos x="1851" y="485"/>
              </a:cxn>
              <a:cxn ang="0">
                <a:pos x="1954" y="540"/>
              </a:cxn>
              <a:cxn ang="0">
                <a:pos x="1994" y="645"/>
              </a:cxn>
              <a:cxn ang="0">
                <a:pos x="2054" y="661"/>
              </a:cxn>
              <a:cxn ang="0">
                <a:pos x="2132" y="791"/>
              </a:cxn>
              <a:cxn ang="0">
                <a:pos x="2191" y="911"/>
              </a:cxn>
              <a:cxn ang="0">
                <a:pos x="2206" y="1090"/>
              </a:cxn>
              <a:cxn ang="0">
                <a:pos x="2158" y="1285"/>
              </a:cxn>
              <a:cxn ang="0">
                <a:pos x="2089" y="1365"/>
              </a:cxn>
              <a:cxn ang="0">
                <a:pos x="2034" y="1506"/>
              </a:cxn>
              <a:cxn ang="0">
                <a:pos x="2008" y="1625"/>
              </a:cxn>
              <a:cxn ang="0">
                <a:pos x="1823" y="1705"/>
              </a:cxn>
              <a:cxn ang="0">
                <a:pos x="1785" y="1704"/>
              </a:cxn>
              <a:cxn ang="0">
                <a:pos x="1715" y="1661"/>
              </a:cxn>
              <a:cxn ang="0">
                <a:pos x="1572" y="1674"/>
              </a:cxn>
              <a:cxn ang="0">
                <a:pos x="1453" y="1530"/>
              </a:cxn>
              <a:cxn ang="0">
                <a:pos x="1376" y="1406"/>
              </a:cxn>
              <a:cxn ang="0">
                <a:pos x="1330" y="1443"/>
              </a:cxn>
              <a:cxn ang="0">
                <a:pos x="1358" y="1317"/>
              </a:cxn>
              <a:cxn ang="0">
                <a:pos x="1302" y="1370"/>
              </a:cxn>
              <a:cxn ang="0">
                <a:pos x="1220" y="1433"/>
              </a:cxn>
              <a:cxn ang="0">
                <a:pos x="1177" y="1335"/>
              </a:cxn>
              <a:cxn ang="0">
                <a:pos x="1062" y="1253"/>
              </a:cxn>
              <a:cxn ang="0">
                <a:pos x="779" y="1270"/>
              </a:cxn>
              <a:cxn ang="0">
                <a:pos x="587" y="1354"/>
              </a:cxn>
              <a:cxn ang="0">
                <a:pos x="419" y="1379"/>
              </a:cxn>
              <a:cxn ang="0">
                <a:pos x="271" y="1452"/>
              </a:cxn>
              <a:cxn ang="0">
                <a:pos x="130" y="1405"/>
              </a:cxn>
              <a:cxn ang="0">
                <a:pos x="142" y="1286"/>
              </a:cxn>
              <a:cxn ang="0">
                <a:pos x="66" y="1024"/>
              </a:cxn>
              <a:cxn ang="0">
                <a:pos x="12" y="897"/>
              </a:cxn>
              <a:cxn ang="0">
                <a:pos x="35" y="884"/>
              </a:cxn>
              <a:cxn ang="0">
                <a:pos x="8" y="758"/>
              </a:cxn>
            </a:cxnLst>
            <a:rect l="0" t="0" r="r" b="b"/>
            <a:pathLst>
              <a:path w="2217" h="1736">
                <a:moveTo>
                  <a:pt x="43" y="634"/>
                </a:moveTo>
                <a:lnTo>
                  <a:pt x="49" y="629"/>
                </a:lnTo>
                <a:lnTo>
                  <a:pt x="48" y="645"/>
                </a:lnTo>
                <a:lnTo>
                  <a:pt x="48" y="647"/>
                </a:lnTo>
                <a:lnTo>
                  <a:pt x="45" y="651"/>
                </a:lnTo>
                <a:lnTo>
                  <a:pt x="44" y="656"/>
                </a:lnTo>
                <a:lnTo>
                  <a:pt x="48" y="658"/>
                </a:lnTo>
                <a:lnTo>
                  <a:pt x="46" y="666"/>
                </a:lnTo>
                <a:lnTo>
                  <a:pt x="45" y="671"/>
                </a:lnTo>
                <a:lnTo>
                  <a:pt x="50" y="673"/>
                </a:lnTo>
                <a:lnTo>
                  <a:pt x="59" y="666"/>
                </a:lnTo>
                <a:lnTo>
                  <a:pt x="62" y="652"/>
                </a:lnTo>
                <a:lnTo>
                  <a:pt x="72" y="636"/>
                </a:lnTo>
                <a:lnTo>
                  <a:pt x="80" y="633"/>
                </a:lnTo>
                <a:lnTo>
                  <a:pt x="87" y="628"/>
                </a:lnTo>
                <a:lnTo>
                  <a:pt x="94" y="626"/>
                </a:lnTo>
                <a:lnTo>
                  <a:pt x="102" y="620"/>
                </a:lnTo>
                <a:lnTo>
                  <a:pt x="120" y="617"/>
                </a:lnTo>
                <a:lnTo>
                  <a:pt x="125" y="608"/>
                </a:lnTo>
                <a:lnTo>
                  <a:pt x="132" y="601"/>
                </a:lnTo>
                <a:lnTo>
                  <a:pt x="140" y="596"/>
                </a:lnTo>
                <a:lnTo>
                  <a:pt x="146" y="586"/>
                </a:lnTo>
                <a:lnTo>
                  <a:pt x="161" y="580"/>
                </a:lnTo>
                <a:lnTo>
                  <a:pt x="167" y="575"/>
                </a:lnTo>
                <a:lnTo>
                  <a:pt x="174" y="571"/>
                </a:lnTo>
                <a:lnTo>
                  <a:pt x="191" y="559"/>
                </a:lnTo>
                <a:lnTo>
                  <a:pt x="195" y="558"/>
                </a:lnTo>
                <a:lnTo>
                  <a:pt x="198" y="560"/>
                </a:lnTo>
                <a:lnTo>
                  <a:pt x="214" y="561"/>
                </a:lnTo>
                <a:lnTo>
                  <a:pt x="222" y="564"/>
                </a:lnTo>
                <a:lnTo>
                  <a:pt x="232" y="565"/>
                </a:lnTo>
                <a:lnTo>
                  <a:pt x="241" y="564"/>
                </a:lnTo>
                <a:lnTo>
                  <a:pt x="249" y="561"/>
                </a:lnTo>
                <a:lnTo>
                  <a:pt x="260" y="553"/>
                </a:lnTo>
                <a:lnTo>
                  <a:pt x="270" y="547"/>
                </a:lnTo>
                <a:lnTo>
                  <a:pt x="280" y="544"/>
                </a:lnTo>
                <a:lnTo>
                  <a:pt x="291" y="544"/>
                </a:lnTo>
                <a:lnTo>
                  <a:pt x="301" y="542"/>
                </a:lnTo>
                <a:lnTo>
                  <a:pt x="322" y="522"/>
                </a:lnTo>
                <a:lnTo>
                  <a:pt x="335" y="522"/>
                </a:lnTo>
                <a:lnTo>
                  <a:pt x="345" y="527"/>
                </a:lnTo>
                <a:lnTo>
                  <a:pt x="357" y="522"/>
                </a:lnTo>
                <a:lnTo>
                  <a:pt x="370" y="522"/>
                </a:lnTo>
                <a:lnTo>
                  <a:pt x="378" y="520"/>
                </a:lnTo>
                <a:lnTo>
                  <a:pt x="388" y="515"/>
                </a:lnTo>
                <a:lnTo>
                  <a:pt x="413" y="510"/>
                </a:lnTo>
                <a:lnTo>
                  <a:pt x="424" y="504"/>
                </a:lnTo>
                <a:lnTo>
                  <a:pt x="432" y="499"/>
                </a:lnTo>
                <a:lnTo>
                  <a:pt x="454" y="478"/>
                </a:lnTo>
                <a:lnTo>
                  <a:pt x="458" y="470"/>
                </a:lnTo>
                <a:lnTo>
                  <a:pt x="459" y="461"/>
                </a:lnTo>
                <a:lnTo>
                  <a:pt x="467" y="450"/>
                </a:lnTo>
                <a:lnTo>
                  <a:pt x="469" y="445"/>
                </a:lnTo>
                <a:lnTo>
                  <a:pt x="469" y="439"/>
                </a:lnTo>
                <a:lnTo>
                  <a:pt x="476" y="440"/>
                </a:lnTo>
                <a:lnTo>
                  <a:pt x="497" y="418"/>
                </a:lnTo>
                <a:lnTo>
                  <a:pt x="500" y="413"/>
                </a:lnTo>
                <a:lnTo>
                  <a:pt x="497" y="410"/>
                </a:lnTo>
                <a:lnTo>
                  <a:pt x="490" y="381"/>
                </a:lnTo>
                <a:lnTo>
                  <a:pt x="491" y="369"/>
                </a:lnTo>
                <a:lnTo>
                  <a:pt x="499" y="355"/>
                </a:lnTo>
                <a:lnTo>
                  <a:pt x="502" y="353"/>
                </a:lnTo>
                <a:lnTo>
                  <a:pt x="508" y="353"/>
                </a:lnTo>
                <a:lnTo>
                  <a:pt x="512" y="345"/>
                </a:lnTo>
                <a:lnTo>
                  <a:pt x="521" y="338"/>
                </a:lnTo>
                <a:lnTo>
                  <a:pt x="524" y="338"/>
                </a:lnTo>
                <a:lnTo>
                  <a:pt x="523" y="333"/>
                </a:lnTo>
                <a:lnTo>
                  <a:pt x="528" y="322"/>
                </a:lnTo>
                <a:lnTo>
                  <a:pt x="530" y="321"/>
                </a:lnTo>
                <a:lnTo>
                  <a:pt x="533" y="330"/>
                </a:lnTo>
                <a:lnTo>
                  <a:pt x="537" y="337"/>
                </a:lnTo>
                <a:lnTo>
                  <a:pt x="543" y="353"/>
                </a:lnTo>
                <a:lnTo>
                  <a:pt x="549" y="365"/>
                </a:lnTo>
                <a:lnTo>
                  <a:pt x="555" y="372"/>
                </a:lnTo>
                <a:lnTo>
                  <a:pt x="560" y="381"/>
                </a:lnTo>
                <a:lnTo>
                  <a:pt x="564" y="386"/>
                </a:lnTo>
                <a:lnTo>
                  <a:pt x="569" y="375"/>
                </a:lnTo>
                <a:lnTo>
                  <a:pt x="569" y="360"/>
                </a:lnTo>
                <a:lnTo>
                  <a:pt x="571" y="360"/>
                </a:lnTo>
                <a:lnTo>
                  <a:pt x="578" y="359"/>
                </a:lnTo>
                <a:lnTo>
                  <a:pt x="576" y="346"/>
                </a:lnTo>
                <a:lnTo>
                  <a:pt x="570" y="335"/>
                </a:lnTo>
                <a:lnTo>
                  <a:pt x="564" y="330"/>
                </a:lnTo>
                <a:lnTo>
                  <a:pt x="566" y="326"/>
                </a:lnTo>
                <a:lnTo>
                  <a:pt x="565" y="310"/>
                </a:lnTo>
                <a:lnTo>
                  <a:pt x="570" y="305"/>
                </a:lnTo>
                <a:lnTo>
                  <a:pt x="580" y="310"/>
                </a:lnTo>
                <a:lnTo>
                  <a:pt x="588" y="308"/>
                </a:lnTo>
                <a:lnTo>
                  <a:pt x="601" y="324"/>
                </a:lnTo>
                <a:lnTo>
                  <a:pt x="618" y="327"/>
                </a:lnTo>
                <a:lnTo>
                  <a:pt x="619" y="319"/>
                </a:lnTo>
                <a:lnTo>
                  <a:pt x="610" y="316"/>
                </a:lnTo>
                <a:lnTo>
                  <a:pt x="613" y="303"/>
                </a:lnTo>
                <a:lnTo>
                  <a:pt x="623" y="294"/>
                </a:lnTo>
                <a:lnTo>
                  <a:pt x="625" y="287"/>
                </a:lnTo>
                <a:lnTo>
                  <a:pt x="620" y="270"/>
                </a:lnTo>
                <a:lnTo>
                  <a:pt x="625" y="264"/>
                </a:lnTo>
                <a:lnTo>
                  <a:pt x="634" y="262"/>
                </a:lnTo>
                <a:lnTo>
                  <a:pt x="645" y="268"/>
                </a:lnTo>
                <a:lnTo>
                  <a:pt x="647" y="265"/>
                </a:lnTo>
                <a:lnTo>
                  <a:pt x="641" y="253"/>
                </a:lnTo>
                <a:lnTo>
                  <a:pt x="642" y="247"/>
                </a:lnTo>
                <a:lnTo>
                  <a:pt x="646" y="242"/>
                </a:lnTo>
                <a:lnTo>
                  <a:pt x="663" y="248"/>
                </a:lnTo>
                <a:lnTo>
                  <a:pt x="663" y="243"/>
                </a:lnTo>
                <a:lnTo>
                  <a:pt x="657" y="233"/>
                </a:lnTo>
                <a:lnTo>
                  <a:pt x="657" y="221"/>
                </a:lnTo>
                <a:lnTo>
                  <a:pt x="666" y="217"/>
                </a:lnTo>
                <a:lnTo>
                  <a:pt x="671" y="217"/>
                </a:lnTo>
                <a:lnTo>
                  <a:pt x="677" y="215"/>
                </a:lnTo>
                <a:lnTo>
                  <a:pt x="687" y="214"/>
                </a:lnTo>
                <a:lnTo>
                  <a:pt x="688" y="222"/>
                </a:lnTo>
                <a:lnTo>
                  <a:pt x="693" y="220"/>
                </a:lnTo>
                <a:lnTo>
                  <a:pt x="700" y="214"/>
                </a:lnTo>
                <a:lnTo>
                  <a:pt x="705" y="201"/>
                </a:lnTo>
                <a:lnTo>
                  <a:pt x="705" y="197"/>
                </a:lnTo>
                <a:lnTo>
                  <a:pt x="699" y="189"/>
                </a:lnTo>
                <a:lnTo>
                  <a:pt x="702" y="183"/>
                </a:lnTo>
                <a:lnTo>
                  <a:pt x="707" y="189"/>
                </a:lnTo>
                <a:lnTo>
                  <a:pt x="709" y="198"/>
                </a:lnTo>
                <a:lnTo>
                  <a:pt x="715" y="194"/>
                </a:lnTo>
                <a:lnTo>
                  <a:pt x="718" y="188"/>
                </a:lnTo>
                <a:lnTo>
                  <a:pt x="721" y="189"/>
                </a:lnTo>
                <a:lnTo>
                  <a:pt x="722" y="194"/>
                </a:lnTo>
                <a:lnTo>
                  <a:pt x="728" y="193"/>
                </a:lnTo>
                <a:lnTo>
                  <a:pt x="739" y="187"/>
                </a:lnTo>
                <a:lnTo>
                  <a:pt x="743" y="183"/>
                </a:lnTo>
                <a:lnTo>
                  <a:pt x="741" y="176"/>
                </a:lnTo>
                <a:lnTo>
                  <a:pt x="749" y="174"/>
                </a:lnTo>
                <a:lnTo>
                  <a:pt x="753" y="177"/>
                </a:lnTo>
                <a:lnTo>
                  <a:pt x="761" y="181"/>
                </a:lnTo>
                <a:lnTo>
                  <a:pt x="770" y="181"/>
                </a:lnTo>
                <a:lnTo>
                  <a:pt x="780" y="187"/>
                </a:lnTo>
                <a:lnTo>
                  <a:pt x="788" y="193"/>
                </a:lnTo>
                <a:lnTo>
                  <a:pt x="804" y="215"/>
                </a:lnTo>
                <a:lnTo>
                  <a:pt x="818" y="226"/>
                </a:lnTo>
                <a:lnTo>
                  <a:pt x="814" y="242"/>
                </a:lnTo>
                <a:lnTo>
                  <a:pt x="814" y="253"/>
                </a:lnTo>
                <a:lnTo>
                  <a:pt x="815" y="255"/>
                </a:lnTo>
                <a:lnTo>
                  <a:pt x="818" y="257"/>
                </a:lnTo>
                <a:lnTo>
                  <a:pt x="819" y="254"/>
                </a:lnTo>
                <a:lnTo>
                  <a:pt x="822" y="247"/>
                </a:lnTo>
                <a:lnTo>
                  <a:pt x="820" y="243"/>
                </a:lnTo>
                <a:lnTo>
                  <a:pt x="825" y="238"/>
                </a:lnTo>
                <a:lnTo>
                  <a:pt x="829" y="240"/>
                </a:lnTo>
                <a:lnTo>
                  <a:pt x="830" y="237"/>
                </a:lnTo>
                <a:lnTo>
                  <a:pt x="836" y="240"/>
                </a:lnTo>
                <a:lnTo>
                  <a:pt x="836" y="232"/>
                </a:lnTo>
                <a:lnTo>
                  <a:pt x="839" y="231"/>
                </a:lnTo>
                <a:lnTo>
                  <a:pt x="849" y="233"/>
                </a:lnTo>
                <a:lnTo>
                  <a:pt x="862" y="233"/>
                </a:lnTo>
                <a:lnTo>
                  <a:pt x="873" y="232"/>
                </a:lnTo>
                <a:lnTo>
                  <a:pt x="881" y="236"/>
                </a:lnTo>
                <a:lnTo>
                  <a:pt x="898" y="254"/>
                </a:lnTo>
                <a:lnTo>
                  <a:pt x="903" y="253"/>
                </a:lnTo>
                <a:lnTo>
                  <a:pt x="903" y="249"/>
                </a:lnTo>
                <a:lnTo>
                  <a:pt x="899" y="237"/>
                </a:lnTo>
                <a:lnTo>
                  <a:pt x="906" y="233"/>
                </a:lnTo>
                <a:lnTo>
                  <a:pt x="908" y="232"/>
                </a:lnTo>
                <a:lnTo>
                  <a:pt x="894" y="217"/>
                </a:lnTo>
                <a:lnTo>
                  <a:pt x="886" y="205"/>
                </a:lnTo>
                <a:lnTo>
                  <a:pt x="890" y="189"/>
                </a:lnTo>
                <a:lnTo>
                  <a:pt x="893" y="192"/>
                </a:lnTo>
                <a:lnTo>
                  <a:pt x="898" y="189"/>
                </a:lnTo>
                <a:lnTo>
                  <a:pt x="909" y="172"/>
                </a:lnTo>
                <a:lnTo>
                  <a:pt x="909" y="165"/>
                </a:lnTo>
                <a:lnTo>
                  <a:pt x="914" y="158"/>
                </a:lnTo>
                <a:lnTo>
                  <a:pt x="921" y="160"/>
                </a:lnTo>
                <a:lnTo>
                  <a:pt x="931" y="160"/>
                </a:lnTo>
                <a:lnTo>
                  <a:pt x="937" y="154"/>
                </a:lnTo>
                <a:lnTo>
                  <a:pt x="936" y="141"/>
                </a:lnTo>
                <a:lnTo>
                  <a:pt x="929" y="141"/>
                </a:lnTo>
                <a:lnTo>
                  <a:pt x="930" y="135"/>
                </a:lnTo>
                <a:lnTo>
                  <a:pt x="931" y="125"/>
                </a:lnTo>
                <a:lnTo>
                  <a:pt x="935" y="115"/>
                </a:lnTo>
                <a:lnTo>
                  <a:pt x="944" y="113"/>
                </a:lnTo>
                <a:lnTo>
                  <a:pt x="953" y="109"/>
                </a:lnTo>
                <a:lnTo>
                  <a:pt x="954" y="102"/>
                </a:lnTo>
                <a:lnTo>
                  <a:pt x="962" y="103"/>
                </a:lnTo>
                <a:lnTo>
                  <a:pt x="969" y="108"/>
                </a:lnTo>
                <a:lnTo>
                  <a:pt x="973" y="115"/>
                </a:lnTo>
                <a:lnTo>
                  <a:pt x="974" y="108"/>
                </a:lnTo>
                <a:lnTo>
                  <a:pt x="968" y="98"/>
                </a:lnTo>
                <a:lnTo>
                  <a:pt x="971" y="96"/>
                </a:lnTo>
                <a:lnTo>
                  <a:pt x="978" y="88"/>
                </a:lnTo>
                <a:lnTo>
                  <a:pt x="991" y="92"/>
                </a:lnTo>
                <a:lnTo>
                  <a:pt x="992" y="87"/>
                </a:lnTo>
                <a:lnTo>
                  <a:pt x="1003" y="90"/>
                </a:lnTo>
                <a:lnTo>
                  <a:pt x="1016" y="88"/>
                </a:lnTo>
                <a:lnTo>
                  <a:pt x="1026" y="91"/>
                </a:lnTo>
                <a:lnTo>
                  <a:pt x="1034" y="91"/>
                </a:lnTo>
                <a:lnTo>
                  <a:pt x="1054" y="85"/>
                </a:lnTo>
                <a:lnTo>
                  <a:pt x="1062" y="79"/>
                </a:lnTo>
                <a:lnTo>
                  <a:pt x="1062" y="55"/>
                </a:lnTo>
                <a:lnTo>
                  <a:pt x="1056" y="49"/>
                </a:lnTo>
                <a:lnTo>
                  <a:pt x="1045" y="48"/>
                </a:lnTo>
                <a:lnTo>
                  <a:pt x="1038" y="49"/>
                </a:lnTo>
                <a:lnTo>
                  <a:pt x="1030" y="44"/>
                </a:lnTo>
                <a:lnTo>
                  <a:pt x="1026" y="38"/>
                </a:lnTo>
                <a:lnTo>
                  <a:pt x="1017" y="34"/>
                </a:lnTo>
                <a:lnTo>
                  <a:pt x="1017" y="33"/>
                </a:lnTo>
                <a:lnTo>
                  <a:pt x="1021" y="32"/>
                </a:lnTo>
                <a:lnTo>
                  <a:pt x="1024" y="34"/>
                </a:lnTo>
                <a:lnTo>
                  <a:pt x="1027" y="29"/>
                </a:lnTo>
                <a:lnTo>
                  <a:pt x="1029" y="27"/>
                </a:lnTo>
                <a:lnTo>
                  <a:pt x="1032" y="31"/>
                </a:lnTo>
                <a:lnTo>
                  <a:pt x="1035" y="45"/>
                </a:lnTo>
                <a:lnTo>
                  <a:pt x="1039" y="38"/>
                </a:lnTo>
                <a:lnTo>
                  <a:pt x="1039" y="29"/>
                </a:lnTo>
                <a:lnTo>
                  <a:pt x="1044" y="29"/>
                </a:lnTo>
                <a:lnTo>
                  <a:pt x="1046" y="33"/>
                </a:lnTo>
                <a:lnTo>
                  <a:pt x="1051" y="32"/>
                </a:lnTo>
                <a:lnTo>
                  <a:pt x="1055" y="38"/>
                </a:lnTo>
                <a:lnTo>
                  <a:pt x="1059" y="43"/>
                </a:lnTo>
                <a:lnTo>
                  <a:pt x="1067" y="49"/>
                </a:lnTo>
                <a:lnTo>
                  <a:pt x="1070" y="42"/>
                </a:lnTo>
                <a:lnTo>
                  <a:pt x="1075" y="41"/>
                </a:lnTo>
                <a:lnTo>
                  <a:pt x="1080" y="44"/>
                </a:lnTo>
                <a:lnTo>
                  <a:pt x="1082" y="50"/>
                </a:lnTo>
                <a:lnTo>
                  <a:pt x="1089" y="58"/>
                </a:lnTo>
                <a:lnTo>
                  <a:pt x="1104" y="61"/>
                </a:lnTo>
                <a:lnTo>
                  <a:pt x="1108" y="61"/>
                </a:lnTo>
                <a:lnTo>
                  <a:pt x="1113" y="63"/>
                </a:lnTo>
                <a:lnTo>
                  <a:pt x="1116" y="65"/>
                </a:lnTo>
                <a:lnTo>
                  <a:pt x="1123" y="60"/>
                </a:lnTo>
                <a:lnTo>
                  <a:pt x="1126" y="59"/>
                </a:lnTo>
                <a:lnTo>
                  <a:pt x="1126" y="66"/>
                </a:lnTo>
                <a:lnTo>
                  <a:pt x="1131" y="69"/>
                </a:lnTo>
                <a:lnTo>
                  <a:pt x="1141" y="69"/>
                </a:lnTo>
                <a:lnTo>
                  <a:pt x="1151" y="76"/>
                </a:lnTo>
                <a:lnTo>
                  <a:pt x="1159" y="75"/>
                </a:lnTo>
                <a:lnTo>
                  <a:pt x="1167" y="79"/>
                </a:lnTo>
                <a:lnTo>
                  <a:pt x="1177" y="74"/>
                </a:lnTo>
                <a:lnTo>
                  <a:pt x="1179" y="74"/>
                </a:lnTo>
                <a:lnTo>
                  <a:pt x="1184" y="81"/>
                </a:lnTo>
                <a:lnTo>
                  <a:pt x="1195" y="81"/>
                </a:lnTo>
                <a:lnTo>
                  <a:pt x="1200" y="84"/>
                </a:lnTo>
                <a:lnTo>
                  <a:pt x="1205" y="90"/>
                </a:lnTo>
                <a:lnTo>
                  <a:pt x="1216" y="79"/>
                </a:lnTo>
                <a:lnTo>
                  <a:pt x="1221" y="76"/>
                </a:lnTo>
                <a:lnTo>
                  <a:pt x="1225" y="75"/>
                </a:lnTo>
                <a:lnTo>
                  <a:pt x="1234" y="76"/>
                </a:lnTo>
                <a:lnTo>
                  <a:pt x="1244" y="71"/>
                </a:lnTo>
                <a:lnTo>
                  <a:pt x="1238" y="82"/>
                </a:lnTo>
                <a:lnTo>
                  <a:pt x="1241" y="85"/>
                </a:lnTo>
                <a:lnTo>
                  <a:pt x="1243" y="86"/>
                </a:lnTo>
                <a:lnTo>
                  <a:pt x="1248" y="81"/>
                </a:lnTo>
                <a:lnTo>
                  <a:pt x="1249" y="85"/>
                </a:lnTo>
                <a:lnTo>
                  <a:pt x="1248" y="101"/>
                </a:lnTo>
                <a:lnTo>
                  <a:pt x="1249" y="104"/>
                </a:lnTo>
                <a:lnTo>
                  <a:pt x="1259" y="101"/>
                </a:lnTo>
                <a:lnTo>
                  <a:pt x="1264" y="90"/>
                </a:lnTo>
                <a:lnTo>
                  <a:pt x="1263" y="88"/>
                </a:lnTo>
                <a:lnTo>
                  <a:pt x="1264" y="79"/>
                </a:lnTo>
                <a:lnTo>
                  <a:pt x="1274" y="70"/>
                </a:lnTo>
                <a:lnTo>
                  <a:pt x="1276" y="72"/>
                </a:lnTo>
                <a:lnTo>
                  <a:pt x="1279" y="77"/>
                </a:lnTo>
                <a:lnTo>
                  <a:pt x="1280" y="92"/>
                </a:lnTo>
                <a:lnTo>
                  <a:pt x="1288" y="87"/>
                </a:lnTo>
                <a:lnTo>
                  <a:pt x="1295" y="87"/>
                </a:lnTo>
                <a:lnTo>
                  <a:pt x="1299" y="91"/>
                </a:lnTo>
                <a:lnTo>
                  <a:pt x="1297" y="96"/>
                </a:lnTo>
                <a:lnTo>
                  <a:pt x="1293" y="106"/>
                </a:lnTo>
                <a:lnTo>
                  <a:pt x="1287" y="115"/>
                </a:lnTo>
                <a:lnTo>
                  <a:pt x="1284" y="119"/>
                </a:lnTo>
                <a:lnTo>
                  <a:pt x="1279" y="118"/>
                </a:lnTo>
                <a:lnTo>
                  <a:pt x="1277" y="122"/>
                </a:lnTo>
                <a:lnTo>
                  <a:pt x="1284" y="130"/>
                </a:lnTo>
                <a:lnTo>
                  <a:pt x="1276" y="141"/>
                </a:lnTo>
                <a:lnTo>
                  <a:pt x="1272" y="144"/>
                </a:lnTo>
                <a:lnTo>
                  <a:pt x="1264" y="141"/>
                </a:lnTo>
                <a:lnTo>
                  <a:pt x="1263" y="136"/>
                </a:lnTo>
                <a:lnTo>
                  <a:pt x="1258" y="142"/>
                </a:lnTo>
                <a:lnTo>
                  <a:pt x="1259" y="151"/>
                </a:lnTo>
                <a:lnTo>
                  <a:pt x="1261" y="156"/>
                </a:lnTo>
                <a:lnTo>
                  <a:pt x="1258" y="152"/>
                </a:lnTo>
                <a:lnTo>
                  <a:pt x="1253" y="145"/>
                </a:lnTo>
                <a:lnTo>
                  <a:pt x="1248" y="144"/>
                </a:lnTo>
                <a:lnTo>
                  <a:pt x="1247" y="156"/>
                </a:lnTo>
                <a:lnTo>
                  <a:pt x="1243" y="165"/>
                </a:lnTo>
                <a:lnTo>
                  <a:pt x="1243" y="171"/>
                </a:lnTo>
                <a:lnTo>
                  <a:pt x="1253" y="168"/>
                </a:lnTo>
                <a:lnTo>
                  <a:pt x="1248" y="187"/>
                </a:lnTo>
                <a:lnTo>
                  <a:pt x="1248" y="190"/>
                </a:lnTo>
                <a:lnTo>
                  <a:pt x="1238" y="210"/>
                </a:lnTo>
                <a:lnTo>
                  <a:pt x="1234" y="221"/>
                </a:lnTo>
                <a:lnTo>
                  <a:pt x="1232" y="225"/>
                </a:lnTo>
                <a:lnTo>
                  <a:pt x="1228" y="231"/>
                </a:lnTo>
                <a:lnTo>
                  <a:pt x="1228" y="242"/>
                </a:lnTo>
                <a:lnTo>
                  <a:pt x="1234" y="246"/>
                </a:lnTo>
                <a:lnTo>
                  <a:pt x="1238" y="252"/>
                </a:lnTo>
                <a:lnTo>
                  <a:pt x="1245" y="251"/>
                </a:lnTo>
                <a:lnTo>
                  <a:pt x="1254" y="258"/>
                </a:lnTo>
                <a:lnTo>
                  <a:pt x="1269" y="264"/>
                </a:lnTo>
                <a:lnTo>
                  <a:pt x="1271" y="274"/>
                </a:lnTo>
                <a:lnTo>
                  <a:pt x="1275" y="283"/>
                </a:lnTo>
                <a:lnTo>
                  <a:pt x="1275" y="297"/>
                </a:lnTo>
                <a:lnTo>
                  <a:pt x="1285" y="290"/>
                </a:lnTo>
                <a:lnTo>
                  <a:pt x="1307" y="296"/>
                </a:lnTo>
                <a:lnTo>
                  <a:pt x="1320" y="295"/>
                </a:lnTo>
                <a:lnTo>
                  <a:pt x="1324" y="302"/>
                </a:lnTo>
                <a:lnTo>
                  <a:pt x="1335" y="308"/>
                </a:lnTo>
                <a:lnTo>
                  <a:pt x="1345" y="313"/>
                </a:lnTo>
                <a:lnTo>
                  <a:pt x="1355" y="319"/>
                </a:lnTo>
                <a:lnTo>
                  <a:pt x="1361" y="327"/>
                </a:lnTo>
                <a:lnTo>
                  <a:pt x="1370" y="334"/>
                </a:lnTo>
                <a:lnTo>
                  <a:pt x="1377" y="335"/>
                </a:lnTo>
                <a:lnTo>
                  <a:pt x="1384" y="339"/>
                </a:lnTo>
                <a:lnTo>
                  <a:pt x="1411" y="346"/>
                </a:lnTo>
                <a:lnTo>
                  <a:pt x="1421" y="354"/>
                </a:lnTo>
                <a:lnTo>
                  <a:pt x="1425" y="365"/>
                </a:lnTo>
                <a:lnTo>
                  <a:pt x="1430" y="371"/>
                </a:lnTo>
                <a:lnTo>
                  <a:pt x="1460" y="392"/>
                </a:lnTo>
                <a:lnTo>
                  <a:pt x="1475" y="398"/>
                </a:lnTo>
                <a:lnTo>
                  <a:pt x="1487" y="394"/>
                </a:lnTo>
                <a:lnTo>
                  <a:pt x="1498" y="389"/>
                </a:lnTo>
                <a:lnTo>
                  <a:pt x="1516" y="384"/>
                </a:lnTo>
                <a:lnTo>
                  <a:pt x="1521" y="377"/>
                </a:lnTo>
                <a:lnTo>
                  <a:pt x="1524" y="356"/>
                </a:lnTo>
                <a:lnTo>
                  <a:pt x="1537" y="333"/>
                </a:lnTo>
                <a:lnTo>
                  <a:pt x="1548" y="287"/>
                </a:lnTo>
                <a:lnTo>
                  <a:pt x="1553" y="270"/>
                </a:lnTo>
                <a:lnTo>
                  <a:pt x="1557" y="258"/>
                </a:lnTo>
                <a:lnTo>
                  <a:pt x="1560" y="246"/>
                </a:lnTo>
                <a:lnTo>
                  <a:pt x="1559" y="231"/>
                </a:lnTo>
                <a:lnTo>
                  <a:pt x="1553" y="213"/>
                </a:lnTo>
                <a:lnTo>
                  <a:pt x="1555" y="197"/>
                </a:lnTo>
                <a:lnTo>
                  <a:pt x="1553" y="165"/>
                </a:lnTo>
                <a:lnTo>
                  <a:pt x="1561" y="145"/>
                </a:lnTo>
                <a:lnTo>
                  <a:pt x="1560" y="128"/>
                </a:lnTo>
                <a:lnTo>
                  <a:pt x="1565" y="118"/>
                </a:lnTo>
                <a:lnTo>
                  <a:pt x="1566" y="108"/>
                </a:lnTo>
                <a:lnTo>
                  <a:pt x="1559" y="106"/>
                </a:lnTo>
                <a:lnTo>
                  <a:pt x="1560" y="95"/>
                </a:lnTo>
                <a:lnTo>
                  <a:pt x="1564" y="76"/>
                </a:lnTo>
                <a:lnTo>
                  <a:pt x="1575" y="72"/>
                </a:lnTo>
                <a:lnTo>
                  <a:pt x="1578" y="64"/>
                </a:lnTo>
                <a:lnTo>
                  <a:pt x="1583" y="45"/>
                </a:lnTo>
                <a:lnTo>
                  <a:pt x="1596" y="29"/>
                </a:lnTo>
                <a:lnTo>
                  <a:pt x="1596" y="16"/>
                </a:lnTo>
                <a:lnTo>
                  <a:pt x="1596" y="15"/>
                </a:lnTo>
                <a:lnTo>
                  <a:pt x="1599" y="11"/>
                </a:lnTo>
                <a:lnTo>
                  <a:pt x="1604" y="10"/>
                </a:lnTo>
                <a:lnTo>
                  <a:pt x="1613" y="5"/>
                </a:lnTo>
                <a:lnTo>
                  <a:pt x="1616" y="0"/>
                </a:lnTo>
                <a:lnTo>
                  <a:pt x="1623" y="2"/>
                </a:lnTo>
                <a:lnTo>
                  <a:pt x="1623" y="7"/>
                </a:lnTo>
                <a:lnTo>
                  <a:pt x="1624" y="16"/>
                </a:lnTo>
                <a:lnTo>
                  <a:pt x="1623" y="16"/>
                </a:lnTo>
                <a:lnTo>
                  <a:pt x="1623" y="17"/>
                </a:lnTo>
                <a:lnTo>
                  <a:pt x="1625" y="31"/>
                </a:lnTo>
                <a:lnTo>
                  <a:pt x="1625" y="58"/>
                </a:lnTo>
                <a:lnTo>
                  <a:pt x="1629" y="68"/>
                </a:lnTo>
                <a:lnTo>
                  <a:pt x="1639" y="68"/>
                </a:lnTo>
                <a:lnTo>
                  <a:pt x="1641" y="74"/>
                </a:lnTo>
                <a:lnTo>
                  <a:pt x="1640" y="88"/>
                </a:lnTo>
                <a:lnTo>
                  <a:pt x="1646" y="93"/>
                </a:lnTo>
                <a:lnTo>
                  <a:pt x="1650" y="103"/>
                </a:lnTo>
                <a:lnTo>
                  <a:pt x="1655" y="107"/>
                </a:lnTo>
                <a:lnTo>
                  <a:pt x="1656" y="122"/>
                </a:lnTo>
                <a:lnTo>
                  <a:pt x="1661" y="124"/>
                </a:lnTo>
                <a:lnTo>
                  <a:pt x="1663" y="139"/>
                </a:lnTo>
                <a:lnTo>
                  <a:pt x="1667" y="151"/>
                </a:lnTo>
                <a:lnTo>
                  <a:pt x="1667" y="171"/>
                </a:lnTo>
                <a:lnTo>
                  <a:pt x="1670" y="179"/>
                </a:lnTo>
                <a:lnTo>
                  <a:pt x="1672" y="189"/>
                </a:lnTo>
                <a:lnTo>
                  <a:pt x="1677" y="199"/>
                </a:lnTo>
                <a:lnTo>
                  <a:pt x="1684" y="208"/>
                </a:lnTo>
                <a:lnTo>
                  <a:pt x="1693" y="211"/>
                </a:lnTo>
                <a:lnTo>
                  <a:pt x="1705" y="200"/>
                </a:lnTo>
                <a:lnTo>
                  <a:pt x="1715" y="198"/>
                </a:lnTo>
                <a:lnTo>
                  <a:pt x="1723" y="199"/>
                </a:lnTo>
                <a:lnTo>
                  <a:pt x="1729" y="215"/>
                </a:lnTo>
                <a:lnTo>
                  <a:pt x="1739" y="219"/>
                </a:lnTo>
                <a:lnTo>
                  <a:pt x="1747" y="228"/>
                </a:lnTo>
                <a:lnTo>
                  <a:pt x="1755" y="232"/>
                </a:lnTo>
                <a:lnTo>
                  <a:pt x="1764" y="242"/>
                </a:lnTo>
                <a:lnTo>
                  <a:pt x="1761" y="252"/>
                </a:lnTo>
                <a:lnTo>
                  <a:pt x="1764" y="258"/>
                </a:lnTo>
                <a:lnTo>
                  <a:pt x="1763" y="276"/>
                </a:lnTo>
                <a:lnTo>
                  <a:pt x="1766" y="286"/>
                </a:lnTo>
                <a:lnTo>
                  <a:pt x="1766" y="295"/>
                </a:lnTo>
                <a:lnTo>
                  <a:pt x="1771" y="303"/>
                </a:lnTo>
                <a:lnTo>
                  <a:pt x="1771" y="319"/>
                </a:lnTo>
                <a:lnTo>
                  <a:pt x="1775" y="332"/>
                </a:lnTo>
                <a:lnTo>
                  <a:pt x="1787" y="349"/>
                </a:lnTo>
                <a:lnTo>
                  <a:pt x="1796" y="349"/>
                </a:lnTo>
                <a:lnTo>
                  <a:pt x="1797" y="361"/>
                </a:lnTo>
                <a:lnTo>
                  <a:pt x="1804" y="381"/>
                </a:lnTo>
                <a:lnTo>
                  <a:pt x="1807" y="393"/>
                </a:lnTo>
                <a:lnTo>
                  <a:pt x="1808" y="409"/>
                </a:lnTo>
                <a:lnTo>
                  <a:pt x="1806" y="416"/>
                </a:lnTo>
                <a:lnTo>
                  <a:pt x="1806" y="426"/>
                </a:lnTo>
                <a:lnTo>
                  <a:pt x="1808" y="437"/>
                </a:lnTo>
                <a:lnTo>
                  <a:pt x="1814" y="443"/>
                </a:lnTo>
                <a:lnTo>
                  <a:pt x="1819" y="445"/>
                </a:lnTo>
                <a:lnTo>
                  <a:pt x="1818" y="448"/>
                </a:lnTo>
                <a:lnTo>
                  <a:pt x="1822" y="445"/>
                </a:lnTo>
                <a:lnTo>
                  <a:pt x="1822" y="447"/>
                </a:lnTo>
                <a:lnTo>
                  <a:pt x="1819" y="452"/>
                </a:lnTo>
                <a:lnTo>
                  <a:pt x="1820" y="454"/>
                </a:lnTo>
                <a:lnTo>
                  <a:pt x="1820" y="461"/>
                </a:lnTo>
                <a:lnTo>
                  <a:pt x="1824" y="470"/>
                </a:lnTo>
                <a:lnTo>
                  <a:pt x="1838" y="475"/>
                </a:lnTo>
                <a:lnTo>
                  <a:pt x="1841" y="480"/>
                </a:lnTo>
                <a:lnTo>
                  <a:pt x="1851" y="485"/>
                </a:lnTo>
                <a:lnTo>
                  <a:pt x="1871" y="490"/>
                </a:lnTo>
                <a:lnTo>
                  <a:pt x="1874" y="489"/>
                </a:lnTo>
                <a:lnTo>
                  <a:pt x="1881" y="485"/>
                </a:lnTo>
                <a:lnTo>
                  <a:pt x="1884" y="502"/>
                </a:lnTo>
                <a:lnTo>
                  <a:pt x="1888" y="511"/>
                </a:lnTo>
                <a:lnTo>
                  <a:pt x="1893" y="515"/>
                </a:lnTo>
                <a:lnTo>
                  <a:pt x="1903" y="512"/>
                </a:lnTo>
                <a:lnTo>
                  <a:pt x="1911" y="517"/>
                </a:lnTo>
                <a:lnTo>
                  <a:pt x="1920" y="518"/>
                </a:lnTo>
                <a:lnTo>
                  <a:pt x="1925" y="527"/>
                </a:lnTo>
                <a:lnTo>
                  <a:pt x="1931" y="533"/>
                </a:lnTo>
                <a:lnTo>
                  <a:pt x="1937" y="529"/>
                </a:lnTo>
                <a:lnTo>
                  <a:pt x="1942" y="533"/>
                </a:lnTo>
                <a:lnTo>
                  <a:pt x="1954" y="540"/>
                </a:lnTo>
                <a:lnTo>
                  <a:pt x="1958" y="545"/>
                </a:lnTo>
                <a:lnTo>
                  <a:pt x="1960" y="556"/>
                </a:lnTo>
                <a:lnTo>
                  <a:pt x="1953" y="554"/>
                </a:lnTo>
                <a:lnTo>
                  <a:pt x="1952" y="566"/>
                </a:lnTo>
                <a:lnTo>
                  <a:pt x="1958" y="572"/>
                </a:lnTo>
                <a:lnTo>
                  <a:pt x="1968" y="574"/>
                </a:lnTo>
                <a:lnTo>
                  <a:pt x="1970" y="580"/>
                </a:lnTo>
                <a:lnTo>
                  <a:pt x="1978" y="588"/>
                </a:lnTo>
                <a:lnTo>
                  <a:pt x="1980" y="597"/>
                </a:lnTo>
                <a:lnTo>
                  <a:pt x="1983" y="603"/>
                </a:lnTo>
                <a:lnTo>
                  <a:pt x="1985" y="610"/>
                </a:lnTo>
                <a:lnTo>
                  <a:pt x="1992" y="612"/>
                </a:lnTo>
                <a:lnTo>
                  <a:pt x="1994" y="619"/>
                </a:lnTo>
                <a:lnTo>
                  <a:pt x="1994" y="645"/>
                </a:lnTo>
                <a:lnTo>
                  <a:pt x="1996" y="651"/>
                </a:lnTo>
                <a:lnTo>
                  <a:pt x="1997" y="658"/>
                </a:lnTo>
                <a:lnTo>
                  <a:pt x="2002" y="662"/>
                </a:lnTo>
                <a:lnTo>
                  <a:pt x="2005" y="671"/>
                </a:lnTo>
                <a:lnTo>
                  <a:pt x="2007" y="672"/>
                </a:lnTo>
                <a:lnTo>
                  <a:pt x="2011" y="669"/>
                </a:lnTo>
                <a:lnTo>
                  <a:pt x="2017" y="669"/>
                </a:lnTo>
                <a:lnTo>
                  <a:pt x="2017" y="655"/>
                </a:lnTo>
                <a:lnTo>
                  <a:pt x="2023" y="650"/>
                </a:lnTo>
                <a:lnTo>
                  <a:pt x="2027" y="660"/>
                </a:lnTo>
                <a:lnTo>
                  <a:pt x="2032" y="665"/>
                </a:lnTo>
                <a:lnTo>
                  <a:pt x="2043" y="669"/>
                </a:lnTo>
                <a:lnTo>
                  <a:pt x="2051" y="676"/>
                </a:lnTo>
                <a:lnTo>
                  <a:pt x="2054" y="661"/>
                </a:lnTo>
                <a:lnTo>
                  <a:pt x="2057" y="665"/>
                </a:lnTo>
                <a:lnTo>
                  <a:pt x="2059" y="671"/>
                </a:lnTo>
                <a:lnTo>
                  <a:pt x="2061" y="674"/>
                </a:lnTo>
                <a:lnTo>
                  <a:pt x="2065" y="690"/>
                </a:lnTo>
                <a:lnTo>
                  <a:pt x="2065" y="720"/>
                </a:lnTo>
                <a:lnTo>
                  <a:pt x="2068" y="733"/>
                </a:lnTo>
                <a:lnTo>
                  <a:pt x="2077" y="739"/>
                </a:lnTo>
                <a:lnTo>
                  <a:pt x="2083" y="748"/>
                </a:lnTo>
                <a:lnTo>
                  <a:pt x="2098" y="760"/>
                </a:lnTo>
                <a:lnTo>
                  <a:pt x="2110" y="760"/>
                </a:lnTo>
                <a:lnTo>
                  <a:pt x="2118" y="766"/>
                </a:lnTo>
                <a:lnTo>
                  <a:pt x="2124" y="774"/>
                </a:lnTo>
                <a:lnTo>
                  <a:pt x="2130" y="785"/>
                </a:lnTo>
                <a:lnTo>
                  <a:pt x="2132" y="791"/>
                </a:lnTo>
                <a:lnTo>
                  <a:pt x="2141" y="800"/>
                </a:lnTo>
                <a:lnTo>
                  <a:pt x="2151" y="802"/>
                </a:lnTo>
                <a:lnTo>
                  <a:pt x="2151" y="806"/>
                </a:lnTo>
                <a:lnTo>
                  <a:pt x="2163" y="824"/>
                </a:lnTo>
                <a:lnTo>
                  <a:pt x="2162" y="830"/>
                </a:lnTo>
                <a:lnTo>
                  <a:pt x="2173" y="835"/>
                </a:lnTo>
                <a:lnTo>
                  <a:pt x="2177" y="844"/>
                </a:lnTo>
                <a:lnTo>
                  <a:pt x="2178" y="862"/>
                </a:lnTo>
                <a:lnTo>
                  <a:pt x="2184" y="872"/>
                </a:lnTo>
                <a:lnTo>
                  <a:pt x="2186" y="876"/>
                </a:lnTo>
                <a:lnTo>
                  <a:pt x="2190" y="871"/>
                </a:lnTo>
                <a:lnTo>
                  <a:pt x="2191" y="886"/>
                </a:lnTo>
                <a:lnTo>
                  <a:pt x="2189" y="900"/>
                </a:lnTo>
                <a:lnTo>
                  <a:pt x="2191" y="911"/>
                </a:lnTo>
                <a:lnTo>
                  <a:pt x="2194" y="938"/>
                </a:lnTo>
                <a:lnTo>
                  <a:pt x="2197" y="948"/>
                </a:lnTo>
                <a:lnTo>
                  <a:pt x="2193" y="945"/>
                </a:lnTo>
                <a:lnTo>
                  <a:pt x="2191" y="952"/>
                </a:lnTo>
                <a:lnTo>
                  <a:pt x="2193" y="956"/>
                </a:lnTo>
                <a:lnTo>
                  <a:pt x="2194" y="963"/>
                </a:lnTo>
                <a:lnTo>
                  <a:pt x="2197" y="967"/>
                </a:lnTo>
                <a:lnTo>
                  <a:pt x="2200" y="979"/>
                </a:lnTo>
                <a:lnTo>
                  <a:pt x="2207" y="995"/>
                </a:lnTo>
                <a:lnTo>
                  <a:pt x="2216" y="1023"/>
                </a:lnTo>
                <a:lnTo>
                  <a:pt x="2217" y="1050"/>
                </a:lnTo>
                <a:lnTo>
                  <a:pt x="2215" y="1066"/>
                </a:lnTo>
                <a:lnTo>
                  <a:pt x="2211" y="1074"/>
                </a:lnTo>
                <a:lnTo>
                  <a:pt x="2206" y="1090"/>
                </a:lnTo>
                <a:lnTo>
                  <a:pt x="2204" y="1110"/>
                </a:lnTo>
                <a:lnTo>
                  <a:pt x="2199" y="1142"/>
                </a:lnTo>
                <a:lnTo>
                  <a:pt x="2196" y="1145"/>
                </a:lnTo>
                <a:lnTo>
                  <a:pt x="2189" y="1164"/>
                </a:lnTo>
                <a:lnTo>
                  <a:pt x="2188" y="1182"/>
                </a:lnTo>
                <a:lnTo>
                  <a:pt x="2190" y="1201"/>
                </a:lnTo>
                <a:lnTo>
                  <a:pt x="2186" y="1207"/>
                </a:lnTo>
                <a:lnTo>
                  <a:pt x="2186" y="1214"/>
                </a:lnTo>
                <a:lnTo>
                  <a:pt x="2172" y="1252"/>
                </a:lnTo>
                <a:lnTo>
                  <a:pt x="2167" y="1258"/>
                </a:lnTo>
                <a:lnTo>
                  <a:pt x="2162" y="1266"/>
                </a:lnTo>
                <a:lnTo>
                  <a:pt x="2156" y="1273"/>
                </a:lnTo>
                <a:lnTo>
                  <a:pt x="2156" y="1280"/>
                </a:lnTo>
                <a:lnTo>
                  <a:pt x="2158" y="1285"/>
                </a:lnTo>
                <a:lnTo>
                  <a:pt x="2153" y="1291"/>
                </a:lnTo>
                <a:lnTo>
                  <a:pt x="2145" y="1302"/>
                </a:lnTo>
                <a:lnTo>
                  <a:pt x="2137" y="1302"/>
                </a:lnTo>
                <a:lnTo>
                  <a:pt x="2135" y="1306"/>
                </a:lnTo>
                <a:lnTo>
                  <a:pt x="2141" y="1308"/>
                </a:lnTo>
                <a:lnTo>
                  <a:pt x="2130" y="1312"/>
                </a:lnTo>
                <a:lnTo>
                  <a:pt x="2123" y="1316"/>
                </a:lnTo>
                <a:lnTo>
                  <a:pt x="2120" y="1323"/>
                </a:lnTo>
                <a:lnTo>
                  <a:pt x="2114" y="1331"/>
                </a:lnTo>
                <a:lnTo>
                  <a:pt x="2108" y="1346"/>
                </a:lnTo>
                <a:lnTo>
                  <a:pt x="2100" y="1357"/>
                </a:lnTo>
                <a:lnTo>
                  <a:pt x="2094" y="1359"/>
                </a:lnTo>
                <a:lnTo>
                  <a:pt x="2091" y="1360"/>
                </a:lnTo>
                <a:lnTo>
                  <a:pt x="2089" y="1365"/>
                </a:lnTo>
                <a:lnTo>
                  <a:pt x="2097" y="1367"/>
                </a:lnTo>
                <a:lnTo>
                  <a:pt x="2096" y="1379"/>
                </a:lnTo>
                <a:lnTo>
                  <a:pt x="2091" y="1392"/>
                </a:lnTo>
                <a:lnTo>
                  <a:pt x="2088" y="1392"/>
                </a:lnTo>
                <a:lnTo>
                  <a:pt x="2087" y="1400"/>
                </a:lnTo>
                <a:lnTo>
                  <a:pt x="2078" y="1411"/>
                </a:lnTo>
                <a:lnTo>
                  <a:pt x="2065" y="1458"/>
                </a:lnTo>
                <a:lnTo>
                  <a:pt x="2065" y="1468"/>
                </a:lnTo>
                <a:lnTo>
                  <a:pt x="2056" y="1462"/>
                </a:lnTo>
                <a:lnTo>
                  <a:pt x="2049" y="1481"/>
                </a:lnTo>
                <a:lnTo>
                  <a:pt x="2044" y="1487"/>
                </a:lnTo>
                <a:lnTo>
                  <a:pt x="2041" y="1497"/>
                </a:lnTo>
                <a:lnTo>
                  <a:pt x="2038" y="1500"/>
                </a:lnTo>
                <a:lnTo>
                  <a:pt x="2034" y="1506"/>
                </a:lnTo>
                <a:lnTo>
                  <a:pt x="2033" y="1521"/>
                </a:lnTo>
                <a:lnTo>
                  <a:pt x="2029" y="1538"/>
                </a:lnTo>
                <a:lnTo>
                  <a:pt x="2033" y="1546"/>
                </a:lnTo>
                <a:lnTo>
                  <a:pt x="2030" y="1550"/>
                </a:lnTo>
                <a:lnTo>
                  <a:pt x="2029" y="1562"/>
                </a:lnTo>
                <a:lnTo>
                  <a:pt x="2023" y="1577"/>
                </a:lnTo>
                <a:lnTo>
                  <a:pt x="2021" y="1587"/>
                </a:lnTo>
                <a:lnTo>
                  <a:pt x="2021" y="1593"/>
                </a:lnTo>
                <a:lnTo>
                  <a:pt x="2024" y="1603"/>
                </a:lnTo>
                <a:lnTo>
                  <a:pt x="2024" y="1613"/>
                </a:lnTo>
                <a:lnTo>
                  <a:pt x="2023" y="1621"/>
                </a:lnTo>
                <a:lnTo>
                  <a:pt x="2021" y="1629"/>
                </a:lnTo>
                <a:lnTo>
                  <a:pt x="2012" y="1624"/>
                </a:lnTo>
                <a:lnTo>
                  <a:pt x="2008" y="1625"/>
                </a:lnTo>
                <a:lnTo>
                  <a:pt x="2007" y="1637"/>
                </a:lnTo>
                <a:lnTo>
                  <a:pt x="1987" y="1643"/>
                </a:lnTo>
                <a:lnTo>
                  <a:pt x="1932" y="1645"/>
                </a:lnTo>
                <a:lnTo>
                  <a:pt x="1920" y="1648"/>
                </a:lnTo>
                <a:lnTo>
                  <a:pt x="1898" y="1661"/>
                </a:lnTo>
                <a:lnTo>
                  <a:pt x="1888" y="1669"/>
                </a:lnTo>
                <a:lnTo>
                  <a:pt x="1874" y="1678"/>
                </a:lnTo>
                <a:lnTo>
                  <a:pt x="1868" y="1685"/>
                </a:lnTo>
                <a:lnTo>
                  <a:pt x="1866" y="1691"/>
                </a:lnTo>
                <a:lnTo>
                  <a:pt x="1854" y="1699"/>
                </a:lnTo>
                <a:lnTo>
                  <a:pt x="1847" y="1705"/>
                </a:lnTo>
                <a:lnTo>
                  <a:pt x="1844" y="1701"/>
                </a:lnTo>
                <a:lnTo>
                  <a:pt x="1830" y="1705"/>
                </a:lnTo>
                <a:lnTo>
                  <a:pt x="1823" y="1705"/>
                </a:lnTo>
                <a:lnTo>
                  <a:pt x="1819" y="1706"/>
                </a:lnTo>
                <a:lnTo>
                  <a:pt x="1818" y="1715"/>
                </a:lnTo>
                <a:lnTo>
                  <a:pt x="1822" y="1720"/>
                </a:lnTo>
                <a:lnTo>
                  <a:pt x="1825" y="1713"/>
                </a:lnTo>
                <a:lnTo>
                  <a:pt x="1831" y="1709"/>
                </a:lnTo>
                <a:lnTo>
                  <a:pt x="1836" y="1709"/>
                </a:lnTo>
                <a:lnTo>
                  <a:pt x="1833" y="1720"/>
                </a:lnTo>
                <a:lnTo>
                  <a:pt x="1831" y="1729"/>
                </a:lnTo>
                <a:lnTo>
                  <a:pt x="1826" y="1736"/>
                </a:lnTo>
                <a:lnTo>
                  <a:pt x="1813" y="1717"/>
                </a:lnTo>
                <a:lnTo>
                  <a:pt x="1808" y="1717"/>
                </a:lnTo>
                <a:lnTo>
                  <a:pt x="1799" y="1713"/>
                </a:lnTo>
                <a:lnTo>
                  <a:pt x="1796" y="1704"/>
                </a:lnTo>
                <a:lnTo>
                  <a:pt x="1785" y="1704"/>
                </a:lnTo>
                <a:lnTo>
                  <a:pt x="1777" y="1696"/>
                </a:lnTo>
                <a:lnTo>
                  <a:pt x="1776" y="1690"/>
                </a:lnTo>
                <a:lnTo>
                  <a:pt x="1779" y="1679"/>
                </a:lnTo>
                <a:lnTo>
                  <a:pt x="1772" y="1673"/>
                </a:lnTo>
                <a:lnTo>
                  <a:pt x="1760" y="1682"/>
                </a:lnTo>
                <a:lnTo>
                  <a:pt x="1750" y="1685"/>
                </a:lnTo>
                <a:lnTo>
                  <a:pt x="1739" y="1682"/>
                </a:lnTo>
                <a:lnTo>
                  <a:pt x="1736" y="1675"/>
                </a:lnTo>
                <a:lnTo>
                  <a:pt x="1749" y="1675"/>
                </a:lnTo>
                <a:lnTo>
                  <a:pt x="1752" y="1666"/>
                </a:lnTo>
                <a:lnTo>
                  <a:pt x="1750" y="1652"/>
                </a:lnTo>
                <a:lnTo>
                  <a:pt x="1741" y="1647"/>
                </a:lnTo>
                <a:lnTo>
                  <a:pt x="1725" y="1659"/>
                </a:lnTo>
                <a:lnTo>
                  <a:pt x="1715" y="1661"/>
                </a:lnTo>
                <a:lnTo>
                  <a:pt x="1728" y="1669"/>
                </a:lnTo>
                <a:lnTo>
                  <a:pt x="1729" y="1672"/>
                </a:lnTo>
                <a:lnTo>
                  <a:pt x="1721" y="1673"/>
                </a:lnTo>
                <a:lnTo>
                  <a:pt x="1710" y="1678"/>
                </a:lnTo>
                <a:lnTo>
                  <a:pt x="1699" y="1686"/>
                </a:lnTo>
                <a:lnTo>
                  <a:pt x="1690" y="1701"/>
                </a:lnTo>
                <a:lnTo>
                  <a:pt x="1672" y="1710"/>
                </a:lnTo>
                <a:lnTo>
                  <a:pt x="1658" y="1713"/>
                </a:lnTo>
                <a:lnTo>
                  <a:pt x="1655" y="1709"/>
                </a:lnTo>
                <a:lnTo>
                  <a:pt x="1635" y="1699"/>
                </a:lnTo>
                <a:lnTo>
                  <a:pt x="1616" y="1686"/>
                </a:lnTo>
                <a:lnTo>
                  <a:pt x="1607" y="1683"/>
                </a:lnTo>
                <a:lnTo>
                  <a:pt x="1593" y="1682"/>
                </a:lnTo>
                <a:lnTo>
                  <a:pt x="1572" y="1674"/>
                </a:lnTo>
                <a:lnTo>
                  <a:pt x="1564" y="1675"/>
                </a:lnTo>
                <a:lnTo>
                  <a:pt x="1555" y="1682"/>
                </a:lnTo>
                <a:lnTo>
                  <a:pt x="1548" y="1671"/>
                </a:lnTo>
                <a:lnTo>
                  <a:pt x="1529" y="1659"/>
                </a:lnTo>
                <a:lnTo>
                  <a:pt x="1511" y="1658"/>
                </a:lnTo>
                <a:lnTo>
                  <a:pt x="1496" y="1650"/>
                </a:lnTo>
                <a:lnTo>
                  <a:pt x="1486" y="1639"/>
                </a:lnTo>
                <a:lnTo>
                  <a:pt x="1481" y="1625"/>
                </a:lnTo>
                <a:lnTo>
                  <a:pt x="1470" y="1618"/>
                </a:lnTo>
                <a:lnTo>
                  <a:pt x="1458" y="1588"/>
                </a:lnTo>
                <a:lnTo>
                  <a:pt x="1457" y="1582"/>
                </a:lnTo>
                <a:lnTo>
                  <a:pt x="1462" y="1572"/>
                </a:lnTo>
                <a:lnTo>
                  <a:pt x="1463" y="1559"/>
                </a:lnTo>
                <a:lnTo>
                  <a:pt x="1453" y="1530"/>
                </a:lnTo>
                <a:lnTo>
                  <a:pt x="1430" y="1500"/>
                </a:lnTo>
                <a:lnTo>
                  <a:pt x="1437" y="1483"/>
                </a:lnTo>
                <a:lnTo>
                  <a:pt x="1436" y="1480"/>
                </a:lnTo>
                <a:lnTo>
                  <a:pt x="1421" y="1481"/>
                </a:lnTo>
                <a:lnTo>
                  <a:pt x="1406" y="1490"/>
                </a:lnTo>
                <a:lnTo>
                  <a:pt x="1389" y="1496"/>
                </a:lnTo>
                <a:lnTo>
                  <a:pt x="1379" y="1497"/>
                </a:lnTo>
                <a:lnTo>
                  <a:pt x="1372" y="1495"/>
                </a:lnTo>
                <a:lnTo>
                  <a:pt x="1379" y="1484"/>
                </a:lnTo>
                <a:lnTo>
                  <a:pt x="1387" y="1468"/>
                </a:lnTo>
                <a:lnTo>
                  <a:pt x="1390" y="1453"/>
                </a:lnTo>
                <a:lnTo>
                  <a:pt x="1390" y="1436"/>
                </a:lnTo>
                <a:lnTo>
                  <a:pt x="1384" y="1419"/>
                </a:lnTo>
                <a:lnTo>
                  <a:pt x="1376" y="1406"/>
                </a:lnTo>
                <a:lnTo>
                  <a:pt x="1368" y="1400"/>
                </a:lnTo>
                <a:lnTo>
                  <a:pt x="1356" y="1424"/>
                </a:lnTo>
                <a:lnTo>
                  <a:pt x="1356" y="1436"/>
                </a:lnTo>
                <a:lnTo>
                  <a:pt x="1352" y="1448"/>
                </a:lnTo>
                <a:lnTo>
                  <a:pt x="1350" y="1460"/>
                </a:lnTo>
                <a:lnTo>
                  <a:pt x="1349" y="1463"/>
                </a:lnTo>
                <a:lnTo>
                  <a:pt x="1340" y="1462"/>
                </a:lnTo>
                <a:lnTo>
                  <a:pt x="1329" y="1467"/>
                </a:lnTo>
                <a:lnTo>
                  <a:pt x="1317" y="1467"/>
                </a:lnTo>
                <a:lnTo>
                  <a:pt x="1307" y="1473"/>
                </a:lnTo>
                <a:lnTo>
                  <a:pt x="1301" y="1467"/>
                </a:lnTo>
                <a:lnTo>
                  <a:pt x="1306" y="1448"/>
                </a:lnTo>
                <a:lnTo>
                  <a:pt x="1319" y="1449"/>
                </a:lnTo>
                <a:lnTo>
                  <a:pt x="1330" y="1443"/>
                </a:lnTo>
                <a:lnTo>
                  <a:pt x="1334" y="1429"/>
                </a:lnTo>
                <a:lnTo>
                  <a:pt x="1335" y="1417"/>
                </a:lnTo>
                <a:lnTo>
                  <a:pt x="1333" y="1415"/>
                </a:lnTo>
                <a:lnTo>
                  <a:pt x="1333" y="1411"/>
                </a:lnTo>
                <a:lnTo>
                  <a:pt x="1334" y="1405"/>
                </a:lnTo>
                <a:lnTo>
                  <a:pt x="1334" y="1397"/>
                </a:lnTo>
                <a:lnTo>
                  <a:pt x="1339" y="1384"/>
                </a:lnTo>
                <a:lnTo>
                  <a:pt x="1345" y="1368"/>
                </a:lnTo>
                <a:lnTo>
                  <a:pt x="1351" y="1365"/>
                </a:lnTo>
                <a:lnTo>
                  <a:pt x="1357" y="1355"/>
                </a:lnTo>
                <a:lnTo>
                  <a:pt x="1357" y="1330"/>
                </a:lnTo>
                <a:lnTo>
                  <a:pt x="1363" y="1331"/>
                </a:lnTo>
                <a:lnTo>
                  <a:pt x="1362" y="1324"/>
                </a:lnTo>
                <a:lnTo>
                  <a:pt x="1358" y="1317"/>
                </a:lnTo>
                <a:lnTo>
                  <a:pt x="1358" y="1307"/>
                </a:lnTo>
                <a:lnTo>
                  <a:pt x="1355" y="1304"/>
                </a:lnTo>
                <a:lnTo>
                  <a:pt x="1355" y="1293"/>
                </a:lnTo>
                <a:lnTo>
                  <a:pt x="1350" y="1288"/>
                </a:lnTo>
                <a:lnTo>
                  <a:pt x="1347" y="1297"/>
                </a:lnTo>
                <a:lnTo>
                  <a:pt x="1347" y="1317"/>
                </a:lnTo>
                <a:lnTo>
                  <a:pt x="1342" y="1318"/>
                </a:lnTo>
                <a:lnTo>
                  <a:pt x="1335" y="1330"/>
                </a:lnTo>
                <a:lnTo>
                  <a:pt x="1330" y="1341"/>
                </a:lnTo>
                <a:lnTo>
                  <a:pt x="1324" y="1354"/>
                </a:lnTo>
                <a:lnTo>
                  <a:pt x="1323" y="1360"/>
                </a:lnTo>
                <a:lnTo>
                  <a:pt x="1318" y="1368"/>
                </a:lnTo>
                <a:lnTo>
                  <a:pt x="1307" y="1367"/>
                </a:lnTo>
                <a:lnTo>
                  <a:pt x="1302" y="1370"/>
                </a:lnTo>
                <a:lnTo>
                  <a:pt x="1301" y="1374"/>
                </a:lnTo>
                <a:lnTo>
                  <a:pt x="1287" y="1382"/>
                </a:lnTo>
                <a:lnTo>
                  <a:pt x="1282" y="1388"/>
                </a:lnTo>
                <a:lnTo>
                  <a:pt x="1275" y="1390"/>
                </a:lnTo>
                <a:lnTo>
                  <a:pt x="1269" y="1405"/>
                </a:lnTo>
                <a:lnTo>
                  <a:pt x="1259" y="1417"/>
                </a:lnTo>
                <a:lnTo>
                  <a:pt x="1249" y="1425"/>
                </a:lnTo>
                <a:lnTo>
                  <a:pt x="1245" y="1437"/>
                </a:lnTo>
                <a:lnTo>
                  <a:pt x="1252" y="1437"/>
                </a:lnTo>
                <a:lnTo>
                  <a:pt x="1252" y="1454"/>
                </a:lnTo>
                <a:lnTo>
                  <a:pt x="1245" y="1449"/>
                </a:lnTo>
                <a:lnTo>
                  <a:pt x="1238" y="1452"/>
                </a:lnTo>
                <a:lnTo>
                  <a:pt x="1229" y="1440"/>
                </a:lnTo>
                <a:lnTo>
                  <a:pt x="1220" y="1433"/>
                </a:lnTo>
                <a:lnTo>
                  <a:pt x="1214" y="1427"/>
                </a:lnTo>
                <a:lnTo>
                  <a:pt x="1205" y="1426"/>
                </a:lnTo>
                <a:lnTo>
                  <a:pt x="1205" y="1416"/>
                </a:lnTo>
                <a:lnTo>
                  <a:pt x="1221" y="1427"/>
                </a:lnTo>
                <a:lnTo>
                  <a:pt x="1222" y="1419"/>
                </a:lnTo>
                <a:lnTo>
                  <a:pt x="1220" y="1405"/>
                </a:lnTo>
                <a:lnTo>
                  <a:pt x="1214" y="1398"/>
                </a:lnTo>
                <a:lnTo>
                  <a:pt x="1211" y="1383"/>
                </a:lnTo>
                <a:lnTo>
                  <a:pt x="1204" y="1372"/>
                </a:lnTo>
                <a:lnTo>
                  <a:pt x="1195" y="1365"/>
                </a:lnTo>
                <a:lnTo>
                  <a:pt x="1190" y="1347"/>
                </a:lnTo>
                <a:lnTo>
                  <a:pt x="1186" y="1343"/>
                </a:lnTo>
                <a:lnTo>
                  <a:pt x="1183" y="1334"/>
                </a:lnTo>
                <a:lnTo>
                  <a:pt x="1177" y="1335"/>
                </a:lnTo>
                <a:lnTo>
                  <a:pt x="1166" y="1330"/>
                </a:lnTo>
                <a:lnTo>
                  <a:pt x="1156" y="1324"/>
                </a:lnTo>
                <a:lnTo>
                  <a:pt x="1150" y="1316"/>
                </a:lnTo>
                <a:lnTo>
                  <a:pt x="1150" y="1306"/>
                </a:lnTo>
                <a:lnTo>
                  <a:pt x="1155" y="1306"/>
                </a:lnTo>
                <a:lnTo>
                  <a:pt x="1156" y="1292"/>
                </a:lnTo>
                <a:lnTo>
                  <a:pt x="1135" y="1286"/>
                </a:lnTo>
                <a:lnTo>
                  <a:pt x="1114" y="1265"/>
                </a:lnTo>
                <a:lnTo>
                  <a:pt x="1108" y="1263"/>
                </a:lnTo>
                <a:lnTo>
                  <a:pt x="1110" y="1270"/>
                </a:lnTo>
                <a:lnTo>
                  <a:pt x="1100" y="1269"/>
                </a:lnTo>
                <a:lnTo>
                  <a:pt x="1091" y="1263"/>
                </a:lnTo>
                <a:lnTo>
                  <a:pt x="1069" y="1252"/>
                </a:lnTo>
                <a:lnTo>
                  <a:pt x="1062" y="1253"/>
                </a:lnTo>
                <a:lnTo>
                  <a:pt x="1054" y="1259"/>
                </a:lnTo>
                <a:lnTo>
                  <a:pt x="1051" y="1258"/>
                </a:lnTo>
                <a:lnTo>
                  <a:pt x="1045" y="1255"/>
                </a:lnTo>
                <a:lnTo>
                  <a:pt x="1017" y="1231"/>
                </a:lnTo>
                <a:lnTo>
                  <a:pt x="1006" y="1227"/>
                </a:lnTo>
                <a:lnTo>
                  <a:pt x="995" y="1226"/>
                </a:lnTo>
                <a:lnTo>
                  <a:pt x="974" y="1225"/>
                </a:lnTo>
                <a:lnTo>
                  <a:pt x="941" y="1230"/>
                </a:lnTo>
                <a:lnTo>
                  <a:pt x="899" y="1228"/>
                </a:lnTo>
                <a:lnTo>
                  <a:pt x="881" y="1228"/>
                </a:lnTo>
                <a:lnTo>
                  <a:pt x="840" y="1248"/>
                </a:lnTo>
                <a:lnTo>
                  <a:pt x="820" y="1261"/>
                </a:lnTo>
                <a:lnTo>
                  <a:pt x="795" y="1263"/>
                </a:lnTo>
                <a:lnTo>
                  <a:pt x="779" y="1270"/>
                </a:lnTo>
                <a:lnTo>
                  <a:pt x="758" y="1274"/>
                </a:lnTo>
                <a:lnTo>
                  <a:pt x="722" y="1273"/>
                </a:lnTo>
                <a:lnTo>
                  <a:pt x="710" y="1270"/>
                </a:lnTo>
                <a:lnTo>
                  <a:pt x="695" y="1274"/>
                </a:lnTo>
                <a:lnTo>
                  <a:pt x="685" y="1282"/>
                </a:lnTo>
                <a:lnTo>
                  <a:pt x="658" y="1297"/>
                </a:lnTo>
                <a:lnTo>
                  <a:pt x="642" y="1302"/>
                </a:lnTo>
                <a:lnTo>
                  <a:pt x="634" y="1309"/>
                </a:lnTo>
                <a:lnTo>
                  <a:pt x="625" y="1313"/>
                </a:lnTo>
                <a:lnTo>
                  <a:pt x="614" y="1314"/>
                </a:lnTo>
                <a:lnTo>
                  <a:pt x="602" y="1320"/>
                </a:lnTo>
                <a:lnTo>
                  <a:pt x="596" y="1333"/>
                </a:lnTo>
                <a:lnTo>
                  <a:pt x="592" y="1349"/>
                </a:lnTo>
                <a:lnTo>
                  <a:pt x="587" y="1354"/>
                </a:lnTo>
                <a:lnTo>
                  <a:pt x="581" y="1363"/>
                </a:lnTo>
                <a:lnTo>
                  <a:pt x="577" y="1372"/>
                </a:lnTo>
                <a:lnTo>
                  <a:pt x="558" y="1377"/>
                </a:lnTo>
                <a:lnTo>
                  <a:pt x="549" y="1377"/>
                </a:lnTo>
                <a:lnTo>
                  <a:pt x="539" y="1373"/>
                </a:lnTo>
                <a:lnTo>
                  <a:pt x="518" y="1376"/>
                </a:lnTo>
                <a:lnTo>
                  <a:pt x="496" y="1382"/>
                </a:lnTo>
                <a:lnTo>
                  <a:pt x="491" y="1374"/>
                </a:lnTo>
                <a:lnTo>
                  <a:pt x="486" y="1372"/>
                </a:lnTo>
                <a:lnTo>
                  <a:pt x="480" y="1374"/>
                </a:lnTo>
                <a:lnTo>
                  <a:pt x="464" y="1376"/>
                </a:lnTo>
                <a:lnTo>
                  <a:pt x="447" y="1372"/>
                </a:lnTo>
                <a:lnTo>
                  <a:pt x="435" y="1372"/>
                </a:lnTo>
                <a:lnTo>
                  <a:pt x="419" y="1379"/>
                </a:lnTo>
                <a:lnTo>
                  <a:pt x="376" y="1378"/>
                </a:lnTo>
                <a:lnTo>
                  <a:pt x="365" y="1383"/>
                </a:lnTo>
                <a:lnTo>
                  <a:pt x="355" y="1392"/>
                </a:lnTo>
                <a:lnTo>
                  <a:pt x="350" y="1399"/>
                </a:lnTo>
                <a:lnTo>
                  <a:pt x="352" y="1404"/>
                </a:lnTo>
                <a:lnTo>
                  <a:pt x="350" y="1405"/>
                </a:lnTo>
                <a:lnTo>
                  <a:pt x="344" y="1411"/>
                </a:lnTo>
                <a:lnTo>
                  <a:pt x="333" y="1414"/>
                </a:lnTo>
                <a:lnTo>
                  <a:pt x="316" y="1416"/>
                </a:lnTo>
                <a:lnTo>
                  <a:pt x="301" y="1426"/>
                </a:lnTo>
                <a:lnTo>
                  <a:pt x="292" y="1436"/>
                </a:lnTo>
                <a:lnTo>
                  <a:pt x="287" y="1443"/>
                </a:lnTo>
                <a:lnTo>
                  <a:pt x="280" y="1449"/>
                </a:lnTo>
                <a:lnTo>
                  <a:pt x="271" y="1452"/>
                </a:lnTo>
                <a:lnTo>
                  <a:pt x="261" y="1447"/>
                </a:lnTo>
                <a:lnTo>
                  <a:pt x="260" y="1458"/>
                </a:lnTo>
                <a:lnTo>
                  <a:pt x="253" y="1454"/>
                </a:lnTo>
                <a:lnTo>
                  <a:pt x="244" y="1458"/>
                </a:lnTo>
                <a:lnTo>
                  <a:pt x="238" y="1451"/>
                </a:lnTo>
                <a:lnTo>
                  <a:pt x="205" y="1453"/>
                </a:lnTo>
                <a:lnTo>
                  <a:pt x="190" y="1451"/>
                </a:lnTo>
                <a:lnTo>
                  <a:pt x="183" y="1443"/>
                </a:lnTo>
                <a:lnTo>
                  <a:pt x="174" y="1440"/>
                </a:lnTo>
                <a:lnTo>
                  <a:pt x="174" y="1441"/>
                </a:lnTo>
                <a:lnTo>
                  <a:pt x="163" y="1440"/>
                </a:lnTo>
                <a:lnTo>
                  <a:pt x="148" y="1424"/>
                </a:lnTo>
                <a:lnTo>
                  <a:pt x="141" y="1415"/>
                </a:lnTo>
                <a:lnTo>
                  <a:pt x="130" y="1405"/>
                </a:lnTo>
                <a:lnTo>
                  <a:pt x="120" y="1402"/>
                </a:lnTo>
                <a:lnTo>
                  <a:pt x="108" y="1399"/>
                </a:lnTo>
                <a:lnTo>
                  <a:pt x="105" y="1370"/>
                </a:lnTo>
                <a:lnTo>
                  <a:pt x="107" y="1357"/>
                </a:lnTo>
                <a:lnTo>
                  <a:pt x="107" y="1356"/>
                </a:lnTo>
                <a:lnTo>
                  <a:pt x="117" y="1360"/>
                </a:lnTo>
                <a:lnTo>
                  <a:pt x="125" y="1359"/>
                </a:lnTo>
                <a:lnTo>
                  <a:pt x="136" y="1343"/>
                </a:lnTo>
                <a:lnTo>
                  <a:pt x="142" y="1328"/>
                </a:lnTo>
                <a:lnTo>
                  <a:pt x="142" y="1318"/>
                </a:lnTo>
                <a:lnTo>
                  <a:pt x="137" y="1306"/>
                </a:lnTo>
                <a:lnTo>
                  <a:pt x="137" y="1291"/>
                </a:lnTo>
                <a:lnTo>
                  <a:pt x="139" y="1297"/>
                </a:lnTo>
                <a:lnTo>
                  <a:pt x="142" y="1286"/>
                </a:lnTo>
                <a:lnTo>
                  <a:pt x="141" y="1265"/>
                </a:lnTo>
                <a:lnTo>
                  <a:pt x="144" y="1248"/>
                </a:lnTo>
                <a:lnTo>
                  <a:pt x="141" y="1234"/>
                </a:lnTo>
                <a:lnTo>
                  <a:pt x="124" y="1196"/>
                </a:lnTo>
                <a:lnTo>
                  <a:pt x="121" y="1185"/>
                </a:lnTo>
                <a:lnTo>
                  <a:pt x="117" y="1178"/>
                </a:lnTo>
                <a:lnTo>
                  <a:pt x="109" y="1168"/>
                </a:lnTo>
                <a:lnTo>
                  <a:pt x="103" y="1150"/>
                </a:lnTo>
                <a:lnTo>
                  <a:pt x="98" y="1124"/>
                </a:lnTo>
                <a:lnTo>
                  <a:pt x="98" y="1092"/>
                </a:lnTo>
                <a:lnTo>
                  <a:pt x="94" y="1081"/>
                </a:lnTo>
                <a:lnTo>
                  <a:pt x="78" y="1053"/>
                </a:lnTo>
                <a:lnTo>
                  <a:pt x="76" y="1039"/>
                </a:lnTo>
                <a:lnTo>
                  <a:pt x="66" y="1024"/>
                </a:lnTo>
                <a:lnTo>
                  <a:pt x="54" y="1004"/>
                </a:lnTo>
                <a:lnTo>
                  <a:pt x="54" y="983"/>
                </a:lnTo>
                <a:lnTo>
                  <a:pt x="46" y="965"/>
                </a:lnTo>
                <a:lnTo>
                  <a:pt x="40" y="945"/>
                </a:lnTo>
                <a:lnTo>
                  <a:pt x="29" y="938"/>
                </a:lnTo>
                <a:lnTo>
                  <a:pt x="19" y="927"/>
                </a:lnTo>
                <a:lnTo>
                  <a:pt x="13" y="919"/>
                </a:lnTo>
                <a:lnTo>
                  <a:pt x="11" y="909"/>
                </a:lnTo>
                <a:lnTo>
                  <a:pt x="5" y="905"/>
                </a:lnTo>
                <a:lnTo>
                  <a:pt x="0" y="895"/>
                </a:lnTo>
                <a:lnTo>
                  <a:pt x="1" y="889"/>
                </a:lnTo>
                <a:lnTo>
                  <a:pt x="3" y="894"/>
                </a:lnTo>
                <a:lnTo>
                  <a:pt x="8" y="895"/>
                </a:lnTo>
                <a:lnTo>
                  <a:pt x="12" y="897"/>
                </a:lnTo>
                <a:lnTo>
                  <a:pt x="15" y="904"/>
                </a:lnTo>
                <a:lnTo>
                  <a:pt x="16" y="914"/>
                </a:lnTo>
                <a:lnTo>
                  <a:pt x="21" y="911"/>
                </a:lnTo>
                <a:lnTo>
                  <a:pt x="23" y="918"/>
                </a:lnTo>
                <a:lnTo>
                  <a:pt x="31" y="919"/>
                </a:lnTo>
                <a:lnTo>
                  <a:pt x="35" y="913"/>
                </a:lnTo>
                <a:lnTo>
                  <a:pt x="34" y="904"/>
                </a:lnTo>
                <a:lnTo>
                  <a:pt x="26" y="895"/>
                </a:lnTo>
                <a:lnTo>
                  <a:pt x="13" y="866"/>
                </a:lnTo>
                <a:lnTo>
                  <a:pt x="13" y="856"/>
                </a:lnTo>
                <a:lnTo>
                  <a:pt x="17" y="860"/>
                </a:lnTo>
                <a:lnTo>
                  <a:pt x="22" y="871"/>
                </a:lnTo>
                <a:lnTo>
                  <a:pt x="27" y="894"/>
                </a:lnTo>
                <a:lnTo>
                  <a:pt x="35" y="884"/>
                </a:lnTo>
                <a:lnTo>
                  <a:pt x="38" y="893"/>
                </a:lnTo>
                <a:lnTo>
                  <a:pt x="39" y="904"/>
                </a:lnTo>
                <a:lnTo>
                  <a:pt x="46" y="905"/>
                </a:lnTo>
                <a:lnTo>
                  <a:pt x="51" y="898"/>
                </a:lnTo>
                <a:lnTo>
                  <a:pt x="54" y="886"/>
                </a:lnTo>
                <a:lnTo>
                  <a:pt x="53" y="867"/>
                </a:lnTo>
                <a:lnTo>
                  <a:pt x="45" y="860"/>
                </a:lnTo>
                <a:lnTo>
                  <a:pt x="39" y="848"/>
                </a:lnTo>
                <a:lnTo>
                  <a:pt x="37" y="851"/>
                </a:lnTo>
                <a:lnTo>
                  <a:pt x="38" y="844"/>
                </a:lnTo>
                <a:lnTo>
                  <a:pt x="31" y="832"/>
                </a:lnTo>
                <a:lnTo>
                  <a:pt x="23" y="814"/>
                </a:lnTo>
                <a:lnTo>
                  <a:pt x="8" y="787"/>
                </a:lnTo>
                <a:lnTo>
                  <a:pt x="8" y="758"/>
                </a:lnTo>
                <a:lnTo>
                  <a:pt x="13" y="748"/>
                </a:lnTo>
                <a:lnTo>
                  <a:pt x="28" y="733"/>
                </a:lnTo>
                <a:lnTo>
                  <a:pt x="29" y="725"/>
                </a:lnTo>
                <a:lnTo>
                  <a:pt x="28" y="716"/>
                </a:lnTo>
                <a:lnTo>
                  <a:pt x="29" y="695"/>
                </a:lnTo>
                <a:lnTo>
                  <a:pt x="22" y="683"/>
                </a:lnTo>
                <a:lnTo>
                  <a:pt x="27" y="661"/>
                </a:lnTo>
                <a:lnTo>
                  <a:pt x="33" y="652"/>
                </a:lnTo>
                <a:lnTo>
                  <a:pt x="39" y="637"/>
                </a:lnTo>
                <a:lnTo>
                  <a:pt x="43" y="634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noFill/>
            <a:prstDash val="solid"/>
            <a:round/>
            <a:headEnd type="none" w="med" len="med"/>
            <a:tailEnd type="none" w="med" len="me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/>
          <a:lstStyle/>
          <a:p>
            <a:endParaRPr lang="en-US" dirty="0"/>
          </a:p>
        </p:txBody>
      </p:sp>
      <p:sp>
        <p:nvSpPr>
          <p:cNvPr id="61" name="Text Goes 1"/>
          <p:cNvSpPr/>
          <p:nvPr/>
        </p:nvSpPr>
        <p:spPr>
          <a:xfrm>
            <a:off x="8239302" y="4292324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" name="%"/>
          <p:cNvSpPr txBox="1"/>
          <p:nvPr/>
        </p:nvSpPr>
        <p:spPr>
          <a:xfrm>
            <a:off x="8992975" y="5149964"/>
            <a:ext cx="8723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56</a:t>
            </a:r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57" name="Map #2"/>
          <p:cNvSpPr>
            <a:spLocks noChangeAspect="1"/>
          </p:cNvSpPr>
          <p:nvPr/>
        </p:nvSpPr>
        <p:spPr bwMode="gray">
          <a:xfrm>
            <a:off x="8492849" y="2596938"/>
            <a:ext cx="2042525" cy="1131495"/>
          </a:xfrm>
          <a:custGeom>
            <a:avLst/>
            <a:gdLst/>
            <a:ahLst/>
            <a:cxnLst>
              <a:cxn ang="0">
                <a:pos x="3264" y="3913"/>
              </a:cxn>
              <a:cxn ang="0">
                <a:pos x="4333" y="3788"/>
              </a:cxn>
              <a:cxn ang="0">
                <a:pos x="5307" y="3536"/>
              </a:cxn>
              <a:cxn ang="0">
                <a:pos x="5833" y="4138"/>
              </a:cxn>
              <a:cxn ang="0">
                <a:pos x="6066" y="4138"/>
              </a:cxn>
              <a:cxn ang="0">
                <a:pos x="6189" y="3482"/>
              </a:cxn>
              <a:cxn ang="0">
                <a:pos x="5968" y="3336"/>
              </a:cxn>
              <a:cxn ang="0">
                <a:pos x="6672" y="2912"/>
              </a:cxn>
              <a:cxn ang="0">
                <a:pos x="6999" y="2815"/>
              </a:cxn>
              <a:cxn ang="0">
                <a:pos x="7448" y="2593"/>
              </a:cxn>
              <a:cxn ang="0">
                <a:pos x="7045" y="3206"/>
              </a:cxn>
              <a:cxn ang="0">
                <a:pos x="7368" y="3293"/>
              </a:cxn>
              <a:cxn ang="0">
                <a:pos x="7505" y="2864"/>
              </a:cxn>
              <a:cxn ang="0">
                <a:pos x="7925" y="2760"/>
              </a:cxn>
              <a:cxn ang="0">
                <a:pos x="8227" y="2553"/>
              </a:cxn>
              <a:cxn ang="0">
                <a:pos x="8363" y="2256"/>
              </a:cxn>
              <a:cxn ang="0">
                <a:pos x="8646" y="2287"/>
              </a:cxn>
              <a:cxn ang="0">
                <a:pos x="8841" y="2201"/>
              </a:cxn>
              <a:cxn ang="0">
                <a:pos x="8685" y="1981"/>
              </a:cxn>
              <a:cxn ang="0">
                <a:pos x="8538" y="1863"/>
              </a:cxn>
              <a:cxn ang="0">
                <a:pos x="7819" y="1608"/>
              </a:cxn>
              <a:cxn ang="0">
                <a:pos x="7284" y="1590"/>
              </a:cxn>
              <a:cxn ang="0">
                <a:pos x="6685" y="1267"/>
              </a:cxn>
              <a:cxn ang="0">
                <a:pos x="6173" y="1286"/>
              </a:cxn>
              <a:cxn ang="0">
                <a:pos x="5674" y="1395"/>
              </a:cxn>
              <a:cxn ang="0">
                <a:pos x="5597" y="1031"/>
              </a:cxn>
              <a:cxn ang="0">
                <a:pos x="5210" y="1036"/>
              </a:cxn>
              <a:cxn ang="0">
                <a:pos x="4698" y="872"/>
              </a:cxn>
              <a:cxn ang="0">
                <a:pos x="4354" y="1003"/>
              </a:cxn>
              <a:cxn ang="0">
                <a:pos x="4584" y="721"/>
              </a:cxn>
              <a:cxn ang="0">
                <a:pos x="4684" y="394"/>
              </a:cxn>
              <a:cxn ang="0">
                <a:pos x="4372" y="204"/>
              </a:cxn>
              <a:cxn ang="0">
                <a:pos x="4025" y="232"/>
              </a:cxn>
              <a:cxn ang="0">
                <a:pos x="3791" y="419"/>
              </a:cxn>
              <a:cxn ang="0">
                <a:pos x="3374" y="550"/>
              </a:cxn>
              <a:cxn ang="0">
                <a:pos x="3254" y="832"/>
              </a:cxn>
              <a:cxn ang="0">
                <a:pos x="2949" y="1149"/>
              </a:cxn>
              <a:cxn ang="0">
                <a:pos x="2945" y="1235"/>
              </a:cxn>
              <a:cxn ang="0">
                <a:pos x="2627" y="1222"/>
              </a:cxn>
              <a:cxn ang="0">
                <a:pos x="2758" y="1734"/>
              </a:cxn>
              <a:cxn ang="0">
                <a:pos x="2590" y="1842"/>
              </a:cxn>
              <a:cxn ang="0">
                <a:pos x="2499" y="1888"/>
              </a:cxn>
              <a:cxn ang="0">
                <a:pos x="2297" y="1040"/>
              </a:cxn>
              <a:cxn ang="0">
                <a:pos x="2235" y="1800"/>
              </a:cxn>
              <a:cxn ang="0">
                <a:pos x="1570" y="1757"/>
              </a:cxn>
              <a:cxn ang="0">
                <a:pos x="1175" y="1897"/>
              </a:cxn>
              <a:cxn ang="0">
                <a:pos x="933" y="2056"/>
              </a:cxn>
              <a:cxn ang="0">
                <a:pos x="501" y="2289"/>
              </a:cxn>
              <a:cxn ang="0">
                <a:pos x="306" y="2013"/>
              </a:cxn>
              <a:cxn ang="0">
                <a:pos x="589" y="1783"/>
              </a:cxn>
              <a:cxn ang="0">
                <a:pos x="191" y="1600"/>
              </a:cxn>
              <a:cxn ang="0">
                <a:pos x="215" y="2548"/>
              </a:cxn>
              <a:cxn ang="0">
                <a:pos x="14" y="3054"/>
              </a:cxn>
              <a:cxn ang="0">
                <a:pos x="241" y="3470"/>
              </a:cxn>
              <a:cxn ang="0">
                <a:pos x="440" y="3762"/>
              </a:cxn>
              <a:cxn ang="0">
                <a:pos x="644" y="4043"/>
              </a:cxn>
              <a:cxn ang="0">
                <a:pos x="898" y="4398"/>
              </a:cxn>
              <a:cxn ang="0">
                <a:pos x="1107" y="4133"/>
              </a:cxn>
              <a:cxn ang="0">
                <a:pos x="1169" y="3800"/>
              </a:cxn>
              <a:cxn ang="0">
                <a:pos x="1520" y="3752"/>
              </a:cxn>
              <a:cxn ang="0">
                <a:pos x="1831" y="3572"/>
              </a:cxn>
              <a:cxn ang="0">
                <a:pos x="2183" y="3384"/>
              </a:cxn>
              <a:cxn ang="0">
                <a:pos x="2523" y="3466"/>
              </a:cxn>
            </a:cxnLst>
            <a:rect l="0" t="0" r="r" b="b"/>
            <a:pathLst>
              <a:path w="8931" h="4504">
                <a:moveTo>
                  <a:pt x="2688" y="3454"/>
                </a:moveTo>
                <a:lnTo>
                  <a:pt x="2691" y="3461"/>
                </a:lnTo>
                <a:lnTo>
                  <a:pt x="2695" y="3463"/>
                </a:lnTo>
                <a:lnTo>
                  <a:pt x="2768" y="3530"/>
                </a:lnTo>
                <a:lnTo>
                  <a:pt x="2887" y="3748"/>
                </a:lnTo>
                <a:lnTo>
                  <a:pt x="2902" y="3737"/>
                </a:lnTo>
                <a:lnTo>
                  <a:pt x="2904" y="3730"/>
                </a:lnTo>
                <a:lnTo>
                  <a:pt x="2904" y="3723"/>
                </a:lnTo>
                <a:lnTo>
                  <a:pt x="2915" y="3709"/>
                </a:lnTo>
                <a:lnTo>
                  <a:pt x="2923" y="3708"/>
                </a:lnTo>
                <a:lnTo>
                  <a:pt x="2928" y="3714"/>
                </a:lnTo>
                <a:lnTo>
                  <a:pt x="2936" y="3717"/>
                </a:lnTo>
                <a:lnTo>
                  <a:pt x="2950" y="3725"/>
                </a:lnTo>
                <a:lnTo>
                  <a:pt x="2946" y="3732"/>
                </a:lnTo>
                <a:lnTo>
                  <a:pt x="2951" y="3739"/>
                </a:lnTo>
                <a:lnTo>
                  <a:pt x="2956" y="3740"/>
                </a:lnTo>
                <a:lnTo>
                  <a:pt x="2961" y="3753"/>
                </a:lnTo>
                <a:lnTo>
                  <a:pt x="2985" y="3751"/>
                </a:lnTo>
                <a:lnTo>
                  <a:pt x="3003" y="3756"/>
                </a:lnTo>
                <a:lnTo>
                  <a:pt x="3010" y="3753"/>
                </a:lnTo>
                <a:lnTo>
                  <a:pt x="3026" y="3753"/>
                </a:lnTo>
                <a:lnTo>
                  <a:pt x="3028" y="3746"/>
                </a:lnTo>
                <a:lnTo>
                  <a:pt x="3033" y="3740"/>
                </a:lnTo>
                <a:lnTo>
                  <a:pt x="3042" y="3741"/>
                </a:lnTo>
                <a:lnTo>
                  <a:pt x="3049" y="3741"/>
                </a:lnTo>
                <a:lnTo>
                  <a:pt x="3053" y="3734"/>
                </a:lnTo>
                <a:lnTo>
                  <a:pt x="3060" y="3729"/>
                </a:lnTo>
                <a:lnTo>
                  <a:pt x="3075" y="3734"/>
                </a:lnTo>
                <a:lnTo>
                  <a:pt x="3082" y="3737"/>
                </a:lnTo>
                <a:lnTo>
                  <a:pt x="3086" y="3745"/>
                </a:lnTo>
                <a:lnTo>
                  <a:pt x="3093" y="3748"/>
                </a:lnTo>
                <a:lnTo>
                  <a:pt x="3103" y="3761"/>
                </a:lnTo>
                <a:lnTo>
                  <a:pt x="3112" y="3764"/>
                </a:lnTo>
                <a:lnTo>
                  <a:pt x="3114" y="3772"/>
                </a:lnTo>
                <a:lnTo>
                  <a:pt x="3112" y="3779"/>
                </a:lnTo>
                <a:lnTo>
                  <a:pt x="3113" y="3788"/>
                </a:lnTo>
                <a:lnTo>
                  <a:pt x="3117" y="3795"/>
                </a:lnTo>
                <a:lnTo>
                  <a:pt x="3125" y="3796"/>
                </a:lnTo>
                <a:lnTo>
                  <a:pt x="3146" y="3807"/>
                </a:lnTo>
                <a:lnTo>
                  <a:pt x="3150" y="3815"/>
                </a:lnTo>
                <a:lnTo>
                  <a:pt x="3150" y="3822"/>
                </a:lnTo>
                <a:lnTo>
                  <a:pt x="3157" y="3826"/>
                </a:lnTo>
                <a:lnTo>
                  <a:pt x="3162" y="3831"/>
                </a:lnTo>
                <a:lnTo>
                  <a:pt x="3170" y="3845"/>
                </a:lnTo>
                <a:lnTo>
                  <a:pt x="3176" y="3849"/>
                </a:lnTo>
                <a:lnTo>
                  <a:pt x="3193" y="3852"/>
                </a:lnTo>
                <a:lnTo>
                  <a:pt x="3199" y="3857"/>
                </a:lnTo>
                <a:lnTo>
                  <a:pt x="3208" y="3859"/>
                </a:lnTo>
                <a:lnTo>
                  <a:pt x="3215" y="3860"/>
                </a:lnTo>
                <a:lnTo>
                  <a:pt x="3224" y="3860"/>
                </a:lnTo>
                <a:lnTo>
                  <a:pt x="3226" y="3853"/>
                </a:lnTo>
                <a:lnTo>
                  <a:pt x="3231" y="3847"/>
                </a:lnTo>
                <a:lnTo>
                  <a:pt x="3246" y="3841"/>
                </a:lnTo>
                <a:lnTo>
                  <a:pt x="3248" y="3849"/>
                </a:lnTo>
                <a:lnTo>
                  <a:pt x="3252" y="3857"/>
                </a:lnTo>
                <a:lnTo>
                  <a:pt x="3259" y="3861"/>
                </a:lnTo>
                <a:lnTo>
                  <a:pt x="3267" y="3875"/>
                </a:lnTo>
                <a:lnTo>
                  <a:pt x="3273" y="3880"/>
                </a:lnTo>
                <a:lnTo>
                  <a:pt x="3277" y="3887"/>
                </a:lnTo>
                <a:lnTo>
                  <a:pt x="3264" y="3913"/>
                </a:lnTo>
                <a:lnTo>
                  <a:pt x="3289" y="3920"/>
                </a:lnTo>
                <a:lnTo>
                  <a:pt x="3305" y="3904"/>
                </a:lnTo>
                <a:lnTo>
                  <a:pt x="3310" y="3904"/>
                </a:lnTo>
                <a:lnTo>
                  <a:pt x="3322" y="3882"/>
                </a:lnTo>
                <a:lnTo>
                  <a:pt x="3338" y="3865"/>
                </a:lnTo>
                <a:lnTo>
                  <a:pt x="3356" y="3858"/>
                </a:lnTo>
                <a:lnTo>
                  <a:pt x="3375" y="3852"/>
                </a:lnTo>
                <a:lnTo>
                  <a:pt x="3394" y="3839"/>
                </a:lnTo>
                <a:lnTo>
                  <a:pt x="3414" y="3823"/>
                </a:lnTo>
                <a:lnTo>
                  <a:pt x="3439" y="3811"/>
                </a:lnTo>
                <a:lnTo>
                  <a:pt x="3464" y="3789"/>
                </a:lnTo>
                <a:lnTo>
                  <a:pt x="3505" y="3777"/>
                </a:lnTo>
                <a:lnTo>
                  <a:pt x="3530" y="3766"/>
                </a:lnTo>
                <a:lnTo>
                  <a:pt x="3553" y="3763"/>
                </a:lnTo>
                <a:lnTo>
                  <a:pt x="3575" y="3767"/>
                </a:lnTo>
                <a:lnTo>
                  <a:pt x="3591" y="3773"/>
                </a:lnTo>
                <a:lnTo>
                  <a:pt x="3604" y="3784"/>
                </a:lnTo>
                <a:lnTo>
                  <a:pt x="3623" y="3780"/>
                </a:lnTo>
                <a:lnTo>
                  <a:pt x="3644" y="3779"/>
                </a:lnTo>
                <a:lnTo>
                  <a:pt x="3661" y="3782"/>
                </a:lnTo>
                <a:lnTo>
                  <a:pt x="3692" y="3811"/>
                </a:lnTo>
                <a:lnTo>
                  <a:pt x="3697" y="3818"/>
                </a:lnTo>
                <a:lnTo>
                  <a:pt x="3714" y="3821"/>
                </a:lnTo>
                <a:lnTo>
                  <a:pt x="3761" y="3814"/>
                </a:lnTo>
                <a:lnTo>
                  <a:pt x="3774" y="3820"/>
                </a:lnTo>
                <a:lnTo>
                  <a:pt x="3818" y="3821"/>
                </a:lnTo>
                <a:lnTo>
                  <a:pt x="3856" y="3816"/>
                </a:lnTo>
                <a:lnTo>
                  <a:pt x="3866" y="3811"/>
                </a:lnTo>
                <a:lnTo>
                  <a:pt x="3866" y="3803"/>
                </a:lnTo>
                <a:lnTo>
                  <a:pt x="3862" y="3791"/>
                </a:lnTo>
                <a:lnTo>
                  <a:pt x="3865" y="3777"/>
                </a:lnTo>
                <a:lnTo>
                  <a:pt x="3875" y="3761"/>
                </a:lnTo>
                <a:lnTo>
                  <a:pt x="3875" y="3745"/>
                </a:lnTo>
                <a:lnTo>
                  <a:pt x="3864" y="3730"/>
                </a:lnTo>
                <a:lnTo>
                  <a:pt x="3860" y="3712"/>
                </a:lnTo>
                <a:lnTo>
                  <a:pt x="3862" y="3694"/>
                </a:lnTo>
                <a:lnTo>
                  <a:pt x="3878" y="3680"/>
                </a:lnTo>
                <a:lnTo>
                  <a:pt x="3892" y="3664"/>
                </a:lnTo>
                <a:lnTo>
                  <a:pt x="3910" y="3649"/>
                </a:lnTo>
                <a:lnTo>
                  <a:pt x="3921" y="3632"/>
                </a:lnTo>
                <a:lnTo>
                  <a:pt x="3935" y="3631"/>
                </a:lnTo>
                <a:lnTo>
                  <a:pt x="3955" y="3637"/>
                </a:lnTo>
                <a:lnTo>
                  <a:pt x="3969" y="3648"/>
                </a:lnTo>
                <a:lnTo>
                  <a:pt x="4006" y="3658"/>
                </a:lnTo>
                <a:lnTo>
                  <a:pt x="4017" y="3672"/>
                </a:lnTo>
                <a:lnTo>
                  <a:pt x="4041" y="3678"/>
                </a:lnTo>
                <a:lnTo>
                  <a:pt x="4065" y="3681"/>
                </a:lnTo>
                <a:lnTo>
                  <a:pt x="4082" y="3688"/>
                </a:lnTo>
                <a:lnTo>
                  <a:pt x="4092" y="3704"/>
                </a:lnTo>
                <a:lnTo>
                  <a:pt x="4097" y="3734"/>
                </a:lnTo>
                <a:lnTo>
                  <a:pt x="4097" y="3755"/>
                </a:lnTo>
                <a:lnTo>
                  <a:pt x="4102" y="3755"/>
                </a:lnTo>
                <a:lnTo>
                  <a:pt x="4117" y="3769"/>
                </a:lnTo>
                <a:lnTo>
                  <a:pt x="4140" y="3785"/>
                </a:lnTo>
                <a:lnTo>
                  <a:pt x="4174" y="3796"/>
                </a:lnTo>
                <a:lnTo>
                  <a:pt x="4202" y="3790"/>
                </a:lnTo>
                <a:lnTo>
                  <a:pt x="4229" y="3775"/>
                </a:lnTo>
                <a:lnTo>
                  <a:pt x="4254" y="3763"/>
                </a:lnTo>
                <a:lnTo>
                  <a:pt x="4285" y="3771"/>
                </a:lnTo>
                <a:lnTo>
                  <a:pt x="4333" y="3788"/>
                </a:lnTo>
                <a:lnTo>
                  <a:pt x="4343" y="3800"/>
                </a:lnTo>
                <a:lnTo>
                  <a:pt x="4344" y="3800"/>
                </a:lnTo>
                <a:lnTo>
                  <a:pt x="4350" y="3805"/>
                </a:lnTo>
                <a:lnTo>
                  <a:pt x="4372" y="3817"/>
                </a:lnTo>
                <a:lnTo>
                  <a:pt x="4393" y="3823"/>
                </a:lnTo>
                <a:lnTo>
                  <a:pt x="4414" y="3832"/>
                </a:lnTo>
                <a:lnTo>
                  <a:pt x="4428" y="3852"/>
                </a:lnTo>
                <a:lnTo>
                  <a:pt x="4455" y="3868"/>
                </a:lnTo>
                <a:lnTo>
                  <a:pt x="4487" y="3873"/>
                </a:lnTo>
                <a:lnTo>
                  <a:pt x="4510" y="3880"/>
                </a:lnTo>
                <a:lnTo>
                  <a:pt x="4528" y="3881"/>
                </a:lnTo>
                <a:lnTo>
                  <a:pt x="4553" y="3879"/>
                </a:lnTo>
                <a:lnTo>
                  <a:pt x="4571" y="3887"/>
                </a:lnTo>
                <a:lnTo>
                  <a:pt x="4627" y="3868"/>
                </a:lnTo>
                <a:lnTo>
                  <a:pt x="4661" y="3860"/>
                </a:lnTo>
                <a:lnTo>
                  <a:pt x="4688" y="3855"/>
                </a:lnTo>
                <a:lnTo>
                  <a:pt x="4725" y="3826"/>
                </a:lnTo>
                <a:lnTo>
                  <a:pt x="4749" y="3810"/>
                </a:lnTo>
                <a:lnTo>
                  <a:pt x="4774" y="3801"/>
                </a:lnTo>
                <a:lnTo>
                  <a:pt x="4799" y="3811"/>
                </a:lnTo>
                <a:lnTo>
                  <a:pt x="4817" y="3826"/>
                </a:lnTo>
                <a:lnTo>
                  <a:pt x="4838" y="3830"/>
                </a:lnTo>
                <a:lnTo>
                  <a:pt x="4855" y="3826"/>
                </a:lnTo>
                <a:lnTo>
                  <a:pt x="4869" y="3818"/>
                </a:lnTo>
                <a:lnTo>
                  <a:pt x="4875" y="3821"/>
                </a:lnTo>
                <a:lnTo>
                  <a:pt x="4886" y="3823"/>
                </a:lnTo>
                <a:lnTo>
                  <a:pt x="4899" y="3833"/>
                </a:lnTo>
                <a:lnTo>
                  <a:pt x="4931" y="3843"/>
                </a:lnTo>
                <a:lnTo>
                  <a:pt x="4956" y="3855"/>
                </a:lnTo>
                <a:lnTo>
                  <a:pt x="4967" y="3853"/>
                </a:lnTo>
                <a:lnTo>
                  <a:pt x="4982" y="3842"/>
                </a:lnTo>
                <a:lnTo>
                  <a:pt x="5032" y="3811"/>
                </a:lnTo>
                <a:lnTo>
                  <a:pt x="5033" y="3804"/>
                </a:lnTo>
                <a:lnTo>
                  <a:pt x="5031" y="3791"/>
                </a:lnTo>
                <a:lnTo>
                  <a:pt x="5034" y="3779"/>
                </a:lnTo>
                <a:lnTo>
                  <a:pt x="5045" y="3766"/>
                </a:lnTo>
                <a:lnTo>
                  <a:pt x="5052" y="3755"/>
                </a:lnTo>
                <a:lnTo>
                  <a:pt x="5059" y="3725"/>
                </a:lnTo>
                <a:lnTo>
                  <a:pt x="5064" y="3703"/>
                </a:lnTo>
                <a:lnTo>
                  <a:pt x="5071" y="3686"/>
                </a:lnTo>
                <a:lnTo>
                  <a:pt x="5090" y="3676"/>
                </a:lnTo>
                <a:lnTo>
                  <a:pt x="5114" y="3649"/>
                </a:lnTo>
                <a:lnTo>
                  <a:pt x="5114" y="3644"/>
                </a:lnTo>
                <a:lnTo>
                  <a:pt x="5109" y="3633"/>
                </a:lnTo>
                <a:lnTo>
                  <a:pt x="5111" y="3606"/>
                </a:lnTo>
                <a:lnTo>
                  <a:pt x="5104" y="3602"/>
                </a:lnTo>
                <a:lnTo>
                  <a:pt x="5093" y="3602"/>
                </a:lnTo>
                <a:lnTo>
                  <a:pt x="5075" y="3607"/>
                </a:lnTo>
                <a:lnTo>
                  <a:pt x="5071" y="3602"/>
                </a:lnTo>
                <a:lnTo>
                  <a:pt x="5076" y="3589"/>
                </a:lnTo>
                <a:lnTo>
                  <a:pt x="5100" y="3565"/>
                </a:lnTo>
                <a:lnTo>
                  <a:pt x="5108" y="3553"/>
                </a:lnTo>
                <a:lnTo>
                  <a:pt x="5124" y="3541"/>
                </a:lnTo>
                <a:lnTo>
                  <a:pt x="5158" y="3535"/>
                </a:lnTo>
                <a:lnTo>
                  <a:pt x="5199" y="3520"/>
                </a:lnTo>
                <a:lnTo>
                  <a:pt x="5224" y="3521"/>
                </a:lnTo>
                <a:lnTo>
                  <a:pt x="5259" y="3515"/>
                </a:lnTo>
                <a:lnTo>
                  <a:pt x="5271" y="3515"/>
                </a:lnTo>
                <a:lnTo>
                  <a:pt x="5290" y="3524"/>
                </a:lnTo>
                <a:lnTo>
                  <a:pt x="5307" y="3536"/>
                </a:lnTo>
                <a:lnTo>
                  <a:pt x="5318" y="3548"/>
                </a:lnTo>
                <a:lnTo>
                  <a:pt x="5334" y="3552"/>
                </a:lnTo>
                <a:lnTo>
                  <a:pt x="5353" y="3549"/>
                </a:lnTo>
                <a:lnTo>
                  <a:pt x="5369" y="3553"/>
                </a:lnTo>
                <a:lnTo>
                  <a:pt x="5383" y="3559"/>
                </a:lnTo>
                <a:lnTo>
                  <a:pt x="5391" y="3573"/>
                </a:lnTo>
                <a:lnTo>
                  <a:pt x="5403" y="3591"/>
                </a:lnTo>
                <a:lnTo>
                  <a:pt x="5404" y="3604"/>
                </a:lnTo>
                <a:lnTo>
                  <a:pt x="5412" y="3611"/>
                </a:lnTo>
                <a:lnTo>
                  <a:pt x="5421" y="3617"/>
                </a:lnTo>
                <a:lnTo>
                  <a:pt x="5423" y="3626"/>
                </a:lnTo>
                <a:lnTo>
                  <a:pt x="5424" y="3621"/>
                </a:lnTo>
                <a:lnTo>
                  <a:pt x="5426" y="3634"/>
                </a:lnTo>
                <a:lnTo>
                  <a:pt x="5431" y="3649"/>
                </a:lnTo>
                <a:lnTo>
                  <a:pt x="5434" y="3670"/>
                </a:lnTo>
                <a:lnTo>
                  <a:pt x="5442" y="3687"/>
                </a:lnTo>
                <a:lnTo>
                  <a:pt x="5447" y="3704"/>
                </a:lnTo>
                <a:lnTo>
                  <a:pt x="5468" y="3744"/>
                </a:lnTo>
                <a:lnTo>
                  <a:pt x="5474" y="3785"/>
                </a:lnTo>
                <a:lnTo>
                  <a:pt x="5483" y="3804"/>
                </a:lnTo>
                <a:lnTo>
                  <a:pt x="5482" y="3809"/>
                </a:lnTo>
                <a:lnTo>
                  <a:pt x="5483" y="3810"/>
                </a:lnTo>
                <a:lnTo>
                  <a:pt x="5485" y="3828"/>
                </a:lnTo>
                <a:lnTo>
                  <a:pt x="5485" y="3849"/>
                </a:lnTo>
                <a:lnTo>
                  <a:pt x="5498" y="3860"/>
                </a:lnTo>
                <a:lnTo>
                  <a:pt x="5521" y="3863"/>
                </a:lnTo>
                <a:lnTo>
                  <a:pt x="5542" y="3855"/>
                </a:lnTo>
                <a:lnTo>
                  <a:pt x="5558" y="3863"/>
                </a:lnTo>
                <a:lnTo>
                  <a:pt x="5577" y="3865"/>
                </a:lnTo>
                <a:lnTo>
                  <a:pt x="5595" y="3874"/>
                </a:lnTo>
                <a:lnTo>
                  <a:pt x="5627" y="3902"/>
                </a:lnTo>
                <a:lnTo>
                  <a:pt x="5642" y="3909"/>
                </a:lnTo>
                <a:lnTo>
                  <a:pt x="5654" y="3911"/>
                </a:lnTo>
                <a:lnTo>
                  <a:pt x="5658" y="3918"/>
                </a:lnTo>
                <a:lnTo>
                  <a:pt x="5658" y="3923"/>
                </a:lnTo>
                <a:lnTo>
                  <a:pt x="5660" y="3922"/>
                </a:lnTo>
                <a:lnTo>
                  <a:pt x="5661" y="3938"/>
                </a:lnTo>
                <a:lnTo>
                  <a:pt x="5668" y="3947"/>
                </a:lnTo>
                <a:lnTo>
                  <a:pt x="5667" y="3963"/>
                </a:lnTo>
                <a:lnTo>
                  <a:pt x="5668" y="3981"/>
                </a:lnTo>
                <a:lnTo>
                  <a:pt x="5678" y="3997"/>
                </a:lnTo>
                <a:lnTo>
                  <a:pt x="5684" y="4010"/>
                </a:lnTo>
                <a:lnTo>
                  <a:pt x="5703" y="4009"/>
                </a:lnTo>
                <a:lnTo>
                  <a:pt x="5722" y="4015"/>
                </a:lnTo>
                <a:lnTo>
                  <a:pt x="5740" y="4013"/>
                </a:lnTo>
                <a:lnTo>
                  <a:pt x="5771" y="3998"/>
                </a:lnTo>
                <a:lnTo>
                  <a:pt x="5805" y="3976"/>
                </a:lnTo>
                <a:lnTo>
                  <a:pt x="5823" y="3974"/>
                </a:lnTo>
                <a:lnTo>
                  <a:pt x="5856" y="3956"/>
                </a:lnTo>
                <a:lnTo>
                  <a:pt x="5888" y="3947"/>
                </a:lnTo>
                <a:lnTo>
                  <a:pt x="5889" y="3950"/>
                </a:lnTo>
                <a:lnTo>
                  <a:pt x="5881" y="3963"/>
                </a:lnTo>
                <a:lnTo>
                  <a:pt x="5881" y="3983"/>
                </a:lnTo>
                <a:lnTo>
                  <a:pt x="5886" y="3999"/>
                </a:lnTo>
                <a:lnTo>
                  <a:pt x="5883" y="4019"/>
                </a:lnTo>
                <a:lnTo>
                  <a:pt x="5871" y="4029"/>
                </a:lnTo>
                <a:lnTo>
                  <a:pt x="5857" y="4042"/>
                </a:lnTo>
                <a:lnTo>
                  <a:pt x="5855" y="4063"/>
                </a:lnTo>
                <a:lnTo>
                  <a:pt x="5841" y="4096"/>
                </a:lnTo>
                <a:lnTo>
                  <a:pt x="5833" y="4138"/>
                </a:lnTo>
                <a:lnTo>
                  <a:pt x="5814" y="4176"/>
                </a:lnTo>
                <a:lnTo>
                  <a:pt x="5801" y="4194"/>
                </a:lnTo>
                <a:lnTo>
                  <a:pt x="5796" y="4214"/>
                </a:lnTo>
                <a:lnTo>
                  <a:pt x="5784" y="4224"/>
                </a:lnTo>
                <a:lnTo>
                  <a:pt x="5779" y="4220"/>
                </a:lnTo>
                <a:lnTo>
                  <a:pt x="5728" y="4208"/>
                </a:lnTo>
                <a:lnTo>
                  <a:pt x="5715" y="4215"/>
                </a:lnTo>
                <a:lnTo>
                  <a:pt x="5679" y="4250"/>
                </a:lnTo>
                <a:lnTo>
                  <a:pt x="5687" y="4263"/>
                </a:lnTo>
                <a:lnTo>
                  <a:pt x="5693" y="4290"/>
                </a:lnTo>
                <a:lnTo>
                  <a:pt x="5693" y="4349"/>
                </a:lnTo>
                <a:lnTo>
                  <a:pt x="5677" y="4374"/>
                </a:lnTo>
                <a:lnTo>
                  <a:pt x="5657" y="4391"/>
                </a:lnTo>
                <a:lnTo>
                  <a:pt x="5657" y="4409"/>
                </a:lnTo>
                <a:lnTo>
                  <a:pt x="5657" y="4415"/>
                </a:lnTo>
                <a:lnTo>
                  <a:pt x="5661" y="4423"/>
                </a:lnTo>
                <a:lnTo>
                  <a:pt x="5669" y="4419"/>
                </a:lnTo>
                <a:lnTo>
                  <a:pt x="5667" y="4412"/>
                </a:lnTo>
                <a:lnTo>
                  <a:pt x="5665" y="4407"/>
                </a:lnTo>
                <a:lnTo>
                  <a:pt x="5673" y="4404"/>
                </a:lnTo>
                <a:lnTo>
                  <a:pt x="5693" y="4406"/>
                </a:lnTo>
                <a:lnTo>
                  <a:pt x="5699" y="4396"/>
                </a:lnTo>
                <a:lnTo>
                  <a:pt x="5705" y="4390"/>
                </a:lnTo>
                <a:lnTo>
                  <a:pt x="5709" y="4382"/>
                </a:lnTo>
                <a:lnTo>
                  <a:pt x="5721" y="4369"/>
                </a:lnTo>
                <a:lnTo>
                  <a:pt x="5728" y="4345"/>
                </a:lnTo>
                <a:lnTo>
                  <a:pt x="5730" y="4354"/>
                </a:lnTo>
                <a:lnTo>
                  <a:pt x="5737" y="4355"/>
                </a:lnTo>
                <a:lnTo>
                  <a:pt x="5732" y="4365"/>
                </a:lnTo>
                <a:lnTo>
                  <a:pt x="5736" y="4370"/>
                </a:lnTo>
                <a:lnTo>
                  <a:pt x="5748" y="4361"/>
                </a:lnTo>
                <a:lnTo>
                  <a:pt x="5754" y="4359"/>
                </a:lnTo>
                <a:lnTo>
                  <a:pt x="5754" y="4366"/>
                </a:lnTo>
                <a:lnTo>
                  <a:pt x="5753" y="4374"/>
                </a:lnTo>
                <a:lnTo>
                  <a:pt x="5753" y="4385"/>
                </a:lnTo>
                <a:lnTo>
                  <a:pt x="5755" y="4387"/>
                </a:lnTo>
                <a:lnTo>
                  <a:pt x="5764" y="4387"/>
                </a:lnTo>
                <a:lnTo>
                  <a:pt x="5774" y="4390"/>
                </a:lnTo>
                <a:lnTo>
                  <a:pt x="5784" y="4396"/>
                </a:lnTo>
                <a:lnTo>
                  <a:pt x="5787" y="4395"/>
                </a:lnTo>
                <a:lnTo>
                  <a:pt x="5794" y="4398"/>
                </a:lnTo>
                <a:lnTo>
                  <a:pt x="5806" y="4401"/>
                </a:lnTo>
                <a:lnTo>
                  <a:pt x="5828" y="4393"/>
                </a:lnTo>
                <a:lnTo>
                  <a:pt x="5835" y="4393"/>
                </a:lnTo>
                <a:lnTo>
                  <a:pt x="5846" y="4387"/>
                </a:lnTo>
                <a:lnTo>
                  <a:pt x="5860" y="4376"/>
                </a:lnTo>
                <a:lnTo>
                  <a:pt x="5903" y="4347"/>
                </a:lnTo>
                <a:lnTo>
                  <a:pt x="5916" y="4332"/>
                </a:lnTo>
                <a:lnTo>
                  <a:pt x="5925" y="4318"/>
                </a:lnTo>
                <a:lnTo>
                  <a:pt x="5939" y="4299"/>
                </a:lnTo>
                <a:lnTo>
                  <a:pt x="5940" y="4290"/>
                </a:lnTo>
                <a:lnTo>
                  <a:pt x="5947" y="4279"/>
                </a:lnTo>
                <a:lnTo>
                  <a:pt x="5957" y="4269"/>
                </a:lnTo>
                <a:lnTo>
                  <a:pt x="5968" y="4263"/>
                </a:lnTo>
                <a:lnTo>
                  <a:pt x="5982" y="4240"/>
                </a:lnTo>
                <a:lnTo>
                  <a:pt x="5989" y="4232"/>
                </a:lnTo>
                <a:lnTo>
                  <a:pt x="6000" y="4215"/>
                </a:lnTo>
                <a:lnTo>
                  <a:pt x="6050" y="4161"/>
                </a:lnTo>
                <a:lnTo>
                  <a:pt x="6055" y="4148"/>
                </a:lnTo>
                <a:lnTo>
                  <a:pt x="6066" y="4138"/>
                </a:lnTo>
                <a:lnTo>
                  <a:pt x="6069" y="4134"/>
                </a:lnTo>
                <a:lnTo>
                  <a:pt x="6083" y="4106"/>
                </a:lnTo>
                <a:lnTo>
                  <a:pt x="6095" y="4070"/>
                </a:lnTo>
                <a:lnTo>
                  <a:pt x="6102" y="4056"/>
                </a:lnTo>
                <a:lnTo>
                  <a:pt x="6123" y="4031"/>
                </a:lnTo>
                <a:lnTo>
                  <a:pt x="6140" y="4001"/>
                </a:lnTo>
                <a:lnTo>
                  <a:pt x="6160" y="3979"/>
                </a:lnTo>
                <a:lnTo>
                  <a:pt x="6169" y="3967"/>
                </a:lnTo>
                <a:lnTo>
                  <a:pt x="6172" y="3961"/>
                </a:lnTo>
                <a:lnTo>
                  <a:pt x="6179" y="3957"/>
                </a:lnTo>
                <a:lnTo>
                  <a:pt x="6188" y="3949"/>
                </a:lnTo>
                <a:lnTo>
                  <a:pt x="6192" y="3924"/>
                </a:lnTo>
                <a:lnTo>
                  <a:pt x="6194" y="3912"/>
                </a:lnTo>
                <a:lnTo>
                  <a:pt x="6193" y="3902"/>
                </a:lnTo>
                <a:lnTo>
                  <a:pt x="6195" y="3890"/>
                </a:lnTo>
                <a:lnTo>
                  <a:pt x="6204" y="3871"/>
                </a:lnTo>
                <a:lnTo>
                  <a:pt x="6205" y="3861"/>
                </a:lnTo>
                <a:lnTo>
                  <a:pt x="6201" y="3827"/>
                </a:lnTo>
                <a:lnTo>
                  <a:pt x="6210" y="3816"/>
                </a:lnTo>
                <a:lnTo>
                  <a:pt x="6209" y="3810"/>
                </a:lnTo>
                <a:lnTo>
                  <a:pt x="6205" y="3806"/>
                </a:lnTo>
                <a:lnTo>
                  <a:pt x="6199" y="3778"/>
                </a:lnTo>
                <a:lnTo>
                  <a:pt x="6199" y="3757"/>
                </a:lnTo>
                <a:lnTo>
                  <a:pt x="6205" y="3747"/>
                </a:lnTo>
                <a:lnTo>
                  <a:pt x="6208" y="3734"/>
                </a:lnTo>
                <a:lnTo>
                  <a:pt x="6209" y="3713"/>
                </a:lnTo>
                <a:lnTo>
                  <a:pt x="6214" y="3712"/>
                </a:lnTo>
                <a:lnTo>
                  <a:pt x="6214" y="3705"/>
                </a:lnTo>
                <a:lnTo>
                  <a:pt x="6219" y="3702"/>
                </a:lnTo>
                <a:lnTo>
                  <a:pt x="6216" y="3696"/>
                </a:lnTo>
                <a:lnTo>
                  <a:pt x="6228" y="3676"/>
                </a:lnTo>
                <a:lnTo>
                  <a:pt x="6236" y="3671"/>
                </a:lnTo>
                <a:lnTo>
                  <a:pt x="6241" y="3661"/>
                </a:lnTo>
                <a:lnTo>
                  <a:pt x="6247" y="3653"/>
                </a:lnTo>
                <a:lnTo>
                  <a:pt x="6248" y="3643"/>
                </a:lnTo>
                <a:lnTo>
                  <a:pt x="6253" y="3631"/>
                </a:lnTo>
                <a:lnTo>
                  <a:pt x="6233" y="3610"/>
                </a:lnTo>
                <a:lnTo>
                  <a:pt x="6241" y="3591"/>
                </a:lnTo>
                <a:lnTo>
                  <a:pt x="6238" y="3578"/>
                </a:lnTo>
                <a:lnTo>
                  <a:pt x="6235" y="3565"/>
                </a:lnTo>
                <a:lnTo>
                  <a:pt x="6225" y="3559"/>
                </a:lnTo>
                <a:lnTo>
                  <a:pt x="6214" y="3549"/>
                </a:lnTo>
                <a:lnTo>
                  <a:pt x="6203" y="3551"/>
                </a:lnTo>
                <a:lnTo>
                  <a:pt x="6190" y="3542"/>
                </a:lnTo>
                <a:lnTo>
                  <a:pt x="6176" y="3537"/>
                </a:lnTo>
                <a:lnTo>
                  <a:pt x="6168" y="3538"/>
                </a:lnTo>
                <a:lnTo>
                  <a:pt x="6174" y="3532"/>
                </a:lnTo>
                <a:lnTo>
                  <a:pt x="6188" y="3532"/>
                </a:lnTo>
                <a:lnTo>
                  <a:pt x="6200" y="3542"/>
                </a:lnTo>
                <a:lnTo>
                  <a:pt x="6209" y="3543"/>
                </a:lnTo>
                <a:lnTo>
                  <a:pt x="6219" y="3542"/>
                </a:lnTo>
                <a:lnTo>
                  <a:pt x="6237" y="3554"/>
                </a:lnTo>
                <a:lnTo>
                  <a:pt x="6241" y="3551"/>
                </a:lnTo>
                <a:lnTo>
                  <a:pt x="6249" y="3540"/>
                </a:lnTo>
                <a:lnTo>
                  <a:pt x="6248" y="3529"/>
                </a:lnTo>
                <a:lnTo>
                  <a:pt x="6241" y="3526"/>
                </a:lnTo>
                <a:lnTo>
                  <a:pt x="6215" y="3508"/>
                </a:lnTo>
                <a:lnTo>
                  <a:pt x="6203" y="3495"/>
                </a:lnTo>
                <a:lnTo>
                  <a:pt x="6192" y="3487"/>
                </a:lnTo>
                <a:lnTo>
                  <a:pt x="6189" y="3482"/>
                </a:lnTo>
                <a:lnTo>
                  <a:pt x="6189" y="3468"/>
                </a:lnTo>
                <a:lnTo>
                  <a:pt x="6182" y="3461"/>
                </a:lnTo>
                <a:lnTo>
                  <a:pt x="6173" y="3454"/>
                </a:lnTo>
                <a:lnTo>
                  <a:pt x="6163" y="3450"/>
                </a:lnTo>
                <a:lnTo>
                  <a:pt x="6161" y="3445"/>
                </a:lnTo>
                <a:lnTo>
                  <a:pt x="6161" y="3440"/>
                </a:lnTo>
                <a:lnTo>
                  <a:pt x="6158" y="3440"/>
                </a:lnTo>
                <a:lnTo>
                  <a:pt x="6150" y="3440"/>
                </a:lnTo>
                <a:lnTo>
                  <a:pt x="6135" y="3446"/>
                </a:lnTo>
                <a:lnTo>
                  <a:pt x="6124" y="3446"/>
                </a:lnTo>
                <a:lnTo>
                  <a:pt x="6103" y="3438"/>
                </a:lnTo>
                <a:lnTo>
                  <a:pt x="6103" y="3457"/>
                </a:lnTo>
                <a:lnTo>
                  <a:pt x="6106" y="3459"/>
                </a:lnTo>
                <a:lnTo>
                  <a:pt x="6103" y="3467"/>
                </a:lnTo>
                <a:lnTo>
                  <a:pt x="6101" y="3483"/>
                </a:lnTo>
                <a:lnTo>
                  <a:pt x="6093" y="3504"/>
                </a:lnTo>
                <a:lnTo>
                  <a:pt x="6082" y="3510"/>
                </a:lnTo>
                <a:lnTo>
                  <a:pt x="6086" y="3495"/>
                </a:lnTo>
                <a:lnTo>
                  <a:pt x="6095" y="3481"/>
                </a:lnTo>
                <a:lnTo>
                  <a:pt x="6090" y="3471"/>
                </a:lnTo>
                <a:lnTo>
                  <a:pt x="6071" y="3493"/>
                </a:lnTo>
                <a:lnTo>
                  <a:pt x="6058" y="3500"/>
                </a:lnTo>
                <a:lnTo>
                  <a:pt x="6038" y="3505"/>
                </a:lnTo>
                <a:lnTo>
                  <a:pt x="6023" y="3504"/>
                </a:lnTo>
                <a:lnTo>
                  <a:pt x="6023" y="3499"/>
                </a:lnTo>
                <a:lnTo>
                  <a:pt x="6032" y="3495"/>
                </a:lnTo>
                <a:lnTo>
                  <a:pt x="6038" y="3488"/>
                </a:lnTo>
                <a:lnTo>
                  <a:pt x="6045" y="3477"/>
                </a:lnTo>
                <a:lnTo>
                  <a:pt x="6043" y="3470"/>
                </a:lnTo>
                <a:lnTo>
                  <a:pt x="6033" y="3465"/>
                </a:lnTo>
                <a:lnTo>
                  <a:pt x="6028" y="3455"/>
                </a:lnTo>
                <a:lnTo>
                  <a:pt x="6034" y="3452"/>
                </a:lnTo>
                <a:lnTo>
                  <a:pt x="6043" y="3443"/>
                </a:lnTo>
                <a:lnTo>
                  <a:pt x="6044" y="3438"/>
                </a:lnTo>
                <a:lnTo>
                  <a:pt x="6028" y="3439"/>
                </a:lnTo>
                <a:lnTo>
                  <a:pt x="6018" y="3445"/>
                </a:lnTo>
                <a:lnTo>
                  <a:pt x="6015" y="3454"/>
                </a:lnTo>
                <a:lnTo>
                  <a:pt x="6021" y="3462"/>
                </a:lnTo>
                <a:lnTo>
                  <a:pt x="6018" y="3470"/>
                </a:lnTo>
                <a:lnTo>
                  <a:pt x="6010" y="3479"/>
                </a:lnTo>
                <a:lnTo>
                  <a:pt x="6001" y="3479"/>
                </a:lnTo>
                <a:lnTo>
                  <a:pt x="5996" y="3487"/>
                </a:lnTo>
                <a:lnTo>
                  <a:pt x="5994" y="3484"/>
                </a:lnTo>
                <a:lnTo>
                  <a:pt x="5993" y="3466"/>
                </a:lnTo>
                <a:lnTo>
                  <a:pt x="5995" y="3455"/>
                </a:lnTo>
                <a:lnTo>
                  <a:pt x="5996" y="3444"/>
                </a:lnTo>
                <a:lnTo>
                  <a:pt x="5997" y="3434"/>
                </a:lnTo>
                <a:lnTo>
                  <a:pt x="5996" y="3430"/>
                </a:lnTo>
                <a:lnTo>
                  <a:pt x="5997" y="3417"/>
                </a:lnTo>
                <a:lnTo>
                  <a:pt x="5995" y="3408"/>
                </a:lnTo>
                <a:lnTo>
                  <a:pt x="5985" y="3406"/>
                </a:lnTo>
                <a:lnTo>
                  <a:pt x="5962" y="3412"/>
                </a:lnTo>
                <a:lnTo>
                  <a:pt x="5939" y="3413"/>
                </a:lnTo>
                <a:lnTo>
                  <a:pt x="5929" y="3405"/>
                </a:lnTo>
                <a:lnTo>
                  <a:pt x="5910" y="3396"/>
                </a:lnTo>
                <a:lnTo>
                  <a:pt x="5910" y="3390"/>
                </a:lnTo>
                <a:lnTo>
                  <a:pt x="5915" y="3376"/>
                </a:lnTo>
                <a:lnTo>
                  <a:pt x="5942" y="3354"/>
                </a:lnTo>
                <a:lnTo>
                  <a:pt x="5950" y="3350"/>
                </a:lnTo>
                <a:lnTo>
                  <a:pt x="5968" y="3336"/>
                </a:lnTo>
                <a:lnTo>
                  <a:pt x="5977" y="3320"/>
                </a:lnTo>
                <a:lnTo>
                  <a:pt x="5983" y="3314"/>
                </a:lnTo>
                <a:lnTo>
                  <a:pt x="5989" y="3312"/>
                </a:lnTo>
                <a:lnTo>
                  <a:pt x="5999" y="3305"/>
                </a:lnTo>
                <a:lnTo>
                  <a:pt x="6047" y="3260"/>
                </a:lnTo>
                <a:lnTo>
                  <a:pt x="6056" y="3241"/>
                </a:lnTo>
                <a:lnTo>
                  <a:pt x="6065" y="3235"/>
                </a:lnTo>
                <a:lnTo>
                  <a:pt x="6069" y="3226"/>
                </a:lnTo>
                <a:lnTo>
                  <a:pt x="6070" y="3218"/>
                </a:lnTo>
                <a:lnTo>
                  <a:pt x="6076" y="3212"/>
                </a:lnTo>
                <a:lnTo>
                  <a:pt x="6083" y="3202"/>
                </a:lnTo>
                <a:lnTo>
                  <a:pt x="6087" y="3194"/>
                </a:lnTo>
                <a:lnTo>
                  <a:pt x="6093" y="3196"/>
                </a:lnTo>
                <a:lnTo>
                  <a:pt x="6099" y="3182"/>
                </a:lnTo>
                <a:lnTo>
                  <a:pt x="6114" y="3169"/>
                </a:lnTo>
                <a:lnTo>
                  <a:pt x="6130" y="3145"/>
                </a:lnTo>
                <a:lnTo>
                  <a:pt x="6140" y="3147"/>
                </a:lnTo>
                <a:lnTo>
                  <a:pt x="6158" y="3127"/>
                </a:lnTo>
                <a:lnTo>
                  <a:pt x="6166" y="3111"/>
                </a:lnTo>
                <a:lnTo>
                  <a:pt x="6169" y="3112"/>
                </a:lnTo>
                <a:lnTo>
                  <a:pt x="6182" y="3101"/>
                </a:lnTo>
                <a:lnTo>
                  <a:pt x="6193" y="3095"/>
                </a:lnTo>
                <a:lnTo>
                  <a:pt x="6201" y="3078"/>
                </a:lnTo>
                <a:lnTo>
                  <a:pt x="6204" y="3063"/>
                </a:lnTo>
                <a:lnTo>
                  <a:pt x="6219" y="3043"/>
                </a:lnTo>
                <a:lnTo>
                  <a:pt x="6258" y="3011"/>
                </a:lnTo>
                <a:lnTo>
                  <a:pt x="6270" y="2994"/>
                </a:lnTo>
                <a:lnTo>
                  <a:pt x="6280" y="2976"/>
                </a:lnTo>
                <a:lnTo>
                  <a:pt x="6298" y="2960"/>
                </a:lnTo>
                <a:lnTo>
                  <a:pt x="6316" y="2946"/>
                </a:lnTo>
                <a:lnTo>
                  <a:pt x="6345" y="2932"/>
                </a:lnTo>
                <a:lnTo>
                  <a:pt x="6400" y="2927"/>
                </a:lnTo>
                <a:lnTo>
                  <a:pt x="6436" y="2927"/>
                </a:lnTo>
                <a:lnTo>
                  <a:pt x="6456" y="2924"/>
                </a:lnTo>
                <a:lnTo>
                  <a:pt x="6464" y="2927"/>
                </a:lnTo>
                <a:lnTo>
                  <a:pt x="6475" y="2925"/>
                </a:lnTo>
                <a:lnTo>
                  <a:pt x="6488" y="2929"/>
                </a:lnTo>
                <a:lnTo>
                  <a:pt x="6495" y="2929"/>
                </a:lnTo>
                <a:lnTo>
                  <a:pt x="6495" y="2941"/>
                </a:lnTo>
                <a:lnTo>
                  <a:pt x="6500" y="2950"/>
                </a:lnTo>
                <a:lnTo>
                  <a:pt x="6507" y="2951"/>
                </a:lnTo>
                <a:lnTo>
                  <a:pt x="6518" y="2949"/>
                </a:lnTo>
                <a:lnTo>
                  <a:pt x="6521" y="2944"/>
                </a:lnTo>
                <a:lnTo>
                  <a:pt x="6522" y="2923"/>
                </a:lnTo>
                <a:lnTo>
                  <a:pt x="6527" y="2919"/>
                </a:lnTo>
                <a:lnTo>
                  <a:pt x="6585" y="2943"/>
                </a:lnTo>
                <a:lnTo>
                  <a:pt x="6602" y="2940"/>
                </a:lnTo>
                <a:lnTo>
                  <a:pt x="6602" y="2932"/>
                </a:lnTo>
                <a:lnTo>
                  <a:pt x="6610" y="2927"/>
                </a:lnTo>
                <a:lnTo>
                  <a:pt x="6630" y="2928"/>
                </a:lnTo>
                <a:lnTo>
                  <a:pt x="6638" y="2937"/>
                </a:lnTo>
                <a:lnTo>
                  <a:pt x="6641" y="2944"/>
                </a:lnTo>
                <a:lnTo>
                  <a:pt x="6646" y="2945"/>
                </a:lnTo>
                <a:lnTo>
                  <a:pt x="6660" y="2941"/>
                </a:lnTo>
                <a:lnTo>
                  <a:pt x="6660" y="2932"/>
                </a:lnTo>
                <a:lnTo>
                  <a:pt x="6656" y="2932"/>
                </a:lnTo>
                <a:lnTo>
                  <a:pt x="6651" y="2923"/>
                </a:lnTo>
                <a:lnTo>
                  <a:pt x="6660" y="2918"/>
                </a:lnTo>
                <a:lnTo>
                  <a:pt x="6673" y="2918"/>
                </a:lnTo>
                <a:lnTo>
                  <a:pt x="6672" y="2912"/>
                </a:lnTo>
                <a:lnTo>
                  <a:pt x="6667" y="2905"/>
                </a:lnTo>
                <a:lnTo>
                  <a:pt x="6668" y="2898"/>
                </a:lnTo>
                <a:lnTo>
                  <a:pt x="6679" y="2891"/>
                </a:lnTo>
                <a:lnTo>
                  <a:pt x="6692" y="2890"/>
                </a:lnTo>
                <a:lnTo>
                  <a:pt x="6705" y="2892"/>
                </a:lnTo>
                <a:lnTo>
                  <a:pt x="6737" y="2905"/>
                </a:lnTo>
                <a:lnTo>
                  <a:pt x="6747" y="2905"/>
                </a:lnTo>
                <a:lnTo>
                  <a:pt x="6760" y="2913"/>
                </a:lnTo>
                <a:lnTo>
                  <a:pt x="6762" y="2918"/>
                </a:lnTo>
                <a:lnTo>
                  <a:pt x="6770" y="2921"/>
                </a:lnTo>
                <a:lnTo>
                  <a:pt x="6775" y="2908"/>
                </a:lnTo>
                <a:lnTo>
                  <a:pt x="6785" y="2906"/>
                </a:lnTo>
                <a:lnTo>
                  <a:pt x="6798" y="2910"/>
                </a:lnTo>
                <a:lnTo>
                  <a:pt x="6808" y="2916"/>
                </a:lnTo>
                <a:lnTo>
                  <a:pt x="6817" y="2927"/>
                </a:lnTo>
                <a:lnTo>
                  <a:pt x="6822" y="2937"/>
                </a:lnTo>
                <a:lnTo>
                  <a:pt x="6841" y="2940"/>
                </a:lnTo>
                <a:lnTo>
                  <a:pt x="6845" y="2948"/>
                </a:lnTo>
                <a:lnTo>
                  <a:pt x="6833" y="2953"/>
                </a:lnTo>
                <a:lnTo>
                  <a:pt x="6817" y="2954"/>
                </a:lnTo>
                <a:lnTo>
                  <a:pt x="6795" y="2954"/>
                </a:lnTo>
                <a:lnTo>
                  <a:pt x="6784" y="2959"/>
                </a:lnTo>
                <a:lnTo>
                  <a:pt x="6785" y="2965"/>
                </a:lnTo>
                <a:lnTo>
                  <a:pt x="6800" y="2984"/>
                </a:lnTo>
                <a:lnTo>
                  <a:pt x="6816" y="2986"/>
                </a:lnTo>
                <a:lnTo>
                  <a:pt x="6829" y="2984"/>
                </a:lnTo>
                <a:lnTo>
                  <a:pt x="6843" y="2981"/>
                </a:lnTo>
                <a:lnTo>
                  <a:pt x="6849" y="2971"/>
                </a:lnTo>
                <a:lnTo>
                  <a:pt x="6859" y="2966"/>
                </a:lnTo>
                <a:lnTo>
                  <a:pt x="6866" y="2973"/>
                </a:lnTo>
                <a:lnTo>
                  <a:pt x="6878" y="2978"/>
                </a:lnTo>
                <a:lnTo>
                  <a:pt x="6886" y="2972"/>
                </a:lnTo>
                <a:lnTo>
                  <a:pt x="6892" y="2962"/>
                </a:lnTo>
                <a:lnTo>
                  <a:pt x="6905" y="2960"/>
                </a:lnTo>
                <a:lnTo>
                  <a:pt x="6907" y="2953"/>
                </a:lnTo>
                <a:lnTo>
                  <a:pt x="6919" y="2946"/>
                </a:lnTo>
                <a:lnTo>
                  <a:pt x="6935" y="2951"/>
                </a:lnTo>
                <a:lnTo>
                  <a:pt x="6942" y="2962"/>
                </a:lnTo>
                <a:lnTo>
                  <a:pt x="6951" y="2962"/>
                </a:lnTo>
                <a:lnTo>
                  <a:pt x="6963" y="2959"/>
                </a:lnTo>
                <a:lnTo>
                  <a:pt x="6967" y="2950"/>
                </a:lnTo>
                <a:lnTo>
                  <a:pt x="6981" y="2951"/>
                </a:lnTo>
                <a:lnTo>
                  <a:pt x="6988" y="2956"/>
                </a:lnTo>
                <a:lnTo>
                  <a:pt x="6991" y="2950"/>
                </a:lnTo>
                <a:lnTo>
                  <a:pt x="7001" y="2950"/>
                </a:lnTo>
                <a:lnTo>
                  <a:pt x="7002" y="2943"/>
                </a:lnTo>
                <a:lnTo>
                  <a:pt x="7000" y="2933"/>
                </a:lnTo>
                <a:lnTo>
                  <a:pt x="6993" y="2922"/>
                </a:lnTo>
                <a:lnTo>
                  <a:pt x="6972" y="2913"/>
                </a:lnTo>
                <a:lnTo>
                  <a:pt x="6951" y="2917"/>
                </a:lnTo>
                <a:lnTo>
                  <a:pt x="6952" y="2910"/>
                </a:lnTo>
                <a:lnTo>
                  <a:pt x="6958" y="2902"/>
                </a:lnTo>
                <a:lnTo>
                  <a:pt x="6950" y="2879"/>
                </a:lnTo>
                <a:lnTo>
                  <a:pt x="6953" y="2875"/>
                </a:lnTo>
                <a:lnTo>
                  <a:pt x="6959" y="2879"/>
                </a:lnTo>
                <a:lnTo>
                  <a:pt x="6962" y="2879"/>
                </a:lnTo>
                <a:lnTo>
                  <a:pt x="6975" y="2849"/>
                </a:lnTo>
                <a:lnTo>
                  <a:pt x="6983" y="2837"/>
                </a:lnTo>
                <a:lnTo>
                  <a:pt x="6986" y="2827"/>
                </a:lnTo>
                <a:lnTo>
                  <a:pt x="6999" y="2815"/>
                </a:lnTo>
                <a:lnTo>
                  <a:pt x="7011" y="2809"/>
                </a:lnTo>
                <a:lnTo>
                  <a:pt x="7047" y="2776"/>
                </a:lnTo>
                <a:lnTo>
                  <a:pt x="7047" y="2767"/>
                </a:lnTo>
                <a:lnTo>
                  <a:pt x="7051" y="2757"/>
                </a:lnTo>
                <a:lnTo>
                  <a:pt x="7074" y="2731"/>
                </a:lnTo>
                <a:lnTo>
                  <a:pt x="7083" y="2723"/>
                </a:lnTo>
                <a:lnTo>
                  <a:pt x="7088" y="2697"/>
                </a:lnTo>
                <a:lnTo>
                  <a:pt x="7099" y="2690"/>
                </a:lnTo>
                <a:lnTo>
                  <a:pt x="7118" y="2670"/>
                </a:lnTo>
                <a:lnTo>
                  <a:pt x="7128" y="2666"/>
                </a:lnTo>
                <a:lnTo>
                  <a:pt x="7137" y="2659"/>
                </a:lnTo>
                <a:lnTo>
                  <a:pt x="7165" y="2661"/>
                </a:lnTo>
                <a:lnTo>
                  <a:pt x="7205" y="2653"/>
                </a:lnTo>
                <a:lnTo>
                  <a:pt x="7211" y="2648"/>
                </a:lnTo>
                <a:lnTo>
                  <a:pt x="7215" y="2642"/>
                </a:lnTo>
                <a:lnTo>
                  <a:pt x="7221" y="2643"/>
                </a:lnTo>
                <a:lnTo>
                  <a:pt x="7235" y="2652"/>
                </a:lnTo>
                <a:lnTo>
                  <a:pt x="7241" y="2659"/>
                </a:lnTo>
                <a:lnTo>
                  <a:pt x="7244" y="2670"/>
                </a:lnTo>
                <a:lnTo>
                  <a:pt x="7260" y="2669"/>
                </a:lnTo>
                <a:lnTo>
                  <a:pt x="7270" y="2658"/>
                </a:lnTo>
                <a:lnTo>
                  <a:pt x="7290" y="2638"/>
                </a:lnTo>
                <a:lnTo>
                  <a:pt x="7281" y="2685"/>
                </a:lnTo>
                <a:lnTo>
                  <a:pt x="7273" y="2693"/>
                </a:lnTo>
                <a:lnTo>
                  <a:pt x="7269" y="2703"/>
                </a:lnTo>
                <a:lnTo>
                  <a:pt x="7263" y="2712"/>
                </a:lnTo>
                <a:lnTo>
                  <a:pt x="7263" y="2725"/>
                </a:lnTo>
                <a:lnTo>
                  <a:pt x="7269" y="2733"/>
                </a:lnTo>
                <a:lnTo>
                  <a:pt x="7268" y="2741"/>
                </a:lnTo>
                <a:lnTo>
                  <a:pt x="7263" y="2745"/>
                </a:lnTo>
                <a:lnTo>
                  <a:pt x="7260" y="2752"/>
                </a:lnTo>
                <a:lnTo>
                  <a:pt x="7265" y="2756"/>
                </a:lnTo>
                <a:lnTo>
                  <a:pt x="7280" y="2749"/>
                </a:lnTo>
                <a:lnTo>
                  <a:pt x="7292" y="2746"/>
                </a:lnTo>
                <a:lnTo>
                  <a:pt x="7281" y="2771"/>
                </a:lnTo>
                <a:lnTo>
                  <a:pt x="7278" y="2787"/>
                </a:lnTo>
                <a:lnTo>
                  <a:pt x="7279" y="2797"/>
                </a:lnTo>
                <a:lnTo>
                  <a:pt x="7286" y="2793"/>
                </a:lnTo>
                <a:lnTo>
                  <a:pt x="7300" y="2781"/>
                </a:lnTo>
                <a:lnTo>
                  <a:pt x="7309" y="2781"/>
                </a:lnTo>
                <a:lnTo>
                  <a:pt x="7345" y="2734"/>
                </a:lnTo>
                <a:lnTo>
                  <a:pt x="7355" y="2728"/>
                </a:lnTo>
                <a:lnTo>
                  <a:pt x="7367" y="2713"/>
                </a:lnTo>
                <a:lnTo>
                  <a:pt x="7378" y="2704"/>
                </a:lnTo>
                <a:lnTo>
                  <a:pt x="7399" y="2680"/>
                </a:lnTo>
                <a:lnTo>
                  <a:pt x="7414" y="2679"/>
                </a:lnTo>
                <a:lnTo>
                  <a:pt x="7420" y="2675"/>
                </a:lnTo>
                <a:lnTo>
                  <a:pt x="7422" y="2666"/>
                </a:lnTo>
                <a:lnTo>
                  <a:pt x="7430" y="2671"/>
                </a:lnTo>
                <a:lnTo>
                  <a:pt x="7429" y="2680"/>
                </a:lnTo>
                <a:lnTo>
                  <a:pt x="7431" y="2688"/>
                </a:lnTo>
                <a:lnTo>
                  <a:pt x="7438" y="2687"/>
                </a:lnTo>
                <a:lnTo>
                  <a:pt x="7447" y="2669"/>
                </a:lnTo>
                <a:lnTo>
                  <a:pt x="7437" y="2666"/>
                </a:lnTo>
                <a:lnTo>
                  <a:pt x="7434" y="2656"/>
                </a:lnTo>
                <a:lnTo>
                  <a:pt x="7437" y="2642"/>
                </a:lnTo>
                <a:lnTo>
                  <a:pt x="7438" y="2627"/>
                </a:lnTo>
                <a:lnTo>
                  <a:pt x="7438" y="2618"/>
                </a:lnTo>
                <a:lnTo>
                  <a:pt x="7448" y="2601"/>
                </a:lnTo>
                <a:lnTo>
                  <a:pt x="7448" y="2593"/>
                </a:lnTo>
                <a:lnTo>
                  <a:pt x="7452" y="2583"/>
                </a:lnTo>
                <a:lnTo>
                  <a:pt x="7467" y="2569"/>
                </a:lnTo>
                <a:lnTo>
                  <a:pt x="7511" y="2553"/>
                </a:lnTo>
                <a:lnTo>
                  <a:pt x="7526" y="2557"/>
                </a:lnTo>
                <a:lnTo>
                  <a:pt x="7542" y="2572"/>
                </a:lnTo>
                <a:lnTo>
                  <a:pt x="7535" y="2585"/>
                </a:lnTo>
                <a:lnTo>
                  <a:pt x="7524" y="2582"/>
                </a:lnTo>
                <a:lnTo>
                  <a:pt x="7506" y="2596"/>
                </a:lnTo>
                <a:lnTo>
                  <a:pt x="7496" y="2607"/>
                </a:lnTo>
                <a:lnTo>
                  <a:pt x="7494" y="2623"/>
                </a:lnTo>
                <a:lnTo>
                  <a:pt x="7490" y="2631"/>
                </a:lnTo>
                <a:lnTo>
                  <a:pt x="7489" y="2644"/>
                </a:lnTo>
                <a:lnTo>
                  <a:pt x="7489" y="2670"/>
                </a:lnTo>
                <a:lnTo>
                  <a:pt x="7478" y="2681"/>
                </a:lnTo>
                <a:lnTo>
                  <a:pt x="7477" y="2688"/>
                </a:lnTo>
                <a:lnTo>
                  <a:pt x="7478" y="2699"/>
                </a:lnTo>
                <a:lnTo>
                  <a:pt x="7480" y="2706"/>
                </a:lnTo>
                <a:lnTo>
                  <a:pt x="7479" y="2718"/>
                </a:lnTo>
                <a:lnTo>
                  <a:pt x="7472" y="2728"/>
                </a:lnTo>
                <a:lnTo>
                  <a:pt x="7465" y="2731"/>
                </a:lnTo>
                <a:lnTo>
                  <a:pt x="7464" y="2738"/>
                </a:lnTo>
                <a:lnTo>
                  <a:pt x="7463" y="2749"/>
                </a:lnTo>
                <a:lnTo>
                  <a:pt x="7472" y="2755"/>
                </a:lnTo>
                <a:lnTo>
                  <a:pt x="7472" y="2762"/>
                </a:lnTo>
                <a:lnTo>
                  <a:pt x="7462" y="2771"/>
                </a:lnTo>
                <a:lnTo>
                  <a:pt x="7451" y="2777"/>
                </a:lnTo>
                <a:lnTo>
                  <a:pt x="7440" y="2774"/>
                </a:lnTo>
                <a:lnTo>
                  <a:pt x="7427" y="2779"/>
                </a:lnTo>
                <a:lnTo>
                  <a:pt x="7415" y="2797"/>
                </a:lnTo>
                <a:lnTo>
                  <a:pt x="7402" y="2798"/>
                </a:lnTo>
                <a:lnTo>
                  <a:pt x="7376" y="2809"/>
                </a:lnTo>
                <a:lnTo>
                  <a:pt x="7372" y="2814"/>
                </a:lnTo>
                <a:lnTo>
                  <a:pt x="7372" y="2826"/>
                </a:lnTo>
                <a:lnTo>
                  <a:pt x="7367" y="2838"/>
                </a:lnTo>
                <a:lnTo>
                  <a:pt x="7356" y="2848"/>
                </a:lnTo>
                <a:lnTo>
                  <a:pt x="7343" y="2864"/>
                </a:lnTo>
                <a:lnTo>
                  <a:pt x="7318" y="2897"/>
                </a:lnTo>
                <a:lnTo>
                  <a:pt x="7293" y="2911"/>
                </a:lnTo>
                <a:lnTo>
                  <a:pt x="7286" y="2929"/>
                </a:lnTo>
                <a:lnTo>
                  <a:pt x="7276" y="2934"/>
                </a:lnTo>
                <a:lnTo>
                  <a:pt x="7258" y="2960"/>
                </a:lnTo>
                <a:lnTo>
                  <a:pt x="7255" y="2978"/>
                </a:lnTo>
                <a:lnTo>
                  <a:pt x="7236" y="3002"/>
                </a:lnTo>
                <a:lnTo>
                  <a:pt x="7225" y="3019"/>
                </a:lnTo>
                <a:lnTo>
                  <a:pt x="7210" y="3031"/>
                </a:lnTo>
                <a:lnTo>
                  <a:pt x="7195" y="3047"/>
                </a:lnTo>
                <a:lnTo>
                  <a:pt x="7182" y="3066"/>
                </a:lnTo>
                <a:lnTo>
                  <a:pt x="7162" y="3075"/>
                </a:lnTo>
                <a:lnTo>
                  <a:pt x="7144" y="3075"/>
                </a:lnTo>
                <a:lnTo>
                  <a:pt x="7137" y="3085"/>
                </a:lnTo>
                <a:lnTo>
                  <a:pt x="7128" y="3096"/>
                </a:lnTo>
                <a:lnTo>
                  <a:pt x="7108" y="3091"/>
                </a:lnTo>
                <a:lnTo>
                  <a:pt x="7098" y="3093"/>
                </a:lnTo>
                <a:lnTo>
                  <a:pt x="7103" y="3105"/>
                </a:lnTo>
                <a:lnTo>
                  <a:pt x="7106" y="3124"/>
                </a:lnTo>
                <a:lnTo>
                  <a:pt x="7093" y="3164"/>
                </a:lnTo>
                <a:lnTo>
                  <a:pt x="7077" y="3174"/>
                </a:lnTo>
                <a:lnTo>
                  <a:pt x="7065" y="3186"/>
                </a:lnTo>
                <a:lnTo>
                  <a:pt x="7051" y="3193"/>
                </a:lnTo>
                <a:lnTo>
                  <a:pt x="7045" y="3206"/>
                </a:lnTo>
                <a:lnTo>
                  <a:pt x="7040" y="3229"/>
                </a:lnTo>
                <a:lnTo>
                  <a:pt x="7028" y="3279"/>
                </a:lnTo>
                <a:lnTo>
                  <a:pt x="7027" y="3328"/>
                </a:lnTo>
                <a:lnTo>
                  <a:pt x="7028" y="3352"/>
                </a:lnTo>
                <a:lnTo>
                  <a:pt x="7031" y="3374"/>
                </a:lnTo>
                <a:lnTo>
                  <a:pt x="7032" y="3403"/>
                </a:lnTo>
                <a:lnTo>
                  <a:pt x="7036" y="3418"/>
                </a:lnTo>
                <a:lnTo>
                  <a:pt x="7040" y="3459"/>
                </a:lnTo>
                <a:lnTo>
                  <a:pt x="7042" y="3463"/>
                </a:lnTo>
                <a:lnTo>
                  <a:pt x="7044" y="3467"/>
                </a:lnTo>
                <a:lnTo>
                  <a:pt x="7051" y="3503"/>
                </a:lnTo>
                <a:lnTo>
                  <a:pt x="7056" y="3524"/>
                </a:lnTo>
                <a:lnTo>
                  <a:pt x="7058" y="3551"/>
                </a:lnTo>
                <a:lnTo>
                  <a:pt x="7061" y="3573"/>
                </a:lnTo>
                <a:lnTo>
                  <a:pt x="7066" y="3596"/>
                </a:lnTo>
                <a:lnTo>
                  <a:pt x="7075" y="3617"/>
                </a:lnTo>
                <a:lnTo>
                  <a:pt x="7081" y="3640"/>
                </a:lnTo>
                <a:lnTo>
                  <a:pt x="7081" y="3685"/>
                </a:lnTo>
                <a:lnTo>
                  <a:pt x="7082" y="3705"/>
                </a:lnTo>
                <a:lnTo>
                  <a:pt x="7092" y="3729"/>
                </a:lnTo>
                <a:lnTo>
                  <a:pt x="7094" y="3742"/>
                </a:lnTo>
                <a:lnTo>
                  <a:pt x="7108" y="3728"/>
                </a:lnTo>
                <a:lnTo>
                  <a:pt x="7120" y="3718"/>
                </a:lnTo>
                <a:lnTo>
                  <a:pt x="7131" y="3704"/>
                </a:lnTo>
                <a:lnTo>
                  <a:pt x="7139" y="3691"/>
                </a:lnTo>
                <a:lnTo>
                  <a:pt x="7150" y="3682"/>
                </a:lnTo>
                <a:lnTo>
                  <a:pt x="7172" y="3656"/>
                </a:lnTo>
                <a:lnTo>
                  <a:pt x="7184" y="3626"/>
                </a:lnTo>
                <a:lnTo>
                  <a:pt x="7185" y="3613"/>
                </a:lnTo>
                <a:lnTo>
                  <a:pt x="7184" y="3595"/>
                </a:lnTo>
                <a:lnTo>
                  <a:pt x="7188" y="3589"/>
                </a:lnTo>
                <a:lnTo>
                  <a:pt x="7192" y="3573"/>
                </a:lnTo>
                <a:lnTo>
                  <a:pt x="7187" y="3569"/>
                </a:lnTo>
                <a:lnTo>
                  <a:pt x="7192" y="3561"/>
                </a:lnTo>
                <a:lnTo>
                  <a:pt x="7198" y="3562"/>
                </a:lnTo>
                <a:lnTo>
                  <a:pt x="7203" y="3567"/>
                </a:lnTo>
                <a:lnTo>
                  <a:pt x="7212" y="3556"/>
                </a:lnTo>
                <a:lnTo>
                  <a:pt x="7228" y="3545"/>
                </a:lnTo>
                <a:lnTo>
                  <a:pt x="7252" y="3536"/>
                </a:lnTo>
                <a:lnTo>
                  <a:pt x="7269" y="3542"/>
                </a:lnTo>
                <a:lnTo>
                  <a:pt x="7268" y="3536"/>
                </a:lnTo>
                <a:lnTo>
                  <a:pt x="7264" y="3529"/>
                </a:lnTo>
                <a:lnTo>
                  <a:pt x="7262" y="3516"/>
                </a:lnTo>
                <a:lnTo>
                  <a:pt x="7262" y="3479"/>
                </a:lnTo>
                <a:lnTo>
                  <a:pt x="7263" y="3463"/>
                </a:lnTo>
                <a:lnTo>
                  <a:pt x="7273" y="3450"/>
                </a:lnTo>
                <a:lnTo>
                  <a:pt x="7301" y="3423"/>
                </a:lnTo>
                <a:lnTo>
                  <a:pt x="7319" y="3413"/>
                </a:lnTo>
                <a:lnTo>
                  <a:pt x="7335" y="3409"/>
                </a:lnTo>
                <a:lnTo>
                  <a:pt x="7341" y="3418"/>
                </a:lnTo>
                <a:lnTo>
                  <a:pt x="7354" y="3418"/>
                </a:lnTo>
                <a:lnTo>
                  <a:pt x="7366" y="3414"/>
                </a:lnTo>
                <a:lnTo>
                  <a:pt x="7382" y="3398"/>
                </a:lnTo>
                <a:lnTo>
                  <a:pt x="7384" y="3390"/>
                </a:lnTo>
                <a:lnTo>
                  <a:pt x="7365" y="3362"/>
                </a:lnTo>
                <a:lnTo>
                  <a:pt x="7360" y="3347"/>
                </a:lnTo>
                <a:lnTo>
                  <a:pt x="7357" y="3335"/>
                </a:lnTo>
                <a:lnTo>
                  <a:pt x="7359" y="3322"/>
                </a:lnTo>
                <a:lnTo>
                  <a:pt x="7362" y="3305"/>
                </a:lnTo>
                <a:lnTo>
                  <a:pt x="7368" y="3293"/>
                </a:lnTo>
                <a:lnTo>
                  <a:pt x="7372" y="3279"/>
                </a:lnTo>
                <a:lnTo>
                  <a:pt x="7381" y="3267"/>
                </a:lnTo>
                <a:lnTo>
                  <a:pt x="7397" y="3256"/>
                </a:lnTo>
                <a:lnTo>
                  <a:pt x="7394" y="3247"/>
                </a:lnTo>
                <a:lnTo>
                  <a:pt x="7391" y="3242"/>
                </a:lnTo>
                <a:lnTo>
                  <a:pt x="7389" y="3237"/>
                </a:lnTo>
                <a:lnTo>
                  <a:pt x="7405" y="3231"/>
                </a:lnTo>
                <a:lnTo>
                  <a:pt x="7422" y="3229"/>
                </a:lnTo>
                <a:lnTo>
                  <a:pt x="7429" y="3222"/>
                </a:lnTo>
                <a:lnTo>
                  <a:pt x="7431" y="3226"/>
                </a:lnTo>
                <a:lnTo>
                  <a:pt x="7424" y="3237"/>
                </a:lnTo>
                <a:lnTo>
                  <a:pt x="7416" y="3242"/>
                </a:lnTo>
                <a:lnTo>
                  <a:pt x="7413" y="3251"/>
                </a:lnTo>
                <a:lnTo>
                  <a:pt x="7422" y="3271"/>
                </a:lnTo>
                <a:lnTo>
                  <a:pt x="7431" y="3274"/>
                </a:lnTo>
                <a:lnTo>
                  <a:pt x="7435" y="3274"/>
                </a:lnTo>
                <a:lnTo>
                  <a:pt x="7445" y="3258"/>
                </a:lnTo>
                <a:lnTo>
                  <a:pt x="7447" y="3247"/>
                </a:lnTo>
                <a:lnTo>
                  <a:pt x="7442" y="3212"/>
                </a:lnTo>
                <a:lnTo>
                  <a:pt x="7437" y="3203"/>
                </a:lnTo>
                <a:lnTo>
                  <a:pt x="7421" y="3206"/>
                </a:lnTo>
                <a:lnTo>
                  <a:pt x="7419" y="3202"/>
                </a:lnTo>
                <a:lnTo>
                  <a:pt x="7419" y="3180"/>
                </a:lnTo>
                <a:lnTo>
                  <a:pt x="7416" y="3159"/>
                </a:lnTo>
                <a:lnTo>
                  <a:pt x="7418" y="3147"/>
                </a:lnTo>
                <a:lnTo>
                  <a:pt x="7421" y="3137"/>
                </a:lnTo>
                <a:lnTo>
                  <a:pt x="7434" y="3126"/>
                </a:lnTo>
                <a:lnTo>
                  <a:pt x="7445" y="3106"/>
                </a:lnTo>
                <a:lnTo>
                  <a:pt x="7443" y="3097"/>
                </a:lnTo>
                <a:lnTo>
                  <a:pt x="7413" y="3079"/>
                </a:lnTo>
                <a:lnTo>
                  <a:pt x="7400" y="3083"/>
                </a:lnTo>
                <a:lnTo>
                  <a:pt x="7397" y="3096"/>
                </a:lnTo>
                <a:lnTo>
                  <a:pt x="7394" y="3100"/>
                </a:lnTo>
                <a:lnTo>
                  <a:pt x="7387" y="3097"/>
                </a:lnTo>
                <a:lnTo>
                  <a:pt x="7381" y="3093"/>
                </a:lnTo>
                <a:lnTo>
                  <a:pt x="7377" y="3081"/>
                </a:lnTo>
                <a:lnTo>
                  <a:pt x="7377" y="3063"/>
                </a:lnTo>
                <a:lnTo>
                  <a:pt x="7381" y="3051"/>
                </a:lnTo>
                <a:lnTo>
                  <a:pt x="7386" y="3032"/>
                </a:lnTo>
                <a:lnTo>
                  <a:pt x="7393" y="3019"/>
                </a:lnTo>
                <a:lnTo>
                  <a:pt x="7407" y="2999"/>
                </a:lnTo>
                <a:lnTo>
                  <a:pt x="7420" y="2983"/>
                </a:lnTo>
                <a:lnTo>
                  <a:pt x="7427" y="2970"/>
                </a:lnTo>
                <a:lnTo>
                  <a:pt x="7426" y="2960"/>
                </a:lnTo>
                <a:lnTo>
                  <a:pt x="7430" y="2954"/>
                </a:lnTo>
                <a:lnTo>
                  <a:pt x="7440" y="2957"/>
                </a:lnTo>
                <a:lnTo>
                  <a:pt x="7437" y="2950"/>
                </a:lnTo>
                <a:lnTo>
                  <a:pt x="7437" y="2943"/>
                </a:lnTo>
                <a:lnTo>
                  <a:pt x="7446" y="2938"/>
                </a:lnTo>
                <a:lnTo>
                  <a:pt x="7450" y="2932"/>
                </a:lnTo>
                <a:lnTo>
                  <a:pt x="7446" y="2918"/>
                </a:lnTo>
                <a:lnTo>
                  <a:pt x="7447" y="2905"/>
                </a:lnTo>
                <a:lnTo>
                  <a:pt x="7454" y="2892"/>
                </a:lnTo>
                <a:lnTo>
                  <a:pt x="7456" y="2881"/>
                </a:lnTo>
                <a:lnTo>
                  <a:pt x="7462" y="2875"/>
                </a:lnTo>
                <a:lnTo>
                  <a:pt x="7472" y="2871"/>
                </a:lnTo>
                <a:lnTo>
                  <a:pt x="7485" y="2862"/>
                </a:lnTo>
                <a:lnTo>
                  <a:pt x="7492" y="2867"/>
                </a:lnTo>
                <a:lnTo>
                  <a:pt x="7496" y="2876"/>
                </a:lnTo>
                <a:lnTo>
                  <a:pt x="7505" y="2864"/>
                </a:lnTo>
                <a:lnTo>
                  <a:pt x="7517" y="2855"/>
                </a:lnTo>
                <a:lnTo>
                  <a:pt x="7527" y="2865"/>
                </a:lnTo>
                <a:lnTo>
                  <a:pt x="7532" y="2879"/>
                </a:lnTo>
                <a:lnTo>
                  <a:pt x="7542" y="2881"/>
                </a:lnTo>
                <a:lnTo>
                  <a:pt x="7547" y="2864"/>
                </a:lnTo>
                <a:lnTo>
                  <a:pt x="7547" y="2852"/>
                </a:lnTo>
                <a:lnTo>
                  <a:pt x="7556" y="2840"/>
                </a:lnTo>
                <a:lnTo>
                  <a:pt x="7563" y="2836"/>
                </a:lnTo>
                <a:lnTo>
                  <a:pt x="7581" y="2830"/>
                </a:lnTo>
                <a:lnTo>
                  <a:pt x="7588" y="2824"/>
                </a:lnTo>
                <a:lnTo>
                  <a:pt x="7598" y="2809"/>
                </a:lnTo>
                <a:lnTo>
                  <a:pt x="7604" y="2803"/>
                </a:lnTo>
                <a:lnTo>
                  <a:pt x="7609" y="2806"/>
                </a:lnTo>
                <a:lnTo>
                  <a:pt x="7612" y="2814"/>
                </a:lnTo>
                <a:lnTo>
                  <a:pt x="7607" y="2821"/>
                </a:lnTo>
                <a:lnTo>
                  <a:pt x="7610" y="2841"/>
                </a:lnTo>
                <a:lnTo>
                  <a:pt x="7606" y="2855"/>
                </a:lnTo>
                <a:lnTo>
                  <a:pt x="7606" y="2864"/>
                </a:lnTo>
                <a:lnTo>
                  <a:pt x="7604" y="2870"/>
                </a:lnTo>
                <a:lnTo>
                  <a:pt x="7602" y="2875"/>
                </a:lnTo>
                <a:lnTo>
                  <a:pt x="7602" y="2880"/>
                </a:lnTo>
                <a:lnTo>
                  <a:pt x="7606" y="2880"/>
                </a:lnTo>
                <a:lnTo>
                  <a:pt x="7618" y="2863"/>
                </a:lnTo>
                <a:lnTo>
                  <a:pt x="7647" y="2835"/>
                </a:lnTo>
                <a:lnTo>
                  <a:pt x="7649" y="2828"/>
                </a:lnTo>
                <a:lnTo>
                  <a:pt x="7647" y="2819"/>
                </a:lnTo>
                <a:lnTo>
                  <a:pt x="7650" y="2815"/>
                </a:lnTo>
                <a:lnTo>
                  <a:pt x="7658" y="2822"/>
                </a:lnTo>
                <a:lnTo>
                  <a:pt x="7667" y="2814"/>
                </a:lnTo>
                <a:lnTo>
                  <a:pt x="7678" y="2812"/>
                </a:lnTo>
                <a:lnTo>
                  <a:pt x="7694" y="2800"/>
                </a:lnTo>
                <a:lnTo>
                  <a:pt x="7706" y="2799"/>
                </a:lnTo>
                <a:lnTo>
                  <a:pt x="7714" y="2790"/>
                </a:lnTo>
                <a:lnTo>
                  <a:pt x="7720" y="2795"/>
                </a:lnTo>
                <a:lnTo>
                  <a:pt x="7726" y="2794"/>
                </a:lnTo>
                <a:lnTo>
                  <a:pt x="7755" y="2795"/>
                </a:lnTo>
                <a:lnTo>
                  <a:pt x="7770" y="2799"/>
                </a:lnTo>
                <a:lnTo>
                  <a:pt x="7781" y="2804"/>
                </a:lnTo>
                <a:lnTo>
                  <a:pt x="7795" y="2815"/>
                </a:lnTo>
                <a:lnTo>
                  <a:pt x="7800" y="2827"/>
                </a:lnTo>
                <a:lnTo>
                  <a:pt x="7819" y="2857"/>
                </a:lnTo>
                <a:lnTo>
                  <a:pt x="7820" y="2863"/>
                </a:lnTo>
                <a:lnTo>
                  <a:pt x="7833" y="2865"/>
                </a:lnTo>
                <a:lnTo>
                  <a:pt x="7836" y="2863"/>
                </a:lnTo>
                <a:lnTo>
                  <a:pt x="7836" y="2846"/>
                </a:lnTo>
                <a:lnTo>
                  <a:pt x="7848" y="2820"/>
                </a:lnTo>
                <a:lnTo>
                  <a:pt x="7848" y="2814"/>
                </a:lnTo>
                <a:lnTo>
                  <a:pt x="7845" y="2811"/>
                </a:lnTo>
                <a:lnTo>
                  <a:pt x="7852" y="2809"/>
                </a:lnTo>
                <a:lnTo>
                  <a:pt x="7865" y="2800"/>
                </a:lnTo>
                <a:lnTo>
                  <a:pt x="7871" y="2799"/>
                </a:lnTo>
                <a:lnTo>
                  <a:pt x="7875" y="2792"/>
                </a:lnTo>
                <a:lnTo>
                  <a:pt x="7879" y="2795"/>
                </a:lnTo>
                <a:lnTo>
                  <a:pt x="7886" y="2795"/>
                </a:lnTo>
                <a:lnTo>
                  <a:pt x="7899" y="2778"/>
                </a:lnTo>
                <a:lnTo>
                  <a:pt x="7903" y="2777"/>
                </a:lnTo>
                <a:lnTo>
                  <a:pt x="7903" y="2772"/>
                </a:lnTo>
                <a:lnTo>
                  <a:pt x="7913" y="2765"/>
                </a:lnTo>
                <a:lnTo>
                  <a:pt x="7921" y="2763"/>
                </a:lnTo>
                <a:lnTo>
                  <a:pt x="7925" y="2760"/>
                </a:lnTo>
                <a:lnTo>
                  <a:pt x="7931" y="2758"/>
                </a:lnTo>
                <a:lnTo>
                  <a:pt x="7932" y="2754"/>
                </a:lnTo>
                <a:lnTo>
                  <a:pt x="7931" y="2749"/>
                </a:lnTo>
                <a:lnTo>
                  <a:pt x="7926" y="2744"/>
                </a:lnTo>
                <a:lnTo>
                  <a:pt x="7927" y="2739"/>
                </a:lnTo>
                <a:lnTo>
                  <a:pt x="7936" y="2746"/>
                </a:lnTo>
                <a:lnTo>
                  <a:pt x="7941" y="2749"/>
                </a:lnTo>
                <a:lnTo>
                  <a:pt x="7946" y="2745"/>
                </a:lnTo>
                <a:lnTo>
                  <a:pt x="7948" y="2733"/>
                </a:lnTo>
                <a:lnTo>
                  <a:pt x="7946" y="2727"/>
                </a:lnTo>
                <a:lnTo>
                  <a:pt x="7957" y="2727"/>
                </a:lnTo>
                <a:lnTo>
                  <a:pt x="7968" y="2719"/>
                </a:lnTo>
                <a:lnTo>
                  <a:pt x="7970" y="2719"/>
                </a:lnTo>
                <a:lnTo>
                  <a:pt x="7973" y="2714"/>
                </a:lnTo>
                <a:lnTo>
                  <a:pt x="7968" y="2703"/>
                </a:lnTo>
                <a:lnTo>
                  <a:pt x="7972" y="2701"/>
                </a:lnTo>
                <a:lnTo>
                  <a:pt x="7978" y="2706"/>
                </a:lnTo>
                <a:lnTo>
                  <a:pt x="7981" y="2706"/>
                </a:lnTo>
                <a:lnTo>
                  <a:pt x="7988" y="2702"/>
                </a:lnTo>
                <a:lnTo>
                  <a:pt x="7992" y="2696"/>
                </a:lnTo>
                <a:lnTo>
                  <a:pt x="7996" y="2688"/>
                </a:lnTo>
                <a:lnTo>
                  <a:pt x="8000" y="2688"/>
                </a:lnTo>
                <a:lnTo>
                  <a:pt x="8002" y="2684"/>
                </a:lnTo>
                <a:lnTo>
                  <a:pt x="8004" y="2671"/>
                </a:lnTo>
                <a:lnTo>
                  <a:pt x="8006" y="2664"/>
                </a:lnTo>
                <a:lnTo>
                  <a:pt x="8012" y="2665"/>
                </a:lnTo>
                <a:lnTo>
                  <a:pt x="8017" y="2674"/>
                </a:lnTo>
                <a:lnTo>
                  <a:pt x="8022" y="2675"/>
                </a:lnTo>
                <a:lnTo>
                  <a:pt x="8027" y="2672"/>
                </a:lnTo>
                <a:lnTo>
                  <a:pt x="8040" y="2660"/>
                </a:lnTo>
                <a:lnTo>
                  <a:pt x="8067" y="2652"/>
                </a:lnTo>
                <a:lnTo>
                  <a:pt x="8075" y="2644"/>
                </a:lnTo>
                <a:lnTo>
                  <a:pt x="8090" y="2637"/>
                </a:lnTo>
                <a:lnTo>
                  <a:pt x="8093" y="2629"/>
                </a:lnTo>
                <a:lnTo>
                  <a:pt x="8094" y="2623"/>
                </a:lnTo>
                <a:lnTo>
                  <a:pt x="8094" y="2616"/>
                </a:lnTo>
                <a:lnTo>
                  <a:pt x="8103" y="2614"/>
                </a:lnTo>
                <a:lnTo>
                  <a:pt x="8102" y="2618"/>
                </a:lnTo>
                <a:lnTo>
                  <a:pt x="8099" y="2625"/>
                </a:lnTo>
                <a:lnTo>
                  <a:pt x="8103" y="2625"/>
                </a:lnTo>
                <a:lnTo>
                  <a:pt x="8126" y="2612"/>
                </a:lnTo>
                <a:lnTo>
                  <a:pt x="8133" y="2612"/>
                </a:lnTo>
                <a:lnTo>
                  <a:pt x="8146" y="2605"/>
                </a:lnTo>
                <a:lnTo>
                  <a:pt x="8182" y="2579"/>
                </a:lnTo>
                <a:lnTo>
                  <a:pt x="8209" y="2569"/>
                </a:lnTo>
                <a:lnTo>
                  <a:pt x="8212" y="2566"/>
                </a:lnTo>
                <a:lnTo>
                  <a:pt x="8210" y="2563"/>
                </a:lnTo>
                <a:lnTo>
                  <a:pt x="8205" y="2559"/>
                </a:lnTo>
                <a:lnTo>
                  <a:pt x="8199" y="2543"/>
                </a:lnTo>
                <a:lnTo>
                  <a:pt x="8196" y="2534"/>
                </a:lnTo>
                <a:lnTo>
                  <a:pt x="8200" y="2530"/>
                </a:lnTo>
                <a:lnTo>
                  <a:pt x="8204" y="2536"/>
                </a:lnTo>
                <a:lnTo>
                  <a:pt x="8209" y="2548"/>
                </a:lnTo>
                <a:lnTo>
                  <a:pt x="8215" y="2557"/>
                </a:lnTo>
                <a:lnTo>
                  <a:pt x="8219" y="2557"/>
                </a:lnTo>
                <a:lnTo>
                  <a:pt x="8219" y="2563"/>
                </a:lnTo>
                <a:lnTo>
                  <a:pt x="8221" y="2566"/>
                </a:lnTo>
                <a:lnTo>
                  <a:pt x="8232" y="2567"/>
                </a:lnTo>
                <a:lnTo>
                  <a:pt x="8231" y="2559"/>
                </a:lnTo>
                <a:lnTo>
                  <a:pt x="8227" y="2553"/>
                </a:lnTo>
                <a:lnTo>
                  <a:pt x="8233" y="2553"/>
                </a:lnTo>
                <a:lnTo>
                  <a:pt x="8237" y="2561"/>
                </a:lnTo>
                <a:lnTo>
                  <a:pt x="8243" y="2568"/>
                </a:lnTo>
                <a:lnTo>
                  <a:pt x="8253" y="2568"/>
                </a:lnTo>
                <a:lnTo>
                  <a:pt x="8266" y="2573"/>
                </a:lnTo>
                <a:lnTo>
                  <a:pt x="8275" y="2582"/>
                </a:lnTo>
                <a:lnTo>
                  <a:pt x="8290" y="2591"/>
                </a:lnTo>
                <a:lnTo>
                  <a:pt x="8306" y="2596"/>
                </a:lnTo>
                <a:lnTo>
                  <a:pt x="8309" y="2594"/>
                </a:lnTo>
                <a:lnTo>
                  <a:pt x="8313" y="2582"/>
                </a:lnTo>
                <a:lnTo>
                  <a:pt x="8320" y="2580"/>
                </a:lnTo>
                <a:lnTo>
                  <a:pt x="8334" y="2558"/>
                </a:lnTo>
                <a:lnTo>
                  <a:pt x="8338" y="2545"/>
                </a:lnTo>
                <a:lnTo>
                  <a:pt x="8334" y="2535"/>
                </a:lnTo>
                <a:lnTo>
                  <a:pt x="8324" y="2526"/>
                </a:lnTo>
                <a:lnTo>
                  <a:pt x="8311" y="2521"/>
                </a:lnTo>
                <a:lnTo>
                  <a:pt x="8308" y="2518"/>
                </a:lnTo>
                <a:lnTo>
                  <a:pt x="8307" y="2512"/>
                </a:lnTo>
                <a:lnTo>
                  <a:pt x="8309" y="2512"/>
                </a:lnTo>
                <a:lnTo>
                  <a:pt x="8316" y="2509"/>
                </a:lnTo>
                <a:lnTo>
                  <a:pt x="8327" y="2510"/>
                </a:lnTo>
                <a:lnTo>
                  <a:pt x="8332" y="2507"/>
                </a:lnTo>
                <a:lnTo>
                  <a:pt x="8324" y="2491"/>
                </a:lnTo>
                <a:lnTo>
                  <a:pt x="8317" y="2491"/>
                </a:lnTo>
                <a:lnTo>
                  <a:pt x="8308" y="2478"/>
                </a:lnTo>
                <a:lnTo>
                  <a:pt x="8301" y="2464"/>
                </a:lnTo>
                <a:lnTo>
                  <a:pt x="8297" y="2443"/>
                </a:lnTo>
                <a:lnTo>
                  <a:pt x="8295" y="2435"/>
                </a:lnTo>
                <a:lnTo>
                  <a:pt x="8291" y="2396"/>
                </a:lnTo>
                <a:lnTo>
                  <a:pt x="8280" y="2402"/>
                </a:lnTo>
                <a:lnTo>
                  <a:pt x="8271" y="2390"/>
                </a:lnTo>
                <a:lnTo>
                  <a:pt x="8270" y="2384"/>
                </a:lnTo>
                <a:lnTo>
                  <a:pt x="8280" y="2381"/>
                </a:lnTo>
                <a:lnTo>
                  <a:pt x="8284" y="2384"/>
                </a:lnTo>
                <a:lnTo>
                  <a:pt x="8280" y="2369"/>
                </a:lnTo>
                <a:lnTo>
                  <a:pt x="8273" y="2347"/>
                </a:lnTo>
                <a:lnTo>
                  <a:pt x="8266" y="2359"/>
                </a:lnTo>
                <a:lnTo>
                  <a:pt x="8260" y="2363"/>
                </a:lnTo>
                <a:lnTo>
                  <a:pt x="8249" y="2358"/>
                </a:lnTo>
                <a:lnTo>
                  <a:pt x="8242" y="2349"/>
                </a:lnTo>
                <a:lnTo>
                  <a:pt x="8231" y="2346"/>
                </a:lnTo>
                <a:lnTo>
                  <a:pt x="8222" y="2335"/>
                </a:lnTo>
                <a:lnTo>
                  <a:pt x="8221" y="2321"/>
                </a:lnTo>
                <a:lnTo>
                  <a:pt x="8221" y="2311"/>
                </a:lnTo>
                <a:lnTo>
                  <a:pt x="8222" y="2300"/>
                </a:lnTo>
                <a:lnTo>
                  <a:pt x="8230" y="2292"/>
                </a:lnTo>
                <a:lnTo>
                  <a:pt x="8239" y="2300"/>
                </a:lnTo>
                <a:lnTo>
                  <a:pt x="8258" y="2305"/>
                </a:lnTo>
                <a:lnTo>
                  <a:pt x="8268" y="2298"/>
                </a:lnTo>
                <a:lnTo>
                  <a:pt x="8266" y="2302"/>
                </a:lnTo>
                <a:lnTo>
                  <a:pt x="8271" y="2309"/>
                </a:lnTo>
                <a:lnTo>
                  <a:pt x="8289" y="2305"/>
                </a:lnTo>
                <a:lnTo>
                  <a:pt x="8285" y="2314"/>
                </a:lnTo>
                <a:lnTo>
                  <a:pt x="8286" y="2319"/>
                </a:lnTo>
                <a:lnTo>
                  <a:pt x="8298" y="2310"/>
                </a:lnTo>
                <a:lnTo>
                  <a:pt x="8306" y="2299"/>
                </a:lnTo>
                <a:lnTo>
                  <a:pt x="8320" y="2292"/>
                </a:lnTo>
                <a:lnTo>
                  <a:pt x="8335" y="2288"/>
                </a:lnTo>
                <a:lnTo>
                  <a:pt x="8355" y="2263"/>
                </a:lnTo>
                <a:lnTo>
                  <a:pt x="8363" y="2256"/>
                </a:lnTo>
                <a:lnTo>
                  <a:pt x="8363" y="2254"/>
                </a:lnTo>
                <a:lnTo>
                  <a:pt x="8377" y="2243"/>
                </a:lnTo>
                <a:lnTo>
                  <a:pt x="8393" y="2219"/>
                </a:lnTo>
                <a:lnTo>
                  <a:pt x="8395" y="2204"/>
                </a:lnTo>
                <a:lnTo>
                  <a:pt x="8404" y="2193"/>
                </a:lnTo>
                <a:lnTo>
                  <a:pt x="8403" y="2179"/>
                </a:lnTo>
                <a:lnTo>
                  <a:pt x="8390" y="2170"/>
                </a:lnTo>
                <a:lnTo>
                  <a:pt x="8373" y="2149"/>
                </a:lnTo>
                <a:lnTo>
                  <a:pt x="8372" y="2130"/>
                </a:lnTo>
                <a:lnTo>
                  <a:pt x="8370" y="2115"/>
                </a:lnTo>
                <a:lnTo>
                  <a:pt x="8378" y="2115"/>
                </a:lnTo>
                <a:lnTo>
                  <a:pt x="8384" y="2111"/>
                </a:lnTo>
                <a:lnTo>
                  <a:pt x="8389" y="2119"/>
                </a:lnTo>
                <a:lnTo>
                  <a:pt x="8402" y="2112"/>
                </a:lnTo>
                <a:lnTo>
                  <a:pt x="8400" y="2088"/>
                </a:lnTo>
                <a:lnTo>
                  <a:pt x="8408" y="2095"/>
                </a:lnTo>
                <a:lnTo>
                  <a:pt x="8410" y="2085"/>
                </a:lnTo>
                <a:lnTo>
                  <a:pt x="8413" y="2096"/>
                </a:lnTo>
                <a:lnTo>
                  <a:pt x="8424" y="2110"/>
                </a:lnTo>
                <a:lnTo>
                  <a:pt x="8431" y="2107"/>
                </a:lnTo>
                <a:lnTo>
                  <a:pt x="8437" y="2095"/>
                </a:lnTo>
                <a:lnTo>
                  <a:pt x="8440" y="2085"/>
                </a:lnTo>
                <a:lnTo>
                  <a:pt x="8446" y="2084"/>
                </a:lnTo>
                <a:lnTo>
                  <a:pt x="8447" y="2087"/>
                </a:lnTo>
                <a:lnTo>
                  <a:pt x="8443" y="2106"/>
                </a:lnTo>
                <a:lnTo>
                  <a:pt x="8445" y="2120"/>
                </a:lnTo>
                <a:lnTo>
                  <a:pt x="8436" y="2126"/>
                </a:lnTo>
                <a:lnTo>
                  <a:pt x="8430" y="2126"/>
                </a:lnTo>
                <a:lnTo>
                  <a:pt x="8422" y="2123"/>
                </a:lnTo>
                <a:lnTo>
                  <a:pt x="8427" y="2137"/>
                </a:lnTo>
                <a:lnTo>
                  <a:pt x="8432" y="2147"/>
                </a:lnTo>
                <a:lnTo>
                  <a:pt x="8437" y="2158"/>
                </a:lnTo>
                <a:lnTo>
                  <a:pt x="8443" y="2159"/>
                </a:lnTo>
                <a:lnTo>
                  <a:pt x="8448" y="2173"/>
                </a:lnTo>
                <a:lnTo>
                  <a:pt x="8448" y="2190"/>
                </a:lnTo>
                <a:lnTo>
                  <a:pt x="8459" y="2195"/>
                </a:lnTo>
                <a:lnTo>
                  <a:pt x="8473" y="2195"/>
                </a:lnTo>
                <a:lnTo>
                  <a:pt x="8491" y="2200"/>
                </a:lnTo>
                <a:lnTo>
                  <a:pt x="8511" y="2193"/>
                </a:lnTo>
                <a:lnTo>
                  <a:pt x="8516" y="2185"/>
                </a:lnTo>
                <a:lnTo>
                  <a:pt x="8526" y="2184"/>
                </a:lnTo>
                <a:lnTo>
                  <a:pt x="8546" y="2187"/>
                </a:lnTo>
                <a:lnTo>
                  <a:pt x="8556" y="2185"/>
                </a:lnTo>
                <a:lnTo>
                  <a:pt x="8564" y="2192"/>
                </a:lnTo>
                <a:lnTo>
                  <a:pt x="8569" y="2200"/>
                </a:lnTo>
                <a:lnTo>
                  <a:pt x="8578" y="2200"/>
                </a:lnTo>
                <a:lnTo>
                  <a:pt x="8589" y="2204"/>
                </a:lnTo>
                <a:lnTo>
                  <a:pt x="8588" y="2222"/>
                </a:lnTo>
                <a:lnTo>
                  <a:pt x="8593" y="2233"/>
                </a:lnTo>
                <a:lnTo>
                  <a:pt x="8593" y="2247"/>
                </a:lnTo>
                <a:lnTo>
                  <a:pt x="8591" y="2259"/>
                </a:lnTo>
                <a:lnTo>
                  <a:pt x="8613" y="2278"/>
                </a:lnTo>
                <a:lnTo>
                  <a:pt x="8618" y="2286"/>
                </a:lnTo>
                <a:lnTo>
                  <a:pt x="8619" y="2293"/>
                </a:lnTo>
                <a:lnTo>
                  <a:pt x="8630" y="2294"/>
                </a:lnTo>
                <a:lnTo>
                  <a:pt x="8640" y="2299"/>
                </a:lnTo>
                <a:lnTo>
                  <a:pt x="8645" y="2298"/>
                </a:lnTo>
                <a:lnTo>
                  <a:pt x="8637" y="2292"/>
                </a:lnTo>
                <a:lnTo>
                  <a:pt x="8644" y="2281"/>
                </a:lnTo>
                <a:lnTo>
                  <a:pt x="8646" y="2287"/>
                </a:lnTo>
                <a:lnTo>
                  <a:pt x="8656" y="2288"/>
                </a:lnTo>
                <a:lnTo>
                  <a:pt x="8656" y="2272"/>
                </a:lnTo>
                <a:lnTo>
                  <a:pt x="8660" y="2266"/>
                </a:lnTo>
                <a:lnTo>
                  <a:pt x="8661" y="2270"/>
                </a:lnTo>
                <a:lnTo>
                  <a:pt x="8660" y="2286"/>
                </a:lnTo>
                <a:lnTo>
                  <a:pt x="8652" y="2295"/>
                </a:lnTo>
                <a:lnTo>
                  <a:pt x="8668" y="2309"/>
                </a:lnTo>
                <a:lnTo>
                  <a:pt x="8678" y="2309"/>
                </a:lnTo>
                <a:lnTo>
                  <a:pt x="8684" y="2313"/>
                </a:lnTo>
                <a:lnTo>
                  <a:pt x="8682" y="2319"/>
                </a:lnTo>
                <a:lnTo>
                  <a:pt x="8693" y="2329"/>
                </a:lnTo>
                <a:lnTo>
                  <a:pt x="8693" y="2340"/>
                </a:lnTo>
                <a:lnTo>
                  <a:pt x="8705" y="2340"/>
                </a:lnTo>
                <a:lnTo>
                  <a:pt x="8709" y="2330"/>
                </a:lnTo>
                <a:lnTo>
                  <a:pt x="8707" y="2345"/>
                </a:lnTo>
                <a:lnTo>
                  <a:pt x="8718" y="2348"/>
                </a:lnTo>
                <a:lnTo>
                  <a:pt x="8727" y="2343"/>
                </a:lnTo>
                <a:lnTo>
                  <a:pt x="8731" y="2331"/>
                </a:lnTo>
                <a:lnTo>
                  <a:pt x="8732" y="2317"/>
                </a:lnTo>
                <a:lnTo>
                  <a:pt x="8737" y="2324"/>
                </a:lnTo>
                <a:lnTo>
                  <a:pt x="8736" y="2332"/>
                </a:lnTo>
                <a:lnTo>
                  <a:pt x="8728" y="2351"/>
                </a:lnTo>
                <a:lnTo>
                  <a:pt x="8736" y="2358"/>
                </a:lnTo>
                <a:lnTo>
                  <a:pt x="8744" y="2360"/>
                </a:lnTo>
                <a:lnTo>
                  <a:pt x="8749" y="2359"/>
                </a:lnTo>
                <a:lnTo>
                  <a:pt x="8757" y="2352"/>
                </a:lnTo>
                <a:lnTo>
                  <a:pt x="8757" y="2335"/>
                </a:lnTo>
                <a:lnTo>
                  <a:pt x="8747" y="2333"/>
                </a:lnTo>
                <a:lnTo>
                  <a:pt x="8746" y="2329"/>
                </a:lnTo>
                <a:lnTo>
                  <a:pt x="8755" y="2326"/>
                </a:lnTo>
                <a:lnTo>
                  <a:pt x="8764" y="2331"/>
                </a:lnTo>
                <a:lnTo>
                  <a:pt x="8773" y="2341"/>
                </a:lnTo>
                <a:lnTo>
                  <a:pt x="8785" y="2337"/>
                </a:lnTo>
                <a:lnTo>
                  <a:pt x="8776" y="2319"/>
                </a:lnTo>
                <a:lnTo>
                  <a:pt x="8776" y="2315"/>
                </a:lnTo>
                <a:lnTo>
                  <a:pt x="8770" y="2309"/>
                </a:lnTo>
                <a:lnTo>
                  <a:pt x="8758" y="2311"/>
                </a:lnTo>
                <a:lnTo>
                  <a:pt x="8758" y="2309"/>
                </a:lnTo>
                <a:lnTo>
                  <a:pt x="8752" y="2305"/>
                </a:lnTo>
                <a:lnTo>
                  <a:pt x="8750" y="2300"/>
                </a:lnTo>
                <a:lnTo>
                  <a:pt x="8761" y="2299"/>
                </a:lnTo>
                <a:lnTo>
                  <a:pt x="8764" y="2293"/>
                </a:lnTo>
                <a:lnTo>
                  <a:pt x="8758" y="2287"/>
                </a:lnTo>
                <a:lnTo>
                  <a:pt x="8744" y="2290"/>
                </a:lnTo>
                <a:lnTo>
                  <a:pt x="8753" y="2283"/>
                </a:lnTo>
                <a:lnTo>
                  <a:pt x="8765" y="2283"/>
                </a:lnTo>
                <a:lnTo>
                  <a:pt x="8770" y="2278"/>
                </a:lnTo>
                <a:lnTo>
                  <a:pt x="8769" y="2270"/>
                </a:lnTo>
                <a:lnTo>
                  <a:pt x="8779" y="2276"/>
                </a:lnTo>
                <a:lnTo>
                  <a:pt x="8801" y="2256"/>
                </a:lnTo>
                <a:lnTo>
                  <a:pt x="8796" y="2249"/>
                </a:lnTo>
                <a:lnTo>
                  <a:pt x="8790" y="2236"/>
                </a:lnTo>
                <a:lnTo>
                  <a:pt x="8780" y="2238"/>
                </a:lnTo>
                <a:lnTo>
                  <a:pt x="8769" y="2233"/>
                </a:lnTo>
                <a:lnTo>
                  <a:pt x="8795" y="2232"/>
                </a:lnTo>
                <a:lnTo>
                  <a:pt x="8792" y="2220"/>
                </a:lnTo>
                <a:lnTo>
                  <a:pt x="8796" y="2209"/>
                </a:lnTo>
                <a:lnTo>
                  <a:pt x="8811" y="2197"/>
                </a:lnTo>
                <a:lnTo>
                  <a:pt x="8824" y="2195"/>
                </a:lnTo>
                <a:lnTo>
                  <a:pt x="8841" y="2201"/>
                </a:lnTo>
                <a:lnTo>
                  <a:pt x="8852" y="2201"/>
                </a:lnTo>
                <a:lnTo>
                  <a:pt x="8857" y="2195"/>
                </a:lnTo>
                <a:lnTo>
                  <a:pt x="8854" y="2186"/>
                </a:lnTo>
                <a:lnTo>
                  <a:pt x="8839" y="2176"/>
                </a:lnTo>
                <a:lnTo>
                  <a:pt x="8835" y="2160"/>
                </a:lnTo>
                <a:lnTo>
                  <a:pt x="8840" y="2153"/>
                </a:lnTo>
                <a:lnTo>
                  <a:pt x="8850" y="2166"/>
                </a:lnTo>
                <a:lnTo>
                  <a:pt x="8861" y="2173"/>
                </a:lnTo>
                <a:lnTo>
                  <a:pt x="8867" y="2182"/>
                </a:lnTo>
                <a:lnTo>
                  <a:pt x="8881" y="2184"/>
                </a:lnTo>
                <a:lnTo>
                  <a:pt x="8883" y="2174"/>
                </a:lnTo>
                <a:lnTo>
                  <a:pt x="8882" y="2164"/>
                </a:lnTo>
                <a:lnTo>
                  <a:pt x="8886" y="2142"/>
                </a:lnTo>
                <a:lnTo>
                  <a:pt x="8898" y="2137"/>
                </a:lnTo>
                <a:lnTo>
                  <a:pt x="8906" y="2126"/>
                </a:lnTo>
                <a:lnTo>
                  <a:pt x="8916" y="2125"/>
                </a:lnTo>
                <a:lnTo>
                  <a:pt x="8926" y="2127"/>
                </a:lnTo>
                <a:lnTo>
                  <a:pt x="8931" y="2116"/>
                </a:lnTo>
                <a:lnTo>
                  <a:pt x="8921" y="2114"/>
                </a:lnTo>
                <a:lnTo>
                  <a:pt x="8917" y="2116"/>
                </a:lnTo>
                <a:lnTo>
                  <a:pt x="8909" y="2110"/>
                </a:lnTo>
                <a:lnTo>
                  <a:pt x="8902" y="2109"/>
                </a:lnTo>
                <a:lnTo>
                  <a:pt x="8904" y="2101"/>
                </a:lnTo>
                <a:lnTo>
                  <a:pt x="8895" y="2091"/>
                </a:lnTo>
                <a:lnTo>
                  <a:pt x="8883" y="2104"/>
                </a:lnTo>
                <a:lnTo>
                  <a:pt x="8878" y="2098"/>
                </a:lnTo>
                <a:lnTo>
                  <a:pt x="8886" y="2093"/>
                </a:lnTo>
                <a:lnTo>
                  <a:pt x="8886" y="2089"/>
                </a:lnTo>
                <a:lnTo>
                  <a:pt x="8874" y="2078"/>
                </a:lnTo>
                <a:lnTo>
                  <a:pt x="8862" y="2071"/>
                </a:lnTo>
                <a:lnTo>
                  <a:pt x="8856" y="2058"/>
                </a:lnTo>
                <a:lnTo>
                  <a:pt x="8841" y="2046"/>
                </a:lnTo>
                <a:lnTo>
                  <a:pt x="8834" y="2035"/>
                </a:lnTo>
                <a:lnTo>
                  <a:pt x="8834" y="2026"/>
                </a:lnTo>
                <a:lnTo>
                  <a:pt x="8823" y="2020"/>
                </a:lnTo>
                <a:lnTo>
                  <a:pt x="8819" y="2013"/>
                </a:lnTo>
                <a:lnTo>
                  <a:pt x="8817" y="2002"/>
                </a:lnTo>
                <a:lnTo>
                  <a:pt x="8769" y="1992"/>
                </a:lnTo>
                <a:lnTo>
                  <a:pt x="8759" y="1996"/>
                </a:lnTo>
                <a:lnTo>
                  <a:pt x="8781" y="2002"/>
                </a:lnTo>
                <a:lnTo>
                  <a:pt x="8777" y="2009"/>
                </a:lnTo>
                <a:lnTo>
                  <a:pt x="8766" y="2010"/>
                </a:lnTo>
                <a:lnTo>
                  <a:pt x="8755" y="2008"/>
                </a:lnTo>
                <a:lnTo>
                  <a:pt x="8737" y="1997"/>
                </a:lnTo>
                <a:lnTo>
                  <a:pt x="8741" y="2010"/>
                </a:lnTo>
                <a:lnTo>
                  <a:pt x="8737" y="2019"/>
                </a:lnTo>
                <a:lnTo>
                  <a:pt x="8732" y="2019"/>
                </a:lnTo>
                <a:lnTo>
                  <a:pt x="8728" y="2009"/>
                </a:lnTo>
                <a:lnTo>
                  <a:pt x="8723" y="2002"/>
                </a:lnTo>
                <a:lnTo>
                  <a:pt x="8726" y="1992"/>
                </a:lnTo>
                <a:lnTo>
                  <a:pt x="8734" y="1990"/>
                </a:lnTo>
                <a:lnTo>
                  <a:pt x="8723" y="1983"/>
                </a:lnTo>
                <a:lnTo>
                  <a:pt x="8717" y="1983"/>
                </a:lnTo>
                <a:lnTo>
                  <a:pt x="8715" y="1977"/>
                </a:lnTo>
                <a:lnTo>
                  <a:pt x="8707" y="1975"/>
                </a:lnTo>
                <a:lnTo>
                  <a:pt x="8709" y="1982"/>
                </a:lnTo>
                <a:lnTo>
                  <a:pt x="8704" y="1993"/>
                </a:lnTo>
                <a:lnTo>
                  <a:pt x="8700" y="1991"/>
                </a:lnTo>
                <a:lnTo>
                  <a:pt x="8698" y="1985"/>
                </a:lnTo>
                <a:lnTo>
                  <a:pt x="8685" y="1981"/>
                </a:lnTo>
                <a:lnTo>
                  <a:pt x="8674" y="1982"/>
                </a:lnTo>
                <a:lnTo>
                  <a:pt x="8663" y="1987"/>
                </a:lnTo>
                <a:lnTo>
                  <a:pt x="8668" y="1994"/>
                </a:lnTo>
                <a:lnTo>
                  <a:pt x="8671" y="1987"/>
                </a:lnTo>
                <a:lnTo>
                  <a:pt x="8683" y="1983"/>
                </a:lnTo>
                <a:lnTo>
                  <a:pt x="8684" y="1988"/>
                </a:lnTo>
                <a:lnTo>
                  <a:pt x="8677" y="1992"/>
                </a:lnTo>
                <a:lnTo>
                  <a:pt x="8690" y="1997"/>
                </a:lnTo>
                <a:lnTo>
                  <a:pt x="8690" y="2023"/>
                </a:lnTo>
                <a:lnTo>
                  <a:pt x="8685" y="2046"/>
                </a:lnTo>
                <a:lnTo>
                  <a:pt x="8693" y="2048"/>
                </a:lnTo>
                <a:lnTo>
                  <a:pt x="8696" y="2044"/>
                </a:lnTo>
                <a:lnTo>
                  <a:pt x="8700" y="2047"/>
                </a:lnTo>
                <a:lnTo>
                  <a:pt x="8706" y="2060"/>
                </a:lnTo>
                <a:lnTo>
                  <a:pt x="8706" y="2069"/>
                </a:lnTo>
                <a:lnTo>
                  <a:pt x="8704" y="2079"/>
                </a:lnTo>
                <a:lnTo>
                  <a:pt x="8696" y="2080"/>
                </a:lnTo>
                <a:lnTo>
                  <a:pt x="8693" y="2088"/>
                </a:lnTo>
                <a:lnTo>
                  <a:pt x="8693" y="2080"/>
                </a:lnTo>
                <a:lnTo>
                  <a:pt x="8695" y="2076"/>
                </a:lnTo>
                <a:lnTo>
                  <a:pt x="8695" y="2061"/>
                </a:lnTo>
                <a:lnTo>
                  <a:pt x="8683" y="2056"/>
                </a:lnTo>
                <a:lnTo>
                  <a:pt x="8673" y="2057"/>
                </a:lnTo>
                <a:lnTo>
                  <a:pt x="8671" y="2047"/>
                </a:lnTo>
                <a:lnTo>
                  <a:pt x="8672" y="2041"/>
                </a:lnTo>
                <a:lnTo>
                  <a:pt x="8660" y="2034"/>
                </a:lnTo>
                <a:lnTo>
                  <a:pt x="8655" y="2025"/>
                </a:lnTo>
                <a:lnTo>
                  <a:pt x="8657" y="2013"/>
                </a:lnTo>
                <a:lnTo>
                  <a:pt x="8656" y="2002"/>
                </a:lnTo>
                <a:lnTo>
                  <a:pt x="8650" y="1987"/>
                </a:lnTo>
                <a:lnTo>
                  <a:pt x="8647" y="1971"/>
                </a:lnTo>
                <a:lnTo>
                  <a:pt x="8642" y="1949"/>
                </a:lnTo>
                <a:lnTo>
                  <a:pt x="8637" y="1940"/>
                </a:lnTo>
                <a:lnTo>
                  <a:pt x="8640" y="1932"/>
                </a:lnTo>
                <a:lnTo>
                  <a:pt x="8647" y="1940"/>
                </a:lnTo>
                <a:lnTo>
                  <a:pt x="8648" y="1951"/>
                </a:lnTo>
                <a:lnTo>
                  <a:pt x="8651" y="1947"/>
                </a:lnTo>
                <a:lnTo>
                  <a:pt x="8647" y="1938"/>
                </a:lnTo>
                <a:lnTo>
                  <a:pt x="8623" y="1920"/>
                </a:lnTo>
                <a:lnTo>
                  <a:pt x="8619" y="1906"/>
                </a:lnTo>
                <a:lnTo>
                  <a:pt x="8618" y="1897"/>
                </a:lnTo>
                <a:lnTo>
                  <a:pt x="8592" y="1884"/>
                </a:lnTo>
                <a:lnTo>
                  <a:pt x="8588" y="1886"/>
                </a:lnTo>
                <a:lnTo>
                  <a:pt x="8592" y="1897"/>
                </a:lnTo>
                <a:lnTo>
                  <a:pt x="8599" y="1910"/>
                </a:lnTo>
                <a:lnTo>
                  <a:pt x="8605" y="1916"/>
                </a:lnTo>
                <a:lnTo>
                  <a:pt x="8610" y="1916"/>
                </a:lnTo>
                <a:lnTo>
                  <a:pt x="8615" y="1923"/>
                </a:lnTo>
                <a:lnTo>
                  <a:pt x="8617" y="1932"/>
                </a:lnTo>
                <a:lnTo>
                  <a:pt x="8608" y="1928"/>
                </a:lnTo>
                <a:lnTo>
                  <a:pt x="8578" y="1906"/>
                </a:lnTo>
                <a:lnTo>
                  <a:pt x="8569" y="1904"/>
                </a:lnTo>
                <a:lnTo>
                  <a:pt x="8559" y="1897"/>
                </a:lnTo>
                <a:lnTo>
                  <a:pt x="8564" y="1891"/>
                </a:lnTo>
                <a:lnTo>
                  <a:pt x="8574" y="1889"/>
                </a:lnTo>
                <a:lnTo>
                  <a:pt x="8575" y="1879"/>
                </a:lnTo>
                <a:lnTo>
                  <a:pt x="8577" y="1874"/>
                </a:lnTo>
                <a:lnTo>
                  <a:pt x="8556" y="1869"/>
                </a:lnTo>
                <a:lnTo>
                  <a:pt x="8545" y="1869"/>
                </a:lnTo>
                <a:lnTo>
                  <a:pt x="8538" y="1863"/>
                </a:lnTo>
                <a:lnTo>
                  <a:pt x="8527" y="1859"/>
                </a:lnTo>
                <a:lnTo>
                  <a:pt x="8532" y="1852"/>
                </a:lnTo>
                <a:lnTo>
                  <a:pt x="8537" y="1851"/>
                </a:lnTo>
                <a:lnTo>
                  <a:pt x="8534" y="1845"/>
                </a:lnTo>
                <a:lnTo>
                  <a:pt x="8532" y="1836"/>
                </a:lnTo>
                <a:lnTo>
                  <a:pt x="8515" y="1836"/>
                </a:lnTo>
                <a:lnTo>
                  <a:pt x="8517" y="1829"/>
                </a:lnTo>
                <a:lnTo>
                  <a:pt x="8510" y="1818"/>
                </a:lnTo>
                <a:lnTo>
                  <a:pt x="8501" y="1820"/>
                </a:lnTo>
                <a:lnTo>
                  <a:pt x="8501" y="1816"/>
                </a:lnTo>
                <a:lnTo>
                  <a:pt x="8489" y="1808"/>
                </a:lnTo>
                <a:lnTo>
                  <a:pt x="8470" y="1816"/>
                </a:lnTo>
                <a:lnTo>
                  <a:pt x="8469" y="1810"/>
                </a:lnTo>
                <a:lnTo>
                  <a:pt x="8472" y="1802"/>
                </a:lnTo>
                <a:lnTo>
                  <a:pt x="8470" y="1795"/>
                </a:lnTo>
                <a:lnTo>
                  <a:pt x="8465" y="1787"/>
                </a:lnTo>
                <a:lnTo>
                  <a:pt x="8453" y="1776"/>
                </a:lnTo>
                <a:lnTo>
                  <a:pt x="8463" y="1789"/>
                </a:lnTo>
                <a:lnTo>
                  <a:pt x="8448" y="1782"/>
                </a:lnTo>
                <a:lnTo>
                  <a:pt x="8442" y="1782"/>
                </a:lnTo>
                <a:lnTo>
                  <a:pt x="8433" y="1773"/>
                </a:lnTo>
                <a:lnTo>
                  <a:pt x="8431" y="1752"/>
                </a:lnTo>
                <a:lnTo>
                  <a:pt x="8425" y="1740"/>
                </a:lnTo>
                <a:lnTo>
                  <a:pt x="8419" y="1740"/>
                </a:lnTo>
                <a:lnTo>
                  <a:pt x="8394" y="1729"/>
                </a:lnTo>
                <a:lnTo>
                  <a:pt x="8387" y="1721"/>
                </a:lnTo>
                <a:lnTo>
                  <a:pt x="8375" y="1722"/>
                </a:lnTo>
                <a:lnTo>
                  <a:pt x="8363" y="1716"/>
                </a:lnTo>
                <a:lnTo>
                  <a:pt x="8363" y="1716"/>
                </a:lnTo>
                <a:lnTo>
                  <a:pt x="8317" y="1666"/>
                </a:lnTo>
                <a:lnTo>
                  <a:pt x="8295" y="1652"/>
                </a:lnTo>
                <a:lnTo>
                  <a:pt x="8282" y="1648"/>
                </a:lnTo>
                <a:lnTo>
                  <a:pt x="8276" y="1637"/>
                </a:lnTo>
                <a:lnTo>
                  <a:pt x="8271" y="1641"/>
                </a:lnTo>
                <a:lnTo>
                  <a:pt x="8234" y="1622"/>
                </a:lnTo>
                <a:lnTo>
                  <a:pt x="8220" y="1606"/>
                </a:lnTo>
                <a:lnTo>
                  <a:pt x="8212" y="1609"/>
                </a:lnTo>
                <a:lnTo>
                  <a:pt x="8191" y="1599"/>
                </a:lnTo>
                <a:lnTo>
                  <a:pt x="8179" y="1598"/>
                </a:lnTo>
                <a:lnTo>
                  <a:pt x="8150" y="1569"/>
                </a:lnTo>
                <a:lnTo>
                  <a:pt x="8137" y="1567"/>
                </a:lnTo>
                <a:lnTo>
                  <a:pt x="8086" y="1566"/>
                </a:lnTo>
                <a:lnTo>
                  <a:pt x="8081" y="1571"/>
                </a:lnTo>
                <a:lnTo>
                  <a:pt x="8066" y="1574"/>
                </a:lnTo>
                <a:lnTo>
                  <a:pt x="8056" y="1568"/>
                </a:lnTo>
                <a:lnTo>
                  <a:pt x="8042" y="1563"/>
                </a:lnTo>
                <a:lnTo>
                  <a:pt x="8028" y="1567"/>
                </a:lnTo>
                <a:lnTo>
                  <a:pt x="8005" y="1565"/>
                </a:lnTo>
                <a:lnTo>
                  <a:pt x="7992" y="1571"/>
                </a:lnTo>
                <a:lnTo>
                  <a:pt x="7978" y="1568"/>
                </a:lnTo>
                <a:lnTo>
                  <a:pt x="7952" y="1553"/>
                </a:lnTo>
                <a:lnTo>
                  <a:pt x="7945" y="1556"/>
                </a:lnTo>
                <a:lnTo>
                  <a:pt x="7877" y="1539"/>
                </a:lnTo>
                <a:lnTo>
                  <a:pt x="7850" y="1539"/>
                </a:lnTo>
                <a:lnTo>
                  <a:pt x="7840" y="1545"/>
                </a:lnTo>
                <a:lnTo>
                  <a:pt x="7839" y="1557"/>
                </a:lnTo>
                <a:lnTo>
                  <a:pt x="7843" y="1567"/>
                </a:lnTo>
                <a:lnTo>
                  <a:pt x="7841" y="1589"/>
                </a:lnTo>
                <a:lnTo>
                  <a:pt x="7824" y="1595"/>
                </a:lnTo>
                <a:lnTo>
                  <a:pt x="7819" y="1608"/>
                </a:lnTo>
                <a:lnTo>
                  <a:pt x="7849" y="1615"/>
                </a:lnTo>
                <a:lnTo>
                  <a:pt x="7860" y="1651"/>
                </a:lnTo>
                <a:lnTo>
                  <a:pt x="7866" y="1657"/>
                </a:lnTo>
                <a:lnTo>
                  <a:pt x="7866" y="1666"/>
                </a:lnTo>
                <a:lnTo>
                  <a:pt x="7871" y="1689"/>
                </a:lnTo>
                <a:lnTo>
                  <a:pt x="7840" y="1725"/>
                </a:lnTo>
                <a:lnTo>
                  <a:pt x="7820" y="1739"/>
                </a:lnTo>
                <a:lnTo>
                  <a:pt x="7797" y="1738"/>
                </a:lnTo>
                <a:lnTo>
                  <a:pt x="7790" y="1733"/>
                </a:lnTo>
                <a:lnTo>
                  <a:pt x="7782" y="1711"/>
                </a:lnTo>
                <a:lnTo>
                  <a:pt x="7777" y="1700"/>
                </a:lnTo>
                <a:lnTo>
                  <a:pt x="7762" y="1690"/>
                </a:lnTo>
                <a:lnTo>
                  <a:pt x="7760" y="1684"/>
                </a:lnTo>
                <a:lnTo>
                  <a:pt x="7750" y="1678"/>
                </a:lnTo>
                <a:lnTo>
                  <a:pt x="7727" y="1675"/>
                </a:lnTo>
                <a:lnTo>
                  <a:pt x="7721" y="1670"/>
                </a:lnTo>
                <a:lnTo>
                  <a:pt x="7719" y="1663"/>
                </a:lnTo>
                <a:lnTo>
                  <a:pt x="7717" y="1655"/>
                </a:lnTo>
                <a:lnTo>
                  <a:pt x="7720" y="1625"/>
                </a:lnTo>
                <a:lnTo>
                  <a:pt x="7716" y="1614"/>
                </a:lnTo>
                <a:lnTo>
                  <a:pt x="7698" y="1608"/>
                </a:lnTo>
                <a:lnTo>
                  <a:pt x="7700" y="1598"/>
                </a:lnTo>
                <a:lnTo>
                  <a:pt x="7707" y="1595"/>
                </a:lnTo>
                <a:lnTo>
                  <a:pt x="7706" y="1590"/>
                </a:lnTo>
                <a:lnTo>
                  <a:pt x="7693" y="1582"/>
                </a:lnTo>
                <a:lnTo>
                  <a:pt x="7685" y="1584"/>
                </a:lnTo>
                <a:lnTo>
                  <a:pt x="7679" y="1590"/>
                </a:lnTo>
                <a:lnTo>
                  <a:pt x="7650" y="1627"/>
                </a:lnTo>
                <a:lnTo>
                  <a:pt x="7641" y="1628"/>
                </a:lnTo>
                <a:lnTo>
                  <a:pt x="7635" y="1626"/>
                </a:lnTo>
                <a:lnTo>
                  <a:pt x="7613" y="1626"/>
                </a:lnTo>
                <a:lnTo>
                  <a:pt x="7591" y="1614"/>
                </a:lnTo>
                <a:lnTo>
                  <a:pt x="7559" y="1610"/>
                </a:lnTo>
                <a:lnTo>
                  <a:pt x="7547" y="1614"/>
                </a:lnTo>
                <a:lnTo>
                  <a:pt x="7544" y="1617"/>
                </a:lnTo>
                <a:lnTo>
                  <a:pt x="7542" y="1614"/>
                </a:lnTo>
                <a:lnTo>
                  <a:pt x="7518" y="1616"/>
                </a:lnTo>
                <a:lnTo>
                  <a:pt x="7504" y="1606"/>
                </a:lnTo>
                <a:lnTo>
                  <a:pt x="7489" y="1582"/>
                </a:lnTo>
                <a:lnTo>
                  <a:pt x="7469" y="1594"/>
                </a:lnTo>
                <a:lnTo>
                  <a:pt x="7438" y="1590"/>
                </a:lnTo>
                <a:lnTo>
                  <a:pt x="7420" y="1600"/>
                </a:lnTo>
                <a:lnTo>
                  <a:pt x="7405" y="1594"/>
                </a:lnTo>
                <a:lnTo>
                  <a:pt x="7398" y="1594"/>
                </a:lnTo>
                <a:lnTo>
                  <a:pt x="7393" y="1599"/>
                </a:lnTo>
                <a:lnTo>
                  <a:pt x="7389" y="1606"/>
                </a:lnTo>
                <a:lnTo>
                  <a:pt x="7382" y="1606"/>
                </a:lnTo>
                <a:lnTo>
                  <a:pt x="7378" y="1623"/>
                </a:lnTo>
                <a:lnTo>
                  <a:pt x="7362" y="1622"/>
                </a:lnTo>
                <a:lnTo>
                  <a:pt x="7356" y="1635"/>
                </a:lnTo>
                <a:lnTo>
                  <a:pt x="7346" y="1646"/>
                </a:lnTo>
                <a:lnTo>
                  <a:pt x="7338" y="1643"/>
                </a:lnTo>
                <a:lnTo>
                  <a:pt x="7339" y="1626"/>
                </a:lnTo>
                <a:lnTo>
                  <a:pt x="7336" y="1616"/>
                </a:lnTo>
                <a:lnTo>
                  <a:pt x="7327" y="1620"/>
                </a:lnTo>
                <a:lnTo>
                  <a:pt x="7322" y="1617"/>
                </a:lnTo>
                <a:lnTo>
                  <a:pt x="7314" y="1605"/>
                </a:lnTo>
                <a:lnTo>
                  <a:pt x="7306" y="1596"/>
                </a:lnTo>
                <a:lnTo>
                  <a:pt x="7293" y="1590"/>
                </a:lnTo>
                <a:lnTo>
                  <a:pt x="7284" y="1590"/>
                </a:lnTo>
                <a:lnTo>
                  <a:pt x="7273" y="1590"/>
                </a:lnTo>
                <a:lnTo>
                  <a:pt x="7268" y="1582"/>
                </a:lnTo>
                <a:lnTo>
                  <a:pt x="7250" y="1578"/>
                </a:lnTo>
                <a:lnTo>
                  <a:pt x="7250" y="1569"/>
                </a:lnTo>
                <a:lnTo>
                  <a:pt x="7270" y="1509"/>
                </a:lnTo>
                <a:lnTo>
                  <a:pt x="7270" y="1497"/>
                </a:lnTo>
                <a:lnTo>
                  <a:pt x="7268" y="1486"/>
                </a:lnTo>
                <a:lnTo>
                  <a:pt x="7268" y="1480"/>
                </a:lnTo>
                <a:lnTo>
                  <a:pt x="7258" y="1459"/>
                </a:lnTo>
                <a:lnTo>
                  <a:pt x="7258" y="1455"/>
                </a:lnTo>
                <a:lnTo>
                  <a:pt x="7247" y="1444"/>
                </a:lnTo>
                <a:lnTo>
                  <a:pt x="7238" y="1431"/>
                </a:lnTo>
                <a:lnTo>
                  <a:pt x="7232" y="1426"/>
                </a:lnTo>
                <a:lnTo>
                  <a:pt x="7222" y="1409"/>
                </a:lnTo>
                <a:lnTo>
                  <a:pt x="7212" y="1402"/>
                </a:lnTo>
                <a:lnTo>
                  <a:pt x="7204" y="1393"/>
                </a:lnTo>
                <a:lnTo>
                  <a:pt x="7192" y="1388"/>
                </a:lnTo>
                <a:lnTo>
                  <a:pt x="7152" y="1384"/>
                </a:lnTo>
                <a:lnTo>
                  <a:pt x="7139" y="1379"/>
                </a:lnTo>
                <a:lnTo>
                  <a:pt x="7112" y="1378"/>
                </a:lnTo>
                <a:lnTo>
                  <a:pt x="7090" y="1382"/>
                </a:lnTo>
                <a:lnTo>
                  <a:pt x="7064" y="1380"/>
                </a:lnTo>
                <a:lnTo>
                  <a:pt x="7051" y="1383"/>
                </a:lnTo>
                <a:lnTo>
                  <a:pt x="7047" y="1388"/>
                </a:lnTo>
                <a:lnTo>
                  <a:pt x="7024" y="1385"/>
                </a:lnTo>
                <a:lnTo>
                  <a:pt x="7017" y="1393"/>
                </a:lnTo>
                <a:lnTo>
                  <a:pt x="7006" y="1393"/>
                </a:lnTo>
                <a:lnTo>
                  <a:pt x="6979" y="1386"/>
                </a:lnTo>
                <a:lnTo>
                  <a:pt x="6973" y="1388"/>
                </a:lnTo>
                <a:lnTo>
                  <a:pt x="6964" y="1396"/>
                </a:lnTo>
                <a:lnTo>
                  <a:pt x="6951" y="1400"/>
                </a:lnTo>
                <a:lnTo>
                  <a:pt x="6941" y="1395"/>
                </a:lnTo>
                <a:lnTo>
                  <a:pt x="6920" y="1396"/>
                </a:lnTo>
                <a:lnTo>
                  <a:pt x="6913" y="1400"/>
                </a:lnTo>
                <a:lnTo>
                  <a:pt x="6905" y="1397"/>
                </a:lnTo>
                <a:lnTo>
                  <a:pt x="6881" y="1410"/>
                </a:lnTo>
                <a:lnTo>
                  <a:pt x="6870" y="1410"/>
                </a:lnTo>
                <a:lnTo>
                  <a:pt x="6861" y="1417"/>
                </a:lnTo>
                <a:lnTo>
                  <a:pt x="6855" y="1409"/>
                </a:lnTo>
                <a:lnTo>
                  <a:pt x="6837" y="1393"/>
                </a:lnTo>
                <a:lnTo>
                  <a:pt x="6823" y="1391"/>
                </a:lnTo>
                <a:lnTo>
                  <a:pt x="6817" y="1386"/>
                </a:lnTo>
                <a:lnTo>
                  <a:pt x="6840" y="1379"/>
                </a:lnTo>
                <a:lnTo>
                  <a:pt x="6848" y="1368"/>
                </a:lnTo>
                <a:lnTo>
                  <a:pt x="6850" y="1354"/>
                </a:lnTo>
                <a:lnTo>
                  <a:pt x="6814" y="1323"/>
                </a:lnTo>
                <a:lnTo>
                  <a:pt x="6811" y="1315"/>
                </a:lnTo>
                <a:lnTo>
                  <a:pt x="6808" y="1307"/>
                </a:lnTo>
                <a:lnTo>
                  <a:pt x="6786" y="1310"/>
                </a:lnTo>
                <a:lnTo>
                  <a:pt x="6769" y="1316"/>
                </a:lnTo>
                <a:lnTo>
                  <a:pt x="6759" y="1316"/>
                </a:lnTo>
                <a:lnTo>
                  <a:pt x="6755" y="1307"/>
                </a:lnTo>
                <a:lnTo>
                  <a:pt x="6755" y="1299"/>
                </a:lnTo>
                <a:lnTo>
                  <a:pt x="6737" y="1288"/>
                </a:lnTo>
                <a:lnTo>
                  <a:pt x="6732" y="1276"/>
                </a:lnTo>
                <a:lnTo>
                  <a:pt x="6725" y="1275"/>
                </a:lnTo>
                <a:lnTo>
                  <a:pt x="6706" y="1264"/>
                </a:lnTo>
                <a:lnTo>
                  <a:pt x="6701" y="1271"/>
                </a:lnTo>
                <a:lnTo>
                  <a:pt x="6692" y="1272"/>
                </a:lnTo>
                <a:lnTo>
                  <a:pt x="6685" y="1267"/>
                </a:lnTo>
                <a:lnTo>
                  <a:pt x="6671" y="1264"/>
                </a:lnTo>
                <a:lnTo>
                  <a:pt x="6665" y="1266"/>
                </a:lnTo>
                <a:lnTo>
                  <a:pt x="6665" y="1260"/>
                </a:lnTo>
                <a:lnTo>
                  <a:pt x="6684" y="1232"/>
                </a:lnTo>
                <a:lnTo>
                  <a:pt x="6690" y="1227"/>
                </a:lnTo>
                <a:lnTo>
                  <a:pt x="6703" y="1237"/>
                </a:lnTo>
                <a:lnTo>
                  <a:pt x="6709" y="1245"/>
                </a:lnTo>
                <a:lnTo>
                  <a:pt x="6722" y="1237"/>
                </a:lnTo>
                <a:lnTo>
                  <a:pt x="6722" y="1226"/>
                </a:lnTo>
                <a:lnTo>
                  <a:pt x="6721" y="1217"/>
                </a:lnTo>
                <a:lnTo>
                  <a:pt x="6708" y="1181"/>
                </a:lnTo>
                <a:lnTo>
                  <a:pt x="6689" y="1169"/>
                </a:lnTo>
                <a:lnTo>
                  <a:pt x="6678" y="1162"/>
                </a:lnTo>
                <a:lnTo>
                  <a:pt x="6662" y="1159"/>
                </a:lnTo>
                <a:lnTo>
                  <a:pt x="6656" y="1153"/>
                </a:lnTo>
                <a:lnTo>
                  <a:pt x="6636" y="1143"/>
                </a:lnTo>
                <a:lnTo>
                  <a:pt x="6617" y="1147"/>
                </a:lnTo>
                <a:lnTo>
                  <a:pt x="6615" y="1151"/>
                </a:lnTo>
                <a:lnTo>
                  <a:pt x="6612" y="1144"/>
                </a:lnTo>
                <a:lnTo>
                  <a:pt x="6603" y="1143"/>
                </a:lnTo>
                <a:lnTo>
                  <a:pt x="6575" y="1143"/>
                </a:lnTo>
                <a:lnTo>
                  <a:pt x="6565" y="1148"/>
                </a:lnTo>
                <a:lnTo>
                  <a:pt x="6540" y="1142"/>
                </a:lnTo>
                <a:lnTo>
                  <a:pt x="6528" y="1131"/>
                </a:lnTo>
                <a:lnTo>
                  <a:pt x="6512" y="1131"/>
                </a:lnTo>
                <a:lnTo>
                  <a:pt x="6490" y="1109"/>
                </a:lnTo>
                <a:lnTo>
                  <a:pt x="6484" y="1111"/>
                </a:lnTo>
                <a:lnTo>
                  <a:pt x="6443" y="1106"/>
                </a:lnTo>
                <a:lnTo>
                  <a:pt x="6419" y="1092"/>
                </a:lnTo>
                <a:lnTo>
                  <a:pt x="6378" y="1089"/>
                </a:lnTo>
                <a:lnTo>
                  <a:pt x="6365" y="1084"/>
                </a:lnTo>
                <a:lnTo>
                  <a:pt x="6319" y="1086"/>
                </a:lnTo>
                <a:lnTo>
                  <a:pt x="6264" y="1079"/>
                </a:lnTo>
                <a:lnTo>
                  <a:pt x="6257" y="1073"/>
                </a:lnTo>
                <a:lnTo>
                  <a:pt x="6252" y="1066"/>
                </a:lnTo>
                <a:lnTo>
                  <a:pt x="6242" y="1060"/>
                </a:lnTo>
                <a:lnTo>
                  <a:pt x="6232" y="1058"/>
                </a:lnTo>
                <a:lnTo>
                  <a:pt x="6225" y="1057"/>
                </a:lnTo>
                <a:lnTo>
                  <a:pt x="6217" y="1068"/>
                </a:lnTo>
                <a:lnTo>
                  <a:pt x="6216" y="1074"/>
                </a:lnTo>
                <a:lnTo>
                  <a:pt x="6226" y="1084"/>
                </a:lnTo>
                <a:lnTo>
                  <a:pt x="6227" y="1093"/>
                </a:lnTo>
                <a:lnTo>
                  <a:pt x="6235" y="1105"/>
                </a:lnTo>
                <a:lnTo>
                  <a:pt x="6227" y="1109"/>
                </a:lnTo>
                <a:lnTo>
                  <a:pt x="6216" y="1119"/>
                </a:lnTo>
                <a:lnTo>
                  <a:pt x="6211" y="1127"/>
                </a:lnTo>
                <a:lnTo>
                  <a:pt x="6206" y="1152"/>
                </a:lnTo>
                <a:lnTo>
                  <a:pt x="6199" y="1167"/>
                </a:lnTo>
                <a:lnTo>
                  <a:pt x="6192" y="1176"/>
                </a:lnTo>
                <a:lnTo>
                  <a:pt x="6179" y="1179"/>
                </a:lnTo>
                <a:lnTo>
                  <a:pt x="6166" y="1191"/>
                </a:lnTo>
                <a:lnTo>
                  <a:pt x="6158" y="1205"/>
                </a:lnTo>
                <a:lnTo>
                  <a:pt x="6157" y="1212"/>
                </a:lnTo>
                <a:lnTo>
                  <a:pt x="6163" y="1226"/>
                </a:lnTo>
                <a:lnTo>
                  <a:pt x="6165" y="1234"/>
                </a:lnTo>
                <a:lnTo>
                  <a:pt x="6155" y="1235"/>
                </a:lnTo>
                <a:lnTo>
                  <a:pt x="6156" y="1255"/>
                </a:lnTo>
                <a:lnTo>
                  <a:pt x="6161" y="1269"/>
                </a:lnTo>
                <a:lnTo>
                  <a:pt x="6171" y="1280"/>
                </a:lnTo>
                <a:lnTo>
                  <a:pt x="6173" y="1286"/>
                </a:lnTo>
                <a:lnTo>
                  <a:pt x="6173" y="1298"/>
                </a:lnTo>
                <a:lnTo>
                  <a:pt x="6171" y="1307"/>
                </a:lnTo>
                <a:lnTo>
                  <a:pt x="6161" y="1307"/>
                </a:lnTo>
                <a:lnTo>
                  <a:pt x="6141" y="1294"/>
                </a:lnTo>
                <a:lnTo>
                  <a:pt x="6135" y="1313"/>
                </a:lnTo>
                <a:lnTo>
                  <a:pt x="6120" y="1307"/>
                </a:lnTo>
                <a:lnTo>
                  <a:pt x="6115" y="1314"/>
                </a:lnTo>
                <a:lnTo>
                  <a:pt x="6113" y="1309"/>
                </a:lnTo>
                <a:lnTo>
                  <a:pt x="6093" y="1325"/>
                </a:lnTo>
                <a:lnTo>
                  <a:pt x="6088" y="1334"/>
                </a:lnTo>
                <a:lnTo>
                  <a:pt x="6080" y="1340"/>
                </a:lnTo>
                <a:lnTo>
                  <a:pt x="6076" y="1352"/>
                </a:lnTo>
                <a:lnTo>
                  <a:pt x="6065" y="1351"/>
                </a:lnTo>
                <a:lnTo>
                  <a:pt x="6060" y="1357"/>
                </a:lnTo>
                <a:lnTo>
                  <a:pt x="6054" y="1350"/>
                </a:lnTo>
                <a:lnTo>
                  <a:pt x="6047" y="1348"/>
                </a:lnTo>
                <a:lnTo>
                  <a:pt x="6042" y="1343"/>
                </a:lnTo>
                <a:lnTo>
                  <a:pt x="6042" y="1334"/>
                </a:lnTo>
                <a:lnTo>
                  <a:pt x="6033" y="1331"/>
                </a:lnTo>
                <a:lnTo>
                  <a:pt x="6029" y="1320"/>
                </a:lnTo>
                <a:lnTo>
                  <a:pt x="6021" y="1314"/>
                </a:lnTo>
                <a:lnTo>
                  <a:pt x="6013" y="1314"/>
                </a:lnTo>
                <a:lnTo>
                  <a:pt x="5985" y="1293"/>
                </a:lnTo>
                <a:lnTo>
                  <a:pt x="5972" y="1294"/>
                </a:lnTo>
                <a:lnTo>
                  <a:pt x="5956" y="1288"/>
                </a:lnTo>
                <a:lnTo>
                  <a:pt x="5950" y="1281"/>
                </a:lnTo>
                <a:lnTo>
                  <a:pt x="5941" y="1280"/>
                </a:lnTo>
                <a:lnTo>
                  <a:pt x="5929" y="1272"/>
                </a:lnTo>
                <a:lnTo>
                  <a:pt x="5898" y="1276"/>
                </a:lnTo>
                <a:lnTo>
                  <a:pt x="5887" y="1294"/>
                </a:lnTo>
                <a:lnTo>
                  <a:pt x="5886" y="1304"/>
                </a:lnTo>
                <a:lnTo>
                  <a:pt x="5888" y="1318"/>
                </a:lnTo>
                <a:lnTo>
                  <a:pt x="5887" y="1324"/>
                </a:lnTo>
                <a:lnTo>
                  <a:pt x="5877" y="1309"/>
                </a:lnTo>
                <a:lnTo>
                  <a:pt x="5872" y="1314"/>
                </a:lnTo>
                <a:lnTo>
                  <a:pt x="5845" y="1309"/>
                </a:lnTo>
                <a:lnTo>
                  <a:pt x="5834" y="1314"/>
                </a:lnTo>
                <a:lnTo>
                  <a:pt x="5824" y="1312"/>
                </a:lnTo>
                <a:lnTo>
                  <a:pt x="5811" y="1292"/>
                </a:lnTo>
                <a:lnTo>
                  <a:pt x="5802" y="1287"/>
                </a:lnTo>
                <a:lnTo>
                  <a:pt x="5792" y="1264"/>
                </a:lnTo>
                <a:lnTo>
                  <a:pt x="5783" y="1254"/>
                </a:lnTo>
                <a:lnTo>
                  <a:pt x="5775" y="1232"/>
                </a:lnTo>
                <a:lnTo>
                  <a:pt x="5774" y="1217"/>
                </a:lnTo>
                <a:lnTo>
                  <a:pt x="5773" y="1214"/>
                </a:lnTo>
                <a:lnTo>
                  <a:pt x="5767" y="1218"/>
                </a:lnTo>
                <a:lnTo>
                  <a:pt x="5762" y="1232"/>
                </a:lnTo>
                <a:lnTo>
                  <a:pt x="5744" y="1275"/>
                </a:lnTo>
                <a:lnTo>
                  <a:pt x="5737" y="1289"/>
                </a:lnTo>
                <a:lnTo>
                  <a:pt x="5736" y="1307"/>
                </a:lnTo>
                <a:lnTo>
                  <a:pt x="5733" y="1319"/>
                </a:lnTo>
                <a:lnTo>
                  <a:pt x="5735" y="1353"/>
                </a:lnTo>
                <a:lnTo>
                  <a:pt x="5727" y="1358"/>
                </a:lnTo>
                <a:lnTo>
                  <a:pt x="5719" y="1380"/>
                </a:lnTo>
                <a:lnTo>
                  <a:pt x="5712" y="1388"/>
                </a:lnTo>
                <a:lnTo>
                  <a:pt x="5710" y="1406"/>
                </a:lnTo>
                <a:lnTo>
                  <a:pt x="5700" y="1418"/>
                </a:lnTo>
                <a:lnTo>
                  <a:pt x="5697" y="1433"/>
                </a:lnTo>
                <a:lnTo>
                  <a:pt x="5684" y="1427"/>
                </a:lnTo>
                <a:lnTo>
                  <a:pt x="5674" y="1395"/>
                </a:lnTo>
                <a:lnTo>
                  <a:pt x="5671" y="1393"/>
                </a:lnTo>
                <a:lnTo>
                  <a:pt x="5669" y="1405"/>
                </a:lnTo>
                <a:lnTo>
                  <a:pt x="5662" y="1406"/>
                </a:lnTo>
                <a:lnTo>
                  <a:pt x="5656" y="1397"/>
                </a:lnTo>
                <a:lnTo>
                  <a:pt x="5649" y="1399"/>
                </a:lnTo>
                <a:lnTo>
                  <a:pt x="5641" y="1394"/>
                </a:lnTo>
                <a:lnTo>
                  <a:pt x="5636" y="1386"/>
                </a:lnTo>
                <a:lnTo>
                  <a:pt x="5636" y="1379"/>
                </a:lnTo>
                <a:lnTo>
                  <a:pt x="5627" y="1368"/>
                </a:lnTo>
                <a:lnTo>
                  <a:pt x="5620" y="1375"/>
                </a:lnTo>
                <a:lnTo>
                  <a:pt x="5618" y="1369"/>
                </a:lnTo>
                <a:lnTo>
                  <a:pt x="5613" y="1364"/>
                </a:lnTo>
                <a:lnTo>
                  <a:pt x="5609" y="1354"/>
                </a:lnTo>
                <a:lnTo>
                  <a:pt x="5607" y="1340"/>
                </a:lnTo>
                <a:lnTo>
                  <a:pt x="5599" y="1336"/>
                </a:lnTo>
                <a:lnTo>
                  <a:pt x="5596" y="1340"/>
                </a:lnTo>
                <a:lnTo>
                  <a:pt x="5596" y="1332"/>
                </a:lnTo>
                <a:lnTo>
                  <a:pt x="5588" y="1318"/>
                </a:lnTo>
                <a:lnTo>
                  <a:pt x="5586" y="1303"/>
                </a:lnTo>
                <a:lnTo>
                  <a:pt x="5582" y="1299"/>
                </a:lnTo>
                <a:lnTo>
                  <a:pt x="5582" y="1288"/>
                </a:lnTo>
                <a:lnTo>
                  <a:pt x="5579" y="1282"/>
                </a:lnTo>
                <a:lnTo>
                  <a:pt x="5576" y="1270"/>
                </a:lnTo>
                <a:lnTo>
                  <a:pt x="5575" y="1273"/>
                </a:lnTo>
                <a:lnTo>
                  <a:pt x="5565" y="1280"/>
                </a:lnTo>
                <a:lnTo>
                  <a:pt x="5559" y="1272"/>
                </a:lnTo>
                <a:lnTo>
                  <a:pt x="5561" y="1264"/>
                </a:lnTo>
                <a:lnTo>
                  <a:pt x="5559" y="1255"/>
                </a:lnTo>
                <a:lnTo>
                  <a:pt x="5555" y="1251"/>
                </a:lnTo>
                <a:lnTo>
                  <a:pt x="5554" y="1245"/>
                </a:lnTo>
                <a:lnTo>
                  <a:pt x="5553" y="1229"/>
                </a:lnTo>
                <a:lnTo>
                  <a:pt x="5572" y="1200"/>
                </a:lnTo>
                <a:lnTo>
                  <a:pt x="5577" y="1205"/>
                </a:lnTo>
                <a:lnTo>
                  <a:pt x="5582" y="1203"/>
                </a:lnTo>
                <a:lnTo>
                  <a:pt x="5579" y="1199"/>
                </a:lnTo>
                <a:lnTo>
                  <a:pt x="5580" y="1192"/>
                </a:lnTo>
                <a:lnTo>
                  <a:pt x="5591" y="1187"/>
                </a:lnTo>
                <a:lnTo>
                  <a:pt x="5597" y="1180"/>
                </a:lnTo>
                <a:lnTo>
                  <a:pt x="5591" y="1181"/>
                </a:lnTo>
                <a:lnTo>
                  <a:pt x="5591" y="1178"/>
                </a:lnTo>
                <a:lnTo>
                  <a:pt x="5596" y="1173"/>
                </a:lnTo>
                <a:lnTo>
                  <a:pt x="5593" y="1169"/>
                </a:lnTo>
                <a:lnTo>
                  <a:pt x="5593" y="1159"/>
                </a:lnTo>
                <a:lnTo>
                  <a:pt x="5603" y="1141"/>
                </a:lnTo>
                <a:lnTo>
                  <a:pt x="5581" y="1125"/>
                </a:lnTo>
                <a:lnTo>
                  <a:pt x="5582" y="1120"/>
                </a:lnTo>
                <a:lnTo>
                  <a:pt x="5590" y="1111"/>
                </a:lnTo>
                <a:lnTo>
                  <a:pt x="5580" y="1104"/>
                </a:lnTo>
                <a:lnTo>
                  <a:pt x="5582" y="1094"/>
                </a:lnTo>
                <a:lnTo>
                  <a:pt x="5588" y="1090"/>
                </a:lnTo>
                <a:lnTo>
                  <a:pt x="5588" y="1077"/>
                </a:lnTo>
                <a:lnTo>
                  <a:pt x="5591" y="1074"/>
                </a:lnTo>
                <a:lnTo>
                  <a:pt x="5587" y="1072"/>
                </a:lnTo>
                <a:lnTo>
                  <a:pt x="5586" y="1066"/>
                </a:lnTo>
                <a:lnTo>
                  <a:pt x="5587" y="1058"/>
                </a:lnTo>
                <a:lnTo>
                  <a:pt x="5585" y="1050"/>
                </a:lnTo>
                <a:lnTo>
                  <a:pt x="5592" y="1049"/>
                </a:lnTo>
                <a:lnTo>
                  <a:pt x="5593" y="1045"/>
                </a:lnTo>
                <a:lnTo>
                  <a:pt x="5595" y="1038"/>
                </a:lnTo>
                <a:lnTo>
                  <a:pt x="5597" y="1031"/>
                </a:lnTo>
                <a:lnTo>
                  <a:pt x="5593" y="1028"/>
                </a:lnTo>
                <a:lnTo>
                  <a:pt x="5593" y="1022"/>
                </a:lnTo>
                <a:lnTo>
                  <a:pt x="5577" y="1012"/>
                </a:lnTo>
                <a:lnTo>
                  <a:pt x="5572" y="1001"/>
                </a:lnTo>
                <a:lnTo>
                  <a:pt x="5565" y="992"/>
                </a:lnTo>
                <a:lnTo>
                  <a:pt x="5565" y="985"/>
                </a:lnTo>
                <a:lnTo>
                  <a:pt x="5541" y="971"/>
                </a:lnTo>
                <a:lnTo>
                  <a:pt x="5542" y="964"/>
                </a:lnTo>
                <a:lnTo>
                  <a:pt x="5541" y="957"/>
                </a:lnTo>
                <a:lnTo>
                  <a:pt x="5528" y="955"/>
                </a:lnTo>
                <a:lnTo>
                  <a:pt x="5523" y="952"/>
                </a:lnTo>
                <a:lnTo>
                  <a:pt x="5527" y="948"/>
                </a:lnTo>
                <a:lnTo>
                  <a:pt x="5521" y="939"/>
                </a:lnTo>
                <a:lnTo>
                  <a:pt x="5504" y="932"/>
                </a:lnTo>
                <a:lnTo>
                  <a:pt x="5494" y="936"/>
                </a:lnTo>
                <a:lnTo>
                  <a:pt x="5478" y="933"/>
                </a:lnTo>
                <a:lnTo>
                  <a:pt x="5461" y="925"/>
                </a:lnTo>
                <a:lnTo>
                  <a:pt x="5457" y="930"/>
                </a:lnTo>
                <a:lnTo>
                  <a:pt x="5455" y="938"/>
                </a:lnTo>
                <a:lnTo>
                  <a:pt x="5447" y="938"/>
                </a:lnTo>
                <a:lnTo>
                  <a:pt x="5437" y="950"/>
                </a:lnTo>
                <a:lnTo>
                  <a:pt x="5435" y="947"/>
                </a:lnTo>
                <a:lnTo>
                  <a:pt x="5434" y="941"/>
                </a:lnTo>
                <a:lnTo>
                  <a:pt x="5415" y="918"/>
                </a:lnTo>
                <a:lnTo>
                  <a:pt x="5408" y="925"/>
                </a:lnTo>
                <a:lnTo>
                  <a:pt x="5399" y="920"/>
                </a:lnTo>
                <a:lnTo>
                  <a:pt x="5392" y="922"/>
                </a:lnTo>
                <a:lnTo>
                  <a:pt x="5385" y="912"/>
                </a:lnTo>
                <a:lnTo>
                  <a:pt x="5380" y="916"/>
                </a:lnTo>
                <a:lnTo>
                  <a:pt x="5373" y="910"/>
                </a:lnTo>
                <a:lnTo>
                  <a:pt x="5370" y="918"/>
                </a:lnTo>
                <a:lnTo>
                  <a:pt x="5361" y="910"/>
                </a:lnTo>
                <a:lnTo>
                  <a:pt x="5361" y="904"/>
                </a:lnTo>
                <a:lnTo>
                  <a:pt x="5359" y="895"/>
                </a:lnTo>
                <a:lnTo>
                  <a:pt x="5354" y="891"/>
                </a:lnTo>
                <a:lnTo>
                  <a:pt x="5350" y="896"/>
                </a:lnTo>
                <a:lnTo>
                  <a:pt x="5339" y="883"/>
                </a:lnTo>
                <a:lnTo>
                  <a:pt x="5333" y="885"/>
                </a:lnTo>
                <a:lnTo>
                  <a:pt x="5323" y="879"/>
                </a:lnTo>
                <a:lnTo>
                  <a:pt x="5305" y="875"/>
                </a:lnTo>
                <a:lnTo>
                  <a:pt x="5292" y="866"/>
                </a:lnTo>
                <a:lnTo>
                  <a:pt x="5286" y="866"/>
                </a:lnTo>
                <a:lnTo>
                  <a:pt x="5285" y="873"/>
                </a:lnTo>
                <a:lnTo>
                  <a:pt x="5285" y="880"/>
                </a:lnTo>
                <a:lnTo>
                  <a:pt x="5286" y="890"/>
                </a:lnTo>
                <a:lnTo>
                  <a:pt x="5284" y="895"/>
                </a:lnTo>
                <a:lnTo>
                  <a:pt x="5268" y="893"/>
                </a:lnTo>
                <a:lnTo>
                  <a:pt x="5258" y="877"/>
                </a:lnTo>
                <a:lnTo>
                  <a:pt x="5257" y="883"/>
                </a:lnTo>
                <a:lnTo>
                  <a:pt x="5256" y="900"/>
                </a:lnTo>
                <a:lnTo>
                  <a:pt x="5247" y="942"/>
                </a:lnTo>
                <a:lnTo>
                  <a:pt x="5252" y="944"/>
                </a:lnTo>
                <a:lnTo>
                  <a:pt x="5249" y="950"/>
                </a:lnTo>
                <a:lnTo>
                  <a:pt x="5248" y="955"/>
                </a:lnTo>
                <a:lnTo>
                  <a:pt x="5251" y="970"/>
                </a:lnTo>
                <a:lnTo>
                  <a:pt x="5264" y="1003"/>
                </a:lnTo>
                <a:lnTo>
                  <a:pt x="5260" y="1011"/>
                </a:lnTo>
                <a:lnTo>
                  <a:pt x="5252" y="1019"/>
                </a:lnTo>
                <a:lnTo>
                  <a:pt x="5225" y="1024"/>
                </a:lnTo>
                <a:lnTo>
                  <a:pt x="5210" y="1036"/>
                </a:lnTo>
                <a:lnTo>
                  <a:pt x="5204" y="1031"/>
                </a:lnTo>
                <a:lnTo>
                  <a:pt x="5200" y="1038"/>
                </a:lnTo>
                <a:lnTo>
                  <a:pt x="5195" y="1034"/>
                </a:lnTo>
                <a:lnTo>
                  <a:pt x="5179" y="1038"/>
                </a:lnTo>
                <a:lnTo>
                  <a:pt x="5168" y="1033"/>
                </a:lnTo>
                <a:lnTo>
                  <a:pt x="5161" y="1033"/>
                </a:lnTo>
                <a:lnTo>
                  <a:pt x="5136" y="1038"/>
                </a:lnTo>
                <a:lnTo>
                  <a:pt x="5131" y="1041"/>
                </a:lnTo>
                <a:lnTo>
                  <a:pt x="5112" y="1030"/>
                </a:lnTo>
                <a:lnTo>
                  <a:pt x="5082" y="1023"/>
                </a:lnTo>
                <a:lnTo>
                  <a:pt x="5074" y="1022"/>
                </a:lnTo>
                <a:lnTo>
                  <a:pt x="5074" y="1030"/>
                </a:lnTo>
                <a:lnTo>
                  <a:pt x="5071" y="1035"/>
                </a:lnTo>
                <a:lnTo>
                  <a:pt x="5042" y="1015"/>
                </a:lnTo>
                <a:lnTo>
                  <a:pt x="5023" y="1011"/>
                </a:lnTo>
                <a:lnTo>
                  <a:pt x="4994" y="995"/>
                </a:lnTo>
                <a:lnTo>
                  <a:pt x="4989" y="987"/>
                </a:lnTo>
                <a:lnTo>
                  <a:pt x="4989" y="980"/>
                </a:lnTo>
                <a:lnTo>
                  <a:pt x="4989" y="974"/>
                </a:lnTo>
                <a:lnTo>
                  <a:pt x="4990" y="969"/>
                </a:lnTo>
                <a:lnTo>
                  <a:pt x="4988" y="955"/>
                </a:lnTo>
                <a:lnTo>
                  <a:pt x="4990" y="948"/>
                </a:lnTo>
                <a:lnTo>
                  <a:pt x="4996" y="944"/>
                </a:lnTo>
                <a:lnTo>
                  <a:pt x="5007" y="944"/>
                </a:lnTo>
                <a:lnTo>
                  <a:pt x="5009" y="938"/>
                </a:lnTo>
                <a:lnTo>
                  <a:pt x="5015" y="938"/>
                </a:lnTo>
                <a:lnTo>
                  <a:pt x="5012" y="931"/>
                </a:lnTo>
                <a:lnTo>
                  <a:pt x="5005" y="925"/>
                </a:lnTo>
                <a:lnTo>
                  <a:pt x="4978" y="926"/>
                </a:lnTo>
                <a:lnTo>
                  <a:pt x="4967" y="920"/>
                </a:lnTo>
                <a:lnTo>
                  <a:pt x="4948" y="925"/>
                </a:lnTo>
                <a:lnTo>
                  <a:pt x="4924" y="920"/>
                </a:lnTo>
                <a:lnTo>
                  <a:pt x="4912" y="912"/>
                </a:lnTo>
                <a:lnTo>
                  <a:pt x="4900" y="912"/>
                </a:lnTo>
                <a:lnTo>
                  <a:pt x="4888" y="907"/>
                </a:lnTo>
                <a:lnTo>
                  <a:pt x="4875" y="907"/>
                </a:lnTo>
                <a:lnTo>
                  <a:pt x="4858" y="899"/>
                </a:lnTo>
                <a:lnTo>
                  <a:pt x="4837" y="895"/>
                </a:lnTo>
                <a:lnTo>
                  <a:pt x="4818" y="900"/>
                </a:lnTo>
                <a:lnTo>
                  <a:pt x="4818" y="909"/>
                </a:lnTo>
                <a:lnTo>
                  <a:pt x="4792" y="918"/>
                </a:lnTo>
                <a:lnTo>
                  <a:pt x="4779" y="921"/>
                </a:lnTo>
                <a:lnTo>
                  <a:pt x="4756" y="918"/>
                </a:lnTo>
                <a:lnTo>
                  <a:pt x="4721" y="932"/>
                </a:lnTo>
                <a:lnTo>
                  <a:pt x="4736" y="957"/>
                </a:lnTo>
                <a:lnTo>
                  <a:pt x="4738" y="969"/>
                </a:lnTo>
                <a:lnTo>
                  <a:pt x="4735" y="974"/>
                </a:lnTo>
                <a:lnTo>
                  <a:pt x="4713" y="990"/>
                </a:lnTo>
                <a:lnTo>
                  <a:pt x="4698" y="984"/>
                </a:lnTo>
                <a:lnTo>
                  <a:pt x="4700" y="976"/>
                </a:lnTo>
                <a:lnTo>
                  <a:pt x="4715" y="979"/>
                </a:lnTo>
                <a:lnTo>
                  <a:pt x="4719" y="969"/>
                </a:lnTo>
                <a:lnTo>
                  <a:pt x="4703" y="964"/>
                </a:lnTo>
                <a:lnTo>
                  <a:pt x="4705" y="955"/>
                </a:lnTo>
                <a:lnTo>
                  <a:pt x="4700" y="947"/>
                </a:lnTo>
                <a:lnTo>
                  <a:pt x="4711" y="922"/>
                </a:lnTo>
                <a:lnTo>
                  <a:pt x="4710" y="907"/>
                </a:lnTo>
                <a:lnTo>
                  <a:pt x="4705" y="894"/>
                </a:lnTo>
                <a:lnTo>
                  <a:pt x="4700" y="889"/>
                </a:lnTo>
                <a:lnTo>
                  <a:pt x="4698" y="872"/>
                </a:lnTo>
                <a:lnTo>
                  <a:pt x="4690" y="858"/>
                </a:lnTo>
                <a:lnTo>
                  <a:pt x="4678" y="832"/>
                </a:lnTo>
                <a:lnTo>
                  <a:pt x="4684" y="861"/>
                </a:lnTo>
                <a:lnTo>
                  <a:pt x="4682" y="878"/>
                </a:lnTo>
                <a:lnTo>
                  <a:pt x="4674" y="891"/>
                </a:lnTo>
                <a:lnTo>
                  <a:pt x="4658" y="896"/>
                </a:lnTo>
                <a:lnTo>
                  <a:pt x="4628" y="894"/>
                </a:lnTo>
                <a:lnTo>
                  <a:pt x="4619" y="896"/>
                </a:lnTo>
                <a:lnTo>
                  <a:pt x="4617" y="891"/>
                </a:lnTo>
                <a:lnTo>
                  <a:pt x="4596" y="874"/>
                </a:lnTo>
                <a:lnTo>
                  <a:pt x="4592" y="862"/>
                </a:lnTo>
                <a:lnTo>
                  <a:pt x="4591" y="848"/>
                </a:lnTo>
                <a:lnTo>
                  <a:pt x="4596" y="837"/>
                </a:lnTo>
                <a:lnTo>
                  <a:pt x="4598" y="847"/>
                </a:lnTo>
                <a:lnTo>
                  <a:pt x="4607" y="832"/>
                </a:lnTo>
                <a:lnTo>
                  <a:pt x="4608" y="826"/>
                </a:lnTo>
                <a:lnTo>
                  <a:pt x="4584" y="834"/>
                </a:lnTo>
                <a:lnTo>
                  <a:pt x="4576" y="842"/>
                </a:lnTo>
                <a:lnTo>
                  <a:pt x="4574" y="851"/>
                </a:lnTo>
                <a:lnTo>
                  <a:pt x="4570" y="855"/>
                </a:lnTo>
                <a:lnTo>
                  <a:pt x="4565" y="845"/>
                </a:lnTo>
                <a:lnTo>
                  <a:pt x="4553" y="840"/>
                </a:lnTo>
                <a:lnTo>
                  <a:pt x="4542" y="831"/>
                </a:lnTo>
                <a:lnTo>
                  <a:pt x="4527" y="834"/>
                </a:lnTo>
                <a:lnTo>
                  <a:pt x="4515" y="839"/>
                </a:lnTo>
                <a:lnTo>
                  <a:pt x="4512" y="852"/>
                </a:lnTo>
                <a:lnTo>
                  <a:pt x="4496" y="875"/>
                </a:lnTo>
                <a:lnTo>
                  <a:pt x="4495" y="884"/>
                </a:lnTo>
                <a:lnTo>
                  <a:pt x="4500" y="899"/>
                </a:lnTo>
                <a:lnTo>
                  <a:pt x="4507" y="911"/>
                </a:lnTo>
                <a:lnTo>
                  <a:pt x="4514" y="907"/>
                </a:lnTo>
                <a:lnTo>
                  <a:pt x="4509" y="905"/>
                </a:lnTo>
                <a:lnTo>
                  <a:pt x="4509" y="896"/>
                </a:lnTo>
                <a:lnTo>
                  <a:pt x="4515" y="902"/>
                </a:lnTo>
                <a:lnTo>
                  <a:pt x="4534" y="902"/>
                </a:lnTo>
                <a:lnTo>
                  <a:pt x="4542" y="893"/>
                </a:lnTo>
                <a:lnTo>
                  <a:pt x="4552" y="888"/>
                </a:lnTo>
                <a:lnTo>
                  <a:pt x="4557" y="879"/>
                </a:lnTo>
                <a:lnTo>
                  <a:pt x="4565" y="884"/>
                </a:lnTo>
                <a:lnTo>
                  <a:pt x="4573" y="901"/>
                </a:lnTo>
                <a:lnTo>
                  <a:pt x="4542" y="916"/>
                </a:lnTo>
                <a:lnTo>
                  <a:pt x="4536" y="930"/>
                </a:lnTo>
                <a:lnTo>
                  <a:pt x="4531" y="927"/>
                </a:lnTo>
                <a:lnTo>
                  <a:pt x="4506" y="948"/>
                </a:lnTo>
                <a:lnTo>
                  <a:pt x="4495" y="948"/>
                </a:lnTo>
                <a:lnTo>
                  <a:pt x="4478" y="926"/>
                </a:lnTo>
                <a:lnTo>
                  <a:pt x="4490" y="949"/>
                </a:lnTo>
                <a:lnTo>
                  <a:pt x="4487" y="952"/>
                </a:lnTo>
                <a:lnTo>
                  <a:pt x="4480" y="945"/>
                </a:lnTo>
                <a:lnTo>
                  <a:pt x="4482" y="953"/>
                </a:lnTo>
                <a:lnTo>
                  <a:pt x="4479" y="960"/>
                </a:lnTo>
                <a:lnTo>
                  <a:pt x="4444" y="971"/>
                </a:lnTo>
                <a:lnTo>
                  <a:pt x="4432" y="970"/>
                </a:lnTo>
                <a:lnTo>
                  <a:pt x="4430" y="979"/>
                </a:lnTo>
                <a:lnTo>
                  <a:pt x="4432" y="986"/>
                </a:lnTo>
                <a:lnTo>
                  <a:pt x="4414" y="982"/>
                </a:lnTo>
                <a:lnTo>
                  <a:pt x="4394" y="1001"/>
                </a:lnTo>
                <a:lnTo>
                  <a:pt x="4389" y="998"/>
                </a:lnTo>
                <a:lnTo>
                  <a:pt x="4361" y="996"/>
                </a:lnTo>
                <a:lnTo>
                  <a:pt x="4354" y="1003"/>
                </a:lnTo>
                <a:lnTo>
                  <a:pt x="4326" y="996"/>
                </a:lnTo>
                <a:lnTo>
                  <a:pt x="4315" y="1004"/>
                </a:lnTo>
                <a:lnTo>
                  <a:pt x="4316" y="1018"/>
                </a:lnTo>
                <a:lnTo>
                  <a:pt x="4323" y="1036"/>
                </a:lnTo>
                <a:lnTo>
                  <a:pt x="4358" y="1054"/>
                </a:lnTo>
                <a:lnTo>
                  <a:pt x="4350" y="1056"/>
                </a:lnTo>
                <a:lnTo>
                  <a:pt x="4340" y="1054"/>
                </a:lnTo>
                <a:lnTo>
                  <a:pt x="4317" y="1044"/>
                </a:lnTo>
                <a:lnTo>
                  <a:pt x="4308" y="1038"/>
                </a:lnTo>
                <a:lnTo>
                  <a:pt x="4301" y="1047"/>
                </a:lnTo>
                <a:lnTo>
                  <a:pt x="4294" y="1052"/>
                </a:lnTo>
                <a:lnTo>
                  <a:pt x="4288" y="1065"/>
                </a:lnTo>
                <a:lnTo>
                  <a:pt x="4278" y="1071"/>
                </a:lnTo>
                <a:lnTo>
                  <a:pt x="4267" y="1072"/>
                </a:lnTo>
                <a:lnTo>
                  <a:pt x="4253" y="1082"/>
                </a:lnTo>
                <a:lnTo>
                  <a:pt x="4242" y="1090"/>
                </a:lnTo>
                <a:lnTo>
                  <a:pt x="4229" y="1109"/>
                </a:lnTo>
                <a:lnTo>
                  <a:pt x="4232" y="1104"/>
                </a:lnTo>
                <a:lnTo>
                  <a:pt x="4229" y="1101"/>
                </a:lnTo>
                <a:lnTo>
                  <a:pt x="4215" y="1105"/>
                </a:lnTo>
                <a:lnTo>
                  <a:pt x="4213" y="1111"/>
                </a:lnTo>
                <a:lnTo>
                  <a:pt x="4206" y="1110"/>
                </a:lnTo>
                <a:lnTo>
                  <a:pt x="4205" y="1103"/>
                </a:lnTo>
                <a:lnTo>
                  <a:pt x="4227" y="1083"/>
                </a:lnTo>
                <a:lnTo>
                  <a:pt x="4236" y="1078"/>
                </a:lnTo>
                <a:lnTo>
                  <a:pt x="4240" y="1072"/>
                </a:lnTo>
                <a:lnTo>
                  <a:pt x="4252" y="1063"/>
                </a:lnTo>
                <a:lnTo>
                  <a:pt x="4263" y="1067"/>
                </a:lnTo>
                <a:lnTo>
                  <a:pt x="4276" y="1055"/>
                </a:lnTo>
                <a:lnTo>
                  <a:pt x="4285" y="1044"/>
                </a:lnTo>
                <a:lnTo>
                  <a:pt x="4301" y="1008"/>
                </a:lnTo>
                <a:lnTo>
                  <a:pt x="4306" y="1002"/>
                </a:lnTo>
                <a:lnTo>
                  <a:pt x="4306" y="997"/>
                </a:lnTo>
                <a:lnTo>
                  <a:pt x="4310" y="987"/>
                </a:lnTo>
                <a:lnTo>
                  <a:pt x="4316" y="972"/>
                </a:lnTo>
                <a:lnTo>
                  <a:pt x="4326" y="974"/>
                </a:lnTo>
                <a:lnTo>
                  <a:pt x="4349" y="965"/>
                </a:lnTo>
                <a:lnTo>
                  <a:pt x="4351" y="952"/>
                </a:lnTo>
                <a:lnTo>
                  <a:pt x="4365" y="928"/>
                </a:lnTo>
                <a:lnTo>
                  <a:pt x="4369" y="911"/>
                </a:lnTo>
                <a:lnTo>
                  <a:pt x="4409" y="910"/>
                </a:lnTo>
                <a:lnTo>
                  <a:pt x="4419" y="907"/>
                </a:lnTo>
                <a:lnTo>
                  <a:pt x="4425" y="915"/>
                </a:lnTo>
                <a:lnTo>
                  <a:pt x="4445" y="875"/>
                </a:lnTo>
                <a:lnTo>
                  <a:pt x="4452" y="864"/>
                </a:lnTo>
                <a:lnTo>
                  <a:pt x="4456" y="848"/>
                </a:lnTo>
                <a:lnTo>
                  <a:pt x="4484" y="820"/>
                </a:lnTo>
                <a:lnTo>
                  <a:pt x="4500" y="813"/>
                </a:lnTo>
                <a:lnTo>
                  <a:pt x="4511" y="802"/>
                </a:lnTo>
                <a:lnTo>
                  <a:pt x="4520" y="788"/>
                </a:lnTo>
                <a:lnTo>
                  <a:pt x="4526" y="767"/>
                </a:lnTo>
                <a:lnTo>
                  <a:pt x="4547" y="748"/>
                </a:lnTo>
                <a:lnTo>
                  <a:pt x="4545" y="743"/>
                </a:lnTo>
                <a:lnTo>
                  <a:pt x="4548" y="735"/>
                </a:lnTo>
                <a:lnTo>
                  <a:pt x="4559" y="733"/>
                </a:lnTo>
                <a:lnTo>
                  <a:pt x="4566" y="727"/>
                </a:lnTo>
                <a:lnTo>
                  <a:pt x="4563" y="724"/>
                </a:lnTo>
                <a:lnTo>
                  <a:pt x="4569" y="722"/>
                </a:lnTo>
                <a:lnTo>
                  <a:pt x="4573" y="726"/>
                </a:lnTo>
                <a:lnTo>
                  <a:pt x="4584" y="721"/>
                </a:lnTo>
                <a:lnTo>
                  <a:pt x="4587" y="707"/>
                </a:lnTo>
                <a:lnTo>
                  <a:pt x="4592" y="708"/>
                </a:lnTo>
                <a:lnTo>
                  <a:pt x="4607" y="692"/>
                </a:lnTo>
                <a:lnTo>
                  <a:pt x="4625" y="703"/>
                </a:lnTo>
                <a:lnTo>
                  <a:pt x="4627" y="695"/>
                </a:lnTo>
                <a:lnTo>
                  <a:pt x="4630" y="686"/>
                </a:lnTo>
                <a:lnTo>
                  <a:pt x="4625" y="678"/>
                </a:lnTo>
                <a:lnTo>
                  <a:pt x="4657" y="665"/>
                </a:lnTo>
                <a:lnTo>
                  <a:pt x="4643" y="662"/>
                </a:lnTo>
                <a:lnTo>
                  <a:pt x="4645" y="656"/>
                </a:lnTo>
                <a:lnTo>
                  <a:pt x="4667" y="645"/>
                </a:lnTo>
                <a:lnTo>
                  <a:pt x="4665" y="656"/>
                </a:lnTo>
                <a:lnTo>
                  <a:pt x="4672" y="645"/>
                </a:lnTo>
                <a:lnTo>
                  <a:pt x="4678" y="643"/>
                </a:lnTo>
                <a:lnTo>
                  <a:pt x="4684" y="636"/>
                </a:lnTo>
                <a:lnTo>
                  <a:pt x="4679" y="631"/>
                </a:lnTo>
                <a:lnTo>
                  <a:pt x="4688" y="622"/>
                </a:lnTo>
                <a:lnTo>
                  <a:pt x="4698" y="624"/>
                </a:lnTo>
                <a:lnTo>
                  <a:pt x="4704" y="611"/>
                </a:lnTo>
                <a:lnTo>
                  <a:pt x="4708" y="599"/>
                </a:lnTo>
                <a:lnTo>
                  <a:pt x="4708" y="595"/>
                </a:lnTo>
                <a:lnTo>
                  <a:pt x="4719" y="582"/>
                </a:lnTo>
                <a:lnTo>
                  <a:pt x="4722" y="573"/>
                </a:lnTo>
                <a:lnTo>
                  <a:pt x="4729" y="567"/>
                </a:lnTo>
                <a:lnTo>
                  <a:pt x="4729" y="549"/>
                </a:lnTo>
                <a:lnTo>
                  <a:pt x="4726" y="548"/>
                </a:lnTo>
                <a:lnTo>
                  <a:pt x="4722" y="534"/>
                </a:lnTo>
                <a:lnTo>
                  <a:pt x="4731" y="538"/>
                </a:lnTo>
                <a:lnTo>
                  <a:pt x="4730" y="518"/>
                </a:lnTo>
                <a:lnTo>
                  <a:pt x="4716" y="518"/>
                </a:lnTo>
                <a:lnTo>
                  <a:pt x="4703" y="506"/>
                </a:lnTo>
                <a:lnTo>
                  <a:pt x="4701" y="491"/>
                </a:lnTo>
                <a:lnTo>
                  <a:pt x="4692" y="492"/>
                </a:lnTo>
                <a:lnTo>
                  <a:pt x="4689" y="502"/>
                </a:lnTo>
                <a:lnTo>
                  <a:pt x="4686" y="507"/>
                </a:lnTo>
                <a:lnTo>
                  <a:pt x="4681" y="497"/>
                </a:lnTo>
                <a:lnTo>
                  <a:pt x="4681" y="493"/>
                </a:lnTo>
                <a:lnTo>
                  <a:pt x="4676" y="481"/>
                </a:lnTo>
                <a:lnTo>
                  <a:pt x="4679" y="475"/>
                </a:lnTo>
                <a:lnTo>
                  <a:pt x="4666" y="464"/>
                </a:lnTo>
                <a:lnTo>
                  <a:pt x="4660" y="454"/>
                </a:lnTo>
                <a:lnTo>
                  <a:pt x="4662" y="447"/>
                </a:lnTo>
                <a:lnTo>
                  <a:pt x="4670" y="449"/>
                </a:lnTo>
                <a:lnTo>
                  <a:pt x="4687" y="470"/>
                </a:lnTo>
                <a:lnTo>
                  <a:pt x="4717" y="490"/>
                </a:lnTo>
                <a:lnTo>
                  <a:pt x="4711" y="507"/>
                </a:lnTo>
                <a:lnTo>
                  <a:pt x="4717" y="505"/>
                </a:lnTo>
                <a:lnTo>
                  <a:pt x="4724" y="493"/>
                </a:lnTo>
                <a:lnTo>
                  <a:pt x="4736" y="455"/>
                </a:lnTo>
                <a:lnTo>
                  <a:pt x="4736" y="441"/>
                </a:lnTo>
                <a:lnTo>
                  <a:pt x="4732" y="428"/>
                </a:lnTo>
                <a:lnTo>
                  <a:pt x="4726" y="432"/>
                </a:lnTo>
                <a:lnTo>
                  <a:pt x="4717" y="428"/>
                </a:lnTo>
                <a:lnTo>
                  <a:pt x="4713" y="400"/>
                </a:lnTo>
                <a:lnTo>
                  <a:pt x="4714" y="389"/>
                </a:lnTo>
                <a:lnTo>
                  <a:pt x="4698" y="360"/>
                </a:lnTo>
                <a:lnTo>
                  <a:pt x="4689" y="364"/>
                </a:lnTo>
                <a:lnTo>
                  <a:pt x="4695" y="378"/>
                </a:lnTo>
                <a:lnTo>
                  <a:pt x="4686" y="387"/>
                </a:lnTo>
                <a:lnTo>
                  <a:pt x="4684" y="394"/>
                </a:lnTo>
                <a:lnTo>
                  <a:pt x="4679" y="394"/>
                </a:lnTo>
                <a:lnTo>
                  <a:pt x="4672" y="374"/>
                </a:lnTo>
                <a:lnTo>
                  <a:pt x="4662" y="362"/>
                </a:lnTo>
                <a:lnTo>
                  <a:pt x="4670" y="358"/>
                </a:lnTo>
                <a:lnTo>
                  <a:pt x="4671" y="349"/>
                </a:lnTo>
                <a:lnTo>
                  <a:pt x="4673" y="341"/>
                </a:lnTo>
                <a:lnTo>
                  <a:pt x="4647" y="315"/>
                </a:lnTo>
                <a:lnTo>
                  <a:pt x="4640" y="318"/>
                </a:lnTo>
                <a:lnTo>
                  <a:pt x="4639" y="306"/>
                </a:lnTo>
                <a:lnTo>
                  <a:pt x="4624" y="283"/>
                </a:lnTo>
                <a:lnTo>
                  <a:pt x="4603" y="271"/>
                </a:lnTo>
                <a:lnTo>
                  <a:pt x="4607" y="266"/>
                </a:lnTo>
                <a:lnTo>
                  <a:pt x="4603" y="258"/>
                </a:lnTo>
                <a:lnTo>
                  <a:pt x="4593" y="255"/>
                </a:lnTo>
                <a:lnTo>
                  <a:pt x="4588" y="261"/>
                </a:lnTo>
                <a:lnTo>
                  <a:pt x="4585" y="255"/>
                </a:lnTo>
                <a:lnTo>
                  <a:pt x="4586" y="244"/>
                </a:lnTo>
                <a:lnTo>
                  <a:pt x="4569" y="248"/>
                </a:lnTo>
                <a:lnTo>
                  <a:pt x="4539" y="242"/>
                </a:lnTo>
                <a:lnTo>
                  <a:pt x="4523" y="255"/>
                </a:lnTo>
                <a:lnTo>
                  <a:pt x="4518" y="253"/>
                </a:lnTo>
                <a:lnTo>
                  <a:pt x="4509" y="255"/>
                </a:lnTo>
                <a:lnTo>
                  <a:pt x="4489" y="238"/>
                </a:lnTo>
                <a:lnTo>
                  <a:pt x="4477" y="248"/>
                </a:lnTo>
                <a:lnTo>
                  <a:pt x="4469" y="247"/>
                </a:lnTo>
                <a:lnTo>
                  <a:pt x="4441" y="253"/>
                </a:lnTo>
                <a:lnTo>
                  <a:pt x="4435" y="247"/>
                </a:lnTo>
                <a:lnTo>
                  <a:pt x="4426" y="255"/>
                </a:lnTo>
                <a:lnTo>
                  <a:pt x="4428" y="248"/>
                </a:lnTo>
                <a:lnTo>
                  <a:pt x="4432" y="242"/>
                </a:lnTo>
                <a:lnTo>
                  <a:pt x="4430" y="238"/>
                </a:lnTo>
                <a:lnTo>
                  <a:pt x="4424" y="237"/>
                </a:lnTo>
                <a:lnTo>
                  <a:pt x="4421" y="244"/>
                </a:lnTo>
                <a:lnTo>
                  <a:pt x="4410" y="247"/>
                </a:lnTo>
                <a:lnTo>
                  <a:pt x="4409" y="258"/>
                </a:lnTo>
                <a:lnTo>
                  <a:pt x="4405" y="264"/>
                </a:lnTo>
                <a:lnTo>
                  <a:pt x="4416" y="261"/>
                </a:lnTo>
                <a:lnTo>
                  <a:pt x="4409" y="272"/>
                </a:lnTo>
                <a:lnTo>
                  <a:pt x="4403" y="272"/>
                </a:lnTo>
                <a:lnTo>
                  <a:pt x="4402" y="283"/>
                </a:lnTo>
                <a:lnTo>
                  <a:pt x="4397" y="294"/>
                </a:lnTo>
                <a:lnTo>
                  <a:pt x="4386" y="299"/>
                </a:lnTo>
                <a:lnTo>
                  <a:pt x="4382" y="296"/>
                </a:lnTo>
                <a:lnTo>
                  <a:pt x="4380" y="307"/>
                </a:lnTo>
                <a:lnTo>
                  <a:pt x="4356" y="306"/>
                </a:lnTo>
                <a:lnTo>
                  <a:pt x="4349" y="312"/>
                </a:lnTo>
                <a:lnTo>
                  <a:pt x="4334" y="306"/>
                </a:lnTo>
                <a:lnTo>
                  <a:pt x="4313" y="306"/>
                </a:lnTo>
                <a:lnTo>
                  <a:pt x="4313" y="301"/>
                </a:lnTo>
                <a:lnTo>
                  <a:pt x="4311" y="299"/>
                </a:lnTo>
                <a:lnTo>
                  <a:pt x="4329" y="288"/>
                </a:lnTo>
                <a:lnTo>
                  <a:pt x="4333" y="292"/>
                </a:lnTo>
                <a:lnTo>
                  <a:pt x="4343" y="264"/>
                </a:lnTo>
                <a:lnTo>
                  <a:pt x="4349" y="253"/>
                </a:lnTo>
                <a:lnTo>
                  <a:pt x="4353" y="242"/>
                </a:lnTo>
                <a:lnTo>
                  <a:pt x="4367" y="238"/>
                </a:lnTo>
                <a:lnTo>
                  <a:pt x="4377" y="216"/>
                </a:lnTo>
                <a:lnTo>
                  <a:pt x="4373" y="213"/>
                </a:lnTo>
                <a:lnTo>
                  <a:pt x="4370" y="207"/>
                </a:lnTo>
                <a:lnTo>
                  <a:pt x="4372" y="204"/>
                </a:lnTo>
                <a:lnTo>
                  <a:pt x="4380" y="204"/>
                </a:lnTo>
                <a:lnTo>
                  <a:pt x="4380" y="197"/>
                </a:lnTo>
                <a:lnTo>
                  <a:pt x="4373" y="195"/>
                </a:lnTo>
                <a:lnTo>
                  <a:pt x="4373" y="188"/>
                </a:lnTo>
                <a:lnTo>
                  <a:pt x="4375" y="183"/>
                </a:lnTo>
                <a:lnTo>
                  <a:pt x="4349" y="175"/>
                </a:lnTo>
                <a:lnTo>
                  <a:pt x="4344" y="178"/>
                </a:lnTo>
                <a:lnTo>
                  <a:pt x="4338" y="168"/>
                </a:lnTo>
                <a:lnTo>
                  <a:pt x="4329" y="166"/>
                </a:lnTo>
                <a:lnTo>
                  <a:pt x="4321" y="166"/>
                </a:lnTo>
                <a:lnTo>
                  <a:pt x="4312" y="173"/>
                </a:lnTo>
                <a:lnTo>
                  <a:pt x="4306" y="164"/>
                </a:lnTo>
                <a:lnTo>
                  <a:pt x="4289" y="173"/>
                </a:lnTo>
                <a:lnTo>
                  <a:pt x="4294" y="157"/>
                </a:lnTo>
                <a:lnTo>
                  <a:pt x="4292" y="143"/>
                </a:lnTo>
                <a:lnTo>
                  <a:pt x="4286" y="162"/>
                </a:lnTo>
                <a:lnTo>
                  <a:pt x="4268" y="161"/>
                </a:lnTo>
                <a:lnTo>
                  <a:pt x="4211" y="189"/>
                </a:lnTo>
                <a:lnTo>
                  <a:pt x="4224" y="169"/>
                </a:lnTo>
                <a:lnTo>
                  <a:pt x="4231" y="166"/>
                </a:lnTo>
                <a:lnTo>
                  <a:pt x="4256" y="126"/>
                </a:lnTo>
                <a:lnTo>
                  <a:pt x="4268" y="116"/>
                </a:lnTo>
                <a:lnTo>
                  <a:pt x="4276" y="115"/>
                </a:lnTo>
                <a:lnTo>
                  <a:pt x="4286" y="98"/>
                </a:lnTo>
                <a:lnTo>
                  <a:pt x="4286" y="91"/>
                </a:lnTo>
                <a:lnTo>
                  <a:pt x="4301" y="88"/>
                </a:lnTo>
                <a:lnTo>
                  <a:pt x="4310" y="95"/>
                </a:lnTo>
                <a:lnTo>
                  <a:pt x="4301" y="82"/>
                </a:lnTo>
                <a:lnTo>
                  <a:pt x="4290" y="43"/>
                </a:lnTo>
                <a:lnTo>
                  <a:pt x="4281" y="39"/>
                </a:lnTo>
                <a:lnTo>
                  <a:pt x="4276" y="48"/>
                </a:lnTo>
                <a:lnTo>
                  <a:pt x="4259" y="45"/>
                </a:lnTo>
                <a:lnTo>
                  <a:pt x="4242" y="34"/>
                </a:lnTo>
                <a:lnTo>
                  <a:pt x="4226" y="7"/>
                </a:lnTo>
                <a:lnTo>
                  <a:pt x="4219" y="17"/>
                </a:lnTo>
                <a:lnTo>
                  <a:pt x="4213" y="14"/>
                </a:lnTo>
                <a:lnTo>
                  <a:pt x="4211" y="12"/>
                </a:lnTo>
                <a:lnTo>
                  <a:pt x="4211" y="5"/>
                </a:lnTo>
                <a:lnTo>
                  <a:pt x="4203" y="0"/>
                </a:lnTo>
                <a:lnTo>
                  <a:pt x="4193" y="2"/>
                </a:lnTo>
                <a:lnTo>
                  <a:pt x="4178" y="14"/>
                </a:lnTo>
                <a:lnTo>
                  <a:pt x="4172" y="24"/>
                </a:lnTo>
                <a:lnTo>
                  <a:pt x="4166" y="27"/>
                </a:lnTo>
                <a:lnTo>
                  <a:pt x="4143" y="22"/>
                </a:lnTo>
                <a:lnTo>
                  <a:pt x="4139" y="35"/>
                </a:lnTo>
                <a:lnTo>
                  <a:pt x="4122" y="51"/>
                </a:lnTo>
                <a:lnTo>
                  <a:pt x="4098" y="88"/>
                </a:lnTo>
                <a:lnTo>
                  <a:pt x="4093" y="102"/>
                </a:lnTo>
                <a:lnTo>
                  <a:pt x="4073" y="120"/>
                </a:lnTo>
                <a:lnTo>
                  <a:pt x="4070" y="126"/>
                </a:lnTo>
                <a:lnTo>
                  <a:pt x="4049" y="157"/>
                </a:lnTo>
                <a:lnTo>
                  <a:pt x="4043" y="168"/>
                </a:lnTo>
                <a:lnTo>
                  <a:pt x="4042" y="178"/>
                </a:lnTo>
                <a:lnTo>
                  <a:pt x="4042" y="185"/>
                </a:lnTo>
                <a:lnTo>
                  <a:pt x="4039" y="194"/>
                </a:lnTo>
                <a:lnTo>
                  <a:pt x="4033" y="194"/>
                </a:lnTo>
                <a:lnTo>
                  <a:pt x="4032" y="201"/>
                </a:lnTo>
                <a:lnTo>
                  <a:pt x="4023" y="220"/>
                </a:lnTo>
                <a:lnTo>
                  <a:pt x="4025" y="222"/>
                </a:lnTo>
                <a:lnTo>
                  <a:pt x="4025" y="232"/>
                </a:lnTo>
                <a:lnTo>
                  <a:pt x="4030" y="238"/>
                </a:lnTo>
                <a:lnTo>
                  <a:pt x="4043" y="244"/>
                </a:lnTo>
                <a:lnTo>
                  <a:pt x="4046" y="258"/>
                </a:lnTo>
                <a:lnTo>
                  <a:pt x="4052" y="263"/>
                </a:lnTo>
                <a:lnTo>
                  <a:pt x="4050" y="267"/>
                </a:lnTo>
                <a:lnTo>
                  <a:pt x="4039" y="265"/>
                </a:lnTo>
                <a:lnTo>
                  <a:pt x="4037" y="258"/>
                </a:lnTo>
                <a:lnTo>
                  <a:pt x="4037" y="282"/>
                </a:lnTo>
                <a:lnTo>
                  <a:pt x="4041" y="285"/>
                </a:lnTo>
                <a:lnTo>
                  <a:pt x="4039" y="286"/>
                </a:lnTo>
                <a:lnTo>
                  <a:pt x="4010" y="303"/>
                </a:lnTo>
                <a:lnTo>
                  <a:pt x="3995" y="307"/>
                </a:lnTo>
                <a:lnTo>
                  <a:pt x="3975" y="306"/>
                </a:lnTo>
                <a:lnTo>
                  <a:pt x="3962" y="312"/>
                </a:lnTo>
                <a:lnTo>
                  <a:pt x="3913" y="302"/>
                </a:lnTo>
                <a:lnTo>
                  <a:pt x="3915" y="310"/>
                </a:lnTo>
                <a:lnTo>
                  <a:pt x="3915" y="315"/>
                </a:lnTo>
                <a:lnTo>
                  <a:pt x="3921" y="321"/>
                </a:lnTo>
                <a:lnTo>
                  <a:pt x="3923" y="334"/>
                </a:lnTo>
                <a:lnTo>
                  <a:pt x="3934" y="335"/>
                </a:lnTo>
                <a:lnTo>
                  <a:pt x="3941" y="344"/>
                </a:lnTo>
                <a:lnTo>
                  <a:pt x="3941" y="351"/>
                </a:lnTo>
                <a:lnTo>
                  <a:pt x="3960" y="351"/>
                </a:lnTo>
                <a:lnTo>
                  <a:pt x="3967" y="356"/>
                </a:lnTo>
                <a:lnTo>
                  <a:pt x="3968" y="364"/>
                </a:lnTo>
                <a:lnTo>
                  <a:pt x="3963" y="377"/>
                </a:lnTo>
                <a:lnTo>
                  <a:pt x="3963" y="396"/>
                </a:lnTo>
                <a:lnTo>
                  <a:pt x="3960" y="406"/>
                </a:lnTo>
                <a:lnTo>
                  <a:pt x="3947" y="401"/>
                </a:lnTo>
                <a:lnTo>
                  <a:pt x="3947" y="389"/>
                </a:lnTo>
                <a:lnTo>
                  <a:pt x="3944" y="384"/>
                </a:lnTo>
                <a:lnTo>
                  <a:pt x="3923" y="380"/>
                </a:lnTo>
                <a:lnTo>
                  <a:pt x="3923" y="377"/>
                </a:lnTo>
                <a:lnTo>
                  <a:pt x="3926" y="366"/>
                </a:lnTo>
                <a:lnTo>
                  <a:pt x="3924" y="361"/>
                </a:lnTo>
                <a:lnTo>
                  <a:pt x="3907" y="364"/>
                </a:lnTo>
                <a:lnTo>
                  <a:pt x="3908" y="353"/>
                </a:lnTo>
                <a:lnTo>
                  <a:pt x="3902" y="352"/>
                </a:lnTo>
                <a:lnTo>
                  <a:pt x="3865" y="379"/>
                </a:lnTo>
                <a:lnTo>
                  <a:pt x="3869" y="389"/>
                </a:lnTo>
                <a:lnTo>
                  <a:pt x="3869" y="396"/>
                </a:lnTo>
                <a:lnTo>
                  <a:pt x="3864" y="396"/>
                </a:lnTo>
                <a:lnTo>
                  <a:pt x="3860" y="390"/>
                </a:lnTo>
                <a:lnTo>
                  <a:pt x="3849" y="393"/>
                </a:lnTo>
                <a:lnTo>
                  <a:pt x="3844" y="404"/>
                </a:lnTo>
                <a:lnTo>
                  <a:pt x="3851" y="405"/>
                </a:lnTo>
                <a:lnTo>
                  <a:pt x="3854" y="409"/>
                </a:lnTo>
                <a:lnTo>
                  <a:pt x="3855" y="417"/>
                </a:lnTo>
                <a:lnTo>
                  <a:pt x="3850" y="419"/>
                </a:lnTo>
                <a:lnTo>
                  <a:pt x="3838" y="415"/>
                </a:lnTo>
                <a:lnTo>
                  <a:pt x="3821" y="428"/>
                </a:lnTo>
                <a:lnTo>
                  <a:pt x="3821" y="415"/>
                </a:lnTo>
                <a:lnTo>
                  <a:pt x="3819" y="411"/>
                </a:lnTo>
                <a:lnTo>
                  <a:pt x="3815" y="415"/>
                </a:lnTo>
                <a:lnTo>
                  <a:pt x="3805" y="431"/>
                </a:lnTo>
                <a:lnTo>
                  <a:pt x="3797" y="431"/>
                </a:lnTo>
                <a:lnTo>
                  <a:pt x="3784" y="442"/>
                </a:lnTo>
                <a:lnTo>
                  <a:pt x="3780" y="439"/>
                </a:lnTo>
                <a:lnTo>
                  <a:pt x="3790" y="427"/>
                </a:lnTo>
                <a:lnTo>
                  <a:pt x="3791" y="419"/>
                </a:lnTo>
                <a:lnTo>
                  <a:pt x="3780" y="417"/>
                </a:lnTo>
                <a:lnTo>
                  <a:pt x="3779" y="411"/>
                </a:lnTo>
                <a:lnTo>
                  <a:pt x="3774" y="419"/>
                </a:lnTo>
                <a:lnTo>
                  <a:pt x="3756" y="423"/>
                </a:lnTo>
                <a:lnTo>
                  <a:pt x="3748" y="438"/>
                </a:lnTo>
                <a:lnTo>
                  <a:pt x="3740" y="442"/>
                </a:lnTo>
                <a:lnTo>
                  <a:pt x="3736" y="436"/>
                </a:lnTo>
                <a:lnTo>
                  <a:pt x="3756" y="414"/>
                </a:lnTo>
                <a:lnTo>
                  <a:pt x="3761" y="393"/>
                </a:lnTo>
                <a:lnTo>
                  <a:pt x="3745" y="380"/>
                </a:lnTo>
                <a:lnTo>
                  <a:pt x="3716" y="382"/>
                </a:lnTo>
                <a:lnTo>
                  <a:pt x="3711" y="385"/>
                </a:lnTo>
                <a:lnTo>
                  <a:pt x="3710" y="393"/>
                </a:lnTo>
                <a:lnTo>
                  <a:pt x="3678" y="383"/>
                </a:lnTo>
                <a:lnTo>
                  <a:pt x="3676" y="390"/>
                </a:lnTo>
                <a:lnTo>
                  <a:pt x="3665" y="399"/>
                </a:lnTo>
                <a:lnTo>
                  <a:pt x="3657" y="389"/>
                </a:lnTo>
                <a:lnTo>
                  <a:pt x="3629" y="390"/>
                </a:lnTo>
                <a:lnTo>
                  <a:pt x="3628" y="394"/>
                </a:lnTo>
                <a:lnTo>
                  <a:pt x="3635" y="399"/>
                </a:lnTo>
                <a:lnTo>
                  <a:pt x="3635" y="403"/>
                </a:lnTo>
                <a:lnTo>
                  <a:pt x="3609" y="409"/>
                </a:lnTo>
                <a:lnTo>
                  <a:pt x="3608" y="405"/>
                </a:lnTo>
                <a:lnTo>
                  <a:pt x="3611" y="398"/>
                </a:lnTo>
                <a:lnTo>
                  <a:pt x="3604" y="399"/>
                </a:lnTo>
                <a:lnTo>
                  <a:pt x="3590" y="412"/>
                </a:lnTo>
                <a:lnTo>
                  <a:pt x="3586" y="401"/>
                </a:lnTo>
                <a:lnTo>
                  <a:pt x="3581" y="405"/>
                </a:lnTo>
                <a:lnTo>
                  <a:pt x="3581" y="423"/>
                </a:lnTo>
                <a:lnTo>
                  <a:pt x="3585" y="427"/>
                </a:lnTo>
                <a:lnTo>
                  <a:pt x="3604" y="417"/>
                </a:lnTo>
                <a:lnTo>
                  <a:pt x="3607" y="428"/>
                </a:lnTo>
                <a:lnTo>
                  <a:pt x="3611" y="435"/>
                </a:lnTo>
                <a:lnTo>
                  <a:pt x="3612" y="432"/>
                </a:lnTo>
                <a:lnTo>
                  <a:pt x="3612" y="426"/>
                </a:lnTo>
                <a:lnTo>
                  <a:pt x="3619" y="423"/>
                </a:lnTo>
                <a:lnTo>
                  <a:pt x="3618" y="428"/>
                </a:lnTo>
                <a:lnTo>
                  <a:pt x="3620" y="435"/>
                </a:lnTo>
                <a:lnTo>
                  <a:pt x="3614" y="446"/>
                </a:lnTo>
                <a:lnTo>
                  <a:pt x="3549" y="471"/>
                </a:lnTo>
                <a:lnTo>
                  <a:pt x="3520" y="475"/>
                </a:lnTo>
                <a:lnTo>
                  <a:pt x="3516" y="473"/>
                </a:lnTo>
                <a:lnTo>
                  <a:pt x="3514" y="481"/>
                </a:lnTo>
                <a:lnTo>
                  <a:pt x="3514" y="492"/>
                </a:lnTo>
                <a:lnTo>
                  <a:pt x="3514" y="489"/>
                </a:lnTo>
                <a:lnTo>
                  <a:pt x="3501" y="487"/>
                </a:lnTo>
                <a:lnTo>
                  <a:pt x="3488" y="496"/>
                </a:lnTo>
                <a:lnTo>
                  <a:pt x="3473" y="490"/>
                </a:lnTo>
                <a:lnTo>
                  <a:pt x="3455" y="502"/>
                </a:lnTo>
                <a:lnTo>
                  <a:pt x="3436" y="502"/>
                </a:lnTo>
                <a:lnTo>
                  <a:pt x="3420" y="516"/>
                </a:lnTo>
                <a:lnTo>
                  <a:pt x="3434" y="524"/>
                </a:lnTo>
                <a:lnTo>
                  <a:pt x="3415" y="529"/>
                </a:lnTo>
                <a:lnTo>
                  <a:pt x="3401" y="541"/>
                </a:lnTo>
                <a:lnTo>
                  <a:pt x="3385" y="528"/>
                </a:lnTo>
                <a:lnTo>
                  <a:pt x="3378" y="536"/>
                </a:lnTo>
                <a:lnTo>
                  <a:pt x="3366" y="539"/>
                </a:lnTo>
                <a:lnTo>
                  <a:pt x="3365" y="544"/>
                </a:lnTo>
                <a:lnTo>
                  <a:pt x="3371" y="544"/>
                </a:lnTo>
                <a:lnTo>
                  <a:pt x="3374" y="550"/>
                </a:lnTo>
                <a:lnTo>
                  <a:pt x="3355" y="555"/>
                </a:lnTo>
                <a:lnTo>
                  <a:pt x="3354" y="562"/>
                </a:lnTo>
                <a:lnTo>
                  <a:pt x="3344" y="566"/>
                </a:lnTo>
                <a:lnTo>
                  <a:pt x="3333" y="584"/>
                </a:lnTo>
                <a:lnTo>
                  <a:pt x="3322" y="593"/>
                </a:lnTo>
                <a:lnTo>
                  <a:pt x="3321" y="598"/>
                </a:lnTo>
                <a:lnTo>
                  <a:pt x="3322" y="604"/>
                </a:lnTo>
                <a:lnTo>
                  <a:pt x="3319" y="608"/>
                </a:lnTo>
                <a:lnTo>
                  <a:pt x="3305" y="614"/>
                </a:lnTo>
                <a:lnTo>
                  <a:pt x="3300" y="605"/>
                </a:lnTo>
                <a:lnTo>
                  <a:pt x="3292" y="604"/>
                </a:lnTo>
                <a:lnTo>
                  <a:pt x="3269" y="602"/>
                </a:lnTo>
                <a:lnTo>
                  <a:pt x="3261" y="606"/>
                </a:lnTo>
                <a:lnTo>
                  <a:pt x="3256" y="611"/>
                </a:lnTo>
                <a:lnTo>
                  <a:pt x="3262" y="618"/>
                </a:lnTo>
                <a:lnTo>
                  <a:pt x="3279" y="625"/>
                </a:lnTo>
                <a:lnTo>
                  <a:pt x="3301" y="626"/>
                </a:lnTo>
                <a:lnTo>
                  <a:pt x="3297" y="633"/>
                </a:lnTo>
                <a:lnTo>
                  <a:pt x="3288" y="642"/>
                </a:lnTo>
                <a:lnTo>
                  <a:pt x="3281" y="640"/>
                </a:lnTo>
                <a:lnTo>
                  <a:pt x="3279" y="633"/>
                </a:lnTo>
                <a:lnTo>
                  <a:pt x="3272" y="640"/>
                </a:lnTo>
                <a:lnTo>
                  <a:pt x="3274" y="645"/>
                </a:lnTo>
                <a:lnTo>
                  <a:pt x="3268" y="659"/>
                </a:lnTo>
                <a:lnTo>
                  <a:pt x="3262" y="667"/>
                </a:lnTo>
                <a:lnTo>
                  <a:pt x="3256" y="683"/>
                </a:lnTo>
                <a:lnTo>
                  <a:pt x="3249" y="683"/>
                </a:lnTo>
                <a:lnTo>
                  <a:pt x="3247" y="694"/>
                </a:lnTo>
                <a:lnTo>
                  <a:pt x="3253" y="702"/>
                </a:lnTo>
                <a:lnTo>
                  <a:pt x="3246" y="708"/>
                </a:lnTo>
                <a:lnTo>
                  <a:pt x="3236" y="691"/>
                </a:lnTo>
                <a:lnTo>
                  <a:pt x="3222" y="684"/>
                </a:lnTo>
                <a:lnTo>
                  <a:pt x="3221" y="674"/>
                </a:lnTo>
                <a:lnTo>
                  <a:pt x="3204" y="667"/>
                </a:lnTo>
                <a:lnTo>
                  <a:pt x="3203" y="668"/>
                </a:lnTo>
                <a:lnTo>
                  <a:pt x="3209" y="681"/>
                </a:lnTo>
                <a:lnTo>
                  <a:pt x="3194" y="690"/>
                </a:lnTo>
                <a:lnTo>
                  <a:pt x="3197" y="699"/>
                </a:lnTo>
                <a:lnTo>
                  <a:pt x="3192" y="701"/>
                </a:lnTo>
                <a:lnTo>
                  <a:pt x="3193" y="707"/>
                </a:lnTo>
                <a:lnTo>
                  <a:pt x="3222" y="711"/>
                </a:lnTo>
                <a:lnTo>
                  <a:pt x="3229" y="717"/>
                </a:lnTo>
                <a:lnTo>
                  <a:pt x="3242" y="724"/>
                </a:lnTo>
                <a:lnTo>
                  <a:pt x="3238" y="728"/>
                </a:lnTo>
                <a:lnTo>
                  <a:pt x="3238" y="735"/>
                </a:lnTo>
                <a:lnTo>
                  <a:pt x="3242" y="739"/>
                </a:lnTo>
                <a:lnTo>
                  <a:pt x="3240" y="743"/>
                </a:lnTo>
                <a:lnTo>
                  <a:pt x="3227" y="740"/>
                </a:lnTo>
                <a:lnTo>
                  <a:pt x="3224" y="744"/>
                </a:lnTo>
                <a:lnTo>
                  <a:pt x="3211" y="750"/>
                </a:lnTo>
                <a:lnTo>
                  <a:pt x="3215" y="756"/>
                </a:lnTo>
                <a:lnTo>
                  <a:pt x="3204" y="756"/>
                </a:lnTo>
                <a:lnTo>
                  <a:pt x="3202" y="761"/>
                </a:lnTo>
                <a:lnTo>
                  <a:pt x="3203" y="771"/>
                </a:lnTo>
                <a:lnTo>
                  <a:pt x="3209" y="777"/>
                </a:lnTo>
                <a:lnTo>
                  <a:pt x="3246" y="788"/>
                </a:lnTo>
                <a:lnTo>
                  <a:pt x="3249" y="814"/>
                </a:lnTo>
                <a:lnTo>
                  <a:pt x="3253" y="821"/>
                </a:lnTo>
                <a:lnTo>
                  <a:pt x="3259" y="826"/>
                </a:lnTo>
                <a:lnTo>
                  <a:pt x="3254" y="832"/>
                </a:lnTo>
                <a:lnTo>
                  <a:pt x="3242" y="828"/>
                </a:lnTo>
                <a:lnTo>
                  <a:pt x="3242" y="831"/>
                </a:lnTo>
                <a:lnTo>
                  <a:pt x="3245" y="839"/>
                </a:lnTo>
                <a:lnTo>
                  <a:pt x="3240" y="841"/>
                </a:lnTo>
                <a:lnTo>
                  <a:pt x="3242" y="847"/>
                </a:lnTo>
                <a:lnTo>
                  <a:pt x="3247" y="850"/>
                </a:lnTo>
                <a:lnTo>
                  <a:pt x="3247" y="856"/>
                </a:lnTo>
                <a:lnTo>
                  <a:pt x="3237" y="861"/>
                </a:lnTo>
                <a:lnTo>
                  <a:pt x="3215" y="863"/>
                </a:lnTo>
                <a:lnTo>
                  <a:pt x="3202" y="872"/>
                </a:lnTo>
                <a:lnTo>
                  <a:pt x="3189" y="871"/>
                </a:lnTo>
                <a:lnTo>
                  <a:pt x="3182" y="874"/>
                </a:lnTo>
                <a:lnTo>
                  <a:pt x="3179" y="883"/>
                </a:lnTo>
                <a:lnTo>
                  <a:pt x="3166" y="894"/>
                </a:lnTo>
                <a:lnTo>
                  <a:pt x="3148" y="889"/>
                </a:lnTo>
                <a:lnTo>
                  <a:pt x="3145" y="883"/>
                </a:lnTo>
                <a:lnTo>
                  <a:pt x="3143" y="883"/>
                </a:lnTo>
                <a:lnTo>
                  <a:pt x="3130" y="888"/>
                </a:lnTo>
                <a:lnTo>
                  <a:pt x="3105" y="893"/>
                </a:lnTo>
                <a:lnTo>
                  <a:pt x="3082" y="900"/>
                </a:lnTo>
                <a:lnTo>
                  <a:pt x="3035" y="906"/>
                </a:lnTo>
                <a:lnTo>
                  <a:pt x="3026" y="900"/>
                </a:lnTo>
                <a:lnTo>
                  <a:pt x="3007" y="904"/>
                </a:lnTo>
                <a:lnTo>
                  <a:pt x="2989" y="901"/>
                </a:lnTo>
                <a:lnTo>
                  <a:pt x="2952" y="912"/>
                </a:lnTo>
                <a:lnTo>
                  <a:pt x="2952" y="917"/>
                </a:lnTo>
                <a:lnTo>
                  <a:pt x="2950" y="920"/>
                </a:lnTo>
                <a:lnTo>
                  <a:pt x="2939" y="914"/>
                </a:lnTo>
                <a:lnTo>
                  <a:pt x="2929" y="918"/>
                </a:lnTo>
                <a:lnTo>
                  <a:pt x="2928" y="922"/>
                </a:lnTo>
                <a:lnTo>
                  <a:pt x="2912" y="926"/>
                </a:lnTo>
                <a:lnTo>
                  <a:pt x="2913" y="936"/>
                </a:lnTo>
                <a:lnTo>
                  <a:pt x="2917" y="944"/>
                </a:lnTo>
                <a:lnTo>
                  <a:pt x="2920" y="943"/>
                </a:lnTo>
                <a:lnTo>
                  <a:pt x="2921" y="938"/>
                </a:lnTo>
                <a:lnTo>
                  <a:pt x="2926" y="939"/>
                </a:lnTo>
                <a:lnTo>
                  <a:pt x="2924" y="947"/>
                </a:lnTo>
                <a:lnTo>
                  <a:pt x="2912" y="958"/>
                </a:lnTo>
                <a:lnTo>
                  <a:pt x="2912" y="964"/>
                </a:lnTo>
                <a:lnTo>
                  <a:pt x="2904" y="960"/>
                </a:lnTo>
                <a:lnTo>
                  <a:pt x="2901" y="966"/>
                </a:lnTo>
                <a:lnTo>
                  <a:pt x="2904" y="975"/>
                </a:lnTo>
                <a:lnTo>
                  <a:pt x="2913" y="977"/>
                </a:lnTo>
                <a:lnTo>
                  <a:pt x="2913" y="987"/>
                </a:lnTo>
                <a:lnTo>
                  <a:pt x="2901" y="996"/>
                </a:lnTo>
                <a:lnTo>
                  <a:pt x="2918" y="1009"/>
                </a:lnTo>
                <a:lnTo>
                  <a:pt x="2917" y="1014"/>
                </a:lnTo>
                <a:lnTo>
                  <a:pt x="2923" y="1019"/>
                </a:lnTo>
                <a:lnTo>
                  <a:pt x="2926" y="1018"/>
                </a:lnTo>
                <a:lnTo>
                  <a:pt x="2931" y="1040"/>
                </a:lnTo>
                <a:lnTo>
                  <a:pt x="2937" y="1046"/>
                </a:lnTo>
                <a:lnTo>
                  <a:pt x="2934" y="1052"/>
                </a:lnTo>
                <a:lnTo>
                  <a:pt x="2933" y="1058"/>
                </a:lnTo>
                <a:lnTo>
                  <a:pt x="2929" y="1066"/>
                </a:lnTo>
                <a:lnTo>
                  <a:pt x="2924" y="1082"/>
                </a:lnTo>
                <a:lnTo>
                  <a:pt x="2925" y="1097"/>
                </a:lnTo>
                <a:lnTo>
                  <a:pt x="2930" y="1105"/>
                </a:lnTo>
                <a:lnTo>
                  <a:pt x="2930" y="1122"/>
                </a:lnTo>
                <a:lnTo>
                  <a:pt x="2935" y="1133"/>
                </a:lnTo>
                <a:lnTo>
                  <a:pt x="2949" y="1149"/>
                </a:lnTo>
                <a:lnTo>
                  <a:pt x="2962" y="1153"/>
                </a:lnTo>
                <a:lnTo>
                  <a:pt x="2987" y="1157"/>
                </a:lnTo>
                <a:lnTo>
                  <a:pt x="3001" y="1168"/>
                </a:lnTo>
                <a:lnTo>
                  <a:pt x="3009" y="1168"/>
                </a:lnTo>
                <a:lnTo>
                  <a:pt x="3015" y="1184"/>
                </a:lnTo>
                <a:lnTo>
                  <a:pt x="3010" y="1196"/>
                </a:lnTo>
                <a:lnTo>
                  <a:pt x="3006" y="1200"/>
                </a:lnTo>
                <a:lnTo>
                  <a:pt x="3017" y="1203"/>
                </a:lnTo>
                <a:lnTo>
                  <a:pt x="3023" y="1211"/>
                </a:lnTo>
                <a:lnTo>
                  <a:pt x="3031" y="1227"/>
                </a:lnTo>
                <a:lnTo>
                  <a:pt x="3041" y="1233"/>
                </a:lnTo>
                <a:lnTo>
                  <a:pt x="3060" y="1239"/>
                </a:lnTo>
                <a:lnTo>
                  <a:pt x="3069" y="1246"/>
                </a:lnTo>
                <a:lnTo>
                  <a:pt x="3073" y="1239"/>
                </a:lnTo>
                <a:lnTo>
                  <a:pt x="3076" y="1254"/>
                </a:lnTo>
                <a:lnTo>
                  <a:pt x="3084" y="1272"/>
                </a:lnTo>
                <a:lnTo>
                  <a:pt x="3084" y="1282"/>
                </a:lnTo>
                <a:lnTo>
                  <a:pt x="3080" y="1302"/>
                </a:lnTo>
                <a:lnTo>
                  <a:pt x="3069" y="1312"/>
                </a:lnTo>
                <a:lnTo>
                  <a:pt x="3068" y="1329"/>
                </a:lnTo>
                <a:lnTo>
                  <a:pt x="3060" y="1343"/>
                </a:lnTo>
                <a:lnTo>
                  <a:pt x="3064" y="1358"/>
                </a:lnTo>
                <a:lnTo>
                  <a:pt x="3063" y="1372"/>
                </a:lnTo>
                <a:lnTo>
                  <a:pt x="3079" y="1394"/>
                </a:lnTo>
                <a:lnTo>
                  <a:pt x="3082" y="1426"/>
                </a:lnTo>
                <a:lnTo>
                  <a:pt x="3087" y="1440"/>
                </a:lnTo>
                <a:lnTo>
                  <a:pt x="3090" y="1459"/>
                </a:lnTo>
                <a:lnTo>
                  <a:pt x="3090" y="1474"/>
                </a:lnTo>
                <a:lnTo>
                  <a:pt x="3085" y="1487"/>
                </a:lnTo>
                <a:lnTo>
                  <a:pt x="3075" y="1501"/>
                </a:lnTo>
                <a:lnTo>
                  <a:pt x="3063" y="1504"/>
                </a:lnTo>
                <a:lnTo>
                  <a:pt x="3055" y="1501"/>
                </a:lnTo>
                <a:lnTo>
                  <a:pt x="3054" y="1509"/>
                </a:lnTo>
                <a:lnTo>
                  <a:pt x="3063" y="1530"/>
                </a:lnTo>
                <a:lnTo>
                  <a:pt x="3059" y="1539"/>
                </a:lnTo>
                <a:lnTo>
                  <a:pt x="3035" y="1529"/>
                </a:lnTo>
                <a:lnTo>
                  <a:pt x="3017" y="1528"/>
                </a:lnTo>
                <a:lnTo>
                  <a:pt x="3006" y="1517"/>
                </a:lnTo>
                <a:lnTo>
                  <a:pt x="3004" y="1504"/>
                </a:lnTo>
                <a:lnTo>
                  <a:pt x="3004" y="1458"/>
                </a:lnTo>
                <a:lnTo>
                  <a:pt x="3012" y="1428"/>
                </a:lnTo>
                <a:lnTo>
                  <a:pt x="3009" y="1422"/>
                </a:lnTo>
                <a:lnTo>
                  <a:pt x="3007" y="1393"/>
                </a:lnTo>
                <a:lnTo>
                  <a:pt x="3010" y="1379"/>
                </a:lnTo>
                <a:lnTo>
                  <a:pt x="3009" y="1362"/>
                </a:lnTo>
                <a:lnTo>
                  <a:pt x="3007" y="1352"/>
                </a:lnTo>
                <a:lnTo>
                  <a:pt x="3015" y="1340"/>
                </a:lnTo>
                <a:lnTo>
                  <a:pt x="3047" y="1319"/>
                </a:lnTo>
                <a:lnTo>
                  <a:pt x="3049" y="1313"/>
                </a:lnTo>
                <a:lnTo>
                  <a:pt x="3049" y="1300"/>
                </a:lnTo>
                <a:lnTo>
                  <a:pt x="3052" y="1288"/>
                </a:lnTo>
                <a:lnTo>
                  <a:pt x="3060" y="1287"/>
                </a:lnTo>
                <a:lnTo>
                  <a:pt x="3063" y="1270"/>
                </a:lnTo>
                <a:lnTo>
                  <a:pt x="3039" y="1254"/>
                </a:lnTo>
                <a:lnTo>
                  <a:pt x="3010" y="1264"/>
                </a:lnTo>
                <a:lnTo>
                  <a:pt x="2982" y="1267"/>
                </a:lnTo>
                <a:lnTo>
                  <a:pt x="2966" y="1260"/>
                </a:lnTo>
                <a:lnTo>
                  <a:pt x="2955" y="1248"/>
                </a:lnTo>
                <a:lnTo>
                  <a:pt x="2952" y="1250"/>
                </a:lnTo>
                <a:lnTo>
                  <a:pt x="2945" y="1235"/>
                </a:lnTo>
                <a:lnTo>
                  <a:pt x="2931" y="1219"/>
                </a:lnTo>
                <a:lnTo>
                  <a:pt x="2928" y="1212"/>
                </a:lnTo>
                <a:lnTo>
                  <a:pt x="2928" y="1203"/>
                </a:lnTo>
                <a:lnTo>
                  <a:pt x="2902" y="1191"/>
                </a:lnTo>
                <a:lnTo>
                  <a:pt x="2880" y="1174"/>
                </a:lnTo>
                <a:lnTo>
                  <a:pt x="2871" y="1163"/>
                </a:lnTo>
                <a:lnTo>
                  <a:pt x="2844" y="1149"/>
                </a:lnTo>
                <a:lnTo>
                  <a:pt x="2792" y="1148"/>
                </a:lnTo>
                <a:lnTo>
                  <a:pt x="2777" y="1151"/>
                </a:lnTo>
                <a:lnTo>
                  <a:pt x="2763" y="1171"/>
                </a:lnTo>
                <a:lnTo>
                  <a:pt x="2741" y="1181"/>
                </a:lnTo>
                <a:lnTo>
                  <a:pt x="2737" y="1201"/>
                </a:lnTo>
                <a:lnTo>
                  <a:pt x="2764" y="1202"/>
                </a:lnTo>
                <a:lnTo>
                  <a:pt x="2778" y="1213"/>
                </a:lnTo>
                <a:lnTo>
                  <a:pt x="2773" y="1227"/>
                </a:lnTo>
                <a:lnTo>
                  <a:pt x="2763" y="1240"/>
                </a:lnTo>
                <a:lnTo>
                  <a:pt x="2743" y="1246"/>
                </a:lnTo>
                <a:lnTo>
                  <a:pt x="2729" y="1259"/>
                </a:lnTo>
                <a:lnTo>
                  <a:pt x="2708" y="1265"/>
                </a:lnTo>
                <a:lnTo>
                  <a:pt x="2708" y="1249"/>
                </a:lnTo>
                <a:lnTo>
                  <a:pt x="2692" y="1233"/>
                </a:lnTo>
                <a:lnTo>
                  <a:pt x="2683" y="1217"/>
                </a:lnTo>
                <a:lnTo>
                  <a:pt x="2672" y="1218"/>
                </a:lnTo>
                <a:lnTo>
                  <a:pt x="2662" y="1232"/>
                </a:lnTo>
                <a:lnTo>
                  <a:pt x="2668" y="1239"/>
                </a:lnTo>
                <a:lnTo>
                  <a:pt x="2673" y="1260"/>
                </a:lnTo>
                <a:lnTo>
                  <a:pt x="2678" y="1275"/>
                </a:lnTo>
                <a:lnTo>
                  <a:pt x="2681" y="1287"/>
                </a:lnTo>
                <a:lnTo>
                  <a:pt x="2687" y="1289"/>
                </a:lnTo>
                <a:lnTo>
                  <a:pt x="2709" y="1308"/>
                </a:lnTo>
                <a:lnTo>
                  <a:pt x="2724" y="1314"/>
                </a:lnTo>
                <a:lnTo>
                  <a:pt x="2732" y="1326"/>
                </a:lnTo>
                <a:lnTo>
                  <a:pt x="2741" y="1327"/>
                </a:lnTo>
                <a:lnTo>
                  <a:pt x="2747" y="1335"/>
                </a:lnTo>
                <a:lnTo>
                  <a:pt x="2757" y="1329"/>
                </a:lnTo>
                <a:lnTo>
                  <a:pt x="2767" y="1319"/>
                </a:lnTo>
                <a:lnTo>
                  <a:pt x="2764" y="1334"/>
                </a:lnTo>
                <a:lnTo>
                  <a:pt x="2769" y="1341"/>
                </a:lnTo>
                <a:lnTo>
                  <a:pt x="2780" y="1337"/>
                </a:lnTo>
                <a:lnTo>
                  <a:pt x="2781" y="1367"/>
                </a:lnTo>
                <a:lnTo>
                  <a:pt x="2795" y="1383"/>
                </a:lnTo>
                <a:lnTo>
                  <a:pt x="2795" y="1393"/>
                </a:lnTo>
                <a:lnTo>
                  <a:pt x="2779" y="1390"/>
                </a:lnTo>
                <a:lnTo>
                  <a:pt x="2769" y="1384"/>
                </a:lnTo>
                <a:lnTo>
                  <a:pt x="2762" y="1377"/>
                </a:lnTo>
                <a:lnTo>
                  <a:pt x="2758" y="1367"/>
                </a:lnTo>
                <a:lnTo>
                  <a:pt x="2748" y="1358"/>
                </a:lnTo>
                <a:lnTo>
                  <a:pt x="2713" y="1354"/>
                </a:lnTo>
                <a:lnTo>
                  <a:pt x="2702" y="1348"/>
                </a:lnTo>
                <a:lnTo>
                  <a:pt x="2668" y="1345"/>
                </a:lnTo>
                <a:lnTo>
                  <a:pt x="2636" y="1332"/>
                </a:lnTo>
                <a:lnTo>
                  <a:pt x="2627" y="1325"/>
                </a:lnTo>
                <a:lnTo>
                  <a:pt x="2617" y="1310"/>
                </a:lnTo>
                <a:lnTo>
                  <a:pt x="2619" y="1307"/>
                </a:lnTo>
                <a:lnTo>
                  <a:pt x="2633" y="1304"/>
                </a:lnTo>
                <a:lnTo>
                  <a:pt x="2634" y="1299"/>
                </a:lnTo>
                <a:lnTo>
                  <a:pt x="2633" y="1278"/>
                </a:lnTo>
                <a:lnTo>
                  <a:pt x="2622" y="1256"/>
                </a:lnTo>
                <a:lnTo>
                  <a:pt x="2621" y="1246"/>
                </a:lnTo>
                <a:lnTo>
                  <a:pt x="2627" y="1222"/>
                </a:lnTo>
                <a:lnTo>
                  <a:pt x="2618" y="1211"/>
                </a:lnTo>
                <a:lnTo>
                  <a:pt x="2627" y="1202"/>
                </a:lnTo>
                <a:lnTo>
                  <a:pt x="2641" y="1163"/>
                </a:lnTo>
                <a:lnTo>
                  <a:pt x="2634" y="1137"/>
                </a:lnTo>
                <a:lnTo>
                  <a:pt x="2632" y="1120"/>
                </a:lnTo>
                <a:lnTo>
                  <a:pt x="2640" y="1115"/>
                </a:lnTo>
                <a:lnTo>
                  <a:pt x="2630" y="1100"/>
                </a:lnTo>
                <a:lnTo>
                  <a:pt x="2628" y="1090"/>
                </a:lnTo>
                <a:lnTo>
                  <a:pt x="2629" y="1082"/>
                </a:lnTo>
                <a:lnTo>
                  <a:pt x="2613" y="1066"/>
                </a:lnTo>
                <a:lnTo>
                  <a:pt x="2608" y="1055"/>
                </a:lnTo>
                <a:lnTo>
                  <a:pt x="2593" y="1063"/>
                </a:lnTo>
                <a:lnTo>
                  <a:pt x="2595" y="1074"/>
                </a:lnTo>
                <a:lnTo>
                  <a:pt x="2602" y="1094"/>
                </a:lnTo>
                <a:lnTo>
                  <a:pt x="2607" y="1115"/>
                </a:lnTo>
                <a:lnTo>
                  <a:pt x="2607" y="1160"/>
                </a:lnTo>
                <a:lnTo>
                  <a:pt x="2598" y="1176"/>
                </a:lnTo>
                <a:lnTo>
                  <a:pt x="2566" y="1207"/>
                </a:lnTo>
                <a:lnTo>
                  <a:pt x="2546" y="1217"/>
                </a:lnTo>
                <a:lnTo>
                  <a:pt x="2516" y="1239"/>
                </a:lnTo>
                <a:lnTo>
                  <a:pt x="2517" y="1253"/>
                </a:lnTo>
                <a:lnTo>
                  <a:pt x="2517" y="1261"/>
                </a:lnTo>
                <a:lnTo>
                  <a:pt x="2514" y="1272"/>
                </a:lnTo>
                <a:lnTo>
                  <a:pt x="2498" y="1289"/>
                </a:lnTo>
                <a:lnTo>
                  <a:pt x="2498" y="1298"/>
                </a:lnTo>
                <a:lnTo>
                  <a:pt x="2519" y="1321"/>
                </a:lnTo>
                <a:lnTo>
                  <a:pt x="2532" y="1343"/>
                </a:lnTo>
                <a:lnTo>
                  <a:pt x="2541" y="1362"/>
                </a:lnTo>
                <a:lnTo>
                  <a:pt x="2547" y="1395"/>
                </a:lnTo>
                <a:lnTo>
                  <a:pt x="2560" y="1417"/>
                </a:lnTo>
                <a:lnTo>
                  <a:pt x="2569" y="1438"/>
                </a:lnTo>
                <a:lnTo>
                  <a:pt x="2569" y="1448"/>
                </a:lnTo>
                <a:lnTo>
                  <a:pt x="2565" y="1468"/>
                </a:lnTo>
                <a:lnTo>
                  <a:pt x="2557" y="1488"/>
                </a:lnTo>
                <a:lnTo>
                  <a:pt x="2555" y="1496"/>
                </a:lnTo>
                <a:lnTo>
                  <a:pt x="2541" y="1514"/>
                </a:lnTo>
                <a:lnTo>
                  <a:pt x="2538" y="1528"/>
                </a:lnTo>
                <a:lnTo>
                  <a:pt x="2539" y="1545"/>
                </a:lnTo>
                <a:lnTo>
                  <a:pt x="2532" y="1555"/>
                </a:lnTo>
                <a:lnTo>
                  <a:pt x="2530" y="1568"/>
                </a:lnTo>
                <a:lnTo>
                  <a:pt x="2527" y="1588"/>
                </a:lnTo>
                <a:lnTo>
                  <a:pt x="2541" y="1611"/>
                </a:lnTo>
                <a:lnTo>
                  <a:pt x="2548" y="1632"/>
                </a:lnTo>
                <a:lnTo>
                  <a:pt x="2546" y="1647"/>
                </a:lnTo>
                <a:lnTo>
                  <a:pt x="2539" y="1664"/>
                </a:lnTo>
                <a:lnTo>
                  <a:pt x="2538" y="1673"/>
                </a:lnTo>
                <a:lnTo>
                  <a:pt x="2547" y="1689"/>
                </a:lnTo>
                <a:lnTo>
                  <a:pt x="2559" y="1691"/>
                </a:lnTo>
                <a:lnTo>
                  <a:pt x="2575" y="1686"/>
                </a:lnTo>
                <a:lnTo>
                  <a:pt x="2586" y="1686"/>
                </a:lnTo>
                <a:lnTo>
                  <a:pt x="2600" y="1691"/>
                </a:lnTo>
                <a:lnTo>
                  <a:pt x="2616" y="1694"/>
                </a:lnTo>
                <a:lnTo>
                  <a:pt x="2618" y="1685"/>
                </a:lnTo>
                <a:lnTo>
                  <a:pt x="2641" y="1670"/>
                </a:lnTo>
                <a:lnTo>
                  <a:pt x="2665" y="1670"/>
                </a:lnTo>
                <a:lnTo>
                  <a:pt x="2698" y="1690"/>
                </a:lnTo>
                <a:lnTo>
                  <a:pt x="2708" y="1700"/>
                </a:lnTo>
                <a:lnTo>
                  <a:pt x="2734" y="1716"/>
                </a:lnTo>
                <a:lnTo>
                  <a:pt x="2753" y="1724"/>
                </a:lnTo>
                <a:lnTo>
                  <a:pt x="2758" y="1734"/>
                </a:lnTo>
                <a:lnTo>
                  <a:pt x="2758" y="1750"/>
                </a:lnTo>
                <a:lnTo>
                  <a:pt x="2757" y="1761"/>
                </a:lnTo>
                <a:lnTo>
                  <a:pt x="2775" y="1802"/>
                </a:lnTo>
                <a:lnTo>
                  <a:pt x="2779" y="1802"/>
                </a:lnTo>
                <a:lnTo>
                  <a:pt x="2780" y="1814"/>
                </a:lnTo>
                <a:lnTo>
                  <a:pt x="2774" y="1822"/>
                </a:lnTo>
                <a:lnTo>
                  <a:pt x="2761" y="1824"/>
                </a:lnTo>
                <a:lnTo>
                  <a:pt x="2750" y="1832"/>
                </a:lnTo>
                <a:lnTo>
                  <a:pt x="2746" y="1845"/>
                </a:lnTo>
                <a:lnTo>
                  <a:pt x="2745" y="1868"/>
                </a:lnTo>
                <a:lnTo>
                  <a:pt x="2747" y="1886"/>
                </a:lnTo>
                <a:lnTo>
                  <a:pt x="2751" y="1896"/>
                </a:lnTo>
                <a:lnTo>
                  <a:pt x="2763" y="1894"/>
                </a:lnTo>
                <a:lnTo>
                  <a:pt x="2781" y="1904"/>
                </a:lnTo>
                <a:lnTo>
                  <a:pt x="2800" y="1902"/>
                </a:lnTo>
                <a:lnTo>
                  <a:pt x="2820" y="1915"/>
                </a:lnTo>
                <a:lnTo>
                  <a:pt x="2817" y="1918"/>
                </a:lnTo>
                <a:lnTo>
                  <a:pt x="2792" y="1923"/>
                </a:lnTo>
                <a:lnTo>
                  <a:pt x="2779" y="1920"/>
                </a:lnTo>
                <a:lnTo>
                  <a:pt x="2754" y="1921"/>
                </a:lnTo>
                <a:lnTo>
                  <a:pt x="2752" y="1912"/>
                </a:lnTo>
                <a:lnTo>
                  <a:pt x="2748" y="1905"/>
                </a:lnTo>
                <a:lnTo>
                  <a:pt x="2727" y="1894"/>
                </a:lnTo>
                <a:lnTo>
                  <a:pt x="2726" y="1883"/>
                </a:lnTo>
                <a:lnTo>
                  <a:pt x="2730" y="1878"/>
                </a:lnTo>
                <a:lnTo>
                  <a:pt x="2732" y="1868"/>
                </a:lnTo>
                <a:lnTo>
                  <a:pt x="2731" y="1857"/>
                </a:lnTo>
                <a:lnTo>
                  <a:pt x="2732" y="1842"/>
                </a:lnTo>
                <a:lnTo>
                  <a:pt x="2740" y="1825"/>
                </a:lnTo>
                <a:lnTo>
                  <a:pt x="2736" y="1821"/>
                </a:lnTo>
                <a:lnTo>
                  <a:pt x="2730" y="1824"/>
                </a:lnTo>
                <a:lnTo>
                  <a:pt x="2729" y="1814"/>
                </a:lnTo>
                <a:lnTo>
                  <a:pt x="2732" y="1800"/>
                </a:lnTo>
                <a:lnTo>
                  <a:pt x="2734" y="1798"/>
                </a:lnTo>
                <a:lnTo>
                  <a:pt x="2732" y="1791"/>
                </a:lnTo>
                <a:lnTo>
                  <a:pt x="2735" y="1783"/>
                </a:lnTo>
                <a:lnTo>
                  <a:pt x="2732" y="1776"/>
                </a:lnTo>
                <a:lnTo>
                  <a:pt x="2726" y="1767"/>
                </a:lnTo>
                <a:lnTo>
                  <a:pt x="2718" y="1762"/>
                </a:lnTo>
                <a:lnTo>
                  <a:pt x="2713" y="1754"/>
                </a:lnTo>
                <a:lnTo>
                  <a:pt x="2703" y="1749"/>
                </a:lnTo>
                <a:lnTo>
                  <a:pt x="2699" y="1739"/>
                </a:lnTo>
                <a:lnTo>
                  <a:pt x="2700" y="1727"/>
                </a:lnTo>
                <a:lnTo>
                  <a:pt x="2694" y="1708"/>
                </a:lnTo>
                <a:lnTo>
                  <a:pt x="2667" y="1712"/>
                </a:lnTo>
                <a:lnTo>
                  <a:pt x="2652" y="1718"/>
                </a:lnTo>
                <a:lnTo>
                  <a:pt x="2621" y="1724"/>
                </a:lnTo>
                <a:lnTo>
                  <a:pt x="2602" y="1737"/>
                </a:lnTo>
                <a:lnTo>
                  <a:pt x="2582" y="1744"/>
                </a:lnTo>
                <a:lnTo>
                  <a:pt x="2574" y="1750"/>
                </a:lnTo>
                <a:lnTo>
                  <a:pt x="2574" y="1760"/>
                </a:lnTo>
                <a:lnTo>
                  <a:pt x="2576" y="1772"/>
                </a:lnTo>
                <a:lnTo>
                  <a:pt x="2573" y="1786"/>
                </a:lnTo>
                <a:lnTo>
                  <a:pt x="2566" y="1794"/>
                </a:lnTo>
                <a:lnTo>
                  <a:pt x="2570" y="1805"/>
                </a:lnTo>
                <a:lnTo>
                  <a:pt x="2575" y="1808"/>
                </a:lnTo>
                <a:lnTo>
                  <a:pt x="2579" y="1818"/>
                </a:lnTo>
                <a:lnTo>
                  <a:pt x="2585" y="1825"/>
                </a:lnTo>
                <a:lnTo>
                  <a:pt x="2584" y="1835"/>
                </a:lnTo>
                <a:lnTo>
                  <a:pt x="2590" y="1842"/>
                </a:lnTo>
                <a:lnTo>
                  <a:pt x="2593" y="1854"/>
                </a:lnTo>
                <a:lnTo>
                  <a:pt x="2595" y="1873"/>
                </a:lnTo>
                <a:lnTo>
                  <a:pt x="2590" y="1900"/>
                </a:lnTo>
                <a:lnTo>
                  <a:pt x="2576" y="1911"/>
                </a:lnTo>
                <a:lnTo>
                  <a:pt x="2547" y="1948"/>
                </a:lnTo>
                <a:lnTo>
                  <a:pt x="2544" y="1954"/>
                </a:lnTo>
                <a:lnTo>
                  <a:pt x="2544" y="1969"/>
                </a:lnTo>
                <a:lnTo>
                  <a:pt x="2541" y="1988"/>
                </a:lnTo>
                <a:lnTo>
                  <a:pt x="2525" y="2013"/>
                </a:lnTo>
                <a:lnTo>
                  <a:pt x="2515" y="2023"/>
                </a:lnTo>
                <a:lnTo>
                  <a:pt x="2499" y="2031"/>
                </a:lnTo>
                <a:lnTo>
                  <a:pt x="2490" y="2042"/>
                </a:lnTo>
                <a:lnTo>
                  <a:pt x="2462" y="2053"/>
                </a:lnTo>
                <a:lnTo>
                  <a:pt x="2457" y="2061"/>
                </a:lnTo>
                <a:lnTo>
                  <a:pt x="2465" y="2078"/>
                </a:lnTo>
                <a:lnTo>
                  <a:pt x="2458" y="2098"/>
                </a:lnTo>
                <a:lnTo>
                  <a:pt x="2445" y="2103"/>
                </a:lnTo>
                <a:lnTo>
                  <a:pt x="2407" y="2085"/>
                </a:lnTo>
                <a:lnTo>
                  <a:pt x="2387" y="2083"/>
                </a:lnTo>
                <a:lnTo>
                  <a:pt x="2374" y="2087"/>
                </a:lnTo>
                <a:lnTo>
                  <a:pt x="2363" y="2088"/>
                </a:lnTo>
                <a:lnTo>
                  <a:pt x="2338" y="2083"/>
                </a:lnTo>
                <a:lnTo>
                  <a:pt x="2334" y="2080"/>
                </a:lnTo>
                <a:lnTo>
                  <a:pt x="2334" y="2071"/>
                </a:lnTo>
                <a:lnTo>
                  <a:pt x="2337" y="2064"/>
                </a:lnTo>
                <a:lnTo>
                  <a:pt x="2334" y="2040"/>
                </a:lnTo>
                <a:lnTo>
                  <a:pt x="2321" y="2037"/>
                </a:lnTo>
                <a:lnTo>
                  <a:pt x="2318" y="2030"/>
                </a:lnTo>
                <a:lnTo>
                  <a:pt x="2321" y="2026"/>
                </a:lnTo>
                <a:lnTo>
                  <a:pt x="2332" y="2021"/>
                </a:lnTo>
                <a:lnTo>
                  <a:pt x="2343" y="2030"/>
                </a:lnTo>
                <a:lnTo>
                  <a:pt x="2347" y="2037"/>
                </a:lnTo>
                <a:lnTo>
                  <a:pt x="2360" y="2037"/>
                </a:lnTo>
                <a:lnTo>
                  <a:pt x="2366" y="2028"/>
                </a:lnTo>
                <a:lnTo>
                  <a:pt x="2375" y="2028"/>
                </a:lnTo>
                <a:lnTo>
                  <a:pt x="2385" y="2012"/>
                </a:lnTo>
                <a:lnTo>
                  <a:pt x="2393" y="2018"/>
                </a:lnTo>
                <a:lnTo>
                  <a:pt x="2407" y="2012"/>
                </a:lnTo>
                <a:lnTo>
                  <a:pt x="2409" y="2005"/>
                </a:lnTo>
                <a:lnTo>
                  <a:pt x="2415" y="2003"/>
                </a:lnTo>
                <a:lnTo>
                  <a:pt x="2424" y="2004"/>
                </a:lnTo>
                <a:lnTo>
                  <a:pt x="2439" y="2001"/>
                </a:lnTo>
                <a:lnTo>
                  <a:pt x="2445" y="1992"/>
                </a:lnTo>
                <a:lnTo>
                  <a:pt x="2439" y="1983"/>
                </a:lnTo>
                <a:lnTo>
                  <a:pt x="2422" y="1983"/>
                </a:lnTo>
                <a:lnTo>
                  <a:pt x="2415" y="1988"/>
                </a:lnTo>
                <a:lnTo>
                  <a:pt x="2407" y="1982"/>
                </a:lnTo>
                <a:lnTo>
                  <a:pt x="2408" y="1969"/>
                </a:lnTo>
                <a:lnTo>
                  <a:pt x="2428" y="1981"/>
                </a:lnTo>
                <a:lnTo>
                  <a:pt x="2449" y="1977"/>
                </a:lnTo>
                <a:lnTo>
                  <a:pt x="2451" y="1974"/>
                </a:lnTo>
                <a:lnTo>
                  <a:pt x="2452" y="1956"/>
                </a:lnTo>
                <a:lnTo>
                  <a:pt x="2461" y="1956"/>
                </a:lnTo>
                <a:lnTo>
                  <a:pt x="2468" y="1947"/>
                </a:lnTo>
                <a:lnTo>
                  <a:pt x="2469" y="1937"/>
                </a:lnTo>
                <a:lnTo>
                  <a:pt x="2474" y="1924"/>
                </a:lnTo>
                <a:lnTo>
                  <a:pt x="2477" y="1915"/>
                </a:lnTo>
                <a:lnTo>
                  <a:pt x="2494" y="1906"/>
                </a:lnTo>
                <a:lnTo>
                  <a:pt x="2503" y="1895"/>
                </a:lnTo>
                <a:lnTo>
                  <a:pt x="2499" y="1888"/>
                </a:lnTo>
                <a:lnTo>
                  <a:pt x="2504" y="1878"/>
                </a:lnTo>
                <a:lnTo>
                  <a:pt x="2501" y="1843"/>
                </a:lnTo>
                <a:lnTo>
                  <a:pt x="2501" y="1832"/>
                </a:lnTo>
                <a:lnTo>
                  <a:pt x="2506" y="1815"/>
                </a:lnTo>
                <a:lnTo>
                  <a:pt x="2521" y="1792"/>
                </a:lnTo>
                <a:lnTo>
                  <a:pt x="2520" y="1762"/>
                </a:lnTo>
                <a:lnTo>
                  <a:pt x="2490" y="1735"/>
                </a:lnTo>
                <a:lnTo>
                  <a:pt x="2468" y="1701"/>
                </a:lnTo>
                <a:lnTo>
                  <a:pt x="2468" y="1684"/>
                </a:lnTo>
                <a:lnTo>
                  <a:pt x="2472" y="1670"/>
                </a:lnTo>
                <a:lnTo>
                  <a:pt x="2473" y="1657"/>
                </a:lnTo>
                <a:lnTo>
                  <a:pt x="2471" y="1643"/>
                </a:lnTo>
                <a:lnTo>
                  <a:pt x="2478" y="1630"/>
                </a:lnTo>
                <a:lnTo>
                  <a:pt x="2473" y="1606"/>
                </a:lnTo>
                <a:lnTo>
                  <a:pt x="2479" y="1592"/>
                </a:lnTo>
                <a:lnTo>
                  <a:pt x="2479" y="1571"/>
                </a:lnTo>
                <a:lnTo>
                  <a:pt x="2476" y="1565"/>
                </a:lnTo>
                <a:lnTo>
                  <a:pt x="2476" y="1558"/>
                </a:lnTo>
                <a:lnTo>
                  <a:pt x="2473" y="1555"/>
                </a:lnTo>
                <a:lnTo>
                  <a:pt x="2472" y="1545"/>
                </a:lnTo>
                <a:lnTo>
                  <a:pt x="2474" y="1530"/>
                </a:lnTo>
                <a:lnTo>
                  <a:pt x="2473" y="1524"/>
                </a:lnTo>
                <a:lnTo>
                  <a:pt x="2467" y="1518"/>
                </a:lnTo>
                <a:lnTo>
                  <a:pt x="2465" y="1504"/>
                </a:lnTo>
                <a:lnTo>
                  <a:pt x="2469" y="1492"/>
                </a:lnTo>
                <a:lnTo>
                  <a:pt x="2482" y="1482"/>
                </a:lnTo>
                <a:lnTo>
                  <a:pt x="2483" y="1475"/>
                </a:lnTo>
                <a:lnTo>
                  <a:pt x="2480" y="1442"/>
                </a:lnTo>
                <a:lnTo>
                  <a:pt x="2485" y="1427"/>
                </a:lnTo>
                <a:lnTo>
                  <a:pt x="2485" y="1406"/>
                </a:lnTo>
                <a:lnTo>
                  <a:pt x="2471" y="1373"/>
                </a:lnTo>
                <a:lnTo>
                  <a:pt x="2473" y="1350"/>
                </a:lnTo>
                <a:lnTo>
                  <a:pt x="2453" y="1334"/>
                </a:lnTo>
                <a:lnTo>
                  <a:pt x="2442" y="1321"/>
                </a:lnTo>
                <a:lnTo>
                  <a:pt x="2429" y="1297"/>
                </a:lnTo>
                <a:lnTo>
                  <a:pt x="2430" y="1283"/>
                </a:lnTo>
                <a:lnTo>
                  <a:pt x="2431" y="1281"/>
                </a:lnTo>
                <a:lnTo>
                  <a:pt x="2447" y="1271"/>
                </a:lnTo>
                <a:lnTo>
                  <a:pt x="2450" y="1260"/>
                </a:lnTo>
                <a:lnTo>
                  <a:pt x="2457" y="1250"/>
                </a:lnTo>
                <a:lnTo>
                  <a:pt x="2457" y="1243"/>
                </a:lnTo>
                <a:lnTo>
                  <a:pt x="2456" y="1233"/>
                </a:lnTo>
                <a:lnTo>
                  <a:pt x="2465" y="1217"/>
                </a:lnTo>
                <a:lnTo>
                  <a:pt x="2472" y="1187"/>
                </a:lnTo>
                <a:lnTo>
                  <a:pt x="2478" y="1173"/>
                </a:lnTo>
                <a:lnTo>
                  <a:pt x="2480" y="1147"/>
                </a:lnTo>
                <a:lnTo>
                  <a:pt x="2477" y="1132"/>
                </a:lnTo>
                <a:lnTo>
                  <a:pt x="2476" y="1114"/>
                </a:lnTo>
                <a:lnTo>
                  <a:pt x="2477" y="1092"/>
                </a:lnTo>
                <a:lnTo>
                  <a:pt x="2473" y="1084"/>
                </a:lnTo>
                <a:lnTo>
                  <a:pt x="2477" y="1079"/>
                </a:lnTo>
                <a:lnTo>
                  <a:pt x="2476" y="1078"/>
                </a:lnTo>
                <a:lnTo>
                  <a:pt x="2434" y="1058"/>
                </a:lnTo>
                <a:lnTo>
                  <a:pt x="2419" y="1046"/>
                </a:lnTo>
                <a:lnTo>
                  <a:pt x="2376" y="1052"/>
                </a:lnTo>
                <a:lnTo>
                  <a:pt x="2359" y="1050"/>
                </a:lnTo>
                <a:lnTo>
                  <a:pt x="2331" y="1051"/>
                </a:lnTo>
                <a:lnTo>
                  <a:pt x="2318" y="1045"/>
                </a:lnTo>
                <a:lnTo>
                  <a:pt x="2326" y="1038"/>
                </a:lnTo>
                <a:lnTo>
                  <a:pt x="2297" y="1040"/>
                </a:lnTo>
                <a:lnTo>
                  <a:pt x="2293" y="1050"/>
                </a:lnTo>
                <a:lnTo>
                  <a:pt x="2293" y="1056"/>
                </a:lnTo>
                <a:lnTo>
                  <a:pt x="2288" y="1071"/>
                </a:lnTo>
                <a:lnTo>
                  <a:pt x="2279" y="1084"/>
                </a:lnTo>
                <a:lnTo>
                  <a:pt x="2273" y="1103"/>
                </a:lnTo>
                <a:lnTo>
                  <a:pt x="2265" y="1143"/>
                </a:lnTo>
                <a:lnTo>
                  <a:pt x="2261" y="1164"/>
                </a:lnTo>
                <a:lnTo>
                  <a:pt x="2254" y="1176"/>
                </a:lnTo>
                <a:lnTo>
                  <a:pt x="2248" y="1228"/>
                </a:lnTo>
                <a:lnTo>
                  <a:pt x="2243" y="1246"/>
                </a:lnTo>
                <a:lnTo>
                  <a:pt x="2225" y="1282"/>
                </a:lnTo>
                <a:lnTo>
                  <a:pt x="2204" y="1305"/>
                </a:lnTo>
                <a:lnTo>
                  <a:pt x="2186" y="1323"/>
                </a:lnTo>
                <a:lnTo>
                  <a:pt x="2159" y="1336"/>
                </a:lnTo>
                <a:lnTo>
                  <a:pt x="2152" y="1369"/>
                </a:lnTo>
                <a:lnTo>
                  <a:pt x="2152" y="1374"/>
                </a:lnTo>
                <a:lnTo>
                  <a:pt x="2156" y="1375"/>
                </a:lnTo>
                <a:lnTo>
                  <a:pt x="2167" y="1358"/>
                </a:lnTo>
                <a:lnTo>
                  <a:pt x="2171" y="1361"/>
                </a:lnTo>
                <a:lnTo>
                  <a:pt x="2171" y="1375"/>
                </a:lnTo>
                <a:lnTo>
                  <a:pt x="2166" y="1385"/>
                </a:lnTo>
                <a:lnTo>
                  <a:pt x="2148" y="1397"/>
                </a:lnTo>
                <a:lnTo>
                  <a:pt x="2143" y="1415"/>
                </a:lnTo>
                <a:lnTo>
                  <a:pt x="2149" y="1428"/>
                </a:lnTo>
                <a:lnTo>
                  <a:pt x="2162" y="1422"/>
                </a:lnTo>
                <a:lnTo>
                  <a:pt x="2171" y="1415"/>
                </a:lnTo>
                <a:lnTo>
                  <a:pt x="2186" y="1416"/>
                </a:lnTo>
                <a:lnTo>
                  <a:pt x="2192" y="1432"/>
                </a:lnTo>
                <a:lnTo>
                  <a:pt x="2187" y="1445"/>
                </a:lnTo>
                <a:lnTo>
                  <a:pt x="2187" y="1487"/>
                </a:lnTo>
                <a:lnTo>
                  <a:pt x="2178" y="1499"/>
                </a:lnTo>
                <a:lnTo>
                  <a:pt x="2181" y="1522"/>
                </a:lnTo>
                <a:lnTo>
                  <a:pt x="2187" y="1534"/>
                </a:lnTo>
                <a:lnTo>
                  <a:pt x="2181" y="1550"/>
                </a:lnTo>
                <a:lnTo>
                  <a:pt x="2170" y="1550"/>
                </a:lnTo>
                <a:lnTo>
                  <a:pt x="2164" y="1540"/>
                </a:lnTo>
                <a:lnTo>
                  <a:pt x="2161" y="1563"/>
                </a:lnTo>
                <a:lnTo>
                  <a:pt x="2161" y="1606"/>
                </a:lnTo>
                <a:lnTo>
                  <a:pt x="2168" y="1621"/>
                </a:lnTo>
                <a:lnTo>
                  <a:pt x="2168" y="1606"/>
                </a:lnTo>
                <a:lnTo>
                  <a:pt x="2182" y="1601"/>
                </a:lnTo>
                <a:lnTo>
                  <a:pt x="2205" y="1616"/>
                </a:lnTo>
                <a:lnTo>
                  <a:pt x="2218" y="1628"/>
                </a:lnTo>
                <a:lnTo>
                  <a:pt x="2225" y="1625"/>
                </a:lnTo>
                <a:lnTo>
                  <a:pt x="2230" y="1625"/>
                </a:lnTo>
                <a:lnTo>
                  <a:pt x="2227" y="1647"/>
                </a:lnTo>
                <a:lnTo>
                  <a:pt x="2236" y="1671"/>
                </a:lnTo>
                <a:lnTo>
                  <a:pt x="2243" y="1686"/>
                </a:lnTo>
                <a:lnTo>
                  <a:pt x="2251" y="1706"/>
                </a:lnTo>
                <a:lnTo>
                  <a:pt x="2267" y="1717"/>
                </a:lnTo>
                <a:lnTo>
                  <a:pt x="2279" y="1713"/>
                </a:lnTo>
                <a:lnTo>
                  <a:pt x="2279" y="1719"/>
                </a:lnTo>
                <a:lnTo>
                  <a:pt x="2285" y="1727"/>
                </a:lnTo>
                <a:lnTo>
                  <a:pt x="2274" y="1743"/>
                </a:lnTo>
                <a:lnTo>
                  <a:pt x="2264" y="1776"/>
                </a:lnTo>
                <a:lnTo>
                  <a:pt x="2256" y="1799"/>
                </a:lnTo>
                <a:lnTo>
                  <a:pt x="2253" y="1811"/>
                </a:lnTo>
                <a:lnTo>
                  <a:pt x="2238" y="1822"/>
                </a:lnTo>
                <a:lnTo>
                  <a:pt x="2234" y="1814"/>
                </a:lnTo>
                <a:lnTo>
                  <a:pt x="2235" y="1800"/>
                </a:lnTo>
                <a:lnTo>
                  <a:pt x="2225" y="1787"/>
                </a:lnTo>
                <a:lnTo>
                  <a:pt x="2207" y="1776"/>
                </a:lnTo>
                <a:lnTo>
                  <a:pt x="2172" y="1733"/>
                </a:lnTo>
                <a:lnTo>
                  <a:pt x="2161" y="1724"/>
                </a:lnTo>
                <a:lnTo>
                  <a:pt x="2144" y="1721"/>
                </a:lnTo>
                <a:lnTo>
                  <a:pt x="2119" y="1701"/>
                </a:lnTo>
                <a:lnTo>
                  <a:pt x="2092" y="1691"/>
                </a:lnTo>
                <a:lnTo>
                  <a:pt x="2094" y="1682"/>
                </a:lnTo>
                <a:lnTo>
                  <a:pt x="2101" y="1682"/>
                </a:lnTo>
                <a:lnTo>
                  <a:pt x="2097" y="1679"/>
                </a:lnTo>
                <a:lnTo>
                  <a:pt x="2079" y="1675"/>
                </a:lnTo>
                <a:lnTo>
                  <a:pt x="2057" y="1658"/>
                </a:lnTo>
                <a:lnTo>
                  <a:pt x="2043" y="1652"/>
                </a:lnTo>
                <a:lnTo>
                  <a:pt x="2011" y="1622"/>
                </a:lnTo>
                <a:lnTo>
                  <a:pt x="1993" y="1617"/>
                </a:lnTo>
                <a:lnTo>
                  <a:pt x="1965" y="1603"/>
                </a:lnTo>
                <a:lnTo>
                  <a:pt x="1956" y="1603"/>
                </a:lnTo>
                <a:lnTo>
                  <a:pt x="1936" y="1589"/>
                </a:lnTo>
                <a:lnTo>
                  <a:pt x="1922" y="1590"/>
                </a:lnTo>
                <a:lnTo>
                  <a:pt x="1869" y="1587"/>
                </a:lnTo>
                <a:lnTo>
                  <a:pt x="1865" y="1581"/>
                </a:lnTo>
                <a:lnTo>
                  <a:pt x="1848" y="1573"/>
                </a:lnTo>
                <a:lnTo>
                  <a:pt x="1834" y="1573"/>
                </a:lnTo>
                <a:lnTo>
                  <a:pt x="1829" y="1577"/>
                </a:lnTo>
                <a:lnTo>
                  <a:pt x="1828" y="1587"/>
                </a:lnTo>
                <a:lnTo>
                  <a:pt x="1823" y="1595"/>
                </a:lnTo>
                <a:lnTo>
                  <a:pt x="1802" y="1609"/>
                </a:lnTo>
                <a:lnTo>
                  <a:pt x="1804" y="1617"/>
                </a:lnTo>
                <a:lnTo>
                  <a:pt x="1810" y="1635"/>
                </a:lnTo>
                <a:lnTo>
                  <a:pt x="1823" y="1655"/>
                </a:lnTo>
                <a:lnTo>
                  <a:pt x="1833" y="1690"/>
                </a:lnTo>
                <a:lnTo>
                  <a:pt x="1832" y="1682"/>
                </a:lnTo>
                <a:lnTo>
                  <a:pt x="1837" y="1684"/>
                </a:lnTo>
                <a:lnTo>
                  <a:pt x="1832" y="1718"/>
                </a:lnTo>
                <a:lnTo>
                  <a:pt x="1829" y="1724"/>
                </a:lnTo>
                <a:lnTo>
                  <a:pt x="1810" y="1746"/>
                </a:lnTo>
                <a:lnTo>
                  <a:pt x="1779" y="1750"/>
                </a:lnTo>
                <a:lnTo>
                  <a:pt x="1778" y="1765"/>
                </a:lnTo>
                <a:lnTo>
                  <a:pt x="1783" y="1773"/>
                </a:lnTo>
                <a:lnTo>
                  <a:pt x="1784" y="1783"/>
                </a:lnTo>
                <a:lnTo>
                  <a:pt x="1773" y="1799"/>
                </a:lnTo>
                <a:lnTo>
                  <a:pt x="1761" y="1805"/>
                </a:lnTo>
                <a:lnTo>
                  <a:pt x="1747" y="1798"/>
                </a:lnTo>
                <a:lnTo>
                  <a:pt x="1736" y="1787"/>
                </a:lnTo>
                <a:lnTo>
                  <a:pt x="1736" y="1770"/>
                </a:lnTo>
                <a:lnTo>
                  <a:pt x="1741" y="1759"/>
                </a:lnTo>
                <a:lnTo>
                  <a:pt x="1747" y="1750"/>
                </a:lnTo>
                <a:lnTo>
                  <a:pt x="1754" y="1745"/>
                </a:lnTo>
                <a:lnTo>
                  <a:pt x="1732" y="1713"/>
                </a:lnTo>
                <a:lnTo>
                  <a:pt x="1735" y="1705"/>
                </a:lnTo>
                <a:lnTo>
                  <a:pt x="1724" y="1703"/>
                </a:lnTo>
                <a:lnTo>
                  <a:pt x="1684" y="1721"/>
                </a:lnTo>
                <a:lnTo>
                  <a:pt x="1675" y="1737"/>
                </a:lnTo>
                <a:lnTo>
                  <a:pt x="1660" y="1743"/>
                </a:lnTo>
                <a:lnTo>
                  <a:pt x="1640" y="1773"/>
                </a:lnTo>
                <a:lnTo>
                  <a:pt x="1628" y="1775"/>
                </a:lnTo>
                <a:lnTo>
                  <a:pt x="1622" y="1766"/>
                </a:lnTo>
                <a:lnTo>
                  <a:pt x="1606" y="1762"/>
                </a:lnTo>
                <a:lnTo>
                  <a:pt x="1587" y="1767"/>
                </a:lnTo>
                <a:lnTo>
                  <a:pt x="1570" y="1757"/>
                </a:lnTo>
                <a:lnTo>
                  <a:pt x="1547" y="1772"/>
                </a:lnTo>
                <a:lnTo>
                  <a:pt x="1536" y="1771"/>
                </a:lnTo>
                <a:lnTo>
                  <a:pt x="1512" y="1792"/>
                </a:lnTo>
                <a:lnTo>
                  <a:pt x="1508" y="1802"/>
                </a:lnTo>
                <a:lnTo>
                  <a:pt x="1506" y="1822"/>
                </a:lnTo>
                <a:lnTo>
                  <a:pt x="1504" y="1831"/>
                </a:lnTo>
                <a:lnTo>
                  <a:pt x="1495" y="1831"/>
                </a:lnTo>
                <a:lnTo>
                  <a:pt x="1487" y="1824"/>
                </a:lnTo>
                <a:lnTo>
                  <a:pt x="1478" y="1813"/>
                </a:lnTo>
                <a:lnTo>
                  <a:pt x="1474" y="1816"/>
                </a:lnTo>
                <a:lnTo>
                  <a:pt x="1467" y="1821"/>
                </a:lnTo>
                <a:lnTo>
                  <a:pt x="1456" y="1807"/>
                </a:lnTo>
                <a:lnTo>
                  <a:pt x="1456" y="1779"/>
                </a:lnTo>
                <a:lnTo>
                  <a:pt x="1450" y="1773"/>
                </a:lnTo>
                <a:lnTo>
                  <a:pt x="1450" y="1766"/>
                </a:lnTo>
                <a:lnTo>
                  <a:pt x="1457" y="1751"/>
                </a:lnTo>
                <a:lnTo>
                  <a:pt x="1458" y="1737"/>
                </a:lnTo>
                <a:lnTo>
                  <a:pt x="1452" y="1724"/>
                </a:lnTo>
                <a:lnTo>
                  <a:pt x="1447" y="1722"/>
                </a:lnTo>
                <a:lnTo>
                  <a:pt x="1446" y="1730"/>
                </a:lnTo>
                <a:lnTo>
                  <a:pt x="1442" y="1730"/>
                </a:lnTo>
                <a:lnTo>
                  <a:pt x="1444" y="1721"/>
                </a:lnTo>
                <a:lnTo>
                  <a:pt x="1451" y="1716"/>
                </a:lnTo>
                <a:lnTo>
                  <a:pt x="1477" y="1713"/>
                </a:lnTo>
                <a:lnTo>
                  <a:pt x="1488" y="1707"/>
                </a:lnTo>
                <a:lnTo>
                  <a:pt x="1490" y="1705"/>
                </a:lnTo>
                <a:lnTo>
                  <a:pt x="1484" y="1707"/>
                </a:lnTo>
                <a:lnTo>
                  <a:pt x="1467" y="1712"/>
                </a:lnTo>
                <a:lnTo>
                  <a:pt x="1460" y="1711"/>
                </a:lnTo>
                <a:lnTo>
                  <a:pt x="1445" y="1712"/>
                </a:lnTo>
                <a:lnTo>
                  <a:pt x="1423" y="1723"/>
                </a:lnTo>
                <a:lnTo>
                  <a:pt x="1424" y="1730"/>
                </a:lnTo>
                <a:lnTo>
                  <a:pt x="1415" y="1734"/>
                </a:lnTo>
                <a:lnTo>
                  <a:pt x="1413" y="1738"/>
                </a:lnTo>
                <a:lnTo>
                  <a:pt x="1417" y="1751"/>
                </a:lnTo>
                <a:lnTo>
                  <a:pt x="1417" y="1759"/>
                </a:lnTo>
                <a:lnTo>
                  <a:pt x="1406" y="1765"/>
                </a:lnTo>
                <a:lnTo>
                  <a:pt x="1397" y="1760"/>
                </a:lnTo>
                <a:lnTo>
                  <a:pt x="1393" y="1751"/>
                </a:lnTo>
                <a:lnTo>
                  <a:pt x="1398" y="1743"/>
                </a:lnTo>
                <a:lnTo>
                  <a:pt x="1391" y="1743"/>
                </a:lnTo>
                <a:lnTo>
                  <a:pt x="1369" y="1767"/>
                </a:lnTo>
                <a:lnTo>
                  <a:pt x="1377" y="1766"/>
                </a:lnTo>
                <a:lnTo>
                  <a:pt x="1381" y="1775"/>
                </a:lnTo>
                <a:lnTo>
                  <a:pt x="1381" y="1783"/>
                </a:lnTo>
                <a:lnTo>
                  <a:pt x="1380" y="1793"/>
                </a:lnTo>
                <a:lnTo>
                  <a:pt x="1371" y="1800"/>
                </a:lnTo>
                <a:lnTo>
                  <a:pt x="1366" y="1803"/>
                </a:lnTo>
                <a:lnTo>
                  <a:pt x="1361" y="1789"/>
                </a:lnTo>
                <a:lnTo>
                  <a:pt x="1354" y="1777"/>
                </a:lnTo>
                <a:lnTo>
                  <a:pt x="1326" y="1786"/>
                </a:lnTo>
                <a:lnTo>
                  <a:pt x="1328" y="1789"/>
                </a:lnTo>
                <a:lnTo>
                  <a:pt x="1291" y="1807"/>
                </a:lnTo>
                <a:lnTo>
                  <a:pt x="1288" y="1804"/>
                </a:lnTo>
                <a:lnTo>
                  <a:pt x="1282" y="1807"/>
                </a:lnTo>
                <a:lnTo>
                  <a:pt x="1254" y="1832"/>
                </a:lnTo>
                <a:lnTo>
                  <a:pt x="1181" y="1880"/>
                </a:lnTo>
                <a:lnTo>
                  <a:pt x="1172" y="1880"/>
                </a:lnTo>
                <a:lnTo>
                  <a:pt x="1171" y="1895"/>
                </a:lnTo>
                <a:lnTo>
                  <a:pt x="1175" y="1897"/>
                </a:lnTo>
                <a:lnTo>
                  <a:pt x="1166" y="1905"/>
                </a:lnTo>
                <a:lnTo>
                  <a:pt x="1144" y="1908"/>
                </a:lnTo>
                <a:lnTo>
                  <a:pt x="1135" y="1916"/>
                </a:lnTo>
                <a:lnTo>
                  <a:pt x="1129" y="1913"/>
                </a:lnTo>
                <a:lnTo>
                  <a:pt x="1123" y="1927"/>
                </a:lnTo>
                <a:lnTo>
                  <a:pt x="1114" y="1958"/>
                </a:lnTo>
                <a:lnTo>
                  <a:pt x="1111" y="1970"/>
                </a:lnTo>
                <a:lnTo>
                  <a:pt x="1113" y="1996"/>
                </a:lnTo>
                <a:lnTo>
                  <a:pt x="1106" y="2008"/>
                </a:lnTo>
                <a:lnTo>
                  <a:pt x="1090" y="2017"/>
                </a:lnTo>
                <a:lnTo>
                  <a:pt x="1079" y="2015"/>
                </a:lnTo>
                <a:lnTo>
                  <a:pt x="1058" y="2024"/>
                </a:lnTo>
                <a:lnTo>
                  <a:pt x="1053" y="2044"/>
                </a:lnTo>
                <a:lnTo>
                  <a:pt x="1048" y="2030"/>
                </a:lnTo>
                <a:lnTo>
                  <a:pt x="1047" y="2015"/>
                </a:lnTo>
                <a:lnTo>
                  <a:pt x="1033" y="2023"/>
                </a:lnTo>
                <a:lnTo>
                  <a:pt x="1024" y="2023"/>
                </a:lnTo>
                <a:lnTo>
                  <a:pt x="1015" y="2017"/>
                </a:lnTo>
                <a:lnTo>
                  <a:pt x="1004" y="1997"/>
                </a:lnTo>
                <a:lnTo>
                  <a:pt x="1000" y="1985"/>
                </a:lnTo>
                <a:lnTo>
                  <a:pt x="978" y="1960"/>
                </a:lnTo>
                <a:lnTo>
                  <a:pt x="968" y="1950"/>
                </a:lnTo>
                <a:lnTo>
                  <a:pt x="963" y="1935"/>
                </a:lnTo>
                <a:lnTo>
                  <a:pt x="962" y="1921"/>
                </a:lnTo>
                <a:lnTo>
                  <a:pt x="973" y="1920"/>
                </a:lnTo>
                <a:lnTo>
                  <a:pt x="981" y="1910"/>
                </a:lnTo>
                <a:lnTo>
                  <a:pt x="984" y="1896"/>
                </a:lnTo>
                <a:lnTo>
                  <a:pt x="999" y="1891"/>
                </a:lnTo>
                <a:lnTo>
                  <a:pt x="1054" y="1880"/>
                </a:lnTo>
                <a:lnTo>
                  <a:pt x="1046" y="1863"/>
                </a:lnTo>
                <a:lnTo>
                  <a:pt x="1044" y="1845"/>
                </a:lnTo>
                <a:lnTo>
                  <a:pt x="1041" y="1826"/>
                </a:lnTo>
                <a:lnTo>
                  <a:pt x="1031" y="1832"/>
                </a:lnTo>
                <a:lnTo>
                  <a:pt x="1021" y="1814"/>
                </a:lnTo>
                <a:lnTo>
                  <a:pt x="1015" y="1809"/>
                </a:lnTo>
                <a:lnTo>
                  <a:pt x="1015" y="1792"/>
                </a:lnTo>
                <a:lnTo>
                  <a:pt x="1004" y="1783"/>
                </a:lnTo>
                <a:lnTo>
                  <a:pt x="978" y="1776"/>
                </a:lnTo>
                <a:lnTo>
                  <a:pt x="955" y="1776"/>
                </a:lnTo>
                <a:lnTo>
                  <a:pt x="930" y="1773"/>
                </a:lnTo>
                <a:lnTo>
                  <a:pt x="919" y="1777"/>
                </a:lnTo>
                <a:lnTo>
                  <a:pt x="909" y="1775"/>
                </a:lnTo>
                <a:lnTo>
                  <a:pt x="868" y="1754"/>
                </a:lnTo>
                <a:lnTo>
                  <a:pt x="870" y="1764"/>
                </a:lnTo>
                <a:lnTo>
                  <a:pt x="917" y="1805"/>
                </a:lnTo>
                <a:lnTo>
                  <a:pt x="917" y="1838"/>
                </a:lnTo>
                <a:lnTo>
                  <a:pt x="919" y="1853"/>
                </a:lnTo>
                <a:lnTo>
                  <a:pt x="914" y="1873"/>
                </a:lnTo>
                <a:lnTo>
                  <a:pt x="915" y="1890"/>
                </a:lnTo>
                <a:lnTo>
                  <a:pt x="901" y="1939"/>
                </a:lnTo>
                <a:lnTo>
                  <a:pt x="901" y="1953"/>
                </a:lnTo>
                <a:lnTo>
                  <a:pt x="902" y="1970"/>
                </a:lnTo>
                <a:lnTo>
                  <a:pt x="907" y="1975"/>
                </a:lnTo>
                <a:lnTo>
                  <a:pt x="919" y="1975"/>
                </a:lnTo>
                <a:lnTo>
                  <a:pt x="929" y="1982"/>
                </a:lnTo>
                <a:lnTo>
                  <a:pt x="938" y="2002"/>
                </a:lnTo>
                <a:lnTo>
                  <a:pt x="938" y="2013"/>
                </a:lnTo>
                <a:lnTo>
                  <a:pt x="933" y="2026"/>
                </a:lnTo>
                <a:lnTo>
                  <a:pt x="936" y="2037"/>
                </a:lnTo>
                <a:lnTo>
                  <a:pt x="933" y="2056"/>
                </a:lnTo>
                <a:lnTo>
                  <a:pt x="922" y="2072"/>
                </a:lnTo>
                <a:lnTo>
                  <a:pt x="915" y="2096"/>
                </a:lnTo>
                <a:lnTo>
                  <a:pt x="922" y="2114"/>
                </a:lnTo>
                <a:lnTo>
                  <a:pt x="918" y="2149"/>
                </a:lnTo>
                <a:lnTo>
                  <a:pt x="908" y="2134"/>
                </a:lnTo>
                <a:lnTo>
                  <a:pt x="906" y="2123"/>
                </a:lnTo>
                <a:lnTo>
                  <a:pt x="898" y="2114"/>
                </a:lnTo>
                <a:lnTo>
                  <a:pt x="890" y="2115"/>
                </a:lnTo>
                <a:lnTo>
                  <a:pt x="877" y="2126"/>
                </a:lnTo>
                <a:lnTo>
                  <a:pt x="885" y="2111"/>
                </a:lnTo>
                <a:lnTo>
                  <a:pt x="886" y="2099"/>
                </a:lnTo>
                <a:lnTo>
                  <a:pt x="869" y="2085"/>
                </a:lnTo>
                <a:lnTo>
                  <a:pt x="860" y="2080"/>
                </a:lnTo>
                <a:lnTo>
                  <a:pt x="837" y="2080"/>
                </a:lnTo>
                <a:lnTo>
                  <a:pt x="816" y="2062"/>
                </a:lnTo>
                <a:lnTo>
                  <a:pt x="807" y="2072"/>
                </a:lnTo>
                <a:lnTo>
                  <a:pt x="804" y="2083"/>
                </a:lnTo>
                <a:lnTo>
                  <a:pt x="788" y="2099"/>
                </a:lnTo>
                <a:lnTo>
                  <a:pt x="779" y="2114"/>
                </a:lnTo>
                <a:lnTo>
                  <a:pt x="768" y="2126"/>
                </a:lnTo>
                <a:lnTo>
                  <a:pt x="743" y="2136"/>
                </a:lnTo>
                <a:lnTo>
                  <a:pt x="735" y="2136"/>
                </a:lnTo>
                <a:lnTo>
                  <a:pt x="723" y="2144"/>
                </a:lnTo>
                <a:lnTo>
                  <a:pt x="716" y="2159"/>
                </a:lnTo>
                <a:lnTo>
                  <a:pt x="704" y="2170"/>
                </a:lnTo>
                <a:lnTo>
                  <a:pt x="693" y="2180"/>
                </a:lnTo>
                <a:lnTo>
                  <a:pt x="681" y="2184"/>
                </a:lnTo>
                <a:lnTo>
                  <a:pt x="681" y="2197"/>
                </a:lnTo>
                <a:lnTo>
                  <a:pt x="683" y="2223"/>
                </a:lnTo>
                <a:lnTo>
                  <a:pt x="696" y="2246"/>
                </a:lnTo>
                <a:lnTo>
                  <a:pt x="707" y="2261"/>
                </a:lnTo>
                <a:lnTo>
                  <a:pt x="714" y="2276"/>
                </a:lnTo>
                <a:lnTo>
                  <a:pt x="727" y="2308"/>
                </a:lnTo>
                <a:lnTo>
                  <a:pt x="730" y="2316"/>
                </a:lnTo>
                <a:lnTo>
                  <a:pt x="739" y="2330"/>
                </a:lnTo>
                <a:lnTo>
                  <a:pt x="739" y="2336"/>
                </a:lnTo>
                <a:lnTo>
                  <a:pt x="720" y="2324"/>
                </a:lnTo>
                <a:lnTo>
                  <a:pt x="714" y="2326"/>
                </a:lnTo>
                <a:lnTo>
                  <a:pt x="686" y="2315"/>
                </a:lnTo>
                <a:lnTo>
                  <a:pt x="687" y="2321"/>
                </a:lnTo>
                <a:lnTo>
                  <a:pt x="684" y="2325"/>
                </a:lnTo>
                <a:lnTo>
                  <a:pt x="671" y="2322"/>
                </a:lnTo>
                <a:lnTo>
                  <a:pt x="653" y="2314"/>
                </a:lnTo>
                <a:lnTo>
                  <a:pt x="634" y="2300"/>
                </a:lnTo>
                <a:lnTo>
                  <a:pt x="619" y="2298"/>
                </a:lnTo>
                <a:lnTo>
                  <a:pt x="610" y="2290"/>
                </a:lnTo>
                <a:lnTo>
                  <a:pt x="595" y="2304"/>
                </a:lnTo>
                <a:lnTo>
                  <a:pt x="587" y="2317"/>
                </a:lnTo>
                <a:lnTo>
                  <a:pt x="584" y="2297"/>
                </a:lnTo>
                <a:lnTo>
                  <a:pt x="599" y="2288"/>
                </a:lnTo>
                <a:lnTo>
                  <a:pt x="586" y="2283"/>
                </a:lnTo>
                <a:lnTo>
                  <a:pt x="570" y="2279"/>
                </a:lnTo>
                <a:lnTo>
                  <a:pt x="567" y="2266"/>
                </a:lnTo>
                <a:lnTo>
                  <a:pt x="549" y="2255"/>
                </a:lnTo>
                <a:lnTo>
                  <a:pt x="531" y="2246"/>
                </a:lnTo>
                <a:lnTo>
                  <a:pt x="520" y="2244"/>
                </a:lnTo>
                <a:lnTo>
                  <a:pt x="517" y="2265"/>
                </a:lnTo>
                <a:lnTo>
                  <a:pt x="509" y="2276"/>
                </a:lnTo>
                <a:lnTo>
                  <a:pt x="499" y="2279"/>
                </a:lnTo>
                <a:lnTo>
                  <a:pt x="501" y="2289"/>
                </a:lnTo>
                <a:lnTo>
                  <a:pt x="508" y="2304"/>
                </a:lnTo>
                <a:lnTo>
                  <a:pt x="516" y="2309"/>
                </a:lnTo>
                <a:lnTo>
                  <a:pt x="527" y="2332"/>
                </a:lnTo>
                <a:lnTo>
                  <a:pt x="543" y="2349"/>
                </a:lnTo>
                <a:lnTo>
                  <a:pt x="574" y="2336"/>
                </a:lnTo>
                <a:lnTo>
                  <a:pt x="580" y="2352"/>
                </a:lnTo>
                <a:lnTo>
                  <a:pt x="587" y="2399"/>
                </a:lnTo>
                <a:lnTo>
                  <a:pt x="592" y="2407"/>
                </a:lnTo>
                <a:lnTo>
                  <a:pt x="575" y="2400"/>
                </a:lnTo>
                <a:lnTo>
                  <a:pt x="560" y="2410"/>
                </a:lnTo>
                <a:lnTo>
                  <a:pt x="557" y="2417"/>
                </a:lnTo>
                <a:lnTo>
                  <a:pt x="557" y="2421"/>
                </a:lnTo>
                <a:lnTo>
                  <a:pt x="543" y="2413"/>
                </a:lnTo>
                <a:lnTo>
                  <a:pt x="533" y="2411"/>
                </a:lnTo>
                <a:lnTo>
                  <a:pt x="501" y="2395"/>
                </a:lnTo>
                <a:lnTo>
                  <a:pt x="484" y="2390"/>
                </a:lnTo>
                <a:lnTo>
                  <a:pt x="482" y="2383"/>
                </a:lnTo>
                <a:lnTo>
                  <a:pt x="474" y="2372"/>
                </a:lnTo>
                <a:lnTo>
                  <a:pt x="466" y="2364"/>
                </a:lnTo>
                <a:lnTo>
                  <a:pt x="460" y="2354"/>
                </a:lnTo>
                <a:lnTo>
                  <a:pt x="450" y="2348"/>
                </a:lnTo>
                <a:lnTo>
                  <a:pt x="444" y="2354"/>
                </a:lnTo>
                <a:lnTo>
                  <a:pt x="433" y="2356"/>
                </a:lnTo>
                <a:lnTo>
                  <a:pt x="415" y="2342"/>
                </a:lnTo>
                <a:lnTo>
                  <a:pt x="409" y="2330"/>
                </a:lnTo>
                <a:lnTo>
                  <a:pt x="396" y="2337"/>
                </a:lnTo>
                <a:lnTo>
                  <a:pt x="398" y="2329"/>
                </a:lnTo>
                <a:lnTo>
                  <a:pt x="408" y="2319"/>
                </a:lnTo>
                <a:lnTo>
                  <a:pt x="406" y="2299"/>
                </a:lnTo>
                <a:lnTo>
                  <a:pt x="408" y="2282"/>
                </a:lnTo>
                <a:lnTo>
                  <a:pt x="397" y="2272"/>
                </a:lnTo>
                <a:lnTo>
                  <a:pt x="398" y="2257"/>
                </a:lnTo>
                <a:lnTo>
                  <a:pt x="380" y="2222"/>
                </a:lnTo>
                <a:lnTo>
                  <a:pt x="385" y="2213"/>
                </a:lnTo>
                <a:lnTo>
                  <a:pt x="398" y="2209"/>
                </a:lnTo>
                <a:lnTo>
                  <a:pt x="402" y="2187"/>
                </a:lnTo>
                <a:lnTo>
                  <a:pt x="404" y="2161"/>
                </a:lnTo>
                <a:lnTo>
                  <a:pt x="402" y="2150"/>
                </a:lnTo>
                <a:lnTo>
                  <a:pt x="395" y="2142"/>
                </a:lnTo>
                <a:lnTo>
                  <a:pt x="388" y="2122"/>
                </a:lnTo>
                <a:lnTo>
                  <a:pt x="384" y="2116"/>
                </a:lnTo>
                <a:lnTo>
                  <a:pt x="368" y="2114"/>
                </a:lnTo>
                <a:lnTo>
                  <a:pt x="363" y="2101"/>
                </a:lnTo>
                <a:lnTo>
                  <a:pt x="353" y="2100"/>
                </a:lnTo>
                <a:lnTo>
                  <a:pt x="336" y="2094"/>
                </a:lnTo>
                <a:lnTo>
                  <a:pt x="336" y="2087"/>
                </a:lnTo>
                <a:lnTo>
                  <a:pt x="338" y="2078"/>
                </a:lnTo>
                <a:lnTo>
                  <a:pt x="336" y="2073"/>
                </a:lnTo>
                <a:lnTo>
                  <a:pt x="318" y="2071"/>
                </a:lnTo>
                <a:lnTo>
                  <a:pt x="285" y="2041"/>
                </a:lnTo>
                <a:lnTo>
                  <a:pt x="291" y="2035"/>
                </a:lnTo>
                <a:lnTo>
                  <a:pt x="275" y="2020"/>
                </a:lnTo>
                <a:lnTo>
                  <a:pt x="272" y="2004"/>
                </a:lnTo>
                <a:lnTo>
                  <a:pt x="264" y="1992"/>
                </a:lnTo>
                <a:lnTo>
                  <a:pt x="248" y="1987"/>
                </a:lnTo>
                <a:lnTo>
                  <a:pt x="256" y="1980"/>
                </a:lnTo>
                <a:lnTo>
                  <a:pt x="275" y="1976"/>
                </a:lnTo>
                <a:lnTo>
                  <a:pt x="295" y="1987"/>
                </a:lnTo>
                <a:lnTo>
                  <a:pt x="296" y="1999"/>
                </a:lnTo>
                <a:lnTo>
                  <a:pt x="306" y="2013"/>
                </a:lnTo>
                <a:lnTo>
                  <a:pt x="334" y="2033"/>
                </a:lnTo>
                <a:lnTo>
                  <a:pt x="338" y="2030"/>
                </a:lnTo>
                <a:lnTo>
                  <a:pt x="342" y="2020"/>
                </a:lnTo>
                <a:lnTo>
                  <a:pt x="350" y="2035"/>
                </a:lnTo>
                <a:lnTo>
                  <a:pt x="359" y="2042"/>
                </a:lnTo>
                <a:lnTo>
                  <a:pt x="365" y="2036"/>
                </a:lnTo>
                <a:lnTo>
                  <a:pt x="370" y="2039"/>
                </a:lnTo>
                <a:lnTo>
                  <a:pt x="375" y="2033"/>
                </a:lnTo>
                <a:lnTo>
                  <a:pt x="381" y="2034"/>
                </a:lnTo>
                <a:lnTo>
                  <a:pt x="384" y="2047"/>
                </a:lnTo>
                <a:lnTo>
                  <a:pt x="387" y="2060"/>
                </a:lnTo>
                <a:lnTo>
                  <a:pt x="402" y="2053"/>
                </a:lnTo>
                <a:lnTo>
                  <a:pt x="420" y="2058"/>
                </a:lnTo>
                <a:lnTo>
                  <a:pt x="427" y="2068"/>
                </a:lnTo>
                <a:lnTo>
                  <a:pt x="439" y="2068"/>
                </a:lnTo>
                <a:lnTo>
                  <a:pt x="447" y="2078"/>
                </a:lnTo>
                <a:lnTo>
                  <a:pt x="479" y="2087"/>
                </a:lnTo>
                <a:lnTo>
                  <a:pt x="494" y="2094"/>
                </a:lnTo>
                <a:lnTo>
                  <a:pt x="522" y="2096"/>
                </a:lnTo>
                <a:lnTo>
                  <a:pt x="548" y="2106"/>
                </a:lnTo>
                <a:lnTo>
                  <a:pt x="557" y="2116"/>
                </a:lnTo>
                <a:lnTo>
                  <a:pt x="576" y="2120"/>
                </a:lnTo>
                <a:lnTo>
                  <a:pt x="624" y="2123"/>
                </a:lnTo>
                <a:lnTo>
                  <a:pt x="637" y="2117"/>
                </a:lnTo>
                <a:lnTo>
                  <a:pt x="649" y="2115"/>
                </a:lnTo>
                <a:lnTo>
                  <a:pt x="693" y="2095"/>
                </a:lnTo>
                <a:lnTo>
                  <a:pt x="703" y="2085"/>
                </a:lnTo>
                <a:lnTo>
                  <a:pt x="712" y="2079"/>
                </a:lnTo>
                <a:lnTo>
                  <a:pt x="731" y="2057"/>
                </a:lnTo>
                <a:lnTo>
                  <a:pt x="752" y="2023"/>
                </a:lnTo>
                <a:lnTo>
                  <a:pt x="761" y="1998"/>
                </a:lnTo>
                <a:lnTo>
                  <a:pt x="764" y="1975"/>
                </a:lnTo>
                <a:lnTo>
                  <a:pt x="755" y="1970"/>
                </a:lnTo>
                <a:lnTo>
                  <a:pt x="752" y="1966"/>
                </a:lnTo>
                <a:lnTo>
                  <a:pt x="751" y="1944"/>
                </a:lnTo>
                <a:lnTo>
                  <a:pt x="746" y="1929"/>
                </a:lnTo>
                <a:lnTo>
                  <a:pt x="746" y="1907"/>
                </a:lnTo>
                <a:lnTo>
                  <a:pt x="735" y="1892"/>
                </a:lnTo>
                <a:lnTo>
                  <a:pt x="724" y="1886"/>
                </a:lnTo>
                <a:lnTo>
                  <a:pt x="718" y="1890"/>
                </a:lnTo>
                <a:lnTo>
                  <a:pt x="709" y="1883"/>
                </a:lnTo>
                <a:lnTo>
                  <a:pt x="710" y="1873"/>
                </a:lnTo>
                <a:lnTo>
                  <a:pt x="704" y="1869"/>
                </a:lnTo>
                <a:lnTo>
                  <a:pt x="693" y="1854"/>
                </a:lnTo>
                <a:lnTo>
                  <a:pt x="689" y="1845"/>
                </a:lnTo>
                <a:lnTo>
                  <a:pt x="683" y="1841"/>
                </a:lnTo>
                <a:lnTo>
                  <a:pt x="676" y="1835"/>
                </a:lnTo>
                <a:lnTo>
                  <a:pt x="681" y="1848"/>
                </a:lnTo>
                <a:lnTo>
                  <a:pt x="672" y="1851"/>
                </a:lnTo>
                <a:lnTo>
                  <a:pt x="650" y="1835"/>
                </a:lnTo>
                <a:lnTo>
                  <a:pt x="642" y="1825"/>
                </a:lnTo>
                <a:lnTo>
                  <a:pt x="639" y="1834"/>
                </a:lnTo>
                <a:lnTo>
                  <a:pt x="635" y="1827"/>
                </a:lnTo>
                <a:lnTo>
                  <a:pt x="632" y="1815"/>
                </a:lnTo>
                <a:lnTo>
                  <a:pt x="619" y="1800"/>
                </a:lnTo>
                <a:lnTo>
                  <a:pt x="627" y="1818"/>
                </a:lnTo>
                <a:lnTo>
                  <a:pt x="606" y="1811"/>
                </a:lnTo>
                <a:lnTo>
                  <a:pt x="599" y="1800"/>
                </a:lnTo>
                <a:lnTo>
                  <a:pt x="596" y="1793"/>
                </a:lnTo>
                <a:lnTo>
                  <a:pt x="589" y="1783"/>
                </a:lnTo>
                <a:lnTo>
                  <a:pt x="558" y="1751"/>
                </a:lnTo>
                <a:lnTo>
                  <a:pt x="542" y="1739"/>
                </a:lnTo>
                <a:lnTo>
                  <a:pt x="535" y="1730"/>
                </a:lnTo>
                <a:lnTo>
                  <a:pt x="509" y="1712"/>
                </a:lnTo>
                <a:lnTo>
                  <a:pt x="500" y="1701"/>
                </a:lnTo>
                <a:lnTo>
                  <a:pt x="466" y="1682"/>
                </a:lnTo>
                <a:lnTo>
                  <a:pt x="461" y="1678"/>
                </a:lnTo>
                <a:lnTo>
                  <a:pt x="427" y="1669"/>
                </a:lnTo>
                <a:lnTo>
                  <a:pt x="429" y="1675"/>
                </a:lnTo>
                <a:lnTo>
                  <a:pt x="427" y="1679"/>
                </a:lnTo>
                <a:lnTo>
                  <a:pt x="420" y="1679"/>
                </a:lnTo>
                <a:lnTo>
                  <a:pt x="403" y="1670"/>
                </a:lnTo>
                <a:lnTo>
                  <a:pt x="369" y="1662"/>
                </a:lnTo>
                <a:lnTo>
                  <a:pt x="354" y="1655"/>
                </a:lnTo>
                <a:lnTo>
                  <a:pt x="350" y="1662"/>
                </a:lnTo>
                <a:lnTo>
                  <a:pt x="333" y="1664"/>
                </a:lnTo>
                <a:lnTo>
                  <a:pt x="326" y="1670"/>
                </a:lnTo>
                <a:lnTo>
                  <a:pt x="322" y="1660"/>
                </a:lnTo>
                <a:lnTo>
                  <a:pt x="317" y="1657"/>
                </a:lnTo>
                <a:lnTo>
                  <a:pt x="320" y="1644"/>
                </a:lnTo>
                <a:lnTo>
                  <a:pt x="317" y="1641"/>
                </a:lnTo>
                <a:lnTo>
                  <a:pt x="299" y="1657"/>
                </a:lnTo>
                <a:lnTo>
                  <a:pt x="302" y="1637"/>
                </a:lnTo>
                <a:lnTo>
                  <a:pt x="293" y="1644"/>
                </a:lnTo>
                <a:lnTo>
                  <a:pt x="294" y="1633"/>
                </a:lnTo>
                <a:lnTo>
                  <a:pt x="291" y="1632"/>
                </a:lnTo>
                <a:lnTo>
                  <a:pt x="283" y="1632"/>
                </a:lnTo>
                <a:lnTo>
                  <a:pt x="268" y="1638"/>
                </a:lnTo>
                <a:lnTo>
                  <a:pt x="271" y="1631"/>
                </a:lnTo>
                <a:lnTo>
                  <a:pt x="269" y="1625"/>
                </a:lnTo>
                <a:lnTo>
                  <a:pt x="267" y="1617"/>
                </a:lnTo>
                <a:lnTo>
                  <a:pt x="251" y="1619"/>
                </a:lnTo>
                <a:lnTo>
                  <a:pt x="257" y="1589"/>
                </a:lnTo>
                <a:lnTo>
                  <a:pt x="261" y="1603"/>
                </a:lnTo>
                <a:lnTo>
                  <a:pt x="267" y="1606"/>
                </a:lnTo>
                <a:lnTo>
                  <a:pt x="273" y="1606"/>
                </a:lnTo>
                <a:lnTo>
                  <a:pt x="279" y="1614"/>
                </a:lnTo>
                <a:lnTo>
                  <a:pt x="290" y="1612"/>
                </a:lnTo>
                <a:lnTo>
                  <a:pt x="299" y="1616"/>
                </a:lnTo>
                <a:lnTo>
                  <a:pt x="307" y="1600"/>
                </a:lnTo>
                <a:lnTo>
                  <a:pt x="309" y="1589"/>
                </a:lnTo>
                <a:lnTo>
                  <a:pt x="290" y="1583"/>
                </a:lnTo>
                <a:lnTo>
                  <a:pt x="283" y="1585"/>
                </a:lnTo>
                <a:lnTo>
                  <a:pt x="275" y="1579"/>
                </a:lnTo>
                <a:lnTo>
                  <a:pt x="274" y="1573"/>
                </a:lnTo>
                <a:lnTo>
                  <a:pt x="259" y="1565"/>
                </a:lnTo>
                <a:lnTo>
                  <a:pt x="242" y="1558"/>
                </a:lnTo>
                <a:lnTo>
                  <a:pt x="248" y="1567"/>
                </a:lnTo>
                <a:lnTo>
                  <a:pt x="247" y="1582"/>
                </a:lnTo>
                <a:lnTo>
                  <a:pt x="239" y="1583"/>
                </a:lnTo>
                <a:lnTo>
                  <a:pt x="235" y="1579"/>
                </a:lnTo>
                <a:lnTo>
                  <a:pt x="232" y="1587"/>
                </a:lnTo>
                <a:lnTo>
                  <a:pt x="235" y="1598"/>
                </a:lnTo>
                <a:lnTo>
                  <a:pt x="231" y="1604"/>
                </a:lnTo>
                <a:lnTo>
                  <a:pt x="221" y="1604"/>
                </a:lnTo>
                <a:lnTo>
                  <a:pt x="210" y="1593"/>
                </a:lnTo>
                <a:lnTo>
                  <a:pt x="191" y="1583"/>
                </a:lnTo>
                <a:lnTo>
                  <a:pt x="189" y="1584"/>
                </a:lnTo>
                <a:lnTo>
                  <a:pt x="192" y="1589"/>
                </a:lnTo>
                <a:lnTo>
                  <a:pt x="191" y="1600"/>
                </a:lnTo>
                <a:lnTo>
                  <a:pt x="187" y="1612"/>
                </a:lnTo>
                <a:lnTo>
                  <a:pt x="185" y="1617"/>
                </a:lnTo>
                <a:lnTo>
                  <a:pt x="172" y="1621"/>
                </a:lnTo>
                <a:lnTo>
                  <a:pt x="150" y="1606"/>
                </a:lnTo>
                <a:lnTo>
                  <a:pt x="144" y="1637"/>
                </a:lnTo>
                <a:lnTo>
                  <a:pt x="138" y="1644"/>
                </a:lnTo>
                <a:lnTo>
                  <a:pt x="106" y="1664"/>
                </a:lnTo>
                <a:lnTo>
                  <a:pt x="103" y="1669"/>
                </a:lnTo>
                <a:lnTo>
                  <a:pt x="102" y="1680"/>
                </a:lnTo>
                <a:lnTo>
                  <a:pt x="101" y="1684"/>
                </a:lnTo>
                <a:lnTo>
                  <a:pt x="92" y="1692"/>
                </a:lnTo>
                <a:lnTo>
                  <a:pt x="90" y="1694"/>
                </a:lnTo>
                <a:lnTo>
                  <a:pt x="59" y="1721"/>
                </a:lnTo>
                <a:lnTo>
                  <a:pt x="69" y="1725"/>
                </a:lnTo>
                <a:lnTo>
                  <a:pt x="69" y="1730"/>
                </a:lnTo>
                <a:lnTo>
                  <a:pt x="58" y="1759"/>
                </a:lnTo>
                <a:lnTo>
                  <a:pt x="57" y="1768"/>
                </a:lnTo>
                <a:lnTo>
                  <a:pt x="59" y="1794"/>
                </a:lnTo>
                <a:lnTo>
                  <a:pt x="64" y="1814"/>
                </a:lnTo>
                <a:lnTo>
                  <a:pt x="69" y="1821"/>
                </a:lnTo>
                <a:lnTo>
                  <a:pt x="79" y="1827"/>
                </a:lnTo>
                <a:lnTo>
                  <a:pt x="92" y="1830"/>
                </a:lnTo>
                <a:lnTo>
                  <a:pt x="107" y="1837"/>
                </a:lnTo>
                <a:lnTo>
                  <a:pt x="127" y="1875"/>
                </a:lnTo>
                <a:lnTo>
                  <a:pt x="137" y="1890"/>
                </a:lnTo>
                <a:lnTo>
                  <a:pt x="140" y="1912"/>
                </a:lnTo>
                <a:lnTo>
                  <a:pt x="122" y="1949"/>
                </a:lnTo>
                <a:lnTo>
                  <a:pt x="103" y="1992"/>
                </a:lnTo>
                <a:lnTo>
                  <a:pt x="97" y="2005"/>
                </a:lnTo>
                <a:lnTo>
                  <a:pt x="99" y="2026"/>
                </a:lnTo>
                <a:lnTo>
                  <a:pt x="108" y="2046"/>
                </a:lnTo>
                <a:lnTo>
                  <a:pt x="116" y="2063"/>
                </a:lnTo>
                <a:lnTo>
                  <a:pt x="118" y="2082"/>
                </a:lnTo>
                <a:lnTo>
                  <a:pt x="133" y="2109"/>
                </a:lnTo>
                <a:lnTo>
                  <a:pt x="144" y="2143"/>
                </a:lnTo>
                <a:lnTo>
                  <a:pt x="146" y="2160"/>
                </a:lnTo>
                <a:lnTo>
                  <a:pt x="148" y="2175"/>
                </a:lnTo>
                <a:lnTo>
                  <a:pt x="134" y="2187"/>
                </a:lnTo>
                <a:lnTo>
                  <a:pt x="132" y="2209"/>
                </a:lnTo>
                <a:lnTo>
                  <a:pt x="127" y="2225"/>
                </a:lnTo>
                <a:lnTo>
                  <a:pt x="130" y="2235"/>
                </a:lnTo>
                <a:lnTo>
                  <a:pt x="132" y="2254"/>
                </a:lnTo>
                <a:lnTo>
                  <a:pt x="126" y="2265"/>
                </a:lnTo>
                <a:lnTo>
                  <a:pt x="127" y="2286"/>
                </a:lnTo>
                <a:lnTo>
                  <a:pt x="143" y="2289"/>
                </a:lnTo>
                <a:lnTo>
                  <a:pt x="151" y="2306"/>
                </a:lnTo>
                <a:lnTo>
                  <a:pt x="149" y="2327"/>
                </a:lnTo>
                <a:lnTo>
                  <a:pt x="156" y="2343"/>
                </a:lnTo>
                <a:lnTo>
                  <a:pt x="172" y="2358"/>
                </a:lnTo>
                <a:lnTo>
                  <a:pt x="173" y="2378"/>
                </a:lnTo>
                <a:lnTo>
                  <a:pt x="167" y="2396"/>
                </a:lnTo>
                <a:lnTo>
                  <a:pt x="157" y="2411"/>
                </a:lnTo>
                <a:lnTo>
                  <a:pt x="153" y="2427"/>
                </a:lnTo>
                <a:lnTo>
                  <a:pt x="159" y="2445"/>
                </a:lnTo>
                <a:lnTo>
                  <a:pt x="167" y="2458"/>
                </a:lnTo>
                <a:lnTo>
                  <a:pt x="197" y="2481"/>
                </a:lnTo>
                <a:lnTo>
                  <a:pt x="202" y="2498"/>
                </a:lnTo>
                <a:lnTo>
                  <a:pt x="212" y="2515"/>
                </a:lnTo>
                <a:lnTo>
                  <a:pt x="216" y="2509"/>
                </a:lnTo>
                <a:lnTo>
                  <a:pt x="215" y="2548"/>
                </a:lnTo>
                <a:lnTo>
                  <a:pt x="199" y="2586"/>
                </a:lnTo>
                <a:lnTo>
                  <a:pt x="186" y="2606"/>
                </a:lnTo>
                <a:lnTo>
                  <a:pt x="134" y="2675"/>
                </a:lnTo>
                <a:lnTo>
                  <a:pt x="96" y="2718"/>
                </a:lnTo>
                <a:lnTo>
                  <a:pt x="46" y="2767"/>
                </a:lnTo>
                <a:lnTo>
                  <a:pt x="10" y="2794"/>
                </a:lnTo>
                <a:lnTo>
                  <a:pt x="33" y="2798"/>
                </a:lnTo>
                <a:lnTo>
                  <a:pt x="44" y="2785"/>
                </a:lnTo>
                <a:lnTo>
                  <a:pt x="63" y="2776"/>
                </a:lnTo>
                <a:lnTo>
                  <a:pt x="64" y="2783"/>
                </a:lnTo>
                <a:lnTo>
                  <a:pt x="63" y="2788"/>
                </a:lnTo>
                <a:lnTo>
                  <a:pt x="63" y="2805"/>
                </a:lnTo>
                <a:lnTo>
                  <a:pt x="58" y="2798"/>
                </a:lnTo>
                <a:lnTo>
                  <a:pt x="54" y="2797"/>
                </a:lnTo>
                <a:lnTo>
                  <a:pt x="54" y="2811"/>
                </a:lnTo>
                <a:lnTo>
                  <a:pt x="59" y="2820"/>
                </a:lnTo>
                <a:lnTo>
                  <a:pt x="64" y="2821"/>
                </a:lnTo>
                <a:lnTo>
                  <a:pt x="70" y="2824"/>
                </a:lnTo>
                <a:lnTo>
                  <a:pt x="87" y="2838"/>
                </a:lnTo>
                <a:lnTo>
                  <a:pt x="99" y="2838"/>
                </a:lnTo>
                <a:lnTo>
                  <a:pt x="117" y="2833"/>
                </a:lnTo>
                <a:lnTo>
                  <a:pt x="128" y="2837"/>
                </a:lnTo>
                <a:lnTo>
                  <a:pt x="137" y="2844"/>
                </a:lnTo>
                <a:lnTo>
                  <a:pt x="137" y="2854"/>
                </a:lnTo>
                <a:lnTo>
                  <a:pt x="143" y="2858"/>
                </a:lnTo>
                <a:lnTo>
                  <a:pt x="150" y="2859"/>
                </a:lnTo>
                <a:lnTo>
                  <a:pt x="151" y="2863"/>
                </a:lnTo>
                <a:lnTo>
                  <a:pt x="145" y="2868"/>
                </a:lnTo>
                <a:lnTo>
                  <a:pt x="137" y="2868"/>
                </a:lnTo>
                <a:lnTo>
                  <a:pt x="110" y="2860"/>
                </a:lnTo>
                <a:lnTo>
                  <a:pt x="91" y="2859"/>
                </a:lnTo>
                <a:lnTo>
                  <a:pt x="85" y="2865"/>
                </a:lnTo>
                <a:lnTo>
                  <a:pt x="83" y="2873"/>
                </a:lnTo>
                <a:lnTo>
                  <a:pt x="68" y="2881"/>
                </a:lnTo>
                <a:lnTo>
                  <a:pt x="60" y="2876"/>
                </a:lnTo>
                <a:lnTo>
                  <a:pt x="54" y="2879"/>
                </a:lnTo>
                <a:lnTo>
                  <a:pt x="51" y="2889"/>
                </a:lnTo>
                <a:lnTo>
                  <a:pt x="44" y="2892"/>
                </a:lnTo>
                <a:lnTo>
                  <a:pt x="38" y="2886"/>
                </a:lnTo>
                <a:lnTo>
                  <a:pt x="31" y="2883"/>
                </a:lnTo>
                <a:lnTo>
                  <a:pt x="27" y="2891"/>
                </a:lnTo>
                <a:lnTo>
                  <a:pt x="30" y="2907"/>
                </a:lnTo>
                <a:lnTo>
                  <a:pt x="37" y="2908"/>
                </a:lnTo>
                <a:lnTo>
                  <a:pt x="42" y="2914"/>
                </a:lnTo>
                <a:lnTo>
                  <a:pt x="44" y="2922"/>
                </a:lnTo>
                <a:lnTo>
                  <a:pt x="41" y="2930"/>
                </a:lnTo>
                <a:lnTo>
                  <a:pt x="30" y="2941"/>
                </a:lnTo>
                <a:lnTo>
                  <a:pt x="21" y="2956"/>
                </a:lnTo>
                <a:lnTo>
                  <a:pt x="15" y="2970"/>
                </a:lnTo>
                <a:lnTo>
                  <a:pt x="19" y="2983"/>
                </a:lnTo>
                <a:lnTo>
                  <a:pt x="16" y="3002"/>
                </a:lnTo>
                <a:lnTo>
                  <a:pt x="17" y="3008"/>
                </a:lnTo>
                <a:lnTo>
                  <a:pt x="20" y="3013"/>
                </a:lnTo>
                <a:lnTo>
                  <a:pt x="20" y="3019"/>
                </a:lnTo>
                <a:lnTo>
                  <a:pt x="17" y="3026"/>
                </a:lnTo>
                <a:lnTo>
                  <a:pt x="9" y="3035"/>
                </a:lnTo>
                <a:lnTo>
                  <a:pt x="4" y="3038"/>
                </a:lnTo>
                <a:lnTo>
                  <a:pt x="1" y="3046"/>
                </a:lnTo>
                <a:lnTo>
                  <a:pt x="5" y="3053"/>
                </a:lnTo>
                <a:lnTo>
                  <a:pt x="14" y="3054"/>
                </a:lnTo>
                <a:lnTo>
                  <a:pt x="27" y="3053"/>
                </a:lnTo>
                <a:lnTo>
                  <a:pt x="38" y="3070"/>
                </a:lnTo>
                <a:lnTo>
                  <a:pt x="37" y="3086"/>
                </a:lnTo>
                <a:lnTo>
                  <a:pt x="27" y="3086"/>
                </a:lnTo>
                <a:lnTo>
                  <a:pt x="19" y="3075"/>
                </a:lnTo>
                <a:lnTo>
                  <a:pt x="10" y="3068"/>
                </a:lnTo>
                <a:lnTo>
                  <a:pt x="10" y="3083"/>
                </a:lnTo>
                <a:lnTo>
                  <a:pt x="6" y="3090"/>
                </a:lnTo>
                <a:lnTo>
                  <a:pt x="0" y="3105"/>
                </a:lnTo>
                <a:lnTo>
                  <a:pt x="1" y="3112"/>
                </a:lnTo>
                <a:lnTo>
                  <a:pt x="6" y="3118"/>
                </a:lnTo>
                <a:lnTo>
                  <a:pt x="10" y="3126"/>
                </a:lnTo>
                <a:lnTo>
                  <a:pt x="17" y="3129"/>
                </a:lnTo>
                <a:lnTo>
                  <a:pt x="21" y="3137"/>
                </a:lnTo>
                <a:lnTo>
                  <a:pt x="22" y="3145"/>
                </a:lnTo>
                <a:lnTo>
                  <a:pt x="17" y="3169"/>
                </a:lnTo>
                <a:lnTo>
                  <a:pt x="14" y="3176"/>
                </a:lnTo>
                <a:lnTo>
                  <a:pt x="22" y="3179"/>
                </a:lnTo>
                <a:lnTo>
                  <a:pt x="29" y="3183"/>
                </a:lnTo>
                <a:lnTo>
                  <a:pt x="29" y="3191"/>
                </a:lnTo>
                <a:lnTo>
                  <a:pt x="42" y="3213"/>
                </a:lnTo>
                <a:lnTo>
                  <a:pt x="44" y="3222"/>
                </a:lnTo>
                <a:lnTo>
                  <a:pt x="48" y="3229"/>
                </a:lnTo>
                <a:lnTo>
                  <a:pt x="48" y="3245"/>
                </a:lnTo>
                <a:lnTo>
                  <a:pt x="47" y="3252"/>
                </a:lnTo>
                <a:lnTo>
                  <a:pt x="49" y="3260"/>
                </a:lnTo>
                <a:lnTo>
                  <a:pt x="65" y="3257"/>
                </a:lnTo>
                <a:lnTo>
                  <a:pt x="73" y="3261"/>
                </a:lnTo>
                <a:lnTo>
                  <a:pt x="76" y="3268"/>
                </a:lnTo>
                <a:lnTo>
                  <a:pt x="92" y="3266"/>
                </a:lnTo>
                <a:lnTo>
                  <a:pt x="101" y="3267"/>
                </a:lnTo>
                <a:lnTo>
                  <a:pt x="113" y="3276"/>
                </a:lnTo>
                <a:lnTo>
                  <a:pt x="111" y="3296"/>
                </a:lnTo>
                <a:lnTo>
                  <a:pt x="126" y="3288"/>
                </a:lnTo>
                <a:lnTo>
                  <a:pt x="133" y="3287"/>
                </a:lnTo>
                <a:lnTo>
                  <a:pt x="139" y="3282"/>
                </a:lnTo>
                <a:lnTo>
                  <a:pt x="155" y="3280"/>
                </a:lnTo>
                <a:lnTo>
                  <a:pt x="162" y="3282"/>
                </a:lnTo>
                <a:lnTo>
                  <a:pt x="170" y="3287"/>
                </a:lnTo>
                <a:lnTo>
                  <a:pt x="176" y="3292"/>
                </a:lnTo>
                <a:lnTo>
                  <a:pt x="185" y="3305"/>
                </a:lnTo>
                <a:lnTo>
                  <a:pt x="193" y="3306"/>
                </a:lnTo>
                <a:lnTo>
                  <a:pt x="194" y="3317"/>
                </a:lnTo>
                <a:lnTo>
                  <a:pt x="192" y="3325"/>
                </a:lnTo>
                <a:lnTo>
                  <a:pt x="192" y="3333"/>
                </a:lnTo>
                <a:lnTo>
                  <a:pt x="197" y="3341"/>
                </a:lnTo>
                <a:lnTo>
                  <a:pt x="199" y="3348"/>
                </a:lnTo>
                <a:lnTo>
                  <a:pt x="198" y="3355"/>
                </a:lnTo>
                <a:lnTo>
                  <a:pt x="196" y="3363"/>
                </a:lnTo>
                <a:lnTo>
                  <a:pt x="189" y="3368"/>
                </a:lnTo>
                <a:lnTo>
                  <a:pt x="187" y="3376"/>
                </a:lnTo>
                <a:lnTo>
                  <a:pt x="189" y="3384"/>
                </a:lnTo>
                <a:lnTo>
                  <a:pt x="202" y="3395"/>
                </a:lnTo>
                <a:lnTo>
                  <a:pt x="205" y="3411"/>
                </a:lnTo>
                <a:lnTo>
                  <a:pt x="216" y="3433"/>
                </a:lnTo>
                <a:lnTo>
                  <a:pt x="221" y="3439"/>
                </a:lnTo>
                <a:lnTo>
                  <a:pt x="236" y="3448"/>
                </a:lnTo>
                <a:lnTo>
                  <a:pt x="241" y="3454"/>
                </a:lnTo>
                <a:lnTo>
                  <a:pt x="242" y="3462"/>
                </a:lnTo>
                <a:lnTo>
                  <a:pt x="241" y="3470"/>
                </a:lnTo>
                <a:lnTo>
                  <a:pt x="245" y="3477"/>
                </a:lnTo>
                <a:lnTo>
                  <a:pt x="268" y="3475"/>
                </a:lnTo>
                <a:lnTo>
                  <a:pt x="274" y="3479"/>
                </a:lnTo>
                <a:lnTo>
                  <a:pt x="282" y="3482"/>
                </a:lnTo>
                <a:lnTo>
                  <a:pt x="279" y="3489"/>
                </a:lnTo>
                <a:lnTo>
                  <a:pt x="284" y="3495"/>
                </a:lnTo>
                <a:lnTo>
                  <a:pt x="294" y="3497"/>
                </a:lnTo>
                <a:lnTo>
                  <a:pt x="295" y="3510"/>
                </a:lnTo>
                <a:lnTo>
                  <a:pt x="288" y="3515"/>
                </a:lnTo>
                <a:lnTo>
                  <a:pt x="284" y="3522"/>
                </a:lnTo>
                <a:lnTo>
                  <a:pt x="272" y="3532"/>
                </a:lnTo>
                <a:lnTo>
                  <a:pt x="264" y="3537"/>
                </a:lnTo>
                <a:lnTo>
                  <a:pt x="247" y="3535"/>
                </a:lnTo>
                <a:lnTo>
                  <a:pt x="235" y="3524"/>
                </a:lnTo>
                <a:lnTo>
                  <a:pt x="228" y="3524"/>
                </a:lnTo>
                <a:lnTo>
                  <a:pt x="220" y="3527"/>
                </a:lnTo>
                <a:lnTo>
                  <a:pt x="219" y="3535"/>
                </a:lnTo>
                <a:lnTo>
                  <a:pt x="212" y="3538"/>
                </a:lnTo>
                <a:lnTo>
                  <a:pt x="213" y="3546"/>
                </a:lnTo>
                <a:lnTo>
                  <a:pt x="224" y="3557"/>
                </a:lnTo>
                <a:lnTo>
                  <a:pt x="226" y="3564"/>
                </a:lnTo>
                <a:lnTo>
                  <a:pt x="224" y="3573"/>
                </a:lnTo>
                <a:lnTo>
                  <a:pt x="229" y="3578"/>
                </a:lnTo>
                <a:lnTo>
                  <a:pt x="228" y="3586"/>
                </a:lnTo>
                <a:lnTo>
                  <a:pt x="235" y="3590"/>
                </a:lnTo>
                <a:lnTo>
                  <a:pt x="237" y="3597"/>
                </a:lnTo>
                <a:lnTo>
                  <a:pt x="236" y="3606"/>
                </a:lnTo>
                <a:lnTo>
                  <a:pt x="241" y="3627"/>
                </a:lnTo>
                <a:lnTo>
                  <a:pt x="241" y="3627"/>
                </a:lnTo>
                <a:lnTo>
                  <a:pt x="247" y="3633"/>
                </a:lnTo>
                <a:lnTo>
                  <a:pt x="255" y="3635"/>
                </a:lnTo>
                <a:lnTo>
                  <a:pt x="262" y="3632"/>
                </a:lnTo>
                <a:lnTo>
                  <a:pt x="267" y="3626"/>
                </a:lnTo>
                <a:lnTo>
                  <a:pt x="269" y="3617"/>
                </a:lnTo>
                <a:lnTo>
                  <a:pt x="277" y="3612"/>
                </a:lnTo>
                <a:lnTo>
                  <a:pt x="293" y="3616"/>
                </a:lnTo>
                <a:lnTo>
                  <a:pt x="301" y="3616"/>
                </a:lnTo>
                <a:lnTo>
                  <a:pt x="317" y="3611"/>
                </a:lnTo>
                <a:lnTo>
                  <a:pt x="333" y="3613"/>
                </a:lnTo>
                <a:lnTo>
                  <a:pt x="349" y="3610"/>
                </a:lnTo>
                <a:lnTo>
                  <a:pt x="361" y="3619"/>
                </a:lnTo>
                <a:lnTo>
                  <a:pt x="366" y="3627"/>
                </a:lnTo>
                <a:lnTo>
                  <a:pt x="366" y="3635"/>
                </a:lnTo>
                <a:lnTo>
                  <a:pt x="379" y="3647"/>
                </a:lnTo>
                <a:lnTo>
                  <a:pt x="384" y="3653"/>
                </a:lnTo>
                <a:lnTo>
                  <a:pt x="384" y="3662"/>
                </a:lnTo>
                <a:lnTo>
                  <a:pt x="375" y="3666"/>
                </a:lnTo>
                <a:lnTo>
                  <a:pt x="368" y="3667"/>
                </a:lnTo>
                <a:lnTo>
                  <a:pt x="371" y="3675"/>
                </a:lnTo>
                <a:lnTo>
                  <a:pt x="371" y="3682"/>
                </a:lnTo>
                <a:lnTo>
                  <a:pt x="375" y="3698"/>
                </a:lnTo>
                <a:lnTo>
                  <a:pt x="382" y="3703"/>
                </a:lnTo>
                <a:lnTo>
                  <a:pt x="390" y="3705"/>
                </a:lnTo>
                <a:lnTo>
                  <a:pt x="406" y="3710"/>
                </a:lnTo>
                <a:lnTo>
                  <a:pt x="413" y="3707"/>
                </a:lnTo>
                <a:lnTo>
                  <a:pt x="422" y="3707"/>
                </a:lnTo>
                <a:lnTo>
                  <a:pt x="424" y="3715"/>
                </a:lnTo>
                <a:lnTo>
                  <a:pt x="435" y="3726"/>
                </a:lnTo>
                <a:lnTo>
                  <a:pt x="442" y="3753"/>
                </a:lnTo>
                <a:lnTo>
                  <a:pt x="440" y="3762"/>
                </a:lnTo>
                <a:lnTo>
                  <a:pt x="442" y="3769"/>
                </a:lnTo>
                <a:lnTo>
                  <a:pt x="449" y="3774"/>
                </a:lnTo>
                <a:lnTo>
                  <a:pt x="456" y="3779"/>
                </a:lnTo>
                <a:lnTo>
                  <a:pt x="463" y="3775"/>
                </a:lnTo>
                <a:lnTo>
                  <a:pt x="471" y="3774"/>
                </a:lnTo>
                <a:lnTo>
                  <a:pt x="479" y="3775"/>
                </a:lnTo>
                <a:lnTo>
                  <a:pt x="490" y="3787"/>
                </a:lnTo>
                <a:lnTo>
                  <a:pt x="499" y="3784"/>
                </a:lnTo>
                <a:lnTo>
                  <a:pt x="506" y="3788"/>
                </a:lnTo>
                <a:lnTo>
                  <a:pt x="531" y="3780"/>
                </a:lnTo>
                <a:lnTo>
                  <a:pt x="546" y="3773"/>
                </a:lnTo>
                <a:lnTo>
                  <a:pt x="553" y="3775"/>
                </a:lnTo>
                <a:lnTo>
                  <a:pt x="558" y="3782"/>
                </a:lnTo>
                <a:lnTo>
                  <a:pt x="569" y="3804"/>
                </a:lnTo>
                <a:lnTo>
                  <a:pt x="580" y="3816"/>
                </a:lnTo>
                <a:lnTo>
                  <a:pt x="587" y="3816"/>
                </a:lnTo>
                <a:lnTo>
                  <a:pt x="591" y="3809"/>
                </a:lnTo>
                <a:lnTo>
                  <a:pt x="600" y="3809"/>
                </a:lnTo>
                <a:lnTo>
                  <a:pt x="605" y="3815"/>
                </a:lnTo>
                <a:lnTo>
                  <a:pt x="612" y="3816"/>
                </a:lnTo>
                <a:lnTo>
                  <a:pt x="619" y="3820"/>
                </a:lnTo>
                <a:lnTo>
                  <a:pt x="626" y="3826"/>
                </a:lnTo>
                <a:lnTo>
                  <a:pt x="642" y="3825"/>
                </a:lnTo>
                <a:lnTo>
                  <a:pt x="655" y="3834"/>
                </a:lnTo>
                <a:lnTo>
                  <a:pt x="662" y="3833"/>
                </a:lnTo>
                <a:lnTo>
                  <a:pt x="675" y="3844"/>
                </a:lnTo>
                <a:lnTo>
                  <a:pt x="683" y="3845"/>
                </a:lnTo>
                <a:lnTo>
                  <a:pt x="692" y="3845"/>
                </a:lnTo>
                <a:lnTo>
                  <a:pt x="698" y="3850"/>
                </a:lnTo>
                <a:lnTo>
                  <a:pt x="691" y="3854"/>
                </a:lnTo>
                <a:lnTo>
                  <a:pt x="699" y="3877"/>
                </a:lnTo>
                <a:lnTo>
                  <a:pt x="691" y="3892"/>
                </a:lnTo>
                <a:lnTo>
                  <a:pt x="675" y="3896"/>
                </a:lnTo>
                <a:lnTo>
                  <a:pt x="680" y="3902"/>
                </a:lnTo>
                <a:lnTo>
                  <a:pt x="688" y="3904"/>
                </a:lnTo>
                <a:lnTo>
                  <a:pt x="693" y="3911"/>
                </a:lnTo>
                <a:lnTo>
                  <a:pt x="676" y="3916"/>
                </a:lnTo>
                <a:lnTo>
                  <a:pt x="673" y="3922"/>
                </a:lnTo>
                <a:lnTo>
                  <a:pt x="672" y="3930"/>
                </a:lnTo>
                <a:lnTo>
                  <a:pt x="677" y="3936"/>
                </a:lnTo>
                <a:lnTo>
                  <a:pt x="680" y="3944"/>
                </a:lnTo>
                <a:lnTo>
                  <a:pt x="678" y="3952"/>
                </a:lnTo>
                <a:lnTo>
                  <a:pt x="686" y="3956"/>
                </a:lnTo>
                <a:lnTo>
                  <a:pt x="682" y="3972"/>
                </a:lnTo>
                <a:lnTo>
                  <a:pt x="675" y="3995"/>
                </a:lnTo>
                <a:lnTo>
                  <a:pt x="667" y="3999"/>
                </a:lnTo>
                <a:lnTo>
                  <a:pt x="653" y="3995"/>
                </a:lnTo>
                <a:lnTo>
                  <a:pt x="644" y="3997"/>
                </a:lnTo>
                <a:lnTo>
                  <a:pt x="629" y="3989"/>
                </a:lnTo>
                <a:lnTo>
                  <a:pt x="623" y="3994"/>
                </a:lnTo>
                <a:lnTo>
                  <a:pt x="614" y="4008"/>
                </a:lnTo>
                <a:lnTo>
                  <a:pt x="600" y="4014"/>
                </a:lnTo>
                <a:lnTo>
                  <a:pt x="592" y="4029"/>
                </a:lnTo>
                <a:lnTo>
                  <a:pt x="594" y="4037"/>
                </a:lnTo>
                <a:lnTo>
                  <a:pt x="594" y="4052"/>
                </a:lnTo>
                <a:lnTo>
                  <a:pt x="607" y="4047"/>
                </a:lnTo>
                <a:lnTo>
                  <a:pt x="617" y="4048"/>
                </a:lnTo>
                <a:lnTo>
                  <a:pt x="623" y="4043"/>
                </a:lnTo>
                <a:lnTo>
                  <a:pt x="638" y="4041"/>
                </a:lnTo>
                <a:lnTo>
                  <a:pt x="644" y="4043"/>
                </a:lnTo>
                <a:lnTo>
                  <a:pt x="645" y="4049"/>
                </a:lnTo>
                <a:lnTo>
                  <a:pt x="653" y="4051"/>
                </a:lnTo>
                <a:lnTo>
                  <a:pt x="655" y="4053"/>
                </a:lnTo>
                <a:lnTo>
                  <a:pt x="654" y="4058"/>
                </a:lnTo>
                <a:lnTo>
                  <a:pt x="644" y="4058"/>
                </a:lnTo>
                <a:lnTo>
                  <a:pt x="632" y="4063"/>
                </a:lnTo>
                <a:lnTo>
                  <a:pt x="616" y="4073"/>
                </a:lnTo>
                <a:lnTo>
                  <a:pt x="605" y="4076"/>
                </a:lnTo>
                <a:lnTo>
                  <a:pt x="605" y="4081"/>
                </a:lnTo>
                <a:lnTo>
                  <a:pt x="610" y="4086"/>
                </a:lnTo>
                <a:lnTo>
                  <a:pt x="605" y="4089"/>
                </a:lnTo>
                <a:lnTo>
                  <a:pt x="594" y="4086"/>
                </a:lnTo>
                <a:lnTo>
                  <a:pt x="569" y="4090"/>
                </a:lnTo>
                <a:lnTo>
                  <a:pt x="567" y="4100"/>
                </a:lnTo>
                <a:lnTo>
                  <a:pt x="575" y="4107"/>
                </a:lnTo>
                <a:lnTo>
                  <a:pt x="587" y="4112"/>
                </a:lnTo>
                <a:lnTo>
                  <a:pt x="597" y="4126"/>
                </a:lnTo>
                <a:lnTo>
                  <a:pt x="607" y="4135"/>
                </a:lnTo>
                <a:lnTo>
                  <a:pt x="605" y="4137"/>
                </a:lnTo>
                <a:lnTo>
                  <a:pt x="591" y="4133"/>
                </a:lnTo>
                <a:lnTo>
                  <a:pt x="585" y="4143"/>
                </a:lnTo>
                <a:lnTo>
                  <a:pt x="579" y="4143"/>
                </a:lnTo>
                <a:lnTo>
                  <a:pt x="567" y="4160"/>
                </a:lnTo>
                <a:lnTo>
                  <a:pt x="557" y="4172"/>
                </a:lnTo>
                <a:lnTo>
                  <a:pt x="548" y="4191"/>
                </a:lnTo>
                <a:lnTo>
                  <a:pt x="535" y="4192"/>
                </a:lnTo>
                <a:lnTo>
                  <a:pt x="519" y="4189"/>
                </a:lnTo>
                <a:lnTo>
                  <a:pt x="516" y="4194"/>
                </a:lnTo>
                <a:lnTo>
                  <a:pt x="516" y="4200"/>
                </a:lnTo>
                <a:lnTo>
                  <a:pt x="506" y="4205"/>
                </a:lnTo>
                <a:lnTo>
                  <a:pt x="519" y="4210"/>
                </a:lnTo>
                <a:lnTo>
                  <a:pt x="531" y="4220"/>
                </a:lnTo>
                <a:lnTo>
                  <a:pt x="536" y="4235"/>
                </a:lnTo>
                <a:lnTo>
                  <a:pt x="546" y="4246"/>
                </a:lnTo>
                <a:lnTo>
                  <a:pt x="556" y="4247"/>
                </a:lnTo>
                <a:lnTo>
                  <a:pt x="560" y="4242"/>
                </a:lnTo>
                <a:lnTo>
                  <a:pt x="565" y="4250"/>
                </a:lnTo>
                <a:lnTo>
                  <a:pt x="580" y="4262"/>
                </a:lnTo>
                <a:lnTo>
                  <a:pt x="623" y="4280"/>
                </a:lnTo>
                <a:lnTo>
                  <a:pt x="649" y="4301"/>
                </a:lnTo>
                <a:lnTo>
                  <a:pt x="656" y="4313"/>
                </a:lnTo>
                <a:lnTo>
                  <a:pt x="662" y="4321"/>
                </a:lnTo>
                <a:lnTo>
                  <a:pt x="671" y="4323"/>
                </a:lnTo>
                <a:lnTo>
                  <a:pt x="683" y="4336"/>
                </a:lnTo>
                <a:lnTo>
                  <a:pt x="698" y="4331"/>
                </a:lnTo>
                <a:lnTo>
                  <a:pt x="707" y="4329"/>
                </a:lnTo>
                <a:lnTo>
                  <a:pt x="714" y="4332"/>
                </a:lnTo>
                <a:lnTo>
                  <a:pt x="723" y="4331"/>
                </a:lnTo>
                <a:lnTo>
                  <a:pt x="737" y="4336"/>
                </a:lnTo>
                <a:lnTo>
                  <a:pt x="743" y="4342"/>
                </a:lnTo>
                <a:lnTo>
                  <a:pt x="759" y="4344"/>
                </a:lnTo>
                <a:lnTo>
                  <a:pt x="782" y="4354"/>
                </a:lnTo>
                <a:lnTo>
                  <a:pt x="791" y="4355"/>
                </a:lnTo>
                <a:lnTo>
                  <a:pt x="815" y="4353"/>
                </a:lnTo>
                <a:lnTo>
                  <a:pt x="831" y="4358"/>
                </a:lnTo>
                <a:lnTo>
                  <a:pt x="847" y="4358"/>
                </a:lnTo>
                <a:lnTo>
                  <a:pt x="854" y="4363"/>
                </a:lnTo>
                <a:lnTo>
                  <a:pt x="858" y="4368"/>
                </a:lnTo>
                <a:lnTo>
                  <a:pt x="896" y="4390"/>
                </a:lnTo>
                <a:lnTo>
                  <a:pt x="898" y="4398"/>
                </a:lnTo>
                <a:lnTo>
                  <a:pt x="906" y="4402"/>
                </a:lnTo>
                <a:lnTo>
                  <a:pt x="914" y="4399"/>
                </a:lnTo>
                <a:lnTo>
                  <a:pt x="920" y="4395"/>
                </a:lnTo>
                <a:lnTo>
                  <a:pt x="935" y="4388"/>
                </a:lnTo>
                <a:lnTo>
                  <a:pt x="944" y="4388"/>
                </a:lnTo>
                <a:lnTo>
                  <a:pt x="950" y="4393"/>
                </a:lnTo>
                <a:lnTo>
                  <a:pt x="957" y="4392"/>
                </a:lnTo>
                <a:lnTo>
                  <a:pt x="973" y="4395"/>
                </a:lnTo>
                <a:lnTo>
                  <a:pt x="978" y="4401"/>
                </a:lnTo>
                <a:lnTo>
                  <a:pt x="985" y="4404"/>
                </a:lnTo>
                <a:lnTo>
                  <a:pt x="993" y="4404"/>
                </a:lnTo>
                <a:lnTo>
                  <a:pt x="1000" y="4408"/>
                </a:lnTo>
                <a:lnTo>
                  <a:pt x="1004" y="4415"/>
                </a:lnTo>
                <a:lnTo>
                  <a:pt x="1000" y="4430"/>
                </a:lnTo>
                <a:lnTo>
                  <a:pt x="1012" y="4440"/>
                </a:lnTo>
                <a:lnTo>
                  <a:pt x="1028" y="4445"/>
                </a:lnTo>
                <a:lnTo>
                  <a:pt x="1035" y="4450"/>
                </a:lnTo>
                <a:lnTo>
                  <a:pt x="1040" y="4453"/>
                </a:lnTo>
                <a:lnTo>
                  <a:pt x="1048" y="4458"/>
                </a:lnTo>
                <a:lnTo>
                  <a:pt x="1055" y="4458"/>
                </a:lnTo>
                <a:lnTo>
                  <a:pt x="1067" y="4469"/>
                </a:lnTo>
                <a:lnTo>
                  <a:pt x="1071" y="4477"/>
                </a:lnTo>
                <a:lnTo>
                  <a:pt x="1079" y="4477"/>
                </a:lnTo>
                <a:lnTo>
                  <a:pt x="1084" y="4493"/>
                </a:lnTo>
                <a:lnTo>
                  <a:pt x="1087" y="4500"/>
                </a:lnTo>
                <a:lnTo>
                  <a:pt x="1095" y="4500"/>
                </a:lnTo>
                <a:lnTo>
                  <a:pt x="1111" y="4504"/>
                </a:lnTo>
                <a:lnTo>
                  <a:pt x="1119" y="4501"/>
                </a:lnTo>
                <a:lnTo>
                  <a:pt x="1124" y="4496"/>
                </a:lnTo>
                <a:lnTo>
                  <a:pt x="1130" y="4481"/>
                </a:lnTo>
                <a:lnTo>
                  <a:pt x="1138" y="4477"/>
                </a:lnTo>
                <a:lnTo>
                  <a:pt x="1145" y="4473"/>
                </a:lnTo>
                <a:lnTo>
                  <a:pt x="1148" y="4466"/>
                </a:lnTo>
                <a:lnTo>
                  <a:pt x="1154" y="4456"/>
                </a:lnTo>
                <a:lnTo>
                  <a:pt x="1144" y="4451"/>
                </a:lnTo>
                <a:lnTo>
                  <a:pt x="1132" y="4423"/>
                </a:lnTo>
                <a:lnTo>
                  <a:pt x="1113" y="4391"/>
                </a:lnTo>
                <a:lnTo>
                  <a:pt x="1105" y="4380"/>
                </a:lnTo>
                <a:lnTo>
                  <a:pt x="1101" y="4366"/>
                </a:lnTo>
                <a:lnTo>
                  <a:pt x="1101" y="4344"/>
                </a:lnTo>
                <a:lnTo>
                  <a:pt x="1108" y="4317"/>
                </a:lnTo>
                <a:lnTo>
                  <a:pt x="1106" y="4305"/>
                </a:lnTo>
                <a:lnTo>
                  <a:pt x="1097" y="4326"/>
                </a:lnTo>
                <a:lnTo>
                  <a:pt x="1094" y="4320"/>
                </a:lnTo>
                <a:lnTo>
                  <a:pt x="1091" y="4302"/>
                </a:lnTo>
                <a:lnTo>
                  <a:pt x="1081" y="4285"/>
                </a:lnTo>
                <a:lnTo>
                  <a:pt x="1069" y="4268"/>
                </a:lnTo>
                <a:lnTo>
                  <a:pt x="1059" y="4268"/>
                </a:lnTo>
                <a:lnTo>
                  <a:pt x="1054" y="4253"/>
                </a:lnTo>
                <a:lnTo>
                  <a:pt x="1063" y="4240"/>
                </a:lnTo>
                <a:lnTo>
                  <a:pt x="1064" y="4229"/>
                </a:lnTo>
                <a:lnTo>
                  <a:pt x="1071" y="4218"/>
                </a:lnTo>
                <a:lnTo>
                  <a:pt x="1075" y="4218"/>
                </a:lnTo>
                <a:lnTo>
                  <a:pt x="1076" y="4215"/>
                </a:lnTo>
                <a:lnTo>
                  <a:pt x="1079" y="4207"/>
                </a:lnTo>
                <a:lnTo>
                  <a:pt x="1089" y="4198"/>
                </a:lnTo>
                <a:lnTo>
                  <a:pt x="1095" y="4162"/>
                </a:lnTo>
                <a:lnTo>
                  <a:pt x="1102" y="4165"/>
                </a:lnTo>
                <a:lnTo>
                  <a:pt x="1106" y="4144"/>
                </a:lnTo>
                <a:lnTo>
                  <a:pt x="1107" y="4133"/>
                </a:lnTo>
                <a:lnTo>
                  <a:pt x="1098" y="4117"/>
                </a:lnTo>
                <a:lnTo>
                  <a:pt x="1110" y="4121"/>
                </a:lnTo>
                <a:lnTo>
                  <a:pt x="1121" y="4121"/>
                </a:lnTo>
                <a:lnTo>
                  <a:pt x="1119" y="4128"/>
                </a:lnTo>
                <a:lnTo>
                  <a:pt x="1126" y="4139"/>
                </a:lnTo>
                <a:lnTo>
                  <a:pt x="1130" y="4154"/>
                </a:lnTo>
                <a:lnTo>
                  <a:pt x="1138" y="4154"/>
                </a:lnTo>
                <a:lnTo>
                  <a:pt x="1143" y="4151"/>
                </a:lnTo>
                <a:lnTo>
                  <a:pt x="1148" y="4151"/>
                </a:lnTo>
                <a:lnTo>
                  <a:pt x="1160" y="4123"/>
                </a:lnTo>
                <a:lnTo>
                  <a:pt x="1166" y="4119"/>
                </a:lnTo>
                <a:lnTo>
                  <a:pt x="1159" y="4117"/>
                </a:lnTo>
                <a:lnTo>
                  <a:pt x="1155" y="4111"/>
                </a:lnTo>
                <a:lnTo>
                  <a:pt x="1149" y="4107"/>
                </a:lnTo>
                <a:lnTo>
                  <a:pt x="1140" y="4107"/>
                </a:lnTo>
                <a:lnTo>
                  <a:pt x="1133" y="4105"/>
                </a:lnTo>
                <a:lnTo>
                  <a:pt x="1130" y="4099"/>
                </a:lnTo>
                <a:lnTo>
                  <a:pt x="1137" y="4091"/>
                </a:lnTo>
                <a:lnTo>
                  <a:pt x="1138" y="4084"/>
                </a:lnTo>
                <a:lnTo>
                  <a:pt x="1145" y="4081"/>
                </a:lnTo>
                <a:lnTo>
                  <a:pt x="1154" y="4087"/>
                </a:lnTo>
                <a:lnTo>
                  <a:pt x="1166" y="4084"/>
                </a:lnTo>
                <a:lnTo>
                  <a:pt x="1157" y="4027"/>
                </a:lnTo>
                <a:lnTo>
                  <a:pt x="1150" y="4025"/>
                </a:lnTo>
                <a:lnTo>
                  <a:pt x="1145" y="4019"/>
                </a:lnTo>
                <a:lnTo>
                  <a:pt x="1143" y="4010"/>
                </a:lnTo>
                <a:lnTo>
                  <a:pt x="1139" y="4004"/>
                </a:lnTo>
                <a:lnTo>
                  <a:pt x="1133" y="3998"/>
                </a:lnTo>
                <a:lnTo>
                  <a:pt x="1126" y="3998"/>
                </a:lnTo>
                <a:lnTo>
                  <a:pt x="1108" y="4000"/>
                </a:lnTo>
                <a:lnTo>
                  <a:pt x="1095" y="3997"/>
                </a:lnTo>
                <a:lnTo>
                  <a:pt x="1094" y="4005"/>
                </a:lnTo>
                <a:lnTo>
                  <a:pt x="1081" y="3993"/>
                </a:lnTo>
                <a:lnTo>
                  <a:pt x="1081" y="3986"/>
                </a:lnTo>
                <a:lnTo>
                  <a:pt x="1076" y="3978"/>
                </a:lnTo>
                <a:lnTo>
                  <a:pt x="1081" y="3971"/>
                </a:lnTo>
                <a:lnTo>
                  <a:pt x="1076" y="3965"/>
                </a:lnTo>
                <a:lnTo>
                  <a:pt x="1076" y="3957"/>
                </a:lnTo>
                <a:lnTo>
                  <a:pt x="1047" y="3947"/>
                </a:lnTo>
                <a:lnTo>
                  <a:pt x="1058" y="3903"/>
                </a:lnTo>
                <a:lnTo>
                  <a:pt x="1071" y="3896"/>
                </a:lnTo>
                <a:lnTo>
                  <a:pt x="1076" y="3888"/>
                </a:lnTo>
                <a:lnTo>
                  <a:pt x="1074" y="3881"/>
                </a:lnTo>
                <a:lnTo>
                  <a:pt x="1063" y="3870"/>
                </a:lnTo>
                <a:lnTo>
                  <a:pt x="1073" y="3825"/>
                </a:lnTo>
                <a:lnTo>
                  <a:pt x="1086" y="3816"/>
                </a:lnTo>
                <a:lnTo>
                  <a:pt x="1091" y="3810"/>
                </a:lnTo>
                <a:lnTo>
                  <a:pt x="1090" y="3801"/>
                </a:lnTo>
                <a:lnTo>
                  <a:pt x="1092" y="3794"/>
                </a:lnTo>
                <a:lnTo>
                  <a:pt x="1092" y="3787"/>
                </a:lnTo>
                <a:lnTo>
                  <a:pt x="1096" y="3778"/>
                </a:lnTo>
                <a:lnTo>
                  <a:pt x="1101" y="3772"/>
                </a:lnTo>
                <a:lnTo>
                  <a:pt x="1107" y="3777"/>
                </a:lnTo>
                <a:lnTo>
                  <a:pt x="1111" y="3784"/>
                </a:lnTo>
                <a:lnTo>
                  <a:pt x="1123" y="3794"/>
                </a:lnTo>
                <a:lnTo>
                  <a:pt x="1140" y="3831"/>
                </a:lnTo>
                <a:lnTo>
                  <a:pt x="1149" y="3833"/>
                </a:lnTo>
                <a:lnTo>
                  <a:pt x="1175" y="3816"/>
                </a:lnTo>
                <a:lnTo>
                  <a:pt x="1172" y="3807"/>
                </a:lnTo>
                <a:lnTo>
                  <a:pt x="1169" y="3800"/>
                </a:lnTo>
                <a:lnTo>
                  <a:pt x="1165" y="3775"/>
                </a:lnTo>
                <a:lnTo>
                  <a:pt x="1157" y="3762"/>
                </a:lnTo>
                <a:lnTo>
                  <a:pt x="1166" y="3763"/>
                </a:lnTo>
                <a:lnTo>
                  <a:pt x="1173" y="3760"/>
                </a:lnTo>
                <a:lnTo>
                  <a:pt x="1193" y="3746"/>
                </a:lnTo>
                <a:lnTo>
                  <a:pt x="1200" y="3742"/>
                </a:lnTo>
                <a:lnTo>
                  <a:pt x="1205" y="3736"/>
                </a:lnTo>
                <a:lnTo>
                  <a:pt x="1205" y="3728"/>
                </a:lnTo>
                <a:lnTo>
                  <a:pt x="1205" y="3719"/>
                </a:lnTo>
                <a:lnTo>
                  <a:pt x="1213" y="3718"/>
                </a:lnTo>
                <a:lnTo>
                  <a:pt x="1221" y="3719"/>
                </a:lnTo>
                <a:lnTo>
                  <a:pt x="1229" y="3715"/>
                </a:lnTo>
                <a:lnTo>
                  <a:pt x="1234" y="3709"/>
                </a:lnTo>
                <a:lnTo>
                  <a:pt x="1241" y="3705"/>
                </a:lnTo>
                <a:lnTo>
                  <a:pt x="1248" y="3703"/>
                </a:lnTo>
                <a:lnTo>
                  <a:pt x="1253" y="3697"/>
                </a:lnTo>
                <a:lnTo>
                  <a:pt x="1261" y="3692"/>
                </a:lnTo>
                <a:lnTo>
                  <a:pt x="1266" y="3686"/>
                </a:lnTo>
                <a:lnTo>
                  <a:pt x="1267" y="3678"/>
                </a:lnTo>
                <a:lnTo>
                  <a:pt x="1274" y="3672"/>
                </a:lnTo>
                <a:lnTo>
                  <a:pt x="1289" y="3669"/>
                </a:lnTo>
                <a:lnTo>
                  <a:pt x="1305" y="3669"/>
                </a:lnTo>
                <a:lnTo>
                  <a:pt x="1306" y="3677"/>
                </a:lnTo>
                <a:lnTo>
                  <a:pt x="1310" y="3685"/>
                </a:lnTo>
                <a:lnTo>
                  <a:pt x="1326" y="3681"/>
                </a:lnTo>
                <a:lnTo>
                  <a:pt x="1331" y="3687"/>
                </a:lnTo>
                <a:lnTo>
                  <a:pt x="1336" y="3680"/>
                </a:lnTo>
                <a:lnTo>
                  <a:pt x="1338" y="3671"/>
                </a:lnTo>
                <a:lnTo>
                  <a:pt x="1343" y="3665"/>
                </a:lnTo>
                <a:lnTo>
                  <a:pt x="1350" y="3665"/>
                </a:lnTo>
                <a:lnTo>
                  <a:pt x="1358" y="3662"/>
                </a:lnTo>
                <a:lnTo>
                  <a:pt x="1366" y="3662"/>
                </a:lnTo>
                <a:lnTo>
                  <a:pt x="1371" y="3678"/>
                </a:lnTo>
                <a:lnTo>
                  <a:pt x="1376" y="3685"/>
                </a:lnTo>
                <a:lnTo>
                  <a:pt x="1385" y="3681"/>
                </a:lnTo>
                <a:lnTo>
                  <a:pt x="1392" y="3681"/>
                </a:lnTo>
                <a:lnTo>
                  <a:pt x="1399" y="3683"/>
                </a:lnTo>
                <a:lnTo>
                  <a:pt x="1415" y="3680"/>
                </a:lnTo>
                <a:lnTo>
                  <a:pt x="1423" y="3681"/>
                </a:lnTo>
                <a:lnTo>
                  <a:pt x="1430" y="3685"/>
                </a:lnTo>
                <a:lnTo>
                  <a:pt x="1436" y="3691"/>
                </a:lnTo>
                <a:lnTo>
                  <a:pt x="1442" y="3705"/>
                </a:lnTo>
                <a:lnTo>
                  <a:pt x="1463" y="3718"/>
                </a:lnTo>
                <a:lnTo>
                  <a:pt x="1468" y="3724"/>
                </a:lnTo>
                <a:lnTo>
                  <a:pt x="1471" y="3732"/>
                </a:lnTo>
                <a:lnTo>
                  <a:pt x="1482" y="3745"/>
                </a:lnTo>
                <a:lnTo>
                  <a:pt x="1481" y="3752"/>
                </a:lnTo>
                <a:lnTo>
                  <a:pt x="1482" y="3761"/>
                </a:lnTo>
                <a:lnTo>
                  <a:pt x="1487" y="3767"/>
                </a:lnTo>
                <a:lnTo>
                  <a:pt x="1494" y="3764"/>
                </a:lnTo>
                <a:lnTo>
                  <a:pt x="1494" y="3757"/>
                </a:lnTo>
                <a:lnTo>
                  <a:pt x="1493" y="3748"/>
                </a:lnTo>
                <a:lnTo>
                  <a:pt x="1494" y="3741"/>
                </a:lnTo>
                <a:lnTo>
                  <a:pt x="1489" y="3734"/>
                </a:lnTo>
                <a:lnTo>
                  <a:pt x="1494" y="3728"/>
                </a:lnTo>
                <a:lnTo>
                  <a:pt x="1503" y="3726"/>
                </a:lnTo>
                <a:lnTo>
                  <a:pt x="1505" y="3734"/>
                </a:lnTo>
                <a:lnTo>
                  <a:pt x="1511" y="3739"/>
                </a:lnTo>
                <a:lnTo>
                  <a:pt x="1514" y="3747"/>
                </a:lnTo>
                <a:lnTo>
                  <a:pt x="1520" y="3752"/>
                </a:lnTo>
                <a:lnTo>
                  <a:pt x="1536" y="3757"/>
                </a:lnTo>
                <a:lnTo>
                  <a:pt x="1549" y="3766"/>
                </a:lnTo>
                <a:lnTo>
                  <a:pt x="1558" y="3763"/>
                </a:lnTo>
                <a:lnTo>
                  <a:pt x="1578" y="3750"/>
                </a:lnTo>
                <a:lnTo>
                  <a:pt x="1578" y="3741"/>
                </a:lnTo>
                <a:lnTo>
                  <a:pt x="1584" y="3737"/>
                </a:lnTo>
                <a:lnTo>
                  <a:pt x="1590" y="3732"/>
                </a:lnTo>
                <a:lnTo>
                  <a:pt x="1598" y="3731"/>
                </a:lnTo>
                <a:lnTo>
                  <a:pt x="1606" y="3734"/>
                </a:lnTo>
                <a:lnTo>
                  <a:pt x="1606" y="3725"/>
                </a:lnTo>
                <a:lnTo>
                  <a:pt x="1614" y="3725"/>
                </a:lnTo>
                <a:lnTo>
                  <a:pt x="1622" y="3728"/>
                </a:lnTo>
                <a:lnTo>
                  <a:pt x="1629" y="3723"/>
                </a:lnTo>
                <a:lnTo>
                  <a:pt x="1637" y="3728"/>
                </a:lnTo>
                <a:lnTo>
                  <a:pt x="1648" y="3739"/>
                </a:lnTo>
                <a:lnTo>
                  <a:pt x="1662" y="3730"/>
                </a:lnTo>
                <a:lnTo>
                  <a:pt x="1666" y="3723"/>
                </a:lnTo>
                <a:lnTo>
                  <a:pt x="1682" y="3723"/>
                </a:lnTo>
                <a:lnTo>
                  <a:pt x="1689" y="3719"/>
                </a:lnTo>
                <a:lnTo>
                  <a:pt x="1704" y="3725"/>
                </a:lnTo>
                <a:lnTo>
                  <a:pt x="1709" y="3731"/>
                </a:lnTo>
                <a:lnTo>
                  <a:pt x="1710" y="3747"/>
                </a:lnTo>
                <a:lnTo>
                  <a:pt x="1716" y="3753"/>
                </a:lnTo>
                <a:lnTo>
                  <a:pt x="1721" y="3760"/>
                </a:lnTo>
                <a:lnTo>
                  <a:pt x="1737" y="3757"/>
                </a:lnTo>
                <a:lnTo>
                  <a:pt x="1752" y="3761"/>
                </a:lnTo>
                <a:lnTo>
                  <a:pt x="1752" y="3761"/>
                </a:lnTo>
                <a:lnTo>
                  <a:pt x="1754" y="3772"/>
                </a:lnTo>
                <a:lnTo>
                  <a:pt x="1772" y="3771"/>
                </a:lnTo>
                <a:lnTo>
                  <a:pt x="1778" y="3766"/>
                </a:lnTo>
                <a:lnTo>
                  <a:pt x="1785" y="3751"/>
                </a:lnTo>
                <a:lnTo>
                  <a:pt x="1790" y="3745"/>
                </a:lnTo>
                <a:lnTo>
                  <a:pt x="1796" y="3747"/>
                </a:lnTo>
                <a:lnTo>
                  <a:pt x="1807" y="3760"/>
                </a:lnTo>
                <a:lnTo>
                  <a:pt x="1824" y="3761"/>
                </a:lnTo>
                <a:lnTo>
                  <a:pt x="1839" y="3757"/>
                </a:lnTo>
                <a:lnTo>
                  <a:pt x="1847" y="3752"/>
                </a:lnTo>
                <a:lnTo>
                  <a:pt x="1863" y="3747"/>
                </a:lnTo>
                <a:lnTo>
                  <a:pt x="1874" y="3709"/>
                </a:lnTo>
                <a:lnTo>
                  <a:pt x="1877" y="3702"/>
                </a:lnTo>
                <a:lnTo>
                  <a:pt x="1872" y="3696"/>
                </a:lnTo>
                <a:lnTo>
                  <a:pt x="1870" y="3692"/>
                </a:lnTo>
                <a:lnTo>
                  <a:pt x="1856" y="3691"/>
                </a:lnTo>
                <a:lnTo>
                  <a:pt x="1840" y="3689"/>
                </a:lnTo>
                <a:lnTo>
                  <a:pt x="1834" y="3682"/>
                </a:lnTo>
                <a:lnTo>
                  <a:pt x="1831" y="3677"/>
                </a:lnTo>
                <a:lnTo>
                  <a:pt x="1813" y="3674"/>
                </a:lnTo>
                <a:lnTo>
                  <a:pt x="1806" y="3671"/>
                </a:lnTo>
                <a:lnTo>
                  <a:pt x="1807" y="3662"/>
                </a:lnTo>
                <a:lnTo>
                  <a:pt x="1802" y="3655"/>
                </a:lnTo>
                <a:lnTo>
                  <a:pt x="1786" y="3653"/>
                </a:lnTo>
                <a:lnTo>
                  <a:pt x="1788" y="3644"/>
                </a:lnTo>
                <a:lnTo>
                  <a:pt x="1795" y="3642"/>
                </a:lnTo>
                <a:lnTo>
                  <a:pt x="1807" y="3632"/>
                </a:lnTo>
                <a:lnTo>
                  <a:pt x="1823" y="3626"/>
                </a:lnTo>
                <a:lnTo>
                  <a:pt x="1837" y="3617"/>
                </a:lnTo>
                <a:lnTo>
                  <a:pt x="1840" y="3611"/>
                </a:lnTo>
                <a:lnTo>
                  <a:pt x="1842" y="3602"/>
                </a:lnTo>
                <a:lnTo>
                  <a:pt x="1823" y="3575"/>
                </a:lnTo>
                <a:lnTo>
                  <a:pt x="1831" y="3572"/>
                </a:lnTo>
                <a:lnTo>
                  <a:pt x="1838" y="3565"/>
                </a:lnTo>
                <a:lnTo>
                  <a:pt x="1839" y="3558"/>
                </a:lnTo>
                <a:lnTo>
                  <a:pt x="1845" y="3553"/>
                </a:lnTo>
                <a:lnTo>
                  <a:pt x="1854" y="3552"/>
                </a:lnTo>
                <a:lnTo>
                  <a:pt x="1863" y="3553"/>
                </a:lnTo>
                <a:lnTo>
                  <a:pt x="1870" y="3552"/>
                </a:lnTo>
                <a:lnTo>
                  <a:pt x="1877" y="3554"/>
                </a:lnTo>
                <a:lnTo>
                  <a:pt x="1893" y="3554"/>
                </a:lnTo>
                <a:lnTo>
                  <a:pt x="1902" y="3551"/>
                </a:lnTo>
                <a:lnTo>
                  <a:pt x="1904" y="3543"/>
                </a:lnTo>
                <a:lnTo>
                  <a:pt x="1901" y="3537"/>
                </a:lnTo>
                <a:lnTo>
                  <a:pt x="1886" y="3529"/>
                </a:lnTo>
                <a:lnTo>
                  <a:pt x="1854" y="3524"/>
                </a:lnTo>
                <a:lnTo>
                  <a:pt x="1850" y="3518"/>
                </a:lnTo>
                <a:lnTo>
                  <a:pt x="1852" y="3509"/>
                </a:lnTo>
                <a:lnTo>
                  <a:pt x="1859" y="3509"/>
                </a:lnTo>
                <a:lnTo>
                  <a:pt x="1866" y="3506"/>
                </a:lnTo>
                <a:lnTo>
                  <a:pt x="1871" y="3499"/>
                </a:lnTo>
                <a:lnTo>
                  <a:pt x="1865" y="3494"/>
                </a:lnTo>
                <a:lnTo>
                  <a:pt x="1858" y="3498"/>
                </a:lnTo>
                <a:lnTo>
                  <a:pt x="1842" y="3498"/>
                </a:lnTo>
                <a:lnTo>
                  <a:pt x="1842" y="3489"/>
                </a:lnTo>
                <a:lnTo>
                  <a:pt x="1844" y="3482"/>
                </a:lnTo>
                <a:lnTo>
                  <a:pt x="1849" y="3476"/>
                </a:lnTo>
                <a:lnTo>
                  <a:pt x="1838" y="3463"/>
                </a:lnTo>
                <a:lnTo>
                  <a:pt x="1854" y="3463"/>
                </a:lnTo>
                <a:lnTo>
                  <a:pt x="1859" y="3457"/>
                </a:lnTo>
                <a:lnTo>
                  <a:pt x="1867" y="3457"/>
                </a:lnTo>
                <a:lnTo>
                  <a:pt x="1872" y="3463"/>
                </a:lnTo>
                <a:lnTo>
                  <a:pt x="1880" y="3462"/>
                </a:lnTo>
                <a:lnTo>
                  <a:pt x="1888" y="3463"/>
                </a:lnTo>
                <a:lnTo>
                  <a:pt x="1896" y="3461"/>
                </a:lnTo>
                <a:lnTo>
                  <a:pt x="1920" y="3461"/>
                </a:lnTo>
                <a:lnTo>
                  <a:pt x="1925" y="3468"/>
                </a:lnTo>
                <a:lnTo>
                  <a:pt x="1935" y="3456"/>
                </a:lnTo>
                <a:lnTo>
                  <a:pt x="1942" y="3452"/>
                </a:lnTo>
                <a:lnTo>
                  <a:pt x="1958" y="3454"/>
                </a:lnTo>
                <a:lnTo>
                  <a:pt x="1966" y="3449"/>
                </a:lnTo>
                <a:lnTo>
                  <a:pt x="1973" y="3446"/>
                </a:lnTo>
                <a:lnTo>
                  <a:pt x="1987" y="3436"/>
                </a:lnTo>
                <a:lnTo>
                  <a:pt x="1994" y="3439"/>
                </a:lnTo>
                <a:lnTo>
                  <a:pt x="2000" y="3444"/>
                </a:lnTo>
                <a:lnTo>
                  <a:pt x="2008" y="3444"/>
                </a:lnTo>
                <a:lnTo>
                  <a:pt x="2010" y="3436"/>
                </a:lnTo>
                <a:lnTo>
                  <a:pt x="2027" y="3432"/>
                </a:lnTo>
                <a:lnTo>
                  <a:pt x="2033" y="3428"/>
                </a:lnTo>
                <a:lnTo>
                  <a:pt x="2042" y="3427"/>
                </a:lnTo>
                <a:lnTo>
                  <a:pt x="2049" y="3424"/>
                </a:lnTo>
                <a:lnTo>
                  <a:pt x="2057" y="3424"/>
                </a:lnTo>
                <a:lnTo>
                  <a:pt x="2064" y="3427"/>
                </a:lnTo>
                <a:lnTo>
                  <a:pt x="2069" y="3419"/>
                </a:lnTo>
                <a:lnTo>
                  <a:pt x="2070" y="3412"/>
                </a:lnTo>
                <a:lnTo>
                  <a:pt x="2074" y="3403"/>
                </a:lnTo>
                <a:lnTo>
                  <a:pt x="2081" y="3400"/>
                </a:lnTo>
                <a:lnTo>
                  <a:pt x="2089" y="3398"/>
                </a:lnTo>
                <a:lnTo>
                  <a:pt x="2096" y="3402"/>
                </a:lnTo>
                <a:lnTo>
                  <a:pt x="2114" y="3396"/>
                </a:lnTo>
                <a:lnTo>
                  <a:pt x="2114" y="3397"/>
                </a:lnTo>
                <a:lnTo>
                  <a:pt x="2151" y="3387"/>
                </a:lnTo>
                <a:lnTo>
                  <a:pt x="2183" y="3384"/>
                </a:lnTo>
                <a:lnTo>
                  <a:pt x="2211" y="3375"/>
                </a:lnTo>
                <a:lnTo>
                  <a:pt x="2218" y="3369"/>
                </a:lnTo>
                <a:lnTo>
                  <a:pt x="2226" y="3370"/>
                </a:lnTo>
                <a:lnTo>
                  <a:pt x="2234" y="3368"/>
                </a:lnTo>
                <a:lnTo>
                  <a:pt x="2238" y="3362"/>
                </a:lnTo>
                <a:lnTo>
                  <a:pt x="2238" y="3353"/>
                </a:lnTo>
                <a:lnTo>
                  <a:pt x="2238" y="3346"/>
                </a:lnTo>
                <a:lnTo>
                  <a:pt x="2247" y="3347"/>
                </a:lnTo>
                <a:lnTo>
                  <a:pt x="2254" y="3344"/>
                </a:lnTo>
                <a:lnTo>
                  <a:pt x="2259" y="3338"/>
                </a:lnTo>
                <a:lnTo>
                  <a:pt x="2265" y="3333"/>
                </a:lnTo>
                <a:lnTo>
                  <a:pt x="2274" y="3333"/>
                </a:lnTo>
                <a:lnTo>
                  <a:pt x="2279" y="3326"/>
                </a:lnTo>
                <a:lnTo>
                  <a:pt x="2286" y="3326"/>
                </a:lnTo>
                <a:lnTo>
                  <a:pt x="2293" y="3332"/>
                </a:lnTo>
                <a:lnTo>
                  <a:pt x="2300" y="3330"/>
                </a:lnTo>
                <a:lnTo>
                  <a:pt x="2307" y="3333"/>
                </a:lnTo>
                <a:lnTo>
                  <a:pt x="2316" y="3331"/>
                </a:lnTo>
                <a:lnTo>
                  <a:pt x="2323" y="3335"/>
                </a:lnTo>
                <a:lnTo>
                  <a:pt x="2328" y="3341"/>
                </a:lnTo>
                <a:lnTo>
                  <a:pt x="2342" y="3349"/>
                </a:lnTo>
                <a:lnTo>
                  <a:pt x="2349" y="3346"/>
                </a:lnTo>
                <a:lnTo>
                  <a:pt x="2355" y="3341"/>
                </a:lnTo>
                <a:lnTo>
                  <a:pt x="2371" y="3338"/>
                </a:lnTo>
                <a:lnTo>
                  <a:pt x="2379" y="3341"/>
                </a:lnTo>
                <a:lnTo>
                  <a:pt x="2385" y="3347"/>
                </a:lnTo>
                <a:lnTo>
                  <a:pt x="2388" y="3354"/>
                </a:lnTo>
                <a:lnTo>
                  <a:pt x="2390" y="3370"/>
                </a:lnTo>
                <a:lnTo>
                  <a:pt x="2388" y="3379"/>
                </a:lnTo>
                <a:lnTo>
                  <a:pt x="2391" y="3386"/>
                </a:lnTo>
                <a:lnTo>
                  <a:pt x="2403" y="3397"/>
                </a:lnTo>
                <a:lnTo>
                  <a:pt x="2399" y="3403"/>
                </a:lnTo>
                <a:lnTo>
                  <a:pt x="2401" y="3420"/>
                </a:lnTo>
                <a:lnTo>
                  <a:pt x="2396" y="3427"/>
                </a:lnTo>
                <a:lnTo>
                  <a:pt x="2391" y="3433"/>
                </a:lnTo>
                <a:lnTo>
                  <a:pt x="2394" y="3440"/>
                </a:lnTo>
                <a:lnTo>
                  <a:pt x="2397" y="3448"/>
                </a:lnTo>
                <a:lnTo>
                  <a:pt x="2413" y="3444"/>
                </a:lnTo>
                <a:lnTo>
                  <a:pt x="2420" y="3449"/>
                </a:lnTo>
                <a:lnTo>
                  <a:pt x="2428" y="3448"/>
                </a:lnTo>
                <a:lnTo>
                  <a:pt x="2431" y="3439"/>
                </a:lnTo>
                <a:lnTo>
                  <a:pt x="2439" y="3439"/>
                </a:lnTo>
                <a:lnTo>
                  <a:pt x="2446" y="3441"/>
                </a:lnTo>
                <a:lnTo>
                  <a:pt x="2449" y="3433"/>
                </a:lnTo>
                <a:lnTo>
                  <a:pt x="2449" y="3425"/>
                </a:lnTo>
                <a:lnTo>
                  <a:pt x="2456" y="3427"/>
                </a:lnTo>
                <a:lnTo>
                  <a:pt x="2460" y="3434"/>
                </a:lnTo>
                <a:lnTo>
                  <a:pt x="2462" y="3443"/>
                </a:lnTo>
                <a:lnTo>
                  <a:pt x="2467" y="3448"/>
                </a:lnTo>
                <a:lnTo>
                  <a:pt x="2465" y="3455"/>
                </a:lnTo>
                <a:lnTo>
                  <a:pt x="2463" y="3463"/>
                </a:lnTo>
                <a:lnTo>
                  <a:pt x="2479" y="3465"/>
                </a:lnTo>
                <a:lnTo>
                  <a:pt x="2477" y="3457"/>
                </a:lnTo>
                <a:lnTo>
                  <a:pt x="2472" y="3451"/>
                </a:lnTo>
                <a:lnTo>
                  <a:pt x="2479" y="3448"/>
                </a:lnTo>
                <a:lnTo>
                  <a:pt x="2495" y="3451"/>
                </a:lnTo>
                <a:lnTo>
                  <a:pt x="2503" y="3456"/>
                </a:lnTo>
                <a:lnTo>
                  <a:pt x="2508" y="3462"/>
                </a:lnTo>
                <a:lnTo>
                  <a:pt x="2516" y="3466"/>
                </a:lnTo>
                <a:lnTo>
                  <a:pt x="2523" y="3466"/>
                </a:lnTo>
                <a:lnTo>
                  <a:pt x="2527" y="3459"/>
                </a:lnTo>
                <a:lnTo>
                  <a:pt x="2535" y="3455"/>
                </a:lnTo>
                <a:lnTo>
                  <a:pt x="2537" y="3463"/>
                </a:lnTo>
                <a:lnTo>
                  <a:pt x="2537" y="3471"/>
                </a:lnTo>
                <a:lnTo>
                  <a:pt x="2528" y="3473"/>
                </a:lnTo>
                <a:lnTo>
                  <a:pt x="2522" y="3478"/>
                </a:lnTo>
                <a:lnTo>
                  <a:pt x="2517" y="3486"/>
                </a:lnTo>
                <a:lnTo>
                  <a:pt x="2515" y="3493"/>
                </a:lnTo>
                <a:lnTo>
                  <a:pt x="2516" y="3502"/>
                </a:lnTo>
                <a:lnTo>
                  <a:pt x="2521" y="3508"/>
                </a:lnTo>
                <a:lnTo>
                  <a:pt x="2528" y="3508"/>
                </a:lnTo>
                <a:lnTo>
                  <a:pt x="2533" y="3502"/>
                </a:lnTo>
                <a:lnTo>
                  <a:pt x="2548" y="3495"/>
                </a:lnTo>
                <a:lnTo>
                  <a:pt x="2555" y="3498"/>
                </a:lnTo>
                <a:lnTo>
                  <a:pt x="2564" y="3498"/>
                </a:lnTo>
                <a:lnTo>
                  <a:pt x="2570" y="3503"/>
                </a:lnTo>
                <a:lnTo>
                  <a:pt x="2578" y="3503"/>
                </a:lnTo>
                <a:lnTo>
                  <a:pt x="2575" y="3495"/>
                </a:lnTo>
                <a:lnTo>
                  <a:pt x="2580" y="3489"/>
                </a:lnTo>
                <a:lnTo>
                  <a:pt x="2589" y="3488"/>
                </a:lnTo>
                <a:lnTo>
                  <a:pt x="2598" y="3477"/>
                </a:lnTo>
                <a:lnTo>
                  <a:pt x="2614" y="3475"/>
                </a:lnTo>
                <a:lnTo>
                  <a:pt x="2627" y="3463"/>
                </a:lnTo>
                <a:lnTo>
                  <a:pt x="2633" y="3449"/>
                </a:lnTo>
                <a:lnTo>
                  <a:pt x="2639" y="3444"/>
                </a:lnTo>
                <a:lnTo>
                  <a:pt x="2648" y="3445"/>
                </a:lnTo>
                <a:lnTo>
                  <a:pt x="2664" y="3441"/>
                </a:lnTo>
                <a:lnTo>
                  <a:pt x="2671" y="3439"/>
                </a:lnTo>
                <a:lnTo>
                  <a:pt x="2675" y="3432"/>
                </a:lnTo>
                <a:lnTo>
                  <a:pt x="2691" y="3430"/>
                </a:lnTo>
                <a:lnTo>
                  <a:pt x="2704" y="3422"/>
                </a:lnTo>
                <a:lnTo>
                  <a:pt x="2708" y="3429"/>
                </a:lnTo>
                <a:lnTo>
                  <a:pt x="2709" y="3436"/>
                </a:lnTo>
                <a:lnTo>
                  <a:pt x="2704" y="3444"/>
                </a:lnTo>
                <a:lnTo>
                  <a:pt x="2697" y="3446"/>
                </a:lnTo>
                <a:lnTo>
                  <a:pt x="2689" y="3446"/>
                </a:lnTo>
                <a:lnTo>
                  <a:pt x="2688" y="3454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noFill/>
            <a:prstDash val="solid"/>
            <a:round/>
            <a:headEnd type="none" w="med" len="med"/>
            <a:tailEnd type="none" w="med" len="me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/>
          <a:lstStyle/>
          <a:p>
            <a:endParaRPr lang="en-US" dirty="0"/>
          </a:p>
        </p:txBody>
      </p:sp>
      <p:sp>
        <p:nvSpPr>
          <p:cNvPr id="63" name="Text Goes 2"/>
          <p:cNvSpPr/>
          <p:nvPr/>
        </p:nvSpPr>
        <p:spPr>
          <a:xfrm>
            <a:off x="8239302" y="4292324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4" name="%"/>
          <p:cNvSpPr txBox="1"/>
          <p:nvPr/>
        </p:nvSpPr>
        <p:spPr>
          <a:xfrm>
            <a:off x="8992975" y="5149964"/>
            <a:ext cx="8723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60" name="Map #3"/>
          <p:cNvSpPr>
            <a:spLocks noChangeAspect="1"/>
          </p:cNvSpPr>
          <p:nvPr/>
        </p:nvSpPr>
        <p:spPr bwMode="gray">
          <a:xfrm>
            <a:off x="8552089" y="2632527"/>
            <a:ext cx="1924044" cy="1131495"/>
          </a:xfrm>
          <a:custGeom>
            <a:avLst/>
            <a:gdLst/>
            <a:ahLst/>
            <a:cxnLst>
              <a:cxn ang="0">
                <a:pos x="3079" y="181"/>
              </a:cxn>
              <a:cxn ang="0">
                <a:pos x="2964" y="328"/>
              </a:cxn>
              <a:cxn ang="0">
                <a:pos x="2682" y="394"/>
              </a:cxn>
              <a:cxn ang="0">
                <a:pos x="2593" y="483"/>
              </a:cxn>
              <a:cxn ang="0">
                <a:pos x="2432" y="575"/>
              </a:cxn>
              <a:cxn ang="0">
                <a:pos x="2290" y="541"/>
              </a:cxn>
              <a:cxn ang="0">
                <a:pos x="2235" y="456"/>
              </a:cxn>
              <a:cxn ang="0">
                <a:pos x="2211" y="306"/>
              </a:cxn>
              <a:cxn ang="0">
                <a:pos x="2135" y="345"/>
              </a:cxn>
              <a:cxn ang="0">
                <a:pos x="2081" y="588"/>
              </a:cxn>
              <a:cxn ang="0">
                <a:pos x="2036" y="404"/>
              </a:cxn>
              <a:cxn ang="0">
                <a:pos x="2077" y="294"/>
              </a:cxn>
              <a:cxn ang="0">
                <a:pos x="2231" y="279"/>
              </a:cxn>
              <a:cxn ang="0">
                <a:pos x="2111" y="222"/>
              </a:cxn>
              <a:cxn ang="0">
                <a:pos x="2021" y="160"/>
              </a:cxn>
              <a:cxn ang="0">
                <a:pos x="1811" y="226"/>
              </a:cxn>
              <a:cxn ang="0">
                <a:pos x="1785" y="86"/>
              </a:cxn>
              <a:cxn ang="0">
                <a:pos x="1640" y="33"/>
              </a:cxn>
              <a:cxn ang="0">
                <a:pos x="888" y="36"/>
              </a:cxn>
              <a:cxn ang="0">
                <a:pos x="133" y="58"/>
              </a:cxn>
              <a:cxn ang="0">
                <a:pos x="101" y="150"/>
              </a:cxn>
              <a:cxn ang="0">
                <a:pos x="4" y="86"/>
              </a:cxn>
              <a:cxn ang="0">
                <a:pos x="46" y="225"/>
              </a:cxn>
              <a:cxn ang="0">
                <a:pos x="47" y="295"/>
              </a:cxn>
              <a:cxn ang="0">
                <a:pos x="27" y="576"/>
              </a:cxn>
              <a:cxn ang="0">
                <a:pos x="98" y="850"/>
              </a:cxn>
              <a:cxn ang="0">
                <a:pos x="130" y="886"/>
              </a:cxn>
              <a:cxn ang="0">
                <a:pos x="223" y="1056"/>
              </a:cxn>
              <a:cxn ang="0">
                <a:pos x="336" y="1131"/>
              </a:cxn>
              <a:cxn ang="0">
                <a:pos x="989" y="1276"/>
              </a:cxn>
              <a:cxn ang="0">
                <a:pos x="1294" y="1430"/>
              </a:cxn>
              <a:cxn ang="0">
                <a:pos x="1501" y="1624"/>
              </a:cxn>
              <a:cxn ang="0">
                <a:pos x="1515" y="1515"/>
              </a:cxn>
              <a:cxn ang="0">
                <a:pos x="1564" y="1480"/>
              </a:cxn>
              <a:cxn ang="0">
                <a:pos x="1629" y="1410"/>
              </a:cxn>
              <a:cxn ang="0">
                <a:pos x="1784" y="1405"/>
              </a:cxn>
              <a:cxn ang="0">
                <a:pos x="1912" y="1435"/>
              </a:cxn>
              <a:cxn ang="0">
                <a:pos x="1905" y="1382"/>
              </a:cxn>
              <a:cxn ang="0">
                <a:pos x="2012" y="1367"/>
              </a:cxn>
              <a:cxn ang="0">
                <a:pos x="2117" y="1377"/>
              </a:cxn>
              <a:cxn ang="0">
                <a:pos x="2264" y="1424"/>
              </a:cxn>
              <a:cxn ang="0">
                <a:pos x="2323" y="1587"/>
              </a:cxn>
              <a:cxn ang="0">
                <a:pos x="2409" y="1690"/>
              </a:cxn>
              <a:cxn ang="0">
                <a:pos x="2365" y="1348"/>
              </a:cxn>
              <a:cxn ang="0">
                <a:pos x="2446" y="1228"/>
              </a:cxn>
              <a:cxn ang="0">
                <a:pos x="2579" y="1118"/>
              </a:cxn>
              <a:cxn ang="0">
                <a:pos x="2645" y="1037"/>
              </a:cxn>
              <a:cxn ang="0">
                <a:pos x="2634" y="986"/>
              </a:cxn>
              <a:cxn ang="0">
                <a:pos x="2655" y="940"/>
              </a:cxn>
              <a:cxn ang="0">
                <a:pos x="2654" y="871"/>
              </a:cxn>
              <a:cxn ang="0">
                <a:pos x="2651" y="857"/>
              </a:cxn>
              <a:cxn ang="0">
                <a:pos x="2661" y="778"/>
              </a:cxn>
              <a:cxn ang="0">
                <a:pos x="2683" y="867"/>
              </a:cxn>
              <a:cxn ang="0">
                <a:pos x="2708" y="796"/>
              </a:cxn>
              <a:cxn ang="0">
                <a:pos x="2774" y="727"/>
              </a:cxn>
              <a:cxn ang="0">
                <a:pos x="2843" y="631"/>
              </a:cxn>
              <a:cxn ang="0">
                <a:pos x="3004" y="602"/>
              </a:cxn>
              <a:cxn ang="0">
                <a:pos x="2957" y="538"/>
              </a:cxn>
              <a:cxn ang="0">
                <a:pos x="3032" y="440"/>
              </a:cxn>
              <a:cxn ang="0">
                <a:pos x="3107" y="399"/>
              </a:cxn>
            </a:cxnLst>
            <a:rect l="0" t="0" r="r" b="b"/>
            <a:pathLst>
              <a:path w="3166" h="1693">
                <a:moveTo>
                  <a:pt x="3165" y="365"/>
                </a:moveTo>
                <a:lnTo>
                  <a:pt x="3158" y="364"/>
                </a:lnTo>
                <a:lnTo>
                  <a:pt x="3160" y="361"/>
                </a:lnTo>
                <a:lnTo>
                  <a:pt x="3162" y="355"/>
                </a:lnTo>
                <a:lnTo>
                  <a:pt x="3162" y="344"/>
                </a:lnTo>
                <a:lnTo>
                  <a:pt x="3161" y="339"/>
                </a:lnTo>
                <a:lnTo>
                  <a:pt x="3160" y="343"/>
                </a:lnTo>
                <a:lnTo>
                  <a:pt x="3155" y="343"/>
                </a:lnTo>
                <a:lnTo>
                  <a:pt x="3146" y="342"/>
                </a:lnTo>
                <a:lnTo>
                  <a:pt x="3138" y="335"/>
                </a:lnTo>
                <a:lnTo>
                  <a:pt x="3135" y="330"/>
                </a:lnTo>
                <a:lnTo>
                  <a:pt x="3134" y="326"/>
                </a:lnTo>
                <a:lnTo>
                  <a:pt x="3134" y="310"/>
                </a:lnTo>
                <a:lnTo>
                  <a:pt x="3119" y="302"/>
                </a:lnTo>
                <a:lnTo>
                  <a:pt x="3119" y="246"/>
                </a:lnTo>
                <a:lnTo>
                  <a:pt x="3119" y="195"/>
                </a:lnTo>
                <a:lnTo>
                  <a:pt x="3093" y="170"/>
                </a:lnTo>
                <a:lnTo>
                  <a:pt x="3086" y="170"/>
                </a:lnTo>
                <a:lnTo>
                  <a:pt x="3079" y="181"/>
                </a:lnTo>
                <a:lnTo>
                  <a:pt x="3061" y="184"/>
                </a:lnTo>
                <a:lnTo>
                  <a:pt x="3049" y="179"/>
                </a:lnTo>
                <a:lnTo>
                  <a:pt x="3047" y="176"/>
                </a:lnTo>
                <a:lnTo>
                  <a:pt x="3044" y="170"/>
                </a:lnTo>
                <a:lnTo>
                  <a:pt x="3037" y="163"/>
                </a:lnTo>
                <a:lnTo>
                  <a:pt x="3031" y="162"/>
                </a:lnTo>
                <a:lnTo>
                  <a:pt x="3025" y="166"/>
                </a:lnTo>
                <a:lnTo>
                  <a:pt x="2998" y="211"/>
                </a:lnTo>
                <a:lnTo>
                  <a:pt x="2994" y="235"/>
                </a:lnTo>
                <a:lnTo>
                  <a:pt x="2988" y="247"/>
                </a:lnTo>
                <a:lnTo>
                  <a:pt x="2987" y="253"/>
                </a:lnTo>
                <a:lnTo>
                  <a:pt x="2982" y="262"/>
                </a:lnTo>
                <a:lnTo>
                  <a:pt x="2979" y="269"/>
                </a:lnTo>
                <a:lnTo>
                  <a:pt x="2975" y="305"/>
                </a:lnTo>
                <a:lnTo>
                  <a:pt x="2974" y="307"/>
                </a:lnTo>
                <a:lnTo>
                  <a:pt x="2967" y="312"/>
                </a:lnTo>
                <a:lnTo>
                  <a:pt x="2964" y="317"/>
                </a:lnTo>
                <a:lnTo>
                  <a:pt x="2963" y="322"/>
                </a:lnTo>
                <a:lnTo>
                  <a:pt x="2964" y="328"/>
                </a:lnTo>
                <a:lnTo>
                  <a:pt x="2964" y="330"/>
                </a:lnTo>
                <a:lnTo>
                  <a:pt x="2957" y="327"/>
                </a:lnTo>
                <a:lnTo>
                  <a:pt x="2956" y="328"/>
                </a:lnTo>
                <a:lnTo>
                  <a:pt x="2956" y="334"/>
                </a:lnTo>
                <a:lnTo>
                  <a:pt x="2945" y="330"/>
                </a:lnTo>
                <a:lnTo>
                  <a:pt x="2936" y="333"/>
                </a:lnTo>
                <a:lnTo>
                  <a:pt x="2934" y="335"/>
                </a:lnTo>
                <a:lnTo>
                  <a:pt x="2921" y="337"/>
                </a:lnTo>
                <a:lnTo>
                  <a:pt x="2918" y="340"/>
                </a:lnTo>
                <a:lnTo>
                  <a:pt x="2912" y="356"/>
                </a:lnTo>
                <a:lnTo>
                  <a:pt x="2910" y="356"/>
                </a:lnTo>
                <a:lnTo>
                  <a:pt x="2812" y="356"/>
                </a:lnTo>
                <a:lnTo>
                  <a:pt x="2737" y="356"/>
                </a:lnTo>
                <a:lnTo>
                  <a:pt x="2722" y="356"/>
                </a:lnTo>
                <a:lnTo>
                  <a:pt x="2706" y="371"/>
                </a:lnTo>
                <a:lnTo>
                  <a:pt x="2687" y="382"/>
                </a:lnTo>
                <a:lnTo>
                  <a:pt x="2684" y="387"/>
                </a:lnTo>
                <a:lnTo>
                  <a:pt x="2683" y="388"/>
                </a:lnTo>
                <a:lnTo>
                  <a:pt x="2682" y="394"/>
                </a:lnTo>
                <a:lnTo>
                  <a:pt x="2676" y="404"/>
                </a:lnTo>
                <a:lnTo>
                  <a:pt x="2655" y="418"/>
                </a:lnTo>
                <a:lnTo>
                  <a:pt x="2651" y="423"/>
                </a:lnTo>
                <a:lnTo>
                  <a:pt x="2652" y="428"/>
                </a:lnTo>
                <a:lnTo>
                  <a:pt x="2660" y="428"/>
                </a:lnTo>
                <a:lnTo>
                  <a:pt x="2663" y="431"/>
                </a:lnTo>
                <a:lnTo>
                  <a:pt x="2662" y="436"/>
                </a:lnTo>
                <a:lnTo>
                  <a:pt x="2659" y="439"/>
                </a:lnTo>
                <a:lnTo>
                  <a:pt x="2655" y="437"/>
                </a:lnTo>
                <a:lnTo>
                  <a:pt x="2654" y="440"/>
                </a:lnTo>
                <a:lnTo>
                  <a:pt x="2655" y="442"/>
                </a:lnTo>
                <a:lnTo>
                  <a:pt x="2660" y="448"/>
                </a:lnTo>
                <a:lnTo>
                  <a:pt x="2661" y="458"/>
                </a:lnTo>
                <a:lnTo>
                  <a:pt x="2660" y="466"/>
                </a:lnTo>
                <a:lnTo>
                  <a:pt x="2643" y="468"/>
                </a:lnTo>
                <a:lnTo>
                  <a:pt x="2627" y="480"/>
                </a:lnTo>
                <a:lnTo>
                  <a:pt x="2617" y="484"/>
                </a:lnTo>
                <a:lnTo>
                  <a:pt x="2597" y="484"/>
                </a:lnTo>
                <a:lnTo>
                  <a:pt x="2593" y="483"/>
                </a:lnTo>
                <a:lnTo>
                  <a:pt x="2582" y="486"/>
                </a:lnTo>
                <a:lnTo>
                  <a:pt x="2575" y="480"/>
                </a:lnTo>
                <a:lnTo>
                  <a:pt x="2560" y="477"/>
                </a:lnTo>
                <a:lnTo>
                  <a:pt x="2553" y="477"/>
                </a:lnTo>
                <a:lnTo>
                  <a:pt x="2532" y="479"/>
                </a:lnTo>
                <a:lnTo>
                  <a:pt x="2511" y="484"/>
                </a:lnTo>
                <a:lnTo>
                  <a:pt x="2501" y="489"/>
                </a:lnTo>
                <a:lnTo>
                  <a:pt x="2504" y="499"/>
                </a:lnTo>
                <a:lnTo>
                  <a:pt x="2509" y="506"/>
                </a:lnTo>
                <a:lnTo>
                  <a:pt x="2511" y="518"/>
                </a:lnTo>
                <a:lnTo>
                  <a:pt x="2499" y="531"/>
                </a:lnTo>
                <a:lnTo>
                  <a:pt x="2495" y="536"/>
                </a:lnTo>
                <a:lnTo>
                  <a:pt x="2491" y="538"/>
                </a:lnTo>
                <a:lnTo>
                  <a:pt x="2488" y="539"/>
                </a:lnTo>
                <a:lnTo>
                  <a:pt x="2478" y="549"/>
                </a:lnTo>
                <a:lnTo>
                  <a:pt x="2461" y="560"/>
                </a:lnTo>
                <a:lnTo>
                  <a:pt x="2452" y="566"/>
                </a:lnTo>
                <a:lnTo>
                  <a:pt x="2441" y="568"/>
                </a:lnTo>
                <a:lnTo>
                  <a:pt x="2432" y="575"/>
                </a:lnTo>
                <a:lnTo>
                  <a:pt x="2419" y="582"/>
                </a:lnTo>
                <a:lnTo>
                  <a:pt x="2404" y="585"/>
                </a:lnTo>
                <a:lnTo>
                  <a:pt x="2386" y="593"/>
                </a:lnTo>
                <a:lnTo>
                  <a:pt x="2350" y="614"/>
                </a:lnTo>
                <a:lnTo>
                  <a:pt x="2334" y="614"/>
                </a:lnTo>
                <a:lnTo>
                  <a:pt x="2316" y="620"/>
                </a:lnTo>
                <a:lnTo>
                  <a:pt x="2296" y="618"/>
                </a:lnTo>
                <a:lnTo>
                  <a:pt x="2294" y="614"/>
                </a:lnTo>
                <a:lnTo>
                  <a:pt x="2286" y="614"/>
                </a:lnTo>
                <a:lnTo>
                  <a:pt x="2281" y="613"/>
                </a:lnTo>
                <a:lnTo>
                  <a:pt x="2274" y="607"/>
                </a:lnTo>
                <a:lnTo>
                  <a:pt x="2259" y="602"/>
                </a:lnTo>
                <a:lnTo>
                  <a:pt x="2264" y="595"/>
                </a:lnTo>
                <a:lnTo>
                  <a:pt x="2278" y="581"/>
                </a:lnTo>
                <a:lnTo>
                  <a:pt x="2278" y="570"/>
                </a:lnTo>
                <a:lnTo>
                  <a:pt x="2283" y="558"/>
                </a:lnTo>
                <a:lnTo>
                  <a:pt x="2289" y="553"/>
                </a:lnTo>
                <a:lnTo>
                  <a:pt x="2289" y="545"/>
                </a:lnTo>
                <a:lnTo>
                  <a:pt x="2290" y="541"/>
                </a:lnTo>
                <a:lnTo>
                  <a:pt x="2296" y="534"/>
                </a:lnTo>
                <a:lnTo>
                  <a:pt x="2308" y="534"/>
                </a:lnTo>
                <a:lnTo>
                  <a:pt x="2308" y="534"/>
                </a:lnTo>
                <a:lnTo>
                  <a:pt x="2316" y="507"/>
                </a:lnTo>
                <a:lnTo>
                  <a:pt x="2316" y="500"/>
                </a:lnTo>
                <a:lnTo>
                  <a:pt x="2315" y="502"/>
                </a:lnTo>
                <a:lnTo>
                  <a:pt x="2312" y="496"/>
                </a:lnTo>
                <a:lnTo>
                  <a:pt x="2308" y="489"/>
                </a:lnTo>
                <a:lnTo>
                  <a:pt x="2306" y="467"/>
                </a:lnTo>
                <a:lnTo>
                  <a:pt x="2305" y="456"/>
                </a:lnTo>
                <a:lnTo>
                  <a:pt x="2301" y="445"/>
                </a:lnTo>
                <a:lnTo>
                  <a:pt x="2289" y="425"/>
                </a:lnTo>
                <a:lnTo>
                  <a:pt x="2280" y="426"/>
                </a:lnTo>
                <a:lnTo>
                  <a:pt x="2263" y="434"/>
                </a:lnTo>
                <a:lnTo>
                  <a:pt x="2262" y="435"/>
                </a:lnTo>
                <a:lnTo>
                  <a:pt x="2256" y="451"/>
                </a:lnTo>
                <a:lnTo>
                  <a:pt x="2248" y="456"/>
                </a:lnTo>
                <a:lnTo>
                  <a:pt x="2242" y="458"/>
                </a:lnTo>
                <a:lnTo>
                  <a:pt x="2235" y="456"/>
                </a:lnTo>
                <a:lnTo>
                  <a:pt x="2232" y="451"/>
                </a:lnTo>
                <a:lnTo>
                  <a:pt x="2235" y="442"/>
                </a:lnTo>
                <a:lnTo>
                  <a:pt x="2240" y="432"/>
                </a:lnTo>
                <a:lnTo>
                  <a:pt x="2254" y="421"/>
                </a:lnTo>
                <a:lnTo>
                  <a:pt x="2258" y="412"/>
                </a:lnTo>
                <a:lnTo>
                  <a:pt x="2264" y="404"/>
                </a:lnTo>
                <a:lnTo>
                  <a:pt x="2267" y="398"/>
                </a:lnTo>
                <a:lnTo>
                  <a:pt x="2267" y="388"/>
                </a:lnTo>
                <a:lnTo>
                  <a:pt x="2263" y="367"/>
                </a:lnTo>
                <a:lnTo>
                  <a:pt x="2259" y="360"/>
                </a:lnTo>
                <a:lnTo>
                  <a:pt x="2259" y="353"/>
                </a:lnTo>
                <a:lnTo>
                  <a:pt x="2262" y="349"/>
                </a:lnTo>
                <a:lnTo>
                  <a:pt x="2263" y="348"/>
                </a:lnTo>
                <a:lnTo>
                  <a:pt x="2257" y="334"/>
                </a:lnTo>
                <a:lnTo>
                  <a:pt x="2251" y="328"/>
                </a:lnTo>
                <a:lnTo>
                  <a:pt x="2235" y="323"/>
                </a:lnTo>
                <a:lnTo>
                  <a:pt x="2229" y="318"/>
                </a:lnTo>
                <a:lnTo>
                  <a:pt x="2225" y="316"/>
                </a:lnTo>
                <a:lnTo>
                  <a:pt x="2211" y="306"/>
                </a:lnTo>
                <a:lnTo>
                  <a:pt x="2206" y="303"/>
                </a:lnTo>
                <a:lnTo>
                  <a:pt x="2199" y="305"/>
                </a:lnTo>
                <a:lnTo>
                  <a:pt x="2198" y="302"/>
                </a:lnTo>
                <a:lnTo>
                  <a:pt x="2186" y="299"/>
                </a:lnTo>
                <a:lnTo>
                  <a:pt x="2175" y="300"/>
                </a:lnTo>
                <a:lnTo>
                  <a:pt x="2170" y="307"/>
                </a:lnTo>
                <a:lnTo>
                  <a:pt x="2170" y="312"/>
                </a:lnTo>
                <a:lnTo>
                  <a:pt x="2171" y="318"/>
                </a:lnTo>
                <a:lnTo>
                  <a:pt x="2176" y="324"/>
                </a:lnTo>
                <a:lnTo>
                  <a:pt x="2173" y="327"/>
                </a:lnTo>
                <a:lnTo>
                  <a:pt x="2160" y="333"/>
                </a:lnTo>
                <a:lnTo>
                  <a:pt x="2151" y="334"/>
                </a:lnTo>
                <a:lnTo>
                  <a:pt x="2150" y="349"/>
                </a:lnTo>
                <a:lnTo>
                  <a:pt x="2149" y="360"/>
                </a:lnTo>
                <a:lnTo>
                  <a:pt x="2144" y="361"/>
                </a:lnTo>
                <a:lnTo>
                  <a:pt x="2140" y="367"/>
                </a:lnTo>
                <a:lnTo>
                  <a:pt x="2139" y="364"/>
                </a:lnTo>
                <a:lnTo>
                  <a:pt x="2138" y="351"/>
                </a:lnTo>
                <a:lnTo>
                  <a:pt x="2135" y="345"/>
                </a:lnTo>
                <a:lnTo>
                  <a:pt x="2130" y="349"/>
                </a:lnTo>
                <a:lnTo>
                  <a:pt x="2125" y="355"/>
                </a:lnTo>
                <a:lnTo>
                  <a:pt x="2112" y="362"/>
                </a:lnTo>
                <a:lnTo>
                  <a:pt x="2109" y="372"/>
                </a:lnTo>
                <a:lnTo>
                  <a:pt x="2104" y="378"/>
                </a:lnTo>
                <a:lnTo>
                  <a:pt x="2104" y="389"/>
                </a:lnTo>
                <a:lnTo>
                  <a:pt x="2103" y="396"/>
                </a:lnTo>
                <a:lnTo>
                  <a:pt x="2102" y="408"/>
                </a:lnTo>
                <a:lnTo>
                  <a:pt x="2103" y="412"/>
                </a:lnTo>
                <a:lnTo>
                  <a:pt x="2097" y="416"/>
                </a:lnTo>
                <a:lnTo>
                  <a:pt x="2095" y="435"/>
                </a:lnTo>
                <a:lnTo>
                  <a:pt x="2090" y="457"/>
                </a:lnTo>
                <a:lnTo>
                  <a:pt x="2097" y="480"/>
                </a:lnTo>
                <a:lnTo>
                  <a:pt x="2103" y="490"/>
                </a:lnTo>
                <a:lnTo>
                  <a:pt x="2106" y="499"/>
                </a:lnTo>
                <a:lnTo>
                  <a:pt x="2104" y="533"/>
                </a:lnTo>
                <a:lnTo>
                  <a:pt x="2095" y="559"/>
                </a:lnTo>
                <a:lnTo>
                  <a:pt x="2084" y="580"/>
                </a:lnTo>
                <a:lnTo>
                  <a:pt x="2081" y="588"/>
                </a:lnTo>
                <a:lnTo>
                  <a:pt x="2068" y="597"/>
                </a:lnTo>
                <a:lnTo>
                  <a:pt x="2054" y="606"/>
                </a:lnTo>
                <a:lnTo>
                  <a:pt x="2046" y="606"/>
                </a:lnTo>
                <a:lnTo>
                  <a:pt x="2039" y="602"/>
                </a:lnTo>
                <a:lnTo>
                  <a:pt x="2034" y="601"/>
                </a:lnTo>
                <a:lnTo>
                  <a:pt x="2032" y="595"/>
                </a:lnTo>
                <a:lnTo>
                  <a:pt x="2028" y="582"/>
                </a:lnTo>
                <a:lnTo>
                  <a:pt x="2020" y="560"/>
                </a:lnTo>
                <a:lnTo>
                  <a:pt x="2020" y="545"/>
                </a:lnTo>
                <a:lnTo>
                  <a:pt x="2020" y="533"/>
                </a:lnTo>
                <a:lnTo>
                  <a:pt x="2020" y="525"/>
                </a:lnTo>
                <a:lnTo>
                  <a:pt x="2016" y="506"/>
                </a:lnTo>
                <a:lnTo>
                  <a:pt x="2015" y="490"/>
                </a:lnTo>
                <a:lnTo>
                  <a:pt x="2018" y="477"/>
                </a:lnTo>
                <a:lnTo>
                  <a:pt x="2027" y="456"/>
                </a:lnTo>
                <a:lnTo>
                  <a:pt x="2027" y="442"/>
                </a:lnTo>
                <a:lnTo>
                  <a:pt x="2030" y="432"/>
                </a:lnTo>
                <a:lnTo>
                  <a:pt x="2036" y="413"/>
                </a:lnTo>
                <a:lnTo>
                  <a:pt x="2036" y="404"/>
                </a:lnTo>
                <a:lnTo>
                  <a:pt x="2038" y="391"/>
                </a:lnTo>
                <a:lnTo>
                  <a:pt x="2043" y="378"/>
                </a:lnTo>
                <a:lnTo>
                  <a:pt x="2053" y="362"/>
                </a:lnTo>
                <a:lnTo>
                  <a:pt x="2060" y="344"/>
                </a:lnTo>
                <a:lnTo>
                  <a:pt x="2058" y="334"/>
                </a:lnTo>
                <a:lnTo>
                  <a:pt x="2044" y="350"/>
                </a:lnTo>
                <a:lnTo>
                  <a:pt x="2043" y="359"/>
                </a:lnTo>
                <a:lnTo>
                  <a:pt x="2041" y="367"/>
                </a:lnTo>
                <a:lnTo>
                  <a:pt x="2034" y="369"/>
                </a:lnTo>
                <a:lnTo>
                  <a:pt x="2011" y="389"/>
                </a:lnTo>
                <a:lnTo>
                  <a:pt x="2011" y="385"/>
                </a:lnTo>
                <a:lnTo>
                  <a:pt x="2018" y="369"/>
                </a:lnTo>
                <a:lnTo>
                  <a:pt x="2021" y="364"/>
                </a:lnTo>
                <a:lnTo>
                  <a:pt x="2027" y="359"/>
                </a:lnTo>
                <a:lnTo>
                  <a:pt x="2034" y="346"/>
                </a:lnTo>
                <a:lnTo>
                  <a:pt x="2057" y="308"/>
                </a:lnTo>
                <a:lnTo>
                  <a:pt x="2066" y="296"/>
                </a:lnTo>
                <a:lnTo>
                  <a:pt x="2070" y="297"/>
                </a:lnTo>
                <a:lnTo>
                  <a:pt x="2077" y="294"/>
                </a:lnTo>
                <a:lnTo>
                  <a:pt x="2085" y="287"/>
                </a:lnTo>
                <a:lnTo>
                  <a:pt x="2084" y="307"/>
                </a:lnTo>
                <a:lnTo>
                  <a:pt x="2090" y="306"/>
                </a:lnTo>
                <a:lnTo>
                  <a:pt x="2107" y="287"/>
                </a:lnTo>
                <a:lnTo>
                  <a:pt x="2120" y="284"/>
                </a:lnTo>
                <a:lnTo>
                  <a:pt x="2136" y="281"/>
                </a:lnTo>
                <a:lnTo>
                  <a:pt x="2144" y="273"/>
                </a:lnTo>
                <a:lnTo>
                  <a:pt x="2155" y="270"/>
                </a:lnTo>
                <a:lnTo>
                  <a:pt x="2167" y="274"/>
                </a:lnTo>
                <a:lnTo>
                  <a:pt x="2178" y="279"/>
                </a:lnTo>
                <a:lnTo>
                  <a:pt x="2181" y="281"/>
                </a:lnTo>
                <a:lnTo>
                  <a:pt x="2184" y="286"/>
                </a:lnTo>
                <a:lnTo>
                  <a:pt x="2193" y="286"/>
                </a:lnTo>
                <a:lnTo>
                  <a:pt x="2194" y="279"/>
                </a:lnTo>
                <a:lnTo>
                  <a:pt x="2197" y="275"/>
                </a:lnTo>
                <a:lnTo>
                  <a:pt x="2202" y="278"/>
                </a:lnTo>
                <a:lnTo>
                  <a:pt x="2205" y="284"/>
                </a:lnTo>
                <a:lnTo>
                  <a:pt x="2224" y="279"/>
                </a:lnTo>
                <a:lnTo>
                  <a:pt x="2231" y="279"/>
                </a:lnTo>
                <a:lnTo>
                  <a:pt x="2231" y="278"/>
                </a:lnTo>
                <a:lnTo>
                  <a:pt x="2230" y="275"/>
                </a:lnTo>
                <a:lnTo>
                  <a:pt x="2225" y="272"/>
                </a:lnTo>
                <a:lnTo>
                  <a:pt x="2221" y="267"/>
                </a:lnTo>
                <a:lnTo>
                  <a:pt x="2215" y="263"/>
                </a:lnTo>
                <a:lnTo>
                  <a:pt x="2215" y="252"/>
                </a:lnTo>
                <a:lnTo>
                  <a:pt x="2213" y="246"/>
                </a:lnTo>
                <a:lnTo>
                  <a:pt x="2211" y="242"/>
                </a:lnTo>
                <a:lnTo>
                  <a:pt x="2209" y="238"/>
                </a:lnTo>
                <a:lnTo>
                  <a:pt x="2202" y="238"/>
                </a:lnTo>
                <a:lnTo>
                  <a:pt x="2187" y="240"/>
                </a:lnTo>
                <a:lnTo>
                  <a:pt x="2179" y="238"/>
                </a:lnTo>
                <a:lnTo>
                  <a:pt x="2171" y="233"/>
                </a:lnTo>
                <a:lnTo>
                  <a:pt x="2171" y="222"/>
                </a:lnTo>
                <a:lnTo>
                  <a:pt x="2168" y="216"/>
                </a:lnTo>
                <a:lnTo>
                  <a:pt x="2160" y="216"/>
                </a:lnTo>
                <a:lnTo>
                  <a:pt x="2150" y="221"/>
                </a:lnTo>
                <a:lnTo>
                  <a:pt x="2141" y="224"/>
                </a:lnTo>
                <a:lnTo>
                  <a:pt x="2111" y="222"/>
                </a:lnTo>
                <a:lnTo>
                  <a:pt x="2101" y="229"/>
                </a:lnTo>
                <a:lnTo>
                  <a:pt x="2092" y="232"/>
                </a:lnTo>
                <a:lnTo>
                  <a:pt x="2085" y="240"/>
                </a:lnTo>
                <a:lnTo>
                  <a:pt x="2080" y="242"/>
                </a:lnTo>
                <a:lnTo>
                  <a:pt x="2055" y="237"/>
                </a:lnTo>
                <a:lnTo>
                  <a:pt x="2047" y="238"/>
                </a:lnTo>
                <a:lnTo>
                  <a:pt x="2036" y="227"/>
                </a:lnTo>
                <a:lnTo>
                  <a:pt x="2030" y="217"/>
                </a:lnTo>
                <a:lnTo>
                  <a:pt x="2011" y="208"/>
                </a:lnTo>
                <a:lnTo>
                  <a:pt x="1995" y="210"/>
                </a:lnTo>
                <a:lnTo>
                  <a:pt x="1990" y="209"/>
                </a:lnTo>
                <a:lnTo>
                  <a:pt x="1983" y="216"/>
                </a:lnTo>
                <a:lnTo>
                  <a:pt x="1982" y="213"/>
                </a:lnTo>
                <a:lnTo>
                  <a:pt x="1983" y="200"/>
                </a:lnTo>
                <a:lnTo>
                  <a:pt x="1988" y="194"/>
                </a:lnTo>
                <a:lnTo>
                  <a:pt x="1995" y="190"/>
                </a:lnTo>
                <a:lnTo>
                  <a:pt x="2011" y="171"/>
                </a:lnTo>
                <a:lnTo>
                  <a:pt x="2020" y="165"/>
                </a:lnTo>
                <a:lnTo>
                  <a:pt x="2021" y="160"/>
                </a:lnTo>
                <a:lnTo>
                  <a:pt x="2018" y="159"/>
                </a:lnTo>
                <a:lnTo>
                  <a:pt x="2007" y="160"/>
                </a:lnTo>
                <a:lnTo>
                  <a:pt x="1996" y="163"/>
                </a:lnTo>
                <a:lnTo>
                  <a:pt x="1985" y="170"/>
                </a:lnTo>
                <a:lnTo>
                  <a:pt x="1969" y="179"/>
                </a:lnTo>
                <a:lnTo>
                  <a:pt x="1958" y="193"/>
                </a:lnTo>
                <a:lnTo>
                  <a:pt x="1947" y="199"/>
                </a:lnTo>
                <a:lnTo>
                  <a:pt x="1936" y="208"/>
                </a:lnTo>
                <a:lnTo>
                  <a:pt x="1921" y="211"/>
                </a:lnTo>
                <a:lnTo>
                  <a:pt x="1909" y="215"/>
                </a:lnTo>
                <a:lnTo>
                  <a:pt x="1890" y="229"/>
                </a:lnTo>
                <a:lnTo>
                  <a:pt x="1877" y="230"/>
                </a:lnTo>
                <a:lnTo>
                  <a:pt x="1856" y="227"/>
                </a:lnTo>
                <a:lnTo>
                  <a:pt x="1853" y="232"/>
                </a:lnTo>
                <a:lnTo>
                  <a:pt x="1851" y="230"/>
                </a:lnTo>
                <a:lnTo>
                  <a:pt x="1854" y="219"/>
                </a:lnTo>
                <a:lnTo>
                  <a:pt x="1854" y="209"/>
                </a:lnTo>
                <a:lnTo>
                  <a:pt x="1848" y="203"/>
                </a:lnTo>
                <a:lnTo>
                  <a:pt x="1811" y="226"/>
                </a:lnTo>
                <a:lnTo>
                  <a:pt x="1799" y="229"/>
                </a:lnTo>
                <a:lnTo>
                  <a:pt x="1790" y="227"/>
                </a:lnTo>
                <a:lnTo>
                  <a:pt x="1785" y="221"/>
                </a:lnTo>
                <a:lnTo>
                  <a:pt x="1792" y="213"/>
                </a:lnTo>
                <a:lnTo>
                  <a:pt x="1831" y="179"/>
                </a:lnTo>
                <a:lnTo>
                  <a:pt x="1872" y="145"/>
                </a:lnTo>
                <a:lnTo>
                  <a:pt x="1892" y="138"/>
                </a:lnTo>
                <a:lnTo>
                  <a:pt x="1915" y="118"/>
                </a:lnTo>
                <a:lnTo>
                  <a:pt x="1910" y="118"/>
                </a:lnTo>
                <a:lnTo>
                  <a:pt x="1896" y="111"/>
                </a:lnTo>
                <a:lnTo>
                  <a:pt x="1870" y="111"/>
                </a:lnTo>
                <a:lnTo>
                  <a:pt x="1853" y="103"/>
                </a:lnTo>
                <a:lnTo>
                  <a:pt x="1844" y="104"/>
                </a:lnTo>
                <a:lnTo>
                  <a:pt x="1831" y="111"/>
                </a:lnTo>
                <a:lnTo>
                  <a:pt x="1824" y="112"/>
                </a:lnTo>
                <a:lnTo>
                  <a:pt x="1812" y="106"/>
                </a:lnTo>
                <a:lnTo>
                  <a:pt x="1805" y="96"/>
                </a:lnTo>
                <a:lnTo>
                  <a:pt x="1792" y="92"/>
                </a:lnTo>
                <a:lnTo>
                  <a:pt x="1785" y="86"/>
                </a:lnTo>
                <a:lnTo>
                  <a:pt x="1776" y="84"/>
                </a:lnTo>
                <a:lnTo>
                  <a:pt x="1772" y="81"/>
                </a:lnTo>
                <a:lnTo>
                  <a:pt x="1765" y="74"/>
                </a:lnTo>
                <a:lnTo>
                  <a:pt x="1757" y="68"/>
                </a:lnTo>
                <a:lnTo>
                  <a:pt x="1747" y="64"/>
                </a:lnTo>
                <a:lnTo>
                  <a:pt x="1721" y="63"/>
                </a:lnTo>
                <a:lnTo>
                  <a:pt x="1713" y="68"/>
                </a:lnTo>
                <a:lnTo>
                  <a:pt x="1702" y="68"/>
                </a:lnTo>
                <a:lnTo>
                  <a:pt x="1695" y="66"/>
                </a:lnTo>
                <a:lnTo>
                  <a:pt x="1695" y="64"/>
                </a:lnTo>
                <a:lnTo>
                  <a:pt x="1693" y="63"/>
                </a:lnTo>
                <a:lnTo>
                  <a:pt x="1679" y="59"/>
                </a:lnTo>
                <a:lnTo>
                  <a:pt x="1675" y="55"/>
                </a:lnTo>
                <a:lnTo>
                  <a:pt x="1665" y="58"/>
                </a:lnTo>
                <a:lnTo>
                  <a:pt x="1661" y="58"/>
                </a:lnTo>
                <a:lnTo>
                  <a:pt x="1660" y="55"/>
                </a:lnTo>
                <a:lnTo>
                  <a:pt x="1651" y="57"/>
                </a:lnTo>
                <a:lnTo>
                  <a:pt x="1643" y="34"/>
                </a:lnTo>
                <a:lnTo>
                  <a:pt x="1640" y="33"/>
                </a:lnTo>
                <a:lnTo>
                  <a:pt x="1629" y="1"/>
                </a:lnTo>
                <a:lnTo>
                  <a:pt x="1622" y="0"/>
                </a:lnTo>
                <a:lnTo>
                  <a:pt x="1617" y="0"/>
                </a:lnTo>
                <a:lnTo>
                  <a:pt x="1617" y="36"/>
                </a:lnTo>
                <a:lnTo>
                  <a:pt x="1558" y="36"/>
                </a:lnTo>
                <a:lnTo>
                  <a:pt x="1503" y="36"/>
                </a:lnTo>
                <a:lnTo>
                  <a:pt x="1503" y="36"/>
                </a:lnTo>
                <a:lnTo>
                  <a:pt x="1491" y="36"/>
                </a:lnTo>
                <a:lnTo>
                  <a:pt x="1445" y="36"/>
                </a:lnTo>
                <a:lnTo>
                  <a:pt x="1397" y="36"/>
                </a:lnTo>
                <a:lnTo>
                  <a:pt x="1344" y="36"/>
                </a:lnTo>
                <a:lnTo>
                  <a:pt x="1294" y="36"/>
                </a:lnTo>
                <a:lnTo>
                  <a:pt x="1277" y="36"/>
                </a:lnTo>
                <a:lnTo>
                  <a:pt x="1130" y="36"/>
                </a:lnTo>
                <a:lnTo>
                  <a:pt x="1086" y="36"/>
                </a:lnTo>
                <a:lnTo>
                  <a:pt x="1032" y="36"/>
                </a:lnTo>
                <a:lnTo>
                  <a:pt x="983" y="36"/>
                </a:lnTo>
                <a:lnTo>
                  <a:pt x="936" y="36"/>
                </a:lnTo>
                <a:lnTo>
                  <a:pt x="888" y="36"/>
                </a:lnTo>
                <a:lnTo>
                  <a:pt x="834" y="36"/>
                </a:lnTo>
                <a:lnTo>
                  <a:pt x="802" y="36"/>
                </a:lnTo>
                <a:lnTo>
                  <a:pt x="753" y="34"/>
                </a:lnTo>
                <a:lnTo>
                  <a:pt x="699" y="34"/>
                </a:lnTo>
                <a:lnTo>
                  <a:pt x="649" y="34"/>
                </a:lnTo>
                <a:lnTo>
                  <a:pt x="580" y="34"/>
                </a:lnTo>
                <a:lnTo>
                  <a:pt x="471" y="34"/>
                </a:lnTo>
                <a:lnTo>
                  <a:pt x="418" y="34"/>
                </a:lnTo>
                <a:lnTo>
                  <a:pt x="365" y="34"/>
                </a:lnTo>
                <a:lnTo>
                  <a:pt x="320" y="34"/>
                </a:lnTo>
                <a:lnTo>
                  <a:pt x="270" y="34"/>
                </a:lnTo>
                <a:lnTo>
                  <a:pt x="218" y="34"/>
                </a:lnTo>
                <a:lnTo>
                  <a:pt x="167" y="34"/>
                </a:lnTo>
                <a:lnTo>
                  <a:pt x="105" y="34"/>
                </a:lnTo>
                <a:lnTo>
                  <a:pt x="108" y="43"/>
                </a:lnTo>
                <a:lnTo>
                  <a:pt x="113" y="50"/>
                </a:lnTo>
                <a:lnTo>
                  <a:pt x="121" y="50"/>
                </a:lnTo>
                <a:lnTo>
                  <a:pt x="129" y="53"/>
                </a:lnTo>
                <a:lnTo>
                  <a:pt x="133" y="58"/>
                </a:lnTo>
                <a:lnTo>
                  <a:pt x="132" y="59"/>
                </a:lnTo>
                <a:lnTo>
                  <a:pt x="128" y="57"/>
                </a:lnTo>
                <a:lnTo>
                  <a:pt x="124" y="58"/>
                </a:lnTo>
                <a:lnTo>
                  <a:pt x="124" y="66"/>
                </a:lnTo>
                <a:lnTo>
                  <a:pt x="119" y="74"/>
                </a:lnTo>
                <a:lnTo>
                  <a:pt x="116" y="75"/>
                </a:lnTo>
                <a:lnTo>
                  <a:pt x="116" y="76"/>
                </a:lnTo>
                <a:lnTo>
                  <a:pt x="122" y="81"/>
                </a:lnTo>
                <a:lnTo>
                  <a:pt x="127" y="84"/>
                </a:lnTo>
                <a:lnTo>
                  <a:pt x="128" y="87"/>
                </a:lnTo>
                <a:lnTo>
                  <a:pt x="133" y="103"/>
                </a:lnTo>
                <a:lnTo>
                  <a:pt x="133" y="119"/>
                </a:lnTo>
                <a:lnTo>
                  <a:pt x="132" y="133"/>
                </a:lnTo>
                <a:lnTo>
                  <a:pt x="130" y="133"/>
                </a:lnTo>
                <a:lnTo>
                  <a:pt x="127" y="125"/>
                </a:lnTo>
                <a:lnTo>
                  <a:pt x="124" y="125"/>
                </a:lnTo>
                <a:lnTo>
                  <a:pt x="118" y="127"/>
                </a:lnTo>
                <a:lnTo>
                  <a:pt x="111" y="143"/>
                </a:lnTo>
                <a:lnTo>
                  <a:pt x="101" y="150"/>
                </a:lnTo>
                <a:lnTo>
                  <a:pt x="98" y="155"/>
                </a:lnTo>
                <a:lnTo>
                  <a:pt x="101" y="156"/>
                </a:lnTo>
                <a:lnTo>
                  <a:pt x="101" y="162"/>
                </a:lnTo>
                <a:lnTo>
                  <a:pt x="92" y="162"/>
                </a:lnTo>
                <a:lnTo>
                  <a:pt x="92" y="151"/>
                </a:lnTo>
                <a:lnTo>
                  <a:pt x="101" y="130"/>
                </a:lnTo>
                <a:lnTo>
                  <a:pt x="103" y="127"/>
                </a:lnTo>
                <a:lnTo>
                  <a:pt x="109" y="124"/>
                </a:lnTo>
                <a:lnTo>
                  <a:pt x="111" y="122"/>
                </a:lnTo>
                <a:lnTo>
                  <a:pt x="112" y="112"/>
                </a:lnTo>
                <a:lnTo>
                  <a:pt x="109" y="104"/>
                </a:lnTo>
                <a:lnTo>
                  <a:pt x="98" y="106"/>
                </a:lnTo>
                <a:lnTo>
                  <a:pt x="84" y="100"/>
                </a:lnTo>
                <a:lnTo>
                  <a:pt x="70" y="101"/>
                </a:lnTo>
                <a:lnTo>
                  <a:pt x="58" y="98"/>
                </a:lnTo>
                <a:lnTo>
                  <a:pt x="48" y="98"/>
                </a:lnTo>
                <a:lnTo>
                  <a:pt x="19" y="87"/>
                </a:lnTo>
                <a:lnTo>
                  <a:pt x="9" y="81"/>
                </a:lnTo>
                <a:lnTo>
                  <a:pt x="4" y="86"/>
                </a:lnTo>
                <a:lnTo>
                  <a:pt x="1" y="96"/>
                </a:lnTo>
                <a:lnTo>
                  <a:pt x="0" y="106"/>
                </a:lnTo>
                <a:lnTo>
                  <a:pt x="3" y="113"/>
                </a:lnTo>
                <a:lnTo>
                  <a:pt x="6" y="122"/>
                </a:lnTo>
                <a:lnTo>
                  <a:pt x="15" y="131"/>
                </a:lnTo>
                <a:lnTo>
                  <a:pt x="21" y="147"/>
                </a:lnTo>
                <a:lnTo>
                  <a:pt x="28" y="181"/>
                </a:lnTo>
                <a:lnTo>
                  <a:pt x="32" y="193"/>
                </a:lnTo>
                <a:lnTo>
                  <a:pt x="33" y="194"/>
                </a:lnTo>
                <a:lnTo>
                  <a:pt x="38" y="188"/>
                </a:lnTo>
                <a:lnTo>
                  <a:pt x="42" y="193"/>
                </a:lnTo>
                <a:lnTo>
                  <a:pt x="41" y="199"/>
                </a:lnTo>
                <a:lnTo>
                  <a:pt x="37" y="205"/>
                </a:lnTo>
                <a:lnTo>
                  <a:pt x="37" y="211"/>
                </a:lnTo>
                <a:lnTo>
                  <a:pt x="38" y="215"/>
                </a:lnTo>
                <a:lnTo>
                  <a:pt x="42" y="216"/>
                </a:lnTo>
                <a:lnTo>
                  <a:pt x="46" y="215"/>
                </a:lnTo>
                <a:lnTo>
                  <a:pt x="47" y="217"/>
                </a:lnTo>
                <a:lnTo>
                  <a:pt x="46" y="225"/>
                </a:lnTo>
                <a:lnTo>
                  <a:pt x="47" y="236"/>
                </a:lnTo>
                <a:lnTo>
                  <a:pt x="46" y="240"/>
                </a:lnTo>
                <a:lnTo>
                  <a:pt x="43" y="238"/>
                </a:lnTo>
                <a:lnTo>
                  <a:pt x="42" y="229"/>
                </a:lnTo>
                <a:lnTo>
                  <a:pt x="38" y="225"/>
                </a:lnTo>
                <a:lnTo>
                  <a:pt x="37" y="238"/>
                </a:lnTo>
                <a:lnTo>
                  <a:pt x="39" y="246"/>
                </a:lnTo>
                <a:lnTo>
                  <a:pt x="47" y="252"/>
                </a:lnTo>
                <a:lnTo>
                  <a:pt x="68" y="251"/>
                </a:lnTo>
                <a:lnTo>
                  <a:pt x="74" y="257"/>
                </a:lnTo>
                <a:lnTo>
                  <a:pt x="81" y="260"/>
                </a:lnTo>
                <a:lnTo>
                  <a:pt x="80" y="264"/>
                </a:lnTo>
                <a:lnTo>
                  <a:pt x="68" y="259"/>
                </a:lnTo>
                <a:lnTo>
                  <a:pt x="48" y="262"/>
                </a:lnTo>
                <a:lnTo>
                  <a:pt x="46" y="264"/>
                </a:lnTo>
                <a:lnTo>
                  <a:pt x="44" y="269"/>
                </a:lnTo>
                <a:lnTo>
                  <a:pt x="43" y="285"/>
                </a:lnTo>
                <a:lnTo>
                  <a:pt x="43" y="291"/>
                </a:lnTo>
                <a:lnTo>
                  <a:pt x="47" y="295"/>
                </a:lnTo>
                <a:lnTo>
                  <a:pt x="44" y="301"/>
                </a:lnTo>
                <a:lnTo>
                  <a:pt x="46" y="312"/>
                </a:lnTo>
                <a:lnTo>
                  <a:pt x="42" y="321"/>
                </a:lnTo>
                <a:lnTo>
                  <a:pt x="41" y="353"/>
                </a:lnTo>
                <a:lnTo>
                  <a:pt x="37" y="366"/>
                </a:lnTo>
                <a:lnTo>
                  <a:pt x="38" y="409"/>
                </a:lnTo>
                <a:lnTo>
                  <a:pt x="36" y="419"/>
                </a:lnTo>
                <a:lnTo>
                  <a:pt x="36" y="431"/>
                </a:lnTo>
                <a:lnTo>
                  <a:pt x="30" y="457"/>
                </a:lnTo>
                <a:lnTo>
                  <a:pt x="28" y="464"/>
                </a:lnTo>
                <a:lnTo>
                  <a:pt x="30" y="466"/>
                </a:lnTo>
                <a:lnTo>
                  <a:pt x="31" y="466"/>
                </a:lnTo>
                <a:lnTo>
                  <a:pt x="32" y="474"/>
                </a:lnTo>
                <a:lnTo>
                  <a:pt x="26" y="478"/>
                </a:lnTo>
                <a:lnTo>
                  <a:pt x="20" y="488"/>
                </a:lnTo>
                <a:lnTo>
                  <a:pt x="15" y="515"/>
                </a:lnTo>
                <a:lnTo>
                  <a:pt x="17" y="529"/>
                </a:lnTo>
                <a:lnTo>
                  <a:pt x="20" y="555"/>
                </a:lnTo>
                <a:lnTo>
                  <a:pt x="27" y="576"/>
                </a:lnTo>
                <a:lnTo>
                  <a:pt x="28" y="580"/>
                </a:lnTo>
                <a:lnTo>
                  <a:pt x="31" y="590"/>
                </a:lnTo>
                <a:lnTo>
                  <a:pt x="39" y="624"/>
                </a:lnTo>
                <a:lnTo>
                  <a:pt x="36" y="646"/>
                </a:lnTo>
                <a:lnTo>
                  <a:pt x="36" y="667"/>
                </a:lnTo>
                <a:lnTo>
                  <a:pt x="30" y="678"/>
                </a:lnTo>
                <a:lnTo>
                  <a:pt x="22" y="688"/>
                </a:lnTo>
                <a:lnTo>
                  <a:pt x="22" y="697"/>
                </a:lnTo>
                <a:lnTo>
                  <a:pt x="24" y="701"/>
                </a:lnTo>
                <a:lnTo>
                  <a:pt x="30" y="706"/>
                </a:lnTo>
                <a:lnTo>
                  <a:pt x="54" y="747"/>
                </a:lnTo>
                <a:lnTo>
                  <a:pt x="55" y="752"/>
                </a:lnTo>
                <a:lnTo>
                  <a:pt x="54" y="758"/>
                </a:lnTo>
                <a:lnTo>
                  <a:pt x="54" y="769"/>
                </a:lnTo>
                <a:lnTo>
                  <a:pt x="63" y="806"/>
                </a:lnTo>
                <a:lnTo>
                  <a:pt x="69" y="813"/>
                </a:lnTo>
                <a:lnTo>
                  <a:pt x="78" y="824"/>
                </a:lnTo>
                <a:lnTo>
                  <a:pt x="95" y="841"/>
                </a:lnTo>
                <a:lnTo>
                  <a:pt x="98" y="850"/>
                </a:lnTo>
                <a:lnTo>
                  <a:pt x="98" y="857"/>
                </a:lnTo>
                <a:lnTo>
                  <a:pt x="100" y="862"/>
                </a:lnTo>
                <a:lnTo>
                  <a:pt x="108" y="868"/>
                </a:lnTo>
                <a:lnTo>
                  <a:pt x="114" y="868"/>
                </a:lnTo>
                <a:lnTo>
                  <a:pt x="116" y="872"/>
                </a:lnTo>
                <a:lnTo>
                  <a:pt x="119" y="872"/>
                </a:lnTo>
                <a:lnTo>
                  <a:pt x="122" y="870"/>
                </a:lnTo>
                <a:lnTo>
                  <a:pt x="123" y="868"/>
                </a:lnTo>
                <a:lnTo>
                  <a:pt x="124" y="854"/>
                </a:lnTo>
                <a:lnTo>
                  <a:pt x="138" y="854"/>
                </a:lnTo>
                <a:lnTo>
                  <a:pt x="150" y="859"/>
                </a:lnTo>
                <a:lnTo>
                  <a:pt x="144" y="864"/>
                </a:lnTo>
                <a:lnTo>
                  <a:pt x="138" y="865"/>
                </a:lnTo>
                <a:lnTo>
                  <a:pt x="133" y="870"/>
                </a:lnTo>
                <a:lnTo>
                  <a:pt x="134" y="876"/>
                </a:lnTo>
                <a:lnTo>
                  <a:pt x="144" y="894"/>
                </a:lnTo>
                <a:lnTo>
                  <a:pt x="145" y="899"/>
                </a:lnTo>
                <a:lnTo>
                  <a:pt x="137" y="893"/>
                </a:lnTo>
                <a:lnTo>
                  <a:pt x="130" y="886"/>
                </a:lnTo>
                <a:lnTo>
                  <a:pt x="129" y="881"/>
                </a:lnTo>
                <a:lnTo>
                  <a:pt x="124" y="880"/>
                </a:lnTo>
                <a:lnTo>
                  <a:pt x="123" y="887"/>
                </a:lnTo>
                <a:lnTo>
                  <a:pt x="124" y="894"/>
                </a:lnTo>
                <a:lnTo>
                  <a:pt x="129" y="905"/>
                </a:lnTo>
                <a:lnTo>
                  <a:pt x="133" y="925"/>
                </a:lnTo>
                <a:lnTo>
                  <a:pt x="143" y="934"/>
                </a:lnTo>
                <a:lnTo>
                  <a:pt x="155" y="936"/>
                </a:lnTo>
                <a:lnTo>
                  <a:pt x="161" y="946"/>
                </a:lnTo>
                <a:lnTo>
                  <a:pt x="161" y="958"/>
                </a:lnTo>
                <a:lnTo>
                  <a:pt x="155" y="963"/>
                </a:lnTo>
                <a:lnTo>
                  <a:pt x="155" y="977"/>
                </a:lnTo>
                <a:lnTo>
                  <a:pt x="157" y="980"/>
                </a:lnTo>
                <a:lnTo>
                  <a:pt x="180" y="1004"/>
                </a:lnTo>
                <a:lnTo>
                  <a:pt x="192" y="1023"/>
                </a:lnTo>
                <a:lnTo>
                  <a:pt x="207" y="1038"/>
                </a:lnTo>
                <a:lnTo>
                  <a:pt x="213" y="1042"/>
                </a:lnTo>
                <a:lnTo>
                  <a:pt x="214" y="1053"/>
                </a:lnTo>
                <a:lnTo>
                  <a:pt x="223" y="1056"/>
                </a:lnTo>
                <a:lnTo>
                  <a:pt x="227" y="1064"/>
                </a:lnTo>
                <a:lnTo>
                  <a:pt x="227" y="1066"/>
                </a:lnTo>
                <a:lnTo>
                  <a:pt x="226" y="1072"/>
                </a:lnTo>
                <a:lnTo>
                  <a:pt x="226" y="1081"/>
                </a:lnTo>
                <a:lnTo>
                  <a:pt x="229" y="1096"/>
                </a:lnTo>
                <a:lnTo>
                  <a:pt x="231" y="1099"/>
                </a:lnTo>
                <a:lnTo>
                  <a:pt x="238" y="1102"/>
                </a:lnTo>
                <a:lnTo>
                  <a:pt x="257" y="1104"/>
                </a:lnTo>
                <a:lnTo>
                  <a:pt x="268" y="1110"/>
                </a:lnTo>
                <a:lnTo>
                  <a:pt x="273" y="1108"/>
                </a:lnTo>
                <a:lnTo>
                  <a:pt x="280" y="1109"/>
                </a:lnTo>
                <a:lnTo>
                  <a:pt x="289" y="1114"/>
                </a:lnTo>
                <a:lnTo>
                  <a:pt x="299" y="1118"/>
                </a:lnTo>
                <a:lnTo>
                  <a:pt x="302" y="1124"/>
                </a:lnTo>
                <a:lnTo>
                  <a:pt x="318" y="1130"/>
                </a:lnTo>
                <a:lnTo>
                  <a:pt x="324" y="1134"/>
                </a:lnTo>
                <a:lnTo>
                  <a:pt x="328" y="1137"/>
                </a:lnTo>
                <a:lnTo>
                  <a:pt x="331" y="1131"/>
                </a:lnTo>
                <a:lnTo>
                  <a:pt x="336" y="1131"/>
                </a:lnTo>
                <a:lnTo>
                  <a:pt x="339" y="1134"/>
                </a:lnTo>
                <a:lnTo>
                  <a:pt x="348" y="1141"/>
                </a:lnTo>
                <a:lnTo>
                  <a:pt x="349" y="1151"/>
                </a:lnTo>
                <a:lnTo>
                  <a:pt x="350" y="1153"/>
                </a:lnTo>
                <a:lnTo>
                  <a:pt x="364" y="1155"/>
                </a:lnTo>
                <a:lnTo>
                  <a:pt x="376" y="1161"/>
                </a:lnTo>
                <a:lnTo>
                  <a:pt x="383" y="1167"/>
                </a:lnTo>
                <a:lnTo>
                  <a:pt x="397" y="1183"/>
                </a:lnTo>
                <a:lnTo>
                  <a:pt x="406" y="1192"/>
                </a:lnTo>
                <a:lnTo>
                  <a:pt x="412" y="1201"/>
                </a:lnTo>
                <a:lnTo>
                  <a:pt x="415" y="1227"/>
                </a:lnTo>
                <a:lnTo>
                  <a:pt x="417" y="1233"/>
                </a:lnTo>
                <a:lnTo>
                  <a:pt x="541" y="1223"/>
                </a:lnTo>
                <a:lnTo>
                  <a:pt x="542" y="1230"/>
                </a:lnTo>
                <a:lnTo>
                  <a:pt x="751" y="1307"/>
                </a:lnTo>
                <a:lnTo>
                  <a:pt x="854" y="1307"/>
                </a:lnTo>
                <a:lnTo>
                  <a:pt x="898" y="1307"/>
                </a:lnTo>
                <a:lnTo>
                  <a:pt x="899" y="1277"/>
                </a:lnTo>
                <a:lnTo>
                  <a:pt x="989" y="1276"/>
                </a:lnTo>
                <a:lnTo>
                  <a:pt x="999" y="1282"/>
                </a:lnTo>
                <a:lnTo>
                  <a:pt x="1004" y="1285"/>
                </a:lnTo>
                <a:lnTo>
                  <a:pt x="1011" y="1297"/>
                </a:lnTo>
                <a:lnTo>
                  <a:pt x="1023" y="1303"/>
                </a:lnTo>
                <a:lnTo>
                  <a:pt x="1032" y="1316"/>
                </a:lnTo>
                <a:lnTo>
                  <a:pt x="1052" y="1333"/>
                </a:lnTo>
                <a:lnTo>
                  <a:pt x="1081" y="1352"/>
                </a:lnTo>
                <a:lnTo>
                  <a:pt x="1095" y="1403"/>
                </a:lnTo>
                <a:lnTo>
                  <a:pt x="1109" y="1421"/>
                </a:lnTo>
                <a:lnTo>
                  <a:pt x="1128" y="1437"/>
                </a:lnTo>
                <a:lnTo>
                  <a:pt x="1152" y="1453"/>
                </a:lnTo>
                <a:lnTo>
                  <a:pt x="1176" y="1458"/>
                </a:lnTo>
                <a:lnTo>
                  <a:pt x="1199" y="1411"/>
                </a:lnTo>
                <a:lnTo>
                  <a:pt x="1202" y="1408"/>
                </a:lnTo>
                <a:lnTo>
                  <a:pt x="1213" y="1403"/>
                </a:lnTo>
                <a:lnTo>
                  <a:pt x="1224" y="1406"/>
                </a:lnTo>
                <a:lnTo>
                  <a:pt x="1269" y="1404"/>
                </a:lnTo>
                <a:lnTo>
                  <a:pt x="1277" y="1414"/>
                </a:lnTo>
                <a:lnTo>
                  <a:pt x="1294" y="1430"/>
                </a:lnTo>
                <a:lnTo>
                  <a:pt x="1300" y="1440"/>
                </a:lnTo>
                <a:lnTo>
                  <a:pt x="1311" y="1448"/>
                </a:lnTo>
                <a:lnTo>
                  <a:pt x="1331" y="1494"/>
                </a:lnTo>
                <a:lnTo>
                  <a:pt x="1347" y="1511"/>
                </a:lnTo>
                <a:lnTo>
                  <a:pt x="1355" y="1531"/>
                </a:lnTo>
                <a:lnTo>
                  <a:pt x="1372" y="1542"/>
                </a:lnTo>
                <a:lnTo>
                  <a:pt x="1387" y="1589"/>
                </a:lnTo>
                <a:lnTo>
                  <a:pt x="1404" y="1615"/>
                </a:lnTo>
                <a:lnTo>
                  <a:pt x="1421" y="1626"/>
                </a:lnTo>
                <a:lnTo>
                  <a:pt x="1435" y="1628"/>
                </a:lnTo>
                <a:lnTo>
                  <a:pt x="1450" y="1636"/>
                </a:lnTo>
                <a:lnTo>
                  <a:pt x="1477" y="1639"/>
                </a:lnTo>
                <a:lnTo>
                  <a:pt x="1495" y="1647"/>
                </a:lnTo>
                <a:lnTo>
                  <a:pt x="1512" y="1648"/>
                </a:lnTo>
                <a:lnTo>
                  <a:pt x="1514" y="1647"/>
                </a:lnTo>
                <a:lnTo>
                  <a:pt x="1509" y="1644"/>
                </a:lnTo>
                <a:lnTo>
                  <a:pt x="1505" y="1632"/>
                </a:lnTo>
                <a:lnTo>
                  <a:pt x="1503" y="1625"/>
                </a:lnTo>
                <a:lnTo>
                  <a:pt x="1501" y="1624"/>
                </a:lnTo>
                <a:lnTo>
                  <a:pt x="1495" y="1598"/>
                </a:lnTo>
                <a:lnTo>
                  <a:pt x="1494" y="1588"/>
                </a:lnTo>
                <a:lnTo>
                  <a:pt x="1499" y="1585"/>
                </a:lnTo>
                <a:lnTo>
                  <a:pt x="1499" y="1572"/>
                </a:lnTo>
                <a:lnTo>
                  <a:pt x="1498" y="1571"/>
                </a:lnTo>
                <a:lnTo>
                  <a:pt x="1491" y="1570"/>
                </a:lnTo>
                <a:lnTo>
                  <a:pt x="1489" y="1567"/>
                </a:lnTo>
                <a:lnTo>
                  <a:pt x="1490" y="1564"/>
                </a:lnTo>
                <a:lnTo>
                  <a:pt x="1498" y="1564"/>
                </a:lnTo>
                <a:lnTo>
                  <a:pt x="1500" y="1566"/>
                </a:lnTo>
                <a:lnTo>
                  <a:pt x="1505" y="1564"/>
                </a:lnTo>
                <a:lnTo>
                  <a:pt x="1506" y="1556"/>
                </a:lnTo>
                <a:lnTo>
                  <a:pt x="1506" y="1543"/>
                </a:lnTo>
                <a:lnTo>
                  <a:pt x="1501" y="1533"/>
                </a:lnTo>
                <a:lnTo>
                  <a:pt x="1516" y="1531"/>
                </a:lnTo>
                <a:lnTo>
                  <a:pt x="1521" y="1521"/>
                </a:lnTo>
                <a:lnTo>
                  <a:pt x="1520" y="1518"/>
                </a:lnTo>
                <a:lnTo>
                  <a:pt x="1515" y="1519"/>
                </a:lnTo>
                <a:lnTo>
                  <a:pt x="1515" y="1515"/>
                </a:lnTo>
                <a:lnTo>
                  <a:pt x="1525" y="1508"/>
                </a:lnTo>
                <a:lnTo>
                  <a:pt x="1528" y="1510"/>
                </a:lnTo>
                <a:lnTo>
                  <a:pt x="1533" y="1502"/>
                </a:lnTo>
                <a:lnTo>
                  <a:pt x="1534" y="1500"/>
                </a:lnTo>
                <a:lnTo>
                  <a:pt x="1537" y="1496"/>
                </a:lnTo>
                <a:lnTo>
                  <a:pt x="1547" y="1496"/>
                </a:lnTo>
                <a:lnTo>
                  <a:pt x="1550" y="1494"/>
                </a:lnTo>
                <a:lnTo>
                  <a:pt x="1552" y="1489"/>
                </a:lnTo>
                <a:lnTo>
                  <a:pt x="1546" y="1485"/>
                </a:lnTo>
                <a:lnTo>
                  <a:pt x="1546" y="1480"/>
                </a:lnTo>
                <a:lnTo>
                  <a:pt x="1547" y="1476"/>
                </a:lnTo>
                <a:lnTo>
                  <a:pt x="1552" y="1479"/>
                </a:lnTo>
                <a:lnTo>
                  <a:pt x="1555" y="1481"/>
                </a:lnTo>
                <a:lnTo>
                  <a:pt x="1557" y="1481"/>
                </a:lnTo>
                <a:lnTo>
                  <a:pt x="1557" y="1476"/>
                </a:lnTo>
                <a:lnTo>
                  <a:pt x="1558" y="1475"/>
                </a:lnTo>
                <a:lnTo>
                  <a:pt x="1559" y="1476"/>
                </a:lnTo>
                <a:lnTo>
                  <a:pt x="1563" y="1480"/>
                </a:lnTo>
                <a:lnTo>
                  <a:pt x="1564" y="1480"/>
                </a:lnTo>
                <a:lnTo>
                  <a:pt x="1566" y="1479"/>
                </a:lnTo>
                <a:lnTo>
                  <a:pt x="1569" y="1475"/>
                </a:lnTo>
                <a:lnTo>
                  <a:pt x="1570" y="1474"/>
                </a:lnTo>
                <a:lnTo>
                  <a:pt x="1571" y="1483"/>
                </a:lnTo>
                <a:lnTo>
                  <a:pt x="1587" y="1476"/>
                </a:lnTo>
                <a:lnTo>
                  <a:pt x="1590" y="1478"/>
                </a:lnTo>
                <a:lnTo>
                  <a:pt x="1590" y="1479"/>
                </a:lnTo>
                <a:lnTo>
                  <a:pt x="1585" y="1481"/>
                </a:lnTo>
                <a:lnTo>
                  <a:pt x="1575" y="1485"/>
                </a:lnTo>
                <a:lnTo>
                  <a:pt x="1566" y="1489"/>
                </a:lnTo>
                <a:lnTo>
                  <a:pt x="1565" y="1492"/>
                </a:lnTo>
                <a:lnTo>
                  <a:pt x="1568" y="1492"/>
                </a:lnTo>
                <a:lnTo>
                  <a:pt x="1584" y="1486"/>
                </a:lnTo>
                <a:lnTo>
                  <a:pt x="1598" y="1479"/>
                </a:lnTo>
                <a:lnTo>
                  <a:pt x="1606" y="1473"/>
                </a:lnTo>
                <a:lnTo>
                  <a:pt x="1619" y="1463"/>
                </a:lnTo>
                <a:lnTo>
                  <a:pt x="1622" y="1459"/>
                </a:lnTo>
                <a:lnTo>
                  <a:pt x="1628" y="1443"/>
                </a:lnTo>
                <a:lnTo>
                  <a:pt x="1629" y="1410"/>
                </a:lnTo>
                <a:lnTo>
                  <a:pt x="1632" y="1408"/>
                </a:lnTo>
                <a:lnTo>
                  <a:pt x="1635" y="1406"/>
                </a:lnTo>
                <a:lnTo>
                  <a:pt x="1638" y="1406"/>
                </a:lnTo>
                <a:lnTo>
                  <a:pt x="1638" y="1419"/>
                </a:lnTo>
                <a:lnTo>
                  <a:pt x="1645" y="1419"/>
                </a:lnTo>
                <a:lnTo>
                  <a:pt x="1643" y="1422"/>
                </a:lnTo>
                <a:lnTo>
                  <a:pt x="1636" y="1425"/>
                </a:lnTo>
                <a:lnTo>
                  <a:pt x="1639" y="1426"/>
                </a:lnTo>
                <a:lnTo>
                  <a:pt x="1659" y="1419"/>
                </a:lnTo>
                <a:lnTo>
                  <a:pt x="1671" y="1411"/>
                </a:lnTo>
                <a:lnTo>
                  <a:pt x="1688" y="1411"/>
                </a:lnTo>
                <a:lnTo>
                  <a:pt x="1719" y="1406"/>
                </a:lnTo>
                <a:lnTo>
                  <a:pt x="1740" y="1413"/>
                </a:lnTo>
                <a:lnTo>
                  <a:pt x="1751" y="1418"/>
                </a:lnTo>
                <a:lnTo>
                  <a:pt x="1763" y="1420"/>
                </a:lnTo>
                <a:lnTo>
                  <a:pt x="1775" y="1420"/>
                </a:lnTo>
                <a:lnTo>
                  <a:pt x="1781" y="1414"/>
                </a:lnTo>
                <a:lnTo>
                  <a:pt x="1781" y="1409"/>
                </a:lnTo>
                <a:lnTo>
                  <a:pt x="1784" y="1405"/>
                </a:lnTo>
                <a:lnTo>
                  <a:pt x="1794" y="1405"/>
                </a:lnTo>
                <a:lnTo>
                  <a:pt x="1810" y="1414"/>
                </a:lnTo>
                <a:lnTo>
                  <a:pt x="1816" y="1421"/>
                </a:lnTo>
                <a:lnTo>
                  <a:pt x="1822" y="1422"/>
                </a:lnTo>
                <a:lnTo>
                  <a:pt x="1833" y="1440"/>
                </a:lnTo>
                <a:lnTo>
                  <a:pt x="1845" y="1440"/>
                </a:lnTo>
                <a:lnTo>
                  <a:pt x="1848" y="1442"/>
                </a:lnTo>
                <a:lnTo>
                  <a:pt x="1856" y="1445"/>
                </a:lnTo>
                <a:lnTo>
                  <a:pt x="1864" y="1441"/>
                </a:lnTo>
                <a:lnTo>
                  <a:pt x="1870" y="1445"/>
                </a:lnTo>
                <a:lnTo>
                  <a:pt x="1875" y="1442"/>
                </a:lnTo>
                <a:lnTo>
                  <a:pt x="1880" y="1442"/>
                </a:lnTo>
                <a:lnTo>
                  <a:pt x="1890" y="1445"/>
                </a:lnTo>
                <a:lnTo>
                  <a:pt x="1897" y="1436"/>
                </a:lnTo>
                <a:lnTo>
                  <a:pt x="1898" y="1433"/>
                </a:lnTo>
                <a:lnTo>
                  <a:pt x="1897" y="1429"/>
                </a:lnTo>
                <a:lnTo>
                  <a:pt x="1899" y="1427"/>
                </a:lnTo>
                <a:lnTo>
                  <a:pt x="1904" y="1427"/>
                </a:lnTo>
                <a:lnTo>
                  <a:pt x="1912" y="1435"/>
                </a:lnTo>
                <a:lnTo>
                  <a:pt x="1923" y="1440"/>
                </a:lnTo>
                <a:lnTo>
                  <a:pt x="1934" y="1453"/>
                </a:lnTo>
                <a:lnTo>
                  <a:pt x="1937" y="1452"/>
                </a:lnTo>
                <a:lnTo>
                  <a:pt x="1945" y="1449"/>
                </a:lnTo>
                <a:lnTo>
                  <a:pt x="1946" y="1445"/>
                </a:lnTo>
                <a:lnTo>
                  <a:pt x="1941" y="1438"/>
                </a:lnTo>
                <a:lnTo>
                  <a:pt x="1925" y="1430"/>
                </a:lnTo>
                <a:lnTo>
                  <a:pt x="1918" y="1420"/>
                </a:lnTo>
                <a:lnTo>
                  <a:pt x="1918" y="1418"/>
                </a:lnTo>
                <a:lnTo>
                  <a:pt x="1923" y="1410"/>
                </a:lnTo>
                <a:lnTo>
                  <a:pt x="1934" y="1402"/>
                </a:lnTo>
                <a:lnTo>
                  <a:pt x="1936" y="1387"/>
                </a:lnTo>
                <a:lnTo>
                  <a:pt x="1934" y="1386"/>
                </a:lnTo>
                <a:lnTo>
                  <a:pt x="1933" y="1384"/>
                </a:lnTo>
                <a:lnTo>
                  <a:pt x="1920" y="1389"/>
                </a:lnTo>
                <a:lnTo>
                  <a:pt x="1914" y="1395"/>
                </a:lnTo>
                <a:lnTo>
                  <a:pt x="1910" y="1394"/>
                </a:lnTo>
                <a:lnTo>
                  <a:pt x="1908" y="1383"/>
                </a:lnTo>
                <a:lnTo>
                  <a:pt x="1905" y="1382"/>
                </a:lnTo>
                <a:lnTo>
                  <a:pt x="1902" y="1383"/>
                </a:lnTo>
                <a:lnTo>
                  <a:pt x="1893" y="1388"/>
                </a:lnTo>
                <a:lnTo>
                  <a:pt x="1883" y="1389"/>
                </a:lnTo>
                <a:lnTo>
                  <a:pt x="1876" y="1382"/>
                </a:lnTo>
                <a:lnTo>
                  <a:pt x="1878" y="1371"/>
                </a:lnTo>
                <a:lnTo>
                  <a:pt x="1891" y="1367"/>
                </a:lnTo>
                <a:lnTo>
                  <a:pt x="1905" y="1375"/>
                </a:lnTo>
                <a:lnTo>
                  <a:pt x="1921" y="1377"/>
                </a:lnTo>
                <a:lnTo>
                  <a:pt x="1934" y="1371"/>
                </a:lnTo>
                <a:lnTo>
                  <a:pt x="1942" y="1373"/>
                </a:lnTo>
                <a:lnTo>
                  <a:pt x="1953" y="1366"/>
                </a:lnTo>
                <a:lnTo>
                  <a:pt x="1987" y="1368"/>
                </a:lnTo>
                <a:lnTo>
                  <a:pt x="1995" y="1370"/>
                </a:lnTo>
                <a:lnTo>
                  <a:pt x="1999" y="1367"/>
                </a:lnTo>
                <a:lnTo>
                  <a:pt x="2007" y="1334"/>
                </a:lnTo>
                <a:lnTo>
                  <a:pt x="2010" y="1341"/>
                </a:lnTo>
                <a:lnTo>
                  <a:pt x="2010" y="1350"/>
                </a:lnTo>
                <a:lnTo>
                  <a:pt x="2012" y="1363"/>
                </a:lnTo>
                <a:lnTo>
                  <a:pt x="2012" y="1367"/>
                </a:lnTo>
                <a:lnTo>
                  <a:pt x="2010" y="1373"/>
                </a:lnTo>
                <a:lnTo>
                  <a:pt x="2011" y="1377"/>
                </a:lnTo>
                <a:lnTo>
                  <a:pt x="2020" y="1376"/>
                </a:lnTo>
                <a:lnTo>
                  <a:pt x="2041" y="1370"/>
                </a:lnTo>
                <a:lnTo>
                  <a:pt x="2049" y="1361"/>
                </a:lnTo>
                <a:lnTo>
                  <a:pt x="2054" y="1361"/>
                </a:lnTo>
                <a:lnTo>
                  <a:pt x="2059" y="1356"/>
                </a:lnTo>
                <a:lnTo>
                  <a:pt x="2061" y="1356"/>
                </a:lnTo>
                <a:lnTo>
                  <a:pt x="2061" y="1359"/>
                </a:lnTo>
                <a:lnTo>
                  <a:pt x="2058" y="1366"/>
                </a:lnTo>
                <a:lnTo>
                  <a:pt x="2065" y="1366"/>
                </a:lnTo>
                <a:lnTo>
                  <a:pt x="2087" y="1361"/>
                </a:lnTo>
                <a:lnTo>
                  <a:pt x="2098" y="1361"/>
                </a:lnTo>
                <a:lnTo>
                  <a:pt x="2103" y="1362"/>
                </a:lnTo>
                <a:lnTo>
                  <a:pt x="2102" y="1366"/>
                </a:lnTo>
                <a:lnTo>
                  <a:pt x="2100" y="1367"/>
                </a:lnTo>
                <a:lnTo>
                  <a:pt x="2100" y="1370"/>
                </a:lnTo>
                <a:lnTo>
                  <a:pt x="2107" y="1373"/>
                </a:lnTo>
                <a:lnTo>
                  <a:pt x="2117" y="1377"/>
                </a:lnTo>
                <a:lnTo>
                  <a:pt x="2143" y="1392"/>
                </a:lnTo>
                <a:lnTo>
                  <a:pt x="2147" y="1397"/>
                </a:lnTo>
                <a:lnTo>
                  <a:pt x="2152" y="1406"/>
                </a:lnTo>
                <a:lnTo>
                  <a:pt x="2157" y="1410"/>
                </a:lnTo>
                <a:lnTo>
                  <a:pt x="2171" y="1406"/>
                </a:lnTo>
                <a:lnTo>
                  <a:pt x="2186" y="1404"/>
                </a:lnTo>
                <a:lnTo>
                  <a:pt x="2199" y="1397"/>
                </a:lnTo>
                <a:lnTo>
                  <a:pt x="2205" y="1397"/>
                </a:lnTo>
                <a:lnTo>
                  <a:pt x="2206" y="1397"/>
                </a:lnTo>
                <a:lnTo>
                  <a:pt x="2208" y="1390"/>
                </a:lnTo>
                <a:lnTo>
                  <a:pt x="2213" y="1387"/>
                </a:lnTo>
                <a:lnTo>
                  <a:pt x="2221" y="1387"/>
                </a:lnTo>
                <a:lnTo>
                  <a:pt x="2226" y="1387"/>
                </a:lnTo>
                <a:lnTo>
                  <a:pt x="2236" y="1390"/>
                </a:lnTo>
                <a:lnTo>
                  <a:pt x="2243" y="1398"/>
                </a:lnTo>
                <a:lnTo>
                  <a:pt x="2253" y="1409"/>
                </a:lnTo>
                <a:lnTo>
                  <a:pt x="2258" y="1411"/>
                </a:lnTo>
                <a:lnTo>
                  <a:pt x="2259" y="1421"/>
                </a:lnTo>
                <a:lnTo>
                  <a:pt x="2264" y="1424"/>
                </a:lnTo>
                <a:lnTo>
                  <a:pt x="2274" y="1437"/>
                </a:lnTo>
                <a:lnTo>
                  <a:pt x="2280" y="1441"/>
                </a:lnTo>
                <a:lnTo>
                  <a:pt x="2292" y="1446"/>
                </a:lnTo>
                <a:lnTo>
                  <a:pt x="2295" y="1449"/>
                </a:lnTo>
                <a:lnTo>
                  <a:pt x="2296" y="1457"/>
                </a:lnTo>
                <a:lnTo>
                  <a:pt x="2297" y="1476"/>
                </a:lnTo>
                <a:lnTo>
                  <a:pt x="2292" y="1511"/>
                </a:lnTo>
                <a:lnTo>
                  <a:pt x="2292" y="1517"/>
                </a:lnTo>
                <a:lnTo>
                  <a:pt x="2295" y="1527"/>
                </a:lnTo>
                <a:lnTo>
                  <a:pt x="2295" y="1528"/>
                </a:lnTo>
                <a:lnTo>
                  <a:pt x="2300" y="1528"/>
                </a:lnTo>
                <a:lnTo>
                  <a:pt x="2301" y="1518"/>
                </a:lnTo>
                <a:lnTo>
                  <a:pt x="2305" y="1521"/>
                </a:lnTo>
                <a:lnTo>
                  <a:pt x="2308" y="1524"/>
                </a:lnTo>
                <a:lnTo>
                  <a:pt x="2305" y="1537"/>
                </a:lnTo>
                <a:lnTo>
                  <a:pt x="2303" y="1545"/>
                </a:lnTo>
                <a:lnTo>
                  <a:pt x="2305" y="1556"/>
                </a:lnTo>
                <a:lnTo>
                  <a:pt x="2310" y="1566"/>
                </a:lnTo>
                <a:lnTo>
                  <a:pt x="2323" y="1587"/>
                </a:lnTo>
                <a:lnTo>
                  <a:pt x="2326" y="1587"/>
                </a:lnTo>
                <a:lnTo>
                  <a:pt x="2333" y="1585"/>
                </a:lnTo>
                <a:lnTo>
                  <a:pt x="2335" y="1602"/>
                </a:lnTo>
                <a:lnTo>
                  <a:pt x="2340" y="1601"/>
                </a:lnTo>
                <a:lnTo>
                  <a:pt x="2340" y="1601"/>
                </a:lnTo>
                <a:lnTo>
                  <a:pt x="2338" y="1605"/>
                </a:lnTo>
                <a:lnTo>
                  <a:pt x="2337" y="1609"/>
                </a:lnTo>
                <a:lnTo>
                  <a:pt x="2345" y="1623"/>
                </a:lnTo>
                <a:lnTo>
                  <a:pt x="2349" y="1635"/>
                </a:lnTo>
                <a:lnTo>
                  <a:pt x="2353" y="1641"/>
                </a:lnTo>
                <a:lnTo>
                  <a:pt x="2358" y="1647"/>
                </a:lnTo>
                <a:lnTo>
                  <a:pt x="2366" y="1647"/>
                </a:lnTo>
                <a:lnTo>
                  <a:pt x="2371" y="1653"/>
                </a:lnTo>
                <a:lnTo>
                  <a:pt x="2381" y="1674"/>
                </a:lnTo>
                <a:lnTo>
                  <a:pt x="2381" y="1688"/>
                </a:lnTo>
                <a:lnTo>
                  <a:pt x="2382" y="1690"/>
                </a:lnTo>
                <a:lnTo>
                  <a:pt x="2386" y="1693"/>
                </a:lnTo>
                <a:lnTo>
                  <a:pt x="2399" y="1693"/>
                </a:lnTo>
                <a:lnTo>
                  <a:pt x="2409" y="1690"/>
                </a:lnTo>
                <a:lnTo>
                  <a:pt x="2421" y="1684"/>
                </a:lnTo>
                <a:lnTo>
                  <a:pt x="2429" y="1688"/>
                </a:lnTo>
                <a:lnTo>
                  <a:pt x="2432" y="1680"/>
                </a:lnTo>
                <a:lnTo>
                  <a:pt x="2429" y="1677"/>
                </a:lnTo>
                <a:lnTo>
                  <a:pt x="2434" y="1657"/>
                </a:lnTo>
                <a:lnTo>
                  <a:pt x="2440" y="1636"/>
                </a:lnTo>
                <a:lnTo>
                  <a:pt x="2442" y="1617"/>
                </a:lnTo>
                <a:lnTo>
                  <a:pt x="2440" y="1597"/>
                </a:lnTo>
                <a:lnTo>
                  <a:pt x="2441" y="1583"/>
                </a:lnTo>
                <a:lnTo>
                  <a:pt x="2424" y="1539"/>
                </a:lnTo>
                <a:lnTo>
                  <a:pt x="2414" y="1522"/>
                </a:lnTo>
                <a:lnTo>
                  <a:pt x="2412" y="1508"/>
                </a:lnTo>
                <a:lnTo>
                  <a:pt x="2414" y="1492"/>
                </a:lnTo>
                <a:lnTo>
                  <a:pt x="2412" y="1483"/>
                </a:lnTo>
                <a:lnTo>
                  <a:pt x="2404" y="1469"/>
                </a:lnTo>
                <a:lnTo>
                  <a:pt x="2387" y="1441"/>
                </a:lnTo>
                <a:lnTo>
                  <a:pt x="2374" y="1400"/>
                </a:lnTo>
                <a:lnTo>
                  <a:pt x="2362" y="1354"/>
                </a:lnTo>
                <a:lnTo>
                  <a:pt x="2365" y="1348"/>
                </a:lnTo>
                <a:lnTo>
                  <a:pt x="2365" y="1332"/>
                </a:lnTo>
                <a:lnTo>
                  <a:pt x="2371" y="1322"/>
                </a:lnTo>
                <a:lnTo>
                  <a:pt x="2374" y="1311"/>
                </a:lnTo>
                <a:lnTo>
                  <a:pt x="2377" y="1302"/>
                </a:lnTo>
                <a:lnTo>
                  <a:pt x="2389" y="1274"/>
                </a:lnTo>
                <a:lnTo>
                  <a:pt x="2396" y="1264"/>
                </a:lnTo>
                <a:lnTo>
                  <a:pt x="2398" y="1264"/>
                </a:lnTo>
                <a:lnTo>
                  <a:pt x="2398" y="1259"/>
                </a:lnTo>
                <a:lnTo>
                  <a:pt x="2399" y="1257"/>
                </a:lnTo>
                <a:lnTo>
                  <a:pt x="2408" y="1252"/>
                </a:lnTo>
                <a:lnTo>
                  <a:pt x="2413" y="1252"/>
                </a:lnTo>
                <a:lnTo>
                  <a:pt x="2417" y="1247"/>
                </a:lnTo>
                <a:lnTo>
                  <a:pt x="2414" y="1242"/>
                </a:lnTo>
                <a:lnTo>
                  <a:pt x="2409" y="1234"/>
                </a:lnTo>
                <a:lnTo>
                  <a:pt x="2409" y="1232"/>
                </a:lnTo>
                <a:lnTo>
                  <a:pt x="2409" y="1230"/>
                </a:lnTo>
                <a:lnTo>
                  <a:pt x="2425" y="1228"/>
                </a:lnTo>
                <a:lnTo>
                  <a:pt x="2441" y="1230"/>
                </a:lnTo>
                <a:lnTo>
                  <a:pt x="2446" y="1228"/>
                </a:lnTo>
                <a:lnTo>
                  <a:pt x="2468" y="1210"/>
                </a:lnTo>
                <a:lnTo>
                  <a:pt x="2471" y="1210"/>
                </a:lnTo>
                <a:lnTo>
                  <a:pt x="2475" y="1206"/>
                </a:lnTo>
                <a:lnTo>
                  <a:pt x="2478" y="1199"/>
                </a:lnTo>
                <a:lnTo>
                  <a:pt x="2487" y="1196"/>
                </a:lnTo>
                <a:lnTo>
                  <a:pt x="2493" y="1192"/>
                </a:lnTo>
                <a:lnTo>
                  <a:pt x="2495" y="1185"/>
                </a:lnTo>
                <a:lnTo>
                  <a:pt x="2493" y="1179"/>
                </a:lnTo>
                <a:lnTo>
                  <a:pt x="2499" y="1174"/>
                </a:lnTo>
                <a:lnTo>
                  <a:pt x="2505" y="1163"/>
                </a:lnTo>
                <a:lnTo>
                  <a:pt x="2512" y="1156"/>
                </a:lnTo>
                <a:lnTo>
                  <a:pt x="2526" y="1150"/>
                </a:lnTo>
                <a:lnTo>
                  <a:pt x="2527" y="1145"/>
                </a:lnTo>
                <a:lnTo>
                  <a:pt x="2533" y="1144"/>
                </a:lnTo>
                <a:lnTo>
                  <a:pt x="2550" y="1141"/>
                </a:lnTo>
                <a:lnTo>
                  <a:pt x="2569" y="1133"/>
                </a:lnTo>
                <a:lnTo>
                  <a:pt x="2571" y="1126"/>
                </a:lnTo>
                <a:lnTo>
                  <a:pt x="2574" y="1123"/>
                </a:lnTo>
                <a:lnTo>
                  <a:pt x="2579" y="1118"/>
                </a:lnTo>
                <a:lnTo>
                  <a:pt x="2585" y="1109"/>
                </a:lnTo>
                <a:lnTo>
                  <a:pt x="2592" y="1103"/>
                </a:lnTo>
                <a:lnTo>
                  <a:pt x="2611" y="1094"/>
                </a:lnTo>
                <a:lnTo>
                  <a:pt x="2631" y="1093"/>
                </a:lnTo>
                <a:lnTo>
                  <a:pt x="2646" y="1083"/>
                </a:lnTo>
                <a:lnTo>
                  <a:pt x="2649" y="1079"/>
                </a:lnTo>
                <a:lnTo>
                  <a:pt x="2649" y="1071"/>
                </a:lnTo>
                <a:lnTo>
                  <a:pt x="2640" y="1069"/>
                </a:lnTo>
                <a:lnTo>
                  <a:pt x="2635" y="1071"/>
                </a:lnTo>
                <a:lnTo>
                  <a:pt x="2634" y="1074"/>
                </a:lnTo>
                <a:lnTo>
                  <a:pt x="2634" y="1071"/>
                </a:lnTo>
                <a:lnTo>
                  <a:pt x="2634" y="1065"/>
                </a:lnTo>
                <a:lnTo>
                  <a:pt x="2639" y="1061"/>
                </a:lnTo>
                <a:lnTo>
                  <a:pt x="2640" y="1056"/>
                </a:lnTo>
                <a:lnTo>
                  <a:pt x="2645" y="1053"/>
                </a:lnTo>
                <a:lnTo>
                  <a:pt x="2641" y="1048"/>
                </a:lnTo>
                <a:lnTo>
                  <a:pt x="2625" y="1042"/>
                </a:lnTo>
                <a:lnTo>
                  <a:pt x="2639" y="1042"/>
                </a:lnTo>
                <a:lnTo>
                  <a:pt x="2645" y="1037"/>
                </a:lnTo>
                <a:lnTo>
                  <a:pt x="2647" y="1043"/>
                </a:lnTo>
                <a:lnTo>
                  <a:pt x="2651" y="1043"/>
                </a:lnTo>
                <a:lnTo>
                  <a:pt x="2655" y="1048"/>
                </a:lnTo>
                <a:lnTo>
                  <a:pt x="2665" y="1048"/>
                </a:lnTo>
                <a:lnTo>
                  <a:pt x="2671" y="1044"/>
                </a:lnTo>
                <a:lnTo>
                  <a:pt x="2679" y="1032"/>
                </a:lnTo>
                <a:lnTo>
                  <a:pt x="2686" y="1028"/>
                </a:lnTo>
                <a:lnTo>
                  <a:pt x="2686" y="1020"/>
                </a:lnTo>
                <a:lnTo>
                  <a:pt x="2684" y="1013"/>
                </a:lnTo>
                <a:lnTo>
                  <a:pt x="2679" y="1007"/>
                </a:lnTo>
                <a:lnTo>
                  <a:pt x="2674" y="1012"/>
                </a:lnTo>
                <a:lnTo>
                  <a:pt x="2670" y="1023"/>
                </a:lnTo>
                <a:lnTo>
                  <a:pt x="2670" y="1023"/>
                </a:lnTo>
                <a:lnTo>
                  <a:pt x="2667" y="1018"/>
                </a:lnTo>
                <a:lnTo>
                  <a:pt x="2666" y="1006"/>
                </a:lnTo>
                <a:lnTo>
                  <a:pt x="2641" y="1010"/>
                </a:lnTo>
                <a:lnTo>
                  <a:pt x="2635" y="1008"/>
                </a:lnTo>
                <a:lnTo>
                  <a:pt x="2634" y="1001"/>
                </a:lnTo>
                <a:lnTo>
                  <a:pt x="2634" y="986"/>
                </a:lnTo>
                <a:lnTo>
                  <a:pt x="2635" y="984"/>
                </a:lnTo>
                <a:lnTo>
                  <a:pt x="2639" y="997"/>
                </a:lnTo>
                <a:lnTo>
                  <a:pt x="2643" y="1000"/>
                </a:lnTo>
                <a:lnTo>
                  <a:pt x="2647" y="1000"/>
                </a:lnTo>
                <a:lnTo>
                  <a:pt x="2662" y="991"/>
                </a:lnTo>
                <a:lnTo>
                  <a:pt x="2666" y="993"/>
                </a:lnTo>
                <a:lnTo>
                  <a:pt x="2666" y="989"/>
                </a:lnTo>
                <a:lnTo>
                  <a:pt x="2672" y="991"/>
                </a:lnTo>
                <a:lnTo>
                  <a:pt x="2678" y="991"/>
                </a:lnTo>
                <a:lnTo>
                  <a:pt x="2682" y="999"/>
                </a:lnTo>
                <a:lnTo>
                  <a:pt x="2682" y="997"/>
                </a:lnTo>
                <a:lnTo>
                  <a:pt x="2679" y="990"/>
                </a:lnTo>
                <a:lnTo>
                  <a:pt x="2677" y="984"/>
                </a:lnTo>
                <a:lnTo>
                  <a:pt x="2674" y="975"/>
                </a:lnTo>
                <a:lnTo>
                  <a:pt x="2673" y="973"/>
                </a:lnTo>
                <a:lnTo>
                  <a:pt x="2676" y="957"/>
                </a:lnTo>
                <a:lnTo>
                  <a:pt x="2674" y="943"/>
                </a:lnTo>
                <a:lnTo>
                  <a:pt x="2657" y="938"/>
                </a:lnTo>
                <a:lnTo>
                  <a:pt x="2655" y="940"/>
                </a:lnTo>
                <a:lnTo>
                  <a:pt x="2654" y="942"/>
                </a:lnTo>
                <a:lnTo>
                  <a:pt x="2647" y="940"/>
                </a:lnTo>
                <a:lnTo>
                  <a:pt x="2643" y="936"/>
                </a:lnTo>
                <a:lnTo>
                  <a:pt x="2643" y="931"/>
                </a:lnTo>
                <a:lnTo>
                  <a:pt x="2652" y="931"/>
                </a:lnTo>
                <a:lnTo>
                  <a:pt x="2657" y="929"/>
                </a:lnTo>
                <a:lnTo>
                  <a:pt x="2656" y="925"/>
                </a:lnTo>
                <a:lnTo>
                  <a:pt x="2651" y="923"/>
                </a:lnTo>
                <a:lnTo>
                  <a:pt x="2649" y="916"/>
                </a:lnTo>
                <a:lnTo>
                  <a:pt x="2649" y="913"/>
                </a:lnTo>
                <a:lnTo>
                  <a:pt x="2654" y="910"/>
                </a:lnTo>
                <a:lnTo>
                  <a:pt x="2657" y="910"/>
                </a:lnTo>
                <a:lnTo>
                  <a:pt x="2654" y="903"/>
                </a:lnTo>
                <a:lnTo>
                  <a:pt x="2649" y="899"/>
                </a:lnTo>
                <a:lnTo>
                  <a:pt x="2647" y="892"/>
                </a:lnTo>
                <a:lnTo>
                  <a:pt x="2647" y="891"/>
                </a:lnTo>
                <a:lnTo>
                  <a:pt x="2651" y="889"/>
                </a:lnTo>
                <a:lnTo>
                  <a:pt x="2654" y="877"/>
                </a:lnTo>
                <a:lnTo>
                  <a:pt x="2654" y="871"/>
                </a:lnTo>
                <a:lnTo>
                  <a:pt x="2647" y="864"/>
                </a:lnTo>
                <a:lnTo>
                  <a:pt x="2635" y="857"/>
                </a:lnTo>
                <a:lnTo>
                  <a:pt x="2625" y="855"/>
                </a:lnTo>
                <a:lnTo>
                  <a:pt x="2616" y="846"/>
                </a:lnTo>
                <a:lnTo>
                  <a:pt x="2598" y="838"/>
                </a:lnTo>
                <a:lnTo>
                  <a:pt x="2597" y="835"/>
                </a:lnTo>
                <a:lnTo>
                  <a:pt x="2597" y="832"/>
                </a:lnTo>
                <a:lnTo>
                  <a:pt x="2600" y="825"/>
                </a:lnTo>
                <a:lnTo>
                  <a:pt x="2604" y="824"/>
                </a:lnTo>
                <a:lnTo>
                  <a:pt x="2604" y="827"/>
                </a:lnTo>
                <a:lnTo>
                  <a:pt x="2601" y="833"/>
                </a:lnTo>
                <a:lnTo>
                  <a:pt x="2603" y="835"/>
                </a:lnTo>
                <a:lnTo>
                  <a:pt x="2611" y="837"/>
                </a:lnTo>
                <a:lnTo>
                  <a:pt x="2622" y="843"/>
                </a:lnTo>
                <a:lnTo>
                  <a:pt x="2628" y="843"/>
                </a:lnTo>
                <a:lnTo>
                  <a:pt x="2631" y="846"/>
                </a:lnTo>
                <a:lnTo>
                  <a:pt x="2639" y="849"/>
                </a:lnTo>
                <a:lnTo>
                  <a:pt x="2644" y="854"/>
                </a:lnTo>
                <a:lnTo>
                  <a:pt x="2651" y="857"/>
                </a:lnTo>
                <a:lnTo>
                  <a:pt x="2646" y="841"/>
                </a:lnTo>
                <a:lnTo>
                  <a:pt x="2640" y="835"/>
                </a:lnTo>
                <a:lnTo>
                  <a:pt x="2645" y="834"/>
                </a:lnTo>
                <a:lnTo>
                  <a:pt x="2645" y="833"/>
                </a:lnTo>
                <a:lnTo>
                  <a:pt x="2643" y="828"/>
                </a:lnTo>
                <a:lnTo>
                  <a:pt x="2641" y="816"/>
                </a:lnTo>
                <a:lnTo>
                  <a:pt x="2644" y="790"/>
                </a:lnTo>
                <a:lnTo>
                  <a:pt x="2641" y="781"/>
                </a:lnTo>
                <a:lnTo>
                  <a:pt x="2649" y="778"/>
                </a:lnTo>
                <a:lnTo>
                  <a:pt x="2662" y="767"/>
                </a:lnTo>
                <a:lnTo>
                  <a:pt x="2666" y="760"/>
                </a:lnTo>
                <a:lnTo>
                  <a:pt x="2668" y="755"/>
                </a:lnTo>
                <a:lnTo>
                  <a:pt x="2671" y="755"/>
                </a:lnTo>
                <a:lnTo>
                  <a:pt x="2673" y="758"/>
                </a:lnTo>
                <a:lnTo>
                  <a:pt x="2674" y="760"/>
                </a:lnTo>
                <a:lnTo>
                  <a:pt x="2672" y="767"/>
                </a:lnTo>
                <a:lnTo>
                  <a:pt x="2670" y="770"/>
                </a:lnTo>
                <a:lnTo>
                  <a:pt x="2665" y="773"/>
                </a:lnTo>
                <a:lnTo>
                  <a:pt x="2661" y="778"/>
                </a:lnTo>
                <a:lnTo>
                  <a:pt x="2661" y="782"/>
                </a:lnTo>
                <a:lnTo>
                  <a:pt x="2663" y="789"/>
                </a:lnTo>
                <a:lnTo>
                  <a:pt x="2662" y="792"/>
                </a:lnTo>
                <a:lnTo>
                  <a:pt x="2655" y="801"/>
                </a:lnTo>
                <a:lnTo>
                  <a:pt x="2656" y="803"/>
                </a:lnTo>
                <a:lnTo>
                  <a:pt x="2662" y="803"/>
                </a:lnTo>
                <a:lnTo>
                  <a:pt x="2663" y="806"/>
                </a:lnTo>
                <a:lnTo>
                  <a:pt x="2663" y="812"/>
                </a:lnTo>
                <a:lnTo>
                  <a:pt x="2663" y="821"/>
                </a:lnTo>
                <a:lnTo>
                  <a:pt x="2660" y="823"/>
                </a:lnTo>
                <a:lnTo>
                  <a:pt x="2657" y="827"/>
                </a:lnTo>
                <a:lnTo>
                  <a:pt x="2656" y="832"/>
                </a:lnTo>
                <a:lnTo>
                  <a:pt x="2657" y="838"/>
                </a:lnTo>
                <a:lnTo>
                  <a:pt x="2663" y="845"/>
                </a:lnTo>
                <a:lnTo>
                  <a:pt x="2672" y="846"/>
                </a:lnTo>
                <a:lnTo>
                  <a:pt x="2676" y="848"/>
                </a:lnTo>
                <a:lnTo>
                  <a:pt x="2681" y="859"/>
                </a:lnTo>
                <a:lnTo>
                  <a:pt x="2682" y="865"/>
                </a:lnTo>
                <a:lnTo>
                  <a:pt x="2683" y="867"/>
                </a:lnTo>
                <a:lnTo>
                  <a:pt x="2688" y="870"/>
                </a:lnTo>
                <a:lnTo>
                  <a:pt x="2687" y="876"/>
                </a:lnTo>
                <a:lnTo>
                  <a:pt x="2682" y="877"/>
                </a:lnTo>
                <a:lnTo>
                  <a:pt x="2679" y="881"/>
                </a:lnTo>
                <a:lnTo>
                  <a:pt x="2671" y="903"/>
                </a:lnTo>
                <a:lnTo>
                  <a:pt x="2671" y="911"/>
                </a:lnTo>
                <a:lnTo>
                  <a:pt x="2672" y="923"/>
                </a:lnTo>
                <a:lnTo>
                  <a:pt x="2674" y="925"/>
                </a:lnTo>
                <a:lnTo>
                  <a:pt x="2679" y="924"/>
                </a:lnTo>
                <a:lnTo>
                  <a:pt x="2683" y="921"/>
                </a:lnTo>
                <a:lnTo>
                  <a:pt x="2686" y="916"/>
                </a:lnTo>
                <a:lnTo>
                  <a:pt x="2693" y="892"/>
                </a:lnTo>
                <a:lnTo>
                  <a:pt x="2709" y="862"/>
                </a:lnTo>
                <a:lnTo>
                  <a:pt x="2709" y="854"/>
                </a:lnTo>
                <a:lnTo>
                  <a:pt x="2717" y="843"/>
                </a:lnTo>
                <a:lnTo>
                  <a:pt x="2720" y="834"/>
                </a:lnTo>
                <a:lnTo>
                  <a:pt x="2722" y="828"/>
                </a:lnTo>
                <a:lnTo>
                  <a:pt x="2717" y="811"/>
                </a:lnTo>
                <a:lnTo>
                  <a:pt x="2708" y="796"/>
                </a:lnTo>
                <a:lnTo>
                  <a:pt x="2694" y="771"/>
                </a:lnTo>
                <a:lnTo>
                  <a:pt x="2692" y="763"/>
                </a:lnTo>
                <a:lnTo>
                  <a:pt x="2694" y="757"/>
                </a:lnTo>
                <a:lnTo>
                  <a:pt x="2700" y="764"/>
                </a:lnTo>
                <a:lnTo>
                  <a:pt x="2708" y="773"/>
                </a:lnTo>
                <a:lnTo>
                  <a:pt x="2715" y="775"/>
                </a:lnTo>
                <a:lnTo>
                  <a:pt x="2721" y="780"/>
                </a:lnTo>
                <a:lnTo>
                  <a:pt x="2732" y="781"/>
                </a:lnTo>
                <a:lnTo>
                  <a:pt x="2731" y="795"/>
                </a:lnTo>
                <a:lnTo>
                  <a:pt x="2732" y="797"/>
                </a:lnTo>
                <a:lnTo>
                  <a:pt x="2740" y="790"/>
                </a:lnTo>
                <a:lnTo>
                  <a:pt x="2751" y="773"/>
                </a:lnTo>
                <a:lnTo>
                  <a:pt x="2758" y="765"/>
                </a:lnTo>
                <a:lnTo>
                  <a:pt x="2762" y="759"/>
                </a:lnTo>
                <a:lnTo>
                  <a:pt x="2762" y="754"/>
                </a:lnTo>
                <a:lnTo>
                  <a:pt x="2767" y="752"/>
                </a:lnTo>
                <a:lnTo>
                  <a:pt x="2769" y="749"/>
                </a:lnTo>
                <a:lnTo>
                  <a:pt x="2773" y="730"/>
                </a:lnTo>
                <a:lnTo>
                  <a:pt x="2774" y="727"/>
                </a:lnTo>
                <a:lnTo>
                  <a:pt x="2776" y="728"/>
                </a:lnTo>
                <a:lnTo>
                  <a:pt x="2779" y="727"/>
                </a:lnTo>
                <a:lnTo>
                  <a:pt x="2783" y="712"/>
                </a:lnTo>
                <a:lnTo>
                  <a:pt x="2784" y="708"/>
                </a:lnTo>
                <a:lnTo>
                  <a:pt x="2781" y="703"/>
                </a:lnTo>
                <a:lnTo>
                  <a:pt x="2776" y="697"/>
                </a:lnTo>
                <a:lnTo>
                  <a:pt x="2769" y="693"/>
                </a:lnTo>
                <a:lnTo>
                  <a:pt x="2769" y="690"/>
                </a:lnTo>
                <a:lnTo>
                  <a:pt x="2769" y="687"/>
                </a:lnTo>
                <a:lnTo>
                  <a:pt x="2773" y="678"/>
                </a:lnTo>
                <a:lnTo>
                  <a:pt x="2775" y="674"/>
                </a:lnTo>
                <a:lnTo>
                  <a:pt x="2785" y="662"/>
                </a:lnTo>
                <a:lnTo>
                  <a:pt x="2790" y="662"/>
                </a:lnTo>
                <a:lnTo>
                  <a:pt x="2796" y="652"/>
                </a:lnTo>
                <a:lnTo>
                  <a:pt x="2807" y="650"/>
                </a:lnTo>
                <a:lnTo>
                  <a:pt x="2819" y="644"/>
                </a:lnTo>
                <a:lnTo>
                  <a:pt x="2830" y="641"/>
                </a:lnTo>
                <a:lnTo>
                  <a:pt x="2835" y="635"/>
                </a:lnTo>
                <a:lnTo>
                  <a:pt x="2843" y="631"/>
                </a:lnTo>
                <a:lnTo>
                  <a:pt x="2856" y="634"/>
                </a:lnTo>
                <a:lnTo>
                  <a:pt x="2869" y="631"/>
                </a:lnTo>
                <a:lnTo>
                  <a:pt x="2894" y="630"/>
                </a:lnTo>
                <a:lnTo>
                  <a:pt x="2913" y="625"/>
                </a:lnTo>
                <a:lnTo>
                  <a:pt x="2918" y="623"/>
                </a:lnTo>
                <a:lnTo>
                  <a:pt x="2923" y="619"/>
                </a:lnTo>
                <a:lnTo>
                  <a:pt x="2929" y="604"/>
                </a:lnTo>
                <a:lnTo>
                  <a:pt x="2931" y="602"/>
                </a:lnTo>
                <a:lnTo>
                  <a:pt x="2936" y="604"/>
                </a:lnTo>
                <a:lnTo>
                  <a:pt x="2937" y="614"/>
                </a:lnTo>
                <a:lnTo>
                  <a:pt x="2941" y="614"/>
                </a:lnTo>
                <a:lnTo>
                  <a:pt x="2948" y="613"/>
                </a:lnTo>
                <a:lnTo>
                  <a:pt x="2963" y="604"/>
                </a:lnTo>
                <a:lnTo>
                  <a:pt x="2967" y="604"/>
                </a:lnTo>
                <a:lnTo>
                  <a:pt x="2969" y="612"/>
                </a:lnTo>
                <a:lnTo>
                  <a:pt x="2974" y="613"/>
                </a:lnTo>
                <a:lnTo>
                  <a:pt x="2987" y="608"/>
                </a:lnTo>
                <a:lnTo>
                  <a:pt x="2993" y="609"/>
                </a:lnTo>
                <a:lnTo>
                  <a:pt x="3004" y="602"/>
                </a:lnTo>
                <a:lnTo>
                  <a:pt x="3006" y="599"/>
                </a:lnTo>
                <a:lnTo>
                  <a:pt x="3004" y="586"/>
                </a:lnTo>
                <a:lnTo>
                  <a:pt x="3002" y="583"/>
                </a:lnTo>
                <a:lnTo>
                  <a:pt x="3000" y="583"/>
                </a:lnTo>
                <a:lnTo>
                  <a:pt x="3000" y="596"/>
                </a:lnTo>
                <a:lnTo>
                  <a:pt x="2999" y="599"/>
                </a:lnTo>
                <a:lnTo>
                  <a:pt x="2991" y="602"/>
                </a:lnTo>
                <a:lnTo>
                  <a:pt x="2982" y="599"/>
                </a:lnTo>
                <a:lnTo>
                  <a:pt x="2972" y="593"/>
                </a:lnTo>
                <a:lnTo>
                  <a:pt x="2967" y="582"/>
                </a:lnTo>
                <a:lnTo>
                  <a:pt x="2963" y="580"/>
                </a:lnTo>
                <a:lnTo>
                  <a:pt x="2962" y="569"/>
                </a:lnTo>
                <a:lnTo>
                  <a:pt x="2957" y="564"/>
                </a:lnTo>
                <a:lnTo>
                  <a:pt x="2948" y="559"/>
                </a:lnTo>
                <a:lnTo>
                  <a:pt x="2947" y="558"/>
                </a:lnTo>
                <a:lnTo>
                  <a:pt x="2947" y="552"/>
                </a:lnTo>
                <a:lnTo>
                  <a:pt x="2950" y="548"/>
                </a:lnTo>
                <a:lnTo>
                  <a:pt x="2953" y="547"/>
                </a:lnTo>
                <a:lnTo>
                  <a:pt x="2957" y="538"/>
                </a:lnTo>
                <a:lnTo>
                  <a:pt x="2962" y="536"/>
                </a:lnTo>
                <a:lnTo>
                  <a:pt x="2957" y="528"/>
                </a:lnTo>
                <a:lnTo>
                  <a:pt x="2951" y="515"/>
                </a:lnTo>
                <a:lnTo>
                  <a:pt x="2956" y="500"/>
                </a:lnTo>
                <a:lnTo>
                  <a:pt x="2971" y="488"/>
                </a:lnTo>
                <a:lnTo>
                  <a:pt x="2982" y="470"/>
                </a:lnTo>
                <a:lnTo>
                  <a:pt x="2987" y="466"/>
                </a:lnTo>
                <a:lnTo>
                  <a:pt x="2989" y="455"/>
                </a:lnTo>
                <a:lnTo>
                  <a:pt x="2996" y="446"/>
                </a:lnTo>
                <a:lnTo>
                  <a:pt x="3005" y="442"/>
                </a:lnTo>
                <a:lnTo>
                  <a:pt x="3009" y="443"/>
                </a:lnTo>
                <a:lnTo>
                  <a:pt x="3011" y="451"/>
                </a:lnTo>
                <a:lnTo>
                  <a:pt x="3014" y="451"/>
                </a:lnTo>
                <a:lnTo>
                  <a:pt x="3017" y="447"/>
                </a:lnTo>
                <a:lnTo>
                  <a:pt x="3020" y="437"/>
                </a:lnTo>
                <a:lnTo>
                  <a:pt x="3022" y="437"/>
                </a:lnTo>
                <a:lnTo>
                  <a:pt x="3025" y="441"/>
                </a:lnTo>
                <a:lnTo>
                  <a:pt x="3027" y="441"/>
                </a:lnTo>
                <a:lnTo>
                  <a:pt x="3032" y="440"/>
                </a:lnTo>
                <a:lnTo>
                  <a:pt x="3036" y="432"/>
                </a:lnTo>
                <a:lnTo>
                  <a:pt x="3039" y="429"/>
                </a:lnTo>
                <a:lnTo>
                  <a:pt x="3045" y="431"/>
                </a:lnTo>
                <a:lnTo>
                  <a:pt x="3048" y="430"/>
                </a:lnTo>
                <a:lnTo>
                  <a:pt x="3053" y="421"/>
                </a:lnTo>
                <a:lnTo>
                  <a:pt x="3054" y="414"/>
                </a:lnTo>
                <a:lnTo>
                  <a:pt x="3058" y="408"/>
                </a:lnTo>
                <a:lnTo>
                  <a:pt x="3059" y="398"/>
                </a:lnTo>
                <a:lnTo>
                  <a:pt x="3065" y="393"/>
                </a:lnTo>
                <a:lnTo>
                  <a:pt x="3068" y="392"/>
                </a:lnTo>
                <a:lnTo>
                  <a:pt x="3070" y="393"/>
                </a:lnTo>
                <a:lnTo>
                  <a:pt x="3071" y="400"/>
                </a:lnTo>
                <a:lnTo>
                  <a:pt x="3072" y="405"/>
                </a:lnTo>
                <a:lnTo>
                  <a:pt x="3077" y="407"/>
                </a:lnTo>
                <a:lnTo>
                  <a:pt x="3082" y="404"/>
                </a:lnTo>
                <a:lnTo>
                  <a:pt x="3092" y="412"/>
                </a:lnTo>
                <a:lnTo>
                  <a:pt x="3097" y="410"/>
                </a:lnTo>
                <a:lnTo>
                  <a:pt x="3100" y="405"/>
                </a:lnTo>
                <a:lnTo>
                  <a:pt x="3107" y="399"/>
                </a:lnTo>
                <a:lnTo>
                  <a:pt x="3112" y="399"/>
                </a:lnTo>
                <a:lnTo>
                  <a:pt x="3118" y="396"/>
                </a:lnTo>
                <a:lnTo>
                  <a:pt x="3120" y="389"/>
                </a:lnTo>
                <a:lnTo>
                  <a:pt x="3133" y="388"/>
                </a:lnTo>
                <a:lnTo>
                  <a:pt x="3136" y="387"/>
                </a:lnTo>
                <a:lnTo>
                  <a:pt x="3141" y="383"/>
                </a:lnTo>
                <a:lnTo>
                  <a:pt x="3147" y="383"/>
                </a:lnTo>
                <a:lnTo>
                  <a:pt x="3151" y="380"/>
                </a:lnTo>
                <a:lnTo>
                  <a:pt x="3158" y="380"/>
                </a:lnTo>
                <a:lnTo>
                  <a:pt x="3165" y="375"/>
                </a:lnTo>
                <a:lnTo>
                  <a:pt x="3166" y="370"/>
                </a:lnTo>
                <a:lnTo>
                  <a:pt x="3165" y="365"/>
                </a:lnTo>
                <a:close/>
              </a:path>
            </a:pathLst>
          </a:custGeom>
          <a:solidFill>
            <a:schemeClr val="accent6"/>
          </a:solidFill>
          <a:ln w="6350" cap="flat" cmpd="sng">
            <a:noFill/>
            <a:prstDash val="solid"/>
            <a:round/>
            <a:headEnd type="none" w="med" len="med"/>
            <a:tailEnd type="none" w="med" len="me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/>
          <a:lstStyle/>
          <a:p>
            <a:endParaRPr lang="en-US" dirty="0"/>
          </a:p>
        </p:txBody>
      </p:sp>
      <p:sp>
        <p:nvSpPr>
          <p:cNvPr id="65" name="Text Goes 3"/>
          <p:cNvSpPr/>
          <p:nvPr/>
        </p:nvSpPr>
        <p:spPr>
          <a:xfrm>
            <a:off x="8239302" y="4292324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6" name="%"/>
          <p:cNvSpPr txBox="1"/>
          <p:nvPr/>
        </p:nvSpPr>
        <p:spPr>
          <a:xfrm>
            <a:off x="8992975" y="5149964"/>
            <a:ext cx="8723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4" name="Image Main Ph"/>
          <p:cNvSpPr>
            <a:spLocks noGrp="1"/>
          </p:cNvSpPr>
          <p:nvPr>
            <p:ph type="pic" sz="quarter" idx="10"/>
          </p:nvPr>
        </p:nvSpPr>
        <p:spPr>
          <a:xfrm>
            <a:off x="4849413" y="2376303"/>
            <a:ext cx="2496312" cy="3337560"/>
          </a:xfrm>
        </p:spPr>
      </p:sp>
      <p:sp>
        <p:nvSpPr>
          <p:cNvPr id="6" name="Oval 5"/>
          <p:cNvSpPr/>
          <p:nvPr/>
        </p:nvSpPr>
        <p:spPr>
          <a:xfrm>
            <a:off x="5619336" y="3565168"/>
            <a:ext cx="953327" cy="953327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</a:p>
        </p:txBody>
      </p:sp>
    </p:spTree>
    <p:extLst>
      <p:ext uri="{BB962C8B-B14F-4D97-AF65-F5344CB8AC3E}">
        <p14:creationId xmlns:p14="http://schemas.microsoft.com/office/powerpoint/2010/main" val="2677891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300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00"/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300"/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9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3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3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3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3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8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3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3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1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3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3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4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3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3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7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300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300"/>
                            </p:stCondLst>
                            <p:childTnLst>
                              <p:par>
                                <p:cTn id="6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300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23B48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3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7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00"/>
                            </p:stCondLst>
                            <p:childTnLst>
                              <p:par>
                                <p:cTn id="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3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10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3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3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400"/>
                            </p:stCondLst>
                            <p:childTnLst>
                              <p:par>
                                <p:cTn id="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3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97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00"/>
                            </p:stCondLst>
                            <p:childTnLst>
                              <p:par>
                                <p:cTn id="100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1" dur="3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02" dur="3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600"/>
                            </p:stCondLst>
                            <p:childTnLst>
                              <p:par>
                                <p:cTn id="105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6" dur="3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07" dur="3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0"/>
                            </p:stCondLst>
                            <p:childTnLst>
                              <p:par>
                                <p:cTn id="110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1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200"/>
                            </p:stCondLst>
                            <p:childTnLst>
                              <p:par>
                                <p:cTn id="115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6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F7F7F"/>
                                      </p:to>
                                    </p:animClr>
                                    <p:set>
                                      <p:cBhvr>
                                        <p:cTn id="11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500"/>
                            </p:stCondLst>
                            <p:childTnLst>
                              <p:par>
                                <p:cTn id="120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2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0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3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300"/>
                            </p:stCondLst>
                            <p:childTnLst>
                              <p:par>
                                <p:cTn id="1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3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3" dur="3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600"/>
                            </p:stCondLst>
                            <p:childTnLst>
                              <p:par>
                                <p:cTn id="1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300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8" dur="300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900"/>
                            </p:stCondLst>
                            <p:childTnLst>
                              <p:par>
                                <p:cTn id="1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3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3" dur="3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7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48" dur="3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300"/>
                            </p:stCondLst>
                            <p:childTnLst>
                              <p:par>
                                <p:cTn id="151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3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53" dur="3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600"/>
                            </p:stCondLst>
                            <p:childTnLst>
                              <p:par>
                                <p:cTn id="156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7" dur="300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58" dur="300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900"/>
                            </p:stCondLst>
                            <p:childTnLst>
                              <p:par>
                                <p:cTn id="161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2" dur="3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63" dur="3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200"/>
                            </p:stCondLst>
                            <p:childTnLst>
                              <p:par>
                                <p:cTn id="16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7" dur="3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F7F7F"/>
                                      </p:to>
                                    </p:animClr>
                                    <p:set>
                                      <p:cBhvr>
                                        <p:cTn id="168" dur="3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9" dur="3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500"/>
                            </p:stCondLst>
                            <p:childTnLst>
                              <p:par>
                                <p:cTn id="171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BD6"/>
                                      </p:to>
                                    </p:animClr>
                                    <p:set>
                                      <p:cBhvr>
                                        <p:cTn id="17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2000"/>
                            </p:stCondLst>
                            <p:childTnLst>
                              <p:par>
                                <p:cTn id="1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3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9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2300"/>
                            </p:stCondLst>
                            <p:childTnLst>
                              <p:par>
                                <p:cTn id="1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3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4" dur="3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2600"/>
                            </p:stCondLst>
                            <p:childTnLst>
                              <p:par>
                                <p:cTn id="1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8" dur="3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9" dur="3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2900"/>
                            </p:stCondLst>
                            <p:childTnLst>
                              <p:par>
                                <p:cTn id="19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3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4" dur="3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8" dur="3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99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300"/>
                            </p:stCondLst>
                            <p:childTnLst>
                              <p:par>
                                <p:cTn id="202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3" dur="3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04" dur="3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600"/>
                            </p:stCondLst>
                            <p:childTnLst>
                              <p:par>
                                <p:cTn id="207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8" dur="3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09" dur="3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900"/>
                            </p:stCondLst>
                            <p:childTnLst>
                              <p:par>
                                <p:cTn id="212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3" dur="3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14" dur="3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1200"/>
                            </p:stCondLst>
                            <p:childTnLst>
                              <p:par>
                                <p:cTn id="21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8" dur="3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F7F7F"/>
                                      </p:to>
                                    </p:animClr>
                                    <p:set>
                                      <p:cBhvr>
                                        <p:cTn id="219" dur="3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0" dur="3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2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3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24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1800"/>
                            </p:stCondLst>
                            <p:childTnLst>
                              <p:par>
                                <p:cTn id="227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8" dur="300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29" dur="300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2100"/>
                            </p:stCondLst>
                            <p:childTnLst>
                              <p:par>
                                <p:cTn id="232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3" dur="3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34" dur="3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2400"/>
                            </p:stCondLst>
                            <p:childTnLst>
                              <p:par>
                                <p:cTn id="237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8" dur="300"/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39" dur="300"/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2700"/>
                            </p:stCondLst>
                            <p:childTnLst>
                              <p:par>
                                <p:cTn id="242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3" dur="3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44" dur="3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3000"/>
                            </p:stCondLst>
                            <p:childTnLst>
                              <p:par>
                                <p:cTn id="247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8" dur="3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49" dur="3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3300"/>
                            </p:stCondLst>
                            <p:childTnLst>
                              <p:par>
                                <p:cTn id="252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3" dur="3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54" dur="3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3600"/>
                            </p:stCondLst>
                            <p:childTnLst>
                              <p:par>
                                <p:cTn id="257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8" dur="3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59" dur="3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3900"/>
                            </p:stCondLst>
                            <p:childTnLst>
                              <p:par>
                                <p:cTn id="262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3" dur="3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64" dur="3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4200"/>
                            </p:stCondLst>
                            <p:childTnLst>
                              <p:par>
                                <p:cTn id="267" presetID="42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3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9" dur="3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3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4500"/>
                            </p:stCondLst>
                            <p:childTnLst>
                              <p:par>
                                <p:cTn id="273" presetID="42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300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5" dur="300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300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4800"/>
                            </p:stCondLst>
                            <p:childTnLst>
                              <p:par>
                                <p:cTn id="279" presetID="42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0" dur="300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300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300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 animBg="1"/>
      <p:bldP spid="2" grpId="1" build="allAtOnce" animBg="1"/>
      <p:bldP spid="3" grpId="0" build="p"/>
      <p:bldP spid="3" grpId="1" build="allAtOnce"/>
      <p:bldP spid="51" grpId="0" build="p" animBg="1"/>
      <p:bldP spid="51" grpId="1" build="allAtOnce" animBg="1"/>
      <p:bldP spid="52" grpId="0" build="p"/>
      <p:bldP spid="52" grpId="1" build="allAtOnce"/>
      <p:bldP spid="53" grpId="0" build="p" animBg="1"/>
      <p:bldP spid="53" grpId="1" build="allAtOnce" animBg="1"/>
      <p:bldP spid="54" grpId="0" build="p"/>
      <p:bldP spid="54" grpId="1" build="allAtOnce"/>
      <p:bldP spid="55" grpId="0" build="p"/>
      <p:bldP spid="55" grpId="1" build="allAtOnce"/>
      <p:bldP spid="56" grpId="0" animBg="1"/>
      <p:bldP spid="56" grpId="1" animBg="1"/>
      <p:bldP spid="61" grpId="0" build="p"/>
      <p:bldP spid="61" grpId="1" build="allAtOnce"/>
      <p:bldP spid="5" grpId="0" build="p"/>
      <p:bldP spid="5" grpId="1" build="allAtOnce"/>
      <p:bldP spid="57" grpId="0" animBg="1"/>
      <p:bldP spid="57" grpId="1" animBg="1"/>
      <p:bldP spid="63" grpId="0" build="p"/>
      <p:bldP spid="63" grpId="1" build="allAtOnce"/>
      <p:bldP spid="64" grpId="0" build="p"/>
      <p:bldP spid="64" grpId="1" build="allAtOnce"/>
      <p:bldP spid="60" grpId="0" animBg="1"/>
      <p:bldP spid="60" grpId="1" animBg="1"/>
      <p:bldP spid="65" grpId="0" build="p"/>
      <p:bldP spid="65" grpId="1" build="allAtOnce"/>
      <p:bldP spid="66" grpId="0" build="p"/>
      <p:bldP spid="66" grpId="1" build="allAtOnce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2" name="Group 761"/>
          <p:cNvGrpSpPr/>
          <p:nvPr/>
        </p:nvGrpSpPr>
        <p:grpSpPr>
          <a:xfrm>
            <a:off x="2481099" y="1638212"/>
            <a:ext cx="7229802" cy="4552208"/>
            <a:chOff x="2976146" y="1594008"/>
            <a:chExt cx="6239709" cy="3928801"/>
          </a:xfrm>
          <a:solidFill>
            <a:schemeClr val="bg1">
              <a:lumMod val="95000"/>
              <a:alpha val="20000"/>
            </a:schemeClr>
          </a:solidFill>
        </p:grpSpPr>
        <p:sp>
          <p:nvSpPr>
            <p:cNvPr id="763" name="Freeform 53"/>
            <p:cNvSpPr>
              <a:spLocks noChangeAspect="1"/>
            </p:cNvSpPr>
            <p:nvPr/>
          </p:nvSpPr>
          <p:spPr bwMode="gray">
            <a:xfrm>
              <a:off x="8420785" y="5108976"/>
              <a:ext cx="63606" cy="75084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4" name="Freeform 54"/>
            <p:cNvSpPr>
              <a:spLocks noChangeAspect="1"/>
            </p:cNvSpPr>
            <p:nvPr/>
          </p:nvSpPr>
          <p:spPr bwMode="gray">
            <a:xfrm>
              <a:off x="7869006" y="4464652"/>
              <a:ext cx="706022" cy="605909"/>
            </a:xfrm>
            <a:custGeom>
              <a:avLst/>
              <a:gdLst/>
              <a:ahLst/>
              <a:cxnLst>
                <a:cxn ang="0">
                  <a:pos x="80" y="633"/>
                </a:cxn>
                <a:cxn ang="0">
                  <a:pos x="198" y="560"/>
                </a:cxn>
                <a:cxn ang="0">
                  <a:pos x="357" y="522"/>
                </a:cxn>
                <a:cxn ang="0">
                  <a:pos x="497" y="418"/>
                </a:cxn>
                <a:cxn ang="0">
                  <a:pos x="533" y="330"/>
                </a:cxn>
                <a:cxn ang="0">
                  <a:pos x="566" y="326"/>
                </a:cxn>
                <a:cxn ang="0">
                  <a:pos x="634" y="262"/>
                </a:cxn>
                <a:cxn ang="0">
                  <a:pos x="688" y="222"/>
                </a:cxn>
                <a:cxn ang="0">
                  <a:pos x="739" y="187"/>
                </a:cxn>
                <a:cxn ang="0">
                  <a:pos x="818" y="257"/>
                </a:cxn>
                <a:cxn ang="0">
                  <a:pos x="898" y="254"/>
                </a:cxn>
                <a:cxn ang="0">
                  <a:pos x="921" y="160"/>
                </a:cxn>
                <a:cxn ang="0">
                  <a:pos x="974" y="108"/>
                </a:cxn>
                <a:cxn ang="0">
                  <a:pos x="1045" y="48"/>
                </a:cxn>
                <a:cxn ang="0">
                  <a:pos x="1044" y="29"/>
                </a:cxn>
                <a:cxn ang="0">
                  <a:pos x="1116" y="65"/>
                </a:cxn>
                <a:cxn ang="0">
                  <a:pos x="1205" y="90"/>
                </a:cxn>
                <a:cxn ang="0">
                  <a:pos x="1264" y="90"/>
                </a:cxn>
                <a:cxn ang="0">
                  <a:pos x="1279" y="118"/>
                </a:cxn>
                <a:cxn ang="0">
                  <a:pos x="1243" y="165"/>
                </a:cxn>
                <a:cxn ang="0">
                  <a:pos x="1269" y="264"/>
                </a:cxn>
                <a:cxn ang="0">
                  <a:pos x="1384" y="339"/>
                </a:cxn>
                <a:cxn ang="0">
                  <a:pos x="1553" y="270"/>
                </a:cxn>
                <a:cxn ang="0">
                  <a:pos x="1575" y="72"/>
                </a:cxn>
                <a:cxn ang="0">
                  <a:pos x="1623" y="17"/>
                </a:cxn>
                <a:cxn ang="0">
                  <a:pos x="1667" y="171"/>
                </a:cxn>
                <a:cxn ang="0">
                  <a:pos x="1761" y="252"/>
                </a:cxn>
                <a:cxn ang="0">
                  <a:pos x="1806" y="416"/>
                </a:cxn>
                <a:cxn ang="0">
                  <a:pos x="1851" y="485"/>
                </a:cxn>
                <a:cxn ang="0">
                  <a:pos x="1954" y="540"/>
                </a:cxn>
                <a:cxn ang="0">
                  <a:pos x="1994" y="645"/>
                </a:cxn>
                <a:cxn ang="0">
                  <a:pos x="2054" y="661"/>
                </a:cxn>
                <a:cxn ang="0">
                  <a:pos x="2132" y="791"/>
                </a:cxn>
                <a:cxn ang="0">
                  <a:pos x="2191" y="911"/>
                </a:cxn>
                <a:cxn ang="0">
                  <a:pos x="2206" y="1090"/>
                </a:cxn>
                <a:cxn ang="0">
                  <a:pos x="2158" y="1285"/>
                </a:cxn>
                <a:cxn ang="0">
                  <a:pos x="2089" y="1365"/>
                </a:cxn>
                <a:cxn ang="0">
                  <a:pos x="2034" y="1506"/>
                </a:cxn>
                <a:cxn ang="0">
                  <a:pos x="2008" y="1625"/>
                </a:cxn>
                <a:cxn ang="0">
                  <a:pos x="1823" y="1705"/>
                </a:cxn>
                <a:cxn ang="0">
                  <a:pos x="1785" y="1704"/>
                </a:cxn>
                <a:cxn ang="0">
                  <a:pos x="1715" y="1661"/>
                </a:cxn>
                <a:cxn ang="0">
                  <a:pos x="1572" y="1674"/>
                </a:cxn>
                <a:cxn ang="0">
                  <a:pos x="1453" y="1530"/>
                </a:cxn>
                <a:cxn ang="0">
                  <a:pos x="1376" y="1406"/>
                </a:cxn>
                <a:cxn ang="0">
                  <a:pos x="1330" y="1443"/>
                </a:cxn>
                <a:cxn ang="0">
                  <a:pos x="1358" y="1317"/>
                </a:cxn>
                <a:cxn ang="0">
                  <a:pos x="1302" y="1370"/>
                </a:cxn>
                <a:cxn ang="0">
                  <a:pos x="1220" y="1433"/>
                </a:cxn>
                <a:cxn ang="0">
                  <a:pos x="1177" y="1335"/>
                </a:cxn>
                <a:cxn ang="0">
                  <a:pos x="1062" y="1253"/>
                </a:cxn>
                <a:cxn ang="0">
                  <a:pos x="779" y="1270"/>
                </a:cxn>
                <a:cxn ang="0">
                  <a:pos x="587" y="1354"/>
                </a:cxn>
                <a:cxn ang="0">
                  <a:pos x="419" y="1379"/>
                </a:cxn>
                <a:cxn ang="0">
                  <a:pos x="271" y="1452"/>
                </a:cxn>
                <a:cxn ang="0">
                  <a:pos x="130" y="1405"/>
                </a:cxn>
                <a:cxn ang="0">
                  <a:pos x="142" y="1286"/>
                </a:cxn>
                <a:cxn ang="0">
                  <a:pos x="66" y="1024"/>
                </a:cxn>
                <a:cxn ang="0">
                  <a:pos x="12" y="897"/>
                </a:cxn>
                <a:cxn ang="0">
                  <a:pos x="35" y="884"/>
                </a:cxn>
                <a:cxn ang="0">
                  <a:pos x="8" y="758"/>
                </a:cxn>
              </a:cxnLst>
              <a:rect l="0" t="0" r="r" b="b"/>
              <a:pathLst>
                <a:path w="2217" h="1736">
                  <a:moveTo>
                    <a:pt x="43" y="634"/>
                  </a:moveTo>
                  <a:lnTo>
                    <a:pt x="49" y="629"/>
                  </a:lnTo>
                  <a:lnTo>
                    <a:pt x="48" y="645"/>
                  </a:lnTo>
                  <a:lnTo>
                    <a:pt x="48" y="647"/>
                  </a:lnTo>
                  <a:lnTo>
                    <a:pt x="45" y="651"/>
                  </a:lnTo>
                  <a:lnTo>
                    <a:pt x="44" y="656"/>
                  </a:lnTo>
                  <a:lnTo>
                    <a:pt x="48" y="658"/>
                  </a:lnTo>
                  <a:lnTo>
                    <a:pt x="46" y="666"/>
                  </a:lnTo>
                  <a:lnTo>
                    <a:pt x="45" y="671"/>
                  </a:lnTo>
                  <a:lnTo>
                    <a:pt x="50" y="673"/>
                  </a:lnTo>
                  <a:lnTo>
                    <a:pt x="59" y="666"/>
                  </a:lnTo>
                  <a:lnTo>
                    <a:pt x="62" y="652"/>
                  </a:lnTo>
                  <a:lnTo>
                    <a:pt x="72" y="636"/>
                  </a:lnTo>
                  <a:lnTo>
                    <a:pt x="80" y="633"/>
                  </a:lnTo>
                  <a:lnTo>
                    <a:pt x="87" y="628"/>
                  </a:lnTo>
                  <a:lnTo>
                    <a:pt x="94" y="626"/>
                  </a:lnTo>
                  <a:lnTo>
                    <a:pt x="102" y="620"/>
                  </a:lnTo>
                  <a:lnTo>
                    <a:pt x="120" y="617"/>
                  </a:lnTo>
                  <a:lnTo>
                    <a:pt x="125" y="608"/>
                  </a:lnTo>
                  <a:lnTo>
                    <a:pt x="132" y="601"/>
                  </a:lnTo>
                  <a:lnTo>
                    <a:pt x="140" y="596"/>
                  </a:lnTo>
                  <a:lnTo>
                    <a:pt x="146" y="586"/>
                  </a:lnTo>
                  <a:lnTo>
                    <a:pt x="161" y="580"/>
                  </a:lnTo>
                  <a:lnTo>
                    <a:pt x="167" y="575"/>
                  </a:lnTo>
                  <a:lnTo>
                    <a:pt x="174" y="571"/>
                  </a:lnTo>
                  <a:lnTo>
                    <a:pt x="191" y="559"/>
                  </a:lnTo>
                  <a:lnTo>
                    <a:pt x="195" y="558"/>
                  </a:lnTo>
                  <a:lnTo>
                    <a:pt x="198" y="560"/>
                  </a:lnTo>
                  <a:lnTo>
                    <a:pt x="214" y="561"/>
                  </a:lnTo>
                  <a:lnTo>
                    <a:pt x="222" y="564"/>
                  </a:lnTo>
                  <a:lnTo>
                    <a:pt x="232" y="565"/>
                  </a:lnTo>
                  <a:lnTo>
                    <a:pt x="241" y="564"/>
                  </a:lnTo>
                  <a:lnTo>
                    <a:pt x="249" y="561"/>
                  </a:lnTo>
                  <a:lnTo>
                    <a:pt x="260" y="553"/>
                  </a:lnTo>
                  <a:lnTo>
                    <a:pt x="270" y="547"/>
                  </a:lnTo>
                  <a:lnTo>
                    <a:pt x="280" y="544"/>
                  </a:lnTo>
                  <a:lnTo>
                    <a:pt x="291" y="544"/>
                  </a:lnTo>
                  <a:lnTo>
                    <a:pt x="301" y="542"/>
                  </a:lnTo>
                  <a:lnTo>
                    <a:pt x="322" y="522"/>
                  </a:lnTo>
                  <a:lnTo>
                    <a:pt x="335" y="522"/>
                  </a:lnTo>
                  <a:lnTo>
                    <a:pt x="345" y="527"/>
                  </a:lnTo>
                  <a:lnTo>
                    <a:pt x="357" y="522"/>
                  </a:lnTo>
                  <a:lnTo>
                    <a:pt x="370" y="522"/>
                  </a:lnTo>
                  <a:lnTo>
                    <a:pt x="378" y="520"/>
                  </a:lnTo>
                  <a:lnTo>
                    <a:pt x="388" y="515"/>
                  </a:lnTo>
                  <a:lnTo>
                    <a:pt x="413" y="510"/>
                  </a:lnTo>
                  <a:lnTo>
                    <a:pt x="424" y="504"/>
                  </a:lnTo>
                  <a:lnTo>
                    <a:pt x="432" y="499"/>
                  </a:lnTo>
                  <a:lnTo>
                    <a:pt x="454" y="478"/>
                  </a:lnTo>
                  <a:lnTo>
                    <a:pt x="458" y="470"/>
                  </a:lnTo>
                  <a:lnTo>
                    <a:pt x="459" y="461"/>
                  </a:lnTo>
                  <a:lnTo>
                    <a:pt x="467" y="450"/>
                  </a:lnTo>
                  <a:lnTo>
                    <a:pt x="469" y="445"/>
                  </a:lnTo>
                  <a:lnTo>
                    <a:pt x="469" y="439"/>
                  </a:lnTo>
                  <a:lnTo>
                    <a:pt x="476" y="440"/>
                  </a:lnTo>
                  <a:lnTo>
                    <a:pt x="497" y="418"/>
                  </a:lnTo>
                  <a:lnTo>
                    <a:pt x="500" y="413"/>
                  </a:lnTo>
                  <a:lnTo>
                    <a:pt x="497" y="410"/>
                  </a:lnTo>
                  <a:lnTo>
                    <a:pt x="490" y="381"/>
                  </a:lnTo>
                  <a:lnTo>
                    <a:pt x="491" y="369"/>
                  </a:lnTo>
                  <a:lnTo>
                    <a:pt x="499" y="355"/>
                  </a:lnTo>
                  <a:lnTo>
                    <a:pt x="502" y="353"/>
                  </a:lnTo>
                  <a:lnTo>
                    <a:pt x="508" y="353"/>
                  </a:lnTo>
                  <a:lnTo>
                    <a:pt x="512" y="345"/>
                  </a:lnTo>
                  <a:lnTo>
                    <a:pt x="521" y="338"/>
                  </a:lnTo>
                  <a:lnTo>
                    <a:pt x="524" y="338"/>
                  </a:lnTo>
                  <a:lnTo>
                    <a:pt x="523" y="333"/>
                  </a:lnTo>
                  <a:lnTo>
                    <a:pt x="528" y="322"/>
                  </a:lnTo>
                  <a:lnTo>
                    <a:pt x="530" y="321"/>
                  </a:lnTo>
                  <a:lnTo>
                    <a:pt x="533" y="330"/>
                  </a:lnTo>
                  <a:lnTo>
                    <a:pt x="537" y="337"/>
                  </a:lnTo>
                  <a:lnTo>
                    <a:pt x="543" y="353"/>
                  </a:lnTo>
                  <a:lnTo>
                    <a:pt x="549" y="365"/>
                  </a:lnTo>
                  <a:lnTo>
                    <a:pt x="555" y="372"/>
                  </a:lnTo>
                  <a:lnTo>
                    <a:pt x="560" y="381"/>
                  </a:lnTo>
                  <a:lnTo>
                    <a:pt x="564" y="386"/>
                  </a:lnTo>
                  <a:lnTo>
                    <a:pt x="569" y="375"/>
                  </a:lnTo>
                  <a:lnTo>
                    <a:pt x="569" y="360"/>
                  </a:lnTo>
                  <a:lnTo>
                    <a:pt x="571" y="360"/>
                  </a:lnTo>
                  <a:lnTo>
                    <a:pt x="578" y="359"/>
                  </a:lnTo>
                  <a:lnTo>
                    <a:pt x="576" y="346"/>
                  </a:lnTo>
                  <a:lnTo>
                    <a:pt x="570" y="335"/>
                  </a:lnTo>
                  <a:lnTo>
                    <a:pt x="564" y="330"/>
                  </a:lnTo>
                  <a:lnTo>
                    <a:pt x="566" y="326"/>
                  </a:lnTo>
                  <a:lnTo>
                    <a:pt x="565" y="310"/>
                  </a:lnTo>
                  <a:lnTo>
                    <a:pt x="570" y="305"/>
                  </a:lnTo>
                  <a:lnTo>
                    <a:pt x="580" y="310"/>
                  </a:lnTo>
                  <a:lnTo>
                    <a:pt x="588" y="308"/>
                  </a:lnTo>
                  <a:lnTo>
                    <a:pt x="601" y="324"/>
                  </a:lnTo>
                  <a:lnTo>
                    <a:pt x="618" y="327"/>
                  </a:lnTo>
                  <a:lnTo>
                    <a:pt x="619" y="319"/>
                  </a:lnTo>
                  <a:lnTo>
                    <a:pt x="610" y="316"/>
                  </a:lnTo>
                  <a:lnTo>
                    <a:pt x="613" y="303"/>
                  </a:lnTo>
                  <a:lnTo>
                    <a:pt x="623" y="294"/>
                  </a:lnTo>
                  <a:lnTo>
                    <a:pt x="625" y="287"/>
                  </a:lnTo>
                  <a:lnTo>
                    <a:pt x="620" y="270"/>
                  </a:lnTo>
                  <a:lnTo>
                    <a:pt x="625" y="264"/>
                  </a:lnTo>
                  <a:lnTo>
                    <a:pt x="634" y="262"/>
                  </a:lnTo>
                  <a:lnTo>
                    <a:pt x="645" y="268"/>
                  </a:lnTo>
                  <a:lnTo>
                    <a:pt x="647" y="265"/>
                  </a:lnTo>
                  <a:lnTo>
                    <a:pt x="641" y="253"/>
                  </a:lnTo>
                  <a:lnTo>
                    <a:pt x="642" y="247"/>
                  </a:lnTo>
                  <a:lnTo>
                    <a:pt x="646" y="242"/>
                  </a:lnTo>
                  <a:lnTo>
                    <a:pt x="663" y="248"/>
                  </a:lnTo>
                  <a:lnTo>
                    <a:pt x="663" y="243"/>
                  </a:lnTo>
                  <a:lnTo>
                    <a:pt x="657" y="233"/>
                  </a:lnTo>
                  <a:lnTo>
                    <a:pt x="657" y="221"/>
                  </a:lnTo>
                  <a:lnTo>
                    <a:pt x="666" y="217"/>
                  </a:lnTo>
                  <a:lnTo>
                    <a:pt x="671" y="217"/>
                  </a:lnTo>
                  <a:lnTo>
                    <a:pt x="677" y="215"/>
                  </a:lnTo>
                  <a:lnTo>
                    <a:pt x="687" y="214"/>
                  </a:lnTo>
                  <a:lnTo>
                    <a:pt x="688" y="222"/>
                  </a:lnTo>
                  <a:lnTo>
                    <a:pt x="693" y="220"/>
                  </a:lnTo>
                  <a:lnTo>
                    <a:pt x="700" y="214"/>
                  </a:lnTo>
                  <a:lnTo>
                    <a:pt x="705" y="201"/>
                  </a:lnTo>
                  <a:lnTo>
                    <a:pt x="705" y="197"/>
                  </a:lnTo>
                  <a:lnTo>
                    <a:pt x="699" y="189"/>
                  </a:lnTo>
                  <a:lnTo>
                    <a:pt x="702" y="183"/>
                  </a:lnTo>
                  <a:lnTo>
                    <a:pt x="707" y="189"/>
                  </a:lnTo>
                  <a:lnTo>
                    <a:pt x="709" y="198"/>
                  </a:lnTo>
                  <a:lnTo>
                    <a:pt x="715" y="194"/>
                  </a:lnTo>
                  <a:lnTo>
                    <a:pt x="718" y="188"/>
                  </a:lnTo>
                  <a:lnTo>
                    <a:pt x="721" y="189"/>
                  </a:lnTo>
                  <a:lnTo>
                    <a:pt x="722" y="194"/>
                  </a:lnTo>
                  <a:lnTo>
                    <a:pt x="728" y="193"/>
                  </a:lnTo>
                  <a:lnTo>
                    <a:pt x="739" y="187"/>
                  </a:lnTo>
                  <a:lnTo>
                    <a:pt x="743" y="183"/>
                  </a:lnTo>
                  <a:lnTo>
                    <a:pt x="741" y="176"/>
                  </a:lnTo>
                  <a:lnTo>
                    <a:pt x="749" y="174"/>
                  </a:lnTo>
                  <a:lnTo>
                    <a:pt x="753" y="177"/>
                  </a:lnTo>
                  <a:lnTo>
                    <a:pt x="761" y="181"/>
                  </a:lnTo>
                  <a:lnTo>
                    <a:pt x="770" y="181"/>
                  </a:lnTo>
                  <a:lnTo>
                    <a:pt x="780" y="187"/>
                  </a:lnTo>
                  <a:lnTo>
                    <a:pt x="788" y="193"/>
                  </a:lnTo>
                  <a:lnTo>
                    <a:pt x="804" y="215"/>
                  </a:lnTo>
                  <a:lnTo>
                    <a:pt x="818" y="226"/>
                  </a:lnTo>
                  <a:lnTo>
                    <a:pt x="814" y="242"/>
                  </a:lnTo>
                  <a:lnTo>
                    <a:pt x="814" y="253"/>
                  </a:lnTo>
                  <a:lnTo>
                    <a:pt x="815" y="255"/>
                  </a:lnTo>
                  <a:lnTo>
                    <a:pt x="818" y="257"/>
                  </a:lnTo>
                  <a:lnTo>
                    <a:pt x="819" y="254"/>
                  </a:lnTo>
                  <a:lnTo>
                    <a:pt x="822" y="247"/>
                  </a:lnTo>
                  <a:lnTo>
                    <a:pt x="820" y="243"/>
                  </a:lnTo>
                  <a:lnTo>
                    <a:pt x="825" y="238"/>
                  </a:lnTo>
                  <a:lnTo>
                    <a:pt x="829" y="240"/>
                  </a:lnTo>
                  <a:lnTo>
                    <a:pt x="830" y="237"/>
                  </a:lnTo>
                  <a:lnTo>
                    <a:pt x="836" y="240"/>
                  </a:lnTo>
                  <a:lnTo>
                    <a:pt x="836" y="232"/>
                  </a:lnTo>
                  <a:lnTo>
                    <a:pt x="839" y="231"/>
                  </a:lnTo>
                  <a:lnTo>
                    <a:pt x="849" y="233"/>
                  </a:lnTo>
                  <a:lnTo>
                    <a:pt x="862" y="233"/>
                  </a:lnTo>
                  <a:lnTo>
                    <a:pt x="873" y="232"/>
                  </a:lnTo>
                  <a:lnTo>
                    <a:pt x="881" y="236"/>
                  </a:lnTo>
                  <a:lnTo>
                    <a:pt x="898" y="254"/>
                  </a:lnTo>
                  <a:lnTo>
                    <a:pt x="903" y="253"/>
                  </a:lnTo>
                  <a:lnTo>
                    <a:pt x="903" y="249"/>
                  </a:lnTo>
                  <a:lnTo>
                    <a:pt x="899" y="237"/>
                  </a:lnTo>
                  <a:lnTo>
                    <a:pt x="906" y="233"/>
                  </a:lnTo>
                  <a:lnTo>
                    <a:pt x="908" y="232"/>
                  </a:lnTo>
                  <a:lnTo>
                    <a:pt x="894" y="217"/>
                  </a:lnTo>
                  <a:lnTo>
                    <a:pt x="886" y="205"/>
                  </a:lnTo>
                  <a:lnTo>
                    <a:pt x="890" y="189"/>
                  </a:lnTo>
                  <a:lnTo>
                    <a:pt x="893" y="192"/>
                  </a:lnTo>
                  <a:lnTo>
                    <a:pt x="898" y="189"/>
                  </a:lnTo>
                  <a:lnTo>
                    <a:pt x="909" y="172"/>
                  </a:lnTo>
                  <a:lnTo>
                    <a:pt x="909" y="165"/>
                  </a:lnTo>
                  <a:lnTo>
                    <a:pt x="914" y="158"/>
                  </a:lnTo>
                  <a:lnTo>
                    <a:pt x="921" y="160"/>
                  </a:lnTo>
                  <a:lnTo>
                    <a:pt x="931" y="160"/>
                  </a:lnTo>
                  <a:lnTo>
                    <a:pt x="937" y="154"/>
                  </a:lnTo>
                  <a:lnTo>
                    <a:pt x="936" y="141"/>
                  </a:lnTo>
                  <a:lnTo>
                    <a:pt x="929" y="141"/>
                  </a:lnTo>
                  <a:lnTo>
                    <a:pt x="930" y="135"/>
                  </a:lnTo>
                  <a:lnTo>
                    <a:pt x="931" y="125"/>
                  </a:lnTo>
                  <a:lnTo>
                    <a:pt x="935" y="115"/>
                  </a:lnTo>
                  <a:lnTo>
                    <a:pt x="944" y="113"/>
                  </a:lnTo>
                  <a:lnTo>
                    <a:pt x="953" y="109"/>
                  </a:lnTo>
                  <a:lnTo>
                    <a:pt x="954" y="102"/>
                  </a:lnTo>
                  <a:lnTo>
                    <a:pt x="962" y="103"/>
                  </a:lnTo>
                  <a:lnTo>
                    <a:pt x="969" y="108"/>
                  </a:lnTo>
                  <a:lnTo>
                    <a:pt x="973" y="115"/>
                  </a:lnTo>
                  <a:lnTo>
                    <a:pt x="974" y="108"/>
                  </a:lnTo>
                  <a:lnTo>
                    <a:pt x="968" y="98"/>
                  </a:lnTo>
                  <a:lnTo>
                    <a:pt x="971" y="96"/>
                  </a:lnTo>
                  <a:lnTo>
                    <a:pt x="978" y="88"/>
                  </a:lnTo>
                  <a:lnTo>
                    <a:pt x="991" y="92"/>
                  </a:lnTo>
                  <a:lnTo>
                    <a:pt x="992" y="87"/>
                  </a:lnTo>
                  <a:lnTo>
                    <a:pt x="1003" y="90"/>
                  </a:lnTo>
                  <a:lnTo>
                    <a:pt x="1016" y="88"/>
                  </a:lnTo>
                  <a:lnTo>
                    <a:pt x="1026" y="91"/>
                  </a:lnTo>
                  <a:lnTo>
                    <a:pt x="1034" y="91"/>
                  </a:lnTo>
                  <a:lnTo>
                    <a:pt x="1054" y="85"/>
                  </a:lnTo>
                  <a:lnTo>
                    <a:pt x="1062" y="79"/>
                  </a:lnTo>
                  <a:lnTo>
                    <a:pt x="1062" y="55"/>
                  </a:lnTo>
                  <a:lnTo>
                    <a:pt x="1056" y="49"/>
                  </a:lnTo>
                  <a:lnTo>
                    <a:pt x="1045" y="48"/>
                  </a:lnTo>
                  <a:lnTo>
                    <a:pt x="1038" y="49"/>
                  </a:lnTo>
                  <a:lnTo>
                    <a:pt x="1030" y="44"/>
                  </a:lnTo>
                  <a:lnTo>
                    <a:pt x="1026" y="38"/>
                  </a:lnTo>
                  <a:lnTo>
                    <a:pt x="1017" y="34"/>
                  </a:lnTo>
                  <a:lnTo>
                    <a:pt x="1017" y="33"/>
                  </a:lnTo>
                  <a:lnTo>
                    <a:pt x="1021" y="32"/>
                  </a:lnTo>
                  <a:lnTo>
                    <a:pt x="1024" y="34"/>
                  </a:lnTo>
                  <a:lnTo>
                    <a:pt x="1027" y="29"/>
                  </a:lnTo>
                  <a:lnTo>
                    <a:pt x="1029" y="27"/>
                  </a:lnTo>
                  <a:lnTo>
                    <a:pt x="1032" y="31"/>
                  </a:lnTo>
                  <a:lnTo>
                    <a:pt x="1035" y="45"/>
                  </a:lnTo>
                  <a:lnTo>
                    <a:pt x="1039" y="38"/>
                  </a:lnTo>
                  <a:lnTo>
                    <a:pt x="1039" y="29"/>
                  </a:lnTo>
                  <a:lnTo>
                    <a:pt x="1044" y="29"/>
                  </a:lnTo>
                  <a:lnTo>
                    <a:pt x="1046" y="33"/>
                  </a:lnTo>
                  <a:lnTo>
                    <a:pt x="1051" y="32"/>
                  </a:lnTo>
                  <a:lnTo>
                    <a:pt x="1055" y="38"/>
                  </a:lnTo>
                  <a:lnTo>
                    <a:pt x="1059" y="43"/>
                  </a:lnTo>
                  <a:lnTo>
                    <a:pt x="1067" y="49"/>
                  </a:lnTo>
                  <a:lnTo>
                    <a:pt x="1070" y="42"/>
                  </a:lnTo>
                  <a:lnTo>
                    <a:pt x="1075" y="41"/>
                  </a:lnTo>
                  <a:lnTo>
                    <a:pt x="1080" y="44"/>
                  </a:lnTo>
                  <a:lnTo>
                    <a:pt x="1082" y="50"/>
                  </a:lnTo>
                  <a:lnTo>
                    <a:pt x="1089" y="58"/>
                  </a:lnTo>
                  <a:lnTo>
                    <a:pt x="1104" y="61"/>
                  </a:lnTo>
                  <a:lnTo>
                    <a:pt x="1108" y="61"/>
                  </a:lnTo>
                  <a:lnTo>
                    <a:pt x="1113" y="63"/>
                  </a:lnTo>
                  <a:lnTo>
                    <a:pt x="1116" y="65"/>
                  </a:lnTo>
                  <a:lnTo>
                    <a:pt x="1123" y="60"/>
                  </a:lnTo>
                  <a:lnTo>
                    <a:pt x="1126" y="59"/>
                  </a:lnTo>
                  <a:lnTo>
                    <a:pt x="1126" y="66"/>
                  </a:lnTo>
                  <a:lnTo>
                    <a:pt x="1131" y="69"/>
                  </a:lnTo>
                  <a:lnTo>
                    <a:pt x="1141" y="69"/>
                  </a:lnTo>
                  <a:lnTo>
                    <a:pt x="1151" y="76"/>
                  </a:lnTo>
                  <a:lnTo>
                    <a:pt x="1159" y="75"/>
                  </a:lnTo>
                  <a:lnTo>
                    <a:pt x="1167" y="79"/>
                  </a:lnTo>
                  <a:lnTo>
                    <a:pt x="1177" y="74"/>
                  </a:lnTo>
                  <a:lnTo>
                    <a:pt x="1179" y="74"/>
                  </a:lnTo>
                  <a:lnTo>
                    <a:pt x="1184" y="81"/>
                  </a:lnTo>
                  <a:lnTo>
                    <a:pt x="1195" y="81"/>
                  </a:lnTo>
                  <a:lnTo>
                    <a:pt x="1200" y="84"/>
                  </a:lnTo>
                  <a:lnTo>
                    <a:pt x="1205" y="90"/>
                  </a:lnTo>
                  <a:lnTo>
                    <a:pt x="1216" y="79"/>
                  </a:lnTo>
                  <a:lnTo>
                    <a:pt x="1221" y="76"/>
                  </a:lnTo>
                  <a:lnTo>
                    <a:pt x="1225" y="75"/>
                  </a:lnTo>
                  <a:lnTo>
                    <a:pt x="1234" y="76"/>
                  </a:lnTo>
                  <a:lnTo>
                    <a:pt x="1244" y="71"/>
                  </a:lnTo>
                  <a:lnTo>
                    <a:pt x="1238" y="82"/>
                  </a:lnTo>
                  <a:lnTo>
                    <a:pt x="1241" y="85"/>
                  </a:lnTo>
                  <a:lnTo>
                    <a:pt x="1243" y="86"/>
                  </a:lnTo>
                  <a:lnTo>
                    <a:pt x="1248" y="81"/>
                  </a:lnTo>
                  <a:lnTo>
                    <a:pt x="1249" y="85"/>
                  </a:lnTo>
                  <a:lnTo>
                    <a:pt x="1248" y="101"/>
                  </a:lnTo>
                  <a:lnTo>
                    <a:pt x="1249" y="104"/>
                  </a:lnTo>
                  <a:lnTo>
                    <a:pt x="1259" y="101"/>
                  </a:lnTo>
                  <a:lnTo>
                    <a:pt x="1264" y="90"/>
                  </a:lnTo>
                  <a:lnTo>
                    <a:pt x="1263" y="88"/>
                  </a:lnTo>
                  <a:lnTo>
                    <a:pt x="1264" y="79"/>
                  </a:lnTo>
                  <a:lnTo>
                    <a:pt x="1274" y="70"/>
                  </a:lnTo>
                  <a:lnTo>
                    <a:pt x="1276" y="72"/>
                  </a:lnTo>
                  <a:lnTo>
                    <a:pt x="1279" y="77"/>
                  </a:lnTo>
                  <a:lnTo>
                    <a:pt x="1280" y="92"/>
                  </a:lnTo>
                  <a:lnTo>
                    <a:pt x="1288" y="87"/>
                  </a:lnTo>
                  <a:lnTo>
                    <a:pt x="1295" y="87"/>
                  </a:lnTo>
                  <a:lnTo>
                    <a:pt x="1299" y="91"/>
                  </a:lnTo>
                  <a:lnTo>
                    <a:pt x="1297" y="96"/>
                  </a:lnTo>
                  <a:lnTo>
                    <a:pt x="1293" y="106"/>
                  </a:lnTo>
                  <a:lnTo>
                    <a:pt x="1287" y="115"/>
                  </a:lnTo>
                  <a:lnTo>
                    <a:pt x="1284" y="119"/>
                  </a:lnTo>
                  <a:lnTo>
                    <a:pt x="1279" y="118"/>
                  </a:lnTo>
                  <a:lnTo>
                    <a:pt x="1277" y="122"/>
                  </a:lnTo>
                  <a:lnTo>
                    <a:pt x="1284" y="130"/>
                  </a:lnTo>
                  <a:lnTo>
                    <a:pt x="1276" y="141"/>
                  </a:lnTo>
                  <a:lnTo>
                    <a:pt x="1272" y="144"/>
                  </a:lnTo>
                  <a:lnTo>
                    <a:pt x="1264" y="141"/>
                  </a:lnTo>
                  <a:lnTo>
                    <a:pt x="1263" y="136"/>
                  </a:lnTo>
                  <a:lnTo>
                    <a:pt x="1258" y="142"/>
                  </a:lnTo>
                  <a:lnTo>
                    <a:pt x="1259" y="151"/>
                  </a:lnTo>
                  <a:lnTo>
                    <a:pt x="1261" y="156"/>
                  </a:lnTo>
                  <a:lnTo>
                    <a:pt x="1258" y="152"/>
                  </a:lnTo>
                  <a:lnTo>
                    <a:pt x="1253" y="145"/>
                  </a:lnTo>
                  <a:lnTo>
                    <a:pt x="1248" y="144"/>
                  </a:lnTo>
                  <a:lnTo>
                    <a:pt x="1247" y="156"/>
                  </a:lnTo>
                  <a:lnTo>
                    <a:pt x="1243" y="165"/>
                  </a:lnTo>
                  <a:lnTo>
                    <a:pt x="1243" y="171"/>
                  </a:lnTo>
                  <a:lnTo>
                    <a:pt x="1253" y="168"/>
                  </a:lnTo>
                  <a:lnTo>
                    <a:pt x="1248" y="187"/>
                  </a:lnTo>
                  <a:lnTo>
                    <a:pt x="1248" y="190"/>
                  </a:lnTo>
                  <a:lnTo>
                    <a:pt x="1238" y="210"/>
                  </a:lnTo>
                  <a:lnTo>
                    <a:pt x="1234" y="221"/>
                  </a:lnTo>
                  <a:lnTo>
                    <a:pt x="1232" y="225"/>
                  </a:lnTo>
                  <a:lnTo>
                    <a:pt x="1228" y="231"/>
                  </a:lnTo>
                  <a:lnTo>
                    <a:pt x="1228" y="242"/>
                  </a:lnTo>
                  <a:lnTo>
                    <a:pt x="1234" y="246"/>
                  </a:lnTo>
                  <a:lnTo>
                    <a:pt x="1238" y="252"/>
                  </a:lnTo>
                  <a:lnTo>
                    <a:pt x="1245" y="251"/>
                  </a:lnTo>
                  <a:lnTo>
                    <a:pt x="1254" y="258"/>
                  </a:lnTo>
                  <a:lnTo>
                    <a:pt x="1269" y="264"/>
                  </a:lnTo>
                  <a:lnTo>
                    <a:pt x="1271" y="274"/>
                  </a:lnTo>
                  <a:lnTo>
                    <a:pt x="1275" y="283"/>
                  </a:lnTo>
                  <a:lnTo>
                    <a:pt x="1275" y="297"/>
                  </a:lnTo>
                  <a:lnTo>
                    <a:pt x="1285" y="290"/>
                  </a:lnTo>
                  <a:lnTo>
                    <a:pt x="1307" y="296"/>
                  </a:lnTo>
                  <a:lnTo>
                    <a:pt x="1320" y="295"/>
                  </a:lnTo>
                  <a:lnTo>
                    <a:pt x="1324" y="302"/>
                  </a:lnTo>
                  <a:lnTo>
                    <a:pt x="1335" y="308"/>
                  </a:lnTo>
                  <a:lnTo>
                    <a:pt x="1345" y="313"/>
                  </a:lnTo>
                  <a:lnTo>
                    <a:pt x="1355" y="319"/>
                  </a:lnTo>
                  <a:lnTo>
                    <a:pt x="1361" y="327"/>
                  </a:lnTo>
                  <a:lnTo>
                    <a:pt x="1370" y="334"/>
                  </a:lnTo>
                  <a:lnTo>
                    <a:pt x="1377" y="335"/>
                  </a:lnTo>
                  <a:lnTo>
                    <a:pt x="1384" y="339"/>
                  </a:lnTo>
                  <a:lnTo>
                    <a:pt x="1411" y="346"/>
                  </a:lnTo>
                  <a:lnTo>
                    <a:pt x="1421" y="354"/>
                  </a:lnTo>
                  <a:lnTo>
                    <a:pt x="1425" y="365"/>
                  </a:lnTo>
                  <a:lnTo>
                    <a:pt x="1430" y="371"/>
                  </a:lnTo>
                  <a:lnTo>
                    <a:pt x="1460" y="392"/>
                  </a:lnTo>
                  <a:lnTo>
                    <a:pt x="1475" y="398"/>
                  </a:lnTo>
                  <a:lnTo>
                    <a:pt x="1487" y="394"/>
                  </a:lnTo>
                  <a:lnTo>
                    <a:pt x="1498" y="389"/>
                  </a:lnTo>
                  <a:lnTo>
                    <a:pt x="1516" y="384"/>
                  </a:lnTo>
                  <a:lnTo>
                    <a:pt x="1521" y="377"/>
                  </a:lnTo>
                  <a:lnTo>
                    <a:pt x="1524" y="356"/>
                  </a:lnTo>
                  <a:lnTo>
                    <a:pt x="1537" y="333"/>
                  </a:lnTo>
                  <a:lnTo>
                    <a:pt x="1548" y="287"/>
                  </a:lnTo>
                  <a:lnTo>
                    <a:pt x="1553" y="270"/>
                  </a:lnTo>
                  <a:lnTo>
                    <a:pt x="1557" y="258"/>
                  </a:lnTo>
                  <a:lnTo>
                    <a:pt x="1560" y="246"/>
                  </a:lnTo>
                  <a:lnTo>
                    <a:pt x="1559" y="231"/>
                  </a:lnTo>
                  <a:lnTo>
                    <a:pt x="1553" y="213"/>
                  </a:lnTo>
                  <a:lnTo>
                    <a:pt x="1555" y="197"/>
                  </a:lnTo>
                  <a:lnTo>
                    <a:pt x="1553" y="165"/>
                  </a:lnTo>
                  <a:lnTo>
                    <a:pt x="1561" y="145"/>
                  </a:lnTo>
                  <a:lnTo>
                    <a:pt x="1560" y="128"/>
                  </a:lnTo>
                  <a:lnTo>
                    <a:pt x="1565" y="118"/>
                  </a:lnTo>
                  <a:lnTo>
                    <a:pt x="1566" y="108"/>
                  </a:lnTo>
                  <a:lnTo>
                    <a:pt x="1559" y="106"/>
                  </a:lnTo>
                  <a:lnTo>
                    <a:pt x="1560" y="95"/>
                  </a:lnTo>
                  <a:lnTo>
                    <a:pt x="1564" y="76"/>
                  </a:lnTo>
                  <a:lnTo>
                    <a:pt x="1575" y="72"/>
                  </a:lnTo>
                  <a:lnTo>
                    <a:pt x="1578" y="64"/>
                  </a:lnTo>
                  <a:lnTo>
                    <a:pt x="1583" y="45"/>
                  </a:lnTo>
                  <a:lnTo>
                    <a:pt x="1596" y="29"/>
                  </a:lnTo>
                  <a:lnTo>
                    <a:pt x="1596" y="16"/>
                  </a:lnTo>
                  <a:lnTo>
                    <a:pt x="1596" y="15"/>
                  </a:lnTo>
                  <a:lnTo>
                    <a:pt x="1599" y="11"/>
                  </a:lnTo>
                  <a:lnTo>
                    <a:pt x="1604" y="10"/>
                  </a:lnTo>
                  <a:lnTo>
                    <a:pt x="1613" y="5"/>
                  </a:lnTo>
                  <a:lnTo>
                    <a:pt x="1616" y="0"/>
                  </a:lnTo>
                  <a:lnTo>
                    <a:pt x="1623" y="2"/>
                  </a:lnTo>
                  <a:lnTo>
                    <a:pt x="1623" y="7"/>
                  </a:lnTo>
                  <a:lnTo>
                    <a:pt x="1624" y="16"/>
                  </a:lnTo>
                  <a:lnTo>
                    <a:pt x="1623" y="16"/>
                  </a:lnTo>
                  <a:lnTo>
                    <a:pt x="1623" y="17"/>
                  </a:lnTo>
                  <a:lnTo>
                    <a:pt x="1625" y="31"/>
                  </a:lnTo>
                  <a:lnTo>
                    <a:pt x="1625" y="58"/>
                  </a:lnTo>
                  <a:lnTo>
                    <a:pt x="1629" y="68"/>
                  </a:lnTo>
                  <a:lnTo>
                    <a:pt x="1639" y="68"/>
                  </a:lnTo>
                  <a:lnTo>
                    <a:pt x="1641" y="74"/>
                  </a:lnTo>
                  <a:lnTo>
                    <a:pt x="1640" y="88"/>
                  </a:lnTo>
                  <a:lnTo>
                    <a:pt x="1646" y="93"/>
                  </a:lnTo>
                  <a:lnTo>
                    <a:pt x="1650" y="103"/>
                  </a:lnTo>
                  <a:lnTo>
                    <a:pt x="1655" y="107"/>
                  </a:lnTo>
                  <a:lnTo>
                    <a:pt x="1656" y="122"/>
                  </a:lnTo>
                  <a:lnTo>
                    <a:pt x="1661" y="124"/>
                  </a:lnTo>
                  <a:lnTo>
                    <a:pt x="1663" y="139"/>
                  </a:lnTo>
                  <a:lnTo>
                    <a:pt x="1667" y="151"/>
                  </a:lnTo>
                  <a:lnTo>
                    <a:pt x="1667" y="171"/>
                  </a:lnTo>
                  <a:lnTo>
                    <a:pt x="1670" y="179"/>
                  </a:lnTo>
                  <a:lnTo>
                    <a:pt x="1672" y="189"/>
                  </a:lnTo>
                  <a:lnTo>
                    <a:pt x="1677" y="199"/>
                  </a:lnTo>
                  <a:lnTo>
                    <a:pt x="1684" y="208"/>
                  </a:lnTo>
                  <a:lnTo>
                    <a:pt x="1693" y="211"/>
                  </a:lnTo>
                  <a:lnTo>
                    <a:pt x="1705" y="200"/>
                  </a:lnTo>
                  <a:lnTo>
                    <a:pt x="1715" y="198"/>
                  </a:lnTo>
                  <a:lnTo>
                    <a:pt x="1723" y="199"/>
                  </a:lnTo>
                  <a:lnTo>
                    <a:pt x="1729" y="215"/>
                  </a:lnTo>
                  <a:lnTo>
                    <a:pt x="1739" y="219"/>
                  </a:lnTo>
                  <a:lnTo>
                    <a:pt x="1747" y="228"/>
                  </a:lnTo>
                  <a:lnTo>
                    <a:pt x="1755" y="232"/>
                  </a:lnTo>
                  <a:lnTo>
                    <a:pt x="1764" y="242"/>
                  </a:lnTo>
                  <a:lnTo>
                    <a:pt x="1761" y="252"/>
                  </a:lnTo>
                  <a:lnTo>
                    <a:pt x="1764" y="258"/>
                  </a:lnTo>
                  <a:lnTo>
                    <a:pt x="1763" y="276"/>
                  </a:lnTo>
                  <a:lnTo>
                    <a:pt x="1766" y="286"/>
                  </a:lnTo>
                  <a:lnTo>
                    <a:pt x="1766" y="295"/>
                  </a:lnTo>
                  <a:lnTo>
                    <a:pt x="1771" y="303"/>
                  </a:lnTo>
                  <a:lnTo>
                    <a:pt x="1771" y="319"/>
                  </a:lnTo>
                  <a:lnTo>
                    <a:pt x="1775" y="332"/>
                  </a:lnTo>
                  <a:lnTo>
                    <a:pt x="1787" y="349"/>
                  </a:lnTo>
                  <a:lnTo>
                    <a:pt x="1796" y="349"/>
                  </a:lnTo>
                  <a:lnTo>
                    <a:pt x="1797" y="361"/>
                  </a:lnTo>
                  <a:lnTo>
                    <a:pt x="1804" y="381"/>
                  </a:lnTo>
                  <a:lnTo>
                    <a:pt x="1807" y="393"/>
                  </a:lnTo>
                  <a:lnTo>
                    <a:pt x="1808" y="409"/>
                  </a:lnTo>
                  <a:lnTo>
                    <a:pt x="1806" y="416"/>
                  </a:lnTo>
                  <a:lnTo>
                    <a:pt x="1806" y="426"/>
                  </a:lnTo>
                  <a:lnTo>
                    <a:pt x="1808" y="437"/>
                  </a:lnTo>
                  <a:lnTo>
                    <a:pt x="1814" y="443"/>
                  </a:lnTo>
                  <a:lnTo>
                    <a:pt x="1819" y="445"/>
                  </a:lnTo>
                  <a:lnTo>
                    <a:pt x="1818" y="448"/>
                  </a:lnTo>
                  <a:lnTo>
                    <a:pt x="1822" y="445"/>
                  </a:lnTo>
                  <a:lnTo>
                    <a:pt x="1822" y="447"/>
                  </a:lnTo>
                  <a:lnTo>
                    <a:pt x="1819" y="452"/>
                  </a:lnTo>
                  <a:lnTo>
                    <a:pt x="1820" y="454"/>
                  </a:lnTo>
                  <a:lnTo>
                    <a:pt x="1820" y="461"/>
                  </a:lnTo>
                  <a:lnTo>
                    <a:pt x="1824" y="470"/>
                  </a:lnTo>
                  <a:lnTo>
                    <a:pt x="1838" y="475"/>
                  </a:lnTo>
                  <a:lnTo>
                    <a:pt x="1841" y="480"/>
                  </a:lnTo>
                  <a:lnTo>
                    <a:pt x="1851" y="485"/>
                  </a:lnTo>
                  <a:lnTo>
                    <a:pt x="1871" y="490"/>
                  </a:lnTo>
                  <a:lnTo>
                    <a:pt x="1874" y="489"/>
                  </a:lnTo>
                  <a:lnTo>
                    <a:pt x="1881" y="485"/>
                  </a:lnTo>
                  <a:lnTo>
                    <a:pt x="1884" y="502"/>
                  </a:lnTo>
                  <a:lnTo>
                    <a:pt x="1888" y="511"/>
                  </a:lnTo>
                  <a:lnTo>
                    <a:pt x="1893" y="515"/>
                  </a:lnTo>
                  <a:lnTo>
                    <a:pt x="1903" y="512"/>
                  </a:lnTo>
                  <a:lnTo>
                    <a:pt x="1911" y="517"/>
                  </a:lnTo>
                  <a:lnTo>
                    <a:pt x="1920" y="518"/>
                  </a:lnTo>
                  <a:lnTo>
                    <a:pt x="1925" y="527"/>
                  </a:lnTo>
                  <a:lnTo>
                    <a:pt x="1931" y="533"/>
                  </a:lnTo>
                  <a:lnTo>
                    <a:pt x="1937" y="529"/>
                  </a:lnTo>
                  <a:lnTo>
                    <a:pt x="1942" y="533"/>
                  </a:lnTo>
                  <a:lnTo>
                    <a:pt x="1954" y="540"/>
                  </a:lnTo>
                  <a:lnTo>
                    <a:pt x="1958" y="545"/>
                  </a:lnTo>
                  <a:lnTo>
                    <a:pt x="1960" y="556"/>
                  </a:lnTo>
                  <a:lnTo>
                    <a:pt x="1953" y="554"/>
                  </a:lnTo>
                  <a:lnTo>
                    <a:pt x="1952" y="566"/>
                  </a:lnTo>
                  <a:lnTo>
                    <a:pt x="1958" y="572"/>
                  </a:lnTo>
                  <a:lnTo>
                    <a:pt x="1968" y="574"/>
                  </a:lnTo>
                  <a:lnTo>
                    <a:pt x="1970" y="580"/>
                  </a:lnTo>
                  <a:lnTo>
                    <a:pt x="1978" y="588"/>
                  </a:lnTo>
                  <a:lnTo>
                    <a:pt x="1980" y="597"/>
                  </a:lnTo>
                  <a:lnTo>
                    <a:pt x="1983" y="603"/>
                  </a:lnTo>
                  <a:lnTo>
                    <a:pt x="1985" y="610"/>
                  </a:lnTo>
                  <a:lnTo>
                    <a:pt x="1992" y="612"/>
                  </a:lnTo>
                  <a:lnTo>
                    <a:pt x="1994" y="619"/>
                  </a:lnTo>
                  <a:lnTo>
                    <a:pt x="1994" y="645"/>
                  </a:lnTo>
                  <a:lnTo>
                    <a:pt x="1996" y="651"/>
                  </a:lnTo>
                  <a:lnTo>
                    <a:pt x="1997" y="658"/>
                  </a:lnTo>
                  <a:lnTo>
                    <a:pt x="2002" y="662"/>
                  </a:lnTo>
                  <a:lnTo>
                    <a:pt x="2005" y="671"/>
                  </a:lnTo>
                  <a:lnTo>
                    <a:pt x="2007" y="672"/>
                  </a:lnTo>
                  <a:lnTo>
                    <a:pt x="2011" y="669"/>
                  </a:lnTo>
                  <a:lnTo>
                    <a:pt x="2017" y="669"/>
                  </a:lnTo>
                  <a:lnTo>
                    <a:pt x="2017" y="655"/>
                  </a:lnTo>
                  <a:lnTo>
                    <a:pt x="2023" y="650"/>
                  </a:lnTo>
                  <a:lnTo>
                    <a:pt x="2027" y="660"/>
                  </a:lnTo>
                  <a:lnTo>
                    <a:pt x="2032" y="665"/>
                  </a:lnTo>
                  <a:lnTo>
                    <a:pt x="2043" y="669"/>
                  </a:lnTo>
                  <a:lnTo>
                    <a:pt x="2051" y="676"/>
                  </a:lnTo>
                  <a:lnTo>
                    <a:pt x="2054" y="661"/>
                  </a:lnTo>
                  <a:lnTo>
                    <a:pt x="2057" y="665"/>
                  </a:lnTo>
                  <a:lnTo>
                    <a:pt x="2059" y="671"/>
                  </a:lnTo>
                  <a:lnTo>
                    <a:pt x="2061" y="674"/>
                  </a:lnTo>
                  <a:lnTo>
                    <a:pt x="2065" y="690"/>
                  </a:lnTo>
                  <a:lnTo>
                    <a:pt x="2065" y="720"/>
                  </a:lnTo>
                  <a:lnTo>
                    <a:pt x="2068" y="733"/>
                  </a:lnTo>
                  <a:lnTo>
                    <a:pt x="2077" y="739"/>
                  </a:lnTo>
                  <a:lnTo>
                    <a:pt x="2083" y="748"/>
                  </a:lnTo>
                  <a:lnTo>
                    <a:pt x="2098" y="760"/>
                  </a:lnTo>
                  <a:lnTo>
                    <a:pt x="2110" y="760"/>
                  </a:lnTo>
                  <a:lnTo>
                    <a:pt x="2118" y="766"/>
                  </a:lnTo>
                  <a:lnTo>
                    <a:pt x="2124" y="774"/>
                  </a:lnTo>
                  <a:lnTo>
                    <a:pt x="2130" y="785"/>
                  </a:lnTo>
                  <a:lnTo>
                    <a:pt x="2132" y="791"/>
                  </a:lnTo>
                  <a:lnTo>
                    <a:pt x="2141" y="800"/>
                  </a:lnTo>
                  <a:lnTo>
                    <a:pt x="2151" y="802"/>
                  </a:lnTo>
                  <a:lnTo>
                    <a:pt x="2151" y="806"/>
                  </a:lnTo>
                  <a:lnTo>
                    <a:pt x="2163" y="824"/>
                  </a:lnTo>
                  <a:lnTo>
                    <a:pt x="2162" y="830"/>
                  </a:lnTo>
                  <a:lnTo>
                    <a:pt x="2173" y="835"/>
                  </a:lnTo>
                  <a:lnTo>
                    <a:pt x="2177" y="844"/>
                  </a:lnTo>
                  <a:lnTo>
                    <a:pt x="2178" y="862"/>
                  </a:lnTo>
                  <a:lnTo>
                    <a:pt x="2184" y="872"/>
                  </a:lnTo>
                  <a:lnTo>
                    <a:pt x="2186" y="876"/>
                  </a:lnTo>
                  <a:lnTo>
                    <a:pt x="2190" y="871"/>
                  </a:lnTo>
                  <a:lnTo>
                    <a:pt x="2191" y="886"/>
                  </a:lnTo>
                  <a:lnTo>
                    <a:pt x="2189" y="900"/>
                  </a:lnTo>
                  <a:lnTo>
                    <a:pt x="2191" y="911"/>
                  </a:lnTo>
                  <a:lnTo>
                    <a:pt x="2194" y="938"/>
                  </a:lnTo>
                  <a:lnTo>
                    <a:pt x="2197" y="948"/>
                  </a:lnTo>
                  <a:lnTo>
                    <a:pt x="2193" y="945"/>
                  </a:lnTo>
                  <a:lnTo>
                    <a:pt x="2191" y="952"/>
                  </a:lnTo>
                  <a:lnTo>
                    <a:pt x="2193" y="956"/>
                  </a:lnTo>
                  <a:lnTo>
                    <a:pt x="2194" y="963"/>
                  </a:lnTo>
                  <a:lnTo>
                    <a:pt x="2197" y="967"/>
                  </a:lnTo>
                  <a:lnTo>
                    <a:pt x="2200" y="979"/>
                  </a:lnTo>
                  <a:lnTo>
                    <a:pt x="2207" y="995"/>
                  </a:lnTo>
                  <a:lnTo>
                    <a:pt x="2216" y="1023"/>
                  </a:lnTo>
                  <a:lnTo>
                    <a:pt x="2217" y="1050"/>
                  </a:lnTo>
                  <a:lnTo>
                    <a:pt x="2215" y="1066"/>
                  </a:lnTo>
                  <a:lnTo>
                    <a:pt x="2211" y="1074"/>
                  </a:lnTo>
                  <a:lnTo>
                    <a:pt x="2206" y="1090"/>
                  </a:lnTo>
                  <a:lnTo>
                    <a:pt x="2204" y="1110"/>
                  </a:lnTo>
                  <a:lnTo>
                    <a:pt x="2199" y="1142"/>
                  </a:lnTo>
                  <a:lnTo>
                    <a:pt x="2196" y="1145"/>
                  </a:lnTo>
                  <a:lnTo>
                    <a:pt x="2189" y="1164"/>
                  </a:lnTo>
                  <a:lnTo>
                    <a:pt x="2188" y="1182"/>
                  </a:lnTo>
                  <a:lnTo>
                    <a:pt x="2190" y="1201"/>
                  </a:lnTo>
                  <a:lnTo>
                    <a:pt x="2186" y="1207"/>
                  </a:lnTo>
                  <a:lnTo>
                    <a:pt x="2186" y="1214"/>
                  </a:lnTo>
                  <a:lnTo>
                    <a:pt x="2172" y="1252"/>
                  </a:lnTo>
                  <a:lnTo>
                    <a:pt x="2167" y="1258"/>
                  </a:lnTo>
                  <a:lnTo>
                    <a:pt x="2162" y="1266"/>
                  </a:lnTo>
                  <a:lnTo>
                    <a:pt x="2156" y="1273"/>
                  </a:lnTo>
                  <a:lnTo>
                    <a:pt x="2156" y="1280"/>
                  </a:lnTo>
                  <a:lnTo>
                    <a:pt x="2158" y="1285"/>
                  </a:lnTo>
                  <a:lnTo>
                    <a:pt x="2153" y="1291"/>
                  </a:lnTo>
                  <a:lnTo>
                    <a:pt x="2145" y="1302"/>
                  </a:lnTo>
                  <a:lnTo>
                    <a:pt x="2137" y="1302"/>
                  </a:lnTo>
                  <a:lnTo>
                    <a:pt x="2135" y="1306"/>
                  </a:lnTo>
                  <a:lnTo>
                    <a:pt x="2141" y="1308"/>
                  </a:lnTo>
                  <a:lnTo>
                    <a:pt x="2130" y="1312"/>
                  </a:lnTo>
                  <a:lnTo>
                    <a:pt x="2123" y="1316"/>
                  </a:lnTo>
                  <a:lnTo>
                    <a:pt x="2120" y="1323"/>
                  </a:lnTo>
                  <a:lnTo>
                    <a:pt x="2114" y="1331"/>
                  </a:lnTo>
                  <a:lnTo>
                    <a:pt x="2108" y="1346"/>
                  </a:lnTo>
                  <a:lnTo>
                    <a:pt x="2100" y="1357"/>
                  </a:lnTo>
                  <a:lnTo>
                    <a:pt x="2094" y="1359"/>
                  </a:lnTo>
                  <a:lnTo>
                    <a:pt x="2091" y="1360"/>
                  </a:lnTo>
                  <a:lnTo>
                    <a:pt x="2089" y="1365"/>
                  </a:lnTo>
                  <a:lnTo>
                    <a:pt x="2097" y="1367"/>
                  </a:lnTo>
                  <a:lnTo>
                    <a:pt x="2096" y="1379"/>
                  </a:lnTo>
                  <a:lnTo>
                    <a:pt x="2091" y="1392"/>
                  </a:lnTo>
                  <a:lnTo>
                    <a:pt x="2088" y="1392"/>
                  </a:lnTo>
                  <a:lnTo>
                    <a:pt x="2087" y="1400"/>
                  </a:lnTo>
                  <a:lnTo>
                    <a:pt x="2078" y="1411"/>
                  </a:lnTo>
                  <a:lnTo>
                    <a:pt x="2065" y="1458"/>
                  </a:lnTo>
                  <a:lnTo>
                    <a:pt x="2065" y="1468"/>
                  </a:lnTo>
                  <a:lnTo>
                    <a:pt x="2056" y="1462"/>
                  </a:lnTo>
                  <a:lnTo>
                    <a:pt x="2049" y="1481"/>
                  </a:lnTo>
                  <a:lnTo>
                    <a:pt x="2044" y="1487"/>
                  </a:lnTo>
                  <a:lnTo>
                    <a:pt x="2041" y="1497"/>
                  </a:lnTo>
                  <a:lnTo>
                    <a:pt x="2038" y="1500"/>
                  </a:lnTo>
                  <a:lnTo>
                    <a:pt x="2034" y="1506"/>
                  </a:lnTo>
                  <a:lnTo>
                    <a:pt x="2033" y="1521"/>
                  </a:lnTo>
                  <a:lnTo>
                    <a:pt x="2029" y="1538"/>
                  </a:lnTo>
                  <a:lnTo>
                    <a:pt x="2033" y="1546"/>
                  </a:lnTo>
                  <a:lnTo>
                    <a:pt x="2030" y="1550"/>
                  </a:lnTo>
                  <a:lnTo>
                    <a:pt x="2029" y="1562"/>
                  </a:lnTo>
                  <a:lnTo>
                    <a:pt x="2023" y="1577"/>
                  </a:lnTo>
                  <a:lnTo>
                    <a:pt x="2021" y="1587"/>
                  </a:lnTo>
                  <a:lnTo>
                    <a:pt x="2021" y="1593"/>
                  </a:lnTo>
                  <a:lnTo>
                    <a:pt x="2024" y="1603"/>
                  </a:lnTo>
                  <a:lnTo>
                    <a:pt x="2024" y="1613"/>
                  </a:lnTo>
                  <a:lnTo>
                    <a:pt x="2023" y="1621"/>
                  </a:lnTo>
                  <a:lnTo>
                    <a:pt x="2021" y="1629"/>
                  </a:lnTo>
                  <a:lnTo>
                    <a:pt x="2012" y="1624"/>
                  </a:lnTo>
                  <a:lnTo>
                    <a:pt x="2008" y="1625"/>
                  </a:lnTo>
                  <a:lnTo>
                    <a:pt x="2007" y="1637"/>
                  </a:lnTo>
                  <a:lnTo>
                    <a:pt x="1987" y="1643"/>
                  </a:lnTo>
                  <a:lnTo>
                    <a:pt x="1932" y="1645"/>
                  </a:lnTo>
                  <a:lnTo>
                    <a:pt x="1920" y="1648"/>
                  </a:lnTo>
                  <a:lnTo>
                    <a:pt x="1898" y="1661"/>
                  </a:lnTo>
                  <a:lnTo>
                    <a:pt x="1888" y="1669"/>
                  </a:lnTo>
                  <a:lnTo>
                    <a:pt x="1874" y="1678"/>
                  </a:lnTo>
                  <a:lnTo>
                    <a:pt x="1868" y="1685"/>
                  </a:lnTo>
                  <a:lnTo>
                    <a:pt x="1866" y="1691"/>
                  </a:lnTo>
                  <a:lnTo>
                    <a:pt x="1854" y="1699"/>
                  </a:lnTo>
                  <a:lnTo>
                    <a:pt x="1847" y="1705"/>
                  </a:lnTo>
                  <a:lnTo>
                    <a:pt x="1844" y="1701"/>
                  </a:lnTo>
                  <a:lnTo>
                    <a:pt x="1830" y="1705"/>
                  </a:lnTo>
                  <a:lnTo>
                    <a:pt x="1823" y="1705"/>
                  </a:lnTo>
                  <a:lnTo>
                    <a:pt x="1819" y="1706"/>
                  </a:lnTo>
                  <a:lnTo>
                    <a:pt x="1818" y="1715"/>
                  </a:lnTo>
                  <a:lnTo>
                    <a:pt x="1822" y="1720"/>
                  </a:lnTo>
                  <a:lnTo>
                    <a:pt x="1825" y="1713"/>
                  </a:lnTo>
                  <a:lnTo>
                    <a:pt x="1831" y="1709"/>
                  </a:lnTo>
                  <a:lnTo>
                    <a:pt x="1836" y="1709"/>
                  </a:lnTo>
                  <a:lnTo>
                    <a:pt x="1833" y="1720"/>
                  </a:lnTo>
                  <a:lnTo>
                    <a:pt x="1831" y="1729"/>
                  </a:lnTo>
                  <a:lnTo>
                    <a:pt x="1826" y="1736"/>
                  </a:lnTo>
                  <a:lnTo>
                    <a:pt x="1813" y="1717"/>
                  </a:lnTo>
                  <a:lnTo>
                    <a:pt x="1808" y="1717"/>
                  </a:lnTo>
                  <a:lnTo>
                    <a:pt x="1799" y="1713"/>
                  </a:lnTo>
                  <a:lnTo>
                    <a:pt x="1796" y="1704"/>
                  </a:lnTo>
                  <a:lnTo>
                    <a:pt x="1785" y="1704"/>
                  </a:lnTo>
                  <a:lnTo>
                    <a:pt x="1777" y="1696"/>
                  </a:lnTo>
                  <a:lnTo>
                    <a:pt x="1776" y="1690"/>
                  </a:lnTo>
                  <a:lnTo>
                    <a:pt x="1779" y="1679"/>
                  </a:lnTo>
                  <a:lnTo>
                    <a:pt x="1772" y="1673"/>
                  </a:lnTo>
                  <a:lnTo>
                    <a:pt x="1760" y="1682"/>
                  </a:lnTo>
                  <a:lnTo>
                    <a:pt x="1750" y="1685"/>
                  </a:lnTo>
                  <a:lnTo>
                    <a:pt x="1739" y="1682"/>
                  </a:lnTo>
                  <a:lnTo>
                    <a:pt x="1736" y="1675"/>
                  </a:lnTo>
                  <a:lnTo>
                    <a:pt x="1749" y="1675"/>
                  </a:lnTo>
                  <a:lnTo>
                    <a:pt x="1752" y="1666"/>
                  </a:lnTo>
                  <a:lnTo>
                    <a:pt x="1750" y="1652"/>
                  </a:lnTo>
                  <a:lnTo>
                    <a:pt x="1741" y="1647"/>
                  </a:lnTo>
                  <a:lnTo>
                    <a:pt x="1725" y="1659"/>
                  </a:lnTo>
                  <a:lnTo>
                    <a:pt x="1715" y="1661"/>
                  </a:lnTo>
                  <a:lnTo>
                    <a:pt x="1728" y="1669"/>
                  </a:lnTo>
                  <a:lnTo>
                    <a:pt x="1729" y="1672"/>
                  </a:lnTo>
                  <a:lnTo>
                    <a:pt x="1721" y="1673"/>
                  </a:lnTo>
                  <a:lnTo>
                    <a:pt x="1710" y="1678"/>
                  </a:lnTo>
                  <a:lnTo>
                    <a:pt x="1699" y="1686"/>
                  </a:lnTo>
                  <a:lnTo>
                    <a:pt x="1690" y="1701"/>
                  </a:lnTo>
                  <a:lnTo>
                    <a:pt x="1672" y="1710"/>
                  </a:lnTo>
                  <a:lnTo>
                    <a:pt x="1658" y="1713"/>
                  </a:lnTo>
                  <a:lnTo>
                    <a:pt x="1655" y="1709"/>
                  </a:lnTo>
                  <a:lnTo>
                    <a:pt x="1635" y="1699"/>
                  </a:lnTo>
                  <a:lnTo>
                    <a:pt x="1616" y="1686"/>
                  </a:lnTo>
                  <a:lnTo>
                    <a:pt x="1607" y="1683"/>
                  </a:lnTo>
                  <a:lnTo>
                    <a:pt x="1593" y="1682"/>
                  </a:lnTo>
                  <a:lnTo>
                    <a:pt x="1572" y="1674"/>
                  </a:lnTo>
                  <a:lnTo>
                    <a:pt x="1564" y="1675"/>
                  </a:lnTo>
                  <a:lnTo>
                    <a:pt x="1555" y="1682"/>
                  </a:lnTo>
                  <a:lnTo>
                    <a:pt x="1548" y="1671"/>
                  </a:lnTo>
                  <a:lnTo>
                    <a:pt x="1529" y="1659"/>
                  </a:lnTo>
                  <a:lnTo>
                    <a:pt x="1511" y="1658"/>
                  </a:lnTo>
                  <a:lnTo>
                    <a:pt x="1496" y="1650"/>
                  </a:lnTo>
                  <a:lnTo>
                    <a:pt x="1486" y="1639"/>
                  </a:lnTo>
                  <a:lnTo>
                    <a:pt x="1481" y="1625"/>
                  </a:lnTo>
                  <a:lnTo>
                    <a:pt x="1470" y="1618"/>
                  </a:lnTo>
                  <a:lnTo>
                    <a:pt x="1458" y="1588"/>
                  </a:lnTo>
                  <a:lnTo>
                    <a:pt x="1457" y="1582"/>
                  </a:lnTo>
                  <a:lnTo>
                    <a:pt x="1462" y="1572"/>
                  </a:lnTo>
                  <a:lnTo>
                    <a:pt x="1463" y="1559"/>
                  </a:lnTo>
                  <a:lnTo>
                    <a:pt x="1453" y="1530"/>
                  </a:lnTo>
                  <a:lnTo>
                    <a:pt x="1430" y="1500"/>
                  </a:lnTo>
                  <a:lnTo>
                    <a:pt x="1437" y="1483"/>
                  </a:lnTo>
                  <a:lnTo>
                    <a:pt x="1436" y="1480"/>
                  </a:lnTo>
                  <a:lnTo>
                    <a:pt x="1421" y="1481"/>
                  </a:lnTo>
                  <a:lnTo>
                    <a:pt x="1406" y="1490"/>
                  </a:lnTo>
                  <a:lnTo>
                    <a:pt x="1389" y="1496"/>
                  </a:lnTo>
                  <a:lnTo>
                    <a:pt x="1379" y="1497"/>
                  </a:lnTo>
                  <a:lnTo>
                    <a:pt x="1372" y="1495"/>
                  </a:lnTo>
                  <a:lnTo>
                    <a:pt x="1379" y="1484"/>
                  </a:lnTo>
                  <a:lnTo>
                    <a:pt x="1387" y="1468"/>
                  </a:lnTo>
                  <a:lnTo>
                    <a:pt x="1390" y="1453"/>
                  </a:lnTo>
                  <a:lnTo>
                    <a:pt x="1390" y="1436"/>
                  </a:lnTo>
                  <a:lnTo>
                    <a:pt x="1384" y="1419"/>
                  </a:lnTo>
                  <a:lnTo>
                    <a:pt x="1376" y="1406"/>
                  </a:lnTo>
                  <a:lnTo>
                    <a:pt x="1368" y="1400"/>
                  </a:lnTo>
                  <a:lnTo>
                    <a:pt x="1356" y="1424"/>
                  </a:lnTo>
                  <a:lnTo>
                    <a:pt x="1356" y="1436"/>
                  </a:lnTo>
                  <a:lnTo>
                    <a:pt x="1352" y="1448"/>
                  </a:lnTo>
                  <a:lnTo>
                    <a:pt x="1350" y="1460"/>
                  </a:lnTo>
                  <a:lnTo>
                    <a:pt x="1349" y="1463"/>
                  </a:lnTo>
                  <a:lnTo>
                    <a:pt x="1340" y="1462"/>
                  </a:lnTo>
                  <a:lnTo>
                    <a:pt x="1329" y="1467"/>
                  </a:lnTo>
                  <a:lnTo>
                    <a:pt x="1317" y="1467"/>
                  </a:lnTo>
                  <a:lnTo>
                    <a:pt x="1307" y="1473"/>
                  </a:lnTo>
                  <a:lnTo>
                    <a:pt x="1301" y="1467"/>
                  </a:lnTo>
                  <a:lnTo>
                    <a:pt x="1306" y="1448"/>
                  </a:lnTo>
                  <a:lnTo>
                    <a:pt x="1319" y="1449"/>
                  </a:lnTo>
                  <a:lnTo>
                    <a:pt x="1330" y="1443"/>
                  </a:lnTo>
                  <a:lnTo>
                    <a:pt x="1334" y="1429"/>
                  </a:lnTo>
                  <a:lnTo>
                    <a:pt x="1335" y="1417"/>
                  </a:lnTo>
                  <a:lnTo>
                    <a:pt x="1333" y="1415"/>
                  </a:lnTo>
                  <a:lnTo>
                    <a:pt x="1333" y="1411"/>
                  </a:lnTo>
                  <a:lnTo>
                    <a:pt x="1334" y="1405"/>
                  </a:lnTo>
                  <a:lnTo>
                    <a:pt x="1334" y="1397"/>
                  </a:lnTo>
                  <a:lnTo>
                    <a:pt x="1339" y="1384"/>
                  </a:lnTo>
                  <a:lnTo>
                    <a:pt x="1345" y="1368"/>
                  </a:lnTo>
                  <a:lnTo>
                    <a:pt x="1351" y="1365"/>
                  </a:lnTo>
                  <a:lnTo>
                    <a:pt x="1357" y="1355"/>
                  </a:lnTo>
                  <a:lnTo>
                    <a:pt x="1357" y="1330"/>
                  </a:lnTo>
                  <a:lnTo>
                    <a:pt x="1363" y="1331"/>
                  </a:lnTo>
                  <a:lnTo>
                    <a:pt x="1362" y="1324"/>
                  </a:lnTo>
                  <a:lnTo>
                    <a:pt x="1358" y="1317"/>
                  </a:lnTo>
                  <a:lnTo>
                    <a:pt x="1358" y="1307"/>
                  </a:lnTo>
                  <a:lnTo>
                    <a:pt x="1355" y="1304"/>
                  </a:lnTo>
                  <a:lnTo>
                    <a:pt x="1355" y="1293"/>
                  </a:lnTo>
                  <a:lnTo>
                    <a:pt x="1350" y="1288"/>
                  </a:lnTo>
                  <a:lnTo>
                    <a:pt x="1347" y="1297"/>
                  </a:lnTo>
                  <a:lnTo>
                    <a:pt x="1347" y="1317"/>
                  </a:lnTo>
                  <a:lnTo>
                    <a:pt x="1342" y="1318"/>
                  </a:lnTo>
                  <a:lnTo>
                    <a:pt x="1335" y="1330"/>
                  </a:lnTo>
                  <a:lnTo>
                    <a:pt x="1330" y="1341"/>
                  </a:lnTo>
                  <a:lnTo>
                    <a:pt x="1324" y="1354"/>
                  </a:lnTo>
                  <a:lnTo>
                    <a:pt x="1323" y="1360"/>
                  </a:lnTo>
                  <a:lnTo>
                    <a:pt x="1318" y="1368"/>
                  </a:lnTo>
                  <a:lnTo>
                    <a:pt x="1307" y="1367"/>
                  </a:lnTo>
                  <a:lnTo>
                    <a:pt x="1302" y="1370"/>
                  </a:lnTo>
                  <a:lnTo>
                    <a:pt x="1301" y="1374"/>
                  </a:lnTo>
                  <a:lnTo>
                    <a:pt x="1287" y="1382"/>
                  </a:lnTo>
                  <a:lnTo>
                    <a:pt x="1282" y="1388"/>
                  </a:lnTo>
                  <a:lnTo>
                    <a:pt x="1275" y="1390"/>
                  </a:lnTo>
                  <a:lnTo>
                    <a:pt x="1269" y="1405"/>
                  </a:lnTo>
                  <a:lnTo>
                    <a:pt x="1259" y="1417"/>
                  </a:lnTo>
                  <a:lnTo>
                    <a:pt x="1249" y="1425"/>
                  </a:lnTo>
                  <a:lnTo>
                    <a:pt x="1245" y="1437"/>
                  </a:lnTo>
                  <a:lnTo>
                    <a:pt x="1252" y="1437"/>
                  </a:lnTo>
                  <a:lnTo>
                    <a:pt x="1252" y="1454"/>
                  </a:lnTo>
                  <a:lnTo>
                    <a:pt x="1245" y="1449"/>
                  </a:lnTo>
                  <a:lnTo>
                    <a:pt x="1238" y="1452"/>
                  </a:lnTo>
                  <a:lnTo>
                    <a:pt x="1229" y="1440"/>
                  </a:lnTo>
                  <a:lnTo>
                    <a:pt x="1220" y="1433"/>
                  </a:lnTo>
                  <a:lnTo>
                    <a:pt x="1214" y="1427"/>
                  </a:lnTo>
                  <a:lnTo>
                    <a:pt x="1205" y="1426"/>
                  </a:lnTo>
                  <a:lnTo>
                    <a:pt x="1205" y="1416"/>
                  </a:lnTo>
                  <a:lnTo>
                    <a:pt x="1221" y="1427"/>
                  </a:lnTo>
                  <a:lnTo>
                    <a:pt x="1222" y="1419"/>
                  </a:lnTo>
                  <a:lnTo>
                    <a:pt x="1220" y="1405"/>
                  </a:lnTo>
                  <a:lnTo>
                    <a:pt x="1214" y="1398"/>
                  </a:lnTo>
                  <a:lnTo>
                    <a:pt x="1211" y="1383"/>
                  </a:lnTo>
                  <a:lnTo>
                    <a:pt x="1204" y="1372"/>
                  </a:lnTo>
                  <a:lnTo>
                    <a:pt x="1195" y="1365"/>
                  </a:lnTo>
                  <a:lnTo>
                    <a:pt x="1190" y="1347"/>
                  </a:lnTo>
                  <a:lnTo>
                    <a:pt x="1186" y="1343"/>
                  </a:lnTo>
                  <a:lnTo>
                    <a:pt x="1183" y="1334"/>
                  </a:lnTo>
                  <a:lnTo>
                    <a:pt x="1177" y="1335"/>
                  </a:lnTo>
                  <a:lnTo>
                    <a:pt x="1166" y="1330"/>
                  </a:lnTo>
                  <a:lnTo>
                    <a:pt x="1156" y="1324"/>
                  </a:lnTo>
                  <a:lnTo>
                    <a:pt x="1150" y="1316"/>
                  </a:lnTo>
                  <a:lnTo>
                    <a:pt x="1150" y="1306"/>
                  </a:lnTo>
                  <a:lnTo>
                    <a:pt x="1155" y="1306"/>
                  </a:lnTo>
                  <a:lnTo>
                    <a:pt x="1156" y="1292"/>
                  </a:lnTo>
                  <a:lnTo>
                    <a:pt x="1135" y="1286"/>
                  </a:lnTo>
                  <a:lnTo>
                    <a:pt x="1114" y="1265"/>
                  </a:lnTo>
                  <a:lnTo>
                    <a:pt x="1108" y="1263"/>
                  </a:lnTo>
                  <a:lnTo>
                    <a:pt x="1110" y="1270"/>
                  </a:lnTo>
                  <a:lnTo>
                    <a:pt x="1100" y="1269"/>
                  </a:lnTo>
                  <a:lnTo>
                    <a:pt x="1091" y="1263"/>
                  </a:lnTo>
                  <a:lnTo>
                    <a:pt x="1069" y="1252"/>
                  </a:lnTo>
                  <a:lnTo>
                    <a:pt x="1062" y="1253"/>
                  </a:lnTo>
                  <a:lnTo>
                    <a:pt x="1054" y="1259"/>
                  </a:lnTo>
                  <a:lnTo>
                    <a:pt x="1051" y="1258"/>
                  </a:lnTo>
                  <a:lnTo>
                    <a:pt x="1045" y="1255"/>
                  </a:lnTo>
                  <a:lnTo>
                    <a:pt x="1017" y="1231"/>
                  </a:lnTo>
                  <a:lnTo>
                    <a:pt x="1006" y="1227"/>
                  </a:lnTo>
                  <a:lnTo>
                    <a:pt x="995" y="1226"/>
                  </a:lnTo>
                  <a:lnTo>
                    <a:pt x="974" y="1225"/>
                  </a:lnTo>
                  <a:lnTo>
                    <a:pt x="941" y="1230"/>
                  </a:lnTo>
                  <a:lnTo>
                    <a:pt x="899" y="1228"/>
                  </a:lnTo>
                  <a:lnTo>
                    <a:pt x="881" y="1228"/>
                  </a:lnTo>
                  <a:lnTo>
                    <a:pt x="840" y="1248"/>
                  </a:lnTo>
                  <a:lnTo>
                    <a:pt x="820" y="1261"/>
                  </a:lnTo>
                  <a:lnTo>
                    <a:pt x="795" y="1263"/>
                  </a:lnTo>
                  <a:lnTo>
                    <a:pt x="779" y="1270"/>
                  </a:lnTo>
                  <a:lnTo>
                    <a:pt x="758" y="1274"/>
                  </a:lnTo>
                  <a:lnTo>
                    <a:pt x="722" y="1273"/>
                  </a:lnTo>
                  <a:lnTo>
                    <a:pt x="710" y="1270"/>
                  </a:lnTo>
                  <a:lnTo>
                    <a:pt x="695" y="1274"/>
                  </a:lnTo>
                  <a:lnTo>
                    <a:pt x="685" y="1282"/>
                  </a:lnTo>
                  <a:lnTo>
                    <a:pt x="658" y="1297"/>
                  </a:lnTo>
                  <a:lnTo>
                    <a:pt x="642" y="1302"/>
                  </a:lnTo>
                  <a:lnTo>
                    <a:pt x="634" y="1309"/>
                  </a:lnTo>
                  <a:lnTo>
                    <a:pt x="625" y="1313"/>
                  </a:lnTo>
                  <a:lnTo>
                    <a:pt x="614" y="1314"/>
                  </a:lnTo>
                  <a:lnTo>
                    <a:pt x="602" y="1320"/>
                  </a:lnTo>
                  <a:lnTo>
                    <a:pt x="596" y="1333"/>
                  </a:lnTo>
                  <a:lnTo>
                    <a:pt x="592" y="1349"/>
                  </a:lnTo>
                  <a:lnTo>
                    <a:pt x="587" y="1354"/>
                  </a:lnTo>
                  <a:lnTo>
                    <a:pt x="581" y="1363"/>
                  </a:lnTo>
                  <a:lnTo>
                    <a:pt x="577" y="1372"/>
                  </a:lnTo>
                  <a:lnTo>
                    <a:pt x="558" y="1377"/>
                  </a:lnTo>
                  <a:lnTo>
                    <a:pt x="549" y="1377"/>
                  </a:lnTo>
                  <a:lnTo>
                    <a:pt x="539" y="1373"/>
                  </a:lnTo>
                  <a:lnTo>
                    <a:pt x="518" y="1376"/>
                  </a:lnTo>
                  <a:lnTo>
                    <a:pt x="496" y="1382"/>
                  </a:lnTo>
                  <a:lnTo>
                    <a:pt x="491" y="1374"/>
                  </a:lnTo>
                  <a:lnTo>
                    <a:pt x="486" y="1372"/>
                  </a:lnTo>
                  <a:lnTo>
                    <a:pt x="480" y="1374"/>
                  </a:lnTo>
                  <a:lnTo>
                    <a:pt x="464" y="1376"/>
                  </a:lnTo>
                  <a:lnTo>
                    <a:pt x="447" y="1372"/>
                  </a:lnTo>
                  <a:lnTo>
                    <a:pt x="435" y="1372"/>
                  </a:lnTo>
                  <a:lnTo>
                    <a:pt x="419" y="1379"/>
                  </a:lnTo>
                  <a:lnTo>
                    <a:pt x="376" y="1378"/>
                  </a:lnTo>
                  <a:lnTo>
                    <a:pt x="365" y="1383"/>
                  </a:lnTo>
                  <a:lnTo>
                    <a:pt x="355" y="1392"/>
                  </a:lnTo>
                  <a:lnTo>
                    <a:pt x="350" y="1399"/>
                  </a:lnTo>
                  <a:lnTo>
                    <a:pt x="352" y="1404"/>
                  </a:lnTo>
                  <a:lnTo>
                    <a:pt x="350" y="1405"/>
                  </a:lnTo>
                  <a:lnTo>
                    <a:pt x="344" y="1411"/>
                  </a:lnTo>
                  <a:lnTo>
                    <a:pt x="333" y="1414"/>
                  </a:lnTo>
                  <a:lnTo>
                    <a:pt x="316" y="1416"/>
                  </a:lnTo>
                  <a:lnTo>
                    <a:pt x="301" y="1426"/>
                  </a:lnTo>
                  <a:lnTo>
                    <a:pt x="292" y="1436"/>
                  </a:lnTo>
                  <a:lnTo>
                    <a:pt x="287" y="1443"/>
                  </a:lnTo>
                  <a:lnTo>
                    <a:pt x="280" y="1449"/>
                  </a:lnTo>
                  <a:lnTo>
                    <a:pt x="271" y="1452"/>
                  </a:lnTo>
                  <a:lnTo>
                    <a:pt x="261" y="1447"/>
                  </a:lnTo>
                  <a:lnTo>
                    <a:pt x="260" y="1458"/>
                  </a:lnTo>
                  <a:lnTo>
                    <a:pt x="253" y="1454"/>
                  </a:lnTo>
                  <a:lnTo>
                    <a:pt x="244" y="1458"/>
                  </a:lnTo>
                  <a:lnTo>
                    <a:pt x="238" y="1451"/>
                  </a:lnTo>
                  <a:lnTo>
                    <a:pt x="205" y="1453"/>
                  </a:lnTo>
                  <a:lnTo>
                    <a:pt x="190" y="1451"/>
                  </a:lnTo>
                  <a:lnTo>
                    <a:pt x="183" y="1443"/>
                  </a:lnTo>
                  <a:lnTo>
                    <a:pt x="174" y="1440"/>
                  </a:lnTo>
                  <a:lnTo>
                    <a:pt x="174" y="1441"/>
                  </a:lnTo>
                  <a:lnTo>
                    <a:pt x="163" y="1440"/>
                  </a:lnTo>
                  <a:lnTo>
                    <a:pt x="148" y="1424"/>
                  </a:lnTo>
                  <a:lnTo>
                    <a:pt x="141" y="1415"/>
                  </a:lnTo>
                  <a:lnTo>
                    <a:pt x="130" y="1405"/>
                  </a:lnTo>
                  <a:lnTo>
                    <a:pt x="120" y="1402"/>
                  </a:lnTo>
                  <a:lnTo>
                    <a:pt x="108" y="1399"/>
                  </a:lnTo>
                  <a:lnTo>
                    <a:pt x="105" y="1370"/>
                  </a:lnTo>
                  <a:lnTo>
                    <a:pt x="107" y="1357"/>
                  </a:lnTo>
                  <a:lnTo>
                    <a:pt x="107" y="1356"/>
                  </a:lnTo>
                  <a:lnTo>
                    <a:pt x="117" y="1360"/>
                  </a:lnTo>
                  <a:lnTo>
                    <a:pt x="125" y="1359"/>
                  </a:lnTo>
                  <a:lnTo>
                    <a:pt x="136" y="1343"/>
                  </a:lnTo>
                  <a:lnTo>
                    <a:pt x="142" y="1328"/>
                  </a:lnTo>
                  <a:lnTo>
                    <a:pt x="142" y="1318"/>
                  </a:lnTo>
                  <a:lnTo>
                    <a:pt x="137" y="1306"/>
                  </a:lnTo>
                  <a:lnTo>
                    <a:pt x="137" y="1291"/>
                  </a:lnTo>
                  <a:lnTo>
                    <a:pt x="139" y="1297"/>
                  </a:lnTo>
                  <a:lnTo>
                    <a:pt x="142" y="1286"/>
                  </a:lnTo>
                  <a:lnTo>
                    <a:pt x="141" y="1265"/>
                  </a:lnTo>
                  <a:lnTo>
                    <a:pt x="144" y="1248"/>
                  </a:lnTo>
                  <a:lnTo>
                    <a:pt x="141" y="1234"/>
                  </a:lnTo>
                  <a:lnTo>
                    <a:pt x="124" y="1196"/>
                  </a:lnTo>
                  <a:lnTo>
                    <a:pt x="121" y="1185"/>
                  </a:lnTo>
                  <a:lnTo>
                    <a:pt x="117" y="1178"/>
                  </a:lnTo>
                  <a:lnTo>
                    <a:pt x="109" y="1168"/>
                  </a:lnTo>
                  <a:lnTo>
                    <a:pt x="103" y="1150"/>
                  </a:lnTo>
                  <a:lnTo>
                    <a:pt x="98" y="1124"/>
                  </a:lnTo>
                  <a:lnTo>
                    <a:pt x="98" y="1092"/>
                  </a:lnTo>
                  <a:lnTo>
                    <a:pt x="94" y="1081"/>
                  </a:lnTo>
                  <a:lnTo>
                    <a:pt x="78" y="1053"/>
                  </a:lnTo>
                  <a:lnTo>
                    <a:pt x="76" y="1039"/>
                  </a:lnTo>
                  <a:lnTo>
                    <a:pt x="66" y="1024"/>
                  </a:lnTo>
                  <a:lnTo>
                    <a:pt x="54" y="1004"/>
                  </a:lnTo>
                  <a:lnTo>
                    <a:pt x="54" y="983"/>
                  </a:lnTo>
                  <a:lnTo>
                    <a:pt x="46" y="965"/>
                  </a:lnTo>
                  <a:lnTo>
                    <a:pt x="40" y="945"/>
                  </a:lnTo>
                  <a:lnTo>
                    <a:pt x="29" y="938"/>
                  </a:lnTo>
                  <a:lnTo>
                    <a:pt x="19" y="927"/>
                  </a:lnTo>
                  <a:lnTo>
                    <a:pt x="13" y="919"/>
                  </a:lnTo>
                  <a:lnTo>
                    <a:pt x="11" y="909"/>
                  </a:lnTo>
                  <a:lnTo>
                    <a:pt x="5" y="905"/>
                  </a:lnTo>
                  <a:lnTo>
                    <a:pt x="0" y="895"/>
                  </a:lnTo>
                  <a:lnTo>
                    <a:pt x="1" y="889"/>
                  </a:lnTo>
                  <a:lnTo>
                    <a:pt x="3" y="894"/>
                  </a:lnTo>
                  <a:lnTo>
                    <a:pt x="8" y="895"/>
                  </a:lnTo>
                  <a:lnTo>
                    <a:pt x="12" y="897"/>
                  </a:lnTo>
                  <a:lnTo>
                    <a:pt x="15" y="904"/>
                  </a:lnTo>
                  <a:lnTo>
                    <a:pt x="16" y="914"/>
                  </a:lnTo>
                  <a:lnTo>
                    <a:pt x="21" y="911"/>
                  </a:lnTo>
                  <a:lnTo>
                    <a:pt x="23" y="918"/>
                  </a:lnTo>
                  <a:lnTo>
                    <a:pt x="31" y="919"/>
                  </a:lnTo>
                  <a:lnTo>
                    <a:pt x="35" y="913"/>
                  </a:lnTo>
                  <a:lnTo>
                    <a:pt x="34" y="904"/>
                  </a:lnTo>
                  <a:lnTo>
                    <a:pt x="26" y="895"/>
                  </a:lnTo>
                  <a:lnTo>
                    <a:pt x="13" y="866"/>
                  </a:lnTo>
                  <a:lnTo>
                    <a:pt x="13" y="856"/>
                  </a:lnTo>
                  <a:lnTo>
                    <a:pt x="17" y="860"/>
                  </a:lnTo>
                  <a:lnTo>
                    <a:pt x="22" y="871"/>
                  </a:lnTo>
                  <a:lnTo>
                    <a:pt x="27" y="894"/>
                  </a:lnTo>
                  <a:lnTo>
                    <a:pt x="35" y="884"/>
                  </a:lnTo>
                  <a:lnTo>
                    <a:pt x="38" y="893"/>
                  </a:lnTo>
                  <a:lnTo>
                    <a:pt x="39" y="904"/>
                  </a:lnTo>
                  <a:lnTo>
                    <a:pt x="46" y="905"/>
                  </a:lnTo>
                  <a:lnTo>
                    <a:pt x="51" y="898"/>
                  </a:lnTo>
                  <a:lnTo>
                    <a:pt x="54" y="886"/>
                  </a:lnTo>
                  <a:lnTo>
                    <a:pt x="53" y="867"/>
                  </a:lnTo>
                  <a:lnTo>
                    <a:pt x="45" y="860"/>
                  </a:lnTo>
                  <a:lnTo>
                    <a:pt x="39" y="848"/>
                  </a:lnTo>
                  <a:lnTo>
                    <a:pt x="37" y="851"/>
                  </a:lnTo>
                  <a:lnTo>
                    <a:pt x="38" y="844"/>
                  </a:lnTo>
                  <a:lnTo>
                    <a:pt x="31" y="832"/>
                  </a:lnTo>
                  <a:lnTo>
                    <a:pt x="23" y="814"/>
                  </a:lnTo>
                  <a:lnTo>
                    <a:pt x="8" y="787"/>
                  </a:lnTo>
                  <a:lnTo>
                    <a:pt x="8" y="758"/>
                  </a:lnTo>
                  <a:lnTo>
                    <a:pt x="13" y="748"/>
                  </a:lnTo>
                  <a:lnTo>
                    <a:pt x="28" y="733"/>
                  </a:lnTo>
                  <a:lnTo>
                    <a:pt x="29" y="725"/>
                  </a:lnTo>
                  <a:lnTo>
                    <a:pt x="28" y="716"/>
                  </a:lnTo>
                  <a:lnTo>
                    <a:pt x="29" y="695"/>
                  </a:lnTo>
                  <a:lnTo>
                    <a:pt x="22" y="683"/>
                  </a:lnTo>
                  <a:lnTo>
                    <a:pt x="27" y="661"/>
                  </a:lnTo>
                  <a:lnTo>
                    <a:pt x="33" y="652"/>
                  </a:lnTo>
                  <a:lnTo>
                    <a:pt x="39" y="637"/>
                  </a:lnTo>
                  <a:lnTo>
                    <a:pt x="43" y="6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5" name="Freeform 55"/>
            <p:cNvSpPr>
              <a:spLocks noChangeAspect="1"/>
            </p:cNvSpPr>
            <p:nvPr/>
          </p:nvSpPr>
          <p:spPr bwMode="gray">
            <a:xfrm>
              <a:off x="8799238" y="5107229"/>
              <a:ext cx="135162" cy="160644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6" name="Freeform 56"/>
            <p:cNvSpPr>
              <a:spLocks noChangeAspect="1"/>
            </p:cNvSpPr>
            <p:nvPr/>
          </p:nvSpPr>
          <p:spPr bwMode="gray">
            <a:xfrm>
              <a:off x="8907368" y="4958808"/>
              <a:ext cx="100179" cy="172868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7" name="Freeform 57"/>
            <p:cNvSpPr>
              <a:spLocks noChangeAspect="1"/>
            </p:cNvSpPr>
            <p:nvPr/>
          </p:nvSpPr>
          <p:spPr bwMode="gray">
            <a:xfrm>
              <a:off x="8754714" y="4653234"/>
              <a:ext cx="50884" cy="45399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8" name="Freeform 58"/>
            <p:cNvSpPr>
              <a:spLocks noChangeAspect="1"/>
            </p:cNvSpPr>
            <p:nvPr/>
          </p:nvSpPr>
          <p:spPr bwMode="gray">
            <a:xfrm>
              <a:off x="7104149" y="3343634"/>
              <a:ext cx="192407" cy="101276"/>
            </a:xfrm>
            <a:custGeom>
              <a:avLst/>
              <a:gdLst/>
              <a:ahLst/>
              <a:cxnLst>
                <a:cxn ang="0">
                  <a:pos x="259" y="238"/>
                </a:cxn>
                <a:cxn ang="0">
                  <a:pos x="303" y="218"/>
                </a:cxn>
                <a:cxn ang="0">
                  <a:pos x="334" y="201"/>
                </a:cxn>
                <a:cxn ang="0">
                  <a:pos x="362" y="217"/>
                </a:cxn>
                <a:cxn ang="0">
                  <a:pos x="401" y="204"/>
                </a:cxn>
                <a:cxn ang="0">
                  <a:pos x="433" y="170"/>
                </a:cxn>
                <a:cxn ang="0">
                  <a:pos x="491" y="159"/>
                </a:cxn>
                <a:cxn ang="0">
                  <a:pos x="550" y="112"/>
                </a:cxn>
                <a:cxn ang="0">
                  <a:pos x="604" y="79"/>
                </a:cxn>
                <a:cxn ang="0">
                  <a:pos x="577" y="56"/>
                </a:cxn>
                <a:cxn ang="0">
                  <a:pos x="530" y="34"/>
                </a:cxn>
                <a:cxn ang="0">
                  <a:pos x="508" y="27"/>
                </a:cxn>
                <a:cxn ang="0">
                  <a:pos x="452" y="24"/>
                </a:cxn>
                <a:cxn ang="0">
                  <a:pos x="421" y="18"/>
                </a:cxn>
                <a:cxn ang="0">
                  <a:pos x="366" y="20"/>
                </a:cxn>
                <a:cxn ang="0">
                  <a:pos x="325" y="23"/>
                </a:cxn>
                <a:cxn ang="0">
                  <a:pos x="294" y="18"/>
                </a:cxn>
                <a:cxn ang="0">
                  <a:pos x="260" y="4"/>
                </a:cxn>
                <a:cxn ang="0">
                  <a:pos x="233" y="18"/>
                </a:cxn>
                <a:cxn ang="0">
                  <a:pos x="224" y="48"/>
                </a:cxn>
                <a:cxn ang="0">
                  <a:pos x="191" y="45"/>
                </a:cxn>
                <a:cxn ang="0">
                  <a:pos x="160" y="34"/>
                </a:cxn>
                <a:cxn ang="0">
                  <a:pos x="129" y="32"/>
                </a:cxn>
                <a:cxn ang="0">
                  <a:pos x="98" y="36"/>
                </a:cxn>
                <a:cxn ang="0">
                  <a:pos x="92" y="58"/>
                </a:cxn>
                <a:cxn ang="0">
                  <a:pos x="106" y="79"/>
                </a:cxn>
                <a:cxn ang="0">
                  <a:pos x="70" y="109"/>
                </a:cxn>
                <a:cxn ang="0">
                  <a:pos x="62" y="129"/>
                </a:cxn>
                <a:cxn ang="0">
                  <a:pos x="84" y="144"/>
                </a:cxn>
                <a:cxn ang="0">
                  <a:pos x="117" y="147"/>
                </a:cxn>
                <a:cxn ang="0">
                  <a:pos x="137" y="131"/>
                </a:cxn>
                <a:cxn ang="0">
                  <a:pos x="156" y="154"/>
                </a:cxn>
                <a:cxn ang="0">
                  <a:pos x="181" y="169"/>
                </a:cxn>
                <a:cxn ang="0">
                  <a:pos x="212" y="175"/>
                </a:cxn>
                <a:cxn ang="0">
                  <a:pos x="187" y="195"/>
                </a:cxn>
                <a:cxn ang="0">
                  <a:pos x="168" y="202"/>
                </a:cxn>
                <a:cxn ang="0">
                  <a:pos x="149" y="213"/>
                </a:cxn>
                <a:cxn ang="0">
                  <a:pos x="111" y="215"/>
                </a:cxn>
                <a:cxn ang="0">
                  <a:pos x="88" y="224"/>
                </a:cxn>
                <a:cxn ang="0">
                  <a:pos x="68" y="236"/>
                </a:cxn>
                <a:cxn ang="0">
                  <a:pos x="30" y="229"/>
                </a:cxn>
                <a:cxn ang="0">
                  <a:pos x="0" y="236"/>
                </a:cxn>
                <a:cxn ang="0">
                  <a:pos x="4" y="267"/>
                </a:cxn>
                <a:cxn ang="0">
                  <a:pos x="36" y="268"/>
                </a:cxn>
                <a:cxn ang="0">
                  <a:pos x="76" y="267"/>
                </a:cxn>
                <a:cxn ang="0">
                  <a:pos x="120" y="265"/>
                </a:cxn>
                <a:cxn ang="0">
                  <a:pos x="140" y="287"/>
                </a:cxn>
                <a:cxn ang="0">
                  <a:pos x="178" y="281"/>
                </a:cxn>
                <a:cxn ang="0">
                  <a:pos x="219" y="278"/>
                </a:cxn>
                <a:cxn ang="0">
                  <a:pos x="251" y="267"/>
                </a:cxn>
              </a:cxnLst>
              <a:rect l="0" t="0" r="r" b="b"/>
              <a:pathLst>
                <a:path w="604" h="288">
                  <a:moveTo>
                    <a:pt x="251" y="267"/>
                  </a:moveTo>
                  <a:lnTo>
                    <a:pt x="250" y="256"/>
                  </a:lnTo>
                  <a:lnTo>
                    <a:pt x="259" y="238"/>
                  </a:lnTo>
                  <a:lnTo>
                    <a:pt x="291" y="223"/>
                  </a:lnTo>
                  <a:lnTo>
                    <a:pt x="296" y="218"/>
                  </a:lnTo>
                  <a:lnTo>
                    <a:pt x="303" y="218"/>
                  </a:lnTo>
                  <a:lnTo>
                    <a:pt x="309" y="203"/>
                  </a:lnTo>
                  <a:lnTo>
                    <a:pt x="319" y="207"/>
                  </a:lnTo>
                  <a:lnTo>
                    <a:pt x="334" y="201"/>
                  </a:lnTo>
                  <a:lnTo>
                    <a:pt x="345" y="202"/>
                  </a:lnTo>
                  <a:lnTo>
                    <a:pt x="351" y="215"/>
                  </a:lnTo>
                  <a:lnTo>
                    <a:pt x="362" y="217"/>
                  </a:lnTo>
                  <a:lnTo>
                    <a:pt x="378" y="213"/>
                  </a:lnTo>
                  <a:lnTo>
                    <a:pt x="388" y="214"/>
                  </a:lnTo>
                  <a:lnTo>
                    <a:pt x="401" y="204"/>
                  </a:lnTo>
                  <a:lnTo>
                    <a:pt x="407" y="186"/>
                  </a:lnTo>
                  <a:lnTo>
                    <a:pt x="416" y="175"/>
                  </a:lnTo>
                  <a:lnTo>
                    <a:pt x="433" y="170"/>
                  </a:lnTo>
                  <a:lnTo>
                    <a:pt x="452" y="169"/>
                  </a:lnTo>
                  <a:lnTo>
                    <a:pt x="479" y="164"/>
                  </a:lnTo>
                  <a:lnTo>
                    <a:pt x="491" y="159"/>
                  </a:lnTo>
                  <a:lnTo>
                    <a:pt x="499" y="145"/>
                  </a:lnTo>
                  <a:lnTo>
                    <a:pt x="514" y="132"/>
                  </a:lnTo>
                  <a:lnTo>
                    <a:pt x="550" y="112"/>
                  </a:lnTo>
                  <a:lnTo>
                    <a:pt x="588" y="100"/>
                  </a:lnTo>
                  <a:lnTo>
                    <a:pt x="598" y="93"/>
                  </a:lnTo>
                  <a:lnTo>
                    <a:pt x="604" y="79"/>
                  </a:lnTo>
                  <a:lnTo>
                    <a:pt x="604" y="69"/>
                  </a:lnTo>
                  <a:lnTo>
                    <a:pt x="597" y="69"/>
                  </a:lnTo>
                  <a:lnTo>
                    <a:pt x="577" y="56"/>
                  </a:lnTo>
                  <a:lnTo>
                    <a:pt x="561" y="53"/>
                  </a:lnTo>
                  <a:lnTo>
                    <a:pt x="546" y="35"/>
                  </a:lnTo>
                  <a:lnTo>
                    <a:pt x="530" y="34"/>
                  </a:lnTo>
                  <a:lnTo>
                    <a:pt x="523" y="31"/>
                  </a:lnTo>
                  <a:lnTo>
                    <a:pt x="514" y="31"/>
                  </a:lnTo>
                  <a:lnTo>
                    <a:pt x="508" y="27"/>
                  </a:lnTo>
                  <a:lnTo>
                    <a:pt x="499" y="26"/>
                  </a:lnTo>
                  <a:lnTo>
                    <a:pt x="475" y="27"/>
                  </a:lnTo>
                  <a:lnTo>
                    <a:pt x="452" y="24"/>
                  </a:lnTo>
                  <a:lnTo>
                    <a:pt x="443" y="24"/>
                  </a:lnTo>
                  <a:lnTo>
                    <a:pt x="428" y="18"/>
                  </a:lnTo>
                  <a:lnTo>
                    <a:pt x="421" y="18"/>
                  </a:lnTo>
                  <a:lnTo>
                    <a:pt x="406" y="24"/>
                  </a:lnTo>
                  <a:lnTo>
                    <a:pt x="374" y="20"/>
                  </a:lnTo>
                  <a:lnTo>
                    <a:pt x="366" y="20"/>
                  </a:lnTo>
                  <a:lnTo>
                    <a:pt x="350" y="24"/>
                  </a:lnTo>
                  <a:lnTo>
                    <a:pt x="334" y="24"/>
                  </a:lnTo>
                  <a:lnTo>
                    <a:pt x="325" y="23"/>
                  </a:lnTo>
                  <a:lnTo>
                    <a:pt x="319" y="18"/>
                  </a:lnTo>
                  <a:lnTo>
                    <a:pt x="310" y="16"/>
                  </a:lnTo>
                  <a:lnTo>
                    <a:pt x="294" y="18"/>
                  </a:lnTo>
                  <a:lnTo>
                    <a:pt x="288" y="12"/>
                  </a:lnTo>
                  <a:lnTo>
                    <a:pt x="267" y="0"/>
                  </a:lnTo>
                  <a:lnTo>
                    <a:pt x="260" y="4"/>
                  </a:lnTo>
                  <a:lnTo>
                    <a:pt x="253" y="5"/>
                  </a:lnTo>
                  <a:lnTo>
                    <a:pt x="245" y="8"/>
                  </a:lnTo>
                  <a:lnTo>
                    <a:pt x="233" y="18"/>
                  </a:lnTo>
                  <a:lnTo>
                    <a:pt x="232" y="26"/>
                  </a:lnTo>
                  <a:lnTo>
                    <a:pt x="227" y="32"/>
                  </a:lnTo>
                  <a:lnTo>
                    <a:pt x="224" y="48"/>
                  </a:lnTo>
                  <a:lnTo>
                    <a:pt x="221" y="56"/>
                  </a:lnTo>
                  <a:lnTo>
                    <a:pt x="205" y="52"/>
                  </a:lnTo>
                  <a:lnTo>
                    <a:pt x="191" y="45"/>
                  </a:lnTo>
                  <a:lnTo>
                    <a:pt x="175" y="40"/>
                  </a:lnTo>
                  <a:lnTo>
                    <a:pt x="169" y="36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37" y="31"/>
                  </a:lnTo>
                  <a:lnTo>
                    <a:pt x="129" y="32"/>
                  </a:lnTo>
                  <a:lnTo>
                    <a:pt x="121" y="30"/>
                  </a:lnTo>
                  <a:lnTo>
                    <a:pt x="105" y="32"/>
                  </a:lnTo>
                  <a:lnTo>
                    <a:pt x="98" y="36"/>
                  </a:lnTo>
                  <a:lnTo>
                    <a:pt x="95" y="43"/>
                  </a:lnTo>
                  <a:lnTo>
                    <a:pt x="97" y="51"/>
                  </a:lnTo>
                  <a:lnTo>
                    <a:pt x="92" y="58"/>
                  </a:lnTo>
                  <a:lnTo>
                    <a:pt x="88" y="66"/>
                  </a:lnTo>
                  <a:lnTo>
                    <a:pt x="105" y="70"/>
                  </a:lnTo>
                  <a:lnTo>
                    <a:pt x="106" y="79"/>
                  </a:lnTo>
                  <a:lnTo>
                    <a:pt x="92" y="85"/>
                  </a:lnTo>
                  <a:lnTo>
                    <a:pt x="82" y="97"/>
                  </a:lnTo>
                  <a:lnTo>
                    <a:pt x="70" y="109"/>
                  </a:lnTo>
                  <a:lnTo>
                    <a:pt x="55" y="118"/>
                  </a:lnTo>
                  <a:lnTo>
                    <a:pt x="54" y="127"/>
                  </a:lnTo>
                  <a:lnTo>
                    <a:pt x="62" y="129"/>
                  </a:lnTo>
                  <a:lnTo>
                    <a:pt x="68" y="134"/>
                  </a:lnTo>
                  <a:lnTo>
                    <a:pt x="76" y="131"/>
                  </a:lnTo>
                  <a:lnTo>
                    <a:pt x="84" y="144"/>
                  </a:lnTo>
                  <a:lnTo>
                    <a:pt x="108" y="154"/>
                  </a:lnTo>
                  <a:lnTo>
                    <a:pt x="115" y="154"/>
                  </a:lnTo>
                  <a:lnTo>
                    <a:pt x="117" y="147"/>
                  </a:lnTo>
                  <a:lnTo>
                    <a:pt x="125" y="142"/>
                  </a:lnTo>
                  <a:lnTo>
                    <a:pt x="130" y="127"/>
                  </a:lnTo>
                  <a:lnTo>
                    <a:pt x="137" y="131"/>
                  </a:lnTo>
                  <a:lnTo>
                    <a:pt x="142" y="137"/>
                  </a:lnTo>
                  <a:lnTo>
                    <a:pt x="142" y="145"/>
                  </a:lnTo>
                  <a:lnTo>
                    <a:pt x="156" y="154"/>
                  </a:lnTo>
                  <a:lnTo>
                    <a:pt x="162" y="159"/>
                  </a:lnTo>
                  <a:lnTo>
                    <a:pt x="170" y="159"/>
                  </a:lnTo>
                  <a:lnTo>
                    <a:pt x="181" y="169"/>
                  </a:lnTo>
                  <a:lnTo>
                    <a:pt x="197" y="174"/>
                  </a:lnTo>
                  <a:lnTo>
                    <a:pt x="205" y="171"/>
                  </a:lnTo>
                  <a:lnTo>
                    <a:pt x="212" y="175"/>
                  </a:lnTo>
                  <a:lnTo>
                    <a:pt x="207" y="182"/>
                  </a:lnTo>
                  <a:lnTo>
                    <a:pt x="191" y="186"/>
                  </a:lnTo>
                  <a:lnTo>
                    <a:pt x="187" y="195"/>
                  </a:lnTo>
                  <a:lnTo>
                    <a:pt x="181" y="198"/>
                  </a:lnTo>
                  <a:lnTo>
                    <a:pt x="173" y="196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53" y="206"/>
                  </a:lnTo>
                  <a:lnTo>
                    <a:pt x="149" y="213"/>
                  </a:lnTo>
                  <a:lnTo>
                    <a:pt x="143" y="218"/>
                  </a:lnTo>
                  <a:lnTo>
                    <a:pt x="127" y="220"/>
                  </a:lnTo>
                  <a:lnTo>
                    <a:pt x="111" y="215"/>
                  </a:lnTo>
                  <a:lnTo>
                    <a:pt x="104" y="214"/>
                  </a:lnTo>
                  <a:lnTo>
                    <a:pt x="92" y="215"/>
                  </a:lnTo>
                  <a:lnTo>
                    <a:pt x="88" y="224"/>
                  </a:lnTo>
                  <a:lnTo>
                    <a:pt x="81" y="226"/>
                  </a:lnTo>
                  <a:lnTo>
                    <a:pt x="76" y="234"/>
                  </a:lnTo>
                  <a:lnTo>
                    <a:pt x="68" y="236"/>
                  </a:lnTo>
                  <a:lnTo>
                    <a:pt x="55" y="228"/>
                  </a:lnTo>
                  <a:lnTo>
                    <a:pt x="46" y="226"/>
                  </a:lnTo>
                  <a:lnTo>
                    <a:pt x="30" y="229"/>
                  </a:lnTo>
                  <a:lnTo>
                    <a:pt x="22" y="226"/>
                  </a:lnTo>
                  <a:lnTo>
                    <a:pt x="15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4" y="267"/>
                  </a:lnTo>
                  <a:lnTo>
                    <a:pt x="13" y="267"/>
                  </a:lnTo>
                  <a:lnTo>
                    <a:pt x="20" y="265"/>
                  </a:lnTo>
                  <a:lnTo>
                    <a:pt x="36" y="268"/>
                  </a:lnTo>
                  <a:lnTo>
                    <a:pt x="60" y="265"/>
                  </a:lnTo>
                  <a:lnTo>
                    <a:pt x="68" y="265"/>
                  </a:lnTo>
                  <a:lnTo>
                    <a:pt x="76" y="267"/>
                  </a:lnTo>
                  <a:lnTo>
                    <a:pt x="81" y="273"/>
                  </a:lnTo>
                  <a:lnTo>
                    <a:pt x="89" y="274"/>
                  </a:lnTo>
                  <a:lnTo>
                    <a:pt x="120" y="265"/>
                  </a:lnTo>
                  <a:lnTo>
                    <a:pt x="127" y="269"/>
                  </a:lnTo>
                  <a:lnTo>
                    <a:pt x="135" y="271"/>
                  </a:lnTo>
                  <a:lnTo>
                    <a:pt x="140" y="287"/>
                  </a:lnTo>
                  <a:lnTo>
                    <a:pt x="156" y="285"/>
                  </a:lnTo>
                  <a:lnTo>
                    <a:pt x="163" y="288"/>
                  </a:lnTo>
                  <a:lnTo>
                    <a:pt x="178" y="281"/>
                  </a:lnTo>
                  <a:lnTo>
                    <a:pt x="194" y="278"/>
                  </a:lnTo>
                  <a:lnTo>
                    <a:pt x="210" y="281"/>
                  </a:lnTo>
                  <a:lnTo>
                    <a:pt x="219" y="278"/>
                  </a:lnTo>
                  <a:lnTo>
                    <a:pt x="229" y="279"/>
                  </a:lnTo>
                  <a:lnTo>
                    <a:pt x="232" y="265"/>
                  </a:lnTo>
                  <a:lnTo>
                    <a:pt x="251" y="26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Freeform 59"/>
            <p:cNvSpPr>
              <a:spLocks noChangeAspect="1"/>
            </p:cNvSpPr>
            <p:nvPr/>
          </p:nvSpPr>
          <p:spPr bwMode="gray">
            <a:xfrm>
              <a:off x="7072346" y="3399510"/>
              <a:ext cx="131982" cy="108260"/>
            </a:xfrm>
            <a:custGeom>
              <a:avLst/>
              <a:gdLst/>
              <a:ahLst/>
              <a:cxnLst>
                <a:cxn ang="0">
                  <a:pos x="45" y="286"/>
                </a:cxn>
                <a:cxn ang="0">
                  <a:pos x="72" y="273"/>
                </a:cxn>
                <a:cxn ang="0">
                  <a:pos x="89" y="269"/>
                </a:cxn>
                <a:cxn ang="0">
                  <a:pos x="112" y="274"/>
                </a:cxn>
                <a:cxn ang="0">
                  <a:pos x="118" y="246"/>
                </a:cxn>
                <a:cxn ang="0">
                  <a:pos x="145" y="252"/>
                </a:cxn>
                <a:cxn ang="0">
                  <a:pos x="160" y="238"/>
                </a:cxn>
                <a:cxn ang="0">
                  <a:pos x="176" y="198"/>
                </a:cxn>
                <a:cxn ang="0">
                  <a:pos x="190" y="190"/>
                </a:cxn>
                <a:cxn ang="0">
                  <a:pos x="217" y="207"/>
                </a:cxn>
                <a:cxn ang="0">
                  <a:pos x="219" y="225"/>
                </a:cxn>
                <a:cxn ang="0">
                  <a:pos x="230" y="231"/>
                </a:cxn>
                <a:cxn ang="0">
                  <a:pos x="226" y="254"/>
                </a:cxn>
                <a:cxn ang="0">
                  <a:pos x="224" y="287"/>
                </a:cxn>
                <a:cxn ang="0">
                  <a:pos x="241" y="312"/>
                </a:cxn>
                <a:cxn ang="0">
                  <a:pos x="293" y="286"/>
                </a:cxn>
                <a:cxn ang="0">
                  <a:pos x="307" y="271"/>
                </a:cxn>
                <a:cxn ang="0">
                  <a:pos x="334" y="257"/>
                </a:cxn>
                <a:cxn ang="0">
                  <a:pos x="350" y="260"/>
                </a:cxn>
                <a:cxn ang="0">
                  <a:pos x="364" y="266"/>
                </a:cxn>
                <a:cxn ang="0">
                  <a:pos x="390" y="260"/>
                </a:cxn>
                <a:cxn ang="0">
                  <a:pos x="411" y="268"/>
                </a:cxn>
                <a:cxn ang="0">
                  <a:pos x="417" y="273"/>
                </a:cxn>
                <a:cxn ang="0">
                  <a:pos x="400" y="182"/>
                </a:cxn>
                <a:cxn ang="0">
                  <a:pos x="346" y="162"/>
                </a:cxn>
                <a:cxn ang="0">
                  <a:pos x="333" y="120"/>
                </a:cxn>
                <a:cxn ang="0">
                  <a:pos x="282" y="122"/>
                </a:cxn>
                <a:cxn ang="0">
                  <a:pos x="239" y="112"/>
                </a:cxn>
                <a:cxn ang="0">
                  <a:pos x="185" y="114"/>
                </a:cxn>
                <a:cxn ang="0">
                  <a:pos x="140" y="109"/>
                </a:cxn>
                <a:cxn ang="0">
                  <a:pos x="104" y="102"/>
                </a:cxn>
                <a:cxn ang="0">
                  <a:pos x="126" y="67"/>
                </a:cxn>
                <a:cxn ang="0">
                  <a:pos x="172" y="77"/>
                </a:cxn>
                <a:cxn ang="0">
                  <a:pos x="196" y="56"/>
                </a:cxn>
                <a:cxn ang="0">
                  <a:pos x="172" y="54"/>
                </a:cxn>
                <a:cxn ang="0">
                  <a:pos x="185" y="22"/>
                </a:cxn>
                <a:cxn ang="0">
                  <a:pos x="170" y="0"/>
                </a:cxn>
                <a:cxn ang="0">
                  <a:pos x="132" y="27"/>
                </a:cxn>
                <a:cxn ang="0">
                  <a:pos x="108" y="36"/>
                </a:cxn>
                <a:cxn ang="0">
                  <a:pos x="105" y="63"/>
                </a:cxn>
                <a:cxn ang="0">
                  <a:pos x="75" y="82"/>
                </a:cxn>
                <a:cxn ang="0">
                  <a:pos x="32" y="107"/>
                </a:cxn>
                <a:cxn ang="0">
                  <a:pos x="6" y="112"/>
                </a:cxn>
                <a:cxn ang="0">
                  <a:pos x="14" y="136"/>
                </a:cxn>
                <a:cxn ang="0">
                  <a:pos x="40" y="149"/>
                </a:cxn>
                <a:cxn ang="0">
                  <a:pos x="41" y="187"/>
                </a:cxn>
                <a:cxn ang="0">
                  <a:pos x="52" y="212"/>
                </a:cxn>
                <a:cxn ang="0">
                  <a:pos x="29" y="239"/>
                </a:cxn>
                <a:cxn ang="0">
                  <a:pos x="19" y="269"/>
                </a:cxn>
              </a:cxnLst>
              <a:rect l="0" t="0" r="r" b="b"/>
              <a:pathLst>
                <a:path w="417" h="312">
                  <a:moveTo>
                    <a:pt x="19" y="269"/>
                  </a:moveTo>
                  <a:lnTo>
                    <a:pt x="24" y="274"/>
                  </a:lnTo>
                  <a:lnTo>
                    <a:pt x="37" y="289"/>
                  </a:lnTo>
                  <a:lnTo>
                    <a:pt x="45" y="286"/>
                  </a:lnTo>
                  <a:lnTo>
                    <a:pt x="52" y="286"/>
                  </a:lnTo>
                  <a:lnTo>
                    <a:pt x="53" y="281"/>
                  </a:lnTo>
                  <a:lnTo>
                    <a:pt x="67" y="274"/>
                  </a:lnTo>
                  <a:lnTo>
                    <a:pt x="72" y="273"/>
                  </a:lnTo>
                  <a:lnTo>
                    <a:pt x="76" y="274"/>
                  </a:lnTo>
                  <a:lnTo>
                    <a:pt x="79" y="270"/>
                  </a:lnTo>
                  <a:lnTo>
                    <a:pt x="85" y="268"/>
                  </a:lnTo>
                  <a:lnTo>
                    <a:pt x="89" y="269"/>
                  </a:lnTo>
                  <a:lnTo>
                    <a:pt x="94" y="274"/>
                  </a:lnTo>
                  <a:lnTo>
                    <a:pt x="107" y="279"/>
                  </a:lnTo>
                  <a:lnTo>
                    <a:pt x="111" y="276"/>
                  </a:lnTo>
                  <a:lnTo>
                    <a:pt x="112" y="274"/>
                  </a:lnTo>
                  <a:lnTo>
                    <a:pt x="112" y="269"/>
                  </a:lnTo>
                  <a:lnTo>
                    <a:pt x="110" y="265"/>
                  </a:lnTo>
                  <a:lnTo>
                    <a:pt x="110" y="258"/>
                  </a:lnTo>
                  <a:lnTo>
                    <a:pt x="118" y="246"/>
                  </a:lnTo>
                  <a:lnTo>
                    <a:pt x="123" y="246"/>
                  </a:lnTo>
                  <a:lnTo>
                    <a:pt x="129" y="248"/>
                  </a:lnTo>
                  <a:lnTo>
                    <a:pt x="138" y="246"/>
                  </a:lnTo>
                  <a:lnTo>
                    <a:pt x="145" y="252"/>
                  </a:lnTo>
                  <a:lnTo>
                    <a:pt x="149" y="252"/>
                  </a:lnTo>
                  <a:lnTo>
                    <a:pt x="153" y="250"/>
                  </a:lnTo>
                  <a:lnTo>
                    <a:pt x="159" y="243"/>
                  </a:lnTo>
                  <a:lnTo>
                    <a:pt x="160" y="238"/>
                  </a:lnTo>
                  <a:lnTo>
                    <a:pt x="155" y="232"/>
                  </a:lnTo>
                  <a:lnTo>
                    <a:pt x="155" y="227"/>
                  </a:lnTo>
                  <a:lnTo>
                    <a:pt x="165" y="214"/>
                  </a:lnTo>
                  <a:lnTo>
                    <a:pt x="176" y="198"/>
                  </a:lnTo>
                  <a:lnTo>
                    <a:pt x="178" y="195"/>
                  </a:lnTo>
                  <a:lnTo>
                    <a:pt x="182" y="190"/>
                  </a:lnTo>
                  <a:lnTo>
                    <a:pt x="183" y="189"/>
                  </a:lnTo>
                  <a:lnTo>
                    <a:pt x="190" y="190"/>
                  </a:lnTo>
                  <a:lnTo>
                    <a:pt x="194" y="187"/>
                  </a:lnTo>
                  <a:lnTo>
                    <a:pt x="204" y="189"/>
                  </a:lnTo>
                  <a:lnTo>
                    <a:pt x="217" y="201"/>
                  </a:lnTo>
                  <a:lnTo>
                    <a:pt x="217" y="207"/>
                  </a:lnTo>
                  <a:lnTo>
                    <a:pt x="213" y="215"/>
                  </a:lnTo>
                  <a:lnTo>
                    <a:pt x="213" y="220"/>
                  </a:lnTo>
                  <a:lnTo>
                    <a:pt x="214" y="222"/>
                  </a:lnTo>
                  <a:lnTo>
                    <a:pt x="219" y="225"/>
                  </a:lnTo>
                  <a:lnTo>
                    <a:pt x="225" y="223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30" y="231"/>
                  </a:lnTo>
                  <a:lnTo>
                    <a:pt x="228" y="233"/>
                  </a:lnTo>
                  <a:lnTo>
                    <a:pt x="226" y="238"/>
                  </a:lnTo>
                  <a:lnTo>
                    <a:pt x="228" y="249"/>
                  </a:lnTo>
                  <a:lnTo>
                    <a:pt x="226" y="254"/>
                  </a:lnTo>
                  <a:lnTo>
                    <a:pt x="224" y="259"/>
                  </a:lnTo>
                  <a:lnTo>
                    <a:pt x="224" y="269"/>
                  </a:lnTo>
                  <a:lnTo>
                    <a:pt x="221" y="278"/>
                  </a:lnTo>
                  <a:lnTo>
                    <a:pt x="224" y="287"/>
                  </a:lnTo>
                  <a:lnTo>
                    <a:pt x="230" y="298"/>
                  </a:lnTo>
                  <a:lnTo>
                    <a:pt x="235" y="309"/>
                  </a:lnTo>
                  <a:lnTo>
                    <a:pt x="236" y="311"/>
                  </a:lnTo>
                  <a:lnTo>
                    <a:pt x="241" y="312"/>
                  </a:lnTo>
                  <a:lnTo>
                    <a:pt x="246" y="309"/>
                  </a:lnTo>
                  <a:lnTo>
                    <a:pt x="258" y="302"/>
                  </a:lnTo>
                  <a:lnTo>
                    <a:pt x="272" y="292"/>
                  </a:lnTo>
                  <a:lnTo>
                    <a:pt x="293" y="286"/>
                  </a:lnTo>
                  <a:lnTo>
                    <a:pt x="295" y="285"/>
                  </a:lnTo>
                  <a:lnTo>
                    <a:pt x="299" y="278"/>
                  </a:lnTo>
                  <a:lnTo>
                    <a:pt x="306" y="274"/>
                  </a:lnTo>
                  <a:lnTo>
                    <a:pt x="307" y="271"/>
                  </a:lnTo>
                  <a:lnTo>
                    <a:pt x="312" y="270"/>
                  </a:lnTo>
                  <a:lnTo>
                    <a:pt x="322" y="263"/>
                  </a:lnTo>
                  <a:lnTo>
                    <a:pt x="327" y="262"/>
                  </a:lnTo>
                  <a:lnTo>
                    <a:pt x="334" y="257"/>
                  </a:lnTo>
                  <a:lnTo>
                    <a:pt x="339" y="257"/>
                  </a:lnTo>
                  <a:lnTo>
                    <a:pt x="343" y="259"/>
                  </a:lnTo>
                  <a:lnTo>
                    <a:pt x="346" y="260"/>
                  </a:lnTo>
                  <a:lnTo>
                    <a:pt x="350" y="260"/>
                  </a:lnTo>
                  <a:lnTo>
                    <a:pt x="352" y="270"/>
                  </a:lnTo>
                  <a:lnTo>
                    <a:pt x="354" y="274"/>
                  </a:lnTo>
                  <a:lnTo>
                    <a:pt x="357" y="273"/>
                  </a:lnTo>
                  <a:lnTo>
                    <a:pt x="364" y="266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79" y="263"/>
                  </a:lnTo>
                  <a:lnTo>
                    <a:pt x="390" y="260"/>
                  </a:lnTo>
                  <a:lnTo>
                    <a:pt x="396" y="260"/>
                  </a:lnTo>
                  <a:lnTo>
                    <a:pt x="401" y="264"/>
                  </a:lnTo>
                  <a:lnTo>
                    <a:pt x="409" y="264"/>
                  </a:lnTo>
                  <a:lnTo>
                    <a:pt x="411" y="268"/>
                  </a:lnTo>
                  <a:lnTo>
                    <a:pt x="411" y="270"/>
                  </a:lnTo>
                  <a:lnTo>
                    <a:pt x="406" y="271"/>
                  </a:lnTo>
                  <a:lnTo>
                    <a:pt x="414" y="274"/>
                  </a:lnTo>
                  <a:lnTo>
                    <a:pt x="417" y="273"/>
                  </a:lnTo>
                  <a:lnTo>
                    <a:pt x="417" y="237"/>
                  </a:lnTo>
                  <a:lnTo>
                    <a:pt x="407" y="212"/>
                  </a:lnTo>
                  <a:lnTo>
                    <a:pt x="407" y="193"/>
                  </a:lnTo>
                  <a:lnTo>
                    <a:pt x="400" y="182"/>
                  </a:lnTo>
                  <a:lnTo>
                    <a:pt x="381" y="180"/>
                  </a:lnTo>
                  <a:lnTo>
                    <a:pt x="361" y="187"/>
                  </a:lnTo>
                  <a:lnTo>
                    <a:pt x="350" y="179"/>
                  </a:lnTo>
                  <a:lnTo>
                    <a:pt x="346" y="162"/>
                  </a:lnTo>
                  <a:lnTo>
                    <a:pt x="344" y="142"/>
                  </a:lnTo>
                  <a:lnTo>
                    <a:pt x="355" y="108"/>
                  </a:lnTo>
                  <a:lnTo>
                    <a:pt x="336" y="106"/>
                  </a:lnTo>
                  <a:lnTo>
                    <a:pt x="333" y="120"/>
                  </a:lnTo>
                  <a:lnTo>
                    <a:pt x="323" y="119"/>
                  </a:lnTo>
                  <a:lnTo>
                    <a:pt x="314" y="122"/>
                  </a:lnTo>
                  <a:lnTo>
                    <a:pt x="298" y="119"/>
                  </a:lnTo>
                  <a:lnTo>
                    <a:pt x="282" y="122"/>
                  </a:lnTo>
                  <a:lnTo>
                    <a:pt x="267" y="129"/>
                  </a:lnTo>
                  <a:lnTo>
                    <a:pt x="260" y="126"/>
                  </a:lnTo>
                  <a:lnTo>
                    <a:pt x="244" y="128"/>
                  </a:lnTo>
                  <a:lnTo>
                    <a:pt x="239" y="112"/>
                  </a:lnTo>
                  <a:lnTo>
                    <a:pt x="231" y="110"/>
                  </a:lnTo>
                  <a:lnTo>
                    <a:pt x="224" y="106"/>
                  </a:lnTo>
                  <a:lnTo>
                    <a:pt x="193" y="115"/>
                  </a:lnTo>
                  <a:lnTo>
                    <a:pt x="185" y="114"/>
                  </a:lnTo>
                  <a:lnTo>
                    <a:pt x="180" y="108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40" y="109"/>
                  </a:lnTo>
                  <a:lnTo>
                    <a:pt x="124" y="106"/>
                  </a:lnTo>
                  <a:lnTo>
                    <a:pt x="117" y="108"/>
                  </a:lnTo>
                  <a:lnTo>
                    <a:pt x="108" y="108"/>
                  </a:lnTo>
                  <a:lnTo>
                    <a:pt x="104" y="102"/>
                  </a:lnTo>
                  <a:lnTo>
                    <a:pt x="104" y="86"/>
                  </a:lnTo>
                  <a:lnTo>
                    <a:pt x="104" y="77"/>
                  </a:lnTo>
                  <a:lnTo>
                    <a:pt x="119" y="72"/>
                  </a:lnTo>
                  <a:lnTo>
                    <a:pt x="126" y="67"/>
                  </a:lnTo>
                  <a:lnTo>
                    <a:pt x="134" y="70"/>
                  </a:lnTo>
                  <a:lnTo>
                    <a:pt x="150" y="67"/>
                  </a:lnTo>
                  <a:lnTo>
                    <a:pt x="159" y="69"/>
                  </a:lnTo>
                  <a:lnTo>
                    <a:pt x="172" y="77"/>
                  </a:lnTo>
                  <a:lnTo>
                    <a:pt x="180" y="75"/>
                  </a:lnTo>
                  <a:lnTo>
                    <a:pt x="185" y="67"/>
                  </a:lnTo>
                  <a:lnTo>
                    <a:pt x="192" y="65"/>
                  </a:lnTo>
                  <a:lnTo>
                    <a:pt x="196" y="56"/>
                  </a:lnTo>
                  <a:lnTo>
                    <a:pt x="192" y="56"/>
                  </a:lnTo>
                  <a:lnTo>
                    <a:pt x="185" y="60"/>
                  </a:lnTo>
                  <a:lnTo>
                    <a:pt x="176" y="61"/>
                  </a:lnTo>
                  <a:lnTo>
                    <a:pt x="172" y="54"/>
                  </a:lnTo>
                  <a:lnTo>
                    <a:pt x="167" y="38"/>
                  </a:lnTo>
                  <a:lnTo>
                    <a:pt x="174" y="33"/>
                  </a:lnTo>
                  <a:lnTo>
                    <a:pt x="181" y="29"/>
                  </a:lnTo>
                  <a:lnTo>
                    <a:pt x="185" y="22"/>
                  </a:lnTo>
                  <a:lnTo>
                    <a:pt x="183" y="15"/>
                  </a:lnTo>
                  <a:lnTo>
                    <a:pt x="178" y="9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4" y="5"/>
                  </a:lnTo>
                  <a:lnTo>
                    <a:pt x="160" y="12"/>
                  </a:lnTo>
                  <a:lnTo>
                    <a:pt x="145" y="20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7" y="23"/>
                  </a:lnTo>
                  <a:lnTo>
                    <a:pt x="110" y="27"/>
                  </a:lnTo>
                  <a:lnTo>
                    <a:pt x="108" y="36"/>
                  </a:lnTo>
                  <a:lnTo>
                    <a:pt x="102" y="40"/>
                  </a:lnTo>
                  <a:lnTo>
                    <a:pt x="107" y="47"/>
                  </a:lnTo>
                  <a:lnTo>
                    <a:pt x="107" y="55"/>
                  </a:lnTo>
                  <a:lnTo>
                    <a:pt x="105" y="63"/>
                  </a:lnTo>
                  <a:lnTo>
                    <a:pt x="99" y="67"/>
                  </a:lnTo>
                  <a:lnTo>
                    <a:pt x="83" y="70"/>
                  </a:lnTo>
                  <a:lnTo>
                    <a:pt x="75" y="75"/>
                  </a:lnTo>
                  <a:lnTo>
                    <a:pt x="75" y="82"/>
                  </a:lnTo>
                  <a:lnTo>
                    <a:pt x="63" y="104"/>
                  </a:lnTo>
                  <a:lnTo>
                    <a:pt x="56" y="107"/>
                  </a:lnTo>
                  <a:lnTo>
                    <a:pt x="40" y="108"/>
                  </a:lnTo>
                  <a:lnTo>
                    <a:pt x="32" y="107"/>
                  </a:lnTo>
                  <a:lnTo>
                    <a:pt x="26" y="101"/>
                  </a:lnTo>
                  <a:lnTo>
                    <a:pt x="18" y="102"/>
                  </a:lnTo>
                  <a:lnTo>
                    <a:pt x="10" y="106"/>
                  </a:lnTo>
                  <a:lnTo>
                    <a:pt x="6" y="112"/>
                  </a:lnTo>
                  <a:lnTo>
                    <a:pt x="8" y="120"/>
                  </a:lnTo>
                  <a:lnTo>
                    <a:pt x="0" y="125"/>
                  </a:lnTo>
                  <a:lnTo>
                    <a:pt x="6" y="131"/>
                  </a:lnTo>
                  <a:lnTo>
                    <a:pt x="14" y="136"/>
                  </a:lnTo>
                  <a:lnTo>
                    <a:pt x="16" y="144"/>
                  </a:lnTo>
                  <a:lnTo>
                    <a:pt x="25" y="145"/>
                  </a:lnTo>
                  <a:lnTo>
                    <a:pt x="34" y="144"/>
                  </a:lnTo>
                  <a:lnTo>
                    <a:pt x="40" y="149"/>
                  </a:lnTo>
                  <a:lnTo>
                    <a:pt x="42" y="156"/>
                  </a:lnTo>
                  <a:lnTo>
                    <a:pt x="41" y="165"/>
                  </a:lnTo>
                  <a:lnTo>
                    <a:pt x="37" y="171"/>
                  </a:lnTo>
                  <a:lnTo>
                    <a:pt x="41" y="187"/>
                  </a:lnTo>
                  <a:lnTo>
                    <a:pt x="46" y="194"/>
                  </a:lnTo>
                  <a:lnTo>
                    <a:pt x="53" y="199"/>
                  </a:lnTo>
                  <a:lnTo>
                    <a:pt x="54" y="205"/>
                  </a:lnTo>
                  <a:lnTo>
                    <a:pt x="52" y="212"/>
                  </a:lnTo>
                  <a:lnTo>
                    <a:pt x="47" y="217"/>
                  </a:lnTo>
                  <a:lnTo>
                    <a:pt x="40" y="222"/>
                  </a:lnTo>
                  <a:lnTo>
                    <a:pt x="37" y="228"/>
                  </a:lnTo>
                  <a:lnTo>
                    <a:pt x="29" y="239"/>
                  </a:lnTo>
                  <a:lnTo>
                    <a:pt x="22" y="253"/>
                  </a:lnTo>
                  <a:lnTo>
                    <a:pt x="24" y="259"/>
                  </a:lnTo>
                  <a:lnTo>
                    <a:pt x="24" y="266"/>
                  </a:lnTo>
                  <a:lnTo>
                    <a:pt x="19" y="2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0" name="Freeform 60"/>
            <p:cNvSpPr>
              <a:spLocks noChangeAspect="1"/>
            </p:cNvSpPr>
            <p:nvPr/>
          </p:nvSpPr>
          <p:spPr bwMode="gray">
            <a:xfrm>
              <a:off x="7134361" y="3422211"/>
              <a:ext cx="4771" cy="6985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14" y="12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1" y="13"/>
                </a:cxn>
                <a:cxn ang="0">
                  <a:pos x="3" y="21"/>
                </a:cxn>
                <a:cxn ang="0">
                  <a:pos x="12" y="22"/>
                </a:cxn>
                <a:cxn ang="0">
                  <a:pos x="16" y="19"/>
                </a:cxn>
              </a:cxnLst>
              <a:rect l="0" t="0" r="r" b="b"/>
              <a:pathLst>
                <a:path w="16" h="22">
                  <a:moveTo>
                    <a:pt x="16" y="19"/>
                  </a:moveTo>
                  <a:lnTo>
                    <a:pt x="14" y="12"/>
                  </a:lnTo>
                  <a:lnTo>
                    <a:pt x="5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3" y="21"/>
                  </a:lnTo>
                  <a:lnTo>
                    <a:pt x="12" y="22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1" name="Freeform 61"/>
            <p:cNvSpPr>
              <a:spLocks noChangeAspect="1"/>
            </p:cNvSpPr>
            <p:nvPr/>
          </p:nvSpPr>
          <p:spPr bwMode="gray">
            <a:xfrm>
              <a:off x="7145493" y="3425703"/>
              <a:ext cx="4771" cy="3492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6" y="9"/>
                </a:cxn>
                <a:cxn ang="0">
                  <a:pos x="14" y="6"/>
                </a:cxn>
                <a:cxn ang="0">
                  <a:pos x="15" y="4"/>
                </a:cxn>
              </a:cxnLst>
              <a:rect l="0" t="0" r="r" b="b"/>
              <a:pathLst>
                <a:path w="15" h="9">
                  <a:moveTo>
                    <a:pt x="15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6" y="9"/>
                  </a:lnTo>
                  <a:lnTo>
                    <a:pt x="14" y="6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2" name="Freeform 62"/>
            <p:cNvSpPr>
              <a:spLocks noChangeAspect="1"/>
            </p:cNvSpPr>
            <p:nvPr/>
          </p:nvSpPr>
          <p:spPr bwMode="gray">
            <a:xfrm>
              <a:off x="7126411" y="3429195"/>
              <a:ext cx="3180" cy="349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2" y="8"/>
                </a:cxn>
                <a:cxn ang="0">
                  <a:pos x="11" y="8"/>
                </a:cxn>
                <a:cxn ang="0">
                  <a:pos x="12" y="6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3" name="Freeform 63"/>
            <p:cNvSpPr>
              <a:spLocks noChangeAspect="1"/>
            </p:cNvSpPr>
            <p:nvPr/>
          </p:nvSpPr>
          <p:spPr bwMode="gray">
            <a:xfrm>
              <a:off x="6951496" y="3464118"/>
              <a:ext cx="251242" cy="209536"/>
            </a:xfrm>
            <a:custGeom>
              <a:avLst/>
              <a:gdLst/>
              <a:ahLst/>
              <a:cxnLst>
                <a:cxn ang="0">
                  <a:pos x="65" y="487"/>
                </a:cxn>
                <a:cxn ang="0">
                  <a:pos x="14" y="447"/>
                </a:cxn>
                <a:cxn ang="0">
                  <a:pos x="3" y="371"/>
                </a:cxn>
                <a:cxn ang="0">
                  <a:pos x="0" y="299"/>
                </a:cxn>
                <a:cxn ang="0">
                  <a:pos x="40" y="223"/>
                </a:cxn>
                <a:cxn ang="0">
                  <a:pos x="57" y="206"/>
                </a:cxn>
                <a:cxn ang="0">
                  <a:pos x="98" y="221"/>
                </a:cxn>
                <a:cxn ang="0">
                  <a:pos x="139" y="210"/>
                </a:cxn>
                <a:cxn ang="0">
                  <a:pos x="146" y="184"/>
                </a:cxn>
                <a:cxn ang="0">
                  <a:pos x="186" y="168"/>
                </a:cxn>
                <a:cxn ang="0">
                  <a:pos x="224" y="142"/>
                </a:cxn>
                <a:cxn ang="0">
                  <a:pos x="235" y="95"/>
                </a:cxn>
                <a:cxn ang="0">
                  <a:pos x="259" y="83"/>
                </a:cxn>
                <a:cxn ang="0">
                  <a:pos x="283" y="65"/>
                </a:cxn>
                <a:cxn ang="0">
                  <a:pos x="331" y="77"/>
                </a:cxn>
                <a:cxn ang="0">
                  <a:pos x="396" y="82"/>
                </a:cxn>
                <a:cxn ang="0">
                  <a:pos x="430" y="94"/>
                </a:cxn>
                <a:cxn ang="0">
                  <a:pos x="462" y="81"/>
                </a:cxn>
                <a:cxn ang="0">
                  <a:pos x="489" y="87"/>
                </a:cxn>
                <a:cxn ang="0">
                  <a:pos x="500" y="59"/>
                </a:cxn>
                <a:cxn ang="0">
                  <a:pos x="528" y="63"/>
                </a:cxn>
                <a:cxn ang="0">
                  <a:pos x="542" y="27"/>
                </a:cxn>
                <a:cxn ang="0">
                  <a:pos x="567" y="3"/>
                </a:cxn>
                <a:cxn ang="0">
                  <a:pos x="590" y="28"/>
                </a:cxn>
                <a:cxn ang="0">
                  <a:pos x="606" y="38"/>
                </a:cxn>
                <a:cxn ang="0">
                  <a:pos x="605" y="62"/>
                </a:cxn>
                <a:cxn ang="0">
                  <a:pos x="601" y="100"/>
                </a:cxn>
                <a:cxn ang="0">
                  <a:pos x="623" y="122"/>
                </a:cxn>
                <a:cxn ang="0">
                  <a:pos x="676" y="92"/>
                </a:cxn>
                <a:cxn ang="0">
                  <a:pos x="704" y="75"/>
                </a:cxn>
                <a:cxn ang="0">
                  <a:pos x="727" y="73"/>
                </a:cxn>
                <a:cxn ang="0">
                  <a:pos x="741" y="81"/>
                </a:cxn>
                <a:cxn ang="0">
                  <a:pos x="778" y="77"/>
                </a:cxn>
                <a:cxn ang="0">
                  <a:pos x="785" y="84"/>
                </a:cxn>
                <a:cxn ang="0">
                  <a:pos x="768" y="94"/>
                </a:cxn>
                <a:cxn ang="0">
                  <a:pos x="759" y="108"/>
                </a:cxn>
                <a:cxn ang="0">
                  <a:pos x="725" y="109"/>
                </a:cxn>
                <a:cxn ang="0">
                  <a:pos x="665" y="114"/>
                </a:cxn>
                <a:cxn ang="0">
                  <a:pos x="638" y="129"/>
                </a:cxn>
                <a:cxn ang="0">
                  <a:pos x="622" y="141"/>
                </a:cxn>
                <a:cxn ang="0">
                  <a:pos x="594" y="158"/>
                </a:cxn>
                <a:cxn ang="0">
                  <a:pos x="605" y="183"/>
                </a:cxn>
                <a:cxn ang="0">
                  <a:pos x="608" y="218"/>
                </a:cxn>
                <a:cxn ang="0">
                  <a:pos x="592" y="249"/>
                </a:cxn>
                <a:cxn ang="0">
                  <a:pos x="582" y="277"/>
                </a:cxn>
                <a:cxn ang="0">
                  <a:pos x="569" y="304"/>
                </a:cxn>
                <a:cxn ang="0">
                  <a:pos x="520" y="302"/>
                </a:cxn>
                <a:cxn ang="0">
                  <a:pos x="535" y="336"/>
                </a:cxn>
                <a:cxn ang="0">
                  <a:pos x="517" y="361"/>
                </a:cxn>
                <a:cxn ang="0">
                  <a:pos x="489" y="384"/>
                </a:cxn>
                <a:cxn ang="0">
                  <a:pos x="481" y="404"/>
                </a:cxn>
                <a:cxn ang="0">
                  <a:pos x="463" y="460"/>
                </a:cxn>
                <a:cxn ang="0">
                  <a:pos x="444" y="445"/>
                </a:cxn>
                <a:cxn ang="0">
                  <a:pos x="425" y="448"/>
                </a:cxn>
                <a:cxn ang="0">
                  <a:pos x="391" y="468"/>
                </a:cxn>
                <a:cxn ang="0">
                  <a:pos x="390" y="479"/>
                </a:cxn>
                <a:cxn ang="0">
                  <a:pos x="352" y="476"/>
                </a:cxn>
                <a:cxn ang="0">
                  <a:pos x="321" y="520"/>
                </a:cxn>
                <a:cxn ang="0">
                  <a:pos x="321" y="566"/>
                </a:cxn>
                <a:cxn ang="0">
                  <a:pos x="226" y="587"/>
                </a:cxn>
                <a:cxn ang="0">
                  <a:pos x="197" y="599"/>
                </a:cxn>
                <a:cxn ang="0">
                  <a:pos x="129" y="594"/>
                </a:cxn>
                <a:cxn ang="0">
                  <a:pos x="101" y="598"/>
                </a:cxn>
              </a:cxnLst>
              <a:rect l="0" t="0" r="r" b="b"/>
              <a:pathLst>
                <a:path w="788" h="599">
                  <a:moveTo>
                    <a:pt x="24" y="572"/>
                  </a:moveTo>
                  <a:lnTo>
                    <a:pt x="36" y="547"/>
                  </a:lnTo>
                  <a:lnTo>
                    <a:pt x="59" y="519"/>
                  </a:lnTo>
                  <a:lnTo>
                    <a:pt x="65" y="502"/>
                  </a:lnTo>
                  <a:lnTo>
                    <a:pt x="65" y="487"/>
                  </a:lnTo>
                  <a:lnTo>
                    <a:pt x="59" y="471"/>
                  </a:lnTo>
                  <a:lnTo>
                    <a:pt x="48" y="461"/>
                  </a:lnTo>
                  <a:lnTo>
                    <a:pt x="36" y="461"/>
                  </a:lnTo>
                  <a:lnTo>
                    <a:pt x="24" y="458"/>
                  </a:lnTo>
                  <a:lnTo>
                    <a:pt x="14" y="447"/>
                  </a:lnTo>
                  <a:lnTo>
                    <a:pt x="12" y="434"/>
                  </a:lnTo>
                  <a:lnTo>
                    <a:pt x="15" y="417"/>
                  </a:lnTo>
                  <a:lnTo>
                    <a:pt x="12" y="399"/>
                  </a:lnTo>
                  <a:lnTo>
                    <a:pt x="6" y="383"/>
                  </a:lnTo>
                  <a:lnTo>
                    <a:pt x="3" y="371"/>
                  </a:lnTo>
                  <a:lnTo>
                    <a:pt x="6" y="353"/>
                  </a:lnTo>
                  <a:lnTo>
                    <a:pt x="15" y="335"/>
                  </a:lnTo>
                  <a:lnTo>
                    <a:pt x="14" y="324"/>
                  </a:lnTo>
                  <a:lnTo>
                    <a:pt x="0" y="319"/>
                  </a:lnTo>
                  <a:lnTo>
                    <a:pt x="0" y="299"/>
                  </a:lnTo>
                  <a:lnTo>
                    <a:pt x="0" y="289"/>
                  </a:lnTo>
                  <a:lnTo>
                    <a:pt x="21" y="281"/>
                  </a:lnTo>
                  <a:lnTo>
                    <a:pt x="21" y="266"/>
                  </a:lnTo>
                  <a:lnTo>
                    <a:pt x="35" y="244"/>
                  </a:lnTo>
                  <a:lnTo>
                    <a:pt x="40" y="223"/>
                  </a:lnTo>
                  <a:lnTo>
                    <a:pt x="40" y="206"/>
                  </a:lnTo>
                  <a:lnTo>
                    <a:pt x="42" y="192"/>
                  </a:lnTo>
                  <a:lnTo>
                    <a:pt x="48" y="196"/>
                  </a:lnTo>
                  <a:lnTo>
                    <a:pt x="54" y="202"/>
                  </a:lnTo>
                  <a:lnTo>
                    <a:pt x="57" y="206"/>
                  </a:lnTo>
                  <a:lnTo>
                    <a:pt x="68" y="208"/>
                  </a:lnTo>
                  <a:lnTo>
                    <a:pt x="80" y="206"/>
                  </a:lnTo>
                  <a:lnTo>
                    <a:pt x="86" y="211"/>
                  </a:lnTo>
                  <a:lnTo>
                    <a:pt x="94" y="215"/>
                  </a:lnTo>
                  <a:lnTo>
                    <a:pt x="98" y="221"/>
                  </a:lnTo>
                  <a:lnTo>
                    <a:pt x="103" y="221"/>
                  </a:lnTo>
                  <a:lnTo>
                    <a:pt x="111" y="219"/>
                  </a:lnTo>
                  <a:lnTo>
                    <a:pt x="124" y="219"/>
                  </a:lnTo>
                  <a:lnTo>
                    <a:pt x="130" y="213"/>
                  </a:lnTo>
                  <a:lnTo>
                    <a:pt x="139" y="210"/>
                  </a:lnTo>
                  <a:lnTo>
                    <a:pt x="143" y="207"/>
                  </a:lnTo>
                  <a:lnTo>
                    <a:pt x="145" y="195"/>
                  </a:lnTo>
                  <a:lnTo>
                    <a:pt x="149" y="194"/>
                  </a:lnTo>
                  <a:lnTo>
                    <a:pt x="153" y="189"/>
                  </a:lnTo>
                  <a:lnTo>
                    <a:pt x="146" y="184"/>
                  </a:lnTo>
                  <a:lnTo>
                    <a:pt x="146" y="178"/>
                  </a:lnTo>
                  <a:lnTo>
                    <a:pt x="154" y="179"/>
                  </a:lnTo>
                  <a:lnTo>
                    <a:pt x="160" y="176"/>
                  </a:lnTo>
                  <a:lnTo>
                    <a:pt x="178" y="173"/>
                  </a:lnTo>
                  <a:lnTo>
                    <a:pt x="186" y="168"/>
                  </a:lnTo>
                  <a:lnTo>
                    <a:pt x="194" y="164"/>
                  </a:lnTo>
                  <a:lnTo>
                    <a:pt x="200" y="158"/>
                  </a:lnTo>
                  <a:lnTo>
                    <a:pt x="208" y="157"/>
                  </a:lnTo>
                  <a:lnTo>
                    <a:pt x="223" y="147"/>
                  </a:lnTo>
                  <a:lnTo>
                    <a:pt x="224" y="142"/>
                  </a:lnTo>
                  <a:lnTo>
                    <a:pt x="224" y="135"/>
                  </a:lnTo>
                  <a:lnTo>
                    <a:pt x="226" y="122"/>
                  </a:lnTo>
                  <a:lnTo>
                    <a:pt x="229" y="119"/>
                  </a:lnTo>
                  <a:lnTo>
                    <a:pt x="235" y="102"/>
                  </a:lnTo>
                  <a:lnTo>
                    <a:pt x="235" y="95"/>
                  </a:lnTo>
                  <a:lnTo>
                    <a:pt x="236" y="93"/>
                  </a:lnTo>
                  <a:lnTo>
                    <a:pt x="240" y="89"/>
                  </a:lnTo>
                  <a:lnTo>
                    <a:pt x="245" y="83"/>
                  </a:lnTo>
                  <a:lnTo>
                    <a:pt x="253" y="82"/>
                  </a:lnTo>
                  <a:lnTo>
                    <a:pt x="259" y="83"/>
                  </a:lnTo>
                  <a:lnTo>
                    <a:pt x="274" y="83"/>
                  </a:lnTo>
                  <a:lnTo>
                    <a:pt x="277" y="82"/>
                  </a:lnTo>
                  <a:lnTo>
                    <a:pt x="279" y="77"/>
                  </a:lnTo>
                  <a:lnTo>
                    <a:pt x="280" y="68"/>
                  </a:lnTo>
                  <a:lnTo>
                    <a:pt x="283" y="65"/>
                  </a:lnTo>
                  <a:lnTo>
                    <a:pt x="288" y="65"/>
                  </a:lnTo>
                  <a:lnTo>
                    <a:pt x="293" y="65"/>
                  </a:lnTo>
                  <a:lnTo>
                    <a:pt x="306" y="73"/>
                  </a:lnTo>
                  <a:lnTo>
                    <a:pt x="316" y="77"/>
                  </a:lnTo>
                  <a:lnTo>
                    <a:pt x="331" y="77"/>
                  </a:lnTo>
                  <a:lnTo>
                    <a:pt x="360" y="76"/>
                  </a:lnTo>
                  <a:lnTo>
                    <a:pt x="366" y="78"/>
                  </a:lnTo>
                  <a:lnTo>
                    <a:pt x="374" y="83"/>
                  </a:lnTo>
                  <a:lnTo>
                    <a:pt x="383" y="81"/>
                  </a:lnTo>
                  <a:lnTo>
                    <a:pt x="396" y="82"/>
                  </a:lnTo>
                  <a:lnTo>
                    <a:pt x="401" y="87"/>
                  </a:lnTo>
                  <a:lnTo>
                    <a:pt x="414" y="102"/>
                  </a:lnTo>
                  <a:lnTo>
                    <a:pt x="422" y="99"/>
                  </a:lnTo>
                  <a:lnTo>
                    <a:pt x="429" y="99"/>
                  </a:lnTo>
                  <a:lnTo>
                    <a:pt x="430" y="94"/>
                  </a:lnTo>
                  <a:lnTo>
                    <a:pt x="444" y="87"/>
                  </a:lnTo>
                  <a:lnTo>
                    <a:pt x="449" y="86"/>
                  </a:lnTo>
                  <a:lnTo>
                    <a:pt x="453" y="87"/>
                  </a:lnTo>
                  <a:lnTo>
                    <a:pt x="456" y="83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71" y="87"/>
                  </a:lnTo>
                  <a:lnTo>
                    <a:pt x="484" y="92"/>
                  </a:lnTo>
                  <a:lnTo>
                    <a:pt x="488" y="89"/>
                  </a:lnTo>
                  <a:lnTo>
                    <a:pt x="489" y="87"/>
                  </a:lnTo>
                  <a:lnTo>
                    <a:pt x="489" y="82"/>
                  </a:lnTo>
                  <a:lnTo>
                    <a:pt x="487" y="78"/>
                  </a:lnTo>
                  <a:lnTo>
                    <a:pt x="485" y="71"/>
                  </a:lnTo>
                  <a:lnTo>
                    <a:pt x="495" y="59"/>
                  </a:lnTo>
                  <a:lnTo>
                    <a:pt x="500" y="59"/>
                  </a:lnTo>
                  <a:lnTo>
                    <a:pt x="506" y="61"/>
                  </a:lnTo>
                  <a:lnTo>
                    <a:pt x="514" y="59"/>
                  </a:lnTo>
                  <a:lnTo>
                    <a:pt x="522" y="65"/>
                  </a:lnTo>
                  <a:lnTo>
                    <a:pt x="526" y="65"/>
                  </a:lnTo>
                  <a:lnTo>
                    <a:pt x="528" y="63"/>
                  </a:lnTo>
                  <a:lnTo>
                    <a:pt x="536" y="56"/>
                  </a:lnTo>
                  <a:lnTo>
                    <a:pt x="537" y="51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42" y="27"/>
                  </a:lnTo>
                  <a:lnTo>
                    <a:pt x="553" y="11"/>
                  </a:lnTo>
                  <a:lnTo>
                    <a:pt x="555" y="9"/>
                  </a:lnTo>
                  <a:lnTo>
                    <a:pt x="559" y="3"/>
                  </a:lnTo>
                  <a:lnTo>
                    <a:pt x="560" y="2"/>
                  </a:lnTo>
                  <a:lnTo>
                    <a:pt x="567" y="3"/>
                  </a:lnTo>
                  <a:lnTo>
                    <a:pt x="571" y="0"/>
                  </a:lnTo>
                  <a:lnTo>
                    <a:pt x="581" y="2"/>
                  </a:lnTo>
                  <a:lnTo>
                    <a:pt x="594" y="14"/>
                  </a:lnTo>
                  <a:lnTo>
                    <a:pt x="594" y="20"/>
                  </a:lnTo>
                  <a:lnTo>
                    <a:pt x="590" y="28"/>
                  </a:lnTo>
                  <a:lnTo>
                    <a:pt x="590" y="33"/>
                  </a:lnTo>
                  <a:lnTo>
                    <a:pt x="591" y="35"/>
                  </a:lnTo>
                  <a:lnTo>
                    <a:pt x="596" y="38"/>
                  </a:lnTo>
                  <a:lnTo>
                    <a:pt x="602" y="36"/>
                  </a:lnTo>
                  <a:lnTo>
                    <a:pt x="606" y="38"/>
                  </a:lnTo>
                  <a:lnTo>
                    <a:pt x="606" y="40"/>
                  </a:lnTo>
                  <a:lnTo>
                    <a:pt x="607" y="44"/>
                  </a:lnTo>
                  <a:lnTo>
                    <a:pt x="605" y="46"/>
                  </a:lnTo>
                  <a:lnTo>
                    <a:pt x="603" y="51"/>
                  </a:lnTo>
                  <a:lnTo>
                    <a:pt x="605" y="62"/>
                  </a:lnTo>
                  <a:lnTo>
                    <a:pt x="603" y="67"/>
                  </a:lnTo>
                  <a:lnTo>
                    <a:pt x="601" y="72"/>
                  </a:lnTo>
                  <a:lnTo>
                    <a:pt x="601" y="82"/>
                  </a:lnTo>
                  <a:lnTo>
                    <a:pt x="598" y="92"/>
                  </a:lnTo>
                  <a:lnTo>
                    <a:pt x="601" y="100"/>
                  </a:lnTo>
                  <a:lnTo>
                    <a:pt x="607" y="111"/>
                  </a:lnTo>
                  <a:lnTo>
                    <a:pt x="612" y="122"/>
                  </a:lnTo>
                  <a:lnTo>
                    <a:pt x="613" y="124"/>
                  </a:lnTo>
                  <a:lnTo>
                    <a:pt x="618" y="125"/>
                  </a:lnTo>
                  <a:lnTo>
                    <a:pt x="623" y="122"/>
                  </a:lnTo>
                  <a:lnTo>
                    <a:pt x="635" y="115"/>
                  </a:lnTo>
                  <a:lnTo>
                    <a:pt x="648" y="105"/>
                  </a:lnTo>
                  <a:lnTo>
                    <a:pt x="670" y="99"/>
                  </a:lnTo>
                  <a:lnTo>
                    <a:pt x="671" y="98"/>
                  </a:lnTo>
                  <a:lnTo>
                    <a:pt x="676" y="92"/>
                  </a:lnTo>
                  <a:lnTo>
                    <a:pt x="683" y="87"/>
                  </a:lnTo>
                  <a:lnTo>
                    <a:pt x="684" y="84"/>
                  </a:lnTo>
                  <a:lnTo>
                    <a:pt x="689" y="83"/>
                  </a:lnTo>
                  <a:lnTo>
                    <a:pt x="699" y="77"/>
                  </a:lnTo>
                  <a:lnTo>
                    <a:pt x="704" y="75"/>
                  </a:lnTo>
                  <a:lnTo>
                    <a:pt x="711" y="70"/>
                  </a:lnTo>
                  <a:lnTo>
                    <a:pt x="716" y="70"/>
                  </a:lnTo>
                  <a:lnTo>
                    <a:pt x="720" y="72"/>
                  </a:lnTo>
                  <a:lnTo>
                    <a:pt x="723" y="73"/>
                  </a:lnTo>
                  <a:lnTo>
                    <a:pt x="727" y="73"/>
                  </a:lnTo>
                  <a:lnTo>
                    <a:pt x="729" y="83"/>
                  </a:lnTo>
                  <a:lnTo>
                    <a:pt x="731" y="87"/>
                  </a:lnTo>
                  <a:lnTo>
                    <a:pt x="734" y="86"/>
                  </a:lnTo>
                  <a:lnTo>
                    <a:pt x="741" y="79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56" y="76"/>
                  </a:lnTo>
                  <a:lnTo>
                    <a:pt x="767" y="75"/>
                  </a:lnTo>
                  <a:lnTo>
                    <a:pt x="773" y="75"/>
                  </a:lnTo>
                  <a:lnTo>
                    <a:pt x="778" y="77"/>
                  </a:lnTo>
                  <a:lnTo>
                    <a:pt x="785" y="77"/>
                  </a:lnTo>
                  <a:lnTo>
                    <a:pt x="788" y="81"/>
                  </a:lnTo>
                  <a:lnTo>
                    <a:pt x="788" y="83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3" y="84"/>
                  </a:lnTo>
                  <a:lnTo>
                    <a:pt x="778" y="83"/>
                  </a:lnTo>
                  <a:lnTo>
                    <a:pt x="774" y="83"/>
                  </a:lnTo>
                  <a:lnTo>
                    <a:pt x="766" y="92"/>
                  </a:lnTo>
                  <a:lnTo>
                    <a:pt x="768" y="94"/>
                  </a:lnTo>
                  <a:lnTo>
                    <a:pt x="774" y="97"/>
                  </a:lnTo>
                  <a:lnTo>
                    <a:pt x="775" y="102"/>
                  </a:lnTo>
                  <a:lnTo>
                    <a:pt x="775" y="106"/>
                  </a:lnTo>
                  <a:lnTo>
                    <a:pt x="764" y="104"/>
                  </a:lnTo>
                  <a:lnTo>
                    <a:pt x="759" y="108"/>
                  </a:lnTo>
                  <a:lnTo>
                    <a:pt x="757" y="108"/>
                  </a:lnTo>
                  <a:lnTo>
                    <a:pt x="751" y="113"/>
                  </a:lnTo>
                  <a:lnTo>
                    <a:pt x="746" y="113"/>
                  </a:lnTo>
                  <a:lnTo>
                    <a:pt x="732" y="108"/>
                  </a:lnTo>
                  <a:lnTo>
                    <a:pt x="725" y="109"/>
                  </a:lnTo>
                  <a:lnTo>
                    <a:pt x="721" y="108"/>
                  </a:lnTo>
                  <a:lnTo>
                    <a:pt x="686" y="110"/>
                  </a:lnTo>
                  <a:lnTo>
                    <a:pt x="682" y="110"/>
                  </a:lnTo>
                  <a:lnTo>
                    <a:pt x="672" y="114"/>
                  </a:lnTo>
                  <a:lnTo>
                    <a:pt x="665" y="114"/>
                  </a:lnTo>
                  <a:lnTo>
                    <a:pt x="656" y="120"/>
                  </a:lnTo>
                  <a:lnTo>
                    <a:pt x="648" y="121"/>
                  </a:lnTo>
                  <a:lnTo>
                    <a:pt x="643" y="124"/>
                  </a:lnTo>
                  <a:lnTo>
                    <a:pt x="639" y="125"/>
                  </a:lnTo>
                  <a:lnTo>
                    <a:pt x="638" y="129"/>
                  </a:lnTo>
                  <a:lnTo>
                    <a:pt x="635" y="131"/>
                  </a:lnTo>
                  <a:lnTo>
                    <a:pt x="625" y="134"/>
                  </a:lnTo>
                  <a:lnTo>
                    <a:pt x="624" y="136"/>
                  </a:lnTo>
                  <a:lnTo>
                    <a:pt x="625" y="140"/>
                  </a:lnTo>
                  <a:lnTo>
                    <a:pt x="622" y="141"/>
                  </a:lnTo>
                  <a:lnTo>
                    <a:pt x="617" y="138"/>
                  </a:lnTo>
                  <a:lnTo>
                    <a:pt x="612" y="138"/>
                  </a:lnTo>
                  <a:lnTo>
                    <a:pt x="611" y="140"/>
                  </a:lnTo>
                  <a:lnTo>
                    <a:pt x="610" y="145"/>
                  </a:lnTo>
                  <a:lnTo>
                    <a:pt x="594" y="158"/>
                  </a:lnTo>
                  <a:lnTo>
                    <a:pt x="590" y="162"/>
                  </a:lnTo>
                  <a:lnTo>
                    <a:pt x="589" y="168"/>
                  </a:lnTo>
                  <a:lnTo>
                    <a:pt x="590" y="170"/>
                  </a:lnTo>
                  <a:lnTo>
                    <a:pt x="598" y="175"/>
                  </a:lnTo>
                  <a:lnTo>
                    <a:pt x="605" y="183"/>
                  </a:lnTo>
                  <a:lnTo>
                    <a:pt x="608" y="196"/>
                  </a:lnTo>
                  <a:lnTo>
                    <a:pt x="612" y="206"/>
                  </a:lnTo>
                  <a:lnTo>
                    <a:pt x="612" y="207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11" y="222"/>
                  </a:lnTo>
                  <a:lnTo>
                    <a:pt x="610" y="228"/>
                  </a:lnTo>
                  <a:lnTo>
                    <a:pt x="606" y="235"/>
                  </a:lnTo>
                  <a:lnTo>
                    <a:pt x="601" y="243"/>
                  </a:lnTo>
                  <a:lnTo>
                    <a:pt x="592" y="249"/>
                  </a:lnTo>
                  <a:lnTo>
                    <a:pt x="585" y="258"/>
                  </a:lnTo>
                  <a:lnTo>
                    <a:pt x="581" y="265"/>
                  </a:lnTo>
                  <a:lnTo>
                    <a:pt x="578" y="269"/>
                  </a:lnTo>
                  <a:lnTo>
                    <a:pt x="578" y="275"/>
                  </a:lnTo>
                  <a:lnTo>
                    <a:pt x="582" y="277"/>
                  </a:lnTo>
                  <a:lnTo>
                    <a:pt x="586" y="280"/>
                  </a:lnTo>
                  <a:lnTo>
                    <a:pt x="582" y="283"/>
                  </a:lnTo>
                  <a:lnTo>
                    <a:pt x="582" y="291"/>
                  </a:lnTo>
                  <a:lnTo>
                    <a:pt x="575" y="301"/>
                  </a:lnTo>
                  <a:lnTo>
                    <a:pt x="569" y="304"/>
                  </a:lnTo>
                  <a:lnTo>
                    <a:pt x="558" y="307"/>
                  </a:lnTo>
                  <a:lnTo>
                    <a:pt x="547" y="305"/>
                  </a:lnTo>
                  <a:lnTo>
                    <a:pt x="528" y="301"/>
                  </a:lnTo>
                  <a:lnTo>
                    <a:pt x="524" y="299"/>
                  </a:lnTo>
                  <a:lnTo>
                    <a:pt x="520" y="302"/>
                  </a:lnTo>
                  <a:lnTo>
                    <a:pt x="517" y="307"/>
                  </a:lnTo>
                  <a:lnTo>
                    <a:pt x="520" y="310"/>
                  </a:lnTo>
                  <a:lnTo>
                    <a:pt x="525" y="320"/>
                  </a:lnTo>
                  <a:lnTo>
                    <a:pt x="530" y="320"/>
                  </a:lnTo>
                  <a:lnTo>
                    <a:pt x="535" y="336"/>
                  </a:lnTo>
                  <a:lnTo>
                    <a:pt x="539" y="341"/>
                  </a:lnTo>
                  <a:lnTo>
                    <a:pt x="539" y="345"/>
                  </a:lnTo>
                  <a:lnTo>
                    <a:pt x="533" y="351"/>
                  </a:lnTo>
                  <a:lnTo>
                    <a:pt x="527" y="353"/>
                  </a:lnTo>
                  <a:lnTo>
                    <a:pt x="517" y="361"/>
                  </a:lnTo>
                  <a:lnTo>
                    <a:pt x="509" y="360"/>
                  </a:lnTo>
                  <a:lnTo>
                    <a:pt x="498" y="363"/>
                  </a:lnTo>
                  <a:lnTo>
                    <a:pt x="496" y="377"/>
                  </a:lnTo>
                  <a:lnTo>
                    <a:pt x="490" y="379"/>
                  </a:lnTo>
                  <a:lnTo>
                    <a:pt x="489" y="384"/>
                  </a:lnTo>
                  <a:lnTo>
                    <a:pt x="490" y="390"/>
                  </a:lnTo>
                  <a:lnTo>
                    <a:pt x="489" y="394"/>
                  </a:lnTo>
                  <a:lnTo>
                    <a:pt x="487" y="394"/>
                  </a:lnTo>
                  <a:lnTo>
                    <a:pt x="483" y="399"/>
                  </a:lnTo>
                  <a:lnTo>
                    <a:pt x="481" y="404"/>
                  </a:lnTo>
                  <a:lnTo>
                    <a:pt x="479" y="407"/>
                  </a:lnTo>
                  <a:lnTo>
                    <a:pt x="481" y="425"/>
                  </a:lnTo>
                  <a:lnTo>
                    <a:pt x="483" y="437"/>
                  </a:lnTo>
                  <a:lnTo>
                    <a:pt x="483" y="43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5" y="458"/>
                  </a:lnTo>
                  <a:lnTo>
                    <a:pt x="452" y="454"/>
                  </a:lnTo>
                  <a:lnTo>
                    <a:pt x="451" y="450"/>
                  </a:lnTo>
                  <a:lnTo>
                    <a:pt x="444" y="445"/>
                  </a:lnTo>
                  <a:lnTo>
                    <a:pt x="440" y="445"/>
                  </a:lnTo>
                  <a:lnTo>
                    <a:pt x="438" y="449"/>
                  </a:lnTo>
                  <a:lnTo>
                    <a:pt x="441" y="450"/>
                  </a:lnTo>
                  <a:lnTo>
                    <a:pt x="441" y="453"/>
                  </a:lnTo>
                  <a:lnTo>
                    <a:pt x="425" y="448"/>
                  </a:lnTo>
                  <a:lnTo>
                    <a:pt x="419" y="448"/>
                  </a:lnTo>
                  <a:lnTo>
                    <a:pt x="414" y="450"/>
                  </a:lnTo>
                  <a:lnTo>
                    <a:pt x="412" y="455"/>
                  </a:lnTo>
                  <a:lnTo>
                    <a:pt x="395" y="464"/>
                  </a:lnTo>
                  <a:lnTo>
                    <a:pt x="391" y="468"/>
                  </a:lnTo>
                  <a:lnTo>
                    <a:pt x="392" y="470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7"/>
                  </a:lnTo>
                  <a:lnTo>
                    <a:pt x="390" y="479"/>
                  </a:lnTo>
                  <a:lnTo>
                    <a:pt x="377" y="481"/>
                  </a:lnTo>
                  <a:lnTo>
                    <a:pt x="368" y="484"/>
                  </a:lnTo>
                  <a:lnTo>
                    <a:pt x="356" y="482"/>
                  </a:lnTo>
                  <a:lnTo>
                    <a:pt x="356" y="479"/>
                  </a:lnTo>
                  <a:lnTo>
                    <a:pt x="352" y="476"/>
                  </a:lnTo>
                  <a:lnTo>
                    <a:pt x="345" y="480"/>
                  </a:lnTo>
                  <a:lnTo>
                    <a:pt x="339" y="491"/>
                  </a:lnTo>
                  <a:lnTo>
                    <a:pt x="327" y="500"/>
                  </a:lnTo>
                  <a:lnTo>
                    <a:pt x="325" y="506"/>
                  </a:lnTo>
                  <a:lnTo>
                    <a:pt x="321" y="520"/>
                  </a:lnTo>
                  <a:lnTo>
                    <a:pt x="322" y="533"/>
                  </a:lnTo>
                  <a:lnTo>
                    <a:pt x="318" y="552"/>
                  </a:lnTo>
                  <a:lnTo>
                    <a:pt x="318" y="556"/>
                  </a:lnTo>
                  <a:lnTo>
                    <a:pt x="322" y="560"/>
                  </a:lnTo>
                  <a:lnTo>
                    <a:pt x="321" y="566"/>
                  </a:lnTo>
                  <a:lnTo>
                    <a:pt x="313" y="572"/>
                  </a:lnTo>
                  <a:lnTo>
                    <a:pt x="288" y="577"/>
                  </a:lnTo>
                  <a:lnTo>
                    <a:pt x="268" y="584"/>
                  </a:lnTo>
                  <a:lnTo>
                    <a:pt x="252" y="588"/>
                  </a:lnTo>
                  <a:lnTo>
                    <a:pt x="226" y="587"/>
                  </a:lnTo>
                  <a:lnTo>
                    <a:pt x="213" y="587"/>
                  </a:lnTo>
                  <a:lnTo>
                    <a:pt x="207" y="589"/>
                  </a:lnTo>
                  <a:lnTo>
                    <a:pt x="203" y="592"/>
                  </a:lnTo>
                  <a:lnTo>
                    <a:pt x="200" y="597"/>
                  </a:lnTo>
                  <a:lnTo>
                    <a:pt x="197" y="599"/>
                  </a:lnTo>
                  <a:lnTo>
                    <a:pt x="181" y="592"/>
                  </a:lnTo>
                  <a:lnTo>
                    <a:pt x="164" y="592"/>
                  </a:lnTo>
                  <a:lnTo>
                    <a:pt x="149" y="594"/>
                  </a:lnTo>
                  <a:lnTo>
                    <a:pt x="138" y="593"/>
                  </a:lnTo>
                  <a:lnTo>
                    <a:pt x="129" y="594"/>
                  </a:lnTo>
                  <a:lnTo>
                    <a:pt x="119" y="594"/>
                  </a:lnTo>
                  <a:lnTo>
                    <a:pt x="116" y="595"/>
                  </a:lnTo>
                  <a:lnTo>
                    <a:pt x="112" y="598"/>
                  </a:lnTo>
                  <a:lnTo>
                    <a:pt x="108" y="599"/>
                  </a:lnTo>
                  <a:lnTo>
                    <a:pt x="101" y="598"/>
                  </a:lnTo>
                  <a:lnTo>
                    <a:pt x="83" y="588"/>
                  </a:lnTo>
                  <a:lnTo>
                    <a:pt x="24" y="57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4" name="Freeform 64"/>
            <p:cNvSpPr>
              <a:spLocks noChangeAspect="1"/>
            </p:cNvSpPr>
            <p:nvPr/>
          </p:nvSpPr>
          <p:spPr bwMode="gray">
            <a:xfrm>
              <a:off x="7558929" y="4152095"/>
              <a:ext cx="189227" cy="2200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5" y="3"/>
                </a:cxn>
                <a:cxn ang="0">
                  <a:pos x="62" y="19"/>
                </a:cxn>
                <a:cxn ang="0">
                  <a:pos x="100" y="19"/>
                </a:cxn>
                <a:cxn ang="0">
                  <a:pos x="130" y="26"/>
                </a:cxn>
                <a:cxn ang="0">
                  <a:pos x="151" y="51"/>
                </a:cxn>
                <a:cxn ang="0">
                  <a:pos x="168" y="72"/>
                </a:cxn>
                <a:cxn ang="0">
                  <a:pos x="196" y="102"/>
                </a:cxn>
                <a:cxn ang="0">
                  <a:pos x="251" y="136"/>
                </a:cxn>
                <a:cxn ang="0">
                  <a:pos x="277" y="159"/>
                </a:cxn>
                <a:cxn ang="0">
                  <a:pos x="302" y="190"/>
                </a:cxn>
                <a:cxn ang="0">
                  <a:pos x="311" y="184"/>
                </a:cxn>
                <a:cxn ang="0">
                  <a:pos x="338" y="211"/>
                </a:cxn>
                <a:cxn ang="0">
                  <a:pos x="355" y="217"/>
                </a:cxn>
                <a:cxn ang="0">
                  <a:pos x="382" y="242"/>
                </a:cxn>
                <a:cxn ang="0">
                  <a:pos x="391" y="236"/>
                </a:cxn>
                <a:cxn ang="0">
                  <a:pos x="423" y="247"/>
                </a:cxn>
                <a:cxn ang="0">
                  <a:pos x="431" y="259"/>
                </a:cxn>
                <a:cxn ang="0">
                  <a:pos x="425" y="270"/>
                </a:cxn>
                <a:cxn ang="0">
                  <a:pos x="417" y="290"/>
                </a:cxn>
                <a:cxn ang="0">
                  <a:pos x="430" y="287"/>
                </a:cxn>
                <a:cxn ang="0">
                  <a:pos x="453" y="281"/>
                </a:cxn>
                <a:cxn ang="0">
                  <a:pos x="467" y="303"/>
                </a:cxn>
                <a:cxn ang="0">
                  <a:pos x="463" y="320"/>
                </a:cxn>
                <a:cxn ang="0">
                  <a:pos x="450" y="344"/>
                </a:cxn>
                <a:cxn ang="0">
                  <a:pos x="474" y="361"/>
                </a:cxn>
                <a:cxn ang="0">
                  <a:pos x="490" y="363"/>
                </a:cxn>
                <a:cxn ang="0">
                  <a:pos x="509" y="384"/>
                </a:cxn>
                <a:cxn ang="0">
                  <a:pos x="510" y="409"/>
                </a:cxn>
                <a:cxn ang="0">
                  <a:pos x="532" y="420"/>
                </a:cxn>
                <a:cxn ang="0">
                  <a:pos x="542" y="435"/>
                </a:cxn>
                <a:cxn ang="0">
                  <a:pos x="570" y="440"/>
                </a:cxn>
                <a:cxn ang="0">
                  <a:pos x="584" y="462"/>
                </a:cxn>
                <a:cxn ang="0">
                  <a:pos x="591" y="487"/>
                </a:cxn>
                <a:cxn ang="0">
                  <a:pos x="587" y="512"/>
                </a:cxn>
                <a:cxn ang="0">
                  <a:pos x="582" y="548"/>
                </a:cxn>
                <a:cxn ang="0">
                  <a:pos x="581" y="613"/>
                </a:cxn>
                <a:cxn ang="0">
                  <a:pos x="563" y="613"/>
                </a:cxn>
                <a:cxn ang="0">
                  <a:pos x="549" y="619"/>
                </a:cxn>
                <a:cxn ang="0">
                  <a:pos x="516" y="608"/>
                </a:cxn>
                <a:cxn ang="0">
                  <a:pos x="508" y="618"/>
                </a:cxn>
                <a:cxn ang="0">
                  <a:pos x="478" y="586"/>
                </a:cxn>
                <a:cxn ang="0">
                  <a:pos x="455" y="571"/>
                </a:cxn>
                <a:cxn ang="0">
                  <a:pos x="409" y="535"/>
                </a:cxn>
                <a:cxn ang="0">
                  <a:pos x="388" y="508"/>
                </a:cxn>
                <a:cxn ang="0">
                  <a:pos x="363" y="484"/>
                </a:cxn>
                <a:cxn ang="0">
                  <a:pos x="312" y="426"/>
                </a:cxn>
                <a:cxn ang="0">
                  <a:pos x="286" y="355"/>
                </a:cxn>
                <a:cxn ang="0">
                  <a:pos x="264" y="328"/>
                </a:cxn>
                <a:cxn ang="0">
                  <a:pos x="232" y="293"/>
                </a:cxn>
                <a:cxn ang="0">
                  <a:pos x="221" y="291"/>
                </a:cxn>
                <a:cxn ang="0">
                  <a:pos x="205" y="237"/>
                </a:cxn>
                <a:cxn ang="0">
                  <a:pos x="191" y="205"/>
                </a:cxn>
                <a:cxn ang="0">
                  <a:pos x="151" y="182"/>
                </a:cxn>
                <a:cxn ang="0">
                  <a:pos x="123" y="146"/>
                </a:cxn>
                <a:cxn ang="0">
                  <a:pos x="105" y="118"/>
                </a:cxn>
                <a:cxn ang="0">
                  <a:pos x="76" y="103"/>
                </a:cxn>
                <a:cxn ang="0">
                  <a:pos x="51" y="77"/>
                </a:cxn>
                <a:cxn ang="0">
                  <a:pos x="12" y="39"/>
                </a:cxn>
                <a:cxn ang="0">
                  <a:pos x="0" y="1"/>
                </a:cxn>
              </a:cxnLst>
              <a:rect l="0" t="0" r="r" b="b"/>
              <a:pathLst>
                <a:path w="594" h="626">
                  <a:moveTo>
                    <a:pt x="0" y="1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3"/>
                  </a:lnTo>
                  <a:lnTo>
                    <a:pt x="42" y="16"/>
                  </a:lnTo>
                  <a:lnTo>
                    <a:pt x="55" y="17"/>
                  </a:lnTo>
                  <a:lnTo>
                    <a:pt x="62" y="19"/>
                  </a:lnTo>
                  <a:lnTo>
                    <a:pt x="74" y="21"/>
                  </a:lnTo>
                  <a:lnTo>
                    <a:pt x="91" y="18"/>
                  </a:lnTo>
                  <a:lnTo>
                    <a:pt x="100" y="19"/>
                  </a:lnTo>
                  <a:lnTo>
                    <a:pt x="110" y="24"/>
                  </a:lnTo>
                  <a:lnTo>
                    <a:pt x="122" y="23"/>
                  </a:lnTo>
                  <a:lnTo>
                    <a:pt x="130" y="26"/>
                  </a:lnTo>
                  <a:lnTo>
                    <a:pt x="146" y="38"/>
                  </a:lnTo>
                  <a:lnTo>
                    <a:pt x="150" y="45"/>
                  </a:lnTo>
                  <a:lnTo>
                    <a:pt x="151" y="51"/>
                  </a:lnTo>
                  <a:lnTo>
                    <a:pt x="155" y="56"/>
                  </a:lnTo>
                  <a:lnTo>
                    <a:pt x="161" y="60"/>
                  </a:lnTo>
                  <a:lnTo>
                    <a:pt x="168" y="72"/>
                  </a:lnTo>
                  <a:lnTo>
                    <a:pt x="171" y="80"/>
                  </a:lnTo>
                  <a:lnTo>
                    <a:pt x="184" y="89"/>
                  </a:lnTo>
                  <a:lnTo>
                    <a:pt x="196" y="102"/>
                  </a:lnTo>
                  <a:lnTo>
                    <a:pt x="230" y="118"/>
                  </a:lnTo>
                  <a:lnTo>
                    <a:pt x="237" y="125"/>
                  </a:lnTo>
                  <a:lnTo>
                    <a:pt x="251" y="136"/>
                  </a:lnTo>
                  <a:lnTo>
                    <a:pt x="259" y="146"/>
                  </a:lnTo>
                  <a:lnTo>
                    <a:pt x="263" y="157"/>
                  </a:lnTo>
                  <a:lnTo>
                    <a:pt x="277" y="159"/>
                  </a:lnTo>
                  <a:lnTo>
                    <a:pt x="282" y="172"/>
                  </a:lnTo>
                  <a:lnTo>
                    <a:pt x="296" y="187"/>
                  </a:lnTo>
                  <a:lnTo>
                    <a:pt x="302" y="190"/>
                  </a:lnTo>
                  <a:lnTo>
                    <a:pt x="307" y="193"/>
                  </a:lnTo>
                  <a:lnTo>
                    <a:pt x="309" y="189"/>
                  </a:lnTo>
                  <a:lnTo>
                    <a:pt x="311" y="184"/>
                  </a:lnTo>
                  <a:lnTo>
                    <a:pt x="320" y="184"/>
                  </a:lnTo>
                  <a:lnTo>
                    <a:pt x="327" y="189"/>
                  </a:lnTo>
                  <a:lnTo>
                    <a:pt x="338" y="211"/>
                  </a:lnTo>
                  <a:lnTo>
                    <a:pt x="345" y="215"/>
                  </a:lnTo>
                  <a:lnTo>
                    <a:pt x="350" y="216"/>
                  </a:lnTo>
                  <a:lnTo>
                    <a:pt x="355" y="217"/>
                  </a:lnTo>
                  <a:lnTo>
                    <a:pt x="371" y="226"/>
                  </a:lnTo>
                  <a:lnTo>
                    <a:pt x="376" y="231"/>
                  </a:lnTo>
                  <a:lnTo>
                    <a:pt x="382" y="242"/>
                  </a:lnTo>
                  <a:lnTo>
                    <a:pt x="386" y="244"/>
                  </a:lnTo>
                  <a:lnTo>
                    <a:pt x="387" y="233"/>
                  </a:lnTo>
                  <a:lnTo>
                    <a:pt x="391" y="236"/>
                  </a:lnTo>
                  <a:lnTo>
                    <a:pt x="396" y="243"/>
                  </a:lnTo>
                  <a:lnTo>
                    <a:pt x="403" y="248"/>
                  </a:lnTo>
                  <a:lnTo>
                    <a:pt x="423" y="247"/>
                  </a:lnTo>
                  <a:lnTo>
                    <a:pt x="430" y="250"/>
                  </a:lnTo>
                  <a:lnTo>
                    <a:pt x="433" y="254"/>
                  </a:lnTo>
                  <a:lnTo>
                    <a:pt x="431" y="259"/>
                  </a:lnTo>
                  <a:lnTo>
                    <a:pt x="428" y="263"/>
                  </a:lnTo>
                  <a:lnTo>
                    <a:pt x="424" y="263"/>
                  </a:lnTo>
                  <a:lnTo>
                    <a:pt x="425" y="270"/>
                  </a:lnTo>
                  <a:lnTo>
                    <a:pt x="429" y="276"/>
                  </a:lnTo>
                  <a:lnTo>
                    <a:pt x="429" y="282"/>
                  </a:lnTo>
                  <a:lnTo>
                    <a:pt x="417" y="290"/>
                  </a:lnTo>
                  <a:lnTo>
                    <a:pt x="415" y="292"/>
                  </a:lnTo>
                  <a:lnTo>
                    <a:pt x="417" y="293"/>
                  </a:lnTo>
                  <a:lnTo>
                    <a:pt x="430" y="287"/>
                  </a:lnTo>
                  <a:lnTo>
                    <a:pt x="438" y="282"/>
                  </a:lnTo>
                  <a:lnTo>
                    <a:pt x="449" y="279"/>
                  </a:lnTo>
                  <a:lnTo>
                    <a:pt x="453" y="281"/>
                  </a:lnTo>
                  <a:lnTo>
                    <a:pt x="462" y="288"/>
                  </a:lnTo>
                  <a:lnTo>
                    <a:pt x="466" y="297"/>
                  </a:lnTo>
                  <a:lnTo>
                    <a:pt x="467" y="303"/>
                  </a:lnTo>
                  <a:lnTo>
                    <a:pt x="453" y="317"/>
                  </a:lnTo>
                  <a:lnTo>
                    <a:pt x="457" y="319"/>
                  </a:lnTo>
                  <a:lnTo>
                    <a:pt x="463" y="320"/>
                  </a:lnTo>
                  <a:lnTo>
                    <a:pt x="461" y="328"/>
                  </a:lnTo>
                  <a:lnTo>
                    <a:pt x="453" y="334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66" y="357"/>
                  </a:lnTo>
                  <a:lnTo>
                    <a:pt x="474" y="361"/>
                  </a:lnTo>
                  <a:lnTo>
                    <a:pt x="482" y="361"/>
                  </a:lnTo>
                  <a:lnTo>
                    <a:pt x="487" y="365"/>
                  </a:lnTo>
                  <a:lnTo>
                    <a:pt x="490" y="363"/>
                  </a:lnTo>
                  <a:lnTo>
                    <a:pt x="501" y="365"/>
                  </a:lnTo>
                  <a:lnTo>
                    <a:pt x="506" y="376"/>
                  </a:lnTo>
                  <a:lnTo>
                    <a:pt x="509" y="384"/>
                  </a:lnTo>
                  <a:lnTo>
                    <a:pt x="510" y="394"/>
                  </a:lnTo>
                  <a:lnTo>
                    <a:pt x="512" y="401"/>
                  </a:lnTo>
                  <a:lnTo>
                    <a:pt x="510" y="409"/>
                  </a:lnTo>
                  <a:lnTo>
                    <a:pt x="516" y="410"/>
                  </a:lnTo>
                  <a:lnTo>
                    <a:pt x="526" y="414"/>
                  </a:lnTo>
                  <a:lnTo>
                    <a:pt x="532" y="420"/>
                  </a:lnTo>
                  <a:lnTo>
                    <a:pt x="526" y="435"/>
                  </a:lnTo>
                  <a:lnTo>
                    <a:pt x="533" y="436"/>
                  </a:lnTo>
                  <a:lnTo>
                    <a:pt x="542" y="435"/>
                  </a:lnTo>
                  <a:lnTo>
                    <a:pt x="552" y="435"/>
                  </a:lnTo>
                  <a:lnTo>
                    <a:pt x="560" y="436"/>
                  </a:lnTo>
                  <a:lnTo>
                    <a:pt x="570" y="440"/>
                  </a:lnTo>
                  <a:lnTo>
                    <a:pt x="573" y="446"/>
                  </a:lnTo>
                  <a:lnTo>
                    <a:pt x="580" y="454"/>
                  </a:lnTo>
                  <a:lnTo>
                    <a:pt x="584" y="462"/>
                  </a:lnTo>
                  <a:lnTo>
                    <a:pt x="591" y="469"/>
                  </a:lnTo>
                  <a:lnTo>
                    <a:pt x="594" y="478"/>
                  </a:lnTo>
                  <a:lnTo>
                    <a:pt x="591" y="487"/>
                  </a:lnTo>
                  <a:lnTo>
                    <a:pt x="585" y="501"/>
                  </a:lnTo>
                  <a:lnTo>
                    <a:pt x="584" y="510"/>
                  </a:lnTo>
                  <a:lnTo>
                    <a:pt x="587" y="512"/>
                  </a:lnTo>
                  <a:lnTo>
                    <a:pt x="589" y="518"/>
                  </a:lnTo>
                  <a:lnTo>
                    <a:pt x="585" y="530"/>
                  </a:lnTo>
                  <a:lnTo>
                    <a:pt x="582" y="548"/>
                  </a:lnTo>
                  <a:lnTo>
                    <a:pt x="584" y="556"/>
                  </a:lnTo>
                  <a:lnTo>
                    <a:pt x="584" y="594"/>
                  </a:lnTo>
                  <a:lnTo>
                    <a:pt x="581" y="613"/>
                  </a:lnTo>
                  <a:lnTo>
                    <a:pt x="579" y="623"/>
                  </a:lnTo>
                  <a:lnTo>
                    <a:pt x="574" y="623"/>
                  </a:lnTo>
                  <a:lnTo>
                    <a:pt x="563" y="613"/>
                  </a:lnTo>
                  <a:lnTo>
                    <a:pt x="554" y="607"/>
                  </a:lnTo>
                  <a:lnTo>
                    <a:pt x="552" y="610"/>
                  </a:lnTo>
                  <a:lnTo>
                    <a:pt x="549" y="619"/>
                  </a:lnTo>
                  <a:lnTo>
                    <a:pt x="543" y="621"/>
                  </a:lnTo>
                  <a:lnTo>
                    <a:pt x="524" y="607"/>
                  </a:lnTo>
                  <a:lnTo>
                    <a:pt x="516" y="608"/>
                  </a:lnTo>
                  <a:lnTo>
                    <a:pt x="524" y="624"/>
                  </a:lnTo>
                  <a:lnTo>
                    <a:pt x="519" y="626"/>
                  </a:lnTo>
                  <a:lnTo>
                    <a:pt x="508" y="618"/>
                  </a:lnTo>
                  <a:lnTo>
                    <a:pt x="500" y="609"/>
                  </a:lnTo>
                  <a:lnTo>
                    <a:pt x="484" y="596"/>
                  </a:lnTo>
                  <a:lnTo>
                    <a:pt x="478" y="586"/>
                  </a:lnTo>
                  <a:lnTo>
                    <a:pt x="471" y="577"/>
                  </a:lnTo>
                  <a:lnTo>
                    <a:pt x="461" y="572"/>
                  </a:lnTo>
                  <a:lnTo>
                    <a:pt x="455" y="571"/>
                  </a:lnTo>
                  <a:lnTo>
                    <a:pt x="436" y="554"/>
                  </a:lnTo>
                  <a:lnTo>
                    <a:pt x="419" y="543"/>
                  </a:lnTo>
                  <a:lnTo>
                    <a:pt x="409" y="535"/>
                  </a:lnTo>
                  <a:lnTo>
                    <a:pt x="399" y="532"/>
                  </a:lnTo>
                  <a:lnTo>
                    <a:pt x="392" y="522"/>
                  </a:lnTo>
                  <a:lnTo>
                    <a:pt x="388" y="508"/>
                  </a:lnTo>
                  <a:lnTo>
                    <a:pt x="383" y="501"/>
                  </a:lnTo>
                  <a:lnTo>
                    <a:pt x="371" y="495"/>
                  </a:lnTo>
                  <a:lnTo>
                    <a:pt x="363" y="484"/>
                  </a:lnTo>
                  <a:lnTo>
                    <a:pt x="339" y="457"/>
                  </a:lnTo>
                  <a:lnTo>
                    <a:pt x="317" y="433"/>
                  </a:lnTo>
                  <a:lnTo>
                    <a:pt x="312" y="426"/>
                  </a:lnTo>
                  <a:lnTo>
                    <a:pt x="311" y="409"/>
                  </a:lnTo>
                  <a:lnTo>
                    <a:pt x="288" y="366"/>
                  </a:lnTo>
                  <a:lnTo>
                    <a:pt x="286" y="355"/>
                  </a:lnTo>
                  <a:lnTo>
                    <a:pt x="278" y="341"/>
                  </a:lnTo>
                  <a:lnTo>
                    <a:pt x="272" y="336"/>
                  </a:lnTo>
                  <a:lnTo>
                    <a:pt x="264" y="328"/>
                  </a:lnTo>
                  <a:lnTo>
                    <a:pt x="258" y="323"/>
                  </a:lnTo>
                  <a:lnTo>
                    <a:pt x="250" y="306"/>
                  </a:lnTo>
                  <a:lnTo>
                    <a:pt x="232" y="293"/>
                  </a:lnTo>
                  <a:lnTo>
                    <a:pt x="225" y="293"/>
                  </a:lnTo>
                  <a:lnTo>
                    <a:pt x="223" y="292"/>
                  </a:lnTo>
                  <a:lnTo>
                    <a:pt x="221" y="291"/>
                  </a:lnTo>
                  <a:lnTo>
                    <a:pt x="216" y="270"/>
                  </a:lnTo>
                  <a:lnTo>
                    <a:pt x="210" y="248"/>
                  </a:lnTo>
                  <a:lnTo>
                    <a:pt x="205" y="237"/>
                  </a:lnTo>
                  <a:lnTo>
                    <a:pt x="198" y="225"/>
                  </a:lnTo>
                  <a:lnTo>
                    <a:pt x="198" y="215"/>
                  </a:lnTo>
                  <a:lnTo>
                    <a:pt x="191" y="205"/>
                  </a:lnTo>
                  <a:lnTo>
                    <a:pt x="181" y="195"/>
                  </a:lnTo>
                  <a:lnTo>
                    <a:pt x="161" y="185"/>
                  </a:lnTo>
                  <a:lnTo>
                    <a:pt x="151" y="182"/>
                  </a:lnTo>
                  <a:lnTo>
                    <a:pt x="139" y="179"/>
                  </a:lnTo>
                  <a:lnTo>
                    <a:pt x="130" y="148"/>
                  </a:lnTo>
                  <a:lnTo>
                    <a:pt x="123" y="146"/>
                  </a:lnTo>
                  <a:lnTo>
                    <a:pt x="121" y="140"/>
                  </a:lnTo>
                  <a:lnTo>
                    <a:pt x="116" y="136"/>
                  </a:lnTo>
                  <a:lnTo>
                    <a:pt x="105" y="118"/>
                  </a:lnTo>
                  <a:lnTo>
                    <a:pt x="94" y="108"/>
                  </a:lnTo>
                  <a:lnTo>
                    <a:pt x="86" y="103"/>
                  </a:lnTo>
                  <a:lnTo>
                    <a:pt x="76" y="103"/>
                  </a:lnTo>
                  <a:lnTo>
                    <a:pt x="65" y="93"/>
                  </a:lnTo>
                  <a:lnTo>
                    <a:pt x="57" y="83"/>
                  </a:lnTo>
                  <a:lnTo>
                    <a:pt x="51" y="77"/>
                  </a:lnTo>
                  <a:lnTo>
                    <a:pt x="41" y="71"/>
                  </a:lnTo>
                  <a:lnTo>
                    <a:pt x="19" y="46"/>
                  </a:lnTo>
                  <a:lnTo>
                    <a:pt x="12" y="39"/>
                  </a:lnTo>
                  <a:lnTo>
                    <a:pt x="4" y="22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5" name="Freeform 65"/>
            <p:cNvSpPr>
              <a:spLocks noChangeAspect="1"/>
            </p:cNvSpPr>
            <p:nvPr/>
          </p:nvSpPr>
          <p:spPr bwMode="gray">
            <a:xfrm>
              <a:off x="7733844" y="4372107"/>
              <a:ext cx="160605" cy="55876"/>
            </a:xfrm>
            <a:custGeom>
              <a:avLst/>
              <a:gdLst/>
              <a:ahLst/>
              <a:cxnLst>
                <a:cxn ang="0">
                  <a:pos x="364" y="129"/>
                </a:cxn>
                <a:cxn ang="0">
                  <a:pos x="334" y="130"/>
                </a:cxn>
                <a:cxn ang="0">
                  <a:pos x="326" y="124"/>
                </a:cxn>
                <a:cxn ang="0">
                  <a:pos x="314" y="126"/>
                </a:cxn>
                <a:cxn ang="0">
                  <a:pos x="288" y="120"/>
                </a:cxn>
                <a:cxn ang="0">
                  <a:pos x="272" y="110"/>
                </a:cxn>
                <a:cxn ang="0">
                  <a:pos x="257" y="102"/>
                </a:cxn>
                <a:cxn ang="0">
                  <a:pos x="231" y="99"/>
                </a:cxn>
                <a:cxn ang="0">
                  <a:pos x="212" y="97"/>
                </a:cxn>
                <a:cxn ang="0">
                  <a:pos x="203" y="99"/>
                </a:cxn>
                <a:cxn ang="0">
                  <a:pos x="191" y="96"/>
                </a:cxn>
                <a:cxn ang="0">
                  <a:pos x="181" y="103"/>
                </a:cxn>
                <a:cxn ang="0">
                  <a:pos x="142" y="96"/>
                </a:cxn>
                <a:cxn ang="0">
                  <a:pos x="116" y="87"/>
                </a:cxn>
                <a:cxn ang="0">
                  <a:pos x="85" y="83"/>
                </a:cxn>
                <a:cxn ang="0">
                  <a:pos x="67" y="76"/>
                </a:cxn>
                <a:cxn ang="0">
                  <a:pos x="72" y="60"/>
                </a:cxn>
                <a:cxn ang="0">
                  <a:pos x="62" y="59"/>
                </a:cxn>
                <a:cxn ang="0">
                  <a:pos x="24" y="50"/>
                </a:cxn>
                <a:cxn ang="0">
                  <a:pos x="6" y="46"/>
                </a:cxn>
                <a:cxn ang="0">
                  <a:pos x="3" y="38"/>
                </a:cxn>
                <a:cxn ang="0">
                  <a:pos x="9" y="41"/>
                </a:cxn>
                <a:cxn ang="0">
                  <a:pos x="20" y="38"/>
                </a:cxn>
                <a:cxn ang="0">
                  <a:pos x="29" y="30"/>
                </a:cxn>
                <a:cxn ang="0">
                  <a:pos x="36" y="14"/>
                </a:cxn>
                <a:cxn ang="0">
                  <a:pos x="53" y="1"/>
                </a:cxn>
                <a:cxn ang="0">
                  <a:pos x="102" y="0"/>
                </a:cxn>
                <a:cxn ang="0">
                  <a:pos x="119" y="7"/>
                </a:cxn>
                <a:cxn ang="0">
                  <a:pos x="132" y="16"/>
                </a:cxn>
                <a:cxn ang="0">
                  <a:pos x="154" y="18"/>
                </a:cxn>
                <a:cxn ang="0">
                  <a:pos x="177" y="33"/>
                </a:cxn>
                <a:cxn ang="0">
                  <a:pos x="196" y="49"/>
                </a:cxn>
                <a:cxn ang="0">
                  <a:pos x="228" y="49"/>
                </a:cxn>
                <a:cxn ang="0">
                  <a:pos x="261" y="53"/>
                </a:cxn>
                <a:cxn ang="0">
                  <a:pos x="279" y="56"/>
                </a:cxn>
                <a:cxn ang="0">
                  <a:pos x="295" y="39"/>
                </a:cxn>
                <a:cxn ang="0">
                  <a:pos x="304" y="25"/>
                </a:cxn>
                <a:cxn ang="0">
                  <a:pos x="317" y="35"/>
                </a:cxn>
                <a:cxn ang="0">
                  <a:pos x="333" y="41"/>
                </a:cxn>
                <a:cxn ang="0">
                  <a:pos x="347" y="40"/>
                </a:cxn>
                <a:cxn ang="0">
                  <a:pos x="358" y="45"/>
                </a:cxn>
                <a:cxn ang="0">
                  <a:pos x="373" y="51"/>
                </a:cxn>
                <a:cxn ang="0">
                  <a:pos x="397" y="55"/>
                </a:cxn>
                <a:cxn ang="0">
                  <a:pos x="412" y="75"/>
                </a:cxn>
                <a:cxn ang="0">
                  <a:pos x="424" y="96"/>
                </a:cxn>
                <a:cxn ang="0">
                  <a:pos x="456" y="97"/>
                </a:cxn>
                <a:cxn ang="0">
                  <a:pos x="481" y="94"/>
                </a:cxn>
                <a:cxn ang="0">
                  <a:pos x="499" y="103"/>
                </a:cxn>
                <a:cxn ang="0">
                  <a:pos x="497" y="136"/>
                </a:cxn>
                <a:cxn ang="0">
                  <a:pos x="503" y="148"/>
                </a:cxn>
                <a:cxn ang="0">
                  <a:pos x="502" y="156"/>
                </a:cxn>
                <a:cxn ang="0">
                  <a:pos x="462" y="141"/>
                </a:cxn>
                <a:cxn ang="0">
                  <a:pos x="433" y="130"/>
                </a:cxn>
                <a:cxn ang="0">
                  <a:pos x="392" y="136"/>
                </a:cxn>
                <a:cxn ang="0">
                  <a:pos x="374" y="129"/>
                </a:cxn>
              </a:cxnLst>
              <a:rect l="0" t="0" r="r" b="b"/>
              <a:pathLst>
                <a:path w="506" h="158">
                  <a:moveTo>
                    <a:pt x="374" y="129"/>
                  </a:moveTo>
                  <a:lnTo>
                    <a:pt x="364" y="129"/>
                  </a:lnTo>
                  <a:lnTo>
                    <a:pt x="353" y="135"/>
                  </a:lnTo>
                  <a:lnTo>
                    <a:pt x="334" y="130"/>
                  </a:lnTo>
                  <a:lnTo>
                    <a:pt x="330" y="127"/>
                  </a:lnTo>
                  <a:lnTo>
                    <a:pt x="326" y="124"/>
                  </a:lnTo>
                  <a:lnTo>
                    <a:pt x="323" y="126"/>
                  </a:lnTo>
                  <a:lnTo>
                    <a:pt x="314" y="126"/>
                  </a:lnTo>
                  <a:lnTo>
                    <a:pt x="304" y="125"/>
                  </a:lnTo>
                  <a:lnTo>
                    <a:pt x="288" y="120"/>
                  </a:lnTo>
                  <a:lnTo>
                    <a:pt x="279" y="115"/>
                  </a:lnTo>
                  <a:lnTo>
                    <a:pt x="272" y="110"/>
                  </a:lnTo>
                  <a:lnTo>
                    <a:pt x="266" y="105"/>
                  </a:lnTo>
                  <a:lnTo>
                    <a:pt x="257" y="102"/>
                  </a:lnTo>
                  <a:lnTo>
                    <a:pt x="242" y="99"/>
                  </a:lnTo>
                  <a:lnTo>
                    <a:pt x="231" y="99"/>
                  </a:lnTo>
                  <a:lnTo>
                    <a:pt x="217" y="96"/>
                  </a:lnTo>
                  <a:lnTo>
                    <a:pt x="212" y="97"/>
                  </a:lnTo>
                  <a:lnTo>
                    <a:pt x="208" y="99"/>
                  </a:lnTo>
                  <a:lnTo>
                    <a:pt x="203" y="99"/>
                  </a:lnTo>
                  <a:lnTo>
                    <a:pt x="201" y="96"/>
                  </a:lnTo>
                  <a:lnTo>
                    <a:pt x="191" y="96"/>
                  </a:lnTo>
                  <a:lnTo>
                    <a:pt x="186" y="100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42" y="96"/>
                  </a:lnTo>
                  <a:lnTo>
                    <a:pt x="129" y="89"/>
                  </a:lnTo>
                  <a:lnTo>
                    <a:pt x="116" y="87"/>
                  </a:lnTo>
                  <a:lnTo>
                    <a:pt x="95" y="86"/>
                  </a:lnTo>
                  <a:lnTo>
                    <a:pt x="85" y="83"/>
                  </a:lnTo>
                  <a:lnTo>
                    <a:pt x="79" y="80"/>
                  </a:lnTo>
                  <a:lnTo>
                    <a:pt x="67" y="76"/>
                  </a:lnTo>
                  <a:lnTo>
                    <a:pt x="63" y="72"/>
                  </a:lnTo>
                  <a:lnTo>
                    <a:pt x="72" y="60"/>
                  </a:lnTo>
                  <a:lnTo>
                    <a:pt x="70" y="59"/>
                  </a:lnTo>
                  <a:lnTo>
                    <a:pt x="62" y="59"/>
                  </a:lnTo>
                  <a:lnTo>
                    <a:pt x="42" y="50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9" y="41"/>
                  </a:lnTo>
                  <a:lnTo>
                    <a:pt x="15" y="41"/>
                  </a:lnTo>
                  <a:lnTo>
                    <a:pt x="20" y="38"/>
                  </a:lnTo>
                  <a:lnTo>
                    <a:pt x="24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6" y="14"/>
                  </a:lnTo>
                  <a:lnTo>
                    <a:pt x="41" y="5"/>
                  </a:lnTo>
                  <a:lnTo>
                    <a:pt x="53" y="1"/>
                  </a:lnTo>
                  <a:lnTo>
                    <a:pt x="89" y="7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19" y="7"/>
                  </a:lnTo>
                  <a:lnTo>
                    <a:pt x="122" y="14"/>
                  </a:lnTo>
                  <a:lnTo>
                    <a:pt x="132" y="16"/>
                  </a:lnTo>
                  <a:lnTo>
                    <a:pt x="140" y="14"/>
                  </a:lnTo>
                  <a:lnTo>
                    <a:pt x="154" y="18"/>
                  </a:lnTo>
                  <a:lnTo>
                    <a:pt x="164" y="19"/>
                  </a:lnTo>
                  <a:lnTo>
                    <a:pt x="177" y="33"/>
                  </a:lnTo>
                  <a:lnTo>
                    <a:pt x="186" y="46"/>
                  </a:lnTo>
                  <a:lnTo>
                    <a:pt x="196" y="49"/>
                  </a:lnTo>
                  <a:lnTo>
                    <a:pt x="207" y="48"/>
                  </a:lnTo>
                  <a:lnTo>
                    <a:pt x="228" y="49"/>
                  </a:lnTo>
                  <a:lnTo>
                    <a:pt x="234" y="48"/>
                  </a:lnTo>
                  <a:lnTo>
                    <a:pt x="261" y="53"/>
                  </a:lnTo>
                  <a:lnTo>
                    <a:pt x="271" y="54"/>
                  </a:lnTo>
                  <a:lnTo>
                    <a:pt x="279" y="56"/>
                  </a:lnTo>
                  <a:lnTo>
                    <a:pt x="287" y="54"/>
                  </a:lnTo>
                  <a:lnTo>
                    <a:pt x="295" y="39"/>
                  </a:lnTo>
                  <a:lnTo>
                    <a:pt x="296" y="32"/>
                  </a:lnTo>
                  <a:lnTo>
                    <a:pt x="304" y="25"/>
                  </a:lnTo>
                  <a:lnTo>
                    <a:pt x="311" y="27"/>
                  </a:lnTo>
                  <a:lnTo>
                    <a:pt x="317" y="35"/>
                  </a:lnTo>
                  <a:lnTo>
                    <a:pt x="323" y="41"/>
                  </a:lnTo>
                  <a:lnTo>
                    <a:pt x="333" y="41"/>
                  </a:lnTo>
                  <a:lnTo>
                    <a:pt x="342" y="37"/>
                  </a:lnTo>
                  <a:lnTo>
                    <a:pt x="347" y="40"/>
                  </a:lnTo>
                  <a:lnTo>
                    <a:pt x="353" y="41"/>
                  </a:lnTo>
                  <a:lnTo>
                    <a:pt x="358" y="45"/>
                  </a:lnTo>
                  <a:lnTo>
                    <a:pt x="365" y="46"/>
                  </a:lnTo>
                  <a:lnTo>
                    <a:pt x="373" y="51"/>
                  </a:lnTo>
                  <a:lnTo>
                    <a:pt x="390" y="50"/>
                  </a:lnTo>
                  <a:lnTo>
                    <a:pt x="397" y="55"/>
                  </a:lnTo>
                  <a:lnTo>
                    <a:pt x="404" y="70"/>
                  </a:lnTo>
                  <a:lnTo>
                    <a:pt x="412" y="75"/>
                  </a:lnTo>
                  <a:lnTo>
                    <a:pt x="414" y="91"/>
                  </a:lnTo>
                  <a:lnTo>
                    <a:pt x="424" y="96"/>
                  </a:lnTo>
                  <a:lnTo>
                    <a:pt x="435" y="99"/>
                  </a:lnTo>
                  <a:lnTo>
                    <a:pt x="456" y="97"/>
                  </a:lnTo>
                  <a:lnTo>
                    <a:pt x="467" y="97"/>
                  </a:lnTo>
                  <a:lnTo>
                    <a:pt x="481" y="94"/>
                  </a:lnTo>
                  <a:lnTo>
                    <a:pt x="492" y="97"/>
                  </a:lnTo>
                  <a:lnTo>
                    <a:pt x="499" y="103"/>
                  </a:lnTo>
                  <a:lnTo>
                    <a:pt x="500" y="116"/>
                  </a:lnTo>
                  <a:lnTo>
                    <a:pt x="497" y="136"/>
                  </a:lnTo>
                  <a:lnTo>
                    <a:pt x="499" y="143"/>
                  </a:lnTo>
                  <a:lnTo>
                    <a:pt x="503" y="148"/>
                  </a:lnTo>
                  <a:lnTo>
                    <a:pt x="506" y="158"/>
                  </a:lnTo>
                  <a:lnTo>
                    <a:pt x="502" y="156"/>
                  </a:lnTo>
                  <a:lnTo>
                    <a:pt x="495" y="150"/>
                  </a:lnTo>
                  <a:lnTo>
                    <a:pt x="462" y="141"/>
                  </a:lnTo>
                  <a:lnTo>
                    <a:pt x="446" y="135"/>
                  </a:lnTo>
                  <a:lnTo>
                    <a:pt x="433" y="130"/>
                  </a:lnTo>
                  <a:lnTo>
                    <a:pt x="406" y="138"/>
                  </a:lnTo>
                  <a:lnTo>
                    <a:pt x="392" y="136"/>
                  </a:lnTo>
                  <a:lnTo>
                    <a:pt x="381" y="131"/>
                  </a:lnTo>
                  <a:lnTo>
                    <a:pt x="374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6" name="Freeform 66"/>
            <p:cNvSpPr>
              <a:spLocks noChangeAspect="1"/>
            </p:cNvSpPr>
            <p:nvPr/>
          </p:nvSpPr>
          <p:spPr bwMode="gray">
            <a:xfrm>
              <a:off x="7797450" y="4176540"/>
              <a:ext cx="173326" cy="162391"/>
            </a:xfrm>
            <a:custGeom>
              <a:avLst/>
              <a:gdLst/>
              <a:ahLst/>
              <a:cxnLst>
                <a:cxn ang="0">
                  <a:pos x="474" y="15"/>
                </a:cxn>
                <a:cxn ang="0">
                  <a:pos x="471" y="22"/>
                </a:cxn>
                <a:cxn ang="0">
                  <a:pos x="485" y="38"/>
                </a:cxn>
                <a:cxn ang="0">
                  <a:pos x="470" y="42"/>
                </a:cxn>
                <a:cxn ang="0">
                  <a:pos x="460" y="57"/>
                </a:cxn>
                <a:cxn ang="0">
                  <a:pos x="461" y="67"/>
                </a:cxn>
                <a:cxn ang="0">
                  <a:pos x="475" y="80"/>
                </a:cxn>
                <a:cxn ang="0">
                  <a:pos x="493" y="121"/>
                </a:cxn>
                <a:cxn ang="0">
                  <a:pos x="490" y="132"/>
                </a:cxn>
                <a:cxn ang="0">
                  <a:pos x="547" y="186"/>
                </a:cxn>
                <a:cxn ang="0">
                  <a:pos x="519" y="194"/>
                </a:cxn>
                <a:cxn ang="0">
                  <a:pos x="495" y="186"/>
                </a:cxn>
                <a:cxn ang="0">
                  <a:pos x="486" y="202"/>
                </a:cxn>
                <a:cxn ang="0">
                  <a:pos x="471" y="228"/>
                </a:cxn>
                <a:cxn ang="0">
                  <a:pos x="468" y="266"/>
                </a:cxn>
                <a:cxn ang="0">
                  <a:pos x="438" y="311"/>
                </a:cxn>
                <a:cxn ang="0">
                  <a:pos x="402" y="336"/>
                </a:cxn>
                <a:cxn ang="0">
                  <a:pos x="411" y="350"/>
                </a:cxn>
                <a:cxn ang="0">
                  <a:pos x="417" y="381"/>
                </a:cxn>
                <a:cxn ang="0">
                  <a:pos x="407" y="393"/>
                </a:cxn>
                <a:cxn ang="0">
                  <a:pos x="398" y="407"/>
                </a:cxn>
                <a:cxn ang="0">
                  <a:pos x="394" y="417"/>
                </a:cxn>
                <a:cxn ang="0">
                  <a:pos x="374" y="441"/>
                </a:cxn>
                <a:cxn ang="0">
                  <a:pos x="324" y="465"/>
                </a:cxn>
                <a:cxn ang="0">
                  <a:pos x="308" y="433"/>
                </a:cxn>
                <a:cxn ang="0">
                  <a:pos x="293" y="423"/>
                </a:cxn>
                <a:cxn ang="0">
                  <a:pos x="262" y="428"/>
                </a:cxn>
                <a:cxn ang="0">
                  <a:pos x="240" y="414"/>
                </a:cxn>
                <a:cxn ang="0">
                  <a:pos x="221" y="408"/>
                </a:cxn>
                <a:cxn ang="0">
                  <a:pos x="201" y="424"/>
                </a:cxn>
                <a:cxn ang="0">
                  <a:pos x="174" y="427"/>
                </a:cxn>
                <a:cxn ang="0">
                  <a:pos x="160" y="430"/>
                </a:cxn>
                <a:cxn ang="0">
                  <a:pos x="146" y="398"/>
                </a:cxn>
                <a:cxn ang="0">
                  <a:pos x="129" y="398"/>
                </a:cxn>
                <a:cxn ang="0">
                  <a:pos x="110" y="406"/>
                </a:cxn>
                <a:cxn ang="0">
                  <a:pos x="84" y="397"/>
                </a:cxn>
                <a:cxn ang="0">
                  <a:pos x="70" y="387"/>
                </a:cxn>
                <a:cxn ang="0">
                  <a:pos x="62" y="353"/>
                </a:cxn>
                <a:cxn ang="0">
                  <a:pos x="59" y="333"/>
                </a:cxn>
                <a:cxn ang="0">
                  <a:pos x="55" y="305"/>
                </a:cxn>
                <a:cxn ang="0">
                  <a:pos x="39" y="278"/>
                </a:cxn>
                <a:cxn ang="0">
                  <a:pos x="18" y="268"/>
                </a:cxn>
                <a:cxn ang="0">
                  <a:pos x="11" y="233"/>
                </a:cxn>
                <a:cxn ang="0">
                  <a:pos x="1" y="214"/>
                </a:cxn>
                <a:cxn ang="0">
                  <a:pos x="7" y="163"/>
                </a:cxn>
                <a:cxn ang="0">
                  <a:pos x="25" y="134"/>
                </a:cxn>
                <a:cxn ang="0">
                  <a:pos x="60" y="174"/>
                </a:cxn>
                <a:cxn ang="0">
                  <a:pos x="99" y="185"/>
                </a:cxn>
                <a:cxn ang="0">
                  <a:pos x="129" y="186"/>
                </a:cxn>
                <a:cxn ang="0">
                  <a:pos x="156" y="183"/>
                </a:cxn>
                <a:cxn ang="0">
                  <a:pos x="184" y="155"/>
                </a:cxn>
                <a:cxn ang="0">
                  <a:pos x="217" y="166"/>
                </a:cxn>
                <a:cxn ang="0">
                  <a:pos x="253" y="174"/>
                </a:cxn>
                <a:cxn ang="0">
                  <a:pos x="285" y="163"/>
                </a:cxn>
                <a:cxn ang="0">
                  <a:pos x="308" y="147"/>
                </a:cxn>
                <a:cxn ang="0">
                  <a:pos x="330" y="90"/>
                </a:cxn>
                <a:cxn ang="0">
                  <a:pos x="363" y="27"/>
                </a:cxn>
                <a:cxn ang="0">
                  <a:pos x="394" y="0"/>
                </a:cxn>
                <a:cxn ang="0">
                  <a:pos x="468" y="11"/>
                </a:cxn>
              </a:cxnLst>
              <a:rect l="0" t="0" r="r" b="b"/>
              <a:pathLst>
                <a:path w="547" h="467">
                  <a:moveTo>
                    <a:pt x="472" y="11"/>
                  </a:moveTo>
                  <a:lnTo>
                    <a:pt x="475" y="13"/>
                  </a:lnTo>
                  <a:lnTo>
                    <a:pt x="474" y="15"/>
                  </a:lnTo>
                  <a:lnTo>
                    <a:pt x="469" y="18"/>
                  </a:lnTo>
                  <a:lnTo>
                    <a:pt x="464" y="19"/>
                  </a:lnTo>
                  <a:lnTo>
                    <a:pt x="471" y="22"/>
                  </a:lnTo>
                  <a:lnTo>
                    <a:pt x="477" y="27"/>
                  </a:lnTo>
                  <a:lnTo>
                    <a:pt x="485" y="30"/>
                  </a:lnTo>
                  <a:lnTo>
                    <a:pt x="485" y="38"/>
                  </a:lnTo>
                  <a:lnTo>
                    <a:pt x="479" y="41"/>
                  </a:lnTo>
                  <a:lnTo>
                    <a:pt x="471" y="40"/>
                  </a:lnTo>
                  <a:lnTo>
                    <a:pt x="470" y="42"/>
                  </a:lnTo>
                  <a:lnTo>
                    <a:pt x="457" y="43"/>
                  </a:lnTo>
                  <a:lnTo>
                    <a:pt x="453" y="47"/>
                  </a:lnTo>
                  <a:lnTo>
                    <a:pt x="460" y="57"/>
                  </a:lnTo>
                  <a:lnTo>
                    <a:pt x="464" y="59"/>
                  </a:lnTo>
                  <a:lnTo>
                    <a:pt x="465" y="63"/>
                  </a:lnTo>
                  <a:lnTo>
                    <a:pt x="461" y="67"/>
                  </a:lnTo>
                  <a:lnTo>
                    <a:pt x="464" y="70"/>
                  </a:lnTo>
                  <a:lnTo>
                    <a:pt x="470" y="75"/>
                  </a:lnTo>
                  <a:lnTo>
                    <a:pt x="475" y="80"/>
                  </a:lnTo>
                  <a:lnTo>
                    <a:pt x="479" y="88"/>
                  </a:lnTo>
                  <a:lnTo>
                    <a:pt x="496" y="116"/>
                  </a:lnTo>
                  <a:lnTo>
                    <a:pt x="493" y="121"/>
                  </a:lnTo>
                  <a:lnTo>
                    <a:pt x="492" y="124"/>
                  </a:lnTo>
                  <a:lnTo>
                    <a:pt x="490" y="127"/>
                  </a:lnTo>
                  <a:lnTo>
                    <a:pt x="490" y="132"/>
                  </a:lnTo>
                  <a:lnTo>
                    <a:pt x="491" y="137"/>
                  </a:lnTo>
                  <a:lnTo>
                    <a:pt x="541" y="180"/>
                  </a:lnTo>
                  <a:lnTo>
                    <a:pt x="547" y="186"/>
                  </a:lnTo>
                  <a:lnTo>
                    <a:pt x="547" y="191"/>
                  </a:lnTo>
                  <a:lnTo>
                    <a:pt x="538" y="193"/>
                  </a:lnTo>
                  <a:lnTo>
                    <a:pt x="519" y="194"/>
                  </a:lnTo>
                  <a:lnTo>
                    <a:pt x="504" y="191"/>
                  </a:lnTo>
                  <a:lnTo>
                    <a:pt x="496" y="181"/>
                  </a:lnTo>
                  <a:lnTo>
                    <a:pt x="495" y="186"/>
                  </a:lnTo>
                  <a:lnTo>
                    <a:pt x="497" y="194"/>
                  </a:lnTo>
                  <a:lnTo>
                    <a:pt x="496" y="197"/>
                  </a:lnTo>
                  <a:lnTo>
                    <a:pt x="486" y="202"/>
                  </a:lnTo>
                  <a:lnTo>
                    <a:pt x="479" y="212"/>
                  </a:lnTo>
                  <a:lnTo>
                    <a:pt x="474" y="219"/>
                  </a:lnTo>
                  <a:lnTo>
                    <a:pt x="471" y="228"/>
                  </a:lnTo>
                  <a:lnTo>
                    <a:pt x="471" y="240"/>
                  </a:lnTo>
                  <a:lnTo>
                    <a:pt x="468" y="248"/>
                  </a:lnTo>
                  <a:lnTo>
                    <a:pt x="468" y="266"/>
                  </a:lnTo>
                  <a:lnTo>
                    <a:pt x="460" y="276"/>
                  </a:lnTo>
                  <a:lnTo>
                    <a:pt x="447" y="304"/>
                  </a:lnTo>
                  <a:lnTo>
                    <a:pt x="438" y="311"/>
                  </a:lnTo>
                  <a:lnTo>
                    <a:pt x="433" y="309"/>
                  </a:lnTo>
                  <a:lnTo>
                    <a:pt x="427" y="316"/>
                  </a:lnTo>
                  <a:lnTo>
                    <a:pt x="402" y="336"/>
                  </a:lnTo>
                  <a:lnTo>
                    <a:pt x="404" y="339"/>
                  </a:lnTo>
                  <a:lnTo>
                    <a:pt x="410" y="341"/>
                  </a:lnTo>
                  <a:lnTo>
                    <a:pt x="411" y="350"/>
                  </a:lnTo>
                  <a:lnTo>
                    <a:pt x="411" y="358"/>
                  </a:lnTo>
                  <a:lnTo>
                    <a:pt x="422" y="363"/>
                  </a:lnTo>
                  <a:lnTo>
                    <a:pt x="417" y="381"/>
                  </a:lnTo>
                  <a:lnTo>
                    <a:pt x="411" y="377"/>
                  </a:lnTo>
                  <a:lnTo>
                    <a:pt x="409" y="381"/>
                  </a:lnTo>
                  <a:lnTo>
                    <a:pt x="407" y="393"/>
                  </a:lnTo>
                  <a:lnTo>
                    <a:pt x="404" y="401"/>
                  </a:lnTo>
                  <a:lnTo>
                    <a:pt x="399" y="402"/>
                  </a:lnTo>
                  <a:lnTo>
                    <a:pt x="398" y="407"/>
                  </a:lnTo>
                  <a:lnTo>
                    <a:pt x="398" y="412"/>
                  </a:lnTo>
                  <a:lnTo>
                    <a:pt x="396" y="416"/>
                  </a:lnTo>
                  <a:lnTo>
                    <a:pt x="394" y="417"/>
                  </a:lnTo>
                  <a:lnTo>
                    <a:pt x="390" y="420"/>
                  </a:lnTo>
                  <a:lnTo>
                    <a:pt x="387" y="433"/>
                  </a:lnTo>
                  <a:lnTo>
                    <a:pt x="374" y="441"/>
                  </a:lnTo>
                  <a:lnTo>
                    <a:pt x="371" y="441"/>
                  </a:lnTo>
                  <a:lnTo>
                    <a:pt x="361" y="447"/>
                  </a:lnTo>
                  <a:lnTo>
                    <a:pt x="324" y="465"/>
                  </a:lnTo>
                  <a:lnTo>
                    <a:pt x="315" y="467"/>
                  </a:lnTo>
                  <a:lnTo>
                    <a:pt x="310" y="443"/>
                  </a:lnTo>
                  <a:lnTo>
                    <a:pt x="308" y="433"/>
                  </a:lnTo>
                  <a:lnTo>
                    <a:pt x="304" y="430"/>
                  </a:lnTo>
                  <a:lnTo>
                    <a:pt x="301" y="430"/>
                  </a:lnTo>
                  <a:lnTo>
                    <a:pt x="293" y="423"/>
                  </a:lnTo>
                  <a:lnTo>
                    <a:pt x="280" y="423"/>
                  </a:lnTo>
                  <a:lnTo>
                    <a:pt x="271" y="427"/>
                  </a:lnTo>
                  <a:lnTo>
                    <a:pt x="262" y="428"/>
                  </a:lnTo>
                  <a:lnTo>
                    <a:pt x="260" y="423"/>
                  </a:lnTo>
                  <a:lnTo>
                    <a:pt x="259" y="414"/>
                  </a:lnTo>
                  <a:lnTo>
                    <a:pt x="240" y="414"/>
                  </a:lnTo>
                  <a:lnTo>
                    <a:pt x="229" y="407"/>
                  </a:lnTo>
                  <a:lnTo>
                    <a:pt x="223" y="404"/>
                  </a:lnTo>
                  <a:lnTo>
                    <a:pt x="221" y="408"/>
                  </a:lnTo>
                  <a:lnTo>
                    <a:pt x="222" y="413"/>
                  </a:lnTo>
                  <a:lnTo>
                    <a:pt x="213" y="419"/>
                  </a:lnTo>
                  <a:lnTo>
                    <a:pt x="201" y="424"/>
                  </a:lnTo>
                  <a:lnTo>
                    <a:pt x="194" y="425"/>
                  </a:lnTo>
                  <a:lnTo>
                    <a:pt x="183" y="423"/>
                  </a:lnTo>
                  <a:lnTo>
                    <a:pt x="174" y="427"/>
                  </a:lnTo>
                  <a:lnTo>
                    <a:pt x="168" y="428"/>
                  </a:lnTo>
                  <a:lnTo>
                    <a:pt x="163" y="430"/>
                  </a:lnTo>
                  <a:lnTo>
                    <a:pt x="160" y="430"/>
                  </a:lnTo>
                  <a:lnTo>
                    <a:pt x="158" y="412"/>
                  </a:lnTo>
                  <a:lnTo>
                    <a:pt x="151" y="391"/>
                  </a:lnTo>
                  <a:lnTo>
                    <a:pt x="146" y="398"/>
                  </a:lnTo>
                  <a:lnTo>
                    <a:pt x="143" y="401"/>
                  </a:lnTo>
                  <a:lnTo>
                    <a:pt x="133" y="397"/>
                  </a:lnTo>
                  <a:lnTo>
                    <a:pt x="129" y="398"/>
                  </a:lnTo>
                  <a:lnTo>
                    <a:pt x="124" y="403"/>
                  </a:lnTo>
                  <a:lnTo>
                    <a:pt x="119" y="404"/>
                  </a:lnTo>
                  <a:lnTo>
                    <a:pt x="110" y="406"/>
                  </a:lnTo>
                  <a:lnTo>
                    <a:pt x="104" y="403"/>
                  </a:lnTo>
                  <a:lnTo>
                    <a:pt x="94" y="404"/>
                  </a:lnTo>
                  <a:lnTo>
                    <a:pt x="84" y="397"/>
                  </a:lnTo>
                  <a:lnTo>
                    <a:pt x="81" y="400"/>
                  </a:lnTo>
                  <a:lnTo>
                    <a:pt x="73" y="401"/>
                  </a:lnTo>
                  <a:lnTo>
                    <a:pt x="70" y="387"/>
                  </a:lnTo>
                  <a:lnTo>
                    <a:pt x="71" y="377"/>
                  </a:lnTo>
                  <a:lnTo>
                    <a:pt x="67" y="373"/>
                  </a:lnTo>
                  <a:lnTo>
                    <a:pt x="62" y="353"/>
                  </a:lnTo>
                  <a:lnTo>
                    <a:pt x="56" y="341"/>
                  </a:lnTo>
                  <a:lnTo>
                    <a:pt x="56" y="336"/>
                  </a:lnTo>
                  <a:lnTo>
                    <a:pt x="59" y="333"/>
                  </a:lnTo>
                  <a:lnTo>
                    <a:pt x="60" y="325"/>
                  </a:lnTo>
                  <a:lnTo>
                    <a:pt x="57" y="314"/>
                  </a:lnTo>
                  <a:lnTo>
                    <a:pt x="55" y="305"/>
                  </a:lnTo>
                  <a:lnTo>
                    <a:pt x="45" y="288"/>
                  </a:lnTo>
                  <a:lnTo>
                    <a:pt x="43" y="283"/>
                  </a:lnTo>
                  <a:lnTo>
                    <a:pt x="39" y="278"/>
                  </a:lnTo>
                  <a:lnTo>
                    <a:pt x="29" y="274"/>
                  </a:lnTo>
                  <a:lnTo>
                    <a:pt x="23" y="268"/>
                  </a:lnTo>
                  <a:lnTo>
                    <a:pt x="18" y="268"/>
                  </a:lnTo>
                  <a:lnTo>
                    <a:pt x="13" y="264"/>
                  </a:lnTo>
                  <a:lnTo>
                    <a:pt x="12" y="253"/>
                  </a:lnTo>
                  <a:lnTo>
                    <a:pt x="11" y="233"/>
                  </a:lnTo>
                  <a:lnTo>
                    <a:pt x="6" y="223"/>
                  </a:lnTo>
                  <a:lnTo>
                    <a:pt x="2" y="219"/>
                  </a:lnTo>
                  <a:lnTo>
                    <a:pt x="1" y="214"/>
                  </a:lnTo>
                  <a:lnTo>
                    <a:pt x="0" y="196"/>
                  </a:lnTo>
                  <a:lnTo>
                    <a:pt x="1" y="182"/>
                  </a:lnTo>
                  <a:lnTo>
                    <a:pt x="7" y="163"/>
                  </a:lnTo>
                  <a:lnTo>
                    <a:pt x="12" y="154"/>
                  </a:lnTo>
                  <a:lnTo>
                    <a:pt x="19" y="145"/>
                  </a:lnTo>
                  <a:lnTo>
                    <a:pt x="25" y="13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60" y="174"/>
                  </a:lnTo>
                  <a:lnTo>
                    <a:pt x="73" y="185"/>
                  </a:lnTo>
                  <a:lnTo>
                    <a:pt x="87" y="188"/>
                  </a:lnTo>
                  <a:lnTo>
                    <a:pt x="99" y="185"/>
                  </a:lnTo>
                  <a:lnTo>
                    <a:pt x="110" y="183"/>
                  </a:lnTo>
                  <a:lnTo>
                    <a:pt x="120" y="190"/>
                  </a:lnTo>
                  <a:lnTo>
                    <a:pt x="129" y="186"/>
                  </a:lnTo>
                  <a:lnTo>
                    <a:pt x="138" y="186"/>
                  </a:lnTo>
                  <a:lnTo>
                    <a:pt x="148" y="187"/>
                  </a:lnTo>
                  <a:lnTo>
                    <a:pt x="156" y="183"/>
                  </a:lnTo>
                  <a:lnTo>
                    <a:pt x="172" y="165"/>
                  </a:lnTo>
                  <a:lnTo>
                    <a:pt x="179" y="156"/>
                  </a:lnTo>
                  <a:lnTo>
                    <a:pt x="184" y="155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17" y="166"/>
                  </a:lnTo>
                  <a:lnTo>
                    <a:pt x="222" y="166"/>
                  </a:lnTo>
                  <a:lnTo>
                    <a:pt x="243" y="174"/>
                  </a:lnTo>
                  <a:lnTo>
                    <a:pt x="253" y="174"/>
                  </a:lnTo>
                  <a:lnTo>
                    <a:pt x="264" y="167"/>
                  </a:lnTo>
                  <a:lnTo>
                    <a:pt x="273" y="165"/>
                  </a:lnTo>
                  <a:lnTo>
                    <a:pt x="285" y="163"/>
                  </a:lnTo>
                  <a:lnTo>
                    <a:pt x="298" y="159"/>
                  </a:lnTo>
                  <a:lnTo>
                    <a:pt x="304" y="154"/>
                  </a:lnTo>
                  <a:lnTo>
                    <a:pt x="308" y="147"/>
                  </a:lnTo>
                  <a:lnTo>
                    <a:pt x="315" y="135"/>
                  </a:lnTo>
                  <a:lnTo>
                    <a:pt x="324" y="117"/>
                  </a:lnTo>
                  <a:lnTo>
                    <a:pt x="330" y="90"/>
                  </a:lnTo>
                  <a:lnTo>
                    <a:pt x="356" y="61"/>
                  </a:lnTo>
                  <a:lnTo>
                    <a:pt x="361" y="49"/>
                  </a:lnTo>
                  <a:lnTo>
                    <a:pt x="363" y="27"/>
                  </a:lnTo>
                  <a:lnTo>
                    <a:pt x="369" y="10"/>
                  </a:lnTo>
                  <a:lnTo>
                    <a:pt x="375" y="2"/>
                  </a:lnTo>
                  <a:lnTo>
                    <a:pt x="394" y="0"/>
                  </a:lnTo>
                  <a:lnTo>
                    <a:pt x="445" y="2"/>
                  </a:lnTo>
                  <a:lnTo>
                    <a:pt x="454" y="7"/>
                  </a:lnTo>
                  <a:lnTo>
                    <a:pt x="468" y="11"/>
                  </a:lnTo>
                  <a:lnTo>
                    <a:pt x="472" y="1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7" name="Freeform 67"/>
            <p:cNvSpPr>
              <a:spLocks noChangeAspect="1"/>
            </p:cNvSpPr>
            <p:nvPr/>
          </p:nvSpPr>
          <p:spPr bwMode="gray">
            <a:xfrm>
              <a:off x="8485980" y="4338930"/>
              <a:ext cx="69966" cy="41907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5" y="69"/>
                </a:cxn>
                <a:cxn ang="0">
                  <a:pos x="11" y="72"/>
                </a:cxn>
                <a:cxn ang="0">
                  <a:pos x="50" y="75"/>
                </a:cxn>
                <a:cxn ang="0">
                  <a:pos x="81" y="73"/>
                </a:cxn>
                <a:cxn ang="0">
                  <a:pos x="88" y="69"/>
                </a:cxn>
                <a:cxn ang="0">
                  <a:pos x="88" y="62"/>
                </a:cxn>
                <a:cxn ang="0">
                  <a:pos x="89" y="58"/>
                </a:cxn>
                <a:cxn ang="0">
                  <a:pos x="93" y="51"/>
                </a:cxn>
                <a:cxn ang="0">
                  <a:pos x="98" y="47"/>
                </a:cxn>
                <a:cxn ang="0">
                  <a:pos x="102" y="49"/>
                </a:cxn>
                <a:cxn ang="0">
                  <a:pos x="97" y="58"/>
                </a:cxn>
                <a:cxn ang="0">
                  <a:pos x="96" y="68"/>
                </a:cxn>
                <a:cxn ang="0">
                  <a:pos x="102" y="72"/>
                </a:cxn>
                <a:cxn ang="0">
                  <a:pos x="110" y="69"/>
                </a:cxn>
                <a:cxn ang="0">
                  <a:pos x="119" y="69"/>
                </a:cxn>
                <a:cxn ang="0">
                  <a:pos x="126" y="73"/>
                </a:cxn>
                <a:cxn ang="0">
                  <a:pos x="135" y="72"/>
                </a:cxn>
                <a:cxn ang="0">
                  <a:pos x="142" y="69"/>
                </a:cxn>
                <a:cxn ang="0">
                  <a:pos x="160" y="47"/>
                </a:cxn>
                <a:cxn ang="0">
                  <a:pos x="169" y="41"/>
                </a:cxn>
                <a:cxn ang="0">
                  <a:pos x="175" y="42"/>
                </a:cxn>
                <a:cxn ang="0">
                  <a:pos x="184" y="37"/>
                </a:cxn>
                <a:cxn ang="0">
                  <a:pos x="185" y="27"/>
                </a:cxn>
                <a:cxn ang="0">
                  <a:pos x="183" y="18"/>
                </a:cxn>
                <a:cxn ang="0">
                  <a:pos x="179" y="9"/>
                </a:cxn>
                <a:cxn ang="0">
                  <a:pos x="179" y="4"/>
                </a:cxn>
                <a:cxn ang="0">
                  <a:pos x="188" y="2"/>
                </a:cxn>
                <a:cxn ang="0">
                  <a:pos x="195" y="5"/>
                </a:cxn>
                <a:cxn ang="0">
                  <a:pos x="201" y="5"/>
                </a:cxn>
                <a:cxn ang="0">
                  <a:pos x="204" y="3"/>
                </a:cxn>
                <a:cxn ang="0">
                  <a:pos x="210" y="0"/>
                </a:cxn>
                <a:cxn ang="0">
                  <a:pos x="217" y="4"/>
                </a:cxn>
                <a:cxn ang="0">
                  <a:pos x="222" y="14"/>
                </a:cxn>
                <a:cxn ang="0">
                  <a:pos x="223" y="27"/>
                </a:cxn>
                <a:cxn ang="0">
                  <a:pos x="221" y="36"/>
                </a:cxn>
                <a:cxn ang="0">
                  <a:pos x="216" y="42"/>
                </a:cxn>
                <a:cxn ang="0">
                  <a:pos x="210" y="45"/>
                </a:cxn>
                <a:cxn ang="0">
                  <a:pos x="206" y="52"/>
                </a:cxn>
                <a:cxn ang="0">
                  <a:pos x="210" y="63"/>
                </a:cxn>
                <a:cxn ang="0">
                  <a:pos x="204" y="74"/>
                </a:cxn>
                <a:cxn ang="0">
                  <a:pos x="195" y="77"/>
                </a:cxn>
                <a:cxn ang="0">
                  <a:pos x="183" y="74"/>
                </a:cxn>
                <a:cxn ang="0">
                  <a:pos x="179" y="79"/>
                </a:cxn>
                <a:cxn ang="0">
                  <a:pos x="178" y="86"/>
                </a:cxn>
                <a:cxn ang="0">
                  <a:pos x="167" y="97"/>
                </a:cxn>
                <a:cxn ang="0">
                  <a:pos x="142" y="110"/>
                </a:cxn>
                <a:cxn ang="0">
                  <a:pos x="132" y="112"/>
                </a:cxn>
                <a:cxn ang="0">
                  <a:pos x="121" y="115"/>
                </a:cxn>
                <a:cxn ang="0">
                  <a:pos x="102" y="115"/>
                </a:cxn>
                <a:cxn ang="0">
                  <a:pos x="91" y="117"/>
                </a:cxn>
                <a:cxn ang="0">
                  <a:pos x="77" y="117"/>
                </a:cxn>
                <a:cxn ang="0">
                  <a:pos x="66" y="106"/>
                </a:cxn>
                <a:cxn ang="0">
                  <a:pos x="59" y="106"/>
                </a:cxn>
                <a:cxn ang="0">
                  <a:pos x="48" y="110"/>
                </a:cxn>
                <a:cxn ang="0">
                  <a:pos x="27" y="96"/>
                </a:cxn>
                <a:cxn ang="0">
                  <a:pos x="12" y="92"/>
                </a:cxn>
                <a:cxn ang="0">
                  <a:pos x="4" y="84"/>
                </a:cxn>
                <a:cxn ang="0">
                  <a:pos x="0" y="73"/>
                </a:cxn>
              </a:cxnLst>
              <a:rect l="0" t="0" r="r" b="b"/>
              <a:pathLst>
                <a:path w="223" h="117">
                  <a:moveTo>
                    <a:pt x="0" y="73"/>
                  </a:moveTo>
                  <a:lnTo>
                    <a:pt x="5" y="69"/>
                  </a:lnTo>
                  <a:lnTo>
                    <a:pt x="11" y="72"/>
                  </a:lnTo>
                  <a:lnTo>
                    <a:pt x="50" y="75"/>
                  </a:lnTo>
                  <a:lnTo>
                    <a:pt x="81" y="73"/>
                  </a:lnTo>
                  <a:lnTo>
                    <a:pt x="88" y="69"/>
                  </a:lnTo>
                  <a:lnTo>
                    <a:pt x="88" y="62"/>
                  </a:lnTo>
                  <a:lnTo>
                    <a:pt x="89" y="58"/>
                  </a:lnTo>
                  <a:lnTo>
                    <a:pt x="93" y="51"/>
                  </a:lnTo>
                  <a:lnTo>
                    <a:pt x="98" y="47"/>
                  </a:lnTo>
                  <a:lnTo>
                    <a:pt x="102" y="49"/>
                  </a:lnTo>
                  <a:lnTo>
                    <a:pt x="97" y="58"/>
                  </a:lnTo>
                  <a:lnTo>
                    <a:pt x="96" y="68"/>
                  </a:lnTo>
                  <a:lnTo>
                    <a:pt x="102" y="72"/>
                  </a:lnTo>
                  <a:lnTo>
                    <a:pt x="110" y="69"/>
                  </a:lnTo>
                  <a:lnTo>
                    <a:pt x="119" y="69"/>
                  </a:lnTo>
                  <a:lnTo>
                    <a:pt x="126" y="73"/>
                  </a:lnTo>
                  <a:lnTo>
                    <a:pt x="135" y="72"/>
                  </a:lnTo>
                  <a:lnTo>
                    <a:pt x="142" y="69"/>
                  </a:lnTo>
                  <a:lnTo>
                    <a:pt x="160" y="47"/>
                  </a:lnTo>
                  <a:lnTo>
                    <a:pt x="169" y="41"/>
                  </a:lnTo>
                  <a:lnTo>
                    <a:pt x="175" y="42"/>
                  </a:lnTo>
                  <a:lnTo>
                    <a:pt x="184" y="37"/>
                  </a:lnTo>
                  <a:lnTo>
                    <a:pt x="185" y="27"/>
                  </a:lnTo>
                  <a:lnTo>
                    <a:pt x="183" y="18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188" y="2"/>
                  </a:lnTo>
                  <a:lnTo>
                    <a:pt x="195" y="5"/>
                  </a:lnTo>
                  <a:lnTo>
                    <a:pt x="201" y="5"/>
                  </a:lnTo>
                  <a:lnTo>
                    <a:pt x="204" y="3"/>
                  </a:lnTo>
                  <a:lnTo>
                    <a:pt x="210" y="0"/>
                  </a:lnTo>
                  <a:lnTo>
                    <a:pt x="217" y="4"/>
                  </a:lnTo>
                  <a:lnTo>
                    <a:pt x="222" y="14"/>
                  </a:lnTo>
                  <a:lnTo>
                    <a:pt x="223" y="27"/>
                  </a:lnTo>
                  <a:lnTo>
                    <a:pt x="221" y="36"/>
                  </a:lnTo>
                  <a:lnTo>
                    <a:pt x="216" y="42"/>
                  </a:lnTo>
                  <a:lnTo>
                    <a:pt x="210" y="45"/>
                  </a:lnTo>
                  <a:lnTo>
                    <a:pt x="206" y="52"/>
                  </a:lnTo>
                  <a:lnTo>
                    <a:pt x="210" y="63"/>
                  </a:lnTo>
                  <a:lnTo>
                    <a:pt x="204" y="74"/>
                  </a:lnTo>
                  <a:lnTo>
                    <a:pt x="195" y="77"/>
                  </a:lnTo>
                  <a:lnTo>
                    <a:pt x="183" y="74"/>
                  </a:lnTo>
                  <a:lnTo>
                    <a:pt x="179" y="79"/>
                  </a:lnTo>
                  <a:lnTo>
                    <a:pt x="178" y="86"/>
                  </a:lnTo>
                  <a:lnTo>
                    <a:pt x="167" y="97"/>
                  </a:lnTo>
                  <a:lnTo>
                    <a:pt x="142" y="110"/>
                  </a:lnTo>
                  <a:lnTo>
                    <a:pt x="132" y="112"/>
                  </a:lnTo>
                  <a:lnTo>
                    <a:pt x="121" y="115"/>
                  </a:lnTo>
                  <a:lnTo>
                    <a:pt x="102" y="115"/>
                  </a:lnTo>
                  <a:lnTo>
                    <a:pt x="91" y="117"/>
                  </a:lnTo>
                  <a:lnTo>
                    <a:pt x="77" y="117"/>
                  </a:lnTo>
                  <a:lnTo>
                    <a:pt x="66" y="106"/>
                  </a:lnTo>
                  <a:lnTo>
                    <a:pt x="59" y="106"/>
                  </a:lnTo>
                  <a:lnTo>
                    <a:pt x="48" y="110"/>
                  </a:lnTo>
                  <a:lnTo>
                    <a:pt x="27" y="96"/>
                  </a:lnTo>
                  <a:lnTo>
                    <a:pt x="12" y="92"/>
                  </a:lnTo>
                  <a:lnTo>
                    <a:pt x="4" y="84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8" name="Freeform 68"/>
            <p:cNvSpPr>
              <a:spLocks noChangeAspect="1"/>
            </p:cNvSpPr>
            <p:nvPr/>
          </p:nvSpPr>
          <p:spPr bwMode="gray">
            <a:xfrm>
              <a:off x="8357179" y="4309247"/>
              <a:ext cx="173326" cy="155406"/>
            </a:xfrm>
            <a:custGeom>
              <a:avLst/>
              <a:gdLst/>
              <a:ahLst/>
              <a:cxnLst>
                <a:cxn ang="0">
                  <a:pos x="5" y="134"/>
                </a:cxn>
                <a:cxn ang="0">
                  <a:pos x="0" y="231"/>
                </a:cxn>
                <a:cxn ang="0">
                  <a:pos x="10" y="346"/>
                </a:cxn>
                <a:cxn ang="0">
                  <a:pos x="31" y="362"/>
                </a:cxn>
                <a:cxn ang="0">
                  <a:pos x="56" y="362"/>
                </a:cxn>
                <a:cxn ang="0">
                  <a:pos x="93" y="368"/>
                </a:cxn>
                <a:cxn ang="0">
                  <a:pos x="125" y="352"/>
                </a:cxn>
                <a:cxn ang="0">
                  <a:pos x="118" y="323"/>
                </a:cxn>
                <a:cxn ang="0">
                  <a:pos x="137" y="307"/>
                </a:cxn>
                <a:cxn ang="0">
                  <a:pos x="152" y="298"/>
                </a:cxn>
                <a:cxn ang="0">
                  <a:pos x="155" y="273"/>
                </a:cxn>
                <a:cxn ang="0">
                  <a:pos x="180" y="278"/>
                </a:cxn>
                <a:cxn ang="0">
                  <a:pos x="196" y="276"/>
                </a:cxn>
                <a:cxn ang="0">
                  <a:pos x="211" y="279"/>
                </a:cxn>
                <a:cxn ang="0">
                  <a:pos x="232" y="289"/>
                </a:cxn>
                <a:cxn ang="0">
                  <a:pos x="258" y="296"/>
                </a:cxn>
                <a:cxn ang="0">
                  <a:pos x="291" y="323"/>
                </a:cxn>
                <a:cxn ang="0">
                  <a:pos x="330" y="356"/>
                </a:cxn>
                <a:cxn ang="0">
                  <a:pos x="335" y="375"/>
                </a:cxn>
                <a:cxn ang="0">
                  <a:pos x="357" y="392"/>
                </a:cxn>
                <a:cxn ang="0">
                  <a:pos x="388" y="415"/>
                </a:cxn>
                <a:cxn ang="0">
                  <a:pos x="425" y="419"/>
                </a:cxn>
                <a:cxn ang="0">
                  <a:pos x="495" y="435"/>
                </a:cxn>
                <a:cxn ang="0">
                  <a:pos x="526" y="441"/>
                </a:cxn>
                <a:cxn ang="0">
                  <a:pos x="515" y="427"/>
                </a:cxn>
                <a:cxn ang="0">
                  <a:pos x="544" y="425"/>
                </a:cxn>
                <a:cxn ang="0">
                  <a:pos x="506" y="413"/>
                </a:cxn>
                <a:cxn ang="0">
                  <a:pos x="496" y="391"/>
                </a:cxn>
                <a:cxn ang="0">
                  <a:pos x="462" y="383"/>
                </a:cxn>
                <a:cxn ang="0">
                  <a:pos x="456" y="357"/>
                </a:cxn>
                <a:cxn ang="0">
                  <a:pos x="419" y="351"/>
                </a:cxn>
                <a:cxn ang="0">
                  <a:pos x="397" y="323"/>
                </a:cxn>
                <a:cxn ang="0">
                  <a:pos x="393" y="301"/>
                </a:cxn>
                <a:cxn ang="0">
                  <a:pos x="367" y="285"/>
                </a:cxn>
                <a:cxn ang="0">
                  <a:pos x="341" y="255"/>
                </a:cxn>
                <a:cxn ang="0">
                  <a:pos x="339" y="231"/>
                </a:cxn>
                <a:cxn ang="0">
                  <a:pos x="370" y="227"/>
                </a:cxn>
                <a:cxn ang="0">
                  <a:pos x="375" y="201"/>
                </a:cxn>
                <a:cxn ang="0">
                  <a:pos x="348" y="187"/>
                </a:cxn>
                <a:cxn ang="0">
                  <a:pos x="296" y="166"/>
                </a:cxn>
                <a:cxn ang="0">
                  <a:pos x="266" y="136"/>
                </a:cxn>
                <a:cxn ang="0">
                  <a:pos x="238" y="103"/>
                </a:cxn>
                <a:cxn ang="0">
                  <a:pos x="193" y="70"/>
                </a:cxn>
                <a:cxn ang="0">
                  <a:pos x="166" y="61"/>
                </a:cxn>
                <a:cxn ang="0">
                  <a:pos x="92" y="36"/>
                </a:cxn>
                <a:cxn ang="0">
                  <a:pos x="42" y="16"/>
                </a:cxn>
                <a:cxn ang="0">
                  <a:pos x="1" y="0"/>
                </a:cxn>
              </a:cxnLst>
              <a:rect l="0" t="0" r="r" b="b"/>
              <a:pathLst>
                <a:path w="544" h="446">
                  <a:moveTo>
                    <a:pt x="1" y="0"/>
                  </a:moveTo>
                  <a:lnTo>
                    <a:pt x="0" y="9"/>
                  </a:lnTo>
                  <a:lnTo>
                    <a:pt x="5" y="134"/>
                  </a:lnTo>
                  <a:lnTo>
                    <a:pt x="5" y="206"/>
                  </a:lnTo>
                  <a:lnTo>
                    <a:pt x="1" y="227"/>
                  </a:lnTo>
                  <a:lnTo>
                    <a:pt x="0" y="231"/>
                  </a:lnTo>
                  <a:lnTo>
                    <a:pt x="7" y="248"/>
                  </a:lnTo>
                  <a:lnTo>
                    <a:pt x="7" y="289"/>
                  </a:lnTo>
                  <a:lnTo>
                    <a:pt x="10" y="346"/>
                  </a:lnTo>
                  <a:lnTo>
                    <a:pt x="13" y="360"/>
                  </a:lnTo>
                  <a:lnTo>
                    <a:pt x="26" y="359"/>
                  </a:lnTo>
                  <a:lnTo>
                    <a:pt x="31" y="362"/>
                  </a:lnTo>
                  <a:lnTo>
                    <a:pt x="39" y="365"/>
                  </a:lnTo>
                  <a:lnTo>
                    <a:pt x="48" y="365"/>
                  </a:lnTo>
                  <a:lnTo>
                    <a:pt x="56" y="362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93" y="368"/>
                  </a:lnTo>
                  <a:lnTo>
                    <a:pt x="99" y="366"/>
                  </a:lnTo>
                  <a:lnTo>
                    <a:pt x="114" y="356"/>
                  </a:lnTo>
                  <a:lnTo>
                    <a:pt x="125" y="352"/>
                  </a:lnTo>
                  <a:lnTo>
                    <a:pt x="130" y="346"/>
                  </a:lnTo>
                  <a:lnTo>
                    <a:pt x="124" y="330"/>
                  </a:lnTo>
                  <a:lnTo>
                    <a:pt x="118" y="323"/>
                  </a:lnTo>
                  <a:lnTo>
                    <a:pt x="112" y="317"/>
                  </a:lnTo>
                  <a:lnTo>
                    <a:pt x="131" y="312"/>
                  </a:lnTo>
                  <a:lnTo>
                    <a:pt x="137" y="307"/>
                  </a:lnTo>
                  <a:lnTo>
                    <a:pt x="135" y="302"/>
                  </a:lnTo>
                  <a:lnTo>
                    <a:pt x="140" y="297"/>
                  </a:lnTo>
                  <a:lnTo>
                    <a:pt x="152" y="298"/>
                  </a:lnTo>
                  <a:lnTo>
                    <a:pt x="160" y="296"/>
                  </a:lnTo>
                  <a:lnTo>
                    <a:pt x="157" y="287"/>
                  </a:lnTo>
                  <a:lnTo>
                    <a:pt x="155" y="273"/>
                  </a:lnTo>
                  <a:lnTo>
                    <a:pt x="161" y="278"/>
                  </a:lnTo>
                  <a:lnTo>
                    <a:pt x="173" y="280"/>
                  </a:lnTo>
                  <a:lnTo>
                    <a:pt x="180" y="278"/>
                  </a:lnTo>
                  <a:lnTo>
                    <a:pt x="184" y="273"/>
                  </a:lnTo>
                  <a:lnTo>
                    <a:pt x="189" y="269"/>
                  </a:lnTo>
                  <a:lnTo>
                    <a:pt x="196" y="276"/>
                  </a:lnTo>
                  <a:lnTo>
                    <a:pt x="203" y="273"/>
                  </a:lnTo>
                  <a:lnTo>
                    <a:pt x="210" y="275"/>
                  </a:lnTo>
                  <a:lnTo>
                    <a:pt x="211" y="279"/>
                  </a:lnTo>
                  <a:lnTo>
                    <a:pt x="216" y="282"/>
                  </a:lnTo>
                  <a:lnTo>
                    <a:pt x="223" y="284"/>
                  </a:lnTo>
                  <a:lnTo>
                    <a:pt x="232" y="289"/>
                  </a:lnTo>
                  <a:lnTo>
                    <a:pt x="238" y="290"/>
                  </a:lnTo>
                  <a:lnTo>
                    <a:pt x="247" y="296"/>
                  </a:lnTo>
                  <a:lnTo>
                    <a:pt x="258" y="296"/>
                  </a:lnTo>
                  <a:lnTo>
                    <a:pt x="278" y="302"/>
                  </a:lnTo>
                  <a:lnTo>
                    <a:pt x="289" y="311"/>
                  </a:lnTo>
                  <a:lnTo>
                    <a:pt x="291" y="323"/>
                  </a:lnTo>
                  <a:lnTo>
                    <a:pt x="306" y="341"/>
                  </a:lnTo>
                  <a:lnTo>
                    <a:pt x="312" y="354"/>
                  </a:lnTo>
                  <a:lnTo>
                    <a:pt x="330" y="356"/>
                  </a:lnTo>
                  <a:lnTo>
                    <a:pt x="328" y="365"/>
                  </a:lnTo>
                  <a:lnTo>
                    <a:pt x="329" y="367"/>
                  </a:lnTo>
                  <a:lnTo>
                    <a:pt x="335" y="375"/>
                  </a:lnTo>
                  <a:lnTo>
                    <a:pt x="343" y="378"/>
                  </a:lnTo>
                  <a:lnTo>
                    <a:pt x="350" y="384"/>
                  </a:lnTo>
                  <a:lnTo>
                    <a:pt x="357" y="392"/>
                  </a:lnTo>
                  <a:lnTo>
                    <a:pt x="373" y="410"/>
                  </a:lnTo>
                  <a:lnTo>
                    <a:pt x="378" y="410"/>
                  </a:lnTo>
                  <a:lnTo>
                    <a:pt x="388" y="415"/>
                  </a:lnTo>
                  <a:lnTo>
                    <a:pt x="399" y="416"/>
                  </a:lnTo>
                  <a:lnTo>
                    <a:pt x="408" y="419"/>
                  </a:lnTo>
                  <a:lnTo>
                    <a:pt x="425" y="419"/>
                  </a:lnTo>
                  <a:lnTo>
                    <a:pt x="442" y="424"/>
                  </a:lnTo>
                  <a:lnTo>
                    <a:pt x="494" y="431"/>
                  </a:lnTo>
                  <a:lnTo>
                    <a:pt x="495" y="435"/>
                  </a:lnTo>
                  <a:lnTo>
                    <a:pt x="497" y="441"/>
                  </a:lnTo>
                  <a:lnTo>
                    <a:pt x="512" y="446"/>
                  </a:lnTo>
                  <a:lnTo>
                    <a:pt x="526" y="441"/>
                  </a:lnTo>
                  <a:lnTo>
                    <a:pt x="531" y="435"/>
                  </a:lnTo>
                  <a:lnTo>
                    <a:pt x="522" y="429"/>
                  </a:lnTo>
                  <a:lnTo>
                    <a:pt x="515" y="427"/>
                  </a:lnTo>
                  <a:lnTo>
                    <a:pt x="522" y="426"/>
                  </a:lnTo>
                  <a:lnTo>
                    <a:pt x="533" y="427"/>
                  </a:lnTo>
                  <a:lnTo>
                    <a:pt x="544" y="425"/>
                  </a:lnTo>
                  <a:lnTo>
                    <a:pt x="542" y="420"/>
                  </a:lnTo>
                  <a:lnTo>
                    <a:pt x="517" y="416"/>
                  </a:lnTo>
                  <a:lnTo>
                    <a:pt x="506" y="413"/>
                  </a:lnTo>
                  <a:lnTo>
                    <a:pt x="486" y="402"/>
                  </a:lnTo>
                  <a:lnTo>
                    <a:pt x="489" y="394"/>
                  </a:lnTo>
                  <a:lnTo>
                    <a:pt x="496" y="391"/>
                  </a:lnTo>
                  <a:lnTo>
                    <a:pt x="486" y="386"/>
                  </a:lnTo>
                  <a:lnTo>
                    <a:pt x="473" y="383"/>
                  </a:lnTo>
                  <a:lnTo>
                    <a:pt x="462" y="383"/>
                  </a:lnTo>
                  <a:lnTo>
                    <a:pt x="453" y="377"/>
                  </a:lnTo>
                  <a:lnTo>
                    <a:pt x="454" y="367"/>
                  </a:lnTo>
                  <a:lnTo>
                    <a:pt x="456" y="357"/>
                  </a:lnTo>
                  <a:lnTo>
                    <a:pt x="451" y="354"/>
                  </a:lnTo>
                  <a:lnTo>
                    <a:pt x="426" y="356"/>
                  </a:lnTo>
                  <a:lnTo>
                    <a:pt x="419" y="351"/>
                  </a:lnTo>
                  <a:lnTo>
                    <a:pt x="410" y="336"/>
                  </a:lnTo>
                  <a:lnTo>
                    <a:pt x="403" y="330"/>
                  </a:lnTo>
                  <a:lnTo>
                    <a:pt x="397" y="323"/>
                  </a:lnTo>
                  <a:lnTo>
                    <a:pt x="397" y="309"/>
                  </a:lnTo>
                  <a:lnTo>
                    <a:pt x="395" y="303"/>
                  </a:lnTo>
                  <a:lnTo>
                    <a:pt x="393" y="301"/>
                  </a:lnTo>
                  <a:lnTo>
                    <a:pt x="387" y="300"/>
                  </a:lnTo>
                  <a:lnTo>
                    <a:pt x="383" y="296"/>
                  </a:lnTo>
                  <a:lnTo>
                    <a:pt x="367" y="285"/>
                  </a:lnTo>
                  <a:lnTo>
                    <a:pt x="356" y="271"/>
                  </a:lnTo>
                  <a:lnTo>
                    <a:pt x="348" y="268"/>
                  </a:lnTo>
                  <a:lnTo>
                    <a:pt x="341" y="255"/>
                  </a:lnTo>
                  <a:lnTo>
                    <a:pt x="339" y="244"/>
                  </a:lnTo>
                  <a:lnTo>
                    <a:pt x="334" y="237"/>
                  </a:lnTo>
                  <a:lnTo>
                    <a:pt x="339" y="231"/>
                  </a:lnTo>
                  <a:lnTo>
                    <a:pt x="351" y="231"/>
                  </a:lnTo>
                  <a:lnTo>
                    <a:pt x="362" y="230"/>
                  </a:lnTo>
                  <a:lnTo>
                    <a:pt x="370" y="227"/>
                  </a:lnTo>
                  <a:lnTo>
                    <a:pt x="378" y="227"/>
                  </a:lnTo>
                  <a:lnTo>
                    <a:pt x="379" y="212"/>
                  </a:lnTo>
                  <a:lnTo>
                    <a:pt x="375" y="201"/>
                  </a:lnTo>
                  <a:lnTo>
                    <a:pt x="366" y="193"/>
                  </a:lnTo>
                  <a:lnTo>
                    <a:pt x="356" y="187"/>
                  </a:lnTo>
                  <a:lnTo>
                    <a:pt x="348" y="187"/>
                  </a:lnTo>
                  <a:lnTo>
                    <a:pt x="323" y="182"/>
                  </a:lnTo>
                  <a:lnTo>
                    <a:pt x="314" y="178"/>
                  </a:lnTo>
                  <a:lnTo>
                    <a:pt x="296" y="166"/>
                  </a:lnTo>
                  <a:lnTo>
                    <a:pt x="270" y="160"/>
                  </a:lnTo>
                  <a:lnTo>
                    <a:pt x="266" y="156"/>
                  </a:lnTo>
                  <a:lnTo>
                    <a:pt x="266" y="136"/>
                  </a:lnTo>
                  <a:lnTo>
                    <a:pt x="262" y="124"/>
                  </a:lnTo>
                  <a:lnTo>
                    <a:pt x="250" y="112"/>
                  </a:lnTo>
                  <a:lnTo>
                    <a:pt x="238" y="103"/>
                  </a:lnTo>
                  <a:lnTo>
                    <a:pt x="225" y="97"/>
                  </a:lnTo>
                  <a:lnTo>
                    <a:pt x="201" y="82"/>
                  </a:lnTo>
                  <a:lnTo>
                    <a:pt x="193" y="70"/>
                  </a:lnTo>
                  <a:lnTo>
                    <a:pt x="188" y="65"/>
                  </a:lnTo>
                  <a:lnTo>
                    <a:pt x="177" y="65"/>
                  </a:lnTo>
                  <a:lnTo>
                    <a:pt x="166" y="61"/>
                  </a:lnTo>
                  <a:lnTo>
                    <a:pt x="124" y="43"/>
                  </a:lnTo>
                  <a:lnTo>
                    <a:pt x="102" y="39"/>
                  </a:lnTo>
                  <a:lnTo>
                    <a:pt x="92" y="36"/>
                  </a:lnTo>
                  <a:lnTo>
                    <a:pt x="81" y="33"/>
                  </a:lnTo>
                  <a:lnTo>
                    <a:pt x="63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16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79" name="Group 69"/>
            <p:cNvGrpSpPr>
              <a:grpSpLocks noChangeAspect="1"/>
            </p:cNvGrpSpPr>
            <p:nvPr/>
          </p:nvGrpSpPr>
          <p:grpSpPr bwMode="gray">
            <a:xfrm>
              <a:off x="7942152" y="3898905"/>
              <a:ext cx="162194" cy="254936"/>
              <a:chOff x="3802" y="2280"/>
              <a:chExt cx="102" cy="146"/>
            </a:xfrm>
            <a:grpFill/>
          </p:grpSpPr>
          <p:sp>
            <p:nvSpPr>
              <p:cNvPr id="1107" name="Freeform 70"/>
              <p:cNvSpPr>
                <a:spLocks noChangeAspect="1"/>
              </p:cNvSpPr>
              <p:nvPr/>
            </p:nvSpPr>
            <p:spPr bwMode="gray">
              <a:xfrm>
                <a:off x="3802" y="2362"/>
                <a:ext cx="25" cy="3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3" y="0"/>
                  </a:cxn>
                  <a:cxn ang="0">
                    <a:pos x="124" y="1"/>
                  </a:cxn>
                  <a:cxn ang="0">
                    <a:pos x="125" y="15"/>
                  </a:cxn>
                  <a:cxn ang="0">
                    <a:pos x="126" y="18"/>
                  </a:cxn>
                  <a:cxn ang="0">
                    <a:pos x="124" y="23"/>
                  </a:cxn>
                  <a:cxn ang="0">
                    <a:pos x="124" y="32"/>
                  </a:cxn>
                  <a:cxn ang="0">
                    <a:pos x="129" y="47"/>
                  </a:cxn>
                  <a:cxn ang="0">
                    <a:pos x="126" y="53"/>
                  </a:cxn>
                  <a:cxn ang="0">
                    <a:pos x="117" y="59"/>
                  </a:cxn>
                  <a:cxn ang="0">
                    <a:pos x="112" y="67"/>
                  </a:cxn>
                  <a:cxn ang="0">
                    <a:pos x="103" y="76"/>
                  </a:cxn>
                  <a:cxn ang="0">
                    <a:pos x="93" y="80"/>
                  </a:cxn>
                  <a:cxn ang="0">
                    <a:pos x="86" y="85"/>
                  </a:cxn>
                  <a:cxn ang="0">
                    <a:pos x="82" y="98"/>
                  </a:cxn>
                  <a:cxn ang="0">
                    <a:pos x="70" y="112"/>
                  </a:cxn>
                  <a:cxn ang="0">
                    <a:pos x="49" y="130"/>
                  </a:cxn>
                  <a:cxn ang="0">
                    <a:pos x="37" y="142"/>
                  </a:cxn>
                  <a:cxn ang="0">
                    <a:pos x="28" y="150"/>
                  </a:cxn>
                  <a:cxn ang="0">
                    <a:pos x="19" y="151"/>
                  </a:cxn>
                  <a:cxn ang="0">
                    <a:pos x="13" y="158"/>
                  </a:cxn>
                  <a:cxn ang="0">
                    <a:pos x="6" y="163"/>
                  </a:cxn>
                  <a:cxn ang="0">
                    <a:pos x="0" y="163"/>
                  </a:cxn>
                  <a:cxn ang="0">
                    <a:pos x="2" y="150"/>
                  </a:cxn>
                  <a:cxn ang="0">
                    <a:pos x="10" y="137"/>
                  </a:cxn>
                  <a:cxn ang="0">
                    <a:pos x="17" y="130"/>
                  </a:cxn>
                  <a:cxn ang="0">
                    <a:pos x="32" y="119"/>
                  </a:cxn>
                  <a:cxn ang="0">
                    <a:pos x="37" y="118"/>
                  </a:cxn>
                  <a:cxn ang="0">
                    <a:pos x="69" y="85"/>
                  </a:cxn>
                  <a:cxn ang="0">
                    <a:pos x="77" y="75"/>
                  </a:cxn>
                  <a:cxn ang="0">
                    <a:pos x="82" y="71"/>
                  </a:cxn>
                  <a:cxn ang="0">
                    <a:pos x="88" y="61"/>
                  </a:cxn>
                  <a:cxn ang="0">
                    <a:pos x="97" y="55"/>
                  </a:cxn>
                  <a:cxn ang="0">
                    <a:pos x="104" y="53"/>
                  </a:cxn>
                  <a:cxn ang="0">
                    <a:pos x="112" y="39"/>
                  </a:cxn>
                  <a:cxn ang="0">
                    <a:pos x="110" y="29"/>
                  </a:cxn>
                  <a:cxn ang="0">
                    <a:pos x="113" y="34"/>
                  </a:cxn>
                  <a:cxn ang="0">
                    <a:pos x="117" y="31"/>
                  </a:cxn>
                  <a:cxn ang="0">
                    <a:pos x="115" y="27"/>
                  </a:cxn>
                  <a:cxn ang="0">
                    <a:pos x="112" y="23"/>
                  </a:cxn>
                  <a:cxn ang="0">
                    <a:pos x="114" y="21"/>
                  </a:cxn>
                  <a:cxn ang="0">
                    <a:pos x="117" y="13"/>
                  </a:cxn>
                  <a:cxn ang="0">
                    <a:pos x="118" y="5"/>
                  </a:cxn>
                  <a:cxn ang="0">
                    <a:pos x="120" y="2"/>
                  </a:cxn>
                </a:cxnLst>
                <a:rect l="0" t="0" r="r" b="b"/>
                <a:pathLst>
                  <a:path w="129" h="163">
                    <a:moveTo>
                      <a:pt x="120" y="2"/>
                    </a:moveTo>
                    <a:lnTo>
                      <a:pt x="123" y="0"/>
                    </a:lnTo>
                    <a:lnTo>
                      <a:pt x="124" y="1"/>
                    </a:lnTo>
                    <a:lnTo>
                      <a:pt x="125" y="15"/>
                    </a:lnTo>
                    <a:lnTo>
                      <a:pt x="126" y="18"/>
                    </a:lnTo>
                    <a:lnTo>
                      <a:pt x="124" y="23"/>
                    </a:lnTo>
                    <a:lnTo>
                      <a:pt x="124" y="32"/>
                    </a:lnTo>
                    <a:lnTo>
                      <a:pt x="129" y="47"/>
                    </a:lnTo>
                    <a:lnTo>
                      <a:pt x="126" y="53"/>
                    </a:lnTo>
                    <a:lnTo>
                      <a:pt x="117" y="59"/>
                    </a:lnTo>
                    <a:lnTo>
                      <a:pt x="112" y="67"/>
                    </a:lnTo>
                    <a:lnTo>
                      <a:pt x="103" y="76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82" y="98"/>
                    </a:lnTo>
                    <a:lnTo>
                      <a:pt x="70" y="112"/>
                    </a:lnTo>
                    <a:lnTo>
                      <a:pt x="49" y="130"/>
                    </a:lnTo>
                    <a:lnTo>
                      <a:pt x="37" y="142"/>
                    </a:lnTo>
                    <a:lnTo>
                      <a:pt x="28" y="150"/>
                    </a:lnTo>
                    <a:lnTo>
                      <a:pt x="19" y="151"/>
                    </a:lnTo>
                    <a:lnTo>
                      <a:pt x="13" y="158"/>
                    </a:lnTo>
                    <a:lnTo>
                      <a:pt x="6" y="163"/>
                    </a:lnTo>
                    <a:lnTo>
                      <a:pt x="0" y="163"/>
                    </a:lnTo>
                    <a:lnTo>
                      <a:pt x="2" y="150"/>
                    </a:lnTo>
                    <a:lnTo>
                      <a:pt x="10" y="137"/>
                    </a:lnTo>
                    <a:lnTo>
                      <a:pt x="17" y="130"/>
                    </a:lnTo>
                    <a:lnTo>
                      <a:pt x="32" y="119"/>
                    </a:lnTo>
                    <a:lnTo>
                      <a:pt x="37" y="118"/>
                    </a:lnTo>
                    <a:lnTo>
                      <a:pt x="69" y="85"/>
                    </a:lnTo>
                    <a:lnTo>
                      <a:pt x="77" y="75"/>
                    </a:lnTo>
                    <a:lnTo>
                      <a:pt x="82" y="71"/>
                    </a:lnTo>
                    <a:lnTo>
                      <a:pt x="88" y="61"/>
                    </a:lnTo>
                    <a:lnTo>
                      <a:pt x="97" y="55"/>
                    </a:lnTo>
                    <a:lnTo>
                      <a:pt x="104" y="53"/>
                    </a:lnTo>
                    <a:lnTo>
                      <a:pt x="112" y="39"/>
                    </a:lnTo>
                    <a:lnTo>
                      <a:pt x="110" y="29"/>
                    </a:lnTo>
                    <a:lnTo>
                      <a:pt x="113" y="34"/>
                    </a:lnTo>
                    <a:lnTo>
                      <a:pt x="117" y="31"/>
                    </a:lnTo>
                    <a:lnTo>
                      <a:pt x="115" y="27"/>
                    </a:lnTo>
                    <a:lnTo>
                      <a:pt x="112" y="23"/>
                    </a:lnTo>
                    <a:lnTo>
                      <a:pt x="114" y="21"/>
                    </a:lnTo>
                    <a:lnTo>
                      <a:pt x="117" y="13"/>
                    </a:lnTo>
                    <a:lnTo>
                      <a:pt x="118" y="5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8" name="Freeform 71"/>
              <p:cNvSpPr>
                <a:spLocks noChangeAspect="1"/>
              </p:cNvSpPr>
              <p:nvPr/>
            </p:nvSpPr>
            <p:spPr bwMode="gray">
              <a:xfrm>
                <a:off x="3835" y="2339"/>
                <a:ext cx="14" cy="14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7" y="3"/>
                  </a:cxn>
                  <a:cxn ang="0">
                    <a:pos x="56" y="10"/>
                  </a:cxn>
                  <a:cxn ang="0">
                    <a:pos x="59" y="16"/>
                  </a:cxn>
                  <a:cxn ang="0">
                    <a:pos x="63" y="17"/>
                  </a:cxn>
                  <a:cxn ang="0">
                    <a:pos x="64" y="28"/>
                  </a:cxn>
                  <a:cxn ang="0">
                    <a:pos x="64" y="38"/>
                  </a:cxn>
                  <a:cxn ang="0">
                    <a:pos x="67" y="51"/>
                  </a:cxn>
                  <a:cxn ang="0">
                    <a:pos x="63" y="54"/>
                  </a:cxn>
                  <a:cxn ang="0">
                    <a:pos x="63" y="62"/>
                  </a:cxn>
                  <a:cxn ang="0">
                    <a:pos x="48" y="71"/>
                  </a:cxn>
                  <a:cxn ang="0">
                    <a:pos x="45" y="64"/>
                  </a:cxn>
                  <a:cxn ang="0">
                    <a:pos x="36" y="57"/>
                  </a:cxn>
                  <a:cxn ang="0">
                    <a:pos x="26" y="36"/>
                  </a:cxn>
                  <a:cxn ang="0">
                    <a:pos x="25" y="25"/>
                  </a:cxn>
                  <a:cxn ang="0">
                    <a:pos x="20" y="16"/>
                  </a:cxn>
                  <a:cxn ang="0">
                    <a:pos x="13" y="13"/>
                  </a:cxn>
                  <a:cxn ang="0">
                    <a:pos x="10" y="4"/>
                  </a:cxn>
                  <a:cxn ang="0">
                    <a:pos x="5" y="3"/>
                  </a:cxn>
                  <a:cxn ang="0">
                    <a:pos x="2" y="3"/>
                  </a:cxn>
                </a:cxnLst>
                <a:rect l="0" t="0" r="r" b="b"/>
                <a:pathLst>
                  <a:path w="67" h="71">
                    <a:moveTo>
                      <a:pt x="2" y="3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7" y="3"/>
                    </a:lnTo>
                    <a:lnTo>
                      <a:pt x="56" y="10"/>
                    </a:lnTo>
                    <a:lnTo>
                      <a:pt x="59" y="16"/>
                    </a:lnTo>
                    <a:lnTo>
                      <a:pt x="63" y="17"/>
                    </a:lnTo>
                    <a:lnTo>
                      <a:pt x="64" y="28"/>
                    </a:lnTo>
                    <a:lnTo>
                      <a:pt x="64" y="38"/>
                    </a:lnTo>
                    <a:lnTo>
                      <a:pt x="67" y="51"/>
                    </a:lnTo>
                    <a:lnTo>
                      <a:pt x="63" y="54"/>
                    </a:lnTo>
                    <a:lnTo>
                      <a:pt x="63" y="62"/>
                    </a:lnTo>
                    <a:lnTo>
                      <a:pt x="48" y="71"/>
                    </a:lnTo>
                    <a:lnTo>
                      <a:pt x="45" y="64"/>
                    </a:lnTo>
                    <a:lnTo>
                      <a:pt x="36" y="57"/>
                    </a:lnTo>
                    <a:lnTo>
                      <a:pt x="26" y="36"/>
                    </a:lnTo>
                    <a:lnTo>
                      <a:pt x="25" y="25"/>
                    </a:lnTo>
                    <a:lnTo>
                      <a:pt x="20" y="16"/>
                    </a:lnTo>
                    <a:lnTo>
                      <a:pt x="13" y="13"/>
                    </a:lnTo>
                    <a:lnTo>
                      <a:pt x="10" y="4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9" name="Freeform 72"/>
              <p:cNvSpPr>
                <a:spLocks noChangeAspect="1"/>
              </p:cNvSpPr>
              <p:nvPr/>
            </p:nvSpPr>
            <p:spPr bwMode="gray">
              <a:xfrm>
                <a:off x="3830" y="2280"/>
                <a:ext cx="47" cy="69"/>
              </a:xfrm>
              <a:custGeom>
                <a:avLst/>
                <a:gdLst/>
                <a:ahLst/>
                <a:cxnLst>
                  <a:cxn ang="0">
                    <a:pos x="139" y="17"/>
                  </a:cxn>
                  <a:cxn ang="0">
                    <a:pos x="129" y="44"/>
                  </a:cxn>
                  <a:cxn ang="0">
                    <a:pos x="139" y="75"/>
                  </a:cxn>
                  <a:cxn ang="0">
                    <a:pos x="146" y="97"/>
                  </a:cxn>
                  <a:cxn ang="0">
                    <a:pos x="133" y="132"/>
                  </a:cxn>
                  <a:cxn ang="0">
                    <a:pos x="120" y="144"/>
                  </a:cxn>
                  <a:cxn ang="0">
                    <a:pos x="98" y="165"/>
                  </a:cxn>
                  <a:cxn ang="0">
                    <a:pos x="87" y="188"/>
                  </a:cxn>
                  <a:cxn ang="0">
                    <a:pos x="98" y="216"/>
                  </a:cxn>
                  <a:cxn ang="0">
                    <a:pos x="99" y="238"/>
                  </a:cxn>
                  <a:cxn ang="0">
                    <a:pos x="120" y="268"/>
                  </a:cxn>
                  <a:cxn ang="0">
                    <a:pos x="131" y="261"/>
                  </a:cxn>
                  <a:cxn ang="0">
                    <a:pos x="145" y="245"/>
                  </a:cxn>
                  <a:cxn ang="0">
                    <a:pos x="167" y="245"/>
                  </a:cxn>
                  <a:cxn ang="0">
                    <a:pos x="179" y="273"/>
                  </a:cxn>
                  <a:cxn ang="0">
                    <a:pos x="189" y="259"/>
                  </a:cxn>
                  <a:cxn ang="0">
                    <a:pos x="206" y="267"/>
                  </a:cxn>
                  <a:cxn ang="0">
                    <a:pos x="215" y="279"/>
                  </a:cxn>
                  <a:cxn ang="0">
                    <a:pos x="216" y="299"/>
                  </a:cxn>
                  <a:cxn ang="0">
                    <a:pos x="220" y="312"/>
                  </a:cxn>
                  <a:cxn ang="0">
                    <a:pos x="232" y="317"/>
                  </a:cxn>
                  <a:cxn ang="0">
                    <a:pos x="231" y="345"/>
                  </a:cxn>
                  <a:cxn ang="0">
                    <a:pos x="227" y="324"/>
                  </a:cxn>
                  <a:cxn ang="0">
                    <a:pos x="201" y="317"/>
                  </a:cxn>
                  <a:cxn ang="0">
                    <a:pos x="184" y="294"/>
                  </a:cxn>
                  <a:cxn ang="0">
                    <a:pos x="166" y="279"/>
                  </a:cxn>
                  <a:cxn ang="0">
                    <a:pos x="149" y="280"/>
                  </a:cxn>
                  <a:cxn ang="0">
                    <a:pos x="152" y="306"/>
                  </a:cxn>
                  <a:cxn ang="0">
                    <a:pos x="124" y="273"/>
                  </a:cxn>
                  <a:cxn ang="0">
                    <a:pos x="98" y="268"/>
                  </a:cxn>
                  <a:cxn ang="0">
                    <a:pos x="75" y="284"/>
                  </a:cxn>
                  <a:cxn ang="0">
                    <a:pos x="56" y="270"/>
                  </a:cxn>
                  <a:cxn ang="0">
                    <a:pos x="45" y="254"/>
                  </a:cxn>
                  <a:cxn ang="0">
                    <a:pos x="61" y="231"/>
                  </a:cxn>
                  <a:cxn ang="0">
                    <a:pos x="45" y="219"/>
                  </a:cxn>
                  <a:cxn ang="0">
                    <a:pos x="33" y="230"/>
                  </a:cxn>
                  <a:cxn ang="0">
                    <a:pos x="16" y="203"/>
                  </a:cxn>
                  <a:cxn ang="0">
                    <a:pos x="0" y="138"/>
                  </a:cxn>
                  <a:cxn ang="0">
                    <a:pos x="17" y="146"/>
                  </a:cxn>
                  <a:cxn ang="0">
                    <a:pos x="29" y="97"/>
                  </a:cxn>
                  <a:cxn ang="0">
                    <a:pos x="33" y="53"/>
                  </a:cxn>
                  <a:cxn ang="0">
                    <a:pos x="43" y="7"/>
                  </a:cxn>
                  <a:cxn ang="0">
                    <a:pos x="67" y="1"/>
                  </a:cxn>
                  <a:cxn ang="0">
                    <a:pos x="113" y="17"/>
                  </a:cxn>
                  <a:cxn ang="0">
                    <a:pos x="130" y="4"/>
                  </a:cxn>
                </a:cxnLst>
                <a:rect l="0" t="0" r="r" b="b"/>
                <a:pathLst>
                  <a:path w="236" h="345">
                    <a:moveTo>
                      <a:pt x="134" y="10"/>
                    </a:moveTo>
                    <a:lnTo>
                      <a:pt x="137" y="14"/>
                    </a:lnTo>
                    <a:lnTo>
                      <a:pt x="139" y="17"/>
                    </a:lnTo>
                    <a:lnTo>
                      <a:pt x="135" y="22"/>
                    </a:lnTo>
                    <a:lnTo>
                      <a:pt x="130" y="33"/>
                    </a:lnTo>
                    <a:lnTo>
                      <a:pt x="129" y="44"/>
                    </a:lnTo>
                    <a:lnTo>
                      <a:pt x="129" y="66"/>
                    </a:lnTo>
                    <a:lnTo>
                      <a:pt x="134" y="74"/>
                    </a:lnTo>
                    <a:lnTo>
                      <a:pt x="139" y="75"/>
                    </a:lnTo>
                    <a:lnTo>
                      <a:pt x="141" y="81"/>
                    </a:lnTo>
                    <a:lnTo>
                      <a:pt x="146" y="87"/>
                    </a:lnTo>
                    <a:lnTo>
                      <a:pt x="146" y="97"/>
                    </a:lnTo>
                    <a:lnTo>
                      <a:pt x="141" y="109"/>
                    </a:lnTo>
                    <a:lnTo>
                      <a:pt x="135" y="122"/>
                    </a:lnTo>
                    <a:lnTo>
                      <a:pt x="133" y="132"/>
                    </a:lnTo>
                    <a:lnTo>
                      <a:pt x="128" y="143"/>
                    </a:lnTo>
                    <a:lnTo>
                      <a:pt x="121" y="148"/>
                    </a:lnTo>
                    <a:lnTo>
                      <a:pt x="120" y="144"/>
                    </a:lnTo>
                    <a:lnTo>
                      <a:pt x="112" y="150"/>
                    </a:lnTo>
                    <a:lnTo>
                      <a:pt x="104" y="156"/>
                    </a:lnTo>
                    <a:lnTo>
                      <a:pt x="98" y="165"/>
                    </a:lnTo>
                    <a:lnTo>
                      <a:pt x="98" y="175"/>
                    </a:lnTo>
                    <a:lnTo>
                      <a:pt x="94" y="184"/>
                    </a:lnTo>
                    <a:lnTo>
                      <a:pt x="87" y="188"/>
                    </a:lnTo>
                    <a:lnTo>
                      <a:pt x="88" y="198"/>
                    </a:lnTo>
                    <a:lnTo>
                      <a:pt x="93" y="208"/>
                    </a:lnTo>
                    <a:lnTo>
                      <a:pt x="98" y="216"/>
                    </a:lnTo>
                    <a:lnTo>
                      <a:pt x="102" y="222"/>
                    </a:lnTo>
                    <a:lnTo>
                      <a:pt x="99" y="227"/>
                    </a:lnTo>
                    <a:lnTo>
                      <a:pt x="99" y="238"/>
                    </a:lnTo>
                    <a:lnTo>
                      <a:pt x="104" y="247"/>
                    </a:lnTo>
                    <a:lnTo>
                      <a:pt x="106" y="254"/>
                    </a:lnTo>
                    <a:lnTo>
                      <a:pt x="120" y="268"/>
                    </a:lnTo>
                    <a:lnTo>
                      <a:pt x="125" y="268"/>
                    </a:lnTo>
                    <a:lnTo>
                      <a:pt x="134" y="265"/>
                    </a:lnTo>
                    <a:lnTo>
                      <a:pt x="131" y="261"/>
                    </a:lnTo>
                    <a:lnTo>
                      <a:pt x="133" y="251"/>
                    </a:lnTo>
                    <a:lnTo>
                      <a:pt x="136" y="253"/>
                    </a:lnTo>
                    <a:lnTo>
                      <a:pt x="145" y="245"/>
                    </a:lnTo>
                    <a:lnTo>
                      <a:pt x="155" y="247"/>
                    </a:lnTo>
                    <a:lnTo>
                      <a:pt x="160" y="243"/>
                    </a:lnTo>
                    <a:lnTo>
                      <a:pt x="167" y="245"/>
                    </a:lnTo>
                    <a:lnTo>
                      <a:pt x="173" y="252"/>
                    </a:lnTo>
                    <a:lnTo>
                      <a:pt x="178" y="263"/>
                    </a:lnTo>
                    <a:lnTo>
                      <a:pt x="179" y="273"/>
                    </a:lnTo>
                    <a:lnTo>
                      <a:pt x="184" y="276"/>
                    </a:lnTo>
                    <a:lnTo>
                      <a:pt x="190" y="270"/>
                    </a:lnTo>
                    <a:lnTo>
                      <a:pt x="189" y="259"/>
                    </a:lnTo>
                    <a:lnTo>
                      <a:pt x="194" y="262"/>
                    </a:lnTo>
                    <a:lnTo>
                      <a:pt x="198" y="264"/>
                    </a:lnTo>
                    <a:lnTo>
                      <a:pt x="206" y="267"/>
                    </a:lnTo>
                    <a:lnTo>
                      <a:pt x="221" y="273"/>
                    </a:lnTo>
                    <a:lnTo>
                      <a:pt x="223" y="278"/>
                    </a:lnTo>
                    <a:lnTo>
                      <a:pt x="215" y="279"/>
                    </a:lnTo>
                    <a:lnTo>
                      <a:pt x="207" y="285"/>
                    </a:lnTo>
                    <a:lnTo>
                      <a:pt x="209" y="294"/>
                    </a:lnTo>
                    <a:lnTo>
                      <a:pt x="216" y="299"/>
                    </a:lnTo>
                    <a:lnTo>
                      <a:pt x="221" y="301"/>
                    </a:lnTo>
                    <a:lnTo>
                      <a:pt x="219" y="308"/>
                    </a:lnTo>
                    <a:lnTo>
                      <a:pt x="220" y="312"/>
                    </a:lnTo>
                    <a:lnTo>
                      <a:pt x="225" y="312"/>
                    </a:lnTo>
                    <a:lnTo>
                      <a:pt x="226" y="316"/>
                    </a:lnTo>
                    <a:lnTo>
                      <a:pt x="232" y="317"/>
                    </a:lnTo>
                    <a:lnTo>
                      <a:pt x="236" y="321"/>
                    </a:lnTo>
                    <a:lnTo>
                      <a:pt x="236" y="339"/>
                    </a:lnTo>
                    <a:lnTo>
                      <a:pt x="231" y="345"/>
                    </a:lnTo>
                    <a:lnTo>
                      <a:pt x="223" y="338"/>
                    </a:lnTo>
                    <a:lnTo>
                      <a:pt x="221" y="331"/>
                    </a:lnTo>
                    <a:lnTo>
                      <a:pt x="227" y="324"/>
                    </a:lnTo>
                    <a:lnTo>
                      <a:pt x="223" y="324"/>
                    </a:lnTo>
                    <a:lnTo>
                      <a:pt x="211" y="324"/>
                    </a:lnTo>
                    <a:lnTo>
                      <a:pt x="201" y="317"/>
                    </a:lnTo>
                    <a:lnTo>
                      <a:pt x="194" y="315"/>
                    </a:lnTo>
                    <a:lnTo>
                      <a:pt x="190" y="302"/>
                    </a:lnTo>
                    <a:lnTo>
                      <a:pt x="184" y="294"/>
                    </a:lnTo>
                    <a:lnTo>
                      <a:pt x="173" y="289"/>
                    </a:lnTo>
                    <a:lnTo>
                      <a:pt x="168" y="284"/>
                    </a:lnTo>
                    <a:lnTo>
                      <a:pt x="166" y="279"/>
                    </a:lnTo>
                    <a:lnTo>
                      <a:pt x="157" y="270"/>
                    </a:lnTo>
                    <a:lnTo>
                      <a:pt x="147" y="268"/>
                    </a:lnTo>
                    <a:lnTo>
                      <a:pt x="149" y="280"/>
                    </a:lnTo>
                    <a:lnTo>
                      <a:pt x="158" y="302"/>
                    </a:lnTo>
                    <a:lnTo>
                      <a:pt x="158" y="306"/>
                    </a:lnTo>
                    <a:lnTo>
                      <a:pt x="152" y="306"/>
                    </a:lnTo>
                    <a:lnTo>
                      <a:pt x="147" y="294"/>
                    </a:lnTo>
                    <a:lnTo>
                      <a:pt x="137" y="286"/>
                    </a:lnTo>
                    <a:lnTo>
                      <a:pt x="124" y="273"/>
                    </a:lnTo>
                    <a:lnTo>
                      <a:pt x="115" y="268"/>
                    </a:lnTo>
                    <a:lnTo>
                      <a:pt x="109" y="267"/>
                    </a:lnTo>
                    <a:lnTo>
                      <a:pt x="98" y="268"/>
                    </a:lnTo>
                    <a:lnTo>
                      <a:pt x="92" y="278"/>
                    </a:lnTo>
                    <a:lnTo>
                      <a:pt x="85" y="283"/>
                    </a:lnTo>
                    <a:lnTo>
                      <a:pt x="75" y="284"/>
                    </a:lnTo>
                    <a:lnTo>
                      <a:pt x="70" y="278"/>
                    </a:lnTo>
                    <a:lnTo>
                      <a:pt x="63" y="276"/>
                    </a:lnTo>
                    <a:lnTo>
                      <a:pt x="56" y="270"/>
                    </a:lnTo>
                    <a:lnTo>
                      <a:pt x="50" y="274"/>
                    </a:lnTo>
                    <a:lnTo>
                      <a:pt x="47" y="264"/>
                    </a:lnTo>
                    <a:lnTo>
                      <a:pt x="45" y="254"/>
                    </a:lnTo>
                    <a:lnTo>
                      <a:pt x="49" y="247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1" y="225"/>
                    </a:lnTo>
                    <a:lnTo>
                      <a:pt x="55" y="220"/>
                    </a:lnTo>
                    <a:lnTo>
                      <a:pt x="45" y="219"/>
                    </a:lnTo>
                    <a:lnTo>
                      <a:pt x="44" y="233"/>
                    </a:lnTo>
                    <a:lnTo>
                      <a:pt x="42" y="238"/>
                    </a:lnTo>
                    <a:lnTo>
                      <a:pt x="33" y="230"/>
                    </a:lnTo>
                    <a:lnTo>
                      <a:pt x="28" y="219"/>
                    </a:lnTo>
                    <a:lnTo>
                      <a:pt x="21" y="219"/>
                    </a:lnTo>
                    <a:lnTo>
                      <a:pt x="16" y="203"/>
                    </a:lnTo>
                    <a:lnTo>
                      <a:pt x="13" y="188"/>
                    </a:lnTo>
                    <a:lnTo>
                      <a:pt x="2" y="155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8" y="136"/>
                    </a:lnTo>
                    <a:lnTo>
                      <a:pt x="17" y="146"/>
                    </a:lnTo>
                    <a:lnTo>
                      <a:pt x="29" y="143"/>
                    </a:lnTo>
                    <a:lnTo>
                      <a:pt x="28" y="113"/>
                    </a:lnTo>
                    <a:lnTo>
                      <a:pt x="29" y="97"/>
                    </a:lnTo>
                    <a:lnTo>
                      <a:pt x="34" y="82"/>
                    </a:lnTo>
                    <a:lnTo>
                      <a:pt x="34" y="65"/>
                    </a:lnTo>
                    <a:lnTo>
                      <a:pt x="33" y="53"/>
                    </a:lnTo>
                    <a:lnTo>
                      <a:pt x="34" y="41"/>
                    </a:lnTo>
                    <a:lnTo>
                      <a:pt x="38" y="17"/>
                    </a:lnTo>
                    <a:lnTo>
                      <a:pt x="43" y="7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7" y="1"/>
                    </a:lnTo>
                    <a:lnTo>
                      <a:pt x="80" y="4"/>
                    </a:lnTo>
                    <a:lnTo>
                      <a:pt x="102" y="17"/>
                    </a:lnTo>
                    <a:lnTo>
                      <a:pt x="113" y="17"/>
                    </a:lnTo>
                    <a:lnTo>
                      <a:pt x="120" y="15"/>
                    </a:lnTo>
                    <a:lnTo>
                      <a:pt x="123" y="4"/>
                    </a:lnTo>
                    <a:lnTo>
                      <a:pt x="130" y="4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0" name="Freeform 73"/>
              <p:cNvSpPr>
                <a:spLocks noChangeAspect="1"/>
              </p:cNvSpPr>
              <p:nvPr/>
            </p:nvSpPr>
            <p:spPr bwMode="gray">
              <a:xfrm>
                <a:off x="3867" y="2349"/>
                <a:ext cx="9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2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4" y="6"/>
                  </a:cxn>
                  <a:cxn ang="0">
                    <a:pos x="43" y="29"/>
                  </a:cxn>
                  <a:cxn ang="0">
                    <a:pos x="45" y="35"/>
                  </a:cxn>
                  <a:cxn ang="0">
                    <a:pos x="45" y="45"/>
                  </a:cxn>
                  <a:cxn ang="0">
                    <a:pos x="35" y="41"/>
                  </a:cxn>
                  <a:cxn ang="0">
                    <a:pos x="27" y="35"/>
                  </a:cxn>
                  <a:cxn ang="0">
                    <a:pos x="20" y="25"/>
                  </a:cxn>
                  <a:cxn ang="0">
                    <a:pos x="17" y="22"/>
                  </a:cxn>
                  <a:cxn ang="0">
                    <a:pos x="9" y="27"/>
                  </a:cxn>
                  <a:cxn ang="0">
                    <a:pos x="2" y="33"/>
                  </a:cxn>
                  <a:cxn ang="0">
                    <a:pos x="0" y="32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45" h="45">
                    <a:moveTo>
                      <a:pt x="2" y="0"/>
                    </a:moveTo>
                    <a:lnTo>
                      <a:pt x="6" y="2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43" y="29"/>
                    </a:lnTo>
                    <a:lnTo>
                      <a:pt x="45" y="35"/>
                    </a:lnTo>
                    <a:lnTo>
                      <a:pt x="45" y="45"/>
                    </a:lnTo>
                    <a:lnTo>
                      <a:pt x="35" y="41"/>
                    </a:lnTo>
                    <a:lnTo>
                      <a:pt x="27" y="35"/>
                    </a:lnTo>
                    <a:lnTo>
                      <a:pt x="20" y="25"/>
                    </a:lnTo>
                    <a:lnTo>
                      <a:pt x="17" y="22"/>
                    </a:lnTo>
                    <a:lnTo>
                      <a:pt x="9" y="27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2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1" name="Freeform 74"/>
              <p:cNvSpPr>
                <a:spLocks noChangeAspect="1"/>
              </p:cNvSpPr>
              <p:nvPr/>
            </p:nvSpPr>
            <p:spPr bwMode="gray">
              <a:xfrm>
                <a:off x="3879" y="2348"/>
                <a:ext cx="15" cy="1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4"/>
                  </a:cxn>
                  <a:cxn ang="0">
                    <a:pos x="26" y="5"/>
                  </a:cxn>
                  <a:cxn ang="0">
                    <a:pos x="38" y="0"/>
                  </a:cxn>
                  <a:cxn ang="0">
                    <a:pos x="44" y="2"/>
                  </a:cxn>
                  <a:cxn ang="0">
                    <a:pos x="51" y="6"/>
                  </a:cxn>
                  <a:cxn ang="0">
                    <a:pos x="55" y="15"/>
                  </a:cxn>
                  <a:cxn ang="0">
                    <a:pos x="64" y="21"/>
                  </a:cxn>
                  <a:cxn ang="0">
                    <a:pos x="64" y="32"/>
                  </a:cxn>
                  <a:cxn ang="0">
                    <a:pos x="62" y="47"/>
                  </a:cxn>
                  <a:cxn ang="0">
                    <a:pos x="64" y="57"/>
                  </a:cxn>
                  <a:cxn ang="0">
                    <a:pos x="72" y="78"/>
                  </a:cxn>
                  <a:cxn ang="0">
                    <a:pos x="77" y="85"/>
                  </a:cxn>
                  <a:cxn ang="0">
                    <a:pos x="62" y="85"/>
                  </a:cxn>
                  <a:cxn ang="0">
                    <a:pos x="51" y="83"/>
                  </a:cxn>
                  <a:cxn ang="0">
                    <a:pos x="48" y="73"/>
                  </a:cxn>
                  <a:cxn ang="0">
                    <a:pos x="42" y="70"/>
                  </a:cxn>
                  <a:cxn ang="0">
                    <a:pos x="34" y="64"/>
                  </a:cxn>
                  <a:cxn ang="0">
                    <a:pos x="34" y="59"/>
                  </a:cxn>
                  <a:cxn ang="0">
                    <a:pos x="37" y="51"/>
                  </a:cxn>
                  <a:cxn ang="0">
                    <a:pos x="35" y="48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6" y="21"/>
                  </a:cxn>
                  <a:cxn ang="0">
                    <a:pos x="0" y="6"/>
                  </a:cxn>
                  <a:cxn ang="0">
                    <a:pos x="0" y="4"/>
                  </a:cxn>
                </a:cxnLst>
                <a:rect l="0" t="0" r="r" b="b"/>
                <a:pathLst>
                  <a:path w="77" h="85">
                    <a:moveTo>
                      <a:pt x="0" y="4"/>
                    </a:moveTo>
                    <a:lnTo>
                      <a:pt x="3" y="4"/>
                    </a:lnTo>
                    <a:lnTo>
                      <a:pt x="26" y="5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1" y="6"/>
                    </a:lnTo>
                    <a:lnTo>
                      <a:pt x="55" y="15"/>
                    </a:lnTo>
                    <a:lnTo>
                      <a:pt x="64" y="21"/>
                    </a:lnTo>
                    <a:lnTo>
                      <a:pt x="64" y="32"/>
                    </a:lnTo>
                    <a:lnTo>
                      <a:pt x="62" y="47"/>
                    </a:lnTo>
                    <a:lnTo>
                      <a:pt x="64" y="57"/>
                    </a:lnTo>
                    <a:lnTo>
                      <a:pt x="72" y="78"/>
                    </a:lnTo>
                    <a:lnTo>
                      <a:pt x="77" y="85"/>
                    </a:lnTo>
                    <a:lnTo>
                      <a:pt x="62" y="85"/>
                    </a:lnTo>
                    <a:lnTo>
                      <a:pt x="51" y="83"/>
                    </a:lnTo>
                    <a:lnTo>
                      <a:pt x="48" y="73"/>
                    </a:lnTo>
                    <a:lnTo>
                      <a:pt x="42" y="70"/>
                    </a:lnTo>
                    <a:lnTo>
                      <a:pt x="34" y="64"/>
                    </a:lnTo>
                    <a:lnTo>
                      <a:pt x="34" y="59"/>
                    </a:lnTo>
                    <a:lnTo>
                      <a:pt x="37" y="51"/>
                    </a:lnTo>
                    <a:lnTo>
                      <a:pt x="35" y="48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6" y="21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2" name="Freeform 75"/>
              <p:cNvSpPr>
                <a:spLocks noChangeAspect="1"/>
              </p:cNvSpPr>
              <p:nvPr/>
            </p:nvSpPr>
            <p:spPr bwMode="gray">
              <a:xfrm>
                <a:off x="3853" y="2356"/>
                <a:ext cx="13" cy="1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11" y="2"/>
                  </a:cxn>
                  <a:cxn ang="0">
                    <a:pos x="24" y="11"/>
                  </a:cxn>
                  <a:cxn ang="0">
                    <a:pos x="27" y="17"/>
                  </a:cxn>
                  <a:cxn ang="0">
                    <a:pos x="33" y="18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60" y="19"/>
                  </a:cxn>
                  <a:cxn ang="0">
                    <a:pos x="63" y="21"/>
                  </a:cxn>
                  <a:cxn ang="0">
                    <a:pos x="63" y="33"/>
                  </a:cxn>
                  <a:cxn ang="0">
                    <a:pos x="60" y="44"/>
                  </a:cxn>
                  <a:cxn ang="0">
                    <a:pos x="52" y="49"/>
                  </a:cxn>
                  <a:cxn ang="0">
                    <a:pos x="44" y="59"/>
                  </a:cxn>
                  <a:cxn ang="0">
                    <a:pos x="36" y="65"/>
                  </a:cxn>
                  <a:cxn ang="0">
                    <a:pos x="32" y="67"/>
                  </a:cxn>
                  <a:cxn ang="0">
                    <a:pos x="23" y="68"/>
                  </a:cxn>
                  <a:cxn ang="0">
                    <a:pos x="11" y="73"/>
                  </a:cxn>
                  <a:cxn ang="0">
                    <a:pos x="3" y="83"/>
                  </a:cxn>
                  <a:cxn ang="0">
                    <a:pos x="1" y="71"/>
                  </a:cxn>
                  <a:cxn ang="0">
                    <a:pos x="1" y="59"/>
                  </a:cxn>
                  <a:cxn ang="0">
                    <a:pos x="3" y="45"/>
                  </a:cxn>
                  <a:cxn ang="0">
                    <a:pos x="6" y="17"/>
                  </a:cxn>
                  <a:cxn ang="0">
                    <a:pos x="4" y="11"/>
                  </a:cxn>
                  <a:cxn ang="0">
                    <a:pos x="0" y="6"/>
                  </a:cxn>
                  <a:cxn ang="0">
                    <a:pos x="0" y="1"/>
                  </a:cxn>
                </a:cxnLst>
                <a:rect l="0" t="0" r="r" b="b"/>
                <a:pathLst>
                  <a:path w="63" h="83">
                    <a:moveTo>
                      <a:pt x="0" y="1"/>
                    </a:moveTo>
                    <a:lnTo>
                      <a:pt x="2" y="0"/>
                    </a:lnTo>
                    <a:lnTo>
                      <a:pt x="11" y="2"/>
                    </a:lnTo>
                    <a:lnTo>
                      <a:pt x="24" y="11"/>
                    </a:lnTo>
                    <a:lnTo>
                      <a:pt x="27" y="17"/>
                    </a:lnTo>
                    <a:lnTo>
                      <a:pt x="33" y="18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60" y="19"/>
                    </a:lnTo>
                    <a:lnTo>
                      <a:pt x="63" y="21"/>
                    </a:lnTo>
                    <a:lnTo>
                      <a:pt x="63" y="33"/>
                    </a:lnTo>
                    <a:lnTo>
                      <a:pt x="60" y="44"/>
                    </a:lnTo>
                    <a:lnTo>
                      <a:pt x="52" y="49"/>
                    </a:lnTo>
                    <a:lnTo>
                      <a:pt x="44" y="59"/>
                    </a:lnTo>
                    <a:lnTo>
                      <a:pt x="36" y="65"/>
                    </a:lnTo>
                    <a:lnTo>
                      <a:pt x="32" y="67"/>
                    </a:lnTo>
                    <a:lnTo>
                      <a:pt x="23" y="68"/>
                    </a:lnTo>
                    <a:lnTo>
                      <a:pt x="11" y="73"/>
                    </a:lnTo>
                    <a:lnTo>
                      <a:pt x="3" y="83"/>
                    </a:lnTo>
                    <a:lnTo>
                      <a:pt x="1" y="71"/>
                    </a:lnTo>
                    <a:lnTo>
                      <a:pt x="1" y="59"/>
                    </a:lnTo>
                    <a:lnTo>
                      <a:pt x="3" y="45"/>
                    </a:lnTo>
                    <a:lnTo>
                      <a:pt x="6" y="17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3" name="Freeform 76"/>
              <p:cNvSpPr>
                <a:spLocks noChangeAspect="1"/>
              </p:cNvSpPr>
              <p:nvPr/>
            </p:nvSpPr>
            <p:spPr bwMode="gray">
              <a:xfrm>
                <a:off x="3858" y="2367"/>
                <a:ext cx="12" cy="21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39" y="0"/>
                  </a:cxn>
                  <a:cxn ang="0">
                    <a:pos x="43" y="1"/>
                  </a:cxn>
                  <a:cxn ang="0">
                    <a:pos x="59" y="5"/>
                  </a:cxn>
                  <a:cxn ang="0">
                    <a:pos x="59" y="14"/>
                  </a:cxn>
                  <a:cxn ang="0">
                    <a:pos x="57" y="25"/>
                  </a:cxn>
                  <a:cxn ang="0">
                    <a:pos x="52" y="30"/>
                  </a:cxn>
                  <a:cxn ang="0">
                    <a:pos x="51" y="41"/>
                  </a:cxn>
                  <a:cxn ang="0">
                    <a:pos x="41" y="62"/>
                  </a:cxn>
                  <a:cxn ang="0">
                    <a:pos x="40" y="75"/>
                  </a:cxn>
                  <a:cxn ang="0">
                    <a:pos x="41" y="83"/>
                  </a:cxn>
                  <a:cxn ang="0">
                    <a:pos x="44" y="90"/>
                  </a:cxn>
                  <a:cxn ang="0">
                    <a:pos x="43" y="101"/>
                  </a:cxn>
                  <a:cxn ang="0">
                    <a:pos x="34" y="107"/>
                  </a:cxn>
                  <a:cxn ang="0">
                    <a:pos x="25" y="97"/>
                  </a:cxn>
                  <a:cxn ang="0">
                    <a:pos x="19" y="89"/>
                  </a:cxn>
                  <a:cxn ang="0">
                    <a:pos x="13" y="86"/>
                  </a:cxn>
                  <a:cxn ang="0">
                    <a:pos x="6" y="79"/>
                  </a:cxn>
                  <a:cxn ang="0">
                    <a:pos x="0" y="69"/>
                  </a:cxn>
                  <a:cxn ang="0">
                    <a:pos x="3" y="57"/>
                  </a:cxn>
                  <a:cxn ang="0">
                    <a:pos x="18" y="51"/>
                  </a:cxn>
                  <a:cxn ang="0">
                    <a:pos x="22" y="42"/>
                  </a:cxn>
                  <a:cxn ang="0">
                    <a:pos x="22" y="25"/>
                  </a:cxn>
                  <a:cxn ang="0">
                    <a:pos x="27" y="10"/>
                  </a:cxn>
                  <a:cxn ang="0">
                    <a:pos x="29" y="8"/>
                  </a:cxn>
                </a:cxnLst>
                <a:rect l="0" t="0" r="r" b="b"/>
                <a:pathLst>
                  <a:path w="59" h="107">
                    <a:moveTo>
                      <a:pt x="29" y="8"/>
                    </a:moveTo>
                    <a:lnTo>
                      <a:pt x="39" y="0"/>
                    </a:lnTo>
                    <a:lnTo>
                      <a:pt x="43" y="1"/>
                    </a:lnTo>
                    <a:lnTo>
                      <a:pt x="59" y="5"/>
                    </a:lnTo>
                    <a:lnTo>
                      <a:pt x="59" y="14"/>
                    </a:lnTo>
                    <a:lnTo>
                      <a:pt x="57" y="25"/>
                    </a:lnTo>
                    <a:lnTo>
                      <a:pt x="52" y="30"/>
                    </a:lnTo>
                    <a:lnTo>
                      <a:pt x="51" y="41"/>
                    </a:lnTo>
                    <a:lnTo>
                      <a:pt x="41" y="62"/>
                    </a:lnTo>
                    <a:lnTo>
                      <a:pt x="40" y="75"/>
                    </a:lnTo>
                    <a:lnTo>
                      <a:pt x="41" y="83"/>
                    </a:lnTo>
                    <a:lnTo>
                      <a:pt x="44" y="90"/>
                    </a:lnTo>
                    <a:lnTo>
                      <a:pt x="43" y="101"/>
                    </a:lnTo>
                    <a:lnTo>
                      <a:pt x="34" y="107"/>
                    </a:lnTo>
                    <a:lnTo>
                      <a:pt x="25" y="97"/>
                    </a:lnTo>
                    <a:lnTo>
                      <a:pt x="19" y="89"/>
                    </a:lnTo>
                    <a:lnTo>
                      <a:pt x="13" y="86"/>
                    </a:lnTo>
                    <a:lnTo>
                      <a:pt x="6" y="79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18" y="51"/>
                    </a:lnTo>
                    <a:lnTo>
                      <a:pt x="22" y="42"/>
                    </a:lnTo>
                    <a:lnTo>
                      <a:pt x="22" y="25"/>
                    </a:lnTo>
                    <a:lnTo>
                      <a:pt x="27" y="10"/>
                    </a:lnTo>
                    <a:lnTo>
                      <a:pt x="2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4" name="Freeform 77"/>
              <p:cNvSpPr>
                <a:spLocks noChangeAspect="1"/>
              </p:cNvSpPr>
              <p:nvPr/>
            </p:nvSpPr>
            <p:spPr bwMode="gray">
              <a:xfrm>
                <a:off x="3879" y="2361"/>
                <a:ext cx="1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6" y="8"/>
                  </a:cxn>
                  <a:cxn ang="0">
                    <a:pos x="11" y="6"/>
                  </a:cxn>
                  <a:cxn ang="0">
                    <a:pos x="16" y="8"/>
                  </a:cxn>
                  <a:cxn ang="0">
                    <a:pos x="29" y="7"/>
                  </a:cxn>
                  <a:cxn ang="0">
                    <a:pos x="37" y="18"/>
                  </a:cxn>
                  <a:cxn ang="0">
                    <a:pos x="38" y="43"/>
                  </a:cxn>
                  <a:cxn ang="0">
                    <a:pos x="43" y="51"/>
                  </a:cxn>
                  <a:cxn ang="0">
                    <a:pos x="48" y="64"/>
                  </a:cxn>
                  <a:cxn ang="0">
                    <a:pos x="51" y="69"/>
                  </a:cxn>
                  <a:cxn ang="0">
                    <a:pos x="44" y="72"/>
                  </a:cxn>
                  <a:cxn ang="0">
                    <a:pos x="38" y="70"/>
                  </a:cxn>
                  <a:cxn ang="0">
                    <a:pos x="37" y="81"/>
                  </a:cxn>
                  <a:cxn ang="0">
                    <a:pos x="29" y="78"/>
                  </a:cxn>
                  <a:cxn ang="0">
                    <a:pos x="26" y="67"/>
                  </a:cxn>
                  <a:cxn ang="0">
                    <a:pos x="26" y="43"/>
                  </a:cxn>
                  <a:cxn ang="0">
                    <a:pos x="19" y="30"/>
                  </a:cxn>
                  <a:cxn ang="0">
                    <a:pos x="8" y="34"/>
                  </a:cxn>
                  <a:cxn ang="0">
                    <a:pos x="6" y="22"/>
                  </a:cxn>
                  <a:cxn ang="0">
                    <a:pos x="3" y="10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51" h="81">
                    <a:moveTo>
                      <a:pt x="0" y="0"/>
                    </a:moveTo>
                    <a:lnTo>
                      <a:pt x="2" y="5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6" y="8"/>
                    </a:lnTo>
                    <a:lnTo>
                      <a:pt x="29" y="7"/>
                    </a:lnTo>
                    <a:lnTo>
                      <a:pt x="37" y="18"/>
                    </a:lnTo>
                    <a:lnTo>
                      <a:pt x="38" y="43"/>
                    </a:lnTo>
                    <a:lnTo>
                      <a:pt x="43" y="51"/>
                    </a:lnTo>
                    <a:lnTo>
                      <a:pt x="48" y="64"/>
                    </a:lnTo>
                    <a:lnTo>
                      <a:pt x="51" y="69"/>
                    </a:lnTo>
                    <a:lnTo>
                      <a:pt x="44" y="72"/>
                    </a:lnTo>
                    <a:lnTo>
                      <a:pt x="38" y="70"/>
                    </a:lnTo>
                    <a:lnTo>
                      <a:pt x="37" y="81"/>
                    </a:lnTo>
                    <a:lnTo>
                      <a:pt x="29" y="78"/>
                    </a:lnTo>
                    <a:lnTo>
                      <a:pt x="26" y="67"/>
                    </a:lnTo>
                    <a:lnTo>
                      <a:pt x="26" y="43"/>
                    </a:lnTo>
                    <a:lnTo>
                      <a:pt x="19" y="30"/>
                    </a:lnTo>
                    <a:lnTo>
                      <a:pt x="8" y="34"/>
                    </a:lnTo>
                    <a:lnTo>
                      <a:pt x="6" y="22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5" name="Freeform 78"/>
              <p:cNvSpPr>
                <a:spLocks noChangeAspect="1"/>
              </p:cNvSpPr>
              <p:nvPr/>
            </p:nvSpPr>
            <p:spPr bwMode="gray">
              <a:xfrm>
                <a:off x="3869" y="2363"/>
                <a:ext cx="7" cy="2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7" y="0"/>
                  </a:cxn>
                  <a:cxn ang="0">
                    <a:pos x="38" y="5"/>
                  </a:cxn>
                  <a:cxn ang="0">
                    <a:pos x="37" y="10"/>
                  </a:cxn>
                  <a:cxn ang="0">
                    <a:pos x="37" y="33"/>
                  </a:cxn>
                  <a:cxn ang="0">
                    <a:pos x="36" y="48"/>
                  </a:cxn>
                  <a:cxn ang="0">
                    <a:pos x="24" y="58"/>
                  </a:cxn>
                  <a:cxn ang="0">
                    <a:pos x="15" y="75"/>
                  </a:cxn>
                  <a:cxn ang="0">
                    <a:pos x="10" y="86"/>
                  </a:cxn>
                  <a:cxn ang="0">
                    <a:pos x="6" y="96"/>
                  </a:cxn>
                  <a:cxn ang="0">
                    <a:pos x="3" y="99"/>
                  </a:cxn>
                  <a:cxn ang="0">
                    <a:pos x="0" y="87"/>
                  </a:cxn>
                  <a:cxn ang="0">
                    <a:pos x="0" y="78"/>
                  </a:cxn>
                  <a:cxn ang="0">
                    <a:pos x="8" y="58"/>
                  </a:cxn>
                  <a:cxn ang="0">
                    <a:pos x="17" y="41"/>
                  </a:cxn>
                  <a:cxn ang="0">
                    <a:pos x="26" y="21"/>
                  </a:cxn>
                  <a:cxn ang="0">
                    <a:pos x="31" y="5"/>
                  </a:cxn>
                  <a:cxn ang="0">
                    <a:pos x="35" y="2"/>
                  </a:cxn>
                </a:cxnLst>
                <a:rect l="0" t="0" r="r" b="b"/>
                <a:pathLst>
                  <a:path w="38" h="99">
                    <a:moveTo>
                      <a:pt x="35" y="2"/>
                    </a:moveTo>
                    <a:lnTo>
                      <a:pt x="37" y="0"/>
                    </a:lnTo>
                    <a:lnTo>
                      <a:pt x="38" y="5"/>
                    </a:lnTo>
                    <a:lnTo>
                      <a:pt x="37" y="10"/>
                    </a:lnTo>
                    <a:lnTo>
                      <a:pt x="37" y="33"/>
                    </a:lnTo>
                    <a:lnTo>
                      <a:pt x="36" y="48"/>
                    </a:lnTo>
                    <a:lnTo>
                      <a:pt x="24" y="58"/>
                    </a:lnTo>
                    <a:lnTo>
                      <a:pt x="15" y="75"/>
                    </a:lnTo>
                    <a:lnTo>
                      <a:pt x="10" y="86"/>
                    </a:lnTo>
                    <a:lnTo>
                      <a:pt x="6" y="96"/>
                    </a:lnTo>
                    <a:lnTo>
                      <a:pt x="3" y="99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8" y="58"/>
                    </a:lnTo>
                    <a:lnTo>
                      <a:pt x="17" y="41"/>
                    </a:lnTo>
                    <a:lnTo>
                      <a:pt x="26" y="21"/>
                    </a:lnTo>
                    <a:lnTo>
                      <a:pt x="31" y="5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6" name="Freeform 79"/>
              <p:cNvSpPr>
                <a:spLocks noChangeAspect="1"/>
              </p:cNvSpPr>
              <p:nvPr/>
            </p:nvSpPr>
            <p:spPr bwMode="gray">
              <a:xfrm>
                <a:off x="3874" y="2375"/>
                <a:ext cx="8" cy="7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20" y="0"/>
                  </a:cxn>
                  <a:cxn ang="0">
                    <a:pos x="32" y="5"/>
                  </a:cxn>
                  <a:cxn ang="0">
                    <a:pos x="39" y="3"/>
                  </a:cxn>
                  <a:cxn ang="0">
                    <a:pos x="39" y="14"/>
                  </a:cxn>
                  <a:cxn ang="0">
                    <a:pos x="38" y="18"/>
                  </a:cxn>
                  <a:cxn ang="0">
                    <a:pos x="39" y="24"/>
                  </a:cxn>
                  <a:cxn ang="0">
                    <a:pos x="37" y="27"/>
                  </a:cxn>
                  <a:cxn ang="0">
                    <a:pos x="22" y="31"/>
                  </a:cxn>
                  <a:cxn ang="0">
                    <a:pos x="7" y="30"/>
                  </a:cxn>
                  <a:cxn ang="0">
                    <a:pos x="4" y="26"/>
                  </a:cxn>
                  <a:cxn ang="0">
                    <a:pos x="0" y="18"/>
                  </a:cxn>
                </a:cxnLst>
                <a:rect l="0" t="0" r="r" b="b"/>
                <a:pathLst>
                  <a:path w="39" h="31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20" y="0"/>
                    </a:lnTo>
                    <a:lnTo>
                      <a:pt x="32" y="5"/>
                    </a:lnTo>
                    <a:lnTo>
                      <a:pt x="39" y="3"/>
                    </a:lnTo>
                    <a:lnTo>
                      <a:pt x="39" y="14"/>
                    </a:lnTo>
                    <a:lnTo>
                      <a:pt x="38" y="18"/>
                    </a:lnTo>
                    <a:lnTo>
                      <a:pt x="39" y="24"/>
                    </a:lnTo>
                    <a:lnTo>
                      <a:pt x="37" y="27"/>
                    </a:lnTo>
                    <a:lnTo>
                      <a:pt x="22" y="31"/>
                    </a:lnTo>
                    <a:lnTo>
                      <a:pt x="7" y="30"/>
                    </a:lnTo>
                    <a:lnTo>
                      <a:pt x="4" y="2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7" name="Freeform 80"/>
              <p:cNvSpPr>
                <a:spLocks noChangeAspect="1"/>
              </p:cNvSpPr>
              <p:nvPr/>
            </p:nvSpPr>
            <p:spPr bwMode="gray">
              <a:xfrm>
                <a:off x="3853" y="2380"/>
                <a:ext cx="51" cy="46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07" y="10"/>
                  </a:cxn>
                  <a:cxn ang="0">
                    <a:pos x="224" y="26"/>
                  </a:cxn>
                  <a:cxn ang="0">
                    <a:pos x="233" y="33"/>
                  </a:cxn>
                  <a:cxn ang="0">
                    <a:pos x="240" y="51"/>
                  </a:cxn>
                  <a:cxn ang="0">
                    <a:pos x="242" y="70"/>
                  </a:cxn>
                  <a:cxn ang="0">
                    <a:pos x="246" y="86"/>
                  </a:cxn>
                  <a:cxn ang="0">
                    <a:pos x="250" y="110"/>
                  </a:cxn>
                  <a:cxn ang="0">
                    <a:pos x="254" y="142"/>
                  </a:cxn>
                  <a:cxn ang="0">
                    <a:pos x="243" y="152"/>
                  </a:cxn>
                  <a:cxn ang="0">
                    <a:pos x="238" y="185"/>
                  </a:cxn>
                  <a:cxn ang="0">
                    <a:pos x="227" y="167"/>
                  </a:cxn>
                  <a:cxn ang="0">
                    <a:pos x="221" y="142"/>
                  </a:cxn>
                  <a:cxn ang="0">
                    <a:pos x="212" y="131"/>
                  </a:cxn>
                  <a:cxn ang="0">
                    <a:pos x="192" y="158"/>
                  </a:cxn>
                  <a:cxn ang="0">
                    <a:pos x="197" y="179"/>
                  </a:cxn>
                  <a:cxn ang="0">
                    <a:pos x="206" y="201"/>
                  </a:cxn>
                  <a:cxn ang="0">
                    <a:pos x="194" y="227"/>
                  </a:cxn>
                  <a:cxn ang="0">
                    <a:pos x="184" y="211"/>
                  </a:cxn>
                  <a:cxn ang="0">
                    <a:pos x="174" y="211"/>
                  </a:cxn>
                  <a:cxn ang="0">
                    <a:pos x="156" y="210"/>
                  </a:cxn>
                  <a:cxn ang="0">
                    <a:pos x="125" y="189"/>
                  </a:cxn>
                  <a:cxn ang="0">
                    <a:pos x="119" y="171"/>
                  </a:cxn>
                  <a:cxn ang="0">
                    <a:pos x="113" y="150"/>
                  </a:cxn>
                  <a:cxn ang="0">
                    <a:pos x="125" y="126"/>
                  </a:cxn>
                  <a:cxn ang="0">
                    <a:pos x="105" y="108"/>
                  </a:cxn>
                  <a:cxn ang="0">
                    <a:pos x="89" y="104"/>
                  </a:cxn>
                  <a:cxn ang="0">
                    <a:pos x="81" y="125"/>
                  </a:cxn>
                  <a:cxn ang="0">
                    <a:pos x="68" y="121"/>
                  </a:cxn>
                  <a:cxn ang="0">
                    <a:pos x="55" y="126"/>
                  </a:cxn>
                  <a:cxn ang="0">
                    <a:pos x="50" y="123"/>
                  </a:cxn>
                  <a:cxn ang="0">
                    <a:pos x="39" y="112"/>
                  </a:cxn>
                  <a:cxn ang="0">
                    <a:pos x="16" y="153"/>
                  </a:cxn>
                  <a:cxn ang="0">
                    <a:pos x="3" y="155"/>
                  </a:cxn>
                  <a:cxn ang="0">
                    <a:pos x="7" y="121"/>
                  </a:cxn>
                  <a:cxn ang="0">
                    <a:pos x="22" y="93"/>
                  </a:cxn>
                  <a:cxn ang="0">
                    <a:pos x="56" y="76"/>
                  </a:cxn>
                  <a:cxn ang="0">
                    <a:pos x="73" y="64"/>
                  </a:cxn>
                  <a:cxn ang="0">
                    <a:pos x="99" y="64"/>
                  </a:cxn>
                  <a:cxn ang="0">
                    <a:pos x="98" y="94"/>
                  </a:cxn>
                  <a:cxn ang="0">
                    <a:pos x="127" y="69"/>
                  </a:cxn>
                  <a:cxn ang="0">
                    <a:pos x="146" y="66"/>
                  </a:cxn>
                  <a:cxn ang="0">
                    <a:pos x="153" y="49"/>
                  </a:cxn>
                  <a:cxn ang="0">
                    <a:pos x="169" y="46"/>
                  </a:cxn>
                  <a:cxn ang="0">
                    <a:pos x="189" y="43"/>
                  </a:cxn>
                  <a:cxn ang="0">
                    <a:pos x="194" y="26"/>
                  </a:cxn>
                  <a:cxn ang="0">
                    <a:pos x="191" y="1"/>
                  </a:cxn>
                </a:cxnLst>
                <a:rect l="0" t="0" r="r" b="b"/>
                <a:pathLst>
                  <a:path w="254" h="227">
                    <a:moveTo>
                      <a:pt x="191" y="1"/>
                    </a:moveTo>
                    <a:lnTo>
                      <a:pt x="190" y="0"/>
                    </a:lnTo>
                    <a:lnTo>
                      <a:pt x="200" y="0"/>
                    </a:lnTo>
                    <a:lnTo>
                      <a:pt x="207" y="10"/>
                    </a:lnTo>
                    <a:lnTo>
                      <a:pt x="215" y="13"/>
                    </a:lnTo>
                    <a:lnTo>
                      <a:pt x="224" y="26"/>
                    </a:lnTo>
                    <a:lnTo>
                      <a:pt x="229" y="26"/>
                    </a:lnTo>
                    <a:lnTo>
                      <a:pt x="233" y="33"/>
                    </a:lnTo>
                    <a:lnTo>
                      <a:pt x="240" y="46"/>
                    </a:lnTo>
                    <a:lnTo>
                      <a:pt x="240" y="51"/>
                    </a:lnTo>
                    <a:lnTo>
                      <a:pt x="231" y="64"/>
                    </a:lnTo>
                    <a:lnTo>
                      <a:pt x="242" y="70"/>
                    </a:lnTo>
                    <a:lnTo>
                      <a:pt x="242" y="81"/>
                    </a:lnTo>
                    <a:lnTo>
                      <a:pt x="246" y="86"/>
                    </a:lnTo>
                    <a:lnTo>
                      <a:pt x="248" y="104"/>
                    </a:lnTo>
                    <a:lnTo>
                      <a:pt x="250" y="110"/>
                    </a:lnTo>
                    <a:lnTo>
                      <a:pt x="254" y="124"/>
                    </a:lnTo>
                    <a:lnTo>
                      <a:pt x="254" y="142"/>
                    </a:lnTo>
                    <a:lnTo>
                      <a:pt x="249" y="150"/>
                    </a:lnTo>
                    <a:lnTo>
                      <a:pt x="243" y="152"/>
                    </a:lnTo>
                    <a:lnTo>
                      <a:pt x="238" y="161"/>
                    </a:lnTo>
                    <a:lnTo>
                      <a:pt x="238" y="185"/>
                    </a:lnTo>
                    <a:lnTo>
                      <a:pt x="231" y="179"/>
                    </a:lnTo>
                    <a:lnTo>
                      <a:pt x="227" y="167"/>
                    </a:lnTo>
                    <a:lnTo>
                      <a:pt x="227" y="151"/>
                    </a:lnTo>
                    <a:lnTo>
                      <a:pt x="221" y="142"/>
                    </a:lnTo>
                    <a:lnTo>
                      <a:pt x="217" y="134"/>
                    </a:lnTo>
                    <a:lnTo>
                      <a:pt x="212" y="131"/>
                    </a:lnTo>
                    <a:lnTo>
                      <a:pt x="207" y="135"/>
                    </a:lnTo>
                    <a:lnTo>
                      <a:pt x="192" y="158"/>
                    </a:lnTo>
                    <a:lnTo>
                      <a:pt x="191" y="172"/>
                    </a:lnTo>
                    <a:lnTo>
                      <a:pt x="197" y="179"/>
                    </a:lnTo>
                    <a:lnTo>
                      <a:pt x="202" y="189"/>
                    </a:lnTo>
                    <a:lnTo>
                      <a:pt x="206" y="201"/>
                    </a:lnTo>
                    <a:lnTo>
                      <a:pt x="206" y="207"/>
                    </a:lnTo>
                    <a:lnTo>
                      <a:pt x="194" y="227"/>
                    </a:lnTo>
                    <a:lnTo>
                      <a:pt x="186" y="223"/>
                    </a:lnTo>
                    <a:lnTo>
                      <a:pt x="184" y="211"/>
                    </a:lnTo>
                    <a:lnTo>
                      <a:pt x="183" y="205"/>
                    </a:lnTo>
                    <a:lnTo>
                      <a:pt x="174" y="211"/>
                    </a:lnTo>
                    <a:lnTo>
                      <a:pt x="164" y="212"/>
                    </a:lnTo>
                    <a:lnTo>
                      <a:pt x="156" y="210"/>
                    </a:lnTo>
                    <a:lnTo>
                      <a:pt x="133" y="199"/>
                    </a:lnTo>
                    <a:lnTo>
                      <a:pt x="125" y="189"/>
                    </a:lnTo>
                    <a:lnTo>
                      <a:pt x="120" y="182"/>
                    </a:lnTo>
                    <a:lnTo>
                      <a:pt x="119" y="171"/>
                    </a:lnTo>
                    <a:lnTo>
                      <a:pt x="116" y="162"/>
                    </a:lnTo>
                    <a:lnTo>
                      <a:pt x="113" y="150"/>
                    </a:lnTo>
                    <a:lnTo>
                      <a:pt x="125" y="134"/>
                    </a:lnTo>
                    <a:lnTo>
                      <a:pt x="125" y="126"/>
                    </a:lnTo>
                    <a:lnTo>
                      <a:pt x="116" y="116"/>
                    </a:lnTo>
                    <a:lnTo>
                      <a:pt x="105" y="108"/>
                    </a:lnTo>
                    <a:lnTo>
                      <a:pt x="97" y="104"/>
                    </a:lnTo>
                    <a:lnTo>
                      <a:pt x="89" y="104"/>
                    </a:lnTo>
                    <a:lnTo>
                      <a:pt x="81" y="119"/>
                    </a:lnTo>
                    <a:lnTo>
                      <a:pt x="81" y="125"/>
                    </a:lnTo>
                    <a:lnTo>
                      <a:pt x="73" y="121"/>
                    </a:lnTo>
                    <a:lnTo>
                      <a:pt x="68" y="121"/>
                    </a:lnTo>
                    <a:lnTo>
                      <a:pt x="68" y="114"/>
                    </a:lnTo>
                    <a:lnTo>
                      <a:pt x="55" y="126"/>
                    </a:lnTo>
                    <a:lnTo>
                      <a:pt x="54" y="132"/>
                    </a:lnTo>
                    <a:lnTo>
                      <a:pt x="50" y="123"/>
                    </a:lnTo>
                    <a:lnTo>
                      <a:pt x="47" y="112"/>
                    </a:lnTo>
                    <a:lnTo>
                      <a:pt x="39" y="112"/>
                    </a:lnTo>
                    <a:lnTo>
                      <a:pt x="28" y="124"/>
                    </a:lnTo>
                    <a:lnTo>
                      <a:pt x="16" y="153"/>
                    </a:lnTo>
                    <a:lnTo>
                      <a:pt x="9" y="156"/>
                    </a:lnTo>
                    <a:lnTo>
                      <a:pt x="3" y="155"/>
                    </a:lnTo>
                    <a:lnTo>
                      <a:pt x="0" y="144"/>
                    </a:lnTo>
                    <a:lnTo>
                      <a:pt x="7" y="121"/>
                    </a:lnTo>
                    <a:lnTo>
                      <a:pt x="12" y="104"/>
                    </a:lnTo>
                    <a:lnTo>
                      <a:pt x="22" y="93"/>
                    </a:lnTo>
                    <a:lnTo>
                      <a:pt x="52" y="85"/>
                    </a:lnTo>
                    <a:lnTo>
                      <a:pt x="56" y="76"/>
                    </a:lnTo>
                    <a:lnTo>
                      <a:pt x="63" y="69"/>
                    </a:lnTo>
                    <a:lnTo>
                      <a:pt x="73" y="64"/>
                    </a:lnTo>
                    <a:lnTo>
                      <a:pt x="79" y="56"/>
                    </a:lnTo>
                    <a:lnTo>
                      <a:pt x="99" y="64"/>
                    </a:lnTo>
                    <a:lnTo>
                      <a:pt x="104" y="76"/>
                    </a:lnTo>
                    <a:lnTo>
                      <a:pt x="98" y="94"/>
                    </a:lnTo>
                    <a:lnTo>
                      <a:pt x="120" y="85"/>
                    </a:lnTo>
                    <a:lnTo>
                      <a:pt x="127" y="69"/>
                    </a:lnTo>
                    <a:lnTo>
                      <a:pt x="138" y="64"/>
                    </a:lnTo>
                    <a:lnTo>
                      <a:pt x="146" y="66"/>
                    </a:lnTo>
                    <a:lnTo>
                      <a:pt x="151" y="60"/>
                    </a:lnTo>
                    <a:lnTo>
                      <a:pt x="153" y="49"/>
                    </a:lnTo>
                    <a:lnTo>
                      <a:pt x="158" y="43"/>
                    </a:lnTo>
                    <a:lnTo>
                      <a:pt x="169" y="46"/>
                    </a:lnTo>
                    <a:lnTo>
                      <a:pt x="181" y="40"/>
                    </a:lnTo>
                    <a:lnTo>
                      <a:pt x="189" y="43"/>
                    </a:lnTo>
                    <a:lnTo>
                      <a:pt x="192" y="39"/>
                    </a:lnTo>
                    <a:lnTo>
                      <a:pt x="194" y="26"/>
                    </a:lnTo>
                    <a:lnTo>
                      <a:pt x="191" y="7"/>
                    </a:lnTo>
                    <a:lnTo>
                      <a:pt x="191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80" name="Freeform 81"/>
            <p:cNvSpPr>
              <a:spLocks noChangeAspect="1"/>
            </p:cNvSpPr>
            <p:nvPr/>
          </p:nvSpPr>
          <p:spPr bwMode="gray">
            <a:xfrm>
              <a:off x="7884907" y="4162571"/>
              <a:ext cx="23853" cy="20954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72" y="14"/>
                </a:cxn>
                <a:cxn ang="0">
                  <a:pos x="76" y="21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6" y="37"/>
                </a:cxn>
                <a:cxn ang="0">
                  <a:pos x="70" y="37"/>
                </a:cxn>
                <a:cxn ang="0">
                  <a:pos x="65" y="35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6" y="19"/>
                </a:cxn>
                <a:cxn ang="0">
                  <a:pos x="43" y="24"/>
                </a:cxn>
                <a:cxn ang="0">
                  <a:pos x="41" y="48"/>
                </a:cxn>
                <a:cxn ang="0">
                  <a:pos x="39" y="56"/>
                </a:cxn>
                <a:cxn ang="0">
                  <a:pos x="34" y="58"/>
                </a:cxn>
                <a:cxn ang="0">
                  <a:pos x="29" y="57"/>
                </a:cxn>
                <a:cxn ang="0">
                  <a:pos x="26" y="53"/>
                </a:cxn>
                <a:cxn ang="0">
                  <a:pos x="21" y="48"/>
                </a:cxn>
                <a:cxn ang="0">
                  <a:pos x="17" y="42"/>
                </a:cxn>
                <a:cxn ang="0">
                  <a:pos x="7" y="31"/>
                </a:cxn>
                <a:cxn ang="0">
                  <a:pos x="3" y="29"/>
                </a:cxn>
                <a:cxn ang="0">
                  <a:pos x="0" y="27"/>
                </a:cxn>
                <a:cxn ang="0">
                  <a:pos x="2" y="25"/>
                </a:cxn>
                <a:cxn ang="0">
                  <a:pos x="11" y="22"/>
                </a:cxn>
                <a:cxn ang="0">
                  <a:pos x="26" y="21"/>
                </a:cxn>
                <a:cxn ang="0">
                  <a:pos x="33" y="16"/>
                </a:cxn>
                <a:cxn ang="0">
                  <a:pos x="53" y="0"/>
                </a:cxn>
                <a:cxn ang="0">
                  <a:pos x="55" y="8"/>
                </a:cxn>
                <a:cxn ang="0">
                  <a:pos x="67" y="9"/>
                </a:cxn>
              </a:cxnLst>
              <a:rect l="0" t="0" r="r" b="b"/>
              <a:pathLst>
                <a:path w="77" h="58">
                  <a:moveTo>
                    <a:pt x="67" y="9"/>
                  </a:moveTo>
                  <a:lnTo>
                    <a:pt x="72" y="14"/>
                  </a:lnTo>
                  <a:lnTo>
                    <a:pt x="76" y="21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65" y="35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4"/>
                  </a:lnTo>
                  <a:lnTo>
                    <a:pt x="41" y="48"/>
                  </a:lnTo>
                  <a:lnTo>
                    <a:pt x="39" y="56"/>
                  </a:lnTo>
                  <a:lnTo>
                    <a:pt x="34" y="58"/>
                  </a:lnTo>
                  <a:lnTo>
                    <a:pt x="29" y="57"/>
                  </a:lnTo>
                  <a:lnTo>
                    <a:pt x="26" y="53"/>
                  </a:lnTo>
                  <a:lnTo>
                    <a:pt x="21" y="48"/>
                  </a:lnTo>
                  <a:lnTo>
                    <a:pt x="17" y="42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1" y="22"/>
                  </a:lnTo>
                  <a:lnTo>
                    <a:pt x="26" y="21"/>
                  </a:lnTo>
                  <a:lnTo>
                    <a:pt x="33" y="16"/>
                  </a:lnTo>
                  <a:lnTo>
                    <a:pt x="53" y="0"/>
                  </a:lnTo>
                  <a:lnTo>
                    <a:pt x="55" y="8"/>
                  </a:lnTo>
                  <a:lnTo>
                    <a:pt x="67" y="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1" name="Freeform 82"/>
            <p:cNvSpPr>
              <a:spLocks noChangeAspect="1"/>
            </p:cNvSpPr>
            <p:nvPr/>
          </p:nvSpPr>
          <p:spPr bwMode="gray">
            <a:xfrm>
              <a:off x="7921481" y="4321469"/>
              <a:ext cx="4771" cy="15716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9" y="0"/>
                </a:cxn>
                <a:cxn ang="0">
                  <a:pos x="11" y="10"/>
                </a:cxn>
                <a:cxn ang="0">
                  <a:pos x="13" y="26"/>
                </a:cxn>
                <a:cxn ang="0">
                  <a:pos x="15" y="33"/>
                </a:cxn>
                <a:cxn ang="0">
                  <a:pos x="9" y="41"/>
                </a:cxn>
                <a:cxn ang="0">
                  <a:pos x="4" y="42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8" y="1"/>
                </a:cxn>
              </a:cxnLst>
              <a:rect l="0" t="0" r="r" b="b"/>
              <a:pathLst>
                <a:path w="15" h="42">
                  <a:moveTo>
                    <a:pt x="8" y="1"/>
                  </a:moveTo>
                  <a:lnTo>
                    <a:pt x="9" y="0"/>
                  </a:lnTo>
                  <a:lnTo>
                    <a:pt x="11" y="10"/>
                  </a:lnTo>
                  <a:lnTo>
                    <a:pt x="13" y="26"/>
                  </a:lnTo>
                  <a:lnTo>
                    <a:pt x="15" y="33"/>
                  </a:lnTo>
                  <a:lnTo>
                    <a:pt x="9" y="41"/>
                  </a:lnTo>
                  <a:lnTo>
                    <a:pt x="4" y="42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3" y="4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2" name="Freeform 83"/>
            <p:cNvSpPr>
              <a:spLocks noChangeAspect="1"/>
            </p:cNvSpPr>
            <p:nvPr/>
          </p:nvSpPr>
          <p:spPr bwMode="gray">
            <a:xfrm>
              <a:off x="8072544" y="4419252"/>
              <a:ext cx="42934" cy="20954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" y="38"/>
                </a:cxn>
                <a:cxn ang="0">
                  <a:pos x="11" y="29"/>
                </a:cxn>
                <a:cxn ang="0">
                  <a:pos x="18" y="17"/>
                </a:cxn>
                <a:cxn ang="0">
                  <a:pos x="27" y="16"/>
                </a:cxn>
                <a:cxn ang="0">
                  <a:pos x="55" y="11"/>
                </a:cxn>
                <a:cxn ang="0">
                  <a:pos x="61" y="7"/>
                </a:cxn>
                <a:cxn ang="0">
                  <a:pos x="71" y="10"/>
                </a:cxn>
                <a:cxn ang="0">
                  <a:pos x="98" y="7"/>
                </a:cxn>
                <a:cxn ang="0">
                  <a:pos x="109" y="3"/>
                </a:cxn>
                <a:cxn ang="0">
                  <a:pos x="118" y="2"/>
                </a:cxn>
                <a:cxn ang="0">
                  <a:pos x="124" y="0"/>
                </a:cxn>
                <a:cxn ang="0">
                  <a:pos x="132" y="2"/>
                </a:cxn>
                <a:cxn ang="0">
                  <a:pos x="133" y="6"/>
                </a:cxn>
                <a:cxn ang="0">
                  <a:pos x="129" y="19"/>
                </a:cxn>
                <a:cxn ang="0">
                  <a:pos x="113" y="23"/>
                </a:cxn>
                <a:cxn ang="0">
                  <a:pos x="88" y="37"/>
                </a:cxn>
                <a:cxn ang="0">
                  <a:pos x="73" y="40"/>
                </a:cxn>
                <a:cxn ang="0">
                  <a:pos x="61" y="46"/>
                </a:cxn>
                <a:cxn ang="0">
                  <a:pos x="39" y="51"/>
                </a:cxn>
                <a:cxn ang="0">
                  <a:pos x="23" y="61"/>
                </a:cxn>
                <a:cxn ang="0">
                  <a:pos x="18" y="59"/>
                </a:cxn>
                <a:cxn ang="0">
                  <a:pos x="0" y="39"/>
                </a:cxn>
              </a:cxnLst>
              <a:rect l="0" t="0" r="r" b="b"/>
              <a:pathLst>
                <a:path w="133" h="61">
                  <a:moveTo>
                    <a:pt x="0" y="39"/>
                  </a:moveTo>
                  <a:lnTo>
                    <a:pt x="2" y="38"/>
                  </a:lnTo>
                  <a:lnTo>
                    <a:pt x="11" y="29"/>
                  </a:lnTo>
                  <a:lnTo>
                    <a:pt x="18" y="17"/>
                  </a:lnTo>
                  <a:lnTo>
                    <a:pt x="27" y="16"/>
                  </a:lnTo>
                  <a:lnTo>
                    <a:pt x="55" y="11"/>
                  </a:lnTo>
                  <a:lnTo>
                    <a:pt x="61" y="7"/>
                  </a:lnTo>
                  <a:lnTo>
                    <a:pt x="71" y="10"/>
                  </a:lnTo>
                  <a:lnTo>
                    <a:pt x="98" y="7"/>
                  </a:lnTo>
                  <a:lnTo>
                    <a:pt x="109" y="3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2" y="2"/>
                  </a:lnTo>
                  <a:lnTo>
                    <a:pt x="133" y="6"/>
                  </a:lnTo>
                  <a:lnTo>
                    <a:pt x="129" y="19"/>
                  </a:lnTo>
                  <a:lnTo>
                    <a:pt x="113" y="23"/>
                  </a:lnTo>
                  <a:lnTo>
                    <a:pt x="88" y="37"/>
                  </a:lnTo>
                  <a:lnTo>
                    <a:pt x="73" y="40"/>
                  </a:lnTo>
                  <a:lnTo>
                    <a:pt x="61" y="46"/>
                  </a:lnTo>
                  <a:lnTo>
                    <a:pt x="39" y="51"/>
                  </a:lnTo>
                  <a:lnTo>
                    <a:pt x="23" y="61"/>
                  </a:lnTo>
                  <a:lnTo>
                    <a:pt x="18" y="59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3" name="Freeform 84"/>
            <p:cNvSpPr>
              <a:spLocks noChangeAspect="1"/>
            </p:cNvSpPr>
            <p:nvPr/>
          </p:nvSpPr>
          <p:spPr bwMode="gray">
            <a:xfrm>
              <a:off x="8051872" y="4433222"/>
              <a:ext cx="27033" cy="24446"/>
            </a:xfrm>
            <a:custGeom>
              <a:avLst/>
              <a:gdLst/>
              <a:ahLst/>
              <a:cxnLst>
                <a:cxn ang="0">
                  <a:pos x="85" y="20"/>
                </a:cxn>
                <a:cxn ang="0">
                  <a:pos x="85" y="22"/>
                </a:cxn>
                <a:cxn ang="0">
                  <a:pos x="80" y="35"/>
                </a:cxn>
                <a:cxn ang="0">
                  <a:pos x="69" y="46"/>
                </a:cxn>
                <a:cxn ang="0">
                  <a:pos x="63" y="54"/>
                </a:cxn>
                <a:cxn ang="0">
                  <a:pos x="54" y="58"/>
                </a:cxn>
                <a:cxn ang="0">
                  <a:pos x="49" y="60"/>
                </a:cxn>
                <a:cxn ang="0">
                  <a:pos x="40" y="63"/>
                </a:cxn>
                <a:cxn ang="0">
                  <a:pos x="31" y="68"/>
                </a:cxn>
                <a:cxn ang="0">
                  <a:pos x="21" y="70"/>
                </a:cxn>
                <a:cxn ang="0">
                  <a:pos x="15" y="71"/>
                </a:cxn>
                <a:cxn ang="0">
                  <a:pos x="5" y="71"/>
                </a:cxn>
                <a:cxn ang="0">
                  <a:pos x="0" y="66"/>
                </a:cxn>
                <a:cxn ang="0">
                  <a:pos x="8" y="58"/>
                </a:cxn>
                <a:cxn ang="0">
                  <a:pos x="9" y="52"/>
                </a:cxn>
                <a:cxn ang="0">
                  <a:pos x="6" y="46"/>
                </a:cxn>
                <a:cxn ang="0">
                  <a:pos x="8" y="31"/>
                </a:cxn>
                <a:cxn ang="0">
                  <a:pos x="15" y="23"/>
                </a:cxn>
                <a:cxn ang="0">
                  <a:pos x="22" y="17"/>
                </a:cxn>
                <a:cxn ang="0">
                  <a:pos x="32" y="15"/>
                </a:cxn>
                <a:cxn ang="0">
                  <a:pos x="41" y="9"/>
                </a:cxn>
                <a:cxn ang="0">
                  <a:pos x="48" y="6"/>
                </a:cxn>
                <a:cxn ang="0">
                  <a:pos x="53" y="4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85" y="20"/>
                </a:cxn>
              </a:cxnLst>
              <a:rect l="0" t="0" r="r" b="b"/>
              <a:pathLst>
                <a:path w="85" h="71">
                  <a:moveTo>
                    <a:pt x="85" y="20"/>
                  </a:moveTo>
                  <a:lnTo>
                    <a:pt x="85" y="22"/>
                  </a:lnTo>
                  <a:lnTo>
                    <a:pt x="80" y="35"/>
                  </a:lnTo>
                  <a:lnTo>
                    <a:pt x="69" y="46"/>
                  </a:lnTo>
                  <a:lnTo>
                    <a:pt x="63" y="54"/>
                  </a:lnTo>
                  <a:lnTo>
                    <a:pt x="54" y="58"/>
                  </a:lnTo>
                  <a:lnTo>
                    <a:pt x="49" y="60"/>
                  </a:lnTo>
                  <a:lnTo>
                    <a:pt x="40" y="63"/>
                  </a:lnTo>
                  <a:lnTo>
                    <a:pt x="31" y="68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8" y="31"/>
                  </a:lnTo>
                  <a:lnTo>
                    <a:pt x="15" y="23"/>
                  </a:lnTo>
                  <a:lnTo>
                    <a:pt x="22" y="17"/>
                  </a:lnTo>
                  <a:lnTo>
                    <a:pt x="32" y="15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85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4" name="Freeform 85"/>
            <p:cNvSpPr>
              <a:spLocks noChangeAspect="1"/>
            </p:cNvSpPr>
            <p:nvPr/>
          </p:nvSpPr>
          <p:spPr bwMode="gray">
            <a:xfrm>
              <a:off x="8128199" y="4312739"/>
              <a:ext cx="50884" cy="20954"/>
            </a:xfrm>
            <a:custGeom>
              <a:avLst/>
              <a:gdLst/>
              <a:ahLst/>
              <a:cxnLst>
                <a:cxn ang="0">
                  <a:pos x="3" y="38"/>
                </a:cxn>
                <a:cxn ang="0">
                  <a:pos x="1" y="37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7" y="14"/>
                </a:cxn>
                <a:cxn ang="0">
                  <a:pos x="12" y="8"/>
                </a:cxn>
                <a:cxn ang="0">
                  <a:pos x="17" y="3"/>
                </a:cxn>
                <a:cxn ang="0">
                  <a:pos x="43" y="5"/>
                </a:cxn>
                <a:cxn ang="0">
                  <a:pos x="54" y="4"/>
                </a:cxn>
                <a:cxn ang="0">
                  <a:pos x="63" y="2"/>
                </a:cxn>
                <a:cxn ang="0">
                  <a:pos x="70" y="5"/>
                </a:cxn>
                <a:cxn ang="0">
                  <a:pos x="88" y="0"/>
                </a:cxn>
                <a:cxn ang="0">
                  <a:pos x="99" y="4"/>
                </a:cxn>
                <a:cxn ang="0">
                  <a:pos x="108" y="11"/>
                </a:cxn>
                <a:cxn ang="0">
                  <a:pos x="116" y="13"/>
                </a:cxn>
                <a:cxn ang="0">
                  <a:pos x="125" y="13"/>
                </a:cxn>
                <a:cxn ang="0">
                  <a:pos x="132" y="10"/>
                </a:cxn>
                <a:cxn ang="0">
                  <a:pos x="142" y="14"/>
                </a:cxn>
                <a:cxn ang="0">
                  <a:pos x="148" y="30"/>
                </a:cxn>
                <a:cxn ang="0">
                  <a:pos x="152" y="35"/>
                </a:cxn>
                <a:cxn ang="0">
                  <a:pos x="160" y="37"/>
                </a:cxn>
                <a:cxn ang="0">
                  <a:pos x="162" y="50"/>
                </a:cxn>
                <a:cxn ang="0">
                  <a:pos x="157" y="59"/>
                </a:cxn>
                <a:cxn ang="0">
                  <a:pos x="149" y="54"/>
                </a:cxn>
                <a:cxn ang="0">
                  <a:pos x="108" y="32"/>
                </a:cxn>
                <a:cxn ang="0">
                  <a:pos x="98" y="30"/>
                </a:cxn>
                <a:cxn ang="0">
                  <a:pos x="88" y="30"/>
                </a:cxn>
                <a:cxn ang="0">
                  <a:pos x="88" y="35"/>
                </a:cxn>
                <a:cxn ang="0">
                  <a:pos x="83" y="36"/>
                </a:cxn>
                <a:cxn ang="0">
                  <a:pos x="72" y="35"/>
                </a:cxn>
                <a:cxn ang="0">
                  <a:pos x="62" y="34"/>
                </a:cxn>
                <a:cxn ang="0">
                  <a:pos x="54" y="26"/>
                </a:cxn>
                <a:cxn ang="0">
                  <a:pos x="45" y="30"/>
                </a:cxn>
                <a:cxn ang="0">
                  <a:pos x="41" y="35"/>
                </a:cxn>
                <a:cxn ang="0">
                  <a:pos x="34" y="37"/>
                </a:cxn>
                <a:cxn ang="0">
                  <a:pos x="24" y="32"/>
                </a:cxn>
                <a:cxn ang="0">
                  <a:pos x="13" y="21"/>
                </a:cxn>
                <a:cxn ang="0">
                  <a:pos x="11" y="24"/>
                </a:cxn>
                <a:cxn ang="0">
                  <a:pos x="3" y="38"/>
                </a:cxn>
              </a:cxnLst>
              <a:rect l="0" t="0" r="r" b="b"/>
              <a:pathLst>
                <a:path w="162" h="59">
                  <a:moveTo>
                    <a:pt x="3" y="38"/>
                  </a:moveTo>
                  <a:lnTo>
                    <a:pt x="1" y="37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7" y="3"/>
                  </a:lnTo>
                  <a:lnTo>
                    <a:pt x="43" y="5"/>
                  </a:lnTo>
                  <a:lnTo>
                    <a:pt x="54" y="4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88" y="0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6" y="13"/>
                  </a:lnTo>
                  <a:lnTo>
                    <a:pt x="125" y="13"/>
                  </a:lnTo>
                  <a:lnTo>
                    <a:pt x="132" y="10"/>
                  </a:lnTo>
                  <a:lnTo>
                    <a:pt x="142" y="14"/>
                  </a:lnTo>
                  <a:lnTo>
                    <a:pt x="148" y="30"/>
                  </a:lnTo>
                  <a:lnTo>
                    <a:pt x="152" y="35"/>
                  </a:lnTo>
                  <a:lnTo>
                    <a:pt x="160" y="37"/>
                  </a:lnTo>
                  <a:lnTo>
                    <a:pt x="162" y="50"/>
                  </a:lnTo>
                  <a:lnTo>
                    <a:pt x="157" y="59"/>
                  </a:lnTo>
                  <a:lnTo>
                    <a:pt x="149" y="54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5"/>
                  </a:lnTo>
                  <a:lnTo>
                    <a:pt x="83" y="36"/>
                  </a:lnTo>
                  <a:lnTo>
                    <a:pt x="72" y="35"/>
                  </a:lnTo>
                  <a:lnTo>
                    <a:pt x="62" y="34"/>
                  </a:lnTo>
                  <a:lnTo>
                    <a:pt x="54" y="26"/>
                  </a:lnTo>
                  <a:lnTo>
                    <a:pt x="45" y="30"/>
                  </a:lnTo>
                  <a:lnTo>
                    <a:pt x="41" y="35"/>
                  </a:lnTo>
                  <a:lnTo>
                    <a:pt x="34" y="37"/>
                  </a:lnTo>
                  <a:lnTo>
                    <a:pt x="24" y="32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3" y="3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5" name="Freeform 86"/>
            <p:cNvSpPr>
              <a:spLocks noChangeAspect="1"/>
            </p:cNvSpPr>
            <p:nvPr/>
          </p:nvSpPr>
          <p:spPr bwMode="gray">
            <a:xfrm>
              <a:off x="7970775" y="4227178"/>
              <a:ext cx="109720" cy="141437"/>
            </a:xfrm>
            <a:custGeom>
              <a:avLst/>
              <a:gdLst/>
              <a:ahLst/>
              <a:cxnLst>
                <a:cxn ang="0">
                  <a:pos x="141" y="30"/>
                </a:cxn>
                <a:cxn ang="0">
                  <a:pos x="163" y="33"/>
                </a:cxn>
                <a:cxn ang="0">
                  <a:pos x="184" y="36"/>
                </a:cxn>
                <a:cxn ang="0">
                  <a:pos x="205" y="43"/>
                </a:cxn>
                <a:cxn ang="0">
                  <a:pos x="229" y="42"/>
                </a:cxn>
                <a:cxn ang="0">
                  <a:pos x="288" y="42"/>
                </a:cxn>
                <a:cxn ang="0">
                  <a:pos x="325" y="6"/>
                </a:cxn>
                <a:cxn ang="0">
                  <a:pos x="344" y="4"/>
                </a:cxn>
                <a:cxn ang="0">
                  <a:pos x="339" y="30"/>
                </a:cxn>
                <a:cxn ang="0">
                  <a:pos x="303" y="69"/>
                </a:cxn>
                <a:cxn ang="0">
                  <a:pos x="268" y="78"/>
                </a:cxn>
                <a:cxn ang="0">
                  <a:pos x="218" y="68"/>
                </a:cxn>
                <a:cxn ang="0">
                  <a:pos x="164" y="72"/>
                </a:cxn>
                <a:cxn ang="0">
                  <a:pos x="145" y="69"/>
                </a:cxn>
                <a:cxn ang="0">
                  <a:pos x="121" y="72"/>
                </a:cxn>
                <a:cxn ang="0">
                  <a:pos x="87" y="69"/>
                </a:cxn>
                <a:cxn ang="0">
                  <a:pos x="67" y="107"/>
                </a:cxn>
                <a:cxn ang="0">
                  <a:pos x="86" y="148"/>
                </a:cxn>
                <a:cxn ang="0">
                  <a:pos x="124" y="164"/>
                </a:cxn>
                <a:cxn ang="0">
                  <a:pos x="151" y="143"/>
                </a:cxn>
                <a:cxn ang="0">
                  <a:pos x="172" y="148"/>
                </a:cxn>
                <a:cxn ang="0">
                  <a:pos x="215" y="138"/>
                </a:cxn>
                <a:cxn ang="0">
                  <a:pos x="244" y="124"/>
                </a:cxn>
                <a:cxn ang="0">
                  <a:pos x="243" y="150"/>
                </a:cxn>
                <a:cxn ang="0">
                  <a:pos x="198" y="172"/>
                </a:cxn>
                <a:cxn ang="0">
                  <a:pos x="166" y="189"/>
                </a:cxn>
                <a:cxn ang="0">
                  <a:pos x="137" y="193"/>
                </a:cxn>
                <a:cxn ang="0">
                  <a:pos x="180" y="251"/>
                </a:cxn>
                <a:cxn ang="0">
                  <a:pos x="196" y="271"/>
                </a:cxn>
                <a:cxn ang="0">
                  <a:pos x="184" y="286"/>
                </a:cxn>
                <a:cxn ang="0">
                  <a:pos x="202" y="309"/>
                </a:cxn>
                <a:cxn ang="0">
                  <a:pos x="216" y="320"/>
                </a:cxn>
                <a:cxn ang="0">
                  <a:pos x="211" y="337"/>
                </a:cxn>
                <a:cxn ang="0">
                  <a:pos x="175" y="354"/>
                </a:cxn>
                <a:cxn ang="0">
                  <a:pos x="146" y="348"/>
                </a:cxn>
                <a:cxn ang="0">
                  <a:pos x="143" y="314"/>
                </a:cxn>
                <a:cxn ang="0">
                  <a:pos x="113" y="280"/>
                </a:cxn>
                <a:cxn ang="0">
                  <a:pos x="119" y="245"/>
                </a:cxn>
                <a:cxn ang="0">
                  <a:pos x="92" y="245"/>
                </a:cxn>
                <a:cxn ang="0">
                  <a:pos x="83" y="280"/>
                </a:cxn>
                <a:cxn ang="0">
                  <a:pos x="86" y="354"/>
                </a:cxn>
                <a:cxn ang="0">
                  <a:pos x="85" y="397"/>
                </a:cxn>
                <a:cxn ang="0">
                  <a:pos x="55" y="404"/>
                </a:cxn>
                <a:cxn ang="0">
                  <a:pos x="27" y="384"/>
                </a:cxn>
                <a:cxn ang="0">
                  <a:pos x="43" y="316"/>
                </a:cxn>
                <a:cxn ang="0">
                  <a:pos x="22" y="284"/>
                </a:cxn>
                <a:cxn ang="0">
                  <a:pos x="0" y="259"/>
                </a:cxn>
                <a:cxn ang="0">
                  <a:pos x="18" y="210"/>
                </a:cxn>
                <a:cxn ang="0">
                  <a:pos x="37" y="144"/>
                </a:cxn>
                <a:cxn ang="0">
                  <a:pos x="51" y="138"/>
                </a:cxn>
                <a:cxn ang="0">
                  <a:pos x="45" y="97"/>
                </a:cxn>
                <a:cxn ang="0">
                  <a:pos x="55" y="80"/>
                </a:cxn>
                <a:cxn ang="0">
                  <a:pos x="73" y="46"/>
                </a:cxn>
                <a:cxn ang="0">
                  <a:pos x="93" y="51"/>
                </a:cxn>
                <a:cxn ang="0">
                  <a:pos x="110" y="24"/>
                </a:cxn>
              </a:cxnLst>
              <a:rect l="0" t="0" r="r" b="b"/>
              <a:pathLst>
                <a:path w="345" h="404">
                  <a:moveTo>
                    <a:pt x="120" y="22"/>
                  </a:moveTo>
                  <a:lnTo>
                    <a:pt x="139" y="24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55" y="36"/>
                  </a:lnTo>
                  <a:lnTo>
                    <a:pt x="163" y="33"/>
                  </a:lnTo>
                  <a:lnTo>
                    <a:pt x="169" y="33"/>
                  </a:lnTo>
                  <a:lnTo>
                    <a:pt x="178" y="35"/>
                  </a:lnTo>
                  <a:lnTo>
                    <a:pt x="184" y="36"/>
                  </a:lnTo>
                  <a:lnTo>
                    <a:pt x="193" y="36"/>
                  </a:lnTo>
                  <a:lnTo>
                    <a:pt x="201" y="38"/>
                  </a:lnTo>
                  <a:lnTo>
                    <a:pt x="205" y="43"/>
                  </a:lnTo>
                  <a:lnTo>
                    <a:pt x="216" y="47"/>
                  </a:lnTo>
                  <a:lnTo>
                    <a:pt x="222" y="46"/>
                  </a:lnTo>
                  <a:lnTo>
                    <a:pt x="229" y="42"/>
                  </a:lnTo>
                  <a:lnTo>
                    <a:pt x="237" y="41"/>
                  </a:lnTo>
                  <a:lnTo>
                    <a:pt x="274" y="46"/>
                  </a:lnTo>
                  <a:lnTo>
                    <a:pt x="288" y="42"/>
                  </a:lnTo>
                  <a:lnTo>
                    <a:pt x="309" y="21"/>
                  </a:lnTo>
                  <a:lnTo>
                    <a:pt x="317" y="16"/>
                  </a:lnTo>
                  <a:lnTo>
                    <a:pt x="325" y="6"/>
                  </a:lnTo>
                  <a:lnTo>
                    <a:pt x="335" y="0"/>
                  </a:lnTo>
                  <a:lnTo>
                    <a:pt x="341" y="2"/>
                  </a:lnTo>
                  <a:lnTo>
                    <a:pt x="344" y="4"/>
                  </a:lnTo>
                  <a:lnTo>
                    <a:pt x="345" y="13"/>
                  </a:lnTo>
                  <a:lnTo>
                    <a:pt x="344" y="20"/>
                  </a:lnTo>
                  <a:lnTo>
                    <a:pt x="339" y="30"/>
                  </a:lnTo>
                  <a:lnTo>
                    <a:pt x="323" y="47"/>
                  </a:lnTo>
                  <a:lnTo>
                    <a:pt x="313" y="60"/>
                  </a:lnTo>
                  <a:lnTo>
                    <a:pt x="303" y="69"/>
                  </a:lnTo>
                  <a:lnTo>
                    <a:pt x="293" y="75"/>
                  </a:lnTo>
                  <a:lnTo>
                    <a:pt x="280" y="75"/>
                  </a:lnTo>
                  <a:lnTo>
                    <a:pt x="268" y="78"/>
                  </a:lnTo>
                  <a:lnTo>
                    <a:pt x="245" y="78"/>
                  </a:lnTo>
                  <a:lnTo>
                    <a:pt x="234" y="70"/>
                  </a:lnTo>
                  <a:lnTo>
                    <a:pt x="218" y="68"/>
                  </a:lnTo>
                  <a:lnTo>
                    <a:pt x="201" y="68"/>
                  </a:lnTo>
                  <a:lnTo>
                    <a:pt x="178" y="69"/>
                  </a:lnTo>
                  <a:lnTo>
                    <a:pt x="164" y="72"/>
                  </a:lnTo>
                  <a:lnTo>
                    <a:pt x="156" y="68"/>
                  </a:lnTo>
                  <a:lnTo>
                    <a:pt x="148" y="68"/>
                  </a:lnTo>
                  <a:lnTo>
                    <a:pt x="145" y="69"/>
                  </a:lnTo>
                  <a:lnTo>
                    <a:pt x="135" y="67"/>
                  </a:lnTo>
                  <a:lnTo>
                    <a:pt x="130" y="68"/>
                  </a:lnTo>
                  <a:lnTo>
                    <a:pt x="121" y="72"/>
                  </a:lnTo>
                  <a:lnTo>
                    <a:pt x="109" y="72"/>
                  </a:lnTo>
                  <a:lnTo>
                    <a:pt x="98" y="69"/>
                  </a:lnTo>
                  <a:lnTo>
                    <a:pt x="87" y="69"/>
                  </a:lnTo>
                  <a:lnTo>
                    <a:pt x="77" y="80"/>
                  </a:lnTo>
                  <a:lnTo>
                    <a:pt x="70" y="94"/>
                  </a:lnTo>
                  <a:lnTo>
                    <a:pt x="67" y="107"/>
                  </a:lnTo>
                  <a:lnTo>
                    <a:pt x="67" y="137"/>
                  </a:lnTo>
                  <a:lnTo>
                    <a:pt x="75" y="144"/>
                  </a:lnTo>
                  <a:lnTo>
                    <a:pt x="86" y="148"/>
                  </a:lnTo>
                  <a:lnTo>
                    <a:pt x="100" y="171"/>
                  </a:lnTo>
                  <a:lnTo>
                    <a:pt x="121" y="170"/>
                  </a:lnTo>
                  <a:lnTo>
                    <a:pt x="124" y="164"/>
                  </a:lnTo>
                  <a:lnTo>
                    <a:pt x="132" y="156"/>
                  </a:lnTo>
                  <a:lnTo>
                    <a:pt x="140" y="146"/>
                  </a:lnTo>
                  <a:lnTo>
                    <a:pt x="151" y="143"/>
                  </a:lnTo>
                  <a:lnTo>
                    <a:pt x="159" y="145"/>
                  </a:lnTo>
                  <a:lnTo>
                    <a:pt x="163" y="14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93" y="138"/>
                  </a:lnTo>
                  <a:lnTo>
                    <a:pt x="215" y="138"/>
                  </a:lnTo>
                  <a:lnTo>
                    <a:pt x="217" y="129"/>
                  </a:lnTo>
                  <a:lnTo>
                    <a:pt x="233" y="124"/>
                  </a:lnTo>
                  <a:lnTo>
                    <a:pt x="244" y="124"/>
                  </a:lnTo>
                  <a:lnTo>
                    <a:pt x="250" y="133"/>
                  </a:lnTo>
                  <a:lnTo>
                    <a:pt x="249" y="144"/>
                  </a:lnTo>
                  <a:lnTo>
                    <a:pt x="243" y="150"/>
                  </a:lnTo>
                  <a:lnTo>
                    <a:pt x="231" y="144"/>
                  </a:lnTo>
                  <a:lnTo>
                    <a:pt x="218" y="146"/>
                  </a:lnTo>
                  <a:lnTo>
                    <a:pt x="198" y="172"/>
                  </a:lnTo>
                  <a:lnTo>
                    <a:pt x="189" y="180"/>
                  </a:lnTo>
                  <a:lnTo>
                    <a:pt x="173" y="187"/>
                  </a:lnTo>
                  <a:lnTo>
                    <a:pt x="166" y="189"/>
                  </a:lnTo>
                  <a:lnTo>
                    <a:pt x="155" y="196"/>
                  </a:lnTo>
                  <a:lnTo>
                    <a:pt x="150" y="197"/>
                  </a:lnTo>
                  <a:lnTo>
                    <a:pt x="137" y="193"/>
                  </a:lnTo>
                  <a:lnTo>
                    <a:pt x="139" y="203"/>
                  </a:lnTo>
                  <a:lnTo>
                    <a:pt x="152" y="212"/>
                  </a:lnTo>
                  <a:lnTo>
                    <a:pt x="180" y="251"/>
                  </a:lnTo>
                  <a:lnTo>
                    <a:pt x="185" y="252"/>
                  </a:lnTo>
                  <a:lnTo>
                    <a:pt x="190" y="263"/>
                  </a:lnTo>
                  <a:lnTo>
                    <a:pt x="196" y="271"/>
                  </a:lnTo>
                  <a:lnTo>
                    <a:pt x="193" y="277"/>
                  </a:lnTo>
                  <a:lnTo>
                    <a:pt x="185" y="279"/>
                  </a:lnTo>
                  <a:lnTo>
                    <a:pt x="184" y="286"/>
                  </a:lnTo>
                  <a:lnTo>
                    <a:pt x="185" y="293"/>
                  </a:lnTo>
                  <a:lnTo>
                    <a:pt x="198" y="301"/>
                  </a:lnTo>
                  <a:lnTo>
                    <a:pt x="202" y="309"/>
                  </a:lnTo>
                  <a:lnTo>
                    <a:pt x="202" y="317"/>
                  </a:lnTo>
                  <a:lnTo>
                    <a:pt x="209" y="321"/>
                  </a:lnTo>
                  <a:lnTo>
                    <a:pt x="216" y="320"/>
                  </a:lnTo>
                  <a:lnTo>
                    <a:pt x="218" y="328"/>
                  </a:lnTo>
                  <a:lnTo>
                    <a:pt x="215" y="332"/>
                  </a:lnTo>
                  <a:lnTo>
                    <a:pt x="211" y="337"/>
                  </a:lnTo>
                  <a:lnTo>
                    <a:pt x="196" y="337"/>
                  </a:lnTo>
                  <a:lnTo>
                    <a:pt x="182" y="341"/>
                  </a:lnTo>
                  <a:lnTo>
                    <a:pt x="175" y="354"/>
                  </a:lnTo>
                  <a:lnTo>
                    <a:pt x="166" y="360"/>
                  </a:lnTo>
                  <a:lnTo>
                    <a:pt x="150" y="359"/>
                  </a:lnTo>
                  <a:lnTo>
                    <a:pt x="146" y="348"/>
                  </a:lnTo>
                  <a:lnTo>
                    <a:pt x="145" y="333"/>
                  </a:lnTo>
                  <a:lnTo>
                    <a:pt x="148" y="321"/>
                  </a:lnTo>
                  <a:lnTo>
                    <a:pt x="143" y="314"/>
                  </a:lnTo>
                  <a:lnTo>
                    <a:pt x="131" y="305"/>
                  </a:lnTo>
                  <a:lnTo>
                    <a:pt x="120" y="294"/>
                  </a:lnTo>
                  <a:lnTo>
                    <a:pt x="113" y="280"/>
                  </a:lnTo>
                  <a:lnTo>
                    <a:pt x="121" y="264"/>
                  </a:lnTo>
                  <a:lnTo>
                    <a:pt x="121" y="253"/>
                  </a:lnTo>
                  <a:lnTo>
                    <a:pt x="119" y="245"/>
                  </a:lnTo>
                  <a:lnTo>
                    <a:pt x="116" y="239"/>
                  </a:lnTo>
                  <a:lnTo>
                    <a:pt x="105" y="237"/>
                  </a:lnTo>
                  <a:lnTo>
                    <a:pt x="92" y="245"/>
                  </a:lnTo>
                  <a:lnTo>
                    <a:pt x="81" y="253"/>
                  </a:lnTo>
                  <a:lnTo>
                    <a:pt x="76" y="267"/>
                  </a:lnTo>
                  <a:lnTo>
                    <a:pt x="83" y="280"/>
                  </a:lnTo>
                  <a:lnTo>
                    <a:pt x="83" y="294"/>
                  </a:lnTo>
                  <a:lnTo>
                    <a:pt x="82" y="344"/>
                  </a:lnTo>
                  <a:lnTo>
                    <a:pt x="86" y="354"/>
                  </a:lnTo>
                  <a:lnTo>
                    <a:pt x="80" y="368"/>
                  </a:lnTo>
                  <a:lnTo>
                    <a:pt x="81" y="384"/>
                  </a:lnTo>
                  <a:lnTo>
                    <a:pt x="85" y="397"/>
                  </a:lnTo>
                  <a:lnTo>
                    <a:pt x="82" y="400"/>
                  </a:lnTo>
                  <a:lnTo>
                    <a:pt x="67" y="401"/>
                  </a:lnTo>
                  <a:lnTo>
                    <a:pt x="55" y="404"/>
                  </a:lnTo>
                  <a:lnTo>
                    <a:pt x="42" y="403"/>
                  </a:lnTo>
                  <a:lnTo>
                    <a:pt x="33" y="398"/>
                  </a:lnTo>
                  <a:lnTo>
                    <a:pt x="27" y="384"/>
                  </a:lnTo>
                  <a:lnTo>
                    <a:pt x="34" y="363"/>
                  </a:lnTo>
                  <a:lnTo>
                    <a:pt x="35" y="350"/>
                  </a:lnTo>
                  <a:lnTo>
                    <a:pt x="43" y="316"/>
                  </a:lnTo>
                  <a:lnTo>
                    <a:pt x="39" y="310"/>
                  </a:lnTo>
                  <a:lnTo>
                    <a:pt x="34" y="284"/>
                  </a:lnTo>
                  <a:lnTo>
                    <a:pt x="22" y="284"/>
                  </a:lnTo>
                  <a:lnTo>
                    <a:pt x="11" y="285"/>
                  </a:lnTo>
                  <a:lnTo>
                    <a:pt x="2" y="273"/>
                  </a:lnTo>
                  <a:lnTo>
                    <a:pt x="0" y="259"/>
                  </a:lnTo>
                  <a:lnTo>
                    <a:pt x="1" y="240"/>
                  </a:lnTo>
                  <a:lnTo>
                    <a:pt x="12" y="226"/>
                  </a:lnTo>
                  <a:lnTo>
                    <a:pt x="18" y="210"/>
                  </a:lnTo>
                  <a:lnTo>
                    <a:pt x="26" y="196"/>
                  </a:lnTo>
                  <a:lnTo>
                    <a:pt x="24" y="166"/>
                  </a:lnTo>
                  <a:lnTo>
                    <a:pt x="37" y="144"/>
                  </a:lnTo>
                  <a:lnTo>
                    <a:pt x="44" y="137"/>
                  </a:lnTo>
                  <a:lnTo>
                    <a:pt x="49" y="128"/>
                  </a:lnTo>
                  <a:lnTo>
                    <a:pt x="51" y="138"/>
                  </a:lnTo>
                  <a:lnTo>
                    <a:pt x="54" y="126"/>
                  </a:lnTo>
                  <a:lnTo>
                    <a:pt x="53" y="105"/>
                  </a:lnTo>
                  <a:lnTo>
                    <a:pt x="45" y="97"/>
                  </a:lnTo>
                  <a:lnTo>
                    <a:pt x="48" y="97"/>
                  </a:lnTo>
                  <a:lnTo>
                    <a:pt x="55" y="86"/>
                  </a:lnTo>
                  <a:lnTo>
                    <a:pt x="55" y="80"/>
                  </a:lnTo>
                  <a:lnTo>
                    <a:pt x="57" y="69"/>
                  </a:lnTo>
                  <a:lnTo>
                    <a:pt x="62" y="58"/>
                  </a:lnTo>
                  <a:lnTo>
                    <a:pt x="73" y="46"/>
                  </a:lnTo>
                  <a:lnTo>
                    <a:pt x="78" y="46"/>
                  </a:lnTo>
                  <a:lnTo>
                    <a:pt x="86" y="52"/>
                  </a:lnTo>
                  <a:lnTo>
                    <a:pt x="93" y="51"/>
                  </a:lnTo>
                  <a:lnTo>
                    <a:pt x="102" y="40"/>
                  </a:lnTo>
                  <a:lnTo>
                    <a:pt x="104" y="27"/>
                  </a:lnTo>
                  <a:lnTo>
                    <a:pt x="110" y="24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6" name="Freeform 87"/>
            <p:cNvSpPr>
              <a:spLocks noChangeAspect="1"/>
            </p:cNvSpPr>
            <p:nvPr/>
          </p:nvSpPr>
          <p:spPr bwMode="gray">
            <a:xfrm>
              <a:off x="8118658" y="4216701"/>
              <a:ext cx="25442" cy="5936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1" y="14"/>
                </a:cxn>
                <a:cxn ang="0">
                  <a:pos x="27" y="17"/>
                </a:cxn>
                <a:cxn ang="0">
                  <a:pos x="26" y="21"/>
                </a:cxn>
                <a:cxn ang="0">
                  <a:pos x="31" y="25"/>
                </a:cxn>
                <a:cxn ang="0">
                  <a:pos x="34" y="36"/>
                </a:cxn>
                <a:cxn ang="0">
                  <a:pos x="36" y="45"/>
                </a:cxn>
                <a:cxn ang="0">
                  <a:pos x="34" y="53"/>
                </a:cxn>
                <a:cxn ang="0">
                  <a:pos x="22" y="65"/>
                </a:cxn>
                <a:cxn ang="0">
                  <a:pos x="15" y="72"/>
                </a:cxn>
                <a:cxn ang="0">
                  <a:pos x="15" y="74"/>
                </a:cxn>
                <a:cxn ang="0">
                  <a:pos x="22" y="75"/>
                </a:cxn>
                <a:cxn ang="0">
                  <a:pos x="28" y="69"/>
                </a:cxn>
                <a:cxn ang="0">
                  <a:pos x="37" y="63"/>
                </a:cxn>
                <a:cxn ang="0">
                  <a:pos x="47" y="45"/>
                </a:cxn>
                <a:cxn ang="0">
                  <a:pos x="57" y="40"/>
                </a:cxn>
                <a:cxn ang="0">
                  <a:pos x="68" y="38"/>
                </a:cxn>
                <a:cxn ang="0">
                  <a:pos x="70" y="41"/>
                </a:cxn>
                <a:cxn ang="0">
                  <a:pos x="74" y="49"/>
                </a:cxn>
                <a:cxn ang="0">
                  <a:pos x="74" y="63"/>
                </a:cxn>
                <a:cxn ang="0">
                  <a:pos x="52" y="78"/>
                </a:cxn>
                <a:cxn ang="0">
                  <a:pos x="52" y="81"/>
                </a:cxn>
                <a:cxn ang="0">
                  <a:pos x="69" y="92"/>
                </a:cxn>
                <a:cxn ang="0">
                  <a:pos x="70" y="99"/>
                </a:cxn>
                <a:cxn ang="0">
                  <a:pos x="74" y="103"/>
                </a:cxn>
                <a:cxn ang="0">
                  <a:pos x="80" y="107"/>
                </a:cxn>
                <a:cxn ang="0">
                  <a:pos x="70" y="108"/>
                </a:cxn>
                <a:cxn ang="0">
                  <a:pos x="62" y="102"/>
                </a:cxn>
                <a:cxn ang="0">
                  <a:pos x="47" y="100"/>
                </a:cxn>
                <a:cxn ang="0">
                  <a:pos x="36" y="96"/>
                </a:cxn>
                <a:cxn ang="0">
                  <a:pos x="31" y="102"/>
                </a:cxn>
                <a:cxn ang="0">
                  <a:pos x="30" y="118"/>
                </a:cxn>
                <a:cxn ang="0">
                  <a:pos x="32" y="137"/>
                </a:cxn>
                <a:cxn ang="0">
                  <a:pos x="37" y="146"/>
                </a:cxn>
                <a:cxn ang="0">
                  <a:pos x="43" y="158"/>
                </a:cxn>
                <a:cxn ang="0">
                  <a:pos x="54" y="170"/>
                </a:cxn>
                <a:cxn ang="0">
                  <a:pos x="49" y="170"/>
                </a:cxn>
                <a:cxn ang="0">
                  <a:pos x="39" y="160"/>
                </a:cxn>
                <a:cxn ang="0">
                  <a:pos x="21" y="137"/>
                </a:cxn>
                <a:cxn ang="0">
                  <a:pos x="17" y="106"/>
                </a:cxn>
                <a:cxn ang="0">
                  <a:pos x="12" y="92"/>
                </a:cxn>
                <a:cxn ang="0">
                  <a:pos x="12" y="80"/>
                </a:cxn>
                <a:cxn ang="0">
                  <a:pos x="10" y="72"/>
                </a:cxn>
                <a:cxn ang="0">
                  <a:pos x="5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3" y="48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31" y="0"/>
                </a:cxn>
              </a:cxnLst>
              <a:rect l="0" t="0" r="r" b="b"/>
              <a:pathLst>
                <a:path w="80" h="170">
                  <a:moveTo>
                    <a:pt x="31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31" y="25"/>
                  </a:lnTo>
                  <a:lnTo>
                    <a:pt x="34" y="36"/>
                  </a:lnTo>
                  <a:lnTo>
                    <a:pt x="36" y="45"/>
                  </a:lnTo>
                  <a:lnTo>
                    <a:pt x="34" y="53"/>
                  </a:lnTo>
                  <a:lnTo>
                    <a:pt x="22" y="65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22" y="75"/>
                  </a:lnTo>
                  <a:lnTo>
                    <a:pt x="28" y="69"/>
                  </a:lnTo>
                  <a:lnTo>
                    <a:pt x="37" y="63"/>
                  </a:lnTo>
                  <a:lnTo>
                    <a:pt x="47" y="45"/>
                  </a:lnTo>
                  <a:lnTo>
                    <a:pt x="57" y="40"/>
                  </a:lnTo>
                  <a:lnTo>
                    <a:pt x="68" y="38"/>
                  </a:lnTo>
                  <a:lnTo>
                    <a:pt x="70" y="41"/>
                  </a:lnTo>
                  <a:lnTo>
                    <a:pt x="74" y="49"/>
                  </a:lnTo>
                  <a:lnTo>
                    <a:pt x="74" y="63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69" y="92"/>
                  </a:lnTo>
                  <a:lnTo>
                    <a:pt x="70" y="99"/>
                  </a:lnTo>
                  <a:lnTo>
                    <a:pt x="74" y="103"/>
                  </a:lnTo>
                  <a:lnTo>
                    <a:pt x="80" y="107"/>
                  </a:lnTo>
                  <a:lnTo>
                    <a:pt x="70" y="108"/>
                  </a:lnTo>
                  <a:lnTo>
                    <a:pt x="62" y="102"/>
                  </a:lnTo>
                  <a:lnTo>
                    <a:pt x="47" y="100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0" y="118"/>
                  </a:lnTo>
                  <a:lnTo>
                    <a:pt x="32" y="137"/>
                  </a:lnTo>
                  <a:lnTo>
                    <a:pt x="37" y="146"/>
                  </a:lnTo>
                  <a:lnTo>
                    <a:pt x="43" y="158"/>
                  </a:lnTo>
                  <a:lnTo>
                    <a:pt x="54" y="170"/>
                  </a:lnTo>
                  <a:lnTo>
                    <a:pt x="49" y="170"/>
                  </a:lnTo>
                  <a:lnTo>
                    <a:pt x="39" y="160"/>
                  </a:lnTo>
                  <a:lnTo>
                    <a:pt x="21" y="137"/>
                  </a:lnTo>
                  <a:lnTo>
                    <a:pt x="17" y="106"/>
                  </a:lnTo>
                  <a:lnTo>
                    <a:pt x="12" y="92"/>
                  </a:lnTo>
                  <a:lnTo>
                    <a:pt x="12" y="80"/>
                  </a:lnTo>
                  <a:lnTo>
                    <a:pt x="10" y="72"/>
                  </a:lnTo>
                  <a:lnTo>
                    <a:pt x="5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7" name="Freeform 88"/>
            <p:cNvSpPr>
              <a:spLocks noChangeAspect="1"/>
            </p:cNvSpPr>
            <p:nvPr/>
          </p:nvSpPr>
          <p:spPr bwMode="gray">
            <a:xfrm>
              <a:off x="8180673" y="4267339"/>
              <a:ext cx="181276" cy="167629"/>
            </a:xfrm>
            <a:custGeom>
              <a:avLst/>
              <a:gdLst/>
              <a:ahLst/>
              <a:cxnLst>
                <a:cxn ang="0">
                  <a:pos x="549" y="469"/>
                </a:cxn>
                <a:cxn ang="0">
                  <a:pos x="503" y="428"/>
                </a:cxn>
                <a:cxn ang="0">
                  <a:pos x="474" y="427"/>
                </a:cxn>
                <a:cxn ang="0">
                  <a:pos x="441" y="433"/>
                </a:cxn>
                <a:cxn ang="0">
                  <a:pos x="426" y="433"/>
                </a:cxn>
                <a:cxn ang="0">
                  <a:pos x="378" y="431"/>
                </a:cxn>
                <a:cxn ang="0">
                  <a:pos x="419" y="383"/>
                </a:cxn>
                <a:cxn ang="0">
                  <a:pos x="444" y="385"/>
                </a:cxn>
                <a:cxn ang="0">
                  <a:pos x="431" y="368"/>
                </a:cxn>
                <a:cxn ang="0">
                  <a:pos x="421" y="335"/>
                </a:cxn>
                <a:cxn ang="0">
                  <a:pos x="406" y="293"/>
                </a:cxn>
                <a:cxn ang="0">
                  <a:pos x="378" y="269"/>
                </a:cxn>
                <a:cxn ang="0">
                  <a:pos x="342" y="250"/>
                </a:cxn>
                <a:cxn ang="0">
                  <a:pos x="290" y="235"/>
                </a:cxn>
                <a:cxn ang="0">
                  <a:pos x="229" y="223"/>
                </a:cxn>
                <a:cxn ang="0">
                  <a:pos x="210" y="206"/>
                </a:cxn>
                <a:cxn ang="0">
                  <a:pos x="188" y="203"/>
                </a:cxn>
                <a:cxn ang="0">
                  <a:pos x="168" y="183"/>
                </a:cxn>
                <a:cxn ang="0">
                  <a:pos x="161" y="149"/>
                </a:cxn>
                <a:cxn ang="0">
                  <a:pos x="152" y="167"/>
                </a:cxn>
                <a:cxn ang="0">
                  <a:pos x="132" y="203"/>
                </a:cxn>
                <a:cxn ang="0">
                  <a:pos x="105" y="190"/>
                </a:cxn>
                <a:cxn ang="0">
                  <a:pos x="95" y="163"/>
                </a:cxn>
                <a:cxn ang="0">
                  <a:pos x="56" y="141"/>
                </a:cxn>
                <a:cxn ang="0">
                  <a:pos x="95" y="130"/>
                </a:cxn>
                <a:cxn ang="0">
                  <a:pos x="147" y="120"/>
                </a:cxn>
                <a:cxn ang="0">
                  <a:pos x="162" y="93"/>
                </a:cxn>
                <a:cxn ang="0">
                  <a:pos x="94" y="106"/>
                </a:cxn>
                <a:cxn ang="0">
                  <a:pos x="55" y="83"/>
                </a:cxn>
                <a:cxn ang="0">
                  <a:pos x="27" y="63"/>
                </a:cxn>
                <a:cxn ang="0">
                  <a:pos x="2" y="51"/>
                </a:cxn>
                <a:cxn ang="0">
                  <a:pos x="29" y="23"/>
                </a:cxn>
                <a:cxn ang="0">
                  <a:pos x="78" y="0"/>
                </a:cxn>
                <a:cxn ang="0">
                  <a:pos x="126" y="18"/>
                </a:cxn>
                <a:cxn ang="0">
                  <a:pos x="178" y="49"/>
                </a:cxn>
                <a:cxn ang="0">
                  <a:pos x="179" y="114"/>
                </a:cxn>
                <a:cxn ang="0">
                  <a:pos x="205" y="122"/>
                </a:cxn>
                <a:cxn ang="0">
                  <a:pos x="234" y="164"/>
                </a:cxn>
                <a:cxn ang="0">
                  <a:pos x="269" y="148"/>
                </a:cxn>
                <a:cxn ang="0">
                  <a:pos x="302" y="103"/>
                </a:cxn>
                <a:cxn ang="0">
                  <a:pos x="345" y="90"/>
                </a:cxn>
                <a:cxn ang="0">
                  <a:pos x="380" y="57"/>
                </a:cxn>
                <a:cxn ang="0">
                  <a:pos x="421" y="77"/>
                </a:cxn>
                <a:cxn ang="0">
                  <a:pos x="471" y="100"/>
                </a:cxn>
                <a:cxn ang="0">
                  <a:pos x="506" y="104"/>
                </a:cxn>
                <a:cxn ang="0">
                  <a:pos x="534" y="114"/>
                </a:cxn>
                <a:cxn ang="0">
                  <a:pos x="543" y="121"/>
                </a:cxn>
                <a:cxn ang="0">
                  <a:pos x="555" y="129"/>
                </a:cxn>
                <a:cxn ang="0">
                  <a:pos x="555" y="351"/>
                </a:cxn>
                <a:cxn ang="0">
                  <a:pos x="568" y="480"/>
                </a:cxn>
              </a:cxnLst>
              <a:rect l="0" t="0" r="r" b="b"/>
              <a:pathLst>
                <a:path w="568" h="480">
                  <a:moveTo>
                    <a:pt x="568" y="480"/>
                  </a:moveTo>
                  <a:lnTo>
                    <a:pt x="568" y="479"/>
                  </a:lnTo>
                  <a:lnTo>
                    <a:pt x="556" y="475"/>
                  </a:lnTo>
                  <a:lnTo>
                    <a:pt x="549" y="469"/>
                  </a:lnTo>
                  <a:lnTo>
                    <a:pt x="532" y="455"/>
                  </a:lnTo>
                  <a:lnTo>
                    <a:pt x="523" y="444"/>
                  </a:lnTo>
                  <a:lnTo>
                    <a:pt x="513" y="433"/>
                  </a:lnTo>
                  <a:lnTo>
                    <a:pt x="503" y="428"/>
                  </a:lnTo>
                  <a:lnTo>
                    <a:pt x="501" y="425"/>
                  </a:lnTo>
                  <a:lnTo>
                    <a:pt x="497" y="421"/>
                  </a:lnTo>
                  <a:lnTo>
                    <a:pt x="484" y="423"/>
                  </a:lnTo>
                  <a:lnTo>
                    <a:pt x="474" y="427"/>
                  </a:lnTo>
                  <a:lnTo>
                    <a:pt x="455" y="423"/>
                  </a:lnTo>
                  <a:lnTo>
                    <a:pt x="447" y="431"/>
                  </a:lnTo>
                  <a:lnTo>
                    <a:pt x="442" y="426"/>
                  </a:lnTo>
                  <a:lnTo>
                    <a:pt x="441" y="433"/>
                  </a:lnTo>
                  <a:lnTo>
                    <a:pt x="441" y="436"/>
                  </a:lnTo>
                  <a:lnTo>
                    <a:pt x="438" y="437"/>
                  </a:lnTo>
                  <a:lnTo>
                    <a:pt x="431" y="437"/>
                  </a:lnTo>
                  <a:lnTo>
                    <a:pt x="426" y="433"/>
                  </a:lnTo>
                  <a:lnTo>
                    <a:pt x="405" y="439"/>
                  </a:lnTo>
                  <a:lnTo>
                    <a:pt x="385" y="440"/>
                  </a:lnTo>
                  <a:lnTo>
                    <a:pt x="378" y="440"/>
                  </a:lnTo>
                  <a:lnTo>
                    <a:pt x="378" y="431"/>
                  </a:lnTo>
                  <a:lnTo>
                    <a:pt x="384" y="421"/>
                  </a:lnTo>
                  <a:lnTo>
                    <a:pt x="390" y="405"/>
                  </a:lnTo>
                  <a:lnTo>
                    <a:pt x="406" y="386"/>
                  </a:lnTo>
                  <a:lnTo>
                    <a:pt x="419" y="383"/>
                  </a:lnTo>
                  <a:lnTo>
                    <a:pt x="427" y="384"/>
                  </a:lnTo>
                  <a:lnTo>
                    <a:pt x="437" y="390"/>
                  </a:lnTo>
                  <a:lnTo>
                    <a:pt x="444" y="393"/>
                  </a:lnTo>
                  <a:lnTo>
                    <a:pt x="444" y="385"/>
                  </a:lnTo>
                  <a:lnTo>
                    <a:pt x="433" y="377"/>
                  </a:lnTo>
                  <a:lnTo>
                    <a:pt x="435" y="373"/>
                  </a:lnTo>
                  <a:lnTo>
                    <a:pt x="442" y="372"/>
                  </a:lnTo>
                  <a:lnTo>
                    <a:pt x="431" y="368"/>
                  </a:lnTo>
                  <a:lnTo>
                    <a:pt x="420" y="359"/>
                  </a:lnTo>
                  <a:lnTo>
                    <a:pt x="426" y="357"/>
                  </a:lnTo>
                  <a:lnTo>
                    <a:pt x="430" y="341"/>
                  </a:lnTo>
                  <a:lnTo>
                    <a:pt x="421" y="335"/>
                  </a:lnTo>
                  <a:lnTo>
                    <a:pt x="414" y="321"/>
                  </a:lnTo>
                  <a:lnTo>
                    <a:pt x="410" y="300"/>
                  </a:lnTo>
                  <a:lnTo>
                    <a:pt x="410" y="297"/>
                  </a:lnTo>
                  <a:lnTo>
                    <a:pt x="406" y="293"/>
                  </a:lnTo>
                  <a:lnTo>
                    <a:pt x="395" y="277"/>
                  </a:lnTo>
                  <a:lnTo>
                    <a:pt x="389" y="277"/>
                  </a:lnTo>
                  <a:lnTo>
                    <a:pt x="383" y="275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2" y="262"/>
                  </a:lnTo>
                  <a:lnTo>
                    <a:pt x="361" y="260"/>
                  </a:lnTo>
                  <a:lnTo>
                    <a:pt x="342" y="250"/>
                  </a:lnTo>
                  <a:lnTo>
                    <a:pt x="334" y="251"/>
                  </a:lnTo>
                  <a:lnTo>
                    <a:pt x="313" y="240"/>
                  </a:lnTo>
                  <a:lnTo>
                    <a:pt x="299" y="237"/>
                  </a:lnTo>
                  <a:lnTo>
                    <a:pt x="290" y="235"/>
                  </a:lnTo>
                  <a:lnTo>
                    <a:pt x="270" y="228"/>
                  </a:lnTo>
                  <a:lnTo>
                    <a:pt x="260" y="227"/>
                  </a:lnTo>
                  <a:lnTo>
                    <a:pt x="243" y="224"/>
                  </a:lnTo>
                  <a:lnTo>
                    <a:pt x="229" y="223"/>
                  </a:lnTo>
                  <a:lnTo>
                    <a:pt x="228" y="219"/>
                  </a:lnTo>
                  <a:lnTo>
                    <a:pt x="224" y="218"/>
                  </a:lnTo>
                  <a:lnTo>
                    <a:pt x="215" y="213"/>
                  </a:lnTo>
                  <a:lnTo>
                    <a:pt x="210" y="206"/>
                  </a:lnTo>
                  <a:lnTo>
                    <a:pt x="207" y="199"/>
                  </a:lnTo>
                  <a:lnTo>
                    <a:pt x="199" y="199"/>
                  </a:lnTo>
                  <a:lnTo>
                    <a:pt x="189" y="197"/>
                  </a:lnTo>
                  <a:lnTo>
                    <a:pt x="188" y="203"/>
                  </a:lnTo>
                  <a:lnTo>
                    <a:pt x="184" y="197"/>
                  </a:lnTo>
                  <a:lnTo>
                    <a:pt x="175" y="191"/>
                  </a:lnTo>
                  <a:lnTo>
                    <a:pt x="170" y="189"/>
                  </a:lnTo>
                  <a:lnTo>
                    <a:pt x="168" y="183"/>
                  </a:lnTo>
                  <a:lnTo>
                    <a:pt x="158" y="179"/>
                  </a:lnTo>
                  <a:lnTo>
                    <a:pt x="156" y="171"/>
                  </a:lnTo>
                  <a:lnTo>
                    <a:pt x="157" y="162"/>
                  </a:lnTo>
                  <a:lnTo>
                    <a:pt x="161" y="149"/>
                  </a:lnTo>
                  <a:lnTo>
                    <a:pt x="159" y="142"/>
                  </a:lnTo>
                  <a:lnTo>
                    <a:pt x="157" y="148"/>
                  </a:lnTo>
                  <a:lnTo>
                    <a:pt x="156" y="159"/>
                  </a:lnTo>
                  <a:lnTo>
                    <a:pt x="152" y="167"/>
                  </a:lnTo>
                  <a:lnTo>
                    <a:pt x="145" y="181"/>
                  </a:lnTo>
                  <a:lnTo>
                    <a:pt x="142" y="189"/>
                  </a:lnTo>
                  <a:lnTo>
                    <a:pt x="138" y="196"/>
                  </a:lnTo>
                  <a:lnTo>
                    <a:pt x="132" y="203"/>
                  </a:lnTo>
                  <a:lnTo>
                    <a:pt x="113" y="206"/>
                  </a:lnTo>
                  <a:lnTo>
                    <a:pt x="108" y="203"/>
                  </a:lnTo>
                  <a:lnTo>
                    <a:pt x="105" y="200"/>
                  </a:lnTo>
                  <a:lnTo>
                    <a:pt x="105" y="190"/>
                  </a:lnTo>
                  <a:lnTo>
                    <a:pt x="102" y="179"/>
                  </a:lnTo>
                  <a:lnTo>
                    <a:pt x="103" y="174"/>
                  </a:lnTo>
                  <a:lnTo>
                    <a:pt x="103" y="163"/>
                  </a:lnTo>
                  <a:lnTo>
                    <a:pt x="95" y="163"/>
                  </a:lnTo>
                  <a:lnTo>
                    <a:pt x="88" y="149"/>
                  </a:lnTo>
                  <a:lnTo>
                    <a:pt x="78" y="143"/>
                  </a:lnTo>
                  <a:lnTo>
                    <a:pt x="65" y="143"/>
                  </a:lnTo>
                  <a:lnTo>
                    <a:pt x="56" y="141"/>
                  </a:lnTo>
                  <a:lnTo>
                    <a:pt x="57" y="132"/>
                  </a:lnTo>
                  <a:lnTo>
                    <a:pt x="67" y="127"/>
                  </a:lnTo>
                  <a:lnTo>
                    <a:pt x="81" y="127"/>
                  </a:lnTo>
                  <a:lnTo>
                    <a:pt x="95" y="130"/>
                  </a:lnTo>
                  <a:lnTo>
                    <a:pt x="115" y="119"/>
                  </a:lnTo>
                  <a:lnTo>
                    <a:pt x="125" y="115"/>
                  </a:lnTo>
                  <a:lnTo>
                    <a:pt x="135" y="119"/>
                  </a:lnTo>
                  <a:lnTo>
                    <a:pt x="147" y="120"/>
                  </a:lnTo>
                  <a:lnTo>
                    <a:pt x="156" y="116"/>
                  </a:lnTo>
                  <a:lnTo>
                    <a:pt x="157" y="105"/>
                  </a:lnTo>
                  <a:lnTo>
                    <a:pt x="161" y="99"/>
                  </a:lnTo>
                  <a:lnTo>
                    <a:pt x="162" y="93"/>
                  </a:lnTo>
                  <a:lnTo>
                    <a:pt x="152" y="97"/>
                  </a:lnTo>
                  <a:lnTo>
                    <a:pt x="132" y="101"/>
                  </a:lnTo>
                  <a:lnTo>
                    <a:pt x="110" y="106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77" y="106"/>
                  </a:lnTo>
                  <a:lnTo>
                    <a:pt x="62" y="99"/>
                  </a:lnTo>
                  <a:lnTo>
                    <a:pt x="55" y="83"/>
                  </a:lnTo>
                  <a:lnTo>
                    <a:pt x="52" y="72"/>
                  </a:lnTo>
                  <a:lnTo>
                    <a:pt x="46" y="67"/>
                  </a:lnTo>
                  <a:lnTo>
                    <a:pt x="36" y="62"/>
                  </a:lnTo>
                  <a:lnTo>
                    <a:pt x="27" y="63"/>
                  </a:lnTo>
                  <a:lnTo>
                    <a:pt x="19" y="60"/>
                  </a:lnTo>
                  <a:lnTo>
                    <a:pt x="17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7" y="45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9" y="23"/>
                  </a:lnTo>
                  <a:lnTo>
                    <a:pt x="38" y="23"/>
                  </a:lnTo>
                  <a:lnTo>
                    <a:pt x="48" y="19"/>
                  </a:lnTo>
                  <a:lnTo>
                    <a:pt x="66" y="3"/>
                  </a:lnTo>
                  <a:lnTo>
                    <a:pt x="78" y="0"/>
                  </a:lnTo>
                  <a:lnTo>
                    <a:pt x="93" y="0"/>
                  </a:lnTo>
                  <a:lnTo>
                    <a:pt x="107" y="2"/>
                  </a:lnTo>
                  <a:lnTo>
                    <a:pt x="119" y="11"/>
                  </a:lnTo>
                  <a:lnTo>
                    <a:pt x="126" y="18"/>
                  </a:lnTo>
                  <a:lnTo>
                    <a:pt x="135" y="23"/>
                  </a:lnTo>
                  <a:lnTo>
                    <a:pt x="168" y="23"/>
                  </a:lnTo>
                  <a:lnTo>
                    <a:pt x="172" y="39"/>
                  </a:lnTo>
                  <a:lnTo>
                    <a:pt x="178" y="49"/>
                  </a:lnTo>
                  <a:lnTo>
                    <a:pt x="179" y="65"/>
                  </a:lnTo>
                  <a:lnTo>
                    <a:pt x="175" y="77"/>
                  </a:lnTo>
                  <a:lnTo>
                    <a:pt x="174" y="90"/>
                  </a:lnTo>
                  <a:lnTo>
                    <a:pt x="179" y="114"/>
                  </a:lnTo>
                  <a:lnTo>
                    <a:pt x="193" y="132"/>
                  </a:lnTo>
                  <a:lnTo>
                    <a:pt x="194" y="127"/>
                  </a:lnTo>
                  <a:lnTo>
                    <a:pt x="195" y="119"/>
                  </a:lnTo>
                  <a:lnTo>
                    <a:pt x="205" y="122"/>
                  </a:lnTo>
                  <a:lnTo>
                    <a:pt x="210" y="138"/>
                  </a:lnTo>
                  <a:lnTo>
                    <a:pt x="213" y="142"/>
                  </a:lnTo>
                  <a:lnTo>
                    <a:pt x="218" y="153"/>
                  </a:lnTo>
                  <a:lnTo>
                    <a:pt x="234" y="164"/>
                  </a:lnTo>
                  <a:lnTo>
                    <a:pt x="242" y="164"/>
                  </a:lnTo>
                  <a:lnTo>
                    <a:pt x="255" y="163"/>
                  </a:lnTo>
                  <a:lnTo>
                    <a:pt x="261" y="151"/>
                  </a:lnTo>
                  <a:lnTo>
                    <a:pt x="269" y="148"/>
                  </a:lnTo>
                  <a:lnTo>
                    <a:pt x="275" y="143"/>
                  </a:lnTo>
                  <a:lnTo>
                    <a:pt x="276" y="135"/>
                  </a:lnTo>
                  <a:lnTo>
                    <a:pt x="296" y="120"/>
                  </a:lnTo>
                  <a:lnTo>
                    <a:pt x="302" y="103"/>
                  </a:lnTo>
                  <a:lnTo>
                    <a:pt x="310" y="100"/>
                  </a:lnTo>
                  <a:lnTo>
                    <a:pt x="318" y="100"/>
                  </a:lnTo>
                  <a:lnTo>
                    <a:pt x="336" y="97"/>
                  </a:lnTo>
                  <a:lnTo>
                    <a:pt x="345" y="90"/>
                  </a:lnTo>
                  <a:lnTo>
                    <a:pt x="344" y="81"/>
                  </a:lnTo>
                  <a:lnTo>
                    <a:pt x="349" y="77"/>
                  </a:lnTo>
                  <a:lnTo>
                    <a:pt x="361" y="67"/>
                  </a:lnTo>
                  <a:lnTo>
                    <a:pt x="380" y="57"/>
                  </a:lnTo>
                  <a:lnTo>
                    <a:pt x="387" y="60"/>
                  </a:lnTo>
                  <a:lnTo>
                    <a:pt x="390" y="65"/>
                  </a:lnTo>
                  <a:lnTo>
                    <a:pt x="410" y="72"/>
                  </a:lnTo>
                  <a:lnTo>
                    <a:pt x="421" y="77"/>
                  </a:lnTo>
                  <a:lnTo>
                    <a:pt x="427" y="78"/>
                  </a:lnTo>
                  <a:lnTo>
                    <a:pt x="432" y="83"/>
                  </a:lnTo>
                  <a:lnTo>
                    <a:pt x="455" y="90"/>
                  </a:lnTo>
                  <a:lnTo>
                    <a:pt x="471" y="100"/>
                  </a:lnTo>
                  <a:lnTo>
                    <a:pt x="479" y="104"/>
                  </a:lnTo>
                  <a:lnTo>
                    <a:pt x="491" y="108"/>
                  </a:lnTo>
                  <a:lnTo>
                    <a:pt x="501" y="106"/>
                  </a:lnTo>
                  <a:lnTo>
                    <a:pt x="506" y="104"/>
                  </a:lnTo>
                  <a:lnTo>
                    <a:pt x="514" y="108"/>
                  </a:lnTo>
                  <a:lnTo>
                    <a:pt x="519" y="106"/>
                  </a:lnTo>
                  <a:lnTo>
                    <a:pt x="523" y="108"/>
                  </a:lnTo>
                  <a:lnTo>
                    <a:pt x="534" y="114"/>
                  </a:lnTo>
                  <a:lnTo>
                    <a:pt x="539" y="114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43" y="121"/>
                  </a:lnTo>
                  <a:lnTo>
                    <a:pt x="549" y="121"/>
                  </a:lnTo>
                  <a:lnTo>
                    <a:pt x="551" y="120"/>
                  </a:lnTo>
                  <a:lnTo>
                    <a:pt x="556" y="120"/>
                  </a:lnTo>
                  <a:lnTo>
                    <a:pt x="555" y="129"/>
                  </a:lnTo>
                  <a:lnTo>
                    <a:pt x="560" y="254"/>
                  </a:lnTo>
                  <a:lnTo>
                    <a:pt x="560" y="326"/>
                  </a:lnTo>
                  <a:lnTo>
                    <a:pt x="556" y="347"/>
                  </a:lnTo>
                  <a:lnTo>
                    <a:pt x="555" y="351"/>
                  </a:lnTo>
                  <a:lnTo>
                    <a:pt x="562" y="368"/>
                  </a:lnTo>
                  <a:lnTo>
                    <a:pt x="562" y="409"/>
                  </a:lnTo>
                  <a:lnTo>
                    <a:pt x="565" y="466"/>
                  </a:lnTo>
                  <a:lnTo>
                    <a:pt x="568" y="48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8" name="Freeform 89"/>
            <p:cNvSpPr>
              <a:spLocks noChangeAspect="1"/>
            </p:cNvSpPr>
            <p:nvPr/>
          </p:nvSpPr>
          <p:spPr bwMode="gray">
            <a:xfrm>
              <a:off x="8528915" y="4309247"/>
              <a:ext cx="41344" cy="4190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0" y="11"/>
                </a:cxn>
                <a:cxn ang="0">
                  <a:pos x="26" y="16"/>
                </a:cxn>
                <a:cxn ang="0">
                  <a:pos x="34" y="20"/>
                </a:cxn>
                <a:cxn ang="0">
                  <a:pos x="54" y="35"/>
                </a:cxn>
                <a:cxn ang="0">
                  <a:pos x="66" y="36"/>
                </a:cxn>
                <a:cxn ang="0">
                  <a:pos x="75" y="43"/>
                </a:cxn>
                <a:cxn ang="0">
                  <a:pos x="81" y="49"/>
                </a:cxn>
                <a:cxn ang="0">
                  <a:pos x="95" y="58"/>
                </a:cxn>
                <a:cxn ang="0">
                  <a:pos x="100" y="66"/>
                </a:cxn>
                <a:cxn ang="0">
                  <a:pos x="107" y="71"/>
                </a:cxn>
                <a:cxn ang="0">
                  <a:pos x="117" y="74"/>
                </a:cxn>
                <a:cxn ang="0">
                  <a:pos x="121" y="78"/>
                </a:cxn>
                <a:cxn ang="0">
                  <a:pos x="124" y="87"/>
                </a:cxn>
                <a:cxn ang="0">
                  <a:pos x="129" y="93"/>
                </a:cxn>
                <a:cxn ang="0">
                  <a:pos x="129" y="100"/>
                </a:cxn>
                <a:cxn ang="0">
                  <a:pos x="124" y="107"/>
                </a:cxn>
                <a:cxn ang="0">
                  <a:pos x="120" y="119"/>
                </a:cxn>
                <a:cxn ang="0">
                  <a:pos x="111" y="119"/>
                </a:cxn>
                <a:cxn ang="0">
                  <a:pos x="105" y="93"/>
                </a:cxn>
                <a:cxn ang="0">
                  <a:pos x="97" y="71"/>
                </a:cxn>
                <a:cxn ang="0">
                  <a:pos x="86" y="53"/>
                </a:cxn>
                <a:cxn ang="0">
                  <a:pos x="80" y="49"/>
                </a:cxn>
                <a:cxn ang="0">
                  <a:pos x="66" y="47"/>
                </a:cxn>
                <a:cxn ang="0">
                  <a:pos x="54" y="39"/>
                </a:cxn>
                <a:cxn ang="0">
                  <a:pos x="46" y="31"/>
                </a:cxn>
                <a:cxn ang="0">
                  <a:pos x="40" y="30"/>
                </a:cxn>
                <a:cxn ang="0">
                  <a:pos x="31" y="23"/>
                </a:cxn>
                <a:cxn ang="0">
                  <a:pos x="26" y="21"/>
                </a:cxn>
                <a:cxn ang="0">
                  <a:pos x="9" y="10"/>
                </a:cxn>
                <a:cxn ang="0">
                  <a:pos x="0" y="9"/>
                </a:cxn>
                <a:cxn ang="0">
                  <a:pos x="0" y="3"/>
                </a:cxn>
              </a:cxnLst>
              <a:rect l="0" t="0" r="r" b="b"/>
              <a:pathLst>
                <a:path w="129" h="119">
                  <a:moveTo>
                    <a:pt x="0" y="3"/>
                  </a:moveTo>
                  <a:lnTo>
                    <a:pt x="2" y="0"/>
                  </a:lnTo>
                  <a:lnTo>
                    <a:pt x="20" y="11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54" y="35"/>
                  </a:lnTo>
                  <a:lnTo>
                    <a:pt x="66" y="36"/>
                  </a:lnTo>
                  <a:lnTo>
                    <a:pt x="75" y="43"/>
                  </a:lnTo>
                  <a:lnTo>
                    <a:pt x="81" y="49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7" y="71"/>
                  </a:lnTo>
                  <a:lnTo>
                    <a:pt x="117" y="74"/>
                  </a:lnTo>
                  <a:lnTo>
                    <a:pt x="121" y="78"/>
                  </a:lnTo>
                  <a:lnTo>
                    <a:pt x="124" y="87"/>
                  </a:lnTo>
                  <a:lnTo>
                    <a:pt x="129" y="93"/>
                  </a:lnTo>
                  <a:lnTo>
                    <a:pt x="129" y="100"/>
                  </a:lnTo>
                  <a:lnTo>
                    <a:pt x="124" y="107"/>
                  </a:lnTo>
                  <a:lnTo>
                    <a:pt x="120" y="119"/>
                  </a:lnTo>
                  <a:lnTo>
                    <a:pt x="111" y="119"/>
                  </a:lnTo>
                  <a:lnTo>
                    <a:pt x="105" y="93"/>
                  </a:lnTo>
                  <a:lnTo>
                    <a:pt x="97" y="71"/>
                  </a:lnTo>
                  <a:lnTo>
                    <a:pt x="86" y="53"/>
                  </a:lnTo>
                  <a:lnTo>
                    <a:pt x="80" y="49"/>
                  </a:lnTo>
                  <a:lnTo>
                    <a:pt x="66" y="47"/>
                  </a:lnTo>
                  <a:lnTo>
                    <a:pt x="54" y="39"/>
                  </a:lnTo>
                  <a:lnTo>
                    <a:pt x="46" y="31"/>
                  </a:lnTo>
                  <a:lnTo>
                    <a:pt x="40" y="30"/>
                  </a:lnTo>
                  <a:lnTo>
                    <a:pt x="31" y="23"/>
                  </a:lnTo>
                  <a:lnTo>
                    <a:pt x="26" y="21"/>
                  </a:lnTo>
                  <a:lnTo>
                    <a:pt x="9" y="10"/>
                  </a:lnTo>
                  <a:lnTo>
                    <a:pt x="0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9" name="Freeform 90"/>
            <p:cNvSpPr>
              <a:spLocks noChangeAspect="1"/>
            </p:cNvSpPr>
            <p:nvPr/>
          </p:nvSpPr>
          <p:spPr bwMode="gray">
            <a:xfrm>
              <a:off x="7678189" y="3806360"/>
              <a:ext cx="125622" cy="289858"/>
            </a:xfrm>
            <a:custGeom>
              <a:avLst/>
              <a:gdLst/>
              <a:ahLst/>
              <a:cxnLst>
                <a:cxn ang="0">
                  <a:pos x="237" y="758"/>
                </a:cxn>
                <a:cxn ang="0">
                  <a:pos x="250" y="749"/>
                </a:cxn>
                <a:cxn ang="0">
                  <a:pos x="270" y="727"/>
                </a:cxn>
                <a:cxn ang="0">
                  <a:pos x="321" y="713"/>
                </a:cxn>
                <a:cxn ang="0">
                  <a:pos x="376" y="679"/>
                </a:cxn>
                <a:cxn ang="0">
                  <a:pos x="387" y="654"/>
                </a:cxn>
                <a:cxn ang="0">
                  <a:pos x="388" y="643"/>
                </a:cxn>
                <a:cxn ang="0">
                  <a:pos x="388" y="607"/>
                </a:cxn>
                <a:cxn ang="0">
                  <a:pos x="395" y="596"/>
                </a:cxn>
                <a:cxn ang="0">
                  <a:pos x="389" y="557"/>
                </a:cxn>
                <a:cxn ang="0">
                  <a:pos x="382" y="507"/>
                </a:cxn>
                <a:cxn ang="0">
                  <a:pos x="336" y="409"/>
                </a:cxn>
                <a:cxn ang="0">
                  <a:pos x="323" y="401"/>
                </a:cxn>
                <a:cxn ang="0">
                  <a:pos x="281" y="372"/>
                </a:cxn>
                <a:cxn ang="0">
                  <a:pos x="255" y="344"/>
                </a:cxn>
                <a:cxn ang="0">
                  <a:pos x="228" y="297"/>
                </a:cxn>
                <a:cxn ang="0">
                  <a:pos x="194" y="245"/>
                </a:cxn>
                <a:cxn ang="0">
                  <a:pos x="239" y="171"/>
                </a:cxn>
                <a:cxn ang="0">
                  <a:pos x="258" y="140"/>
                </a:cxn>
                <a:cxn ang="0">
                  <a:pos x="307" y="105"/>
                </a:cxn>
                <a:cxn ang="0">
                  <a:pos x="312" y="97"/>
                </a:cxn>
                <a:cxn ang="0">
                  <a:pos x="255" y="77"/>
                </a:cxn>
                <a:cxn ang="0">
                  <a:pos x="244" y="26"/>
                </a:cxn>
                <a:cxn ang="0">
                  <a:pos x="184" y="5"/>
                </a:cxn>
                <a:cxn ang="0">
                  <a:pos x="142" y="19"/>
                </a:cxn>
                <a:cxn ang="0">
                  <a:pos x="104" y="33"/>
                </a:cxn>
                <a:cxn ang="0">
                  <a:pos x="71" y="31"/>
                </a:cxn>
                <a:cxn ang="0">
                  <a:pos x="36" y="33"/>
                </a:cxn>
                <a:cxn ang="0">
                  <a:pos x="13" y="37"/>
                </a:cxn>
                <a:cxn ang="0">
                  <a:pos x="12" y="60"/>
                </a:cxn>
                <a:cxn ang="0">
                  <a:pos x="41" y="112"/>
                </a:cxn>
                <a:cxn ang="0">
                  <a:pos x="97" y="134"/>
                </a:cxn>
                <a:cxn ang="0">
                  <a:pos x="129" y="162"/>
                </a:cxn>
                <a:cxn ang="0">
                  <a:pos x="146" y="192"/>
                </a:cxn>
                <a:cxn ang="0">
                  <a:pos x="107" y="208"/>
                </a:cxn>
                <a:cxn ang="0">
                  <a:pos x="107" y="231"/>
                </a:cxn>
                <a:cxn ang="0">
                  <a:pos x="165" y="280"/>
                </a:cxn>
                <a:cxn ang="0">
                  <a:pos x="213" y="332"/>
                </a:cxn>
                <a:cxn ang="0">
                  <a:pos x="238" y="371"/>
                </a:cxn>
                <a:cxn ang="0">
                  <a:pos x="265" y="396"/>
                </a:cxn>
                <a:cxn ang="0">
                  <a:pos x="292" y="457"/>
                </a:cxn>
                <a:cxn ang="0">
                  <a:pos x="299" y="558"/>
                </a:cxn>
                <a:cxn ang="0">
                  <a:pos x="281" y="625"/>
                </a:cxn>
                <a:cxn ang="0">
                  <a:pos x="238" y="646"/>
                </a:cxn>
                <a:cxn ang="0">
                  <a:pos x="206" y="674"/>
                </a:cxn>
                <a:cxn ang="0">
                  <a:pos x="194" y="697"/>
                </a:cxn>
                <a:cxn ang="0">
                  <a:pos x="158" y="705"/>
                </a:cxn>
                <a:cxn ang="0">
                  <a:pos x="134" y="726"/>
                </a:cxn>
                <a:cxn ang="0">
                  <a:pos x="161" y="752"/>
                </a:cxn>
                <a:cxn ang="0">
                  <a:pos x="148" y="797"/>
                </a:cxn>
                <a:cxn ang="0">
                  <a:pos x="153" y="832"/>
                </a:cxn>
                <a:cxn ang="0">
                  <a:pos x="195" y="797"/>
                </a:cxn>
                <a:cxn ang="0">
                  <a:pos x="228" y="773"/>
                </a:cxn>
              </a:cxnLst>
              <a:rect l="0" t="0" r="r" b="b"/>
              <a:pathLst>
                <a:path w="395" h="832">
                  <a:moveTo>
                    <a:pt x="228" y="773"/>
                  </a:moveTo>
                  <a:lnTo>
                    <a:pt x="238" y="776"/>
                  </a:lnTo>
                  <a:lnTo>
                    <a:pt x="242" y="768"/>
                  </a:lnTo>
                  <a:lnTo>
                    <a:pt x="237" y="758"/>
                  </a:lnTo>
                  <a:lnTo>
                    <a:pt x="239" y="753"/>
                  </a:lnTo>
                  <a:lnTo>
                    <a:pt x="245" y="754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49" y="741"/>
                  </a:lnTo>
                  <a:lnTo>
                    <a:pt x="253" y="737"/>
                  </a:lnTo>
                  <a:lnTo>
                    <a:pt x="255" y="731"/>
                  </a:lnTo>
                  <a:lnTo>
                    <a:pt x="270" y="727"/>
                  </a:lnTo>
                  <a:lnTo>
                    <a:pt x="276" y="731"/>
                  </a:lnTo>
                  <a:lnTo>
                    <a:pt x="283" y="731"/>
                  </a:lnTo>
                  <a:lnTo>
                    <a:pt x="308" y="716"/>
                  </a:lnTo>
                  <a:lnTo>
                    <a:pt x="321" y="713"/>
                  </a:lnTo>
                  <a:lnTo>
                    <a:pt x="330" y="701"/>
                  </a:lnTo>
                  <a:lnTo>
                    <a:pt x="361" y="687"/>
                  </a:lnTo>
                  <a:lnTo>
                    <a:pt x="367" y="681"/>
                  </a:lnTo>
                  <a:lnTo>
                    <a:pt x="376" y="679"/>
                  </a:lnTo>
                  <a:lnTo>
                    <a:pt x="378" y="673"/>
                  </a:lnTo>
                  <a:lnTo>
                    <a:pt x="379" y="665"/>
                  </a:lnTo>
                  <a:lnTo>
                    <a:pt x="385" y="660"/>
                  </a:lnTo>
                  <a:lnTo>
                    <a:pt x="387" y="654"/>
                  </a:lnTo>
                  <a:lnTo>
                    <a:pt x="383" y="650"/>
                  </a:lnTo>
                  <a:lnTo>
                    <a:pt x="385" y="646"/>
                  </a:lnTo>
                  <a:lnTo>
                    <a:pt x="388" y="647"/>
                  </a:lnTo>
                  <a:lnTo>
                    <a:pt x="388" y="643"/>
                  </a:lnTo>
                  <a:lnTo>
                    <a:pt x="383" y="619"/>
                  </a:lnTo>
                  <a:lnTo>
                    <a:pt x="384" y="615"/>
                  </a:lnTo>
                  <a:lnTo>
                    <a:pt x="388" y="618"/>
                  </a:lnTo>
                  <a:lnTo>
                    <a:pt x="388" y="607"/>
                  </a:lnTo>
                  <a:lnTo>
                    <a:pt x="392" y="602"/>
                  </a:lnTo>
                  <a:lnTo>
                    <a:pt x="395" y="603"/>
                  </a:lnTo>
                  <a:lnTo>
                    <a:pt x="395" y="607"/>
                  </a:lnTo>
                  <a:lnTo>
                    <a:pt x="395" y="596"/>
                  </a:lnTo>
                  <a:lnTo>
                    <a:pt x="394" y="587"/>
                  </a:lnTo>
                  <a:lnTo>
                    <a:pt x="390" y="585"/>
                  </a:lnTo>
                  <a:lnTo>
                    <a:pt x="389" y="569"/>
                  </a:lnTo>
                  <a:lnTo>
                    <a:pt x="389" y="557"/>
                  </a:lnTo>
                  <a:lnTo>
                    <a:pt x="388" y="549"/>
                  </a:lnTo>
                  <a:lnTo>
                    <a:pt x="388" y="539"/>
                  </a:lnTo>
                  <a:lnTo>
                    <a:pt x="385" y="536"/>
                  </a:lnTo>
                  <a:lnTo>
                    <a:pt x="382" y="507"/>
                  </a:lnTo>
                  <a:lnTo>
                    <a:pt x="366" y="456"/>
                  </a:lnTo>
                  <a:lnTo>
                    <a:pt x="344" y="434"/>
                  </a:lnTo>
                  <a:lnTo>
                    <a:pt x="337" y="424"/>
                  </a:lnTo>
                  <a:lnTo>
                    <a:pt x="336" y="409"/>
                  </a:lnTo>
                  <a:lnTo>
                    <a:pt x="335" y="413"/>
                  </a:lnTo>
                  <a:lnTo>
                    <a:pt x="329" y="414"/>
                  </a:lnTo>
                  <a:lnTo>
                    <a:pt x="329" y="409"/>
                  </a:lnTo>
                  <a:lnTo>
                    <a:pt x="323" y="401"/>
                  </a:lnTo>
                  <a:lnTo>
                    <a:pt x="306" y="398"/>
                  </a:lnTo>
                  <a:lnTo>
                    <a:pt x="298" y="387"/>
                  </a:lnTo>
                  <a:lnTo>
                    <a:pt x="290" y="378"/>
                  </a:lnTo>
                  <a:lnTo>
                    <a:pt x="281" y="372"/>
                  </a:lnTo>
                  <a:lnTo>
                    <a:pt x="274" y="362"/>
                  </a:lnTo>
                  <a:lnTo>
                    <a:pt x="270" y="359"/>
                  </a:lnTo>
                  <a:lnTo>
                    <a:pt x="265" y="351"/>
                  </a:lnTo>
                  <a:lnTo>
                    <a:pt x="255" y="344"/>
                  </a:lnTo>
                  <a:lnTo>
                    <a:pt x="248" y="334"/>
                  </a:lnTo>
                  <a:lnTo>
                    <a:pt x="236" y="324"/>
                  </a:lnTo>
                  <a:lnTo>
                    <a:pt x="234" y="312"/>
                  </a:lnTo>
                  <a:lnTo>
                    <a:pt x="228" y="297"/>
                  </a:lnTo>
                  <a:lnTo>
                    <a:pt x="217" y="290"/>
                  </a:lnTo>
                  <a:lnTo>
                    <a:pt x="197" y="270"/>
                  </a:lnTo>
                  <a:lnTo>
                    <a:pt x="191" y="258"/>
                  </a:lnTo>
                  <a:lnTo>
                    <a:pt x="194" y="245"/>
                  </a:lnTo>
                  <a:lnTo>
                    <a:pt x="197" y="235"/>
                  </a:lnTo>
                  <a:lnTo>
                    <a:pt x="199" y="222"/>
                  </a:lnTo>
                  <a:lnTo>
                    <a:pt x="211" y="195"/>
                  </a:lnTo>
                  <a:lnTo>
                    <a:pt x="239" y="171"/>
                  </a:lnTo>
                  <a:lnTo>
                    <a:pt x="243" y="166"/>
                  </a:lnTo>
                  <a:lnTo>
                    <a:pt x="247" y="152"/>
                  </a:lnTo>
                  <a:lnTo>
                    <a:pt x="253" y="145"/>
                  </a:lnTo>
                  <a:lnTo>
                    <a:pt x="258" y="140"/>
                  </a:lnTo>
                  <a:lnTo>
                    <a:pt x="276" y="132"/>
                  </a:lnTo>
                  <a:lnTo>
                    <a:pt x="286" y="124"/>
                  </a:lnTo>
                  <a:lnTo>
                    <a:pt x="287" y="116"/>
                  </a:lnTo>
                  <a:lnTo>
                    <a:pt x="307" y="105"/>
                  </a:lnTo>
                  <a:lnTo>
                    <a:pt x="315" y="108"/>
                  </a:lnTo>
                  <a:lnTo>
                    <a:pt x="318" y="106"/>
                  </a:lnTo>
                  <a:lnTo>
                    <a:pt x="319" y="102"/>
                  </a:lnTo>
                  <a:lnTo>
                    <a:pt x="312" y="97"/>
                  </a:lnTo>
                  <a:lnTo>
                    <a:pt x="293" y="98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55" y="77"/>
                  </a:lnTo>
                  <a:lnTo>
                    <a:pt x="248" y="65"/>
                  </a:lnTo>
                  <a:lnTo>
                    <a:pt x="243" y="50"/>
                  </a:lnTo>
                  <a:lnTo>
                    <a:pt x="248" y="35"/>
                  </a:lnTo>
                  <a:lnTo>
                    <a:pt x="244" y="26"/>
                  </a:lnTo>
                  <a:lnTo>
                    <a:pt x="224" y="25"/>
                  </a:lnTo>
                  <a:lnTo>
                    <a:pt x="211" y="21"/>
                  </a:lnTo>
                  <a:lnTo>
                    <a:pt x="196" y="15"/>
                  </a:lnTo>
                  <a:lnTo>
                    <a:pt x="184" y="5"/>
                  </a:lnTo>
                  <a:lnTo>
                    <a:pt x="169" y="0"/>
                  </a:lnTo>
                  <a:lnTo>
                    <a:pt x="162" y="1"/>
                  </a:lnTo>
                  <a:lnTo>
                    <a:pt x="152" y="12"/>
                  </a:lnTo>
                  <a:lnTo>
                    <a:pt x="142" y="19"/>
                  </a:lnTo>
                  <a:lnTo>
                    <a:pt x="127" y="27"/>
                  </a:lnTo>
                  <a:lnTo>
                    <a:pt x="121" y="28"/>
                  </a:lnTo>
                  <a:lnTo>
                    <a:pt x="113" y="26"/>
                  </a:lnTo>
                  <a:lnTo>
                    <a:pt x="104" y="33"/>
                  </a:lnTo>
                  <a:lnTo>
                    <a:pt x="94" y="38"/>
                  </a:lnTo>
                  <a:lnTo>
                    <a:pt x="91" y="32"/>
                  </a:lnTo>
                  <a:lnTo>
                    <a:pt x="77" y="36"/>
                  </a:lnTo>
                  <a:lnTo>
                    <a:pt x="71" y="31"/>
                  </a:lnTo>
                  <a:lnTo>
                    <a:pt x="65" y="32"/>
                  </a:lnTo>
                  <a:lnTo>
                    <a:pt x="50" y="42"/>
                  </a:lnTo>
                  <a:lnTo>
                    <a:pt x="44" y="41"/>
                  </a:lnTo>
                  <a:lnTo>
                    <a:pt x="36" y="33"/>
                  </a:lnTo>
                  <a:lnTo>
                    <a:pt x="23" y="31"/>
                  </a:lnTo>
                  <a:lnTo>
                    <a:pt x="21" y="28"/>
                  </a:lnTo>
                  <a:lnTo>
                    <a:pt x="17" y="31"/>
                  </a:lnTo>
                  <a:lnTo>
                    <a:pt x="13" y="37"/>
                  </a:lnTo>
                  <a:lnTo>
                    <a:pt x="7" y="44"/>
                  </a:lnTo>
                  <a:lnTo>
                    <a:pt x="7" y="48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29" y="80"/>
                  </a:lnTo>
                  <a:lnTo>
                    <a:pt x="39" y="90"/>
                  </a:lnTo>
                  <a:lnTo>
                    <a:pt x="44" y="100"/>
                  </a:lnTo>
                  <a:lnTo>
                    <a:pt x="41" y="112"/>
                  </a:lnTo>
                  <a:lnTo>
                    <a:pt x="43" y="120"/>
                  </a:lnTo>
                  <a:lnTo>
                    <a:pt x="57" y="135"/>
                  </a:lnTo>
                  <a:lnTo>
                    <a:pt x="77" y="139"/>
                  </a:lnTo>
                  <a:lnTo>
                    <a:pt x="97" y="134"/>
                  </a:lnTo>
                  <a:lnTo>
                    <a:pt x="113" y="135"/>
                  </a:lnTo>
                  <a:lnTo>
                    <a:pt x="122" y="146"/>
                  </a:lnTo>
                  <a:lnTo>
                    <a:pt x="127" y="155"/>
                  </a:lnTo>
                  <a:lnTo>
                    <a:pt x="129" y="162"/>
                  </a:lnTo>
                  <a:lnTo>
                    <a:pt x="137" y="168"/>
                  </a:lnTo>
                  <a:lnTo>
                    <a:pt x="141" y="177"/>
                  </a:lnTo>
                  <a:lnTo>
                    <a:pt x="147" y="183"/>
                  </a:lnTo>
                  <a:lnTo>
                    <a:pt x="146" y="192"/>
                  </a:lnTo>
                  <a:lnTo>
                    <a:pt x="130" y="208"/>
                  </a:lnTo>
                  <a:lnTo>
                    <a:pt x="125" y="208"/>
                  </a:lnTo>
                  <a:lnTo>
                    <a:pt x="114" y="205"/>
                  </a:lnTo>
                  <a:lnTo>
                    <a:pt x="107" y="208"/>
                  </a:lnTo>
                  <a:lnTo>
                    <a:pt x="103" y="213"/>
                  </a:lnTo>
                  <a:lnTo>
                    <a:pt x="99" y="222"/>
                  </a:lnTo>
                  <a:lnTo>
                    <a:pt x="100" y="229"/>
                  </a:lnTo>
                  <a:lnTo>
                    <a:pt x="107" y="231"/>
                  </a:lnTo>
                  <a:lnTo>
                    <a:pt x="115" y="237"/>
                  </a:lnTo>
                  <a:lnTo>
                    <a:pt x="134" y="247"/>
                  </a:lnTo>
                  <a:lnTo>
                    <a:pt x="161" y="267"/>
                  </a:lnTo>
                  <a:lnTo>
                    <a:pt x="165" y="280"/>
                  </a:lnTo>
                  <a:lnTo>
                    <a:pt x="188" y="301"/>
                  </a:lnTo>
                  <a:lnTo>
                    <a:pt x="191" y="311"/>
                  </a:lnTo>
                  <a:lnTo>
                    <a:pt x="208" y="331"/>
                  </a:lnTo>
                  <a:lnTo>
                    <a:pt x="213" y="332"/>
                  </a:lnTo>
                  <a:lnTo>
                    <a:pt x="231" y="344"/>
                  </a:lnTo>
                  <a:lnTo>
                    <a:pt x="236" y="358"/>
                  </a:lnTo>
                  <a:lnTo>
                    <a:pt x="239" y="370"/>
                  </a:lnTo>
                  <a:lnTo>
                    <a:pt x="238" y="371"/>
                  </a:lnTo>
                  <a:lnTo>
                    <a:pt x="239" y="372"/>
                  </a:lnTo>
                  <a:lnTo>
                    <a:pt x="243" y="386"/>
                  </a:lnTo>
                  <a:lnTo>
                    <a:pt x="251" y="386"/>
                  </a:lnTo>
                  <a:lnTo>
                    <a:pt x="265" y="396"/>
                  </a:lnTo>
                  <a:lnTo>
                    <a:pt x="274" y="404"/>
                  </a:lnTo>
                  <a:lnTo>
                    <a:pt x="278" y="421"/>
                  </a:lnTo>
                  <a:lnTo>
                    <a:pt x="291" y="450"/>
                  </a:lnTo>
                  <a:lnTo>
                    <a:pt x="292" y="457"/>
                  </a:lnTo>
                  <a:lnTo>
                    <a:pt x="292" y="490"/>
                  </a:lnTo>
                  <a:lnTo>
                    <a:pt x="290" y="527"/>
                  </a:lnTo>
                  <a:lnTo>
                    <a:pt x="292" y="543"/>
                  </a:lnTo>
                  <a:lnTo>
                    <a:pt x="299" y="558"/>
                  </a:lnTo>
                  <a:lnTo>
                    <a:pt x="298" y="607"/>
                  </a:lnTo>
                  <a:lnTo>
                    <a:pt x="296" y="619"/>
                  </a:lnTo>
                  <a:lnTo>
                    <a:pt x="290" y="628"/>
                  </a:lnTo>
                  <a:lnTo>
                    <a:pt x="281" y="625"/>
                  </a:lnTo>
                  <a:lnTo>
                    <a:pt x="271" y="634"/>
                  </a:lnTo>
                  <a:lnTo>
                    <a:pt x="264" y="638"/>
                  </a:lnTo>
                  <a:lnTo>
                    <a:pt x="256" y="638"/>
                  </a:lnTo>
                  <a:lnTo>
                    <a:pt x="238" y="646"/>
                  </a:lnTo>
                  <a:lnTo>
                    <a:pt x="237" y="656"/>
                  </a:lnTo>
                  <a:lnTo>
                    <a:pt x="218" y="657"/>
                  </a:lnTo>
                  <a:lnTo>
                    <a:pt x="208" y="661"/>
                  </a:lnTo>
                  <a:lnTo>
                    <a:pt x="206" y="674"/>
                  </a:lnTo>
                  <a:lnTo>
                    <a:pt x="207" y="683"/>
                  </a:lnTo>
                  <a:lnTo>
                    <a:pt x="208" y="692"/>
                  </a:lnTo>
                  <a:lnTo>
                    <a:pt x="202" y="694"/>
                  </a:lnTo>
                  <a:lnTo>
                    <a:pt x="194" y="697"/>
                  </a:lnTo>
                  <a:lnTo>
                    <a:pt x="183" y="704"/>
                  </a:lnTo>
                  <a:lnTo>
                    <a:pt x="173" y="708"/>
                  </a:lnTo>
                  <a:lnTo>
                    <a:pt x="165" y="705"/>
                  </a:lnTo>
                  <a:lnTo>
                    <a:pt x="158" y="705"/>
                  </a:lnTo>
                  <a:lnTo>
                    <a:pt x="157" y="715"/>
                  </a:lnTo>
                  <a:lnTo>
                    <a:pt x="152" y="720"/>
                  </a:lnTo>
                  <a:lnTo>
                    <a:pt x="145" y="724"/>
                  </a:lnTo>
                  <a:lnTo>
                    <a:pt x="134" y="726"/>
                  </a:lnTo>
                  <a:lnTo>
                    <a:pt x="129" y="727"/>
                  </a:lnTo>
                  <a:lnTo>
                    <a:pt x="136" y="738"/>
                  </a:lnTo>
                  <a:lnTo>
                    <a:pt x="154" y="746"/>
                  </a:lnTo>
                  <a:lnTo>
                    <a:pt x="161" y="752"/>
                  </a:lnTo>
                  <a:lnTo>
                    <a:pt x="157" y="760"/>
                  </a:lnTo>
                  <a:lnTo>
                    <a:pt x="150" y="770"/>
                  </a:lnTo>
                  <a:lnTo>
                    <a:pt x="148" y="786"/>
                  </a:lnTo>
                  <a:lnTo>
                    <a:pt x="148" y="797"/>
                  </a:lnTo>
                  <a:lnTo>
                    <a:pt x="151" y="810"/>
                  </a:lnTo>
                  <a:lnTo>
                    <a:pt x="156" y="822"/>
                  </a:lnTo>
                  <a:lnTo>
                    <a:pt x="151" y="827"/>
                  </a:lnTo>
                  <a:lnTo>
                    <a:pt x="153" y="832"/>
                  </a:lnTo>
                  <a:lnTo>
                    <a:pt x="162" y="830"/>
                  </a:lnTo>
                  <a:lnTo>
                    <a:pt x="175" y="821"/>
                  </a:lnTo>
                  <a:lnTo>
                    <a:pt x="186" y="807"/>
                  </a:lnTo>
                  <a:lnTo>
                    <a:pt x="195" y="797"/>
                  </a:lnTo>
                  <a:lnTo>
                    <a:pt x="216" y="789"/>
                  </a:lnTo>
                  <a:lnTo>
                    <a:pt x="220" y="785"/>
                  </a:lnTo>
                  <a:lnTo>
                    <a:pt x="220" y="778"/>
                  </a:lnTo>
                  <a:lnTo>
                    <a:pt x="228" y="7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0" name="Freeform 91"/>
            <p:cNvSpPr>
              <a:spLocks noChangeAspect="1"/>
            </p:cNvSpPr>
            <p:nvPr/>
          </p:nvSpPr>
          <p:spPr bwMode="gray">
            <a:xfrm>
              <a:off x="7808581" y="4127649"/>
              <a:ext cx="168555" cy="115245"/>
            </a:xfrm>
            <a:custGeom>
              <a:avLst/>
              <a:gdLst/>
              <a:ahLst/>
              <a:cxnLst>
                <a:cxn ang="0">
                  <a:pos x="249" y="133"/>
                </a:cxn>
                <a:cxn ang="0">
                  <a:pos x="268" y="155"/>
                </a:cxn>
                <a:cxn ang="0">
                  <a:pos x="281" y="158"/>
                </a:cxn>
                <a:cxn ang="0">
                  <a:pos x="288" y="121"/>
                </a:cxn>
                <a:cxn ang="0">
                  <a:pos x="301" y="122"/>
                </a:cxn>
                <a:cxn ang="0">
                  <a:pos x="312" y="139"/>
                </a:cxn>
                <a:cxn ang="0">
                  <a:pos x="319" y="128"/>
                </a:cxn>
                <a:cxn ang="0">
                  <a:pos x="309" y="111"/>
                </a:cxn>
                <a:cxn ang="0">
                  <a:pos x="328" y="96"/>
                </a:cxn>
                <a:cxn ang="0">
                  <a:pos x="324" y="81"/>
                </a:cxn>
                <a:cxn ang="0">
                  <a:pos x="351" y="64"/>
                </a:cxn>
                <a:cxn ang="0">
                  <a:pos x="383" y="20"/>
                </a:cxn>
                <a:cxn ang="0">
                  <a:pos x="392" y="0"/>
                </a:cxn>
                <a:cxn ang="0">
                  <a:pos x="395" y="14"/>
                </a:cxn>
                <a:cxn ang="0">
                  <a:pos x="404" y="9"/>
                </a:cxn>
                <a:cxn ang="0">
                  <a:pos x="417" y="4"/>
                </a:cxn>
                <a:cxn ang="0">
                  <a:pos x="433" y="20"/>
                </a:cxn>
                <a:cxn ang="0">
                  <a:pos x="442" y="43"/>
                </a:cxn>
                <a:cxn ang="0">
                  <a:pos x="448" y="57"/>
                </a:cxn>
                <a:cxn ang="0">
                  <a:pos x="463" y="54"/>
                </a:cxn>
                <a:cxn ang="0">
                  <a:pos x="462" y="68"/>
                </a:cxn>
                <a:cxn ang="0">
                  <a:pos x="474" y="65"/>
                </a:cxn>
                <a:cxn ang="0">
                  <a:pos x="502" y="80"/>
                </a:cxn>
                <a:cxn ang="0">
                  <a:pos x="530" y="95"/>
                </a:cxn>
                <a:cxn ang="0">
                  <a:pos x="512" y="108"/>
                </a:cxn>
                <a:cxn ang="0">
                  <a:pos x="482" y="110"/>
                </a:cxn>
                <a:cxn ang="0">
                  <a:pos x="476" y="126"/>
                </a:cxn>
                <a:cxn ang="0">
                  <a:pos x="492" y="137"/>
                </a:cxn>
                <a:cxn ang="0">
                  <a:pos x="463" y="149"/>
                </a:cxn>
                <a:cxn ang="0">
                  <a:pos x="446" y="143"/>
                </a:cxn>
                <a:cxn ang="0">
                  <a:pos x="439" y="151"/>
                </a:cxn>
                <a:cxn ang="0">
                  <a:pos x="412" y="142"/>
                </a:cxn>
                <a:cxn ang="0">
                  <a:pos x="336" y="150"/>
                </a:cxn>
                <a:cxn ang="0">
                  <a:pos x="323" y="201"/>
                </a:cxn>
                <a:cxn ang="0">
                  <a:pos x="282" y="275"/>
                </a:cxn>
                <a:cxn ang="0">
                  <a:pos x="265" y="299"/>
                </a:cxn>
                <a:cxn ang="0">
                  <a:pos x="231" y="307"/>
                </a:cxn>
                <a:cxn ang="0">
                  <a:pos x="189" y="306"/>
                </a:cxn>
                <a:cxn ang="0">
                  <a:pos x="178" y="296"/>
                </a:cxn>
                <a:cxn ang="0">
                  <a:pos x="139" y="305"/>
                </a:cxn>
                <a:cxn ang="0">
                  <a:pos x="105" y="326"/>
                </a:cxn>
                <a:cxn ang="0">
                  <a:pos x="77" y="323"/>
                </a:cxn>
                <a:cxn ang="0">
                  <a:pos x="40" y="325"/>
                </a:cxn>
                <a:cxn ang="0">
                  <a:pos x="0" y="269"/>
                </a:cxn>
                <a:cxn ang="0">
                  <a:pos x="7" y="264"/>
                </a:cxn>
                <a:cxn ang="0">
                  <a:pos x="28" y="283"/>
                </a:cxn>
                <a:cxn ang="0">
                  <a:pos x="53" y="284"/>
                </a:cxn>
                <a:cxn ang="0">
                  <a:pos x="84" y="293"/>
                </a:cxn>
                <a:cxn ang="0">
                  <a:pos x="91" y="269"/>
                </a:cxn>
                <a:cxn ang="0">
                  <a:pos x="96" y="250"/>
                </a:cxn>
                <a:cxn ang="0">
                  <a:pos x="103" y="239"/>
                </a:cxn>
                <a:cxn ang="0">
                  <a:pos x="116" y="221"/>
                </a:cxn>
                <a:cxn ang="0">
                  <a:pos x="137" y="218"/>
                </a:cxn>
                <a:cxn ang="0">
                  <a:pos x="161" y="215"/>
                </a:cxn>
                <a:cxn ang="0">
                  <a:pos x="190" y="201"/>
                </a:cxn>
                <a:cxn ang="0">
                  <a:pos x="215" y="167"/>
                </a:cxn>
                <a:cxn ang="0">
                  <a:pos x="240" y="131"/>
                </a:cxn>
              </a:cxnLst>
              <a:rect l="0" t="0" r="r" b="b"/>
              <a:pathLst>
                <a:path w="530" h="330">
                  <a:moveTo>
                    <a:pt x="242" y="129"/>
                  </a:moveTo>
                  <a:lnTo>
                    <a:pt x="245" y="131"/>
                  </a:lnTo>
                  <a:lnTo>
                    <a:pt x="249" y="133"/>
                  </a:lnTo>
                  <a:lnTo>
                    <a:pt x="259" y="144"/>
                  </a:lnTo>
                  <a:lnTo>
                    <a:pt x="263" y="150"/>
                  </a:lnTo>
                  <a:lnTo>
                    <a:pt x="268" y="155"/>
                  </a:lnTo>
                  <a:lnTo>
                    <a:pt x="271" y="159"/>
                  </a:lnTo>
                  <a:lnTo>
                    <a:pt x="276" y="160"/>
                  </a:lnTo>
                  <a:lnTo>
                    <a:pt x="281" y="158"/>
                  </a:lnTo>
                  <a:lnTo>
                    <a:pt x="283" y="150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8" y="118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7" y="137"/>
                  </a:lnTo>
                  <a:lnTo>
                    <a:pt x="312" y="139"/>
                  </a:lnTo>
                  <a:lnTo>
                    <a:pt x="318" y="139"/>
                  </a:lnTo>
                  <a:lnTo>
                    <a:pt x="319" y="134"/>
                  </a:lnTo>
                  <a:lnTo>
                    <a:pt x="319" y="128"/>
                  </a:lnTo>
                  <a:lnTo>
                    <a:pt x="318" y="123"/>
                  </a:lnTo>
                  <a:lnTo>
                    <a:pt x="314" y="116"/>
                  </a:lnTo>
                  <a:lnTo>
                    <a:pt x="309" y="111"/>
                  </a:lnTo>
                  <a:lnTo>
                    <a:pt x="315" y="110"/>
                  </a:lnTo>
                  <a:lnTo>
                    <a:pt x="320" y="106"/>
                  </a:lnTo>
                  <a:lnTo>
                    <a:pt x="328" y="96"/>
                  </a:lnTo>
                  <a:lnTo>
                    <a:pt x="322" y="94"/>
                  </a:lnTo>
                  <a:lnTo>
                    <a:pt x="319" y="88"/>
                  </a:lnTo>
                  <a:lnTo>
                    <a:pt x="324" y="81"/>
                  </a:lnTo>
                  <a:lnTo>
                    <a:pt x="329" y="79"/>
                  </a:lnTo>
                  <a:lnTo>
                    <a:pt x="339" y="79"/>
                  </a:lnTo>
                  <a:lnTo>
                    <a:pt x="351" y="64"/>
                  </a:lnTo>
                  <a:lnTo>
                    <a:pt x="357" y="53"/>
                  </a:lnTo>
                  <a:lnTo>
                    <a:pt x="357" y="47"/>
                  </a:lnTo>
                  <a:lnTo>
                    <a:pt x="383" y="20"/>
                  </a:lnTo>
                  <a:lnTo>
                    <a:pt x="387" y="13"/>
                  </a:lnTo>
                  <a:lnTo>
                    <a:pt x="388" y="6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5" y="14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404" y="9"/>
                  </a:lnTo>
                  <a:lnTo>
                    <a:pt x="408" y="2"/>
                  </a:lnTo>
                  <a:lnTo>
                    <a:pt x="415" y="2"/>
                  </a:lnTo>
                  <a:lnTo>
                    <a:pt x="417" y="4"/>
                  </a:lnTo>
                  <a:lnTo>
                    <a:pt x="422" y="19"/>
                  </a:lnTo>
                  <a:lnTo>
                    <a:pt x="428" y="22"/>
                  </a:lnTo>
                  <a:lnTo>
                    <a:pt x="433" y="20"/>
                  </a:lnTo>
                  <a:lnTo>
                    <a:pt x="443" y="29"/>
                  </a:lnTo>
                  <a:lnTo>
                    <a:pt x="446" y="40"/>
                  </a:lnTo>
                  <a:lnTo>
                    <a:pt x="442" y="43"/>
                  </a:lnTo>
                  <a:lnTo>
                    <a:pt x="443" y="57"/>
                  </a:lnTo>
                  <a:lnTo>
                    <a:pt x="444" y="58"/>
                  </a:lnTo>
                  <a:lnTo>
                    <a:pt x="448" y="57"/>
                  </a:lnTo>
                  <a:lnTo>
                    <a:pt x="452" y="57"/>
                  </a:lnTo>
                  <a:lnTo>
                    <a:pt x="458" y="54"/>
                  </a:lnTo>
                  <a:lnTo>
                    <a:pt x="463" y="54"/>
                  </a:lnTo>
                  <a:lnTo>
                    <a:pt x="467" y="59"/>
                  </a:lnTo>
                  <a:lnTo>
                    <a:pt x="465" y="64"/>
                  </a:lnTo>
                  <a:lnTo>
                    <a:pt x="462" y="68"/>
                  </a:lnTo>
                  <a:lnTo>
                    <a:pt x="463" y="70"/>
                  </a:lnTo>
                  <a:lnTo>
                    <a:pt x="469" y="70"/>
                  </a:lnTo>
                  <a:lnTo>
                    <a:pt x="474" y="65"/>
                  </a:lnTo>
                  <a:lnTo>
                    <a:pt x="480" y="65"/>
                  </a:lnTo>
                  <a:lnTo>
                    <a:pt x="486" y="69"/>
                  </a:lnTo>
                  <a:lnTo>
                    <a:pt x="502" y="80"/>
                  </a:lnTo>
                  <a:lnTo>
                    <a:pt x="523" y="86"/>
                  </a:lnTo>
                  <a:lnTo>
                    <a:pt x="529" y="91"/>
                  </a:lnTo>
                  <a:lnTo>
                    <a:pt x="530" y="95"/>
                  </a:lnTo>
                  <a:lnTo>
                    <a:pt x="528" y="100"/>
                  </a:lnTo>
                  <a:lnTo>
                    <a:pt x="518" y="104"/>
                  </a:lnTo>
                  <a:lnTo>
                    <a:pt x="512" y="108"/>
                  </a:lnTo>
                  <a:lnTo>
                    <a:pt x="501" y="112"/>
                  </a:lnTo>
                  <a:lnTo>
                    <a:pt x="491" y="115"/>
                  </a:lnTo>
                  <a:lnTo>
                    <a:pt x="482" y="110"/>
                  </a:lnTo>
                  <a:lnTo>
                    <a:pt x="475" y="113"/>
                  </a:lnTo>
                  <a:lnTo>
                    <a:pt x="474" y="121"/>
                  </a:lnTo>
                  <a:lnTo>
                    <a:pt x="476" y="126"/>
                  </a:lnTo>
                  <a:lnTo>
                    <a:pt x="482" y="132"/>
                  </a:lnTo>
                  <a:lnTo>
                    <a:pt x="487" y="133"/>
                  </a:lnTo>
                  <a:lnTo>
                    <a:pt x="492" y="137"/>
                  </a:lnTo>
                  <a:lnTo>
                    <a:pt x="494" y="140"/>
                  </a:lnTo>
                  <a:lnTo>
                    <a:pt x="480" y="143"/>
                  </a:lnTo>
                  <a:lnTo>
                    <a:pt x="463" y="149"/>
                  </a:lnTo>
                  <a:lnTo>
                    <a:pt x="457" y="149"/>
                  </a:lnTo>
                  <a:lnTo>
                    <a:pt x="452" y="147"/>
                  </a:lnTo>
                  <a:lnTo>
                    <a:pt x="446" y="143"/>
                  </a:lnTo>
                  <a:lnTo>
                    <a:pt x="444" y="143"/>
                  </a:lnTo>
                  <a:lnTo>
                    <a:pt x="443" y="148"/>
                  </a:lnTo>
                  <a:lnTo>
                    <a:pt x="439" y="151"/>
                  </a:lnTo>
                  <a:lnTo>
                    <a:pt x="435" y="151"/>
                  </a:lnTo>
                  <a:lnTo>
                    <a:pt x="421" y="147"/>
                  </a:lnTo>
                  <a:lnTo>
                    <a:pt x="412" y="142"/>
                  </a:lnTo>
                  <a:lnTo>
                    <a:pt x="361" y="140"/>
                  </a:lnTo>
                  <a:lnTo>
                    <a:pt x="342" y="142"/>
                  </a:lnTo>
                  <a:lnTo>
                    <a:pt x="336" y="150"/>
                  </a:lnTo>
                  <a:lnTo>
                    <a:pt x="330" y="167"/>
                  </a:lnTo>
                  <a:lnTo>
                    <a:pt x="328" y="189"/>
                  </a:lnTo>
                  <a:lnTo>
                    <a:pt x="323" y="201"/>
                  </a:lnTo>
                  <a:lnTo>
                    <a:pt x="297" y="230"/>
                  </a:lnTo>
                  <a:lnTo>
                    <a:pt x="291" y="257"/>
                  </a:lnTo>
                  <a:lnTo>
                    <a:pt x="282" y="275"/>
                  </a:lnTo>
                  <a:lnTo>
                    <a:pt x="275" y="287"/>
                  </a:lnTo>
                  <a:lnTo>
                    <a:pt x="271" y="294"/>
                  </a:lnTo>
                  <a:lnTo>
                    <a:pt x="265" y="299"/>
                  </a:lnTo>
                  <a:lnTo>
                    <a:pt x="252" y="303"/>
                  </a:lnTo>
                  <a:lnTo>
                    <a:pt x="240" y="305"/>
                  </a:lnTo>
                  <a:lnTo>
                    <a:pt x="231" y="307"/>
                  </a:lnTo>
                  <a:lnTo>
                    <a:pt x="220" y="314"/>
                  </a:lnTo>
                  <a:lnTo>
                    <a:pt x="210" y="314"/>
                  </a:lnTo>
                  <a:lnTo>
                    <a:pt x="189" y="306"/>
                  </a:lnTo>
                  <a:lnTo>
                    <a:pt x="184" y="306"/>
                  </a:lnTo>
                  <a:lnTo>
                    <a:pt x="183" y="299"/>
                  </a:lnTo>
                  <a:lnTo>
                    <a:pt x="178" y="296"/>
                  </a:lnTo>
                  <a:lnTo>
                    <a:pt x="151" y="295"/>
                  </a:lnTo>
                  <a:lnTo>
                    <a:pt x="146" y="296"/>
                  </a:lnTo>
                  <a:lnTo>
                    <a:pt x="139" y="305"/>
                  </a:lnTo>
                  <a:lnTo>
                    <a:pt x="123" y="323"/>
                  </a:lnTo>
                  <a:lnTo>
                    <a:pt x="115" y="327"/>
                  </a:lnTo>
                  <a:lnTo>
                    <a:pt x="105" y="326"/>
                  </a:lnTo>
                  <a:lnTo>
                    <a:pt x="96" y="326"/>
                  </a:lnTo>
                  <a:lnTo>
                    <a:pt x="87" y="330"/>
                  </a:lnTo>
                  <a:lnTo>
                    <a:pt x="77" y="323"/>
                  </a:lnTo>
                  <a:lnTo>
                    <a:pt x="66" y="325"/>
                  </a:lnTo>
                  <a:lnTo>
                    <a:pt x="54" y="328"/>
                  </a:lnTo>
                  <a:lnTo>
                    <a:pt x="40" y="325"/>
                  </a:lnTo>
                  <a:lnTo>
                    <a:pt x="27" y="314"/>
                  </a:lnTo>
                  <a:lnTo>
                    <a:pt x="0" y="274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5" y="266"/>
                  </a:lnTo>
                  <a:lnTo>
                    <a:pt x="7" y="264"/>
                  </a:lnTo>
                  <a:lnTo>
                    <a:pt x="10" y="273"/>
                  </a:lnTo>
                  <a:lnTo>
                    <a:pt x="13" y="278"/>
                  </a:lnTo>
                  <a:lnTo>
                    <a:pt x="28" y="283"/>
                  </a:lnTo>
                  <a:lnTo>
                    <a:pt x="34" y="284"/>
                  </a:lnTo>
                  <a:lnTo>
                    <a:pt x="48" y="283"/>
                  </a:lnTo>
                  <a:lnTo>
                    <a:pt x="53" y="284"/>
                  </a:lnTo>
                  <a:lnTo>
                    <a:pt x="59" y="288"/>
                  </a:lnTo>
                  <a:lnTo>
                    <a:pt x="67" y="290"/>
                  </a:lnTo>
                  <a:lnTo>
                    <a:pt x="84" y="293"/>
                  </a:lnTo>
                  <a:lnTo>
                    <a:pt x="86" y="285"/>
                  </a:lnTo>
                  <a:lnTo>
                    <a:pt x="89" y="279"/>
                  </a:lnTo>
                  <a:lnTo>
                    <a:pt x="91" y="269"/>
                  </a:lnTo>
                  <a:lnTo>
                    <a:pt x="93" y="263"/>
                  </a:lnTo>
                  <a:lnTo>
                    <a:pt x="91" y="253"/>
                  </a:lnTo>
                  <a:lnTo>
                    <a:pt x="96" y="250"/>
                  </a:lnTo>
                  <a:lnTo>
                    <a:pt x="102" y="251"/>
                  </a:lnTo>
                  <a:lnTo>
                    <a:pt x="103" y="253"/>
                  </a:lnTo>
                  <a:lnTo>
                    <a:pt x="103" y="239"/>
                  </a:lnTo>
                  <a:lnTo>
                    <a:pt x="105" y="235"/>
                  </a:lnTo>
                  <a:lnTo>
                    <a:pt x="113" y="225"/>
                  </a:lnTo>
                  <a:lnTo>
                    <a:pt x="116" y="221"/>
                  </a:lnTo>
                  <a:lnTo>
                    <a:pt x="134" y="220"/>
                  </a:lnTo>
                  <a:lnTo>
                    <a:pt x="137" y="219"/>
                  </a:lnTo>
                  <a:lnTo>
                    <a:pt x="137" y="218"/>
                  </a:lnTo>
                  <a:lnTo>
                    <a:pt x="142" y="217"/>
                  </a:lnTo>
                  <a:lnTo>
                    <a:pt x="152" y="217"/>
                  </a:lnTo>
                  <a:lnTo>
                    <a:pt x="161" y="215"/>
                  </a:lnTo>
                  <a:lnTo>
                    <a:pt x="174" y="214"/>
                  </a:lnTo>
                  <a:lnTo>
                    <a:pt x="179" y="212"/>
                  </a:lnTo>
                  <a:lnTo>
                    <a:pt x="190" y="201"/>
                  </a:lnTo>
                  <a:lnTo>
                    <a:pt x="205" y="183"/>
                  </a:lnTo>
                  <a:lnTo>
                    <a:pt x="207" y="177"/>
                  </a:lnTo>
                  <a:lnTo>
                    <a:pt x="215" y="167"/>
                  </a:lnTo>
                  <a:lnTo>
                    <a:pt x="231" y="154"/>
                  </a:lnTo>
                  <a:lnTo>
                    <a:pt x="238" y="143"/>
                  </a:lnTo>
                  <a:lnTo>
                    <a:pt x="240" y="131"/>
                  </a:lnTo>
                  <a:lnTo>
                    <a:pt x="242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1" name="Freeform 92"/>
            <p:cNvSpPr>
              <a:spLocks noChangeAspect="1"/>
            </p:cNvSpPr>
            <p:nvPr/>
          </p:nvSpPr>
          <p:spPr bwMode="gray">
            <a:xfrm>
              <a:off x="7644797" y="4131141"/>
              <a:ext cx="71557" cy="103022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2" y="16"/>
                </a:cxn>
                <a:cxn ang="0">
                  <a:pos x="7" y="24"/>
                </a:cxn>
                <a:cxn ang="0">
                  <a:pos x="10" y="43"/>
                </a:cxn>
                <a:cxn ang="0">
                  <a:pos x="14" y="55"/>
                </a:cxn>
                <a:cxn ang="0">
                  <a:pos x="15" y="87"/>
                </a:cxn>
                <a:cxn ang="0">
                  <a:pos x="18" y="98"/>
                </a:cxn>
                <a:cxn ang="0">
                  <a:pos x="26" y="104"/>
                </a:cxn>
                <a:cxn ang="0">
                  <a:pos x="27" y="115"/>
                </a:cxn>
                <a:cxn ang="0">
                  <a:pos x="26" y="130"/>
                </a:cxn>
                <a:cxn ang="0">
                  <a:pos x="32" y="141"/>
                </a:cxn>
                <a:cxn ang="0">
                  <a:pos x="33" y="148"/>
                </a:cxn>
                <a:cxn ang="0">
                  <a:pos x="52" y="173"/>
                </a:cxn>
                <a:cxn ang="0">
                  <a:pos x="60" y="183"/>
                </a:cxn>
                <a:cxn ang="0">
                  <a:pos x="66" y="196"/>
                </a:cxn>
                <a:cxn ang="0">
                  <a:pos x="68" y="208"/>
                </a:cxn>
                <a:cxn ang="0">
                  <a:pos x="77" y="218"/>
                </a:cxn>
                <a:cxn ang="0">
                  <a:pos x="93" y="229"/>
                </a:cxn>
                <a:cxn ang="0">
                  <a:pos x="114" y="248"/>
                </a:cxn>
                <a:cxn ang="0">
                  <a:pos x="129" y="253"/>
                </a:cxn>
                <a:cxn ang="0">
                  <a:pos x="144" y="265"/>
                </a:cxn>
                <a:cxn ang="0">
                  <a:pos x="152" y="269"/>
                </a:cxn>
                <a:cxn ang="0">
                  <a:pos x="166" y="276"/>
                </a:cxn>
                <a:cxn ang="0">
                  <a:pos x="178" y="287"/>
                </a:cxn>
                <a:cxn ang="0">
                  <a:pos x="182" y="285"/>
                </a:cxn>
                <a:cxn ang="0">
                  <a:pos x="185" y="291"/>
                </a:cxn>
                <a:cxn ang="0">
                  <a:pos x="189" y="287"/>
                </a:cxn>
                <a:cxn ang="0">
                  <a:pos x="192" y="281"/>
                </a:cxn>
                <a:cxn ang="0">
                  <a:pos x="198" y="277"/>
                </a:cxn>
                <a:cxn ang="0">
                  <a:pos x="211" y="280"/>
                </a:cxn>
                <a:cxn ang="0">
                  <a:pos x="220" y="288"/>
                </a:cxn>
                <a:cxn ang="0">
                  <a:pos x="224" y="281"/>
                </a:cxn>
                <a:cxn ang="0">
                  <a:pos x="226" y="265"/>
                </a:cxn>
                <a:cxn ang="0">
                  <a:pos x="210" y="237"/>
                </a:cxn>
                <a:cxn ang="0">
                  <a:pos x="205" y="222"/>
                </a:cxn>
                <a:cxn ang="0">
                  <a:pos x="188" y="210"/>
                </a:cxn>
                <a:cxn ang="0">
                  <a:pos x="182" y="191"/>
                </a:cxn>
                <a:cxn ang="0">
                  <a:pos x="179" y="151"/>
                </a:cxn>
                <a:cxn ang="0">
                  <a:pos x="183" y="126"/>
                </a:cxn>
                <a:cxn ang="0">
                  <a:pos x="183" y="108"/>
                </a:cxn>
                <a:cxn ang="0">
                  <a:pos x="181" y="95"/>
                </a:cxn>
                <a:cxn ang="0">
                  <a:pos x="174" y="83"/>
                </a:cxn>
                <a:cxn ang="0">
                  <a:pos x="158" y="60"/>
                </a:cxn>
                <a:cxn ang="0">
                  <a:pos x="136" y="44"/>
                </a:cxn>
                <a:cxn ang="0">
                  <a:pos x="123" y="28"/>
                </a:cxn>
                <a:cxn ang="0">
                  <a:pos x="111" y="29"/>
                </a:cxn>
                <a:cxn ang="0">
                  <a:pos x="103" y="41"/>
                </a:cxn>
                <a:cxn ang="0">
                  <a:pos x="92" y="43"/>
                </a:cxn>
                <a:cxn ang="0">
                  <a:pos x="81" y="41"/>
                </a:cxn>
                <a:cxn ang="0">
                  <a:pos x="58" y="56"/>
                </a:cxn>
                <a:cxn ang="0">
                  <a:pos x="54" y="45"/>
                </a:cxn>
                <a:cxn ang="0">
                  <a:pos x="57" y="29"/>
                </a:cxn>
                <a:cxn ang="0">
                  <a:pos x="47" y="14"/>
                </a:cxn>
                <a:cxn ang="0">
                  <a:pos x="37" y="1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16"/>
                </a:cxn>
              </a:cxnLst>
              <a:rect l="0" t="0" r="r" b="b"/>
              <a:pathLst>
                <a:path w="226" h="291">
                  <a:moveTo>
                    <a:pt x="5" y="16"/>
                  </a:moveTo>
                  <a:lnTo>
                    <a:pt x="2" y="16"/>
                  </a:lnTo>
                  <a:lnTo>
                    <a:pt x="7" y="24"/>
                  </a:lnTo>
                  <a:lnTo>
                    <a:pt x="10" y="43"/>
                  </a:lnTo>
                  <a:lnTo>
                    <a:pt x="14" y="55"/>
                  </a:lnTo>
                  <a:lnTo>
                    <a:pt x="15" y="87"/>
                  </a:lnTo>
                  <a:lnTo>
                    <a:pt x="18" y="98"/>
                  </a:lnTo>
                  <a:lnTo>
                    <a:pt x="26" y="104"/>
                  </a:lnTo>
                  <a:lnTo>
                    <a:pt x="27" y="115"/>
                  </a:lnTo>
                  <a:lnTo>
                    <a:pt x="26" y="130"/>
                  </a:lnTo>
                  <a:lnTo>
                    <a:pt x="32" y="141"/>
                  </a:lnTo>
                  <a:lnTo>
                    <a:pt x="33" y="148"/>
                  </a:lnTo>
                  <a:lnTo>
                    <a:pt x="52" y="173"/>
                  </a:lnTo>
                  <a:lnTo>
                    <a:pt x="60" y="183"/>
                  </a:lnTo>
                  <a:lnTo>
                    <a:pt x="66" y="196"/>
                  </a:lnTo>
                  <a:lnTo>
                    <a:pt x="68" y="208"/>
                  </a:lnTo>
                  <a:lnTo>
                    <a:pt x="77" y="218"/>
                  </a:lnTo>
                  <a:lnTo>
                    <a:pt x="93" y="229"/>
                  </a:lnTo>
                  <a:lnTo>
                    <a:pt x="114" y="248"/>
                  </a:lnTo>
                  <a:lnTo>
                    <a:pt x="129" y="253"/>
                  </a:lnTo>
                  <a:lnTo>
                    <a:pt x="144" y="265"/>
                  </a:lnTo>
                  <a:lnTo>
                    <a:pt x="152" y="269"/>
                  </a:lnTo>
                  <a:lnTo>
                    <a:pt x="166" y="276"/>
                  </a:lnTo>
                  <a:lnTo>
                    <a:pt x="178" y="287"/>
                  </a:lnTo>
                  <a:lnTo>
                    <a:pt x="182" y="285"/>
                  </a:lnTo>
                  <a:lnTo>
                    <a:pt x="185" y="291"/>
                  </a:lnTo>
                  <a:lnTo>
                    <a:pt x="189" y="287"/>
                  </a:lnTo>
                  <a:lnTo>
                    <a:pt x="192" y="281"/>
                  </a:lnTo>
                  <a:lnTo>
                    <a:pt x="198" y="277"/>
                  </a:lnTo>
                  <a:lnTo>
                    <a:pt x="211" y="280"/>
                  </a:lnTo>
                  <a:lnTo>
                    <a:pt x="220" y="288"/>
                  </a:lnTo>
                  <a:lnTo>
                    <a:pt x="224" y="281"/>
                  </a:lnTo>
                  <a:lnTo>
                    <a:pt x="226" y="265"/>
                  </a:lnTo>
                  <a:lnTo>
                    <a:pt x="210" y="237"/>
                  </a:lnTo>
                  <a:lnTo>
                    <a:pt x="205" y="222"/>
                  </a:lnTo>
                  <a:lnTo>
                    <a:pt x="188" y="210"/>
                  </a:lnTo>
                  <a:lnTo>
                    <a:pt x="182" y="191"/>
                  </a:lnTo>
                  <a:lnTo>
                    <a:pt x="179" y="151"/>
                  </a:lnTo>
                  <a:lnTo>
                    <a:pt x="183" y="126"/>
                  </a:lnTo>
                  <a:lnTo>
                    <a:pt x="183" y="108"/>
                  </a:lnTo>
                  <a:lnTo>
                    <a:pt x="181" y="95"/>
                  </a:lnTo>
                  <a:lnTo>
                    <a:pt x="174" y="83"/>
                  </a:lnTo>
                  <a:lnTo>
                    <a:pt x="158" y="60"/>
                  </a:lnTo>
                  <a:lnTo>
                    <a:pt x="136" y="44"/>
                  </a:lnTo>
                  <a:lnTo>
                    <a:pt x="123" y="28"/>
                  </a:lnTo>
                  <a:lnTo>
                    <a:pt x="111" y="29"/>
                  </a:lnTo>
                  <a:lnTo>
                    <a:pt x="103" y="41"/>
                  </a:lnTo>
                  <a:lnTo>
                    <a:pt x="92" y="43"/>
                  </a:lnTo>
                  <a:lnTo>
                    <a:pt x="81" y="41"/>
                  </a:lnTo>
                  <a:lnTo>
                    <a:pt x="58" y="56"/>
                  </a:lnTo>
                  <a:lnTo>
                    <a:pt x="54" y="45"/>
                  </a:lnTo>
                  <a:lnTo>
                    <a:pt x="57" y="29"/>
                  </a:lnTo>
                  <a:lnTo>
                    <a:pt x="47" y="14"/>
                  </a:lnTo>
                  <a:lnTo>
                    <a:pt x="37" y="1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2" name="Freeform 93"/>
            <p:cNvSpPr>
              <a:spLocks noChangeAspect="1"/>
            </p:cNvSpPr>
            <p:nvPr/>
          </p:nvSpPr>
          <p:spPr bwMode="gray">
            <a:xfrm>
              <a:off x="7600273" y="3856997"/>
              <a:ext cx="136752" cy="295097"/>
            </a:xfrm>
            <a:custGeom>
              <a:avLst/>
              <a:gdLst/>
              <a:ahLst/>
              <a:cxnLst>
                <a:cxn ang="0">
                  <a:pos x="125" y="24"/>
                </a:cxn>
                <a:cxn ang="0">
                  <a:pos x="77" y="49"/>
                </a:cxn>
                <a:cxn ang="0">
                  <a:pos x="23" y="67"/>
                </a:cxn>
                <a:cxn ang="0">
                  <a:pos x="0" y="135"/>
                </a:cxn>
                <a:cxn ang="0">
                  <a:pos x="40" y="199"/>
                </a:cxn>
                <a:cxn ang="0">
                  <a:pos x="52" y="252"/>
                </a:cxn>
                <a:cxn ang="0">
                  <a:pos x="53" y="283"/>
                </a:cxn>
                <a:cxn ang="0">
                  <a:pos x="38" y="315"/>
                </a:cxn>
                <a:cxn ang="0">
                  <a:pos x="58" y="366"/>
                </a:cxn>
                <a:cxn ang="0">
                  <a:pos x="82" y="434"/>
                </a:cxn>
                <a:cxn ang="0">
                  <a:pos x="111" y="503"/>
                </a:cxn>
                <a:cxn ang="0">
                  <a:pos x="72" y="559"/>
                </a:cxn>
                <a:cxn ang="0">
                  <a:pos x="59" y="597"/>
                </a:cxn>
                <a:cxn ang="0">
                  <a:pos x="37" y="681"/>
                </a:cxn>
                <a:cxn ang="0">
                  <a:pos x="80" y="725"/>
                </a:cxn>
                <a:cxn ang="0">
                  <a:pos x="118" y="774"/>
                </a:cxn>
                <a:cxn ang="0">
                  <a:pos x="160" y="797"/>
                </a:cxn>
                <a:cxn ang="0">
                  <a:pos x="194" y="833"/>
                </a:cxn>
                <a:cxn ang="0">
                  <a:pos x="243" y="829"/>
                </a:cxn>
                <a:cxn ang="0">
                  <a:pos x="215" y="778"/>
                </a:cxn>
                <a:cxn ang="0">
                  <a:pos x="157" y="745"/>
                </a:cxn>
                <a:cxn ang="0">
                  <a:pos x="131" y="676"/>
                </a:cxn>
                <a:cxn ang="0">
                  <a:pos x="102" y="651"/>
                </a:cxn>
                <a:cxn ang="0">
                  <a:pos x="85" y="607"/>
                </a:cxn>
                <a:cxn ang="0">
                  <a:pos x="93" y="568"/>
                </a:cxn>
                <a:cxn ang="0">
                  <a:pos x="112" y="515"/>
                </a:cxn>
                <a:cxn ang="0">
                  <a:pos x="133" y="439"/>
                </a:cxn>
                <a:cxn ang="0">
                  <a:pos x="161" y="409"/>
                </a:cxn>
                <a:cxn ang="0">
                  <a:pos x="179" y="455"/>
                </a:cxn>
                <a:cxn ang="0">
                  <a:pos x="189" y="458"/>
                </a:cxn>
                <a:cxn ang="0">
                  <a:pos x="251" y="476"/>
                </a:cxn>
                <a:cxn ang="0">
                  <a:pos x="271" y="489"/>
                </a:cxn>
                <a:cxn ang="0">
                  <a:pos x="292" y="510"/>
                </a:cxn>
                <a:cxn ang="0">
                  <a:pos x="265" y="462"/>
                </a:cxn>
                <a:cxn ang="0">
                  <a:pos x="265" y="407"/>
                </a:cxn>
                <a:cxn ang="0">
                  <a:pos x="298" y="366"/>
                </a:cxn>
                <a:cxn ang="0">
                  <a:pos x="368" y="365"/>
                </a:cxn>
                <a:cxn ang="0">
                  <a:pos x="416" y="365"/>
                </a:cxn>
                <a:cxn ang="0">
                  <a:pos x="431" y="302"/>
                </a:cxn>
                <a:cxn ang="0">
                  <a:pos x="416" y="275"/>
                </a:cxn>
                <a:cxn ang="0">
                  <a:pos x="389" y="252"/>
                </a:cxn>
                <a:cxn ang="0">
                  <a:pos x="382" y="191"/>
                </a:cxn>
                <a:cxn ang="0">
                  <a:pos x="360" y="165"/>
                </a:cxn>
                <a:cxn ang="0">
                  <a:pos x="323" y="134"/>
                </a:cxn>
                <a:cxn ang="0">
                  <a:pos x="292" y="153"/>
                </a:cxn>
                <a:cxn ang="0">
                  <a:pos x="255" y="156"/>
                </a:cxn>
                <a:cxn ang="0">
                  <a:pos x="220" y="151"/>
                </a:cxn>
                <a:cxn ang="0">
                  <a:pos x="183" y="182"/>
                </a:cxn>
                <a:cxn ang="0">
                  <a:pos x="188" y="126"/>
                </a:cxn>
                <a:cxn ang="0">
                  <a:pos x="190" y="81"/>
                </a:cxn>
                <a:cxn ang="0">
                  <a:pos x="163" y="59"/>
                </a:cxn>
                <a:cxn ang="0">
                  <a:pos x="152" y="16"/>
                </a:cxn>
                <a:cxn ang="0">
                  <a:pos x="141" y="0"/>
                </a:cxn>
              </a:cxnLst>
              <a:rect l="0" t="0" r="r" b="b"/>
              <a:pathLst>
                <a:path w="431" h="844">
                  <a:moveTo>
                    <a:pt x="144" y="0"/>
                  </a:moveTo>
                  <a:lnTo>
                    <a:pt x="138" y="3"/>
                  </a:lnTo>
                  <a:lnTo>
                    <a:pt x="131" y="11"/>
                  </a:lnTo>
                  <a:lnTo>
                    <a:pt x="125" y="24"/>
                  </a:lnTo>
                  <a:lnTo>
                    <a:pt x="112" y="27"/>
                  </a:lnTo>
                  <a:lnTo>
                    <a:pt x="103" y="32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60"/>
                  </a:lnTo>
                  <a:lnTo>
                    <a:pt x="55" y="64"/>
                  </a:lnTo>
                  <a:lnTo>
                    <a:pt x="37" y="65"/>
                  </a:lnTo>
                  <a:lnTo>
                    <a:pt x="23" y="67"/>
                  </a:lnTo>
                  <a:lnTo>
                    <a:pt x="9" y="106"/>
                  </a:lnTo>
                  <a:lnTo>
                    <a:pt x="7" y="118"/>
                  </a:lnTo>
                  <a:lnTo>
                    <a:pt x="9" y="128"/>
                  </a:lnTo>
                  <a:lnTo>
                    <a:pt x="0" y="135"/>
                  </a:lnTo>
                  <a:lnTo>
                    <a:pt x="1" y="142"/>
                  </a:lnTo>
                  <a:lnTo>
                    <a:pt x="7" y="159"/>
                  </a:lnTo>
                  <a:lnTo>
                    <a:pt x="17" y="182"/>
                  </a:lnTo>
                  <a:lnTo>
                    <a:pt x="40" y="199"/>
                  </a:lnTo>
                  <a:lnTo>
                    <a:pt x="48" y="209"/>
                  </a:lnTo>
                  <a:lnTo>
                    <a:pt x="50" y="225"/>
                  </a:lnTo>
                  <a:lnTo>
                    <a:pt x="49" y="240"/>
                  </a:lnTo>
                  <a:lnTo>
                    <a:pt x="52" y="252"/>
                  </a:lnTo>
                  <a:lnTo>
                    <a:pt x="61" y="253"/>
                  </a:lnTo>
                  <a:lnTo>
                    <a:pt x="65" y="263"/>
                  </a:lnTo>
                  <a:lnTo>
                    <a:pt x="59" y="269"/>
                  </a:lnTo>
                  <a:lnTo>
                    <a:pt x="53" y="283"/>
                  </a:lnTo>
                  <a:lnTo>
                    <a:pt x="50" y="291"/>
                  </a:lnTo>
                  <a:lnTo>
                    <a:pt x="50" y="304"/>
                  </a:lnTo>
                  <a:lnTo>
                    <a:pt x="47" y="307"/>
                  </a:lnTo>
                  <a:lnTo>
                    <a:pt x="38" y="315"/>
                  </a:lnTo>
                  <a:lnTo>
                    <a:pt x="34" y="323"/>
                  </a:lnTo>
                  <a:lnTo>
                    <a:pt x="33" y="337"/>
                  </a:lnTo>
                  <a:lnTo>
                    <a:pt x="39" y="354"/>
                  </a:lnTo>
                  <a:lnTo>
                    <a:pt x="58" y="366"/>
                  </a:lnTo>
                  <a:lnTo>
                    <a:pt x="76" y="386"/>
                  </a:lnTo>
                  <a:lnTo>
                    <a:pt x="79" y="392"/>
                  </a:lnTo>
                  <a:lnTo>
                    <a:pt x="81" y="401"/>
                  </a:lnTo>
                  <a:lnTo>
                    <a:pt x="82" y="434"/>
                  </a:lnTo>
                  <a:lnTo>
                    <a:pt x="88" y="452"/>
                  </a:lnTo>
                  <a:lnTo>
                    <a:pt x="91" y="454"/>
                  </a:lnTo>
                  <a:lnTo>
                    <a:pt x="96" y="469"/>
                  </a:lnTo>
                  <a:lnTo>
                    <a:pt x="111" y="503"/>
                  </a:lnTo>
                  <a:lnTo>
                    <a:pt x="109" y="510"/>
                  </a:lnTo>
                  <a:lnTo>
                    <a:pt x="91" y="540"/>
                  </a:lnTo>
                  <a:lnTo>
                    <a:pt x="80" y="547"/>
                  </a:lnTo>
                  <a:lnTo>
                    <a:pt x="72" y="559"/>
                  </a:lnTo>
                  <a:lnTo>
                    <a:pt x="70" y="574"/>
                  </a:lnTo>
                  <a:lnTo>
                    <a:pt x="65" y="586"/>
                  </a:lnTo>
                  <a:lnTo>
                    <a:pt x="60" y="594"/>
                  </a:lnTo>
                  <a:lnTo>
                    <a:pt x="59" y="597"/>
                  </a:lnTo>
                  <a:lnTo>
                    <a:pt x="54" y="610"/>
                  </a:lnTo>
                  <a:lnTo>
                    <a:pt x="53" y="618"/>
                  </a:lnTo>
                  <a:lnTo>
                    <a:pt x="39" y="664"/>
                  </a:lnTo>
                  <a:lnTo>
                    <a:pt x="37" y="681"/>
                  </a:lnTo>
                  <a:lnTo>
                    <a:pt x="37" y="696"/>
                  </a:lnTo>
                  <a:lnTo>
                    <a:pt x="40" y="705"/>
                  </a:lnTo>
                  <a:lnTo>
                    <a:pt x="60" y="703"/>
                  </a:lnTo>
                  <a:lnTo>
                    <a:pt x="80" y="725"/>
                  </a:lnTo>
                  <a:lnTo>
                    <a:pt x="86" y="729"/>
                  </a:lnTo>
                  <a:lnTo>
                    <a:pt x="101" y="750"/>
                  </a:lnTo>
                  <a:lnTo>
                    <a:pt x="112" y="759"/>
                  </a:lnTo>
                  <a:lnTo>
                    <a:pt x="118" y="774"/>
                  </a:lnTo>
                  <a:lnTo>
                    <a:pt x="145" y="804"/>
                  </a:lnTo>
                  <a:lnTo>
                    <a:pt x="140" y="788"/>
                  </a:lnTo>
                  <a:lnTo>
                    <a:pt x="152" y="788"/>
                  </a:lnTo>
                  <a:lnTo>
                    <a:pt x="160" y="797"/>
                  </a:lnTo>
                  <a:lnTo>
                    <a:pt x="177" y="800"/>
                  </a:lnTo>
                  <a:lnTo>
                    <a:pt x="187" y="802"/>
                  </a:lnTo>
                  <a:lnTo>
                    <a:pt x="197" y="817"/>
                  </a:lnTo>
                  <a:lnTo>
                    <a:pt x="194" y="833"/>
                  </a:lnTo>
                  <a:lnTo>
                    <a:pt x="198" y="844"/>
                  </a:lnTo>
                  <a:lnTo>
                    <a:pt x="221" y="829"/>
                  </a:lnTo>
                  <a:lnTo>
                    <a:pt x="232" y="831"/>
                  </a:lnTo>
                  <a:lnTo>
                    <a:pt x="243" y="829"/>
                  </a:lnTo>
                  <a:lnTo>
                    <a:pt x="251" y="817"/>
                  </a:lnTo>
                  <a:lnTo>
                    <a:pt x="242" y="804"/>
                  </a:lnTo>
                  <a:lnTo>
                    <a:pt x="230" y="790"/>
                  </a:lnTo>
                  <a:lnTo>
                    <a:pt x="215" y="778"/>
                  </a:lnTo>
                  <a:lnTo>
                    <a:pt x="181" y="773"/>
                  </a:lnTo>
                  <a:lnTo>
                    <a:pt x="168" y="758"/>
                  </a:lnTo>
                  <a:lnTo>
                    <a:pt x="162" y="754"/>
                  </a:lnTo>
                  <a:lnTo>
                    <a:pt x="157" y="745"/>
                  </a:lnTo>
                  <a:lnTo>
                    <a:pt x="151" y="709"/>
                  </a:lnTo>
                  <a:lnTo>
                    <a:pt x="145" y="699"/>
                  </a:lnTo>
                  <a:lnTo>
                    <a:pt x="136" y="691"/>
                  </a:lnTo>
                  <a:lnTo>
                    <a:pt x="131" y="676"/>
                  </a:lnTo>
                  <a:lnTo>
                    <a:pt x="129" y="660"/>
                  </a:lnTo>
                  <a:lnTo>
                    <a:pt x="124" y="649"/>
                  </a:lnTo>
                  <a:lnTo>
                    <a:pt x="114" y="646"/>
                  </a:lnTo>
                  <a:lnTo>
                    <a:pt x="102" y="651"/>
                  </a:lnTo>
                  <a:lnTo>
                    <a:pt x="92" y="649"/>
                  </a:lnTo>
                  <a:lnTo>
                    <a:pt x="88" y="640"/>
                  </a:lnTo>
                  <a:lnTo>
                    <a:pt x="86" y="623"/>
                  </a:lnTo>
                  <a:lnTo>
                    <a:pt x="85" y="607"/>
                  </a:lnTo>
                  <a:lnTo>
                    <a:pt x="85" y="592"/>
                  </a:lnTo>
                  <a:lnTo>
                    <a:pt x="86" y="586"/>
                  </a:lnTo>
                  <a:lnTo>
                    <a:pt x="92" y="578"/>
                  </a:lnTo>
                  <a:lnTo>
                    <a:pt x="93" y="568"/>
                  </a:lnTo>
                  <a:lnTo>
                    <a:pt x="98" y="563"/>
                  </a:lnTo>
                  <a:lnTo>
                    <a:pt x="103" y="553"/>
                  </a:lnTo>
                  <a:lnTo>
                    <a:pt x="103" y="542"/>
                  </a:lnTo>
                  <a:lnTo>
                    <a:pt x="112" y="515"/>
                  </a:lnTo>
                  <a:lnTo>
                    <a:pt x="119" y="501"/>
                  </a:lnTo>
                  <a:lnTo>
                    <a:pt x="126" y="487"/>
                  </a:lnTo>
                  <a:lnTo>
                    <a:pt x="128" y="471"/>
                  </a:lnTo>
                  <a:lnTo>
                    <a:pt x="133" y="439"/>
                  </a:lnTo>
                  <a:lnTo>
                    <a:pt x="129" y="415"/>
                  </a:lnTo>
                  <a:lnTo>
                    <a:pt x="142" y="411"/>
                  </a:lnTo>
                  <a:lnTo>
                    <a:pt x="157" y="409"/>
                  </a:lnTo>
                  <a:lnTo>
                    <a:pt x="161" y="409"/>
                  </a:lnTo>
                  <a:lnTo>
                    <a:pt x="168" y="411"/>
                  </a:lnTo>
                  <a:lnTo>
                    <a:pt x="179" y="414"/>
                  </a:lnTo>
                  <a:lnTo>
                    <a:pt x="182" y="419"/>
                  </a:lnTo>
                  <a:lnTo>
                    <a:pt x="179" y="455"/>
                  </a:lnTo>
                  <a:lnTo>
                    <a:pt x="183" y="462"/>
                  </a:lnTo>
                  <a:lnTo>
                    <a:pt x="187" y="462"/>
                  </a:lnTo>
                  <a:lnTo>
                    <a:pt x="184" y="458"/>
                  </a:lnTo>
                  <a:lnTo>
                    <a:pt x="189" y="458"/>
                  </a:lnTo>
                  <a:lnTo>
                    <a:pt x="212" y="460"/>
                  </a:lnTo>
                  <a:lnTo>
                    <a:pt x="222" y="458"/>
                  </a:lnTo>
                  <a:lnTo>
                    <a:pt x="233" y="461"/>
                  </a:lnTo>
                  <a:lnTo>
                    <a:pt x="251" y="476"/>
                  </a:lnTo>
                  <a:lnTo>
                    <a:pt x="257" y="484"/>
                  </a:lnTo>
                  <a:lnTo>
                    <a:pt x="264" y="488"/>
                  </a:lnTo>
                  <a:lnTo>
                    <a:pt x="270" y="492"/>
                  </a:lnTo>
                  <a:lnTo>
                    <a:pt x="271" y="489"/>
                  </a:lnTo>
                  <a:lnTo>
                    <a:pt x="276" y="493"/>
                  </a:lnTo>
                  <a:lnTo>
                    <a:pt x="285" y="511"/>
                  </a:lnTo>
                  <a:lnTo>
                    <a:pt x="291" y="516"/>
                  </a:lnTo>
                  <a:lnTo>
                    <a:pt x="292" y="510"/>
                  </a:lnTo>
                  <a:lnTo>
                    <a:pt x="292" y="501"/>
                  </a:lnTo>
                  <a:lnTo>
                    <a:pt x="286" y="487"/>
                  </a:lnTo>
                  <a:lnTo>
                    <a:pt x="280" y="473"/>
                  </a:lnTo>
                  <a:lnTo>
                    <a:pt x="265" y="462"/>
                  </a:lnTo>
                  <a:lnTo>
                    <a:pt x="258" y="440"/>
                  </a:lnTo>
                  <a:lnTo>
                    <a:pt x="255" y="429"/>
                  </a:lnTo>
                  <a:lnTo>
                    <a:pt x="258" y="411"/>
                  </a:lnTo>
                  <a:lnTo>
                    <a:pt x="265" y="407"/>
                  </a:lnTo>
                  <a:lnTo>
                    <a:pt x="270" y="396"/>
                  </a:lnTo>
                  <a:lnTo>
                    <a:pt x="278" y="392"/>
                  </a:lnTo>
                  <a:lnTo>
                    <a:pt x="292" y="372"/>
                  </a:lnTo>
                  <a:lnTo>
                    <a:pt x="298" y="366"/>
                  </a:lnTo>
                  <a:lnTo>
                    <a:pt x="307" y="363"/>
                  </a:lnTo>
                  <a:lnTo>
                    <a:pt x="334" y="365"/>
                  </a:lnTo>
                  <a:lnTo>
                    <a:pt x="350" y="368"/>
                  </a:lnTo>
                  <a:lnTo>
                    <a:pt x="368" y="365"/>
                  </a:lnTo>
                  <a:lnTo>
                    <a:pt x="396" y="364"/>
                  </a:lnTo>
                  <a:lnTo>
                    <a:pt x="405" y="374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20" y="365"/>
                  </a:lnTo>
                  <a:lnTo>
                    <a:pt x="427" y="354"/>
                  </a:lnTo>
                  <a:lnTo>
                    <a:pt x="427" y="312"/>
                  </a:lnTo>
                  <a:lnTo>
                    <a:pt x="431" y="302"/>
                  </a:lnTo>
                  <a:lnTo>
                    <a:pt x="430" y="293"/>
                  </a:lnTo>
                  <a:lnTo>
                    <a:pt x="429" y="286"/>
                  </a:lnTo>
                  <a:lnTo>
                    <a:pt x="424" y="280"/>
                  </a:lnTo>
                  <a:lnTo>
                    <a:pt x="416" y="275"/>
                  </a:lnTo>
                  <a:lnTo>
                    <a:pt x="414" y="268"/>
                  </a:lnTo>
                  <a:lnTo>
                    <a:pt x="404" y="267"/>
                  </a:lnTo>
                  <a:lnTo>
                    <a:pt x="397" y="262"/>
                  </a:lnTo>
                  <a:lnTo>
                    <a:pt x="389" y="252"/>
                  </a:lnTo>
                  <a:lnTo>
                    <a:pt x="386" y="241"/>
                  </a:lnTo>
                  <a:lnTo>
                    <a:pt x="387" y="216"/>
                  </a:lnTo>
                  <a:lnTo>
                    <a:pt x="386" y="203"/>
                  </a:lnTo>
                  <a:lnTo>
                    <a:pt x="382" y="191"/>
                  </a:lnTo>
                  <a:lnTo>
                    <a:pt x="377" y="181"/>
                  </a:lnTo>
                  <a:lnTo>
                    <a:pt x="370" y="176"/>
                  </a:lnTo>
                  <a:lnTo>
                    <a:pt x="368" y="169"/>
                  </a:lnTo>
                  <a:lnTo>
                    <a:pt x="360" y="165"/>
                  </a:lnTo>
                  <a:lnTo>
                    <a:pt x="353" y="158"/>
                  </a:lnTo>
                  <a:lnTo>
                    <a:pt x="348" y="150"/>
                  </a:lnTo>
                  <a:lnTo>
                    <a:pt x="335" y="135"/>
                  </a:lnTo>
                  <a:lnTo>
                    <a:pt x="323" y="134"/>
                  </a:lnTo>
                  <a:lnTo>
                    <a:pt x="312" y="135"/>
                  </a:lnTo>
                  <a:lnTo>
                    <a:pt x="301" y="138"/>
                  </a:lnTo>
                  <a:lnTo>
                    <a:pt x="297" y="149"/>
                  </a:lnTo>
                  <a:lnTo>
                    <a:pt x="292" y="153"/>
                  </a:lnTo>
                  <a:lnTo>
                    <a:pt x="285" y="156"/>
                  </a:lnTo>
                  <a:lnTo>
                    <a:pt x="273" y="162"/>
                  </a:lnTo>
                  <a:lnTo>
                    <a:pt x="264" y="162"/>
                  </a:lnTo>
                  <a:lnTo>
                    <a:pt x="255" y="156"/>
                  </a:lnTo>
                  <a:lnTo>
                    <a:pt x="249" y="146"/>
                  </a:lnTo>
                  <a:lnTo>
                    <a:pt x="242" y="144"/>
                  </a:lnTo>
                  <a:lnTo>
                    <a:pt x="233" y="146"/>
                  </a:lnTo>
                  <a:lnTo>
                    <a:pt x="220" y="151"/>
                  </a:lnTo>
                  <a:lnTo>
                    <a:pt x="208" y="164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3" y="182"/>
                  </a:lnTo>
                  <a:lnTo>
                    <a:pt x="184" y="177"/>
                  </a:lnTo>
                  <a:lnTo>
                    <a:pt x="181" y="164"/>
                  </a:lnTo>
                  <a:lnTo>
                    <a:pt x="185" y="150"/>
                  </a:lnTo>
                  <a:lnTo>
                    <a:pt x="188" y="126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4" y="97"/>
                  </a:lnTo>
                  <a:lnTo>
                    <a:pt x="190" y="81"/>
                  </a:lnTo>
                  <a:lnTo>
                    <a:pt x="194" y="64"/>
                  </a:lnTo>
                  <a:lnTo>
                    <a:pt x="190" y="60"/>
                  </a:lnTo>
                  <a:lnTo>
                    <a:pt x="169" y="60"/>
                  </a:lnTo>
                  <a:lnTo>
                    <a:pt x="163" y="59"/>
                  </a:lnTo>
                  <a:lnTo>
                    <a:pt x="161" y="58"/>
                  </a:lnTo>
                  <a:lnTo>
                    <a:pt x="161" y="40"/>
                  </a:lnTo>
                  <a:lnTo>
                    <a:pt x="158" y="25"/>
                  </a:lnTo>
                  <a:lnTo>
                    <a:pt x="152" y="16"/>
                  </a:lnTo>
                  <a:lnTo>
                    <a:pt x="149" y="11"/>
                  </a:lnTo>
                  <a:lnTo>
                    <a:pt x="142" y="14"/>
                  </a:lnTo>
                  <a:lnTo>
                    <a:pt x="140" y="8"/>
                  </a:lnTo>
                  <a:lnTo>
                    <a:pt x="141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3" name="Freeform 94"/>
            <p:cNvSpPr>
              <a:spLocks noChangeAspect="1"/>
            </p:cNvSpPr>
            <p:nvPr/>
          </p:nvSpPr>
          <p:spPr bwMode="gray">
            <a:xfrm>
              <a:off x="7506454" y="3698100"/>
              <a:ext cx="154244" cy="366688"/>
            </a:xfrm>
            <a:custGeom>
              <a:avLst/>
              <a:gdLst/>
              <a:ahLst/>
              <a:cxnLst>
                <a:cxn ang="0">
                  <a:pos x="125" y="657"/>
                </a:cxn>
                <a:cxn ang="0">
                  <a:pos x="116" y="592"/>
                </a:cxn>
                <a:cxn ang="0">
                  <a:pos x="89" y="559"/>
                </a:cxn>
                <a:cxn ang="0">
                  <a:pos x="85" y="536"/>
                </a:cxn>
                <a:cxn ang="0">
                  <a:pos x="78" y="512"/>
                </a:cxn>
                <a:cxn ang="0">
                  <a:pos x="22" y="470"/>
                </a:cxn>
                <a:cxn ang="0">
                  <a:pos x="0" y="443"/>
                </a:cxn>
                <a:cxn ang="0">
                  <a:pos x="19" y="416"/>
                </a:cxn>
                <a:cxn ang="0">
                  <a:pos x="27" y="376"/>
                </a:cxn>
                <a:cxn ang="0">
                  <a:pos x="47" y="365"/>
                </a:cxn>
                <a:cxn ang="0">
                  <a:pos x="42" y="326"/>
                </a:cxn>
                <a:cxn ang="0">
                  <a:pos x="59" y="276"/>
                </a:cxn>
                <a:cxn ang="0">
                  <a:pos x="101" y="268"/>
                </a:cxn>
                <a:cxn ang="0">
                  <a:pos x="134" y="197"/>
                </a:cxn>
                <a:cxn ang="0">
                  <a:pos x="160" y="155"/>
                </a:cxn>
                <a:cxn ang="0">
                  <a:pos x="194" y="92"/>
                </a:cxn>
                <a:cxn ang="0">
                  <a:pos x="242" y="63"/>
                </a:cxn>
                <a:cxn ang="0">
                  <a:pos x="264" y="33"/>
                </a:cxn>
                <a:cxn ang="0">
                  <a:pos x="290" y="5"/>
                </a:cxn>
                <a:cxn ang="0">
                  <a:pos x="322" y="20"/>
                </a:cxn>
                <a:cxn ang="0">
                  <a:pos x="354" y="79"/>
                </a:cxn>
                <a:cxn ang="0">
                  <a:pos x="342" y="163"/>
                </a:cxn>
                <a:cxn ang="0">
                  <a:pos x="311" y="198"/>
                </a:cxn>
                <a:cxn ang="0">
                  <a:pos x="304" y="256"/>
                </a:cxn>
                <a:cxn ang="0">
                  <a:pos x="323" y="258"/>
                </a:cxn>
                <a:cxn ang="0">
                  <a:pos x="366" y="281"/>
                </a:cxn>
                <a:cxn ang="0">
                  <a:pos x="391" y="346"/>
                </a:cxn>
                <a:cxn ang="0">
                  <a:pos x="423" y="387"/>
                </a:cxn>
                <a:cxn ang="0">
                  <a:pos x="488" y="391"/>
                </a:cxn>
                <a:cxn ang="0">
                  <a:pos x="456" y="427"/>
                </a:cxn>
                <a:cxn ang="0">
                  <a:pos x="445" y="443"/>
                </a:cxn>
                <a:cxn ang="0">
                  <a:pos x="426" y="464"/>
                </a:cxn>
                <a:cxn ang="0">
                  <a:pos x="383" y="496"/>
                </a:cxn>
                <a:cxn ang="0">
                  <a:pos x="332" y="518"/>
                </a:cxn>
                <a:cxn ang="0">
                  <a:pos x="304" y="581"/>
                </a:cxn>
                <a:cxn ang="0">
                  <a:pos x="312" y="635"/>
                </a:cxn>
                <a:cxn ang="0">
                  <a:pos x="344" y="693"/>
                </a:cxn>
                <a:cxn ang="0">
                  <a:pos x="354" y="722"/>
                </a:cxn>
                <a:cxn ang="0">
                  <a:pos x="342" y="760"/>
                </a:cxn>
                <a:cxn ang="0">
                  <a:pos x="334" y="807"/>
                </a:cxn>
                <a:cxn ang="0">
                  <a:pos x="376" y="854"/>
                </a:cxn>
                <a:cxn ang="0">
                  <a:pos x="391" y="922"/>
                </a:cxn>
                <a:cxn ang="0">
                  <a:pos x="375" y="1000"/>
                </a:cxn>
                <a:cxn ang="0">
                  <a:pos x="355" y="1047"/>
                </a:cxn>
                <a:cxn ang="0">
                  <a:pos x="349" y="1017"/>
                </a:cxn>
                <a:cxn ang="0">
                  <a:pos x="351" y="958"/>
                </a:cxn>
                <a:cxn ang="0">
                  <a:pos x="351" y="937"/>
                </a:cxn>
                <a:cxn ang="0">
                  <a:pos x="333" y="851"/>
                </a:cxn>
                <a:cxn ang="0">
                  <a:pos x="317" y="821"/>
                </a:cxn>
                <a:cxn ang="0">
                  <a:pos x="297" y="721"/>
                </a:cxn>
                <a:cxn ang="0">
                  <a:pos x="279" y="688"/>
                </a:cxn>
                <a:cxn ang="0">
                  <a:pos x="251" y="653"/>
                </a:cxn>
                <a:cxn ang="0">
                  <a:pos x="226" y="693"/>
                </a:cxn>
                <a:cxn ang="0">
                  <a:pos x="179" y="726"/>
                </a:cxn>
                <a:cxn ang="0">
                  <a:pos x="154" y="728"/>
                </a:cxn>
                <a:cxn ang="0">
                  <a:pos x="122" y="726"/>
                </a:cxn>
                <a:cxn ang="0">
                  <a:pos x="112" y="704"/>
                </a:cxn>
              </a:cxnLst>
              <a:rect l="0" t="0" r="r" b="b"/>
              <a:pathLst>
                <a:path w="489" h="1050">
                  <a:moveTo>
                    <a:pt x="112" y="704"/>
                  </a:moveTo>
                  <a:lnTo>
                    <a:pt x="117" y="690"/>
                  </a:lnTo>
                  <a:lnTo>
                    <a:pt x="119" y="673"/>
                  </a:lnTo>
                  <a:lnTo>
                    <a:pt x="125" y="657"/>
                  </a:lnTo>
                  <a:lnTo>
                    <a:pt x="125" y="638"/>
                  </a:lnTo>
                  <a:lnTo>
                    <a:pt x="121" y="607"/>
                  </a:lnTo>
                  <a:lnTo>
                    <a:pt x="117" y="599"/>
                  </a:lnTo>
                  <a:lnTo>
                    <a:pt x="116" y="592"/>
                  </a:lnTo>
                  <a:lnTo>
                    <a:pt x="109" y="580"/>
                  </a:lnTo>
                  <a:lnTo>
                    <a:pt x="95" y="556"/>
                  </a:lnTo>
                  <a:lnTo>
                    <a:pt x="92" y="545"/>
                  </a:lnTo>
                  <a:lnTo>
                    <a:pt x="89" y="559"/>
                  </a:lnTo>
                  <a:lnTo>
                    <a:pt x="78" y="553"/>
                  </a:lnTo>
                  <a:lnTo>
                    <a:pt x="71" y="539"/>
                  </a:lnTo>
                  <a:lnTo>
                    <a:pt x="74" y="531"/>
                  </a:lnTo>
                  <a:lnTo>
                    <a:pt x="85" y="536"/>
                  </a:lnTo>
                  <a:lnTo>
                    <a:pt x="84" y="531"/>
                  </a:lnTo>
                  <a:lnTo>
                    <a:pt x="76" y="525"/>
                  </a:lnTo>
                  <a:lnTo>
                    <a:pt x="79" y="518"/>
                  </a:lnTo>
                  <a:lnTo>
                    <a:pt x="78" y="512"/>
                  </a:lnTo>
                  <a:lnTo>
                    <a:pt x="38" y="493"/>
                  </a:lnTo>
                  <a:lnTo>
                    <a:pt x="37" y="482"/>
                  </a:lnTo>
                  <a:lnTo>
                    <a:pt x="28" y="479"/>
                  </a:lnTo>
                  <a:lnTo>
                    <a:pt x="22" y="470"/>
                  </a:lnTo>
                  <a:lnTo>
                    <a:pt x="21" y="474"/>
                  </a:lnTo>
                  <a:lnTo>
                    <a:pt x="14" y="468"/>
                  </a:lnTo>
                  <a:lnTo>
                    <a:pt x="10" y="458"/>
                  </a:lnTo>
                  <a:lnTo>
                    <a:pt x="0" y="443"/>
                  </a:lnTo>
                  <a:lnTo>
                    <a:pt x="1" y="425"/>
                  </a:lnTo>
                  <a:lnTo>
                    <a:pt x="3" y="418"/>
                  </a:lnTo>
                  <a:lnTo>
                    <a:pt x="7" y="413"/>
                  </a:lnTo>
                  <a:lnTo>
                    <a:pt x="19" y="416"/>
                  </a:lnTo>
                  <a:lnTo>
                    <a:pt x="17" y="387"/>
                  </a:lnTo>
                  <a:lnTo>
                    <a:pt x="19" y="384"/>
                  </a:lnTo>
                  <a:lnTo>
                    <a:pt x="22" y="381"/>
                  </a:lnTo>
                  <a:lnTo>
                    <a:pt x="27" y="376"/>
                  </a:lnTo>
                  <a:lnTo>
                    <a:pt x="36" y="378"/>
                  </a:lnTo>
                  <a:lnTo>
                    <a:pt x="41" y="377"/>
                  </a:lnTo>
                  <a:lnTo>
                    <a:pt x="46" y="371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1" y="355"/>
                  </a:lnTo>
                  <a:lnTo>
                    <a:pt x="41" y="339"/>
                  </a:lnTo>
                  <a:lnTo>
                    <a:pt x="42" y="326"/>
                  </a:lnTo>
                  <a:lnTo>
                    <a:pt x="53" y="327"/>
                  </a:lnTo>
                  <a:lnTo>
                    <a:pt x="57" y="322"/>
                  </a:lnTo>
                  <a:lnTo>
                    <a:pt x="60" y="302"/>
                  </a:lnTo>
                  <a:lnTo>
                    <a:pt x="59" y="276"/>
                  </a:lnTo>
                  <a:lnTo>
                    <a:pt x="66" y="269"/>
                  </a:lnTo>
                  <a:lnTo>
                    <a:pt x="80" y="265"/>
                  </a:lnTo>
                  <a:lnTo>
                    <a:pt x="93" y="268"/>
                  </a:lnTo>
                  <a:lnTo>
                    <a:pt x="101" y="268"/>
                  </a:lnTo>
                  <a:lnTo>
                    <a:pt x="106" y="263"/>
                  </a:lnTo>
                  <a:lnTo>
                    <a:pt x="112" y="243"/>
                  </a:lnTo>
                  <a:lnTo>
                    <a:pt x="130" y="208"/>
                  </a:lnTo>
                  <a:lnTo>
                    <a:pt x="134" y="197"/>
                  </a:lnTo>
                  <a:lnTo>
                    <a:pt x="132" y="187"/>
                  </a:lnTo>
                  <a:lnTo>
                    <a:pt x="138" y="178"/>
                  </a:lnTo>
                  <a:lnTo>
                    <a:pt x="154" y="167"/>
                  </a:lnTo>
                  <a:lnTo>
                    <a:pt x="160" y="155"/>
                  </a:lnTo>
                  <a:lnTo>
                    <a:pt x="159" y="127"/>
                  </a:lnTo>
                  <a:lnTo>
                    <a:pt x="166" y="111"/>
                  </a:lnTo>
                  <a:lnTo>
                    <a:pt x="179" y="100"/>
                  </a:lnTo>
                  <a:lnTo>
                    <a:pt x="194" y="92"/>
                  </a:lnTo>
                  <a:lnTo>
                    <a:pt x="204" y="84"/>
                  </a:lnTo>
                  <a:lnTo>
                    <a:pt x="211" y="70"/>
                  </a:lnTo>
                  <a:lnTo>
                    <a:pt x="231" y="66"/>
                  </a:lnTo>
                  <a:lnTo>
                    <a:pt x="242" y="63"/>
                  </a:lnTo>
                  <a:lnTo>
                    <a:pt x="258" y="68"/>
                  </a:lnTo>
                  <a:lnTo>
                    <a:pt x="263" y="63"/>
                  </a:lnTo>
                  <a:lnTo>
                    <a:pt x="259" y="47"/>
                  </a:lnTo>
                  <a:lnTo>
                    <a:pt x="264" y="33"/>
                  </a:lnTo>
                  <a:lnTo>
                    <a:pt x="275" y="28"/>
                  </a:lnTo>
                  <a:lnTo>
                    <a:pt x="281" y="21"/>
                  </a:lnTo>
                  <a:lnTo>
                    <a:pt x="281" y="9"/>
                  </a:lnTo>
                  <a:lnTo>
                    <a:pt x="290" y="5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10" y="6"/>
                  </a:lnTo>
                  <a:lnTo>
                    <a:pt x="322" y="20"/>
                  </a:lnTo>
                  <a:lnTo>
                    <a:pt x="326" y="37"/>
                  </a:lnTo>
                  <a:lnTo>
                    <a:pt x="331" y="45"/>
                  </a:lnTo>
                  <a:lnTo>
                    <a:pt x="347" y="47"/>
                  </a:lnTo>
                  <a:lnTo>
                    <a:pt x="354" y="79"/>
                  </a:lnTo>
                  <a:lnTo>
                    <a:pt x="355" y="100"/>
                  </a:lnTo>
                  <a:lnTo>
                    <a:pt x="351" y="128"/>
                  </a:lnTo>
                  <a:lnTo>
                    <a:pt x="351" y="136"/>
                  </a:lnTo>
                  <a:lnTo>
                    <a:pt x="342" y="163"/>
                  </a:lnTo>
                  <a:lnTo>
                    <a:pt x="333" y="174"/>
                  </a:lnTo>
                  <a:lnTo>
                    <a:pt x="326" y="177"/>
                  </a:lnTo>
                  <a:lnTo>
                    <a:pt x="322" y="187"/>
                  </a:lnTo>
                  <a:lnTo>
                    <a:pt x="311" y="198"/>
                  </a:lnTo>
                  <a:lnTo>
                    <a:pt x="307" y="217"/>
                  </a:lnTo>
                  <a:lnTo>
                    <a:pt x="301" y="231"/>
                  </a:lnTo>
                  <a:lnTo>
                    <a:pt x="305" y="247"/>
                  </a:lnTo>
                  <a:lnTo>
                    <a:pt x="304" y="256"/>
                  </a:lnTo>
                  <a:lnTo>
                    <a:pt x="294" y="273"/>
                  </a:lnTo>
                  <a:lnTo>
                    <a:pt x="299" y="278"/>
                  </a:lnTo>
                  <a:lnTo>
                    <a:pt x="312" y="264"/>
                  </a:lnTo>
                  <a:lnTo>
                    <a:pt x="323" y="258"/>
                  </a:lnTo>
                  <a:lnTo>
                    <a:pt x="342" y="257"/>
                  </a:lnTo>
                  <a:lnTo>
                    <a:pt x="361" y="256"/>
                  </a:lnTo>
                  <a:lnTo>
                    <a:pt x="361" y="267"/>
                  </a:lnTo>
                  <a:lnTo>
                    <a:pt x="366" y="281"/>
                  </a:lnTo>
                  <a:lnTo>
                    <a:pt x="367" y="301"/>
                  </a:lnTo>
                  <a:lnTo>
                    <a:pt x="381" y="311"/>
                  </a:lnTo>
                  <a:lnTo>
                    <a:pt x="397" y="319"/>
                  </a:lnTo>
                  <a:lnTo>
                    <a:pt x="391" y="346"/>
                  </a:lnTo>
                  <a:lnTo>
                    <a:pt x="387" y="366"/>
                  </a:lnTo>
                  <a:lnTo>
                    <a:pt x="402" y="369"/>
                  </a:lnTo>
                  <a:lnTo>
                    <a:pt x="420" y="375"/>
                  </a:lnTo>
                  <a:lnTo>
                    <a:pt x="423" y="387"/>
                  </a:lnTo>
                  <a:lnTo>
                    <a:pt x="441" y="404"/>
                  </a:lnTo>
                  <a:lnTo>
                    <a:pt x="461" y="402"/>
                  </a:lnTo>
                  <a:lnTo>
                    <a:pt x="476" y="389"/>
                  </a:lnTo>
                  <a:lnTo>
                    <a:pt x="488" y="391"/>
                  </a:lnTo>
                  <a:lnTo>
                    <a:pt x="489" y="397"/>
                  </a:lnTo>
                  <a:lnTo>
                    <a:pt x="488" y="402"/>
                  </a:lnTo>
                  <a:lnTo>
                    <a:pt x="483" y="409"/>
                  </a:lnTo>
                  <a:lnTo>
                    <a:pt x="456" y="427"/>
                  </a:lnTo>
                  <a:lnTo>
                    <a:pt x="456" y="432"/>
                  </a:lnTo>
                  <a:lnTo>
                    <a:pt x="458" y="440"/>
                  </a:lnTo>
                  <a:lnTo>
                    <a:pt x="452" y="441"/>
                  </a:lnTo>
                  <a:lnTo>
                    <a:pt x="445" y="443"/>
                  </a:lnTo>
                  <a:lnTo>
                    <a:pt x="440" y="447"/>
                  </a:lnTo>
                  <a:lnTo>
                    <a:pt x="439" y="453"/>
                  </a:lnTo>
                  <a:lnTo>
                    <a:pt x="433" y="456"/>
                  </a:lnTo>
                  <a:lnTo>
                    <a:pt x="426" y="464"/>
                  </a:lnTo>
                  <a:lnTo>
                    <a:pt x="420" y="477"/>
                  </a:lnTo>
                  <a:lnTo>
                    <a:pt x="407" y="480"/>
                  </a:lnTo>
                  <a:lnTo>
                    <a:pt x="398" y="485"/>
                  </a:lnTo>
                  <a:lnTo>
                    <a:pt x="383" y="496"/>
                  </a:lnTo>
                  <a:lnTo>
                    <a:pt x="372" y="502"/>
                  </a:lnTo>
                  <a:lnTo>
                    <a:pt x="361" y="513"/>
                  </a:lnTo>
                  <a:lnTo>
                    <a:pt x="350" y="517"/>
                  </a:lnTo>
                  <a:lnTo>
                    <a:pt x="332" y="518"/>
                  </a:lnTo>
                  <a:lnTo>
                    <a:pt x="318" y="520"/>
                  </a:lnTo>
                  <a:lnTo>
                    <a:pt x="304" y="559"/>
                  </a:lnTo>
                  <a:lnTo>
                    <a:pt x="302" y="571"/>
                  </a:lnTo>
                  <a:lnTo>
                    <a:pt x="304" y="581"/>
                  </a:lnTo>
                  <a:lnTo>
                    <a:pt x="295" y="588"/>
                  </a:lnTo>
                  <a:lnTo>
                    <a:pt x="296" y="595"/>
                  </a:lnTo>
                  <a:lnTo>
                    <a:pt x="302" y="612"/>
                  </a:lnTo>
                  <a:lnTo>
                    <a:pt x="312" y="635"/>
                  </a:lnTo>
                  <a:lnTo>
                    <a:pt x="335" y="652"/>
                  </a:lnTo>
                  <a:lnTo>
                    <a:pt x="343" y="662"/>
                  </a:lnTo>
                  <a:lnTo>
                    <a:pt x="345" y="678"/>
                  </a:lnTo>
                  <a:lnTo>
                    <a:pt x="344" y="693"/>
                  </a:lnTo>
                  <a:lnTo>
                    <a:pt x="347" y="705"/>
                  </a:lnTo>
                  <a:lnTo>
                    <a:pt x="356" y="706"/>
                  </a:lnTo>
                  <a:lnTo>
                    <a:pt x="360" y="716"/>
                  </a:lnTo>
                  <a:lnTo>
                    <a:pt x="354" y="722"/>
                  </a:lnTo>
                  <a:lnTo>
                    <a:pt x="348" y="736"/>
                  </a:lnTo>
                  <a:lnTo>
                    <a:pt x="345" y="744"/>
                  </a:lnTo>
                  <a:lnTo>
                    <a:pt x="345" y="757"/>
                  </a:lnTo>
                  <a:lnTo>
                    <a:pt x="342" y="760"/>
                  </a:lnTo>
                  <a:lnTo>
                    <a:pt x="333" y="768"/>
                  </a:lnTo>
                  <a:lnTo>
                    <a:pt x="329" y="776"/>
                  </a:lnTo>
                  <a:lnTo>
                    <a:pt x="328" y="790"/>
                  </a:lnTo>
                  <a:lnTo>
                    <a:pt x="334" y="807"/>
                  </a:lnTo>
                  <a:lnTo>
                    <a:pt x="353" y="819"/>
                  </a:lnTo>
                  <a:lnTo>
                    <a:pt x="371" y="839"/>
                  </a:lnTo>
                  <a:lnTo>
                    <a:pt x="374" y="845"/>
                  </a:lnTo>
                  <a:lnTo>
                    <a:pt x="376" y="854"/>
                  </a:lnTo>
                  <a:lnTo>
                    <a:pt x="377" y="887"/>
                  </a:lnTo>
                  <a:lnTo>
                    <a:pt x="383" y="905"/>
                  </a:lnTo>
                  <a:lnTo>
                    <a:pt x="386" y="907"/>
                  </a:lnTo>
                  <a:lnTo>
                    <a:pt x="391" y="922"/>
                  </a:lnTo>
                  <a:lnTo>
                    <a:pt x="406" y="956"/>
                  </a:lnTo>
                  <a:lnTo>
                    <a:pt x="404" y="963"/>
                  </a:lnTo>
                  <a:lnTo>
                    <a:pt x="386" y="993"/>
                  </a:lnTo>
                  <a:lnTo>
                    <a:pt x="375" y="1000"/>
                  </a:lnTo>
                  <a:lnTo>
                    <a:pt x="367" y="1012"/>
                  </a:lnTo>
                  <a:lnTo>
                    <a:pt x="365" y="1027"/>
                  </a:lnTo>
                  <a:lnTo>
                    <a:pt x="360" y="1039"/>
                  </a:lnTo>
                  <a:lnTo>
                    <a:pt x="355" y="1047"/>
                  </a:lnTo>
                  <a:lnTo>
                    <a:pt x="354" y="1050"/>
                  </a:lnTo>
                  <a:lnTo>
                    <a:pt x="344" y="1043"/>
                  </a:lnTo>
                  <a:lnTo>
                    <a:pt x="345" y="1031"/>
                  </a:lnTo>
                  <a:lnTo>
                    <a:pt x="349" y="1017"/>
                  </a:lnTo>
                  <a:lnTo>
                    <a:pt x="359" y="993"/>
                  </a:lnTo>
                  <a:lnTo>
                    <a:pt x="359" y="981"/>
                  </a:lnTo>
                  <a:lnTo>
                    <a:pt x="361" y="964"/>
                  </a:lnTo>
                  <a:lnTo>
                    <a:pt x="351" y="958"/>
                  </a:lnTo>
                  <a:lnTo>
                    <a:pt x="344" y="953"/>
                  </a:lnTo>
                  <a:lnTo>
                    <a:pt x="345" y="946"/>
                  </a:lnTo>
                  <a:lnTo>
                    <a:pt x="354" y="947"/>
                  </a:lnTo>
                  <a:lnTo>
                    <a:pt x="351" y="937"/>
                  </a:lnTo>
                  <a:lnTo>
                    <a:pt x="354" y="924"/>
                  </a:lnTo>
                  <a:lnTo>
                    <a:pt x="349" y="897"/>
                  </a:lnTo>
                  <a:lnTo>
                    <a:pt x="338" y="870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7" y="860"/>
                  </a:lnTo>
                  <a:lnTo>
                    <a:pt x="322" y="844"/>
                  </a:lnTo>
                  <a:lnTo>
                    <a:pt x="317" y="821"/>
                  </a:lnTo>
                  <a:lnTo>
                    <a:pt x="311" y="805"/>
                  </a:lnTo>
                  <a:lnTo>
                    <a:pt x="306" y="784"/>
                  </a:lnTo>
                  <a:lnTo>
                    <a:pt x="301" y="759"/>
                  </a:lnTo>
                  <a:lnTo>
                    <a:pt x="297" y="721"/>
                  </a:lnTo>
                  <a:lnTo>
                    <a:pt x="299" y="695"/>
                  </a:lnTo>
                  <a:lnTo>
                    <a:pt x="295" y="695"/>
                  </a:lnTo>
                  <a:lnTo>
                    <a:pt x="291" y="694"/>
                  </a:lnTo>
                  <a:lnTo>
                    <a:pt x="279" y="688"/>
                  </a:lnTo>
                  <a:lnTo>
                    <a:pt x="269" y="679"/>
                  </a:lnTo>
                  <a:lnTo>
                    <a:pt x="262" y="671"/>
                  </a:lnTo>
                  <a:lnTo>
                    <a:pt x="254" y="673"/>
                  </a:lnTo>
                  <a:lnTo>
                    <a:pt x="251" y="653"/>
                  </a:lnTo>
                  <a:lnTo>
                    <a:pt x="246" y="642"/>
                  </a:lnTo>
                  <a:lnTo>
                    <a:pt x="246" y="662"/>
                  </a:lnTo>
                  <a:lnTo>
                    <a:pt x="241" y="685"/>
                  </a:lnTo>
                  <a:lnTo>
                    <a:pt x="226" y="693"/>
                  </a:lnTo>
                  <a:lnTo>
                    <a:pt x="211" y="700"/>
                  </a:lnTo>
                  <a:lnTo>
                    <a:pt x="200" y="710"/>
                  </a:lnTo>
                  <a:lnTo>
                    <a:pt x="189" y="717"/>
                  </a:lnTo>
                  <a:lnTo>
                    <a:pt x="179" y="726"/>
                  </a:lnTo>
                  <a:lnTo>
                    <a:pt x="170" y="738"/>
                  </a:lnTo>
                  <a:lnTo>
                    <a:pt x="165" y="733"/>
                  </a:lnTo>
                  <a:lnTo>
                    <a:pt x="159" y="735"/>
                  </a:lnTo>
                  <a:lnTo>
                    <a:pt x="154" y="728"/>
                  </a:lnTo>
                  <a:lnTo>
                    <a:pt x="146" y="738"/>
                  </a:lnTo>
                  <a:lnTo>
                    <a:pt x="136" y="733"/>
                  </a:lnTo>
                  <a:lnTo>
                    <a:pt x="127" y="730"/>
                  </a:lnTo>
                  <a:lnTo>
                    <a:pt x="122" y="726"/>
                  </a:lnTo>
                  <a:lnTo>
                    <a:pt x="125" y="717"/>
                  </a:lnTo>
                  <a:lnTo>
                    <a:pt x="116" y="725"/>
                  </a:lnTo>
                  <a:lnTo>
                    <a:pt x="109" y="721"/>
                  </a:lnTo>
                  <a:lnTo>
                    <a:pt x="112" y="70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4" name="Freeform 95"/>
            <p:cNvSpPr>
              <a:spLocks noChangeAspect="1"/>
            </p:cNvSpPr>
            <p:nvPr/>
          </p:nvSpPr>
          <p:spPr bwMode="gray">
            <a:xfrm>
              <a:off x="7681369" y="3977481"/>
              <a:ext cx="92228" cy="82069"/>
            </a:xfrm>
            <a:custGeom>
              <a:avLst/>
              <a:gdLst/>
              <a:ahLst/>
              <a:cxnLst>
                <a:cxn ang="0">
                  <a:pos x="115" y="236"/>
                </a:cxn>
                <a:cxn ang="0">
                  <a:pos x="106" y="230"/>
                </a:cxn>
                <a:cxn ang="0">
                  <a:pos x="82" y="232"/>
                </a:cxn>
                <a:cxn ang="0">
                  <a:pos x="72" y="221"/>
                </a:cxn>
                <a:cxn ang="0">
                  <a:pos x="75" y="204"/>
                </a:cxn>
                <a:cxn ang="0">
                  <a:pos x="64" y="203"/>
                </a:cxn>
                <a:cxn ang="0">
                  <a:pos x="50" y="214"/>
                </a:cxn>
                <a:cxn ang="0">
                  <a:pos x="41" y="186"/>
                </a:cxn>
                <a:cxn ang="0">
                  <a:pos x="45" y="184"/>
                </a:cxn>
                <a:cxn ang="0">
                  <a:pos x="36" y="172"/>
                </a:cxn>
                <a:cxn ang="0">
                  <a:pos x="37" y="157"/>
                </a:cxn>
                <a:cxn ang="0">
                  <a:pos x="25" y="129"/>
                </a:cxn>
                <a:cxn ang="0">
                  <a:pos x="3" y="96"/>
                </a:cxn>
                <a:cxn ang="0">
                  <a:pos x="3" y="67"/>
                </a:cxn>
                <a:cxn ang="0">
                  <a:pos x="15" y="52"/>
                </a:cxn>
                <a:cxn ang="0">
                  <a:pos x="37" y="28"/>
                </a:cxn>
                <a:cxn ang="0">
                  <a:pos x="52" y="19"/>
                </a:cxn>
                <a:cxn ang="0">
                  <a:pos x="95" y="24"/>
                </a:cxn>
                <a:cxn ang="0">
                  <a:pos x="141" y="20"/>
                </a:cxn>
                <a:cxn ang="0">
                  <a:pos x="161" y="25"/>
                </a:cxn>
                <a:cxn ang="0">
                  <a:pos x="187" y="37"/>
                </a:cxn>
                <a:cxn ang="0">
                  <a:pos x="207" y="38"/>
                </a:cxn>
                <a:cxn ang="0">
                  <a:pos x="223" y="15"/>
                </a:cxn>
                <a:cxn ang="0">
                  <a:pos x="242" y="11"/>
                </a:cxn>
                <a:cxn ang="0">
                  <a:pos x="258" y="20"/>
                </a:cxn>
                <a:cxn ang="0">
                  <a:pos x="279" y="6"/>
                </a:cxn>
                <a:cxn ang="0">
                  <a:pos x="281" y="37"/>
                </a:cxn>
                <a:cxn ang="0">
                  <a:pos x="290" y="68"/>
                </a:cxn>
                <a:cxn ang="0">
                  <a:pos x="287" y="129"/>
                </a:cxn>
                <a:cxn ang="0">
                  <a:pos x="272" y="135"/>
                </a:cxn>
                <a:cxn ang="0">
                  <a:pos x="255" y="148"/>
                </a:cxn>
                <a:cxn ang="0">
                  <a:pos x="229" y="156"/>
                </a:cxn>
                <a:cxn ang="0">
                  <a:pos x="209" y="167"/>
                </a:cxn>
                <a:cxn ang="0">
                  <a:pos x="197" y="184"/>
                </a:cxn>
                <a:cxn ang="0">
                  <a:pos x="199" y="202"/>
                </a:cxn>
                <a:cxn ang="0">
                  <a:pos x="185" y="207"/>
                </a:cxn>
                <a:cxn ang="0">
                  <a:pos x="164" y="218"/>
                </a:cxn>
                <a:cxn ang="0">
                  <a:pos x="149" y="215"/>
                </a:cxn>
                <a:cxn ang="0">
                  <a:pos x="143" y="230"/>
                </a:cxn>
                <a:cxn ang="0">
                  <a:pos x="125" y="236"/>
                </a:cxn>
              </a:cxnLst>
              <a:rect l="0" t="0" r="r" b="b"/>
              <a:pathLst>
                <a:path w="290" h="237">
                  <a:moveTo>
                    <a:pt x="120" y="237"/>
                  </a:moveTo>
                  <a:lnTo>
                    <a:pt x="115" y="236"/>
                  </a:lnTo>
                  <a:lnTo>
                    <a:pt x="112" y="234"/>
                  </a:lnTo>
                  <a:lnTo>
                    <a:pt x="106" y="230"/>
                  </a:lnTo>
                  <a:lnTo>
                    <a:pt x="89" y="229"/>
                  </a:lnTo>
                  <a:lnTo>
                    <a:pt x="82" y="232"/>
                  </a:lnTo>
                  <a:lnTo>
                    <a:pt x="72" y="232"/>
                  </a:lnTo>
                  <a:lnTo>
                    <a:pt x="72" y="221"/>
                  </a:lnTo>
                  <a:lnTo>
                    <a:pt x="77" y="214"/>
                  </a:lnTo>
                  <a:lnTo>
                    <a:pt x="75" y="204"/>
                  </a:lnTo>
                  <a:lnTo>
                    <a:pt x="69" y="202"/>
                  </a:lnTo>
                  <a:lnTo>
                    <a:pt x="64" y="203"/>
                  </a:lnTo>
                  <a:lnTo>
                    <a:pt x="59" y="211"/>
                  </a:lnTo>
                  <a:lnTo>
                    <a:pt x="50" y="214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5" y="189"/>
                  </a:lnTo>
                  <a:lnTo>
                    <a:pt x="45" y="184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7" y="166"/>
                  </a:lnTo>
                  <a:lnTo>
                    <a:pt x="37" y="157"/>
                  </a:lnTo>
                  <a:lnTo>
                    <a:pt x="31" y="143"/>
                  </a:lnTo>
                  <a:lnTo>
                    <a:pt x="25" y="129"/>
                  </a:lnTo>
                  <a:lnTo>
                    <a:pt x="10" y="118"/>
                  </a:lnTo>
                  <a:lnTo>
                    <a:pt x="3" y="96"/>
                  </a:lnTo>
                  <a:lnTo>
                    <a:pt x="0" y="85"/>
                  </a:lnTo>
                  <a:lnTo>
                    <a:pt x="3" y="67"/>
                  </a:lnTo>
                  <a:lnTo>
                    <a:pt x="10" y="63"/>
                  </a:lnTo>
                  <a:lnTo>
                    <a:pt x="15" y="52"/>
                  </a:lnTo>
                  <a:lnTo>
                    <a:pt x="23" y="48"/>
                  </a:lnTo>
                  <a:lnTo>
                    <a:pt x="37" y="28"/>
                  </a:lnTo>
                  <a:lnTo>
                    <a:pt x="43" y="22"/>
                  </a:lnTo>
                  <a:lnTo>
                    <a:pt x="52" y="19"/>
                  </a:lnTo>
                  <a:lnTo>
                    <a:pt x="79" y="21"/>
                  </a:lnTo>
                  <a:lnTo>
                    <a:pt x="95" y="24"/>
                  </a:lnTo>
                  <a:lnTo>
                    <a:pt x="113" y="21"/>
                  </a:lnTo>
                  <a:lnTo>
                    <a:pt x="141" y="20"/>
                  </a:lnTo>
                  <a:lnTo>
                    <a:pt x="150" y="30"/>
                  </a:lnTo>
                  <a:lnTo>
                    <a:pt x="161" y="25"/>
                  </a:lnTo>
                  <a:lnTo>
                    <a:pt x="169" y="33"/>
                  </a:lnTo>
                  <a:lnTo>
                    <a:pt x="187" y="37"/>
                  </a:lnTo>
                  <a:lnTo>
                    <a:pt x="198" y="41"/>
                  </a:lnTo>
                  <a:lnTo>
                    <a:pt x="207" y="38"/>
                  </a:lnTo>
                  <a:lnTo>
                    <a:pt x="207" y="24"/>
                  </a:lnTo>
                  <a:lnTo>
                    <a:pt x="223" y="15"/>
                  </a:lnTo>
                  <a:lnTo>
                    <a:pt x="234" y="11"/>
                  </a:lnTo>
                  <a:lnTo>
                    <a:pt x="242" y="11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8" y="15"/>
                  </a:lnTo>
                  <a:lnTo>
                    <a:pt x="279" y="6"/>
                  </a:lnTo>
                  <a:lnTo>
                    <a:pt x="283" y="0"/>
                  </a:lnTo>
                  <a:lnTo>
                    <a:pt x="281" y="37"/>
                  </a:lnTo>
                  <a:lnTo>
                    <a:pt x="283" y="53"/>
                  </a:lnTo>
                  <a:lnTo>
                    <a:pt x="290" y="68"/>
                  </a:lnTo>
                  <a:lnTo>
                    <a:pt x="289" y="117"/>
                  </a:lnTo>
                  <a:lnTo>
                    <a:pt x="287" y="129"/>
                  </a:lnTo>
                  <a:lnTo>
                    <a:pt x="281" y="138"/>
                  </a:lnTo>
                  <a:lnTo>
                    <a:pt x="272" y="135"/>
                  </a:lnTo>
                  <a:lnTo>
                    <a:pt x="262" y="144"/>
                  </a:lnTo>
                  <a:lnTo>
                    <a:pt x="255" y="148"/>
                  </a:lnTo>
                  <a:lnTo>
                    <a:pt x="247" y="148"/>
                  </a:lnTo>
                  <a:lnTo>
                    <a:pt x="229" y="156"/>
                  </a:lnTo>
                  <a:lnTo>
                    <a:pt x="228" y="166"/>
                  </a:lnTo>
                  <a:lnTo>
                    <a:pt x="209" y="167"/>
                  </a:lnTo>
                  <a:lnTo>
                    <a:pt x="199" y="171"/>
                  </a:lnTo>
                  <a:lnTo>
                    <a:pt x="197" y="184"/>
                  </a:lnTo>
                  <a:lnTo>
                    <a:pt x="198" y="193"/>
                  </a:lnTo>
                  <a:lnTo>
                    <a:pt x="199" y="202"/>
                  </a:lnTo>
                  <a:lnTo>
                    <a:pt x="193" y="204"/>
                  </a:lnTo>
                  <a:lnTo>
                    <a:pt x="185" y="207"/>
                  </a:lnTo>
                  <a:lnTo>
                    <a:pt x="174" y="214"/>
                  </a:lnTo>
                  <a:lnTo>
                    <a:pt x="164" y="218"/>
                  </a:lnTo>
                  <a:lnTo>
                    <a:pt x="156" y="215"/>
                  </a:lnTo>
                  <a:lnTo>
                    <a:pt x="149" y="215"/>
                  </a:lnTo>
                  <a:lnTo>
                    <a:pt x="148" y="225"/>
                  </a:lnTo>
                  <a:lnTo>
                    <a:pt x="143" y="230"/>
                  </a:lnTo>
                  <a:lnTo>
                    <a:pt x="136" y="234"/>
                  </a:lnTo>
                  <a:lnTo>
                    <a:pt x="125" y="236"/>
                  </a:lnTo>
                  <a:lnTo>
                    <a:pt x="120" y="23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5" name="Freeform 96"/>
            <p:cNvSpPr>
              <a:spLocks noChangeAspect="1"/>
            </p:cNvSpPr>
            <p:nvPr/>
          </p:nvSpPr>
          <p:spPr bwMode="gray">
            <a:xfrm>
              <a:off x="7644797" y="3820329"/>
              <a:ext cx="125622" cy="171121"/>
            </a:xfrm>
            <a:custGeom>
              <a:avLst/>
              <a:gdLst/>
              <a:ahLst/>
              <a:cxnLst>
                <a:cxn ang="0">
                  <a:pos x="135" y="39"/>
                </a:cxn>
                <a:cxn ang="0">
                  <a:pos x="147" y="71"/>
                </a:cxn>
                <a:cxn ang="0">
                  <a:pos x="183" y="98"/>
                </a:cxn>
                <a:cxn ang="0">
                  <a:pos x="228" y="105"/>
                </a:cxn>
                <a:cxn ang="0">
                  <a:pos x="243" y="127"/>
                </a:cxn>
                <a:cxn ang="0">
                  <a:pos x="252" y="151"/>
                </a:cxn>
                <a:cxn ang="0">
                  <a:pos x="220" y="164"/>
                </a:cxn>
                <a:cxn ang="0">
                  <a:pos x="205" y="181"/>
                </a:cxn>
                <a:cxn ang="0">
                  <a:pos x="221" y="196"/>
                </a:cxn>
                <a:cxn ang="0">
                  <a:pos x="271" y="239"/>
                </a:cxn>
                <a:cxn ang="0">
                  <a:pos x="314" y="290"/>
                </a:cxn>
                <a:cxn ang="0">
                  <a:pos x="342" y="317"/>
                </a:cxn>
                <a:cxn ang="0">
                  <a:pos x="345" y="331"/>
                </a:cxn>
                <a:cxn ang="0">
                  <a:pos x="371" y="355"/>
                </a:cxn>
                <a:cxn ang="0">
                  <a:pos x="397" y="409"/>
                </a:cxn>
                <a:cxn ang="0">
                  <a:pos x="394" y="455"/>
                </a:cxn>
                <a:cxn ang="0">
                  <a:pos x="366" y="469"/>
                </a:cxn>
                <a:cxn ang="0">
                  <a:pos x="338" y="464"/>
                </a:cxn>
                <a:cxn ang="0">
                  <a:pos x="313" y="490"/>
                </a:cxn>
                <a:cxn ang="0">
                  <a:pos x="276" y="474"/>
                </a:cxn>
                <a:cxn ang="0">
                  <a:pos x="287" y="459"/>
                </a:cxn>
                <a:cxn ang="0">
                  <a:pos x="290" y="398"/>
                </a:cxn>
                <a:cxn ang="0">
                  <a:pos x="276" y="380"/>
                </a:cxn>
                <a:cxn ang="0">
                  <a:pos x="257" y="367"/>
                </a:cxn>
                <a:cxn ang="0">
                  <a:pos x="247" y="321"/>
                </a:cxn>
                <a:cxn ang="0">
                  <a:pos x="237" y="286"/>
                </a:cxn>
                <a:cxn ang="0">
                  <a:pos x="220" y="270"/>
                </a:cxn>
                <a:cxn ang="0">
                  <a:pos x="195" y="240"/>
                </a:cxn>
                <a:cxn ang="0">
                  <a:pos x="161" y="243"/>
                </a:cxn>
                <a:cxn ang="0">
                  <a:pos x="145" y="261"/>
                </a:cxn>
                <a:cxn ang="0">
                  <a:pos x="115" y="261"/>
                </a:cxn>
                <a:cxn ang="0">
                  <a:pos x="93" y="251"/>
                </a:cxn>
                <a:cxn ang="0">
                  <a:pos x="55" y="274"/>
                </a:cxn>
                <a:cxn ang="0">
                  <a:pos x="44" y="282"/>
                </a:cxn>
                <a:cxn ang="0">
                  <a:pos x="48" y="231"/>
                </a:cxn>
                <a:cxn ang="0">
                  <a:pos x="54" y="202"/>
                </a:cxn>
                <a:cxn ang="0">
                  <a:pos x="50" y="165"/>
                </a:cxn>
                <a:cxn ang="0">
                  <a:pos x="21" y="163"/>
                </a:cxn>
                <a:cxn ang="0">
                  <a:pos x="12" y="121"/>
                </a:cxn>
                <a:cxn ang="0">
                  <a:pos x="0" y="113"/>
                </a:cxn>
                <a:cxn ang="0">
                  <a:pos x="5" y="99"/>
                </a:cxn>
                <a:cxn ang="0">
                  <a:pos x="23" y="92"/>
                </a:cxn>
                <a:cxn ang="0">
                  <a:pos x="48" y="61"/>
                </a:cxn>
                <a:cxn ang="0">
                  <a:pos x="59" y="76"/>
                </a:cxn>
                <a:cxn ang="0">
                  <a:pos x="85" y="52"/>
                </a:cxn>
                <a:cxn ang="0">
                  <a:pos x="77" y="7"/>
                </a:cxn>
                <a:cxn ang="0">
                  <a:pos x="106" y="3"/>
                </a:cxn>
              </a:cxnLst>
              <a:rect l="0" t="0" r="r" b="b"/>
              <a:pathLst>
                <a:path w="398" h="490">
                  <a:moveTo>
                    <a:pt x="106" y="3"/>
                  </a:moveTo>
                  <a:lnTo>
                    <a:pt x="118" y="19"/>
                  </a:lnTo>
                  <a:lnTo>
                    <a:pt x="135" y="39"/>
                  </a:lnTo>
                  <a:lnTo>
                    <a:pt x="145" y="49"/>
                  </a:lnTo>
                  <a:lnTo>
                    <a:pt x="150" y="59"/>
                  </a:lnTo>
                  <a:lnTo>
                    <a:pt x="147" y="71"/>
                  </a:lnTo>
                  <a:lnTo>
                    <a:pt x="149" y="79"/>
                  </a:lnTo>
                  <a:lnTo>
                    <a:pt x="163" y="94"/>
                  </a:lnTo>
                  <a:lnTo>
                    <a:pt x="183" y="98"/>
                  </a:lnTo>
                  <a:lnTo>
                    <a:pt x="203" y="93"/>
                  </a:lnTo>
                  <a:lnTo>
                    <a:pt x="219" y="94"/>
                  </a:lnTo>
                  <a:lnTo>
                    <a:pt x="228" y="105"/>
                  </a:lnTo>
                  <a:lnTo>
                    <a:pt x="233" y="114"/>
                  </a:lnTo>
                  <a:lnTo>
                    <a:pt x="235" y="121"/>
                  </a:lnTo>
                  <a:lnTo>
                    <a:pt x="243" y="127"/>
                  </a:lnTo>
                  <a:lnTo>
                    <a:pt x="247" y="136"/>
                  </a:lnTo>
                  <a:lnTo>
                    <a:pt x="253" y="142"/>
                  </a:lnTo>
                  <a:lnTo>
                    <a:pt x="252" y="151"/>
                  </a:lnTo>
                  <a:lnTo>
                    <a:pt x="236" y="167"/>
                  </a:lnTo>
                  <a:lnTo>
                    <a:pt x="231" y="167"/>
                  </a:lnTo>
                  <a:lnTo>
                    <a:pt x="220" y="164"/>
                  </a:lnTo>
                  <a:lnTo>
                    <a:pt x="213" y="167"/>
                  </a:lnTo>
                  <a:lnTo>
                    <a:pt x="209" y="172"/>
                  </a:lnTo>
                  <a:lnTo>
                    <a:pt x="205" y="181"/>
                  </a:lnTo>
                  <a:lnTo>
                    <a:pt x="206" y="188"/>
                  </a:lnTo>
                  <a:lnTo>
                    <a:pt x="213" y="190"/>
                  </a:lnTo>
                  <a:lnTo>
                    <a:pt x="221" y="196"/>
                  </a:lnTo>
                  <a:lnTo>
                    <a:pt x="240" y="206"/>
                  </a:lnTo>
                  <a:lnTo>
                    <a:pt x="267" y="226"/>
                  </a:lnTo>
                  <a:lnTo>
                    <a:pt x="271" y="239"/>
                  </a:lnTo>
                  <a:lnTo>
                    <a:pt x="294" y="260"/>
                  </a:lnTo>
                  <a:lnTo>
                    <a:pt x="297" y="270"/>
                  </a:lnTo>
                  <a:lnTo>
                    <a:pt x="314" y="290"/>
                  </a:lnTo>
                  <a:lnTo>
                    <a:pt x="319" y="291"/>
                  </a:lnTo>
                  <a:lnTo>
                    <a:pt x="337" y="303"/>
                  </a:lnTo>
                  <a:lnTo>
                    <a:pt x="342" y="317"/>
                  </a:lnTo>
                  <a:lnTo>
                    <a:pt x="345" y="329"/>
                  </a:lnTo>
                  <a:lnTo>
                    <a:pt x="344" y="330"/>
                  </a:lnTo>
                  <a:lnTo>
                    <a:pt x="345" y="331"/>
                  </a:lnTo>
                  <a:lnTo>
                    <a:pt x="349" y="345"/>
                  </a:lnTo>
                  <a:lnTo>
                    <a:pt x="357" y="345"/>
                  </a:lnTo>
                  <a:lnTo>
                    <a:pt x="371" y="355"/>
                  </a:lnTo>
                  <a:lnTo>
                    <a:pt x="380" y="363"/>
                  </a:lnTo>
                  <a:lnTo>
                    <a:pt x="384" y="380"/>
                  </a:lnTo>
                  <a:lnTo>
                    <a:pt x="397" y="409"/>
                  </a:lnTo>
                  <a:lnTo>
                    <a:pt x="398" y="416"/>
                  </a:lnTo>
                  <a:lnTo>
                    <a:pt x="398" y="449"/>
                  </a:lnTo>
                  <a:lnTo>
                    <a:pt x="394" y="455"/>
                  </a:lnTo>
                  <a:lnTo>
                    <a:pt x="383" y="464"/>
                  </a:lnTo>
                  <a:lnTo>
                    <a:pt x="373" y="469"/>
                  </a:lnTo>
                  <a:lnTo>
                    <a:pt x="366" y="469"/>
                  </a:lnTo>
                  <a:lnTo>
                    <a:pt x="357" y="460"/>
                  </a:lnTo>
                  <a:lnTo>
                    <a:pt x="349" y="460"/>
                  </a:lnTo>
                  <a:lnTo>
                    <a:pt x="338" y="464"/>
                  </a:lnTo>
                  <a:lnTo>
                    <a:pt x="322" y="473"/>
                  </a:lnTo>
                  <a:lnTo>
                    <a:pt x="322" y="487"/>
                  </a:lnTo>
                  <a:lnTo>
                    <a:pt x="313" y="490"/>
                  </a:lnTo>
                  <a:lnTo>
                    <a:pt x="302" y="486"/>
                  </a:lnTo>
                  <a:lnTo>
                    <a:pt x="284" y="482"/>
                  </a:lnTo>
                  <a:lnTo>
                    <a:pt x="276" y="474"/>
                  </a:lnTo>
                  <a:lnTo>
                    <a:pt x="276" y="470"/>
                  </a:lnTo>
                  <a:lnTo>
                    <a:pt x="280" y="470"/>
                  </a:lnTo>
                  <a:lnTo>
                    <a:pt x="287" y="459"/>
                  </a:lnTo>
                  <a:lnTo>
                    <a:pt x="287" y="417"/>
                  </a:lnTo>
                  <a:lnTo>
                    <a:pt x="291" y="407"/>
                  </a:lnTo>
                  <a:lnTo>
                    <a:pt x="290" y="398"/>
                  </a:lnTo>
                  <a:lnTo>
                    <a:pt x="289" y="391"/>
                  </a:lnTo>
                  <a:lnTo>
                    <a:pt x="284" y="385"/>
                  </a:lnTo>
                  <a:lnTo>
                    <a:pt x="276" y="380"/>
                  </a:lnTo>
                  <a:lnTo>
                    <a:pt x="274" y="373"/>
                  </a:lnTo>
                  <a:lnTo>
                    <a:pt x="264" y="372"/>
                  </a:lnTo>
                  <a:lnTo>
                    <a:pt x="257" y="367"/>
                  </a:lnTo>
                  <a:lnTo>
                    <a:pt x="249" y="357"/>
                  </a:lnTo>
                  <a:lnTo>
                    <a:pt x="246" y="346"/>
                  </a:lnTo>
                  <a:lnTo>
                    <a:pt x="247" y="321"/>
                  </a:lnTo>
                  <a:lnTo>
                    <a:pt x="246" y="308"/>
                  </a:lnTo>
                  <a:lnTo>
                    <a:pt x="242" y="296"/>
                  </a:lnTo>
                  <a:lnTo>
                    <a:pt x="237" y="286"/>
                  </a:lnTo>
                  <a:lnTo>
                    <a:pt x="230" y="281"/>
                  </a:lnTo>
                  <a:lnTo>
                    <a:pt x="228" y="274"/>
                  </a:lnTo>
                  <a:lnTo>
                    <a:pt x="220" y="270"/>
                  </a:lnTo>
                  <a:lnTo>
                    <a:pt x="213" y="263"/>
                  </a:lnTo>
                  <a:lnTo>
                    <a:pt x="208" y="255"/>
                  </a:lnTo>
                  <a:lnTo>
                    <a:pt x="195" y="240"/>
                  </a:lnTo>
                  <a:lnTo>
                    <a:pt x="183" y="239"/>
                  </a:lnTo>
                  <a:lnTo>
                    <a:pt x="172" y="240"/>
                  </a:lnTo>
                  <a:lnTo>
                    <a:pt x="161" y="243"/>
                  </a:lnTo>
                  <a:lnTo>
                    <a:pt x="157" y="254"/>
                  </a:lnTo>
                  <a:lnTo>
                    <a:pt x="152" y="258"/>
                  </a:lnTo>
                  <a:lnTo>
                    <a:pt x="145" y="261"/>
                  </a:lnTo>
                  <a:lnTo>
                    <a:pt x="133" y="267"/>
                  </a:lnTo>
                  <a:lnTo>
                    <a:pt x="124" y="267"/>
                  </a:lnTo>
                  <a:lnTo>
                    <a:pt x="115" y="261"/>
                  </a:lnTo>
                  <a:lnTo>
                    <a:pt x="109" y="251"/>
                  </a:lnTo>
                  <a:lnTo>
                    <a:pt x="102" y="249"/>
                  </a:lnTo>
                  <a:lnTo>
                    <a:pt x="93" y="251"/>
                  </a:lnTo>
                  <a:lnTo>
                    <a:pt x="80" y="256"/>
                  </a:lnTo>
                  <a:lnTo>
                    <a:pt x="68" y="269"/>
                  </a:lnTo>
                  <a:lnTo>
                    <a:pt x="55" y="274"/>
                  </a:lnTo>
                  <a:lnTo>
                    <a:pt x="48" y="283"/>
                  </a:lnTo>
                  <a:lnTo>
                    <a:pt x="43" y="287"/>
                  </a:lnTo>
                  <a:lnTo>
                    <a:pt x="44" y="282"/>
                  </a:lnTo>
                  <a:lnTo>
                    <a:pt x="41" y="269"/>
                  </a:lnTo>
                  <a:lnTo>
                    <a:pt x="45" y="255"/>
                  </a:lnTo>
                  <a:lnTo>
                    <a:pt x="48" y="231"/>
                  </a:lnTo>
                  <a:lnTo>
                    <a:pt x="53" y="220"/>
                  </a:lnTo>
                  <a:lnTo>
                    <a:pt x="53" y="211"/>
                  </a:lnTo>
                  <a:lnTo>
                    <a:pt x="54" y="202"/>
                  </a:lnTo>
                  <a:lnTo>
                    <a:pt x="50" y="186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29" y="165"/>
                  </a:lnTo>
                  <a:lnTo>
                    <a:pt x="23" y="164"/>
                  </a:lnTo>
                  <a:lnTo>
                    <a:pt x="21" y="163"/>
                  </a:lnTo>
                  <a:lnTo>
                    <a:pt x="21" y="145"/>
                  </a:lnTo>
                  <a:lnTo>
                    <a:pt x="18" y="130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4" y="105"/>
                  </a:lnTo>
                  <a:lnTo>
                    <a:pt x="5" y="99"/>
                  </a:lnTo>
                  <a:lnTo>
                    <a:pt x="10" y="95"/>
                  </a:lnTo>
                  <a:lnTo>
                    <a:pt x="17" y="93"/>
                  </a:lnTo>
                  <a:lnTo>
                    <a:pt x="23" y="92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48" y="61"/>
                  </a:lnTo>
                  <a:lnTo>
                    <a:pt x="53" y="54"/>
                  </a:lnTo>
                  <a:lnTo>
                    <a:pt x="54" y="49"/>
                  </a:lnTo>
                  <a:lnTo>
                    <a:pt x="59" y="76"/>
                  </a:lnTo>
                  <a:lnTo>
                    <a:pt x="80" y="71"/>
                  </a:lnTo>
                  <a:lnTo>
                    <a:pt x="84" y="67"/>
                  </a:lnTo>
                  <a:lnTo>
                    <a:pt x="85" y="52"/>
                  </a:lnTo>
                  <a:lnTo>
                    <a:pt x="79" y="36"/>
                  </a:lnTo>
                  <a:lnTo>
                    <a:pt x="76" y="19"/>
                  </a:lnTo>
                  <a:lnTo>
                    <a:pt x="77" y="7"/>
                  </a:lnTo>
                  <a:lnTo>
                    <a:pt x="86" y="0"/>
                  </a:lnTo>
                  <a:lnTo>
                    <a:pt x="106" y="1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96" name="Group 97"/>
            <p:cNvGrpSpPr>
              <a:grpSpLocks noChangeAspect="1"/>
            </p:cNvGrpSpPr>
            <p:nvPr/>
          </p:nvGrpSpPr>
          <p:grpSpPr bwMode="gray">
            <a:xfrm>
              <a:off x="6957856" y="3500786"/>
              <a:ext cx="637647" cy="646069"/>
              <a:chOff x="3183" y="2052"/>
              <a:chExt cx="401" cy="370"/>
            </a:xfrm>
            <a:grpFill/>
          </p:grpSpPr>
          <p:sp>
            <p:nvSpPr>
              <p:cNvPr id="1100" name="Freeform 98"/>
              <p:cNvSpPr>
                <a:spLocks noChangeAspect="1"/>
              </p:cNvSpPr>
              <p:nvPr/>
            </p:nvSpPr>
            <p:spPr bwMode="gray">
              <a:xfrm>
                <a:off x="3509" y="2232"/>
                <a:ext cx="3" cy="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14" y="21"/>
                  </a:cxn>
                  <a:cxn ang="0">
                    <a:pos x="14" y="12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0" y="4"/>
                  </a:cxn>
                </a:cxnLst>
                <a:rect l="0" t="0" r="r" b="b"/>
                <a:pathLst>
                  <a:path w="14" h="27">
                    <a:moveTo>
                      <a:pt x="0" y="4"/>
                    </a:moveTo>
                    <a:lnTo>
                      <a:pt x="1" y="26"/>
                    </a:lnTo>
                    <a:lnTo>
                      <a:pt x="9" y="27"/>
                    </a:lnTo>
                    <a:lnTo>
                      <a:pt x="14" y="21"/>
                    </a:lnTo>
                    <a:lnTo>
                      <a:pt x="14" y="12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1" name="Freeform 99"/>
              <p:cNvSpPr>
                <a:spLocks noChangeAspect="1"/>
              </p:cNvSpPr>
              <p:nvPr/>
            </p:nvSpPr>
            <p:spPr bwMode="gray">
              <a:xfrm>
                <a:off x="3262" y="2066"/>
                <a:ext cx="322" cy="332"/>
              </a:xfrm>
              <a:custGeom>
                <a:avLst/>
                <a:gdLst/>
                <a:ahLst/>
                <a:cxnLst>
                  <a:cxn ang="0">
                    <a:pos x="351" y="1334"/>
                  </a:cxn>
                  <a:cxn ang="0">
                    <a:pos x="468" y="1614"/>
                  </a:cxn>
                  <a:cxn ang="0">
                    <a:pos x="594" y="1598"/>
                  </a:cxn>
                  <a:cxn ang="0">
                    <a:pos x="655" y="1431"/>
                  </a:cxn>
                  <a:cxn ang="0">
                    <a:pos x="659" y="1302"/>
                  </a:cxn>
                  <a:cxn ang="0">
                    <a:pos x="733" y="1205"/>
                  </a:cxn>
                  <a:cxn ang="0">
                    <a:pos x="880" y="1087"/>
                  </a:cxn>
                  <a:cxn ang="0">
                    <a:pos x="1036" y="913"/>
                  </a:cxn>
                  <a:cxn ang="0">
                    <a:pos x="1107" y="902"/>
                  </a:cxn>
                  <a:cxn ang="0">
                    <a:pos x="1134" y="854"/>
                  </a:cxn>
                  <a:cxn ang="0">
                    <a:pos x="1120" y="738"/>
                  </a:cxn>
                  <a:cxn ang="0">
                    <a:pos x="1122" y="669"/>
                  </a:cxn>
                  <a:cxn ang="0">
                    <a:pos x="1143" y="613"/>
                  </a:cxn>
                  <a:cxn ang="0">
                    <a:pos x="1264" y="679"/>
                  </a:cxn>
                  <a:cxn ang="0">
                    <a:pos x="1268" y="798"/>
                  </a:cxn>
                  <a:cxn ang="0">
                    <a:pos x="1346" y="881"/>
                  </a:cxn>
                  <a:cxn ang="0">
                    <a:pos x="1387" y="799"/>
                  </a:cxn>
                  <a:cxn ang="0">
                    <a:pos x="1487" y="652"/>
                  </a:cxn>
                  <a:cxn ang="0">
                    <a:pos x="1602" y="525"/>
                  </a:cxn>
                  <a:cxn ang="0">
                    <a:pos x="1532" y="422"/>
                  </a:cxn>
                  <a:cxn ang="0">
                    <a:pos x="1379" y="492"/>
                  </a:cxn>
                  <a:cxn ang="0">
                    <a:pos x="1319" y="570"/>
                  </a:cxn>
                  <a:cxn ang="0">
                    <a:pos x="1160" y="592"/>
                  </a:cxn>
                  <a:cxn ang="0">
                    <a:pos x="1133" y="551"/>
                  </a:cxn>
                  <a:cxn ang="0">
                    <a:pos x="1090" y="541"/>
                  </a:cxn>
                  <a:cxn ang="0">
                    <a:pos x="1046" y="615"/>
                  </a:cxn>
                  <a:cxn ang="0">
                    <a:pos x="873" y="555"/>
                  </a:cxn>
                  <a:cxn ang="0">
                    <a:pos x="772" y="530"/>
                  </a:cxn>
                  <a:cxn ang="0">
                    <a:pos x="676" y="480"/>
                  </a:cxn>
                  <a:cxn ang="0">
                    <a:pos x="675" y="409"/>
                  </a:cxn>
                  <a:cxn ang="0">
                    <a:pos x="690" y="367"/>
                  </a:cxn>
                  <a:cxn ang="0">
                    <a:pos x="631" y="332"/>
                  </a:cxn>
                  <a:cxn ang="0">
                    <a:pos x="589" y="304"/>
                  </a:cxn>
                  <a:cxn ang="0">
                    <a:pos x="581" y="224"/>
                  </a:cxn>
                  <a:cxn ang="0">
                    <a:pos x="617" y="223"/>
                  </a:cxn>
                  <a:cxn ang="0">
                    <a:pos x="597" y="174"/>
                  </a:cxn>
                  <a:cxn ang="0">
                    <a:pos x="628" y="126"/>
                  </a:cxn>
                  <a:cxn ang="0">
                    <a:pos x="666" y="52"/>
                  </a:cxn>
                  <a:cxn ang="0">
                    <a:pos x="642" y="22"/>
                  </a:cxn>
                  <a:cxn ang="0">
                    <a:pos x="599" y="6"/>
                  </a:cxn>
                  <a:cxn ang="0">
                    <a:pos x="489" y="68"/>
                  </a:cxn>
                  <a:cxn ang="0">
                    <a:pos x="427" y="92"/>
                  </a:cxn>
                  <a:cxn ang="0">
                    <a:pos x="333" y="79"/>
                  </a:cxn>
                  <a:cxn ang="0">
                    <a:pos x="320" y="126"/>
                  </a:cxn>
                  <a:cxn ang="0">
                    <a:pos x="321" y="181"/>
                  </a:cxn>
                  <a:cxn ang="0">
                    <a:pos x="384" y="232"/>
                  </a:cxn>
                  <a:cxn ang="0">
                    <a:pos x="362" y="267"/>
                  </a:cxn>
                  <a:cxn ang="0">
                    <a:pos x="371" y="324"/>
                  </a:cxn>
                  <a:cxn ang="0">
                    <a:pos x="314" y="388"/>
                  </a:cxn>
                  <a:cxn ang="0">
                    <a:pos x="212" y="504"/>
                  </a:cxn>
                  <a:cxn ang="0">
                    <a:pos x="132" y="513"/>
                  </a:cxn>
                  <a:cxn ang="0">
                    <a:pos x="111" y="603"/>
                  </a:cxn>
                  <a:cxn ang="0">
                    <a:pos x="142" y="669"/>
                  </a:cxn>
                  <a:cxn ang="0">
                    <a:pos x="166" y="733"/>
                  </a:cxn>
                  <a:cxn ang="0">
                    <a:pos x="127" y="734"/>
                  </a:cxn>
                  <a:cxn ang="0">
                    <a:pos x="47" y="740"/>
                  </a:cxn>
                  <a:cxn ang="0">
                    <a:pos x="0" y="773"/>
                  </a:cxn>
                  <a:cxn ang="0">
                    <a:pos x="124" y="814"/>
                  </a:cxn>
                  <a:cxn ang="0">
                    <a:pos x="131" y="945"/>
                  </a:cxn>
                  <a:cxn ang="0">
                    <a:pos x="229" y="857"/>
                  </a:cxn>
                  <a:cxn ang="0">
                    <a:pos x="246" y="924"/>
                  </a:cxn>
                  <a:cxn ang="0">
                    <a:pos x="261" y="1041"/>
                  </a:cxn>
                  <a:cxn ang="0">
                    <a:pos x="276" y="1157"/>
                  </a:cxn>
                </a:cxnLst>
                <a:rect l="0" t="0" r="r" b="b"/>
                <a:pathLst>
                  <a:path w="1608" h="1661">
                    <a:moveTo>
                      <a:pt x="304" y="1236"/>
                    </a:moveTo>
                    <a:lnTo>
                      <a:pt x="306" y="1238"/>
                    </a:lnTo>
                    <a:lnTo>
                      <a:pt x="310" y="1250"/>
                    </a:lnTo>
                    <a:lnTo>
                      <a:pt x="312" y="1252"/>
                    </a:lnTo>
                    <a:lnTo>
                      <a:pt x="315" y="1249"/>
                    </a:lnTo>
                    <a:lnTo>
                      <a:pt x="320" y="1250"/>
                    </a:lnTo>
                    <a:lnTo>
                      <a:pt x="316" y="1255"/>
                    </a:lnTo>
                    <a:lnTo>
                      <a:pt x="316" y="1260"/>
                    </a:lnTo>
                    <a:lnTo>
                      <a:pt x="322" y="1281"/>
                    </a:lnTo>
                    <a:lnTo>
                      <a:pt x="331" y="1293"/>
                    </a:lnTo>
                    <a:lnTo>
                      <a:pt x="338" y="1297"/>
                    </a:lnTo>
                    <a:lnTo>
                      <a:pt x="348" y="1319"/>
                    </a:lnTo>
                    <a:lnTo>
                      <a:pt x="351" y="1334"/>
                    </a:lnTo>
                    <a:lnTo>
                      <a:pt x="358" y="1343"/>
                    </a:lnTo>
                    <a:lnTo>
                      <a:pt x="364" y="1358"/>
                    </a:lnTo>
                    <a:lnTo>
                      <a:pt x="370" y="1388"/>
                    </a:lnTo>
                    <a:lnTo>
                      <a:pt x="382" y="1426"/>
                    </a:lnTo>
                    <a:lnTo>
                      <a:pt x="382" y="1429"/>
                    </a:lnTo>
                    <a:lnTo>
                      <a:pt x="391" y="1444"/>
                    </a:lnTo>
                    <a:lnTo>
                      <a:pt x="401" y="1453"/>
                    </a:lnTo>
                    <a:lnTo>
                      <a:pt x="418" y="1475"/>
                    </a:lnTo>
                    <a:lnTo>
                      <a:pt x="425" y="1494"/>
                    </a:lnTo>
                    <a:lnTo>
                      <a:pt x="432" y="1519"/>
                    </a:lnTo>
                    <a:lnTo>
                      <a:pt x="454" y="1572"/>
                    </a:lnTo>
                    <a:lnTo>
                      <a:pt x="461" y="1600"/>
                    </a:lnTo>
                    <a:lnTo>
                      <a:pt x="468" y="1614"/>
                    </a:lnTo>
                    <a:lnTo>
                      <a:pt x="481" y="1633"/>
                    </a:lnTo>
                    <a:lnTo>
                      <a:pt x="495" y="1650"/>
                    </a:lnTo>
                    <a:lnTo>
                      <a:pt x="508" y="1661"/>
                    </a:lnTo>
                    <a:lnTo>
                      <a:pt x="525" y="1661"/>
                    </a:lnTo>
                    <a:lnTo>
                      <a:pt x="534" y="1653"/>
                    </a:lnTo>
                    <a:lnTo>
                      <a:pt x="534" y="1650"/>
                    </a:lnTo>
                    <a:lnTo>
                      <a:pt x="540" y="1647"/>
                    </a:lnTo>
                    <a:lnTo>
                      <a:pt x="546" y="1642"/>
                    </a:lnTo>
                    <a:lnTo>
                      <a:pt x="548" y="1636"/>
                    </a:lnTo>
                    <a:lnTo>
                      <a:pt x="547" y="1632"/>
                    </a:lnTo>
                    <a:lnTo>
                      <a:pt x="554" y="1611"/>
                    </a:lnTo>
                    <a:lnTo>
                      <a:pt x="577" y="1600"/>
                    </a:lnTo>
                    <a:lnTo>
                      <a:pt x="594" y="1598"/>
                    </a:lnTo>
                    <a:lnTo>
                      <a:pt x="593" y="1588"/>
                    </a:lnTo>
                    <a:lnTo>
                      <a:pt x="594" y="1578"/>
                    </a:lnTo>
                    <a:lnTo>
                      <a:pt x="607" y="1560"/>
                    </a:lnTo>
                    <a:lnTo>
                      <a:pt x="610" y="1552"/>
                    </a:lnTo>
                    <a:lnTo>
                      <a:pt x="615" y="1541"/>
                    </a:lnTo>
                    <a:lnTo>
                      <a:pt x="628" y="1539"/>
                    </a:lnTo>
                    <a:lnTo>
                      <a:pt x="632" y="1542"/>
                    </a:lnTo>
                    <a:lnTo>
                      <a:pt x="643" y="1542"/>
                    </a:lnTo>
                    <a:lnTo>
                      <a:pt x="643" y="1525"/>
                    </a:lnTo>
                    <a:lnTo>
                      <a:pt x="640" y="1496"/>
                    </a:lnTo>
                    <a:lnTo>
                      <a:pt x="640" y="1467"/>
                    </a:lnTo>
                    <a:lnTo>
                      <a:pt x="643" y="1456"/>
                    </a:lnTo>
                    <a:lnTo>
                      <a:pt x="655" y="1431"/>
                    </a:lnTo>
                    <a:lnTo>
                      <a:pt x="660" y="1417"/>
                    </a:lnTo>
                    <a:lnTo>
                      <a:pt x="667" y="1390"/>
                    </a:lnTo>
                    <a:lnTo>
                      <a:pt x="669" y="1381"/>
                    </a:lnTo>
                    <a:lnTo>
                      <a:pt x="667" y="1368"/>
                    </a:lnTo>
                    <a:lnTo>
                      <a:pt x="661" y="1363"/>
                    </a:lnTo>
                    <a:lnTo>
                      <a:pt x="660" y="1358"/>
                    </a:lnTo>
                    <a:lnTo>
                      <a:pt x="658" y="1356"/>
                    </a:lnTo>
                    <a:lnTo>
                      <a:pt x="660" y="1352"/>
                    </a:lnTo>
                    <a:lnTo>
                      <a:pt x="664" y="1356"/>
                    </a:lnTo>
                    <a:lnTo>
                      <a:pt x="656" y="1324"/>
                    </a:lnTo>
                    <a:lnTo>
                      <a:pt x="659" y="1314"/>
                    </a:lnTo>
                    <a:lnTo>
                      <a:pt x="659" y="1304"/>
                    </a:lnTo>
                    <a:lnTo>
                      <a:pt x="659" y="1302"/>
                    </a:lnTo>
                    <a:lnTo>
                      <a:pt x="655" y="1297"/>
                    </a:lnTo>
                    <a:lnTo>
                      <a:pt x="654" y="1284"/>
                    </a:lnTo>
                    <a:lnTo>
                      <a:pt x="654" y="1262"/>
                    </a:lnTo>
                    <a:lnTo>
                      <a:pt x="661" y="1251"/>
                    </a:lnTo>
                    <a:lnTo>
                      <a:pt x="670" y="1238"/>
                    </a:lnTo>
                    <a:lnTo>
                      <a:pt x="680" y="1233"/>
                    </a:lnTo>
                    <a:lnTo>
                      <a:pt x="688" y="1232"/>
                    </a:lnTo>
                    <a:lnTo>
                      <a:pt x="698" y="1238"/>
                    </a:lnTo>
                    <a:lnTo>
                      <a:pt x="706" y="1234"/>
                    </a:lnTo>
                    <a:lnTo>
                      <a:pt x="713" y="1222"/>
                    </a:lnTo>
                    <a:lnTo>
                      <a:pt x="718" y="1208"/>
                    </a:lnTo>
                    <a:lnTo>
                      <a:pt x="720" y="1208"/>
                    </a:lnTo>
                    <a:lnTo>
                      <a:pt x="733" y="1205"/>
                    </a:lnTo>
                    <a:lnTo>
                      <a:pt x="746" y="1202"/>
                    </a:lnTo>
                    <a:lnTo>
                      <a:pt x="769" y="1193"/>
                    </a:lnTo>
                    <a:lnTo>
                      <a:pt x="776" y="1185"/>
                    </a:lnTo>
                    <a:lnTo>
                      <a:pt x="776" y="1174"/>
                    </a:lnTo>
                    <a:lnTo>
                      <a:pt x="782" y="1164"/>
                    </a:lnTo>
                    <a:lnTo>
                      <a:pt x="795" y="1155"/>
                    </a:lnTo>
                    <a:lnTo>
                      <a:pt x="820" y="1136"/>
                    </a:lnTo>
                    <a:lnTo>
                      <a:pt x="837" y="1123"/>
                    </a:lnTo>
                    <a:lnTo>
                      <a:pt x="849" y="1109"/>
                    </a:lnTo>
                    <a:lnTo>
                      <a:pt x="864" y="1098"/>
                    </a:lnTo>
                    <a:lnTo>
                      <a:pt x="875" y="1092"/>
                    </a:lnTo>
                    <a:lnTo>
                      <a:pt x="878" y="1088"/>
                    </a:lnTo>
                    <a:lnTo>
                      <a:pt x="880" y="1087"/>
                    </a:lnTo>
                    <a:lnTo>
                      <a:pt x="890" y="1077"/>
                    </a:lnTo>
                    <a:lnTo>
                      <a:pt x="925" y="1034"/>
                    </a:lnTo>
                    <a:lnTo>
                      <a:pt x="938" y="1024"/>
                    </a:lnTo>
                    <a:lnTo>
                      <a:pt x="968" y="1007"/>
                    </a:lnTo>
                    <a:lnTo>
                      <a:pt x="986" y="1001"/>
                    </a:lnTo>
                    <a:lnTo>
                      <a:pt x="995" y="996"/>
                    </a:lnTo>
                    <a:lnTo>
                      <a:pt x="998" y="996"/>
                    </a:lnTo>
                    <a:lnTo>
                      <a:pt x="1015" y="981"/>
                    </a:lnTo>
                    <a:lnTo>
                      <a:pt x="1024" y="970"/>
                    </a:lnTo>
                    <a:lnTo>
                      <a:pt x="1026" y="964"/>
                    </a:lnTo>
                    <a:lnTo>
                      <a:pt x="1036" y="953"/>
                    </a:lnTo>
                    <a:lnTo>
                      <a:pt x="1030" y="929"/>
                    </a:lnTo>
                    <a:lnTo>
                      <a:pt x="1036" y="913"/>
                    </a:lnTo>
                    <a:lnTo>
                      <a:pt x="1068" y="897"/>
                    </a:lnTo>
                    <a:lnTo>
                      <a:pt x="1078" y="894"/>
                    </a:lnTo>
                    <a:lnTo>
                      <a:pt x="1084" y="889"/>
                    </a:lnTo>
                    <a:lnTo>
                      <a:pt x="1089" y="880"/>
                    </a:lnTo>
                    <a:lnTo>
                      <a:pt x="1091" y="874"/>
                    </a:lnTo>
                    <a:lnTo>
                      <a:pt x="1096" y="868"/>
                    </a:lnTo>
                    <a:lnTo>
                      <a:pt x="1100" y="868"/>
                    </a:lnTo>
                    <a:lnTo>
                      <a:pt x="1097" y="880"/>
                    </a:lnTo>
                    <a:lnTo>
                      <a:pt x="1097" y="893"/>
                    </a:lnTo>
                    <a:lnTo>
                      <a:pt x="1099" y="894"/>
                    </a:lnTo>
                    <a:lnTo>
                      <a:pt x="1101" y="894"/>
                    </a:lnTo>
                    <a:lnTo>
                      <a:pt x="1104" y="895"/>
                    </a:lnTo>
                    <a:lnTo>
                      <a:pt x="1107" y="902"/>
                    </a:lnTo>
                    <a:lnTo>
                      <a:pt x="1116" y="901"/>
                    </a:lnTo>
                    <a:lnTo>
                      <a:pt x="1121" y="897"/>
                    </a:lnTo>
                    <a:lnTo>
                      <a:pt x="1124" y="899"/>
                    </a:lnTo>
                    <a:lnTo>
                      <a:pt x="1126" y="890"/>
                    </a:lnTo>
                    <a:lnTo>
                      <a:pt x="1128" y="886"/>
                    </a:lnTo>
                    <a:lnTo>
                      <a:pt x="1131" y="896"/>
                    </a:lnTo>
                    <a:lnTo>
                      <a:pt x="1134" y="900"/>
                    </a:lnTo>
                    <a:lnTo>
                      <a:pt x="1142" y="897"/>
                    </a:lnTo>
                    <a:lnTo>
                      <a:pt x="1135" y="884"/>
                    </a:lnTo>
                    <a:lnTo>
                      <a:pt x="1137" y="878"/>
                    </a:lnTo>
                    <a:lnTo>
                      <a:pt x="1135" y="874"/>
                    </a:lnTo>
                    <a:lnTo>
                      <a:pt x="1133" y="863"/>
                    </a:lnTo>
                    <a:lnTo>
                      <a:pt x="1134" y="854"/>
                    </a:lnTo>
                    <a:lnTo>
                      <a:pt x="1132" y="846"/>
                    </a:lnTo>
                    <a:lnTo>
                      <a:pt x="1127" y="841"/>
                    </a:lnTo>
                    <a:lnTo>
                      <a:pt x="1124" y="832"/>
                    </a:lnTo>
                    <a:lnTo>
                      <a:pt x="1124" y="823"/>
                    </a:lnTo>
                    <a:lnTo>
                      <a:pt x="1126" y="820"/>
                    </a:lnTo>
                    <a:lnTo>
                      <a:pt x="1127" y="804"/>
                    </a:lnTo>
                    <a:lnTo>
                      <a:pt x="1126" y="800"/>
                    </a:lnTo>
                    <a:lnTo>
                      <a:pt x="1122" y="799"/>
                    </a:lnTo>
                    <a:lnTo>
                      <a:pt x="1122" y="784"/>
                    </a:lnTo>
                    <a:lnTo>
                      <a:pt x="1116" y="778"/>
                    </a:lnTo>
                    <a:lnTo>
                      <a:pt x="1116" y="770"/>
                    </a:lnTo>
                    <a:lnTo>
                      <a:pt x="1118" y="759"/>
                    </a:lnTo>
                    <a:lnTo>
                      <a:pt x="1120" y="738"/>
                    </a:lnTo>
                    <a:lnTo>
                      <a:pt x="1111" y="728"/>
                    </a:lnTo>
                    <a:lnTo>
                      <a:pt x="1105" y="723"/>
                    </a:lnTo>
                    <a:lnTo>
                      <a:pt x="1094" y="718"/>
                    </a:lnTo>
                    <a:lnTo>
                      <a:pt x="1085" y="714"/>
                    </a:lnTo>
                    <a:lnTo>
                      <a:pt x="1084" y="708"/>
                    </a:lnTo>
                    <a:lnTo>
                      <a:pt x="1085" y="703"/>
                    </a:lnTo>
                    <a:lnTo>
                      <a:pt x="1090" y="695"/>
                    </a:lnTo>
                    <a:lnTo>
                      <a:pt x="1097" y="694"/>
                    </a:lnTo>
                    <a:lnTo>
                      <a:pt x="1104" y="690"/>
                    </a:lnTo>
                    <a:lnTo>
                      <a:pt x="1106" y="683"/>
                    </a:lnTo>
                    <a:lnTo>
                      <a:pt x="1126" y="681"/>
                    </a:lnTo>
                    <a:lnTo>
                      <a:pt x="1126" y="673"/>
                    </a:lnTo>
                    <a:lnTo>
                      <a:pt x="1122" y="669"/>
                    </a:lnTo>
                    <a:lnTo>
                      <a:pt x="1123" y="665"/>
                    </a:lnTo>
                    <a:lnTo>
                      <a:pt x="1108" y="667"/>
                    </a:lnTo>
                    <a:lnTo>
                      <a:pt x="1101" y="662"/>
                    </a:lnTo>
                    <a:lnTo>
                      <a:pt x="1099" y="648"/>
                    </a:lnTo>
                    <a:lnTo>
                      <a:pt x="1095" y="644"/>
                    </a:lnTo>
                    <a:lnTo>
                      <a:pt x="1110" y="620"/>
                    </a:lnTo>
                    <a:lnTo>
                      <a:pt x="1112" y="608"/>
                    </a:lnTo>
                    <a:lnTo>
                      <a:pt x="1117" y="605"/>
                    </a:lnTo>
                    <a:lnTo>
                      <a:pt x="1126" y="622"/>
                    </a:lnTo>
                    <a:lnTo>
                      <a:pt x="1132" y="630"/>
                    </a:lnTo>
                    <a:lnTo>
                      <a:pt x="1133" y="622"/>
                    </a:lnTo>
                    <a:lnTo>
                      <a:pt x="1137" y="610"/>
                    </a:lnTo>
                    <a:lnTo>
                      <a:pt x="1143" y="613"/>
                    </a:lnTo>
                    <a:lnTo>
                      <a:pt x="1145" y="627"/>
                    </a:lnTo>
                    <a:lnTo>
                      <a:pt x="1153" y="636"/>
                    </a:lnTo>
                    <a:lnTo>
                      <a:pt x="1159" y="632"/>
                    </a:lnTo>
                    <a:lnTo>
                      <a:pt x="1166" y="638"/>
                    </a:lnTo>
                    <a:lnTo>
                      <a:pt x="1175" y="624"/>
                    </a:lnTo>
                    <a:lnTo>
                      <a:pt x="1177" y="628"/>
                    </a:lnTo>
                    <a:lnTo>
                      <a:pt x="1180" y="648"/>
                    </a:lnTo>
                    <a:lnTo>
                      <a:pt x="1185" y="667"/>
                    </a:lnTo>
                    <a:lnTo>
                      <a:pt x="1192" y="675"/>
                    </a:lnTo>
                    <a:lnTo>
                      <a:pt x="1203" y="680"/>
                    </a:lnTo>
                    <a:lnTo>
                      <a:pt x="1246" y="684"/>
                    </a:lnTo>
                    <a:lnTo>
                      <a:pt x="1250" y="681"/>
                    </a:lnTo>
                    <a:lnTo>
                      <a:pt x="1264" y="679"/>
                    </a:lnTo>
                    <a:lnTo>
                      <a:pt x="1288" y="681"/>
                    </a:lnTo>
                    <a:lnTo>
                      <a:pt x="1311" y="685"/>
                    </a:lnTo>
                    <a:lnTo>
                      <a:pt x="1326" y="691"/>
                    </a:lnTo>
                    <a:lnTo>
                      <a:pt x="1325" y="696"/>
                    </a:lnTo>
                    <a:lnTo>
                      <a:pt x="1315" y="701"/>
                    </a:lnTo>
                    <a:lnTo>
                      <a:pt x="1310" y="714"/>
                    </a:lnTo>
                    <a:lnTo>
                      <a:pt x="1298" y="729"/>
                    </a:lnTo>
                    <a:lnTo>
                      <a:pt x="1288" y="739"/>
                    </a:lnTo>
                    <a:lnTo>
                      <a:pt x="1276" y="744"/>
                    </a:lnTo>
                    <a:lnTo>
                      <a:pt x="1262" y="754"/>
                    </a:lnTo>
                    <a:lnTo>
                      <a:pt x="1260" y="762"/>
                    </a:lnTo>
                    <a:lnTo>
                      <a:pt x="1261" y="778"/>
                    </a:lnTo>
                    <a:lnTo>
                      <a:pt x="1268" y="798"/>
                    </a:lnTo>
                    <a:lnTo>
                      <a:pt x="1278" y="799"/>
                    </a:lnTo>
                    <a:lnTo>
                      <a:pt x="1284" y="809"/>
                    </a:lnTo>
                    <a:lnTo>
                      <a:pt x="1292" y="814"/>
                    </a:lnTo>
                    <a:lnTo>
                      <a:pt x="1295" y="807"/>
                    </a:lnTo>
                    <a:lnTo>
                      <a:pt x="1301" y="786"/>
                    </a:lnTo>
                    <a:lnTo>
                      <a:pt x="1312" y="771"/>
                    </a:lnTo>
                    <a:lnTo>
                      <a:pt x="1319" y="772"/>
                    </a:lnTo>
                    <a:lnTo>
                      <a:pt x="1326" y="786"/>
                    </a:lnTo>
                    <a:lnTo>
                      <a:pt x="1331" y="803"/>
                    </a:lnTo>
                    <a:lnTo>
                      <a:pt x="1333" y="811"/>
                    </a:lnTo>
                    <a:lnTo>
                      <a:pt x="1336" y="819"/>
                    </a:lnTo>
                    <a:lnTo>
                      <a:pt x="1342" y="847"/>
                    </a:lnTo>
                    <a:lnTo>
                      <a:pt x="1346" y="881"/>
                    </a:lnTo>
                    <a:lnTo>
                      <a:pt x="1349" y="878"/>
                    </a:lnTo>
                    <a:lnTo>
                      <a:pt x="1354" y="873"/>
                    </a:lnTo>
                    <a:lnTo>
                      <a:pt x="1363" y="875"/>
                    </a:lnTo>
                    <a:lnTo>
                      <a:pt x="1368" y="874"/>
                    </a:lnTo>
                    <a:lnTo>
                      <a:pt x="1373" y="868"/>
                    </a:lnTo>
                    <a:lnTo>
                      <a:pt x="1374" y="862"/>
                    </a:lnTo>
                    <a:lnTo>
                      <a:pt x="1371" y="862"/>
                    </a:lnTo>
                    <a:lnTo>
                      <a:pt x="1368" y="852"/>
                    </a:lnTo>
                    <a:lnTo>
                      <a:pt x="1368" y="836"/>
                    </a:lnTo>
                    <a:lnTo>
                      <a:pt x="1369" y="823"/>
                    </a:lnTo>
                    <a:lnTo>
                      <a:pt x="1380" y="824"/>
                    </a:lnTo>
                    <a:lnTo>
                      <a:pt x="1384" y="819"/>
                    </a:lnTo>
                    <a:lnTo>
                      <a:pt x="1387" y="799"/>
                    </a:lnTo>
                    <a:lnTo>
                      <a:pt x="1386" y="773"/>
                    </a:lnTo>
                    <a:lnTo>
                      <a:pt x="1393" y="766"/>
                    </a:lnTo>
                    <a:lnTo>
                      <a:pt x="1407" y="762"/>
                    </a:lnTo>
                    <a:lnTo>
                      <a:pt x="1420" y="765"/>
                    </a:lnTo>
                    <a:lnTo>
                      <a:pt x="1428" y="765"/>
                    </a:lnTo>
                    <a:lnTo>
                      <a:pt x="1433" y="760"/>
                    </a:lnTo>
                    <a:lnTo>
                      <a:pt x="1439" y="740"/>
                    </a:lnTo>
                    <a:lnTo>
                      <a:pt x="1457" y="705"/>
                    </a:lnTo>
                    <a:lnTo>
                      <a:pt x="1461" y="694"/>
                    </a:lnTo>
                    <a:lnTo>
                      <a:pt x="1459" y="684"/>
                    </a:lnTo>
                    <a:lnTo>
                      <a:pt x="1465" y="675"/>
                    </a:lnTo>
                    <a:lnTo>
                      <a:pt x="1481" y="664"/>
                    </a:lnTo>
                    <a:lnTo>
                      <a:pt x="1487" y="652"/>
                    </a:lnTo>
                    <a:lnTo>
                      <a:pt x="1486" y="624"/>
                    </a:lnTo>
                    <a:lnTo>
                      <a:pt x="1493" y="608"/>
                    </a:lnTo>
                    <a:lnTo>
                      <a:pt x="1506" y="597"/>
                    </a:lnTo>
                    <a:lnTo>
                      <a:pt x="1521" y="589"/>
                    </a:lnTo>
                    <a:lnTo>
                      <a:pt x="1531" y="581"/>
                    </a:lnTo>
                    <a:lnTo>
                      <a:pt x="1538" y="567"/>
                    </a:lnTo>
                    <a:lnTo>
                      <a:pt x="1558" y="563"/>
                    </a:lnTo>
                    <a:lnTo>
                      <a:pt x="1569" y="560"/>
                    </a:lnTo>
                    <a:lnTo>
                      <a:pt x="1585" y="565"/>
                    </a:lnTo>
                    <a:lnTo>
                      <a:pt x="1590" y="560"/>
                    </a:lnTo>
                    <a:lnTo>
                      <a:pt x="1586" y="544"/>
                    </a:lnTo>
                    <a:lnTo>
                      <a:pt x="1591" y="530"/>
                    </a:lnTo>
                    <a:lnTo>
                      <a:pt x="1602" y="525"/>
                    </a:lnTo>
                    <a:lnTo>
                      <a:pt x="1608" y="518"/>
                    </a:lnTo>
                    <a:lnTo>
                      <a:pt x="1608" y="506"/>
                    </a:lnTo>
                    <a:lnTo>
                      <a:pt x="1604" y="493"/>
                    </a:lnTo>
                    <a:lnTo>
                      <a:pt x="1594" y="490"/>
                    </a:lnTo>
                    <a:lnTo>
                      <a:pt x="1580" y="490"/>
                    </a:lnTo>
                    <a:lnTo>
                      <a:pt x="1570" y="486"/>
                    </a:lnTo>
                    <a:lnTo>
                      <a:pt x="1552" y="486"/>
                    </a:lnTo>
                    <a:lnTo>
                      <a:pt x="1554" y="470"/>
                    </a:lnTo>
                    <a:lnTo>
                      <a:pt x="1556" y="455"/>
                    </a:lnTo>
                    <a:lnTo>
                      <a:pt x="1543" y="453"/>
                    </a:lnTo>
                    <a:lnTo>
                      <a:pt x="1541" y="442"/>
                    </a:lnTo>
                    <a:lnTo>
                      <a:pt x="1543" y="434"/>
                    </a:lnTo>
                    <a:lnTo>
                      <a:pt x="1532" y="422"/>
                    </a:lnTo>
                    <a:lnTo>
                      <a:pt x="1520" y="426"/>
                    </a:lnTo>
                    <a:lnTo>
                      <a:pt x="1505" y="436"/>
                    </a:lnTo>
                    <a:lnTo>
                      <a:pt x="1492" y="439"/>
                    </a:lnTo>
                    <a:lnTo>
                      <a:pt x="1472" y="441"/>
                    </a:lnTo>
                    <a:lnTo>
                      <a:pt x="1463" y="439"/>
                    </a:lnTo>
                    <a:lnTo>
                      <a:pt x="1457" y="434"/>
                    </a:lnTo>
                    <a:lnTo>
                      <a:pt x="1452" y="433"/>
                    </a:lnTo>
                    <a:lnTo>
                      <a:pt x="1443" y="438"/>
                    </a:lnTo>
                    <a:lnTo>
                      <a:pt x="1434" y="444"/>
                    </a:lnTo>
                    <a:lnTo>
                      <a:pt x="1428" y="455"/>
                    </a:lnTo>
                    <a:lnTo>
                      <a:pt x="1408" y="472"/>
                    </a:lnTo>
                    <a:lnTo>
                      <a:pt x="1393" y="476"/>
                    </a:lnTo>
                    <a:lnTo>
                      <a:pt x="1379" y="492"/>
                    </a:lnTo>
                    <a:lnTo>
                      <a:pt x="1369" y="499"/>
                    </a:lnTo>
                    <a:lnTo>
                      <a:pt x="1354" y="507"/>
                    </a:lnTo>
                    <a:lnTo>
                      <a:pt x="1342" y="515"/>
                    </a:lnTo>
                    <a:lnTo>
                      <a:pt x="1314" y="522"/>
                    </a:lnTo>
                    <a:lnTo>
                      <a:pt x="1296" y="527"/>
                    </a:lnTo>
                    <a:lnTo>
                      <a:pt x="1298" y="529"/>
                    </a:lnTo>
                    <a:lnTo>
                      <a:pt x="1298" y="531"/>
                    </a:lnTo>
                    <a:lnTo>
                      <a:pt x="1295" y="538"/>
                    </a:lnTo>
                    <a:lnTo>
                      <a:pt x="1295" y="540"/>
                    </a:lnTo>
                    <a:lnTo>
                      <a:pt x="1296" y="542"/>
                    </a:lnTo>
                    <a:lnTo>
                      <a:pt x="1315" y="550"/>
                    </a:lnTo>
                    <a:lnTo>
                      <a:pt x="1321" y="556"/>
                    </a:lnTo>
                    <a:lnTo>
                      <a:pt x="1319" y="570"/>
                    </a:lnTo>
                    <a:lnTo>
                      <a:pt x="1320" y="574"/>
                    </a:lnTo>
                    <a:lnTo>
                      <a:pt x="1320" y="577"/>
                    </a:lnTo>
                    <a:lnTo>
                      <a:pt x="1312" y="581"/>
                    </a:lnTo>
                    <a:lnTo>
                      <a:pt x="1292" y="584"/>
                    </a:lnTo>
                    <a:lnTo>
                      <a:pt x="1278" y="585"/>
                    </a:lnTo>
                    <a:lnTo>
                      <a:pt x="1257" y="589"/>
                    </a:lnTo>
                    <a:lnTo>
                      <a:pt x="1249" y="590"/>
                    </a:lnTo>
                    <a:lnTo>
                      <a:pt x="1240" y="590"/>
                    </a:lnTo>
                    <a:lnTo>
                      <a:pt x="1230" y="587"/>
                    </a:lnTo>
                    <a:lnTo>
                      <a:pt x="1225" y="587"/>
                    </a:lnTo>
                    <a:lnTo>
                      <a:pt x="1202" y="595"/>
                    </a:lnTo>
                    <a:lnTo>
                      <a:pt x="1183" y="595"/>
                    </a:lnTo>
                    <a:lnTo>
                      <a:pt x="1160" y="592"/>
                    </a:lnTo>
                    <a:lnTo>
                      <a:pt x="1149" y="588"/>
                    </a:lnTo>
                    <a:lnTo>
                      <a:pt x="1145" y="585"/>
                    </a:lnTo>
                    <a:lnTo>
                      <a:pt x="1142" y="585"/>
                    </a:lnTo>
                    <a:lnTo>
                      <a:pt x="1140" y="584"/>
                    </a:lnTo>
                    <a:lnTo>
                      <a:pt x="1140" y="577"/>
                    </a:lnTo>
                    <a:lnTo>
                      <a:pt x="1139" y="574"/>
                    </a:lnTo>
                    <a:lnTo>
                      <a:pt x="1134" y="573"/>
                    </a:lnTo>
                    <a:lnTo>
                      <a:pt x="1134" y="568"/>
                    </a:lnTo>
                    <a:lnTo>
                      <a:pt x="1143" y="560"/>
                    </a:lnTo>
                    <a:lnTo>
                      <a:pt x="1144" y="556"/>
                    </a:lnTo>
                    <a:lnTo>
                      <a:pt x="1139" y="556"/>
                    </a:lnTo>
                    <a:lnTo>
                      <a:pt x="1135" y="554"/>
                    </a:lnTo>
                    <a:lnTo>
                      <a:pt x="1133" y="551"/>
                    </a:lnTo>
                    <a:lnTo>
                      <a:pt x="1133" y="544"/>
                    </a:lnTo>
                    <a:lnTo>
                      <a:pt x="1137" y="531"/>
                    </a:lnTo>
                    <a:lnTo>
                      <a:pt x="1137" y="525"/>
                    </a:lnTo>
                    <a:lnTo>
                      <a:pt x="1134" y="515"/>
                    </a:lnTo>
                    <a:lnTo>
                      <a:pt x="1133" y="512"/>
                    </a:lnTo>
                    <a:lnTo>
                      <a:pt x="1128" y="509"/>
                    </a:lnTo>
                    <a:lnTo>
                      <a:pt x="1123" y="511"/>
                    </a:lnTo>
                    <a:lnTo>
                      <a:pt x="1115" y="517"/>
                    </a:lnTo>
                    <a:lnTo>
                      <a:pt x="1107" y="517"/>
                    </a:lnTo>
                    <a:lnTo>
                      <a:pt x="1099" y="520"/>
                    </a:lnTo>
                    <a:lnTo>
                      <a:pt x="1097" y="522"/>
                    </a:lnTo>
                    <a:lnTo>
                      <a:pt x="1094" y="529"/>
                    </a:lnTo>
                    <a:lnTo>
                      <a:pt x="1090" y="541"/>
                    </a:lnTo>
                    <a:lnTo>
                      <a:pt x="1091" y="556"/>
                    </a:lnTo>
                    <a:lnTo>
                      <a:pt x="1090" y="570"/>
                    </a:lnTo>
                    <a:lnTo>
                      <a:pt x="1086" y="574"/>
                    </a:lnTo>
                    <a:lnTo>
                      <a:pt x="1086" y="578"/>
                    </a:lnTo>
                    <a:lnTo>
                      <a:pt x="1094" y="582"/>
                    </a:lnTo>
                    <a:lnTo>
                      <a:pt x="1099" y="592"/>
                    </a:lnTo>
                    <a:lnTo>
                      <a:pt x="1099" y="599"/>
                    </a:lnTo>
                    <a:lnTo>
                      <a:pt x="1092" y="610"/>
                    </a:lnTo>
                    <a:lnTo>
                      <a:pt x="1092" y="613"/>
                    </a:lnTo>
                    <a:lnTo>
                      <a:pt x="1080" y="611"/>
                    </a:lnTo>
                    <a:lnTo>
                      <a:pt x="1069" y="614"/>
                    </a:lnTo>
                    <a:lnTo>
                      <a:pt x="1054" y="613"/>
                    </a:lnTo>
                    <a:lnTo>
                      <a:pt x="1046" y="615"/>
                    </a:lnTo>
                    <a:lnTo>
                      <a:pt x="1036" y="610"/>
                    </a:lnTo>
                    <a:lnTo>
                      <a:pt x="1026" y="609"/>
                    </a:lnTo>
                    <a:lnTo>
                      <a:pt x="1020" y="609"/>
                    </a:lnTo>
                    <a:lnTo>
                      <a:pt x="973" y="601"/>
                    </a:lnTo>
                    <a:lnTo>
                      <a:pt x="967" y="595"/>
                    </a:lnTo>
                    <a:lnTo>
                      <a:pt x="959" y="592"/>
                    </a:lnTo>
                    <a:lnTo>
                      <a:pt x="945" y="593"/>
                    </a:lnTo>
                    <a:lnTo>
                      <a:pt x="925" y="589"/>
                    </a:lnTo>
                    <a:lnTo>
                      <a:pt x="913" y="581"/>
                    </a:lnTo>
                    <a:lnTo>
                      <a:pt x="907" y="576"/>
                    </a:lnTo>
                    <a:lnTo>
                      <a:pt x="897" y="562"/>
                    </a:lnTo>
                    <a:lnTo>
                      <a:pt x="891" y="558"/>
                    </a:lnTo>
                    <a:lnTo>
                      <a:pt x="873" y="555"/>
                    </a:lnTo>
                    <a:lnTo>
                      <a:pt x="869" y="555"/>
                    </a:lnTo>
                    <a:lnTo>
                      <a:pt x="866" y="558"/>
                    </a:lnTo>
                    <a:lnTo>
                      <a:pt x="860" y="557"/>
                    </a:lnTo>
                    <a:lnTo>
                      <a:pt x="852" y="554"/>
                    </a:lnTo>
                    <a:lnTo>
                      <a:pt x="841" y="554"/>
                    </a:lnTo>
                    <a:lnTo>
                      <a:pt x="832" y="558"/>
                    </a:lnTo>
                    <a:lnTo>
                      <a:pt x="827" y="558"/>
                    </a:lnTo>
                    <a:lnTo>
                      <a:pt x="806" y="554"/>
                    </a:lnTo>
                    <a:lnTo>
                      <a:pt x="796" y="541"/>
                    </a:lnTo>
                    <a:lnTo>
                      <a:pt x="794" y="539"/>
                    </a:lnTo>
                    <a:lnTo>
                      <a:pt x="785" y="538"/>
                    </a:lnTo>
                    <a:lnTo>
                      <a:pt x="782" y="538"/>
                    </a:lnTo>
                    <a:lnTo>
                      <a:pt x="772" y="530"/>
                    </a:lnTo>
                    <a:lnTo>
                      <a:pt x="761" y="525"/>
                    </a:lnTo>
                    <a:lnTo>
                      <a:pt x="751" y="524"/>
                    </a:lnTo>
                    <a:lnTo>
                      <a:pt x="741" y="519"/>
                    </a:lnTo>
                    <a:lnTo>
                      <a:pt x="736" y="515"/>
                    </a:lnTo>
                    <a:lnTo>
                      <a:pt x="724" y="501"/>
                    </a:lnTo>
                    <a:lnTo>
                      <a:pt x="715" y="495"/>
                    </a:lnTo>
                    <a:lnTo>
                      <a:pt x="707" y="491"/>
                    </a:lnTo>
                    <a:lnTo>
                      <a:pt x="703" y="487"/>
                    </a:lnTo>
                    <a:lnTo>
                      <a:pt x="690" y="480"/>
                    </a:lnTo>
                    <a:lnTo>
                      <a:pt x="687" y="480"/>
                    </a:lnTo>
                    <a:lnTo>
                      <a:pt x="686" y="484"/>
                    </a:lnTo>
                    <a:lnTo>
                      <a:pt x="681" y="484"/>
                    </a:lnTo>
                    <a:lnTo>
                      <a:pt x="676" y="480"/>
                    </a:lnTo>
                    <a:lnTo>
                      <a:pt x="675" y="474"/>
                    </a:lnTo>
                    <a:lnTo>
                      <a:pt x="670" y="469"/>
                    </a:lnTo>
                    <a:lnTo>
                      <a:pt x="659" y="468"/>
                    </a:lnTo>
                    <a:lnTo>
                      <a:pt x="658" y="465"/>
                    </a:lnTo>
                    <a:lnTo>
                      <a:pt x="659" y="458"/>
                    </a:lnTo>
                    <a:lnTo>
                      <a:pt x="664" y="450"/>
                    </a:lnTo>
                    <a:lnTo>
                      <a:pt x="667" y="449"/>
                    </a:lnTo>
                    <a:lnTo>
                      <a:pt x="669" y="442"/>
                    </a:lnTo>
                    <a:lnTo>
                      <a:pt x="672" y="438"/>
                    </a:lnTo>
                    <a:lnTo>
                      <a:pt x="669" y="429"/>
                    </a:lnTo>
                    <a:lnTo>
                      <a:pt x="672" y="422"/>
                    </a:lnTo>
                    <a:lnTo>
                      <a:pt x="677" y="416"/>
                    </a:lnTo>
                    <a:lnTo>
                      <a:pt x="675" y="409"/>
                    </a:lnTo>
                    <a:lnTo>
                      <a:pt x="675" y="405"/>
                    </a:lnTo>
                    <a:lnTo>
                      <a:pt x="679" y="400"/>
                    </a:lnTo>
                    <a:lnTo>
                      <a:pt x="685" y="400"/>
                    </a:lnTo>
                    <a:lnTo>
                      <a:pt x="688" y="393"/>
                    </a:lnTo>
                    <a:lnTo>
                      <a:pt x="696" y="388"/>
                    </a:lnTo>
                    <a:lnTo>
                      <a:pt x="699" y="382"/>
                    </a:lnTo>
                    <a:lnTo>
                      <a:pt x="701" y="377"/>
                    </a:lnTo>
                    <a:lnTo>
                      <a:pt x="703" y="375"/>
                    </a:lnTo>
                    <a:lnTo>
                      <a:pt x="706" y="377"/>
                    </a:lnTo>
                    <a:lnTo>
                      <a:pt x="712" y="375"/>
                    </a:lnTo>
                    <a:lnTo>
                      <a:pt x="709" y="374"/>
                    </a:lnTo>
                    <a:lnTo>
                      <a:pt x="692" y="369"/>
                    </a:lnTo>
                    <a:lnTo>
                      <a:pt x="690" y="367"/>
                    </a:lnTo>
                    <a:lnTo>
                      <a:pt x="686" y="361"/>
                    </a:lnTo>
                    <a:lnTo>
                      <a:pt x="681" y="359"/>
                    </a:lnTo>
                    <a:lnTo>
                      <a:pt x="669" y="350"/>
                    </a:lnTo>
                    <a:lnTo>
                      <a:pt x="663" y="350"/>
                    </a:lnTo>
                    <a:lnTo>
                      <a:pt x="656" y="346"/>
                    </a:lnTo>
                    <a:lnTo>
                      <a:pt x="654" y="342"/>
                    </a:lnTo>
                    <a:lnTo>
                      <a:pt x="654" y="339"/>
                    </a:lnTo>
                    <a:lnTo>
                      <a:pt x="651" y="335"/>
                    </a:lnTo>
                    <a:lnTo>
                      <a:pt x="647" y="335"/>
                    </a:lnTo>
                    <a:lnTo>
                      <a:pt x="645" y="332"/>
                    </a:lnTo>
                    <a:lnTo>
                      <a:pt x="640" y="330"/>
                    </a:lnTo>
                    <a:lnTo>
                      <a:pt x="632" y="334"/>
                    </a:lnTo>
                    <a:lnTo>
                      <a:pt x="631" y="332"/>
                    </a:lnTo>
                    <a:lnTo>
                      <a:pt x="629" y="326"/>
                    </a:lnTo>
                    <a:lnTo>
                      <a:pt x="628" y="325"/>
                    </a:lnTo>
                    <a:lnTo>
                      <a:pt x="624" y="324"/>
                    </a:lnTo>
                    <a:lnTo>
                      <a:pt x="621" y="325"/>
                    </a:lnTo>
                    <a:lnTo>
                      <a:pt x="612" y="324"/>
                    </a:lnTo>
                    <a:lnTo>
                      <a:pt x="608" y="325"/>
                    </a:lnTo>
                    <a:lnTo>
                      <a:pt x="602" y="329"/>
                    </a:lnTo>
                    <a:lnTo>
                      <a:pt x="599" y="329"/>
                    </a:lnTo>
                    <a:lnTo>
                      <a:pt x="596" y="326"/>
                    </a:lnTo>
                    <a:lnTo>
                      <a:pt x="597" y="316"/>
                    </a:lnTo>
                    <a:lnTo>
                      <a:pt x="593" y="313"/>
                    </a:lnTo>
                    <a:lnTo>
                      <a:pt x="589" y="307"/>
                    </a:lnTo>
                    <a:lnTo>
                      <a:pt x="589" y="304"/>
                    </a:lnTo>
                    <a:lnTo>
                      <a:pt x="584" y="299"/>
                    </a:lnTo>
                    <a:lnTo>
                      <a:pt x="584" y="294"/>
                    </a:lnTo>
                    <a:lnTo>
                      <a:pt x="586" y="287"/>
                    </a:lnTo>
                    <a:lnTo>
                      <a:pt x="583" y="281"/>
                    </a:lnTo>
                    <a:lnTo>
                      <a:pt x="583" y="277"/>
                    </a:lnTo>
                    <a:lnTo>
                      <a:pt x="584" y="270"/>
                    </a:lnTo>
                    <a:lnTo>
                      <a:pt x="586" y="264"/>
                    </a:lnTo>
                    <a:lnTo>
                      <a:pt x="579" y="254"/>
                    </a:lnTo>
                    <a:lnTo>
                      <a:pt x="572" y="246"/>
                    </a:lnTo>
                    <a:lnTo>
                      <a:pt x="572" y="237"/>
                    </a:lnTo>
                    <a:lnTo>
                      <a:pt x="569" y="229"/>
                    </a:lnTo>
                    <a:lnTo>
                      <a:pt x="570" y="226"/>
                    </a:lnTo>
                    <a:lnTo>
                      <a:pt x="581" y="224"/>
                    </a:lnTo>
                    <a:lnTo>
                      <a:pt x="584" y="221"/>
                    </a:lnTo>
                    <a:lnTo>
                      <a:pt x="585" y="222"/>
                    </a:lnTo>
                    <a:lnTo>
                      <a:pt x="586" y="229"/>
                    </a:lnTo>
                    <a:lnTo>
                      <a:pt x="589" y="234"/>
                    </a:lnTo>
                    <a:lnTo>
                      <a:pt x="591" y="237"/>
                    </a:lnTo>
                    <a:lnTo>
                      <a:pt x="599" y="239"/>
                    </a:lnTo>
                    <a:lnTo>
                      <a:pt x="601" y="238"/>
                    </a:lnTo>
                    <a:lnTo>
                      <a:pt x="604" y="237"/>
                    </a:lnTo>
                    <a:lnTo>
                      <a:pt x="607" y="238"/>
                    </a:lnTo>
                    <a:lnTo>
                      <a:pt x="608" y="232"/>
                    </a:lnTo>
                    <a:lnTo>
                      <a:pt x="612" y="229"/>
                    </a:lnTo>
                    <a:lnTo>
                      <a:pt x="616" y="223"/>
                    </a:lnTo>
                    <a:lnTo>
                      <a:pt x="617" y="223"/>
                    </a:lnTo>
                    <a:lnTo>
                      <a:pt x="621" y="228"/>
                    </a:lnTo>
                    <a:lnTo>
                      <a:pt x="623" y="228"/>
                    </a:lnTo>
                    <a:lnTo>
                      <a:pt x="632" y="217"/>
                    </a:lnTo>
                    <a:lnTo>
                      <a:pt x="632" y="215"/>
                    </a:lnTo>
                    <a:lnTo>
                      <a:pt x="628" y="208"/>
                    </a:lnTo>
                    <a:lnTo>
                      <a:pt x="622" y="200"/>
                    </a:lnTo>
                    <a:lnTo>
                      <a:pt x="621" y="195"/>
                    </a:lnTo>
                    <a:lnTo>
                      <a:pt x="622" y="192"/>
                    </a:lnTo>
                    <a:lnTo>
                      <a:pt x="622" y="189"/>
                    </a:lnTo>
                    <a:lnTo>
                      <a:pt x="612" y="184"/>
                    </a:lnTo>
                    <a:lnTo>
                      <a:pt x="607" y="185"/>
                    </a:lnTo>
                    <a:lnTo>
                      <a:pt x="606" y="181"/>
                    </a:lnTo>
                    <a:lnTo>
                      <a:pt x="597" y="174"/>
                    </a:lnTo>
                    <a:lnTo>
                      <a:pt x="597" y="159"/>
                    </a:lnTo>
                    <a:lnTo>
                      <a:pt x="602" y="158"/>
                    </a:lnTo>
                    <a:lnTo>
                      <a:pt x="600" y="152"/>
                    </a:lnTo>
                    <a:lnTo>
                      <a:pt x="601" y="149"/>
                    </a:lnTo>
                    <a:lnTo>
                      <a:pt x="602" y="148"/>
                    </a:lnTo>
                    <a:lnTo>
                      <a:pt x="595" y="141"/>
                    </a:lnTo>
                    <a:lnTo>
                      <a:pt x="596" y="135"/>
                    </a:lnTo>
                    <a:lnTo>
                      <a:pt x="596" y="133"/>
                    </a:lnTo>
                    <a:lnTo>
                      <a:pt x="606" y="133"/>
                    </a:lnTo>
                    <a:lnTo>
                      <a:pt x="610" y="130"/>
                    </a:lnTo>
                    <a:lnTo>
                      <a:pt x="621" y="133"/>
                    </a:lnTo>
                    <a:lnTo>
                      <a:pt x="623" y="131"/>
                    </a:lnTo>
                    <a:lnTo>
                      <a:pt x="628" y="126"/>
                    </a:lnTo>
                    <a:lnTo>
                      <a:pt x="633" y="116"/>
                    </a:lnTo>
                    <a:lnTo>
                      <a:pt x="633" y="105"/>
                    </a:lnTo>
                    <a:lnTo>
                      <a:pt x="643" y="104"/>
                    </a:lnTo>
                    <a:lnTo>
                      <a:pt x="644" y="103"/>
                    </a:lnTo>
                    <a:lnTo>
                      <a:pt x="642" y="100"/>
                    </a:lnTo>
                    <a:lnTo>
                      <a:pt x="643" y="97"/>
                    </a:lnTo>
                    <a:lnTo>
                      <a:pt x="647" y="94"/>
                    </a:lnTo>
                    <a:lnTo>
                      <a:pt x="648" y="92"/>
                    </a:lnTo>
                    <a:lnTo>
                      <a:pt x="651" y="88"/>
                    </a:lnTo>
                    <a:lnTo>
                      <a:pt x="658" y="83"/>
                    </a:lnTo>
                    <a:lnTo>
                      <a:pt x="658" y="77"/>
                    </a:lnTo>
                    <a:lnTo>
                      <a:pt x="664" y="71"/>
                    </a:lnTo>
                    <a:lnTo>
                      <a:pt x="666" y="52"/>
                    </a:lnTo>
                    <a:lnTo>
                      <a:pt x="669" y="50"/>
                    </a:lnTo>
                    <a:lnTo>
                      <a:pt x="669" y="43"/>
                    </a:lnTo>
                    <a:lnTo>
                      <a:pt x="675" y="35"/>
                    </a:lnTo>
                    <a:lnTo>
                      <a:pt x="675" y="32"/>
                    </a:lnTo>
                    <a:lnTo>
                      <a:pt x="671" y="29"/>
                    </a:lnTo>
                    <a:lnTo>
                      <a:pt x="667" y="29"/>
                    </a:lnTo>
                    <a:lnTo>
                      <a:pt x="660" y="38"/>
                    </a:lnTo>
                    <a:lnTo>
                      <a:pt x="658" y="38"/>
                    </a:lnTo>
                    <a:lnTo>
                      <a:pt x="655" y="34"/>
                    </a:lnTo>
                    <a:lnTo>
                      <a:pt x="653" y="23"/>
                    </a:lnTo>
                    <a:lnTo>
                      <a:pt x="648" y="27"/>
                    </a:lnTo>
                    <a:lnTo>
                      <a:pt x="644" y="27"/>
                    </a:lnTo>
                    <a:lnTo>
                      <a:pt x="642" y="22"/>
                    </a:lnTo>
                    <a:lnTo>
                      <a:pt x="639" y="22"/>
                    </a:lnTo>
                    <a:lnTo>
                      <a:pt x="637" y="20"/>
                    </a:lnTo>
                    <a:lnTo>
                      <a:pt x="636" y="11"/>
                    </a:lnTo>
                    <a:lnTo>
                      <a:pt x="632" y="9"/>
                    </a:lnTo>
                    <a:lnTo>
                      <a:pt x="631" y="7"/>
                    </a:lnTo>
                    <a:lnTo>
                      <a:pt x="628" y="6"/>
                    </a:lnTo>
                    <a:lnTo>
                      <a:pt x="624" y="6"/>
                    </a:lnTo>
                    <a:lnTo>
                      <a:pt x="621" y="1"/>
                    </a:lnTo>
                    <a:lnTo>
                      <a:pt x="618" y="0"/>
                    </a:lnTo>
                    <a:lnTo>
                      <a:pt x="615" y="0"/>
                    </a:lnTo>
                    <a:lnTo>
                      <a:pt x="610" y="2"/>
                    </a:lnTo>
                    <a:lnTo>
                      <a:pt x="604" y="2"/>
                    </a:lnTo>
                    <a:lnTo>
                      <a:pt x="599" y="6"/>
                    </a:lnTo>
                    <a:lnTo>
                      <a:pt x="585" y="6"/>
                    </a:lnTo>
                    <a:lnTo>
                      <a:pt x="575" y="13"/>
                    </a:lnTo>
                    <a:lnTo>
                      <a:pt x="564" y="19"/>
                    </a:lnTo>
                    <a:lnTo>
                      <a:pt x="557" y="24"/>
                    </a:lnTo>
                    <a:lnTo>
                      <a:pt x="552" y="29"/>
                    </a:lnTo>
                    <a:lnTo>
                      <a:pt x="547" y="30"/>
                    </a:lnTo>
                    <a:lnTo>
                      <a:pt x="543" y="35"/>
                    </a:lnTo>
                    <a:lnTo>
                      <a:pt x="536" y="32"/>
                    </a:lnTo>
                    <a:lnTo>
                      <a:pt x="531" y="35"/>
                    </a:lnTo>
                    <a:lnTo>
                      <a:pt x="526" y="35"/>
                    </a:lnTo>
                    <a:lnTo>
                      <a:pt x="492" y="60"/>
                    </a:lnTo>
                    <a:lnTo>
                      <a:pt x="488" y="66"/>
                    </a:lnTo>
                    <a:lnTo>
                      <a:pt x="489" y="68"/>
                    </a:lnTo>
                    <a:lnTo>
                      <a:pt x="489" y="71"/>
                    </a:lnTo>
                    <a:lnTo>
                      <a:pt x="486" y="79"/>
                    </a:lnTo>
                    <a:lnTo>
                      <a:pt x="482" y="83"/>
                    </a:lnTo>
                    <a:lnTo>
                      <a:pt x="478" y="82"/>
                    </a:lnTo>
                    <a:lnTo>
                      <a:pt x="475" y="78"/>
                    </a:lnTo>
                    <a:lnTo>
                      <a:pt x="456" y="79"/>
                    </a:lnTo>
                    <a:lnTo>
                      <a:pt x="454" y="81"/>
                    </a:lnTo>
                    <a:lnTo>
                      <a:pt x="449" y="87"/>
                    </a:lnTo>
                    <a:lnTo>
                      <a:pt x="446" y="88"/>
                    </a:lnTo>
                    <a:lnTo>
                      <a:pt x="440" y="88"/>
                    </a:lnTo>
                    <a:lnTo>
                      <a:pt x="433" y="86"/>
                    </a:lnTo>
                    <a:lnTo>
                      <a:pt x="429" y="88"/>
                    </a:lnTo>
                    <a:lnTo>
                      <a:pt x="427" y="92"/>
                    </a:lnTo>
                    <a:lnTo>
                      <a:pt x="423" y="94"/>
                    </a:lnTo>
                    <a:lnTo>
                      <a:pt x="421" y="95"/>
                    </a:lnTo>
                    <a:lnTo>
                      <a:pt x="414" y="94"/>
                    </a:lnTo>
                    <a:lnTo>
                      <a:pt x="411" y="95"/>
                    </a:lnTo>
                    <a:lnTo>
                      <a:pt x="407" y="93"/>
                    </a:lnTo>
                    <a:lnTo>
                      <a:pt x="395" y="93"/>
                    </a:lnTo>
                    <a:lnTo>
                      <a:pt x="390" y="92"/>
                    </a:lnTo>
                    <a:lnTo>
                      <a:pt x="385" y="92"/>
                    </a:lnTo>
                    <a:lnTo>
                      <a:pt x="370" y="83"/>
                    </a:lnTo>
                    <a:lnTo>
                      <a:pt x="360" y="81"/>
                    </a:lnTo>
                    <a:lnTo>
                      <a:pt x="342" y="73"/>
                    </a:lnTo>
                    <a:lnTo>
                      <a:pt x="337" y="76"/>
                    </a:lnTo>
                    <a:lnTo>
                      <a:pt x="333" y="79"/>
                    </a:lnTo>
                    <a:lnTo>
                      <a:pt x="326" y="78"/>
                    </a:lnTo>
                    <a:lnTo>
                      <a:pt x="322" y="79"/>
                    </a:lnTo>
                    <a:lnTo>
                      <a:pt x="321" y="82"/>
                    </a:lnTo>
                    <a:lnTo>
                      <a:pt x="320" y="90"/>
                    </a:lnTo>
                    <a:lnTo>
                      <a:pt x="312" y="104"/>
                    </a:lnTo>
                    <a:lnTo>
                      <a:pt x="312" y="106"/>
                    </a:lnTo>
                    <a:lnTo>
                      <a:pt x="321" y="106"/>
                    </a:lnTo>
                    <a:lnTo>
                      <a:pt x="323" y="111"/>
                    </a:lnTo>
                    <a:lnTo>
                      <a:pt x="323" y="115"/>
                    </a:lnTo>
                    <a:lnTo>
                      <a:pt x="319" y="117"/>
                    </a:lnTo>
                    <a:lnTo>
                      <a:pt x="317" y="119"/>
                    </a:lnTo>
                    <a:lnTo>
                      <a:pt x="317" y="122"/>
                    </a:lnTo>
                    <a:lnTo>
                      <a:pt x="320" y="126"/>
                    </a:lnTo>
                    <a:lnTo>
                      <a:pt x="322" y="127"/>
                    </a:lnTo>
                    <a:lnTo>
                      <a:pt x="333" y="126"/>
                    </a:lnTo>
                    <a:lnTo>
                      <a:pt x="336" y="129"/>
                    </a:lnTo>
                    <a:lnTo>
                      <a:pt x="337" y="132"/>
                    </a:lnTo>
                    <a:lnTo>
                      <a:pt x="337" y="133"/>
                    </a:lnTo>
                    <a:lnTo>
                      <a:pt x="332" y="138"/>
                    </a:lnTo>
                    <a:lnTo>
                      <a:pt x="326" y="141"/>
                    </a:lnTo>
                    <a:lnTo>
                      <a:pt x="325" y="147"/>
                    </a:lnTo>
                    <a:lnTo>
                      <a:pt x="337" y="158"/>
                    </a:lnTo>
                    <a:lnTo>
                      <a:pt x="337" y="164"/>
                    </a:lnTo>
                    <a:lnTo>
                      <a:pt x="336" y="169"/>
                    </a:lnTo>
                    <a:lnTo>
                      <a:pt x="322" y="178"/>
                    </a:lnTo>
                    <a:lnTo>
                      <a:pt x="321" y="181"/>
                    </a:lnTo>
                    <a:lnTo>
                      <a:pt x="330" y="185"/>
                    </a:lnTo>
                    <a:lnTo>
                      <a:pt x="333" y="194"/>
                    </a:lnTo>
                    <a:lnTo>
                      <a:pt x="343" y="200"/>
                    </a:lnTo>
                    <a:lnTo>
                      <a:pt x="342" y="207"/>
                    </a:lnTo>
                    <a:lnTo>
                      <a:pt x="349" y="208"/>
                    </a:lnTo>
                    <a:lnTo>
                      <a:pt x="352" y="212"/>
                    </a:lnTo>
                    <a:lnTo>
                      <a:pt x="358" y="210"/>
                    </a:lnTo>
                    <a:lnTo>
                      <a:pt x="363" y="211"/>
                    </a:lnTo>
                    <a:lnTo>
                      <a:pt x="363" y="216"/>
                    </a:lnTo>
                    <a:lnTo>
                      <a:pt x="362" y="222"/>
                    </a:lnTo>
                    <a:lnTo>
                      <a:pt x="365" y="229"/>
                    </a:lnTo>
                    <a:lnTo>
                      <a:pt x="366" y="230"/>
                    </a:lnTo>
                    <a:lnTo>
                      <a:pt x="384" y="232"/>
                    </a:lnTo>
                    <a:lnTo>
                      <a:pt x="389" y="235"/>
                    </a:lnTo>
                    <a:lnTo>
                      <a:pt x="394" y="234"/>
                    </a:lnTo>
                    <a:lnTo>
                      <a:pt x="400" y="242"/>
                    </a:lnTo>
                    <a:lnTo>
                      <a:pt x="398" y="246"/>
                    </a:lnTo>
                    <a:lnTo>
                      <a:pt x="401" y="250"/>
                    </a:lnTo>
                    <a:lnTo>
                      <a:pt x="396" y="255"/>
                    </a:lnTo>
                    <a:lnTo>
                      <a:pt x="394" y="259"/>
                    </a:lnTo>
                    <a:lnTo>
                      <a:pt x="386" y="260"/>
                    </a:lnTo>
                    <a:lnTo>
                      <a:pt x="382" y="260"/>
                    </a:lnTo>
                    <a:lnTo>
                      <a:pt x="380" y="259"/>
                    </a:lnTo>
                    <a:lnTo>
                      <a:pt x="375" y="260"/>
                    </a:lnTo>
                    <a:lnTo>
                      <a:pt x="373" y="262"/>
                    </a:lnTo>
                    <a:lnTo>
                      <a:pt x="362" y="267"/>
                    </a:lnTo>
                    <a:lnTo>
                      <a:pt x="358" y="275"/>
                    </a:lnTo>
                    <a:lnTo>
                      <a:pt x="357" y="286"/>
                    </a:lnTo>
                    <a:lnTo>
                      <a:pt x="362" y="292"/>
                    </a:lnTo>
                    <a:lnTo>
                      <a:pt x="360" y="297"/>
                    </a:lnTo>
                    <a:lnTo>
                      <a:pt x="363" y="298"/>
                    </a:lnTo>
                    <a:lnTo>
                      <a:pt x="364" y="301"/>
                    </a:lnTo>
                    <a:lnTo>
                      <a:pt x="363" y="304"/>
                    </a:lnTo>
                    <a:lnTo>
                      <a:pt x="358" y="308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9" y="318"/>
                    </a:lnTo>
                    <a:lnTo>
                      <a:pt x="369" y="318"/>
                    </a:lnTo>
                    <a:lnTo>
                      <a:pt x="371" y="324"/>
                    </a:lnTo>
                    <a:lnTo>
                      <a:pt x="369" y="326"/>
                    </a:lnTo>
                    <a:lnTo>
                      <a:pt x="365" y="328"/>
                    </a:lnTo>
                    <a:lnTo>
                      <a:pt x="362" y="326"/>
                    </a:lnTo>
                    <a:lnTo>
                      <a:pt x="359" y="324"/>
                    </a:lnTo>
                    <a:lnTo>
                      <a:pt x="357" y="331"/>
                    </a:lnTo>
                    <a:lnTo>
                      <a:pt x="343" y="336"/>
                    </a:lnTo>
                    <a:lnTo>
                      <a:pt x="331" y="352"/>
                    </a:lnTo>
                    <a:lnTo>
                      <a:pt x="326" y="355"/>
                    </a:lnTo>
                    <a:lnTo>
                      <a:pt x="321" y="361"/>
                    </a:lnTo>
                    <a:lnTo>
                      <a:pt x="317" y="366"/>
                    </a:lnTo>
                    <a:lnTo>
                      <a:pt x="316" y="372"/>
                    </a:lnTo>
                    <a:lnTo>
                      <a:pt x="317" y="380"/>
                    </a:lnTo>
                    <a:lnTo>
                      <a:pt x="314" y="388"/>
                    </a:lnTo>
                    <a:lnTo>
                      <a:pt x="305" y="393"/>
                    </a:lnTo>
                    <a:lnTo>
                      <a:pt x="298" y="393"/>
                    </a:lnTo>
                    <a:lnTo>
                      <a:pt x="292" y="398"/>
                    </a:lnTo>
                    <a:lnTo>
                      <a:pt x="287" y="406"/>
                    </a:lnTo>
                    <a:lnTo>
                      <a:pt x="283" y="417"/>
                    </a:lnTo>
                    <a:lnTo>
                      <a:pt x="277" y="428"/>
                    </a:lnTo>
                    <a:lnTo>
                      <a:pt x="262" y="450"/>
                    </a:lnTo>
                    <a:lnTo>
                      <a:pt x="256" y="457"/>
                    </a:lnTo>
                    <a:lnTo>
                      <a:pt x="244" y="464"/>
                    </a:lnTo>
                    <a:lnTo>
                      <a:pt x="233" y="474"/>
                    </a:lnTo>
                    <a:lnTo>
                      <a:pt x="229" y="479"/>
                    </a:lnTo>
                    <a:lnTo>
                      <a:pt x="219" y="495"/>
                    </a:lnTo>
                    <a:lnTo>
                      <a:pt x="212" y="504"/>
                    </a:lnTo>
                    <a:lnTo>
                      <a:pt x="204" y="519"/>
                    </a:lnTo>
                    <a:lnTo>
                      <a:pt x="199" y="522"/>
                    </a:lnTo>
                    <a:lnTo>
                      <a:pt x="195" y="523"/>
                    </a:lnTo>
                    <a:lnTo>
                      <a:pt x="172" y="523"/>
                    </a:lnTo>
                    <a:lnTo>
                      <a:pt x="169" y="524"/>
                    </a:lnTo>
                    <a:lnTo>
                      <a:pt x="161" y="527"/>
                    </a:lnTo>
                    <a:lnTo>
                      <a:pt x="156" y="533"/>
                    </a:lnTo>
                    <a:lnTo>
                      <a:pt x="152" y="534"/>
                    </a:lnTo>
                    <a:lnTo>
                      <a:pt x="149" y="533"/>
                    </a:lnTo>
                    <a:lnTo>
                      <a:pt x="147" y="528"/>
                    </a:lnTo>
                    <a:lnTo>
                      <a:pt x="139" y="514"/>
                    </a:lnTo>
                    <a:lnTo>
                      <a:pt x="136" y="512"/>
                    </a:lnTo>
                    <a:lnTo>
                      <a:pt x="132" y="513"/>
                    </a:lnTo>
                    <a:lnTo>
                      <a:pt x="122" y="522"/>
                    </a:lnTo>
                    <a:lnTo>
                      <a:pt x="118" y="528"/>
                    </a:lnTo>
                    <a:lnTo>
                      <a:pt x="107" y="538"/>
                    </a:lnTo>
                    <a:lnTo>
                      <a:pt x="93" y="556"/>
                    </a:lnTo>
                    <a:lnTo>
                      <a:pt x="85" y="563"/>
                    </a:lnTo>
                    <a:lnTo>
                      <a:pt x="83" y="570"/>
                    </a:lnTo>
                    <a:lnTo>
                      <a:pt x="79" y="588"/>
                    </a:lnTo>
                    <a:lnTo>
                      <a:pt x="79" y="593"/>
                    </a:lnTo>
                    <a:lnTo>
                      <a:pt x="81" y="598"/>
                    </a:lnTo>
                    <a:lnTo>
                      <a:pt x="88" y="601"/>
                    </a:lnTo>
                    <a:lnTo>
                      <a:pt x="94" y="600"/>
                    </a:lnTo>
                    <a:lnTo>
                      <a:pt x="101" y="603"/>
                    </a:lnTo>
                    <a:lnTo>
                      <a:pt x="111" y="603"/>
                    </a:lnTo>
                    <a:lnTo>
                      <a:pt x="113" y="604"/>
                    </a:lnTo>
                    <a:lnTo>
                      <a:pt x="117" y="608"/>
                    </a:lnTo>
                    <a:lnTo>
                      <a:pt x="118" y="611"/>
                    </a:lnTo>
                    <a:lnTo>
                      <a:pt x="118" y="616"/>
                    </a:lnTo>
                    <a:lnTo>
                      <a:pt x="112" y="636"/>
                    </a:lnTo>
                    <a:lnTo>
                      <a:pt x="112" y="641"/>
                    </a:lnTo>
                    <a:lnTo>
                      <a:pt x="113" y="646"/>
                    </a:lnTo>
                    <a:lnTo>
                      <a:pt x="123" y="657"/>
                    </a:lnTo>
                    <a:lnTo>
                      <a:pt x="127" y="658"/>
                    </a:lnTo>
                    <a:lnTo>
                      <a:pt x="137" y="654"/>
                    </a:lnTo>
                    <a:lnTo>
                      <a:pt x="139" y="655"/>
                    </a:lnTo>
                    <a:lnTo>
                      <a:pt x="142" y="658"/>
                    </a:lnTo>
                    <a:lnTo>
                      <a:pt x="142" y="669"/>
                    </a:lnTo>
                    <a:lnTo>
                      <a:pt x="143" y="678"/>
                    </a:lnTo>
                    <a:lnTo>
                      <a:pt x="148" y="685"/>
                    </a:lnTo>
                    <a:lnTo>
                      <a:pt x="150" y="692"/>
                    </a:lnTo>
                    <a:lnTo>
                      <a:pt x="155" y="698"/>
                    </a:lnTo>
                    <a:lnTo>
                      <a:pt x="160" y="703"/>
                    </a:lnTo>
                    <a:lnTo>
                      <a:pt x="160" y="706"/>
                    </a:lnTo>
                    <a:lnTo>
                      <a:pt x="164" y="711"/>
                    </a:lnTo>
                    <a:lnTo>
                      <a:pt x="165" y="714"/>
                    </a:lnTo>
                    <a:lnTo>
                      <a:pt x="160" y="716"/>
                    </a:lnTo>
                    <a:lnTo>
                      <a:pt x="160" y="718"/>
                    </a:lnTo>
                    <a:lnTo>
                      <a:pt x="160" y="728"/>
                    </a:lnTo>
                    <a:lnTo>
                      <a:pt x="159" y="732"/>
                    </a:lnTo>
                    <a:lnTo>
                      <a:pt x="166" y="733"/>
                    </a:lnTo>
                    <a:lnTo>
                      <a:pt x="166" y="735"/>
                    </a:lnTo>
                    <a:lnTo>
                      <a:pt x="159" y="735"/>
                    </a:lnTo>
                    <a:lnTo>
                      <a:pt x="154" y="739"/>
                    </a:lnTo>
                    <a:lnTo>
                      <a:pt x="154" y="741"/>
                    </a:lnTo>
                    <a:lnTo>
                      <a:pt x="150" y="743"/>
                    </a:lnTo>
                    <a:lnTo>
                      <a:pt x="147" y="743"/>
                    </a:lnTo>
                    <a:lnTo>
                      <a:pt x="140" y="743"/>
                    </a:lnTo>
                    <a:lnTo>
                      <a:pt x="139" y="740"/>
                    </a:lnTo>
                    <a:lnTo>
                      <a:pt x="138" y="739"/>
                    </a:lnTo>
                    <a:lnTo>
                      <a:pt x="139" y="733"/>
                    </a:lnTo>
                    <a:lnTo>
                      <a:pt x="139" y="732"/>
                    </a:lnTo>
                    <a:lnTo>
                      <a:pt x="132" y="730"/>
                    </a:lnTo>
                    <a:lnTo>
                      <a:pt x="127" y="734"/>
                    </a:lnTo>
                    <a:lnTo>
                      <a:pt x="115" y="738"/>
                    </a:lnTo>
                    <a:lnTo>
                      <a:pt x="111" y="745"/>
                    </a:lnTo>
                    <a:lnTo>
                      <a:pt x="110" y="746"/>
                    </a:lnTo>
                    <a:lnTo>
                      <a:pt x="107" y="746"/>
                    </a:lnTo>
                    <a:lnTo>
                      <a:pt x="93" y="746"/>
                    </a:lnTo>
                    <a:lnTo>
                      <a:pt x="84" y="739"/>
                    </a:lnTo>
                    <a:lnTo>
                      <a:pt x="78" y="741"/>
                    </a:lnTo>
                    <a:lnTo>
                      <a:pt x="74" y="739"/>
                    </a:lnTo>
                    <a:lnTo>
                      <a:pt x="62" y="740"/>
                    </a:lnTo>
                    <a:lnTo>
                      <a:pt x="58" y="739"/>
                    </a:lnTo>
                    <a:lnTo>
                      <a:pt x="52" y="740"/>
                    </a:lnTo>
                    <a:lnTo>
                      <a:pt x="48" y="739"/>
                    </a:lnTo>
                    <a:lnTo>
                      <a:pt x="47" y="740"/>
                    </a:lnTo>
                    <a:lnTo>
                      <a:pt x="46" y="740"/>
                    </a:lnTo>
                    <a:lnTo>
                      <a:pt x="43" y="735"/>
                    </a:lnTo>
                    <a:lnTo>
                      <a:pt x="41" y="735"/>
                    </a:lnTo>
                    <a:lnTo>
                      <a:pt x="40" y="740"/>
                    </a:lnTo>
                    <a:lnTo>
                      <a:pt x="40" y="757"/>
                    </a:lnTo>
                    <a:lnTo>
                      <a:pt x="20" y="757"/>
                    </a:lnTo>
                    <a:lnTo>
                      <a:pt x="16" y="759"/>
                    </a:lnTo>
                    <a:lnTo>
                      <a:pt x="11" y="757"/>
                    </a:lnTo>
                    <a:lnTo>
                      <a:pt x="9" y="762"/>
                    </a:lnTo>
                    <a:lnTo>
                      <a:pt x="7" y="764"/>
                    </a:lnTo>
                    <a:lnTo>
                      <a:pt x="5" y="767"/>
                    </a:lnTo>
                    <a:lnTo>
                      <a:pt x="0" y="771"/>
                    </a:lnTo>
                    <a:lnTo>
                      <a:pt x="0" y="773"/>
                    </a:lnTo>
                    <a:lnTo>
                      <a:pt x="2" y="782"/>
                    </a:lnTo>
                    <a:lnTo>
                      <a:pt x="9" y="782"/>
                    </a:lnTo>
                    <a:lnTo>
                      <a:pt x="13" y="791"/>
                    </a:lnTo>
                    <a:lnTo>
                      <a:pt x="27" y="809"/>
                    </a:lnTo>
                    <a:lnTo>
                      <a:pt x="37" y="820"/>
                    </a:lnTo>
                    <a:lnTo>
                      <a:pt x="47" y="825"/>
                    </a:lnTo>
                    <a:lnTo>
                      <a:pt x="67" y="827"/>
                    </a:lnTo>
                    <a:lnTo>
                      <a:pt x="89" y="825"/>
                    </a:lnTo>
                    <a:lnTo>
                      <a:pt x="105" y="821"/>
                    </a:lnTo>
                    <a:lnTo>
                      <a:pt x="113" y="818"/>
                    </a:lnTo>
                    <a:lnTo>
                      <a:pt x="117" y="810"/>
                    </a:lnTo>
                    <a:lnTo>
                      <a:pt x="122" y="808"/>
                    </a:lnTo>
                    <a:lnTo>
                      <a:pt x="124" y="814"/>
                    </a:lnTo>
                    <a:lnTo>
                      <a:pt x="117" y="834"/>
                    </a:lnTo>
                    <a:lnTo>
                      <a:pt x="106" y="843"/>
                    </a:lnTo>
                    <a:lnTo>
                      <a:pt x="96" y="850"/>
                    </a:lnTo>
                    <a:lnTo>
                      <a:pt x="84" y="852"/>
                    </a:lnTo>
                    <a:lnTo>
                      <a:pt x="70" y="854"/>
                    </a:lnTo>
                    <a:lnTo>
                      <a:pt x="59" y="857"/>
                    </a:lnTo>
                    <a:lnTo>
                      <a:pt x="51" y="850"/>
                    </a:lnTo>
                    <a:lnTo>
                      <a:pt x="47" y="854"/>
                    </a:lnTo>
                    <a:lnTo>
                      <a:pt x="50" y="870"/>
                    </a:lnTo>
                    <a:lnTo>
                      <a:pt x="90" y="911"/>
                    </a:lnTo>
                    <a:lnTo>
                      <a:pt x="104" y="926"/>
                    </a:lnTo>
                    <a:lnTo>
                      <a:pt x="124" y="944"/>
                    </a:lnTo>
                    <a:lnTo>
                      <a:pt x="131" y="945"/>
                    </a:lnTo>
                    <a:lnTo>
                      <a:pt x="156" y="947"/>
                    </a:lnTo>
                    <a:lnTo>
                      <a:pt x="167" y="944"/>
                    </a:lnTo>
                    <a:lnTo>
                      <a:pt x="174" y="943"/>
                    </a:lnTo>
                    <a:lnTo>
                      <a:pt x="183" y="936"/>
                    </a:lnTo>
                    <a:lnTo>
                      <a:pt x="190" y="936"/>
                    </a:lnTo>
                    <a:lnTo>
                      <a:pt x="207" y="924"/>
                    </a:lnTo>
                    <a:lnTo>
                      <a:pt x="213" y="916"/>
                    </a:lnTo>
                    <a:lnTo>
                      <a:pt x="218" y="906"/>
                    </a:lnTo>
                    <a:lnTo>
                      <a:pt x="219" y="879"/>
                    </a:lnTo>
                    <a:lnTo>
                      <a:pt x="222" y="867"/>
                    </a:lnTo>
                    <a:lnTo>
                      <a:pt x="224" y="852"/>
                    </a:lnTo>
                    <a:lnTo>
                      <a:pt x="226" y="856"/>
                    </a:lnTo>
                    <a:lnTo>
                      <a:pt x="229" y="857"/>
                    </a:lnTo>
                    <a:lnTo>
                      <a:pt x="258" y="858"/>
                    </a:lnTo>
                    <a:lnTo>
                      <a:pt x="260" y="859"/>
                    </a:lnTo>
                    <a:lnTo>
                      <a:pt x="253" y="866"/>
                    </a:lnTo>
                    <a:lnTo>
                      <a:pt x="242" y="866"/>
                    </a:lnTo>
                    <a:lnTo>
                      <a:pt x="239" y="879"/>
                    </a:lnTo>
                    <a:lnTo>
                      <a:pt x="241" y="880"/>
                    </a:lnTo>
                    <a:lnTo>
                      <a:pt x="240" y="891"/>
                    </a:lnTo>
                    <a:lnTo>
                      <a:pt x="242" y="894"/>
                    </a:lnTo>
                    <a:lnTo>
                      <a:pt x="249" y="897"/>
                    </a:lnTo>
                    <a:lnTo>
                      <a:pt x="242" y="911"/>
                    </a:lnTo>
                    <a:lnTo>
                      <a:pt x="242" y="922"/>
                    </a:lnTo>
                    <a:lnTo>
                      <a:pt x="242" y="924"/>
                    </a:lnTo>
                    <a:lnTo>
                      <a:pt x="246" y="924"/>
                    </a:lnTo>
                    <a:lnTo>
                      <a:pt x="249" y="928"/>
                    </a:lnTo>
                    <a:lnTo>
                      <a:pt x="249" y="934"/>
                    </a:lnTo>
                    <a:lnTo>
                      <a:pt x="255" y="952"/>
                    </a:lnTo>
                    <a:lnTo>
                      <a:pt x="256" y="963"/>
                    </a:lnTo>
                    <a:lnTo>
                      <a:pt x="256" y="971"/>
                    </a:lnTo>
                    <a:lnTo>
                      <a:pt x="250" y="987"/>
                    </a:lnTo>
                    <a:lnTo>
                      <a:pt x="247" y="998"/>
                    </a:lnTo>
                    <a:lnTo>
                      <a:pt x="247" y="1009"/>
                    </a:lnTo>
                    <a:lnTo>
                      <a:pt x="251" y="1028"/>
                    </a:lnTo>
                    <a:lnTo>
                      <a:pt x="253" y="1031"/>
                    </a:lnTo>
                    <a:lnTo>
                      <a:pt x="253" y="1047"/>
                    </a:lnTo>
                    <a:lnTo>
                      <a:pt x="257" y="1044"/>
                    </a:lnTo>
                    <a:lnTo>
                      <a:pt x="261" y="1041"/>
                    </a:lnTo>
                    <a:lnTo>
                      <a:pt x="262" y="1045"/>
                    </a:lnTo>
                    <a:lnTo>
                      <a:pt x="263" y="1052"/>
                    </a:lnTo>
                    <a:lnTo>
                      <a:pt x="261" y="1056"/>
                    </a:lnTo>
                    <a:lnTo>
                      <a:pt x="261" y="1060"/>
                    </a:lnTo>
                    <a:lnTo>
                      <a:pt x="260" y="1065"/>
                    </a:lnTo>
                    <a:lnTo>
                      <a:pt x="257" y="1084"/>
                    </a:lnTo>
                    <a:lnTo>
                      <a:pt x="263" y="1093"/>
                    </a:lnTo>
                    <a:lnTo>
                      <a:pt x="262" y="1096"/>
                    </a:lnTo>
                    <a:lnTo>
                      <a:pt x="265" y="1114"/>
                    </a:lnTo>
                    <a:lnTo>
                      <a:pt x="266" y="1114"/>
                    </a:lnTo>
                    <a:lnTo>
                      <a:pt x="273" y="1139"/>
                    </a:lnTo>
                    <a:lnTo>
                      <a:pt x="276" y="1147"/>
                    </a:lnTo>
                    <a:lnTo>
                      <a:pt x="276" y="1157"/>
                    </a:lnTo>
                    <a:lnTo>
                      <a:pt x="278" y="1163"/>
                    </a:lnTo>
                    <a:lnTo>
                      <a:pt x="282" y="1192"/>
                    </a:lnTo>
                    <a:lnTo>
                      <a:pt x="284" y="1201"/>
                    </a:lnTo>
                    <a:lnTo>
                      <a:pt x="289" y="1212"/>
                    </a:lnTo>
                    <a:lnTo>
                      <a:pt x="293" y="1214"/>
                    </a:lnTo>
                    <a:lnTo>
                      <a:pt x="295" y="1225"/>
                    </a:lnTo>
                    <a:lnTo>
                      <a:pt x="304" y="12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2" name="Freeform 100"/>
              <p:cNvSpPr>
                <a:spLocks noChangeAspect="1"/>
              </p:cNvSpPr>
              <p:nvPr/>
            </p:nvSpPr>
            <p:spPr bwMode="gray">
              <a:xfrm>
                <a:off x="3183" y="2052"/>
                <a:ext cx="184" cy="168"/>
              </a:xfrm>
              <a:custGeom>
                <a:avLst/>
                <a:gdLst/>
                <a:ahLst/>
                <a:cxnLst>
                  <a:cxn ang="0">
                    <a:pos x="106" y="668"/>
                  </a:cxn>
                  <a:cxn ang="0">
                    <a:pos x="108" y="599"/>
                  </a:cxn>
                  <a:cxn ang="0">
                    <a:pos x="0" y="475"/>
                  </a:cxn>
                  <a:cxn ang="0">
                    <a:pos x="109" y="492"/>
                  </a:cxn>
                  <a:cxn ang="0">
                    <a:pos x="187" y="487"/>
                  </a:cxn>
                  <a:cxn ang="0">
                    <a:pos x="302" y="458"/>
                  </a:cxn>
                  <a:cxn ang="0">
                    <a:pos x="325" y="378"/>
                  </a:cxn>
                  <a:cxn ang="0">
                    <a:pos x="379" y="373"/>
                  </a:cxn>
                  <a:cxn ang="0">
                    <a:pos x="405" y="346"/>
                  </a:cxn>
                  <a:cxn ang="0">
                    <a:pos x="435" y="356"/>
                  </a:cxn>
                  <a:cxn ang="0">
                    <a:pos x="464" y="297"/>
                  </a:cxn>
                  <a:cxn ang="0">
                    <a:pos x="490" y="258"/>
                  </a:cxn>
                  <a:cxn ang="0">
                    <a:pos x="506" y="218"/>
                  </a:cxn>
                  <a:cxn ang="0">
                    <a:pos x="549" y="202"/>
                  </a:cxn>
                  <a:cxn ang="0">
                    <a:pos x="561" y="163"/>
                  </a:cxn>
                  <a:cxn ang="0">
                    <a:pos x="588" y="114"/>
                  </a:cxn>
                  <a:cxn ang="0">
                    <a:pos x="570" y="60"/>
                  </a:cxn>
                  <a:cxn ang="0">
                    <a:pos x="604" y="34"/>
                  </a:cxn>
                  <a:cxn ang="0">
                    <a:pos x="645" y="12"/>
                  </a:cxn>
                  <a:cxn ang="0">
                    <a:pos x="731" y="11"/>
                  </a:cxn>
                  <a:cxn ang="0">
                    <a:pos x="780" y="2"/>
                  </a:cxn>
                  <a:cxn ang="0">
                    <a:pos x="811" y="16"/>
                  </a:cxn>
                  <a:cxn ang="0">
                    <a:pos x="830" y="59"/>
                  </a:cxn>
                  <a:cxn ang="0">
                    <a:pos x="852" y="78"/>
                  </a:cxn>
                  <a:cxn ang="0">
                    <a:pos x="903" y="99"/>
                  </a:cxn>
                  <a:cxn ang="0">
                    <a:pos x="877" y="153"/>
                  </a:cxn>
                  <a:cxn ang="0">
                    <a:pos x="828" y="156"/>
                  </a:cxn>
                  <a:cxn ang="0">
                    <a:pos x="790" y="163"/>
                  </a:cxn>
                  <a:cxn ang="0">
                    <a:pos x="721" y="148"/>
                  </a:cxn>
                  <a:cxn ang="0">
                    <a:pos x="718" y="185"/>
                  </a:cxn>
                  <a:cxn ang="0">
                    <a:pos x="732" y="202"/>
                  </a:cxn>
                  <a:cxn ang="0">
                    <a:pos x="717" y="248"/>
                  </a:cxn>
                  <a:cxn ang="0">
                    <a:pos x="753" y="280"/>
                  </a:cxn>
                  <a:cxn ang="0">
                    <a:pos x="789" y="304"/>
                  </a:cxn>
                  <a:cxn ang="0">
                    <a:pos x="775" y="329"/>
                  </a:cxn>
                  <a:cxn ang="0">
                    <a:pos x="758" y="368"/>
                  </a:cxn>
                  <a:cxn ang="0">
                    <a:pos x="766" y="394"/>
                  </a:cxn>
                  <a:cxn ang="0">
                    <a:pos x="721" y="425"/>
                  </a:cxn>
                  <a:cxn ang="0">
                    <a:pos x="687" y="468"/>
                  </a:cxn>
                  <a:cxn ang="0">
                    <a:pos x="624" y="549"/>
                  </a:cxn>
                  <a:cxn ang="0">
                    <a:pos x="556" y="597"/>
                  </a:cxn>
                  <a:cxn ang="0">
                    <a:pos x="517" y="592"/>
                  </a:cxn>
                  <a:cxn ang="0">
                    <a:pos x="476" y="668"/>
                  </a:cxn>
                  <a:cxn ang="0">
                    <a:pos x="513" y="686"/>
                  </a:cxn>
                  <a:cxn ang="0">
                    <a:pos x="537" y="728"/>
                  </a:cxn>
                  <a:cxn ang="0">
                    <a:pos x="559" y="781"/>
                  </a:cxn>
                  <a:cxn ang="0">
                    <a:pos x="554" y="805"/>
                  </a:cxn>
                  <a:cxn ang="0">
                    <a:pos x="534" y="803"/>
                  </a:cxn>
                  <a:cxn ang="0">
                    <a:pos x="488" y="816"/>
                  </a:cxn>
                  <a:cxn ang="0">
                    <a:pos x="442" y="810"/>
                  </a:cxn>
                  <a:cxn ang="0">
                    <a:pos x="406" y="827"/>
                  </a:cxn>
                  <a:cxn ang="0">
                    <a:pos x="363" y="834"/>
                  </a:cxn>
                  <a:cxn ang="0">
                    <a:pos x="329" y="781"/>
                  </a:cxn>
                  <a:cxn ang="0">
                    <a:pos x="250" y="744"/>
                  </a:cxn>
                  <a:cxn ang="0">
                    <a:pos x="164" y="746"/>
                  </a:cxn>
                  <a:cxn ang="0">
                    <a:pos x="61" y="761"/>
                  </a:cxn>
                </a:cxnLst>
                <a:rect l="0" t="0" r="r" b="b"/>
                <a:pathLst>
                  <a:path w="921" h="842">
                    <a:moveTo>
                      <a:pt x="42" y="757"/>
                    </a:moveTo>
                    <a:lnTo>
                      <a:pt x="42" y="743"/>
                    </a:lnTo>
                    <a:lnTo>
                      <a:pt x="44" y="730"/>
                    </a:lnTo>
                    <a:lnTo>
                      <a:pt x="55" y="701"/>
                    </a:lnTo>
                    <a:lnTo>
                      <a:pt x="64" y="689"/>
                    </a:lnTo>
                    <a:lnTo>
                      <a:pt x="77" y="679"/>
                    </a:lnTo>
                    <a:lnTo>
                      <a:pt x="91" y="674"/>
                    </a:lnTo>
                    <a:lnTo>
                      <a:pt x="106" y="668"/>
                    </a:lnTo>
                    <a:lnTo>
                      <a:pt x="118" y="665"/>
                    </a:lnTo>
                    <a:lnTo>
                      <a:pt x="131" y="653"/>
                    </a:lnTo>
                    <a:lnTo>
                      <a:pt x="134" y="647"/>
                    </a:lnTo>
                    <a:lnTo>
                      <a:pt x="133" y="637"/>
                    </a:lnTo>
                    <a:lnTo>
                      <a:pt x="128" y="632"/>
                    </a:lnTo>
                    <a:lnTo>
                      <a:pt x="108" y="628"/>
                    </a:lnTo>
                    <a:lnTo>
                      <a:pt x="109" y="614"/>
                    </a:lnTo>
                    <a:lnTo>
                      <a:pt x="108" y="599"/>
                    </a:lnTo>
                    <a:lnTo>
                      <a:pt x="103" y="573"/>
                    </a:lnTo>
                    <a:lnTo>
                      <a:pt x="98" y="567"/>
                    </a:lnTo>
                    <a:lnTo>
                      <a:pt x="71" y="558"/>
                    </a:lnTo>
                    <a:lnTo>
                      <a:pt x="55" y="550"/>
                    </a:lnTo>
                    <a:lnTo>
                      <a:pt x="43" y="540"/>
                    </a:lnTo>
                    <a:lnTo>
                      <a:pt x="22" y="497"/>
                    </a:lnTo>
                    <a:lnTo>
                      <a:pt x="8" y="485"/>
                    </a:lnTo>
                    <a:lnTo>
                      <a:pt x="0" y="475"/>
                    </a:lnTo>
                    <a:lnTo>
                      <a:pt x="4" y="470"/>
                    </a:lnTo>
                    <a:lnTo>
                      <a:pt x="63" y="486"/>
                    </a:lnTo>
                    <a:lnTo>
                      <a:pt x="81" y="496"/>
                    </a:lnTo>
                    <a:lnTo>
                      <a:pt x="88" y="497"/>
                    </a:lnTo>
                    <a:lnTo>
                      <a:pt x="92" y="496"/>
                    </a:lnTo>
                    <a:lnTo>
                      <a:pt x="96" y="493"/>
                    </a:lnTo>
                    <a:lnTo>
                      <a:pt x="99" y="492"/>
                    </a:lnTo>
                    <a:lnTo>
                      <a:pt x="109" y="492"/>
                    </a:lnTo>
                    <a:lnTo>
                      <a:pt x="118" y="491"/>
                    </a:lnTo>
                    <a:lnTo>
                      <a:pt x="130" y="491"/>
                    </a:lnTo>
                    <a:lnTo>
                      <a:pt x="144" y="490"/>
                    </a:lnTo>
                    <a:lnTo>
                      <a:pt x="161" y="490"/>
                    </a:lnTo>
                    <a:lnTo>
                      <a:pt x="177" y="497"/>
                    </a:lnTo>
                    <a:lnTo>
                      <a:pt x="180" y="495"/>
                    </a:lnTo>
                    <a:lnTo>
                      <a:pt x="184" y="490"/>
                    </a:lnTo>
                    <a:lnTo>
                      <a:pt x="187" y="487"/>
                    </a:lnTo>
                    <a:lnTo>
                      <a:pt x="194" y="485"/>
                    </a:lnTo>
                    <a:lnTo>
                      <a:pt x="206" y="485"/>
                    </a:lnTo>
                    <a:lnTo>
                      <a:pt x="232" y="486"/>
                    </a:lnTo>
                    <a:lnTo>
                      <a:pt x="248" y="482"/>
                    </a:lnTo>
                    <a:lnTo>
                      <a:pt x="268" y="475"/>
                    </a:lnTo>
                    <a:lnTo>
                      <a:pt x="293" y="470"/>
                    </a:lnTo>
                    <a:lnTo>
                      <a:pt x="302" y="464"/>
                    </a:lnTo>
                    <a:lnTo>
                      <a:pt x="302" y="458"/>
                    </a:lnTo>
                    <a:lnTo>
                      <a:pt x="298" y="454"/>
                    </a:lnTo>
                    <a:lnTo>
                      <a:pt x="298" y="450"/>
                    </a:lnTo>
                    <a:lnTo>
                      <a:pt x="302" y="431"/>
                    </a:lnTo>
                    <a:lnTo>
                      <a:pt x="301" y="418"/>
                    </a:lnTo>
                    <a:lnTo>
                      <a:pt x="305" y="404"/>
                    </a:lnTo>
                    <a:lnTo>
                      <a:pt x="308" y="398"/>
                    </a:lnTo>
                    <a:lnTo>
                      <a:pt x="319" y="389"/>
                    </a:lnTo>
                    <a:lnTo>
                      <a:pt x="325" y="378"/>
                    </a:lnTo>
                    <a:lnTo>
                      <a:pt x="333" y="374"/>
                    </a:lnTo>
                    <a:lnTo>
                      <a:pt x="336" y="377"/>
                    </a:lnTo>
                    <a:lnTo>
                      <a:pt x="336" y="380"/>
                    </a:lnTo>
                    <a:lnTo>
                      <a:pt x="348" y="382"/>
                    </a:lnTo>
                    <a:lnTo>
                      <a:pt x="359" y="379"/>
                    </a:lnTo>
                    <a:lnTo>
                      <a:pt x="370" y="377"/>
                    </a:lnTo>
                    <a:lnTo>
                      <a:pt x="377" y="375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2" y="368"/>
                    </a:lnTo>
                    <a:lnTo>
                      <a:pt x="371" y="366"/>
                    </a:lnTo>
                    <a:lnTo>
                      <a:pt x="375" y="362"/>
                    </a:lnTo>
                    <a:lnTo>
                      <a:pt x="392" y="353"/>
                    </a:lnTo>
                    <a:lnTo>
                      <a:pt x="394" y="348"/>
                    </a:lnTo>
                    <a:lnTo>
                      <a:pt x="399" y="346"/>
                    </a:lnTo>
                    <a:lnTo>
                      <a:pt x="405" y="346"/>
                    </a:lnTo>
                    <a:lnTo>
                      <a:pt x="421" y="351"/>
                    </a:lnTo>
                    <a:lnTo>
                      <a:pt x="421" y="348"/>
                    </a:lnTo>
                    <a:lnTo>
                      <a:pt x="418" y="347"/>
                    </a:lnTo>
                    <a:lnTo>
                      <a:pt x="420" y="343"/>
                    </a:lnTo>
                    <a:lnTo>
                      <a:pt x="424" y="343"/>
                    </a:lnTo>
                    <a:lnTo>
                      <a:pt x="431" y="348"/>
                    </a:lnTo>
                    <a:lnTo>
                      <a:pt x="432" y="352"/>
                    </a:lnTo>
                    <a:lnTo>
                      <a:pt x="435" y="356"/>
                    </a:lnTo>
                    <a:lnTo>
                      <a:pt x="441" y="358"/>
                    </a:lnTo>
                    <a:lnTo>
                      <a:pt x="443" y="358"/>
                    </a:lnTo>
                    <a:lnTo>
                      <a:pt x="463" y="337"/>
                    </a:lnTo>
                    <a:lnTo>
                      <a:pt x="463" y="334"/>
                    </a:lnTo>
                    <a:lnTo>
                      <a:pt x="461" y="323"/>
                    </a:lnTo>
                    <a:lnTo>
                      <a:pt x="459" y="305"/>
                    </a:lnTo>
                    <a:lnTo>
                      <a:pt x="461" y="302"/>
                    </a:lnTo>
                    <a:lnTo>
                      <a:pt x="464" y="297"/>
                    </a:lnTo>
                    <a:lnTo>
                      <a:pt x="467" y="292"/>
                    </a:lnTo>
                    <a:lnTo>
                      <a:pt x="469" y="292"/>
                    </a:lnTo>
                    <a:lnTo>
                      <a:pt x="470" y="288"/>
                    </a:lnTo>
                    <a:lnTo>
                      <a:pt x="469" y="282"/>
                    </a:lnTo>
                    <a:lnTo>
                      <a:pt x="470" y="277"/>
                    </a:lnTo>
                    <a:lnTo>
                      <a:pt x="476" y="275"/>
                    </a:lnTo>
                    <a:lnTo>
                      <a:pt x="478" y="261"/>
                    </a:lnTo>
                    <a:lnTo>
                      <a:pt x="490" y="258"/>
                    </a:lnTo>
                    <a:lnTo>
                      <a:pt x="497" y="259"/>
                    </a:lnTo>
                    <a:lnTo>
                      <a:pt x="507" y="251"/>
                    </a:lnTo>
                    <a:lnTo>
                      <a:pt x="515" y="249"/>
                    </a:lnTo>
                    <a:lnTo>
                      <a:pt x="519" y="243"/>
                    </a:lnTo>
                    <a:lnTo>
                      <a:pt x="519" y="239"/>
                    </a:lnTo>
                    <a:lnTo>
                      <a:pt x="515" y="234"/>
                    </a:lnTo>
                    <a:lnTo>
                      <a:pt x="510" y="218"/>
                    </a:lnTo>
                    <a:lnTo>
                      <a:pt x="506" y="218"/>
                    </a:lnTo>
                    <a:lnTo>
                      <a:pt x="500" y="208"/>
                    </a:lnTo>
                    <a:lnTo>
                      <a:pt x="499" y="205"/>
                    </a:lnTo>
                    <a:lnTo>
                      <a:pt x="500" y="200"/>
                    </a:lnTo>
                    <a:lnTo>
                      <a:pt x="504" y="197"/>
                    </a:lnTo>
                    <a:lnTo>
                      <a:pt x="508" y="199"/>
                    </a:lnTo>
                    <a:lnTo>
                      <a:pt x="527" y="203"/>
                    </a:lnTo>
                    <a:lnTo>
                      <a:pt x="538" y="205"/>
                    </a:lnTo>
                    <a:lnTo>
                      <a:pt x="549" y="202"/>
                    </a:lnTo>
                    <a:lnTo>
                      <a:pt x="555" y="199"/>
                    </a:lnTo>
                    <a:lnTo>
                      <a:pt x="562" y="189"/>
                    </a:lnTo>
                    <a:lnTo>
                      <a:pt x="562" y="181"/>
                    </a:lnTo>
                    <a:lnTo>
                      <a:pt x="566" y="178"/>
                    </a:lnTo>
                    <a:lnTo>
                      <a:pt x="562" y="175"/>
                    </a:lnTo>
                    <a:lnTo>
                      <a:pt x="558" y="173"/>
                    </a:lnTo>
                    <a:lnTo>
                      <a:pt x="558" y="167"/>
                    </a:lnTo>
                    <a:lnTo>
                      <a:pt x="561" y="163"/>
                    </a:lnTo>
                    <a:lnTo>
                      <a:pt x="565" y="156"/>
                    </a:lnTo>
                    <a:lnTo>
                      <a:pt x="572" y="147"/>
                    </a:lnTo>
                    <a:lnTo>
                      <a:pt x="581" y="141"/>
                    </a:lnTo>
                    <a:lnTo>
                      <a:pt x="587" y="133"/>
                    </a:lnTo>
                    <a:lnTo>
                      <a:pt x="591" y="126"/>
                    </a:lnTo>
                    <a:lnTo>
                      <a:pt x="591" y="120"/>
                    </a:lnTo>
                    <a:lnTo>
                      <a:pt x="588" y="116"/>
                    </a:lnTo>
                    <a:lnTo>
                      <a:pt x="588" y="114"/>
                    </a:lnTo>
                    <a:lnTo>
                      <a:pt x="593" y="105"/>
                    </a:lnTo>
                    <a:lnTo>
                      <a:pt x="593" y="104"/>
                    </a:lnTo>
                    <a:lnTo>
                      <a:pt x="588" y="94"/>
                    </a:lnTo>
                    <a:lnTo>
                      <a:pt x="585" y="81"/>
                    </a:lnTo>
                    <a:lnTo>
                      <a:pt x="578" y="73"/>
                    </a:lnTo>
                    <a:lnTo>
                      <a:pt x="570" y="67"/>
                    </a:lnTo>
                    <a:lnTo>
                      <a:pt x="569" y="66"/>
                    </a:lnTo>
                    <a:lnTo>
                      <a:pt x="570" y="60"/>
                    </a:lnTo>
                    <a:lnTo>
                      <a:pt x="574" y="56"/>
                    </a:lnTo>
                    <a:lnTo>
                      <a:pt x="591" y="43"/>
                    </a:lnTo>
                    <a:lnTo>
                      <a:pt x="591" y="38"/>
                    </a:lnTo>
                    <a:lnTo>
                      <a:pt x="592" y="36"/>
                    </a:lnTo>
                    <a:lnTo>
                      <a:pt x="597" y="36"/>
                    </a:lnTo>
                    <a:lnTo>
                      <a:pt x="602" y="39"/>
                    </a:lnTo>
                    <a:lnTo>
                      <a:pt x="605" y="38"/>
                    </a:lnTo>
                    <a:lnTo>
                      <a:pt x="604" y="34"/>
                    </a:lnTo>
                    <a:lnTo>
                      <a:pt x="605" y="32"/>
                    </a:lnTo>
                    <a:lnTo>
                      <a:pt x="615" y="29"/>
                    </a:lnTo>
                    <a:lnTo>
                      <a:pt x="619" y="25"/>
                    </a:lnTo>
                    <a:lnTo>
                      <a:pt x="619" y="23"/>
                    </a:lnTo>
                    <a:lnTo>
                      <a:pt x="624" y="22"/>
                    </a:lnTo>
                    <a:lnTo>
                      <a:pt x="628" y="19"/>
                    </a:lnTo>
                    <a:lnTo>
                      <a:pt x="636" y="18"/>
                    </a:lnTo>
                    <a:lnTo>
                      <a:pt x="645" y="12"/>
                    </a:lnTo>
                    <a:lnTo>
                      <a:pt x="652" y="12"/>
                    </a:lnTo>
                    <a:lnTo>
                      <a:pt x="662" y="7"/>
                    </a:lnTo>
                    <a:lnTo>
                      <a:pt x="666" y="8"/>
                    </a:lnTo>
                    <a:lnTo>
                      <a:pt x="701" y="6"/>
                    </a:lnTo>
                    <a:lnTo>
                      <a:pt x="705" y="7"/>
                    </a:lnTo>
                    <a:lnTo>
                      <a:pt x="712" y="6"/>
                    </a:lnTo>
                    <a:lnTo>
                      <a:pt x="726" y="11"/>
                    </a:lnTo>
                    <a:lnTo>
                      <a:pt x="731" y="11"/>
                    </a:lnTo>
                    <a:lnTo>
                      <a:pt x="737" y="6"/>
                    </a:lnTo>
                    <a:lnTo>
                      <a:pt x="741" y="6"/>
                    </a:lnTo>
                    <a:lnTo>
                      <a:pt x="746" y="2"/>
                    </a:lnTo>
                    <a:lnTo>
                      <a:pt x="755" y="4"/>
                    </a:lnTo>
                    <a:lnTo>
                      <a:pt x="757" y="0"/>
                    </a:lnTo>
                    <a:lnTo>
                      <a:pt x="755" y="1"/>
                    </a:lnTo>
                    <a:lnTo>
                      <a:pt x="766" y="4"/>
                    </a:lnTo>
                    <a:lnTo>
                      <a:pt x="780" y="2"/>
                    </a:lnTo>
                    <a:lnTo>
                      <a:pt x="784" y="3"/>
                    </a:lnTo>
                    <a:lnTo>
                      <a:pt x="789" y="6"/>
                    </a:lnTo>
                    <a:lnTo>
                      <a:pt x="796" y="4"/>
                    </a:lnTo>
                    <a:lnTo>
                      <a:pt x="798" y="7"/>
                    </a:lnTo>
                    <a:lnTo>
                      <a:pt x="798" y="19"/>
                    </a:lnTo>
                    <a:lnTo>
                      <a:pt x="800" y="20"/>
                    </a:lnTo>
                    <a:lnTo>
                      <a:pt x="806" y="16"/>
                    </a:lnTo>
                    <a:lnTo>
                      <a:pt x="811" y="16"/>
                    </a:lnTo>
                    <a:lnTo>
                      <a:pt x="822" y="23"/>
                    </a:lnTo>
                    <a:lnTo>
                      <a:pt x="828" y="29"/>
                    </a:lnTo>
                    <a:lnTo>
                      <a:pt x="830" y="35"/>
                    </a:lnTo>
                    <a:lnTo>
                      <a:pt x="830" y="41"/>
                    </a:lnTo>
                    <a:lnTo>
                      <a:pt x="828" y="47"/>
                    </a:lnTo>
                    <a:lnTo>
                      <a:pt x="830" y="50"/>
                    </a:lnTo>
                    <a:lnTo>
                      <a:pt x="832" y="55"/>
                    </a:lnTo>
                    <a:lnTo>
                      <a:pt x="830" y="59"/>
                    </a:lnTo>
                    <a:lnTo>
                      <a:pt x="825" y="60"/>
                    </a:lnTo>
                    <a:lnTo>
                      <a:pt x="825" y="62"/>
                    </a:lnTo>
                    <a:lnTo>
                      <a:pt x="827" y="66"/>
                    </a:lnTo>
                    <a:lnTo>
                      <a:pt x="834" y="67"/>
                    </a:lnTo>
                    <a:lnTo>
                      <a:pt x="840" y="78"/>
                    </a:lnTo>
                    <a:lnTo>
                      <a:pt x="844" y="79"/>
                    </a:lnTo>
                    <a:lnTo>
                      <a:pt x="849" y="78"/>
                    </a:lnTo>
                    <a:lnTo>
                      <a:pt x="852" y="78"/>
                    </a:lnTo>
                    <a:lnTo>
                      <a:pt x="857" y="74"/>
                    </a:lnTo>
                    <a:lnTo>
                      <a:pt x="861" y="73"/>
                    </a:lnTo>
                    <a:lnTo>
                      <a:pt x="862" y="77"/>
                    </a:lnTo>
                    <a:lnTo>
                      <a:pt x="862" y="83"/>
                    </a:lnTo>
                    <a:lnTo>
                      <a:pt x="872" y="89"/>
                    </a:lnTo>
                    <a:lnTo>
                      <a:pt x="889" y="95"/>
                    </a:lnTo>
                    <a:lnTo>
                      <a:pt x="897" y="100"/>
                    </a:lnTo>
                    <a:lnTo>
                      <a:pt x="903" y="99"/>
                    </a:lnTo>
                    <a:lnTo>
                      <a:pt x="910" y="104"/>
                    </a:lnTo>
                    <a:lnTo>
                      <a:pt x="921" y="105"/>
                    </a:lnTo>
                    <a:lnTo>
                      <a:pt x="887" y="130"/>
                    </a:lnTo>
                    <a:lnTo>
                      <a:pt x="883" y="136"/>
                    </a:lnTo>
                    <a:lnTo>
                      <a:pt x="884" y="138"/>
                    </a:lnTo>
                    <a:lnTo>
                      <a:pt x="884" y="141"/>
                    </a:lnTo>
                    <a:lnTo>
                      <a:pt x="881" y="149"/>
                    </a:lnTo>
                    <a:lnTo>
                      <a:pt x="877" y="153"/>
                    </a:lnTo>
                    <a:lnTo>
                      <a:pt x="873" y="152"/>
                    </a:lnTo>
                    <a:lnTo>
                      <a:pt x="870" y="148"/>
                    </a:lnTo>
                    <a:lnTo>
                      <a:pt x="851" y="149"/>
                    </a:lnTo>
                    <a:lnTo>
                      <a:pt x="849" y="151"/>
                    </a:lnTo>
                    <a:lnTo>
                      <a:pt x="844" y="157"/>
                    </a:lnTo>
                    <a:lnTo>
                      <a:pt x="841" y="158"/>
                    </a:lnTo>
                    <a:lnTo>
                      <a:pt x="835" y="158"/>
                    </a:lnTo>
                    <a:lnTo>
                      <a:pt x="828" y="156"/>
                    </a:lnTo>
                    <a:lnTo>
                      <a:pt x="824" y="158"/>
                    </a:lnTo>
                    <a:lnTo>
                      <a:pt x="822" y="162"/>
                    </a:lnTo>
                    <a:lnTo>
                      <a:pt x="818" y="164"/>
                    </a:lnTo>
                    <a:lnTo>
                      <a:pt x="816" y="165"/>
                    </a:lnTo>
                    <a:lnTo>
                      <a:pt x="809" y="164"/>
                    </a:lnTo>
                    <a:lnTo>
                      <a:pt x="806" y="165"/>
                    </a:lnTo>
                    <a:lnTo>
                      <a:pt x="802" y="163"/>
                    </a:lnTo>
                    <a:lnTo>
                      <a:pt x="790" y="163"/>
                    </a:lnTo>
                    <a:lnTo>
                      <a:pt x="785" y="162"/>
                    </a:lnTo>
                    <a:lnTo>
                      <a:pt x="780" y="162"/>
                    </a:lnTo>
                    <a:lnTo>
                      <a:pt x="765" y="153"/>
                    </a:lnTo>
                    <a:lnTo>
                      <a:pt x="755" y="151"/>
                    </a:lnTo>
                    <a:lnTo>
                      <a:pt x="737" y="143"/>
                    </a:lnTo>
                    <a:lnTo>
                      <a:pt x="732" y="146"/>
                    </a:lnTo>
                    <a:lnTo>
                      <a:pt x="728" y="149"/>
                    </a:lnTo>
                    <a:lnTo>
                      <a:pt x="721" y="148"/>
                    </a:lnTo>
                    <a:lnTo>
                      <a:pt x="717" y="149"/>
                    </a:lnTo>
                    <a:lnTo>
                      <a:pt x="716" y="152"/>
                    </a:lnTo>
                    <a:lnTo>
                      <a:pt x="715" y="160"/>
                    </a:lnTo>
                    <a:lnTo>
                      <a:pt x="707" y="174"/>
                    </a:lnTo>
                    <a:lnTo>
                      <a:pt x="707" y="176"/>
                    </a:lnTo>
                    <a:lnTo>
                      <a:pt x="716" y="176"/>
                    </a:lnTo>
                    <a:lnTo>
                      <a:pt x="718" y="181"/>
                    </a:lnTo>
                    <a:lnTo>
                      <a:pt x="718" y="185"/>
                    </a:lnTo>
                    <a:lnTo>
                      <a:pt x="714" y="187"/>
                    </a:lnTo>
                    <a:lnTo>
                      <a:pt x="712" y="189"/>
                    </a:lnTo>
                    <a:lnTo>
                      <a:pt x="712" y="192"/>
                    </a:lnTo>
                    <a:lnTo>
                      <a:pt x="715" y="196"/>
                    </a:lnTo>
                    <a:lnTo>
                      <a:pt x="717" y="197"/>
                    </a:lnTo>
                    <a:lnTo>
                      <a:pt x="728" y="196"/>
                    </a:lnTo>
                    <a:lnTo>
                      <a:pt x="731" y="199"/>
                    </a:lnTo>
                    <a:lnTo>
                      <a:pt x="732" y="202"/>
                    </a:lnTo>
                    <a:lnTo>
                      <a:pt x="732" y="203"/>
                    </a:lnTo>
                    <a:lnTo>
                      <a:pt x="727" y="208"/>
                    </a:lnTo>
                    <a:lnTo>
                      <a:pt x="721" y="211"/>
                    </a:lnTo>
                    <a:lnTo>
                      <a:pt x="720" y="217"/>
                    </a:lnTo>
                    <a:lnTo>
                      <a:pt x="732" y="228"/>
                    </a:lnTo>
                    <a:lnTo>
                      <a:pt x="732" y="234"/>
                    </a:lnTo>
                    <a:lnTo>
                      <a:pt x="731" y="239"/>
                    </a:lnTo>
                    <a:lnTo>
                      <a:pt x="717" y="248"/>
                    </a:lnTo>
                    <a:lnTo>
                      <a:pt x="716" y="251"/>
                    </a:lnTo>
                    <a:lnTo>
                      <a:pt x="725" y="255"/>
                    </a:lnTo>
                    <a:lnTo>
                      <a:pt x="728" y="264"/>
                    </a:lnTo>
                    <a:lnTo>
                      <a:pt x="738" y="270"/>
                    </a:lnTo>
                    <a:lnTo>
                      <a:pt x="737" y="277"/>
                    </a:lnTo>
                    <a:lnTo>
                      <a:pt x="744" y="278"/>
                    </a:lnTo>
                    <a:lnTo>
                      <a:pt x="747" y="282"/>
                    </a:lnTo>
                    <a:lnTo>
                      <a:pt x="753" y="280"/>
                    </a:lnTo>
                    <a:lnTo>
                      <a:pt x="758" y="281"/>
                    </a:lnTo>
                    <a:lnTo>
                      <a:pt x="758" y="286"/>
                    </a:lnTo>
                    <a:lnTo>
                      <a:pt x="757" y="292"/>
                    </a:lnTo>
                    <a:lnTo>
                      <a:pt x="760" y="299"/>
                    </a:lnTo>
                    <a:lnTo>
                      <a:pt x="761" y="300"/>
                    </a:lnTo>
                    <a:lnTo>
                      <a:pt x="779" y="302"/>
                    </a:lnTo>
                    <a:lnTo>
                      <a:pt x="784" y="305"/>
                    </a:lnTo>
                    <a:lnTo>
                      <a:pt x="789" y="304"/>
                    </a:lnTo>
                    <a:lnTo>
                      <a:pt x="795" y="312"/>
                    </a:lnTo>
                    <a:lnTo>
                      <a:pt x="793" y="316"/>
                    </a:lnTo>
                    <a:lnTo>
                      <a:pt x="796" y="320"/>
                    </a:lnTo>
                    <a:lnTo>
                      <a:pt x="791" y="325"/>
                    </a:lnTo>
                    <a:lnTo>
                      <a:pt x="789" y="329"/>
                    </a:lnTo>
                    <a:lnTo>
                      <a:pt x="781" y="330"/>
                    </a:lnTo>
                    <a:lnTo>
                      <a:pt x="777" y="330"/>
                    </a:lnTo>
                    <a:lnTo>
                      <a:pt x="775" y="329"/>
                    </a:lnTo>
                    <a:lnTo>
                      <a:pt x="770" y="330"/>
                    </a:lnTo>
                    <a:lnTo>
                      <a:pt x="768" y="332"/>
                    </a:lnTo>
                    <a:lnTo>
                      <a:pt x="757" y="337"/>
                    </a:lnTo>
                    <a:lnTo>
                      <a:pt x="753" y="345"/>
                    </a:lnTo>
                    <a:lnTo>
                      <a:pt x="752" y="356"/>
                    </a:lnTo>
                    <a:lnTo>
                      <a:pt x="757" y="362"/>
                    </a:lnTo>
                    <a:lnTo>
                      <a:pt x="755" y="367"/>
                    </a:lnTo>
                    <a:lnTo>
                      <a:pt x="758" y="368"/>
                    </a:lnTo>
                    <a:lnTo>
                      <a:pt x="759" y="371"/>
                    </a:lnTo>
                    <a:lnTo>
                      <a:pt x="758" y="374"/>
                    </a:lnTo>
                    <a:lnTo>
                      <a:pt x="753" y="378"/>
                    </a:lnTo>
                    <a:lnTo>
                      <a:pt x="752" y="384"/>
                    </a:lnTo>
                    <a:lnTo>
                      <a:pt x="752" y="386"/>
                    </a:lnTo>
                    <a:lnTo>
                      <a:pt x="754" y="388"/>
                    </a:lnTo>
                    <a:lnTo>
                      <a:pt x="764" y="388"/>
                    </a:lnTo>
                    <a:lnTo>
                      <a:pt x="766" y="394"/>
                    </a:lnTo>
                    <a:lnTo>
                      <a:pt x="764" y="396"/>
                    </a:lnTo>
                    <a:lnTo>
                      <a:pt x="760" y="398"/>
                    </a:lnTo>
                    <a:lnTo>
                      <a:pt x="757" y="396"/>
                    </a:lnTo>
                    <a:lnTo>
                      <a:pt x="754" y="394"/>
                    </a:lnTo>
                    <a:lnTo>
                      <a:pt x="752" y="401"/>
                    </a:lnTo>
                    <a:lnTo>
                      <a:pt x="738" y="406"/>
                    </a:lnTo>
                    <a:lnTo>
                      <a:pt x="726" y="422"/>
                    </a:lnTo>
                    <a:lnTo>
                      <a:pt x="721" y="425"/>
                    </a:lnTo>
                    <a:lnTo>
                      <a:pt x="716" y="431"/>
                    </a:lnTo>
                    <a:lnTo>
                      <a:pt x="712" y="436"/>
                    </a:lnTo>
                    <a:lnTo>
                      <a:pt x="711" y="442"/>
                    </a:lnTo>
                    <a:lnTo>
                      <a:pt x="712" y="450"/>
                    </a:lnTo>
                    <a:lnTo>
                      <a:pt x="709" y="458"/>
                    </a:lnTo>
                    <a:lnTo>
                      <a:pt x="700" y="463"/>
                    </a:lnTo>
                    <a:lnTo>
                      <a:pt x="693" y="463"/>
                    </a:lnTo>
                    <a:lnTo>
                      <a:pt x="687" y="468"/>
                    </a:lnTo>
                    <a:lnTo>
                      <a:pt x="682" y="476"/>
                    </a:lnTo>
                    <a:lnTo>
                      <a:pt x="678" y="487"/>
                    </a:lnTo>
                    <a:lnTo>
                      <a:pt x="672" y="498"/>
                    </a:lnTo>
                    <a:lnTo>
                      <a:pt x="657" y="520"/>
                    </a:lnTo>
                    <a:lnTo>
                      <a:pt x="651" y="527"/>
                    </a:lnTo>
                    <a:lnTo>
                      <a:pt x="639" y="534"/>
                    </a:lnTo>
                    <a:lnTo>
                      <a:pt x="628" y="544"/>
                    </a:lnTo>
                    <a:lnTo>
                      <a:pt x="624" y="549"/>
                    </a:lnTo>
                    <a:lnTo>
                      <a:pt x="614" y="565"/>
                    </a:lnTo>
                    <a:lnTo>
                      <a:pt x="607" y="574"/>
                    </a:lnTo>
                    <a:lnTo>
                      <a:pt x="599" y="589"/>
                    </a:lnTo>
                    <a:lnTo>
                      <a:pt x="594" y="592"/>
                    </a:lnTo>
                    <a:lnTo>
                      <a:pt x="590" y="593"/>
                    </a:lnTo>
                    <a:lnTo>
                      <a:pt x="567" y="593"/>
                    </a:lnTo>
                    <a:lnTo>
                      <a:pt x="564" y="594"/>
                    </a:lnTo>
                    <a:lnTo>
                      <a:pt x="556" y="597"/>
                    </a:lnTo>
                    <a:lnTo>
                      <a:pt x="551" y="603"/>
                    </a:lnTo>
                    <a:lnTo>
                      <a:pt x="547" y="604"/>
                    </a:lnTo>
                    <a:lnTo>
                      <a:pt x="544" y="603"/>
                    </a:lnTo>
                    <a:lnTo>
                      <a:pt x="542" y="598"/>
                    </a:lnTo>
                    <a:lnTo>
                      <a:pt x="534" y="584"/>
                    </a:lnTo>
                    <a:lnTo>
                      <a:pt x="531" y="582"/>
                    </a:lnTo>
                    <a:lnTo>
                      <a:pt x="527" y="583"/>
                    </a:lnTo>
                    <a:lnTo>
                      <a:pt x="517" y="592"/>
                    </a:lnTo>
                    <a:lnTo>
                      <a:pt x="513" y="598"/>
                    </a:lnTo>
                    <a:lnTo>
                      <a:pt x="502" y="608"/>
                    </a:lnTo>
                    <a:lnTo>
                      <a:pt x="488" y="626"/>
                    </a:lnTo>
                    <a:lnTo>
                      <a:pt x="480" y="633"/>
                    </a:lnTo>
                    <a:lnTo>
                      <a:pt x="478" y="640"/>
                    </a:lnTo>
                    <a:lnTo>
                      <a:pt x="474" y="658"/>
                    </a:lnTo>
                    <a:lnTo>
                      <a:pt x="474" y="663"/>
                    </a:lnTo>
                    <a:lnTo>
                      <a:pt x="476" y="668"/>
                    </a:lnTo>
                    <a:lnTo>
                      <a:pt x="483" y="671"/>
                    </a:lnTo>
                    <a:lnTo>
                      <a:pt x="489" y="670"/>
                    </a:lnTo>
                    <a:lnTo>
                      <a:pt x="496" y="673"/>
                    </a:lnTo>
                    <a:lnTo>
                      <a:pt x="506" y="673"/>
                    </a:lnTo>
                    <a:lnTo>
                      <a:pt x="508" y="674"/>
                    </a:lnTo>
                    <a:lnTo>
                      <a:pt x="512" y="678"/>
                    </a:lnTo>
                    <a:lnTo>
                      <a:pt x="513" y="681"/>
                    </a:lnTo>
                    <a:lnTo>
                      <a:pt x="513" y="686"/>
                    </a:lnTo>
                    <a:lnTo>
                      <a:pt x="507" y="706"/>
                    </a:lnTo>
                    <a:lnTo>
                      <a:pt x="507" y="711"/>
                    </a:lnTo>
                    <a:lnTo>
                      <a:pt x="508" y="716"/>
                    </a:lnTo>
                    <a:lnTo>
                      <a:pt x="518" y="727"/>
                    </a:lnTo>
                    <a:lnTo>
                      <a:pt x="522" y="728"/>
                    </a:lnTo>
                    <a:lnTo>
                      <a:pt x="532" y="724"/>
                    </a:lnTo>
                    <a:lnTo>
                      <a:pt x="534" y="725"/>
                    </a:lnTo>
                    <a:lnTo>
                      <a:pt x="537" y="728"/>
                    </a:lnTo>
                    <a:lnTo>
                      <a:pt x="537" y="739"/>
                    </a:lnTo>
                    <a:lnTo>
                      <a:pt x="538" y="748"/>
                    </a:lnTo>
                    <a:lnTo>
                      <a:pt x="543" y="755"/>
                    </a:lnTo>
                    <a:lnTo>
                      <a:pt x="545" y="762"/>
                    </a:lnTo>
                    <a:lnTo>
                      <a:pt x="550" y="768"/>
                    </a:lnTo>
                    <a:lnTo>
                      <a:pt x="555" y="773"/>
                    </a:lnTo>
                    <a:lnTo>
                      <a:pt x="555" y="776"/>
                    </a:lnTo>
                    <a:lnTo>
                      <a:pt x="559" y="781"/>
                    </a:lnTo>
                    <a:lnTo>
                      <a:pt x="560" y="784"/>
                    </a:lnTo>
                    <a:lnTo>
                      <a:pt x="555" y="786"/>
                    </a:lnTo>
                    <a:lnTo>
                      <a:pt x="555" y="788"/>
                    </a:lnTo>
                    <a:lnTo>
                      <a:pt x="555" y="798"/>
                    </a:lnTo>
                    <a:lnTo>
                      <a:pt x="554" y="802"/>
                    </a:lnTo>
                    <a:lnTo>
                      <a:pt x="561" y="803"/>
                    </a:lnTo>
                    <a:lnTo>
                      <a:pt x="561" y="805"/>
                    </a:lnTo>
                    <a:lnTo>
                      <a:pt x="554" y="805"/>
                    </a:lnTo>
                    <a:lnTo>
                      <a:pt x="549" y="809"/>
                    </a:lnTo>
                    <a:lnTo>
                      <a:pt x="549" y="811"/>
                    </a:lnTo>
                    <a:lnTo>
                      <a:pt x="545" y="813"/>
                    </a:lnTo>
                    <a:lnTo>
                      <a:pt x="542" y="813"/>
                    </a:lnTo>
                    <a:lnTo>
                      <a:pt x="535" y="813"/>
                    </a:lnTo>
                    <a:lnTo>
                      <a:pt x="534" y="810"/>
                    </a:lnTo>
                    <a:lnTo>
                      <a:pt x="533" y="809"/>
                    </a:lnTo>
                    <a:lnTo>
                      <a:pt x="534" y="803"/>
                    </a:lnTo>
                    <a:lnTo>
                      <a:pt x="534" y="802"/>
                    </a:lnTo>
                    <a:lnTo>
                      <a:pt x="527" y="800"/>
                    </a:lnTo>
                    <a:lnTo>
                      <a:pt x="522" y="804"/>
                    </a:lnTo>
                    <a:lnTo>
                      <a:pt x="510" y="808"/>
                    </a:lnTo>
                    <a:lnTo>
                      <a:pt x="506" y="815"/>
                    </a:lnTo>
                    <a:lnTo>
                      <a:pt x="505" y="816"/>
                    </a:lnTo>
                    <a:lnTo>
                      <a:pt x="502" y="816"/>
                    </a:lnTo>
                    <a:lnTo>
                      <a:pt x="488" y="816"/>
                    </a:lnTo>
                    <a:lnTo>
                      <a:pt x="479" y="809"/>
                    </a:lnTo>
                    <a:lnTo>
                      <a:pt x="473" y="811"/>
                    </a:lnTo>
                    <a:lnTo>
                      <a:pt x="469" y="809"/>
                    </a:lnTo>
                    <a:lnTo>
                      <a:pt x="457" y="810"/>
                    </a:lnTo>
                    <a:lnTo>
                      <a:pt x="453" y="809"/>
                    </a:lnTo>
                    <a:lnTo>
                      <a:pt x="447" y="810"/>
                    </a:lnTo>
                    <a:lnTo>
                      <a:pt x="443" y="809"/>
                    </a:lnTo>
                    <a:lnTo>
                      <a:pt x="442" y="810"/>
                    </a:lnTo>
                    <a:lnTo>
                      <a:pt x="441" y="810"/>
                    </a:lnTo>
                    <a:lnTo>
                      <a:pt x="438" y="805"/>
                    </a:lnTo>
                    <a:lnTo>
                      <a:pt x="436" y="805"/>
                    </a:lnTo>
                    <a:lnTo>
                      <a:pt x="435" y="810"/>
                    </a:lnTo>
                    <a:lnTo>
                      <a:pt x="435" y="827"/>
                    </a:lnTo>
                    <a:lnTo>
                      <a:pt x="415" y="827"/>
                    </a:lnTo>
                    <a:lnTo>
                      <a:pt x="411" y="829"/>
                    </a:lnTo>
                    <a:lnTo>
                      <a:pt x="406" y="827"/>
                    </a:lnTo>
                    <a:lnTo>
                      <a:pt x="404" y="832"/>
                    </a:lnTo>
                    <a:lnTo>
                      <a:pt x="402" y="834"/>
                    </a:lnTo>
                    <a:lnTo>
                      <a:pt x="400" y="837"/>
                    </a:lnTo>
                    <a:lnTo>
                      <a:pt x="395" y="841"/>
                    </a:lnTo>
                    <a:lnTo>
                      <a:pt x="391" y="842"/>
                    </a:lnTo>
                    <a:lnTo>
                      <a:pt x="378" y="837"/>
                    </a:lnTo>
                    <a:lnTo>
                      <a:pt x="367" y="836"/>
                    </a:lnTo>
                    <a:lnTo>
                      <a:pt x="363" y="834"/>
                    </a:lnTo>
                    <a:lnTo>
                      <a:pt x="362" y="827"/>
                    </a:lnTo>
                    <a:lnTo>
                      <a:pt x="360" y="824"/>
                    </a:lnTo>
                    <a:lnTo>
                      <a:pt x="355" y="820"/>
                    </a:lnTo>
                    <a:lnTo>
                      <a:pt x="350" y="808"/>
                    </a:lnTo>
                    <a:lnTo>
                      <a:pt x="344" y="791"/>
                    </a:lnTo>
                    <a:lnTo>
                      <a:pt x="344" y="784"/>
                    </a:lnTo>
                    <a:lnTo>
                      <a:pt x="340" y="784"/>
                    </a:lnTo>
                    <a:lnTo>
                      <a:pt x="329" y="781"/>
                    </a:lnTo>
                    <a:lnTo>
                      <a:pt x="322" y="776"/>
                    </a:lnTo>
                    <a:lnTo>
                      <a:pt x="318" y="756"/>
                    </a:lnTo>
                    <a:lnTo>
                      <a:pt x="316" y="751"/>
                    </a:lnTo>
                    <a:lnTo>
                      <a:pt x="308" y="745"/>
                    </a:lnTo>
                    <a:lnTo>
                      <a:pt x="302" y="741"/>
                    </a:lnTo>
                    <a:lnTo>
                      <a:pt x="292" y="740"/>
                    </a:lnTo>
                    <a:lnTo>
                      <a:pt x="271" y="744"/>
                    </a:lnTo>
                    <a:lnTo>
                      <a:pt x="250" y="744"/>
                    </a:lnTo>
                    <a:lnTo>
                      <a:pt x="236" y="750"/>
                    </a:lnTo>
                    <a:lnTo>
                      <a:pt x="227" y="748"/>
                    </a:lnTo>
                    <a:lnTo>
                      <a:pt x="212" y="746"/>
                    </a:lnTo>
                    <a:lnTo>
                      <a:pt x="205" y="759"/>
                    </a:lnTo>
                    <a:lnTo>
                      <a:pt x="200" y="753"/>
                    </a:lnTo>
                    <a:lnTo>
                      <a:pt x="188" y="753"/>
                    </a:lnTo>
                    <a:lnTo>
                      <a:pt x="178" y="745"/>
                    </a:lnTo>
                    <a:lnTo>
                      <a:pt x="164" y="746"/>
                    </a:lnTo>
                    <a:lnTo>
                      <a:pt x="151" y="745"/>
                    </a:lnTo>
                    <a:lnTo>
                      <a:pt x="144" y="753"/>
                    </a:lnTo>
                    <a:lnTo>
                      <a:pt x="130" y="755"/>
                    </a:lnTo>
                    <a:lnTo>
                      <a:pt x="102" y="751"/>
                    </a:lnTo>
                    <a:lnTo>
                      <a:pt x="91" y="751"/>
                    </a:lnTo>
                    <a:lnTo>
                      <a:pt x="76" y="759"/>
                    </a:lnTo>
                    <a:lnTo>
                      <a:pt x="69" y="755"/>
                    </a:lnTo>
                    <a:lnTo>
                      <a:pt x="61" y="761"/>
                    </a:lnTo>
                    <a:lnTo>
                      <a:pt x="53" y="761"/>
                    </a:lnTo>
                    <a:lnTo>
                      <a:pt x="48" y="765"/>
                    </a:lnTo>
                    <a:lnTo>
                      <a:pt x="45" y="759"/>
                    </a:lnTo>
                    <a:lnTo>
                      <a:pt x="42" y="75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3" name="Freeform 101"/>
              <p:cNvSpPr>
                <a:spLocks noChangeAspect="1"/>
              </p:cNvSpPr>
              <p:nvPr/>
            </p:nvSpPr>
            <p:spPr bwMode="gray">
              <a:xfrm>
                <a:off x="3489" y="2165"/>
                <a:ext cx="37" cy="20"/>
              </a:xfrm>
              <a:custGeom>
                <a:avLst/>
                <a:gdLst/>
                <a:ahLst/>
                <a:cxnLst>
                  <a:cxn ang="0">
                    <a:pos x="164" y="32"/>
                  </a:cxn>
                  <a:cxn ang="0">
                    <a:pos x="164" y="30"/>
                  </a:cxn>
                  <a:cxn ang="0">
                    <a:pos x="150" y="22"/>
                  </a:cxn>
                  <a:cxn ang="0">
                    <a:pos x="148" y="18"/>
                  </a:cxn>
                  <a:cxn ang="0">
                    <a:pos x="145" y="17"/>
                  </a:cxn>
                  <a:cxn ang="0">
                    <a:pos x="130" y="21"/>
                  </a:cxn>
                  <a:cxn ang="0">
                    <a:pos x="126" y="21"/>
                  </a:cxn>
                  <a:cxn ang="0">
                    <a:pos x="112" y="16"/>
                  </a:cxn>
                  <a:cxn ang="0">
                    <a:pos x="96" y="15"/>
                  </a:cxn>
                  <a:cxn ang="0">
                    <a:pos x="89" y="10"/>
                  </a:cxn>
                  <a:cxn ang="0">
                    <a:pos x="89" y="7"/>
                  </a:cxn>
                  <a:cxn ang="0">
                    <a:pos x="85" y="1"/>
                  </a:cxn>
                  <a:cxn ang="0">
                    <a:pos x="79" y="0"/>
                  </a:cxn>
                  <a:cxn ang="0">
                    <a:pos x="65" y="1"/>
                  </a:cxn>
                  <a:cxn ang="0">
                    <a:pos x="53" y="6"/>
                  </a:cxn>
                  <a:cxn ang="0">
                    <a:pos x="42" y="17"/>
                  </a:cxn>
                  <a:cxn ang="0">
                    <a:pos x="32" y="33"/>
                  </a:cxn>
                  <a:cxn ang="0">
                    <a:pos x="11" y="53"/>
                  </a:cxn>
                  <a:cxn ang="0">
                    <a:pos x="10" y="59"/>
                  </a:cxn>
                  <a:cxn ang="0">
                    <a:pos x="9" y="63"/>
                  </a:cxn>
                  <a:cxn ang="0">
                    <a:pos x="0" y="71"/>
                  </a:cxn>
                  <a:cxn ang="0">
                    <a:pos x="0" y="76"/>
                  </a:cxn>
                  <a:cxn ang="0">
                    <a:pos x="5" y="77"/>
                  </a:cxn>
                  <a:cxn ang="0">
                    <a:pos x="6" y="80"/>
                  </a:cxn>
                  <a:cxn ang="0">
                    <a:pos x="6" y="87"/>
                  </a:cxn>
                  <a:cxn ang="0">
                    <a:pos x="8" y="88"/>
                  </a:cxn>
                  <a:cxn ang="0">
                    <a:pos x="11" y="88"/>
                  </a:cxn>
                  <a:cxn ang="0">
                    <a:pos x="15" y="91"/>
                  </a:cxn>
                  <a:cxn ang="0">
                    <a:pos x="26" y="95"/>
                  </a:cxn>
                  <a:cxn ang="0">
                    <a:pos x="49" y="98"/>
                  </a:cxn>
                  <a:cxn ang="0">
                    <a:pos x="68" y="98"/>
                  </a:cxn>
                  <a:cxn ang="0">
                    <a:pos x="91" y="90"/>
                  </a:cxn>
                  <a:cxn ang="0">
                    <a:pos x="96" y="90"/>
                  </a:cxn>
                  <a:cxn ang="0">
                    <a:pos x="106" y="93"/>
                  </a:cxn>
                  <a:cxn ang="0">
                    <a:pos x="115" y="93"/>
                  </a:cxn>
                  <a:cxn ang="0">
                    <a:pos x="123" y="92"/>
                  </a:cxn>
                  <a:cxn ang="0">
                    <a:pos x="144" y="88"/>
                  </a:cxn>
                  <a:cxn ang="0">
                    <a:pos x="158" y="87"/>
                  </a:cxn>
                  <a:cxn ang="0">
                    <a:pos x="178" y="84"/>
                  </a:cxn>
                  <a:cxn ang="0">
                    <a:pos x="186" y="80"/>
                  </a:cxn>
                  <a:cxn ang="0">
                    <a:pos x="186" y="77"/>
                  </a:cxn>
                  <a:cxn ang="0">
                    <a:pos x="185" y="73"/>
                  </a:cxn>
                  <a:cxn ang="0">
                    <a:pos x="187" y="59"/>
                  </a:cxn>
                  <a:cxn ang="0">
                    <a:pos x="181" y="53"/>
                  </a:cxn>
                  <a:cxn ang="0">
                    <a:pos x="162" y="45"/>
                  </a:cxn>
                  <a:cxn ang="0">
                    <a:pos x="161" y="43"/>
                  </a:cxn>
                  <a:cxn ang="0">
                    <a:pos x="161" y="41"/>
                  </a:cxn>
                  <a:cxn ang="0">
                    <a:pos x="164" y="34"/>
                  </a:cxn>
                  <a:cxn ang="0">
                    <a:pos x="164" y="32"/>
                  </a:cxn>
                </a:cxnLst>
                <a:rect l="0" t="0" r="r" b="b"/>
                <a:pathLst>
                  <a:path w="187" h="98">
                    <a:moveTo>
                      <a:pt x="164" y="32"/>
                    </a:moveTo>
                    <a:lnTo>
                      <a:pt x="164" y="30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5" y="17"/>
                    </a:lnTo>
                    <a:lnTo>
                      <a:pt x="130" y="21"/>
                    </a:lnTo>
                    <a:lnTo>
                      <a:pt x="126" y="21"/>
                    </a:lnTo>
                    <a:lnTo>
                      <a:pt x="112" y="16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89" y="7"/>
                    </a:lnTo>
                    <a:lnTo>
                      <a:pt x="85" y="1"/>
                    </a:lnTo>
                    <a:lnTo>
                      <a:pt x="79" y="0"/>
                    </a:lnTo>
                    <a:lnTo>
                      <a:pt x="65" y="1"/>
                    </a:lnTo>
                    <a:lnTo>
                      <a:pt x="53" y="6"/>
                    </a:lnTo>
                    <a:lnTo>
                      <a:pt x="42" y="17"/>
                    </a:lnTo>
                    <a:lnTo>
                      <a:pt x="32" y="33"/>
                    </a:lnTo>
                    <a:lnTo>
                      <a:pt x="11" y="53"/>
                    </a:lnTo>
                    <a:lnTo>
                      <a:pt x="10" y="59"/>
                    </a:lnTo>
                    <a:lnTo>
                      <a:pt x="9" y="63"/>
                    </a:lnTo>
                    <a:lnTo>
                      <a:pt x="0" y="71"/>
                    </a:lnTo>
                    <a:lnTo>
                      <a:pt x="0" y="76"/>
                    </a:lnTo>
                    <a:lnTo>
                      <a:pt x="5" y="77"/>
                    </a:lnTo>
                    <a:lnTo>
                      <a:pt x="6" y="80"/>
                    </a:lnTo>
                    <a:lnTo>
                      <a:pt x="6" y="87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5" y="91"/>
                    </a:lnTo>
                    <a:lnTo>
                      <a:pt x="26" y="95"/>
                    </a:lnTo>
                    <a:lnTo>
                      <a:pt x="49" y="98"/>
                    </a:lnTo>
                    <a:lnTo>
                      <a:pt x="68" y="98"/>
                    </a:lnTo>
                    <a:lnTo>
                      <a:pt x="91" y="90"/>
                    </a:lnTo>
                    <a:lnTo>
                      <a:pt x="96" y="90"/>
                    </a:lnTo>
                    <a:lnTo>
                      <a:pt x="106" y="93"/>
                    </a:lnTo>
                    <a:lnTo>
                      <a:pt x="115" y="93"/>
                    </a:lnTo>
                    <a:lnTo>
                      <a:pt x="123" y="92"/>
                    </a:lnTo>
                    <a:lnTo>
                      <a:pt x="144" y="88"/>
                    </a:lnTo>
                    <a:lnTo>
                      <a:pt x="158" y="87"/>
                    </a:lnTo>
                    <a:lnTo>
                      <a:pt x="178" y="84"/>
                    </a:lnTo>
                    <a:lnTo>
                      <a:pt x="186" y="80"/>
                    </a:lnTo>
                    <a:lnTo>
                      <a:pt x="186" y="77"/>
                    </a:lnTo>
                    <a:lnTo>
                      <a:pt x="185" y="73"/>
                    </a:lnTo>
                    <a:lnTo>
                      <a:pt x="187" y="59"/>
                    </a:lnTo>
                    <a:lnTo>
                      <a:pt x="181" y="53"/>
                    </a:lnTo>
                    <a:lnTo>
                      <a:pt x="162" y="45"/>
                    </a:lnTo>
                    <a:lnTo>
                      <a:pt x="161" y="43"/>
                    </a:lnTo>
                    <a:lnTo>
                      <a:pt x="161" y="41"/>
                    </a:lnTo>
                    <a:lnTo>
                      <a:pt x="164" y="34"/>
                    </a:lnTo>
                    <a:lnTo>
                      <a:pt x="16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4" name="Freeform 102"/>
              <p:cNvSpPr>
                <a:spLocks noChangeAspect="1"/>
              </p:cNvSpPr>
              <p:nvPr/>
            </p:nvSpPr>
            <p:spPr bwMode="gray">
              <a:xfrm>
                <a:off x="3394" y="2140"/>
                <a:ext cx="88" cy="49"/>
              </a:xfrm>
              <a:custGeom>
                <a:avLst/>
                <a:gdLst/>
                <a:ahLst/>
                <a:cxnLst>
                  <a:cxn ang="0">
                    <a:pos x="432" y="170"/>
                  </a:cxn>
                  <a:cxn ang="0">
                    <a:pos x="428" y="203"/>
                  </a:cxn>
                  <a:cxn ang="0">
                    <a:pos x="441" y="221"/>
                  </a:cxn>
                  <a:cxn ang="0">
                    <a:pos x="434" y="242"/>
                  </a:cxn>
                  <a:cxn ang="0">
                    <a:pos x="396" y="242"/>
                  </a:cxn>
                  <a:cxn ang="0">
                    <a:pos x="368" y="238"/>
                  </a:cxn>
                  <a:cxn ang="0">
                    <a:pos x="308" y="224"/>
                  </a:cxn>
                  <a:cxn ang="0">
                    <a:pos x="267" y="218"/>
                  </a:cxn>
                  <a:cxn ang="0">
                    <a:pos x="239" y="191"/>
                  </a:cxn>
                  <a:cxn ang="0">
                    <a:pos x="211" y="184"/>
                  </a:cxn>
                  <a:cxn ang="0">
                    <a:pos x="192" y="184"/>
                  </a:cxn>
                  <a:cxn ang="0">
                    <a:pos x="168" y="187"/>
                  </a:cxn>
                  <a:cxn ang="0">
                    <a:pos x="136" y="168"/>
                  </a:cxn>
                  <a:cxn ang="0">
                    <a:pos x="114" y="159"/>
                  </a:cxn>
                  <a:cxn ang="0">
                    <a:pos x="83" y="148"/>
                  </a:cxn>
                  <a:cxn ang="0">
                    <a:pos x="57" y="124"/>
                  </a:cxn>
                  <a:cxn ang="0">
                    <a:pos x="32" y="109"/>
                  </a:cxn>
                  <a:cxn ang="0">
                    <a:pos x="23" y="113"/>
                  </a:cxn>
                  <a:cxn ang="0">
                    <a:pos x="12" y="98"/>
                  </a:cxn>
                  <a:cxn ang="0">
                    <a:pos x="1" y="87"/>
                  </a:cxn>
                  <a:cxn ang="0">
                    <a:pos x="11" y="71"/>
                  </a:cxn>
                  <a:cxn ang="0">
                    <a:pos x="14" y="51"/>
                  </a:cxn>
                  <a:cxn ang="0">
                    <a:pos x="17" y="34"/>
                  </a:cxn>
                  <a:cxn ang="0">
                    <a:pos x="30" y="22"/>
                  </a:cxn>
                  <a:cxn ang="0">
                    <a:pos x="43" y="6"/>
                  </a:cxn>
                  <a:cxn ang="0">
                    <a:pos x="54" y="4"/>
                  </a:cxn>
                  <a:cxn ang="0">
                    <a:pos x="67" y="18"/>
                  </a:cxn>
                  <a:cxn ang="0">
                    <a:pos x="71" y="8"/>
                  </a:cxn>
                  <a:cxn ang="0">
                    <a:pos x="73" y="0"/>
                  </a:cxn>
                  <a:cxn ang="0">
                    <a:pos x="110" y="7"/>
                  </a:cxn>
                  <a:cxn ang="0">
                    <a:pos x="141" y="24"/>
                  </a:cxn>
                  <a:cxn ang="0">
                    <a:pos x="174" y="46"/>
                  </a:cxn>
                  <a:cxn ang="0">
                    <a:pos x="186" y="77"/>
                  </a:cxn>
                  <a:cxn ang="0">
                    <a:pos x="200" y="74"/>
                  </a:cxn>
                  <a:cxn ang="0">
                    <a:pos x="207" y="67"/>
                  </a:cxn>
                  <a:cxn ang="0">
                    <a:pos x="221" y="63"/>
                  </a:cxn>
                  <a:cxn ang="0">
                    <a:pos x="226" y="73"/>
                  </a:cxn>
                  <a:cxn ang="0">
                    <a:pos x="226" y="95"/>
                  </a:cxn>
                  <a:cxn ang="0">
                    <a:pos x="235" y="101"/>
                  </a:cxn>
                  <a:cxn ang="0">
                    <a:pos x="251" y="104"/>
                  </a:cxn>
                  <a:cxn ang="0">
                    <a:pos x="272" y="106"/>
                  </a:cxn>
                  <a:cxn ang="0">
                    <a:pos x="277" y="117"/>
                  </a:cxn>
                  <a:cxn ang="0">
                    <a:pos x="301" y="131"/>
                  </a:cxn>
                  <a:cxn ang="0">
                    <a:pos x="315" y="142"/>
                  </a:cxn>
                  <a:cxn ang="0">
                    <a:pos x="329" y="149"/>
                  </a:cxn>
                  <a:cxn ang="0">
                    <a:pos x="344" y="149"/>
                  </a:cxn>
                  <a:cxn ang="0">
                    <a:pos x="356" y="144"/>
                  </a:cxn>
                  <a:cxn ang="0">
                    <a:pos x="377" y="151"/>
                  </a:cxn>
                  <a:cxn ang="0">
                    <a:pos x="398" y="158"/>
                  </a:cxn>
                  <a:cxn ang="0">
                    <a:pos x="422" y="159"/>
                  </a:cxn>
                  <a:cxn ang="0">
                    <a:pos x="439" y="151"/>
                  </a:cxn>
                </a:cxnLst>
                <a:rect l="0" t="0" r="r" b="b"/>
                <a:pathLst>
                  <a:path w="441" h="244">
                    <a:moveTo>
                      <a:pt x="439" y="151"/>
                    </a:moveTo>
                    <a:lnTo>
                      <a:pt x="436" y="158"/>
                    </a:lnTo>
                    <a:lnTo>
                      <a:pt x="432" y="170"/>
                    </a:lnTo>
                    <a:lnTo>
                      <a:pt x="433" y="185"/>
                    </a:lnTo>
                    <a:lnTo>
                      <a:pt x="432" y="199"/>
                    </a:lnTo>
                    <a:lnTo>
                      <a:pt x="428" y="203"/>
                    </a:lnTo>
                    <a:lnTo>
                      <a:pt x="428" y="207"/>
                    </a:lnTo>
                    <a:lnTo>
                      <a:pt x="436" y="211"/>
                    </a:lnTo>
                    <a:lnTo>
                      <a:pt x="441" y="221"/>
                    </a:lnTo>
                    <a:lnTo>
                      <a:pt x="441" y="228"/>
                    </a:lnTo>
                    <a:lnTo>
                      <a:pt x="434" y="239"/>
                    </a:lnTo>
                    <a:lnTo>
                      <a:pt x="434" y="242"/>
                    </a:lnTo>
                    <a:lnTo>
                      <a:pt x="422" y="240"/>
                    </a:lnTo>
                    <a:lnTo>
                      <a:pt x="411" y="243"/>
                    </a:lnTo>
                    <a:lnTo>
                      <a:pt x="396" y="242"/>
                    </a:lnTo>
                    <a:lnTo>
                      <a:pt x="388" y="244"/>
                    </a:lnTo>
                    <a:lnTo>
                      <a:pt x="378" y="239"/>
                    </a:lnTo>
                    <a:lnTo>
                      <a:pt x="368" y="238"/>
                    </a:lnTo>
                    <a:lnTo>
                      <a:pt x="362" y="238"/>
                    </a:lnTo>
                    <a:lnTo>
                      <a:pt x="315" y="230"/>
                    </a:lnTo>
                    <a:lnTo>
                      <a:pt x="308" y="224"/>
                    </a:lnTo>
                    <a:lnTo>
                      <a:pt x="299" y="221"/>
                    </a:lnTo>
                    <a:lnTo>
                      <a:pt x="287" y="222"/>
                    </a:lnTo>
                    <a:lnTo>
                      <a:pt x="267" y="218"/>
                    </a:lnTo>
                    <a:lnTo>
                      <a:pt x="255" y="210"/>
                    </a:lnTo>
                    <a:lnTo>
                      <a:pt x="249" y="205"/>
                    </a:lnTo>
                    <a:lnTo>
                      <a:pt x="239" y="191"/>
                    </a:lnTo>
                    <a:lnTo>
                      <a:pt x="232" y="187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08" y="187"/>
                    </a:lnTo>
                    <a:lnTo>
                      <a:pt x="202" y="186"/>
                    </a:lnTo>
                    <a:lnTo>
                      <a:pt x="192" y="184"/>
                    </a:lnTo>
                    <a:lnTo>
                      <a:pt x="183" y="183"/>
                    </a:lnTo>
                    <a:lnTo>
                      <a:pt x="173" y="187"/>
                    </a:lnTo>
                    <a:lnTo>
                      <a:pt x="168" y="187"/>
                    </a:lnTo>
                    <a:lnTo>
                      <a:pt x="148" y="183"/>
                    </a:lnTo>
                    <a:lnTo>
                      <a:pt x="138" y="170"/>
                    </a:lnTo>
                    <a:lnTo>
                      <a:pt x="136" y="168"/>
                    </a:lnTo>
                    <a:lnTo>
                      <a:pt x="127" y="167"/>
                    </a:lnTo>
                    <a:lnTo>
                      <a:pt x="124" y="167"/>
                    </a:lnTo>
                    <a:lnTo>
                      <a:pt x="114" y="159"/>
                    </a:lnTo>
                    <a:lnTo>
                      <a:pt x="103" y="154"/>
                    </a:lnTo>
                    <a:lnTo>
                      <a:pt x="93" y="153"/>
                    </a:lnTo>
                    <a:lnTo>
                      <a:pt x="83" y="148"/>
                    </a:lnTo>
                    <a:lnTo>
                      <a:pt x="78" y="144"/>
                    </a:lnTo>
                    <a:lnTo>
                      <a:pt x="66" y="130"/>
                    </a:lnTo>
                    <a:lnTo>
                      <a:pt x="57" y="124"/>
                    </a:lnTo>
                    <a:lnTo>
                      <a:pt x="49" y="120"/>
                    </a:lnTo>
                    <a:lnTo>
                      <a:pt x="45" y="116"/>
                    </a:lnTo>
                    <a:lnTo>
                      <a:pt x="32" y="109"/>
                    </a:lnTo>
                    <a:lnTo>
                      <a:pt x="28" y="109"/>
                    </a:lnTo>
                    <a:lnTo>
                      <a:pt x="28" y="113"/>
                    </a:lnTo>
                    <a:lnTo>
                      <a:pt x="23" y="113"/>
                    </a:lnTo>
                    <a:lnTo>
                      <a:pt x="18" y="109"/>
                    </a:lnTo>
                    <a:lnTo>
                      <a:pt x="17" y="103"/>
                    </a:lnTo>
                    <a:lnTo>
                      <a:pt x="12" y="98"/>
                    </a:lnTo>
                    <a:lnTo>
                      <a:pt x="1" y="97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1"/>
                    </a:lnTo>
                    <a:lnTo>
                      <a:pt x="14" y="67"/>
                    </a:lnTo>
                    <a:lnTo>
                      <a:pt x="11" y="58"/>
                    </a:lnTo>
                    <a:lnTo>
                      <a:pt x="14" y="51"/>
                    </a:lnTo>
                    <a:lnTo>
                      <a:pt x="19" y="45"/>
                    </a:lnTo>
                    <a:lnTo>
                      <a:pt x="17" y="38"/>
                    </a:lnTo>
                    <a:lnTo>
                      <a:pt x="17" y="34"/>
                    </a:lnTo>
                    <a:lnTo>
                      <a:pt x="21" y="29"/>
                    </a:lnTo>
                    <a:lnTo>
                      <a:pt x="27" y="29"/>
                    </a:lnTo>
                    <a:lnTo>
                      <a:pt x="30" y="22"/>
                    </a:lnTo>
                    <a:lnTo>
                      <a:pt x="38" y="17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9" y="11"/>
                    </a:lnTo>
                    <a:lnTo>
                      <a:pt x="67" y="18"/>
                    </a:lnTo>
                    <a:lnTo>
                      <a:pt x="68" y="14"/>
                    </a:lnTo>
                    <a:lnTo>
                      <a:pt x="67" y="12"/>
                    </a:lnTo>
                    <a:lnTo>
                      <a:pt x="71" y="8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3" y="0"/>
                    </a:lnTo>
                    <a:lnTo>
                      <a:pt x="89" y="2"/>
                    </a:lnTo>
                    <a:lnTo>
                      <a:pt x="92" y="3"/>
                    </a:lnTo>
                    <a:lnTo>
                      <a:pt x="110" y="7"/>
                    </a:lnTo>
                    <a:lnTo>
                      <a:pt x="130" y="13"/>
                    </a:lnTo>
                    <a:lnTo>
                      <a:pt x="135" y="15"/>
                    </a:lnTo>
                    <a:lnTo>
                      <a:pt x="141" y="24"/>
                    </a:lnTo>
                    <a:lnTo>
                      <a:pt x="151" y="33"/>
                    </a:lnTo>
                    <a:lnTo>
                      <a:pt x="163" y="36"/>
                    </a:lnTo>
                    <a:lnTo>
                      <a:pt x="174" y="46"/>
                    </a:lnTo>
                    <a:lnTo>
                      <a:pt x="181" y="55"/>
                    </a:lnTo>
                    <a:lnTo>
                      <a:pt x="184" y="72"/>
                    </a:lnTo>
                    <a:lnTo>
                      <a:pt x="186" y="77"/>
                    </a:lnTo>
                    <a:lnTo>
                      <a:pt x="192" y="79"/>
                    </a:lnTo>
                    <a:lnTo>
                      <a:pt x="196" y="79"/>
                    </a:lnTo>
                    <a:lnTo>
                      <a:pt x="200" y="74"/>
                    </a:lnTo>
                    <a:lnTo>
                      <a:pt x="204" y="73"/>
                    </a:lnTo>
                    <a:lnTo>
                      <a:pt x="207" y="70"/>
                    </a:lnTo>
                    <a:lnTo>
                      <a:pt x="207" y="67"/>
                    </a:lnTo>
                    <a:lnTo>
                      <a:pt x="211" y="63"/>
                    </a:lnTo>
                    <a:lnTo>
                      <a:pt x="215" y="65"/>
                    </a:lnTo>
                    <a:lnTo>
                      <a:pt x="221" y="63"/>
                    </a:lnTo>
                    <a:lnTo>
                      <a:pt x="227" y="65"/>
                    </a:lnTo>
                    <a:lnTo>
                      <a:pt x="229" y="67"/>
                    </a:lnTo>
                    <a:lnTo>
                      <a:pt x="226" y="73"/>
                    </a:lnTo>
                    <a:lnTo>
                      <a:pt x="227" y="79"/>
                    </a:lnTo>
                    <a:lnTo>
                      <a:pt x="224" y="92"/>
                    </a:lnTo>
                    <a:lnTo>
                      <a:pt x="226" y="95"/>
                    </a:lnTo>
                    <a:lnTo>
                      <a:pt x="231" y="93"/>
                    </a:lnTo>
                    <a:lnTo>
                      <a:pt x="233" y="98"/>
                    </a:lnTo>
                    <a:lnTo>
                      <a:pt x="235" y="101"/>
                    </a:lnTo>
                    <a:lnTo>
                      <a:pt x="240" y="101"/>
                    </a:lnTo>
                    <a:lnTo>
                      <a:pt x="245" y="105"/>
                    </a:lnTo>
                    <a:lnTo>
                      <a:pt x="251" y="104"/>
                    </a:lnTo>
                    <a:lnTo>
                      <a:pt x="259" y="106"/>
                    </a:lnTo>
                    <a:lnTo>
                      <a:pt x="267" y="108"/>
                    </a:lnTo>
                    <a:lnTo>
                      <a:pt x="272" y="106"/>
                    </a:lnTo>
                    <a:lnTo>
                      <a:pt x="277" y="103"/>
                    </a:lnTo>
                    <a:lnTo>
                      <a:pt x="280" y="104"/>
                    </a:lnTo>
                    <a:lnTo>
                      <a:pt x="277" y="117"/>
                    </a:lnTo>
                    <a:lnTo>
                      <a:pt x="278" y="124"/>
                    </a:lnTo>
                    <a:lnTo>
                      <a:pt x="293" y="133"/>
                    </a:lnTo>
                    <a:lnTo>
                      <a:pt x="301" y="131"/>
                    </a:lnTo>
                    <a:lnTo>
                      <a:pt x="308" y="132"/>
                    </a:lnTo>
                    <a:lnTo>
                      <a:pt x="314" y="138"/>
                    </a:lnTo>
                    <a:lnTo>
                      <a:pt x="315" y="142"/>
                    </a:lnTo>
                    <a:lnTo>
                      <a:pt x="319" y="148"/>
                    </a:lnTo>
                    <a:lnTo>
                      <a:pt x="323" y="151"/>
                    </a:lnTo>
                    <a:lnTo>
                      <a:pt x="329" y="149"/>
                    </a:lnTo>
                    <a:lnTo>
                      <a:pt x="333" y="147"/>
                    </a:lnTo>
                    <a:lnTo>
                      <a:pt x="339" y="151"/>
                    </a:lnTo>
                    <a:lnTo>
                      <a:pt x="344" y="149"/>
                    </a:lnTo>
                    <a:lnTo>
                      <a:pt x="350" y="152"/>
                    </a:lnTo>
                    <a:lnTo>
                      <a:pt x="352" y="151"/>
                    </a:lnTo>
                    <a:lnTo>
                      <a:pt x="356" y="144"/>
                    </a:lnTo>
                    <a:lnTo>
                      <a:pt x="361" y="143"/>
                    </a:lnTo>
                    <a:lnTo>
                      <a:pt x="369" y="144"/>
                    </a:lnTo>
                    <a:lnTo>
                      <a:pt x="377" y="151"/>
                    </a:lnTo>
                    <a:lnTo>
                      <a:pt x="387" y="153"/>
                    </a:lnTo>
                    <a:lnTo>
                      <a:pt x="394" y="157"/>
                    </a:lnTo>
                    <a:lnTo>
                      <a:pt x="398" y="158"/>
                    </a:lnTo>
                    <a:lnTo>
                      <a:pt x="405" y="156"/>
                    </a:lnTo>
                    <a:lnTo>
                      <a:pt x="419" y="159"/>
                    </a:lnTo>
                    <a:lnTo>
                      <a:pt x="422" y="159"/>
                    </a:lnTo>
                    <a:lnTo>
                      <a:pt x="428" y="151"/>
                    </a:lnTo>
                    <a:lnTo>
                      <a:pt x="436" y="149"/>
                    </a:lnTo>
                    <a:lnTo>
                      <a:pt x="439" y="15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5" name="Freeform 103"/>
              <p:cNvSpPr>
                <a:spLocks noChangeAspect="1"/>
              </p:cNvSpPr>
              <p:nvPr/>
            </p:nvSpPr>
            <p:spPr bwMode="gray">
              <a:xfrm>
                <a:off x="3479" y="2187"/>
                <a:ext cx="52" cy="67"/>
              </a:xfrm>
              <a:custGeom>
                <a:avLst/>
                <a:gdLst/>
                <a:ahLst/>
                <a:cxnLst>
                  <a:cxn ang="0">
                    <a:pos x="241" y="337"/>
                  </a:cxn>
                  <a:cxn ang="0">
                    <a:pos x="226" y="291"/>
                  </a:cxn>
                  <a:cxn ang="0">
                    <a:pos x="221" y="257"/>
                  </a:cxn>
                  <a:cxn ang="0">
                    <a:pos x="198" y="225"/>
                  </a:cxn>
                  <a:cxn ang="0">
                    <a:pos x="174" y="230"/>
                  </a:cxn>
                  <a:cxn ang="0">
                    <a:pos x="161" y="215"/>
                  </a:cxn>
                  <a:cxn ang="0">
                    <a:pos x="153" y="227"/>
                  </a:cxn>
                  <a:cxn ang="0">
                    <a:pos x="149" y="246"/>
                  </a:cxn>
                  <a:cxn ang="0">
                    <a:pos x="129" y="283"/>
                  </a:cxn>
                  <a:cxn ang="0">
                    <a:pos x="115" y="267"/>
                  </a:cxn>
                  <a:cxn ang="0">
                    <a:pos x="108" y="279"/>
                  </a:cxn>
                  <a:cxn ang="0">
                    <a:pos x="96" y="280"/>
                  </a:cxn>
                  <a:cxn ang="0">
                    <a:pos x="80" y="284"/>
                  </a:cxn>
                  <a:cxn ang="0">
                    <a:pos x="75" y="286"/>
                  </a:cxn>
                  <a:cxn ang="0">
                    <a:pos x="69" y="291"/>
                  </a:cxn>
                  <a:cxn ang="0">
                    <a:pos x="58" y="292"/>
                  </a:cxn>
                  <a:cxn ang="0">
                    <a:pos x="53" y="273"/>
                  </a:cxn>
                  <a:cxn ang="0">
                    <a:pos x="49" y="258"/>
                  </a:cxn>
                  <a:cxn ang="0">
                    <a:pos x="48" y="241"/>
                  </a:cxn>
                  <a:cxn ang="0">
                    <a:pos x="40" y="227"/>
                  </a:cxn>
                  <a:cxn ang="0">
                    <a:pos x="42" y="215"/>
                  </a:cxn>
                  <a:cxn ang="0">
                    <a:pos x="42" y="195"/>
                  </a:cxn>
                  <a:cxn ang="0">
                    <a:pos x="38" y="179"/>
                  </a:cxn>
                  <a:cxn ang="0">
                    <a:pos x="32" y="165"/>
                  </a:cxn>
                  <a:cxn ang="0">
                    <a:pos x="36" y="133"/>
                  </a:cxn>
                  <a:cxn ang="0">
                    <a:pos x="21" y="118"/>
                  </a:cxn>
                  <a:cxn ang="0">
                    <a:pos x="1" y="109"/>
                  </a:cxn>
                  <a:cxn ang="0">
                    <a:pos x="1" y="98"/>
                  </a:cxn>
                  <a:cxn ang="0">
                    <a:pos x="13" y="89"/>
                  </a:cxn>
                  <a:cxn ang="0">
                    <a:pos x="22" y="78"/>
                  </a:cxn>
                  <a:cxn ang="0">
                    <a:pos x="42" y="68"/>
                  </a:cxn>
                  <a:cxn ang="0">
                    <a:pos x="39" y="60"/>
                  </a:cxn>
                  <a:cxn ang="0">
                    <a:pos x="17" y="57"/>
                  </a:cxn>
                  <a:cxn ang="0">
                    <a:pos x="11" y="39"/>
                  </a:cxn>
                  <a:cxn ang="0">
                    <a:pos x="28" y="3"/>
                  </a:cxn>
                  <a:cxn ang="0">
                    <a:pos x="42" y="17"/>
                  </a:cxn>
                  <a:cxn ang="0">
                    <a:pos x="49" y="17"/>
                  </a:cxn>
                  <a:cxn ang="0">
                    <a:pos x="59" y="8"/>
                  </a:cxn>
                  <a:cxn ang="0">
                    <a:pos x="69" y="31"/>
                  </a:cxn>
                  <a:cxn ang="0">
                    <a:pos x="82" y="33"/>
                  </a:cxn>
                  <a:cxn ang="0">
                    <a:pos x="93" y="23"/>
                  </a:cxn>
                  <a:cxn ang="0">
                    <a:pos x="101" y="62"/>
                  </a:cxn>
                  <a:cxn ang="0">
                    <a:pos x="118" y="75"/>
                  </a:cxn>
                  <a:cxn ang="0">
                    <a:pos x="166" y="76"/>
                  </a:cxn>
                  <a:cxn ang="0">
                    <a:pos x="203" y="76"/>
                  </a:cxn>
                  <a:cxn ang="0">
                    <a:pos x="242" y="86"/>
                  </a:cxn>
                  <a:cxn ang="0">
                    <a:pos x="231" y="96"/>
                  </a:cxn>
                  <a:cxn ang="0">
                    <a:pos x="214" y="124"/>
                  </a:cxn>
                  <a:cxn ang="0">
                    <a:pos x="192" y="140"/>
                  </a:cxn>
                  <a:cxn ang="0">
                    <a:pos x="176" y="157"/>
                  </a:cxn>
                  <a:cxn ang="0">
                    <a:pos x="184" y="193"/>
                  </a:cxn>
                  <a:cxn ang="0">
                    <a:pos x="199" y="204"/>
                  </a:cxn>
                  <a:cxn ang="0">
                    <a:pos x="211" y="202"/>
                  </a:cxn>
                  <a:cxn ang="0">
                    <a:pos x="228" y="166"/>
                  </a:cxn>
                  <a:cxn ang="0">
                    <a:pos x="241" y="181"/>
                  </a:cxn>
                  <a:cxn ang="0">
                    <a:pos x="249" y="206"/>
                  </a:cxn>
                  <a:cxn ang="0">
                    <a:pos x="258" y="243"/>
                  </a:cxn>
                  <a:cxn ang="0">
                    <a:pos x="260" y="279"/>
                  </a:cxn>
                  <a:cxn ang="0">
                    <a:pos x="250" y="305"/>
                  </a:cxn>
                  <a:cxn ang="0">
                    <a:pos x="243" y="318"/>
                  </a:cxn>
                </a:cxnLst>
                <a:rect l="0" t="0" r="r" b="b"/>
                <a:pathLst>
                  <a:path w="262" h="337">
                    <a:moveTo>
                      <a:pt x="243" y="335"/>
                    </a:moveTo>
                    <a:lnTo>
                      <a:pt x="241" y="337"/>
                    </a:lnTo>
                    <a:lnTo>
                      <a:pt x="233" y="319"/>
                    </a:lnTo>
                    <a:lnTo>
                      <a:pt x="226" y="291"/>
                    </a:lnTo>
                    <a:lnTo>
                      <a:pt x="225" y="276"/>
                    </a:lnTo>
                    <a:lnTo>
                      <a:pt x="221" y="257"/>
                    </a:lnTo>
                    <a:lnTo>
                      <a:pt x="204" y="230"/>
                    </a:lnTo>
                    <a:lnTo>
                      <a:pt x="198" y="225"/>
                    </a:lnTo>
                    <a:lnTo>
                      <a:pt x="187" y="229"/>
                    </a:lnTo>
                    <a:lnTo>
                      <a:pt x="174" y="230"/>
                    </a:lnTo>
                    <a:lnTo>
                      <a:pt x="166" y="225"/>
                    </a:lnTo>
                    <a:lnTo>
                      <a:pt x="161" y="215"/>
                    </a:lnTo>
                    <a:lnTo>
                      <a:pt x="157" y="218"/>
                    </a:lnTo>
                    <a:lnTo>
                      <a:pt x="153" y="227"/>
                    </a:lnTo>
                    <a:lnTo>
                      <a:pt x="146" y="234"/>
                    </a:lnTo>
                    <a:lnTo>
                      <a:pt x="149" y="246"/>
                    </a:lnTo>
                    <a:lnTo>
                      <a:pt x="149" y="257"/>
                    </a:lnTo>
                    <a:lnTo>
                      <a:pt x="129" y="283"/>
                    </a:lnTo>
                    <a:lnTo>
                      <a:pt x="125" y="280"/>
                    </a:lnTo>
                    <a:lnTo>
                      <a:pt x="115" y="267"/>
                    </a:lnTo>
                    <a:lnTo>
                      <a:pt x="110" y="274"/>
                    </a:lnTo>
                    <a:lnTo>
                      <a:pt x="108" y="279"/>
                    </a:lnTo>
                    <a:lnTo>
                      <a:pt x="99" y="288"/>
                    </a:lnTo>
                    <a:lnTo>
                      <a:pt x="96" y="280"/>
                    </a:lnTo>
                    <a:lnTo>
                      <a:pt x="91" y="285"/>
                    </a:lnTo>
                    <a:lnTo>
                      <a:pt x="80" y="284"/>
                    </a:lnTo>
                    <a:lnTo>
                      <a:pt x="79" y="289"/>
                    </a:lnTo>
                    <a:lnTo>
                      <a:pt x="75" y="286"/>
                    </a:lnTo>
                    <a:lnTo>
                      <a:pt x="71" y="288"/>
                    </a:lnTo>
                    <a:lnTo>
                      <a:pt x="69" y="291"/>
                    </a:lnTo>
                    <a:lnTo>
                      <a:pt x="65" y="294"/>
                    </a:lnTo>
                    <a:lnTo>
                      <a:pt x="58" y="292"/>
                    </a:lnTo>
                    <a:lnTo>
                      <a:pt x="51" y="279"/>
                    </a:lnTo>
                    <a:lnTo>
                      <a:pt x="53" y="273"/>
                    </a:lnTo>
                    <a:lnTo>
                      <a:pt x="51" y="269"/>
                    </a:lnTo>
                    <a:lnTo>
                      <a:pt x="49" y="258"/>
                    </a:lnTo>
                    <a:lnTo>
                      <a:pt x="50" y="251"/>
                    </a:lnTo>
                    <a:lnTo>
                      <a:pt x="48" y="241"/>
                    </a:lnTo>
                    <a:lnTo>
                      <a:pt x="43" y="236"/>
                    </a:lnTo>
                    <a:lnTo>
                      <a:pt x="40" y="227"/>
                    </a:lnTo>
                    <a:lnTo>
                      <a:pt x="40" y="218"/>
                    </a:lnTo>
                    <a:lnTo>
                      <a:pt x="42" y="215"/>
                    </a:lnTo>
                    <a:lnTo>
                      <a:pt x="43" y="199"/>
                    </a:lnTo>
                    <a:lnTo>
                      <a:pt x="42" y="195"/>
                    </a:lnTo>
                    <a:lnTo>
                      <a:pt x="38" y="194"/>
                    </a:lnTo>
                    <a:lnTo>
                      <a:pt x="38" y="179"/>
                    </a:lnTo>
                    <a:lnTo>
                      <a:pt x="32" y="173"/>
                    </a:lnTo>
                    <a:lnTo>
                      <a:pt x="32" y="165"/>
                    </a:lnTo>
                    <a:lnTo>
                      <a:pt x="34" y="154"/>
                    </a:lnTo>
                    <a:lnTo>
                      <a:pt x="36" y="133"/>
                    </a:lnTo>
                    <a:lnTo>
                      <a:pt x="27" y="123"/>
                    </a:lnTo>
                    <a:lnTo>
                      <a:pt x="21" y="118"/>
                    </a:lnTo>
                    <a:lnTo>
                      <a:pt x="10" y="113"/>
                    </a:lnTo>
                    <a:lnTo>
                      <a:pt x="1" y="109"/>
                    </a:lnTo>
                    <a:lnTo>
                      <a:pt x="0" y="103"/>
                    </a:lnTo>
                    <a:lnTo>
                      <a:pt x="1" y="98"/>
                    </a:lnTo>
                    <a:lnTo>
                      <a:pt x="6" y="90"/>
                    </a:lnTo>
                    <a:lnTo>
                      <a:pt x="13" y="89"/>
                    </a:lnTo>
                    <a:lnTo>
                      <a:pt x="20" y="85"/>
                    </a:lnTo>
                    <a:lnTo>
                      <a:pt x="22" y="78"/>
                    </a:lnTo>
                    <a:lnTo>
                      <a:pt x="42" y="76"/>
                    </a:lnTo>
                    <a:lnTo>
                      <a:pt x="42" y="68"/>
                    </a:lnTo>
                    <a:lnTo>
                      <a:pt x="38" y="64"/>
                    </a:lnTo>
                    <a:lnTo>
                      <a:pt x="39" y="60"/>
                    </a:lnTo>
                    <a:lnTo>
                      <a:pt x="24" y="62"/>
                    </a:lnTo>
                    <a:lnTo>
                      <a:pt x="17" y="57"/>
                    </a:lnTo>
                    <a:lnTo>
                      <a:pt x="15" y="43"/>
                    </a:lnTo>
                    <a:lnTo>
                      <a:pt x="11" y="39"/>
                    </a:lnTo>
                    <a:lnTo>
                      <a:pt x="26" y="1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42" y="17"/>
                    </a:lnTo>
                    <a:lnTo>
                      <a:pt x="48" y="25"/>
                    </a:lnTo>
                    <a:lnTo>
                      <a:pt x="49" y="17"/>
                    </a:lnTo>
                    <a:lnTo>
                      <a:pt x="53" y="5"/>
                    </a:lnTo>
                    <a:lnTo>
                      <a:pt x="59" y="8"/>
                    </a:lnTo>
                    <a:lnTo>
                      <a:pt x="61" y="22"/>
                    </a:lnTo>
                    <a:lnTo>
                      <a:pt x="69" y="31"/>
                    </a:lnTo>
                    <a:lnTo>
                      <a:pt x="74" y="27"/>
                    </a:lnTo>
                    <a:lnTo>
                      <a:pt x="82" y="33"/>
                    </a:lnTo>
                    <a:lnTo>
                      <a:pt x="91" y="19"/>
                    </a:lnTo>
                    <a:lnTo>
                      <a:pt x="93" y="23"/>
                    </a:lnTo>
                    <a:lnTo>
                      <a:pt x="96" y="43"/>
                    </a:lnTo>
                    <a:lnTo>
                      <a:pt x="101" y="62"/>
                    </a:lnTo>
                    <a:lnTo>
                      <a:pt x="107" y="70"/>
                    </a:lnTo>
                    <a:lnTo>
                      <a:pt x="118" y="75"/>
                    </a:lnTo>
                    <a:lnTo>
                      <a:pt x="162" y="79"/>
                    </a:lnTo>
                    <a:lnTo>
                      <a:pt x="166" y="76"/>
                    </a:lnTo>
                    <a:lnTo>
                      <a:pt x="180" y="74"/>
                    </a:lnTo>
                    <a:lnTo>
                      <a:pt x="203" y="76"/>
                    </a:lnTo>
                    <a:lnTo>
                      <a:pt x="227" y="80"/>
                    </a:lnTo>
                    <a:lnTo>
                      <a:pt x="242" y="86"/>
                    </a:lnTo>
                    <a:lnTo>
                      <a:pt x="239" y="91"/>
                    </a:lnTo>
                    <a:lnTo>
                      <a:pt x="231" y="96"/>
                    </a:lnTo>
                    <a:lnTo>
                      <a:pt x="226" y="109"/>
                    </a:lnTo>
                    <a:lnTo>
                      <a:pt x="214" y="124"/>
                    </a:lnTo>
                    <a:lnTo>
                      <a:pt x="203" y="134"/>
                    </a:lnTo>
                    <a:lnTo>
                      <a:pt x="192" y="140"/>
                    </a:lnTo>
                    <a:lnTo>
                      <a:pt x="178" y="149"/>
                    </a:lnTo>
                    <a:lnTo>
                      <a:pt x="176" y="157"/>
                    </a:lnTo>
                    <a:lnTo>
                      <a:pt x="177" y="173"/>
                    </a:lnTo>
                    <a:lnTo>
                      <a:pt x="184" y="193"/>
                    </a:lnTo>
                    <a:lnTo>
                      <a:pt x="194" y="194"/>
                    </a:lnTo>
                    <a:lnTo>
                      <a:pt x="199" y="204"/>
                    </a:lnTo>
                    <a:lnTo>
                      <a:pt x="206" y="210"/>
                    </a:lnTo>
                    <a:lnTo>
                      <a:pt x="211" y="202"/>
                    </a:lnTo>
                    <a:lnTo>
                      <a:pt x="217" y="181"/>
                    </a:lnTo>
                    <a:lnTo>
                      <a:pt x="228" y="166"/>
                    </a:lnTo>
                    <a:lnTo>
                      <a:pt x="233" y="167"/>
                    </a:lnTo>
                    <a:lnTo>
                      <a:pt x="241" y="181"/>
                    </a:lnTo>
                    <a:lnTo>
                      <a:pt x="246" y="198"/>
                    </a:lnTo>
                    <a:lnTo>
                      <a:pt x="249" y="206"/>
                    </a:lnTo>
                    <a:lnTo>
                      <a:pt x="252" y="215"/>
                    </a:lnTo>
                    <a:lnTo>
                      <a:pt x="258" y="243"/>
                    </a:lnTo>
                    <a:lnTo>
                      <a:pt x="262" y="276"/>
                    </a:lnTo>
                    <a:lnTo>
                      <a:pt x="260" y="279"/>
                    </a:lnTo>
                    <a:lnTo>
                      <a:pt x="262" y="308"/>
                    </a:lnTo>
                    <a:lnTo>
                      <a:pt x="250" y="305"/>
                    </a:lnTo>
                    <a:lnTo>
                      <a:pt x="244" y="310"/>
                    </a:lnTo>
                    <a:lnTo>
                      <a:pt x="243" y="318"/>
                    </a:lnTo>
                    <a:lnTo>
                      <a:pt x="243" y="3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6" name="Freeform 104"/>
              <p:cNvSpPr>
                <a:spLocks noChangeAspect="1"/>
              </p:cNvSpPr>
              <p:nvPr/>
            </p:nvSpPr>
            <p:spPr bwMode="gray">
              <a:xfrm>
                <a:off x="3390" y="2379"/>
                <a:ext cx="23" cy="4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3" y="4"/>
                  </a:cxn>
                  <a:cxn ang="0">
                    <a:pos x="19" y="9"/>
                  </a:cxn>
                  <a:cxn ang="0">
                    <a:pos x="28" y="12"/>
                  </a:cxn>
                  <a:cxn ang="0">
                    <a:pos x="33" y="19"/>
                  </a:cxn>
                  <a:cxn ang="0">
                    <a:pos x="28" y="19"/>
                  </a:cxn>
                  <a:cxn ang="0">
                    <a:pos x="22" y="25"/>
                  </a:cxn>
                  <a:cxn ang="0">
                    <a:pos x="19" y="38"/>
                  </a:cxn>
                  <a:cxn ang="0">
                    <a:pos x="13" y="47"/>
                  </a:cxn>
                  <a:cxn ang="0">
                    <a:pos x="7" y="95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111"/>
                  </a:cxn>
                  <a:cxn ang="0">
                    <a:pos x="7" y="166"/>
                  </a:cxn>
                  <a:cxn ang="0">
                    <a:pos x="11" y="182"/>
                  </a:cxn>
                  <a:cxn ang="0">
                    <a:pos x="19" y="198"/>
                  </a:cxn>
                  <a:cxn ang="0">
                    <a:pos x="29" y="209"/>
                  </a:cxn>
                  <a:cxn ang="0">
                    <a:pos x="45" y="211"/>
                  </a:cxn>
                  <a:cxn ang="0">
                    <a:pos x="59" y="211"/>
                  </a:cxn>
                  <a:cxn ang="0">
                    <a:pos x="86" y="197"/>
                  </a:cxn>
                  <a:cxn ang="0">
                    <a:pos x="100" y="187"/>
                  </a:cxn>
                  <a:cxn ang="0">
                    <a:pos x="113" y="170"/>
                  </a:cxn>
                  <a:cxn ang="0">
                    <a:pos x="115" y="145"/>
                  </a:cxn>
                  <a:cxn ang="0">
                    <a:pos x="116" y="125"/>
                  </a:cxn>
                  <a:cxn ang="0">
                    <a:pos x="115" y="117"/>
                  </a:cxn>
                  <a:cxn ang="0">
                    <a:pos x="108" y="114"/>
                  </a:cxn>
                  <a:cxn ang="0">
                    <a:pos x="98" y="87"/>
                  </a:cxn>
                  <a:cxn ang="0">
                    <a:pos x="92" y="75"/>
                  </a:cxn>
                  <a:cxn ang="0">
                    <a:pos x="86" y="69"/>
                  </a:cxn>
                  <a:cxn ang="0">
                    <a:pos x="83" y="62"/>
                  </a:cxn>
                  <a:cxn ang="0">
                    <a:pos x="80" y="55"/>
                  </a:cxn>
                  <a:cxn ang="0">
                    <a:pos x="67" y="44"/>
                  </a:cxn>
                  <a:cxn ang="0">
                    <a:pos x="64" y="33"/>
                  </a:cxn>
                  <a:cxn ang="0">
                    <a:pos x="45" y="12"/>
                  </a:cxn>
                  <a:cxn ang="0">
                    <a:pos x="35" y="4"/>
                  </a:cxn>
                  <a:cxn ang="0">
                    <a:pos x="27" y="0"/>
                  </a:cxn>
                  <a:cxn ang="0">
                    <a:pos x="18" y="0"/>
                  </a:cxn>
                </a:cxnLst>
                <a:rect l="0" t="0" r="r" b="b"/>
                <a:pathLst>
                  <a:path w="116" h="211">
                    <a:moveTo>
                      <a:pt x="18" y="0"/>
                    </a:moveTo>
                    <a:lnTo>
                      <a:pt x="13" y="4"/>
                    </a:lnTo>
                    <a:lnTo>
                      <a:pt x="19" y="9"/>
                    </a:lnTo>
                    <a:lnTo>
                      <a:pt x="28" y="12"/>
                    </a:lnTo>
                    <a:lnTo>
                      <a:pt x="33" y="19"/>
                    </a:lnTo>
                    <a:lnTo>
                      <a:pt x="28" y="19"/>
                    </a:lnTo>
                    <a:lnTo>
                      <a:pt x="22" y="25"/>
                    </a:lnTo>
                    <a:lnTo>
                      <a:pt x="19" y="38"/>
                    </a:lnTo>
                    <a:lnTo>
                      <a:pt x="13" y="47"/>
                    </a:lnTo>
                    <a:lnTo>
                      <a:pt x="7" y="95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7" y="166"/>
                    </a:lnTo>
                    <a:lnTo>
                      <a:pt x="11" y="182"/>
                    </a:lnTo>
                    <a:lnTo>
                      <a:pt x="19" y="198"/>
                    </a:lnTo>
                    <a:lnTo>
                      <a:pt x="29" y="209"/>
                    </a:lnTo>
                    <a:lnTo>
                      <a:pt x="45" y="211"/>
                    </a:lnTo>
                    <a:lnTo>
                      <a:pt x="59" y="211"/>
                    </a:lnTo>
                    <a:lnTo>
                      <a:pt x="86" y="197"/>
                    </a:lnTo>
                    <a:lnTo>
                      <a:pt x="100" y="187"/>
                    </a:lnTo>
                    <a:lnTo>
                      <a:pt x="113" y="170"/>
                    </a:lnTo>
                    <a:lnTo>
                      <a:pt x="115" y="145"/>
                    </a:lnTo>
                    <a:lnTo>
                      <a:pt x="116" y="125"/>
                    </a:lnTo>
                    <a:lnTo>
                      <a:pt x="115" y="117"/>
                    </a:lnTo>
                    <a:lnTo>
                      <a:pt x="108" y="114"/>
                    </a:lnTo>
                    <a:lnTo>
                      <a:pt x="98" y="87"/>
                    </a:lnTo>
                    <a:lnTo>
                      <a:pt x="92" y="75"/>
                    </a:lnTo>
                    <a:lnTo>
                      <a:pt x="86" y="69"/>
                    </a:lnTo>
                    <a:lnTo>
                      <a:pt x="83" y="62"/>
                    </a:lnTo>
                    <a:lnTo>
                      <a:pt x="80" y="55"/>
                    </a:lnTo>
                    <a:lnTo>
                      <a:pt x="67" y="44"/>
                    </a:lnTo>
                    <a:lnTo>
                      <a:pt x="64" y="33"/>
                    </a:lnTo>
                    <a:lnTo>
                      <a:pt x="45" y="12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97" name="Freeform 105"/>
            <p:cNvSpPr>
              <a:spLocks noChangeAspect="1"/>
            </p:cNvSpPr>
            <p:nvPr/>
          </p:nvSpPr>
          <p:spPr bwMode="gray">
            <a:xfrm>
              <a:off x="7991447" y="3762706"/>
              <a:ext cx="30213" cy="69845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2" y="4"/>
                </a:cxn>
                <a:cxn ang="0">
                  <a:pos x="87" y="9"/>
                </a:cxn>
                <a:cxn ang="0">
                  <a:pos x="92" y="9"/>
                </a:cxn>
                <a:cxn ang="0">
                  <a:pos x="94" y="10"/>
                </a:cxn>
                <a:cxn ang="0">
                  <a:pos x="97" y="15"/>
                </a:cxn>
                <a:cxn ang="0">
                  <a:pos x="97" y="18"/>
                </a:cxn>
                <a:cxn ang="0">
                  <a:pos x="93" y="26"/>
                </a:cxn>
                <a:cxn ang="0">
                  <a:pos x="93" y="32"/>
                </a:cxn>
                <a:cxn ang="0">
                  <a:pos x="94" y="41"/>
                </a:cxn>
                <a:cxn ang="0">
                  <a:pos x="92" y="50"/>
                </a:cxn>
                <a:cxn ang="0">
                  <a:pos x="83" y="69"/>
                </a:cxn>
                <a:cxn ang="0">
                  <a:pos x="79" y="95"/>
                </a:cxn>
                <a:cxn ang="0">
                  <a:pos x="76" y="114"/>
                </a:cxn>
                <a:cxn ang="0">
                  <a:pos x="68" y="131"/>
                </a:cxn>
                <a:cxn ang="0">
                  <a:pos x="57" y="150"/>
                </a:cxn>
                <a:cxn ang="0">
                  <a:pos x="51" y="159"/>
                </a:cxn>
                <a:cxn ang="0">
                  <a:pos x="48" y="168"/>
                </a:cxn>
                <a:cxn ang="0">
                  <a:pos x="40" y="199"/>
                </a:cxn>
                <a:cxn ang="0">
                  <a:pos x="36" y="195"/>
                </a:cxn>
                <a:cxn ang="0">
                  <a:pos x="33" y="182"/>
                </a:cxn>
                <a:cxn ang="0">
                  <a:pos x="25" y="170"/>
                </a:cxn>
                <a:cxn ang="0">
                  <a:pos x="16" y="163"/>
                </a:cxn>
                <a:cxn ang="0">
                  <a:pos x="6" y="147"/>
                </a:cxn>
                <a:cxn ang="0">
                  <a:pos x="1" y="122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9" y="76"/>
                </a:cxn>
                <a:cxn ang="0">
                  <a:pos x="48" y="17"/>
                </a:cxn>
                <a:cxn ang="0">
                  <a:pos x="65" y="7"/>
                </a:cxn>
                <a:cxn ang="0">
                  <a:pos x="68" y="3"/>
                </a:cxn>
                <a:cxn ang="0">
                  <a:pos x="75" y="0"/>
                </a:cxn>
              </a:cxnLst>
              <a:rect l="0" t="0" r="r" b="b"/>
              <a:pathLst>
                <a:path w="97" h="199">
                  <a:moveTo>
                    <a:pt x="75" y="0"/>
                  </a:moveTo>
                  <a:lnTo>
                    <a:pt x="82" y="4"/>
                  </a:lnTo>
                  <a:lnTo>
                    <a:pt x="87" y="9"/>
                  </a:lnTo>
                  <a:lnTo>
                    <a:pt x="92" y="9"/>
                  </a:lnTo>
                  <a:lnTo>
                    <a:pt x="94" y="10"/>
                  </a:lnTo>
                  <a:lnTo>
                    <a:pt x="97" y="15"/>
                  </a:lnTo>
                  <a:lnTo>
                    <a:pt x="97" y="18"/>
                  </a:lnTo>
                  <a:lnTo>
                    <a:pt x="93" y="26"/>
                  </a:lnTo>
                  <a:lnTo>
                    <a:pt x="93" y="32"/>
                  </a:lnTo>
                  <a:lnTo>
                    <a:pt x="94" y="41"/>
                  </a:lnTo>
                  <a:lnTo>
                    <a:pt x="92" y="50"/>
                  </a:lnTo>
                  <a:lnTo>
                    <a:pt x="83" y="69"/>
                  </a:lnTo>
                  <a:lnTo>
                    <a:pt x="79" y="95"/>
                  </a:lnTo>
                  <a:lnTo>
                    <a:pt x="76" y="114"/>
                  </a:lnTo>
                  <a:lnTo>
                    <a:pt x="68" y="131"/>
                  </a:lnTo>
                  <a:lnTo>
                    <a:pt x="57" y="150"/>
                  </a:lnTo>
                  <a:lnTo>
                    <a:pt x="51" y="159"/>
                  </a:lnTo>
                  <a:lnTo>
                    <a:pt x="48" y="168"/>
                  </a:lnTo>
                  <a:lnTo>
                    <a:pt x="40" y="199"/>
                  </a:lnTo>
                  <a:lnTo>
                    <a:pt x="36" y="195"/>
                  </a:lnTo>
                  <a:lnTo>
                    <a:pt x="33" y="182"/>
                  </a:lnTo>
                  <a:lnTo>
                    <a:pt x="25" y="170"/>
                  </a:lnTo>
                  <a:lnTo>
                    <a:pt x="16" y="163"/>
                  </a:lnTo>
                  <a:lnTo>
                    <a:pt x="6" y="147"/>
                  </a:lnTo>
                  <a:lnTo>
                    <a:pt x="1" y="122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9" y="76"/>
                  </a:lnTo>
                  <a:lnTo>
                    <a:pt x="48" y="17"/>
                  </a:lnTo>
                  <a:lnTo>
                    <a:pt x="65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98" name="Group 106"/>
            <p:cNvGrpSpPr>
              <a:grpSpLocks noChangeAspect="1"/>
            </p:cNvGrpSpPr>
            <p:nvPr/>
          </p:nvGrpSpPr>
          <p:grpSpPr bwMode="gray">
            <a:xfrm>
              <a:off x="8158411" y="3286012"/>
              <a:ext cx="283045" cy="352719"/>
              <a:chOff x="3938" y="1929"/>
              <a:chExt cx="178" cy="202"/>
            </a:xfrm>
            <a:grpFill/>
          </p:grpSpPr>
          <p:sp>
            <p:nvSpPr>
              <p:cNvPr id="1096" name="Freeform 107"/>
              <p:cNvSpPr>
                <a:spLocks noChangeAspect="1"/>
              </p:cNvSpPr>
              <p:nvPr/>
            </p:nvSpPr>
            <p:spPr bwMode="gray">
              <a:xfrm>
                <a:off x="4050" y="1929"/>
                <a:ext cx="66" cy="61"/>
              </a:xfrm>
              <a:custGeom>
                <a:avLst/>
                <a:gdLst/>
                <a:ahLst/>
                <a:cxnLst>
                  <a:cxn ang="0">
                    <a:pos x="301" y="94"/>
                  </a:cxn>
                  <a:cxn ang="0">
                    <a:pos x="299" y="113"/>
                  </a:cxn>
                  <a:cxn ang="0">
                    <a:pos x="294" y="141"/>
                  </a:cxn>
                  <a:cxn ang="0">
                    <a:pos x="304" y="164"/>
                  </a:cxn>
                  <a:cxn ang="0">
                    <a:pos x="330" y="159"/>
                  </a:cxn>
                  <a:cxn ang="0">
                    <a:pos x="308" y="177"/>
                  </a:cxn>
                  <a:cxn ang="0">
                    <a:pos x="283" y="191"/>
                  </a:cxn>
                  <a:cxn ang="0">
                    <a:pos x="271" y="195"/>
                  </a:cxn>
                  <a:cxn ang="0">
                    <a:pos x="238" y="195"/>
                  </a:cxn>
                  <a:cxn ang="0">
                    <a:pos x="208" y="223"/>
                  </a:cxn>
                  <a:cxn ang="0">
                    <a:pos x="195" y="259"/>
                  </a:cxn>
                  <a:cxn ang="0">
                    <a:pos x="162" y="248"/>
                  </a:cxn>
                  <a:cxn ang="0">
                    <a:pos x="114" y="224"/>
                  </a:cxn>
                  <a:cxn ang="0">
                    <a:pos x="84" y="227"/>
                  </a:cxn>
                  <a:cxn ang="0">
                    <a:pos x="63" y="235"/>
                  </a:cxn>
                  <a:cxn ang="0">
                    <a:pos x="36" y="226"/>
                  </a:cxn>
                  <a:cxn ang="0">
                    <a:pos x="34" y="251"/>
                  </a:cxn>
                  <a:cxn ang="0">
                    <a:pos x="74" y="277"/>
                  </a:cxn>
                  <a:cxn ang="0">
                    <a:pos x="59" y="283"/>
                  </a:cxn>
                  <a:cxn ang="0">
                    <a:pos x="40" y="289"/>
                  </a:cxn>
                  <a:cxn ang="0">
                    <a:pos x="22" y="307"/>
                  </a:cxn>
                  <a:cxn ang="0">
                    <a:pos x="11" y="295"/>
                  </a:cxn>
                  <a:cxn ang="0">
                    <a:pos x="0" y="247"/>
                  </a:cxn>
                  <a:cxn ang="0">
                    <a:pos x="11" y="214"/>
                  </a:cxn>
                  <a:cxn ang="0">
                    <a:pos x="34" y="195"/>
                  </a:cxn>
                  <a:cxn ang="0">
                    <a:pos x="31" y="176"/>
                  </a:cxn>
                  <a:cxn ang="0">
                    <a:pos x="47" y="171"/>
                  </a:cxn>
                  <a:cxn ang="0">
                    <a:pos x="81" y="175"/>
                  </a:cxn>
                  <a:cxn ang="0">
                    <a:pos x="87" y="146"/>
                  </a:cxn>
                  <a:cxn ang="0">
                    <a:pos x="94" y="127"/>
                  </a:cxn>
                  <a:cxn ang="0">
                    <a:pos x="102" y="90"/>
                  </a:cxn>
                  <a:cxn ang="0">
                    <a:pos x="99" y="25"/>
                  </a:cxn>
                  <a:cxn ang="0">
                    <a:pos x="110" y="3"/>
                  </a:cxn>
                  <a:cxn ang="0">
                    <a:pos x="122" y="8"/>
                  </a:cxn>
                  <a:cxn ang="0">
                    <a:pos x="135" y="22"/>
                  </a:cxn>
                  <a:cxn ang="0">
                    <a:pos x="179" y="75"/>
                  </a:cxn>
                  <a:cxn ang="0">
                    <a:pos x="222" y="103"/>
                  </a:cxn>
                  <a:cxn ang="0">
                    <a:pos x="250" y="116"/>
                  </a:cxn>
                  <a:cxn ang="0">
                    <a:pos x="272" y="118"/>
                  </a:cxn>
                </a:cxnLst>
                <a:rect l="0" t="0" r="r" b="b"/>
                <a:pathLst>
                  <a:path w="330" h="307">
                    <a:moveTo>
                      <a:pt x="285" y="108"/>
                    </a:moveTo>
                    <a:lnTo>
                      <a:pt x="301" y="94"/>
                    </a:lnTo>
                    <a:lnTo>
                      <a:pt x="305" y="97"/>
                    </a:lnTo>
                    <a:lnTo>
                      <a:pt x="299" y="113"/>
                    </a:lnTo>
                    <a:lnTo>
                      <a:pt x="291" y="129"/>
                    </a:lnTo>
                    <a:lnTo>
                      <a:pt x="294" y="141"/>
                    </a:lnTo>
                    <a:lnTo>
                      <a:pt x="304" y="148"/>
                    </a:lnTo>
                    <a:lnTo>
                      <a:pt x="304" y="164"/>
                    </a:lnTo>
                    <a:lnTo>
                      <a:pt x="315" y="164"/>
                    </a:lnTo>
                    <a:lnTo>
                      <a:pt x="330" y="159"/>
                    </a:lnTo>
                    <a:lnTo>
                      <a:pt x="325" y="170"/>
                    </a:lnTo>
                    <a:lnTo>
                      <a:pt x="308" y="177"/>
                    </a:lnTo>
                    <a:lnTo>
                      <a:pt x="293" y="188"/>
                    </a:lnTo>
                    <a:lnTo>
                      <a:pt x="283" y="191"/>
                    </a:lnTo>
                    <a:lnTo>
                      <a:pt x="277" y="187"/>
                    </a:lnTo>
                    <a:lnTo>
                      <a:pt x="271" y="195"/>
                    </a:lnTo>
                    <a:lnTo>
                      <a:pt x="254" y="193"/>
                    </a:lnTo>
                    <a:lnTo>
                      <a:pt x="238" y="195"/>
                    </a:lnTo>
                    <a:lnTo>
                      <a:pt x="223" y="204"/>
                    </a:lnTo>
                    <a:lnTo>
                      <a:pt x="208" y="223"/>
                    </a:lnTo>
                    <a:lnTo>
                      <a:pt x="199" y="241"/>
                    </a:lnTo>
                    <a:lnTo>
                      <a:pt x="195" y="259"/>
                    </a:lnTo>
                    <a:lnTo>
                      <a:pt x="189" y="268"/>
                    </a:lnTo>
                    <a:lnTo>
                      <a:pt x="162" y="248"/>
                    </a:lnTo>
                    <a:lnTo>
                      <a:pt x="142" y="241"/>
                    </a:lnTo>
                    <a:lnTo>
                      <a:pt x="114" y="224"/>
                    </a:lnTo>
                    <a:lnTo>
                      <a:pt x="97" y="221"/>
                    </a:lnTo>
                    <a:lnTo>
                      <a:pt x="84" y="227"/>
                    </a:lnTo>
                    <a:lnTo>
                      <a:pt x="74" y="236"/>
                    </a:lnTo>
                    <a:lnTo>
                      <a:pt x="63" y="235"/>
                    </a:lnTo>
                    <a:lnTo>
                      <a:pt x="52" y="225"/>
                    </a:lnTo>
                    <a:lnTo>
                      <a:pt x="36" y="226"/>
                    </a:lnTo>
                    <a:lnTo>
                      <a:pt x="28" y="240"/>
                    </a:lnTo>
                    <a:lnTo>
                      <a:pt x="34" y="251"/>
                    </a:lnTo>
                    <a:lnTo>
                      <a:pt x="57" y="262"/>
                    </a:lnTo>
                    <a:lnTo>
                      <a:pt x="74" y="277"/>
                    </a:lnTo>
                    <a:lnTo>
                      <a:pt x="71" y="284"/>
                    </a:lnTo>
                    <a:lnTo>
                      <a:pt x="59" y="283"/>
                    </a:lnTo>
                    <a:lnTo>
                      <a:pt x="50" y="283"/>
                    </a:lnTo>
                    <a:lnTo>
                      <a:pt x="40" y="289"/>
                    </a:lnTo>
                    <a:lnTo>
                      <a:pt x="35" y="297"/>
                    </a:lnTo>
                    <a:lnTo>
                      <a:pt x="22" y="307"/>
                    </a:lnTo>
                    <a:lnTo>
                      <a:pt x="14" y="305"/>
                    </a:lnTo>
                    <a:lnTo>
                      <a:pt x="11" y="295"/>
                    </a:lnTo>
                    <a:lnTo>
                      <a:pt x="18" y="264"/>
                    </a:lnTo>
                    <a:lnTo>
                      <a:pt x="0" y="247"/>
                    </a:lnTo>
                    <a:lnTo>
                      <a:pt x="2" y="224"/>
                    </a:lnTo>
                    <a:lnTo>
                      <a:pt x="11" y="214"/>
                    </a:lnTo>
                    <a:lnTo>
                      <a:pt x="24" y="207"/>
                    </a:lnTo>
                    <a:lnTo>
                      <a:pt x="34" y="195"/>
                    </a:lnTo>
                    <a:lnTo>
                      <a:pt x="38" y="184"/>
                    </a:lnTo>
                    <a:lnTo>
                      <a:pt x="31" y="176"/>
                    </a:lnTo>
                    <a:lnTo>
                      <a:pt x="34" y="167"/>
                    </a:lnTo>
                    <a:lnTo>
                      <a:pt x="47" y="171"/>
                    </a:lnTo>
                    <a:lnTo>
                      <a:pt x="60" y="175"/>
                    </a:lnTo>
                    <a:lnTo>
                      <a:pt x="81" y="175"/>
                    </a:lnTo>
                    <a:lnTo>
                      <a:pt x="88" y="160"/>
                    </a:lnTo>
                    <a:lnTo>
                      <a:pt x="87" y="146"/>
                    </a:lnTo>
                    <a:lnTo>
                      <a:pt x="87" y="135"/>
                    </a:lnTo>
                    <a:lnTo>
                      <a:pt x="94" y="127"/>
                    </a:lnTo>
                    <a:lnTo>
                      <a:pt x="100" y="110"/>
                    </a:lnTo>
                    <a:lnTo>
                      <a:pt x="102" y="90"/>
                    </a:lnTo>
                    <a:lnTo>
                      <a:pt x="109" y="58"/>
                    </a:lnTo>
                    <a:lnTo>
                      <a:pt x="99" y="25"/>
                    </a:lnTo>
                    <a:lnTo>
                      <a:pt x="99" y="15"/>
                    </a:lnTo>
                    <a:lnTo>
                      <a:pt x="110" y="3"/>
                    </a:lnTo>
                    <a:lnTo>
                      <a:pt x="115" y="0"/>
                    </a:lnTo>
                    <a:lnTo>
                      <a:pt x="122" y="8"/>
                    </a:lnTo>
                    <a:lnTo>
                      <a:pt x="126" y="15"/>
                    </a:lnTo>
                    <a:lnTo>
                      <a:pt x="135" y="22"/>
                    </a:lnTo>
                    <a:lnTo>
                      <a:pt x="158" y="54"/>
                    </a:lnTo>
                    <a:lnTo>
                      <a:pt x="179" y="75"/>
                    </a:lnTo>
                    <a:lnTo>
                      <a:pt x="199" y="92"/>
                    </a:lnTo>
                    <a:lnTo>
                      <a:pt x="222" y="103"/>
                    </a:lnTo>
                    <a:lnTo>
                      <a:pt x="244" y="108"/>
                    </a:lnTo>
                    <a:lnTo>
                      <a:pt x="250" y="116"/>
                    </a:lnTo>
                    <a:lnTo>
                      <a:pt x="261" y="121"/>
                    </a:lnTo>
                    <a:lnTo>
                      <a:pt x="272" y="118"/>
                    </a:lnTo>
                    <a:lnTo>
                      <a:pt x="285" y="1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7" name="Freeform 108"/>
              <p:cNvSpPr>
                <a:spLocks noChangeAspect="1"/>
              </p:cNvSpPr>
              <p:nvPr/>
            </p:nvSpPr>
            <p:spPr bwMode="gray">
              <a:xfrm>
                <a:off x="3952" y="1989"/>
                <a:ext cx="123" cy="110"/>
              </a:xfrm>
              <a:custGeom>
                <a:avLst/>
                <a:gdLst/>
                <a:ahLst/>
                <a:cxnLst>
                  <a:cxn ang="0">
                    <a:pos x="578" y="13"/>
                  </a:cxn>
                  <a:cxn ang="0">
                    <a:pos x="582" y="69"/>
                  </a:cxn>
                  <a:cxn ang="0">
                    <a:pos x="607" y="118"/>
                  </a:cxn>
                  <a:cxn ang="0">
                    <a:pos x="608" y="160"/>
                  </a:cxn>
                  <a:cxn ang="0">
                    <a:pos x="593" y="180"/>
                  </a:cxn>
                  <a:cxn ang="0">
                    <a:pos x="571" y="223"/>
                  </a:cxn>
                  <a:cxn ang="0">
                    <a:pos x="554" y="268"/>
                  </a:cxn>
                  <a:cxn ang="0">
                    <a:pos x="558" y="317"/>
                  </a:cxn>
                  <a:cxn ang="0">
                    <a:pos x="535" y="365"/>
                  </a:cxn>
                  <a:cxn ang="0">
                    <a:pos x="545" y="404"/>
                  </a:cxn>
                  <a:cxn ang="0">
                    <a:pos x="521" y="439"/>
                  </a:cxn>
                  <a:cxn ang="0">
                    <a:pos x="495" y="425"/>
                  </a:cxn>
                  <a:cxn ang="0">
                    <a:pos x="491" y="408"/>
                  </a:cxn>
                  <a:cxn ang="0">
                    <a:pos x="483" y="440"/>
                  </a:cxn>
                  <a:cxn ang="0">
                    <a:pos x="456" y="443"/>
                  </a:cxn>
                  <a:cxn ang="0">
                    <a:pos x="437" y="474"/>
                  </a:cxn>
                  <a:cxn ang="0">
                    <a:pos x="427" y="446"/>
                  </a:cxn>
                  <a:cxn ang="0">
                    <a:pos x="404" y="478"/>
                  </a:cxn>
                  <a:cxn ang="0">
                    <a:pos x="356" y="476"/>
                  </a:cxn>
                  <a:cxn ang="0">
                    <a:pos x="351" y="470"/>
                  </a:cxn>
                  <a:cxn ang="0">
                    <a:pos x="333" y="470"/>
                  </a:cxn>
                  <a:cxn ang="0">
                    <a:pos x="320" y="451"/>
                  </a:cxn>
                  <a:cxn ang="0">
                    <a:pos x="328" y="504"/>
                  </a:cxn>
                  <a:cxn ang="0">
                    <a:pos x="307" y="503"/>
                  </a:cxn>
                  <a:cxn ang="0">
                    <a:pos x="295" y="517"/>
                  </a:cxn>
                  <a:cxn ang="0">
                    <a:pos x="252" y="546"/>
                  </a:cxn>
                  <a:cxn ang="0">
                    <a:pos x="233" y="517"/>
                  </a:cxn>
                  <a:cxn ang="0">
                    <a:pos x="248" y="479"/>
                  </a:cxn>
                  <a:cxn ang="0">
                    <a:pos x="228" y="476"/>
                  </a:cxn>
                  <a:cxn ang="0">
                    <a:pos x="190" y="468"/>
                  </a:cxn>
                  <a:cxn ang="0">
                    <a:pos x="156" y="483"/>
                  </a:cxn>
                  <a:cxn ang="0">
                    <a:pos x="133" y="492"/>
                  </a:cxn>
                  <a:cxn ang="0">
                    <a:pos x="92" y="503"/>
                  </a:cxn>
                  <a:cxn ang="0">
                    <a:pos x="69" y="524"/>
                  </a:cxn>
                  <a:cxn ang="0">
                    <a:pos x="43" y="515"/>
                  </a:cxn>
                  <a:cxn ang="0">
                    <a:pos x="20" y="521"/>
                  </a:cxn>
                  <a:cxn ang="0">
                    <a:pos x="0" y="503"/>
                  </a:cxn>
                  <a:cxn ang="0">
                    <a:pos x="35" y="478"/>
                  </a:cxn>
                  <a:cxn ang="0">
                    <a:pos x="74" y="446"/>
                  </a:cxn>
                  <a:cxn ang="0">
                    <a:pos x="106" y="417"/>
                  </a:cxn>
                  <a:cxn ang="0">
                    <a:pos x="155" y="416"/>
                  </a:cxn>
                  <a:cxn ang="0">
                    <a:pos x="219" y="407"/>
                  </a:cxn>
                  <a:cxn ang="0">
                    <a:pos x="237" y="412"/>
                  </a:cxn>
                  <a:cxn ang="0">
                    <a:pos x="270" y="412"/>
                  </a:cxn>
                  <a:cxn ang="0">
                    <a:pos x="300" y="357"/>
                  </a:cxn>
                  <a:cxn ang="0">
                    <a:pos x="322" y="305"/>
                  </a:cxn>
                  <a:cxn ang="0">
                    <a:pos x="351" y="284"/>
                  </a:cxn>
                  <a:cxn ang="0">
                    <a:pos x="333" y="306"/>
                  </a:cxn>
                  <a:cxn ang="0">
                    <a:pos x="336" y="333"/>
                  </a:cxn>
                  <a:cxn ang="0">
                    <a:pos x="363" y="321"/>
                  </a:cxn>
                  <a:cxn ang="0">
                    <a:pos x="410" y="295"/>
                  </a:cxn>
                  <a:cxn ang="0">
                    <a:pos x="440" y="257"/>
                  </a:cxn>
                  <a:cxn ang="0">
                    <a:pos x="467" y="235"/>
                  </a:cxn>
                  <a:cxn ang="0">
                    <a:pos x="486" y="188"/>
                  </a:cxn>
                  <a:cxn ang="0">
                    <a:pos x="499" y="154"/>
                  </a:cxn>
                  <a:cxn ang="0">
                    <a:pos x="495" y="117"/>
                  </a:cxn>
                  <a:cxn ang="0">
                    <a:pos x="499" y="92"/>
                  </a:cxn>
                  <a:cxn ang="0">
                    <a:pos x="512" y="49"/>
                  </a:cxn>
                  <a:cxn ang="0">
                    <a:pos x="524" y="20"/>
                  </a:cxn>
                  <a:cxn ang="0">
                    <a:pos x="539" y="48"/>
                  </a:cxn>
                  <a:cxn ang="0">
                    <a:pos x="560" y="41"/>
                  </a:cxn>
                  <a:cxn ang="0">
                    <a:pos x="559" y="22"/>
                  </a:cxn>
                  <a:cxn ang="0">
                    <a:pos x="547" y="3"/>
                  </a:cxn>
                </a:cxnLst>
                <a:rect l="0" t="0" r="r" b="b"/>
                <a:pathLst>
                  <a:path w="613" h="552">
                    <a:moveTo>
                      <a:pt x="560" y="6"/>
                    </a:moveTo>
                    <a:lnTo>
                      <a:pt x="576" y="6"/>
                    </a:lnTo>
                    <a:lnTo>
                      <a:pt x="578" y="13"/>
                    </a:lnTo>
                    <a:lnTo>
                      <a:pt x="576" y="37"/>
                    </a:lnTo>
                    <a:lnTo>
                      <a:pt x="577" y="53"/>
                    </a:lnTo>
                    <a:lnTo>
                      <a:pt x="582" y="69"/>
                    </a:lnTo>
                    <a:lnTo>
                      <a:pt x="592" y="83"/>
                    </a:lnTo>
                    <a:lnTo>
                      <a:pt x="598" y="96"/>
                    </a:lnTo>
                    <a:lnTo>
                      <a:pt x="607" y="118"/>
                    </a:lnTo>
                    <a:lnTo>
                      <a:pt x="613" y="143"/>
                    </a:lnTo>
                    <a:lnTo>
                      <a:pt x="612" y="153"/>
                    </a:lnTo>
                    <a:lnTo>
                      <a:pt x="608" y="160"/>
                    </a:lnTo>
                    <a:lnTo>
                      <a:pt x="607" y="171"/>
                    </a:lnTo>
                    <a:lnTo>
                      <a:pt x="599" y="180"/>
                    </a:lnTo>
                    <a:lnTo>
                      <a:pt x="593" y="180"/>
                    </a:lnTo>
                    <a:lnTo>
                      <a:pt x="585" y="208"/>
                    </a:lnTo>
                    <a:lnTo>
                      <a:pt x="583" y="224"/>
                    </a:lnTo>
                    <a:lnTo>
                      <a:pt x="571" y="223"/>
                    </a:lnTo>
                    <a:lnTo>
                      <a:pt x="556" y="232"/>
                    </a:lnTo>
                    <a:lnTo>
                      <a:pt x="551" y="251"/>
                    </a:lnTo>
                    <a:lnTo>
                      <a:pt x="554" y="268"/>
                    </a:lnTo>
                    <a:lnTo>
                      <a:pt x="556" y="284"/>
                    </a:lnTo>
                    <a:lnTo>
                      <a:pt x="556" y="305"/>
                    </a:lnTo>
                    <a:lnTo>
                      <a:pt x="558" y="317"/>
                    </a:lnTo>
                    <a:lnTo>
                      <a:pt x="548" y="327"/>
                    </a:lnTo>
                    <a:lnTo>
                      <a:pt x="539" y="347"/>
                    </a:lnTo>
                    <a:lnTo>
                      <a:pt x="535" y="365"/>
                    </a:lnTo>
                    <a:lnTo>
                      <a:pt x="535" y="386"/>
                    </a:lnTo>
                    <a:lnTo>
                      <a:pt x="543" y="397"/>
                    </a:lnTo>
                    <a:lnTo>
                      <a:pt x="545" y="404"/>
                    </a:lnTo>
                    <a:lnTo>
                      <a:pt x="537" y="409"/>
                    </a:lnTo>
                    <a:lnTo>
                      <a:pt x="527" y="425"/>
                    </a:lnTo>
                    <a:lnTo>
                      <a:pt x="521" y="439"/>
                    </a:lnTo>
                    <a:lnTo>
                      <a:pt x="494" y="459"/>
                    </a:lnTo>
                    <a:lnTo>
                      <a:pt x="491" y="449"/>
                    </a:lnTo>
                    <a:lnTo>
                      <a:pt x="495" y="425"/>
                    </a:lnTo>
                    <a:lnTo>
                      <a:pt x="502" y="417"/>
                    </a:lnTo>
                    <a:lnTo>
                      <a:pt x="505" y="408"/>
                    </a:lnTo>
                    <a:lnTo>
                      <a:pt x="491" y="408"/>
                    </a:lnTo>
                    <a:lnTo>
                      <a:pt x="489" y="419"/>
                    </a:lnTo>
                    <a:lnTo>
                      <a:pt x="484" y="429"/>
                    </a:lnTo>
                    <a:lnTo>
                      <a:pt x="483" y="440"/>
                    </a:lnTo>
                    <a:lnTo>
                      <a:pt x="475" y="434"/>
                    </a:lnTo>
                    <a:lnTo>
                      <a:pt x="462" y="433"/>
                    </a:lnTo>
                    <a:lnTo>
                      <a:pt x="456" y="443"/>
                    </a:lnTo>
                    <a:lnTo>
                      <a:pt x="451" y="468"/>
                    </a:lnTo>
                    <a:lnTo>
                      <a:pt x="445" y="476"/>
                    </a:lnTo>
                    <a:lnTo>
                      <a:pt x="437" y="474"/>
                    </a:lnTo>
                    <a:lnTo>
                      <a:pt x="435" y="459"/>
                    </a:lnTo>
                    <a:lnTo>
                      <a:pt x="436" y="447"/>
                    </a:lnTo>
                    <a:lnTo>
                      <a:pt x="427" y="446"/>
                    </a:lnTo>
                    <a:lnTo>
                      <a:pt x="419" y="455"/>
                    </a:lnTo>
                    <a:lnTo>
                      <a:pt x="410" y="466"/>
                    </a:lnTo>
                    <a:lnTo>
                      <a:pt x="404" y="478"/>
                    </a:lnTo>
                    <a:lnTo>
                      <a:pt x="402" y="479"/>
                    </a:lnTo>
                    <a:lnTo>
                      <a:pt x="384" y="476"/>
                    </a:lnTo>
                    <a:lnTo>
                      <a:pt x="356" y="476"/>
                    </a:lnTo>
                    <a:lnTo>
                      <a:pt x="341" y="479"/>
                    </a:lnTo>
                    <a:lnTo>
                      <a:pt x="345" y="474"/>
                    </a:lnTo>
                    <a:lnTo>
                      <a:pt x="351" y="470"/>
                    </a:lnTo>
                    <a:lnTo>
                      <a:pt x="339" y="467"/>
                    </a:lnTo>
                    <a:lnTo>
                      <a:pt x="336" y="463"/>
                    </a:lnTo>
                    <a:lnTo>
                      <a:pt x="333" y="470"/>
                    </a:lnTo>
                    <a:lnTo>
                      <a:pt x="327" y="462"/>
                    </a:lnTo>
                    <a:lnTo>
                      <a:pt x="325" y="449"/>
                    </a:lnTo>
                    <a:lnTo>
                      <a:pt x="320" y="451"/>
                    </a:lnTo>
                    <a:lnTo>
                      <a:pt x="309" y="476"/>
                    </a:lnTo>
                    <a:lnTo>
                      <a:pt x="328" y="488"/>
                    </a:lnTo>
                    <a:lnTo>
                      <a:pt x="328" y="504"/>
                    </a:lnTo>
                    <a:lnTo>
                      <a:pt x="320" y="498"/>
                    </a:lnTo>
                    <a:lnTo>
                      <a:pt x="314" y="501"/>
                    </a:lnTo>
                    <a:lnTo>
                      <a:pt x="307" y="503"/>
                    </a:lnTo>
                    <a:lnTo>
                      <a:pt x="300" y="508"/>
                    </a:lnTo>
                    <a:lnTo>
                      <a:pt x="296" y="514"/>
                    </a:lnTo>
                    <a:lnTo>
                      <a:pt x="295" y="517"/>
                    </a:lnTo>
                    <a:lnTo>
                      <a:pt x="279" y="546"/>
                    </a:lnTo>
                    <a:lnTo>
                      <a:pt x="268" y="552"/>
                    </a:lnTo>
                    <a:lnTo>
                      <a:pt x="252" y="546"/>
                    </a:lnTo>
                    <a:lnTo>
                      <a:pt x="247" y="536"/>
                    </a:lnTo>
                    <a:lnTo>
                      <a:pt x="236" y="529"/>
                    </a:lnTo>
                    <a:lnTo>
                      <a:pt x="233" y="517"/>
                    </a:lnTo>
                    <a:lnTo>
                      <a:pt x="233" y="499"/>
                    </a:lnTo>
                    <a:lnTo>
                      <a:pt x="238" y="494"/>
                    </a:lnTo>
                    <a:lnTo>
                      <a:pt x="248" y="479"/>
                    </a:lnTo>
                    <a:lnTo>
                      <a:pt x="249" y="474"/>
                    </a:lnTo>
                    <a:lnTo>
                      <a:pt x="247" y="472"/>
                    </a:lnTo>
                    <a:lnTo>
                      <a:pt x="228" y="476"/>
                    </a:lnTo>
                    <a:lnTo>
                      <a:pt x="216" y="471"/>
                    </a:lnTo>
                    <a:lnTo>
                      <a:pt x="203" y="468"/>
                    </a:lnTo>
                    <a:lnTo>
                      <a:pt x="190" y="468"/>
                    </a:lnTo>
                    <a:lnTo>
                      <a:pt x="179" y="478"/>
                    </a:lnTo>
                    <a:lnTo>
                      <a:pt x="163" y="488"/>
                    </a:lnTo>
                    <a:lnTo>
                      <a:pt x="156" y="483"/>
                    </a:lnTo>
                    <a:lnTo>
                      <a:pt x="147" y="487"/>
                    </a:lnTo>
                    <a:lnTo>
                      <a:pt x="142" y="487"/>
                    </a:lnTo>
                    <a:lnTo>
                      <a:pt x="133" y="492"/>
                    </a:lnTo>
                    <a:lnTo>
                      <a:pt x="126" y="492"/>
                    </a:lnTo>
                    <a:lnTo>
                      <a:pt x="119" y="495"/>
                    </a:lnTo>
                    <a:lnTo>
                      <a:pt x="92" y="503"/>
                    </a:lnTo>
                    <a:lnTo>
                      <a:pt x="85" y="497"/>
                    </a:lnTo>
                    <a:lnTo>
                      <a:pt x="78" y="498"/>
                    </a:lnTo>
                    <a:lnTo>
                      <a:pt x="69" y="524"/>
                    </a:lnTo>
                    <a:lnTo>
                      <a:pt x="64" y="525"/>
                    </a:lnTo>
                    <a:lnTo>
                      <a:pt x="51" y="520"/>
                    </a:lnTo>
                    <a:lnTo>
                      <a:pt x="43" y="515"/>
                    </a:lnTo>
                    <a:lnTo>
                      <a:pt x="32" y="519"/>
                    </a:lnTo>
                    <a:lnTo>
                      <a:pt x="24" y="519"/>
                    </a:lnTo>
                    <a:lnTo>
                      <a:pt x="20" y="521"/>
                    </a:lnTo>
                    <a:lnTo>
                      <a:pt x="10" y="517"/>
                    </a:lnTo>
                    <a:lnTo>
                      <a:pt x="0" y="516"/>
                    </a:lnTo>
                    <a:lnTo>
                      <a:pt x="0" y="503"/>
                    </a:lnTo>
                    <a:lnTo>
                      <a:pt x="1" y="495"/>
                    </a:lnTo>
                    <a:lnTo>
                      <a:pt x="26" y="488"/>
                    </a:lnTo>
                    <a:lnTo>
                      <a:pt x="35" y="478"/>
                    </a:lnTo>
                    <a:lnTo>
                      <a:pt x="45" y="471"/>
                    </a:lnTo>
                    <a:lnTo>
                      <a:pt x="63" y="461"/>
                    </a:lnTo>
                    <a:lnTo>
                      <a:pt x="74" y="446"/>
                    </a:lnTo>
                    <a:lnTo>
                      <a:pt x="87" y="438"/>
                    </a:lnTo>
                    <a:lnTo>
                      <a:pt x="94" y="424"/>
                    </a:lnTo>
                    <a:lnTo>
                      <a:pt x="106" y="417"/>
                    </a:lnTo>
                    <a:lnTo>
                      <a:pt x="118" y="413"/>
                    </a:lnTo>
                    <a:lnTo>
                      <a:pt x="136" y="418"/>
                    </a:lnTo>
                    <a:lnTo>
                      <a:pt x="155" y="416"/>
                    </a:lnTo>
                    <a:lnTo>
                      <a:pt x="169" y="417"/>
                    </a:lnTo>
                    <a:lnTo>
                      <a:pt x="209" y="408"/>
                    </a:lnTo>
                    <a:lnTo>
                      <a:pt x="219" y="407"/>
                    </a:lnTo>
                    <a:lnTo>
                      <a:pt x="228" y="403"/>
                    </a:lnTo>
                    <a:lnTo>
                      <a:pt x="238" y="403"/>
                    </a:lnTo>
                    <a:lnTo>
                      <a:pt x="237" y="412"/>
                    </a:lnTo>
                    <a:lnTo>
                      <a:pt x="260" y="418"/>
                    </a:lnTo>
                    <a:lnTo>
                      <a:pt x="265" y="417"/>
                    </a:lnTo>
                    <a:lnTo>
                      <a:pt x="270" y="412"/>
                    </a:lnTo>
                    <a:lnTo>
                      <a:pt x="282" y="403"/>
                    </a:lnTo>
                    <a:lnTo>
                      <a:pt x="284" y="371"/>
                    </a:lnTo>
                    <a:lnTo>
                      <a:pt x="300" y="357"/>
                    </a:lnTo>
                    <a:lnTo>
                      <a:pt x="312" y="339"/>
                    </a:lnTo>
                    <a:lnTo>
                      <a:pt x="320" y="320"/>
                    </a:lnTo>
                    <a:lnTo>
                      <a:pt x="322" y="305"/>
                    </a:lnTo>
                    <a:lnTo>
                      <a:pt x="324" y="294"/>
                    </a:lnTo>
                    <a:lnTo>
                      <a:pt x="343" y="283"/>
                    </a:lnTo>
                    <a:lnTo>
                      <a:pt x="351" y="284"/>
                    </a:lnTo>
                    <a:lnTo>
                      <a:pt x="350" y="294"/>
                    </a:lnTo>
                    <a:lnTo>
                      <a:pt x="341" y="298"/>
                    </a:lnTo>
                    <a:lnTo>
                      <a:pt x="333" y="306"/>
                    </a:lnTo>
                    <a:lnTo>
                      <a:pt x="332" y="309"/>
                    </a:lnTo>
                    <a:lnTo>
                      <a:pt x="336" y="321"/>
                    </a:lnTo>
                    <a:lnTo>
                      <a:pt x="336" y="333"/>
                    </a:lnTo>
                    <a:lnTo>
                      <a:pt x="341" y="333"/>
                    </a:lnTo>
                    <a:lnTo>
                      <a:pt x="354" y="332"/>
                    </a:lnTo>
                    <a:lnTo>
                      <a:pt x="363" y="321"/>
                    </a:lnTo>
                    <a:lnTo>
                      <a:pt x="377" y="314"/>
                    </a:lnTo>
                    <a:lnTo>
                      <a:pt x="393" y="309"/>
                    </a:lnTo>
                    <a:lnTo>
                      <a:pt x="410" y="295"/>
                    </a:lnTo>
                    <a:lnTo>
                      <a:pt x="422" y="284"/>
                    </a:lnTo>
                    <a:lnTo>
                      <a:pt x="430" y="269"/>
                    </a:lnTo>
                    <a:lnTo>
                      <a:pt x="440" y="257"/>
                    </a:lnTo>
                    <a:lnTo>
                      <a:pt x="453" y="247"/>
                    </a:lnTo>
                    <a:lnTo>
                      <a:pt x="459" y="247"/>
                    </a:lnTo>
                    <a:lnTo>
                      <a:pt x="467" y="235"/>
                    </a:lnTo>
                    <a:lnTo>
                      <a:pt x="468" y="225"/>
                    </a:lnTo>
                    <a:lnTo>
                      <a:pt x="470" y="215"/>
                    </a:lnTo>
                    <a:lnTo>
                      <a:pt x="486" y="188"/>
                    </a:lnTo>
                    <a:lnTo>
                      <a:pt x="490" y="176"/>
                    </a:lnTo>
                    <a:lnTo>
                      <a:pt x="492" y="165"/>
                    </a:lnTo>
                    <a:lnTo>
                      <a:pt x="499" y="154"/>
                    </a:lnTo>
                    <a:lnTo>
                      <a:pt x="502" y="139"/>
                    </a:lnTo>
                    <a:lnTo>
                      <a:pt x="502" y="123"/>
                    </a:lnTo>
                    <a:lnTo>
                      <a:pt x="495" y="117"/>
                    </a:lnTo>
                    <a:lnTo>
                      <a:pt x="484" y="112"/>
                    </a:lnTo>
                    <a:lnTo>
                      <a:pt x="489" y="107"/>
                    </a:lnTo>
                    <a:lnTo>
                      <a:pt x="499" y="92"/>
                    </a:lnTo>
                    <a:lnTo>
                      <a:pt x="497" y="62"/>
                    </a:lnTo>
                    <a:lnTo>
                      <a:pt x="502" y="53"/>
                    </a:lnTo>
                    <a:lnTo>
                      <a:pt x="512" y="49"/>
                    </a:lnTo>
                    <a:lnTo>
                      <a:pt x="513" y="32"/>
                    </a:lnTo>
                    <a:lnTo>
                      <a:pt x="517" y="24"/>
                    </a:lnTo>
                    <a:lnTo>
                      <a:pt x="524" y="20"/>
                    </a:lnTo>
                    <a:lnTo>
                      <a:pt x="531" y="29"/>
                    </a:lnTo>
                    <a:lnTo>
                      <a:pt x="535" y="42"/>
                    </a:lnTo>
                    <a:lnTo>
                      <a:pt x="539" y="48"/>
                    </a:lnTo>
                    <a:lnTo>
                      <a:pt x="547" y="38"/>
                    </a:lnTo>
                    <a:lnTo>
                      <a:pt x="553" y="42"/>
                    </a:lnTo>
                    <a:lnTo>
                      <a:pt x="560" y="41"/>
                    </a:lnTo>
                    <a:lnTo>
                      <a:pt x="566" y="27"/>
                    </a:lnTo>
                    <a:lnTo>
                      <a:pt x="567" y="15"/>
                    </a:lnTo>
                    <a:lnTo>
                      <a:pt x="559" y="22"/>
                    </a:lnTo>
                    <a:lnTo>
                      <a:pt x="547" y="26"/>
                    </a:lnTo>
                    <a:lnTo>
                      <a:pt x="543" y="14"/>
                    </a:lnTo>
                    <a:lnTo>
                      <a:pt x="547" y="3"/>
                    </a:lnTo>
                    <a:lnTo>
                      <a:pt x="551" y="0"/>
                    </a:lnTo>
                    <a:lnTo>
                      <a:pt x="560" y="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8" name="Freeform 109"/>
              <p:cNvSpPr>
                <a:spLocks noChangeAspect="1"/>
              </p:cNvSpPr>
              <p:nvPr/>
            </p:nvSpPr>
            <p:spPr bwMode="gray">
              <a:xfrm>
                <a:off x="3966" y="2088"/>
                <a:ext cx="28" cy="21"/>
              </a:xfrm>
              <a:custGeom>
                <a:avLst/>
                <a:gdLst/>
                <a:ahLst/>
                <a:cxnLst>
                  <a:cxn ang="0">
                    <a:pos x="113" y="70"/>
                  </a:cxn>
                  <a:cxn ang="0">
                    <a:pos x="102" y="63"/>
                  </a:cxn>
                  <a:cxn ang="0">
                    <a:pos x="88" y="58"/>
                  </a:cxn>
                  <a:cxn ang="0">
                    <a:pos x="74" y="62"/>
                  </a:cxn>
                  <a:cxn ang="0">
                    <a:pos x="66" y="68"/>
                  </a:cxn>
                  <a:cxn ang="0">
                    <a:pos x="59" y="80"/>
                  </a:cxn>
                  <a:cxn ang="0">
                    <a:pos x="50" y="95"/>
                  </a:cxn>
                  <a:cxn ang="0">
                    <a:pos x="48" y="106"/>
                  </a:cxn>
                  <a:cxn ang="0">
                    <a:pos x="39" y="107"/>
                  </a:cxn>
                  <a:cxn ang="0">
                    <a:pos x="30" y="100"/>
                  </a:cxn>
                  <a:cxn ang="0">
                    <a:pos x="26" y="95"/>
                  </a:cxn>
                  <a:cxn ang="0">
                    <a:pos x="19" y="82"/>
                  </a:cxn>
                  <a:cxn ang="0">
                    <a:pos x="20" y="76"/>
                  </a:cxn>
                  <a:cxn ang="0">
                    <a:pos x="16" y="69"/>
                  </a:cxn>
                  <a:cxn ang="0">
                    <a:pos x="10" y="64"/>
                  </a:cxn>
                  <a:cxn ang="0">
                    <a:pos x="0" y="64"/>
                  </a:cxn>
                  <a:cxn ang="0">
                    <a:pos x="15" y="53"/>
                  </a:cxn>
                  <a:cxn ang="0">
                    <a:pos x="37" y="23"/>
                  </a:cxn>
                  <a:cxn ang="0">
                    <a:pos x="50" y="25"/>
                  </a:cxn>
                  <a:cxn ang="0">
                    <a:pos x="57" y="28"/>
                  </a:cxn>
                  <a:cxn ang="0">
                    <a:pos x="68" y="26"/>
                  </a:cxn>
                  <a:cxn ang="0">
                    <a:pos x="78" y="21"/>
                  </a:cxn>
                  <a:cxn ang="0">
                    <a:pos x="82" y="14"/>
                  </a:cxn>
                  <a:cxn ang="0">
                    <a:pos x="95" y="1"/>
                  </a:cxn>
                  <a:cxn ang="0">
                    <a:pos x="102" y="0"/>
                  </a:cxn>
                  <a:cxn ang="0">
                    <a:pos x="112" y="3"/>
                  </a:cxn>
                  <a:cxn ang="0">
                    <a:pos x="123" y="9"/>
                  </a:cxn>
                  <a:cxn ang="0">
                    <a:pos x="132" y="10"/>
                  </a:cxn>
                  <a:cxn ang="0">
                    <a:pos x="138" y="33"/>
                  </a:cxn>
                  <a:cxn ang="0">
                    <a:pos x="140" y="36"/>
                  </a:cxn>
                  <a:cxn ang="0">
                    <a:pos x="134" y="44"/>
                  </a:cxn>
                  <a:cxn ang="0">
                    <a:pos x="128" y="47"/>
                  </a:cxn>
                  <a:cxn ang="0">
                    <a:pos x="123" y="54"/>
                  </a:cxn>
                  <a:cxn ang="0">
                    <a:pos x="118" y="63"/>
                  </a:cxn>
                  <a:cxn ang="0">
                    <a:pos x="113" y="70"/>
                  </a:cxn>
                </a:cxnLst>
                <a:rect l="0" t="0" r="r" b="b"/>
                <a:pathLst>
                  <a:path w="140" h="107">
                    <a:moveTo>
                      <a:pt x="113" y="70"/>
                    </a:moveTo>
                    <a:lnTo>
                      <a:pt x="102" y="63"/>
                    </a:lnTo>
                    <a:lnTo>
                      <a:pt x="88" y="58"/>
                    </a:lnTo>
                    <a:lnTo>
                      <a:pt x="74" y="62"/>
                    </a:lnTo>
                    <a:lnTo>
                      <a:pt x="66" y="68"/>
                    </a:lnTo>
                    <a:lnTo>
                      <a:pt x="59" y="80"/>
                    </a:lnTo>
                    <a:lnTo>
                      <a:pt x="50" y="95"/>
                    </a:lnTo>
                    <a:lnTo>
                      <a:pt x="48" y="106"/>
                    </a:lnTo>
                    <a:lnTo>
                      <a:pt x="39" y="107"/>
                    </a:lnTo>
                    <a:lnTo>
                      <a:pt x="30" y="100"/>
                    </a:lnTo>
                    <a:lnTo>
                      <a:pt x="26" y="95"/>
                    </a:lnTo>
                    <a:lnTo>
                      <a:pt x="19" y="82"/>
                    </a:lnTo>
                    <a:lnTo>
                      <a:pt x="20" y="76"/>
                    </a:lnTo>
                    <a:lnTo>
                      <a:pt x="16" y="69"/>
                    </a:lnTo>
                    <a:lnTo>
                      <a:pt x="10" y="64"/>
                    </a:lnTo>
                    <a:lnTo>
                      <a:pt x="0" y="64"/>
                    </a:lnTo>
                    <a:lnTo>
                      <a:pt x="15" y="53"/>
                    </a:lnTo>
                    <a:lnTo>
                      <a:pt x="37" y="23"/>
                    </a:lnTo>
                    <a:lnTo>
                      <a:pt x="50" y="25"/>
                    </a:lnTo>
                    <a:lnTo>
                      <a:pt x="57" y="28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2" y="14"/>
                    </a:lnTo>
                    <a:lnTo>
                      <a:pt x="95" y="1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23" y="9"/>
                    </a:lnTo>
                    <a:lnTo>
                      <a:pt x="132" y="10"/>
                    </a:lnTo>
                    <a:lnTo>
                      <a:pt x="138" y="33"/>
                    </a:lnTo>
                    <a:lnTo>
                      <a:pt x="140" y="36"/>
                    </a:lnTo>
                    <a:lnTo>
                      <a:pt x="134" y="44"/>
                    </a:lnTo>
                    <a:lnTo>
                      <a:pt x="128" y="47"/>
                    </a:lnTo>
                    <a:lnTo>
                      <a:pt x="123" y="54"/>
                    </a:lnTo>
                    <a:lnTo>
                      <a:pt x="118" y="63"/>
                    </a:lnTo>
                    <a:lnTo>
                      <a:pt x="113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9" name="Freeform 110"/>
              <p:cNvSpPr>
                <a:spLocks noChangeAspect="1"/>
              </p:cNvSpPr>
              <p:nvPr/>
            </p:nvSpPr>
            <p:spPr bwMode="gray">
              <a:xfrm>
                <a:off x="3938" y="2093"/>
                <a:ext cx="26" cy="38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56" y="4"/>
                  </a:cxn>
                  <a:cxn ang="0">
                    <a:pos x="42" y="22"/>
                  </a:cxn>
                  <a:cxn ang="0">
                    <a:pos x="29" y="29"/>
                  </a:cxn>
                  <a:cxn ang="0">
                    <a:pos x="18" y="29"/>
                  </a:cxn>
                  <a:cxn ang="0">
                    <a:pos x="0" y="48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9" y="88"/>
                  </a:cxn>
                  <a:cxn ang="0">
                    <a:pos x="27" y="78"/>
                  </a:cxn>
                  <a:cxn ang="0">
                    <a:pos x="41" y="75"/>
                  </a:cxn>
                  <a:cxn ang="0">
                    <a:pos x="32" y="65"/>
                  </a:cxn>
                  <a:cxn ang="0">
                    <a:pos x="37" y="50"/>
                  </a:cxn>
                  <a:cxn ang="0">
                    <a:pos x="51" y="74"/>
                  </a:cxn>
                  <a:cxn ang="0">
                    <a:pos x="53" y="86"/>
                  </a:cxn>
                  <a:cxn ang="0">
                    <a:pos x="47" y="112"/>
                  </a:cxn>
                  <a:cxn ang="0">
                    <a:pos x="36" y="128"/>
                  </a:cxn>
                  <a:cxn ang="0">
                    <a:pos x="38" y="159"/>
                  </a:cxn>
                  <a:cxn ang="0">
                    <a:pos x="41" y="174"/>
                  </a:cxn>
                  <a:cxn ang="0">
                    <a:pos x="58" y="166"/>
                  </a:cxn>
                  <a:cxn ang="0">
                    <a:pos x="57" y="145"/>
                  </a:cxn>
                  <a:cxn ang="0">
                    <a:pos x="62" y="151"/>
                  </a:cxn>
                  <a:cxn ang="0">
                    <a:pos x="63" y="172"/>
                  </a:cxn>
                  <a:cxn ang="0">
                    <a:pos x="70" y="185"/>
                  </a:cxn>
                  <a:cxn ang="0">
                    <a:pos x="79" y="169"/>
                  </a:cxn>
                  <a:cxn ang="0">
                    <a:pos x="94" y="164"/>
                  </a:cxn>
                  <a:cxn ang="0">
                    <a:pos x="107" y="117"/>
                  </a:cxn>
                  <a:cxn ang="0">
                    <a:pos x="120" y="89"/>
                  </a:cxn>
                  <a:cxn ang="0">
                    <a:pos x="131" y="69"/>
                  </a:cxn>
                  <a:cxn ang="0">
                    <a:pos x="124" y="48"/>
                  </a:cxn>
                  <a:cxn ang="0">
                    <a:pos x="110" y="40"/>
                  </a:cxn>
                  <a:cxn ang="0">
                    <a:pos x="112" y="19"/>
                  </a:cxn>
                  <a:cxn ang="0">
                    <a:pos x="86" y="22"/>
                  </a:cxn>
                  <a:cxn ang="0">
                    <a:pos x="77" y="3"/>
                  </a:cxn>
                </a:cxnLst>
                <a:rect l="0" t="0" r="r" b="b"/>
                <a:pathLst>
                  <a:path w="131" h="187">
                    <a:moveTo>
                      <a:pt x="67" y="2"/>
                    </a:moveTo>
                    <a:lnTo>
                      <a:pt x="69" y="2"/>
                    </a:lnTo>
                    <a:lnTo>
                      <a:pt x="64" y="0"/>
                    </a:lnTo>
                    <a:lnTo>
                      <a:pt x="56" y="4"/>
                    </a:lnTo>
                    <a:lnTo>
                      <a:pt x="47" y="13"/>
                    </a:lnTo>
                    <a:lnTo>
                      <a:pt x="42" y="22"/>
                    </a:lnTo>
                    <a:lnTo>
                      <a:pt x="35" y="22"/>
                    </a:lnTo>
                    <a:lnTo>
                      <a:pt x="29" y="29"/>
                    </a:lnTo>
                    <a:lnTo>
                      <a:pt x="21" y="32"/>
                    </a:lnTo>
                    <a:lnTo>
                      <a:pt x="18" y="29"/>
                    </a:lnTo>
                    <a:lnTo>
                      <a:pt x="11" y="34"/>
                    </a:lnTo>
                    <a:lnTo>
                      <a:pt x="0" y="48"/>
                    </a:lnTo>
                    <a:lnTo>
                      <a:pt x="10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9" y="88"/>
                    </a:lnTo>
                    <a:lnTo>
                      <a:pt x="14" y="81"/>
                    </a:lnTo>
                    <a:lnTo>
                      <a:pt x="27" y="78"/>
                    </a:lnTo>
                    <a:lnTo>
                      <a:pt x="37" y="84"/>
                    </a:lnTo>
                    <a:lnTo>
                      <a:pt x="41" y="75"/>
                    </a:lnTo>
                    <a:lnTo>
                      <a:pt x="35" y="72"/>
                    </a:lnTo>
                    <a:lnTo>
                      <a:pt x="32" y="65"/>
                    </a:lnTo>
                    <a:lnTo>
                      <a:pt x="32" y="54"/>
                    </a:lnTo>
                    <a:lnTo>
                      <a:pt x="37" y="50"/>
                    </a:lnTo>
                    <a:lnTo>
                      <a:pt x="43" y="63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53" y="86"/>
                    </a:lnTo>
                    <a:lnTo>
                      <a:pt x="53" y="100"/>
                    </a:lnTo>
                    <a:lnTo>
                      <a:pt x="47" y="112"/>
                    </a:lnTo>
                    <a:lnTo>
                      <a:pt x="41" y="118"/>
                    </a:lnTo>
                    <a:lnTo>
                      <a:pt x="36" y="128"/>
                    </a:lnTo>
                    <a:lnTo>
                      <a:pt x="35" y="143"/>
                    </a:lnTo>
                    <a:lnTo>
                      <a:pt x="38" y="159"/>
                    </a:lnTo>
                    <a:lnTo>
                      <a:pt x="35" y="167"/>
                    </a:lnTo>
                    <a:lnTo>
                      <a:pt x="41" y="174"/>
                    </a:lnTo>
                    <a:lnTo>
                      <a:pt x="54" y="180"/>
                    </a:lnTo>
                    <a:lnTo>
                      <a:pt x="58" y="166"/>
                    </a:lnTo>
                    <a:lnTo>
                      <a:pt x="53" y="155"/>
                    </a:lnTo>
                    <a:lnTo>
                      <a:pt x="57" y="145"/>
                    </a:lnTo>
                    <a:lnTo>
                      <a:pt x="65" y="148"/>
                    </a:lnTo>
                    <a:lnTo>
                      <a:pt x="62" y="151"/>
                    </a:lnTo>
                    <a:lnTo>
                      <a:pt x="61" y="160"/>
                    </a:lnTo>
                    <a:lnTo>
                      <a:pt x="63" y="172"/>
                    </a:lnTo>
                    <a:lnTo>
                      <a:pt x="63" y="187"/>
                    </a:lnTo>
                    <a:lnTo>
                      <a:pt x="70" y="185"/>
                    </a:lnTo>
                    <a:lnTo>
                      <a:pt x="79" y="177"/>
                    </a:lnTo>
                    <a:lnTo>
                      <a:pt x="79" y="169"/>
                    </a:lnTo>
                    <a:lnTo>
                      <a:pt x="88" y="160"/>
                    </a:lnTo>
                    <a:lnTo>
                      <a:pt x="94" y="164"/>
                    </a:lnTo>
                    <a:lnTo>
                      <a:pt x="100" y="148"/>
                    </a:lnTo>
                    <a:lnTo>
                      <a:pt x="107" y="117"/>
                    </a:lnTo>
                    <a:lnTo>
                      <a:pt x="113" y="100"/>
                    </a:lnTo>
                    <a:lnTo>
                      <a:pt x="120" y="89"/>
                    </a:lnTo>
                    <a:lnTo>
                      <a:pt x="127" y="78"/>
                    </a:lnTo>
                    <a:lnTo>
                      <a:pt x="131" y="69"/>
                    </a:lnTo>
                    <a:lnTo>
                      <a:pt x="129" y="59"/>
                    </a:lnTo>
                    <a:lnTo>
                      <a:pt x="124" y="48"/>
                    </a:lnTo>
                    <a:lnTo>
                      <a:pt x="111" y="45"/>
                    </a:lnTo>
                    <a:lnTo>
                      <a:pt x="110" y="40"/>
                    </a:lnTo>
                    <a:lnTo>
                      <a:pt x="115" y="26"/>
                    </a:lnTo>
                    <a:lnTo>
                      <a:pt x="112" y="19"/>
                    </a:lnTo>
                    <a:lnTo>
                      <a:pt x="104" y="21"/>
                    </a:lnTo>
                    <a:lnTo>
                      <a:pt x="86" y="22"/>
                    </a:lnTo>
                    <a:lnTo>
                      <a:pt x="77" y="9"/>
                    </a:lnTo>
                    <a:lnTo>
                      <a:pt x="77" y="3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99" name="Freeform 111"/>
            <p:cNvSpPr>
              <a:spLocks noChangeAspect="1"/>
            </p:cNvSpPr>
            <p:nvPr/>
          </p:nvSpPr>
          <p:spPr bwMode="gray">
            <a:xfrm>
              <a:off x="8096396" y="3464118"/>
              <a:ext cx="60425" cy="99530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56" y="46"/>
                </a:cxn>
                <a:cxn ang="0">
                  <a:pos x="173" y="73"/>
                </a:cxn>
                <a:cxn ang="0">
                  <a:pos x="184" y="113"/>
                </a:cxn>
                <a:cxn ang="0">
                  <a:pos x="184" y="170"/>
                </a:cxn>
                <a:cxn ang="0">
                  <a:pos x="181" y="201"/>
                </a:cxn>
                <a:cxn ang="0">
                  <a:pos x="163" y="228"/>
                </a:cxn>
                <a:cxn ang="0">
                  <a:pos x="142" y="233"/>
                </a:cxn>
                <a:cxn ang="0">
                  <a:pos x="131" y="235"/>
                </a:cxn>
                <a:cxn ang="0">
                  <a:pos x="120" y="252"/>
                </a:cxn>
                <a:cxn ang="0">
                  <a:pos x="111" y="245"/>
                </a:cxn>
                <a:cxn ang="0">
                  <a:pos x="95" y="241"/>
                </a:cxn>
                <a:cxn ang="0">
                  <a:pos x="88" y="252"/>
                </a:cxn>
                <a:cxn ang="0">
                  <a:pos x="79" y="263"/>
                </a:cxn>
                <a:cxn ang="0">
                  <a:pos x="72" y="252"/>
                </a:cxn>
                <a:cxn ang="0">
                  <a:pos x="66" y="272"/>
                </a:cxn>
                <a:cxn ang="0">
                  <a:pos x="57" y="269"/>
                </a:cxn>
                <a:cxn ang="0">
                  <a:pos x="66" y="257"/>
                </a:cxn>
                <a:cxn ang="0">
                  <a:pos x="51" y="264"/>
                </a:cxn>
                <a:cxn ang="0">
                  <a:pos x="38" y="276"/>
                </a:cxn>
                <a:cxn ang="0">
                  <a:pos x="31" y="274"/>
                </a:cxn>
                <a:cxn ang="0">
                  <a:pos x="20" y="274"/>
                </a:cxn>
                <a:cxn ang="0">
                  <a:pos x="8" y="285"/>
                </a:cxn>
                <a:cxn ang="0">
                  <a:pos x="9" y="273"/>
                </a:cxn>
                <a:cxn ang="0">
                  <a:pos x="22" y="267"/>
                </a:cxn>
                <a:cxn ang="0">
                  <a:pos x="24" y="253"/>
                </a:cxn>
                <a:cxn ang="0">
                  <a:pos x="13" y="256"/>
                </a:cxn>
                <a:cxn ang="0">
                  <a:pos x="15" y="235"/>
                </a:cxn>
                <a:cxn ang="0">
                  <a:pos x="20" y="212"/>
                </a:cxn>
                <a:cxn ang="0">
                  <a:pos x="23" y="199"/>
                </a:cxn>
                <a:cxn ang="0">
                  <a:pos x="34" y="186"/>
                </a:cxn>
                <a:cxn ang="0">
                  <a:pos x="30" y="174"/>
                </a:cxn>
                <a:cxn ang="0">
                  <a:pos x="23" y="155"/>
                </a:cxn>
                <a:cxn ang="0">
                  <a:pos x="19" y="129"/>
                </a:cxn>
                <a:cxn ang="0">
                  <a:pos x="15" y="139"/>
                </a:cxn>
                <a:cxn ang="0">
                  <a:pos x="4" y="132"/>
                </a:cxn>
                <a:cxn ang="0">
                  <a:pos x="1" y="123"/>
                </a:cxn>
                <a:cxn ang="0">
                  <a:pos x="17" y="115"/>
                </a:cxn>
                <a:cxn ang="0">
                  <a:pos x="39" y="117"/>
                </a:cxn>
                <a:cxn ang="0">
                  <a:pos x="38" y="108"/>
                </a:cxn>
                <a:cxn ang="0">
                  <a:pos x="34" y="95"/>
                </a:cxn>
                <a:cxn ang="0">
                  <a:pos x="38" y="86"/>
                </a:cxn>
                <a:cxn ang="0">
                  <a:pos x="29" y="83"/>
                </a:cxn>
                <a:cxn ang="0">
                  <a:pos x="24" y="72"/>
                </a:cxn>
                <a:cxn ang="0">
                  <a:pos x="22" y="64"/>
                </a:cxn>
                <a:cxn ang="0">
                  <a:pos x="19" y="53"/>
                </a:cxn>
                <a:cxn ang="0">
                  <a:pos x="36" y="45"/>
                </a:cxn>
                <a:cxn ang="0">
                  <a:pos x="76" y="21"/>
                </a:cxn>
                <a:cxn ang="0">
                  <a:pos x="108" y="16"/>
                </a:cxn>
              </a:cxnLst>
              <a:rect l="0" t="0" r="r" b="b"/>
              <a:pathLst>
                <a:path w="190" h="285">
                  <a:moveTo>
                    <a:pt x="125" y="0"/>
                  </a:moveTo>
                  <a:lnTo>
                    <a:pt x="130" y="5"/>
                  </a:lnTo>
                  <a:lnTo>
                    <a:pt x="146" y="36"/>
                  </a:lnTo>
                  <a:lnTo>
                    <a:pt x="156" y="46"/>
                  </a:lnTo>
                  <a:lnTo>
                    <a:pt x="165" y="58"/>
                  </a:lnTo>
                  <a:lnTo>
                    <a:pt x="173" y="73"/>
                  </a:lnTo>
                  <a:lnTo>
                    <a:pt x="180" y="91"/>
                  </a:lnTo>
                  <a:lnTo>
                    <a:pt x="184" y="113"/>
                  </a:lnTo>
                  <a:lnTo>
                    <a:pt x="183" y="150"/>
                  </a:lnTo>
                  <a:lnTo>
                    <a:pt x="184" y="170"/>
                  </a:lnTo>
                  <a:lnTo>
                    <a:pt x="190" y="171"/>
                  </a:lnTo>
                  <a:lnTo>
                    <a:pt x="181" y="201"/>
                  </a:lnTo>
                  <a:lnTo>
                    <a:pt x="174" y="217"/>
                  </a:lnTo>
                  <a:lnTo>
                    <a:pt x="163" y="228"/>
                  </a:lnTo>
                  <a:lnTo>
                    <a:pt x="154" y="230"/>
                  </a:lnTo>
                  <a:lnTo>
                    <a:pt x="142" y="233"/>
                  </a:lnTo>
                  <a:lnTo>
                    <a:pt x="135" y="230"/>
                  </a:lnTo>
                  <a:lnTo>
                    <a:pt x="131" y="235"/>
                  </a:lnTo>
                  <a:lnTo>
                    <a:pt x="127" y="242"/>
                  </a:lnTo>
                  <a:lnTo>
                    <a:pt x="120" y="252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01" y="240"/>
                  </a:lnTo>
                  <a:lnTo>
                    <a:pt x="95" y="241"/>
                  </a:lnTo>
                  <a:lnTo>
                    <a:pt x="83" y="246"/>
                  </a:lnTo>
                  <a:lnTo>
                    <a:pt x="88" y="252"/>
                  </a:lnTo>
                  <a:lnTo>
                    <a:pt x="86" y="260"/>
                  </a:lnTo>
                  <a:lnTo>
                    <a:pt x="79" y="263"/>
                  </a:lnTo>
                  <a:lnTo>
                    <a:pt x="76" y="256"/>
                  </a:lnTo>
                  <a:lnTo>
                    <a:pt x="72" y="252"/>
                  </a:lnTo>
                  <a:lnTo>
                    <a:pt x="71" y="268"/>
                  </a:lnTo>
                  <a:lnTo>
                    <a:pt x="66" y="272"/>
                  </a:lnTo>
                  <a:lnTo>
                    <a:pt x="61" y="273"/>
                  </a:lnTo>
                  <a:lnTo>
                    <a:pt x="57" y="269"/>
                  </a:lnTo>
                  <a:lnTo>
                    <a:pt x="65" y="263"/>
                  </a:lnTo>
                  <a:lnTo>
                    <a:pt x="66" y="257"/>
                  </a:lnTo>
                  <a:lnTo>
                    <a:pt x="60" y="260"/>
                  </a:lnTo>
                  <a:lnTo>
                    <a:pt x="51" y="264"/>
                  </a:lnTo>
                  <a:lnTo>
                    <a:pt x="41" y="276"/>
                  </a:lnTo>
                  <a:lnTo>
                    <a:pt x="38" y="276"/>
                  </a:lnTo>
                  <a:lnTo>
                    <a:pt x="35" y="269"/>
                  </a:lnTo>
                  <a:lnTo>
                    <a:pt x="31" y="274"/>
                  </a:lnTo>
                  <a:lnTo>
                    <a:pt x="22" y="283"/>
                  </a:lnTo>
                  <a:lnTo>
                    <a:pt x="20" y="274"/>
                  </a:lnTo>
                  <a:lnTo>
                    <a:pt x="12" y="277"/>
                  </a:lnTo>
                  <a:lnTo>
                    <a:pt x="8" y="285"/>
                  </a:lnTo>
                  <a:lnTo>
                    <a:pt x="4" y="282"/>
                  </a:lnTo>
                  <a:lnTo>
                    <a:pt x="9" y="273"/>
                  </a:lnTo>
                  <a:lnTo>
                    <a:pt x="11" y="263"/>
                  </a:lnTo>
                  <a:lnTo>
                    <a:pt x="22" y="267"/>
                  </a:lnTo>
                  <a:lnTo>
                    <a:pt x="20" y="261"/>
                  </a:lnTo>
                  <a:lnTo>
                    <a:pt x="24" y="253"/>
                  </a:lnTo>
                  <a:lnTo>
                    <a:pt x="19" y="250"/>
                  </a:lnTo>
                  <a:lnTo>
                    <a:pt x="13" y="256"/>
                  </a:lnTo>
                  <a:lnTo>
                    <a:pt x="11" y="247"/>
                  </a:lnTo>
                  <a:lnTo>
                    <a:pt x="15" y="235"/>
                  </a:lnTo>
                  <a:lnTo>
                    <a:pt x="15" y="225"/>
                  </a:lnTo>
                  <a:lnTo>
                    <a:pt x="20" y="212"/>
                  </a:lnTo>
                  <a:lnTo>
                    <a:pt x="27" y="203"/>
                  </a:lnTo>
                  <a:lnTo>
                    <a:pt x="23" y="199"/>
                  </a:lnTo>
                  <a:lnTo>
                    <a:pt x="31" y="193"/>
                  </a:lnTo>
                  <a:lnTo>
                    <a:pt x="34" y="186"/>
                  </a:lnTo>
                  <a:lnTo>
                    <a:pt x="30" y="180"/>
                  </a:lnTo>
                  <a:lnTo>
                    <a:pt x="30" y="174"/>
                  </a:lnTo>
                  <a:lnTo>
                    <a:pt x="24" y="167"/>
                  </a:lnTo>
                  <a:lnTo>
                    <a:pt x="23" y="155"/>
                  </a:lnTo>
                  <a:lnTo>
                    <a:pt x="20" y="143"/>
                  </a:lnTo>
                  <a:lnTo>
                    <a:pt x="19" y="129"/>
                  </a:lnTo>
                  <a:lnTo>
                    <a:pt x="13" y="127"/>
                  </a:lnTo>
                  <a:lnTo>
                    <a:pt x="15" y="139"/>
                  </a:lnTo>
                  <a:lnTo>
                    <a:pt x="11" y="14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1" y="123"/>
                  </a:lnTo>
                  <a:lnTo>
                    <a:pt x="8" y="115"/>
                  </a:lnTo>
                  <a:lnTo>
                    <a:pt x="17" y="115"/>
                  </a:lnTo>
                  <a:lnTo>
                    <a:pt x="29" y="110"/>
                  </a:lnTo>
                  <a:lnTo>
                    <a:pt x="39" y="117"/>
                  </a:lnTo>
                  <a:lnTo>
                    <a:pt x="43" y="118"/>
                  </a:lnTo>
                  <a:lnTo>
                    <a:pt x="38" y="108"/>
                  </a:lnTo>
                  <a:lnTo>
                    <a:pt x="38" y="100"/>
                  </a:lnTo>
                  <a:lnTo>
                    <a:pt x="34" y="95"/>
                  </a:lnTo>
                  <a:lnTo>
                    <a:pt x="35" y="89"/>
                  </a:lnTo>
                  <a:lnTo>
                    <a:pt x="38" y="86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25" y="77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2" y="64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23" y="56"/>
                  </a:lnTo>
                  <a:lnTo>
                    <a:pt x="36" y="45"/>
                  </a:lnTo>
                  <a:lnTo>
                    <a:pt x="58" y="22"/>
                  </a:lnTo>
                  <a:lnTo>
                    <a:pt x="76" y="21"/>
                  </a:lnTo>
                  <a:lnTo>
                    <a:pt x="93" y="22"/>
                  </a:lnTo>
                  <a:lnTo>
                    <a:pt x="108" y="1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0" name="Freeform 112"/>
            <p:cNvSpPr>
              <a:spLocks noChangeAspect="1"/>
            </p:cNvSpPr>
            <p:nvPr/>
          </p:nvSpPr>
          <p:spPr bwMode="gray">
            <a:xfrm>
              <a:off x="7428538" y="3090445"/>
              <a:ext cx="551779" cy="296843"/>
            </a:xfrm>
            <a:custGeom>
              <a:avLst/>
              <a:gdLst/>
              <a:ahLst/>
              <a:cxnLst>
                <a:cxn ang="0">
                  <a:pos x="46" y="227"/>
                </a:cxn>
                <a:cxn ang="0">
                  <a:pos x="129" y="180"/>
                </a:cxn>
                <a:cxn ang="0">
                  <a:pos x="243" y="132"/>
                </a:cxn>
                <a:cxn ang="0">
                  <a:pos x="313" y="149"/>
                </a:cxn>
                <a:cxn ang="0">
                  <a:pos x="387" y="187"/>
                </a:cxn>
                <a:cxn ang="0">
                  <a:pos x="508" y="190"/>
                </a:cxn>
                <a:cxn ang="0">
                  <a:pos x="552" y="160"/>
                </a:cxn>
                <a:cxn ang="0">
                  <a:pos x="554" y="99"/>
                </a:cxn>
                <a:cxn ang="0">
                  <a:pos x="582" y="33"/>
                </a:cxn>
                <a:cxn ang="0">
                  <a:pos x="645" y="6"/>
                </a:cxn>
                <a:cxn ang="0">
                  <a:pos x="731" y="47"/>
                </a:cxn>
                <a:cxn ang="0">
                  <a:pos x="787" y="103"/>
                </a:cxn>
                <a:cxn ang="0">
                  <a:pos x="830" y="154"/>
                </a:cxn>
                <a:cxn ang="0">
                  <a:pos x="944" y="132"/>
                </a:cxn>
                <a:cxn ang="0">
                  <a:pos x="1034" y="169"/>
                </a:cxn>
                <a:cxn ang="0">
                  <a:pos x="1104" y="201"/>
                </a:cxn>
                <a:cxn ang="0">
                  <a:pos x="1200" y="249"/>
                </a:cxn>
                <a:cxn ang="0">
                  <a:pos x="1317" y="237"/>
                </a:cxn>
                <a:cxn ang="0">
                  <a:pos x="1439" y="179"/>
                </a:cxn>
                <a:cxn ang="0">
                  <a:pos x="1528" y="199"/>
                </a:cxn>
                <a:cxn ang="0">
                  <a:pos x="1565" y="195"/>
                </a:cxn>
                <a:cxn ang="0">
                  <a:pos x="1525" y="255"/>
                </a:cxn>
                <a:cxn ang="0">
                  <a:pos x="1517" y="325"/>
                </a:cxn>
                <a:cxn ang="0">
                  <a:pos x="1570" y="391"/>
                </a:cxn>
                <a:cxn ang="0">
                  <a:pos x="1667" y="348"/>
                </a:cxn>
                <a:cxn ang="0">
                  <a:pos x="1721" y="415"/>
                </a:cxn>
                <a:cxn ang="0">
                  <a:pos x="1734" y="458"/>
                </a:cxn>
                <a:cxn ang="0">
                  <a:pos x="1663" y="461"/>
                </a:cxn>
                <a:cxn ang="0">
                  <a:pos x="1576" y="482"/>
                </a:cxn>
                <a:cxn ang="0">
                  <a:pos x="1489" y="551"/>
                </a:cxn>
                <a:cxn ang="0">
                  <a:pos x="1411" y="611"/>
                </a:cxn>
                <a:cxn ang="0">
                  <a:pos x="1344" y="588"/>
                </a:cxn>
                <a:cxn ang="0">
                  <a:pos x="1298" y="646"/>
                </a:cxn>
                <a:cxn ang="0">
                  <a:pos x="1255" y="752"/>
                </a:cxn>
                <a:cxn ang="0">
                  <a:pos x="1163" y="789"/>
                </a:cxn>
                <a:cxn ang="0">
                  <a:pos x="1088" y="788"/>
                </a:cxn>
                <a:cxn ang="0">
                  <a:pos x="1014" y="815"/>
                </a:cxn>
                <a:cxn ang="0">
                  <a:pos x="942" y="847"/>
                </a:cxn>
                <a:cxn ang="0">
                  <a:pos x="903" y="834"/>
                </a:cxn>
                <a:cxn ang="0">
                  <a:pos x="801" y="805"/>
                </a:cxn>
                <a:cxn ang="0">
                  <a:pos x="744" y="767"/>
                </a:cxn>
                <a:cxn ang="0">
                  <a:pos x="527" y="766"/>
                </a:cxn>
                <a:cxn ang="0">
                  <a:pos x="463" y="730"/>
                </a:cxn>
                <a:cxn ang="0">
                  <a:pos x="421" y="659"/>
                </a:cxn>
                <a:cxn ang="0">
                  <a:pos x="353" y="625"/>
                </a:cxn>
                <a:cxn ang="0">
                  <a:pos x="280" y="590"/>
                </a:cxn>
                <a:cxn ang="0">
                  <a:pos x="211" y="584"/>
                </a:cxn>
                <a:cxn ang="0">
                  <a:pos x="158" y="552"/>
                </a:cxn>
                <a:cxn ang="0">
                  <a:pos x="163" y="470"/>
                </a:cxn>
                <a:cxn ang="0">
                  <a:pos x="124" y="372"/>
                </a:cxn>
                <a:cxn ang="0">
                  <a:pos x="70" y="369"/>
                </a:cxn>
                <a:cxn ang="0">
                  <a:pos x="3" y="288"/>
                </a:cxn>
              </a:cxnLst>
              <a:rect l="0" t="0" r="r" b="b"/>
              <a:pathLst>
                <a:path w="1734" h="848">
                  <a:moveTo>
                    <a:pt x="0" y="273"/>
                  </a:moveTo>
                  <a:lnTo>
                    <a:pt x="12" y="251"/>
                  </a:lnTo>
                  <a:lnTo>
                    <a:pt x="28" y="234"/>
                  </a:lnTo>
                  <a:lnTo>
                    <a:pt x="46" y="227"/>
                  </a:lnTo>
                  <a:lnTo>
                    <a:pt x="65" y="221"/>
                  </a:lnTo>
                  <a:lnTo>
                    <a:pt x="84" y="208"/>
                  </a:lnTo>
                  <a:lnTo>
                    <a:pt x="104" y="192"/>
                  </a:lnTo>
                  <a:lnTo>
                    <a:pt x="129" y="180"/>
                  </a:lnTo>
                  <a:lnTo>
                    <a:pt x="154" y="158"/>
                  </a:lnTo>
                  <a:lnTo>
                    <a:pt x="195" y="146"/>
                  </a:lnTo>
                  <a:lnTo>
                    <a:pt x="220" y="135"/>
                  </a:lnTo>
                  <a:lnTo>
                    <a:pt x="243" y="132"/>
                  </a:lnTo>
                  <a:lnTo>
                    <a:pt x="265" y="136"/>
                  </a:lnTo>
                  <a:lnTo>
                    <a:pt x="281" y="142"/>
                  </a:lnTo>
                  <a:lnTo>
                    <a:pt x="294" y="153"/>
                  </a:lnTo>
                  <a:lnTo>
                    <a:pt x="313" y="149"/>
                  </a:lnTo>
                  <a:lnTo>
                    <a:pt x="334" y="148"/>
                  </a:lnTo>
                  <a:lnTo>
                    <a:pt x="351" y="151"/>
                  </a:lnTo>
                  <a:lnTo>
                    <a:pt x="382" y="180"/>
                  </a:lnTo>
                  <a:lnTo>
                    <a:pt x="387" y="187"/>
                  </a:lnTo>
                  <a:lnTo>
                    <a:pt x="404" y="190"/>
                  </a:lnTo>
                  <a:lnTo>
                    <a:pt x="451" y="183"/>
                  </a:lnTo>
                  <a:lnTo>
                    <a:pt x="464" y="189"/>
                  </a:lnTo>
                  <a:lnTo>
                    <a:pt x="508" y="190"/>
                  </a:lnTo>
                  <a:lnTo>
                    <a:pt x="546" y="185"/>
                  </a:lnTo>
                  <a:lnTo>
                    <a:pt x="556" y="180"/>
                  </a:lnTo>
                  <a:lnTo>
                    <a:pt x="556" y="172"/>
                  </a:lnTo>
                  <a:lnTo>
                    <a:pt x="552" y="160"/>
                  </a:lnTo>
                  <a:lnTo>
                    <a:pt x="555" y="146"/>
                  </a:lnTo>
                  <a:lnTo>
                    <a:pt x="565" y="130"/>
                  </a:lnTo>
                  <a:lnTo>
                    <a:pt x="565" y="114"/>
                  </a:lnTo>
                  <a:lnTo>
                    <a:pt x="554" y="99"/>
                  </a:lnTo>
                  <a:lnTo>
                    <a:pt x="550" y="81"/>
                  </a:lnTo>
                  <a:lnTo>
                    <a:pt x="552" y="63"/>
                  </a:lnTo>
                  <a:lnTo>
                    <a:pt x="568" y="49"/>
                  </a:lnTo>
                  <a:lnTo>
                    <a:pt x="582" y="33"/>
                  </a:lnTo>
                  <a:lnTo>
                    <a:pt x="600" y="18"/>
                  </a:lnTo>
                  <a:lnTo>
                    <a:pt x="611" y="1"/>
                  </a:lnTo>
                  <a:lnTo>
                    <a:pt x="625" y="0"/>
                  </a:lnTo>
                  <a:lnTo>
                    <a:pt x="645" y="6"/>
                  </a:lnTo>
                  <a:lnTo>
                    <a:pt x="659" y="17"/>
                  </a:lnTo>
                  <a:lnTo>
                    <a:pt x="696" y="27"/>
                  </a:lnTo>
                  <a:lnTo>
                    <a:pt x="707" y="41"/>
                  </a:lnTo>
                  <a:lnTo>
                    <a:pt x="731" y="47"/>
                  </a:lnTo>
                  <a:lnTo>
                    <a:pt x="755" y="50"/>
                  </a:lnTo>
                  <a:lnTo>
                    <a:pt x="772" y="57"/>
                  </a:lnTo>
                  <a:lnTo>
                    <a:pt x="782" y="73"/>
                  </a:lnTo>
                  <a:lnTo>
                    <a:pt x="787" y="103"/>
                  </a:lnTo>
                  <a:lnTo>
                    <a:pt x="787" y="124"/>
                  </a:lnTo>
                  <a:lnTo>
                    <a:pt x="792" y="124"/>
                  </a:lnTo>
                  <a:lnTo>
                    <a:pt x="807" y="138"/>
                  </a:lnTo>
                  <a:lnTo>
                    <a:pt x="830" y="154"/>
                  </a:lnTo>
                  <a:lnTo>
                    <a:pt x="864" y="165"/>
                  </a:lnTo>
                  <a:lnTo>
                    <a:pt x="892" y="159"/>
                  </a:lnTo>
                  <a:lnTo>
                    <a:pt x="919" y="144"/>
                  </a:lnTo>
                  <a:lnTo>
                    <a:pt x="944" y="132"/>
                  </a:lnTo>
                  <a:lnTo>
                    <a:pt x="975" y="140"/>
                  </a:lnTo>
                  <a:lnTo>
                    <a:pt x="1023" y="157"/>
                  </a:lnTo>
                  <a:lnTo>
                    <a:pt x="1033" y="169"/>
                  </a:lnTo>
                  <a:lnTo>
                    <a:pt x="1034" y="169"/>
                  </a:lnTo>
                  <a:lnTo>
                    <a:pt x="1040" y="174"/>
                  </a:lnTo>
                  <a:lnTo>
                    <a:pt x="1062" y="186"/>
                  </a:lnTo>
                  <a:lnTo>
                    <a:pt x="1083" y="192"/>
                  </a:lnTo>
                  <a:lnTo>
                    <a:pt x="1104" y="201"/>
                  </a:lnTo>
                  <a:lnTo>
                    <a:pt x="1118" y="221"/>
                  </a:lnTo>
                  <a:lnTo>
                    <a:pt x="1145" y="237"/>
                  </a:lnTo>
                  <a:lnTo>
                    <a:pt x="1177" y="242"/>
                  </a:lnTo>
                  <a:lnTo>
                    <a:pt x="1200" y="249"/>
                  </a:lnTo>
                  <a:lnTo>
                    <a:pt x="1218" y="250"/>
                  </a:lnTo>
                  <a:lnTo>
                    <a:pt x="1243" y="248"/>
                  </a:lnTo>
                  <a:lnTo>
                    <a:pt x="1261" y="256"/>
                  </a:lnTo>
                  <a:lnTo>
                    <a:pt x="1317" y="237"/>
                  </a:lnTo>
                  <a:lnTo>
                    <a:pt x="1351" y="229"/>
                  </a:lnTo>
                  <a:lnTo>
                    <a:pt x="1378" y="224"/>
                  </a:lnTo>
                  <a:lnTo>
                    <a:pt x="1415" y="195"/>
                  </a:lnTo>
                  <a:lnTo>
                    <a:pt x="1439" y="179"/>
                  </a:lnTo>
                  <a:lnTo>
                    <a:pt x="1464" y="170"/>
                  </a:lnTo>
                  <a:lnTo>
                    <a:pt x="1489" y="180"/>
                  </a:lnTo>
                  <a:lnTo>
                    <a:pt x="1507" y="195"/>
                  </a:lnTo>
                  <a:lnTo>
                    <a:pt x="1528" y="199"/>
                  </a:lnTo>
                  <a:lnTo>
                    <a:pt x="1545" y="195"/>
                  </a:lnTo>
                  <a:lnTo>
                    <a:pt x="1559" y="187"/>
                  </a:lnTo>
                  <a:lnTo>
                    <a:pt x="1565" y="190"/>
                  </a:lnTo>
                  <a:lnTo>
                    <a:pt x="1565" y="195"/>
                  </a:lnTo>
                  <a:lnTo>
                    <a:pt x="1556" y="203"/>
                  </a:lnTo>
                  <a:lnTo>
                    <a:pt x="1540" y="232"/>
                  </a:lnTo>
                  <a:lnTo>
                    <a:pt x="1529" y="246"/>
                  </a:lnTo>
                  <a:lnTo>
                    <a:pt x="1525" y="255"/>
                  </a:lnTo>
                  <a:lnTo>
                    <a:pt x="1525" y="271"/>
                  </a:lnTo>
                  <a:lnTo>
                    <a:pt x="1528" y="288"/>
                  </a:lnTo>
                  <a:lnTo>
                    <a:pt x="1525" y="308"/>
                  </a:lnTo>
                  <a:lnTo>
                    <a:pt x="1517" y="325"/>
                  </a:lnTo>
                  <a:lnTo>
                    <a:pt x="1517" y="347"/>
                  </a:lnTo>
                  <a:lnTo>
                    <a:pt x="1520" y="367"/>
                  </a:lnTo>
                  <a:lnTo>
                    <a:pt x="1529" y="382"/>
                  </a:lnTo>
                  <a:lnTo>
                    <a:pt x="1570" y="391"/>
                  </a:lnTo>
                  <a:lnTo>
                    <a:pt x="1595" y="389"/>
                  </a:lnTo>
                  <a:lnTo>
                    <a:pt x="1620" y="382"/>
                  </a:lnTo>
                  <a:lnTo>
                    <a:pt x="1638" y="369"/>
                  </a:lnTo>
                  <a:lnTo>
                    <a:pt x="1667" y="348"/>
                  </a:lnTo>
                  <a:lnTo>
                    <a:pt x="1673" y="362"/>
                  </a:lnTo>
                  <a:lnTo>
                    <a:pt x="1686" y="377"/>
                  </a:lnTo>
                  <a:lnTo>
                    <a:pt x="1715" y="401"/>
                  </a:lnTo>
                  <a:lnTo>
                    <a:pt x="1721" y="415"/>
                  </a:lnTo>
                  <a:lnTo>
                    <a:pt x="1719" y="428"/>
                  </a:lnTo>
                  <a:lnTo>
                    <a:pt x="1719" y="437"/>
                  </a:lnTo>
                  <a:lnTo>
                    <a:pt x="1733" y="445"/>
                  </a:lnTo>
                  <a:lnTo>
                    <a:pt x="1734" y="458"/>
                  </a:lnTo>
                  <a:lnTo>
                    <a:pt x="1724" y="464"/>
                  </a:lnTo>
                  <a:lnTo>
                    <a:pt x="1707" y="461"/>
                  </a:lnTo>
                  <a:lnTo>
                    <a:pt x="1688" y="456"/>
                  </a:lnTo>
                  <a:lnTo>
                    <a:pt x="1663" y="461"/>
                  </a:lnTo>
                  <a:lnTo>
                    <a:pt x="1638" y="465"/>
                  </a:lnTo>
                  <a:lnTo>
                    <a:pt x="1613" y="464"/>
                  </a:lnTo>
                  <a:lnTo>
                    <a:pt x="1592" y="468"/>
                  </a:lnTo>
                  <a:lnTo>
                    <a:pt x="1576" y="482"/>
                  </a:lnTo>
                  <a:lnTo>
                    <a:pt x="1525" y="538"/>
                  </a:lnTo>
                  <a:lnTo>
                    <a:pt x="1507" y="550"/>
                  </a:lnTo>
                  <a:lnTo>
                    <a:pt x="1500" y="552"/>
                  </a:lnTo>
                  <a:lnTo>
                    <a:pt x="1489" y="551"/>
                  </a:lnTo>
                  <a:lnTo>
                    <a:pt x="1477" y="551"/>
                  </a:lnTo>
                  <a:lnTo>
                    <a:pt x="1457" y="573"/>
                  </a:lnTo>
                  <a:lnTo>
                    <a:pt x="1438" y="594"/>
                  </a:lnTo>
                  <a:lnTo>
                    <a:pt x="1411" y="611"/>
                  </a:lnTo>
                  <a:lnTo>
                    <a:pt x="1393" y="611"/>
                  </a:lnTo>
                  <a:lnTo>
                    <a:pt x="1372" y="606"/>
                  </a:lnTo>
                  <a:lnTo>
                    <a:pt x="1360" y="593"/>
                  </a:lnTo>
                  <a:lnTo>
                    <a:pt x="1344" y="588"/>
                  </a:lnTo>
                  <a:lnTo>
                    <a:pt x="1323" y="594"/>
                  </a:lnTo>
                  <a:lnTo>
                    <a:pt x="1314" y="611"/>
                  </a:lnTo>
                  <a:lnTo>
                    <a:pt x="1301" y="631"/>
                  </a:lnTo>
                  <a:lnTo>
                    <a:pt x="1298" y="646"/>
                  </a:lnTo>
                  <a:lnTo>
                    <a:pt x="1320" y="675"/>
                  </a:lnTo>
                  <a:lnTo>
                    <a:pt x="1323" y="689"/>
                  </a:lnTo>
                  <a:lnTo>
                    <a:pt x="1265" y="738"/>
                  </a:lnTo>
                  <a:lnTo>
                    <a:pt x="1255" y="752"/>
                  </a:lnTo>
                  <a:lnTo>
                    <a:pt x="1235" y="767"/>
                  </a:lnTo>
                  <a:lnTo>
                    <a:pt x="1221" y="776"/>
                  </a:lnTo>
                  <a:lnTo>
                    <a:pt x="1191" y="787"/>
                  </a:lnTo>
                  <a:lnTo>
                    <a:pt x="1163" y="789"/>
                  </a:lnTo>
                  <a:lnTo>
                    <a:pt x="1158" y="792"/>
                  </a:lnTo>
                  <a:lnTo>
                    <a:pt x="1130" y="783"/>
                  </a:lnTo>
                  <a:lnTo>
                    <a:pt x="1114" y="789"/>
                  </a:lnTo>
                  <a:lnTo>
                    <a:pt x="1088" y="788"/>
                  </a:lnTo>
                  <a:lnTo>
                    <a:pt x="1070" y="795"/>
                  </a:lnTo>
                  <a:lnTo>
                    <a:pt x="1033" y="802"/>
                  </a:lnTo>
                  <a:lnTo>
                    <a:pt x="1022" y="805"/>
                  </a:lnTo>
                  <a:lnTo>
                    <a:pt x="1014" y="815"/>
                  </a:lnTo>
                  <a:lnTo>
                    <a:pt x="1003" y="819"/>
                  </a:lnTo>
                  <a:lnTo>
                    <a:pt x="990" y="821"/>
                  </a:lnTo>
                  <a:lnTo>
                    <a:pt x="960" y="832"/>
                  </a:lnTo>
                  <a:lnTo>
                    <a:pt x="942" y="847"/>
                  </a:lnTo>
                  <a:lnTo>
                    <a:pt x="932" y="848"/>
                  </a:lnTo>
                  <a:lnTo>
                    <a:pt x="920" y="845"/>
                  </a:lnTo>
                  <a:lnTo>
                    <a:pt x="909" y="836"/>
                  </a:lnTo>
                  <a:lnTo>
                    <a:pt x="903" y="834"/>
                  </a:lnTo>
                  <a:lnTo>
                    <a:pt x="874" y="832"/>
                  </a:lnTo>
                  <a:lnTo>
                    <a:pt x="852" y="825"/>
                  </a:lnTo>
                  <a:lnTo>
                    <a:pt x="834" y="815"/>
                  </a:lnTo>
                  <a:lnTo>
                    <a:pt x="801" y="805"/>
                  </a:lnTo>
                  <a:lnTo>
                    <a:pt x="778" y="795"/>
                  </a:lnTo>
                  <a:lnTo>
                    <a:pt x="763" y="782"/>
                  </a:lnTo>
                  <a:lnTo>
                    <a:pt x="754" y="771"/>
                  </a:lnTo>
                  <a:lnTo>
                    <a:pt x="744" y="767"/>
                  </a:lnTo>
                  <a:lnTo>
                    <a:pt x="710" y="756"/>
                  </a:lnTo>
                  <a:lnTo>
                    <a:pt x="693" y="754"/>
                  </a:lnTo>
                  <a:lnTo>
                    <a:pt x="675" y="756"/>
                  </a:lnTo>
                  <a:lnTo>
                    <a:pt x="527" y="766"/>
                  </a:lnTo>
                  <a:lnTo>
                    <a:pt x="506" y="766"/>
                  </a:lnTo>
                  <a:lnTo>
                    <a:pt x="492" y="760"/>
                  </a:lnTo>
                  <a:lnTo>
                    <a:pt x="476" y="746"/>
                  </a:lnTo>
                  <a:lnTo>
                    <a:pt x="463" y="730"/>
                  </a:lnTo>
                  <a:lnTo>
                    <a:pt x="451" y="716"/>
                  </a:lnTo>
                  <a:lnTo>
                    <a:pt x="439" y="696"/>
                  </a:lnTo>
                  <a:lnTo>
                    <a:pt x="432" y="676"/>
                  </a:lnTo>
                  <a:lnTo>
                    <a:pt x="421" y="659"/>
                  </a:lnTo>
                  <a:lnTo>
                    <a:pt x="410" y="644"/>
                  </a:lnTo>
                  <a:lnTo>
                    <a:pt x="398" y="643"/>
                  </a:lnTo>
                  <a:lnTo>
                    <a:pt x="385" y="633"/>
                  </a:lnTo>
                  <a:lnTo>
                    <a:pt x="353" y="625"/>
                  </a:lnTo>
                  <a:lnTo>
                    <a:pt x="337" y="616"/>
                  </a:lnTo>
                  <a:lnTo>
                    <a:pt x="322" y="606"/>
                  </a:lnTo>
                  <a:lnTo>
                    <a:pt x="292" y="596"/>
                  </a:lnTo>
                  <a:lnTo>
                    <a:pt x="280" y="590"/>
                  </a:lnTo>
                  <a:lnTo>
                    <a:pt x="267" y="590"/>
                  </a:lnTo>
                  <a:lnTo>
                    <a:pt x="254" y="595"/>
                  </a:lnTo>
                  <a:lnTo>
                    <a:pt x="245" y="595"/>
                  </a:lnTo>
                  <a:lnTo>
                    <a:pt x="211" y="584"/>
                  </a:lnTo>
                  <a:lnTo>
                    <a:pt x="180" y="581"/>
                  </a:lnTo>
                  <a:lnTo>
                    <a:pt x="164" y="574"/>
                  </a:lnTo>
                  <a:lnTo>
                    <a:pt x="157" y="567"/>
                  </a:lnTo>
                  <a:lnTo>
                    <a:pt x="158" y="552"/>
                  </a:lnTo>
                  <a:lnTo>
                    <a:pt x="166" y="536"/>
                  </a:lnTo>
                  <a:lnTo>
                    <a:pt x="167" y="517"/>
                  </a:lnTo>
                  <a:lnTo>
                    <a:pt x="163" y="498"/>
                  </a:lnTo>
                  <a:lnTo>
                    <a:pt x="163" y="470"/>
                  </a:lnTo>
                  <a:lnTo>
                    <a:pt x="151" y="427"/>
                  </a:lnTo>
                  <a:lnTo>
                    <a:pt x="141" y="410"/>
                  </a:lnTo>
                  <a:lnTo>
                    <a:pt x="134" y="388"/>
                  </a:lnTo>
                  <a:lnTo>
                    <a:pt x="124" y="372"/>
                  </a:lnTo>
                  <a:lnTo>
                    <a:pt x="108" y="369"/>
                  </a:lnTo>
                  <a:lnTo>
                    <a:pt x="93" y="361"/>
                  </a:lnTo>
                  <a:lnTo>
                    <a:pt x="77" y="358"/>
                  </a:lnTo>
                  <a:lnTo>
                    <a:pt x="70" y="369"/>
                  </a:lnTo>
                  <a:lnTo>
                    <a:pt x="55" y="358"/>
                  </a:lnTo>
                  <a:lnTo>
                    <a:pt x="44" y="337"/>
                  </a:lnTo>
                  <a:lnTo>
                    <a:pt x="14" y="314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0" y="2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1" name="Freeform 113"/>
            <p:cNvSpPr>
              <a:spLocks noChangeAspect="1"/>
            </p:cNvSpPr>
            <p:nvPr/>
          </p:nvSpPr>
          <p:spPr bwMode="gray">
            <a:xfrm>
              <a:off x="7791090" y="3867474"/>
              <a:ext cx="41344" cy="40162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100" y="5"/>
                </a:cxn>
                <a:cxn ang="0">
                  <a:pos x="105" y="0"/>
                </a:cxn>
                <a:cxn ang="0">
                  <a:pos x="112" y="5"/>
                </a:cxn>
                <a:cxn ang="0">
                  <a:pos x="123" y="8"/>
                </a:cxn>
                <a:cxn ang="0">
                  <a:pos x="127" y="20"/>
                </a:cxn>
                <a:cxn ang="0">
                  <a:pos x="127" y="27"/>
                </a:cxn>
                <a:cxn ang="0">
                  <a:pos x="117" y="37"/>
                </a:cxn>
                <a:cxn ang="0">
                  <a:pos x="105" y="61"/>
                </a:cxn>
                <a:cxn ang="0">
                  <a:pos x="100" y="79"/>
                </a:cxn>
                <a:cxn ang="0">
                  <a:pos x="91" y="85"/>
                </a:cxn>
                <a:cxn ang="0">
                  <a:pos x="78" y="99"/>
                </a:cxn>
                <a:cxn ang="0">
                  <a:pos x="66" y="101"/>
                </a:cxn>
                <a:cxn ang="0">
                  <a:pos x="59" y="113"/>
                </a:cxn>
                <a:cxn ang="0">
                  <a:pos x="53" y="112"/>
                </a:cxn>
                <a:cxn ang="0">
                  <a:pos x="48" y="109"/>
                </a:cxn>
                <a:cxn ang="0">
                  <a:pos x="11" y="97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6" y="45"/>
                </a:cxn>
                <a:cxn ang="0">
                  <a:pos x="19" y="31"/>
                </a:cxn>
                <a:cxn ang="0">
                  <a:pos x="28" y="24"/>
                </a:cxn>
                <a:cxn ang="0">
                  <a:pos x="30" y="20"/>
                </a:cxn>
                <a:cxn ang="0">
                  <a:pos x="37" y="15"/>
                </a:cxn>
                <a:cxn ang="0">
                  <a:pos x="49" y="10"/>
                </a:cxn>
                <a:cxn ang="0">
                  <a:pos x="78" y="9"/>
                </a:cxn>
                <a:cxn ang="0">
                  <a:pos x="85" y="4"/>
                </a:cxn>
                <a:cxn ang="0">
                  <a:pos x="92" y="5"/>
                </a:cxn>
                <a:cxn ang="0">
                  <a:pos x="97" y="4"/>
                </a:cxn>
                <a:cxn ang="0">
                  <a:pos x="102" y="5"/>
                </a:cxn>
              </a:cxnLst>
              <a:rect l="0" t="0" r="r" b="b"/>
              <a:pathLst>
                <a:path w="127" h="113">
                  <a:moveTo>
                    <a:pt x="102" y="5"/>
                  </a:moveTo>
                  <a:lnTo>
                    <a:pt x="100" y="5"/>
                  </a:lnTo>
                  <a:lnTo>
                    <a:pt x="105" y="0"/>
                  </a:lnTo>
                  <a:lnTo>
                    <a:pt x="112" y="5"/>
                  </a:lnTo>
                  <a:lnTo>
                    <a:pt x="123" y="8"/>
                  </a:lnTo>
                  <a:lnTo>
                    <a:pt x="127" y="20"/>
                  </a:lnTo>
                  <a:lnTo>
                    <a:pt x="127" y="27"/>
                  </a:lnTo>
                  <a:lnTo>
                    <a:pt x="117" y="37"/>
                  </a:lnTo>
                  <a:lnTo>
                    <a:pt x="105" y="61"/>
                  </a:lnTo>
                  <a:lnTo>
                    <a:pt x="100" y="79"/>
                  </a:lnTo>
                  <a:lnTo>
                    <a:pt x="91" y="85"/>
                  </a:lnTo>
                  <a:lnTo>
                    <a:pt x="78" y="99"/>
                  </a:lnTo>
                  <a:lnTo>
                    <a:pt x="66" y="101"/>
                  </a:lnTo>
                  <a:lnTo>
                    <a:pt x="59" y="113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11" y="97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6" y="45"/>
                  </a:lnTo>
                  <a:lnTo>
                    <a:pt x="19" y="31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7" y="15"/>
                  </a:lnTo>
                  <a:lnTo>
                    <a:pt x="49" y="10"/>
                  </a:lnTo>
                  <a:lnTo>
                    <a:pt x="78" y="9"/>
                  </a:lnTo>
                  <a:lnTo>
                    <a:pt x="85" y="4"/>
                  </a:lnTo>
                  <a:lnTo>
                    <a:pt x="92" y="5"/>
                  </a:lnTo>
                  <a:lnTo>
                    <a:pt x="97" y="4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2" name="Freeform 114"/>
            <p:cNvSpPr>
              <a:spLocks noChangeAspect="1"/>
            </p:cNvSpPr>
            <p:nvPr/>
          </p:nvSpPr>
          <p:spPr bwMode="gray">
            <a:xfrm>
              <a:off x="7180476" y="3050284"/>
              <a:ext cx="1068574" cy="815445"/>
            </a:xfrm>
            <a:custGeom>
              <a:avLst/>
              <a:gdLst/>
              <a:ahLst/>
              <a:cxnLst>
                <a:cxn ang="0">
                  <a:pos x="2191" y="2191"/>
                </a:cxn>
                <a:cxn ang="0">
                  <a:pos x="2134" y="2244"/>
                </a:cxn>
                <a:cxn ang="0">
                  <a:pos x="2015" y="2329"/>
                </a:cxn>
                <a:cxn ang="0">
                  <a:pos x="1898" y="2261"/>
                </a:cxn>
                <a:cxn ang="0">
                  <a:pos x="1746" y="2168"/>
                </a:cxn>
                <a:cxn ang="0">
                  <a:pos x="1585" y="2194"/>
                </a:cxn>
                <a:cxn ang="0">
                  <a:pos x="1509" y="2247"/>
                </a:cxn>
                <a:cxn ang="0">
                  <a:pos x="1333" y="2120"/>
                </a:cxn>
                <a:cxn ang="0">
                  <a:pos x="1352" y="1901"/>
                </a:cxn>
                <a:cxn ang="0">
                  <a:pos x="1237" y="1793"/>
                </a:cxn>
                <a:cxn ang="0">
                  <a:pos x="1036" y="1874"/>
                </a:cxn>
                <a:cxn ang="0">
                  <a:pos x="881" y="1862"/>
                </a:cxn>
                <a:cxn ang="0">
                  <a:pos x="793" y="1879"/>
                </a:cxn>
                <a:cxn ang="0">
                  <a:pos x="691" y="1881"/>
                </a:cxn>
                <a:cxn ang="0">
                  <a:pos x="603" y="1834"/>
                </a:cxn>
                <a:cxn ang="0">
                  <a:pos x="556" y="1803"/>
                </a:cxn>
                <a:cxn ang="0">
                  <a:pos x="423" y="1731"/>
                </a:cxn>
                <a:cxn ang="0">
                  <a:pos x="348" y="1701"/>
                </a:cxn>
                <a:cxn ang="0">
                  <a:pos x="291" y="1675"/>
                </a:cxn>
                <a:cxn ang="0">
                  <a:pos x="278" y="1580"/>
                </a:cxn>
                <a:cxn ang="0">
                  <a:pos x="322" y="1567"/>
                </a:cxn>
                <a:cxn ang="0">
                  <a:pos x="300" y="1492"/>
                </a:cxn>
                <a:cxn ang="0">
                  <a:pos x="360" y="1411"/>
                </a:cxn>
                <a:cxn ang="0">
                  <a:pos x="326" y="1368"/>
                </a:cxn>
                <a:cxn ang="0">
                  <a:pos x="230" y="1391"/>
                </a:cxn>
                <a:cxn ang="0">
                  <a:pos x="126" y="1355"/>
                </a:cxn>
                <a:cxn ang="0">
                  <a:pos x="88" y="1295"/>
                </a:cxn>
                <a:cxn ang="0">
                  <a:pos x="63" y="1212"/>
                </a:cxn>
                <a:cxn ang="0">
                  <a:pos x="105" y="1043"/>
                </a:cxn>
                <a:cxn ang="0">
                  <a:pos x="364" y="920"/>
                </a:cxn>
                <a:cxn ang="0">
                  <a:pos x="471" y="693"/>
                </a:cxn>
                <a:cxn ang="0">
                  <a:pos x="656" y="507"/>
                </a:cxn>
                <a:cxn ang="0">
                  <a:pos x="854" y="474"/>
                </a:cxn>
                <a:cxn ang="0">
                  <a:pos x="1031" y="711"/>
                </a:cxn>
                <a:cxn ang="0">
                  <a:pos x="1283" y="882"/>
                </a:cxn>
                <a:cxn ang="0">
                  <a:pos x="1719" y="963"/>
                </a:cxn>
                <a:cxn ang="0">
                  <a:pos x="2042" y="854"/>
                </a:cxn>
                <a:cxn ang="0">
                  <a:pos x="2284" y="666"/>
                </a:cxn>
                <a:cxn ang="0">
                  <a:pos x="2450" y="478"/>
                </a:cxn>
                <a:cxn ang="0">
                  <a:pos x="2342" y="311"/>
                </a:cxn>
                <a:cxn ang="0">
                  <a:pos x="2557" y="161"/>
                </a:cxn>
                <a:cxn ang="0">
                  <a:pos x="2738" y="0"/>
                </a:cxn>
                <a:cxn ang="0">
                  <a:pos x="2901" y="155"/>
                </a:cxn>
                <a:cxn ang="0">
                  <a:pos x="3109" y="394"/>
                </a:cxn>
                <a:cxn ang="0">
                  <a:pos x="3323" y="441"/>
                </a:cxn>
                <a:cxn ang="0">
                  <a:pos x="3195" y="693"/>
                </a:cxn>
                <a:cxn ang="0">
                  <a:pos x="2994" y="941"/>
                </a:cxn>
                <a:cxn ang="0">
                  <a:pos x="2729" y="1097"/>
                </a:cxn>
                <a:cxn ang="0">
                  <a:pos x="2616" y="1118"/>
                </a:cxn>
                <a:cxn ang="0">
                  <a:pos x="2542" y="1082"/>
                </a:cxn>
                <a:cxn ang="0">
                  <a:pos x="2444" y="1221"/>
                </a:cxn>
                <a:cxn ang="0">
                  <a:pos x="2611" y="1254"/>
                </a:cxn>
                <a:cxn ang="0">
                  <a:pos x="2643" y="1301"/>
                </a:cxn>
                <a:cxn ang="0">
                  <a:pos x="2521" y="1404"/>
                </a:cxn>
                <a:cxn ang="0">
                  <a:pos x="2646" y="1642"/>
                </a:cxn>
                <a:cxn ang="0">
                  <a:pos x="2640" y="1677"/>
                </a:cxn>
                <a:cxn ang="0">
                  <a:pos x="2624" y="1743"/>
                </a:cxn>
                <a:cxn ang="0">
                  <a:pos x="2628" y="1814"/>
                </a:cxn>
                <a:cxn ang="0">
                  <a:pos x="2555" y="1933"/>
                </a:cxn>
                <a:cxn ang="0">
                  <a:pos x="2512" y="2028"/>
                </a:cxn>
                <a:cxn ang="0">
                  <a:pos x="2435" y="2097"/>
                </a:cxn>
                <a:cxn ang="0">
                  <a:pos x="2344" y="2177"/>
                </a:cxn>
                <a:cxn ang="0">
                  <a:pos x="2245" y="2202"/>
                </a:cxn>
              </a:cxnLst>
              <a:rect l="0" t="0" r="r" b="b"/>
              <a:pathLst>
                <a:path w="3356" h="2335">
                  <a:moveTo>
                    <a:pt x="2243" y="2202"/>
                  </a:moveTo>
                  <a:lnTo>
                    <a:pt x="2240" y="2209"/>
                  </a:lnTo>
                  <a:lnTo>
                    <a:pt x="2239" y="2206"/>
                  </a:lnTo>
                  <a:lnTo>
                    <a:pt x="2239" y="2202"/>
                  </a:lnTo>
                  <a:lnTo>
                    <a:pt x="2235" y="2199"/>
                  </a:lnTo>
                  <a:lnTo>
                    <a:pt x="2226" y="2201"/>
                  </a:lnTo>
                  <a:lnTo>
                    <a:pt x="2225" y="2202"/>
                  </a:lnTo>
                  <a:lnTo>
                    <a:pt x="2224" y="2202"/>
                  </a:lnTo>
                  <a:lnTo>
                    <a:pt x="2224" y="2205"/>
                  </a:lnTo>
                  <a:lnTo>
                    <a:pt x="2229" y="2211"/>
                  </a:lnTo>
                  <a:lnTo>
                    <a:pt x="2224" y="2212"/>
                  </a:lnTo>
                  <a:lnTo>
                    <a:pt x="2211" y="2213"/>
                  </a:lnTo>
                  <a:lnTo>
                    <a:pt x="2210" y="2209"/>
                  </a:lnTo>
                  <a:lnTo>
                    <a:pt x="2211" y="2206"/>
                  </a:lnTo>
                  <a:lnTo>
                    <a:pt x="2209" y="2202"/>
                  </a:lnTo>
                  <a:lnTo>
                    <a:pt x="2199" y="2194"/>
                  </a:lnTo>
                  <a:lnTo>
                    <a:pt x="2191" y="2191"/>
                  </a:lnTo>
                  <a:lnTo>
                    <a:pt x="2188" y="2185"/>
                  </a:lnTo>
                  <a:lnTo>
                    <a:pt x="2186" y="2198"/>
                  </a:lnTo>
                  <a:lnTo>
                    <a:pt x="2186" y="2209"/>
                  </a:lnTo>
                  <a:lnTo>
                    <a:pt x="2187" y="2216"/>
                  </a:lnTo>
                  <a:lnTo>
                    <a:pt x="2187" y="2218"/>
                  </a:lnTo>
                  <a:lnTo>
                    <a:pt x="2183" y="2220"/>
                  </a:lnTo>
                  <a:lnTo>
                    <a:pt x="2180" y="2220"/>
                  </a:lnTo>
                  <a:lnTo>
                    <a:pt x="2171" y="2209"/>
                  </a:lnTo>
                  <a:lnTo>
                    <a:pt x="2164" y="2204"/>
                  </a:lnTo>
                  <a:lnTo>
                    <a:pt x="2161" y="2198"/>
                  </a:lnTo>
                  <a:lnTo>
                    <a:pt x="2155" y="2215"/>
                  </a:lnTo>
                  <a:lnTo>
                    <a:pt x="2155" y="2222"/>
                  </a:lnTo>
                  <a:lnTo>
                    <a:pt x="2156" y="2227"/>
                  </a:lnTo>
                  <a:lnTo>
                    <a:pt x="2156" y="2236"/>
                  </a:lnTo>
                  <a:lnTo>
                    <a:pt x="2153" y="2239"/>
                  </a:lnTo>
                  <a:lnTo>
                    <a:pt x="2149" y="2237"/>
                  </a:lnTo>
                  <a:lnTo>
                    <a:pt x="2134" y="2244"/>
                  </a:lnTo>
                  <a:lnTo>
                    <a:pt x="2123" y="2245"/>
                  </a:lnTo>
                  <a:lnTo>
                    <a:pt x="2116" y="2249"/>
                  </a:lnTo>
                  <a:lnTo>
                    <a:pt x="2107" y="2249"/>
                  </a:lnTo>
                  <a:lnTo>
                    <a:pt x="2105" y="2247"/>
                  </a:lnTo>
                  <a:lnTo>
                    <a:pt x="2094" y="2249"/>
                  </a:lnTo>
                  <a:lnTo>
                    <a:pt x="2084" y="2258"/>
                  </a:lnTo>
                  <a:lnTo>
                    <a:pt x="2073" y="2261"/>
                  </a:lnTo>
                  <a:lnTo>
                    <a:pt x="2059" y="2263"/>
                  </a:lnTo>
                  <a:lnTo>
                    <a:pt x="2051" y="2261"/>
                  </a:lnTo>
                  <a:lnTo>
                    <a:pt x="2048" y="2265"/>
                  </a:lnTo>
                  <a:lnTo>
                    <a:pt x="2038" y="2270"/>
                  </a:lnTo>
                  <a:lnTo>
                    <a:pt x="2024" y="2274"/>
                  </a:lnTo>
                  <a:lnTo>
                    <a:pt x="2015" y="2271"/>
                  </a:lnTo>
                  <a:lnTo>
                    <a:pt x="2004" y="2297"/>
                  </a:lnTo>
                  <a:lnTo>
                    <a:pt x="2011" y="2309"/>
                  </a:lnTo>
                  <a:lnTo>
                    <a:pt x="2015" y="2317"/>
                  </a:lnTo>
                  <a:lnTo>
                    <a:pt x="2015" y="2329"/>
                  </a:lnTo>
                  <a:lnTo>
                    <a:pt x="1999" y="2335"/>
                  </a:lnTo>
                  <a:lnTo>
                    <a:pt x="1988" y="2329"/>
                  </a:lnTo>
                  <a:lnTo>
                    <a:pt x="1973" y="2298"/>
                  </a:lnTo>
                  <a:lnTo>
                    <a:pt x="1971" y="2291"/>
                  </a:lnTo>
                  <a:lnTo>
                    <a:pt x="1972" y="2288"/>
                  </a:lnTo>
                  <a:lnTo>
                    <a:pt x="1978" y="2266"/>
                  </a:lnTo>
                  <a:lnTo>
                    <a:pt x="1974" y="2259"/>
                  </a:lnTo>
                  <a:lnTo>
                    <a:pt x="1968" y="2261"/>
                  </a:lnTo>
                  <a:lnTo>
                    <a:pt x="1958" y="2269"/>
                  </a:lnTo>
                  <a:lnTo>
                    <a:pt x="1947" y="2269"/>
                  </a:lnTo>
                  <a:lnTo>
                    <a:pt x="1942" y="2264"/>
                  </a:lnTo>
                  <a:lnTo>
                    <a:pt x="1941" y="2259"/>
                  </a:lnTo>
                  <a:lnTo>
                    <a:pt x="1923" y="2254"/>
                  </a:lnTo>
                  <a:lnTo>
                    <a:pt x="1915" y="2252"/>
                  </a:lnTo>
                  <a:lnTo>
                    <a:pt x="1911" y="2252"/>
                  </a:lnTo>
                  <a:lnTo>
                    <a:pt x="1907" y="2260"/>
                  </a:lnTo>
                  <a:lnTo>
                    <a:pt x="1898" y="2261"/>
                  </a:lnTo>
                  <a:lnTo>
                    <a:pt x="1898" y="2269"/>
                  </a:lnTo>
                  <a:lnTo>
                    <a:pt x="1895" y="2258"/>
                  </a:lnTo>
                  <a:lnTo>
                    <a:pt x="1890" y="2261"/>
                  </a:lnTo>
                  <a:lnTo>
                    <a:pt x="1881" y="2265"/>
                  </a:lnTo>
                  <a:lnTo>
                    <a:pt x="1874" y="2260"/>
                  </a:lnTo>
                  <a:lnTo>
                    <a:pt x="1855" y="2261"/>
                  </a:lnTo>
                  <a:lnTo>
                    <a:pt x="1845" y="2259"/>
                  </a:lnTo>
                  <a:lnTo>
                    <a:pt x="1840" y="2254"/>
                  </a:lnTo>
                  <a:lnTo>
                    <a:pt x="1817" y="2240"/>
                  </a:lnTo>
                  <a:lnTo>
                    <a:pt x="1810" y="2228"/>
                  </a:lnTo>
                  <a:lnTo>
                    <a:pt x="1805" y="2213"/>
                  </a:lnTo>
                  <a:lnTo>
                    <a:pt x="1810" y="2198"/>
                  </a:lnTo>
                  <a:lnTo>
                    <a:pt x="1806" y="2189"/>
                  </a:lnTo>
                  <a:lnTo>
                    <a:pt x="1786" y="2188"/>
                  </a:lnTo>
                  <a:lnTo>
                    <a:pt x="1773" y="2184"/>
                  </a:lnTo>
                  <a:lnTo>
                    <a:pt x="1758" y="2178"/>
                  </a:lnTo>
                  <a:lnTo>
                    <a:pt x="1746" y="2168"/>
                  </a:lnTo>
                  <a:lnTo>
                    <a:pt x="1731" y="2163"/>
                  </a:lnTo>
                  <a:lnTo>
                    <a:pt x="1724" y="2164"/>
                  </a:lnTo>
                  <a:lnTo>
                    <a:pt x="1714" y="2175"/>
                  </a:lnTo>
                  <a:lnTo>
                    <a:pt x="1704" y="2182"/>
                  </a:lnTo>
                  <a:lnTo>
                    <a:pt x="1689" y="2190"/>
                  </a:lnTo>
                  <a:lnTo>
                    <a:pt x="1683" y="2191"/>
                  </a:lnTo>
                  <a:lnTo>
                    <a:pt x="1675" y="2189"/>
                  </a:lnTo>
                  <a:lnTo>
                    <a:pt x="1666" y="2196"/>
                  </a:lnTo>
                  <a:lnTo>
                    <a:pt x="1656" y="2201"/>
                  </a:lnTo>
                  <a:lnTo>
                    <a:pt x="1653" y="2195"/>
                  </a:lnTo>
                  <a:lnTo>
                    <a:pt x="1639" y="2199"/>
                  </a:lnTo>
                  <a:lnTo>
                    <a:pt x="1633" y="2194"/>
                  </a:lnTo>
                  <a:lnTo>
                    <a:pt x="1627" y="2195"/>
                  </a:lnTo>
                  <a:lnTo>
                    <a:pt x="1612" y="2205"/>
                  </a:lnTo>
                  <a:lnTo>
                    <a:pt x="1606" y="2204"/>
                  </a:lnTo>
                  <a:lnTo>
                    <a:pt x="1598" y="2196"/>
                  </a:lnTo>
                  <a:lnTo>
                    <a:pt x="1585" y="2194"/>
                  </a:lnTo>
                  <a:lnTo>
                    <a:pt x="1583" y="2191"/>
                  </a:lnTo>
                  <a:lnTo>
                    <a:pt x="1579" y="2194"/>
                  </a:lnTo>
                  <a:lnTo>
                    <a:pt x="1575" y="2200"/>
                  </a:lnTo>
                  <a:lnTo>
                    <a:pt x="1569" y="2207"/>
                  </a:lnTo>
                  <a:lnTo>
                    <a:pt x="1569" y="2211"/>
                  </a:lnTo>
                  <a:lnTo>
                    <a:pt x="1562" y="2207"/>
                  </a:lnTo>
                  <a:lnTo>
                    <a:pt x="1562" y="2205"/>
                  </a:lnTo>
                  <a:lnTo>
                    <a:pt x="1542" y="2204"/>
                  </a:lnTo>
                  <a:lnTo>
                    <a:pt x="1533" y="2211"/>
                  </a:lnTo>
                  <a:lnTo>
                    <a:pt x="1532" y="2223"/>
                  </a:lnTo>
                  <a:lnTo>
                    <a:pt x="1535" y="2240"/>
                  </a:lnTo>
                  <a:lnTo>
                    <a:pt x="1541" y="2256"/>
                  </a:lnTo>
                  <a:lnTo>
                    <a:pt x="1540" y="2271"/>
                  </a:lnTo>
                  <a:lnTo>
                    <a:pt x="1536" y="2275"/>
                  </a:lnTo>
                  <a:lnTo>
                    <a:pt x="1515" y="2280"/>
                  </a:lnTo>
                  <a:lnTo>
                    <a:pt x="1510" y="2253"/>
                  </a:lnTo>
                  <a:lnTo>
                    <a:pt x="1509" y="2247"/>
                  </a:lnTo>
                  <a:lnTo>
                    <a:pt x="1497" y="2245"/>
                  </a:lnTo>
                  <a:lnTo>
                    <a:pt x="1482" y="2258"/>
                  </a:lnTo>
                  <a:lnTo>
                    <a:pt x="1462" y="2260"/>
                  </a:lnTo>
                  <a:lnTo>
                    <a:pt x="1444" y="2243"/>
                  </a:lnTo>
                  <a:lnTo>
                    <a:pt x="1441" y="2231"/>
                  </a:lnTo>
                  <a:lnTo>
                    <a:pt x="1423" y="2225"/>
                  </a:lnTo>
                  <a:lnTo>
                    <a:pt x="1408" y="2222"/>
                  </a:lnTo>
                  <a:lnTo>
                    <a:pt x="1412" y="2202"/>
                  </a:lnTo>
                  <a:lnTo>
                    <a:pt x="1418" y="2175"/>
                  </a:lnTo>
                  <a:lnTo>
                    <a:pt x="1402" y="2167"/>
                  </a:lnTo>
                  <a:lnTo>
                    <a:pt x="1388" y="2157"/>
                  </a:lnTo>
                  <a:lnTo>
                    <a:pt x="1387" y="2137"/>
                  </a:lnTo>
                  <a:lnTo>
                    <a:pt x="1382" y="2123"/>
                  </a:lnTo>
                  <a:lnTo>
                    <a:pt x="1382" y="2112"/>
                  </a:lnTo>
                  <a:lnTo>
                    <a:pt x="1363" y="2113"/>
                  </a:lnTo>
                  <a:lnTo>
                    <a:pt x="1344" y="2114"/>
                  </a:lnTo>
                  <a:lnTo>
                    <a:pt x="1333" y="2120"/>
                  </a:lnTo>
                  <a:lnTo>
                    <a:pt x="1320" y="2134"/>
                  </a:lnTo>
                  <a:lnTo>
                    <a:pt x="1315" y="2129"/>
                  </a:lnTo>
                  <a:lnTo>
                    <a:pt x="1325" y="2112"/>
                  </a:lnTo>
                  <a:lnTo>
                    <a:pt x="1326" y="2103"/>
                  </a:lnTo>
                  <a:lnTo>
                    <a:pt x="1322" y="2087"/>
                  </a:lnTo>
                  <a:lnTo>
                    <a:pt x="1328" y="2073"/>
                  </a:lnTo>
                  <a:lnTo>
                    <a:pt x="1332" y="2054"/>
                  </a:lnTo>
                  <a:lnTo>
                    <a:pt x="1343" y="2043"/>
                  </a:lnTo>
                  <a:lnTo>
                    <a:pt x="1347" y="2033"/>
                  </a:lnTo>
                  <a:lnTo>
                    <a:pt x="1354" y="2030"/>
                  </a:lnTo>
                  <a:lnTo>
                    <a:pt x="1363" y="2019"/>
                  </a:lnTo>
                  <a:lnTo>
                    <a:pt x="1372" y="1992"/>
                  </a:lnTo>
                  <a:lnTo>
                    <a:pt x="1372" y="1984"/>
                  </a:lnTo>
                  <a:lnTo>
                    <a:pt x="1376" y="1956"/>
                  </a:lnTo>
                  <a:lnTo>
                    <a:pt x="1375" y="1935"/>
                  </a:lnTo>
                  <a:lnTo>
                    <a:pt x="1368" y="1903"/>
                  </a:lnTo>
                  <a:lnTo>
                    <a:pt x="1352" y="1901"/>
                  </a:lnTo>
                  <a:lnTo>
                    <a:pt x="1347" y="1893"/>
                  </a:lnTo>
                  <a:lnTo>
                    <a:pt x="1343" y="1876"/>
                  </a:lnTo>
                  <a:lnTo>
                    <a:pt x="1331" y="1862"/>
                  </a:lnTo>
                  <a:lnTo>
                    <a:pt x="1318" y="1856"/>
                  </a:lnTo>
                  <a:lnTo>
                    <a:pt x="1315" y="1856"/>
                  </a:lnTo>
                  <a:lnTo>
                    <a:pt x="1311" y="1861"/>
                  </a:lnTo>
                  <a:lnTo>
                    <a:pt x="1302" y="1865"/>
                  </a:lnTo>
                  <a:lnTo>
                    <a:pt x="1298" y="1852"/>
                  </a:lnTo>
                  <a:lnTo>
                    <a:pt x="1288" y="1849"/>
                  </a:lnTo>
                  <a:lnTo>
                    <a:pt x="1274" y="1849"/>
                  </a:lnTo>
                  <a:lnTo>
                    <a:pt x="1264" y="1845"/>
                  </a:lnTo>
                  <a:lnTo>
                    <a:pt x="1246" y="1845"/>
                  </a:lnTo>
                  <a:lnTo>
                    <a:pt x="1248" y="1829"/>
                  </a:lnTo>
                  <a:lnTo>
                    <a:pt x="1250" y="1814"/>
                  </a:lnTo>
                  <a:lnTo>
                    <a:pt x="1237" y="1812"/>
                  </a:lnTo>
                  <a:lnTo>
                    <a:pt x="1235" y="1801"/>
                  </a:lnTo>
                  <a:lnTo>
                    <a:pt x="1237" y="1793"/>
                  </a:lnTo>
                  <a:lnTo>
                    <a:pt x="1226" y="1781"/>
                  </a:lnTo>
                  <a:lnTo>
                    <a:pt x="1214" y="1785"/>
                  </a:lnTo>
                  <a:lnTo>
                    <a:pt x="1199" y="1795"/>
                  </a:lnTo>
                  <a:lnTo>
                    <a:pt x="1186" y="1798"/>
                  </a:lnTo>
                  <a:lnTo>
                    <a:pt x="1166" y="1800"/>
                  </a:lnTo>
                  <a:lnTo>
                    <a:pt x="1157" y="1798"/>
                  </a:lnTo>
                  <a:lnTo>
                    <a:pt x="1151" y="1793"/>
                  </a:lnTo>
                  <a:lnTo>
                    <a:pt x="1146" y="1792"/>
                  </a:lnTo>
                  <a:lnTo>
                    <a:pt x="1137" y="1797"/>
                  </a:lnTo>
                  <a:lnTo>
                    <a:pt x="1128" y="1803"/>
                  </a:lnTo>
                  <a:lnTo>
                    <a:pt x="1122" y="1814"/>
                  </a:lnTo>
                  <a:lnTo>
                    <a:pt x="1102" y="1831"/>
                  </a:lnTo>
                  <a:lnTo>
                    <a:pt x="1087" y="1835"/>
                  </a:lnTo>
                  <a:lnTo>
                    <a:pt x="1073" y="1851"/>
                  </a:lnTo>
                  <a:lnTo>
                    <a:pt x="1063" y="1858"/>
                  </a:lnTo>
                  <a:lnTo>
                    <a:pt x="1048" y="1866"/>
                  </a:lnTo>
                  <a:lnTo>
                    <a:pt x="1036" y="1874"/>
                  </a:lnTo>
                  <a:lnTo>
                    <a:pt x="1008" y="1881"/>
                  </a:lnTo>
                  <a:lnTo>
                    <a:pt x="990" y="1886"/>
                  </a:lnTo>
                  <a:lnTo>
                    <a:pt x="992" y="1888"/>
                  </a:lnTo>
                  <a:lnTo>
                    <a:pt x="992" y="1886"/>
                  </a:lnTo>
                  <a:lnTo>
                    <a:pt x="978" y="1878"/>
                  </a:lnTo>
                  <a:lnTo>
                    <a:pt x="976" y="1874"/>
                  </a:lnTo>
                  <a:lnTo>
                    <a:pt x="973" y="1873"/>
                  </a:lnTo>
                  <a:lnTo>
                    <a:pt x="958" y="1877"/>
                  </a:lnTo>
                  <a:lnTo>
                    <a:pt x="954" y="1877"/>
                  </a:lnTo>
                  <a:lnTo>
                    <a:pt x="940" y="1872"/>
                  </a:lnTo>
                  <a:lnTo>
                    <a:pt x="924" y="1871"/>
                  </a:lnTo>
                  <a:lnTo>
                    <a:pt x="917" y="1866"/>
                  </a:lnTo>
                  <a:lnTo>
                    <a:pt x="917" y="1863"/>
                  </a:lnTo>
                  <a:lnTo>
                    <a:pt x="913" y="1857"/>
                  </a:lnTo>
                  <a:lnTo>
                    <a:pt x="907" y="1856"/>
                  </a:lnTo>
                  <a:lnTo>
                    <a:pt x="893" y="1857"/>
                  </a:lnTo>
                  <a:lnTo>
                    <a:pt x="881" y="1862"/>
                  </a:lnTo>
                  <a:lnTo>
                    <a:pt x="870" y="1873"/>
                  </a:lnTo>
                  <a:lnTo>
                    <a:pt x="860" y="1889"/>
                  </a:lnTo>
                  <a:lnTo>
                    <a:pt x="839" y="1909"/>
                  </a:lnTo>
                  <a:lnTo>
                    <a:pt x="838" y="1915"/>
                  </a:lnTo>
                  <a:lnTo>
                    <a:pt x="833" y="1915"/>
                  </a:lnTo>
                  <a:lnTo>
                    <a:pt x="829" y="1913"/>
                  </a:lnTo>
                  <a:lnTo>
                    <a:pt x="827" y="1910"/>
                  </a:lnTo>
                  <a:lnTo>
                    <a:pt x="827" y="1903"/>
                  </a:lnTo>
                  <a:lnTo>
                    <a:pt x="831" y="1890"/>
                  </a:lnTo>
                  <a:lnTo>
                    <a:pt x="831" y="1884"/>
                  </a:lnTo>
                  <a:lnTo>
                    <a:pt x="828" y="1874"/>
                  </a:lnTo>
                  <a:lnTo>
                    <a:pt x="827" y="1871"/>
                  </a:lnTo>
                  <a:lnTo>
                    <a:pt x="822" y="1868"/>
                  </a:lnTo>
                  <a:lnTo>
                    <a:pt x="817" y="1870"/>
                  </a:lnTo>
                  <a:lnTo>
                    <a:pt x="809" y="1876"/>
                  </a:lnTo>
                  <a:lnTo>
                    <a:pt x="801" y="1876"/>
                  </a:lnTo>
                  <a:lnTo>
                    <a:pt x="793" y="1879"/>
                  </a:lnTo>
                  <a:lnTo>
                    <a:pt x="791" y="1881"/>
                  </a:lnTo>
                  <a:lnTo>
                    <a:pt x="788" y="1879"/>
                  </a:lnTo>
                  <a:lnTo>
                    <a:pt x="780" y="1881"/>
                  </a:lnTo>
                  <a:lnTo>
                    <a:pt x="774" y="1889"/>
                  </a:lnTo>
                  <a:lnTo>
                    <a:pt x="771" y="1889"/>
                  </a:lnTo>
                  <a:lnTo>
                    <a:pt x="757" y="1886"/>
                  </a:lnTo>
                  <a:lnTo>
                    <a:pt x="750" y="1888"/>
                  </a:lnTo>
                  <a:lnTo>
                    <a:pt x="746" y="1887"/>
                  </a:lnTo>
                  <a:lnTo>
                    <a:pt x="739" y="1883"/>
                  </a:lnTo>
                  <a:lnTo>
                    <a:pt x="729" y="1881"/>
                  </a:lnTo>
                  <a:lnTo>
                    <a:pt x="723" y="1873"/>
                  </a:lnTo>
                  <a:lnTo>
                    <a:pt x="713" y="1873"/>
                  </a:lnTo>
                  <a:lnTo>
                    <a:pt x="708" y="1874"/>
                  </a:lnTo>
                  <a:lnTo>
                    <a:pt x="704" y="1881"/>
                  </a:lnTo>
                  <a:lnTo>
                    <a:pt x="702" y="1882"/>
                  </a:lnTo>
                  <a:lnTo>
                    <a:pt x="696" y="1879"/>
                  </a:lnTo>
                  <a:lnTo>
                    <a:pt x="691" y="1881"/>
                  </a:lnTo>
                  <a:lnTo>
                    <a:pt x="685" y="1877"/>
                  </a:lnTo>
                  <a:lnTo>
                    <a:pt x="681" y="1879"/>
                  </a:lnTo>
                  <a:lnTo>
                    <a:pt x="675" y="1881"/>
                  </a:lnTo>
                  <a:lnTo>
                    <a:pt x="671" y="1878"/>
                  </a:lnTo>
                  <a:lnTo>
                    <a:pt x="667" y="1872"/>
                  </a:lnTo>
                  <a:lnTo>
                    <a:pt x="666" y="1868"/>
                  </a:lnTo>
                  <a:lnTo>
                    <a:pt x="661" y="1862"/>
                  </a:lnTo>
                  <a:lnTo>
                    <a:pt x="653" y="1861"/>
                  </a:lnTo>
                  <a:lnTo>
                    <a:pt x="645" y="1863"/>
                  </a:lnTo>
                  <a:lnTo>
                    <a:pt x="630" y="1854"/>
                  </a:lnTo>
                  <a:lnTo>
                    <a:pt x="629" y="1847"/>
                  </a:lnTo>
                  <a:lnTo>
                    <a:pt x="632" y="1834"/>
                  </a:lnTo>
                  <a:lnTo>
                    <a:pt x="629" y="1833"/>
                  </a:lnTo>
                  <a:lnTo>
                    <a:pt x="624" y="1836"/>
                  </a:lnTo>
                  <a:lnTo>
                    <a:pt x="619" y="1838"/>
                  </a:lnTo>
                  <a:lnTo>
                    <a:pt x="611" y="1836"/>
                  </a:lnTo>
                  <a:lnTo>
                    <a:pt x="603" y="1834"/>
                  </a:lnTo>
                  <a:lnTo>
                    <a:pt x="599" y="1835"/>
                  </a:lnTo>
                  <a:lnTo>
                    <a:pt x="592" y="1831"/>
                  </a:lnTo>
                  <a:lnTo>
                    <a:pt x="589" y="1831"/>
                  </a:lnTo>
                  <a:lnTo>
                    <a:pt x="585" y="1828"/>
                  </a:lnTo>
                  <a:lnTo>
                    <a:pt x="583" y="1823"/>
                  </a:lnTo>
                  <a:lnTo>
                    <a:pt x="578" y="1825"/>
                  </a:lnTo>
                  <a:lnTo>
                    <a:pt x="576" y="1822"/>
                  </a:lnTo>
                  <a:lnTo>
                    <a:pt x="579" y="1809"/>
                  </a:lnTo>
                  <a:lnTo>
                    <a:pt x="578" y="1803"/>
                  </a:lnTo>
                  <a:lnTo>
                    <a:pt x="581" y="1797"/>
                  </a:lnTo>
                  <a:lnTo>
                    <a:pt x="579" y="1795"/>
                  </a:lnTo>
                  <a:lnTo>
                    <a:pt x="573" y="1793"/>
                  </a:lnTo>
                  <a:lnTo>
                    <a:pt x="567" y="1795"/>
                  </a:lnTo>
                  <a:lnTo>
                    <a:pt x="563" y="1793"/>
                  </a:lnTo>
                  <a:lnTo>
                    <a:pt x="560" y="1797"/>
                  </a:lnTo>
                  <a:lnTo>
                    <a:pt x="559" y="1800"/>
                  </a:lnTo>
                  <a:lnTo>
                    <a:pt x="556" y="1803"/>
                  </a:lnTo>
                  <a:lnTo>
                    <a:pt x="553" y="1804"/>
                  </a:lnTo>
                  <a:lnTo>
                    <a:pt x="548" y="1809"/>
                  </a:lnTo>
                  <a:lnTo>
                    <a:pt x="544" y="1808"/>
                  </a:lnTo>
                  <a:lnTo>
                    <a:pt x="538" y="1807"/>
                  </a:lnTo>
                  <a:lnTo>
                    <a:pt x="536" y="1802"/>
                  </a:lnTo>
                  <a:lnTo>
                    <a:pt x="533" y="1785"/>
                  </a:lnTo>
                  <a:lnTo>
                    <a:pt x="527" y="1776"/>
                  </a:lnTo>
                  <a:lnTo>
                    <a:pt x="515" y="1766"/>
                  </a:lnTo>
                  <a:lnTo>
                    <a:pt x="503" y="1763"/>
                  </a:lnTo>
                  <a:lnTo>
                    <a:pt x="493" y="1754"/>
                  </a:lnTo>
                  <a:lnTo>
                    <a:pt x="487" y="1745"/>
                  </a:lnTo>
                  <a:lnTo>
                    <a:pt x="482" y="1743"/>
                  </a:lnTo>
                  <a:lnTo>
                    <a:pt x="462" y="1737"/>
                  </a:lnTo>
                  <a:lnTo>
                    <a:pt x="444" y="1733"/>
                  </a:lnTo>
                  <a:lnTo>
                    <a:pt x="441" y="1732"/>
                  </a:lnTo>
                  <a:lnTo>
                    <a:pt x="425" y="1730"/>
                  </a:lnTo>
                  <a:lnTo>
                    <a:pt x="423" y="1731"/>
                  </a:lnTo>
                  <a:lnTo>
                    <a:pt x="423" y="1732"/>
                  </a:lnTo>
                  <a:lnTo>
                    <a:pt x="423" y="1737"/>
                  </a:lnTo>
                  <a:lnTo>
                    <a:pt x="419" y="1742"/>
                  </a:lnTo>
                  <a:lnTo>
                    <a:pt x="420" y="1744"/>
                  </a:lnTo>
                  <a:lnTo>
                    <a:pt x="419" y="1748"/>
                  </a:lnTo>
                  <a:lnTo>
                    <a:pt x="411" y="1741"/>
                  </a:lnTo>
                  <a:lnTo>
                    <a:pt x="408" y="1736"/>
                  </a:lnTo>
                  <a:lnTo>
                    <a:pt x="406" y="1734"/>
                  </a:lnTo>
                  <a:lnTo>
                    <a:pt x="403" y="1733"/>
                  </a:lnTo>
                  <a:lnTo>
                    <a:pt x="386" y="1728"/>
                  </a:lnTo>
                  <a:lnTo>
                    <a:pt x="384" y="1726"/>
                  </a:lnTo>
                  <a:lnTo>
                    <a:pt x="380" y="1720"/>
                  </a:lnTo>
                  <a:lnTo>
                    <a:pt x="375" y="1718"/>
                  </a:lnTo>
                  <a:lnTo>
                    <a:pt x="363" y="1709"/>
                  </a:lnTo>
                  <a:lnTo>
                    <a:pt x="357" y="1709"/>
                  </a:lnTo>
                  <a:lnTo>
                    <a:pt x="350" y="1705"/>
                  </a:lnTo>
                  <a:lnTo>
                    <a:pt x="348" y="1701"/>
                  </a:lnTo>
                  <a:lnTo>
                    <a:pt x="348" y="1698"/>
                  </a:lnTo>
                  <a:lnTo>
                    <a:pt x="345" y="1694"/>
                  </a:lnTo>
                  <a:lnTo>
                    <a:pt x="341" y="1694"/>
                  </a:lnTo>
                  <a:lnTo>
                    <a:pt x="339" y="1691"/>
                  </a:lnTo>
                  <a:lnTo>
                    <a:pt x="334" y="1689"/>
                  </a:lnTo>
                  <a:lnTo>
                    <a:pt x="326" y="1693"/>
                  </a:lnTo>
                  <a:lnTo>
                    <a:pt x="325" y="1691"/>
                  </a:lnTo>
                  <a:lnTo>
                    <a:pt x="323" y="1685"/>
                  </a:lnTo>
                  <a:lnTo>
                    <a:pt x="322" y="1684"/>
                  </a:lnTo>
                  <a:lnTo>
                    <a:pt x="318" y="1683"/>
                  </a:lnTo>
                  <a:lnTo>
                    <a:pt x="315" y="1684"/>
                  </a:lnTo>
                  <a:lnTo>
                    <a:pt x="306" y="1683"/>
                  </a:lnTo>
                  <a:lnTo>
                    <a:pt x="302" y="1684"/>
                  </a:lnTo>
                  <a:lnTo>
                    <a:pt x="296" y="1688"/>
                  </a:lnTo>
                  <a:lnTo>
                    <a:pt x="293" y="1688"/>
                  </a:lnTo>
                  <a:lnTo>
                    <a:pt x="290" y="1685"/>
                  </a:lnTo>
                  <a:lnTo>
                    <a:pt x="291" y="1675"/>
                  </a:lnTo>
                  <a:lnTo>
                    <a:pt x="287" y="1672"/>
                  </a:lnTo>
                  <a:lnTo>
                    <a:pt x="283" y="1666"/>
                  </a:lnTo>
                  <a:lnTo>
                    <a:pt x="283" y="1663"/>
                  </a:lnTo>
                  <a:lnTo>
                    <a:pt x="278" y="1658"/>
                  </a:lnTo>
                  <a:lnTo>
                    <a:pt x="278" y="1653"/>
                  </a:lnTo>
                  <a:lnTo>
                    <a:pt x="280" y="1646"/>
                  </a:lnTo>
                  <a:lnTo>
                    <a:pt x="277" y="1640"/>
                  </a:lnTo>
                  <a:lnTo>
                    <a:pt x="277" y="1636"/>
                  </a:lnTo>
                  <a:lnTo>
                    <a:pt x="278" y="1629"/>
                  </a:lnTo>
                  <a:lnTo>
                    <a:pt x="280" y="1623"/>
                  </a:lnTo>
                  <a:lnTo>
                    <a:pt x="273" y="1613"/>
                  </a:lnTo>
                  <a:lnTo>
                    <a:pt x="266" y="1605"/>
                  </a:lnTo>
                  <a:lnTo>
                    <a:pt x="266" y="1596"/>
                  </a:lnTo>
                  <a:lnTo>
                    <a:pt x="263" y="1588"/>
                  </a:lnTo>
                  <a:lnTo>
                    <a:pt x="264" y="1585"/>
                  </a:lnTo>
                  <a:lnTo>
                    <a:pt x="275" y="1583"/>
                  </a:lnTo>
                  <a:lnTo>
                    <a:pt x="278" y="1580"/>
                  </a:lnTo>
                  <a:lnTo>
                    <a:pt x="279" y="1581"/>
                  </a:lnTo>
                  <a:lnTo>
                    <a:pt x="280" y="1588"/>
                  </a:lnTo>
                  <a:lnTo>
                    <a:pt x="283" y="1593"/>
                  </a:lnTo>
                  <a:lnTo>
                    <a:pt x="285" y="1596"/>
                  </a:lnTo>
                  <a:lnTo>
                    <a:pt x="293" y="1598"/>
                  </a:lnTo>
                  <a:lnTo>
                    <a:pt x="295" y="1597"/>
                  </a:lnTo>
                  <a:lnTo>
                    <a:pt x="298" y="1596"/>
                  </a:lnTo>
                  <a:lnTo>
                    <a:pt x="301" y="1597"/>
                  </a:lnTo>
                  <a:lnTo>
                    <a:pt x="302" y="1591"/>
                  </a:lnTo>
                  <a:lnTo>
                    <a:pt x="306" y="1588"/>
                  </a:lnTo>
                  <a:lnTo>
                    <a:pt x="310" y="1582"/>
                  </a:lnTo>
                  <a:lnTo>
                    <a:pt x="311" y="1582"/>
                  </a:lnTo>
                  <a:lnTo>
                    <a:pt x="315" y="1587"/>
                  </a:lnTo>
                  <a:lnTo>
                    <a:pt x="317" y="1587"/>
                  </a:lnTo>
                  <a:lnTo>
                    <a:pt x="326" y="1576"/>
                  </a:lnTo>
                  <a:lnTo>
                    <a:pt x="326" y="1574"/>
                  </a:lnTo>
                  <a:lnTo>
                    <a:pt x="322" y="1567"/>
                  </a:lnTo>
                  <a:lnTo>
                    <a:pt x="316" y="1559"/>
                  </a:lnTo>
                  <a:lnTo>
                    <a:pt x="315" y="1554"/>
                  </a:lnTo>
                  <a:lnTo>
                    <a:pt x="316" y="1551"/>
                  </a:lnTo>
                  <a:lnTo>
                    <a:pt x="316" y="1548"/>
                  </a:lnTo>
                  <a:lnTo>
                    <a:pt x="306" y="1543"/>
                  </a:lnTo>
                  <a:lnTo>
                    <a:pt x="301" y="1544"/>
                  </a:lnTo>
                  <a:lnTo>
                    <a:pt x="300" y="1540"/>
                  </a:lnTo>
                  <a:lnTo>
                    <a:pt x="291" y="1533"/>
                  </a:lnTo>
                  <a:lnTo>
                    <a:pt x="291" y="1518"/>
                  </a:lnTo>
                  <a:lnTo>
                    <a:pt x="296" y="1517"/>
                  </a:lnTo>
                  <a:lnTo>
                    <a:pt x="294" y="1511"/>
                  </a:lnTo>
                  <a:lnTo>
                    <a:pt x="295" y="1508"/>
                  </a:lnTo>
                  <a:lnTo>
                    <a:pt x="296" y="1507"/>
                  </a:lnTo>
                  <a:lnTo>
                    <a:pt x="289" y="1500"/>
                  </a:lnTo>
                  <a:lnTo>
                    <a:pt x="290" y="1494"/>
                  </a:lnTo>
                  <a:lnTo>
                    <a:pt x="290" y="1492"/>
                  </a:lnTo>
                  <a:lnTo>
                    <a:pt x="300" y="1492"/>
                  </a:lnTo>
                  <a:lnTo>
                    <a:pt x="304" y="1489"/>
                  </a:lnTo>
                  <a:lnTo>
                    <a:pt x="315" y="1492"/>
                  </a:lnTo>
                  <a:lnTo>
                    <a:pt x="317" y="1490"/>
                  </a:lnTo>
                  <a:lnTo>
                    <a:pt x="322" y="1485"/>
                  </a:lnTo>
                  <a:lnTo>
                    <a:pt x="327" y="1475"/>
                  </a:lnTo>
                  <a:lnTo>
                    <a:pt x="327" y="1464"/>
                  </a:lnTo>
                  <a:lnTo>
                    <a:pt x="337" y="1463"/>
                  </a:lnTo>
                  <a:lnTo>
                    <a:pt x="338" y="1462"/>
                  </a:lnTo>
                  <a:lnTo>
                    <a:pt x="336" y="1459"/>
                  </a:lnTo>
                  <a:lnTo>
                    <a:pt x="337" y="1456"/>
                  </a:lnTo>
                  <a:lnTo>
                    <a:pt x="341" y="1453"/>
                  </a:lnTo>
                  <a:lnTo>
                    <a:pt x="342" y="1451"/>
                  </a:lnTo>
                  <a:lnTo>
                    <a:pt x="345" y="1447"/>
                  </a:lnTo>
                  <a:lnTo>
                    <a:pt x="352" y="1442"/>
                  </a:lnTo>
                  <a:lnTo>
                    <a:pt x="352" y="1436"/>
                  </a:lnTo>
                  <a:lnTo>
                    <a:pt x="358" y="1430"/>
                  </a:lnTo>
                  <a:lnTo>
                    <a:pt x="360" y="1411"/>
                  </a:lnTo>
                  <a:lnTo>
                    <a:pt x="363" y="1409"/>
                  </a:lnTo>
                  <a:lnTo>
                    <a:pt x="363" y="1402"/>
                  </a:lnTo>
                  <a:lnTo>
                    <a:pt x="369" y="1394"/>
                  </a:lnTo>
                  <a:lnTo>
                    <a:pt x="369" y="1391"/>
                  </a:lnTo>
                  <a:lnTo>
                    <a:pt x="365" y="1388"/>
                  </a:lnTo>
                  <a:lnTo>
                    <a:pt x="361" y="1388"/>
                  </a:lnTo>
                  <a:lnTo>
                    <a:pt x="354" y="1397"/>
                  </a:lnTo>
                  <a:lnTo>
                    <a:pt x="352" y="1397"/>
                  </a:lnTo>
                  <a:lnTo>
                    <a:pt x="349" y="1393"/>
                  </a:lnTo>
                  <a:lnTo>
                    <a:pt x="347" y="1382"/>
                  </a:lnTo>
                  <a:lnTo>
                    <a:pt x="342" y="1386"/>
                  </a:lnTo>
                  <a:lnTo>
                    <a:pt x="338" y="1386"/>
                  </a:lnTo>
                  <a:lnTo>
                    <a:pt x="336" y="1381"/>
                  </a:lnTo>
                  <a:lnTo>
                    <a:pt x="333" y="1381"/>
                  </a:lnTo>
                  <a:lnTo>
                    <a:pt x="331" y="1379"/>
                  </a:lnTo>
                  <a:lnTo>
                    <a:pt x="330" y="1370"/>
                  </a:lnTo>
                  <a:lnTo>
                    <a:pt x="326" y="1368"/>
                  </a:lnTo>
                  <a:lnTo>
                    <a:pt x="325" y="1366"/>
                  </a:lnTo>
                  <a:lnTo>
                    <a:pt x="322" y="1365"/>
                  </a:lnTo>
                  <a:lnTo>
                    <a:pt x="318" y="1365"/>
                  </a:lnTo>
                  <a:lnTo>
                    <a:pt x="315" y="1360"/>
                  </a:lnTo>
                  <a:lnTo>
                    <a:pt x="312" y="1359"/>
                  </a:lnTo>
                  <a:lnTo>
                    <a:pt x="309" y="1359"/>
                  </a:lnTo>
                  <a:lnTo>
                    <a:pt x="304" y="1361"/>
                  </a:lnTo>
                  <a:lnTo>
                    <a:pt x="298" y="1361"/>
                  </a:lnTo>
                  <a:lnTo>
                    <a:pt x="293" y="1365"/>
                  </a:lnTo>
                  <a:lnTo>
                    <a:pt x="279" y="1365"/>
                  </a:lnTo>
                  <a:lnTo>
                    <a:pt x="269" y="1372"/>
                  </a:lnTo>
                  <a:lnTo>
                    <a:pt x="258" y="1378"/>
                  </a:lnTo>
                  <a:lnTo>
                    <a:pt x="251" y="1383"/>
                  </a:lnTo>
                  <a:lnTo>
                    <a:pt x="246" y="1388"/>
                  </a:lnTo>
                  <a:lnTo>
                    <a:pt x="241" y="1389"/>
                  </a:lnTo>
                  <a:lnTo>
                    <a:pt x="237" y="1394"/>
                  </a:lnTo>
                  <a:lnTo>
                    <a:pt x="230" y="1391"/>
                  </a:lnTo>
                  <a:lnTo>
                    <a:pt x="225" y="1394"/>
                  </a:lnTo>
                  <a:lnTo>
                    <a:pt x="220" y="1394"/>
                  </a:lnTo>
                  <a:lnTo>
                    <a:pt x="209" y="1393"/>
                  </a:lnTo>
                  <a:lnTo>
                    <a:pt x="202" y="1388"/>
                  </a:lnTo>
                  <a:lnTo>
                    <a:pt x="196" y="1389"/>
                  </a:lnTo>
                  <a:lnTo>
                    <a:pt x="188" y="1384"/>
                  </a:lnTo>
                  <a:lnTo>
                    <a:pt x="171" y="1378"/>
                  </a:lnTo>
                  <a:lnTo>
                    <a:pt x="161" y="1372"/>
                  </a:lnTo>
                  <a:lnTo>
                    <a:pt x="161" y="1366"/>
                  </a:lnTo>
                  <a:lnTo>
                    <a:pt x="160" y="1362"/>
                  </a:lnTo>
                  <a:lnTo>
                    <a:pt x="156" y="1363"/>
                  </a:lnTo>
                  <a:lnTo>
                    <a:pt x="151" y="1367"/>
                  </a:lnTo>
                  <a:lnTo>
                    <a:pt x="148" y="1367"/>
                  </a:lnTo>
                  <a:lnTo>
                    <a:pt x="143" y="1368"/>
                  </a:lnTo>
                  <a:lnTo>
                    <a:pt x="139" y="1367"/>
                  </a:lnTo>
                  <a:lnTo>
                    <a:pt x="133" y="1356"/>
                  </a:lnTo>
                  <a:lnTo>
                    <a:pt x="126" y="1355"/>
                  </a:lnTo>
                  <a:lnTo>
                    <a:pt x="124" y="1351"/>
                  </a:lnTo>
                  <a:lnTo>
                    <a:pt x="124" y="1349"/>
                  </a:lnTo>
                  <a:lnTo>
                    <a:pt x="129" y="1348"/>
                  </a:lnTo>
                  <a:lnTo>
                    <a:pt x="131" y="1344"/>
                  </a:lnTo>
                  <a:lnTo>
                    <a:pt x="129" y="1339"/>
                  </a:lnTo>
                  <a:lnTo>
                    <a:pt x="127" y="1336"/>
                  </a:lnTo>
                  <a:lnTo>
                    <a:pt x="129" y="1330"/>
                  </a:lnTo>
                  <a:lnTo>
                    <a:pt x="129" y="1324"/>
                  </a:lnTo>
                  <a:lnTo>
                    <a:pt x="127" y="1318"/>
                  </a:lnTo>
                  <a:lnTo>
                    <a:pt x="121" y="1312"/>
                  </a:lnTo>
                  <a:lnTo>
                    <a:pt x="110" y="1305"/>
                  </a:lnTo>
                  <a:lnTo>
                    <a:pt x="105" y="1305"/>
                  </a:lnTo>
                  <a:lnTo>
                    <a:pt x="99" y="1309"/>
                  </a:lnTo>
                  <a:lnTo>
                    <a:pt x="97" y="1308"/>
                  </a:lnTo>
                  <a:lnTo>
                    <a:pt x="97" y="1296"/>
                  </a:lnTo>
                  <a:lnTo>
                    <a:pt x="95" y="1293"/>
                  </a:lnTo>
                  <a:lnTo>
                    <a:pt x="88" y="1295"/>
                  </a:lnTo>
                  <a:lnTo>
                    <a:pt x="83" y="1292"/>
                  </a:lnTo>
                  <a:lnTo>
                    <a:pt x="79" y="1291"/>
                  </a:lnTo>
                  <a:lnTo>
                    <a:pt x="65" y="1293"/>
                  </a:lnTo>
                  <a:lnTo>
                    <a:pt x="54" y="1290"/>
                  </a:lnTo>
                  <a:lnTo>
                    <a:pt x="56" y="1289"/>
                  </a:lnTo>
                  <a:lnTo>
                    <a:pt x="53" y="1284"/>
                  </a:lnTo>
                  <a:lnTo>
                    <a:pt x="47" y="1281"/>
                  </a:lnTo>
                  <a:lnTo>
                    <a:pt x="46" y="1278"/>
                  </a:lnTo>
                  <a:lnTo>
                    <a:pt x="53" y="1270"/>
                  </a:lnTo>
                  <a:lnTo>
                    <a:pt x="57" y="1269"/>
                  </a:lnTo>
                  <a:lnTo>
                    <a:pt x="62" y="1271"/>
                  </a:lnTo>
                  <a:lnTo>
                    <a:pt x="65" y="1271"/>
                  </a:lnTo>
                  <a:lnTo>
                    <a:pt x="62" y="1271"/>
                  </a:lnTo>
                  <a:lnTo>
                    <a:pt x="70" y="1274"/>
                  </a:lnTo>
                  <a:lnTo>
                    <a:pt x="73" y="1273"/>
                  </a:lnTo>
                  <a:lnTo>
                    <a:pt x="73" y="1237"/>
                  </a:lnTo>
                  <a:lnTo>
                    <a:pt x="63" y="1212"/>
                  </a:lnTo>
                  <a:lnTo>
                    <a:pt x="63" y="1193"/>
                  </a:lnTo>
                  <a:lnTo>
                    <a:pt x="56" y="1182"/>
                  </a:lnTo>
                  <a:lnTo>
                    <a:pt x="37" y="1180"/>
                  </a:lnTo>
                  <a:lnTo>
                    <a:pt x="17" y="1187"/>
                  </a:lnTo>
                  <a:lnTo>
                    <a:pt x="6" y="1179"/>
                  </a:lnTo>
                  <a:lnTo>
                    <a:pt x="2" y="1162"/>
                  </a:lnTo>
                  <a:lnTo>
                    <a:pt x="0" y="1142"/>
                  </a:lnTo>
                  <a:lnTo>
                    <a:pt x="11" y="1108"/>
                  </a:lnTo>
                  <a:lnTo>
                    <a:pt x="10" y="1097"/>
                  </a:lnTo>
                  <a:lnTo>
                    <a:pt x="19" y="1079"/>
                  </a:lnTo>
                  <a:lnTo>
                    <a:pt x="51" y="1064"/>
                  </a:lnTo>
                  <a:lnTo>
                    <a:pt x="56" y="1059"/>
                  </a:lnTo>
                  <a:lnTo>
                    <a:pt x="63" y="1059"/>
                  </a:lnTo>
                  <a:lnTo>
                    <a:pt x="69" y="1044"/>
                  </a:lnTo>
                  <a:lnTo>
                    <a:pt x="79" y="1048"/>
                  </a:lnTo>
                  <a:lnTo>
                    <a:pt x="94" y="1042"/>
                  </a:lnTo>
                  <a:lnTo>
                    <a:pt x="105" y="1043"/>
                  </a:lnTo>
                  <a:lnTo>
                    <a:pt x="111" y="1056"/>
                  </a:lnTo>
                  <a:lnTo>
                    <a:pt x="122" y="1058"/>
                  </a:lnTo>
                  <a:lnTo>
                    <a:pt x="138" y="1054"/>
                  </a:lnTo>
                  <a:lnTo>
                    <a:pt x="148" y="1055"/>
                  </a:lnTo>
                  <a:lnTo>
                    <a:pt x="161" y="1045"/>
                  </a:lnTo>
                  <a:lnTo>
                    <a:pt x="167" y="1027"/>
                  </a:lnTo>
                  <a:lnTo>
                    <a:pt x="176" y="1016"/>
                  </a:lnTo>
                  <a:lnTo>
                    <a:pt x="193" y="1011"/>
                  </a:lnTo>
                  <a:lnTo>
                    <a:pt x="212" y="1010"/>
                  </a:lnTo>
                  <a:lnTo>
                    <a:pt x="239" y="1005"/>
                  </a:lnTo>
                  <a:lnTo>
                    <a:pt x="251" y="1000"/>
                  </a:lnTo>
                  <a:lnTo>
                    <a:pt x="259" y="986"/>
                  </a:lnTo>
                  <a:lnTo>
                    <a:pt x="274" y="973"/>
                  </a:lnTo>
                  <a:lnTo>
                    <a:pt x="310" y="953"/>
                  </a:lnTo>
                  <a:lnTo>
                    <a:pt x="348" y="941"/>
                  </a:lnTo>
                  <a:lnTo>
                    <a:pt x="358" y="934"/>
                  </a:lnTo>
                  <a:lnTo>
                    <a:pt x="364" y="920"/>
                  </a:lnTo>
                  <a:lnTo>
                    <a:pt x="364" y="892"/>
                  </a:lnTo>
                  <a:lnTo>
                    <a:pt x="366" y="881"/>
                  </a:lnTo>
                  <a:lnTo>
                    <a:pt x="374" y="871"/>
                  </a:lnTo>
                  <a:lnTo>
                    <a:pt x="373" y="859"/>
                  </a:lnTo>
                  <a:lnTo>
                    <a:pt x="386" y="849"/>
                  </a:lnTo>
                  <a:lnTo>
                    <a:pt x="386" y="834"/>
                  </a:lnTo>
                  <a:lnTo>
                    <a:pt x="377" y="807"/>
                  </a:lnTo>
                  <a:lnTo>
                    <a:pt x="370" y="795"/>
                  </a:lnTo>
                  <a:lnTo>
                    <a:pt x="366" y="780"/>
                  </a:lnTo>
                  <a:lnTo>
                    <a:pt x="361" y="742"/>
                  </a:lnTo>
                  <a:lnTo>
                    <a:pt x="354" y="727"/>
                  </a:lnTo>
                  <a:lnTo>
                    <a:pt x="347" y="720"/>
                  </a:lnTo>
                  <a:lnTo>
                    <a:pt x="355" y="712"/>
                  </a:lnTo>
                  <a:lnTo>
                    <a:pt x="375" y="705"/>
                  </a:lnTo>
                  <a:lnTo>
                    <a:pt x="393" y="703"/>
                  </a:lnTo>
                  <a:lnTo>
                    <a:pt x="416" y="695"/>
                  </a:lnTo>
                  <a:lnTo>
                    <a:pt x="471" y="693"/>
                  </a:lnTo>
                  <a:lnTo>
                    <a:pt x="478" y="688"/>
                  </a:lnTo>
                  <a:lnTo>
                    <a:pt x="472" y="670"/>
                  </a:lnTo>
                  <a:lnTo>
                    <a:pt x="470" y="655"/>
                  </a:lnTo>
                  <a:lnTo>
                    <a:pt x="473" y="635"/>
                  </a:lnTo>
                  <a:lnTo>
                    <a:pt x="479" y="611"/>
                  </a:lnTo>
                  <a:lnTo>
                    <a:pt x="492" y="584"/>
                  </a:lnTo>
                  <a:lnTo>
                    <a:pt x="500" y="558"/>
                  </a:lnTo>
                  <a:lnTo>
                    <a:pt x="511" y="537"/>
                  </a:lnTo>
                  <a:lnTo>
                    <a:pt x="535" y="537"/>
                  </a:lnTo>
                  <a:lnTo>
                    <a:pt x="544" y="544"/>
                  </a:lnTo>
                  <a:lnTo>
                    <a:pt x="563" y="550"/>
                  </a:lnTo>
                  <a:lnTo>
                    <a:pt x="597" y="547"/>
                  </a:lnTo>
                  <a:lnTo>
                    <a:pt x="606" y="556"/>
                  </a:lnTo>
                  <a:lnTo>
                    <a:pt x="616" y="563"/>
                  </a:lnTo>
                  <a:lnTo>
                    <a:pt x="630" y="552"/>
                  </a:lnTo>
                  <a:lnTo>
                    <a:pt x="653" y="544"/>
                  </a:lnTo>
                  <a:lnTo>
                    <a:pt x="656" y="507"/>
                  </a:lnTo>
                  <a:lnTo>
                    <a:pt x="654" y="484"/>
                  </a:lnTo>
                  <a:lnTo>
                    <a:pt x="659" y="459"/>
                  </a:lnTo>
                  <a:lnTo>
                    <a:pt x="670" y="439"/>
                  </a:lnTo>
                  <a:lnTo>
                    <a:pt x="686" y="440"/>
                  </a:lnTo>
                  <a:lnTo>
                    <a:pt x="705" y="434"/>
                  </a:lnTo>
                  <a:lnTo>
                    <a:pt x="721" y="418"/>
                  </a:lnTo>
                  <a:lnTo>
                    <a:pt x="731" y="398"/>
                  </a:lnTo>
                  <a:lnTo>
                    <a:pt x="756" y="405"/>
                  </a:lnTo>
                  <a:lnTo>
                    <a:pt x="772" y="389"/>
                  </a:lnTo>
                  <a:lnTo>
                    <a:pt x="777" y="389"/>
                  </a:lnTo>
                  <a:lnTo>
                    <a:pt x="777" y="393"/>
                  </a:lnTo>
                  <a:lnTo>
                    <a:pt x="780" y="404"/>
                  </a:lnTo>
                  <a:lnTo>
                    <a:pt x="791" y="430"/>
                  </a:lnTo>
                  <a:lnTo>
                    <a:pt x="821" y="453"/>
                  </a:lnTo>
                  <a:lnTo>
                    <a:pt x="832" y="474"/>
                  </a:lnTo>
                  <a:lnTo>
                    <a:pt x="847" y="485"/>
                  </a:lnTo>
                  <a:lnTo>
                    <a:pt x="854" y="474"/>
                  </a:lnTo>
                  <a:lnTo>
                    <a:pt x="870" y="477"/>
                  </a:lnTo>
                  <a:lnTo>
                    <a:pt x="885" y="485"/>
                  </a:lnTo>
                  <a:lnTo>
                    <a:pt x="901" y="488"/>
                  </a:lnTo>
                  <a:lnTo>
                    <a:pt x="911" y="504"/>
                  </a:lnTo>
                  <a:lnTo>
                    <a:pt x="918" y="526"/>
                  </a:lnTo>
                  <a:lnTo>
                    <a:pt x="928" y="543"/>
                  </a:lnTo>
                  <a:lnTo>
                    <a:pt x="940" y="586"/>
                  </a:lnTo>
                  <a:lnTo>
                    <a:pt x="940" y="614"/>
                  </a:lnTo>
                  <a:lnTo>
                    <a:pt x="944" y="633"/>
                  </a:lnTo>
                  <a:lnTo>
                    <a:pt x="943" y="652"/>
                  </a:lnTo>
                  <a:lnTo>
                    <a:pt x="935" y="668"/>
                  </a:lnTo>
                  <a:lnTo>
                    <a:pt x="934" y="683"/>
                  </a:lnTo>
                  <a:lnTo>
                    <a:pt x="941" y="690"/>
                  </a:lnTo>
                  <a:lnTo>
                    <a:pt x="957" y="697"/>
                  </a:lnTo>
                  <a:lnTo>
                    <a:pt x="988" y="700"/>
                  </a:lnTo>
                  <a:lnTo>
                    <a:pt x="1022" y="711"/>
                  </a:lnTo>
                  <a:lnTo>
                    <a:pt x="1031" y="711"/>
                  </a:lnTo>
                  <a:lnTo>
                    <a:pt x="1044" y="706"/>
                  </a:lnTo>
                  <a:lnTo>
                    <a:pt x="1057" y="706"/>
                  </a:lnTo>
                  <a:lnTo>
                    <a:pt x="1069" y="712"/>
                  </a:lnTo>
                  <a:lnTo>
                    <a:pt x="1099" y="722"/>
                  </a:lnTo>
                  <a:lnTo>
                    <a:pt x="1114" y="732"/>
                  </a:lnTo>
                  <a:lnTo>
                    <a:pt x="1130" y="741"/>
                  </a:lnTo>
                  <a:lnTo>
                    <a:pt x="1162" y="749"/>
                  </a:lnTo>
                  <a:lnTo>
                    <a:pt x="1175" y="759"/>
                  </a:lnTo>
                  <a:lnTo>
                    <a:pt x="1187" y="760"/>
                  </a:lnTo>
                  <a:lnTo>
                    <a:pt x="1198" y="775"/>
                  </a:lnTo>
                  <a:lnTo>
                    <a:pt x="1209" y="792"/>
                  </a:lnTo>
                  <a:lnTo>
                    <a:pt x="1216" y="812"/>
                  </a:lnTo>
                  <a:lnTo>
                    <a:pt x="1228" y="832"/>
                  </a:lnTo>
                  <a:lnTo>
                    <a:pt x="1240" y="846"/>
                  </a:lnTo>
                  <a:lnTo>
                    <a:pt x="1253" y="862"/>
                  </a:lnTo>
                  <a:lnTo>
                    <a:pt x="1269" y="876"/>
                  </a:lnTo>
                  <a:lnTo>
                    <a:pt x="1283" y="882"/>
                  </a:lnTo>
                  <a:lnTo>
                    <a:pt x="1304" y="882"/>
                  </a:lnTo>
                  <a:lnTo>
                    <a:pt x="1452" y="872"/>
                  </a:lnTo>
                  <a:lnTo>
                    <a:pt x="1470" y="870"/>
                  </a:lnTo>
                  <a:lnTo>
                    <a:pt x="1487" y="872"/>
                  </a:lnTo>
                  <a:lnTo>
                    <a:pt x="1521" y="883"/>
                  </a:lnTo>
                  <a:lnTo>
                    <a:pt x="1531" y="887"/>
                  </a:lnTo>
                  <a:lnTo>
                    <a:pt x="1540" y="898"/>
                  </a:lnTo>
                  <a:lnTo>
                    <a:pt x="1555" y="911"/>
                  </a:lnTo>
                  <a:lnTo>
                    <a:pt x="1578" y="921"/>
                  </a:lnTo>
                  <a:lnTo>
                    <a:pt x="1611" y="931"/>
                  </a:lnTo>
                  <a:lnTo>
                    <a:pt x="1629" y="941"/>
                  </a:lnTo>
                  <a:lnTo>
                    <a:pt x="1651" y="948"/>
                  </a:lnTo>
                  <a:lnTo>
                    <a:pt x="1680" y="950"/>
                  </a:lnTo>
                  <a:lnTo>
                    <a:pt x="1686" y="952"/>
                  </a:lnTo>
                  <a:lnTo>
                    <a:pt x="1697" y="961"/>
                  </a:lnTo>
                  <a:lnTo>
                    <a:pt x="1709" y="964"/>
                  </a:lnTo>
                  <a:lnTo>
                    <a:pt x="1719" y="963"/>
                  </a:lnTo>
                  <a:lnTo>
                    <a:pt x="1737" y="948"/>
                  </a:lnTo>
                  <a:lnTo>
                    <a:pt x="1767" y="937"/>
                  </a:lnTo>
                  <a:lnTo>
                    <a:pt x="1780" y="935"/>
                  </a:lnTo>
                  <a:lnTo>
                    <a:pt x="1791" y="931"/>
                  </a:lnTo>
                  <a:lnTo>
                    <a:pt x="1799" y="921"/>
                  </a:lnTo>
                  <a:lnTo>
                    <a:pt x="1810" y="918"/>
                  </a:lnTo>
                  <a:lnTo>
                    <a:pt x="1847" y="911"/>
                  </a:lnTo>
                  <a:lnTo>
                    <a:pt x="1865" y="904"/>
                  </a:lnTo>
                  <a:lnTo>
                    <a:pt x="1891" y="905"/>
                  </a:lnTo>
                  <a:lnTo>
                    <a:pt x="1907" y="899"/>
                  </a:lnTo>
                  <a:lnTo>
                    <a:pt x="1935" y="908"/>
                  </a:lnTo>
                  <a:lnTo>
                    <a:pt x="1940" y="905"/>
                  </a:lnTo>
                  <a:lnTo>
                    <a:pt x="1968" y="903"/>
                  </a:lnTo>
                  <a:lnTo>
                    <a:pt x="1998" y="892"/>
                  </a:lnTo>
                  <a:lnTo>
                    <a:pt x="2012" y="883"/>
                  </a:lnTo>
                  <a:lnTo>
                    <a:pt x="2032" y="868"/>
                  </a:lnTo>
                  <a:lnTo>
                    <a:pt x="2042" y="854"/>
                  </a:lnTo>
                  <a:lnTo>
                    <a:pt x="2100" y="805"/>
                  </a:lnTo>
                  <a:lnTo>
                    <a:pt x="2097" y="791"/>
                  </a:lnTo>
                  <a:lnTo>
                    <a:pt x="2075" y="762"/>
                  </a:lnTo>
                  <a:lnTo>
                    <a:pt x="2078" y="747"/>
                  </a:lnTo>
                  <a:lnTo>
                    <a:pt x="2091" y="727"/>
                  </a:lnTo>
                  <a:lnTo>
                    <a:pt x="2100" y="710"/>
                  </a:lnTo>
                  <a:lnTo>
                    <a:pt x="2121" y="704"/>
                  </a:lnTo>
                  <a:lnTo>
                    <a:pt x="2137" y="709"/>
                  </a:lnTo>
                  <a:lnTo>
                    <a:pt x="2149" y="722"/>
                  </a:lnTo>
                  <a:lnTo>
                    <a:pt x="2170" y="727"/>
                  </a:lnTo>
                  <a:lnTo>
                    <a:pt x="2188" y="727"/>
                  </a:lnTo>
                  <a:lnTo>
                    <a:pt x="2215" y="710"/>
                  </a:lnTo>
                  <a:lnTo>
                    <a:pt x="2234" y="689"/>
                  </a:lnTo>
                  <a:lnTo>
                    <a:pt x="2254" y="667"/>
                  </a:lnTo>
                  <a:lnTo>
                    <a:pt x="2266" y="667"/>
                  </a:lnTo>
                  <a:lnTo>
                    <a:pt x="2277" y="668"/>
                  </a:lnTo>
                  <a:lnTo>
                    <a:pt x="2284" y="666"/>
                  </a:lnTo>
                  <a:lnTo>
                    <a:pt x="2302" y="654"/>
                  </a:lnTo>
                  <a:lnTo>
                    <a:pt x="2353" y="598"/>
                  </a:lnTo>
                  <a:lnTo>
                    <a:pt x="2369" y="584"/>
                  </a:lnTo>
                  <a:lnTo>
                    <a:pt x="2390" y="580"/>
                  </a:lnTo>
                  <a:lnTo>
                    <a:pt x="2415" y="581"/>
                  </a:lnTo>
                  <a:lnTo>
                    <a:pt x="2440" y="577"/>
                  </a:lnTo>
                  <a:lnTo>
                    <a:pt x="2465" y="572"/>
                  </a:lnTo>
                  <a:lnTo>
                    <a:pt x="2484" y="577"/>
                  </a:lnTo>
                  <a:lnTo>
                    <a:pt x="2501" y="580"/>
                  </a:lnTo>
                  <a:lnTo>
                    <a:pt x="2511" y="574"/>
                  </a:lnTo>
                  <a:lnTo>
                    <a:pt x="2510" y="561"/>
                  </a:lnTo>
                  <a:lnTo>
                    <a:pt x="2496" y="553"/>
                  </a:lnTo>
                  <a:lnTo>
                    <a:pt x="2496" y="544"/>
                  </a:lnTo>
                  <a:lnTo>
                    <a:pt x="2498" y="531"/>
                  </a:lnTo>
                  <a:lnTo>
                    <a:pt x="2492" y="517"/>
                  </a:lnTo>
                  <a:lnTo>
                    <a:pt x="2463" y="493"/>
                  </a:lnTo>
                  <a:lnTo>
                    <a:pt x="2450" y="478"/>
                  </a:lnTo>
                  <a:lnTo>
                    <a:pt x="2444" y="464"/>
                  </a:lnTo>
                  <a:lnTo>
                    <a:pt x="2415" y="485"/>
                  </a:lnTo>
                  <a:lnTo>
                    <a:pt x="2397" y="498"/>
                  </a:lnTo>
                  <a:lnTo>
                    <a:pt x="2372" y="505"/>
                  </a:lnTo>
                  <a:lnTo>
                    <a:pt x="2347" y="507"/>
                  </a:lnTo>
                  <a:lnTo>
                    <a:pt x="2306" y="498"/>
                  </a:lnTo>
                  <a:lnTo>
                    <a:pt x="2297" y="483"/>
                  </a:lnTo>
                  <a:lnTo>
                    <a:pt x="2294" y="463"/>
                  </a:lnTo>
                  <a:lnTo>
                    <a:pt x="2294" y="441"/>
                  </a:lnTo>
                  <a:lnTo>
                    <a:pt x="2302" y="424"/>
                  </a:lnTo>
                  <a:lnTo>
                    <a:pt x="2305" y="404"/>
                  </a:lnTo>
                  <a:lnTo>
                    <a:pt x="2302" y="387"/>
                  </a:lnTo>
                  <a:lnTo>
                    <a:pt x="2302" y="371"/>
                  </a:lnTo>
                  <a:lnTo>
                    <a:pt x="2306" y="362"/>
                  </a:lnTo>
                  <a:lnTo>
                    <a:pt x="2317" y="348"/>
                  </a:lnTo>
                  <a:lnTo>
                    <a:pt x="2333" y="319"/>
                  </a:lnTo>
                  <a:lnTo>
                    <a:pt x="2342" y="311"/>
                  </a:lnTo>
                  <a:lnTo>
                    <a:pt x="2342" y="306"/>
                  </a:lnTo>
                  <a:lnTo>
                    <a:pt x="2353" y="308"/>
                  </a:lnTo>
                  <a:lnTo>
                    <a:pt x="2366" y="318"/>
                  </a:lnTo>
                  <a:lnTo>
                    <a:pt x="2398" y="328"/>
                  </a:lnTo>
                  <a:lnTo>
                    <a:pt x="2423" y="340"/>
                  </a:lnTo>
                  <a:lnTo>
                    <a:pt x="2434" y="338"/>
                  </a:lnTo>
                  <a:lnTo>
                    <a:pt x="2449" y="327"/>
                  </a:lnTo>
                  <a:lnTo>
                    <a:pt x="2499" y="296"/>
                  </a:lnTo>
                  <a:lnTo>
                    <a:pt x="2500" y="289"/>
                  </a:lnTo>
                  <a:lnTo>
                    <a:pt x="2498" y="276"/>
                  </a:lnTo>
                  <a:lnTo>
                    <a:pt x="2501" y="264"/>
                  </a:lnTo>
                  <a:lnTo>
                    <a:pt x="2512" y="251"/>
                  </a:lnTo>
                  <a:lnTo>
                    <a:pt x="2519" y="240"/>
                  </a:lnTo>
                  <a:lnTo>
                    <a:pt x="2526" y="210"/>
                  </a:lnTo>
                  <a:lnTo>
                    <a:pt x="2531" y="188"/>
                  </a:lnTo>
                  <a:lnTo>
                    <a:pt x="2538" y="171"/>
                  </a:lnTo>
                  <a:lnTo>
                    <a:pt x="2557" y="161"/>
                  </a:lnTo>
                  <a:lnTo>
                    <a:pt x="2581" y="134"/>
                  </a:lnTo>
                  <a:lnTo>
                    <a:pt x="2581" y="129"/>
                  </a:lnTo>
                  <a:lnTo>
                    <a:pt x="2576" y="118"/>
                  </a:lnTo>
                  <a:lnTo>
                    <a:pt x="2578" y="91"/>
                  </a:lnTo>
                  <a:lnTo>
                    <a:pt x="2571" y="87"/>
                  </a:lnTo>
                  <a:lnTo>
                    <a:pt x="2560" y="87"/>
                  </a:lnTo>
                  <a:lnTo>
                    <a:pt x="2542" y="92"/>
                  </a:lnTo>
                  <a:lnTo>
                    <a:pt x="2538" y="87"/>
                  </a:lnTo>
                  <a:lnTo>
                    <a:pt x="2543" y="74"/>
                  </a:lnTo>
                  <a:lnTo>
                    <a:pt x="2567" y="50"/>
                  </a:lnTo>
                  <a:lnTo>
                    <a:pt x="2575" y="38"/>
                  </a:lnTo>
                  <a:lnTo>
                    <a:pt x="2591" y="26"/>
                  </a:lnTo>
                  <a:lnTo>
                    <a:pt x="2625" y="20"/>
                  </a:lnTo>
                  <a:lnTo>
                    <a:pt x="2666" y="5"/>
                  </a:lnTo>
                  <a:lnTo>
                    <a:pt x="2691" y="6"/>
                  </a:lnTo>
                  <a:lnTo>
                    <a:pt x="2726" y="0"/>
                  </a:lnTo>
                  <a:lnTo>
                    <a:pt x="2738" y="0"/>
                  </a:lnTo>
                  <a:lnTo>
                    <a:pt x="2757" y="9"/>
                  </a:lnTo>
                  <a:lnTo>
                    <a:pt x="2774" y="21"/>
                  </a:lnTo>
                  <a:lnTo>
                    <a:pt x="2785" y="33"/>
                  </a:lnTo>
                  <a:lnTo>
                    <a:pt x="2801" y="37"/>
                  </a:lnTo>
                  <a:lnTo>
                    <a:pt x="2820" y="34"/>
                  </a:lnTo>
                  <a:lnTo>
                    <a:pt x="2836" y="38"/>
                  </a:lnTo>
                  <a:lnTo>
                    <a:pt x="2850" y="44"/>
                  </a:lnTo>
                  <a:lnTo>
                    <a:pt x="2858" y="58"/>
                  </a:lnTo>
                  <a:lnTo>
                    <a:pt x="2870" y="76"/>
                  </a:lnTo>
                  <a:lnTo>
                    <a:pt x="2871" y="89"/>
                  </a:lnTo>
                  <a:lnTo>
                    <a:pt x="2879" y="96"/>
                  </a:lnTo>
                  <a:lnTo>
                    <a:pt x="2888" y="102"/>
                  </a:lnTo>
                  <a:lnTo>
                    <a:pt x="2890" y="111"/>
                  </a:lnTo>
                  <a:lnTo>
                    <a:pt x="2891" y="106"/>
                  </a:lnTo>
                  <a:lnTo>
                    <a:pt x="2893" y="119"/>
                  </a:lnTo>
                  <a:lnTo>
                    <a:pt x="2898" y="134"/>
                  </a:lnTo>
                  <a:lnTo>
                    <a:pt x="2901" y="155"/>
                  </a:lnTo>
                  <a:lnTo>
                    <a:pt x="2909" y="172"/>
                  </a:lnTo>
                  <a:lnTo>
                    <a:pt x="2914" y="189"/>
                  </a:lnTo>
                  <a:lnTo>
                    <a:pt x="2935" y="229"/>
                  </a:lnTo>
                  <a:lnTo>
                    <a:pt x="2941" y="270"/>
                  </a:lnTo>
                  <a:lnTo>
                    <a:pt x="2950" y="289"/>
                  </a:lnTo>
                  <a:lnTo>
                    <a:pt x="2949" y="294"/>
                  </a:lnTo>
                  <a:lnTo>
                    <a:pt x="2950" y="295"/>
                  </a:lnTo>
                  <a:lnTo>
                    <a:pt x="2952" y="313"/>
                  </a:lnTo>
                  <a:lnTo>
                    <a:pt x="2952" y="334"/>
                  </a:lnTo>
                  <a:lnTo>
                    <a:pt x="2965" y="345"/>
                  </a:lnTo>
                  <a:lnTo>
                    <a:pt x="2988" y="348"/>
                  </a:lnTo>
                  <a:lnTo>
                    <a:pt x="3009" y="340"/>
                  </a:lnTo>
                  <a:lnTo>
                    <a:pt x="3025" y="348"/>
                  </a:lnTo>
                  <a:lnTo>
                    <a:pt x="3044" y="350"/>
                  </a:lnTo>
                  <a:lnTo>
                    <a:pt x="3062" y="359"/>
                  </a:lnTo>
                  <a:lnTo>
                    <a:pt x="3094" y="387"/>
                  </a:lnTo>
                  <a:lnTo>
                    <a:pt x="3109" y="394"/>
                  </a:lnTo>
                  <a:lnTo>
                    <a:pt x="3121" y="396"/>
                  </a:lnTo>
                  <a:lnTo>
                    <a:pt x="3125" y="403"/>
                  </a:lnTo>
                  <a:lnTo>
                    <a:pt x="3125" y="408"/>
                  </a:lnTo>
                  <a:lnTo>
                    <a:pt x="3127" y="407"/>
                  </a:lnTo>
                  <a:lnTo>
                    <a:pt x="3128" y="423"/>
                  </a:lnTo>
                  <a:lnTo>
                    <a:pt x="3135" y="432"/>
                  </a:lnTo>
                  <a:lnTo>
                    <a:pt x="3134" y="448"/>
                  </a:lnTo>
                  <a:lnTo>
                    <a:pt x="3135" y="466"/>
                  </a:lnTo>
                  <a:lnTo>
                    <a:pt x="3145" y="482"/>
                  </a:lnTo>
                  <a:lnTo>
                    <a:pt x="3151" y="495"/>
                  </a:lnTo>
                  <a:lnTo>
                    <a:pt x="3170" y="494"/>
                  </a:lnTo>
                  <a:lnTo>
                    <a:pt x="3189" y="500"/>
                  </a:lnTo>
                  <a:lnTo>
                    <a:pt x="3207" y="498"/>
                  </a:lnTo>
                  <a:lnTo>
                    <a:pt x="3238" y="483"/>
                  </a:lnTo>
                  <a:lnTo>
                    <a:pt x="3272" y="461"/>
                  </a:lnTo>
                  <a:lnTo>
                    <a:pt x="3290" y="459"/>
                  </a:lnTo>
                  <a:lnTo>
                    <a:pt x="3323" y="441"/>
                  </a:lnTo>
                  <a:lnTo>
                    <a:pt x="3355" y="432"/>
                  </a:lnTo>
                  <a:lnTo>
                    <a:pt x="3356" y="435"/>
                  </a:lnTo>
                  <a:lnTo>
                    <a:pt x="3348" y="448"/>
                  </a:lnTo>
                  <a:lnTo>
                    <a:pt x="3348" y="468"/>
                  </a:lnTo>
                  <a:lnTo>
                    <a:pt x="3353" y="484"/>
                  </a:lnTo>
                  <a:lnTo>
                    <a:pt x="3350" y="504"/>
                  </a:lnTo>
                  <a:lnTo>
                    <a:pt x="3338" y="514"/>
                  </a:lnTo>
                  <a:lnTo>
                    <a:pt x="3324" y="527"/>
                  </a:lnTo>
                  <a:lnTo>
                    <a:pt x="3322" y="548"/>
                  </a:lnTo>
                  <a:lnTo>
                    <a:pt x="3308" y="581"/>
                  </a:lnTo>
                  <a:lnTo>
                    <a:pt x="3300" y="623"/>
                  </a:lnTo>
                  <a:lnTo>
                    <a:pt x="3281" y="661"/>
                  </a:lnTo>
                  <a:lnTo>
                    <a:pt x="3268" y="679"/>
                  </a:lnTo>
                  <a:lnTo>
                    <a:pt x="3263" y="699"/>
                  </a:lnTo>
                  <a:lnTo>
                    <a:pt x="3251" y="709"/>
                  </a:lnTo>
                  <a:lnTo>
                    <a:pt x="3246" y="705"/>
                  </a:lnTo>
                  <a:lnTo>
                    <a:pt x="3195" y="693"/>
                  </a:lnTo>
                  <a:lnTo>
                    <a:pt x="3182" y="700"/>
                  </a:lnTo>
                  <a:lnTo>
                    <a:pt x="3146" y="735"/>
                  </a:lnTo>
                  <a:lnTo>
                    <a:pt x="3154" y="748"/>
                  </a:lnTo>
                  <a:lnTo>
                    <a:pt x="3160" y="775"/>
                  </a:lnTo>
                  <a:lnTo>
                    <a:pt x="3160" y="834"/>
                  </a:lnTo>
                  <a:lnTo>
                    <a:pt x="3144" y="859"/>
                  </a:lnTo>
                  <a:lnTo>
                    <a:pt x="3124" y="876"/>
                  </a:lnTo>
                  <a:lnTo>
                    <a:pt x="3124" y="894"/>
                  </a:lnTo>
                  <a:lnTo>
                    <a:pt x="3116" y="893"/>
                  </a:lnTo>
                  <a:lnTo>
                    <a:pt x="3108" y="878"/>
                  </a:lnTo>
                  <a:lnTo>
                    <a:pt x="3097" y="867"/>
                  </a:lnTo>
                  <a:lnTo>
                    <a:pt x="3086" y="876"/>
                  </a:lnTo>
                  <a:lnTo>
                    <a:pt x="3079" y="896"/>
                  </a:lnTo>
                  <a:lnTo>
                    <a:pt x="3069" y="911"/>
                  </a:lnTo>
                  <a:lnTo>
                    <a:pt x="3038" y="935"/>
                  </a:lnTo>
                  <a:lnTo>
                    <a:pt x="3014" y="941"/>
                  </a:lnTo>
                  <a:lnTo>
                    <a:pt x="2994" y="941"/>
                  </a:lnTo>
                  <a:lnTo>
                    <a:pt x="2989" y="950"/>
                  </a:lnTo>
                  <a:lnTo>
                    <a:pt x="2995" y="981"/>
                  </a:lnTo>
                  <a:lnTo>
                    <a:pt x="2953" y="985"/>
                  </a:lnTo>
                  <a:lnTo>
                    <a:pt x="2939" y="975"/>
                  </a:lnTo>
                  <a:lnTo>
                    <a:pt x="2920" y="970"/>
                  </a:lnTo>
                  <a:lnTo>
                    <a:pt x="2908" y="980"/>
                  </a:lnTo>
                  <a:lnTo>
                    <a:pt x="2883" y="1009"/>
                  </a:lnTo>
                  <a:lnTo>
                    <a:pt x="2865" y="1024"/>
                  </a:lnTo>
                  <a:lnTo>
                    <a:pt x="2826" y="1045"/>
                  </a:lnTo>
                  <a:lnTo>
                    <a:pt x="2811" y="1052"/>
                  </a:lnTo>
                  <a:lnTo>
                    <a:pt x="2783" y="1087"/>
                  </a:lnTo>
                  <a:lnTo>
                    <a:pt x="2781" y="1091"/>
                  </a:lnTo>
                  <a:lnTo>
                    <a:pt x="2774" y="1094"/>
                  </a:lnTo>
                  <a:lnTo>
                    <a:pt x="2767" y="1097"/>
                  </a:lnTo>
                  <a:lnTo>
                    <a:pt x="2756" y="1097"/>
                  </a:lnTo>
                  <a:lnTo>
                    <a:pt x="2734" y="1104"/>
                  </a:lnTo>
                  <a:lnTo>
                    <a:pt x="2729" y="1097"/>
                  </a:lnTo>
                  <a:lnTo>
                    <a:pt x="2724" y="1102"/>
                  </a:lnTo>
                  <a:lnTo>
                    <a:pt x="2709" y="1113"/>
                  </a:lnTo>
                  <a:lnTo>
                    <a:pt x="2673" y="1128"/>
                  </a:lnTo>
                  <a:lnTo>
                    <a:pt x="2665" y="1136"/>
                  </a:lnTo>
                  <a:lnTo>
                    <a:pt x="2657" y="1149"/>
                  </a:lnTo>
                  <a:lnTo>
                    <a:pt x="2646" y="1157"/>
                  </a:lnTo>
                  <a:lnTo>
                    <a:pt x="2638" y="1157"/>
                  </a:lnTo>
                  <a:lnTo>
                    <a:pt x="2632" y="1163"/>
                  </a:lnTo>
                  <a:lnTo>
                    <a:pt x="2613" y="1172"/>
                  </a:lnTo>
                  <a:lnTo>
                    <a:pt x="2607" y="1168"/>
                  </a:lnTo>
                  <a:lnTo>
                    <a:pt x="2616" y="1156"/>
                  </a:lnTo>
                  <a:lnTo>
                    <a:pt x="2630" y="1151"/>
                  </a:lnTo>
                  <a:lnTo>
                    <a:pt x="2635" y="1140"/>
                  </a:lnTo>
                  <a:lnTo>
                    <a:pt x="2638" y="1129"/>
                  </a:lnTo>
                  <a:lnTo>
                    <a:pt x="2630" y="1126"/>
                  </a:lnTo>
                  <a:lnTo>
                    <a:pt x="2622" y="1119"/>
                  </a:lnTo>
                  <a:lnTo>
                    <a:pt x="2616" y="1118"/>
                  </a:lnTo>
                  <a:lnTo>
                    <a:pt x="2625" y="1112"/>
                  </a:lnTo>
                  <a:lnTo>
                    <a:pt x="2627" y="1101"/>
                  </a:lnTo>
                  <a:lnTo>
                    <a:pt x="2638" y="1093"/>
                  </a:lnTo>
                  <a:lnTo>
                    <a:pt x="2660" y="1063"/>
                  </a:lnTo>
                  <a:lnTo>
                    <a:pt x="2667" y="1050"/>
                  </a:lnTo>
                  <a:lnTo>
                    <a:pt x="2665" y="1042"/>
                  </a:lnTo>
                  <a:lnTo>
                    <a:pt x="2652" y="1028"/>
                  </a:lnTo>
                  <a:lnTo>
                    <a:pt x="2649" y="1016"/>
                  </a:lnTo>
                  <a:lnTo>
                    <a:pt x="2644" y="1010"/>
                  </a:lnTo>
                  <a:lnTo>
                    <a:pt x="2639" y="1016"/>
                  </a:lnTo>
                  <a:lnTo>
                    <a:pt x="2616" y="1017"/>
                  </a:lnTo>
                  <a:lnTo>
                    <a:pt x="2606" y="1021"/>
                  </a:lnTo>
                  <a:lnTo>
                    <a:pt x="2590" y="1038"/>
                  </a:lnTo>
                  <a:lnTo>
                    <a:pt x="2578" y="1053"/>
                  </a:lnTo>
                  <a:lnTo>
                    <a:pt x="2571" y="1065"/>
                  </a:lnTo>
                  <a:lnTo>
                    <a:pt x="2568" y="1070"/>
                  </a:lnTo>
                  <a:lnTo>
                    <a:pt x="2542" y="1082"/>
                  </a:lnTo>
                  <a:lnTo>
                    <a:pt x="2524" y="1096"/>
                  </a:lnTo>
                  <a:lnTo>
                    <a:pt x="2516" y="1098"/>
                  </a:lnTo>
                  <a:lnTo>
                    <a:pt x="2509" y="1112"/>
                  </a:lnTo>
                  <a:lnTo>
                    <a:pt x="2506" y="1126"/>
                  </a:lnTo>
                  <a:lnTo>
                    <a:pt x="2498" y="1135"/>
                  </a:lnTo>
                  <a:lnTo>
                    <a:pt x="2488" y="1141"/>
                  </a:lnTo>
                  <a:lnTo>
                    <a:pt x="2473" y="1144"/>
                  </a:lnTo>
                  <a:lnTo>
                    <a:pt x="2462" y="1147"/>
                  </a:lnTo>
                  <a:lnTo>
                    <a:pt x="2451" y="1147"/>
                  </a:lnTo>
                  <a:lnTo>
                    <a:pt x="2445" y="1144"/>
                  </a:lnTo>
                  <a:lnTo>
                    <a:pt x="2433" y="1142"/>
                  </a:lnTo>
                  <a:lnTo>
                    <a:pt x="2423" y="1152"/>
                  </a:lnTo>
                  <a:lnTo>
                    <a:pt x="2417" y="1172"/>
                  </a:lnTo>
                  <a:lnTo>
                    <a:pt x="2414" y="1189"/>
                  </a:lnTo>
                  <a:lnTo>
                    <a:pt x="2431" y="1207"/>
                  </a:lnTo>
                  <a:lnTo>
                    <a:pt x="2435" y="1216"/>
                  </a:lnTo>
                  <a:lnTo>
                    <a:pt x="2444" y="1221"/>
                  </a:lnTo>
                  <a:lnTo>
                    <a:pt x="2451" y="1221"/>
                  </a:lnTo>
                  <a:lnTo>
                    <a:pt x="2456" y="1228"/>
                  </a:lnTo>
                  <a:lnTo>
                    <a:pt x="2465" y="1228"/>
                  </a:lnTo>
                  <a:lnTo>
                    <a:pt x="2469" y="1239"/>
                  </a:lnTo>
                  <a:lnTo>
                    <a:pt x="2479" y="1247"/>
                  </a:lnTo>
                  <a:lnTo>
                    <a:pt x="2482" y="1255"/>
                  </a:lnTo>
                  <a:lnTo>
                    <a:pt x="2482" y="1265"/>
                  </a:lnTo>
                  <a:lnTo>
                    <a:pt x="2490" y="1276"/>
                  </a:lnTo>
                  <a:lnTo>
                    <a:pt x="2517" y="1286"/>
                  </a:lnTo>
                  <a:lnTo>
                    <a:pt x="2531" y="1285"/>
                  </a:lnTo>
                  <a:lnTo>
                    <a:pt x="2543" y="1269"/>
                  </a:lnTo>
                  <a:lnTo>
                    <a:pt x="2554" y="1260"/>
                  </a:lnTo>
                  <a:lnTo>
                    <a:pt x="2562" y="1249"/>
                  </a:lnTo>
                  <a:lnTo>
                    <a:pt x="2584" y="1239"/>
                  </a:lnTo>
                  <a:lnTo>
                    <a:pt x="2591" y="1238"/>
                  </a:lnTo>
                  <a:lnTo>
                    <a:pt x="2602" y="1249"/>
                  </a:lnTo>
                  <a:lnTo>
                    <a:pt x="2611" y="1254"/>
                  </a:lnTo>
                  <a:lnTo>
                    <a:pt x="2622" y="1255"/>
                  </a:lnTo>
                  <a:lnTo>
                    <a:pt x="2629" y="1264"/>
                  </a:lnTo>
                  <a:lnTo>
                    <a:pt x="2637" y="1265"/>
                  </a:lnTo>
                  <a:lnTo>
                    <a:pt x="2649" y="1263"/>
                  </a:lnTo>
                  <a:lnTo>
                    <a:pt x="2657" y="1258"/>
                  </a:lnTo>
                  <a:lnTo>
                    <a:pt x="2671" y="1264"/>
                  </a:lnTo>
                  <a:lnTo>
                    <a:pt x="2683" y="1266"/>
                  </a:lnTo>
                  <a:lnTo>
                    <a:pt x="2687" y="1268"/>
                  </a:lnTo>
                  <a:lnTo>
                    <a:pt x="2684" y="1281"/>
                  </a:lnTo>
                  <a:lnTo>
                    <a:pt x="2680" y="1290"/>
                  </a:lnTo>
                  <a:lnTo>
                    <a:pt x="2680" y="1295"/>
                  </a:lnTo>
                  <a:lnTo>
                    <a:pt x="2670" y="1307"/>
                  </a:lnTo>
                  <a:lnTo>
                    <a:pt x="2666" y="1303"/>
                  </a:lnTo>
                  <a:lnTo>
                    <a:pt x="2662" y="1293"/>
                  </a:lnTo>
                  <a:lnTo>
                    <a:pt x="2656" y="1297"/>
                  </a:lnTo>
                  <a:lnTo>
                    <a:pt x="2650" y="1295"/>
                  </a:lnTo>
                  <a:lnTo>
                    <a:pt x="2643" y="1301"/>
                  </a:lnTo>
                  <a:lnTo>
                    <a:pt x="2637" y="1311"/>
                  </a:lnTo>
                  <a:lnTo>
                    <a:pt x="2614" y="1313"/>
                  </a:lnTo>
                  <a:lnTo>
                    <a:pt x="2602" y="1319"/>
                  </a:lnTo>
                  <a:lnTo>
                    <a:pt x="2591" y="1319"/>
                  </a:lnTo>
                  <a:lnTo>
                    <a:pt x="2594" y="1333"/>
                  </a:lnTo>
                  <a:lnTo>
                    <a:pt x="2590" y="1333"/>
                  </a:lnTo>
                  <a:lnTo>
                    <a:pt x="2585" y="1338"/>
                  </a:lnTo>
                  <a:lnTo>
                    <a:pt x="2578" y="1355"/>
                  </a:lnTo>
                  <a:lnTo>
                    <a:pt x="2568" y="1356"/>
                  </a:lnTo>
                  <a:lnTo>
                    <a:pt x="2564" y="1345"/>
                  </a:lnTo>
                  <a:lnTo>
                    <a:pt x="2555" y="1345"/>
                  </a:lnTo>
                  <a:lnTo>
                    <a:pt x="2548" y="1354"/>
                  </a:lnTo>
                  <a:lnTo>
                    <a:pt x="2555" y="1362"/>
                  </a:lnTo>
                  <a:lnTo>
                    <a:pt x="2552" y="1371"/>
                  </a:lnTo>
                  <a:lnTo>
                    <a:pt x="2544" y="1381"/>
                  </a:lnTo>
                  <a:lnTo>
                    <a:pt x="2526" y="1391"/>
                  </a:lnTo>
                  <a:lnTo>
                    <a:pt x="2521" y="1404"/>
                  </a:lnTo>
                  <a:lnTo>
                    <a:pt x="2509" y="1421"/>
                  </a:lnTo>
                  <a:lnTo>
                    <a:pt x="2500" y="1437"/>
                  </a:lnTo>
                  <a:lnTo>
                    <a:pt x="2503" y="1446"/>
                  </a:lnTo>
                  <a:lnTo>
                    <a:pt x="2514" y="1448"/>
                  </a:lnTo>
                  <a:lnTo>
                    <a:pt x="2522" y="1456"/>
                  </a:lnTo>
                  <a:lnTo>
                    <a:pt x="2555" y="1473"/>
                  </a:lnTo>
                  <a:lnTo>
                    <a:pt x="2562" y="1483"/>
                  </a:lnTo>
                  <a:lnTo>
                    <a:pt x="2567" y="1499"/>
                  </a:lnTo>
                  <a:lnTo>
                    <a:pt x="2574" y="1508"/>
                  </a:lnTo>
                  <a:lnTo>
                    <a:pt x="2584" y="1548"/>
                  </a:lnTo>
                  <a:lnTo>
                    <a:pt x="2590" y="1561"/>
                  </a:lnTo>
                  <a:lnTo>
                    <a:pt x="2594" y="1578"/>
                  </a:lnTo>
                  <a:lnTo>
                    <a:pt x="2603" y="1592"/>
                  </a:lnTo>
                  <a:lnTo>
                    <a:pt x="2617" y="1598"/>
                  </a:lnTo>
                  <a:lnTo>
                    <a:pt x="2618" y="1608"/>
                  </a:lnTo>
                  <a:lnTo>
                    <a:pt x="2635" y="1625"/>
                  </a:lnTo>
                  <a:lnTo>
                    <a:pt x="2646" y="1642"/>
                  </a:lnTo>
                  <a:lnTo>
                    <a:pt x="2646" y="1646"/>
                  </a:lnTo>
                  <a:lnTo>
                    <a:pt x="2628" y="1637"/>
                  </a:lnTo>
                  <a:lnTo>
                    <a:pt x="2613" y="1632"/>
                  </a:lnTo>
                  <a:lnTo>
                    <a:pt x="2602" y="1632"/>
                  </a:lnTo>
                  <a:lnTo>
                    <a:pt x="2590" y="1624"/>
                  </a:lnTo>
                  <a:lnTo>
                    <a:pt x="2576" y="1620"/>
                  </a:lnTo>
                  <a:lnTo>
                    <a:pt x="2551" y="1625"/>
                  </a:lnTo>
                  <a:lnTo>
                    <a:pt x="2551" y="1631"/>
                  </a:lnTo>
                  <a:lnTo>
                    <a:pt x="2576" y="1626"/>
                  </a:lnTo>
                  <a:lnTo>
                    <a:pt x="2581" y="1630"/>
                  </a:lnTo>
                  <a:lnTo>
                    <a:pt x="2584" y="1637"/>
                  </a:lnTo>
                  <a:lnTo>
                    <a:pt x="2595" y="1639"/>
                  </a:lnTo>
                  <a:lnTo>
                    <a:pt x="2607" y="1647"/>
                  </a:lnTo>
                  <a:lnTo>
                    <a:pt x="2618" y="1660"/>
                  </a:lnTo>
                  <a:lnTo>
                    <a:pt x="2627" y="1664"/>
                  </a:lnTo>
                  <a:lnTo>
                    <a:pt x="2632" y="1667"/>
                  </a:lnTo>
                  <a:lnTo>
                    <a:pt x="2640" y="1677"/>
                  </a:lnTo>
                  <a:lnTo>
                    <a:pt x="2648" y="1690"/>
                  </a:lnTo>
                  <a:lnTo>
                    <a:pt x="2646" y="1695"/>
                  </a:lnTo>
                  <a:lnTo>
                    <a:pt x="2633" y="1696"/>
                  </a:lnTo>
                  <a:lnTo>
                    <a:pt x="2622" y="1706"/>
                  </a:lnTo>
                  <a:lnTo>
                    <a:pt x="2611" y="1710"/>
                  </a:lnTo>
                  <a:lnTo>
                    <a:pt x="2603" y="1715"/>
                  </a:lnTo>
                  <a:lnTo>
                    <a:pt x="2600" y="1720"/>
                  </a:lnTo>
                  <a:lnTo>
                    <a:pt x="2589" y="1727"/>
                  </a:lnTo>
                  <a:lnTo>
                    <a:pt x="2573" y="1727"/>
                  </a:lnTo>
                  <a:lnTo>
                    <a:pt x="2562" y="1730"/>
                  </a:lnTo>
                  <a:lnTo>
                    <a:pt x="2551" y="1734"/>
                  </a:lnTo>
                  <a:lnTo>
                    <a:pt x="2563" y="1733"/>
                  </a:lnTo>
                  <a:lnTo>
                    <a:pt x="2575" y="1737"/>
                  </a:lnTo>
                  <a:lnTo>
                    <a:pt x="2586" y="1742"/>
                  </a:lnTo>
                  <a:lnTo>
                    <a:pt x="2607" y="1733"/>
                  </a:lnTo>
                  <a:lnTo>
                    <a:pt x="2616" y="1736"/>
                  </a:lnTo>
                  <a:lnTo>
                    <a:pt x="2624" y="1743"/>
                  </a:lnTo>
                  <a:lnTo>
                    <a:pt x="2628" y="1749"/>
                  </a:lnTo>
                  <a:lnTo>
                    <a:pt x="2633" y="1753"/>
                  </a:lnTo>
                  <a:lnTo>
                    <a:pt x="2640" y="1755"/>
                  </a:lnTo>
                  <a:lnTo>
                    <a:pt x="2648" y="1755"/>
                  </a:lnTo>
                  <a:lnTo>
                    <a:pt x="2652" y="1758"/>
                  </a:lnTo>
                  <a:lnTo>
                    <a:pt x="2646" y="1761"/>
                  </a:lnTo>
                  <a:lnTo>
                    <a:pt x="2633" y="1776"/>
                  </a:lnTo>
                  <a:lnTo>
                    <a:pt x="2623" y="1781"/>
                  </a:lnTo>
                  <a:lnTo>
                    <a:pt x="2627" y="1782"/>
                  </a:lnTo>
                  <a:lnTo>
                    <a:pt x="2643" y="1775"/>
                  </a:lnTo>
                  <a:lnTo>
                    <a:pt x="2643" y="1788"/>
                  </a:lnTo>
                  <a:lnTo>
                    <a:pt x="2641" y="1798"/>
                  </a:lnTo>
                  <a:lnTo>
                    <a:pt x="2640" y="1795"/>
                  </a:lnTo>
                  <a:lnTo>
                    <a:pt x="2635" y="1798"/>
                  </a:lnTo>
                  <a:lnTo>
                    <a:pt x="2623" y="1802"/>
                  </a:lnTo>
                  <a:lnTo>
                    <a:pt x="2623" y="1804"/>
                  </a:lnTo>
                  <a:lnTo>
                    <a:pt x="2628" y="1814"/>
                  </a:lnTo>
                  <a:lnTo>
                    <a:pt x="2625" y="1829"/>
                  </a:lnTo>
                  <a:lnTo>
                    <a:pt x="2622" y="1833"/>
                  </a:lnTo>
                  <a:lnTo>
                    <a:pt x="2622" y="1850"/>
                  </a:lnTo>
                  <a:lnTo>
                    <a:pt x="2616" y="1865"/>
                  </a:lnTo>
                  <a:lnTo>
                    <a:pt x="2611" y="1862"/>
                  </a:lnTo>
                  <a:lnTo>
                    <a:pt x="2606" y="1856"/>
                  </a:lnTo>
                  <a:lnTo>
                    <a:pt x="2601" y="1860"/>
                  </a:lnTo>
                  <a:lnTo>
                    <a:pt x="2594" y="1871"/>
                  </a:lnTo>
                  <a:lnTo>
                    <a:pt x="2587" y="1879"/>
                  </a:lnTo>
                  <a:lnTo>
                    <a:pt x="2582" y="1887"/>
                  </a:lnTo>
                  <a:lnTo>
                    <a:pt x="2578" y="1890"/>
                  </a:lnTo>
                  <a:lnTo>
                    <a:pt x="2574" y="1897"/>
                  </a:lnTo>
                  <a:lnTo>
                    <a:pt x="2571" y="1904"/>
                  </a:lnTo>
                  <a:lnTo>
                    <a:pt x="2571" y="1911"/>
                  </a:lnTo>
                  <a:lnTo>
                    <a:pt x="2567" y="1921"/>
                  </a:lnTo>
                  <a:lnTo>
                    <a:pt x="2560" y="1930"/>
                  </a:lnTo>
                  <a:lnTo>
                    <a:pt x="2555" y="1933"/>
                  </a:lnTo>
                  <a:lnTo>
                    <a:pt x="2546" y="1943"/>
                  </a:lnTo>
                  <a:lnTo>
                    <a:pt x="2543" y="1957"/>
                  </a:lnTo>
                  <a:lnTo>
                    <a:pt x="2537" y="1964"/>
                  </a:lnTo>
                  <a:lnTo>
                    <a:pt x="2535" y="1962"/>
                  </a:lnTo>
                  <a:lnTo>
                    <a:pt x="2533" y="1948"/>
                  </a:lnTo>
                  <a:lnTo>
                    <a:pt x="2525" y="1949"/>
                  </a:lnTo>
                  <a:lnTo>
                    <a:pt x="2517" y="1956"/>
                  </a:lnTo>
                  <a:lnTo>
                    <a:pt x="2526" y="1973"/>
                  </a:lnTo>
                  <a:lnTo>
                    <a:pt x="2526" y="1976"/>
                  </a:lnTo>
                  <a:lnTo>
                    <a:pt x="2521" y="1992"/>
                  </a:lnTo>
                  <a:lnTo>
                    <a:pt x="2521" y="1997"/>
                  </a:lnTo>
                  <a:lnTo>
                    <a:pt x="2520" y="2003"/>
                  </a:lnTo>
                  <a:lnTo>
                    <a:pt x="2517" y="2010"/>
                  </a:lnTo>
                  <a:lnTo>
                    <a:pt x="2515" y="2013"/>
                  </a:lnTo>
                  <a:lnTo>
                    <a:pt x="2511" y="2014"/>
                  </a:lnTo>
                  <a:lnTo>
                    <a:pt x="2511" y="2021"/>
                  </a:lnTo>
                  <a:lnTo>
                    <a:pt x="2512" y="2028"/>
                  </a:lnTo>
                  <a:lnTo>
                    <a:pt x="2511" y="2030"/>
                  </a:lnTo>
                  <a:lnTo>
                    <a:pt x="2506" y="2028"/>
                  </a:lnTo>
                  <a:lnTo>
                    <a:pt x="2500" y="2028"/>
                  </a:lnTo>
                  <a:lnTo>
                    <a:pt x="2495" y="2033"/>
                  </a:lnTo>
                  <a:lnTo>
                    <a:pt x="2498" y="2040"/>
                  </a:lnTo>
                  <a:lnTo>
                    <a:pt x="2494" y="2046"/>
                  </a:lnTo>
                  <a:lnTo>
                    <a:pt x="2490" y="2044"/>
                  </a:lnTo>
                  <a:lnTo>
                    <a:pt x="2484" y="2045"/>
                  </a:lnTo>
                  <a:lnTo>
                    <a:pt x="2478" y="2060"/>
                  </a:lnTo>
                  <a:lnTo>
                    <a:pt x="2471" y="2065"/>
                  </a:lnTo>
                  <a:lnTo>
                    <a:pt x="2469" y="2075"/>
                  </a:lnTo>
                  <a:lnTo>
                    <a:pt x="2465" y="2081"/>
                  </a:lnTo>
                  <a:lnTo>
                    <a:pt x="2447" y="2083"/>
                  </a:lnTo>
                  <a:lnTo>
                    <a:pt x="2440" y="2081"/>
                  </a:lnTo>
                  <a:lnTo>
                    <a:pt x="2431" y="2088"/>
                  </a:lnTo>
                  <a:lnTo>
                    <a:pt x="2433" y="2091"/>
                  </a:lnTo>
                  <a:lnTo>
                    <a:pt x="2435" y="2097"/>
                  </a:lnTo>
                  <a:lnTo>
                    <a:pt x="2433" y="2105"/>
                  </a:lnTo>
                  <a:lnTo>
                    <a:pt x="2418" y="2119"/>
                  </a:lnTo>
                  <a:lnTo>
                    <a:pt x="2413" y="2119"/>
                  </a:lnTo>
                  <a:lnTo>
                    <a:pt x="2410" y="2131"/>
                  </a:lnTo>
                  <a:lnTo>
                    <a:pt x="2408" y="2123"/>
                  </a:lnTo>
                  <a:lnTo>
                    <a:pt x="2402" y="2127"/>
                  </a:lnTo>
                  <a:lnTo>
                    <a:pt x="2401" y="2135"/>
                  </a:lnTo>
                  <a:lnTo>
                    <a:pt x="2398" y="2134"/>
                  </a:lnTo>
                  <a:lnTo>
                    <a:pt x="2395" y="2134"/>
                  </a:lnTo>
                  <a:lnTo>
                    <a:pt x="2385" y="2141"/>
                  </a:lnTo>
                  <a:lnTo>
                    <a:pt x="2380" y="2140"/>
                  </a:lnTo>
                  <a:lnTo>
                    <a:pt x="2372" y="2141"/>
                  </a:lnTo>
                  <a:lnTo>
                    <a:pt x="2365" y="2152"/>
                  </a:lnTo>
                  <a:lnTo>
                    <a:pt x="2361" y="2159"/>
                  </a:lnTo>
                  <a:lnTo>
                    <a:pt x="2356" y="2164"/>
                  </a:lnTo>
                  <a:lnTo>
                    <a:pt x="2354" y="2170"/>
                  </a:lnTo>
                  <a:lnTo>
                    <a:pt x="2344" y="2177"/>
                  </a:lnTo>
                  <a:lnTo>
                    <a:pt x="2328" y="2183"/>
                  </a:lnTo>
                  <a:lnTo>
                    <a:pt x="2316" y="2189"/>
                  </a:lnTo>
                  <a:lnTo>
                    <a:pt x="2309" y="2186"/>
                  </a:lnTo>
                  <a:lnTo>
                    <a:pt x="2302" y="2184"/>
                  </a:lnTo>
                  <a:lnTo>
                    <a:pt x="2299" y="2189"/>
                  </a:lnTo>
                  <a:lnTo>
                    <a:pt x="2297" y="2193"/>
                  </a:lnTo>
                  <a:lnTo>
                    <a:pt x="2291" y="2195"/>
                  </a:lnTo>
                  <a:lnTo>
                    <a:pt x="2285" y="2193"/>
                  </a:lnTo>
                  <a:lnTo>
                    <a:pt x="2285" y="2188"/>
                  </a:lnTo>
                  <a:lnTo>
                    <a:pt x="2277" y="2184"/>
                  </a:lnTo>
                  <a:lnTo>
                    <a:pt x="2268" y="2190"/>
                  </a:lnTo>
                  <a:lnTo>
                    <a:pt x="2263" y="2199"/>
                  </a:lnTo>
                  <a:lnTo>
                    <a:pt x="2256" y="2199"/>
                  </a:lnTo>
                  <a:lnTo>
                    <a:pt x="2253" y="2193"/>
                  </a:lnTo>
                  <a:lnTo>
                    <a:pt x="2253" y="2189"/>
                  </a:lnTo>
                  <a:lnTo>
                    <a:pt x="2245" y="2191"/>
                  </a:lnTo>
                  <a:lnTo>
                    <a:pt x="2245" y="2202"/>
                  </a:lnTo>
                  <a:lnTo>
                    <a:pt x="2243" y="220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3" name="Freeform 115"/>
            <p:cNvSpPr>
              <a:spLocks noChangeAspect="1"/>
            </p:cNvSpPr>
            <p:nvPr/>
          </p:nvSpPr>
          <p:spPr bwMode="gray">
            <a:xfrm>
              <a:off x="8066183" y="3352365"/>
              <a:ext cx="109720" cy="132706"/>
            </a:xfrm>
            <a:custGeom>
              <a:avLst/>
              <a:gdLst/>
              <a:ahLst/>
              <a:cxnLst>
                <a:cxn ang="0">
                  <a:pos x="220" y="310"/>
                </a:cxn>
                <a:cxn ang="0">
                  <a:pos x="185" y="277"/>
                </a:cxn>
                <a:cxn ang="0">
                  <a:pos x="169" y="266"/>
                </a:cxn>
                <a:cxn ang="0">
                  <a:pos x="174" y="262"/>
                </a:cxn>
                <a:cxn ang="0">
                  <a:pos x="174" y="236"/>
                </a:cxn>
                <a:cxn ang="0">
                  <a:pos x="186" y="226"/>
                </a:cxn>
                <a:cxn ang="0">
                  <a:pos x="199" y="212"/>
                </a:cxn>
                <a:cxn ang="0">
                  <a:pos x="235" y="200"/>
                </a:cxn>
                <a:cxn ang="0">
                  <a:pos x="257" y="181"/>
                </a:cxn>
                <a:cxn ang="0">
                  <a:pos x="289" y="155"/>
                </a:cxn>
                <a:cxn ang="0">
                  <a:pos x="297" y="121"/>
                </a:cxn>
                <a:cxn ang="0">
                  <a:pos x="295" y="101"/>
                </a:cxn>
                <a:cxn ang="0">
                  <a:pos x="308" y="80"/>
                </a:cxn>
                <a:cxn ang="0">
                  <a:pos x="342" y="46"/>
                </a:cxn>
                <a:cxn ang="0">
                  <a:pos x="347" y="41"/>
                </a:cxn>
                <a:cxn ang="0">
                  <a:pos x="343" y="27"/>
                </a:cxn>
                <a:cxn ang="0">
                  <a:pos x="327" y="11"/>
                </a:cxn>
                <a:cxn ang="0">
                  <a:pos x="305" y="9"/>
                </a:cxn>
                <a:cxn ang="0">
                  <a:pos x="288" y="44"/>
                </a:cxn>
                <a:cxn ang="0">
                  <a:pos x="233" y="74"/>
                </a:cxn>
                <a:cxn ang="0">
                  <a:pos x="208" y="83"/>
                </a:cxn>
                <a:cxn ang="0">
                  <a:pos x="172" y="118"/>
                </a:cxn>
                <a:cxn ang="0">
                  <a:pos x="139" y="103"/>
                </a:cxn>
                <a:cxn ang="0">
                  <a:pos x="102" y="142"/>
                </a:cxn>
                <a:cxn ang="0">
                  <a:pos x="45" y="178"/>
                </a:cxn>
                <a:cxn ang="0">
                  <a:pos x="2" y="220"/>
                </a:cxn>
                <a:cxn ang="0">
                  <a:pos x="13" y="235"/>
                </a:cxn>
                <a:cxn ang="0">
                  <a:pos x="30" y="239"/>
                </a:cxn>
                <a:cxn ang="0">
                  <a:pos x="57" y="245"/>
                </a:cxn>
                <a:cxn ang="0">
                  <a:pos x="59" y="258"/>
                </a:cxn>
                <a:cxn ang="0">
                  <a:pos x="50" y="301"/>
                </a:cxn>
                <a:cxn ang="0">
                  <a:pos x="59" y="307"/>
                </a:cxn>
                <a:cxn ang="0">
                  <a:pos x="43" y="320"/>
                </a:cxn>
                <a:cxn ang="0">
                  <a:pos x="32" y="339"/>
                </a:cxn>
                <a:cxn ang="0">
                  <a:pos x="40" y="353"/>
                </a:cxn>
                <a:cxn ang="0">
                  <a:pos x="48" y="355"/>
                </a:cxn>
                <a:cxn ang="0">
                  <a:pos x="40" y="361"/>
                </a:cxn>
                <a:cxn ang="0">
                  <a:pos x="47" y="366"/>
                </a:cxn>
                <a:cxn ang="0">
                  <a:pos x="53" y="377"/>
                </a:cxn>
                <a:cxn ang="0">
                  <a:pos x="64" y="372"/>
                </a:cxn>
                <a:cxn ang="0">
                  <a:pos x="74" y="360"/>
                </a:cxn>
                <a:cxn ang="0">
                  <a:pos x="78" y="356"/>
                </a:cxn>
                <a:cxn ang="0">
                  <a:pos x="91" y="368"/>
                </a:cxn>
                <a:cxn ang="0">
                  <a:pos x="102" y="369"/>
                </a:cxn>
                <a:cxn ang="0">
                  <a:pos x="121" y="374"/>
                </a:cxn>
                <a:cxn ang="0">
                  <a:pos x="156" y="340"/>
                </a:cxn>
                <a:cxn ang="0">
                  <a:pos x="191" y="340"/>
                </a:cxn>
                <a:cxn ang="0">
                  <a:pos x="223" y="318"/>
                </a:cxn>
              </a:cxnLst>
              <a:rect l="0" t="0" r="r" b="b"/>
              <a:pathLst>
                <a:path w="349" h="377">
                  <a:moveTo>
                    <a:pt x="223" y="318"/>
                  </a:moveTo>
                  <a:lnTo>
                    <a:pt x="220" y="310"/>
                  </a:lnTo>
                  <a:lnTo>
                    <a:pt x="196" y="290"/>
                  </a:lnTo>
                  <a:lnTo>
                    <a:pt x="185" y="277"/>
                  </a:lnTo>
                  <a:lnTo>
                    <a:pt x="171" y="272"/>
                  </a:lnTo>
                  <a:lnTo>
                    <a:pt x="169" y="266"/>
                  </a:lnTo>
                  <a:lnTo>
                    <a:pt x="174" y="253"/>
                  </a:lnTo>
                  <a:lnTo>
                    <a:pt x="174" y="262"/>
                  </a:lnTo>
                  <a:lnTo>
                    <a:pt x="175" y="255"/>
                  </a:lnTo>
                  <a:lnTo>
                    <a:pt x="174" y="236"/>
                  </a:lnTo>
                  <a:lnTo>
                    <a:pt x="175" y="229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199" y="212"/>
                  </a:lnTo>
                  <a:lnTo>
                    <a:pt x="223" y="209"/>
                  </a:lnTo>
                  <a:lnTo>
                    <a:pt x="235" y="200"/>
                  </a:lnTo>
                  <a:lnTo>
                    <a:pt x="239" y="194"/>
                  </a:lnTo>
                  <a:lnTo>
                    <a:pt x="257" y="181"/>
                  </a:lnTo>
                  <a:lnTo>
                    <a:pt x="274" y="162"/>
                  </a:lnTo>
                  <a:lnTo>
                    <a:pt x="289" y="155"/>
                  </a:lnTo>
                  <a:lnTo>
                    <a:pt x="295" y="150"/>
                  </a:lnTo>
                  <a:lnTo>
                    <a:pt x="297" y="121"/>
                  </a:lnTo>
                  <a:lnTo>
                    <a:pt x="293" y="112"/>
                  </a:lnTo>
                  <a:lnTo>
                    <a:pt x="295" y="101"/>
                  </a:lnTo>
                  <a:lnTo>
                    <a:pt x="304" y="87"/>
                  </a:lnTo>
                  <a:lnTo>
                    <a:pt x="308" y="80"/>
                  </a:lnTo>
                  <a:lnTo>
                    <a:pt x="335" y="49"/>
                  </a:lnTo>
                  <a:lnTo>
                    <a:pt x="342" y="46"/>
                  </a:lnTo>
                  <a:lnTo>
                    <a:pt x="349" y="48"/>
                  </a:lnTo>
                  <a:lnTo>
                    <a:pt x="347" y="41"/>
                  </a:lnTo>
                  <a:lnTo>
                    <a:pt x="343" y="33"/>
                  </a:lnTo>
                  <a:lnTo>
                    <a:pt x="343" y="27"/>
                  </a:lnTo>
                  <a:lnTo>
                    <a:pt x="335" y="26"/>
                  </a:lnTo>
                  <a:lnTo>
                    <a:pt x="327" y="11"/>
                  </a:lnTo>
                  <a:lnTo>
                    <a:pt x="316" y="0"/>
                  </a:lnTo>
                  <a:lnTo>
                    <a:pt x="305" y="9"/>
                  </a:lnTo>
                  <a:lnTo>
                    <a:pt x="298" y="29"/>
                  </a:lnTo>
                  <a:lnTo>
                    <a:pt x="288" y="44"/>
                  </a:lnTo>
                  <a:lnTo>
                    <a:pt x="257" y="68"/>
                  </a:lnTo>
                  <a:lnTo>
                    <a:pt x="233" y="74"/>
                  </a:lnTo>
                  <a:lnTo>
                    <a:pt x="213" y="74"/>
                  </a:lnTo>
                  <a:lnTo>
                    <a:pt x="208" y="83"/>
                  </a:lnTo>
                  <a:lnTo>
                    <a:pt x="214" y="114"/>
                  </a:lnTo>
                  <a:lnTo>
                    <a:pt x="172" y="118"/>
                  </a:lnTo>
                  <a:lnTo>
                    <a:pt x="158" y="108"/>
                  </a:lnTo>
                  <a:lnTo>
                    <a:pt x="139" y="103"/>
                  </a:lnTo>
                  <a:lnTo>
                    <a:pt x="127" y="113"/>
                  </a:lnTo>
                  <a:lnTo>
                    <a:pt x="102" y="142"/>
                  </a:lnTo>
                  <a:lnTo>
                    <a:pt x="84" y="157"/>
                  </a:lnTo>
                  <a:lnTo>
                    <a:pt x="45" y="178"/>
                  </a:lnTo>
                  <a:lnTo>
                    <a:pt x="30" y="185"/>
                  </a:lnTo>
                  <a:lnTo>
                    <a:pt x="2" y="220"/>
                  </a:lnTo>
                  <a:lnTo>
                    <a:pt x="0" y="224"/>
                  </a:lnTo>
                  <a:lnTo>
                    <a:pt x="13" y="235"/>
                  </a:lnTo>
                  <a:lnTo>
                    <a:pt x="16" y="246"/>
                  </a:lnTo>
                  <a:lnTo>
                    <a:pt x="30" y="239"/>
                  </a:lnTo>
                  <a:lnTo>
                    <a:pt x="42" y="243"/>
                  </a:lnTo>
                  <a:lnTo>
                    <a:pt x="57" y="245"/>
                  </a:lnTo>
                  <a:lnTo>
                    <a:pt x="63" y="248"/>
                  </a:lnTo>
                  <a:lnTo>
                    <a:pt x="59" y="258"/>
                  </a:lnTo>
                  <a:lnTo>
                    <a:pt x="56" y="278"/>
                  </a:lnTo>
                  <a:lnTo>
                    <a:pt x="50" y="301"/>
                  </a:lnTo>
                  <a:lnTo>
                    <a:pt x="52" y="307"/>
                  </a:lnTo>
                  <a:lnTo>
                    <a:pt x="59" y="307"/>
                  </a:lnTo>
                  <a:lnTo>
                    <a:pt x="45" y="315"/>
                  </a:lnTo>
                  <a:lnTo>
                    <a:pt x="43" y="320"/>
                  </a:lnTo>
                  <a:lnTo>
                    <a:pt x="37" y="323"/>
                  </a:lnTo>
                  <a:lnTo>
                    <a:pt x="32" y="339"/>
                  </a:lnTo>
                  <a:lnTo>
                    <a:pt x="24" y="352"/>
                  </a:lnTo>
                  <a:lnTo>
                    <a:pt x="40" y="353"/>
                  </a:lnTo>
                  <a:lnTo>
                    <a:pt x="50" y="350"/>
                  </a:lnTo>
                  <a:lnTo>
                    <a:pt x="48" y="355"/>
                  </a:lnTo>
                  <a:lnTo>
                    <a:pt x="45" y="361"/>
                  </a:lnTo>
                  <a:lnTo>
                    <a:pt x="40" y="361"/>
                  </a:lnTo>
                  <a:lnTo>
                    <a:pt x="41" y="368"/>
                  </a:lnTo>
                  <a:lnTo>
                    <a:pt x="47" y="366"/>
                  </a:lnTo>
                  <a:lnTo>
                    <a:pt x="51" y="376"/>
                  </a:lnTo>
                  <a:lnTo>
                    <a:pt x="53" y="377"/>
                  </a:lnTo>
                  <a:lnTo>
                    <a:pt x="61" y="377"/>
                  </a:lnTo>
                  <a:lnTo>
                    <a:pt x="64" y="372"/>
                  </a:lnTo>
                  <a:lnTo>
                    <a:pt x="71" y="370"/>
                  </a:lnTo>
                  <a:lnTo>
                    <a:pt x="74" y="360"/>
                  </a:lnTo>
                  <a:lnTo>
                    <a:pt x="72" y="355"/>
                  </a:lnTo>
                  <a:lnTo>
                    <a:pt x="78" y="356"/>
                  </a:lnTo>
                  <a:lnTo>
                    <a:pt x="84" y="365"/>
                  </a:lnTo>
                  <a:lnTo>
                    <a:pt x="91" y="368"/>
                  </a:lnTo>
                  <a:lnTo>
                    <a:pt x="99" y="374"/>
                  </a:lnTo>
                  <a:lnTo>
                    <a:pt x="102" y="369"/>
                  </a:lnTo>
                  <a:lnTo>
                    <a:pt x="113" y="365"/>
                  </a:lnTo>
                  <a:lnTo>
                    <a:pt x="121" y="374"/>
                  </a:lnTo>
                  <a:lnTo>
                    <a:pt x="134" y="363"/>
                  </a:lnTo>
                  <a:lnTo>
                    <a:pt x="156" y="340"/>
                  </a:lnTo>
                  <a:lnTo>
                    <a:pt x="174" y="339"/>
                  </a:lnTo>
                  <a:lnTo>
                    <a:pt x="191" y="340"/>
                  </a:lnTo>
                  <a:lnTo>
                    <a:pt x="206" y="334"/>
                  </a:lnTo>
                  <a:lnTo>
                    <a:pt x="223" y="3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04" name="Group 116"/>
            <p:cNvGrpSpPr>
              <a:grpSpLocks noChangeAspect="1"/>
            </p:cNvGrpSpPr>
            <p:nvPr/>
          </p:nvGrpSpPr>
          <p:grpSpPr bwMode="gray">
            <a:xfrm>
              <a:off x="6237522" y="1594009"/>
              <a:ext cx="2978333" cy="1802010"/>
              <a:chOff x="2730" y="960"/>
              <a:chExt cx="1873" cy="1032"/>
            </a:xfrm>
            <a:grpFill/>
          </p:grpSpPr>
          <p:grpSp>
            <p:nvGrpSpPr>
              <p:cNvPr id="1079" name="Group 117"/>
              <p:cNvGrpSpPr>
                <a:grpSpLocks noChangeAspect="1"/>
              </p:cNvGrpSpPr>
              <p:nvPr/>
            </p:nvGrpSpPr>
            <p:grpSpPr bwMode="gray">
              <a:xfrm>
                <a:off x="3044" y="960"/>
                <a:ext cx="1473" cy="481"/>
                <a:chOff x="3044" y="960"/>
                <a:chExt cx="1473" cy="481"/>
              </a:xfrm>
              <a:grpFill/>
            </p:grpSpPr>
            <p:sp>
              <p:nvSpPr>
                <p:cNvPr id="1083" name="Freeform 118"/>
                <p:cNvSpPr>
                  <a:spLocks noChangeAspect="1"/>
                </p:cNvSpPr>
                <p:nvPr/>
              </p:nvSpPr>
              <p:spPr bwMode="gray">
                <a:xfrm>
                  <a:off x="3044" y="141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27" y="8"/>
                    </a:cxn>
                    <a:cxn ang="0">
                      <a:pos x="29" y="5"/>
                    </a:cxn>
                    <a:cxn ang="0">
                      <a:pos x="34" y="3"/>
                    </a:cxn>
                    <a:cxn ang="0">
                      <a:pos x="38" y="7"/>
                    </a:cxn>
                    <a:cxn ang="0">
                      <a:pos x="49" y="0"/>
                    </a:cxn>
                    <a:cxn ang="0">
                      <a:pos x="54" y="0"/>
                    </a:cxn>
                    <a:cxn ang="0">
                      <a:pos x="94" y="37"/>
                    </a:cxn>
                    <a:cxn ang="0">
                      <a:pos x="100" y="51"/>
                    </a:cxn>
                    <a:cxn ang="0">
                      <a:pos x="105" y="53"/>
                    </a:cxn>
                    <a:cxn ang="0">
                      <a:pos x="105" y="34"/>
                    </a:cxn>
                    <a:cxn ang="0">
                      <a:pos x="109" y="49"/>
                    </a:cxn>
                    <a:cxn ang="0">
                      <a:pos x="116" y="65"/>
                    </a:cxn>
                    <a:cxn ang="0">
                      <a:pos x="115" y="78"/>
                    </a:cxn>
                    <a:cxn ang="0">
                      <a:pos x="109" y="64"/>
                    </a:cxn>
                    <a:cxn ang="0">
                      <a:pos x="97" y="76"/>
                    </a:cxn>
                    <a:cxn ang="0">
                      <a:pos x="77" y="105"/>
                    </a:cxn>
                    <a:cxn ang="0">
                      <a:pos x="63" y="113"/>
                    </a:cxn>
                    <a:cxn ang="0">
                      <a:pos x="55" y="113"/>
                    </a:cxn>
                    <a:cxn ang="0">
                      <a:pos x="45" y="124"/>
                    </a:cxn>
                    <a:cxn ang="0">
                      <a:pos x="35" y="125"/>
                    </a:cxn>
                    <a:cxn ang="0">
                      <a:pos x="30" y="118"/>
                    </a:cxn>
                    <a:cxn ang="0">
                      <a:pos x="28" y="126"/>
                    </a:cxn>
                    <a:cxn ang="0">
                      <a:pos x="19" y="118"/>
                    </a:cxn>
                    <a:cxn ang="0">
                      <a:pos x="12" y="105"/>
                    </a:cxn>
                    <a:cxn ang="0">
                      <a:pos x="6" y="105"/>
                    </a:cxn>
                    <a:cxn ang="0">
                      <a:pos x="4" y="118"/>
                    </a:cxn>
                    <a:cxn ang="0">
                      <a:pos x="8" y="125"/>
                    </a:cxn>
                    <a:cxn ang="0">
                      <a:pos x="2" y="115"/>
                    </a:cxn>
                    <a:cxn ang="0">
                      <a:pos x="0" y="104"/>
                    </a:cxn>
                    <a:cxn ang="0">
                      <a:pos x="2" y="91"/>
                    </a:cxn>
                    <a:cxn ang="0">
                      <a:pos x="3" y="56"/>
                    </a:cxn>
                    <a:cxn ang="0">
                      <a:pos x="7" y="41"/>
                    </a:cxn>
                    <a:cxn ang="0">
                      <a:pos x="19" y="17"/>
                    </a:cxn>
                    <a:cxn ang="0">
                      <a:pos x="27" y="8"/>
                    </a:cxn>
                  </a:cxnLst>
                  <a:rect l="0" t="0" r="r" b="b"/>
                  <a:pathLst>
                    <a:path w="116" h="126">
                      <a:moveTo>
                        <a:pt x="27" y="8"/>
                      </a:moveTo>
                      <a:lnTo>
                        <a:pt x="29" y="5"/>
                      </a:lnTo>
                      <a:lnTo>
                        <a:pt x="34" y="3"/>
                      </a:lnTo>
                      <a:lnTo>
                        <a:pt x="38" y="7"/>
                      </a:lnTo>
                      <a:lnTo>
                        <a:pt x="49" y="0"/>
                      </a:lnTo>
                      <a:lnTo>
                        <a:pt x="54" y="0"/>
                      </a:lnTo>
                      <a:lnTo>
                        <a:pt x="94" y="37"/>
                      </a:lnTo>
                      <a:lnTo>
                        <a:pt x="100" y="51"/>
                      </a:lnTo>
                      <a:lnTo>
                        <a:pt x="105" y="53"/>
                      </a:lnTo>
                      <a:lnTo>
                        <a:pt x="105" y="34"/>
                      </a:lnTo>
                      <a:lnTo>
                        <a:pt x="109" y="49"/>
                      </a:lnTo>
                      <a:lnTo>
                        <a:pt x="116" y="65"/>
                      </a:lnTo>
                      <a:lnTo>
                        <a:pt x="115" y="78"/>
                      </a:lnTo>
                      <a:lnTo>
                        <a:pt x="109" y="64"/>
                      </a:lnTo>
                      <a:lnTo>
                        <a:pt x="97" y="76"/>
                      </a:lnTo>
                      <a:lnTo>
                        <a:pt x="77" y="105"/>
                      </a:lnTo>
                      <a:lnTo>
                        <a:pt x="63" y="113"/>
                      </a:lnTo>
                      <a:lnTo>
                        <a:pt x="55" y="113"/>
                      </a:lnTo>
                      <a:lnTo>
                        <a:pt x="45" y="124"/>
                      </a:lnTo>
                      <a:lnTo>
                        <a:pt x="35" y="125"/>
                      </a:lnTo>
                      <a:lnTo>
                        <a:pt x="30" y="118"/>
                      </a:lnTo>
                      <a:lnTo>
                        <a:pt x="28" y="126"/>
                      </a:lnTo>
                      <a:lnTo>
                        <a:pt x="19" y="118"/>
                      </a:lnTo>
                      <a:lnTo>
                        <a:pt x="12" y="105"/>
                      </a:lnTo>
                      <a:lnTo>
                        <a:pt x="6" y="105"/>
                      </a:lnTo>
                      <a:lnTo>
                        <a:pt x="4" y="118"/>
                      </a:lnTo>
                      <a:lnTo>
                        <a:pt x="8" y="125"/>
                      </a:lnTo>
                      <a:lnTo>
                        <a:pt x="2" y="115"/>
                      </a:lnTo>
                      <a:lnTo>
                        <a:pt x="0" y="104"/>
                      </a:lnTo>
                      <a:lnTo>
                        <a:pt x="2" y="91"/>
                      </a:lnTo>
                      <a:lnTo>
                        <a:pt x="3" y="56"/>
                      </a:lnTo>
                      <a:lnTo>
                        <a:pt x="7" y="41"/>
                      </a:lnTo>
                      <a:lnTo>
                        <a:pt x="19" y="17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84" name="Freeform 119"/>
                <p:cNvSpPr>
                  <a:spLocks noChangeAspect="1"/>
                </p:cNvSpPr>
                <p:nvPr/>
              </p:nvSpPr>
              <p:spPr bwMode="gray">
                <a:xfrm>
                  <a:off x="3605" y="995"/>
                  <a:ext cx="67" cy="84"/>
                </a:xfrm>
                <a:custGeom>
                  <a:avLst/>
                  <a:gdLst/>
                  <a:ahLst/>
                  <a:cxnLst>
                    <a:cxn ang="0">
                      <a:pos x="42" y="277"/>
                    </a:cxn>
                    <a:cxn ang="0">
                      <a:pos x="52" y="238"/>
                    </a:cxn>
                    <a:cxn ang="0">
                      <a:pos x="66" y="185"/>
                    </a:cxn>
                    <a:cxn ang="0">
                      <a:pos x="96" y="201"/>
                    </a:cxn>
                    <a:cxn ang="0">
                      <a:pos x="80" y="149"/>
                    </a:cxn>
                    <a:cxn ang="0">
                      <a:pos x="92" y="119"/>
                    </a:cxn>
                    <a:cxn ang="0">
                      <a:pos x="93" y="115"/>
                    </a:cxn>
                    <a:cxn ang="0">
                      <a:pos x="100" y="94"/>
                    </a:cxn>
                    <a:cxn ang="0">
                      <a:pos x="105" y="88"/>
                    </a:cxn>
                    <a:cxn ang="0">
                      <a:pos x="124" y="52"/>
                    </a:cxn>
                    <a:cxn ang="0">
                      <a:pos x="124" y="29"/>
                    </a:cxn>
                    <a:cxn ang="0">
                      <a:pos x="136" y="39"/>
                    </a:cxn>
                    <a:cxn ang="0">
                      <a:pos x="155" y="62"/>
                    </a:cxn>
                    <a:cxn ang="0">
                      <a:pos x="155" y="16"/>
                    </a:cxn>
                    <a:cxn ang="0">
                      <a:pos x="194" y="12"/>
                    </a:cxn>
                    <a:cxn ang="0">
                      <a:pos x="195" y="29"/>
                    </a:cxn>
                    <a:cxn ang="0">
                      <a:pos x="208" y="30"/>
                    </a:cxn>
                    <a:cxn ang="0">
                      <a:pos x="195" y="73"/>
                    </a:cxn>
                    <a:cxn ang="0">
                      <a:pos x="194" y="108"/>
                    </a:cxn>
                    <a:cxn ang="0">
                      <a:pos x="209" y="103"/>
                    </a:cxn>
                    <a:cxn ang="0">
                      <a:pos x="219" y="66"/>
                    </a:cxn>
                    <a:cxn ang="0">
                      <a:pos x="233" y="79"/>
                    </a:cxn>
                    <a:cxn ang="0">
                      <a:pos x="238" y="99"/>
                    </a:cxn>
                    <a:cxn ang="0">
                      <a:pos x="249" y="72"/>
                    </a:cxn>
                    <a:cxn ang="0">
                      <a:pos x="262" y="95"/>
                    </a:cxn>
                    <a:cxn ang="0">
                      <a:pos x="261" y="119"/>
                    </a:cxn>
                    <a:cxn ang="0">
                      <a:pos x="273" y="131"/>
                    </a:cxn>
                    <a:cxn ang="0">
                      <a:pos x="279" y="110"/>
                    </a:cxn>
                    <a:cxn ang="0">
                      <a:pos x="292" y="163"/>
                    </a:cxn>
                    <a:cxn ang="0">
                      <a:pos x="334" y="195"/>
                    </a:cxn>
                    <a:cxn ang="0">
                      <a:pos x="337" y="234"/>
                    </a:cxn>
                    <a:cxn ang="0">
                      <a:pos x="337" y="259"/>
                    </a:cxn>
                    <a:cxn ang="0">
                      <a:pos x="318" y="312"/>
                    </a:cxn>
                    <a:cxn ang="0">
                      <a:pos x="301" y="317"/>
                    </a:cxn>
                    <a:cxn ang="0">
                      <a:pos x="242" y="344"/>
                    </a:cxn>
                    <a:cxn ang="0">
                      <a:pos x="216" y="347"/>
                    </a:cxn>
                    <a:cxn ang="0">
                      <a:pos x="200" y="346"/>
                    </a:cxn>
                    <a:cxn ang="0">
                      <a:pos x="190" y="360"/>
                    </a:cxn>
                    <a:cxn ang="0">
                      <a:pos x="149" y="352"/>
                    </a:cxn>
                    <a:cxn ang="0">
                      <a:pos x="133" y="352"/>
                    </a:cxn>
                    <a:cxn ang="0">
                      <a:pos x="92" y="368"/>
                    </a:cxn>
                    <a:cxn ang="0">
                      <a:pos x="77" y="385"/>
                    </a:cxn>
                    <a:cxn ang="0">
                      <a:pos x="41" y="409"/>
                    </a:cxn>
                    <a:cxn ang="0">
                      <a:pos x="6" y="416"/>
                    </a:cxn>
                    <a:cxn ang="0">
                      <a:pos x="12" y="398"/>
                    </a:cxn>
                    <a:cxn ang="0">
                      <a:pos x="0" y="393"/>
                    </a:cxn>
                    <a:cxn ang="0">
                      <a:pos x="9" y="355"/>
                    </a:cxn>
                    <a:cxn ang="0">
                      <a:pos x="33" y="297"/>
                    </a:cxn>
                  </a:cxnLst>
                  <a:rect l="0" t="0" r="r" b="b"/>
                  <a:pathLst>
                    <a:path w="337" h="418">
                      <a:moveTo>
                        <a:pt x="33" y="286"/>
                      </a:moveTo>
                      <a:lnTo>
                        <a:pt x="42" y="277"/>
                      </a:lnTo>
                      <a:lnTo>
                        <a:pt x="42" y="269"/>
                      </a:lnTo>
                      <a:lnTo>
                        <a:pt x="52" y="238"/>
                      </a:lnTo>
                      <a:lnTo>
                        <a:pt x="49" y="228"/>
                      </a:lnTo>
                      <a:lnTo>
                        <a:pt x="66" y="185"/>
                      </a:lnTo>
                      <a:lnTo>
                        <a:pt x="85" y="202"/>
                      </a:lnTo>
                      <a:lnTo>
                        <a:pt x="96" y="201"/>
                      </a:lnTo>
                      <a:lnTo>
                        <a:pt x="80" y="183"/>
                      </a:lnTo>
                      <a:lnTo>
                        <a:pt x="80" y="149"/>
                      </a:lnTo>
                      <a:lnTo>
                        <a:pt x="81" y="131"/>
                      </a:lnTo>
                      <a:lnTo>
                        <a:pt x="92" y="119"/>
                      </a:lnTo>
                      <a:lnTo>
                        <a:pt x="100" y="118"/>
                      </a:lnTo>
                      <a:lnTo>
                        <a:pt x="93" y="115"/>
                      </a:lnTo>
                      <a:lnTo>
                        <a:pt x="93" y="103"/>
                      </a:lnTo>
                      <a:lnTo>
                        <a:pt x="100" y="94"/>
                      </a:lnTo>
                      <a:lnTo>
                        <a:pt x="109" y="92"/>
                      </a:lnTo>
                      <a:lnTo>
                        <a:pt x="105" y="88"/>
                      </a:lnTo>
                      <a:lnTo>
                        <a:pt x="105" y="73"/>
                      </a:lnTo>
                      <a:lnTo>
                        <a:pt x="124" y="52"/>
                      </a:lnTo>
                      <a:lnTo>
                        <a:pt x="125" y="44"/>
                      </a:lnTo>
                      <a:lnTo>
                        <a:pt x="124" y="29"/>
                      </a:lnTo>
                      <a:lnTo>
                        <a:pt x="130" y="24"/>
                      </a:lnTo>
                      <a:lnTo>
                        <a:pt x="136" y="39"/>
                      </a:lnTo>
                      <a:lnTo>
                        <a:pt x="139" y="56"/>
                      </a:lnTo>
                      <a:lnTo>
                        <a:pt x="155" y="62"/>
                      </a:lnTo>
                      <a:lnTo>
                        <a:pt x="157" y="48"/>
                      </a:lnTo>
                      <a:lnTo>
                        <a:pt x="155" y="16"/>
                      </a:lnTo>
                      <a:lnTo>
                        <a:pt x="166" y="0"/>
                      </a:lnTo>
                      <a:lnTo>
                        <a:pt x="194" y="12"/>
                      </a:lnTo>
                      <a:lnTo>
                        <a:pt x="194" y="36"/>
                      </a:lnTo>
                      <a:lnTo>
                        <a:pt x="195" y="29"/>
                      </a:lnTo>
                      <a:lnTo>
                        <a:pt x="200" y="23"/>
                      </a:lnTo>
                      <a:lnTo>
                        <a:pt x="208" y="30"/>
                      </a:lnTo>
                      <a:lnTo>
                        <a:pt x="208" y="43"/>
                      </a:lnTo>
                      <a:lnTo>
                        <a:pt x="195" y="73"/>
                      </a:lnTo>
                      <a:lnTo>
                        <a:pt x="197" y="94"/>
                      </a:lnTo>
                      <a:lnTo>
                        <a:pt x="194" y="108"/>
                      </a:lnTo>
                      <a:lnTo>
                        <a:pt x="194" y="122"/>
                      </a:lnTo>
                      <a:lnTo>
                        <a:pt x="209" y="103"/>
                      </a:lnTo>
                      <a:lnTo>
                        <a:pt x="219" y="84"/>
                      </a:lnTo>
                      <a:lnTo>
                        <a:pt x="219" y="66"/>
                      </a:lnTo>
                      <a:lnTo>
                        <a:pt x="224" y="65"/>
                      </a:lnTo>
                      <a:lnTo>
                        <a:pt x="233" y="79"/>
                      </a:lnTo>
                      <a:lnTo>
                        <a:pt x="236" y="94"/>
                      </a:lnTo>
                      <a:lnTo>
                        <a:pt x="238" y="99"/>
                      </a:lnTo>
                      <a:lnTo>
                        <a:pt x="245" y="88"/>
                      </a:lnTo>
                      <a:lnTo>
                        <a:pt x="249" y="72"/>
                      </a:lnTo>
                      <a:lnTo>
                        <a:pt x="258" y="77"/>
                      </a:lnTo>
                      <a:lnTo>
                        <a:pt x="262" y="95"/>
                      </a:lnTo>
                      <a:lnTo>
                        <a:pt x="259" y="110"/>
                      </a:lnTo>
                      <a:lnTo>
                        <a:pt x="261" y="119"/>
                      </a:lnTo>
                      <a:lnTo>
                        <a:pt x="267" y="131"/>
                      </a:lnTo>
                      <a:lnTo>
                        <a:pt x="273" y="131"/>
                      </a:lnTo>
                      <a:lnTo>
                        <a:pt x="272" y="118"/>
                      </a:lnTo>
                      <a:lnTo>
                        <a:pt x="279" y="110"/>
                      </a:lnTo>
                      <a:lnTo>
                        <a:pt x="284" y="137"/>
                      </a:lnTo>
                      <a:lnTo>
                        <a:pt x="292" y="163"/>
                      </a:lnTo>
                      <a:lnTo>
                        <a:pt x="326" y="184"/>
                      </a:lnTo>
                      <a:lnTo>
                        <a:pt x="334" y="195"/>
                      </a:lnTo>
                      <a:lnTo>
                        <a:pt x="337" y="217"/>
                      </a:lnTo>
                      <a:lnTo>
                        <a:pt x="337" y="234"/>
                      </a:lnTo>
                      <a:lnTo>
                        <a:pt x="333" y="245"/>
                      </a:lnTo>
                      <a:lnTo>
                        <a:pt x="337" y="259"/>
                      </a:lnTo>
                      <a:lnTo>
                        <a:pt x="337" y="276"/>
                      </a:lnTo>
                      <a:lnTo>
                        <a:pt x="318" y="312"/>
                      </a:lnTo>
                      <a:lnTo>
                        <a:pt x="307" y="323"/>
                      </a:lnTo>
                      <a:lnTo>
                        <a:pt x="301" y="317"/>
                      </a:lnTo>
                      <a:lnTo>
                        <a:pt x="280" y="321"/>
                      </a:lnTo>
                      <a:lnTo>
                        <a:pt x="242" y="344"/>
                      </a:lnTo>
                      <a:lnTo>
                        <a:pt x="226" y="341"/>
                      </a:lnTo>
                      <a:lnTo>
                        <a:pt x="216" y="347"/>
                      </a:lnTo>
                      <a:lnTo>
                        <a:pt x="205" y="344"/>
                      </a:lnTo>
                      <a:lnTo>
                        <a:pt x="200" y="346"/>
                      </a:lnTo>
                      <a:lnTo>
                        <a:pt x="199" y="355"/>
                      </a:lnTo>
                      <a:lnTo>
                        <a:pt x="190" y="360"/>
                      </a:lnTo>
                      <a:lnTo>
                        <a:pt x="176" y="342"/>
                      </a:lnTo>
                      <a:lnTo>
                        <a:pt x="149" y="352"/>
                      </a:lnTo>
                      <a:lnTo>
                        <a:pt x="143" y="346"/>
                      </a:lnTo>
                      <a:lnTo>
                        <a:pt x="133" y="352"/>
                      </a:lnTo>
                      <a:lnTo>
                        <a:pt x="98" y="350"/>
                      </a:lnTo>
                      <a:lnTo>
                        <a:pt x="92" y="368"/>
                      </a:lnTo>
                      <a:lnTo>
                        <a:pt x="86" y="371"/>
                      </a:lnTo>
                      <a:lnTo>
                        <a:pt x="77" y="385"/>
                      </a:lnTo>
                      <a:lnTo>
                        <a:pt x="53" y="396"/>
                      </a:lnTo>
                      <a:lnTo>
                        <a:pt x="41" y="409"/>
                      </a:lnTo>
                      <a:lnTo>
                        <a:pt x="33" y="418"/>
                      </a:lnTo>
                      <a:lnTo>
                        <a:pt x="6" y="416"/>
                      </a:lnTo>
                      <a:lnTo>
                        <a:pt x="7" y="409"/>
                      </a:lnTo>
                      <a:lnTo>
                        <a:pt x="12" y="398"/>
                      </a:lnTo>
                      <a:lnTo>
                        <a:pt x="11" y="387"/>
                      </a:lnTo>
                      <a:lnTo>
                        <a:pt x="0" y="393"/>
                      </a:lnTo>
                      <a:lnTo>
                        <a:pt x="4" y="366"/>
                      </a:lnTo>
                      <a:lnTo>
                        <a:pt x="9" y="355"/>
                      </a:lnTo>
                      <a:lnTo>
                        <a:pt x="38" y="302"/>
                      </a:lnTo>
                      <a:lnTo>
                        <a:pt x="33" y="297"/>
                      </a:lnTo>
                      <a:lnTo>
                        <a:pt x="33" y="2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85" name="Freeform 120"/>
                <p:cNvSpPr>
                  <a:spLocks noChangeAspect="1"/>
                </p:cNvSpPr>
                <p:nvPr/>
              </p:nvSpPr>
              <p:spPr bwMode="gray">
                <a:xfrm>
                  <a:off x="4015" y="1163"/>
                  <a:ext cx="73" cy="67"/>
                </a:xfrm>
                <a:custGeom>
                  <a:avLst/>
                  <a:gdLst/>
                  <a:ahLst/>
                  <a:cxnLst>
                    <a:cxn ang="0">
                      <a:pos x="179" y="89"/>
                    </a:cxn>
                    <a:cxn ang="0">
                      <a:pos x="185" y="89"/>
                    </a:cxn>
                    <a:cxn ang="0">
                      <a:pos x="200" y="103"/>
                    </a:cxn>
                    <a:cxn ang="0">
                      <a:pos x="194" y="120"/>
                    </a:cxn>
                    <a:cxn ang="0">
                      <a:pos x="195" y="127"/>
                    </a:cxn>
                    <a:cxn ang="0">
                      <a:pos x="205" y="132"/>
                    </a:cxn>
                    <a:cxn ang="0">
                      <a:pos x="216" y="133"/>
                    </a:cxn>
                    <a:cxn ang="0">
                      <a:pos x="228" y="133"/>
                    </a:cxn>
                    <a:cxn ang="0">
                      <a:pos x="233" y="103"/>
                    </a:cxn>
                    <a:cxn ang="0">
                      <a:pos x="225" y="60"/>
                    </a:cxn>
                    <a:cxn ang="0">
                      <a:pos x="235" y="34"/>
                    </a:cxn>
                    <a:cxn ang="0">
                      <a:pos x="268" y="49"/>
                    </a:cxn>
                    <a:cxn ang="0">
                      <a:pos x="290" y="89"/>
                    </a:cxn>
                    <a:cxn ang="0">
                      <a:pos x="307" y="109"/>
                    </a:cxn>
                    <a:cxn ang="0">
                      <a:pos x="314" y="127"/>
                    </a:cxn>
                    <a:cxn ang="0">
                      <a:pos x="309" y="151"/>
                    </a:cxn>
                    <a:cxn ang="0">
                      <a:pos x="300" y="170"/>
                    </a:cxn>
                    <a:cxn ang="0">
                      <a:pos x="296" y="191"/>
                    </a:cxn>
                    <a:cxn ang="0">
                      <a:pos x="309" y="234"/>
                    </a:cxn>
                    <a:cxn ang="0">
                      <a:pos x="344" y="259"/>
                    </a:cxn>
                    <a:cxn ang="0">
                      <a:pos x="365" y="280"/>
                    </a:cxn>
                    <a:cxn ang="0">
                      <a:pos x="343" y="289"/>
                    </a:cxn>
                    <a:cxn ang="0">
                      <a:pos x="314" y="287"/>
                    </a:cxn>
                    <a:cxn ang="0">
                      <a:pos x="305" y="302"/>
                    </a:cxn>
                    <a:cxn ang="0">
                      <a:pos x="287" y="272"/>
                    </a:cxn>
                    <a:cxn ang="0">
                      <a:pos x="279" y="253"/>
                    </a:cxn>
                    <a:cxn ang="0">
                      <a:pos x="238" y="280"/>
                    </a:cxn>
                    <a:cxn ang="0">
                      <a:pos x="211" y="301"/>
                    </a:cxn>
                    <a:cxn ang="0">
                      <a:pos x="174" y="310"/>
                    </a:cxn>
                    <a:cxn ang="0">
                      <a:pos x="172" y="303"/>
                    </a:cxn>
                    <a:cxn ang="0">
                      <a:pos x="169" y="289"/>
                    </a:cxn>
                    <a:cxn ang="0">
                      <a:pos x="162" y="256"/>
                    </a:cxn>
                    <a:cxn ang="0">
                      <a:pos x="146" y="288"/>
                    </a:cxn>
                    <a:cxn ang="0">
                      <a:pos x="150" y="298"/>
                    </a:cxn>
                    <a:cxn ang="0">
                      <a:pos x="140" y="331"/>
                    </a:cxn>
                    <a:cxn ang="0">
                      <a:pos x="113" y="324"/>
                    </a:cxn>
                    <a:cxn ang="0">
                      <a:pos x="70" y="307"/>
                    </a:cxn>
                    <a:cxn ang="0">
                      <a:pos x="54" y="260"/>
                    </a:cxn>
                    <a:cxn ang="0">
                      <a:pos x="15" y="242"/>
                    </a:cxn>
                    <a:cxn ang="0">
                      <a:pos x="0" y="196"/>
                    </a:cxn>
                    <a:cxn ang="0">
                      <a:pos x="20" y="196"/>
                    </a:cxn>
                    <a:cxn ang="0">
                      <a:pos x="27" y="179"/>
                    </a:cxn>
                    <a:cxn ang="0">
                      <a:pos x="15" y="176"/>
                    </a:cxn>
                    <a:cxn ang="0">
                      <a:pos x="26" y="173"/>
                    </a:cxn>
                    <a:cxn ang="0">
                      <a:pos x="13" y="152"/>
                    </a:cxn>
                    <a:cxn ang="0">
                      <a:pos x="8" y="140"/>
                    </a:cxn>
                    <a:cxn ang="0">
                      <a:pos x="21" y="143"/>
                    </a:cxn>
                    <a:cxn ang="0">
                      <a:pos x="17" y="122"/>
                    </a:cxn>
                    <a:cxn ang="0">
                      <a:pos x="26" y="99"/>
                    </a:cxn>
                    <a:cxn ang="0">
                      <a:pos x="44" y="95"/>
                    </a:cxn>
                    <a:cxn ang="0">
                      <a:pos x="33" y="88"/>
                    </a:cxn>
                    <a:cxn ang="0">
                      <a:pos x="26" y="67"/>
                    </a:cxn>
                    <a:cxn ang="0">
                      <a:pos x="36" y="51"/>
                    </a:cxn>
                    <a:cxn ang="0">
                      <a:pos x="67" y="43"/>
                    </a:cxn>
                    <a:cxn ang="0">
                      <a:pos x="80" y="22"/>
                    </a:cxn>
                    <a:cxn ang="0">
                      <a:pos x="119" y="0"/>
                    </a:cxn>
                    <a:cxn ang="0">
                      <a:pos x="117" y="13"/>
                    </a:cxn>
                    <a:cxn ang="0">
                      <a:pos x="146" y="54"/>
                    </a:cxn>
                    <a:cxn ang="0">
                      <a:pos x="160" y="54"/>
                    </a:cxn>
                    <a:cxn ang="0">
                      <a:pos x="169" y="68"/>
                    </a:cxn>
                    <a:cxn ang="0">
                      <a:pos x="168" y="87"/>
                    </a:cxn>
                  </a:cxnLst>
                  <a:rect l="0" t="0" r="r" b="b"/>
                  <a:pathLst>
                    <a:path w="365" h="334">
                      <a:moveTo>
                        <a:pt x="178" y="86"/>
                      </a:moveTo>
                      <a:lnTo>
                        <a:pt x="179" y="89"/>
                      </a:lnTo>
                      <a:lnTo>
                        <a:pt x="180" y="95"/>
                      </a:lnTo>
                      <a:lnTo>
                        <a:pt x="185" y="89"/>
                      </a:lnTo>
                      <a:lnTo>
                        <a:pt x="201" y="94"/>
                      </a:lnTo>
                      <a:lnTo>
                        <a:pt x="200" y="103"/>
                      </a:lnTo>
                      <a:lnTo>
                        <a:pt x="201" y="106"/>
                      </a:lnTo>
                      <a:lnTo>
                        <a:pt x="194" y="120"/>
                      </a:lnTo>
                      <a:lnTo>
                        <a:pt x="196" y="121"/>
                      </a:lnTo>
                      <a:lnTo>
                        <a:pt x="195" y="127"/>
                      </a:lnTo>
                      <a:lnTo>
                        <a:pt x="198" y="135"/>
                      </a:lnTo>
                      <a:lnTo>
                        <a:pt x="205" y="132"/>
                      </a:lnTo>
                      <a:lnTo>
                        <a:pt x="210" y="138"/>
                      </a:lnTo>
                      <a:lnTo>
                        <a:pt x="216" y="133"/>
                      </a:lnTo>
                      <a:lnTo>
                        <a:pt x="226" y="137"/>
                      </a:lnTo>
                      <a:lnTo>
                        <a:pt x="228" y="133"/>
                      </a:lnTo>
                      <a:lnTo>
                        <a:pt x="228" y="109"/>
                      </a:lnTo>
                      <a:lnTo>
                        <a:pt x="233" y="103"/>
                      </a:lnTo>
                      <a:lnTo>
                        <a:pt x="226" y="92"/>
                      </a:lnTo>
                      <a:lnTo>
                        <a:pt x="225" y="60"/>
                      </a:lnTo>
                      <a:lnTo>
                        <a:pt x="225" y="47"/>
                      </a:lnTo>
                      <a:lnTo>
                        <a:pt x="235" y="34"/>
                      </a:lnTo>
                      <a:lnTo>
                        <a:pt x="242" y="30"/>
                      </a:lnTo>
                      <a:lnTo>
                        <a:pt x="268" y="49"/>
                      </a:lnTo>
                      <a:lnTo>
                        <a:pt x="287" y="78"/>
                      </a:lnTo>
                      <a:lnTo>
                        <a:pt x="290" y="89"/>
                      </a:lnTo>
                      <a:lnTo>
                        <a:pt x="297" y="109"/>
                      </a:lnTo>
                      <a:lnTo>
                        <a:pt x="307" y="109"/>
                      </a:lnTo>
                      <a:lnTo>
                        <a:pt x="314" y="115"/>
                      </a:lnTo>
                      <a:lnTo>
                        <a:pt x="314" y="127"/>
                      </a:lnTo>
                      <a:lnTo>
                        <a:pt x="311" y="138"/>
                      </a:lnTo>
                      <a:lnTo>
                        <a:pt x="309" y="151"/>
                      </a:lnTo>
                      <a:lnTo>
                        <a:pt x="305" y="163"/>
                      </a:lnTo>
                      <a:lnTo>
                        <a:pt x="300" y="170"/>
                      </a:lnTo>
                      <a:lnTo>
                        <a:pt x="296" y="181"/>
                      </a:lnTo>
                      <a:lnTo>
                        <a:pt x="296" y="191"/>
                      </a:lnTo>
                      <a:lnTo>
                        <a:pt x="298" y="201"/>
                      </a:lnTo>
                      <a:lnTo>
                        <a:pt x="309" y="234"/>
                      </a:lnTo>
                      <a:lnTo>
                        <a:pt x="323" y="254"/>
                      </a:lnTo>
                      <a:lnTo>
                        <a:pt x="344" y="259"/>
                      </a:lnTo>
                      <a:lnTo>
                        <a:pt x="361" y="272"/>
                      </a:lnTo>
                      <a:lnTo>
                        <a:pt x="365" y="280"/>
                      </a:lnTo>
                      <a:lnTo>
                        <a:pt x="364" y="283"/>
                      </a:lnTo>
                      <a:lnTo>
                        <a:pt x="343" y="289"/>
                      </a:lnTo>
                      <a:lnTo>
                        <a:pt x="317" y="277"/>
                      </a:lnTo>
                      <a:lnTo>
                        <a:pt x="314" y="287"/>
                      </a:lnTo>
                      <a:lnTo>
                        <a:pt x="314" y="296"/>
                      </a:lnTo>
                      <a:lnTo>
                        <a:pt x="305" y="302"/>
                      </a:lnTo>
                      <a:lnTo>
                        <a:pt x="281" y="273"/>
                      </a:lnTo>
                      <a:lnTo>
                        <a:pt x="287" y="272"/>
                      </a:lnTo>
                      <a:lnTo>
                        <a:pt x="289" y="261"/>
                      </a:lnTo>
                      <a:lnTo>
                        <a:pt x="279" y="253"/>
                      </a:lnTo>
                      <a:lnTo>
                        <a:pt x="265" y="272"/>
                      </a:lnTo>
                      <a:lnTo>
                        <a:pt x="238" y="280"/>
                      </a:lnTo>
                      <a:lnTo>
                        <a:pt x="225" y="287"/>
                      </a:lnTo>
                      <a:lnTo>
                        <a:pt x="211" y="301"/>
                      </a:lnTo>
                      <a:lnTo>
                        <a:pt x="183" y="312"/>
                      </a:lnTo>
                      <a:lnTo>
                        <a:pt x="174" y="310"/>
                      </a:lnTo>
                      <a:lnTo>
                        <a:pt x="165" y="302"/>
                      </a:lnTo>
                      <a:lnTo>
                        <a:pt x="172" y="303"/>
                      </a:lnTo>
                      <a:lnTo>
                        <a:pt x="179" y="296"/>
                      </a:lnTo>
                      <a:lnTo>
                        <a:pt x="169" y="289"/>
                      </a:lnTo>
                      <a:lnTo>
                        <a:pt x="162" y="276"/>
                      </a:lnTo>
                      <a:lnTo>
                        <a:pt x="162" y="256"/>
                      </a:lnTo>
                      <a:lnTo>
                        <a:pt x="149" y="265"/>
                      </a:lnTo>
                      <a:lnTo>
                        <a:pt x="146" y="288"/>
                      </a:lnTo>
                      <a:lnTo>
                        <a:pt x="155" y="285"/>
                      </a:lnTo>
                      <a:lnTo>
                        <a:pt x="150" y="298"/>
                      </a:lnTo>
                      <a:lnTo>
                        <a:pt x="146" y="320"/>
                      </a:lnTo>
                      <a:lnTo>
                        <a:pt x="140" y="331"/>
                      </a:lnTo>
                      <a:lnTo>
                        <a:pt x="130" y="334"/>
                      </a:lnTo>
                      <a:lnTo>
                        <a:pt x="113" y="324"/>
                      </a:lnTo>
                      <a:lnTo>
                        <a:pt x="90" y="320"/>
                      </a:lnTo>
                      <a:lnTo>
                        <a:pt x="70" y="307"/>
                      </a:lnTo>
                      <a:lnTo>
                        <a:pt x="61" y="289"/>
                      </a:lnTo>
                      <a:lnTo>
                        <a:pt x="54" y="260"/>
                      </a:lnTo>
                      <a:lnTo>
                        <a:pt x="42" y="262"/>
                      </a:lnTo>
                      <a:lnTo>
                        <a:pt x="15" y="242"/>
                      </a:lnTo>
                      <a:lnTo>
                        <a:pt x="10" y="223"/>
                      </a:lnTo>
                      <a:lnTo>
                        <a:pt x="0" y="196"/>
                      </a:lnTo>
                      <a:lnTo>
                        <a:pt x="10" y="190"/>
                      </a:lnTo>
                      <a:lnTo>
                        <a:pt x="20" y="196"/>
                      </a:lnTo>
                      <a:lnTo>
                        <a:pt x="32" y="190"/>
                      </a:lnTo>
                      <a:lnTo>
                        <a:pt x="27" y="179"/>
                      </a:lnTo>
                      <a:lnTo>
                        <a:pt x="17" y="181"/>
                      </a:lnTo>
                      <a:lnTo>
                        <a:pt x="15" y="176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24" y="159"/>
                      </a:lnTo>
                      <a:lnTo>
                        <a:pt x="13" y="152"/>
                      </a:lnTo>
                      <a:lnTo>
                        <a:pt x="7" y="141"/>
                      </a:lnTo>
                      <a:lnTo>
                        <a:pt x="8" y="140"/>
                      </a:lnTo>
                      <a:lnTo>
                        <a:pt x="17" y="151"/>
                      </a:lnTo>
                      <a:lnTo>
                        <a:pt x="21" y="143"/>
                      </a:lnTo>
                      <a:lnTo>
                        <a:pt x="22" y="132"/>
                      </a:lnTo>
                      <a:lnTo>
                        <a:pt x="17" y="122"/>
                      </a:lnTo>
                      <a:lnTo>
                        <a:pt x="17" y="106"/>
                      </a:lnTo>
                      <a:lnTo>
                        <a:pt x="26" y="99"/>
                      </a:lnTo>
                      <a:lnTo>
                        <a:pt x="39" y="103"/>
                      </a:lnTo>
                      <a:lnTo>
                        <a:pt x="44" y="95"/>
                      </a:lnTo>
                      <a:lnTo>
                        <a:pt x="38" y="83"/>
                      </a:lnTo>
                      <a:lnTo>
                        <a:pt x="33" y="88"/>
                      </a:lnTo>
                      <a:lnTo>
                        <a:pt x="29" y="82"/>
                      </a:lnTo>
                      <a:lnTo>
                        <a:pt x="26" y="67"/>
                      </a:lnTo>
                      <a:lnTo>
                        <a:pt x="28" y="62"/>
                      </a:lnTo>
                      <a:lnTo>
                        <a:pt x="36" y="51"/>
                      </a:lnTo>
                      <a:lnTo>
                        <a:pt x="42" y="55"/>
                      </a:lnTo>
                      <a:lnTo>
                        <a:pt x="67" y="43"/>
                      </a:lnTo>
                      <a:lnTo>
                        <a:pt x="77" y="18"/>
                      </a:lnTo>
                      <a:lnTo>
                        <a:pt x="80" y="22"/>
                      </a:lnTo>
                      <a:lnTo>
                        <a:pt x="103" y="4"/>
                      </a:lnTo>
                      <a:lnTo>
                        <a:pt x="119" y="0"/>
                      </a:lnTo>
                      <a:lnTo>
                        <a:pt x="123" y="1"/>
                      </a:lnTo>
                      <a:lnTo>
                        <a:pt x="117" y="13"/>
                      </a:lnTo>
                      <a:lnTo>
                        <a:pt x="119" y="24"/>
                      </a:lnTo>
                      <a:lnTo>
                        <a:pt x="146" y="54"/>
                      </a:lnTo>
                      <a:lnTo>
                        <a:pt x="151" y="57"/>
                      </a:lnTo>
                      <a:lnTo>
                        <a:pt x="160" y="54"/>
                      </a:lnTo>
                      <a:lnTo>
                        <a:pt x="162" y="62"/>
                      </a:lnTo>
                      <a:lnTo>
                        <a:pt x="169" y="68"/>
                      </a:lnTo>
                      <a:lnTo>
                        <a:pt x="163" y="78"/>
                      </a:lnTo>
                      <a:lnTo>
                        <a:pt x="168" y="87"/>
                      </a:lnTo>
                      <a:lnTo>
                        <a:pt x="178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86" name="Freeform 121"/>
                <p:cNvSpPr>
                  <a:spLocks noChangeAspect="1"/>
                </p:cNvSpPr>
                <p:nvPr/>
              </p:nvSpPr>
              <p:spPr bwMode="gray">
                <a:xfrm>
                  <a:off x="4066" y="1166"/>
                  <a:ext cx="4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8"/>
                    </a:cxn>
                    <a:cxn ang="0">
                      <a:pos x="32" y="30"/>
                    </a:cxn>
                    <a:cxn ang="0">
                      <a:pos x="42" y="38"/>
                    </a:cxn>
                    <a:cxn ang="0">
                      <a:pos x="56" y="59"/>
                    </a:cxn>
                    <a:cxn ang="0">
                      <a:pos x="64" y="66"/>
                    </a:cxn>
                    <a:cxn ang="0">
                      <a:pos x="89" y="71"/>
                    </a:cxn>
                    <a:cxn ang="0">
                      <a:pos x="106" y="59"/>
                    </a:cxn>
                    <a:cxn ang="0">
                      <a:pos x="116" y="56"/>
                    </a:cxn>
                    <a:cxn ang="0">
                      <a:pos x="138" y="64"/>
                    </a:cxn>
                    <a:cxn ang="0">
                      <a:pos x="152" y="89"/>
                    </a:cxn>
                    <a:cxn ang="0">
                      <a:pos x="169" y="97"/>
                    </a:cxn>
                    <a:cxn ang="0">
                      <a:pos x="182" y="110"/>
                    </a:cxn>
                    <a:cxn ang="0">
                      <a:pos x="201" y="120"/>
                    </a:cxn>
                    <a:cxn ang="0">
                      <a:pos x="215" y="136"/>
                    </a:cxn>
                    <a:cxn ang="0">
                      <a:pos x="222" y="136"/>
                    </a:cxn>
                    <a:cxn ang="0">
                      <a:pos x="224" y="145"/>
                    </a:cxn>
                    <a:cxn ang="0">
                      <a:pos x="206" y="142"/>
                    </a:cxn>
                    <a:cxn ang="0">
                      <a:pos x="197" y="146"/>
                    </a:cxn>
                    <a:cxn ang="0">
                      <a:pos x="193" y="155"/>
                    </a:cxn>
                    <a:cxn ang="0">
                      <a:pos x="181" y="156"/>
                    </a:cxn>
                    <a:cxn ang="0">
                      <a:pos x="185" y="161"/>
                    </a:cxn>
                    <a:cxn ang="0">
                      <a:pos x="182" y="169"/>
                    </a:cxn>
                    <a:cxn ang="0">
                      <a:pos x="182" y="183"/>
                    </a:cxn>
                    <a:cxn ang="0">
                      <a:pos x="188" y="194"/>
                    </a:cxn>
                    <a:cxn ang="0">
                      <a:pos x="183" y="200"/>
                    </a:cxn>
                    <a:cxn ang="0">
                      <a:pos x="180" y="217"/>
                    </a:cxn>
                    <a:cxn ang="0">
                      <a:pos x="167" y="226"/>
                    </a:cxn>
                    <a:cxn ang="0">
                      <a:pos x="163" y="232"/>
                    </a:cxn>
                    <a:cxn ang="0">
                      <a:pos x="138" y="248"/>
                    </a:cxn>
                    <a:cxn ang="0">
                      <a:pos x="128" y="241"/>
                    </a:cxn>
                    <a:cxn ang="0">
                      <a:pos x="91" y="233"/>
                    </a:cxn>
                    <a:cxn ang="0">
                      <a:pos x="77" y="222"/>
                    </a:cxn>
                    <a:cxn ang="0">
                      <a:pos x="54" y="164"/>
                    </a:cxn>
                    <a:cxn ang="0">
                      <a:pos x="56" y="147"/>
                    </a:cxn>
                    <a:cxn ang="0">
                      <a:pos x="69" y="108"/>
                    </a:cxn>
                    <a:cxn ang="0">
                      <a:pos x="73" y="85"/>
                    </a:cxn>
                    <a:cxn ang="0">
                      <a:pos x="64" y="85"/>
                    </a:cxn>
                    <a:cxn ang="0">
                      <a:pos x="61" y="73"/>
                    </a:cxn>
                    <a:cxn ang="0">
                      <a:pos x="16" y="19"/>
                    </a:cxn>
                    <a:cxn ang="0">
                      <a:pos x="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48">
                      <a:moveTo>
                        <a:pt x="0" y="0"/>
                      </a:moveTo>
                      <a:lnTo>
                        <a:pt x="16" y="8"/>
                      </a:lnTo>
                      <a:lnTo>
                        <a:pt x="32" y="30"/>
                      </a:lnTo>
                      <a:lnTo>
                        <a:pt x="42" y="38"/>
                      </a:lnTo>
                      <a:lnTo>
                        <a:pt x="56" y="59"/>
                      </a:lnTo>
                      <a:lnTo>
                        <a:pt x="64" y="66"/>
                      </a:lnTo>
                      <a:lnTo>
                        <a:pt x="89" y="71"/>
                      </a:lnTo>
                      <a:lnTo>
                        <a:pt x="106" y="59"/>
                      </a:lnTo>
                      <a:lnTo>
                        <a:pt x="116" y="56"/>
                      </a:lnTo>
                      <a:lnTo>
                        <a:pt x="138" y="64"/>
                      </a:lnTo>
                      <a:lnTo>
                        <a:pt x="152" y="89"/>
                      </a:lnTo>
                      <a:lnTo>
                        <a:pt x="169" y="97"/>
                      </a:lnTo>
                      <a:lnTo>
                        <a:pt x="182" y="110"/>
                      </a:lnTo>
                      <a:lnTo>
                        <a:pt x="201" y="120"/>
                      </a:lnTo>
                      <a:lnTo>
                        <a:pt x="215" y="136"/>
                      </a:lnTo>
                      <a:lnTo>
                        <a:pt x="222" y="136"/>
                      </a:lnTo>
                      <a:lnTo>
                        <a:pt x="224" y="145"/>
                      </a:lnTo>
                      <a:lnTo>
                        <a:pt x="206" y="142"/>
                      </a:lnTo>
                      <a:lnTo>
                        <a:pt x="197" y="146"/>
                      </a:lnTo>
                      <a:lnTo>
                        <a:pt x="193" y="155"/>
                      </a:lnTo>
                      <a:lnTo>
                        <a:pt x="181" y="156"/>
                      </a:lnTo>
                      <a:lnTo>
                        <a:pt x="185" y="161"/>
                      </a:lnTo>
                      <a:lnTo>
                        <a:pt x="182" y="169"/>
                      </a:lnTo>
                      <a:lnTo>
                        <a:pt x="182" y="183"/>
                      </a:lnTo>
                      <a:lnTo>
                        <a:pt x="188" y="194"/>
                      </a:lnTo>
                      <a:lnTo>
                        <a:pt x="183" y="200"/>
                      </a:lnTo>
                      <a:lnTo>
                        <a:pt x="180" y="217"/>
                      </a:lnTo>
                      <a:lnTo>
                        <a:pt x="167" y="226"/>
                      </a:lnTo>
                      <a:lnTo>
                        <a:pt x="163" y="232"/>
                      </a:lnTo>
                      <a:lnTo>
                        <a:pt x="138" y="248"/>
                      </a:lnTo>
                      <a:lnTo>
                        <a:pt x="128" y="241"/>
                      </a:lnTo>
                      <a:lnTo>
                        <a:pt x="91" y="233"/>
                      </a:lnTo>
                      <a:lnTo>
                        <a:pt x="77" y="222"/>
                      </a:lnTo>
                      <a:lnTo>
                        <a:pt x="54" y="164"/>
                      </a:lnTo>
                      <a:lnTo>
                        <a:pt x="56" y="147"/>
                      </a:lnTo>
                      <a:lnTo>
                        <a:pt x="69" y="108"/>
                      </a:lnTo>
                      <a:lnTo>
                        <a:pt x="73" y="85"/>
                      </a:lnTo>
                      <a:lnTo>
                        <a:pt x="64" y="85"/>
                      </a:lnTo>
                      <a:lnTo>
                        <a:pt x="61" y="73"/>
                      </a:lnTo>
                      <a:lnTo>
                        <a:pt x="16" y="19"/>
                      </a:lnTo>
                      <a:lnTo>
                        <a:pt x="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87" name="Freeform 122"/>
                <p:cNvSpPr>
                  <a:spLocks noChangeAspect="1"/>
                </p:cNvSpPr>
                <p:nvPr/>
              </p:nvSpPr>
              <p:spPr bwMode="gray">
                <a:xfrm>
                  <a:off x="4119" y="1193"/>
                  <a:ext cx="54" cy="3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9" y="6"/>
                    </a:cxn>
                    <a:cxn ang="0">
                      <a:pos x="19" y="10"/>
                    </a:cxn>
                    <a:cxn ang="0">
                      <a:pos x="24" y="15"/>
                    </a:cxn>
                    <a:cxn ang="0">
                      <a:pos x="26" y="25"/>
                    </a:cxn>
                    <a:cxn ang="0">
                      <a:pos x="36" y="30"/>
                    </a:cxn>
                    <a:cxn ang="0">
                      <a:pos x="51" y="33"/>
                    </a:cxn>
                    <a:cxn ang="0">
                      <a:pos x="66" y="35"/>
                    </a:cxn>
                    <a:cxn ang="0">
                      <a:pos x="73" y="31"/>
                    </a:cxn>
                    <a:cxn ang="0">
                      <a:pos x="127" y="41"/>
                    </a:cxn>
                    <a:cxn ang="0">
                      <a:pos x="129" y="49"/>
                    </a:cxn>
                    <a:cxn ang="0">
                      <a:pos x="122" y="49"/>
                    </a:cxn>
                    <a:cxn ang="0">
                      <a:pos x="121" y="55"/>
                    </a:cxn>
                    <a:cxn ang="0">
                      <a:pos x="109" y="67"/>
                    </a:cxn>
                    <a:cxn ang="0">
                      <a:pos x="132" y="64"/>
                    </a:cxn>
                    <a:cxn ang="0">
                      <a:pos x="154" y="68"/>
                    </a:cxn>
                    <a:cxn ang="0">
                      <a:pos x="163" y="62"/>
                    </a:cxn>
                    <a:cxn ang="0">
                      <a:pos x="172" y="62"/>
                    </a:cxn>
                    <a:cxn ang="0">
                      <a:pos x="182" y="68"/>
                    </a:cxn>
                    <a:cxn ang="0">
                      <a:pos x="188" y="79"/>
                    </a:cxn>
                    <a:cxn ang="0">
                      <a:pos x="207" y="75"/>
                    </a:cxn>
                    <a:cxn ang="0">
                      <a:pos x="218" y="79"/>
                    </a:cxn>
                    <a:cxn ang="0">
                      <a:pos x="225" y="91"/>
                    </a:cxn>
                    <a:cxn ang="0">
                      <a:pos x="266" y="100"/>
                    </a:cxn>
                    <a:cxn ang="0">
                      <a:pos x="256" y="108"/>
                    </a:cxn>
                    <a:cxn ang="0">
                      <a:pos x="257" y="135"/>
                    </a:cxn>
                    <a:cxn ang="0">
                      <a:pos x="245" y="154"/>
                    </a:cxn>
                    <a:cxn ang="0">
                      <a:pos x="208" y="176"/>
                    </a:cxn>
                    <a:cxn ang="0">
                      <a:pos x="198" y="180"/>
                    </a:cxn>
                    <a:cxn ang="0">
                      <a:pos x="191" y="171"/>
                    </a:cxn>
                    <a:cxn ang="0">
                      <a:pos x="186" y="176"/>
                    </a:cxn>
                    <a:cxn ang="0">
                      <a:pos x="179" y="173"/>
                    </a:cxn>
                    <a:cxn ang="0">
                      <a:pos x="174" y="164"/>
                    </a:cxn>
                    <a:cxn ang="0">
                      <a:pos x="171" y="175"/>
                    </a:cxn>
                    <a:cxn ang="0">
                      <a:pos x="160" y="175"/>
                    </a:cxn>
                    <a:cxn ang="0">
                      <a:pos x="144" y="170"/>
                    </a:cxn>
                    <a:cxn ang="0">
                      <a:pos x="133" y="156"/>
                    </a:cxn>
                    <a:cxn ang="0">
                      <a:pos x="117" y="156"/>
                    </a:cxn>
                    <a:cxn ang="0">
                      <a:pos x="104" y="151"/>
                    </a:cxn>
                    <a:cxn ang="0">
                      <a:pos x="95" y="140"/>
                    </a:cxn>
                    <a:cxn ang="0">
                      <a:pos x="85" y="135"/>
                    </a:cxn>
                    <a:cxn ang="0">
                      <a:pos x="75" y="123"/>
                    </a:cxn>
                    <a:cxn ang="0">
                      <a:pos x="57" y="118"/>
                    </a:cxn>
                    <a:cxn ang="0">
                      <a:pos x="46" y="110"/>
                    </a:cxn>
                    <a:cxn ang="0">
                      <a:pos x="45" y="81"/>
                    </a:cxn>
                    <a:cxn ang="0">
                      <a:pos x="31" y="67"/>
                    </a:cxn>
                    <a:cxn ang="0">
                      <a:pos x="26" y="47"/>
                    </a:cxn>
                    <a:cxn ang="0">
                      <a:pos x="5" y="20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66" h="180">
                      <a:moveTo>
                        <a:pt x="3" y="0"/>
                      </a:moveTo>
                      <a:lnTo>
                        <a:pt x="9" y="6"/>
                      </a:lnTo>
                      <a:lnTo>
                        <a:pt x="19" y="10"/>
                      </a:lnTo>
                      <a:lnTo>
                        <a:pt x="24" y="15"/>
                      </a:lnTo>
                      <a:lnTo>
                        <a:pt x="26" y="25"/>
                      </a:lnTo>
                      <a:lnTo>
                        <a:pt x="36" y="30"/>
                      </a:lnTo>
                      <a:lnTo>
                        <a:pt x="51" y="33"/>
                      </a:lnTo>
                      <a:lnTo>
                        <a:pt x="66" y="35"/>
                      </a:lnTo>
                      <a:lnTo>
                        <a:pt x="73" y="31"/>
                      </a:lnTo>
                      <a:lnTo>
                        <a:pt x="127" y="41"/>
                      </a:lnTo>
                      <a:lnTo>
                        <a:pt x="129" y="49"/>
                      </a:lnTo>
                      <a:lnTo>
                        <a:pt x="122" y="49"/>
                      </a:lnTo>
                      <a:lnTo>
                        <a:pt x="121" y="55"/>
                      </a:lnTo>
                      <a:lnTo>
                        <a:pt x="109" y="67"/>
                      </a:lnTo>
                      <a:lnTo>
                        <a:pt x="132" y="64"/>
                      </a:lnTo>
                      <a:lnTo>
                        <a:pt x="154" y="68"/>
                      </a:lnTo>
                      <a:lnTo>
                        <a:pt x="163" y="62"/>
                      </a:lnTo>
                      <a:lnTo>
                        <a:pt x="172" y="62"/>
                      </a:lnTo>
                      <a:lnTo>
                        <a:pt x="182" y="68"/>
                      </a:lnTo>
                      <a:lnTo>
                        <a:pt x="188" y="79"/>
                      </a:lnTo>
                      <a:lnTo>
                        <a:pt x="207" y="75"/>
                      </a:lnTo>
                      <a:lnTo>
                        <a:pt x="218" y="79"/>
                      </a:lnTo>
                      <a:lnTo>
                        <a:pt x="225" y="91"/>
                      </a:lnTo>
                      <a:lnTo>
                        <a:pt x="266" y="100"/>
                      </a:lnTo>
                      <a:lnTo>
                        <a:pt x="256" y="108"/>
                      </a:lnTo>
                      <a:lnTo>
                        <a:pt x="257" y="135"/>
                      </a:lnTo>
                      <a:lnTo>
                        <a:pt x="245" y="154"/>
                      </a:lnTo>
                      <a:lnTo>
                        <a:pt x="208" y="176"/>
                      </a:lnTo>
                      <a:lnTo>
                        <a:pt x="198" y="180"/>
                      </a:lnTo>
                      <a:lnTo>
                        <a:pt x="191" y="171"/>
                      </a:lnTo>
                      <a:lnTo>
                        <a:pt x="186" y="176"/>
                      </a:lnTo>
                      <a:lnTo>
                        <a:pt x="179" y="173"/>
                      </a:lnTo>
                      <a:lnTo>
                        <a:pt x="174" y="164"/>
                      </a:lnTo>
                      <a:lnTo>
                        <a:pt x="171" y="175"/>
                      </a:lnTo>
                      <a:lnTo>
                        <a:pt x="160" y="175"/>
                      </a:lnTo>
                      <a:lnTo>
                        <a:pt x="144" y="170"/>
                      </a:lnTo>
                      <a:lnTo>
                        <a:pt x="133" y="156"/>
                      </a:lnTo>
                      <a:lnTo>
                        <a:pt x="117" y="156"/>
                      </a:lnTo>
                      <a:lnTo>
                        <a:pt x="104" y="151"/>
                      </a:lnTo>
                      <a:lnTo>
                        <a:pt x="95" y="140"/>
                      </a:lnTo>
                      <a:lnTo>
                        <a:pt x="85" y="135"/>
                      </a:lnTo>
                      <a:lnTo>
                        <a:pt x="75" y="123"/>
                      </a:lnTo>
                      <a:lnTo>
                        <a:pt x="57" y="118"/>
                      </a:lnTo>
                      <a:lnTo>
                        <a:pt x="46" y="110"/>
                      </a:lnTo>
                      <a:lnTo>
                        <a:pt x="45" y="81"/>
                      </a:lnTo>
                      <a:lnTo>
                        <a:pt x="31" y="67"/>
                      </a:lnTo>
                      <a:lnTo>
                        <a:pt x="26" y="47"/>
                      </a:lnTo>
                      <a:lnTo>
                        <a:pt x="5" y="20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88" name="Freeform 123"/>
                <p:cNvSpPr>
                  <a:spLocks noChangeAspect="1"/>
                </p:cNvSpPr>
                <p:nvPr/>
              </p:nvSpPr>
              <p:spPr bwMode="gray">
                <a:xfrm>
                  <a:off x="4047" y="1261"/>
                  <a:ext cx="43" cy="27"/>
                </a:xfrm>
                <a:custGeom>
                  <a:avLst/>
                  <a:gdLst/>
                  <a:ahLst/>
                  <a:cxnLst>
                    <a:cxn ang="0">
                      <a:pos x="92" y="7"/>
                    </a:cxn>
                    <a:cxn ang="0">
                      <a:pos x="110" y="0"/>
                    </a:cxn>
                    <a:cxn ang="0">
                      <a:pos x="126" y="2"/>
                    </a:cxn>
                    <a:cxn ang="0">
                      <a:pos x="137" y="5"/>
                    </a:cxn>
                    <a:cxn ang="0">
                      <a:pos x="148" y="16"/>
                    </a:cxn>
                    <a:cxn ang="0">
                      <a:pos x="156" y="18"/>
                    </a:cxn>
                    <a:cxn ang="0">
                      <a:pos x="169" y="36"/>
                    </a:cxn>
                    <a:cxn ang="0">
                      <a:pos x="187" y="51"/>
                    </a:cxn>
                    <a:cxn ang="0">
                      <a:pos x="203" y="78"/>
                    </a:cxn>
                    <a:cxn ang="0">
                      <a:pos x="207" y="93"/>
                    </a:cxn>
                    <a:cxn ang="0">
                      <a:pos x="207" y="112"/>
                    </a:cxn>
                    <a:cxn ang="0">
                      <a:pos x="212" y="126"/>
                    </a:cxn>
                    <a:cxn ang="0">
                      <a:pos x="212" y="136"/>
                    </a:cxn>
                    <a:cxn ang="0">
                      <a:pos x="202" y="132"/>
                    </a:cxn>
                    <a:cxn ang="0">
                      <a:pos x="193" y="136"/>
                    </a:cxn>
                    <a:cxn ang="0">
                      <a:pos x="181" y="134"/>
                    </a:cxn>
                    <a:cxn ang="0">
                      <a:pos x="167" y="127"/>
                    </a:cxn>
                    <a:cxn ang="0">
                      <a:pos x="139" y="128"/>
                    </a:cxn>
                    <a:cxn ang="0">
                      <a:pos x="122" y="120"/>
                    </a:cxn>
                    <a:cxn ang="0">
                      <a:pos x="115" y="112"/>
                    </a:cxn>
                    <a:cxn ang="0">
                      <a:pos x="102" y="115"/>
                    </a:cxn>
                    <a:cxn ang="0">
                      <a:pos x="85" y="110"/>
                    </a:cxn>
                    <a:cxn ang="0">
                      <a:pos x="68" y="99"/>
                    </a:cxn>
                    <a:cxn ang="0">
                      <a:pos x="48" y="95"/>
                    </a:cxn>
                    <a:cxn ang="0">
                      <a:pos x="21" y="110"/>
                    </a:cxn>
                    <a:cxn ang="0">
                      <a:pos x="10" y="109"/>
                    </a:cxn>
                    <a:cxn ang="0">
                      <a:pos x="0" y="95"/>
                    </a:cxn>
                    <a:cxn ang="0">
                      <a:pos x="8" y="89"/>
                    </a:cxn>
                    <a:cxn ang="0">
                      <a:pos x="37" y="86"/>
                    </a:cxn>
                    <a:cxn ang="0">
                      <a:pos x="41" y="79"/>
                    </a:cxn>
                    <a:cxn ang="0">
                      <a:pos x="48" y="62"/>
                    </a:cxn>
                    <a:cxn ang="0">
                      <a:pos x="60" y="31"/>
                    </a:cxn>
                    <a:cxn ang="0">
                      <a:pos x="60" y="19"/>
                    </a:cxn>
                    <a:cxn ang="0">
                      <a:pos x="65" y="1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212" h="136">
                      <a:moveTo>
                        <a:pt x="92" y="7"/>
                      </a:moveTo>
                      <a:lnTo>
                        <a:pt x="110" y="0"/>
                      </a:lnTo>
                      <a:lnTo>
                        <a:pt x="126" y="2"/>
                      </a:lnTo>
                      <a:lnTo>
                        <a:pt x="137" y="5"/>
                      </a:lnTo>
                      <a:lnTo>
                        <a:pt x="148" y="16"/>
                      </a:lnTo>
                      <a:lnTo>
                        <a:pt x="156" y="18"/>
                      </a:lnTo>
                      <a:lnTo>
                        <a:pt x="169" y="36"/>
                      </a:lnTo>
                      <a:lnTo>
                        <a:pt x="187" y="51"/>
                      </a:lnTo>
                      <a:lnTo>
                        <a:pt x="203" y="78"/>
                      </a:lnTo>
                      <a:lnTo>
                        <a:pt x="207" y="93"/>
                      </a:lnTo>
                      <a:lnTo>
                        <a:pt x="207" y="112"/>
                      </a:lnTo>
                      <a:lnTo>
                        <a:pt x="212" y="126"/>
                      </a:lnTo>
                      <a:lnTo>
                        <a:pt x="212" y="136"/>
                      </a:lnTo>
                      <a:lnTo>
                        <a:pt x="202" y="132"/>
                      </a:lnTo>
                      <a:lnTo>
                        <a:pt x="193" y="136"/>
                      </a:lnTo>
                      <a:lnTo>
                        <a:pt x="181" y="134"/>
                      </a:lnTo>
                      <a:lnTo>
                        <a:pt x="167" y="127"/>
                      </a:lnTo>
                      <a:lnTo>
                        <a:pt x="139" y="128"/>
                      </a:lnTo>
                      <a:lnTo>
                        <a:pt x="122" y="120"/>
                      </a:lnTo>
                      <a:lnTo>
                        <a:pt x="115" y="112"/>
                      </a:lnTo>
                      <a:lnTo>
                        <a:pt x="102" y="115"/>
                      </a:lnTo>
                      <a:lnTo>
                        <a:pt x="85" y="110"/>
                      </a:lnTo>
                      <a:lnTo>
                        <a:pt x="68" y="99"/>
                      </a:lnTo>
                      <a:lnTo>
                        <a:pt x="48" y="95"/>
                      </a:lnTo>
                      <a:lnTo>
                        <a:pt x="21" y="110"/>
                      </a:lnTo>
                      <a:lnTo>
                        <a:pt x="10" y="109"/>
                      </a:lnTo>
                      <a:lnTo>
                        <a:pt x="0" y="95"/>
                      </a:lnTo>
                      <a:lnTo>
                        <a:pt x="8" y="89"/>
                      </a:lnTo>
                      <a:lnTo>
                        <a:pt x="37" y="86"/>
                      </a:lnTo>
                      <a:lnTo>
                        <a:pt x="41" y="79"/>
                      </a:lnTo>
                      <a:lnTo>
                        <a:pt x="48" y="62"/>
                      </a:lnTo>
                      <a:lnTo>
                        <a:pt x="60" y="31"/>
                      </a:lnTo>
                      <a:lnTo>
                        <a:pt x="60" y="19"/>
                      </a:lnTo>
                      <a:lnTo>
                        <a:pt x="65" y="10"/>
                      </a:lnTo>
                      <a:lnTo>
                        <a:pt x="92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89" name="Freeform 124"/>
                <p:cNvSpPr>
                  <a:spLocks noChangeAspect="1"/>
                </p:cNvSpPr>
                <p:nvPr/>
              </p:nvSpPr>
              <p:spPr bwMode="gray">
                <a:xfrm>
                  <a:off x="3080" y="1282"/>
                  <a:ext cx="68" cy="102"/>
                </a:xfrm>
                <a:custGeom>
                  <a:avLst/>
                  <a:gdLst/>
                  <a:ahLst/>
                  <a:cxnLst>
                    <a:cxn ang="0">
                      <a:pos x="152" y="22"/>
                    </a:cxn>
                    <a:cxn ang="0">
                      <a:pos x="199" y="0"/>
                    </a:cxn>
                    <a:cxn ang="0">
                      <a:pos x="234" y="15"/>
                    </a:cxn>
                    <a:cxn ang="0">
                      <a:pos x="277" y="45"/>
                    </a:cxn>
                    <a:cxn ang="0">
                      <a:pos x="272" y="68"/>
                    </a:cxn>
                    <a:cxn ang="0">
                      <a:pos x="234" y="86"/>
                    </a:cxn>
                    <a:cxn ang="0">
                      <a:pos x="267" y="94"/>
                    </a:cxn>
                    <a:cxn ang="0">
                      <a:pos x="245" y="114"/>
                    </a:cxn>
                    <a:cxn ang="0">
                      <a:pos x="238" y="119"/>
                    </a:cxn>
                    <a:cxn ang="0">
                      <a:pos x="232" y="158"/>
                    </a:cxn>
                    <a:cxn ang="0">
                      <a:pos x="226" y="165"/>
                    </a:cxn>
                    <a:cxn ang="0">
                      <a:pos x="219" y="189"/>
                    </a:cxn>
                    <a:cxn ang="0">
                      <a:pos x="224" y="226"/>
                    </a:cxn>
                    <a:cxn ang="0">
                      <a:pos x="218" y="267"/>
                    </a:cxn>
                    <a:cxn ang="0">
                      <a:pos x="230" y="331"/>
                    </a:cxn>
                    <a:cxn ang="0">
                      <a:pos x="250" y="373"/>
                    </a:cxn>
                    <a:cxn ang="0">
                      <a:pos x="278" y="426"/>
                    </a:cxn>
                    <a:cxn ang="0">
                      <a:pos x="306" y="450"/>
                    </a:cxn>
                    <a:cxn ang="0">
                      <a:pos x="338" y="472"/>
                    </a:cxn>
                    <a:cxn ang="0">
                      <a:pos x="322" y="490"/>
                    </a:cxn>
                    <a:cxn ang="0">
                      <a:pos x="320" y="498"/>
                    </a:cxn>
                    <a:cxn ang="0">
                      <a:pos x="301" y="502"/>
                    </a:cxn>
                    <a:cxn ang="0">
                      <a:pos x="284" y="470"/>
                    </a:cxn>
                    <a:cxn ang="0">
                      <a:pos x="261" y="481"/>
                    </a:cxn>
                    <a:cxn ang="0">
                      <a:pos x="273" y="487"/>
                    </a:cxn>
                    <a:cxn ang="0">
                      <a:pos x="251" y="491"/>
                    </a:cxn>
                    <a:cxn ang="0">
                      <a:pos x="243" y="495"/>
                    </a:cxn>
                    <a:cxn ang="0">
                      <a:pos x="220" y="476"/>
                    </a:cxn>
                    <a:cxn ang="0">
                      <a:pos x="210" y="488"/>
                    </a:cxn>
                    <a:cxn ang="0">
                      <a:pos x="182" y="480"/>
                    </a:cxn>
                    <a:cxn ang="0">
                      <a:pos x="189" y="466"/>
                    </a:cxn>
                    <a:cxn ang="0">
                      <a:pos x="144" y="470"/>
                    </a:cxn>
                    <a:cxn ang="0">
                      <a:pos x="127" y="461"/>
                    </a:cxn>
                    <a:cxn ang="0">
                      <a:pos x="125" y="438"/>
                    </a:cxn>
                    <a:cxn ang="0">
                      <a:pos x="124" y="421"/>
                    </a:cxn>
                    <a:cxn ang="0">
                      <a:pos x="135" y="413"/>
                    </a:cxn>
                    <a:cxn ang="0">
                      <a:pos x="157" y="412"/>
                    </a:cxn>
                    <a:cxn ang="0">
                      <a:pos x="143" y="400"/>
                    </a:cxn>
                    <a:cxn ang="0">
                      <a:pos x="116" y="380"/>
                    </a:cxn>
                    <a:cxn ang="0">
                      <a:pos x="138" y="348"/>
                    </a:cxn>
                    <a:cxn ang="0">
                      <a:pos x="109" y="380"/>
                    </a:cxn>
                    <a:cxn ang="0">
                      <a:pos x="107" y="345"/>
                    </a:cxn>
                    <a:cxn ang="0">
                      <a:pos x="90" y="342"/>
                    </a:cxn>
                    <a:cxn ang="0">
                      <a:pos x="76" y="353"/>
                    </a:cxn>
                    <a:cxn ang="0">
                      <a:pos x="65" y="319"/>
                    </a:cxn>
                    <a:cxn ang="0">
                      <a:pos x="51" y="331"/>
                    </a:cxn>
                    <a:cxn ang="0">
                      <a:pos x="32" y="347"/>
                    </a:cxn>
                    <a:cxn ang="0">
                      <a:pos x="16" y="340"/>
                    </a:cxn>
                    <a:cxn ang="0">
                      <a:pos x="1" y="294"/>
                    </a:cxn>
                    <a:cxn ang="0">
                      <a:pos x="3" y="255"/>
                    </a:cxn>
                    <a:cxn ang="0">
                      <a:pos x="27" y="242"/>
                    </a:cxn>
                    <a:cxn ang="0">
                      <a:pos x="42" y="244"/>
                    </a:cxn>
                    <a:cxn ang="0">
                      <a:pos x="53" y="230"/>
                    </a:cxn>
                    <a:cxn ang="0">
                      <a:pos x="64" y="206"/>
                    </a:cxn>
                    <a:cxn ang="0">
                      <a:pos x="70" y="186"/>
                    </a:cxn>
                    <a:cxn ang="0">
                      <a:pos x="79" y="162"/>
                    </a:cxn>
                    <a:cxn ang="0">
                      <a:pos x="75" y="158"/>
                    </a:cxn>
                    <a:cxn ang="0">
                      <a:pos x="68" y="141"/>
                    </a:cxn>
                    <a:cxn ang="0">
                      <a:pos x="73" y="97"/>
                    </a:cxn>
                    <a:cxn ang="0">
                      <a:pos x="103" y="87"/>
                    </a:cxn>
                    <a:cxn ang="0">
                      <a:pos x="94" y="74"/>
                    </a:cxn>
                    <a:cxn ang="0">
                      <a:pos x="92" y="61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38" h="508">
                      <a:moveTo>
                        <a:pt x="124" y="20"/>
                      </a:moveTo>
                      <a:lnTo>
                        <a:pt x="128" y="17"/>
                      </a:lnTo>
                      <a:lnTo>
                        <a:pt x="152" y="22"/>
                      </a:lnTo>
                      <a:lnTo>
                        <a:pt x="161" y="12"/>
                      </a:lnTo>
                      <a:lnTo>
                        <a:pt x="187" y="0"/>
                      </a:lnTo>
                      <a:lnTo>
                        <a:pt x="199" y="0"/>
                      </a:lnTo>
                      <a:lnTo>
                        <a:pt x="210" y="9"/>
                      </a:lnTo>
                      <a:lnTo>
                        <a:pt x="219" y="14"/>
                      </a:lnTo>
                      <a:lnTo>
                        <a:pt x="234" y="15"/>
                      </a:lnTo>
                      <a:lnTo>
                        <a:pt x="256" y="33"/>
                      </a:lnTo>
                      <a:lnTo>
                        <a:pt x="268" y="34"/>
                      </a:lnTo>
                      <a:lnTo>
                        <a:pt x="277" y="45"/>
                      </a:lnTo>
                      <a:lnTo>
                        <a:pt x="279" y="55"/>
                      </a:lnTo>
                      <a:lnTo>
                        <a:pt x="245" y="63"/>
                      </a:lnTo>
                      <a:lnTo>
                        <a:pt x="272" y="68"/>
                      </a:lnTo>
                      <a:lnTo>
                        <a:pt x="268" y="74"/>
                      </a:lnTo>
                      <a:lnTo>
                        <a:pt x="256" y="73"/>
                      </a:lnTo>
                      <a:lnTo>
                        <a:pt x="234" y="86"/>
                      </a:lnTo>
                      <a:lnTo>
                        <a:pt x="246" y="88"/>
                      </a:lnTo>
                      <a:lnTo>
                        <a:pt x="265" y="82"/>
                      </a:lnTo>
                      <a:lnTo>
                        <a:pt x="267" y="94"/>
                      </a:lnTo>
                      <a:lnTo>
                        <a:pt x="262" y="103"/>
                      </a:lnTo>
                      <a:lnTo>
                        <a:pt x="253" y="111"/>
                      </a:lnTo>
                      <a:lnTo>
                        <a:pt x="245" y="114"/>
                      </a:lnTo>
                      <a:lnTo>
                        <a:pt x="225" y="111"/>
                      </a:lnTo>
                      <a:lnTo>
                        <a:pt x="222" y="121"/>
                      </a:lnTo>
                      <a:lnTo>
                        <a:pt x="238" y="119"/>
                      </a:lnTo>
                      <a:lnTo>
                        <a:pt x="242" y="131"/>
                      </a:lnTo>
                      <a:lnTo>
                        <a:pt x="235" y="143"/>
                      </a:lnTo>
                      <a:lnTo>
                        <a:pt x="232" y="158"/>
                      </a:lnTo>
                      <a:lnTo>
                        <a:pt x="226" y="156"/>
                      </a:lnTo>
                      <a:lnTo>
                        <a:pt x="222" y="160"/>
                      </a:lnTo>
                      <a:lnTo>
                        <a:pt x="226" y="165"/>
                      </a:lnTo>
                      <a:lnTo>
                        <a:pt x="225" y="176"/>
                      </a:lnTo>
                      <a:lnTo>
                        <a:pt x="219" y="178"/>
                      </a:lnTo>
                      <a:lnTo>
                        <a:pt x="219" y="189"/>
                      </a:lnTo>
                      <a:lnTo>
                        <a:pt x="218" y="201"/>
                      </a:lnTo>
                      <a:lnTo>
                        <a:pt x="219" y="214"/>
                      </a:lnTo>
                      <a:lnTo>
                        <a:pt x="224" y="226"/>
                      </a:lnTo>
                      <a:lnTo>
                        <a:pt x="224" y="235"/>
                      </a:lnTo>
                      <a:lnTo>
                        <a:pt x="216" y="255"/>
                      </a:lnTo>
                      <a:lnTo>
                        <a:pt x="218" y="267"/>
                      </a:lnTo>
                      <a:lnTo>
                        <a:pt x="222" y="273"/>
                      </a:lnTo>
                      <a:lnTo>
                        <a:pt x="226" y="313"/>
                      </a:lnTo>
                      <a:lnTo>
                        <a:pt x="230" y="331"/>
                      </a:lnTo>
                      <a:lnTo>
                        <a:pt x="234" y="341"/>
                      </a:lnTo>
                      <a:lnTo>
                        <a:pt x="242" y="353"/>
                      </a:lnTo>
                      <a:lnTo>
                        <a:pt x="250" y="373"/>
                      </a:lnTo>
                      <a:lnTo>
                        <a:pt x="253" y="382"/>
                      </a:lnTo>
                      <a:lnTo>
                        <a:pt x="254" y="394"/>
                      </a:lnTo>
                      <a:lnTo>
                        <a:pt x="278" y="426"/>
                      </a:lnTo>
                      <a:lnTo>
                        <a:pt x="288" y="436"/>
                      </a:lnTo>
                      <a:lnTo>
                        <a:pt x="296" y="439"/>
                      </a:lnTo>
                      <a:lnTo>
                        <a:pt x="306" y="450"/>
                      </a:lnTo>
                      <a:lnTo>
                        <a:pt x="322" y="464"/>
                      </a:lnTo>
                      <a:lnTo>
                        <a:pt x="327" y="463"/>
                      </a:lnTo>
                      <a:lnTo>
                        <a:pt x="338" y="472"/>
                      </a:lnTo>
                      <a:lnTo>
                        <a:pt x="332" y="475"/>
                      </a:lnTo>
                      <a:lnTo>
                        <a:pt x="332" y="485"/>
                      </a:lnTo>
                      <a:lnTo>
                        <a:pt x="322" y="490"/>
                      </a:lnTo>
                      <a:lnTo>
                        <a:pt x="301" y="486"/>
                      </a:lnTo>
                      <a:lnTo>
                        <a:pt x="296" y="491"/>
                      </a:lnTo>
                      <a:lnTo>
                        <a:pt x="320" y="498"/>
                      </a:lnTo>
                      <a:lnTo>
                        <a:pt x="311" y="499"/>
                      </a:lnTo>
                      <a:lnTo>
                        <a:pt x="310" y="508"/>
                      </a:lnTo>
                      <a:lnTo>
                        <a:pt x="301" y="502"/>
                      </a:lnTo>
                      <a:lnTo>
                        <a:pt x="286" y="486"/>
                      </a:lnTo>
                      <a:lnTo>
                        <a:pt x="281" y="482"/>
                      </a:lnTo>
                      <a:lnTo>
                        <a:pt x="284" y="470"/>
                      </a:lnTo>
                      <a:lnTo>
                        <a:pt x="274" y="475"/>
                      </a:lnTo>
                      <a:lnTo>
                        <a:pt x="265" y="475"/>
                      </a:lnTo>
                      <a:lnTo>
                        <a:pt x="261" y="481"/>
                      </a:lnTo>
                      <a:lnTo>
                        <a:pt x="262" y="487"/>
                      </a:lnTo>
                      <a:lnTo>
                        <a:pt x="268" y="491"/>
                      </a:lnTo>
                      <a:lnTo>
                        <a:pt x="273" y="487"/>
                      </a:lnTo>
                      <a:lnTo>
                        <a:pt x="275" y="498"/>
                      </a:lnTo>
                      <a:lnTo>
                        <a:pt x="261" y="499"/>
                      </a:lnTo>
                      <a:lnTo>
                        <a:pt x="251" y="491"/>
                      </a:lnTo>
                      <a:lnTo>
                        <a:pt x="246" y="491"/>
                      </a:lnTo>
                      <a:lnTo>
                        <a:pt x="248" y="498"/>
                      </a:lnTo>
                      <a:lnTo>
                        <a:pt x="243" y="495"/>
                      </a:lnTo>
                      <a:lnTo>
                        <a:pt x="237" y="481"/>
                      </a:lnTo>
                      <a:lnTo>
                        <a:pt x="229" y="482"/>
                      </a:lnTo>
                      <a:lnTo>
                        <a:pt x="220" y="476"/>
                      </a:lnTo>
                      <a:lnTo>
                        <a:pt x="216" y="487"/>
                      </a:lnTo>
                      <a:lnTo>
                        <a:pt x="213" y="483"/>
                      </a:lnTo>
                      <a:lnTo>
                        <a:pt x="210" y="488"/>
                      </a:lnTo>
                      <a:lnTo>
                        <a:pt x="209" y="499"/>
                      </a:lnTo>
                      <a:lnTo>
                        <a:pt x="204" y="499"/>
                      </a:lnTo>
                      <a:lnTo>
                        <a:pt x="182" y="480"/>
                      </a:lnTo>
                      <a:lnTo>
                        <a:pt x="178" y="471"/>
                      </a:lnTo>
                      <a:lnTo>
                        <a:pt x="191" y="471"/>
                      </a:lnTo>
                      <a:lnTo>
                        <a:pt x="189" y="466"/>
                      </a:lnTo>
                      <a:lnTo>
                        <a:pt x="173" y="465"/>
                      </a:lnTo>
                      <a:lnTo>
                        <a:pt x="151" y="472"/>
                      </a:lnTo>
                      <a:lnTo>
                        <a:pt x="144" y="470"/>
                      </a:lnTo>
                      <a:lnTo>
                        <a:pt x="139" y="461"/>
                      </a:lnTo>
                      <a:lnTo>
                        <a:pt x="134" y="465"/>
                      </a:lnTo>
                      <a:lnTo>
                        <a:pt x="127" y="461"/>
                      </a:lnTo>
                      <a:lnTo>
                        <a:pt x="125" y="458"/>
                      </a:lnTo>
                      <a:lnTo>
                        <a:pt x="124" y="449"/>
                      </a:lnTo>
                      <a:lnTo>
                        <a:pt x="125" y="438"/>
                      </a:lnTo>
                      <a:lnTo>
                        <a:pt x="125" y="431"/>
                      </a:lnTo>
                      <a:lnTo>
                        <a:pt x="122" y="423"/>
                      </a:lnTo>
                      <a:lnTo>
                        <a:pt x="124" y="421"/>
                      </a:lnTo>
                      <a:lnTo>
                        <a:pt x="137" y="427"/>
                      </a:lnTo>
                      <a:lnTo>
                        <a:pt x="139" y="422"/>
                      </a:lnTo>
                      <a:lnTo>
                        <a:pt x="135" y="413"/>
                      </a:lnTo>
                      <a:lnTo>
                        <a:pt x="144" y="418"/>
                      </a:lnTo>
                      <a:lnTo>
                        <a:pt x="156" y="416"/>
                      </a:lnTo>
                      <a:lnTo>
                        <a:pt x="157" y="412"/>
                      </a:lnTo>
                      <a:lnTo>
                        <a:pt x="145" y="410"/>
                      </a:lnTo>
                      <a:lnTo>
                        <a:pt x="150" y="404"/>
                      </a:lnTo>
                      <a:lnTo>
                        <a:pt x="143" y="400"/>
                      </a:lnTo>
                      <a:lnTo>
                        <a:pt x="124" y="397"/>
                      </a:lnTo>
                      <a:lnTo>
                        <a:pt x="116" y="388"/>
                      </a:lnTo>
                      <a:lnTo>
                        <a:pt x="116" y="380"/>
                      </a:lnTo>
                      <a:lnTo>
                        <a:pt x="119" y="382"/>
                      </a:lnTo>
                      <a:lnTo>
                        <a:pt x="121" y="372"/>
                      </a:lnTo>
                      <a:lnTo>
                        <a:pt x="138" y="348"/>
                      </a:lnTo>
                      <a:lnTo>
                        <a:pt x="124" y="357"/>
                      </a:lnTo>
                      <a:lnTo>
                        <a:pt x="116" y="373"/>
                      </a:lnTo>
                      <a:lnTo>
                        <a:pt x="109" y="380"/>
                      </a:lnTo>
                      <a:lnTo>
                        <a:pt x="109" y="364"/>
                      </a:lnTo>
                      <a:lnTo>
                        <a:pt x="107" y="356"/>
                      </a:lnTo>
                      <a:lnTo>
                        <a:pt x="107" y="345"/>
                      </a:lnTo>
                      <a:lnTo>
                        <a:pt x="109" y="336"/>
                      </a:lnTo>
                      <a:lnTo>
                        <a:pt x="97" y="348"/>
                      </a:lnTo>
                      <a:lnTo>
                        <a:pt x="90" y="342"/>
                      </a:lnTo>
                      <a:lnTo>
                        <a:pt x="86" y="352"/>
                      </a:lnTo>
                      <a:lnTo>
                        <a:pt x="80" y="348"/>
                      </a:lnTo>
                      <a:lnTo>
                        <a:pt x="76" y="353"/>
                      </a:lnTo>
                      <a:lnTo>
                        <a:pt x="73" y="341"/>
                      </a:lnTo>
                      <a:lnTo>
                        <a:pt x="73" y="325"/>
                      </a:lnTo>
                      <a:lnTo>
                        <a:pt x="65" y="319"/>
                      </a:lnTo>
                      <a:lnTo>
                        <a:pt x="57" y="335"/>
                      </a:lnTo>
                      <a:lnTo>
                        <a:pt x="55" y="346"/>
                      </a:lnTo>
                      <a:lnTo>
                        <a:pt x="51" y="331"/>
                      </a:lnTo>
                      <a:lnTo>
                        <a:pt x="46" y="336"/>
                      </a:lnTo>
                      <a:lnTo>
                        <a:pt x="44" y="347"/>
                      </a:lnTo>
                      <a:lnTo>
                        <a:pt x="32" y="347"/>
                      </a:lnTo>
                      <a:lnTo>
                        <a:pt x="26" y="346"/>
                      </a:lnTo>
                      <a:lnTo>
                        <a:pt x="22" y="341"/>
                      </a:lnTo>
                      <a:lnTo>
                        <a:pt x="16" y="340"/>
                      </a:lnTo>
                      <a:lnTo>
                        <a:pt x="10" y="330"/>
                      </a:lnTo>
                      <a:lnTo>
                        <a:pt x="3" y="309"/>
                      </a:lnTo>
                      <a:lnTo>
                        <a:pt x="1" y="294"/>
                      </a:lnTo>
                      <a:lnTo>
                        <a:pt x="0" y="280"/>
                      </a:lnTo>
                      <a:lnTo>
                        <a:pt x="3" y="269"/>
                      </a:lnTo>
                      <a:lnTo>
                        <a:pt x="3" y="255"/>
                      </a:lnTo>
                      <a:lnTo>
                        <a:pt x="6" y="246"/>
                      </a:lnTo>
                      <a:lnTo>
                        <a:pt x="21" y="234"/>
                      </a:lnTo>
                      <a:lnTo>
                        <a:pt x="27" y="242"/>
                      </a:lnTo>
                      <a:lnTo>
                        <a:pt x="33" y="235"/>
                      </a:lnTo>
                      <a:lnTo>
                        <a:pt x="43" y="234"/>
                      </a:lnTo>
                      <a:lnTo>
                        <a:pt x="42" y="244"/>
                      </a:lnTo>
                      <a:lnTo>
                        <a:pt x="48" y="249"/>
                      </a:lnTo>
                      <a:lnTo>
                        <a:pt x="52" y="240"/>
                      </a:lnTo>
                      <a:lnTo>
                        <a:pt x="53" y="230"/>
                      </a:lnTo>
                      <a:lnTo>
                        <a:pt x="57" y="228"/>
                      </a:lnTo>
                      <a:lnTo>
                        <a:pt x="58" y="206"/>
                      </a:lnTo>
                      <a:lnTo>
                        <a:pt x="64" y="206"/>
                      </a:lnTo>
                      <a:lnTo>
                        <a:pt x="65" y="199"/>
                      </a:lnTo>
                      <a:lnTo>
                        <a:pt x="62" y="189"/>
                      </a:lnTo>
                      <a:lnTo>
                        <a:pt x="70" y="186"/>
                      </a:lnTo>
                      <a:lnTo>
                        <a:pt x="70" y="174"/>
                      </a:lnTo>
                      <a:lnTo>
                        <a:pt x="74" y="171"/>
                      </a:lnTo>
                      <a:lnTo>
                        <a:pt x="79" y="162"/>
                      </a:lnTo>
                      <a:lnTo>
                        <a:pt x="85" y="156"/>
                      </a:lnTo>
                      <a:lnTo>
                        <a:pt x="86" y="149"/>
                      </a:lnTo>
                      <a:lnTo>
                        <a:pt x="75" y="158"/>
                      </a:lnTo>
                      <a:lnTo>
                        <a:pt x="71" y="152"/>
                      </a:lnTo>
                      <a:lnTo>
                        <a:pt x="76" y="140"/>
                      </a:lnTo>
                      <a:lnTo>
                        <a:pt x="68" y="141"/>
                      </a:lnTo>
                      <a:lnTo>
                        <a:pt x="52" y="126"/>
                      </a:lnTo>
                      <a:lnTo>
                        <a:pt x="55" y="111"/>
                      </a:lnTo>
                      <a:lnTo>
                        <a:pt x="73" y="97"/>
                      </a:lnTo>
                      <a:lnTo>
                        <a:pt x="85" y="90"/>
                      </a:lnTo>
                      <a:lnTo>
                        <a:pt x="91" y="95"/>
                      </a:lnTo>
                      <a:lnTo>
                        <a:pt x="103" y="87"/>
                      </a:lnTo>
                      <a:lnTo>
                        <a:pt x="95" y="87"/>
                      </a:lnTo>
                      <a:lnTo>
                        <a:pt x="90" y="81"/>
                      </a:lnTo>
                      <a:lnTo>
                        <a:pt x="94" y="74"/>
                      </a:lnTo>
                      <a:lnTo>
                        <a:pt x="100" y="72"/>
                      </a:lnTo>
                      <a:lnTo>
                        <a:pt x="97" y="66"/>
                      </a:lnTo>
                      <a:lnTo>
                        <a:pt x="92" y="61"/>
                      </a:lnTo>
                      <a:lnTo>
                        <a:pt x="91" y="52"/>
                      </a:lnTo>
                      <a:lnTo>
                        <a:pt x="109" y="30"/>
                      </a:lnTo>
                      <a:lnTo>
                        <a:pt x="124" y="2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90" name="Freeform 125"/>
                <p:cNvSpPr>
                  <a:spLocks noChangeAspect="1"/>
                </p:cNvSpPr>
                <p:nvPr/>
              </p:nvSpPr>
              <p:spPr bwMode="gray">
                <a:xfrm>
                  <a:off x="3104" y="1129"/>
                  <a:ext cx="169" cy="159"/>
                </a:xfrm>
                <a:custGeom>
                  <a:avLst/>
                  <a:gdLst/>
                  <a:ahLst/>
                  <a:cxnLst>
                    <a:cxn ang="0">
                      <a:pos x="31" y="669"/>
                    </a:cxn>
                    <a:cxn ang="0">
                      <a:pos x="88" y="629"/>
                    </a:cxn>
                    <a:cxn ang="0">
                      <a:pos x="84" y="616"/>
                    </a:cxn>
                    <a:cxn ang="0">
                      <a:pos x="83" y="578"/>
                    </a:cxn>
                    <a:cxn ang="0">
                      <a:pos x="109" y="554"/>
                    </a:cxn>
                    <a:cxn ang="0">
                      <a:pos x="106" y="527"/>
                    </a:cxn>
                    <a:cxn ang="0">
                      <a:pos x="144" y="509"/>
                    </a:cxn>
                    <a:cxn ang="0">
                      <a:pos x="113" y="481"/>
                    </a:cxn>
                    <a:cxn ang="0">
                      <a:pos x="103" y="457"/>
                    </a:cxn>
                    <a:cxn ang="0">
                      <a:pos x="105" y="410"/>
                    </a:cxn>
                    <a:cxn ang="0">
                      <a:pos x="163" y="404"/>
                    </a:cxn>
                    <a:cxn ang="0">
                      <a:pos x="230" y="351"/>
                    </a:cxn>
                    <a:cxn ang="0">
                      <a:pos x="259" y="310"/>
                    </a:cxn>
                    <a:cxn ang="0">
                      <a:pos x="302" y="253"/>
                    </a:cxn>
                    <a:cxn ang="0">
                      <a:pos x="372" y="196"/>
                    </a:cxn>
                    <a:cxn ang="0">
                      <a:pos x="385" y="219"/>
                    </a:cxn>
                    <a:cxn ang="0">
                      <a:pos x="398" y="169"/>
                    </a:cxn>
                    <a:cxn ang="0">
                      <a:pos x="426" y="161"/>
                    </a:cxn>
                    <a:cxn ang="0">
                      <a:pos x="502" y="184"/>
                    </a:cxn>
                    <a:cxn ang="0">
                      <a:pos x="572" y="161"/>
                    </a:cxn>
                    <a:cxn ang="0">
                      <a:pos x="615" y="124"/>
                    </a:cxn>
                    <a:cxn ang="0">
                      <a:pos x="660" y="105"/>
                    </a:cxn>
                    <a:cxn ang="0">
                      <a:pos x="689" y="39"/>
                    </a:cxn>
                    <a:cxn ang="0">
                      <a:pos x="750" y="0"/>
                    </a:cxn>
                    <a:cxn ang="0">
                      <a:pos x="832" y="36"/>
                    </a:cxn>
                    <a:cxn ang="0">
                      <a:pos x="829" y="110"/>
                    </a:cxn>
                    <a:cxn ang="0">
                      <a:pos x="799" y="176"/>
                    </a:cxn>
                    <a:cxn ang="0">
                      <a:pos x="733" y="221"/>
                    </a:cxn>
                    <a:cxn ang="0">
                      <a:pos x="648" y="244"/>
                    </a:cxn>
                    <a:cxn ang="0">
                      <a:pos x="614" y="276"/>
                    </a:cxn>
                    <a:cxn ang="0">
                      <a:pos x="540" y="304"/>
                    </a:cxn>
                    <a:cxn ang="0">
                      <a:pos x="472" y="372"/>
                    </a:cxn>
                    <a:cxn ang="0">
                      <a:pos x="391" y="442"/>
                    </a:cxn>
                    <a:cxn ang="0">
                      <a:pos x="374" y="453"/>
                    </a:cxn>
                    <a:cxn ang="0">
                      <a:pos x="358" y="511"/>
                    </a:cxn>
                    <a:cxn ang="0">
                      <a:pos x="331" y="520"/>
                    </a:cxn>
                    <a:cxn ang="0">
                      <a:pos x="294" y="530"/>
                    </a:cxn>
                    <a:cxn ang="0">
                      <a:pos x="297" y="562"/>
                    </a:cxn>
                    <a:cxn ang="0">
                      <a:pos x="249" y="547"/>
                    </a:cxn>
                    <a:cxn ang="0">
                      <a:pos x="273" y="603"/>
                    </a:cxn>
                    <a:cxn ang="0">
                      <a:pos x="262" y="625"/>
                    </a:cxn>
                    <a:cxn ang="0">
                      <a:pos x="251" y="651"/>
                    </a:cxn>
                    <a:cxn ang="0">
                      <a:pos x="213" y="601"/>
                    </a:cxn>
                    <a:cxn ang="0">
                      <a:pos x="221" y="652"/>
                    </a:cxn>
                    <a:cxn ang="0">
                      <a:pos x="228" y="687"/>
                    </a:cxn>
                    <a:cxn ang="0">
                      <a:pos x="179" y="679"/>
                    </a:cxn>
                    <a:cxn ang="0">
                      <a:pos x="211" y="723"/>
                    </a:cxn>
                    <a:cxn ang="0">
                      <a:pos x="185" y="718"/>
                    </a:cxn>
                    <a:cxn ang="0">
                      <a:pos x="192" y="760"/>
                    </a:cxn>
                    <a:cxn ang="0">
                      <a:pos x="159" y="794"/>
                    </a:cxn>
                    <a:cxn ang="0">
                      <a:pos x="82" y="761"/>
                    </a:cxn>
                    <a:cxn ang="0">
                      <a:pos x="39" y="757"/>
                    </a:cxn>
                    <a:cxn ang="0">
                      <a:pos x="63" y="724"/>
                    </a:cxn>
                    <a:cxn ang="0">
                      <a:pos x="52" y="713"/>
                    </a:cxn>
                    <a:cxn ang="0">
                      <a:pos x="0" y="692"/>
                    </a:cxn>
                  </a:cxnLst>
                  <a:rect l="0" t="0" r="r" b="b"/>
                  <a:pathLst>
                    <a:path w="843" h="796">
                      <a:moveTo>
                        <a:pt x="0" y="692"/>
                      </a:moveTo>
                      <a:lnTo>
                        <a:pt x="0" y="687"/>
                      </a:lnTo>
                      <a:lnTo>
                        <a:pt x="4" y="692"/>
                      </a:lnTo>
                      <a:lnTo>
                        <a:pt x="17" y="689"/>
                      </a:lnTo>
                      <a:lnTo>
                        <a:pt x="31" y="669"/>
                      </a:lnTo>
                      <a:lnTo>
                        <a:pt x="60" y="659"/>
                      </a:lnTo>
                      <a:lnTo>
                        <a:pt x="55" y="653"/>
                      </a:lnTo>
                      <a:lnTo>
                        <a:pt x="60" y="636"/>
                      </a:lnTo>
                      <a:lnTo>
                        <a:pt x="77" y="621"/>
                      </a:lnTo>
                      <a:lnTo>
                        <a:pt x="88" y="629"/>
                      </a:lnTo>
                      <a:lnTo>
                        <a:pt x="101" y="631"/>
                      </a:lnTo>
                      <a:lnTo>
                        <a:pt x="116" y="641"/>
                      </a:lnTo>
                      <a:lnTo>
                        <a:pt x="133" y="644"/>
                      </a:lnTo>
                      <a:lnTo>
                        <a:pt x="124" y="631"/>
                      </a:lnTo>
                      <a:lnTo>
                        <a:pt x="84" y="616"/>
                      </a:lnTo>
                      <a:lnTo>
                        <a:pt x="77" y="604"/>
                      </a:lnTo>
                      <a:lnTo>
                        <a:pt x="86" y="606"/>
                      </a:lnTo>
                      <a:lnTo>
                        <a:pt x="103" y="604"/>
                      </a:lnTo>
                      <a:lnTo>
                        <a:pt x="108" y="593"/>
                      </a:lnTo>
                      <a:lnTo>
                        <a:pt x="83" y="578"/>
                      </a:lnTo>
                      <a:lnTo>
                        <a:pt x="86" y="572"/>
                      </a:lnTo>
                      <a:lnTo>
                        <a:pt x="120" y="570"/>
                      </a:lnTo>
                      <a:lnTo>
                        <a:pt x="127" y="565"/>
                      </a:lnTo>
                      <a:lnTo>
                        <a:pt x="121" y="556"/>
                      </a:lnTo>
                      <a:lnTo>
                        <a:pt x="109" y="554"/>
                      </a:lnTo>
                      <a:lnTo>
                        <a:pt x="103" y="545"/>
                      </a:lnTo>
                      <a:lnTo>
                        <a:pt x="98" y="536"/>
                      </a:lnTo>
                      <a:lnTo>
                        <a:pt x="98" y="523"/>
                      </a:lnTo>
                      <a:lnTo>
                        <a:pt x="100" y="519"/>
                      </a:lnTo>
                      <a:lnTo>
                        <a:pt x="106" y="527"/>
                      </a:lnTo>
                      <a:lnTo>
                        <a:pt x="129" y="513"/>
                      </a:lnTo>
                      <a:lnTo>
                        <a:pt x="151" y="519"/>
                      </a:lnTo>
                      <a:lnTo>
                        <a:pt x="163" y="511"/>
                      </a:lnTo>
                      <a:lnTo>
                        <a:pt x="152" y="513"/>
                      </a:lnTo>
                      <a:lnTo>
                        <a:pt x="144" y="509"/>
                      </a:lnTo>
                      <a:lnTo>
                        <a:pt x="138" y="496"/>
                      </a:lnTo>
                      <a:lnTo>
                        <a:pt x="127" y="493"/>
                      </a:lnTo>
                      <a:lnTo>
                        <a:pt x="108" y="498"/>
                      </a:lnTo>
                      <a:lnTo>
                        <a:pt x="105" y="490"/>
                      </a:lnTo>
                      <a:lnTo>
                        <a:pt x="113" y="481"/>
                      </a:lnTo>
                      <a:lnTo>
                        <a:pt x="122" y="455"/>
                      </a:lnTo>
                      <a:lnTo>
                        <a:pt x="117" y="457"/>
                      </a:lnTo>
                      <a:lnTo>
                        <a:pt x="116" y="452"/>
                      </a:lnTo>
                      <a:lnTo>
                        <a:pt x="113" y="443"/>
                      </a:lnTo>
                      <a:lnTo>
                        <a:pt x="103" y="457"/>
                      </a:lnTo>
                      <a:lnTo>
                        <a:pt x="103" y="442"/>
                      </a:lnTo>
                      <a:lnTo>
                        <a:pt x="97" y="437"/>
                      </a:lnTo>
                      <a:lnTo>
                        <a:pt x="103" y="426"/>
                      </a:lnTo>
                      <a:lnTo>
                        <a:pt x="100" y="421"/>
                      </a:lnTo>
                      <a:lnTo>
                        <a:pt x="105" y="410"/>
                      </a:lnTo>
                      <a:lnTo>
                        <a:pt x="124" y="410"/>
                      </a:lnTo>
                      <a:lnTo>
                        <a:pt x="124" y="426"/>
                      </a:lnTo>
                      <a:lnTo>
                        <a:pt x="131" y="431"/>
                      </a:lnTo>
                      <a:lnTo>
                        <a:pt x="153" y="418"/>
                      </a:lnTo>
                      <a:lnTo>
                        <a:pt x="163" y="404"/>
                      </a:lnTo>
                      <a:lnTo>
                        <a:pt x="165" y="387"/>
                      </a:lnTo>
                      <a:lnTo>
                        <a:pt x="184" y="378"/>
                      </a:lnTo>
                      <a:lnTo>
                        <a:pt x="208" y="383"/>
                      </a:lnTo>
                      <a:lnTo>
                        <a:pt x="229" y="362"/>
                      </a:lnTo>
                      <a:lnTo>
                        <a:pt x="230" y="351"/>
                      </a:lnTo>
                      <a:lnTo>
                        <a:pt x="226" y="340"/>
                      </a:lnTo>
                      <a:lnTo>
                        <a:pt x="237" y="332"/>
                      </a:lnTo>
                      <a:lnTo>
                        <a:pt x="234" y="320"/>
                      </a:lnTo>
                      <a:lnTo>
                        <a:pt x="249" y="308"/>
                      </a:lnTo>
                      <a:lnTo>
                        <a:pt x="259" y="310"/>
                      </a:lnTo>
                      <a:lnTo>
                        <a:pt x="269" y="304"/>
                      </a:lnTo>
                      <a:lnTo>
                        <a:pt x="265" y="298"/>
                      </a:lnTo>
                      <a:lnTo>
                        <a:pt x="271" y="277"/>
                      </a:lnTo>
                      <a:lnTo>
                        <a:pt x="278" y="269"/>
                      </a:lnTo>
                      <a:lnTo>
                        <a:pt x="302" y="253"/>
                      </a:lnTo>
                      <a:lnTo>
                        <a:pt x="334" y="240"/>
                      </a:lnTo>
                      <a:lnTo>
                        <a:pt x="341" y="233"/>
                      </a:lnTo>
                      <a:lnTo>
                        <a:pt x="343" y="222"/>
                      </a:lnTo>
                      <a:lnTo>
                        <a:pt x="348" y="211"/>
                      </a:lnTo>
                      <a:lnTo>
                        <a:pt x="372" y="196"/>
                      </a:lnTo>
                      <a:lnTo>
                        <a:pt x="383" y="201"/>
                      </a:lnTo>
                      <a:lnTo>
                        <a:pt x="377" y="212"/>
                      </a:lnTo>
                      <a:lnTo>
                        <a:pt x="371" y="229"/>
                      </a:lnTo>
                      <a:lnTo>
                        <a:pt x="380" y="232"/>
                      </a:lnTo>
                      <a:lnTo>
                        <a:pt x="385" y="219"/>
                      </a:lnTo>
                      <a:lnTo>
                        <a:pt x="404" y="212"/>
                      </a:lnTo>
                      <a:lnTo>
                        <a:pt x="409" y="201"/>
                      </a:lnTo>
                      <a:lnTo>
                        <a:pt x="401" y="195"/>
                      </a:lnTo>
                      <a:lnTo>
                        <a:pt x="398" y="184"/>
                      </a:lnTo>
                      <a:lnTo>
                        <a:pt x="398" y="169"/>
                      </a:lnTo>
                      <a:lnTo>
                        <a:pt x="404" y="170"/>
                      </a:lnTo>
                      <a:lnTo>
                        <a:pt x="407" y="162"/>
                      </a:lnTo>
                      <a:lnTo>
                        <a:pt x="402" y="157"/>
                      </a:lnTo>
                      <a:lnTo>
                        <a:pt x="423" y="152"/>
                      </a:lnTo>
                      <a:lnTo>
                        <a:pt x="426" y="161"/>
                      </a:lnTo>
                      <a:lnTo>
                        <a:pt x="470" y="165"/>
                      </a:lnTo>
                      <a:lnTo>
                        <a:pt x="470" y="185"/>
                      </a:lnTo>
                      <a:lnTo>
                        <a:pt x="481" y="190"/>
                      </a:lnTo>
                      <a:lnTo>
                        <a:pt x="488" y="178"/>
                      </a:lnTo>
                      <a:lnTo>
                        <a:pt x="502" y="184"/>
                      </a:lnTo>
                      <a:lnTo>
                        <a:pt x="546" y="152"/>
                      </a:lnTo>
                      <a:lnTo>
                        <a:pt x="557" y="152"/>
                      </a:lnTo>
                      <a:lnTo>
                        <a:pt x="560" y="161"/>
                      </a:lnTo>
                      <a:lnTo>
                        <a:pt x="562" y="162"/>
                      </a:lnTo>
                      <a:lnTo>
                        <a:pt x="572" y="161"/>
                      </a:lnTo>
                      <a:lnTo>
                        <a:pt x="577" y="154"/>
                      </a:lnTo>
                      <a:lnTo>
                        <a:pt x="583" y="156"/>
                      </a:lnTo>
                      <a:lnTo>
                        <a:pt x="588" y="147"/>
                      </a:lnTo>
                      <a:lnTo>
                        <a:pt x="595" y="146"/>
                      </a:lnTo>
                      <a:lnTo>
                        <a:pt x="615" y="124"/>
                      </a:lnTo>
                      <a:lnTo>
                        <a:pt x="633" y="124"/>
                      </a:lnTo>
                      <a:lnTo>
                        <a:pt x="638" y="118"/>
                      </a:lnTo>
                      <a:lnTo>
                        <a:pt x="643" y="102"/>
                      </a:lnTo>
                      <a:lnTo>
                        <a:pt x="653" y="109"/>
                      </a:lnTo>
                      <a:lnTo>
                        <a:pt x="660" y="105"/>
                      </a:lnTo>
                      <a:lnTo>
                        <a:pt x="667" y="97"/>
                      </a:lnTo>
                      <a:lnTo>
                        <a:pt x="663" y="70"/>
                      </a:lnTo>
                      <a:lnTo>
                        <a:pt x="668" y="56"/>
                      </a:lnTo>
                      <a:lnTo>
                        <a:pt x="680" y="51"/>
                      </a:lnTo>
                      <a:lnTo>
                        <a:pt x="689" y="39"/>
                      </a:lnTo>
                      <a:lnTo>
                        <a:pt x="697" y="39"/>
                      </a:lnTo>
                      <a:lnTo>
                        <a:pt x="708" y="25"/>
                      </a:lnTo>
                      <a:lnTo>
                        <a:pt x="713" y="14"/>
                      </a:lnTo>
                      <a:lnTo>
                        <a:pt x="726" y="20"/>
                      </a:lnTo>
                      <a:lnTo>
                        <a:pt x="750" y="0"/>
                      </a:lnTo>
                      <a:lnTo>
                        <a:pt x="782" y="1"/>
                      </a:lnTo>
                      <a:lnTo>
                        <a:pt x="812" y="12"/>
                      </a:lnTo>
                      <a:lnTo>
                        <a:pt x="820" y="20"/>
                      </a:lnTo>
                      <a:lnTo>
                        <a:pt x="825" y="29"/>
                      </a:lnTo>
                      <a:lnTo>
                        <a:pt x="832" y="36"/>
                      </a:lnTo>
                      <a:lnTo>
                        <a:pt x="831" y="46"/>
                      </a:lnTo>
                      <a:lnTo>
                        <a:pt x="842" y="76"/>
                      </a:lnTo>
                      <a:lnTo>
                        <a:pt x="842" y="87"/>
                      </a:lnTo>
                      <a:lnTo>
                        <a:pt x="834" y="93"/>
                      </a:lnTo>
                      <a:lnTo>
                        <a:pt x="829" y="110"/>
                      </a:lnTo>
                      <a:lnTo>
                        <a:pt x="843" y="111"/>
                      </a:lnTo>
                      <a:lnTo>
                        <a:pt x="841" y="119"/>
                      </a:lnTo>
                      <a:lnTo>
                        <a:pt x="829" y="127"/>
                      </a:lnTo>
                      <a:lnTo>
                        <a:pt x="819" y="141"/>
                      </a:lnTo>
                      <a:lnTo>
                        <a:pt x="799" y="176"/>
                      </a:lnTo>
                      <a:lnTo>
                        <a:pt x="807" y="189"/>
                      </a:lnTo>
                      <a:lnTo>
                        <a:pt x="789" y="180"/>
                      </a:lnTo>
                      <a:lnTo>
                        <a:pt x="781" y="180"/>
                      </a:lnTo>
                      <a:lnTo>
                        <a:pt x="772" y="184"/>
                      </a:lnTo>
                      <a:lnTo>
                        <a:pt x="733" y="221"/>
                      </a:lnTo>
                      <a:lnTo>
                        <a:pt x="712" y="229"/>
                      </a:lnTo>
                      <a:lnTo>
                        <a:pt x="702" y="229"/>
                      </a:lnTo>
                      <a:lnTo>
                        <a:pt x="680" y="240"/>
                      </a:lnTo>
                      <a:lnTo>
                        <a:pt x="669" y="238"/>
                      </a:lnTo>
                      <a:lnTo>
                        <a:pt x="648" y="244"/>
                      </a:lnTo>
                      <a:lnTo>
                        <a:pt x="641" y="251"/>
                      </a:lnTo>
                      <a:lnTo>
                        <a:pt x="638" y="261"/>
                      </a:lnTo>
                      <a:lnTo>
                        <a:pt x="628" y="271"/>
                      </a:lnTo>
                      <a:lnTo>
                        <a:pt x="624" y="260"/>
                      </a:lnTo>
                      <a:lnTo>
                        <a:pt x="614" y="276"/>
                      </a:lnTo>
                      <a:lnTo>
                        <a:pt x="558" y="310"/>
                      </a:lnTo>
                      <a:lnTo>
                        <a:pt x="552" y="309"/>
                      </a:lnTo>
                      <a:lnTo>
                        <a:pt x="545" y="289"/>
                      </a:lnTo>
                      <a:lnTo>
                        <a:pt x="539" y="294"/>
                      </a:lnTo>
                      <a:lnTo>
                        <a:pt x="540" y="304"/>
                      </a:lnTo>
                      <a:lnTo>
                        <a:pt x="538" y="308"/>
                      </a:lnTo>
                      <a:lnTo>
                        <a:pt x="534" y="318"/>
                      </a:lnTo>
                      <a:lnTo>
                        <a:pt x="506" y="350"/>
                      </a:lnTo>
                      <a:lnTo>
                        <a:pt x="481" y="356"/>
                      </a:lnTo>
                      <a:lnTo>
                        <a:pt x="472" y="372"/>
                      </a:lnTo>
                      <a:lnTo>
                        <a:pt x="469" y="363"/>
                      </a:lnTo>
                      <a:lnTo>
                        <a:pt x="449" y="398"/>
                      </a:lnTo>
                      <a:lnTo>
                        <a:pt x="422" y="431"/>
                      </a:lnTo>
                      <a:lnTo>
                        <a:pt x="395" y="436"/>
                      </a:lnTo>
                      <a:lnTo>
                        <a:pt x="391" y="442"/>
                      </a:lnTo>
                      <a:lnTo>
                        <a:pt x="389" y="434"/>
                      </a:lnTo>
                      <a:lnTo>
                        <a:pt x="378" y="436"/>
                      </a:lnTo>
                      <a:lnTo>
                        <a:pt x="373" y="430"/>
                      </a:lnTo>
                      <a:lnTo>
                        <a:pt x="367" y="445"/>
                      </a:lnTo>
                      <a:lnTo>
                        <a:pt x="374" y="453"/>
                      </a:lnTo>
                      <a:lnTo>
                        <a:pt x="383" y="454"/>
                      </a:lnTo>
                      <a:lnTo>
                        <a:pt x="385" y="465"/>
                      </a:lnTo>
                      <a:lnTo>
                        <a:pt x="359" y="491"/>
                      </a:lnTo>
                      <a:lnTo>
                        <a:pt x="362" y="501"/>
                      </a:lnTo>
                      <a:lnTo>
                        <a:pt x="358" y="511"/>
                      </a:lnTo>
                      <a:lnTo>
                        <a:pt x="340" y="514"/>
                      </a:lnTo>
                      <a:lnTo>
                        <a:pt x="331" y="504"/>
                      </a:lnTo>
                      <a:lnTo>
                        <a:pt x="316" y="498"/>
                      </a:lnTo>
                      <a:lnTo>
                        <a:pt x="319" y="506"/>
                      </a:lnTo>
                      <a:lnTo>
                        <a:pt x="331" y="520"/>
                      </a:lnTo>
                      <a:lnTo>
                        <a:pt x="341" y="543"/>
                      </a:lnTo>
                      <a:lnTo>
                        <a:pt x="304" y="517"/>
                      </a:lnTo>
                      <a:lnTo>
                        <a:pt x="294" y="520"/>
                      </a:lnTo>
                      <a:lnTo>
                        <a:pt x="296" y="524"/>
                      </a:lnTo>
                      <a:lnTo>
                        <a:pt x="294" y="530"/>
                      </a:lnTo>
                      <a:lnTo>
                        <a:pt x="299" y="544"/>
                      </a:lnTo>
                      <a:lnTo>
                        <a:pt x="304" y="549"/>
                      </a:lnTo>
                      <a:lnTo>
                        <a:pt x="293" y="541"/>
                      </a:lnTo>
                      <a:lnTo>
                        <a:pt x="291" y="547"/>
                      </a:lnTo>
                      <a:lnTo>
                        <a:pt x="297" y="562"/>
                      </a:lnTo>
                      <a:lnTo>
                        <a:pt x="293" y="570"/>
                      </a:lnTo>
                      <a:lnTo>
                        <a:pt x="285" y="571"/>
                      </a:lnTo>
                      <a:lnTo>
                        <a:pt x="280" y="561"/>
                      </a:lnTo>
                      <a:lnTo>
                        <a:pt x="251" y="538"/>
                      </a:lnTo>
                      <a:lnTo>
                        <a:pt x="249" y="547"/>
                      </a:lnTo>
                      <a:lnTo>
                        <a:pt x="262" y="561"/>
                      </a:lnTo>
                      <a:lnTo>
                        <a:pt x="270" y="574"/>
                      </a:lnTo>
                      <a:lnTo>
                        <a:pt x="278" y="593"/>
                      </a:lnTo>
                      <a:lnTo>
                        <a:pt x="278" y="604"/>
                      </a:lnTo>
                      <a:lnTo>
                        <a:pt x="273" y="603"/>
                      </a:lnTo>
                      <a:lnTo>
                        <a:pt x="271" y="610"/>
                      </a:lnTo>
                      <a:lnTo>
                        <a:pt x="270" y="620"/>
                      </a:lnTo>
                      <a:lnTo>
                        <a:pt x="264" y="613"/>
                      </a:lnTo>
                      <a:lnTo>
                        <a:pt x="261" y="613"/>
                      </a:lnTo>
                      <a:lnTo>
                        <a:pt x="262" y="625"/>
                      </a:lnTo>
                      <a:lnTo>
                        <a:pt x="265" y="629"/>
                      </a:lnTo>
                      <a:lnTo>
                        <a:pt x="260" y="633"/>
                      </a:lnTo>
                      <a:lnTo>
                        <a:pt x="251" y="625"/>
                      </a:lnTo>
                      <a:lnTo>
                        <a:pt x="249" y="636"/>
                      </a:lnTo>
                      <a:lnTo>
                        <a:pt x="251" y="651"/>
                      </a:lnTo>
                      <a:lnTo>
                        <a:pt x="244" y="653"/>
                      </a:lnTo>
                      <a:lnTo>
                        <a:pt x="239" y="644"/>
                      </a:lnTo>
                      <a:lnTo>
                        <a:pt x="232" y="643"/>
                      </a:lnTo>
                      <a:lnTo>
                        <a:pt x="228" y="630"/>
                      </a:lnTo>
                      <a:lnTo>
                        <a:pt x="213" y="601"/>
                      </a:lnTo>
                      <a:lnTo>
                        <a:pt x="207" y="621"/>
                      </a:lnTo>
                      <a:lnTo>
                        <a:pt x="210" y="633"/>
                      </a:lnTo>
                      <a:lnTo>
                        <a:pt x="197" y="640"/>
                      </a:lnTo>
                      <a:lnTo>
                        <a:pt x="213" y="646"/>
                      </a:lnTo>
                      <a:lnTo>
                        <a:pt x="221" y="652"/>
                      </a:lnTo>
                      <a:lnTo>
                        <a:pt x="221" y="663"/>
                      </a:lnTo>
                      <a:lnTo>
                        <a:pt x="230" y="668"/>
                      </a:lnTo>
                      <a:lnTo>
                        <a:pt x="226" y="671"/>
                      </a:lnTo>
                      <a:lnTo>
                        <a:pt x="228" y="678"/>
                      </a:lnTo>
                      <a:lnTo>
                        <a:pt x="228" y="687"/>
                      </a:lnTo>
                      <a:lnTo>
                        <a:pt x="226" y="700"/>
                      </a:lnTo>
                      <a:lnTo>
                        <a:pt x="216" y="701"/>
                      </a:lnTo>
                      <a:lnTo>
                        <a:pt x="211" y="686"/>
                      </a:lnTo>
                      <a:lnTo>
                        <a:pt x="205" y="684"/>
                      </a:lnTo>
                      <a:lnTo>
                        <a:pt x="179" y="679"/>
                      </a:lnTo>
                      <a:lnTo>
                        <a:pt x="170" y="681"/>
                      </a:lnTo>
                      <a:lnTo>
                        <a:pt x="179" y="689"/>
                      </a:lnTo>
                      <a:lnTo>
                        <a:pt x="194" y="691"/>
                      </a:lnTo>
                      <a:lnTo>
                        <a:pt x="207" y="712"/>
                      </a:lnTo>
                      <a:lnTo>
                        <a:pt x="211" y="723"/>
                      </a:lnTo>
                      <a:lnTo>
                        <a:pt x="207" y="730"/>
                      </a:lnTo>
                      <a:lnTo>
                        <a:pt x="202" y="733"/>
                      </a:lnTo>
                      <a:lnTo>
                        <a:pt x="200" y="739"/>
                      </a:lnTo>
                      <a:lnTo>
                        <a:pt x="190" y="730"/>
                      </a:lnTo>
                      <a:lnTo>
                        <a:pt x="185" y="718"/>
                      </a:lnTo>
                      <a:lnTo>
                        <a:pt x="174" y="714"/>
                      </a:lnTo>
                      <a:lnTo>
                        <a:pt x="179" y="732"/>
                      </a:lnTo>
                      <a:lnTo>
                        <a:pt x="184" y="744"/>
                      </a:lnTo>
                      <a:lnTo>
                        <a:pt x="191" y="751"/>
                      </a:lnTo>
                      <a:lnTo>
                        <a:pt x="192" y="760"/>
                      </a:lnTo>
                      <a:lnTo>
                        <a:pt x="185" y="769"/>
                      </a:lnTo>
                      <a:lnTo>
                        <a:pt x="180" y="781"/>
                      </a:lnTo>
                      <a:lnTo>
                        <a:pt x="174" y="782"/>
                      </a:lnTo>
                      <a:lnTo>
                        <a:pt x="167" y="796"/>
                      </a:lnTo>
                      <a:lnTo>
                        <a:pt x="159" y="794"/>
                      </a:lnTo>
                      <a:lnTo>
                        <a:pt x="152" y="788"/>
                      </a:lnTo>
                      <a:lnTo>
                        <a:pt x="133" y="789"/>
                      </a:lnTo>
                      <a:lnTo>
                        <a:pt x="115" y="777"/>
                      </a:lnTo>
                      <a:lnTo>
                        <a:pt x="97" y="776"/>
                      </a:lnTo>
                      <a:lnTo>
                        <a:pt x="82" y="761"/>
                      </a:lnTo>
                      <a:lnTo>
                        <a:pt x="61" y="764"/>
                      </a:lnTo>
                      <a:lnTo>
                        <a:pt x="39" y="777"/>
                      </a:lnTo>
                      <a:lnTo>
                        <a:pt x="24" y="776"/>
                      </a:lnTo>
                      <a:lnTo>
                        <a:pt x="35" y="766"/>
                      </a:lnTo>
                      <a:lnTo>
                        <a:pt x="39" y="757"/>
                      </a:lnTo>
                      <a:lnTo>
                        <a:pt x="33" y="757"/>
                      </a:lnTo>
                      <a:lnTo>
                        <a:pt x="34" y="745"/>
                      </a:lnTo>
                      <a:lnTo>
                        <a:pt x="39" y="738"/>
                      </a:lnTo>
                      <a:lnTo>
                        <a:pt x="56" y="723"/>
                      </a:lnTo>
                      <a:lnTo>
                        <a:pt x="63" y="724"/>
                      </a:lnTo>
                      <a:lnTo>
                        <a:pt x="78" y="713"/>
                      </a:lnTo>
                      <a:lnTo>
                        <a:pt x="77" y="711"/>
                      </a:lnTo>
                      <a:lnTo>
                        <a:pt x="68" y="703"/>
                      </a:lnTo>
                      <a:lnTo>
                        <a:pt x="63" y="711"/>
                      </a:lnTo>
                      <a:lnTo>
                        <a:pt x="52" y="713"/>
                      </a:lnTo>
                      <a:lnTo>
                        <a:pt x="40" y="727"/>
                      </a:lnTo>
                      <a:lnTo>
                        <a:pt x="18" y="724"/>
                      </a:lnTo>
                      <a:lnTo>
                        <a:pt x="17" y="714"/>
                      </a:lnTo>
                      <a:lnTo>
                        <a:pt x="4" y="706"/>
                      </a:lnTo>
                      <a:lnTo>
                        <a:pt x="0" y="6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91" name="Freeform 126"/>
                <p:cNvSpPr>
                  <a:spLocks noChangeAspect="1"/>
                </p:cNvSpPr>
                <p:nvPr/>
              </p:nvSpPr>
              <p:spPr bwMode="gray">
                <a:xfrm>
                  <a:off x="3090" y="1355"/>
                  <a:ext cx="9" cy="1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13" y="0"/>
                    </a:cxn>
                    <a:cxn ang="0">
                      <a:pos x="23" y="5"/>
                    </a:cxn>
                    <a:cxn ang="0">
                      <a:pos x="33" y="16"/>
                    </a:cxn>
                    <a:cxn ang="0">
                      <a:pos x="35" y="10"/>
                    </a:cxn>
                    <a:cxn ang="0">
                      <a:pos x="47" y="30"/>
                    </a:cxn>
                    <a:cxn ang="0">
                      <a:pos x="48" y="40"/>
                    </a:cxn>
                    <a:cxn ang="0">
                      <a:pos x="47" y="53"/>
                    </a:cxn>
                    <a:cxn ang="0">
                      <a:pos x="44" y="57"/>
                    </a:cxn>
                    <a:cxn ang="0">
                      <a:pos x="45" y="68"/>
                    </a:cxn>
                    <a:cxn ang="0">
                      <a:pos x="48" y="78"/>
                    </a:cxn>
                    <a:cxn ang="0">
                      <a:pos x="44" y="81"/>
                    </a:cxn>
                    <a:cxn ang="0">
                      <a:pos x="38" y="59"/>
                    </a:cxn>
                    <a:cxn ang="0">
                      <a:pos x="31" y="46"/>
                    </a:cxn>
                    <a:cxn ang="0">
                      <a:pos x="24" y="27"/>
                    </a:cxn>
                    <a:cxn ang="0">
                      <a:pos x="4" y="1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8" h="81">
                      <a:moveTo>
                        <a:pt x="0" y="11"/>
                      </a:move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23" y="5"/>
                      </a:lnTo>
                      <a:lnTo>
                        <a:pt x="33" y="16"/>
                      </a:lnTo>
                      <a:lnTo>
                        <a:pt x="35" y="10"/>
                      </a:lnTo>
                      <a:lnTo>
                        <a:pt x="47" y="30"/>
                      </a:lnTo>
                      <a:lnTo>
                        <a:pt x="48" y="40"/>
                      </a:lnTo>
                      <a:lnTo>
                        <a:pt x="47" y="53"/>
                      </a:lnTo>
                      <a:lnTo>
                        <a:pt x="44" y="57"/>
                      </a:lnTo>
                      <a:lnTo>
                        <a:pt x="45" y="68"/>
                      </a:lnTo>
                      <a:lnTo>
                        <a:pt x="48" y="78"/>
                      </a:lnTo>
                      <a:lnTo>
                        <a:pt x="44" y="81"/>
                      </a:lnTo>
                      <a:lnTo>
                        <a:pt x="38" y="59"/>
                      </a:lnTo>
                      <a:lnTo>
                        <a:pt x="31" y="46"/>
                      </a:lnTo>
                      <a:lnTo>
                        <a:pt x="24" y="27"/>
                      </a:lnTo>
                      <a:lnTo>
                        <a:pt x="4" y="1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92" name="Freeform 127"/>
                <p:cNvSpPr>
                  <a:spLocks noChangeAspect="1"/>
                </p:cNvSpPr>
                <p:nvPr/>
              </p:nvSpPr>
              <p:spPr bwMode="gray">
                <a:xfrm>
                  <a:off x="4042" y="1314"/>
                  <a:ext cx="17" cy="13"/>
                </a:xfrm>
                <a:custGeom>
                  <a:avLst/>
                  <a:gdLst/>
                  <a:ahLst/>
                  <a:cxnLst>
                    <a:cxn ang="0">
                      <a:pos x="44" y="7"/>
                    </a:cxn>
                    <a:cxn ang="0">
                      <a:pos x="57" y="9"/>
                    </a:cxn>
                    <a:cxn ang="0">
                      <a:pos x="84" y="4"/>
                    </a:cxn>
                    <a:cxn ang="0">
                      <a:pos x="85" y="7"/>
                    </a:cxn>
                    <a:cxn ang="0">
                      <a:pos x="84" y="14"/>
                    </a:cxn>
                    <a:cxn ang="0">
                      <a:pos x="79" y="27"/>
                    </a:cxn>
                    <a:cxn ang="0">
                      <a:pos x="76" y="37"/>
                    </a:cxn>
                    <a:cxn ang="0">
                      <a:pos x="71" y="45"/>
                    </a:cxn>
                    <a:cxn ang="0">
                      <a:pos x="70" y="40"/>
                    </a:cxn>
                    <a:cxn ang="0">
                      <a:pos x="70" y="26"/>
                    </a:cxn>
                    <a:cxn ang="0">
                      <a:pos x="62" y="51"/>
                    </a:cxn>
                    <a:cxn ang="0">
                      <a:pos x="54" y="50"/>
                    </a:cxn>
                    <a:cxn ang="0">
                      <a:pos x="44" y="42"/>
                    </a:cxn>
                    <a:cxn ang="0">
                      <a:pos x="36" y="52"/>
                    </a:cxn>
                    <a:cxn ang="0">
                      <a:pos x="20" y="51"/>
                    </a:cxn>
                    <a:cxn ang="0">
                      <a:pos x="17" y="57"/>
                    </a:cxn>
                    <a:cxn ang="0">
                      <a:pos x="13" y="61"/>
                    </a:cxn>
                    <a:cxn ang="0">
                      <a:pos x="0" y="46"/>
                    </a:cxn>
                    <a:cxn ang="0">
                      <a:pos x="4" y="40"/>
                    </a:cxn>
                    <a:cxn ang="0">
                      <a:pos x="11" y="37"/>
                    </a:cxn>
                    <a:cxn ang="0">
                      <a:pos x="10" y="29"/>
                    </a:cxn>
                    <a:cxn ang="0">
                      <a:pos x="13" y="23"/>
                    </a:cxn>
                    <a:cxn ang="0">
                      <a:pos x="19" y="20"/>
                    </a:cxn>
                    <a:cxn ang="0">
                      <a:pos x="19" y="14"/>
                    </a:cxn>
                    <a:cxn ang="0">
                      <a:pos x="16" y="4"/>
                    </a:cxn>
                    <a:cxn ang="0">
                      <a:pos x="25" y="0"/>
                    </a:cxn>
                    <a:cxn ang="0">
                      <a:pos x="41" y="2"/>
                    </a:cxn>
                    <a:cxn ang="0">
                      <a:pos x="44" y="3"/>
                    </a:cxn>
                    <a:cxn ang="0">
                      <a:pos x="44" y="7"/>
                    </a:cxn>
                  </a:cxnLst>
                  <a:rect l="0" t="0" r="r" b="b"/>
                  <a:pathLst>
                    <a:path w="85" h="61">
                      <a:moveTo>
                        <a:pt x="44" y="7"/>
                      </a:moveTo>
                      <a:lnTo>
                        <a:pt x="57" y="9"/>
                      </a:lnTo>
                      <a:lnTo>
                        <a:pt x="84" y="4"/>
                      </a:lnTo>
                      <a:lnTo>
                        <a:pt x="85" y="7"/>
                      </a:lnTo>
                      <a:lnTo>
                        <a:pt x="84" y="14"/>
                      </a:lnTo>
                      <a:lnTo>
                        <a:pt x="79" y="27"/>
                      </a:lnTo>
                      <a:lnTo>
                        <a:pt x="76" y="37"/>
                      </a:lnTo>
                      <a:lnTo>
                        <a:pt x="71" y="45"/>
                      </a:lnTo>
                      <a:lnTo>
                        <a:pt x="70" y="40"/>
                      </a:lnTo>
                      <a:lnTo>
                        <a:pt x="70" y="26"/>
                      </a:lnTo>
                      <a:lnTo>
                        <a:pt x="62" y="51"/>
                      </a:lnTo>
                      <a:lnTo>
                        <a:pt x="54" y="50"/>
                      </a:lnTo>
                      <a:lnTo>
                        <a:pt x="44" y="42"/>
                      </a:lnTo>
                      <a:lnTo>
                        <a:pt x="36" y="52"/>
                      </a:lnTo>
                      <a:lnTo>
                        <a:pt x="20" y="51"/>
                      </a:lnTo>
                      <a:lnTo>
                        <a:pt x="17" y="57"/>
                      </a:lnTo>
                      <a:lnTo>
                        <a:pt x="13" y="61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7"/>
                      </a:lnTo>
                      <a:lnTo>
                        <a:pt x="10" y="29"/>
                      </a:lnTo>
                      <a:lnTo>
                        <a:pt x="13" y="23"/>
                      </a:lnTo>
                      <a:lnTo>
                        <a:pt x="19" y="20"/>
                      </a:lnTo>
                      <a:lnTo>
                        <a:pt x="19" y="14"/>
                      </a:lnTo>
                      <a:lnTo>
                        <a:pt x="16" y="4"/>
                      </a:lnTo>
                      <a:lnTo>
                        <a:pt x="25" y="0"/>
                      </a:lnTo>
                      <a:lnTo>
                        <a:pt x="41" y="2"/>
                      </a:lnTo>
                      <a:lnTo>
                        <a:pt x="44" y="3"/>
                      </a:lnTo>
                      <a:lnTo>
                        <a:pt x="44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93" name="Freeform 128"/>
                <p:cNvSpPr>
                  <a:spLocks noChangeAspect="1"/>
                </p:cNvSpPr>
                <p:nvPr/>
              </p:nvSpPr>
              <p:spPr bwMode="gray">
                <a:xfrm>
                  <a:off x="3158" y="1386"/>
                  <a:ext cx="22" cy="25"/>
                </a:xfrm>
                <a:custGeom>
                  <a:avLst/>
                  <a:gdLst/>
                  <a:ahLst/>
                  <a:cxnLst>
                    <a:cxn ang="0">
                      <a:pos x="15" y="75"/>
                    </a:cxn>
                    <a:cxn ang="0">
                      <a:pos x="12" y="75"/>
                    </a:cxn>
                    <a:cxn ang="0">
                      <a:pos x="7" y="57"/>
                    </a:cxn>
                    <a:cxn ang="0">
                      <a:pos x="7" y="49"/>
                    </a:cxn>
                    <a:cxn ang="0">
                      <a:pos x="3" y="47"/>
                    </a:cxn>
                    <a:cxn ang="0">
                      <a:pos x="0" y="36"/>
                    </a:cxn>
                    <a:cxn ang="0">
                      <a:pos x="10" y="41"/>
                    </a:cxn>
                    <a:cxn ang="0">
                      <a:pos x="19" y="38"/>
                    </a:cxn>
                    <a:cxn ang="0">
                      <a:pos x="6" y="25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19" y="3"/>
                    </a:cxn>
                    <a:cxn ang="0">
                      <a:pos x="27" y="0"/>
                    </a:cxn>
                    <a:cxn ang="0">
                      <a:pos x="37" y="16"/>
                    </a:cxn>
                    <a:cxn ang="0">
                      <a:pos x="46" y="23"/>
                    </a:cxn>
                    <a:cxn ang="0">
                      <a:pos x="52" y="38"/>
                    </a:cxn>
                    <a:cxn ang="0">
                      <a:pos x="68" y="46"/>
                    </a:cxn>
                    <a:cxn ang="0">
                      <a:pos x="82" y="62"/>
                    </a:cxn>
                    <a:cxn ang="0">
                      <a:pos x="109" y="98"/>
                    </a:cxn>
                    <a:cxn ang="0">
                      <a:pos x="112" y="108"/>
                    </a:cxn>
                    <a:cxn ang="0">
                      <a:pos x="103" y="123"/>
                    </a:cxn>
                    <a:cxn ang="0">
                      <a:pos x="96" y="118"/>
                    </a:cxn>
                    <a:cxn ang="0">
                      <a:pos x="89" y="117"/>
                    </a:cxn>
                    <a:cxn ang="0">
                      <a:pos x="85" y="122"/>
                    </a:cxn>
                    <a:cxn ang="0">
                      <a:pos x="74" y="122"/>
                    </a:cxn>
                    <a:cxn ang="0">
                      <a:pos x="60" y="112"/>
                    </a:cxn>
                    <a:cxn ang="0">
                      <a:pos x="64" y="103"/>
                    </a:cxn>
                    <a:cxn ang="0">
                      <a:pos x="54" y="96"/>
                    </a:cxn>
                    <a:cxn ang="0">
                      <a:pos x="44" y="95"/>
                    </a:cxn>
                    <a:cxn ang="0">
                      <a:pos x="26" y="82"/>
                    </a:cxn>
                    <a:cxn ang="0">
                      <a:pos x="31" y="95"/>
                    </a:cxn>
                    <a:cxn ang="0">
                      <a:pos x="39" y="106"/>
                    </a:cxn>
                    <a:cxn ang="0">
                      <a:pos x="37" y="113"/>
                    </a:cxn>
                    <a:cxn ang="0">
                      <a:pos x="28" y="95"/>
                    </a:cxn>
                    <a:cxn ang="0">
                      <a:pos x="15" y="75"/>
                    </a:cxn>
                  </a:cxnLst>
                  <a:rect l="0" t="0" r="r" b="b"/>
                  <a:pathLst>
                    <a:path w="112" h="123">
                      <a:moveTo>
                        <a:pt x="15" y="75"/>
                      </a:moveTo>
                      <a:lnTo>
                        <a:pt x="12" y="75"/>
                      </a:lnTo>
                      <a:lnTo>
                        <a:pt x="7" y="57"/>
                      </a:lnTo>
                      <a:lnTo>
                        <a:pt x="7" y="49"/>
                      </a:lnTo>
                      <a:lnTo>
                        <a:pt x="3" y="47"/>
                      </a:lnTo>
                      <a:lnTo>
                        <a:pt x="0" y="36"/>
                      </a:lnTo>
                      <a:lnTo>
                        <a:pt x="10" y="41"/>
                      </a:lnTo>
                      <a:lnTo>
                        <a:pt x="19" y="38"/>
                      </a:lnTo>
                      <a:lnTo>
                        <a:pt x="6" y="25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7" y="16"/>
                      </a:lnTo>
                      <a:lnTo>
                        <a:pt x="46" y="23"/>
                      </a:lnTo>
                      <a:lnTo>
                        <a:pt x="52" y="38"/>
                      </a:lnTo>
                      <a:lnTo>
                        <a:pt x="68" y="46"/>
                      </a:lnTo>
                      <a:lnTo>
                        <a:pt x="82" y="62"/>
                      </a:lnTo>
                      <a:lnTo>
                        <a:pt x="109" y="98"/>
                      </a:lnTo>
                      <a:lnTo>
                        <a:pt x="112" y="108"/>
                      </a:lnTo>
                      <a:lnTo>
                        <a:pt x="103" y="123"/>
                      </a:lnTo>
                      <a:lnTo>
                        <a:pt x="96" y="118"/>
                      </a:lnTo>
                      <a:lnTo>
                        <a:pt x="89" y="117"/>
                      </a:lnTo>
                      <a:lnTo>
                        <a:pt x="85" y="122"/>
                      </a:lnTo>
                      <a:lnTo>
                        <a:pt x="74" y="122"/>
                      </a:lnTo>
                      <a:lnTo>
                        <a:pt x="60" y="112"/>
                      </a:lnTo>
                      <a:lnTo>
                        <a:pt x="64" y="103"/>
                      </a:lnTo>
                      <a:lnTo>
                        <a:pt x="54" y="96"/>
                      </a:lnTo>
                      <a:lnTo>
                        <a:pt x="44" y="95"/>
                      </a:lnTo>
                      <a:lnTo>
                        <a:pt x="26" y="82"/>
                      </a:lnTo>
                      <a:lnTo>
                        <a:pt x="31" y="95"/>
                      </a:lnTo>
                      <a:lnTo>
                        <a:pt x="39" y="106"/>
                      </a:lnTo>
                      <a:lnTo>
                        <a:pt x="37" y="113"/>
                      </a:lnTo>
                      <a:lnTo>
                        <a:pt x="28" y="9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94" name="Freeform 129"/>
                <p:cNvSpPr>
                  <a:spLocks noChangeAspect="1"/>
                </p:cNvSpPr>
                <p:nvPr/>
              </p:nvSpPr>
              <p:spPr bwMode="gray">
                <a:xfrm>
                  <a:off x="3534" y="960"/>
                  <a:ext cx="81" cy="75"/>
                </a:xfrm>
                <a:custGeom>
                  <a:avLst/>
                  <a:gdLst/>
                  <a:ahLst/>
                  <a:cxnLst>
                    <a:cxn ang="0">
                      <a:pos x="81" y="49"/>
                    </a:cxn>
                    <a:cxn ang="0">
                      <a:pos x="90" y="63"/>
                    </a:cxn>
                    <a:cxn ang="0">
                      <a:pos x="54" y="79"/>
                    </a:cxn>
                    <a:cxn ang="0">
                      <a:pos x="47" y="106"/>
                    </a:cxn>
                    <a:cxn ang="0">
                      <a:pos x="0" y="138"/>
                    </a:cxn>
                    <a:cxn ang="0">
                      <a:pos x="17" y="168"/>
                    </a:cxn>
                    <a:cxn ang="0">
                      <a:pos x="19" y="154"/>
                    </a:cxn>
                    <a:cxn ang="0">
                      <a:pos x="31" y="142"/>
                    </a:cxn>
                    <a:cxn ang="0">
                      <a:pos x="45" y="154"/>
                    </a:cxn>
                    <a:cxn ang="0">
                      <a:pos x="51" y="168"/>
                    </a:cxn>
                    <a:cxn ang="0">
                      <a:pos x="71" y="160"/>
                    </a:cxn>
                    <a:cxn ang="0">
                      <a:pos x="75" y="181"/>
                    </a:cxn>
                    <a:cxn ang="0">
                      <a:pos x="76" y="220"/>
                    </a:cxn>
                    <a:cxn ang="0">
                      <a:pos x="83" y="247"/>
                    </a:cxn>
                    <a:cxn ang="0">
                      <a:pos x="103" y="276"/>
                    </a:cxn>
                    <a:cxn ang="0">
                      <a:pos x="120" y="302"/>
                    </a:cxn>
                    <a:cxn ang="0">
                      <a:pos x="157" y="255"/>
                    </a:cxn>
                    <a:cxn ang="0">
                      <a:pos x="161" y="298"/>
                    </a:cxn>
                    <a:cxn ang="0">
                      <a:pos x="176" y="300"/>
                    </a:cxn>
                    <a:cxn ang="0">
                      <a:pos x="185" y="313"/>
                    </a:cxn>
                    <a:cxn ang="0">
                      <a:pos x="233" y="338"/>
                    </a:cxn>
                    <a:cxn ang="0">
                      <a:pos x="260" y="354"/>
                    </a:cxn>
                    <a:cxn ang="0">
                      <a:pos x="327" y="373"/>
                    </a:cxn>
                    <a:cxn ang="0">
                      <a:pos x="350" y="366"/>
                    </a:cxn>
                    <a:cxn ang="0">
                      <a:pos x="365" y="348"/>
                    </a:cxn>
                    <a:cxn ang="0">
                      <a:pos x="375" y="322"/>
                    </a:cxn>
                    <a:cxn ang="0">
                      <a:pos x="377" y="295"/>
                    </a:cxn>
                    <a:cxn ang="0">
                      <a:pos x="366" y="262"/>
                    </a:cxn>
                    <a:cxn ang="0">
                      <a:pos x="339" y="232"/>
                    </a:cxn>
                    <a:cxn ang="0">
                      <a:pos x="371" y="232"/>
                    </a:cxn>
                    <a:cxn ang="0">
                      <a:pos x="376" y="190"/>
                    </a:cxn>
                    <a:cxn ang="0">
                      <a:pos x="377" y="160"/>
                    </a:cxn>
                    <a:cxn ang="0">
                      <a:pos x="383" y="139"/>
                    </a:cxn>
                    <a:cxn ang="0">
                      <a:pos x="405" y="107"/>
                    </a:cxn>
                    <a:cxn ang="0">
                      <a:pos x="386" y="103"/>
                    </a:cxn>
                    <a:cxn ang="0">
                      <a:pos x="390" y="72"/>
                    </a:cxn>
                    <a:cxn ang="0">
                      <a:pos x="384" y="65"/>
                    </a:cxn>
                    <a:cxn ang="0">
                      <a:pos x="367" y="18"/>
                    </a:cxn>
                    <a:cxn ang="0">
                      <a:pos x="359" y="0"/>
                    </a:cxn>
                    <a:cxn ang="0">
                      <a:pos x="335" y="2"/>
                    </a:cxn>
                    <a:cxn ang="0">
                      <a:pos x="306" y="0"/>
                    </a:cxn>
                    <a:cxn ang="0">
                      <a:pos x="306" y="32"/>
                    </a:cxn>
                    <a:cxn ang="0">
                      <a:pos x="269" y="75"/>
                    </a:cxn>
                    <a:cxn ang="0">
                      <a:pos x="237" y="95"/>
                    </a:cxn>
                    <a:cxn ang="0">
                      <a:pos x="255" y="66"/>
                    </a:cxn>
                    <a:cxn ang="0">
                      <a:pos x="265" y="45"/>
                    </a:cxn>
                    <a:cxn ang="0">
                      <a:pos x="291" y="2"/>
                    </a:cxn>
                    <a:cxn ang="0">
                      <a:pos x="97" y="0"/>
                    </a:cxn>
                    <a:cxn ang="0">
                      <a:pos x="77" y="32"/>
                    </a:cxn>
                  </a:cxnLst>
                  <a:rect l="0" t="0" r="r" b="b"/>
                  <a:pathLst>
                    <a:path w="405" h="373">
                      <a:moveTo>
                        <a:pt x="77" y="32"/>
                      </a:moveTo>
                      <a:lnTo>
                        <a:pt x="81" y="49"/>
                      </a:lnTo>
                      <a:lnTo>
                        <a:pt x="91" y="55"/>
                      </a:lnTo>
                      <a:lnTo>
                        <a:pt x="90" y="63"/>
                      </a:lnTo>
                      <a:lnTo>
                        <a:pt x="80" y="72"/>
                      </a:lnTo>
                      <a:lnTo>
                        <a:pt x="54" y="79"/>
                      </a:lnTo>
                      <a:lnTo>
                        <a:pt x="49" y="91"/>
                      </a:lnTo>
                      <a:lnTo>
                        <a:pt x="47" y="106"/>
                      </a:lnTo>
                      <a:lnTo>
                        <a:pt x="16" y="141"/>
                      </a:lnTo>
                      <a:lnTo>
                        <a:pt x="0" y="138"/>
                      </a:lnTo>
                      <a:lnTo>
                        <a:pt x="13" y="149"/>
                      </a:lnTo>
                      <a:lnTo>
                        <a:pt x="17" y="168"/>
                      </a:lnTo>
                      <a:lnTo>
                        <a:pt x="21" y="163"/>
                      </a:lnTo>
                      <a:lnTo>
                        <a:pt x="19" y="154"/>
                      </a:lnTo>
                      <a:lnTo>
                        <a:pt x="21" y="146"/>
                      </a:lnTo>
                      <a:lnTo>
                        <a:pt x="31" y="142"/>
                      </a:lnTo>
                      <a:lnTo>
                        <a:pt x="38" y="160"/>
                      </a:lnTo>
                      <a:lnTo>
                        <a:pt x="45" y="154"/>
                      </a:lnTo>
                      <a:lnTo>
                        <a:pt x="50" y="158"/>
                      </a:lnTo>
                      <a:lnTo>
                        <a:pt x="51" y="168"/>
                      </a:lnTo>
                      <a:lnTo>
                        <a:pt x="64" y="160"/>
                      </a:lnTo>
                      <a:lnTo>
                        <a:pt x="71" y="160"/>
                      </a:lnTo>
                      <a:lnTo>
                        <a:pt x="71" y="168"/>
                      </a:lnTo>
                      <a:lnTo>
                        <a:pt x="75" y="181"/>
                      </a:lnTo>
                      <a:lnTo>
                        <a:pt x="76" y="192"/>
                      </a:lnTo>
                      <a:lnTo>
                        <a:pt x="76" y="220"/>
                      </a:lnTo>
                      <a:lnTo>
                        <a:pt x="77" y="236"/>
                      </a:lnTo>
                      <a:lnTo>
                        <a:pt x="83" y="247"/>
                      </a:lnTo>
                      <a:lnTo>
                        <a:pt x="97" y="257"/>
                      </a:lnTo>
                      <a:lnTo>
                        <a:pt x="103" y="276"/>
                      </a:lnTo>
                      <a:lnTo>
                        <a:pt x="115" y="289"/>
                      </a:lnTo>
                      <a:lnTo>
                        <a:pt x="120" y="302"/>
                      </a:lnTo>
                      <a:lnTo>
                        <a:pt x="144" y="278"/>
                      </a:lnTo>
                      <a:lnTo>
                        <a:pt x="157" y="255"/>
                      </a:lnTo>
                      <a:lnTo>
                        <a:pt x="160" y="269"/>
                      </a:lnTo>
                      <a:lnTo>
                        <a:pt x="161" y="298"/>
                      </a:lnTo>
                      <a:lnTo>
                        <a:pt x="166" y="306"/>
                      </a:lnTo>
                      <a:lnTo>
                        <a:pt x="176" y="300"/>
                      </a:lnTo>
                      <a:lnTo>
                        <a:pt x="187" y="303"/>
                      </a:lnTo>
                      <a:lnTo>
                        <a:pt x="185" y="313"/>
                      </a:lnTo>
                      <a:lnTo>
                        <a:pt x="228" y="327"/>
                      </a:lnTo>
                      <a:lnTo>
                        <a:pt x="233" y="338"/>
                      </a:lnTo>
                      <a:lnTo>
                        <a:pt x="254" y="348"/>
                      </a:lnTo>
                      <a:lnTo>
                        <a:pt x="260" y="354"/>
                      </a:lnTo>
                      <a:lnTo>
                        <a:pt x="265" y="366"/>
                      </a:lnTo>
                      <a:lnTo>
                        <a:pt x="327" y="373"/>
                      </a:lnTo>
                      <a:lnTo>
                        <a:pt x="338" y="365"/>
                      </a:lnTo>
                      <a:lnTo>
                        <a:pt x="350" y="366"/>
                      </a:lnTo>
                      <a:lnTo>
                        <a:pt x="351" y="351"/>
                      </a:lnTo>
                      <a:lnTo>
                        <a:pt x="365" y="348"/>
                      </a:lnTo>
                      <a:lnTo>
                        <a:pt x="376" y="338"/>
                      </a:lnTo>
                      <a:lnTo>
                        <a:pt x="375" y="322"/>
                      </a:lnTo>
                      <a:lnTo>
                        <a:pt x="377" y="313"/>
                      </a:lnTo>
                      <a:lnTo>
                        <a:pt x="377" y="295"/>
                      </a:lnTo>
                      <a:lnTo>
                        <a:pt x="365" y="275"/>
                      </a:lnTo>
                      <a:lnTo>
                        <a:pt x="366" y="262"/>
                      </a:lnTo>
                      <a:lnTo>
                        <a:pt x="356" y="259"/>
                      </a:lnTo>
                      <a:lnTo>
                        <a:pt x="339" y="232"/>
                      </a:lnTo>
                      <a:lnTo>
                        <a:pt x="336" y="212"/>
                      </a:lnTo>
                      <a:lnTo>
                        <a:pt x="371" y="232"/>
                      </a:lnTo>
                      <a:lnTo>
                        <a:pt x="376" y="216"/>
                      </a:lnTo>
                      <a:lnTo>
                        <a:pt x="376" y="190"/>
                      </a:lnTo>
                      <a:lnTo>
                        <a:pt x="375" y="163"/>
                      </a:lnTo>
                      <a:lnTo>
                        <a:pt x="377" y="160"/>
                      </a:lnTo>
                      <a:lnTo>
                        <a:pt x="378" y="147"/>
                      </a:lnTo>
                      <a:lnTo>
                        <a:pt x="383" y="139"/>
                      </a:lnTo>
                      <a:lnTo>
                        <a:pt x="388" y="113"/>
                      </a:lnTo>
                      <a:lnTo>
                        <a:pt x="405" y="107"/>
                      </a:lnTo>
                      <a:lnTo>
                        <a:pt x="399" y="102"/>
                      </a:lnTo>
                      <a:lnTo>
                        <a:pt x="386" y="103"/>
                      </a:lnTo>
                      <a:lnTo>
                        <a:pt x="384" y="90"/>
                      </a:lnTo>
                      <a:lnTo>
                        <a:pt x="390" y="72"/>
                      </a:lnTo>
                      <a:lnTo>
                        <a:pt x="392" y="60"/>
                      </a:lnTo>
                      <a:lnTo>
                        <a:pt x="384" y="65"/>
                      </a:lnTo>
                      <a:lnTo>
                        <a:pt x="386" y="53"/>
                      </a:lnTo>
                      <a:lnTo>
                        <a:pt x="367" y="18"/>
                      </a:lnTo>
                      <a:lnTo>
                        <a:pt x="366" y="6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35" y="2"/>
                      </a:lnTo>
                      <a:lnTo>
                        <a:pt x="330" y="0"/>
                      </a:lnTo>
                      <a:lnTo>
                        <a:pt x="306" y="0"/>
                      </a:lnTo>
                      <a:lnTo>
                        <a:pt x="308" y="2"/>
                      </a:lnTo>
                      <a:lnTo>
                        <a:pt x="306" y="32"/>
                      </a:lnTo>
                      <a:lnTo>
                        <a:pt x="282" y="50"/>
                      </a:lnTo>
                      <a:lnTo>
                        <a:pt x="269" y="75"/>
                      </a:lnTo>
                      <a:lnTo>
                        <a:pt x="253" y="77"/>
                      </a:lnTo>
                      <a:lnTo>
                        <a:pt x="237" y="95"/>
                      </a:lnTo>
                      <a:lnTo>
                        <a:pt x="223" y="92"/>
                      </a:lnTo>
                      <a:lnTo>
                        <a:pt x="255" y="66"/>
                      </a:lnTo>
                      <a:lnTo>
                        <a:pt x="265" y="68"/>
                      </a:lnTo>
                      <a:lnTo>
                        <a:pt x="265" y="45"/>
                      </a:lnTo>
                      <a:lnTo>
                        <a:pt x="290" y="33"/>
                      </a:lnTo>
                      <a:lnTo>
                        <a:pt x="291" y="2"/>
                      </a:lnTo>
                      <a:lnTo>
                        <a:pt x="290" y="0"/>
                      </a:lnTo>
                      <a:lnTo>
                        <a:pt x="97" y="0"/>
                      </a:lnTo>
                      <a:lnTo>
                        <a:pt x="83" y="15"/>
                      </a:lnTo>
                      <a:lnTo>
                        <a:pt x="77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95" name="Freeform 130"/>
                <p:cNvSpPr>
                  <a:spLocks noChangeAspect="1"/>
                </p:cNvSpPr>
                <p:nvPr/>
              </p:nvSpPr>
              <p:spPr bwMode="gray">
                <a:xfrm>
                  <a:off x="4473" y="1348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82" y="99"/>
                    </a:cxn>
                    <a:cxn ang="0">
                      <a:pos x="78" y="98"/>
                    </a:cxn>
                    <a:cxn ang="0">
                      <a:pos x="69" y="103"/>
                    </a:cxn>
                    <a:cxn ang="0">
                      <a:pos x="63" y="110"/>
                    </a:cxn>
                    <a:cxn ang="0">
                      <a:pos x="60" y="119"/>
                    </a:cxn>
                    <a:cxn ang="0">
                      <a:pos x="38" y="121"/>
                    </a:cxn>
                    <a:cxn ang="0">
                      <a:pos x="36" y="118"/>
                    </a:cxn>
                    <a:cxn ang="0">
                      <a:pos x="16" y="125"/>
                    </a:cxn>
                    <a:cxn ang="0">
                      <a:pos x="15" y="116"/>
                    </a:cxn>
                    <a:cxn ang="0">
                      <a:pos x="4" y="100"/>
                    </a:cxn>
                    <a:cxn ang="0">
                      <a:pos x="0" y="91"/>
                    </a:cxn>
                    <a:cxn ang="0">
                      <a:pos x="4" y="78"/>
                    </a:cxn>
                    <a:cxn ang="0">
                      <a:pos x="12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42" y="33"/>
                    </a:cxn>
                    <a:cxn ang="0">
                      <a:pos x="55" y="19"/>
                    </a:cxn>
                    <a:cxn ang="0">
                      <a:pos x="63" y="19"/>
                    </a:cxn>
                    <a:cxn ang="0">
                      <a:pos x="66" y="10"/>
                    </a:cxn>
                    <a:cxn ang="0">
                      <a:pos x="82" y="5"/>
                    </a:cxn>
                    <a:cxn ang="0">
                      <a:pos x="82" y="3"/>
                    </a:cxn>
                    <a:cxn ang="0">
                      <a:pos x="82" y="5"/>
                    </a:cxn>
                    <a:cxn ang="0">
                      <a:pos x="84" y="3"/>
                    </a:cxn>
                    <a:cxn ang="0">
                      <a:pos x="84" y="5"/>
                    </a:cxn>
                    <a:cxn ang="0">
                      <a:pos x="90" y="6"/>
                    </a:cxn>
                    <a:cxn ang="0">
                      <a:pos x="101" y="1"/>
                    </a:cxn>
                    <a:cxn ang="0">
                      <a:pos x="114" y="10"/>
                    </a:cxn>
                    <a:cxn ang="0">
                      <a:pos x="127" y="1"/>
                    </a:cxn>
                    <a:cxn ang="0">
                      <a:pos x="133" y="3"/>
                    </a:cxn>
                    <a:cxn ang="0">
                      <a:pos x="135" y="0"/>
                    </a:cxn>
                    <a:cxn ang="0">
                      <a:pos x="156" y="11"/>
                    </a:cxn>
                    <a:cxn ang="0">
                      <a:pos x="184" y="19"/>
                    </a:cxn>
                    <a:cxn ang="0">
                      <a:pos x="188" y="24"/>
                    </a:cxn>
                    <a:cxn ang="0">
                      <a:pos x="186" y="28"/>
                    </a:cxn>
                    <a:cxn ang="0">
                      <a:pos x="186" y="32"/>
                    </a:cxn>
                    <a:cxn ang="0">
                      <a:pos x="214" y="55"/>
                    </a:cxn>
                    <a:cxn ang="0">
                      <a:pos x="218" y="67"/>
                    </a:cxn>
                    <a:cxn ang="0">
                      <a:pos x="214" y="77"/>
                    </a:cxn>
                    <a:cxn ang="0">
                      <a:pos x="193" y="91"/>
                    </a:cxn>
                    <a:cxn ang="0">
                      <a:pos x="143" y="107"/>
                    </a:cxn>
                    <a:cxn ang="0">
                      <a:pos x="133" y="113"/>
                    </a:cxn>
                    <a:cxn ang="0">
                      <a:pos x="113" y="109"/>
                    </a:cxn>
                    <a:cxn ang="0">
                      <a:pos x="107" y="104"/>
                    </a:cxn>
                    <a:cxn ang="0">
                      <a:pos x="82" y="100"/>
                    </a:cxn>
                    <a:cxn ang="0">
                      <a:pos x="82" y="99"/>
                    </a:cxn>
                  </a:cxnLst>
                  <a:rect l="0" t="0" r="r" b="b"/>
                  <a:pathLst>
                    <a:path w="218" h="125">
                      <a:moveTo>
                        <a:pt x="82" y="99"/>
                      </a:moveTo>
                      <a:lnTo>
                        <a:pt x="78" y="98"/>
                      </a:lnTo>
                      <a:lnTo>
                        <a:pt x="69" y="103"/>
                      </a:lnTo>
                      <a:lnTo>
                        <a:pt x="63" y="110"/>
                      </a:lnTo>
                      <a:lnTo>
                        <a:pt x="60" y="119"/>
                      </a:lnTo>
                      <a:lnTo>
                        <a:pt x="38" y="121"/>
                      </a:lnTo>
                      <a:lnTo>
                        <a:pt x="36" y="118"/>
                      </a:lnTo>
                      <a:lnTo>
                        <a:pt x="16" y="125"/>
                      </a:lnTo>
                      <a:lnTo>
                        <a:pt x="15" y="116"/>
                      </a:lnTo>
                      <a:lnTo>
                        <a:pt x="4" y="100"/>
                      </a:lnTo>
                      <a:lnTo>
                        <a:pt x="0" y="91"/>
                      </a:lnTo>
                      <a:lnTo>
                        <a:pt x="4" y="78"/>
                      </a:lnTo>
                      <a:lnTo>
                        <a:pt x="12" y="72"/>
                      </a:lnTo>
                      <a:lnTo>
                        <a:pt x="16" y="60"/>
                      </a:lnTo>
                      <a:lnTo>
                        <a:pt x="36" y="43"/>
                      </a:lnTo>
                      <a:lnTo>
                        <a:pt x="42" y="33"/>
                      </a:lnTo>
                      <a:lnTo>
                        <a:pt x="55" y="19"/>
                      </a:lnTo>
                      <a:lnTo>
                        <a:pt x="63" y="19"/>
                      </a:lnTo>
                      <a:lnTo>
                        <a:pt x="66" y="10"/>
                      </a:lnTo>
                      <a:lnTo>
                        <a:pt x="82" y="5"/>
                      </a:lnTo>
                      <a:lnTo>
                        <a:pt x="82" y="3"/>
                      </a:lnTo>
                      <a:lnTo>
                        <a:pt x="82" y="5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90" y="6"/>
                      </a:lnTo>
                      <a:lnTo>
                        <a:pt x="101" y="1"/>
                      </a:lnTo>
                      <a:lnTo>
                        <a:pt x="114" y="10"/>
                      </a:lnTo>
                      <a:lnTo>
                        <a:pt x="127" y="1"/>
                      </a:lnTo>
                      <a:lnTo>
                        <a:pt x="133" y="3"/>
                      </a:lnTo>
                      <a:lnTo>
                        <a:pt x="135" y="0"/>
                      </a:lnTo>
                      <a:lnTo>
                        <a:pt x="156" y="11"/>
                      </a:lnTo>
                      <a:lnTo>
                        <a:pt x="184" y="19"/>
                      </a:lnTo>
                      <a:lnTo>
                        <a:pt x="188" y="24"/>
                      </a:lnTo>
                      <a:lnTo>
                        <a:pt x="186" y="28"/>
                      </a:lnTo>
                      <a:lnTo>
                        <a:pt x="186" y="32"/>
                      </a:lnTo>
                      <a:lnTo>
                        <a:pt x="214" y="55"/>
                      </a:lnTo>
                      <a:lnTo>
                        <a:pt x="218" y="67"/>
                      </a:lnTo>
                      <a:lnTo>
                        <a:pt x="214" y="77"/>
                      </a:lnTo>
                      <a:lnTo>
                        <a:pt x="193" y="91"/>
                      </a:lnTo>
                      <a:lnTo>
                        <a:pt x="143" y="107"/>
                      </a:lnTo>
                      <a:lnTo>
                        <a:pt x="133" y="113"/>
                      </a:lnTo>
                      <a:lnTo>
                        <a:pt x="113" y="109"/>
                      </a:lnTo>
                      <a:lnTo>
                        <a:pt x="107" y="104"/>
                      </a:lnTo>
                      <a:lnTo>
                        <a:pt x="82" y="100"/>
                      </a:lnTo>
                      <a:lnTo>
                        <a:pt x="82" y="9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80" name="Freeform 131"/>
              <p:cNvSpPr>
                <a:spLocks noChangeAspect="1"/>
              </p:cNvSpPr>
              <p:nvPr/>
            </p:nvSpPr>
            <p:spPr bwMode="gray">
              <a:xfrm>
                <a:off x="4071" y="1777"/>
                <a:ext cx="34" cy="144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9" y="22"/>
                  </a:cxn>
                  <a:cxn ang="0">
                    <a:pos x="76" y="79"/>
                  </a:cxn>
                  <a:cxn ang="0">
                    <a:pos x="92" y="144"/>
                  </a:cxn>
                  <a:cxn ang="0">
                    <a:pos x="90" y="187"/>
                  </a:cxn>
                  <a:cxn ang="0">
                    <a:pos x="84" y="210"/>
                  </a:cxn>
                  <a:cxn ang="0">
                    <a:pos x="90" y="243"/>
                  </a:cxn>
                  <a:cxn ang="0">
                    <a:pos x="92" y="257"/>
                  </a:cxn>
                  <a:cxn ang="0">
                    <a:pos x="102" y="289"/>
                  </a:cxn>
                  <a:cxn ang="0">
                    <a:pos x="116" y="344"/>
                  </a:cxn>
                  <a:cxn ang="0">
                    <a:pos x="139" y="425"/>
                  </a:cxn>
                  <a:cxn ang="0">
                    <a:pos x="150" y="459"/>
                  </a:cxn>
                  <a:cxn ang="0">
                    <a:pos x="168" y="487"/>
                  </a:cxn>
                  <a:cxn ang="0">
                    <a:pos x="149" y="466"/>
                  </a:cxn>
                  <a:cxn ang="0">
                    <a:pos x="119" y="448"/>
                  </a:cxn>
                  <a:cxn ang="0">
                    <a:pos x="92" y="447"/>
                  </a:cxn>
                  <a:cxn ang="0">
                    <a:pos x="75" y="475"/>
                  </a:cxn>
                  <a:cxn ang="0">
                    <a:pos x="65" y="509"/>
                  </a:cxn>
                  <a:cxn ang="0">
                    <a:pos x="53" y="566"/>
                  </a:cxn>
                  <a:cxn ang="0">
                    <a:pos x="61" y="602"/>
                  </a:cxn>
                  <a:cxn ang="0">
                    <a:pos x="80" y="635"/>
                  </a:cxn>
                  <a:cxn ang="0">
                    <a:pos x="89" y="651"/>
                  </a:cxn>
                  <a:cxn ang="0">
                    <a:pos x="100" y="654"/>
                  </a:cxn>
                  <a:cxn ang="0">
                    <a:pos x="108" y="684"/>
                  </a:cxn>
                  <a:cxn ang="0">
                    <a:pos x="102" y="713"/>
                  </a:cxn>
                  <a:cxn ang="0">
                    <a:pos x="69" y="663"/>
                  </a:cxn>
                  <a:cxn ang="0">
                    <a:pos x="46" y="673"/>
                  </a:cxn>
                  <a:cxn ang="0">
                    <a:pos x="31" y="721"/>
                  </a:cxn>
                  <a:cxn ang="0">
                    <a:pos x="15" y="689"/>
                  </a:cxn>
                  <a:cxn ang="0">
                    <a:pos x="21" y="623"/>
                  </a:cxn>
                  <a:cxn ang="0">
                    <a:pos x="32" y="554"/>
                  </a:cxn>
                  <a:cxn ang="0">
                    <a:pos x="23" y="522"/>
                  </a:cxn>
                  <a:cxn ang="0">
                    <a:pos x="17" y="479"/>
                  </a:cxn>
                  <a:cxn ang="0">
                    <a:pos x="28" y="425"/>
                  </a:cxn>
                  <a:cxn ang="0">
                    <a:pos x="32" y="392"/>
                  </a:cxn>
                  <a:cxn ang="0">
                    <a:pos x="30" y="375"/>
                  </a:cxn>
                  <a:cxn ang="0">
                    <a:pos x="25" y="348"/>
                  </a:cxn>
                  <a:cxn ang="0">
                    <a:pos x="31" y="297"/>
                  </a:cxn>
                  <a:cxn ang="0">
                    <a:pos x="21" y="260"/>
                  </a:cxn>
                  <a:cxn ang="0">
                    <a:pos x="4" y="243"/>
                  </a:cxn>
                  <a:cxn ang="0">
                    <a:pos x="3" y="226"/>
                  </a:cxn>
                  <a:cxn ang="0">
                    <a:pos x="0" y="188"/>
                  </a:cxn>
                  <a:cxn ang="0">
                    <a:pos x="12" y="125"/>
                  </a:cxn>
                  <a:cxn ang="0">
                    <a:pos x="9" y="96"/>
                  </a:cxn>
                  <a:cxn ang="0">
                    <a:pos x="25" y="79"/>
                  </a:cxn>
                  <a:cxn ang="0">
                    <a:pos x="37" y="87"/>
                  </a:cxn>
                  <a:cxn ang="0">
                    <a:pos x="50" y="81"/>
                  </a:cxn>
                  <a:cxn ang="0">
                    <a:pos x="50" y="66"/>
                  </a:cxn>
                  <a:cxn ang="0">
                    <a:pos x="59" y="64"/>
                  </a:cxn>
                  <a:cxn ang="0">
                    <a:pos x="49" y="33"/>
                  </a:cxn>
                  <a:cxn ang="0">
                    <a:pos x="38" y="9"/>
                  </a:cxn>
                  <a:cxn ang="0">
                    <a:pos x="47" y="6"/>
                  </a:cxn>
                </a:cxnLst>
                <a:rect l="0" t="0" r="r" b="b"/>
                <a:pathLst>
                  <a:path w="170" h="721">
                    <a:moveTo>
                      <a:pt x="52" y="3"/>
                    </a:moveTo>
                    <a:lnTo>
                      <a:pt x="55" y="0"/>
                    </a:lnTo>
                    <a:lnTo>
                      <a:pt x="63" y="4"/>
                    </a:lnTo>
                    <a:lnTo>
                      <a:pt x="69" y="22"/>
                    </a:lnTo>
                    <a:lnTo>
                      <a:pt x="73" y="59"/>
                    </a:lnTo>
                    <a:lnTo>
                      <a:pt x="76" y="79"/>
                    </a:lnTo>
                    <a:lnTo>
                      <a:pt x="87" y="113"/>
                    </a:lnTo>
                    <a:lnTo>
                      <a:pt x="92" y="144"/>
                    </a:lnTo>
                    <a:lnTo>
                      <a:pt x="93" y="166"/>
                    </a:lnTo>
                    <a:lnTo>
                      <a:pt x="90" y="187"/>
                    </a:lnTo>
                    <a:lnTo>
                      <a:pt x="82" y="192"/>
                    </a:lnTo>
                    <a:lnTo>
                      <a:pt x="84" y="210"/>
                    </a:lnTo>
                    <a:lnTo>
                      <a:pt x="89" y="229"/>
                    </a:lnTo>
                    <a:lnTo>
                      <a:pt x="90" y="243"/>
                    </a:lnTo>
                    <a:lnTo>
                      <a:pt x="89" y="258"/>
                    </a:lnTo>
                    <a:lnTo>
                      <a:pt x="92" y="257"/>
                    </a:lnTo>
                    <a:lnTo>
                      <a:pt x="98" y="272"/>
                    </a:lnTo>
                    <a:lnTo>
                      <a:pt x="102" y="289"/>
                    </a:lnTo>
                    <a:lnTo>
                      <a:pt x="103" y="292"/>
                    </a:lnTo>
                    <a:lnTo>
                      <a:pt x="116" y="344"/>
                    </a:lnTo>
                    <a:lnTo>
                      <a:pt x="135" y="407"/>
                    </a:lnTo>
                    <a:lnTo>
                      <a:pt x="139" y="425"/>
                    </a:lnTo>
                    <a:lnTo>
                      <a:pt x="144" y="445"/>
                    </a:lnTo>
                    <a:lnTo>
                      <a:pt x="150" y="459"/>
                    </a:lnTo>
                    <a:lnTo>
                      <a:pt x="157" y="474"/>
                    </a:lnTo>
                    <a:lnTo>
                      <a:pt x="168" y="487"/>
                    </a:lnTo>
                    <a:lnTo>
                      <a:pt x="170" y="496"/>
                    </a:lnTo>
                    <a:lnTo>
                      <a:pt x="149" y="466"/>
                    </a:lnTo>
                    <a:lnTo>
                      <a:pt x="135" y="456"/>
                    </a:lnTo>
                    <a:lnTo>
                      <a:pt x="119" y="448"/>
                    </a:lnTo>
                    <a:lnTo>
                      <a:pt x="104" y="445"/>
                    </a:lnTo>
                    <a:lnTo>
                      <a:pt x="92" y="447"/>
                    </a:lnTo>
                    <a:lnTo>
                      <a:pt x="80" y="457"/>
                    </a:lnTo>
                    <a:lnTo>
                      <a:pt x="75" y="475"/>
                    </a:lnTo>
                    <a:lnTo>
                      <a:pt x="73" y="491"/>
                    </a:lnTo>
                    <a:lnTo>
                      <a:pt x="65" y="509"/>
                    </a:lnTo>
                    <a:lnTo>
                      <a:pt x="55" y="549"/>
                    </a:lnTo>
                    <a:lnTo>
                      <a:pt x="53" y="566"/>
                    </a:lnTo>
                    <a:lnTo>
                      <a:pt x="53" y="586"/>
                    </a:lnTo>
                    <a:lnTo>
                      <a:pt x="61" y="602"/>
                    </a:lnTo>
                    <a:lnTo>
                      <a:pt x="77" y="623"/>
                    </a:lnTo>
                    <a:lnTo>
                      <a:pt x="80" y="635"/>
                    </a:lnTo>
                    <a:lnTo>
                      <a:pt x="84" y="645"/>
                    </a:lnTo>
                    <a:lnTo>
                      <a:pt x="89" y="651"/>
                    </a:lnTo>
                    <a:lnTo>
                      <a:pt x="97" y="656"/>
                    </a:lnTo>
                    <a:lnTo>
                      <a:pt x="100" y="654"/>
                    </a:lnTo>
                    <a:lnTo>
                      <a:pt x="103" y="657"/>
                    </a:lnTo>
                    <a:lnTo>
                      <a:pt x="108" y="684"/>
                    </a:lnTo>
                    <a:lnTo>
                      <a:pt x="107" y="700"/>
                    </a:lnTo>
                    <a:lnTo>
                      <a:pt x="102" y="713"/>
                    </a:lnTo>
                    <a:lnTo>
                      <a:pt x="95" y="674"/>
                    </a:lnTo>
                    <a:lnTo>
                      <a:pt x="69" y="663"/>
                    </a:lnTo>
                    <a:lnTo>
                      <a:pt x="55" y="662"/>
                    </a:lnTo>
                    <a:lnTo>
                      <a:pt x="46" y="673"/>
                    </a:lnTo>
                    <a:lnTo>
                      <a:pt x="36" y="706"/>
                    </a:lnTo>
                    <a:lnTo>
                      <a:pt x="31" y="721"/>
                    </a:lnTo>
                    <a:lnTo>
                      <a:pt x="18" y="714"/>
                    </a:lnTo>
                    <a:lnTo>
                      <a:pt x="15" y="689"/>
                    </a:lnTo>
                    <a:lnTo>
                      <a:pt x="15" y="666"/>
                    </a:lnTo>
                    <a:lnTo>
                      <a:pt x="21" y="623"/>
                    </a:lnTo>
                    <a:lnTo>
                      <a:pt x="26" y="565"/>
                    </a:lnTo>
                    <a:lnTo>
                      <a:pt x="32" y="554"/>
                    </a:lnTo>
                    <a:lnTo>
                      <a:pt x="31" y="539"/>
                    </a:lnTo>
                    <a:lnTo>
                      <a:pt x="23" y="522"/>
                    </a:lnTo>
                    <a:lnTo>
                      <a:pt x="17" y="499"/>
                    </a:lnTo>
                    <a:lnTo>
                      <a:pt x="17" y="479"/>
                    </a:lnTo>
                    <a:lnTo>
                      <a:pt x="22" y="463"/>
                    </a:lnTo>
                    <a:lnTo>
                      <a:pt x="28" y="425"/>
                    </a:lnTo>
                    <a:lnTo>
                      <a:pt x="28" y="394"/>
                    </a:lnTo>
                    <a:lnTo>
                      <a:pt x="32" y="392"/>
                    </a:lnTo>
                    <a:lnTo>
                      <a:pt x="30" y="386"/>
                    </a:lnTo>
                    <a:lnTo>
                      <a:pt x="30" y="375"/>
                    </a:lnTo>
                    <a:lnTo>
                      <a:pt x="28" y="360"/>
                    </a:lnTo>
                    <a:lnTo>
                      <a:pt x="25" y="348"/>
                    </a:lnTo>
                    <a:lnTo>
                      <a:pt x="25" y="331"/>
                    </a:lnTo>
                    <a:lnTo>
                      <a:pt x="31" y="297"/>
                    </a:lnTo>
                    <a:lnTo>
                      <a:pt x="31" y="284"/>
                    </a:lnTo>
                    <a:lnTo>
                      <a:pt x="21" y="260"/>
                    </a:lnTo>
                    <a:lnTo>
                      <a:pt x="11" y="249"/>
                    </a:lnTo>
                    <a:lnTo>
                      <a:pt x="4" y="243"/>
                    </a:lnTo>
                    <a:lnTo>
                      <a:pt x="6" y="237"/>
                    </a:lnTo>
                    <a:lnTo>
                      <a:pt x="3" y="226"/>
                    </a:lnTo>
                    <a:lnTo>
                      <a:pt x="0" y="205"/>
                    </a:lnTo>
                    <a:lnTo>
                      <a:pt x="0" y="188"/>
                    </a:lnTo>
                    <a:lnTo>
                      <a:pt x="10" y="160"/>
                    </a:lnTo>
                    <a:lnTo>
                      <a:pt x="12" y="125"/>
                    </a:lnTo>
                    <a:lnTo>
                      <a:pt x="11" y="108"/>
                    </a:lnTo>
                    <a:lnTo>
                      <a:pt x="9" y="96"/>
                    </a:lnTo>
                    <a:lnTo>
                      <a:pt x="14" y="85"/>
                    </a:lnTo>
                    <a:lnTo>
                      <a:pt x="25" y="79"/>
                    </a:lnTo>
                    <a:lnTo>
                      <a:pt x="31" y="81"/>
                    </a:lnTo>
                    <a:lnTo>
                      <a:pt x="37" y="87"/>
                    </a:lnTo>
                    <a:lnTo>
                      <a:pt x="48" y="86"/>
                    </a:lnTo>
                    <a:lnTo>
                      <a:pt x="50" y="81"/>
                    </a:lnTo>
                    <a:lnTo>
                      <a:pt x="48" y="75"/>
                    </a:lnTo>
                    <a:lnTo>
                      <a:pt x="50" y="66"/>
                    </a:lnTo>
                    <a:lnTo>
                      <a:pt x="57" y="66"/>
                    </a:lnTo>
                    <a:lnTo>
                      <a:pt x="59" y="64"/>
                    </a:lnTo>
                    <a:lnTo>
                      <a:pt x="54" y="52"/>
                    </a:lnTo>
                    <a:lnTo>
                      <a:pt x="49" y="33"/>
                    </a:lnTo>
                    <a:lnTo>
                      <a:pt x="39" y="16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1" name="Freeform 132"/>
              <p:cNvSpPr>
                <a:spLocks noChangeAspect="1"/>
              </p:cNvSpPr>
              <p:nvPr/>
            </p:nvSpPr>
            <p:spPr bwMode="gray">
              <a:xfrm>
                <a:off x="2817" y="1091"/>
                <a:ext cx="1786" cy="901"/>
              </a:xfrm>
              <a:custGeom>
                <a:avLst/>
                <a:gdLst/>
                <a:ahLst/>
                <a:cxnLst>
                  <a:cxn ang="0">
                    <a:pos x="3264" y="3913"/>
                  </a:cxn>
                  <a:cxn ang="0">
                    <a:pos x="4333" y="3788"/>
                  </a:cxn>
                  <a:cxn ang="0">
                    <a:pos x="5307" y="3536"/>
                  </a:cxn>
                  <a:cxn ang="0">
                    <a:pos x="5833" y="4138"/>
                  </a:cxn>
                  <a:cxn ang="0">
                    <a:pos x="6066" y="4138"/>
                  </a:cxn>
                  <a:cxn ang="0">
                    <a:pos x="6189" y="3482"/>
                  </a:cxn>
                  <a:cxn ang="0">
                    <a:pos x="5968" y="3336"/>
                  </a:cxn>
                  <a:cxn ang="0">
                    <a:pos x="6672" y="2912"/>
                  </a:cxn>
                  <a:cxn ang="0">
                    <a:pos x="6999" y="2815"/>
                  </a:cxn>
                  <a:cxn ang="0">
                    <a:pos x="7448" y="2593"/>
                  </a:cxn>
                  <a:cxn ang="0">
                    <a:pos x="7045" y="3206"/>
                  </a:cxn>
                  <a:cxn ang="0">
                    <a:pos x="7368" y="3293"/>
                  </a:cxn>
                  <a:cxn ang="0">
                    <a:pos x="7505" y="2864"/>
                  </a:cxn>
                  <a:cxn ang="0">
                    <a:pos x="7925" y="2760"/>
                  </a:cxn>
                  <a:cxn ang="0">
                    <a:pos x="8227" y="2553"/>
                  </a:cxn>
                  <a:cxn ang="0">
                    <a:pos x="8363" y="2256"/>
                  </a:cxn>
                  <a:cxn ang="0">
                    <a:pos x="8646" y="2287"/>
                  </a:cxn>
                  <a:cxn ang="0">
                    <a:pos x="8841" y="2201"/>
                  </a:cxn>
                  <a:cxn ang="0">
                    <a:pos x="8685" y="1981"/>
                  </a:cxn>
                  <a:cxn ang="0">
                    <a:pos x="8538" y="1863"/>
                  </a:cxn>
                  <a:cxn ang="0">
                    <a:pos x="7819" y="1608"/>
                  </a:cxn>
                  <a:cxn ang="0">
                    <a:pos x="7284" y="1590"/>
                  </a:cxn>
                  <a:cxn ang="0">
                    <a:pos x="6685" y="1267"/>
                  </a:cxn>
                  <a:cxn ang="0">
                    <a:pos x="6173" y="1286"/>
                  </a:cxn>
                  <a:cxn ang="0">
                    <a:pos x="5674" y="1395"/>
                  </a:cxn>
                  <a:cxn ang="0">
                    <a:pos x="5597" y="1031"/>
                  </a:cxn>
                  <a:cxn ang="0">
                    <a:pos x="5210" y="1036"/>
                  </a:cxn>
                  <a:cxn ang="0">
                    <a:pos x="4698" y="872"/>
                  </a:cxn>
                  <a:cxn ang="0">
                    <a:pos x="4354" y="1003"/>
                  </a:cxn>
                  <a:cxn ang="0">
                    <a:pos x="4584" y="721"/>
                  </a:cxn>
                  <a:cxn ang="0">
                    <a:pos x="4684" y="394"/>
                  </a:cxn>
                  <a:cxn ang="0">
                    <a:pos x="4372" y="204"/>
                  </a:cxn>
                  <a:cxn ang="0">
                    <a:pos x="4025" y="232"/>
                  </a:cxn>
                  <a:cxn ang="0">
                    <a:pos x="3791" y="419"/>
                  </a:cxn>
                  <a:cxn ang="0">
                    <a:pos x="3374" y="550"/>
                  </a:cxn>
                  <a:cxn ang="0">
                    <a:pos x="3254" y="832"/>
                  </a:cxn>
                  <a:cxn ang="0">
                    <a:pos x="2949" y="1149"/>
                  </a:cxn>
                  <a:cxn ang="0">
                    <a:pos x="2945" y="1235"/>
                  </a:cxn>
                  <a:cxn ang="0">
                    <a:pos x="2627" y="1222"/>
                  </a:cxn>
                  <a:cxn ang="0">
                    <a:pos x="2758" y="1734"/>
                  </a:cxn>
                  <a:cxn ang="0">
                    <a:pos x="2590" y="1842"/>
                  </a:cxn>
                  <a:cxn ang="0">
                    <a:pos x="2499" y="1888"/>
                  </a:cxn>
                  <a:cxn ang="0">
                    <a:pos x="2297" y="1040"/>
                  </a:cxn>
                  <a:cxn ang="0">
                    <a:pos x="2235" y="1800"/>
                  </a:cxn>
                  <a:cxn ang="0">
                    <a:pos x="1570" y="1757"/>
                  </a:cxn>
                  <a:cxn ang="0">
                    <a:pos x="1175" y="1897"/>
                  </a:cxn>
                  <a:cxn ang="0">
                    <a:pos x="933" y="2056"/>
                  </a:cxn>
                  <a:cxn ang="0">
                    <a:pos x="501" y="2289"/>
                  </a:cxn>
                  <a:cxn ang="0">
                    <a:pos x="306" y="2013"/>
                  </a:cxn>
                  <a:cxn ang="0">
                    <a:pos x="589" y="1783"/>
                  </a:cxn>
                  <a:cxn ang="0">
                    <a:pos x="191" y="1600"/>
                  </a:cxn>
                  <a:cxn ang="0">
                    <a:pos x="215" y="2548"/>
                  </a:cxn>
                  <a:cxn ang="0">
                    <a:pos x="14" y="3054"/>
                  </a:cxn>
                  <a:cxn ang="0">
                    <a:pos x="241" y="3470"/>
                  </a:cxn>
                  <a:cxn ang="0">
                    <a:pos x="440" y="3762"/>
                  </a:cxn>
                  <a:cxn ang="0">
                    <a:pos x="644" y="4043"/>
                  </a:cxn>
                  <a:cxn ang="0">
                    <a:pos x="898" y="4398"/>
                  </a:cxn>
                  <a:cxn ang="0">
                    <a:pos x="1107" y="4133"/>
                  </a:cxn>
                  <a:cxn ang="0">
                    <a:pos x="1169" y="3800"/>
                  </a:cxn>
                  <a:cxn ang="0">
                    <a:pos x="1520" y="3752"/>
                  </a:cxn>
                  <a:cxn ang="0">
                    <a:pos x="1831" y="3572"/>
                  </a:cxn>
                  <a:cxn ang="0">
                    <a:pos x="2183" y="3384"/>
                  </a:cxn>
                  <a:cxn ang="0">
                    <a:pos x="2523" y="3466"/>
                  </a:cxn>
                </a:cxnLst>
                <a:rect l="0" t="0" r="r" b="b"/>
                <a:pathLst>
                  <a:path w="8931" h="4504">
                    <a:moveTo>
                      <a:pt x="2688" y="3454"/>
                    </a:moveTo>
                    <a:lnTo>
                      <a:pt x="2691" y="3461"/>
                    </a:lnTo>
                    <a:lnTo>
                      <a:pt x="2695" y="3463"/>
                    </a:lnTo>
                    <a:lnTo>
                      <a:pt x="2768" y="3530"/>
                    </a:lnTo>
                    <a:lnTo>
                      <a:pt x="2887" y="3748"/>
                    </a:lnTo>
                    <a:lnTo>
                      <a:pt x="2902" y="3737"/>
                    </a:lnTo>
                    <a:lnTo>
                      <a:pt x="2904" y="3730"/>
                    </a:lnTo>
                    <a:lnTo>
                      <a:pt x="2904" y="3723"/>
                    </a:lnTo>
                    <a:lnTo>
                      <a:pt x="2915" y="3709"/>
                    </a:lnTo>
                    <a:lnTo>
                      <a:pt x="2923" y="3708"/>
                    </a:lnTo>
                    <a:lnTo>
                      <a:pt x="2928" y="3714"/>
                    </a:lnTo>
                    <a:lnTo>
                      <a:pt x="2936" y="3717"/>
                    </a:lnTo>
                    <a:lnTo>
                      <a:pt x="2950" y="3725"/>
                    </a:lnTo>
                    <a:lnTo>
                      <a:pt x="2946" y="3732"/>
                    </a:lnTo>
                    <a:lnTo>
                      <a:pt x="2951" y="3739"/>
                    </a:lnTo>
                    <a:lnTo>
                      <a:pt x="2956" y="3740"/>
                    </a:lnTo>
                    <a:lnTo>
                      <a:pt x="2961" y="3753"/>
                    </a:lnTo>
                    <a:lnTo>
                      <a:pt x="2985" y="3751"/>
                    </a:lnTo>
                    <a:lnTo>
                      <a:pt x="3003" y="3756"/>
                    </a:lnTo>
                    <a:lnTo>
                      <a:pt x="3010" y="3753"/>
                    </a:lnTo>
                    <a:lnTo>
                      <a:pt x="3026" y="3753"/>
                    </a:lnTo>
                    <a:lnTo>
                      <a:pt x="3028" y="3746"/>
                    </a:lnTo>
                    <a:lnTo>
                      <a:pt x="3033" y="3740"/>
                    </a:lnTo>
                    <a:lnTo>
                      <a:pt x="3042" y="3741"/>
                    </a:lnTo>
                    <a:lnTo>
                      <a:pt x="3049" y="3741"/>
                    </a:lnTo>
                    <a:lnTo>
                      <a:pt x="3053" y="3734"/>
                    </a:lnTo>
                    <a:lnTo>
                      <a:pt x="3060" y="3729"/>
                    </a:lnTo>
                    <a:lnTo>
                      <a:pt x="3075" y="3734"/>
                    </a:lnTo>
                    <a:lnTo>
                      <a:pt x="3082" y="3737"/>
                    </a:lnTo>
                    <a:lnTo>
                      <a:pt x="3086" y="3745"/>
                    </a:lnTo>
                    <a:lnTo>
                      <a:pt x="3093" y="3748"/>
                    </a:lnTo>
                    <a:lnTo>
                      <a:pt x="3103" y="3761"/>
                    </a:lnTo>
                    <a:lnTo>
                      <a:pt x="3112" y="3764"/>
                    </a:lnTo>
                    <a:lnTo>
                      <a:pt x="3114" y="3772"/>
                    </a:lnTo>
                    <a:lnTo>
                      <a:pt x="3112" y="3779"/>
                    </a:lnTo>
                    <a:lnTo>
                      <a:pt x="3113" y="3788"/>
                    </a:lnTo>
                    <a:lnTo>
                      <a:pt x="3117" y="3795"/>
                    </a:lnTo>
                    <a:lnTo>
                      <a:pt x="3125" y="3796"/>
                    </a:lnTo>
                    <a:lnTo>
                      <a:pt x="3146" y="3807"/>
                    </a:lnTo>
                    <a:lnTo>
                      <a:pt x="3150" y="3815"/>
                    </a:lnTo>
                    <a:lnTo>
                      <a:pt x="3150" y="3822"/>
                    </a:lnTo>
                    <a:lnTo>
                      <a:pt x="3157" y="3826"/>
                    </a:lnTo>
                    <a:lnTo>
                      <a:pt x="3162" y="3831"/>
                    </a:lnTo>
                    <a:lnTo>
                      <a:pt x="3170" y="3845"/>
                    </a:lnTo>
                    <a:lnTo>
                      <a:pt x="3176" y="3849"/>
                    </a:lnTo>
                    <a:lnTo>
                      <a:pt x="3193" y="3852"/>
                    </a:lnTo>
                    <a:lnTo>
                      <a:pt x="3199" y="3857"/>
                    </a:lnTo>
                    <a:lnTo>
                      <a:pt x="3208" y="3859"/>
                    </a:lnTo>
                    <a:lnTo>
                      <a:pt x="3215" y="3860"/>
                    </a:lnTo>
                    <a:lnTo>
                      <a:pt x="3224" y="3860"/>
                    </a:lnTo>
                    <a:lnTo>
                      <a:pt x="3226" y="3853"/>
                    </a:lnTo>
                    <a:lnTo>
                      <a:pt x="3231" y="3847"/>
                    </a:lnTo>
                    <a:lnTo>
                      <a:pt x="3246" y="3841"/>
                    </a:lnTo>
                    <a:lnTo>
                      <a:pt x="3248" y="3849"/>
                    </a:lnTo>
                    <a:lnTo>
                      <a:pt x="3252" y="3857"/>
                    </a:lnTo>
                    <a:lnTo>
                      <a:pt x="3259" y="3861"/>
                    </a:lnTo>
                    <a:lnTo>
                      <a:pt x="3267" y="3875"/>
                    </a:lnTo>
                    <a:lnTo>
                      <a:pt x="3273" y="3880"/>
                    </a:lnTo>
                    <a:lnTo>
                      <a:pt x="3277" y="3887"/>
                    </a:lnTo>
                    <a:lnTo>
                      <a:pt x="3264" y="3913"/>
                    </a:lnTo>
                    <a:lnTo>
                      <a:pt x="3289" y="3920"/>
                    </a:lnTo>
                    <a:lnTo>
                      <a:pt x="3305" y="3904"/>
                    </a:lnTo>
                    <a:lnTo>
                      <a:pt x="3310" y="3904"/>
                    </a:lnTo>
                    <a:lnTo>
                      <a:pt x="3322" y="3882"/>
                    </a:lnTo>
                    <a:lnTo>
                      <a:pt x="3338" y="3865"/>
                    </a:lnTo>
                    <a:lnTo>
                      <a:pt x="3356" y="3858"/>
                    </a:lnTo>
                    <a:lnTo>
                      <a:pt x="3375" y="3852"/>
                    </a:lnTo>
                    <a:lnTo>
                      <a:pt x="3394" y="3839"/>
                    </a:lnTo>
                    <a:lnTo>
                      <a:pt x="3414" y="3823"/>
                    </a:lnTo>
                    <a:lnTo>
                      <a:pt x="3439" y="3811"/>
                    </a:lnTo>
                    <a:lnTo>
                      <a:pt x="3464" y="3789"/>
                    </a:lnTo>
                    <a:lnTo>
                      <a:pt x="3505" y="3777"/>
                    </a:lnTo>
                    <a:lnTo>
                      <a:pt x="3530" y="3766"/>
                    </a:lnTo>
                    <a:lnTo>
                      <a:pt x="3553" y="3763"/>
                    </a:lnTo>
                    <a:lnTo>
                      <a:pt x="3575" y="3767"/>
                    </a:lnTo>
                    <a:lnTo>
                      <a:pt x="3591" y="3773"/>
                    </a:lnTo>
                    <a:lnTo>
                      <a:pt x="3604" y="3784"/>
                    </a:lnTo>
                    <a:lnTo>
                      <a:pt x="3623" y="3780"/>
                    </a:lnTo>
                    <a:lnTo>
                      <a:pt x="3644" y="3779"/>
                    </a:lnTo>
                    <a:lnTo>
                      <a:pt x="3661" y="3782"/>
                    </a:lnTo>
                    <a:lnTo>
                      <a:pt x="3692" y="3811"/>
                    </a:lnTo>
                    <a:lnTo>
                      <a:pt x="3697" y="3818"/>
                    </a:lnTo>
                    <a:lnTo>
                      <a:pt x="3714" y="3821"/>
                    </a:lnTo>
                    <a:lnTo>
                      <a:pt x="3761" y="3814"/>
                    </a:lnTo>
                    <a:lnTo>
                      <a:pt x="3774" y="3820"/>
                    </a:lnTo>
                    <a:lnTo>
                      <a:pt x="3818" y="3821"/>
                    </a:lnTo>
                    <a:lnTo>
                      <a:pt x="3856" y="3816"/>
                    </a:lnTo>
                    <a:lnTo>
                      <a:pt x="3866" y="3811"/>
                    </a:lnTo>
                    <a:lnTo>
                      <a:pt x="3866" y="3803"/>
                    </a:lnTo>
                    <a:lnTo>
                      <a:pt x="3862" y="3791"/>
                    </a:lnTo>
                    <a:lnTo>
                      <a:pt x="3865" y="3777"/>
                    </a:lnTo>
                    <a:lnTo>
                      <a:pt x="3875" y="3761"/>
                    </a:lnTo>
                    <a:lnTo>
                      <a:pt x="3875" y="3745"/>
                    </a:lnTo>
                    <a:lnTo>
                      <a:pt x="3864" y="3730"/>
                    </a:lnTo>
                    <a:lnTo>
                      <a:pt x="3860" y="3712"/>
                    </a:lnTo>
                    <a:lnTo>
                      <a:pt x="3862" y="3694"/>
                    </a:lnTo>
                    <a:lnTo>
                      <a:pt x="3878" y="3680"/>
                    </a:lnTo>
                    <a:lnTo>
                      <a:pt x="3892" y="3664"/>
                    </a:lnTo>
                    <a:lnTo>
                      <a:pt x="3910" y="3649"/>
                    </a:lnTo>
                    <a:lnTo>
                      <a:pt x="3921" y="3632"/>
                    </a:lnTo>
                    <a:lnTo>
                      <a:pt x="3935" y="3631"/>
                    </a:lnTo>
                    <a:lnTo>
                      <a:pt x="3955" y="3637"/>
                    </a:lnTo>
                    <a:lnTo>
                      <a:pt x="3969" y="3648"/>
                    </a:lnTo>
                    <a:lnTo>
                      <a:pt x="4006" y="3658"/>
                    </a:lnTo>
                    <a:lnTo>
                      <a:pt x="4017" y="3672"/>
                    </a:lnTo>
                    <a:lnTo>
                      <a:pt x="4041" y="3678"/>
                    </a:lnTo>
                    <a:lnTo>
                      <a:pt x="4065" y="3681"/>
                    </a:lnTo>
                    <a:lnTo>
                      <a:pt x="4082" y="3688"/>
                    </a:lnTo>
                    <a:lnTo>
                      <a:pt x="4092" y="3704"/>
                    </a:lnTo>
                    <a:lnTo>
                      <a:pt x="4097" y="3734"/>
                    </a:lnTo>
                    <a:lnTo>
                      <a:pt x="4097" y="3755"/>
                    </a:lnTo>
                    <a:lnTo>
                      <a:pt x="4102" y="3755"/>
                    </a:lnTo>
                    <a:lnTo>
                      <a:pt x="4117" y="3769"/>
                    </a:lnTo>
                    <a:lnTo>
                      <a:pt x="4140" y="3785"/>
                    </a:lnTo>
                    <a:lnTo>
                      <a:pt x="4174" y="3796"/>
                    </a:lnTo>
                    <a:lnTo>
                      <a:pt x="4202" y="3790"/>
                    </a:lnTo>
                    <a:lnTo>
                      <a:pt x="4229" y="3775"/>
                    </a:lnTo>
                    <a:lnTo>
                      <a:pt x="4254" y="3763"/>
                    </a:lnTo>
                    <a:lnTo>
                      <a:pt x="4285" y="3771"/>
                    </a:lnTo>
                    <a:lnTo>
                      <a:pt x="4333" y="3788"/>
                    </a:lnTo>
                    <a:lnTo>
                      <a:pt x="4343" y="3800"/>
                    </a:lnTo>
                    <a:lnTo>
                      <a:pt x="4344" y="3800"/>
                    </a:lnTo>
                    <a:lnTo>
                      <a:pt x="4350" y="3805"/>
                    </a:lnTo>
                    <a:lnTo>
                      <a:pt x="4372" y="3817"/>
                    </a:lnTo>
                    <a:lnTo>
                      <a:pt x="4393" y="3823"/>
                    </a:lnTo>
                    <a:lnTo>
                      <a:pt x="4414" y="3832"/>
                    </a:lnTo>
                    <a:lnTo>
                      <a:pt x="4428" y="3852"/>
                    </a:lnTo>
                    <a:lnTo>
                      <a:pt x="4455" y="3868"/>
                    </a:lnTo>
                    <a:lnTo>
                      <a:pt x="4487" y="3873"/>
                    </a:lnTo>
                    <a:lnTo>
                      <a:pt x="4510" y="3880"/>
                    </a:lnTo>
                    <a:lnTo>
                      <a:pt x="4528" y="3881"/>
                    </a:lnTo>
                    <a:lnTo>
                      <a:pt x="4553" y="3879"/>
                    </a:lnTo>
                    <a:lnTo>
                      <a:pt x="4571" y="3887"/>
                    </a:lnTo>
                    <a:lnTo>
                      <a:pt x="4627" y="3868"/>
                    </a:lnTo>
                    <a:lnTo>
                      <a:pt x="4661" y="3860"/>
                    </a:lnTo>
                    <a:lnTo>
                      <a:pt x="4688" y="3855"/>
                    </a:lnTo>
                    <a:lnTo>
                      <a:pt x="4725" y="3826"/>
                    </a:lnTo>
                    <a:lnTo>
                      <a:pt x="4749" y="3810"/>
                    </a:lnTo>
                    <a:lnTo>
                      <a:pt x="4774" y="3801"/>
                    </a:lnTo>
                    <a:lnTo>
                      <a:pt x="4799" y="3811"/>
                    </a:lnTo>
                    <a:lnTo>
                      <a:pt x="4817" y="3826"/>
                    </a:lnTo>
                    <a:lnTo>
                      <a:pt x="4838" y="3830"/>
                    </a:lnTo>
                    <a:lnTo>
                      <a:pt x="4855" y="3826"/>
                    </a:lnTo>
                    <a:lnTo>
                      <a:pt x="4869" y="3818"/>
                    </a:lnTo>
                    <a:lnTo>
                      <a:pt x="4875" y="3821"/>
                    </a:lnTo>
                    <a:lnTo>
                      <a:pt x="4886" y="3823"/>
                    </a:lnTo>
                    <a:lnTo>
                      <a:pt x="4899" y="3833"/>
                    </a:lnTo>
                    <a:lnTo>
                      <a:pt x="4931" y="3843"/>
                    </a:lnTo>
                    <a:lnTo>
                      <a:pt x="4956" y="3855"/>
                    </a:lnTo>
                    <a:lnTo>
                      <a:pt x="4967" y="3853"/>
                    </a:lnTo>
                    <a:lnTo>
                      <a:pt x="4982" y="3842"/>
                    </a:lnTo>
                    <a:lnTo>
                      <a:pt x="5032" y="3811"/>
                    </a:lnTo>
                    <a:lnTo>
                      <a:pt x="5033" y="3804"/>
                    </a:lnTo>
                    <a:lnTo>
                      <a:pt x="5031" y="3791"/>
                    </a:lnTo>
                    <a:lnTo>
                      <a:pt x="5034" y="3779"/>
                    </a:lnTo>
                    <a:lnTo>
                      <a:pt x="5045" y="3766"/>
                    </a:lnTo>
                    <a:lnTo>
                      <a:pt x="5052" y="3755"/>
                    </a:lnTo>
                    <a:lnTo>
                      <a:pt x="5059" y="3725"/>
                    </a:lnTo>
                    <a:lnTo>
                      <a:pt x="5064" y="3703"/>
                    </a:lnTo>
                    <a:lnTo>
                      <a:pt x="5071" y="3686"/>
                    </a:lnTo>
                    <a:lnTo>
                      <a:pt x="5090" y="3676"/>
                    </a:lnTo>
                    <a:lnTo>
                      <a:pt x="5114" y="3649"/>
                    </a:lnTo>
                    <a:lnTo>
                      <a:pt x="5114" y="3644"/>
                    </a:lnTo>
                    <a:lnTo>
                      <a:pt x="5109" y="3633"/>
                    </a:lnTo>
                    <a:lnTo>
                      <a:pt x="5111" y="3606"/>
                    </a:lnTo>
                    <a:lnTo>
                      <a:pt x="5104" y="3602"/>
                    </a:lnTo>
                    <a:lnTo>
                      <a:pt x="5093" y="3602"/>
                    </a:lnTo>
                    <a:lnTo>
                      <a:pt x="5075" y="3607"/>
                    </a:lnTo>
                    <a:lnTo>
                      <a:pt x="5071" y="3602"/>
                    </a:lnTo>
                    <a:lnTo>
                      <a:pt x="5076" y="3589"/>
                    </a:lnTo>
                    <a:lnTo>
                      <a:pt x="5100" y="3565"/>
                    </a:lnTo>
                    <a:lnTo>
                      <a:pt x="5108" y="3553"/>
                    </a:lnTo>
                    <a:lnTo>
                      <a:pt x="5124" y="3541"/>
                    </a:lnTo>
                    <a:lnTo>
                      <a:pt x="5158" y="3535"/>
                    </a:lnTo>
                    <a:lnTo>
                      <a:pt x="5199" y="3520"/>
                    </a:lnTo>
                    <a:lnTo>
                      <a:pt x="5224" y="3521"/>
                    </a:lnTo>
                    <a:lnTo>
                      <a:pt x="5259" y="3515"/>
                    </a:lnTo>
                    <a:lnTo>
                      <a:pt x="5271" y="3515"/>
                    </a:lnTo>
                    <a:lnTo>
                      <a:pt x="5290" y="3524"/>
                    </a:lnTo>
                    <a:lnTo>
                      <a:pt x="5307" y="3536"/>
                    </a:lnTo>
                    <a:lnTo>
                      <a:pt x="5318" y="3548"/>
                    </a:lnTo>
                    <a:lnTo>
                      <a:pt x="5334" y="3552"/>
                    </a:lnTo>
                    <a:lnTo>
                      <a:pt x="5353" y="3549"/>
                    </a:lnTo>
                    <a:lnTo>
                      <a:pt x="5369" y="3553"/>
                    </a:lnTo>
                    <a:lnTo>
                      <a:pt x="5383" y="3559"/>
                    </a:lnTo>
                    <a:lnTo>
                      <a:pt x="5391" y="3573"/>
                    </a:lnTo>
                    <a:lnTo>
                      <a:pt x="5403" y="3591"/>
                    </a:lnTo>
                    <a:lnTo>
                      <a:pt x="5404" y="3604"/>
                    </a:lnTo>
                    <a:lnTo>
                      <a:pt x="5412" y="3611"/>
                    </a:lnTo>
                    <a:lnTo>
                      <a:pt x="5421" y="3617"/>
                    </a:lnTo>
                    <a:lnTo>
                      <a:pt x="5423" y="3626"/>
                    </a:lnTo>
                    <a:lnTo>
                      <a:pt x="5424" y="3621"/>
                    </a:lnTo>
                    <a:lnTo>
                      <a:pt x="5426" y="3634"/>
                    </a:lnTo>
                    <a:lnTo>
                      <a:pt x="5431" y="3649"/>
                    </a:lnTo>
                    <a:lnTo>
                      <a:pt x="5434" y="3670"/>
                    </a:lnTo>
                    <a:lnTo>
                      <a:pt x="5442" y="3687"/>
                    </a:lnTo>
                    <a:lnTo>
                      <a:pt x="5447" y="3704"/>
                    </a:lnTo>
                    <a:lnTo>
                      <a:pt x="5468" y="3744"/>
                    </a:lnTo>
                    <a:lnTo>
                      <a:pt x="5474" y="3785"/>
                    </a:lnTo>
                    <a:lnTo>
                      <a:pt x="5483" y="3804"/>
                    </a:lnTo>
                    <a:lnTo>
                      <a:pt x="5482" y="3809"/>
                    </a:lnTo>
                    <a:lnTo>
                      <a:pt x="5483" y="3810"/>
                    </a:lnTo>
                    <a:lnTo>
                      <a:pt x="5485" y="3828"/>
                    </a:lnTo>
                    <a:lnTo>
                      <a:pt x="5485" y="3849"/>
                    </a:lnTo>
                    <a:lnTo>
                      <a:pt x="5498" y="3860"/>
                    </a:lnTo>
                    <a:lnTo>
                      <a:pt x="5521" y="3863"/>
                    </a:lnTo>
                    <a:lnTo>
                      <a:pt x="5542" y="3855"/>
                    </a:lnTo>
                    <a:lnTo>
                      <a:pt x="5558" y="3863"/>
                    </a:lnTo>
                    <a:lnTo>
                      <a:pt x="5577" y="3865"/>
                    </a:lnTo>
                    <a:lnTo>
                      <a:pt x="5595" y="3874"/>
                    </a:lnTo>
                    <a:lnTo>
                      <a:pt x="5627" y="3902"/>
                    </a:lnTo>
                    <a:lnTo>
                      <a:pt x="5642" y="3909"/>
                    </a:lnTo>
                    <a:lnTo>
                      <a:pt x="5654" y="3911"/>
                    </a:lnTo>
                    <a:lnTo>
                      <a:pt x="5658" y="3918"/>
                    </a:lnTo>
                    <a:lnTo>
                      <a:pt x="5658" y="3923"/>
                    </a:lnTo>
                    <a:lnTo>
                      <a:pt x="5660" y="3922"/>
                    </a:lnTo>
                    <a:lnTo>
                      <a:pt x="5661" y="3938"/>
                    </a:lnTo>
                    <a:lnTo>
                      <a:pt x="5668" y="3947"/>
                    </a:lnTo>
                    <a:lnTo>
                      <a:pt x="5667" y="3963"/>
                    </a:lnTo>
                    <a:lnTo>
                      <a:pt x="5668" y="3981"/>
                    </a:lnTo>
                    <a:lnTo>
                      <a:pt x="5678" y="3997"/>
                    </a:lnTo>
                    <a:lnTo>
                      <a:pt x="5684" y="4010"/>
                    </a:lnTo>
                    <a:lnTo>
                      <a:pt x="5703" y="4009"/>
                    </a:lnTo>
                    <a:lnTo>
                      <a:pt x="5722" y="4015"/>
                    </a:lnTo>
                    <a:lnTo>
                      <a:pt x="5740" y="4013"/>
                    </a:lnTo>
                    <a:lnTo>
                      <a:pt x="5771" y="3998"/>
                    </a:lnTo>
                    <a:lnTo>
                      <a:pt x="5805" y="3976"/>
                    </a:lnTo>
                    <a:lnTo>
                      <a:pt x="5823" y="3974"/>
                    </a:lnTo>
                    <a:lnTo>
                      <a:pt x="5856" y="3956"/>
                    </a:lnTo>
                    <a:lnTo>
                      <a:pt x="5888" y="3947"/>
                    </a:lnTo>
                    <a:lnTo>
                      <a:pt x="5889" y="3950"/>
                    </a:lnTo>
                    <a:lnTo>
                      <a:pt x="5881" y="3963"/>
                    </a:lnTo>
                    <a:lnTo>
                      <a:pt x="5881" y="3983"/>
                    </a:lnTo>
                    <a:lnTo>
                      <a:pt x="5886" y="3999"/>
                    </a:lnTo>
                    <a:lnTo>
                      <a:pt x="5883" y="4019"/>
                    </a:lnTo>
                    <a:lnTo>
                      <a:pt x="5871" y="4029"/>
                    </a:lnTo>
                    <a:lnTo>
                      <a:pt x="5857" y="4042"/>
                    </a:lnTo>
                    <a:lnTo>
                      <a:pt x="5855" y="4063"/>
                    </a:lnTo>
                    <a:lnTo>
                      <a:pt x="5841" y="4096"/>
                    </a:lnTo>
                    <a:lnTo>
                      <a:pt x="5833" y="4138"/>
                    </a:lnTo>
                    <a:lnTo>
                      <a:pt x="5814" y="4176"/>
                    </a:lnTo>
                    <a:lnTo>
                      <a:pt x="5801" y="4194"/>
                    </a:lnTo>
                    <a:lnTo>
                      <a:pt x="5796" y="4214"/>
                    </a:lnTo>
                    <a:lnTo>
                      <a:pt x="5784" y="4224"/>
                    </a:lnTo>
                    <a:lnTo>
                      <a:pt x="5779" y="4220"/>
                    </a:lnTo>
                    <a:lnTo>
                      <a:pt x="5728" y="4208"/>
                    </a:lnTo>
                    <a:lnTo>
                      <a:pt x="5715" y="4215"/>
                    </a:lnTo>
                    <a:lnTo>
                      <a:pt x="5679" y="4250"/>
                    </a:lnTo>
                    <a:lnTo>
                      <a:pt x="5687" y="4263"/>
                    </a:lnTo>
                    <a:lnTo>
                      <a:pt x="5693" y="4290"/>
                    </a:lnTo>
                    <a:lnTo>
                      <a:pt x="5693" y="4349"/>
                    </a:lnTo>
                    <a:lnTo>
                      <a:pt x="5677" y="4374"/>
                    </a:lnTo>
                    <a:lnTo>
                      <a:pt x="5657" y="4391"/>
                    </a:lnTo>
                    <a:lnTo>
                      <a:pt x="5657" y="4409"/>
                    </a:lnTo>
                    <a:lnTo>
                      <a:pt x="5657" y="4415"/>
                    </a:lnTo>
                    <a:lnTo>
                      <a:pt x="5661" y="4423"/>
                    </a:lnTo>
                    <a:lnTo>
                      <a:pt x="5669" y="4419"/>
                    </a:lnTo>
                    <a:lnTo>
                      <a:pt x="5667" y="4412"/>
                    </a:lnTo>
                    <a:lnTo>
                      <a:pt x="5665" y="4407"/>
                    </a:lnTo>
                    <a:lnTo>
                      <a:pt x="5673" y="4404"/>
                    </a:lnTo>
                    <a:lnTo>
                      <a:pt x="5693" y="4406"/>
                    </a:lnTo>
                    <a:lnTo>
                      <a:pt x="5699" y="4396"/>
                    </a:lnTo>
                    <a:lnTo>
                      <a:pt x="5705" y="4390"/>
                    </a:lnTo>
                    <a:lnTo>
                      <a:pt x="5709" y="4382"/>
                    </a:lnTo>
                    <a:lnTo>
                      <a:pt x="5721" y="4369"/>
                    </a:lnTo>
                    <a:lnTo>
                      <a:pt x="5728" y="4345"/>
                    </a:lnTo>
                    <a:lnTo>
                      <a:pt x="5730" y="4354"/>
                    </a:lnTo>
                    <a:lnTo>
                      <a:pt x="5737" y="4355"/>
                    </a:lnTo>
                    <a:lnTo>
                      <a:pt x="5732" y="4365"/>
                    </a:lnTo>
                    <a:lnTo>
                      <a:pt x="5736" y="4370"/>
                    </a:lnTo>
                    <a:lnTo>
                      <a:pt x="5748" y="4361"/>
                    </a:lnTo>
                    <a:lnTo>
                      <a:pt x="5754" y="4359"/>
                    </a:lnTo>
                    <a:lnTo>
                      <a:pt x="5754" y="4366"/>
                    </a:lnTo>
                    <a:lnTo>
                      <a:pt x="5753" y="4374"/>
                    </a:lnTo>
                    <a:lnTo>
                      <a:pt x="5753" y="4385"/>
                    </a:lnTo>
                    <a:lnTo>
                      <a:pt x="5755" y="4387"/>
                    </a:lnTo>
                    <a:lnTo>
                      <a:pt x="5764" y="4387"/>
                    </a:lnTo>
                    <a:lnTo>
                      <a:pt x="5774" y="4390"/>
                    </a:lnTo>
                    <a:lnTo>
                      <a:pt x="5784" y="4396"/>
                    </a:lnTo>
                    <a:lnTo>
                      <a:pt x="5787" y="4395"/>
                    </a:lnTo>
                    <a:lnTo>
                      <a:pt x="5794" y="4398"/>
                    </a:lnTo>
                    <a:lnTo>
                      <a:pt x="5806" y="4401"/>
                    </a:lnTo>
                    <a:lnTo>
                      <a:pt x="5828" y="4393"/>
                    </a:lnTo>
                    <a:lnTo>
                      <a:pt x="5835" y="4393"/>
                    </a:lnTo>
                    <a:lnTo>
                      <a:pt x="5846" y="4387"/>
                    </a:lnTo>
                    <a:lnTo>
                      <a:pt x="5860" y="4376"/>
                    </a:lnTo>
                    <a:lnTo>
                      <a:pt x="5903" y="4347"/>
                    </a:lnTo>
                    <a:lnTo>
                      <a:pt x="5916" y="4332"/>
                    </a:lnTo>
                    <a:lnTo>
                      <a:pt x="5925" y="4318"/>
                    </a:lnTo>
                    <a:lnTo>
                      <a:pt x="5939" y="4299"/>
                    </a:lnTo>
                    <a:lnTo>
                      <a:pt x="5940" y="4290"/>
                    </a:lnTo>
                    <a:lnTo>
                      <a:pt x="5947" y="4279"/>
                    </a:lnTo>
                    <a:lnTo>
                      <a:pt x="5957" y="4269"/>
                    </a:lnTo>
                    <a:lnTo>
                      <a:pt x="5968" y="4263"/>
                    </a:lnTo>
                    <a:lnTo>
                      <a:pt x="5982" y="4240"/>
                    </a:lnTo>
                    <a:lnTo>
                      <a:pt x="5989" y="4232"/>
                    </a:lnTo>
                    <a:lnTo>
                      <a:pt x="6000" y="4215"/>
                    </a:lnTo>
                    <a:lnTo>
                      <a:pt x="6050" y="4161"/>
                    </a:lnTo>
                    <a:lnTo>
                      <a:pt x="6055" y="4148"/>
                    </a:lnTo>
                    <a:lnTo>
                      <a:pt x="6066" y="4138"/>
                    </a:lnTo>
                    <a:lnTo>
                      <a:pt x="6069" y="4134"/>
                    </a:lnTo>
                    <a:lnTo>
                      <a:pt x="6083" y="4106"/>
                    </a:lnTo>
                    <a:lnTo>
                      <a:pt x="6095" y="4070"/>
                    </a:lnTo>
                    <a:lnTo>
                      <a:pt x="6102" y="4056"/>
                    </a:lnTo>
                    <a:lnTo>
                      <a:pt x="6123" y="4031"/>
                    </a:lnTo>
                    <a:lnTo>
                      <a:pt x="6140" y="4001"/>
                    </a:lnTo>
                    <a:lnTo>
                      <a:pt x="6160" y="3979"/>
                    </a:lnTo>
                    <a:lnTo>
                      <a:pt x="6169" y="3967"/>
                    </a:lnTo>
                    <a:lnTo>
                      <a:pt x="6172" y="3961"/>
                    </a:lnTo>
                    <a:lnTo>
                      <a:pt x="6179" y="3957"/>
                    </a:lnTo>
                    <a:lnTo>
                      <a:pt x="6188" y="3949"/>
                    </a:lnTo>
                    <a:lnTo>
                      <a:pt x="6192" y="3924"/>
                    </a:lnTo>
                    <a:lnTo>
                      <a:pt x="6194" y="3912"/>
                    </a:lnTo>
                    <a:lnTo>
                      <a:pt x="6193" y="3902"/>
                    </a:lnTo>
                    <a:lnTo>
                      <a:pt x="6195" y="3890"/>
                    </a:lnTo>
                    <a:lnTo>
                      <a:pt x="6204" y="3871"/>
                    </a:lnTo>
                    <a:lnTo>
                      <a:pt x="6205" y="3861"/>
                    </a:lnTo>
                    <a:lnTo>
                      <a:pt x="6201" y="3827"/>
                    </a:lnTo>
                    <a:lnTo>
                      <a:pt x="6210" y="3816"/>
                    </a:lnTo>
                    <a:lnTo>
                      <a:pt x="6209" y="3810"/>
                    </a:lnTo>
                    <a:lnTo>
                      <a:pt x="6205" y="3806"/>
                    </a:lnTo>
                    <a:lnTo>
                      <a:pt x="6199" y="3778"/>
                    </a:lnTo>
                    <a:lnTo>
                      <a:pt x="6199" y="3757"/>
                    </a:lnTo>
                    <a:lnTo>
                      <a:pt x="6205" y="3747"/>
                    </a:lnTo>
                    <a:lnTo>
                      <a:pt x="6208" y="3734"/>
                    </a:lnTo>
                    <a:lnTo>
                      <a:pt x="6209" y="3713"/>
                    </a:lnTo>
                    <a:lnTo>
                      <a:pt x="6214" y="3712"/>
                    </a:lnTo>
                    <a:lnTo>
                      <a:pt x="6214" y="3705"/>
                    </a:lnTo>
                    <a:lnTo>
                      <a:pt x="6219" y="3702"/>
                    </a:lnTo>
                    <a:lnTo>
                      <a:pt x="6216" y="3696"/>
                    </a:lnTo>
                    <a:lnTo>
                      <a:pt x="6228" y="3676"/>
                    </a:lnTo>
                    <a:lnTo>
                      <a:pt x="6236" y="3671"/>
                    </a:lnTo>
                    <a:lnTo>
                      <a:pt x="6241" y="3661"/>
                    </a:lnTo>
                    <a:lnTo>
                      <a:pt x="6247" y="3653"/>
                    </a:lnTo>
                    <a:lnTo>
                      <a:pt x="6248" y="3643"/>
                    </a:lnTo>
                    <a:lnTo>
                      <a:pt x="6253" y="3631"/>
                    </a:lnTo>
                    <a:lnTo>
                      <a:pt x="6233" y="3610"/>
                    </a:lnTo>
                    <a:lnTo>
                      <a:pt x="6241" y="3591"/>
                    </a:lnTo>
                    <a:lnTo>
                      <a:pt x="6238" y="3578"/>
                    </a:lnTo>
                    <a:lnTo>
                      <a:pt x="6235" y="3565"/>
                    </a:lnTo>
                    <a:lnTo>
                      <a:pt x="6225" y="3559"/>
                    </a:lnTo>
                    <a:lnTo>
                      <a:pt x="6214" y="3549"/>
                    </a:lnTo>
                    <a:lnTo>
                      <a:pt x="6203" y="3551"/>
                    </a:lnTo>
                    <a:lnTo>
                      <a:pt x="6190" y="3542"/>
                    </a:lnTo>
                    <a:lnTo>
                      <a:pt x="6176" y="3537"/>
                    </a:lnTo>
                    <a:lnTo>
                      <a:pt x="6168" y="3538"/>
                    </a:lnTo>
                    <a:lnTo>
                      <a:pt x="6174" y="3532"/>
                    </a:lnTo>
                    <a:lnTo>
                      <a:pt x="6188" y="3532"/>
                    </a:lnTo>
                    <a:lnTo>
                      <a:pt x="6200" y="3542"/>
                    </a:lnTo>
                    <a:lnTo>
                      <a:pt x="6209" y="3543"/>
                    </a:lnTo>
                    <a:lnTo>
                      <a:pt x="6219" y="3542"/>
                    </a:lnTo>
                    <a:lnTo>
                      <a:pt x="6237" y="3554"/>
                    </a:lnTo>
                    <a:lnTo>
                      <a:pt x="6241" y="3551"/>
                    </a:lnTo>
                    <a:lnTo>
                      <a:pt x="6249" y="3540"/>
                    </a:lnTo>
                    <a:lnTo>
                      <a:pt x="6248" y="3529"/>
                    </a:lnTo>
                    <a:lnTo>
                      <a:pt x="6241" y="3526"/>
                    </a:lnTo>
                    <a:lnTo>
                      <a:pt x="6215" y="3508"/>
                    </a:lnTo>
                    <a:lnTo>
                      <a:pt x="6203" y="3495"/>
                    </a:lnTo>
                    <a:lnTo>
                      <a:pt x="6192" y="3487"/>
                    </a:lnTo>
                    <a:lnTo>
                      <a:pt x="6189" y="3482"/>
                    </a:lnTo>
                    <a:lnTo>
                      <a:pt x="6189" y="3468"/>
                    </a:lnTo>
                    <a:lnTo>
                      <a:pt x="6182" y="3461"/>
                    </a:lnTo>
                    <a:lnTo>
                      <a:pt x="6173" y="3454"/>
                    </a:lnTo>
                    <a:lnTo>
                      <a:pt x="6163" y="3450"/>
                    </a:lnTo>
                    <a:lnTo>
                      <a:pt x="6161" y="3445"/>
                    </a:lnTo>
                    <a:lnTo>
                      <a:pt x="6161" y="3440"/>
                    </a:lnTo>
                    <a:lnTo>
                      <a:pt x="6158" y="3440"/>
                    </a:lnTo>
                    <a:lnTo>
                      <a:pt x="6150" y="3440"/>
                    </a:lnTo>
                    <a:lnTo>
                      <a:pt x="6135" y="3446"/>
                    </a:lnTo>
                    <a:lnTo>
                      <a:pt x="6124" y="3446"/>
                    </a:lnTo>
                    <a:lnTo>
                      <a:pt x="6103" y="3438"/>
                    </a:lnTo>
                    <a:lnTo>
                      <a:pt x="6103" y="3457"/>
                    </a:lnTo>
                    <a:lnTo>
                      <a:pt x="6106" y="3459"/>
                    </a:lnTo>
                    <a:lnTo>
                      <a:pt x="6103" y="3467"/>
                    </a:lnTo>
                    <a:lnTo>
                      <a:pt x="6101" y="3483"/>
                    </a:lnTo>
                    <a:lnTo>
                      <a:pt x="6093" y="3504"/>
                    </a:lnTo>
                    <a:lnTo>
                      <a:pt x="6082" y="3510"/>
                    </a:lnTo>
                    <a:lnTo>
                      <a:pt x="6086" y="3495"/>
                    </a:lnTo>
                    <a:lnTo>
                      <a:pt x="6095" y="3481"/>
                    </a:lnTo>
                    <a:lnTo>
                      <a:pt x="6090" y="3471"/>
                    </a:lnTo>
                    <a:lnTo>
                      <a:pt x="6071" y="3493"/>
                    </a:lnTo>
                    <a:lnTo>
                      <a:pt x="6058" y="3500"/>
                    </a:lnTo>
                    <a:lnTo>
                      <a:pt x="6038" y="3505"/>
                    </a:lnTo>
                    <a:lnTo>
                      <a:pt x="6023" y="3504"/>
                    </a:lnTo>
                    <a:lnTo>
                      <a:pt x="6023" y="3499"/>
                    </a:lnTo>
                    <a:lnTo>
                      <a:pt x="6032" y="3495"/>
                    </a:lnTo>
                    <a:lnTo>
                      <a:pt x="6038" y="3488"/>
                    </a:lnTo>
                    <a:lnTo>
                      <a:pt x="6045" y="3477"/>
                    </a:lnTo>
                    <a:lnTo>
                      <a:pt x="6043" y="3470"/>
                    </a:lnTo>
                    <a:lnTo>
                      <a:pt x="6033" y="3465"/>
                    </a:lnTo>
                    <a:lnTo>
                      <a:pt x="6028" y="3455"/>
                    </a:lnTo>
                    <a:lnTo>
                      <a:pt x="6034" y="3452"/>
                    </a:lnTo>
                    <a:lnTo>
                      <a:pt x="6043" y="3443"/>
                    </a:lnTo>
                    <a:lnTo>
                      <a:pt x="6044" y="3438"/>
                    </a:lnTo>
                    <a:lnTo>
                      <a:pt x="6028" y="3439"/>
                    </a:lnTo>
                    <a:lnTo>
                      <a:pt x="6018" y="3445"/>
                    </a:lnTo>
                    <a:lnTo>
                      <a:pt x="6015" y="3454"/>
                    </a:lnTo>
                    <a:lnTo>
                      <a:pt x="6021" y="3462"/>
                    </a:lnTo>
                    <a:lnTo>
                      <a:pt x="6018" y="3470"/>
                    </a:lnTo>
                    <a:lnTo>
                      <a:pt x="6010" y="3479"/>
                    </a:lnTo>
                    <a:lnTo>
                      <a:pt x="6001" y="3479"/>
                    </a:lnTo>
                    <a:lnTo>
                      <a:pt x="5996" y="3487"/>
                    </a:lnTo>
                    <a:lnTo>
                      <a:pt x="5994" y="3484"/>
                    </a:lnTo>
                    <a:lnTo>
                      <a:pt x="5993" y="3466"/>
                    </a:lnTo>
                    <a:lnTo>
                      <a:pt x="5995" y="3455"/>
                    </a:lnTo>
                    <a:lnTo>
                      <a:pt x="5996" y="3444"/>
                    </a:lnTo>
                    <a:lnTo>
                      <a:pt x="5997" y="3434"/>
                    </a:lnTo>
                    <a:lnTo>
                      <a:pt x="5996" y="3430"/>
                    </a:lnTo>
                    <a:lnTo>
                      <a:pt x="5997" y="3417"/>
                    </a:lnTo>
                    <a:lnTo>
                      <a:pt x="5995" y="3408"/>
                    </a:lnTo>
                    <a:lnTo>
                      <a:pt x="5985" y="3406"/>
                    </a:lnTo>
                    <a:lnTo>
                      <a:pt x="5962" y="3412"/>
                    </a:lnTo>
                    <a:lnTo>
                      <a:pt x="5939" y="3413"/>
                    </a:lnTo>
                    <a:lnTo>
                      <a:pt x="5929" y="3405"/>
                    </a:lnTo>
                    <a:lnTo>
                      <a:pt x="5910" y="3396"/>
                    </a:lnTo>
                    <a:lnTo>
                      <a:pt x="5910" y="3390"/>
                    </a:lnTo>
                    <a:lnTo>
                      <a:pt x="5915" y="3376"/>
                    </a:lnTo>
                    <a:lnTo>
                      <a:pt x="5942" y="3354"/>
                    </a:lnTo>
                    <a:lnTo>
                      <a:pt x="5950" y="3350"/>
                    </a:lnTo>
                    <a:lnTo>
                      <a:pt x="5968" y="3336"/>
                    </a:lnTo>
                    <a:lnTo>
                      <a:pt x="5977" y="3320"/>
                    </a:lnTo>
                    <a:lnTo>
                      <a:pt x="5983" y="3314"/>
                    </a:lnTo>
                    <a:lnTo>
                      <a:pt x="5989" y="3312"/>
                    </a:lnTo>
                    <a:lnTo>
                      <a:pt x="5999" y="3305"/>
                    </a:lnTo>
                    <a:lnTo>
                      <a:pt x="6047" y="3260"/>
                    </a:lnTo>
                    <a:lnTo>
                      <a:pt x="6056" y="3241"/>
                    </a:lnTo>
                    <a:lnTo>
                      <a:pt x="6065" y="3235"/>
                    </a:lnTo>
                    <a:lnTo>
                      <a:pt x="6069" y="3226"/>
                    </a:lnTo>
                    <a:lnTo>
                      <a:pt x="6070" y="3218"/>
                    </a:lnTo>
                    <a:lnTo>
                      <a:pt x="6076" y="3212"/>
                    </a:lnTo>
                    <a:lnTo>
                      <a:pt x="6083" y="3202"/>
                    </a:lnTo>
                    <a:lnTo>
                      <a:pt x="6087" y="3194"/>
                    </a:lnTo>
                    <a:lnTo>
                      <a:pt x="6093" y="3196"/>
                    </a:lnTo>
                    <a:lnTo>
                      <a:pt x="6099" y="3182"/>
                    </a:lnTo>
                    <a:lnTo>
                      <a:pt x="6114" y="3169"/>
                    </a:lnTo>
                    <a:lnTo>
                      <a:pt x="6130" y="3145"/>
                    </a:lnTo>
                    <a:lnTo>
                      <a:pt x="6140" y="3147"/>
                    </a:lnTo>
                    <a:lnTo>
                      <a:pt x="6158" y="3127"/>
                    </a:lnTo>
                    <a:lnTo>
                      <a:pt x="6166" y="3111"/>
                    </a:lnTo>
                    <a:lnTo>
                      <a:pt x="6169" y="3112"/>
                    </a:lnTo>
                    <a:lnTo>
                      <a:pt x="6182" y="3101"/>
                    </a:lnTo>
                    <a:lnTo>
                      <a:pt x="6193" y="3095"/>
                    </a:lnTo>
                    <a:lnTo>
                      <a:pt x="6201" y="3078"/>
                    </a:lnTo>
                    <a:lnTo>
                      <a:pt x="6204" y="3063"/>
                    </a:lnTo>
                    <a:lnTo>
                      <a:pt x="6219" y="3043"/>
                    </a:lnTo>
                    <a:lnTo>
                      <a:pt x="6258" y="3011"/>
                    </a:lnTo>
                    <a:lnTo>
                      <a:pt x="6270" y="2994"/>
                    </a:lnTo>
                    <a:lnTo>
                      <a:pt x="6280" y="2976"/>
                    </a:lnTo>
                    <a:lnTo>
                      <a:pt x="6298" y="2960"/>
                    </a:lnTo>
                    <a:lnTo>
                      <a:pt x="6316" y="2946"/>
                    </a:lnTo>
                    <a:lnTo>
                      <a:pt x="6345" y="2932"/>
                    </a:lnTo>
                    <a:lnTo>
                      <a:pt x="6400" y="2927"/>
                    </a:lnTo>
                    <a:lnTo>
                      <a:pt x="6436" y="2927"/>
                    </a:lnTo>
                    <a:lnTo>
                      <a:pt x="6456" y="2924"/>
                    </a:lnTo>
                    <a:lnTo>
                      <a:pt x="6464" y="2927"/>
                    </a:lnTo>
                    <a:lnTo>
                      <a:pt x="6475" y="2925"/>
                    </a:lnTo>
                    <a:lnTo>
                      <a:pt x="6488" y="2929"/>
                    </a:lnTo>
                    <a:lnTo>
                      <a:pt x="6495" y="2929"/>
                    </a:lnTo>
                    <a:lnTo>
                      <a:pt x="6495" y="2941"/>
                    </a:lnTo>
                    <a:lnTo>
                      <a:pt x="6500" y="2950"/>
                    </a:lnTo>
                    <a:lnTo>
                      <a:pt x="6507" y="2951"/>
                    </a:lnTo>
                    <a:lnTo>
                      <a:pt x="6518" y="2949"/>
                    </a:lnTo>
                    <a:lnTo>
                      <a:pt x="6521" y="2944"/>
                    </a:lnTo>
                    <a:lnTo>
                      <a:pt x="6522" y="2923"/>
                    </a:lnTo>
                    <a:lnTo>
                      <a:pt x="6527" y="2919"/>
                    </a:lnTo>
                    <a:lnTo>
                      <a:pt x="6585" y="2943"/>
                    </a:lnTo>
                    <a:lnTo>
                      <a:pt x="6602" y="2940"/>
                    </a:lnTo>
                    <a:lnTo>
                      <a:pt x="6602" y="2932"/>
                    </a:lnTo>
                    <a:lnTo>
                      <a:pt x="6610" y="2927"/>
                    </a:lnTo>
                    <a:lnTo>
                      <a:pt x="6630" y="2928"/>
                    </a:lnTo>
                    <a:lnTo>
                      <a:pt x="6638" y="2937"/>
                    </a:lnTo>
                    <a:lnTo>
                      <a:pt x="6641" y="2944"/>
                    </a:lnTo>
                    <a:lnTo>
                      <a:pt x="6646" y="2945"/>
                    </a:lnTo>
                    <a:lnTo>
                      <a:pt x="6660" y="2941"/>
                    </a:lnTo>
                    <a:lnTo>
                      <a:pt x="6660" y="2932"/>
                    </a:lnTo>
                    <a:lnTo>
                      <a:pt x="6656" y="2932"/>
                    </a:lnTo>
                    <a:lnTo>
                      <a:pt x="6651" y="2923"/>
                    </a:lnTo>
                    <a:lnTo>
                      <a:pt x="6660" y="2918"/>
                    </a:lnTo>
                    <a:lnTo>
                      <a:pt x="6673" y="2918"/>
                    </a:lnTo>
                    <a:lnTo>
                      <a:pt x="6672" y="2912"/>
                    </a:lnTo>
                    <a:lnTo>
                      <a:pt x="6667" y="2905"/>
                    </a:lnTo>
                    <a:lnTo>
                      <a:pt x="6668" y="2898"/>
                    </a:lnTo>
                    <a:lnTo>
                      <a:pt x="6679" y="2891"/>
                    </a:lnTo>
                    <a:lnTo>
                      <a:pt x="6692" y="2890"/>
                    </a:lnTo>
                    <a:lnTo>
                      <a:pt x="6705" y="2892"/>
                    </a:lnTo>
                    <a:lnTo>
                      <a:pt x="6737" y="2905"/>
                    </a:lnTo>
                    <a:lnTo>
                      <a:pt x="6747" y="2905"/>
                    </a:lnTo>
                    <a:lnTo>
                      <a:pt x="6760" y="2913"/>
                    </a:lnTo>
                    <a:lnTo>
                      <a:pt x="6762" y="2918"/>
                    </a:lnTo>
                    <a:lnTo>
                      <a:pt x="6770" y="2921"/>
                    </a:lnTo>
                    <a:lnTo>
                      <a:pt x="6775" y="2908"/>
                    </a:lnTo>
                    <a:lnTo>
                      <a:pt x="6785" y="2906"/>
                    </a:lnTo>
                    <a:lnTo>
                      <a:pt x="6798" y="2910"/>
                    </a:lnTo>
                    <a:lnTo>
                      <a:pt x="6808" y="2916"/>
                    </a:lnTo>
                    <a:lnTo>
                      <a:pt x="6817" y="2927"/>
                    </a:lnTo>
                    <a:lnTo>
                      <a:pt x="6822" y="2937"/>
                    </a:lnTo>
                    <a:lnTo>
                      <a:pt x="6841" y="2940"/>
                    </a:lnTo>
                    <a:lnTo>
                      <a:pt x="6845" y="2948"/>
                    </a:lnTo>
                    <a:lnTo>
                      <a:pt x="6833" y="2953"/>
                    </a:lnTo>
                    <a:lnTo>
                      <a:pt x="6817" y="2954"/>
                    </a:lnTo>
                    <a:lnTo>
                      <a:pt x="6795" y="2954"/>
                    </a:lnTo>
                    <a:lnTo>
                      <a:pt x="6784" y="2959"/>
                    </a:lnTo>
                    <a:lnTo>
                      <a:pt x="6785" y="2965"/>
                    </a:lnTo>
                    <a:lnTo>
                      <a:pt x="6800" y="2984"/>
                    </a:lnTo>
                    <a:lnTo>
                      <a:pt x="6816" y="2986"/>
                    </a:lnTo>
                    <a:lnTo>
                      <a:pt x="6829" y="2984"/>
                    </a:lnTo>
                    <a:lnTo>
                      <a:pt x="6843" y="2981"/>
                    </a:lnTo>
                    <a:lnTo>
                      <a:pt x="6849" y="2971"/>
                    </a:lnTo>
                    <a:lnTo>
                      <a:pt x="6859" y="2966"/>
                    </a:lnTo>
                    <a:lnTo>
                      <a:pt x="6866" y="2973"/>
                    </a:lnTo>
                    <a:lnTo>
                      <a:pt x="6878" y="2978"/>
                    </a:lnTo>
                    <a:lnTo>
                      <a:pt x="6886" y="2972"/>
                    </a:lnTo>
                    <a:lnTo>
                      <a:pt x="6892" y="2962"/>
                    </a:lnTo>
                    <a:lnTo>
                      <a:pt x="6905" y="2960"/>
                    </a:lnTo>
                    <a:lnTo>
                      <a:pt x="6907" y="2953"/>
                    </a:lnTo>
                    <a:lnTo>
                      <a:pt x="6919" y="2946"/>
                    </a:lnTo>
                    <a:lnTo>
                      <a:pt x="6935" y="2951"/>
                    </a:lnTo>
                    <a:lnTo>
                      <a:pt x="6942" y="2962"/>
                    </a:lnTo>
                    <a:lnTo>
                      <a:pt x="6951" y="2962"/>
                    </a:lnTo>
                    <a:lnTo>
                      <a:pt x="6963" y="2959"/>
                    </a:lnTo>
                    <a:lnTo>
                      <a:pt x="6967" y="2950"/>
                    </a:lnTo>
                    <a:lnTo>
                      <a:pt x="6981" y="2951"/>
                    </a:lnTo>
                    <a:lnTo>
                      <a:pt x="6988" y="2956"/>
                    </a:lnTo>
                    <a:lnTo>
                      <a:pt x="6991" y="2950"/>
                    </a:lnTo>
                    <a:lnTo>
                      <a:pt x="7001" y="2950"/>
                    </a:lnTo>
                    <a:lnTo>
                      <a:pt x="7002" y="2943"/>
                    </a:lnTo>
                    <a:lnTo>
                      <a:pt x="7000" y="2933"/>
                    </a:lnTo>
                    <a:lnTo>
                      <a:pt x="6993" y="2922"/>
                    </a:lnTo>
                    <a:lnTo>
                      <a:pt x="6972" y="2913"/>
                    </a:lnTo>
                    <a:lnTo>
                      <a:pt x="6951" y="2917"/>
                    </a:lnTo>
                    <a:lnTo>
                      <a:pt x="6952" y="2910"/>
                    </a:lnTo>
                    <a:lnTo>
                      <a:pt x="6958" y="2902"/>
                    </a:lnTo>
                    <a:lnTo>
                      <a:pt x="6950" y="2879"/>
                    </a:lnTo>
                    <a:lnTo>
                      <a:pt x="6953" y="2875"/>
                    </a:lnTo>
                    <a:lnTo>
                      <a:pt x="6959" y="2879"/>
                    </a:lnTo>
                    <a:lnTo>
                      <a:pt x="6962" y="2879"/>
                    </a:lnTo>
                    <a:lnTo>
                      <a:pt x="6975" y="2849"/>
                    </a:lnTo>
                    <a:lnTo>
                      <a:pt x="6983" y="2837"/>
                    </a:lnTo>
                    <a:lnTo>
                      <a:pt x="6986" y="2827"/>
                    </a:lnTo>
                    <a:lnTo>
                      <a:pt x="6999" y="2815"/>
                    </a:lnTo>
                    <a:lnTo>
                      <a:pt x="7011" y="2809"/>
                    </a:lnTo>
                    <a:lnTo>
                      <a:pt x="7047" y="2776"/>
                    </a:lnTo>
                    <a:lnTo>
                      <a:pt x="7047" y="2767"/>
                    </a:lnTo>
                    <a:lnTo>
                      <a:pt x="7051" y="2757"/>
                    </a:lnTo>
                    <a:lnTo>
                      <a:pt x="7074" y="2731"/>
                    </a:lnTo>
                    <a:lnTo>
                      <a:pt x="7083" y="2723"/>
                    </a:lnTo>
                    <a:lnTo>
                      <a:pt x="7088" y="2697"/>
                    </a:lnTo>
                    <a:lnTo>
                      <a:pt x="7099" y="2690"/>
                    </a:lnTo>
                    <a:lnTo>
                      <a:pt x="7118" y="2670"/>
                    </a:lnTo>
                    <a:lnTo>
                      <a:pt x="7128" y="2666"/>
                    </a:lnTo>
                    <a:lnTo>
                      <a:pt x="7137" y="2659"/>
                    </a:lnTo>
                    <a:lnTo>
                      <a:pt x="7165" y="2661"/>
                    </a:lnTo>
                    <a:lnTo>
                      <a:pt x="7205" y="2653"/>
                    </a:lnTo>
                    <a:lnTo>
                      <a:pt x="7211" y="2648"/>
                    </a:lnTo>
                    <a:lnTo>
                      <a:pt x="7215" y="2642"/>
                    </a:lnTo>
                    <a:lnTo>
                      <a:pt x="7221" y="2643"/>
                    </a:lnTo>
                    <a:lnTo>
                      <a:pt x="7235" y="2652"/>
                    </a:lnTo>
                    <a:lnTo>
                      <a:pt x="7241" y="2659"/>
                    </a:lnTo>
                    <a:lnTo>
                      <a:pt x="7244" y="2670"/>
                    </a:lnTo>
                    <a:lnTo>
                      <a:pt x="7260" y="2669"/>
                    </a:lnTo>
                    <a:lnTo>
                      <a:pt x="7270" y="2658"/>
                    </a:lnTo>
                    <a:lnTo>
                      <a:pt x="7290" y="2638"/>
                    </a:lnTo>
                    <a:lnTo>
                      <a:pt x="7281" y="2685"/>
                    </a:lnTo>
                    <a:lnTo>
                      <a:pt x="7273" y="2693"/>
                    </a:lnTo>
                    <a:lnTo>
                      <a:pt x="7269" y="2703"/>
                    </a:lnTo>
                    <a:lnTo>
                      <a:pt x="7263" y="2712"/>
                    </a:lnTo>
                    <a:lnTo>
                      <a:pt x="7263" y="2725"/>
                    </a:lnTo>
                    <a:lnTo>
                      <a:pt x="7269" y="2733"/>
                    </a:lnTo>
                    <a:lnTo>
                      <a:pt x="7268" y="2741"/>
                    </a:lnTo>
                    <a:lnTo>
                      <a:pt x="7263" y="2745"/>
                    </a:lnTo>
                    <a:lnTo>
                      <a:pt x="7260" y="2752"/>
                    </a:lnTo>
                    <a:lnTo>
                      <a:pt x="7265" y="2756"/>
                    </a:lnTo>
                    <a:lnTo>
                      <a:pt x="7280" y="2749"/>
                    </a:lnTo>
                    <a:lnTo>
                      <a:pt x="7292" y="2746"/>
                    </a:lnTo>
                    <a:lnTo>
                      <a:pt x="7281" y="2771"/>
                    </a:lnTo>
                    <a:lnTo>
                      <a:pt x="7278" y="2787"/>
                    </a:lnTo>
                    <a:lnTo>
                      <a:pt x="7279" y="2797"/>
                    </a:lnTo>
                    <a:lnTo>
                      <a:pt x="7286" y="2793"/>
                    </a:lnTo>
                    <a:lnTo>
                      <a:pt x="7300" y="2781"/>
                    </a:lnTo>
                    <a:lnTo>
                      <a:pt x="7309" y="2781"/>
                    </a:lnTo>
                    <a:lnTo>
                      <a:pt x="7345" y="2734"/>
                    </a:lnTo>
                    <a:lnTo>
                      <a:pt x="7355" y="2728"/>
                    </a:lnTo>
                    <a:lnTo>
                      <a:pt x="7367" y="2713"/>
                    </a:lnTo>
                    <a:lnTo>
                      <a:pt x="7378" y="2704"/>
                    </a:lnTo>
                    <a:lnTo>
                      <a:pt x="7399" y="2680"/>
                    </a:lnTo>
                    <a:lnTo>
                      <a:pt x="7414" y="2679"/>
                    </a:lnTo>
                    <a:lnTo>
                      <a:pt x="7420" y="2675"/>
                    </a:lnTo>
                    <a:lnTo>
                      <a:pt x="7422" y="2666"/>
                    </a:lnTo>
                    <a:lnTo>
                      <a:pt x="7430" y="2671"/>
                    </a:lnTo>
                    <a:lnTo>
                      <a:pt x="7429" y="2680"/>
                    </a:lnTo>
                    <a:lnTo>
                      <a:pt x="7431" y="2688"/>
                    </a:lnTo>
                    <a:lnTo>
                      <a:pt x="7438" y="2687"/>
                    </a:lnTo>
                    <a:lnTo>
                      <a:pt x="7447" y="2669"/>
                    </a:lnTo>
                    <a:lnTo>
                      <a:pt x="7437" y="2666"/>
                    </a:lnTo>
                    <a:lnTo>
                      <a:pt x="7434" y="2656"/>
                    </a:lnTo>
                    <a:lnTo>
                      <a:pt x="7437" y="2642"/>
                    </a:lnTo>
                    <a:lnTo>
                      <a:pt x="7438" y="2627"/>
                    </a:lnTo>
                    <a:lnTo>
                      <a:pt x="7438" y="2618"/>
                    </a:lnTo>
                    <a:lnTo>
                      <a:pt x="7448" y="2601"/>
                    </a:lnTo>
                    <a:lnTo>
                      <a:pt x="7448" y="2593"/>
                    </a:lnTo>
                    <a:lnTo>
                      <a:pt x="7452" y="2583"/>
                    </a:lnTo>
                    <a:lnTo>
                      <a:pt x="7467" y="2569"/>
                    </a:lnTo>
                    <a:lnTo>
                      <a:pt x="7511" y="2553"/>
                    </a:lnTo>
                    <a:lnTo>
                      <a:pt x="7526" y="2557"/>
                    </a:lnTo>
                    <a:lnTo>
                      <a:pt x="7542" y="2572"/>
                    </a:lnTo>
                    <a:lnTo>
                      <a:pt x="7535" y="2585"/>
                    </a:lnTo>
                    <a:lnTo>
                      <a:pt x="7524" y="2582"/>
                    </a:lnTo>
                    <a:lnTo>
                      <a:pt x="7506" y="2596"/>
                    </a:lnTo>
                    <a:lnTo>
                      <a:pt x="7496" y="2607"/>
                    </a:lnTo>
                    <a:lnTo>
                      <a:pt x="7494" y="2623"/>
                    </a:lnTo>
                    <a:lnTo>
                      <a:pt x="7490" y="2631"/>
                    </a:lnTo>
                    <a:lnTo>
                      <a:pt x="7489" y="2644"/>
                    </a:lnTo>
                    <a:lnTo>
                      <a:pt x="7489" y="2670"/>
                    </a:lnTo>
                    <a:lnTo>
                      <a:pt x="7478" y="2681"/>
                    </a:lnTo>
                    <a:lnTo>
                      <a:pt x="7477" y="2688"/>
                    </a:lnTo>
                    <a:lnTo>
                      <a:pt x="7478" y="2699"/>
                    </a:lnTo>
                    <a:lnTo>
                      <a:pt x="7480" y="2706"/>
                    </a:lnTo>
                    <a:lnTo>
                      <a:pt x="7479" y="2718"/>
                    </a:lnTo>
                    <a:lnTo>
                      <a:pt x="7472" y="2728"/>
                    </a:lnTo>
                    <a:lnTo>
                      <a:pt x="7465" y="2731"/>
                    </a:lnTo>
                    <a:lnTo>
                      <a:pt x="7464" y="2738"/>
                    </a:lnTo>
                    <a:lnTo>
                      <a:pt x="7463" y="2749"/>
                    </a:lnTo>
                    <a:lnTo>
                      <a:pt x="7472" y="2755"/>
                    </a:lnTo>
                    <a:lnTo>
                      <a:pt x="7472" y="2762"/>
                    </a:lnTo>
                    <a:lnTo>
                      <a:pt x="7462" y="2771"/>
                    </a:lnTo>
                    <a:lnTo>
                      <a:pt x="7451" y="2777"/>
                    </a:lnTo>
                    <a:lnTo>
                      <a:pt x="7440" y="2774"/>
                    </a:lnTo>
                    <a:lnTo>
                      <a:pt x="7427" y="2779"/>
                    </a:lnTo>
                    <a:lnTo>
                      <a:pt x="7415" y="2797"/>
                    </a:lnTo>
                    <a:lnTo>
                      <a:pt x="7402" y="2798"/>
                    </a:lnTo>
                    <a:lnTo>
                      <a:pt x="7376" y="2809"/>
                    </a:lnTo>
                    <a:lnTo>
                      <a:pt x="7372" y="2814"/>
                    </a:lnTo>
                    <a:lnTo>
                      <a:pt x="7372" y="2826"/>
                    </a:lnTo>
                    <a:lnTo>
                      <a:pt x="7367" y="2838"/>
                    </a:lnTo>
                    <a:lnTo>
                      <a:pt x="7356" y="2848"/>
                    </a:lnTo>
                    <a:lnTo>
                      <a:pt x="7343" y="2864"/>
                    </a:lnTo>
                    <a:lnTo>
                      <a:pt x="7318" y="2897"/>
                    </a:lnTo>
                    <a:lnTo>
                      <a:pt x="7293" y="2911"/>
                    </a:lnTo>
                    <a:lnTo>
                      <a:pt x="7286" y="2929"/>
                    </a:lnTo>
                    <a:lnTo>
                      <a:pt x="7276" y="2934"/>
                    </a:lnTo>
                    <a:lnTo>
                      <a:pt x="7258" y="2960"/>
                    </a:lnTo>
                    <a:lnTo>
                      <a:pt x="7255" y="2978"/>
                    </a:lnTo>
                    <a:lnTo>
                      <a:pt x="7236" y="3002"/>
                    </a:lnTo>
                    <a:lnTo>
                      <a:pt x="7225" y="3019"/>
                    </a:lnTo>
                    <a:lnTo>
                      <a:pt x="7210" y="3031"/>
                    </a:lnTo>
                    <a:lnTo>
                      <a:pt x="7195" y="3047"/>
                    </a:lnTo>
                    <a:lnTo>
                      <a:pt x="7182" y="3066"/>
                    </a:lnTo>
                    <a:lnTo>
                      <a:pt x="7162" y="3075"/>
                    </a:lnTo>
                    <a:lnTo>
                      <a:pt x="7144" y="3075"/>
                    </a:lnTo>
                    <a:lnTo>
                      <a:pt x="7137" y="3085"/>
                    </a:lnTo>
                    <a:lnTo>
                      <a:pt x="7128" y="3096"/>
                    </a:lnTo>
                    <a:lnTo>
                      <a:pt x="7108" y="3091"/>
                    </a:lnTo>
                    <a:lnTo>
                      <a:pt x="7098" y="3093"/>
                    </a:lnTo>
                    <a:lnTo>
                      <a:pt x="7103" y="3105"/>
                    </a:lnTo>
                    <a:lnTo>
                      <a:pt x="7106" y="3124"/>
                    </a:lnTo>
                    <a:lnTo>
                      <a:pt x="7093" y="3164"/>
                    </a:lnTo>
                    <a:lnTo>
                      <a:pt x="7077" y="3174"/>
                    </a:lnTo>
                    <a:lnTo>
                      <a:pt x="7065" y="3186"/>
                    </a:lnTo>
                    <a:lnTo>
                      <a:pt x="7051" y="3193"/>
                    </a:lnTo>
                    <a:lnTo>
                      <a:pt x="7045" y="3206"/>
                    </a:lnTo>
                    <a:lnTo>
                      <a:pt x="7040" y="3229"/>
                    </a:lnTo>
                    <a:lnTo>
                      <a:pt x="7028" y="3279"/>
                    </a:lnTo>
                    <a:lnTo>
                      <a:pt x="7027" y="3328"/>
                    </a:lnTo>
                    <a:lnTo>
                      <a:pt x="7028" y="3352"/>
                    </a:lnTo>
                    <a:lnTo>
                      <a:pt x="7031" y="3374"/>
                    </a:lnTo>
                    <a:lnTo>
                      <a:pt x="7032" y="3403"/>
                    </a:lnTo>
                    <a:lnTo>
                      <a:pt x="7036" y="3418"/>
                    </a:lnTo>
                    <a:lnTo>
                      <a:pt x="7040" y="3459"/>
                    </a:lnTo>
                    <a:lnTo>
                      <a:pt x="7042" y="3463"/>
                    </a:lnTo>
                    <a:lnTo>
                      <a:pt x="7044" y="3467"/>
                    </a:lnTo>
                    <a:lnTo>
                      <a:pt x="7051" y="3503"/>
                    </a:lnTo>
                    <a:lnTo>
                      <a:pt x="7056" y="3524"/>
                    </a:lnTo>
                    <a:lnTo>
                      <a:pt x="7058" y="3551"/>
                    </a:lnTo>
                    <a:lnTo>
                      <a:pt x="7061" y="3573"/>
                    </a:lnTo>
                    <a:lnTo>
                      <a:pt x="7066" y="3596"/>
                    </a:lnTo>
                    <a:lnTo>
                      <a:pt x="7075" y="3617"/>
                    </a:lnTo>
                    <a:lnTo>
                      <a:pt x="7081" y="3640"/>
                    </a:lnTo>
                    <a:lnTo>
                      <a:pt x="7081" y="3685"/>
                    </a:lnTo>
                    <a:lnTo>
                      <a:pt x="7082" y="3705"/>
                    </a:lnTo>
                    <a:lnTo>
                      <a:pt x="7092" y="3729"/>
                    </a:lnTo>
                    <a:lnTo>
                      <a:pt x="7094" y="3742"/>
                    </a:lnTo>
                    <a:lnTo>
                      <a:pt x="7108" y="3728"/>
                    </a:lnTo>
                    <a:lnTo>
                      <a:pt x="7120" y="3718"/>
                    </a:lnTo>
                    <a:lnTo>
                      <a:pt x="7131" y="3704"/>
                    </a:lnTo>
                    <a:lnTo>
                      <a:pt x="7139" y="3691"/>
                    </a:lnTo>
                    <a:lnTo>
                      <a:pt x="7150" y="3682"/>
                    </a:lnTo>
                    <a:lnTo>
                      <a:pt x="7172" y="3656"/>
                    </a:lnTo>
                    <a:lnTo>
                      <a:pt x="7184" y="3626"/>
                    </a:lnTo>
                    <a:lnTo>
                      <a:pt x="7185" y="3613"/>
                    </a:lnTo>
                    <a:lnTo>
                      <a:pt x="7184" y="3595"/>
                    </a:lnTo>
                    <a:lnTo>
                      <a:pt x="7188" y="3589"/>
                    </a:lnTo>
                    <a:lnTo>
                      <a:pt x="7192" y="3573"/>
                    </a:lnTo>
                    <a:lnTo>
                      <a:pt x="7187" y="3569"/>
                    </a:lnTo>
                    <a:lnTo>
                      <a:pt x="7192" y="3561"/>
                    </a:lnTo>
                    <a:lnTo>
                      <a:pt x="7198" y="3562"/>
                    </a:lnTo>
                    <a:lnTo>
                      <a:pt x="7203" y="3567"/>
                    </a:lnTo>
                    <a:lnTo>
                      <a:pt x="7212" y="3556"/>
                    </a:lnTo>
                    <a:lnTo>
                      <a:pt x="7228" y="3545"/>
                    </a:lnTo>
                    <a:lnTo>
                      <a:pt x="7252" y="3536"/>
                    </a:lnTo>
                    <a:lnTo>
                      <a:pt x="7269" y="3542"/>
                    </a:lnTo>
                    <a:lnTo>
                      <a:pt x="7268" y="3536"/>
                    </a:lnTo>
                    <a:lnTo>
                      <a:pt x="7264" y="3529"/>
                    </a:lnTo>
                    <a:lnTo>
                      <a:pt x="7262" y="3516"/>
                    </a:lnTo>
                    <a:lnTo>
                      <a:pt x="7262" y="3479"/>
                    </a:lnTo>
                    <a:lnTo>
                      <a:pt x="7263" y="3463"/>
                    </a:lnTo>
                    <a:lnTo>
                      <a:pt x="7273" y="3450"/>
                    </a:lnTo>
                    <a:lnTo>
                      <a:pt x="7301" y="3423"/>
                    </a:lnTo>
                    <a:lnTo>
                      <a:pt x="7319" y="3413"/>
                    </a:lnTo>
                    <a:lnTo>
                      <a:pt x="7335" y="3409"/>
                    </a:lnTo>
                    <a:lnTo>
                      <a:pt x="7341" y="3418"/>
                    </a:lnTo>
                    <a:lnTo>
                      <a:pt x="7354" y="3418"/>
                    </a:lnTo>
                    <a:lnTo>
                      <a:pt x="7366" y="3414"/>
                    </a:lnTo>
                    <a:lnTo>
                      <a:pt x="7382" y="3398"/>
                    </a:lnTo>
                    <a:lnTo>
                      <a:pt x="7384" y="3390"/>
                    </a:lnTo>
                    <a:lnTo>
                      <a:pt x="7365" y="3362"/>
                    </a:lnTo>
                    <a:lnTo>
                      <a:pt x="7360" y="3347"/>
                    </a:lnTo>
                    <a:lnTo>
                      <a:pt x="7357" y="3335"/>
                    </a:lnTo>
                    <a:lnTo>
                      <a:pt x="7359" y="3322"/>
                    </a:lnTo>
                    <a:lnTo>
                      <a:pt x="7362" y="3305"/>
                    </a:lnTo>
                    <a:lnTo>
                      <a:pt x="7368" y="3293"/>
                    </a:lnTo>
                    <a:lnTo>
                      <a:pt x="7372" y="3279"/>
                    </a:lnTo>
                    <a:lnTo>
                      <a:pt x="7381" y="3267"/>
                    </a:lnTo>
                    <a:lnTo>
                      <a:pt x="7397" y="3256"/>
                    </a:lnTo>
                    <a:lnTo>
                      <a:pt x="7394" y="3247"/>
                    </a:lnTo>
                    <a:lnTo>
                      <a:pt x="7391" y="3242"/>
                    </a:lnTo>
                    <a:lnTo>
                      <a:pt x="7389" y="3237"/>
                    </a:lnTo>
                    <a:lnTo>
                      <a:pt x="7405" y="3231"/>
                    </a:lnTo>
                    <a:lnTo>
                      <a:pt x="7422" y="3229"/>
                    </a:lnTo>
                    <a:lnTo>
                      <a:pt x="7429" y="3222"/>
                    </a:lnTo>
                    <a:lnTo>
                      <a:pt x="7431" y="3226"/>
                    </a:lnTo>
                    <a:lnTo>
                      <a:pt x="7424" y="3237"/>
                    </a:lnTo>
                    <a:lnTo>
                      <a:pt x="7416" y="3242"/>
                    </a:lnTo>
                    <a:lnTo>
                      <a:pt x="7413" y="3251"/>
                    </a:lnTo>
                    <a:lnTo>
                      <a:pt x="7422" y="3271"/>
                    </a:lnTo>
                    <a:lnTo>
                      <a:pt x="7431" y="3274"/>
                    </a:lnTo>
                    <a:lnTo>
                      <a:pt x="7435" y="3274"/>
                    </a:lnTo>
                    <a:lnTo>
                      <a:pt x="7445" y="3258"/>
                    </a:lnTo>
                    <a:lnTo>
                      <a:pt x="7447" y="3247"/>
                    </a:lnTo>
                    <a:lnTo>
                      <a:pt x="7442" y="3212"/>
                    </a:lnTo>
                    <a:lnTo>
                      <a:pt x="7437" y="3203"/>
                    </a:lnTo>
                    <a:lnTo>
                      <a:pt x="7421" y="3206"/>
                    </a:lnTo>
                    <a:lnTo>
                      <a:pt x="7419" y="3202"/>
                    </a:lnTo>
                    <a:lnTo>
                      <a:pt x="7419" y="3180"/>
                    </a:lnTo>
                    <a:lnTo>
                      <a:pt x="7416" y="3159"/>
                    </a:lnTo>
                    <a:lnTo>
                      <a:pt x="7418" y="3147"/>
                    </a:lnTo>
                    <a:lnTo>
                      <a:pt x="7421" y="3137"/>
                    </a:lnTo>
                    <a:lnTo>
                      <a:pt x="7434" y="3126"/>
                    </a:lnTo>
                    <a:lnTo>
                      <a:pt x="7445" y="3106"/>
                    </a:lnTo>
                    <a:lnTo>
                      <a:pt x="7443" y="3097"/>
                    </a:lnTo>
                    <a:lnTo>
                      <a:pt x="7413" y="3079"/>
                    </a:lnTo>
                    <a:lnTo>
                      <a:pt x="7400" y="3083"/>
                    </a:lnTo>
                    <a:lnTo>
                      <a:pt x="7397" y="3096"/>
                    </a:lnTo>
                    <a:lnTo>
                      <a:pt x="7394" y="3100"/>
                    </a:lnTo>
                    <a:lnTo>
                      <a:pt x="7387" y="3097"/>
                    </a:lnTo>
                    <a:lnTo>
                      <a:pt x="7381" y="3093"/>
                    </a:lnTo>
                    <a:lnTo>
                      <a:pt x="7377" y="3081"/>
                    </a:lnTo>
                    <a:lnTo>
                      <a:pt x="7377" y="3063"/>
                    </a:lnTo>
                    <a:lnTo>
                      <a:pt x="7381" y="3051"/>
                    </a:lnTo>
                    <a:lnTo>
                      <a:pt x="7386" y="3032"/>
                    </a:lnTo>
                    <a:lnTo>
                      <a:pt x="7393" y="3019"/>
                    </a:lnTo>
                    <a:lnTo>
                      <a:pt x="7407" y="2999"/>
                    </a:lnTo>
                    <a:lnTo>
                      <a:pt x="7420" y="2983"/>
                    </a:lnTo>
                    <a:lnTo>
                      <a:pt x="7427" y="2970"/>
                    </a:lnTo>
                    <a:lnTo>
                      <a:pt x="7426" y="2960"/>
                    </a:lnTo>
                    <a:lnTo>
                      <a:pt x="7430" y="2954"/>
                    </a:lnTo>
                    <a:lnTo>
                      <a:pt x="7440" y="2957"/>
                    </a:lnTo>
                    <a:lnTo>
                      <a:pt x="7437" y="2950"/>
                    </a:lnTo>
                    <a:lnTo>
                      <a:pt x="7437" y="2943"/>
                    </a:lnTo>
                    <a:lnTo>
                      <a:pt x="7446" y="2938"/>
                    </a:lnTo>
                    <a:lnTo>
                      <a:pt x="7450" y="2932"/>
                    </a:lnTo>
                    <a:lnTo>
                      <a:pt x="7446" y="2918"/>
                    </a:lnTo>
                    <a:lnTo>
                      <a:pt x="7447" y="2905"/>
                    </a:lnTo>
                    <a:lnTo>
                      <a:pt x="7454" y="2892"/>
                    </a:lnTo>
                    <a:lnTo>
                      <a:pt x="7456" y="2881"/>
                    </a:lnTo>
                    <a:lnTo>
                      <a:pt x="7462" y="2875"/>
                    </a:lnTo>
                    <a:lnTo>
                      <a:pt x="7472" y="2871"/>
                    </a:lnTo>
                    <a:lnTo>
                      <a:pt x="7485" y="2862"/>
                    </a:lnTo>
                    <a:lnTo>
                      <a:pt x="7492" y="2867"/>
                    </a:lnTo>
                    <a:lnTo>
                      <a:pt x="7496" y="2876"/>
                    </a:lnTo>
                    <a:lnTo>
                      <a:pt x="7505" y="2864"/>
                    </a:lnTo>
                    <a:lnTo>
                      <a:pt x="7517" y="2855"/>
                    </a:lnTo>
                    <a:lnTo>
                      <a:pt x="7527" y="2865"/>
                    </a:lnTo>
                    <a:lnTo>
                      <a:pt x="7532" y="2879"/>
                    </a:lnTo>
                    <a:lnTo>
                      <a:pt x="7542" y="2881"/>
                    </a:lnTo>
                    <a:lnTo>
                      <a:pt x="7547" y="2864"/>
                    </a:lnTo>
                    <a:lnTo>
                      <a:pt x="7547" y="2852"/>
                    </a:lnTo>
                    <a:lnTo>
                      <a:pt x="7556" y="2840"/>
                    </a:lnTo>
                    <a:lnTo>
                      <a:pt x="7563" y="2836"/>
                    </a:lnTo>
                    <a:lnTo>
                      <a:pt x="7581" y="2830"/>
                    </a:lnTo>
                    <a:lnTo>
                      <a:pt x="7588" y="2824"/>
                    </a:lnTo>
                    <a:lnTo>
                      <a:pt x="7598" y="2809"/>
                    </a:lnTo>
                    <a:lnTo>
                      <a:pt x="7604" y="2803"/>
                    </a:lnTo>
                    <a:lnTo>
                      <a:pt x="7609" y="2806"/>
                    </a:lnTo>
                    <a:lnTo>
                      <a:pt x="7612" y="2814"/>
                    </a:lnTo>
                    <a:lnTo>
                      <a:pt x="7607" y="2821"/>
                    </a:lnTo>
                    <a:lnTo>
                      <a:pt x="7610" y="2841"/>
                    </a:lnTo>
                    <a:lnTo>
                      <a:pt x="7606" y="2855"/>
                    </a:lnTo>
                    <a:lnTo>
                      <a:pt x="7606" y="2864"/>
                    </a:lnTo>
                    <a:lnTo>
                      <a:pt x="7604" y="2870"/>
                    </a:lnTo>
                    <a:lnTo>
                      <a:pt x="7602" y="2875"/>
                    </a:lnTo>
                    <a:lnTo>
                      <a:pt x="7602" y="2880"/>
                    </a:lnTo>
                    <a:lnTo>
                      <a:pt x="7606" y="2880"/>
                    </a:lnTo>
                    <a:lnTo>
                      <a:pt x="7618" y="2863"/>
                    </a:lnTo>
                    <a:lnTo>
                      <a:pt x="7647" y="2835"/>
                    </a:lnTo>
                    <a:lnTo>
                      <a:pt x="7649" y="2828"/>
                    </a:lnTo>
                    <a:lnTo>
                      <a:pt x="7647" y="2819"/>
                    </a:lnTo>
                    <a:lnTo>
                      <a:pt x="7650" y="2815"/>
                    </a:lnTo>
                    <a:lnTo>
                      <a:pt x="7658" y="2822"/>
                    </a:lnTo>
                    <a:lnTo>
                      <a:pt x="7667" y="2814"/>
                    </a:lnTo>
                    <a:lnTo>
                      <a:pt x="7678" y="2812"/>
                    </a:lnTo>
                    <a:lnTo>
                      <a:pt x="7694" y="2800"/>
                    </a:lnTo>
                    <a:lnTo>
                      <a:pt x="7706" y="2799"/>
                    </a:lnTo>
                    <a:lnTo>
                      <a:pt x="7714" y="2790"/>
                    </a:lnTo>
                    <a:lnTo>
                      <a:pt x="7720" y="2795"/>
                    </a:lnTo>
                    <a:lnTo>
                      <a:pt x="7726" y="2794"/>
                    </a:lnTo>
                    <a:lnTo>
                      <a:pt x="7755" y="2795"/>
                    </a:lnTo>
                    <a:lnTo>
                      <a:pt x="7770" y="2799"/>
                    </a:lnTo>
                    <a:lnTo>
                      <a:pt x="7781" y="2804"/>
                    </a:lnTo>
                    <a:lnTo>
                      <a:pt x="7795" y="2815"/>
                    </a:lnTo>
                    <a:lnTo>
                      <a:pt x="7800" y="2827"/>
                    </a:lnTo>
                    <a:lnTo>
                      <a:pt x="7819" y="2857"/>
                    </a:lnTo>
                    <a:lnTo>
                      <a:pt x="7820" y="2863"/>
                    </a:lnTo>
                    <a:lnTo>
                      <a:pt x="7833" y="2865"/>
                    </a:lnTo>
                    <a:lnTo>
                      <a:pt x="7836" y="2863"/>
                    </a:lnTo>
                    <a:lnTo>
                      <a:pt x="7836" y="2846"/>
                    </a:lnTo>
                    <a:lnTo>
                      <a:pt x="7848" y="2820"/>
                    </a:lnTo>
                    <a:lnTo>
                      <a:pt x="7848" y="2814"/>
                    </a:lnTo>
                    <a:lnTo>
                      <a:pt x="7845" y="2811"/>
                    </a:lnTo>
                    <a:lnTo>
                      <a:pt x="7852" y="2809"/>
                    </a:lnTo>
                    <a:lnTo>
                      <a:pt x="7865" y="2800"/>
                    </a:lnTo>
                    <a:lnTo>
                      <a:pt x="7871" y="2799"/>
                    </a:lnTo>
                    <a:lnTo>
                      <a:pt x="7875" y="2792"/>
                    </a:lnTo>
                    <a:lnTo>
                      <a:pt x="7879" y="2795"/>
                    </a:lnTo>
                    <a:lnTo>
                      <a:pt x="7886" y="2795"/>
                    </a:lnTo>
                    <a:lnTo>
                      <a:pt x="7899" y="2778"/>
                    </a:lnTo>
                    <a:lnTo>
                      <a:pt x="7903" y="2777"/>
                    </a:lnTo>
                    <a:lnTo>
                      <a:pt x="7903" y="2772"/>
                    </a:lnTo>
                    <a:lnTo>
                      <a:pt x="7913" y="2765"/>
                    </a:lnTo>
                    <a:lnTo>
                      <a:pt x="7921" y="2763"/>
                    </a:lnTo>
                    <a:lnTo>
                      <a:pt x="7925" y="2760"/>
                    </a:lnTo>
                    <a:lnTo>
                      <a:pt x="7931" y="2758"/>
                    </a:lnTo>
                    <a:lnTo>
                      <a:pt x="7932" y="2754"/>
                    </a:lnTo>
                    <a:lnTo>
                      <a:pt x="7931" y="2749"/>
                    </a:lnTo>
                    <a:lnTo>
                      <a:pt x="7926" y="2744"/>
                    </a:lnTo>
                    <a:lnTo>
                      <a:pt x="7927" y="2739"/>
                    </a:lnTo>
                    <a:lnTo>
                      <a:pt x="7936" y="2746"/>
                    </a:lnTo>
                    <a:lnTo>
                      <a:pt x="7941" y="2749"/>
                    </a:lnTo>
                    <a:lnTo>
                      <a:pt x="7946" y="2745"/>
                    </a:lnTo>
                    <a:lnTo>
                      <a:pt x="7948" y="2733"/>
                    </a:lnTo>
                    <a:lnTo>
                      <a:pt x="7946" y="2727"/>
                    </a:lnTo>
                    <a:lnTo>
                      <a:pt x="7957" y="2727"/>
                    </a:lnTo>
                    <a:lnTo>
                      <a:pt x="7968" y="2719"/>
                    </a:lnTo>
                    <a:lnTo>
                      <a:pt x="7970" y="2719"/>
                    </a:lnTo>
                    <a:lnTo>
                      <a:pt x="7973" y="2714"/>
                    </a:lnTo>
                    <a:lnTo>
                      <a:pt x="7968" y="2703"/>
                    </a:lnTo>
                    <a:lnTo>
                      <a:pt x="7972" y="2701"/>
                    </a:lnTo>
                    <a:lnTo>
                      <a:pt x="7978" y="2706"/>
                    </a:lnTo>
                    <a:lnTo>
                      <a:pt x="7981" y="2706"/>
                    </a:lnTo>
                    <a:lnTo>
                      <a:pt x="7988" y="2702"/>
                    </a:lnTo>
                    <a:lnTo>
                      <a:pt x="7992" y="2696"/>
                    </a:lnTo>
                    <a:lnTo>
                      <a:pt x="7996" y="2688"/>
                    </a:lnTo>
                    <a:lnTo>
                      <a:pt x="8000" y="2688"/>
                    </a:lnTo>
                    <a:lnTo>
                      <a:pt x="8002" y="2684"/>
                    </a:lnTo>
                    <a:lnTo>
                      <a:pt x="8004" y="2671"/>
                    </a:lnTo>
                    <a:lnTo>
                      <a:pt x="8006" y="2664"/>
                    </a:lnTo>
                    <a:lnTo>
                      <a:pt x="8012" y="2665"/>
                    </a:lnTo>
                    <a:lnTo>
                      <a:pt x="8017" y="2674"/>
                    </a:lnTo>
                    <a:lnTo>
                      <a:pt x="8022" y="2675"/>
                    </a:lnTo>
                    <a:lnTo>
                      <a:pt x="8027" y="2672"/>
                    </a:lnTo>
                    <a:lnTo>
                      <a:pt x="8040" y="2660"/>
                    </a:lnTo>
                    <a:lnTo>
                      <a:pt x="8067" y="2652"/>
                    </a:lnTo>
                    <a:lnTo>
                      <a:pt x="8075" y="2644"/>
                    </a:lnTo>
                    <a:lnTo>
                      <a:pt x="8090" y="2637"/>
                    </a:lnTo>
                    <a:lnTo>
                      <a:pt x="8093" y="2629"/>
                    </a:lnTo>
                    <a:lnTo>
                      <a:pt x="8094" y="2623"/>
                    </a:lnTo>
                    <a:lnTo>
                      <a:pt x="8094" y="2616"/>
                    </a:lnTo>
                    <a:lnTo>
                      <a:pt x="8103" y="2614"/>
                    </a:lnTo>
                    <a:lnTo>
                      <a:pt x="8102" y="2618"/>
                    </a:lnTo>
                    <a:lnTo>
                      <a:pt x="8099" y="2625"/>
                    </a:lnTo>
                    <a:lnTo>
                      <a:pt x="8103" y="2625"/>
                    </a:lnTo>
                    <a:lnTo>
                      <a:pt x="8126" y="2612"/>
                    </a:lnTo>
                    <a:lnTo>
                      <a:pt x="8133" y="2612"/>
                    </a:lnTo>
                    <a:lnTo>
                      <a:pt x="8146" y="2605"/>
                    </a:lnTo>
                    <a:lnTo>
                      <a:pt x="8182" y="2579"/>
                    </a:lnTo>
                    <a:lnTo>
                      <a:pt x="8209" y="2569"/>
                    </a:lnTo>
                    <a:lnTo>
                      <a:pt x="8212" y="2566"/>
                    </a:lnTo>
                    <a:lnTo>
                      <a:pt x="8210" y="2563"/>
                    </a:lnTo>
                    <a:lnTo>
                      <a:pt x="8205" y="2559"/>
                    </a:lnTo>
                    <a:lnTo>
                      <a:pt x="8199" y="2543"/>
                    </a:lnTo>
                    <a:lnTo>
                      <a:pt x="8196" y="2534"/>
                    </a:lnTo>
                    <a:lnTo>
                      <a:pt x="8200" y="2530"/>
                    </a:lnTo>
                    <a:lnTo>
                      <a:pt x="8204" y="2536"/>
                    </a:lnTo>
                    <a:lnTo>
                      <a:pt x="8209" y="2548"/>
                    </a:lnTo>
                    <a:lnTo>
                      <a:pt x="8215" y="2557"/>
                    </a:lnTo>
                    <a:lnTo>
                      <a:pt x="8219" y="2557"/>
                    </a:lnTo>
                    <a:lnTo>
                      <a:pt x="8219" y="2563"/>
                    </a:lnTo>
                    <a:lnTo>
                      <a:pt x="8221" y="2566"/>
                    </a:lnTo>
                    <a:lnTo>
                      <a:pt x="8232" y="2567"/>
                    </a:lnTo>
                    <a:lnTo>
                      <a:pt x="8231" y="2559"/>
                    </a:lnTo>
                    <a:lnTo>
                      <a:pt x="8227" y="2553"/>
                    </a:lnTo>
                    <a:lnTo>
                      <a:pt x="8233" y="2553"/>
                    </a:lnTo>
                    <a:lnTo>
                      <a:pt x="8237" y="2561"/>
                    </a:lnTo>
                    <a:lnTo>
                      <a:pt x="8243" y="2568"/>
                    </a:lnTo>
                    <a:lnTo>
                      <a:pt x="8253" y="2568"/>
                    </a:lnTo>
                    <a:lnTo>
                      <a:pt x="8266" y="2573"/>
                    </a:lnTo>
                    <a:lnTo>
                      <a:pt x="8275" y="2582"/>
                    </a:lnTo>
                    <a:lnTo>
                      <a:pt x="8290" y="2591"/>
                    </a:lnTo>
                    <a:lnTo>
                      <a:pt x="8306" y="2596"/>
                    </a:lnTo>
                    <a:lnTo>
                      <a:pt x="8309" y="2594"/>
                    </a:lnTo>
                    <a:lnTo>
                      <a:pt x="8313" y="2582"/>
                    </a:lnTo>
                    <a:lnTo>
                      <a:pt x="8320" y="2580"/>
                    </a:lnTo>
                    <a:lnTo>
                      <a:pt x="8334" y="2558"/>
                    </a:lnTo>
                    <a:lnTo>
                      <a:pt x="8338" y="2545"/>
                    </a:lnTo>
                    <a:lnTo>
                      <a:pt x="8334" y="2535"/>
                    </a:lnTo>
                    <a:lnTo>
                      <a:pt x="8324" y="2526"/>
                    </a:lnTo>
                    <a:lnTo>
                      <a:pt x="8311" y="2521"/>
                    </a:lnTo>
                    <a:lnTo>
                      <a:pt x="8308" y="2518"/>
                    </a:lnTo>
                    <a:lnTo>
                      <a:pt x="8307" y="2512"/>
                    </a:lnTo>
                    <a:lnTo>
                      <a:pt x="8309" y="2512"/>
                    </a:lnTo>
                    <a:lnTo>
                      <a:pt x="8316" y="2509"/>
                    </a:lnTo>
                    <a:lnTo>
                      <a:pt x="8327" y="2510"/>
                    </a:lnTo>
                    <a:lnTo>
                      <a:pt x="8332" y="2507"/>
                    </a:lnTo>
                    <a:lnTo>
                      <a:pt x="8324" y="2491"/>
                    </a:lnTo>
                    <a:lnTo>
                      <a:pt x="8317" y="2491"/>
                    </a:lnTo>
                    <a:lnTo>
                      <a:pt x="8308" y="2478"/>
                    </a:lnTo>
                    <a:lnTo>
                      <a:pt x="8301" y="2464"/>
                    </a:lnTo>
                    <a:lnTo>
                      <a:pt x="8297" y="2443"/>
                    </a:lnTo>
                    <a:lnTo>
                      <a:pt x="8295" y="2435"/>
                    </a:lnTo>
                    <a:lnTo>
                      <a:pt x="8291" y="2396"/>
                    </a:lnTo>
                    <a:lnTo>
                      <a:pt x="8280" y="2402"/>
                    </a:lnTo>
                    <a:lnTo>
                      <a:pt x="8271" y="2390"/>
                    </a:lnTo>
                    <a:lnTo>
                      <a:pt x="8270" y="2384"/>
                    </a:lnTo>
                    <a:lnTo>
                      <a:pt x="8280" y="2381"/>
                    </a:lnTo>
                    <a:lnTo>
                      <a:pt x="8284" y="2384"/>
                    </a:lnTo>
                    <a:lnTo>
                      <a:pt x="8280" y="2369"/>
                    </a:lnTo>
                    <a:lnTo>
                      <a:pt x="8273" y="2347"/>
                    </a:lnTo>
                    <a:lnTo>
                      <a:pt x="8266" y="2359"/>
                    </a:lnTo>
                    <a:lnTo>
                      <a:pt x="8260" y="2363"/>
                    </a:lnTo>
                    <a:lnTo>
                      <a:pt x="8249" y="2358"/>
                    </a:lnTo>
                    <a:lnTo>
                      <a:pt x="8242" y="2349"/>
                    </a:lnTo>
                    <a:lnTo>
                      <a:pt x="8231" y="2346"/>
                    </a:lnTo>
                    <a:lnTo>
                      <a:pt x="8222" y="2335"/>
                    </a:lnTo>
                    <a:lnTo>
                      <a:pt x="8221" y="2321"/>
                    </a:lnTo>
                    <a:lnTo>
                      <a:pt x="8221" y="2311"/>
                    </a:lnTo>
                    <a:lnTo>
                      <a:pt x="8222" y="2300"/>
                    </a:lnTo>
                    <a:lnTo>
                      <a:pt x="8230" y="2292"/>
                    </a:lnTo>
                    <a:lnTo>
                      <a:pt x="8239" y="2300"/>
                    </a:lnTo>
                    <a:lnTo>
                      <a:pt x="8258" y="2305"/>
                    </a:lnTo>
                    <a:lnTo>
                      <a:pt x="8268" y="2298"/>
                    </a:lnTo>
                    <a:lnTo>
                      <a:pt x="8266" y="2302"/>
                    </a:lnTo>
                    <a:lnTo>
                      <a:pt x="8271" y="2309"/>
                    </a:lnTo>
                    <a:lnTo>
                      <a:pt x="8289" y="2305"/>
                    </a:lnTo>
                    <a:lnTo>
                      <a:pt x="8285" y="2314"/>
                    </a:lnTo>
                    <a:lnTo>
                      <a:pt x="8286" y="2319"/>
                    </a:lnTo>
                    <a:lnTo>
                      <a:pt x="8298" y="2310"/>
                    </a:lnTo>
                    <a:lnTo>
                      <a:pt x="8306" y="2299"/>
                    </a:lnTo>
                    <a:lnTo>
                      <a:pt x="8320" y="2292"/>
                    </a:lnTo>
                    <a:lnTo>
                      <a:pt x="8335" y="2288"/>
                    </a:lnTo>
                    <a:lnTo>
                      <a:pt x="8355" y="2263"/>
                    </a:lnTo>
                    <a:lnTo>
                      <a:pt x="8363" y="2256"/>
                    </a:lnTo>
                    <a:lnTo>
                      <a:pt x="8363" y="2254"/>
                    </a:lnTo>
                    <a:lnTo>
                      <a:pt x="8377" y="2243"/>
                    </a:lnTo>
                    <a:lnTo>
                      <a:pt x="8393" y="2219"/>
                    </a:lnTo>
                    <a:lnTo>
                      <a:pt x="8395" y="2204"/>
                    </a:lnTo>
                    <a:lnTo>
                      <a:pt x="8404" y="2193"/>
                    </a:lnTo>
                    <a:lnTo>
                      <a:pt x="8403" y="2179"/>
                    </a:lnTo>
                    <a:lnTo>
                      <a:pt x="8390" y="2170"/>
                    </a:lnTo>
                    <a:lnTo>
                      <a:pt x="8373" y="2149"/>
                    </a:lnTo>
                    <a:lnTo>
                      <a:pt x="8372" y="2130"/>
                    </a:lnTo>
                    <a:lnTo>
                      <a:pt x="8370" y="2115"/>
                    </a:lnTo>
                    <a:lnTo>
                      <a:pt x="8378" y="2115"/>
                    </a:lnTo>
                    <a:lnTo>
                      <a:pt x="8384" y="2111"/>
                    </a:lnTo>
                    <a:lnTo>
                      <a:pt x="8389" y="2119"/>
                    </a:lnTo>
                    <a:lnTo>
                      <a:pt x="8402" y="2112"/>
                    </a:lnTo>
                    <a:lnTo>
                      <a:pt x="8400" y="2088"/>
                    </a:lnTo>
                    <a:lnTo>
                      <a:pt x="8408" y="2095"/>
                    </a:lnTo>
                    <a:lnTo>
                      <a:pt x="8410" y="2085"/>
                    </a:lnTo>
                    <a:lnTo>
                      <a:pt x="8413" y="2096"/>
                    </a:lnTo>
                    <a:lnTo>
                      <a:pt x="8424" y="2110"/>
                    </a:lnTo>
                    <a:lnTo>
                      <a:pt x="8431" y="2107"/>
                    </a:lnTo>
                    <a:lnTo>
                      <a:pt x="8437" y="2095"/>
                    </a:lnTo>
                    <a:lnTo>
                      <a:pt x="8440" y="2085"/>
                    </a:lnTo>
                    <a:lnTo>
                      <a:pt x="8446" y="2084"/>
                    </a:lnTo>
                    <a:lnTo>
                      <a:pt x="8447" y="2087"/>
                    </a:lnTo>
                    <a:lnTo>
                      <a:pt x="8443" y="2106"/>
                    </a:lnTo>
                    <a:lnTo>
                      <a:pt x="8445" y="2120"/>
                    </a:lnTo>
                    <a:lnTo>
                      <a:pt x="8436" y="2126"/>
                    </a:lnTo>
                    <a:lnTo>
                      <a:pt x="8430" y="2126"/>
                    </a:lnTo>
                    <a:lnTo>
                      <a:pt x="8422" y="2123"/>
                    </a:lnTo>
                    <a:lnTo>
                      <a:pt x="8427" y="2137"/>
                    </a:lnTo>
                    <a:lnTo>
                      <a:pt x="8432" y="2147"/>
                    </a:lnTo>
                    <a:lnTo>
                      <a:pt x="8437" y="2158"/>
                    </a:lnTo>
                    <a:lnTo>
                      <a:pt x="8443" y="2159"/>
                    </a:lnTo>
                    <a:lnTo>
                      <a:pt x="8448" y="2173"/>
                    </a:lnTo>
                    <a:lnTo>
                      <a:pt x="8448" y="2190"/>
                    </a:lnTo>
                    <a:lnTo>
                      <a:pt x="8459" y="2195"/>
                    </a:lnTo>
                    <a:lnTo>
                      <a:pt x="8473" y="2195"/>
                    </a:lnTo>
                    <a:lnTo>
                      <a:pt x="8491" y="2200"/>
                    </a:lnTo>
                    <a:lnTo>
                      <a:pt x="8511" y="2193"/>
                    </a:lnTo>
                    <a:lnTo>
                      <a:pt x="8516" y="2185"/>
                    </a:lnTo>
                    <a:lnTo>
                      <a:pt x="8526" y="2184"/>
                    </a:lnTo>
                    <a:lnTo>
                      <a:pt x="8546" y="2187"/>
                    </a:lnTo>
                    <a:lnTo>
                      <a:pt x="8556" y="2185"/>
                    </a:lnTo>
                    <a:lnTo>
                      <a:pt x="8564" y="2192"/>
                    </a:lnTo>
                    <a:lnTo>
                      <a:pt x="8569" y="2200"/>
                    </a:lnTo>
                    <a:lnTo>
                      <a:pt x="8578" y="2200"/>
                    </a:lnTo>
                    <a:lnTo>
                      <a:pt x="8589" y="2204"/>
                    </a:lnTo>
                    <a:lnTo>
                      <a:pt x="8588" y="2222"/>
                    </a:lnTo>
                    <a:lnTo>
                      <a:pt x="8593" y="2233"/>
                    </a:lnTo>
                    <a:lnTo>
                      <a:pt x="8593" y="2247"/>
                    </a:lnTo>
                    <a:lnTo>
                      <a:pt x="8591" y="2259"/>
                    </a:lnTo>
                    <a:lnTo>
                      <a:pt x="8613" y="2278"/>
                    </a:lnTo>
                    <a:lnTo>
                      <a:pt x="8618" y="2286"/>
                    </a:lnTo>
                    <a:lnTo>
                      <a:pt x="8619" y="2293"/>
                    </a:lnTo>
                    <a:lnTo>
                      <a:pt x="8630" y="2294"/>
                    </a:lnTo>
                    <a:lnTo>
                      <a:pt x="8640" y="2299"/>
                    </a:lnTo>
                    <a:lnTo>
                      <a:pt x="8645" y="2298"/>
                    </a:lnTo>
                    <a:lnTo>
                      <a:pt x="8637" y="2292"/>
                    </a:lnTo>
                    <a:lnTo>
                      <a:pt x="8644" y="2281"/>
                    </a:lnTo>
                    <a:lnTo>
                      <a:pt x="8646" y="2287"/>
                    </a:lnTo>
                    <a:lnTo>
                      <a:pt x="8656" y="2288"/>
                    </a:lnTo>
                    <a:lnTo>
                      <a:pt x="8656" y="2272"/>
                    </a:lnTo>
                    <a:lnTo>
                      <a:pt x="8660" y="2266"/>
                    </a:lnTo>
                    <a:lnTo>
                      <a:pt x="8661" y="2270"/>
                    </a:lnTo>
                    <a:lnTo>
                      <a:pt x="8660" y="2286"/>
                    </a:lnTo>
                    <a:lnTo>
                      <a:pt x="8652" y="2295"/>
                    </a:lnTo>
                    <a:lnTo>
                      <a:pt x="8668" y="2309"/>
                    </a:lnTo>
                    <a:lnTo>
                      <a:pt x="8678" y="2309"/>
                    </a:lnTo>
                    <a:lnTo>
                      <a:pt x="8684" y="2313"/>
                    </a:lnTo>
                    <a:lnTo>
                      <a:pt x="8682" y="2319"/>
                    </a:lnTo>
                    <a:lnTo>
                      <a:pt x="8693" y="2329"/>
                    </a:lnTo>
                    <a:lnTo>
                      <a:pt x="8693" y="2340"/>
                    </a:lnTo>
                    <a:lnTo>
                      <a:pt x="8705" y="2340"/>
                    </a:lnTo>
                    <a:lnTo>
                      <a:pt x="8709" y="2330"/>
                    </a:lnTo>
                    <a:lnTo>
                      <a:pt x="8707" y="2345"/>
                    </a:lnTo>
                    <a:lnTo>
                      <a:pt x="8718" y="2348"/>
                    </a:lnTo>
                    <a:lnTo>
                      <a:pt x="8727" y="2343"/>
                    </a:lnTo>
                    <a:lnTo>
                      <a:pt x="8731" y="2331"/>
                    </a:lnTo>
                    <a:lnTo>
                      <a:pt x="8732" y="2317"/>
                    </a:lnTo>
                    <a:lnTo>
                      <a:pt x="8737" y="2324"/>
                    </a:lnTo>
                    <a:lnTo>
                      <a:pt x="8736" y="2332"/>
                    </a:lnTo>
                    <a:lnTo>
                      <a:pt x="8728" y="2351"/>
                    </a:lnTo>
                    <a:lnTo>
                      <a:pt x="8736" y="2358"/>
                    </a:lnTo>
                    <a:lnTo>
                      <a:pt x="8744" y="2360"/>
                    </a:lnTo>
                    <a:lnTo>
                      <a:pt x="8749" y="2359"/>
                    </a:lnTo>
                    <a:lnTo>
                      <a:pt x="8757" y="2352"/>
                    </a:lnTo>
                    <a:lnTo>
                      <a:pt x="8757" y="2335"/>
                    </a:lnTo>
                    <a:lnTo>
                      <a:pt x="8747" y="2333"/>
                    </a:lnTo>
                    <a:lnTo>
                      <a:pt x="8746" y="2329"/>
                    </a:lnTo>
                    <a:lnTo>
                      <a:pt x="8755" y="2326"/>
                    </a:lnTo>
                    <a:lnTo>
                      <a:pt x="8764" y="2331"/>
                    </a:lnTo>
                    <a:lnTo>
                      <a:pt x="8773" y="2341"/>
                    </a:lnTo>
                    <a:lnTo>
                      <a:pt x="8785" y="2337"/>
                    </a:lnTo>
                    <a:lnTo>
                      <a:pt x="8776" y="2319"/>
                    </a:lnTo>
                    <a:lnTo>
                      <a:pt x="8776" y="2315"/>
                    </a:lnTo>
                    <a:lnTo>
                      <a:pt x="8770" y="2309"/>
                    </a:lnTo>
                    <a:lnTo>
                      <a:pt x="8758" y="2311"/>
                    </a:lnTo>
                    <a:lnTo>
                      <a:pt x="8758" y="2309"/>
                    </a:lnTo>
                    <a:lnTo>
                      <a:pt x="8752" y="2305"/>
                    </a:lnTo>
                    <a:lnTo>
                      <a:pt x="8750" y="2300"/>
                    </a:lnTo>
                    <a:lnTo>
                      <a:pt x="8761" y="2299"/>
                    </a:lnTo>
                    <a:lnTo>
                      <a:pt x="8764" y="2293"/>
                    </a:lnTo>
                    <a:lnTo>
                      <a:pt x="8758" y="2287"/>
                    </a:lnTo>
                    <a:lnTo>
                      <a:pt x="8744" y="2290"/>
                    </a:lnTo>
                    <a:lnTo>
                      <a:pt x="8753" y="2283"/>
                    </a:lnTo>
                    <a:lnTo>
                      <a:pt x="8765" y="2283"/>
                    </a:lnTo>
                    <a:lnTo>
                      <a:pt x="8770" y="2278"/>
                    </a:lnTo>
                    <a:lnTo>
                      <a:pt x="8769" y="2270"/>
                    </a:lnTo>
                    <a:lnTo>
                      <a:pt x="8779" y="2276"/>
                    </a:lnTo>
                    <a:lnTo>
                      <a:pt x="8801" y="2256"/>
                    </a:lnTo>
                    <a:lnTo>
                      <a:pt x="8796" y="2249"/>
                    </a:lnTo>
                    <a:lnTo>
                      <a:pt x="8790" y="2236"/>
                    </a:lnTo>
                    <a:lnTo>
                      <a:pt x="8780" y="2238"/>
                    </a:lnTo>
                    <a:lnTo>
                      <a:pt x="8769" y="2233"/>
                    </a:lnTo>
                    <a:lnTo>
                      <a:pt x="8795" y="2232"/>
                    </a:lnTo>
                    <a:lnTo>
                      <a:pt x="8792" y="2220"/>
                    </a:lnTo>
                    <a:lnTo>
                      <a:pt x="8796" y="2209"/>
                    </a:lnTo>
                    <a:lnTo>
                      <a:pt x="8811" y="2197"/>
                    </a:lnTo>
                    <a:lnTo>
                      <a:pt x="8824" y="2195"/>
                    </a:lnTo>
                    <a:lnTo>
                      <a:pt x="8841" y="2201"/>
                    </a:lnTo>
                    <a:lnTo>
                      <a:pt x="8852" y="2201"/>
                    </a:lnTo>
                    <a:lnTo>
                      <a:pt x="8857" y="2195"/>
                    </a:lnTo>
                    <a:lnTo>
                      <a:pt x="8854" y="2186"/>
                    </a:lnTo>
                    <a:lnTo>
                      <a:pt x="8839" y="2176"/>
                    </a:lnTo>
                    <a:lnTo>
                      <a:pt x="8835" y="2160"/>
                    </a:lnTo>
                    <a:lnTo>
                      <a:pt x="8840" y="2153"/>
                    </a:lnTo>
                    <a:lnTo>
                      <a:pt x="8850" y="2166"/>
                    </a:lnTo>
                    <a:lnTo>
                      <a:pt x="8861" y="2173"/>
                    </a:lnTo>
                    <a:lnTo>
                      <a:pt x="8867" y="2182"/>
                    </a:lnTo>
                    <a:lnTo>
                      <a:pt x="8881" y="2184"/>
                    </a:lnTo>
                    <a:lnTo>
                      <a:pt x="8883" y="2174"/>
                    </a:lnTo>
                    <a:lnTo>
                      <a:pt x="8882" y="2164"/>
                    </a:lnTo>
                    <a:lnTo>
                      <a:pt x="8886" y="2142"/>
                    </a:lnTo>
                    <a:lnTo>
                      <a:pt x="8898" y="2137"/>
                    </a:lnTo>
                    <a:lnTo>
                      <a:pt x="8906" y="2126"/>
                    </a:lnTo>
                    <a:lnTo>
                      <a:pt x="8916" y="2125"/>
                    </a:lnTo>
                    <a:lnTo>
                      <a:pt x="8926" y="2127"/>
                    </a:lnTo>
                    <a:lnTo>
                      <a:pt x="8931" y="2116"/>
                    </a:lnTo>
                    <a:lnTo>
                      <a:pt x="8921" y="2114"/>
                    </a:lnTo>
                    <a:lnTo>
                      <a:pt x="8917" y="2116"/>
                    </a:lnTo>
                    <a:lnTo>
                      <a:pt x="8909" y="2110"/>
                    </a:lnTo>
                    <a:lnTo>
                      <a:pt x="8902" y="2109"/>
                    </a:lnTo>
                    <a:lnTo>
                      <a:pt x="8904" y="2101"/>
                    </a:lnTo>
                    <a:lnTo>
                      <a:pt x="8895" y="2091"/>
                    </a:lnTo>
                    <a:lnTo>
                      <a:pt x="8883" y="2104"/>
                    </a:lnTo>
                    <a:lnTo>
                      <a:pt x="8878" y="2098"/>
                    </a:lnTo>
                    <a:lnTo>
                      <a:pt x="8886" y="2093"/>
                    </a:lnTo>
                    <a:lnTo>
                      <a:pt x="8886" y="2089"/>
                    </a:lnTo>
                    <a:lnTo>
                      <a:pt x="8874" y="2078"/>
                    </a:lnTo>
                    <a:lnTo>
                      <a:pt x="8862" y="2071"/>
                    </a:lnTo>
                    <a:lnTo>
                      <a:pt x="8856" y="2058"/>
                    </a:lnTo>
                    <a:lnTo>
                      <a:pt x="8841" y="2046"/>
                    </a:lnTo>
                    <a:lnTo>
                      <a:pt x="8834" y="2035"/>
                    </a:lnTo>
                    <a:lnTo>
                      <a:pt x="8834" y="2026"/>
                    </a:lnTo>
                    <a:lnTo>
                      <a:pt x="8823" y="2020"/>
                    </a:lnTo>
                    <a:lnTo>
                      <a:pt x="8819" y="2013"/>
                    </a:lnTo>
                    <a:lnTo>
                      <a:pt x="8817" y="2002"/>
                    </a:lnTo>
                    <a:lnTo>
                      <a:pt x="8769" y="1992"/>
                    </a:lnTo>
                    <a:lnTo>
                      <a:pt x="8759" y="1996"/>
                    </a:lnTo>
                    <a:lnTo>
                      <a:pt x="8781" y="2002"/>
                    </a:lnTo>
                    <a:lnTo>
                      <a:pt x="8777" y="2009"/>
                    </a:lnTo>
                    <a:lnTo>
                      <a:pt x="8766" y="2010"/>
                    </a:lnTo>
                    <a:lnTo>
                      <a:pt x="8755" y="2008"/>
                    </a:lnTo>
                    <a:lnTo>
                      <a:pt x="8737" y="1997"/>
                    </a:lnTo>
                    <a:lnTo>
                      <a:pt x="8741" y="2010"/>
                    </a:lnTo>
                    <a:lnTo>
                      <a:pt x="8737" y="2019"/>
                    </a:lnTo>
                    <a:lnTo>
                      <a:pt x="8732" y="2019"/>
                    </a:lnTo>
                    <a:lnTo>
                      <a:pt x="8728" y="2009"/>
                    </a:lnTo>
                    <a:lnTo>
                      <a:pt x="8723" y="2002"/>
                    </a:lnTo>
                    <a:lnTo>
                      <a:pt x="8726" y="1992"/>
                    </a:lnTo>
                    <a:lnTo>
                      <a:pt x="8734" y="1990"/>
                    </a:lnTo>
                    <a:lnTo>
                      <a:pt x="8723" y="1983"/>
                    </a:lnTo>
                    <a:lnTo>
                      <a:pt x="8717" y="1983"/>
                    </a:lnTo>
                    <a:lnTo>
                      <a:pt x="8715" y="1977"/>
                    </a:lnTo>
                    <a:lnTo>
                      <a:pt x="8707" y="1975"/>
                    </a:lnTo>
                    <a:lnTo>
                      <a:pt x="8709" y="1982"/>
                    </a:lnTo>
                    <a:lnTo>
                      <a:pt x="8704" y="1993"/>
                    </a:lnTo>
                    <a:lnTo>
                      <a:pt x="8700" y="1991"/>
                    </a:lnTo>
                    <a:lnTo>
                      <a:pt x="8698" y="1985"/>
                    </a:lnTo>
                    <a:lnTo>
                      <a:pt x="8685" y="1981"/>
                    </a:lnTo>
                    <a:lnTo>
                      <a:pt x="8674" y="1982"/>
                    </a:lnTo>
                    <a:lnTo>
                      <a:pt x="8663" y="1987"/>
                    </a:lnTo>
                    <a:lnTo>
                      <a:pt x="8668" y="1994"/>
                    </a:lnTo>
                    <a:lnTo>
                      <a:pt x="8671" y="1987"/>
                    </a:lnTo>
                    <a:lnTo>
                      <a:pt x="8683" y="1983"/>
                    </a:lnTo>
                    <a:lnTo>
                      <a:pt x="8684" y="1988"/>
                    </a:lnTo>
                    <a:lnTo>
                      <a:pt x="8677" y="1992"/>
                    </a:lnTo>
                    <a:lnTo>
                      <a:pt x="8690" y="1997"/>
                    </a:lnTo>
                    <a:lnTo>
                      <a:pt x="8690" y="2023"/>
                    </a:lnTo>
                    <a:lnTo>
                      <a:pt x="8685" y="2046"/>
                    </a:lnTo>
                    <a:lnTo>
                      <a:pt x="8693" y="2048"/>
                    </a:lnTo>
                    <a:lnTo>
                      <a:pt x="8696" y="2044"/>
                    </a:lnTo>
                    <a:lnTo>
                      <a:pt x="8700" y="2047"/>
                    </a:lnTo>
                    <a:lnTo>
                      <a:pt x="8706" y="2060"/>
                    </a:lnTo>
                    <a:lnTo>
                      <a:pt x="8706" y="2069"/>
                    </a:lnTo>
                    <a:lnTo>
                      <a:pt x="8704" y="2079"/>
                    </a:lnTo>
                    <a:lnTo>
                      <a:pt x="8696" y="2080"/>
                    </a:lnTo>
                    <a:lnTo>
                      <a:pt x="8693" y="2088"/>
                    </a:lnTo>
                    <a:lnTo>
                      <a:pt x="8693" y="2080"/>
                    </a:lnTo>
                    <a:lnTo>
                      <a:pt x="8695" y="2076"/>
                    </a:lnTo>
                    <a:lnTo>
                      <a:pt x="8695" y="2061"/>
                    </a:lnTo>
                    <a:lnTo>
                      <a:pt x="8683" y="2056"/>
                    </a:lnTo>
                    <a:lnTo>
                      <a:pt x="8673" y="2057"/>
                    </a:lnTo>
                    <a:lnTo>
                      <a:pt x="8671" y="2047"/>
                    </a:lnTo>
                    <a:lnTo>
                      <a:pt x="8672" y="2041"/>
                    </a:lnTo>
                    <a:lnTo>
                      <a:pt x="8660" y="2034"/>
                    </a:lnTo>
                    <a:lnTo>
                      <a:pt x="8655" y="2025"/>
                    </a:lnTo>
                    <a:lnTo>
                      <a:pt x="8657" y="2013"/>
                    </a:lnTo>
                    <a:lnTo>
                      <a:pt x="8656" y="2002"/>
                    </a:lnTo>
                    <a:lnTo>
                      <a:pt x="8650" y="1987"/>
                    </a:lnTo>
                    <a:lnTo>
                      <a:pt x="8647" y="1971"/>
                    </a:lnTo>
                    <a:lnTo>
                      <a:pt x="8642" y="1949"/>
                    </a:lnTo>
                    <a:lnTo>
                      <a:pt x="8637" y="1940"/>
                    </a:lnTo>
                    <a:lnTo>
                      <a:pt x="8640" y="1932"/>
                    </a:lnTo>
                    <a:lnTo>
                      <a:pt x="8647" y="1940"/>
                    </a:lnTo>
                    <a:lnTo>
                      <a:pt x="8648" y="1951"/>
                    </a:lnTo>
                    <a:lnTo>
                      <a:pt x="8651" y="1947"/>
                    </a:lnTo>
                    <a:lnTo>
                      <a:pt x="8647" y="1938"/>
                    </a:lnTo>
                    <a:lnTo>
                      <a:pt x="8623" y="1920"/>
                    </a:lnTo>
                    <a:lnTo>
                      <a:pt x="8619" y="1906"/>
                    </a:lnTo>
                    <a:lnTo>
                      <a:pt x="8618" y="1897"/>
                    </a:lnTo>
                    <a:lnTo>
                      <a:pt x="8592" y="1884"/>
                    </a:lnTo>
                    <a:lnTo>
                      <a:pt x="8588" y="1886"/>
                    </a:lnTo>
                    <a:lnTo>
                      <a:pt x="8592" y="1897"/>
                    </a:lnTo>
                    <a:lnTo>
                      <a:pt x="8599" y="1910"/>
                    </a:lnTo>
                    <a:lnTo>
                      <a:pt x="8605" y="1916"/>
                    </a:lnTo>
                    <a:lnTo>
                      <a:pt x="8610" y="1916"/>
                    </a:lnTo>
                    <a:lnTo>
                      <a:pt x="8615" y="1923"/>
                    </a:lnTo>
                    <a:lnTo>
                      <a:pt x="8617" y="1932"/>
                    </a:lnTo>
                    <a:lnTo>
                      <a:pt x="8608" y="1928"/>
                    </a:lnTo>
                    <a:lnTo>
                      <a:pt x="8578" y="1906"/>
                    </a:lnTo>
                    <a:lnTo>
                      <a:pt x="8569" y="1904"/>
                    </a:lnTo>
                    <a:lnTo>
                      <a:pt x="8559" y="1897"/>
                    </a:lnTo>
                    <a:lnTo>
                      <a:pt x="8564" y="1891"/>
                    </a:lnTo>
                    <a:lnTo>
                      <a:pt x="8574" y="1889"/>
                    </a:lnTo>
                    <a:lnTo>
                      <a:pt x="8575" y="1879"/>
                    </a:lnTo>
                    <a:lnTo>
                      <a:pt x="8577" y="1874"/>
                    </a:lnTo>
                    <a:lnTo>
                      <a:pt x="8556" y="1869"/>
                    </a:lnTo>
                    <a:lnTo>
                      <a:pt x="8545" y="1869"/>
                    </a:lnTo>
                    <a:lnTo>
                      <a:pt x="8538" y="1863"/>
                    </a:lnTo>
                    <a:lnTo>
                      <a:pt x="8527" y="1859"/>
                    </a:lnTo>
                    <a:lnTo>
                      <a:pt x="8532" y="1852"/>
                    </a:lnTo>
                    <a:lnTo>
                      <a:pt x="8537" y="1851"/>
                    </a:lnTo>
                    <a:lnTo>
                      <a:pt x="8534" y="1845"/>
                    </a:lnTo>
                    <a:lnTo>
                      <a:pt x="8532" y="1836"/>
                    </a:lnTo>
                    <a:lnTo>
                      <a:pt x="8515" y="1836"/>
                    </a:lnTo>
                    <a:lnTo>
                      <a:pt x="8517" y="1829"/>
                    </a:lnTo>
                    <a:lnTo>
                      <a:pt x="8510" y="1818"/>
                    </a:lnTo>
                    <a:lnTo>
                      <a:pt x="8501" y="1820"/>
                    </a:lnTo>
                    <a:lnTo>
                      <a:pt x="8501" y="1816"/>
                    </a:lnTo>
                    <a:lnTo>
                      <a:pt x="8489" y="1808"/>
                    </a:lnTo>
                    <a:lnTo>
                      <a:pt x="8470" y="1816"/>
                    </a:lnTo>
                    <a:lnTo>
                      <a:pt x="8469" y="1810"/>
                    </a:lnTo>
                    <a:lnTo>
                      <a:pt x="8472" y="1802"/>
                    </a:lnTo>
                    <a:lnTo>
                      <a:pt x="8470" y="1795"/>
                    </a:lnTo>
                    <a:lnTo>
                      <a:pt x="8465" y="1787"/>
                    </a:lnTo>
                    <a:lnTo>
                      <a:pt x="8453" y="1776"/>
                    </a:lnTo>
                    <a:lnTo>
                      <a:pt x="8463" y="1789"/>
                    </a:lnTo>
                    <a:lnTo>
                      <a:pt x="8448" y="1782"/>
                    </a:lnTo>
                    <a:lnTo>
                      <a:pt x="8442" y="1782"/>
                    </a:lnTo>
                    <a:lnTo>
                      <a:pt x="8433" y="1773"/>
                    </a:lnTo>
                    <a:lnTo>
                      <a:pt x="8431" y="1752"/>
                    </a:lnTo>
                    <a:lnTo>
                      <a:pt x="8425" y="1740"/>
                    </a:lnTo>
                    <a:lnTo>
                      <a:pt x="8419" y="1740"/>
                    </a:lnTo>
                    <a:lnTo>
                      <a:pt x="8394" y="1729"/>
                    </a:lnTo>
                    <a:lnTo>
                      <a:pt x="8387" y="1721"/>
                    </a:lnTo>
                    <a:lnTo>
                      <a:pt x="8375" y="1722"/>
                    </a:lnTo>
                    <a:lnTo>
                      <a:pt x="8363" y="1716"/>
                    </a:lnTo>
                    <a:lnTo>
                      <a:pt x="8363" y="1716"/>
                    </a:lnTo>
                    <a:lnTo>
                      <a:pt x="8317" y="1666"/>
                    </a:lnTo>
                    <a:lnTo>
                      <a:pt x="8295" y="1652"/>
                    </a:lnTo>
                    <a:lnTo>
                      <a:pt x="8282" y="1648"/>
                    </a:lnTo>
                    <a:lnTo>
                      <a:pt x="8276" y="1637"/>
                    </a:lnTo>
                    <a:lnTo>
                      <a:pt x="8271" y="1641"/>
                    </a:lnTo>
                    <a:lnTo>
                      <a:pt x="8234" y="1622"/>
                    </a:lnTo>
                    <a:lnTo>
                      <a:pt x="8220" y="1606"/>
                    </a:lnTo>
                    <a:lnTo>
                      <a:pt x="8212" y="1609"/>
                    </a:lnTo>
                    <a:lnTo>
                      <a:pt x="8191" y="1599"/>
                    </a:lnTo>
                    <a:lnTo>
                      <a:pt x="8179" y="1598"/>
                    </a:lnTo>
                    <a:lnTo>
                      <a:pt x="8150" y="1569"/>
                    </a:lnTo>
                    <a:lnTo>
                      <a:pt x="8137" y="1567"/>
                    </a:lnTo>
                    <a:lnTo>
                      <a:pt x="8086" y="1566"/>
                    </a:lnTo>
                    <a:lnTo>
                      <a:pt x="8081" y="1571"/>
                    </a:lnTo>
                    <a:lnTo>
                      <a:pt x="8066" y="1574"/>
                    </a:lnTo>
                    <a:lnTo>
                      <a:pt x="8056" y="1568"/>
                    </a:lnTo>
                    <a:lnTo>
                      <a:pt x="8042" y="1563"/>
                    </a:lnTo>
                    <a:lnTo>
                      <a:pt x="8028" y="1567"/>
                    </a:lnTo>
                    <a:lnTo>
                      <a:pt x="8005" y="1565"/>
                    </a:lnTo>
                    <a:lnTo>
                      <a:pt x="7992" y="1571"/>
                    </a:lnTo>
                    <a:lnTo>
                      <a:pt x="7978" y="1568"/>
                    </a:lnTo>
                    <a:lnTo>
                      <a:pt x="7952" y="1553"/>
                    </a:lnTo>
                    <a:lnTo>
                      <a:pt x="7945" y="1556"/>
                    </a:lnTo>
                    <a:lnTo>
                      <a:pt x="7877" y="1539"/>
                    </a:lnTo>
                    <a:lnTo>
                      <a:pt x="7850" y="1539"/>
                    </a:lnTo>
                    <a:lnTo>
                      <a:pt x="7840" y="1545"/>
                    </a:lnTo>
                    <a:lnTo>
                      <a:pt x="7839" y="1557"/>
                    </a:lnTo>
                    <a:lnTo>
                      <a:pt x="7843" y="1567"/>
                    </a:lnTo>
                    <a:lnTo>
                      <a:pt x="7841" y="1589"/>
                    </a:lnTo>
                    <a:lnTo>
                      <a:pt x="7824" y="1595"/>
                    </a:lnTo>
                    <a:lnTo>
                      <a:pt x="7819" y="1608"/>
                    </a:lnTo>
                    <a:lnTo>
                      <a:pt x="7849" y="1615"/>
                    </a:lnTo>
                    <a:lnTo>
                      <a:pt x="7860" y="1651"/>
                    </a:lnTo>
                    <a:lnTo>
                      <a:pt x="7866" y="1657"/>
                    </a:lnTo>
                    <a:lnTo>
                      <a:pt x="7866" y="1666"/>
                    </a:lnTo>
                    <a:lnTo>
                      <a:pt x="7871" y="1689"/>
                    </a:lnTo>
                    <a:lnTo>
                      <a:pt x="7840" y="1725"/>
                    </a:lnTo>
                    <a:lnTo>
                      <a:pt x="7820" y="1739"/>
                    </a:lnTo>
                    <a:lnTo>
                      <a:pt x="7797" y="1738"/>
                    </a:lnTo>
                    <a:lnTo>
                      <a:pt x="7790" y="1733"/>
                    </a:lnTo>
                    <a:lnTo>
                      <a:pt x="7782" y="1711"/>
                    </a:lnTo>
                    <a:lnTo>
                      <a:pt x="7777" y="1700"/>
                    </a:lnTo>
                    <a:lnTo>
                      <a:pt x="7762" y="1690"/>
                    </a:lnTo>
                    <a:lnTo>
                      <a:pt x="7760" y="1684"/>
                    </a:lnTo>
                    <a:lnTo>
                      <a:pt x="7750" y="1678"/>
                    </a:lnTo>
                    <a:lnTo>
                      <a:pt x="7727" y="1675"/>
                    </a:lnTo>
                    <a:lnTo>
                      <a:pt x="7721" y="1670"/>
                    </a:lnTo>
                    <a:lnTo>
                      <a:pt x="7719" y="1663"/>
                    </a:lnTo>
                    <a:lnTo>
                      <a:pt x="7717" y="1655"/>
                    </a:lnTo>
                    <a:lnTo>
                      <a:pt x="7720" y="1625"/>
                    </a:lnTo>
                    <a:lnTo>
                      <a:pt x="7716" y="1614"/>
                    </a:lnTo>
                    <a:lnTo>
                      <a:pt x="7698" y="1608"/>
                    </a:lnTo>
                    <a:lnTo>
                      <a:pt x="7700" y="1598"/>
                    </a:lnTo>
                    <a:lnTo>
                      <a:pt x="7707" y="1595"/>
                    </a:lnTo>
                    <a:lnTo>
                      <a:pt x="7706" y="1590"/>
                    </a:lnTo>
                    <a:lnTo>
                      <a:pt x="7693" y="1582"/>
                    </a:lnTo>
                    <a:lnTo>
                      <a:pt x="7685" y="1584"/>
                    </a:lnTo>
                    <a:lnTo>
                      <a:pt x="7679" y="1590"/>
                    </a:lnTo>
                    <a:lnTo>
                      <a:pt x="7650" y="1627"/>
                    </a:lnTo>
                    <a:lnTo>
                      <a:pt x="7641" y="1628"/>
                    </a:lnTo>
                    <a:lnTo>
                      <a:pt x="7635" y="1626"/>
                    </a:lnTo>
                    <a:lnTo>
                      <a:pt x="7613" y="1626"/>
                    </a:lnTo>
                    <a:lnTo>
                      <a:pt x="7591" y="1614"/>
                    </a:lnTo>
                    <a:lnTo>
                      <a:pt x="7559" y="1610"/>
                    </a:lnTo>
                    <a:lnTo>
                      <a:pt x="7547" y="1614"/>
                    </a:lnTo>
                    <a:lnTo>
                      <a:pt x="7544" y="1617"/>
                    </a:lnTo>
                    <a:lnTo>
                      <a:pt x="7542" y="1614"/>
                    </a:lnTo>
                    <a:lnTo>
                      <a:pt x="7518" y="1616"/>
                    </a:lnTo>
                    <a:lnTo>
                      <a:pt x="7504" y="1606"/>
                    </a:lnTo>
                    <a:lnTo>
                      <a:pt x="7489" y="1582"/>
                    </a:lnTo>
                    <a:lnTo>
                      <a:pt x="7469" y="1594"/>
                    </a:lnTo>
                    <a:lnTo>
                      <a:pt x="7438" y="1590"/>
                    </a:lnTo>
                    <a:lnTo>
                      <a:pt x="7420" y="1600"/>
                    </a:lnTo>
                    <a:lnTo>
                      <a:pt x="7405" y="1594"/>
                    </a:lnTo>
                    <a:lnTo>
                      <a:pt x="7398" y="1594"/>
                    </a:lnTo>
                    <a:lnTo>
                      <a:pt x="7393" y="1599"/>
                    </a:lnTo>
                    <a:lnTo>
                      <a:pt x="7389" y="1606"/>
                    </a:lnTo>
                    <a:lnTo>
                      <a:pt x="7382" y="1606"/>
                    </a:lnTo>
                    <a:lnTo>
                      <a:pt x="7378" y="1623"/>
                    </a:lnTo>
                    <a:lnTo>
                      <a:pt x="7362" y="1622"/>
                    </a:lnTo>
                    <a:lnTo>
                      <a:pt x="7356" y="1635"/>
                    </a:lnTo>
                    <a:lnTo>
                      <a:pt x="7346" y="1646"/>
                    </a:lnTo>
                    <a:lnTo>
                      <a:pt x="7338" y="1643"/>
                    </a:lnTo>
                    <a:lnTo>
                      <a:pt x="7339" y="1626"/>
                    </a:lnTo>
                    <a:lnTo>
                      <a:pt x="7336" y="1616"/>
                    </a:lnTo>
                    <a:lnTo>
                      <a:pt x="7327" y="1620"/>
                    </a:lnTo>
                    <a:lnTo>
                      <a:pt x="7322" y="1617"/>
                    </a:lnTo>
                    <a:lnTo>
                      <a:pt x="7314" y="1605"/>
                    </a:lnTo>
                    <a:lnTo>
                      <a:pt x="7306" y="1596"/>
                    </a:lnTo>
                    <a:lnTo>
                      <a:pt x="7293" y="1590"/>
                    </a:lnTo>
                    <a:lnTo>
                      <a:pt x="7284" y="1590"/>
                    </a:lnTo>
                    <a:lnTo>
                      <a:pt x="7273" y="1590"/>
                    </a:lnTo>
                    <a:lnTo>
                      <a:pt x="7268" y="1582"/>
                    </a:lnTo>
                    <a:lnTo>
                      <a:pt x="7250" y="1578"/>
                    </a:lnTo>
                    <a:lnTo>
                      <a:pt x="7250" y="1569"/>
                    </a:lnTo>
                    <a:lnTo>
                      <a:pt x="7270" y="1509"/>
                    </a:lnTo>
                    <a:lnTo>
                      <a:pt x="7270" y="1497"/>
                    </a:lnTo>
                    <a:lnTo>
                      <a:pt x="7268" y="1486"/>
                    </a:lnTo>
                    <a:lnTo>
                      <a:pt x="7268" y="1480"/>
                    </a:lnTo>
                    <a:lnTo>
                      <a:pt x="7258" y="1459"/>
                    </a:lnTo>
                    <a:lnTo>
                      <a:pt x="7258" y="1455"/>
                    </a:lnTo>
                    <a:lnTo>
                      <a:pt x="7247" y="1444"/>
                    </a:lnTo>
                    <a:lnTo>
                      <a:pt x="7238" y="1431"/>
                    </a:lnTo>
                    <a:lnTo>
                      <a:pt x="7232" y="1426"/>
                    </a:lnTo>
                    <a:lnTo>
                      <a:pt x="7222" y="1409"/>
                    </a:lnTo>
                    <a:lnTo>
                      <a:pt x="7212" y="1402"/>
                    </a:lnTo>
                    <a:lnTo>
                      <a:pt x="7204" y="1393"/>
                    </a:lnTo>
                    <a:lnTo>
                      <a:pt x="7192" y="1388"/>
                    </a:lnTo>
                    <a:lnTo>
                      <a:pt x="7152" y="1384"/>
                    </a:lnTo>
                    <a:lnTo>
                      <a:pt x="7139" y="1379"/>
                    </a:lnTo>
                    <a:lnTo>
                      <a:pt x="7112" y="1378"/>
                    </a:lnTo>
                    <a:lnTo>
                      <a:pt x="7090" y="1382"/>
                    </a:lnTo>
                    <a:lnTo>
                      <a:pt x="7064" y="1380"/>
                    </a:lnTo>
                    <a:lnTo>
                      <a:pt x="7051" y="1383"/>
                    </a:lnTo>
                    <a:lnTo>
                      <a:pt x="7047" y="1388"/>
                    </a:lnTo>
                    <a:lnTo>
                      <a:pt x="7024" y="1385"/>
                    </a:lnTo>
                    <a:lnTo>
                      <a:pt x="7017" y="1393"/>
                    </a:lnTo>
                    <a:lnTo>
                      <a:pt x="7006" y="1393"/>
                    </a:lnTo>
                    <a:lnTo>
                      <a:pt x="6979" y="1386"/>
                    </a:lnTo>
                    <a:lnTo>
                      <a:pt x="6973" y="1388"/>
                    </a:lnTo>
                    <a:lnTo>
                      <a:pt x="6964" y="1396"/>
                    </a:lnTo>
                    <a:lnTo>
                      <a:pt x="6951" y="1400"/>
                    </a:lnTo>
                    <a:lnTo>
                      <a:pt x="6941" y="1395"/>
                    </a:lnTo>
                    <a:lnTo>
                      <a:pt x="6920" y="1396"/>
                    </a:lnTo>
                    <a:lnTo>
                      <a:pt x="6913" y="1400"/>
                    </a:lnTo>
                    <a:lnTo>
                      <a:pt x="6905" y="1397"/>
                    </a:lnTo>
                    <a:lnTo>
                      <a:pt x="6881" y="1410"/>
                    </a:lnTo>
                    <a:lnTo>
                      <a:pt x="6870" y="1410"/>
                    </a:lnTo>
                    <a:lnTo>
                      <a:pt x="6861" y="1417"/>
                    </a:lnTo>
                    <a:lnTo>
                      <a:pt x="6855" y="1409"/>
                    </a:lnTo>
                    <a:lnTo>
                      <a:pt x="6837" y="1393"/>
                    </a:lnTo>
                    <a:lnTo>
                      <a:pt x="6823" y="1391"/>
                    </a:lnTo>
                    <a:lnTo>
                      <a:pt x="6817" y="1386"/>
                    </a:lnTo>
                    <a:lnTo>
                      <a:pt x="6840" y="1379"/>
                    </a:lnTo>
                    <a:lnTo>
                      <a:pt x="6848" y="1368"/>
                    </a:lnTo>
                    <a:lnTo>
                      <a:pt x="6850" y="1354"/>
                    </a:lnTo>
                    <a:lnTo>
                      <a:pt x="6814" y="1323"/>
                    </a:lnTo>
                    <a:lnTo>
                      <a:pt x="6811" y="1315"/>
                    </a:lnTo>
                    <a:lnTo>
                      <a:pt x="6808" y="1307"/>
                    </a:lnTo>
                    <a:lnTo>
                      <a:pt x="6786" y="1310"/>
                    </a:lnTo>
                    <a:lnTo>
                      <a:pt x="6769" y="1316"/>
                    </a:lnTo>
                    <a:lnTo>
                      <a:pt x="6759" y="1316"/>
                    </a:lnTo>
                    <a:lnTo>
                      <a:pt x="6755" y="1307"/>
                    </a:lnTo>
                    <a:lnTo>
                      <a:pt x="6755" y="1299"/>
                    </a:lnTo>
                    <a:lnTo>
                      <a:pt x="6737" y="1288"/>
                    </a:lnTo>
                    <a:lnTo>
                      <a:pt x="6732" y="1276"/>
                    </a:lnTo>
                    <a:lnTo>
                      <a:pt x="6725" y="1275"/>
                    </a:lnTo>
                    <a:lnTo>
                      <a:pt x="6706" y="1264"/>
                    </a:lnTo>
                    <a:lnTo>
                      <a:pt x="6701" y="1271"/>
                    </a:lnTo>
                    <a:lnTo>
                      <a:pt x="6692" y="1272"/>
                    </a:lnTo>
                    <a:lnTo>
                      <a:pt x="6685" y="1267"/>
                    </a:lnTo>
                    <a:lnTo>
                      <a:pt x="6671" y="1264"/>
                    </a:lnTo>
                    <a:lnTo>
                      <a:pt x="6665" y="1266"/>
                    </a:lnTo>
                    <a:lnTo>
                      <a:pt x="6665" y="1260"/>
                    </a:lnTo>
                    <a:lnTo>
                      <a:pt x="6684" y="1232"/>
                    </a:lnTo>
                    <a:lnTo>
                      <a:pt x="6690" y="1227"/>
                    </a:lnTo>
                    <a:lnTo>
                      <a:pt x="6703" y="1237"/>
                    </a:lnTo>
                    <a:lnTo>
                      <a:pt x="6709" y="1245"/>
                    </a:lnTo>
                    <a:lnTo>
                      <a:pt x="6722" y="1237"/>
                    </a:lnTo>
                    <a:lnTo>
                      <a:pt x="6722" y="1226"/>
                    </a:lnTo>
                    <a:lnTo>
                      <a:pt x="6721" y="1217"/>
                    </a:lnTo>
                    <a:lnTo>
                      <a:pt x="6708" y="1181"/>
                    </a:lnTo>
                    <a:lnTo>
                      <a:pt x="6689" y="1169"/>
                    </a:lnTo>
                    <a:lnTo>
                      <a:pt x="6678" y="1162"/>
                    </a:lnTo>
                    <a:lnTo>
                      <a:pt x="6662" y="1159"/>
                    </a:lnTo>
                    <a:lnTo>
                      <a:pt x="6656" y="1153"/>
                    </a:lnTo>
                    <a:lnTo>
                      <a:pt x="6636" y="1143"/>
                    </a:lnTo>
                    <a:lnTo>
                      <a:pt x="6617" y="1147"/>
                    </a:lnTo>
                    <a:lnTo>
                      <a:pt x="6615" y="1151"/>
                    </a:lnTo>
                    <a:lnTo>
                      <a:pt x="6612" y="1144"/>
                    </a:lnTo>
                    <a:lnTo>
                      <a:pt x="6603" y="1143"/>
                    </a:lnTo>
                    <a:lnTo>
                      <a:pt x="6575" y="1143"/>
                    </a:lnTo>
                    <a:lnTo>
                      <a:pt x="6565" y="1148"/>
                    </a:lnTo>
                    <a:lnTo>
                      <a:pt x="6540" y="1142"/>
                    </a:lnTo>
                    <a:lnTo>
                      <a:pt x="6528" y="1131"/>
                    </a:lnTo>
                    <a:lnTo>
                      <a:pt x="6512" y="1131"/>
                    </a:lnTo>
                    <a:lnTo>
                      <a:pt x="6490" y="1109"/>
                    </a:lnTo>
                    <a:lnTo>
                      <a:pt x="6484" y="1111"/>
                    </a:lnTo>
                    <a:lnTo>
                      <a:pt x="6443" y="1106"/>
                    </a:lnTo>
                    <a:lnTo>
                      <a:pt x="6419" y="1092"/>
                    </a:lnTo>
                    <a:lnTo>
                      <a:pt x="6378" y="1089"/>
                    </a:lnTo>
                    <a:lnTo>
                      <a:pt x="6365" y="1084"/>
                    </a:lnTo>
                    <a:lnTo>
                      <a:pt x="6319" y="1086"/>
                    </a:lnTo>
                    <a:lnTo>
                      <a:pt x="6264" y="1079"/>
                    </a:lnTo>
                    <a:lnTo>
                      <a:pt x="6257" y="1073"/>
                    </a:lnTo>
                    <a:lnTo>
                      <a:pt x="6252" y="1066"/>
                    </a:lnTo>
                    <a:lnTo>
                      <a:pt x="6242" y="1060"/>
                    </a:lnTo>
                    <a:lnTo>
                      <a:pt x="6232" y="1058"/>
                    </a:lnTo>
                    <a:lnTo>
                      <a:pt x="6225" y="1057"/>
                    </a:lnTo>
                    <a:lnTo>
                      <a:pt x="6217" y="1068"/>
                    </a:lnTo>
                    <a:lnTo>
                      <a:pt x="6216" y="1074"/>
                    </a:lnTo>
                    <a:lnTo>
                      <a:pt x="6226" y="1084"/>
                    </a:lnTo>
                    <a:lnTo>
                      <a:pt x="6227" y="1093"/>
                    </a:lnTo>
                    <a:lnTo>
                      <a:pt x="6235" y="1105"/>
                    </a:lnTo>
                    <a:lnTo>
                      <a:pt x="6227" y="1109"/>
                    </a:lnTo>
                    <a:lnTo>
                      <a:pt x="6216" y="1119"/>
                    </a:lnTo>
                    <a:lnTo>
                      <a:pt x="6211" y="1127"/>
                    </a:lnTo>
                    <a:lnTo>
                      <a:pt x="6206" y="1152"/>
                    </a:lnTo>
                    <a:lnTo>
                      <a:pt x="6199" y="1167"/>
                    </a:lnTo>
                    <a:lnTo>
                      <a:pt x="6192" y="1176"/>
                    </a:lnTo>
                    <a:lnTo>
                      <a:pt x="6179" y="1179"/>
                    </a:lnTo>
                    <a:lnTo>
                      <a:pt x="6166" y="1191"/>
                    </a:lnTo>
                    <a:lnTo>
                      <a:pt x="6158" y="1205"/>
                    </a:lnTo>
                    <a:lnTo>
                      <a:pt x="6157" y="1212"/>
                    </a:lnTo>
                    <a:lnTo>
                      <a:pt x="6163" y="1226"/>
                    </a:lnTo>
                    <a:lnTo>
                      <a:pt x="6165" y="1234"/>
                    </a:lnTo>
                    <a:lnTo>
                      <a:pt x="6155" y="1235"/>
                    </a:lnTo>
                    <a:lnTo>
                      <a:pt x="6156" y="1255"/>
                    </a:lnTo>
                    <a:lnTo>
                      <a:pt x="6161" y="1269"/>
                    </a:lnTo>
                    <a:lnTo>
                      <a:pt x="6171" y="1280"/>
                    </a:lnTo>
                    <a:lnTo>
                      <a:pt x="6173" y="1286"/>
                    </a:lnTo>
                    <a:lnTo>
                      <a:pt x="6173" y="1298"/>
                    </a:lnTo>
                    <a:lnTo>
                      <a:pt x="6171" y="1307"/>
                    </a:lnTo>
                    <a:lnTo>
                      <a:pt x="6161" y="1307"/>
                    </a:lnTo>
                    <a:lnTo>
                      <a:pt x="6141" y="1294"/>
                    </a:lnTo>
                    <a:lnTo>
                      <a:pt x="6135" y="1313"/>
                    </a:lnTo>
                    <a:lnTo>
                      <a:pt x="6120" y="1307"/>
                    </a:lnTo>
                    <a:lnTo>
                      <a:pt x="6115" y="1314"/>
                    </a:lnTo>
                    <a:lnTo>
                      <a:pt x="6113" y="1309"/>
                    </a:lnTo>
                    <a:lnTo>
                      <a:pt x="6093" y="1325"/>
                    </a:lnTo>
                    <a:lnTo>
                      <a:pt x="6088" y="1334"/>
                    </a:lnTo>
                    <a:lnTo>
                      <a:pt x="6080" y="1340"/>
                    </a:lnTo>
                    <a:lnTo>
                      <a:pt x="6076" y="1352"/>
                    </a:lnTo>
                    <a:lnTo>
                      <a:pt x="6065" y="1351"/>
                    </a:lnTo>
                    <a:lnTo>
                      <a:pt x="6060" y="1357"/>
                    </a:lnTo>
                    <a:lnTo>
                      <a:pt x="6054" y="1350"/>
                    </a:lnTo>
                    <a:lnTo>
                      <a:pt x="6047" y="1348"/>
                    </a:lnTo>
                    <a:lnTo>
                      <a:pt x="6042" y="1343"/>
                    </a:lnTo>
                    <a:lnTo>
                      <a:pt x="6042" y="1334"/>
                    </a:lnTo>
                    <a:lnTo>
                      <a:pt x="6033" y="1331"/>
                    </a:lnTo>
                    <a:lnTo>
                      <a:pt x="6029" y="1320"/>
                    </a:lnTo>
                    <a:lnTo>
                      <a:pt x="6021" y="1314"/>
                    </a:lnTo>
                    <a:lnTo>
                      <a:pt x="6013" y="1314"/>
                    </a:lnTo>
                    <a:lnTo>
                      <a:pt x="5985" y="1293"/>
                    </a:lnTo>
                    <a:lnTo>
                      <a:pt x="5972" y="1294"/>
                    </a:lnTo>
                    <a:lnTo>
                      <a:pt x="5956" y="1288"/>
                    </a:lnTo>
                    <a:lnTo>
                      <a:pt x="5950" y="1281"/>
                    </a:lnTo>
                    <a:lnTo>
                      <a:pt x="5941" y="1280"/>
                    </a:lnTo>
                    <a:lnTo>
                      <a:pt x="5929" y="1272"/>
                    </a:lnTo>
                    <a:lnTo>
                      <a:pt x="5898" y="1276"/>
                    </a:lnTo>
                    <a:lnTo>
                      <a:pt x="5887" y="1294"/>
                    </a:lnTo>
                    <a:lnTo>
                      <a:pt x="5886" y="1304"/>
                    </a:lnTo>
                    <a:lnTo>
                      <a:pt x="5888" y="1318"/>
                    </a:lnTo>
                    <a:lnTo>
                      <a:pt x="5887" y="1324"/>
                    </a:lnTo>
                    <a:lnTo>
                      <a:pt x="5877" y="1309"/>
                    </a:lnTo>
                    <a:lnTo>
                      <a:pt x="5872" y="1314"/>
                    </a:lnTo>
                    <a:lnTo>
                      <a:pt x="5845" y="1309"/>
                    </a:lnTo>
                    <a:lnTo>
                      <a:pt x="5834" y="1314"/>
                    </a:lnTo>
                    <a:lnTo>
                      <a:pt x="5824" y="1312"/>
                    </a:lnTo>
                    <a:lnTo>
                      <a:pt x="5811" y="1292"/>
                    </a:lnTo>
                    <a:lnTo>
                      <a:pt x="5802" y="1287"/>
                    </a:lnTo>
                    <a:lnTo>
                      <a:pt x="5792" y="1264"/>
                    </a:lnTo>
                    <a:lnTo>
                      <a:pt x="5783" y="1254"/>
                    </a:lnTo>
                    <a:lnTo>
                      <a:pt x="5775" y="1232"/>
                    </a:lnTo>
                    <a:lnTo>
                      <a:pt x="5774" y="1217"/>
                    </a:lnTo>
                    <a:lnTo>
                      <a:pt x="5773" y="1214"/>
                    </a:lnTo>
                    <a:lnTo>
                      <a:pt x="5767" y="1218"/>
                    </a:lnTo>
                    <a:lnTo>
                      <a:pt x="5762" y="1232"/>
                    </a:lnTo>
                    <a:lnTo>
                      <a:pt x="5744" y="1275"/>
                    </a:lnTo>
                    <a:lnTo>
                      <a:pt x="5737" y="1289"/>
                    </a:lnTo>
                    <a:lnTo>
                      <a:pt x="5736" y="1307"/>
                    </a:lnTo>
                    <a:lnTo>
                      <a:pt x="5733" y="1319"/>
                    </a:lnTo>
                    <a:lnTo>
                      <a:pt x="5735" y="1353"/>
                    </a:lnTo>
                    <a:lnTo>
                      <a:pt x="5727" y="1358"/>
                    </a:lnTo>
                    <a:lnTo>
                      <a:pt x="5719" y="1380"/>
                    </a:lnTo>
                    <a:lnTo>
                      <a:pt x="5712" y="1388"/>
                    </a:lnTo>
                    <a:lnTo>
                      <a:pt x="5710" y="1406"/>
                    </a:lnTo>
                    <a:lnTo>
                      <a:pt x="5700" y="1418"/>
                    </a:lnTo>
                    <a:lnTo>
                      <a:pt x="5697" y="1433"/>
                    </a:lnTo>
                    <a:lnTo>
                      <a:pt x="5684" y="1427"/>
                    </a:lnTo>
                    <a:lnTo>
                      <a:pt x="5674" y="1395"/>
                    </a:lnTo>
                    <a:lnTo>
                      <a:pt x="5671" y="1393"/>
                    </a:lnTo>
                    <a:lnTo>
                      <a:pt x="5669" y="1405"/>
                    </a:lnTo>
                    <a:lnTo>
                      <a:pt x="5662" y="1406"/>
                    </a:lnTo>
                    <a:lnTo>
                      <a:pt x="5656" y="1397"/>
                    </a:lnTo>
                    <a:lnTo>
                      <a:pt x="5649" y="1399"/>
                    </a:lnTo>
                    <a:lnTo>
                      <a:pt x="5641" y="1394"/>
                    </a:lnTo>
                    <a:lnTo>
                      <a:pt x="5636" y="1386"/>
                    </a:lnTo>
                    <a:lnTo>
                      <a:pt x="5636" y="1379"/>
                    </a:lnTo>
                    <a:lnTo>
                      <a:pt x="5627" y="1368"/>
                    </a:lnTo>
                    <a:lnTo>
                      <a:pt x="5620" y="1375"/>
                    </a:lnTo>
                    <a:lnTo>
                      <a:pt x="5618" y="1369"/>
                    </a:lnTo>
                    <a:lnTo>
                      <a:pt x="5613" y="1364"/>
                    </a:lnTo>
                    <a:lnTo>
                      <a:pt x="5609" y="1354"/>
                    </a:lnTo>
                    <a:lnTo>
                      <a:pt x="5607" y="1340"/>
                    </a:lnTo>
                    <a:lnTo>
                      <a:pt x="5599" y="1336"/>
                    </a:lnTo>
                    <a:lnTo>
                      <a:pt x="5596" y="1340"/>
                    </a:lnTo>
                    <a:lnTo>
                      <a:pt x="5596" y="1332"/>
                    </a:lnTo>
                    <a:lnTo>
                      <a:pt x="5588" y="1318"/>
                    </a:lnTo>
                    <a:lnTo>
                      <a:pt x="5586" y="1303"/>
                    </a:lnTo>
                    <a:lnTo>
                      <a:pt x="5582" y="1299"/>
                    </a:lnTo>
                    <a:lnTo>
                      <a:pt x="5582" y="1288"/>
                    </a:lnTo>
                    <a:lnTo>
                      <a:pt x="5579" y="1282"/>
                    </a:lnTo>
                    <a:lnTo>
                      <a:pt x="5576" y="1270"/>
                    </a:lnTo>
                    <a:lnTo>
                      <a:pt x="5575" y="1273"/>
                    </a:lnTo>
                    <a:lnTo>
                      <a:pt x="5565" y="1280"/>
                    </a:lnTo>
                    <a:lnTo>
                      <a:pt x="5559" y="1272"/>
                    </a:lnTo>
                    <a:lnTo>
                      <a:pt x="5561" y="1264"/>
                    </a:lnTo>
                    <a:lnTo>
                      <a:pt x="5559" y="1255"/>
                    </a:lnTo>
                    <a:lnTo>
                      <a:pt x="5555" y="1251"/>
                    </a:lnTo>
                    <a:lnTo>
                      <a:pt x="5554" y="1245"/>
                    </a:lnTo>
                    <a:lnTo>
                      <a:pt x="5553" y="1229"/>
                    </a:lnTo>
                    <a:lnTo>
                      <a:pt x="5572" y="1200"/>
                    </a:lnTo>
                    <a:lnTo>
                      <a:pt x="5577" y="1205"/>
                    </a:lnTo>
                    <a:lnTo>
                      <a:pt x="5582" y="1203"/>
                    </a:lnTo>
                    <a:lnTo>
                      <a:pt x="5579" y="1199"/>
                    </a:lnTo>
                    <a:lnTo>
                      <a:pt x="5580" y="1192"/>
                    </a:lnTo>
                    <a:lnTo>
                      <a:pt x="5591" y="1187"/>
                    </a:lnTo>
                    <a:lnTo>
                      <a:pt x="5597" y="1180"/>
                    </a:lnTo>
                    <a:lnTo>
                      <a:pt x="5591" y="1181"/>
                    </a:lnTo>
                    <a:lnTo>
                      <a:pt x="5591" y="1178"/>
                    </a:lnTo>
                    <a:lnTo>
                      <a:pt x="5596" y="1173"/>
                    </a:lnTo>
                    <a:lnTo>
                      <a:pt x="5593" y="1169"/>
                    </a:lnTo>
                    <a:lnTo>
                      <a:pt x="5593" y="1159"/>
                    </a:lnTo>
                    <a:lnTo>
                      <a:pt x="5603" y="1141"/>
                    </a:lnTo>
                    <a:lnTo>
                      <a:pt x="5581" y="1125"/>
                    </a:lnTo>
                    <a:lnTo>
                      <a:pt x="5582" y="1120"/>
                    </a:lnTo>
                    <a:lnTo>
                      <a:pt x="5590" y="1111"/>
                    </a:lnTo>
                    <a:lnTo>
                      <a:pt x="5580" y="1104"/>
                    </a:lnTo>
                    <a:lnTo>
                      <a:pt x="5582" y="1094"/>
                    </a:lnTo>
                    <a:lnTo>
                      <a:pt x="5588" y="1090"/>
                    </a:lnTo>
                    <a:lnTo>
                      <a:pt x="5588" y="1077"/>
                    </a:lnTo>
                    <a:lnTo>
                      <a:pt x="5591" y="1074"/>
                    </a:lnTo>
                    <a:lnTo>
                      <a:pt x="5587" y="1072"/>
                    </a:lnTo>
                    <a:lnTo>
                      <a:pt x="5586" y="1066"/>
                    </a:lnTo>
                    <a:lnTo>
                      <a:pt x="5587" y="1058"/>
                    </a:lnTo>
                    <a:lnTo>
                      <a:pt x="5585" y="1050"/>
                    </a:lnTo>
                    <a:lnTo>
                      <a:pt x="5592" y="1049"/>
                    </a:lnTo>
                    <a:lnTo>
                      <a:pt x="5593" y="1045"/>
                    </a:lnTo>
                    <a:lnTo>
                      <a:pt x="5595" y="1038"/>
                    </a:lnTo>
                    <a:lnTo>
                      <a:pt x="5597" y="1031"/>
                    </a:lnTo>
                    <a:lnTo>
                      <a:pt x="5593" y="1028"/>
                    </a:lnTo>
                    <a:lnTo>
                      <a:pt x="5593" y="1022"/>
                    </a:lnTo>
                    <a:lnTo>
                      <a:pt x="5577" y="1012"/>
                    </a:lnTo>
                    <a:lnTo>
                      <a:pt x="5572" y="1001"/>
                    </a:lnTo>
                    <a:lnTo>
                      <a:pt x="5565" y="992"/>
                    </a:lnTo>
                    <a:lnTo>
                      <a:pt x="5565" y="985"/>
                    </a:lnTo>
                    <a:lnTo>
                      <a:pt x="5541" y="971"/>
                    </a:lnTo>
                    <a:lnTo>
                      <a:pt x="5542" y="964"/>
                    </a:lnTo>
                    <a:lnTo>
                      <a:pt x="5541" y="957"/>
                    </a:lnTo>
                    <a:lnTo>
                      <a:pt x="5528" y="955"/>
                    </a:lnTo>
                    <a:lnTo>
                      <a:pt x="5523" y="952"/>
                    </a:lnTo>
                    <a:lnTo>
                      <a:pt x="5527" y="948"/>
                    </a:lnTo>
                    <a:lnTo>
                      <a:pt x="5521" y="939"/>
                    </a:lnTo>
                    <a:lnTo>
                      <a:pt x="5504" y="932"/>
                    </a:lnTo>
                    <a:lnTo>
                      <a:pt x="5494" y="936"/>
                    </a:lnTo>
                    <a:lnTo>
                      <a:pt x="5478" y="933"/>
                    </a:lnTo>
                    <a:lnTo>
                      <a:pt x="5461" y="925"/>
                    </a:lnTo>
                    <a:lnTo>
                      <a:pt x="5457" y="930"/>
                    </a:lnTo>
                    <a:lnTo>
                      <a:pt x="5455" y="938"/>
                    </a:lnTo>
                    <a:lnTo>
                      <a:pt x="5447" y="938"/>
                    </a:lnTo>
                    <a:lnTo>
                      <a:pt x="5437" y="950"/>
                    </a:lnTo>
                    <a:lnTo>
                      <a:pt x="5435" y="947"/>
                    </a:lnTo>
                    <a:lnTo>
                      <a:pt x="5434" y="941"/>
                    </a:lnTo>
                    <a:lnTo>
                      <a:pt x="5415" y="918"/>
                    </a:lnTo>
                    <a:lnTo>
                      <a:pt x="5408" y="925"/>
                    </a:lnTo>
                    <a:lnTo>
                      <a:pt x="5399" y="920"/>
                    </a:lnTo>
                    <a:lnTo>
                      <a:pt x="5392" y="922"/>
                    </a:lnTo>
                    <a:lnTo>
                      <a:pt x="5385" y="912"/>
                    </a:lnTo>
                    <a:lnTo>
                      <a:pt x="5380" y="916"/>
                    </a:lnTo>
                    <a:lnTo>
                      <a:pt x="5373" y="910"/>
                    </a:lnTo>
                    <a:lnTo>
                      <a:pt x="5370" y="918"/>
                    </a:lnTo>
                    <a:lnTo>
                      <a:pt x="5361" y="910"/>
                    </a:lnTo>
                    <a:lnTo>
                      <a:pt x="5361" y="904"/>
                    </a:lnTo>
                    <a:lnTo>
                      <a:pt x="5359" y="895"/>
                    </a:lnTo>
                    <a:lnTo>
                      <a:pt x="5354" y="891"/>
                    </a:lnTo>
                    <a:lnTo>
                      <a:pt x="5350" y="896"/>
                    </a:lnTo>
                    <a:lnTo>
                      <a:pt x="5339" y="883"/>
                    </a:lnTo>
                    <a:lnTo>
                      <a:pt x="5333" y="885"/>
                    </a:lnTo>
                    <a:lnTo>
                      <a:pt x="5323" y="879"/>
                    </a:lnTo>
                    <a:lnTo>
                      <a:pt x="5305" y="875"/>
                    </a:lnTo>
                    <a:lnTo>
                      <a:pt x="5292" y="866"/>
                    </a:lnTo>
                    <a:lnTo>
                      <a:pt x="5286" y="866"/>
                    </a:lnTo>
                    <a:lnTo>
                      <a:pt x="5285" y="873"/>
                    </a:lnTo>
                    <a:lnTo>
                      <a:pt x="5285" y="880"/>
                    </a:lnTo>
                    <a:lnTo>
                      <a:pt x="5286" y="890"/>
                    </a:lnTo>
                    <a:lnTo>
                      <a:pt x="5284" y="895"/>
                    </a:lnTo>
                    <a:lnTo>
                      <a:pt x="5268" y="893"/>
                    </a:lnTo>
                    <a:lnTo>
                      <a:pt x="5258" y="877"/>
                    </a:lnTo>
                    <a:lnTo>
                      <a:pt x="5257" y="883"/>
                    </a:lnTo>
                    <a:lnTo>
                      <a:pt x="5256" y="900"/>
                    </a:lnTo>
                    <a:lnTo>
                      <a:pt x="5247" y="942"/>
                    </a:lnTo>
                    <a:lnTo>
                      <a:pt x="5252" y="944"/>
                    </a:lnTo>
                    <a:lnTo>
                      <a:pt x="5249" y="950"/>
                    </a:lnTo>
                    <a:lnTo>
                      <a:pt x="5248" y="955"/>
                    </a:lnTo>
                    <a:lnTo>
                      <a:pt x="5251" y="970"/>
                    </a:lnTo>
                    <a:lnTo>
                      <a:pt x="5264" y="1003"/>
                    </a:lnTo>
                    <a:lnTo>
                      <a:pt x="5260" y="1011"/>
                    </a:lnTo>
                    <a:lnTo>
                      <a:pt x="5252" y="1019"/>
                    </a:lnTo>
                    <a:lnTo>
                      <a:pt x="5225" y="1024"/>
                    </a:lnTo>
                    <a:lnTo>
                      <a:pt x="5210" y="1036"/>
                    </a:lnTo>
                    <a:lnTo>
                      <a:pt x="5204" y="1031"/>
                    </a:lnTo>
                    <a:lnTo>
                      <a:pt x="5200" y="1038"/>
                    </a:lnTo>
                    <a:lnTo>
                      <a:pt x="5195" y="1034"/>
                    </a:lnTo>
                    <a:lnTo>
                      <a:pt x="5179" y="1038"/>
                    </a:lnTo>
                    <a:lnTo>
                      <a:pt x="5168" y="1033"/>
                    </a:lnTo>
                    <a:lnTo>
                      <a:pt x="5161" y="1033"/>
                    </a:lnTo>
                    <a:lnTo>
                      <a:pt x="5136" y="1038"/>
                    </a:lnTo>
                    <a:lnTo>
                      <a:pt x="5131" y="1041"/>
                    </a:lnTo>
                    <a:lnTo>
                      <a:pt x="5112" y="1030"/>
                    </a:lnTo>
                    <a:lnTo>
                      <a:pt x="5082" y="1023"/>
                    </a:lnTo>
                    <a:lnTo>
                      <a:pt x="5074" y="1022"/>
                    </a:lnTo>
                    <a:lnTo>
                      <a:pt x="5074" y="1030"/>
                    </a:lnTo>
                    <a:lnTo>
                      <a:pt x="5071" y="1035"/>
                    </a:lnTo>
                    <a:lnTo>
                      <a:pt x="5042" y="1015"/>
                    </a:lnTo>
                    <a:lnTo>
                      <a:pt x="5023" y="1011"/>
                    </a:lnTo>
                    <a:lnTo>
                      <a:pt x="4994" y="995"/>
                    </a:lnTo>
                    <a:lnTo>
                      <a:pt x="4989" y="987"/>
                    </a:lnTo>
                    <a:lnTo>
                      <a:pt x="4989" y="980"/>
                    </a:lnTo>
                    <a:lnTo>
                      <a:pt x="4989" y="974"/>
                    </a:lnTo>
                    <a:lnTo>
                      <a:pt x="4990" y="969"/>
                    </a:lnTo>
                    <a:lnTo>
                      <a:pt x="4988" y="955"/>
                    </a:lnTo>
                    <a:lnTo>
                      <a:pt x="4990" y="948"/>
                    </a:lnTo>
                    <a:lnTo>
                      <a:pt x="4996" y="944"/>
                    </a:lnTo>
                    <a:lnTo>
                      <a:pt x="5007" y="944"/>
                    </a:lnTo>
                    <a:lnTo>
                      <a:pt x="5009" y="938"/>
                    </a:lnTo>
                    <a:lnTo>
                      <a:pt x="5015" y="938"/>
                    </a:lnTo>
                    <a:lnTo>
                      <a:pt x="5012" y="931"/>
                    </a:lnTo>
                    <a:lnTo>
                      <a:pt x="5005" y="925"/>
                    </a:lnTo>
                    <a:lnTo>
                      <a:pt x="4978" y="926"/>
                    </a:lnTo>
                    <a:lnTo>
                      <a:pt x="4967" y="920"/>
                    </a:lnTo>
                    <a:lnTo>
                      <a:pt x="4948" y="925"/>
                    </a:lnTo>
                    <a:lnTo>
                      <a:pt x="4924" y="920"/>
                    </a:lnTo>
                    <a:lnTo>
                      <a:pt x="4912" y="912"/>
                    </a:lnTo>
                    <a:lnTo>
                      <a:pt x="4900" y="912"/>
                    </a:lnTo>
                    <a:lnTo>
                      <a:pt x="4888" y="907"/>
                    </a:lnTo>
                    <a:lnTo>
                      <a:pt x="4875" y="907"/>
                    </a:lnTo>
                    <a:lnTo>
                      <a:pt x="4858" y="899"/>
                    </a:lnTo>
                    <a:lnTo>
                      <a:pt x="4837" y="895"/>
                    </a:lnTo>
                    <a:lnTo>
                      <a:pt x="4818" y="900"/>
                    </a:lnTo>
                    <a:lnTo>
                      <a:pt x="4818" y="909"/>
                    </a:lnTo>
                    <a:lnTo>
                      <a:pt x="4792" y="918"/>
                    </a:lnTo>
                    <a:lnTo>
                      <a:pt x="4779" y="921"/>
                    </a:lnTo>
                    <a:lnTo>
                      <a:pt x="4756" y="918"/>
                    </a:lnTo>
                    <a:lnTo>
                      <a:pt x="4721" y="932"/>
                    </a:lnTo>
                    <a:lnTo>
                      <a:pt x="4736" y="957"/>
                    </a:lnTo>
                    <a:lnTo>
                      <a:pt x="4738" y="969"/>
                    </a:lnTo>
                    <a:lnTo>
                      <a:pt x="4735" y="974"/>
                    </a:lnTo>
                    <a:lnTo>
                      <a:pt x="4713" y="990"/>
                    </a:lnTo>
                    <a:lnTo>
                      <a:pt x="4698" y="984"/>
                    </a:lnTo>
                    <a:lnTo>
                      <a:pt x="4700" y="976"/>
                    </a:lnTo>
                    <a:lnTo>
                      <a:pt x="4715" y="979"/>
                    </a:lnTo>
                    <a:lnTo>
                      <a:pt x="4719" y="969"/>
                    </a:lnTo>
                    <a:lnTo>
                      <a:pt x="4703" y="964"/>
                    </a:lnTo>
                    <a:lnTo>
                      <a:pt x="4705" y="955"/>
                    </a:lnTo>
                    <a:lnTo>
                      <a:pt x="4700" y="947"/>
                    </a:lnTo>
                    <a:lnTo>
                      <a:pt x="4711" y="922"/>
                    </a:lnTo>
                    <a:lnTo>
                      <a:pt x="4710" y="907"/>
                    </a:lnTo>
                    <a:lnTo>
                      <a:pt x="4705" y="894"/>
                    </a:lnTo>
                    <a:lnTo>
                      <a:pt x="4700" y="889"/>
                    </a:lnTo>
                    <a:lnTo>
                      <a:pt x="4698" y="872"/>
                    </a:lnTo>
                    <a:lnTo>
                      <a:pt x="4690" y="858"/>
                    </a:lnTo>
                    <a:lnTo>
                      <a:pt x="4678" y="832"/>
                    </a:lnTo>
                    <a:lnTo>
                      <a:pt x="4684" y="861"/>
                    </a:lnTo>
                    <a:lnTo>
                      <a:pt x="4682" y="878"/>
                    </a:lnTo>
                    <a:lnTo>
                      <a:pt x="4674" y="891"/>
                    </a:lnTo>
                    <a:lnTo>
                      <a:pt x="4658" y="896"/>
                    </a:lnTo>
                    <a:lnTo>
                      <a:pt x="4628" y="894"/>
                    </a:lnTo>
                    <a:lnTo>
                      <a:pt x="4619" y="896"/>
                    </a:lnTo>
                    <a:lnTo>
                      <a:pt x="4617" y="891"/>
                    </a:lnTo>
                    <a:lnTo>
                      <a:pt x="4596" y="874"/>
                    </a:lnTo>
                    <a:lnTo>
                      <a:pt x="4592" y="862"/>
                    </a:lnTo>
                    <a:lnTo>
                      <a:pt x="4591" y="848"/>
                    </a:lnTo>
                    <a:lnTo>
                      <a:pt x="4596" y="837"/>
                    </a:lnTo>
                    <a:lnTo>
                      <a:pt x="4598" y="847"/>
                    </a:lnTo>
                    <a:lnTo>
                      <a:pt x="4607" y="832"/>
                    </a:lnTo>
                    <a:lnTo>
                      <a:pt x="4608" y="826"/>
                    </a:lnTo>
                    <a:lnTo>
                      <a:pt x="4584" y="834"/>
                    </a:lnTo>
                    <a:lnTo>
                      <a:pt x="4576" y="842"/>
                    </a:lnTo>
                    <a:lnTo>
                      <a:pt x="4574" y="851"/>
                    </a:lnTo>
                    <a:lnTo>
                      <a:pt x="4570" y="855"/>
                    </a:lnTo>
                    <a:lnTo>
                      <a:pt x="4565" y="845"/>
                    </a:lnTo>
                    <a:lnTo>
                      <a:pt x="4553" y="840"/>
                    </a:lnTo>
                    <a:lnTo>
                      <a:pt x="4542" y="831"/>
                    </a:lnTo>
                    <a:lnTo>
                      <a:pt x="4527" y="834"/>
                    </a:lnTo>
                    <a:lnTo>
                      <a:pt x="4515" y="839"/>
                    </a:lnTo>
                    <a:lnTo>
                      <a:pt x="4512" y="852"/>
                    </a:lnTo>
                    <a:lnTo>
                      <a:pt x="4496" y="875"/>
                    </a:lnTo>
                    <a:lnTo>
                      <a:pt x="4495" y="884"/>
                    </a:lnTo>
                    <a:lnTo>
                      <a:pt x="4500" y="899"/>
                    </a:lnTo>
                    <a:lnTo>
                      <a:pt x="4507" y="911"/>
                    </a:lnTo>
                    <a:lnTo>
                      <a:pt x="4514" y="907"/>
                    </a:lnTo>
                    <a:lnTo>
                      <a:pt x="4509" y="905"/>
                    </a:lnTo>
                    <a:lnTo>
                      <a:pt x="4509" y="896"/>
                    </a:lnTo>
                    <a:lnTo>
                      <a:pt x="4515" y="902"/>
                    </a:lnTo>
                    <a:lnTo>
                      <a:pt x="4534" y="902"/>
                    </a:lnTo>
                    <a:lnTo>
                      <a:pt x="4542" y="893"/>
                    </a:lnTo>
                    <a:lnTo>
                      <a:pt x="4552" y="888"/>
                    </a:lnTo>
                    <a:lnTo>
                      <a:pt x="4557" y="879"/>
                    </a:lnTo>
                    <a:lnTo>
                      <a:pt x="4565" y="884"/>
                    </a:lnTo>
                    <a:lnTo>
                      <a:pt x="4573" y="901"/>
                    </a:lnTo>
                    <a:lnTo>
                      <a:pt x="4542" y="916"/>
                    </a:lnTo>
                    <a:lnTo>
                      <a:pt x="4536" y="930"/>
                    </a:lnTo>
                    <a:lnTo>
                      <a:pt x="4531" y="927"/>
                    </a:lnTo>
                    <a:lnTo>
                      <a:pt x="4506" y="948"/>
                    </a:lnTo>
                    <a:lnTo>
                      <a:pt x="4495" y="948"/>
                    </a:lnTo>
                    <a:lnTo>
                      <a:pt x="4478" y="926"/>
                    </a:lnTo>
                    <a:lnTo>
                      <a:pt x="4490" y="949"/>
                    </a:lnTo>
                    <a:lnTo>
                      <a:pt x="4487" y="952"/>
                    </a:lnTo>
                    <a:lnTo>
                      <a:pt x="4480" y="945"/>
                    </a:lnTo>
                    <a:lnTo>
                      <a:pt x="4482" y="953"/>
                    </a:lnTo>
                    <a:lnTo>
                      <a:pt x="4479" y="960"/>
                    </a:lnTo>
                    <a:lnTo>
                      <a:pt x="4444" y="971"/>
                    </a:lnTo>
                    <a:lnTo>
                      <a:pt x="4432" y="970"/>
                    </a:lnTo>
                    <a:lnTo>
                      <a:pt x="4430" y="979"/>
                    </a:lnTo>
                    <a:lnTo>
                      <a:pt x="4432" y="986"/>
                    </a:lnTo>
                    <a:lnTo>
                      <a:pt x="4414" y="982"/>
                    </a:lnTo>
                    <a:lnTo>
                      <a:pt x="4394" y="1001"/>
                    </a:lnTo>
                    <a:lnTo>
                      <a:pt x="4389" y="998"/>
                    </a:lnTo>
                    <a:lnTo>
                      <a:pt x="4361" y="996"/>
                    </a:lnTo>
                    <a:lnTo>
                      <a:pt x="4354" y="1003"/>
                    </a:lnTo>
                    <a:lnTo>
                      <a:pt x="4326" y="996"/>
                    </a:lnTo>
                    <a:lnTo>
                      <a:pt x="4315" y="1004"/>
                    </a:lnTo>
                    <a:lnTo>
                      <a:pt x="4316" y="1018"/>
                    </a:lnTo>
                    <a:lnTo>
                      <a:pt x="4323" y="1036"/>
                    </a:lnTo>
                    <a:lnTo>
                      <a:pt x="4358" y="1054"/>
                    </a:lnTo>
                    <a:lnTo>
                      <a:pt x="4350" y="1056"/>
                    </a:lnTo>
                    <a:lnTo>
                      <a:pt x="4340" y="1054"/>
                    </a:lnTo>
                    <a:lnTo>
                      <a:pt x="4317" y="1044"/>
                    </a:lnTo>
                    <a:lnTo>
                      <a:pt x="4308" y="1038"/>
                    </a:lnTo>
                    <a:lnTo>
                      <a:pt x="4301" y="1047"/>
                    </a:lnTo>
                    <a:lnTo>
                      <a:pt x="4294" y="1052"/>
                    </a:lnTo>
                    <a:lnTo>
                      <a:pt x="4288" y="1065"/>
                    </a:lnTo>
                    <a:lnTo>
                      <a:pt x="4278" y="1071"/>
                    </a:lnTo>
                    <a:lnTo>
                      <a:pt x="4267" y="1072"/>
                    </a:lnTo>
                    <a:lnTo>
                      <a:pt x="4253" y="1082"/>
                    </a:lnTo>
                    <a:lnTo>
                      <a:pt x="4242" y="1090"/>
                    </a:lnTo>
                    <a:lnTo>
                      <a:pt x="4229" y="1109"/>
                    </a:lnTo>
                    <a:lnTo>
                      <a:pt x="4232" y="1104"/>
                    </a:lnTo>
                    <a:lnTo>
                      <a:pt x="4229" y="1101"/>
                    </a:lnTo>
                    <a:lnTo>
                      <a:pt x="4215" y="1105"/>
                    </a:lnTo>
                    <a:lnTo>
                      <a:pt x="4213" y="1111"/>
                    </a:lnTo>
                    <a:lnTo>
                      <a:pt x="4206" y="1110"/>
                    </a:lnTo>
                    <a:lnTo>
                      <a:pt x="4205" y="1103"/>
                    </a:lnTo>
                    <a:lnTo>
                      <a:pt x="4227" y="1083"/>
                    </a:lnTo>
                    <a:lnTo>
                      <a:pt x="4236" y="1078"/>
                    </a:lnTo>
                    <a:lnTo>
                      <a:pt x="4240" y="1072"/>
                    </a:lnTo>
                    <a:lnTo>
                      <a:pt x="4252" y="1063"/>
                    </a:lnTo>
                    <a:lnTo>
                      <a:pt x="4263" y="1067"/>
                    </a:lnTo>
                    <a:lnTo>
                      <a:pt x="4276" y="1055"/>
                    </a:lnTo>
                    <a:lnTo>
                      <a:pt x="4285" y="1044"/>
                    </a:lnTo>
                    <a:lnTo>
                      <a:pt x="4301" y="1008"/>
                    </a:lnTo>
                    <a:lnTo>
                      <a:pt x="4306" y="1002"/>
                    </a:lnTo>
                    <a:lnTo>
                      <a:pt x="4306" y="997"/>
                    </a:lnTo>
                    <a:lnTo>
                      <a:pt x="4310" y="987"/>
                    </a:lnTo>
                    <a:lnTo>
                      <a:pt x="4316" y="972"/>
                    </a:lnTo>
                    <a:lnTo>
                      <a:pt x="4326" y="974"/>
                    </a:lnTo>
                    <a:lnTo>
                      <a:pt x="4349" y="965"/>
                    </a:lnTo>
                    <a:lnTo>
                      <a:pt x="4351" y="952"/>
                    </a:lnTo>
                    <a:lnTo>
                      <a:pt x="4365" y="928"/>
                    </a:lnTo>
                    <a:lnTo>
                      <a:pt x="4369" y="911"/>
                    </a:lnTo>
                    <a:lnTo>
                      <a:pt x="4409" y="910"/>
                    </a:lnTo>
                    <a:lnTo>
                      <a:pt x="4419" y="907"/>
                    </a:lnTo>
                    <a:lnTo>
                      <a:pt x="4425" y="915"/>
                    </a:lnTo>
                    <a:lnTo>
                      <a:pt x="4445" y="875"/>
                    </a:lnTo>
                    <a:lnTo>
                      <a:pt x="4452" y="864"/>
                    </a:lnTo>
                    <a:lnTo>
                      <a:pt x="4456" y="848"/>
                    </a:lnTo>
                    <a:lnTo>
                      <a:pt x="4484" y="820"/>
                    </a:lnTo>
                    <a:lnTo>
                      <a:pt x="4500" y="813"/>
                    </a:lnTo>
                    <a:lnTo>
                      <a:pt x="4511" y="802"/>
                    </a:lnTo>
                    <a:lnTo>
                      <a:pt x="4520" y="788"/>
                    </a:lnTo>
                    <a:lnTo>
                      <a:pt x="4526" y="767"/>
                    </a:lnTo>
                    <a:lnTo>
                      <a:pt x="4547" y="748"/>
                    </a:lnTo>
                    <a:lnTo>
                      <a:pt x="4545" y="743"/>
                    </a:lnTo>
                    <a:lnTo>
                      <a:pt x="4548" y="735"/>
                    </a:lnTo>
                    <a:lnTo>
                      <a:pt x="4559" y="733"/>
                    </a:lnTo>
                    <a:lnTo>
                      <a:pt x="4566" y="727"/>
                    </a:lnTo>
                    <a:lnTo>
                      <a:pt x="4563" y="724"/>
                    </a:lnTo>
                    <a:lnTo>
                      <a:pt x="4569" y="722"/>
                    </a:lnTo>
                    <a:lnTo>
                      <a:pt x="4573" y="726"/>
                    </a:lnTo>
                    <a:lnTo>
                      <a:pt x="4584" y="721"/>
                    </a:lnTo>
                    <a:lnTo>
                      <a:pt x="4587" y="707"/>
                    </a:lnTo>
                    <a:lnTo>
                      <a:pt x="4592" y="708"/>
                    </a:lnTo>
                    <a:lnTo>
                      <a:pt x="4607" y="692"/>
                    </a:lnTo>
                    <a:lnTo>
                      <a:pt x="4625" y="703"/>
                    </a:lnTo>
                    <a:lnTo>
                      <a:pt x="4627" y="695"/>
                    </a:lnTo>
                    <a:lnTo>
                      <a:pt x="4630" y="686"/>
                    </a:lnTo>
                    <a:lnTo>
                      <a:pt x="4625" y="678"/>
                    </a:lnTo>
                    <a:lnTo>
                      <a:pt x="4657" y="665"/>
                    </a:lnTo>
                    <a:lnTo>
                      <a:pt x="4643" y="662"/>
                    </a:lnTo>
                    <a:lnTo>
                      <a:pt x="4645" y="656"/>
                    </a:lnTo>
                    <a:lnTo>
                      <a:pt x="4667" y="645"/>
                    </a:lnTo>
                    <a:lnTo>
                      <a:pt x="4665" y="656"/>
                    </a:lnTo>
                    <a:lnTo>
                      <a:pt x="4672" y="645"/>
                    </a:lnTo>
                    <a:lnTo>
                      <a:pt x="4678" y="643"/>
                    </a:lnTo>
                    <a:lnTo>
                      <a:pt x="4684" y="636"/>
                    </a:lnTo>
                    <a:lnTo>
                      <a:pt x="4679" y="631"/>
                    </a:lnTo>
                    <a:lnTo>
                      <a:pt x="4688" y="622"/>
                    </a:lnTo>
                    <a:lnTo>
                      <a:pt x="4698" y="624"/>
                    </a:lnTo>
                    <a:lnTo>
                      <a:pt x="4704" y="611"/>
                    </a:lnTo>
                    <a:lnTo>
                      <a:pt x="4708" y="599"/>
                    </a:lnTo>
                    <a:lnTo>
                      <a:pt x="4708" y="595"/>
                    </a:lnTo>
                    <a:lnTo>
                      <a:pt x="4719" y="582"/>
                    </a:lnTo>
                    <a:lnTo>
                      <a:pt x="4722" y="573"/>
                    </a:lnTo>
                    <a:lnTo>
                      <a:pt x="4729" y="567"/>
                    </a:lnTo>
                    <a:lnTo>
                      <a:pt x="4729" y="549"/>
                    </a:lnTo>
                    <a:lnTo>
                      <a:pt x="4726" y="548"/>
                    </a:lnTo>
                    <a:lnTo>
                      <a:pt x="4722" y="534"/>
                    </a:lnTo>
                    <a:lnTo>
                      <a:pt x="4731" y="538"/>
                    </a:lnTo>
                    <a:lnTo>
                      <a:pt x="4730" y="518"/>
                    </a:lnTo>
                    <a:lnTo>
                      <a:pt x="4716" y="518"/>
                    </a:lnTo>
                    <a:lnTo>
                      <a:pt x="4703" y="506"/>
                    </a:lnTo>
                    <a:lnTo>
                      <a:pt x="4701" y="491"/>
                    </a:lnTo>
                    <a:lnTo>
                      <a:pt x="4692" y="492"/>
                    </a:lnTo>
                    <a:lnTo>
                      <a:pt x="4689" y="502"/>
                    </a:lnTo>
                    <a:lnTo>
                      <a:pt x="4686" y="507"/>
                    </a:lnTo>
                    <a:lnTo>
                      <a:pt x="4681" y="497"/>
                    </a:lnTo>
                    <a:lnTo>
                      <a:pt x="4681" y="493"/>
                    </a:lnTo>
                    <a:lnTo>
                      <a:pt x="4676" y="481"/>
                    </a:lnTo>
                    <a:lnTo>
                      <a:pt x="4679" y="475"/>
                    </a:lnTo>
                    <a:lnTo>
                      <a:pt x="4666" y="464"/>
                    </a:lnTo>
                    <a:lnTo>
                      <a:pt x="4660" y="454"/>
                    </a:lnTo>
                    <a:lnTo>
                      <a:pt x="4662" y="447"/>
                    </a:lnTo>
                    <a:lnTo>
                      <a:pt x="4670" y="449"/>
                    </a:lnTo>
                    <a:lnTo>
                      <a:pt x="4687" y="470"/>
                    </a:lnTo>
                    <a:lnTo>
                      <a:pt x="4717" y="490"/>
                    </a:lnTo>
                    <a:lnTo>
                      <a:pt x="4711" y="507"/>
                    </a:lnTo>
                    <a:lnTo>
                      <a:pt x="4717" y="505"/>
                    </a:lnTo>
                    <a:lnTo>
                      <a:pt x="4724" y="493"/>
                    </a:lnTo>
                    <a:lnTo>
                      <a:pt x="4736" y="455"/>
                    </a:lnTo>
                    <a:lnTo>
                      <a:pt x="4736" y="441"/>
                    </a:lnTo>
                    <a:lnTo>
                      <a:pt x="4732" y="428"/>
                    </a:lnTo>
                    <a:lnTo>
                      <a:pt x="4726" y="432"/>
                    </a:lnTo>
                    <a:lnTo>
                      <a:pt x="4717" y="428"/>
                    </a:lnTo>
                    <a:lnTo>
                      <a:pt x="4713" y="400"/>
                    </a:lnTo>
                    <a:lnTo>
                      <a:pt x="4714" y="389"/>
                    </a:lnTo>
                    <a:lnTo>
                      <a:pt x="4698" y="360"/>
                    </a:lnTo>
                    <a:lnTo>
                      <a:pt x="4689" y="364"/>
                    </a:lnTo>
                    <a:lnTo>
                      <a:pt x="4695" y="378"/>
                    </a:lnTo>
                    <a:lnTo>
                      <a:pt x="4686" y="387"/>
                    </a:lnTo>
                    <a:lnTo>
                      <a:pt x="4684" y="394"/>
                    </a:lnTo>
                    <a:lnTo>
                      <a:pt x="4679" y="394"/>
                    </a:lnTo>
                    <a:lnTo>
                      <a:pt x="4672" y="374"/>
                    </a:lnTo>
                    <a:lnTo>
                      <a:pt x="4662" y="362"/>
                    </a:lnTo>
                    <a:lnTo>
                      <a:pt x="4670" y="358"/>
                    </a:lnTo>
                    <a:lnTo>
                      <a:pt x="4671" y="349"/>
                    </a:lnTo>
                    <a:lnTo>
                      <a:pt x="4673" y="341"/>
                    </a:lnTo>
                    <a:lnTo>
                      <a:pt x="4647" y="315"/>
                    </a:lnTo>
                    <a:lnTo>
                      <a:pt x="4640" y="318"/>
                    </a:lnTo>
                    <a:lnTo>
                      <a:pt x="4639" y="306"/>
                    </a:lnTo>
                    <a:lnTo>
                      <a:pt x="4624" y="283"/>
                    </a:lnTo>
                    <a:lnTo>
                      <a:pt x="4603" y="271"/>
                    </a:lnTo>
                    <a:lnTo>
                      <a:pt x="4607" y="266"/>
                    </a:lnTo>
                    <a:lnTo>
                      <a:pt x="4603" y="258"/>
                    </a:lnTo>
                    <a:lnTo>
                      <a:pt x="4593" y="255"/>
                    </a:lnTo>
                    <a:lnTo>
                      <a:pt x="4588" y="261"/>
                    </a:lnTo>
                    <a:lnTo>
                      <a:pt x="4585" y="255"/>
                    </a:lnTo>
                    <a:lnTo>
                      <a:pt x="4586" y="244"/>
                    </a:lnTo>
                    <a:lnTo>
                      <a:pt x="4569" y="248"/>
                    </a:lnTo>
                    <a:lnTo>
                      <a:pt x="4539" y="242"/>
                    </a:lnTo>
                    <a:lnTo>
                      <a:pt x="4523" y="255"/>
                    </a:lnTo>
                    <a:lnTo>
                      <a:pt x="4518" y="253"/>
                    </a:lnTo>
                    <a:lnTo>
                      <a:pt x="4509" y="255"/>
                    </a:lnTo>
                    <a:lnTo>
                      <a:pt x="4489" y="238"/>
                    </a:lnTo>
                    <a:lnTo>
                      <a:pt x="4477" y="248"/>
                    </a:lnTo>
                    <a:lnTo>
                      <a:pt x="4469" y="247"/>
                    </a:lnTo>
                    <a:lnTo>
                      <a:pt x="4441" y="253"/>
                    </a:lnTo>
                    <a:lnTo>
                      <a:pt x="4435" y="247"/>
                    </a:lnTo>
                    <a:lnTo>
                      <a:pt x="4426" y="255"/>
                    </a:lnTo>
                    <a:lnTo>
                      <a:pt x="4428" y="248"/>
                    </a:lnTo>
                    <a:lnTo>
                      <a:pt x="4432" y="242"/>
                    </a:lnTo>
                    <a:lnTo>
                      <a:pt x="4430" y="238"/>
                    </a:lnTo>
                    <a:lnTo>
                      <a:pt x="4424" y="237"/>
                    </a:lnTo>
                    <a:lnTo>
                      <a:pt x="4421" y="244"/>
                    </a:lnTo>
                    <a:lnTo>
                      <a:pt x="4410" y="247"/>
                    </a:lnTo>
                    <a:lnTo>
                      <a:pt x="4409" y="258"/>
                    </a:lnTo>
                    <a:lnTo>
                      <a:pt x="4405" y="264"/>
                    </a:lnTo>
                    <a:lnTo>
                      <a:pt x="4416" y="261"/>
                    </a:lnTo>
                    <a:lnTo>
                      <a:pt x="4409" y="272"/>
                    </a:lnTo>
                    <a:lnTo>
                      <a:pt x="4403" y="272"/>
                    </a:lnTo>
                    <a:lnTo>
                      <a:pt x="4402" y="283"/>
                    </a:lnTo>
                    <a:lnTo>
                      <a:pt x="4397" y="294"/>
                    </a:lnTo>
                    <a:lnTo>
                      <a:pt x="4386" y="299"/>
                    </a:lnTo>
                    <a:lnTo>
                      <a:pt x="4382" y="296"/>
                    </a:lnTo>
                    <a:lnTo>
                      <a:pt x="4380" y="307"/>
                    </a:lnTo>
                    <a:lnTo>
                      <a:pt x="4356" y="306"/>
                    </a:lnTo>
                    <a:lnTo>
                      <a:pt x="4349" y="312"/>
                    </a:lnTo>
                    <a:lnTo>
                      <a:pt x="4334" y="306"/>
                    </a:lnTo>
                    <a:lnTo>
                      <a:pt x="4313" y="306"/>
                    </a:lnTo>
                    <a:lnTo>
                      <a:pt x="4313" y="301"/>
                    </a:lnTo>
                    <a:lnTo>
                      <a:pt x="4311" y="299"/>
                    </a:lnTo>
                    <a:lnTo>
                      <a:pt x="4329" y="288"/>
                    </a:lnTo>
                    <a:lnTo>
                      <a:pt x="4333" y="292"/>
                    </a:lnTo>
                    <a:lnTo>
                      <a:pt x="4343" y="264"/>
                    </a:lnTo>
                    <a:lnTo>
                      <a:pt x="4349" y="253"/>
                    </a:lnTo>
                    <a:lnTo>
                      <a:pt x="4353" y="242"/>
                    </a:lnTo>
                    <a:lnTo>
                      <a:pt x="4367" y="238"/>
                    </a:lnTo>
                    <a:lnTo>
                      <a:pt x="4377" y="216"/>
                    </a:lnTo>
                    <a:lnTo>
                      <a:pt x="4373" y="213"/>
                    </a:lnTo>
                    <a:lnTo>
                      <a:pt x="4370" y="207"/>
                    </a:lnTo>
                    <a:lnTo>
                      <a:pt x="4372" y="204"/>
                    </a:lnTo>
                    <a:lnTo>
                      <a:pt x="4380" y="204"/>
                    </a:lnTo>
                    <a:lnTo>
                      <a:pt x="4380" y="197"/>
                    </a:lnTo>
                    <a:lnTo>
                      <a:pt x="4373" y="195"/>
                    </a:lnTo>
                    <a:lnTo>
                      <a:pt x="4373" y="188"/>
                    </a:lnTo>
                    <a:lnTo>
                      <a:pt x="4375" y="183"/>
                    </a:lnTo>
                    <a:lnTo>
                      <a:pt x="4349" y="175"/>
                    </a:lnTo>
                    <a:lnTo>
                      <a:pt x="4344" y="178"/>
                    </a:lnTo>
                    <a:lnTo>
                      <a:pt x="4338" y="168"/>
                    </a:lnTo>
                    <a:lnTo>
                      <a:pt x="4329" y="166"/>
                    </a:lnTo>
                    <a:lnTo>
                      <a:pt x="4321" y="166"/>
                    </a:lnTo>
                    <a:lnTo>
                      <a:pt x="4312" y="173"/>
                    </a:lnTo>
                    <a:lnTo>
                      <a:pt x="4306" y="164"/>
                    </a:lnTo>
                    <a:lnTo>
                      <a:pt x="4289" y="173"/>
                    </a:lnTo>
                    <a:lnTo>
                      <a:pt x="4294" y="157"/>
                    </a:lnTo>
                    <a:lnTo>
                      <a:pt x="4292" y="143"/>
                    </a:lnTo>
                    <a:lnTo>
                      <a:pt x="4286" y="162"/>
                    </a:lnTo>
                    <a:lnTo>
                      <a:pt x="4268" y="161"/>
                    </a:lnTo>
                    <a:lnTo>
                      <a:pt x="4211" y="189"/>
                    </a:lnTo>
                    <a:lnTo>
                      <a:pt x="4224" y="169"/>
                    </a:lnTo>
                    <a:lnTo>
                      <a:pt x="4231" y="166"/>
                    </a:lnTo>
                    <a:lnTo>
                      <a:pt x="4256" y="126"/>
                    </a:lnTo>
                    <a:lnTo>
                      <a:pt x="4268" y="116"/>
                    </a:lnTo>
                    <a:lnTo>
                      <a:pt x="4276" y="115"/>
                    </a:lnTo>
                    <a:lnTo>
                      <a:pt x="4286" y="98"/>
                    </a:lnTo>
                    <a:lnTo>
                      <a:pt x="4286" y="91"/>
                    </a:lnTo>
                    <a:lnTo>
                      <a:pt x="4301" y="88"/>
                    </a:lnTo>
                    <a:lnTo>
                      <a:pt x="4310" y="95"/>
                    </a:lnTo>
                    <a:lnTo>
                      <a:pt x="4301" y="82"/>
                    </a:lnTo>
                    <a:lnTo>
                      <a:pt x="4290" y="43"/>
                    </a:lnTo>
                    <a:lnTo>
                      <a:pt x="4281" y="39"/>
                    </a:lnTo>
                    <a:lnTo>
                      <a:pt x="4276" y="48"/>
                    </a:lnTo>
                    <a:lnTo>
                      <a:pt x="4259" y="45"/>
                    </a:lnTo>
                    <a:lnTo>
                      <a:pt x="4242" y="34"/>
                    </a:lnTo>
                    <a:lnTo>
                      <a:pt x="4226" y="7"/>
                    </a:lnTo>
                    <a:lnTo>
                      <a:pt x="4219" y="17"/>
                    </a:lnTo>
                    <a:lnTo>
                      <a:pt x="4213" y="14"/>
                    </a:lnTo>
                    <a:lnTo>
                      <a:pt x="4211" y="12"/>
                    </a:lnTo>
                    <a:lnTo>
                      <a:pt x="4211" y="5"/>
                    </a:lnTo>
                    <a:lnTo>
                      <a:pt x="4203" y="0"/>
                    </a:lnTo>
                    <a:lnTo>
                      <a:pt x="4193" y="2"/>
                    </a:lnTo>
                    <a:lnTo>
                      <a:pt x="4178" y="14"/>
                    </a:lnTo>
                    <a:lnTo>
                      <a:pt x="4172" y="24"/>
                    </a:lnTo>
                    <a:lnTo>
                      <a:pt x="4166" y="27"/>
                    </a:lnTo>
                    <a:lnTo>
                      <a:pt x="4143" y="22"/>
                    </a:lnTo>
                    <a:lnTo>
                      <a:pt x="4139" y="35"/>
                    </a:lnTo>
                    <a:lnTo>
                      <a:pt x="4122" y="51"/>
                    </a:lnTo>
                    <a:lnTo>
                      <a:pt x="4098" y="88"/>
                    </a:lnTo>
                    <a:lnTo>
                      <a:pt x="4093" y="102"/>
                    </a:lnTo>
                    <a:lnTo>
                      <a:pt x="4073" y="120"/>
                    </a:lnTo>
                    <a:lnTo>
                      <a:pt x="4070" y="126"/>
                    </a:lnTo>
                    <a:lnTo>
                      <a:pt x="4049" y="157"/>
                    </a:lnTo>
                    <a:lnTo>
                      <a:pt x="4043" y="168"/>
                    </a:lnTo>
                    <a:lnTo>
                      <a:pt x="4042" y="178"/>
                    </a:lnTo>
                    <a:lnTo>
                      <a:pt x="4042" y="185"/>
                    </a:lnTo>
                    <a:lnTo>
                      <a:pt x="4039" y="194"/>
                    </a:lnTo>
                    <a:lnTo>
                      <a:pt x="4033" y="194"/>
                    </a:lnTo>
                    <a:lnTo>
                      <a:pt x="4032" y="201"/>
                    </a:lnTo>
                    <a:lnTo>
                      <a:pt x="4023" y="220"/>
                    </a:lnTo>
                    <a:lnTo>
                      <a:pt x="4025" y="222"/>
                    </a:lnTo>
                    <a:lnTo>
                      <a:pt x="4025" y="232"/>
                    </a:lnTo>
                    <a:lnTo>
                      <a:pt x="4030" y="238"/>
                    </a:lnTo>
                    <a:lnTo>
                      <a:pt x="4043" y="244"/>
                    </a:lnTo>
                    <a:lnTo>
                      <a:pt x="4046" y="258"/>
                    </a:lnTo>
                    <a:lnTo>
                      <a:pt x="4052" y="263"/>
                    </a:lnTo>
                    <a:lnTo>
                      <a:pt x="4050" y="267"/>
                    </a:lnTo>
                    <a:lnTo>
                      <a:pt x="4039" y="265"/>
                    </a:lnTo>
                    <a:lnTo>
                      <a:pt x="4037" y="258"/>
                    </a:lnTo>
                    <a:lnTo>
                      <a:pt x="4037" y="282"/>
                    </a:lnTo>
                    <a:lnTo>
                      <a:pt x="4041" y="285"/>
                    </a:lnTo>
                    <a:lnTo>
                      <a:pt x="4039" y="286"/>
                    </a:lnTo>
                    <a:lnTo>
                      <a:pt x="4010" y="303"/>
                    </a:lnTo>
                    <a:lnTo>
                      <a:pt x="3995" y="307"/>
                    </a:lnTo>
                    <a:lnTo>
                      <a:pt x="3975" y="306"/>
                    </a:lnTo>
                    <a:lnTo>
                      <a:pt x="3962" y="312"/>
                    </a:lnTo>
                    <a:lnTo>
                      <a:pt x="3913" y="302"/>
                    </a:lnTo>
                    <a:lnTo>
                      <a:pt x="3915" y="310"/>
                    </a:lnTo>
                    <a:lnTo>
                      <a:pt x="3915" y="315"/>
                    </a:lnTo>
                    <a:lnTo>
                      <a:pt x="3921" y="321"/>
                    </a:lnTo>
                    <a:lnTo>
                      <a:pt x="3923" y="334"/>
                    </a:lnTo>
                    <a:lnTo>
                      <a:pt x="3934" y="335"/>
                    </a:lnTo>
                    <a:lnTo>
                      <a:pt x="3941" y="344"/>
                    </a:lnTo>
                    <a:lnTo>
                      <a:pt x="3941" y="351"/>
                    </a:lnTo>
                    <a:lnTo>
                      <a:pt x="3960" y="351"/>
                    </a:lnTo>
                    <a:lnTo>
                      <a:pt x="3967" y="356"/>
                    </a:lnTo>
                    <a:lnTo>
                      <a:pt x="3968" y="364"/>
                    </a:lnTo>
                    <a:lnTo>
                      <a:pt x="3963" y="377"/>
                    </a:lnTo>
                    <a:lnTo>
                      <a:pt x="3963" y="396"/>
                    </a:lnTo>
                    <a:lnTo>
                      <a:pt x="3960" y="406"/>
                    </a:lnTo>
                    <a:lnTo>
                      <a:pt x="3947" y="401"/>
                    </a:lnTo>
                    <a:lnTo>
                      <a:pt x="3947" y="389"/>
                    </a:lnTo>
                    <a:lnTo>
                      <a:pt x="3944" y="384"/>
                    </a:lnTo>
                    <a:lnTo>
                      <a:pt x="3923" y="380"/>
                    </a:lnTo>
                    <a:lnTo>
                      <a:pt x="3923" y="377"/>
                    </a:lnTo>
                    <a:lnTo>
                      <a:pt x="3926" y="366"/>
                    </a:lnTo>
                    <a:lnTo>
                      <a:pt x="3924" y="361"/>
                    </a:lnTo>
                    <a:lnTo>
                      <a:pt x="3907" y="364"/>
                    </a:lnTo>
                    <a:lnTo>
                      <a:pt x="3908" y="353"/>
                    </a:lnTo>
                    <a:lnTo>
                      <a:pt x="3902" y="352"/>
                    </a:lnTo>
                    <a:lnTo>
                      <a:pt x="3865" y="379"/>
                    </a:lnTo>
                    <a:lnTo>
                      <a:pt x="3869" y="389"/>
                    </a:lnTo>
                    <a:lnTo>
                      <a:pt x="3869" y="396"/>
                    </a:lnTo>
                    <a:lnTo>
                      <a:pt x="3864" y="396"/>
                    </a:lnTo>
                    <a:lnTo>
                      <a:pt x="3860" y="390"/>
                    </a:lnTo>
                    <a:lnTo>
                      <a:pt x="3849" y="393"/>
                    </a:lnTo>
                    <a:lnTo>
                      <a:pt x="3844" y="404"/>
                    </a:lnTo>
                    <a:lnTo>
                      <a:pt x="3851" y="405"/>
                    </a:lnTo>
                    <a:lnTo>
                      <a:pt x="3854" y="409"/>
                    </a:lnTo>
                    <a:lnTo>
                      <a:pt x="3855" y="417"/>
                    </a:lnTo>
                    <a:lnTo>
                      <a:pt x="3850" y="419"/>
                    </a:lnTo>
                    <a:lnTo>
                      <a:pt x="3838" y="415"/>
                    </a:lnTo>
                    <a:lnTo>
                      <a:pt x="3821" y="428"/>
                    </a:lnTo>
                    <a:lnTo>
                      <a:pt x="3821" y="415"/>
                    </a:lnTo>
                    <a:lnTo>
                      <a:pt x="3819" y="411"/>
                    </a:lnTo>
                    <a:lnTo>
                      <a:pt x="3815" y="415"/>
                    </a:lnTo>
                    <a:lnTo>
                      <a:pt x="3805" y="431"/>
                    </a:lnTo>
                    <a:lnTo>
                      <a:pt x="3797" y="431"/>
                    </a:lnTo>
                    <a:lnTo>
                      <a:pt x="3784" y="442"/>
                    </a:lnTo>
                    <a:lnTo>
                      <a:pt x="3780" y="439"/>
                    </a:lnTo>
                    <a:lnTo>
                      <a:pt x="3790" y="427"/>
                    </a:lnTo>
                    <a:lnTo>
                      <a:pt x="3791" y="419"/>
                    </a:lnTo>
                    <a:lnTo>
                      <a:pt x="3780" y="417"/>
                    </a:lnTo>
                    <a:lnTo>
                      <a:pt x="3779" y="411"/>
                    </a:lnTo>
                    <a:lnTo>
                      <a:pt x="3774" y="419"/>
                    </a:lnTo>
                    <a:lnTo>
                      <a:pt x="3756" y="423"/>
                    </a:lnTo>
                    <a:lnTo>
                      <a:pt x="3748" y="438"/>
                    </a:lnTo>
                    <a:lnTo>
                      <a:pt x="3740" y="442"/>
                    </a:lnTo>
                    <a:lnTo>
                      <a:pt x="3736" y="436"/>
                    </a:lnTo>
                    <a:lnTo>
                      <a:pt x="3756" y="414"/>
                    </a:lnTo>
                    <a:lnTo>
                      <a:pt x="3761" y="393"/>
                    </a:lnTo>
                    <a:lnTo>
                      <a:pt x="3745" y="380"/>
                    </a:lnTo>
                    <a:lnTo>
                      <a:pt x="3716" y="382"/>
                    </a:lnTo>
                    <a:lnTo>
                      <a:pt x="3711" y="385"/>
                    </a:lnTo>
                    <a:lnTo>
                      <a:pt x="3710" y="393"/>
                    </a:lnTo>
                    <a:lnTo>
                      <a:pt x="3678" y="383"/>
                    </a:lnTo>
                    <a:lnTo>
                      <a:pt x="3676" y="390"/>
                    </a:lnTo>
                    <a:lnTo>
                      <a:pt x="3665" y="399"/>
                    </a:lnTo>
                    <a:lnTo>
                      <a:pt x="3657" y="389"/>
                    </a:lnTo>
                    <a:lnTo>
                      <a:pt x="3629" y="390"/>
                    </a:lnTo>
                    <a:lnTo>
                      <a:pt x="3628" y="394"/>
                    </a:lnTo>
                    <a:lnTo>
                      <a:pt x="3635" y="399"/>
                    </a:lnTo>
                    <a:lnTo>
                      <a:pt x="3635" y="403"/>
                    </a:lnTo>
                    <a:lnTo>
                      <a:pt x="3609" y="409"/>
                    </a:lnTo>
                    <a:lnTo>
                      <a:pt x="3608" y="405"/>
                    </a:lnTo>
                    <a:lnTo>
                      <a:pt x="3611" y="398"/>
                    </a:lnTo>
                    <a:lnTo>
                      <a:pt x="3604" y="399"/>
                    </a:lnTo>
                    <a:lnTo>
                      <a:pt x="3590" y="412"/>
                    </a:lnTo>
                    <a:lnTo>
                      <a:pt x="3586" y="401"/>
                    </a:lnTo>
                    <a:lnTo>
                      <a:pt x="3581" y="405"/>
                    </a:lnTo>
                    <a:lnTo>
                      <a:pt x="3581" y="423"/>
                    </a:lnTo>
                    <a:lnTo>
                      <a:pt x="3585" y="427"/>
                    </a:lnTo>
                    <a:lnTo>
                      <a:pt x="3604" y="417"/>
                    </a:lnTo>
                    <a:lnTo>
                      <a:pt x="3607" y="428"/>
                    </a:lnTo>
                    <a:lnTo>
                      <a:pt x="3611" y="435"/>
                    </a:lnTo>
                    <a:lnTo>
                      <a:pt x="3612" y="432"/>
                    </a:lnTo>
                    <a:lnTo>
                      <a:pt x="3612" y="426"/>
                    </a:lnTo>
                    <a:lnTo>
                      <a:pt x="3619" y="423"/>
                    </a:lnTo>
                    <a:lnTo>
                      <a:pt x="3618" y="428"/>
                    </a:lnTo>
                    <a:lnTo>
                      <a:pt x="3620" y="435"/>
                    </a:lnTo>
                    <a:lnTo>
                      <a:pt x="3614" y="446"/>
                    </a:lnTo>
                    <a:lnTo>
                      <a:pt x="3549" y="471"/>
                    </a:lnTo>
                    <a:lnTo>
                      <a:pt x="3520" y="475"/>
                    </a:lnTo>
                    <a:lnTo>
                      <a:pt x="3516" y="473"/>
                    </a:lnTo>
                    <a:lnTo>
                      <a:pt x="3514" y="481"/>
                    </a:lnTo>
                    <a:lnTo>
                      <a:pt x="3514" y="492"/>
                    </a:lnTo>
                    <a:lnTo>
                      <a:pt x="3514" y="489"/>
                    </a:lnTo>
                    <a:lnTo>
                      <a:pt x="3501" y="487"/>
                    </a:lnTo>
                    <a:lnTo>
                      <a:pt x="3488" y="496"/>
                    </a:lnTo>
                    <a:lnTo>
                      <a:pt x="3473" y="490"/>
                    </a:lnTo>
                    <a:lnTo>
                      <a:pt x="3455" y="502"/>
                    </a:lnTo>
                    <a:lnTo>
                      <a:pt x="3436" y="502"/>
                    </a:lnTo>
                    <a:lnTo>
                      <a:pt x="3420" y="516"/>
                    </a:lnTo>
                    <a:lnTo>
                      <a:pt x="3434" y="524"/>
                    </a:lnTo>
                    <a:lnTo>
                      <a:pt x="3415" y="529"/>
                    </a:lnTo>
                    <a:lnTo>
                      <a:pt x="3401" y="541"/>
                    </a:lnTo>
                    <a:lnTo>
                      <a:pt x="3385" y="528"/>
                    </a:lnTo>
                    <a:lnTo>
                      <a:pt x="3378" y="536"/>
                    </a:lnTo>
                    <a:lnTo>
                      <a:pt x="3366" y="539"/>
                    </a:lnTo>
                    <a:lnTo>
                      <a:pt x="3365" y="544"/>
                    </a:lnTo>
                    <a:lnTo>
                      <a:pt x="3371" y="544"/>
                    </a:lnTo>
                    <a:lnTo>
                      <a:pt x="3374" y="550"/>
                    </a:lnTo>
                    <a:lnTo>
                      <a:pt x="3355" y="555"/>
                    </a:lnTo>
                    <a:lnTo>
                      <a:pt x="3354" y="562"/>
                    </a:lnTo>
                    <a:lnTo>
                      <a:pt x="3344" y="566"/>
                    </a:lnTo>
                    <a:lnTo>
                      <a:pt x="3333" y="584"/>
                    </a:lnTo>
                    <a:lnTo>
                      <a:pt x="3322" y="593"/>
                    </a:lnTo>
                    <a:lnTo>
                      <a:pt x="3321" y="598"/>
                    </a:lnTo>
                    <a:lnTo>
                      <a:pt x="3322" y="604"/>
                    </a:lnTo>
                    <a:lnTo>
                      <a:pt x="3319" y="608"/>
                    </a:lnTo>
                    <a:lnTo>
                      <a:pt x="3305" y="614"/>
                    </a:lnTo>
                    <a:lnTo>
                      <a:pt x="3300" y="605"/>
                    </a:lnTo>
                    <a:lnTo>
                      <a:pt x="3292" y="604"/>
                    </a:lnTo>
                    <a:lnTo>
                      <a:pt x="3269" y="602"/>
                    </a:lnTo>
                    <a:lnTo>
                      <a:pt x="3261" y="606"/>
                    </a:lnTo>
                    <a:lnTo>
                      <a:pt x="3256" y="611"/>
                    </a:lnTo>
                    <a:lnTo>
                      <a:pt x="3262" y="618"/>
                    </a:lnTo>
                    <a:lnTo>
                      <a:pt x="3279" y="625"/>
                    </a:lnTo>
                    <a:lnTo>
                      <a:pt x="3301" y="626"/>
                    </a:lnTo>
                    <a:lnTo>
                      <a:pt x="3297" y="633"/>
                    </a:lnTo>
                    <a:lnTo>
                      <a:pt x="3288" y="642"/>
                    </a:lnTo>
                    <a:lnTo>
                      <a:pt x="3281" y="640"/>
                    </a:lnTo>
                    <a:lnTo>
                      <a:pt x="3279" y="633"/>
                    </a:lnTo>
                    <a:lnTo>
                      <a:pt x="3272" y="640"/>
                    </a:lnTo>
                    <a:lnTo>
                      <a:pt x="3274" y="645"/>
                    </a:lnTo>
                    <a:lnTo>
                      <a:pt x="3268" y="659"/>
                    </a:lnTo>
                    <a:lnTo>
                      <a:pt x="3262" y="667"/>
                    </a:lnTo>
                    <a:lnTo>
                      <a:pt x="3256" y="683"/>
                    </a:lnTo>
                    <a:lnTo>
                      <a:pt x="3249" y="683"/>
                    </a:lnTo>
                    <a:lnTo>
                      <a:pt x="3247" y="694"/>
                    </a:lnTo>
                    <a:lnTo>
                      <a:pt x="3253" y="702"/>
                    </a:lnTo>
                    <a:lnTo>
                      <a:pt x="3246" y="708"/>
                    </a:lnTo>
                    <a:lnTo>
                      <a:pt x="3236" y="691"/>
                    </a:lnTo>
                    <a:lnTo>
                      <a:pt x="3222" y="684"/>
                    </a:lnTo>
                    <a:lnTo>
                      <a:pt x="3221" y="674"/>
                    </a:lnTo>
                    <a:lnTo>
                      <a:pt x="3204" y="667"/>
                    </a:lnTo>
                    <a:lnTo>
                      <a:pt x="3203" y="668"/>
                    </a:lnTo>
                    <a:lnTo>
                      <a:pt x="3209" y="681"/>
                    </a:lnTo>
                    <a:lnTo>
                      <a:pt x="3194" y="690"/>
                    </a:lnTo>
                    <a:lnTo>
                      <a:pt x="3197" y="699"/>
                    </a:lnTo>
                    <a:lnTo>
                      <a:pt x="3192" y="701"/>
                    </a:lnTo>
                    <a:lnTo>
                      <a:pt x="3193" y="707"/>
                    </a:lnTo>
                    <a:lnTo>
                      <a:pt x="3222" y="711"/>
                    </a:lnTo>
                    <a:lnTo>
                      <a:pt x="3229" y="717"/>
                    </a:lnTo>
                    <a:lnTo>
                      <a:pt x="3242" y="724"/>
                    </a:lnTo>
                    <a:lnTo>
                      <a:pt x="3238" y="728"/>
                    </a:lnTo>
                    <a:lnTo>
                      <a:pt x="3238" y="735"/>
                    </a:lnTo>
                    <a:lnTo>
                      <a:pt x="3242" y="739"/>
                    </a:lnTo>
                    <a:lnTo>
                      <a:pt x="3240" y="743"/>
                    </a:lnTo>
                    <a:lnTo>
                      <a:pt x="3227" y="740"/>
                    </a:lnTo>
                    <a:lnTo>
                      <a:pt x="3224" y="744"/>
                    </a:lnTo>
                    <a:lnTo>
                      <a:pt x="3211" y="750"/>
                    </a:lnTo>
                    <a:lnTo>
                      <a:pt x="3215" y="756"/>
                    </a:lnTo>
                    <a:lnTo>
                      <a:pt x="3204" y="756"/>
                    </a:lnTo>
                    <a:lnTo>
                      <a:pt x="3202" y="761"/>
                    </a:lnTo>
                    <a:lnTo>
                      <a:pt x="3203" y="771"/>
                    </a:lnTo>
                    <a:lnTo>
                      <a:pt x="3209" y="777"/>
                    </a:lnTo>
                    <a:lnTo>
                      <a:pt x="3246" y="788"/>
                    </a:lnTo>
                    <a:lnTo>
                      <a:pt x="3249" y="814"/>
                    </a:lnTo>
                    <a:lnTo>
                      <a:pt x="3253" y="821"/>
                    </a:lnTo>
                    <a:lnTo>
                      <a:pt x="3259" y="826"/>
                    </a:lnTo>
                    <a:lnTo>
                      <a:pt x="3254" y="832"/>
                    </a:lnTo>
                    <a:lnTo>
                      <a:pt x="3242" y="828"/>
                    </a:lnTo>
                    <a:lnTo>
                      <a:pt x="3242" y="831"/>
                    </a:lnTo>
                    <a:lnTo>
                      <a:pt x="3245" y="839"/>
                    </a:lnTo>
                    <a:lnTo>
                      <a:pt x="3240" y="841"/>
                    </a:lnTo>
                    <a:lnTo>
                      <a:pt x="3242" y="847"/>
                    </a:lnTo>
                    <a:lnTo>
                      <a:pt x="3247" y="850"/>
                    </a:lnTo>
                    <a:lnTo>
                      <a:pt x="3247" y="856"/>
                    </a:lnTo>
                    <a:lnTo>
                      <a:pt x="3237" y="861"/>
                    </a:lnTo>
                    <a:lnTo>
                      <a:pt x="3215" y="863"/>
                    </a:lnTo>
                    <a:lnTo>
                      <a:pt x="3202" y="872"/>
                    </a:lnTo>
                    <a:lnTo>
                      <a:pt x="3189" y="871"/>
                    </a:lnTo>
                    <a:lnTo>
                      <a:pt x="3182" y="874"/>
                    </a:lnTo>
                    <a:lnTo>
                      <a:pt x="3179" y="883"/>
                    </a:lnTo>
                    <a:lnTo>
                      <a:pt x="3166" y="894"/>
                    </a:lnTo>
                    <a:lnTo>
                      <a:pt x="3148" y="889"/>
                    </a:lnTo>
                    <a:lnTo>
                      <a:pt x="3145" y="883"/>
                    </a:lnTo>
                    <a:lnTo>
                      <a:pt x="3143" y="883"/>
                    </a:lnTo>
                    <a:lnTo>
                      <a:pt x="3130" y="888"/>
                    </a:lnTo>
                    <a:lnTo>
                      <a:pt x="3105" y="893"/>
                    </a:lnTo>
                    <a:lnTo>
                      <a:pt x="3082" y="900"/>
                    </a:lnTo>
                    <a:lnTo>
                      <a:pt x="3035" y="906"/>
                    </a:lnTo>
                    <a:lnTo>
                      <a:pt x="3026" y="900"/>
                    </a:lnTo>
                    <a:lnTo>
                      <a:pt x="3007" y="904"/>
                    </a:lnTo>
                    <a:lnTo>
                      <a:pt x="2989" y="901"/>
                    </a:lnTo>
                    <a:lnTo>
                      <a:pt x="2952" y="912"/>
                    </a:lnTo>
                    <a:lnTo>
                      <a:pt x="2952" y="917"/>
                    </a:lnTo>
                    <a:lnTo>
                      <a:pt x="2950" y="920"/>
                    </a:lnTo>
                    <a:lnTo>
                      <a:pt x="2939" y="914"/>
                    </a:lnTo>
                    <a:lnTo>
                      <a:pt x="2929" y="918"/>
                    </a:lnTo>
                    <a:lnTo>
                      <a:pt x="2928" y="922"/>
                    </a:lnTo>
                    <a:lnTo>
                      <a:pt x="2912" y="926"/>
                    </a:lnTo>
                    <a:lnTo>
                      <a:pt x="2913" y="936"/>
                    </a:lnTo>
                    <a:lnTo>
                      <a:pt x="2917" y="944"/>
                    </a:lnTo>
                    <a:lnTo>
                      <a:pt x="2920" y="943"/>
                    </a:lnTo>
                    <a:lnTo>
                      <a:pt x="2921" y="938"/>
                    </a:lnTo>
                    <a:lnTo>
                      <a:pt x="2926" y="939"/>
                    </a:lnTo>
                    <a:lnTo>
                      <a:pt x="2924" y="947"/>
                    </a:lnTo>
                    <a:lnTo>
                      <a:pt x="2912" y="958"/>
                    </a:lnTo>
                    <a:lnTo>
                      <a:pt x="2912" y="964"/>
                    </a:lnTo>
                    <a:lnTo>
                      <a:pt x="2904" y="960"/>
                    </a:lnTo>
                    <a:lnTo>
                      <a:pt x="2901" y="966"/>
                    </a:lnTo>
                    <a:lnTo>
                      <a:pt x="2904" y="975"/>
                    </a:lnTo>
                    <a:lnTo>
                      <a:pt x="2913" y="977"/>
                    </a:lnTo>
                    <a:lnTo>
                      <a:pt x="2913" y="987"/>
                    </a:lnTo>
                    <a:lnTo>
                      <a:pt x="2901" y="996"/>
                    </a:lnTo>
                    <a:lnTo>
                      <a:pt x="2918" y="1009"/>
                    </a:lnTo>
                    <a:lnTo>
                      <a:pt x="2917" y="1014"/>
                    </a:lnTo>
                    <a:lnTo>
                      <a:pt x="2923" y="1019"/>
                    </a:lnTo>
                    <a:lnTo>
                      <a:pt x="2926" y="1018"/>
                    </a:lnTo>
                    <a:lnTo>
                      <a:pt x="2931" y="1040"/>
                    </a:lnTo>
                    <a:lnTo>
                      <a:pt x="2937" y="1046"/>
                    </a:lnTo>
                    <a:lnTo>
                      <a:pt x="2934" y="1052"/>
                    </a:lnTo>
                    <a:lnTo>
                      <a:pt x="2933" y="1058"/>
                    </a:lnTo>
                    <a:lnTo>
                      <a:pt x="2929" y="1066"/>
                    </a:lnTo>
                    <a:lnTo>
                      <a:pt x="2924" y="1082"/>
                    </a:lnTo>
                    <a:lnTo>
                      <a:pt x="2925" y="1097"/>
                    </a:lnTo>
                    <a:lnTo>
                      <a:pt x="2930" y="1105"/>
                    </a:lnTo>
                    <a:lnTo>
                      <a:pt x="2930" y="1122"/>
                    </a:lnTo>
                    <a:lnTo>
                      <a:pt x="2935" y="1133"/>
                    </a:lnTo>
                    <a:lnTo>
                      <a:pt x="2949" y="1149"/>
                    </a:lnTo>
                    <a:lnTo>
                      <a:pt x="2962" y="1153"/>
                    </a:lnTo>
                    <a:lnTo>
                      <a:pt x="2987" y="1157"/>
                    </a:lnTo>
                    <a:lnTo>
                      <a:pt x="3001" y="1168"/>
                    </a:lnTo>
                    <a:lnTo>
                      <a:pt x="3009" y="1168"/>
                    </a:lnTo>
                    <a:lnTo>
                      <a:pt x="3015" y="1184"/>
                    </a:lnTo>
                    <a:lnTo>
                      <a:pt x="3010" y="1196"/>
                    </a:lnTo>
                    <a:lnTo>
                      <a:pt x="3006" y="1200"/>
                    </a:lnTo>
                    <a:lnTo>
                      <a:pt x="3017" y="1203"/>
                    </a:lnTo>
                    <a:lnTo>
                      <a:pt x="3023" y="1211"/>
                    </a:lnTo>
                    <a:lnTo>
                      <a:pt x="3031" y="1227"/>
                    </a:lnTo>
                    <a:lnTo>
                      <a:pt x="3041" y="1233"/>
                    </a:lnTo>
                    <a:lnTo>
                      <a:pt x="3060" y="1239"/>
                    </a:lnTo>
                    <a:lnTo>
                      <a:pt x="3069" y="1246"/>
                    </a:lnTo>
                    <a:lnTo>
                      <a:pt x="3073" y="1239"/>
                    </a:lnTo>
                    <a:lnTo>
                      <a:pt x="3076" y="1254"/>
                    </a:lnTo>
                    <a:lnTo>
                      <a:pt x="3084" y="1272"/>
                    </a:lnTo>
                    <a:lnTo>
                      <a:pt x="3084" y="1282"/>
                    </a:lnTo>
                    <a:lnTo>
                      <a:pt x="3080" y="1302"/>
                    </a:lnTo>
                    <a:lnTo>
                      <a:pt x="3069" y="1312"/>
                    </a:lnTo>
                    <a:lnTo>
                      <a:pt x="3068" y="1329"/>
                    </a:lnTo>
                    <a:lnTo>
                      <a:pt x="3060" y="1343"/>
                    </a:lnTo>
                    <a:lnTo>
                      <a:pt x="3064" y="1358"/>
                    </a:lnTo>
                    <a:lnTo>
                      <a:pt x="3063" y="1372"/>
                    </a:lnTo>
                    <a:lnTo>
                      <a:pt x="3079" y="1394"/>
                    </a:lnTo>
                    <a:lnTo>
                      <a:pt x="3082" y="1426"/>
                    </a:lnTo>
                    <a:lnTo>
                      <a:pt x="3087" y="1440"/>
                    </a:lnTo>
                    <a:lnTo>
                      <a:pt x="3090" y="1459"/>
                    </a:lnTo>
                    <a:lnTo>
                      <a:pt x="3090" y="1474"/>
                    </a:lnTo>
                    <a:lnTo>
                      <a:pt x="3085" y="1487"/>
                    </a:lnTo>
                    <a:lnTo>
                      <a:pt x="3075" y="1501"/>
                    </a:lnTo>
                    <a:lnTo>
                      <a:pt x="3063" y="1504"/>
                    </a:lnTo>
                    <a:lnTo>
                      <a:pt x="3055" y="1501"/>
                    </a:lnTo>
                    <a:lnTo>
                      <a:pt x="3054" y="1509"/>
                    </a:lnTo>
                    <a:lnTo>
                      <a:pt x="3063" y="1530"/>
                    </a:lnTo>
                    <a:lnTo>
                      <a:pt x="3059" y="1539"/>
                    </a:lnTo>
                    <a:lnTo>
                      <a:pt x="3035" y="1529"/>
                    </a:lnTo>
                    <a:lnTo>
                      <a:pt x="3017" y="1528"/>
                    </a:lnTo>
                    <a:lnTo>
                      <a:pt x="3006" y="1517"/>
                    </a:lnTo>
                    <a:lnTo>
                      <a:pt x="3004" y="1504"/>
                    </a:lnTo>
                    <a:lnTo>
                      <a:pt x="3004" y="1458"/>
                    </a:lnTo>
                    <a:lnTo>
                      <a:pt x="3012" y="1428"/>
                    </a:lnTo>
                    <a:lnTo>
                      <a:pt x="3009" y="1422"/>
                    </a:lnTo>
                    <a:lnTo>
                      <a:pt x="3007" y="1393"/>
                    </a:lnTo>
                    <a:lnTo>
                      <a:pt x="3010" y="1379"/>
                    </a:lnTo>
                    <a:lnTo>
                      <a:pt x="3009" y="1362"/>
                    </a:lnTo>
                    <a:lnTo>
                      <a:pt x="3007" y="1352"/>
                    </a:lnTo>
                    <a:lnTo>
                      <a:pt x="3015" y="1340"/>
                    </a:lnTo>
                    <a:lnTo>
                      <a:pt x="3047" y="1319"/>
                    </a:lnTo>
                    <a:lnTo>
                      <a:pt x="3049" y="1313"/>
                    </a:lnTo>
                    <a:lnTo>
                      <a:pt x="3049" y="1300"/>
                    </a:lnTo>
                    <a:lnTo>
                      <a:pt x="3052" y="1288"/>
                    </a:lnTo>
                    <a:lnTo>
                      <a:pt x="3060" y="1287"/>
                    </a:lnTo>
                    <a:lnTo>
                      <a:pt x="3063" y="1270"/>
                    </a:lnTo>
                    <a:lnTo>
                      <a:pt x="3039" y="1254"/>
                    </a:lnTo>
                    <a:lnTo>
                      <a:pt x="3010" y="1264"/>
                    </a:lnTo>
                    <a:lnTo>
                      <a:pt x="2982" y="1267"/>
                    </a:lnTo>
                    <a:lnTo>
                      <a:pt x="2966" y="1260"/>
                    </a:lnTo>
                    <a:lnTo>
                      <a:pt x="2955" y="1248"/>
                    </a:lnTo>
                    <a:lnTo>
                      <a:pt x="2952" y="1250"/>
                    </a:lnTo>
                    <a:lnTo>
                      <a:pt x="2945" y="1235"/>
                    </a:lnTo>
                    <a:lnTo>
                      <a:pt x="2931" y="1219"/>
                    </a:lnTo>
                    <a:lnTo>
                      <a:pt x="2928" y="1212"/>
                    </a:lnTo>
                    <a:lnTo>
                      <a:pt x="2928" y="1203"/>
                    </a:lnTo>
                    <a:lnTo>
                      <a:pt x="2902" y="1191"/>
                    </a:lnTo>
                    <a:lnTo>
                      <a:pt x="2880" y="1174"/>
                    </a:lnTo>
                    <a:lnTo>
                      <a:pt x="2871" y="1163"/>
                    </a:lnTo>
                    <a:lnTo>
                      <a:pt x="2844" y="1149"/>
                    </a:lnTo>
                    <a:lnTo>
                      <a:pt x="2792" y="1148"/>
                    </a:lnTo>
                    <a:lnTo>
                      <a:pt x="2777" y="1151"/>
                    </a:lnTo>
                    <a:lnTo>
                      <a:pt x="2763" y="1171"/>
                    </a:lnTo>
                    <a:lnTo>
                      <a:pt x="2741" y="1181"/>
                    </a:lnTo>
                    <a:lnTo>
                      <a:pt x="2737" y="1201"/>
                    </a:lnTo>
                    <a:lnTo>
                      <a:pt x="2764" y="1202"/>
                    </a:lnTo>
                    <a:lnTo>
                      <a:pt x="2778" y="1213"/>
                    </a:lnTo>
                    <a:lnTo>
                      <a:pt x="2773" y="1227"/>
                    </a:lnTo>
                    <a:lnTo>
                      <a:pt x="2763" y="1240"/>
                    </a:lnTo>
                    <a:lnTo>
                      <a:pt x="2743" y="1246"/>
                    </a:lnTo>
                    <a:lnTo>
                      <a:pt x="2729" y="1259"/>
                    </a:lnTo>
                    <a:lnTo>
                      <a:pt x="2708" y="1265"/>
                    </a:lnTo>
                    <a:lnTo>
                      <a:pt x="2708" y="1249"/>
                    </a:lnTo>
                    <a:lnTo>
                      <a:pt x="2692" y="1233"/>
                    </a:lnTo>
                    <a:lnTo>
                      <a:pt x="2683" y="1217"/>
                    </a:lnTo>
                    <a:lnTo>
                      <a:pt x="2672" y="1218"/>
                    </a:lnTo>
                    <a:lnTo>
                      <a:pt x="2662" y="1232"/>
                    </a:lnTo>
                    <a:lnTo>
                      <a:pt x="2668" y="1239"/>
                    </a:lnTo>
                    <a:lnTo>
                      <a:pt x="2673" y="1260"/>
                    </a:lnTo>
                    <a:lnTo>
                      <a:pt x="2678" y="1275"/>
                    </a:lnTo>
                    <a:lnTo>
                      <a:pt x="2681" y="1287"/>
                    </a:lnTo>
                    <a:lnTo>
                      <a:pt x="2687" y="1289"/>
                    </a:lnTo>
                    <a:lnTo>
                      <a:pt x="2709" y="1308"/>
                    </a:lnTo>
                    <a:lnTo>
                      <a:pt x="2724" y="1314"/>
                    </a:lnTo>
                    <a:lnTo>
                      <a:pt x="2732" y="1326"/>
                    </a:lnTo>
                    <a:lnTo>
                      <a:pt x="2741" y="1327"/>
                    </a:lnTo>
                    <a:lnTo>
                      <a:pt x="2747" y="1335"/>
                    </a:lnTo>
                    <a:lnTo>
                      <a:pt x="2757" y="1329"/>
                    </a:lnTo>
                    <a:lnTo>
                      <a:pt x="2767" y="1319"/>
                    </a:lnTo>
                    <a:lnTo>
                      <a:pt x="2764" y="1334"/>
                    </a:lnTo>
                    <a:lnTo>
                      <a:pt x="2769" y="1341"/>
                    </a:lnTo>
                    <a:lnTo>
                      <a:pt x="2780" y="1337"/>
                    </a:lnTo>
                    <a:lnTo>
                      <a:pt x="2781" y="1367"/>
                    </a:lnTo>
                    <a:lnTo>
                      <a:pt x="2795" y="1383"/>
                    </a:lnTo>
                    <a:lnTo>
                      <a:pt x="2795" y="1393"/>
                    </a:lnTo>
                    <a:lnTo>
                      <a:pt x="2779" y="1390"/>
                    </a:lnTo>
                    <a:lnTo>
                      <a:pt x="2769" y="1384"/>
                    </a:lnTo>
                    <a:lnTo>
                      <a:pt x="2762" y="1377"/>
                    </a:lnTo>
                    <a:lnTo>
                      <a:pt x="2758" y="1367"/>
                    </a:lnTo>
                    <a:lnTo>
                      <a:pt x="2748" y="1358"/>
                    </a:lnTo>
                    <a:lnTo>
                      <a:pt x="2713" y="1354"/>
                    </a:lnTo>
                    <a:lnTo>
                      <a:pt x="2702" y="1348"/>
                    </a:lnTo>
                    <a:lnTo>
                      <a:pt x="2668" y="1345"/>
                    </a:lnTo>
                    <a:lnTo>
                      <a:pt x="2636" y="1332"/>
                    </a:lnTo>
                    <a:lnTo>
                      <a:pt x="2627" y="1325"/>
                    </a:lnTo>
                    <a:lnTo>
                      <a:pt x="2617" y="1310"/>
                    </a:lnTo>
                    <a:lnTo>
                      <a:pt x="2619" y="1307"/>
                    </a:lnTo>
                    <a:lnTo>
                      <a:pt x="2633" y="1304"/>
                    </a:lnTo>
                    <a:lnTo>
                      <a:pt x="2634" y="1299"/>
                    </a:lnTo>
                    <a:lnTo>
                      <a:pt x="2633" y="1278"/>
                    </a:lnTo>
                    <a:lnTo>
                      <a:pt x="2622" y="1256"/>
                    </a:lnTo>
                    <a:lnTo>
                      <a:pt x="2621" y="1246"/>
                    </a:lnTo>
                    <a:lnTo>
                      <a:pt x="2627" y="1222"/>
                    </a:lnTo>
                    <a:lnTo>
                      <a:pt x="2618" y="1211"/>
                    </a:lnTo>
                    <a:lnTo>
                      <a:pt x="2627" y="1202"/>
                    </a:lnTo>
                    <a:lnTo>
                      <a:pt x="2641" y="1163"/>
                    </a:lnTo>
                    <a:lnTo>
                      <a:pt x="2634" y="1137"/>
                    </a:lnTo>
                    <a:lnTo>
                      <a:pt x="2632" y="1120"/>
                    </a:lnTo>
                    <a:lnTo>
                      <a:pt x="2640" y="1115"/>
                    </a:lnTo>
                    <a:lnTo>
                      <a:pt x="2630" y="1100"/>
                    </a:lnTo>
                    <a:lnTo>
                      <a:pt x="2628" y="1090"/>
                    </a:lnTo>
                    <a:lnTo>
                      <a:pt x="2629" y="1082"/>
                    </a:lnTo>
                    <a:lnTo>
                      <a:pt x="2613" y="1066"/>
                    </a:lnTo>
                    <a:lnTo>
                      <a:pt x="2608" y="1055"/>
                    </a:lnTo>
                    <a:lnTo>
                      <a:pt x="2593" y="1063"/>
                    </a:lnTo>
                    <a:lnTo>
                      <a:pt x="2595" y="1074"/>
                    </a:lnTo>
                    <a:lnTo>
                      <a:pt x="2602" y="1094"/>
                    </a:lnTo>
                    <a:lnTo>
                      <a:pt x="2607" y="1115"/>
                    </a:lnTo>
                    <a:lnTo>
                      <a:pt x="2607" y="1160"/>
                    </a:lnTo>
                    <a:lnTo>
                      <a:pt x="2598" y="1176"/>
                    </a:lnTo>
                    <a:lnTo>
                      <a:pt x="2566" y="1207"/>
                    </a:lnTo>
                    <a:lnTo>
                      <a:pt x="2546" y="1217"/>
                    </a:lnTo>
                    <a:lnTo>
                      <a:pt x="2516" y="1239"/>
                    </a:lnTo>
                    <a:lnTo>
                      <a:pt x="2517" y="1253"/>
                    </a:lnTo>
                    <a:lnTo>
                      <a:pt x="2517" y="1261"/>
                    </a:lnTo>
                    <a:lnTo>
                      <a:pt x="2514" y="1272"/>
                    </a:lnTo>
                    <a:lnTo>
                      <a:pt x="2498" y="1289"/>
                    </a:lnTo>
                    <a:lnTo>
                      <a:pt x="2498" y="1298"/>
                    </a:lnTo>
                    <a:lnTo>
                      <a:pt x="2519" y="1321"/>
                    </a:lnTo>
                    <a:lnTo>
                      <a:pt x="2532" y="1343"/>
                    </a:lnTo>
                    <a:lnTo>
                      <a:pt x="2541" y="1362"/>
                    </a:lnTo>
                    <a:lnTo>
                      <a:pt x="2547" y="1395"/>
                    </a:lnTo>
                    <a:lnTo>
                      <a:pt x="2560" y="1417"/>
                    </a:lnTo>
                    <a:lnTo>
                      <a:pt x="2569" y="1438"/>
                    </a:lnTo>
                    <a:lnTo>
                      <a:pt x="2569" y="1448"/>
                    </a:lnTo>
                    <a:lnTo>
                      <a:pt x="2565" y="1468"/>
                    </a:lnTo>
                    <a:lnTo>
                      <a:pt x="2557" y="1488"/>
                    </a:lnTo>
                    <a:lnTo>
                      <a:pt x="2555" y="1496"/>
                    </a:lnTo>
                    <a:lnTo>
                      <a:pt x="2541" y="1514"/>
                    </a:lnTo>
                    <a:lnTo>
                      <a:pt x="2538" y="1528"/>
                    </a:lnTo>
                    <a:lnTo>
                      <a:pt x="2539" y="1545"/>
                    </a:lnTo>
                    <a:lnTo>
                      <a:pt x="2532" y="1555"/>
                    </a:lnTo>
                    <a:lnTo>
                      <a:pt x="2530" y="1568"/>
                    </a:lnTo>
                    <a:lnTo>
                      <a:pt x="2527" y="1588"/>
                    </a:lnTo>
                    <a:lnTo>
                      <a:pt x="2541" y="1611"/>
                    </a:lnTo>
                    <a:lnTo>
                      <a:pt x="2548" y="1632"/>
                    </a:lnTo>
                    <a:lnTo>
                      <a:pt x="2546" y="1647"/>
                    </a:lnTo>
                    <a:lnTo>
                      <a:pt x="2539" y="1664"/>
                    </a:lnTo>
                    <a:lnTo>
                      <a:pt x="2538" y="1673"/>
                    </a:lnTo>
                    <a:lnTo>
                      <a:pt x="2547" y="1689"/>
                    </a:lnTo>
                    <a:lnTo>
                      <a:pt x="2559" y="1691"/>
                    </a:lnTo>
                    <a:lnTo>
                      <a:pt x="2575" y="1686"/>
                    </a:lnTo>
                    <a:lnTo>
                      <a:pt x="2586" y="1686"/>
                    </a:lnTo>
                    <a:lnTo>
                      <a:pt x="2600" y="1691"/>
                    </a:lnTo>
                    <a:lnTo>
                      <a:pt x="2616" y="1694"/>
                    </a:lnTo>
                    <a:lnTo>
                      <a:pt x="2618" y="1685"/>
                    </a:lnTo>
                    <a:lnTo>
                      <a:pt x="2641" y="1670"/>
                    </a:lnTo>
                    <a:lnTo>
                      <a:pt x="2665" y="1670"/>
                    </a:lnTo>
                    <a:lnTo>
                      <a:pt x="2698" y="1690"/>
                    </a:lnTo>
                    <a:lnTo>
                      <a:pt x="2708" y="1700"/>
                    </a:lnTo>
                    <a:lnTo>
                      <a:pt x="2734" y="1716"/>
                    </a:lnTo>
                    <a:lnTo>
                      <a:pt x="2753" y="1724"/>
                    </a:lnTo>
                    <a:lnTo>
                      <a:pt x="2758" y="1734"/>
                    </a:lnTo>
                    <a:lnTo>
                      <a:pt x="2758" y="1750"/>
                    </a:lnTo>
                    <a:lnTo>
                      <a:pt x="2757" y="1761"/>
                    </a:lnTo>
                    <a:lnTo>
                      <a:pt x="2775" y="1802"/>
                    </a:lnTo>
                    <a:lnTo>
                      <a:pt x="2779" y="1802"/>
                    </a:lnTo>
                    <a:lnTo>
                      <a:pt x="2780" y="1814"/>
                    </a:lnTo>
                    <a:lnTo>
                      <a:pt x="2774" y="1822"/>
                    </a:lnTo>
                    <a:lnTo>
                      <a:pt x="2761" y="1824"/>
                    </a:lnTo>
                    <a:lnTo>
                      <a:pt x="2750" y="1832"/>
                    </a:lnTo>
                    <a:lnTo>
                      <a:pt x="2746" y="1845"/>
                    </a:lnTo>
                    <a:lnTo>
                      <a:pt x="2745" y="1868"/>
                    </a:lnTo>
                    <a:lnTo>
                      <a:pt x="2747" y="1886"/>
                    </a:lnTo>
                    <a:lnTo>
                      <a:pt x="2751" y="1896"/>
                    </a:lnTo>
                    <a:lnTo>
                      <a:pt x="2763" y="1894"/>
                    </a:lnTo>
                    <a:lnTo>
                      <a:pt x="2781" y="1904"/>
                    </a:lnTo>
                    <a:lnTo>
                      <a:pt x="2800" y="1902"/>
                    </a:lnTo>
                    <a:lnTo>
                      <a:pt x="2820" y="1915"/>
                    </a:lnTo>
                    <a:lnTo>
                      <a:pt x="2817" y="1918"/>
                    </a:lnTo>
                    <a:lnTo>
                      <a:pt x="2792" y="1923"/>
                    </a:lnTo>
                    <a:lnTo>
                      <a:pt x="2779" y="1920"/>
                    </a:lnTo>
                    <a:lnTo>
                      <a:pt x="2754" y="1921"/>
                    </a:lnTo>
                    <a:lnTo>
                      <a:pt x="2752" y="1912"/>
                    </a:lnTo>
                    <a:lnTo>
                      <a:pt x="2748" y="1905"/>
                    </a:lnTo>
                    <a:lnTo>
                      <a:pt x="2727" y="1894"/>
                    </a:lnTo>
                    <a:lnTo>
                      <a:pt x="2726" y="1883"/>
                    </a:lnTo>
                    <a:lnTo>
                      <a:pt x="2730" y="1878"/>
                    </a:lnTo>
                    <a:lnTo>
                      <a:pt x="2732" y="1868"/>
                    </a:lnTo>
                    <a:lnTo>
                      <a:pt x="2731" y="1857"/>
                    </a:lnTo>
                    <a:lnTo>
                      <a:pt x="2732" y="1842"/>
                    </a:lnTo>
                    <a:lnTo>
                      <a:pt x="2740" y="1825"/>
                    </a:lnTo>
                    <a:lnTo>
                      <a:pt x="2736" y="1821"/>
                    </a:lnTo>
                    <a:lnTo>
                      <a:pt x="2730" y="1824"/>
                    </a:lnTo>
                    <a:lnTo>
                      <a:pt x="2729" y="1814"/>
                    </a:lnTo>
                    <a:lnTo>
                      <a:pt x="2732" y="1800"/>
                    </a:lnTo>
                    <a:lnTo>
                      <a:pt x="2734" y="1798"/>
                    </a:lnTo>
                    <a:lnTo>
                      <a:pt x="2732" y="1791"/>
                    </a:lnTo>
                    <a:lnTo>
                      <a:pt x="2735" y="1783"/>
                    </a:lnTo>
                    <a:lnTo>
                      <a:pt x="2732" y="1776"/>
                    </a:lnTo>
                    <a:lnTo>
                      <a:pt x="2726" y="1767"/>
                    </a:lnTo>
                    <a:lnTo>
                      <a:pt x="2718" y="1762"/>
                    </a:lnTo>
                    <a:lnTo>
                      <a:pt x="2713" y="1754"/>
                    </a:lnTo>
                    <a:lnTo>
                      <a:pt x="2703" y="1749"/>
                    </a:lnTo>
                    <a:lnTo>
                      <a:pt x="2699" y="1739"/>
                    </a:lnTo>
                    <a:lnTo>
                      <a:pt x="2700" y="1727"/>
                    </a:lnTo>
                    <a:lnTo>
                      <a:pt x="2694" y="1708"/>
                    </a:lnTo>
                    <a:lnTo>
                      <a:pt x="2667" y="1712"/>
                    </a:lnTo>
                    <a:lnTo>
                      <a:pt x="2652" y="1718"/>
                    </a:lnTo>
                    <a:lnTo>
                      <a:pt x="2621" y="1724"/>
                    </a:lnTo>
                    <a:lnTo>
                      <a:pt x="2602" y="1737"/>
                    </a:lnTo>
                    <a:lnTo>
                      <a:pt x="2582" y="1744"/>
                    </a:lnTo>
                    <a:lnTo>
                      <a:pt x="2574" y="1750"/>
                    </a:lnTo>
                    <a:lnTo>
                      <a:pt x="2574" y="1760"/>
                    </a:lnTo>
                    <a:lnTo>
                      <a:pt x="2576" y="1772"/>
                    </a:lnTo>
                    <a:lnTo>
                      <a:pt x="2573" y="1786"/>
                    </a:lnTo>
                    <a:lnTo>
                      <a:pt x="2566" y="1794"/>
                    </a:lnTo>
                    <a:lnTo>
                      <a:pt x="2570" y="1805"/>
                    </a:lnTo>
                    <a:lnTo>
                      <a:pt x="2575" y="1808"/>
                    </a:lnTo>
                    <a:lnTo>
                      <a:pt x="2579" y="1818"/>
                    </a:lnTo>
                    <a:lnTo>
                      <a:pt x="2585" y="1825"/>
                    </a:lnTo>
                    <a:lnTo>
                      <a:pt x="2584" y="1835"/>
                    </a:lnTo>
                    <a:lnTo>
                      <a:pt x="2590" y="1842"/>
                    </a:lnTo>
                    <a:lnTo>
                      <a:pt x="2593" y="1854"/>
                    </a:lnTo>
                    <a:lnTo>
                      <a:pt x="2595" y="1873"/>
                    </a:lnTo>
                    <a:lnTo>
                      <a:pt x="2590" y="1900"/>
                    </a:lnTo>
                    <a:lnTo>
                      <a:pt x="2576" y="1911"/>
                    </a:lnTo>
                    <a:lnTo>
                      <a:pt x="2547" y="1948"/>
                    </a:lnTo>
                    <a:lnTo>
                      <a:pt x="2544" y="1954"/>
                    </a:lnTo>
                    <a:lnTo>
                      <a:pt x="2544" y="1969"/>
                    </a:lnTo>
                    <a:lnTo>
                      <a:pt x="2541" y="1988"/>
                    </a:lnTo>
                    <a:lnTo>
                      <a:pt x="2525" y="2013"/>
                    </a:lnTo>
                    <a:lnTo>
                      <a:pt x="2515" y="2023"/>
                    </a:lnTo>
                    <a:lnTo>
                      <a:pt x="2499" y="2031"/>
                    </a:lnTo>
                    <a:lnTo>
                      <a:pt x="2490" y="2042"/>
                    </a:lnTo>
                    <a:lnTo>
                      <a:pt x="2462" y="2053"/>
                    </a:lnTo>
                    <a:lnTo>
                      <a:pt x="2457" y="2061"/>
                    </a:lnTo>
                    <a:lnTo>
                      <a:pt x="2465" y="2078"/>
                    </a:lnTo>
                    <a:lnTo>
                      <a:pt x="2458" y="2098"/>
                    </a:lnTo>
                    <a:lnTo>
                      <a:pt x="2445" y="2103"/>
                    </a:lnTo>
                    <a:lnTo>
                      <a:pt x="2407" y="2085"/>
                    </a:lnTo>
                    <a:lnTo>
                      <a:pt x="2387" y="2083"/>
                    </a:lnTo>
                    <a:lnTo>
                      <a:pt x="2374" y="2087"/>
                    </a:lnTo>
                    <a:lnTo>
                      <a:pt x="2363" y="2088"/>
                    </a:lnTo>
                    <a:lnTo>
                      <a:pt x="2338" y="2083"/>
                    </a:lnTo>
                    <a:lnTo>
                      <a:pt x="2334" y="2080"/>
                    </a:lnTo>
                    <a:lnTo>
                      <a:pt x="2334" y="2071"/>
                    </a:lnTo>
                    <a:lnTo>
                      <a:pt x="2337" y="2064"/>
                    </a:lnTo>
                    <a:lnTo>
                      <a:pt x="2334" y="2040"/>
                    </a:lnTo>
                    <a:lnTo>
                      <a:pt x="2321" y="2037"/>
                    </a:lnTo>
                    <a:lnTo>
                      <a:pt x="2318" y="2030"/>
                    </a:lnTo>
                    <a:lnTo>
                      <a:pt x="2321" y="2026"/>
                    </a:lnTo>
                    <a:lnTo>
                      <a:pt x="2332" y="2021"/>
                    </a:lnTo>
                    <a:lnTo>
                      <a:pt x="2343" y="2030"/>
                    </a:lnTo>
                    <a:lnTo>
                      <a:pt x="2347" y="2037"/>
                    </a:lnTo>
                    <a:lnTo>
                      <a:pt x="2360" y="2037"/>
                    </a:lnTo>
                    <a:lnTo>
                      <a:pt x="2366" y="2028"/>
                    </a:lnTo>
                    <a:lnTo>
                      <a:pt x="2375" y="2028"/>
                    </a:lnTo>
                    <a:lnTo>
                      <a:pt x="2385" y="2012"/>
                    </a:lnTo>
                    <a:lnTo>
                      <a:pt x="2393" y="2018"/>
                    </a:lnTo>
                    <a:lnTo>
                      <a:pt x="2407" y="2012"/>
                    </a:lnTo>
                    <a:lnTo>
                      <a:pt x="2409" y="2005"/>
                    </a:lnTo>
                    <a:lnTo>
                      <a:pt x="2415" y="2003"/>
                    </a:lnTo>
                    <a:lnTo>
                      <a:pt x="2424" y="2004"/>
                    </a:lnTo>
                    <a:lnTo>
                      <a:pt x="2439" y="2001"/>
                    </a:lnTo>
                    <a:lnTo>
                      <a:pt x="2445" y="1992"/>
                    </a:lnTo>
                    <a:lnTo>
                      <a:pt x="2439" y="1983"/>
                    </a:lnTo>
                    <a:lnTo>
                      <a:pt x="2422" y="1983"/>
                    </a:lnTo>
                    <a:lnTo>
                      <a:pt x="2415" y="1988"/>
                    </a:lnTo>
                    <a:lnTo>
                      <a:pt x="2407" y="1982"/>
                    </a:lnTo>
                    <a:lnTo>
                      <a:pt x="2408" y="1969"/>
                    </a:lnTo>
                    <a:lnTo>
                      <a:pt x="2428" y="1981"/>
                    </a:lnTo>
                    <a:lnTo>
                      <a:pt x="2449" y="1977"/>
                    </a:lnTo>
                    <a:lnTo>
                      <a:pt x="2451" y="1974"/>
                    </a:lnTo>
                    <a:lnTo>
                      <a:pt x="2452" y="1956"/>
                    </a:lnTo>
                    <a:lnTo>
                      <a:pt x="2461" y="1956"/>
                    </a:lnTo>
                    <a:lnTo>
                      <a:pt x="2468" y="1947"/>
                    </a:lnTo>
                    <a:lnTo>
                      <a:pt x="2469" y="1937"/>
                    </a:lnTo>
                    <a:lnTo>
                      <a:pt x="2474" y="1924"/>
                    </a:lnTo>
                    <a:lnTo>
                      <a:pt x="2477" y="1915"/>
                    </a:lnTo>
                    <a:lnTo>
                      <a:pt x="2494" y="1906"/>
                    </a:lnTo>
                    <a:lnTo>
                      <a:pt x="2503" y="1895"/>
                    </a:lnTo>
                    <a:lnTo>
                      <a:pt x="2499" y="1888"/>
                    </a:lnTo>
                    <a:lnTo>
                      <a:pt x="2504" y="1878"/>
                    </a:lnTo>
                    <a:lnTo>
                      <a:pt x="2501" y="1843"/>
                    </a:lnTo>
                    <a:lnTo>
                      <a:pt x="2501" y="1832"/>
                    </a:lnTo>
                    <a:lnTo>
                      <a:pt x="2506" y="1815"/>
                    </a:lnTo>
                    <a:lnTo>
                      <a:pt x="2521" y="1792"/>
                    </a:lnTo>
                    <a:lnTo>
                      <a:pt x="2520" y="1762"/>
                    </a:lnTo>
                    <a:lnTo>
                      <a:pt x="2490" y="1735"/>
                    </a:lnTo>
                    <a:lnTo>
                      <a:pt x="2468" y="1701"/>
                    </a:lnTo>
                    <a:lnTo>
                      <a:pt x="2468" y="1684"/>
                    </a:lnTo>
                    <a:lnTo>
                      <a:pt x="2472" y="1670"/>
                    </a:lnTo>
                    <a:lnTo>
                      <a:pt x="2473" y="1657"/>
                    </a:lnTo>
                    <a:lnTo>
                      <a:pt x="2471" y="1643"/>
                    </a:lnTo>
                    <a:lnTo>
                      <a:pt x="2478" y="1630"/>
                    </a:lnTo>
                    <a:lnTo>
                      <a:pt x="2473" y="1606"/>
                    </a:lnTo>
                    <a:lnTo>
                      <a:pt x="2479" y="1592"/>
                    </a:lnTo>
                    <a:lnTo>
                      <a:pt x="2479" y="1571"/>
                    </a:lnTo>
                    <a:lnTo>
                      <a:pt x="2476" y="1565"/>
                    </a:lnTo>
                    <a:lnTo>
                      <a:pt x="2476" y="1558"/>
                    </a:lnTo>
                    <a:lnTo>
                      <a:pt x="2473" y="1555"/>
                    </a:lnTo>
                    <a:lnTo>
                      <a:pt x="2472" y="1545"/>
                    </a:lnTo>
                    <a:lnTo>
                      <a:pt x="2474" y="1530"/>
                    </a:lnTo>
                    <a:lnTo>
                      <a:pt x="2473" y="1524"/>
                    </a:lnTo>
                    <a:lnTo>
                      <a:pt x="2467" y="1518"/>
                    </a:lnTo>
                    <a:lnTo>
                      <a:pt x="2465" y="1504"/>
                    </a:lnTo>
                    <a:lnTo>
                      <a:pt x="2469" y="1492"/>
                    </a:lnTo>
                    <a:lnTo>
                      <a:pt x="2482" y="1482"/>
                    </a:lnTo>
                    <a:lnTo>
                      <a:pt x="2483" y="1475"/>
                    </a:lnTo>
                    <a:lnTo>
                      <a:pt x="2480" y="1442"/>
                    </a:lnTo>
                    <a:lnTo>
                      <a:pt x="2485" y="1427"/>
                    </a:lnTo>
                    <a:lnTo>
                      <a:pt x="2485" y="1406"/>
                    </a:lnTo>
                    <a:lnTo>
                      <a:pt x="2471" y="1373"/>
                    </a:lnTo>
                    <a:lnTo>
                      <a:pt x="2473" y="1350"/>
                    </a:lnTo>
                    <a:lnTo>
                      <a:pt x="2453" y="1334"/>
                    </a:lnTo>
                    <a:lnTo>
                      <a:pt x="2442" y="1321"/>
                    </a:lnTo>
                    <a:lnTo>
                      <a:pt x="2429" y="1297"/>
                    </a:lnTo>
                    <a:lnTo>
                      <a:pt x="2430" y="1283"/>
                    </a:lnTo>
                    <a:lnTo>
                      <a:pt x="2431" y="1281"/>
                    </a:lnTo>
                    <a:lnTo>
                      <a:pt x="2447" y="1271"/>
                    </a:lnTo>
                    <a:lnTo>
                      <a:pt x="2450" y="1260"/>
                    </a:lnTo>
                    <a:lnTo>
                      <a:pt x="2457" y="1250"/>
                    </a:lnTo>
                    <a:lnTo>
                      <a:pt x="2457" y="1243"/>
                    </a:lnTo>
                    <a:lnTo>
                      <a:pt x="2456" y="1233"/>
                    </a:lnTo>
                    <a:lnTo>
                      <a:pt x="2465" y="1217"/>
                    </a:lnTo>
                    <a:lnTo>
                      <a:pt x="2472" y="1187"/>
                    </a:lnTo>
                    <a:lnTo>
                      <a:pt x="2478" y="1173"/>
                    </a:lnTo>
                    <a:lnTo>
                      <a:pt x="2480" y="1147"/>
                    </a:lnTo>
                    <a:lnTo>
                      <a:pt x="2477" y="1132"/>
                    </a:lnTo>
                    <a:lnTo>
                      <a:pt x="2476" y="1114"/>
                    </a:lnTo>
                    <a:lnTo>
                      <a:pt x="2477" y="1092"/>
                    </a:lnTo>
                    <a:lnTo>
                      <a:pt x="2473" y="1084"/>
                    </a:lnTo>
                    <a:lnTo>
                      <a:pt x="2477" y="1079"/>
                    </a:lnTo>
                    <a:lnTo>
                      <a:pt x="2476" y="1078"/>
                    </a:lnTo>
                    <a:lnTo>
                      <a:pt x="2434" y="1058"/>
                    </a:lnTo>
                    <a:lnTo>
                      <a:pt x="2419" y="1046"/>
                    </a:lnTo>
                    <a:lnTo>
                      <a:pt x="2376" y="1052"/>
                    </a:lnTo>
                    <a:lnTo>
                      <a:pt x="2359" y="1050"/>
                    </a:lnTo>
                    <a:lnTo>
                      <a:pt x="2331" y="1051"/>
                    </a:lnTo>
                    <a:lnTo>
                      <a:pt x="2318" y="1045"/>
                    </a:lnTo>
                    <a:lnTo>
                      <a:pt x="2326" y="1038"/>
                    </a:lnTo>
                    <a:lnTo>
                      <a:pt x="2297" y="1040"/>
                    </a:lnTo>
                    <a:lnTo>
                      <a:pt x="2293" y="1050"/>
                    </a:lnTo>
                    <a:lnTo>
                      <a:pt x="2293" y="1056"/>
                    </a:lnTo>
                    <a:lnTo>
                      <a:pt x="2288" y="1071"/>
                    </a:lnTo>
                    <a:lnTo>
                      <a:pt x="2279" y="1084"/>
                    </a:lnTo>
                    <a:lnTo>
                      <a:pt x="2273" y="1103"/>
                    </a:lnTo>
                    <a:lnTo>
                      <a:pt x="2265" y="1143"/>
                    </a:lnTo>
                    <a:lnTo>
                      <a:pt x="2261" y="1164"/>
                    </a:lnTo>
                    <a:lnTo>
                      <a:pt x="2254" y="1176"/>
                    </a:lnTo>
                    <a:lnTo>
                      <a:pt x="2248" y="1228"/>
                    </a:lnTo>
                    <a:lnTo>
                      <a:pt x="2243" y="1246"/>
                    </a:lnTo>
                    <a:lnTo>
                      <a:pt x="2225" y="1282"/>
                    </a:lnTo>
                    <a:lnTo>
                      <a:pt x="2204" y="1305"/>
                    </a:lnTo>
                    <a:lnTo>
                      <a:pt x="2186" y="1323"/>
                    </a:lnTo>
                    <a:lnTo>
                      <a:pt x="2159" y="1336"/>
                    </a:lnTo>
                    <a:lnTo>
                      <a:pt x="2152" y="1369"/>
                    </a:lnTo>
                    <a:lnTo>
                      <a:pt x="2152" y="1374"/>
                    </a:lnTo>
                    <a:lnTo>
                      <a:pt x="2156" y="1375"/>
                    </a:lnTo>
                    <a:lnTo>
                      <a:pt x="2167" y="1358"/>
                    </a:lnTo>
                    <a:lnTo>
                      <a:pt x="2171" y="1361"/>
                    </a:lnTo>
                    <a:lnTo>
                      <a:pt x="2171" y="1375"/>
                    </a:lnTo>
                    <a:lnTo>
                      <a:pt x="2166" y="1385"/>
                    </a:lnTo>
                    <a:lnTo>
                      <a:pt x="2148" y="1397"/>
                    </a:lnTo>
                    <a:lnTo>
                      <a:pt x="2143" y="1415"/>
                    </a:lnTo>
                    <a:lnTo>
                      <a:pt x="2149" y="1428"/>
                    </a:lnTo>
                    <a:lnTo>
                      <a:pt x="2162" y="1422"/>
                    </a:lnTo>
                    <a:lnTo>
                      <a:pt x="2171" y="1415"/>
                    </a:lnTo>
                    <a:lnTo>
                      <a:pt x="2186" y="1416"/>
                    </a:lnTo>
                    <a:lnTo>
                      <a:pt x="2192" y="1432"/>
                    </a:lnTo>
                    <a:lnTo>
                      <a:pt x="2187" y="1445"/>
                    </a:lnTo>
                    <a:lnTo>
                      <a:pt x="2187" y="1487"/>
                    </a:lnTo>
                    <a:lnTo>
                      <a:pt x="2178" y="1499"/>
                    </a:lnTo>
                    <a:lnTo>
                      <a:pt x="2181" y="1522"/>
                    </a:lnTo>
                    <a:lnTo>
                      <a:pt x="2187" y="1534"/>
                    </a:lnTo>
                    <a:lnTo>
                      <a:pt x="2181" y="1550"/>
                    </a:lnTo>
                    <a:lnTo>
                      <a:pt x="2170" y="1550"/>
                    </a:lnTo>
                    <a:lnTo>
                      <a:pt x="2164" y="1540"/>
                    </a:lnTo>
                    <a:lnTo>
                      <a:pt x="2161" y="1563"/>
                    </a:lnTo>
                    <a:lnTo>
                      <a:pt x="2161" y="1606"/>
                    </a:lnTo>
                    <a:lnTo>
                      <a:pt x="2168" y="1621"/>
                    </a:lnTo>
                    <a:lnTo>
                      <a:pt x="2168" y="1606"/>
                    </a:lnTo>
                    <a:lnTo>
                      <a:pt x="2182" y="1601"/>
                    </a:lnTo>
                    <a:lnTo>
                      <a:pt x="2205" y="1616"/>
                    </a:lnTo>
                    <a:lnTo>
                      <a:pt x="2218" y="1628"/>
                    </a:lnTo>
                    <a:lnTo>
                      <a:pt x="2225" y="1625"/>
                    </a:lnTo>
                    <a:lnTo>
                      <a:pt x="2230" y="1625"/>
                    </a:lnTo>
                    <a:lnTo>
                      <a:pt x="2227" y="1647"/>
                    </a:lnTo>
                    <a:lnTo>
                      <a:pt x="2236" y="1671"/>
                    </a:lnTo>
                    <a:lnTo>
                      <a:pt x="2243" y="1686"/>
                    </a:lnTo>
                    <a:lnTo>
                      <a:pt x="2251" y="1706"/>
                    </a:lnTo>
                    <a:lnTo>
                      <a:pt x="2267" y="1717"/>
                    </a:lnTo>
                    <a:lnTo>
                      <a:pt x="2279" y="1713"/>
                    </a:lnTo>
                    <a:lnTo>
                      <a:pt x="2279" y="1719"/>
                    </a:lnTo>
                    <a:lnTo>
                      <a:pt x="2285" y="1727"/>
                    </a:lnTo>
                    <a:lnTo>
                      <a:pt x="2274" y="1743"/>
                    </a:lnTo>
                    <a:lnTo>
                      <a:pt x="2264" y="1776"/>
                    </a:lnTo>
                    <a:lnTo>
                      <a:pt x="2256" y="1799"/>
                    </a:lnTo>
                    <a:lnTo>
                      <a:pt x="2253" y="1811"/>
                    </a:lnTo>
                    <a:lnTo>
                      <a:pt x="2238" y="1822"/>
                    </a:lnTo>
                    <a:lnTo>
                      <a:pt x="2234" y="1814"/>
                    </a:lnTo>
                    <a:lnTo>
                      <a:pt x="2235" y="1800"/>
                    </a:lnTo>
                    <a:lnTo>
                      <a:pt x="2225" y="1787"/>
                    </a:lnTo>
                    <a:lnTo>
                      <a:pt x="2207" y="1776"/>
                    </a:lnTo>
                    <a:lnTo>
                      <a:pt x="2172" y="1733"/>
                    </a:lnTo>
                    <a:lnTo>
                      <a:pt x="2161" y="1724"/>
                    </a:lnTo>
                    <a:lnTo>
                      <a:pt x="2144" y="1721"/>
                    </a:lnTo>
                    <a:lnTo>
                      <a:pt x="2119" y="1701"/>
                    </a:lnTo>
                    <a:lnTo>
                      <a:pt x="2092" y="1691"/>
                    </a:lnTo>
                    <a:lnTo>
                      <a:pt x="2094" y="1682"/>
                    </a:lnTo>
                    <a:lnTo>
                      <a:pt x="2101" y="1682"/>
                    </a:lnTo>
                    <a:lnTo>
                      <a:pt x="2097" y="1679"/>
                    </a:lnTo>
                    <a:lnTo>
                      <a:pt x="2079" y="1675"/>
                    </a:lnTo>
                    <a:lnTo>
                      <a:pt x="2057" y="1658"/>
                    </a:lnTo>
                    <a:lnTo>
                      <a:pt x="2043" y="1652"/>
                    </a:lnTo>
                    <a:lnTo>
                      <a:pt x="2011" y="1622"/>
                    </a:lnTo>
                    <a:lnTo>
                      <a:pt x="1993" y="1617"/>
                    </a:lnTo>
                    <a:lnTo>
                      <a:pt x="1965" y="1603"/>
                    </a:lnTo>
                    <a:lnTo>
                      <a:pt x="1956" y="1603"/>
                    </a:lnTo>
                    <a:lnTo>
                      <a:pt x="1936" y="1589"/>
                    </a:lnTo>
                    <a:lnTo>
                      <a:pt x="1922" y="1590"/>
                    </a:lnTo>
                    <a:lnTo>
                      <a:pt x="1869" y="1587"/>
                    </a:lnTo>
                    <a:lnTo>
                      <a:pt x="1865" y="1581"/>
                    </a:lnTo>
                    <a:lnTo>
                      <a:pt x="1848" y="1573"/>
                    </a:lnTo>
                    <a:lnTo>
                      <a:pt x="1834" y="1573"/>
                    </a:lnTo>
                    <a:lnTo>
                      <a:pt x="1829" y="1577"/>
                    </a:lnTo>
                    <a:lnTo>
                      <a:pt x="1828" y="1587"/>
                    </a:lnTo>
                    <a:lnTo>
                      <a:pt x="1823" y="1595"/>
                    </a:lnTo>
                    <a:lnTo>
                      <a:pt x="1802" y="1609"/>
                    </a:lnTo>
                    <a:lnTo>
                      <a:pt x="1804" y="1617"/>
                    </a:lnTo>
                    <a:lnTo>
                      <a:pt x="1810" y="1635"/>
                    </a:lnTo>
                    <a:lnTo>
                      <a:pt x="1823" y="1655"/>
                    </a:lnTo>
                    <a:lnTo>
                      <a:pt x="1833" y="1690"/>
                    </a:lnTo>
                    <a:lnTo>
                      <a:pt x="1832" y="1682"/>
                    </a:lnTo>
                    <a:lnTo>
                      <a:pt x="1837" y="1684"/>
                    </a:lnTo>
                    <a:lnTo>
                      <a:pt x="1832" y="1718"/>
                    </a:lnTo>
                    <a:lnTo>
                      <a:pt x="1829" y="1724"/>
                    </a:lnTo>
                    <a:lnTo>
                      <a:pt x="1810" y="1746"/>
                    </a:lnTo>
                    <a:lnTo>
                      <a:pt x="1779" y="1750"/>
                    </a:lnTo>
                    <a:lnTo>
                      <a:pt x="1778" y="1765"/>
                    </a:lnTo>
                    <a:lnTo>
                      <a:pt x="1783" y="1773"/>
                    </a:lnTo>
                    <a:lnTo>
                      <a:pt x="1784" y="1783"/>
                    </a:lnTo>
                    <a:lnTo>
                      <a:pt x="1773" y="1799"/>
                    </a:lnTo>
                    <a:lnTo>
                      <a:pt x="1761" y="1805"/>
                    </a:lnTo>
                    <a:lnTo>
                      <a:pt x="1747" y="1798"/>
                    </a:lnTo>
                    <a:lnTo>
                      <a:pt x="1736" y="1787"/>
                    </a:lnTo>
                    <a:lnTo>
                      <a:pt x="1736" y="1770"/>
                    </a:lnTo>
                    <a:lnTo>
                      <a:pt x="1741" y="1759"/>
                    </a:lnTo>
                    <a:lnTo>
                      <a:pt x="1747" y="1750"/>
                    </a:lnTo>
                    <a:lnTo>
                      <a:pt x="1754" y="1745"/>
                    </a:lnTo>
                    <a:lnTo>
                      <a:pt x="1732" y="1713"/>
                    </a:lnTo>
                    <a:lnTo>
                      <a:pt x="1735" y="1705"/>
                    </a:lnTo>
                    <a:lnTo>
                      <a:pt x="1724" y="1703"/>
                    </a:lnTo>
                    <a:lnTo>
                      <a:pt x="1684" y="1721"/>
                    </a:lnTo>
                    <a:lnTo>
                      <a:pt x="1675" y="1737"/>
                    </a:lnTo>
                    <a:lnTo>
                      <a:pt x="1660" y="1743"/>
                    </a:lnTo>
                    <a:lnTo>
                      <a:pt x="1640" y="1773"/>
                    </a:lnTo>
                    <a:lnTo>
                      <a:pt x="1628" y="1775"/>
                    </a:lnTo>
                    <a:lnTo>
                      <a:pt x="1622" y="1766"/>
                    </a:lnTo>
                    <a:lnTo>
                      <a:pt x="1606" y="1762"/>
                    </a:lnTo>
                    <a:lnTo>
                      <a:pt x="1587" y="1767"/>
                    </a:lnTo>
                    <a:lnTo>
                      <a:pt x="1570" y="1757"/>
                    </a:lnTo>
                    <a:lnTo>
                      <a:pt x="1547" y="1772"/>
                    </a:lnTo>
                    <a:lnTo>
                      <a:pt x="1536" y="1771"/>
                    </a:lnTo>
                    <a:lnTo>
                      <a:pt x="1512" y="1792"/>
                    </a:lnTo>
                    <a:lnTo>
                      <a:pt x="1508" y="1802"/>
                    </a:lnTo>
                    <a:lnTo>
                      <a:pt x="1506" y="1822"/>
                    </a:lnTo>
                    <a:lnTo>
                      <a:pt x="1504" y="1831"/>
                    </a:lnTo>
                    <a:lnTo>
                      <a:pt x="1495" y="1831"/>
                    </a:lnTo>
                    <a:lnTo>
                      <a:pt x="1487" y="1824"/>
                    </a:lnTo>
                    <a:lnTo>
                      <a:pt x="1478" y="1813"/>
                    </a:lnTo>
                    <a:lnTo>
                      <a:pt x="1474" y="1816"/>
                    </a:lnTo>
                    <a:lnTo>
                      <a:pt x="1467" y="1821"/>
                    </a:lnTo>
                    <a:lnTo>
                      <a:pt x="1456" y="1807"/>
                    </a:lnTo>
                    <a:lnTo>
                      <a:pt x="1456" y="1779"/>
                    </a:lnTo>
                    <a:lnTo>
                      <a:pt x="1450" y="1773"/>
                    </a:lnTo>
                    <a:lnTo>
                      <a:pt x="1450" y="1766"/>
                    </a:lnTo>
                    <a:lnTo>
                      <a:pt x="1457" y="1751"/>
                    </a:lnTo>
                    <a:lnTo>
                      <a:pt x="1458" y="1737"/>
                    </a:lnTo>
                    <a:lnTo>
                      <a:pt x="1452" y="1724"/>
                    </a:lnTo>
                    <a:lnTo>
                      <a:pt x="1447" y="1722"/>
                    </a:lnTo>
                    <a:lnTo>
                      <a:pt x="1446" y="1730"/>
                    </a:lnTo>
                    <a:lnTo>
                      <a:pt x="1442" y="1730"/>
                    </a:lnTo>
                    <a:lnTo>
                      <a:pt x="1444" y="1721"/>
                    </a:lnTo>
                    <a:lnTo>
                      <a:pt x="1451" y="1716"/>
                    </a:lnTo>
                    <a:lnTo>
                      <a:pt x="1477" y="1713"/>
                    </a:lnTo>
                    <a:lnTo>
                      <a:pt x="1488" y="1707"/>
                    </a:lnTo>
                    <a:lnTo>
                      <a:pt x="1490" y="1705"/>
                    </a:lnTo>
                    <a:lnTo>
                      <a:pt x="1484" y="1707"/>
                    </a:lnTo>
                    <a:lnTo>
                      <a:pt x="1467" y="1712"/>
                    </a:lnTo>
                    <a:lnTo>
                      <a:pt x="1460" y="1711"/>
                    </a:lnTo>
                    <a:lnTo>
                      <a:pt x="1445" y="1712"/>
                    </a:lnTo>
                    <a:lnTo>
                      <a:pt x="1423" y="1723"/>
                    </a:lnTo>
                    <a:lnTo>
                      <a:pt x="1424" y="1730"/>
                    </a:lnTo>
                    <a:lnTo>
                      <a:pt x="1415" y="1734"/>
                    </a:lnTo>
                    <a:lnTo>
                      <a:pt x="1413" y="1738"/>
                    </a:lnTo>
                    <a:lnTo>
                      <a:pt x="1417" y="1751"/>
                    </a:lnTo>
                    <a:lnTo>
                      <a:pt x="1417" y="1759"/>
                    </a:lnTo>
                    <a:lnTo>
                      <a:pt x="1406" y="1765"/>
                    </a:lnTo>
                    <a:lnTo>
                      <a:pt x="1397" y="1760"/>
                    </a:lnTo>
                    <a:lnTo>
                      <a:pt x="1393" y="1751"/>
                    </a:lnTo>
                    <a:lnTo>
                      <a:pt x="1398" y="1743"/>
                    </a:lnTo>
                    <a:lnTo>
                      <a:pt x="1391" y="1743"/>
                    </a:lnTo>
                    <a:lnTo>
                      <a:pt x="1369" y="1767"/>
                    </a:lnTo>
                    <a:lnTo>
                      <a:pt x="1377" y="1766"/>
                    </a:lnTo>
                    <a:lnTo>
                      <a:pt x="1381" y="1775"/>
                    </a:lnTo>
                    <a:lnTo>
                      <a:pt x="1381" y="1783"/>
                    </a:lnTo>
                    <a:lnTo>
                      <a:pt x="1380" y="1793"/>
                    </a:lnTo>
                    <a:lnTo>
                      <a:pt x="1371" y="1800"/>
                    </a:lnTo>
                    <a:lnTo>
                      <a:pt x="1366" y="1803"/>
                    </a:lnTo>
                    <a:lnTo>
                      <a:pt x="1361" y="1789"/>
                    </a:lnTo>
                    <a:lnTo>
                      <a:pt x="1354" y="1777"/>
                    </a:lnTo>
                    <a:lnTo>
                      <a:pt x="1326" y="1786"/>
                    </a:lnTo>
                    <a:lnTo>
                      <a:pt x="1328" y="1789"/>
                    </a:lnTo>
                    <a:lnTo>
                      <a:pt x="1291" y="1807"/>
                    </a:lnTo>
                    <a:lnTo>
                      <a:pt x="1288" y="1804"/>
                    </a:lnTo>
                    <a:lnTo>
                      <a:pt x="1282" y="1807"/>
                    </a:lnTo>
                    <a:lnTo>
                      <a:pt x="1254" y="1832"/>
                    </a:lnTo>
                    <a:lnTo>
                      <a:pt x="1181" y="1880"/>
                    </a:lnTo>
                    <a:lnTo>
                      <a:pt x="1172" y="1880"/>
                    </a:lnTo>
                    <a:lnTo>
                      <a:pt x="1171" y="1895"/>
                    </a:lnTo>
                    <a:lnTo>
                      <a:pt x="1175" y="1897"/>
                    </a:lnTo>
                    <a:lnTo>
                      <a:pt x="1166" y="1905"/>
                    </a:lnTo>
                    <a:lnTo>
                      <a:pt x="1144" y="1908"/>
                    </a:lnTo>
                    <a:lnTo>
                      <a:pt x="1135" y="1916"/>
                    </a:lnTo>
                    <a:lnTo>
                      <a:pt x="1129" y="1913"/>
                    </a:lnTo>
                    <a:lnTo>
                      <a:pt x="1123" y="1927"/>
                    </a:lnTo>
                    <a:lnTo>
                      <a:pt x="1114" y="1958"/>
                    </a:lnTo>
                    <a:lnTo>
                      <a:pt x="1111" y="1970"/>
                    </a:lnTo>
                    <a:lnTo>
                      <a:pt x="1113" y="1996"/>
                    </a:lnTo>
                    <a:lnTo>
                      <a:pt x="1106" y="2008"/>
                    </a:lnTo>
                    <a:lnTo>
                      <a:pt x="1090" y="2017"/>
                    </a:lnTo>
                    <a:lnTo>
                      <a:pt x="1079" y="2015"/>
                    </a:lnTo>
                    <a:lnTo>
                      <a:pt x="1058" y="2024"/>
                    </a:lnTo>
                    <a:lnTo>
                      <a:pt x="1053" y="2044"/>
                    </a:lnTo>
                    <a:lnTo>
                      <a:pt x="1048" y="2030"/>
                    </a:lnTo>
                    <a:lnTo>
                      <a:pt x="1047" y="2015"/>
                    </a:lnTo>
                    <a:lnTo>
                      <a:pt x="1033" y="2023"/>
                    </a:lnTo>
                    <a:lnTo>
                      <a:pt x="1024" y="2023"/>
                    </a:lnTo>
                    <a:lnTo>
                      <a:pt x="1015" y="2017"/>
                    </a:lnTo>
                    <a:lnTo>
                      <a:pt x="1004" y="1997"/>
                    </a:lnTo>
                    <a:lnTo>
                      <a:pt x="1000" y="1985"/>
                    </a:lnTo>
                    <a:lnTo>
                      <a:pt x="978" y="1960"/>
                    </a:lnTo>
                    <a:lnTo>
                      <a:pt x="968" y="1950"/>
                    </a:lnTo>
                    <a:lnTo>
                      <a:pt x="963" y="1935"/>
                    </a:lnTo>
                    <a:lnTo>
                      <a:pt x="962" y="1921"/>
                    </a:lnTo>
                    <a:lnTo>
                      <a:pt x="973" y="1920"/>
                    </a:lnTo>
                    <a:lnTo>
                      <a:pt x="981" y="1910"/>
                    </a:lnTo>
                    <a:lnTo>
                      <a:pt x="984" y="1896"/>
                    </a:lnTo>
                    <a:lnTo>
                      <a:pt x="999" y="1891"/>
                    </a:lnTo>
                    <a:lnTo>
                      <a:pt x="1054" y="1880"/>
                    </a:lnTo>
                    <a:lnTo>
                      <a:pt x="1046" y="1863"/>
                    </a:lnTo>
                    <a:lnTo>
                      <a:pt x="1044" y="1845"/>
                    </a:lnTo>
                    <a:lnTo>
                      <a:pt x="1041" y="1826"/>
                    </a:lnTo>
                    <a:lnTo>
                      <a:pt x="1031" y="1832"/>
                    </a:lnTo>
                    <a:lnTo>
                      <a:pt x="1021" y="1814"/>
                    </a:lnTo>
                    <a:lnTo>
                      <a:pt x="1015" y="1809"/>
                    </a:lnTo>
                    <a:lnTo>
                      <a:pt x="1015" y="1792"/>
                    </a:lnTo>
                    <a:lnTo>
                      <a:pt x="1004" y="1783"/>
                    </a:lnTo>
                    <a:lnTo>
                      <a:pt x="978" y="1776"/>
                    </a:lnTo>
                    <a:lnTo>
                      <a:pt x="955" y="1776"/>
                    </a:lnTo>
                    <a:lnTo>
                      <a:pt x="930" y="1773"/>
                    </a:lnTo>
                    <a:lnTo>
                      <a:pt x="919" y="1777"/>
                    </a:lnTo>
                    <a:lnTo>
                      <a:pt x="909" y="1775"/>
                    </a:lnTo>
                    <a:lnTo>
                      <a:pt x="868" y="1754"/>
                    </a:lnTo>
                    <a:lnTo>
                      <a:pt x="870" y="1764"/>
                    </a:lnTo>
                    <a:lnTo>
                      <a:pt x="917" y="1805"/>
                    </a:lnTo>
                    <a:lnTo>
                      <a:pt x="917" y="1838"/>
                    </a:lnTo>
                    <a:lnTo>
                      <a:pt x="919" y="1853"/>
                    </a:lnTo>
                    <a:lnTo>
                      <a:pt x="914" y="1873"/>
                    </a:lnTo>
                    <a:lnTo>
                      <a:pt x="915" y="1890"/>
                    </a:lnTo>
                    <a:lnTo>
                      <a:pt x="901" y="1939"/>
                    </a:lnTo>
                    <a:lnTo>
                      <a:pt x="901" y="1953"/>
                    </a:lnTo>
                    <a:lnTo>
                      <a:pt x="902" y="1970"/>
                    </a:lnTo>
                    <a:lnTo>
                      <a:pt x="907" y="1975"/>
                    </a:lnTo>
                    <a:lnTo>
                      <a:pt x="919" y="1975"/>
                    </a:lnTo>
                    <a:lnTo>
                      <a:pt x="929" y="1982"/>
                    </a:lnTo>
                    <a:lnTo>
                      <a:pt x="938" y="2002"/>
                    </a:lnTo>
                    <a:lnTo>
                      <a:pt x="938" y="2013"/>
                    </a:lnTo>
                    <a:lnTo>
                      <a:pt x="933" y="2026"/>
                    </a:lnTo>
                    <a:lnTo>
                      <a:pt x="936" y="2037"/>
                    </a:lnTo>
                    <a:lnTo>
                      <a:pt x="933" y="2056"/>
                    </a:lnTo>
                    <a:lnTo>
                      <a:pt x="922" y="2072"/>
                    </a:lnTo>
                    <a:lnTo>
                      <a:pt x="915" y="2096"/>
                    </a:lnTo>
                    <a:lnTo>
                      <a:pt x="922" y="2114"/>
                    </a:lnTo>
                    <a:lnTo>
                      <a:pt x="918" y="2149"/>
                    </a:lnTo>
                    <a:lnTo>
                      <a:pt x="908" y="2134"/>
                    </a:lnTo>
                    <a:lnTo>
                      <a:pt x="906" y="2123"/>
                    </a:lnTo>
                    <a:lnTo>
                      <a:pt x="898" y="2114"/>
                    </a:lnTo>
                    <a:lnTo>
                      <a:pt x="890" y="2115"/>
                    </a:lnTo>
                    <a:lnTo>
                      <a:pt x="877" y="2126"/>
                    </a:lnTo>
                    <a:lnTo>
                      <a:pt x="885" y="2111"/>
                    </a:lnTo>
                    <a:lnTo>
                      <a:pt x="886" y="2099"/>
                    </a:lnTo>
                    <a:lnTo>
                      <a:pt x="869" y="2085"/>
                    </a:lnTo>
                    <a:lnTo>
                      <a:pt x="860" y="2080"/>
                    </a:lnTo>
                    <a:lnTo>
                      <a:pt x="837" y="2080"/>
                    </a:lnTo>
                    <a:lnTo>
                      <a:pt x="816" y="2062"/>
                    </a:lnTo>
                    <a:lnTo>
                      <a:pt x="807" y="2072"/>
                    </a:lnTo>
                    <a:lnTo>
                      <a:pt x="804" y="2083"/>
                    </a:lnTo>
                    <a:lnTo>
                      <a:pt x="788" y="2099"/>
                    </a:lnTo>
                    <a:lnTo>
                      <a:pt x="779" y="2114"/>
                    </a:lnTo>
                    <a:lnTo>
                      <a:pt x="768" y="2126"/>
                    </a:lnTo>
                    <a:lnTo>
                      <a:pt x="743" y="2136"/>
                    </a:lnTo>
                    <a:lnTo>
                      <a:pt x="735" y="2136"/>
                    </a:lnTo>
                    <a:lnTo>
                      <a:pt x="723" y="2144"/>
                    </a:lnTo>
                    <a:lnTo>
                      <a:pt x="716" y="2159"/>
                    </a:lnTo>
                    <a:lnTo>
                      <a:pt x="704" y="2170"/>
                    </a:lnTo>
                    <a:lnTo>
                      <a:pt x="693" y="2180"/>
                    </a:lnTo>
                    <a:lnTo>
                      <a:pt x="681" y="2184"/>
                    </a:lnTo>
                    <a:lnTo>
                      <a:pt x="681" y="2197"/>
                    </a:lnTo>
                    <a:lnTo>
                      <a:pt x="683" y="2223"/>
                    </a:lnTo>
                    <a:lnTo>
                      <a:pt x="696" y="2246"/>
                    </a:lnTo>
                    <a:lnTo>
                      <a:pt x="707" y="2261"/>
                    </a:lnTo>
                    <a:lnTo>
                      <a:pt x="714" y="2276"/>
                    </a:lnTo>
                    <a:lnTo>
                      <a:pt x="727" y="2308"/>
                    </a:lnTo>
                    <a:lnTo>
                      <a:pt x="730" y="2316"/>
                    </a:lnTo>
                    <a:lnTo>
                      <a:pt x="739" y="2330"/>
                    </a:lnTo>
                    <a:lnTo>
                      <a:pt x="739" y="2336"/>
                    </a:lnTo>
                    <a:lnTo>
                      <a:pt x="720" y="2324"/>
                    </a:lnTo>
                    <a:lnTo>
                      <a:pt x="714" y="2326"/>
                    </a:lnTo>
                    <a:lnTo>
                      <a:pt x="686" y="2315"/>
                    </a:lnTo>
                    <a:lnTo>
                      <a:pt x="687" y="2321"/>
                    </a:lnTo>
                    <a:lnTo>
                      <a:pt x="684" y="2325"/>
                    </a:lnTo>
                    <a:lnTo>
                      <a:pt x="671" y="2322"/>
                    </a:lnTo>
                    <a:lnTo>
                      <a:pt x="653" y="2314"/>
                    </a:lnTo>
                    <a:lnTo>
                      <a:pt x="634" y="2300"/>
                    </a:lnTo>
                    <a:lnTo>
                      <a:pt x="619" y="2298"/>
                    </a:lnTo>
                    <a:lnTo>
                      <a:pt x="610" y="2290"/>
                    </a:lnTo>
                    <a:lnTo>
                      <a:pt x="595" y="2304"/>
                    </a:lnTo>
                    <a:lnTo>
                      <a:pt x="587" y="2317"/>
                    </a:lnTo>
                    <a:lnTo>
                      <a:pt x="584" y="2297"/>
                    </a:lnTo>
                    <a:lnTo>
                      <a:pt x="599" y="2288"/>
                    </a:lnTo>
                    <a:lnTo>
                      <a:pt x="586" y="2283"/>
                    </a:lnTo>
                    <a:lnTo>
                      <a:pt x="570" y="2279"/>
                    </a:lnTo>
                    <a:lnTo>
                      <a:pt x="567" y="2266"/>
                    </a:lnTo>
                    <a:lnTo>
                      <a:pt x="549" y="2255"/>
                    </a:lnTo>
                    <a:lnTo>
                      <a:pt x="531" y="2246"/>
                    </a:lnTo>
                    <a:lnTo>
                      <a:pt x="520" y="2244"/>
                    </a:lnTo>
                    <a:lnTo>
                      <a:pt x="517" y="2265"/>
                    </a:lnTo>
                    <a:lnTo>
                      <a:pt x="509" y="2276"/>
                    </a:lnTo>
                    <a:lnTo>
                      <a:pt x="499" y="2279"/>
                    </a:lnTo>
                    <a:lnTo>
                      <a:pt x="501" y="2289"/>
                    </a:lnTo>
                    <a:lnTo>
                      <a:pt x="508" y="2304"/>
                    </a:lnTo>
                    <a:lnTo>
                      <a:pt x="516" y="2309"/>
                    </a:lnTo>
                    <a:lnTo>
                      <a:pt x="527" y="2332"/>
                    </a:lnTo>
                    <a:lnTo>
                      <a:pt x="543" y="2349"/>
                    </a:lnTo>
                    <a:lnTo>
                      <a:pt x="574" y="2336"/>
                    </a:lnTo>
                    <a:lnTo>
                      <a:pt x="580" y="2352"/>
                    </a:lnTo>
                    <a:lnTo>
                      <a:pt x="587" y="2399"/>
                    </a:lnTo>
                    <a:lnTo>
                      <a:pt x="592" y="2407"/>
                    </a:lnTo>
                    <a:lnTo>
                      <a:pt x="575" y="2400"/>
                    </a:lnTo>
                    <a:lnTo>
                      <a:pt x="560" y="2410"/>
                    </a:lnTo>
                    <a:lnTo>
                      <a:pt x="557" y="2417"/>
                    </a:lnTo>
                    <a:lnTo>
                      <a:pt x="557" y="2421"/>
                    </a:lnTo>
                    <a:lnTo>
                      <a:pt x="543" y="2413"/>
                    </a:lnTo>
                    <a:lnTo>
                      <a:pt x="533" y="2411"/>
                    </a:lnTo>
                    <a:lnTo>
                      <a:pt x="501" y="2395"/>
                    </a:lnTo>
                    <a:lnTo>
                      <a:pt x="484" y="2390"/>
                    </a:lnTo>
                    <a:lnTo>
                      <a:pt x="482" y="2383"/>
                    </a:lnTo>
                    <a:lnTo>
                      <a:pt x="474" y="2372"/>
                    </a:lnTo>
                    <a:lnTo>
                      <a:pt x="466" y="2364"/>
                    </a:lnTo>
                    <a:lnTo>
                      <a:pt x="460" y="2354"/>
                    </a:lnTo>
                    <a:lnTo>
                      <a:pt x="450" y="2348"/>
                    </a:lnTo>
                    <a:lnTo>
                      <a:pt x="444" y="2354"/>
                    </a:lnTo>
                    <a:lnTo>
                      <a:pt x="433" y="2356"/>
                    </a:lnTo>
                    <a:lnTo>
                      <a:pt x="415" y="2342"/>
                    </a:lnTo>
                    <a:lnTo>
                      <a:pt x="409" y="2330"/>
                    </a:lnTo>
                    <a:lnTo>
                      <a:pt x="396" y="2337"/>
                    </a:lnTo>
                    <a:lnTo>
                      <a:pt x="398" y="2329"/>
                    </a:lnTo>
                    <a:lnTo>
                      <a:pt x="408" y="2319"/>
                    </a:lnTo>
                    <a:lnTo>
                      <a:pt x="406" y="2299"/>
                    </a:lnTo>
                    <a:lnTo>
                      <a:pt x="408" y="2282"/>
                    </a:lnTo>
                    <a:lnTo>
                      <a:pt x="397" y="2272"/>
                    </a:lnTo>
                    <a:lnTo>
                      <a:pt x="398" y="2257"/>
                    </a:lnTo>
                    <a:lnTo>
                      <a:pt x="380" y="2222"/>
                    </a:lnTo>
                    <a:lnTo>
                      <a:pt x="385" y="2213"/>
                    </a:lnTo>
                    <a:lnTo>
                      <a:pt x="398" y="2209"/>
                    </a:lnTo>
                    <a:lnTo>
                      <a:pt x="402" y="2187"/>
                    </a:lnTo>
                    <a:lnTo>
                      <a:pt x="404" y="2161"/>
                    </a:lnTo>
                    <a:lnTo>
                      <a:pt x="402" y="2150"/>
                    </a:lnTo>
                    <a:lnTo>
                      <a:pt x="395" y="2142"/>
                    </a:lnTo>
                    <a:lnTo>
                      <a:pt x="388" y="2122"/>
                    </a:lnTo>
                    <a:lnTo>
                      <a:pt x="384" y="2116"/>
                    </a:lnTo>
                    <a:lnTo>
                      <a:pt x="368" y="2114"/>
                    </a:lnTo>
                    <a:lnTo>
                      <a:pt x="363" y="2101"/>
                    </a:lnTo>
                    <a:lnTo>
                      <a:pt x="353" y="2100"/>
                    </a:lnTo>
                    <a:lnTo>
                      <a:pt x="336" y="2094"/>
                    </a:lnTo>
                    <a:lnTo>
                      <a:pt x="336" y="2087"/>
                    </a:lnTo>
                    <a:lnTo>
                      <a:pt x="338" y="2078"/>
                    </a:lnTo>
                    <a:lnTo>
                      <a:pt x="336" y="2073"/>
                    </a:lnTo>
                    <a:lnTo>
                      <a:pt x="318" y="2071"/>
                    </a:lnTo>
                    <a:lnTo>
                      <a:pt x="285" y="2041"/>
                    </a:lnTo>
                    <a:lnTo>
                      <a:pt x="291" y="2035"/>
                    </a:lnTo>
                    <a:lnTo>
                      <a:pt x="275" y="2020"/>
                    </a:lnTo>
                    <a:lnTo>
                      <a:pt x="272" y="2004"/>
                    </a:lnTo>
                    <a:lnTo>
                      <a:pt x="264" y="1992"/>
                    </a:lnTo>
                    <a:lnTo>
                      <a:pt x="248" y="1987"/>
                    </a:lnTo>
                    <a:lnTo>
                      <a:pt x="256" y="1980"/>
                    </a:lnTo>
                    <a:lnTo>
                      <a:pt x="275" y="1976"/>
                    </a:lnTo>
                    <a:lnTo>
                      <a:pt x="295" y="1987"/>
                    </a:lnTo>
                    <a:lnTo>
                      <a:pt x="296" y="1999"/>
                    </a:lnTo>
                    <a:lnTo>
                      <a:pt x="306" y="2013"/>
                    </a:lnTo>
                    <a:lnTo>
                      <a:pt x="334" y="2033"/>
                    </a:lnTo>
                    <a:lnTo>
                      <a:pt x="338" y="2030"/>
                    </a:lnTo>
                    <a:lnTo>
                      <a:pt x="342" y="2020"/>
                    </a:lnTo>
                    <a:lnTo>
                      <a:pt x="350" y="2035"/>
                    </a:lnTo>
                    <a:lnTo>
                      <a:pt x="359" y="2042"/>
                    </a:lnTo>
                    <a:lnTo>
                      <a:pt x="365" y="2036"/>
                    </a:lnTo>
                    <a:lnTo>
                      <a:pt x="370" y="2039"/>
                    </a:lnTo>
                    <a:lnTo>
                      <a:pt x="375" y="2033"/>
                    </a:lnTo>
                    <a:lnTo>
                      <a:pt x="381" y="2034"/>
                    </a:lnTo>
                    <a:lnTo>
                      <a:pt x="384" y="2047"/>
                    </a:lnTo>
                    <a:lnTo>
                      <a:pt x="387" y="2060"/>
                    </a:lnTo>
                    <a:lnTo>
                      <a:pt x="402" y="2053"/>
                    </a:lnTo>
                    <a:lnTo>
                      <a:pt x="420" y="2058"/>
                    </a:lnTo>
                    <a:lnTo>
                      <a:pt x="427" y="2068"/>
                    </a:lnTo>
                    <a:lnTo>
                      <a:pt x="439" y="2068"/>
                    </a:lnTo>
                    <a:lnTo>
                      <a:pt x="447" y="2078"/>
                    </a:lnTo>
                    <a:lnTo>
                      <a:pt x="479" y="2087"/>
                    </a:lnTo>
                    <a:lnTo>
                      <a:pt x="494" y="2094"/>
                    </a:lnTo>
                    <a:lnTo>
                      <a:pt x="522" y="2096"/>
                    </a:lnTo>
                    <a:lnTo>
                      <a:pt x="548" y="2106"/>
                    </a:lnTo>
                    <a:lnTo>
                      <a:pt x="557" y="2116"/>
                    </a:lnTo>
                    <a:lnTo>
                      <a:pt x="576" y="2120"/>
                    </a:lnTo>
                    <a:lnTo>
                      <a:pt x="624" y="2123"/>
                    </a:lnTo>
                    <a:lnTo>
                      <a:pt x="637" y="2117"/>
                    </a:lnTo>
                    <a:lnTo>
                      <a:pt x="649" y="2115"/>
                    </a:lnTo>
                    <a:lnTo>
                      <a:pt x="693" y="2095"/>
                    </a:lnTo>
                    <a:lnTo>
                      <a:pt x="703" y="2085"/>
                    </a:lnTo>
                    <a:lnTo>
                      <a:pt x="712" y="2079"/>
                    </a:lnTo>
                    <a:lnTo>
                      <a:pt x="731" y="2057"/>
                    </a:lnTo>
                    <a:lnTo>
                      <a:pt x="752" y="2023"/>
                    </a:lnTo>
                    <a:lnTo>
                      <a:pt x="761" y="1998"/>
                    </a:lnTo>
                    <a:lnTo>
                      <a:pt x="764" y="1975"/>
                    </a:lnTo>
                    <a:lnTo>
                      <a:pt x="755" y="1970"/>
                    </a:lnTo>
                    <a:lnTo>
                      <a:pt x="752" y="1966"/>
                    </a:lnTo>
                    <a:lnTo>
                      <a:pt x="751" y="1944"/>
                    </a:lnTo>
                    <a:lnTo>
                      <a:pt x="746" y="1929"/>
                    </a:lnTo>
                    <a:lnTo>
                      <a:pt x="746" y="1907"/>
                    </a:lnTo>
                    <a:lnTo>
                      <a:pt x="735" y="1892"/>
                    </a:lnTo>
                    <a:lnTo>
                      <a:pt x="724" y="1886"/>
                    </a:lnTo>
                    <a:lnTo>
                      <a:pt x="718" y="1890"/>
                    </a:lnTo>
                    <a:lnTo>
                      <a:pt x="709" y="1883"/>
                    </a:lnTo>
                    <a:lnTo>
                      <a:pt x="710" y="1873"/>
                    </a:lnTo>
                    <a:lnTo>
                      <a:pt x="704" y="1869"/>
                    </a:lnTo>
                    <a:lnTo>
                      <a:pt x="693" y="1854"/>
                    </a:lnTo>
                    <a:lnTo>
                      <a:pt x="689" y="1845"/>
                    </a:lnTo>
                    <a:lnTo>
                      <a:pt x="683" y="1841"/>
                    </a:lnTo>
                    <a:lnTo>
                      <a:pt x="676" y="1835"/>
                    </a:lnTo>
                    <a:lnTo>
                      <a:pt x="681" y="1848"/>
                    </a:lnTo>
                    <a:lnTo>
                      <a:pt x="672" y="1851"/>
                    </a:lnTo>
                    <a:lnTo>
                      <a:pt x="650" y="1835"/>
                    </a:lnTo>
                    <a:lnTo>
                      <a:pt x="642" y="1825"/>
                    </a:lnTo>
                    <a:lnTo>
                      <a:pt x="639" y="1834"/>
                    </a:lnTo>
                    <a:lnTo>
                      <a:pt x="635" y="1827"/>
                    </a:lnTo>
                    <a:lnTo>
                      <a:pt x="632" y="1815"/>
                    </a:lnTo>
                    <a:lnTo>
                      <a:pt x="619" y="1800"/>
                    </a:lnTo>
                    <a:lnTo>
                      <a:pt x="627" y="1818"/>
                    </a:lnTo>
                    <a:lnTo>
                      <a:pt x="606" y="1811"/>
                    </a:lnTo>
                    <a:lnTo>
                      <a:pt x="599" y="1800"/>
                    </a:lnTo>
                    <a:lnTo>
                      <a:pt x="596" y="1793"/>
                    </a:lnTo>
                    <a:lnTo>
                      <a:pt x="589" y="1783"/>
                    </a:lnTo>
                    <a:lnTo>
                      <a:pt x="558" y="1751"/>
                    </a:lnTo>
                    <a:lnTo>
                      <a:pt x="542" y="1739"/>
                    </a:lnTo>
                    <a:lnTo>
                      <a:pt x="535" y="1730"/>
                    </a:lnTo>
                    <a:lnTo>
                      <a:pt x="509" y="1712"/>
                    </a:lnTo>
                    <a:lnTo>
                      <a:pt x="500" y="1701"/>
                    </a:lnTo>
                    <a:lnTo>
                      <a:pt x="466" y="1682"/>
                    </a:lnTo>
                    <a:lnTo>
                      <a:pt x="461" y="1678"/>
                    </a:lnTo>
                    <a:lnTo>
                      <a:pt x="427" y="1669"/>
                    </a:lnTo>
                    <a:lnTo>
                      <a:pt x="429" y="1675"/>
                    </a:lnTo>
                    <a:lnTo>
                      <a:pt x="427" y="1679"/>
                    </a:lnTo>
                    <a:lnTo>
                      <a:pt x="420" y="1679"/>
                    </a:lnTo>
                    <a:lnTo>
                      <a:pt x="403" y="1670"/>
                    </a:lnTo>
                    <a:lnTo>
                      <a:pt x="369" y="1662"/>
                    </a:lnTo>
                    <a:lnTo>
                      <a:pt x="354" y="1655"/>
                    </a:lnTo>
                    <a:lnTo>
                      <a:pt x="350" y="1662"/>
                    </a:lnTo>
                    <a:lnTo>
                      <a:pt x="333" y="1664"/>
                    </a:lnTo>
                    <a:lnTo>
                      <a:pt x="326" y="1670"/>
                    </a:lnTo>
                    <a:lnTo>
                      <a:pt x="322" y="1660"/>
                    </a:lnTo>
                    <a:lnTo>
                      <a:pt x="317" y="1657"/>
                    </a:lnTo>
                    <a:lnTo>
                      <a:pt x="320" y="1644"/>
                    </a:lnTo>
                    <a:lnTo>
                      <a:pt x="317" y="1641"/>
                    </a:lnTo>
                    <a:lnTo>
                      <a:pt x="299" y="1657"/>
                    </a:lnTo>
                    <a:lnTo>
                      <a:pt x="302" y="1637"/>
                    </a:lnTo>
                    <a:lnTo>
                      <a:pt x="293" y="1644"/>
                    </a:lnTo>
                    <a:lnTo>
                      <a:pt x="294" y="1633"/>
                    </a:lnTo>
                    <a:lnTo>
                      <a:pt x="291" y="1632"/>
                    </a:lnTo>
                    <a:lnTo>
                      <a:pt x="283" y="1632"/>
                    </a:lnTo>
                    <a:lnTo>
                      <a:pt x="268" y="1638"/>
                    </a:lnTo>
                    <a:lnTo>
                      <a:pt x="271" y="1631"/>
                    </a:lnTo>
                    <a:lnTo>
                      <a:pt x="269" y="1625"/>
                    </a:lnTo>
                    <a:lnTo>
                      <a:pt x="267" y="1617"/>
                    </a:lnTo>
                    <a:lnTo>
                      <a:pt x="251" y="1619"/>
                    </a:lnTo>
                    <a:lnTo>
                      <a:pt x="257" y="1589"/>
                    </a:lnTo>
                    <a:lnTo>
                      <a:pt x="261" y="1603"/>
                    </a:lnTo>
                    <a:lnTo>
                      <a:pt x="267" y="1606"/>
                    </a:lnTo>
                    <a:lnTo>
                      <a:pt x="273" y="1606"/>
                    </a:lnTo>
                    <a:lnTo>
                      <a:pt x="279" y="1614"/>
                    </a:lnTo>
                    <a:lnTo>
                      <a:pt x="290" y="1612"/>
                    </a:lnTo>
                    <a:lnTo>
                      <a:pt x="299" y="1616"/>
                    </a:lnTo>
                    <a:lnTo>
                      <a:pt x="307" y="1600"/>
                    </a:lnTo>
                    <a:lnTo>
                      <a:pt x="309" y="1589"/>
                    </a:lnTo>
                    <a:lnTo>
                      <a:pt x="290" y="1583"/>
                    </a:lnTo>
                    <a:lnTo>
                      <a:pt x="283" y="1585"/>
                    </a:lnTo>
                    <a:lnTo>
                      <a:pt x="275" y="1579"/>
                    </a:lnTo>
                    <a:lnTo>
                      <a:pt x="274" y="1573"/>
                    </a:lnTo>
                    <a:lnTo>
                      <a:pt x="259" y="1565"/>
                    </a:lnTo>
                    <a:lnTo>
                      <a:pt x="242" y="1558"/>
                    </a:lnTo>
                    <a:lnTo>
                      <a:pt x="248" y="1567"/>
                    </a:lnTo>
                    <a:lnTo>
                      <a:pt x="247" y="1582"/>
                    </a:lnTo>
                    <a:lnTo>
                      <a:pt x="239" y="1583"/>
                    </a:lnTo>
                    <a:lnTo>
                      <a:pt x="235" y="1579"/>
                    </a:lnTo>
                    <a:lnTo>
                      <a:pt x="232" y="1587"/>
                    </a:lnTo>
                    <a:lnTo>
                      <a:pt x="235" y="1598"/>
                    </a:lnTo>
                    <a:lnTo>
                      <a:pt x="231" y="1604"/>
                    </a:lnTo>
                    <a:lnTo>
                      <a:pt x="221" y="1604"/>
                    </a:lnTo>
                    <a:lnTo>
                      <a:pt x="210" y="1593"/>
                    </a:lnTo>
                    <a:lnTo>
                      <a:pt x="191" y="1583"/>
                    </a:lnTo>
                    <a:lnTo>
                      <a:pt x="189" y="1584"/>
                    </a:lnTo>
                    <a:lnTo>
                      <a:pt x="192" y="1589"/>
                    </a:lnTo>
                    <a:lnTo>
                      <a:pt x="191" y="1600"/>
                    </a:lnTo>
                    <a:lnTo>
                      <a:pt x="187" y="1612"/>
                    </a:lnTo>
                    <a:lnTo>
                      <a:pt x="185" y="1617"/>
                    </a:lnTo>
                    <a:lnTo>
                      <a:pt x="172" y="1621"/>
                    </a:lnTo>
                    <a:lnTo>
                      <a:pt x="150" y="1606"/>
                    </a:lnTo>
                    <a:lnTo>
                      <a:pt x="144" y="1637"/>
                    </a:lnTo>
                    <a:lnTo>
                      <a:pt x="138" y="1644"/>
                    </a:lnTo>
                    <a:lnTo>
                      <a:pt x="106" y="1664"/>
                    </a:lnTo>
                    <a:lnTo>
                      <a:pt x="103" y="1669"/>
                    </a:lnTo>
                    <a:lnTo>
                      <a:pt x="102" y="1680"/>
                    </a:lnTo>
                    <a:lnTo>
                      <a:pt x="101" y="1684"/>
                    </a:lnTo>
                    <a:lnTo>
                      <a:pt x="92" y="1692"/>
                    </a:lnTo>
                    <a:lnTo>
                      <a:pt x="90" y="1694"/>
                    </a:lnTo>
                    <a:lnTo>
                      <a:pt x="59" y="1721"/>
                    </a:lnTo>
                    <a:lnTo>
                      <a:pt x="69" y="1725"/>
                    </a:lnTo>
                    <a:lnTo>
                      <a:pt x="69" y="1730"/>
                    </a:lnTo>
                    <a:lnTo>
                      <a:pt x="58" y="1759"/>
                    </a:lnTo>
                    <a:lnTo>
                      <a:pt x="57" y="1768"/>
                    </a:lnTo>
                    <a:lnTo>
                      <a:pt x="59" y="1794"/>
                    </a:lnTo>
                    <a:lnTo>
                      <a:pt x="64" y="1814"/>
                    </a:lnTo>
                    <a:lnTo>
                      <a:pt x="69" y="1821"/>
                    </a:lnTo>
                    <a:lnTo>
                      <a:pt x="79" y="1827"/>
                    </a:lnTo>
                    <a:lnTo>
                      <a:pt x="92" y="1830"/>
                    </a:lnTo>
                    <a:lnTo>
                      <a:pt x="107" y="1837"/>
                    </a:lnTo>
                    <a:lnTo>
                      <a:pt x="127" y="1875"/>
                    </a:lnTo>
                    <a:lnTo>
                      <a:pt x="137" y="1890"/>
                    </a:lnTo>
                    <a:lnTo>
                      <a:pt x="140" y="1912"/>
                    </a:lnTo>
                    <a:lnTo>
                      <a:pt x="122" y="1949"/>
                    </a:lnTo>
                    <a:lnTo>
                      <a:pt x="103" y="1992"/>
                    </a:lnTo>
                    <a:lnTo>
                      <a:pt x="97" y="2005"/>
                    </a:lnTo>
                    <a:lnTo>
                      <a:pt x="99" y="2026"/>
                    </a:lnTo>
                    <a:lnTo>
                      <a:pt x="108" y="2046"/>
                    </a:lnTo>
                    <a:lnTo>
                      <a:pt x="116" y="2063"/>
                    </a:lnTo>
                    <a:lnTo>
                      <a:pt x="118" y="2082"/>
                    </a:lnTo>
                    <a:lnTo>
                      <a:pt x="133" y="2109"/>
                    </a:lnTo>
                    <a:lnTo>
                      <a:pt x="144" y="2143"/>
                    </a:lnTo>
                    <a:lnTo>
                      <a:pt x="146" y="2160"/>
                    </a:lnTo>
                    <a:lnTo>
                      <a:pt x="148" y="2175"/>
                    </a:lnTo>
                    <a:lnTo>
                      <a:pt x="134" y="2187"/>
                    </a:lnTo>
                    <a:lnTo>
                      <a:pt x="132" y="2209"/>
                    </a:lnTo>
                    <a:lnTo>
                      <a:pt x="127" y="2225"/>
                    </a:lnTo>
                    <a:lnTo>
                      <a:pt x="130" y="2235"/>
                    </a:lnTo>
                    <a:lnTo>
                      <a:pt x="132" y="2254"/>
                    </a:lnTo>
                    <a:lnTo>
                      <a:pt x="126" y="2265"/>
                    </a:lnTo>
                    <a:lnTo>
                      <a:pt x="127" y="2286"/>
                    </a:lnTo>
                    <a:lnTo>
                      <a:pt x="143" y="2289"/>
                    </a:lnTo>
                    <a:lnTo>
                      <a:pt x="151" y="2306"/>
                    </a:lnTo>
                    <a:lnTo>
                      <a:pt x="149" y="2327"/>
                    </a:lnTo>
                    <a:lnTo>
                      <a:pt x="156" y="2343"/>
                    </a:lnTo>
                    <a:lnTo>
                      <a:pt x="172" y="2358"/>
                    </a:lnTo>
                    <a:lnTo>
                      <a:pt x="173" y="2378"/>
                    </a:lnTo>
                    <a:lnTo>
                      <a:pt x="167" y="2396"/>
                    </a:lnTo>
                    <a:lnTo>
                      <a:pt x="157" y="2411"/>
                    </a:lnTo>
                    <a:lnTo>
                      <a:pt x="153" y="2427"/>
                    </a:lnTo>
                    <a:lnTo>
                      <a:pt x="159" y="2445"/>
                    </a:lnTo>
                    <a:lnTo>
                      <a:pt x="167" y="2458"/>
                    </a:lnTo>
                    <a:lnTo>
                      <a:pt x="197" y="2481"/>
                    </a:lnTo>
                    <a:lnTo>
                      <a:pt x="202" y="2498"/>
                    </a:lnTo>
                    <a:lnTo>
                      <a:pt x="212" y="2515"/>
                    </a:lnTo>
                    <a:lnTo>
                      <a:pt x="216" y="2509"/>
                    </a:lnTo>
                    <a:lnTo>
                      <a:pt x="215" y="2548"/>
                    </a:lnTo>
                    <a:lnTo>
                      <a:pt x="199" y="2586"/>
                    </a:lnTo>
                    <a:lnTo>
                      <a:pt x="186" y="2606"/>
                    </a:lnTo>
                    <a:lnTo>
                      <a:pt x="134" y="2675"/>
                    </a:lnTo>
                    <a:lnTo>
                      <a:pt x="96" y="2718"/>
                    </a:lnTo>
                    <a:lnTo>
                      <a:pt x="46" y="2767"/>
                    </a:lnTo>
                    <a:lnTo>
                      <a:pt x="10" y="2794"/>
                    </a:lnTo>
                    <a:lnTo>
                      <a:pt x="33" y="2798"/>
                    </a:lnTo>
                    <a:lnTo>
                      <a:pt x="44" y="2785"/>
                    </a:lnTo>
                    <a:lnTo>
                      <a:pt x="63" y="2776"/>
                    </a:lnTo>
                    <a:lnTo>
                      <a:pt x="64" y="2783"/>
                    </a:lnTo>
                    <a:lnTo>
                      <a:pt x="63" y="2788"/>
                    </a:lnTo>
                    <a:lnTo>
                      <a:pt x="63" y="2805"/>
                    </a:lnTo>
                    <a:lnTo>
                      <a:pt x="58" y="2798"/>
                    </a:lnTo>
                    <a:lnTo>
                      <a:pt x="54" y="2797"/>
                    </a:lnTo>
                    <a:lnTo>
                      <a:pt x="54" y="2811"/>
                    </a:lnTo>
                    <a:lnTo>
                      <a:pt x="59" y="2820"/>
                    </a:lnTo>
                    <a:lnTo>
                      <a:pt x="64" y="2821"/>
                    </a:lnTo>
                    <a:lnTo>
                      <a:pt x="70" y="2824"/>
                    </a:lnTo>
                    <a:lnTo>
                      <a:pt x="87" y="2838"/>
                    </a:lnTo>
                    <a:lnTo>
                      <a:pt x="99" y="2838"/>
                    </a:lnTo>
                    <a:lnTo>
                      <a:pt x="117" y="2833"/>
                    </a:lnTo>
                    <a:lnTo>
                      <a:pt x="128" y="2837"/>
                    </a:lnTo>
                    <a:lnTo>
                      <a:pt x="137" y="2844"/>
                    </a:lnTo>
                    <a:lnTo>
                      <a:pt x="137" y="2854"/>
                    </a:lnTo>
                    <a:lnTo>
                      <a:pt x="143" y="2858"/>
                    </a:lnTo>
                    <a:lnTo>
                      <a:pt x="150" y="2859"/>
                    </a:lnTo>
                    <a:lnTo>
                      <a:pt x="151" y="2863"/>
                    </a:lnTo>
                    <a:lnTo>
                      <a:pt x="145" y="2868"/>
                    </a:lnTo>
                    <a:lnTo>
                      <a:pt x="137" y="2868"/>
                    </a:lnTo>
                    <a:lnTo>
                      <a:pt x="110" y="2860"/>
                    </a:lnTo>
                    <a:lnTo>
                      <a:pt x="91" y="2859"/>
                    </a:lnTo>
                    <a:lnTo>
                      <a:pt x="85" y="2865"/>
                    </a:lnTo>
                    <a:lnTo>
                      <a:pt x="83" y="2873"/>
                    </a:lnTo>
                    <a:lnTo>
                      <a:pt x="68" y="2881"/>
                    </a:lnTo>
                    <a:lnTo>
                      <a:pt x="60" y="2876"/>
                    </a:lnTo>
                    <a:lnTo>
                      <a:pt x="54" y="2879"/>
                    </a:lnTo>
                    <a:lnTo>
                      <a:pt x="51" y="2889"/>
                    </a:lnTo>
                    <a:lnTo>
                      <a:pt x="44" y="2892"/>
                    </a:lnTo>
                    <a:lnTo>
                      <a:pt x="38" y="2886"/>
                    </a:lnTo>
                    <a:lnTo>
                      <a:pt x="31" y="2883"/>
                    </a:lnTo>
                    <a:lnTo>
                      <a:pt x="27" y="2891"/>
                    </a:lnTo>
                    <a:lnTo>
                      <a:pt x="30" y="2907"/>
                    </a:lnTo>
                    <a:lnTo>
                      <a:pt x="37" y="2908"/>
                    </a:lnTo>
                    <a:lnTo>
                      <a:pt x="42" y="2914"/>
                    </a:lnTo>
                    <a:lnTo>
                      <a:pt x="44" y="2922"/>
                    </a:lnTo>
                    <a:lnTo>
                      <a:pt x="41" y="2930"/>
                    </a:lnTo>
                    <a:lnTo>
                      <a:pt x="30" y="2941"/>
                    </a:lnTo>
                    <a:lnTo>
                      <a:pt x="21" y="2956"/>
                    </a:lnTo>
                    <a:lnTo>
                      <a:pt x="15" y="2970"/>
                    </a:lnTo>
                    <a:lnTo>
                      <a:pt x="19" y="2983"/>
                    </a:lnTo>
                    <a:lnTo>
                      <a:pt x="16" y="3002"/>
                    </a:lnTo>
                    <a:lnTo>
                      <a:pt x="17" y="3008"/>
                    </a:lnTo>
                    <a:lnTo>
                      <a:pt x="20" y="3013"/>
                    </a:lnTo>
                    <a:lnTo>
                      <a:pt x="20" y="3019"/>
                    </a:lnTo>
                    <a:lnTo>
                      <a:pt x="17" y="3026"/>
                    </a:lnTo>
                    <a:lnTo>
                      <a:pt x="9" y="3035"/>
                    </a:lnTo>
                    <a:lnTo>
                      <a:pt x="4" y="3038"/>
                    </a:lnTo>
                    <a:lnTo>
                      <a:pt x="1" y="3046"/>
                    </a:lnTo>
                    <a:lnTo>
                      <a:pt x="5" y="3053"/>
                    </a:lnTo>
                    <a:lnTo>
                      <a:pt x="14" y="3054"/>
                    </a:lnTo>
                    <a:lnTo>
                      <a:pt x="27" y="3053"/>
                    </a:lnTo>
                    <a:lnTo>
                      <a:pt x="38" y="3070"/>
                    </a:lnTo>
                    <a:lnTo>
                      <a:pt x="37" y="3086"/>
                    </a:lnTo>
                    <a:lnTo>
                      <a:pt x="27" y="3086"/>
                    </a:lnTo>
                    <a:lnTo>
                      <a:pt x="19" y="3075"/>
                    </a:lnTo>
                    <a:lnTo>
                      <a:pt x="10" y="3068"/>
                    </a:lnTo>
                    <a:lnTo>
                      <a:pt x="10" y="3083"/>
                    </a:lnTo>
                    <a:lnTo>
                      <a:pt x="6" y="3090"/>
                    </a:lnTo>
                    <a:lnTo>
                      <a:pt x="0" y="3105"/>
                    </a:lnTo>
                    <a:lnTo>
                      <a:pt x="1" y="3112"/>
                    </a:lnTo>
                    <a:lnTo>
                      <a:pt x="6" y="3118"/>
                    </a:lnTo>
                    <a:lnTo>
                      <a:pt x="10" y="3126"/>
                    </a:lnTo>
                    <a:lnTo>
                      <a:pt x="17" y="3129"/>
                    </a:lnTo>
                    <a:lnTo>
                      <a:pt x="21" y="3137"/>
                    </a:lnTo>
                    <a:lnTo>
                      <a:pt x="22" y="3145"/>
                    </a:lnTo>
                    <a:lnTo>
                      <a:pt x="17" y="3169"/>
                    </a:lnTo>
                    <a:lnTo>
                      <a:pt x="14" y="3176"/>
                    </a:lnTo>
                    <a:lnTo>
                      <a:pt x="22" y="3179"/>
                    </a:lnTo>
                    <a:lnTo>
                      <a:pt x="29" y="3183"/>
                    </a:lnTo>
                    <a:lnTo>
                      <a:pt x="29" y="3191"/>
                    </a:lnTo>
                    <a:lnTo>
                      <a:pt x="42" y="3213"/>
                    </a:lnTo>
                    <a:lnTo>
                      <a:pt x="44" y="3222"/>
                    </a:lnTo>
                    <a:lnTo>
                      <a:pt x="48" y="3229"/>
                    </a:lnTo>
                    <a:lnTo>
                      <a:pt x="48" y="3245"/>
                    </a:lnTo>
                    <a:lnTo>
                      <a:pt x="47" y="3252"/>
                    </a:lnTo>
                    <a:lnTo>
                      <a:pt x="49" y="3260"/>
                    </a:lnTo>
                    <a:lnTo>
                      <a:pt x="65" y="3257"/>
                    </a:lnTo>
                    <a:lnTo>
                      <a:pt x="73" y="3261"/>
                    </a:lnTo>
                    <a:lnTo>
                      <a:pt x="76" y="3268"/>
                    </a:lnTo>
                    <a:lnTo>
                      <a:pt x="92" y="3266"/>
                    </a:lnTo>
                    <a:lnTo>
                      <a:pt x="101" y="3267"/>
                    </a:lnTo>
                    <a:lnTo>
                      <a:pt x="113" y="3276"/>
                    </a:lnTo>
                    <a:lnTo>
                      <a:pt x="111" y="3296"/>
                    </a:lnTo>
                    <a:lnTo>
                      <a:pt x="126" y="3288"/>
                    </a:lnTo>
                    <a:lnTo>
                      <a:pt x="133" y="3287"/>
                    </a:lnTo>
                    <a:lnTo>
                      <a:pt x="139" y="3282"/>
                    </a:lnTo>
                    <a:lnTo>
                      <a:pt x="155" y="3280"/>
                    </a:lnTo>
                    <a:lnTo>
                      <a:pt x="162" y="3282"/>
                    </a:lnTo>
                    <a:lnTo>
                      <a:pt x="170" y="3287"/>
                    </a:lnTo>
                    <a:lnTo>
                      <a:pt x="176" y="3292"/>
                    </a:lnTo>
                    <a:lnTo>
                      <a:pt x="185" y="3305"/>
                    </a:lnTo>
                    <a:lnTo>
                      <a:pt x="193" y="3306"/>
                    </a:lnTo>
                    <a:lnTo>
                      <a:pt x="194" y="3317"/>
                    </a:lnTo>
                    <a:lnTo>
                      <a:pt x="192" y="3325"/>
                    </a:lnTo>
                    <a:lnTo>
                      <a:pt x="192" y="3333"/>
                    </a:lnTo>
                    <a:lnTo>
                      <a:pt x="197" y="3341"/>
                    </a:lnTo>
                    <a:lnTo>
                      <a:pt x="199" y="3348"/>
                    </a:lnTo>
                    <a:lnTo>
                      <a:pt x="198" y="3355"/>
                    </a:lnTo>
                    <a:lnTo>
                      <a:pt x="196" y="3363"/>
                    </a:lnTo>
                    <a:lnTo>
                      <a:pt x="189" y="3368"/>
                    </a:lnTo>
                    <a:lnTo>
                      <a:pt x="187" y="3376"/>
                    </a:lnTo>
                    <a:lnTo>
                      <a:pt x="189" y="3384"/>
                    </a:lnTo>
                    <a:lnTo>
                      <a:pt x="202" y="3395"/>
                    </a:lnTo>
                    <a:lnTo>
                      <a:pt x="205" y="3411"/>
                    </a:lnTo>
                    <a:lnTo>
                      <a:pt x="216" y="3433"/>
                    </a:lnTo>
                    <a:lnTo>
                      <a:pt x="221" y="3439"/>
                    </a:lnTo>
                    <a:lnTo>
                      <a:pt x="236" y="3448"/>
                    </a:lnTo>
                    <a:lnTo>
                      <a:pt x="241" y="3454"/>
                    </a:lnTo>
                    <a:lnTo>
                      <a:pt x="242" y="3462"/>
                    </a:lnTo>
                    <a:lnTo>
                      <a:pt x="241" y="3470"/>
                    </a:lnTo>
                    <a:lnTo>
                      <a:pt x="245" y="3477"/>
                    </a:lnTo>
                    <a:lnTo>
                      <a:pt x="268" y="3475"/>
                    </a:lnTo>
                    <a:lnTo>
                      <a:pt x="274" y="3479"/>
                    </a:lnTo>
                    <a:lnTo>
                      <a:pt x="282" y="3482"/>
                    </a:lnTo>
                    <a:lnTo>
                      <a:pt x="279" y="3489"/>
                    </a:lnTo>
                    <a:lnTo>
                      <a:pt x="284" y="3495"/>
                    </a:lnTo>
                    <a:lnTo>
                      <a:pt x="294" y="3497"/>
                    </a:lnTo>
                    <a:lnTo>
                      <a:pt x="295" y="3510"/>
                    </a:lnTo>
                    <a:lnTo>
                      <a:pt x="288" y="3515"/>
                    </a:lnTo>
                    <a:lnTo>
                      <a:pt x="284" y="3522"/>
                    </a:lnTo>
                    <a:lnTo>
                      <a:pt x="272" y="3532"/>
                    </a:lnTo>
                    <a:lnTo>
                      <a:pt x="264" y="3537"/>
                    </a:lnTo>
                    <a:lnTo>
                      <a:pt x="247" y="3535"/>
                    </a:lnTo>
                    <a:lnTo>
                      <a:pt x="235" y="3524"/>
                    </a:lnTo>
                    <a:lnTo>
                      <a:pt x="228" y="3524"/>
                    </a:lnTo>
                    <a:lnTo>
                      <a:pt x="220" y="3527"/>
                    </a:lnTo>
                    <a:lnTo>
                      <a:pt x="219" y="3535"/>
                    </a:lnTo>
                    <a:lnTo>
                      <a:pt x="212" y="3538"/>
                    </a:lnTo>
                    <a:lnTo>
                      <a:pt x="213" y="3546"/>
                    </a:lnTo>
                    <a:lnTo>
                      <a:pt x="224" y="3557"/>
                    </a:lnTo>
                    <a:lnTo>
                      <a:pt x="226" y="3564"/>
                    </a:lnTo>
                    <a:lnTo>
                      <a:pt x="224" y="3573"/>
                    </a:lnTo>
                    <a:lnTo>
                      <a:pt x="229" y="3578"/>
                    </a:lnTo>
                    <a:lnTo>
                      <a:pt x="228" y="3586"/>
                    </a:lnTo>
                    <a:lnTo>
                      <a:pt x="235" y="3590"/>
                    </a:lnTo>
                    <a:lnTo>
                      <a:pt x="237" y="3597"/>
                    </a:lnTo>
                    <a:lnTo>
                      <a:pt x="236" y="3606"/>
                    </a:lnTo>
                    <a:lnTo>
                      <a:pt x="241" y="3627"/>
                    </a:lnTo>
                    <a:lnTo>
                      <a:pt x="241" y="3627"/>
                    </a:lnTo>
                    <a:lnTo>
                      <a:pt x="247" y="3633"/>
                    </a:lnTo>
                    <a:lnTo>
                      <a:pt x="255" y="3635"/>
                    </a:lnTo>
                    <a:lnTo>
                      <a:pt x="262" y="3632"/>
                    </a:lnTo>
                    <a:lnTo>
                      <a:pt x="267" y="3626"/>
                    </a:lnTo>
                    <a:lnTo>
                      <a:pt x="269" y="3617"/>
                    </a:lnTo>
                    <a:lnTo>
                      <a:pt x="277" y="3612"/>
                    </a:lnTo>
                    <a:lnTo>
                      <a:pt x="293" y="3616"/>
                    </a:lnTo>
                    <a:lnTo>
                      <a:pt x="301" y="3616"/>
                    </a:lnTo>
                    <a:lnTo>
                      <a:pt x="317" y="3611"/>
                    </a:lnTo>
                    <a:lnTo>
                      <a:pt x="333" y="3613"/>
                    </a:lnTo>
                    <a:lnTo>
                      <a:pt x="349" y="3610"/>
                    </a:lnTo>
                    <a:lnTo>
                      <a:pt x="361" y="3619"/>
                    </a:lnTo>
                    <a:lnTo>
                      <a:pt x="366" y="3627"/>
                    </a:lnTo>
                    <a:lnTo>
                      <a:pt x="366" y="3635"/>
                    </a:lnTo>
                    <a:lnTo>
                      <a:pt x="379" y="3647"/>
                    </a:lnTo>
                    <a:lnTo>
                      <a:pt x="384" y="3653"/>
                    </a:lnTo>
                    <a:lnTo>
                      <a:pt x="384" y="3662"/>
                    </a:lnTo>
                    <a:lnTo>
                      <a:pt x="375" y="3666"/>
                    </a:lnTo>
                    <a:lnTo>
                      <a:pt x="368" y="3667"/>
                    </a:lnTo>
                    <a:lnTo>
                      <a:pt x="371" y="3675"/>
                    </a:lnTo>
                    <a:lnTo>
                      <a:pt x="371" y="3682"/>
                    </a:lnTo>
                    <a:lnTo>
                      <a:pt x="375" y="3698"/>
                    </a:lnTo>
                    <a:lnTo>
                      <a:pt x="382" y="3703"/>
                    </a:lnTo>
                    <a:lnTo>
                      <a:pt x="390" y="3705"/>
                    </a:lnTo>
                    <a:lnTo>
                      <a:pt x="406" y="3710"/>
                    </a:lnTo>
                    <a:lnTo>
                      <a:pt x="413" y="3707"/>
                    </a:lnTo>
                    <a:lnTo>
                      <a:pt x="422" y="3707"/>
                    </a:lnTo>
                    <a:lnTo>
                      <a:pt x="424" y="3715"/>
                    </a:lnTo>
                    <a:lnTo>
                      <a:pt x="435" y="3726"/>
                    </a:lnTo>
                    <a:lnTo>
                      <a:pt x="442" y="3753"/>
                    </a:lnTo>
                    <a:lnTo>
                      <a:pt x="440" y="3762"/>
                    </a:lnTo>
                    <a:lnTo>
                      <a:pt x="442" y="3769"/>
                    </a:lnTo>
                    <a:lnTo>
                      <a:pt x="449" y="3774"/>
                    </a:lnTo>
                    <a:lnTo>
                      <a:pt x="456" y="3779"/>
                    </a:lnTo>
                    <a:lnTo>
                      <a:pt x="463" y="3775"/>
                    </a:lnTo>
                    <a:lnTo>
                      <a:pt x="471" y="3774"/>
                    </a:lnTo>
                    <a:lnTo>
                      <a:pt x="479" y="3775"/>
                    </a:lnTo>
                    <a:lnTo>
                      <a:pt x="490" y="3787"/>
                    </a:lnTo>
                    <a:lnTo>
                      <a:pt x="499" y="3784"/>
                    </a:lnTo>
                    <a:lnTo>
                      <a:pt x="506" y="3788"/>
                    </a:lnTo>
                    <a:lnTo>
                      <a:pt x="531" y="3780"/>
                    </a:lnTo>
                    <a:lnTo>
                      <a:pt x="546" y="3773"/>
                    </a:lnTo>
                    <a:lnTo>
                      <a:pt x="553" y="3775"/>
                    </a:lnTo>
                    <a:lnTo>
                      <a:pt x="558" y="3782"/>
                    </a:lnTo>
                    <a:lnTo>
                      <a:pt x="569" y="3804"/>
                    </a:lnTo>
                    <a:lnTo>
                      <a:pt x="580" y="3816"/>
                    </a:lnTo>
                    <a:lnTo>
                      <a:pt x="587" y="3816"/>
                    </a:lnTo>
                    <a:lnTo>
                      <a:pt x="591" y="3809"/>
                    </a:lnTo>
                    <a:lnTo>
                      <a:pt x="600" y="3809"/>
                    </a:lnTo>
                    <a:lnTo>
                      <a:pt x="605" y="3815"/>
                    </a:lnTo>
                    <a:lnTo>
                      <a:pt x="612" y="3816"/>
                    </a:lnTo>
                    <a:lnTo>
                      <a:pt x="619" y="3820"/>
                    </a:lnTo>
                    <a:lnTo>
                      <a:pt x="626" y="3826"/>
                    </a:lnTo>
                    <a:lnTo>
                      <a:pt x="642" y="3825"/>
                    </a:lnTo>
                    <a:lnTo>
                      <a:pt x="655" y="3834"/>
                    </a:lnTo>
                    <a:lnTo>
                      <a:pt x="662" y="3833"/>
                    </a:lnTo>
                    <a:lnTo>
                      <a:pt x="675" y="3844"/>
                    </a:lnTo>
                    <a:lnTo>
                      <a:pt x="683" y="3845"/>
                    </a:lnTo>
                    <a:lnTo>
                      <a:pt x="692" y="3845"/>
                    </a:lnTo>
                    <a:lnTo>
                      <a:pt x="698" y="3850"/>
                    </a:lnTo>
                    <a:lnTo>
                      <a:pt x="691" y="3854"/>
                    </a:lnTo>
                    <a:lnTo>
                      <a:pt x="699" y="3877"/>
                    </a:lnTo>
                    <a:lnTo>
                      <a:pt x="691" y="3892"/>
                    </a:lnTo>
                    <a:lnTo>
                      <a:pt x="675" y="3896"/>
                    </a:lnTo>
                    <a:lnTo>
                      <a:pt x="680" y="3902"/>
                    </a:lnTo>
                    <a:lnTo>
                      <a:pt x="688" y="3904"/>
                    </a:lnTo>
                    <a:lnTo>
                      <a:pt x="693" y="3911"/>
                    </a:lnTo>
                    <a:lnTo>
                      <a:pt x="676" y="3916"/>
                    </a:lnTo>
                    <a:lnTo>
                      <a:pt x="673" y="3922"/>
                    </a:lnTo>
                    <a:lnTo>
                      <a:pt x="672" y="3930"/>
                    </a:lnTo>
                    <a:lnTo>
                      <a:pt x="677" y="3936"/>
                    </a:lnTo>
                    <a:lnTo>
                      <a:pt x="680" y="3944"/>
                    </a:lnTo>
                    <a:lnTo>
                      <a:pt x="678" y="3952"/>
                    </a:lnTo>
                    <a:lnTo>
                      <a:pt x="686" y="3956"/>
                    </a:lnTo>
                    <a:lnTo>
                      <a:pt x="682" y="3972"/>
                    </a:lnTo>
                    <a:lnTo>
                      <a:pt x="675" y="3995"/>
                    </a:lnTo>
                    <a:lnTo>
                      <a:pt x="667" y="3999"/>
                    </a:lnTo>
                    <a:lnTo>
                      <a:pt x="653" y="3995"/>
                    </a:lnTo>
                    <a:lnTo>
                      <a:pt x="644" y="3997"/>
                    </a:lnTo>
                    <a:lnTo>
                      <a:pt x="629" y="3989"/>
                    </a:lnTo>
                    <a:lnTo>
                      <a:pt x="623" y="3994"/>
                    </a:lnTo>
                    <a:lnTo>
                      <a:pt x="614" y="4008"/>
                    </a:lnTo>
                    <a:lnTo>
                      <a:pt x="600" y="4014"/>
                    </a:lnTo>
                    <a:lnTo>
                      <a:pt x="592" y="4029"/>
                    </a:lnTo>
                    <a:lnTo>
                      <a:pt x="594" y="4037"/>
                    </a:lnTo>
                    <a:lnTo>
                      <a:pt x="594" y="4052"/>
                    </a:lnTo>
                    <a:lnTo>
                      <a:pt x="607" y="4047"/>
                    </a:lnTo>
                    <a:lnTo>
                      <a:pt x="617" y="4048"/>
                    </a:lnTo>
                    <a:lnTo>
                      <a:pt x="623" y="4043"/>
                    </a:lnTo>
                    <a:lnTo>
                      <a:pt x="638" y="4041"/>
                    </a:lnTo>
                    <a:lnTo>
                      <a:pt x="644" y="4043"/>
                    </a:lnTo>
                    <a:lnTo>
                      <a:pt x="645" y="4049"/>
                    </a:lnTo>
                    <a:lnTo>
                      <a:pt x="653" y="4051"/>
                    </a:lnTo>
                    <a:lnTo>
                      <a:pt x="655" y="4053"/>
                    </a:lnTo>
                    <a:lnTo>
                      <a:pt x="654" y="4058"/>
                    </a:lnTo>
                    <a:lnTo>
                      <a:pt x="644" y="4058"/>
                    </a:lnTo>
                    <a:lnTo>
                      <a:pt x="632" y="4063"/>
                    </a:lnTo>
                    <a:lnTo>
                      <a:pt x="616" y="4073"/>
                    </a:lnTo>
                    <a:lnTo>
                      <a:pt x="605" y="4076"/>
                    </a:lnTo>
                    <a:lnTo>
                      <a:pt x="605" y="4081"/>
                    </a:lnTo>
                    <a:lnTo>
                      <a:pt x="610" y="4086"/>
                    </a:lnTo>
                    <a:lnTo>
                      <a:pt x="605" y="4089"/>
                    </a:lnTo>
                    <a:lnTo>
                      <a:pt x="594" y="4086"/>
                    </a:lnTo>
                    <a:lnTo>
                      <a:pt x="569" y="4090"/>
                    </a:lnTo>
                    <a:lnTo>
                      <a:pt x="567" y="4100"/>
                    </a:lnTo>
                    <a:lnTo>
                      <a:pt x="575" y="4107"/>
                    </a:lnTo>
                    <a:lnTo>
                      <a:pt x="587" y="4112"/>
                    </a:lnTo>
                    <a:lnTo>
                      <a:pt x="597" y="4126"/>
                    </a:lnTo>
                    <a:lnTo>
                      <a:pt x="607" y="4135"/>
                    </a:lnTo>
                    <a:lnTo>
                      <a:pt x="605" y="4137"/>
                    </a:lnTo>
                    <a:lnTo>
                      <a:pt x="591" y="4133"/>
                    </a:lnTo>
                    <a:lnTo>
                      <a:pt x="585" y="4143"/>
                    </a:lnTo>
                    <a:lnTo>
                      <a:pt x="579" y="4143"/>
                    </a:lnTo>
                    <a:lnTo>
                      <a:pt x="567" y="4160"/>
                    </a:lnTo>
                    <a:lnTo>
                      <a:pt x="557" y="4172"/>
                    </a:lnTo>
                    <a:lnTo>
                      <a:pt x="548" y="4191"/>
                    </a:lnTo>
                    <a:lnTo>
                      <a:pt x="535" y="4192"/>
                    </a:lnTo>
                    <a:lnTo>
                      <a:pt x="519" y="4189"/>
                    </a:lnTo>
                    <a:lnTo>
                      <a:pt x="516" y="4194"/>
                    </a:lnTo>
                    <a:lnTo>
                      <a:pt x="516" y="4200"/>
                    </a:lnTo>
                    <a:lnTo>
                      <a:pt x="506" y="4205"/>
                    </a:lnTo>
                    <a:lnTo>
                      <a:pt x="519" y="4210"/>
                    </a:lnTo>
                    <a:lnTo>
                      <a:pt x="531" y="4220"/>
                    </a:lnTo>
                    <a:lnTo>
                      <a:pt x="536" y="4235"/>
                    </a:lnTo>
                    <a:lnTo>
                      <a:pt x="546" y="4246"/>
                    </a:lnTo>
                    <a:lnTo>
                      <a:pt x="556" y="4247"/>
                    </a:lnTo>
                    <a:lnTo>
                      <a:pt x="560" y="4242"/>
                    </a:lnTo>
                    <a:lnTo>
                      <a:pt x="565" y="4250"/>
                    </a:lnTo>
                    <a:lnTo>
                      <a:pt x="580" y="4262"/>
                    </a:lnTo>
                    <a:lnTo>
                      <a:pt x="623" y="4280"/>
                    </a:lnTo>
                    <a:lnTo>
                      <a:pt x="649" y="4301"/>
                    </a:lnTo>
                    <a:lnTo>
                      <a:pt x="656" y="4313"/>
                    </a:lnTo>
                    <a:lnTo>
                      <a:pt x="662" y="4321"/>
                    </a:lnTo>
                    <a:lnTo>
                      <a:pt x="671" y="4323"/>
                    </a:lnTo>
                    <a:lnTo>
                      <a:pt x="683" y="4336"/>
                    </a:lnTo>
                    <a:lnTo>
                      <a:pt x="698" y="4331"/>
                    </a:lnTo>
                    <a:lnTo>
                      <a:pt x="707" y="4329"/>
                    </a:lnTo>
                    <a:lnTo>
                      <a:pt x="714" y="4332"/>
                    </a:lnTo>
                    <a:lnTo>
                      <a:pt x="723" y="4331"/>
                    </a:lnTo>
                    <a:lnTo>
                      <a:pt x="737" y="4336"/>
                    </a:lnTo>
                    <a:lnTo>
                      <a:pt x="743" y="4342"/>
                    </a:lnTo>
                    <a:lnTo>
                      <a:pt x="759" y="4344"/>
                    </a:lnTo>
                    <a:lnTo>
                      <a:pt x="782" y="4354"/>
                    </a:lnTo>
                    <a:lnTo>
                      <a:pt x="791" y="4355"/>
                    </a:lnTo>
                    <a:lnTo>
                      <a:pt x="815" y="4353"/>
                    </a:lnTo>
                    <a:lnTo>
                      <a:pt x="831" y="4358"/>
                    </a:lnTo>
                    <a:lnTo>
                      <a:pt x="847" y="4358"/>
                    </a:lnTo>
                    <a:lnTo>
                      <a:pt x="854" y="4363"/>
                    </a:lnTo>
                    <a:lnTo>
                      <a:pt x="858" y="4368"/>
                    </a:lnTo>
                    <a:lnTo>
                      <a:pt x="896" y="4390"/>
                    </a:lnTo>
                    <a:lnTo>
                      <a:pt x="898" y="4398"/>
                    </a:lnTo>
                    <a:lnTo>
                      <a:pt x="906" y="4402"/>
                    </a:lnTo>
                    <a:lnTo>
                      <a:pt x="914" y="4399"/>
                    </a:lnTo>
                    <a:lnTo>
                      <a:pt x="920" y="4395"/>
                    </a:lnTo>
                    <a:lnTo>
                      <a:pt x="935" y="4388"/>
                    </a:lnTo>
                    <a:lnTo>
                      <a:pt x="944" y="4388"/>
                    </a:lnTo>
                    <a:lnTo>
                      <a:pt x="950" y="4393"/>
                    </a:lnTo>
                    <a:lnTo>
                      <a:pt x="957" y="4392"/>
                    </a:lnTo>
                    <a:lnTo>
                      <a:pt x="973" y="4395"/>
                    </a:lnTo>
                    <a:lnTo>
                      <a:pt x="978" y="4401"/>
                    </a:lnTo>
                    <a:lnTo>
                      <a:pt x="985" y="4404"/>
                    </a:lnTo>
                    <a:lnTo>
                      <a:pt x="993" y="4404"/>
                    </a:lnTo>
                    <a:lnTo>
                      <a:pt x="1000" y="4408"/>
                    </a:lnTo>
                    <a:lnTo>
                      <a:pt x="1004" y="4415"/>
                    </a:lnTo>
                    <a:lnTo>
                      <a:pt x="1000" y="4430"/>
                    </a:lnTo>
                    <a:lnTo>
                      <a:pt x="1012" y="4440"/>
                    </a:lnTo>
                    <a:lnTo>
                      <a:pt x="1028" y="4445"/>
                    </a:lnTo>
                    <a:lnTo>
                      <a:pt x="1035" y="4450"/>
                    </a:lnTo>
                    <a:lnTo>
                      <a:pt x="1040" y="4453"/>
                    </a:lnTo>
                    <a:lnTo>
                      <a:pt x="1048" y="4458"/>
                    </a:lnTo>
                    <a:lnTo>
                      <a:pt x="1055" y="4458"/>
                    </a:lnTo>
                    <a:lnTo>
                      <a:pt x="1067" y="4469"/>
                    </a:lnTo>
                    <a:lnTo>
                      <a:pt x="1071" y="4477"/>
                    </a:lnTo>
                    <a:lnTo>
                      <a:pt x="1079" y="4477"/>
                    </a:lnTo>
                    <a:lnTo>
                      <a:pt x="1084" y="4493"/>
                    </a:lnTo>
                    <a:lnTo>
                      <a:pt x="1087" y="4500"/>
                    </a:lnTo>
                    <a:lnTo>
                      <a:pt x="1095" y="4500"/>
                    </a:lnTo>
                    <a:lnTo>
                      <a:pt x="1111" y="4504"/>
                    </a:lnTo>
                    <a:lnTo>
                      <a:pt x="1119" y="4501"/>
                    </a:lnTo>
                    <a:lnTo>
                      <a:pt x="1124" y="4496"/>
                    </a:lnTo>
                    <a:lnTo>
                      <a:pt x="1130" y="4481"/>
                    </a:lnTo>
                    <a:lnTo>
                      <a:pt x="1138" y="4477"/>
                    </a:lnTo>
                    <a:lnTo>
                      <a:pt x="1145" y="4473"/>
                    </a:lnTo>
                    <a:lnTo>
                      <a:pt x="1148" y="4466"/>
                    </a:lnTo>
                    <a:lnTo>
                      <a:pt x="1154" y="4456"/>
                    </a:lnTo>
                    <a:lnTo>
                      <a:pt x="1144" y="4451"/>
                    </a:lnTo>
                    <a:lnTo>
                      <a:pt x="1132" y="4423"/>
                    </a:lnTo>
                    <a:lnTo>
                      <a:pt x="1113" y="4391"/>
                    </a:lnTo>
                    <a:lnTo>
                      <a:pt x="1105" y="4380"/>
                    </a:lnTo>
                    <a:lnTo>
                      <a:pt x="1101" y="4366"/>
                    </a:lnTo>
                    <a:lnTo>
                      <a:pt x="1101" y="4344"/>
                    </a:lnTo>
                    <a:lnTo>
                      <a:pt x="1108" y="4317"/>
                    </a:lnTo>
                    <a:lnTo>
                      <a:pt x="1106" y="4305"/>
                    </a:lnTo>
                    <a:lnTo>
                      <a:pt x="1097" y="4326"/>
                    </a:lnTo>
                    <a:lnTo>
                      <a:pt x="1094" y="4320"/>
                    </a:lnTo>
                    <a:lnTo>
                      <a:pt x="1091" y="4302"/>
                    </a:lnTo>
                    <a:lnTo>
                      <a:pt x="1081" y="4285"/>
                    </a:lnTo>
                    <a:lnTo>
                      <a:pt x="1069" y="4268"/>
                    </a:lnTo>
                    <a:lnTo>
                      <a:pt x="1059" y="4268"/>
                    </a:lnTo>
                    <a:lnTo>
                      <a:pt x="1054" y="4253"/>
                    </a:lnTo>
                    <a:lnTo>
                      <a:pt x="1063" y="4240"/>
                    </a:lnTo>
                    <a:lnTo>
                      <a:pt x="1064" y="4229"/>
                    </a:lnTo>
                    <a:lnTo>
                      <a:pt x="1071" y="4218"/>
                    </a:lnTo>
                    <a:lnTo>
                      <a:pt x="1075" y="4218"/>
                    </a:lnTo>
                    <a:lnTo>
                      <a:pt x="1076" y="4215"/>
                    </a:lnTo>
                    <a:lnTo>
                      <a:pt x="1079" y="4207"/>
                    </a:lnTo>
                    <a:lnTo>
                      <a:pt x="1089" y="4198"/>
                    </a:lnTo>
                    <a:lnTo>
                      <a:pt x="1095" y="4162"/>
                    </a:lnTo>
                    <a:lnTo>
                      <a:pt x="1102" y="4165"/>
                    </a:lnTo>
                    <a:lnTo>
                      <a:pt x="1106" y="4144"/>
                    </a:lnTo>
                    <a:lnTo>
                      <a:pt x="1107" y="4133"/>
                    </a:lnTo>
                    <a:lnTo>
                      <a:pt x="1098" y="4117"/>
                    </a:lnTo>
                    <a:lnTo>
                      <a:pt x="1110" y="4121"/>
                    </a:lnTo>
                    <a:lnTo>
                      <a:pt x="1121" y="4121"/>
                    </a:lnTo>
                    <a:lnTo>
                      <a:pt x="1119" y="4128"/>
                    </a:lnTo>
                    <a:lnTo>
                      <a:pt x="1126" y="4139"/>
                    </a:lnTo>
                    <a:lnTo>
                      <a:pt x="1130" y="4154"/>
                    </a:lnTo>
                    <a:lnTo>
                      <a:pt x="1138" y="4154"/>
                    </a:lnTo>
                    <a:lnTo>
                      <a:pt x="1143" y="4151"/>
                    </a:lnTo>
                    <a:lnTo>
                      <a:pt x="1148" y="4151"/>
                    </a:lnTo>
                    <a:lnTo>
                      <a:pt x="1160" y="4123"/>
                    </a:lnTo>
                    <a:lnTo>
                      <a:pt x="1166" y="4119"/>
                    </a:lnTo>
                    <a:lnTo>
                      <a:pt x="1159" y="4117"/>
                    </a:lnTo>
                    <a:lnTo>
                      <a:pt x="1155" y="4111"/>
                    </a:lnTo>
                    <a:lnTo>
                      <a:pt x="1149" y="4107"/>
                    </a:lnTo>
                    <a:lnTo>
                      <a:pt x="1140" y="4107"/>
                    </a:lnTo>
                    <a:lnTo>
                      <a:pt x="1133" y="4105"/>
                    </a:lnTo>
                    <a:lnTo>
                      <a:pt x="1130" y="4099"/>
                    </a:lnTo>
                    <a:lnTo>
                      <a:pt x="1137" y="4091"/>
                    </a:lnTo>
                    <a:lnTo>
                      <a:pt x="1138" y="4084"/>
                    </a:lnTo>
                    <a:lnTo>
                      <a:pt x="1145" y="4081"/>
                    </a:lnTo>
                    <a:lnTo>
                      <a:pt x="1154" y="4087"/>
                    </a:lnTo>
                    <a:lnTo>
                      <a:pt x="1166" y="4084"/>
                    </a:lnTo>
                    <a:lnTo>
                      <a:pt x="1157" y="4027"/>
                    </a:lnTo>
                    <a:lnTo>
                      <a:pt x="1150" y="4025"/>
                    </a:lnTo>
                    <a:lnTo>
                      <a:pt x="1145" y="4019"/>
                    </a:lnTo>
                    <a:lnTo>
                      <a:pt x="1143" y="4010"/>
                    </a:lnTo>
                    <a:lnTo>
                      <a:pt x="1139" y="4004"/>
                    </a:lnTo>
                    <a:lnTo>
                      <a:pt x="1133" y="3998"/>
                    </a:lnTo>
                    <a:lnTo>
                      <a:pt x="1126" y="3998"/>
                    </a:lnTo>
                    <a:lnTo>
                      <a:pt x="1108" y="4000"/>
                    </a:lnTo>
                    <a:lnTo>
                      <a:pt x="1095" y="3997"/>
                    </a:lnTo>
                    <a:lnTo>
                      <a:pt x="1094" y="4005"/>
                    </a:lnTo>
                    <a:lnTo>
                      <a:pt x="1081" y="3993"/>
                    </a:lnTo>
                    <a:lnTo>
                      <a:pt x="1081" y="3986"/>
                    </a:lnTo>
                    <a:lnTo>
                      <a:pt x="1076" y="3978"/>
                    </a:lnTo>
                    <a:lnTo>
                      <a:pt x="1081" y="3971"/>
                    </a:lnTo>
                    <a:lnTo>
                      <a:pt x="1076" y="3965"/>
                    </a:lnTo>
                    <a:lnTo>
                      <a:pt x="1076" y="3957"/>
                    </a:lnTo>
                    <a:lnTo>
                      <a:pt x="1047" y="3947"/>
                    </a:lnTo>
                    <a:lnTo>
                      <a:pt x="1058" y="3903"/>
                    </a:lnTo>
                    <a:lnTo>
                      <a:pt x="1071" y="3896"/>
                    </a:lnTo>
                    <a:lnTo>
                      <a:pt x="1076" y="3888"/>
                    </a:lnTo>
                    <a:lnTo>
                      <a:pt x="1074" y="3881"/>
                    </a:lnTo>
                    <a:lnTo>
                      <a:pt x="1063" y="3870"/>
                    </a:lnTo>
                    <a:lnTo>
                      <a:pt x="1073" y="3825"/>
                    </a:lnTo>
                    <a:lnTo>
                      <a:pt x="1086" y="3816"/>
                    </a:lnTo>
                    <a:lnTo>
                      <a:pt x="1091" y="3810"/>
                    </a:lnTo>
                    <a:lnTo>
                      <a:pt x="1090" y="3801"/>
                    </a:lnTo>
                    <a:lnTo>
                      <a:pt x="1092" y="3794"/>
                    </a:lnTo>
                    <a:lnTo>
                      <a:pt x="1092" y="3787"/>
                    </a:lnTo>
                    <a:lnTo>
                      <a:pt x="1096" y="3778"/>
                    </a:lnTo>
                    <a:lnTo>
                      <a:pt x="1101" y="3772"/>
                    </a:lnTo>
                    <a:lnTo>
                      <a:pt x="1107" y="3777"/>
                    </a:lnTo>
                    <a:lnTo>
                      <a:pt x="1111" y="3784"/>
                    </a:lnTo>
                    <a:lnTo>
                      <a:pt x="1123" y="3794"/>
                    </a:lnTo>
                    <a:lnTo>
                      <a:pt x="1140" y="3831"/>
                    </a:lnTo>
                    <a:lnTo>
                      <a:pt x="1149" y="3833"/>
                    </a:lnTo>
                    <a:lnTo>
                      <a:pt x="1175" y="3816"/>
                    </a:lnTo>
                    <a:lnTo>
                      <a:pt x="1172" y="3807"/>
                    </a:lnTo>
                    <a:lnTo>
                      <a:pt x="1169" y="3800"/>
                    </a:lnTo>
                    <a:lnTo>
                      <a:pt x="1165" y="3775"/>
                    </a:lnTo>
                    <a:lnTo>
                      <a:pt x="1157" y="3762"/>
                    </a:lnTo>
                    <a:lnTo>
                      <a:pt x="1166" y="3763"/>
                    </a:lnTo>
                    <a:lnTo>
                      <a:pt x="1173" y="3760"/>
                    </a:lnTo>
                    <a:lnTo>
                      <a:pt x="1193" y="3746"/>
                    </a:lnTo>
                    <a:lnTo>
                      <a:pt x="1200" y="3742"/>
                    </a:lnTo>
                    <a:lnTo>
                      <a:pt x="1205" y="3736"/>
                    </a:lnTo>
                    <a:lnTo>
                      <a:pt x="1205" y="3728"/>
                    </a:lnTo>
                    <a:lnTo>
                      <a:pt x="1205" y="3719"/>
                    </a:lnTo>
                    <a:lnTo>
                      <a:pt x="1213" y="3718"/>
                    </a:lnTo>
                    <a:lnTo>
                      <a:pt x="1221" y="3719"/>
                    </a:lnTo>
                    <a:lnTo>
                      <a:pt x="1229" y="3715"/>
                    </a:lnTo>
                    <a:lnTo>
                      <a:pt x="1234" y="3709"/>
                    </a:lnTo>
                    <a:lnTo>
                      <a:pt x="1241" y="3705"/>
                    </a:lnTo>
                    <a:lnTo>
                      <a:pt x="1248" y="3703"/>
                    </a:lnTo>
                    <a:lnTo>
                      <a:pt x="1253" y="3697"/>
                    </a:lnTo>
                    <a:lnTo>
                      <a:pt x="1261" y="3692"/>
                    </a:lnTo>
                    <a:lnTo>
                      <a:pt x="1266" y="3686"/>
                    </a:lnTo>
                    <a:lnTo>
                      <a:pt x="1267" y="3678"/>
                    </a:lnTo>
                    <a:lnTo>
                      <a:pt x="1274" y="3672"/>
                    </a:lnTo>
                    <a:lnTo>
                      <a:pt x="1289" y="3669"/>
                    </a:lnTo>
                    <a:lnTo>
                      <a:pt x="1305" y="3669"/>
                    </a:lnTo>
                    <a:lnTo>
                      <a:pt x="1306" y="3677"/>
                    </a:lnTo>
                    <a:lnTo>
                      <a:pt x="1310" y="3685"/>
                    </a:lnTo>
                    <a:lnTo>
                      <a:pt x="1326" y="3681"/>
                    </a:lnTo>
                    <a:lnTo>
                      <a:pt x="1331" y="3687"/>
                    </a:lnTo>
                    <a:lnTo>
                      <a:pt x="1336" y="3680"/>
                    </a:lnTo>
                    <a:lnTo>
                      <a:pt x="1338" y="3671"/>
                    </a:lnTo>
                    <a:lnTo>
                      <a:pt x="1343" y="3665"/>
                    </a:lnTo>
                    <a:lnTo>
                      <a:pt x="1350" y="3665"/>
                    </a:lnTo>
                    <a:lnTo>
                      <a:pt x="1358" y="3662"/>
                    </a:lnTo>
                    <a:lnTo>
                      <a:pt x="1366" y="3662"/>
                    </a:lnTo>
                    <a:lnTo>
                      <a:pt x="1371" y="3678"/>
                    </a:lnTo>
                    <a:lnTo>
                      <a:pt x="1376" y="3685"/>
                    </a:lnTo>
                    <a:lnTo>
                      <a:pt x="1385" y="3681"/>
                    </a:lnTo>
                    <a:lnTo>
                      <a:pt x="1392" y="3681"/>
                    </a:lnTo>
                    <a:lnTo>
                      <a:pt x="1399" y="3683"/>
                    </a:lnTo>
                    <a:lnTo>
                      <a:pt x="1415" y="3680"/>
                    </a:lnTo>
                    <a:lnTo>
                      <a:pt x="1423" y="3681"/>
                    </a:lnTo>
                    <a:lnTo>
                      <a:pt x="1430" y="3685"/>
                    </a:lnTo>
                    <a:lnTo>
                      <a:pt x="1436" y="3691"/>
                    </a:lnTo>
                    <a:lnTo>
                      <a:pt x="1442" y="3705"/>
                    </a:lnTo>
                    <a:lnTo>
                      <a:pt x="1463" y="3718"/>
                    </a:lnTo>
                    <a:lnTo>
                      <a:pt x="1468" y="3724"/>
                    </a:lnTo>
                    <a:lnTo>
                      <a:pt x="1471" y="3732"/>
                    </a:lnTo>
                    <a:lnTo>
                      <a:pt x="1482" y="3745"/>
                    </a:lnTo>
                    <a:lnTo>
                      <a:pt x="1481" y="3752"/>
                    </a:lnTo>
                    <a:lnTo>
                      <a:pt x="1482" y="3761"/>
                    </a:lnTo>
                    <a:lnTo>
                      <a:pt x="1487" y="3767"/>
                    </a:lnTo>
                    <a:lnTo>
                      <a:pt x="1494" y="3764"/>
                    </a:lnTo>
                    <a:lnTo>
                      <a:pt x="1494" y="3757"/>
                    </a:lnTo>
                    <a:lnTo>
                      <a:pt x="1493" y="3748"/>
                    </a:lnTo>
                    <a:lnTo>
                      <a:pt x="1494" y="3741"/>
                    </a:lnTo>
                    <a:lnTo>
                      <a:pt x="1489" y="3734"/>
                    </a:lnTo>
                    <a:lnTo>
                      <a:pt x="1494" y="3728"/>
                    </a:lnTo>
                    <a:lnTo>
                      <a:pt x="1503" y="3726"/>
                    </a:lnTo>
                    <a:lnTo>
                      <a:pt x="1505" y="3734"/>
                    </a:lnTo>
                    <a:lnTo>
                      <a:pt x="1511" y="3739"/>
                    </a:lnTo>
                    <a:lnTo>
                      <a:pt x="1514" y="3747"/>
                    </a:lnTo>
                    <a:lnTo>
                      <a:pt x="1520" y="3752"/>
                    </a:lnTo>
                    <a:lnTo>
                      <a:pt x="1536" y="3757"/>
                    </a:lnTo>
                    <a:lnTo>
                      <a:pt x="1549" y="3766"/>
                    </a:lnTo>
                    <a:lnTo>
                      <a:pt x="1558" y="3763"/>
                    </a:lnTo>
                    <a:lnTo>
                      <a:pt x="1578" y="3750"/>
                    </a:lnTo>
                    <a:lnTo>
                      <a:pt x="1578" y="3741"/>
                    </a:lnTo>
                    <a:lnTo>
                      <a:pt x="1584" y="3737"/>
                    </a:lnTo>
                    <a:lnTo>
                      <a:pt x="1590" y="3732"/>
                    </a:lnTo>
                    <a:lnTo>
                      <a:pt x="1598" y="3731"/>
                    </a:lnTo>
                    <a:lnTo>
                      <a:pt x="1606" y="3734"/>
                    </a:lnTo>
                    <a:lnTo>
                      <a:pt x="1606" y="3725"/>
                    </a:lnTo>
                    <a:lnTo>
                      <a:pt x="1614" y="3725"/>
                    </a:lnTo>
                    <a:lnTo>
                      <a:pt x="1622" y="3728"/>
                    </a:lnTo>
                    <a:lnTo>
                      <a:pt x="1629" y="3723"/>
                    </a:lnTo>
                    <a:lnTo>
                      <a:pt x="1637" y="3728"/>
                    </a:lnTo>
                    <a:lnTo>
                      <a:pt x="1648" y="3739"/>
                    </a:lnTo>
                    <a:lnTo>
                      <a:pt x="1662" y="3730"/>
                    </a:lnTo>
                    <a:lnTo>
                      <a:pt x="1666" y="3723"/>
                    </a:lnTo>
                    <a:lnTo>
                      <a:pt x="1682" y="3723"/>
                    </a:lnTo>
                    <a:lnTo>
                      <a:pt x="1689" y="3719"/>
                    </a:lnTo>
                    <a:lnTo>
                      <a:pt x="1704" y="3725"/>
                    </a:lnTo>
                    <a:lnTo>
                      <a:pt x="1709" y="3731"/>
                    </a:lnTo>
                    <a:lnTo>
                      <a:pt x="1710" y="3747"/>
                    </a:lnTo>
                    <a:lnTo>
                      <a:pt x="1716" y="3753"/>
                    </a:lnTo>
                    <a:lnTo>
                      <a:pt x="1721" y="3760"/>
                    </a:lnTo>
                    <a:lnTo>
                      <a:pt x="1737" y="3757"/>
                    </a:lnTo>
                    <a:lnTo>
                      <a:pt x="1752" y="3761"/>
                    </a:lnTo>
                    <a:lnTo>
                      <a:pt x="1752" y="3761"/>
                    </a:lnTo>
                    <a:lnTo>
                      <a:pt x="1754" y="3772"/>
                    </a:lnTo>
                    <a:lnTo>
                      <a:pt x="1772" y="3771"/>
                    </a:lnTo>
                    <a:lnTo>
                      <a:pt x="1778" y="3766"/>
                    </a:lnTo>
                    <a:lnTo>
                      <a:pt x="1785" y="3751"/>
                    </a:lnTo>
                    <a:lnTo>
                      <a:pt x="1790" y="3745"/>
                    </a:lnTo>
                    <a:lnTo>
                      <a:pt x="1796" y="3747"/>
                    </a:lnTo>
                    <a:lnTo>
                      <a:pt x="1807" y="3760"/>
                    </a:lnTo>
                    <a:lnTo>
                      <a:pt x="1824" y="3761"/>
                    </a:lnTo>
                    <a:lnTo>
                      <a:pt x="1839" y="3757"/>
                    </a:lnTo>
                    <a:lnTo>
                      <a:pt x="1847" y="3752"/>
                    </a:lnTo>
                    <a:lnTo>
                      <a:pt x="1863" y="3747"/>
                    </a:lnTo>
                    <a:lnTo>
                      <a:pt x="1874" y="3709"/>
                    </a:lnTo>
                    <a:lnTo>
                      <a:pt x="1877" y="3702"/>
                    </a:lnTo>
                    <a:lnTo>
                      <a:pt x="1872" y="3696"/>
                    </a:lnTo>
                    <a:lnTo>
                      <a:pt x="1870" y="3692"/>
                    </a:lnTo>
                    <a:lnTo>
                      <a:pt x="1856" y="3691"/>
                    </a:lnTo>
                    <a:lnTo>
                      <a:pt x="1840" y="3689"/>
                    </a:lnTo>
                    <a:lnTo>
                      <a:pt x="1834" y="3682"/>
                    </a:lnTo>
                    <a:lnTo>
                      <a:pt x="1831" y="3677"/>
                    </a:lnTo>
                    <a:lnTo>
                      <a:pt x="1813" y="3674"/>
                    </a:lnTo>
                    <a:lnTo>
                      <a:pt x="1806" y="3671"/>
                    </a:lnTo>
                    <a:lnTo>
                      <a:pt x="1807" y="3662"/>
                    </a:lnTo>
                    <a:lnTo>
                      <a:pt x="1802" y="3655"/>
                    </a:lnTo>
                    <a:lnTo>
                      <a:pt x="1786" y="3653"/>
                    </a:lnTo>
                    <a:lnTo>
                      <a:pt x="1788" y="3644"/>
                    </a:lnTo>
                    <a:lnTo>
                      <a:pt x="1795" y="3642"/>
                    </a:lnTo>
                    <a:lnTo>
                      <a:pt x="1807" y="3632"/>
                    </a:lnTo>
                    <a:lnTo>
                      <a:pt x="1823" y="3626"/>
                    </a:lnTo>
                    <a:lnTo>
                      <a:pt x="1837" y="3617"/>
                    </a:lnTo>
                    <a:lnTo>
                      <a:pt x="1840" y="3611"/>
                    </a:lnTo>
                    <a:lnTo>
                      <a:pt x="1842" y="3602"/>
                    </a:lnTo>
                    <a:lnTo>
                      <a:pt x="1823" y="3575"/>
                    </a:lnTo>
                    <a:lnTo>
                      <a:pt x="1831" y="3572"/>
                    </a:lnTo>
                    <a:lnTo>
                      <a:pt x="1838" y="3565"/>
                    </a:lnTo>
                    <a:lnTo>
                      <a:pt x="1839" y="3558"/>
                    </a:lnTo>
                    <a:lnTo>
                      <a:pt x="1845" y="3553"/>
                    </a:lnTo>
                    <a:lnTo>
                      <a:pt x="1854" y="3552"/>
                    </a:lnTo>
                    <a:lnTo>
                      <a:pt x="1863" y="3553"/>
                    </a:lnTo>
                    <a:lnTo>
                      <a:pt x="1870" y="3552"/>
                    </a:lnTo>
                    <a:lnTo>
                      <a:pt x="1877" y="3554"/>
                    </a:lnTo>
                    <a:lnTo>
                      <a:pt x="1893" y="3554"/>
                    </a:lnTo>
                    <a:lnTo>
                      <a:pt x="1902" y="3551"/>
                    </a:lnTo>
                    <a:lnTo>
                      <a:pt x="1904" y="3543"/>
                    </a:lnTo>
                    <a:lnTo>
                      <a:pt x="1901" y="3537"/>
                    </a:lnTo>
                    <a:lnTo>
                      <a:pt x="1886" y="3529"/>
                    </a:lnTo>
                    <a:lnTo>
                      <a:pt x="1854" y="3524"/>
                    </a:lnTo>
                    <a:lnTo>
                      <a:pt x="1850" y="3518"/>
                    </a:lnTo>
                    <a:lnTo>
                      <a:pt x="1852" y="3509"/>
                    </a:lnTo>
                    <a:lnTo>
                      <a:pt x="1859" y="3509"/>
                    </a:lnTo>
                    <a:lnTo>
                      <a:pt x="1866" y="3506"/>
                    </a:lnTo>
                    <a:lnTo>
                      <a:pt x="1871" y="3499"/>
                    </a:lnTo>
                    <a:lnTo>
                      <a:pt x="1865" y="3494"/>
                    </a:lnTo>
                    <a:lnTo>
                      <a:pt x="1858" y="3498"/>
                    </a:lnTo>
                    <a:lnTo>
                      <a:pt x="1842" y="3498"/>
                    </a:lnTo>
                    <a:lnTo>
                      <a:pt x="1842" y="3489"/>
                    </a:lnTo>
                    <a:lnTo>
                      <a:pt x="1844" y="3482"/>
                    </a:lnTo>
                    <a:lnTo>
                      <a:pt x="1849" y="3476"/>
                    </a:lnTo>
                    <a:lnTo>
                      <a:pt x="1838" y="3463"/>
                    </a:lnTo>
                    <a:lnTo>
                      <a:pt x="1854" y="3463"/>
                    </a:lnTo>
                    <a:lnTo>
                      <a:pt x="1859" y="3457"/>
                    </a:lnTo>
                    <a:lnTo>
                      <a:pt x="1867" y="3457"/>
                    </a:lnTo>
                    <a:lnTo>
                      <a:pt x="1872" y="3463"/>
                    </a:lnTo>
                    <a:lnTo>
                      <a:pt x="1880" y="3462"/>
                    </a:lnTo>
                    <a:lnTo>
                      <a:pt x="1888" y="3463"/>
                    </a:lnTo>
                    <a:lnTo>
                      <a:pt x="1896" y="3461"/>
                    </a:lnTo>
                    <a:lnTo>
                      <a:pt x="1920" y="3461"/>
                    </a:lnTo>
                    <a:lnTo>
                      <a:pt x="1925" y="3468"/>
                    </a:lnTo>
                    <a:lnTo>
                      <a:pt x="1935" y="3456"/>
                    </a:lnTo>
                    <a:lnTo>
                      <a:pt x="1942" y="3452"/>
                    </a:lnTo>
                    <a:lnTo>
                      <a:pt x="1958" y="3454"/>
                    </a:lnTo>
                    <a:lnTo>
                      <a:pt x="1966" y="3449"/>
                    </a:lnTo>
                    <a:lnTo>
                      <a:pt x="1973" y="3446"/>
                    </a:lnTo>
                    <a:lnTo>
                      <a:pt x="1987" y="3436"/>
                    </a:lnTo>
                    <a:lnTo>
                      <a:pt x="1994" y="3439"/>
                    </a:lnTo>
                    <a:lnTo>
                      <a:pt x="2000" y="3444"/>
                    </a:lnTo>
                    <a:lnTo>
                      <a:pt x="2008" y="3444"/>
                    </a:lnTo>
                    <a:lnTo>
                      <a:pt x="2010" y="3436"/>
                    </a:lnTo>
                    <a:lnTo>
                      <a:pt x="2027" y="3432"/>
                    </a:lnTo>
                    <a:lnTo>
                      <a:pt x="2033" y="3428"/>
                    </a:lnTo>
                    <a:lnTo>
                      <a:pt x="2042" y="3427"/>
                    </a:lnTo>
                    <a:lnTo>
                      <a:pt x="2049" y="3424"/>
                    </a:lnTo>
                    <a:lnTo>
                      <a:pt x="2057" y="3424"/>
                    </a:lnTo>
                    <a:lnTo>
                      <a:pt x="2064" y="3427"/>
                    </a:lnTo>
                    <a:lnTo>
                      <a:pt x="2069" y="3419"/>
                    </a:lnTo>
                    <a:lnTo>
                      <a:pt x="2070" y="3412"/>
                    </a:lnTo>
                    <a:lnTo>
                      <a:pt x="2074" y="3403"/>
                    </a:lnTo>
                    <a:lnTo>
                      <a:pt x="2081" y="3400"/>
                    </a:lnTo>
                    <a:lnTo>
                      <a:pt x="2089" y="3398"/>
                    </a:lnTo>
                    <a:lnTo>
                      <a:pt x="2096" y="3402"/>
                    </a:lnTo>
                    <a:lnTo>
                      <a:pt x="2114" y="3396"/>
                    </a:lnTo>
                    <a:lnTo>
                      <a:pt x="2114" y="3397"/>
                    </a:lnTo>
                    <a:lnTo>
                      <a:pt x="2151" y="3387"/>
                    </a:lnTo>
                    <a:lnTo>
                      <a:pt x="2183" y="3384"/>
                    </a:lnTo>
                    <a:lnTo>
                      <a:pt x="2211" y="3375"/>
                    </a:lnTo>
                    <a:lnTo>
                      <a:pt x="2218" y="3369"/>
                    </a:lnTo>
                    <a:lnTo>
                      <a:pt x="2226" y="3370"/>
                    </a:lnTo>
                    <a:lnTo>
                      <a:pt x="2234" y="3368"/>
                    </a:lnTo>
                    <a:lnTo>
                      <a:pt x="2238" y="3362"/>
                    </a:lnTo>
                    <a:lnTo>
                      <a:pt x="2238" y="3353"/>
                    </a:lnTo>
                    <a:lnTo>
                      <a:pt x="2238" y="3346"/>
                    </a:lnTo>
                    <a:lnTo>
                      <a:pt x="2247" y="3347"/>
                    </a:lnTo>
                    <a:lnTo>
                      <a:pt x="2254" y="3344"/>
                    </a:lnTo>
                    <a:lnTo>
                      <a:pt x="2259" y="3338"/>
                    </a:lnTo>
                    <a:lnTo>
                      <a:pt x="2265" y="3333"/>
                    </a:lnTo>
                    <a:lnTo>
                      <a:pt x="2274" y="3333"/>
                    </a:lnTo>
                    <a:lnTo>
                      <a:pt x="2279" y="3326"/>
                    </a:lnTo>
                    <a:lnTo>
                      <a:pt x="2286" y="3326"/>
                    </a:lnTo>
                    <a:lnTo>
                      <a:pt x="2293" y="3332"/>
                    </a:lnTo>
                    <a:lnTo>
                      <a:pt x="2300" y="3330"/>
                    </a:lnTo>
                    <a:lnTo>
                      <a:pt x="2307" y="3333"/>
                    </a:lnTo>
                    <a:lnTo>
                      <a:pt x="2316" y="3331"/>
                    </a:lnTo>
                    <a:lnTo>
                      <a:pt x="2323" y="3335"/>
                    </a:lnTo>
                    <a:lnTo>
                      <a:pt x="2328" y="3341"/>
                    </a:lnTo>
                    <a:lnTo>
                      <a:pt x="2342" y="3349"/>
                    </a:lnTo>
                    <a:lnTo>
                      <a:pt x="2349" y="3346"/>
                    </a:lnTo>
                    <a:lnTo>
                      <a:pt x="2355" y="3341"/>
                    </a:lnTo>
                    <a:lnTo>
                      <a:pt x="2371" y="3338"/>
                    </a:lnTo>
                    <a:lnTo>
                      <a:pt x="2379" y="3341"/>
                    </a:lnTo>
                    <a:lnTo>
                      <a:pt x="2385" y="3347"/>
                    </a:lnTo>
                    <a:lnTo>
                      <a:pt x="2388" y="3354"/>
                    </a:lnTo>
                    <a:lnTo>
                      <a:pt x="2390" y="3370"/>
                    </a:lnTo>
                    <a:lnTo>
                      <a:pt x="2388" y="3379"/>
                    </a:lnTo>
                    <a:lnTo>
                      <a:pt x="2391" y="3386"/>
                    </a:lnTo>
                    <a:lnTo>
                      <a:pt x="2403" y="3397"/>
                    </a:lnTo>
                    <a:lnTo>
                      <a:pt x="2399" y="3403"/>
                    </a:lnTo>
                    <a:lnTo>
                      <a:pt x="2401" y="3420"/>
                    </a:lnTo>
                    <a:lnTo>
                      <a:pt x="2396" y="3427"/>
                    </a:lnTo>
                    <a:lnTo>
                      <a:pt x="2391" y="3433"/>
                    </a:lnTo>
                    <a:lnTo>
                      <a:pt x="2394" y="3440"/>
                    </a:lnTo>
                    <a:lnTo>
                      <a:pt x="2397" y="3448"/>
                    </a:lnTo>
                    <a:lnTo>
                      <a:pt x="2413" y="3444"/>
                    </a:lnTo>
                    <a:lnTo>
                      <a:pt x="2420" y="3449"/>
                    </a:lnTo>
                    <a:lnTo>
                      <a:pt x="2428" y="3448"/>
                    </a:lnTo>
                    <a:lnTo>
                      <a:pt x="2431" y="3439"/>
                    </a:lnTo>
                    <a:lnTo>
                      <a:pt x="2439" y="3439"/>
                    </a:lnTo>
                    <a:lnTo>
                      <a:pt x="2446" y="3441"/>
                    </a:lnTo>
                    <a:lnTo>
                      <a:pt x="2449" y="3433"/>
                    </a:lnTo>
                    <a:lnTo>
                      <a:pt x="2449" y="3425"/>
                    </a:lnTo>
                    <a:lnTo>
                      <a:pt x="2456" y="3427"/>
                    </a:lnTo>
                    <a:lnTo>
                      <a:pt x="2460" y="3434"/>
                    </a:lnTo>
                    <a:lnTo>
                      <a:pt x="2462" y="3443"/>
                    </a:lnTo>
                    <a:lnTo>
                      <a:pt x="2467" y="3448"/>
                    </a:lnTo>
                    <a:lnTo>
                      <a:pt x="2465" y="3455"/>
                    </a:lnTo>
                    <a:lnTo>
                      <a:pt x="2463" y="3463"/>
                    </a:lnTo>
                    <a:lnTo>
                      <a:pt x="2479" y="3465"/>
                    </a:lnTo>
                    <a:lnTo>
                      <a:pt x="2477" y="3457"/>
                    </a:lnTo>
                    <a:lnTo>
                      <a:pt x="2472" y="3451"/>
                    </a:lnTo>
                    <a:lnTo>
                      <a:pt x="2479" y="3448"/>
                    </a:lnTo>
                    <a:lnTo>
                      <a:pt x="2495" y="3451"/>
                    </a:lnTo>
                    <a:lnTo>
                      <a:pt x="2503" y="3456"/>
                    </a:lnTo>
                    <a:lnTo>
                      <a:pt x="2508" y="3462"/>
                    </a:lnTo>
                    <a:lnTo>
                      <a:pt x="2516" y="3466"/>
                    </a:lnTo>
                    <a:lnTo>
                      <a:pt x="2523" y="3466"/>
                    </a:lnTo>
                    <a:lnTo>
                      <a:pt x="2527" y="3459"/>
                    </a:lnTo>
                    <a:lnTo>
                      <a:pt x="2535" y="3455"/>
                    </a:lnTo>
                    <a:lnTo>
                      <a:pt x="2537" y="3463"/>
                    </a:lnTo>
                    <a:lnTo>
                      <a:pt x="2537" y="3471"/>
                    </a:lnTo>
                    <a:lnTo>
                      <a:pt x="2528" y="3473"/>
                    </a:lnTo>
                    <a:lnTo>
                      <a:pt x="2522" y="3478"/>
                    </a:lnTo>
                    <a:lnTo>
                      <a:pt x="2517" y="3486"/>
                    </a:lnTo>
                    <a:lnTo>
                      <a:pt x="2515" y="3493"/>
                    </a:lnTo>
                    <a:lnTo>
                      <a:pt x="2516" y="3502"/>
                    </a:lnTo>
                    <a:lnTo>
                      <a:pt x="2521" y="3508"/>
                    </a:lnTo>
                    <a:lnTo>
                      <a:pt x="2528" y="3508"/>
                    </a:lnTo>
                    <a:lnTo>
                      <a:pt x="2533" y="3502"/>
                    </a:lnTo>
                    <a:lnTo>
                      <a:pt x="2548" y="3495"/>
                    </a:lnTo>
                    <a:lnTo>
                      <a:pt x="2555" y="3498"/>
                    </a:lnTo>
                    <a:lnTo>
                      <a:pt x="2564" y="3498"/>
                    </a:lnTo>
                    <a:lnTo>
                      <a:pt x="2570" y="3503"/>
                    </a:lnTo>
                    <a:lnTo>
                      <a:pt x="2578" y="3503"/>
                    </a:lnTo>
                    <a:lnTo>
                      <a:pt x="2575" y="3495"/>
                    </a:lnTo>
                    <a:lnTo>
                      <a:pt x="2580" y="3489"/>
                    </a:lnTo>
                    <a:lnTo>
                      <a:pt x="2589" y="3488"/>
                    </a:lnTo>
                    <a:lnTo>
                      <a:pt x="2598" y="3477"/>
                    </a:lnTo>
                    <a:lnTo>
                      <a:pt x="2614" y="3475"/>
                    </a:lnTo>
                    <a:lnTo>
                      <a:pt x="2627" y="3463"/>
                    </a:lnTo>
                    <a:lnTo>
                      <a:pt x="2633" y="3449"/>
                    </a:lnTo>
                    <a:lnTo>
                      <a:pt x="2639" y="3444"/>
                    </a:lnTo>
                    <a:lnTo>
                      <a:pt x="2648" y="3445"/>
                    </a:lnTo>
                    <a:lnTo>
                      <a:pt x="2664" y="3441"/>
                    </a:lnTo>
                    <a:lnTo>
                      <a:pt x="2671" y="3439"/>
                    </a:lnTo>
                    <a:lnTo>
                      <a:pt x="2675" y="3432"/>
                    </a:lnTo>
                    <a:lnTo>
                      <a:pt x="2691" y="3430"/>
                    </a:lnTo>
                    <a:lnTo>
                      <a:pt x="2704" y="3422"/>
                    </a:lnTo>
                    <a:lnTo>
                      <a:pt x="2708" y="3429"/>
                    </a:lnTo>
                    <a:lnTo>
                      <a:pt x="2709" y="3436"/>
                    </a:lnTo>
                    <a:lnTo>
                      <a:pt x="2704" y="3444"/>
                    </a:lnTo>
                    <a:lnTo>
                      <a:pt x="2697" y="3446"/>
                    </a:lnTo>
                    <a:lnTo>
                      <a:pt x="2689" y="3446"/>
                    </a:lnTo>
                    <a:lnTo>
                      <a:pt x="2688" y="345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2" name="Freeform 133"/>
              <p:cNvSpPr>
                <a:spLocks noChangeAspect="1"/>
              </p:cNvSpPr>
              <p:nvPr/>
            </p:nvSpPr>
            <p:spPr bwMode="gray">
              <a:xfrm>
                <a:off x="2730" y="1750"/>
                <a:ext cx="36" cy="27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2" y="114"/>
                  </a:cxn>
                  <a:cxn ang="0">
                    <a:pos x="12" y="107"/>
                  </a:cxn>
                  <a:cxn ang="0">
                    <a:pos x="14" y="102"/>
                  </a:cxn>
                  <a:cxn ang="0">
                    <a:pos x="19" y="87"/>
                  </a:cxn>
                  <a:cxn ang="0">
                    <a:pos x="21" y="76"/>
                  </a:cxn>
                  <a:cxn ang="0">
                    <a:pos x="25" y="70"/>
                  </a:cxn>
                  <a:cxn ang="0">
                    <a:pos x="46" y="69"/>
                  </a:cxn>
                  <a:cxn ang="0">
                    <a:pos x="55" y="63"/>
                  </a:cxn>
                  <a:cxn ang="0">
                    <a:pos x="67" y="48"/>
                  </a:cxn>
                  <a:cxn ang="0">
                    <a:pos x="77" y="32"/>
                  </a:cxn>
                  <a:cxn ang="0">
                    <a:pos x="82" y="15"/>
                  </a:cxn>
                  <a:cxn ang="0">
                    <a:pos x="83" y="0"/>
                  </a:cxn>
                  <a:cxn ang="0">
                    <a:pos x="79" y="27"/>
                  </a:cxn>
                  <a:cxn ang="0">
                    <a:pos x="71" y="46"/>
                  </a:cxn>
                  <a:cxn ang="0">
                    <a:pos x="65" y="55"/>
                  </a:cxn>
                  <a:cxn ang="0">
                    <a:pos x="57" y="64"/>
                  </a:cxn>
                  <a:cxn ang="0">
                    <a:pos x="61" y="71"/>
                  </a:cxn>
                  <a:cxn ang="0">
                    <a:pos x="67" y="70"/>
                  </a:cxn>
                  <a:cxn ang="0">
                    <a:pos x="76" y="75"/>
                  </a:cxn>
                  <a:cxn ang="0">
                    <a:pos x="87" y="75"/>
                  </a:cxn>
                  <a:cxn ang="0">
                    <a:pos x="89" y="66"/>
                  </a:cxn>
                  <a:cxn ang="0">
                    <a:pos x="89" y="49"/>
                  </a:cxn>
                  <a:cxn ang="0">
                    <a:pos x="93" y="44"/>
                  </a:cxn>
                  <a:cxn ang="0">
                    <a:pos x="93" y="41"/>
                  </a:cxn>
                  <a:cxn ang="0">
                    <a:pos x="103" y="38"/>
                  </a:cxn>
                  <a:cxn ang="0">
                    <a:pos x="109" y="43"/>
                  </a:cxn>
                  <a:cxn ang="0">
                    <a:pos x="116" y="46"/>
                  </a:cxn>
                  <a:cxn ang="0">
                    <a:pos x="122" y="50"/>
                  </a:cxn>
                  <a:cxn ang="0">
                    <a:pos x="130" y="54"/>
                  </a:cxn>
                  <a:cxn ang="0">
                    <a:pos x="147" y="57"/>
                  </a:cxn>
                  <a:cxn ang="0">
                    <a:pos x="163" y="55"/>
                  </a:cxn>
                  <a:cxn ang="0">
                    <a:pos x="169" y="59"/>
                  </a:cxn>
                  <a:cxn ang="0">
                    <a:pos x="180" y="82"/>
                  </a:cxn>
                  <a:cxn ang="0">
                    <a:pos x="174" y="97"/>
                  </a:cxn>
                  <a:cxn ang="0">
                    <a:pos x="174" y="114"/>
                  </a:cxn>
                  <a:cxn ang="0">
                    <a:pos x="177" y="124"/>
                  </a:cxn>
                  <a:cxn ang="0">
                    <a:pos x="153" y="127"/>
                  </a:cxn>
                  <a:cxn ang="0">
                    <a:pos x="126" y="133"/>
                  </a:cxn>
                  <a:cxn ang="0">
                    <a:pos x="78" y="134"/>
                  </a:cxn>
                  <a:cxn ang="0">
                    <a:pos x="14" y="123"/>
                  </a:cxn>
                  <a:cxn ang="0">
                    <a:pos x="0" y="118"/>
                  </a:cxn>
                </a:cxnLst>
                <a:rect l="0" t="0" r="r" b="b"/>
                <a:pathLst>
                  <a:path w="180" h="134">
                    <a:moveTo>
                      <a:pt x="0" y="118"/>
                    </a:moveTo>
                    <a:lnTo>
                      <a:pt x="2" y="114"/>
                    </a:lnTo>
                    <a:lnTo>
                      <a:pt x="12" y="107"/>
                    </a:lnTo>
                    <a:lnTo>
                      <a:pt x="14" y="102"/>
                    </a:lnTo>
                    <a:lnTo>
                      <a:pt x="19" y="87"/>
                    </a:lnTo>
                    <a:lnTo>
                      <a:pt x="21" y="76"/>
                    </a:lnTo>
                    <a:lnTo>
                      <a:pt x="25" y="70"/>
                    </a:lnTo>
                    <a:lnTo>
                      <a:pt x="46" y="69"/>
                    </a:lnTo>
                    <a:lnTo>
                      <a:pt x="55" y="63"/>
                    </a:lnTo>
                    <a:lnTo>
                      <a:pt x="67" y="48"/>
                    </a:lnTo>
                    <a:lnTo>
                      <a:pt x="77" y="32"/>
                    </a:lnTo>
                    <a:lnTo>
                      <a:pt x="82" y="15"/>
                    </a:lnTo>
                    <a:lnTo>
                      <a:pt x="83" y="0"/>
                    </a:lnTo>
                    <a:lnTo>
                      <a:pt x="79" y="27"/>
                    </a:lnTo>
                    <a:lnTo>
                      <a:pt x="71" y="46"/>
                    </a:lnTo>
                    <a:lnTo>
                      <a:pt x="65" y="55"/>
                    </a:lnTo>
                    <a:lnTo>
                      <a:pt x="57" y="64"/>
                    </a:lnTo>
                    <a:lnTo>
                      <a:pt x="61" y="71"/>
                    </a:lnTo>
                    <a:lnTo>
                      <a:pt x="67" y="70"/>
                    </a:lnTo>
                    <a:lnTo>
                      <a:pt x="76" y="75"/>
                    </a:lnTo>
                    <a:lnTo>
                      <a:pt x="87" y="75"/>
                    </a:lnTo>
                    <a:lnTo>
                      <a:pt x="89" y="66"/>
                    </a:lnTo>
                    <a:lnTo>
                      <a:pt x="89" y="49"/>
                    </a:lnTo>
                    <a:lnTo>
                      <a:pt x="93" y="44"/>
                    </a:lnTo>
                    <a:lnTo>
                      <a:pt x="93" y="41"/>
                    </a:lnTo>
                    <a:lnTo>
                      <a:pt x="103" y="38"/>
                    </a:lnTo>
                    <a:lnTo>
                      <a:pt x="109" y="43"/>
                    </a:lnTo>
                    <a:lnTo>
                      <a:pt x="116" y="46"/>
                    </a:lnTo>
                    <a:lnTo>
                      <a:pt x="122" y="50"/>
                    </a:lnTo>
                    <a:lnTo>
                      <a:pt x="130" y="54"/>
                    </a:lnTo>
                    <a:lnTo>
                      <a:pt x="147" y="57"/>
                    </a:lnTo>
                    <a:lnTo>
                      <a:pt x="163" y="55"/>
                    </a:lnTo>
                    <a:lnTo>
                      <a:pt x="169" y="59"/>
                    </a:lnTo>
                    <a:lnTo>
                      <a:pt x="180" y="82"/>
                    </a:lnTo>
                    <a:lnTo>
                      <a:pt x="174" y="97"/>
                    </a:lnTo>
                    <a:lnTo>
                      <a:pt x="174" y="114"/>
                    </a:lnTo>
                    <a:lnTo>
                      <a:pt x="177" y="124"/>
                    </a:lnTo>
                    <a:lnTo>
                      <a:pt x="153" y="127"/>
                    </a:lnTo>
                    <a:lnTo>
                      <a:pt x="126" y="133"/>
                    </a:lnTo>
                    <a:lnTo>
                      <a:pt x="78" y="134"/>
                    </a:lnTo>
                    <a:lnTo>
                      <a:pt x="14" y="123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805" name="Group 135"/>
            <p:cNvGrpSpPr>
              <a:grpSpLocks noChangeAspect="1"/>
            </p:cNvGrpSpPr>
            <p:nvPr/>
          </p:nvGrpSpPr>
          <p:grpSpPr bwMode="gray">
            <a:xfrm>
              <a:off x="6352012" y="3373319"/>
              <a:ext cx="648777" cy="644324"/>
              <a:chOff x="2802" y="1979"/>
              <a:chExt cx="408" cy="369"/>
            </a:xfrm>
            <a:grpFill/>
          </p:grpSpPr>
          <p:sp>
            <p:nvSpPr>
              <p:cNvPr id="1050" name="Freeform 136"/>
              <p:cNvSpPr>
                <a:spLocks noChangeAspect="1"/>
              </p:cNvSpPr>
              <p:nvPr/>
            </p:nvSpPr>
            <p:spPr bwMode="gray">
              <a:xfrm>
                <a:off x="2899" y="2082"/>
                <a:ext cx="19" cy="23"/>
              </a:xfrm>
              <a:custGeom>
                <a:avLst/>
                <a:gdLst/>
                <a:ahLst/>
                <a:cxnLst>
                  <a:cxn ang="0">
                    <a:pos x="39" y="96"/>
                  </a:cxn>
                  <a:cxn ang="0">
                    <a:pos x="45" y="93"/>
                  </a:cxn>
                  <a:cxn ang="0">
                    <a:pos x="55" y="83"/>
                  </a:cxn>
                  <a:cxn ang="0">
                    <a:pos x="58" y="78"/>
                  </a:cxn>
                  <a:cxn ang="0">
                    <a:pos x="53" y="75"/>
                  </a:cxn>
                  <a:cxn ang="0">
                    <a:pos x="58" y="68"/>
                  </a:cxn>
                  <a:cxn ang="0">
                    <a:pos x="72" y="62"/>
                  </a:cxn>
                  <a:cxn ang="0">
                    <a:pos x="79" y="62"/>
                  </a:cxn>
                  <a:cxn ang="0">
                    <a:pos x="77" y="59"/>
                  </a:cxn>
                  <a:cxn ang="0">
                    <a:pos x="74" y="53"/>
                  </a:cxn>
                  <a:cxn ang="0">
                    <a:pos x="77" y="48"/>
                  </a:cxn>
                  <a:cxn ang="0">
                    <a:pos x="87" y="42"/>
                  </a:cxn>
                  <a:cxn ang="0">
                    <a:pos x="91" y="38"/>
                  </a:cxn>
                  <a:cxn ang="0">
                    <a:pos x="91" y="34"/>
                  </a:cxn>
                  <a:cxn ang="0">
                    <a:pos x="88" y="25"/>
                  </a:cxn>
                  <a:cxn ang="0">
                    <a:pos x="85" y="19"/>
                  </a:cxn>
                  <a:cxn ang="0">
                    <a:pos x="77" y="15"/>
                  </a:cxn>
                  <a:cxn ang="0">
                    <a:pos x="81" y="10"/>
                  </a:cxn>
                  <a:cxn ang="0">
                    <a:pos x="85" y="9"/>
                  </a:cxn>
                  <a:cxn ang="0">
                    <a:pos x="84" y="4"/>
                  </a:cxn>
                  <a:cxn ang="0">
                    <a:pos x="77" y="0"/>
                  </a:cxn>
                  <a:cxn ang="0">
                    <a:pos x="72" y="4"/>
                  </a:cxn>
                  <a:cxn ang="0">
                    <a:pos x="58" y="14"/>
                  </a:cxn>
                  <a:cxn ang="0">
                    <a:pos x="41" y="29"/>
                  </a:cxn>
                  <a:cxn ang="0">
                    <a:pos x="27" y="54"/>
                  </a:cxn>
                  <a:cxn ang="0">
                    <a:pos x="25" y="58"/>
                  </a:cxn>
                  <a:cxn ang="0">
                    <a:pos x="17" y="73"/>
                  </a:cxn>
                  <a:cxn ang="0">
                    <a:pos x="11" y="85"/>
                  </a:cxn>
                  <a:cxn ang="0">
                    <a:pos x="1" y="106"/>
                  </a:cxn>
                  <a:cxn ang="0">
                    <a:pos x="2" y="113"/>
                  </a:cxn>
                  <a:cxn ang="0">
                    <a:pos x="16" y="116"/>
                  </a:cxn>
                  <a:cxn ang="0">
                    <a:pos x="21" y="113"/>
                  </a:cxn>
                  <a:cxn ang="0">
                    <a:pos x="27" y="101"/>
                  </a:cxn>
                  <a:cxn ang="0">
                    <a:pos x="31" y="100"/>
                  </a:cxn>
                </a:cxnLst>
                <a:rect l="0" t="0" r="r" b="b"/>
                <a:pathLst>
                  <a:path w="95" h="116">
                    <a:moveTo>
                      <a:pt x="32" y="102"/>
                    </a:moveTo>
                    <a:lnTo>
                      <a:pt x="39" y="96"/>
                    </a:lnTo>
                    <a:lnTo>
                      <a:pt x="44" y="95"/>
                    </a:lnTo>
                    <a:lnTo>
                      <a:pt x="45" y="93"/>
                    </a:lnTo>
                    <a:lnTo>
                      <a:pt x="52" y="88"/>
                    </a:lnTo>
                    <a:lnTo>
                      <a:pt x="55" y="83"/>
                    </a:lnTo>
                    <a:lnTo>
                      <a:pt x="58" y="83"/>
                    </a:lnTo>
                    <a:lnTo>
                      <a:pt x="58" y="78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5" y="69"/>
                    </a:lnTo>
                    <a:lnTo>
                      <a:pt x="58" y="68"/>
                    </a:lnTo>
                    <a:lnTo>
                      <a:pt x="59" y="63"/>
                    </a:lnTo>
                    <a:lnTo>
                      <a:pt x="72" y="62"/>
                    </a:lnTo>
                    <a:lnTo>
                      <a:pt x="77" y="63"/>
                    </a:lnTo>
                    <a:lnTo>
                      <a:pt x="79" y="62"/>
                    </a:lnTo>
                    <a:lnTo>
                      <a:pt x="80" y="62"/>
                    </a:lnTo>
                    <a:lnTo>
                      <a:pt x="77" y="59"/>
                    </a:lnTo>
                    <a:lnTo>
                      <a:pt x="72" y="56"/>
                    </a:lnTo>
                    <a:lnTo>
                      <a:pt x="74" y="53"/>
                    </a:lnTo>
                    <a:lnTo>
                      <a:pt x="77" y="52"/>
                    </a:lnTo>
                    <a:lnTo>
                      <a:pt x="77" y="48"/>
                    </a:lnTo>
                    <a:lnTo>
                      <a:pt x="82" y="47"/>
                    </a:lnTo>
                    <a:lnTo>
                      <a:pt x="87" y="42"/>
                    </a:lnTo>
                    <a:lnTo>
                      <a:pt x="90" y="42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1" y="34"/>
                    </a:lnTo>
                    <a:lnTo>
                      <a:pt x="92" y="30"/>
                    </a:lnTo>
                    <a:lnTo>
                      <a:pt x="88" y="25"/>
                    </a:lnTo>
                    <a:lnTo>
                      <a:pt x="90" y="21"/>
                    </a:lnTo>
                    <a:lnTo>
                      <a:pt x="85" y="19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4" y="4"/>
                    </a:lnTo>
                    <a:lnTo>
                      <a:pt x="79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4"/>
                    </a:lnTo>
                    <a:lnTo>
                      <a:pt x="55" y="4"/>
                    </a:lnTo>
                    <a:lnTo>
                      <a:pt x="58" y="14"/>
                    </a:lnTo>
                    <a:lnTo>
                      <a:pt x="48" y="21"/>
                    </a:lnTo>
                    <a:lnTo>
                      <a:pt x="41" y="29"/>
                    </a:lnTo>
                    <a:lnTo>
                      <a:pt x="33" y="53"/>
                    </a:lnTo>
                    <a:lnTo>
                      <a:pt x="27" y="54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2" y="63"/>
                    </a:lnTo>
                    <a:lnTo>
                      <a:pt x="17" y="73"/>
                    </a:lnTo>
                    <a:lnTo>
                      <a:pt x="16" y="77"/>
                    </a:lnTo>
                    <a:lnTo>
                      <a:pt x="11" y="85"/>
                    </a:lnTo>
                    <a:lnTo>
                      <a:pt x="6" y="99"/>
                    </a:lnTo>
                    <a:lnTo>
                      <a:pt x="1" y="106"/>
                    </a:lnTo>
                    <a:lnTo>
                      <a:pt x="0" y="111"/>
                    </a:lnTo>
                    <a:lnTo>
                      <a:pt x="2" y="113"/>
                    </a:lnTo>
                    <a:lnTo>
                      <a:pt x="14" y="112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1" y="113"/>
                    </a:lnTo>
                    <a:lnTo>
                      <a:pt x="26" y="115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1" y="100"/>
                    </a:lnTo>
                    <a:lnTo>
                      <a:pt x="32" y="10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51" name="Group 137"/>
              <p:cNvGrpSpPr>
                <a:grpSpLocks noChangeAspect="1"/>
              </p:cNvGrpSpPr>
              <p:nvPr/>
            </p:nvGrpSpPr>
            <p:grpSpPr bwMode="gray">
              <a:xfrm>
                <a:off x="2889" y="2101"/>
                <a:ext cx="17" cy="51"/>
                <a:chOff x="2889" y="2101"/>
                <a:chExt cx="17" cy="51"/>
              </a:xfrm>
              <a:grpFill/>
            </p:grpSpPr>
            <p:sp>
              <p:nvSpPr>
                <p:cNvPr id="1076" name="Freeform 138"/>
                <p:cNvSpPr>
                  <a:spLocks noChangeAspect="1"/>
                </p:cNvSpPr>
                <p:nvPr/>
              </p:nvSpPr>
              <p:spPr bwMode="gray">
                <a:xfrm>
                  <a:off x="2897" y="2111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30" y="66"/>
                    </a:cxn>
                    <a:cxn ang="0">
                      <a:pos x="32" y="64"/>
                    </a:cxn>
                    <a:cxn ang="0">
                      <a:pos x="33" y="55"/>
                    </a:cxn>
                    <a:cxn ang="0">
                      <a:pos x="36" y="49"/>
                    </a:cxn>
                    <a:cxn ang="0">
                      <a:pos x="33" y="40"/>
                    </a:cxn>
                    <a:cxn ang="0">
                      <a:pos x="35" y="29"/>
                    </a:cxn>
                    <a:cxn ang="0">
                      <a:pos x="36" y="21"/>
                    </a:cxn>
                    <a:cxn ang="0">
                      <a:pos x="37" y="12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3" y="10"/>
                    </a:cxn>
                    <a:cxn ang="0">
                      <a:pos x="30" y="7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16" y="0"/>
                    </a:cxn>
                    <a:cxn ang="0">
                      <a:pos x="12" y="1"/>
                    </a:cxn>
                    <a:cxn ang="0">
                      <a:pos x="10" y="3"/>
                    </a:cxn>
                    <a:cxn ang="0">
                      <a:pos x="10" y="13"/>
                    </a:cxn>
                    <a:cxn ang="0">
                      <a:pos x="4" y="19"/>
                    </a:cxn>
                    <a:cxn ang="0">
                      <a:pos x="4" y="34"/>
                    </a:cxn>
                    <a:cxn ang="0">
                      <a:pos x="6" y="39"/>
                    </a:cxn>
                    <a:cxn ang="0">
                      <a:pos x="5" y="45"/>
                    </a:cxn>
                    <a:cxn ang="0">
                      <a:pos x="15" y="44"/>
                    </a:cxn>
                    <a:cxn ang="0">
                      <a:pos x="19" y="45"/>
                    </a:cxn>
                    <a:cxn ang="0">
                      <a:pos x="19" y="48"/>
                    </a:cxn>
                    <a:cxn ang="0">
                      <a:pos x="17" y="49"/>
                    </a:cxn>
                    <a:cxn ang="0">
                      <a:pos x="11" y="50"/>
                    </a:cxn>
                    <a:cxn ang="0">
                      <a:pos x="8" y="53"/>
                    </a:cxn>
                    <a:cxn ang="0">
                      <a:pos x="6" y="56"/>
                    </a:cxn>
                    <a:cxn ang="0">
                      <a:pos x="4" y="65"/>
                    </a:cxn>
                    <a:cxn ang="0">
                      <a:pos x="0" y="69"/>
                    </a:cxn>
                    <a:cxn ang="0">
                      <a:pos x="0" y="75"/>
                    </a:cxn>
                    <a:cxn ang="0">
                      <a:pos x="4" y="80"/>
                    </a:cxn>
                    <a:cxn ang="0">
                      <a:pos x="4" y="76"/>
                    </a:cxn>
                    <a:cxn ang="0">
                      <a:pos x="16" y="75"/>
                    </a:cxn>
                    <a:cxn ang="0">
                      <a:pos x="26" y="66"/>
                    </a:cxn>
                    <a:cxn ang="0">
                      <a:pos x="30" y="66"/>
                    </a:cxn>
                  </a:cxnLst>
                  <a:rect l="0" t="0" r="r" b="b"/>
                  <a:pathLst>
                    <a:path w="37" h="80">
                      <a:moveTo>
                        <a:pt x="30" y="66"/>
                      </a:moveTo>
                      <a:lnTo>
                        <a:pt x="32" y="64"/>
                      </a:lnTo>
                      <a:lnTo>
                        <a:pt x="33" y="55"/>
                      </a:lnTo>
                      <a:lnTo>
                        <a:pt x="36" y="49"/>
                      </a:lnTo>
                      <a:lnTo>
                        <a:pt x="33" y="40"/>
                      </a:lnTo>
                      <a:lnTo>
                        <a:pt x="35" y="29"/>
                      </a:lnTo>
                      <a:lnTo>
                        <a:pt x="36" y="21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3" y="10"/>
                      </a:lnTo>
                      <a:lnTo>
                        <a:pt x="30" y="7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16" y="0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10" y="13"/>
                      </a:lnTo>
                      <a:lnTo>
                        <a:pt x="4" y="19"/>
                      </a:lnTo>
                      <a:lnTo>
                        <a:pt x="4" y="34"/>
                      </a:lnTo>
                      <a:lnTo>
                        <a:pt x="6" y="39"/>
                      </a:lnTo>
                      <a:lnTo>
                        <a:pt x="5" y="45"/>
                      </a:lnTo>
                      <a:lnTo>
                        <a:pt x="15" y="44"/>
                      </a:lnTo>
                      <a:lnTo>
                        <a:pt x="19" y="45"/>
                      </a:lnTo>
                      <a:lnTo>
                        <a:pt x="19" y="48"/>
                      </a:lnTo>
                      <a:lnTo>
                        <a:pt x="17" y="49"/>
                      </a:lnTo>
                      <a:lnTo>
                        <a:pt x="11" y="50"/>
                      </a:lnTo>
                      <a:lnTo>
                        <a:pt x="8" y="53"/>
                      </a:lnTo>
                      <a:lnTo>
                        <a:pt x="6" y="56"/>
                      </a:lnTo>
                      <a:lnTo>
                        <a:pt x="4" y="65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4" y="80"/>
                      </a:lnTo>
                      <a:lnTo>
                        <a:pt x="4" y="76"/>
                      </a:lnTo>
                      <a:lnTo>
                        <a:pt x="16" y="75"/>
                      </a:lnTo>
                      <a:lnTo>
                        <a:pt x="26" y="66"/>
                      </a:lnTo>
                      <a:lnTo>
                        <a:pt x="30" y="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7" name="Freeform 139"/>
                <p:cNvSpPr>
                  <a:spLocks noChangeAspect="1"/>
                </p:cNvSpPr>
                <p:nvPr/>
              </p:nvSpPr>
              <p:spPr bwMode="gray">
                <a:xfrm>
                  <a:off x="2889" y="2124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24"/>
                    </a:cxn>
                    <a:cxn ang="0">
                      <a:pos x="8" y="21"/>
                    </a:cxn>
                    <a:cxn ang="0">
                      <a:pos x="7" y="16"/>
                    </a:cxn>
                    <a:cxn ang="0">
                      <a:pos x="18" y="5"/>
                    </a:cxn>
                    <a:cxn ang="0">
                      <a:pos x="14" y="0"/>
                    </a:cxn>
                    <a:cxn ang="0">
                      <a:pos x="0" y="14"/>
                    </a:cxn>
                    <a:cxn ang="0">
                      <a:pos x="1" y="24"/>
                    </a:cxn>
                  </a:cxnLst>
                  <a:rect l="0" t="0" r="r" b="b"/>
                  <a:pathLst>
                    <a:path w="18" h="24">
                      <a:moveTo>
                        <a:pt x="1" y="24"/>
                      </a:moveTo>
                      <a:lnTo>
                        <a:pt x="8" y="21"/>
                      </a:lnTo>
                      <a:lnTo>
                        <a:pt x="7" y="16"/>
                      </a:lnTo>
                      <a:lnTo>
                        <a:pt x="18" y="5"/>
                      </a:lnTo>
                      <a:lnTo>
                        <a:pt x="14" y="0"/>
                      </a:lnTo>
                      <a:lnTo>
                        <a:pt x="0" y="14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8" name="Freeform 140"/>
                <p:cNvSpPr>
                  <a:spLocks noChangeAspect="1"/>
                </p:cNvSpPr>
                <p:nvPr/>
              </p:nvSpPr>
              <p:spPr bwMode="gray">
                <a:xfrm>
                  <a:off x="2890" y="2101"/>
                  <a:ext cx="16" cy="51"/>
                </a:xfrm>
                <a:custGeom>
                  <a:avLst/>
                  <a:gdLst/>
                  <a:ahLst/>
                  <a:cxnLst>
                    <a:cxn ang="0">
                      <a:pos x="45" y="242"/>
                    </a:cxn>
                    <a:cxn ang="0">
                      <a:pos x="55" y="178"/>
                    </a:cxn>
                    <a:cxn ang="0">
                      <a:pos x="70" y="140"/>
                    </a:cxn>
                    <a:cxn ang="0">
                      <a:pos x="71" y="119"/>
                    </a:cxn>
                    <a:cxn ang="0">
                      <a:pos x="65" y="115"/>
                    </a:cxn>
                    <a:cxn ang="0">
                      <a:pos x="43" y="125"/>
                    </a:cxn>
                    <a:cxn ang="0">
                      <a:pos x="39" y="124"/>
                    </a:cxn>
                    <a:cxn ang="0">
                      <a:pos x="43" y="114"/>
                    </a:cxn>
                    <a:cxn ang="0">
                      <a:pos x="47" y="102"/>
                    </a:cxn>
                    <a:cxn ang="0">
                      <a:pos x="56" y="98"/>
                    </a:cxn>
                    <a:cxn ang="0">
                      <a:pos x="58" y="94"/>
                    </a:cxn>
                    <a:cxn ang="0">
                      <a:pos x="44" y="94"/>
                    </a:cxn>
                    <a:cxn ang="0">
                      <a:pos x="43" y="83"/>
                    </a:cxn>
                    <a:cxn ang="0">
                      <a:pos x="49" y="62"/>
                    </a:cxn>
                    <a:cxn ang="0">
                      <a:pos x="51" y="50"/>
                    </a:cxn>
                    <a:cxn ang="0">
                      <a:pos x="63" y="50"/>
                    </a:cxn>
                    <a:cxn ang="0">
                      <a:pos x="69" y="56"/>
                    </a:cxn>
                    <a:cxn ang="0">
                      <a:pos x="76" y="59"/>
                    </a:cxn>
                    <a:cxn ang="0">
                      <a:pos x="81" y="33"/>
                    </a:cxn>
                    <a:cxn ang="0">
                      <a:pos x="80" y="22"/>
                    </a:cxn>
                    <a:cxn ang="0">
                      <a:pos x="81" y="13"/>
                    </a:cxn>
                    <a:cxn ang="0">
                      <a:pos x="80" y="1"/>
                    </a:cxn>
                    <a:cxn ang="0">
                      <a:pos x="76" y="2"/>
                    </a:cxn>
                    <a:cxn ang="0">
                      <a:pos x="70" y="14"/>
                    </a:cxn>
                    <a:cxn ang="0">
                      <a:pos x="65" y="17"/>
                    </a:cxn>
                    <a:cxn ang="0">
                      <a:pos x="51" y="14"/>
                    </a:cxn>
                    <a:cxn ang="0">
                      <a:pos x="47" y="17"/>
                    </a:cxn>
                    <a:cxn ang="0">
                      <a:pos x="39" y="41"/>
                    </a:cxn>
                    <a:cxn ang="0">
                      <a:pos x="29" y="80"/>
                    </a:cxn>
                    <a:cxn ang="0">
                      <a:pos x="13" y="113"/>
                    </a:cxn>
                    <a:cxn ang="0">
                      <a:pos x="6" y="129"/>
                    </a:cxn>
                    <a:cxn ang="0">
                      <a:pos x="0" y="137"/>
                    </a:cxn>
                    <a:cxn ang="0">
                      <a:pos x="4" y="148"/>
                    </a:cxn>
                    <a:cxn ang="0">
                      <a:pos x="39" y="251"/>
                    </a:cxn>
                  </a:cxnLst>
                  <a:rect l="0" t="0" r="r" b="b"/>
                  <a:pathLst>
                    <a:path w="81" h="251">
                      <a:moveTo>
                        <a:pt x="44" y="248"/>
                      </a:moveTo>
                      <a:lnTo>
                        <a:pt x="45" y="242"/>
                      </a:lnTo>
                      <a:lnTo>
                        <a:pt x="49" y="232"/>
                      </a:lnTo>
                      <a:lnTo>
                        <a:pt x="55" y="178"/>
                      </a:lnTo>
                      <a:lnTo>
                        <a:pt x="61" y="158"/>
                      </a:lnTo>
                      <a:lnTo>
                        <a:pt x="70" y="140"/>
                      </a:lnTo>
                      <a:lnTo>
                        <a:pt x="67" y="132"/>
                      </a:lnTo>
                      <a:lnTo>
                        <a:pt x="71" y="119"/>
                      </a:lnTo>
                      <a:lnTo>
                        <a:pt x="69" y="115"/>
                      </a:lnTo>
                      <a:lnTo>
                        <a:pt x="65" y="115"/>
                      </a:lnTo>
                      <a:lnTo>
                        <a:pt x="55" y="124"/>
                      </a:lnTo>
                      <a:lnTo>
                        <a:pt x="43" y="125"/>
                      </a:lnTo>
                      <a:lnTo>
                        <a:pt x="43" y="129"/>
                      </a:lnTo>
                      <a:lnTo>
                        <a:pt x="39" y="124"/>
                      </a:lnTo>
                      <a:lnTo>
                        <a:pt x="39" y="118"/>
                      </a:lnTo>
                      <a:lnTo>
                        <a:pt x="43" y="114"/>
                      </a:lnTo>
                      <a:lnTo>
                        <a:pt x="45" y="105"/>
                      </a:lnTo>
                      <a:lnTo>
                        <a:pt x="47" y="102"/>
                      </a:lnTo>
                      <a:lnTo>
                        <a:pt x="50" y="99"/>
                      </a:lnTo>
                      <a:lnTo>
                        <a:pt x="56" y="98"/>
                      </a:lnTo>
                      <a:lnTo>
                        <a:pt x="58" y="97"/>
                      </a:lnTo>
                      <a:lnTo>
                        <a:pt x="58" y="94"/>
                      </a:lnTo>
                      <a:lnTo>
                        <a:pt x="54" y="93"/>
                      </a:lnTo>
                      <a:lnTo>
                        <a:pt x="44" y="94"/>
                      </a:lnTo>
                      <a:lnTo>
                        <a:pt x="45" y="88"/>
                      </a:lnTo>
                      <a:lnTo>
                        <a:pt x="43" y="83"/>
                      </a:lnTo>
                      <a:lnTo>
                        <a:pt x="43" y="68"/>
                      </a:lnTo>
                      <a:lnTo>
                        <a:pt x="49" y="62"/>
                      </a:lnTo>
                      <a:lnTo>
                        <a:pt x="49" y="52"/>
                      </a:lnTo>
                      <a:lnTo>
                        <a:pt x="51" y="50"/>
                      </a:lnTo>
                      <a:lnTo>
                        <a:pt x="55" y="49"/>
                      </a:lnTo>
                      <a:lnTo>
                        <a:pt x="63" y="50"/>
                      </a:lnTo>
                      <a:lnTo>
                        <a:pt x="67" y="49"/>
                      </a:lnTo>
                      <a:lnTo>
                        <a:pt x="69" y="56"/>
                      </a:lnTo>
                      <a:lnTo>
                        <a:pt x="72" y="59"/>
                      </a:lnTo>
                      <a:lnTo>
                        <a:pt x="76" y="59"/>
                      </a:lnTo>
                      <a:lnTo>
                        <a:pt x="76" y="39"/>
                      </a:lnTo>
                      <a:lnTo>
                        <a:pt x="81" y="33"/>
                      </a:lnTo>
                      <a:lnTo>
                        <a:pt x="78" y="27"/>
                      </a:lnTo>
                      <a:lnTo>
                        <a:pt x="80" y="22"/>
                      </a:lnTo>
                      <a:lnTo>
                        <a:pt x="78" y="17"/>
                      </a:lnTo>
                      <a:lnTo>
                        <a:pt x="81" y="13"/>
                      </a:lnTo>
                      <a:lnTo>
                        <a:pt x="81" y="3"/>
                      </a:lnTo>
                      <a:lnTo>
                        <a:pt x="80" y="1"/>
                      </a:ln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5" y="16"/>
                      </a:lnTo>
                      <a:lnTo>
                        <a:pt x="70" y="14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3" y="13"/>
                      </a:lnTo>
                      <a:lnTo>
                        <a:pt x="51" y="14"/>
                      </a:lnTo>
                      <a:lnTo>
                        <a:pt x="49" y="12"/>
                      </a:lnTo>
                      <a:lnTo>
                        <a:pt x="47" y="17"/>
                      </a:lnTo>
                      <a:lnTo>
                        <a:pt x="47" y="27"/>
                      </a:lnTo>
                      <a:lnTo>
                        <a:pt x="39" y="41"/>
                      </a:lnTo>
                      <a:lnTo>
                        <a:pt x="38" y="49"/>
                      </a:lnTo>
                      <a:lnTo>
                        <a:pt x="29" y="80"/>
                      </a:lnTo>
                      <a:lnTo>
                        <a:pt x="22" y="104"/>
                      </a:lnTo>
                      <a:lnTo>
                        <a:pt x="13" y="113"/>
                      </a:lnTo>
                      <a:lnTo>
                        <a:pt x="17" y="118"/>
                      </a:lnTo>
                      <a:lnTo>
                        <a:pt x="6" y="129"/>
                      </a:lnTo>
                      <a:lnTo>
                        <a:pt x="7" y="134"/>
                      </a:lnTo>
                      <a:lnTo>
                        <a:pt x="0" y="137"/>
                      </a:lnTo>
                      <a:lnTo>
                        <a:pt x="1" y="142"/>
                      </a:lnTo>
                      <a:lnTo>
                        <a:pt x="4" y="148"/>
                      </a:lnTo>
                      <a:lnTo>
                        <a:pt x="23" y="206"/>
                      </a:lnTo>
                      <a:lnTo>
                        <a:pt x="39" y="251"/>
                      </a:lnTo>
                      <a:lnTo>
                        <a:pt x="44" y="24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52" name="Freeform 141"/>
              <p:cNvSpPr>
                <a:spLocks noChangeAspect="1"/>
              </p:cNvSpPr>
              <p:nvPr/>
            </p:nvSpPr>
            <p:spPr bwMode="gray">
              <a:xfrm>
                <a:off x="3027" y="2143"/>
                <a:ext cx="19" cy="19"/>
              </a:xfrm>
              <a:custGeom>
                <a:avLst/>
                <a:gdLst/>
                <a:ahLst/>
                <a:cxnLst>
                  <a:cxn ang="0">
                    <a:pos x="96" y="95"/>
                  </a:cxn>
                  <a:cxn ang="0">
                    <a:pos x="94" y="84"/>
                  </a:cxn>
                  <a:cxn ang="0">
                    <a:pos x="90" y="81"/>
                  </a:cxn>
                  <a:cxn ang="0">
                    <a:pos x="86" y="73"/>
                  </a:cxn>
                  <a:cxn ang="0">
                    <a:pos x="81" y="52"/>
                  </a:cxn>
                  <a:cxn ang="0">
                    <a:pos x="73" y="48"/>
                  </a:cxn>
                  <a:cxn ang="0">
                    <a:pos x="62" y="47"/>
                  </a:cxn>
                  <a:cxn ang="0">
                    <a:pos x="64" y="42"/>
                  </a:cxn>
                  <a:cxn ang="0">
                    <a:pos x="67" y="39"/>
                  </a:cxn>
                  <a:cxn ang="0">
                    <a:pos x="73" y="36"/>
                  </a:cxn>
                  <a:cxn ang="0">
                    <a:pos x="85" y="33"/>
                  </a:cxn>
                  <a:cxn ang="0">
                    <a:pos x="92" y="26"/>
                  </a:cxn>
                  <a:cxn ang="0">
                    <a:pos x="92" y="22"/>
                  </a:cxn>
                  <a:cxn ang="0">
                    <a:pos x="90" y="18"/>
                  </a:cxn>
                  <a:cxn ang="0">
                    <a:pos x="79" y="11"/>
                  </a:cxn>
                  <a:cxn ang="0">
                    <a:pos x="78" y="6"/>
                  </a:cxn>
                  <a:cxn ang="0">
                    <a:pos x="79" y="5"/>
                  </a:cxn>
                  <a:cxn ang="0">
                    <a:pos x="67" y="1"/>
                  </a:cxn>
                  <a:cxn ang="0">
                    <a:pos x="53" y="0"/>
                  </a:cxn>
                  <a:cxn ang="0">
                    <a:pos x="38" y="6"/>
                  </a:cxn>
                  <a:cxn ang="0">
                    <a:pos x="26" y="23"/>
                  </a:cxn>
                  <a:cxn ang="0">
                    <a:pos x="16" y="43"/>
                  </a:cxn>
                  <a:cxn ang="0">
                    <a:pos x="0" y="59"/>
                  </a:cxn>
                  <a:cxn ang="0">
                    <a:pos x="4" y="61"/>
                  </a:cxn>
                  <a:cxn ang="0">
                    <a:pos x="26" y="65"/>
                  </a:cxn>
                  <a:cxn ang="0">
                    <a:pos x="46" y="73"/>
                  </a:cxn>
                  <a:cxn ang="0">
                    <a:pos x="53" y="80"/>
                  </a:cxn>
                  <a:cxn ang="0">
                    <a:pos x="63" y="95"/>
                  </a:cxn>
                  <a:cxn ang="0">
                    <a:pos x="96" y="95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lnTo>
                      <a:pt x="94" y="84"/>
                    </a:lnTo>
                    <a:lnTo>
                      <a:pt x="90" y="81"/>
                    </a:lnTo>
                    <a:lnTo>
                      <a:pt x="86" y="73"/>
                    </a:lnTo>
                    <a:lnTo>
                      <a:pt x="81" y="52"/>
                    </a:lnTo>
                    <a:lnTo>
                      <a:pt x="73" y="48"/>
                    </a:lnTo>
                    <a:lnTo>
                      <a:pt x="62" y="47"/>
                    </a:lnTo>
                    <a:lnTo>
                      <a:pt x="64" y="42"/>
                    </a:lnTo>
                    <a:lnTo>
                      <a:pt x="67" y="39"/>
                    </a:lnTo>
                    <a:lnTo>
                      <a:pt x="73" y="36"/>
                    </a:lnTo>
                    <a:lnTo>
                      <a:pt x="85" y="33"/>
                    </a:lnTo>
                    <a:lnTo>
                      <a:pt x="92" y="26"/>
                    </a:lnTo>
                    <a:lnTo>
                      <a:pt x="92" y="22"/>
                    </a:lnTo>
                    <a:lnTo>
                      <a:pt x="90" y="18"/>
                    </a:lnTo>
                    <a:lnTo>
                      <a:pt x="79" y="11"/>
                    </a:lnTo>
                    <a:lnTo>
                      <a:pt x="78" y="6"/>
                    </a:lnTo>
                    <a:lnTo>
                      <a:pt x="79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6" y="23"/>
                    </a:lnTo>
                    <a:lnTo>
                      <a:pt x="16" y="43"/>
                    </a:lnTo>
                    <a:lnTo>
                      <a:pt x="0" y="59"/>
                    </a:lnTo>
                    <a:lnTo>
                      <a:pt x="4" y="61"/>
                    </a:lnTo>
                    <a:lnTo>
                      <a:pt x="26" y="65"/>
                    </a:lnTo>
                    <a:lnTo>
                      <a:pt x="46" y="73"/>
                    </a:lnTo>
                    <a:lnTo>
                      <a:pt x="53" y="80"/>
                    </a:lnTo>
                    <a:lnTo>
                      <a:pt x="63" y="95"/>
                    </a:lnTo>
                    <a:lnTo>
                      <a:pt x="96" y="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53" name="Group 142"/>
              <p:cNvGrpSpPr>
                <a:grpSpLocks noChangeAspect="1"/>
              </p:cNvGrpSpPr>
              <p:nvPr/>
            </p:nvGrpSpPr>
            <p:grpSpPr bwMode="gray">
              <a:xfrm>
                <a:off x="2896" y="2116"/>
                <a:ext cx="231" cy="189"/>
                <a:chOff x="2896" y="2116"/>
                <a:chExt cx="231" cy="189"/>
              </a:xfrm>
              <a:grpFill/>
            </p:grpSpPr>
            <p:sp>
              <p:nvSpPr>
                <p:cNvPr id="1074" name="Freeform 143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5" name="Freeform 144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54" name="Group 145"/>
              <p:cNvGrpSpPr>
                <a:grpSpLocks noChangeAspect="1"/>
              </p:cNvGrpSpPr>
              <p:nvPr/>
            </p:nvGrpSpPr>
            <p:grpSpPr bwMode="gray">
              <a:xfrm>
                <a:off x="2984" y="2276"/>
                <a:ext cx="114" cy="72"/>
                <a:chOff x="2984" y="2276"/>
                <a:chExt cx="114" cy="72"/>
              </a:xfrm>
              <a:grpFill/>
            </p:grpSpPr>
            <p:sp>
              <p:nvSpPr>
                <p:cNvPr id="1072" name="Freeform 146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3" name="Freeform 147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55" name="Freeform 148"/>
              <p:cNvSpPr>
                <a:spLocks noChangeAspect="1"/>
              </p:cNvSpPr>
              <p:nvPr/>
            </p:nvSpPr>
            <p:spPr bwMode="gray">
              <a:xfrm>
                <a:off x="3104" y="2214"/>
                <a:ext cx="3" cy="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7" y="9"/>
                  </a:cxn>
                  <a:cxn ang="0">
                    <a:pos x="10" y="6"/>
                  </a:cxn>
                  <a:cxn ang="0">
                    <a:pos x="12" y="9"/>
                  </a:cxn>
                  <a:cxn ang="0">
                    <a:pos x="16" y="5"/>
                  </a:cxn>
                  <a:cxn ang="0">
                    <a:pos x="14" y="4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8"/>
                  </a:cxn>
                </a:cxnLst>
                <a:rect l="0" t="0" r="r" b="b"/>
                <a:pathLst>
                  <a:path w="16" h="9">
                    <a:moveTo>
                      <a:pt x="0" y="8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56" name="Group 149"/>
              <p:cNvGrpSpPr>
                <a:grpSpLocks noChangeAspect="1"/>
              </p:cNvGrpSpPr>
              <p:nvPr/>
            </p:nvGrpSpPr>
            <p:grpSpPr bwMode="gray">
              <a:xfrm>
                <a:off x="3086" y="2189"/>
                <a:ext cx="85" cy="114"/>
                <a:chOff x="3086" y="2189"/>
                <a:chExt cx="85" cy="114"/>
              </a:xfrm>
              <a:grpFill/>
            </p:grpSpPr>
            <p:sp>
              <p:nvSpPr>
                <p:cNvPr id="1070" name="Freeform 150"/>
                <p:cNvSpPr>
                  <a:spLocks noChangeAspect="1"/>
                </p:cNvSpPr>
                <p:nvPr/>
              </p:nvSpPr>
              <p:spPr bwMode="gray">
                <a:xfrm>
                  <a:off x="3130" y="2189"/>
                  <a:ext cx="4" cy="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" y="19"/>
                    </a:cxn>
                    <a:cxn ang="0">
                      <a:pos x="3" y="25"/>
                    </a:cxn>
                    <a:cxn ang="0">
                      <a:pos x="2" y="27"/>
                    </a:cxn>
                    <a:cxn ang="0">
                      <a:pos x="3" y="31"/>
                    </a:cxn>
                    <a:cxn ang="0">
                      <a:pos x="1" y="36"/>
                    </a:cxn>
                    <a:cxn ang="0">
                      <a:pos x="3" y="37"/>
                    </a:cxn>
                    <a:cxn ang="0">
                      <a:pos x="11" y="40"/>
                    </a:cxn>
                    <a:cxn ang="0">
                      <a:pos x="12" y="36"/>
                    </a:cxn>
                    <a:cxn ang="0">
                      <a:pos x="17" y="27"/>
                    </a:cxn>
                    <a:cxn ang="0">
                      <a:pos x="17" y="18"/>
                    </a:cxn>
                    <a:cxn ang="0">
                      <a:pos x="15" y="15"/>
                    </a:cxn>
                    <a:cxn ang="0">
                      <a:pos x="15" y="11"/>
                    </a:cxn>
                    <a:cxn ang="0">
                      <a:pos x="18" y="9"/>
                    </a:cxn>
                    <a:cxn ang="0">
                      <a:pos x="19" y="4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9" h="40">
                      <a:moveTo>
                        <a:pt x="0" y="15"/>
                      </a:move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1" y="36"/>
                      </a:lnTo>
                      <a:lnTo>
                        <a:pt x="3" y="37"/>
                      </a:lnTo>
                      <a:lnTo>
                        <a:pt x="11" y="40"/>
                      </a:lnTo>
                      <a:lnTo>
                        <a:pt x="12" y="36"/>
                      </a:lnTo>
                      <a:lnTo>
                        <a:pt x="17" y="27"/>
                      </a:lnTo>
                      <a:lnTo>
                        <a:pt x="17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8" y="9"/>
                      </a:lnTo>
                      <a:lnTo>
                        <a:pt x="19" y="4"/>
                      </a:lnTo>
                      <a:lnTo>
                        <a:pt x="15" y="0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1" name="Freeform 151"/>
                <p:cNvSpPr>
                  <a:spLocks noChangeAspect="1"/>
                </p:cNvSpPr>
                <p:nvPr/>
              </p:nvSpPr>
              <p:spPr bwMode="gray">
                <a:xfrm>
                  <a:off x="3086" y="2207"/>
                  <a:ext cx="85" cy="96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87" y="59"/>
                    </a:cxn>
                    <a:cxn ang="0">
                      <a:pos x="203" y="170"/>
                    </a:cxn>
                    <a:cxn ang="0">
                      <a:pos x="0" y="345"/>
                    </a:cxn>
                    <a:cxn ang="0">
                      <a:pos x="83" y="474"/>
                    </a:cxn>
                    <a:cxn ang="0">
                      <a:pos x="107" y="466"/>
                    </a:cxn>
                    <a:cxn ang="0">
                      <a:pos x="137" y="459"/>
                    </a:cxn>
                    <a:cxn ang="0">
                      <a:pos x="154" y="464"/>
                    </a:cxn>
                    <a:cxn ang="0">
                      <a:pos x="165" y="460"/>
                    </a:cxn>
                    <a:cxn ang="0">
                      <a:pos x="179" y="447"/>
                    </a:cxn>
                    <a:cxn ang="0">
                      <a:pos x="180" y="436"/>
                    </a:cxn>
                    <a:cxn ang="0">
                      <a:pos x="186" y="425"/>
                    </a:cxn>
                    <a:cxn ang="0">
                      <a:pos x="224" y="407"/>
                    </a:cxn>
                    <a:cxn ang="0">
                      <a:pos x="241" y="404"/>
                    </a:cxn>
                    <a:cxn ang="0">
                      <a:pos x="253" y="382"/>
                    </a:cxn>
                    <a:cxn ang="0">
                      <a:pos x="262" y="361"/>
                    </a:cxn>
                    <a:cxn ang="0">
                      <a:pos x="278" y="352"/>
                    </a:cxn>
                    <a:cxn ang="0">
                      <a:pos x="289" y="348"/>
                    </a:cxn>
                    <a:cxn ang="0">
                      <a:pos x="309" y="346"/>
                    </a:cxn>
                    <a:cxn ang="0">
                      <a:pos x="319" y="337"/>
                    </a:cxn>
                    <a:cxn ang="0">
                      <a:pos x="314" y="325"/>
                    </a:cxn>
                    <a:cxn ang="0">
                      <a:pos x="312" y="303"/>
                    </a:cxn>
                    <a:cxn ang="0">
                      <a:pos x="314" y="285"/>
                    </a:cxn>
                    <a:cxn ang="0">
                      <a:pos x="335" y="256"/>
                    </a:cxn>
                    <a:cxn ang="0">
                      <a:pos x="342" y="255"/>
                    </a:cxn>
                    <a:cxn ang="0">
                      <a:pos x="347" y="262"/>
                    </a:cxn>
                    <a:cxn ang="0">
                      <a:pos x="355" y="261"/>
                    </a:cxn>
                    <a:cxn ang="0">
                      <a:pos x="369" y="239"/>
                    </a:cxn>
                    <a:cxn ang="0">
                      <a:pos x="382" y="216"/>
                    </a:cxn>
                    <a:cxn ang="0">
                      <a:pos x="416" y="178"/>
                    </a:cxn>
                    <a:cxn ang="0">
                      <a:pos x="422" y="161"/>
                    </a:cxn>
                    <a:cxn ang="0">
                      <a:pos x="427" y="143"/>
                    </a:cxn>
                    <a:cxn ang="0">
                      <a:pos x="419" y="137"/>
                    </a:cxn>
                    <a:cxn ang="0">
                      <a:pos x="406" y="131"/>
                    </a:cxn>
                    <a:cxn ang="0">
                      <a:pos x="391" y="111"/>
                    </a:cxn>
                    <a:cxn ang="0">
                      <a:pos x="382" y="103"/>
                    </a:cxn>
                    <a:cxn ang="0">
                      <a:pos x="375" y="92"/>
                    </a:cxn>
                    <a:cxn ang="0">
                      <a:pos x="366" y="79"/>
                    </a:cxn>
                    <a:cxn ang="0">
                      <a:pos x="347" y="73"/>
                    </a:cxn>
                    <a:cxn ang="0">
                      <a:pos x="315" y="63"/>
                    </a:cxn>
                    <a:cxn ang="0">
                      <a:pos x="285" y="51"/>
                    </a:cxn>
                    <a:cxn ang="0">
                      <a:pos x="266" y="40"/>
                    </a:cxn>
                    <a:cxn ang="0">
                      <a:pos x="252" y="23"/>
                    </a:cxn>
                    <a:cxn ang="0">
                      <a:pos x="241" y="12"/>
                    </a:cxn>
                  </a:cxnLst>
                  <a:rect l="0" t="0" r="r" b="b"/>
                  <a:pathLst>
                    <a:path w="427" h="482">
                      <a:moveTo>
                        <a:pt x="236" y="0"/>
                      </a:moveTo>
                      <a:lnTo>
                        <a:pt x="203" y="0"/>
                      </a:lnTo>
                      <a:lnTo>
                        <a:pt x="220" y="46"/>
                      </a:lnTo>
                      <a:lnTo>
                        <a:pt x="187" y="59"/>
                      </a:lnTo>
                      <a:lnTo>
                        <a:pt x="176" y="130"/>
                      </a:lnTo>
                      <a:lnTo>
                        <a:pt x="203" y="170"/>
                      </a:lnTo>
                      <a:lnTo>
                        <a:pt x="165" y="287"/>
                      </a:lnTo>
                      <a:lnTo>
                        <a:pt x="0" y="345"/>
                      </a:lnTo>
                      <a:lnTo>
                        <a:pt x="57" y="482"/>
                      </a:lnTo>
                      <a:lnTo>
                        <a:pt x="83" y="474"/>
                      </a:lnTo>
                      <a:lnTo>
                        <a:pt x="94" y="473"/>
                      </a:lnTo>
                      <a:lnTo>
                        <a:pt x="107" y="466"/>
                      </a:lnTo>
                      <a:lnTo>
                        <a:pt x="117" y="460"/>
                      </a:lnTo>
                      <a:lnTo>
                        <a:pt x="137" y="459"/>
                      </a:lnTo>
                      <a:lnTo>
                        <a:pt x="150" y="461"/>
                      </a:lnTo>
                      <a:lnTo>
                        <a:pt x="154" y="464"/>
                      </a:lnTo>
                      <a:lnTo>
                        <a:pt x="161" y="464"/>
                      </a:lnTo>
                      <a:lnTo>
                        <a:pt x="165" y="460"/>
                      </a:lnTo>
                      <a:lnTo>
                        <a:pt x="172" y="455"/>
                      </a:lnTo>
                      <a:lnTo>
                        <a:pt x="179" y="447"/>
                      </a:lnTo>
                      <a:lnTo>
                        <a:pt x="180" y="443"/>
                      </a:lnTo>
                      <a:lnTo>
                        <a:pt x="180" y="436"/>
                      </a:lnTo>
                      <a:lnTo>
                        <a:pt x="180" y="430"/>
                      </a:lnTo>
                      <a:lnTo>
                        <a:pt x="186" y="425"/>
                      </a:lnTo>
                      <a:lnTo>
                        <a:pt x="194" y="414"/>
                      </a:lnTo>
                      <a:lnTo>
                        <a:pt x="224" y="407"/>
                      </a:lnTo>
                      <a:lnTo>
                        <a:pt x="234" y="407"/>
                      </a:lnTo>
                      <a:lnTo>
                        <a:pt x="241" y="404"/>
                      </a:lnTo>
                      <a:lnTo>
                        <a:pt x="250" y="394"/>
                      </a:lnTo>
                      <a:lnTo>
                        <a:pt x="253" y="382"/>
                      </a:lnTo>
                      <a:lnTo>
                        <a:pt x="256" y="371"/>
                      </a:lnTo>
                      <a:lnTo>
                        <a:pt x="262" y="361"/>
                      </a:lnTo>
                      <a:lnTo>
                        <a:pt x="269" y="355"/>
                      </a:lnTo>
                      <a:lnTo>
                        <a:pt x="278" y="352"/>
                      </a:lnTo>
                      <a:lnTo>
                        <a:pt x="282" y="347"/>
                      </a:lnTo>
                      <a:lnTo>
                        <a:pt x="289" y="348"/>
                      </a:lnTo>
                      <a:lnTo>
                        <a:pt x="301" y="346"/>
                      </a:lnTo>
                      <a:lnTo>
                        <a:pt x="309" y="346"/>
                      </a:lnTo>
                      <a:lnTo>
                        <a:pt x="316" y="342"/>
                      </a:lnTo>
                      <a:lnTo>
                        <a:pt x="319" y="337"/>
                      </a:lnTo>
                      <a:lnTo>
                        <a:pt x="316" y="328"/>
                      </a:lnTo>
                      <a:lnTo>
                        <a:pt x="314" y="325"/>
                      </a:lnTo>
                      <a:lnTo>
                        <a:pt x="312" y="312"/>
                      </a:lnTo>
                      <a:lnTo>
                        <a:pt x="312" y="303"/>
                      </a:lnTo>
                      <a:lnTo>
                        <a:pt x="315" y="293"/>
                      </a:lnTo>
                      <a:lnTo>
                        <a:pt x="314" y="285"/>
                      </a:lnTo>
                      <a:lnTo>
                        <a:pt x="327" y="265"/>
                      </a:lnTo>
                      <a:lnTo>
                        <a:pt x="335" y="256"/>
                      </a:lnTo>
                      <a:lnTo>
                        <a:pt x="339" y="253"/>
                      </a:lnTo>
                      <a:lnTo>
                        <a:pt x="342" y="255"/>
                      </a:lnTo>
                      <a:lnTo>
                        <a:pt x="344" y="260"/>
                      </a:lnTo>
                      <a:lnTo>
                        <a:pt x="347" y="262"/>
                      </a:lnTo>
                      <a:lnTo>
                        <a:pt x="353" y="264"/>
                      </a:lnTo>
                      <a:lnTo>
                        <a:pt x="355" y="261"/>
                      </a:lnTo>
                      <a:lnTo>
                        <a:pt x="365" y="244"/>
                      </a:lnTo>
                      <a:lnTo>
                        <a:pt x="369" y="239"/>
                      </a:lnTo>
                      <a:lnTo>
                        <a:pt x="376" y="224"/>
                      </a:lnTo>
                      <a:lnTo>
                        <a:pt x="382" y="216"/>
                      </a:lnTo>
                      <a:lnTo>
                        <a:pt x="396" y="206"/>
                      </a:lnTo>
                      <a:lnTo>
                        <a:pt x="416" y="178"/>
                      </a:lnTo>
                      <a:lnTo>
                        <a:pt x="421" y="167"/>
                      </a:lnTo>
                      <a:lnTo>
                        <a:pt x="422" y="161"/>
                      </a:lnTo>
                      <a:lnTo>
                        <a:pt x="427" y="147"/>
                      </a:lnTo>
                      <a:lnTo>
                        <a:pt x="427" y="143"/>
                      </a:lnTo>
                      <a:lnTo>
                        <a:pt x="423" y="140"/>
                      </a:lnTo>
                      <a:lnTo>
                        <a:pt x="419" y="137"/>
                      </a:lnTo>
                      <a:lnTo>
                        <a:pt x="418" y="134"/>
                      </a:lnTo>
                      <a:lnTo>
                        <a:pt x="406" y="131"/>
                      </a:lnTo>
                      <a:lnTo>
                        <a:pt x="396" y="124"/>
                      </a:lnTo>
                      <a:lnTo>
                        <a:pt x="391" y="111"/>
                      </a:lnTo>
                      <a:lnTo>
                        <a:pt x="386" y="108"/>
                      </a:lnTo>
                      <a:lnTo>
                        <a:pt x="382" y="103"/>
                      </a:lnTo>
                      <a:lnTo>
                        <a:pt x="381" y="98"/>
                      </a:lnTo>
                      <a:lnTo>
                        <a:pt x="375" y="92"/>
                      </a:lnTo>
                      <a:lnTo>
                        <a:pt x="373" y="88"/>
                      </a:lnTo>
                      <a:lnTo>
                        <a:pt x="366" y="79"/>
                      </a:lnTo>
                      <a:lnTo>
                        <a:pt x="354" y="73"/>
                      </a:lnTo>
                      <a:lnTo>
                        <a:pt x="347" y="73"/>
                      </a:lnTo>
                      <a:lnTo>
                        <a:pt x="332" y="66"/>
                      </a:lnTo>
                      <a:lnTo>
                        <a:pt x="315" y="63"/>
                      </a:lnTo>
                      <a:lnTo>
                        <a:pt x="309" y="61"/>
                      </a:lnTo>
                      <a:lnTo>
                        <a:pt x="285" y="51"/>
                      </a:lnTo>
                      <a:lnTo>
                        <a:pt x="274" y="43"/>
                      </a:lnTo>
                      <a:lnTo>
                        <a:pt x="266" y="40"/>
                      </a:lnTo>
                      <a:lnTo>
                        <a:pt x="260" y="30"/>
                      </a:lnTo>
                      <a:lnTo>
                        <a:pt x="252" y="23"/>
                      </a:lnTo>
                      <a:lnTo>
                        <a:pt x="250" y="19"/>
                      </a:lnTo>
                      <a:lnTo>
                        <a:pt x="241" y="12"/>
                      </a:lnTo>
                      <a:lnTo>
                        <a:pt x="236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57" name="Freeform 152"/>
              <p:cNvSpPr>
                <a:spLocks noChangeAspect="1"/>
              </p:cNvSpPr>
              <p:nvPr/>
            </p:nvSpPr>
            <p:spPr bwMode="gray">
              <a:xfrm>
                <a:off x="3069" y="2190"/>
                <a:ext cx="1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3" y="19"/>
                  </a:cxn>
                  <a:cxn ang="0">
                    <a:pos x="8" y="17"/>
                  </a:cxn>
                  <a:cxn ang="0">
                    <a:pos x="8" y="3"/>
                  </a:cxn>
                </a:cxnLst>
                <a:rect l="0" t="0" r="r" b="b"/>
                <a:pathLst>
                  <a:path w="8" h="19">
                    <a:moveTo>
                      <a:pt x="8" y="3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9"/>
                    </a:lnTo>
                    <a:lnTo>
                      <a:pt x="8" y="17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58" name="Group 153"/>
              <p:cNvGrpSpPr>
                <a:grpSpLocks noChangeAspect="1"/>
              </p:cNvGrpSpPr>
              <p:nvPr/>
            </p:nvGrpSpPr>
            <p:grpSpPr bwMode="gray">
              <a:xfrm>
                <a:off x="3000" y="2012"/>
                <a:ext cx="210" cy="192"/>
                <a:chOff x="3000" y="2012"/>
                <a:chExt cx="210" cy="192"/>
              </a:xfrm>
              <a:grpFill/>
            </p:grpSpPr>
            <p:sp>
              <p:nvSpPr>
                <p:cNvPr id="1068" name="Freeform 154"/>
                <p:cNvSpPr>
                  <a:spLocks noChangeAspect="1"/>
                </p:cNvSpPr>
                <p:nvPr/>
              </p:nvSpPr>
              <p:spPr bwMode="gray">
                <a:xfrm>
                  <a:off x="3122" y="2182"/>
                  <a:ext cx="10" cy="5"/>
                </a:xfrm>
                <a:custGeom>
                  <a:avLst/>
                  <a:gdLst/>
                  <a:ahLst/>
                  <a:cxnLst>
                    <a:cxn ang="0">
                      <a:pos x="50" y="2"/>
                    </a:cxn>
                    <a:cxn ang="0">
                      <a:pos x="45" y="0"/>
                    </a:cxn>
                    <a:cxn ang="0">
                      <a:pos x="27" y="2"/>
                    </a:cxn>
                    <a:cxn ang="0">
                      <a:pos x="23" y="10"/>
                    </a:cxn>
                    <a:cxn ang="0">
                      <a:pos x="12" y="18"/>
                    </a:cxn>
                    <a:cxn ang="0">
                      <a:pos x="0" y="22"/>
                    </a:cxn>
                    <a:cxn ang="0">
                      <a:pos x="1" y="26"/>
                    </a:cxn>
                    <a:cxn ang="0">
                      <a:pos x="27" y="19"/>
                    </a:cxn>
                    <a:cxn ang="0">
                      <a:pos x="50" y="2"/>
                    </a:cxn>
                  </a:cxnLst>
                  <a:rect l="0" t="0" r="r" b="b"/>
                  <a:pathLst>
                    <a:path w="50" h="26">
                      <a:moveTo>
                        <a:pt x="50" y="2"/>
                      </a:moveTo>
                      <a:lnTo>
                        <a:pt x="45" y="0"/>
                      </a:lnTo>
                      <a:lnTo>
                        <a:pt x="27" y="2"/>
                      </a:lnTo>
                      <a:lnTo>
                        <a:pt x="23" y="10"/>
                      </a:lnTo>
                      <a:lnTo>
                        <a:pt x="12" y="18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7" y="19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9" name="Freeform 155"/>
                <p:cNvSpPr>
                  <a:spLocks noChangeAspect="1"/>
                </p:cNvSpPr>
                <p:nvPr/>
              </p:nvSpPr>
              <p:spPr bwMode="gray">
                <a:xfrm>
                  <a:off x="3000" y="2012"/>
                  <a:ext cx="210" cy="192"/>
                </a:xfrm>
                <a:custGeom>
                  <a:avLst/>
                  <a:gdLst/>
                  <a:ahLst/>
                  <a:cxnLst>
                    <a:cxn ang="0">
                      <a:pos x="920" y="957"/>
                    </a:cxn>
                    <a:cxn ang="0">
                      <a:pos x="836" y="944"/>
                    </a:cxn>
                    <a:cxn ang="0">
                      <a:pos x="792" y="933"/>
                    </a:cxn>
                    <a:cxn ang="0">
                      <a:pos x="717" y="912"/>
                    </a:cxn>
                    <a:cxn ang="0">
                      <a:pos x="673" y="839"/>
                    </a:cxn>
                    <a:cxn ang="0">
                      <a:pos x="610" y="865"/>
                    </a:cxn>
                    <a:cxn ang="0">
                      <a:pos x="551" y="868"/>
                    </a:cxn>
                    <a:cxn ang="0">
                      <a:pos x="511" y="859"/>
                    </a:cxn>
                    <a:cxn ang="0">
                      <a:pos x="462" y="822"/>
                    </a:cxn>
                    <a:cxn ang="0">
                      <a:pos x="400" y="794"/>
                    </a:cxn>
                    <a:cxn ang="0">
                      <a:pos x="351" y="713"/>
                    </a:cxn>
                    <a:cxn ang="0">
                      <a:pos x="323" y="661"/>
                    </a:cxn>
                    <a:cxn ang="0">
                      <a:pos x="292" y="661"/>
                    </a:cxn>
                    <a:cxn ang="0">
                      <a:pos x="270" y="632"/>
                    </a:cxn>
                    <a:cxn ang="0">
                      <a:pos x="252" y="640"/>
                    </a:cxn>
                    <a:cxn ang="0">
                      <a:pos x="237" y="653"/>
                    </a:cxn>
                    <a:cxn ang="0">
                      <a:pos x="188" y="595"/>
                    </a:cxn>
                    <a:cxn ang="0">
                      <a:pos x="172" y="506"/>
                    </a:cxn>
                    <a:cxn ang="0">
                      <a:pos x="111" y="466"/>
                    </a:cxn>
                    <a:cxn ang="0">
                      <a:pos x="82" y="422"/>
                    </a:cxn>
                    <a:cxn ang="0">
                      <a:pos x="72" y="393"/>
                    </a:cxn>
                    <a:cxn ang="0">
                      <a:pos x="100" y="328"/>
                    </a:cxn>
                    <a:cxn ang="0">
                      <a:pos x="102" y="278"/>
                    </a:cxn>
                    <a:cxn ang="0">
                      <a:pos x="40" y="213"/>
                    </a:cxn>
                    <a:cxn ang="0">
                      <a:pos x="12" y="118"/>
                    </a:cxn>
                    <a:cxn ang="0">
                      <a:pos x="0" y="34"/>
                    </a:cxn>
                    <a:cxn ang="0">
                      <a:pos x="38" y="16"/>
                    </a:cxn>
                    <a:cxn ang="0">
                      <a:pos x="121" y="68"/>
                    </a:cxn>
                    <a:cxn ang="0">
                      <a:pos x="166" y="27"/>
                    </a:cxn>
                    <a:cxn ang="0">
                      <a:pos x="227" y="57"/>
                    </a:cxn>
                    <a:cxn ang="0">
                      <a:pos x="232" y="85"/>
                    </a:cxn>
                    <a:cxn ang="0">
                      <a:pos x="260" y="123"/>
                    </a:cxn>
                    <a:cxn ang="0">
                      <a:pos x="303" y="171"/>
                    </a:cxn>
                    <a:cxn ang="0">
                      <a:pos x="357" y="203"/>
                    </a:cxn>
                    <a:cxn ang="0">
                      <a:pos x="497" y="207"/>
                    </a:cxn>
                    <a:cxn ang="0">
                      <a:pos x="543" y="207"/>
                    </a:cxn>
                    <a:cxn ang="0">
                      <a:pos x="600" y="135"/>
                    </a:cxn>
                    <a:cxn ang="0">
                      <a:pos x="664" y="121"/>
                    </a:cxn>
                    <a:cxn ang="0">
                      <a:pos x="722" y="119"/>
                    </a:cxn>
                    <a:cxn ang="0">
                      <a:pos x="804" y="150"/>
                    </a:cxn>
                    <a:cxn ang="0">
                      <a:pos x="851" y="187"/>
                    </a:cxn>
                    <a:cxn ang="0">
                      <a:pos x="936" y="230"/>
                    </a:cxn>
                    <a:cxn ang="0">
                      <a:pos x="935" y="321"/>
                    </a:cxn>
                    <a:cxn ang="0">
                      <a:pos x="895" y="398"/>
                    </a:cxn>
                    <a:cxn ang="0">
                      <a:pos x="899" y="470"/>
                    </a:cxn>
                    <a:cxn ang="0">
                      <a:pos x="909" y="546"/>
                    </a:cxn>
                    <a:cxn ang="0">
                      <a:pos x="960" y="586"/>
                    </a:cxn>
                    <a:cxn ang="0">
                      <a:pos x="915" y="676"/>
                    </a:cxn>
                    <a:cxn ang="0">
                      <a:pos x="986" y="759"/>
                    </a:cxn>
                    <a:cxn ang="0">
                      <a:pos x="1023" y="829"/>
                    </a:cxn>
                    <a:cxn ang="0">
                      <a:pos x="1033" y="866"/>
                    </a:cxn>
                    <a:cxn ang="0">
                      <a:pos x="970" y="902"/>
                    </a:cxn>
                  </a:cxnLst>
                  <a:rect l="0" t="0" r="r" b="b"/>
                  <a:pathLst>
                    <a:path w="1049" h="961">
                      <a:moveTo>
                        <a:pt x="957" y="958"/>
                      </a:moveTo>
                      <a:lnTo>
                        <a:pt x="954" y="957"/>
                      </a:lnTo>
                      <a:lnTo>
                        <a:pt x="947" y="961"/>
                      </a:lnTo>
                      <a:lnTo>
                        <a:pt x="932" y="960"/>
                      </a:lnTo>
                      <a:lnTo>
                        <a:pt x="920" y="957"/>
                      </a:lnTo>
                      <a:lnTo>
                        <a:pt x="903" y="951"/>
                      </a:lnTo>
                      <a:lnTo>
                        <a:pt x="895" y="944"/>
                      </a:lnTo>
                      <a:lnTo>
                        <a:pt x="889" y="949"/>
                      </a:lnTo>
                      <a:lnTo>
                        <a:pt x="855" y="947"/>
                      </a:lnTo>
                      <a:lnTo>
                        <a:pt x="836" y="944"/>
                      </a:lnTo>
                      <a:lnTo>
                        <a:pt x="825" y="939"/>
                      </a:lnTo>
                      <a:lnTo>
                        <a:pt x="820" y="941"/>
                      </a:lnTo>
                      <a:lnTo>
                        <a:pt x="818" y="945"/>
                      </a:lnTo>
                      <a:lnTo>
                        <a:pt x="806" y="938"/>
                      </a:lnTo>
                      <a:lnTo>
                        <a:pt x="792" y="933"/>
                      </a:lnTo>
                      <a:lnTo>
                        <a:pt x="775" y="933"/>
                      </a:lnTo>
                      <a:lnTo>
                        <a:pt x="755" y="930"/>
                      </a:lnTo>
                      <a:lnTo>
                        <a:pt x="744" y="926"/>
                      </a:lnTo>
                      <a:lnTo>
                        <a:pt x="726" y="925"/>
                      </a:lnTo>
                      <a:lnTo>
                        <a:pt x="717" y="912"/>
                      </a:lnTo>
                      <a:lnTo>
                        <a:pt x="710" y="893"/>
                      </a:lnTo>
                      <a:lnTo>
                        <a:pt x="705" y="869"/>
                      </a:lnTo>
                      <a:lnTo>
                        <a:pt x="697" y="852"/>
                      </a:lnTo>
                      <a:lnTo>
                        <a:pt x="683" y="843"/>
                      </a:lnTo>
                      <a:lnTo>
                        <a:pt x="673" y="839"/>
                      </a:lnTo>
                      <a:lnTo>
                        <a:pt x="665" y="838"/>
                      </a:lnTo>
                      <a:lnTo>
                        <a:pt x="645" y="847"/>
                      </a:lnTo>
                      <a:lnTo>
                        <a:pt x="625" y="853"/>
                      </a:lnTo>
                      <a:lnTo>
                        <a:pt x="619" y="860"/>
                      </a:lnTo>
                      <a:lnTo>
                        <a:pt x="610" y="865"/>
                      </a:lnTo>
                      <a:lnTo>
                        <a:pt x="600" y="865"/>
                      </a:lnTo>
                      <a:lnTo>
                        <a:pt x="584" y="875"/>
                      </a:lnTo>
                      <a:lnTo>
                        <a:pt x="573" y="877"/>
                      </a:lnTo>
                      <a:lnTo>
                        <a:pt x="559" y="874"/>
                      </a:lnTo>
                      <a:lnTo>
                        <a:pt x="551" y="868"/>
                      </a:lnTo>
                      <a:lnTo>
                        <a:pt x="537" y="865"/>
                      </a:lnTo>
                      <a:lnTo>
                        <a:pt x="523" y="868"/>
                      </a:lnTo>
                      <a:lnTo>
                        <a:pt x="516" y="868"/>
                      </a:lnTo>
                      <a:lnTo>
                        <a:pt x="507" y="856"/>
                      </a:lnTo>
                      <a:lnTo>
                        <a:pt x="511" y="859"/>
                      </a:lnTo>
                      <a:lnTo>
                        <a:pt x="509" y="854"/>
                      </a:lnTo>
                      <a:lnTo>
                        <a:pt x="502" y="849"/>
                      </a:lnTo>
                      <a:lnTo>
                        <a:pt x="470" y="838"/>
                      </a:lnTo>
                      <a:lnTo>
                        <a:pt x="462" y="826"/>
                      </a:lnTo>
                      <a:lnTo>
                        <a:pt x="462" y="822"/>
                      </a:lnTo>
                      <a:lnTo>
                        <a:pt x="453" y="812"/>
                      </a:lnTo>
                      <a:lnTo>
                        <a:pt x="438" y="805"/>
                      </a:lnTo>
                      <a:lnTo>
                        <a:pt x="425" y="800"/>
                      </a:lnTo>
                      <a:lnTo>
                        <a:pt x="409" y="799"/>
                      </a:lnTo>
                      <a:lnTo>
                        <a:pt x="400" y="794"/>
                      </a:lnTo>
                      <a:lnTo>
                        <a:pt x="392" y="785"/>
                      </a:lnTo>
                      <a:lnTo>
                        <a:pt x="384" y="762"/>
                      </a:lnTo>
                      <a:lnTo>
                        <a:pt x="374" y="745"/>
                      </a:lnTo>
                      <a:lnTo>
                        <a:pt x="371" y="730"/>
                      </a:lnTo>
                      <a:lnTo>
                        <a:pt x="351" y="713"/>
                      </a:lnTo>
                      <a:lnTo>
                        <a:pt x="347" y="699"/>
                      </a:lnTo>
                      <a:lnTo>
                        <a:pt x="342" y="689"/>
                      </a:lnTo>
                      <a:lnTo>
                        <a:pt x="334" y="685"/>
                      </a:lnTo>
                      <a:lnTo>
                        <a:pt x="324" y="669"/>
                      </a:lnTo>
                      <a:lnTo>
                        <a:pt x="323" y="661"/>
                      </a:lnTo>
                      <a:lnTo>
                        <a:pt x="319" y="655"/>
                      </a:lnTo>
                      <a:lnTo>
                        <a:pt x="313" y="651"/>
                      </a:lnTo>
                      <a:lnTo>
                        <a:pt x="301" y="656"/>
                      </a:lnTo>
                      <a:lnTo>
                        <a:pt x="293" y="664"/>
                      </a:lnTo>
                      <a:lnTo>
                        <a:pt x="292" y="661"/>
                      </a:lnTo>
                      <a:lnTo>
                        <a:pt x="286" y="659"/>
                      </a:lnTo>
                      <a:lnTo>
                        <a:pt x="283" y="654"/>
                      </a:lnTo>
                      <a:lnTo>
                        <a:pt x="276" y="649"/>
                      </a:lnTo>
                      <a:lnTo>
                        <a:pt x="271" y="642"/>
                      </a:lnTo>
                      <a:lnTo>
                        <a:pt x="270" y="632"/>
                      </a:lnTo>
                      <a:lnTo>
                        <a:pt x="265" y="627"/>
                      </a:lnTo>
                      <a:lnTo>
                        <a:pt x="256" y="624"/>
                      </a:lnTo>
                      <a:lnTo>
                        <a:pt x="252" y="628"/>
                      </a:lnTo>
                      <a:lnTo>
                        <a:pt x="254" y="634"/>
                      </a:lnTo>
                      <a:lnTo>
                        <a:pt x="252" y="640"/>
                      </a:lnTo>
                      <a:lnTo>
                        <a:pt x="253" y="646"/>
                      </a:lnTo>
                      <a:lnTo>
                        <a:pt x="244" y="646"/>
                      </a:lnTo>
                      <a:lnTo>
                        <a:pt x="243" y="656"/>
                      </a:lnTo>
                      <a:lnTo>
                        <a:pt x="240" y="655"/>
                      </a:lnTo>
                      <a:lnTo>
                        <a:pt x="237" y="653"/>
                      </a:lnTo>
                      <a:lnTo>
                        <a:pt x="217" y="638"/>
                      </a:lnTo>
                      <a:lnTo>
                        <a:pt x="210" y="630"/>
                      </a:lnTo>
                      <a:lnTo>
                        <a:pt x="205" y="622"/>
                      </a:lnTo>
                      <a:lnTo>
                        <a:pt x="201" y="602"/>
                      </a:lnTo>
                      <a:lnTo>
                        <a:pt x="188" y="595"/>
                      </a:lnTo>
                      <a:lnTo>
                        <a:pt x="189" y="574"/>
                      </a:lnTo>
                      <a:lnTo>
                        <a:pt x="193" y="547"/>
                      </a:lnTo>
                      <a:lnTo>
                        <a:pt x="186" y="533"/>
                      </a:lnTo>
                      <a:lnTo>
                        <a:pt x="179" y="521"/>
                      </a:lnTo>
                      <a:lnTo>
                        <a:pt x="172" y="506"/>
                      </a:lnTo>
                      <a:lnTo>
                        <a:pt x="163" y="497"/>
                      </a:lnTo>
                      <a:lnTo>
                        <a:pt x="150" y="493"/>
                      </a:lnTo>
                      <a:lnTo>
                        <a:pt x="140" y="488"/>
                      </a:lnTo>
                      <a:lnTo>
                        <a:pt x="126" y="477"/>
                      </a:lnTo>
                      <a:lnTo>
                        <a:pt x="111" y="466"/>
                      </a:lnTo>
                      <a:lnTo>
                        <a:pt x="99" y="460"/>
                      </a:lnTo>
                      <a:lnTo>
                        <a:pt x="99" y="449"/>
                      </a:lnTo>
                      <a:lnTo>
                        <a:pt x="93" y="435"/>
                      </a:lnTo>
                      <a:lnTo>
                        <a:pt x="86" y="429"/>
                      </a:lnTo>
                      <a:lnTo>
                        <a:pt x="82" y="422"/>
                      </a:lnTo>
                      <a:lnTo>
                        <a:pt x="73" y="422"/>
                      </a:lnTo>
                      <a:lnTo>
                        <a:pt x="67" y="417"/>
                      </a:lnTo>
                      <a:lnTo>
                        <a:pt x="65" y="401"/>
                      </a:lnTo>
                      <a:lnTo>
                        <a:pt x="68" y="400"/>
                      </a:lnTo>
                      <a:lnTo>
                        <a:pt x="72" y="393"/>
                      </a:lnTo>
                      <a:lnTo>
                        <a:pt x="76" y="368"/>
                      </a:lnTo>
                      <a:lnTo>
                        <a:pt x="80" y="360"/>
                      </a:lnTo>
                      <a:lnTo>
                        <a:pt x="88" y="358"/>
                      </a:lnTo>
                      <a:lnTo>
                        <a:pt x="87" y="349"/>
                      </a:lnTo>
                      <a:lnTo>
                        <a:pt x="100" y="328"/>
                      </a:lnTo>
                      <a:lnTo>
                        <a:pt x="109" y="317"/>
                      </a:lnTo>
                      <a:lnTo>
                        <a:pt x="104" y="299"/>
                      </a:lnTo>
                      <a:lnTo>
                        <a:pt x="110" y="285"/>
                      </a:lnTo>
                      <a:lnTo>
                        <a:pt x="116" y="278"/>
                      </a:lnTo>
                      <a:lnTo>
                        <a:pt x="102" y="278"/>
                      </a:lnTo>
                      <a:lnTo>
                        <a:pt x="80" y="273"/>
                      </a:lnTo>
                      <a:lnTo>
                        <a:pt x="68" y="262"/>
                      </a:lnTo>
                      <a:lnTo>
                        <a:pt x="62" y="240"/>
                      </a:lnTo>
                      <a:lnTo>
                        <a:pt x="50" y="230"/>
                      </a:lnTo>
                      <a:lnTo>
                        <a:pt x="40" y="213"/>
                      </a:lnTo>
                      <a:lnTo>
                        <a:pt x="35" y="180"/>
                      </a:lnTo>
                      <a:lnTo>
                        <a:pt x="34" y="164"/>
                      </a:lnTo>
                      <a:lnTo>
                        <a:pt x="22" y="147"/>
                      </a:lnTo>
                      <a:lnTo>
                        <a:pt x="8" y="139"/>
                      </a:lnTo>
                      <a:lnTo>
                        <a:pt x="12" y="118"/>
                      </a:lnTo>
                      <a:lnTo>
                        <a:pt x="10" y="102"/>
                      </a:lnTo>
                      <a:lnTo>
                        <a:pt x="10" y="85"/>
                      </a:lnTo>
                      <a:lnTo>
                        <a:pt x="8" y="58"/>
                      </a:lnTo>
                      <a:lnTo>
                        <a:pt x="1" y="41"/>
                      </a:lnTo>
                      <a:lnTo>
                        <a:pt x="0" y="34"/>
                      </a:lnTo>
                      <a:lnTo>
                        <a:pt x="14" y="25"/>
                      </a:lnTo>
                      <a:lnTo>
                        <a:pt x="16" y="18"/>
                      </a:lnTo>
                      <a:lnTo>
                        <a:pt x="25" y="0"/>
                      </a:lnTo>
                      <a:lnTo>
                        <a:pt x="34" y="11"/>
                      </a:lnTo>
                      <a:lnTo>
                        <a:pt x="38" y="16"/>
                      </a:lnTo>
                      <a:lnTo>
                        <a:pt x="70" y="62"/>
                      </a:lnTo>
                      <a:lnTo>
                        <a:pt x="86" y="65"/>
                      </a:lnTo>
                      <a:lnTo>
                        <a:pt x="99" y="68"/>
                      </a:lnTo>
                      <a:lnTo>
                        <a:pt x="104" y="68"/>
                      </a:lnTo>
                      <a:lnTo>
                        <a:pt x="121" y="68"/>
                      </a:lnTo>
                      <a:lnTo>
                        <a:pt x="127" y="68"/>
                      </a:lnTo>
                      <a:lnTo>
                        <a:pt x="138" y="65"/>
                      </a:lnTo>
                      <a:lnTo>
                        <a:pt x="150" y="53"/>
                      </a:lnTo>
                      <a:lnTo>
                        <a:pt x="156" y="37"/>
                      </a:lnTo>
                      <a:lnTo>
                        <a:pt x="166" y="27"/>
                      </a:lnTo>
                      <a:lnTo>
                        <a:pt x="178" y="19"/>
                      </a:lnTo>
                      <a:lnTo>
                        <a:pt x="204" y="13"/>
                      </a:lnTo>
                      <a:lnTo>
                        <a:pt x="221" y="22"/>
                      </a:lnTo>
                      <a:lnTo>
                        <a:pt x="220" y="36"/>
                      </a:lnTo>
                      <a:lnTo>
                        <a:pt x="227" y="57"/>
                      </a:lnTo>
                      <a:lnTo>
                        <a:pt x="212" y="65"/>
                      </a:lnTo>
                      <a:lnTo>
                        <a:pt x="209" y="70"/>
                      </a:lnTo>
                      <a:lnTo>
                        <a:pt x="220" y="77"/>
                      </a:lnTo>
                      <a:lnTo>
                        <a:pt x="224" y="81"/>
                      </a:lnTo>
                      <a:lnTo>
                        <a:pt x="232" y="85"/>
                      </a:lnTo>
                      <a:lnTo>
                        <a:pt x="240" y="92"/>
                      </a:lnTo>
                      <a:lnTo>
                        <a:pt x="247" y="95"/>
                      </a:lnTo>
                      <a:lnTo>
                        <a:pt x="254" y="95"/>
                      </a:lnTo>
                      <a:lnTo>
                        <a:pt x="258" y="94"/>
                      </a:lnTo>
                      <a:lnTo>
                        <a:pt x="260" y="123"/>
                      </a:lnTo>
                      <a:lnTo>
                        <a:pt x="265" y="142"/>
                      </a:lnTo>
                      <a:lnTo>
                        <a:pt x="270" y="155"/>
                      </a:lnTo>
                      <a:lnTo>
                        <a:pt x="282" y="165"/>
                      </a:lnTo>
                      <a:lnTo>
                        <a:pt x="293" y="167"/>
                      </a:lnTo>
                      <a:lnTo>
                        <a:pt x="303" y="171"/>
                      </a:lnTo>
                      <a:lnTo>
                        <a:pt x="318" y="170"/>
                      </a:lnTo>
                      <a:lnTo>
                        <a:pt x="329" y="171"/>
                      </a:lnTo>
                      <a:lnTo>
                        <a:pt x="336" y="176"/>
                      </a:lnTo>
                      <a:lnTo>
                        <a:pt x="344" y="192"/>
                      </a:lnTo>
                      <a:lnTo>
                        <a:pt x="357" y="203"/>
                      </a:lnTo>
                      <a:lnTo>
                        <a:pt x="377" y="214"/>
                      </a:lnTo>
                      <a:lnTo>
                        <a:pt x="411" y="225"/>
                      </a:lnTo>
                      <a:lnTo>
                        <a:pt x="423" y="226"/>
                      </a:lnTo>
                      <a:lnTo>
                        <a:pt x="479" y="209"/>
                      </a:lnTo>
                      <a:lnTo>
                        <a:pt x="497" y="207"/>
                      </a:lnTo>
                      <a:lnTo>
                        <a:pt x="519" y="202"/>
                      </a:lnTo>
                      <a:lnTo>
                        <a:pt x="516" y="205"/>
                      </a:lnTo>
                      <a:lnTo>
                        <a:pt x="502" y="208"/>
                      </a:lnTo>
                      <a:lnTo>
                        <a:pt x="519" y="210"/>
                      </a:lnTo>
                      <a:lnTo>
                        <a:pt x="543" y="207"/>
                      </a:lnTo>
                      <a:lnTo>
                        <a:pt x="543" y="187"/>
                      </a:lnTo>
                      <a:lnTo>
                        <a:pt x="534" y="166"/>
                      </a:lnTo>
                      <a:lnTo>
                        <a:pt x="548" y="166"/>
                      </a:lnTo>
                      <a:lnTo>
                        <a:pt x="566" y="162"/>
                      </a:lnTo>
                      <a:lnTo>
                        <a:pt x="600" y="135"/>
                      </a:lnTo>
                      <a:lnTo>
                        <a:pt x="615" y="121"/>
                      </a:lnTo>
                      <a:lnTo>
                        <a:pt x="631" y="117"/>
                      </a:lnTo>
                      <a:lnTo>
                        <a:pt x="642" y="117"/>
                      </a:lnTo>
                      <a:lnTo>
                        <a:pt x="653" y="121"/>
                      </a:lnTo>
                      <a:lnTo>
                        <a:pt x="664" y="121"/>
                      </a:lnTo>
                      <a:lnTo>
                        <a:pt x="669" y="116"/>
                      </a:lnTo>
                      <a:lnTo>
                        <a:pt x="672" y="107"/>
                      </a:lnTo>
                      <a:lnTo>
                        <a:pt x="686" y="105"/>
                      </a:lnTo>
                      <a:lnTo>
                        <a:pt x="707" y="107"/>
                      </a:lnTo>
                      <a:lnTo>
                        <a:pt x="722" y="119"/>
                      </a:lnTo>
                      <a:lnTo>
                        <a:pt x="731" y="131"/>
                      </a:lnTo>
                      <a:lnTo>
                        <a:pt x="769" y="143"/>
                      </a:lnTo>
                      <a:lnTo>
                        <a:pt x="782" y="150"/>
                      </a:lnTo>
                      <a:lnTo>
                        <a:pt x="793" y="153"/>
                      </a:lnTo>
                      <a:lnTo>
                        <a:pt x="804" y="150"/>
                      </a:lnTo>
                      <a:lnTo>
                        <a:pt x="819" y="153"/>
                      </a:lnTo>
                      <a:lnTo>
                        <a:pt x="828" y="158"/>
                      </a:lnTo>
                      <a:lnTo>
                        <a:pt x="837" y="171"/>
                      </a:lnTo>
                      <a:lnTo>
                        <a:pt x="841" y="183"/>
                      </a:lnTo>
                      <a:lnTo>
                        <a:pt x="851" y="187"/>
                      </a:lnTo>
                      <a:lnTo>
                        <a:pt x="867" y="197"/>
                      </a:lnTo>
                      <a:lnTo>
                        <a:pt x="889" y="215"/>
                      </a:lnTo>
                      <a:lnTo>
                        <a:pt x="905" y="225"/>
                      </a:lnTo>
                      <a:lnTo>
                        <a:pt x="931" y="225"/>
                      </a:lnTo>
                      <a:lnTo>
                        <a:pt x="936" y="230"/>
                      </a:lnTo>
                      <a:lnTo>
                        <a:pt x="936" y="267"/>
                      </a:lnTo>
                      <a:lnTo>
                        <a:pt x="939" y="278"/>
                      </a:lnTo>
                      <a:lnTo>
                        <a:pt x="937" y="291"/>
                      </a:lnTo>
                      <a:lnTo>
                        <a:pt x="935" y="305"/>
                      </a:lnTo>
                      <a:lnTo>
                        <a:pt x="935" y="321"/>
                      </a:lnTo>
                      <a:lnTo>
                        <a:pt x="930" y="343"/>
                      </a:lnTo>
                      <a:lnTo>
                        <a:pt x="916" y="365"/>
                      </a:lnTo>
                      <a:lnTo>
                        <a:pt x="916" y="380"/>
                      </a:lnTo>
                      <a:lnTo>
                        <a:pt x="895" y="388"/>
                      </a:lnTo>
                      <a:lnTo>
                        <a:pt x="895" y="398"/>
                      </a:lnTo>
                      <a:lnTo>
                        <a:pt x="895" y="418"/>
                      </a:lnTo>
                      <a:lnTo>
                        <a:pt x="909" y="423"/>
                      </a:lnTo>
                      <a:lnTo>
                        <a:pt x="910" y="434"/>
                      </a:lnTo>
                      <a:lnTo>
                        <a:pt x="903" y="452"/>
                      </a:lnTo>
                      <a:lnTo>
                        <a:pt x="899" y="470"/>
                      </a:lnTo>
                      <a:lnTo>
                        <a:pt x="901" y="482"/>
                      </a:lnTo>
                      <a:lnTo>
                        <a:pt x="907" y="498"/>
                      </a:lnTo>
                      <a:lnTo>
                        <a:pt x="910" y="516"/>
                      </a:lnTo>
                      <a:lnTo>
                        <a:pt x="907" y="533"/>
                      </a:lnTo>
                      <a:lnTo>
                        <a:pt x="909" y="546"/>
                      </a:lnTo>
                      <a:lnTo>
                        <a:pt x="919" y="557"/>
                      </a:lnTo>
                      <a:lnTo>
                        <a:pt x="931" y="560"/>
                      </a:lnTo>
                      <a:lnTo>
                        <a:pt x="943" y="560"/>
                      </a:lnTo>
                      <a:lnTo>
                        <a:pt x="954" y="570"/>
                      </a:lnTo>
                      <a:lnTo>
                        <a:pt x="960" y="586"/>
                      </a:lnTo>
                      <a:lnTo>
                        <a:pt x="960" y="601"/>
                      </a:lnTo>
                      <a:lnTo>
                        <a:pt x="954" y="618"/>
                      </a:lnTo>
                      <a:lnTo>
                        <a:pt x="931" y="646"/>
                      </a:lnTo>
                      <a:lnTo>
                        <a:pt x="919" y="671"/>
                      </a:lnTo>
                      <a:lnTo>
                        <a:pt x="915" y="676"/>
                      </a:lnTo>
                      <a:lnTo>
                        <a:pt x="923" y="686"/>
                      </a:lnTo>
                      <a:lnTo>
                        <a:pt x="937" y="698"/>
                      </a:lnTo>
                      <a:lnTo>
                        <a:pt x="958" y="741"/>
                      </a:lnTo>
                      <a:lnTo>
                        <a:pt x="970" y="751"/>
                      </a:lnTo>
                      <a:lnTo>
                        <a:pt x="986" y="759"/>
                      </a:lnTo>
                      <a:lnTo>
                        <a:pt x="1013" y="768"/>
                      </a:lnTo>
                      <a:lnTo>
                        <a:pt x="1018" y="774"/>
                      </a:lnTo>
                      <a:lnTo>
                        <a:pt x="1023" y="800"/>
                      </a:lnTo>
                      <a:lnTo>
                        <a:pt x="1024" y="815"/>
                      </a:lnTo>
                      <a:lnTo>
                        <a:pt x="1023" y="829"/>
                      </a:lnTo>
                      <a:lnTo>
                        <a:pt x="1043" y="833"/>
                      </a:lnTo>
                      <a:lnTo>
                        <a:pt x="1048" y="838"/>
                      </a:lnTo>
                      <a:lnTo>
                        <a:pt x="1049" y="848"/>
                      </a:lnTo>
                      <a:lnTo>
                        <a:pt x="1046" y="854"/>
                      </a:lnTo>
                      <a:lnTo>
                        <a:pt x="1033" y="866"/>
                      </a:lnTo>
                      <a:lnTo>
                        <a:pt x="1021" y="869"/>
                      </a:lnTo>
                      <a:lnTo>
                        <a:pt x="1006" y="875"/>
                      </a:lnTo>
                      <a:lnTo>
                        <a:pt x="992" y="880"/>
                      </a:lnTo>
                      <a:lnTo>
                        <a:pt x="979" y="890"/>
                      </a:lnTo>
                      <a:lnTo>
                        <a:pt x="970" y="902"/>
                      </a:lnTo>
                      <a:lnTo>
                        <a:pt x="959" y="931"/>
                      </a:lnTo>
                      <a:lnTo>
                        <a:pt x="957" y="944"/>
                      </a:lnTo>
                      <a:lnTo>
                        <a:pt x="957" y="95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59" name="Freeform 156"/>
              <p:cNvSpPr>
                <a:spLocks noChangeAspect="1"/>
              </p:cNvSpPr>
              <p:nvPr/>
            </p:nvSpPr>
            <p:spPr bwMode="gray">
              <a:xfrm>
                <a:off x="2941" y="2045"/>
                <a:ext cx="107" cy="109"/>
              </a:xfrm>
              <a:custGeom>
                <a:avLst/>
                <a:gdLst/>
                <a:ahLst/>
                <a:cxnLst>
                  <a:cxn ang="0">
                    <a:pos x="527" y="500"/>
                  </a:cxn>
                  <a:cxn ang="0">
                    <a:pos x="510" y="490"/>
                  </a:cxn>
                  <a:cxn ang="0">
                    <a:pos x="505" y="494"/>
                  </a:cxn>
                  <a:cxn ang="0">
                    <a:pos x="479" y="489"/>
                  </a:cxn>
                  <a:cxn ang="0">
                    <a:pos x="452" y="512"/>
                  </a:cxn>
                  <a:cxn ang="0">
                    <a:pos x="426" y="548"/>
                  </a:cxn>
                  <a:cxn ang="0">
                    <a:pos x="265" y="515"/>
                  </a:cxn>
                  <a:cxn ang="0">
                    <a:pos x="263" y="472"/>
                  </a:cxn>
                  <a:cxn ang="0">
                    <a:pos x="232" y="467"/>
                  </a:cxn>
                  <a:cxn ang="0">
                    <a:pos x="218" y="444"/>
                  </a:cxn>
                  <a:cxn ang="0">
                    <a:pos x="100" y="376"/>
                  </a:cxn>
                  <a:cxn ang="0">
                    <a:pos x="0" y="278"/>
                  </a:cxn>
                  <a:cxn ang="0">
                    <a:pos x="58" y="237"/>
                  </a:cxn>
                  <a:cxn ang="0">
                    <a:pos x="95" y="220"/>
                  </a:cxn>
                  <a:cxn ang="0">
                    <a:pos x="111" y="209"/>
                  </a:cxn>
                  <a:cxn ang="0">
                    <a:pos x="133" y="180"/>
                  </a:cxn>
                  <a:cxn ang="0">
                    <a:pos x="140" y="73"/>
                  </a:cxn>
                  <a:cxn ang="0">
                    <a:pos x="189" y="31"/>
                  </a:cxn>
                  <a:cxn ang="0">
                    <a:pos x="229" y="0"/>
                  </a:cxn>
                  <a:cxn ang="0">
                    <a:pos x="279" y="10"/>
                  </a:cxn>
                  <a:cxn ang="0">
                    <a:pos x="306" y="20"/>
                  </a:cxn>
                  <a:cxn ang="0">
                    <a:pos x="329" y="14"/>
                  </a:cxn>
                  <a:cxn ang="0">
                    <a:pos x="344" y="64"/>
                  </a:cxn>
                  <a:cxn ang="0">
                    <a:pos x="362" y="96"/>
                  </a:cxn>
                  <a:cxn ang="0">
                    <a:pos x="396" y="112"/>
                  </a:cxn>
                  <a:cxn ang="0">
                    <a:pos x="404" y="119"/>
                  </a:cxn>
                  <a:cxn ang="0">
                    <a:pos x="403" y="152"/>
                  </a:cxn>
                  <a:cxn ang="0">
                    <a:pos x="381" y="184"/>
                  </a:cxn>
                  <a:cxn ang="0">
                    <a:pos x="374" y="195"/>
                  </a:cxn>
                  <a:cxn ang="0">
                    <a:pos x="366" y="227"/>
                  </a:cxn>
                  <a:cxn ang="0">
                    <a:pos x="359" y="236"/>
                  </a:cxn>
                  <a:cxn ang="0">
                    <a:pos x="367" y="256"/>
                  </a:cxn>
                  <a:cxn ang="0">
                    <a:pos x="380" y="264"/>
                  </a:cxn>
                  <a:cxn ang="0">
                    <a:pos x="393" y="283"/>
                  </a:cxn>
                  <a:cxn ang="0">
                    <a:pos x="405" y="301"/>
                  </a:cxn>
                  <a:cxn ang="0">
                    <a:pos x="432" y="322"/>
                  </a:cxn>
                  <a:cxn ang="0">
                    <a:pos x="457" y="331"/>
                  </a:cxn>
                  <a:cxn ang="0">
                    <a:pos x="473" y="355"/>
                  </a:cxn>
                  <a:cxn ang="0">
                    <a:pos x="487" y="381"/>
                  </a:cxn>
                  <a:cxn ang="0">
                    <a:pos x="482" y="429"/>
                  </a:cxn>
                  <a:cxn ang="0">
                    <a:pos x="499" y="456"/>
                  </a:cxn>
                  <a:cxn ang="0">
                    <a:pos x="511" y="472"/>
                  </a:cxn>
                  <a:cxn ang="0">
                    <a:pos x="534" y="489"/>
                  </a:cxn>
                </a:cxnLst>
                <a:rect l="0" t="0" r="r" b="b"/>
                <a:pathLst>
                  <a:path w="534" h="548">
                    <a:moveTo>
                      <a:pt x="534" y="489"/>
                    </a:moveTo>
                    <a:lnTo>
                      <a:pt x="527" y="500"/>
                    </a:lnTo>
                    <a:lnTo>
                      <a:pt x="520" y="495"/>
                    </a:lnTo>
                    <a:lnTo>
                      <a:pt x="510" y="490"/>
                    </a:lnTo>
                    <a:lnTo>
                      <a:pt x="507" y="491"/>
                    </a:lnTo>
                    <a:lnTo>
                      <a:pt x="505" y="494"/>
                    </a:lnTo>
                    <a:lnTo>
                      <a:pt x="493" y="490"/>
                    </a:lnTo>
                    <a:lnTo>
                      <a:pt x="479" y="489"/>
                    </a:lnTo>
                    <a:lnTo>
                      <a:pt x="463" y="495"/>
                    </a:lnTo>
                    <a:lnTo>
                      <a:pt x="452" y="512"/>
                    </a:lnTo>
                    <a:lnTo>
                      <a:pt x="442" y="532"/>
                    </a:lnTo>
                    <a:lnTo>
                      <a:pt x="426" y="548"/>
                    </a:lnTo>
                    <a:lnTo>
                      <a:pt x="328" y="543"/>
                    </a:lnTo>
                    <a:lnTo>
                      <a:pt x="265" y="515"/>
                    </a:lnTo>
                    <a:lnTo>
                      <a:pt x="263" y="511"/>
                    </a:lnTo>
                    <a:lnTo>
                      <a:pt x="263" y="472"/>
                    </a:lnTo>
                    <a:lnTo>
                      <a:pt x="261" y="469"/>
                    </a:lnTo>
                    <a:lnTo>
                      <a:pt x="232" y="467"/>
                    </a:lnTo>
                    <a:lnTo>
                      <a:pt x="224" y="449"/>
                    </a:lnTo>
                    <a:lnTo>
                      <a:pt x="218" y="444"/>
                    </a:lnTo>
                    <a:lnTo>
                      <a:pt x="162" y="423"/>
                    </a:lnTo>
                    <a:lnTo>
                      <a:pt x="100" y="376"/>
                    </a:lnTo>
                    <a:lnTo>
                      <a:pt x="16" y="353"/>
                    </a:lnTo>
                    <a:lnTo>
                      <a:pt x="0" y="278"/>
                    </a:lnTo>
                    <a:lnTo>
                      <a:pt x="43" y="248"/>
                    </a:lnTo>
                    <a:lnTo>
                      <a:pt x="58" y="237"/>
                    </a:lnTo>
                    <a:lnTo>
                      <a:pt x="73" y="232"/>
                    </a:lnTo>
                    <a:lnTo>
                      <a:pt x="95" y="220"/>
                    </a:lnTo>
                    <a:lnTo>
                      <a:pt x="107" y="213"/>
                    </a:lnTo>
                    <a:lnTo>
                      <a:pt x="111" y="209"/>
                    </a:lnTo>
                    <a:lnTo>
                      <a:pt x="123" y="204"/>
                    </a:lnTo>
                    <a:lnTo>
                      <a:pt x="133" y="180"/>
                    </a:lnTo>
                    <a:lnTo>
                      <a:pt x="136" y="143"/>
                    </a:lnTo>
                    <a:lnTo>
                      <a:pt x="140" y="73"/>
                    </a:lnTo>
                    <a:lnTo>
                      <a:pt x="171" y="60"/>
                    </a:lnTo>
                    <a:lnTo>
                      <a:pt x="189" y="31"/>
                    </a:lnTo>
                    <a:lnTo>
                      <a:pt x="204" y="22"/>
                    </a:lnTo>
                    <a:lnTo>
                      <a:pt x="229" y="0"/>
                    </a:lnTo>
                    <a:lnTo>
                      <a:pt x="249" y="9"/>
                    </a:lnTo>
                    <a:lnTo>
                      <a:pt x="279" y="10"/>
                    </a:lnTo>
                    <a:lnTo>
                      <a:pt x="297" y="9"/>
                    </a:lnTo>
                    <a:lnTo>
                      <a:pt x="306" y="20"/>
                    </a:lnTo>
                    <a:lnTo>
                      <a:pt x="322" y="22"/>
                    </a:lnTo>
                    <a:lnTo>
                      <a:pt x="329" y="14"/>
                    </a:lnTo>
                    <a:lnTo>
                      <a:pt x="334" y="47"/>
                    </a:lnTo>
                    <a:lnTo>
                      <a:pt x="344" y="64"/>
                    </a:lnTo>
                    <a:lnTo>
                      <a:pt x="356" y="74"/>
                    </a:lnTo>
                    <a:lnTo>
                      <a:pt x="362" y="96"/>
                    </a:lnTo>
                    <a:lnTo>
                      <a:pt x="374" y="107"/>
                    </a:lnTo>
                    <a:lnTo>
                      <a:pt x="396" y="112"/>
                    </a:lnTo>
                    <a:lnTo>
                      <a:pt x="410" y="112"/>
                    </a:lnTo>
                    <a:lnTo>
                      <a:pt x="404" y="119"/>
                    </a:lnTo>
                    <a:lnTo>
                      <a:pt x="398" y="133"/>
                    </a:lnTo>
                    <a:lnTo>
                      <a:pt x="403" y="152"/>
                    </a:lnTo>
                    <a:lnTo>
                      <a:pt x="394" y="162"/>
                    </a:lnTo>
                    <a:lnTo>
                      <a:pt x="381" y="184"/>
                    </a:lnTo>
                    <a:lnTo>
                      <a:pt x="382" y="192"/>
                    </a:lnTo>
                    <a:lnTo>
                      <a:pt x="374" y="195"/>
                    </a:lnTo>
                    <a:lnTo>
                      <a:pt x="370" y="202"/>
                    </a:lnTo>
                    <a:lnTo>
                      <a:pt x="366" y="227"/>
                    </a:lnTo>
                    <a:lnTo>
                      <a:pt x="362" y="234"/>
                    </a:lnTo>
                    <a:lnTo>
                      <a:pt x="359" y="236"/>
                    </a:lnTo>
                    <a:lnTo>
                      <a:pt x="361" y="251"/>
                    </a:lnTo>
                    <a:lnTo>
                      <a:pt x="367" y="256"/>
                    </a:lnTo>
                    <a:lnTo>
                      <a:pt x="376" y="256"/>
                    </a:lnTo>
                    <a:lnTo>
                      <a:pt x="380" y="264"/>
                    </a:lnTo>
                    <a:lnTo>
                      <a:pt x="387" y="269"/>
                    </a:lnTo>
                    <a:lnTo>
                      <a:pt x="393" y="283"/>
                    </a:lnTo>
                    <a:lnTo>
                      <a:pt x="393" y="294"/>
                    </a:lnTo>
                    <a:lnTo>
                      <a:pt x="405" y="301"/>
                    </a:lnTo>
                    <a:lnTo>
                      <a:pt x="420" y="311"/>
                    </a:lnTo>
                    <a:lnTo>
                      <a:pt x="432" y="322"/>
                    </a:lnTo>
                    <a:lnTo>
                      <a:pt x="444" y="327"/>
                    </a:lnTo>
                    <a:lnTo>
                      <a:pt x="457" y="331"/>
                    </a:lnTo>
                    <a:lnTo>
                      <a:pt x="466" y="340"/>
                    </a:lnTo>
                    <a:lnTo>
                      <a:pt x="473" y="355"/>
                    </a:lnTo>
                    <a:lnTo>
                      <a:pt x="480" y="367"/>
                    </a:lnTo>
                    <a:lnTo>
                      <a:pt x="487" y="381"/>
                    </a:lnTo>
                    <a:lnTo>
                      <a:pt x="483" y="408"/>
                    </a:lnTo>
                    <a:lnTo>
                      <a:pt x="482" y="429"/>
                    </a:lnTo>
                    <a:lnTo>
                      <a:pt x="495" y="436"/>
                    </a:lnTo>
                    <a:lnTo>
                      <a:pt x="499" y="456"/>
                    </a:lnTo>
                    <a:lnTo>
                      <a:pt x="504" y="464"/>
                    </a:lnTo>
                    <a:lnTo>
                      <a:pt x="511" y="472"/>
                    </a:lnTo>
                    <a:lnTo>
                      <a:pt x="531" y="487"/>
                    </a:lnTo>
                    <a:lnTo>
                      <a:pt x="534" y="48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0" name="Freeform 157"/>
              <p:cNvSpPr>
                <a:spLocks noChangeAspect="1"/>
              </p:cNvSpPr>
              <p:nvPr/>
            </p:nvSpPr>
            <p:spPr bwMode="gray">
              <a:xfrm>
                <a:off x="3072" y="2191"/>
                <a:ext cx="9" cy="20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35" y="90"/>
                  </a:cxn>
                  <a:cxn ang="0">
                    <a:pos x="38" y="87"/>
                  </a:cxn>
                  <a:cxn ang="0">
                    <a:pos x="39" y="81"/>
                  </a:cxn>
                  <a:cxn ang="0">
                    <a:pos x="43" y="74"/>
                  </a:cxn>
                  <a:cxn ang="0">
                    <a:pos x="44" y="70"/>
                  </a:cxn>
                  <a:cxn ang="0">
                    <a:pos x="44" y="55"/>
                  </a:cxn>
                  <a:cxn ang="0">
                    <a:pos x="40" y="50"/>
                  </a:cxn>
                  <a:cxn ang="0">
                    <a:pos x="40" y="42"/>
                  </a:cxn>
                  <a:cxn ang="0">
                    <a:pos x="40" y="33"/>
                  </a:cxn>
                  <a:cxn ang="0">
                    <a:pos x="43" y="32"/>
                  </a:cxn>
                  <a:cxn ang="0">
                    <a:pos x="41" y="29"/>
                  </a:cxn>
                  <a:cxn ang="0">
                    <a:pos x="44" y="25"/>
                  </a:cxn>
                  <a:cxn ang="0">
                    <a:pos x="44" y="21"/>
                  </a:cxn>
                  <a:cxn ang="0">
                    <a:pos x="45" y="16"/>
                  </a:cxn>
                  <a:cxn ang="0">
                    <a:pos x="43" y="15"/>
                  </a:cxn>
                  <a:cxn ang="0">
                    <a:pos x="36" y="12"/>
                  </a:cxn>
                  <a:cxn ang="0">
                    <a:pos x="34" y="10"/>
                  </a:cxn>
                  <a:cxn ang="0">
                    <a:pos x="34" y="6"/>
                  </a:cxn>
                  <a:cxn ang="0">
                    <a:pos x="30" y="4"/>
                  </a:cxn>
                  <a:cxn ang="0">
                    <a:pos x="24" y="0"/>
                  </a:cxn>
                  <a:cxn ang="0">
                    <a:pos x="18" y="4"/>
                  </a:cxn>
                  <a:cxn ang="0">
                    <a:pos x="13" y="12"/>
                  </a:cxn>
                  <a:cxn ang="0">
                    <a:pos x="11" y="26"/>
                  </a:cxn>
                  <a:cxn ang="0">
                    <a:pos x="7" y="36"/>
                  </a:cxn>
                  <a:cxn ang="0">
                    <a:pos x="1" y="43"/>
                  </a:cxn>
                  <a:cxn ang="0">
                    <a:pos x="1" y="50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74"/>
                  </a:cxn>
                  <a:cxn ang="0">
                    <a:pos x="2" y="77"/>
                  </a:cxn>
                  <a:cxn ang="0">
                    <a:pos x="5" y="80"/>
                  </a:cxn>
                  <a:cxn ang="0">
                    <a:pos x="3" y="84"/>
                  </a:cxn>
                  <a:cxn ang="0">
                    <a:pos x="2" y="85"/>
                  </a:cxn>
                  <a:cxn ang="0">
                    <a:pos x="9" y="97"/>
                  </a:cxn>
                  <a:cxn ang="0">
                    <a:pos x="16" y="98"/>
                  </a:cxn>
                </a:cxnLst>
                <a:rect l="0" t="0" r="r" b="b"/>
                <a:pathLst>
                  <a:path w="45" h="98">
                    <a:moveTo>
                      <a:pt x="16" y="98"/>
                    </a:moveTo>
                    <a:lnTo>
                      <a:pt x="35" y="90"/>
                    </a:lnTo>
                    <a:lnTo>
                      <a:pt x="38" y="87"/>
                    </a:lnTo>
                    <a:lnTo>
                      <a:pt x="39" y="81"/>
                    </a:lnTo>
                    <a:lnTo>
                      <a:pt x="43" y="74"/>
                    </a:lnTo>
                    <a:lnTo>
                      <a:pt x="44" y="70"/>
                    </a:lnTo>
                    <a:lnTo>
                      <a:pt x="44" y="55"/>
                    </a:lnTo>
                    <a:lnTo>
                      <a:pt x="40" y="50"/>
                    </a:lnTo>
                    <a:lnTo>
                      <a:pt x="40" y="42"/>
                    </a:lnTo>
                    <a:lnTo>
                      <a:pt x="40" y="33"/>
                    </a:lnTo>
                    <a:lnTo>
                      <a:pt x="43" y="32"/>
                    </a:lnTo>
                    <a:lnTo>
                      <a:pt x="41" y="29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5" y="16"/>
                    </a:lnTo>
                    <a:lnTo>
                      <a:pt x="43" y="15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13" y="12"/>
                    </a:lnTo>
                    <a:lnTo>
                      <a:pt x="11" y="26"/>
                    </a:lnTo>
                    <a:lnTo>
                      <a:pt x="7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74"/>
                    </a:lnTo>
                    <a:lnTo>
                      <a:pt x="2" y="77"/>
                    </a:lnTo>
                    <a:lnTo>
                      <a:pt x="5" y="80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9" y="97"/>
                    </a:lnTo>
                    <a:lnTo>
                      <a:pt x="16" y="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1" name="Freeform 158"/>
              <p:cNvSpPr>
                <a:spLocks noChangeAspect="1"/>
              </p:cNvSpPr>
              <p:nvPr/>
            </p:nvSpPr>
            <p:spPr bwMode="gray">
              <a:xfrm>
                <a:off x="3075" y="2192"/>
                <a:ext cx="58" cy="43"/>
              </a:xfrm>
              <a:custGeom>
                <a:avLst/>
                <a:gdLst/>
                <a:ahLst/>
                <a:cxnLst>
                  <a:cxn ang="0">
                    <a:pos x="217" y="215"/>
                  </a:cxn>
                  <a:cxn ang="0">
                    <a:pos x="36" y="136"/>
                  </a:cxn>
                  <a:cxn ang="0">
                    <a:pos x="0" y="92"/>
                  </a:cxn>
                  <a:cxn ang="0">
                    <a:pos x="17" y="89"/>
                  </a:cxn>
                  <a:cxn ang="0">
                    <a:pos x="20" y="95"/>
                  </a:cxn>
                  <a:cxn ang="0">
                    <a:pos x="17" y="107"/>
                  </a:cxn>
                  <a:cxn ang="0">
                    <a:pos x="30" y="109"/>
                  </a:cxn>
                  <a:cxn ang="0">
                    <a:pos x="35" y="107"/>
                  </a:cxn>
                  <a:cxn ang="0">
                    <a:pos x="41" y="122"/>
                  </a:cxn>
                  <a:cxn ang="0">
                    <a:pos x="70" y="124"/>
                  </a:cxn>
                  <a:cxn ang="0">
                    <a:pos x="79" y="118"/>
                  </a:cxn>
                  <a:cxn ang="0">
                    <a:pos x="110" y="114"/>
                  </a:cxn>
                  <a:cxn ang="0">
                    <a:pos x="125" y="118"/>
                  </a:cxn>
                  <a:cxn ang="0">
                    <a:pos x="159" y="119"/>
                  </a:cxn>
                  <a:cxn ang="0">
                    <a:pos x="169" y="109"/>
                  </a:cxn>
                  <a:cxn ang="0">
                    <a:pos x="180" y="106"/>
                  </a:cxn>
                  <a:cxn ang="0">
                    <a:pos x="186" y="102"/>
                  </a:cxn>
                  <a:cxn ang="0">
                    <a:pos x="184" y="97"/>
                  </a:cxn>
                  <a:cxn ang="0">
                    <a:pos x="192" y="95"/>
                  </a:cxn>
                  <a:cxn ang="0">
                    <a:pos x="195" y="91"/>
                  </a:cxn>
                  <a:cxn ang="0">
                    <a:pos x="197" y="84"/>
                  </a:cxn>
                  <a:cxn ang="0">
                    <a:pos x="201" y="76"/>
                  </a:cxn>
                  <a:cxn ang="0">
                    <a:pos x="213" y="65"/>
                  </a:cxn>
                  <a:cxn ang="0">
                    <a:pos x="219" y="59"/>
                  </a:cxn>
                  <a:cxn ang="0">
                    <a:pos x="233" y="48"/>
                  </a:cxn>
                  <a:cxn ang="0">
                    <a:pos x="238" y="43"/>
                  </a:cxn>
                  <a:cxn ang="0">
                    <a:pos x="240" y="39"/>
                  </a:cxn>
                  <a:cxn ang="0">
                    <a:pos x="245" y="32"/>
                  </a:cxn>
                  <a:cxn ang="0">
                    <a:pos x="249" y="27"/>
                  </a:cxn>
                  <a:cxn ang="0">
                    <a:pos x="270" y="10"/>
                  </a:cxn>
                  <a:cxn ang="0">
                    <a:pos x="275" y="4"/>
                  </a:cxn>
                  <a:cxn ang="0">
                    <a:pos x="276" y="12"/>
                  </a:cxn>
                  <a:cxn ang="0">
                    <a:pos x="275" y="21"/>
                  </a:cxn>
                  <a:cxn ang="0">
                    <a:pos x="285" y="25"/>
                  </a:cxn>
                  <a:cxn ang="0">
                    <a:pos x="287" y="64"/>
                  </a:cxn>
                  <a:cxn ang="0">
                    <a:pos x="255" y="73"/>
                  </a:cxn>
                  <a:cxn ang="0">
                    <a:pos x="239" y="132"/>
                  </a:cxn>
                </a:cxnLst>
                <a:rect l="0" t="0" r="r" b="b"/>
                <a:pathLst>
                  <a:path w="288" h="215">
                    <a:moveTo>
                      <a:pt x="228" y="203"/>
                    </a:moveTo>
                    <a:lnTo>
                      <a:pt x="217" y="215"/>
                    </a:lnTo>
                    <a:lnTo>
                      <a:pt x="52" y="184"/>
                    </a:lnTo>
                    <a:lnTo>
                      <a:pt x="36" y="136"/>
                    </a:lnTo>
                    <a:lnTo>
                      <a:pt x="3" y="107"/>
                    </a:lnTo>
                    <a:lnTo>
                      <a:pt x="0" y="92"/>
                    </a:lnTo>
                    <a:lnTo>
                      <a:pt x="19" y="84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20" y="95"/>
                    </a:lnTo>
                    <a:lnTo>
                      <a:pt x="17" y="100"/>
                    </a:lnTo>
                    <a:lnTo>
                      <a:pt x="17" y="107"/>
                    </a:lnTo>
                    <a:lnTo>
                      <a:pt x="24" y="107"/>
                    </a:lnTo>
                    <a:lnTo>
                      <a:pt x="30" y="109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6" y="118"/>
                    </a:lnTo>
                    <a:lnTo>
                      <a:pt x="41" y="122"/>
                    </a:lnTo>
                    <a:lnTo>
                      <a:pt x="55" y="124"/>
                    </a:lnTo>
                    <a:lnTo>
                      <a:pt x="70" y="124"/>
                    </a:lnTo>
                    <a:lnTo>
                      <a:pt x="73" y="123"/>
                    </a:lnTo>
                    <a:lnTo>
                      <a:pt x="79" y="118"/>
                    </a:lnTo>
                    <a:lnTo>
                      <a:pt x="88" y="112"/>
                    </a:lnTo>
                    <a:lnTo>
                      <a:pt x="110" y="114"/>
                    </a:lnTo>
                    <a:lnTo>
                      <a:pt x="119" y="118"/>
                    </a:lnTo>
                    <a:lnTo>
                      <a:pt x="125" y="118"/>
                    </a:lnTo>
                    <a:lnTo>
                      <a:pt x="135" y="121"/>
                    </a:lnTo>
                    <a:lnTo>
                      <a:pt x="159" y="119"/>
                    </a:lnTo>
                    <a:lnTo>
                      <a:pt x="164" y="116"/>
                    </a:lnTo>
                    <a:lnTo>
                      <a:pt x="169" y="109"/>
                    </a:lnTo>
                    <a:lnTo>
                      <a:pt x="178" y="107"/>
                    </a:lnTo>
                    <a:lnTo>
                      <a:pt x="180" y="106"/>
                    </a:lnTo>
                    <a:lnTo>
                      <a:pt x="185" y="103"/>
                    </a:lnTo>
                    <a:lnTo>
                      <a:pt x="186" y="102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6"/>
                    </a:lnTo>
                    <a:lnTo>
                      <a:pt x="192" y="95"/>
                    </a:lnTo>
                    <a:lnTo>
                      <a:pt x="191" y="92"/>
                    </a:lnTo>
                    <a:lnTo>
                      <a:pt x="195" y="91"/>
                    </a:lnTo>
                    <a:lnTo>
                      <a:pt x="194" y="87"/>
                    </a:lnTo>
                    <a:lnTo>
                      <a:pt x="197" y="84"/>
                    </a:lnTo>
                    <a:lnTo>
                      <a:pt x="197" y="80"/>
                    </a:lnTo>
                    <a:lnTo>
                      <a:pt x="201" y="76"/>
                    </a:lnTo>
                    <a:lnTo>
                      <a:pt x="211" y="73"/>
                    </a:lnTo>
                    <a:lnTo>
                      <a:pt x="213" y="65"/>
                    </a:lnTo>
                    <a:lnTo>
                      <a:pt x="217" y="63"/>
                    </a:lnTo>
                    <a:lnTo>
                      <a:pt x="219" y="59"/>
                    </a:lnTo>
                    <a:lnTo>
                      <a:pt x="228" y="53"/>
                    </a:lnTo>
                    <a:lnTo>
                      <a:pt x="233" y="48"/>
                    </a:lnTo>
                    <a:lnTo>
                      <a:pt x="237" y="46"/>
                    </a:lnTo>
                    <a:lnTo>
                      <a:pt x="238" y="43"/>
                    </a:lnTo>
                    <a:lnTo>
                      <a:pt x="239" y="42"/>
                    </a:lnTo>
                    <a:lnTo>
                      <a:pt x="240" y="39"/>
                    </a:lnTo>
                    <a:lnTo>
                      <a:pt x="245" y="35"/>
                    </a:lnTo>
                    <a:lnTo>
                      <a:pt x="245" y="32"/>
                    </a:lnTo>
                    <a:lnTo>
                      <a:pt x="248" y="31"/>
                    </a:lnTo>
                    <a:lnTo>
                      <a:pt x="249" y="27"/>
                    </a:lnTo>
                    <a:lnTo>
                      <a:pt x="259" y="21"/>
                    </a:lnTo>
                    <a:lnTo>
                      <a:pt x="270" y="10"/>
                    </a:lnTo>
                    <a:lnTo>
                      <a:pt x="274" y="0"/>
                    </a:lnTo>
                    <a:lnTo>
                      <a:pt x="275" y="4"/>
                    </a:lnTo>
                    <a:lnTo>
                      <a:pt x="277" y="10"/>
                    </a:lnTo>
                    <a:lnTo>
                      <a:pt x="276" y="12"/>
                    </a:lnTo>
                    <a:lnTo>
                      <a:pt x="277" y="16"/>
                    </a:lnTo>
                    <a:lnTo>
                      <a:pt x="275" y="21"/>
                    </a:lnTo>
                    <a:lnTo>
                      <a:pt x="277" y="22"/>
                    </a:lnTo>
                    <a:lnTo>
                      <a:pt x="285" y="25"/>
                    </a:lnTo>
                    <a:lnTo>
                      <a:pt x="288" y="31"/>
                    </a:lnTo>
                    <a:lnTo>
                      <a:pt x="287" y="64"/>
                    </a:lnTo>
                    <a:lnTo>
                      <a:pt x="288" y="73"/>
                    </a:lnTo>
                    <a:lnTo>
                      <a:pt x="255" y="73"/>
                    </a:lnTo>
                    <a:lnTo>
                      <a:pt x="272" y="119"/>
                    </a:lnTo>
                    <a:lnTo>
                      <a:pt x="239" y="132"/>
                    </a:lnTo>
                    <a:lnTo>
                      <a:pt x="228" y="20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62" name="Group 159"/>
              <p:cNvGrpSpPr>
                <a:grpSpLocks noChangeAspect="1"/>
              </p:cNvGrpSpPr>
              <p:nvPr/>
            </p:nvGrpSpPr>
            <p:grpSpPr bwMode="gray">
              <a:xfrm>
                <a:off x="2802" y="1979"/>
                <a:ext cx="205" cy="88"/>
                <a:chOff x="2802" y="1979"/>
                <a:chExt cx="205" cy="88"/>
              </a:xfrm>
              <a:grpFill/>
            </p:grpSpPr>
            <p:sp>
              <p:nvSpPr>
                <p:cNvPr id="1066" name="Freeform 160"/>
                <p:cNvSpPr>
                  <a:spLocks noChangeAspect="1"/>
                </p:cNvSpPr>
                <p:nvPr/>
              </p:nvSpPr>
              <p:spPr bwMode="gray">
                <a:xfrm>
                  <a:off x="2803" y="1979"/>
                  <a:ext cx="204" cy="88"/>
                </a:xfrm>
                <a:custGeom>
                  <a:avLst/>
                  <a:gdLst/>
                  <a:ahLst/>
                  <a:cxnLst>
                    <a:cxn ang="0">
                      <a:pos x="552" y="379"/>
                    </a:cxn>
                    <a:cxn ang="0">
                      <a:pos x="503" y="390"/>
                    </a:cxn>
                    <a:cxn ang="0">
                      <a:pos x="460" y="379"/>
                    </a:cxn>
                    <a:cxn ang="0">
                      <a:pos x="408" y="418"/>
                    </a:cxn>
                    <a:cxn ang="0">
                      <a:pos x="341" y="409"/>
                    </a:cxn>
                    <a:cxn ang="0">
                      <a:pos x="283" y="370"/>
                    </a:cxn>
                    <a:cxn ang="0">
                      <a:pos x="245" y="391"/>
                    </a:cxn>
                    <a:cxn ang="0">
                      <a:pos x="196" y="417"/>
                    </a:cxn>
                    <a:cxn ang="0">
                      <a:pos x="164" y="381"/>
                    </a:cxn>
                    <a:cxn ang="0">
                      <a:pos x="143" y="380"/>
                    </a:cxn>
                    <a:cxn ang="0">
                      <a:pos x="107" y="386"/>
                    </a:cxn>
                    <a:cxn ang="0">
                      <a:pos x="79" y="378"/>
                    </a:cxn>
                    <a:cxn ang="0">
                      <a:pos x="118" y="362"/>
                    </a:cxn>
                    <a:cxn ang="0">
                      <a:pos x="67" y="355"/>
                    </a:cxn>
                    <a:cxn ang="0">
                      <a:pos x="64" y="325"/>
                    </a:cxn>
                    <a:cxn ang="0">
                      <a:pos x="52" y="312"/>
                    </a:cxn>
                    <a:cxn ang="0">
                      <a:pos x="37" y="283"/>
                    </a:cxn>
                    <a:cxn ang="0">
                      <a:pos x="10" y="268"/>
                    </a:cxn>
                    <a:cxn ang="0">
                      <a:pos x="22" y="246"/>
                    </a:cxn>
                    <a:cxn ang="0">
                      <a:pos x="52" y="260"/>
                    </a:cxn>
                    <a:cxn ang="0">
                      <a:pos x="44" y="226"/>
                    </a:cxn>
                    <a:cxn ang="0">
                      <a:pos x="43" y="186"/>
                    </a:cxn>
                    <a:cxn ang="0">
                      <a:pos x="3" y="160"/>
                    </a:cxn>
                    <a:cxn ang="0">
                      <a:pos x="35" y="122"/>
                    </a:cxn>
                    <a:cxn ang="0">
                      <a:pos x="91" y="126"/>
                    </a:cxn>
                    <a:cxn ang="0">
                      <a:pos x="108" y="123"/>
                    </a:cxn>
                    <a:cxn ang="0">
                      <a:pos x="151" y="111"/>
                    </a:cxn>
                    <a:cxn ang="0">
                      <a:pos x="196" y="94"/>
                    </a:cxn>
                    <a:cxn ang="0">
                      <a:pos x="167" y="83"/>
                    </a:cxn>
                    <a:cxn ang="0">
                      <a:pos x="180" y="66"/>
                    </a:cxn>
                    <a:cxn ang="0">
                      <a:pos x="253" y="74"/>
                    </a:cxn>
                    <a:cxn ang="0">
                      <a:pos x="318" y="41"/>
                    </a:cxn>
                    <a:cxn ang="0">
                      <a:pos x="398" y="7"/>
                    </a:cxn>
                    <a:cxn ang="0">
                      <a:pos x="493" y="0"/>
                    </a:cxn>
                    <a:cxn ang="0">
                      <a:pos x="533" y="35"/>
                    </a:cxn>
                    <a:cxn ang="0">
                      <a:pos x="623" y="80"/>
                    </a:cxn>
                    <a:cxn ang="0">
                      <a:pos x="693" y="77"/>
                    </a:cxn>
                    <a:cxn ang="0">
                      <a:pos x="838" y="40"/>
                    </a:cxn>
                    <a:cxn ang="0">
                      <a:pos x="887" y="43"/>
                    </a:cxn>
                    <a:cxn ang="0">
                      <a:pos x="919" y="42"/>
                    </a:cxn>
                    <a:cxn ang="0">
                      <a:pos x="958" y="89"/>
                    </a:cxn>
                    <a:cxn ang="0">
                      <a:pos x="990" y="143"/>
                    </a:cxn>
                    <a:cxn ang="0">
                      <a:pos x="1001" y="186"/>
                    </a:cxn>
                    <a:cxn ang="0">
                      <a:pos x="997" y="263"/>
                    </a:cxn>
                    <a:cxn ang="0">
                      <a:pos x="1022" y="341"/>
                    </a:cxn>
                    <a:cxn ang="0">
                      <a:pos x="942" y="336"/>
                    </a:cxn>
                    <a:cxn ang="0">
                      <a:pos x="887" y="342"/>
                    </a:cxn>
                    <a:cxn ang="0">
                      <a:pos x="820" y="354"/>
                    </a:cxn>
                    <a:cxn ang="0">
                      <a:pos x="767" y="368"/>
                    </a:cxn>
                    <a:cxn ang="0">
                      <a:pos x="678" y="366"/>
                    </a:cxn>
                    <a:cxn ang="0">
                      <a:pos x="626" y="380"/>
                    </a:cxn>
                    <a:cxn ang="0">
                      <a:pos x="597" y="379"/>
                    </a:cxn>
                    <a:cxn ang="0">
                      <a:pos x="578" y="370"/>
                    </a:cxn>
                    <a:cxn ang="0">
                      <a:pos x="579" y="408"/>
                    </a:cxn>
                    <a:cxn ang="0">
                      <a:pos x="560" y="418"/>
                    </a:cxn>
                    <a:cxn ang="0">
                      <a:pos x="542" y="435"/>
                    </a:cxn>
                  </a:cxnLst>
                  <a:rect l="0" t="0" r="r" b="b"/>
                  <a:pathLst>
                    <a:path w="1022" h="439">
                      <a:moveTo>
                        <a:pt x="538" y="424"/>
                      </a:moveTo>
                      <a:lnTo>
                        <a:pt x="535" y="411"/>
                      </a:lnTo>
                      <a:lnTo>
                        <a:pt x="538" y="395"/>
                      </a:lnTo>
                      <a:lnTo>
                        <a:pt x="548" y="389"/>
                      </a:lnTo>
                      <a:lnTo>
                        <a:pt x="552" y="379"/>
                      </a:lnTo>
                      <a:lnTo>
                        <a:pt x="543" y="370"/>
                      </a:lnTo>
                      <a:lnTo>
                        <a:pt x="526" y="378"/>
                      </a:lnTo>
                      <a:lnTo>
                        <a:pt x="524" y="389"/>
                      </a:lnTo>
                      <a:lnTo>
                        <a:pt x="516" y="391"/>
                      </a:lnTo>
                      <a:lnTo>
                        <a:pt x="503" y="390"/>
                      </a:lnTo>
                      <a:lnTo>
                        <a:pt x="493" y="381"/>
                      </a:lnTo>
                      <a:lnTo>
                        <a:pt x="484" y="376"/>
                      </a:lnTo>
                      <a:lnTo>
                        <a:pt x="477" y="374"/>
                      </a:lnTo>
                      <a:lnTo>
                        <a:pt x="471" y="374"/>
                      </a:lnTo>
                      <a:lnTo>
                        <a:pt x="460" y="379"/>
                      </a:lnTo>
                      <a:lnTo>
                        <a:pt x="441" y="397"/>
                      </a:lnTo>
                      <a:lnTo>
                        <a:pt x="436" y="406"/>
                      </a:lnTo>
                      <a:lnTo>
                        <a:pt x="427" y="407"/>
                      </a:lnTo>
                      <a:lnTo>
                        <a:pt x="419" y="414"/>
                      </a:lnTo>
                      <a:lnTo>
                        <a:pt x="408" y="418"/>
                      </a:lnTo>
                      <a:lnTo>
                        <a:pt x="397" y="417"/>
                      </a:lnTo>
                      <a:lnTo>
                        <a:pt x="379" y="422"/>
                      </a:lnTo>
                      <a:lnTo>
                        <a:pt x="369" y="427"/>
                      </a:lnTo>
                      <a:lnTo>
                        <a:pt x="350" y="421"/>
                      </a:lnTo>
                      <a:lnTo>
                        <a:pt x="341" y="409"/>
                      </a:lnTo>
                      <a:lnTo>
                        <a:pt x="337" y="402"/>
                      </a:lnTo>
                      <a:lnTo>
                        <a:pt x="331" y="397"/>
                      </a:lnTo>
                      <a:lnTo>
                        <a:pt x="321" y="391"/>
                      </a:lnTo>
                      <a:lnTo>
                        <a:pt x="295" y="379"/>
                      </a:lnTo>
                      <a:lnTo>
                        <a:pt x="283" y="370"/>
                      </a:lnTo>
                      <a:lnTo>
                        <a:pt x="267" y="368"/>
                      </a:lnTo>
                      <a:lnTo>
                        <a:pt x="257" y="370"/>
                      </a:lnTo>
                      <a:lnTo>
                        <a:pt x="248" y="370"/>
                      </a:lnTo>
                      <a:lnTo>
                        <a:pt x="245" y="379"/>
                      </a:lnTo>
                      <a:lnTo>
                        <a:pt x="245" y="391"/>
                      </a:lnTo>
                      <a:lnTo>
                        <a:pt x="242" y="396"/>
                      </a:lnTo>
                      <a:lnTo>
                        <a:pt x="240" y="407"/>
                      </a:lnTo>
                      <a:lnTo>
                        <a:pt x="220" y="412"/>
                      </a:lnTo>
                      <a:lnTo>
                        <a:pt x="207" y="417"/>
                      </a:lnTo>
                      <a:lnTo>
                        <a:pt x="196" y="417"/>
                      </a:lnTo>
                      <a:lnTo>
                        <a:pt x="186" y="414"/>
                      </a:lnTo>
                      <a:lnTo>
                        <a:pt x="176" y="409"/>
                      </a:lnTo>
                      <a:lnTo>
                        <a:pt x="167" y="401"/>
                      </a:lnTo>
                      <a:lnTo>
                        <a:pt x="164" y="386"/>
                      </a:lnTo>
                      <a:lnTo>
                        <a:pt x="164" y="381"/>
                      </a:lnTo>
                      <a:lnTo>
                        <a:pt x="156" y="378"/>
                      </a:lnTo>
                      <a:lnTo>
                        <a:pt x="154" y="382"/>
                      </a:lnTo>
                      <a:lnTo>
                        <a:pt x="155" y="386"/>
                      </a:lnTo>
                      <a:lnTo>
                        <a:pt x="151" y="386"/>
                      </a:lnTo>
                      <a:lnTo>
                        <a:pt x="143" y="380"/>
                      </a:lnTo>
                      <a:lnTo>
                        <a:pt x="137" y="374"/>
                      </a:lnTo>
                      <a:lnTo>
                        <a:pt x="134" y="373"/>
                      </a:lnTo>
                      <a:lnTo>
                        <a:pt x="119" y="374"/>
                      </a:lnTo>
                      <a:lnTo>
                        <a:pt x="117" y="380"/>
                      </a:lnTo>
                      <a:lnTo>
                        <a:pt x="107" y="386"/>
                      </a:lnTo>
                      <a:lnTo>
                        <a:pt x="105" y="386"/>
                      </a:lnTo>
                      <a:lnTo>
                        <a:pt x="108" y="379"/>
                      </a:lnTo>
                      <a:lnTo>
                        <a:pt x="107" y="375"/>
                      </a:lnTo>
                      <a:lnTo>
                        <a:pt x="73" y="385"/>
                      </a:lnTo>
                      <a:lnTo>
                        <a:pt x="79" y="378"/>
                      </a:lnTo>
                      <a:lnTo>
                        <a:pt x="87" y="371"/>
                      </a:lnTo>
                      <a:lnTo>
                        <a:pt x="101" y="371"/>
                      </a:lnTo>
                      <a:lnTo>
                        <a:pt x="108" y="368"/>
                      </a:lnTo>
                      <a:lnTo>
                        <a:pt x="110" y="366"/>
                      </a:lnTo>
                      <a:lnTo>
                        <a:pt x="118" y="362"/>
                      </a:lnTo>
                      <a:lnTo>
                        <a:pt x="122" y="357"/>
                      </a:lnTo>
                      <a:lnTo>
                        <a:pt x="113" y="355"/>
                      </a:lnTo>
                      <a:lnTo>
                        <a:pt x="92" y="360"/>
                      </a:lnTo>
                      <a:lnTo>
                        <a:pt x="69" y="360"/>
                      </a:lnTo>
                      <a:lnTo>
                        <a:pt x="67" y="355"/>
                      </a:lnTo>
                      <a:lnTo>
                        <a:pt x="79" y="344"/>
                      </a:lnTo>
                      <a:lnTo>
                        <a:pt x="71" y="336"/>
                      </a:lnTo>
                      <a:lnTo>
                        <a:pt x="68" y="333"/>
                      </a:lnTo>
                      <a:lnTo>
                        <a:pt x="63" y="333"/>
                      </a:lnTo>
                      <a:lnTo>
                        <a:pt x="64" y="325"/>
                      </a:lnTo>
                      <a:lnTo>
                        <a:pt x="69" y="321"/>
                      </a:lnTo>
                      <a:lnTo>
                        <a:pt x="71" y="316"/>
                      </a:lnTo>
                      <a:lnTo>
                        <a:pt x="64" y="317"/>
                      </a:lnTo>
                      <a:lnTo>
                        <a:pt x="57" y="320"/>
                      </a:lnTo>
                      <a:lnTo>
                        <a:pt x="52" y="312"/>
                      </a:lnTo>
                      <a:lnTo>
                        <a:pt x="59" y="309"/>
                      </a:lnTo>
                      <a:lnTo>
                        <a:pt x="60" y="300"/>
                      </a:lnTo>
                      <a:lnTo>
                        <a:pt x="56" y="290"/>
                      </a:lnTo>
                      <a:lnTo>
                        <a:pt x="51" y="287"/>
                      </a:lnTo>
                      <a:lnTo>
                        <a:pt x="37" y="283"/>
                      </a:lnTo>
                      <a:lnTo>
                        <a:pt x="30" y="277"/>
                      </a:lnTo>
                      <a:lnTo>
                        <a:pt x="20" y="279"/>
                      </a:lnTo>
                      <a:lnTo>
                        <a:pt x="16" y="277"/>
                      </a:lnTo>
                      <a:lnTo>
                        <a:pt x="10" y="271"/>
                      </a:lnTo>
                      <a:lnTo>
                        <a:pt x="10" y="268"/>
                      </a:lnTo>
                      <a:lnTo>
                        <a:pt x="16" y="266"/>
                      </a:lnTo>
                      <a:lnTo>
                        <a:pt x="17" y="256"/>
                      </a:lnTo>
                      <a:lnTo>
                        <a:pt x="16" y="251"/>
                      </a:lnTo>
                      <a:lnTo>
                        <a:pt x="19" y="245"/>
                      </a:lnTo>
                      <a:lnTo>
                        <a:pt x="22" y="246"/>
                      </a:lnTo>
                      <a:lnTo>
                        <a:pt x="28" y="262"/>
                      </a:lnTo>
                      <a:lnTo>
                        <a:pt x="35" y="263"/>
                      </a:lnTo>
                      <a:lnTo>
                        <a:pt x="43" y="262"/>
                      </a:lnTo>
                      <a:lnTo>
                        <a:pt x="54" y="262"/>
                      </a:lnTo>
                      <a:lnTo>
                        <a:pt x="52" y="260"/>
                      </a:lnTo>
                      <a:lnTo>
                        <a:pt x="42" y="255"/>
                      </a:lnTo>
                      <a:lnTo>
                        <a:pt x="37" y="246"/>
                      </a:lnTo>
                      <a:lnTo>
                        <a:pt x="38" y="239"/>
                      </a:lnTo>
                      <a:lnTo>
                        <a:pt x="47" y="231"/>
                      </a:lnTo>
                      <a:lnTo>
                        <a:pt x="44" y="226"/>
                      </a:lnTo>
                      <a:lnTo>
                        <a:pt x="38" y="220"/>
                      </a:lnTo>
                      <a:lnTo>
                        <a:pt x="38" y="214"/>
                      </a:lnTo>
                      <a:lnTo>
                        <a:pt x="32" y="206"/>
                      </a:lnTo>
                      <a:lnTo>
                        <a:pt x="33" y="195"/>
                      </a:lnTo>
                      <a:lnTo>
                        <a:pt x="43" y="186"/>
                      </a:lnTo>
                      <a:lnTo>
                        <a:pt x="41" y="182"/>
                      </a:lnTo>
                      <a:lnTo>
                        <a:pt x="25" y="186"/>
                      </a:lnTo>
                      <a:lnTo>
                        <a:pt x="0" y="186"/>
                      </a:lnTo>
                      <a:lnTo>
                        <a:pt x="0" y="181"/>
                      </a:lnTo>
                      <a:lnTo>
                        <a:pt x="3" y="160"/>
                      </a:lnTo>
                      <a:lnTo>
                        <a:pt x="8" y="150"/>
                      </a:lnTo>
                      <a:lnTo>
                        <a:pt x="14" y="149"/>
                      </a:lnTo>
                      <a:lnTo>
                        <a:pt x="20" y="138"/>
                      </a:lnTo>
                      <a:lnTo>
                        <a:pt x="27" y="132"/>
                      </a:lnTo>
                      <a:lnTo>
                        <a:pt x="35" y="122"/>
                      </a:lnTo>
                      <a:lnTo>
                        <a:pt x="48" y="123"/>
                      </a:lnTo>
                      <a:lnTo>
                        <a:pt x="63" y="118"/>
                      </a:lnTo>
                      <a:lnTo>
                        <a:pt x="68" y="123"/>
                      </a:lnTo>
                      <a:lnTo>
                        <a:pt x="80" y="127"/>
                      </a:lnTo>
                      <a:lnTo>
                        <a:pt x="91" y="126"/>
                      </a:lnTo>
                      <a:lnTo>
                        <a:pt x="87" y="112"/>
                      </a:lnTo>
                      <a:lnTo>
                        <a:pt x="96" y="113"/>
                      </a:lnTo>
                      <a:lnTo>
                        <a:pt x="102" y="117"/>
                      </a:lnTo>
                      <a:lnTo>
                        <a:pt x="101" y="122"/>
                      </a:lnTo>
                      <a:lnTo>
                        <a:pt x="108" y="123"/>
                      </a:lnTo>
                      <a:lnTo>
                        <a:pt x="122" y="121"/>
                      </a:lnTo>
                      <a:lnTo>
                        <a:pt x="149" y="121"/>
                      </a:lnTo>
                      <a:lnTo>
                        <a:pt x="161" y="120"/>
                      </a:lnTo>
                      <a:lnTo>
                        <a:pt x="160" y="113"/>
                      </a:lnTo>
                      <a:lnTo>
                        <a:pt x="151" y="111"/>
                      </a:lnTo>
                      <a:lnTo>
                        <a:pt x="150" y="107"/>
                      </a:lnTo>
                      <a:lnTo>
                        <a:pt x="160" y="104"/>
                      </a:lnTo>
                      <a:lnTo>
                        <a:pt x="204" y="100"/>
                      </a:lnTo>
                      <a:lnTo>
                        <a:pt x="204" y="96"/>
                      </a:lnTo>
                      <a:lnTo>
                        <a:pt x="196" y="94"/>
                      </a:lnTo>
                      <a:lnTo>
                        <a:pt x="189" y="96"/>
                      </a:lnTo>
                      <a:lnTo>
                        <a:pt x="176" y="94"/>
                      </a:lnTo>
                      <a:lnTo>
                        <a:pt x="173" y="90"/>
                      </a:lnTo>
                      <a:lnTo>
                        <a:pt x="170" y="89"/>
                      </a:lnTo>
                      <a:lnTo>
                        <a:pt x="167" y="83"/>
                      </a:lnTo>
                      <a:lnTo>
                        <a:pt x="161" y="79"/>
                      </a:lnTo>
                      <a:lnTo>
                        <a:pt x="164" y="73"/>
                      </a:lnTo>
                      <a:lnTo>
                        <a:pt x="170" y="62"/>
                      </a:lnTo>
                      <a:lnTo>
                        <a:pt x="171" y="66"/>
                      </a:lnTo>
                      <a:lnTo>
                        <a:pt x="180" y="66"/>
                      </a:lnTo>
                      <a:lnTo>
                        <a:pt x="193" y="69"/>
                      </a:lnTo>
                      <a:lnTo>
                        <a:pt x="231" y="68"/>
                      </a:lnTo>
                      <a:lnTo>
                        <a:pt x="242" y="72"/>
                      </a:lnTo>
                      <a:lnTo>
                        <a:pt x="248" y="75"/>
                      </a:lnTo>
                      <a:lnTo>
                        <a:pt x="253" y="74"/>
                      </a:lnTo>
                      <a:lnTo>
                        <a:pt x="274" y="77"/>
                      </a:lnTo>
                      <a:lnTo>
                        <a:pt x="288" y="70"/>
                      </a:lnTo>
                      <a:lnTo>
                        <a:pt x="295" y="57"/>
                      </a:lnTo>
                      <a:lnTo>
                        <a:pt x="307" y="51"/>
                      </a:lnTo>
                      <a:lnTo>
                        <a:pt x="318" y="41"/>
                      </a:lnTo>
                      <a:lnTo>
                        <a:pt x="332" y="36"/>
                      </a:lnTo>
                      <a:lnTo>
                        <a:pt x="343" y="26"/>
                      </a:lnTo>
                      <a:lnTo>
                        <a:pt x="355" y="19"/>
                      </a:lnTo>
                      <a:lnTo>
                        <a:pt x="381" y="9"/>
                      </a:lnTo>
                      <a:lnTo>
                        <a:pt x="398" y="7"/>
                      </a:lnTo>
                      <a:lnTo>
                        <a:pt x="414" y="5"/>
                      </a:lnTo>
                      <a:lnTo>
                        <a:pt x="436" y="8"/>
                      </a:lnTo>
                      <a:lnTo>
                        <a:pt x="473" y="8"/>
                      </a:lnTo>
                      <a:lnTo>
                        <a:pt x="485" y="2"/>
                      </a:lnTo>
                      <a:lnTo>
                        <a:pt x="493" y="0"/>
                      </a:lnTo>
                      <a:lnTo>
                        <a:pt x="499" y="3"/>
                      </a:lnTo>
                      <a:lnTo>
                        <a:pt x="499" y="10"/>
                      </a:lnTo>
                      <a:lnTo>
                        <a:pt x="506" y="21"/>
                      </a:lnTo>
                      <a:lnTo>
                        <a:pt x="520" y="29"/>
                      </a:lnTo>
                      <a:lnTo>
                        <a:pt x="533" y="35"/>
                      </a:lnTo>
                      <a:lnTo>
                        <a:pt x="546" y="26"/>
                      </a:lnTo>
                      <a:lnTo>
                        <a:pt x="553" y="37"/>
                      </a:lnTo>
                      <a:lnTo>
                        <a:pt x="560" y="58"/>
                      </a:lnTo>
                      <a:lnTo>
                        <a:pt x="587" y="61"/>
                      </a:lnTo>
                      <a:lnTo>
                        <a:pt x="623" y="80"/>
                      </a:lnTo>
                      <a:lnTo>
                        <a:pt x="629" y="77"/>
                      </a:lnTo>
                      <a:lnTo>
                        <a:pt x="635" y="74"/>
                      </a:lnTo>
                      <a:lnTo>
                        <a:pt x="656" y="84"/>
                      </a:lnTo>
                      <a:lnTo>
                        <a:pt x="677" y="83"/>
                      </a:lnTo>
                      <a:lnTo>
                        <a:pt x="693" y="77"/>
                      </a:lnTo>
                      <a:lnTo>
                        <a:pt x="724" y="72"/>
                      </a:lnTo>
                      <a:lnTo>
                        <a:pt x="758" y="80"/>
                      </a:lnTo>
                      <a:lnTo>
                        <a:pt x="779" y="79"/>
                      </a:lnTo>
                      <a:lnTo>
                        <a:pt x="820" y="51"/>
                      </a:lnTo>
                      <a:lnTo>
                        <a:pt x="838" y="40"/>
                      </a:lnTo>
                      <a:lnTo>
                        <a:pt x="840" y="35"/>
                      </a:lnTo>
                      <a:lnTo>
                        <a:pt x="847" y="41"/>
                      </a:lnTo>
                      <a:lnTo>
                        <a:pt x="855" y="41"/>
                      </a:lnTo>
                      <a:lnTo>
                        <a:pt x="868" y="37"/>
                      </a:lnTo>
                      <a:lnTo>
                        <a:pt x="887" y="43"/>
                      </a:lnTo>
                      <a:lnTo>
                        <a:pt x="893" y="43"/>
                      </a:lnTo>
                      <a:lnTo>
                        <a:pt x="898" y="36"/>
                      </a:lnTo>
                      <a:lnTo>
                        <a:pt x="903" y="32"/>
                      </a:lnTo>
                      <a:lnTo>
                        <a:pt x="911" y="35"/>
                      </a:lnTo>
                      <a:lnTo>
                        <a:pt x="919" y="42"/>
                      </a:lnTo>
                      <a:lnTo>
                        <a:pt x="930" y="58"/>
                      </a:lnTo>
                      <a:lnTo>
                        <a:pt x="935" y="59"/>
                      </a:lnTo>
                      <a:lnTo>
                        <a:pt x="944" y="69"/>
                      </a:lnTo>
                      <a:lnTo>
                        <a:pt x="951" y="75"/>
                      </a:lnTo>
                      <a:lnTo>
                        <a:pt x="958" y="89"/>
                      </a:lnTo>
                      <a:lnTo>
                        <a:pt x="960" y="109"/>
                      </a:lnTo>
                      <a:lnTo>
                        <a:pt x="963" y="123"/>
                      </a:lnTo>
                      <a:lnTo>
                        <a:pt x="971" y="133"/>
                      </a:lnTo>
                      <a:lnTo>
                        <a:pt x="982" y="137"/>
                      </a:lnTo>
                      <a:lnTo>
                        <a:pt x="990" y="143"/>
                      </a:lnTo>
                      <a:lnTo>
                        <a:pt x="1000" y="153"/>
                      </a:lnTo>
                      <a:lnTo>
                        <a:pt x="1008" y="156"/>
                      </a:lnTo>
                      <a:lnTo>
                        <a:pt x="1012" y="161"/>
                      </a:lnTo>
                      <a:lnTo>
                        <a:pt x="1003" y="179"/>
                      </a:lnTo>
                      <a:lnTo>
                        <a:pt x="1001" y="186"/>
                      </a:lnTo>
                      <a:lnTo>
                        <a:pt x="987" y="195"/>
                      </a:lnTo>
                      <a:lnTo>
                        <a:pt x="988" y="202"/>
                      </a:lnTo>
                      <a:lnTo>
                        <a:pt x="995" y="219"/>
                      </a:lnTo>
                      <a:lnTo>
                        <a:pt x="997" y="246"/>
                      </a:lnTo>
                      <a:lnTo>
                        <a:pt x="997" y="263"/>
                      </a:lnTo>
                      <a:lnTo>
                        <a:pt x="999" y="279"/>
                      </a:lnTo>
                      <a:lnTo>
                        <a:pt x="995" y="300"/>
                      </a:lnTo>
                      <a:lnTo>
                        <a:pt x="1009" y="308"/>
                      </a:lnTo>
                      <a:lnTo>
                        <a:pt x="1021" y="325"/>
                      </a:lnTo>
                      <a:lnTo>
                        <a:pt x="1022" y="341"/>
                      </a:lnTo>
                      <a:lnTo>
                        <a:pt x="1015" y="348"/>
                      </a:lnTo>
                      <a:lnTo>
                        <a:pt x="1000" y="347"/>
                      </a:lnTo>
                      <a:lnTo>
                        <a:pt x="990" y="336"/>
                      </a:lnTo>
                      <a:lnTo>
                        <a:pt x="973" y="337"/>
                      </a:lnTo>
                      <a:lnTo>
                        <a:pt x="942" y="336"/>
                      </a:lnTo>
                      <a:lnTo>
                        <a:pt x="922" y="327"/>
                      </a:lnTo>
                      <a:lnTo>
                        <a:pt x="897" y="348"/>
                      </a:lnTo>
                      <a:lnTo>
                        <a:pt x="888" y="349"/>
                      </a:lnTo>
                      <a:lnTo>
                        <a:pt x="887" y="347"/>
                      </a:lnTo>
                      <a:lnTo>
                        <a:pt x="887" y="342"/>
                      </a:lnTo>
                      <a:lnTo>
                        <a:pt x="883" y="339"/>
                      </a:lnTo>
                      <a:lnTo>
                        <a:pt x="881" y="337"/>
                      </a:lnTo>
                      <a:lnTo>
                        <a:pt x="872" y="344"/>
                      </a:lnTo>
                      <a:lnTo>
                        <a:pt x="855" y="352"/>
                      </a:lnTo>
                      <a:lnTo>
                        <a:pt x="820" y="354"/>
                      </a:lnTo>
                      <a:lnTo>
                        <a:pt x="810" y="351"/>
                      </a:lnTo>
                      <a:lnTo>
                        <a:pt x="801" y="351"/>
                      </a:lnTo>
                      <a:lnTo>
                        <a:pt x="785" y="355"/>
                      </a:lnTo>
                      <a:lnTo>
                        <a:pt x="775" y="364"/>
                      </a:lnTo>
                      <a:lnTo>
                        <a:pt x="767" y="368"/>
                      </a:lnTo>
                      <a:lnTo>
                        <a:pt x="754" y="371"/>
                      </a:lnTo>
                      <a:lnTo>
                        <a:pt x="750" y="375"/>
                      </a:lnTo>
                      <a:lnTo>
                        <a:pt x="716" y="381"/>
                      </a:lnTo>
                      <a:lnTo>
                        <a:pt x="689" y="378"/>
                      </a:lnTo>
                      <a:lnTo>
                        <a:pt x="678" y="366"/>
                      </a:lnTo>
                      <a:lnTo>
                        <a:pt x="671" y="365"/>
                      </a:lnTo>
                      <a:lnTo>
                        <a:pt x="657" y="366"/>
                      </a:lnTo>
                      <a:lnTo>
                        <a:pt x="648" y="373"/>
                      </a:lnTo>
                      <a:lnTo>
                        <a:pt x="634" y="378"/>
                      </a:lnTo>
                      <a:lnTo>
                        <a:pt x="626" y="380"/>
                      </a:lnTo>
                      <a:lnTo>
                        <a:pt x="622" y="384"/>
                      </a:lnTo>
                      <a:lnTo>
                        <a:pt x="607" y="381"/>
                      </a:lnTo>
                      <a:lnTo>
                        <a:pt x="598" y="384"/>
                      </a:lnTo>
                      <a:lnTo>
                        <a:pt x="597" y="381"/>
                      </a:lnTo>
                      <a:lnTo>
                        <a:pt x="597" y="379"/>
                      </a:lnTo>
                      <a:lnTo>
                        <a:pt x="597" y="378"/>
                      </a:lnTo>
                      <a:lnTo>
                        <a:pt x="597" y="378"/>
                      </a:lnTo>
                      <a:lnTo>
                        <a:pt x="592" y="374"/>
                      </a:lnTo>
                      <a:lnTo>
                        <a:pt x="583" y="373"/>
                      </a:lnTo>
                      <a:lnTo>
                        <a:pt x="578" y="370"/>
                      </a:lnTo>
                      <a:lnTo>
                        <a:pt x="573" y="381"/>
                      </a:lnTo>
                      <a:lnTo>
                        <a:pt x="571" y="382"/>
                      </a:lnTo>
                      <a:lnTo>
                        <a:pt x="571" y="387"/>
                      </a:lnTo>
                      <a:lnTo>
                        <a:pt x="569" y="396"/>
                      </a:lnTo>
                      <a:lnTo>
                        <a:pt x="579" y="408"/>
                      </a:lnTo>
                      <a:lnTo>
                        <a:pt x="579" y="411"/>
                      </a:lnTo>
                      <a:lnTo>
                        <a:pt x="576" y="412"/>
                      </a:lnTo>
                      <a:lnTo>
                        <a:pt x="569" y="412"/>
                      </a:lnTo>
                      <a:lnTo>
                        <a:pt x="560" y="414"/>
                      </a:lnTo>
                      <a:lnTo>
                        <a:pt x="560" y="418"/>
                      </a:lnTo>
                      <a:lnTo>
                        <a:pt x="560" y="427"/>
                      </a:lnTo>
                      <a:lnTo>
                        <a:pt x="554" y="432"/>
                      </a:lnTo>
                      <a:lnTo>
                        <a:pt x="551" y="433"/>
                      </a:lnTo>
                      <a:lnTo>
                        <a:pt x="548" y="439"/>
                      </a:lnTo>
                      <a:lnTo>
                        <a:pt x="542" y="435"/>
                      </a:lnTo>
                      <a:lnTo>
                        <a:pt x="540" y="432"/>
                      </a:lnTo>
                      <a:lnTo>
                        <a:pt x="536" y="432"/>
                      </a:lnTo>
                      <a:lnTo>
                        <a:pt x="538" y="4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7" name="Freeform 161"/>
                <p:cNvSpPr>
                  <a:spLocks noChangeAspect="1"/>
                </p:cNvSpPr>
                <p:nvPr/>
              </p:nvSpPr>
              <p:spPr bwMode="gray">
                <a:xfrm>
                  <a:off x="2802" y="1980"/>
                  <a:ext cx="33" cy="2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0" y="6"/>
                    </a:cxn>
                    <a:cxn ang="0">
                      <a:pos x="77" y="10"/>
                    </a:cxn>
                    <a:cxn ang="0">
                      <a:pos x="59" y="0"/>
                    </a:cxn>
                    <a:cxn ang="0">
                      <a:pos x="39" y="8"/>
                    </a:cxn>
                    <a:cxn ang="0">
                      <a:pos x="25" y="10"/>
                    </a:cxn>
                    <a:cxn ang="0">
                      <a:pos x="16" y="18"/>
                    </a:cxn>
                    <a:cxn ang="0">
                      <a:pos x="19" y="24"/>
                    </a:cxn>
                    <a:cxn ang="0">
                      <a:pos x="28" y="31"/>
                    </a:cxn>
                    <a:cxn ang="0">
                      <a:pos x="27" y="42"/>
                    </a:cxn>
                    <a:cxn ang="0">
                      <a:pos x="16" y="51"/>
                    </a:cxn>
                    <a:cxn ang="0">
                      <a:pos x="14" y="67"/>
                    </a:cxn>
                    <a:cxn ang="0">
                      <a:pos x="10" y="81"/>
                    </a:cxn>
                    <a:cxn ang="0">
                      <a:pos x="0" y="96"/>
                    </a:cxn>
                    <a:cxn ang="0">
                      <a:pos x="3" y="100"/>
                    </a:cxn>
                    <a:cxn ang="0">
                      <a:pos x="10" y="104"/>
                    </a:cxn>
                    <a:cxn ang="0">
                      <a:pos x="43" y="100"/>
                    </a:cxn>
                    <a:cxn ang="0">
                      <a:pos x="36" y="107"/>
                    </a:cxn>
                    <a:cxn ang="0">
                      <a:pos x="21" y="113"/>
                    </a:cxn>
                    <a:cxn ang="0">
                      <a:pos x="10" y="120"/>
                    </a:cxn>
                    <a:cxn ang="0">
                      <a:pos x="9" y="127"/>
                    </a:cxn>
                    <a:cxn ang="0">
                      <a:pos x="9" y="140"/>
                    </a:cxn>
                    <a:cxn ang="0">
                      <a:pos x="17" y="137"/>
                    </a:cxn>
                    <a:cxn ang="0">
                      <a:pos x="23" y="127"/>
                    </a:cxn>
                    <a:cxn ang="0">
                      <a:pos x="33" y="118"/>
                    </a:cxn>
                    <a:cxn ang="0">
                      <a:pos x="58" y="101"/>
                    </a:cxn>
                    <a:cxn ang="0">
                      <a:pos x="76" y="86"/>
                    </a:cxn>
                    <a:cxn ang="0">
                      <a:pos x="85" y="75"/>
                    </a:cxn>
                    <a:cxn ang="0">
                      <a:pos x="97" y="75"/>
                    </a:cxn>
                    <a:cxn ang="0">
                      <a:pos x="108" y="73"/>
                    </a:cxn>
                    <a:cxn ang="0">
                      <a:pos x="124" y="73"/>
                    </a:cxn>
                    <a:cxn ang="0">
                      <a:pos x="138" y="74"/>
                    </a:cxn>
                    <a:cxn ang="0">
                      <a:pos x="145" y="78"/>
                    </a:cxn>
                    <a:cxn ang="0">
                      <a:pos x="160" y="73"/>
                    </a:cxn>
                    <a:cxn ang="0">
                      <a:pos x="166" y="64"/>
                    </a:cxn>
                    <a:cxn ang="0">
                      <a:pos x="166" y="56"/>
                    </a:cxn>
                    <a:cxn ang="0">
                      <a:pos x="156" y="54"/>
                    </a:cxn>
                    <a:cxn ang="0">
                      <a:pos x="139" y="48"/>
                    </a:cxn>
                    <a:cxn ang="0">
                      <a:pos x="125" y="42"/>
                    </a:cxn>
                    <a:cxn ang="0">
                      <a:pos x="117" y="36"/>
                    </a:cxn>
                    <a:cxn ang="0">
                      <a:pos x="109" y="27"/>
                    </a:cxn>
                    <a:cxn ang="0">
                      <a:pos x="107" y="1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66" h="140">
                      <a:moveTo>
                        <a:pt x="108" y="8"/>
                      </a:moveTo>
                      <a:lnTo>
                        <a:pt x="100" y="6"/>
                      </a:lnTo>
                      <a:lnTo>
                        <a:pt x="77" y="10"/>
                      </a:lnTo>
                      <a:lnTo>
                        <a:pt x="59" y="0"/>
                      </a:lnTo>
                      <a:lnTo>
                        <a:pt x="39" y="8"/>
                      </a:lnTo>
                      <a:lnTo>
                        <a:pt x="25" y="10"/>
                      </a:lnTo>
                      <a:lnTo>
                        <a:pt x="16" y="18"/>
                      </a:lnTo>
                      <a:lnTo>
                        <a:pt x="19" y="24"/>
                      </a:lnTo>
                      <a:lnTo>
                        <a:pt x="28" y="31"/>
                      </a:lnTo>
                      <a:lnTo>
                        <a:pt x="27" y="42"/>
                      </a:lnTo>
                      <a:lnTo>
                        <a:pt x="16" y="51"/>
                      </a:lnTo>
                      <a:lnTo>
                        <a:pt x="14" y="67"/>
                      </a:lnTo>
                      <a:lnTo>
                        <a:pt x="10" y="81"/>
                      </a:lnTo>
                      <a:lnTo>
                        <a:pt x="0" y="96"/>
                      </a:lnTo>
                      <a:lnTo>
                        <a:pt x="3" y="100"/>
                      </a:lnTo>
                      <a:lnTo>
                        <a:pt x="10" y="104"/>
                      </a:lnTo>
                      <a:lnTo>
                        <a:pt x="43" y="100"/>
                      </a:lnTo>
                      <a:lnTo>
                        <a:pt x="36" y="107"/>
                      </a:lnTo>
                      <a:lnTo>
                        <a:pt x="21" y="113"/>
                      </a:lnTo>
                      <a:lnTo>
                        <a:pt x="10" y="120"/>
                      </a:lnTo>
                      <a:lnTo>
                        <a:pt x="9" y="127"/>
                      </a:lnTo>
                      <a:lnTo>
                        <a:pt x="9" y="140"/>
                      </a:lnTo>
                      <a:lnTo>
                        <a:pt x="17" y="137"/>
                      </a:lnTo>
                      <a:lnTo>
                        <a:pt x="23" y="127"/>
                      </a:lnTo>
                      <a:lnTo>
                        <a:pt x="33" y="118"/>
                      </a:lnTo>
                      <a:lnTo>
                        <a:pt x="58" y="101"/>
                      </a:lnTo>
                      <a:lnTo>
                        <a:pt x="76" y="86"/>
                      </a:lnTo>
                      <a:lnTo>
                        <a:pt x="85" y="75"/>
                      </a:lnTo>
                      <a:lnTo>
                        <a:pt x="97" y="75"/>
                      </a:lnTo>
                      <a:lnTo>
                        <a:pt x="108" y="73"/>
                      </a:lnTo>
                      <a:lnTo>
                        <a:pt x="124" y="73"/>
                      </a:lnTo>
                      <a:lnTo>
                        <a:pt x="138" y="74"/>
                      </a:lnTo>
                      <a:lnTo>
                        <a:pt x="145" y="78"/>
                      </a:lnTo>
                      <a:lnTo>
                        <a:pt x="160" y="73"/>
                      </a:lnTo>
                      <a:lnTo>
                        <a:pt x="166" y="64"/>
                      </a:lnTo>
                      <a:lnTo>
                        <a:pt x="166" y="56"/>
                      </a:lnTo>
                      <a:lnTo>
                        <a:pt x="156" y="54"/>
                      </a:lnTo>
                      <a:lnTo>
                        <a:pt x="139" y="48"/>
                      </a:lnTo>
                      <a:lnTo>
                        <a:pt x="125" y="42"/>
                      </a:lnTo>
                      <a:lnTo>
                        <a:pt x="117" y="36"/>
                      </a:lnTo>
                      <a:lnTo>
                        <a:pt x="109" y="27"/>
                      </a:lnTo>
                      <a:lnTo>
                        <a:pt x="107" y="1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63" name="Freeform 162"/>
              <p:cNvSpPr>
                <a:spLocks noChangeAspect="1"/>
              </p:cNvSpPr>
              <p:nvPr/>
            </p:nvSpPr>
            <p:spPr bwMode="gray">
              <a:xfrm>
                <a:off x="2898" y="2100"/>
                <a:ext cx="47" cy="54"/>
              </a:xfrm>
              <a:custGeom>
                <a:avLst/>
                <a:gdLst/>
                <a:ahLst/>
                <a:cxnLst>
                  <a:cxn ang="0">
                    <a:pos x="215" y="94"/>
                  </a:cxn>
                  <a:cxn ang="0">
                    <a:pos x="231" y="75"/>
                  </a:cxn>
                  <a:cxn ang="0">
                    <a:pos x="215" y="0"/>
                  </a:cxn>
                  <a:cxn ang="0">
                    <a:pos x="165" y="26"/>
                  </a:cxn>
                  <a:cxn ang="0">
                    <a:pos x="141" y="39"/>
                  </a:cxn>
                  <a:cxn ang="0">
                    <a:pos x="96" y="67"/>
                  </a:cxn>
                  <a:cxn ang="0">
                    <a:pos x="87" y="69"/>
                  </a:cxn>
                  <a:cxn ang="0">
                    <a:pos x="75" y="67"/>
                  </a:cxn>
                  <a:cxn ang="0">
                    <a:pos x="70" y="65"/>
                  </a:cxn>
                  <a:cxn ang="0">
                    <a:pos x="62" y="55"/>
                  </a:cxn>
                  <a:cxn ang="0">
                    <a:pos x="54" y="51"/>
                  </a:cxn>
                  <a:cxn ang="0">
                    <a:pos x="48" y="43"/>
                  </a:cxn>
                  <a:cxn ang="0">
                    <a:pos x="44" y="42"/>
                  </a:cxn>
                  <a:cxn ang="0">
                    <a:pos x="32" y="44"/>
                  </a:cxn>
                  <a:cxn ang="0">
                    <a:pos x="32" y="64"/>
                  </a:cxn>
                  <a:cxn ang="0">
                    <a:pos x="32" y="66"/>
                  </a:cxn>
                  <a:cxn ang="0">
                    <a:pos x="31" y="75"/>
                  </a:cxn>
                  <a:cxn ang="0">
                    <a:pos x="30" y="82"/>
                  </a:cxn>
                  <a:cxn ang="0">
                    <a:pos x="28" y="94"/>
                  </a:cxn>
                  <a:cxn ang="0">
                    <a:pos x="31" y="103"/>
                  </a:cxn>
                  <a:cxn ang="0">
                    <a:pos x="28" y="109"/>
                  </a:cxn>
                  <a:cxn ang="0">
                    <a:pos x="27" y="118"/>
                  </a:cxn>
                  <a:cxn ang="0">
                    <a:pos x="25" y="120"/>
                  </a:cxn>
                  <a:cxn ang="0">
                    <a:pos x="27" y="124"/>
                  </a:cxn>
                  <a:cxn ang="0">
                    <a:pos x="23" y="137"/>
                  </a:cxn>
                  <a:cxn ang="0">
                    <a:pos x="26" y="145"/>
                  </a:cxn>
                  <a:cxn ang="0">
                    <a:pos x="17" y="163"/>
                  </a:cxn>
                  <a:cxn ang="0">
                    <a:pos x="11" y="183"/>
                  </a:cxn>
                  <a:cxn ang="0">
                    <a:pos x="5" y="236"/>
                  </a:cxn>
                  <a:cxn ang="0">
                    <a:pos x="1" y="247"/>
                  </a:cxn>
                  <a:cxn ang="0">
                    <a:pos x="0" y="253"/>
                  </a:cxn>
                  <a:cxn ang="0">
                    <a:pos x="0" y="253"/>
                  </a:cxn>
                  <a:cxn ang="0">
                    <a:pos x="3" y="261"/>
                  </a:cxn>
                  <a:cxn ang="0">
                    <a:pos x="64" y="269"/>
                  </a:cxn>
                  <a:cxn ang="0">
                    <a:pos x="81" y="252"/>
                  </a:cxn>
                  <a:cxn ang="0">
                    <a:pos x="82" y="248"/>
                  </a:cxn>
                  <a:cxn ang="0">
                    <a:pos x="97" y="223"/>
                  </a:cxn>
                  <a:cxn ang="0">
                    <a:pos x="139" y="217"/>
                  </a:cxn>
                  <a:cxn ang="0">
                    <a:pos x="140" y="207"/>
                  </a:cxn>
                  <a:cxn ang="0">
                    <a:pos x="146" y="191"/>
                  </a:cxn>
                  <a:cxn ang="0">
                    <a:pos x="168" y="179"/>
                  </a:cxn>
                  <a:cxn ang="0">
                    <a:pos x="170" y="178"/>
                  </a:cxn>
                  <a:cxn ang="0">
                    <a:pos x="117" y="124"/>
                  </a:cxn>
                  <a:cxn ang="0">
                    <a:pos x="108" y="118"/>
                  </a:cxn>
                  <a:cxn ang="0">
                    <a:pos x="149" y="108"/>
                  </a:cxn>
                  <a:cxn ang="0">
                    <a:pos x="215" y="94"/>
                  </a:cxn>
                </a:cxnLst>
                <a:rect l="0" t="0" r="r" b="b"/>
                <a:pathLst>
                  <a:path w="231" h="269">
                    <a:moveTo>
                      <a:pt x="215" y="94"/>
                    </a:moveTo>
                    <a:lnTo>
                      <a:pt x="231" y="75"/>
                    </a:lnTo>
                    <a:lnTo>
                      <a:pt x="215" y="0"/>
                    </a:lnTo>
                    <a:lnTo>
                      <a:pt x="165" y="26"/>
                    </a:lnTo>
                    <a:lnTo>
                      <a:pt x="141" y="39"/>
                    </a:lnTo>
                    <a:lnTo>
                      <a:pt x="96" y="67"/>
                    </a:lnTo>
                    <a:lnTo>
                      <a:pt x="87" y="69"/>
                    </a:lnTo>
                    <a:lnTo>
                      <a:pt x="75" y="67"/>
                    </a:lnTo>
                    <a:lnTo>
                      <a:pt x="70" y="65"/>
                    </a:lnTo>
                    <a:lnTo>
                      <a:pt x="62" y="55"/>
                    </a:lnTo>
                    <a:lnTo>
                      <a:pt x="54" y="51"/>
                    </a:lnTo>
                    <a:lnTo>
                      <a:pt x="48" y="43"/>
                    </a:lnTo>
                    <a:lnTo>
                      <a:pt x="44" y="42"/>
                    </a:lnTo>
                    <a:lnTo>
                      <a:pt x="32" y="4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1" y="75"/>
                    </a:lnTo>
                    <a:lnTo>
                      <a:pt x="30" y="82"/>
                    </a:lnTo>
                    <a:lnTo>
                      <a:pt x="28" y="94"/>
                    </a:lnTo>
                    <a:lnTo>
                      <a:pt x="31" y="103"/>
                    </a:lnTo>
                    <a:lnTo>
                      <a:pt x="28" y="109"/>
                    </a:lnTo>
                    <a:lnTo>
                      <a:pt x="27" y="118"/>
                    </a:lnTo>
                    <a:lnTo>
                      <a:pt x="25" y="120"/>
                    </a:lnTo>
                    <a:lnTo>
                      <a:pt x="27" y="124"/>
                    </a:lnTo>
                    <a:lnTo>
                      <a:pt x="23" y="137"/>
                    </a:lnTo>
                    <a:lnTo>
                      <a:pt x="26" y="145"/>
                    </a:lnTo>
                    <a:lnTo>
                      <a:pt x="17" y="163"/>
                    </a:lnTo>
                    <a:lnTo>
                      <a:pt x="11" y="183"/>
                    </a:lnTo>
                    <a:lnTo>
                      <a:pt x="5" y="236"/>
                    </a:lnTo>
                    <a:lnTo>
                      <a:pt x="1" y="247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3" y="261"/>
                    </a:lnTo>
                    <a:lnTo>
                      <a:pt x="64" y="269"/>
                    </a:lnTo>
                    <a:lnTo>
                      <a:pt x="81" y="252"/>
                    </a:lnTo>
                    <a:lnTo>
                      <a:pt x="82" y="248"/>
                    </a:lnTo>
                    <a:lnTo>
                      <a:pt x="97" y="223"/>
                    </a:lnTo>
                    <a:lnTo>
                      <a:pt x="139" y="217"/>
                    </a:lnTo>
                    <a:lnTo>
                      <a:pt x="140" y="207"/>
                    </a:lnTo>
                    <a:lnTo>
                      <a:pt x="146" y="191"/>
                    </a:lnTo>
                    <a:lnTo>
                      <a:pt x="168" y="179"/>
                    </a:lnTo>
                    <a:lnTo>
                      <a:pt x="170" y="178"/>
                    </a:lnTo>
                    <a:lnTo>
                      <a:pt x="117" y="124"/>
                    </a:lnTo>
                    <a:lnTo>
                      <a:pt x="108" y="118"/>
                    </a:lnTo>
                    <a:lnTo>
                      <a:pt x="149" y="108"/>
                    </a:lnTo>
                    <a:lnTo>
                      <a:pt x="215" y="9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4" name="Freeform 163"/>
              <p:cNvSpPr>
                <a:spLocks noChangeAspect="1"/>
              </p:cNvSpPr>
              <p:nvPr/>
            </p:nvSpPr>
            <p:spPr bwMode="gray">
              <a:xfrm>
                <a:off x="2905" y="2047"/>
                <a:ext cx="77" cy="67"/>
              </a:xfrm>
              <a:custGeom>
                <a:avLst/>
                <a:gdLst/>
                <a:ahLst/>
                <a:cxnLst>
                  <a:cxn ang="0">
                    <a:pos x="241" y="227"/>
                  </a:cxn>
                  <a:cxn ang="0">
                    <a:pos x="290" y="203"/>
                  </a:cxn>
                  <a:cxn ang="0">
                    <a:pos x="316" y="170"/>
                  </a:cxn>
                  <a:cxn ang="0">
                    <a:pos x="354" y="50"/>
                  </a:cxn>
                  <a:cxn ang="0">
                    <a:pos x="378" y="12"/>
                  </a:cxn>
                  <a:cxn ang="0">
                    <a:pos x="373" y="2"/>
                  </a:cxn>
                  <a:cxn ang="0">
                    <a:pos x="345" y="15"/>
                  </a:cxn>
                  <a:cxn ang="0">
                    <a:pos x="291" y="14"/>
                  </a:cxn>
                  <a:cxn ang="0">
                    <a:pos x="257" y="31"/>
                  </a:cxn>
                  <a:cxn ang="0">
                    <a:pos x="206" y="45"/>
                  </a:cxn>
                  <a:cxn ang="0">
                    <a:pos x="161" y="28"/>
                  </a:cxn>
                  <a:cxn ang="0">
                    <a:pos x="124" y="41"/>
                  </a:cxn>
                  <a:cxn ang="0">
                    <a:pos x="97" y="44"/>
                  </a:cxn>
                  <a:cxn ang="0">
                    <a:pos x="87" y="42"/>
                  </a:cxn>
                  <a:cxn ang="0">
                    <a:pos x="73" y="36"/>
                  </a:cxn>
                  <a:cxn ang="0">
                    <a:pos x="61" y="45"/>
                  </a:cxn>
                  <a:cxn ang="0">
                    <a:pos x="68" y="71"/>
                  </a:cxn>
                  <a:cxn ang="0">
                    <a:pos x="59" y="75"/>
                  </a:cxn>
                  <a:cxn ang="0">
                    <a:pos x="50" y="90"/>
                  </a:cxn>
                  <a:cxn ang="0">
                    <a:pos x="38" y="102"/>
                  </a:cxn>
                  <a:cxn ang="0">
                    <a:pos x="26" y="95"/>
                  </a:cxn>
                  <a:cxn ang="0">
                    <a:pos x="23" y="123"/>
                  </a:cxn>
                  <a:cxn ang="0">
                    <a:pos x="26" y="167"/>
                  </a:cxn>
                  <a:cxn ang="0">
                    <a:pos x="48" y="174"/>
                  </a:cxn>
                  <a:cxn ang="0">
                    <a:pos x="57" y="179"/>
                  </a:cxn>
                  <a:cxn ang="0">
                    <a:pos x="53" y="183"/>
                  </a:cxn>
                  <a:cxn ang="0">
                    <a:pos x="50" y="189"/>
                  </a:cxn>
                  <a:cxn ang="0">
                    <a:pos x="63" y="195"/>
                  </a:cxn>
                  <a:cxn ang="0">
                    <a:pos x="64" y="208"/>
                  </a:cxn>
                  <a:cxn ang="0">
                    <a:pos x="63" y="216"/>
                  </a:cxn>
                  <a:cxn ang="0">
                    <a:pos x="50" y="222"/>
                  </a:cxn>
                  <a:cxn ang="0">
                    <a:pos x="45" y="230"/>
                  </a:cxn>
                  <a:cxn ang="0">
                    <a:pos x="52" y="236"/>
                  </a:cxn>
                  <a:cxn ang="0">
                    <a:pos x="32" y="237"/>
                  </a:cxn>
                  <a:cxn ang="0">
                    <a:pos x="26" y="249"/>
                  </a:cxn>
                  <a:cxn ang="0">
                    <a:pos x="31" y="257"/>
                  </a:cxn>
                  <a:cxn ang="0">
                    <a:pos x="18" y="267"/>
                  </a:cxn>
                  <a:cxn ang="0">
                    <a:pos x="5" y="276"/>
                  </a:cxn>
                  <a:cxn ang="0">
                    <a:pos x="4" y="295"/>
                  </a:cxn>
                  <a:cxn ang="0">
                    <a:pos x="0" y="312"/>
                  </a:cxn>
                  <a:cxn ang="0">
                    <a:pos x="22" y="319"/>
                  </a:cxn>
                  <a:cxn ang="0">
                    <a:pos x="43" y="335"/>
                  </a:cxn>
                  <a:cxn ang="0">
                    <a:pos x="109" y="307"/>
                  </a:cxn>
                </a:cxnLst>
                <a:rect l="0" t="0" r="r" b="b"/>
                <a:pathLst>
                  <a:path w="387" h="337">
                    <a:moveTo>
                      <a:pt x="183" y="268"/>
                    </a:moveTo>
                    <a:lnTo>
                      <a:pt x="226" y="238"/>
                    </a:lnTo>
                    <a:lnTo>
                      <a:pt x="241" y="227"/>
                    </a:lnTo>
                    <a:lnTo>
                      <a:pt x="256" y="222"/>
                    </a:lnTo>
                    <a:lnTo>
                      <a:pt x="278" y="210"/>
                    </a:lnTo>
                    <a:lnTo>
                      <a:pt x="290" y="203"/>
                    </a:lnTo>
                    <a:lnTo>
                      <a:pt x="294" y="199"/>
                    </a:lnTo>
                    <a:lnTo>
                      <a:pt x="306" y="194"/>
                    </a:lnTo>
                    <a:lnTo>
                      <a:pt x="316" y="170"/>
                    </a:lnTo>
                    <a:lnTo>
                      <a:pt x="319" y="133"/>
                    </a:lnTo>
                    <a:lnTo>
                      <a:pt x="323" y="63"/>
                    </a:lnTo>
                    <a:lnTo>
                      <a:pt x="354" y="50"/>
                    </a:lnTo>
                    <a:lnTo>
                      <a:pt x="372" y="21"/>
                    </a:lnTo>
                    <a:lnTo>
                      <a:pt x="387" y="12"/>
                    </a:lnTo>
                    <a:lnTo>
                      <a:pt x="378" y="12"/>
                    </a:lnTo>
                    <a:lnTo>
                      <a:pt x="377" y="10"/>
                    </a:lnTo>
                    <a:lnTo>
                      <a:pt x="377" y="5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2" y="7"/>
                    </a:lnTo>
                    <a:lnTo>
                      <a:pt x="345" y="15"/>
                    </a:lnTo>
                    <a:lnTo>
                      <a:pt x="310" y="17"/>
                    </a:lnTo>
                    <a:lnTo>
                      <a:pt x="300" y="14"/>
                    </a:lnTo>
                    <a:lnTo>
                      <a:pt x="291" y="14"/>
                    </a:lnTo>
                    <a:lnTo>
                      <a:pt x="275" y="18"/>
                    </a:lnTo>
                    <a:lnTo>
                      <a:pt x="265" y="27"/>
                    </a:lnTo>
                    <a:lnTo>
                      <a:pt x="257" y="31"/>
                    </a:lnTo>
                    <a:lnTo>
                      <a:pt x="244" y="34"/>
                    </a:lnTo>
                    <a:lnTo>
                      <a:pt x="238" y="38"/>
                    </a:lnTo>
                    <a:lnTo>
                      <a:pt x="206" y="45"/>
                    </a:lnTo>
                    <a:lnTo>
                      <a:pt x="179" y="41"/>
                    </a:lnTo>
                    <a:lnTo>
                      <a:pt x="168" y="31"/>
                    </a:lnTo>
                    <a:lnTo>
                      <a:pt x="161" y="28"/>
                    </a:lnTo>
                    <a:lnTo>
                      <a:pt x="147" y="29"/>
                    </a:lnTo>
                    <a:lnTo>
                      <a:pt x="138" y="36"/>
                    </a:lnTo>
                    <a:lnTo>
                      <a:pt x="124" y="41"/>
                    </a:lnTo>
                    <a:lnTo>
                      <a:pt x="116" y="43"/>
                    </a:lnTo>
                    <a:lnTo>
                      <a:pt x="112" y="47"/>
                    </a:lnTo>
                    <a:lnTo>
                      <a:pt x="97" y="44"/>
                    </a:lnTo>
                    <a:lnTo>
                      <a:pt x="88" y="47"/>
                    </a:lnTo>
                    <a:lnTo>
                      <a:pt x="87" y="44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2" y="37"/>
                    </a:lnTo>
                    <a:lnTo>
                      <a:pt x="73" y="36"/>
                    </a:lnTo>
                    <a:lnTo>
                      <a:pt x="68" y="33"/>
                    </a:lnTo>
                    <a:lnTo>
                      <a:pt x="63" y="44"/>
                    </a:lnTo>
                    <a:lnTo>
                      <a:pt x="61" y="45"/>
                    </a:lnTo>
                    <a:lnTo>
                      <a:pt x="61" y="50"/>
                    </a:lnTo>
                    <a:lnTo>
                      <a:pt x="59" y="59"/>
                    </a:lnTo>
                    <a:lnTo>
                      <a:pt x="68" y="71"/>
                    </a:lnTo>
                    <a:lnTo>
                      <a:pt x="69" y="74"/>
                    </a:lnTo>
                    <a:lnTo>
                      <a:pt x="66" y="75"/>
                    </a:lnTo>
                    <a:lnTo>
                      <a:pt x="59" y="75"/>
                    </a:lnTo>
                    <a:lnTo>
                      <a:pt x="50" y="77"/>
                    </a:lnTo>
                    <a:lnTo>
                      <a:pt x="50" y="81"/>
                    </a:lnTo>
                    <a:lnTo>
                      <a:pt x="50" y="90"/>
                    </a:lnTo>
                    <a:lnTo>
                      <a:pt x="44" y="95"/>
                    </a:lnTo>
                    <a:lnTo>
                      <a:pt x="41" y="96"/>
                    </a:lnTo>
                    <a:lnTo>
                      <a:pt x="38" y="102"/>
                    </a:lnTo>
                    <a:lnTo>
                      <a:pt x="32" y="98"/>
                    </a:lnTo>
                    <a:lnTo>
                      <a:pt x="30" y="95"/>
                    </a:lnTo>
                    <a:lnTo>
                      <a:pt x="26" y="95"/>
                    </a:lnTo>
                    <a:lnTo>
                      <a:pt x="26" y="106"/>
                    </a:lnTo>
                    <a:lnTo>
                      <a:pt x="21" y="119"/>
                    </a:lnTo>
                    <a:lnTo>
                      <a:pt x="23" y="123"/>
                    </a:lnTo>
                    <a:lnTo>
                      <a:pt x="28" y="136"/>
                    </a:lnTo>
                    <a:lnTo>
                      <a:pt x="28" y="155"/>
                    </a:lnTo>
                    <a:lnTo>
                      <a:pt x="26" y="167"/>
                    </a:lnTo>
                    <a:lnTo>
                      <a:pt x="28" y="178"/>
                    </a:lnTo>
                    <a:lnTo>
                      <a:pt x="45" y="178"/>
                    </a:lnTo>
                    <a:lnTo>
                      <a:pt x="48" y="174"/>
                    </a:lnTo>
                    <a:lnTo>
                      <a:pt x="50" y="174"/>
                    </a:lnTo>
                    <a:lnTo>
                      <a:pt x="52" y="179"/>
                    </a:lnTo>
                    <a:lnTo>
                      <a:pt x="57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3" y="183"/>
                    </a:lnTo>
                    <a:lnTo>
                      <a:pt x="53" y="185"/>
                    </a:lnTo>
                    <a:lnTo>
                      <a:pt x="50" y="187"/>
                    </a:lnTo>
                    <a:lnTo>
                      <a:pt x="50" y="189"/>
                    </a:lnTo>
                    <a:lnTo>
                      <a:pt x="57" y="189"/>
                    </a:lnTo>
                    <a:lnTo>
                      <a:pt x="58" y="193"/>
                    </a:lnTo>
                    <a:lnTo>
                      <a:pt x="63" y="195"/>
                    </a:lnTo>
                    <a:lnTo>
                      <a:pt x="61" y="199"/>
                    </a:lnTo>
                    <a:lnTo>
                      <a:pt x="65" y="204"/>
                    </a:lnTo>
                    <a:lnTo>
                      <a:pt x="64" y="208"/>
                    </a:lnTo>
                    <a:lnTo>
                      <a:pt x="66" y="210"/>
                    </a:lnTo>
                    <a:lnTo>
                      <a:pt x="64" y="212"/>
                    </a:lnTo>
                    <a:lnTo>
                      <a:pt x="63" y="216"/>
                    </a:lnTo>
                    <a:lnTo>
                      <a:pt x="60" y="216"/>
                    </a:lnTo>
                    <a:lnTo>
                      <a:pt x="55" y="221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7" y="227"/>
                    </a:lnTo>
                    <a:lnTo>
                      <a:pt x="45" y="230"/>
                    </a:lnTo>
                    <a:lnTo>
                      <a:pt x="50" y="233"/>
                    </a:lnTo>
                    <a:lnTo>
                      <a:pt x="52" y="236"/>
                    </a:lnTo>
                    <a:lnTo>
                      <a:pt x="52" y="236"/>
                    </a:lnTo>
                    <a:lnTo>
                      <a:pt x="50" y="237"/>
                    </a:lnTo>
                    <a:lnTo>
                      <a:pt x="45" y="236"/>
                    </a:lnTo>
                    <a:lnTo>
                      <a:pt x="32" y="237"/>
                    </a:lnTo>
                    <a:lnTo>
                      <a:pt x="31" y="242"/>
                    </a:lnTo>
                    <a:lnTo>
                      <a:pt x="28" y="243"/>
                    </a:lnTo>
                    <a:lnTo>
                      <a:pt x="26" y="249"/>
                    </a:lnTo>
                    <a:lnTo>
                      <a:pt x="26" y="249"/>
                    </a:lnTo>
                    <a:lnTo>
                      <a:pt x="31" y="252"/>
                    </a:lnTo>
                    <a:lnTo>
                      <a:pt x="31" y="257"/>
                    </a:lnTo>
                    <a:lnTo>
                      <a:pt x="28" y="257"/>
                    </a:lnTo>
                    <a:lnTo>
                      <a:pt x="25" y="263"/>
                    </a:lnTo>
                    <a:lnTo>
                      <a:pt x="18" y="267"/>
                    </a:lnTo>
                    <a:lnTo>
                      <a:pt x="17" y="270"/>
                    </a:lnTo>
                    <a:lnTo>
                      <a:pt x="12" y="270"/>
                    </a:lnTo>
                    <a:lnTo>
                      <a:pt x="5" y="276"/>
                    </a:lnTo>
                    <a:lnTo>
                      <a:pt x="5" y="286"/>
                    </a:lnTo>
                    <a:lnTo>
                      <a:pt x="2" y="290"/>
                    </a:lnTo>
                    <a:lnTo>
                      <a:pt x="4" y="295"/>
                    </a:lnTo>
                    <a:lnTo>
                      <a:pt x="2" y="300"/>
                    </a:lnTo>
                    <a:lnTo>
                      <a:pt x="5" y="306"/>
                    </a:lnTo>
                    <a:lnTo>
                      <a:pt x="0" y="312"/>
                    </a:lnTo>
                    <a:lnTo>
                      <a:pt x="12" y="310"/>
                    </a:lnTo>
                    <a:lnTo>
                      <a:pt x="16" y="311"/>
                    </a:lnTo>
                    <a:lnTo>
                      <a:pt x="22" y="319"/>
                    </a:lnTo>
                    <a:lnTo>
                      <a:pt x="30" y="324"/>
                    </a:lnTo>
                    <a:lnTo>
                      <a:pt x="38" y="333"/>
                    </a:lnTo>
                    <a:lnTo>
                      <a:pt x="43" y="335"/>
                    </a:lnTo>
                    <a:lnTo>
                      <a:pt x="55" y="337"/>
                    </a:lnTo>
                    <a:lnTo>
                      <a:pt x="63" y="335"/>
                    </a:lnTo>
                    <a:lnTo>
                      <a:pt x="109" y="307"/>
                    </a:lnTo>
                    <a:lnTo>
                      <a:pt x="133" y="294"/>
                    </a:lnTo>
                    <a:lnTo>
                      <a:pt x="183" y="2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5" name="Freeform 164"/>
              <p:cNvSpPr>
                <a:spLocks noChangeAspect="1"/>
              </p:cNvSpPr>
              <p:nvPr/>
            </p:nvSpPr>
            <p:spPr bwMode="gray">
              <a:xfrm>
                <a:off x="2871" y="2069"/>
                <a:ext cx="25" cy="15"/>
              </a:xfrm>
              <a:custGeom>
                <a:avLst/>
                <a:gdLst/>
                <a:ahLst/>
                <a:cxnLst>
                  <a:cxn ang="0">
                    <a:pos x="92" y="16"/>
                  </a:cxn>
                  <a:cxn ang="0">
                    <a:pos x="106" y="11"/>
                  </a:cxn>
                  <a:cxn ang="0">
                    <a:pos x="112" y="5"/>
                  </a:cxn>
                  <a:cxn ang="0">
                    <a:pos x="122" y="0"/>
                  </a:cxn>
                  <a:cxn ang="0">
                    <a:pos x="126" y="0"/>
                  </a:cxn>
                  <a:cxn ang="0">
                    <a:pos x="123" y="9"/>
                  </a:cxn>
                  <a:cxn ang="0">
                    <a:pos x="115" y="17"/>
                  </a:cxn>
                  <a:cxn ang="0">
                    <a:pos x="107" y="21"/>
                  </a:cxn>
                  <a:cxn ang="0">
                    <a:pos x="96" y="37"/>
                  </a:cxn>
                  <a:cxn ang="0">
                    <a:pos x="99" y="43"/>
                  </a:cxn>
                  <a:cxn ang="0">
                    <a:pos x="92" y="52"/>
                  </a:cxn>
                  <a:cxn ang="0">
                    <a:pos x="80" y="54"/>
                  </a:cxn>
                  <a:cxn ang="0">
                    <a:pos x="69" y="64"/>
                  </a:cxn>
                  <a:cxn ang="0">
                    <a:pos x="53" y="68"/>
                  </a:cxn>
                  <a:cxn ang="0">
                    <a:pos x="43" y="75"/>
                  </a:cxn>
                  <a:cxn ang="0">
                    <a:pos x="25" y="72"/>
                  </a:cxn>
                  <a:cxn ang="0">
                    <a:pos x="13" y="66"/>
                  </a:cxn>
                  <a:cxn ang="0">
                    <a:pos x="5" y="57"/>
                  </a:cxn>
                  <a:cxn ang="0">
                    <a:pos x="0" y="45"/>
                  </a:cxn>
                  <a:cxn ang="0">
                    <a:pos x="13" y="42"/>
                  </a:cxn>
                  <a:cxn ang="0">
                    <a:pos x="21" y="37"/>
                  </a:cxn>
                  <a:cxn ang="0">
                    <a:pos x="31" y="36"/>
                  </a:cxn>
                  <a:cxn ang="0">
                    <a:pos x="38" y="33"/>
                  </a:cxn>
                  <a:cxn ang="0">
                    <a:pos x="40" y="25"/>
                  </a:cxn>
                  <a:cxn ang="0">
                    <a:pos x="43" y="26"/>
                  </a:cxn>
                  <a:cxn ang="0">
                    <a:pos x="63" y="25"/>
                  </a:cxn>
                  <a:cxn ang="0">
                    <a:pos x="92" y="16"/>
                  </a:cxn>
                </a:cxnLst>
                <a:rect l="0" t="0" r="r" b="b"/>
                <a:pathLst>
                  <a:path w="126" h="75">
                    <a:moveTo>
                      <a:pt x="92" y="16"/>
                    </a:moveTo>
                    <a:lnTo>
                      <a:pt x="106" y="11"/>
                    </a:lnTo>
                    <a:lnTo>
                      <a:pt x="112" y="5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3" y="9"/>
                    </a:lnTo>
                    <a:lnTo>
                      <a:pt x="115" y="17"/>
                    </a:lnTo>
                    <a:lnTo>
                      <a:pt x="107" y="21"/>
                    </a:lnTo>
                    <a:lnTo>
                      <a:pt x="96" y="37"/>
                    </a:lnTo>
                    <a:lnTo>
                      <a:pt x="99" y="43"/>
                    </a:lnTo>
                    <a:lnTo>
                      <a:pt x="92" y="52"/>
                    </a:lnTo>
                    <a:lnTo>
                      <a:pt x="80" y="54"/>
                    </a:lnTo>
                    <a:lnTo>
                      <a:pt x="69" y="64"/>
                    </a:lnTo>
                    <a:lnTo>
                      <a:pt x="53" y="68"/>
                    </a:lnTo>
                    <a:lnTo>
                      <a:pt x="43" y="75"/>
                    </a:lnTo>
                    <a:lnTo>
                      <a:pt x="25" y="72"/>
                    </a:lnTo>
                    <a:lnTo>
                      <a:pt x="13" y="66"/>
                    </a:lnTo>
                    <a:lnTo>
                      <a:pt x="5" y="57"/>
                    </a:lnTo>
                    <a:lnTo>
                      <a:pt x="0" y="45"/>
                    </a:lnTo>
                    <a:lnTo>
                      <a:pt x="13" y="42"/>
                    </a:lnTo>
                    <a:lnTo>
                      <a:pt x="21" y="37"/>
                    </a:lnTo>
                    <a:lnTo>
                      <a:pt x="31" y="36"/>
                    </a:lnTo>
                    <a:lnTo>
                      <a:pt x="38" y="33"/>
                    </a:lnTo>
                    <a:lnTo>
                      <a:pt x="40" y="25"/>
                    </a:lnTo>
                    <a:lnTo>
                      <a:pt x="43" y="26"/>
                    </a:lnTo>
                    <a:lnTo>
                      <a:pt x="63" y="25"/>
                    </a:lnTo>
                    <a:lnTo>
                      <a:pt x="92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06" name="Freeform 165"/>
            <p:cNvSpPr>
              <a:spLocks noChangeAspect="1"/>
            </p:cNvSpPr>
            <p:nvPr/>
          </p:nvSpPr>
          <p:spPr bwMode="gray">
            <a:xfrm>
              <a:off x="6654139" y="3392526"/>
              <a:ext cx="54065" cy="61115"/>
            </a:xfrm>
            <a:custGeom>
              <a:avLst/>
              <a:gdLst/>
              <a:ahLst/>
              <a:cxnLst>
                <a:cxn ang="0">
                  <a:pos x="77" y="118"/>
                </a:cxn>
                <a:cxn ang="0">
                  <a:pos x="68" y="107"/>
                </a:cxn>
                <a:cxn ang="0">
                  <a:pos x="64" y="102"/>
                </a:cxn>
                <a:cxn ang="0">
                  <a:pos x="56" y="99"/>
                </a:cxn>
                <a:cxn ang="0">
                  <a:pos x="46" y="89"/>
                </a:cxn>
                <a:cxn ang="0">
                  <a:pos x="38" y="83"/>
                </a:cxn>
                <a:cxn ang="0">
                  <a:pos x="27" y="79"/>
                </a:cxn>
                <a:cxn ang="0">
                  <a:pos x="19" y="69"/>
                </a:cxn>
                <a:cxn ang="0">
                  <a:pos x="16" y="55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5"/>
                </a:cxn>
                <a:cxn ang="0">
                  <a:pos x="21" y="14"/>
                </a:cxn>
                <a:cxn ang="0">
                  <a:pos x="28" y="9"/>
                </a:cxn>
                <a:cxn ang="0">
                  <a:pos x="44" y="8"/>
                </a:cxn>
                <a:cxn ang="0">
                  <a:pos x="51" y="4"/>
                </a:cxn>
                <a:cxn ang="0">
                  <a:pos x="67" y="7"/>
                </a:cxn>
                <a:cxn ang="0">
                  <a:pos x="76" y="5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9" y="8"/>
                </a:cxn>
                <a:cxn ang="0">
                  <a:pos x="99" y="20"/>
                </a:cxn>
                <a:cxn ang="0">
                  <a:pos x="107" y="21"/>
                </a:cxn>
                <a:cxn ang="0">
                  <a:pos x="114" y="26"/>
                </a:cxn>
                <a:cxn ang="0">
                  <a:pos x="115" y="34"/>
                </a:cxn>
                <a:cxn ang="0">
                  <a:pos x="110" y="40"/>
                </a:cxn>
                <a:cxn ang="0">
                  <a:pos x="110" y="48"/>
                </a:cxn>
                <a:cxn ang="0">
                  <a:pos x="113" y="56"/>
                </a:cxn>
                <a:cxn ang="0">
                  <a:pos x="118" y="63"/>
                </a:cxn>
                <a:cxn ang="0">
                  <a:pos x="123" y="68"/>
                </a:cxn>
                <a:cxn ang="0">
                  <a:pos x="137" y="77"/>
                </a:cxn>
                <a:cxn ang="0">
                  <a:pos x="138" y="84"/>
                </a:cxn>
                <a:cxn ang="0">
                  <a:pos x="135" y="93"/>
                </a:cxn>
                <a:cxn ang="0">
                  <a:pos x="126" y="94"/>
                </a:cxn>
                <a:cxn ang="0">
                  <a:pos x="129" y="101"/>
                </a:cxn>
                <a:cxn ang="0">
                  <a:pos x="138" y="113"/>
                </a:cxn>
                <a:cxn ang="0">
                  <a:pos x="153" y="122"/>
                </a:cxn>
                <a:cxn ang="0">
                  <a:pos x="161" y="122"/>
                </a:cxn>
                <a:cxn ang="0">
                  <a:pos x="168" y="123"/>
                </a:cxn>
                <a:cxn ang="0">
                  <a:pos x="164" y="131"/>
                </a:cxn>
                <a:cxn ang="0">
                  <a:pos x="163" y="139"/>
                </a:cxn>
                <a:cxn ang="0">
                  <a:pos x="169" y="144"/>
                </a:cxn>
                <a:cxn ang="0">
                  <a:pos x="168" y="152"/>
                </a:cxn>
                <a:cxn ang="0">
                  <a:pos x="161" y="154"/>
                </a:cxn>
                <a:cxn ang="0">
                  <a:pos x="166" y="160"/>
                </a:cxn>
                <a:cxn ang="0">
                  <a:pos x="169" y="168"/>
                </a:cxn>
                <a:cxn ang="0">
                  <a:pos x="170" y="175"/>
                </a:cxn>
                <a:cxn ang="0">
                  <a:pos x="164" y="175"/>
                </a:cxn>
                <a:cxn ang="0">
                  <a:pos x="147" y="175"/>
                </a:cxn>
                <a:cxn ang="0">
                  <a:pos x="142" y="175"/>
                </a:cxn>
                <a:cxn ang="0">
                  <a:pos x="141" y="150"/>
                </a:cxn>
                <a:cxn ang="0">
                  <a:pos x="137" y="143"/>
                </a:cxn>
                <a:cxn ang="0">
                  <a:pos x="132" y="136"/>
                </a:cxn>
                <a:cxn ang="0">
                  <a:pos x="129" y="128"/>
                </a:cxn>
                <a:cxn ang="0">
                  <a:pos x="121" y="126"/>
                </a:cxn>
                <a:cxn ang="0">
                  <a:pos x="114" y="128"/>
                </a:cxn>
                <a:cxn ang="0">
                  <a:pos x="107" y="128"/>
                </a:cxn>
                <a:cxn ang="0">
                  <a:pos x="99" y="125"/>
                </a:cxn>
                <a:cxn ang="0">
                  <a:pos x="94" y="117"/>
                </a:cxn>
                <a:cxn ang="0">
                  <a:pos x="87" y="116"/>
                </a:cxn>
                <a:cxn ang="0">
                  <a:pos x="77" y="118"/>
                </a:cxn>
              </a:cxnLst>
              <a:rect l="0" t="0" r="r" b="b"/>
              <a:pathLst>
                <a:path w="170" h="175">
                  <a:moveTo>
                    <a:pt x="77" y="118"/>
                  </a:moveTo>
                  <a:lnTo>
                    <a:pt x="68" y="107"/>
                  </a:lnTo>
                  <a:lnTo>
                    <a:pt x="64" y="102"/>
                  </a:lnTo>
                  <a:lnTo>
                    <a:pt x="56" y="99"/>
                  </a:lnTo>
                  <a:lnTo>
                    <a:pt x="46" y="89"/>
                  </a:lnTo>
                  <a:lnTo>
                    <a:pt x="38" y="83"/>
                  </a:lnTo>
                  <a:lnTo>
                    <a:pt x="27" y="79"/>
                  </a:lnTo>
                  <a:lnTo>
                    <a:pt x="19" y="69"/>
                  </a:lnTo>
                  <a:lnTo>
                    <a:pt x="16" y="55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5"/>
                  </a:lnTo>
                  <a:lnTo>
                    <a:pt x="21" y="14"/>
                  </a:lnTo>
                  <a:lnTo>
                    <a:pt x="28" y="9"/>
                  </a:lnTo>
                  <a:lnTo>
                    <a:pt x="44" y="8"/>
                  </a:lnTo>
                  <a:lnTo>
                    <a:pt x="51" y="4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9" y="8"/>
                  </a:lnTo>
                  <a:lnTo>
                    <a:pt x="99" y="20"/>
                  </a:lnTo>
                  <a:lnTo>
                    <a:pt x="107" y="21"/>
                  </a:lnTo>
                  <a:lnTo>
                    <a:pt x="114" y="26"/>
                  </a:lnTo>
                  <a:lnTo>
                    <a:pt x="115" y="34"/>
                  </a:lnTo>
                  <a:lnTo>
                    <a:pt x="110" y="40"/>
                  </a:lnTo>
                  <a:lnTo>
                    <a:pt x="110" y="48"/>
                  </a:lnTo>
                  <a:lnTo>
                    <a:pt x="113" y="56"/>
                  </a:lnTo>
                  <a:lnTo>
                    <a:pt x="118" y="63"/>
                  </a:lnTo>
                  <a:lnTo>
                    <a:pt x="123" y="68"/>
                  </a:lnTo>
                  <a:lnTo>
                    <a:pt x="137" y="77"/>
                  </a:lnTo>
                  <a:lnTo>
                    <a:pt x="138" y="84"/>
                  </a:lnTo>
                  <a:lnTo>
                    <a:pt x="135" y="93"/>
                  </a:lnTo>
                  <a:lnTo>
                    <a:pt x="126" y="94"/>
                  </a:lnTo>
                  <a:lnTo>
                    <a:pt x="129" y="101"/>
                  </a:lnTo>
                  <a:lnTo>
                    <a:pt x="138" y="113"/>
                  </a:lnTo>
                  <a:lnTo>
                    <a:pt x="153" y="122"/>
                  </a:lnTo>
                  <a:lnTo>
                    <a:pt x="161" y="122"/>
                  </a:lnTo>
                  <a:lnTo>
                    <a:pt x="168" y="123"/>
                  </a:lnTo>
                  <a:lnTo>
                    <a:pt x="164" y="131"/>
                  </a:lnTo>
                  <a:lnTo>
                    <a:pt x="163" y="139"/>
                  </a:lnTo>
                  <a:lnTo>
                    <a:pt x="169" y="144"/>
                  </a:lnTo>
                  <a:lnTo>
                    <a:pt x="168" y="152"/>
                  </a:lnTo>
                  <a:lnTo>
                    <a:pt x="161" y="154"/>
                  </a:lnTo>
                  <a:lnTo>
                    <a:pt x="166" y="160"/>
                  </a:lnTo>
                  <a:lnTo>
                    <a:pt x="169" y="168"/>
                  </a:lnTo>
                  <a:lnTo>
                    <a:pt x="170" y="175"/>
                  </a:lnTo>
                  <a:lnTo>
                    <a:pt x="164" y="175"/>
                  </a:lnTo>
                  <a:lnTo>
                    <a:pt x="147" y="175"/>
                  </a:lnTo>
                  <a:lnTo>
                    <a:pt x="142" y="175"/>
                  </a:lnTo>
                  <a:lnTo>
                    <a:pt x="141" y="150"/>
                  </a:lnTo>
                  <a:lnTo>
                    <a:pt x="137" y="143"/>
                  </a:lnTo>
                  <a:lnTo>
                    <a:pt x="132" y="136"/>
                  </a:lnTo>
                  <a:lnTo>
                    <a:pt x="129" y="128"/>
                  </a:lnTo>
                  <a:lnTo>
                    <a:pt x="121" y="126"/>
                  </a:lnTo>
                  <a:lnTo>
                    <a:pt x="114" y="128"/>
                  </a:lnTo>
                  <a:lnTo>
                    <a:pt x="107" y="128"/>
                  </a:lnTo>
                  <a:lnTo>
                    <a:pt x="99" y="125"/>
                  </a:lnTo>
                  <a:lnTo>
                    <a:pt x="94" y="117"/>
                  </a:lnTo>
                  <a:lnTo>
                    <a:pt x="87" y="116"/>
                  </a:lnTo>
                  <a:lnTo>
                    <a:pt x="77" y="1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7" name="Freeform 166"/>
            <p:cNvSpPr>
              <a:spLocks noChangeAspect="1"/>
            </p:cNvSpPr>
            <p:nvPr/>
          </p:nvSpPr>
          <p:spPr bwMode="gray">
            <a:xfrm>
              <a:off x="6708204" y="2983930"/>
              <a:ext cx="709202" cy="415580"/>
            </a:xfrm>
            <a:custGeom>
              <a:avLst/>
              <a:gdLst/>
              <a:ahLst/>
              <a:cxnLst>
                <a:cxn ang="0">
                  <a:pos x="464" y="1136"/>
                </a:cxn>
                <a:cxn ang="0">
                  <a:pos x="355" y="1109"/>
                </a:cxn>
                <a:cxn ang="0">
                  <a:pos x="262" y="1035"/>
                </a:cxn>
                <a:cxn ang="0">
                  <a:pos x="250" y="932"/>
                </a:cxn>
                <a:cxn ang="0">
                  <a:pos x="298" y="882"/>
                </a:cxn>
                <a:cxn ang="0">
                  <a:pos x="413" y="881"/>
                </a:cxn>
                <a:cxn ang="0">
                  <a:pos x="420" y="823"/>
                </a:cxn>
                <a:cxn ang="0">
                  <a:pos x="336" y="731"/>
                </a:cxn>
                <a:cxn ang="0">
                  <a:pos x="242" y="718"/>
                </a:cxn>
                <a:cxn ang="0">
                  <a:pos x="102" y="781"/>
                </a:cxn>
                <a:cxn ang="0">
                  <a:pos x="103" y="699"/>
                </a:cxn>
                <a:cxn ang="0">
                  <a:pos x="33" y="660"/>
                </a:cxn>
                <a:cxn ang="0">
                  <a:pos x="16" y="544"/>
                </a:cxn>
                <a:cxn ang="0">
                  <a:pos x="64" y="458"/>
                </a:cxn>
                <a:cxn ang="0">
                  <a:pos x="126" y="435"/>
                </a:cxn>
                <a:cxn ang="0">
                  <a:pos x="193" y="379"/>
                </a:cxn>
                <a:cxn ang="0">
                  <a:pos x="263" y="359"/>
                </a:cxn>
                <a:cxn ang="0">
                  <a:pos x="329" y="359"/>
                </a:cxn>
                <a:cxn ang="0">
                  <a:pos x="421" y="398"/>
                </a:cxn>
                <a:cxn ang="0">
                  <a:pos x="442" y="408"/>
                </a:cxn>
                <a:cxn ang="0">
                  <a:pos x="531" y="424"/>
                </a:cxn>
                <a:cxn ang="0">
                  <a:pos x="590" y="402"/>
                </a:cxn>
                <a:cxn ang="0">
                  <a:pos x="674" y="434"/>
                </a:cxn>
                <a:cxn ang="0">
                  <a:pos x="760" y="434"/>
                </a:cxn>
                <a:cxn ang="0">
                  <a:pos x="793" y="363"/>
                </a:cxn>
                <a:cxn ang="0">
                  <a:pos x="760" y="306"/>
                </a:cxn>
                <a:cxn ang="0">
                  <a:pos x="807" y="226"/>
                </a:cxn>
                <a:cxn ang="0">
                  <a:pos x="803" y="192"/>
                </a:cxn>
                <a:cxn ang="0">
                  <a:pos x="802" y="150"/>
                </a:cxn>
                <a:cxn ang="0">
                  <a:pos x="878" y="142"/>
                </a:cxn>
                <a:cxn ang="0">
                  <a:pos x="963" y="110"/>
                </a:cxn>
                <a:cxn ang="0">
                  <a:pos x="1034" y="74"/>
                </a:cxn>
                <a:cxn ang="0">
                  <a:pos x="1187" y="42"/>
                </a:cxn>
                <a:cxn ang="0">
                  <a:pos x="1239" y="0"/>
                </a:cxn>
                <a:cxn ang="0">
                  <a:pos x="1324" y="12"/>
                </a:cxn>
                <a:cxn ang="0">
                  <a:pos x="1349" y="102"/>
                </a:cxn>
                <a:cxn ang="0">
                  <a:pos x="1402" y="107"/>
                </a:cxn>
                <a:cxn ang="0">
                  <a:pos x="1425" y="125"/>
                </a:cxn>
                <a:cxn ang="0">
                  <a:pos x="1490" y="145"/>
                </a:cxn>
                <a:cxn ang="0">
                  <a:pos x="1508" y="173"/>
                </a:cxn>
                <a:cxn ang="0">
                  <a:pos x="1586" y="123"/>
                </a:cxn>
                <a:cxn ang="0">
                  <a:pos x="1657" y="118"/>
                </a:cxn>
                <a:cxn ang="0">
                  <a:pos x="1857" y="397"/>
                </a:cxn>
                <a:cxn ang="0">
                  <a:pos x="1938" y="425"/>
                </a:cxn>
                <a:cxn ang="0">
                  <a:pos x="2028" y="408"/>
                </a:cxn>
                <a:cxn ang="0">
                  <a:pos x="2078" y="470"/>
                </a:cxn>
                <a:cxn ang="0">
                  <a:pos x="2159" y="533"/>
                </a:cxn>
                <a:cxn ang="0">
                  <a:pos x="2226" y="554"/>
                </a:cxn>
                <a:cxn ang="0">
                  <a:pos x="2139" y="733"/>
                </a:cxn>
                <a:cxn ang="0">
                  <a:pos x="1978" y="773"/>
                </a:cxn>
                <a:cxn ang="0">
                  <a:pos x="1841" y="901"/>
                </a:cxn>
                <a:cxn ang="0">
                  <a:pos x="1860" y="1061"/>
                </a:cxn>
                <a:cxn ang="0">
                  <a:pos x="1768" y="1061"/>
                </a:cxn>
                <a:cxn ang="0">
                  <a:pos x="1620" y="1050"/>
                </a:cxn>
                <a:cxn ang="0">
                  <a:pos x="1506" y="1034"/>
                </a:cxn>
                <a:cxn ang="0">
                  <a:pos x="1421" y="1070"/>
                </a:cxn>
                <a:cxn ang="0">
                  <a:pos x="1343" y="1081"/>
                </a:cxn>
                <a:cxn ang="0">
                  <a:pos x="1257" y="1153"/>
                </a:cxn>
                <a:cxn ang="0">
                  <a:pos x="1185" y="1180"/>
                </a:cxn>
                <a:cxn ang="0">
                  <a:pos x="1048" y="1021"/>
                </a:cxn>
                <a:cxn ang="0">
                  <a:pos x="742" y="899"/>
                </a:cxn>
              </a:cxnLst>
              <a:rect l="0" t="0" r="r" b="b"/>
              <a:pathLst>
                <a:path w="2230" h="1190">
                  <a:moveTo>
                    <a:pt x="518" y="898"/>
                  </a:moveTo>
                  <a:lnTo>
                    <a:pt x="518" y="968"/>
                  </a:lnTo>
                  <a:lnTo>
                    <a:pt x="518" y="1042"/>
                  </a:lnTo>
                  <a:lnTo>
                    <a:pt x="518" y="1107"/>
                  </a:lnTo>
                  <a:lnTo>
                    <a:pt x="518" y="1168"/>
                  </a:lnTo>
                  <a:lnTo>
                    <a:pt x="506" y="1174"/>
                  </a:lnTo>
                  <a:lnTo>
                    <a:pt x="486" y="1173"/>
                  </a:lnTo>
                  <a:lnTo>
                    <a:pt x="477" y="1166"/>
                  </a:lnTo>
                  <a:lnTo>
                    <a:pt x="468" y="1143"/>
                  </a:lnTo>
                  <a:lnTo>
                    <a:pt x="464" y="1136"/>
                  </a:lnTo>
                  <a:lnTo>
                    <a:pt x="458" y="1130"/>
                  </a:lnTo>
                  <a:lnTo>
                    <a:pt x="452" y="1115"/>
                  </a:lnTo>
                  <a:lnTo>
                    <a:pt x="447" y="1108"/>
                  </a:lnTo>
                  <a:lnTo>
                    <a:pt x="432" y="1102"/>
                  </a:lnTo>
                  <a:lnTo>
                    <a:pt x="425" y="1097"/>
                  </a:lnTo>
                  <a:lnTo>
                    <a:pt x="418" y="1092"/>
                  </a:lnTo>
                  <a:lnTo>
                    <a:pt x="410" y="1092"/>
                  </a:lnTo>
                  <a:lnTo>
                    <a:pt x="402" y="1093"/>
                  </a:lnTo>
                  <a:lnTo>
                    <a:pt x="378" y="1100"/>
                  </a:lnTo>
                  <a:lnTo>
                    <a:pt x="355" y="1109"/>
                  </a:lnTo>
                  <a:lnTo>
                    <a:pt x="325" y="1135"/>
                  </a:lnTo>
                  <a:lnTo>
                    <a:pt x="324" y="1096"/>
                  </a:lnTo>
                  <a:lnTo>
                    <a:pt x="333" y="1085"/>
                  </a:lnTo>
                  <a:lnTo>
                    <a:pt x="335" y="1065"/>
                  </a:lnTo>
                  <a:lnTo>
                    <a:pt x="323" y="1060"/>
                  </a:lnTo>
                  <a:lnTo>
                    <a:pt x="311" y="1059"/>
                  </a:lnTo>
                  <a:lnTo>
                    <a:pt x="291" y="1050"/>
                  </a:lnTo>
                  <a:lnTo>
                    <a:pt x="281" y="1037"/>
                  </a:lnTo>
                  <a:lnTo>
                    <a:pt x="274" y="1037"/>
                  </a:lnTo>
                  <a:lnTo>
                    <a:pt x="262" y="1035"/>
                  </a:lnTo>
                  <a:lnTo>
                    <a:pt x="259" y="996"/>
                  </a:lnTo>
                  <a:lnTo>
                    <a:pt x="247" y="976"/>
                  </a:lnTo>
                  <a:lnTo>
                    <a:pt x="239" y="970"/>
                  </a:lnTo>
                  <a:lnTo>
                    <a:pt x="232" y="956"/>
                  </a:lnTo>
                  <a:lnTo>
                    <a:pt x="209" y="947"/>
                  </a:lnTo>
                  <a:lnTo>
                    <a:pt x="198" y="930"/>
                  </a:lnTo>
                  <a:lnTo>
                    <a:pt x="205" y="924"/>
                  </a:lnTo>
                  <a:lnTo>
                    <a:pt x="223" y="924"/>
                  </a:lnTo>
                  <a:lnTo>
                    <a:pt x="241" y="927"/>
                  </a:lnTo>
                  <a:lnTo>
                    <a:pt x="250" y="932"/>
                  </a:lnTo>
                  <a:lnTo>
                    <a:pt x="258" y="930"/>
                  </a:lnTo>
                  <a:lnTo>
                    <a:pt x="271" y="931"/>
                  </a:lnTo>
                  <a:lnTo>
                    <a:pt x="268" y="924"/>
                  </a:lnTo>
                  <a:lnTo>
                    <a:pt x="264" y="913"/>
                  </a:lnTo>
                  <a:lnTo>
                    <a:pt x="262" y="894"/>
                  </a:lnTo>
                  <a:lnTo>
                    <a:pt x="266" y="883"/>
                  </a:lnTo>
                  <a:lnTo>
                    <a:pt x="276" y="878"/>
                  </a:lnTo>
                  <a:lnTo>
                    <a:pt x="276" y="886"/>
                  </a:lnTo>
                  <a:lnTo>
                    <a:pt x="287" y="887"/>
                  </a:lnTo>
                  <a:lnTo>
                    <a:pt x="298" y="882"/>
                  </a:lnTo>
                  <a:lnTo>
                    <a:pt x="301" y="873"/>
                  </a:lnTo>
                  <a:lnTo>
                    <a:pt x="311" y="865"/>
                  </a:lnTo>
                  <a:lnTo>
                    <a:pt x="328" y="863"/>
                  </a:lnTo>
                  <a:lnTo>
                    <a:pt x="344" y="873"/>
                  </a:lnTo>
                  <a:lnTo>
                    <a:pt x="360" y="879"/>
                  </a:lnTo>
                  <a:lnTo>
                    <a:pt x="376" y="876"/>
                  </a:lnTo>
                  <a:lnTo>
                    <a:pt x="386" y="868"/>
                  </a:lnTo>
                  <a:lnTo>
                    <a:pt x="389" y="870"/>
                  </a:lnTo>
                  <a:lnTo>
                    <a:pt x="394" y="874"/>
                  </a:lnTo>
                  <a:lnTo>
                    <a:pt x="413" y="881"/>
                  </a:lnTo>
                  <a:lnTo>
                    <a:pt x="424" y="887"/>
                  </a:lnTo>
                  <a:lnTo>
                    <a:pt x="435" y="884"/>
                  </a:lnTo>
                  <a:lnTo>
                    <a:pt x="447" y="887"/>
                  </a:lnTo>
                  <a:lnTo>
                    <a:pt x="451" y="879"/>
                  </a:lnTo>
                  <a:lnTo>
                    <a:pt x="443" y="867"/>
                  </a:lnTo>
                  <a:lnTo>
                    <a:pt x="453" y="867"/>
                  </a:lnTo>
                  <a:lnTo>
                    <a:pt x="446" y="855"/>
                  </a:lnTo>
                  <a:lnTo>
                    <a:pt x="435" y="841"/>
                  </a:lnTo>
                  <a:lnTo>
                    <a:pt x="425" y="834"/>
                  </a:lnTo>
                  <a:lnTo>
                    <a:pt x="420" y="823"/>
                  </a:lnTo>
                  <a:lnTo>
                    <a:pt x="409" y="823"/>
                  </a:lnTo>
                  <a:lnTo>
                    <a:pt x="398" y="806"/>
                  </a:lnTo>
                  <a:lnTo>
                    <a:pt x="392" y="782"/>
                  </a:lnTo>
                  <a:lnTo>
                    <a:pt x="384" y="771"/>
                  </a:lnTo>
                  <a:lnTo>
                    <a:pt x="382" y="777"/>
                  </a:lnTo>
                  <a:lnTo>
                    <a:pt x="375" y="760"/>
                  </a:lnTo>
                  <a:lnTo>
                    <a:pt x="370" y="760"/>
                  </a:lnTo>
                  <a:lnTo>
                    <a:pt x="367" y="749"/>
                  </a:lnTo>
                  <a:lnTo>
                    <a:pt x="348" y="732"/>
                  </a:lnTo>
                  <a:lnTo>
                    <a:pt x="336" y="731"/>
                  </a:lnTo>
                  <a:lnTo>
                    <a:pt x="336" y="725"/>
                  </a:lnTo>
                  <a:lnTo>
                    <a:pt x="323" y="723"/>
                  </a:lnTo>
                  <a:lnTo>
                    <a:pt x="312" y="728"/>
                  </a:lnTo>
                  <a:lnTo>
                    <a:pt x="303" y="730"/>
                  </a:lnTo>
                  <a:lnTo>
                    <a:pt x="292" y="736"/>
                  </a:lnTo>
                  <a:lnTo>
                    <a:pt x="289" y="725"/>
                  </a:lnTo>
                  <a:lnTo>
                    <a:pt x="274" y="725"/>
                  </a:lnTo>
                  <a:lnTo>
                    <a:pt x="270" y="722"/>
                  </a:lnTo>
                  <a:lnTo>
                    <a:pt x="257" y="720"/>
                  </a:lnTo>
                  <a:lnTo>
                    <a:pt x="242" y="718"/>
                  </a:lnTo>
                  <a:lnTo>
                    <a:pt x="207" y="752"/>
                  </a:lnTo>
                  <a:lnTo>
                    <a:pt x="188" y="753"/>
                  </a:lnTo>
                  <a:lnTo>
                    <a:pt x="162" y="761"/>
                  </a:lnTo>
                  <a:lnTo>
                    <a:pt x="136" y="765"/>
                  </a:lnTo>
                  <a:lnTo>
                    <a:pt x="114" y="771"/>
                  </a:lnTo>
                  <a:lnTo>
                    <a:pt x="136" y="786"/>
                  </a:lnTo>
                  <a:lnTo>
                    <a:pt x="119" y="793"/>
                  </a:lnTo>
                  <a:lnTo>
                    <a:pt x="112" y="791"/>
                  </a:lnTo>
                  <a:lnTo>
                    <a:pt x="108" y="785"/>
                  </a:lnTo>
                  <a:lnTo>
                    <a:pt x="102" y="781"/>
                  </a:lnTo>
                  <a:lnTo>
                    <a:pt x="93" y="781"/>
                  </a:lnTo>
                  <a:lnTo>
                    <a:pt x="86" y="779"/>
                  </a:lnTo>
                  <a:lnTo>
                    <a:pt x="83" y="773"/>
                  </a:lnTo>
                  <a:lnTo>
                    <a:pt x="90" y="766"/>
                  </a:lnTo>
                  <a:lnTo>
                    <a:pt x="91" y="758"/>
                  </a:lnTo>
                  <a:lnTo>
                    <a:pt x="98" y="755"/>
                  </a:lnTo>
                  <a:lnTo>
                    <a:pt x="107" y="761"/>
                  </a:lnTo>
                  <a:lnTo>
                    <a:pt x="119" y="758"/>
                  </a:lnTo>
                  <a:lnTo>
                    <a:pt x="110" y="701"/>
                  </a:lnTo>
                  <a:lnTo>
                    <a:pt x="103" y="699"/>
                  </a:lnTo>
                  <a:lnTo>
                    <a:pt x="98" y="693"/>
                  </a:lnTo>
                  <a:lnTo>
                    <a:pt x="96" y="684"/>
                  </a:lnTo>
                  <a:lnTo>
                    <a:pt x="92" y="678"/>
                  </a:lnTo>
                  <a:lnTo>
                    <a:pt x="86" y="672"/>
                  </a:lnTo>
                  <a:lnTo>
                    <a:pt x="79" y="672"/>
                  </a:lnTo>
                  <a:lnTo>
                    <a:pt x="61" y="674"/>
                  </a:lnTo>
                  <a:lnTo>
                    <a:pt x="48" y="671"/>
                  </a:lnTo>
                  <a:lnTo>
                    <a:pt x="47" y="679"/>
                  </a:lnTo>
                  <a:lnTo>
                    <a:pt x="34" y="667"/>
                  </a:lnTo>
                  <a:lnTo>
                    <a:pt x="33" y="660"/>
                  </a:lnTo>
                  <a:lnTo>
                    <a:pt x="29" y="652"/>
                  </a:lnTo>
                  <a:lnTo>
                    <a:pt x="34" y="646"/>
                  </a:lnTo>
                  <a:lnTo>
                    <a:pt x="29" y="639"/>
                  </a:lnTo>
                  <a:lnTo>
                    <a:pt x="28" y="631"/>
                  </a:lnTo>
                  <a:lnTo>
                    <a:pt x="0" y="621"/>
                  </a:lnTo>
                  <a:lnTo>
                    <a:pt x="11" y="577"/>
                  </a:lnTo>
                  <a:lnTo>
                    <a:pt x="24" y="570"/>
                  </a:lnTo>
                  <a:lnTo>
                    <a:pt x="29" y="562"/>
                  </a:lnTo>
                  <a:lnTo>
                    <a:pt x="27" y="555"/>
                  </a:lnTo>
                  <a:lnTo>
                    <a:pt x="16" y="544"/>
                  </a:lnTo>
                  <a:lnTo>
                    <a:pt x="26" y="499"/>
                  </a:lnTo>
                  <a:lnTo>
                    <a:pt x="39" y="490"/>
                  </a:lnTo>
                  <a:lnTo>
                    <a:pt x="44" y="484"/>
                  </a:lnTo>
                  <a:lnTo>
                    <a:pt x="42" y="475"/>
                  </a:lnTo>
                  <a:lnTo>
                    <a:pt x="45" y="468"/>
                  </a:lnTo>
                  <a:lnTo>
                    <a:pt x="45" y="461"/>
                  </a:lnTo>
                  <a:lnTo>
                    <a:pt x="49" y="452"/>
                  </a:lnTo>
                  <a:lnTo>
                    <a:pt x="54" y="446"/>
                  </a:lnTo>
                  <a:lnTo>
                    <a:pt x="60" y="451"/>
                  </a:lnTo>
                  <a:lnTo>
                    <a:pt x="64" y="458"/>
                  </a:lnTo>
                  <a:lnTo>
                    <a:pt x="76" y="468"/>
                  </a:lnTo>
                  <a:lnTo>
                    <a:pt x="93" y="505"/>
                  </a:lnTo>
                  <a:lnTo>
                    <a:pt x="102" y="507"/>
                  </a:lnTo>
                  <a:lnTo>
                    <a:pt x="128" y="490"/>
                  </a:lnTo>
                  <a:lnTo>
                    <a:pt x="125" y="481"/>
                  </a:lnTo>
                  <a:lnTo>
                    <a:pt x="122" y="474"/>
                  </a:lnTo>
                  <a:lnTo>
                    <a:pt x="118" y="449"/>
                  </a:lnTo>
                  <a:lnTo>
                    <a:pt x="110" y="436"/>
                  </a:lnTo>
                  <a:lnTo>
                    <a:pt x="119" y="437"/>
                  </a:lnTo>
                  <a:lnTo>
                    <a:pt x="126" y="435"/>
                  </a:lnTo>
                  <a:lnTo>
                    <a:pt x="146" y="420"/>
                  </a:lnTo>
                  <a:lnTo>
                    <a:pt x="153" y="416"/>
                  </a:lnTo>
                  <a:lnTo>
                    <a:pt x="158" y="410"/>
                  </a:lnTo>
                  <a:lnTo>
                    <a:pt x="158" y="402"/>
                  </a:lnTo>
                  <a:lnTo>
                    <a:pt x="158" y="393"/>
                  </a:lnTo>
                  <a:lnTo>
                    <a:pt x="166" y="392"/>
                  </a:lnTo>
                  <a:lnTo>
                    <a:pt x="174" y="393"/>
                  </a:lnTo>
                  <a:lnTo>
                    <a:pt x="182" y="391"/>
                  </a:lnTo>
                  <a:lnTo>
                    <a:pt x="187" y="383"/>
                  </a:lnTo>
                  <a:lnTo>
                    <a:pt x="193" y="379"/>
                  </a:lnTo>
                  <a:lnTo>
                    <a:pt x="201" y="377"/>
                  </a:lnTo>
                  <a:lnTo>
                    <a:pt x="206" y="371"/>
                  </a:lnTo>
                  <a:lnTo>
                    <a:pt x="214" y="366"/>
                  </a:lnTo>
                  <a:lnTo>
                    <a:pt x="219" y="360"/>
                  </a:lnTo>
                  <a:lnTo>
                    <a:pt x="220" y="352"/>
                  </a:lnTo>
                  <a:lnTo>
                    <a:pt x="227" y="348"/>
                  </a:lnTo>
                  <a:lnTo>
                    <a:pt x="242" y="343"/>
                  </a:lnTo>
                  <a:lnTo>
                    <a:pt x="258" y="343"/>
                  </a:lnTo>
                  <a:lnTo>
                    <a:pt x="259" y="351"/>
                  </a:lnTo>
                  <a:lnTo>
                    <a:pt x="263" y="359"/>
                  </a:lnTo>
                  <a:lnTo>
                    <a:pt x="279" y="355"/>
                  </a:lnTo>
                  <a:lnTo>
                    <a:pt x="284" y="361"/>
                  </a:lnTo>
                  <a:lnTo>
                    <a:pt x="289" y="354"/>
                  </a:lnTo>
                  <a:lnTo>
                    <a:pt x="291" y="345"/>
                  </a:lnTo>
                  <a:lnTo>
                    <a:pt x="296" y="339"/>
                  </a:lnTo>
                  <a:lnTo>
                    <a:pt x="303" y="340"/>
                  </a:lnTo>
                  <a:lnTo>
                    <a:pt x="311" y="336"/>
                  </a:lnTo>
                  <a:lnTo>
                    <a:pt x="318" y="336"/>
                  </a:lnTo>
                  <a:lnTo>
                    <a:pt x="324" y="352"/>
                  </a:lnTo>
                  <a:lnTo>
                    <a:pt x="329" y="359"/>
                  </a:lnTo>
                  <a:lnTo>
                    <a:pt x="338" y="355"/>
                  </a:lnTo>
                  <a:lnTo>
                    <a:pt x="345" y="355"/>
                  </a:lnTo>
                  <a:lnTo>
                    <a:pt x="352" y="357"/>
                  </a:lnTo>
                  <a:lnTo>
                    <a:pt x="368" y="354"/>
                  </a:lnTo>
                  <a:lnTo>
                    <a:pt x="376" y="355"/>
                  </a:lnTo>
                  <a:lnTo>
                    <a:pt x="383" y="360"/>
                  </a:lnTo>
                  <a:lnTo>
                    <a:pt x="389" y="365"/>
                  </a:lnTo>
                  <a:lnTo>
                    <a:pt x="395" y="379"/>
                  </a:lnTo>
                  <a:lnTo>
                    <a:pt x="416" y="392"/>
                  </a:lnTo>
                  <a:lnTo>
                    <a:pt x="421" y="398"/>
                  </a:lnTo>
                  <a:lnTo>
                    <a:pt x="424" y="406"/>
                  </a:lnTo>
                  <a:lnTo>
                    <a:pt x="435" y="419"/>
                  </a:lnTo>
                  <a:lnTo>
                    <a:pt x="434" y="426"/>
                  </a:lnTo>
                  <a:lnTo>
                    <a:pt x="435" y="435"/>
                  </a:lnTo>
                  <a:lnTo>
                    <a:pt x="440" y="441"/>
                  </a:lnTo>
                  <a:lnTo>
                    <a:pt x="447" y="438"/>
                  </a:lnTo>
                  <a:lnTo>
                    <a:pt x="447" y="431"/>
                  </a:lnTo>
                  <a:lnTo>
                    <a:pt x="446" y="422"/>
                  </a:lnTo>
                  <a:lnTo>
                    <a:pt x="447" y="415"/>
                  </a:lnTo>
                  <a:lnTo>
                    <a:pt x="442" y="408"/>
                  </a:lnTo>
                  <a:lnTo>
                    <a:pt x="447" y="402"/>
                  </a:lnTo>
                  <a:lnTo>
                    <a:pt x="456" y="400"/>
                  </a:lnTo>
                  <a:lnTo>
                    <a:pt x="458" y="408"/>
                  </a:lnTo>
                  <a:lnTo>
                    <a:pt x="464" y="414"/>
                  </a:lnTo>
                  <a:lnTo>
                    <a:pt x="467" y="421"/>
                  </a:lnTo>
                  <a:lnTo>
                    <a:pt x="473" y="426"/>
                  </a:lnTo>
                  <a:lnTo>
                    <a:pt x="488" y="432"/>
                  </a:lnTo>
                  <a:lnTo>
                    <a:pt x="502" y="440"/>
                  </a:lnTo>
                  <a:lnTo>
                    <a:pt x="511" y="437"/>
                  </a:lnTo>
                  <a:lnTo>
                    <a:pt x="531" y="424"/>
                  </a:lnTo>
                  <a:lnTo>
                    <a:pt x="531" y="415"/>
                  </a:lnTo>
                  <a:lnTo>
                    <a:pt x="537" y="411"/>
                  </a:lnTo>
                  <a:lnTo>
                    <a:pt x="543" y="406"/>
                  </a:lnTo>
                  <a:lnTo>
                    <a:pt x="551" y="405"/>
                  </a:lnTo>
                  <a:lnTo>
                    <a:pt x="559" y="408"/>
                  </a:lnTo>
                  <a:lnTo>
                    <a:pt x="559" y="400"/>
                  </a:lnTo>
                  <a:lnTo>
                    <a:pt x="567" y="399"/>
                  </a:lnTo>
                  <a:lnTo>
                    <a:pt x="575" y="402"/>
                  </a:lnTo>
                  <a:lnTo>
                    <a:pt x="582" y="397"/>
                  </a:lnTo>
                  <a:lnTo>
                    <a:pt x="590" y="402"/>
                  </a:lnTo>
                  <a:lnTo>
                    <a:pt x="601" y="413"/>
                  </a:lnTo>
                  <a:lnTo>
                    <a:pt x="615" y="404"/>
                  </a:lnTo>
                  <a:lnTo>
                    <a:pt x="619" y="397"/>
                  </a:lnTo>
                  <a:lnTo>
                    <a:pt x="634" y="397"/>
                  </a:lnTo>
                  <a:lnTo>
                    <a:pt x="641" y="393"/>
                  </a:lnTo>
                  <a:lnTo>
                    <a:pt x="657" y="399"/>
                  </a:lnTo>
                  <a:lnTo>
                    <a:pt x="662" y="405"/>
                  </a:lnTo>
                  <a:lnTo>
                    <a:pt x="663" y="421"/>
                  </a:lnTo>
                  <a:lnTo>
                    <a:pt x="669" y="427"/>
                  </a:lnTo>
                  <a:lnTo>
                    <a:pt x="674" y="434"/>
                  </a:lnTo>
                  <a:lnTo>
                    <a:pt x="690" y="432"/>
                  </a:lnTo>
                  <a:lnTo>
                    <a:pt x="705" y="435"/>
                  </a:lnTo>
                  <a:lnTo>
                    <a:pt x="705" y="435"/>
                  </a:lnTo>
                  <a:lnTo>
                    <a:pt x="707" y="446"/>
                  </a:lnTo>
                  <a:lnTo>
                    <a:pt x="725" y="445"/>
                  </a:lnTo>
                  <a:lnTo>
                    <a:pt x="731" y="440"/>
                  </a:lnTo>
                  <a:lnTo>
                    <a:pt x="738" y="425"/>
                  </a:lnTo>
                  <a:lnTo>
                    <a:pt x="743" y="419"/>
                  </a:lnTo>
                  <a:lnTo>
                    <a:pt x="749" y="421"/>
                  </a:lnTo>
                  <a:lnTo>
                    <a:pt x="760" y="434"/>
                  </a:lnTo>
                  <a:lnTo>
                    <a:pt x="776" y="435"/>
                  </a:lnTo>
                  <a:lnTo>
                    <a:pt x="792" y="432"/>
                  </a:lnTo>
                  <a:lnTo>
                    <a:pt x="800" y="426"/>
                  </a:lnTo>
                  <a:lnTo>
                    <a:pt x="814" y="421"/>
                  </a:lnTo>
                  <a:lnTo>
                    <a:pt x="827" y="383"/>
                  </a:lnTo>
                  <a:lnTo>
                    <a:pt x="830" y="376"/>
                  </a:lnTo>
                  <a:lnTo>
                    <a:pt x="824" y="370"/>
                  </a:lnTo>
                  <a:lnTo>
                    <a:pt x="823" y="366"/>
                  </a:lnTo>
                  <a:lnTo>
                    <a:pt x="809" y="365"/>
                  </a:lnTo>
                  <a:lnTo>
                    <a:pt x="793" y="363"/>
                  </a:lnTo>
                  <a:lnTo>
                    <a:pt x="787" y="356"/>
                  </a:lnTo>
                  <a:lnTo>
                    <a:pt x="784" y="351"/>
                  </a:lnTo>
                  <a:lnTo>
                    <a:pt x="766" y="348"/>
                  </a:lnTo>
                  <a:lnTo>
                    <a:pt x="759" y="345"/>
                  </a:lnTo>
                  <a:lnTo>
                    <a:pt x="760" y="336"/>
                  </a:lnTo>
                  <a:lnTo>
                    <a:pt x="755" y="329"/>
                  </a:lnTo>
                  <a:lnTo>
                    <a:pt x="739" y="327"/>
                  </a:lnTo>
                  <a:lnTo>
                    <a:pt x="741" y="318"/>
                  </a:lnTo>
                  <a:lnTo>
                    <a:pt x="748" y="316"/>
                  </a:lnTo>
                  <a:lnTo>
                    <a:pt x="760" y="306"/>
                  </a:lnTo>
                  <a:lnTo>
                    <a:pt x="776" y="301"/>
                  </a:lnTo>
                  <a:lnTo>
                    <a:pt x="790" y="291"/>
                  </a:lnTo>
                  <a:lnTo>
                    <a:pt x="793" y="285"/>
                  </a:lnTo>
                  <a:lnTo>
                    <a:pt x="795" y="276"/>
                  </a:lnTo>
                  <a:lnTo>
                    <a:pt x="776" y="249"/>
                  </a:lnTo>
                  <a:lnTo>
                    <a:pt x="784" y="246"/>
                  </a:lnTo>
                  <a:lnTo>
                    <a:pt x="790" y="241"/>
                  </a:lnTo>
                  <a:lnTo>
                    <a:pt x="792" y="232"/>
                  </a:lnTo>
                  <a:lnTo>
                    <a:pt x="798" y="227"/>
                  </a:lnTo>
                  <a:lnTo>
                    <a:pt x="807" y="226"/>
                  </a:lnTo>
                  <a:lnTo>
                    <a:pt x="814" y="227"/>
                  </a:lnTo>
                  <a:lnTo>
                    <a:pt x="823" y="226"/>
                  </a:lnTo>
                  <a:lnTo>
                    <a:pt x="830" y="228"/>
                  </a:lnTo>
                  <a:lnTo>
                    <a:pt x="846" y="228"/>
                  </a:lnTo>
                  <a:lnTo>
                    <a:pt x="855" y="226"/>
                  </a:lnTo>
                  <a:lnTo>
                    <a:pt x="857" y="217"/>
                  </a:lnTo>
                  <a:lnTo>
                    <a:pt x="854" y="211"/>
                  </a:lnTo>
                  <a:lnTo>
                    <a:pt x="839" y="203"/>
                  </a:lnTo>
                  <a:lnTo>
                    <a:pt x="807" y="199"/>
                  </a:lnTo>
                  <a:lnTo>
                    <a:pt x="803" y="192"/>
                  </a:lnTo>
                  <a:lnTo>
                    <a:pt x="805" y="183"/>
                  </a:lnTo>
                  <a:lnTo>
                    <a:pt x="812" y="183"/>
                  </a:lnTo>
                  <a:lnTo>
                    <a:pt x="819" y="180"/>
                  </a:lnTo>
                  <a:lnTo>
                    <a:pt x="823" y="173"/>
                  </a:lnTo>
                  <a:lnTo>
                    <a:pt x="818" y="168"/>
                  </a:lnTo>
                  <a:lnTo>
                    <a:pt x="811" y="172"/>
                  </a:lnTo>
                  <a:lnTo>
                    <a:pt x="795" y="172"/>
                  </a:lnTo>
                  <a:lnTo>
                    <a:pt x="795" y="163"/>
                  </a:lnTo>
                  <a:lnTo>
                    <a:pt x="797" y="156"/>
                  </a:lnTo>
                  <a:lnTo>
                    <a:pt x="802" y="150"/>
                  </a:lnTo>
                  <a:lnTo>
                    <a:pt x="791" y="139"/>
                  </a:lnTo>
                  <a:lnTo>
                    <a:pt x="807" y="137"/>
                  </a:lnTo>
                  <a:lnTo>
                    <a:pt x="811" y="131"/>
                  </a:lnTo>
                  <a:lnTo>
                    <a:pt x="820" y="131"/>
                  </a:lnTo>
                  <a:lnTo>
                    <a:pt x="825" y="137"/>
                  </a:lnTo>
                  <a:lnTo>
                    <a:pt x="833" y="136"/>
                  </a:lnTo>
                  <a:lnTo>
                    <a:pt x="841" y="137"/>
                  </a:lnTo>
                  <a:lnTo>
                    <a:pt x="849" y="135"/>
                  </a:lnTo>
                  <a:lnTo>
                    <a:pt x="873" y="136"/>
                  </a:lnTo>
                  <a:lnTo>
                    <a:pt x="878" y="142"/>
                  </a:lnTo>
                  <a:lnTo>
                    <a:pt x="888" y="130"/>
                  </a:lnTo>
                  <a:lnTo>
                    <a:pt x="895" y="128"/>
                  </a:lnTo>
                  <a:lnTo>
                    <a:pt x="911" y="128"/>
                  </a:lnTo>
                  <a:lnTo>
                    <a:pt x="918" y="123"/>
                  </a:lnTo>
                  <a:lnTo>
                    <a:pt x="926" y="120"/>
                  </a:lnTo>
                  <a:lnTo>
                    <a:pt x="938" y="110"/>
                  </a:lnTo>
                  <a:lnTo>
                    <a:pt x="947" y="113"/>
                  </a:lnTo>
                  <a:lnTo>
                    <a:pt x="952" y="118"/>
                  </a:lnTo>
                  <a:lnTo>
                    <a:pt x="961" y="118"/>
                  </a:lnTo>
                  <a:lnTo>
                    <a:pt x="963" y="110"/>
                  </a:lnTo>
                  <a:lnTo>
                    <a:pt x="980" y="107"/>
                  </a:lnTo>
                  <a:lnTo>
                    <a:pt x="986" y="102"/>
                  </a:lnTo>
                  <a:lnTo>
                    <a:pt x="995" y="102"/>
                  </a:lnTo>
                  <a:lnTo>
                    <a:pt x="1002" y="98"/>
                  </a:lnTo>
                  <a:lnTo>
                    <a:pt x="1010" y="98"/>
                  </a:lnTo>
                  <a:lnTo>
                    <a:pt x="1017" y="101"/>
                  </a:lnTo>
                  <a:lnTo>
                    <a:pt x="1022" y="93"/>
                  </a:lnTo>
                  <a:lnTo>
                    <a:pt x="1023" y="86"/>
                  </a:lnTo>
                  <a:lnTo>
                    <a:pt x="1027" y="79"/>
                  </a:lnTo>
                  <a:lnTo>
                    <a:pt x="1034" y="74"/>
                  </a:lnTo>
                  <a:lnTo>
                    <a:pt x="1042" y="72"/>
                  </a:lnTo>
                  <a:lnTo>
                    <a:pt x="1049" y="76"/>
                  </a:lnTo>
                  <a:lnTo>
                    <a:pt x="1067" y="70"/>
                  </a:lnTo>
                  <a:lnTo>
                    <a:pt x="1067" y="71"/>
                  </a:lnTo>
                  <a:lnTo>
                    <a:pt x="1104" y="61"/>
                  </a:lnTo>
                  <a:lnTo>
                    <a:pt x="1136" y="58"/>
                  </a:lnTo>
                  <a:lnTo>
                    <a:pt x="1164" y="49"/>
                  </a:lnTo>
                  <a:lnTo>
                    <a:pt x="1171" y="44"/>
                  </a:lnTo>
                  <a:lnTo>
                    <a:pt x="1179" y="44"/>
                  </a:lnTo>
                  <a:lnTo>
                    <a:pt x="1187" y="42"/>
                  </a:lnTo>
                  <a:lnTo>
                    <a:pt x="1191" y="36"/>
                  </a:lnTo>
                  <a:lnTo>
                    <a:pt x="1191" y="28"/>
                  </a:lnTo>
                  <a:lnTo>
                    <a:pt x="1191" y="20"/>
                  </a:lnTo>
                  <a:lnTo>
                    <a:pt x="1200" y="21"/>
                  </a:lnTo>
                  <a:lnTo>
                    <a:pt x="1207" y="20"/>
                  </a:lnTo>
                  <a:lnTo>
                    <a:pt x="1212" y="12"/>
                  </a:lnTo>
                  <a:lnTo>
                    <a:pt x="1218" y="7"/>
                  </a:lnTo>
                  <a:lnTo>
                    <a:pt x="1227" y="7"/>
                  </a:lnTo>
                  <a:lnTo>
                    <a:pt x="1232" y="1"/>
                  </a:lnTo>
                  <a:lnTo>
                    <a:pt x="1239" y="0"/>
                  </a:lnTo>
                  <a:lnTo>
                    <a:pt x="1244" y="6"/>
                  </a:lnTo>
                  <a:lnTo>
                    <a:pt x="1253" y="4"/>
                  </a:lnTo>
                  <a:lnTo>
                    <a:pt x="1260" y="7"/>
                  </a:lnTo>
                  <a:lnTo>
                    <a:pt x="1269" y="5"/>
                  </a:lnTo>
                  <a:lnTo>
                    <a:pt x="1276" y="9"/>
                  </a:lnTo>
                  <a:lnTo>
                    <a:pt x="1281" y="15"/>
                  </a:lnTo>
                  <a:lnTo>
                    <a:pt x="1295" y="23"/>
                  </a:lnTo>
                  <a:lnTo>
                    <a:pt x="1302" y="20"/>
                  </a:lnTo>
                  <a:lnTo>
                    <a:pt x="1308" y="15"/>
                  </a:lnTo>
                  <a:lnTo>
                    <a:pt x="1324" y="12"/>
                  </a:lnTo>
                  <a:lnTo>
                    <a:pt x="1332" y="15"/>
                  </a:lnTo>
                  <a:lnTo>
                    <a:pt x="1338" y="21"/>
                  </a:lnTo>
                  <a:lnTo>
                    <a:pt x="1341" y="28"/>
                  </a:lnTo>
                  <a:lnTo>
                    <a:pt x="1343" y="44"/>
                  </a:lnTo>
                  <a:lnTo>
                    <a:pt x="1341" y="53"/>
                  </a:lnTo>
                  <a:lnTo>
                    <a:pt x="1344" y="60"/>
                  </a:lnTo>
                  <a:lnTo>
                    <a:pt x="1356" y="71"/>
                  </a:lnTo>
                  <a:lnTo>
                    <a:pt x="1352" y="79"/>
                  </a:lnTo>
                  <a:lnTo>
                    <a:pt x="1354" y="94"/>
                  </a:lnTo>
                  <a:lnTo>
                    <a:pt x="1349" y="102"/>
                  </a:lnTo>
                  <a:lnTo>
                    <a:pt x="1344" y="107"/>
                  </a:lnTo>
                  <a:lnTo>
                    <a:pt x="1347" y="114"/>
                  </a:lnTo>
                  <a:lnTo>
                    <a:pt x="1350" y="123"/>
                  </a:lnTo>
                  <a:lnTo>
                    <a:pt x="1366" y="118"/>
                  </a:lnTo>
                  <a:lnTo>
                    <a:pt x="1373" y="123"/>
                  </a:lnTo>
                  <a:lnTo>
                    <a:pt x="1381" y="122"/>
                  </a:lnTo>
                  <a:lnTo>
                    <a:pt x="1384" y="113"/>
                  </a:lnTo>
                  <a:lnTo>
                    <a:pt x="1392" y="113"/>
                  </a:lnTo>
                  <a:lnTo>
                    <a:pt x="1399" y="115"/>
                  </a:lnTo>
                  <a:lnTo>
                    <a:pt x="1402" y="107"/>
                  </a:lnTo>
                  <a:lnTo>
                    <a:pt x="1402" y="99"/>
                  </a:lnTo>
                  <a:lnTo>
                    <a:pt x="1409" y="101"/>
                  </a:lnTo>
                  <a:lnTo>
                    <a:pt x="1413" y="108"/>
                  </a:lnTo>
                  <a:lnTo>
                    <a:pt x="1415" y="117"/>
                  </a:lnTo>
                  <a:lnTo>
                    <a:pt x="1420" y="122"/>
                  </a:lnTo>
                  <a:lnTo>
                    <a:pt x="1418" y="129"/>
                  </a:lnTo>
                  <a:lnTo>
                    <a:pt x="1416" y="137"/>
                  </a:lnTo>
                  <a:lnTo>
                    <a:pt x="1432" y="139"/>
                  </a:lnTo>
                  <a:lnTo>
                    <a:pt x="1430" y="131"/>
                  </a:lnTo>
                  <a:lnTo>
                    <a:pt x="1425" y="125"/>
                  </a:lnTo>
                  <a:lnTo>
                    <a:pt x="1432" y="123"/>
                  </a:lnTo>
                  <a:lnTo>
                    <a:pt x="1448" y="125"/>
                  </a:lnTo>
                  <a:lnTo>
                    <a:pt x="1456" y="130"/>
                  </a:lnTo>
                  <a:lnTo>
                    <a:pt x="1461" y="136"/>
                  </a:lnTo>
                  <a:lnTo>
                    <a:pt x="1469" y="140"/>
                  </a:lnTo>
                  <a:lnTo>
                    <a:pt x="1476" y="140"/>
                  </a:lnTo>
                  <a:lnTo>
                    <a:pt x="1480" y="133"/>
                  </a:lnTo>
                  <a:lnTo>
                    <a:pt x="1488" y="129"/>
                  </a:lnTo>
                  <a:lnTo>
                    <a:pt x="1490" y="137"/>
                  </a:lnTo>
                  <a:lnTo>
                    <a:pt x="1490" y="145"/>
                  </a:lnTo>
                  <a:lnTo>
                    <a:pt x="1481" y="147"/>
                  </a:lnTo>
                  <a:lnTo>
                    <a:pt x="1475" y="152"/>
                  </a:lnTo>
                  <a:lnTo>
                    <a:pt x="1470" y="160"/>
                  </a:lnTo>
                  <a:lnTo>
                    <a:pt x="1468" y="167"/>
                  </a:lnTo>
                  <a:lnTo>
                    <a:pt x="1469" y="176"/>
                  </a:lnTo>
                  <a:lnTo>
                    <a:pt x="1474" y="183"/>
                  </a:lnTo>
                  <a:lnTo>
                    <a:pt x="1481" y="182"/>
                  </a:lnTo>
                  <a:lnTo>
                    <a:pt x="1486" y="176"/>
                  </a:lnTo>
                  <a:lnTo>
                    <a:pt x="1501" y="169"/>
                  </a:lnTo>
                  <a:lnTo>
                    <a:pt x="1508" y="173"/>
                  </a:lnTo>
                  <a:lnTo>
                    <a:pt x="1517" y="172"/>
                  </a:lnTo>
                  <a:lnTo>
                    <a:pt x="1522" y="177"/>
                  </a:lnTo>
                  <a:lnTo>
                    <a:pt x="1531" y="177"/>
                  </a:lnTo>
                  <a:lnTo>
                    <a:pt x="1528" y="169"/>
                  </a:lnTo>
                  <a:lnTo>
                    <a:pt x="1533" y="163"/>
                  </a:lnTo>
                  <a:lnTo>
                    <a:pt x="1542" y="163"/>
                  </a:lnTo>
                  <a:lnTo>
                    <a:pt x="1551" y="151"/>
                  </a:lnTo>
                  <a:lnTo>
                    <a:pt x="1567" y="149"/>
                  </a:lnTo>
                  <a:lnTo>
                    <a:pt x="1580" y="137"/>
                  </a:lnTo>
                  <a:lnTo>
                    <a:pt x="1586" y="123"/>
                  </a:lnTo>
                  <a:lnTo>
                    <a:pt x="1592" y="118"/>
                  </a:lnTo>
                  <a:lnTo>
                    <a:pt x="1601" y="119"/>
                  </a:lnTo>
                  <a:lnTo>
                    <a:pt x="1617" y="115"/>
                  </a:lnTo>
                  <a:lnTo>
                    <a:pt x="1624" y="113"/>
                  </a:lnTo>
                  <a:lnTo>
                    <a:pt x="1628" y="106"/>
                  </a:lnTo>
                  <a:lnTo>
                    <a:pt x="1644" y="104"/>
                  </a:lnTo>
                  <a:lnTo>
                    <a:pt x="1657" y="96"/>
                  </a:lnTo>
                  <a:lnTo>
                    <a:pt x="1661" y="103"/>
                  </a:lnTo>
                  <a:lnTo>
                    <a:pt x="1662" y="110"/>
                  </a:lnTo>
                  <a:lnTo>
                    <a:pt x="1657" y="118"/>
                  </a:lnTo>
                  <a:lnTo>
                    <a:pt x="1650" y="122"/>
                  </a:lnTo>
                  <a:lnTo>
                    <a:pt x="1642" y="120"/>
                  </a:lnTo>
                  <a:lnTo>
                    <a:pt x="1641" y="128"/>
                  </a:lnTo>
                  <a:lnTo>
                    <a:pt x="1644" y="135"/>
                  </a:lnTo>
                  <a:lnTo>
                    <a:pt x="1648" y="137"/>
                  </a:lnTo>
                  <a:lnTo>
                    <a:pt x="1720" y="204"/>
                  </a:lnTo>
                  <a:lnTo>
                    <a:pt x="1840" y="422"/>
                  </a:lnTo>
                  <a:lnTo>
                    <a:pt x="1854" y="411"/>
                  </a:lnTo>
                  <a:lnTo>
                    <a:pt x="1857" y="404"/>
                  </a:lnTo>
                  <a:lnTo>
                    <a:pt x="1857" y="397"/>
                  </a:lnTo>
                  <a:lnTo>
                    <a:pt x="1868" y="383"/>
                  </a:lnTo>
                  <a:lnTo>
                    <a:pt x="1876" y="382"/>
                  </a:lnTo>
                  <a:lnTo>
                    <a:pt x="1881" y="388"/>
                  </a:lnTo>
                  <a:lnTo>
                    <a:pt x="1889" y="391"/>
                  </a:lnTo>
                  <a:lnTo>
                    <a:pt x="1903" y="399"/>
                  </a:lnTo>
                  <a:lnTo>
                    <a:pt x="1899" y="406"/>
                  </a:lnTo>
                  <a:lnTo>
                    <a:pt x="1903" y="413"/>
                  </a:lnTo>
                  <a:lnTo>
                    <a:pt x="1909" y="414"/>
                  </a:lnTo>
                  <a:lnTo>
                    <a:pt x="1914" y="427"/>
                  </a:lnTo>
                  <a:lnTo>
                    <a:pt x="1938" y="425"/>
                  </a:lnTo>
                  <a:lnTo>
                    <a:pt x="1956" y="430"/>
                  </a:lnTo>
                  <a:lnTo>
                    <a:pt x="1963" y="427"/>
                  </a:lnTo>
                  <a:lnTo>
                    <a:pt x="1979" y="427"/>
                  </a:lnTo>
                  <a:lnTo>
                    <a:pt x="1981" y="420"/>
                  </a:lnTo>
                  <a:lnTo>
                    <a:pt x="1986" y="414"/>
                  </a:lnTo>
                  <a:lnTo>
                    <a:pt x="1995" y="415"/>
                  </a:lnTo>
                  <a:lnTo>
                    <a:pt x="2002" y="415"/>
                  </a:lnTo>
                  <a:lnTo>
                    <a:pt x="2006" y="408"/>
                  </a:lnTo>
                  <a:lnTo>
                    <a:pt x="2012" y="403"/>
                  </a:lnTo>
                  <a:lnTo>
                    <a:pt x="2028" y="408"/>
                  </a:lnTo>
                  <a:lnTo>
                    <a:pt x="2035" y="411"/>
                  </a:lnTo>
                  <a:lnTo>
                    <a:pt x="2039" y="419"/>
                  </a:lnTo>
                  <a:lnTo>
                    <a:pt x="2046" y="422"/>
                  </a:lnTo>
                  <a:lnTo>
                    <a:pt x="2056" y="435"/>
                  </a:lnTo>
                  <a:lnTo>
                    <a:pt x="2064" y="438"/>
                  </a:lnTo>
                  <a:lnTo>
                    <a:pt x="2067" y="446"/>
                  </a:lnTo>
                  <a:lnTo>
                    <a:pt x="2065" y="454"/>
                  </a:lnTo>
                  <a:lnTo>
                    <a:pt x="2066" y="462"/>
                  </a:lnTo>
                  <a:lnTo>
                    <a:pt x="2070" y="469"/>
                  </a:lnTo>
                  <a:lnTo>
                    <a:pt x="2078" y="470"/>
                  </a:lnTo>
                  <a:lnTo>
                    <a:pt x="2099" y="481"/>
                  </a:lnTo>
                  <a:lnTo>
                    <a:pt x="2103" y="489"/>
                  </a:lnTo>
                  <a:lnTo>
                    <a:pt x="2103" y="496"/>
                  </a:lnTo>
                  <a:lnTo>
                    <a:pt x="2110" y="500"/>
                  </a:lnTo>
                  <a:lnTo>
                    <a:pt x="2115" y="505"/>
                  </a:lnTo>
                  <a:lnTo>
                    <a:pt x="2123" y="519"/>
                  </a:lnTo>
                  <a:lnTo>
                    <a:pt x="2129" y="524"/>
                  </a:lnTo>
                  <a:lnTo>
                    <a:pt x="2145" y="526"/>
                  </a:lnTo>
                  <a:lnTo>
                    <a:pt x="2152" y="531"/>
                  </a:lnTo>
                  <a:lnTo>
                    <a:pt x="2159" y="533"/>
                  </a:lnTo>
                  <a:lnTo>
                    <a:pt x="2168" y="534"/>
                  </a:lnTo>
                  <a:lnTo>
                    <a:pt x="2177" y="534"/>
                  </a:lnTo>
                  <a:lnTo>
                    <a:pt x="2179" y="527"/>
                  </a:lnTo>
                  <a:lnTo>
                    <a:pt x="2184" y="521"/>
                  </a:lnTo>
                  <a:lnTo>
                    <a:pt x="2199" y="515"/>
                  </a:lnTo>
                  <a:lnTo>
                    <a:pt x="2201" y="523"/>
                  </a:lnTo>
                  <a:lnTo>
                    <a:pt x="2205" y="531"/>
                  </a:lnTo>
                  <a:lnTo>
                    <a:pt x="2212" y="535"/>
                  </a:lnTo>
                  <a:lnTo>
                    <a:pt x="2218" y="549"/>
                  </a:lnTo>
                  <a:lnTo>
                    <a:pt x="2226" y="554"/>
                  </a:lnTo>
                  <a:lnTo>
                    <a:pt x="2230" y="561"/>
                  </a:lnTo>
                  <a:lnTo>
                    <a:pt x="2217" y="587"/>
                  </a:lnTo>
                  <a:lnTo>
                    <a:pt x="2207" y="607"/>
                  </a:lnTo>
                  <a:lnTo>
                    <a:pt x="2191" y="623"/>
                  </a:lnTo>
                  <a:lnTo>
                    <a:pt x="2171" y="629"/>
                  </a:lnTo>
                  <a:lnTo>
                    <a:pt x="2156" y="628"/>
                  </a:lnTo>
                  <a:lnTo>
                    <a:pt x="2145" y="648"/>
                  </a:lnTo>
                  <a:lnTo>
                    <a:pt x="2140" y="673"/>
                  </a:lnTo>
                  <a:lnTo>
                    <a:pt x="2142" y="696"/>
                  </a:lnTo>
                  <a:lnTo>
                    <a:pt x="2139" y="733"/>
                  </a:lnTo>
                  <a:lnTo>
                    <a:pt x="2116" y="741"/>
                  </a:lnTo>
                  <a:lnTo>
                    <a:pt x="2102" y="753"/>
                  </a:lnTo>
                  <a:lnTo>
                    <a:pt x="2092" y="745"/>
                  </a:lnTo>
                  <a:lnTo>
                    <a:pt x="2082" y="736"/>
                  </a:lnTo>
                  <a:lnTo>
                    <a:pt x="2048" y="739"/>
                  </a:lnTo>
                  <a:lnTo>
                    <a:pt x="2030" y="733"/>
                  </a:lnTo>
                  <a:lnTo>
                    <a:pt x="2021" y="726"/>
                  </a:lnTo>
                  <a:lnTo>
                    <a:pt x="1996" y="726"/>
                  </a:lnTo>
                  <a:lnTo>
                    <a:pt x="1986" y="747"/>
                  </a:lnTo>
                  <a:lnTo>
                    <a:pt x="1978" y="773"/>
                  </a:lnTo>
                  <a:lnTo>
                    <a:pt x="1965" y="800"/>
                  </a:lnTo>
                  <a:lnTo>
                    <a:pt x="1959" y="824"/>
                  </a:lnTo>
                  <a:lnTo>
                    <a:pt x="1956" y="844"/>
                  </a:lnTo>
                  <a:lnTo>
                    <a:pt x="1958" y="859"/>
                  </a:lnTo>
                  <a:lnTo>
                    <a:pt x="1964" y="877"/>
                  </a:lnTo>
                  <a:lnTo>
                    <a:pt x="1957" y="882"/>
                  </a:lnTo>
                  <a:lnTo>
                    <a:pt x="1902" y="884"/>
                  </a:lnTo>
                  <a:lnTo>
                    <a:pt x="1879" y="892"/>
                  </a:lnTo>
                  <a:lnTo>
                    <a:pt x="1861" y="894"/>
                  </a:lnTo>
                  <a:lnTo>
                    <a:pt x="1841" y="901"/>
                  </a:lnTo>
                  <a:lnTo>
                    <a:pt x="1831" y="909"/>
                  </a:lnTo>
                  <a:lnTo>
                    <a:pt x="1840" y="916"/>
                  </a:lnTo>
                  <a:lnTo>
                    <a:pt x="1847" y="931"/>
                  </a:lnTo>
                  <a:lnTo>
                    <a:pt x="1852" y="969"/>
                  </a:lnTo>
                  <a:lnTo>
                    <a:pt x="1856" y="984"/>
                  </a:lnTo>
                  <a:lnTo>
                    <a:pt x="1863" y="996"/>
                  </a:lnTo>
                  <a:lnTo>
                    <a:pt x="1872" y="1023"/>
                  </a:lnTo>
                  <a:lnTo>
                    <a:pt x="1872" y="1038"/>
                  </a:lnTo>
                  <a:lnTo>
                    <a:pt x="1859" y="1048"/>
                  </a:lnTo>
                  <a:lnTo>
                    <a:pt x="1860" y="1061"/>
                  </a:lnTo>
                  <a:lnTo>
                    <a:pt x="1852" y="1070"/>
                  </a:lnTo>
                  <a:lnTo>
                    <a:pt x="1850" y="1081"/>
                  </a:lnTo>
                  <a:lnTo>
                    <a:pt x="1850" y="1099"/>
                  </a:lnTo>
                  <a:lnTo>
                    <a:pt x="1850" y="1099"/>
                  </a:lnTo>
                  <a:lnTo>
                    <a:pt x="1843" y="1099"/>
                  </a:lnTo>
                  <a:lnTo>
                    <a:pt x="1823" y="1086"/>
                  </a:lnTo>
                  <a:lnTo>
                    <a:pt x="1807" y="1083"/>
                  </a:lnTo>
                  <a:lnTo>
                    <a:pt x="1792" y="1065"/>
                  </a:lnTo>
                  <a:lnTo>
                    <a:pt x="1776" y="1064"/>
                  </a:lnTo>
                  <a:lnTo>
                    <a:pt x="1768" y="1061"/>
                  </a:lnTo>
                  <a:lnTo>
                    <a:pt x="1760" y="1061"/>
                  </a:lnTo>
                  <a:lnTo>
                    <a:pt x="1753" y="1057"/>
                  </a:lnTo>
                  <a:lnTo>
                    <a:pt x="1745" y="1056"/>
                  </a:lnTo>
                  <a:lnTo>
                    <a:pt x="1721" y="1057"/>
                  </a:lnTo>
                  <a:lnTo>
                    <a:pt x="1698" y="1054"/>
                  </a:lnTo>
                  <a:lnTo>
                    <a:pt x="1689" y="1055"/>
                  </a:lnTo>
                  <a:lnTo>
                    <a:pt x="1674" y="1048"/>
                  </a:lnTo>
                  <a:lnTo>
                    <a:pt x="1667" y="1048"/>
                  </a:lnTo>
                  <a:lnTo>
                    <a:pt x="1652" y="1054"/>
                  </a:lnTo>
                  <a:lnTo>
                    <a:pt x="1620" y="1050"/>
                  </a:lnTo>
                  <a:lnTo>
                    <a:pt x="1612" y="1050"/>
                  </a:lnTo>
                  <a:lnTo>
                    <a:pt x="1596" y="1054"/>
                  </a:lnTo>
                  <a:lnTo>
                    <a:pt x="1580" y="1054"/>
                  </a:lnTo>
                  <a:lnTo>
                    <a:pt x="1571" y="1053"/>
                  </a:lnTo>
                  <a:lnTo>
                    <a:pt x="1565" y="1048"/>
                  </a:lnTo>
                  <a:lnTo>
                    <a:pt x="1556" y="1046"/>
                  </a:lnTo>
                  <a:lnTo>
                    <a:pt x="1540" y="1048"/>
                  </a:lnTo>
                  <a:lnTo>
                    <a:pt x="1534" y="1043"/>
                  </a:lnTo>
                  <a:lnTo>
                    <a:pt x="1513" y="1030"/>
                  </a:lnTo>
                  <a:lnTo>
                    <a:pt x="1506" y="1034"/>
                  </a:lnTo>
                  <a:lnTo>
                    <a:pt x="1499" y="1035"/>
                  </a:lnTo>
                  <a:lnTo>
                    <a:pt x="1491" y="1038"/>
                  </a:lnTo>
                  <a:lnTo>
                    <a:pt x="1479" y="1048"/>
                  </a:lnTo>
                  <a:lnTo>
                    <a:pt x="1478" y="1056"/>
                  </a:lnTo>
                  <a:lnTo>
                    <a:pt x="1473" y="1064"/>
                  </a:lnTo>
                  <a:lnTo>
                    <a:pt x="1470" y="1080"/>
                  </a:lnTo>
                  <a:lnTo>
                    <a:pt x="1467" y="1086"/>
                  </a:lnTo>
                  <a:lnTo>
                    <a:pt x="1451" y="1082"/>
                  </a:lnTo>
                  <a:lnTo>
                    <a:pt x="1437" y="1075"/>
                  </a:lnTo>
                  <a:lnTo>
                    <a:pt x="1421" y="1070"/>
                  </a:lnTo>
                  <a:lnTo>
                    <a:pt x="1414" y="1066"/>
                  </a:lnTo>
                  <a:lnTo>
                    <a:pt x="1406" y="1064"/>
                  </a:lnTo>
                  <a:lnTo>
                    <a:pt x="1398" y="1064"/>
                  </a:lnTo>
                  <a:lnTo>
                    <a:pt x="1383" y="1061"/>
                  </a:lnTo>
                  <a:lnTo>
                    <a:pt x="1375" y="1062"/>
                  </a:lnTo>
                  <a:lnTo>
                    <a:pt x="1367" y="1060"/>
                  </a:lnTo>
                  <a:lnTo>
                    <a:pt x="1351" y="1062"/>
                  </a:lnTo>
                  <a:lnTo>
                    <a:pt x="1344" y="1066"/>
                  </a:lnTo>
                  <a:lnTo>
                    <a:pt x="1341" y="1073"/>
                  </a:lnTo>
                  <a:lnTo>
                    <a:pt x="1343" y="1081"/>
                  </a:lnTo>
                  <a:lnTo>
                    <a:pt x="1338" y="1088"/>
                  </a:lnTo>
                  <a:lnTo>
                    <a:pt x="1334" y="1096"/>
                  </a:lnTo>
                  <a:lnTo>
                    <a:pt x="1332" y="1103"/>
                  </a:lnTo>
                  <a:lnTo>
                    <a:pt x="1320" y="1115"/>
                  </a:lnTo>
                  <a:lnTo>
                    <a:pt x="1313" y="1118"/>
                  </a:lnTo>
                  <a:lnTo>
                    <a:pt x="1306" y="1115"/>
                  </a:lnTo>
                  <a:lnTo>
                    <a:pt x="1300" y="1130"/>
                  </a:lnTo>
                  <a:lnTo>
                    <a:pt x="1293" y="1135"/>
                  </a:lnTo>
                  <a:lnTo>
                    <a:pt x="1271" y="1145"/>
                  </a:lnTo>
                  <a:lnTo>
                    <a:pt x="1257" y="1153"/>
                  </a:lnTo>
                  <a:lnTo>
                    <a:pt x="1252" y="1159"/>
                  </a:lnTo>
                  <a:lnTo>
                    <a:pt x="1244" y="1162"/>
                  </a:lnTo>
                  <a:lnTo>
                    <a:pt x="1237" y="1167"/>
                  </a:lnTo>
                  <a:lnTo>
                    <a:pt x="1233" y="1174"/>
                  </a:lnTo>
                  <a:lnTo>
                    <a:pt x="1231" y="1182"/>
                  </a:lnTo>
                  <a:lnTo>
                    <a:pt x="1225" y="1186"/>
                  </a:lnTo>
                  <a:lnTo>
                    <a:pt x="1217" y="1190"/>
                  </a:lnTo>
                  <a:lnTo>
                    <a:pt x="1209" y="1189"/>
                  </a:lnTo>
                  <a:lnTo>
                    <a:pt x="1194" y="1183"/>
                  </a:lnTo>
                  <a:lnTo>
                    <a:pt x="1185" y="1180"/>
                  </a:lnTo>
                  <a:lnTo>
                    <a:pt x="1172" y="1172"/>
                  </a:lnTo>
                  <a:lnTo>
                    <a:pt x="1115" y="1178"/>
                  </a:lnTo>
                  <a:lnTo>
                    <a:pt x="1105" y="1132"/>
                  </a:lnTo>
                  <a:lnTo>
                    <a:pt x="1072" y="1126"/>
                  </a:lnTo>
                  <a:lnTo>
                    <a:pt x="1071" y="1113"/>
                  </a:lnTo>
                  <a:lnTo>
                    <a:pt x="1071" y="1097"/>
                  </a:lnTo>
                  <a:lnTo>
                    <a:pt x="1080" y="1096"/>
                  </a:lnTo>
                  <a:lnTo>
                    <a:pt x="1078" y="1053"/>
                  </a:lnTo>
                  <a:lnTo>
                    <a:pt x="1065" y="1054"/>
                  </a:lnTo>
                  <a:lnTo>
                    <a:pt x="1048" y="1021"/>
                  </a:lnTo>
                  <a:lnTo>
                    <a:pt x="1035" y="1011"/>
                  </a:lnTo>
                  <a:lnTo>
                    <a:pt x="1028" y="1007"/>
                  </a:lnTo>
                  <a:lnTo>
                    <a:pt x="1016" y="997"/>
                  </a:lnTo>
                  <a:lnTo>
                    <a:pt x="1010" y="991"/>
                  </a:lnTo>
                  <a:lnTo>
                    <a:pt x="996" y="997"/>
                  </a:lnTo>
                  <a:lnTo>
                    <a:pt x="920" y="996"/>
                  </a:lnTo>
                  <a:lnTo>
                    <a:pt x="849" y="1008"/>
                  </a:lnTo>
                  <a:lnTo>
                    <a:pt x="820" y="980"/>
                  </a:lnTo>
                  <a:lnTo>
                    <a:pt x="777" y="932"/>
                  </a:lnTo>
                  <a:lnTo>
                    <a:pt x="742" y="899"/>
                  </a:lnTo>
                  <a:lnTo>
                    <a:pt x="728" y="889"/>
                  </a:lnTo>
                  <a:lnTo>
                    <a:pt x="709" y="874"/>
                  </a:lnTo>
                  <a:lnTo>
                    <a:pt x="689" y="860"/>
                  </a:lnTo>
                  <a:lnTo>
                    <a:pt x="658" y="847"/>
                  </a:lnTo>
                  <a:lnTo>
                    <a:pt x="518" y="89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8" name="Freeform 167"/>
            <p:cNvSpPr>
              <a:spLocks noChangeAspect="1"/>
            </p:cNvSpPr>
            <p:nvPr/>
          </p:nvSpPr>
          <p:spPr bwMode="gray">
            <a:xfrm>
              <a:off x="6592124" y="3334904"/>
              <a:ext cx="117670" cy="62861"/>
            </a:xfrm>
            <a:custGeom>
              <a:avLst/>
              <a:gdLst/>
              <a:ahLst/>
              <a:cxnLst>
                <a:cxn ang="0">
                  <a:pos x="94" y="154"/>
                </a:cxn>
                <a:cxn ang="0">
                  <a:pos x="115" y="150"/>
                </a:cxn>
                <a:cxn ang="0">
                  <a:pos x="140" y="156"/>
                </a:cxn>
                <a:cxn ang="0">
                  <a:pos x="150" y="145"/>
                </a:cxn>
                <a:cxn ang="0">
                  <a:pos x="166" y="155"/>
                </a:cxn>
                <a:cxn ang="0">
                  <a:pos x="182" y="172"/>
                </a:cxn>
                <a:cxn ang="0">
                  <a:pos x="212" y="181"/>
                </a:cxn>
                <a:cxn ang="0">
                  <a:pos x="235" y="175"/>
                </a:cxn>
                <a:cxn ang="0">
                  <a:pos x="258" y="174"/>
                </a:cxn>
                <a:cxn ang="0">
                  <a:pos x="277" y="167"/>
                </a:cxn>
                <a:cxn ang="0">
                  <a:pos x="296" y="156"/>
                </a:cxn>
                <a:cxn ang="0">
                  <a:pos x="311" y="160"/>
                </a:cxn>
                <a:cxn ang="0">
                  <a:pos x="332" y="174"/>
                </a:cxn>
                <a:cxn ang="0">
                  <a:pos x="355" y="179"/>
                </a:cxn>
                <a:cxn ang="0">
                  <a:pos x="368" y="174"/>
                </a:cxn>
                <a:cxn ang="0">
                  <a:pos x="352" y="156"/>
                </a:cxn>
                <a:cxn ang="0">
                  <a:pos x="343" y="143"/>
                </a:cxn>
                <a:cxn ang="0">
                  <a:pos x="355" y="124"/>
                </a:cxn>
                <a:cxn ang="0">
                  <a:pos x="352" y="121"/>
                </a:cxn>
                <a:cxn ang="0">
                  <a:pos x="329" y="111"/>
                </a:cxn>
                <a:cxn ang="0">
                  <a:pos x="321" y="86"/>
                </a:cxn>
                <a:cxn ang="0">
                  <a:pos x="310" y="75"/>
                </a:cxn>
                <a:cxn ang="0">
                  <a:pos x="295" y="72"/>
                </a:cxn>
                <a:cxn ang="0">
                  <a:pos x="274" y="63"/>
                </a:cxn>
                <a:cxn ang="0">
                  <a:pos x="261" y="59"/>
                </a:cxn>
                <a:cxn ang="0">
                  <a:pos x="237" y="66"/>
                </a:cxn>
                <a:cxn ang="0">
                  <a:pos x="223" y="73"/>
                </a:cxn>
                <a:cxn ang="0">
                  <a:pos x="213" y="61"/>
                </a:cxn>
                <a:cxn ang="0">
                  <a:pos x="171" y="34"/>
                </a:cxn>
                <a:cxn ang="0">
                  <a:pos x="148" y="29"/>
                </a:cxn>
                <a:cxn ang="0">
                  <a:pos x="108" y="26"/>
                </a:cxn>
                <a:cxn ang="0">
                  <a:pos x="76" y="15"/>
                </a:cxn>
                <a:cxn ang="0">
                  <a:pos x="54" y="7"/>
                </a:cxn>
                <a:cxn ang="0">
                  <a:pos x="31" y="3"/>
                </a:cxn>
                <a:cxn ang="0">
                  <a:pos x="15" y="2"/>
                </a:cxn>
                <a:cxn ang="0">
                  <a:pos x="5" y="11"/>
                </a:cxn>
                <a:cxn ang="0">
                  <a:pos x="21" y="27"/>
                </a:cxn>
                <a:cxn ang="0">
                  <a:pos x="56" y="39"/>
                </a:cxn>
                <a:cxn ang="0">
                  <a:pos x="78" y="57"/>
                </a:cxn>
                <a:cxn ang="0">
                  <a:pos x="87" y="82"/>
                </a:cxn>
                <a:cxn ang="0">
                  <a:pos x="100" y="113"/>
                </a:cxn>
                <a:cxn ang="0">
                  <a:pos x="99" y="138"/>
                </a:cxn>
                <a:cxn ang="0">
                  <a:pos x="87" y="148"/>
                </a:cxn>
              </a:cxnLst>
              <a:rect l="0" t="0" r="r" b="b"/>
              <a:pathLst>
                <a:path w="368" h="182">
                  <a:moveTo>
                    <a:pt x="87" y="148"/>
                  </a:moveTo>
                  <a:lnTo>
                    <a:pt x="94" y="154"/>
                  </a:lnTo>
                  <a:lnTo>
                    <a:pt x="102" y="154"/>
                  </a:lnTo>
                  <a:lnTo>
                    <a:pt x="115" y="150"/>
                  </a:lnTo>
                  <a:lnTo>
                    <a:pt x="134" y="156"/>
                  </a:lnTo>
                  <a:lnTo>
                    <a:pt x="140" y="156"/>
                  </a:lnTo>
                  <a:lnTo>
                    <a:pt x="145" y="149"/>
                  </a:lnTo>
                  <a:lnTo>
                    <a:pt x="150" y="145"/>
                  </a:lnTo>
                  <a:lnTo>
                    <a:pt x="158" y="148"/>
                  </a:lnTo>
                  <a:lnTo>
                    <a:pt x="166" y="155"/>
                  </a:lnTo>
                  <a:lnTo>
                    <a:pt x="177" y="171"/>
                  </a:lnTo>
                  <a:lnTo>
                    <a:pt x="182" y="172"/>
                  </a:lnTo>
                  <a:lnTo>
                    <a:pt x="191" y="182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5" y="175"/>
                  </a:lnTo>
                  <a:lnTo>
                    <a:pt x="242" y="171"/>
                  </a:lnTo>
                  <a:lnTo>
                    <a:pt x="258" y="174"/>
                  </a:lnTo>
                  <a:lnTo>
                    <a:pt x="267" y="172"/>
                  </a:lnTo>
                  <a:lnTo>
                    <a:pt x="277" y="167"/>
                  </a:lnTo>
                  <a:lnTo>
                    <a:pt x="282" y="166"/>
                  </a:lnTo>
                  <a:lnTo>
                    <a:pt x="296" y="156"/>
                  </a:lnTo>
                  <a:lnTo>
                    <a:pt x="304" y="158"/>
                  </a:lnTo>
                  <a:lnTo>
                    <a:pt x="311" y="160"/>
                  </a:lnTo>
                  <a:lnTo>
                    <a:pt x="317" y="166"/>
                  </a:lnTo>
                  <a:lnTo>
                    <a:pt x="332" y="174"/>
                  </a:lnTo>
                  <a:lnTo>
                    <a:pt x="341" y="172"/>
                  </a:lnTo>
                  <a:lnTo>
                    <a:pt x="355" y="179"/>
                  </a:lnTo>
                  <a:lnTo>
                    <a:pt x="364" y="180"/>
                  </a:lnTo>
                  <a:lnTo>
                    <a:pt x="368" y="174"/>
                  </a:lnTo>
                  <a:lnTo>
                    <a:pt x="365" y="166"/>
                  </a:lnTo>
                  <a:lnTo>
                    <a:pt x="352" y="156"/>
                  </a:lnTo>
                  <a:lnTo>
                    <a:pt x="349" y="149"/>
                  </a:lnTo>
                  <a:lnTo>
                    <a:pt x="343" y="143"/>
                  </a:lnTo>
                  <a:lnTo>
                    <a:pt x="344" y="134"/>
                  </a:lnTo>
                  <a:lnTo>
                    <a:pt x="355" y="124"/>
                  </a:lnTo>
                  <a:lnTo>
                    <a:pt x="357" y="124"/>
                  </a:lnTo>
                  <a:lnTo>
                    <a:pt x="352" y="121"/>
                  </a:lnTo>
                  <a:lnTo>
                    <a:pt x="345" y="116"/>
                  </a:lnTo>
                  <a:lnTo>
                    <a:pt x="329" y="111"/>
                  </a:lnTo>
                  <a:lnTo>
                    <a:pt x="317" y="101"/>
                  </a:lnTo>
                  <a:lnTo>
                    <a:pt x="321" y="86"/>
                  </a:lnTo>
                  <a:lnTo>
                    <a:pt x="317" y="79"/>
                  </a:lnTo>
                  <a:lnTo>
                    <a:pt x="310" y="75"/>
                  </a:lnTo>
                  <a:lnTo>
                    <a:pt x="302" y="75"/>
                  </a:lnTo>
                  <a:lnTo>
                    <a:pt x="295" y="72"/>
                  </a:lnTo>
                  <a:lnTo>
                    <a:pt x="290" y="66"/>
                  </a:lnTo>
                  <a:lnTo>
                    <a:pt x="274" y="63"/>
                  </a:lnTo>
                  <a:lnTo>
                    <a:pt x="267" y="64"/>
                  </a:lnTo>
                  <a:lnTo>
                    <a:pt x="261" y="59"/>
                  </a:lnTo>
                  <a:lnTo>
                    <a:pt x="252" y="59"/>
                  </a:lnTo>
                  <a:lnTo>
                    <a:pt x="237" y="66"/>
                  </a:lnTo>
                  <a:lnTo>
                    <a:pt x="231" y="70"/>
                  </a:lnTo>
                  <a:lnTo>
                    <a:pt x="223" y="73"/>
                  </a:lnTo>
                  <a:lnTo>
                    <a:pt x="215" y="69"/>
                  </a:lnTo>
                  <a:lnTo>
                    <a:pt x="213" y="61"/>
                  </a:lnTo>
                  <a:lnTo>
                    <a:pt x="175" y="39"/>
                  </a:lnTo>
                  <a:lnTo>
                    <a:pt x="171" y="34"/>
                  </a:lnTo>
                  <a:lnTo>
                    <a:pt x="164" y="29"/>
                  </a:lnTo>
                  <a:lnTo>
                    <a:pt x="148" y="29"/>
                  </a:lnTo>
                  <a:lnTo>
                    <a:pt x="132" y="24"/>
                  </a:lnTo>
                  <a:lnTo>
                    <a:pt x="108" y="26"/>
                  </a:lnTo>
                  <a:lnTo>
                    <a:pt x="99" y="25"/>
                  </a:lnTo>
                  <a:lnTo>
                    <a:pt x="76" y="15"/>
                  </a:lnTo>
                  <a:lnTo>
                    <a:pt x="60" y="13"/>
                  </a:lnTo>
                  <a:lnTo>
                    <a:pt x="54" y="7"/>
                  </a:lnTo>
                  <a:lnTo>
                    <a:pt x="40" y="2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4" y="18"/>
                  </a:lnTo>
                  <a:lnTo>
                    <a:pt x="21" y="27"/>
                  </a:lnTo>
                  <a:lnTo>
                    <a:pt x="31" y="32"/>
                  </a:lnTo>
                  <a:lnTo>
                    <a:pt x="56" y="39"/>
                  </a:lnTo>
                  <a:lnTo>
                    <a:pt x="67" y="51"/>
                  </a:lnTo>
                  <a:lnTo>
                    <a:pt x="78" y="57"/>
                  </a:lnTo>
                  <a:lnTo>
                    <a:pt x="84" y="68"/>
                  </a:lnTo>
                  <a:lnTo>
                    <a:pt x="87" y="82"/>
                  </a:lnTo>
                  <a:lnTo>
                    <a:pt x="91" y="104"/>
                  </a:lnTo>
                  <a:lnTo>
                    <a:pt x="100" y="113"/>
                  </a:lnTo>
                  <a:lnTo>
                    <a:pt x="100" y="124"/>
                  </a:lnTo>
                  <a:lnTo>
                    <a:pt x="99" y="138"/>
                  </a:lnTo>
                  <a:lnTo>
                    <a:pt x="92" y="145"/>
                  </a:lnTo>
                  <a:lnTo>
                    <a:pt x="87" y="14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9" name="Freeform 168"/>
            <p:cNvSpPr>
              <a:spLocks noChangeAspect="1"/>
            </p:cNvSpPr>
            <p:nvPr/>
          </p:nvSpPr>
          <p:spPr bwMode="gray">
            <a:xfrm>
              <a:off x="6873578" y="3280773"/>
              <a:ext cx="298946" cy="213028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56" y="310"/>
                </a:cxn>
                <a:cxn ang="0">
                  <a:pos x="63" y="274"/>
                </a:cxn>
                <a:cxn ang="0">
                  <a:pos x="96" y="260"/>
                </a:cxn>
                <a:cxn ang="0">
                  <a:pos x="115" y="238"/>
                </a:cxn>
                <a:cxn ang="0">
                  <a:pos x="127" y="234"/>
                </a:cxn>
                <a:cxn ang="0">
                  <a:pos x="143" y="220"/>
                </a:cxn>
                <a:cxn ang="0">
                  <a:pos x="183" y="250"/>
                </a:cxn>
                <a:cxn ang="0">
                  <a:pos x="220" y="262"/>
                </a:cxn>
                <a:cxn ang="0">
                  <a:pos x="231" y="287"/>
                </a:cxn>
                <a:cxn ang="0">
                  <a:pos x="223" y="314"/>
                </a:cxn>
                <a:cxn ang="0">
                  <a:pos x="267" y="330"/>
                </a:cxn>
                <a:cxn ang="0">
                  <a:pos x="306" y="321"/>
                </a:cxn>
                <a:cxn ang="0">
                  <a:pos x="333" y="351"/>
                </a:cxn>
                <a:cxn ang="0">
                  <a:pos x="350" y="384"/>
                </a:cxn>
                <a:cxn ang="0">
                  <a:pos x="365" y="429"/>
                </a:cxn>
                <a:cxn ang="0">
                  <a:pos x="460" y="489"/>
                </a:cxn>
                <a:cxn ang="0">
                  <a:pos x="521" y="542"/>
                </a:cxn>
                <a:cxn ang="0">
                  <a:pos x="567" y="547"/>
                </a:cxn>
                <a:cxn ang="0">
                  <a:pos x="581" y="569"/>
                </a:cxn>
                <a:cxn ang="0">
                  <a:pos x="578" y="606"/>
                </a:cxn>
                <a:cxn ang="0">
                  <a:pos x="630" y="610"/>
                </a:cxn>
                <a:cxn ang="0">
                  <a:pos x="646" y="595"/>
                </a:cxn>
                <a:cxn ang="0">
                  <a:pos x="671" y="559"/>
                </a:cxn>
                <a:cxn ang="0">
                  <a:pos x="670" y="536"/>
                </a:cxn>
                <a:cxn ang="0">
                  <a:pos x="666" y="498"/>
                </a:cxn>
                <a:cxn ang="0">
                  <a:pos x="640" y="486"/>
                </a:cxn>
                <a:cxn ang="0">
                  <a:pos x="632" y="462"/>
                </a:cxn>
                <a:cxn ang="0">
                  <a:pos x="650" y="443"/>
                </a:cxn>
                <a:cxn ang="0">
                  <a:pos x="687" y="446"/>
                </a:cxn>
                <a:cxn ang="0">
                  <a:pos x="723" y="409"/>
                </a:cxn>
                <a:cxn ang="0">
                  <a:pos x="726" y="382"/>
                </a:cxn>
                <a:cxn ang="0">
                  <a:pos x="747" y="370"/>
                </a:cxn>
                <a:cxn ang="0">
                  <a:pos x="788" y="347"/>
                </a:cxn>
                <a:cxn ang="0">
                  <a:pos x="807" y="357"/>
                </a:cxn>
                <a:cxn ang="0">
                  <a:pos x="791" y="380"/>
                </a:cxn>
                <a:cxn ang="0">
                  <a:pos x="816" y="398"/>
                </a:cxn>
                <a:cxn ang="0">
                  <a:pos x="855" y="403"/>
                </a:cxn>
                <a:cxn ang="0">
                  <a:pos x="888" y="385"/>
                </a:cxn>
                <a:cxn ang="0">
                  <a:pos x="915" y="378"/>
                </a:cxn>
                <a:cxn ang="0">
                  <a:pos x="933" y="354"/>
                </a:cxn>
                <a:cxn ang="0">
                  <a:pos x="890" y="342"/>
                </a:cxn>
                <a:cxn ang="0">
                  <a:pos x="865" y="314"/>
                </a:cxn>
                <a:cxn ang="0">
                  <a:pos x="843" y="337"/>
                </a:cxn>
                <a:cxn ang="0">
                  <a:pos x="796" y="317"/>
                </a:cxn>
                <a:cxn ang="0">
                  <a:pos x="798" y="292"/>
                </a:cxn>
                <a:cxn ang="0">
                  <a:pos x="833" y="253"/>
                </a:cxn>
                <a:cxn ang="0">
                  <a:pos x="795" y="271"/>
                </a:cxn>
                <a:cxn ang="0">
                  <a:pos x="753" y="298"/>
                </a:cxn>
                <a:cxn ang="0">
                  <a:pos x="719" y="320"/>
                </a:cxn>
                <a:cxn ang="0">
                  <a:pos x="699" y="343"/>
                </a:cxn>
                <a:cxn ang="0">
                  <a:pos x="654" y="325"/>
                </a:cxn>
                <a:cxn ang="0">
                  <a:pos x="553" y="266"/>
                </a:cxn>
                <a:cxn ang="0">
                  <a:pos x="547" y="207"/>
                </a:cxn>
                <a:cxn ang="0">
                  <a:pos x="498" y="150"/>
                </a:cxn>
                <a:cxn ang="0">
                  <a:pos x="331" y="161"/>
                </a:cxn>
                <a:cxn ang="0">
                  <a:pos x="210" y="42"/>
                </a:cxn>
                <a:cxn ang="0">
                  <a:pos x="0" y="51"/>
                </a:cxn>
              </a:cxnLst>
              <a:rect l="0" t="0" r="r" b="b"/>
              <a:pathLst>
                <a:path w="940" h="612">
                  <a:moveTo>
                    <a:pt x="0" y="51"/>
                  </a:moveTo>
                  <a:lnTo>
                    <a:pt x="0" y="121"/>
                  </a:lnTo>
                  <a:lnTo>
                    <a:pt x="0" y="195"/>
                  </a:lnTo>
                  <a:lnTo>
                    <a:pt x="0" y="260"/>
                  </a:lnTo>
                  <a:lnTo>
                    <a:pt x="0" y="321"/>
                  </a:lnTo>
                  <a:lnTo>
                    <a:pt x="54" y="330"/>
                  </a:lnTo>
                  <a:lnTo>
                    <a:pt x="62" y="325"/>
                  </a:lnTo>
                  <a:lnTo>
                    <a:pt x="56" y="310"/>
                  </a:lnTo>
                  <a:lnTo>
                    <a:pt x="57" y="303"/>
                  </a:lnTo>
                  <a:lnTo>
                    <a:pt x="52" y="287"/>
                  </a:lnTo>
                  <a:lnTo>
                    <a:pt x="56" y="279"/>
                  </a:lnTo>
                  <a:lnTo>
                    <a:pt x="63" y="274"/>
                  </a:lnTo>
                  <a:lnTo>
                    <a:pt x="67" y="268"/>
                  </a:lnTo>
                  <a:lnTo>
                    <a:pt x="72" y="261"/>
                  </a:lnTo>
                  <a:lnTo>
                    <a:pt x="80" y="260"/>
                  </a:lnTo>
                  <a:lnTo>
                    <a:pt x="96" y="260"/>
                  </a:lnTo>
                  <a:lnTo>
                    <a:pt x="105" y="256"/>
                  </a:lnTo>
                  <a:lnTo>
                    <a:pt x="107" y="249"/>
                  </a:lnTo>
                  <a:lnTo>
                    <a:pt x="107" y="241"/>
                  </a:lnTo>
                  <a:lnTo>
                    <a:pt x="115" y="238"/>
                  </a:lnTo>
                  <a:lnTo>
                    <a:pt x="127" y="246"/>
                  </a:lnTo>
                  <a:lnTo>
                    <a:pt x="135" y="249"/>
                  </a:lnTo>
                  <a:lnTo>
                    <a:pt x="132" y="241"/>
                  </a:lnTo>
                  <a:lnTo>
                    <a:pt x="127" y="234"/>
                  </a:lnTo>
                  <a:lnTo>
                    <a:pt x="121" y="229"/>
                  </a:lnTo>
                  <a:lnTo>
                    <a:pt x="128" y="225"/>
                  </a:lnTo>
                  <a:lnTo>
                    <a:pt x="135" y="225"/>
                  </a:lnTo>
                  <a:lnTo>
                    <a:pt x="143" y="220"/>
                  </a:lnTo>
                  <a:lnTo>
                    <a:pt x="144" y="214"/>
                  </a:lnTo>
                  <a:lnTo>
                    <a:pt x="165" y="235"/>
                  </a:lnTo>
                  <a:lnTo>
                    <a:pt x="178" y="244"/>
                  </a:lnTo>
                  <a:lnTo>
                    <a:pt x="183" y="250"/>
                  </a:lnTo>
                  <a:lnTo>
                    <a:pt x="192" y="253"/>
                  </a:lnTo>
                  <a:lnTo>
                    <a:pt x="201" y="251"/>
                  </a:lnTo>
                  <a:lnTo>
                    <a:pt x="216" y="255"/>
                  </a:lnTo>
                  <a:lnTo>
                    <a:pt x="220" y="262"/>
                  </a:lnTo>
                  <a:lnTo>
                    <a:pt x="218" y="269"/>
                  </a:lnTo>
                  <a:lnTo>
                    <a:pt x="219" y="278"/>
                  </a:lnTo>
                  <a:lnTo>
                    <a:pt x="225" y="283"/>
                  </a:lnTo>
                  <a:lnTo>
                    <a:pt x="231" y="287"/>
                  </a:lnTo>
                  <a:lnTo>
                    <a:pt x="224" y="290"/>
                  </a:lnTo>
                  <a:lnTo>
                    <a:pt x="224" y="298"/>
                  </a:lnTo>
                  <a:lnTo>
                    <a:pt x="225" y="306"/>
                  </a:lnTo>
                  <a:lnTo>
                    <a:pt x="223" y="314"/>
                  </a:lnTo>
                  <a:lnTo>
                    <a:pt x="228" y="320"/>
                  </a:lnTo>
                  <a:lnTo>
                    <a:pt x="242" y="328"/>
                  </a:lnTo>
                  <a:lnTo>
                    <a:pt x="259" y="331"/>
                  </a:lnTo>
                  <a:lnTo>
                    <a:pt x="267" y="330"/>
                  </a:lnTo>
                  <a:lnTo>
                    <a:pt x="291" y="335"/>
                  </a:lnTo>
                  <a:lnTo>
                    <a:pt x="299" y="332"/>
                  </a:lnTo>
                  <a:lnTo>
                    <a:pt x="300" y="325"/>
                  </a:lnTo>
                  <a:lnTo>
                    <a:pt x="306" y="321"/>
                  </a:lnTo>
                  <a:lnTo>
                    <a:pt x="314" y="326"/>
                  </a:lnTo>
                  <a:lnTo>
                    <a:pt x="326" y="337"/>
                  </a:lnTo>
                  <a:lnTo>
                    <a:pt x="331" y="343"/>
                  </a:lnTo>
                  <a:lnTo>
                    <a:pt x="333" y="351"/>
                  </a:lnTo>
                  <a:lnTo>
                    <a:pt x="334" y="366"/>
                  </a:lnTo>
                  <a:lnTo>
                    <a:pt x="338" y="374"/>
                  </a:lnTo>
                  <a:lnTo>
                    <a:pt x="345" y="378"/>
                  </a:lnTo>
                  <a:lnTo>
                    <a:pt x="350" y="384"/>
                  </a:lnTo>
                  <a:lnTo>
                    <a:pt x="355" y="400"/>
                  </a:lnTo>
                  <a:lnTo>
                    <a:pt x="354" y="408"/>
                  </a:lnTo>
                  <a:lnTo>
                    <a:pt x="360" y="423"/>
                  </a:lnTo>
                  <a:lnTo>
                    <a:pt x="365" y="429"/>
                  </a:lnTo>
                  <a:lnTo>
                    <a:pt x="416" y="459"/>
                  </a:lnTo>
                  <a:lnTo>
                    <a:pt x="436" y="483"/>
                  </a:lnTo>
                  <a:lnTo>
                    <a:pt x="443" y="488"/>
                  </a:lnTo>
                  <a:lnTo>
                    <a:pt x="460" y="489"/>
                  </a:lnTo>
                  <a:lnTo>
                    <a:pt x="473" y="498"/>
                  </a:lnTo>
                  <a:lnTo>
                    <a:pt x="493" y="513"/>
                  </a:lnTo>
                  <a:lnTo>
                    <a:pt x="515" y="536"/>
                  </a:lnTo>
                  <a:lnTo>
                    <a:pt x="521" y="542"/>
                  </a:lnTo>
                  <a:lnTo>
                    <a:pt x="530" y="543"/>
                  </a:lnTo>
                  <a:lnTo>
                    <a:pt x="536" y="538"/>
                  </a:lnTo>
                  <a:lnTo>
                    <a:pt x="544" y="537"/>
                  </a:lnTo>
                  <a:lnTo>
                    <a:pt x="567" y="547"/>
                  </a:lnTo>
                  <a:lnTo>
                    <a:pt x="572" y="553"/>
                  </a:lnTo>
                  <a:lnTo>
                    <a:pt x="579" y="557"/>
                  </a:lnTo>
                  <a:lnTo>
                    <a:pt x="585" y="562"/>
                  </a:lnTo>
                  <a:lnTo>
                    <a:pt x="581" y="569"/>
                  </a:lnTo>
                  <a:lnTo>
                    <a:pt x="578" y="577"/>
                  </a:lnTo>
                  <a:lnTo>
                    <a:pt x="578" y="592"/>
                  </a:lnTo>
                  <a:lnTo>
                    <a:pt x="579" y="601"/>
                  </a:lnTo>
                  <a:lnTo>
                    <a:pt x="578" y="606"/>
                  </a:lnTo>
                  <a:lnTo>
                    <a:pt x="607" y="605"/>
                  </a:lnTo>
                  <a:lnTo>
                    <a:pt x="615" y="607"/>
                  </a:lnTo>
                  <a:lnTo>
                    <a:pt x="621" y="612"/>
                  </a:lnTo>
                  <a:lnTo>
                    <a:pt x="630" y="610"/>
                  </a:lnTo>
                  <a:lnTo>
                    <a:pt x="643" y="611"/>
                  </a:lnTo>
                  <a:lnTo>
                    <a:pt x="648" y="608"/>
                  </a:lnTo>
                  <a:lnTo>
                    <a:pt x="648" y="601"/>
                  </a:lnTo>
                  <a:lnTo>
                    <a:pt x="646" y="595"/>
                  </a:lnTo>
                  <a:lnTo>
                    <a:pt x="653" y="581"/>
                  </a:lnTo>
                  <a:lnTo>
                    <a:pt x="661" y="570"/>
                  </a:lnTo>
                  <a:lnTo>
                    <a:pt x="664" y="564"/>
                  </a:lnTo>
                  <a:lnTo>
                    <a:pt x="671" y="559"/>
                  </a:lnTo>
                  <a:lnTo>
                    <a:pt x="676" y="554"/>
                  </a:lnTo>
                  <a:lnTo>
                    <a:pt x="678" y="547"/>
                  </a:lnTo>
                  <a:lnTo>
                    <a:pt x="677" y="541"/>
                  </a:lnTo>
                  <a:lnTo>
                    <a:pt x="670" y="536"/>
                  </a:lnTo>
                  <a:lnTo>
                    <a:pt x="665" y="529"/>
                  </a:lnTo>
                  <a:lnTo>
                    <a:pt x="661" y="513"/>
                  </a:lnTo>
                  <a:lnTo>
                    <a:pt x="665" y="507"/>
                  </a:lnTo>
                  <a:lnTo>
                    <a:pt x="666" y="498"/>
                  </a:lnTo>
                  <a:lnTo>
                    <a:pt x="664" y="491"/>
                  </a:lnTo>
                  <a:lnTo>
                    <a:pt x="658" y="486"/>
                  </a:lnTo>
                  <a:lnTo>
                    <a:pt x="649" y="487"/>
                  </a:lnTo>
                  <a:lnTo>
                    <a:pt x="640" y="486"/>
                  </a:lnTo>
                  <a:lnTo>
                    <a:pt x="638" y="478"/>
                  </a:lnTo>
                  <a:lnTo>
                    <a:pt x="630" y="473"/>
                  </a:lnTo>
                  <a:lnTo>
                    <a:pt x="624" y="467"/>
                  </a:lnTo>
                  <a:lnTo>
                    <a:pt x="632" y="462"/>
                  </a:lnTo>
                  <a:lnTo>
                    <a:pt x="630" y="454"/>
                  </a:lnTo>
                  <a:lnTo>
                    <a:pt x="634" y="448"/>
                  </a:lnTo>
                  <a:lnTo>
                    <a:pt x="642" y="444"/>
                  </a:lnTo>
                  <a:lnTo>
                    <a:pt x="650" y="443"/>
                  </a:lnTo>
                  <a:lnTo>
                    <a:pt x="656" y="449"/>
                  </a:lnTo>
                  <a:lnTo>
                    <a:pt x="664" y="450"/>
                  </a:lnTo>
                  <a:lnTo>
                    <a:pt x="680" y="449"/>
                  </a:lnTo>
                  <a:lnTo>
                    <a:pt x="687" y="446"/>
                  </a:lnTo>
                  <a:lnTo>
                    <a:pt x="699" y="424"/>
                  </a:lnTo>
                  <a:lnTo>
                    <a:pt x="699" y="417"/>
                  </a:lnTo>
                  <a:lnTo>
                    <a:pt x="707" y="412"/>
                  </a:lnTo>
                  <a:lnTo>
                    <a:pt x="723" y="409"/>
                  </a:lnTo>
                  <a:lnTo>
                    <a:pt x="729" y="405"/>
                  </a:lnTo>
                  <a:lnTo>
                    <a:pt x="731" y="397"/>
                  </a:lnTo>
                  <a:lnTo>
                    <a:pt x="731" y="389"/>
                  </a:lnTo>
                  <a:lnTo>
                    <a:pt x="726" y="382"/>
                  </a:lnTo>
                  <a:lnTo>
                    <a:pt x="732" y="378"/>
                  </a:lnTo>
                  <a:lnTo>
                    <a:pt x="734" y="369"/>
                  </a:lnTo>
                  <a:lnTo>
                    <a:pt x="741" y="365"/>
                  </a:lnTo>
                  <a:lnTo>
                    <a:pt x="747" y="370"/>
                  </a:lnTo>
                  <a:lnTo>
                    <a:pt x="756" y="369"/>
                  </a:lnTo>
                  <a:lnTo>
                    <a:pt x="769" y="362"/>
                  </a:lnTo>
                  <a:lnTo>
                    <a:pt x="784" y="354"/>
                  </a:lnTo>
                  <a:lnTo>
                    <a:pt x="788" y="347"/>
                  </a:lnTo>
                  <a:lnTo>
                    <a:pt x="794" y="342"/>
                  </a:lnTo>
                  <a:lnTo>
                    <a:pt x="801" y="342"/>
                  </a:lnTo>
                  <a:lnTo>
                    <a:pt x="802" y="351"/>
                  </a:lnTo>
                  <a:lnTo>
                    <a:pt x="807" y="357"/>
                  </a:lnTo>
                  <a:lnTo>
                    <a:pt x="809" y="364"/>
                  </a:lnTo>
                  <a:lnTo>
                    <a:pt x="805" y="371"/>
                  </a:lnTo>
                  <a:lnTo>
                    <a:pt x="798" y="375"/>
                  </a:lnTo>
                  <a:lnTo>
                    <a:pt x="791" y="380"/>
                  </a:lnTo>
                  <a:lnTo>
                    <a:pt x="796" y="396"/>
                  </a:lnTo>
                  <a:lnTo>
                    <a:pt x="800" y="403"/>
                  </a:lnTo>
                  <a:lnTo>
                    <a:pt x="809" y="402"/>
                  </a:lnTo>
                  <a:lnTo>
                    <a:pt x="816" y="398"/>
                  </a:lnTo>
                  <a:lnTo>
                    <a:pt x="820" y="398"/>
                  </a:lnTo>
                  <a:lnTo>
                    <a:pt x="832" y="397"/>
                  </a:lnTo>
                  <a:lnTo>
                    <a:pt x="839" y="398"/>
                  </a:lnTo>
                  <a:lnTo>
                    <a:pt x="855" y="403"/>
                  </a:lnTo>
                  <a:lnTo>
                    <a:pt x="871" y="401"/>
                  </a:lnTo>
                  <a:lnTo>
                    <a:pt x="877" y="396"/>
                  </a:lnTo>
                  <a:lnTo>
                    <a:pt x="881" y="389"/>
                  </a:lnTo>
                  <a:lnTo>
                    <a:pt x="888" y="385"/>
                  </a:lnTo>
                  <a:lnTo>
                    <a:pt x="896" y="385"/>
                  </a:lnTo>
                  <a:lnTo>
                    <a:pt x="901" y="379"/>
                  </a:lnTo>
                  <a:lnTo>
                    <a:pt x="909" y="381"/>
                  </a:lnTo>
                  <a:lnTo>
                    <a:pt x="915" y="378"/>
                  </a:lnTo>
                  <a:lnTo>
                    <a:pt x="919" y="369"/>
                  </a:lnTo>
                  <a:lnTo>
                    <a:pt x="935" y="365"/>
                  </a:lnTo>
                  <a:lnTo>
                    <a:pt x="940" y="358"/>
                  </a:lnTo>
                  <a:lnTo>
                    <a:pt x="933" y="354"/>
                  </a:lnTo>
                  <a:lnTo>
                    <a:pt x="925" y="357"/>
                  </a:lnTo>
                  <a:lnTo>
                    <a:pt x="909" y="352"/>
                  </a:lnTo>
                  <a:lnTo>
                    <a:pt x="898" y="342"/>
                  </a:lnTo>
                  <a:lnTo>
                    <a:pt x="890" y="342"/>
                  </a:lnTo>
                  <a:lnTo>
                    <a:pt x="884" y="337"/>
                  </a:lnTo>
                  <a:lnTo>
                    <a:pt x="870" y="328"/>
                  </a:lnTo>
                  <a:lnTo>
                    <a:pt x="870" y="320"/>
                  </a:lnTo>
                  <a:lnTo>
                    <a:pt x="865" y="314"/>
                  </a:lnTo>
                  <a:lnTo>
                    <a:pt x="858" y="310"/>
                  </a:lnTo>
                  <a:lnTo>
                    <a:pt x="853" y="325"/>
                  </a:lnTo>
                  <a:lnTo>
                    <a:pt x="845" y="330"/>
                  </a:lnTo>
                  <a:lnTo>
                    <a:pt x="843" y="337"/>
                  </a:lnTo>
                  <a:lnTo>
                    <a:pt x="836" y="337"/>
                  </a:lnTo>
                  <a:lnTo>
                    <a:pt x="812" y="327"/>
                  </a:lnTo>
                  <a:lnTo>
                    <a:pt x="804" y="314"/>
                  </a:lnTo>
                  <a:lnTo>
                    <a:pt x="796" y="317"/>
                  </a:lnTo>
                  <a:lnTo>
                    <a:pt x="790" y="312"/>
                  </a:lnTo>
                  <a:lnTo>
                    <a:pt x="782" y="310"/>
                  </a:lnTo>
                  <a:lnTo>
                    <a:pt x="783" y="301"/>
                  </a:lnTo>
                  <a:lnTo>
                    <a:pt x="798" y="292"/>
                  </a:lnTo>
                  <a:lnTo>
                    <a:pt x="810" y="280"/>
                  </a:lnTo>
                  <a:lnTo>
                    <a:pt x="820" y="268"/>
                  </a:lnTo>
                  <a:lnTo>
                    <a:pt x="834" y="262"/>
                  </a:lnTo>
                  <a:lnTo>
                    <a:pt x="833" y="253"/>
                  </a:lnTo>
                  <a:lnTo>
                    <a:pt x="816" y="249"/>
                  </a:lnTo>
                  <a:lnTo>
                    <a:pt x="814" y="256"/>
                  </a:lnTo>
                  <a:lnTo>
                    <a:pt x="802" y="268"/>
                  </a:lnTo>
                  <a:lnTo>
                    <a:pt x="795" y="271"/>
                  </a:lnTo>
                  <a:lnTo>
                    <a:pt x="788" y="268"/>
                  </a:lnTo>
                  <a:lnTo>
                    <a:pt x="782" y="283"/>
                  </a:lnTo>
                  <a:lnTo>
                    <a:pt x="775" y="288"/>
                  </a:lnTo>
                  <a:lnTo>
                    <a:pt x="753" y="298"/>
                  </a:lnTo>
                  <a:lnTo>
                    <a:pt x="739" y="306"/>
                  </a:lnTo>
                  <a:lnTo>
                    <a:pt x="734" y="312"/>
                  </a:lnTo>
                  <a:lnTo>
                    <a:pt x="726" y="315"/>
                  </a:lnTo>
                  <a:lnTo>
                    <a:pt x="719" y="320"/>
                  </a:lnTo>
                  <a:lnTo>
                    <a:pt x="715" y="327"/>
                  </a:lnTo>
                  <a:lnTo>
                    <a:pt x="713" y="335"/>
                  </a:lnTo>
                  <a:lnTo>
                    <a:pt x="707" y="339"/>
                  </a:lnTo>
                  <a:lnTo>
                    <a:pt x="699" y="343"/>
                  </a:lnTo>
                  <a:lnTo>
                    <a:pt x="691" y="342"/>
                  </a:lnTo>
                  <a:lnTo>
                    <a:pt x="676" y="335"/>
                  </a:lnTo>
                  <a:lnTo>
                    <a:pt x="667" y="333"/>
                  </a:lnTo>
                  <a:lnTo>
                    <a:pt x="654" y="325"/>
                  </a:lnTo>
                  <a:lnTo>
                    <a:pt x="597" y="331"/>
                  </a:lnTo>
                  <a:lnTo>
                    <a:pt x="587" y="285"/>
                  </a:lnTo>
                  <a:lnTo>
                    <a:pt x="554" y="279"/>
                  </a:lnTo>
                  <a:lnTo>
                    <a:pt x="553" y="266"/>
                  </a:lnTo>
                  <a:lnTo>
                    <a:pt x="554" y="250"/>
                  </a:lnTo>
                  <a:lnTo>
                    <a:pt x="562" y="249"/>
                  </a:lnTo>
                  <a:lnTo>
                    <a:pt x="560" y="206"/>
                  </a:lnTo>
                  <a:lnTo>
                    <a:pt x="547" y="207"/>
                  </a:lnTo>
                  <a:lnTo>
                    <a:pt x="530" y="174"/>
                  </a:lnTo>
                  <a:lnTo>
                    <a:pt x="517" y="164"/>
                  </a:lnTo>
                  <a:lnTo>
                    <a:pt x="510" y="160"/>
                  </a:lnTo>
                  <a:lnTo>
                    <a:pt x="498" y="150"/>
                  </a:lnTo>
                  <a:lnTo>
                    <a:pt x="492" y="144"/>
                  </a:lnTo>
                  <a:lnTo>
                    <a:pt x="478" y="150"/>
                  </a:lnTo>
                  <a:lnTo>
                    <a:pt x="402" y="149"/>
                  </a:lnTo>
                  <a:lnTo>
                    <a:pt x="331" y="161"/>
                  </a:lnTo>
                  <a:lnTo>
                    <a:pt x="304" y="133"/>
                  </a:lnTo>
                  <a:lnTo>
                    <a:pt x="259" y="85"/>
                  </a:lnTo>
                  <a:lnTo>
                    <a:pt x="224" y="52"/>
                  </a:lnTo>
                  <a:lnTo>
                    <a:pt x="210" y="42"/>
                  </a:lnTo>
                  <a:lnTo>
                    <a:pt x="191" y="26"/>
                  </a:lnTo>
                  <a:lnTo>
                    <a:pt x="171" y="13"/>
                  </a:lnTo>
                  <a:lnTo>
                    <a:pt x="142" y="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0" name="Freeform 169"/>
            <p:cNvSpPr>
              <a:spLocks noChangeAspect="1"/>
            </p:cNvSpPr>
            <p:nvPr/>
          </p:nvSpPr>
          <p:spPr bwMode="gray">
            <a:xfrm>
              <a:off x="6811563" y="3354111"/>
              <a:ext cx="248062" cy="188582"/>
            </a:xfrm>
            <a:custGeom>
              <a:avLst/>
              <a:gdLst/>
              <a:ahLst/>
              <a:cxnLst>
                <a:cxn ang="0">
                  <a:pos x="249" y="96"/>
                </a:cxn>
                <a:cxn ang="0">
                  <a:pos x="256" y="60"/>
                </a:cxn>
                <a:cxn ang="0">
                  <a:pos x="289" y="46"/>
                </a:cxn>
                <a:cxn ang="0">
                  <a:pos x="308" y="24"/>
                </a:cxn>
                <a:cxn ang="0">
                  <a:pos x="320" y="20"/>
                </a:cxn>
                <a:cxn ang="0">
                  <a:pos x="336" y="6"/>
                </a:cxn>
                <a:cxn ang="0">
                  <a:pos x="376" y="36"/>
                </a:cxn>
                <a:cxn ang="0">
                  <a:pos x="413" y="48"/>
                </a:cxn>
                <a:cxn ang="0">
                  <a:pos x="424" y="73"/>
                </a:cxn>
                <a:cxn ang="0">
                  <a:pos x="416" y="100"/>
                </a:cxn>
                <a:cxn ang="0">
                  <a:pos x="460" y="116"/>
                </a:cxn>
                <a:cxn ang="0">
                  <a:pos x="499" y="107"/>
                </a:cxn>
                <a:cxn ang="0">
                  <a:pos x="526" y="137"/>
                </a:cxn>
                <a:cxn ang="0">
                  <a:pos x="543" y="170"/>
                </a:cxn>
                <a:cxn ang="0">
                  <a:pos x="558" y="215"/>
                </a:cxn>
                <a:cxn ang="0">
                  <a:pos x="653" y="275"/>
                </a:cxn>
                <a:cxn ang="0">
                  <a:pos x="714" y="328"/>
                </a:cxn>
                <a:cxn ang="0">
                  <a:pos x="760" y="333"/>
                </a:cxn>
                <a:cxn ang="0">
                  <a:pos x="774" y="355"/>
                </a:cxn>
                <a:cxn ang="0">
                  <a:pos x="771" y="392"/>
                </a:cxn>
                <a:cxn ang="0">
                  <a:pos x="728" y="380"/>
                </a:cxn>
                <a:cxn ang="0">
                  <a:pos x="717" y="397"/>
                </a:cxn>
                <a:cxn ang="0">
                  <a:pos x="685" y="398"/>
                </a:cxn>
                <a:cxn ang="0">
                  <a:pos x="675" y="417"/>
                </a:cxn>
                <a:cxn ang="0">
                  <a:pos x="664" y="457"/>
                </a:cxn>
                <a:cxn ang="0">
                  <a:pos x="634" y="479"/>
                </a:cxn>
                <a:cxn ang="0">
                  <a:pos x="594" y="494"/>
                </a:cxn>
                <a:cxn ang="0">
                  <a:pos x="589" y="509"/>
                </a:cxn>
                <a:cxn ang="0">
                  <a:pos x="570" y="528"/>
                </a:cxn>
                <a:cxn ang="0">
                  <a:pos x="538" y="536"/>
                </a:cxn>
                <a:cxn ang="0">
                  <a:pos x="508" y="523"/>
                </a:cxn>
                <a:cxn ang="0">
                  <a:pos x="482" y="507"/>
                </a:cxn>
                <a:cxn ang="0">
                  <a:pos x="476" y="441"/>
                </a:cxn>
                <a:cxn ang="0">
                  <a:pos x="396" y="403"/>
                </a:cxn>
                <a:cxn ang="0">
                  <a:pos x="364" y="369"/>
                </a:cxn>
                <a:cxn ang="0">
                  <a:pos x="314" y="359"/>
                </a:cxn>
                <a:cxn ang="0">
                  <a:pos x="231" y="321"/>
                </a:cxn>
                <a:cxn ang="0">
                  <a:pos x="198" y="337"/>
                </a:cxn>
                <a:cxn ang="0">
                  <a:pos x="145" y="351"/>
                </a:cxn>
                <a:cxn ang="0">
                  <a:pos x="80" y="378"/>
                </a:cxn>
                <a:cxn ang="0">
                  <a:pos x="86" y="275"/>
                </a:cxn>
                <a:cxn ang="0">
                  <a:pos x="50" y="250"/>
                </a:cxn>
                <a:cxn ang="0">
                  <a:pos x="66" y="230"/>
                </a:cxn>
                <a:cxn ang="0">
                  <a:pos x="68" y="214"/>
                </a:cxn>
                <a:cxn ang="0">
                  <a:pos x="34" y="203"/>
                </a:cxn>
                <a:cxn ang="0">
                  <a:pos x="16" y="166"/>
                </a:cxn>
                <a:cxn ang="0">
                  <a:pos x="27" y="143"/>
                </a:cxn>
                <a:cxn ang="0">
                  <a:pos x="84" y="156"/>
                </a:cxn>
                <a:cxn ang="0">
                  <a:pos x="97" y="148"/>
                </a:cxn>
                <a:cxn ang="0">
                  <a:pos x="86" y="91"/>
                </a:cxn>
                <a:cxn ang="0">
                  <a:pos x="57" y="57"/>
                </a:cxn>
                <a:cxn ang="0">
                  <a:pos x="14" y="91"/>
                </a:cxn>
                <a:cxn ang="0">
                  <a:pos x="4" y="92"/>
                </a:cxn>
                <a:cxn ang="0">
                  <a:pos x="77" y="32"/>
                </a:cxn>
                <a:cxn ang="0">
                  <a:pos x="107" y="41"/>
                </a:cxn>
                <a:cxn ang="0">
                  <a:pos x="139" y="75"/>
                </a:cxn>
                <a:cxn ang="0">
                  <a:pos x="181" y="113"/>
                </a:cxn>
              </a:cxnLst>
              <a:rect l="0" t="0" r="r" b="b"/>
              <a:pathLst>
                <a:path w="778" h="536">
                  <a:moveTo>
                    <a:pt x="193" y="107"/>
                  </a:moveTo>
                  <a:lnTo>
                    <a:pt x="247" y="116"/>
                  </a:lnTo>
                  <a:lnTo>
                    <a:pt x="255" y="111"/>
                  </a:lnTo>
                  <a:lnTo>
                    <a:pt x="249" y="96"/>
                  </a:lnTo>
                  <a:lnTo>
                    <a:pt x="250" y="89"/>
                  </a:lnTo>
                  <a:lnTo>
                    <a:pt x="245" y="73"/>
                  </a:lnTo>
                  <a:lnTo>
                    <a:pt x="249" y="65"/>
                  </a:lnTo>
                  <a:lnTo>
                    <a:pt x="256" y="60"/>
                  </a:lnTo>
                  <a:lnTo>
                    <a:pt x="260" y="54"/>
                  </a:lnTo>
                  <a:lnTo>
                    <a:pt x="265" y="47"/>
                  </a:lnTo>
                  <a:lnTo>
                    <a:pt x="273" y="46"/>
                  </a:lnTo>
                  <a:lnTo>
                    <a:pt x="289" y="46"/>
                  </a:lnTo>
                  <a:lnTo>
                    <a:pt x="298" y="42"/>
                  </a:lnTo>
                  <a:lnTo>
                    <a:pt x="300" y="35"/>
                  </a:lnTo>
                  <a:lnTo>
                    <a:pt x="300" y="27"/>
                  </a:lnTo>
                  <a:lnTo>
                    <a:pt x="308" y="24"/>
                  </a:lnTo>
                  <a:lnTo>
                    <a:pt x="320" y="32"/>
                  </a:lnTo>
                  <a:lnTo>
                    <a:pt x="328" y="35"/>
                  </a:lnTo>
                  <a:lnTo>
                    <a:pt x="325" y="27"/>
                  </a:lnTo>
                  <a:lnTo>
                    <a:pt x="320" y="20"/>
                  </a:lnTo>
                  <a:lnTo>
                    <a:pt x="314" y="15"/>
                  </a:lnTo>
                  <a:lnTo>
                    <a:pt x="321" y="11"/>
                  </a:lnTo>
                  <a:lnTo>
                    <a:pt x="328" y="11"/>
                  </a:lnTo>
                  <a:lnTo>
                    <a:pt x="336" y="6"/>
                  </a:lnTo>
                  <a:lnTo>
                    <a:pt x="337" y="0"/>
                  </a:lnTo>
                  <a:lnTo>
                    <a:pt x="358" y="21"/>
                  </a:lnTo>
                  <a:lnTo>
                    <a:pt x="371" y="30"/>
                  </a:lnTo>
                  <a:lnTo>
                    <a:pt x="376" y="36"/>
                  </a:lnTo>
                  <a:lnTo>
                    <a:pt x="385" y="39"/>
                  </a:lnTo>
                  <a:lnTo>
                    <a:pt x="394" y="37"/>
                  </a:lnTo>
                  <a:lnTo>
                    <a:pt x="409" y="41"/>
                  </a:lnTo>
                  <a:lnTo>
                    <a:pt x="413" y="48"/>
                  </a:lnTo>
                  <a:lnTo>
                    <a:pt x="411" y="55"/>
                  </a:lnTo>
                  <a:lnTo>
                    <a:pt x="412" y="64"/>
                  </a:lnTo>
                  <a:lnTo>
                    <a:pt x="418" y="69"/>
                  </a:lnTo>
                  <a:lnTo>
                    <a:pt x="424" y="73"/>
                  </a:lnTo>
                  <a:lnTo>
                    <a:pt x="417" y="76"/>
                  </a:lnTo>
                  <a:lnTo>
                    <a:pt x="417" y="84"/>
                  </a:lnTo>
                  <a:lnTo>
                    <a:pt x="418" y="92"/>
                  </a:lnTo>
                  <a:lnTo>
                    <a:pt x="416" y="100"/>
                  </a:lnTo>
                  <a:lnTo>
                    <a:pt x="421" y="106"/>
                  </a:lnTo>
                  <a:lnTo>
                    <a:pt x="435" y="114"/>
                  </a:lnTo>
                  <a:lnTo>
                    <a:pt x="452" y="117"/>
                  </a:lnTo>
                  <a:lnTo>
                    <a:pt x="460" y="116"/>
                  </a:lnTo>
                  <a:lnTo>
                    <a:pt x="484" y="121"/>
                  </a:lnTo>
                  <a:lnTo>
                    <a:pt x="492" y="118"/>
                  </a:lnTo>
                  <a:lnTo>
                    <a:pt x="493" y="111"/>
                  </a:lnTo>
                  <a:lnTo>
                    <a:pt x="499" y="107"/>
                  </a:lnTo>
                  <a:lnTo>
                    <a:pt x="507" y="112"/>
                  </a:lnTo>
                  <a:lnTo>
                    <a:pt x="519" y="123"/>
                  </a:lnTo>
                  <a:lnTo>
                    <a:pt x="524" y="129"/>
                  </a:lnTo>
                  <a:lnTo>
                    <a:pt x="526" y="137"/>
                  </a:lnTo>
                  <a:lnTo>
                    <a:pt x="527" y="152"/>
                  </a:lnTo>
                  <a:lnTo>
                    <a:pt x="531" y="160"/>
                  </a:lnTo>
                  <a:lnTo>
                    <a:pt x="538" y="164"/>
                  </a:lnTo>
                  <a:lnTo>
                    <a:pt x="543" y="170"/>
                  </a:lnTo>
                  <a:lnTo>
                    <a:pt x="548" y="186"/>
                  </a:lnTo>
                  <a:lnTo>
                    <a:pt x="547" y="194"/>
                  </a:lnTo>
                  <a:lnTo>
                    <a:pt x="553" y="209"/>
                  </a:lnTo>
                  <a:lnTo>
                    <a:pt x="558" y="215"/>
                  </a:lnTo>
                  <a:lnTo>
                    <a:pt x="609" y="245"/>
                  </a:lnTo>
                  <a:lnTo>
                    <a:pt x="629" y="269"/>
                  </a:lnTo>
                  <a:lnTo>
                    <a:pt x="636" y="274"/>
                  </a:lnTo>
                  <a:lnTo>
                    <a:pt x="653" y="275"/>
                  </a:lnTo>
                  <a:lnTo>
                    <a:pt x="666" y="284"/>
                  </a:lnTo>
                  <a:lnTo>
                    <a:pt x="686" y="299"/>
                  </a:lnTo>
                  <a:lnTo>
                    <a:pt x="708" y="322"/>
                  </a:lnTo>
                  <a:lnTo>
                    <a:pt x="714" y="328"/>
                  </a:lnTo>
                  <a:lnTo>
                    <a:pt x="723" y="329"/>
                  </a:lnTo>
                  <a:lnTo>
                    <a:pt x="729" y="324"/>
                  </a:lnTo>
                  <a:lnTo>
                    <a:pt x="737" y="323"/>
                  </a:lnTo>
                  <a:lnTo>
                    <a:pt x="760" y="333"/>
                  </a:lnTo>
                  <a:lnTo>
                    <a:pt x="765" y="339"/>
                  </a:lnTo>
                  <a:lnTo>
                    <a:pt x="772" y="343"/>
                  </a:lnTo>
                  <a:lnTo>
                    <a:pt x="778" y="348"/>
                  </a:lnTo>
                  <a:lnTo>
                    <a:pt x="774" y="355"/>
                  </a:lnTo>
                  <a:lnTo>
                    <a:pt x="771" y="363"/>
                  </a:lnTo>
                  <a:lnTo>
                    <a:pt x="771" y="378"/>
                  </a:lnTo>
                  <a:lnTo>
                    <a:pt x="772" y="387"/>
                  </a:lnTo>
                  <a:lnTo>
                    <a:pt x="771" y="392"/>
                  </a:lnTo>
                  <a:lnTo>
                    <a:pt x="756" y="392"/>
                  </a:lnTo>
                  <a:lnTo>
                    <a:pt x="746" y="388"/>
                  </a:lnTo>
                  <a:lnTo>
                    <a:pt x="733" y="380"/>
                  </a:lnTo>
                  <a:lnTo>
                    <a:pt x="728" y="380"/>
                  </a:lnTo>
                  <a:lnTo>
                    <a:pt x="723" y="380"/>
                  </a:lnTo>
                  <a:lnTo>
                    <a:pt x="720" y="383"/>
                  </a:lnTo>
                  <a:lnTo>
                    <a:pt x="719" y="391"/>
                  </a:lnTo>
                  <a:lnTo>
                    <a:pt x="717" y="397"/>
                  </a:lnTo>
                  <a:lnTo>
                    <a:pt x="714" y="398"/>
                  </a:lnTo>
                  <a:lnTo>
                    <a:pt x="699" y="398"/>
                  </a:lnTo>
                  <a:lnTo>
                    <a:pt x="693" y="397"/>
                  </a:lnTo>
                  <a:lnTo>
                    <a:pt x="685" y="398"/>
                  </a:lnTo>
                  <a:lnTo>
                    <a:pt x="680" y="404"/>
                  </a:lnTo>
                  <a:lnTo>
                    <a:pt x="676" y="408"/>
                  </a:lnTo>
                  <a:lnTo>
                    <a:pt x="675" y="410"/>
                  </a:lnTo>
                  <a:lnTo>
                    <a:pt x="675" y="417"/>
                  </a:lnTo>
                  <a:lnTo>
                    <a:pt x="669" y="434"/>
                  </a:lnTo>
                  <a:lnTo>
                    <a:pt x="666" y="437"/>
                  </a:lnTo>
                  <a:lnTo>
                    <a:pt x="664" y="450"/>
                  </a:lnTo>
                  <a:lnTo>
                    <a:pt x="664" y="457"/>
                  </a:lnTo>
                  <a:lnTo>
                    <a:pt x="663" y="462"/>
                  </a:lnTo>
                  <a:lnTo>
                    <a:pt x="648" y="472"/>
                  </a:lnTo>
                  <a:lnTo>
                    <a:pt x="640" y="473"/>
                  </a:lnTo>
                  <a:lnTo>
                    <a:pt x="634" y="479"/>
                  </a:lnTo>
                  <a:lnTo>
                    <a:pt x="626" y="483"/>
                  </a:lnTo>
                  <a:lnTo>
                    <a:pt x="618" y="488"/>
                  </a:lnTo>
                  <a:lnTo>
                    <a:pt x="601" y="491"/>
                  </a:lnTo>
                  <a:lnTo>
                    <a:pt x="594" y="494"/>
                  </a:lnTo>
                  <a:lnTo>
                    <a:pt x="586" y="493"/>
                  </a:lnTo>
                  <a:lnTo>
                    <a:pt x="586" y="499"/>
                  </a:lnTo>
                  <a:lnTo>
                    <a:pt x="593" y="504"/>
                  </a:lnTo>
                  <a:lnTo>
                    <a:pt x="589" y="509"/>
                  </a:lnTo>
                  <a:lnTo>
                    <a:pt x="585" y="510"/>
                  </a:lnTo>
                  <a:lnTo>
                    <a:pt x="583" y="522"/>
                  </a:lnTo>
                  <a:lnTo>
                    <a:pt x="579" y="525"/>
                  </a:lnTo>
                  <a:lnTo>
                    <a:pt x="570" y="528"/>
                  </a:lnTo>
                  <a:lnTo>
                    <a:pt x="564" y="534"/>
                  </a:lnTo>
                  <a:lnTo>
                    <a:pt x="551" y="534"/>
                  </a:lnTo>
                  <a:lnTo>
                    <a:pt x="543" y="536"/>
                  </a:lnTo>
                  <a:lnTo>
                    <a:pt x="538" y="536"/>
                  </a:lnTo>
                  <a:lnTo>
                    <a:pt x="534" y="530"/>
                  </a:lnTo>
                  <a:lnTo>
                    <a:pt x="526" y="526"/>
                  </a:lnTo>
                  <a:lnTo>
                    <a:pt x="520" y="521"/>
                  </a:lnTo>
                  <a:lnTo>
                    <a:pt x="508" y="523"/>
                  </a:lnTo>
                  <a:lnTo>
                    <a:pt x="497" y="520"/>
                  </a:lnTo>
                  <a:lnTo>
                    <a:pt x="494" y="517"/>
                  </a:lnTo>
                  <a:lnTo>
                    <a:pt x="488" y="511"/>
                  </a:lnTo>
                  <a:lnTo>
                    <a:pt x="482" y="507"/>
                  </a:lnTo>
                  <a:lnTo>
                    <a:pt x="484" y="494"/>
                  </a:lnTo>
                  <a:lnTo>
                    <a:pt x="481" y="483"/>
                  </a:lnTo>
                  <a:lnTo>
                    <a:pt x="481" y="446"/>
                  </a:lnTo>
                  <a:lnTo>
                    <a:pt x="476" y="441"/>
                  </a:lnTo>
                  <a:lnTo>
                    <a:pt x="450" y="441"/>
                  </a:lnTo>
                  <a:lnTo>
                    <a:pt x="434" y="431"/>
                  </a:lnTo>
                  <a:lnTo>
                    <a:pt x="412" y="413"/>
                  </a:lnTo>
                  <a:lnTo>
                    <a:pt x="396" y="403"/>
                  </a:lnTo>
                  <a:lnTo>
                    <a:pt x="386" y="399"/>
                  </a:lnTo>
                  <a:lnTo>
                    <a:pt x="382" y="387"/>
                  </a:lnTo>
                  <a:lnTo>
                    <a:pt x="373" y="374"/>
                  </a:lnTo>
                  <a:lnTo>
                    <a:pt x="364" y="369"/>
                  </a:lnTo>
                  <a:lnTo>
                    <a:pt x="349" y="366"/>
                  </a:lnTo>
                  <a:lnTo>
                    <a:pt x="338" y="369"/>
                  </a:lnTo>
                  <a:lnTo>
                    <a:pt x="327" y="366"/>
                  </a:lnTo>
                  <a:lnTo>
                    <a:pt x="314" y="359"/>
                  </a:lnTo>
                  <a:lnTo>
                    <a:pt x="276" y="347"/>
                  </a:lnTo>
                  <a:lnTo>
                    <a:pt x="267" y="335"/>
                  </a:lnTo>
                  <a:lnTo>
                    <a:pt x="252" y="323"/>
                  </a:lnTo>
                  <a:lnTo>
                    <a:pt x="231" y="321"/>
                  </a:lnTo>
                  <a:lnTo>
                    <a:pt x="217" y="323"/>
                  </a:lnTo>
                  <a:lnTo>
                    <a:pt x="214" y="332"/>
                  </a:lnTo>
                  <a:lnTo>
                    <a:pt x="209" y="337"/>
                  </a:lnTo>
                  <a:lnTo>
                    <a:pt x="198" y="337"/>
                  </a:lnTo>
                  <a:lnTo>
                    <a:pt x="187" y="333"/>
                  </a:lnTo>
                  <a:lnTo>
                    <a:pt x="176" y="333"/>
                  </a:lnTo>
                  <a:lnTo>
                    <a:pt x="160" y="337"/>
                  </a:lnTo>
                  <a:lnTo>
                    <a:pt x="145" y="351"/>
                  </a:lnTo>
                  <a:lnTo>
                    <a:pt x="111" y="378"/>
                  </a:lnTo>
                  <a:lnTo>
                    <a:pt x="93" y="382"/>
                  </a:lnTo>
                  <a:lnTo>
                    <a:pt x="79" y="382"/>
                  </a:lnTo>
                  <a:lnTo>
                    <a:pt x="80" y="378"/>
                  </a:lnTo>
                  <a:lnTo>
                    <a:pt x="74" y="338"/>
                  </a:lnTo>
                  <a:lnTo>
                    <a:pt x="73" y="312"/>
                  </a:lnTo>
                  <a:lnTo>
                    <a:pt x="77" y="289"/>
                  </a:lnTo>
                  <a:lnTo>
                    <a:pt x="86" y="275"/>
                  </a:lnTo>
                  <a:lnTo>
                    <a:pt x="75" y="272"/>
                  </a:lnTo>
                  <a:lnTo>
                    <a:pt x="64" y="262"/>
                  </a:lnTo>
                  <a:lnTo>
                    <a:pt x="57" y="252"/>
                  </a:lnTo>
                  <a:lnTo>
                    <a:pt x="50" y="250"/>
                  </a:lnTo>
                  <a:lnTo>
                    <a:pt x="50" y="247"/>
                  </a:lnTo>
                  <a:lnTo>
                    <a:pt x="70" y="238"/>
                  </a:lnTo>
                  <a:lnTo>
                    <a:pt x="77" y="234"/>
                  </a:lnTo>
                  <a:lnTo>
                    <a:pt x="66" y="230"/>
                  </a:lnTo>
                  <a:lnTo>
                    <a:pt x="58" y="225"/>
                  </a:lnTo>
                  <a:lnTo>
                    <a:pt x="51" y="219"/>
                  </a:lnTo>
                  <a:lnTo>
                    <a:pt x="61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72" y="207"/>
                  </a:lnTo>
                  <a:lnTo>
                    <a:pt x="51" y="199"/>
                  </a:lnTo>
                  <a:lnTo>
                    <a:pt x="34" y="203"/>
                  </a:lnTo>
                  <a:lnTo>
                    <a:pt x="26" y="211"/>
                  </a:lnTo>
                  <a:lnTo>
                    <a:pt x="21" y="211"/>
                  </a:lnTo>
                  <a:lnTo>
                    <a:pt x="14" y="181"/>
                  </a:lnTo>
                  <a:lnTo>
                    <a:pt x="16" y="166"/>
                  </a:lnTo>
                  <a:lnTo>
                    <a:pt x="23" y="155"/>
                  </a:lnTo>
                  <a:lnTo>
                    <a:pt x="24" y="151"/>
                  </a:lnTo>
                  <a:lnTo>
                    <a:pt x="21" y="128"/>
                  </a:lnTo>
                  <a:lnTo>
                    <a:pt x="27" y="143"/>
                  </a:lnTo>
                  <a:lnTo>
                    <a:pt x="32" y="151"/>
                  </a:lnTo>
                  <a:lnTo>
                    <a:pt x="53" y="151"/>
                  </a:lnTo>
                  <a:lnTo>
                    <a:pt x="73" y="157"/>
                  </a:lnTo>
                  <a:lnTo>
                    <a:pt x="84" y="156"/>
                  </a:lnTo>
                  <a:lnTo>
                    <a:pt x="99" y="160"/>
                  </a:lnTo>
                  <a:lnTo>
                    <a:pt x="109" y="155"/>
                  </a:lnTo>
                  <a:lnTo>
                    <a:pt x="99" y="154"/>
                  </a:lnTo>
                  <a:lnTo>
                    <a:pt x="97" y="148"/>
                  </a:lnTo>
                  <a:lnTo>
                    <a:pt x="112" y="144"/>
                  </a:lnTo>
                  <a:lnTo>
                    <a:pt x="126" y="127"/>
                  </a:lnTo>
                  <a:lnTo>
                    <a:pt x="102" y="109"/>
                  </a:lnTo>
                  <a:lnTo>
                    <a:pt x="86" y="91"/>
                  </a:lnTo>
                  <a:lnTo>
                    <a:pt x="80" y="74"/>
                  </a:lnTo>
                  <a:lnTo>
                    <a:pt x="70" y="60"/>
                  </a:lnTo>
                  <a:lnTo>
                    <a:pt x="68" y="58"/>
                  </a:lnTo>
                  <a:lnTo>
                    <a:pt x="57" y="57"/>
                  </a:lnTo>
                  <a:lnTo>
                    <a:pt x="39" y="62"/>
                  </a:lnTo>
                  <a:lnTo>
                    <a:pt x="23" y="70"/>
                  </a:lnTo>
                  <a:lnTo>
                    <a:pt x="14" y="82"/>
                  </a:lnTo>
                  <a:lnTo>
                    <a:pt x="14" y="91"/>
                  </a:lnTo>
                  <a:lnTo>
                    <a:pt x="19" y="94"/>
                  </a:lnTo>
                  <a:lnTo>
                    <a:pt x="20" y="119"/>
                  </a:lnTo>
                  <a:lnTo>
                    <a:pt x="18" y="11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30" y="48"/>
                  </a:lnTo>
                  <a:lnTo>
                    <a:pt x="53" y="39"/>
                  </a:lnTo>
                  <a:lnTo>
                    <a:pt x="77" y="32"/>
                  </a:lnTo>
                  <a:lnTo>
                    <a:pt x="85" y="31"/>
                  </a:lnTo>
                  <a:lnTo>
                    <a:pt x="93" y="31"/>
                  </a:lnTo>
                  <a:lnTo>
                    <a:pt x="100" y="35"/>
                  </a:lnTo>
                  <a:lnTo>
                    <a:pt x="107" y="41"/>
                  </a:lnTo>
                  <a:lnTo>
                    <a:pt x="122" y="47"/>
                  </a:lnTo>
                  <a:lnTo>
                    <a:pt x="127" y="54"/>
                  </a:lnTo>
                  <a:lnTo>
                    <a:pt x="133" y="69"/>
                  </a:lnTo>
                  <a:lnTo>
                    <a:pt x="139" y="75"/>
                  </a:lnTo>
                  <a:lnTo>
                    <a:pt x="143" y="82"/>
                  </a:lnTo>
                  <a:lnTo>
                    <a:pt x="153" y="105"/>
                  </a:lnTo>
                  <a:lnTo>
                    <a:pt x="163" y="112"/>
                  </a:lnTo>
                  <a:lnTo>
                    <a:pt x="181" y="113"/>
                  </a:lnTo>
                  <a:lnTo>
                    <a:pt x="193" y="10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11" name="Group 170"/>
            <p:cNvGrpSpPr>
              <a:grpSpLocks noChangeAspect="1"/>
            </p:cNvGrpSpPr>
            <p:nvPr/>
          </p:nvGrpSpPr>
          <p:grpSpPr bwMode="gray">
            <a:xfrm>
              <a:off x="6677991" y="3378557"/>
              <a:ext cx="96999" cy="85561"/>
              <a:chOff x="3007" y="1982"/>
              <a:chExt cx="61" cy="49"/>
            </a:xfrm>
            <a:grpFill/>
          </p:grpSpPr>
          <p:sp>
            <p:nvSpPr>
              <p:cNvPr id="1048" name="Freeform 171"/>
              <p:cNvSpPr>
                <a:spLocks noChangeAspect="1"/>
              </p:cNvSpPr>
              <p:nvPr/>
            </p:nvSpPr>
            <p:spPr bwMode="gray">
              <a:xfrm>
                <a:off x="3007" y="2013"/>
                <a:ext cx="13" cy="12"/>
              </a:xfrm>
              <a:custGeom>
                <a:avLst/>
                <a:gdLst/>
                <a:ahLst/>
                <a:cxnLst>
                  <a:cxn ang="0">
                    <a:pos x="65" y="59"/>
                  </a:cxn>
                  <a:cxn ang="0">
                    <a:pos x="52" y="56"/>
                  </a:cxn>
                  <a:cxn ang="0">
                    <a:pos x="36" y="53"/>
                  </a:cxn>
                  <a:cxn ang="0">
                    <a:pos x="4" y="7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7" y="1"/>
                  </a:cxn>
                  <a:cxn ang="0">
                    <a:pos x="22" y="9"/>
                  </a:cxn>
                  <a:cxn ang="0">
                    <a:pos x="30" y="12"/>
                  </a:cxn>
                  <a:cxn ang="0">
                    <a:pos x="37" y="13"/>
                  </a:cxn>
                  <a:cxn ang="0">
                    <a:pos x="44" y="10"/>
                  </a:cxn>
                  <a:cxn ang="0">
                    <a:pos x="52" y="12"/>
                  </a:cxn>
                  <a:cxn ang="0">
                    <a:pos x="55" y="20"/>
                  </a:cxn>
                  <a:cxn ang="0">
                    <a:pos x="60" y="27"/>
                  </a:cxn>
                  <a:cxn ang="0">
                    <a:pos x="64" y="34"/>
                  </a:cxn>
                  <a:cxn ang="0">
                    <a:pos x="65" y="59"/>
                  </a:cxn>
                </a:cxnLst>
                <a:rect l="0" t="0" r="r" b="b"/>
                <a:pathLst>
                  <a:path w="65" h="59">
                    <a:moveTo>
                      <a:pt x="65" y="59"/>
                    </a:moveTo>
                    <a:lnTo>
                      <a:pt x="52" y="56"/>
                    </a:lnTo>
                    <a:lnTo>
                      <a:pt x="36" y="53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2" y="9"/>
                    </a:lnTo>
                    <a:lnTo>
                      <a:pt x="30" y="12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52" y="12"/>
                    </a:lnTo>
                    <a:lnTo>
                      <a:pt x="55" y="20"/>
                    </a:lnTo>
                    <a:lnTo>
                      <a:pt x="60" y="27"/>
                    </a:lnTo>
                    <a:lnTo>
                      <a:pt x="64" y="34"/>
                    </a:lnTo>
                    <a:lnTo>
                      <a:pt x="65" y="5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9" name="Freeform 172"/>
              <p:cNvSpPr>
                <a:spLocks noChangeAspect="1"/>
              </p:cNvSpPr>
              <p:nvPr/>
            </p:nvSpPr>
            <p:spPr bwMode="gray">
              <a:xfrm>
                <a:off x="3009" y="1982"/>
                <a:ext cx="59" cy="49"/>
              </a:xfrm>
              <a:custGeom>
                <a:avLst/>
                <a:gdLst/>
                <a:ahLst/>
                <a:cxnLst>
                  <a:cxn ang="0">
                    <a:pos x="88" y="5"/>
                  </a:cxn>
                  <a:cxn ang="0">
                    <a:pos x="107" y="16"/>
                  </a:cxn>
                  <a:cxn ang="0">
                    <a:pos x="119" y="24"/>
                  </a:cxn>
                  <a:cxn ang="0">
                    <a:pos x="126" y="47"/>
                  </a:cxn>
                  <a:cxn ang="0">
                    <a:pos x="151" y="51"/>
                  </a:cxn>
                  <a:cxn ang="0">
                    <a:pos x="164" y="43"/>
                  </a:cxn>
                  <a:cxn ang="0">
                    <a:pos x="178" y="24"/>
                  </a:cxn>
                  <a:cxn ang="0">
                    <a:pos x="188" y="13"/>
                  </a:cxn>
                  <a:cxn ang="0">
                    <a:pos x="220" y="34"/>
                  </a:cxn>
                  <a:cxn ang="0">
                    <a:pos x="245" y="83"/>
                  </a:cxn>
                  <a:cxn ang="0">
                    <a:pos x="261" y="98"/>
                  </a:cxn>
                  <a:cxn ang="0">
                    <a:pos x="281" y="98"/>
                  </a:cxn>
                  <a:cxn ang="0">
                    <a:pos x="292" y="109"/>
                  </a:cxn>
                  <a:cxn ang="0">
                    <a:pos x="283" y="109"/>
                  </a:cxn>
                  <a:cxn ang="0">
                    <a:pos x="259" y="117"/>
                  </a:cxn>
                  <a:cxn ang="0">
                    <a:pos x="248" y="147"/>
                  </a:cxn>
                  <a:cxn ang="0">
                    <a:pos x="240" y="180"/>
                  </a:cxn>
                  <a:cxn ang="0">
                    <a:pos x="223" y="192"/>
                  </a:cxn>
                  <a:cxn ang="0">
                    <a:pos x="213" y="206"/>
                  </a:cxn>
                  <a:cxn ang="0">
                    <a:pos x="215" y="244"/>
                  </a:cxn>
                  <a:cxn ang="0">
                    <a:pos x="204" y="245"/>
                  </a:cxn>
                  <a:cxn ang="0">
                    <a:pos x="189" y="235"/>
                  </a:cxn>
                  <a:cxn ang="0">
                    <a:pos x="177" y="227"/>
                  </a:cxn>
                  <a:cxn ang="0">
                    <a:pos x="169" y="215"/>
                  </a:cxn>
                  <a:cxn ang="0">
                    <a:pos x="177" y="186"/>
                  </a:cxn>
                  <a:cxn ang="0">
                    <a:pos x="161" y="163"/>
                  </a:cxn>
                  <a:cxn ang="0">
                    <a:pos x="123" y="177"/>
                  </a:cxn>
                  <a:cxn ang="0">
                    <a:pos x="107" y="203"/>
                  </a:cxn>
                  <a:cxn ang="0">
                    <a:pos x="84" y="218"/>
                  </a:cxn>
                  <a:cxn ang="0">
                    <a:pos x="80" y="203"/>
                  </a:cxn>
                  <a:cxn ang="0">
                    <a:pos x="82" y="196"/>
                  </a:cxn>
                  <a:cxn ang="0">
                    <a:pos x="77" y="182"/>
                  </a:cxn>
                  <a:cxn ang="0">
                    <a:pos x="82" y="166"/>
                  </a:cxn>
                  <a:cxn ang="0">
                    <a:pos x="67" y="165"/>
                  </a:cxn>
                  <a:cxn ang="0">
                    <a:pos x="43" y="144"/>
                  </a:cxn>
                  <a:cxn ang="0">
                    <a:pos x="49" y="136"/>
                  </a:cxn>
                  <a:cxn ang="0">
                    <a:pos x="51" y="120"/>
                  </a:cxn>
                  <a:cxn ang="0">
                    <a:pos x="32" y="106"/>
                  </a:cxn>
                  <a:cxn ang="0">
                    <a:pos x="24" y="91"/>
                  </a:cxn>
                  <a:cxn ang="0">
                    <a:pos x="29" y="77"/>
                  </a:cxn>
                  <a:cxn ang="0">
                    <a:pos x="21" y="64"/>
                  </a:cxn>
                  <a:cxn ang="0">
                    <a:pos x="3" y="51"/>
                  </a:cxn>
                  <a:cxn ang="0">
                    <a:pos x="0" y="43"/>
                  </a:cxn>
                  <a:cxn ang="0">
                    <a:pos x="19" y="32"/>
                  </a:cxn>
                  <a:cxn ang="0">
                    <a:pos x="34" y="36"/>
                  </a:cxn>
                  <a:cxn ang="0">
                    <a:pos x="55" y="50"/>
                  </a:cxn>
                  <a:cxn ang="0">
                    <a:pos x="78" y="55"/>
                  </a:cxn>
                  <a:cxn ang="0">
                    <a:pos x="91" y="50"/>
                  </a:cxn>
                  <a:cxn ang="0">
                    <a:pos x="75" y="32"/>
                  </a:cxn>
                  <a:cxn ang="0">
                    <a:pos x="66" y="19"/>
                  </a:cxn>
                  <a:cxn ang="0">
                    <a:pos x="78" y="0"/>
                  </a:cxn>
                </a:cxnLst>
                <a:rect l="0" t="0" r="r" b="b"/>
                <a:pathLst>
                  <a:path w="294" h="245">
                    <a:moveTo>
                      <a:pt x="80" y="0"/>
                    </a:moveTo>
                    <a:lnTo>
                      <a:pt x="88" y="5"/>
                    </a:lnTo>
                    <a:lnTo>
                      <a:pt x="95" y="5"/>
                    </a:lnTo>
                    <a:lnTo>
                      <a:pt x="107" y="16"/>
                    </a:lnTo>
                    <a:lnTo>
                      <a:pt x="111" y="24"/>
                    </a:lnTo>
                    <a:lnTo>
                      <a:pt x="119" y="24"/>
                    </a:lnTo>
                    <a:lnTo>
                      <a:pt x="124" y="40"/>
                    </a:lnTo>
                    <a:lnTo>
                      <a:pt x="126" y="47"/>
                    </a:lnTo>
                    <a:lnTo>
                      <a:pt x="135" y="47"/>
                    </a:lnTo>
                    <a:lnTo>
                      <a:pt x="151" y="51"/>
                    </a:lnTo>
                    <a:lnTo>
                      <a:pt x="159" y="48"/>
                    </a:lnTo>
                    <a:lnTo>
                      <a:pt x="164" y="43"/>
                    </a:lnTo>
                    <a:lnTo>
                      <a:pt x="170" y="28"/>
                    </a:lnTo>
                    <a:lnTo>
                      <a:pt x="178" y="24"/>
                    </a:lnTo>
                    <a:lnTo>
                      <a:pt x="185" y="20"/>
                    </a:lnTo>
                    <a:lnTo>
                      <a:pt x="188" y="13"/>
                    </a:lnTo>
                    <a:lnTo>
                      <a:pt x="194" y="3"/>
                    </a:lnTo>
                    <a:lnTo>
                      <a:pt x="220" y="34"/>
                    </a:lnTo>
                    <a:lnTo>
                      <a:pt x="236" y="68"/>
                    </a:lnTo>
                    <a:lnTo>
                      <a:pt x="245" y="83"/>
                    </a:lnTo>
                    <a:lnTo>
                      <a:pt x="253" y="93"/>
                    </a:lnTo>
                    <a:lnTo>
                      <a:pt x="261" y="98"/>
                    </a:lnTo>
                    <a:lnTo>
                      <a:pt x="274" y="93"/>
                    </a:lnTo>
                    <a:lnTo>
                      <a:pt x="281" y="98"/>
                    </a:lnTo>
                    <a:lnTo>
                      <a:pt x="287" y="100"/>
                    </a:lnTo>
                    <a:lnTo>
                      <a:pt x="292" y="109"/>
                    </a:lnTo>
                    <a:lnTo>
                      <a:pt x="294" y="118"/>
                    </a:lnTo>
                    <a:lnTo>
                      <a:pt x="283" y="109"/>
                    </a:lnTo>
                    <a:lnTo>
                      <a:pt x="269" y="110"/>
                    </a:lnTo>
                    <a:lnTo>
                      <a:pt x="259" y="117"/>
                    </a:lnTo>
                    <a:lnTo>
                      <a:pt x="251" y="127"/>
                    </a:lnTo>
                    <a:lnTo>
                      <a:pt x="248" y="147"/>
                    </a:lnTo>
                    <a:lnTo>
                      <a:pt x="247" y="164"/>
                    </a:lnTo>
                    <a:lnTo>
                      <a:pt x="240" y="180"/>
                    </a:lnTo>
                    <a:lnTo>
                      <a:pt x="236" y="206"/>
                    </a:lnTo>
                    <a:lnTo>
                      <a:pt x="223" y="192"/>
                    </a:lnTo>
                    <a:lnTo>
                      <a:pt x="216" y="197"/>
                    </a:lnTo>
                    <a:lnTo>
                      <a:pt x="213" y="206"/>
                    </a:lnTo>
                    <a:lnTo>
                      <a:pt x="213" y="227"/>
                    </a:lnTo>
                    <a:lnTo>
                      <a:pt x="215" y="244"/>
                    </a:lnTo>
                    <a:lnTo>
                      <a:pt x="211" y="245"/>
                    </a:lnTo>
                    <a:lnTo>
                      <a:pt x="204" y="245"/>
                    </a:lnTo>
                    <a:lnTo>
                      <a:pt x="197" y="242"/>
                    </a:lnTo>
                    <a:lnTo>
                      <a:pt x="189" y="235"/>
                    </a:lnTo>
                    <a:lnTo>
                      <a:pt x="181" y="231"/>
                    </a:lnTo>
                    <a:lnTo>
                      <a:pt x="177" y="227"/>
                    </a:lnTo>
                    <a:lnTo>
                      <a:pt x="166" y="220"/>
                    </a:lnTo>
                    <a:lnTo>
                      <a:pt x="169" y="215"/>
                    </a:lnTo>
                    <a:lnTo>
                      <a:pt x="184" y="207"/>
                    </a:lnTo>
                    <a:lnTo>
                      <a:pt x="177" y="186"/>
                    </a:lnTo>
                    <a:lnTo>
                      <a:pt x="178" y="172"/>
                    </a:lnTo>
                    <a:lnTo>
                      <a:pt x="161" y="163"/>
                    </a:lnTo>
                    <a:lnTo>
                      <a:pt x="135" y="169"/>
                    </a:lnTo>
                    <a:lnTo>
                      <a:pt x="123" y="177"/>
                    </a:lnTo>
                    <a:lnTo>
                      <a:pt x="113" y="187"/>
                    </a:lnTo>
                    <a:lnTo>
                      <a:pt x="107" y="203"/>
                    </a:lnTo>
                    <a:lnTo>
                      <a:pt x="95" y="217"/>
                    </a:lnTo>
                    <a:lnTo>
                      <a:pt x="84" y="218"/>
                    </a:lnTo>
                    <a:lnTo>
                      <a:pt x="83" y="211"/>
                    </a:lnTo>
                    <a:lnTo>
                      <a:pt x="80" y="203"/>
                    </a:lnTo>
                    <a:lnTo>
                      <a:pt x="75" y="197"/>
                    </a:lnTo>
                    <a:lnTo>
                      <a:pt x="82" y="196"/>
                    </a:lnTo>
                    <a:lnTo>
                      <a:pt x="83" y="187"/>
                    </a:lnTo>
                    <a:lnTo>
                      <a:pt x="77" y="182"/>
                    </a:lnTo>
                    <a:lnTo>
                      <a:pt x="78" y="175"/>
                    </a:lnTo>
                    <a:lnTo>
                      <a:pt x="82" y="166"/>
                    </a:lnTo>
                    <a:lnTo>
                      <a:pt x="75" y="165"/>
                    </a:lnTo>
                    <a:lnTo>
                      <a:pt x="67" y="165"/>
                    </a:lnTo>
                    <a:lnTo>
                      <a:pt x="52" y="156"/>
                    </a:lnTo>
                    <a:lnTo>
                      <a:pt x="43" y="144"/>
                    </a:lnTo>
                    <a:lnTo>
                      <a:pt x="40" y="137"/>
                    </a:lnTo>
                    <a:lnTo>
                      <a:pt x="49" y="136"/>
                    </a:lnTo>
                    <a:lnTo>
                      <a:pt x="52" y="127"/>
                    </a:lnTo>
                    <a:lnTo>
                      <a:pt x="51" y="120"/>
                    </a:lnTo>
                    <a:lnTo>
                      <a:pt x="37" y="111"/>
                    </a:lnTo>
                    <a:lnTo>
                      <a:pt x="32" y="106"/>
                    </a:lnTo>
                    <a:lnTo>
                      <a:pt x="27" y="99"/>
                    </a:lnTo>
                    <a:lnTo>
                      <a:pt x="24" y="91"/>
                    </a:lnTo>
                    <a:lnTo>
                      <a:pt x="24" y="83"/>
                    </a:lnTo>
                    <a:lnTo>
                      <a:pt x="29" y="77"/>
                    </a:lnTo>
                    <a:lnTo>
                      <a:pt x="28" y="69"/>
                    </a:lnTo>
                    <a:lnTo>
                      <a:pt x="21" y="64"/>
                    </a:lnTo>
                    <a:lnTo>
                      <a:pt x="13" y="64"/>
                    </a:lnTo>
                    <a:lnTo>
                      <a:pt x="3" y="5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5" y="42"/>
                    </a:lnTo>
                    <a:lnTo>
                      <a:pt x="19" y="32"/>
                    </a:lnTo>
                    <a:lnTo>
                      <a:pt x="27" y="34"/>
                    </a:lnTo>
                    <a:lnTo>
                      <a:pt x="34" y="36"/>
                    </a:lnTo>
                    <a:lnTo>
                      <a:pt x="40" y="42"/>
                    </a:lnTo>
                    <a:lnTo>
                      <a:pt x="55" y="50"/>
                    </a:lnTo>
                    <a:lnTo>
                      <a:pt x="64" y="48"/>
                    </a:lnTo>
                    <a:lnTo>
                      <a:pt x="78" y="55"/>
                    </a:lnTo>
                    <a:lnTo>
                      <a:pt x="87" y="56"/>
                    </a:lnTo>
                    <a:lnTo>
                      <a:pt x="91" y="50"/>
                    </a:lnTo>
                    <a:lnTo>
                      <a:pt x="88" y="42"/>
                    </a:lnTo>
                    <a:lnTo>
                      <a:pt x="75" y="32"/>
                    </a:lnTo>
                    <a:lnTo>
                      <a:pt x="72" y="25"/>
                    </a:lnTo>
                    <a:lnTo>
                      <a:pt x="66" y="19"/>
                    </a:lnTo>
                    <a:lnTo>
                      <a:pt x="67" y="1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2" name="Freeform 173"/>
            <p:cNvSpPr>
              <a:spLocks noChangeAspect="1"/>
            </p:cNvSpPr>
            <p:nvPr/>
          </p:nvSpPr>
          <p:spPr bwMode="gray">
            <a:xfrm>
              <a:off x="5469486" y="2542159"/>
              <a:ext cx="190817" cy="143183"/>
            </a:xfrm>
            <a:custGeom>
              <a:avLst/>
              <a:gdLst/>
              <a:ahLst/>
              <a:cxnLst>
                <a:cxn ang="0">
                  <a:pos x="221" y="370"/>
                </a:cxn>
                <a:cxn ang="0">
                  <a:pos x="145" y="352"/>
                </a:cxn>
                <a:cxn ang="0">
                  <a:pos x="103" y="337"/>
                </a:cxn>
                <a:cxn ang="0">
                  <a:pos x="150" y="308"/>
                </a:cxn>
                <a:cxn ang="0">
                  <a:pos x="141" y="270"/>
                </a:cxn>
                <a:cxn ang="0">
                  <a:pos x="127" y="259"/>
                </a:cxn>
                <a:cxn ang="0">
                  <a:pos x="108" y="227"/>
                </a:cxn>
                <a:cxn ang="0">
                  <a:pos x="59" y="228"/>
                </a:cxn>
                <a:cxn ang="0">
                  <a:pos x="48" y="218"/>
                </a:cxn>
                <a:cxn ang="0">
                  <a:pos x="102" y="205"/>
                </a:cxn>
                <a:cxn ang="0">
                  <a:pos x="146" y="180"/>
                </a:cxn>
                <a:cxn ang="0">
                  <a:pos x="118" y="167"/>
                </a:cxn>
                <a:cxn ang="0">
                  <a:pos x="138" y="137"/>
                </a:cxn>
                <a:cxn ang="0">
                  <a:pos x="119" y="136"/>
                </a:cxn>
                <a:cxn ang="0">
                  <a:pos x="71" y="138"/>
                </a:cxn>
                <a:cxn ang="0">
                  <a:pos x="0" y="144"/>
                </a:cxn>
                <a:cxn ang="0">
                  <a:pos x="43" y="130"/>
                </a:cxn>
                <a:cxn ang="0">
                  <a:pos x="21" y="97"/>
                </a:cxn>
                <a:cxn ang="0">
                  <a:pos x="68" y="108"/>
                </a:cxn>
                <a:cxn ang="0">
                  <a:pos x="53" y="86"/>
                </a:cxn>
                <a:cxn ang="0">
                  <a:pos x="54" y="71"/>
                </a:cxn>
                <a:cxn ang="0">
                  <a:pos x="77" y="57"/>
                </a:cxn>
                <a:cxn ang="0">
                  <a:pos x="102" y="79"/>
                </a:cxn>
                <a:cxn ang="0">
                  <a:pos x="112" y="66"/>
                </a:cxn>
                <a:cxn ang="0">
                  <a:pos x="103" y="40"/>
                </a:cxn>
                <a:cxn ang="0">
                  <a:pos x="95" y="24"/>
                </a:cxn>
                <a:cxn ang="0">
                  <a:pos x="77" y="9"/>
                </a:cxn>
                <a:cxn ang="0">
                  <a:pos x="109" y="17"/>
                </a:cxn>
                <a:cxn ang="0">
                  <a:pos x="155" y="60"/>
                </a:cxn>
                <a:cxn ang="0">
                  <a:pos x="176" y="100"/>
                </a:cxn>
                <a:cxn ang="0">
                  <a:pos x="156" y="117"/>
                </a:cxn>
                <a:cxn ang="0">
                  <a:pos x="172" y="146"/>
                </a:cxn>
                <a:cxn ang="0">
                  <a:pos x="189" y="152"/>
                </a:cxn>
                <a:cxn ang="0">
                  <a:pos x="217" y="127"/>
                </a:cxn>
                <a:cxn ang="0">
                  <a:pos x="229" y="72"/>
                </a:cxn>
                <a:cxn ang="0">
                  <a:pos x="265" y="95"/>
                </a:cxn>
                <a:cxn ang="0">
                  <a:pos x="283" y="76"/>
                </a:cxn>
                <a:cxn ang="0">
                  <a:pos x="318" y="45"/>
                </a:cxn>
                <a:cxn ang="0">
                  <a:pos x="333" y="77"/>
                </a:cxn>
                <a:cxn ang="0">
                  <a:pos x="355" y="103"/>
                </a:cxn>
                <a:cxn ang="0">
                  <a:pos x="349" y="47"/>
                </a:cxn>
                <a:cxn ang="0">
                  <a:pos x="392" y="65"/>
                </a:cxn>
                <a:cxn ang="0">
                  <a:pos x="424" y="57"/>
                </a:cxn>
                <a:cxn ang="0">
                  <a:pos x="437" y="7"/>
                </a:cxn>
                <a:cxn ang="0">
                  <a:pos x="480" y="19"/>
                </a:cxn>
                <a:cxn ang="0">
                  <a:pos x="504" y="44"/>
                </a:cxn>
                <a:cxn ang="0">
                  <a:pos x="543" y="19"/>
                </a:cxn>
                <a:cxn ang="0">
                  <a:pos x="523" y="72"/>
                </a:cxn>
                <a:cxn ang="0">
                  <a:pos x="560" y="106"/>
                </a:cxn>
                <a:cxn ang="0">
                  <a:pos x="582" y="120"/>
                </a:cxn>
                <a:cxn ang="0">
                  <a:pos x="600" y="179"/>
                </a:cxn>
                <a:cxn ang="0">
                  <a:pos x="591" y="217"/>
                </a:cxn>
                <a:cxn ang="0">
                  <a:pos x="550" y="243"/>
                </a:cxn>
                <a:cxn ang="0">
                  <a:pos x="555" y="270"/>
                </a:cxn>
                <a:cxn ang="0">
                  <a:pos x="516" y="285"/>
                </a:cxn>
                <a:cxn ang="0">
                  <a:pos x="483" y="309"/>
                </a:cxn>
                <a:cxn ang="0">
                  <a:pos x="413" y="347"/>
                </a:cxn>
                <a:cxn ang="0">
                  <a:pos x="385" y="364"/>
                </a:cxn>
                <a:cxn ang="0">
                  <a:pos x="302" y="407"/>
                </a:cxn>
              </a:cxnLst>
              <a:rect l="0" t="0" r="r" b="b"/>
              <a:pathLst>
                <a:path w="603" h="409">
                  <a:moveTo>
                    <a:pt x="251" y="389"/>
                  </a:moveTo>
                  <a:lnTo>
                    <a:pt x="248" y="390"/>
                  </a:lnTo>
                  <a:lnTo>
                    <a:pt x="240" y="384"/>
                  </a:lnTo>
                  <a:lnTo>
                    <a:pt x="231" y="382"/>
                  </a:lnTo>
                  <a:lnTo>
                    <a:pt x="221" y="370"/>
                  </a:lnTo>
                  <a:lnTo>
                    <a:pt x="202" y="356"/>
                  </a:lnTo>
                  <a:lnTo>
                    <a:pt x="182" y="348"/>
                  </a:lnTo>
                  <a:lnTo>
                    <a:pt x="170" y="353"/>
                  </a:lnTo>
                  <a:lnTo>
                    <a:pt x="151" y="348"/>
                  </a:lnTo>
                  <a:lnTo>
                    <a:pt x="145" y="352"/>
                  </a:lnTo>
                  <a:lnTo>
                    <a:pt x="135" y="352"/>
                  </a:lnTo>
                  <a:lnTo>
                    <a:pt x="118" y="351"/>
                  </a:lnTo>
                  <a:lnTo>
                    <a:pt x="111" y="357"/>
                  </a:lnTo>
                  <a:lnTo>
                    <a:pt x="102" y="355"/>
                  </a:lnTo>
                  <a:lnTo>
                    <a:pt x="103" y="337"/>
                  </a:lnTo>
                  <a:lnTo>
                    <a:pt x="100" y="324"/>
                  </a:lnTo>
                  <a:lnTo>
                    <a:pt x="113" y="334"/>
                  </a:lnTo>
                  <a:lnTo>
                    <a:pt x="119" y="325"/>
                  </a:lnTo>
                  <a:lnTo>
                    <a:pt x="135" y="319"/>
                  </a:lnTo>
                  <a:lnTo>
                    <a:pt x="150" y="308"/>
                  </a:lnTo>
                  <a:lnTo>
                    <a:pt x="150" y="288"/>
                  </a:lnTo>
                  <a:lnTo>
                    <a:pt x="131" y="293"/>
                  </a:lnTo>
                  <a:lnTo>
                    <a:pt x="141" y="283"/>
                  </a:lnTo>
                  <a:lnTo>
                    <a:pt x="143" y="278"/>
                  </a:lnTo>
                  <a:lnTo>
                    <a:pt x="141" y="270"/>
                  </a:lnTo>
                  <a:lnTo>
                    <a:pt x="150" y="259"/>
                  </a:lnTo>
                  <a:lnTo>
                    <a:pt x="140" y="260"/>
                  </a:lnTo>
                  <a:lnTo>
                    <a:pt x="134" y="271"/>
                  </a:lnTo>
                  <a:lnTo>
                    <a:pt x="128" y="266"/>
                  </a:lnTo>
                  <a:lnTo>
                    <a:pt x="127" y="259"/>
                  </a:lnTo>
                  <a:lnTo>
                    <a:pt x="122" y="260"/>
                  </a:lnTo>
                  <a:lnTo>
                    <a:pt x="120" y="255"/>
                  </a:lnTo>
                  <a:lnTo>
                    <a:pt x="119" y="245"/>
                  </a:lnTo>
                  <a:lnTo>
                    <a:pt x="116" y="228"/>
                  </a:lnTo>
                  <a:lnTo>
                    <a:pt x="108" y="227"/>
                  </a:lnTo>
                  <a:lnTo>
                    <a:pt x="95" y="232"/>
                  </a:lnTo>
                  <a:lnTo>
                    <a:pt x="90" y="227"/>
                  </a:lnTo>
                  <a:lnTo>
                    <a:pt x="81" y="226"/>
                  </a:lnTo>
                  <a:lnTo>
                    <a:pt x="69" y="226"/>
                  </a:lnTo>
                  <a:lnTo>
                    <a:pt x="59" y="228"/>
                  </a:lnTo>
                  <a:lnTo>
                    <a:pt x="49" y="235"/>
                  </a:lnTo>
                  <a:lnTo>
                    <a:pt x="37" y="238"/>
                  </a:lnTo>
                  <a:lnTo>
                    <a:pt x="32" y="232"/>
                  </a:lnTo>
                  <a:lnTo>
                    <a:pt x="33" y="219"/>
                  </a:lnTo>
                  <a:lnTo>
                    <a:pt x="48" y="218"/>
                  </a:lnTo>
                  <a:lnTo>
                    <a:pt x="66" y="213"/>
                  </a:lnTo>
                  <a:lnTo>
                    <a:pt x="73" y="207"/>
                  </a:lnTo>
                  <a:lnTo>
                    <a:pt x="85" y="207"/>
                  </a:lnTo>
                  <a:lnTo>
                    <a:pt x="96" y="197"/>
                  </a:lnTo>
                  <a:lnTo>
                    <a:pt x="102" y="205"/>
                  </a:lnTo>
                  <a:lnTo>
                    <a:pt x="111" y="196"/>
                  </a:lnTo>
                  <a:lnTo>
                    <a:pt x="122" y="200"/>
                  </a:lnTo>
                  <a:lnTo>
                    <a:pt x="144" y="201"/>
                  </a:lnTo>
                  <a:lnTo>
                    <a:pt x="152" y="178"/>
                  </a:lnTo>
                  <a:lnTo>
                    <a:pt x="146" y="180"/>
                  </a:lnTo>
                  <a:lnTo>
                    <a:pt x="140" y="191"/>
                  </a:lnTo>
                  <a:lnTo>
                    <a:pt x="133" y="187"/>
                  </a:lnTo>
                  <a:lnTo>
                    <a:pt x="111" y="184"/>
                  </a:lnTo>
                  <a:lnTo>
                    <a:pt x="111" y="176"/>
                  </a:lnTo>
                  <a:lnTo>
                    <a:pt x="118" y="167"/>
                  </a:lnTo>
                  <a:lnTo>
                    <a:pt x="125" y="165"/>
                  </a:lnTo>
                  <a:lnTo>
                    <a:pt x="130" y="159"/>
                  </a:lnTo>
                  <a:lnTo>
                    <a:pt x="147" y="147"/>
                  </a:lnTo>
                  <a:lnTo>
                    <a:pt x="147" y="144"/>
                  </a:lnTo>
                  <a:lnTo>
                    <a:pt x="138" y="137"/>
                  </a:lnTo>
                  <a:lnTo>
                    <a:pt x="131" y="143"/>
                  </a:lnTo>
                  <a:lnTo>
                    <a:pt x="124" y="143"/>
                  </a:lnTo>
                  <a:lnTo>
                    <a:pt x="124" y="137"/>
                  </a:lnTo>
                  <a:lnTo>
                    <a:pt x="119" y="133"/>
                  </a:lnTo>
                  <a:lnTo>
                    <a:pt x="119" y="136"/>
                  </a:lnTo>
                  <a:lnTo>
                    <a:pt x="116" y="127"/>
                  </a:lnTo>
                  <a:lnTo>
                    <a:pt x="112" y="126"/>
                  </a:lnTo>
                  <a:lnTo>
                    <a:pt x="90" y="124"/>
                  </a:lnTo>
                  <a:lnTo>
                    <a:pt x="82" y="127"/>
                  </a:lnTo>
                  <a:lnTo>
                    <a:pt x="71" y="138"/>
                  </a:lnTo>
                  <a:lnTo>
                    <a:pt x="64" y="138"/>
                  </a:lnTo>
                  <a:lnTo>
                    <a:pt x="48" y="147"/>
                  </a:lnTo>
                  <a:lnTo>
                    <a:pt x="42" y="147"/>
                  </a:lnTo>
                  <a:lnTo>
                    <a:pt x="25" y="137"/>
                  </a:lnTo>
                  <a:lnTo>
                    <a:pt x="0" y="144"/>
                  </a:lnTo>
                  <a:lnTo>
                    <a:pt x="4" y="132"/>
                  </a:lnTo>
                  <a:lnTo>
                    <a:pt x="9" y="122"/>
                  </a:lnTo>
                  <a:lnTo>
                    <a:pt x="15" y="127"/>
                  </a:lnTo>
                  <a:lnTo>
                    <a:pt x="34" y="136"/>
                  </a:lnTo>
                  <a:lnTo>
                    <a:pt x="43" y="130"/>
                  </a:lnTo>
                  <a:lnTo>
                    <a:pt x="31" y="125"/>
                  </a:lnTo>
                  <a:lnTo>
                    <a:pt x="34" y="124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21" y="97"/>
                  </a:lnTo>
                  <a:lnTo>
                    <a:pt x="44" y="108"/>
                  </a:lnTo>
                  <a:lnTo>
                    <a:pt x="53" y="120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68" y="108"/>
                  </a:lnTo>
                  <a:lnTo>
                    <a:pt x="69" y="100"/>
                  </a:lnTo>
                  <a:lnTo>
                    <a:pt x="50" y="103"/>
                  </a:lnTo>
                  <a:lnTo>
                    <a:pt x="41" y="92"/>
                  </a:lnTo>
                  <a:lnTo>
                    <a:pt x="42" y="88"/>
                  </a:lnTo>
                  <a:lnTo>
                    <a:pt x="53" y="86"/>
                  </a:lnTo>
                  <a:lnTo>
                    <a:pt x="44" y="78"/>
                  </a:lnTo>
                  <a:lnTo>
                    <a:pt x="37" y="65"/>
                  </a:lnTo>
                  <a:lnTo>
                    <a:pt x="38" y="67"/>
                  </a:lnTo>
                  <a:lnTo>
                    <a:pt x="52" y="73"/>
                  </a:lnTo>
                  <a:lnTo>
                    <a:pt x="54" y="71"/>
                  </a:lnTo>
                  <a:lnTo>
                    <a:pt x="47" y="59"/>
                  </a:lnTo>
                  <a:lnTo>
                    <a:pt x="58" y="63"/>
                  </a:lnTo>
                  <a:lnTo>
                    <a:pt x="50" y="51"/>
                  </a:lnTo>
                  <a:lnTo>
                    <a:pt x="58" y="47"/>
                  </a:lnTo>
                  <a:lnTo>
                    <a:pt x="77" y="57"/>
                  </a:lnTo>
                  <a:lnTo>
                    <a:pt x="77" y="73"/>
                  </a:lnTo>
                  <a:lnTo>
                    <a:pt x="80" y="74"/>
                  </a:lnTo>
                  <a:lnTo>
                    <a:pt x="87" y="77"/>
                  </a:lnTo>
                  <a:lnTo>
                    <a:pt x="93" y="70"/>
                  </a:lnTo>
                  <a:lnTo>
                    <a:pt x="102" y="79"/>
                  </a:lnTo>
                  <a:lnTo>
                    <a:pt x="104" y="93"/>
                  </a:lnTo>
                  <a:lnTo>
                    <a:pt x="108" y="81"/>
                  </a:lnTo>
                  <a:lnTo>
                    <a:pt x="113" y="93"/>
                  </a:lnTo>
                  <a:lnTo>
                    <a:pt x="119" y="79"/>
                  </a:lnTo>
                  <a:lnTo>
                    <a:pt x="112" y="66"/>
                  </a:lnTo>
                  <a:lnTo>
                    <a:pt x="113" y="60"/>
                  </a:lnTo>
                  <a:lnTo>
                    <a:pt x="97" y="51"/>
                  </a:lnTo>
                  <a:lnTo>
                    <a:pt x="89" y="44"/>
                  </a:lnTo>
                  <a:lnTo>
                    <a:pt x="95" y="33"/>
                  </a:lnTo>
                  <a:lnTo>
                    <a:pt x="103" y="40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03" y="29"/>
                  </a:lnTo>
                  <a:lnTo>
                    <a:pt x="101" y="24"/>
                  </a:lnTo>
                  <a:lnTo>
                    <a:pt x="95" y="24"/>
                  </a:lnTo>
                  <a:lnTo>
                    <a:pt x="85" y="30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80" y="18"/>
                  </a:lnTo>
                  <a:lnTo>
                    <a:pt x="77" y="9"/>
                  </a:lnTo>
                  <a:lnTo>
                    <a:pt x="87" y="11"/>
                  </a:lnTo>
                  <a:lnTo>
                    <a:pt x="87" y="6"/>
                  </a:lnTo>
                  <a:lnTo>
                    <a:pt x="97" y="16"/>
                  </a:lnTo>
                  <a:lnTo>
                    <a:pt x="103" y="13"/>
                  </a:lnTo>
                  <a:lnTo>
                    <a:pt x="109" y="17"/>
                  </a:lnTo>
                  <a:lnTo>
                    <a:pt x="114" y="14"/>
                  </a:lnTo>
                  <a:lnTo>
                    <a:pt x="124" y="33"/>
                  </a:lnTo>
                  <a:lnTo>
                    <a:pt x="139" y="36"/>
                  </a:lnTo>
                  <a:lnTo>
                    <a:pt x="145" y="47"/>
                  </a:lnTo>
                  <a:lnTo>
                    <a:pt x="155" y="60"/>
                  </a:lnTo>
                  <a:lnTo>
                    <a:pt x="166" y="63"/>
                  </a:lnTo>
                  <a:lnTo>
                    <a:pt x="173" y="71"/>
                  </a:lnTo>
                  <a:lnTo>
                    <a:pt x="163" y="78"/>
                  </a:lnTo>
                  <a:lnTo>
                    <a:pt x="174" y="86"/>
                  </a:lnTo>
                  <a:lnTo>
                    <a:pt x="176" y="100"/>
                  </a:lnTo>
                  <a:lnTo>
                    <a:pt x="171" y="104"/>
                  </a:lnTo>
                  <a:lnTo>
                    <a:pt x="170" y="109"/>
                  </a:lnTo>
                  <a:lnTo>
                    <a:pt x="166" y="114"/>
                  </a:lnTo>
                  <a:lnTo>
                    <a:pt x="152" y="106"/>
                  </a:lnTo>
                  <a:lnTo>
                    <a:pt x="156" y="117"/>
                  </a:lnTo>
                  <a:lnTo>
                    <a:pt x="170" y="124"/>
                  </a:lnTo>
                  <a:lnTo>
                    <a:pt x="168" y="133"/>
                  </a:lnTo>
                  <a:lnTo>
                    <a:pt x="174" y="126"/>
                  </a:lnTo>
                  <a:lnTo>
                    <a:pt x="177" y="140"/>
                  </a:lnTo>
                  <a:lnTo>
                    <a:pt x="172" y="146"/>
                  </a:lnTo>
                  <a:lnTo>
                    <a:pt x="181" y="149"/>
                  </a:lnTo>
                  <a:lnTo>
                    <a:pt x="182" y="157"/>
                  </a:lnTo>
                  <a:lnTo>
                    <a:pt x="182" y="175"/>
                  </a:lnTo>
                  <a:lnTo>
                    <a:pt x="189" y="162"/>
                  </a:lnTo>
                  <a:lnTo>
                    <a:pt x="189" y="152"/>
                  </a:lnTo>
                  <a:lnTo>
                    <a:pt x="202" y="151"/>
                  </a:lnTo>
                  <a:lnTo>
                    <a:pt x="202" y="127"/>
                  </a:lnTo>
                  <a:lnTo>
                    <a:pt x="206" y="116"/>
                  </a:lnTo>
                  <a:lnTo>
                    <a:pt x="215" y="117"/>
                  </a:lnTo>
                  <a:lnTo>
                    <a:pt x="217" y="127"/>
                  </a:lnTo>
                  <a:lnTo>
                    <a:pt x="222" y="137"/>
                  </a:lnTo>
                  <a:lnTo>
                    <a:pt x="229" y="127"/>
                  </a:lnTo>
                  <a:lnTo>
                    <a:pt x="232" y="113"/>
                  </a:lnTo>
                  <a:lnTo>
                    <a:pt x="233" y="97"/>
                  </a:lnTo>
                  <a:lnTo>
                    <a:pt x="229" y="72"/>
                  </a:lnTo>
                  <a:lnTo>
                    <a:pt x="227" y="59"/>
                  </a:lnTo>
                  <a:lnTo>
                    <a:pt x="233" y="56"/>
                  </a:lnTo>
                  <a:lnTo>
                    <a:pt x="240" y="59"/>
                  </a:lnTo>
                  <a:lnTo>
                    <a:pt x="256" y="76"/>
                  </a:lnTo>
                  <a:lnTo>
                    <a:pt x="265" y="95"/>
                  </a:lnTo>
                  <a:lnTo>
                    <a:pt x="269" y="106"/>
                  </a:lnTo>
                  <a:lnTo>
                    <a:pt x="275" y="106"/>
                  </a:lnTo>
                  <a:lnTo>
                    <a:pt x="281" y="104"/>
                  </a:lnTo>
                  <a:lnTo>
                    <a:pt x="284" y="88"/>
                  </a:lnTo>
                  <a:lnTo>
                    <a:pt x="283" y="76"/>
                  </a:lnTo>
                  <a:lnTo>
                    <a:pt x="280" y="66"/>
                  </a:lnTo>
                  <a:lnTo>
                    <a:pt x="292" y="61"/>
                  </a:lnTo>
                  <a:lnTo>
                    <a:pt x="299" y="65"/>
                  </a:lnTo>
                  <a:lnTo>
                    <a:pt x="305" y="54"/>
                  </a:lnTo>
                  <a:lnTo>
                    <a:pt x="318" y="45"/>
                  </a:lnTo>
                  <a:lnTo>
                    <a:pt x="318" y="55"/>
                  </a:lnTo>
                  <a:lnTo>
                    <a:pt x="321" y="55"/>
                  </a:lnTo>
                  <a:lnTo>
                    <a:pt x="323" y="61"/>
                  </a:lnTo>
                  <a:lnTo>
                    <a:pt x="331" y="63"/>
                  </a:lnTo>
                  <a:lnTo>
                    <a:pt x="333" y="77"/>
                  </a:lnTo>
                  <a:lnTo>
                    <a:pt x="340" y="84"/>
                  </a:lnTo>
                  <a:lnTo>
                    <a:pt x="346" y="95"/>
                  </a:lnTo>
                  <a:lnTo>
                    <a:pt x="349" y="111"/>
                  </a:lnTo>
                  <a:lnTo>
                    <a:pt x="353" y="117"/>
                  </a:lnTo>
                  <a:lnTo>
                    <a:pt x="355" y="103"/>
                  </a:lnTo>
                  <a:lnTo>
                    <a:pt x="355" y="89"/>
                  </a:lnTo>
                  <a:lnTo>
                    <a:pt x="353" y="81"/>
                  </a:lnTo>
                  <a:lnTo>
                    <a:pt x="344" y="60"/>
                  </a:lnTo>
                  <a:lnTo>
                    <a:pt x="344" y="50"/>
                  </a:lnTo>
                  <a:lnTo>
                    <a:pt x="349" y="47"/>
                  </a:lnTo>
                  <a:lnTo>
                    <a:pt x="360" y="50"/>
                  </a:lnTo>
                  <a:lnTo>
                    <a:pt x="370" y="59"/>
                  </a:lnTo>
                  <a:lnTo>
                    <a:pt x="377" y="72"/>
                  </a:lnTo>
                  <a:lnTo>
                    <a:pt x="387" y="70"/>
                  </a:lnTo>
                  <a:lnTo>
                    <a:pt x="392" y="65"/>
                  </a:lnTo>
                  <a:lnTo>
                    <a:pt x="397" y="55"/>
                  </a:lnTo>
                  <a:lnTo>
                    <a:pt x="397" y="49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24" y="57"/>
                  </a:lnTo>
                  <a:lnTo>
                    <a:pt x="432" y="51"/>
                  </a:lnTo>
                  <a:lnTo>
                    <a:pt x="444" y="50"/>
                  </a:lnTo>
                  <a:lnTo>
                    <a:pt x="444" y="28"/>
                  </a:lnTo>
                  <a:lnTo>
                    <a:pt x="441" y="16"/>
                  </a:lnTo>
                  <a:lnTo>
                    <a:pt x="437" y="7"/>
                  </a:lnTo>
                  <a:lnTo>
                    <a:pt x="448" y="8"/>
                  </a:lnTo>
                  <a:lnTo>
                    <a:pt x="456" y="0"/>
                  </a:lnTo>
                  <a:lnTo>
                    <a:pt x="464" y="1"/>
                  </a:lnTo>
                  <a:lnTo>
                    <a:pt x="468" y="13"/>
                  </a:lnTo>
                  <a:lnTo>
                    <a:pt x="480" y="19"/>
                  </a:lnTo>
                  <a:lnTo>
                    <a:pt x="482" y="31"/>
                  </a:lnTo>
                  <a:lnTo>
                    <a:pt x="479" y="36"/>
                  </a:lnTo>
                  <a:lnTo>
                    <a:pt x="495" y="49"/>
                  </a:lnTo>
                  <a:lnTo>
                    <a:pt x="501" y="49"/>
                  </a:lnTo>
                  <a:lnTo>
                    <a:pt x="504" y="44"/>
                  </a:lnTo>
                  <a:lnTo>
                    <a:pt x="502" y="36"/>
                  </a:lnTo>
                  <a:lnTo>
                    <a:pt x="518" y="36"/>
                  </a:lnTo>
                  <a:lnTo>
                    <a:pt x="523" y="23"/>
                  </a:lnTo>
                  <a:lnTo>
                    <a:pt x="530" y="20"/>
                  </a:lnTo>
                  <a:lnTo>
                    <a:pt x="543" y="19"/>
                  </a:lnTo>
                  <a:lnTo>
                    <a:pt x="547" y="23"/>
                  </a:lnTo>
                  <a:lnTo>
                    <a:pt x="532" y="30"/>
                  </a:lnTo>
                  <a:lnTo>
                    <a:pt x="515" y="59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38" y="63"/>
                  </a:lnTo>
                  <a:lnTo>
                    <a:pt x="542" y="82"/>
                  </a:lnTo>
                  <a:lnTo>
                    <a:pt x="536" y="99"/>
                  </a:lnTo>
                  <a:lnTo>
                    <a:pt x="536" y="109"/>
                  </a:lnTo>
                  <a:lnTo>
                    <a:pt x="560" y="106"/>
                  </a:lnTo>
                  <a:lnTo>
                    <a:pt x="559" y="115"/>
                  </a:lnTo>
                  <a:lnTo>
                    <a:pt x="560" y="124"/>
                  </a:lnTo>
                  <a:lnTo>
                    <a:pt x="576" y="129"/>
                  </a:lnTo>
                  <a:lnTo>
                    <a:pt x="577" y="115"/>
                  </a:lnTo>
                  <a:lnTo>
                    <a:pt x="582" y="120"/>
                  </a:lnTo>
                  <a:lnTo>
                    <a:pt x="593" y="147"/>
                  </a:lnTo>
                  <a:lnTo>
                    <a:pt x="592" y="159"/>
                  </a:lnTo>
                  <a:lnTo>
                    <a:pt x="586" y="165"/>
                  </a:lnTo>
                  <a:lnTo>
                    <a:pt x="592" y="180"/>
                  </a:lnTo>
                  <a:lnTo>
                    <a:pt x="600" y="179"/>
                  </a:lnTo>
                  <a:lnTo>
                    <a:pt x="603" y="174"/>
                  </a:lnTo>
                  <a:lnTo>
                    <a:pt x="603" y="189"/>
                  </a:lnTo>
                  <a:lnTo>
                    <a:pt x="600" y="202"/>
                  </a:lnTo>
                  <a:lnTo>
                    <a:pt x="591" y="206"/>
                  </a:lnTo>
                  <a:lnTo>
                    <a:pt x="591" y="217"/>
                  </a:lnTo>
                  <a:lnTo>
                    <a:pt x="587" y="219"/>
                  </a:lnTo>
                  <a:lnTo>
                    <a:pt x="580" y="229"/>
                  </a:lnTo>
                  <a:lnTo>
                    <a:pt x="560" y="234"/>
                  </a:lnTo>
                  <a:lnTo>
                    <a:pt x="560" y="244"/>
                  </a:lnTo>
                  <a:lnTo>
                    <a:pt x="550" y="243"/>
                  </a:lnTo>
                  <a:lnTo>
                    <a:pt x="553" y="246"/>
                  </a:lnTo>
                  <a:lnTo>
                    <a:pt x="548" y="253"/>
                  </a:lnTo>
                  <a:lnTo>
                    <a:pt x="555" y="254"/>
                  </a:lnTo>
                  <a:lnTo>
                    <a:pt x="565" y="246"/>
                  </a:lnTo>
                  <a:lnTo>
                    <a:pt x="555" y="270"/>
                  </a:lnTo>
                  <a:lnTo>
                    <a:pt x="545" y="282"/>
                  </a:lnTo>
                  <a:lnTo>
                    <a:pt x="532" y="287"/>
                  </a:lnTo>
                  <a:lnTo>
                    <a:pt x="528" y="299"/>
                  </a:lnTo>
                  <a:lnTo>
                    <a:pt x="516" y="292"/>
                  </a:lnTo>
                  <a:lnTo>
                    <a:pt x="516" y="285"/>
                  </a:lnTo>
                  <a:lnTo>
                    <a:pt x="510" y="278"/>
                  </a:lnTo>
                  <a:lnTo>
                    <a:pt x="504" y="277"/>
                  </a:lnTo>
                  <a:lnTo>
                    <a:pt x="501" y="291"/>
                  </a:lnTo>
                  <a:lnTo>
                    <a:pt x="488" y="300"/>
                  </a:lnTo>
                  <a:lnTo>
                    <a:pt x="483" y="309"/>
                  </a:lnTo>
                  <a:lnTo>
                    <a:pt x="467" y="325"/>
                  </a:lnTo>
                  <a:lnTo>
                    <a:pt x="450" y="337"/>
                  </a:lnTo>
                  <a:lnTo>
                    <a:pt x="437" y="345"/>
                  </a:lnTo>
                  <a:lnTo>
                    <a:pt x="423" y="343"/>
                  </a:lnTo>
                  <a:lnTo>
                    <a:pt x="413" y="347"/>
                  </a:lnTo>
                  <a:lnTo>
                    <a:pt x="410" y="341"/>
                  </a:lnTo>
                  <a:lnTo>
                    <a:pt x="404" y="346"/>
                  </a:lnTo>
                  <a:lnTo>
                    <a:pt x="401" y="351"/>
                  </a:lnTo>
                  <a:lnTo>
                    <a:pt x="401" y="359"/>
                  </a:lnTo>
                  <a:lnTo>
                    <a:pt x="385" y="364"/>
                  </a:lnTo>
                  <a:lnTo>
                    <a:pt x="356" y="394"/>
                  </a:lnTo>
                  <a:lnTo>
                    <a:pt x="332" y="402"/>
                  </a:lnTo>
                  <a:lnTo>
                    <a:pt x="324" y="409"/>
                  </a:lnTo>
                  <a:lnTo>
                    <a:pt x="310" y="404"/>
                  </a:lnTo>
                  <a:lnTo>
                    <a:pt x="302" y="407"/>
                  </a:lnTo>
                  <a:lnTo>
                    <a:pt x="291" y="399"/>
                  </a:lnTo>
                  <a:lnTo>
                    <a:pt x="279" y="396"/>
                  </a:lnTo>
                  <a:lnTo>
                    <a:pt x="260" y="388"/>
                  </a:lnTo>
                  <a:lnTo>
                    <a:pt x="251" y="38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13" name="Group 222"/>
            <p:cNvGrpSpPr>
              <a:grpSpLocks noChangeAspect="1"/>
            </p:cNvGrpSpPr>
            <p:nvPr/>
          </p:nvGrpSpPr>
          <p:grpSpPr bwMode="gray">
            <a:xfrm>
              <a:off x="6083280" y="1594008"/>
              <a:ext cx="287816" cy="326528"/>
              <a:chOff x="3202" y="1036"/>
              <a:chExt cx="181" cy="187"/>
            </a:xfrm>
            <a:grpFill/>
          </p:grpSpPr>
          <p:sp>
            <p:nvSpPr>
              <p:cNvPr id="1042" name="Freeform 223"/>
              <p:cNvSpPr>
                <a:spLocks noChangeAspect="1"/>
              </p:cNvSpPr>
              <p:nvPr/>
            </p:nvSpPr>
            <p:spPr bwMode="gray">
              <a:xfrm>
                <a:off x="3202" y="1036"/>
                <a:ext cx="118" cy="187"/>
              </a:xfrm>
              <a:custGeom>
                <a:avLst/>
                <a:gdLst/>
                <a:ahLst/>
                <a:cxnLst>
                  <a:cxn ang="0">
                    <a:pos x="274" y="96"/>
                  </a:cxn>
                  <a:cxn ang="0">
                    <a:pos x="291" y="233"/>
                  </a:cxn>
                  <a:cxn ang="0">
                    <a:pos x="264" y="255"/>
                  </a:cxn>
                  <a:cxn ang="0">
                    <a:pos x="253" y="151"/>
                  </a:cxn>
                  <a:cxn ang="0">
                    <a:pos x="197" y="102"/>
                  </a:cxn>
                  <a:cxn ang="0">
                    <a:pos x="189" y="232"/>
                  </a:cxn>
                  <a:cxn ang="0">
                    <a:pos x="145" y="192"/>
                  </a:cxn>
                  <a:cxn ang="0">
                    <a:pos x="94" y="145"/>
                  </a:cxn>
                  <a:cxn ang="0">
                    <a:pos x="170" y="96"/>
                  </a:cxn>
                  <a:cxn ang="0">
                    <a:pos x="98" y="77"/>
                  </a:cxn>
                  <a:cxn ang="0">
                    <a:pos x="74" y="104"/>
                  </a:cxn>
                  <a:cxn ang="0">
                    <a:pos x="35" y="115"/>
                  </a:cxn>
                  <a:cxn ang="0">
                    <a:pos x="15" y="152"/>
                  </a:cxn>
                  <a:cxn ang="0">
                    <a:pos x="15" y="206"/>
                  </a:cxn>
                  <a:cxn ang="0">
                    <a:pos x="33" y="276"/>
                  </a:cxn>
                  <a:cxn ang="0">
                    <a:pos x="74" y="224"/>
                  </a:cxn>
                  <a:cxn ang="0">
                    <a:pos x="70" y="301"/>
                  </a:cxn>
                  <a:cxn ang="0">
                    <a:pos x="37" y="316"/>
                  </a:cxn>
                  <a:cxn ang="0">
                    <a:pos x="66" y="400"/>
                  </a:cxn>
                  <a:cxn ang="0">
                    <a:pos x="100" y="450"/>
                  </a:cxn>
                  <a:cxn ang="0">
                    <a:pos x="129" y="522"/>
                  </a:cxn>
                  <a:cxn ang="0">
                    <a:pos x="191" y="516"/>
                  </a:cxn>
                  <a:cxn ang="0">
                    <a:pos x="213" y="458"/>
                  </a:cxn>
                  <a:cxn ang="0">
                    <a:pos x="231" y="394"/>
                  </a:cxn>
                  <a:cxn ang="0">
                    <a:pos x="266" y="366"/>
                  </a:cxn>
                  <a:cxn ang="0">
                    <a:pos x="307" y="435"/>
                  </a:cxn>
                  <a:cxn ang="0">
                    <a:pos x="336" y="400"/>
                  </a:cxn>
                  <a:cxn ang="0">
                    <a:pos x="326" y="453"/>
                  </a:cxn>
                  <a:cxn ang="0">
                    <a:pos x="336" y="485"/>
                  </a:cxn>
                  <a:cxn ang="0">
                    <a:pos x="264" y="516"/>
                  </a:cxn>
                  <a:cxn ang="0">
                    <a:pos x="224" y="555"/>
                  </a:cxn>
                  <a:cxn ang="0">
                    <a:pos x="167" y="569"/>
                  </a:cxn>
                  <a:cxn ang="0">
                    <a:pos x="195" y="640"/>
                  </a:cxn>
                  <a:cxn ang="0">
                    <a:pos x="231" y="636"/>
                  </a:cxn>
                  <a:cxn ang="0">
                    <a:pos x="315" y="624"/>
                  </a:cxn>
                  <a:cxn ang="0">
                    <a:pos x="338" y="637"/>
                  </a:cxn>
                  <a:cxn ang="0">
                    <a:pos x="281" y="649"/>
                  </a:cxn>
                  <a:cxn ang="0">
                    <a:pos x="291" y="714"/>
                  </a:cxn>
                  <a:cxn ang="0">
                    <a:pos x="215" y="716"/>
                  </a:cxn>
                  <a:cxn ang="0">
                    <a:pos x="199" y="774"/>
                  </a:cxn>
                  <a:cxn ang="0">
                    <a:pos x="278" y="830"/>
                  </a:cxn>
                  <a:cxn ang="0">
                    <a:pos x="302" y="848"/>
                  </a:cxn>
                  <a:cxn ang="0">
                    <a:pos x="323" y="922"/>
                  </a:cxn>
                  <a:cxn ang="0">
                    <a:pos x="348" y="888"/>
                  </a:cxn>
                  <a:cxn ang="0">
                    <a:pos x="364" y="822"/>
                  </a:cxn>
                  <a:cxn ang="0">
                    <a:pos x="380" y="731"/>
                  </a:cxn>
                  <a:cxn ang="0">
                    <a:pos x="423" y="680"/>
                  </a:cxn>
                  <a:cxn ang="0">
                    <a:pos x="426" y="588"/>
                  </a:cxn>
                  <a:cxn ang="0">
                    <a:pos x="455" y="529"/>
                  </a:cxn>
                  <a:cxn ang="0">
                    <a:pos x="473" y="462"/>
                  </a:cxn>
                  <a:cxn ang="0">
                    <a:pos x="536" y="404"/>
                  </a:cxn>
                  <a:cxn ang="0">
                    <a:pos x="586" y="341"/>
                  </a:cxn>
                  <a:cxn ang="0">
                    <a:pos x="477" y="254"/>
                  </a:cxn>
                  <a:cxn ang="0">
                    <a:pos x="435" y="150"/>
                  </a:cxn>
                  <a:cxn ang="0">
                    <a:pos x="391" y="181"/>
                  </a:cxn>
                  <a:cxn ang="0">
                    <a:pos x="379" y="144"/>
                  </a:cxn>
                  <a:cxn ang="0">
                    <a:pos x="339" y="39"/>
                  </a:cxn>
                  <a:cxn ang="0">
                    <a:pos x="290" y="22"/>
                  </a:cxn>
                </a:cxnLst>
                <a:rect l="0" t="0" r="r" b="b"/>
                <a:pathLst>
                  <a:path w="591" h="937">
                    <a:moveTo>
                      <a:pt x="290" y="22"/>
                    </a:moveTo>
                    <a:lnTo>
                      <a:pt x="289" y="29"/>
                    </a:lnTo>
                    <a:lnTo>
                      <a:pt x="294" y="43"/>
                    </a:lnTo>
                    <a:lnTo>
                      <a:pt x="279" y="45"/>
                    </a:lnTo>
                    <a:lnTo>
                      <a:pt x="278" y="57"/>
                    </a:lnTo>
                    <a:lnTo>
                      <a:pt x="278" y="68"/>
                    </a:lnTo>
                    <a:lnTo>
                      <a:pt x="274" y="79"/>
                    </a:lnTo>
                    <a:lnTo>
                      <a:pt x="274" y="96"/>
                    </a:lnTo>
                    <a:lnTo>
                      <a:pt x="279" y="96"/>
                    </a:lnTo>
                    <a:lnTo>
                      <a:pt x="279" y="109"/>
                    </a:lnTo>
                    <a:lnTo>
                      <a:pt x="280" y="133"/>
                    </a:lnTo>
                    <a:lnTo>
                      <a:pt x="283" y="140"/>
                    </a:lnTo>
                    <a:lnTo>
                      <a:pt x="283" y="182"/>
                    </a:lnTo>
                    <a:lnTo>
                      <a:pt x="285" y="195"/>
                    </a:lnTo>
                    <a:lnTo>
                      <a:pt x="288" y="226"/>
                    </a:lnTo>
                    <a:lnTo>
                      <a:pt x="291" y="233"/>
                    </a:lnTo>
                    <a:lnTo>
                      <a:pt x="293" y="258"/>
                    </a:lnTo>
                    <a:lnTo>
                      <a:pt x="318" y="325"/>
                    </a:lnTo>
                    <a:lnTo>
                      <a:pt x="317" y="329"/>
                    </a:lnTo>
                    <a:lnTo>
                      <a:pt x="308" y="327"/>
                    </a:lnTo>
                    <a:lnTo>
                      <a:pt x="296" y="312"/>
                    </a:lnTo>
                    <a:lnTo>
                      <a:pt x="283" y="274"/>
                    </a:lnTo>
                    <a:lnTo>
                      <a:pt x="272" y="254"/>
                    </a:lnTo>
                    <a:lnTo>
                      <a:pt x="264" y="255"/>
                    </a:lnTo>
                    <a:lnTo>
                      <a:pt x="263" y="262"/>
                    </a:lnTo>
                    <a:lnTo>
                      <a:pt x="261" y="263"/>
                    </a:lnTo>
                    <a:lnTo>
                      <a:pt x="259" y="258"/>
                    </a:lnTo>
                    <a:lnTo>
                      <a:pt x="264" y="244"/>
                    </a:lnTo>
                    <a:lnTo>
                      <a:pt x="264" y="217"/>
                    </a:lnTo>
                    <a:lnTo>
                      <a:pt x="259" y="197"/>
                    </a:lnTo>
                    <a:lnTo>
                      <a:pt x="258" y="178"/>
                    </a:lnTo>
                    <a:lnTo>
                      <a:pt x="253" y="151"/>
                    </a:lnTo>
                    <a:lnTo>
                      <a:pt x="252" y="125"/>
                    </a:lnTo>
                    <a:lnTo>
                      <a:pt x="246" y="104"/>
                    </a:lnTo>
                    <a:lnTo>
                      <a:pt x="240" y="96"/>
                    </a:lnTo>
                    <a:lnTo>
                      <a:pt x="238" y="87"/>
                    </a:lnTo>
                    <a:lnTo>
                      <a:pt x="224" y="81"/>
                    </a:lnTo>
                    <a:lnTo>
                      <a:pt x="208" y="69"/>
                    </a:lnTo>
                    <a:lnTo>
                      <a:pt x="199" y="86"/>
                    </a:lnTo>
                    <a:lnTo>
                      <a:pt x="197" y="102"/>
                    </a:lnTo>
                    <a:lnTo>
                      <a:pt x="188" y="114"/>
                    </a:lnTo>
                    <a:lnTo>
                      <a:pt x="187" y="120"/>
                    </a:lnTo>
                    <a:lnTo>
                      <a:pt x="177" y="133"/>
                    </a:lnTo>
                    <a:lnTo>
                      <a:pt x="173" y="146"/>
                    </a:lnTo>
                    <a:lnTo>
                      <a:pt x="176" y="157"/>
                    </a:lnTo>
                    <a:lnTo>
                      <a:pt x="176" y="171"/>
                    </a:lnTo>
                    <a:lnTo>
                      <a:pt x="184" y="215"/>
                    </a:lnTo>
                    <a:lnTo>
                      <a:pt x="189" y="232"/>
                    </a:lnTo>
                    <a:lnTo>
                      <a:pt x="195" y="242"/>
                    </a:lnTo>
                    <a:lnTo>
                      <a:pt x="188" y="241"/>
                    </a:lnTo>
                    <a:lnTo>
                      <a:pt x="176" y="222"/>
                    </a:lnTo>
                    <a:lnTo>
                      <a:pt x="168" y="205"/>
                    </a:lnTo>
                    <a:lnTo>
                      <a:pt x="164" y="183"/>
                    </a:lnTo>
                    <a:lnTo>
                      <a:pt x="152" y="167"/>
                    </a:lnTo>
                    <a:lnTo>
                      <a:pt x="151" y="179"/>
                    </a:lnTo>
                    <a:lnTo>
                      <a:pt x="145" y="192"/>
                    </a:lnTo>
                    <a:lnTo>
                      <a:pt x="140" y="183"/>
                    </a:lnTo>
                    <a:lnTo>
                      <a:pt x="143" y="171"/>
                    </a:lnTo>
                    <a:lnTo>
                      <a:pt x="139" y="158"/>
                    </a:lnTo>
                    <a:lnTo>
                      <a:pt x="148" y="152"/>
                    </a:lnTo>
                    <a:lnTo>
                      <a:pt x="152" y="138"/>
                    </a:lnTo>
                    <a:lnTo>
                      <a:pt x="134" y="136"/>
                    </a:lnTo>
                    <a:lnTo>
                      <a:pt x="106" y="150"/>
                    </a:lnTo>
                    <a:lnTo>
                      <a:pt x="94" y="145"/>
                    </a:lnTo>
                    <a:lnTo>
                      <a:pt x="97" y="135"/>
                    </a:lnTo>
                    <a:lnTo>
                      <a:pt x="113" y="128"/>
                    </a:lnTo>
                    <a:lnTo>
                      <a:pt x="125" y="112"/>
                    </a:lnTo>
                    <a:lnTo>
                      <a:pt x="129" y="102"/>
                    </a:lnTo>
                    <a:lnTo>
                      <a:pt x="143" y="102"/>
                    </a:lnTo>
                    <a:lnTo>
                      <a:pt x="146" y="96"/>
                    </a:lnTo>
                    <a:lnTo>
                      <a:pt x="152" y="104"/>
                    </a:lnTo>
                    <a:lnTo>
                      <a:pt x="170" y="96"/>
                    </a:lnTo>
                    <a:lnTo>
                      <a:pt x="175" y="86"/>
                    </a:lnTo>
                    <a:lnTo>
                      <a:pt x="175" y="76"/>
                    </a:lnTo>
                    <a:lnTo>
                      <a:pt x="170" y="54"/>
                    </a:lnTo>
                    <a:lnTo>
                      <a:pt x="160" y="53"/>
                    </a:lnTo>
                    <a:lnTo>
                      <a:pt x="141" y="58"/>
                    </a:lnTo>
                    <a:lnTo>
                      <a:pt x="122" y="75"/>
                    </a:lnTo>
                    <a:lnTo>
                      <a:pt x="100" y="82"/>
                    </a:lnTo>
                    <a:lnTo>
                      <a:pt x="98" y="77"/>
                    </a:lnTo>
                    <a:lnTo>
                      <a:pt x="91" y="74"/>
                    </a:lnTo>
                    <a:lnTo>
                      <a:pt x="91" y="63"/>
                    </a:lnTo>
                    <a:lnTo>
                      <a:pt x="89" y="54"/>
                    </a:lnTo>
                    <a:lnTo>
                      <a:pt x="80" y="58"/>
                    </a:lnTo>
                    <a:lnTo>
                      <a:pt x="85" y="103"/>
                    </a:lnTo>
                    <a:lnTo>
                      <a:pt x="81" y="104"/>
                    </a:lnTo>
                    <a:lnTo>
                      <a:pt x="78" y="97"/>
                    </a:lnTo>
                    <a:lnTo>
                      <a:pt x="74" y="104"/>
                    </a:lnTo>
                    <a:lnTo>
                      <a:pt x="53" y="58"/>
                    </a:lnTo>
                    <a:lnTo>
                      <a:pt x="43" y="66"/>
                    </a:lnTo>
                    <a:lnTo>
                      <a:pt x="46" y="77"/>
                    </a:lnTo>
                    <a:lnTo>
                      <a:pt x="41" y="86"/>
                    </a:lnTo>
                    <a:lnTo>
                      <a:pt x="30" y="77"/>
                    </a:lnTo>
                    <a:lnTo>
                      <a:pt x="26" y="81"/>
                    </a:lnTo>
                    <a:lnTo>
                      <a:pt x="25" y="91"/>
                    </a:lnTo>
                    <a:lnTo>
                      <a:pt x="35" y="115"/>
                    </a:lnTo>
                    <a:lnTo>
                      <a:pt x="33" y="122"/>
                    </a:lnTo>
                    <a:lnTo>
                      <a:pt x="21" y="119"/>
                    </a:lnTo>
                    <a:lnTo>
                      <a:pt x="12" y="99"/>
                    </a:lnTo>
                    <a:lnTo>
                      <a:pt x="6" y="98"/>
                    </a:lnTo>
                    <a:lnTo>
                      <a:pt x="6" y="107"/>
                    </a:lnTo>
                    <a:lnTo>
                      <a:pt x="8" y="118"/>
                    </a:lnTo>
                    <a:lnTo>
                      <a:pt x="19" y="140"/>
                    </a:lnTo>
                    <a:lnTo>
                      <a:pt x="15" y="152"/>
                    </a:lnTo>
                    <a:lnTo>
                      <a:pt x="8" y="146"/>
                    </a:lnTo>
                    <a:lnTo>
                      <a:pt x="0" y="150"/>
                    </a:lnTo>
                    <a:lnTo>
                      <a:pt x="1" y="158"/>
                    </a:lnTo>
                    <a:lnTo>
                      <a:pt x="6" y="163"/>
                    </a:lnTo>
                    <a:lnTo>
                      <a:pt x="8" y="176"/>
                    </a:lnTo>
                    <a:lnTo>
                      <a:pt x="8" y="201"/>
                    </a:lnTo>
                    <a:lnTo>
                      <a:pt x="9" y="215"/>
                    </a:lnTo>
                    <a:lnTo>
                      <a:pt x="15" y="206"/>
                    </a:lnTo>
                    <a:lnTo>
                      <a:pt x="16" y="217"/>
                    </a:lnTo>
                    <a:lnTo>
                      <a:pt x="17" y="236"/>
                    </a:lnTo>
                    <a:lnTo>
                      <a:pt x="17" y="220"/>
                    </a:lnTo>
                    <a:lnTo>
                      <a:pt x="24" y="236"/>
                    </a:lnTo>
                    <a:lnTo>
                      <a:pt x="25" y="248"/>
                    </a:lnTo>
                    <a:lnTo>
                      <a:pt x="27" y="254"/>
                    </a:lnTo>
                    <a:lnTo>
                      <a:pt x="27" y="271"/>
                    </a:lnTo>
                    <a:lnTo>
                      <a:pt x="33" y="276"/>
                    </a:lnTo>
                    <a:lnTo>
                      <a:pt x="43" y="270"/>
                    </a:lnTo>
                    <a:lnTo>
                      <a:pt x="53" y="244"/>
                    </a:lnTo>
                    <a:lnTo>
                      <a:pt x="38" y="225"/>
                    </a:lnTo>
                    <a:lnTo>
                      <a:pt x="55" y="228"/>
                    </a:lnTo>
                    <a:lnTo>
                      <a:pt x="60" y="238"/>
                    </a:lnTo>
                    <a:lnTo>
                      <a:pt x="62" y="233"/>
                    </a:lnTo>
                    <a:lnTo>
                      <a:pt x="66" y="226"/>
                    </a:lnTo>
                    <a:lnTo>
                      <a:pt x="74" y="224"/>
                    </a:lnTo>
                    <a:lnTo>
                      <a:pt x="71" y="238"/>
                    </a:lnTo>
                    <a:lnTo>
                      <a:pt x="73" y="246"/>
                    </a:lnTo>
                    <a:lnTo>
                      <a:pt x="65" y="253"/>
                    </a:lnTo>
                    <a:lnTo>
                      <a:pt x="63" y="264"/>
                    </a:lnTo>
                    <a:lnTo>
                      <a:pt x="65" y="274"/>
                    </a:lnTo>
                    <a:lnTo>
                      <a:pt x="57" y="279"/>
                    </a:lnTo>
                    <a:lnTo>
                      <a:pt x="54" y="291"/>
                    </a:lnTo>
                    <a:lnTo>
                      <a:pt x="70" y="301"/>
                    </a:lnTo>
                    <a:lnTo>
                      <a:pt x="71" y="313"/>
                    </a:lnTo>
                    <a:lnTo>
                      <a:pt x="80" y="318"/>
                    </a:lnTo>
                    <a:lnTo>
                      <a:pt x="91" y="312"/>
                    </a:lnTo>
                    <a:lnTo>
                      <a:pt x="96" y="325"/>
                    </a:lnTo>
                    <a:lnTo>
                      <a:pt x="94" y="335"/>
                    </a:lnTo>
                    <a:lnTo>
                      <a:pt x="55" y="325"/>
                    </a:lnTo>
                    <a:lnTo>
                      <a:pt x="49" y="314"/>
                    </a:lnTo>
                    <a:lnTo>
                      <a:pt x="37" y="316"/>
                    </a:lnTo>
                    <a:lnTo>
                      <a:pt x="43" y="327"/>
                    </a:lnTo>
                    <a:lnTo>
                      <a:pt x="62" y="348"/>
                    </a:lnTo>
                    <a:lnTo>
                      <a:pt x="71" y="351"/>
                    </a:lnTo>
                    <a:lnTo>
                      <a:pt x="68" y="359"/>
                    </a:lnTo>
                    <a:lnTo>
                      <a:pt x="59" y="360"/>
                    </a:lnTo>
                    <a:lnTo>
                      <a:pt x="54" y="381"/>
                    </a:lnTo>
                    <a:lnTo>
                      <a:pt x="68" y="392"/>
                    </a:lnTo>
                    <a:lnTo>
                      <a:pt x="66" y="400"/>
                    </a:lnTo>
                    <a:lnTo>
                      <a:pt x="73" y="407"/>
                    </a:lnTo>
                    <a:lnTo>
                      <a:pt x="75" y="414"/>
                    </a:lnTo>
                    <a:lnTo>
                      <a:pt x="111" y="435"/>
                    </a:lnTo>
                    <a:lnTo>
                      <a:pt x="128" y="435"/>
                    </a:lnTo>
                    <a:lnTo>
                      <a:pt x="138" y="427"/>
                    </a:lnTo>
                    <a:lnTo>
                      <a:pt x="137" y="441"/>
                    </a:lnTo>
                    <a:lnTo>
                      <a:pt x="127" y="447"/>
                    </a:lnTo>
                    <a:lnTo>
                      <a:pt x="100" y="450"/>
                    </a:lnTo>
                    <a:lnTo>
                      <a:pt x="97" y="457"/>
                    </a:lnTo>
                    <a:lnTo>
                      <a:pt x="106" y="469"/>
                    </a:lnTo>
                    <a:lnTo>
                      <a:pt x="108" y="481"/>
                    </a:lnTo>
                    <a:lnTo>
                      <a:pt x="121" y="486"/>
                    </a:lnTo>
                    <a:lnTo>
                      <a:pt x="128" y="483"/>
                    </a:lnTo>
                    <a:lnTo>
                      <a:pt x="130" y="501"/>
                    </a:lnTo>
                    <a:lnTo>
                      <a:pt x="124" y="509"/>
                    </a:lnTo>
                    <a:lnTo>
                      <a:pt x="129" y="522"/>
                    </a:lnTo>
                    <a:lnTo>
                      <a:pt x="132" y="517"/>
                    </a:lnTo>
                    <a:lnTo>
                      <a:pt x="148" y="526"/>
                    </a:lnTo>
                    <a:lnTo>
                      <a:pt x="152" y="518"/>
                    </a:lnTo>
                    <a:lnTo>
                      <a:pt x="156" y="527"/>
                    </a:lnTo>
                    <a:lnTo>
                      <a:pt x="160" y="522"/>
                    </a:lnTo>
                    <a:lnTo>
                      <a:pt x="173" y="527"/>
                    </a:lnTo>
                    <a:lnTo>
                      <a:pt x="177" y="516"/>
                    </a:lnTo>
                    <a:lnTo>
                      <a:pt x="191" y="516"/>
                    </a:lnTo>
                    <a:lnTo>
                      <a:pt x="193" y="501"/>
                    </a:lnTo>
                    <a:lnTo>
                      <a:pt x="192" y="495"/>
                    </a:lnTo>
                    <a:lnTo>
                      <a:pt x="198" y="479"/>
                    </a:lnTo>
                    <a:lnTo>
                      <a:pt x="208" y="477"/>
                    </a:lnTo>
                    <a:lnTo>
                      <a:pt x="215" y="483"/>
                    </a:lnTo>
                    <a:lnTo>
                      <a:pt x="221" y="478"/>
                    </a:lnTo>
                    <a:lnTo>
                      <a:pt x="218" y="466"/>
                    </a:lnTo>
                    <a:lnTo>
                      <a:pt x="213" y="458"/>
                    </a:lnTo>
                    <a:lnTo>
                      <a:pt x="205" y="457"/>
                    </a:lnTo>
                    <a:lnTo>
                      <a:pt x="210" y="443"/>
                    </a:lnTo>
                    <a:lnTo>
                      <a:pt x="211" y="414"/>
                    </a:lnTo>
                    <a:lnTo>
                      <a:pt x="214" y="396"/>
                    </a:lnTo>
                    <a:lnTo>
                      <a:pt x="218" y="386"/>
                    </a:lnTo>
                    <a:lnTo>
                      <a:pt x="224" y="381"/>
                    </a:lnTo>
                    <a:lnTo>
                      <a:pt x="230" y="382"/>
                    </a:lnTo>
                    <a:lnTo>
                      <a:pt x="231" y="394"/>
                    </a:lnTo>
                    <a:lnTo>
                      <a:pt x="230" y="404"/>
                    </a:lnTo>
                    <a:lnTo>
                      <a:pt x="235" y="416"/>
                    </a:lnTo>
                    <a:lnTo>
                      <a:pt x="241" y="416"/>
                    </a:lnTo>
                    <a:lnTo>
                      <a:pt x="250" y="399"/>
                    </a:lnTo>
                    <a:lnTo>
                      <a:pt x="250" y="388"/>
                    </a:lnTo>
                    <a:lnTo>
                      <a:pt x="252" y="368"/>
                    </a:lnTo>
                    <a:lnTo>
                      <a:pt x="261" y="353"/>
                    </a:lnTo>
                    <a:lnTo>
                      <a:pt x="266" y="366"/>
                    </a:lnTo>
                    <a:lnTo>
                      <a:pt x="267" y="382"/>
                    </a:lnTo>
                    <a:lnTo>
                      <a:pt x="253" y="421"/>
                    </a:lnTo>
                    <a:lnTo>
                      <a:pt x="257" y="446"/>
                    </a:lnTo>
                    <a:lnTo>
                      <a:pt x="264" y="452"/>
                    </a:lnTo>
                    <a:lnTo>
                      <a:pt x="270" y="462"/>
                    </a:lnTo>
                    <a:lnTo>
                      <a:pt x="296" y="450"/>
                    </a:lnTo>
                    <a:lnTo>
                      <a:pt x="299" y="439"/>
                    </a:lnTo>
                    <a:lnTo>
                      <a:pt x="307" y="435"/>
                    </a:lnTo>
                    <a:lnTo>
                      <a:pt x="313" y="424"/>
                    </a:lnTo>
                    <a:lnTo>
                      <a:pt x="315" y="409"/>
                    </a:lnTo>
                    <a:lnTo>
                      <a:pt x="313" y="396"/>
                    </a:lnTo>
                    <a:lnTo>
                      <a:pt x="322" y="389"/>
                    </a:lnTo>
                    <a:lnTo>
                      <a:pt x="326" y="381"/>
                    </a:lnTo>
                    <a:lnTo>
                      <a:pt x="329" y="383"/>
                    </a:lnTo>
                    <a:lnTo>
                      <a:pt x="331" y="398"/>
                    </a:lnTo>
                    <a:lnTo>
                      <a:pt x="336" y="400"/>
                    </a:lnTo>
                    <a:lnTo>
                      <a:pt x="327" y="419"/>
                    </a:lnTo>
                    <a:lnTo>
                      <a:pt x="320" y="425"/>
                    </a:lnTo>
                    <a:lnTo>
                      <a:pt x="318" y="437"/>
                    </a:lnTo>
                    <a:lnTo>
                      <a:pt x="315" y="443"/>
                    </a:lnTo>
                    <a:lnTo>
                      <a:pt x="313" y="453"/>
                    </a:lnTo>
                    <a:lnTo>
                      <a:pt x="316" y="462"/>
                    </a:lnTo>
                    <a:lnTo>
                      <a:pt x="322" y="464"/>
                    </a:lnTo>
                    <a:lnTo>
                      <a:pt x="326" y="453"/>
                    </a:lnTo>
                    <a:lnTo>
                      <a:pt x="334" y="470"/>
                    </a:lnTo>
                    <a:lnTo>
                      <a:pt x="342" y="474"/>
                    </a:lnTo>
                    <a:lnTo>
                      <a:pt x="364" y="461"/>
                    </a:lnTo>
                    <a:lnTo>
                      <a:pt x="367" y="467"/>
                    </a:lnTo>
                    <a:lnTo>
                      <a:pt x="363" y="473"/>
                    </a:lnTo>
                    <a:lnTo>
                      <a:pt x="350" y="474"/>
                    </a:lnTo>
                    <a:lnTo>
                      <a:pt x="347" y="481"/>
                    </a:lnTo>
                    <a:lnTo>
                      <a:pt x="336" y="485"/>
                    </a:lnTo>
                    <a:lnTo>
                      <a:pt x="334" y="491"/>
                    </a:lnTo>
                    <a:lnTo>
                      <a:pt x="316" y="491"/>
                    </a:lnTo>
                    <a:lnTo>
                      <a:pt x="306" y="483"/>
                    </a:lnTo>
                    <a:lnTo>
                      <a:pt x="284" y="485"/>
                    </a:lnTo>
                    <a:lnTo>
                      <a:pt x="268" y="500"/>
                    </a:lnTo>
                    <a:lnTo>
                      <a:pt x="275" y="516"/>
                    </a:lnTo>
                    <a:lnTo>
                      <a:pt x="272" y="524"/>
                    </a:lnTo>
                    <a:lnTo>
                      <a:pt x="264" y="516"/>
                    </a:lnTo>
                    <a:lnTo>
                      <a:pt x="257" y="516"/>
                    </a:lnTo>
                    <a:lnTo>
                      <a:pt x="253" y="526"/>
                    </a:lnTo>
                    <a:lnTo>
                      <a:pt x="247" y="528"/>
                    </a:lnTo>
                    <a:lnTo>
                      <a:pt x="243" y="538"/>
                    </a:lnTo>
                    <a:lnTo>
                      <a:pt x="240" y="540"/>
                    </a:lnTo>
                    <a:lnTo>
                      <a:pt x="240" y="556"/>
                    </a:lnTo>
                    <a:lnTo>
                      <a:pt x="230" y="559"/>
                    </a:lnTo>
                    <a:lnTo>
                      <a:pt x="224" y="555"/>
                    </a:lnTo>
                    <a:lnTo>
                      <a:pt x="193" y="563"/>
                    </a:lnTo>
                    <a:lnTo>
                      <a:pt x="192" y="570"/>
                    </a:lnTo>
                    <a:lnTo>
                      <a:pt x="198" y="581"/>
                    </a:lnTo>
                    <a:lnTo>
                      <a:pt x="194" y="590"/>
                    </a:lnTo>
                    <a:lnTo>
                      <a:pt x="187" y="586"/>
                    </a:lnTo>
                    <a:lnTo>
                      <a:pt x="183" y="572"/>
                    </a:lnTo>
                    <a:lnTo>
                      <a:pt x="178" y="565"/>
                    </a:lnTo>
                    <a:lnTo>
                      <a:pt x="167" y="569"/>
                    </a:lnTo>
                    <a:lnTo>
                      <a:pt x="164" y="575"/>
                    </a:lnTo>
                    <a:lnTo>
                      <a:pt x="165" y="609"/>
                    </a:lnTo>
                    <a:lnTo>
                      <a:pt x="172" y="635"/>
                    </a:lnTo>
                    <a:lnTo>
                      <a:pt x="170" y="642"/>
                    </a:lnTo>
                    <a:lnTo>
                      <a:pt x="170" y="649"/>
                    </a:lnTo>
                    <a:lnTo>
                      <a:pt x="176" y="652"/>
                    </a:lnTo>
                    <a:lnTo>
                      <a:pt x="186" y="652"/>
                    </a:lnTo>
                    <a:lnTo>
                      <a:pt x="195" y="640"/>
                    </a:lnTo>
                    <a:lnTo>
                      <a:pt x="200" y="646"/>
                    </a:lnTo>
                    <a:lnTo>
                      <a:pt x="208" y="646"/>
                    </a:lnTo>
                    <a:lnTo>
                      <a:pt x="216" y="645"/>
                    </a:lnTo>
                    <a:lnTo>
                      <a:pt x="216" y="639"/>
                    </a:lnTo>
                    <a:lnTo>
                      <a:pt x="221" y="637"/>
                    </a:lnTo>
                    <a:lnTo>
                      <a:pt x="223" y="646"/>
                    </a:lnTo>
                    <a:lnTo>
                      <a:pt x="229" y="645"/>
                    </a:lnTo>
                    <a:lnTo>
                      <a:pt x="231" y="636"/>
                    </a:lnTo>
                    <a:lnTo>
                      <a:pt x="235" y="641"/>
                    </a:lnTo>
                    <a:lnTo>
                      <a:pt x="251" y="636"/>
                    </a:lnTo>
                    <a:lnTo>
                      <a:pt x="261" y="624"/>
                    </a:lnTo>
                    <a:lnTo>
                      <a:pt x="267" y="622"/>
                    </a:lnTo>
                    <a:lnTo>
                      <a:pt x="277" y="623"/>
                    </a:lnTo>
                    <a:lnTo>
                      <a:pt x="281" y="629"/>
                    </a:lnTo>
                    <a:lnTo>
                      <a:pt x="306" y="622"/>
                    </a:lnTo>
                    <a:lnTo>
                      <a:pt x="315" y="624"/>
                    </a:lnTo>
                    <a:lnTo>
                      <a:pt x="327" y="617"/>
                    </a:lnTo>
                    <a:lnTo>
                      <a:pt x="329" y="606"/>
                    </a:lnTo>
                    <a:lnTo>
                      <a:pt x="339" y="603"/>
                    </a:lnTo>
                    <a:lnTo>
                      <a:pt x="340" y="613"/>
                    </a:lnTo>
                    <a:lnTo>
                      <a:pt x="336" y="612"/>
                    </a:lnTo>
                    <a:lnTo>
                      <a:pt x="340" y="619"/>
                    </a:lnTo>
                    <a:lnTo>
                      <a:pt x="343" y="634"/>
                    </a:lnTo>
                    <a:lnTo>
                      <a:pt x="338" y="637"/>
                    </a:lnTo>
                    <a:lnTo>
                      <a:pt x="323" y="633"/>
                    </a:lnTo>
                    <a:lnTo>
                      <a:pt x="316" y="639"/>
                    </a:lnTo>
                    <a:lnTo>
                      <a:pt x="311" y="629"/>
                    </a:lnTo>
                    <a:lnTo>
                      <a:pt x="308" y="641"/>
                    </a:lnTo>
                    <a:lnTo>
                      <a:pt x="296" y="641"/>
                    </a:lnTo>
                    <a:lnTo>
                      <a:pt x="296" y="647"/>
                    </a:lnTo>
                    <a:lnTo>
                      <a:pt x="286" y="652"/>
                    </a:lnTo>
                    <a:lnTo>
                      <a:pt x="281" y="649"/>
                    </a:lnTo>
                    <a:lnTo>
                      <a:pt x="270" y="651"/>
                    </a:lnTo>
                    <a:lnTo>
                      <a:pt x="237" y="668"/>
                    </a:lnTo>
                    <a:lnTo>
                      <a:pt x="229" y="668"/>
                    </a:lnTo>
                    <a:lnTo>
                      <a:pt x="231" y="676"/>
                    </a:lnTo>
                    <a:lnTo>
                      <a:pt x="240" y="684"/>
                    </a:lnTo>
                    <a:lnTo>
                      <a:pt x="286" y="694"/>
                    </a:lnTo>
                    <a:lnTo>
                      <a:pt x="293" y="706"/>
                    </a:lnTo>
                    <a:lnTo>
                      <a:pt x="291" y="714"/>
                    </a:lnTo>
                    <a:lnTo>
                      <a:pt x="261" y="705"/>
                    </a:lnTo>
                    <a:lnTo>
                      <a:pt x="258" y="701"/>
                    </a:lnTo>
                    <a:lnTo>
                      <a:pt x="246" y="705"/>
                    </a:lnTo>
                    <a:lnTo>
                      <a:pt x="236" y="699"/>
                    </a:lnTo>
                    <a:lnTo>
                      <a:pt x="225" y="700"/>
                    </a:lnTo>
                    <a:lnTo>
                      <a:pt x="225" y="708"/>
                    </a:lnTo>
                    <a:lnTo>
                      <a:pt x="223" y="715"/>
                    </a:lnTo>
                    <a:lnTo>
                      <a:pt x="215" y="716"/>
                    </a:lnTo>
                    <a:lnTo>
                      <a:pt x="211" y="694"/>
                    </a:lnTo>
                    <a:lnTo>
                      <a:pt x="198" y="690"/>
                    </a:lnTo>
                    <a:lnTo>
                      <a:pt x="183" y="706"/>
                    </a:lnTo>
                    <a:lnTo>
                      <a:pt x="188" y="722"/>
                    </a:lnTo>
                    <a:lnTo>
                      <a:pt x="183" y="738"/>
                    </a:lnTo>
                    <a:lnTo>
                      <a:pt x="191" y="753"/>
                    </a:lnTo>
                    <a:lnTo>
                      <a:pt x="195" y="771"/>
                    </a:lnTo>
                    <a:lnTo>
                      <a:pt x="199" y="774"/>
                    </a:lnTo>
                    <a:lnTo>
                      <a:pt x="205" y="792"/>
                    </a:lnTo>
                    <a:lnTo>
                      <a:pt x="236" y="807"/>
                    </a:lnTo>
                    <a:lnTo>
                      <a:pt x="241" y="806"/>
                    </a:lnTo>
                    <a:lnTo>
                      <a:pt x="248" y="817"/>
                    </a:lnTo>
                    <a:lnTo>
                      <a:pt x="248" y="829"/>
                    </a:lnTo>
                    <a:lnTo>
                      <a:pt x="254" y="833"/>
                    </a:lnTo>
                    <a:lnTo>
                      <a:pt x="270" y="834"/>
                    </a:lnTo>
                    <a:lnTo>
                      <a:pt x="278" y="830"/>
                    </a:lnTo>
                    <a:lnTo>
                      <a:pt x="283" y="833"/>
                    </a:lnTo>
                    <a:lnTo>
                      <a:pt x="288" y="829"/>
                    </a:lnTo>
                    <a:lnTo>
                      <a:pt x="300" y="828"/>
                    </a:lnTo>
                    <a:lnTo>
                      <a:pt x="306" y="835"/>
                    </a:lnTo>
                    <a:lnTo>
                      <a:pt x="312" y="834"/>
                    </a:lnTo>
                    <a:lnTo>
                      <a:pt x="312" y="841"/>
                    </a:lnTo>
                    <a:lnTo>
                      <a:pt x="304" y="856"/>
                    </a:lnTo>
                    <a:lnTo>
                      <a:pt x="302" y="848"/>
                    </a:lnTo>
                    <a:lnTo>
                      <a:pt x="288" y="849"/>
                    </a:lnTo>
                    <a:lnTo>
                      <a:pt x="270" y="859"/>
                    </a:lnTo>
                    <a:lnTo>
                      <a:pt x="270" y="868"/>
                    </a:lnTo>
                    <a:lnTo>
                      <a:pt x="308" y="904"/>
                    </a:lnTo>
                    <a:lnTo>
                      <a:pt x="311" y="911"/>
                    </a:lnTo>
                    <a:lnTo>
                      <a:pt x="311" y="936"/>
                    </a:lnTo>
                    <a:lnTo>
                      <a:pt x="316" y="935"/>
                    </a:lnTo>
                    <a:lnTo>
                      <a:pt x="323" y="922"/>
                    </a:lnTo>
                    <a:lnTo>
                      <a:pt x="323" y="930"/>
                    </a:lnTo>
                    <a:lnTo>
                      <a:pt x="329" y="937"/>
                    </a:lnTo>
                    <a:lnTo>
                      <a:pt x="338" y="936"/>
                    </a:lnTo>
                    <a:lnTo>
                      <a:pt x="349" y="925"/>
                    </a:lnTo>
                    <a:lnTo>
                      <a:pt x="350" y="910"/>
                    </a:lnTo>
                    <a:lnTo>
                      <a:pt x="354" y="908"/>
                    </a:lnTo>
                    <a:lnTo>
                      <a:pt x="353" y="900"/>
                    </a:lnTo>
                    <a:lnTo>
                      <a:pt x="348" y="888"/>
                    </a:lnTo>
                    <a:lnTo>
                      <a:pt x="351" y="878"/>
                    </a:lnTo>
                    <a:lnTo>
                      <a:pt x="349" y="873"/>
                    </a:lnTo>
                    <a:lnTo>
                      <a:pt x="351" y="866"/>
                    </a:lnTo>
                    <a:lnTo>
                      <a:pt x="363" y="855"/>
                    </a:lnTo>
                    <a:lnTo>
                      <a:pt x="367" y="840"/>
                    </a:lnTo>
                    <a:lnTo>
                      <a:pt x="365" y="839"/>
                    </a:lnTo>
                    <a:lnTo>
                      <a:pt x="369" y="832"/>
                    </a:lnTo>
                    <a:lnTo>
                      <a:pt x="364" y="822"/>
                    </a:lnTo>
                    <a:lnTo>
                      <a:pt x="370" y="802"/>
                    </a:lnTo>
                    <a:lnTo>
                      <a:pt x="367" y="792"/>
                    </a:lnTo>
                    <a:lnTo>
                      <a:pt x="367" y="771"/>
                    </a:lnTo>
                    <a:lnTo>
                      <a:pt x="370" y="762"/>
                    </a:lnTo>
                    <a:lnTo>
                      <a:pt x="381" y="742"/>
                    </a:lnTo>
                    <a:lnTo>
                      <a:pt x="392" y="741"/>
                    </a:lnTo>
                    <a:lnTo>
                      <a:pt x="387" y="728"/>
                    </a:lnTo>
                    <a:lnTo>
                      <a:pt x="380" y="731"/>
                    </a:lnTo>
                    <a:lnTo>
                      <a:pt x="379" y="722"/>
                    </a:lnTo>
                    <a:lnTo>
                      <a:pt x="406" y="710"/>
                    </a:lnTo>
                    <a:lnTo>
                      <a:pt x="413" y="715"/>
                    </a:lnTo>
                    <a:lnTo>
                      <a:pt x="417" y="714"/>
                    </a:lnTo>
                    <a:lnTo>
                      <a:pt x="417" y="704"/>
                    </a:lnTo>
                    <a:lnTo>
                      <a:pt x="420" y="698"/>
                    </a:lnTo>
                    <a:lnTo>
                      <a:pt x="420" y="688"/>
                    </a:lnTo>
                    <a:lnTo>
                      <a:pt x="423" y="680"/>
                    </a:lnTo>
                    <a:lnTo>
                      <a:pt x="425" y="669"/>
                    </a:lnTo>
                    <a:lnTo>
                      <a:pt x="425" y="661"/>
                    </a:lnTo>
                    <a:lnTo>
                      <a:pt x="423" y="662"/>
                    </a:lnTo>
                    <a:lnTo>
                      <a:pt x="424" y="646"/>
                    </a:lnTo>
                    <a:lnTo>
                      <a:pt x="429" y="626"/>
                    </a:lnTo>
                    <a:lnTo>
                      <a:pt x="426" y="620"/>
                    </a:lnTo>
                    <a:lnTo>
                      <a:pt x="425" y="607"/>
                    </a:lnTo>
                    <a:lnTo>
                      <a:pt x="426" y="588"/>
                    </a:lnTo>
                    <a:lnTo>
                      <a:pt x="425" y="583"/>
                    </a:lnTo>
                    <a:lnTo>
                      <a:pt x="425" y="576"/>
                    </a:lnTo>
                    <a:lnTo>
                      <a:pt x="440" y="570"/>
                    </a:lnTo>
                    <a:lnTo>
                      <a:pt x="451" y="577"/>
                    </a:lnTo>
                    <a:lnTo>
                      <a:pt x="455" y="575"/>
                    </a:lnTo>
                    <a:lnTo>
                      <a:pt x="456" y="563"/>
                    </a:lnTo>
                    <a:lnTo>
                      <a:pt x="455" y="552"/>
                    </a:lnTo>
                    <a:lnTo>
                      <a:pt x="455" y="529"/>
                    </a:lnTo>
                    <a:lnTo>
                      <a:pt x="460" y="522"/>
                    </a:lnTo>
                    <a:lnTo>
                      <a:pt x="457" y="511"/>
                    </a:lnTo>
                    <a:lnTo>
                      <a:pt x="461" y="510"/>
                    </a:lnTo>
                    <a:lnTo>
                      <a:pt x="458" y="502"/>
                    </a:lnTo>
                    <a:lnTo>
                      <a:pt x="460" y="491"/>
                    </a:lnTo>
                    <a:lnTo>
                      <a:pt x="460" y="477"/>
                    </a:lnTo>
                    <a:lnTo>
                      <a:pt x="457" y="464"/>
                    </a:lnTo>
                    <a:lnTo>
                      <a:pt x="473" y="462"/>
                    </a:lnTo>
                    <a:lnTo>
                      <a:pt x="477" y="453"/>
                    </a:lnTo>
                    <a:lnTo>
                      <a:pt x="485" y="453"/>
                    </a:lnTo>
                    <a:lnTo>
                      <a:pt x="489" y="432"/>
                    </a:lnTo>
                    <a:lnTo>
                      <a:pt x="485" y="424"/>
                    </a:lnTo>
                    <a:lnTo>
                      <a:pt x="498" y="420"/>
                    </a:lnTo>
                    <a:lnTo>
                      <a:pt x="508" y="423"/>
                    </a:lnTo>
                    <a:lnTo>
                      <a:pt x="521" y="404"/>
                    </a:lnTo>
                    <a:lnTo>
                      <a:pt x="536" y="404"/>
                    </a:lnTo>
                    <a:lnTo>
                      <a:pt x="552" y="392"/>
                    </a:lnTo>
                    <a:lnTo>
                      <a:pt x="570" y="399"/>
                    </a:lnTo>
                    <a:lnTo>
                      <a:pt x="581" y="398"/>
                    </a:lnTo>
                    <a:lnTo>
                      <a:pt x="585" y="392"/>
                    </a:lnTo>
                    <a:lnTo>
                      <a:pt x="591" y="371"/>
                    </a:lnTo>
                    <a:lnTo>
                      <a:pt x="589" y="354"/>
                    </a:lnTo>
                    <a:lnTo>
                      <a:pt x="590" y="345"/>
                    </a:lnTo>
                    <a:lnTo>
                      <a:pt x="586" y="341"/>
                    </a:lnTo>
                    <a:lnTo>
                      <a:pt x="570" y="341"/>
                    </a:lnTo>
                    <a:lnTo>
                      <a:pt x="531" y="327"/>
                    </a:lnTo>
                    <a:lnTo>
                      <a:pt x="525" y="314"/>
                    </a:lnTo>
                    <a:lnTo>
                      <a:pt x="503" y="305"/>
                    </a:lnTo>
                    <a:lnTo>
                      <a:pt x="495" y="283"/>
                    </a:lnTo>
                    <a:lnTo>
                      <a:pt x="492" y="267"/>
                    </a:lnTo>
                    <a:lnTo>
                      <a:pt x="484" y="264"/>
                    </a:lnTo>
                    <a:lnTo>
                      <a:pt x="477" y="254"/>
                    </a:lnTo>
                    <a:lnTo>
                      <a:pt x="444" y="252"/>
                    </a:lnTo>
                    <a:lnTo>
                      <a:pt x="441" y="231"/>
                    </a:lnTo>
                    <a:lnTo>
                      <a:pt x="445" y="217"/>
                    </a:lnTo>
                    <a:lnTo>
                      <a:pt x="445" y="210"/>
                    </a:lnTo>
                    <a:lnTo>
                      <a:pt x="447" y="204"/>
                    </a:lnTo>
                    <a:lnTo>
                      <a:pt x="449" y="192"/>
                    </a:lnTo>
                    <a:lnTo>
                      <a:pt x="440" y="172"/>
                    </a:lnTo>
                    <a:lnTo>
                      <a:pt x="435" y="150"/>
                    </a:lnTo>
                    <a:lnTo>
                      <a:pt x="426" y="133"/>
                    </a:lnTo>
                    <a:lnTo>
                      <a:pt x="417" y="133"/>
                    </a:lnTo>
                    <a:lnTo>
                      <a:pt x="413" y="123"/>
                    </a:lnTo>
                    <a:lnTo>
                      <a:pt x="408" y="128"/>
                    </a:lnTo>
                    <a:lnTo>
                      <a:pt x="401" y="145"/>
                    </a:lnTo>
                    <a:lnTo>
                      <a:pt x="401" y="157"/>
                    </a:lnTo>
                    <a:lnTo>
                      <a:pt x="404" y="167"/>
                    </a:lnTo>
                    <a:lnTo>
                      <a:pt x="391" y="181"/>
                    </a:lnTo>
                    <a:lnTo>
                      <a:pt x="379" y="204"/>
                    </a:lnTo>
                    <a:lnTo>
                      <a:pt x="377" y="195"/>
                    </a:lnTo>
                    <a:lnTo>
                      <a:pt x="382" y="188"/>
                    </a:lnTo>
                    <a:lnTo>
                      <a:pt x="386" y="171"/>
                    </a:lnTo>
                    <a:lnTo>
                      <a:pt x="382" y="155"/>
                    </a:lnTo>
                    <a:lnTo>
                      <a:pt x="379" y="150"/>
                    </a:lnTo>
                    <a:lnTo>
                      <a:pt x="376" y="152"/>
                    </a:lnTo>
                    <a:lnTo>
                      <a:pt x="379" y="144"/>
                    </a:lnTo>
                    <a:lnTo>
                      <a:pt x="385" y="136"/>
                    </a:lnTo>
                    <a:lnTo>
                      <a:pt x="390" y="106"/>
                    </a:lnTo>
                    <a:lnTo>
                      <a:pt x="394" y="101"/>
                    </a:lnTo>
                    <a:lnTo>
                      <a:pt x="397" y="81"/>
                    </a:lnTo>
                    <a:lnTo>
                      <a:pt x="385" y="60"/>
                    </a:lnTo>
                    <a:lnTo>
                      <a:pt x="350" y="22"/>
                    </a:lnTo>
                    <a:lnTo>
                      <a:pt x="337" y="29"/>
                    </a:lnTo>
                    <a:lnTo>
                      <a:pt x="339" y="39"/>
                    </a:lnTo>
                    <a:lnTo>
                      <a:pt x="339" y="47"/>
                    </a:lnTo>
                    <a:lnTo>
                      <a:pt x="329" y="41"/>
                    </a:lnTo>
                    <a:lnTo>
                      <a:pt x="324" y="43"/>
                    </a:lnTo>
                    <a:lnTo>
                      <a:pt x="324" y="14"/>
                    </a:lnTo>
                    <a:lnTo>
                      <a:pt x="323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0" y="2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3" name="Freeform 224"/>
              <p:cNvSpPr>
                <a:spLocks noChangeAspect="1"/>
              </p:cNvSpPr>
              <p:nvPr/>
            </p:nvSpPr>
            <p:spPr bwMode="gray">
              <a:xfrm>
                <a:off x="3306" y="1118"/>
                <a:ext cx="25" cy="23"/>
              </a:xfrm>
              <a:custGeom>
                <a:avLst/>
                <a:gdLst/>
                <a:ahLst/>
                <a:cxnLst>
                  <a:cxn ang="0">
                    <a:pos x="52" y="117"/>
                  </a:cxn>
                  <a:cxn ang="0">
                    <a:pos x="54" y="111"/>
                  </a:cxn>
                  <a:cxn ang="0">
                    <a:pos x="65" y="112"/>
                  </a:cxn>
                  <a:cxn ang="0">
                    <a:pos x="81" y="99"/>
                  </a:cxn>
                  <a:cxn ang="0">
                    <a:pos x="105" y="97"/>
                  </a:cxn>
                  <a:cxn ang="0">
                    <a:pos x="107" y="86"/>
                  </a:cxn>
                  <a:cxn ang="0">
                    <a:pos x="106" y="81"/>
                  </a:cxn>
                  <a:cxn ang="0">
                    <a:pos x="111" y="52"/>
                  </a:cxn>
                  <a:cxn ang="0">
                    <a:pos x="126" y="37"/>
                  </a:cxn>
                  <a:cxn ang="0">
                    <a:pos x="111" y="22"/>
                  </a:cxn>
                  <a:cxn ang="0">
                    <a:pos x="107" y="14"/>
                  </a:cxn>
                  <a:cxn ang="0">
                    <a:pos x="106" y="8"/>
                  </a:cxn>
                  <a:cxn ang="0">
                    <a:pos x="67" y="13"/>
                  </a:cxn>
                  <a:cxn ang="0">
                    <a:pos x="62" y="13"/>
                  </a:cxn>
                  <a:cxn ang="0">
                    <a:pos x="67" y="1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51" y="4"/>
                  </a:cxn>
                  <a:cxn ang="0">
                    <a:pos x="44" y="20"/>
                  </a:cxn>
                  <a:cxn ang="0">
                    <a:pos x="38" y="26"/>
                  </a:cxn>
                  <a:cxn ang="0">
                    <a:pos x="32" y="22"/>
                  </a:cxn>
                  <a:cxn ang="0">
                    <a:pos x="27" y="30"/>
                  </a:cxn>
                  <a:cxn ang="0">
                    <a:pos x="0" y="40"/>
                  </a:cxn>
                  <a:cxn ang="0">
                    <a:pos x="11" y="52"/>
                  </a:cxn>
                  <a:cxn ang="0">
                    <a:pos x="25" y="54"/>
                  </a:cxn>
                  <a:cxn ang="0">
                    <a:pos x="25" y="65"/>
                  </a:cxn>
                  <a:cxn ang="0">
                    <a:pos x="24" y="73"/>
                  </a:cxn>
                  <a:cxn ang="0">
                    <a:pos x="26" y="87"/>
                  </a:cxn>
                  <a:cxn ang="0">
                    <a:pos x="31" y="99"/>
                  </a:cxn>
                  <a:cxn ang="0">
                    <a:pos x="33" y="106"/>
                  </a:cxn>
                  <a:cxn ang="0">
                    <a:pos x="38" y="114"/>
                  </a:cxn>
                  <a:cxn ang="0">
                    <a:pos x="52" y="117"/>
                  </a:cxn>
                </a:cxnLst>
                <a:rect l="0" t="0" r="r" b="b"/>
                <a:pathLst>
                  <a:path w="126" h="117">
                    <a:moveTo>
                      <a:pt x="52" y="117"/>
                    </a:moveTo>
                    <a:lnTo>
                      <a:pt x="54" y="111"/>
                    </a:lnTo>
                    <a:lnTo>
                      <a:pt x="65" y="112"/>
                    </a:lnTo>
                    <a:lnTo>
                      <a:pt x="81" y="99"/>
                    </a:lnTo>
                    <a:lnTo>
                      <a:pt x="105" y="97"/>
                    </a:lnTo>
                    <a:lnTo>
                      <a:pt x="107" y="86"/>
                    </a:lnTo>
                    <a:lnTo>
                      <a:pt x="106" y="81"/>
                    </a:lnTo>
                    <a:lnTo>
                      <a:pt x="111" y="52"/>
                    </a:lnTo>
                    <a:lnTo>
                      <a:pt x="126" y="37"/>
                    </a:lnTo>
                    <a:lnTo>
                      <a:pt x="111" y="22"/>
                    </a:lnTo>
                    <a:lnTo>
                      <a:pt x="107" y="14"/>
                    </a:lnTo>
                    <a:lnTo>
                      <a:pt x="106" y="8"/>
                    </a:lnTo>
                    <a:lnTo>
                      <a:pt x="67" y="13"/>
                    </a:lnTo>
                    <a:lnTo>
                      <a:pt x="62" y="13"/>
                    </a:lnTo>
                    <a:lnTo>
                      <a:pt x="67" y="10"/>
                    </a:lnTo>
                    <a:lnTo>
                      <a:pt x="69" y="0"/>
                    </a:lnTo>
                    <a:lnTo>
                      <a:pt x="65" y="3"/>
                    </a:lnTo>
                    <a:lnTo>
                      <a:pt x="51" y="4"/>
                    </a:lnTo>
                    <a:lnTo>
                      <a:pt x="44" y="20"/>
                    </a:lnTo>
                    <a:lnTo>
                      <a:pt x="38" y="26"/>
                    </a:lnTo>
                    <a:lnTo>
                      <a:pt x="32" y="22"/>
                    </a:lnTo>
                    <a:lnTo>
                      <a:pt x="27" y="30"/>
                    </a:lnTo>
                    <a:lnTo>
                      <a:pt x="0" y="40"/>
                    </a:lnTo>
                    <a:lnTo>
                      <a:pt x="11" y="52"/>
                    </a:lnTo>
                    <a:lnTo>
                      <a:pt x="25" y="54"/>
                    </a:lnTo>
                    <a:lnTo>
                      <a:pt x="25" y="65"/>
                    </a:lnTo>
                    <a:lnTo>
                      <a:pt x="24" y="73"/>
                    </a:lnTo>
                    <a:lnTo>
                      <a:pt x="26" y="87"/>
                    </a:lnTo>
                    <a:lnTo>
                      <a:pt x="31" y="99"/>
                    </a:lnTo>
                    <a:lnTo>
                      <a:pt x="33" y="106"/>
                    </a:lnTo>
                    <a:lnTo>
                      <a:pt x="38" y="114"/>
                    </a:lnTo>
                    <a:lnTo>
                      <a:pt x="52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4" name="Freeform 225"/>
              <p:cNvSpPr>
                <a:spLocks noChangeAspect="1"/>
              </p:cNvSpPr>
              <p:nvPr/>
            </p:nvSpPr>
            <p:spPr bwMode="gray">
              <a:xfrm>
                <a:off x="3340" y="114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5" name="Freeform 226"/>
              <p:cNvSpPr>
                <a:spLocks noChangeAspect="1"/>
              </p:cNvSpPr>
              <p:nvPr/>
            </p:nvSpPr>
            <p:spPr bwMode="gray">
              <a:xfrm>
                <a:off x="3340" y="11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6" name="Freeform 227"/>
              <p:cNvSpPr>
                <a:spLocks noChangeAspect="1"/>
              </p:cNvSpPr>
              <p:nvPr/>
            </p:nvSpPr>
            <p:spPr bwMode="gray">
              <a:xfrm>
                <a:off x="3313" y="1136"/>
                <a:ext cx="45" cy="54"/>
              </a:xfrm>
              <a:custGeom>
                <a:avLst/>
                <a:gdLst/>
                <a:ahLst/>
                <a:cxnLst>
                  <a:cxn ang="0">
                    <a:pos x="206" y="133"/>
                  </a:cxn>
                  <a:cxn ang="0">
                    <a:pos x="201" y="128"/>
                  </a:cxn>
                  <a:cxn ang="0">
                    <a:pos x="190" y="116"/>
                  </a:cxn>
                  <a:cxn ang="0">
                    <a:pos x="180" y="107"/>
                  </a:cxn>
                  <a:cxn ang="0">
                    <a:pos x="162" y="124"/>
                  </a:cxn>
                  <a:cxn ang="0">
                    <a:pos x="145" y="108"/>
                  </a:cxn>
                  <a:cxn ang="0">
                    <a:pos x="131" y="90"/>
                  </a:cxn>
                  <a:cxn ang="0">
                    <a:pos x="120" y="75"/>
                  </a:cxn>
                  <a:cxn ang="0">
                    <a:pos x="125" y="51"/>
                  </a:cxn>
                  <a:cxn ang="0">
                    <a:pos x="134" y="43"/>
                  </a:cxn>
                  <a:cxn ang="0">
                    <a:pos x="128" y="19"/>
                  </a:cxn>
                  <a:cxn ang="0">
                    <a:pos x="114" y="15"/>
                  </a:cxn>
                  <a:cxn ang="0">
                    <a:pos x="112" y="0"/>
                  </a:cxn>
                  <a:cxn ang="0">
                    <a:pos x="106" y="15"/>
                  </a:cxn>
                  <a:cxn ang="0">
                    <a:pos x="87" y="26"/>
                  </a:cxn>
                  <a:cxn ang="0">
                    <a:pos x="50" y="23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11" y="75"/>
                  </a:cxn>
                  <a:cxn ang="0">
                    <a:pos x="16" y="86"/>
                  </a:cxn>
                  <a:cxn ang="0">
                    <a:pos x="35" y="108"/>
                  </a:cxn>
                  <a:cxn ang="0">
                    <a:pos x="27" y="134"/>
                  </a:cxn>
                  <a:cxn ang="0">
                    <a:pos x="21" y="150"/>
                  </a:cxn>
                  <a:cxn ang="0">
                    <a:pos x="21" y="165"/>
                  </a:cxn>
                  <a:cxn ang="0">
                    <a:pos x="21" y="172"/>
                  </a:cxn>
                  <a:cxn ang="0">
                    <a:pos x="5" y="187"/>
                  </a:cxn>
                  <a:cxn ang="0">
                    <a:pos x="4" y="195"/>
                  </a:cxn>
                  <a:cxn ang="0">
                    <a:pos x="1" y="205"/>
                  </a:cxn>
                  <a:cxn ang="0">
                    <a:pos x="8" y="222"/>
                  </a:cxn>
                  <a:cxn ang="0">
                    <a:pos x="26" y="222"/>
                  </a:cxn>
                  <a:cxn ang="0">
                    <a:pos x="66" y="214"/>
                  </a:cxn>
                  <a:cxn ang="0">
                    <a:pos x="77" y="208"/>
                  </a:cxn>
                  <a:cxn ang="0">
                    <a:pos x="87" y="189"/>
                  </a:cxn>
                  <a:cxn ang="0">
                    <a:pos x="98" y="193"/>
                  </a:cxn>
                  <a:cxn ang="0">
                    <a:pos x="96" y="205"/>
                  </a:cxn>
                  <a:cxn ang="0">
                    <a:pos x="103" y="195"/>
                  </a:cxn>
                  <a:cxn ang="0">
                    <a:pos x="107" y="205"/>
                  </a:cxn>
                  <a:cxn ang="0">
                    <a:pos x="99" y="214"/>
                  </a:cxn>
                  <a:cxn ang="0">
                    <a:pos x="97" y="235"/>
                  </a:cxn>
                  <a:cxn ang="0">
                    <a:pos x="85" y="253"/>
                  </a:cxn>
                  <a:cxn ang="0">
                    <a:pos x="99" y="259"/>
                  </a:cxn>
                  <a:cxn ang="0">
                    <a:pos x="110" y="259"/>
                  </a:cxn>
                  <a:cxn ang="0">
                    <a:pos x="112" y="248"/>
                  </a:cxn>
                  <a:cxn ang="0">
                    <a:pos x="125" y="232"/>
                  </a:cxn>
                  <a:cxn ang="0">
                    <a:pos x="129" y="237"/>
                  </a:cxn>
                  <a:cxn ang="0">
                    <a:pos x="142" y="235"/>
                  </a:cxn>
                  <a:cxn ang="0">
                    <a:pos x="146" y="225"/>
                  </a:cxn>
                  <a:cxn ang="0">
                    <a:pos x="151" y="216"/>
                  </a:cxn>
                  <a:cxn ang="0">
                    <a:pos x="166" y="202"/>
                  </a:cxn>
                  <a:cxn ang="0">
                    <a:pos x="169" y="184"/>
                  </a:cxn>
                  <a:cxn ang="0">
                    <a:pos x="180" y="165"/>
                  </a:cxn>
                  <a:cxn ang="0">
                    <a:pos x="222" y="152"/>
                  </a:cxn>
                  <a:cxn ang="0">
                    <a:pos x="221" y="145"/>
                  </a:cxn>
                </a:cxnLst>
                <a:rect l="0" t="0" r="r" b="b"/>
                <a:pathLst>
                  <a:path w="222" h="268">
                    <a:moveTo>
                      <a:pt x="207" y="140"/>
                    </a:moveTo>
                    <a:lnTo>
                      <a:pt x="206" y="133"/>
                    </a:lnTo>
                    <a:lnTo>
                      <a:pt x="201" y="133"/>
                    </a:lnTo>
                    <a:lnTo>
                      <a:pt x="201" y="128"/>
                    </a:lnTo>
                    <a:lnTo>
                      <a:pt x="196" y="117"/>
                    </a:lnTo>
                    <a:lnTo>
                      <a:pt x="190" y="116"/>
                    </a:lnTo>
                    <a:lnTo>
                      <a:pt x="184" y="106"/>
                    </a:lnTo>
                    <a:lnTo>
                      <a:pt x="180" y="107"/>
                    </a:lnTo>
                    <a:lnTo>
                      <a:pt x="178" y="114"/>
                    </a:lnTo>
                    <a:lnTo>
                      <a:pt x="162" y="124"/>
                    </a:lnTo>
                    <a:lnTo>
                      <a:pt x="150" y="116"/>
                    </a:lnTo>
                    <a:lnTo>
                      <a:pt x="145" y="108"/>
                    </a:lnTo>
                    <a:lnTo>
                      <a:pt x="139" y="106"/>
                    </a:lnTo>
                    <a:lnTo>
                      <a:pt x="131" y="90"/>
                    </a:lnTo>
                    <a:lnTo>
                      <a:pt x="124" y="86"/>
                    </a:lnTo>
                    <a:lnTo>
                      <a:pt x="120" y="75"/>
                    </a:lnTo>
                    <a:lnTo>
                      <a:pt x="120" y="64"/>
                    </a:lnTo>
                    <a:lnTo>
                      <a:pt x="125" y="51"/>
                    </a:lnTo>
                    <a:lnTo>
                      <a:pt x="134" y="53"/>
                    </a:lnTo>
                    <a:lnTo>
                      <a:pt x="134" y="43"/>
                    </a:lnTo>
                    <a:lnTo>
                      <a:pt x="137" y="37"/>
                    </a:lnTo>
                    <a:lnTo>
                      <a:pt x="128" y="19"/>
                    </a:lnTo>
                    <a:lnTo>
                      <a:pt x="119" y="25"/>
                    </a:lnTo>
                    <a:lnTo>
                      <a:pt x="114" y="15"/>
                    </a:lnTo>
                    <a:lnTo>
                      <a:pt x="114" y="6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6" y="15"/>
                    </a:lnTo>
                    <a:lnTo>
                      <a:pt x="93" y="17"/>
                    </a:lnTo>
                    <a:lnTo>
                      <a:pt x="87" y="26"/>
                    </a:lnTo>
                    <a:lnTo>
                      <a:pt x="66" y="28"/>
                    </a:lnTo>
                    <a:lnTo>
                      <a:pt x="50" y="23"/>
                    </a:lnTo>
                    <a:lnTo>
                      <a:pt x="28" y="3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6" y="66"/>
                    </a:lnTo>
                    <a:lnTo>
                      <a:pt x="11" y="75"/>
                    </a:lnTo>
                    <a:lnTo>
                      <a:pt x="16" y="75"/>
                    </a:lnTo>
                    <a:lnTo>
                      <a:pt x="16" y="86"/>
                    </a:lnTo>
                    <a:lnTo>
                      <a:pt x="39" y="101"/>
                    </a:lnTo>
                    <a:lnTo>
                      <a:pt x="35" y="108"/>
                    </a:lnTo>
                    <a:lnTo>
                      <a:pt x="34" y="119"/>
                    </a:lnTo>
                    <a:lnTo>
                      <a:pt x="27" y="134"/>
                    </a:lnTo>
                    <a:lnTo>
                      <a:pt x="27" y="140"/>
                    </a:lnTo>
                    <a:lnTo>
                      <a:pt x="21" y="150"/>
                    </a:lnTo>
                    <a:lnTo>
                      <a:pt x="22" y="156"/>
                    </a:lnTo>
                    <a:lnTo>
                      <a:pt x="21" y="165"/>
                    </a:lnTo>
                    <a:lnTo>
                      <a:pt x="20" y="166"/>
                    </a:lnTo>
                    <a:lnTo>
                      <a:pt x="21" y="172"/>
                    </a:lnTo>
                    <a:lnTo>
                      <a:pt x="20" y="177"/>
                    </a:lnTo>
                    <a:lnTo>
                      <a:pt x="5" y="187"/>
                    </a:lnTo>
                    <a:lnTo>
                      <a:pt x="5" y="192"/>
                    </a:lnTo>
                    <a:lnTo>
                      <a:pt x="4" y="195"/>
                    </a:lnTo>
                    <a:lnTo>
                      <a:pt x="0" y="198"/>
                    </a:lnTo>
                    <a:lnTo>
                      <a:pt x="1" y="205"/>
                    </a:lnTo>
                    <a:lnTo>
                      <a:pt x="0" y="214"/>
                    </a:lnTo>
                    <a:lnTo>
                      <a:pt x="8" y="222"/>
                    </a:lnTo>
                    <a:lnTo>
                      <a:pt x="17" y="216"/>
                    </a:lnTo>
                    <a:lnTo>
                      <a:pt x="26" y="222"/>
                    </a:lnTo>
                    <a:lnTo>
                      <a:pt x="32" y="215"/>
                    </a:lnTo>
                    <a:lnTo>
                      <a:pt x="66" y="214"/>
                    </a:lnTo>
                    <a:lnTo>
                      <a:pt x="67" y="210"/>
                    </a:lnTo>
                    <a:lnTo>
                      <a:pt x="77" y="208"/>
                    </a:lnTo>
                    <a:lnTo>
                      <a:pt x="80" y="198"/>
                    </a:lnTo>
                    <a:lnTo>
                      <a:pt x="87" y="189"/>
                    </a:lnTo>
                    <a:lnTo>
                      <a:pt x="97" y="191"/>
                    </a:lnTo>
                    <a:lnTo>
                      <a:pt x="98" y="193"/>
                    </a:lnTo>
                    <a:lnTo>
                      <a:pt x="94" y="200"/>
                    </a:lnTo>
                    <a:lnTo>
                      <a:pt x="96" y="205"/>
                    </a:lnTo>
                    <a:lnTo>
                      <a:pt x="98" y="209"/>
                    </a:lnTo>
                    <a:lnTo>
                      <a:pt x="103" y="195"/>
                    </a:lnTo>
                    <a:lnTo>
                      <a:pt x="110" y="195"/>
                    </a:lnTo>
                    <a:lnTo>
                      <a:pt x="107" y="205"/>
                    </a:lnTo>
                    <a:lnTo>
                      <a:pt x="107" y="210"/>
                    </a:lnTo>
                    <a:lnTo>
                      <a:pt x="99" y="214"/>
                    </a:lnTo>
                    <a:lnTo>
                      <a:pt x="94" y="222"/>
                    </a:lnTo>
                    <a:lnTo>
                      <a:pt x="97" y="235"/>
                    </a:lnTo>
                    <a:lnTo>
                      <a:pt x="96" y="240"/>
                    </a:lnTo>
                    <a:lnTo>
                      <a:pt x="85" y="253"/>
                    </a:lnTo>
                    <a:lnTo>
                      <a:pt x="91" y="265"/>
                    </a:lnTo>
                    <a:lnTo>
                      <a:pt x="99" y="259"/>
                    </a:lnTo>
                    <a:lnTo>
                      <a:pt x="101" y="268"/>
                    </a:lnTo>
                    <a:lnTo>
                      <a:pt x="110" y="259"/>
                    </a:lnTo>
                    <a:lnTo>
                      <a:pt x="109" y="252"/>
                    </a:lnTo>
                    <a:lnTo>
                      <a:pt x="112" y="248"/>
                    </a:lnTo>
                    <a:lnTo>
                      <a:pt x="125" y="238"/>
                    </a:lnTo>
                    <a:lnTo>
                      <a:pt x="125" y="232"/>
                    </a:lnTo>
                    <a:lnTo>
                      <a:pt x="126" y="232"/>
                    </a:lnTo>
                    <a:lnTo>
                      <a:pt x="129" y="237"/>
                    </a:lnTo>
                    <a:lnTo>
                      <a:pt x="133" y="240"/>
                    </a:lnTo>
                    <a:lnTo>
                      <a:pt x="142" y="235"/>
                    </a:lnTo>
                    <a:lnTo>
                      <a:pt x="144" y="229"/>
                    </a:lnTo>
                    <a:lnTo>
                      <a:pt x="146" y="225"/>
                    </a:lnTo>
                    <a:lnTo>
                      <a:pt x="151" y="226"/>
                    </a:lnTo>
                    <a:lnTo>
                      <a:pt x="151" y="216"/>
                    </a:lnTo>
                    <a:lnTo>
                      <a:pt x="160" y="213"/>
                    </a:lnTo>
                    <a:lnTo>
                      <a:pt x="166" y="202"/>
                    </a:lnTo>
                    <a:lnTo>
                      <a:pt x="166" y="193"/>
                    </a:lnTo>
                    <a:lnTo>
                      <a:pt x="169" y="184"/>
                    </a:lnTo>
                    <a:lnTo>
                      <a:pt x="179" y="175"/>
                    </a:lnTo>
                    <a:lnTo>
                      <a:pt x="180" y="165"/>
                    </a:lnTo>
                    <a:lnTo>
                      <a:pt x="204" y="152"/>
                    </a:lnTo>
                    <a:lnTo>
                      <a:pt x="222" y="152"/>
                    </a:lnTo>
                    <a:lnTo>
                      <a:pt x="222" y="148"/>
                    </a:lnTo>
                    <a:lnTo>
                      <a:pt x="221" y="145"/>
                    </a:lnTo>
                    <a:lnTo>
                      <a:pt x="207" y="14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7" name="Freeform 228"/>
              <p:cNvSpPr>
                <a:spLocks noChangeAspect="1"/>
              </p:cNvSpPr>
              <p:nvPr/>
            </p:nvSpPr>
            <p:spPr bwMode="gray">
              <a:xfrm>
                <a:off x="3284" y="1036"/>
                <a:ext cx="99" cy="52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23" y="22"/>
                  </a:cxn>
                  <a:cxn ang="0">
                    <a:pos x="2" y="41"/>
                  </a:cxn>
                  <a:cxn ang="0">
                    <a:pos x="15" y="61"/>
                  </a:cxn>
                  <a:cxn ang="0">
                    <a:pos x="23" y="72"/>
                  </a:cxn>
                  <a:cxn ang="0">
                    <a:pos x="29" y="76"/>
                  </a:cxn>
                  <a:cxn ang="0">
                    <a:pos x="36" y="91"/>
                  </a:cxn>
                  <a:cxn ang="0">
                    <a:pos x="70" y="97"/>
                  </a:cxn>
                  <a:cxn ang="0">
                    <a:pos x="85" y="86"/>
                  </a:cxn>
                  <a:cxn ang="0">
                    <a:pos x="121" y="79"/>
                  </a:cxn>
                  <a:cxn ang="0">
                    <a:pos x="144" y="69"/>
                  </a:cxn>
                  <a:cxn ang="0">
                    <a:pos x="202" y="66"/>
                  </a:cxn>
                  <a:cxn ang="0">
                    <a:pos x="199" y="76"/>
                  </a:cxn>
                  <a:cxn ang="0">
                    <a:pos x="209" y="88"/>
                  </a:cxn>
                  <a:cxn ang="0">
                    <a:pos x="202" y="96"/>
                  </a:cxn>
                  <a:cxn ang="0">
                    <a:pos x="153" y="106"/>
                  </a:cxn>
                  <a:cxn ang="0">
                    <a:pos x="133" y="106"/>
                  </a:cxn>
                  <a:cxn ang="0">
                    <a:pos x="145" y="123"/>
                  </a:cxn>
                  <a:cxn ang="0">
                    <a:pos x="158" y="130"/>
                  </a:cxn>
                  <a:cxn ang="0">
                    <a:pos x="153" y="144"/>
                  </a:cxn>
                  <a:cxn ang="0">
                    <a:pos x="117" y="131"/>
                  </a:cxn>
                  <a:cxn ang="0">
                    <a:pos x="98" y="119"/>
                  </a:cxn>
                  <a:cxn ang="0">
                    <a:pos x="86" y="138"/>
                  </a:cxn>
                  <a:cxn ang="0">
                    <a:pos x="106" y="158"/>
                  </a:cxn>
                  <a:cxn ang="0">
                    <a:pos x="142" y="183"/>
                  </a:cxn>
                  <a:cxn ang="0">
                    <a:pos x="160" y="199"/>
                  </a:cxn>
                  <a:cxn ang="0">
                    <a:pos x="175" y="188"/>
                  </a:cxn>
                  <a:cxn ang="0">
                    <a:pos x="186" y="183"/>
                  </a:cxn>
                  <a:cxn ang="0">
                    <a:pos x="218" y="187"/>
                  </a:cxn>
                  <a:cxn ang="0">
                    <a:pos x="249" y="187"/>
                  </a:cxn>
                  <a:cxn ang="0">
                    <a:pos x="244" y="206"/>
                  </a:cxn>
                  <a:cxn ang="0">
                    <a:pos x="257" y="228"/>
                  </a:cxn>
                  <a:cxn ang="0">
                    <a:pos x="261" y="246"/>
                  </a:cxn>
                  <a:cxn ang="0">
                    <a:pos x="279" y="259"/>
                  </a:cxn>
                  <a:cxn ang="0">
                    <a:pos x="287" y="259"/>
                  </a:cxn>
                  <a:cxn ang="0">
                    <a:pos x="332" y="236"/>
                  </a:cxn>
                  <a:cxn ang="0">
                    <a:pos x="354" y="211"/>
                  </a:cxn>
                  <a:cxn ang="0">
                    <a:pos x="376" y="209"/>
                  </a:cxn>
                  <a:cxn ang="0">
                    <a:pos x="391" y="208"/>
                  </a:cxn>
                  <a:cxn ang="0">
                    <a:pos x="413" y="182"/>
                  </a:cxn>
                  <a:cxn ang="0">
                    <a:pos x="424" y="163"/>
                  </a:cxn>
                  <a:cxn ang="0">
                    <a:pos x="428" y="150"/>
                  </a:cxn>
                  <a:cxn ang="0">
                    <a:pos x="421" y="124"/>
                  </a:cxn>
                  <a:cxn ang="0">
                    <a:pos x="443" y="112"/>
                  </a:cxn>
                  <a:cxn ang="0">
                    <a:pos x="459" y="87"/>
                  </a:cxn>
                  <a:cxn ang="0">
                    <a:pos x="462" y="79"/>
                  </a:cxn>
                  <a:cxn ang="0">
                    <a:pos x="491" y="57"/>
                  </a:cxn>
                  <a:cxn ang="0">
                    <a:pos x="487" y="28"/>
                  </a:cxn>
                  <a:cxn ang="0">
                    <a:pos x="492" y="11"/>
                  </a:cxn>
                  <a:cxn ang="0">
                    <a:pos x="235" y="0"/>
                  </a:cxn>
                  <a:cxn ang="0">
                    <a:pos x="228" y="11"/>
                  </a:cxn>
                  <a:cxn ang="0">
                    <a:pos x="67" y="0"/>
                  </a:cxn>
                  <a:cxn ang="0">
                    <a:pos x="35" y="0"/>
                  </a:cxn>
                </a:cxnLst>
                <a:rect l="0" t="0" r="r" b="b"/>
                <a:pathLst>
                  <a:path w="496" h="260">
                    <a:moveTo>
                      <a:pt x="32" y="12"/>
                    </a:moveTo>
                    <a:lnTo>
                      <a:pt x="30" y="17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23" y="18"/>
                    </a:lnTo>
                    <a:lnTo>
                      <a:pt x="23" y="22"/>
                    </a:lnTo>
                    <a:lnTo>
                      <a:pt x="13" y="22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9" y="43"/>
                    </a:lnTo>
                    <a:lnTo>
                      <a:pt x="8" y="54"/>
                    </a:lnTo>
                    <a:lnTo>
                      <a:pt x="15" y="61"/>
                    </a:lnTo>
                    <a:lnTo>
                      <a:pt x="15" y="68"/>
                    </a:lnTo>
                    <a:lnTo>
                      <a:pt x="21" y="80"/>
                    </a:lnTo>
                    <a:lnTo>
                      <a:pt x="23" y="72"/>
                    </a:lnTo>
                    <a:lnTo>
                      <a:pt x="29" y="68"/>
                    </a:lnTo>
                    <a:lnTo>
                      <a:pt x="27" y="72"/>
                    </a:lnTo>
                    <a:lnTo>
                      <a:pt x="29" y="76"/>
                    </a:lnTo>
                    <a:lnTo>
                      <a:pt x="32" y="77"/>
                    </a:lnTo>
                    <a:lnTo>
                      <a:pt x="29" y="85"/>
                    </a:lnTo>
                    <a:lnTo>
                      <a:pt x="36" y="91"/>
                    </a:lnTo>
                    <a:lnTo>
                      <a:pt x="67" y="88"/>
                    </a:lnTo>
                    <a:lnTo>
                      <a:pt x="70" y="91"/>
                    </a:lnTo>
                    <a:lnTo>
                      <a:pt x="70" y="97"/>
                    </a:lnTo>
                    <a:lnTo>
                      <a:pt x="75" y="98"/>
                    </a:lnTo>
                    <a:lnTo>
                      <a:pt x="85" y="90"/>
                    </a:lnTo>
                    <a:lnTo>
                      <a:pt x="85" y="86"/>
                    </a:lnTo>
                    <a:lnTo>
                      <a:pt x="102" y="86"/>
                    </a:lnTo>
                    <a:lnTo>
                      <a:pt x="107" y="79"/>
                    </a:lnTo>
                    <a:lnTo>
                      <a:pt x="121" y="79"/>
                    </a:lnTo>
                    <a:lnTo>
                      <a:pt x="122" y="74"/>
                    </a:lnTo>
                    <a:lnTo>
                      <a:pt x="142" y="76"/>
                    </a:lnTo>
                    <a:lnTo>
                      <a:pt x="144" y="69"/>
                    </a:lnTo>
                    <a:lnTo>
                      <a:pt x="187" y="70"/>
                    </a:lnTo>
                    <a:lnTo>
                      <a:pt x="192" y="63"/>
                    </a:lnTo>
                    <a:lnTo>
                      <a:pt x="202" y="66"/>
                    </a:lnTo>
                    <a:lnTo>
                      <a:pt x="207" y="60"/>
                    </a:lnTo>
                    <a:lnTo>
                      <a:pt x="207" y="71"/>
                    </a:lnTo>
                    <a:lnTo>
                      <a:pt x="199" y="76"/>
                    </a:lnTo>
                    <a:lnTo>
                      <a:pt x="211" y="77"/>
                    </a:lnTo>
                    <a:lnTo>
                      <a:pt x="209" y="81"/>
                    </a:lnTo>
                    <a:lnTo>
                      <a:pt x="209" y="88"/>
                    </a:lnTo>
                    <a:lnTo>
                      <a:pt x="201" y="91"/>
                    </a:lnTo>
                    <a:lnTo>
                      <a:pt x="201" y="95"/>
                    </a:lnTo>
                    <a:lnTo>
                      <a:pt x="202" y="96"/>
                    </a:lnTo>
                    <a:lnTo>
                      <a:pt x="201" y="99"/>
                    </a:lnTo>
                    <a:lnTo>
                      <a:pt x="156" y="98"/>
                    </a:lnTo>
                    <a:lnTo>
                      <a:pt x="153" y="106"/>
                    </a:lnTo>
                    <a:lnTo>
                      <a:pt x="149" y="104"/>
                    </a:lnTo>
                    <a:lnTo>
                      <a:pt x="149" y="98"/>
                    </a:lnTo>
                    <a:lnTo>
                      <a:pt x="133" y="106"/>
                    </a:lnTo>
                    <a:lnTo>
                      <a:pt x="136" y="112"/>
                    </a:lnTo>
                    <a:lnTo>
                      <a:pt x="132" y="118"/>
                    </a:lnTo>
                    <a:lnTo>
                      <a:pt x="145" y="123"/>
                    </a:lnTo>
                    <a:lnTo>
                      <a:pt x="147" y="128"/>
                    </a:lnTo>
                    <a:lnTo>
                      <a:pt x="156" y="127"/>
                    </a:lnTo>
                    <a:lnTo>
                      <a:pt x="158" y="130"/>
                    </a:lnTo>
                    <a:lnTo>
                      <a:pt x="158" y="135"/>
                    </a:lnTo>
                    <a:lnTo>
                      <a:pt x="161" y="140"/>
                    </a:lnTo>
                    <a:lnTo>
                      <a:pt x="153" y="144"/>
                    </a:lnTo>
                    <a:lnTo>
                      <a:pt x="144" y="135"/>
                    </a:lnTo>
                    <a:lnTo>
                      <a:pt x="118" y="138"/>
                    </a:lnTo>
                    <a:lnTo>
                      <a:pt x="117" y="131"/>
                    </a:lnTo>
                    <a:lnTo>
                      <a:pt x="112" y="130"/>
                    </a:lnTo>
                    <a:lnTo>
                      <a:pt x="112" y="124"/>
                    </a:lnTo>
                    <a:lnTo>
                      <a:pt x="98" y="119"/>
                    </a:lnTo>
                    <a:lnTo>
                      <a:pt x="85" y="128"/>
                    </a:lnTo>
                    <a:lnTo>
                      <a:pt x="84" y="131"/>
                    </a:lnTo>
                    <a:lnTo>
                      <a:pt x="86" y="138"/>
                    </a:lnTo>
                    <a:lnTo>
                      <a:pt x="94" y="145"/>
                    </a:lnTo>
                    <a:lnTo>
                      <a:pt x="96" y="154"/>
                    </a:lnTo>
                    <a:lnTo>
                      <a:pt x="106" y="158"/>
                    </a:lnTo>
                    <a:lnTo>
                      <a:pt x="115" y="172"/>
                    </a:lnTo>
                    <a:lnTo>
                      <a:pt x="139" y="174"/>
                    </a:lnTo>
                    <a:lnTo>
                      <a:pt x="142" y="183"/>
                    </a:lnTo>
                    <a:lnTo>
                      <a:pt x="142" y="194"/>
                    </a:lnTo>
                    <a:lnTo>
                      <a:pt x="150" y="203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4"/>
                    </a:lnTo>
                    <a:lnTo>
                      <a:pt x="175" y="188"/>
                    </a:lnTo>
                    <a:lnTo>
                      <a:pt x="181" y="195"/>
                    </a:lnTo>
                    <a:lnTo>
                      <a:pt x="182" y="183"/>
                    </a:lnTo>
                    <a:lnTo>
                      <a:pt x="186" y="183"/>
                    </a:lnTo>
                    <a:lnTo>
                      <a:pt x="187" y="190"/>
                    </a:lnTo>
                    <a:lnTo>
                      <a:pt x="203" y="199"/>
                    </a:lnTo>
                    <a:lnTo>
                      <a:pt x="218" y="187"/>
                    </a:lnTo>
                    <a:lnTo>
                      <a:pt x="241" y="195"/>
                    </a:lnTo>
                    <a:lnTo>
                      <a:pt x="246" y="192"/>
                    </a:lnTo>
                    <a:lnTo>
                      <a:pt x="249" y="187"/>
                    </a:lnTo>
                    <a:lnTo>
                      <a:pt x="250" y="188"/>
                    </a:lnTo>
                    <a:lnTo>
                      <a:pt x="249" y="198"/>
                    </a:lnTo>
                    <a:lnTo>
                      <a:pt x="244" y="206"/>
                    </a:lnTo>
                    <a:lnTo>
                      <a:pt x="246" y="224"/>
                    </a:lnTo>
                    <a:lnTo>
                      <a:pt x="254" y="232"/>
                    </a:lnTo>
                    <a:lnTo>
                      <a:pt x="257" y="228"/>
                    </a:lnTo>
                    <a:lnTo>
                      <a:pt x="255" y="236"/>
                    </a:lnTo>
                    <a:lnTo>
                      <a:pt x="263" y="243"/>
                    </a:lnTo>
                    <a:lnTo>
                      <a:pt x="261" y="246"/>
                    </a:lnTo>
                    <a:lnTo>
                      <a:pt x="262" y="249"/>
                    </a:lnTo>
                    <a:lnTo>
                      <a:pt x="278" y="253"/>
                    </a:lnTo>
                    <a:lnTo>
                      <a:pt x="279" y="259"/>
                    </a:lnTo>
                    <a:lnTo>
                      <a:pt x="283" y="260"/>
                    </a:lnTo>
                    <a:lnTo>
                      <a:pt x="287" y="254"/>
                    </a:lnTo>
                    <a:lnTo>
                      <a:pt x="287" y="259"/>
                    </a:lnTo>
                    <a:lnTo>
                      <a:pt x="315" y="255"/>
                    </a:lnTo>
                    <a:lnTo>
                      <a:pt x="328" y="247"/>
                    </a:lnTo>
                    <a:lnTo>
                      <a:pt x="332" y="236"/>
                    </a:lnTo>
                    <a:lnTo>
                      <a:pt x="333" y="221"/>
                    </a:lnTo>
                    <a:lnTo>
                      <a:pt x="337" y="217"/>
                    </a:lnTo>
                    <a:lnTo>
                      <a:pt x="354" y="211"/>
                    </a:lnTo>
                    <a:lnTo>
                      <a:pt x="367" y="199"/>
                    </a:lnTo>
                    <a:lnTo>
                      <a:pt x="376" y="204"/>
                    </a:lnTo>
                    <a:lnTo>
                      <a:pt x="376" y="209"/>
                    </a:lnTo>
                    <a:lnTo>
                      <a:pt x="379" y="211"/>
                    </a:lnTo>
                    <a:lnTo>
                      <a:pt x="385" y="204"/>
                    </a:lnTo>
                    <a:lnTo>
                      <a:pt x="391" y="208"/>
                    </a:lnTo>
                    <a:lnTo>
                      <a:pt x="405" y="194"/>
                    </a:lnTo>
                    <a:lnTo>
                      <a:pt x="414" y="188"/>
                    </a:lnTo>
                    <a:lnTo>
                      <a:pt x="413" y="182"/>
                    </a:lnTo>
                    <a:lnTo>
                      <a:pt x="418" y="174"/>
                    </a:lnTo>
                    <a:lnTo>
                      <a:pt x="417" y="166"/>
                    </a:lnTo>
                    <a:lnTo>
                      <a:pt x="424" y="163"/>
                    </a:lnTo>
                    <a:lnTo>
                      <a:pt x="425" y="156"/>
                    </a:lnTo>
                    <a:lnTo>
                      <a:pt x="425" y="150"/>
                    </a:lnTo>
                    <a:lnTo>
                      <a:pt x="428" y="150"/>
                    </a:lnTo>
                    <a:lnTo>
                      <a:pt x="427" y="142"/>
                    </a:lnTo>
                    <a:lnTo>
                      <a:pt x="422" y="140"/>
                    </a:lnTo>
                    <a:lnTo>
                      <a:pt x="421" y="124"/>
                    </a:lnTo>
                    <a:lnTo>
                      <a:pt x="433" y="114"/>
                    </a:lnTo>
                    <a:lnTo>
                      <a:pt x="434" y="109"/>
                    </a:lnTo>
                    <a:lnTo>
                      <a:pt x="443" y="112"/>
                    </a:lnTo>
                    <a:lnTo>
                      <a:pt x="448" y="98"/>
                    </a:lnTo>
                    <a:lnTo>
                      <a:pt x="455" y="99"/>
                    </a:lnTo>
                    <a:lnTo>
                      <a:pt x="459" y="87"/>
                    </a:lnTo>
                    <a:lnTo>
                      <a:pt x="465" y="86"/>
                    </a:lnTo>
                    <a:lnTo>
                      <a:pt x="462" y="84"/>
                    </a:lnTo>
                    <a:lnTo>
                      <a:pt x="462" y="79"/>
                    </a:lnTo>
                    <a:lnTo>
                      <a:pt x="472" y="66"/>
                    </a:lnTo>
                    <a:lnTo>
                      <a:pt x="473" y="60"/>
                    </a:lnTo>
                    <a:lnTo>
                      <a:pt x="491" y="57"/>
                    </a:lnTo>
                    <a:lnTo>
                      <a:pt x="494" y="44"/>
                    </a:lnTo>
                    <a:lnTo>
                      <a:pt x="496" y="37"/>
                    </a:lnTo>
                    <a:lnTo>
                      <a:pt x="487" y="28"/>
                    </a:lnTo>
                    <a:lnTo>
                      <a:pt x="488" y="26"/>
                    </a:lnTo>
                    <a:lnTo>
                      <a:pt x="487" y="21"/>
                    </a:lnTo>
                    <a:lnTo>
                      <a:pt x="492" y="11"/>
                    </a:lnTo>
                    <a:lnTo>
                      <a:pt x="491" y="4"/>
                    </a:lnTo>
                    <a:lnTo>
                      <a:pt x="492" y="0"/>
                    </a:lnTo>
                    <a:lnTo>
                      <a:pt x="235" y="0"/>
                    </a:lnTo>
                    <a:lnTo>
                      <a:pt x="235" y="4"/>
                    </a:lnTo>
                    <a:lnTo>
                      <a:pt x="230" y="2"/>
                    </a:lnTo>
                    <a:lnTo>
                      <a:pt x="228" y="11"/>
                    </a:lnTo>
                    <a:lnTo>
                      <a:pt x="222" y="5"/>
                    </a:lnTo>
                    <a:lnTo>
                      <a:pt x="21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35" y="0"/>
                    </a:lnTo>
                    <a:lnTo>
                      <a:pt x="31" y="6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4" name="Freeform 229"/>
            <p:cNvSpPr>
              <a:spLocks noChangeAspect="1"/>
            </p:cNvSpPr>
            <p:nvPr/>
          </p:nvSpPr>
          <p:spPr bwMode="gray">
            <a:xfrm>
              <a:off x="5129196" y="2823286"/>
              <a:ext cx="6361" cy="698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2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13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3" y="0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3" y="2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5" name="Freeform 230"/>
            <p:cNvSpPr>
              <a:spLocks noChangeAspect="1"/>
            </p:cNvSpPr>
            <p:nvPr/>
          </p:nvSpPr>
          <p:spPr bwMode="gray">
            <a:xfrm>
              <a:off x="5467895" y="2189440"/>
              <a:ext cx="46115" cy="48892"/>
            </a:xfrm>
            <a:custGeom>
              <a:avLst/>
              <a:gdLst/>
              <a:ahLst/>
              <a:cxnLst>
                <a:cxn ang="0">
                  <a:pos x="82" y="27"/>
                </a:cxn>
                <a:cxn ang="0">
                  <a:pos x="96" y="46"/>
                </a:cxn>
                <a:cxn ang="0">
                  <a:pos x="118" y="55"/>
                </a:cxn>
                <a:cxn ang="0">
                  <a:pos x="128" y="70"/>
                </a:cxn>
                <a:cxn ang="0">
                  <a:pos x="137" y="68"/>
                </a:cxn>
                <a:cxn ang="0">
                  <a:pos x="141" y="90"/>
                </a:cxn>
                <a:cxn ang="0">
                  <a:pos x="130" y="87"/>
                </a:cxn>
                <a:cxn ang="0">
                  <a:pos x="123" y="82"/>
                </a:cxn>
                <a:cxn ang="0">
                  <a:pos x="107" y="81"/>
                </a:cxn>
                <a:cxn ang="0">
                  <a:pos x="97" y="92"/>
                </a:cxn>
                <a:cxn ang="0">
                  <a:pos x="110" y="101"/>
                </a:cxn>
                <a:cxn ang="0">
                  <a:pos x="118" y="112"/>
                </a:cxn>
                <a:cxn ang="0">
                  <a:pos x="129" y="113"/>
                </a:cxn>
                <a:cxn ang="0">
                  <a:pos x="128" y="138"/>
                </a:cxn>
                <a:cxn ang="0">
                  <a:pos x="121" y="140"/>
                </a:cxn>
                <a:cxn ang="0">
                  <a:pos x="110" y="133"/>
                </a:cxn>
                <a:cxn ang="0">
                  <a:pos x="110" y="122"/>
                </a:cxn>
                <a:cxn ang="0">
                  <a:pos x="97" y="128"/>
                </a:cxn>
                <a:cxn ang="0">
                  <a:pos x="75" y="98"/>
                </a:cxn>
                <a:cxn ang="0">
                  <a:pos x="31" y="76"/>
                </a:cxn>
                <a:cxn ang="0">
                  <a:pos x="24" y="62"/>
                </a:cxn>
                <a:cxn ang="0">
                  <a:pos x="10" y="50"/>
                </a:cxn>
                <a:cxn ang="0">
                  <a:pos x="8" y="39"/>
                </a:cxn>
                <a:cxn ang="0">
                  <a:pos x="4" y="33"/>
                </a:cxn>
                <a:cxn ang="0">
                  <a:pos x="4" y="2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5" y="0"/>
                </a:cxn>
                <a:cxn ang="0">
                  <a:pos x="49" y="9"/>
                </a:cxn>
                <a:cxn ang="0">
                  <a:pos x="58" y="5"/>
                </a:cxn>
                <a:cxn ang="0">
                  <a:pos x="75" y="15"/>
                </a:cxn>
                <a:cxn ang="0">
                  <a:pos x="82" y="27"/>
                </a:cxn>
              </a:cxnLst>
              <a:rect l="0" t="0" r="r" b="b"/>
              <a:pathLst>
                <a:path w="141" h="140">
                  <a:moveTo>
                    <a:pt x="82" y="27"/>
                  </a:moveTo>
                  <a:lnTo>
                    <a:pt x="96" y="46"/>
                  </a:lnTo>
                  <a:lnTo>
                    <a:pt x="118" y="55"/>
                  </a:lnTo>
                  <a:lnTo>
                    <a:pt x="128" y="70"/>
                  </a:lnTo>
                  <a:lnTo>
                    <a:pt x="137" y="68"/>
                  </a:lnTo>
                  <a:lnTo>
                    <a:pt x="141" y="90"/>
                  </a:lnTo>
                  <a:lnTo>
                    <a:pt x="130" y="87"/>
                  </a:lnTo>
                  <a:lnTo>
                    <a:pt x="123" y="82"/>
                  </a:lnTo>
                  <a:lnTo>
                    <a:pt x="107" y="81"/>
                  </a:lnTo>
                  <a:lnTo>
                    <a:pt x="97" y="92"/>
                  </a:lnTo>
                  <a:lnTo>
                    <a:pt x="110" y="101"/>
                  </a:lnTo>
                  <a:lnTo>
                    <a:pt x="118" y="112"/>
                  </a:lnTo>
                  <a:lnTo>
                    <a:pt x="129" y="113"/>
                  </a:lnTo>
                  <a:lnTo>
                    <a:pt x="128" y="138"/>
                  </a:lnTo>
                  <a:lnTo>
                    <a:pt x="121" y="140"/>
                  </a:lnTo>
                  <a:lnTo>
                    <a:pt x="110" y="133"/>
                  </a:lnTo>
                  <a:lnTo>
                    <a:pt x="110" y="122"/>
                  </a:lnTo>
                  <a:lnTo>
                    <a:pt x="97" y="128"/>
                  </a:lnTo>
                  <a:lnTo>
                    <a:pt x="75" y="98"/>
                  </a:lnTo>
                  <a:lnTo>
                    <a:pt x="31" y="76"/>
                  </a:lnTo>
                  <a:lnTo>
                    <a:pt x="24" y="62"/>
                  </a:lnTo>
                  <a:lnTo>
                    <a:pt x="10" y="50"/>
                  </a:lnTo>
                  <a:lnTo>
                    <a:pt x="8" y="39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5" y="0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75" y="15"/>
                  </a:lnTo>
                  <a:lnTo>
                    <a:pt x="82" y="2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6" name="Freeform 231"/>
            <p:cNvSpPr>
              <a:spLocks noChangeAspect="1"/>
            </p:cNvSpPr>
            <p:nvPr/>
          </p:nvSpPr>
          <p:spPr bwMode="gray">
            <a:xfrm>
              <a:off x="5407470" y="2302938"/>
              <a:ext cx="46115" cy="34923"/>
            </a:xfrm>
            <a:custGeom>
              <a:avLst/>
              <a:gdLst/>
              <a:ahLst/>
              <a:cxnLst>
                <a:cxn ang="0">
                  <a:pos x="144" y="31"/>
                </a:cxn>
                <a:cxn ang="0">
                  <a:pos x="144" y="51"/>
                </a:cxn>
                <a:cxn ang="0">
                  <a:pos x="146" y="69"/>
                </a:cxn>
                <a:cxn ang="0">
                  <a:pos x="134" y="78"/>
                </a:cxn>
                <a:cxn ang="0">
                  <a:pos x="123" y="79"/>
                </a:cxn>
                <a:cxn ang="0">
                  <a:pos x="116" y="76"/>
                </a:cxn>
                <a:cxn ang="0">
                  <a:pos x="112" y="86"/>
                </a:cxn>
                <a:cxn ang="0">
                  <a:pos x="94" y="80"/>
                </a:cxn>
                <a:cxn ang="0">
                  <a:pos x="76" y="87"/>
                </a:cxn>
                <a:cxn ang="0">
                  <a:pos x="32" y="98"/>
                </a:cxn>
                <a:cxn ang="0">
                  <a:pos x="10" y="102"/>
                </a:cxn>
                <a:cxn ang="0">
                  <a:pos x="0" y="100"/>
                </a:cxn>
                <a:cxn ang="0">
                  <a:pos x="1" y="82"/>
                </a:cxn>
                <a:cxn ang="0">
                  <a:pos x="4" y="70"/>
                </a:cxn>
                <a:cxn ang="0">
                  <a:pos x="25" y="58"/>
                </a:cxn>
                <a:cxn ang="0">
                  <a:pos x="46" y="39"/>
                </a:cxn>
                <a:cxn ang="0">
                  <a:pos x="51" y="33"/>
                </a:cxn>
                <a:cxn ang="0">
                  <a:pos x="91" y="22"/>
                </a:cxn>
                <a:cxn ang="0">
                  <a:pos x="105" y="9"/>
                </a:cxn>
                <a:cxn ang="0">
                  <a:pos x="118" y="0"/>
                </a:cxn>
                <a:cxn ang="0">
                  <a:pos x="123" y="8"/>
                </a:cxn>
                <a:cxn ang="0">
                  <a:pos x="140" y="22"/>
                </a:cxn>
                <a:cxn ang="0">
                  <a:pos x="144" y="31"/>
                </a:cxn>
              </a:cxnLst>
              <a:rect l="0" t="0" r="r" b="b"/>
              <a:pathLst>
                <a:path w="146" h="102">
                  <a:moveTo>
                    <a:pt x="144" y="31"/>
                  </a:moveTo>
                  <a:lnTo>
                    <a:pt x="144" y="51"/>
                  </a:lnTo>
                  <a:lnTo>
                    <a:pt x="146" y="69"/>
                  </a:lnTo>
                  <a:lnTo>
                    <a:pt x="134" y="78"/>
                  </a:lnTo>
                  <a:lnTo>
                    <a:pt x="123" y="79"/>
                  </a:lnTo>
                  <a:lnTo>
                    <a:pt x="116" y="76"/>
                  </a:lnTo>
                  <a:lnTo>
                    <a:pt x="112" y="86"/>
                  </a:lnTo>
                  <a:lnTo>
                    <a:pt x="94" y="80"/>
                  </a:lnTo>
                  <a:lnTo>
                    <a:pt x="76" y="87"/>
                  </a:lnTo>
                  <a:lnTo>
                    <a:pt x="32" y="98"/>
                  </a:lnTo>
                  <a:lnTo>
                    <a:pt x="10" y="102"/>
                  </a:lnTo>
                  <a:lnTo>
                    <a:pt x="0" y="100"/>
                  </a:lnTo>
                  <a:lnTo>
                    <a:pt x="1" y="82"/>
                  </a:lnTo>
                  <a:lnTo>
                    <a:pt x="4" y="70"/>
                  </a:lnTo>
                  <a:lnTo>
                    <a:pt x="25" y="58"/>
                  </a:lnTo>
                  <a:lnTo>
                    <a:pt x="46" y="39"/>
                  </a:lnTo>
                  <a:lnTo>
                    <a:pt x="51" y="33"/>
                  </a:lnTo>
                  <a:lnTo>
                    <a:pt x="91" y="22"/>
                  </a:lnTo>
                  <a:lnTo>
                    <a:pt x="105" y="9"/>
                  </a:lnTo>
                  <a:lnTo>
                    <a:pt x="118" y="0"/>
                  </a:lnTo>
                  <a:lnTo>
                    <a:pt x="123" y="8"/>
                  </a:lnTo>
                  <a:lnTo>
                    <a:pt x="140" y="22"/>
                  </a:lnTo>
                  <a:lnTo>
                    <a:pt x="144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7" name="Freeform 232"/>
            <p:cNvSpPr>
              <a:spLocks noChangeAspect="1"/>
            </p:cNvSpPr>
            <p:nvPr/>
          </p:nvSpPr>
          <p:spPr bwMode="gray">
            <a:xfrm>
              <a:off x="5130786" y="2818048"/>
              <a:ext cx="14312" cy="5239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1" y="6"/>
                </a:cxn>
                <a:cxn ang="0">
                  <a:pos x="14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9"/>
                </a:cxn>
                <a:cxn ang="0">
                  <a:pos x="6" y="15"/>
                </a:cxn>
                <a:cxn ang="0">
                  <a:pos x="1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27" y="6"/>
                </a:cxn>
                <a:cxn ang="0">
                  <a:pos x="41" y="7"/>
                </a:cxn>
                <a:cxn ang="0">
                  <a:pos x="44" y="4"/>
                </a:cxn>
              </a:cxnLst>
              <a:rect l="0" t="0" r="r" b="b"/>
              <a:pathLst>
                <a:path w="44" h="15">
                  <a:moveTo>
                    <a:pt x="44" y="4"/>
                  </a:moveTo>
                  <a:lnTo>
                    <a:pt x="41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6"/>
                  </a:lnTo>
                  <a:lnTo>
                    <a:pt x="41" y="7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Freeform 233"/>
            <p:cNvSpPr>
              <a:spLocks noChangeAspect="1"/>
            </p:cNvSpPr>
            <p:nvPr/>
          </p:nvSpPr>
          <p:spPr bwMode="gray">
            <a:xfrm>
              <a:off x="4625121" y="1594008"/>
              <a:ext cx="965216" cy="1225786"/>
            </a:xfrm>
            <a:custGeom>
              <a:avLst/>
              <a:gdLst/>
              <a:ahLst/>
              <a:cxnLst>
                <a:cxn ang="0">
                  <a:pos x="334" y="269"/>
                </a:cxn>
                <a:cxn ang="0">
                  <a:pos x="56" y="423"/>
                </a:cxn>
                <a:cxn ang="0">
                  <a:pos x="87" y="620"/>
                </a:cxn>
                <a:cxn ang="0">
                  <a:pos x="345" y="649"/>
                </a:cxn>
                <a:cxn ang="0">
                  <a:pos x="370" y="802"/>
                </a:cxn>
                <a:cxn ang="0">
                  <a:pos x="203" y="910"/>
                </a:cxn>
                <a:cxn ang="0">
                  <a:pos x="382" y="1005"/>
                </a:cxn>
                <a:cxn ang="0">
                  <a:pos x="663" y="1060"/>
                </a:cxn>
                <a:cxn ang="0">
                  <a:pos x="789" y="1212"/>
                </a:cxn>
                <a:cxn ang="0">
                  <a:pos x="914" y="1457"/>
                </a:cxn>
                <a:cxn ang="0">
                  <a:pos x="957" y="1666"/>
                </a:cxn>
                <a:cxn ang="0">
                  <a:pos x="946" y="1937"/>
                </a:cxn>
                <a:cxn ang="0">
                  <a:pos x="1155" y="1924"/>
                </a:cxn>
                <a:cxn ang="0">
                  <a:pos x="1212" y="2100"/>
                </a:cxn>
                <a:cxn ang="0">
                  <a:pos x="1198" y="2196"/>
                </a:cxn>
                <a:cxn ang="0">
                  <a:pos x="1193" y="2371"/>
                </a:cxn>
                <a:cxn ang="0">
                  <a:pos x="1189" y="2458"/>
                </a:cxn>
                <a:cxn ang="0">
                  <a:pos x="1066" y="2539"/>
                </a:cxn>
                <a:cxn ang="0">
                  <a:pos x="1064" y="2750"/>
                </a:cxn>
                <a:cxn ang="0">
                  <a:pos x="1125" y="2895"/>
                </a:cxn>
                <a:cxn ang="0">
                  <a:pos x="1211" y="2960"/>
                </a:cxn>
                <a:cxn ang="0">
                  <a:pos x="1195" y="3116"/>
                </a:cxn>
                <a:cxn ang="0">
                  <a:pos x="1279" y="3272"/>
                </a:cxn>
                <a:cxn ang="0">
                  <a:pos x="1338" y="3337"/>
                </a:cxn>
                <a:cxn ang="0">
                  <a:pos x="1363" y="3416"/>
                </a:cxn>
                <a:cxn ang="0">
                  <a:pos x="1470" y="3433"/>
                </a:cxn>
                <a:cxn ang="0">
                  <a:pos x="1537" y="3452"/>
                </a:cxn>
                <a:cxn ang="0">
                  <a:pos x="1629" y="3467"/>
                </a:cxn>
                <a:cxn ang="0">
                  <a:pos x="1687" y="3305"/>
                </a:cxn>
                <a:cxn ang="0">
                  <a:pos x="1689" y="3152"/>
                </a:cxn>
                <a:cxn ang="0">
                  <a:pos x="1764" y="3101"/>
                </a:cxn>
                <a:cxn ang="0">
                  <a:pos x="1753" y="2943"/>
                </a:cxn>
                <a:cxn ang="0">
                  <a:pos x="1812" y="2852"/>
                </a:cxn>
                <a:cxn ang="0">
                  <a:pos x="1901" y="2792"/>
                </a:cxn>
                <a:cxn ang="0">
                  <a:pos x="1930" y="2799"/>
                </a:cxn>
                <a:cxn ang="0">
                  <a:pos x="2028" y="2774"/>
                </a:cxn>
                <a:cxn ang="0">
                  <a:pos x="2118" y="2690"/>
                </a:cxn>
                <a:cxn ang="0">
                  <a:pos x="2174" y="2551"/>
                </a:cxn>
                <a:cxn ang="0">
                  <a:pos x="2221" y="2438"/>
                </a:cxn>
                <a:cxn ang="0">
                  <a:pos x="2324" y="2497"/>
                </a:cxn>
                <a:cxn ang="0">
                  <a:pos x="2398" y="2454"/>
                </a:cxn>
                <a:cxn ang="0">
                  <a:pos x="2533" y="2404"/>
                </a:cxn>
                <a:cxn ang="0">
                  <a:pos x="2608" y="2324"/>
                </a:cxn>
                <a:cxn ang="0">
                  <a:pos x="2693" y="2260"/>
                </a:cxn>
                <a:cxn ang="0">
                  <a:pos x="2744" y="2191"/>
                </a:cxn>
                <a:cxn ang="0">
                  <a:pos x="2518" y="2132"/>
                </a:cxn>
                <a:cxn ang="0">
                  <a:pos x="2535" y="1960"/>
                </a:cxn>
                <a:cxn ang="0">
                  <a:pos x="2675" y="2082"/>
                </a:cxn>
                <a:cxn ang="0">
                  <a:pos x="2798" y="2021"/>
                </a:cxn>
                <a:cxn ang="0">
                  <a:pos x="2734" y="1919"/>
                </a:cxn>
                <a:cxn ang="0">
                  <a:pos x="2637" y="1764"/>
                </a:cxn>
                <a:cxn ang="0">
                  <a:pos x="2526" y="1666"/>
                </a:cxn>
                <a:cxn ang="0">
                  <a:pos x="2780" y="1635"/>
                </a:cxn>
                <a:cxn ang="0">
                  <a:pos x="2761" y="1433"/>
                </a:cxn>
                <a:cxn ang="0">
                  <a:pos x="2855" y="1350"/>
                </a:cxn>
                <a:cxn ang="0">
                  <a:pos x="2914" y="1260"/>
                </a:cxn>
                <a:cxn ang="0">
                  <a:pos x="2866" y="1034"/>
                </a:cxn>
                <a:cxn ang="0">
                  <a:pos x="2763" y="931"/>
                </a:cxn>
                <a:cxn ang="0">
                  <a:pos x="3000" y="845"/>
                </a:cxn>
                <a:cxn ang="0">
                  <a:pos x="2868" y="650"/>
                </a:cxn>
                <a:cxn ang="0">
                  <a:pos x="2831" y="472"/>
                </a:cxn>
                <a:cxn ang="0">
                  <a:pos x="2931" y="232"/>
                </a:cxn>
                <a:cxn ang="0">
                  <a:pos x="3035" y="0"/>
                </a:cxn>
              </a:cxnLst>
              <a:rect l="0" t="0" r="r" b="b"/>
              <a:pathLst>
                <a:path w="3035" h="3510">
                  <a:moveTo>
                    <a:pt x="430" y="18"/>
                  </a:moveTo>
                  <a:lnTo>
                    <a:pt x="443" y="28"/>
                  </a:lnTo>
                  <a:lnTo>
                    <a:pt x="454" y="26"/>
                  </a:lnTo>
                  <a:lnTo>
                    <a:pt x="467" y="50"/>
                  </a:lnTo>
                  <a:lnTo>
                    <a:pt x="458" y="63"/>
                  </a:lnTo>
                  <a:lnTo>
                    <a:pt x="442" y="66"/>
                  </a:lnTo>
                  <a:lnTo>
                    <a:pt x="427" y="63"/>
                  </a:lnTo>
                  <a:lnTo>
                    <a:pt x="420" y="93"/>
                  </a:lnTo>
                  <a:lnTo>
                    <a:pt x="430" y="101"/>
                  </a:lnTo>
                  <a:lnTo>
                    <a:pt x="438" y="117"/>
                  </a:lnTo>
                  <a:lnTo>
                    <a:pt x="442" y="131"/>
                  </a:lnTo>
                  <a:lnTo>
                    <a:pt x="442" y="147"/>
                  </a:lnTo>
                  <a:lnTo>
                    <a:pt x="443" y="157"/>
                  </a:lnTo>
                  <a:lnTo>
                    <a:pt x="424" y="183"/>
                  </a:lnTo>
                  <a:lnTo>
                    <a:pt x="416" y="204"/>
                  </a:lnTo>
                  <a:lnTo>
                    <a:pt x="406" y="212"/>
                  </a:lnTo>
                  <a:lnTo>
                    <a:pt x="382" y="255"/>
                  </a:lnTo>
                  <a:lnTo>
                    <a:pt x="377" y="276"/>
                  </a:lnTo>
                  <a:lnTo>
                    <a:pt x="368" y="283"/>
                  </a:lnTo>
                  <a:lnTo>
                    <a:pt x="363" y="278"/>
                  </a:lnTo>
                  <a:lnTo>
                    <a:pt x="351" y="278"/>
                  </a:lnTo>
                  <a:lnTo>
                    <a:pt x="334" y="269"/>
                  </a:lnTo>
                  <a:lnTo>
                    <a:pt x="322" y="278"/>
                  </a:lnTo>
                  <a:lnTo>
                    <a:pt x="311" y="258"/>
                  </a:lnTo>
                  <a:lnTo>
                    <a:pt x="275" y="274"/>
                  </a:lnTo>
                  <a:lnTo>
                    <a:pt x="274" y="284"/>
                  </a:lnTo>
                  <a:lnTo>
                    <a:pt x="263" y="278"/>
                  </a:lnTo>
                  <a:lnTo>
                    <a:pt x="231" y="285"/>
                  </a:lnTo>
                  <a:lnTo>
                    <a:pt x="204" y="305"/>
                  </a:lnTo>
                  <a:lnTo>
                    <a:pt x="195" y="314"/>
                  </a:lnTo>
                  <a:lnTo>
                    <a:pt x="201" y="325"/>
                  </a:lnTo>
                  <a:lnTo>
                    <a:pt x="217" y="330"/>
                  </a:lnTo>
                  <a:lnTo>
                    <a:pt x="216" y="343"/>
                  </a:lnTo>
                  <a:lnTo>
                    <a:pt x="199" y="337"/>
                  </a:lnTo>
                  <a:lnTo>
                    <a:pt x="191" y="341"/>
                  </a:lnTo>
                  <a:lnTo>
                    <a:pt x="189" y="350"/>
                  </a:lnTo>
                  <a:lnTo>
                    <a:pt x="183" y="355"/>
                  </a:lnTo>
                  <a:lnTo>
                    <a:pt x="153" y="357"/>
                  </a:lnTo>
                  <a:lnTo>
                    <a:pt x="140" y="370"/>
                  </a:lnTo>
                  <a:lnTo>
                    <a:pt x="114" y="378"/>
                  </a:lnTo>
                  <a:lnTo>
                    <a:pt x="106" y="411"/>
                  </a:lnTo>
                  <a:lnTo>
                    <a:pt x="87" y="402"/>
                  </a:lnTo>
                  <a:lnTo>
                    <a:pt x="65" y="409"/>
                  </a:lnTo>
                  <a:lnTo>
                    <a:pt x="56" y="423"/>
                  </a:lnTo>
                  <a:lnTo>
                    <a:pt x="32" y="432"/>
                  </a:lnTo>
                  <a:lnTo>
                    <a:pt x="18" y="443"/>
                  </a:lnTo>
                  <a:lnTo>
                    <a:pt x="15" y="458"/>
                  </a:lnTo>
                  <a:lnTo>
                    <a:pt x="16" y="464"/>
                  </a:lnTo>
                  <a:lnTo>
                    <a:pt x="5" y="485"/>
                  </a:lnTo>
                  <a:lnTo>
                    <a:pt x="6" y="494"/>
                  </a:lnTo>
                  <a:lnTo>
                    <a:pt x="26" y="499"/>
                  </a:lnTo>
                  <a:lnTo>
                    <a:pt x="13" y="504"/>
                  </a:lnTo>
                  <a:lnTo>
                    <a:pt x="13" y="510"/>
                  </a:lnTo>
                  <a:lnTo>
                    <a:pt x="10" y="526"/>
                  </a:lnTo>
                  <a:lnTo>
                    <a:pt x="0" y="529"/>
                  </a:lnTo>
                  <a:lnTo>
                    <a:pt x="4" y="540"/>
                  </a:lnTo>
                  <a:lnTo>
                    <a:pt x="18" y="555"/>
                  </a:lnTo>
                  <a:lnTo>
                    <a:pt x="33" y="563"/>
                  </a:lnTo>
                  <a:lnTo>
                    <a:pt x="37" y="572"/>
                  </a:lnTo>
                  <a:lnTo>
                    <a:pt x="37" y="586"/>
                  </a:lnTo>
                  <a:lnTo>
                    <a:pt x="39" y="591"/>
                  </a:lnTo>
                  <a:lnTo>
                    <a:pt x="58" y="601"/>
                  </a:lnTo>
                  <a:lnTo>
                    <a:pt x="65" y="598"/>
                  </a:lnTo>
                  <a:lnTo>
                    <a:pt x="76" y="607"/>
                  </a:lnTo>
                  <a:lnTo>
                    <a:pt x="91" y="608"/>
                  </a:lnTo>
                  <a:lnTo>
                    <a:pt x="87" y="620"/>
                  </a:lnTo>
                  <a:lnTo>
                    <a:pt x="92" y="634"/>
                  </a:lnTo>
                  <a:lnTo>
                    <a:pt x="114" y="630"/>
                  </a:lnTo>
                  <a:lnTo>
                    <a:pt x="155" y="614"/>
                  </a:lnTo>
                  <a:lnTo>
                    <a:pt x="134" y="641"/>
                  </a:lnTo>
                  <a:lnTo>
                    <a:pt x="128" y="660"/>
                  </a:lnTo>
                  <a:lnTo>
                    <a:pt x="160" y="660"/>
                  </a:lnTo>
                  <a:lnTo>
                    <a:pt x="180" y="649"/>
                  </a:lnTo>
                  <a:lnTo>
                    <a:pt x="180" y="657"/>
                  </a:lnTo>
                  <a:lnTo>
                    <a:pt x="153" y="678"/>
                  </a:lnTo>
                  <a:lnTo>
                    <a:pt x="158" y="693"/>
                  </a:lnTo>
                  <a:lnTo>
                    <a:pt x="196" y="709"/>
                  </a:lnTo>
                  <a:lnTo>
                    <a:pt x="214" y="711"/>
                  </a:lnTo>
                  <a:lnTo>
                    <a:pt x="236" y="700"/>
                  </a:lnTo>
                  <a:lnTo>
                    <a:pt x="237" y="685"/>
                  </a:lnTo>
                  <a:lnTo>
                    <a:pt x="230" y="663"/>
                  </a:lnTo>
                  <a:lnTo>
                    <a:pt x="239" y="660"/>
                  </a:lnTo>
                  <a:lnTo>
                    <a:pt x="253" y="678"/>
                  </a:lnTo>
                  <a:lnTo>
                    <a:pt x="258" y="694"/>
                  </a:lnTo>
                  <a:lnTo>
                    <a:pt x="289" y="694"/>
                  </a:lnTo>
                  <a:lnTo>
                    <a:pt x="314" y="688"/>
                  </a:lnTo>
                  <a:lnTo>
                    <a:pt x="329" y="663"/>
                  </a:lnTo>
                  <a:lnTo>
                    <a:pt x="345" y="649"/>
                  </a:lnTo>
                  <a:lnTo>
                    <a:pt x="356" y="646"/>
                  </a:lnTo>
                  <a:lnTo>
                    <a:pt x="354" y="658"/>
                  </a:lnTo>
                  <a:lnTo>
                    <a:pt x="340" y="666"/>
                  </a:lnTo>
                  <a:lnTo>
                    <a:pt x="345" y="673"/>
                  </a:lnTo>
                  <a:lnTo>
                    <a:pt x="352" y="671"/>
                  </a:lnTo>
                  <a:lnTo>
                    <a:pt x="360" y="658"/>
                  </a:lnTo>
                  <a:lnTo>
                    <a:pt x="375" y="655"/>
                  </a:lnTo>
                  <a:lnTo>
                    <a:pt x="379" y="665"/>
                  </a:lnTo>
                  <a:lnTo>
                    <a:pt x="381" y="678"/>
                  </a:lnTo>
                  <a:lnTo>
                    <a:pt x="393" y="688"/>
                  </a:lnTo>
                  <a:lnTo>
                    <a:pt x="389" y="706"/>
                  </a:lnTo>
                  <a:lnTo>
                    <a:pt x="381" y="716"/>
                  </a:lnTo>
                  <a:lnTo>
                    <a:pt x="365" y="714"/>
                  </a:lnTo>
                  <a:lnTo>
                    <a:pt x="356" y="725"/>
                  </a:lnTo>
                  <a:lnTo>
                    <a:pt x="359" y="736"/>
                  </a:lnTo>
                  <a:lnTo>
                    <a:pt x="365" y="747"/>
                  </a:lnTo>
                  <a:lnTo>
                    <a:pt x="395" y="763"/>
                  </a:lnTo>
                  <a:lnTo>
                    <a:pt x="398" y="769"/>
                  </a:lnTo>
                  <a:lnTo>
                    <a:pt x="397" y="776"/>
                  </a:lnTo>
                  <a:lnTo>
                    <a:pt x="391" y="785"/>
                  </a:lnTo>
                  <a:lnTo>
                    <a:pt x="373" y="791"/>
                  </a:lnTo>
                  <a:lnTo>
                    <a:pt x="370" y="802"/>
                  </a:lnTo>
                  <a:lnTo>
                    <a:pt x="360" y="803"/>
                  </a:lnTo>
                  <a:lnTo>
                    <a:pt x="346" y="796"/>
                  </a:lnTo>
                  <a:lnTo>
                    <a:pt x="289" y="781"/>
                  </a:lnTo>
                  <a:lnTo>
                    <a:pt x="258" y="789"/>
                  </a:lnTo>
                  <a:lnTo>
                    <a:pt x="203" y="776"/>
                  </a:lnTo>
                  <a:lnTo>
                    <a:pt x="146" y="774"/>
                  </a:lnTo>
                  <a:lnTo>
                    <a:pt x="117" y="787"/>
                  </a:lnTo>
                  <a:lnTo>
                    <a:pt x="119" y="797"/>
                  </a:lnTo>
                  <a:lnTo>
                    <a:pt x="106" y="800"/>
                  </a:lnTo>
                  <a:lnTo>
                    <a:pt x="88" y="829"/>
                  </a:lnTo>
                  <a:lnTo>
                    <a:pt x="81" y="840"/>
                  </a:lnTo>
                  <a:lnTo>
                    <a:pt x="87" y="838"/>
                  </a:lnTo>
                  <a:lnTo>
                    <a:pt x="110" y="851"/>
                  </a:lnTo>
                  <a:lnTo>
                    <a:pt x="114" y="860"/>
                  </a:lnTo>
                  <a:lnTo>
                    <a:pt x="113" y="872"/>
                  </a:lnTo>
                  <a:lnTo>
                    <a:pt x="129" y="884"/>
                  </a:lnTo>
                  <a:lnTo>
                    <a:pt x="149" y="881"/>
                  </a:lnTo>
                  <a:lnTo>
                    <a:pt x="173" y="828"/>
                  </a:lnTo>
                  <a:lnTo>
                    <a:pt x="179" y="833"/>
                  </a:lnTo>
                  <a:lnTo>
                    <a:pt x="160" y="870"/>
                  </a:lnTo>
                  <a:lnTo>
                    <a:pt x="166" y="894"/>
                  </a:lnTo>
                  <a:lnTo>
                    <a:pt x="203" y="910"/>
                  </a:lnTo>
                  <a:lnTo>
                    <a:pt x="233" y="915"/>
                  </a:lnTo>
                  <a:lnTo>
                    <a:pt x="262" y="909"/>
                  </a:lnTo>
                  <a:lnTo>
                    <a:pt x="260" y="924"/>
                  </a:lnTo>
                  <a:lnTo>
                    <a:pt x="243" y="937"/>
                  </a:lnTo>
                  <a:lnTo>
                    <a:pt x="222" y="937"/>
                  </a:lnTo>
                  <a:lnTo>
                    <a:pt x="185" y="976"/>
                  </a:lnTo>
                  <a:lnTo>
                    <a:pt x="198" y="996"/>
                  </a:lnTo>
                  <a:lnTo>
                    <a:pt x="214" y="1012"/>
                  </a:lnTo>
                  <a:lnTo>
                    <a:pt x="225" y="1031"/>
                  </a:lnTo>
                  <a:lnTo>
                    <a:pt x="262" y="1061"/>
                  </a:lnTo>
                  <a:lnTo>
                    <a:pt x="292" y="1070"/>
                  </a:lnTo>
                  <a:lnTo>
                    <a:pt x="309" y="1081"/>
                  </a:lnTo>
                  <a:lnTo>
                    <a:pt x="336" y="1087"/>
                  </a:lnTo>
                  <a:lnTo>
                    <a:pt x="362" y="1099"/>
                  </a:lnTo>
                  <a:lnTo>
                    <a:pt x="329" y="1048"/>
                  </a:lnTo>
                  <a:lnTo>
                    <a:pt x="313" y="1037"/>
                  </a:lnTo>
                  <a:lnTo>
                    <a:pt x="328" y="1016"/>
                  </a:lnTo>
                  <a:lnTo>
                    <a:pt x="340" y="1016"/>
                  </a:lnTo>
                  <a:lnTo>
                    <a:pt x="357" y="1043"/>
                  </a:lnTo>
                  <a:lnTo>
                    <a:pt x="368" y="1044"/>
                  </a:lnTo>
                  <a:lnTo>
                    <a:pt x="372" y="1024"/>
                  </a:lnTo>
                  <a:lnTo>
                    <a:pt x="382" y="1005"/>
                  </a:lnTo>
                  <a:lnTo>
                    <a:pt x="410" y="1015"/>
                  </a:lnTo>
                  <a:lnTo>
                    <a:pt x="404" y="1028"/>
                  </a:lnTo>
                  <a:lnTo>
                    <a:pt x="402" y="1054"/>
                  </a:lnTo>
                  <a:lnTo>
                    <a:pt x="419" y="1071"/>
                  </a:lnTo>
                  <a:lnTo>
                    <a:pt x="430" y="1062"/>
                  </a:lnTo>
                  <a:lnTo>
                    <a:pt x="440" y="1042"/>
                  </a:lnTo>
                  <a:lnTo>
                    <a:pt x="453" y="1034"/>
                  </a:lnTo>
                  <a:lnTo>
                    <a:pt x="462" y="1038"/>
                  </a:lnTo>
                  <a:lnTo>
                    <a:pt x="465" y="1023"/>
                  </a:lnTo>
                  <a:lnTo>
                    <a:pt x="476" y="1010"/>
                  </a:lnTo>
                  <a:lnTo>
                    <a:pt x="491" y="1001"/>
                  </a:lnTo>
                  <a:lnTo>
                    <a:pt x="491" y="1021"/>
                  </a:lnTo>
                  <a:lnTo>
                    <a:pt x="502" y="1039"/>
                  </a:lnTo>
                  <a:lnTo>
                    <a:pt x="521" y="1022"/>
                  </a:lnTo>
                  <a:lnTo>
                    <a:pt x="534" y="992"/>
                  </a:lnTo>
                  <a:lnTo>
                    <a:pt x="554" y="997"/>
                  </a:lnTo>
                  <a:lnTo>
                    <a:pt x="562" y="1018"/>
                  </a:lnTo>
                  <a:lnTo>
                    <a:pt x="575" y="1024"/>
                  </a:lnTo>
                  <a:lnTo>
                    <a:pt x="581" y="1019"/>
                  </a:lnTo>
                  <a:lnTo>
                    <a:pt x="593" y="1021"/>
                  </a:lnTo>
                  <a:lnTo>
                    <a:pt x="657" y="1040"/>
                  </a:lnTo>
                  <a:lnTo>
                    <a:pt x="663" y="1060"/>
                  </a:lnTo>
                  <a:lnTo>
                    <a:pt x="671" y="1066"/>
                  </a:lnTo>
                  <a:lnTo>
                    <a:pt x="672" y="1075"/>
                  </a:lnTo>
                  <a:lnTo>
                    <a:pt x="672" y="1054"/>
                  </a:lnTo>
                  <a:lnTo>
                    <a:pt x="673" y="1054"/>
                  </a:lnTo>
                  <a:lnTo>
                    <a:pt x="698" y="1075"/>
                  </a:lnTo>
                  <a:lnTo>
                    <a:pt x="715" y="1085"/>
                  </a:lnTo>
                  <a:lnTo>
                    <a:pt x="723" y="1082"/>
                  </a:lnTo>
                  <a:lnTo>
                    <a:pt x="727" y="1092"/>
                  </a:lnTo>
                  <a:lnTo>
                    <a:pt x="725" y="1118"/>
                  </a:lnTo>
                  <a:lnTo>
                    <a:pt x="737" y="1115"/>
                  </a:lnTo>
                  <a:lnTo>
                    <a:pt x="750" y="1099"/>
                  </a:lnTo>
                  <a:lnTo>
                    <a:pt x="758" y="1121"/>
                  </a:lnTo>
                  <a:lnTo>
                    <a:pt x="763" y="1123"/>
                  </a:lnTo>
                  <a:lnTo>
                    <a:pt x="771" y="1132"/>
                  </a:lnTo>
                  <a:lnTo>
                    <a:pt x="787" y="1128"/>
                  </a:lnTo>
                  <a:lnTo>
                    <a:pt x="791" y="1140"/>
                  </a:lnTo>
                  <a:lnTo>
                    <a:pt x="798" y="1153"/>
                  </a:lnTo>
                  <a:lnTo>
                    <a:pt x="800" y="1166"/>
                  </a:lnTo>
                  <a:lnTo>
                    <a:pt x="803" y="1169"/>
                  </a:lnTo>
                  <a:lnTo>
                    <a:pt x="802" y="1180"/>
                  </a:lnTo>
                  <a:lnTo>
                    <a:pt x="792" y="1199"/>
                  </a:lnTo>
                  <a:lnTo>
                    <a:pt x="789" y="1212"/>
                  </a:lnTo>
                  <a:lnTo>
                    <a:pt x="800" y="1200"/>
                  </a:lnTo>
                  <a:lnTo>
                    <a:pt x="802" y="1215"/>
                  </a:lnTo>
                  <a:lnTo>
                    <a:pt x="801" y="1221"/>
                  </a:lnTo>
                  <a:lnTo>
                    <a:pt x="812" y="1241"/>
                  </a:lnTo>
                  <a:lnTo>
                    <a:pt x="814" y="1261"/>
                  </a:lnTo>
                  <a:lnTo>
                    <a:pt x="823" y="1275"/>
                  </a:lnTo>
                  <a:lnTo>
                    <a:pt x="877" y="1314"/>
                  </a:lnTo>
                  <a:lnTo>
                    <a:pt x="878" y="1322"/>
                  </a:lnTo>
                  <a:lnTo>
                    <a:pt x="871" y="1329"/>
                  </a:lnTo>
                  <a:lnTo>
                    <a:pt x="867" y="1336"/>
                  </a:lnTo>
                  <a:lnTo>
                    <a:pt x="872" y="1349"/>
                  </a:lnTo>
                  <a:lnTo>
                    <a:pt x="886" y="1352"/>
                  </a:lnTo>
                  <a:lnTo>
                    <a:pt x="914" y="1392"/>
                  </a:lnTo>
                  <a:lnTo>
                    <a:pt x="906" y="1397"/>
                  </a:lnTo>
                  <a:lnTo>
                    <a:pt x="882" y="1404"/>
                  </a:lnTo>
                  <a:lnTo>
                    <a:pt x="900" y="1409"/>
                  </a:lnTo>
                  <a:lnTo>
                    <a:pt x="913" y="1406"/>
                  </a:lnTo>
                  <a:lnTo>
                    <a:pt x="915" y="1422"/>
                  </a:lnTo>
                  <a:lnTo>
                    <a:pt x="892" y="1422"/>
                  </a:lnTo>
                  <a:lnTo>
                    <a:pt x="915" y="1433"/>
                  </a:lnTo>
                  <a:lnTo>
                    <a:pt x="918" y="1440"/>
                  </a:lnTo>
                  <a:lnTo>
                    <a:pt x="914" y="1457"/>
                  </a:lnTo>
                  <a:lnTo>
                    <a:pt x="911" y="1483"/>
                  </a:lnTo>
                  <a:lnTo>
                    <a:pt x="922" y="1480"/>
                  </a:lnTo>
                  <a:lnTo>
                    <a:pt x="930" y="1489"/>
                  </a:lnTo>
                  <a:lnTo>
                    <a:pt x="921" y="1501"/>
                  </a:lnTo>
                  <a:lnTo>
                    <a:pt x="941" y="1521"/>
                  </a:lnTo>
                  <a:lnTo>
                    <a:pt x="937" y="1542"/>
                  </a:lnTo>
                  <a:lnTo>
                    <a:pt x="938" y="1549"/>
                  </a:lnTo>
                  <a:lnTo>
                    <a:pt x="929" y="1544"/>
                  </a:lnTo>
                  <a:lnTo>
                    <a:pt x="927" y="1555"/>
                  </a:lnTo>
                  <a:lnTo>
                    <a:pt x="929" y="1564"/>
                  </a:lnTo>
                  <a:lnTo>
                    <a:pt x="952" y="1581"/>
                  </a:lnTo>
                  <a:lnTo>
                    <a:pt x="954" y="1587"/>
                  </a:lnTo>
                  <a:lnTo>
                    <a:pt x="956" y="1597"/>
                  </a:lnTo>
                  <a:lnTo>
                    <a:pt x="949" y="1618"/>
                  </a:lnTo>
                  <a:lnTo>
                    <a:pt x="958" y="1616"/>
                  </a:lnTo>
                  <a:lnTo>
                    <a:pt x="975" y="1607"/>
                  </a:lnTo>
                  <a:lnTo>
                    <a:pt x="967" y="1615"/>
                  </a:lnTo>
                  <a:lnTo>
                    <a:pt x="963" y="1624"/>
                  </a:lnTo>
                  <a:lnTo>
                    <a:pt x="960" y="1636"/>
                  </a:lnTo>
                  <a:lnTo>
                    <a:pt x="972" y="1646"/>
                  </a:lnTo>
                  <a:lnTo>
                    <a:pt x="962" y="1652"/>
                  </a:lnTo>
                  <a:lnTo>
                    <a:pt x="957" y="1666"/>
                  </a:lnTo>
                  <a:lnTo>
                    <a:pt x="947" y="1673"/>
                  </a:lnTo>
                  <a:lnTo>
                    <a:pt x="980" y="1683"/>
                  </a:lnTo>
                  <a:lnTo>
                    <a:pt x="999" y="1693"/>
                  </a:lnTo>
                  <a:lnTo>
                    <a:pt x="1006" y="1710"/>
                  </a:lnTo>
                  <a:lnTo>
                    <a:pt x="1005" y="1728"/>
                  </a:lnTo>
                  <a:lnTo>
                    <a:pt x="1000" y="1733"/>
                  </a:lnTo>
                  <a:lnTo>
                    <a:pt x="999" y="1748"/>
                  </a:lnTo>
                  <a:lnTo>
                    <a:pt x="1000" y="1765"/>
                  </a:lnTo>
                  <a:lnTo>
                    <a:pt x="1001" y="1781"/>
                  </a:lnTo>
                  <a:lnTo>
                    <a:pt x="992" y="1785"/>
                  </a:lnTo>
                  <a:lnTo>
                    <a:pt x="996" y="1801"/>
                  </a:lnTo>
                  <a:lnTo>
                    <a:pt x="990" y="1808"/>
                  </a:lnTo>
                  <a:lnTo>
                    <a:pt x="986" y="1825"/>
                  </a:lnTo>
                  <a:lnTo>
                    <a:pt x="981" y="1834"/>
                  </a:lnTo>
                  <a:lnTo>
                    <a:pt x="967" y="1854"/>
                  </a:lnTo>
                  <a:lnTo>
                    <a:pt x="953" y="1860"/>
                  </a:lnTo>
                  <a:lnTo>
                    <a:pt x="969" y="1878"/>
                  </a:lnTo>
                  <a:lnTo>
                    <a:pt x="992" y="1869"/>
                  </a:lnTo>
                  <a:lnTo>
                    <a:pt x="968" y="1898"/>
                  </a:lnTo>
                  <a:lnTo>
                    <a:pt x="951" y="1906"/>
                  </a:lnTo>
                  <a:lnTo>
                    <a:pt x="941" y="1921"/>
                  </a:lnTo>
                  <a:lnTo>
                    <a:pt x="946" y="1937"/>
                  </a:lnTo>
                  <a:lnTo>
                    <a:pt x="963" y="1968"/>
                  </a:lnTo>
                  <a:lnTo>
                    <a:pt x="973" y="1954"/>
                  </a:lnTo>
                  <a:lnTo>
                    <a:pt x="988" y="1970"/>
                  </a:lnTo>
                  <a:lnTo>
                    <a:pt x="1007" y="1976"/>
                  </a:lnTo>
                  <a:lnTo>
                    <a:pt x="1037" y="1960"/>
                  </a:lnTo>
                  <a:lnTo>
                    <a:pt x="1038" y="1943"/>
                  </a:lnTo>
                  <a:lnTo>
                    <a:pt x="1028" y="1931"/>
                  </a:lnTo>
                  <a:lnTo>
                    <a:pt x="1032" y="1919"/>
                  </a:lnTo>
                  <a:lnTo>
                    <a:pt x="1039" y="1926"/>
                  </a:lnTo>
                  <a:lnTo>
                    <a:pt x="1046" y="1917"/>
                  </a:lnTo>
                  <a:lnTo>
                    <a:pt x="1044" y="1908"/>
                  </a:lnTo>
                  <a:lnTo>
                    <a:pt x="1061" y="1895"/>
                  </a:lnTo>
                  <a:lnTo>
                    <a:pt x="1062" y="1865"/>
                  </a:lnTo>
                  <a:lnTo>
                    <a:pt x="1069" y="1882"/>
                  </a:lnTo>
                  <a:lnTo>
                    <a:pt x="1078" y="1899"/>
                  </a:lnTo>
                  <a:lnTo>
                    <a:pt x="1096" y="1883"/>
                  </a:lnTo>
                  <a:lnTo>
                    <a:pt x="1087" y="1904"/>
                  </a:lnTo>
                  <a:lnTo>
                    <a:pt x="1086" y="1919"/>
                  </a:lnTo>
                  <a:lnTo>
                    <a:pt x="1105" y="1926"/>
                  </a:lnTo>
                  <a:lnTo>
                    <a:pt x="1104" y="1930"/>
                  </a:lnTo>
                  <a:lnTo>
                    <a:pt x="1114" y="1930"/>
                  </a:lnTo>
                  <a:lnTo>
                    <a:pt x="1155" y="1924"/>
                  </a:lnTo>
                  <a:lnTo>
                    <a:pt x="1141" y="1941"/>
                  </a:lnTo>
                  <a:lnTo>
                    <a:pt x="1104" y="1953"/>
                  </a:lnTo>
                  <a:lnTo>
                    <a:pt x="1092" y="1969"/>
                  </a:lnTo>
                  <a:lnTo>
                    <a:pt x="1120" y="1973"/>
                  </a:lnTo>
                  <a:lnTo>
                    <a:pt x="1152" y="1962"/>
                  </a:lnTo>
                  <a:lnTo>
                    <a:pt x="1132" y="1975"/>
                  </a:lnTo>
                  <a:lnTo>
                    <a:pt x="1128" y="1994"/>
                  </a:lnTo>
                  <a:lnTo>
                    <a:pt x="1118" y="2011"/>
                  </a:lnTo>
                  <a:lnTo>
                    <a:pt x="1164" y="1981"/>
                  </a:lnTo>
                  <a:lnTo>
                    <a:pt x="1136" y="2017"/>
                  </a:lnTo>
                  <a:lnTo>
                    <a:pt x="1180" y="2012"/>
                  </a:lnTo>
                  <a:lnTo>
                    <a:pt x="1175" y="2025"/>
                  </a:lnTo>
                  <a:lnTo>
                    <a:pt x="1183" y="2033"/>
                  </a:lnTo>
                  <a:lnTo>
                    <a:pt x="1180" y="2041"/>
                  </a:lnTo>
                  <a:lnTo>
                    <a:pt x="1152" y="2029"/>
                  </a:lnTo>
                  <a:lnTo>
                    <a:pt x="1167" y="2045"/>
                  </a:lnTo>
                  <a:lnTo>
                    <a:pt x="1199" y="2059"/>
                  </a:lnTo>
                  <a:lnTo>
                    <a:pt x="1212" y="2075"/>
                  </a:lnTo>
                  <a:lnTo>
                    <a:pt x="1218" y="2091"/>
                  </a:lnTo>
                  <a:lnTo>
                    <a:pt x="1196" y="2082"/>
                  </a:lnTo>
                  <a:lnTo>
                    <a:pt x="1212" y="2092"/>
                  </a:lnTo>
                  <a:lnTo>
                    <a:pt x="1212" y="2100"/>
                  </a:lnTo>
                  <a:lnTo>
                    <a:pt x="1200" y="2103"/>
                  </a:lnTo>
                  <a:lnTo>
                    <a:pt x="1204" y="2111"/>
                  </a:lnTo>
                  <a:lnTo>
                    <a:pt x="1188" y="2105"/>
                  </a:lnTo>
                  <a:lnTo>
                    <a:pt x="1190" y="2121"/>
                  </a:lnTo>
                  <a:lnTo>
                    <a:pt x="1199" y="2132"/>
                  </a:lnTo>
                  <a:lnTo>
                    <a:pt x="1218" y="2124"/>
                  </a:lnTo>
                  <a:lnTo>
                    <a:pt x="1223" y="2136"/>
                  </a:lnTo>
                  <a:lnTo>
                    <a:pt x="1221" y="2148"/>
                  </a:lnTo>
                  <a:lnTo>
                    <a:pt x="1191" y="2142"/>
                  </a:lnTo>
                  <a:lnTo>
                    <a:pt x="1164" y="2131"/>
                  </a:lnTo>
                  <a:lnTo>
                    <a:pt x="1124" y="2094"/>
                  </a:lnTo>
                  <a:lnTo>
                    <a:pt x="1102" y="2080"/>
                  </a:lnTo>
                  <a:lnTo>
                    <a:pt x="1039" y="2071"/>
                  </a:lnTo>
                  <a:lnTo>
                    <a:pt x="1023" y="2073"/>
                  </a:lnTo>
                  <a:lnTo>
                    <a:pt x="1010" y="2091"/>
                  </a:lnTo>
                  <a:lnTo>
                    <a:pt x="1042" y="2138"/>
                  </a:lnTo>
                  <a:lnTo>
                    <a:pt x="1070" y="2147"/>
                  </a:lnTo>
                  <a:lnTo>
                    <a:pt x="1102" y="2162"/>
                  </a:lnTo>
                  <a:lnTo>
                    <a:pt x="1125" y="2190"/>
                  </a:lnTo>
                  <a:lnTo>
                    <a:pt x="1174" y="2201"/>
                  </a:lnTo>
                  <a:lnTo>
                    <a:pt x="1183" y="2194"/>
                  </a:lnTo>
                  <a:lnTo>
                    <a:pt x="1198" y="2196"/>
                  </a:lnTo>
                  <a:lnTo>
                    <a:pt x="1204" y="2202"/>
                  </a:lnTo>
                  <a:lnTo>
                    <a:pt x="1234" y="2200"/>
                  </a:lnTo>
                  <a:lnTo>
                    <a:pt x="1232" y="2216"/>
                  </a:lnTo>
                  <a:lnTo>
                    <a:pt x="1238" y="2232"/>
                  </a:lnTo>
                  <a:lnTo>
                    <a:pt x="1221" y="2238"/>
                  </a:lnTo>
                  <a:lnTo>
                    <a:pt x="1225" y="2255"/>
                  </a:lnTo>
                  <a:lnTo>
                    <a:pt x="1211" y="2261"/>
                  </a:lnTo>
                  <a:lnTo>
                    <a:pt x="1215" y="2276"/>
                  </a:lnTo>
                  <a:lnTo>
                    <a:pt x="1217" y="2281"/>
                  </a:lnTo>
                  <a:lnTo>
                    <a:pt x="1204" y="2288"/>
                  </a:lnTo>
                  <a:lnTo>
                    <a:pt x="1202" y="2313"/>
                  </a:lnTo>
                  <a:lnTo>
                    <a:pt x="1217" y="2324"/>
                  </a:lnTo>
                  <a:lnTo>
                    <a:pt x="1234" y="2312"/>
                  </a:lnTo>
                  <a:lnTo>
                    <a:pt x="1242" y="2326"/>
                  </a:lnTo>
                  <a:lnTo>
                    <a:pt x="1226" y="2337"/>
                  </a:lnTo>
                  <a:lnTo>
                    <a:pt x="1234" y="2349"/>
                  </a:lnTo>
                  <a:lnTo>
                    <a:pt x="1221" y="2350"/>
                  </a:lnTo>
                  <a:lnTo>
                    <a:pt x="1215" y="2337"/>
                  </a:lnTo>
                  <a:lnTo>
                    <a:pt x="1201" y="2334"/>
                  </a:lnTo>
                  <a:lnTo>
                    <a:pt x="1194" y="2341"/>
                  </a:lnTo>
                  <a:lnTo>
                    <a:pt x="1193" y="2356"/>
                  </a:lnTo>
                  <a:lnTo>
                    <a:pt x="1193" y="2371"/>
                  </a:lnTo>
                  <a:lnTo>
                    <a:pt x="1199" y="2378"/>
                  </a:lnTo>
                  <a:lnTo>
                    <a:pt x="1188" y="2392"/>
                  </a:lnTo>
                  <a:lnTo>
                    <a:pt x="1191" y="2398"/>
                  </a:lnTo>
                  <a:lnTo>
                    <a:pt x="1204" y="2395"/>
                  </a:lnTo>
                  <a:lnTo>
                    <a:pt x="1199" y="2404"/>
                  </a:lnTo>
                  <a:lnTo>
                    <a:pt x="1193" y="2421"/>
                  </a:lnTo>
                  <a:lnTo>
                    <a:pt x="1171" y="2428"/>
                  </a:lnTo>
                  <a:lnTo>
                    <a:pt x="1155" y="2421"/>
                  </a:lnTo>
                  <a:lnTo>
                    <a:pt x="1140" y="2420"/>
                  </a:lnTo>
                  <a:lnTo>
                    <a:pt x="1118" y="2426"/>
                  </a:lnTo>
                  <a:lnTo>
                    <a:pt x="1114" y="2436"/>
                  </a:lnTo>
                  <a:lnTo>
                    <a:pt x="1098" y="2452"/>
                  </a:lnTo>
                  <a:lnTo>
                    <a:pt x="1102" y="2462"/>
                  </a:lnTo>
                  <a:lnTo>
                    <a:pt x="1099" y="2463"/>
                  </a:lnTo>
                  <a:lnTo>
                    <a:pt x="1103" y="2474"/>
                  </a:lnTo>
                  <a:lnTo>
                    <a:pt x="1115" y="2468"/>
                  </a:lnTo>
                  <a:lnTo>
                    <a:pt x="1128" y="2476"/>
                  </a:lnTo>
                  <a:lnTo>
                    <a:pt x="1182" y="2459"/>
                  </a:lnTo>
                  <a:lnTo>
                    <a:pt x="1172" y="2442"/>
                  </a:lnTo>
                  <a:lnTo>
                    <a:pt x="1191" y="2443"/>
                  </a:lnTo>
                  <a:lnTo>
                    <a:pt x="1194" y="2447"/>
                  </a:lnTo>
                  <a:lnTo>
                    <a:pt x="1189" y="2458"/>
                  </a:lnTo>
                  <a:lnTo>
                    <a:pt x="1174" y="2466"/>
                  </a:lnTo>
                  <a:lnTo>
                    <a:pt x="1198" y="2479"/>
                  </a:lnTo>
                  <a:lnTo>
                    <a:pt x="1184" y="2476"/>
                  </a:lnTo>
                  <a:lnTo>
                    <a:pt x="1188" y="2485"/>
                  </a:lnTo>
                  <a:lnTo>
                    <a:pt x="1205" y="2493"/>
                  </a:lnTo>
                  <a:lnTo>
                    <a:pt x="1199" y="2498"/>
                  </a:lnTo>
                  <a:lnTo>
                    <a:pt x="1188" y="2493"/>
                  </a:lnTo>
                  <a:lnTo>
                    <a:pt x="1171" y="2500"/>
                  </a:lnTo>
                  <a:lnTo>
                    <a:pt x="1155" y="2502"/>
                  </a:lnTo>
                  <a:lnTo>
                    <a:pt x="1114" y="2481"/>
                  </a:lnTo>
                  <a:lnTo>
                    <a:pt x="1101" y="2487"/>
                  </a:lnTo>
                  <a:lnTo>
                    <a:pt x="1101" y="2492"/>
                  </a:lnTo>
                  <a:lnTo>
                    <a:pt x="1078" y="2485"/>
                  </a:lnTo>
                  <a:lnTo>
                    <a:pt x="1071" y="2491"/>
                  </a:lnTo>
                  <a:lnTo>
                    <a:pt x="1088" y="2491"/>
                  </a:lnTo>
                  <a:lnTo>
                    <a:pt x="1104" y="2508"/>
                  </a:lnTo>
                  <a:lnTo>
                    <a:pt x="1098" y="2513"/>
                  </a:lnTo>
                  <a:lnTo>
                    <a:pt x="1081" y="2503"/>
                  </a:lnTo>
                  <a:lnTo>
                    <a:pt x="1091" y="2516"/>
                  </a:lnTo>
                  <a:lnTo>
                    <a:pt x="1078" y="2516"/>
                  </a:lnTo>
                  <a:lnTo>
                    <a:pt x="1064" y="2525"/>
                  </a:lnTo>
                  <a:lnTo>
                    <a:pt x="1066" y="2539"/>
                  </a:lnTo>
                  <a:lnTo>
                    <a:pt x="1065" y="2555"/>
                  </a:lnTo>
                  <a:lnTo>
                    <a:pt x="1067" y="2556"/>
                  </a:lnTo>
                  <a:lnTo>
                    <a:pt x="1056" y="2570"/>
                  </a:lnTo>
                  <a:lnTo>
                    <a:pt x="1067" y="2578"/>
                  </a:lnTo>
                  <a:lnTo>
                    <a:pt x="1072" y="2575"/>
                  </a:lnTo>
                  <a:lnTo>
                    <a:pt x="1051" y="2590"/>
                  </a:lnTo>
                  <a:lnTo>
                    <a:pt x="1055" y="2600"/>
                  </a:lnTo>
                  <a:lnTo>
                    <a:pt x="1049" y="2605"/>
                  </a:lnTo>
                  <a:lnTo>
                    <a:pt x="1044" y="2615"/>
                  </a:lnTo>
                  <a:lnTo>
                    <a:pt x="1043" y="2640"/>
                  </a:lnTo>
                  <a:lnTo>
                    <a:pt x="1061" y="2653"/>
                  </a:lnTo>
                  <a:lnTo>
                    <a:pt x="1059" y="2667"/>
                  </a:lnTo>
                  <a:lnTo>
                    <a:pt x="1074" y="2664"/>
                  </a:lnTo>
                  <a:lnTo>
                    <a:pt x="1091" y="2665"/>
                  </a:lnTo>
                  <a:lnTo>
                    <a:pt x="1089" y="2685"/>
                  </a:lnTo>
                  <a:lnTo>
                    <a:pt x="1082" y="2690"/>
                  </a:lnTo>
                  <a:lnTo>
                    <a:pt x="1071" y="2705"/>
                  </a:lnTo>
                  <a:lnTo>
                    <a:pt x="1085" y="2719"/>
                  </a:lnTo>
                  <a:lnTo>
                    <a:pt x="1065" y="2716"/>
                  </a:lnTo>
                  <a:lnTo>
                    <a:pt x="1060" y="2728"/>
                  </a:lnTo>
                  <a:lnTo>
                    <a:pt x="1061" y="2742"/>
                  </a:lnTo>
                  <a:lnTo>
                    <a:pt x="1064" y="2750"/>
                  </a:lnTo>
                  <a:lnTo>
                    <a:pt x="1076" y="2750"/>
                  </a:lnTo>
                  <a:lnTo>
                    <a:pt x="1065" y="2764"/>
                  </a:lnTo>
                  <a:lnTo>
                    <a:pt x="1072" y="2767"/>
                  </a:lnTo>
                  <a:lnTo>
                    <a:pt x="1086" y="2767"/>
                  </a:lnTo>
                  <a:lnTo>
                    <a:pt x="1097" y="2764"/>
                  </a:lnTo>
                  <a:lnTo>
                    <a:pt x="1071" y="2787"/>
                  </a:lnTo>
                  <a:lnTo>
                    <a:pt x="1071" y="2797"/>
                  </a:lnTo>
                  <a:lnTo>
                    <a:pt x="1085" y="2802"/>
                  </a:lnTo>
                  <a:lnTo>
                    <a:pt x="1086" y="2810"/>
                  </a:lnTo>
                  <a:lnTo>
                    <a:pt x="1102" y="2802"/>
                  </a:lnTo>
                  <a:lnTo>
                    <a:pt x="1096" y="2805"/>
                  </a:lnTo>
                  <a:lnTo>
                    <a:pt x="1089" y="2815"/>
                  </a:lnTo>
                  <a:lnTo>
                    <a:pt x="1092" y="2823"/>
                  </a:lnTo>
                  <a:lnTo>
                    <a:pt x="1086" y="2834"/>
                  </a:lnTo>
                  <a:lnTo>
                    <a:pt x="1099" y="2830"/>
                  </a:lnTo>
                  <a:lnTo>
                    <a:pt x="1108" y="2825"/>
                  </a:lnTo>
                  <a:lnTo>
                    <a:pt x="1110" y="2856"/>
                  </a:lnTo>
                  <a:lnTo>
                    <a:pt x="1125" y="2855"/>
                  </a:lnTo>
                  <a:lnTo>
                    <a:pt x="1125" y="2864"/>
                  </a:lnTo>
                  <a:lnTo>
                    <a:pt x="1137" y="2864"/>
                  </a:lnTo>
                  <a:lnTo>
                    <a:pt x="1120" y="2882"/>
                  </a:lnTo>
                  <a:lnTo>
                    <a:pt x="1125" y="2895"/>
                  </a:lnTo>
                  <a:lnTo>
                    <a:pt x="1135" y="2880"/>
                  </a:lnTo>
                  <a:lnTo>
                    <a:pt x="1137" y="2896"/>
                  </a:lnTo>
                  <a:lnTo>
                    <a:pt x="1134" y="2900"/>
                  </a:lnTo>
                  <a:lnTo>
                    <a:pt x="1131" y="2916"/>
                  </a:lnTo>
                  <a:lnTo>
                    <a:pt x="1140" y="2920"/>
                  </a:lnTo>
                  <a:lnTo>
                    <a:pt x="1141" y="2932"/>
                  </a:lnTo>
                  <a:lnTo>
                    <a:pt x="1144" y="2945"/>
                  </a:lnTo>
                  <a:lnTo>
                    <a:pt x="1151" y="2937"/>
                  </a:lnTo>
                  <a:lnTo>
                    <a:pt x="1151" y="2941"/>
                  </a:lnTo>
                  <a:lnTo>
                    <a:pt x="1157" y="2943"/>
                  </a:lnTo>
                  <a:lnTo>
                    <a:pt x="1145" y="2957"/>
                  </a:lnTo>
                  <a:lnTo>
                    <a:pt x="1142" y="2965"/>
                  </a:lnTo>
                  <a:lnTo>
                    <a:pt x="1142" y="2979"/>
                  </a:lnTo>
                  <a:lnTo>
                    <a:pt x="1141" y="2990"/>
                  </a:lnTo>
                  <a:lnTo>
                    <a:pt x="1141" y="3002"/>
                  </a:lnTo>
                  <a:lnTo>
                    <a:pt x="1145" y="3017"/>
                  </a:lnTo>
                  <a:lnTo>
                    <a:pt x="1151" y="3013"/>
                  </a:lnTo>
                  <a:lnTo>
                    <a:pt x="1164" y="3013"/>
                  </a:lnTo>
                  <a:lnTo>
                    <a:pt x="1175" y="2990"/>
                  </a:lnTo>
                  <a:lnTo>
                    <a:pt x="1190" y="2961"/>
                  </a:lnTo>
                  <a:lnTo>
                    <a:pt x="1198" y="2965"/>
                  </a:lnTo>
                  <a:lnTo>
                    <a:pt x="1211" y="2960"/>
                  </a:lnTo>
                  <a:lnTo>
                    <a:pt x="1218" y="2944"/>
                  </a:lnTo>
                  <a:lnTo>
                    <a:pt x="1237" y="2954"/>
                  </a:lnTo>
                  <a:lnTo>
                    <a:pt x="1248" y="2952"/>
                  </a:lnTo>
                  <a:lnTo>
                    <a:pt x="1255" y="2968"/>
                  </a:lnTo>
                  <a:lnTo>
                    <a:pt x="1226" y="2960"/>
                  </a:lnTo>
                  <a:lnTo>
                    <a:pt x="1216" y="2970"/>
                  </a:lnTo>
                  <a:lnTo>
                    <a:pt x="1215" y="2977"/>
                  </a:lnTo>
                  <a:lnTo>
                    <a:pt x="1228" y="2988"/>
                  </a:lnTo>
                  <a:lnTo>
                    <a:pt x="1247" y="2988"/>
                  </a:lnTo>
                  <a:lnTo>
                    <a:pt x="1218" y="3000"/>
                  </a:lnTo>
                  <a:lnTo>
                    <a:pt x="1206" y="3002"/>
                  </a:lnTo>
                  <a:lnTo>
                    <a:pt x="1202" y="3018"/>
                  </a:lnTo>
                  <a:lnTo>
                    <a:pt x="1191" y="3025"/>
                  </a:lnTo>
                  <a:lnTo>
                    <a:pt x="1175" y="3027"/>
                  </a:lnTo>
                  <a:lnTo>
                    <a:pt x="1173" y="3036"/>
                  </a:lnTo>
                  <a:lnTo>
                    <a:pt x="1179" y="3057"/>
                  </a:lnTo>
                  <a:lnTo>
                    <a:pt x="1177" y="3082"/>
                  </a:lnTo>
                  <a:lnTo>
                    <a:pt x="1187" y="3078"/>
                  </a:lnTo>
                  <a:lnTo>
                    <a:pt x="1177" y="3093"/>
                  </a:lnTo>
                  <a:lnTo>
                    <a:pt x="1187" y="3110"/>
                  </a:lnTo>
                  <a:lnTo>
                    <a:pt x="1190" y="3119"/>
                  </a:lnTo>
                  <a:lnTo>
                    <a:pt x="1195" y="3116"/>
                  </a:lnTo>
                  <a:lnTo>
                    <a:pt x="1198" y="3136"/>
                  </a:lnTo>
                  <a:lnTo>
                    <a:pt x="1212" y="3160"/>
                  </a:lnTo>
                  <a:lnTo>
                    <a:pt x="1217" y="3162"/>
                  </a:lnTo>
                  <a:lnTo>
                    <a:pt x="1217" y="3165"/>
                  </a:lnTo>
                  <a:lnTo>
                    <a:pt x="1218" y="3170"/>
                  </a:lnTo>
                  <a:lnTo>
                    <a:pt x="1234" y="3173"/>
                  </a:lnTo>
                  <a:lnTo>
                    <a:pt x="1236" y="3186"/>
                  </a:lnTo>
                  <a:lnTo>
                    <a:pt x="1241" y="3195"/>
                  </a:lnTo>
                  <a:lnTo>
                    <a:pt x="1242" y="3203"/>
                  </a:lnTo>
                  <a:lnTo>
                    <a:pt x="1249" y="3196"/>
                  </a:lnTo>
                  <a:lnTo>
                    <a:pt x="1254" y="3195"/>
                  </a:lnTo>
                  <a:lnTo>
                    <a:pt x="1247" y="3212"/>
                  </a:lnTo>
                  <a:lnTo>
                    <a:pt x="1247" y="3226"/>
                  </a:lnTo>
                  <a:lnTo>
                    <a:pt x="1250" y="3232"/>
                  </a:lnTo>
                  <a:lnTo>
                    <a:pt x="1260" y="3233"/>
                  </a:lnTo>
                  <a:lnTo>
                    <a:pt x="1269" y="3238"/>
                  </a:lnTo>
                  <a:lnTo>
                    <a:pt x="1265" y="3246"/>
                  </a:lnTo>
                  <a:lnTo>
                    <a:pt x="1265" y="3255"/>
                  </a:lnTo>
                  <a:lnTo>
                    <a:pt x="1276" y="3260"/>
                  </a:lnTo>
                  <a:lnTo>
                    <a:pt x="1285" y="3260"/>
                  </a:lnTo>
                  <a:lnTo>
                    <a:pt x="1275" y="3265"/>
                  </a:lnTo>
                  <a:lnTo>
                    <a:pt x="1279" y="3272"/>
                  </a:lnTo>
                  <a:lnTo>
                    <a:pt x="1288" y="3270"/>
                  </a:lnTo>
                  <a:lnTo>
                    <a:pt x="1281" y="3275"/>
                  </a:lnTo>
                  <a:lnTo>
                    <a:pt x="1273" y="3277"/>
                  </a:lnTo>
                  <a:lnTo>
                    <a:pt x="1276" y="3282"/>
                  </a:lnTo>
                  <a:lnTo>
                    <a:pt x="1277" y="3288"/>
                  </a:lnTo>
                  <a:lnTo>
                    <a:pt x="1291" y="3286"/>
                  </a:lnTo>
                  <a:lnTo>
                    <a:pt x="1308" y="3272"/>
                  </a:lnTo>
                  <a:lnTo>
                    <a:pt x="1313" y="3276"/>
                  </a:lnTo>
                  <a:lnTo>
                    <a:pt x="1314" y="3283"/>
                  </a:lnTo>
                  <a:lnTo>
                    <a:pt x="1300" y="3292"/>
                  </a:lnTo>
                  <a:lnTo>
                    <a:pt x="1291" y="3298"/>
                  </a:lnTo>
                  <a:lnTo>
                    <a:pt x="1293" y="3304"/>
                  </a:lnTo>
                  <a:lnTo>
                    <a:pt x="1300" y="3313"/>
                  </a:lnTo>
                  <a:lnTo>
                    <a:pt x="1308" y="3319"/>
                  </a:lnTo>
                  <a:lnTo>
                    <a:pt x="1308" y="3324"/>
                  </a:lnTo>
                  <a:lnTo>
                    <a:pt x="1316" y="3325"/>
                  </a:lnTo>
                  <a:lnTo>
                    <a:pt x="1311" y="3332"/>
                  </a:lnTo>
                  <a:lnTo>
                    <a:pt x="1297" y="3339"/>
                  </a:lnTo>
                  <a:lnTo>
                    <a:pt x="1300" y="3343"/>
                  </a:lnTo>
                  <a:lnTo>
                    <a:pt x="1312" y="3350"/>
                  </a:lnTo>
                  <a:lnTo>
                    <a:pt x="1320" y="3347"/>
                  </a:lnTo>
                  <a:lnTo>
                    <a:pt x="1338" y="3337"/>
                  </a:lnTo>
                  <a:lnTo>
                    <a:pt x="1344" y="3337"/>
                  </a:lnTo>
                  <a:lnTo>
                    <a:pt x="1355" y="3342"/>
                  </a:lnTo>
                  <a:lnTo>
                    <a:pt x="1311" y="3358"/>
                  </a:lnTo>
                  <a:lnTo>
                    <a:pt x="1314" y="3361"/>
                  </a:lnTo>
                  <a:lnTo>
                    <a:pt x="1322" y="3358"/>
                  </a:lnTo>
                  <a:lnTo>
                    <a:pt x="1334" y="3358"/>
                  </a:lnTo>
                  <a:lnTo>
                    <a:pt x="1336" y="3361"/>
                  </a:lnTo>
                  <a:lnTo>
                    <a:pt x="1335" y="3364"/>
                  </a:lnTo>
                  <a:lnTo>
                    <a:pt x="1334" y="3373"/>
                  </a:lnTo>
                  <a:lnTo>
                    <a:pt x="1340" y="3378"/>
                  </a:lnTo>
                  <a:lnTo>
                    <a:pt x="1344" y="3379"/>
                  </a:lnTo>
                  <a:lnTo>
                    <a:pt x="1356" y="3374"/>
                  </a:lnTo>
                  <a:lnTo>
                    <a:pt x="1360" y="3379"/>
                  </a:lnTo>
                  <a:lnTo>
                    <a:pt x="1362" y="3386"/>
                  </a:lnTo>
                  <a:lnTo>
                    <a:pt x="1363" y="3388"/>
                  </a:lnTo>
                  <a:lnTo>
                    <a:pt x="1373" y="3390"/>
                  </a:lnTo>
                  <a:lnTo>
                    <a:pt x="1382" y="3395"/>
                  </a:lnTo>
                  <a:lnTo>
                    <a:pt x="1386" y="3394"/>
                  </a:lnTo>
                  <a:lnTo>
                    <a:pt x="1389" y="3397"/>
                  </a:lnTo>
                  <a:lnTo>
                    <a:pt x="1388" y="3400"/>
                  </a:lnTo>
                  <a:lnTo>
                    <a:pt x="1373" y="3411"/>
                  </a:lnTo>
                  <a:lnTo>
                    <a:pt x="1363" y="3416"/>
                  </a:lnTo>
                  <a:lnTo>
                    <a:pt x="1359" y="3422"/>
                  </a:lnTo>
                  <a:lnTo>
                    <a:pt x="1370" y="3420"/>
                  </a:lnTo>
                  <a:lnTo>
                    <a:pt x="1377" y="3421"/>
                  </a:lnTo>
                  <a:lnTo>
                    <a:pt x="1400" y="3420"/>
                  </a:lnTo>
                  <a:lnTo>
                    <a:pt x="1397" y="3410"/>
                  </a:lnTo>
                  <a:lnTo>
                    <a:pt x="1397" y="3407"/>
                  </a:lnTo>
                  <a:lnTo>
                    <a:pt x="1399" y="3406"/>
                  </a:lnTo>
                  <a:lnTo>
                    <a:pt x="1410" y="3410"/>
                  </a:lnTo>
                  <a:lnTo>
                    <a:pt x="1419" y="3407"/>
                  </a:lnTo>
                  <a:lnTo>
                    <a:pt x="1442" y="3410"/>
                  </a:lnTo>
                  <a:lnTo>
                    <a:pt x="1462" y="3397"/>
                  </a:lnTo>
                  <a:lnTo>
                    <a:pt x="1464" y="3401"/>
                  </a:lnTo>
                  <a:lnTo>
                    <a:pt x="1480" y="3394"/>
                  </a:lnTo>
                  <a:lnTo>
                    <a:pt x="1478" y="3401"/>
                  </a:lnTo>
                  <a:lnTo>
                    <a:pt x="1476" y="3407"/>
                  </a:lnTo>
                  <a:lnTo>
                    <a:pt x="1483" y="3410"/>
                  </a:lnTo>
                  <a:lnTo>
                    <a:pt x="1499" y="3404"/>
                  </a:lnTo>
                  <a:lnTo>
                    <a:pt x="1495" y="3409"/>
                  </a:lnTo>
                  <a:lnTo>
                    <a:pt x="1470" y="3422"/>
                  </a:lnTo>
                  <a:lnTo>
                    <a:pt x="1478" y="3422"/>
                  </a:lnTo>
                  <a:lnTo>
                    <a:pt x="1465" y="3431"/>
                  </a:lnTo>
                  <a:lnTo>
                    <a:pt x="1470" y="3433"/>
                  </a:lnTo>
                  <a:lnTo>
                    <a:pt x="1474" y="3432"/>
                  </a:lnTo>
                  <a:lnTo>
                    <a:pt x="1483" y="3426"/>
                  </a:lnTo>
                  <a:lnTo>
                    <a:pt x="1491" y="3427"/>
                  </a:lnTo>
                  <a:lnTo>
                    <a:pt x="1501" y="3418"/>
                  </a:lnTo>
                  <a:lnTo>
                    <a:pt x="1508" y="3407"/>
                  </a:lnTo>
                  <a:lnTo>
                    <a:pt x="1512" y="3410"/>
                  </a:lnTo>
                  <a:lnTo>
                    <a:pt x="1508" y="3421"/>
                  </a:lnTo>
                  <a:lnTo>
                    <a:pt x="1496" y="3429"/>
                  </a:lnTo>
                  <a:lnTo>
                    <a:pt x="1491" y="3437"/>
                  </a:lnTo>
                  <a:lnTo>
                    <a:pt x="1495" y="3442"/>
                  </a:lnTo>
                  <a:lnTo>
                    <a:pt x="1497" y="3450"/>
                  </a:lnTo>
                  <a:lnTo>
                    <a:pt x="1500" y="3455"/>
                  </a:lnTo>
                  <a:lnTo>
                    <a:pt x="1502" y="3461"/>
                  </a:lnTo>
                  <a:lnTo>
                    <a:pt x="1506" y="3455"/>
                  </a:lnTo>
                  <a:lnTo>
                    <a:pt x="1511" y="3444"/>
                  </a:lnTo>
                  <a:lnTo>
                    <a:pt x="1516" y="3440"/>
                  </a:lnTo>
                  <a:lnTo>
                    <a:pt x="1521" y="3440"/>
                  </a:lnTo>
                  <a:lnTo>
                    <a:pt x="1519" y="3448"/>
                  </a:lnTo>
                  <a:lnTo>
                    <a:pt x="1516" y="3461"/>
                  </a:lnTo>
                  <a:lnTo>
                    <a:pt x="1518" y="3465"/>
                  </a:lnTo>
                  <a:lnTo>
                    <a:pt x="1528" y="3461"/>
                  </a:lnTo>
                  <a:lnTo>
                    <a:pt x="1537" y="3452"/>
                  </a:lnTo>
                  <a:lnTo>
                    <a:pt x="1537" y="3458"/>
                  </a:lnTo>
                  <a:lnTo>
                    <a:pt x="1534" y="3474"/>
                  </a:lnTo>
                  <a:lnTo>
                    <a:pt x="1529" y="3477"/>
                  </a:lnTo>
                  <a:lnTo>
                    <a:pt x="1522" y="3487"/>
                  </a:lnTo>
                  <a:lnTo>
                    <a:pt x="1522" y="3493"/>
                  </a:lnTo>
                  <a:lnTo>
                    <a:pt x="1524" y="3493"/>
                  </a:lnTo>
                  <a:lnTo>
                    <a:pt x="1527" y="3501"/>
                  </a:lnTo>
                  <a:lnTo>
                    <a:pt x="1530" y="3502"/>
                  </a:lnTo>
                  <a:lnTo>
                    <a:pt x="1542" y="3501"/>
                  </a:lnTo>
                  <a:lnTo>
                    <a:pt x="1550" y="3510"/>
                  </a:lnTo>
                  <a:lnTo>
                    <a:pt x="1564" y="3507"/>
                  </a:lnTo>
                  <a:lnTo>
                    <a:pt x="1577" y="3492"/>
                  </a:lnTo>
                  <a:lnTo>
                    <a:pt x="1583" y="3482"/>
                  </a:lnTo>
                  <a:lnTo>
                    <a:pt x="1583" y="3487"/>
                  </a:lnTo>
                  <a:lnTo>
                    <a:pt x="1586" y="3497"/>
                  </a:lnTo>
                  <a:lnTo>
                    <a:pt x="1618" y="3499"/>
                  </a:lnTo>
                  <a:lnTo>
                    <a:pt x="1636" y="3498"/>
                  </a:lnTo>
                  <a:lnTo>
                    <a:pt x="1636" y="3497"/>
                  </a:lnTo>
                  <a:lnTo>
                    <a:pt x="1634" y="3490"/>
                  </a:lnTo>
                  <a:lnTo>
                    <a:pt x="1635" y="3485"/>
                  </a:lnTo>
                  <a:lnTo>
                    <a:pt x="1632" y="3476"/>
                  </a:lnTo>
                  <a:lnTo>
                    <a:pt x="1629" y="3467"/>
                  </a:lnTo>
                  <a:lnTo>
                    <a:pt x="1624" y="3466"/>
                  </a:lnTo>
                  <a:lnTo>
                    <a:pt x="1605" y="3454"/>
                  </a:lnTo>
                  <a:lnTo>
                    <a:pt x="1624" y="3458"/>
                  </a:lnTo>
                  <a:lnTo>
                    <a:pt x="1632" y="3458"/>
                  </a:lnTo>
                  <a:lnTo>
                    <a:pt x="1636" y="3453"/>
                  </a:lnTo>
                  <a:lnTo>
                    <a:pt x="1645" y="3454"/>
                  </a:lnTo>
                  <a:lnTo>
                    <a:pt x="1650" y="3449"/>
                  </a:lnTo>
                  <a:lnTo>
                    <a:pt x="1648" y="3432"/>
                  </a:lnTo>
                  <a:lnTo>
                    <a:pt x="1650" y="3420"/>
                  </a:lnTo>
                  <a:lnTo>
                    <a:pt x="1651" y="3412"/>
                  </a:lnTo>
                  <a:lnTo>
                    <a:pt x="1656" y="3405"/>
                  </a:lnTo>
                  <a:lnTo>
                    <a:pt x="1661" y="3379"/>
                  </a:lnTo>
                  <a:lnTo>
                    <a:pt x="1661" y="3373"/>
                  </a:lnTo>
                  <a:lnTo>
                    <a:pt x="1658" y="3372"/>
                  </a:lnTo>
                  <a:lnTo>
                    <a:pt x="1661" y="3367"/>
                  </a:lnTo>
                  <a:lnTo>
                    <a:pt x="1669" y="3358"/>
                  </a:lnTo>
                  <a:lnTo>
                    <a:pt x="1674" y="3348"/>
                  </a:lnTo>
                  <a:lnTo>
                    <a:pt x="1669" y="3348"/>
                  </a:lnTo>
                  <a:lnTo>
                    <a:pt x="1672" y="3340"/>
                  </a:lnTo>
                  <a:lnTo>
                    <a:pt x="1684" y="3318"/>
                  </a:lnTo>
                  <a:lnTo>
                    <a:pt x="1690" y="3311"/>
                  </a:lnTo>
                  <a:lnTo>
                    <a:pt x="1687" y="3305"/>
                  </a:lnTo>
                  <a:lnTo>
                    <a:pt x="1690" y="3296"/>
                  </a:lnTo>
                  <a:lnTo>
                    <a:pt x="1689" y="3287"/>
                  </a:lnTo>
                  <a:lnTo>
                    <a:pt x="1682" y="3282"/>
                  </a:lnTo>
                  <a:lnTo>
                    <a:pt x="1679" y="3239"/>
                  </a:lnTo>
                  <a:lnTo>
                    <a:pt x="1673" y="3235"/>
                  </a:lnTo>
                  <a:lnTo>
                    <a:pt x="1674" y="3230"/>
                  </a:lnTo>
                  <a:lnTo>
                    <a:pt x="1669" y="3216"/>
                  </a:lnTo>
                  <a:lnTo>
                    <a:pt x="1651" y="3210"/>
                  </a:lnTo>
                  <a:lnTo>
                    <a:pt x="1667" y="3205"/>
                  </a:lnTo>
                  <a:lnTo>
                    <a:pt x="1669" y="3201"/>
                  </a:lnTo>
                  <a:lnTo>
                    <a:pt x="1669" y="3195"/>
                  </a:lnTo>
                  <a:lnTo>
                    <a:pt x="1673" y="3191"/>
                  </a:lnTo>
                  <a:lnTo>
                    <a:pt x="1680" y="3190"/>
                  </a:lnTo>
                  <a:lnTo>
                    <a:pt x="1684" y="3192"/>
                  </a:lnTo>
                  <a:lnTo>
                    <a:pt x="1691" y="3192"/>
                  </a:lnTo>
                  <a:lnTo>
                    <a:pt x="1711" y="3189"/>
                  </a:lnTo>
                  <a:lnTo>
                    <a:pt x="1715" y="3180"/>
                  </a:lnTo>
                  <a:lnTo>
                    <a:pt x="1723" y="3179"/>
                  </a:lnTo>
                  <a:lnTo>
                    <a:pt x="1723" y="3169"/>
                  </a:lnTo>
                  <a:lnTo>
                    <a:pt x="1714" y="3170"/>
                  </a:lnTo>
                  <a:lnTo>
                    <a:pt x="1700" y="3160"/>
                  </a:lnTo>
                  <a:lnTo>
                    <a:pt x="1689" y="3152"/>
                  </a:lnTo>
                  <a:lnTo>
                    <a:pt x="1696" y="3152"/>
                  </a:lnTo>
                  <a:lnTo>
                    <a:pt x="1702" y="3158"/>
                  </a:lnTo>
                  <a:lnTo>
                    <a:pt x="1709" y="3160"/>
                  </a:lnTo>
                  <a:lnTo>
                    <a:pt x="1729" y="3162"/>
                  </a:lnTo>
                  <a:lnTo>
                    <a:pt x="1729" y="3156"/>
                  </a:lnTo>
                  <a:lnTo>
                    <a:pt x="1716" y="3154"/>
                  </a:lnTo>
                  <a:lnTo>
                    <a:pt x="1714" y="3146"/>
                  </a:lnTo>
                  <a:lnTo>
                    <a:pt x="1720" y="3144"/>
                  </a:lnTo>
                  <a:lnTo>
                    <a:pt x="1722" y="3140"/>
                  </a:lnTo>
                  <a:lnTo>
                    <a:pt x="1716" y="3133"/>
                  </a:lnTo>
                  <a:lnTo>
                    <a:pt x="1717" y="3130"/>
                  </a:lnTo>
                  <a:lnTo>
                    <a:pt x="1728" y="3138"/>
                  </a:lnTo>
                  <a:lnTo>
                    <a:pt x="1739" y="3141"/>
                  </a:lnTo>
                  <a:lnTo>
                    <a:pt x="1737" y="3131"/>
                  </a:lnTo>
                  <a:lnTo>
                    <a:pt x="1745" y="3130"/>
                  </a:lnTo>
                  <a:lnTo>
                    <a:pt x="1742" y="3124"/>
                  </a:lnTo>
                  <a:lnTo>
                    <a:pt x="1741" y="3117"/>
                  </a:lnTo>
                  <a:lnTo>
                    <a:pt x="1748" y="3121"/>
                  </a:lnTo>
                  <a:lnTo>
                    <a:pt x="1755" y="3119"/>
                  </a:lnTo>
                  <a:lnTo>
                    <a:pt x="1757" y="3115"/>
                  </a:lnTo>
                  <a:lnTo>
                    <a:pt x="1758" y="3103"/>
                  </a:lnTo>
                  <a:lnTo>
                    <a:pt x="1764" y="3101"/>
                  </a:lnTo>
                  <a:lnTo>
                    <a:pt x="1764" y="3090"/>
                  </a:lnTo>
                  <a:lnTo>
                    <a:pt x="1760" y="3085"/>
                  </a:lnTo>
                  <a:lnTo>
                    <a:pt x="1727" y="3077"/>
                  </a:lnTo>
                  <a:lnTo>
                    <a:pt x="1728" y="3071"/>
                  </a:lnTo>
                  <a:lnTo>
                    <a:pt x="1759" y="3079"/>
                  </a:lnTo>
                  <a:lnTo>
                    <a:pt x="1774" y="3077"/>
                  </a:lnTo>
                  <a:lnTo>
                    <a:pt x="1763" y="3045"/>
                  </a:lnTo>
                  <a:lnTo>
                    <a:pt x="1768" y="3041"/>
                  </a:lnTo>
                  <a:lnTo>
                    <a:pt x="1770" y="3036"/>
                  </a:lnTo>
                  <a:lnTo>
                    <a:pt x="1764" y="3027"/>
                  </a:lnTo>
                  <a:lnTo>
                    <a:pt x="1726" y="3022"/>
                  </a:lnTo>
                  <a:lnTo>
                    <a:pt x="1722" y="3008"/>
                  </a:lnTo>
                  <a:lnTo>
                    <a:pt x="1732" y="3011"/>
                  </a:lnTo>
                  <a:lnTo>
                    <a:pt x="1755" y="2997"/>
                  </a:lnTo>
                  <a:lnTo>
                    <a:pt x="1772" y="2997"/>
                  </a:lnTo>
                  <a:lnTo>
                    <a:pt x="1784" y="3002"/>
                  </a:lnTo>
                  <a:lnTo>
                    <a:pt x="1786" y="2998"/>
                  </a:lnTo>
                  <a:lnTo>
                    <a:pt x="1777" y="2995"/>
                  </a:lnTo>
                  <a:lnTo>
                    <a:pt x="1770" y="2987"/>
                  </a:lnTo>
                  <a:lnTo>
                    <a:pt x="1766" y="2966"/>
                  </a:lnTo>
                  <a:lnTo>
                    <a:pt x="1758" y="2958"/>
                  </a:lnTo>
                  <a:lnTo>
                    <a:pt x="1753" y="2943"/>
                  </a:lnTo>
                  <a:lnTo>
                    <a:pt x="1747" y="2938"/>
                  </a:lnTo>
                  <a:lnTo>
                    <a:pt x="1744" y="2928"/>
                  </a:lnTo>
                  <a:lnTo>
                    <a:pt x="1733" y="2931"/>
                  </a:lnTo>
                  <a:lnTo>
                    <a:pt x="1743" y="2906"/>
                  </a:lnTo>
                  <a:lnTo>
                    <a:pt x="1749" y="2912"/>
                  </a:lnTo>
                  <a:lnTo>
                    <a:pt x="1760" y="2911"/>
                  </a:lnTo>
                  <a:lnTo>
                    <a:pt x="1768" y="2916"/>
                  </a:lnTo>
                  <a:lnTo>
                    <a:pt x="1768" y="2905"/>
                  </a:lnTo>
                  <a:lnTo>
                    <a:pt x="1776" y="2907"/>
                  </a:lnTo>
                  <a:lnTo>
                    <a:pt x="1782" y="2915"/>
                  </a:lnTo>
                  <a:lnTo>
                    <a:pt x="1786" y="2909"/>
                  </a:lnTo>
                  <a:lnTo>
                    <a:pt x="1793" y="2917"/>
                  </a:lnTo>
                  <a:lnTo>
                    <a:pt x="1801" y="2909"/>
                  </a:lnTo>
                  <a:lnTo>
                    <a:pt x="1801" y="2901"/>
                  </a:lnTo>
                  <a:lnTo>
                    <a:pt x="1813" y="2885"/>
                  </a:lnTo>
                  <a:lnTo>
                    <a:pt x="1808" y="2877"/>
                  </a:lnTo>
                  <a:lnTo>
                    <a:pt x="1809" y="2871"/>
                  </a:lnTo>
                  <a:lnTo>
                    <a:pt x="1807" y="2863"/>
                  </a:lnTo>
                  <a:lnTo>
                    <a:pt x="1793" y="2855"/>
                  </a:lnTo>
                  <a:lnTo>
                    <a:pt x="1801" y="2852"/>
                  </a:lnTo>
                  <a:lnTo>
                    <a:pt x="1804" y="2848"/>
                  </a:lnTo>
                  <a:lnTo>
                    <a:pt x="1812" y="2852"/>
                  </a:lnTo>
                  <a:lnTo>
                    <a:pt x="1819" y="2832"/>
                  </a:lnTo>
                  <a:lnTo>
                    <a:pt x="1827" y="2836"/>
                  </a:lnTo>
                  <a:lnTo>
                    <a:pt x="1829" y="2845"/>
                  </a:lnTo>
                  <a:lnTo>
                    <a:pt x="1836" y="2846"/>
                  </a:lnTo>
                  <a:lnTo>
                    <a:pt x="1841" y="2830"/>
                  </a:lnTo>
                  <a:lnTo>
                    <a:pt x="1851" y="2839"/>
                  </a:lnTo>
                  <a:lnTo>
                    <a:pt x="1854" y="2845"/>
                  </a:lnTo>
                  <a:lnTo>
                    <a:pt x="1862" y="2842"/>
                  </a:lnTo>
                  <a:lnTo>
                    <a:pt x="1878" y="2841"/>
                  </a:lnTo>
                  <a:lnTo>
                    <a:pt x="1871" y="2831"/>
                  </a:lnTo>
                  <a:lnTo>
                    <a:pt x="1886" y="2831"/>
                  </a:lnTo>
                  <a:lnTo>
                    <a:pt x="1898" y="2837"/>
                  </a:lnTo>
                  <a:lnTo>
                    <a:pt x="1899" y="2828"/>
                  </a:lnTo>
                  <a:lnTo>
                    <a:pt x="1904" y="2828"/>
                  </a:lnTo>
                  <a:lnTo>
                    <a:pt x="1901" y="2818"/>
                  </a:lnTo>
                  <a:lnTo>
                    <a:pt x="1904" y="2815"/>
                  </a:lnTo>
                  <a:lnTo>
                    <a:pt x="1900" y="2812"/>
                  </a:lnTo>
                  <a:lnTo>
                    <a:pt x="1895" y="2812"/>
                  </a:lnTo>
                  <a:lnTo>
                    <a:pt x="1888" y="2803"/>
                  </a:lnTo>
                  <a:lnTo>
                    <a:pt x="1890" y="2788"/>
                  </a:lnTo>
                  <a:lnTo>
                    <a:pt x="1900" y="2801"/>
                  </a:lnTo>
                  <a:lnTo>
                    <a:pt x="1901" y="2792"/>
                  </a:lnTo>
                  <a:lnTo>
                    <a:pt x="1906" y="2796"/>
                  </a:lnTo>
                  <a:lnTo>
                    <a:pt x="1911" y="2796"/>
                  </a:lnTo>
                  <a:lnTo>
                    <a:pt x="1914" y="2782"/>
                  </a:lnTo>
                  <a:lnTo>
                    <a:pt x="1904" y="2774"/>
                  </a:lnTo>
                  <a:lnTo>
                    <a:pt x="1916" y="2767"/>
                  </a:lnTo>
                  <a:lnTo>
                    <a:pt x="1914" y="2761"/>
                  </a:lnTo>
                  <a:lnTo>
                    <a:pt x="1919" y="2755"/>
                  </a:lnTo>
                  <a:lnTo>
                    <a:pt x="1925" y="2756"/>
                  </a:lnTo>
                  <a:lnTo>
                    <a:pt x="1911" y="2745"/>
                  </a:lnTo>
                  <a:lnTo>
                    <a:pt x="1910" y="2739"/>
                  </a:lnTo>
                  <a:lnTo>
                    <a:pt x="1919" y="2744"/>
                  </a:lnTo>
                  <a:lnTo>
                    <a:pt x="1922" y="2731"/>
                  </a:lnTo>
                  <a:lnTo>
                    <a:pt x="1933" y="2746"/>
                  </a:lnTo>
                  <a:lnTo>
                    <a:pt x="1941" y="2744"/>
                  </a:lnTo>
                  <a:lnTo>
                    <a:pt x="1947" y="2746"/>
                  </a:lnTo>
                  <a:lnTo>
                    <a:pt x="1960" y="2745"/>
                  </a:lnTo>
                  <a:lnTo>
                    <a:pt x="1936" y="2765"/>
                  </a:lnTo>
                  <a:lnTo>
                    <a:pt x="1935" y="2777"/>
                  </a:lnTo>
                  <a:lnTo>
                    <a:pt x="1925" y="2787"/>
                  </a:lnTo>
                  <a:lnTo>
                    <a:pt x="1927" y="2793"/>
                  </a:lnTo>
                  <a:lnTo>
                    <a:pt x="1927" y="2797"/>
                  </a:lnTo>
                  <a:lnTo>
                    <a:pt x="1930" y="2799"/>
                  </a:lnTo>
                  <a:lnTo>
                    <a:pt x="1936" y="2799"/>
                  </a:lnTo>
                  <a:lnTo>
                    <a:pt x="1943" y="2803"/>
                  </a:lnTo>
                  <a:lnTo>
                    <a:pt x="1954" y="2812"/>
                  </a:lnTo>
                  <a:lnTo>
                    <a:pt x="1956" y="2804"/>
                  </a:lnTo>
                  <a:lnTo>
                    <a:pt x="1947" y="2796"/>
                  </a:lnTo>
                  <a:lnTo>
                    <a:pt x="1957" y="2801"/>
                  </a:lnTo>
                  <a:lnTo>
                    <a:pt x="1956" y="2788"/>
                  </a:lnTo>
                  <a:lnTo>
                    <a:pt x="1957" y="2775"/>
                  </a:lnTo>
                  <a:lnTo>
                    <a:pt x="1967" y="2785"/>
                  </a:lnTo>
                  <a:lnTo>
                    <a:pt x="1973" y="2802"/>
                  </a:lnTo>
                  <a:lnTo>
                    <a:pt x="1983" y="2801"/>
                  </a:lnTo>
                  <a:lnTo>
                    <a:pt x="1987" y="2810"/>
                  </a:lnTo>
                  <a:lnTo>
                    <a:pt x="1992" y="2794"/>
                  </a:lnTo>
                  <a:lnTo>
                    <a:pt x="1997" y="2782"/>
                  </a:lnTo>
                  <a:lnTo>
                    <a:pt x="2005" y="2781"/>
                  </a:lnTo>
                  <a:lnTo>
                    <a:pt x="2002" y="2797"/>
                  </a:lnTo>
                  <a:lnTo>
                    <a:pt x="2007" y="2793"/>
                  </a:lnTo>
                  <a:lnTo>
                    <a:pt x="2012" y="2797"/>
                  </a:lnTo>
                  <a:lnTo>
                    <a:pt x="2014" y="2793"/>
                  </a:lnTo>
                  <a:lnTo>
                    <a:pt x="2022" y="2801"/>
                  </a:lnTo>
                  <a:lnTo>
                    <a:pt x="2023" y="2788"/>
                  </a:lnTo>
                  <a:lnTo>
                    <a:pt x="2028" y="2774"/>
                  </a:lnTo>
                  <a:lnTo>
                    <a:pt x="2038" y="2778"/>
                  </a:lnTo>
                  <a:lnTo>
                    <a:pt x="2038" y="2767"/>
                  </a:lnTo>
                  <a:lnTo>
                    <a:pt x="2042" y="2758"/>
                  </a:lnTo>
                  <a:lnTo>
                    <a:pt x="2034" y="2746"/>
                  </a:lnTo>
                  <a:lnTo>
                    <a:pt x="2030" y="2740"/>
                  </a:lnTo>
                  <a:lnTo>
                    <a:pt x="2033" y="2731"/>
                  </a:lnTo>
                  <a:lnTo>
                    <a:pt x="2044" y="2744"/>
                  </a:lnTo>
                  <a:lnTo>
                    <a:pt x="2065" y="2753"/>
                  </a:lnTo>
                  <a:lnTo>
                    <a:pt x="2072" y="2753"/>
                  </a:lnTo>
                  <a:lnTo>
                    <a:pt x="2065" y="2740"/>
                  </a:lnTo>
                  <a:lnTo>
                    <a:pt x="2073" y="2728"/>
                  </a:lnTo>
                  <a:lnTo>
                    <a:pt x="2076" y="2740"/>
                  </a:lnTo>
                  <a:lnTo>
                    <a:pt x="2081" y="2744"/>
                  </a:lnTo>
                  <a:lnTo>
                    <a:pt x="2086" y="2739"/>
                  </a:lnTo>
                  <a:lnTo>
                    <a:pt x="2093" y="2739"/>
                  </a:lnTo>
                  <a:lnTo>
                    <a:pt x="2097" y="2734"/>
                  </a:lnTo>
                  <a:lnTo>
                    <a:pt x="2098" y="2724"/>
                  </a:lnTo>
                  <a:lnTo>
                    <a:pt x="2102" y="2717"/>
                  </a:lnTo>
                  <a:lnTo>
                    <a:pt x="2105" y="2700"/>
                  </a:lnTo>
                  <a:lnTo>
                    <a:pt x="2110" y="2685"/>
                  </a:lnTo>
                  <a:lnTo>
                    <a:pt x="2114" y="2700"/>
                  </a:lnTo>
                  <a:lnTo>
                    <a:pt x="2118" y="2690"/>
                  </a:lnTo>
                  <a:lnTo>
                    <a:pt x="2120" y="2702"/>
                  </a:lnTo>
                  <a:lnTo>
                    <a:pt x="2123" y="2691"/>
                  </a:lnTo>
                  <a:lnTo>
                    <a:pt x="2126" y="2683"/>
                  </a:lnTo>
                  <a:lnTo>
                    <a:pt x="2126" y="2679"/>
                  </a:lnTo>
                  <a:lnTo>
                    <a:pt x="2131" y="2680"/>
                  </a:lnTo>
                  <a:lnTo>
                    <a:pt x="2130" y="2672"/>
                  </a:lnTo>
                  <a:lnTo>
                    <a:pt x="2137" y="2678"/>
                  </a:lnTo>
                  <a:lnTo>
                    <a:pt x="2132" y="2664"/>
                  </a:lnTo>
                  <a:lnTo>
                    <a:pt x="2134" y="2660"/>
                  </a:lnTo>
                  <a:lnTo>
                    <a:pt x="2140" y="2656"/>
                  </a:lnTo>
                  <a:lnTo>
                    <a:pt x="2142" y="2649"/>
                  </a:lnTo>
                  <a:lnTo>
                    <a:pt x="2156" y="2642"/>
                  </a:lnTo>
                  <a:lnTo>
                    <a:pt x="2158" y="2619"/>
                  </a:lnTo>
                  <a:lnTo>
                    <a:pt x="2161" y="2615"/>
                  </a:lnTo>
                  <a:lnTo>
                    <a:pt x="2159" y="2604"/>
                  </a:lnTo>
                  <a:lnTo>
                    <a:pt x="2156" y="2599"/>
                  </a:lnTo>
                  <a:lnTo>
                    <a:pt x="2164" y="2599"/>
                  </a:lnTo>
                  <a:lnTo>
                    <a:pt x="2163" y="2590"/>
                  </a:lnTo>
                  <a:lnTo>
                    <a:pt x="2168" y="2573"/>
                  </a:lnTo>
                  <a:lnTo>
                    <a:pt x="2175" y="2571"/>
                  </a:lnTo>
                  <a:lnTo>
                    <a:pt x="2177" y="2560"/>
                  </a:lnTo>
                  <a:lnTo>
                    <a:pt x="2174" y="2551"/>
                  </a:lnTo>
                  <a:lnTo>
                    <a:pt x="2184" y="2555"/>
                  </a:lnTo>
                  <a:lnTo>
                    <a:pt x="2196" y="2547"/>
                  </a:lnTo>
                  <a:lnTo>
                    <a:pt x="2209" y="2534"/>
                  </a:lnTo>
                  <a:lnTo>
                    <a:pt x="2207" y="2528"/>
                  </a:lnTo>
                  <a:lnTo>
                    <a:pt x="2215" y="2519"/>
                  </a:lnTo>
                  <a:lnTo>
                    <a:pt x="2220" y="2528"/>
                  </a:lnTo>
                  <a:lnTo>
                    <a:pt x="2226" y="2522"/>
                  </a:lnTo>
                  <a:lnTo>
                    <a:pt x="2229" y="2525"/>
                  </a:lnTo>
                  <a:lnTo>
                    <a:pt x="2231" y="2518"/>
                  </a:lnTo>
                  <a:lnTo>
                    <a:pt x="2234" y="2514"/>
                  </a:lnTo>
                  <a:lnTo>
                    <a:pt x="2233" y="2501"/>
                  </a:lnTo>
                  <a:lnTo>
                    <a:pt x="2242" y="2498"/>
                  </a:lnTo>
                  <a:lnTo>
                    <a:pt x="2237" y="2489"/>
                  </a:lnTo>
                  <a:lnTo>
                    <a:pt x="2217" y="2477"/>
                  </a:lnTo>
                  <a:lnTo>
                    <a:pt x="2225" y="2475"/>
                  </a:lnTo>
                  <a:lnTo>
                    <a:pt x="2216" y="2454"/>
                  </a:lnTo>
                  <a:lnTo>
                    <a:pt x="2202" y="2436"/>
                  </a:lnTo>
                  <a:lnTo>
                    <a:pt x="2201" y="2428"/>
                  </a:lnTo>
                  <a:lnTo>
                    <a:pt x="2214" y="2427"/>
                  </a:lnTo>
                  <a:lnTo>
                    <a:pt x="2211" y="2415"/>
                  </a:lnTo>
                  <a:lnTo>
                    <a:pt x="2221" y="2425"/>
                  </a:lnTo>
                  <a:lnTo>
                    <a:pt x="2221" y="2438"/>
                  </a:lnTo>
                  <a:lnTo>
                    <a:pt x="2223" y="2448"/>
                  </a:lnTo>
                  <a:lnTo>
                    <a:pt x="2229" y="2436"/>
                  </a:lnTo>
                  <a:lnTo>
                    <a:pt x="2232" y="2439"/>
                  </a:lnTo>
                  <a:lnTo>
                    <a:pt x="2233" y="2449"/>
                  </a:lnTo>
                  <a:lnTo>
                    <a:pt x="2239" y="2458"/>
                  </a:lnTo>
                  <a:lnTo>
                    <a:pt x="2241" y="2465"/>
                  </a:lnTo>
                  <a:lnTo>
                    <a:pt x="2260" y="2471"/>
                  </a:lnTo>
                  <a:lnTo>
                    <a:pt x="2256" y="2480"/>
                  </a:lnTo>
                  <a:lnTo>
                    <a:pt x="2248" y="2476"/>
                  </a:lnTo>
                  <a:lnTo>
                    <a:pt x="2250" y="2489"/>
                  </a:lnTo>
                  <a:lnTo>
                    <a:pt x="2261" y="2495"/>
                  </a:lnTo>
                  <a:lnTo>
                    <a:pt x="2260" y="2501"/>
                  </a:lnTo>
                  <a:lnTo>
                    <a:pt x="2270" y="2493"/>
                  </a:lnTo>
                  <a:lnTo>
                    <a:pt x="2280" y="2493"/>
                  </a:lnTo>
                  <a:lnTo>
                    <a:pt x="2297" y="2501"/>
                  </a:lnTo>
                  <a:lnTo>
                    <a:pt x="2288" y="2490"/>
                  </a:lnTo>
                  <a:lnTo>
                    <a:pt x="2291" y="2486"/>
                  </a:lnTo>
                  <a:lnTo>
                    <a:pt x="2290" y="2481"/>
                  </a:lnTo>
                  <a:lnTo>
                    <a:pt x="2295" y="2481"/>
                  </a:lnTo>
                  <a:lnTo>
                    <a:pt x="2296" y="2485"/>
                  </a:lnTo>
                  <a:lnTo>
                    <a:pt x="2314" y="2497"/>
                  </a:lnTo>
                  <a:lnTo>
                    <a:pt x="2324" y="2497"/>
                  </a:lnTo>
                  <a:lnTo>
                    <a:pt x="2322" y="2486"/>
                  </a:lnTo>
                  <a:lnTo>
                    <a:pt x="2311" y="2481"/>
                  </a:lnTo>
                  <a:lnTo>
                    <a:pt x="2311" y="2468"/>
                  </a:lnTo>
                  <a:lnTo>
                    <a:pt x="2317" y="2473"/>
                  </a:lnTo>
                  <a:lnTo>
                    <a:pt x="2330" y="2474"/>
                  </a:lnTo>
                  <a:lnTo>
                    <a:pt x="2330" y="2484"/>
                  </a:lnTo>
                  <a:lnTo>
                    <a:pt x="2339" y="2493"/>
                  </a:lnTo>
                  <a:lnTo>
                    <a:pt x="2346" y="2484"/>
                  </a:lnTo>
                  <a:lnTo>
                    <a:pt x="2338" y="2475"/>
                  </a:lnTo>
                  <a:lnTo>
                    <a:pt x="2341" y="2469"/>
                  </a:lnTo>
                  <a:lnTo>
                    <a:pt x="2351" y="2474"/>
                  </a:lnTo>
                  <a:lnTo>
                    <a:pt x="2349" y="2460"/>
                  </a:lnTo>
                  <a:lnTo>
                    <a:pt x="2350" y="2452"/>
                  </a:lnTo>
                  <a:lnTo>
                    <a:pt x="2357" y="2448"/>
                  </a:lnTo>
                  <a:lnTo>
                    <a:pt x="2360" y="2448"/>
                  </a:lnTo>
                  <a:lnTo>
                    <a:pt x="2366" y="2460"/>
                  </a:lnTo>
                  <a:lnTo>
                    <a:pt x="2378" y="2473"/>
                  </a:lnTo>
                  <a:lnTo>
                    <a:pt x="2381" y="2471"/>
                  </a:lnTo>
                  <a:lnTo>
                    <a:pt x="2384" y="2466"/>
                  </a:lnTo>
                  <a:lnTo>
                    <a:pt x="2387" y="2459"/>
                  </a:lnTo>
                  <a:lnTo>
                    <a:pt x="2395" y="2465"/>
                  </a:lnTo>
                  <a:lnTo>
                    <a:pt x="2398" y="2454"/>
                  </a:lnTo>
                  <a:lnTo>
                    <a:pt x="2424" y="2450"/>
                  </a:lnTo>
                  <a:lnTo>
                    <a:pt x="2435" y="2441"/>
                  </a:lnTo>
                  <a:lnTo>
                    <a:pt x="2443" y="2446"/>
                  </a:lnTo>
                  <a:lnTo>
                    <a:pt x="2443" y="2436"/>
                  </a:lnTo>
                  <a:lnTo>
                    <a:pt x="2452" y="2441"/>
                  </a:lnTo>
                  <a:lnTo>
                    <a:pt x="2458" y="2438"/>
                  </a:lnTo>
                  <a:lnTo>
                    <a:pt x="2460" y="2426"/>
                  </a:lnTo>
                  <a:lnTo>
                    <a:pt x="2468" y="2430"/>
                  </a:lnTo>
                  <a:lnTo>
                    <a:pt x="2473" y="2439"/>
                  </a:lnTo>
                  <a:lnTo>
                    <a:pt x="2478" y="2438"/>
                  </a:lnTo>
                  <a:lnTo>
                    <a:pt x="2476" y="2428"/>
                  </a:lnTo>
                  <a:lnTo>
                    <a:pt x="2483" y="2426"/>
                  </a:lnTo>
                  <a:lnTo>
                    <a:pt x="2489" y="2425"/>
                  </a:lnTo>
                  <a:lnTo>
                    <a:pt x="2494" y="2431"/>
                  </a:lnTo>
                  <a:lnTo>
                    <a:pt x="2499" y="2428"/>
                  </a:lnTo>
                  <a:lnTo>
                    <a:pt x="2499" y="2422"/>
                  </a:lnTo>
                  <a:lnTo>
                    <a:pt x="2501" y="2420"/>
                  </a:lnTo>
                  <a:lnTo>
                    <a:pt x="2510" y="2419"/>
                  </a:lnTo>
                  <a:lnTo>
                    <a:pt x="2514" y="2423"/>
                  </a:lnTo>
                  <a:lnTo>
                    <a:pt x="2517" y="2411"/>
                  </a:lnTo>
                  <a:lnTo>
                    <a:pt x="2521" y="2407"/>
                  </a:lnTo>
                  <a:lnTo>
                    <a:pt x="2533" y="2404"/>
                  </a:lnTo>
                  <a:lnTo>
                    <a:pt x="2537" y="2411"/>
                  </a:lnTo>
                  <a:lnTo>
                    <a:pt x="2539" y="2406"/>
                  </a:lnTo>
                  <a:lnTo>
                    <a:pt x="2554" y="2406"/>
                  </a:lnTo>
                  <a:lnTo>
                    <a:pt x="2551" y="2400"/>
                  </a:lnTo>
                  <a:lnTo>
                    <a:pt x="2555" y="2393"/>
                  </a:lnTo>
                  <a:lnTo>
                    <a:pt x="2573" y="2389"/>
                  </a:lnTo>
                  <a:lnTo>
                    <a:pt x="2577" y="2383"/>
                  </a:lnTo>
                  <a:lnTo>
                    <a:pt x="2577" y="2378"/>
                  </a:lnTo>
                  <a:lnTo>
                    <a:pt x="2586" y="2378"/>
                  </a:lnTo>
                  <a:lnTo>
                    <a:pt x="2591" y="2363"/>
                  </a:lnTo>
                  <a:lnTo>
                    <a:pt x="2600" y="2363"/>
                  </a:lnTo>
                  <a:lnTo>
                    <a:pt x="2593" y="2360"/>
                  </a:lnTo>
                  <a:lnTo>
                    <a:pt x="2591" y="2353"/>
                  </a:lnTo>
                  <a:lnTo>
                    <a:pt x="2591" y="2345"/>
                  </a:lnTo>
                  <a:lnTo>
                    <a:pt x="2608" y="2353"/>
                  </a:lnTo>
                  <a:lnTo>
                    <a:pt x="2607" y="2342"/>
                  </a:lnTo>
                  <a:lnTo>
                    <a:pt x="2613" y="2340"/>
                  </a:lnTo>
                  <a:lnTo>
                    <a:pt x="2623" y="2345"/>
                  </a:lnTo>
                  <a:lnTo>
                    <a:pt x="2620" y="2337"/>
                  </a:lnTo>
                  <a:lnTo>
                    <a:pt x="2621" y="2334"/>
                  </a:lnTo>
                  <a:lnTo>
                    <a:pt x="2621" y="2329"/>
                  </a:lnTo>
                  <a:lnTo>
                    <a:pt x="2608" y="2324"/>
                  </a:lnTo>
                  <a:lnTo>
                    <a:pt x="2619" y="2314"/>
                  </a:lnTo>
                  <a:lnTo>
                    <a:pt x="2627" y="2318"/>
                  </a:lnTo>
                  <a:lnTo>
                    <a:pt x="2635" y="2324"/>
                  </a:lnTo>
                  <a:lnTo>
                    <a:pt x="2639" y="2320"/>
                  </a:lnTo>
                  <a:lnTo>
                    <a:pt x="2634" y="2319"/>
                  </a:lnTo>
                  <a:lnTo>
                    <a:pt x="2635" y="2314"/>
                  </a:lnTo>
                  <a:lnTo>
                    <a:pt x="2646" y="2310"/>
                  </a:lnTo>
                  <a:lnTo>
                    <a:pt x="2646" y="2301"/>
                  </a:lnTo>
                  <a:lnTo>
                    <a:pt x="2661" y="2296"/>
                  </a:lnTo>
                  <a:lnTo>
                    <a:pt x="2658" y="2288"/>
                  </a:lnTo>
                  <a:lnTo>
                    <a:pt x="2673" y="2294"/>
                  </a:lnTo>
                  <a:lnTo>
                    <a:pt x="2666" y="2283"/>
                  </a:lnTo>
                  <a:lnTo>
                    <a:pt x="2674" y="2286"/>
                  </a:lnTo>
                  <a:lnTo>
                    <a:pt x="2669" y="2276"/>
                  </a:lnTo>
                  <a:lnTo>
                    <a:pt x="2661" y="2272"/>
                  </a:lnTo>
                  <a:lnTo>
                    <a:pt x="2666" y="2267"/>
                  </a:lnTo>
                  <a:lnTo>
                    <a:pt x="2675" y="2269"/>
                  </a:lnTo>
                  <a:lnTo>
                    <a:pt x="2679" y="2264"/>
                  </a:lnTo>
                  <a:lnTo>
                    <a:pt x="2684" y="2271"/>
                  </a:lnTo>
                  <a:lnTo>
                    <a:pt x="2693" y="2276"/>
                  </a:lnTo>
                  <a:lnTo>
                    <a:pt x="2698" y="2265"/>
                  </a:lnTo>
                  <a:lnTo>
                    <a:pt x="2693" y="2260"/>
                  </a:lnTo>
                  <a:lnTo>
                    <a:pt x="2698" y="2259"/>
                  </a:lnTo>
                  <a:lnTo>
                    <a:pt x="2686" y="2245"/>
                  </a:lnTo>
                  <a:lnTo>
                    <a:pt x="2699" y="2239"/>
                  </a:lnTo>
                  <a:lnTo>
                    <a:pt x="2717" y="2236"/>
                  </a:lnTo>
                  <a:lnTo>
                    <a:pt x="2720" y="2226"/>
                  </a:lnTo>
                  <a:lnTo>
                    <a:pt x="2736" y="2236"/>
                  </a:lnTo>
                  <a:lnTo>
                    <a:pt x="2732" y="2229"/>
                  </a:lnTo>
                  <a:lnTo>
                    <a:pt x="2726" y="2228"/>
                  </a:lnTo>
                  <a:lnTo>
                    <a:pt x="2722" y="2223"/>
                  </a:lnTo>
                  <a:lnTo>
                    <a:pt x="2728" y="2222"/>
                  </a:lnTo>
                  <a:lnTo>
                    <a:pt x="2729" y="2212"/>
                  </a:lnTo>
                  <a:lnTo>
                    <a:pt x="2738" y="2216"/>
                  </a:lnTo>
                  <a:lnTo>
                    <a:pt x="2744" y="2208"/>
                  </a:lnTo>
                  <a:lnTo>
                    <a:pt x="2750" y="2212"/>
                  </a:lnTo>
                  <a:lnTo>
                    <a:pt x="2758" y="2212"/>
                  </a:lnTo>
                  <a:lnTo>
                    <a:pt x="2763" y="2205"/>
                  </a:lnTo>
                  <a:lnTo>
                    <a:pt x="2769" y="2212"/>
                  </a:lnTo>
                  <a:lnTo>
                    <a:pt x="2781" y="2193"/>
                  </a:lnTo>
                  <a:lnTo>
                    <a:pt x="2786" y="2178"/>
                  </a:lnTo>
                  <a:lnTo>
                    <a:pt x="2783" y="2178"/>
                  </a:lnTo>
                  <a:lnTo>
                    <a:pt x="2760" y="2190"/>
                  </a:lnTo>
                  <a:lnTo>
                    <a:pt x="2744" y="2191"/>
                  </a:lnTo>
                  <a:lnTo>
                    <a:pt x="2693" y="2184"/>
                  </a:lnTo>
                  <a:lnTo>
                    <a:pt x="2634" y="2154"/>
                  </a:lnTo>
                  <a:lnTo>
                    <a:pt x="2627" y="2157"/>
                  </a:lnTo>
                  <a:lnTo>
                    <a:pt x="2627" y="2145"/>
                  </a:lnTo>
                  <a:lnTo>
                    <a:pt x="2618" y="2148"/>
                  </a:lnTo>
                  <a:lnTo>
                    <a:pt x="2607" y="2154"/>
                  </a:lnTo>
                  <a:lnTo>
                    <a:pt x="2602" y="2142"/>
                  </a:lnTo>
                  <a:lnTo>
                    <a:pt x="2564" y="2161"/>
                  </a:lnTo>
                  <a:lnTo>
                    <a:pt x="2549" y="2173"/>
                  </a:lnTo>
                  <a:lnTo>
                    <a:pt x="2529" y="2164"/>
                  </a:lnTo>
                  <a:lnTo>
                    <a:pt x="2507" y="2174"/>
                  </a:lnTo>
                  <a:lnTo>
                    <a:pt x="2497" y="2201"/>
                  </a:lnTo>
                  <a:lnTo>
                    <a:pt x="2463" y="2200"/>
                  </a:lnTo>
                  <a:lnTo>
                    <a:pt x="2427" y="2195"/>
                  </a:lnTo>
                  <a:lnTo>
                    <a:pt x="2446" y="2179"/>
                  </a:lnTo>
                  <a:lnTo>
                    <a:pt x="2463" y="2186"/>
                  </a:lnTo>
                  <a:lnTo>
                    <a:pt x="2479" y="2180"/>
                  </a:lnTo>
                  <a:lnTo>
                    <a:pt x="2508" y="2156"/>
                  </a:lnTo>
                  <a:lnTo>
                    <a:pt x="2528" y="2154"/>
                  </a:lnTo>
                  <a:lnTo>
                    <a:pt x="2541" y="2147"/>
                  </a:lnTo>
                  <a:lnTo>
                    <a:pt x="2534" y="2135"/>
                  </a:lnTo>
                  <a:lnTo>
                    <a:pt x="2518" y="2132"/>
                  </a:lnTo>
                  <a:lnTo>
                    <a:pt x="2465" y="2141"/>
                  </a:lnTo>
                  <a:lnTo>
                    <a:pt x="2437" y="2138"/>
                  </a:lnTo>
                  <a:lnTo>
                    <a:pt x="2425" y="2127"/>
                  </a:lnTo>
                  <a:lnTo>
                    <a:pt x="2409" y="2126"/>
                  </a:lnTo>
                  <a:lnTo>
                    <a:pt x="2441" y="2111"/>
                  </a:lnTo>
                  <a:lnTo>
                    <a:pt x="2449" y="2099"/>
                  </a:lnTo>
                  <a:lnTo>
                    <a:pt x="2458" y="2073"/>
                  </a:lnTo>
                  <a:lnTo>
                    <a:pt x="2444" y="2055"/>
                  </a:lnTo>
                  <a:lnTo>
                    <a:pt x="2448" y="2046"/>
                  </a:lnTo>
                  <a:lnTo>
                    <a:pt x="2465" y="2044"/>
                  </a:lnTo>
                  <a:lnTo>
                    <a:pt x="2476" y="2050"/>
                  </a:lnTo>
                  <a:lnTo>
                    <a:pt x="2478" y="2029"/>
                  </a:lnTo>
                  <a:lnTo>
                    <a:pt x="2494" y="2045"/>
                  </a:lnTo>
                  <a:lnTo>
                    <a:pt x="2535" y="2045"/>
                  </a:lnTo>
                  <a:lnTo>
                    <a:pt x="2571" y="2024"/>
                  </a:lnTo>
                  <a:lnTo>
                    <a:pt x="2584" y="2008"/>
                  </a:lnTo>
                  <a:lnTo>
                    <a:pt x="2578" y="1991"/>
                  </a:lnTo>
                  <a:lnTo>
                    <a:pt x="2594" y="2001"/>
                  </a:lnTo>
                  <a:lnTo>
                    <a:pt x="2592" y="1975"/>
                  </a:lnTo>
                  <a:lnTo>
                    <a:pt x="2577" y="1959"/>
                  </a:lnTo>
                  <a:lnTo>
                    <a:pt x="2553" y="1955"/>
                  </a:lnTo>
                  <a:lnTo>
                    <a:pt x="2535" y="1960"/>
                  </a:lnTo>
                  <a:lnTo>
                    <a:pt x="2516" y="1949"/>
                  </a:lnTo>
                  <a:lnTo>
                    <a:pt x="2499" y="1958"/>
                  </a:lnTo>
                  <a:lnTo>
                    <a:pt x="2501" y="1944"/>
                  </a:lnTo>
                  <a:lnTo>
                    <a:pt x="2490" y="1938"/>
                  </a:lnTo>
                  <a:lnTo>
                    <a:pt x="2471" y="1931"/>
                  </a:lnTo>
                  <a:lnTo>
                    <a:pt x="2487" y="1927"/>
                  </a:lnTo>
                  <a:lnTo>
                    <a:pt x="2483" y="1912"/>
                  </a:lnTo>
                  <a:lnTo>
                    <a:pt x="2480" y="1898"/>
                  </a:lnTo>
                  <a:lnTo>
                    <a:pt x="2505" y="1915"/>
                  </a:lnTo>
                  <a:lnTo>
                    <a:pt x="2521" y="1938"/>
                  </a:lnTo>
                  <a:lnTo>
                    <a:pt x="2538" y="1942"/>
                  </a:lnTo>
                  <a:lnTo>
                    <a:pt x="2550" y="1932"/>
                  </a:lnTo>
                  <a:lnTo>
                    <a:pt x="2565" y="1941"/>
                  </a:lnTo>
                  <a:lnTo>
                    <a:pt x="2583" y="1944"/>
                  </a:lnTo>
                  <a:lnTo>
                    <a:pt x="2604" y="1964"/>
                  </a:lnTo>
                  <a:lnTo>
                    <a:pt x="2620" y="1984"/>
                  </a:lnTo>
                  <a:lnTo>
                    <a:pt x="2640" y="1982"/>
                  </a:lnTo>
                  <a:lnTo>
                    <a:pt x="2646" y="1990"/>
                  </a:lnTo>
                  <a:lnTo>
                    <a:pt x="2651" y="2008"/>
                  </a:lnTo>
                  <a:lnTo>
                    <a:pt x="2667" y="2027"/>
                  </a:lnTo>
                  <a:lnTo>
                    <a:pt x="2669" y="2049"/>
                  </a:lnTo>
                  <a:lnTo>
                    <a:pt x="2675" y="2082"/>
                  </a:lnTo>
                  <a:lnTo>
                    <a:pt x="2689" y="2107"/>
                  </a:lnTo>
                  <a:lnTo>
                    <a:pt x="2710" y="2124"/>
                  </a:lnTo>
                  <a:lnTo>
                    <a:pt x="2734" y="2134"/>
                  </a:lnTo>
                  <a:lnTo>
                    <a:pt x="2755" y="2130"/>
                  </a:lnTo>
                  <a:lnTo>
                    <a:pt x="2756" y="2087"/>
                  </a:lnTo>
                  <a:lnTo>
                    <a:pt x="2759" y="2068"/>
                  </a:lnTo>
                  <a:lnTo>
                    <a:pt x="2765" y="2070"/>
                  </a:lnTo>
                  <a:lnTo>
                    <a:pt x="2768" y="2099"/>
                  </a:lnTo>
                  <a:lnTo>
                    <a:pt x="2772" y="2123"/>
                  </a:lnTo>
                  <a:lnTo>
                    <a:pt x="2788" y="2119"/>
                  </a:lnTo>
                  <a:lnTo>
                    <a:pt x="2796" y="2132"/>
                  </a:lnTo>
                  <a:lnTo>
                    <a:pt x="2811" y="2126"/>
                  </a:lnTo>
                  <a:lnTo>
                    <a:pt x="2812" y="2108"/>
                  </a:lnTo>
                  <a:lnTo>
                    <a:pt x="2803" y="2104"/>
                  </a:lnTo>
                  <a:lnTo>
                    <a:pt x="2804" y="2087"/>
                  </a:lnTo>
                  <a:lnTo>
                    <a:pt x="2797" y="2070"/>
                  </a:lnTo>
                  <a:lnTo>
                    <a:pt x="2802" y="2064"/>
                  </a:lnTo>
                  <a:lnTo>
                    <a:pt x="2799" y="2045"/>
                  </a:lnTo>
                  <a:lnTo>
                    <a:pt x="2802" y="2038"/>
                  </a:lnTo>
                  <a:lnTo>
                    <a:pt x="2797" y="2027"/>
                  </a:lnTo>
                  <a:lnTo>
                    <a:pt x="2785" y="2029"/>
                  </a:lnTo>
                  <a:lnTo>
                    <a:pt x="2798" y="2021"/>
                  </a:lnTo>
                  <a:lnTo>
                    <a:pt x="2799" y="2003"/>
                  </a:lnTo>
                  <a:lnTo>
                    <a:pt x="2797" y="1991"/>
                  </a:lnTo>
                  <a:lnTo>
                    <a:pt x="2801" y="1984"/>
                  </a:lnTo>
                  <a:lnTo>
                    <a:pt x="2802" y="1955"/>
                  </a:lnTo>
                  <a:lnTo>
                    <a:pt x="2795" y="1952"/>
                  </a:lnTo>
                  <a:lnTo>
                    <a:pt x="2781" y="1965"/>
                  </a:lnTo>
                  <a:lnTo>
                    <a:pt x="2774" y="1963"/>
                  </a:lnTo>
                  <a:lnTo>
                    <a:pt x="2766" y="1989"/>
                  </a:lnTo>
                  <a:lnTo>
                    <a:pt x="2759" y="1991"/>
                  </a:lnTo>
                  <a:lnTo>
                    <a:pt x="2759" y="1962"/>
                  </a:lnTo>
                  <a:lnTo>
                    <a:pt x="2781" y="1930"/>
                  </a:lnTo>
                  <a:lnTo>
                    <a:pt x="2786" y="1915"/>
                  </a:lnTo>
                  <a:lnTo>
                    <a:pt x="2776" y="1915"/>
                  </a:lnTo>
                  <a:lnTo>
                    <a:pt x="2769" y="1922"/>
                  </a:lnTo>
                  <a:lnTo>
                    <a:pt x="2760" y="1936"/>
                  </a:lnTo>
                  <a:lnTo>
                    <a:pt x="2754" y="1939"/>
                  </a:lnTo>
                  <a:lnTo>
                    <a:pt x="2761" y="1920"/>
                  </a:lnTo>
                  <a:lnTo>
                    <a:pt x="2763" y="1905"/>
                  </a:lnTo>
                  <a:lnTo>
                    <a:pt x="2742" y="1920"/>
                  </a:lnTo>
                  <a:lnTo>
                    <a:pt x="2732" y="1936"/>
                  </a:lnTo>
                  <a:lnTo>
                    <a:pt x="2726" y="1939"/>
                  </a:lnTo>
                  <a:lnTo>
                    <a:pt x="2734" y="1919"/>
                  </a:lnTo>
                  <a:lnTo>
                    <a:pt x="2747" y="1904"/>
                  </a:lnTo>
                  <a:lnTo>
                    <a:pt x="2749" y="1894"/>
                  </a:lnTo>
                  <a:lnTo>
                    <a:pt x="2758" y="1882"/>
                  </a:lnTo>
                  <a:lnTo>
                    <a:pt x="2723" y="1867"/>
                  </a:lnTo>
                  <a:lnTo>
                    <a:pt x="2720" y="1855"/>
                  </a:lnTo>
                  <a:lnTo>
                    <a:pt x="2691" y="1844"/>
                  </a:lnTo>
                  <a:lnTo>
                    <a:pt x="2689" y="1834"/>
                  </a:lnTo>
                  <a:lnTo>
                    <a:pt x="2680" y="1822"/>
                  </a:lnTo>
                  <a:lnTo>
                    <a:pt x="2643" y="1792"/>
                  </a:lnTo>
                  <a:lnTo>
                    <a:pt x="2632" y="1790"/>
                  </a:lnTo>
                  <a:lnTo>
                    <a:pt x="2616" y="1799"/>
                  </a:lnTo>
                  <a:lnTo>
                    <a:pt x="2609" y="1813"/>
                  </a:lnTo>
                  <a:lnTo>
                    <a:pt x="2605" y="1834"/>
                  </a:lnTo>
                  <a:lnTo>
                    <a:pt x="2597" y="1850"/>
                  </a:lnTo>
                  <a:lnTo>
                    <a:pt x="2597" y="1835"/>
                  </a:lnTo>
                  <a:lnTo>
                    <a:pt x="2602" y="1819"/>
                  </a:lnTo>
                  <a:lnTo>
                    <a:pt x="2605" y="1801"/>
                  </a:lnTo>
                  <a:lnTo>
                    <a:pt x="2593" y="1797"/>
                  </a:lnTo>
                  <a:lnTo>
                    <a:pt x="2594" y="1790"/>
                  </a:lnTo>
                  <a:lnTo>
                    <a:pt x="2621" y="1785"/>
                  </a:lnTo>
                  <a:lnTo>
                    <a:pt x="2637" y="1779"/>
                  </a:lnTo>
                  <a:lnTo>
                    <a:pt x="2637" y="1764"/>
                  </a:lnTo>
                  <a:lnTo>
                    <a:pt x="2634" y="1743"/>
                  </a:lnTo>
                  <a:lnTo>
                    <a:pt x="2599" y="1721"/>
                  </a:lnTo>
                  <a:lnTo>
                    <a:pt x="2583" y="1725"/>
                  </a:lnTo>
                  <a:lnTo>
                    <a:pt x="2564" y="1739"/>
                  </a:lnTo>
                  <a:lnTo>
                    <a:pt x="2549" y="1755"/>
                  </a:lnTo>
                  <a:lnTo>
                    <a:pt x="2546" y="1755"/>
                  </a:lnTo>
                  <a:lnTo>
                    <a:pt x="2546" y="1736"/>
                  </a:lnTo>
                  <a:lnTo>
                    <a:pt x="2526" y="1741"/>
                  </a:lnTo>
                  <a:lnTo>
                    <a:pt x="2533" y="1732"/>
                  </a:lnTo>
                  <a:lnTo>
                    <a:pt x="2540" y="1729"/>
                  </a:lnTo>
                  <a:lnTo>
                    <a:pt x="2530" y="1720"/>
                  </a:lnTo>
                  <a:lnTo>
                    <a:pt x="2561" y="1723"/>
                  </a:lnTo>
                  <a:lnTo>
                    <a:pt x="2580" y="1717"/>
                  </a:lnTo>
                  <a:lnTo>
                    <a:pt x="2593" y="1706"/>
                  </a:lnTo>
                  <a:lnTo>
                    <a:pt x="2612" y="1701"/>
                  </a:lnTo>
                  <a:lnTo>
                    <a:pt x="2624" y="1678"/>
                  </a:lnTo>
                  <a:lnTo>
                    <a:pt x="2613" y="1672"/>
                  </a:lnTo>
                  <a:lnTo>
                    <a:pt x="2592" y="1669"/>
                  </a:lnTo>
                  <a:lnTo>
                    <a:pt x="2580" y="1657"/>
                  </a:lnTo>
                  <a:lnTo>
                    <a:pt x="2564" y="1648"/>
                  </a:lnTo>
                  <a:lnTo>
                    <a:pt x="2539" y="1655"/>
                  </a:lnTo>
                  <a:lnTo>
                    <a:pt x="2526" y="1666"/>
                  </a:lnTo>
                  <a:lnTo>
                    <a:pt x="2517" y="1656"/>
                  </a:lnTo>
                  <a:lnTo>
                    <a:pt x="2534" y="1648"/>
                  </a:lnTo>
                  <a:lnTo>
                    <a:pt x="2544" y="1639"/>
                  </a:lnTo>
                  <a:lnTo>
                    <a:pt x="2521" y="1627"/>
                  </a:lnTo>
                  <a:lnTo>
                    <a:pt x="2543" y="1623"/>
                  </a:lnTo>
                  <a:lnTo>
                    <a:pt x="2557" y="1639"/>
                  </a:lnTo>
                  <a:lnTo>
                    <a:pt x="2577" y="1640"/>
                  </a:lnTo>
                  <a:lnTo>
                    <a:pt x="2598" y="1619"/>
                  </a:lnTo>
                  <a:lnTo>
                    <a:pt x="2605" y="1607"/>
                  </a:lnTo>
                  <a:lnTo>
                    <a:pt x="2634" y="1592"/>
                  </a:lnTo>
                  <a:lnTo>
                    <a:pt x="2630" y="1582"/>
                  </a:lnTo>
                  <a:lnTo>
                    <a:pt x="2625" y="1561"/>
                  </a:lnTo>
                  <a:lnTo>
                    <a:pt x="2643" y="1575"/>
                  </a:lnTo>
                  <a:lnTo>
                    <a:pt x="2655" y="1577"/>
                  </a:lnTo>
                  <a:lnTo>
                    <a:pt x="2658" y="1540"/>
                  </a:lnTo>
                  <a:lnTo>
                    <a:pt x="2668" y="1535"/>
                  </a:lnTo>
                  <a:lnTo>
                    <a:pt x="2677" y="1537"/>
                  </a:lnTo>
                  <a:lnTo>
                    <a:pt x="2680" y="1564"/>
                  </a:lnTo>
                  <a:lnTo>
                    <a:pt x="2696" y="1587"/>
                  </a:lnTo>
                  <a:lnTo>
                    <a:pt x="2732" y="1620"/>
                  </a:lnTo>
                  <a:lnTo>
                    <a:pt x="2766" y="1636"/>
                  </a:lnTo>
                  <a:lnTo>
                    <a:pt x="2780" y="1635"/>
                  </a:lnTo>
                  <a:lnTo>
                    <a:pt x="2786" y="1619"/>
                  </a:lnTo>
                  <a:lnTo>
                    <a:pt x="2802" y="1612"/>
                  </a:lnTo>
                  <a:lnTo>
                    <a:pt x="2820" y="1591"/>
                  </a:lnTo>
                  <a:lnTo>
                    <a:pt x="2840" y="1598"/>
                  </a:lnTo>
                  <a:lnTo>
                    <a:pt x="2863" y="1597"/>
                  </a:lnTo>
                  <a:lnTo>
                    <a:pt x="2872" y="1588"/>
                  </a:lnTo>
                  <a:lnTo>
                    <a:pt x="2869" y="1577"/>
                  </a:lnTo>
                  <a:lnTo>
                    <a:pt x="2871" y="1546"/>
                  </a:lnTo>
                  <a:lnTo>
                    <a:pt x="2878" y="1530"/>
                  </a:lnTo>
                  <a:lnTo>
                    <a:pt x="2879" y="1522"/>
                  </a:lnTo>
                  <a:lnTo>
                    <a:pt x="2867" y="1514"/>
                  </a:lnTo>
                  <a:lnTo>
                    <a:pt x="2835" y="1503"/>
                  </a:lnTo>
                  <a:lnTo>
                    <a:pt x="2819" y="1496"/>
                  </a:lnTo>
                  <a:lnTo>
                    <a:pt x="2808" y="1484"/>
                  </a:lnTo>
                  <a:lnTo>
                    <a:pt x="2785" y="1490"/>
                  </a:lnTo>
                  <a:lnTo>
                    <a:pt x="2766" y="1484"/>
                  </a:lnTo>
                  <a:lnTo>
                    <a:pt x="2768" y="1475"/>
                  </a:lnTo>
                  <a:lnTo>
                    <a:pt x="2774" y="1474"/>
                  </a:lnTo>
                  <a:lnTo>
                    <a:pt x="2771" y="1460"/>
                  </a:lnTo>
                  <a:lnTo>
                    <a:pt x="2782" y="1448"/>
                  </a:lnTo>
                  <a:lnTo>
                    <a:pt x="2781" y="1436"/>
                  </a:lnTo>
                  <a:lnTo>
                    <a:pt x="2761" y="1433"/>
                  </a:lnTo>
                  <a:lnTo>
                    <a:pt x="2792" y="1420"/>
                  </a:lnTo>
                  <a:lnTo>
                    <a:pt x="2791" y="1404"/>
                  </a:lnTo>
                  <a:lnTo>
                    <a:pt x="2786" y="1383"/>
                  </a:lnTo>
                  <a:lnTo>
                    <a:pt x="2797" y="1387"/>
                  </a:lnTo>
                  <a:lnTo>
                    <a:pt x="2806" y="1398"/>
                  </a:lnTo>
                  <a:lnTo>
                    <a:pt x="2833" y="1395"/>
                  </a:lnTo>
                  <a:lnTo>
                    <a:pt x="2852" y="1400"/>
                  </a:lnTo>
                  <a:lnTo>
                    <a:pt x="2868" y="1398"/>
                  </a:lnTo>
                  <a:lnTo>
                    <a:pt x="2881" y="1404"/>
                  </a:lnTo>
                  <a:lnTo>
                    <a:pt x="2887" y="1425"/>
                  </a:lnTo>
                  <a:lnTo>
                    <a:pt x="2897" y="1440"/>
                  </a:lnTo>
                  <a:lnTo>
                    <a:pt x="2922" y="1446"/>
                  </a:lnTo>
                  <a:lnTo>
                    <a:pt x="2949" y="1408"/>
                  </a:lnTo>
                  <a:lnTo>
                    <a:pt x="2946" y="1392"/>
                  </a:lnTo>
                  <a:lnTo>
                    <a:pt x="2935" y="1379"/>
                  </a:lnTo>
                  <a:lnTo>
                    <a:pt x="2927" y="1358"/>
                  </a:lnTo>
                  <a:lnTo>
                    <a:pt x="2905" y="1371"/>
                  </a:lnTo>
                  <a:lnTo>
                    <a:pt x="2890" y="1361"/>
                  </a:lnTo>
                  <a:lnTo>
                    <a:pt x="2862" y="1356"/>
                  </a:lnTo>
                  <a:lnTo>
                    <a:pt x="2844" y="1358"/>
                  </a:lnTo>
                  <a:lnTo>
                    <a:pt x="2842" y="1355"/>
                  </a:lnTo>
                  <a:lnTo>
                    <a:pt x="2855" y="1350"/>
                  </a:lnTo>
                  <a:lnTo>
                    <a:pt x="2857" y="1334"/>
                  </a:lnTo>
                  <a:lnTo>
                    <a:pt x="2856" y="1318"/>
                  </a:lnTo>
                  <a:lnTo>
                    <a:pt x="2858" y="1298"/>
                  </a:lnTo>
                  <a:lnTo>
                    <a:pt x="2860" y="1284"/>
                  </a:lnTo>
                  <a:lnTo>
                    <a:pt x="2852" y="1276"/>
                  </a:lnTo>
                  <a:lnTo>
                    <a:pt x="2840" y="1274"/>
                  </a:lnTo>
                  <a:lnTo>
                    <a:pt x="2825" y="1285"/>
                  </a:lnTo>
                  <a:lnTo>
                    <a:pt x="2812" y="1288"/>
                  </a:lnTo>
                  <a:lnTo>
                    <a:pt x="2826" y="1269"/>
                  </a:lnTo>
                  <a:lnTo>
                    <a:pt x="2852" y="1258"/>
                  </a:lnTo>
                  <a:lnTo>
                    <a:pt x="2866" y="1260"/>
                  </a:lnTo>
                  <a:lnTo>
                    <a:pt x="2863" y="1243"/>
                  </a:lnTo>
                  <a:lnTo>
                    <a:pt x="2833" y="1215"/>
                  </a:lnTo>
                  <a:lnTo>
                    <a:pt x="2818" y="1196"/>
                  </a:lnTo>
                  <a:lnTo>
                    <a:pt x="2796" y="1195"/>
                  </a:lnTo>
                  <a:lnTo>
                    <a:pt x="2782" y="1184"/>
                  </a:lnTo>
                  <a:lnTo>
                    <a:pt x="2817" y="1187"/>
                  </a:lnTo>
                  <a:lnTo>
                    <a:pt x="2797" y="1166"/>
                  </a:lnTo>
                  <a:lnTo>
                    <a:pt x="2889" y="1216"/>
                  </a:lnTo>
                  <a:lnTo>
                    <a:pt x="2898" y="1231"/>
                  </a:lnTo>
                  <a:lnTo>
                    <a:pt x="2900" y="1252"/>
                  </a:lnTo>
                  <a:lnTo>
                    <a:pt x="2914" y="1260"/>
                  </a:lnTo>
                  <a:lnTo>
                    <a:pt x="2922" y="1257"/>
                  </a:lnTo>
                  <a:lnTo>
                    <a:pt x="2930" y="1225"/>
                  </a:lnTo>
                  <a:lnTo>
                    <a:pt x="2930" y="1194"/>
                  </a:lnTo>
                  <a:lnTo>
                    <a:pt x="2925" y="1160"/>
                  </a:lnTo>
                  <a:lnTo>
                    <a:pt x="2925" y="1130"/>
                  </a:lnTo>
                  <a:lnTo>
                    <a:pt x="2910" y="1105"/>
                  </a:lnTo>
                  <a:lnTo>
                    <a:pt x="2897" y="1090"/>
                  </a:lnTo>
                  <a:lnTo>
                    <a:pt x="2883" y="1093"/>
                  </a:lnTo>
                  <a:lnTo>
                    <a:pt x="2873" y="1090"/>
                  </a:lnTo>
                  <a:lnTo>
                    <a:pt x="2862" y="1081"/>
                  </a:lnTo>
                  <a:lnTo>
                    <a:pt x="2842" y="1078"/>
                  </a:lnTo>
                  <a:lnTo>
                    <a:pt x="2842" y="1070"/>
                  </a:lnTo>
                  <a:lnTo>
                    <a:pt x="2868" y="1070"/>
                  </a:lnTo>
                  <a:lnTo>
                    <a:pt x="2885" y="1066"/>
                  </a:lnTo>
                  <a:lnTo>
                    <a:pt x="2898" y="1059"/>
                  </a:lnTo>
                  <a:lnTo>
                    <a:pt x="2911" y="1056"/>
                  </a:lnTo>
                  <a:lnTo>
                    <a:pt x="2912" y="1045"/>
                  </a:lnTo>
                  <a:lnTo>
                    <a:pt x="2904" y="1019"/>
                  </a:lnTo>
                  <a:lnTo>
                    <a:pt x="2889" y="1016"/>
                  </a:lnTo>
                  <a:lnTo>
                    <a:pt x="2869" y="1021"/>
                  </a:lnTo>
                  <a:lnTo>
                    <a:pt x="2844" y="1001"/>
                  </a:lnTo>
                  <a:lnTo>
                    <a:pt x="2866" y="1034"/>
                  </a:lnTo>
                  <a:lnTo>
                    <a:pt x="2854" y="1033"/>
                  </a:lnTo>
                  <a:lnTo>
                    <a:pt x="2841" y="1016"/>
                  </a:lnTo>
                  <a:lnTo>
                    <a:pt x="2833" y="1010"/>
                  </a:lnTo>
                  <a:lnTo>
                    <a:pt x="2839" y="1029"/>
                  </a:lnTo>
                  <a:lnTo>
                    <a:pt x="2824" y="1024"/>
                  </a:lnTo>
                  <a:lnTo>
                    <a:pt x="2820" y="1016"/>
                  </a:lnTo>
                  <a:lnTo>
                    <a:pt x="2808" y="1015"/>
                  </a:lnTo>
                  <a:lnTo>
                    <a:pt x="2809" y="1004"/>
                  </a:lnTo>
                  <a:lnTo>
                    <a:pt x="2809" y="990"/>
                  </a:lnTo>
                  <a:lnTo>
                    <a:pt x="2811" y="985"/>
                  </a:lnTo>
                  <a:lnTo>
                    <a:pt x="2808" y="973"/>
                  </a:lnTo>
                  <a:lnTo>
                    <a:pt x="2775" y="976"/>
                  </a:lnTo>
                  <a:lnTo>
                    <a:pt x="2759" y="968"/>
                  </a:lnTo>
                  <a:lnTo>
                    <a:pt x="2766" y="962"/>
                  </a:lnTo>
                  <a:lnTo>
                    <a:pt x="2801" y="968"/>
                  </a:lnTo>
                  <a:lnTo>
                    <a:pt x="2792" y="961"/>
                  </a:lnTo>
                  <a:lnTo>
                    <a:pt x="2799" y="951"/>
                  </a:lnTo>
                  <a:lnTo>
                    <a:pt x="2783" y="947"/>
                  </a:lnTo>
                  <a:lnTo>
                    <a:pt x="2779" y="934"/>
                  </a:lnTo>
                  <a:lnTo>
                    <a:pt x="2771" y="931"/>
                  </a:lnTo>
                  <a:lnTo>
                    <a:pt x="2763" y="946"/>
                  </a:lnTo>
                  <a:lnTo>
                    <a:pt x="2763" y="931"/>
                  </a:lnTo>
                  <a:lnTo>
                    <a:pt x="2753" y="906"/>
                  </a:lnTo>
                  <a:lnTo>
                    <a:pt x="2766" y="897"/>
                  </a:lnTo>
                  <a:lnTo>
                    <a:pt x="2768" y="884"/>
                  </a:lnTo>
                  <a:lnTo>
                    <a:pt x="2785" y="881"/>
                  </a:lnTo>
                  <a:lnTo>
                    <a:pt x="2797" y="898"/>
                  </a:lnTo>
                  <a:lnTo>
                    <a:pt x="2806" y="916"/>
                  </a:lnTo>
                  <a:lnTo>
                    <a:pt x="2823" y="903"/>
                  </a:lnTo>
                  <a:lnTo>
                    <a:pt x="2831" y="888"/>
                  </a:lnTo>
                  <a:lnTo>
                    <a:pt x="2855" y="881"/>
                  </a:lnTo>
                  <a:lnTo>
                    <a:pt x="2809" y="868"/>
                  </a:lnTo>
                  <a:lnTo>
                    <a:pt x="2815" y="862"/>
                  </a:lnTo>
                  <a:lnTo>
                    <a:pt x="2852" y="866"/>
                  </a:lnTo>
                  <a:lnTo>
                    <a:pt x="2863" y="859"/>
                  </a:lnTo>
                  <a:lnTo>
                    <a:pt x="2860" y="855"/>
                  </a:lnTo>
                  <a:lnTo>
                    <a:pt x="2807" y="841"/>
                  </a:lnTo>
                  <a:lnTo>
                    <a:pt x="2874" y="844"/>
                  </a:lnTo>
                  <a:lnTo>
                    <a:pt x="2915" y="854"/>
                  </a:lnTo>
                  <a:lnTo>
                    <a:pt x="2943" y="870"/>
                  </a:lnTo>
                  <a:lnTo>
                    <a:pt x="2985" y="884"/>
                  </a:lnTo>
                  <a:lnTo>
                    <a:pt x="2997" y="865"/>
                  </a:lnTo>
                  <a:lnTo>
                    <a:pt x="2997" y="856"/>
                  </a:lnTo>
                  <a:lnTo>
                    <a:pt x="3000" y="845"/>
                  </a:lnTo>
                  <a:lnTo>
                    <a:pt x="3000" y="833"/>
                  </a:lnTo>
                  <a:lnTo>
                    <a:pt x="3000" y="805"/>
                  </a:lnTo>
                  <a:lnTo>
                    <a:pt x="2995" y="757"/>
                  </a:lnTo>
                  <a:lnTo>
                    <a:pt x="2992" y="754"/>
                  </a:lnTo>
                  <a:lnTo>
                    <a:pt x="2986" y="758"/>
                  </a:lnTo>
                  <a:lnTo>
                    <a:pt x="2963" y="741"/>
                  </a:lnTo>
                  <a:lnTo>
                    <a:pt x="2954" y="752"/>
                  </a:lnTo>
                  <a:lnTo>
                    <a:pt x="2955" y="773"/>
                  </a:lnTo>
                  <a:lnTo>
                    <a:pt x="2949" y="775"/>
                  </a:lnTo>
                  <a:lnTo>
                    <a:pt x="2936" y="771"/>
                  </a:lnTo>
                  <a:lnTo>
                    <a:pt x="2935" y="754"/>
                  </a:lnTo>
                  <a:lnTo>
                    <a:pt x="2915" y="738"/>
                  </a:lnTo>
                  <a:lnTo>
                    <a:pt x="2868" y="733"/>
                  </a:lnTo>
                  <a:lnTo>
                    <a:pt x="2889" y="730"/>
                  </a:lnTo>
                  <a:lnTo>
                    <a:pt x="2887" y="720"/>
                  </a:lnTo>
                  <a:lnTo>
                    <a:pt x="2863" y="709"/>
                  </a:lnTo>
                  <a:lnTo>
                    <a:pt x="2873" y="706"/>
                  </a:lnTo>
                  <a:lnTo>
                    <a:pt x="2873" y="695"/>
                  </a:lnTo>
                  <a:lnTo>
                    <a:pt x="2889" y="696"/>
                  </a:lnTo>
                  <a:lnTo>
                    <a:pt x="2862" y="676"/>
                  </a:lnTo>
                  <a:lnTo>
                    <a:pt x="2858" y="667"/>
                  </a:lnTo>
                  <a:lnTo>
                    <a:pt x="2868" y="650"/>
                  </a:lnTo>
                  <a:lnTo>
                    <a:pt x="2884" y="657"/>
                  </a:lnTo>
                  <a:lnTo>
                    <a:pt x="2910" y="657"/>
                  </a:lnTo>
                  <a:lnTo>
                    <a:pt x="2941" y="689"/>
                  </a:lnTo>
                  <a:lnTo>
                    <a:pt x="2955" y="680"/>
                  </a:lnTo>
                  <a:lnTo>
                    <a:pt x="2953" y="660"/>
                  </a:lnTo>
                  <a:lnTo>
                    <a:pt x="2943" y="646"/>
                  </a:lnTo>
                  <a:lnTo>
                    <a:pt x="2884" y="618"/>
                  </a:lnTo>
                  <a:lnTo>
                    <a:pt x="2869" y="607"/>
                  </a:lnTo>
                  <a:lnTo>
                    <a:pt x="2867" y="592"/>
                  </a:lnTo>
                  <a:lnTo>
                    <a:pt x="2857" y="585"/>
                  </a:lnTo>
                  <a:lnTo>
                    <a:pt x="2846" y="593"/>
                  </a:lnTo>
                  <a:lnTo>
                    <a:pt x="2820" y="663"/>
                  </a:lnTo>
                  <a:lnTo>
                    <a:pt x="2807" y="666"/>
                  </a:lnTo>
                  <a:lnTo>
                    <a:pt x="2798" y="646"/>
                  </a:lnTo>
                  <a:lnTo>
                    <a:pt x="2808" y="619"/>
                  </a:lnTo>
                  <a:lnTo>
                    <a:pt x="2811" y="594"/>
                  </a:lnTo>
                  <a:lnTo>
                    <a:pt x="2813" y="579"/>
                  </a:lnTo>
                  <a:lnTo>
                    <a:pt x="2826" y="561"/>
                  </a:lnTo>
                  <a:lnTo>
                    <a:pt x="2829" y="550"/>
                  </a:lnTo>
                  <a:lnTo>
                    <a:pt x="2824" y="537"/>
                  </a:lnTo>
                  <a:lnTo>
                    <a:pt x="2829" y="505"/>
                  </a:lnTo>
                  <a:lnTo>
                    <a:pt x="2831" y="472"/>
                  </a:lnTo>
                  <a:lnTo>
                    <a:pt x="2844" y="425"/>
                  </a:lnTo>
                  <a:lnTo>
                    <a:pt x="2849" y="411"/>
                  </a:lnTo>
                  <a:lnTo>
                    <a:pt x="2833" y="413"/>
                  </a:lnTo>
                  <a:lnTo>
                    <a:pt x="2829" y="404"/>
                  </a:lnTo>
                  <a:lnTo>
                    <a:pt x="2841" y="403"/>
                  </a:lnTo>
                  <a:lnTo>
                    <a:pt x="2842" y="391"/>
                  </a:lnTo>
                  <a:lnTo>
                    <a:pt x="2842" y="376"/>
                  </a:lnTo>
                  <a:lnTo>
                    <a:pt x="2839" y="366"/>
                  </a:lnTo>
                  <a:lnTo>
                    <a:pt x="2842" y="359"/>
                  </a:lnTo>
                  <a:lnTo>
                    <a:pt x="2852" y="362"/>
                  </a:lnTo>
                  <a:lnTo>
                    <a:pt x="2872" y="345"/>
                  </a:lnTo>
                  <a:lnTo>
                    <a:pt x="2890" y="353"/>
                  </a:lnTo>
                  <a:lnTo>
                    <a:pt x="2908" y="333"/>
                  </a:lnTo>
                  <a:lnTo>
                    <a:pt x="2908" y="314"/>
                  </a:lnTo>
                  <a:lnTo>
                    <a:pt x="2904" y="297"/>
                  </a:lnTo>
                  <a:lnTo>
                    <a:pt x="2904" y="270"/>
                  </a:lnTo>
                  <a:lnTo>
                    <a:pt x="2908" y="274"/>
                  </a:lnTo>
                  <a:lnTo>
                    <a:pt x="2919" y="265"/>
                  </a:lnTo>
                  <a:lnTo>
                    <a:pt x="2920" y="273"/>
                  </a:lnTo>
                  <a:lnTo>
                    <a:pt x="2924" y="270"/>
                  </a:lnTo>
                  <a:lnTo>
                    <a:pt x="2924" y="248"/>
                  </a:lnTo>
                  <a:lnTo>
                    <a:pt x="2931" y="232"/>
                  </a:lnTo>
                  <a:lnTo>
                    <a:pt x="2941" y="228"/>
                  </a:lnTo>
                  <a:lnTo>
                    <a:pt x="2941" y="248"/>
                  </a:lnTo>
                  <a:lnTo>
                    <a:pt x="2944" y="240"/>
                  </a:lnTo>
                  <a:lnTo>
                    <a:pt x="2951" y="215"/>
                  </a:lnTo>
                  <a:lnTo>
                    <a:pt x="2924" y="211"/>
                  </a:lnTo>
                  <a:lnTo>
                    <a:pt x="2920" y="235"/>
                  </a:lnTo>
                  <a:lnTo>
                    <a:pt x="2910" y="260"/>
                  </a:lnTo>
                  <a:lnTo>
                    <a:pt x="2909" y="237"/>
                  </a:lnTo>
                  <a:lnTo>
                    <a:pt x="2919" y="211"/>
                  </a:lnTo>
                  <a:lnTo>
                    <a:pt x="2921" y="182"/>
                  </a:lnTo>
                  <a:lnTo>
                    <a:pt x="2916" y="173"/>
                  </a:lnTo>
                  <a:lnTo>
                    <a:pt x="2921" y="154"/>
                  </a:lnTo>
                  <a:lnTo>
                    <a:pt x="2925" y="104"/>
                  </a:lnTo>
                  <a:lnTo>
                    <a:pt x="2936" y="81"/>
                  </a:lnTo>
                  <a:lnTo>
                    <a:pt x="2944" y="74"/>
                  </a:lnTo>
                  <a:lnTo>
                    <a:pt x="2979" y="86"/>
                  </a:lnTo>
                  <a:lnTo>
                    <a:pt x="3005" y="77"/>
                  </a:lnTo>
                  <a:lnTo>
                    <a:pt x="3018" y="54"/>
                  </a:lnTo>
                  <a:lnTo>
                    <a:pt x="3021" y="39"/>
                  </a:lnTo>
                  <a:lnTo>
                    <a:pt x="3030" y="21"/>
                  </a:lnTo>
                  <a:lnTo>
                    <a:pt x="3033" y="5"/>
                  </a:lnTo>
                  <a:lnTo>
                    <a:pt x="3035" y="0"/>
                  </a:lnTo>
                  <a:lnTo>
                    <a:pt x="2920" y="0"/>
                  </a:lnTo>
                  <a:lnTo>
                    <a:pt x="2901" y="25"/>
                  </a:lnTo>
                  <a:lnTo>
                    <a:pt x="2894" y="47"/>
                  </a:lnTo>
                  <a:lnTo>
                    <a:pt x="2894" y="63"/>
                  </a:lnTo>
                  <a:lnTo>
                    <a:pt x="2906" y="65"/>
                  </a:lnTo>
                  <a:lnTo>
                    <a:pt x="2887" y="79"/>
                  </a:lnTo>
                  <a:lnTo>
                    <a:pt x="2877" y="52"/>
                  </a:lnTo>
                  <a:lnTo>
                    <a:pt x="2868" y="48"/>
                  </a:lnTo>
                  <a:lnTo>
                    <a:pt x="2877" y="20"/>
                  </a:lnTo>
                  <a:lnTo>
                    <a:pt x="2877" y="7"/>
                  </a:lnTo>
                  <a:lnTo>
                    <a:pt x="2874" y="0"/>
                  </a:lnTo>
                  <a:lnTo>
                    <a:pt x="451" y="0"/>
                  </a:lnTo>
                  <a:lnTo>
                    <a:pt x="430" y="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9" name="Freeform 234"/>
            <p:cNvSpPr>
              <a:spLocks noChangeAspect="1"/>
            </p:cNvSpPr>
            <p:nvPr/>
          </p:nvSpPr>
          <p:spPr bwMode="gray">
            <a:xfrm>
              <a:off x="4939969" y="2344846"/>
              <a:ext cx="52475" cy="5762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9" y="10"/>
                </a:cxn>
                <a:cxn ang="0">
                  <a:pos x="67" y="13"/>
                </a:cxn>
                <a:cxn ang="0">
                  <a:pos x="92" y="25"/>
                </a:cxn>
                <a:cxn ang="0">
                  <a:pos x="128" y="80"/>
                </a:cxn>
                <a:cxn ang="0">
                  <a:pos x="150" y="86"/>
                </a:cxn>
                <a:cxn ang="0">
                  <a:pos x="163" y="99"/>
                </a:cxn>
                <a:cxn ang="0">
                  <a:pos x="163" y="116"/>
                </a:cxn>
                <a:cxn ang="0">
                  <a:pos x="161" y="126"/>
                </a:cxn>
                <a:cxn ang="0">
                  <a:pos x="146" y="143"/>
                </a:cxn>
                <a:cxn ang="0">
                  <a:pos x="87" y="162"/>
                </a:cxn>
                <a:cxn ang="0">
                  <a:pos x="70" y="166"/>
                </a:cxn>
                <a:cxn ang="0">
                  <a:pos x="60" y="165"/>
                </a:cxn>
                <a:cxn ang="0">
                  <a:pos x="40" y="150"/>
                </a:cxn>
                <a:cxn ang="0">
                  <a:pos x="40" y="142"/>
                </a:cxn>
                <a:cxn ang="0">
                  <a:pos x="53" y="139"/>
                </a:cxn>
                <a:cxn ang="0">
                  <a:pos x="66" y="143"/>
                </a:cxn>
                <a:cxn ang="0">
                  <a:pos x="77" y="139"/>
                </a:cxn>
                <a:cxn ang="0">
                  <a:pos x="77" y="130"/>
                </a:cxn>
                <a:cxn ang="0">
                  <a:pos x="69" y="138"/>
                </a:cxn>
                <a:cxn ang="0">
                  <a:pos x="67" y="130"/>
                </a:cxn>
                <a:cxn ang="0">
                  <a:pos x="55" y="129"/>
                </a:cxn>
                <a:cxn ang="0">
                  <a:pos x="55" y="117"/>
                </a:cxn>
                <a:cxn ang="0">
                  <a:pos x="45" y="126"/>
                </a:cxn>
                <a:cxn ang="0">
                  <a:pos x="22" y="126"/>
                </a:cxn>
                <a:cxn ang="0">
                  <a:pos x="2" y="117"/>
                </a:cxn>
                <a:cxn ang="0">
                  <a:pos x="1" y="103"/>
                </a:cxn>
                <a:cxn ang="0">
                  <a:pos x="11" y="100"/>
                </a:cxn>
                <a:cxn ang="0">
                  <a:pos x="28" y="106"/>
                </a:cxn>
                <a:cxn ang="0">
                  <a:pos x="16" y="91"/>
                </a:cxn>
                <a:cxn ang="0">
                  <a:pos x="0" y="79"/>
                </a:cxn>
                <a:cxn ang="0">
                  <a:pos x="5" y="72"/>
                </a:cxn>
                <a:cxn ang="0">
                  <a:pos x="34" y="69"/>
                </a:cxn>
                <a:cxn ang="0">
                  <a:pos x="19" y="58"/>
                </a:cxn>
                <a:cxn ang="0">
                  <a:pos x="7" y="35"/>
                </a:cxn>
                <a:cxn ang="0">
                  <a:pos x="7" y="15"/>
                </a:cxn>
                <a:cxn ang="0">
                  <a:pos x="29" y="0"/>
                </a:cxn>
              </a:cxnLst>
              <a:rect l="0" t="0" r="r" b="b"/>
              <a:pathLst>
                <a:path w="163" h="166">
                  <a:moveTo>
                    <a:pt x="29" y="0"/>
                  </a:moveTo>
                  <a:lnTo>
                    <a:pt x="49" y="10"/>
                  </a:lnTo>
                  <a:lnTo>
                    <a:pt x="67" y="13"/>
                  </a:lnTo>
                  <a:lnTo>
                    <a:pt x="92" y="25"/>
                  </a:lnTo>
                  <a:lnTo>
                    <a:pt x="128" y="80"/>
                  </a:lnTo>
                  <a:lnTo>
                    <a:pt x="150" y="86"/>
                  </a:lnTo>
                  <a:lnTo>
                    <a:pt x="163" y="99"/>
                  </a:lnTo>
                  <a:lnTo>
                    <a:pt x="163" y="116"/>
                  </a:lnTo>
                  <a:lnTo>
                    <a:pt x="161" y="126"/>
                  </a:lnTo>
                  <a:lnTo>
                    <a:pt x="146" y="143"/>
                  </a:lnTo>
                  <a:lnTo>
                    <a:pt x="87" y="162"/>
                  </a:lnTo>
                  <a:lnTo>
                    <a:pt x="70" y="166"/>
                  </a:lnTo>
                  <a:lnTo>
                    <a:pt x="60" y="165"/>
                  </a:lnTo>
                  <a:lnTo>
                    <a:pt x="40" y="150"/>
                  </a:lnTo>
                  <a:lnTo>
                    <a:pt x="40" y="142"/>
                  </a:lnTo>
                  <a:lnTo>
                    <a:pt x="53" y="139"/>
                  </a:lnTo>
                  <a:lnTo>
                    <a:pt x="66" y="143"/>
                  </a:lnTo>
                  <a:lnTo>
                    <a:pt x="77" y="139"/>
                  </a:lnTo>
                  <a:lnTo>
                    <a:pt x="77" y="130"/>
                  </a:lnTo>
                  <a:lnTo>
                    <a:pt x="69" y="138"/>
                  </a:lnTo>
                  <a:lnTo>
                    <a:pt x="67" y="130"/>
                  </a:lnTo>
                  <a:lnTo>
                    <a:pt x="55" y="129"/>
                  </a:lnTo>
                  <a:lnTo>
                    <a:pt x="55" y="117"/>
                  </a:lnTo>
                  <a:lnTo>
                    <a:pt x="45" y="126"/>
                  </a:lnTo>
                  <a:lnTo>
                    <a:pt x="22" y="126"/>
                  </a:lnTo>
                  <a:lnTo>
                    <a:pt x="2" y="117"/>
                  </a:lnTo>
                  <a:lnTo>
                    <a:pt x="1" y="103"/>
                  </a:lnTo>
                  <a:lnTo>
                    <a:pt x="11" y="100"/>
                  </a:lnTo>
                  <a:lnTo>
                    <a:pt x="28" y="106"/>
                  </a:lnTo>
                  <a:lnTo>
                    <a:pt x="16" y="91"/>
                  </a:lnTo>
                  <a:lnTo>
                    <a:pt x="0" y="79"/>
                  </a:lnTo>
                  <a:lnTo>
                    <a:pt x="5" y="72"/>
                  </a:lnTo>
                  <a:lnTo>
                    <a:pt x="34" y="69"/>
                  </a:lnTo>
                  <a:lnTo>
                    <a:pt x="19" y="58"/>
                  </a:lnTo>
                  <a:lnTo>
                    <a:pt x="7" y="35"/>
                  </a:lnTo>
                  <a:lnTo>
                    <a:pt x="7" y="1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0" name="Freeform 235"/>
            <p:cNvSpPr>
              <a:spLocks noChangeAspect="1"/>
            </p:cNvSpPr>
            <p:nvPr/>
          </p:nvSpPr>
          <p:spPr bwMode="gray">
            <a:xfrm>
              <a:off x="4695087" y="1848944"/>
              <a:ext cx="52475" cy="2095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0"/>
                </a:cxn>
                <a:cxn ang="0">
                  <a:pos x="17" y="20"/>
                </a:cxn>
                <a:cxn ang="0">
                  <a:pos x="31" y="5"/>
                </a:cxn>
                <a:cxn ang="0">
                  <a:pos x="94" y="0"/>
                </a:cxn>
                <a:cxn ang="0">
                  <a:pos x="119" y="6"/>
                </a:cxn>
                <a:cxn ang="0">
                  <a:pos x="131" y="14"/>
                </a:cxn>
                <a:cxn ang="0">
                  <a:pos x="137" y="25"/>
                </a:cxn>
                <a:cxn ang="0">
                  <a:pos x="165" y="38"/>
                </a:cxn>
                <a:cxn ang="0">
                  <a:pos x="167" y="44"/>
                </a:cxn>
                <a:cxn ang="0">
                  <a:pos x="153" y="55"/>
                </a:cxn>
                <a:cxn ang="0">
                  <a:pos x="124" y="61"/>
                </a:cxn>
                <a:cxn ang="0">
                  <a:pos x="67" y="43"/>
                </a:cxn>
                <a:cxn ang="0">
                  <a:pos x="47" y="48"/>
                </a:cxn>
                <a:cxn ang="0">
                  <a:pos x="30" y="46"/>
                </a:cxn>
                <a:cxn ang="0">
                  <a:pos x="0" y="35"/>
                </a:cxn>
              </a:cxnLst>
              <a:rect l="0" t="0" r="r" b="b"/>
              <a:pathLst>
                <a:path w="167" h="61">
                  <a:moveTo>
                    <a:pt x="0" y="35"/>
                  </a:moveTo>
                  <a:lnTo>
                    <a:pt x="0" y="30"/>
                  </a:lnTo>
                  <a:lnTo>
                    <a:pt x="17" y="20"/>
                  </a:lnTo>
                  <a:lnTo>
                    <a:pt x="31" y="5"/>
                  </a:lnTo>
                  <a:lnTo>
                    <a:pt x="94" y="0"/>
                  </a:lnTo>
                  <a:lnTo>
                    <a:pt x="119" y="6"/>
                  </a:lnTo>
                  <a:lnTo>
                    <a:pt x="131" y="14"/>
                  </a:lnTo>
                  <a:lnTo>
                    <a:pt x="137" y="25"/>
                  </a:lnTo>
                  <a:lnTo>
                    <a:pt x="165" y="38"/>
                  </a:lnTo>
                  <a:lnTo>
                    <a:pt x="167" y="44"/>
                  </a:lnTo>
                  <a:lnTo>
                    <a:pt x="153" y="55"/>
                  </a:lnTo>
                  <a:lnTo>
                    <a:pt x="124" y="61"/>
                  </a:lnTo>
                  <a:lnTo>
                    <a:pt x="67" y="43"/>
                  </a:lnTo>
                  <a:lnTo>
                    <a:pt x="47" y="48"/>
                  </a:lnTo>
                  <a:lnTo>
                    <a:pt x="30" y="4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21" name="Group 236"/>
            <p:cNvGrpSpPr>
              <a:grpSpLocks noChangeAspect="1"/>
            </p:cNvGrpSpPr>
            <p:nvPr/>
          </p:nvGrpSpPr>
          <p:grpSpPr bwMode="gray">
            <a:xfrm>
              <a:off x="4478828" y="4021134"/>
              <a:ext cx="809382" cy="1501675"/>
              <a:chOff x="1624" y="2350"/>
              <a:chExt cx="509" cy="860"/>
            </a:xfrm>
            <a:grpFill/>
          </p:grpSpPr>
          <p:sp>
            <p:nvSpPr>
              <p:cNvPr id="1017" name="Freeform 237"/>
              <p:cNvSpPr>
                <a:spLocks noChangeAspect="1"/>
              </p:cNvSpPr>
              <p:nvPr/>
            </p:nvSpPr>
            <p:spPr bwMode="gray">
              <a:xfrm>
                <a:off x="1709" y="3154"/>
                <a:ext cx="23" cy="2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7" y="12"/>
                  </a:cxn>
                  <a:cxn ang="0">
                    <a:pos x="17" y="17"/>
                  </a:cxn>
                  <a:cxn ang="0">
                    <a:pos x="28" y="10"/>
                  </a:cxn>
                  <a:cxn ang="0">
                    <a:pos x="33" y="23"/>
                  </a:cxn>
                  <a:cxn ang="0">
                    <a:pos x="41" y="23"/>
                  </a:cxn>
                  <a:cxn ang="0">
                    <a:pos x="41" y="7"/>
                  </a:cxn>
                  <a:cxn ang="0">
                    <a:pos x="43" y="1"/>
                  </a:cxn>
                  <a:cxn ang="0">
                    <a:pos x="53" y="15"/>
                  </a:cxn>
                  <a:cxn ang="0">
                    <a:pos x="43" y="39"/>
                  </a:cxn>
                  <a:cxn ang="0">
                    <a:pos x="45" y="60"/>
                  </a:cxn>
                  <a:cxn ang="0">
                    <a:pos x="53" y="72"/>
                  </a:cxn>
                  <a:cxn ang="0">
                    <a:pos x="80" y="61"/>
                  </a:cxn>
                  <a:cxn ang="0">
                    <a:pos x="100" y="64"/>
                  </a:cxn>
                  <a:cxn ang="0">
                    <a:pos x="115" y="70"/>
                  </a:cxn>
                  <a:cxn ang="0">
                    <a:pos x="92" y="97"/>
                  </a:cxn>
                  <a:cxn ang="0">
                    <a:pos x="77" y="99"/>
                  </a:cxn>
                  <a:cxn ang="0">
                    <a:pos x="74" y="107"/>
                  </a:cxn>
                  <a:cxn ang="0">
                    <a:pos x="66" y="107"/>
                  </a:cxn>
                  <a:cxn ang="0">
                    <a:pos x="63" y="117"/>
                  </a:cxn>
                  <a:cxn ang="0">
                    <a:pos x="59" y="128"/>
                  </a:cxn>
                  <a:cxn ang="0">
                    <a:pos x="53" y="131"/>
                  </a:cxn>
                  <a:cxn ang="0">
                    <a:pos x="26" y="106"/>
                  </a:cxn>
                  <a:cxn ang="0">
                    <a:pos x="43" y="108"/>
                  </a:cxn>
                  <a:cxn ang="0">
                    <a:pos x="49" y="99"/>
                  </a:cxn>
                  <a:cxn ang="0">
                    <a:pos x="39" y="83"/>
                  </a:cxn>
                  <a:cxn ang="0">
                    <a:pos x="33" y="93"/>
                  </a:cxn>
                  <a:cxn ang="0">
                    <a:pos x="20" y="86"/>
                  </a:cxn>
                  <a:cxn ang="0">
                    <a:pos x="10" y="77"/>
                  </a:cxn>
                  <a:cxn ang="0">
                    <a:pos x="7" y="66"/>
                  </a:cxn>
                  <a:cxn ang="0">
                    <a:pos x="0" y="66"/>
                  </a:cxn>
                  <a:cxn ang="0">
                    <a:pos x="1" y="50"/>
                  </a:cxn>
                  <a:cxn ang="0">
                    <a:pos x="1" y="31"/>
                  </a:cxn>
                </a:cxnLst>
                <a:rect l="0" t="0" r="r" b="b"/>
                <a:pathLst>
                  <a:path w="115" h="134">
                    <a:moveTo>
                      <a:pt x="2" y="17"/>
                    </a:moveTo>
                    <a:lnTo>
                      <a:pt x="4" y="17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12" y="16"/>
                    </a:lnTo>
                    <a:lnTo>
                      <a:pt x="17" y="17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6" y="27"/>
                    </a:lnTo>
                    <a:lnTo>
                      <a:pt x="41" y="23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4" y="27"/>
                    </a:lnTo>
                    <a:lnTo>
                      <a:pt x="43" y="39"/>
                    </a:lnTo>
                    <a:lnTo>
                      <a:pt x="37" y="55"/>
                    </a:lnTo>
                    <a:lnTo>
                      <a:pt x="45" y="60"/>
                    </a:lnTo>
                    <a:lnTo>
                      <a:pt x="52" y="66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80" y="61"/>
                    </a:lnTo>
                    <a:lnTo>
                      <a:pt x="87" y="61"/>
                    </a:lnTo>
                    <a:lnTo>
                      <a:pt x="100" y="64"/>
                    </a:lnTo>
                    <a:lnTo>
                      <a:pt x="112" y="63"/>
                    </a:lnTo>
                    <a:lnTo>
                      <a:pt x="115" y="70"/>
                    </a:lnTo>
                    <a:lnTo>
                      <a:pt x="115" y="79"/>
                    </a:lnTo>
                    <a:lnTo>
                      <a:pt x="92" y="97"/>
                    </a:lnTo>
                    <a:lnTo>
                      <a:pt x="85" y="102"/>
                    </a:lnTo>
                    <a:lnTo>
                      <a:pt x="77" y="99"/>
                    </a:lnTo>
                    <a:lnTo>
                      <a:pt x="74" y="101"/>
                    </a:lnTo>
                    <a:lnTo>
                      <a:pt x="74" y="107"/>
                    </a:lnTo>
                    <a:lnTo>
                      <a:pt x="71" y="109"/>
                    </a:lnTo>
                    <a:lnTo>
                      <a:pt x="66" y="107"/>
                    </a:lnTo>
                    <a:lnTo>
                      <a:pt x="60" y="110"/>
                    </a:lnTo>
                    <a:lnTo>
                      <a:pt x="63" y="117"/>
                    </a:lnTo>
                    <a:lnTo>
                      <a:pt x="59" y="120"/>
                    </a:lnTo>
                    <a:lnTo>
                      <a:pt x="59" y="128"/>
                    </a:lnTo>
                    <a:lnTo>
                      <a:pt x="61" y="134"/>
                    </a:lnTo>
                    <a:lnTo>
                      <a:pt x="53" y="131"/>
                    </a:lnTo>
                    <a:lnTo>
                      <a:pt x="28" y="108"/>
                    </a:lnTo>
                    <a:lnTo>
                      <a:pt x="26" y="106"/>
                    </a:lnTo>
                    <a:lnTo>
                      <a:pt x="34" y="104"/>
                    </a:lnTo>
                    <a:lnTo>
                      <a:pt x="43" y="108"/>
                    </a:lnTo>
                    <a:lnTo>
                      <a:pt x="49" y="106"/>
                    </a:lnTo>
                    <a:lnTo>
                      <a:pt x="49" y="99"/>
                    </a:lnTo>
                    <a:lnTo>
                      <a:pt x="44" y="95"/>
                    </a:lnTo>
                    <a:lnTo>
                      <a:pt x="39" y="83"/>
                    </a:lnTo>
                    <a:lnTo>
                      <a:pt x="37" y="88"/>
                    </a:lnTo>
                    <a:lnTo>
                      <a:pt x="33" y="93"/>
                    </a:lnTo>
                    <a:lnTo>
                      <a:pt x="17" y="92"/>
                    </a:lnTo>
                    <a:lnTo>
                      <a:pt x="20" y="86"/>
                    </a:lnTo>
                    <a:lnTo>
                      <a:pt x="20" y="81"/>
                    </a:lnTo>
                    <a:lnTo>
                      <a:pt x="10" y="77"/>
                    </a:lnTo>
                    <a:lnTo>
                      <a:pt x="7" y="74"/>
                    </a:lnTo>
                    <a:lnTo>
                      <a:pt x="7" y="66"/>
                    </a:lnTo>
                    <a:lnTo>
                      <a:pt x="6" y="65"/>
                    </a:lnTo>
                    <a:lnTo>
                      <a:pt x="0" y="66"/>
                    </a:lnTo>
                    <a:lnTo>
                      <a:pt x="1" y="60"/>
                    </a:lnTo>
                    <a:lnTo>
                      <a:pt x="1" y="50"/>
                    </a:lnTo>
                    <a:lnTo>
                      <a:pt x="2" y="40"/>
                    </a:lnTo>
                    <a:lnTo>
                      <a:pt x="1" y="31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8" name="Freeform 238"/>
              <p:cNvSpPr>
                <a:spLocks noChangeAspect="1"/>
              </p:cNvSpPr>
              <p:nvPr/>
            </p:nvSpPr>
            <p:spPr bwMode="gray">
              <a:xfrm>
                <a:off x="1712" y="2353"/>
                <a:ext cx="148" cy="126"/>
              </a:xfrm>
              <a:custGeom>
                <a:avLst/>
                <a:gdLst/>
                <a:ahLst/>
                <a:cxnLst>
                  <a:cxn ang="0">
                    <a:pos x="84" y="47"/>
                  </a:cxn>
                  <a:cxn ang="0">
                    <a:pos x="97" y="77"/>
                  </a:cxn>
                  <a:cxn ang="0">
                    <a:pos x="73" y="133"/>
                  </a:cxn>
                  <a:cxn ang="0">
                    <a:pos x="98" y="176"/>
                  </a:cxn>
                  <a:cxn ang="0">
                    <a:pos x="126" y="148"/>
                  </a:cxn>
                  <a:cxn ang="0">
                    <a:pos x="108" y="74"/>
                  </a:cxn>
                  <a:cxn ang="0">
                    <a:pos x="196" y="42"/>
                  </a:cxn>
                  <a:cxn ang="0">
                    <a:pos x="169" y="27"/>
                  </a:cxn>
                  <a:cxn ang="0">
                    <a:pos x="191" y="2"/>
                  </a:cxn>
                  <a:cxn ang="0">
                    <a:pos x="243" y="46"/>
                  </a:cxn>
                  <a:cxn ang="0">
                    <a:pos x="285" y="88"/>
                  </a:cxn>
                  <a:cxn ang="0">
                    <a:pos x="366" y="88"/>
                  </a:cxn>
                  <a:cxn ang="0">
                    <a:pos x="411" y="106"/>
                  </a:cxn>
                  <a:cxn ang="0">
                    <a:pos x="495" y="99"/>
                  </a:cxn>
                  <a:cxn ang="0">
                    <a:pos x="499" y="88"/>
                  </a:cxn>
                  <a:cxn ang="0">
                    <a:pos x="621" y="86"/>
                  </a:cxn>
                  <a:cxn ang="0">
                    <a:pos x="573" y="95"/>
                  </a:cxn>
                  <a:cxn ang="0">
                    <a:pos x="593" y="117"/>
                  </a:cxn>
                  <a:cxn ang="0">
                    <a:pos x="663" y="150"/>
                  </a:cxn>
                  <a:cxn ang="0">
                    <a:pos x="689" y="197"/>
                  </a:cxn>
                  <a:cxn ang="0">
                    <a:pos x="695" y="211"/>
                  </a:cxn>
                  <a:cxn ang="0">
                    <a:pos x="737" y="209"/>
                  </a:cxn>
                  <a:cxn ang="0">
                    <a:pos x="728" y="231"/>
                  </a:cxn>
                  <a:cxn ang="0">
                    <a:pos x="689" y="252"/>
                  </a:cxn>
                  <a:cxn ang="0">
                    <a:pos x="702" y="279"/>
                  </a:cxn>
                  <a:cxn ang="0">
                    <a:pos x="673" y="321"/>
                  </a:cxn>
                  <a:cxn ang="0">
                    <a:pos x="674" y="359"/>
                  </a:cxn>
                  <a:cxn ang="0">
                    <a:pos x="699" y="401"/>
                  </a:cxn>
                  <a:cxn ang="0">
                    <a:pos x="646" y="432"/>
                  </a:cxn>
                  <a:cxn ang="0">
                    <a:pos x="568" y="459"/>
                  </a:cxn>
                  <a:cxn ang="0">
                    <a:pos x="474" y="437"/>
                  </a:cxn>
                  <a:cxn ang="0">
                    <a:pos x="497" y="467"/>
                  </a:cxn>
                  <a:cxn ang="0">
                    <a:pos x="501" y="524"/>
                  </a:cxn>
                  <a:cxn ang="0">
                    <a:pos x="546" y="550"/>
                  </a:cxn>
                  <a:cxn ang="0">
                    <a:pos x="518" y="565"/>
                  </a:cxn>
                  <a:cxn ang="0">
                    <a:pos x="486" y="593"/>
                  </a:cxn>
                  <a:cxn ang="0">
                    <a:pos x="452" y="607"/>
                  </a:cxn>
                  <a:cxn ang="0">
                    <a:pos x="402" y="631"/>
                  </a:cxn>
                  <a:cxn ang="0">
                    <a:pos x="361" y="612"/>
                  </a:cxn>
                  <a:cxn ang="0">
                    <a:pos x="321" y="532"/>
                  </a:cxn>
                  <a:cxn ang="0">
                    <a:pos x="328" y="492"/>
                  </a:cxn>
                  <a:cxn ang="0">
                    <a:pos x="315" y="459"/>
                  </a:cxn>
                  <a:cxn ang="0">
                    <a:pos x="299" y="419"/>
                  </a:cxn>
                  <a:cxn ang="0">
                    <a:pos x="314" y="357"/>
                  </a:cxn>
                  <a:cxn ang="0">
                    <a:pos x="314" y="330"/>
                  </a:cxn>
                  <a:cxn ang="0">
                    <a:pos x="253" y="337"/>
                  </a:cxn>
                  <a:cxn ang="0">
                    <a:pos x="217" y="338"/>
                  </a:cxn>
                  <a:cxn ang="0">
                    <a:pos x="169" y="289"/>
                  </a:cxn>
                  <a:cxn ang="0">
                    <a:pos x="90" y="287"/>
                  </a:cxn>
                  <a:cxn ang="0">
                    <a:pos x="52" y="229"/>
                  </a:cxn>
                  <a:cxn ang="0">
                    <a:pos x="31" y="196"/>
                  </a:cxn>
                  <a:cxn ang="0">
                    <a:pos x="14" y="140"/>
                  </a:cxn>
                  <a:cxn ang="0">
                    <a:pos x="79" y="29"/>
                  </a:cxn>
                </a:cxnLst>
                <a:rect l="0" t="0" r="r" b="b"/>
                <a:pathLst>
                  <a:path w="743" h="631">
                    <a:moveTo>
                      <a:pt x="109" y="21"/>
                    </a:moveTo>
                    <a:lnTo>
                      <a:pt x="99" y="29"/>
                    </a:lnTo>
                    <a:lnTo>
                      <a:pt x="88" y="31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4" y="47"/>
                    </a:lnTo>
                    <a:lnTo>
                      <a:pt x="87" y="56"/>
                    </a:lnTo>
                    <a:lnTo>
                      <a:pt x="94" y="66"/>
                    </a:lnTo>
                    <a:lnTo>
                      <a:pt x="95" y="69"/>
                    </a:lnTo>
                    <a:lnTo>
                      <a:pt x="93" y="72"/>
                    </a:lnTo>
                    <a:lnTo>
                      <a:pt x="93" y="73"/>
                    </a:lnTo>
                    <a:lnTo>
                      <a:pt x="97" y="77"/>
                    </a:lnTo>
                    <a:lnTo>
                      <a:pt x="97" y="83"/>
                    </a:lnTo>
                    <a:lnTo>
                      <a:pt x="93" y="95"/>
                    </a:lnTo>
                    <a:lnTo>
                      <a:pt x="78" y="109"/>
                    </a:lnTo>
                    <a:lnTo>
                      <a:pt x="76" y="111"/>
                    </a:lnTo>
                    <a:lnTo>
                      <a:pt x="73" y="118"/>
                    </a:lnTo>
                    <a:lnTo>
                      <a:pt x="73" y="133"/>
                    </a:lnTo>
                    <a:lnTo>
                      <a:pt x="74" y="140"/>
                    </a:lnTo>
                    <a:lnTo>
                      <a:pt x="78" y="145"/>
                    </a:lnTo>
                    <a:lnTo>
                      <a:pt x="87" y="152"/>
                    </a:lnTo>
                    <a:lnTo>
                      <a:pt x="93" y="165"/>
                    </a:lnTo>
                    <a:lnTo>
                      <a:pt x="95" y="174"/>
                    </a:lnTo>
                    <a:lnTo>
                      <a:pt x="98" y="176"/>
                    </a:lnTo>
                    <a:lnTo>
                      <a:pt x="105" y="176"/>
                    </a:lnTo>
                    <a:lnTo>
                      <a:pt x="113" y="174"/>
                    </a:lnTo>
                    <a:lnTo>
                      <a:pt x="119" y="169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48"/>
                    </a:lnTo>
                    <a:lnTo>
                      <a:pt x="125" y="134"/>
                    </a:lnTo>
                    <a:lnTo>
                      <a:pt x="115" y="117"/>
                    </a:lnTo>
                    <a:lnTo>
                      <a:pt x="109" y="110"/>
                    </a:lnTo>
                    <a:lnTo>
                      <a:pt x="104" y="101"/>
                    </a:lnTo>
                    <a:lnTo>
                      <a:pt x="104" y="77"/>
                    </a:lnTo>
                    <a:lnTo>
                      <a:pt x="108" y="74"/>
                    </a:lnTo>
                    <a:lnTo>
                      <a:pt x="110" y="70"/>
                    </a:lnTo>
                    <a:lnTo>
                      <a:pt x="111" y="68"/>
                    </a:lnTo>
                    <a:lnTo>
                      <a:pt x="120" y="66"/>
                    </a:lnTo>
                    <a:lnTo>
                      <a:pt x="140" y="53"/>
                    </a:lnTo>
                    <a:lnTo>
                      <a:pt x="173" y="43"/>
                    </a:lnTo>
                    <a:lnTo>
                      <a:pt x="196" y="42"/>
                    </a:lnTo>
                    <a:lnTo>
                      <a:pt x="196" y="36"/>
                    </a:lnTo>
                    <a:lnTo>
                      <a:pt x="195" y="32"/>
                    </a:lnTo>
                    <a:lnTo>
                      <a:pt x="190" y="30"/>
                    </a:lnTo>
                    <a:lnTo>
                      <a:pt x="174" y="29"/>
                    </a:lnTo>
                    <a:lnTo>
                      <a:pt x="172" y="27"/>
                    </a:lnTo>
                    <a:lnTo>
                      <a:pt x="169" y="27"/>
                    </a:lnTo>
                    <a:lnTo>
                      <a:pt x="168" y="25"/>
                    </a:lnTo>
                    <a:lnTo>
                      <a:pt x="169" y="18"/>
                    </a:lnTo>
                    <a:lnTo>
                      <a:pt x="175" y="5"/>
                    </a:lnTo>
                    <a:lnTo>
                      <a:pt x="181" y="0"/>
                    </a:lnTo>
                    <a:lnTo>
                      <a:pt x="186" y="0"/>
                    </a:lnTo>
                    <a:lnTo>
                      <a:pt x="191" y="2"/>
                    </a:lnTo>
                    <a:lnTo>
                      <a:pt x="192" y="4"/>
                    </a:lnTo>
                    <a:lnTo>
                      <a:pt x="201" y="29"/>
                    </a:lnTo>
                    <a:lnTo>
                      <a:pt x="201" y="29"/>
                    </a:lnTo>
                    <a:lnTo>
                      <a:pt x="207" y="40"/>
                    </a:lnTo>
                    <a:lnTo>
                      <a:pt x="223" y="42"/>
                    </a:lnTo>
                    <a:lnTo>
                      <a:pt x="243" y="46"/>
                    </a:lnTo>
                    <a:lnTo>
                      <a:pt x="246" y="46"/>
                    </a:lnTo>
                    <a:lnTo>
                      <a:pt x="260" y="50"/>
                    </a:lnTo>
                    <a:lnTo>
                      <a:pt x="271" y="56"/>
                    </a:lnTo>
                    <a:lnTo>
                      <a:pt x="276" y="61"/>
                    </a:lnTo>
                    <a:lnTo>
                      <a:pt x="280" y="77"/>
                    </a:lnTo>
                    <a:lnTo>
                      <a:pt x="285" y="88"/>
                    </a:lnTo>
                    <a:lnTo>
                      <a:pt x="286" y="90"/>
                    </a:lnTo>
                    <a:lnTo>
                      <a:pt x="292" y="95"/>
                    </a:lnTo>
                    <a:lnTo>
                      <a:pt x="303" y="95"/>
                    </a:lnTo>
                    <a:lnTo>
                      <a:pt x="329" y="90"/>
                    </a:lnTo>
                    <a:lnTo>
                      <a:pt x="340" y="91"/>
                    </a:lnTo>
                    <a:lnTo>
                      <a:pt x="366" y="88"/>
                    </a:lnTo>
                    <a:lnTo>
                      <a:pt x="395" y="88"/>
                    </a:lnTo>
                    <a:lnTo>
                      <a:pt x="398" y="89"/>
                    </a:lnTo>
                    <a:lnTo>
                      <a:pt x="401" y="91"/>
                    </a:lnTo>
                    <a:lnTo>
                      <a:pt x="405" y="97"/>
                    </a:lnTo>
                    <a:lnTo>
                      <a:pt x="405" y="101"/>
                    </a:lnTo>
                    <a:lnTo>
                      <a:pt x="411" y="106"/>
                    </a:lnTo>
                    <a:lnTo>
                      <a:pt x="422" y="112"/>
                    </a:lnTo>
                    <a:lnTo>
                      <a:pt x="432" y="115"/>
                    </a:lnTo>
                    <a:lnTo>
                      <a:pt x="450" y="115"/>
                    </a:lnTo>
                    <a:lnTo>
                      <a:pt x="476" y="110"/>
                    </a:lnTo>
                    <a:lnTo>
                      <a:pt x="484" y="106"/>
                    </a:lnTo>
                    <a:lnTo>
                      <a:pt x="495" y="99"/>
                    </a:lnTo>
                    <a:lnTo>
                      <a:pt x="512" y="99"/>
                    </a:lnTo>
                    <a:lnTo>
                      <a:pt x="523" y="96"/>
                    </a:lnTo>
                    <a:lnTo>
                      <a:pt x="527" y="94"/>
                    </a:lnTo>
                    <a:lnTo>
                      <a:pt x="525" y="91"/>
                    </a:lnTo>
                    <a:lnTo>
                      <a:pt x="506" y="90"/>
                    </a:lnTo>
                    <a:lnTo>
                      <a:pt x="499" y="88"/>
                    </a:lnTo>
                    <a:lnTo>
                      <a:pt x="499" y="88"/>
                    </a:lnTo>
                    <a:lnTo>
                      <a:pt x="506" y="84"/>
                    </a:lnTo>
                    <a:lnTo>
                      <a:pt x="520" y="83"/>
                    </a:lnTo>
                    <a:lnTo>
                      <a:pt x="608" y="83"/>
                    </a:lnTo>
                    <a:lnTo>
                      <a:pt x="620" y="86"/>
                    </a:lnTo>
                    <a:lnTo>
                      <a:pt x="621" y="86"/>
                    </a:lnTo>
                    <a:lnTo>
                      <a:pt x="619" y="88"/>
                    </a:lnTo>
                    <a:lnTo>
                      <a:pt x="606" y="90"/>
                    </a:lnTo>
                    <a:lnTo>
                      <a:pt x="605" y="93"/>
                    </a:lnTo>
                    <a:lnTo>
                      <a:pt x="600" y="95"/>
                    </a:lnTo>
                    <a:lnTo>
                      <a:pt x="587" y="93"/>
                    </a:lnTo>
                    <a:lnTo>
                      <a:pt x="573" y="95"/>
                    </a:lnTo>
                    <a:lnTo>
                      <a:pt x="570" y="99"/>
                    </a:lnTo>
                    <a:lnTo>
                      <a:pt x="571" y="102"/>
                    </a:lnTo>
                    <a:lnTo>
                      <a:pt x="579" y="106"/>
                    </a:lnTo>
                    <a:lnTo>
                      <a:pt x="583" y="107"/>
                    </a:lnTo>
                    <a:lnTo>
                      <a:pt x="590" y="111"/>
                    </a:lnTo>
                    <a:lnTo>
                      <a:pt x="593" y="117"/>
                    </a:lnTo>
                    <a:lnTo>
                      <a:pt x="599" y="122"/>
                    </a:lnTo>
                    <a:lnTo>
                      <a:pt x="600" y="129"/>
                    </a:lnTo>
                    <a:lnTo>
                      <a:pt x="604" y="134"/>
                    </a:lnTo>
                    <a:lnTo>
                      <a:pt x="621" y="132"/>
                    </a:lnTo>
                    <a:lnTo>
                      <a:pt x="638" y="136"/>
                    </a:lnTo>
                    <a:lnTo>
                      <a:pt x="663" y="150"/>
                    </a:lnTo>
                    <a:lnTo>
                      <a:pt x="670" y="152"/>
                    </a:lnTo>
                    <a:lnTo>
                      <a:pt x="678" y="159"/>
                    </a:lnTo>
                    <a:lnTo>
                      <a:pt x="686" y="172"/>
                    </a:lnTo>
                    <a:lnTo>
                      <a:pt x="687" y="177"/>
                    </a:lnTo>
                    <a:lnTo>
                      <a:pt x="689" y="193"/>
                    </a:lnTo>
                    <a:lnTo>
                      <a:pt x="689" y="197"/>
                    </a:lnTo>
                    <a:lnTo>
                      <a:pt x="686" y="199"/>
                    </a:lnTo>
                    <a:lnTo>
                      <a:pt x="676" y="203"/>
                    </a:lnTo>
                    <a:lnTo>
                      <a:pt x="676" y="206"/>
                    </a:lnTo>
                    <a:lnTo>
                      <a:pt x="679" y="207"/>
                    </a:lnTo>
                    <a:lnTo>
                      <a:pt x="689" y="208"/>
                    </a:lnTo>
                    <a:lnTo>
                      <a:pt x="695" y="211"/>
                    </a:lnTo>
                    <a:lnTo>
                      <a:pt x="701" y="211"/>
                    </a:lnTo>
                    <a:lnTo>
                      <a:pt x="705" y="209"/>
                    </a:lnTo>
                    <a:lnTo>
                      <a:pt x="712" y="202"/>
                    </a:lnTo>
                    <a:lnTo>
                      <a:pt x="721" y="201"/>
                    </a:lnTo>
                    <a:lnTo>
                      <a:pt x="727" y="203"/>
                    </a:lnTo>
                    <a:lnTo>
                      <a:pt x="737" y="209"/>
                    </a:lnTo>
                    <a:lnTo>
                      <a:pt x="741" y="214"/>
                    </a:lnTo>
                    <a:lnTo>
                      <a:pt x="743" y="217"/>
                    </a:lnTo>
                    <a:lnTo>
                      <a:pt x="743" y="225"/>
                    </a:lnTo>
                    <a:lnTo>
                      <a:pt x="739" y="228"/>
                    </a:lnTo>
                    <a:lnTo>
                      <a:pt x="734" y="228"/>
                    </a:lnTo>
                    <a:lnTo>
                      <a:pt x="728" y="231"/>
                    </a:lnTo>
                    <a:lnTo>
                      <a:pt x="724" y="234"/>
                    </a:lnTo>
                    <a:lnTo>
                      <a:pt x="708" y="241"/>
                    </a:lnTo>
                    <a:lnTo>
                      <a:pt x="705" y="245"/>
                    </a:lnTo>
                    <a:lnTo>
                      <a:pt x="702" y="247"/>
                    </a:lnTo>
                    <a:lnTo>
                      <a:pt x="691" y="250"/>
                    </a:lnTo>
                    <a:lnTo>
                      <a:pt x="689" y="252"/>
                    </a:lnTo>
                    <a:lnTo>
                      <a:pt x="686" y="258"/>
                    </a:lnTo>
                    <a:lnTo>
                      <a:pt x="686" y="267"/>
                    </a:lnTo>
                    <a:lnTo>
                      <a:pt x="689" y="279"/>
                    </a:lnTo>
                    <a:lnTo>
                      <a:pt x="694" y="281"/>
                    </a:lnTo>
                    <a:lnTo>
                      <a:pt x="700" y="279"/>
                    </a:lnTo>
                    <a:lnTo>
                      <a:pt x="702" y="279"/>
                    </a:lnTo>
                    <a:lnTo>
                      <a:pt x="707" y="284"/>
                    </a:lnTo>
                    <a:lnTo>
                      <a:pt x="702" y="290"/>
                    </a:lnTo>
                    <a:lnTo>
                      <a:pt x="691" y="298"/>
                    </a:lnTo>
                    <a:lnTo>
                      <a:pt x="674" y="304"/>
                    </a:lnTo>
                    <a:lnTo>
                      <a:pt x="673" y="306"/>
                    </a:lnTo>
                    <a:lnTo>
                      <a:pt x="673" y="321"/>
                    </a:lnTo>
                    <a:lnTo>
                      <a:pt x="669" y="327"/>
                    </a:lnTo>
                    <a:lnTo>
                      <a:pt x="663" y="336"/>
                    </a:lnTo>
                    <a:lnTo>
                      <a:pt x="662" y="337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74" y="359"/>
                    </a:lnTo>
                    <a:lnTo>
                      <a:pt x="685" y="370"/>
                    </a:lnTo>
                    <a:lnTo>
                      <a:pt x="689" y="378"/>
                    </a:lnTo>
                    <a:lnTo>
                      <a:pt x="695" y="384"/>
                    </a:lnTo>
                    <a:lnTo>
                      <a:pt x="699" y="386"/>
                    </a:lnTo>
                    <a:lnTo>
                      <a:pt x="699" y="389"/>
                    </a:lnTo>
                    <a:lnTo>
                      <a:pt x="699" y="401"/>
                    </a:lnTo>
                    <a:lnTo>
                      <a:pt x="687" y="414"/>
                    </a:lnTo>
                    <a:lnTo>
                      <a:pt x="680" y="421"/>
                    </a:lnTo>
                    <a:lnTo>
                      <a:pt x="676" y="423"/>
                    </a:lnTo>
                    <a:lnTo>
                      <a:pt x="660" y="424"/>
                    </a:lnTo>
                    <a:lnTo>
                      <a:pt x="654" y="428"/>
                    </a:lnTo>
                    <a:lnTo>
                      <a:pt x="646" y="432"/>
                    </a:lnTo>
                    <a:lnTo>
                      <a:pt x="640" y="440"/>
                    </a:lnTo>
                    <a:lnTo>
                      <a:pt x="635" y="443"/>
                    </a:lnTo>
                    <a:lnTo>
                      <a:pt x="606" y="445"/>
                    </a:lnTo>
                    <a:lnTo>
                      <a:pt x="590" y="449"/>
                    </a:lnTo>
                    <a:lnTo>
                      <a:pt x="572" y="455"/>
                    </a:lnTo>
                    <a:lnTo>
                      <a:pt x="568" y="459"/>
                    </a:lnTo>
                    <a:lnTo>
                      <a:pt x="567" y="460"/>
                    </a:lnTo>
                    <a:lnTo>
                      <a:pt x="542" y="459"/>
                    </a:lnTo>
                    <a:lnTo>
                      <a:pt x="524" y="454"/>
                    </a:lnTo>
                    <a:lnTo>
                      <a:pt x="503" y="441"/>
                    </a:lnTo>
                    <a:lnTo>
                      <a:pt x="481" y="439"/>
                    </a:lnTo>
                    <a:lnTo>
                      <a:pt x="474" y="437"/>
                    </a:lnTo>
                    <a:lnTo>
                      <a:pt x="470" y="437"/>
                    </a:lnTo>
                    <a:lnTo>
                      <a:pt x="469" y="437"/>
                    </a:lnTo>
                    <a:lnTo>
                      <a:pt x="470" y="446"/>
                    </a:lnTo>
                    <a:lnTo>
                      <a:pt x="474" y="455"/>
                    </a:lnTo>
                    <a:lnTo>
                      <a:pt x="485" y="460"/>
                    </a:lnTo>
                    <a:lnTo>
                      <a:pt x="497" y="467"/>
                    </a:lnTo>
                    <a:lnTo>
                      <a:pt x="499" y="470"/>
                    </a:lnTo>
                    <a:lnTo>
                      <a:pt x="498" y="482"/>
                    </a:lnTo>
                    <a:lnTo>
                      <a:pt x="495" y="495"/>
                    </a:lnTo>
                    <a:lnTo>
                      <a:pt x="495" y="502"/>
                    </a:lnTo>
                    <a:lnTo>
                      <a:pt x="496" y="507"/>
                    </a:lnTo>
                    <a:lnTo>
                      <a:pt x="501" y="524"/>
                    </a:lnTo>
                    <a:lnTo>
                      <a:pt x="502" y="532"/>
                    </a:lnTo>
                    <a:lnTo>
                      <a:pt x="503" y="538"/>
                    </a:lnTo>
                    <a:lnTo>
                      <a:pt x="518" y="541"/>
                    </a:lnTo>
                    <a:lnTo>
                      <a:pt x="522" y="542"/>
                    </a:lnTo>
                    <a:lnTo>
                      <a:pt x="546" y="541"/>
                    </a:lnTo>
                    <a:lnTo>
                      <a:pt x="546" y="550"/>
                    </a:lnTo>
                    <a:lnTo>
                      <a:pt x="546" y="551"/>
                    </a:lnTo>
                    <a:lnTo>
                      <a:pt x="544" y="554"/>
                    </a:lnTo>
                    <a:lnTo>
                      <a:pt x="533" y="556"/>
                    </a:lnTo>
                    <a:lnTo>
                      <a:pt x="525" y="559"/>
                    </a:lnTo>
                    <a:lnTo>
                      <a:pt x="524" y="562"/>
                    </a:lnTo>
                    <a:lnTo>
                      <a:pt x="518" y="565"/>
                    </a:lnTo>
                    <a:lnTo>
                      <a:pt x="511" y="565"/>
                    </a:lnTo>
                    <a:lnTo>
                      <a:pt x="506" y="573"/>
                    </a:lnTo>
                    <a:lnTo>
                      <a:pt x="499" y="588"/>
                    </a:lnTo>
                    <a:lnTo>
                      <a:pt x="496" y="591"/>
                    </a:lnTo>
                    <a:lnTo>
                      <a:pt x="491" y="593"/>
                    </a:lnTo>
                    <a:lnTo>
                      <a:pt x="486" y="593"/>
                    </a:lnTo>
                    <a:lnTo>
                      <a:pt x="480" y="596"/>
                    </a:lnTo>
                    <a:lnTo>
                      <a:pt x="477" y="597"/>
                    </a:lnTo>
                    <a:lnTo>
                      <a:pt x="475" y="602"/>
                    </a:lnTo>
                    <a:lnTo>
                      <a:pt x="466" y="602"/>
                    </a:lnTo>
                    <a:lnTo>
                      <a:pt x="454" y="607"/>
                    </a:lnTo>
                    <a:lnTo>
                      <a:pt x="452" y="607"/>
                    </a:lnTo>
                    <a:lnTo>
                      <a:pt x="444" y="611"/>
                    </a:lnTo>
                    <a:lnTo>
                      <a:pt x="436" y="615"/>
                    </a:lnTo>
                    <a:lnTo>
                      <a:pt x="431" y="618"/>
                    </a:lnTo>
                    <a:lnTo>
                      <a:pt x="423" y="626"/>
                    </a:lnTo>
                    <a:lnTo>
                      <a:pt x="421" y="627"/>
                    </a:lnTo>
                    <a:lnTo>
                      <a:pt x="402" y="631"/>
                    </a:lnTo>
                    <a:lnTo>
                      <a:pt x="385" y="631"/>
                    </a:lnTo>
                    <a:lnTo>
                      <a:pt x="383" y="629"/>
                    </a:lnTo>
                    <a:lnTo>
                      <a:pt x="380" y="629"/>
                    </a:lnTo>
                    <a:lnTo>
                      <a:pt x="368" y="621"/>
                    </a:lnTo>
                    <a:lnTo>
                      <a:pt x="364" y="617"/>
                    </a:lnTo>
                    <a:lnTo>
                      <a:pt x="361" y="612"/>
                    </a:lnTo>
                    <a:lnTo>
                      <a:pt x="358" y="607"/>
                    </a:lnTo>
                    <a:lnTo>
                      <a:pt x="353" y="600"/>
                    </a:lnTo>
                    <a:lnTo>
                      <a:pt x="348" y="591"/>
                    </a:lnTo>
                    <a:lnTo>
                      <a:pt x="346" y="580"/>
                    </a:lnTo>
                    <a:lnTo>
                      <a:pt x="330" y="543"/>
                    </a:lnTo>
                    <a:lnTo>
                      <a:pt x="321" y="532"/>
                    </a:lnTo>
                    <a:lnTo>
                      <a:pt x="304" y="519"/>
                    </a:lnTo>
                    <a:lnTo>
                      <a:pt x="304" y="515"/>
                    </a:lnTo>
                    <a:lnTo>
                      <a:pt x="316" y="504"/>
                    </a:lnTo>
                    <a:lnTo>
                      <a:pt x="321" y="497"/>
                    </a:lnTo>
                    <a:lnTo>
                      <a:pt x="324" y="495"/>
                    </a:lnTo>
                    <a:lnTo>
                      <a:pt x="328" y="492"/>
                    </a:lnTo>
                    <a:lnTo>
                      <a:pt x="330" y="491"/>
                    </a:lnTo>
                    <a:lnTo>
                      <a:pt x="331" y="488"/>
                    </a:lnTo>
                    <a:lnTo>
                      <a:pt x="330" y="481"/>
                    </a:lnTo>
                    <a:lnTo>
                      <a:pt x="328" y="476"/>
                    </a:lnTo>
                    <a:lnTo>
                      <a:pt x="323" y="467"/>
                    </a:lnTo>
                    <a:lnTo>
                      <a:pt x="315" y="459"/>
                    </a:lnTo>
                    <a:lnTo>
                      <a:pt x="308" y="454"/>
                    </a:lnTo>
                    <a:lnTo>
                      <a:pt x="307" y="451"/>
                    </a:lnTo>
                    <a:lnTo>
                      <a:pt x="305" y="441"/>
                    </a:lnTo>
                    <a:lnTo>
                      <a:pt x="303" y="435"/>
                    </a:lnTo>
                    <a:lnTo>
                      <a:pt x="303" y="427"/>
                    </a:lnTo>
                    <a:lnTo>
                      <a:pt x="299" y="419"/>
                    </a:lnTo>
                    <a:lnTo>
                      <a:pt x="299" y="407"/>
                    </a:lnTo>
                    <a:lnTo>
                      <a:pt x="303" y="401"/>
                    </a:lnTo>
                    <a:lnTo>
                      <a:pt x="305" y="391"/>
                    </a:lnTo>
                    <a:lnTo>
                      <a:pt x="305" y="380"/>
                    </a:lnTo>
                    <a:lnTo>
                      <a:pt x="314" y="370"/>
                    </a:lnTo>
                    <a:lnTo>
                      <a:pt x="314" y="357"/>
                    </a:lnTo>
                    <a:lnTo>
                      <a:pt x="316" y="352"/>
                    </a:lnTo>
                    <a:lnTo>
                      <a:pt x="323" y="346"/>
                    </a:lnTo>
                    <a:lnTo>
                      <a:pt x="323" y="341"/>
                    </a:lnTo>
                    <a:lnTo>
                      <a:pt x="320" y="332"/>
                    </a:lnTo>
                    <a:lnTo>
                      <a:pt x="318" y="330"/>
                    </a:lnTo>
                    <a:lnTo>
                      <a:pt x="314" y="330"/>
                    </a:lnTo>
                    <a:lnTo>
                      <a:pt x="304" y="330"/>
                    </a:lnTo>
                    <a:lnTo>
                      <a:pt x="285" y="338"/>
                    </a:lnTo>
                    <a:lnTo>
                      <a:pt x="273" y="341"/>
                    </a:lnTo>
                    <a:lnTo>
                      <a:pt x="266" y="341"/>
                    </a:lnTo>
                    <a:lnTo>
                      <a:pt x="257" y="338"/>
                    </a:lnTo>
                    <a:lnTo>
                      <a:pt x="253" y="337"/>
                    </a:lnTo>
                    <a:lnTo>
                      <a:pt x="248" y="335"/>
                    </a:lnTo>
                    <a:lnTo>
                      <a:pt x="242" y="333"/>
                    </a:lnTo>
                    <a:lnTo>
                      <a:pt x="234" y="336"/>
                    </a:lnTo>
                    <a:lnTo>
                      <a:pt x="232" y="338"/>
                    </a:lnTo>
                    <a:lnTo>
                      <a:pt x="226" y="338"/>
                    </a:lnTo>
                    <a:lnTo>
                      <a:pt x="217" y="338"/>
                    </a:lnTo>
                    <a:lnTo>
                      <a:pt x="213" y="336"/>
                    </a:lnTo>
                    <a:lnTo>
                      <a:pt x="212" y="336"/>
                    </a:lnTo>
                    <a:lnTo>
                      <a:pt x="184" y="295"/>
                    </a:lnTo>
                    <a:lnTo>
                      <a:pt x="183" y="293"/>
                    </a:lnTo>
                    <a:lnTo>
                      <a:pt x="180" y="290"/>
                    </a:lnTo>
                    <a:lnTo>
                      <a:pt x="169" y="289"/>
                    </a:lnTo>
                    <a:lnTo>
                      <a:pt x="163" y="285"/>
                    </a:lnTo>
                    <a:lnTo>
                      <a:pt x="151" y="281"/>
                    </a:lnTo>
                    <a:lnTo>
                      <a:pt x="133" y="282"/>
                    </a:lnTo>
                    <a:lnTo>
                      <a:pt x="115" y="287"/>
                    </a:lnTo>
                    <a:lnTo>
                      <a:pt x="105" y="288"/>
                    </a:lnTo>
                    <a:lnTo>
                      <a:pt x="90" y="287"/>
                    </a:lnTo>
                    <a:lnTo>
                      <a:pt x="73" y="279"/>
                    </a:lnTo>
                    <a:lnTo>
                      <a:pt x="70" y="272"/>
                    </a:lnTo>
                    <a:lnTo>
                      <a:pt x="66" y="271"/>
                    </a:lnTo>
                    <a:lnTo>
                      <a:pt x="54" y="265"/>
                    </a:lnTo>
                    <a:lnTo>
                      <a:pt x="52" y="262"/>
                    </a:lnTo>
                    <a:lnTo>
                      <a:pt x="52" y="229"/>
                    </a:lnTo>
                    <a:lnTo>
                      <a:pt x="50" y="220"/>
                    </a:lnTo>
                    <a:lnTo>
                      <a:pt x="47" y="214"/>
                    </a:lnTo>
                    <a:lnTo>
                      <a:pt x="43" y="211"/>
                    </a:lnTo>
                    <a:lnTo>
                      <a:pt x="41" y="208"/>
                    </a:lnTo>
                    <a:lnTo>
                      <a:pt x="34" y="199"/>
                    </a:lnTo>
                    <a:lnTo>
                      <a:pt x="31" y="196"/>
                    </a:lnTo>
                    <a:lnTo>
                      <a:pt x="28" y="176"/>
                    </a:lnTo>
                    <a:lnTo>
                      <a:pt x="25" y="170"/>
                    </a:lnTo>
                    <a:lnTo>
                      <a:pt x="24" y="168"/>
                    </a:lnTo>
                    <a:lnTo>
                      <a:pt x="0" y="169"/>
                    </a:lnTo>
                    <a:lnTo>
                      <a:pt x="6" y="155"/>
                    </a:lnTo>
                    <a:lnTo>
                      <a:pt x="14" y="140"/>
                    </a:lnTo>
                    <a:lnTo>
                      <a:pt x="27" y="95"/>
                    </a:lnTo>
                    <a:lnTo>
                      <a:pt x="40" y="73"/>
                    </a:lnTo>
                    <a:lnTo>
                      <a:pt x="65" y="50"/>
                    </a:lnTo>
                    <a:lnTo>
                      <a:pt x="68" y="45"/>
                    </a:lnTo>
                    <a:lnTo>
                      <a:pt x="73" y="35"/>
                    </a:lnTo>
                    <a:lnTo>
                      <a:pt x="79" y="29"/>
                    </a:lnTo>
                    <a:lnTo>
                      <a:pt x="94" y="23"/>
                    </a:lnTo>
                    <a:lnTo>
                      <a:pt x="109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9" name="Freeform 239"/>
              <p:cNvSpPr>
                <a:spLocks noChangeAspect="1"/>
              </p:cNvSpPr>
              <p:nvPr/>
            </p:nvSpPr>
            <p:spPr bwMode="gray">
              <a:xfrm>
                <a:off x="1629" y="2473"/>
                <a:ext cx="62" cy="6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47" y="18"/>
                  </a:cxn>
                  <a:cxn ang="0">
                    <a:pos x="189" y="41"/>
                  </a:cxn>
                  <a:cxn ang="0">
                    <a:pos x="194" y="57"/>
                  </a:cxn>
                  <a:cxn ang="0">
                    <a:pos x="209" y="62"/>
                  </a:cxn>
                  <a:cxn ang="0">
                    <a:pos x="222" y="60"/>
                  </a:cxn>
                  <a:cxn ang="0">
                    <a:pos x="253" y="62"/>
                  </a:cxn>
                  <a:cxn ang="0">
                    <a:pos x="259" y="54"/>
                  </a:cxn>
                  <a:cxn ang="0">
                    <a:pos x="271" y="56"/>
                  </a:cxn>
                  <a:cxn ang="0">
                    <a:pos x="284" y="65"/>
                  </a:cxn>
                  <a:cxn ang="0">
                    <a:pos x="304" y="76"/>
                  </a:cxn>
                  <a:cxn ang="0">
                    <a:pos x="291" y="78"/>
                  </a:cxn>
                  <a:cxn ang="0">
                    <a:pos x="295" y="89"/>
                  </a:cxn>
                  <a:cxn ang="0">
                    <a:pos x="302" y="103"/>
                  </a:cxn>
                  <a:cxn ang="0">
                    <a:pos x="311" y="125"/>
                  </a:cxn>
                  <a:cxn ang="0">
                    <a:pos x="302" y="126"/>
                  </a:cxn>
                  <a:cxn ang="0">
                    <a:pos x="280" y="165"/>
                  </a:cxn>
                  <a:cxn ang="0">
                    <a:pos x="260" y="186"/>
                  </a:cxn>
                  <a:cxn ang="0">
                    <a:pos x="241" y="207"/>
                  </a:cxn>
                  <a:cxn ang="0">
                    <a:pos x="216" y="221"/>
                  </a:cxn>
                  <a:cxn ang="0">
                    <a:pos x="162" y="239"/>
                  </a:cxn>
                  <a:cxn ang="0">
                    <a:pos x="152" y="247"/>
                  </a:cxn>
                  <a:cxn ang="0">
                    <a:pos x="146" y="266"/>
                  </a:cxn>
                  <a:cxn ang="0">
                    <a:pos x="140" y="269"/>
                  </a:cxn>
                  <a:cxn ang="0">
                    <a:pos x="134" y="265"/>
                  </a:cxn>
                  <a:cxn ang="0">
                    <a:pos x="120" y="286"/>
                  </a:cxn>
                  <a:cxn ang="0">
                    <a:pos x="118" y="320"/>
                  </a:cxn>
                  <a:cxn ang="0">
                    <a:pos x="114" y="329"/>
                  </a:cxn>
                  <a:cxn ang="0">
                    <a:pos x="97" y="340"/>
                  </a:cxn>
                  <a:cxn ang="0">
                    <a:pos x="78" y="344"/>
                  </a:cxn>
                  <a:cxn ang="0">
                    <a:pos x="71" y="330"/>
                  </a:cxn>
                  <a:cxn ang="0">
                    <a:pos x="60" y="321"/>
                  </a:cxn>
                  <a:cxn ang="0">
                    <a:pos x="46" y="318"/>
                  </a:cxn>
                  <a:cxn ang="0">
                    <a:pos x="33" y="314"/>
                  </a:cxn>
                  <a:cxn ang="0">
                    <a:pos x="21" y="320"/>
                  </a:cxn>
                  <a:cxn ang="0">
                    <a:pos x="17" y="304"/>
                  </a:cxn>
                  <a:cxn ang="0">
                    <a:pos x="15" y="297"/>
                  </a:cxn>
                  <a:cxn ang="0">
                    <a:pos x="28" y="290"/>
                  </a:cxn>
                  <a:cxn ang="0">
                    <a:pos x="32" y="276"/>
                  </a:cxn>
                  <a:cxn ang="0">
                    <a:pos x="28" y="264"/>
                  </a:cxn>
                  <a:cxn ang="0">
                    <a:pos x="27" y="261"/>
                  </a:cxn>
                  <a:cxn ang="0">
                    <a:pos x="40" y="254"/>
                  </a:cxn>
                  <a:cxn ang="0">
                    <a:pos x="53" y="243"/>
                  </a:cxn>
                  <a:cxn ang="0">
                    <a:pos x="59" y="213"/>
                  </a:cxn>
                  <a:cxn ang="0">
                    <a:pos x="53" y="205"/>
                  </a:cxn>
                  <a:cxn ang="0">
                    <a:pos x="45" y="197"/>
                  </a:cxn>
                  <a:cxn ang="0">
                    <a:pos x="30" y="217"/>
                  </a:cxn>
                  <a:cxn ang="0">
                    <a:pos x="21" y="210"/>
                  </a:cxn>
                  <a:cxn ang="0">
                    <a:pos x="2" y="199"/>
                  </a:cxn>
                  <a:cxn ang="0">
                    <a:pos x="0" y="164"/>
                  </a:cxn>
                  <a:cxn ang="0">
                    <a:pos x="1" y="130"/>
                  </a:cxn>
                  <a:cxn ang="0">
                    <a:pos x="17" y="120"/>
                  </a:cxn>
                  <a:cxn ang="0">
                    <a:pos x="26" y="97"/>
                  </a:cxn>
                  <a:cxn ang="0">
                    <a:pos x="40" y="72"/>
                  </a:cxn>
                  <a:cxn ang="0">
                    <a:pos x="44" y="60"/>
                  </a:cxn>
                  <a:cxn ang="0">
                    <a:pos x="42" y="33"/>
                  </a:cxn>
                  <a:cxn ang="0">
                    <a:pos x="66" y="27"/>
                  </a:cxn>
                  <a:cxn ang="0">
                    <a:pos x="71" y="24"/>
                  </a:cxn>
                  <a:cxn ang="0">
                    <a:pos x="88" y="9"/>
                  </a:cxn>
                  <a:cxn ang="0">
                    <a:pos x="103" y="7"/>
                  </a:cxn>
                  <a:cxn ang="0">
                    <a:pos x="109" y="0"/>
                  </a:cxn>
                </a:cxnLst>
                <a:rect l="0" t="0" r="r" b="b"/>
                <a:pathLst>
                  <a:path w="311" h="345">
                    <a:moveTo>
                      <a:pt x="109" y="0"/>
                    </a:moveTo>
                    <a:lnTo>
                      <a:pt x="112" y="2"/>
                    </a:lnTo>
                    <a:lnTo>
                      <a:pt x="115" y="5"/>
                    </a:lnTo>
                    <a:lnTo>
                      <a:pt x="147" y="18"/>
                    </a:lnTo>
                    <a:lnTo>
                      <a:pt x="177" y="33"/>
                    </a:lnTo>
                    <a:lnTo>
                      <a:pt x="189" y="41"/>
                    </a:lnTo>
                    <a:lnTo>
                      <a:pt x="191" y="46"/>
                    </a:lnTo>
                    <a:lnTo>
                      <a:pt x="194" y="57"/>
                    </a:lnTo>
                    <a:lnTo>
                      <a:pt x="196" y="61"/>
                    </a:lnTo>
                    <a:lnTo>
                      <a:pt x="209" y="62"/>
                    </a:lnTo>
                    <a:lnTo>
                      <a:pt x="217" y="60"/>
                    </a:lnTo>
                    <a:lnTo>
                      <a:pt x="222" y="60"/>
                    </a:lnTo>
                    <a:lnTo>
                      <a:pt x="243" y="62"/>
                    </a:lnTo>
                    <a:lnTo>
                      <a:pt x="253" y="62"/>
                    </a:lnTo>
                    <a:lnTo>
                      <a:pt x="254" y="60"/>
                    </a:lnTo>
                    <a:lnTo>
                      <a:pt x="259" y="54"/>
                    </a:lnTo>
                    <a:lnTo>
                      <a:pt x="264" y="54"/>
                    </a:lnTo>
                    <a:lnTo>
                      <a:pt x="271" y="56"/>
                    </a:lnTo>
                    <a:lnTo>
                      <a:pt x="277" y="62"/>
                    </a:lnTo>
                    <a:lnTo>
                      <a:pt x="284" y="65"/>
                    </a:lnTo>
                    <a:lnTo>
                      <a:pt x="298" y="76"/>
                    </a:lnTo>
                    <a:lnTo>
                      <a:pt x="304" y="76"/>
                    </a:lnTo>
                    <a:lnTo>
                      <a:pt x="302" y="78"/>
                    </a:lnTo>
                    <a:lnTo>
                      <a:pt x="291" y="78"/>
                    </a:lnTo>
                    <a:lnTo>
                      <a:pt x="290" y="87"/>
                    </a:lnTo>
                    <a:lnTo>
                      <a:pt x="295" y="89"/>
                    </a:lnTo>
                    <a:lnTo>
                      <a:pt x="297" y="92"/>
                    </a:lnTo>
                    <a:lnTo>
                      <a:pt x="302" y="103"/>
                    </a:lnTo>
                    <a:lnTo>
                      <a:pt x="303" y="108"/>
                    </a:lnTo>
                    <a:lnTo>
                      <a:pt x="311" y="125"/>
                    </a:lnTo>
                    <a:lnTo>
                      <a:pt x="311" y="126"/>
                    </a:lnTo>
                    <a:lnTo>
                      <a:pt x="302" y="126"/>
                    </a:lnTo>
                    <a:lnTo>
                      <a:pt x="295" y="141"/>
                    </a:lnTo>
                    <a:lnTo>
                      <a:pt x="280" y="165"/>
                    </a:lnTo>
                    <a:lnTo>
                      <a:pt x="268" y="180"/>
                    </a:lnTo>
                    <a:lnTo>
                      <a:pt x="260" y="186"/>
                    </a:lnTo>
                    <a:lnTo>
                      <a:pt x="250" y="195"/>
                    </a:lnTo>
                    <a:lnTo>
                      <a:pt x="241" y="207"/>
                    </a:lnTo>
                    <a:lnTo>
                      <a:pt x="232" y="213"/>
                    </a:lnTo>
                    <a:lnTo>
                      <a:pt x="216" y="221"/>
                    </a:lnTo>
                    <a:lnTo>
                      <a:pt x="180" y="232"/>
                    </a:lnTo>
                    <a:lnTo>
                      <a:pt x="162" y="239"/>
                    </a:lnTo>
                    <a:lnTo>
                      <a:pt x="155" y="244"/>
                    </a:lnTo>
                    <a:lnTo>
                      <a:pt x="152" y="247"/>
                    </a:lnTo>
                    <a:lnTo>
                      <a:pt x="147" y="256"/>
                    </a:lnTo>
                    <a:lnTo>
                      <a:pt x="146" y="266"/>
                    </a:lnTo>
                    <a:lnTo>
                      <a:pt x="142" y="269"/>
                    </a:lnTo>
                    <a:lnTo>
                      <a:pt x="140" y="269"/>
                    </a:lnTo>
                    <a:lnTo>
                      <a:pt x="136" y="265"/>
                    </a:lnTo>
                    <a:lnTo>
                      <a:pt x="134" y="265"/>
                    </a:lnTo>
                    <a:lnTo>
                      <a:pt x="134" y="266"/>
                    </a:lnTo>
                    <a:lnTo>
                      <a:pt x="120" y="286"/>
                    </a:lnTo>
                    <a:lnTo>
                      <a:pt x="118" y="299"/>
                    </a:lnTo>
                    <a:lnTo>
                      <a:pt x="118" y="320"/>
                    </a:lnTo>
                    <a:lnTo>
                      <a:pt x="115" y="328"/>
                    </a:lnTo>
                    <a:lnTo>
                      <a:pt x="114" y="329"/>
                    </a:lnTo>
                    <a:lnTo>
                      <a:pt x="104" y="333"/>
                    </a:lnTo>
                    <a:lnTo>
                      <a:pt x="97" y="340"/>
                    </a:lnTo>
                    <a:lnTo>
                      <a:pt x="86" y="345"/>
                    </a:lnTo>
                    <a:lnTo>
                      <a:pt x="78" y="344"/>
                    </a:lnTo>
                    <a:lnTo>
                      <a:pt x="73" y="336"/>
                    </a:lnTo>
                    <a:lnTo>
                      <a:pt x="71" y="330"/>
                    </a:lnTo>
                    <a:lnTo>
                      <a:pt x="66" y="321"/>
                    </a:lnTo>
                    <a:lnTo>
                      <a:pt x="60" y="321"/>
                    </a:lnTo>
                    <a:lnTo>
                      <a:pt x="50" y="321"/>
                    </a:lnTo>
                    <a:lnTo>
                      <a:pt x="46" y="318"/>
                    </a:lnTo>
                    <a:lnTo>
                      <a:pt x="43" y="314"/>
                    </a:lnTo>
                    <a:lnTo>
                      <a:pt x="33" y="314"/>
                    </a:lnTo>
                    <a:lnTo>
                      <a:pt x="26" y="319"/>
                    </a:lnTo>
                    <a:lnTo>
                      <a:pt x="21" y="320"/>
                    </a:lnTo>
                    <a:lnTo>
                      <a:pt x="18" y="318"/>
                    </a:lnTo>
                    <a:lnTo>
                      <a:pt x="17" y="304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8" y="292"/>
                    </a:lnTo>
                    <a:lnTo>
                      <a:pt x="28" y="290"/>
                    </a:lnTo>
                    <a:lnTo>
                      <a:pt x="33" y="285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64"/>
                    </a:lnTo>
                    <a:lnTo>
                      <a:pt x="27" y="264"/>
                    </a:lnTo>
                    <a:lnTo>
                      <a:pt x="27" y="261"/>
                    </a:lnTo>
                    <a:lnTo>
                      <a:pt x="30" y="258"/>
                    </a:lnTo>
                    <a:lnTo>
                      <a:pt x="40" y="254"/>
                    </a:lnTo>
                    <a:lnTo>
                      <a:pt x="46" y="250"/>
                    </a:lnTo>
                    <a:lnTo>
                      <a:pt x="53" y="243"/>
                    </a:lnTo>
                    <a:lnTo>
                      <a:pt x="55" y="237"/>
                    </a:lnTo>
                    <a:lnTo>
                      <a:pt x="59" y="213"/>
                    </a:lnTo>
                    <a:lnTo>
                      <a:pt x="56" y="207"/>
                    </a:lnTo>
                    <a:lnTo>
                      <a:pt x="53" y="205"/>
                    </a:lnTo>
                    <a:lnTo>
                      <a:pt x="51" y="191"/>
                    </a:lnTo>
                    <a:lnTo>
                      <a:pt x="45" y="197"/>
                    </a:lnTo>
                    <a:lnTo>
                      <a:pt x="37" y="210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1" y="210"/>
                    </a:lnTo>
                    <a:lnTo>
                      <a:pt x="11" y="206"/>
                    </a:lnTo>
                    <a:lnTo>
                      <a:pt x="2" y="199"/>
                    </a:lnTo>
                    <a:lnTo>
                      <a:pt x="0" y="173"/>
                    </a:lnTo>
                    <a:lnTo>
                      <a:pt x="0" y="164"/>
                    </a:lnTo>
                    <a:lnTo>
                      <a:pt x="2" y="156"/>
                    </a:lnTo>
                    <a:lnTo>
                      <a:pt x="1" y="130"/>
                    </a:lnTo>
                    <a:lnTo>
                      <a:pt x="3" y="126"/>
                    </a:lnTo>
                    <a:lnTo>
                      <a:pt x="17" y="120"/>
                    </a:lnTo>
                    <a:lnTo>
                      <a:pt x="24" y="111"/>
                    </a:lnTo>
                    <a:lnTo>
                      <a:pt x="26" y="97"/>
                    </a:lnTo>
                    <a:lnTo>
                      <a:pt x="28" y="89"/>
                    </a:lnTo>
                    <a:lnTo>
                      <a:pt x="40" y="72"/>
                    </a:lnTo>
                    <a:lnTo>
                      <a:pt x="44" y="66"/>
                    </a:lnTo>
                    <a:lnTo>
                      <a:pt x="44" y="60"/>
                    </a:lnTo>
                    <a:lnTo>
                      <a:pt x="42" y="46"/>
                    </a:lnTo>
                    <a:lnTo>
                      <a:pt x="42" y="33"/>
                    </a:lnTo>
                    <a:lnTo>
                      <a:pt x="46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71" y="24"/>
                    </a:lnTo>
                    <a:lnTo>
                      <a:pt x="82" y="13"/>
                    </a:lnTo>
                    <a:lnTo>
                      <a:pt x="88" y="9"/>
                    </a:lnTo>
                    <a:lnTo>
                      <a:pt x="97" y="8"/>
                    </a:lnTo>
                    <a:lnTo>
                      <a:pt x="103" y="7"/>
                    </a:lnTo>
                    <a:lnTo>
                      <a:pt x="108" y="2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0" name="Freeform 240"/>
              <p:cNvSpPr>
                <a:spLocks noChangeAspect="1"/>
              </p:cNvSpPr>
              <p:nvPr/>
            </p:nvSpPr>
            <p:spPr bwMode="gray">
              <a:xfrm>
                <a:off x="1828" y="2701"/>
                <a:ext cx="92" cy="98"/>
              </a:xfrm>
              <a:custGeom>
                <a:avLst/>
                <a:gdLst/>
                <a:ahLst/>
                <a:cxnLst>
                  <a:cxn ang="0">
                    <a:pos x="8" y="164"/>
                  </a:cxn>
                  <a:cxn ang="0">
                    <a:pos x="19" y="117"/>
                  </a:cxn>
                  <a:cxn ang="0">
                    <a:pos x="18" y="87"/>
                  </a:cxn>
                  <a:cxn ang="0">
                    <a:pos x="29" y="66"/>
                  </a:cxn>
                  <a:cxn ang="0">
                    <a:pos x="43" y="35"/>
                  </a:cxn>
                  <a:cxn ang="0">
                    <a:pos x="64" y="25"/>
                  </a:cxn>
                  <a:cxn ang="0">
                    <a:pos x="121" y="8"/>
                  </a:cxn>
                  <a:cxn ang="0">
                    <a:pos x="156" y="0"/>
                  </a:cxn>
                  <a:cxn ang="0">
                    <a:pos x="212" y="3"/>
                  </a:cxn>
                  <a:cxn ang="0">
                    <a:pos x="232" y="19"/>
                  </a:cxn>
                  <a:cxn ang="0">
                    <a:pos x="248" y="44"/>
                  </a:cxn>
                  <a:cxn ang="0">
                    <a:pos x="252" y="55"/>
                  </a:cxn>
                  <a:cxn ang="0">
                    <a:pos x="260" y="71"/>
                  </a:cxn>
                  <a:cxn ang="0">
                    <a:pos x="261" y="121"/>
                  </a:cxn>
                  <a:cxn ang="0">
                    <a:pos x="265" y="163"/>
                  </a:cxn>
                  <a:cxn ang="0">
                    <a:pos x="286" y="169"/>
                  </a:cxn>
                  <a:cxn ang="0">
                    <a:pos x="311" y="175"/>
                  </a:cxn>
                  <a:cxn ang="0">
                    <a:pos x="335" y="174"/>
                  </a:cxn>
                  <a:cxn ang="0">
                    <a:pos x="349" y="168"/>
                  </a:cxn>
                  <a:cxn ang="0">
                    <a:pos x="378" y="180"/>
                  </a:cxn>
                  <a:cxn ang="0">
                    <a:pos x="386" y="195"/>
                  </a:cxn>
                  <a:cxn ang="0">
                    <a:pos x="392" y="230"/>
                  </a:cxn>
                  <a:cxn ang="0">
                    <a:pos x="392" y="260"/>
                  </a:cxn>
                  <a:cxn ang="0">
                    <a:pos x="404" y="272"/>
                  </a:cxn>
                  <a:cxn ang="0">
                    <a:pos x="421" y="275"/>
                  </a:cxn>
                  <a:cxn ang="0">
                    <a:pos x="440" y="272"/>
                  </a:cxn>
                  <a:cxn ang="0">
                    <a:pos x="454" y="275"/>
                  </a:cxn>
                  <a:cxn ang="0">
                    <a:pos x="459" y="308"/>
                  </a:cxn>
                  <a:cxn ang="0">
                    <a:pos x="454" y="327"/>
                  </a:cxn>
                  <a:cxn ang="0">
                    <a:pos x="449" y="374"/>
                  </a:cxn>
                  <a:cxn ang="0">
                    <a:pos x="443" y="420"/>
                  </a:cxn>
                  <a:cxn ang="0">
                    <a:pos x="433" y="438"/>
                  </a:cxn>
                  <a:cxn ang="0">
                    <a:pos x="411" y="458"/>
                  </a:cxn>
                  <a:cxn ang="0">
                    <a:pos x="404" y="463"/>
                  </a:cxn>
                  <a:cxn ang="0">
                    <a:pos x="388" y="479"/>
                  </a:cxn>
                  <a:cxn ang="0">
                    <a:pos x="378" y="482"/>
                  </a:cxn>
                  <a:cxn ang="0">
                    <a:pos x="356" y="483"/>
                  </a:cxn>
                  <a:cxn ang="0">
                    <a:pos x="345" y="491"/>
                  </a:cxn>
                  <a:cxn ang="0">
                    <a:pos x="333" y="488"/>
                  </a:cxn>
                  <a:cxn ang="0">
                    <a:pos x="313" y="487"/>
                  </a:cxn>
                  <a:cxn ang="0">
                    <a:pos x="290" y="474"/>
                  </a:cxn>
                  <a:cxn ang="0">
                    <a:pos x="236" y="469"/>
                  </a:cxn>
                  <a:cxn ang="0">
                    <a:pos x="233" y="459"/>
                  </a:cxn>
                  <a:cxn ang="0">
                    <a:pos x="238" y="442"/>
                  </a:cxn>
                  <a:cxn ang="0">
                    <a:pos x="264" y="395"/>
                  </a:cxn>
                  <a:cxn ang="0">
                    <a:pos x="273" y="372"/>
                  </a:cxn>
                  <a:cxn ang="0">
                    <a:pos x="269" y="358"/>
                  </a:cxn>
                  <a:cxn ang="0">
                    <a:pos x="260" y="348"/>
                  </a:cxn>
                  <a:cxn ang="0">
                    <a:pos x="238" y="339"/>
                  </a:cxn>
                  <a:cxn ang="0">
                    <a:pos x="214" y="319"/>
                  </a:cxn>
                  <a:cxn ang="0">
                    <a:pos x="173" y="293"/>
                  </a:cxn>
                  <a:cxn ang="0">
                    <a:pos x="155" y="287"/>
                  </a:cxn>
                  <a:cxn ang="0">
                    <a:pos x="118" y="283"/>
                  </a:cxn>
                  <a:cxn ang="0">
                    <a:pos x="102" y="276"/>
                  </a:cxn>
                  <a:cxn ang="0">
                    <a:pos x="89" y="256"/>
                  </a:cxn>
                  <a:cxn ang="0">
                    <a:pos x="74" y="246"/>
                  </a:cxn>
                  <a:cxn ang="0">
                    <a:pos x="46" y="223"/>
                  </a:cxn>
                  <a:cxn ang="0">
                    <a:pos x="22" y="189"/>
                  </a:cxn>
                  <a:cxn ang="0">
                    <a:pos x="0" y="179"/>
                  </a:cxn>
                </a:cxnLst>
                <a:rect l="0" t="0" r="r" b="b"/>
                <a:pathLst>
                  <a:path w="459" h="491">
                    <a:moveTo>
                      <a:pt x="0" y="179"/>
                    </a:moveTo>
                    <a:lnTo>
                      <a:pt x="8" y="164"/>
                    </a:lnTo>
                    <a:lnTo>
                      <a:pt x="19" y="124"/>
                    </a:lnTo>
                    <a:lnTo>
                      <a:pt x="19" y="117"/>
                    </a:lnTo>
                    <a:lnTo>
                      <a:pt x="18" y="113"/>
                    </a:lnTo>
                    <a:lnTo>
                      <a:pt x="18" y="87"/>
                    </a:lnTo>
                    <a:lnTo>
                      <a:pt x="18" y="84"/>
                    </a:lnTo>
                    <a:lnTo>
                      <a:pt x="29" y="66"/>
                    </a:lnTo>
                    <a:lnTo>
                      <a:pt x="40" y="50"/>
                    </a:lnTo>
                    <a:lnTo>
                      <a:pt x="43" y="35"/>
                    </a:lnTo>
                    <a:lnTo>
                      <a:pt x="45" y="29"/>
                    </a:lnTo>
                    <a:lnTo>
                      <a:pt x="64" y="25"/>
                    </a:lnTo>
                    <a:lnTo>
                      <a:pt x="118" y="8"/>
                    </a:lnTo>
                    <a:lnTo>
                      <a:pt x="121" y="8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99" y="0"/>
                    </a:lnTo>
                    <a:lnTo>
                      <a:pt x="212" y="3"/>
                    </a:lnTo>
                    <a:lnTo>
                      <a:pt x="222" y="11"/>
                    </a:lnTo>
                    <a:lnTo>
                      <a:pt x="232" y="19"/>
                    </a:lnTo>
                    <a:lnTo>
                      <a:pt x="247" y="40"/>
                    </a:lnTo>
                    <a:lnTo>
                      <a:pt x="248" y="44"/>
                    </a:lnTo>
                    <a:lnTo>
                      <a:pt x="254" y="50"/>
                    </a:lnTo>
                    <a:lnTo>
                      <a:pt x="252" y="55"/>
                    </a:lnTo>
                    <a:lnTo>
                      <a:pt x="252" y="57"/>
                    </a:lnTo>
                    <a:lnTo>
                      <a:pt x="260" y="71"/>
                    </a:lnTo>
                    <a:lnTo>
                      <a:pt x="261" y="73"/>
                    </a:lnTo>
                    <a:lnTo>
                      <a:pt x="261" y="121"/>
                    </a:lnTo>
                    <a:lnTo>
                      <a:pt x="261" y="154"/>
                    </a:lnTo>
                    <a:lnTo>
                      <a:pt x="265" y="163"/>
                    </a:lnTo>
                    <a:lnTo>
                      <a:pt x="271" y="165"/>
                    </a:lnTo>
                    <a:lnTo>
                      <a:pt x="286" y="169"/>
                    </a:lnTo>
                    <a:lnTo>
                      <a:pt x="293" y="173"/>
                    </a:lnTo>
                    <a:lnTo>
                      <a:pt x="311" y="175"/>
                    </a:lnTo>
                    <a:lnTo>
                      <a:pt x="323" y="175"/>
                    </a:lnTo>
                    <a:lnTo>
                      <a:pt x="335" y="174"/>
                    </a:lnTo>
                    <a:lnTo>
                      <a:pt x="340" y="171"/>
                    </a:lnTo>
                    <a:lnTo>
                      <a:pt x="349" y="168"/>
                    </a:lnTo>
                    <a:lnTo>
                      <a:pt x="355" y="173"/>
                    </a:lnTo>
                    <a:lnTo>
                      <a:pt x="378" y="180"/>
                    </a:lnTo>
                    <a:lnTo>
                      <a:pt x="384" y="189"/>
                    </a:lnTo>
                    <a:lnTo>
                      <a:pt x="386" y="195"/>
                    </a:lnTo>
                    <a:lnTo>
                      <a:pt x="388" y="218"/>
                    </a:lnTo>
                    <a:lnTo>
                      <a:pt x="392" y="230"/>
                    </a:lnTo>
                    <a:lnTo>
                      <a:pt x="390" y="255"/>
                    </a:lnTo>
                    <a:lnTo>
                      <a:pt x="392" y="260"/>
                    </a:lnTo>
                    <a:lnTo>
                      <a:pt x="397" y="267"/>
                    </a:lnTo>
                    <a:lnTo>
                      <a:pt x="404" y="272"/>
                    </a:lnTo>
                    <a:lnTo>
                      <a:pt x="411" y="275"/>
                    </a:lnTo>
                    <a:lnTo>
                      <a:pt x="421" y="275"/>
                    </a:lnTo>
                    <a:lnTo>
                      <a:pt x="426" y="272"/>
                    </a:lnTo>
                    <a:lnTo>
                      <a:pt x="440" y="272"/>
                    </a:lnTo>
                    <a:lnTo>
                      <a:pt x="449" y="270"/>
                    </a:lnTo>
                    <a:lnTo>
                      <a:pt x="454" y="275"/>
                    </a:lnTo>
                    <a:lnTo>
                      <a:pt x="459" y="283"/>
                    </a:lnTo>
                    <a:lnTo>
                      <a:pt x="459" y="308"/>
                    </a:lnTo>
                    <a:lnTo>
                      <a:pt x="458" y="311"/>
                    </a:lnTo>
                    <a:lnTo>
                      <a:pt x="454" y="327"/>
                    </a:lnTo>
                    <a:lnTo>
                      <a:pt x="451" y="353"/>
                    </a:lnTo>
                    <a:lnTo>
                      <a:pt x="449" y="374"/>
                    </a:lnTo>
                    <a:lnTo>
                      <a:pt x="446" y="404"/>
                    </a:lnTo>
                    <a:lnTo>
                      <a:pt x="443" y="420"/>
                    </a:lnTo>
                    <a:lnTo>
                      <a:pt x="440" y="428"/>
                    </a:lnTo>
                    <a:lnTo>
                      <a:pt x="433" y="438"/>
                    </a:lnTo>
                    <a:lnTo>
                      <a:pt x="425" y="447"/>
                    </a:lnTo>
                    <a:lnTo>
                      <a:pt x="411" y="458"/>
                    </a:lnTo>
                    <a:lnTo>
                      <a:pt x="409" y="461"/>
                    </a:lnTo>
                    <a:lnTo>
                      <a:pt x="404" y="463"/>
                    </a:lnTo>
                    <a:lnTo>
                      <a:pt x="390" y="475"/>
                    </a:lnTo>
                    <a:lnTo>
                      <a:pt x="388" y="479"/>
                    </a:lnTo>
                    <a:lnTo>
                      <a:pt x="386" y="480"/>
                    </a:lnTo>
                    <a:lnTo>
                      <a:pt x="378" y="482"/>
                    </a:lnTo>
                    <a:lnTo>
                      <a:pt x="363" y="480"/>
                    </a:lnTo>
                    <a:lnTo>
                      <a:pt x="356" y="483"/>
                    </a:lnTo>
                    <a:lnTo>
                      <a:pt x="352" y="488"/>
                    </a:lnTo>
                    <a:lnTo>
                      <a:pt x="345" y="491"/>
                    </a:lnTo>
                    <a:lnTo>
                      <a:pt x="338" y="491"/>
                    </a:lnTo>
                    <a:lnTo>
                      <a:pt x="333" y="488"/>
                    </a:lnTo>
                    <a:lnTo>
                      <a:pt x="323" y="490"/>
                    </a:lnTo>
                    <a:lnTo>
                      <a:pt x="313" y="487"/>
                    </a:lnTo>
                    <a:lnTo>
                      <a:pt x="296" y="476"/>
                    </a:lnTo>
                    <a:lnTo>
                      <a:pt x="290" y="474"/>
                    </a:lnTo>
                    <a:lnTo>
                      <a:pt x="258" y="469"/>
                    </a:lnTo>
                    <a:lnTo>
                      <a:pt x="236" y="469"/>
                    </a:lnTo>
                    <a:lnTo>
                      <a:pt x="233" y="465"/>
                    </a:lnTo>
                    <a:lnTo>
                      <a:pt x="233" y="459"/>
                    </a:lnTo>
                    <a:lnTo>
                      <a:pt x="236" y="450"/>
                    </a:lnTo>
                    <a:lnTo>
                      <a:pt x="238" y="442"/>
                    </a:lnTo>
                    <a:lnTo>
                      <a:pt x="249" y="417"/>
                    </a:lnTo>
                    <a:lnTo>
                      <a:pt x="264" y="395"/>
                    </a:lnTo>
                    <a:lnTo>
                      <a:pt x="273" y="382"/>
                    </a:lnTo>
                    <a:lnTo>
                      <a:pt x="273" y="372"/>
                    </a:lnTo>
                    <a:lnTo>
                      <a:pt x="271" y="363"/>
                    </a:lnTo>
                    <a:lnTo>
                      <a:pt x="269" y="358"/>
                    </a:lnTo>
                    <a:lnTo>
                      <a:pt x="265" y="357"/>
                    </a:lnTo>
                    <a:lnTo>
                      <a:pt x="260" y="348"/>
                    </a:lnTo>
                    <a:lnTo>
                      <a:pt x="252" y="342"/>
                    </a:lnTo>
                    <a:lnTo>
                      <a:pt x="238" y="339"/>
                    </a:lnTo>
                    <a:lnTo>
                      <a:pt x="230" y="327"/>
                    </a:lnTo>
                    <a:lnTo>
                      <a:pt x="214" y="319"/>
                    </a:lnTo>
                    <a:lnTo>
                      <a:pt x="199" y="311"/>
                    </a:lnTo>
                    <a:lnTo>
                      <a:pt x="173" y="293"/>
                    </a:lnTo>
                    <a:lnTo>
                      <a:pt x="167" y="291"/>
                    </a:lnTo>
                    <a:lnTo>
                      <a:pt x="155" y="287"/>
                    </a:lnTo>
                    <a:lnTo>
                      <a:pt x="126" y="286"/>
                    </a:lnTo>
                    <a:lnTo>
                      <a:pt x="118" y="283"/>
                    </a:lnTo>
                    <a:lnTo>
                      <a:pt x="107" y="280"/>
                    </a:lnTo>
                    <a:lnTo>
                      <a:pt x="102" y="276"/>
                    </a:lnTo>
                    <a:lnTo>
                      <a:pt x="101" y="275"/>
                    </a:lnTo>
                    <a:lnTo>
                      <a:pt x="89" y="256"/>
                    </a:lnTo>
                    <a:lnTo>
                      <a:pt x="85" y="253"/>
                    </a:lnTo>
                    <a:lnTo>
                      <a:pt x="74" y="246"/>
                    </a:lnTo>
                    <a:lnTo>
                      <a:pt x="49" y="228"/>
                    </a:lnTo>
                    <a:lnTo>
                      <a:pt x="46" y="223"/>
                    </a:lnTo>
                    <a:lnTo>
                      <a:pt x="33" y="210"/>
                    </a:lnTo>
                    <a:lnTo>
                      <a:pt x="22" y="189"/>
                    </a:lnTo>
                    <a:lnTo>
                      <a:pt x="16" y="184"/>
                    </a:lnTo>
                    <a:lnTo>
                      <a:pt x="0" y="1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1" name="Freeform 241"/>
              <p:cNvSpPr>
                <a:spLocks noChangeAspect="1"/>
              </p:cNvSpPr>
              <p:nvPr/>
            </p:nvSpPr>
            <p:spPr bwMode="gray">
              <a:xfrm>
                <a:off x="1687" y="2681"/>
                <a:ext cx="93" cy="506"/>
              </a:xfrm>
              <a:custGeom>
                <a:avLst/>
                <a:gdLst/>
                <a:ahLst/>
                <a:cxnLst>
                  <a:cxn ang="0">
                    <a:pos x="375" y="93"/>
                  </a:cxn>
                  <a:cxn ang="0">
                    <a:pos x="368" y="149"/>
                  </a:cxn>
                  <a:cxn ang="0">
                    <a:pos x="398" y="209"/>
                  </a:cxn>
                  <a:cxn ang="0">
                    <a:pos x="429" y="311"/>
                  </a:cxn>
                  <a:cxn ang="0">
                    <a:pos x="436" y="385"/>
                  </a:cxn>
                  <a:cxn ang="0">
                    <a:pos x="387" y="508"/>
                  </a:cxn>
                  <a:cxn ang="0">
                    <a:pos x="329" y="628"/>
                  </a:cxn>
                  <a:cxn ang="0">
                    <a:pos x="300" y="766"/>
                  </a:cxn>
                  <a:cxn ang="0">
                    <a:pos x="284" y="863"/>
                  </a:cxn>
                  <a:cxn ang="0">
                    <a:pos x="298" y="1032"/>
                  </a:cxn>
                  <a:cxn ang="0">
                    <a:pos x="269" y="1148"/>
                  </a:cxn>
                  <a:cxn ang="0">
                    <a:pos x="242" y="1290"/>
                  </a:cxn>
                  <a:cxn ang="0">
                    <a:pos x="208" y="1440"/>
                  </a:cxn>
                  <a:cxn ang="0">
                    <a:pos x="190" y="1597"/>
                  </a:cxn>
                  <a:cxn ang="0">
                    <a:pos x="201" y="1739"/>
                  </a:cxn>
                  <a:cxn ang="0">
                    <a:pos x="214" y="1785"/>
                  </a:cxn>
                  <a:cxn ang="0">
                    <a:pos x="212" y="1915"/>
                  </a:cxn>
                  <a:cxn ang="0">
                    <a:pos x="171" y="2027"/>
                  </a:cxn>
                  <a:cxn ang="0">
                    <a:pos x="137" y="2139"/>
                  </a:cxn>
                  <a:cxn ang="0">
                    <a:pos x="129" y="2264"/>
                  </a:cxn>
                  <a:cxn ang="0">
                    <a:pos x="179" y="2283"/>
                  </a:cxn>
                  <a:cxn ang="0">
                    <a:pos x="306" y="2367"/>
                  </a:cxn>
                  <a:cxn ang="0">
                    <a:pos x="355" y="2386"/>
                  </a:cxn>
                  <a:cxn ang="0">
                    <a:pos x="268" y="2429"/>
                  </a:cxn>
                  <a:cxn ang="0">
                    <a:pos x="214" y="2525"/>
                  </a:cxn>
                  <a:cxn ang="0">
                    <a:pos x="208" y="2477"/>
                  </a:cxn>
                  <a:cxn ang="0">
                    <a:pos x="189" y="2413"/>
                  </a:cxn>
                  <a:cxn ang="0">
                    <a:pos x="171" y="2376"/>
                  </a:cxn>
                  <a:cxn ang="0">
                    <a:pos x="160" y="2345"/>
                  </a:cxn>
                  <a:cxn ang="0">
                    <a:pos x="125" y="2343"/>
                  </a:cxn>
                  <a:cxn ang="0">
                    <a:pos x="81" y="2285"/>
                  </a:cxn>
                  <a:cxn ang="0">
                    <a:pos x="79" y="2240"/>
                  </a:cxn>
                  <a:cxn ang="0">
                    <a:pos x="70" y="2173"/>
                  </a:cxn>
                  <a:cxn ang="0">
                    <a:pos x="93" y="2117"/>
                  </a:cxn>
                  <a:cxn ang="0">
                    <a:pos x="70" y="2076"/>
                  </a:cxn>
                  <a:cxn ang="0">
                    <a:pos x="59" y="2042"/>
                  </a:cxn>
                  <a:cxn ang="0">
                    <a:pos x="109" y="2032"/>
                  </a:cxn>
                  <a:cxn ang="0">
                    <a:pos x="63" y="1979"/>
                  </a:cxn>
                  <a:cxn ang="0">
                    <a:pos x="66" y="1920"/>
                  </a:cxn>
                  <a:cxn ang="0">
                    <a:pos x="15" y="1930"/>
                  </a:cxn>
                  <a:cxn ang="0">
                    <a:pos x="44" y="1871"/>
                  </a:cxn>
                  <a:cxn ang="0">
                    <a:pos x="72" y="1856"/>
                  </a:cxn>
                  <a:cxn ang="0">
                    <a:pos x="91" y="1888"/>
                  </a:cxn>
                  <a:cxn ang="0">
                    <a:pos x="118" y="1879"/>
                  </a:cxn>
                  <a:cxn ang="0">
                    <a:pos x="114" y="1849"/>
                  </a:cxn>
                  <a:cxn ang="0">
                    <a:pos x="117" y="1818"/>
                  </a:cxn>
                  <a:cxn ang="0">
                    <a:pos x="120" y="1806"/>
                  </a:cxn>
                  <a:cxn ang="0">
                    <a:pos x="149" y="1740"/>
                  </a:cxn>
                  <a:cxn ang="0">
                    <a:pos x="146" y="1691"/>
                  </a:cxn>
                  <a:cxn ang="0">
                    <a:pos x="158" y="1601"/>
                  </a:cxn>
                  <a:cxn ang="0">
                    <a:pos x="153" y="1558"/>
                  </a:cxn>
                  <a:cxn ang="0">
                    <a:pos x="141" y="1525"/>
                  </a:cxn>
                  <a:cxn ang="0">
                    <a:pos x="92" y="1504"/>
                  </a:cxn>
                  <a:cxn ang="0">
                    <a:pos x="115" y="1329"/>
                  </a:cxn>
                  <a:cxn ang="0">
                    <a:pos x="122" y="1219"/>
                  </a:cxn>
                  <a:cxn ang="0">
                    <a:pos x="166" y="1105"/>
                  </a:cxn>
                  <a:cxn ang="0">
                    <a:pos x="221" y="928"/>
                  </a:cxn>
                  <a:cxn ang="0">
                    <a:pos x="226" y="719"/>
                  </a:cxn>
                  <a:cxn ang="0">
                    <a:pos x="253" y="565"/>
                  </a:cxn>
                  <a:cxn ang="0">
                    <a:pos x="275" y="461"/>
                  </a:cxn>
                  <a:cxn ang="0">
                    <a:pos x="279" y="317"/>
                  </a:cxn>
                  <a:cxn ang="0">
                    <a:pos x="292" y="142"/>
                  </a:cxn>
                  <a:cxn ang="0">
                    <a:pos x="312" y="25"/>
                  </a:cxn>
                </a:cxnLst>
                <a:rect l="0" t="0" r="r" b="b"/>
                <a:pathLst>
                  <a:path w="463" h="2531">
                    <a:moveTo>
                      <a:pt x="325" y="0"/>
                    </a:moveTo>
                    <a:lnTo>
                      <a:pt x="328" y="0"/>
                    </a:lnTo>
                    <a:lnTo>
                      <a:pt x="339" y="14"/>
                    </a:lnTo>
                    <a:lnTo>
                      <a:pt x="343" y="18"/>
                    </a:lnTo>
                    <a:lnTo>
                      <a:pt x="350" y="27"/>
                    </a:lnTo>
                    <a:lnTo>
                      <a:pt x="350" y="37"/>
                    </a:lnTo>
                    <a:lnTo>
                      <a:pt x="354" y="69"/>
                    </a:lnTo>
                    <a:lnTo>
                      <a:pt x="357" y="78"/>
                    </a:lnTo>
                    <a:lnTo>
                      <a:pt x="362" y="83"/>
                    </a:lnTo>
                    <a:lnTo>
                      <a:pt x="375" y="93"/>
                    </a:lnTo>
                    <a:lnTo>
                      <a:pt x="382" y="100"/>
                    </a:lnTo>
                    <a:lnTo>
                      <a:pt x="383" y="110"/>
                    </a:lnTo>
                    <a:lnTo>
                      <a:pt x="379" y="115"/>
                    </a:lnTo>
                    <a:lnTo>
                      <a:pt x="378" y="121"/>
                    </a:lnTo>
                    <a:lnTo>
                      <a:pt x="382" y="127"/>
                    </a:lnTo>
                    <a:lnTo>
                      <a:pt x="382" y="131"/>
                    </a:lnTo>
                    <a:lnTo>
                      <a:pt x="379" y="132"/>
                    </a:lnTo>
                    <a:lnTo>
                      <a:pt x="372" y="136"/>
                    </a:lnTo>
                    <a:lnTo>
                      <a:pt x="371" y="137"/>
                    </a:lnTo>
                    <a:lnTo>
                      <a:pt x="368" y="149"/>
                    </a:lnTo>
                    <a:lnTo>
                      <a:pt x="368" y="155"/>
                    </a:lnTo>
                    <a:lnTo>
                      <a:pt x="376" y="159"/>
                    </a:lnTo>
                    <a:lnTo>
                      <a:pt x="379" y="164"/>
                    </a:lnTo>
                    <a:lnTo>
                      <a:pt x="379" y="172"/>
                    </a:lnTo>
                    <a:lnTo>
                      <a:pt x="379" y="180"/>
                    </a:lnTo>
                    <a:lnTo>
                      <a:pt x="382" y="183"/>
                    </a:lnTo>
                    <a:lnTo>
                      <a:pt x="387" y="185"/>
                    </a:lnTo>
                    <a:lnTo>
                      <a:pt x="394" y="192"/>
                    </a:lnTo>
                    <a:lnTo>
                      <a:pt x="395" y="196"/>
                    </a:lnTo>
                    <a:lnTo>
                      <a:pt x="398" y="209"/>
                    </a:lnTo>
                    <a:lnTo>
                      <a:pt x="398" y="218"/>
                    </a:lnTo>
                    <a:lnTo>
                      <a:pt x="404" y="228"/>
                    </a:lnTo>
                    <a:lnTo>
                      <a:pt x="407" y="250"/>
                    </a:lnTo>
                    <a:lnTo>
                      <a:pt x="407" y="268"/>
                    </a:lnTo>
                    <a:lnTo>
                      <a:pt x="411" y="290"/>
                    </a:lnTo>
                    <a:lnTo>
                      <a:pt x="411" y="294"/>
                    </a:lnTo>
                    <a:lnTo>
                      <a:pt x="415" y="306"/>
                    </a:lnTo>
                    <a:lnTo>
                      <a:pt x="415" y="308"/>
                    </a:lnTo>
                    <a:lnTo>
                      <a:pt x="422" y="311"/>
                    </a:lnTo>
                    <a:lnTo>
                      <a:pt x="429" y="311"/>
                    </a:lnTo>
                    <a:lnTo>
                      <a:pt x="441" y="311"/>
                    </a:lnTo>
                    <a:lnTo>
                      <a:pt x="447" y="309"/>
                    </a:lnTo>
                    <a:lnTo>
                      <a:pt x="457" y="309"/>
                    </a:lnTo>
                    <a:lnTo>
                      <a:pt x="457" y="311"/>
                    </a:lnTo>
                    <a:lnTo>
                      <a:pt x="458" y="311"/>
                    </a:lnTo>
                    <a:lnTo>
                      <a:pt x="458" y="314"/>
                    </a:lnTo>
                    <a:lnTo>
                      <a:pt x="463" y="319"/>
                    </a:lnTo>
                    <a:lnTo>
                      <a:pt x="463" y="331"/>
                    </a:lnTo>
                    <a:lnTo>
                      <a:pt x="454" y="378"/>
                    </a:lnTo>
                    <a:lnTo>
                      <a:pt x="436" y="385"/>
                    </a:lnTo>
                    <a:lnTo>
                      <a:pt x="388" y="407"/>
                    </a:lnTo>
                    <a:lnTo>
                      <a:pt x="387" y="414"/>
                    </a:lnTo>
                    <a:lnTo>
                      <a:pt x="387" y="422"/>
                    </a:lnTo>
                    <a:lnTo>
                      <a:pt x="389" y="432"/>
                    </a:lnTo>
                    <a:lnTo>
                      <a:pt x="389" y="441"/>
                    </a:lnTo>
                    <a:lnTo>
                      <a:pt x="383" y="449"/>
                    </a:lnTo>
                    <a:lnTo>
                      <a:pt x="382" y="451"/>
                    </a:lnTo>
                    <a:lnTo>
                      <a:pt x="382" y="467"/>
                    </a:lnTo>
                    <a:lnTo>
                      <a:pt x="387" y="482"/>
                    </a:lnTo>
                    <a:lnTo>
                      <a:pt x="387" y="508"/>
                    </a:lnTo>
                    <a:lnTo>
                      <a:pt x="389" y="519"/>
                    </a:lnTo>
                    <a:lnTo>
                      <a:pt x="393" y="534"/>
                    </a:lnTo>
                    <a:lnTo>
                      <a:pt x="395" y="548"/>
                    </a:lnTo>
                    <a:lnTo>
                      <a:pt x="394" y="551"/>
                    </a:lnTo>
                    <a:lnTo>
                      <a:pt x="389" y="554"/>
                    </a:lnTo>
                    <a:lnTo>
                      <a:pt x="379" y="558"/>
                    </a:lnTo>
                    <a:lnTo>
                      <a:pt x="364" y="573"/>
                    </a:lnTo>
                    <a:lnTo>
                      <a:pt x="361" y="575"/>
                    </a:lnTo>
                    <a:lnTo>
                      <a:pt x="354" y="600"/>
                    </a:lnTo>
                    <a:lnTo>
                      <a:pt x="329" y="628"/>
                    </a:lnTo>
                    <a:lnTo>
                      <a:pt x="323" y="654"/>
                    </a:lnTo>
                    <a:lnTo>
                      <a:pt x="318" y="675"/>
                    </a:lnTo>
                    <a:lnTo>
                      <a:pt x="317" y="682"/>
                    </a:lnTo>
                    <a:lnTo>
                      <a:pt x="311" y="696"/>
                    </a:lnTo>
                    <a:lnTo>
                      <a:pt x="308" y="704"/>
                    </a:lnTo>
                    <a:lnTo>
                      <a:pt x="307" y="729"/>
                    </a:lnTo>
                    <a:lnTo>
                      <a:pt x="308" y="739"/>
                    </a:lnTo>
                    <a:lnTo>
                      <a:pt x="308" y="749"/>
                    </a:lnTo>
                    <a:lnTo>
                      <a:pt x="305" y="762"/>
                    </a:lnTo>
                    <a:lnTo>
                      <a:pt x="300" y="766"/>
                    </a:lnTo>
                    <a:lnTo>
                      <a:pt x="300" y="769"/>
                    </a:lnTo>
                    <a:lnTo>
                      <a:pt x="298" y="776"/>
                    </a:lnTo>
                    <a:lnTo>
                      <a:pt x="292" y="782"/>
                    </a:lnTo>
                    <a:lnTo>
                      <a:pt x="289" y="796"/>
                    </a:lnTo>
                    <a:lnTo>
                      <a:pt x="281" y="811"/>
                    </a:lnTo>
                    <a:lnTo>
                      <a:pt x="280" y="814"/>
                    </a:lnTo>
                    <a:lnTo>
                      <a:pt x="276" y="825"/>
                    </a:lnTo>
                    <a:lnTo>
                      <a:pt x="274" y="841"/>
                    </a:lnTo>
                    <a:lnTo>
                      <a:pt x="274" y="854"/>
                    </a:lnTo>
                    <a:lnTo>
                      <a:pt x="284" y="863"/>
                    </a:lnTo>
                    <a:lnTo>
                      <a:pt x="284" y="892"/>
                    </a:lnTo>
                    <a:lnTo>
                      <a:pt x="296" y="925"/>
                    </a:lnTo>
                    <a:lnTo>
                      <a:pt x="297" y="935"/>
                    </a:lnTo>
                    <a:lnTo>
                      <a:pt x="296" y="947"/>
                    </a:lnTo>
                    <a:lnTo>
                      <a:pt x="303" y="955"/>
                    </a:lnTo>
                    <a:lnTo>
                      <a:pt x="306" y="960"/>
                    </a:lnTo>
                    <a:lnTo>
                      <a:pt x="309" y="979"/>
                    </a:lnTo>
                    <a:lnTo>
                      <a:pt x="311" y="997"/>
                    </a:lnTo>
                    <a:lnTo>
                      <a:pt x="311" y="1013"/>
                    </a:lnTo>
                    <a:lnTo>
                      <a:pt x="298" y="1032"/>
                    </a:lnTo>
                    <a:lnTo>
                      <a:pt x="292" y="1045"/>
                    </a:lnTo>
                    <a:lnTo>
                      <a:pt x="290" y="1052"/>
                    </a:lnTo>
                    <a:lnTo>
                      <a:pt x="286" y="1075"/>
                    </a:lnTo>
                    <a:lnTo>
                      <a:pt x="285" y="1078"/>
                    </a:lnTo>
                    <a:lnTo>
                      <a:pt x="274" y="1088"/>
                    </a:lnTo>
                    <a:lnTo>
                      <a:pt x="275" y="1117"/>
                    </a:lnTo>
                    <a:lnTo>
                      <a:pt x="278" y="1134"/>
                    </a:lnTo>
                    <a:lnTo>
                      <a:pt x="278" y="1142"/>
                    </a:lnTo>
                    <a:lnTo>
                      <a:pt x="275" y="1144"/>
                    </a:lnTo>
                    <a:lnTo>
                      <a:pt x="269" y="1148"/>
                    </a:lnTo>
                    <a:lnTo>
                      <a:pt x="266" y="1151"/>
                    </a:lnTo>
                    <a:lnTo>
                      <a:pt x="265" y="1159"/>
                    </a:lnTo>
                    <a:lnTo>
                      <a:pt x="263" y="1161"/>
                    </a:lnTo>
                    <a:lnTo>
                      <a:pt x="257" y="1161"/>
                    </a:lnTo>
                    <a:lnTo>
                      <a:pt x="253" y="1164"/>
                    </a:lnTo>
                    <a:lnTo>
                      <a:pt x="247" y="1172"/>
                    </a:lnTo>
                    <a:lnTo>
                      <a:pt x="242" y="1186"/>
                    </a:lnTo>
                    <a:lnTo>
                      <a:pt x="238" y="1225"/>
                    </a:lnTo>
                    <a:lnTo>
                      <a:pt x="238" y="1262"/>
                    </a:lnTo>
                    <a:lnTo>
                      <a:pt x="242" y="1290"/>
                    </a:lnTo>
                    <a:lnTo>
                      <a:pt x="247" y="1301"/>
                    </a:lnTo>
                    <a:lnTo>
                      <a:pt x="247" y="1314"/>
                    </a:lnTo>
                    <a:lnTo>
                      <a:pt x="243" y="1323"/>
                    </a:lnTo>
                    <a:lnTo>
                      <a:pt x="235" y="1332"/>
                    </a:lnTo>
                    <a:lnTo>
                      <a:pt x="230" y="1337"/>
                    </a:lnTo>
                    <a:lnTo>
                      <a:pt x="227" y="1343"/>
                    </a:lnTo>
                    <a:lnTo>
                      <a:pt x="225" y="1358"/>
                    </a:lnTo>
                    <a:lnTo>
                      <a:pt x="208" y="1419"/>
                    </a:lnTo>
                    <a:lnTo>
                      <a:pt x="206" y="1424"/>
                    </a:lnTo>
                    <a:lnTo>
                      <a:pt x="208" y="1440"/>
                    </a:lnTo>
                    <a:lnTo>
                      <a:pt x="199" y="1481"/>
                    </a:lnTo>
                    <a:lnTo>
                      <a:pt x="196" y="1510"/>
                    </a:lnTo>
                    <a:lnTo>
                      <a:pt x="200" y="1525"/>
                    </a:lnTo>
                    <a:lnTo>
                      <a:pt x="209" y="1533"/>
                    </a:lnTo>
                    <a:lnTo>
                      <a:pt x="210" y="1537"/>
                    </a:lnTo>
                    <a:lnTo>
                      <a:pt x="210" y="1549"/>
                    </a:lnTo>
                    <a:lnTo>
                      <a:pt x="209" y="1554"/>
                    </a:lnTo>
                    <a:lnTo>
                      <a:pt x="205" y="1563"/>
                    </a:lnTo>
                    <a:lnTo>
                      <a:pt x="195" y="1576"/>
                    </a:lnTo>
                    <a:lnTo>
                      <a:pt x="190" y="1597"/>
                    </a:lnTo>
                    <a:lnTo>
                      <a:pt x="190" y="1633"/>
                    </a:lnTo>
                    <a:lnTo>
                      <a:pt x="193" y="1639"/>
                    </a:lnTo>
                    <a:lnTo>
                      <a:pt x="196" y="1641"/>
                    </a:lnTo>
                    <a:lnTo>
                      <a:pt x="198" y="1646"/>
                    </a:lnTo>
                    <a:lnTo>
                      <a:pt x="196" y="1673"/>
                    </a:lnTo>
                    <a:lnTo>
                      <a:pt x="198" y="1678"/>
                    </a:lnTo>
                    <a:lnTo>
                      <a:pt x="203" y="1688"/>
                    </a:lnTo>
                    <a:lnTo>
                      <a:pt x="205" y="1703"/>
                    </a:lnTo>
                    <a:lnTo>
                      <a:pt x="201" y="1732"/>
                    </a:lnTo>
                    <a:lnTo>
                      <a:pt x="201" y="1739"/>
                    </a:lnTo>
                    <a:lnTo>
                      <a:pt x="209" y="1739"/>
                    </a:lnTo>
                    <a:lnTo>
                      <a:pt x="223" y="1742"/>
                    </a:lnTo>
                    <a:lnTo>
                      <a:pt x="231" y="1751"/>
                    </a:lnTo>
                    <a:lnTo>
                      <a:pt x="232" y="1759"/>
                    </a:lnTo>
                    <a:lnTo>
                      <a:pt x="230" y="1768"/>
                    </a:lnTo>
                    <a:lnTo>
                      <a:pt x="216" y="1769"/>
                    </a:lnTo>
                    <a:lnTo>
                      <a:pt x="200" y="1767"/>
                    </a:lnTo>
                    <a:lnTo>
                      <a:pt x="196" y="1769"/>
                    </a:lnTo>
                    <a:lnTo>
                      <a:pt x="200" y="1779"/>
                    </a:lnTo>
                    <a:lnTo>
                      <a:pt x="214" y="1785"/>
                    </a:lnTo>
                    <a:lnTo>
                      <a:pt x="223" y="1797"/>
                    </a:lnTo>
                    <a:lnTo>
                      <a:pt x="223" y="1807"/>
                    </a:lnTo>
                    <a:lnTo>
                      <a:pt x="219" y="1812"/>
                    </a:lnTo>
                    <a:lnTo>
                      <a:pt x="215" y="1817"/>
                    </a:lnTo>
                    <a:lnTo>
                      <a:pt x="214" y="1827"/>
                    </a:lnTo>
                    <a:lnTo>
                      <a:pt x="214" y="1853"/>
                    </a:lnTo>
                    <a:lnTo>
                      <a:pt x="212" y="1858"/>
                    </a:lnTo>
                    <a:lnTo>
                      <a:pt x="212" y="1871"/>
                    </a:lnTo>
                    <a:lnTo>
                      <a:pt x="214" y="1879"/>
                    </a:lnTo>
                    <a:lnTo>
                      <a:pt x="212" y="1915"/>
                    </a:lnTo>
                    <a:lnTo>
                      <a:pt x="206" y="1930"/>
                    </a:lnTo>
                    <a:lnTo>
                      <a:pt x="200" y="1945"/>
                    </a:lnTo>
                    <a:lnTo>
                      <a:pt x="199" y="1955"/>
                    </a:lnTo>
                    <a:lnTo>
                      <a:pt x="189" y="1973"/>
                    </a:lnTo>
                    <a:lnTo>
                      <a:pt x="176" y="1992"/>
                    </a:lnTo>
                    <a:lnTo>
                      <a:pt x="172" y="1998"/>
                    </a:lnTo>
                    <a:lnTo>
                      <a:pt x="171" y="2004"/>
                    </a:lnTo>
                    <a:lnTo>
                      <a:pt x="169" y="2019"/>
                    </a:lnTo>
                    <a:lnTo>
                      <a:pt x="171" y="2019"/>
                    </a:lnTo>
                    <a:lnTo>
                      <a:pt x="171" y="2027"/>
                    </a:lnTo>
                    <a:lnTo>
                      <a:pt x="173" y="2033"/>
                    </a:lnTo>
                    <a:lnTo>
                      <a:pt x="176" y="2044"/>
                    </a:lnTo>
                    <a:lnTo>
                      <a:pt x="176" y="2053"/>
                    </a:lnTo>
                    <a:lnTo>
                      <a:pt x="172" y="2055"/>
                    </a:lnTo>
                    <a:lnTo>
                      <a:pt x="171" y="2059"/>
                    </a:lnTo>
                    <a:lnTo>
                      <a:pt x="168" y="2080"/>
                    </a:lnTo>
                    <a:lnTo>
                      <a:pt x="165" y="2093"/>
                    </a:lnTo>
                    <a:lnTo>
                      <a:pt x="162" y="2098"/>
                    </a:lnTo>
                    <a:lnTo>
                      <a:pt x="151" y="2112"/>
                    </a:lnTo>
                    <a:lnTo>
                      <a:pt x="137" y="2139"/>
                    </a:lnTo>
                    <a:lnTo>
                      <a:pt x="133" y="2143"/>
                    </a:lnTo>
                    <a:lnTo>
                      <a:pt x="128" y="2154"/>
                    </a:lnTo>
                    <a:lnTo>
                      <a:pt x="120" y="2186"/>
                    </a:lnTo>
                    <a:lnTo>
                      <a:pt x="120" y="2198"/>
                    </a:lnTo>
                    <a:lnTo>
                      <a:pt x="119" y="2208"/>
                    </a:lnTo>
                    <a:lnTo>
                      <a:pt x="119" y="2238"/>
                    </a:lnTo>
                    <a:lnTo>
                      <a:pt x="120" y="2241"/>
                    </a:lnTo>
                    <a:lnTo>
                      <a:pt x="123" y="2256"/>
                    </a:lnTo>
                    <a:lnTo>
                      <a:pt x="125" y="2263"/>
                    </a:lnTo>
                    <a:lnTo>
                      <a:pt x="129" y="2264"/>
                    </a:lnTo>
                    <a:lnTo>
                      <a:pt x="133" y="2261"/>
                    </a:lnTo>
                    <a:lnTo>
                      <a:pt x="136" y="2253"/>
                    </a:lnTo>
                    <a:lnTo>
                      <a:pt x="144" y="2248"/>
                    </a:lnTo>
                    <a:lnTo>
                      <a:pt x="163" y="2252"/>
                    </a:lnTo>
                    <a:lnTo>
                      <a:pt x="168" y="2246"/>
                    </a:lnTo>
                    <a:lnTo>
                      <a:pt x="169" y="2246"/>
                    </a:lnTo>
                    <a:lnTo>
                      <a:pt x="173" y="2247"/>
                    </a:lnTo>
                    <a:lnTo>
                      <a:pt x="176" y="2249"/>
                    </a:lnTo>
                    <a:lnTo>
                      <a:pt x="178" y="2268"/>
                    </a:lnTo>
                    <a:lnTo>
                      <a:pt x="179" y="2283"/>
                    </a:lnTo>
                    <a:lnTo>
                      <a:pt x="178" y="2340"/>
                    </a:lnTo>
                    <a:lnTo>
                      <a:pt x="179" y="2345"/>
                    </a:lnTo>
                    <a:lnTo>
                      <a:pt x="185" y="2359"/>
                    </a:lnTo>
                    <a:lnTo>
                      <a:pt x="190" y="2364"/>
                    </a:lnTo>
                    <a:lnTo>
                      <a:pt x="204" y="2370"/>
                    </a:lnTo>
                    <a:lnTo>
                      <a:pt x="259" y="2370"/>
                    </a:lnTo>
                    <a:lnTo>
                      <a:pt x="264" y="2371"/>
                    </a:lnTo>
                    <a:lnTo>
                      <a:pt x="269" y="2371"/>
                    </a:lnTo>
                    <a:lnTo>
                      <a:pt x="289" y="2371"/>
                    </a:lnTo>
                    <a:lnTo>
                      <a:pt x="306" y="2367"/>
                    </a:lnTo>
                    <a:lnTo>
                      <a:pt x="317" y="2369"/>
                    </a:lnTo>
                    <a:lnTo>
                      <a:pt x="343" y="2377"/>
                    </a:lnTo>
                    <a:lnTo>
                      <a:pt x="375" y="2383"/>
                    </a:lnTo>
                    <a:lnTo>
                      <a:pt x="389" y="2391"/>
                    </a:lnTo>
                    <a:lnTo>
                      <a:pt x="394" y="2392"/>
                    </a:lnTo>
                    <a:lnTo>
                      <a:pt x="394" y="2396"/>
                    </a:lnTo>
                    <a:lnTo>
                      <a:pt x="391" y="2397"/>
                    </a:lnTo>
                    <a:lnTo>
                      <a:pt x="379" y="2393"/>
                    </a:lnTo>
                    <a:lnTo>
                      <a:pt x="368" y="2393"/>
                    </a:lnTo>
                    <a:lnTo>
                      <a:pt x="355" y="2386"/>
                    </a:lnTo>
                    <a:lnTo>
                      <a:pt x="348" y="2385"/>
                    </a:lnTo>
                    <a:lnTo>
                      <a:pt x="333" y="2392"/>
                    </a:lnTo>
                    <a:lnTo>
                      <a:pt x="330" y="2399"/>
                    </a:lnTo>
                    <a:lnTo>
                      <a:pt x="327" y="2405"/>
                    </a:lnTo>
                    <a:lnTo>
                      <a:pt x="311" y="2409"/>
                    </a:lnTo>
                    <a:lnTo>
                      <a:pt x="294" y="2419"/>
                    </a:lnTo>
                    <a:lnTo>
                      <a:pt x="290" y="2424"/>
                    </a:lnTo>
                    <a:lnTo>
                      <a:pt x="281" y="2426"/>
                    </a:lnTo>
                    <a:lnTo>
                      <a:pt x="275" y="2425"/>
                    </a:lnTo>
                    <a:lnTo>
                      <a:pt x="268" y="2429"/>
                    </a:lnTo>
                    <a:lnTo>
                      <a:pt x="259" y="2431"/>
                    </a:lnTo>
                    <a:lnTo>
                      <a:pt x="259" y="2455"/>
                    </a:lnTo>
                    <a:lnTo>
                      <a:pt x="253" y="2479"/>
                    </a:lnTo>
                    <a:lnTo>
                      <a:pt x="251" y="2512"/>
                    </a:lnTo>
                    <a:lnTo>
                      <a:pt x="249" y="2521"/>
                    </a:lnTo>
                    <a:lnTo>
                      <a:pt x="246" y="2527"/>
                    </a:lnTo>
                    <a:lnTo>
                      <a:pt x="243" y="2531"/>
                    </a:lnTo>
                    <a:lnTo>
                      <a:pt x="237" y="2531"/>
                    </a:lnTo>
                    <a:lnTo>
                      <a:pt x="222" y="2526"/>
                    </a:lnTo>
                    <a:lnTo>
                      <a:pt x="214" y="2525"/>
                    </a:lnTo>
                    <a:lnTo>
                      <a:pt x="194" y="2515"/>
                    </a:lnTo>
                    <a:lnTo>
                      <a:pt x="183" y="2505"/>
                    </a:lnTo>
                    <a:lnTo>
                      <a:pt x="178" y="2495"/>
                    </a:lnTo>
                    <a:lnTo>
                      <a:pt x="179" y="2485"/>
                    </a:lnTo>
                    <a:lnTo>
                      <a:pt x="188" y="2480"/>
                    </a:lnTo>
                    <a:lnTo>
                      <a:pt x="190" y="2488"/>
                    </a:lnTo>
                    <a:lnTo>
                      <a:pt x="189" y="2494"/>
                    </a:lnTo>
                    <a:lnTo>
                      <a:pt x="198" y="2490"/>
                    </a:lnTo>
                    <a:lnTo>
                      <a:pt x="201" y="2483"/>
                    </a:lnTo>
                    <a:lnTo>
                      <a:pt x="208" y="2477"/>
                    </a:lnTo>
                    <a:lnTo>
                      <a:pt x="220" y="2475"/>
                    </a:lnTo>
                    <a:lnTo>
                      <a:pt x="231" y="2468"/>
                    </a:lnTo>
                    <a:lnTo>
                      <a:pt x="238" y="2461"/>
                    </a:lnTo>
                    <a:lnTo>
                      <a:pt x="243" y="2450"/>
                    </a:lnTo>
                    <a:lnTo>
                      <a:pt x="244" y="2442"/>
                    </a:lnTo>
                    <a:lnTo>
                      <a:pt x="233" y="2436"/>
                    </a:lnTo>
                    <a:lnTo>
                      <a:pt x="227" y="2428"/>
                    </a:lnTo>
                    <a:lnTo>
                      <a:pt x="222" y="2417"/>
                    </a:lnTo>
                    <a:lnTo>
                      <a:pt x="211" y="2414"/>
                    </a:lnTo>
                    <a:lnTo>
                      <a:pt x="189" y="2413"/>
                    </a:lnTo>
                    <a:lnTo>
                      <a:pt x="176" y="2418"/>
                    </a:lnTo>
                    <a:lnTo>
                      <a:pt x="171" y="2424"/>
                    </a:lnTo>
                    <a:lnTo>
                      <a:pt x="171" y="2417"/>
                    </a:lnTo>
                    <a:lnTo>
                      <a:pt x="168" y="2412"/>
                    </a:lnTo>
                    <a:lnTo>
                      <a:pt x="153" y="2414"/>
                    </a:lnTo>
                    <a:lnTo>
                      <a:pt x="153" y="2409"/>
                    </a:lnTo>
                    <a:lnTo>
                      <a:pt x="156" y="2404"/>
                    </a:lnTo>
                    <a:lnTo>
                      <a:pt x="168" y="2398"/>
                    </a:lnTo>
                    <a:lnTo>
                      <a:pt x="171" y="2388"/>
                    </a:lnTo>
                    <a:lnTo>
                      <a:pt x="171" y="2376"/>
                    </a:lnTo>
                    <a:lnTo>
                      <a:pt x="160" y="2364"/>
                    </a:lnTo>
                    <a:lnTo>
                      <a:pt x="168" y="2360"/>
                    </a:lnTo>
                    <a:lnTo>
                      <a:pt x="169" y="2354"/>
                    </a:lnTo>
                    <a:lnTo>
                      <a:pt x="168" y="2345"/>
                    </a:lnTo>
                    <a:lnTo>
                      <a:pt x="160" y="2335"/>
                    </a:lnTo>
                    <a:lnTo>
                      <a:pt x="145" y="2322"/>
                    </a:lnTo>
                    <a:lnTo>
                      <a:pt x="134" y="2316"/>
                    </a:lnTo>
                    <a:lnTo>
                      <a:pt x="129" y="2316"/>
                    </a:lnTo>
                    <a:lnTo>
                      <a:pt x="160" y="2338"/>
                    </a:lnTo>
                    <a:lnTo>
                      <a:pt x="160" y="2345"/>
                    </a:lnTo>
                    <a:lnTo>
                      <a:pt x="153" y="2348"/>
                    </a:lnTo>
                    <a:lnTo>
                      <a:pt x="146" y="2344"/>
                    </a:lnTo>
                    <a:lnTo>
                      <a:pt x="137" y="2335"/>
                    </a:lnTo>
                    <a:lnTo>
                      <a:pt x="135" y="2338"/>
                    </a:lnTo>
                    <a:lnTo>
                      <a:pt x="141" y="2351"/>
                    </a:lnTo>
                    <a:lnTo>
                      <a:pt x="137" y="2361"/>
                    </a:lnTo>
                    <a:lnTo>
                      <a:pt x="133" y="2365"/>
                    </a:lnTo>
                    <a:lnTo>
                      <a:pt x="130" y="2360"/>
                    </a:lnTo>
                    <a:lnTo>
                      <a:pt x="126" y="2353"/>
                    </a:lnTo>
                    <a:lnTo>
                      <a:pt x="125" y="2343"/>
                    </a:lnTo>
                    <a:lnTo>
                      <a:pt x="119" y="2329"/>
                    </a:lnTo>
                    <a:lnTo>
                      <a:pt x="125" y="2344"/>
                    </a:lnTo>
                    <a:lnTo>
                      <a:pt x="126" y="2359"/>
                    </a:lnTo>
                    <a:lnTo>
                      <a:pt x="125" y="2371"/>
                    </a:lnTo>
                    <a:lnTo>
                      <a:pt x="119" y="2370"/>
                    </a:lnTo>
                    <a:lnTo>
                      <a:pt x="114" y="2367"/>
                    </a:lnTo>
                    <a:lnTo>
                      <a:pt x="110" y="2355"/>
                    </a:lnTo>
                    <a:lnTo>
                      <a:pt x="113" y="2332"/>
                    </a:lnTo>
                    <a:lnTo>
                      <a:pt x="106" y="2312"/>
                    </a:lnTo>
                    <a:lnTo>
                      <a:pt x="81" y="2285"/>
                    </a:lnTo>
                    <a:lnTo>
                      <a:pt x="79" y="2274"/>
                    </a:lnTo>
                    <a:lnTo>
                      <a:pt x="81" y="2267"/>
                    </a:lnTo>
                    <a:lnTo>
                      <a:pt x="92" y="2267"/>
                    </a:lnTo>
                    <a:lnTo>
                      <a:pt x="102" y="2263"/>
                    </a:lnTo>
                    <a:lnTo>
                      <a:pt x="101" y="2252"/>
                    </a:lnTo>
                    <a:lnTo>
                      <a:pt x="97" y="2249"/>
                    </a:lnTo>
                    <a:lnTo>
                      <a:pt x="94" y="2256"/>
                    </a:lnTo>
                    <a:lnTo>
                      <a:pt x="90" y="2256"/>
                    </a:lnTo>
                    <a:lnTo>
                      <a:pt x="83" y="2251"/>
                    </a:lnTo>
                    <a:lnTo>
                      <a:pt x="79" y="2240"/>
                    </a:lnTo>
                    <a:lnTo>
                      <a:pt x="82" y="2234"/>
                    </a:lnTo>
                    <a:lnTo>
                      <a:pt x="93" y="2237"/>
                    </a:lnTo>
                    <a:lnTo>
                      <a:pt x="92" y="2234"/>
                    </a:lnTo>
                    <a:lnTo>
                      <a:pt x="86" y="2227"/>
                    </a:lnTo>
                    <a:lnTo>
                      <a:pt x="74" y="2225"/>
                    </a:lnTo>
                    <a:lnTo>
                      <a:pt x="66" y="2221"/>
                    </a:lnTo>
                    <a:lnTo>
                      <a:pt x="60" y="2214"/>
                    </a:lnTo>
                    <a:lnTo>
                      <a:pt x="55" y="2204"/>
                    </a:lnTo>
                    <a:lnTo>
                      <a:pt x="69" y="2189"/>
                    </a:lnTo>
                    <a:lnTo>
                      <a:pt x="70" y="2173"/>
                    </a:lnTo>
                    <a:lnTo>
                      <a:pt x="72" y="2170"/>
                    </a:lnTo>
                    <a:lnTo>
                      <a:pt x="72" y="2164"/>
                    </a:lnTo>
                    <a:lnTo>
                      <a:pt x="87" y="2154"/>
                    </a:lnTo>
                    <a:lnTo>
                      <a:pt x="93" y="2156"/>
                    </a:lnTo>
                    <a:lnTo>
                      <a:pt x="97" y="2156"/>
                    </a:lnTo>
                    <a:lnTo>
                      <a:pt x="97" y="2154"/>
                    </a:lnTo>
                    <a:lnTo>
                      <a:pt x="92" y="2150"/>
                    </a:lnTo>
                    <a:lnTo>
                      <a:pt x="90" y="2144"/>
                    </a:lnTo>
                    <a:lnTo>
                      <a:pt x="97" y="2116"/>
                    </a:lnTo>
                    <a:lnTo>
                      <a:pt x="93" y="2117"/>
                    </a:lnTo>
                    <a:lnTo>
                      <a:pt x="85" y="2125"/>
                    </a:lnTo>
                    <a:lnTo>
                      <a:pt x="82" y="2134"/>
                    </a:lnTo>
                    <a:lnTo>
                      <a:pt x="77" y="2144"/>
                    </a:lnTo>
                    <a:lnTo>
                      <a:pt x="72" y="2141"/>
                    </a:lnTo>
                    <a:lnTo>
                      <a:pt x="70" y="2134"/>
                    </a:lnTo>
                    <a:lnTo>
                      <a:pt x="69" y="2119"/>
                    </a:lnTo>
                    <a:lnTo>
                      <a:pt x="69" y="2089"/>
                    </a:lnTo>
                    <a:lnTo>
                      <a:pt x="72" y="2082"/>
                    </a:lnTo>
                    <a:lnTo>
                      <a:pt x="77" y="2084"/>
                    </a:lnTo>
                    <a:lnTo>
                      <a:pt x="70" y="2076"/>
                    </a:lnTo>
                    <a:lnTo>
                      <a:pt x="72" y="2065"/>
                    </a:lnTo>
                    <a:lnTo>
                      <a:pt x="88" y="2064"/>
                    </a:lnTo>
                    <a:lnTo>
                      <a:pt x="98" y="2073"/>
                    </a:lnTo>
                    <a:lnTo>
                      <a:pt x="96" y="2064"/>
                    </a:lnTo>
                    <a:lnTo>
                      <a:pt x="93" y="2052"/>
                    </a:lnTo>
                    <a:lnTo>
                      <a:pt x="90" y="2057"/>
                    </a:lnTo>
                    <a:lnTo>
                      <a:pt x="69" y="2062"/>
                    </a:lnTo>
                    <a:lnTo>
                      <a:pt x="65" y="2058"/>
                    </a:lnTo>
                    <a:lnTo>
                      <a:pt x="63" y="2048"/>
                    </a:lnTo>
                    <a:lnTo>
                      <a:pt x="59" y="2042"/>
                    </a:lnTo>
                    <a:lnTo>
                      <a:pt x="59" y="2021"/>
                    </a:lnTo>
                    <a:lnTo>
                      <a:pt x="66" y="2022"/>
                    </a:lnTo>
                    <a:lnTo>
                      <a:pt x="72" y="2032"/>
                    </a:lnTo>
                    <a:lnTo>
                      <a:pt x="76" y="2042"/>
                    </a:lnTo>
                    <a:lnTo>
                      <a:pt x="75" y="2027"/>
                    </a:lnTo>
                    <a:lnTo>
                      <a:pt x="79" y="2025"/>
                    </a:lnTo>
                    <a:lnTo>
                      <a:pt x="99" y="2028"/>
                    </a:lnTo>
                    <a:lnTo>
                      <a:pt x="115" y="2041"/>
                    </a:lnTo>
                    <a:lnTo>
                      <a:pt x="122" y="2041"/>
                    </a:lnTo>
                    <a:lnTo>
                      <a:pt x="109" y="2032"/>
                    </a:lnTo>
                    <a:lnTo>
                      <a:pt x="102" y="2019"/>
                    </a:lnTo>
                    <a:lnTo>
                      <a:pt x="99" y="2005"/>
                    </a:lnTo>
                    <a:lnTo>
                      <a:pt x="97" y="1999"/>
                    </a:lnTo>
                    <a:lnTo>
                      <a:pt x="94" y="2006"/>
                    </a:lnTo>
                    <a:lnTo>
                      <a:pt x="81" y="2005"/>
                    </a:lnTo>
                    <a:lnTo>
                      <a:pt x="76" y="2000"/>
                    </a:lnTo>
                    <a:lnTo>
                      <a:pt x="77" y="1995"/>
                    </a:lnTo>
                    <a:lnTo>
                      <a:pt x="85" y="1989"/>
                    </a:lnTo>
                    <a:lnTo>
                      <a:pt x="76" y="1987"/>
                    </a:lnTo>
                    <a:lnTo>
                      <a:pt x="63" y="1979"/>
                    </a:lnTo>
                    <a:lnTo>
                      <a:pt x="60" y="1976"/>
                    </a:lnTo>
                    <a:lnTo>
                      <a:pt x="65" y="1966"/>
                    </a:lnTo>
                    <a:lnTo>
                      <a:pt x="76" y="1961"/>
                    </a:lnTo>
                    <a:lnTo>
                      <a:pt x="85" y="1958"/>
                    </a:lnTo>
                    <a:lnTo>
                      <a:pt x="77" y="1951"/>
                    </a:lnTo>
                    <a:lnTo>
                      <a:pt x="87" y="1941"/>
                    </a:lnTo>
                    <a:lnTo>
                      <a:pt x="83" y="1939"/>
                    </a:lnTo>
                    <a:lnTo>
                      <a:pt x="81" y="1931"/>
                    </a:lnTo>
                    <a:lnTo>
                      <a:pt x="74" y="1925"/>
                    </a:lnTo>
                    <a:lnTo>
                      <a:pt x="66" y="1920"/>
                    </a:lnTo>
                    <a:lnTo>
                      <a:pt x="59" y="1920"/>
                    </a:lnTo>
                    <a:lnTo>
                      <a:pt x="54" y="1926"/>
                    </a:lnTo>
                    <a:lnTo>
                      <a:pt x="48" y="1929"/>
                    </a:lnTo>
                    <a:lnTo>
                      <a:pt x="33" y="1922"/>
                    </a:lnTo>
                    <a:lnTo>
                      <a:pt x="28" y="1914"/>
                    </a:lnTo>
                    <a:lnTo>
                      <a:pt x="22" y="1909"/>
                    </a:lnTo>
                    <a:lnTo>
                      <a:pt x="13" y="1914"/>
                    </a:lnTo>
                    <a:lnTo>
                      <a:pt x="7" y="1919"/>
                    </a:lnTo>
                    <a:lnTo>
                      <a:pt x="12" y="1923"/>
                    </a:lnTo>
                    <a:lnTo>
                      <a:pt x="15" y="1930"/>
                    </a:lnTo>
                    <a:lnTo>
                      <a:pt x="12" y="1939"/>
                    </a:lnTo>
                    <a:lnTo>
                      <a:pt x="1" y="1937"/>
                    </a:lnTo>
                    <a:lnTo>
                      <a:pt x="0" y="1929"/>
                    </a:lnTo>
                    <a:lnTo>
                      <a:pt x="4" y="1908"/>
                    </a:lnTo>
                    <a:lnTo>
                      <a:pt x="12" y="1903"/>
                    </a:lnTo>
                    <a:lnTo>
                      <a:pt x="20" y="1896"/>
                    </a:lnTo>
                    <a:lnTo>
                      <a:pt x="27" y="1885"/>
                    </a:lnTo>
                    <a:lnTo>
                      <a:pt x="36" y="1883"/>
                    </a:lnTo>
                    <a:lnTo>
                      <a:pt x="44" y="1879"/>
                    </a:lnTo>
                    <a:lnTo>
                      <a:pt x="44" y="1871"/>
                    </a:lnTo>
                    <a:lnTo>
                      <a:pt x="42" y="1870"/>
                    </a:lnTo>
                    <a:lnTo>
                      <a:pt x="36" y="1871"/>
                    </a:lnTo>
                    <a:lnTo>
                      <a:pt x="32" y="1869"/>
                    </a:lnTo>
                    <a:lnTo>
                      <a:pt x="29" y="1865"/>
                    </a:lnTo>
                    <a:lnTo>
                      <a:pt x="29" y="1856"/>
                    </a:lnTo>
                    <a:lnTo>
                      <a:pt x="47" y="1853"/>
                    </a:lnTo>
                    <a:lnTo>
                      <a:pt x="55" y="1855"/>
                    </a:lnTo>
                    <a:lnTo>
                      <a:pt x="59" y="1859"/>
                    </a:lnTo>
                    <a:lnTo>
                      <a:pt x="66" y="1853"/>
                    </a:lnTo>
                    <a:lnTo>
                      <a:pt x="72" y="1856"/>
                    </a:lnTo>
                    <a:lnTo>
                      <a:pt x="79" y="1860"/>
                    </a:lnTo>
                    <a:lnTo>
                      <a:pt x="76" y="1867"/>
                    </a:lnTo>
                    <a:lnTo>
                      <a:pt x="77" y="1874"/>
                    </a:lnTo>
                    <a:lnTo>
                      <a:pt x="82" y="1869"/>
                    </a:lnTo>
                    <a:lnTo>
                      <a:pt x="82" y="1876"/>
                    </a:lnTo>
                    <a:lnTo>
                      <a:pt x="76" y="1883"/>
                    </a:lnTo>
                    <a:lnTo>
                      <a:pt x="74" y="1890"/>
                    </a:lnTo>
                    <a:lnTo>
                      <a:pt x="79" y="1897"/>
                    </a:lnTo>
                    <a:lnTo>
                      <a:pt x="86" y="1898"/>
                    </a:lnTo>
                    <a:lnTo>
                      <a:pt x="91" y="1888"/>
                    </a:lnTo>
                    <a:lnTo>
                      <a:pt x="96" y="1882"/>
                    </a:lnTo>
                    <a:lnTo>
                      <a:pt x="97" y="1888"/>
                    </a:lnTo>
                    <a:lnTo>
                      <a:pt x="94" y="1899"/>
                    </a:lnTo>
                    <a:lnTo>
                      <a:pt x="94" y="1906"/>
                    </a:lnTo>
                    <a:lnTo>
                      <a:pt x="99" y="1903"/>
                    </a:lnTo>
                    <a:lnTo>
                      <a:pt x="101" y="1896"/>
                    </a:lnTo>
                    <a:lnTo>
                      <a:pt x="104" y="1892"/>
                    </a:lnTo>
                    <a:lnTo>
                      <a:pt x="112" y="1886"/>
                    </a:lnTo>
                    <a:lnTo>
                      <a:pt x="118" y="1882"/>
                    </a:lnTo>
                    <a:lnTo>
                      <a:pt x="118" y="1879"/>
                    </a:lnTo>
                    <a:lnTo>
                      <a:pt x="120" y="1870"/>
                    </a:lnTo>
                    <a:lnTo>
                      <a:pt x="125" y="1859"/>
                    </a:lnTo>
                    <a:lnTo>
                      <a:pt x="125" y="1852"/>
                    </a:lnTo>
                    <a:lnTo>
                      <a:pt x="120" y="1855"/>
                    </a:lnTo>
                    <a:lnTo>
                      <a:pt x="117" y="1860"/>
                    </a:lnTo>
                    <a:lnTo>
                      <a:pt x="115" y="1866"/>
                    </a:lnTo>
                    <a:lnTo>
                      <a:pt x="108" y="1880"/>
                    </a:lnTo>
                    <a:lnTo>
                      <a:pt x="110" y="1855"/>
                    </a:lnTo>
                    <a:lnTo>
                      <a:pt x="113" y="1850"/>
                    </a:lnTo>
                    <a:lnTo>
                      <a:pt x="114" y="1849"/>
                    </a:lnTo>
                    <a:lnTo>
                      <a:pt x="128" y="1847"/>
                    </a:lnTo>
                    <a:lnTo>
                      <a:pt x="119" y="1844"/>
                    </a:lnTo>
                    <a:lnTo>
                      <a:pt x="119" y="1839"/>
                    </a:lnTo>
                    <a:lnTo>
                      <a:pt x="124" y="1834"/>
                    </a:lnTo>
                    <a:lnTo>
                      <a:pt x="131" y="1831"/>
                    </a:lnTo>
                    <a:lnTo>
                      <a:pt x="131" y="1827"/>
                    </a:lnTo>
                    <a:lnTo>
                      <a:pt x="124" y="1828"/>
                    </a:lnTo>
                    <a:lnTo>
                      <a:pt x="112" y="1833"/>
                    </a:lnTo>
                    <a:lnTo>
                      <a:pt x="113" y="1823"/>
                    </a:lnTo>
                    <a:lnTo>
                      <a:pt x="117" y="1818"/>
                    </a:lnTo>
                    <a:lnTo>
                      <a:pt x="122" y="1813"/>
                    </a:lnTo>
                    <a:lnTo>
                      <a:pt x="126" y="1812"/>
                    </a:lnTo>
                    <a:lnTo>
                      <a:pt x="134" y="1818"/>
                    </a:lnTo>
                    <a:lnTo>
                      <a:pt x="140" y="1821"/>
                    </a:lnTo>
                    <a:lnTo>
                      <a:pt x="144" y="1824"/>
                    </a:lnTo>
                    <a:lnTo>
                      <a:pt x="150" y="1823"/>
                    </a:lnTo>
                    <a:lnTo>
                      <a:pt x="150" y="1816"/>
                    </a:lnTo>
                    <a:lnTo>
                      <a:pt x="142" y="1816"/>
                    </a:lnTo>
                    <a:lnTo>
                      <a:pt x="129" y="1807"/>
                    </a:lnTo>
                    <a:lnTo>
                      <a:pt x="120" y="1806"/>
                    </a:lnTo>
                    <a:lnTo>
                      <a:pt x="122" y="1795"/>
                    </a:lnTo>
                    <a:lnTo>
                      <a:pt x="122" y="1789"/>
                    </a:lnTo>
                    <a:lnTo>
                      <a:pt x="126" y="1786"/>
                    </a:lnTo>
                    <a:lnTo>
                      <a:pt x="136" y="1786"/>
                    </a:lnTo>
                    <a:lnTo>
                      <a:pt x="145" y="1784"/>
                    </a:lnTo>
                    <a:lnTo>
                      <a:pt x="156" y="1773"/>
                    </a:lnTo>
                    <a:lnTo>
                      <a:pt x="157" y="1767"/>
                    </a:lnTo>
                    <a:lnTo>
                      <a:pt x="157" y="1750"/>
                    </a:lnTo>
                    <a:lnTo>
                      <a:pt x="153" y="1742"/>
                    </a:lnTo>
                    <a:lnTo>
                      <a:pt x="149" y="1740"/>
                    </a:lnTo>
                    <a:lnTo>
                      <a:pt x="136" y="1729"/>
                    </a:lnTo>
                    <a:lnTo>
                      <a:pt x="130" y="1726"/>
                    </a:lnTo>
                    <a:lnTo>
                      <a:pt x="126" y="1723"/>
                    </a:lnTo>
                    <a:lnTo>
                      <a:pt x="126" y="1720"/>
                    </a:lnTo>
                    <a:lnTo>
                      <a:pt x="128" y="1720"/>
                    </a:lnTo>
                    <a:lnTo>
                      <a:pt x="129" y="1718"/>
                    </a:lnTo>
                    <a:lnTo>
                      <a:pt x="135" y="1711"/>
                    </a:lnTo>
                    <a:lnTo>
                      <a:pt x="137" y="1704"/>
                    </a:lnTo>
                    <a:lnTo>
                      <a:pt x="141" y="1697"/>
                    </a:lnTo>
                    <a:lnTo>
                      <a:pt x="146" y="1691"/>
                    </a:lnTo>
                    <a:lnTo>
                      <a:pt x="144" y="1686"/>
                    </a:lnTo>
                    <a:lnTo>
                      <a:pt x="146" y="1680"/>
                    </a:lnTo>
                    <a:lnTo>
                      <a:pt x="140" y="1675"/>
                    </a:lnTo>
                    <a:lnTo>
                      <a:pt x="139" y="1667"/>
                    </a:lnTo>
                    <a:lnTo>
                      <a:pt x="140" y="1661"/>
                    </a:lnTo>
                    <a:lnTo>
                      <a:pt x="142" y="1656"/>
                    </a:lnTo>
                    <a:lnTo>
                      <a:pt x="149" y="1651"/>
                    </a:lnTo>
                    <a:lnTo>
                      <a:pt x="153" y="1633"/>
                    </a:lnTo>
                    <a:lnTo>
                      <a:pt x="151" y="1612"/>
                    </a:lnTo>
                    <a:lnTo>
                      <a:pt x="158" y="1601"/>
                    </a:lnTo>
                    <a:lnTo>
                      <a:pt x="166" y="1603"/>
                    </a:lnTo>
                    <a:lnTo>
                      <a:pt x="161" y="1597"/>
                    </a:lnTo>
                    <a:lnTo>
                      <a:pt x="155" y="1587"/>
                    </a:lnTo>
                    <a:lnTo>
                      <a:pt x="160" y="1578"/>
                    </a:lnTo>
                    <a:lnTo>
                      <a:pt x="167" y="1580"/>
                    </a:lnTo>
                    <a:lnTo>
                      <a:pt x="172" y="1594"/>
                    </a:lnTo>
                    <a:lnTo>
                      <a:pt x="172" y="1583"/>
                    </a:lnTo>
                    <a:lnTo>
                      <a:pt x="171" y="1562"/>
                    </a:lnTo>
                    <a:lnTo>
                      <a:pt x="162" y="1562"/>
                    </a:lnTo>
                    <a:lnTo>
                      <a:pt x="153" y="1558"/>
                    </a:lnTo>
                    <a:lnTo>
                      <a:pt x="156" y="1548"/>
                    </a:lnTo>
                    <a:lnTo>
                      <a:pt x="166" y="1541"/>
                    </a:lnTo>
                    <a:lnTo>
                      <a:pt x="172" y="1540"/>
                    </a:lnTo>
                    <a:lnTo>
                      <a:pt x="178" y="1533"/>
                    </a:lnTo>
                    <a:lnTo>
                      <a:pt x="178" y="1532"/>
                    </a:lnTo>
                    <a:lnTo>
                      <a:pt x="169" y="1536"/>
                    </a:lnTo>
                    <a:lnTo>
                      <a:pt x="163" y="1536"/>
                    </a:lnTo>
                    <a:lnTo>
                      <a:pt x="157" y="1533"/>
                    </a:lnTo>
                    <a:lnTo>
                      <a:pt x="151" y="1525"/>
                    </a:lnTo>
                    <a:lnTo>
                      <a:pt x="141" y="1525"/>
                    </a:lnTo>
                    <a:lnTo>
                      <a:pt x="135" y="1528"/>
                    </a:lnTo>
                    <a:lnTo>
                      <a:pt x="134" y="1535"/>
                    </a:lnTo>
                    <a:lnTo>
                      <a:pt x="130" y="1540"/>
                    </a:lnTo>
                    <a:lnTo>
                      <a:pt x="117" y="1543"/>
                    </a:lnTo>
                    <a:lnTo>
                      <a:pt x="103" y="1537"/>
                    </a:lnTo>
                    <a:lnTo>
                      <a:pt x="104" y="1531"/>
                    </a:lnTo>
                    <a:lnTo>
                      <a:pt x="101" y="1525"/>
                    </a:lnTo>
                    <a:lnTo>
                      <a:pt x="97" y="1524"/>
                    </a:lnTo>
                    <a:lnTo>
                      <a:pt x="93" y="1516"/>
                    </a:lnTo>
                    <a:lnTo>
                      <a:pt x="92" y="1504"/>
                    </a:lnTo>
                    <a:lnTo>
                      <a:pt x="93" y="1489"/>
                    </a:lnTo>
                    <a:lnTo>
                      <a:pt x="96" y="1466"/>
                    </a:lnTo>
                    <a:lnTo>
                      <a:pt x="101" y="1454"/>
                    </a:lnTo>
                    <a:lnTo>
                      <a:pt x="102" y="1407"/>
                    </a:lnTo>
                    <a:lnTo>
                      <a:pt x="112" y="1402"/>
                    </a:lnTo>
                    <a:lnTo>
                      <a:pt x="113" y="1396"/>
                    </a:lnTo>
                    <a:lnTo>
                      <a:pt x="118" y="1390"/>
                    </a:lnTo>
                    <a:lnTo>
                      <a:pt x="122" y="1379"/>
                    </a:lnTo>
                    <a:lnTo>
                      <a:pt x="120" y="1349"/>
                    </a:lnTo>
                    <a:lnTo>
                      <a:pt x="115" y="1329"/>
                    </a:lnTo>
                    <a:lnTo>
                      <a:pt x="108" y="1314"/>
                    </a:lnTo>
                    <a:lnTo>
                      <a:pt x="108" y="1311"/>
                    </a:lnTo>
                    <a:lnTo>
                      <a:pt x="109" y="1311"/>
                    </a:lnTo>
                    <a:lnTo>
                      <a:pt x="112" y="1285"/>
                    </a:lnTo>
                    <a:lnTo>
                      <a:pt x="109" y="1274"/>
                    </a:lnTo>
                    <a:lnTo>
                      <a:pt x="104" y="1261"/>
                    </a:lnTo>
                    <a:lnTo>
                      <a:pt x="106" y="1244"/>
                    </a:lnTo>
                    <a:lnTo>
                      <a:pt x="106" y="1225"/>
                    </a:lnTo>
                    <a:lnTo>
                      <a:pt x="113" y="1215"/>
                    </a:lnTo>
                    <a:lnTo>
                      <a:pt x="122" y="1219"/>
                    </a:lnTo>
                    <a:lnTo>
                      <a:pt x="130" y="1215"/>
                    </a:lnTo>
                    <a:lnTo>
                      <a:pt x="129" y="1182"/>
                    </a:lnTo>
                    <a:lnTo>
                      <a:pt x="134" y="1178"/>
                    </a:lnTo>
                    <a:lnTo>
                      <a:pt x="137" y="1182"/>
                    </a:lnTo>
                    <a:lnTo>
                      <a:pt x="141" y="1180"/>
                    </a:lnTo>
                    <a:lnTo>
                      <a:pt x="149" y="1161"/>
                    </a:lnTo>
                    <a:lnTo>
                      <a:pt x="152" y="1139"/>
                    </a:lnTo>
                    <a:lnTo>
                      <a:pt x="158" y="1132"/>
                    </a:lnTo>
                    <a:lnTo>
                      <a:pt x="162" y="1116"/>
                    </a:lnTo>
                    <a:lnTo>
                      <a:pt x="166" y="1105"/>
                    </a:lnTo>
                    <a:lnTo>
                      <a:pt x="182" y="1076"/>
                    </a:lnTo>
                    <a:lnTo>
                      <a:pt x="183" y="1068"/>
                    </a:lnTo>
                    <a:lnTo>
                      <a:pt x="194" y="1037"/>
                    </a:lnTo>
                    <a:lnTo>
                      <a:pt x="195" y="1025"/>
                    </a:lnTo>
                    <a:lnTo>
                      <a:pt x="196" y="1024"/>
                    </a:lnTo>
                    <a:lnTo>
                      <a:pt x="204" y="994"/>
                    </a:lnTo>
                    <a:lnTo>
                      <a:pt x="210" y="987"/>
                    </a:lnTo>
                    <a:lnTo>
                      <a:pt x="210" y="950"/>
                    </a:lnTo>
                    <a:lnTo>
                      <a:pt x="217" y="939"/>
                    </a:lnTo>
                    <a:lnTo>
                      <a:pt x="221" y="928"/>
                    </a:lnTo>
                    <a:lnTo>
                      <a:pt x="221" y="903"/>
                    </a:lnTo>
                    <a:lnTo>
                      <a:pt x="216" y="882"/>
                    </a:lnTo>
                    <a:lnTo>
                      <a:pt x="215" y="855"/>
                    </a:lnTo>
                    <a:lnTo>
                      <a:pt x="210" y="821"/>
                    </a:lnTo>
                    <a:lnTo>
                      <a:pt x="209" y="789"/>
                    </a:lnTo>
                    <a:lnTo>
                      <a:pt x="211" y="763"/>
                    </a:lnTo>
                    <a:lnTo>
                      <a:pt x="223" y="756"/>
                    </a:lnTo>
                    <a:lnTo>
                      <a:pt x="228" y="737"/>
                    </a:lnTo>
                    <a:lnTo>
                      <a:pt x="226" y="731"/>
                    </a:lnTo>
                    <a:lnTo>
                      <a:pt x="226" y="719"/>
                    </a:lnTo>
                    <a:lnTo>
                      <a:pt x="219" y="698"/>
                    </a:lnTo>
                    <a:lnTo>
                      <a:pt x="216" y="694"/>
                    </a:lnTo>
                    <a:lnTo>
                      <a:pt x="217" y="685"/>
                    </a:lnTo>
                    <a:lnTo>
                      <a:pt x="220" y="678"/>
                    </a:lnTo>
                    <a:lnTo>
                      <a:pt x="231" y="664"/>
                    </a:lnTo>
                    <a:lnTo>
                      <a:pt x="236" y="643"/>
                    </a:lnTo>
                    <a:lnTo>
                      <a:pt x="242" y="606"/>
                    </a:lnTo>
                    <a:lnTo>
                      <a:pt x="251" y="591"/>
                    </a:lnTo>
                    <a:lnTo>
                      <a:pt x="251" y="572"/>
                    </a:lnTo>
                    <a:lnTo>
                      <a:pt x="253" y="565"/>
                    </a:lnTo>
                    <a:lnTo>
                      <a:pt x="257" y="562"/>
                    </a:lnTo>
                    <a:lnTo>
                      <a:pt x="262" y="548"/>
                    </a:lnTo>
                    <a:lnTo>
                      <a:pt x="263" y="530"/>
                    </a:lnTo>
                    <a:lnTo>
                      <a:pt x="265" y="521"/>
                    </a:lnTo>
                    <a:lnTo>
                      <a:pt x="265" y="511"/>
                    </a:lnTo>
                    <a:lnTo>
                      <a:pt x="262" y="497"/>
                    </a:lnTo>
                    <a:lnTo>
                      <a:pt x="262" y="483"/>
                    </a:lnTo>
                    <a:lnTo>
                      <a:pt x="264" y="475"/>
                    </a:lnTo>
                    <a:lnTo>
                      <a:pt x="268" y="467"/>
                    </a:lnTo>
                    <a:lnTo>
                      <a:pt x="275" y="461"/>
                    </a:lnTo>
                    <a:lnTo>
                      <a:pt x="275" y="452"/>
                    </a:lnTo>
                    <a:lnTo>
                      <a:pt x="275" y="438"/>
                    </a:lnTo>
                    <a:lnTo>
                      <a:pt x="274" y="423"/>
                    </a:lnTo>
                    <a:lnTo>
                      <a:pt x="274" y="375"/>
                    </a:lnTo>
                    <a:lnTo>
                      <a:pt x="276" y="363"/>
                    </a:lnTo>
                    <a:lnTo>
                      <a:pt x="276" y="351"/>
                    </a:lnTo>
                    <a:lnTo>
                      <a:pt x="270" y="343"/>
                    </a:lnTo>
                    <a:lnTo>
                      <a:pt x="270" y="337"/>
                    </a:lnTo>
                    <a:lnTo>
                      <a:pt x="274" y="324"/>
                    </a:lnTo>
                    <a:lnTo>
                      <a:pt x="279" y="317"/>
                    </a:lnTo>
                    <a:lnTo>
                      <a:pt x="284" y="317"/>
                    </a:lnTo>
                    <a:lnTo>
                      <a:pt x="286" y="310"/>
                    </a:lnTo>
                    <a:lnTo>
                      <a:pt x="289" y="268"/>
                    </a:lnTo>
                    <a:lnTo>
                      <a:pt x="292" y="256"/>
                    </a:lnTo>
                    <a:lnTo>
                      <a:pt x="292" y="244"/>
                    </a:lnTo>
                    <a:lnTo>
                      <a:pt x="296" y="233"/>
                    </a:lnTo>
                    <a:lnTo>
                      <a:pt x="297" y="224"/>
                    </a:lnTo>
                    <a:lnTo>
                      <a:pt x="296" y="222"/>
                    </a:lnTo>
                    <a:lnTo>
                      <a:pt x="290" y="195"/>
                    </a:lnTo>
                    <a:lnTo>
                      <a:pt x="292" y="142"/>
                    </a:lnTo>
                    <a:lnTo>
                      <a:pt x="290" y="132"/>
                    </a:lnTo>
                    <a:lnTo>
                      <a:pt x="287" y="122"/>
                    </a:lnTo>
                    <a:lnTo>
                      <a:pt x="285" y="95"/>
                    </a:lnTo>
                    <a:lnTo>
                      <a:pt x="279" y="57"/>
                    </a:lnTo>
                    <a:lnTo>
                      <a:pt x="274" y="39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303" y="29"/>
                    </a:lnTo>
                    <a:lnTo>
                      <a:pt x="311" y="26"/>
                    </a:lnTo>
                    <a:lnTo>
                      <a:pt x="312" y="25"/>
                    </a:lnTo>
                    <a:lnTo>
                      <a:pt x="313" y="16"/>
                    </a:lnTo>
                    <a:lnTo>
                      <a:pt x="318" y="7"/>
                    </a:lnTo>
                    <a:lnTo>
                      <a:pt x="323" y="2"/>
                    </a:lnTo>
                    <a:lnTo>
                      <a:pt x="32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2" name="Freeform 242"/>
              <p:cNvSpPr>
                <a:spLocks noChangeAspect="1"/>
              </p:cNvSpPr>
              <p:nvPr/>
            </p:nvSpPr>
            <p:spPr bwMode="gray">
              <a:xfrm>
                <a:off x="1733" y="3162"/>
                <a:ext cx="31" cy="47"/>
              </a:xfrm>
              <a:custGeom>
                <a:avLst/>
                <a:gdLst/>
                <a:ahLst/>
                <a:cxnLst>
                  <a:cxn ang="0">
                    <a:pos x="141" y="225"/>
                  </a:cxn>
                  <a:cxn ang="0">
                    <a:pos x="135" y="231"/>
                  </a:cxn>
                  <a:cxn ang="0">
                    <a:pos x="115" y="225"/>
                  </a:cxn>
                  <a:cxn ang="0">
                    <a:pos x="77" y="221"/>
                  </a:cxn>
                  <a:cxn ang="0">
                    <a:pos x="61" y="225"/>
                  </a:cxn>
                  <a:cxn ang="0">
                    <a:pos x="35" y="220"/>
                  </a:cxn>
                  <a:cxn ang="0">
                    <a:pos x="30" y="215"/>
                  </a:cxn>
                  <a:cxn ang="0">
                    <a:pos x="23" y="213"/>
                  </a:cxn>
                  <a:cxn ang="0">
                    <a:pos x="30" y="205"/>
                  </a:cxn>
                  <a:cxn ang="0">
                    <a:pos x="12" y="205"/>
                  </a:cxn>
                  <a:cxn ang="0">
                    <a:pos x="5" y="202"/>
                  </a:cxn>
                  <a:cxn ang="0">
                    <a:pos x="0" y="189"/>
                  </a:cxn>
                  <a:cxn ang="0">
                    <a:pos x="16" y="181"/>
                  </a:cxn>
                  <a:cxn ang="0">
                    <a:pos x="29" y="176"/>
                  </a:cxn>
                  <a:cxn ang="0">
                    <a:pos x="36" y="176"/>
                  </a:cxn>
                  <a:cxn ang="0">
                    <a:pos x="23" y="160"/>
                  </a:cxn>
                  <a:cxn ang="0">
                    <a:pos x="38" y="165"/>
                  </a:cxn>
                  <a:cxn ang="0">
                    <a:pos x="64" y="184"/>
                  </a:cxn>
                  <a:cxn ang="0">
                    <a:pos x="73" y="178"/>
                  </a:cxn>
                  <a:cxn ang="0">
                    <a:pos x="62" y="171"/>
                  </a:cxn>
                  <a:cxn ang="0">
                    <a:pos x="81" y="178"/>
                  </a:cxn>
                  <a:cxn ang="0">
                    <a:pos x="92" y="170"/>
                  </a:cxn>
                  <a:cxn ang="0">
                    <a:pos x="100" y="176"/>
                  </a:cxn>
                  <a:cxn ang="0">
                    <a:pos x="106" y="167"/>
                  </a:cxn>
                  <a:cxn ang="0">
                    <a:pos x="72" y="151"/>
                  </a:cxn>
                  <a:cxn ang="0">
                    <a:pos x="70" y="113"/>
                  </a:cxn>
                  <a:cxn ang="0">
                    <a:pos x="82" y="108"/>
                  </a:cxn>
                  <a:cxn ang="0">
                    <a:pos x="111" y="89"/>
                  </a:cxn>
                  <a:cxn ang="0">
                    <a:pos x="99" y="79"/>
                  </a:cxn>
                  <a:cxn ang="0">
                    <a:pos x="66" y="90"/>
                  </a:cxn>
                  <a:cxn ang="0">
                    <a:pos x="49" y="73"/>
                  </a:cxn>
                  <a:cxn ang="0">
                    <a:pos x="50" y="51"/>
                  </a:cxn>
                  <a:cxn ang="0">
                    <a:pos x="60" y="53"/>
                  </a:cxn>
                  <a:cxn ang="0">
                    <a:pos x="68" y="43"/>
                  </a:cxn>
                  <a:cxn ang="0">
                    <a:pos x="62" y="30"/>
                  </a:cxn>
                  <a:cxn ang="0">
                    <a:pos x="67" y="25"/>
                  </a:cxn>
                  <a:cxn ang="0">
                    <a:pos x="78" y="29"/>
                  </a:cxn>
                  <a:cxn ang="0">
                    <a:pos x="94" y="5"/>
                  </a:cxn>
                  <a:cxn ang="0">
                    <a:pos x="115" y="16"/>
                  </a:cxn>
                  <a:cxn ang="0">
                    <a:pos x="135" y="15"/>
                  </a:cxn>
                  <a:cxn ang="0">
                    <a:pos x="148" y="17"/>
                  </a:cxn>
                  <a:cxn ang="0">
                    <a:pos x="152" y="213"/>
                  </a:cxn>
                </a:cxnLst>
                <a:rect l="0" t="0" r="r" b="b"/>
                <a:pathLst>
                  <a:path w="152" h="235">
                    <a:moveTo>
                      <a:pt x="152" y="225"/>
                    </a:moveTo>
                    <a:lnTo>
                      <a:pt x="141" y="225"/>
                    </a:lnTo>
                    <a:lnTo>
                      <a:pt x="143" y="231"/>
                    </a:lnTo>
                    <a:lnTo>
                      <a:pt x="135" y="231"/>
                    </a:lnTo>
                    <a:lnTo>
                      <a:pt x="129" y="235"/>
                    </a:lnTo>
                    <a:lnTo>
                      <a:pt x="115" y="225"/>
                    </a:lnTo>
                    <a:lnTo>
                      <a:pt x="99" y="221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61" y="225"/>
                    </a:lnTo>
                    <a:lnTo>
                      <a:pt x="41" y="216"/>
                    </a:lnTo>
                    <a:lnTo>
                      <a:pt x="35" y="220"/>
                    </a:lnTo>
                    <a:lnTo>
                      <a:pt x="25" y="219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3" y="213"/>
                    </a:lnTo>
                    <a:lnTo>
                      <a:pt x="24" y="209"/>
                    </a:lnTo>
                    <a:lnTo>
                      <a:pt x="30" y="205"/>
                    </a:lnTo>
                    <a:lnTo>
                      <a:pt x="16" y="202"/>
                    </a:lnTo>
                    <a:lnTo>
                      <a:pt x="12" y="205"/>
                    </a:lnTo>
                    <a:lnTo>
                      <a:pt x="3" y="205"/>
                    </a:lnTo>
                    <a:lnTo>
                      <a:pt x="5" y="202"/>
                    </a:lnTo>
                    <a:lnTo>
                      <a:pt x="5" y="194"/>
                    </a:lnTo>
                    <a:lnTo>
                      <a:pt x="0" y="189"/>
                    </a:lnTo>
                    <a:lnTo>
                      <a:pt x="16" y="186"/>
                    </a:lnTo>
                    <a:lnTo>
                      <a:pt x="16" y="181"/>
                    </a:lnTo>
                    <a:lnTo>
                      <a:pt x="24" y="181"/>
                    </a:lnTo>
                    <a:lnTo>
                      <a:pt x="29" y="176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67"/>
                    </a:lnTo>
                    <a:lnTo>
                      <a:pt x="23" y="160"/>
                    </a:lnTo>
                    <a:lnTo>
                      <a:pt x="23" y="151"/>
                    </a:lnTo>
                    <a:lnTo>
                      <a:pt x="38" y="165"/>
                    </a:lnTo>
                    <a:lnTo>
                      <a:pt x="59" y="177"/>
                    </a:lnTo>
                    <a:lnTo>
                      <a:pt x="64" y="184"/>
                    </a:lnTo>
                    <a:lnTo>
                      <a:pt x="67" y="181"/>
                    </a:lnTo>
                    <a:lnTo>
                      <a:pt x="73" y="178"/>
                    </a:lnTo>
                    <a:lnTo>
                      <a:pt x="64" y="176"/>
                    </a:lnTo>
                    <a:lnTo>
                      <a:pt x="62" y="171"/>
                    </a:lnTo>
                    <a:lnTo>
                      <a:pt x="68" y="165"/>
                    </a:lnTo>
                    <a:lnTo>
                      <a:pt x="81" y="178"/>
                    </a:lnTo>
                    <a:lnTo>
                      <a:pt x="82" y="167"/>
                    </a:lnTo>
                    <a:lnTo>
                      <a:pt x="92" y="170"/>
                    </a:lnTo>
                    <a:lnTo>
                      <a:pt x="99" y="181"/>
                    </a:lnTo>
                    <a:lnTo>
                      <a:pt x="100" y="176"/>
                    </a:lnTo>
                    <a:lnTo>
                      <a:pt x="110" y="176"/>
                    </a:lnTo>
                    <a:lnTo>
                      <a:pt x="106" y="167"/>
                    </a:lnTo>
                    <a:lnTo>
                      <a:pt x="75" y="156"/>
                    </a:lnTo>
                    <a:lnTo>
                      <a:pt x="72" y="151"/>
                    </a:lnTo>
                    <a:lnTo>
                      <a:pt x="67" y="121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2" y="108"/>
                    </a:lnTo>
                    <a:lnTo>
                      <a:pt x="109" y="101"/>
                    </a:lnTo>
                    <a:lnTo>
                      <a:pt x="111" y="89"/>
                    </a:lnTo>
                    <a:lnTo>
                      <a:pt x="106" y="80"/>
                    </a:lnTo>
                    <a:lnTo>
                      <a:pt x="99" y="79"/>
                    </a:lnTo>
                    <a:lnTo>
                      <a:pt x="87" y="80"/>
                    </a:lnTo>
                    <a:lnTo>
                      <a:pt x="66" y="90"/>
                    </a:lnTo>
                    <a:lnTo>
                      <a:pt x="52" y="80"/>
                    </a:lnTo>
                    <a:lnTo>
                      <a:pt x="49" y="73"/>
                    </a:lnTo>
                    <a:lnTo>
                      <a:pt x="50" y="62"/>
                    </a:lnTo>
                    <a:lnTo>
                      <a:pt x="50" y="51"/>
                    </a:lnTo>
                    <a:lnTo>
                      <a:pt x="55" y="48"/>
                    </a:lnTo>
                    <a:lnTo>
                      <a:pt x="60" y="53"/>
                    </a:lnTo>
                    <a:lnTo>
                      <a:pt x="66" y="52"/>
                    </a:lnTo>
                    <a:lnTo>
                      <a:pt x="68" y="43"/>
                    </a:lnTo>
                    <a:lnTo>
                      <a:pt x="64" y="36"/>
                    </a:lnTo>
                    <a:lnTo>
                      <a:pt x="62" y="30"/>
                    </a:lnTo>
                    <a:lnTo>
                      <a:pt x="52" y="27"/>
                    </a:lnTo>
                    <a:lnTo>
                      <a:pt x="67" y="2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8" y="25"/>
                    </a:lnTo>
                    <a:lnTo>
                      <a:pt x="94" y="5"/>
                    </a:lnTo>
                    <a:lnTo>
                      <a:pt x="106" y="0"/>
                    </a:lnTo>
                    <a:lnTo>
                      <a:pt x="115" y="16"/>
                    </a:lnTo>
                    <a:lnTo>
                      <a:pt x="124" y="17"/>
                    </a:lnTo>
                    <a:lnTo>
                      <a:pt x="135" y="15"/>
                    </a:lnTo>
                    <a:lnTo>
                      <a:pt x="143" y="8"/>
                    </a:lnTo>
                    <a:lnTo>
                      <a:pt x="148" y="17"/>
                    </a:lnTo>
                    <a:lnTo>
                      <a:pt x="151" y="209"/>
                    </a:lnTo>
                    <a:lnTo>
                      <a:pt x="152" y="213"/>
                    </a:lnTo>
                    <a:lnTo>
                      <a:pt x="152" y="22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3" name="Freeform 243"/>
              <p:cNvSpPr>
                <a:spLocks noChangeAspect="1"/>
              </p:cNvSpPr>
              <p:nvPr/>
            </p:nvSpPr>
            <p:spPr bwMode="gray">
              <a:xfrm>
                <a:off x="1964" y="2482"/>
                <a:ext cx="6" cy="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9"/>
                  </a:cxn>
                  <a:cxn ang="0">
                    <a:pos x="0" y="15"/>
                  </a:cxn>
                  <a:cxn ang="0">
                    <a:pos x="6" y="22"/>
                  </a:cxn>
                  <a:cxn ang="0">
                    <a:pos x="16" y="23"/>
                  </a:cxn>
                  <a:cxn ang="0">
                    <a:pos x="23" y="27"/>
                  </a:cxn>
                  <a:cxn ang="0">
                    <a:pos x="31" y="26"/>
                  </a:cxn>
                  <a:cxn ang="0">
                    <a:pos x="32" y="19"/>
                  </a:cxn>
                  <a:cxn ang="0">
                    <a:pos x="26" y="14"/>
                  </a:cxn>
                  <a:cxn ang="0">
                    <a:pos x="19" y="12"/>
                  </a:cxn>
                  <a:cxn ang="0">
                    <a:pos x="11" y="7"/>
                  </a:cxn>
                  <a:cxn ang="0">
                    <a:pos x="7" y="0"/>
                  </a:cxn>
                </a:cxnLst>
                <a:rect l="0" t="0" r="r" b="b"/>
                <a:pathLst>
                  <a:path w="32" h="27">
                    <a:moveTo>
                      <a:pt x="7" y="0"/>
                    </a:moveTo>
                    <a:lnTo>
                      <a:pt x="0" y="9"/>
                    </a:lnTo>
                    <a:lnTo>
                      <a:pt x="0" y="15"/>
                    </a:lnTo>
                    <a:lnTo>
                      <a:pt x="6" y="22"/>
                    </a:lnTo>
                    <a:lnTo>
                      <a:pt x="16" y="23"/>
                    </a:lnTo>
                    <a:lnTo>
                      <a:pt x="23" y="27"/>
                    </a:lnTo>
                    <a:lnTo>
                      <a:pt x="31" y="26"/>
                    </a:lnTo>
                    <a:lnTo>
                      <a:pt x="32" y="19"/>
                    </a:lnTo>
                    <a:lnTo>
                      <a:pt x="26" y="14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4" name="Freeform 244"/>
              <p:cNvSpPr>
                <a:spLocks noChangeAspect="1"/>
              </p:cNvSpPr>
              <p:nvPr/>
            </p:nvSpPr>
            <p:spPr bwMode="gray">
              <a:xfrm>
                <a:off x="1971" y="2487"/>
                <a:ext cx="4" cy="2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11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1" y="6"/>
                  </a:cxn>
                  <a:cxn ang="0">
                    <a:pos x="2" y="6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8" y="1"/>
                  </a:cxn>
                  <a:cxn ang="0">
                    <a:pos x="18" y="6"/>
                  </a:cxn>
                  <a:cxn ang="0">
                    <a:pos x="17" y="8"/>
                  </a:cxn>
                </a:cxnLst>
                <a:rect l="0" t="0" r="r" b="b"/>
                <a:pathLst>
                  <a:path w="18" h="12">
                    <a:moveTo>
                      <a:pt x="17" y="8"/>
                    </a:moveTo>
                    <a:lnTo>
                      <a:pt x="1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1"/>
                    </a:lnTo>
                    <a:lnTo>
                      <a:pt x="18" y="6"/>
                    </a:lnTo>
                    <a:lnTo>
                      <a:pt x="17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5" name="Freeform 245"/>
              <p:cNvSpPr>
                <a:spLocks noChangeAspect="1"/>
              </p:cNvSpPr>
              <p:nvPr/>
            </p:nvSpPr>
            <p:spPr bwMode="gray">
              <a:xfrm>
                <a:off x="1962" y="2489"/>
                <a:ext cx="23" cy="17"/>
              </a:xfrm>
              <a:custGeom>
                <a:avLst/>
                <a:gdLst/>
                <a:ahLst/>
                <a:cxnLst>
                  <a:cxn ang="0">
                    <a:pos x="116" y="9"/>
                  </a:cxn>
                  <a:cxn ang="0">
                    <a:pos x="116" y="33"/>
                  </a:cxn>
                  <a:cxn ang="0">
                    <a:pos x="116" y="38"/>
                  </a:cxn>
                  <a:cxn ang="0">
                    <a:pos x="96" y="64"/>
                  </a:cxn>
                  <a:cxn ang="0">
                    <a:pos x="82" y="75"/>
                  </a:cxn>
                  <a:cxn ang="0">
                    <a:pos x="70" y="80"/>
                  </a:cxn>
                  <a:cxn ang="0">
                    <a:pos x="42" y="87"/>
                  </a:cxn>
                  <a:cxn ang="0">
                    <a:pos x="37" y="86"/>
                  </a:cxn>
                  <a:cxn ang="0">
                    <a:pos x="16" y="86"/>
                  </a:cxn>
                  <a:cxn ang="0">
                    <a:pos x="7" y="82"/>
                  </a:cxn>
                  <a:cxn ang="0">
                    <a:pos x="4" y="77"/>
                  </a:cxn>
                  <a:cxn ang="0">
                    <a:pos x="4" y="64"/>
                  </a:cxn>
                  <a:cxn ang="0">
                    <a:pos x="3" y="54"/>
                  </a:cxn>
                  <a:cxn ang="0">
                    <a:pos x="3" y="48"/>
                  </a:cxn>
                  <a:cxn ang="0">
                    <a:pos x="0" y="39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14" y="7"/>
                  </a:cxn>
                  <a:cxn ang="0">
                    <a:pos x="15" y="4"/>
                  </a:cxn>
                  <a:cxn ang="0">
                    <a:pos x="25" y="1"/>
                  </a:cxn>
                  <a:cxn ang="0">
                    <a:pos x="37" y="1"/>
                  </a:cxn>
                  <a:cxn ang="0">
                    <a:pos x="43" y="1"/>
                  </a:cxn>
                  <a:cxn ang="0">
                    <a:pos x="55" y="5"/>
                  </a:cxn>
                  <a:cxn ang="0">
                    <a:pos x="63" y="5"/>
                  </a:cxn>
                  <a:cxn ang="0">
                    <a:pos x="76" y="1"/>
                  </a:cxn>
                  <a:cxn ang="0">
                    <a:pos x="95" y="0"/>
                  </a:cxn>
                  <a:cxn ang="0">
                    <a:pos x="107" y="1"/>
                  </a:cxn>
                  <a:cxn ang="0">
                    <a:pos x="111" y="4"/>
                  </a:cxn>
                  <a:cxn ang="0">
                    <a:pos x="114" y="7"/>
                  </a:cxn>
                  <a:cxn ang="0">
                    <a:pos x="114" y="9"/>
                  </a:cxn>
                  <a:cxn ang="0">
                    <a:pos x="116" y="9"/>
                  </a:cxn>
                </a:cxnLst>
                <a:rect l="0" t="0" r="r" b="b"/>
                <a:pathLst>
                  <a:path w="116" h="87">
                    <a:moveTo>
                      <a:pt x="116" y="9"/>
                    </a:moveTo>
                    <a:lnTo>
                      <a:pt x="116" y="33"/>
                    </a:lnTo>
                    <a:lnTo>
                      <a:pt x="116" y="38"/>
                    </a:lnTo>
                    <a:lnTo>
                      <a:pt x="96" y="64"/>
                    </a:lnTo>
                    <a:lnTo>
                      <a:pt x="82" y="75"/>
                    </a:lnTo>
                    <a:lnTo>
                      <a:pt x="70" y="80"/>
                    </a:lnTo>
                    <a:lnTo>
                      <a:pt x="42" y="87"/>
                    </a:lnTo>
                    <a:lnTo>
                      <a:pt x="37" y="86"/>
                    </a:lnTo>
                    <a:lnTo>
                      <a:pt x="16" y="86"/>
                    </a:lnTo>
                    <a:lnTo>
                      <a:pt x="7" y="82"/>
                    </a:lnTo>
                    <a:lnTo>
                      <a:pt x="4" y="77"/>
                    </a:lnTo>
                    <a:lnTo>
                      <a:pt x="4" y="64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5" y="5"/>
                    </a:lnTo>
                    <a:lnTo>
                      <a:pt x="63" y="5"/>
                    </a:lnTo>
                    <a:lnTo>
                      <a:pt x="76" y="1"/>
                    </a:lnTo>
                    <a:lnTo>
                      <a:pt x="95" y="0"/>
                    </a:lnTo>
                    <a:lnTo>
                      <a:pt x="107" y="1"/>
                    </a:lnTo>
                    <a:lnTo>
                      <a:pt x="111" y="4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6" y="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6" name="Freeform 246"/>
              <p:cNvSpPr>
                <a:spLocks noChangeAspect="1"/>
              </p:cNvSpPr>
              <p:nvPr/>
            </p:nvSpPr>
            <p:spPr bwMode="gray">
              <a:xfrm>
                <a:off x="1955" y="2487"/>
                <a:ext cx="7" cy="8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8"/>
                  </a:cxn>
                  <a:cxn ang="0">
                    <a:pos x="24" y="25"/>
                  </a:cxn>
                  <a:cxn ang="0">
                    <a:pos x="24" y="27"/>
                  </a:cxn>
                  <a:cxn ang="0">
                    <a:pos x="13" y="38"/>
                  </a:cxn>
                  <a:cxn ang="0">
                    <a:pos x="5" y="38"/>
                  </a:cxn>
                  <a:cxn ang="0">
                    <a:pos x="5" y="34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2" y="22"/>
                  </a:cxn>
                  <a:cxn ang="0">
                    <a:pos x="9" y="15"/>
                  </a:cxn>
                  <a:cxn ang="0">
                    <a:pos x="10" y="10"/>
                  </a:cxn>
                  <a:cxn ang="0">
                    <a:pos x="11" y="6"/>
                  </a:cxn>
                  <a:cxn ang="0">
                    <a:pos x="15" y="5"/>
                  </a:cxn>
                  <a:cxn ang="0">
                    <a:pos x="24" y="3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24" y="6"/>
                  </a:cxn>
                  <a:cxn ang="0">
                    <a:pos x="20" y="10"/>
                  </a:cxn>
                  <a:cxn ang="0">
                    <a:pos x="20" y="13"/>
                  </a:cxn>
                  <a:cxn ang="0">
                    <a:pos x="30" y="11"/>
                  </a:cxn>
                  <a:cxn ang="0">
                    <a:pos x="30" y="15"/>
                  </a:cxn>
                  <a:cxn ang="0">
                    <a:pos x="31" y="16"/>
                  </a:cxn>
                </a:cxnLst>
                <a:rect l="0" t="0" r="r" b="b"/>
                <a:pathLst>
                  <a:path w="31" h="38">
                    <a:moveTo>
                      <a:pt x="31" y="16"/>
                    </a:moveTo>
                    <a:lnTo>
                      <a:pt x="31" y="18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13" y="38"/>
                    </a:lnTo>
                    <a:lnTo>
                      <a:pt x="5" y="38"/>
                    </a:lnTo>
                    <a:lnTo>
                      <a:pt x="5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20" y="13"/>
                    </a:lnTo>
                    <a:lnTo>
                      <a:pt x="30" y="11"/>
                    </a:lnTo>
                    <a:lnTo>
                      <a:pt x="30" y="15"/>
                    </a:lnTo>
                    <a:lnTo>
                      <a:pt x="31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7" name="Freeform 247"/>
              <p:cNvSpPr>
                <a:spLocks noChangeAspect="1"/>
              </p:cNvSpPr>
              <p:nvPr/>
            </p:nvSpPr>
            <p:spPr bwMode="gray">
              <a:xfrm>
                <a:off x="1967" y="248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5"/>
                  </a:cxn>
                  <a:cxn ang="0">
                    <a:pos x="5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5" y="0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8" name="Freeform 248"/>
              <p:cNvSpPr>
                <a:spLocks noChangeAspect="1"/>
              </p:cNvSpPr>
              <p:nvPr/>
            </p:nvSpPr>
            <p:spPr bwMode="gray">
              <a:xfrm>
                <a:off x="1963" y="2487"/>
                <a:ext cx="2" cy="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3" y="6"/>
                  </a:cxn>
                  <a:cxn ang="0">
                    <a:pos x="0" y="1"/>
                  </a:cxn>
                  <a:cxn ang="0">
                    <a:pos x="7" y="0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2"/>
                    </a:lnTo>
                    <a:lnTo>
                      <a:pt x="8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9" name="Freeform 249"/>
              <p:cNvSpPr>
                <a:spLocks noChangeAspect="1"/>
              </p:cNvSpPr>
              <p:nvPr/>
            </p:nvSpPr>
            <p:spPr bwMode="gray">
              <a:xfrm>
                <a:off x="1706" y="2430"/>
                <a:ext cx="427" cy="448"/>
              </a:xfrm>
              <a:custGeom>
                <a:avLst/>
                <a:gdLst/>
                <a:ahLst/>
                <a:cxnLst>
                  <a:cxn ang="0">
                    <a:pos x="598" y="69"/>
                  </a:cxn>
                  <a:cxn ang="0">
                    <a:pos x="523" y="81"/>
                  </a:cxn>
                  <a:cxn ang="0">
                    <a:pos x="572" y="165"/>
                  </a:cxn>
                  <a:cxn ang="0">
                    <a:pos x="503" y="211"/>
                  </a:cxn>
                  <a:cxn ang="0">
                    <a:pos x="408" y="243"/>
                  </a:cxn>
                  <a:cxn ang="0">
                    <a:pos x="317" y="186"/>
                  </a:cxn>
                  <a:cxn ang="0">
                    <a:pos x="225" y="231"/>
                  </a:cxn>
                  <a:cxn ang="0">
                    <a:pos x="210" y="254"/>
                  </a:cxn>
                  <a:cxn ang="0">
                    <a:pos x="220" y="460"/>
                  </a:cxn>
                  <a:cxn ang="0">
                    <a:pos x="83" y="554"/>
                  </a:cxn>
                  <a:cxn ang="0">
                    <a:pos x="0" y="698"/>
                  </a:cxn>
                  <a:cxn ang="0">
                    <a:pos x="82" y="806"/>
                  </a:cxn>
                  <a:cxn ang="0">
                    <a:pos x="180" y="853"/>
                  </a:cxn>
                  <a:cxn ang="0">
                    <a:pos x="303" y="883"/>
                  </a:cxn>
                  <a:cxn ang="0">
                    <a:pos x="468" y="840"/>
                  </a:cxn>
                  <a:cxn ang="0">
                    <a:pos x="573" y="973"/>
                  </a:cxn>
                  <a:cxn ang="0">
                    <a:pos x="720" y="1039"/>
                  </a:cxn>
                  <a:cxn ang="0">
                    <a:pos x="749" y="1181"/>
                  </a:cxn>
                  <a:cxn ang="0">
                    <a:pos x="863" y="1243"/>
                  </a:cxn>
                  <a:cxn ang="0">
                    <a:pos x="872" y="1398"/>
                  </a:cxn>
                  <a:cxn ang="0">
                    <a:pos x="901" y="1526"/>
                  </a:cxn>
                  <a:cxn ang="0">
                    <a:pos x="1000" y="1613"/>
                  </a:cxn>
                  <a:cxn ang="0">
                    <a:pos x="1059" y="1706"/>
                  </a:cxn>
                  <a:cxn ang="0">
                    <a:pos x="1054" y="1841"/>
                  </a:cxn>
                  <a:cxn ang="0">
                    <a:pos x="904" y="2000"/>
                  </a:cxn>
                  <a:cxn ang="0">
                    <a:pos x="973" y="2055"/>
                  </a:cxn>
                  <a:cxn ang="0">
                    <a:pos x="1052" y="2092"/>
                  </a:cxn>
                  <a:cxn ang="0">
                    <a:pos x="1126" y="2180"/>
                  </a:cxn>
                  <a:cxn ang="0">
                    <a:pos x="1156" y="2196"/>
                  </a:cxn>
                  <a:cxn ang="0">
                    <a:pos x="1275" y="2045"/>
                  </a:cxn>
                  <a:cxn ang="0">
                    <a:pos x="1377" y="1895"/>
                  </a:cxn>
                  <a:cxn ang="0">
                    <a:pos x="1376" y="1762"/>
                  </a:cxn>
                  <a:cxn ang="0">
                    <a:pos x="1474" y="1650"/>
                  </a:cxn>
                  <a:cxn ang="0">
                    <a:pos x="1598" y="1588"/>
                  </a:cxn>
                  <a:cxn ang="0">
                    <a:pos x="1657" y="1570"/>
                  </a:cxn>
                  <a:cxn ang="0">
                    <a:pos x="1787" y="1512"/>
                  </a:cxn>
                  <a:cxn ang="0">
                    <a:pos x="1868" y="1305"/>
                  </a:cxn>
                  <a:cxn ang="0">
                    <a:pos x="1901" y="1102"/>
                  </a:cxn>
                  <a:cxn ang="0">
                    <a:pos x="1975" y="947"/>
                  </a:cxn>
                  <a:cxn ang="0">
                    <a:pos x="2115" y="776"/>
                  </a:cxn>
                  <a:cxn ang="0">
                    <a:pos x="2040" y="565"/>
                  </a:cxn>
                  <a:cxn ang="0">
                    <a:pos x="1896" y="463"/>
                  </a:cxn>
                  <a:cxn ang="0">
                    <a:pos x="1659" y="413"/>
                  </a:cxn>
                  <a:cxn ang="0">
                    <a:pos x="1605" y="404"/>
                  </a:cxn>
                  <a:cxn ang="0">
                    <a:pos x="1561" y="364"/>
                  </a:cxn>
                  <a:cxn ang="0">
                    <a:pos x="1403" y="342"/>
                  </a:cxn>
                  <a:cxn ang="0">
                    <a:pos x="1344" y="419"/>
                  </a:cxn>
                  <a:cxn ang="0">
                    <a:pos x="1277" y="387"/>
                  </a:cxn>
                  <a:cxn ang="0">
                    <a:pos x="1238" y="381"/>
                  </a:cxn>
                  <a:cxn ang="0">
                    <a:pos x="1261" y="339"/>
                  </a:cxn>
                  <a:cxn ang="0">
                    <a:pos x="1231" y="308"/>
                  </a:cxn>
                  <a:cxn ang="0">
                    <a:pos x="1312" y="195"/>
                  </a:cxn>
                  <a:cxn ang="0">
                    <a:pos x="1247" y="69"/>
                  </a:cxn>
                  <a:cxn ang="0">
                    <a:pos x="1141" y="170"/>
                  </a:cxn>
                  <a:cxn ang="0">
                    <a:pos x="1034" y="149"/>
                  </a:cxn>
                  <a:cxn ang="0">
                    <a:pos x="921" y="177"/>
                  </a:cxn>
                  <a:cxn ang="0">
                    <a:pos x="812" y="213"/>
                  </a:cxn>
                  <a:cxn ang="0">
                    <a:pos x="774" y="96"/>
                  </a:cxn>
                  <a:cxn ang="0">
                    <a:pos x="755" y="0"/>
                  </a:cxn>
                </a:cxnLst>
                <a:rect l="0" t="0" r="r" b="b"/>
                <a:pathLst>
                  <a:path w="2135" h="2241">
                    <a:moveTo>
                      <a:pt x="725" y="3"/>
                    </a:moveTo>
                    <a:lnTo>
                      <a:pt x="725" y="15"/>
                    </a:lnTo>
                    <a:lnTo>
                      <a:pt x="713" y="28"/>
                    </a:lnTo>
                    <a:lnTo>
                      <a:pt x="706" y="35"/>
                    </a:lnTo>
                    <a:lnTo>
                      <a:pt x="702" y="37"/>
                    </a:lnTo>
                    <a:lnTo>
                      <a:pt x="686" y="38"/>
                    </a:lnTo>
                    <a:lnTo>
                      <a:pt x="680" y="42"/>
                    </a:lnTo>
                    <a:lnTo>
                      <a:pt x="672" y="46"/>
                    </a:lnTo>
                    <a:lnTo>
                      <a:pt x="666" y="54"/>
                    </a:lnTo>
                    <a:lnTo>
                      <a:pt x="661" y="57"/>
                    </a:lnTo>
                    <a:lnTo>
                      <a:pt x="632" y="59"/>
                    </a:lnTo>
                    <a:lnTo>
                      <a:pt x="616" y="63"/>
                    </a:lnTo>
                    <a:lnTo>
                      <a:pt x="598" y="69"/>
                    </a:lnTo>
                    <a:lnTo>
                      <a:pt x="594" y="73"/>
                    </a:lnTo>
                    <a:lnTo>
                      <a:pt x="593" y="74"/>
                    </a:lnTo>
                    <a:lnTo>
                      <a:pt x="568" y="73"/>
                    </a:lnTo>
                    <a:lnTo>
                      <a:pt x="550" y="68"/>
                    </a:lnTo>
                    <a:lnTo>
                      <a:pt x="529" y="55"/>
                    </a:lnTo>
                    <a:lnTo>
                      <a:pt x="507" y="53"/>
                    </a:lnTo>
                    <a:lnTo>
                      <a:pt x="500" y="51"/>
                    </a:lnTo>
                    <a:lnTo>
                      <a:pt x="496" y="51"/>
                    </a:lnTo>
                    <a:lnTo>
                      <a:pt x="495" y="51"/>
                    </a:lnTo>
                    <a:lnTo>
                      <a:pt x="496" y="60"/>
                    </a:lnTo>
                    <a:lnTo>
                      <a:pt x="500" y="69"/>
                    </a:lnTo>
                    <a:lnTo>
                      <a:pt x="511" y="74"/>
                    </a:lnTo>
                    <a:lnTo>
                      <a:pt x="523" y="81"/>
                    </a:lnTo>
                    <a:lnTo>
                      <a:pt x="525" y="84"/>
                    </a:lnTo>
                    <a:lnTo>
                      <a:pt x="524" y="96"/>
                    </a:lnTo>
                    <a:lnTo>
                      <a:pt x="521" y="109"/>
                    </a:lnTo>
                    <a:lnTo>
                      <a:pt x="521" y="116"/>
                    </a:lnTo>
                    <a:lnTo>
                      <a:pt x="522" y="121"/>
                    </a:lnTo>
                    <a:lnTo>
                      <a:pt x="527" y="138"/>
                    </a:lnTo>
                    <a:lnTo>
                      <a:pt x="528" y="146"/>
                    </a:lnTo>
                    <a:lnTo>
                      <a:pt x="530" y="152"/>
                    </a:lnTo>
                    <a:lnTo>
                      <a:pt x="545" y="155"/>
                    </a:lnTo>
                    <a:lnTo>
                      <a:pt x="548" y="156"/>
                    </a:lnTo>
                    <a:lnTo>
                      <a:pt x="572" y="155"/>
                    </a:lnTo>
                    <a:lnTo>
                      <a:pt x="572" y="164"/>
                    </a:lnTo>
                    <a:lnTo>
                      <a:pt x="572" y="165"/>
                    </a:lnTo>
                    <a:lnTo>
                      <a:pt x="570" y="168"/>
                    </a:lnTo>
                    <a:lnTo>
                      <a:pt x="559" y="170"/>
                    </a:lnTo>
                    <a:lnTo>
                      <a:pt x="551" y="173"/>
                    </a:lnTo>
                    <a:lnTo>
                      <a:pt x="550" y="176"/>
                    </a:lnTo>
                    <a:lnTo>
                      <a:pt x="545" y="179"/>
                    </a:lnTo>
                    <a:lnTo>
                      <a:pt x="537" y="179"/>
                    </a:lnTo>
                    <a:lnTo>
                      <a:pt x="532" y="187"/>
                    </a:lnTo>
                    <a:lnTo>
                      <a:pt x="527" y="202"/>
                    </a:lnTo>
                    <a:lnTo>
                      <a:pt x="522" y="205"/>
                    </a:lnTo>
                    <a:lnTo>
                      <a:pt x="517" y="207"/>
                    </a:lnTo>
                    <a:lnTo>
                      <a:pt x="512" y="207"/>
                    </a:lnTo>
                    <a:lnTo>
                      <a:pt x="506" y="210"/>
                    </a:lnTo>
                    <a:lnTo>
                      <a:pt x="503" y="211"/>
                    </a:lnTo>
                    <a:lnTo>
                      <a:pt x="501" y="216"/>
                    </a:lnTo>
                    <a:lnTo>
                      <a:pt x="492" y="216"/>
                    </a:lnTo>
                    <a:lnTo>
                      <a:pt x="480" y="221"/>
                    </a:lnTo>
                    <a:lnTo>
                      <a:pt x="478" y="221"/>
                    </a:lnTo>
                    <a:lnTo>
                      <a:pt x="470" y="225"/>
                    </a:lnTo>
                    <a:lnTo>
                      <a:pt x="462" y="229"/>
                    </a:lnTo>
                    <a:lnTo>
                      <a:pt x="457" y="232"/>
                    </a:lnTo>
                    <a:lnTo>
                      <a:pt x="449" y="240"/>
                    </a:lnTo>
                    <a:lnTo>
                      <a:pt x="447" y="241"/>
                    </a:lnTo>
                    <a:lnTo>
                      <a:pt x="428" y="245"/>
                    </a:lnTo>
                    <a:lnTo>
                      <a:pt x="411" y="245"/>
                    </a:lnTo>
                    <a:lnTo>
                      <a:pt x="409" y="243"/>
                    </a:lnTo>
                    <a:lnTo>
                      <a:pt x="408" y="243"/>
                    </a:lnTo>
                    <a:lnTo>
                      <a:pt x="394" y="235"/>
                    </a:lnTo>
                    <a:lnTo>
                      <a:pt x="390" y="231"/>
                    </a:lnTo>
                    <a:lnTo>
                      <a:pt x="387" y="226"/>
                    </a:lnTo>
                    <a:lnTo>
                      <a:pt x="384" y="221"/>
                    </a:lnTo>
                    <a:lnTo>
                      <a:pt x="379" y="214"/>
                    </a:lnTo>
                    <a:lnTo>
                      <a:pt x="379" y="216"/>
                    </a:lnTo>
                    <a:lnTo>
                      <a:pt x="368" y="221"/>
                    </a:lnTo>
                    <a:lnTo>
                      <a:pt x="362" y="192"/>
                    </a:lnTo>
                    <a:lnTo>
                      <a:pt x="354" y="181"/>
                    </a:lnTo>
                    <a:lnTo>
                      <a:pt x="349" y="176"/>
                    </a:lnTo>
                    <a:lnTo>
                      <a:pt x="338" y="17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3" y="179"/>
                    </a:lnTo>
                    <a:lnTo>
                      <a:pt x="309" y="177"/>
                    </a:lnTo>
                    <a:lnTo>
                      <a:pt x="307" y="177"/>
                    </a:lnTo>
                    <a:lnTo>
                      <a:pt x="303" y="182"/>
                    </a:lnTo>
                    <a:lnTo>
                      <a:pt x="302" y="188"/>
                    </a:lnTo>
                    <a:lnTo>
                      <a:pt x="298" y="192"/>
                    </a:lnTo>
                    <a:lnTo>
                      <a:pt x="218" y="192"/>
                    </a:lnTo>
                    <a:lnTo>
                      <a:pt x="217" y="191"/>
                    </a:lnTo>
                    <a:lnTo>
                      <a:pt x="217" y="222"/>
                    </a:lnTo>
                    <a:lnTo>
                      <a:pt x="217" y="222"/>
                    </a:lnTo>
                    <a:lnTo>
                      <a:pt x="217" y="225"/>
                    </a:lnTo>
                    <a:lnTo>
                      <a:pt x="221" y="226"/>
                    </a:lnTo>
                    <a:lnTo>
                      <a:pt x="225" y="231"/>
                    </a:lnTo>
                    <a:lnTo>
                      <a:pt x="232" y="231"/>
                    </a:lnTo>
                    <a:lnTo>
                      <a:pt x="234" y="229"/>
                    </a:lnTo>
                    <a:lnTo>
                      <a:pt x="244" y="227"/>
                    </a:lnTo>
                    <a:lnTo>
                      <a:pt x="249" y="235"/>
                    </a:lnTo>
                    <a:lnTo>
                      <a:pt x="250" y="242"/>
                    </a:lnTo>
                    <a:lnTo>
                      <a:pt x="254" y="252"/>
                    </a:lnTo>
                    <a:lnTo>
                      <a:pt x="254" y="253"/>
                    </a:lnTo>
                    <a:lnTo>
                      <a:pt x="249" y="254"/>
                    </a:lnTo>
                    <a:lnTo>
                      <a:pt x="248" y="252"/>
                    </a:lnTo>
                    <a:lnTo>
                      <a:pt x="244" y="251"/>
                    </a:lnTo>
                    <a:lnTo>
                      <a:pt x="234" y="249"/>
                    </a:lnTo>
                    <a:lnTo>
                      <a:pt x="227" y="252"/>
                    </a:lnTo>
                    <a:lnTo>
                      <a:pt x="210" y="254"/>
                    </a:lnTo>
                    <a:lnTo>
                      <a:pt x="205" y="257"/>
                    </a:lnTo>
                    <a:lnTo>
                      <a:pt x="205" y="295"/>
                    </a:lnTo>
                    <a:lnTo>
                      <a:pt x="210" y="300"/>
                    </a:lnTo>
                    <a:lnTo>
                      <a:pt x="222" y="310"/>
                    </a:lnTo>
                    <a:lnTo>
                      <a:pt x="228" y="316"/>
                    </a:lnTo>
                    <a:lnTo>
                      <a:pt x="233" y="326"/>
                    </a:lnTo>
                    <a:lnTo>
                      <a:pt x="240" y="354"/>
                    </a:lnTo>
                    <a:lnTo>
                      <a:pt x="239" y="360"/>
                    </a:lnTo>
                    <a:lnTo>
                      <a:pt x="238" y="370"/>
                    </a:lnTo>
                    <a:lnTo>
                      <a:pt x="228" y="433"/>
                    </a:lnTo>
                    <a:lnTo>
                      <a:pt x="227" y="434"/>
                    </a:lnTo>
                    <a:lnTo>
                      <a:pt x="223" y="452"/>
                    </a:lnTo>
                    <a:lnTo>
                      <a:pt x="220" y="460"/>
                    </a:lnTo>
                    <a:lnTo>
                      <a:pt x="218" y="472"/>
                    </a:lnTo>
                    <a:lnTo>
                      <a:pt x="217" y="475"/>
                    </a:lnTo>
                    <a:lnTo>
                      <a:pt x="216" y="483"/>
                    </a:lnTo>
                    <a:lnTo>
                      <a:pt x="213" y="498"/>
                    </a:lnTo>
                    <a:lnTo>
                      <a:pt x="211" y="504"/>
                    </a:lnTo>
                    <a:lnTo>
                      <a:pt x="210" y="511"/>
                    </a:lnTo>
                    <a:lnTo>
                      <a:pt x="209" y="514"/>
                    </a:lnTo>
                    <a:lnTo>
                      <a:pt x="202" y="517"/>
                    </a:lnTo>
                    <a:lnTo>
                      <a:pt x="182" y="516"/>
                    </a:lnTo>
                    <a:lnTo>
                      <a:pt x="169" y="521"/>
                    </a:lnTo>
                    <a:lnTo>
                      <a:pt x="118" y="536"/>
                    </a:lnTo>
                    <a:lnTo>
                      <a:pt x="99" y="543"/>
                    </a:lnTo>
                    <a:lnTo>
                      <a:pt x="83" y="554"/>
                    </a:lnTo>
                    <a:lnTo>
                      <a:pt x="72" y="563"/>
                    </a:lnTo>
                    <a:lnTo>
                      <a:pt x="59" y="579"/>
                    </a:lnTo>
                    <a:lnTo>
                      <a:pt x="50" y="591"/>
                    </a:lnTo>
                    <a:lnTo>
                      <a:pt x="41" y="607"/>
                    </a:lnTo>
                    <a:lnTo>
                      <a:pt x="39" y="613"/>
                    </a:lnTo>
                    <a:lnTo>
                      <a:pt x="39" y="643"/>
                    </a:lnTo>
                    <a:lnTo>
                      <a:pt x="30" y="644"/>
                    </a:lnTo>
                    <a:lnTo>
                      <a:pt x="21" y="646"/>
                    </a:lnTo>
                    <a:lnTo>
                      <a:pt x="17" y="651"/>
                    </a:lnTo>
                    <a:lnTo>
                      <a:pt x="13" y="668"/>
                    </a:lnTo>
                    <a:lnTo>
                      <a:pt x="1" y="690"/>
                    </a:lnTo>
                    <a:lnTo>
                      <a:pt x="0" y="694"/>
                    </a:lnTo>
                    <a:lnTo>
                      <a:pt x="0" y="698"/>
                    </a:lnTo>
                    <a:lnTo>
                      <a:pt x="11" y="721"/>
                    </a:lnTo>
                    <a:lnTo>
                      <a:pt x="13" y="733"/>
                    </a:lnTo>
                    <a:lnTo>
                      <a:pt x="14" y="737"/>
                    </a:lnTo>
                    <a:lnTo>
                      <a:pt x="23" y="748"/>
                    </a:lnTo>
                    <a:lnTo>
                      <a:pt x="27" y="756"/>
                    </a:lnTo>
                    <a:lnTo>
                      <a:pt x="39" y="769"/>
                    </a:lnTo>
                    <a:lnTo>
                      <a:pt x="49" y="775"/>
                    </a:lnTo>
                    <a:lnTo>
                      <a:pt x="50" y="784"/>
                    </a:lnTo>
                    <a:lnTo>
                      <a:pt x="44" y="794"/>
                    </a:lnTo>
                    <a:lnTo>
                      <a:pt x="45" y="797"/>
                    </a:lnTo>
                    <a:lnTo>
                      <a:pt x="57" y="801"/>
                    </a:lnTo>
                    <a:lnTo>
                      <a:pt x="77" y="802"/>
                    </a:lnTo>
                    <a:lnTo>
                      <a:pt x="82" y="806"/>
                    </a:lnTo>
                    <a:lnTo>
                      <a:pt x="86" y="811"/>
                    </a:lnTo>
                    <a:lnTo>
                      <a:pt x="88" y="822"/>
                    </a:lnTo>
                    <a:lnTo>
                      <a:pt x="91" y="826"/>
                    </a:lnTo>
                    <a:lnTo>
                      <a:pt x="104" y="829"/>
                    </a:lnTo>
                    <a:lnTo>
                      <a:pt x="119" y="830"/>
                    </a:lnTo>
                    <a:lnTo>
                      <a:pt x="127" y="829"/>
                    </a:lnTo>
                    <a:lnTo>
                      <a:pt x="145" y="819"/>
                    </a:lnTo>
                    <a:lnTo>
                      <a:pt x="167" y="803"/>
                    </a:lnTo>
                    <a:lnTo>
                      <a:pt x="177" y="794"/>
                    </a:lnTo>
                    <a:lnTo>
                      <a:pt x="180" y="792"/>
                    </a:lnTo>
                    <a:lnTo>
                      <a:pt x="180" y="795"/>
                    </a:lnTo>
                    <a:lnTo>
                      <a:pt x="180" y="849"/>
                    </a:lnTo>
                    <a:lnTo>
                      <a:pt x="180" y="853"/>
                    </a:lnTo>
                    <a:lnTo>
                      <a:pt x="180" y="882"/>
                    </a:lnTo>
                    <a:lnTo>
                      <a:pt x="183" y="886"/>
                    </a:lnTo>
                    <a:lnTo>
                      <a:pt x="189" y="889"/>
                    </a:lnTo>
                    <a:lnTo>
                      <a:pt x="194" y="889"/>
                    </a:lnTo>
                    <a:lnTo>
                      <a:pt x="201" y="887"/>
                    </a:lnTo>
                    <a:lnTo>
                      <a:pt x="201" y="887"/>
                    </a:lnTo>
                    <a:lnTo>
                      <a:pt x="209" y="883"/>
                    </a:lnTo>
                    <a:lnTo>
                      <a:pt x="226" y="882"/>
                    </a:lnTo>
                    <a:lnTo>
                      <a:pt x="228" y="880"/>
                    </a:lnTo>
                    <a:lnTo>
                      <a:pt x="236" y="880"/>
                    </a:lnTo>
                    <a:lnTo>
                      <a:pt x="254" y="886"/>
                    </a:lnTo>
                    <a:lnTo>
                      <a:pt x="295" y="887"/>
                    </a:lnTo>
                    <a:lnTo>
                      <a:pt x="303" y="883"/>
                    </a:lnTo>
                    <a:lnTo>
                      <a:pt x="308" y="880"/>
                    </a:lnTo>
                    <a:lnTo>
                      <a:pt x="334" y="871"/>
                    </a:lnTo>
                    <a:lnTo>
                      <a:pt x="341" y="867"/>
                    </a:lnTo>
                    <a:lnTo>
                      <a:pt x="366" y="845"/>
                    </a:lnTo>
                    <a:lnTo>
                      <a:pt x="383" y="826"/>
                    </a:lnTo>
                    <a:lnTo>
                      <a:pt x="389" y="819"/>
                    </a:lnTo>
                    <a:lnTo>
                      <a:pt x="405" y="816"/>
                    </a:lnTo>
                    <a:lnTo>
                      <a:pt x="411" y="816"/>
                    </a:lnTo>
                    <a:lnTo>
                      <a:pt x="438" y="812"/>
                    </a:lnTo>
                    <a:lnTo>
                      <a:pt x="457" y="813"/>
                    </a:lnTo>
                    <a:lnTo>
                      <a:pt x="460" y="816"/>
                    </a:lnTo>
                    <a:lnTo>
                      <a:pt x="465" y="823"/>
                    </a:lnTo>
                    <a:lnTo>
                      <a:pt x="468" y="840"/>
                    </a:lnTo>
                    <a:lnTo>
                      <a:pt x="468" y="872"/>
                    </a:lnTo>
                    <a:lnTo>
                      <a:pt x="467" y="882"/>
                    </a:lnTo>
                    <a:lnTo>
                      <a:pt x="462" y="889"/>
                    </a:lnTo>
                    <a:lnTo>
                      <a:pt x="460" y="893"/>
                    </a:lnTo>
                    <a:lnTo>
                      <a:pt x="459" y="900"/>
                    </a:lnTo>
                    <a:lnTo>
                      <a:pt x="465" y="924"/>
                    </a:lnTo>
                    <a:lnTo>
                      <a:pt x="474" y="937"/>
                    </a:lnTo>
                    <a:lnTo>
                      <a:pt x="481" y="943"/>
                    </a:lnTo>
                    <a:lnTo>
                      <a:pt x="508" y="963"/>
                    </a:lnTo>
                    <a:lnTo>
                      <a:pt x="521" y="967"/>
                    </a:lnTo>
                    <a:lnTo>
                      <a:pt x="538" y="969"/>
                    </a:lnTo>
                    <a:lnTo>
                      <a:pt x="557" y="969"/>
                    </a:lnTo>
                    <a:lnTo>
                      <a:pt x="573" y="973"/>
                    </a:lnTo>
                    <a:lnTo>
                      <a:pt x="580" y="979"/>
                    </a:lnTo>
                    <a:lnTo>
                      <a:pt x="582" y="983"/>
                    </a:lnTo>
                    <a:lnTo>
                      <a:pt x="589" y="991"/>
                    </a:lnTo>
                    <a:lnTo>
                      <a:pt x="597" y="995"/>
                    </a:lnTo>
                    <a:lnTo>
                      <a:pt x="635" y="1005"/>
                    </a:lnTo>
                    <a:lnTo>
                      <a:pt x="651" y="1020"/>
                    </a:lnTo>
                    <a:lnTo>
                      <a:pt x="656" y="1023"/>
                    </a:lnTo>
                    <a:lnTo>
                      <a:pt x="666" y="1023"/>
                    </a:lnTo>
                    <a:lnTo>
                      <a:pt x="675" y="1021"/>
                    </a:lnTo>
                    <a:lnTo>
                      <a:pt x="680" y="1021"/>
                    </a:lnTo>
                    <a:lnTo>
                      <a:pt x="693" y="1023"/>
                    </a:lnTo>
                    <a:lnTo>
                      <a:pt x="712" y="1034"/>
                    </a:lnTo>
                    <a:lnTo>
                      <a:pt x="720" y="1039"/>
                    </a:lnTo>
                    <a:lnTo>
                      <a:pt x="726" y="1050"/>
                    </a:lnTo>
                    <a:lnTo>
                      <a:pt x="731" y="1065"/>
                    </a:lnTo>
                    <a:lnTo>
                      <a:pt x="732" y="1080"/>
                    </a:lnTo>
                    <a:lnTo>
                      <a:pt x="736" y="1088"/>
                    </a:lnTo>
                    <a:lnTo>
                      <a:pt x="739" y="1093"/>
                    </a:lnTo>
                    <a:lnTo>
                      <a:pt x="739" y="1102"/>
                    </a:lnTo>
                    <a:lnTo>
                      <a:pt x="737" y="1119"/>
                    </a:lnTo>
                    <a:lnTo>
                      <a:pt x="729" y="1120"/>
                    </a:lnTo>
                    <a:lnTo>
                      <a:pt x="729" y="1124"/>
                    </a:lnTo>
                    <a:lnTo>
                      <a:pt x="729" y="1129"/>
                    </a:lnTo>
                    <a:lnTo>
                      <a:pt x="736" y="1145"/>
                    </a:lnTo>
                    <a:lnTo>
                      <a:pt x="743" y="1168"/>
                    </a:lnTo>
                    <a:lnTo>
                      <a:pt x="749" y="1181"/>
                    </a:lnTo>
                    <a:lnTo>
                      <a:pt x="764" y="1181"/>
                    </a:lnTo>
                    <a:lnTo>
                      <a:pt x="775" y="1182"/>
                    </a:lnTo>
                    <a:lnTo>
                      <a:pt x="788" y="1182"/>
                    </a:lnTo>
                    <a:lnTo>
                      <a:pt x="793" y="1184"/>
                    </a:lnTo>
                    <a:lnTo>
                      <a:pt x="836" y="1184"/>
                    </a:lnTo>
                    <a:lnTo>
                      <a:pt x="841" y="1185"/>
                    </a:lnTo>
                    <a:lnTo>
                      <a:pt x="844" y="1188"/>
                    </a:lnTo>
                    <a:lnTo>
                      <a:pt x="846" y="1193"/>
                    </a:lnTo>
                    <a:lnTo>
                      <a:pt x="844" y="1203"/>
                    </a:lnTo>
                    <a:lnTo>
                      <a:pt x="841" y="1211"/>
                    </a:lnTo>
                    <a:lnTo>
                      <a:pt x="841" y="1217"/>
                    </a:lnTo>
                    <a:lnTo>
                      <a:pt x="846" y="1237"/>
                    </a:lnTo>
                    <a:lnTo>
                      <a:pt x="863" y="1243"/>
                    </a:lnTo>
                    <a:lnTo>
                      <a:pt x="866" y="1246"/>
                    </a:lnTo>
                    <a:lnTo>
                      <a:pt x="871" y="1260"/>
                    </a:lnTo>
                    <a:lnTo>
                      <a:pt x="881" y="1279"/>
                    </a:lnTo>
                    <a:lnTo>
                      <a:pt x="883" y="1289"/>
                    </a:lnTo>
                    <a:lnTo>
                      <a:pt x="883" y="1312"/>
                    </a:lnTo>
                    <a:lnTo>
                      <a:pt x="882" y="1341"/>
                    </a:lnTo>
                    <a:lnTo>
                      <a:pt x="881" y="1345"/>
                    </a:lnTo>
                    <a:lnTo>
                      <a:pt x="876" y="1356"/>
                    </a:lnTo>
                    <a:lnTo>
                      <a:pt x="871" y="1367"/>
                    </a:lnTo>
                    <a:lnTo>
                      <a:pt x="869" y="1373"/>
                    </a:lnTo>
                    <a:lnTo>
                      <a:pt x="869" y="1381"/>
                    </a:lnTo>
                    <a:lnTo>
                      <a:pt x="871" y="1386"/>
                    </a:lnTo>
                    <a:lnTo>
                      <a:pt x="872" y="1398"/>
                    </a:lnTo>
                    <a:lnTo>
                      <a:pt x="871" y="1399"/>
                    </a:lnTo>
                    <a:lnTo>
                      <a:pt x="863" y="1402"/>
                    </a:lnTo>
                    <a:lnTo>
                      <a:pt x="862" y="1403"/>
                    </a:lnTo>
                    <a:lnTo>
                      <a:pt x="861" y="1408"/>
                    </a:lnTo>
                    <a:lnTo>
                      <a:pt x="861" y="1410"/>
                    </a:lnTo>
                    <a:lnTo>
                      <a:pt x="868" y="1424"/>
                    </a:lnTo>
                    <a:lnTo>
                      <a:pt x="869" y="1426"/>
                    </a:lnTo>
                    <a:lnTo>
                      <a:pt x="871" y="1474"/>
                    </a:lnTo>
                    <a:lnTo>
                      <a:pt x="869" y="1507"/>
                    </a:lnTo>
                    <a:lnTo>
                      <a:pt x="873" y="1516"/>
                    </a:lnTo>
                    <a:lnTo>
                      <a:pt x="879" y="1518"/>
                    </a:lnTo>
                    <a:lnTo>
                      <a:pt x="894" y="1522"/>
                    </a:lnTo>
                    <a:lnTo>
                      <a:pt x="901" y="1526"/>
                    </a:lnTo>
                    <a:lnTo>
                      <a:pt x="919" y="1528"/>
                    </a:lnTo>
                    <a:lnTo>
                      <a:pt x="931" y="1528"/>
                    </a:lnTo>
                    <a:lnTo>
                      <a:pt x="943" y="1527"/>
                    </a:lnTo>
                    <a:lnTo>
                      <a:pt x="948" y="1524"/>
                    </a:lnTo>
                    <a:lnTo>
                      <a:pt x="957" y="1521"/>
                    </a:lnTo>
                    <a:lnTo>
                      <a:pt x="963" y="1526"/>
                    </a:lnTo>
                    <a:lnTo>
                      <a:pt x="986" y="1533"/>
                    </a:lnTo>
                    <a:lnTo>
                      <a:pt x="992" y="1542"/>
                    </a:lnTo>
                    <a:lnTo>
                      <a:pt x="994" y="1548"/>
                    </a:lnTo>
                    <a:lnTo>
                      <a:pt x="996" y="1571"/>
                    </a:lnTo>
                    <a:lnTo>
                      <a:pt x="1000" y="1583"/>
                    </a:lnTo>
                    <a:lnTo>
                      <a:pt x="998" y="1608"/>
                    </a:lnTo>
                    <a:lnTo>
                      <a:pt x="1000" y="1613"/>
                    </a:lnTo>
                    <a:lnTo>
                      <a:pt x="1006" y="1620"/>
                    </a:lnTo>
                    <a:lnTo>
                      <a:pt x="1013" y="1625"/>
                    </a:lnTo>
                    <a:lnTo>
                      <a:pt x="1019" y="1628"/>
                    </a:lnTo>
                    <a:lnTo>
                      <a:pt x="1029" y="1628"/>
                    </a:lnTo>
                    <a:lnTo>
                      <a:pt x="1035" y="1625"/>
                    </a:lnTo>
                    <a:lnTo>
                      <a:pt x="1048" y="1625"/>
                    </a:lnTo>
                    <a:lnTo>
                      <a:pt x="1057" y="1623"/>
                    </a:lnTo>
                    <a:lnTo>
                      <a:pt x="1062" y="1628"/>
                    </a:lnTo>
                    <a:lnTo>
                      <a:pt x="1067" y="1636"/>
                    </a:lnTo>
                    <a:lnTo>
                      <a:pt x="1067" y="1661"/>
                    </a:lnTo>
                    <a:lnTo>
                      <a:pt x="1066" y="1664"/>
                    </a:lnTo>
                    <a:lnTo>
                      <a:pt x="1062" y="1680"/>
                    </a:lnTo>
                    <a:lnTo>
                      <a:pt x="1059" y="1706"/>
                    </a:lnTo>
                    <a:lnTo>
                      <a:pt x="1057" y="1726"/>
                    </a:lnTo>
                    <a:lnTo>
                      <a:pt x="1066" y="1726"/>
                    </a:lnTo>
                    <a:lnTo>
                      <a:pt x="1070" y="1725"/>
                    </a:lnTo>
                    <a:lnTo>
                      <a:pt x="1084" y="1725"/>
                    </a:lnTo>
                    <a:lnTo>
                      <a:pt x="1091" y="1732"/>
                    </a:lnTo>
                    <a:lnTo>
                      <a:pt x="1103" y="1771"/>
                    </a:lnTo>
                    <a:lnTo>
                      <a:pt x="1103" y="1803"/>
                    </a:lnTo>
                    <a:lnTo>
                      <a:pt x="1102" y="1814"/>
                    </a:lnTo>
                    <a:lnTo>
                      <a:pt x="1099" y="1818"/>
                    </a:lnTo>
                    <a:lnTo>
                      <a:pt x="1097" y="1822"/>
                    </a:lnTo>
                    <a:lnTo>
                      <a:pt x="1073" y="1838"/>
                    </a:lnTo>
                    <a:lnTo>
                      <a:pt x="1066" y="1840"/>
                    </a:lnTo>
                    <a:lnTo>
                      <a:pt x="1054" y="1841"/>
                    </a:lnTo>
                    <a:lnTo>
                      <a:pt x="1046" y="1845"/>
                    </a:lnTo>
                    <a:lnTo>
                      <a:pt x="1037" y="1857"/>
                    </a:lnTo>
                    <a:lnTo>
                      <a:pt x="1028" y="1867"/>
                    </a:lnTo>
                    <a:lnTo>
                      <a:pt x="984" y="1905"/>
                    </a:lnTo>
                    <a:lnTo>
                      <a:pt x="982" y="1909"/>
                    </a:lnTo>
                    <a:lnTo>
                      <a:pt x="978" y="1916"/>
                    </a:lnTo>
                    <a:lnTo>
                      <a:pt x="958" y="1941"/>
                    </a:lnTo>
                    <a:lnTo>
                      <a:pt x="955" y="1947"/>
                    </a:lnTo>
                    <a:lnTo>
                      <a:pt x="937" y="1968"/>
                    </a:lnTo>
                    <a:lnTo>
                      <a:pt x="922" y="1980"/>
                    </a:lnTo>
                    <a:lnTo>
                      <a:pt x="915" y="1989"/>
                    </a:lnTo>
                    <a:lnTo>
                      <a:pt x="906" y="1995"/>
                    </a:lnTo>
                    <a:lnTo>
                      <a:pt x="904" y="2000"/>
                    </a:lnTo>
                    <a:lnTo>
                      <a:pt x="895" y="2010"/>
                    </a:lnTo>
                    <a:lnTo>
                      <a:pt x="885" y="2015"/>
                    </a:lnTo>
                    <a:lnTo>
                      <a:pt x="904" y="2017"/>
                    </a:lnTo>
                    <a:lnTo>
                      <a:pt x="911" y="2013"/>
                    </a:lnTo>
                    <a:lnTo>
                      <a:pt x="915" y="2007"/>
                    </a:lnTo>
                    <a:lnTo>
                      <a:pt x="920" y="2005"/>
                    </a:lnTo>
                    <a:lnTo>
                      <a:pt x="925" y="2005"/>
                    </a:lnTo>
                    <a:lnTo>
                      <a:pt x="931" y="2007"/>
                    </a:lnTo>
                    <a:lnTo>
                      <a:pt x="943" y="2017"/>
                    </a:lnTo>
                    <a:lnTo>
                      <a:pt x="948" y="2022"/>
                    </a:lnTo>
                    <a:lnTo>
                      <a:pt x="959" y="2032"/>
                    </a:lnTo>
                    <a:lnTo>
                      <a:pt x="968" y="2040"/>
                    </a:lnTo>
                    <a:lnTo>
                      <a:pt x="973" y="2055"/>
                    </a:lnTo>
                    <a:lnTo>
                      <a:pt x="974" y="2064"/>
                    </a:lnTo>
                    <a:lnTo>
                      <a:pt x="982" y="2065"/>
                    </a:lnTo>
                    <a:lnTo>
                      <a:pt x="986" y="2064"/>
                    </a:lnTo>
                    <a:lnTo>
                      <a:pt x="1000" y="2053"/>
                    </a:lnTo>
                    <a:lnTo>
                      <a:pt x="1005" y="2056"/>
                    </a:lnTo>
                    <a:lnTo>
                      <a:pt x="1006" y="2060"/>
                    </a:lnTo>
                    <a:lnTo>
                      <a:pt x="1011" y="2070"/>
                    </a:lnTo>
                    <a:lnTo>
                      <a:pt x="1018" y="2078"/>
                    </a:lnTo>
                    <a:lnTo>
                      <a:pt x="1021" y="2081"/>
                    </a:lnTo>
                    <a:lnTo>
                      <a:pt x="1025" y="2082"/>
                    </a:lnTo>
                    <a:lnTo>
                      <a:pt x="1033" y="2082"/>
                    </a:lnTo>
                    <a:lnTo>
                      <a:pt x="1040" y="2091"/>
                    </a:lnTo>
                    <a:lnTo>
                      <a:pt x="1052" y="2092"/>
                    </a:lnTo>
                    <a:lnTo>
                      <a:pt x="1055" y="2096"/>
                    </a:lnTo>
                    <a:lnTo>
                      <a:pt x="1062" y="2107"/>
                    </a:lnTo>
                    <a:lnTo>
                      <a:pt x="1068" y="2112"/>
                    </a:lnTo>
                    <a:lnTo>
                      <a:pt x="1077" y="2117"/>
                    </a:lnTo>
                    <a:lnTo>
                      <a:pt x="1082" y="2118"/>
                    </a:lnTo>
                    <a:lnTo>
                      <a:pt x="1097" y="2125"/>
                    </a:lnTo>
                    <a:lnTo>
                      <a:pt x="1100" y="2131"/>
                    </a:lnTo>
                    <a:lnTo>
                      <a:pt x="1104" y="2150"/>
                    </a:lnTo>
                    <a:lnTo>
                      <a:pt x="1107" y="2153"/>
                    </a:lnTo>
                    <a:lnTo>
                      <a:pt x="1127" y="2168"/>
                    </a:lnTo>
                    <a:lnTo>
                      <a:pt x="1132" y="2177"/>
                    </a:lnTo>
                    <a:lnTo>
                      <a:pt x="1131" y="2179"/>
                    </a:lnTo>
                    <a:lnTo>
                      <a:pt x="1126" y="2180"/>
                    </a:lnTo>
                    <a:lnTo>
                      <a:pt x="1124" y="2188"/>
                    </a:lnTo>
                    <a:lnTo>
                      <a:pt x="1121" y="2189"/>
                    </a:lnTo>
                    <a:lnTo>
                      <a:pt x="1116" y="2196"/>
                    </a:lnTo>
                    <a:lnTo>
                      <a:pt x="1114" y="2204"/>
                    </a:lnTo>
                    <a:lnTo>
                      <a:pt x="1114" y="2220"/>
                    </a:lnTo>
                    <a:lnTo>
                      <a:pt x="1111" y="2234"/>
                    </a:lnTo>
                    <a:lnTo>
                      <a:pt x="1113" y="2236"/>
                    </a:lnTo>
                    <a:lnTo>
                      <a:pt x="1116" y="2241"/>
                    </a:lnTo>
                    <a:lnTo>
                      <a:pt x="1116" y="2237"/>
                    </a:lnTo>
                    <a:lnTo>
                      <a:pt x="1121" y="2232"/>
                    </a:lnTo>
                    <a:lnTo>
                      <a:pt x="1130" y="2227"/>
                    </a:lnTo>
                    <a:lnTo>
                      <a:pt x="1145" y="2215"/>
                    </a:lnTo>
                    <a:lnTo>
                      <a:pt x="1156" y="2196"/>
                    </a:lnTo>
                    <a:lnTo>
                      <a:pt x="1167" y="2184"/>
                    </a:lnTo>
                    <a:lnTo>
                      <a:pt x="1173" y="2156"/>
                    </a:lnTo>
                    <a:lnTo>
                      <a:pt x="1178" y="2148"/>
                    </a:lnTo>
                    <a:lnTo>
                      <a:pt x="1193" y="2132"/>
                    </a:lnTo>
                    <a:lnTo>
                      <a:pt x="1199" y="2129"/>
                    </a:lnTo>
                    <a:lnTo>
                      <a:pt x="1221" y="2112"/>
                    </a:lnTo>
                    <a:lnTo>
                      <a:pt x="1229" y="2108"/>
                    </a:lnTo>
                    <a:lnTo>
                      <a:pt x="1238" y="2102"/>
                    </a:lnTo>
                    <a:lnTo>
                      <a:pt x="1244" y="2096"/>
                    </a:lnTo>
                    <a:lnTo>
                      <a:pt x="1247" y="2088"/>
                    </a:lnTo>
                    <a:lnTo>
                      <a:pt x="1253" y="2078"/>
                    </a:lnTo>
                    <a:lnTo>
                      <a:pt x="1267" y="2059"/>
                    </a:lnTo>
                    <a:lnTo>
                      <a:pt x="1275" y="2045"/>
                    </a:lnTo>
                    <a:lnTo>
                      <a:pt x="1286" y="2032"/>
                    </a:lnTo>
                    <a:lnTo>
                      <a:pt x="1291" y="2010"/>
                    </a:lnTo>
                    <a:lnTo>
                      <a:pt x="1303" y="1981"/>
                    </a:lnTo>
                    <a:lnTo>
                      <a:pt x="1309" y="1973"/>
                    </a:lnTo>
                    <a:lnTo>
                      <a:pt x="1314" y="1963"/>
                    </a:lnTo>
                    <a:lnTo>
                      <a:pt x="1318" y="1956"/>
                    </a:lnTo>
                    <a:lnTo>
                      <a:pt x="1324" y="1951"/>
                    </a:lnTo>
                    <a:lnTo>
                      <a:pt x="1339" y="1930"/>
                    </a:lnTo>
                    <a:lnTo>
                      <a:pt x="1346" y="1922"/>
                    </a:lnTo>
                    <a:lnTo>
                      <a:pt x="1352" y="1919"/>
                    </a:lnTo>
                    <a:lnTo>
                      <a:pt x="1363" y="1915"/>
                    </a:lnTo>
                    <a:lnTo>
                      <a:pt x="1368" y="1902"/>
                    </a:lnTo>
                    <a:lnTo>
                      <a:pt x="1377" y="1895"/>
                    </a:lnTo>
                    <a:lnTo>
                      <a:pt x="1380" y="1873"/>
                    </a:lnTo>
                    <a:lnTo>
                      <a:pt x="1382" y="1834"/>
                    </a:lnTo>
                    <a:lnTo>
                      <a:pt x="1384" y="1829"/>
                    </a:lnTo>
                    <a:lnTo>
                      <a:pt x="1390" y="1829"/>
                    </a:lnTo>
                    <a:lnTo>
                      <a:pt x="1392" y="1825"/>
                    </a:lnTo>
                    <a:lnTo>
                      <a:pt x="1389" y="1820"/>
                    </a:lnTo>
                    <a:lnTo>
                      <a:pt x="1382" y="1813"/>
                    </a:lnTo>
                    <a:lnTo>
                      <a:pt x="1380" y="1809"/>
                    </a:lnTo>
                    <a:lnTo>
                      <a:pt x="1380" y="1795"/>
                    </a:lnTo>
                    <a:lnTo>
                      <a:pt x="1378" y="1792"/>
                    </a:lnTo>
                    <a:lnTo>
                      <a:pt x="1378" y="1777"/>
                    </a:lnTo>
                    <a:lnTo>
                      <a:pt x="1376" y="1769"/>
                    </a:lnTo>
                    <a:lnTo>
                      <a:pt x="1376" y="1762"/>
                    </a:lnTo>
                    <a:lnTo>
                      <a:pt x="1378" y="1758"/>
                    </a:lnTo>
                    <a:lnTo>
                      <a:pt x="1380" y="1752"/>
                    </a:lnTo>
                    <a:lnTo>
                      <a:pt x="1380" y="1742"/>
                    </a:lnTo>
                    <a:lnTo>
                      <a:pt x="1390" y="1726"/>
                    </a:lnTo>
                    <a:lnTo>
                      <a:pt x="1395" y="1719"/>
                    </a:lnTo>
                    <a:lnTo>
                      <a:pt x="1409" y="1706"/>
                    </a:lnTo>
                    <a:lnTo>
                      <a:pt x="1428" y="1684"/>
                    </a:lnTo>
                    <a:lnTo>
                      <a:pt x="1431" y="1684"/>
                    </a:lnTo>
                    <a:lnTo>
                      <a:pt x="1436" y="1680"/>
                    </a:lnTo>
                    <a:lnTo>
                      <a:pt x="1446" y="1672"/>
                    </a:lnTo>
                    <a:lnTo>
                      <a:pt x="1459" y="1662"/>
                    </a:lnTo>
                    <a:lnTo>
                      <a:pt x="1464" y="1656"/>
                    </a:lnTo>
                    <a:lnTo>
                      <a:pt x="1474" y="1650"/>
                    </a:lnTo>
                    <a:lnTo>
                      <a:pt x="1487" y="1636"/>
                    </a:lnTo>
                    <a:lnTo>
                      <a:pt x="1501" y="1628"/>
                    </a:lnTo>
                    <a:lnTo>
                      <a:pt x="1511" y="1628"/>
                    </a:lnTo>
                    <a:lnTo>
                      <a:pt x="1516" y="1625"/>
                    </a:lnTo>
                    <a:lnTo>
                      <a:pt x="1522" y="1618"/>
                    </a:lnTo>
                    <a:lnTo>
                      <a:pt x="1533" y="1614"/>
                    </a:lnTo>
                    <a:lnTo>
                      <a:pt x="1550" y="1614"/>
                    </a:lnTo>
                    <a:lnTo>
                      <a:pt x="1561" y="1606"/>
                    </a:lnTo>
                    <a:lnTo>
                      <a:pt x="1565" y="1604"/>
                    </a:lnTo>
                    <a:lnTo>
                      <a:pt x="1573" y="1593"/>
                    </a:lnTo>
                    <a:lnTo>
                      <a:pt x="1578" y="1591"/>
                    </a:lnTo>
                    <a:lnTo>
                      <a:pt x="1591" y="1588"/>
                    </a:lnTo>
                    <a:lnTo>
                      <a:pt x="1598" y="1588"/>
                    </a:lnTo>
                    <a:lnTo>
                      <a:pt x="1600" y="1585"/>
                    </a:lnTo>
                    <a:lnTo>
                      <a:pt x="1600" y="1581"/>
                    </a:lnTo>
                    <a:lnTo>
                      <a:pt x="1597" y="1579"/>
                    </a:lnTo>
                    <a:lnTo>
                      <a:pt x="1597" y="1576"/>
                    </a:lnTo>
                    <a:lnTo>
                      <a:pt x="1605" y="1569"/>
                    </a:lnTo>
                    <a:lnTo>
                      <a:pt x="1608" y="1569"/>
                    </a:lnTo>
                    <a:lnTo>
                      <a:pt x="1608" y="1567"/>
                    </a:lnTo>
                    <a:lnTo>
                      <a:pt x="1609" y="1571"/>
                    </a:lnTo>
                    <a:lnTo>
                      <a:pt x="1615" y="1572"/>
                    </a:lnTo>
                    <a:lnTo>
                      <a:pt x="1638" y="1566"/>
                    </a:lnTo>
                    <a:lnTo>
                      <a:pt x="1643" y="1566"/>
                    </a:lnTo>
                    <a:lnTo>
                      <a:pt x="1647" y="1569"/>
                    </a:lnTo>
                    <a:lnTo>
                      <a:pt x="1657" y="1570"/>
                    </a:lnTo>
                    <a:lnTo>
                      <a:pt x="1673" y="1564"/>
                    </a:lnTo>
                    <a:lnTo>
                      <a:pt x="1680" y="1564"/>
                    </a:lnTo>
                    <a:lnTo>
                      <a:pt x="1686" y="1566"/>
                    </a:lnTo>
                    <a:lnTo>
                      <a:pt x="1697" y="1567"/>
                    </a:lnTo>
                    <a:lnTo>
                      <a:pt x="1708" y="1567"/>
                    </a:lnTo>
                    <a:lnTo>
                      <a:pt x="1732" y="1564"/>
                    </a:lnTo>
                    <a:lnTo>
                      <a:pt x="1736" y="1563"/>
                    </a:lnTo>
                    <a:lnTo>
                      <a:pt x="1740" y="1554"/>
                    </a:lnTo>
                    <a:lnTo>
                      <a:pt x="1743" y="1542"/>
                    </a:lnTo>
                    <a:lnTo>
                      <a:pt x="1751" y="1533"/>
                    </a:lnTo>
                    <a:lnTo>
                      <a:pt x="1759" y="1529"/>
                    </a:lnTo>
                    <a:lnTo>
                      <a:pt x="1778" y="1521"/>
                    </a:lnTo>
                    <a:lnTo>
                      <a:pt x="1787" y="1512"/>
                    </a:lnTo>
                    <a:lnTo>
                      <a:pt x="1791" y="1505"/>
                    </a:lnTo>
                    <a:lnTo>
                      <a:pt x="1792" y="1497"/>
                    </a:lnTo>
                    <a:lnTo>
                      <a:pt x="1793" y="1483"/>
                    </a:lnTo>
                    <a:lnTo>
                      <a:pt x="1796" y="1469"/>
                    </a:lnTo>
                    <a:lnTo>
                      <a:pt x="1808" y="1452"/>
                    </a:lnTo>
                    <a:lnTo>
                      <a:pt x="1825" y="1431"/>
                    </a:lnTo>
                    <a:lnTo>
                      <a:pt x="1834" y="1416"/>
                    </a:lnTo>
                    <a:lnTo>
                      <a:pt x="1845" y="1388"/>
                    </a:lnTo>
                    <a:lnTo>
                      <a:pt x="1858" y="1373"/>
                    </a:lnTo>
                    <a:lnTo>
                      <a:pt x="1864" y="1365"/>
                    </a:lnTo>
                    <a:lnTo>
                      <a:pt x="1867" y="1335"/>
                    </a:lnTo>
                    <a:lnTo>
                      <a:pt x="1867" y="1318"/>
                    </a:lnTo>
                    <a:lnTo>
                      <a:pt x="1868" y="1305"/>
                    </a:lnTo>
                    <a:lnTo>
                      <a:pt x="1872" y="1291"/>
                    </a:lnTo>
                    <a:lnTo>
                      <a:pt x="1878" y="1282"/>
                    </a:lnTo>
                    <a:lnTo>
                      <a:pt x="1890" y="1268"/>
                    </a:lnTo>
                    <a:lnTo>
                      <a:pt x="1894" y="1260"/>
                    </a:lnTo>
                    <a:lnTo>
                      <a:pt x="1894" y="1244"/>
                    </a:lnTo>
                    <a:lnTo>
                      <a:pt x="1898" y="1206"/>
                    </a:lnTo>
                    <a:lnTo>
                      <a:pt x="1900" y="1199"/>
                    </a:lnTo>
                    <a:lnTo>
                      <a:pt x="1904" y="1173"/>
                    </a:lnTo>
                    <a:lnTo>
                      <a:pt x="1907" y="1156"/>
                    </a:lnTo>
                    <a:lnTo>
                      <a:pt x="1906" y="1144"/>
                    </a:lnTo>
                    <a:lnTo>
                      <a:pt x="1904" y="1134"/>
                    </a:lnTo>
                    <a:lnTo>
                      <a:pt x="1904" y="1111"/>
                    </a:lnTo>
                    <a:lnTo>
                      <a:pt x="1901" y="1102"/>
                    </a:lnTo>
                    <a:lnTo>
                      <a:pt x="1901" y="1080"/>
                    </a:lnTo>
                    <a:lnTo>
                      <a:pt x="1904" y="1052"/>
                    </a:lnTo>
                    <a:lnTo>
                      <a:pt x="1907" y="1034"/>
                    </a:lnTo>
                    <a:lnTo>
                      <a:pt x="1907" y="1022"/>
                    </a:lnTo>
                    <a:lnTo>
                      <a:pt x="1910" y="1009"/>
                    </a:lnTo>
                    <a:lnTo>
                      <a:pt x="1911" y="1006"/>
                    </a:lnTo>
                    <a:lnTo>
                      <a:pt x="1922" y="995"/>
                    </a:lnTo>
                    <a:lnTo>
                      <a:pt x="1926" y="995"/>
                    </a:lnTo>
                    <a:lnTo>
                      <a:pt x="1935" y="998"/>
                    </a:lnTo>
                    <a:lnTo>
                      <a:pt x="1937" y="998"/>
                    </a:lnTo>
                    <a:lnTo>
                      <a:pt x="1952" y="984"/>
                    </a:lnTo>
                    <a:lnTo>
                      <a:pt x="1963" y="969"/>
                    </a:lnTo>
                    <a:lnTo>
                      <a:pt x="1975" y="947"/>
                    </a:lnTo>
                    <a:lnTo>
                      <a:pt x="1981" y="929"/>
                    </a:lnTo>
                    <a:lnTo>
                      <a:pt x="1989" y="914"/>
                    </a:lnTo>
                    <a:lnTo>
                      <a:pt x="1997" y="902"/>
                    </a:lnTo>
                    <a:lnTo>
                      <a:pt x="2013" y="889"/>
                    </a:lnTo>
                    <a:lnTo>
                      <a:pt x="2018" y="881"/>
                    </a:lnTo>
                    <a:lnTo>
                      <a:pt x="2028" y="871"/>
                    </a:lnTo>
                    <a:lnTo>
                      <a:pt x="2049" y="860"/>
                    </a:lnTo>
                    <a:lnTo>
                      <a:pt x="2055" y="853"/>
                    </a:lnTo>
                    <a:lnTo>
                      <a:pt x="2063" y="840"/>
                    </a:lnTo>
                    <a:lnTo>
                      <a:pt x="2076" y="824"/>
                    </a:lnTo>
                    <a:lnTo>
                      <a:pt x="2094" y="805"/>
                    </a:lnTo>
                    <a:lnTo>
                      <a:pt x="2111" y="779"/>
                    </a:lnTo>
                    <a:lnTo>
                      <a:pt x="2115" y="776"/>
                    </a:lnTo>
                    <a:lnTo>
                      <a:pt x="2120" y="767"/>
                    </a:lnTo>
                    <a:lnTo>
                      <a:pt x="2120" y="767"/>
                    </a:lnTo>
                    <a:lnTo>
                      <a:pt x="2130" y="724"/>
                    </a:lnTo>
                    <a:lnTo>
                      <a:pt x="2132" y="709"/>
                    </a:lnTo>
                    <a:lnTo>
                      <a:pt x="2135" y="673"/>
                    </a:lnTo>
                    <a:lnTo>
                      <a:pt x="2135" y="650"/>
                    </a:lnTo>
                    <a:lnTo>
                      <a:pt x="2126" y="629"/>
                    </a:lnTo>
                    <a:lnTo>
                      <a:pt x="2120" y="597"/>
                    </a:lnTo>
                    <a:lnTo>
                      <a:pt x="2111" y="582"/>
                    </a:lnTo>
                    <a:lnTo>
                      <a:pt x="2102" y="570"/>
                    </a:lnTo>
                    <a:lnTo>
                      <a:pt x="2093" y="565"/>
                    </a:lnTo>
                    <a:lnTo>
                      <a:pt x="2046" y="565"/>
                    </a:lnTo>
                    <a:lnTo>
                      <a:pt x="2040" y="565"/>
                    </a:lnTo>
                    <a:lnTo>
                      <a:pt x="2034" y="564"/>
                    </a:lnTo>
                    <a:lnTo>
                      <a:pt x="2030" y="560"/>
                    </a:lnTo>
                    <a:lnTo>
                      <a:pt x="2022" y="558"/>
                    </a:lnTo>
                    <a:lnTo>
                      <a:pt x="2014" y="558"/>
                    </a:lnTo>
                    <a:lnTo>
                      <a:pt x="2009" y="550"/>
                    </a:lnTo>
                    <a:lnTo>
                      <a:pt x="2000" y="542"/>
                    </a:lnTo>
                    <a:lnTo>
                      <a:pt x="1993" y="538"/>
                    </a:lnTo>
                    <a:lnTo>
                      <a:pt x="1985" y="534"/>
                    </a:lnTo>
                    <a:lnTo>
                      <a:pt x="1971" y="526"/>
                    </a:lnTo>
                    <a:lnTo>
                      <a:pt x="1942" y="496"/>
                    </a:lnTo>
                    <a:lnTo>
                      <a:pt x="1930" y="485"/>
                    </a:lnTo>
                    <a:lnTo>
                      <a:pt x="1915" y="474"/>
                    </a:lnTo>
                    <a:lnTo>
                      <a:pt x="1896" y="463"/>
                    </a:lnTo>
                    <a:lnTo>
                      <a:pt x="1883" y="455"/>
                    </a:lnTo>
                    <a:lnTo>
                      <a:pt x="1872" y="448"/>
                    </a:lnTo>
                    <a:lnTo>
                      <a:pt x="1860" y="445"/>
                    </a:lnTo>
                    <a:lnTo>
                      <a:pt x="1808" y="444"/>
                    </a:lnTo>
                    <a:lnTo>
                      <a:pt x="1799" y="445"/>
                    </a:lnTo>
                    <a:lnTo>
                      <a:pt x="1790" y="445"/>
                    </a:lnTo>
                    <a:lnTo>
                      <a:pt x="1760" y="444"/>
                    </a:lnTo>
                    <a:lnTo>
                      <a:pt x="1751" y="442"/>
                    </a:lnTo>
                    <a:lnTo>
                      <a:pt x="1731" y="437"/>
                    </a:lnTo>
                    <a:lnTo>
                      <a:pt x="1678" y="420"/>
                    </a:lnTo>
                    <a:lnTo>
                      <a:pt x="1668" y="420"/>
                    </a:lnTo>
                    <a:lnTo>
                      <a:pt x="1665" y="420"/>
                    </a:lnTo>
                    <a:lnTo>
                      <a:pt x="1659" y="413"/>
                    </a:lnTo>
                    <a:lnTo>
                      <a:pt x="1652" y="417"/>
                    </a:lnTo>
                    <a:lnTo>
                      <a:pt x="1645" y="423"/>
                    </a:lnTo>
                    <a:lnTo>
                      <a:pt x="1636" y="426"/>
                    </a:lnTo>
                    <a:lnTo>
                      <a:pt x="1620" y="433"/>
                    </a:lnTo>
                    <a:lnTo>
                      <a:pt x="1611" y="434"/>
                    </a:lnTo>
                    <a:lnTo>
                      <a:pt x="1610" y="428"/>
                    </a:lnTo>
                    <a:lnTo>
                      <a:pt x="1613" y="421"/>
                    </a:lnTo>
                    <a:lnTo>
                      <a:pt x="1619" y="415"/>
                    </a:lnTo>
                    <a:lnTo>
                      <a:pt x="1619" y="410"/>
                    </a:lnTo>
                    <a:lnTo>
                      <a:pt x="1616" y="405"/>
                    </a:lnTo>
                    <a:lnTo>
                      <a:pt x="1611" y="403"/>
                    </a:lnTo>
                    <a:lnTo>
                      <a:pt x="1609" y="403"/>
                    </a:lnTo>
                    <a:lnTo>
                      <a:pt x="1605" y="404"/>
                    </a:lnTo>
                    <a:lnTo>
                      <a:pt x="1602" y="404"/>
                    </a:lnTo>
                    <a:lnTo>
                      <a:pt x="1600" y="403"/>
                    </a:lnTo>
                    <a:lnTo>
                      <a:pt x="1600" y="399"/>
                    </a:lnTo>
                    <a:lnTo>
                      <a:pt x="1604" y="397"/>
                    </a:lnTo>
                    <a:lnTo>
                      <a:pt x="1605" y="387"/>
                    </a:lnTo>
                    <a:lnTo>
                      <a:pt x="1598" y="375"/>
                    </a:lnTo>
                    <a:lnTo>
                      <a:pt x="1587" y="366"/>
                    </a:lnTo>
                    <a:lnTo>
                      <a:pt x="1582" y="367"/>
                    </a:lnTo>
                    <a:lnTo>
                      <a:pt x="1576" y="370"/>
                    </a:lnTo>
                    <a:lnTo>
                      <a:pt x="1570" y="375"/>
                    </a:lnTo>
                    <a:lnTo>
                      <a:pt x="1564" y="378"/>
                    </a:lnTo>
                    <a:lnTo>
                      <a:pt x="1564" y="369"/>
                    </a:lnTo>
                    <a:lnTo>
                      <a:pt x="1561" y="364"/>
                    </a:lnTo>
                    <a:lnTo>
                      <a:pt x="1555" y="355"/>
                    </a:lnTo>
                    <a:lnTo>
                      <a:pt x="1543" y="353"/>
                    </a:lnTo>
                    <a:lnTo>
                      <a:pt x="1533" y="347"/>
                    </a:lnTo>
                    <a:lnTo>
                      <a:pt x="1522" y="345"/>
                    </a:lnTo>
                    <a:lnTo>
                      <a:pt x="1517" y="340"/>
                    </a:lnTo>
                    <a:lnTo>
                      <a:pt x="1502" y="340"/>
                    </a:lnTo>
                    <a:lnTo>
                      <a:pt x="1497" y="339"/>
                    </a:lnTo>
                    <a:lnTo>
                      <a:pt x="1465" y="322"/>
                    </a:lnTo>
                    <a:lnTo>
                      <a:pt x="1454" y="318"/>
                    </a:lnTo>
                    <a:lnTo>
                      <a:pt x="1425" y="320"/>
                    </a:lnTo>
                    <a:lnTo>
                      <a:pt x="1416" y="324"/>
                    </a:lnTo>
                    <a:lnTo>
                      <a:pt x="1409" y="339"/>
                    </a:lnTo>
                    <a:lnTo>
                      <a:pt x="1403" y="342"/>
                    </a:lnTo>
                    <a:lnTo>
                      <a:pt x="1399" y="350"/>
                    </a:lnTo>
                    <a:lnTo>
                      <a:pt x="1396" y="359"/>
                    </a:lnTo>
                    <a:lnTo>
                      <a:pt x="1392" y="366"/>
                    </a:lnTo>
                    <a:lnTo>
                      <a:pt x="1383" y="366"/>
                    </a:lnTo>
                    <a:lnTo>
                      <a:pt x="1374" y="370"/>
                    </a:lnTo>
                    <a:lnTo>
                      <a:pt x="1371" y="371"/>
                    </a:lnTo>
                    <a:lnTo>
                      <a:pt x="1365" y="376"/>
                    </a:lnTo>
                    <a:lnTo>
                      <a:pt x="1358" y="396"/>
                    </a:lnTo>
                    <a:lnTo>
                      <a:pt x="1355" y="403"/>
                    </a:lnTo>
                    <a:lnTo>
                      <a:pt x="1352" y="404"/>
                    </a:lnTo>
                    <a:lnTo>
                      <a:pt x="1351" y="408"/>
                    </a:lnTo>
                    <a:lnTo>
                      <a:pt x="1349" y="418"/>
                    </a:lnTo>
                    <a:lnTo>
                      <a:pt x="1344" y="419"/>
                    </a:lnTo>
                    <a:lnTo>
                      <a:pt x="1344" y="419"/>
                    </a:lnTo>
                    <a:lnTo>
                      <a:pt x="1341" y="412"/>
                    </a:lnTo>
                    <a:lnTo>
                      <a:pt x="1341" y="401"/>
                    </a:lnTo>
                    <a:lnTo>
                      <a:pt x="1345" y="386"/>
                    </a:lnTo>
                    <a:lnTo>
                      <a:pt x="1342" y="386"/>
                    </a:lnTo>
                    <a:lnTo>
                      <a:pt x="1334" y="386"/>
                    </a:lnTo>
                    <a:lnTo>
                      <a:pt x="1326" y="388"/>
                    </a:lnTo>
                    <a:lnTo>
                      <a:pt x="1319" y="387"/>
                    </a:lnTo>
                    <a:lnTo>
                      <a:pt x="1296" y="388"/>
                    </a:lnTo>
                    <a:lnTo>
                      <a:pt x="1287" y="387"/>
                    </a:lnTo>
                    <a:lnTo>
                      <a:pt x="1286" y="388"/>
                    </a:lnTo>
                    <a:lnTo>
                      <a:pt x="1280" y="388"/>
                    </a:lnTo>
                    <a:lnTo>
                      <a:pt x="1277" y="387"/>
                    </a:lnTo>
                    <a:lnTo>
                      <a:pt x="1271" y="387"/>
                    </a:lnTo>
                    <a:lnTo>
                      <a:pt x="1256" y="392"/>
                    </a:lnTo>
                    <a:lnTo>
                      <a:pt x="1250" y="392"/>
                    </a:lnTo>
                    <a:lnTo>
                      <a:pt x="1238" y="387"/>
                    </a:lnTo>
                    <a:lnTo>
                      <a:pt x="1234" y="387"/>
                    </a:lnTo>
                    <a:lnTo>
                      <a:pt x="1232" y="388"/>
                    </a:lnTo>
                    <a:lnTo>
                      <a:pt x="1229" y="397"/>
                    </a:lnTo>
                    <a:lnTo>
                      <a:pt x="1228" y="399"/>
                    </a:lnTo>
                    <a:lnTo>
                      <a:pt x="1226" y="397"/>
                    </a:lnTo>
                    <a:lnTo>
                      <a:pt x="1224" y="390"/>
                    </a:lnTo>
                    <a:lnTo>
                      <a:pt x="1226" y="387"/>
                    </a:lnTo>
                    <a:lnTo>
                      <a:pt x="1232" y="381"/>
                    </a:lnTo>
                    <a:lnTo>
                      <a:pt x="1238" y="381"/>
                    </a:lnTo>
                    <a:lnTo>
                      <a:pt x="1247" y="385"/>
                    </a:lnTo>
                    <a:lnTo>
                      <a:pt x="1259" y="386"/>
                    </a:lnTo>
                    <a:lnTo>
                      <a:pt x="1269" y="382"/>
                    </a:lnTo>
                    <a:lnTo>
                      <a:pt x="1271" y="380"/>
                    </a:lnTo>
                    <a:lnTo>
                      <a:pt x="1272" y="377"/>
                    </a:lnTo>
                    <a:lnTo>
                      <a:pt x="1272" y="355"/>
                    </a:lnTo>
                    <a:lnTo>
                      <a:pt x="1271" y="353"/>
                    </a:lnTo>
                    <a:lnTo>
                      <a:pt x="1265" y="353"/>
                    </a:lnTo>
                    <a:lnTo>
                      <a:pt x="1264" y="349"/>
                    </a:lnTo>
                    <a:lnTo>
                      <a:pt x="1258" y="345"/>
                    </a:lnTo>
                    <a:lnTo>
                      <a:pt x="1256" y="344"/>
                    </a:lnTo>
                    <a:lnTo>
                      <a:pt x="1256" y="340"/>
                    </a:lnTo>
                    <a:lnTo>
                      <a:pt x="1261" y="339"/>
                    </a:lnTo>
                    <a:lnTo>
                      <a:pt x="1266" y="334"/>
                    </a:lnTo>
                    <a:lnTo>
                      <a:pt x="1267" y="329"/>
                    </a:lnTo>
                    <a:lnTo>
                      <a:pt x="1261" y="329"/>
                    </a:lnTo>
                    <a:lnTo>
                      <a:pt x="1258" y="332"/>
                    </a:lnTo>
                    <a:lnTo>
                      <a:pt x="1254" y="332"/>
                    </a:lnTo>
                    <a:lnTo>
                      <a:pt x="1249" y="340"/>
                    </a:lnTo>
                    <a:lnTo>
                      <a:pt x="1247" y="348"/>
                    </a:lnTo>
                    <a:lnTo>
                      <a:pt x="1236" y="348"/>
                    </a:lnTo>
                    <a:lnTo>
                      <a:pt x="1234" y="345"/>
                    </a:lnTo>
                    <a:lnTo>
                      <a:pt x="1234" y="343"/>
                    </a:lnTo>
                    <a:lnTo>
                      <a:pt x="1234" y="327"/>
                    </a:lnTo>
                    <a:lnTo>
                      <a:pt x="1231" y="317"/>
                    </a:lnTo>
                    <a:lnTo>
                      <a:pt x="1231" y="308"/>
                    </a:lnTo>
                    <a:lnTo>
                      <a:pt x="1232" y="306"/>
                    </a:lnTo>
                    <a:lnTo>
                      <a:pt x="1238" y="299"/>
                    </a:lnTo>
                    <a:lnTo>
                      <a:pt x="1243" y="292"/>
                    </a:lnTo>
                    <a:lnTo>
                      <a:pt x="1253" y="281"/>
                    </a:lnTo>
                    <a:lnTo>
                      <a:pt x="1266" y="267"/>
                    </a:lnTo>
                    <a:lnTo>
                      <a:pt x="1283" y="254"/>
                    </a:lnTo>
                    <a:lnTo>
                      <a:pt x="1291" y="242"/>
                    </a:lnTo>
                    <a:lnTo>
                      <a:pt x="1297" y="238"/>
                    </a:lnTo>
                    <a:lnTo>
                      <a:pt x="1303" y="232"/>
                    </a:lnTo>
                    <a:lnTo>
                      <a:pt x="1306" y="222"/>
                    </a:lnTo>
                    <a:lnTo>
                      <a:pt x="1306" y="218"/>
                    </a:lnTo>
                    <a:lnTo>
                      <a:pt x="1312" y="199"/>
                    </a:lnTo>
                    <a:lnTo>
                      <a:pt x="1312" y="195"/>
                    </a:lnTo>
                    <a:lnTo>
                      <a:pt x="1308" y="192"/>
                    </a:lnTo>
                    <a:lnTo>
                      <a:pt x="1301" y="192"/>
                    </a:lnTo>
                    <a:lnTo>
                      <a:pt x="1285" y="187"/>
                    </a:lnTo>
                    <a:lnTo>
                      <a:pt x="1279" y="175"/>
                    </a:lnTo>
                    <a:lnTo>
                      <a:pt x="1272" y="152"/>
                    </a:lnTo>
                    <a:lnTo>
                      <a:pt x="1271" y="150"/>
                    </a:lnTo>
                    <a:lnTo>
                      <a:pt x="1269" y="138"/>
                    </a:lnTo>
                    <a:lnTo>
                      <a:pt x="1264" y="129"/>
                    </a:lnTo>
                    <a:lnTo>
                      <a:pt x="1260" y="116"/>
                    </a:lnTo>
                    <a:lnTo>
                      <a:pt x="1256" y="105"/>
                    </a:lnTo>
                    <a:lnTo>
                      <a:pt x="1253" y="91"/>
                    </a:lnTo>
                    <a:lnTo>
                      <a:pt x="1253" y="80"/>
                    </a:lnTo>
                    <a:lnTo>
                      <a:pt x="1247" y="69"/>
                    </a:lnTo>
                    <a:lnTo>
                      <a:pt x="1237" y="57"/>
                    </a:lnTo>
                    <a:lnTo>
                      <a:pt x="1232" y="53"/>
                    </a:lnTo>
                    <a:lnTo>
                      <a:pt x="1229" y="54"/>
                    </a:lnTo>
                    <a:lnTo>
                      <a:pt x="1227" y="62"/>
                    </a:lnTo>
                    <a:lnTo>
                      <a:pt x="1222" y="63"/>
                    </a:lnTo>
                    <a:lnTo>
                      <a:pt x="1209" y="76"/>
                    </a:lnTo>
                    <a:lnTo>
                      <a:pt x="1206" y="84"/>
                    </a:lnTo>
                    <a:lnTo>
                      <a:pt x="1193" y="102"/>
                    </a:lnTo>
                    <a:lnTo>
                      <a:pt x="1183" y="114"/>
                    </a:lnTo>
                    <a:lnTo>
                      <a:pt x="1179" y="121"/>
                    </a:lnTo>
                    <a:lnTo>
                      <a:pt x="1170" y="143"/>
                    </a:lnTo>
                    <a:lnTo>
                      <a:pt x="1143" y="167"/>
                    </a:lnTo>
                    <a:lnTo>
                      <a:pt x="1141" y="170"/>
                    </a:lnTo>
                    <a:lnTo>
                      <a:pt x="1136" y="172"/>
                    </a:lnTo>
                    <a:lnTo>
                      <a:pt x="1126" y="172"/>
                    </a:lnTo>
                    <a:lnTo>
                      <a:pt x="1119" y="168"/>
                    </a:lnTo>
                    <a:lnTo>
                      <a:pt x="1113" y="168"/>
                    </a:lnTo>
                    <a:lnTo>
                      <a:pt x="1109" y="170"/>
                    </a:lnTo>
                    <a:lnTo>
                      <a:pt x="1093" y="177"/>
                    </a:lnTo>
                    <a:lnTo>
                      <a:pt x="1087" y="177"/>
                    </a:lnTo>
                    <a:lnTo>
                      <a:pt x="1084" y="176"/>
                    </a:lnTo>
                    <a:lnTo>
                      <a:pt x="1075" y="170"/>
                    </a:lnTo>
                    <a:lnTo>
                      <a:pt x="1065" y="159"/>
                    </a:lnTo>
                    <a:lnTo>
                      <a:pt x="1059" y="157"/>
                    </a:lnTo>
                    <a:lnTo>
                      <a:pt x="1055" y="155"/>
                    </a:lnTo>
                    <a:lnTo>
                      <a:pt x="1034" y="149"/>
                    </a:lnTo>
                    <a:lnTo>
                      <a:pt x="1012" y="155"/>
                    </a:lnTo>
                    <a:lnTo>
                      <a:pt x="1008" y="155"/>
                    </a:lnTo>
                    <a:lnTo>
                      <a:pt x="998" y="152"/>
                    </a:lnTo>
                    <a:lnTo>
                      <a:pt x="991" y="152"/>
                    </a:lnTo>
                    <a:lnTo>
                      <a:pt x="985" y="155"/>
                    </a:lnTo>
                    <a:lnTo>
                      <a:pt x="986" y="179"/>
                    </a:lnTo>
                    <a:lnTo>
                      <a:pt x="982" y="183"/>
                    </a:lnTo>
                    <a:lnTo>
                      <a:pt x="965" y="183"/>
                    </a:lnTo>
                    <a:lnTo>
                      <a:pt x="953" y="178"/>
                    </a:lnTo>
                    <a:lnTo>
                      <a:pt x="942" y="179"/>
                    </a:lnTo>
                    <a:lnTo>
                      <a:pt x="928" y="181"/>
                    </a:lnTo>
                    <a:lnTo>
                      <a:pt x="922" y="178"/>
                    </a:lnTo>
                    <a:lnTo>
                      <a:pt x="921" y="177"/>
                    </a:lnTo>
                    <a:lnTo>
                      <a:pt x="917" y="176"/>
                    </a:lnTo>
                    <a:lnTo>
                      <a:pt x="912" y="176"/>
                    </a:lnTo>
                    <a:lnTo>
                      <a:pt x="901" y="182"/>
                    </a:lnTo>
                    <a:lnTo>
                      <a:pt x="893" y="192"/>
                    </a:lnTo>
                    <a:lnTo>
                      <a:pt x="879" y="192"/>
                    </a:lnTo>
                    <a:lnTo>
                      <a:pt x="871" y="195"/>
                    </a:lnTo>
                    <a:lnTo>
                      <a:pt x="866" y="200"/>
                    </a:lnTo>
                    <a:lnTo>
                      <a:pt x="855" y="200"/>
                    </a:lnTo>
                    <a:lnTo>
                      <a:pt x="846" y="203"/>
                    </a:lnTo>
                    <a:lnTo>
                      <a:pt x="840" y="213"/>
                    </a:lnTo>
                    <a:lnTo>
                      <a:pt x="835" y="215"/>
                    </a:lnTo>
                    <a:lnTo>
                      <a:pt x="822" y="215"/>
                    </a:lnTo>
                    <a:lnTo>
                      <a:pt x="812" y="213"/>
                    </a:lnTo>
                    <a:lnTo>
                      <a:pt x="796" y="203"/>
                    </a:lnTo>
                    <a:lnTo>
                      <a:pt x="790" y="198"/>
                    </a:lnTo>
                    <a:lnTo>
                      <a:pt x="786" y="192"/>
                    </a:lnTo>
                    <a:lnTo>
                      <a:pt x="783" y="191"/>
                    </a:lnTo>
                    <a:lnTo>
                      <a:pt x="779" y="186"/>
                    </a:lnTo>
                    <a:lnTo>
                      <a:pt x="777" y="183"/>
                    </a:lnTo>
                    <a:lnTo>
                      <a:pt x="779" y="170"/>
                    </a:lnTo>
                    <a:lnTo>
                      <a:pt x="777" y="161"/>
                    </a:lnTo>
                    <a:lnTo>
                      <a:pt x="766" y="151"/>
                    </a:lnTo>
                    <a:lnTo>
                      <a:pt x="765" y="148"/>
                    </a:lnTo>
                    <a:lnTo>
                      <a:pt x="765" y="117"/>
                    </a:lnTo>
                    <a:lnTo>
                      <a:pt x="771" y="103"/>
                    </a:lnTo>
                    <a:lnTo>
                      <a:pt x="774" y="96"/>
                    </a:lnTo>
                    <a:lnTo>
                      <a:pt x="774" y="86"/>
                    </a:lnTo>
                    <a:lnTo>
                      <a:pt x="783" y="73"/>
                    </a:lnTo>
                    <a:lnTo>
                      <a:pt x="785" y="70"/>
                    </a:lnTo>
                    <a:lnTo>
                      <a:pt x="783" y="63"/>
                    </a:lnTo>
                    <a:lnTo>
                      <a:pt x="779" y="57"/>
                    </a:lnTo>
                    <a:lnTo>
                      <a:pt x="779" y="42"/>
                    </a:lnTo>
                    <a:lnTo>
                      <a:pt x="767" y="38"/>
                    </a:lnTo>
                    <a:lnTo>
                      <a:pt x="765" y="37"/>
                    </a:lnTo>
                    <a:lnTo>
                      <a:pt x="756" y="36"/>
                    </a:lnTo>
                    <a:lnTo>
                      <a:pt x="760" y="22"/>
                    </a:lnTo>
                    <a:lnTo>
                      <a:pt x="760" y="15"/>
                    </a:lnTo>
                    <a:lnTo>
                      <a:pt x="760" y="9"/>
                    </a:lnTo>
                    <a:lnTo>
                      <a:pt x="755" y="0"/>
                    </a:lnTo>
                    <a:lnTo>
                      <a:pt x="747" y="0"/>
                    </a:lnTo>
                    <a:lnTo>
                      <a:pt x="734" y="4"/>
                    </a:lnTo>
                    <a:lnTo>
                      <a:pt x="725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0" name="Freeform 250"/>
              <p:cNvSpPr>
                <a:spLocks noChangeAspect="1"/>
              </p:cNvSpPr>
              <p:nvPr/>
            </p:nvSpPr>
            <p:spPr bwMode="gray">
              <a:xfrm>
                <a:off x="1650" y="2350"/>
                <a:ext cx="132" cy="182"/>
              </a:xfrm>
              <a:custGeom>
                <a:avLst/>
                <a:gdLst/>
                <a:ahLst/>
                <a:cxnLst>
                  <a:cxn ang="0">
                    <a:pos x="404" y="0"/>
                  </a:cxn>
                  <a:cxn ang="0">
                    <a:pos x="380" y="12"/>
                  </a:cxn>
                  <a:cxn ang="0">
                    <a:pos x="314" y="58"/>
                  </a:cxn>
                  <a:cxn ang="0">
                    <a:pos x="260" y="65"/>
                  </a:cxn>
                  <a:cxn ang="0">
                    <a:pos x="244" y="82"/>
                  </a:cxn>
                  <a:cxn ang="0">
                    <a:pos x="187" y="102"/>
                  </a:cxn>
                  <a:cxn ang="0">
                    <a:pos x="158" y="170"/>
                  </a:cxn>
                  <a:cxn ang="0">
                    <a:pos x="115" y="213"/>
                  </a:cxn>
                  <a:cxn ang="0">
                    <a:pos x="113" y="242"/>
                  </a:cxn>
                  <a:cxn ang="0">
                    <a:pos x="88" y="226"/>
                  </a:cxn>
                  <a:cxn ang="0">
                    <a:pos x="91" y="251"/>
                  </a:cxn>
                  <a:cxn ang="0">
                    <a:pos x="60" y="278"/>
                  </a:cxn>
                  <a:cxn ang="0">
                    <a:pos x="81" y="320"/>
                  </a:cxn>
                  <a:cxn ang="0">
                    <a:pos x="83" y="380"/>
                  </a:cxn>
                  <a:cxn ang="0">
                    <a:pos x="83" y="462"/>
                  </a:cxn>
                  <a:cxn ang="0">
                    <a:pos x="111" y="472"/>
                  </a:cxn>
                  <a:cxn ang="0">
                    <a:pos x="71" y="533"/>
                  </a:cxn>
                  <a:cxn ang="0">
                    <a:pos x="20" y="560"/>
                  </a:cxn>
                  <a:cxn ang="0">
                    <a:pos x="0" y="596"/>
                  </a:cxn>
                  <a:cxn ang="0">
                    <a:pos x="44" y="629"/>
                  </a:cxn>
                  <a:cxn ang="0">
                    <a:pos x="106" y="673"/>
                  </a:cxn>
                  <a:cxn ang="0">
                    <a:pos x="156" y="665"/>
                  </a:cxn>
                  <a:cxn ang="0">
                    <a:pos x="201" y="687"/>
                  </a:cxn>
                  <a:cxn ang="0">
                    <a:pos x="238" y="708"/>
                  </a:cxn>
                  <a:cxn ang="0">
                    <a:pos x="273" y="743"/>
                  </a:cxn>
                  <a:cxn ang="0">
                    <a:pos x="297" y="776"/>
                  </a:cxn>
                  <a:cxn ang="0">
                    <a:pos x="319" y="811"/>
                  </a:cxn>
                  <a:cxn ang="0">
                    <a:pos x="365" y="821"/>
                  </a:cxn>
                  <a:cxn ang="0">
                    <a:pos x="389" y="807"/>
                  </a:cxn>
                  <a:cxn ang="0">
                    <a:pos x="435" y="807"/>
                  </a:cxn>
                  <a:cxn ang="0">
                    <a:pos x="488" y="842"/>
                  </a:cxn>
                  <a:cxn ang="0">
                    <a:pos x="459" y="892"/>
                  </a:cxn>
                  <a:cxn ang="0">
                    <a:pos x="494" y="909"/>
                  </a:cxn>
                  <a:cxn ang="0">
                    <a:pos x="504" y="858"/>
                  </a:cxn>
                  <a:cxn ang="0">
                    <a:pos x="524" y="752"/>
                  </a:cxn>
                  <a:cxn ang="0">
                    <a:pos x="489" y="655"/>
                  </a:cxn>
                  <a:cxn ang="0">
                    <a:pos x="532" y="652"/>
                  </a:cxn>
                  <a:cxn ang="0">
                    <a:pos x="518" y="627"/>
                  </a:cxn>
                  <a:cxn ang="0">
                    <a:pos x="501" y="620"/>
                  </a:cxn>
                  <a:cxn ang="0">
                    <a:pos x="591" y="575"/>
                  </a:cxn>
                  <a:cxn ang="0">
                    <a:pos x="633" y="574"/>
                  </a:cxn>
                  <a:cxn ang="0">
                    <a:pos x="658" y="603"/>
                  </a:cxn>
                  <a:cxn ang="0">
                    <a:pos x="626" y="516"/>
                  </a:cxn>
                  <a:cxn ang="0">
                    <a:pos x="640" y="493"/>
                  </a:cxn>
                  <a:cxn ang="0">
                    <a:pos x="615" y="453"/>
                  </a:cxn>
                  <a:cxn ang="0">
                    <a:pos x="615" y="403"/>
                  </a:cxn>
                  <a:cxn ang="0">
                    <a:pos x="633" y="353"/>
                  </a:cxn>
                  <a:cxn ang="0">
                    <a:pos x="583" y="353"/>
                  </a:cxn>
                  <a:cxn ang="0">
                    <a:pos x="544" y="348"/>
                  </a:cxn>
                  <a:cxn ang="0">
                    <a:pos x="494" y="307"/>
                  </a:cxn>
                  <a:cxn ang="0">
                    <a:pos x="443" y="294"/>
                  </a:cxn>
                  <a:cxn ang="0">
                    <a:pos x="376" y="283"/>
                  </a:cxn>
                  <a:cxn ang="0">
                    <a:pos x="353" y="223"/>
                  </a:cxn>
                  <a:cxn ang="0">
                    <a:pos x="334" y="180"/>
                  </a:cxn>
                  <a:cxn ang="0">
                    <a:pos x="375" y="62"/>
                  </a:cxn>
                </a:cxnLst>
                <a:rect l="0" t="0" r="r" b="b"/>
                <a:pathLst>
                  <a:path w="663" h="909">
                    <a:moveTo>
                      <a:pt x="419" y="33"/>
                    </a:moveTo>
                    <a:lnTo>
                      <a:pt x="424" y="28"/>
                    </a:lnTo>
                    <a:lnTo>
                      <a:pt x="429" y="21"/>
                    </a:lnTo>
                    <a:lnTo>
                      <a:pt x="427" y="12"/>
                    </a:lnTo>
                    <a:lnTo>
                      <a:pt x="418" y="6"/>
                    </a:lnTo>
                    <a:lnTo>
                      <a:pt x="404" y="0"/>
                    </a:lnTo>
                    <a:lnTo>
                      <a:pt x="396" y="5"/>
                    </a:lnTo>
                    <a:lnTo>
                      <a:pt x="393" y="5"/>
                    </a:lnTo>
                    <a:lnTo>
                      <a:pt x="391" y="5"/>
                    </a:lnTo>
                    <a:lnTo>
                      <a:pt x="391" y="14"/>
                    </a:lnTo>
                    <a:lnTo>
                      <a:pt x="386" y="14"/>
                    </a:lnTo>
                    <a:lnTo>
                      <a:pt x="380" y="12"/>
                    </a:lnTo>
                    <a:lnTo>
                      <a:pt x="378" y="16"/>
                    </a:lnTo>
                    <a:lnTo>
                      <a:pt x="377" y="24"/>
                    </a:lnTo>
                    <a:lnTo>
                      <a:pt x="372" y="31"/>
                    </a:lnTo>
                    <a:lnTo>
                      <a:pt x="366" y="35"/>
                    </a:lnTo>
                    <a:lnTo>
                      <a:pt x="341" y="43"/>
                    </a:lnTo>
                    <a:lnTo>
                      <a:pt x="314" y="58"/>
                    </a:lnTo>
                    <a:lnTo>
                      <a:pt x="310" y="60"/>
                    </a:lnTo>
                    <a:lnTo>
                      <a:pt x="289" y="65"/>
                    </a:lnTo>
                    <a:lnTo>
                      <a:pt x="281" y="65"/>
                    </a:lnTo>
                    <a:lnTo>
                      <a:pt x="271" y="63"/>
                    </a:lnTo>
                    <a:lnTo>
                      <a:pt x="263" y="63"/>
                    </a:lnTo>
                    <a:lnTo>
                      <a:pt x="260" y="65"/>
                    </a:lnTo>
                    <a:lnTo>
                      <a:pt x="257" y="70"/>
                    </a:lnTo>
                    <a:lnTo>
                      <a:pt x="253" y="81"/>
                    </a:lnTo>
                    <a:lnTo>
                      <a:pt x="249" y="90"/>
                    </a:lnTo>
                    <a:lnTo>
                      <a:pt x="247" y="91"/>
                    </a:lnTo>
                    <a:lnTo>
                      <a:pt x="244" y="91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31" y="80"/>
                    </a:lnTo>
                    <a:lnTo>
                      <a:pt x="220" y="80"/>
                    </a:lnTo>
                    <a:lnTo>
                      <a:pt x="216" y="80"/>
                    </a:lnTo>
                    <a:lnTo>
                      <a:pt x="194" y="96"/>
                    </a:lnTo>
                    <a:lnTo>
                      <a:pt x="187" y="102"/>
                    </a:lnTo>
                    <a:lnTo>
                      <a:pt x="185" y="107"/>
                    </a:lnTo>
                    <a:lnTo>
                      <a:pt x="183" y="128"/>
                    </a:lnTo>
                    <a:lnTo>
                      <a:pt x="181" y="144"/>
                    </a:lnTo>
                    <a:lnTo>
                      <a:pt x="179" y="160"/>
                    </a:lnTo>
                    <a:lnTo>
                      <a:pt x="173" y="166"/>
                    </a:lnTo>
                    <a:lnTo>
                      <a:pt x="158" y="170"/>
                    </a:lnTo>
                    <a:lnTo>
                      <a:pt x="155" y="173"/>
                    </a:lnTo>
                    <a:lnTo>
                      <a:pt x="146" y="188"/>
                    </a:lnTo>
                    <a:lnTo>
                      <a:pt x="142" y="192"/>
                    </a:lnTo>
                    <a:lnTo>
                      <a:pt x="135" y="198"/>
                    </a:lnTo>
                    <a:lnTo>
                      <a:pt x="117" y="209"/>
                    </a:lnTo>
                    <a:lnTo>
                      <a:pt x="115" y="213"/>
                    </a:lnTo>
                    <a:lnTo>
                      <a:pt x="117" y="216"/>
                    </a:lnTo>
                    <a:lnTo>
                      <a:pt x="118" y="219"/>
                    </a:lnTo>
                    <a:lnTo>
                      <a:pt x="122" y="238"/>
                    </a:lnTo>
                    <a:lnTo>
                      <a:pt x="119" y="245"/>
                    </a:lnTo>
                    <a:lnTo>
                      <a:pt x="118" y="246"/>
                    </a:lnTo>
                    <a:lnTo>
                      <a:pt x="113" y="242"/>
                    </a:lnTo>
                    <a:lnTo>
                      <a:pt x="103" y="229"/>
                    </a:lnTo>
                    <a:lnTo>
                      <a:pt x="86" y="209"/>
                    </a:lnTo>
                    <a:lnTo>
                      <a:pt x="85" y="213"/>
                    </a:lnTo>
                    <a:lnTo>
                      <a:pt x="83" y="221"/>
                    </a:lnTo>
                    <a:lnTo>
                      <a:pt x="83" y="223"/>
                    </a:lnTo>
                    <a:lnTo>
                      <a:pt x="88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3" y="240"/>
                    </a:lnTo>
                    <a:lnTo>
                      <a:pt x="97" y="242"/>
                    </a:lnTo>
                    <a:lnTo>
                      <a:pt x="97" y="246"/>
                    </a:lnTo>
                    <a:lnTo>
                      <a:pt x="91" y="251"/>
                    </a:lnTo>
                    <a:lnTo>
                      <a:pt x="81" y="264"/>
                    </a:lnTo>
                    <a:lnTo>
                      <a:pt x="77" y="267"/>
                    </a:lnTo>
                    <a:lnTo>
                      <a:pt x="72" y="263"/>
                    </a:lnTo>
                    <a:lnTo>
                      <a:pt x="69" y="264"/>
                    </a:lnTo>
                    <a:lnTo>
                      <a:pt x="69" y="272"/>
                    </a:lnTo>
                    <a:lnTo>
                      <a:pt x="60" y="278"/>
                    </a:lnTo>
                    <a:lnTo>
                      <a:pt x="60" y="283"/>
                    </a:lnTo>
                    <a:lnTo>
                      <a:pt x="59" y="283"/>
                    </a:lnTo>
                    <a:lnTo>
                      <a:pt x="61" y="288"/>
                    </a:lnTo>
                    <a:lnTo>
                      <a:pt x="66" y="306"/>
                    </a:lnTo>
                    <a:lnTo>
                      <a:pt x="70" y="311"/>
                    </a:lnTo>
                    <a:lnTo>
                      <a:pt x="81" y="320"/>
                    </a:lnTo>
                    <a:lnTo>
                      <a:pt x="86" y="327"/>
                    </a:lnTo>
                    <a:lnTo>
                      <a:pt x="87" y="331"/>
                    </a:lnTo>
                    <a:lnTo>
                      <a:pt x="85" y="353"/>
                    </a:lnTo>
                    <a:lnTo>
                      <a:pt x="88" y="367"/>
                    </a:lnTo>
                    <a:lnTo>
                      <a:pt x="88" y="372"/>
                    </a:lnTo>
                    <a:lnTo>
                      <a:pt x="83" y="380"/>
                    </a:lnTo>
                    <a:lnTo>
                      <a:pt x="81" y="386"/>
                    </a:lnTo>
                    <a:lnTo>
                      <a:pt x="85" y="412"/>
                    </a:lnTo>
                    <a:lnTo>
                      <a:pt x="90" y="431"/>
                    </a:lnTo>
                    <a:lnTo>
                      <a:pt x="90" y="439"/>
                    </a:lnTo>
                    <a:lnTo>
                      <a:pt x="85" y="455"/>
                    </a:lnTo>
                    <a:lnTo>
                      <a:pt x="83" y="462"/>
                    </a:lnTo>
                    <a:lnTo>
                      <a:pt x="85" y="469"/>
                    </a:lnTo>
                    <a:lnTo>
                      <a:pt x="92" y="472"/>
                    </a:lnTo>
                    <a:lnTo>
                      <a:pt x="98" y="473"/>
                    </a:lnTo>
                    <a:lnTo>
                      <a:pt x="103" y="472"/>
                    </a:lnTo>
                    <a:lnTo>
                      <a:pt x="111" y="467"/>
                    </a:lnTo>
                    <a:lnTo>
                      <a:pt x="111" y="472"/>
                    </a:lnTo>
                    <a:lnTo>
                      <a:pt x="111" y="474"/>
                    </a:lnTo>
                    <a:lnTo>
                      <a:pt x="107" y="479"/>
                    </a:lnTo>
                    <a:lnTo>
                      <a:pt x="95" y="490"/>
                    </a:lnTo>
                    <a:lnTo>
                      <a:pt x="81" y="507"/>
                    </a:lnTo>
                    <a:lnTo>
                      <a:pt x="74" y="531"/>
                    </a:lnTo>
                    <a:lnTo>
                      <a:pt x="71" y="533"/>
                    </a:lnTo>
                    <a:lnTo>
                      <a:pt x="69" y="536"/>
                    </a:lnTo>
                    <a:lnTo>
                      <a:pt x="54" y="541"/>
                    </a:lnTo>
                    <a:lnTo>
                      <a:pt x="40" y="539"/>
                    </a:lnTo>
                    <a:lnTo>
                      <a:pt x="37" y="541"/>
                    </a:lnTo>
                    <a:lnTo>
                      <a:pt x="26" y="547"/>
                    </a:lnTo>
                    <a:lnTo>
                      <a:pt x="20" y="560"/>
                    </a:lnTo>
                    <a:lnTo>
                      <a:pt x="18" y="569"/>
                    </a:lnTo>
                    <a:lnTo>
                      <a:pt x="21" y="577"/>
                    </a:lnTo>
                    <a:lnTo>
                      <a:pt x="20" y="584"/>
                    </a:lnTo>
                    <a:lnTo>
                      <a:pt x="7" y="585"/>
                    </a:lnTo>
                    <a:lnTo>
                      <a:pt x="4" y="590"/>
                    </a:lnTo>
                    <a:lnTo>
                      <a:pt x="0" y="596"/>
                    </a:lnTo>
                    <a:lnTo>
                      <a:pt x="0" y="601"/>
                    </a:lnTo>
                    <a:lnTo>
                      <a:pt x="5" y="607"/>
                    </a:lnTo>
                    <a:lnTo>
                      <a:pt x="6" y="611"/>
                    </a:lnTo>
                    <a:lnTo>
                      <a:pt x="9" y="613"/>
                    </a:lnTo>
                    <a:lnTo>
                      <a:pt x="12" y="616"/>
                    </a:lnTo>
                    <a:lnTo>
                      <a:pt x="44" y="629"/>
                    </a:lnTo>
                    <a:lnTo>
                      <a:pt x="74" y="644"/>
                    </a:lnTo>
                    <a:lnTo>
                      <a:pt x="86" y="652"/>
                    </a:lnTo>
                    <a:lnTo>
                      <a:pt x="88" y="657"/>
                    </a:lnTo>
                    <a:lnTo>
                      <a:pt x="91" y="668"/>
                    </a:lnTo>
                    <a:lnTo>
                      <a:pt x="93" y="672"/>
                    </a:lnTo>
                    <a:lnTo>
                      <a:pt x="106" y="673"/>
                    </a:lnTo>
                    <a:lnTo>
                      <a:pt x="114" y="671"/>
                    </a:lnTo>
                    <a:lnTo>
                      <a:pt x="119" y="671"/>
                    </a:lnTo>
                    <a:lnTo>
                      <a:pt x="140" y="673"/>
                    </a:lnTo>
                    <a:lnTo>
                      <a:pt x="150" y="673"/>
                    </a:lnTo>
                    <a:lnTo>
                      <a:pt x="151" y="671"/>
                    </a:lnTo>
                    <a:lnTo>
                      <a:pt x="156" y="665"/>
                    </a:lnTo>
                    <a:lnTo>
                      <a:pt x="161" y="665"/>
                    </a:lnTo>
                    <a:lnTo>
                      <a:pt x="168" y="667"/>
                    </a:lnTo>
                    <a:lnTo>
                      <a:pt x="174" y="673"/>
                    </a:lnTo>
                    <a:lnTo>
                      <a:pt x="181" y="676"/>
                    </a:lnTo>
                    <a:lnTo>
                      <a:pt x="195" y="687"/>
                    </a:lnTo>
                    <a:lnTo>
                      <a:pt x="201" y="687"/>
                    </a:lnTo>
                    <a:lnTo>
                      <a:pt x="205" y="687"/>
                    </a:lnTo>
                    <a:lnTo>
                      <a:pt x="215" y="690"/>
                    </a:lnTo>
                    <a:lnTo>
                      <a:pt x="224" y="693"/>
                    </a:lnTo>
                    <a:lnTo>
                      <a:pt x="230" y="695"/>
                    </a:lnTo>
                    <a:lnTo>
                      <a:pt x="235" y="704"/>
                    </a:lnTo>
                    <a:lnTo>
                      <a:pt x="238" y="708"/>
                    </a:lnTo>
                    <a:lnTo>
                      <a:pt x="248" y="711"/>
                    </a:lnTo>
                    <a:lnTo>
                      <a:pt x="253" y="725"/>
                    </a:lnTo>
                    <a:lnTo>
                      <a:pt x="258" y="733"/>
                    </a:lnTo>
                    <a:lnTo>
                      <a:pt x="264" y="737"/>
                    </a:lnTo>
                    <a:lnTo>
                      <a:pt x="267" y="742"/>
                    </a:lnTo>
                    <a:lnTo>
                      <a:pt x="273" y="743"/>
                    </a:lnTo>
                    <a:lnTo>
                      <a:pt x="278" y="743"/>
                    </a:lnTo>
                    <a:lnTo>
                      <a:pt x="284" y="746"/>
                    </a:lnTo>
                    <a:lnTo>
                      <a:pt x="289" y="749"/>
                    </a:lnTo>
                    <a:lnTo>
                      <a:pt x="292" y="756"/>
                    </a:lnTo>
                    <a:lnTo>
                      <a:pt x="294" y="768"/>
                    </a:lnTo>
                    <a:lnTo>
                      <a:pt x="297" y="776"/>
                    </a:lnTo>
                    <a:lnTo>
                      <a:pt x="298" y="780"/>
                    </a:lnTo>
                    <a:lnTo>
                      <a:pt x="302" y="783"/>
                    </a:lnTo>
                    <a:lnTo>
                      <a:pt x="311" y="783"/>
                    </a:lnTo>
                    <a:lnTo>
                      <a:pt x="316" y="784"/>
                    </a:lnTo>
                    <a:lnTo>
                      <a:pt x="316" y="806"/>
                    </a:lnTo>
                    <a:lnTo>
                      <a:pt x="319" y="811"/>
                    </a:lnTo>
                    <a:lnTo>
                      <a:pt x="324" y="816"/>
                    </a:lnTo>
                    <a:lnTo>
                      <a:pt x="334" y="817"/>
                    </a:lnTo>
                    <a:lnTo>
                      <a:pt x="339" y="816"/>
                    </a:lnTo>
                    <a:lnTo>
                      <a:pt x="353" y="817"/>
                    </a:lnTo>
                    <a:lnTo>
                      <a:pt x="361" y="821"/>
                    </a:lnTo>
                    <a:lnTo>
                      <a:pt x="365" y="821"/>
                    </a:lnTo>
                    <a:lnTo>
                      <a:pt x="372" y="819"/>
                    </a:lnTo>
                    <a:lnTo>
                      <a:pt x="376" y="817"/>
                    </a:lnTo>
                    <a:lnTo>
                      <a:pt x="378" y="813"/>
                    </a:lnTo>
                    <a:lnTo>
                      <a:pt x="382" y="812"/>
                    </a:lnTo>
                    <a:lnTo>
                      <a:pt x="386" y="808"/>
                    </a:lnTo>
                    <a:lnTo>
                      <a:pt x="389" y="807"/>
                    </a:lnTo>
                    <a:lnTo>
                      <a:pt x="398" y="807"/>
                    </a:lnTo>
                    <a:lnTo>
                      <a:pt x="405" y="808"/>
                    </a:lnTo>
                    <a:lnTo>
                      <a:pt x="410" y="813"/>
                    </a:lnTo>
                    <a:lnTo>
                      <a:pt x="418" y="815"/>
                    </a:lnTo>
                    <a:lnTo>
                      <a:pt x="426" y="813"/>
                    </a:lnTo>
                    <a:lnTo>
                      <a:pt x="435" y="807"/>
                    </a:lnTo>
                    <a:lnTo>
                      <a:pt x="437" y="807"/>
                    </a:lnTo>
                    <a:lnTo>
                      <a:pt x="445" y="808"/>
                    </a:lnTo>
                    <a:lnTo>
                      <a:pt x="461" y="815"/>
                    </a:lnTo>
                    <a:lnTo>
                      <a:pt x="477" y="824"/>
                    </a:lnTo>
                    <a:lnTo>
                      <a:pt x="488" y="837"/>
                    </a:lnTo>
                    <a:lnTo>
                      <a:pt x="488" y="842"/>
                    </a:lnTo>
                    <a:lnTo>
                      <a:pt x="484" y="849"/>
                    </a:lnTo>
                    <a:lnTo>
                      <a:pt x="478" y="856"/>
                    </a:lnTo>
                    <a:lnTo>
                      <a:pt x="466" y="869"/>
                    </a:lnTo>
                    <a:lnTo>
                      <a:pt x="458" y="880"/>
                    </a:lnTo>
                    <a:lnTo>
                      <a:pt x="458" y="889"/>
                    </a:lnTo>
                    <a:lnTo>
                      <a:pt x="459" y="892"/>
                    </a:lnTo>
                    <a:lnTo>
                      <a:pt x="464" y="893"/>
                    </a:lnTo>
                    <a:lnTo>
                      <a:pt x="469" y="892"/>
                    </a:lnTo>
                    <a:lnTo>
                      <a:pt x="473" y="893"/>
                    </a:lnTo>
                    <a:lnTo>
                      <a:pt x="478" y="897"/>
                    </a:lnTo>
                    <a:lnTo>
                      <a:pt x="486" y="908"/>
                    </a:lnTo>
                    <a:lnTo>
                      <a:pt x="494" y="909"/>
                    </a:lnTo>
                    <a:lnTo>
                      <a:pt x="495" y="902"/>
                    </a:lnTo>
                    <a:lnTo>
                      <a:pt x="497" y="896"/>
                    </a:lnTo>
                    <a:lnTo>
                      <a:pt x="499" y="881"/>
                    </a:lnTo>
                    <a:lnTo>
                      <a:pt x="501" y="873"/>
                    </a:lnTo>
                    <a:lnTo>
                      <a:pt x="502" y="870"/>
                    </a:lnTo>
                    <a:lnTo>
                      <a:pt x="504" y="858"/>
                    </a:lnTo>
                    <a:lnTo>
                      <a:pt x="506" y="850"/>
                    </a:lnTo>
                    <a:lnTo>
                      <a:pt x="511" y="832"/>
                    </a:lnTo>
                    <a:lnTo>
                      <a:pt x="512" y="831"/>
                    </a:lnTo>
                    <a:lnTo>
                      <a:pt x="522" y="768"/>
                    </a:lnTo>
                    <a:lnTo>
                      <a:pt x="523" y="758"/>
                    </a:lnTo>
                    <a:lnTo>
                      <a:pt x="524" y="752"/>
                    </a:lnTo>
                    <a:lnTo>
                      <a:pt x="517" y="724"/>
                    </a:lnTo>
                    <a:lnTo>
                      <a:pt x="512" y="714"/>
                    </a:lnTo>
                    <a:lnTo>
                      <a:pt x="506" y="708"/>
                    </a:lnTo>
                    <a:lnTo>
                      <a:pt x="494" y="698"/>
                    </a:lnTo>
                    <a:lnTo>
                      <a:pt x="489" y="693"/>
                    </a:lnTo>
                    <a:lnTo>
                      <a:pt x="489" y="655"/>
                    </a:lnTo>
                    <a:lnTo>
                      <a:pt x="494" y="652"/>
                    </a:lnTo>
                    <a:lnTo>
                      <a:pt x="511" y="650"/>
                    </a:lnTo>
                    <a:lnTo>
                      <a:pt x="517" y="647"/>
                    </a:lnTo>
                    <a:lnTo>
                      <a:pt x="528" y="649"/>
                    </a:lnTo>
                    <a:lnTo>
                      <a:pt x="532" y="650"/>
                    </a:lnTo>
                    <a:lnTo>
                      <a:pt x="532" y="652"/>
                    </a:lnTo>
                    <a:lnTo>
                      <a:pt x="538" y="651"/>
                    </a:lnTo>
                    <a:lnTo>
                      <a:pt x="538" y="650"/>
                    </a:lnTo>
                    <a:lnTo>
                      <a:pt x="534" y="640"/>
                    </a:lnTo>
                    <a:lnTo>
                      <a:pt x="533" y="633"/>
                    </a:lnTo>
                    <a:lnTo>
                      <a:pt x="528" y="625"/>
                    </a:lnTo>
                    <a:lnTo>
                      <a:pt x="518" y="627"/>
                    </a:lnTo>
                    <a:lnTo>
                      <a:pt x="516" y="629"/>
                    </a:lnTo>
                    <a:lnTo>
                      <a:pt x="509" y="629"/>
                    </a:lnTo>
                    <a:lnTo>
                      <a:pt x="505" y="624"/>
                    </a:lnTo>
                    <a:lnTo>
                      <a:pt x="501" y="623"/>
                    </a:lnTo>
                    <a:lnTo>
                      <a:pt x="501" y="620"/>
                    </a:lnTo>
                    <a:lnTo>
                      <a:pt x="501" y="620"/>
                    </a:lnTo>
                    <a:lnTo>
                      <a:pt x="501" y="589"/>
                    </a:lnTo>
                    <a:lnTo>
                      <a:pt x="502" y="590"/>
                    </a:lnTo>
                    <a:lnTo>
                      <a:pt x="582" y="590"/>
                    </a:lnTo>
                    <a:lnTo>
                      <a:pt x="586" y="586"/>
                    </a:lnTo>
                    <a:lnTo>
                      <a:pt x="587" y="580"/>
                    </a:lnTo>
                    <a:lnTo>
                      <a:pt x="591" y="575"/>
                    </a:lnTo>
                    <a:lnTo>
                      <a:pt x="593" y="575"/>
                    </a:lnTo>
                    <a:lnTo>
                      <a:pt x="597" y="577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22" y="574"/>
                    </a:lnTo>
                    <a:lnTo>
                      <a:pt x="633" y="574"/>
                    </a:lnTo>
                    <a:lnTo>
                      <a:pt x="638" y="579"/>
                    </a:lnTo>
                    <a:lnTo>
                      <a:pt x="646" y="590"/>
                    </a:lnTo>
                    <a:lnTo>
                      <a:pt x="652" y="619"/>
                    </a:lnTo>
                    <a:lnTo>
                      <a:pt x="662" y="614"/>
                    </a:lnTo>
                    <a:lnTo>
                      <a:pt x="663" y="612"/>
                    </a:lnTo>
                    <a:lnTo>
                      <a:pt x="658" y="603"/>
                    </a:lnTo>
                    <a:lnTo>
                      <a:pt x="656" y="592"/>
                    </a:lnTo>
                    <a:lnTo>
                      <a:pt x="640" y="555"/>
                    </a:lnTo>
                    <a:lnTo>
                      <a:pt x="631" y="544"/>
                    </a:lnTo>
                    <a:lnTo>
                      <a:pt x="614" y="531"/>
                    </a:lnTo>
                    <a:lnTo>
                      <a:pt x="614" y="527"/>
                    </a:lnTo>
                    <a:lnTo>
                      <a:pt x="626" y="516"/>
                    </a:lnTo>
                    <a:lnTo>
                      <a:pt x="631" y="509"/>
                    </a:lnTo>
                    <a:lnTo>
                      <a:pt x="634" y="507"/>
                    </a:lnTo>
                    <a:lnTo>
                      <a:pt x="638" y="504"/>
                    </a:lnTo>
                    <a:lnTo>
                      <a:pt x="640" y="503"/>
                    </a:lnTo>
                    <a:lnTo>
                      <a:pt x="641" y="500"/>
                    </a:lnTo>
                    <a:lnTo>
                      <a:pt x="640" y="493"/>
                    </a:lnTo>
                    <a:lnTo>
                      <a:pt x="638" y="488"/>
                    </a:lnTo>
                    <a:lnTo>
                      <a:pt x="633" y="479"/>
                    </a:lnTo>
                    <a:lnTo>
                      <a:pt x="625" y="471"/>
                    </a:lnTo>
                    <a:lnTo>
                      <a:pt x="618" y="466"/>
                    </a:lnTo>
                    <a:lnTo>
                      <a:pt x="617" y="463"/>
                    </a:lnTo>
                    <a:lnTo>
                      <a:pt x="615" y="453"/>
                    </a:lnTo>
                    <a:lnTo>
                      <a:pt x="613" y="447"/>
                    </a:lnTo>
                    <a:lnTo>
                      <a:pt x="613" y="439"/>
                    </a:lnTo>
                    <a:lnTo>
                      <a:pt x="609" y="431"/>
                    </a:lnTo>
                    <a:lnTo>
                      <a:pt x="609" y="419"/>
                    </a:lnTo>
                    <a:lnTo>
                      <a:pt x="613" y="413"/>
                    </a:lnTo>
                    <a:lnTo>
                      <a:pt x="615" y="403"/>
                    </a:lnTo>
                    <a:lnTo>
                      <a:pt x="615" y="392"/>
                    </a:lnTo>
                    <a:lnTo>
                      <a:pt x="624" y="382"/>
                    </a:lnTo>
                    <a:lnTo>
                      <a:pt x="624" y="369"/>
                    </a:lnTo>
                    <a:lnTo>
                      <a:pt x="626" y="364"/>
                    </a:lnTo>
                    <a:lnTo>
                      <a:pt x="633" y="358"/>
                    </a:lnTo>
                    <a:lnTo>
                      <a:pt x="633" y="353"/>
                    </a:lnTo>
                    <a:lnTo>
                      <a:pt x="630" y="344"/>
                    </a:lnTo>
                    <a:lnTo>
                      <a:pt x="628" y="342"/>
                    </a:lnTo>
                    <a:lnTo>
                      <a:pt x="624" y="342"/>
                    </a:lnTo>
                    <a:lnTo>
                      <a:pt x="614" y="342"/>
                    </a:lnTo>
                    <a:lnTo>
                      <a:pt x="595" y="350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7" y="350"/>
                    </a:lnTo>
                    <a:lnTo>
                      <a:pt x="563" y="349"/>
                    </a:lnTo>
                    <a:lnTo>
                      <a:pt x="558" y="347"/>
                    </a:lnTo>
                    <a:lnTo>
                      <a:pt x="552" y="345"/>
                    </a:lnTo>
                    <a:lnTo>
                      <a:pt x="544" y="348"/>
                    </a:lnTo>
                    <a:lnTo>
                      <a:pt x="542" y="350"/>
                    </a:lnTo>
                    <a:lnTo>
                      <a:pt x="536" y="350"/>
                    </a:lnTo>
                    <a:lnTo>
                      <a:pt x="527" y="350"/>
                    </a:lnTo>
                    <a:lnTo>
                      <a:pt x="523" y="348"/>
                    </a:lnTo>
                    <a:lnTo>
                      <a:pt x="522" y="348"/>
                    </a:lnTo>
                    <a:lnTo>
                      <a:pt x="494" y="307"/>
                    </a:lnTo>
                    <a:lnTo>
                      <a:pt x="493" y="305"/>
                    </a:lnTo>
                    <a:lnTo>
                      <a:pt x="490" y="302"/>
                    </a:lnTo>
                    <a:lnTo>
                      <a:pt x="479" y="301"/>
                    </a:lnTo>
                    <a:lnTo>
                      <a:pt x="473" y="297"/>
                    </a:lnTo>
                    <a:lnTo>
                      <a:pt x="461" y="293"/>
                    </a:lnTo>
                    <a:lnTo>
                      <a:pt x="443" y="294"/>
                    </a:lnTo>
                    <a:lnTo>
                      <a:pt x="425" y="299"/>
                    </a:lnTo>
                    <a:lnTo>
                      <a:pt x="415" y="300"/>
                    </a:lnTo>
                    <a:lnTo>
                      <a:pt x="400" y="299"/>
                    </a:lnTo>
                    <a:lnTo>
                      <a:pt x="383" y="291"/>
                    </a:lnTo>
                    <a:lnTo>
                      <a:pt x="380" y="284"/>
                    </a:lnTo>
                    <a:lnTo>
                      <a:pt x="376" y="283"/>
                    </a:lnTo>
                    <a:lnTo>
                      <a:pt x="364" y="277"/>
                    </a:lnTo>
                    <a:lnTo>
                      <a:pt x="362" y="274"/>
                    </a:lnTo>
                    <a:lnTo>
                      <a:pt x="362" y="241"/>
                    </a:lnTo>
                    <a:lnTo>
                      <a:pt x="360" y="232"/>
                    </a:lnTo>
                    <a:lnTo>
                      <a:pt x="357" y="226"/>
                    </a:lnTo>
                    <a:lnTo>
                      <a:pt x="353" y="223"/>
                    </a:lnTo>
                    <a:lnTo>
                      <a:pt x="351" y="220"/>
                    </a:lnTo>
                    <a:lnTo>
                      <a:pt x="344" y="211"/>
                    </a:lnTo>
                    <a:lnTo>
                      <a:pt x="341" y="208"/>
                    </a:lnTo>
                    <a:lnTo>
                      <a:pt x="338" y="188"/>
                    </a:lnTo>
                    <a:lnTo>
                      <a:pt x="335" y="182"/>
                    </a:lnTo>
                    <a:lnTo>
                      <a:pt x="334" y="180"/>
                    </a:lnTo>
                    <a:lnTo>
                      <a:pt x="310" y="181"/>
                    </a:lnTo>
                    <a:lnTo>
                      <a:pt x="316" y="167"/>
                    </a:lnTo>
                    <a:lnTo>
                      <a:pt x="324" y="152"/>
                    </a:lnTo>
                    <a:lnTo>
                      <a:pt x="337" y="107"/>
                    </a:lnTo>
                    <a:lnTo>
                      <a:pt x="350" y="85"/>
                    </a:lnTo>
                    <a:lnTo>
                      <a:pt x="375" y="62"/>
                    </a:lnTo>
                    <a:lnTo>
                      <a:pt x="378" y="57"/>
                    </a:lnTo>
                    <a:lnTo>
                      <a:pt x="383" y="47"/>
                    </a:lnTo>
                    <a:lnTo>
                      <a:pt x="389" y="41"/>
                    </a:lnTo>
                    <a:lnTo>
                      <a:pt x="404" y="35"/>
                    </a:lnTo>
                    <a:lnTo>
                      <a:pt x="419" y="3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1" name="Freeform 251"/>
              <p:cNvSpPr>
                <a:spLocks noChangeAspect="1"/>
              </p:cNvSpPr>
              <p:nvPr/>
            </p:nvSpPr>
            <p:spPr bwMode="gray">
              <a:xfrm>
                <a:off x="1751" y="2592"/>
                <a:ext cx="132" cy="151"/>
              </a:xfrm>
              <a:custGeom>
                <a:avLst/>
                <a:gdLst/>
                <a:ahLst/>
                <a:cxnLst>
                  <a:cxn ang="0">
                    <a:pos x="29" y="74"/>
                  </a:cxn>
                  <a:cxn ang="0">
                    <a:pos x="109" y="59"/>
                  </a:cxn>
                  <a:cxn ang="0">
                    <a:pos x="164" y="7"/>
                  </a:cxn>
                  <a:cxn ang="0">
                    <a:pos x="232" y="1"/>
                  </a:cxn>
                  <a:cxn ang="0">
                    <a:pos x="243" y="60"/>
                  </a:cxn>
                  <a:cxn ang="0">
                    <a:pos x="234" y="88"/>
                  </a:cxn>
                  <a:cxn ang="0">
                    <a:pos x="283" y="151"/>
                  </a:cxn>
                  <a:cxn ang="0">
                    <a:pos x="348" y="161"/>
                  </a:cxn>
                  <a:cxn ang="0">
                    <a:pos x="372" y="183"/>
                  </a:cxn>
                  <a:cxn ang="0">
                    <a:pos x="441" y="211"/>
                  </a:cxn>
                  <a:cxn ang="0">
                    <a:pos x="487" y="222"/>
                  </a:cxn>
                  <a:cxn ang="0">
                    <a:pos x="507" y="268"/>
                  </a:cxn>
                  <a:cxn ang="0">
                    <a:pos x="512" y="307"/>
                  </a:cxn>
                  <a:cxn ang="0">
                    <a:pos x="511" y="334"/>
                  </a:cxn>
                  <a:cxn ang="0">
                    <a:pos x="550" y="370"/>
                  </a:cxn>
                  <a:cxn ang="0">
                    <a:pos x="616" y="373"/>
                  </a:cxn>
                  <a:cxn ang="0">
                    <a:pos x="616" y="399"/>
                  </a:cxn>
                  <a:cxn ang="0">
                    <a:pos x="641" y="434"/>
                  </a:cxn>
                  <a:cxn ang="0">
                    <a:pos x="658" y="500"/>
                  </a:cxn>
                  <a:cxn ang="0">
                    <a:pos x="644" y="555"/>
                  </a:cxn>
                  <a:cxn ang="0">
                    <a:pos x="647" y="586"/>
                  </a:cxn>
                  <a:cxn ang="0">
                    <a:pos x="631" y="585"/>
                  </a:cxn>
                  <a:cxn ang="0">
                    <a:pos x="595" y="544"/>
                  </a:cxn>
                  <a:cxn ang="0">
                    <a:pos x="504" y="549"/>
                  </a:cxn>
                  <a:cxn ang="0">
                    <a:pos x="426" y="576"/>
                  </a:cxn>
                  <a:cxn ang="0">
                    <a:pos x="401" y="628"/>
                  </a:cxn>
                  <a:cxn ang="0">
                    <a:pos x="391" y="705"/>
                  </a:cxn>
                  <a:cxn ang="0">
                    <a:pos x="362" y="706"/>
                  </a:cxn>
                  <a:cxn ang="0">
                    <a:pos x="315" y="701"/>
                  </a:cxn>
                  <a:cxn ang="0">
                    <a:pos x="297" y="735"/>
                  </a:cxn>
                  <a:cxn ang="0">
                    <a:pos x="281" y="726"/>
                  </a:cxn>
                  <a:cxn ang="0">
                    <a:pos x="250" y="710"/>
                  </a:cxn>
                  <a:cxn ang="0">
                    <a:pos x="202" y="695"/>
                  </a:cxn>
                  <a:cxn ang="0">
                    <a:pos x="176" y="708"/>
                  </a:cxn>
                  <a:cxn ang="0">
                    <a:pos x="149" y="737"/>
                  </a:cxn>
                  <a:cxn ang="0">
                    <a:pos x="126" y="752"/>
                  </a:cxn>
                  <a:cxn ang="0">
                    <a:pos x="94" y="751"/>
                  </a:cxn>
                  <a:cxn ang="0">
                    <a:pos x="86" y="711"/>
                  </a:cxn>
                  <a:cxn ang="0">
                    <a:pos x="77" y="652"/>
                  </a:cxn>
                  <a:cxn ang="0">
                    <a:pos x="61" y="626"/>
                  </a:cxn>
                  <a:cxn ang="0">
                    <a:pos x="55" y="602"/>
                  </a:cxn>
                  <a:cxn ang="0">
                    <a:pos x="51" y="579"/>
                  </a:cxn>
                  <a:cxn ang="0">
                    <a:pos x="57" y="564"/>
                  </a:cxn>
                  <a:cxn ang="0">
                    <a:pos x="54" y="536"/>
                  </a:cxn>
                  <a:cxn ang="0">
                    <a:pos x="29" y="480"/>
                  </a:cxn>
                  <a:cxn ang="0">
                    <a:pos x="7" y="443"/>
                  </a:cxn>
                  <a:cxn ang="0">
                    <a:pos x="1" y="431"/>
                  </a:cxn>
                  <a:cxn ang="0">
                    <a:pos x="36" y="373"/>
                  </a:cxn>
                  <a:cxn ang="0">
                    <a:pos x="20" y="357"/>
                  </a:cxn>
                  <a:cxn ang="0">
                    <a:pos x="17" y="328"/>
                  </a:cxn>
                  <a:cxn ang="0">
                    <a:pos x="29" y="303"/>
                  </a:cxn>
                  <a:cxn ang="0">
                    <a:pos x="22" y="276"/>
                  </a:cxn>
                  <a:cxn ang="0">
                    <a:pos x="33" y="231"/>
                  </a:cxn>
                  <a:cxn ang="0">
                    <a:pos x="40" y="166"/>
                  </a:cxn>
                  <a:cxn ang="0">
                    <a:pos x="35" y="129"/>
                  </a:cxn>
                </a:cxnLst>
                <a:rect l="0" t="0" r="r" b="b"/>
                <a:pathLst>
                  <a:path w="658" h="754">
                    <a:moveTo>
                      <a:pt x="1" y="70"/>
                    </a:moveTo>
                    <a:lnTo>
                      <a:pt x="3" y="68"/>
                    </a:lnTo>
                    <a:lnTo>
                      <a:pt x="11" y="68"/>
                    </a:lnTo>
                    <a:lnTo>
                      <a:pt x="29" y="74"/>
                    </a:lnTo>
                    <a:lnTo>
                      <a:pt x="70" y="75"/>
                    </a:lnTo>
                    <a:lnTo>
                      <a:pt x="78" y="71"/>
                    </a:lnTo>
                    <a:lnTo>
                      <a:pt x="83" y="68"/>
                    </a:lnTo>
                    <a:lnTo>
                      <a:pt x="109" y="59"/>
                    </a:lnTo>
                    <a:lnTo>
                      <a:pt x="116" y="55"/>
                    </a:lnTo>
                    <a:lnTo>
                      <a:pt x="141" y="33"/>
                    </a:lnTo>
                    <a:lnTo>
                      <a:pt x="158" y="14"/>
                    </a:lnTo>
                    <a:lnTo>
                      <a:pt x="164" y="7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213" y="0"/>
                    </a:lnTo>
                    <a:lnTo>
                      <a:pt x="232" y="1"/>
                    </a:lnTo>
                    <a:lnTo>
                      <a:pt x="235" y="4"/>
                    </a:lnTo>
                    <a:lnTo>
                      <a:pt x="240" y="11"/>
                    </a:lnTo>
                    <a:lnTo>
                      <a:pt x="243" y="28"/>
                    </a:lnTo>
                    <a:lnTo>
                      <a:pt x="243" y="60"/>
                    </a:lnTo>
                    <a:lnTo>
                      <a:pt x="242" y="70"/>
                    </a:lnTo>
                    <a:lnTo>
                      <a:pt x="237" y="77"/>
                    </a:lnTo>
                    <a:lnTo>
                      <a:pt x="235" y="81"/>
                    </a:lnTo>
                    <a:lnTo>
                      <a:pt x="234" y="88"/>
                    </a:lnTo>
                    <a:lnTo>
                      <a:pt x="240" y="112"/>
                    </a:lnTo>
                    <a:lnTo>
                      <a:pt x="249" y="125"/>
                    </a:lnTo>
                    <a:lnTo>
                      <a:pt x="256" y="131"/>
                    </a:lnTo>
                    <a:lnTo>
                      <a:pt x="283" y="151"/>
                    </a:lnTo>
                    <a:lnTo>
                      <a:pt x="296" y="155"/>
                    </a:lnTo>
                    <a:lnTo>
                      <a:pt x="313" y="157"/>
                    </a:lnTo>
                    <a:lnTo>
                      <a:pt x="332" y="157"/>
                    </a:lnTo>
                    <a:lnTo>
                      <a:pt x="348" y="161"/>
                    </a:lnTo>
                    <a:lnTo>
                      <a:pt x="355" y="167"/>
                    </a:lnTo>
                    <a:lnTo>
                      <a:pt x="356" y="171"/>
                    </a:lnTo>
                    <a:lnTo>
                      <a:pt x="363" y="179"/>
                    </a:lnTo>
                    <a:lnTo>
                      <a:pt x="372" y="183"/>
                    </a:lnTo>
                    <a:lnTo>
                      <a:pt x="410" y="193"/>
                    </a:lnTo>
                    <a:lnTo>
                      <a:pt x="426" y="208"/>
                    </a:lnTo>
                    <a:lnTo>
                      <a:pt x="431" y="211"/>
                    </a:lnTo>
                    <a:lnTo>
                      <a:pt x="441" y="211"/>
                    </a:lnTo>
                    <a:lnTo>
                      <a:pt x="450" y="209"/>
                    </a:lnTo>
                    <a:lnTo>
                      <a:pt x="455" y="209"/>
                    </a:lnTo>
                    <a:lnTo>
                      <a:pt x="468" y="211"/>
                    </a:lnTo>
                    <a:lnTo>
                      <a:pt x="487" y="222"/>
                    </a:lnTo>
                    <a:lnTo>
                      <a:pt x="493" y="227"/>
                    </a:lnTo>
                    <a:lnTo>
                      <a:pt x="501" y="238"/>
                    </a:lnTo>
                    <a:lnTo>
                      <a:pt x="506" y="253"/>
                    </a:lnTo>
                    <a:lnTo>
                      <a:pt x="507" y="268"/>
                    </a:lnTo>
                    <a:lnTo>
                      <a:pt x="511" y="276"/>
                    </a:lnTo>
                    <a:lnTo>
                      <a:pt x="514" y="281"/>
                    </a:lnTo>
                    <a:lnTo>
                      <a:pt x="514" y="290"/>
                    </a:lnTo>
                    <a:lnTo>
                      <a:pt x="512" y="307"/>
                    </a:lnTo>
                    <a:lnTo>
                      <a:pt x="503" y="308"/>
                    </a:lnTo>
                    <a:lnTo>
                      <a:pt x="503" y="312"/>
                    </a:lnTo>
                    <a:lnTo>
                      <a:pt x="504" y="317"/>
                    </a:lnTo>
                    <a:lnTo>
                      <a:pt x="511" y="334"/>
                    </a:lnTo>
                    <a:lnTo>
                      <a:pt x="518" y="356"/>
                    </a:lnTo>
                    <a:lnTo>
                      <a:pt x="524" y="369"/>
                    </a:lnTo>
                    <a:lnTo>
                      <a:pt x="539" y="369"/>
                    </a:lnTo>
                    <a:lnTo>
                      <a:pt x="550" y="370"/>
                    </a:lnTo>
                    <a:lnTo>
                      <a:pt x="563" y="370"/>
                    </a:lnTo>
                    <a:lnTo>
                      <a:pt x="568" y="372"/>
                    </a:lnTo>
                    <a:lnTo>
                      <a:pt x="611" y="372"/>
                    </a:lnTo>
                    <a:lnTo>
                      <a:pt x="616" y="373"/>
                    </a:lnTo>
                    <a:lnTo>
                      <a:pt x="619" y="376"/>
                    </a:lnTo>
                    <a:lnTo>
                      <a:pt x="620" y="381"/>
                    </a:lnTo>
                    <a:lnTo>
                      <a:pt x="619" y="391"/>
                    </a:lnTo>
                    <a:lnTo>
                      <a:pt x="616" y="399"/>
                    </a:lnTo>
                    <a:lnTo>
                      <a:pt x="616" y="405"/>
                    </a:lnTo>
                    <a:lnTo>
                      <a:pt x="620" y="425"/>
                    </a:lnTo>
                    <a:lnTo>
                      <a:pt x="638" y="431"/>
                    </a:lnTo>
                    <a:lnTo>
                      <a:pt x="641" y="434"/>
                    </a:lnTo>
                    <a:lnTo>
                      <a:pt x="644" y="448"/>
                    </a:lnTo>
                    <a:lnTo>
                      <a:pt x="656" y="467"/>
                    </a:lnTo>
                    <a:lnTo>
                      <a:pt x="658" y="477"/>
                    </a:lnTo>
                    <a:lnTo>
                      <a:pt x="658" y="500"/>
                    </a:lnTo>
                    <a:lnTo>
                      <a:pt x="657" y="529"/>
                    </a:lnTo>
                    <a:lnTo>
                      <a:pt x="656" y="533"/>
                    </a:lnTo>
                    <a:lnTo>
                      <a:pt x="649" y="544"/>
                    </a:lnTo>
                    <a:lnTo>
                      <a:pt x="644" y="555"/>
                    </a:lnTo>
                    <a:lnTo>
                      <a:pt x="644" y="561"/>
                    </a:lnTo>
                    <a:lnTo>
                      <a:pt x="644" y="569"/>
                    </a:lnTo>
                    <a:lnTo>
                      <a:pt x="646" y="574"/>
                    </a:lnTo>
                    <a:lnTo>
                      <a:pt x="647" y="586"/>
                    </a:lnTo>
                    <a:lnTo>
                      <a:pt x="646" y="587"/>
                    </a:lnTo>
                    <a:lnTo>
                      <a:pt x="638" y="590"/>
                    </a:lnTo>
                    <a:lnTo>
                      <a:pt x="637" y="591"/>
                    </a:lnTo>
                    <a:lnTo>
                      <a:pt x="631" y="585"/>
                    </a:lnTo>
                    <a:lnTo>
                      <a:pt x="630" y="581"/>
                    </a:lnTo>
                    <a:lnTo>
                      <a:pt x="615" y="560"/>
                    </a:lnTo>
                    <a:lnTo>
                      <a:pt x="605" y="552"/>
                    </a:lnTo>
                    <a:lnTo>
                      <a:pt x="595" y="544"/>
                    </a:lnTo>
                    <a:lnTo>
                      <a:pt x="582" y="541"/>
                    </a:lnTo>
                    <a:lnTo>
                      <a:pt x="539" y="541"/>
                    </a:lnTo>
                    <a:lnTo>
                      <a:pt x="535" y="541"/>
                    </a:lnTo>
                    <a:lnTo>
                      <a:pt x="504" y="549"/>
                    </a:lnTo>
                    <a:lnTo>
                      <a:pt x="501" y="549"/>
                    </a:lnTo>
                    <a:lnTo>
                      <a:pt x="447" y="566"/>
                    </a:lnTo>
                    <a:lnTo>
                      <a:pt x="428" y="570"/>
                    </a:lnTo>
                    <a:lnTo>
                      <a:pt x="426" y="576"/>
                    </a:lnTo>
                    <a:lnTo>
                      <a:pt x="423" y="591"/>
                    </a:lnTo>
                    <a:lnTo>
                      <a:pt x="412" y="607"/>
                    </a:lnTo>
                    <a:lnTo>
                      <a:pt x="401" y="625"/>
                    </a:lnTo>
                    <a:lnTo>
                      <a:pt x="401" y="628"/>
                    </a:lnTo>
                    <a:lnTo>
                      <a:pt x="401" y="654"/>
                    </a:lnTo>
                    <a:lnTo>
                      <a:pt x="402" y="658"/>
                    </a:lnTo>
                    <a:lnTo>
                      <a:pt x="402" y="665"/>
                    </a:lnTo>
                    <a:lnTo>
                      <a:pt x="391" y="705"/>
                    </a:lnTo>
                    <a:lnTo>
                      <a:pt x="383" y="720"/>
                    </a:lnTo>
                    <a:lnTo>
                      <a:pt x="375" y="716"/>
                    </a:lnTo>
                    <a:lnTo>
                      <a:pt x="369" y="711"/>
                    </a:lnTo>
                    <a:lnTo>
                      <a:pt x="362" y="706"/>
                    </a:lnTo>
                    <a:lnTo>
                      <a:pt x="359" y="705"/>
                    </a:lnTo>
                    <a:lnTo>
                      <a:pt x="351" y="704"/>
                    </a:lnTo>
                    <a:lnTo>
                      <a:pt x="334" y="704"/>
                    </a:lnTo>
                    <a:lnTo>
                      <a:pt x="315" y="701"/>
                    </a:lnTo>
                    <a:lnTo>
                      <a:pt x="307" y="701"/>
                    </a:lnTo>
                    <a:lnTo>
                      <a:pt x="304" y="705"/>
                    </a:lnTo>
                    <a:lnTo>
                      <a:pt x="300" y="724"/>
                    </a:lnTo>
                    <a:lnTo>
                      <a:pt x="297" y="735"/>
                    </a:lnTo>
                    <a:lnTo>
                      <a:pt x="296" y="741"/>
                    </a:lnTo>
                    <a:lnTo>
                      <a:pt x="293" y="741"/>
                    </a:lnTo>
                    <a:lnTo>
                      <a:pt x="282" y="730"/>
                    </a:lnTo>
                    <a:lnTo>
                      <a:pt x="281" y="726"/>
                    </a:lnTo>
                    <a:lnTo>
                      <a:pt x="278" y="725"/>
                    </a:lnTo>
                    <a:lnTo>
                      <a:pt x="275" y="719"/>
                    </a:lnTo>
                    <a:lnTo>
                      <a:pt x="271" y="715"/>
                    </a:lnTo>
                    <a:lnTo>
                      <a:pt x="250" y="710"/>
                    </a:lnTo>
                    <a:lnTo>
                      <a:pt x="245" y="710"/>
                    </a:lnTo>
                    <a:lnTo>
                      <a:pt x="237" y="708"/>
                    </a:lnTo>
                    <a:lnTo>
                      <a:pt x="211" y="708"/>
                    </a:lnTo>
                    <a:lnTo>
                      <a:pt x="202" y="695"/>
                    </a:lnTo>
                    <a:lnTo>
                      <a:pt x="196" y="689"/>
                    </a:lnTo>
                    <a:lnTo>
                      <a:pt x="192" y="689"/>
                    </a:lnTo>
                    <a:lnTo>
                      <a:pt x="189" y="690"/>
                    </a:lnTo>
                    <a:lnTo>
                      <a:pt x="176" y="708"/>
                    </a:lnTo>
                    <a:lnTo>
                      <a:pt x="165" y="716"/>
                    </a:lnTo>
                    <a:lnTo>
                      <a:pt x="157" y="725"/>
                    </a:lnTo>
                    <a:lnTo>
                      <a:pt x="151" y="733"/>
                    </a:lnTo>
                    <a:lnTo>
                      <a:pt x="149" y="737"/>
                    </a:lnTo>
                    <a:lnTo>
                      <a:pt x="143" y="747"/>
                    </a:lnTo>
                    <a:lnTo>
                      <a:pt x="138" y="752"/>
                    </a:lnTo>
                    <a:lnTo>
                      <a:pt x="136" y="752"/>
                    </a:lnTo>
                    <a:lnTo>
                      <a:pt x="126" y="752"/>
                    </a:lnTo>
                    <a:lnTo>
                      <a:pt x="120" y="754"/>
                    </a:lnTo>
                    <a:lnTo>
                      <a:pt x="108" y="754"/>
                    </a:lnTo>
                    <a:lnTo>
                      <a:pt x="101" y="754"/>
                    </a:lnTo>
                    <a:lnTo>
                      <a:pt x="94" y="751"/>
                    </a:lnTo>
                    <a:lnTo>
                      <a:pt x="94" y="749"/>
                    </a:lnTo>
                    <a:lnTo>
                      <a:pt x="90" y="737"/>
                    </a:lnTo>
                    <a:lnTo>
                      <a:pt x="90" y="733"/>
                    </a:lnTo>
                    <a:lnTo>
                      <a:pt x="86" y="711"/>
                    </a:lnTo>
                    <a:lnTo>
                      <a:pt x="86" y="693"/>
                    </a:lnTo>
                    <a:lnTo>
                      <a:pt x="83" y="671"/>
                    </a:lnTo>
                    <a:lnTo>
                      <a:pt x="77" y="661"/>
                    </a:lnTo>
                    <a:lnTo>
                      <a:pt x="77" y="652"/>
                    </a:lnTo>
                    <a:lnTo>
                      <a:pt x="74" y="639"/>
                    </a:lnTo>
                    <a:lnTo>
                      <a:pt x="73" y="635"/>
                    </a:lnTo>
                    <a:lnTo>
                      <a:pt x="66" y="628"/>
                    </a:lnTo>
                    <a:lnTo>
                      <a:pt x="61" y="626"/>
                    </a:lnTo>
                    <a:lnTo>
                      <a:pt x="58" y="623"/>
                    </a:lnTo>
                    <a:lnTo>
                      <a:pt x="58" y="615"/>
                    </a:lnTo>
                    <a:lnTo>
                      <a:pt x="58" y="607"/>
                    </a:lnTo>
                    <a:lnTo>
                      <a:pt x="55" y="602"/>
                    </a:lnTo>
                    <a:lnTo>
                      <a:pt x="47" y="598"/>
                    </a:lnTo>
                    <a:lnTo>
                      <a:pt x="47" y="592"/>
                    </a:lnTo>
                    <a:lnTo>
                      <a:pt x="50" y="580"/>
                    </a:lnTo>
                    <a:lnTo>
                      <a:pt x="51" y="579"/>
                    </a:lnTo>
                    <a:lnTo>
                      <a:pt x="58" y="575"/>
                    </a:lnTo>
                    <a:lnTo>
                      <a:pt x="61" y="574"/>
                    </a:lnTo>
                    <a:lnTo>
                      <a:pt x="61" y="570"/>
                    </a:lnTo>
                    <a:lnTo>
                      <a:pt x="57" y="564"/>
                    </a:lnTo>
                    <a:lnTo>
                      <a:pt x="58" y="558"/>
                    </a:lnTo>
                    <a:lnTo>
                      <a:pt x="62" y="553"/>
                    </a:lnTo>
                    <a:lnTo>
                      <a:pt x="61" y="543"/>
                    </a:lnTo>
                    <a:lnTo>
                      <a:pt x="54" y="536"/>
                    </a:lnTo>
                    <a:lnTo>
                      <a:pt x="41" y="526"/>
                    </a:lnTo>
                    <a:lnTo>
                      <a:pt x="36" y="521"/>
                    </a:lnTo>
                    <a:lnTo>
                      <a:pt x="33" y="512"/>
                    </a:lnTo>
                    <a:lnTo>
                      <a:pt x="29" y="480"/>
                    </a:lnTo>
                    <a:lnTo>
                      <a:pt x="29" y="470"/>
                    </a:lnTo>
                    <a:lnTo>
                      <a:pt x="22" y="461"/>
                    </a:lnTo>
                    <a:lnTo>
                      <a:pt x="18" y="457"/>
                    </a:lnTo>
                    <a:lnTo>
                      <a:pt x="7" y="443"/>
                    </a:lnTo>
                    <a:lnTo>
                      <a:pt x="4" y="443"/>
                    </a:lnTo>
                    <a:lnTo>
                      <a:pt x="2" y="439"/>
                    </a:lnTo>
                    <a:lnTo>
                      <a:pt x="0" y="437"/>
                    </a:lnTo>
                    <a:lnTo>
                      <a:pt x="1" y="431"/>
                    </a:lnTo>
                    <a:lnTo>
                      <a:pt x="12" y="412"/>
                    </a:lnTo>
                    <a:lnTo>
                      <a:pt x="23" y="400"/>
                    </a:lnTo>
                    <a:lnTo>
                      <a:pt x="35" y="383"/>
                    </a:lnTo>
                    <a:lnTo>
                      <a:pt x="36" y="373"/>
                    </a:lnTo>
                    <a:lnTo>
                      <a:pt x="35" y="370"/>
                    </a:lnTo>
                    <a:lnTo>
                      <a:pt x="29" y="365"/>
                    </a:lnTo>
                    <a:lnTo>
                      <a:pt x="24" y="362"/>
                    </a:lnTo>
                    <a:lnTo>
                      <a:pt x="20" y="357"/>
                    </a:lnTo>
                    <a:lnTo>
                      <a:pt x="18" y="356"/>
                    </a:lnTo>
                    <a:lnTo>
                      <a:pt x="17" y="350"/>
                    </a:lnTo>
                    <a:lnTo>
                      <a:pt x="15" y="342"/>
                    </a:lnTo>
                    <a:lnTo>
                      <a:pt x="17" y="328"/>
                    </a:lnTo>
                    <a:lnTo>
                      <a:pt x="22" y="319"/>
                    </a:lnTo>
                    <a:lnTo>
                      <a:pt x="27" y="316"/>
                    </a:lnTo>
                    <a:lnTo>
                      <a:pt x="29" y="308"/>
                    </a:lnTo>
                    <a:lnTo>
                      <a:pt x="29" y="303"/>
                    </a:lnTo>
                    <a:lnTo>
                      <a:pt x="27" y="297"/>
                    </a:lnTo>
                    <a:lnTo>
                      <a:pt x="18" y="286"/>
                    </a:lnTo>
                    <a:lnTo>
                      <a:pt x="18" y="283"/>
                    </a:lnTo>
                    <a:lnTo>
                      <a:pt x="22" y="276"/>
                    </a:lnTo>
                    <a:lnTo>
                      <a:pt x="35" y="270"/>
                    </a:lnTo>
                    <a:lnTo>
                      <a:pt x="36" y="268"/>
                    </a:lnTo>
                    <a:lnTo>
                      <a:pt x="36" y="249"/>
                    </a:lnTo>
                    <a:lnTo>
                      <a:pt x="33" y="231"/>
                    </a:lnTo>
                    <a:lnTo>
                      <a:pt x="33" y="220"/>
                    </a:lnTo>
                    <a:lnTo>
                      <a:pt x="35" y="201"/>
                    </a:lnTo>
                    <a:lnTo>
                      <a:pt x="35" y="177"/>
                    </a:lnTo>
                    <a:lnTo>
                      <a:pt x="40" y="166"/>
                    </a:lnTo>
                    <a:lnTo>
                      <a:pt x="47" y="157"/>
                    </a:lnTo>
                    <a:lnTo>
                      <a:pt x="50" y="155"/>
                    </a:lnTo>
                    <a:lnTo>
                      <a:pt x="50" y="152"/>
                    </a:lnTo>
                    <a:lnTo>
                      <a:pt x="35" y="129"/>
                    </a:lnTo>
                    <a:lnTo>
                      <a:pt x="1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2" name="Freeform 252"/>
              <p:cNvSpPr>
                <a:spLocks noChangeAspect="1"/>
              </p:cNvSpPr>
              <p:nvPr/>
            </p:nvSpPr>
            <p:spPr bwMode="gray">
              <a:xfrm>
                <a:off x="1874" y="2831"/>
                <a:ext cx="59" cy="63"/>
              </a:xfrm>
              <a:custGeom>
                <a:avLst/>
                <a:gdLst/>
                <a:ahLst/>
                <a:cxnLst>
                  <a:cxn ang="0">
                    <a:pos x="2" y="252"/>
                  </a:cxn>
                  <a:cxn ang="0">
                    <a:pos x="26" y="272"/>
                  </a:cxn>
                  <a:cxn ang="0">
                    <a:pos x="56" y="283"/>
                  </a:cxn>
                  <a:cxn ang="0">
                    <a:pos x="91" y="297"/>
                  </a:cxn>
                  <a:cxn ang="0">
                    <a:pos x="115" y="304"/>
                  </a:cxn>
                  <a:cxn ang="0">
                    <a:pos x="129" y="310"/>
                  </a:cxn>
                  <a:cxn ang="0">
                    <a:pos x="162" y="307"/>
                  </a:cxn>
                  <a:cxn ang="0">
                    <a:pos x="197" y="314"/>
                  </a:cxn>
                  <a:cxn ang="0">
                    <a:pos x="225" y="303"/>
                  </a:cxn>
                  <a:cxn ang="0">
                    <a:pos x="246" y="283"/>
                  </a:cxn>
                  <a:cxn ang="0">
                    <a:pos x="253" y="272"/>
                  </a:cxn>
                  <a:cxn ang="0">
                    <a:pos x="268" y="253"/>
                  </a:cxn>
                  <a:cxn ang="0">
                    <a:pos x="276" y="236"/>
                  </a:cxn>
                  <a:cxn ang="0">
                    <a:pos x="271" y="229"/>
                  </a:cxn>
                  <a:cxn ang="0">
                    <a:pos x="274" y="199"/>
                  </a:cxn>
                  <a:cxn ang="0">
                    <a:pos x="281" y="184"/>
                  </a:cxn>
                  <a:cxn ang="0">
                    <a:pos x="286" y="175"/>
                  </a:cxn>
                  <a:cxn ang="0">
                    <a:pos x="292" y="172"/>
                  </a:cxn>
                  <a:cxn ang="0">
                    <a:pos x="267" y="148"/>
                  </a:cxn>
                  <a:cxn ang="0">
                    <a:pos x="260" y="126"/>
                  </a:cxn>
                  <a:cxn ang="0">
                    <a:pos x="242" y="113"/>
                  </a:cxn>
                  <a:cxn ang="0">
                    <a:pos x="228" y="108"/>
                  </a:cxn>
                  <a:cxn ang="0">
                    <a:pos x="215" y="91"/>
                  </a:cxn>
                  <a:cxn ang="0">
                    <a:pos x="200" y="86"/>
                  </a:cxn>
                  <a:cxn ang="0">
                    <a:pos x="185" y="77"/>
                  </a:cxn>
                  <a:cxn ang="0">
                    <a:pos x="178" y="73"/>
                  </a:cxn>
                  <a:cxn ang="0">
                    <a:pos x="166" y="55"/>
                  </a:cxn>
                  <a:cxn ang="0">
                    <a:pos x="160" y="48"/>
                  </a:cxn>
                  <a:cxn ang="0">
                    <a:pos x="142" y="60"/>
                  </a:cxn>
                  <a:cxn ang="0">
                    <a:pos x="133" y="50"/>
                  </a:cxn>
                  <a:cxn ang="0">
                    <a:pos x="119" y="27"/>
                  </a:cxn>
                  <a:cxn ang="0">
                    <a:pos x="103" y="12"/>
                  </a:cxn>
                  <a:cxn ang="0">
                    <a:pos x="85" y="0"/>
                  </a:cxn>
                  <a:cxn ang="0">
                    <a:pos x="75" y="2"/>
                  </a:cxn>
                  <a:cxn ang="0">
                    <a:pos x="64" y="12"/>
                  </a:cxn>
                  <a:cxn ang="0">
                    <a:pos x="44" y="16"/>
                  </a:cxn>
                  <a:cxn ang="0">
                    <a:pos x="33" y="27"/>
                  </a:cxn>
                  <a:cxn ang="0">
                    <a:pos x="31" y="72"/>
                  </a:cxn>
                  <a:cxn ang="0">
                    <a:pos x="29" y="97"/>
                  </a:cxn>
                  <a:cxn ang="0">
                    <a:pos x="20" y="172"/>
                  </a:cxn>
                  <a:cxn ang="0">
                    <a:pos x="16" y="188"/>
                  </a:cxn>
                  <a:cxn ang="0">
                    <a:pos x="5" y="210"/>
                  </a:cxn>
                  <a:cxn ang="0">
                    <a:pos x="0" y="252"/>
                  </a:cxn>
                </a:cxnLst>
                <a:rect l="0" t="0" r="r" b="b"/>
                <a:pathLst>
                  <a:path w="292" h="314">
                    <a:moveTo>
                      <a:pt x="0" y="252"/>
                    </a:moveTo>
                    <a:lnTo>
                      <a:pt x="2" y="252"/>
                    </a:lnTo>
                    <a:lnTo>
                      <a:pt x="9" y="253"/>
                    </a:lnTo>
                    <a:lnTo>
                      <a:pt x="26" y="272"/>
                    </a:lnTo>
                    <a:lnTo>
                      <a:pt x="29" y="281"/>
                    </a:lnTo>
                    <a:lnTo>
                      <a:pt x="56" y="283"/>
                    </a:lnTo>
                    <a:lnTo>
                      <a:pt x="66" y="283"/>
                    </a:lnTo>
                    <a:lnTo>
                      <a:pt x="91" y="297"/>
                    </a:lnTo>
                    <a:lnTo>
                      <a:pt x="104" y="302"/>
                    </a:lnTo>
                    <a:lnTo>
                      <a:pt x="115" y="304"/>
                    </a:lnTo>
                    <a:lnTo>
                      <a:pt x="123" y="309"/>
                    </a:lnTo>
                    <a:lnTo>
                      <a:pt x="129" y="310"/>
                    </a:lnTo>
                    <a:lnTo>
                      <a:pt x="149" y="307"/>
                    </a:lnTo>
                    <a:lnTo>
                      <a:pt x="162" y="307"/>
                    </a:lnTo>
                    <a:lnTo>
                      <a:pt x="183" y="310"/>
                    </a:lnTo>
                    <a:lnTo>
                      <a:pt x="197" y="314"/>
                    </a:lnTo>
                    <a:lnTo>
                      <a:pt x="212" y="309"/>
                    </a:lnTo>
                    <a:lnTo>
                      <a:pt x="225" y="303"/>
                    </a:lnTo>
                    <a:lnTo>
                      <a:pt x="236" y="295"/>
                    </a:lnTo>
                    <a:lnTo>
                      <a:pt x="246" y="283"/>
                    </a:lnTo>
                    <a:lnTo>
                      <a:pt x="249" y="281"/>
                    </a:lnTo>
                    <a:lnTo>
                      <a:pt x="253" y="272"/>
                    </a:lnTo>
                    <a:lnTo>
                      <a:pt x="260" y="265"/>
                    </a:lnTo>
                    <a:lnTo>
                      <a:pt x="268" y="253"/>
                    </a:lnTo>
                    <a:lnTo>
                      <a:pt x="271" y="240"/>
                    </a:lnTo>
                    <a:lnTo>
                      <a:pt x="276" y="236"/>
                    </a:lnTo>
                    <a:lnTo>
                      <a:pt x="273" y="231"/>
                    </a:lnTo>
                    <a:lnTo>
                      <a:pt x="271" y="229"/>
                    </a:lnTo>
                    <a:lnTo>
                      <a:pt x="274" y="215"/>
                    </a:lnTo>
                    <a:lnTo>
                      <a:pt x="274" y="199"/>
                    </a:lnTo>
                    <a:lnTo>
                      <a:pt x="276" y="191"/>
                    </a:lnTo>
                    <a:lnTo>
                      <a:pt x="281" y="184"/>
                    </a:lnTo>
                    <a:lnTo>
                      <a:pt x="284" y="183"/>
                    </a:lnTo>
                    <a:lnTo>
                      <a:pt x="286" y="175"/>
                    </a:lnTo>
                    <a:lnTo>
                      <a:pt x="291" y="174"/>
                    </a:lnTo>
                    <a:lnTo>
                      <a:pt x="292" y="172"/>
                    </a:lnTo>
                    <a:lnTo>
                      <a:pt x="287" y="163"/>
                    </a:lnTo>
                    <a:lnTo>
                      <a:pt x="267" y="148"/>
                    </a:lnTo>
                    <a:lnTo>
                      <a:pt x="264" y="145"/>
                    </a:lnTo>
                    <a:lnTo>
                      <a:pt x="260" y="126"/>
                    </a:lnTo>
                    <a:lnTo>
                      <a:pt x="257" y="120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28" y="108"/>
                    </a:lnTo>
                    <a:lnTo>
                      <a:pt x="222" y="102"/>
                    </a:lnTo>
                    <a:lnTo>
                      <a:pt x="215" y="91"/>
                    </a:lnTo>
                    <a:lnTo>
                      <a:pt x="212" y="87"/>
                    </a:lnTo>
                    <a:lnTo>
                      <a:pt x="200" y="86"/>
                    </a:lnTo>
                    <a:lnTo>
                      <a:pt x="193" y="77"/>
                    </a:lnTo>
                    <a:lnTo>
                      <a:pt x="185" y="77"/>
                    </a:lnTo>
                    <a:lnTo>
                      <a:pt x="181" y="76"/>
                    </a:lnTo>
                    <a:lnTo>
                      <a:pt x="178" y="73"/>
                    </a:lnTo>
                    <a:lnTo>
                      <a:pt x="171" y="65"/>
                    </a:lnTo>
                    <a:lnTo>
                      <a:pt x="166" y="55"/>
                    </a:lnTo>
                    <a:lnTo>
                      <a:pt x="165" y="51"/>
                    </a:lnTo>
                    <a:lnTo>
                      <a:pt x="160" y="48"/>
                    </a:lnTo>
                    <a:lnTo>
                      <a:pt x="146" y="59"/>
                    </a:lnTo>
                    <a:lnTo>
                      <a:pt x="142" y="60"/>
                    </a:lnTo>
                    <a:lnTo>
                      <a:pt x="134" y="59"/>
                    </a:lnTo>
                    <a:lnTo>
                      <a:pt x="133" y="50"/>
                    </a:lnTo>
                    <a:lnTo>
                      <a:pt x="128" y="35"/>
                    </a:lnTo>
                    <a:lnTo>
                      <a:pt x="119" y="27"/>
                    </a:lnTo>
                    <a:lnTo>
                      <a:pt x="108" y="17"/>
                    </a:lnTo>
                    <a:lnTo>
                      <a:pt x="103" y="12"/>
                    </a:lnTo>
                    <a:lnTo>
                      <a:pt x="91" y="2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2"/>
                    </a:lnTo>
                    <a:lnTo>
                      <a:pt x="71" y="8"/>
                    </a:lnTo>
                    <a:lnTo>
                      <a:pt x="64" y="12"/>
                    </a:lnTo>
                    <a:lnTo>
                      <a:pt x="45" y="10"/>
                    </a:lnTo>
                    <a:lnTo>
                      <a:pt x="44" y="16"/>
                    </a:lnTo>
                    <a:lnTo>
                      <a:pt x="34" y="24"/>
                    </a:lnTo>
                    <a:lnTo>
                      <a:pt x="33" y="27"/>
                    </a:lnTo>
                    <a:lnTo>
                      <a:pt x="34" y="50"/>
                    </a:lnTo>
                    <a:lnTo>
                      <a:pt x="31" y="72"/>
                    </a:lnTo>
                    <a:lnTo>
                      <a:pt x="31" y="87"/>
                    </a:lnTo>
                    <a:lnTo>
                      <a:pt x="29" y="97"/>
                    </a:lnTo>
                    <a:lnTo>
                      <a:pt x="20" y="121"/>
                    </a:lnTo>
                    <a:lnTo>
                      <a:pt x="20" y="172"/>
                    </a:lnTo>
                    <a:lnTo>
                      <a:pt x="18" y="182"/>
                    </a:lnTo>
                    <a:lnTo>
                      <a:pt x="16" y="188"/>
                    </a:lnTo>
                    <a:lnTo>
                      <a:pt x="9" y="201"/>
                    </a:lnTo>
                    <a:lnTo>
                      <a:pt x="5" y="210"/>
                    </a:lnTo>
                    <a:lnTo>
                      <a:pt x="1" y="236"/>
                    </a:lnTo>
                    <a:lnTo>
                      <a:pt x="0" y="25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3" name="Freeform 253"/>
              <p:cNvSpPr>
                <a:spLocks noChangeAspect="1"/>
              </p:cNvSpPr>
              <p:nvPr/>
            </p:nvSpPr>
            <p:spPr bwMode="gray">
              <a:xfrm>
                <a:off x="1844" y="2396"/>
                <a:ext cx="53" cy="77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" y="41"/>
                  </a:cxn>
                  <a:cxn ang="0">
                    <a:pos x="152" y="83"/>
                  </a:cxn>
                  <a:cxn ang="0">
                    <a:pos x="172" y="84"/>
                  </a:cxn>
                  <a:cxn ang="0">
                    <a:pos x="195" y="94"/>
                  </a:cxn>
                  <a:cxn ang="0">
                    <a:pos x="211" y="112"/>
                  </a:cxn>
                  <a:cxn ang="0">
                    <a:pos x="232" y="139"/>
                  </a:cxn>
                  <a:cxn ang="0">
                    <a:pos x="217" y="159"/>
                  </a:cxn>
                  <a:cxn ang="0">
                    <a:pos x="220" y="165"/>
                  </a:cxn>
                  <a:cxn ang="0">
                    <a:pos x="212" y="182"/>
                  </a:cxn>
                  <a:cxn ang="0">
                    <a:pos x="189" y="186"/>
                  </a:cxn>
                  <a:cxn ang="0">
                    <a:pos x="183" y="193"/>
                  </a:cxn>
                  <a:cxn ang="0">
                    <a:pos x="174" y="228"/>
                  </a:cxn>
                  <a:cxn ang="0">
                    <a:pos x="189" y="255"/>
                  </a:cxn>
                  <a:cxn ang="0">
                    <a:pos x="200" y="268"/>
                  </a:cxn>
                  <a:cxn ang="0">
                    <a:pos x="217" y="273"/>
                  </a:cxn>
                  <a:cxn ang="0">
                    <a:pos x="226" y="289"/>
                  </a:cxn>
                  <a:cxn ang="0">
                    <a:pos x="233" y="311"/>
                  </a:cxn>
                  <a:cxn ang="0">
                    <a:pos x="263" y="347"/>
                  </a:cxn>
                  <a:cxn ang="0">
                    <a:pos x="254" y="350"/>
                  </a:cxn>
                  <a:cxn ang="0">
                    <a:pos x="233" y="348"/>
                  </a:cxn>
                  <a:cxn ang="0">
                    <a:pos x="213" y="353"/>
                  </a:cxn>
                  <a:cxn ang="0">
                    <a:pos x="183" y="366"/>
                  </a:cxn>
                  <a:cxn ang="0">
                    <a:pos x="158" y="374"/>
                  </a:cxn>
                  <a:cxn ang="0">
                    <a:pos x="134" y="386"/>
                  </a:cxn>
                  <a:cxn ang="0">
                    <a:pos x="102" y="369"/>
                  </a:cxn>
                  <a:cxn ang="0">
                    <a:pos x="91" y="357"/>
                  </a:cxn>
                  <a:cxn ang="0">
                    <a:pos x="89" y="332"/>
                  </a:cxn>
                  <a:cxn ang="0">
                    <a:pos x="77" y="288"/>
                  </a:cxn>
                  <a:cxn ang="0">
                    <a:pos x="86" y="257"/>
                  </a:cxn>
                  <a:cxn ang="0">
                    <a:pos x="95" y="234"/>
                  </a:cxn>
                  <a:cxn ang="0">
                    <a:pos x="79" y="209"/>
                  </a:cxn>
                  <a:cxn ang="0">
                    <a:pos x="72" y="193"/>
                  </a:cxn>
                  <a:cxn ang="0">
                    <a:pos x="67" y="171"/>
                  </a:cxn>
                  <a:cxn ang="0">
                    <a:pos x="37" y="174"/>
                  </a:cxn>
                  <a:cxn ang="0">
                    <a:pos x="27" y="163"/>
                  </a:cxn>
                  <a:cxn ang="0">
                    <a:pos x="0" y="128"/>
                  </a:cxn>
                  <a:cxn ang="0">
                    <a:pos x="1" y="121"/>
                  </a:cxn>
                  <a:cxn ang="0">
                    <a:pos x="11" y="91"/>
                  </a:cxn>
                  <a:cxn ang="0">
                    <a:pos x="40" y="75"/>
                  </a:cxn>
                  <a:cxn ang="0">
                    <a:pos x="38" y="64"/>
                  </a:cxn>
                  <a:cxn ang="0">
                    <a:pos x="24" y="52"/>
                  </a:cxn>
                  <a:cxn ang="0">
                    <a:pos x="29" y="35"/>
                  </a:cxn>
                  <a:cxn ang="0">
                    <a:pos x="46" y="26"/>
                  </a:cxn>
                  <a:cxn ang="0">
                    <a:pos x="72" y="13"/>
                  </a:cxn>
                  <a:cxn ang="0">
                    <a:pos x="81" y="2"/>
                  </a:cxn>
                </a:cxnLst>
                <a:rect l="0" t="0" r="r" b="b"/>
                <a:pathLst>
                  <a:path w="265" h="386">
                    <a:moveTo>
                      <a:pt x="81" y="2"/>
                    </a:moveTo>
                    <a:lnTo>
                      <a:pt x="87" y="3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8" y="10"/>
                    </a:lnTo>
                    <a:lnTo>
                      <a:pt x="141" y="41"/>
                    </a:lnTo>
                    <a:lnTo>
                      <a:pt x="150" y="53"/>
                    </a:lnTo>
                    <a:lnTo>
                      <a:pt x="151" y="59"/>
                    </a:lnTo>
                    <a:lnTo>
                      <a:pt x="152" y="83"/>
                    </a:lnTo>
                    <a:lnTo>
                      <a:pt x="156" y="84"/>
                    </a:lnTo>
                    <a:lnTo>
                      <a:pt x="162" y="84"/>
                    </a:lnTo>
                    <a:lnTo>
                      <a:pt x="172" y="84"/>
                    </a:lnTo>
                    <a:lnTo>
                      <a:pt x="179" y="85"/>
                    </a:lnTo>
                    <a:lnTo>
                      <a:pt x="183" y="88"/>
                    </a:lnTo>
                    <a:lnTo>
                      <a:pt x="195" y="94"/>
                    </a:lnTo>
                    <a:lnTo>
                      <a:pt x="197" y="96"/>
                    </a:lnTo>
                    <a:lnTo>
                      <a:pt x="202" y="104"/>
                    </a:lnTo>
                    <a:lnTo>
                      <a:pt x="211" y="112"/>
                    </a:lnTo>
                    <a:lnTo>
                      <a:pt x="222" y="120"/>
                    </a:lnTo>
                    <a:lnTo>
                      <a:pt x="228" y="136"/>
                    </a:lnTo>
                    <a:lnTo>
                      <a:pt x="232" y="139"/>
                    </a:lnTo>
                    <a:lnTo>
                      <a:pt x="231" y="142"/>
                    </a:lnTo>
                    <a:lnTo>
                      <a:pt x="224" y="148"/>
                    </a:lnTo>
                    <a:lnTo>
                      <a:pt x="217" y="159"/>
                    </a:lnTo>
                    <a:lnTo>
                      <a:pt x="216" y="163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0" y="172"/>
                    </a:lnTo>
                    <a:lnTo>
                      <a:pt x="213" y="179"/>
                    </a:lnTo>
                    <a:lnTo>
                      <a:pt x="212" y="182"/>
                    </a:lnTo>
                    <a:lnTo>
                      <a:pt x="205" y="183"/>
                    </a:lnTo>
                    <a:lnTo>
                      <a:pt x="196" y="183"/>
                    </a:lnTo>
                    <a:lnTo>
                      <a:pt x="189" y="186"/>
                    </a:lnTo>
                    <a:lnTo>
                      <a:pt x="185" y="188"/>
                    </a:lnTo>
                    <a:lnTo>
                      <a:pt x="184" y="191"/>
                    </a:lnTo>
                    <a:lnTo>
                      <a:pt x="183" y="193"/>
                    </a:lnTo>
                    <a:lnTo>
                      <a:pt x="181" y="208"/>
                    </a:lnTo>
                    <a:lnTo>
                      <a:pt x="178" y="217"/>
                    </a:lnTo>
                    <a:lnTo>
                      <a:pt x="174" y="228"/>
                    </a:lnTo>
                    <a:lnTo>
                      <a:pt x="174" y="234"/>
                    </a:lnTo>
                    <a:lnTo>
                      <a:pt x="180" y="240"/>
                    </a:lnTo>
                    <a:lnTo>
                      <a:pt x="189" y="255"/>
                    </a:lnTo>
                    <a:lnTo>
                      <a:pt x="191" y="256"/>
                    </a:lnTo>
                    <a:lnTo>
                      <a:pt x="200" y="263"/>
                    </a:lnTo>
                    <a:lnTo>
                      <a:pt x="200" y="268"/>
                    </a:lnTo>
                    <a:lnTo>
                      <a:pt x="204" y="272"/>
                    </a:lnTo>
                    <a:lnTo>
                      <a:pt x="205" y="273"/>
                    </a:lnTo>
                    <a:lnTo>
                      <a:pt x="217" y="273"/>
                    </a:lnTo>
                    <a:lnTo>
                      <a:pt x="220" y="276"/>
                    </a:lnTo>
                    <a:lnTo>
                      <a:pt x="221" y="284"/>
                    </a:lnTo>
                    <a:lnTo>
                      <a:pt x="226" y="289"/>
                    </a:lnTo>
                    <a:lnTo>
                      <a:pt x="226" y="299"/>
                    </a:lnTo>
                    <a:lnTo>
                      <a:pt x="232" y="305"/>
                    </a:lnTo>
                    <a:lnTo>
                      <a:pt x="233" y="311"/>
                    </a:lnTo>
                    <a:lnTo>
                      <a:pt x="239" y="321"/>
                    </a:lnTo>
                    <a:lnTo>
                      <a:pt x="253" y="338"/>
                    </a:lnTo>
                    <a:lnTo>
                      <a:pt x="263" y="347"/>
                    </a:lnTo>
                    <a:lnTo>
                      <a:pt x="265" y="347"/>
                    </a:lnTo>
                    <a:lnTo>
                      <a:pt x="265" y="349"/>
                    </a:lnTo>
                    <a:lnTo>
                      <a:pt x="254" y="350"/>
                    </a:lnTo>
                    <a:lnTo>
                      <a:pt x="240" y="352"/>
                    </a:lnTo>
                    <a:lnTo>
                      <a:pt x="234" y="349"/>
                    </a:lnTo>
                    <a:lnTo>
                      <a:pt x="233" y="348"/>
                    </a:lnTo>
                    <a:lnTo>
                      <a:pt x="229" y="347"/>
                    </a:lnTo>
                    <a:lnTo>
                      <a:pt x="224" y="347"/>
                    </a:lnTo>
                    <a:lnTo>
                      <a:pt x="213" y="353"/>
                    </a:lnTo>
                    <a:lnTo>
                      <a:pt x="205" y="363"/>
                    </a:lnTo>
                    <a:lnTo>
                      <a:pt x="191" y="363"/>
                    </a:lnTo>
                    <a:lnTo>
                      <a:pt x="183" y="366"/>
                    </a:lnTo>
                    <a:lnTo>
                      <a:pt x="178" y="371"/>
                    </a:lnTo>
                    <a:lnTo>
                      <a:pt x="167" y="371"/>
                    </a:lnTo>
                    <a:lnTo>
                      <a:pt x="158" y="374"/>
                    </a:lnTo>
                    <a:lnTo>
                      <a:pt x="152" y="384"/>
                    </a:lnTo>
                    <a:lnTo>
                      <a:pt x="147" y="386"/>
                    </a:lnTo>
                    <a:lnTo>
                      <a:pt x="134" y="386"/>
                    </a:lnTo>
                    <a:lnTo>
                      <a:pt x="124" y="384"/>
                    </a:lnTo>
                    <a:lnTo>
                      <a:pt x="108" y="374"/>
                    </a:lnTo>
                    <a:lnTo>
                      <a:pt x="102" y="369"/>
                    </a:lnTo>
                    <a:lnTo>
                      <a:pt x="98" y="363"/>
                    </a:lnTo>
                    <a:lnTo>
                      <a:pt x="95" y="362"/>
                    </a:lnTo>
                    <a:lnTo>
                      <a:pt x="91" y="357"/>
                    </a:lnTo>
                    <a:lnTo>
                      <a:pt x="89" y="354"/>
                    </a:lnTo>
                    <a:lnTo>
                      <a:pt x="91" y="341"/>
                    </a:lnTo>
                    <a:lnTo>
                      <a:pt x="89" y="332"/>
                    </a:lnTo>
                    <a:lnTo>
                      <a:pt x="78" y="322"/>
                    </a:lnTo>
                    <a:lnTo>
                      <a:pt x="77" y="319"/>
                    </a:lnTo>
                    <a:lnTo>
                      <a:pt x="77" y="288"/>
                    </a:lnTo>
                    <a:lnTo>
                      <a:pt x="83" y="274"/>
                    </a:lnTo>
                    <a:lnTo>
                      <a:pt x="86" y="267"/>
                    </a:lnTo>
                    <a:lnTo>
                      <a:pt x="86" y="257"/>
                    </a:lnTo>
                    <a:lnTo>
                      <a:pt x="95" y="244"/>
                    </a:lnTo>
                    <a:lnTo>
                      <a:pt x="97" y="241"/>
                    </a:lnTo>
                    <a:lnTo>
                      <a:pt x="95" y="234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79" y="209"/>
                    </a:lnTo>
                    <a:lnTo>
                      <a:pt x="77" y="208"/>
                    </a:lnTo>
                    <a:lnTo>
                      <a:pt x="68" y="207"/>
                    </a:lnTo>
                    <a:lnTo>
                      <a:pt x="72" y="193"/>
                    </a:lnTo>
                    <a:lnTo>
                      <a:pt x="72" y="186"/>
                    </a:lnTo>
                    <a:lnTo>
                      <a:pt x="72" y="180"/>
                    </a:lnTo>
                    <a:lnTo>
                      <a:pt x="67" y="171"/>
                    </a:lnTo>
                    <a:lnTo>
                      <a:pt x="59" y="171"/>
                    </a:lnTo>
                    <a:lnTo>
                      <a:pt x="46" y="175"/>
                    </a:lnTo>
                    <a:lnTo>
                      <a:pt x="37" y="174"/>
                    </a:lnTo>
                    <a:lnTo>
                      <a:pt x="37" y="171"/>
                    </a:lnTo>
                    <a:lnTo>
                      <a:pt x="33" y="169"/>
                    </a:lnTo>
                    <a:lnTo>
                      <a:pt x="27" y="163"/>
                    </a:lnTo>
                    <a:lnTo>
                      <a:pt x="23" y="155"/>
                    </a:lnTo>
                    <a:lnTo>
                      <a:pt x="12" y="144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21"/>
                    </a:lnTo>
                    <a:lnTo>
                      <a:pt x="7" y="112"/>
                    </a:lnTo>
                    <a:lnTo>
                      <a:pt x="11" y="106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29" y="83"/>
                    </a:lnTo>
                    <a:lnTo>
                      <a:pt x="40" y="75"/>
                    </a:lnTo>
                    <a:lnTo>
                      <a:pt x="45" y="69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32" y="66"/>
                    </a:lnTo>
                    <a:lnTo>
                      <a:pt x="27" y="64"/>
                    </a:lnTo>
                    <a:lnTo>
                      <a:pt x="24" y="52"/>
                    </a:lnTo>
                    <a:lnTo>
                      <a:pt x="24" y="43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40" y="32"/>
                    </a:lnTo>
                    <a:lnTo>
                      <a:pt x="43" y="30"/>
                    </a:lnTo>
                    <a:lnTo>
                      <a:pt x="46" y="26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72" y="13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4" name="Freeform 254"/>
              <p:cNvSpPr>
                <a:spLocks noChangeAspect="1"/>
              </p:cNvSpPr>
              <p:nvPr/>
            </p:nvSpPr>
            <p:spPr bwMode="gray">
              <a:xfrm>
                <a:off x="1919" y="2425"/>
                <a:ext cx="32" cy="40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13" y="169"/>
                  </a:cxn>
                  <a:cxn ang="0">
                    <a:pos x="15" y="166"/>
                  </a:cxn>
                  <a:cxn ang="0">
                    <a:pos x="17" y="147"/>
                  </a:cxn>
                  <a:cxn ang="0">
                    <a:pos x="22" y="125"/>
                  </a:cxn>
                  <a:cxn ang="0">
                    <a:pos x="23" y="110"/>
                  </a:cxn>
                  <a:cxn ang="0">
                    <a:pos x="18" y="102"/>
                  </a:cxn>
                  <a:cxn ang="0">
                    <a:pos x="17" y="101"/>
                  </a:cxn>
                  <a:cxn ang="0">
                    <a:pos x="17" y="99"/>
                  </a:cxn>
                  <a:cxn ang="0">
                    <a:pos x="8" y="86"/>
                  </a:cxn>
                  <a:cxn ang="0">
                    <a:pos x="5" y="75"/>
                  </a:cxn>
                  <a:cxn ang="0">
                    <a:pos x="3" y="56"/>
                  </a:cxn>
                  <a:cxn ang="0">
                    <a:pos x="3" y="34"/>
                  </a:cxn>
                  <a:cxn ang="0">
                    <a:pos x="7" y="24"/>
                  </a:cxn>
                  <a:cxn ang="0">
                    <a:pos x="15" y="18"/>
                  </a:cxn>
                  <a:cxn ang="0">
                    <a:pos x="19" y="12"/>
                  </a:cxn>
                  <a:cxn ang="0">
                    <a:pos x="19" y="10"/>
                  </a:cxn>
                  <a:cxn ang="0">
                    <a:pos x="22" y="7"/>
                  </a:cxn>
                  <a:cxn ang="0">
                    <a:pos x="28" y="5"/>
                  </a:cxn>
                  <a:cxn ang="0">
                    <a:pos x="32" y="1"/>
                  </a:cxn>
                  <a:cxn ang="0">
                    <a:pos x="35" y="0"/>
                  </a:cxn>
                  <a:cxn ang="0">
                    <a:pos x="49" y="8"/>
                  </a:cxn>
                  <a:cxn ang="0">
                    <a:pos x="61" y="13"/>
                  </a:cxn>
                  <a:cxn ang="0">
                    <a:pos x="73" y="19"/>
                  </a:cxn>
                  <a:cxn ang="0">
                    <a:pos x="85" y="21"/>
                  </a:cxn>
                  <a:cxn ang="0">
                    <a:pos x="98" y="28"/>
                  </a:cxn>
                  <a:cxn ang="0">
                    <a:pos x="113" y="39"/>
                  </a:cxn>
                  <a:cxn ang="0">
                    <a:pos x="116" y="40"/>
                  </a:cxn>
                  <a:cxn ang="0">
                    <a:pos x="130" y="53"/>
                  </a:cxn>
                  <a:cxn ang="0">
                    <a:pos x="135" y="59"/>
                  </a:cxn>
                  <a:cxn ang="0">
                    <a:pos x="146" y="65"/>
                  </a:cxn>
                  <a:cxn ang="0">
                    <a:pos x="156" y="75"/>
                  </a:cxn>
                  <a:cxn ang="0">
                    <a:pos x="156" y="86"/>
                  </a:cxn>
                  <a:cxn ang="0">
                    <a:pos x="157" y="86"/>
                  </a:cxn>
                  <a:cxn ang="0">
                    <a:pos x="144" y="99"/>
                  </a:cxn>
                  <a:cxn ang="0">
                    <a:pos x="141" y="107"/>
                  </a:cxn>
                  <a:cxn ang="0">
                    <a:pos x="128" y="125"/>
                  </a:cxn>
                  <a:cxn ang="0">
                    <a:pos x="118" y="137"/>
                  </a:cxn>
                  <a:cxn ang="0">
                    <a:pos x="114" y="144"/>
                  </a:cxn>
                  <a:cxn ang="0">
                    <a:pos x="105" y="166"/>
                  </a:cxn>
                  <a:cxn ang="0">
                    <a:pos x="78" y="190"/>
                  </a:cxn>
                  <a:cxn ang="0">
                    <a:pos x="76" y="193"/>
                  </a:cxn>
                  <a:cxn ang="0">
                    <a:pos x="71" y="195"/>
                  </a:cxn>
                  <a:cxn ang="0">
                    <a:pos x="61" y="195"/>
                  </a:cxn>
                  <a:cxn ang="0">
                    <a:pos x="54" y="191"/>
                  </a:cxn>
                  <a:cxn ang="0">
                    <a:pos x="48" y="191"/>
                  </a:cxn>
                  <a:cxn ang="0">
                    <a:pos x="44" y="193"/>
                  </a:cxn>
                  <a:cxn ang="0">
                    <a:pos x="28" y="200"/>
                  </a:cxn>
                  <a:cxn ang="0">
                    <a:pos x="22" y="200"/>
                  </a:cxn>
                  <a:cxn ang="0">
                    <a:pos x="19" y="199"/>
                  </a:cxn>
                  <a:cxn ang="0">
                    <a:pos x="10" y="193"/>
                  </a:cxn>
                  <a:cxn ang="0">
                    <a:pos x="0" y="182"/>
                  </a:cxn>
                </a:cxnLst>
                <a:rect l="0" t="0" r="r" b="b"/>
                <a:pathLst>
                  <a:path w="157" h="200">
                    <a:moveTo>
                      <a:pt x="0" y="182"/>
                    </a:moveTo>
                    <a:lnTo>
                      <a:pt x="13" y="169"/>
                    </a:lnTo>
                    <a:lnTo>
                      <a:pt x="15" y="166"/>
                    </a:lnTo>
                    <a:lnTo>
                      <a:pt x="17" y="147"/>
                    </a:lnTo>
                    <a:lnTo>
                      <a:pt x="22" y="125"/>
                    </a:lnTo>
                    <a:lnTo>
                      <a:pt x="23" y="110"/>
                    </a:lnTo>
                    <a:lnTo>
                      <a:pt x="18" y="102"/>
                    </a:lnTo>
                    <a:lnTo>
                      <a:pt x="17" y="101"/>
                    </a:lnTo>
                    <a:lnTo>
                      <a:pt x="17" y="99"/>
                    </a:lnTo>
                    <a:lnTo>
                      <a:pt x="8" y="86"/>
                    </a:lnTo>
                    <a:lnTo>
                      <a:pt x="5" y="75"/>
                    </a:lnTo>
                    <a:lnTo>
                      <a:pt x="3" y="56"/>
                    </a:lnTo>
                    <a:lnTo>
                      <a:pt x="3" y="34"/>
                    </a:lnTo>
                    <a:lnTo>
                      <a:pt x="7" y="24"/>
                    </a:lnTo>
                    <a:lnTo>
                      <a:pt x="15" y="18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8" y="5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49" y="8"/>
                    </a:lnTo>
                    <a:lnTo>
                      <a:pt x="61" y="13"/>
                    </a:lnTo>
                    <a:lnTo>
                      <a:pt x="73" y="19"/>
                    </a:lnTo>
                    <a:lnTo>
                      <a:pt x="85" y="21"/>
                    </a:lnTo>
                    <a:lnTo>
                      <a:pt x="98" y="28"/>
                    </a:lnTo>
                    <a:lnTo>
                      <a:pt x="113" y="39"/>
                    </a:lnTo>
                    <a:lnTo>
                      <a:pt x="116" y="40"/>
                    </a:lnTo>
                    <a:lnTo>
                      <a:pt x="130" y="53"/>
                    </a:lnTo>
                    <a:lnTo>
                      <a:pt x="135" y="59"/>
                    </a:lnTo>
                    <a:lnTo>
                      <a:pt x="146" y="65"/>
                    </a:lnTo>
                    <a:lnTo>
                      <a:pt x="156" y="75"/>
                    </a:lnTo>
                    <a:lnTo>
                      <a:pt x="156" y="86"/>
                    </a:lnTo>
                    <a:lnTo>
                      <a:pt x="157" y="86"/>
                    </a:lnTo>
                    <a:lnTo>
                      <a:pt x="144" y="99"/>
                    </a:lnTo>
                    <a:lnTo>
                      <a:pt x="141" y="107"/>
                    </a:lnTo>
                    <a:lnTo>
                      <a:pt x="128" y="125"/>
                    </a:lnTo>
                    <a:lnTo>
                      <a:pt x="118" y="137"/>
                    </a:lnTo>
                    <a:lnTo>
                      <a:pt x="114" y="144"/>
                    </a:lnTo>
                    <a:lnTo>
                      <a:pt x="105" y="166"/>
                    </a:lnTo>
                    <a:lnTo>
                      <a:pt x="78" y="190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61" y="195"/>
                    </a:lnTo>
                    <a:lnTo>
                      <a:pt x="54" y="191"/>
                    </a:lnTo>
                    <a:lnTo>
                      <a:pt x="48" y="191"/>
                    </a:lnTo>
                    <a:lnTo>
                      <a:pt x="44" y="193"/>
                    </a:lnTo>
                    <a:lnTo>
                      <a:pt x="28" y="200"/>
                    </a:lnTo>
                    <a:lnTo>
                      <a:pt x="22" y="200"/>
                    </a:lnTo>
                    <a:lnTo>
                      <a:pt x="19" y="199"/>
                    </a:lnTo>
                    <a:lnTo>
                      <a:pt x="10" y="193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5" name="Freeform 255"/>
              <p:cNvSpPr>
                <a:spLocks noChangeAspect="1"/>
              </p:cNvSpPr>
              <p:nvPr/>
            </p:nvSpPr>
            <p:spPr bwMode="gray">
              <a:xfrm>
                <a:off x="1624" y="2488"/>
                <a:ext cx="137" cy="201"/>
              </a:xfrm>
              <a:custGeom>
                <a:avLst/>
                <a:gdLst/>
                <a:ahLst/>
                <a:cxnLst>
                  <a:cxn ang="0">
                    <a:pos x="319" y="13"/>
                  </a:cxn>
                  <a:cxn ang="0">
                    <a:pos x="335" y="50"/>
                  </a:cxn>
                  <a:cxn ang="0">
                    <a:pos x="284" y="110"/>
                  </a:cxn>
                  <a:cxn ang="0">
                    <a:pos x="204" y="156"/>
                  </a:cxn>
                  <a:cxn ang="0">
                    <a:pos x="170" y="190"/>
                  </a:cxn>
                  <a:cxn ang="0">
                    <a:pos x="159" y="190"/>
                  </a:cxn>
                  <a:cxn ang="0">
                    <a:pos x="138" y="253"/>
                  </a:cxn>
                  <a:cxn ang="0">
                    <a:pos x="97" y="260"/>
                  </a:cxn>
                  <a:cxn ang="0">
                    <a:pos x="72" y="242"/>
                  </a:cxn>
                  <a:cxn ang="0">
                    <a:pos x="43" y="242"/>
                  </a:cxn>
                  <a:cxn ang="0">
                    <a:pos x="52" y="214"/>
                  </a:cxn>
                  <a:cxn ang="0">
                    <a:pos x="51" y="188"/>
                  </a:cxn>
                  <a:cxn ang="0">
                    <a:pos x="3" y="231"/>
                  </a:cxn>
                  <a:cxn ang="0">
                    <a:pos x="9" y="271"/>
                  </a:cxn>
                  <a:cxn ang="0">
                    <a:pos x="21" y="308"/>
                  </a:cxn>
                  <a:cxn ang="0">
                    <a:pos x="51" y="350"/>
                  </a:cxn>
                  <a:cxn ang="0">
                    <a:pos x="89" y="387"/>
                  </a:cxn>
                  <a:cxn ang="0">
                    <a:pos x="140" y="478"/>
                  </a:cxn>
                  <a:cxn ang="0">
                    <a:pos x="188" y="578"/>
                  </a:cxn>
                  <a:cxn ang="0">
                    <a:pos x="212" y="632"/>
                  </a:cxn>
                  <a:cxn ang="0">
                    <a:pos x="256" y="711"/>
                  </a:cxn>
                  <a:cxn ang="0">
                    <a:pos x="267" y="764"/>
                  </a:cxn>
                  <a:cxn ang="0">
                    <a:pos x="298" y="807"/>
                  </a:cxn>
                  <a:cxn ang="0">
                    <a:pos x="391" y="874"/>
                  </a:cxn>
                  <a:cxn ang="0">
                    <a:pos x="481" y="922"/>
                  </a:cxn>
                  <a:cxn ang="0">
                    <a:pos x="532" y="957"/>
                  </a:cxn>
                  <a:cxn ang="0">
                    <a:pos x="584" y="1001"/>
                  </a:cxn>
                  <a:cxn ang="0">
                    <a:pos x="620" y="995"/>
                  </a:cxn>
                  <a:cxn ang="0">
                    <a:pos x="638" y="968"/>
                  </a:cxn>
                  <a:cxn ang="0">
                    <a:pos x="649" y="935"/>
                  </a:cxn>
                  <a:cxn ang="0">
                    <a:pos x="665" y="888"/>
                  </a:cxn>
                  <a:cxn ang="0">
                    <a:pos x="651" y="865"/>
                  </a:cxn>
                  <a:cxn ang="0">
                    <a:pos x="665" y="826"/>
                  </a:cxn>
                  <a:cxn ang="0">
                    <a:pos x="671" y="793"/>
                  </a:cxn>
                  <a:cxn ang="0">
                    <a:pos x="671" y="724"/>
                  </a:cxn>
                  <a:cxn ang="0">
                    <a:pos x="686" y="675"/>
                  </a:cxn>
                  <a:cxn ang="0">
                    <a:pos x="612" y="598"/>
                  </a:cxn>
                  <a:cxn ang="0">
                    <a:pos x="591" y="564"/>
                  </a:cxn>
                  <a:cxn ang="0">
                    <a:pos x="578" y="514"/>
                  </a:cxn>
                  <a:cxn ang="0">
                    <a:pos x="502" y="537"/>
                  </a:cxn>
                  <a:cxn ang="0">
                    <a:pos x="468" y="512"/>
                  </a:cxn>
                  <a:cxn ang="0">
                    <a:pos x="450" y="480"/>
                  </a:cxn>
                  <a:cxn ang="0">
                    <a:pos x="422" y="432"/>
                  </a:cxn>
                  <a:cxn ang="0">
                    <a:pos x="428" y="362"/>
                  </a:cxn>
                  <a:cxn ang="0">
                    <a:pos x="452" y="318"/>
                  </a:cxn>
                  <a:cxn ang="0">
                    <a:pos x="510" y="254"/>
                  </a:cxn>
                  <a:cxn ang="0">
                    <a:pos x="620" y="225"/>
                  </a:cxn>
                  <a:cxn ang="0">
                    <a:pos x="596" y="205"/>
                  </a:cxn>
                  <a:cxn ang="0">
                    <a:pos x="593" y="182"/>
                  </a:cxn>
                  <a:cxn ang="0">
                    <a:pos x="605" y="137"/>
                  </a:cxn>
                  <a:cxn ang="0">
                    <a:pos x="553" y="126"/>
                  </a:cxn>
                  <a:cxn ang="0">
                    <a:pos x="516" y="120"/>
                  </a:cxn>
                  <a:cxn ang="0">
                    <a:pos x="499" y="132"/>
                  </a:cxn>
                  <a:cxn ang="0">
                    <a:pos x="461" y="130"/>
                  </a:cxn>
                  <a:cxn ang="0">
                    <a:pos x="438" y="96"/>
                  </a:cxn>
                  <a:cxn ang="0">
                    <a:pos x="419" y="69"/>
                  </a:cxn>
                  <a:cxn ang="0">
                    <a:pos x="394" y="55"/>
                  </a:cxn>
                  <a:cxn ang="0">
                    <a:pos x="366" y="21"/>
                  </a:cxn>
                  <a:cxn ang="0">
                    <a:pos x="332" y="0"/>
                  </a:cxn>
                </a:cxnLst>
                <a:rect l="0" t="0" r="r" b="b"/>
                <a:pathLst>
                  <a:path w="686" h="1005">
                    <a:moveTo>
                      <a:pt x="328" y="0"/>
                    </a:moveTo>
                    <a:lnTo>
                      <a:pt x="326" y="2"/>
                    </a:lnTo>
                    <a:lnTo>
                      <a:pt x="315" y="2"/>
                    </a:lnTo>
                    <a:lnTo>
                      <a:pt x="314" y="11"/>
                    </a:lnTo>
                    <a:lnTo>
                      <a:pt x="319" y="13"/>
                    </a:lnTo>
                    <a:lnTo>
                      <a:pt x="321" y="16"/>
                    </a:lnTo>
                    <a:lnTo>
                      <a:pt x="326" y="27"/>
                    </a:lnTo>
                    <a:lnTo>
                      <a:pt x="327" y="32"/>
                    </a:lnTo>
                    <a:lnTo>
                      <a:pt x="335" y="49"/>
                    </a:lnTo>
                    <a:lnTo>
                      <a:pt x="335" y="50"/>
                    </a:lnTo>
                    <a:lnTo>
                      <a:pt x="326" y="50"/>
                    </a:lnTo>
                    <a:lnTo>
                      <a:pt x="319" y="65"/>
                    </a:lnTo>
                    <a:lnTo>
                      <a:pt x="305" y="89"/>
                    </a:lnTo>
                    <a:lnTo>
                      <a:pt x="292" y="104"/>
                    </a:lnTo>
                    <a:lnTo>
                      <a:pt x="284" y="110"/>
                    </a:lnTo>
                    <a:lnTo>
                      <a:pt x="274" y="119"/>
                    </a:lnTo>
                    <a:lnTo>
                      <a:pt x="265" y="131"/>
                    </a:lnTo>
                    <a:lnTo>
                      <a:pt x="256" y="137"/>
                    </a:lnTo>
                    <a:lnTo>
                      <a:pt x="240" y="145"/>
                    </a:lnTo>
                    <a:lnTo>
                      <a:pt x="204" y="156"/>
                    </a:lnTo>
                    <a:lnTo>
                      <a:pt x="186" y="163"/>
                    </a:lnTo>
                    <a:lnTo>
                      <a:pt x="179" y="168"/>
                    </a:lnTo>
                    <a:lnTo>
                      <a:pt x="176" y="171"/>
                    </a:lnTo>
                    <a:lnTo>
                      <a:pt x="171" y="180"/>
                    </a:lnTo>
                    <a:lnTo>
                      <a:pt x="170" y="190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0" y="189"/>
                    </a:lnTo>
                    <a:lnTo>
                      <a:pt x="159" y="189"/>
                    </a:lnTo>
                    <a:lnTo>
                      <a:pt x="159" y="190"/>
                    </a:lnTo>
                    <a:lnTo>
                      <a:pt x="144" y="210"/>
                    </a:lnTo>
                    <a:lnTo>
                      <a:pt x="142" y="223"/>
                    </a:lnTo>
                    <a:lnTo>
                      <a:pt x="142" y="244"/>
                    </a:lnTo>
                    <a:lnTo>
                      <a:pt x="139" y="252"/>
                    </a:lnTo>
                    <a:lnTo>
                      <a:pt x="138" y="253"/>
                    </a:lnTo>
                    <a:lnTo>
                      <a:pt x="128" y="257"/>
                    </a:lnTo>
                    <a:lnTo>
                      <a:pt x="121" y="264"/>
                    </a:lnTo>
                    <a:lnTo>
                      <a:pt x="110" y="269"/>
                    </a:lnTo>
                    <a:lnTo>
                      <a:pt x="102" y="268"/>
                    </a:lnTo>
                    <a:lnTo>
                      <a:pt x="97" y="260"/>
                    </a:lnTo>
                    <a:lnTo>
                      <a:pt x="95" y="254"/>
                    </a:lnTo>
                    <a:lnTo>
                      <a:pt x="90" y="245"/>
                    </a:lnTo>
                    <a:lnTo>
                      <a:pt x="84" y="245"/>
                    </a:lnTo>
                    <a:lnTo>
                      <a:pt x="74" y="245"/>
                    </a:lnTo>
                    <a:lnTo>
                      <a:pt x="72" y="242"/>
                    </a:lnTo>
                    <a:lnTo>
                      <a:pt x="67" y="238"/>
                    </a:lnTo>
                    <a:lnTo>
                      <a:pt x="58" y="238"/>
                    </a:lnTo>
                    <a:lnTo>
                      <a:pt x="50" y="243"/>
                    </a:lnTo>
                    <a:lnTo>
                      <a:pt x="45" y="244"/>
                    </a:lnTo>
                    <a:lnTo>
                      <a:pt x="43" y="242"/>
                    </a:lnTo>
                    <a:lnTo>
                      <a:pt x="41" y="228"/>
                    </a:lnTo>
                    <a:lnTo>
                      <a:pt x="39" y="223"/>
                    </a:lnTo>
                    <a:lnTo>
                      <a:pt x="39" y="221"/>
                    </a:lnTo>
                    <a:lnTo>
                      <a:pt x="42" y="216"/>
                    </a:lnTo>
                    <a:lnTo>
                      <a:pt x="52" y="214"/>
                    </a:lnTo>
                    <a:lnTo>
                      <a:pt x="57" y="209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1" y="185"/>
                    </a:lnTo>
                    <a:lnTo>
                      <a:pt x="43" y="193"/>
                    </a:lnTo>
                    <a:lnTo>
                      <a:pt x="32" y="200"/>
                    </a:lnTo>
                    <a:lnTo>
                      <a:pt x="18" y="216"/>
                    </a:lnTo>
                    <a:lnTo>
                      <a:pt x="3" y="231"/>
                    </a:lnTo>
                    <a:lnTo>
                      <a:pt x="2" y="236"/>
                    </a:lnTo>
                    <a:lnTo>
                      <a:pt x="0" y="245"/>
                    </a:lnTo>
                    <a:lnTo>
                      <a:pt x="3" y="260"/>
                    </a:lnTo>
                    <a:lnTo>
                      <a:pt x="4" y="263"/>
                    </a:lnTo>
                    <a:lnTo>
                      <a:pt x="9" y="271"/>
                    </a:lnTo>
                    <a:lnTo>
                      <a:pt x="10" y="284"/>
                    </a:lnTo>
                    <a:lnTo>
                      <a:pt x="19" y="292"/>
                    </a:lnTo>
                    <a:lnTo>
                      <a:pt x="24" y="298"/>
                    </a:lnTo>
                    <a:lnTo>
                      <a:pt x="24" y="302"/>
                    </a:lnTo>
                    <a:lnTo>
                      <a:pt x="21" y="308"/>
                    </a:lnTo>
                    <a:lnTo>
                      <a:pt x="11" y="318"/>
                    </a:lnTo>
                    <a:lnTo>
                      <a:pt x="14" y="323"/>
                    </a:lnTo>
                    <a:lnTo>
                      <a:pt x="29" y="333"/>
                    </a:lnTo>
                    <a:lnTo>
                      <a:pt x="37" y="340"/>
                    </a:lnTo>
                    <a:lnTo>
                      <a:pt x="51" y="350"/>
                    </a:lnTo>
                    <a:lnTo>
                      <a:pt x="58" y="355"/>
                    </a:lnTo>
                    <a:lnTo>
                      <a:pt x="73" y="367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9" y="387"/>
                    </a:lnTo>
                    <a:lnTo>
                      <a:pt x="97" y="413"/>
                    </a:lnTo>
                    <a:lnTo>
                      <a:pt x="102" y="422"/>
                    </a:lnTo>
                    <a:lnTo>
                      <a:pt x="133" y="452"/>
                    </a:lnTo>
                    <a:lnTo>
                      <a:pt x="139" y="467"/>
                    </a:lnTo>
                    <a:lnTo>
                      <a:pt x="140" y="478"/>
                    </a:lnTo>
                    <a:lnTo>
                      <a:pt x="143" y="484"/>
                    </a:lnTo>
                    <a:lnTo>
                      <a:pt x="155" y="507"/>
                    </a:lnTo>
                    <a:lnTo>
                      <a:pt x="161" y="522"/>
                    </a:lnTo>
                    <a:lnTo>
                      <a:pt x="170" y="549"/>
                    </a:lnTo>
                    <a:lnTo>
                      <a:pt x="188" y="578"/>
                    </a:lnTo>
                    <a:lnTo>
                      <a:pt x="191" y="584"/>
                    </a:lnTo>
                    <a:lnTo>
                      <a:pt x="193" y="608"/>
                    </a:lnTo>
                    <a:lnTo>
                      <a:pt x="199" y="624"/>
                    </a:lnTo>
                    <a:lnTo>
                      <a:pt x="204" y="629"/>
                    </a:lnTo>
                    <a:lnTo>
                      <a:pt x="212" y="632"/>
                    </a:lnTo>
                    <a:lnTo>
                      <a:pt x="217" y="639"/>
                    </a:lnTo>
                    <a:lnTo>
                      <a:pt x="225" y="659"/>
                    </a:lnTo>
                    <a:lnTo>
                      <a:pt x="239" y="678"/>
                    </a:lnTo>
                    <a:lnTo>
                      <a:pt x="249" y="693"/>
                    </a:lnTo>
                    <a:lnTo>
                      <a:pt x="256" y="711"/>
                    </a:lnTo>
                    <a:lnTo>
                      <a:pt x="269" y="726"/>
                    </a:lnTo>
                    <a:lnTo>
                      <a:pt x="274" y="742"/>
                    </a:lnTo>
                    <a:lnTo>
                      <a:pt x="277" y="754"/>
                    </a:lnTo>
                    <a:lnTo>
                      <a:pt x="271" y="758"/>
                    </a:lnTo>
                    <a:lnTo>
                      <a:pt x="267" y="764"/>
                    </a:lnTo>
                    <a:lnTo>
                      <a:pt x="269" y="776"/>
                    </a:lnTo>
                    <a:lnTo>
                      <a:pt x="272" y="780"/>
                    </a:lnTo>
                    <a:lnTo>
                      <a:pt x="283" y="791"/>
                    </a:lnTo>
                    <a:lnTo>
                      <a:pt x="290" y="802"/>
                    </a:lnTo>
                    <a:lnTo>
                      <a:pt x="298" y="807"/>
                    </a:lnTo>
                    <a:lnTo>
                      <a:pt x="317" y="828"/>
                    </a:lnTo>
                    <a:lnTo>
                      <a:pt x="327" y="834"/>
                    </a:lnTo>
                    <a:lnTo>
                      <a:pt x="335" y="842"/>
                    </a:lnTo>
                    <a:lnTo>
                      <a:pt x="359" y="858"/>
                    </a:lnTo>
                    <a:lnTo>
                      <a:pt x="391" y="874"/>
                    </a:lnTo>
                    <a:lnTo>
                      <a:pt x="411" y="890"/>
                    </a:lnTo>
                    <a:lnTo>
                      <a:pt x="414" y="892"/>
                    </a:lnTo>
                    <a:lnTo>
                      <a:pt x="455" y="908"/>
                    </a:lnTo>
                    <a:lnTo>
                      <a:pt x="478" y="921"/>
                    </a:lnTo>
                    <a:lnTo>
                      <a:pt x="481" y="922"/>
                    </a:lnTo>
                    <a:lnTo>
                      <a:pt x="486" y="922"/>
                    </a:lnTo>
                    <a:lnTo>
                      <a:pt x="491" y="923"/>
                    </a:lnTo>
                    <a:lnTo>
                      <a:pt x="513" y="941"/>
                    </a:lnTo>
                    <a:lnTo>
                      <a:pt x="525" y="948"/>
                    </a:lnTo>
                    <a:lnTo>
                      <a:pt x="532" y="957"/>
                    </a:lnTo>
                    <a:lnTo>
                      <a:pt x="541" y="964"/>
                    </a:lnTo>
                    <a:lnTo>
                      <a:pt x="551" y="974"/>
                    </a:lnTo>
                    <a:lnTo>
                      <a:pt x="562" y="989"/>
                    </a:lnTo>
                    <a:lnTo>
                      <a:pt x="574" y="995"/>
                    </a:lnTo>
                    <a:lnTo>
                      <a:pt x="584" y="1001"/>
                    </a:lnTo>
                    <a:lnTo>
                      <a:pt x="585" y="1001"/>
                    </a:lnTo>
                    <a:lnTo>
                      <a:pt x="589" y="1005"/>
                    </a:lnTo>
                    <a:lnTo>
                      <a:pt x="599" y="996"/>
                    </a:lnTo>
                    <a:lnTo>
                      <a:pt x="601" y="996"/>
                    </a:lnTo>
                    <a:lnTo>
                      <a:pt x="620" y="995"/>
                    </a:lnTo>
                    <a:lnTo>
                      <a:pt x="626" y="992"/>
                    </a:lnTo>
                    <a:lnTo>
                      <a:pt x="627" y="991"/>
                    </a:lnTo>
                    <a:lnTo>
                      <a:pt x="628" y="982"/>
                    </a:lnTo>
                    <a:lnTo>
                      <a:pt x="634" y="973"/>
                    </a:lnTo>
                    <a:lnTo>
                      <a:pt x="638" y="968"/>
                    </a:lnTo>
                    <a:lnTo>
                      <a:pt x="642" y="966"/>
                    </a:lnTo>
                    <a:lnTo>
                      <a:pt x="638" y="960"/>
                    </a:lnTo>
                    <a:lnTo>
                      <a:pt x="636" y="960"/>
                    </a:lnTo>
                    <a:lnTo>
                      <a:pt x="637" y="954"/>
                    </a:lnTo>
                    <a:lnTo>
                      <a:pt x="649" y="935"/>
                    </a:lnTo>
                    <a:lnTo>
                      <a:pt x="659" y="923"/>
                    </a:lnTo>
                    <a:lnTo>
                      <a:pt x="671" y="906"/>
                    </a:lnTo>
                    <a:lnTo>
                      <a:pt x="672" y="896"/>
                    </a:lnTo>
                    <a:lnTo>
                      <a:pt x="671" y="893"/>
                    </a:lnTo>
                    <a:lnTo>
                      <a:pt x="665" y="888"/>
                    </a:lnTo>
                    <a:lnTo>
                      <a:pt x="660" y="885"/>
                    </a:lnTo>
                    <a:lnTo>
                      <a:pt x="656" y="880"/>
                    </a:lnTo>
                    <a:lnTo>
                      <a:pt x="654" y="879"/>
                    </a:lnTo>
                    <a:lnTo>
                      <a:pt x="653" y="873"/>
                    </a:lnTo>
                    <a:lnTo>
                      <a:pt x="651" y="865"/>
                    </a:lnTo>
                    <a:lnTo>
                      <a:pt x="653" y="851"/>
                    </a:lnTo>
                    <a:lnTo>
                      <a:pt x="658" y="842"/>
                    </a:lnTo>
                    <a:lnTo>
                      <a:pt x="663" y="839"/>
                    </a:lnTo>
                    <a:lnTo>
                      <a:pt x="665" y="831"/>
                    </a:lnTo>
                    <a:lnTo>
                      <a:pt x="665" y="826"/>
                    </a:lnTo>
                    <a:lnTo>
                      <a:pt x="664" y="820"/>
                    </a:lnTo>
                    <a:lnTo>
                      <a:pt x="654" y="809"/>
                    </a:lnTo>
                    <a:lnTo>
                      <a:pt x="654" y="806"/>
                    </a:lnTo>
                    <a:lnTo>
                      <a:pt x="658" y="799"/>
                    </a:lnTo>
                    <a:lnTo>
                      <a:pt x="671" y="793"/>
                    </a:lnTo>
                    <a:lnTo>
                      <a:pt x="672" y="791"/>
                    </a:lnTo>
                    <a:lnTo>
                      <a:pt x="672" y="772"/>
                    </a:lnTo>
                    <a:lnTo>
                      <a:pt x="669" y="754"/>
                    </a:lnTo>
                    <a:lnTo>
                      <a:pt x="669" y="743"/>
                    </a:lnTo>
                    <a:lnTo>
                      <a:pt x="671" y="724"/>
                    </a:lnTo>
                    <a:lnTo>
                      <a:pt x="671" y="700"/>
                    </a:lnTo>
                    <a:lnTo>
                      <a:pt x="676" y="689"/>
                    </a:lnTo>
                    <a:lnTo>
                      <a:pt x="683" y="680"/>
                    </a:lnTo>
                    <a:lnTo>
                      <a:pt x="686" y="678"/>
                    </a:lnTo>
                    <a:lnTo>
                      <a:pt x="686" y="675"/>
                    </a:lnTo>
                    <a:lnTo>
                      <a:pt x="671" y="652"/>
                    </a:lnTo>
                    <a:lnTo>
                      <a:pt x="637" y="593"/>
                    </a:lnTo>
                    <a:lnTo>
                      <a:pt x="620" y="594"/>
                    </a:lnTo>
                    <a:lnTo>
                      <a:pt x="612" y="598"/>
                    </a:lnTo>
                    <a:lnTo>
                      <a:pt x="612" y="598"/>
                    </a:lnTo>
                    <a:lnTo>
                      <a:pt x="605" y="600"/>
                    </a:lnTo>
                    <a:lnTo>
                      <a:pt x="600" y="600"/>
                    </a:lnTo>
                    <a:lnTo>
                      <a:pt x="594" y="597"/>
                    </a:lnTo>
                    <a:lnTo>
                      <a:pt x="591" y="593"/>
                    </a:lnTo>
                    <a:lnTo>
                      <a:pt x="591" y="564"/>
                    </a:lnTo>
                    <a:lnTo>
                      <a:pt x="591" y="560"/>
                    </a:lnTo>
                    <a:lnTo>
                      <a:pt x="591" y="506"/>
                    </a:lnTo>
                    <a:lnTo>
                      <a:pt x="591" y="503"/>
                    </a:lnTo>
                    <a:lnTo>
                      <a:pt x="588" y="505"/>
                    </a:lnTo>
                    <a:lnTo>
                      <a:pt x="578" y="514"/>
                    </a:lnTo>
                    <a:lnTo>
                      <a:pt x="556" y="530"/>
                    </a:lnTo>
                    <a:lnTo>
                      <a:pt x="538" y="540"/>
                    </a:lnTo>
                    <a:lnTo>
                      <a:pt x="530" y="541"/>
                    </a:lnTo>
                    <a:lnTo>
                      <a:pt x="515" y="540"/>
                    </a:lnTo>
                    <a:lnTo>
                      <a:pt x="502" y="537"/>
                    </a:lnTo>
                    <a:lnTo>
                      <a:pt x="499" y="533"/>
                    </a:lnTo>
                    <a:lnTo>
                      <a:pt x="497" y="522"/>
                    </a:lnTo>
                    <a:lnTo>
                      <a:pt x="493" y="517"/>
                    </a:lnTo>
                    <a:lnTo>
                      <a:pt x="488" y="513"/>
                    </a:lnTo>
                    <a:lnTo>
                      <a:pt x="468" y="512"/>
                    </a:lnTo>
                    <a:lnTo>
                      <a:pt x="456" y="508"/>
                    </a:lnTo>
                    <a:lnTo>
                      <a:pt x="455" y="505"/>
                    </a:lnTo>
                    <a:lnTo>
                      <a:pt x="461" y="495"/>
                    </a:lnTo>
                    <a:lnTo>
                      <a:pt x="460" y="486"/>
                    </a:lnTo>
                    <a:lnTo>
                      <a:pt x="450" y="480"/>
                    </a:lnTo>
                    <a:lnTo>
                      <a:pt x="438" y="467"/>
                    </a:lnTo>
                    <a:lnTo>
                      <a:pt x="434" y="459"/>
                    </a:lnTo>
                    <a:lnTo>
                      <a:pt x="425" y="448"/>
                    </a:lnTo>
                    <a:lnTo>
                      <a:pt x="424" y="444"/>
                    </a:lnTo>
                    <a:lnTo>
                      <a:pt x="422" y="432"/>
                    </a:lnTo>
                    <a:lnTo>
                      <a:pt x="411" y="409"/>
                    </a:lnTo>
                    <a:lnTo>
                      <a:pt x="411" y="405"/>
                    </a:lnTo>
                    <a:lnTo>
                      <a:pt x="412" y="401"/>
                    </a:lnTo>
                    <a:lnTo>
                      <a:pt x="424" y="379"/>
                    </a:lnTo>
                    <a:lnTo>
                      <a:pt x="428" y="362"/>
                    </a:lnTo>
                    <a:lnTo>
                      <a:pt x="432" y="357"/>
                    </a:lnTo>
                    <a:lnTo>
                      <a:pt x="441" y="355"/>
                    </a:lnTo>
                    <a:lnTo>
                      <a:pt x="450" y="354"/>
                    </a:lnTo>
                    <a:lnTo>
                      <a:pt x="450" y="324"/>
                    </a:lnTo>
                    <a:lnTo>
                      <a:pt x="452" y="318"/>
                    </a:lnTo>
                    <a:lnTo>
                      <a:pt x="461" y="302"/>
                    </a:lnTo>
                    <a:lnTo>
                      <a:pt x="470" y="290"/>
                    </a:lnTo>
                    <a:lnTo>
                      <a:pt x="483" y="274"/>
                    </a:lnTo>
                    <a:lnTo>
                      <a:pt x="494" y="265"/>
                    </a:lnTo>
                    <a:lnTo>
                      <a:pt x="510" y="254"/>
                    </a:lnTo>
                    <a:lnTo>
                      <a:pt x="529" y="247"/>
                    </a:lnTo>
                    <a:lnTo>
                      <a:pt x="580" y="232"/>
                    </a:lnTo>
                    <a:lnTo>
                      <a:pt x="593" y="227"/>
                    </a:lnTo>
                    <a:lnTo>
                      <a:pt x="613" y="228"/>
                    </a:lnTo>
                    <a:lnTo>
                      <a:pt x="620" y="225"/>
                    </a:lnTo>
                    <a:lnTo>
                      <a:pt x="621" y="222"/>
                    </a:lnTo>
                    <a:lnTo>
                      <a:pt x="613" y="221"/>
                    </a:lnTo>
                    <a:lnTo>
                      <a:pt x="605" y="210"/>
                    </a:lnTo>
                    <a:lnTo>
                      <a:pt x="600" y="206"/>
                    </a:lnTo>
                    <a:lnTo>
                      <a:pt x="596" y="205"/>
                    </a:lnTo>
                    <a:lnTo>
                      <a:pt x="591" y="206"/>
                    </a:lnTo>
                    <a:lnTo>
                      <a:pt x="586" y="205"/>
                    </a:lnTo>
                    <a:lnTo>
                      <a:pt x="585" y="202"/>
                    </a:lnTo>
                    <a:lnTo>
                      <a:pt x="585" y="193"/>
                    </a:lnTo>
                    <a:lnTo>
                      <a:pt x="593" y="182"/>
                    </a:lnTo>
                    <a:lnTo>
                      <a:pt x="605" y="169"/>
                    </a:lnTo>
                    <a:lnTo>
                      <a:pt x="611" y="162"/>
                    </a:lnTo>
                    <a:lnTo>
                      <a:pt x="615" y="155"/>
                    </a:lnTo>
                    <a:lnTo>
                      <a:pt x="615" y="150"/>
                    </a:lnTo>
                    <a:lnTo>
                      <a:pt x="605" y="137"/>
                    </a:lnTo>
                    <a:lnTo>
                      <a:pt x="588" y="128"/>
                    </a:lnTo>
                    <a:lnTo>
                      <a:pt x="572" y="121"/>
                    </a:lnTo>
                    <a:lnTo>
                      <a:pt x="564" y="120"/>
                    </a:lnTo>
                    <a:lnTo>
                      <a:pt x="562" y="120"/>
                    </a:lnTo>
                    <a:lnTo>
                      <a:pt x="553" y="126"/>
                    </a:lnTo>
                    <a:lnTo>
                      <a:pt x="545" y="128"/>
                    </a:lnTo>
                    <a:lnTo>
                      <a:pt x="537" y="126"/>
                    </a:lnTo>
                    <a:lnTo>
                      <a:pt x="532" y="121"/>
                    </a:lnTo>
                    <a:lnTo>
                      <a:pt x="525" y="120"/>
                    </a:lnTo>
                    <a:lnTo>
                      <a:pt x="516" y="120"/>
                    </a:lnTo>
                    <a:lnTo>
                      <a:pt x="513" y="121"/>
                    </a:lnTo>
                    <a:lnTo>
                      <a:pt x="509" y="125"/>
                    </a:lnTo>
                    <a:lnTo>
                      <a:pt x="505" y="126"/>
                    </a:lnTo>
                    <a:lnTo>
                      <a:pt x="503" y="130"/>
                    </a:lnTo>
                    <a:lnTo>
                      <a:pt x="499" y="132"/>
                    </a:lnTo>
                    <a:lnTo>
                      <a:pt x="492" y="134"/>
                    </a:lnTo>
                    <a:lnTo>
                      <a:pt x="488" y="134"/>
                    </a:lnTo>
                    <a:lnTo>
                      <a:pt x="480" y="130"/>
                    </a:lnTo>
                    <a:lnTo>
                      <a:pt x="466" y="129"/>
                    </a:lnTo>
                    <a:lnTo>
                      <a:pt x="461" y="130"/>
                    </a:lnTo>
                    <a:lnTo>
                      <a:pt x="451" y="129"/>
                    </a:lnTo>
                    <a:lnTo>
                      <a:pt x="446" y="124"/>
                    </a:lnTo>
                    <a:lnTo>
                      <a:pt x="443" y="119"/>
                    </a:lnTo>
                    <a:lnTo>
                      <a:pt x="443" y="97"/>
                    </a:lnTo>
                    <a:lnTo>
                      <a:pt x="438" y="96"/>
                    </a:lnTo>
                    <a:lnTo>
                      <a:pt x="429" y="96"/>
                    </a:lnTo>
                    <a:lnTo>
                      <a:pt x="425" y="93"/>
                    </a:lnTo>
                    <a:lnTo>
                      <a:pt x="424" y="89"/>
                    </a:lnTo>
                    <a:lnTo>
                      <a:pt x="421" y="81"/>
                    </a:lnTo>
                    <a:lnTo>
                      <a:pt x="419" y="69"/>
                    </a:lnTo>
                    <a:lnTo>
                      <a:pt x="416" y="62"/>
                    </a:lnTo>
                    <a:lnTo>
                      <a:pt x="411" y="59"/>
                    </a:lnTo>
                    <a:lnTo>
                      <a:pt x="405" y="56"/>
                    </a:lnTo>
                    <a:lnTo>
                      <a:pt x="400" y="56"/>
                    </a:lnTo>
                    <a:lnTo>
                      <a:pt x="394" y="55"/>
                    </a:lnTo>
                    <a:lnTo>
                      <a:pt x="391" y="50"/>
                    </a:lnTo>
                    <a:lnTo>
                      <a:pt x="385" y="46"/>
                    </a:lnTo>
                    <a:lnTo>
                      <a:pt x="380" y="38"/>
                    </a:lnTo>
                    <a:lnTo>
                      <a:pt x="375" y="24"/>
                    </a:lnTo>
                    <a:lnTo>
                      <a:pt x="366" y="21"/>
                    </a:lnTo>
                    <a:lnTo>
                      <a:pt x="362" y="17"/>
                    </a:lnTo>
                    <a:lnTo>
                      <a:pt x="357" y="8"/>
                    </a:lnTo>
                    <a:lnTo>
                      <a:pt x="352" y="6"/>
                    </a:lnTo>
                    <a:lnTo>
                      <a:pt x="342" y="3"/>
                    </a:lnTo>
                    <a:lnTo>
                      <a:pt x="332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6" name="Freeform 256"/>
              <p:cNvSpPr>
                <a:spLocks noChangeAspect="1"/>
              </p:cNvSpPr>
              <p:nvPr/>
            </p:nvSpPr>
            <p:spPr bwMode="gray">
              <a:xfrm>
                <a:off x="1711" y="2730"/>
                <a:ext cx="216" cy="429"/>
              </a:xfrm>
              <a:custGeom>
                <a:avLst/>
                <a:gdLst/>
                <a:ahLst/>
                <a:cxnLst>
                  <a:cxn ang="0">
                    <a:pos x="150" y="2125"/>
                  </a:cxn>
                  <a:cxn ang="0">
                    <a:pos x="60" y="2037"/>
                  </a:cxn>
                  <a:cxn ang="0">
                    <a:pos x="17" y="2007"/>
                  </a:cxn>
                  <a:cxn ang="0">
                    <a:pos x="1" y="1952"/>
                  </a:cxn>
                  <a:cxn ang="0">
                    <a:pos x="49" y="1834"/>
                  </a:cxn>
                  <a:cxn ang="0">
                    <a:pos x="52" y="1773"/>
                  </a:cxn>
                  <a:cxn ang="0">
                    <a:pos x="93" y="1669"/>
                  </a:cxn>
                  <a:cxn ang="0">
                    <a:pos x="104" y="1561"/>
                  </a:cxn>
                  <a:cxn ang="0">
                    <a:pos x="113" y="1513"/>
                  </a:cxn>
                  <a:cxn ang="0">
                    <a:pos x="79" y="1432"/>
                  </a:cxn>
                  <a:cxn ang="0">
                    <a:pos x="86" y="1317"/>
                  </a:cxn>
                  <a:cxn ang="0">
                    <a:pos x="89" y="1194"/>
                  </a:cxn>
                  <a:cxn ang="0">
                    <a:pos x="128" y="1068"/>
                  </a:cxn>
                  <a:cxn ang="0">
                    <a:pos x="138" y="915"/>
                  </a:cxn>
                  <a:cxn ang="0">
                    <a:pos x="156" y="871"/>
                  </a:cxn>
                  <a:cxn ang="0">
                    <a:pos x="192" y="751"/>
                  </a:cxn>
                  <a:cxn ang="0">
                    <a:pos x="165" y="617"/>
                  </a:cxn>
                  <a:cxn ang="0">
                    <a:pos x="179" y="530"/>
                  </a:cxn>
                  <a:cxn ang="0">
                    <a:pos x="192" y="450"/>
                  </a:cxn>
                  <a:cxn ang="0">
                    <a:pos x="260" y="312"/>
                  </a:cxn>
                  <a:cxn ang="0">
                    <a:pos x="263" y="221"/>
                  </a:cxn>
                  <a:cxn ang="0">
                    <a:pos x="317" y="139"/>
                  </a:cxn>
                  <a:cxn ang="0">
                    <a:pos x="340" y="62"/>
                  </a:cxn>
                  <a:cxn ang="0">
                    <a:pos x="396" y="0"/>
                  </a:cxn>
                  <a:cxn ang="0">
                    <a:pos x="477" y="30"/>
                  </a:cxn>
                  <a:cxn ang="0">
                    <a:pos x="507" y="16"/>
                  </a:cxn>
                  <a:cxn ang="0">
                    <a:pos x="577" y="27"/>
                  </a:cxn>
                  <a:cxn ang="0">
                    <a:pos x="671" y="105"/>
                  </a:cxn>
                  <a:cxn ang="0">
                    <a:pos x="752" y="143"/>
                  </a:cxn>
                  <a:cxn ang="0">
                    <a:pos x="850" y="209"/>
                  </a:cxn>
                  <a:cxn ang="0">
                    <a:pos x="821" y="302"/>
                  </a:cxn>
                  <a:cxn ang="0">
                    <a:pos x="908" y="342"/>
                  </a:cxn>
                  <a:cxn ang="0">
                    <a:pos x="972" y="332"/>
                  </a:cxn>
                  <a:cxn ang="0">
                    <a:pos x="1025" y="280"/>
                  </a:cxn>
                  <a:cxn ang="0">
                    <a:pos x="1080" y="270"/>
                  </a:cxn>
                  <a:cxn ang="0">
                    <a:pos x="1023" y="344"/>
                  </a:cxn>
                  <a:cxn ang="0">
                    <a:pos x="914" y="467"/>
                  </a:cxn>
                  <a:cxn ang="0">
                    <a:pos x="851" y="528"/>
                  </a:cxn>
                  <a:cxn ang="0">
                    <a:pos x="835" y="686"/>
                  </a:cxn>
                  <a:cxn ang="0">
                    <a:pos x="813" y="776"/>
                  </a:cxn>
                  <a:cxn ang="0">
                    <a:pos x="878" y="892"/>
                  </a:cxn>
                  <a:cxn ang="0">
                    <a:pos x="877" y="1004"/>
                  </a:cxn>
                  <a:cxn ang="0">
                    <a:pos x="765" y="1080"/>
                  </a:cxn>
                  <a:cxn ang="0">
                    <a:pos x="604" y="1088"/>
                  </a:cxn>
                  <a:cxn ang="0">
                    <a:pos x="604" y="1169"/>
                  </a:cxn>
                  <a:cxn ang="0">
                    <a:pos x="526" y="1251"/>
                  </a:cxn>
                  <a:cxn ang="0">
                    <a:pos x="457" y="1270"/>
                  </a:cxn>
                  <a:cxn ang="0">
                    <a:pos x="505" y="1332"/>
                  </a:cxn>
                  <a:cxn ang="0">
                    <a:pos x="518" y="1376"/>
                  </a:cxn>
                  <a:cxn ang="0">
                    <a:pos x="463" y="1361"/>
                  </a:cxn>
                  <a:cxn ang="0">
                    <a:pos x="466" y="1407"/>
                  </a:cxn>
                  <a:cxn ang="0">
                    <a:pos x="445" y="1501"/>
                  </a:cxn>
                  <a:cxn ang="0">
                    <a:pos x="386" y="1547"/>
                  </a:cxn>
                  <a:cxn ang="0">
                    <a:pos x="318" y="1633"/>
                  </a:cxn>
                  <a:cxn ang="0">
                    <a:pos x="414" y="1705"/>
                  </a:cxn>
                  <a:cxn ang="0">
                    <a:pos x="410" y="1780"/>
                  </a:cxn>
                  <a:cxn ang="0">
                    <a:pos x="321" y="1862"/>
                  </a:cxn>
                  <a:cxn ang="0">
                    <a:pos x="276" y="1953"/>
                  </a:cxn>
                  <a:cxn ang="0">
                    <a:pos x="238" y="1983"/>
                  </a:cxn>
                  <a:cxn ang="0">
                    <a:pos x="225" y="2080"/>
                  </a:cxn>
                </a:cxnLst>
                <a:rect l="0" t="0" r="r" b="b"/>
                <a:pathLst>
                  <a:path w="1080" h="2146">
                    <a:moveTo>
                      <a:pt x="275" y="2146"/>
                    </a:moveTo>
                    <a:lnTo>
                      <a:pt x="270" y="2145"/>
                    </a:lnTo>
                    <a:lnTo>
                      <a:pt x="256" y="2136"/>
                    </a:lnTo>
                    <a:lnTo>
                      <a:pt x="224" y="2131"/>
                    </a:lnTo>
                    <a:lnTo>
                      <a:pt x="198" y="2123"/>
                    </a:lnTo>
                    <a:lnTo>
                      <a:pt x="187" y="2121"/>
                    </a:lnTo>
                    <a:lnTo>
                      <a:pt x="170" y="2125"/>
                    </a:lnTo>
                    <a:lnTo>
                      <a:pt x="150" y="2125"/>
                    </a:lnTo>
                    <a:lnTo>
                      <a:pt x="145" y="2125"/>
                    </a:lnTo>
                    <a:lnTo>
                      <a:pt x="140" y="2124"/>
                    </a:lnTo>
                    <a:lnTo>
                      <a:pt x="85" y="2124"/>
                    </a:lnTo>
                    <a:lnTo>
                      <a:pt x="71" y="2118"/>
                    </a:lnTo>
                    <a:lnTo>
                      <a:pt x="66" y="2113"/>
                    </a:lnTo>
                    <a:lnTo>
                      <a:pt x="60" y="2099"/>
                    </a:lnTo>
                    <a:lnTo>
                      <a:pt x="59" y="2094"/>
                    </a:lnTo>
                    <a:lnTo>
                      <a:pt x="60" y="2037"/>
                    </a:lnTo>
                    <a:lnTo>
                      <a:pt x="59" y="2022"/>
                    </a:lnTo>
                    <a:lnTo>
                      <a:pt x="57" y="2003"/>
                    </a:lnTo>
                    <a:lnTo>
                      <a:pt x="55" y="2001"/>
                    </a:lnTo>
                    <a:lnTo>
                      <a:pt x="50" y="2000"/>
                    </a:lnTo>
                    <a:lnTo>
                      <a:pt x="49" y="2000"/>
                    </a:lnTo>
                    <a:lnTo>
                      <a:pt x="44" y="2006"/>
                    </a:lnTo>
                    <a:lnTo>
                      <a:pt x="26" y="2002"/>
                    </a:lnTo>
                    <a:lnTo>
                      <a:pt x="17" y="2007"/>
                    </a:lnTo>
                    <a:lnTo>
                      <a:pt x="14" y="2015"/>
                    </a:lnTo>
                    <a:lnTo>
                      <a:pt x="10" y="2018"/>
                    </a:lnTo>
                    <a:lnTo>
                      <a:pt x="6" y="2016"/>
                    </a:lnTo>
                    <a:lnTo>
                      <a:pt x="4" y="2010"/>
                    </a:lnTo>
                    <a:lnTo>
                      <a:pt x="1" y="1995"/>
                    </a:lnTo>
                    <a:lnTo>
                      <a:pt x="0" y="1992"/>
                    </a:lnTo>
                    <a:lnTo>
                      <a:pt x="0" y="1962"/>
                    </a:lnTo>
                    <a:lnTo>
                      <a:pt x="1" y="1952"/>
                    </a:lnTo>
                    <a:lnTo>
                      <a:pt x="1" y="1940"/>
                    </a:lnTo>
                    <a:lnTo>
                      <a:pt x="9" y="1908"/>
                    </a:lnTo>
                    <a:lnTo>
                      <a:pt x="14" y="1897"/>
                    </a:lnTo>
                    <a:lnTo>
                      <a:pt x="18" y="1893"/>
                    </a:lnTo>
                    <a:lnTo>
                      <a:pt x="32" y="1866"/>
                    </a:lnTo>
                    <a:lnTo>
                      <a:pt x="43" y="1852"/>
                    </a:lnTo>
                    <a:lnTo>
                      <a:pt x="46" y="1847"/>
                    </a:lnTo>
                    <a:lnTo>
                      <a:pt x="49" y="1834"/>
                    </a:lnTo>
                    <a:lnTo>
                      <a:pt x="52" y="1813"/>
                    </a:lnTo>
                    <a:lnTo>
                      <a:pt x="53" y="1809"/>
                    </a:lnTo>
                    <a:lnTo>
                      <a:pt x="57" y="1807"/>
                    </a:lnTo>
                    <a:lnTo>
                      <a:pt x="57" y="1798"/>
                    </a:lnTo>
                    <a:lnTo>
                      <a:pt x="55" y="1787"/>
                    </a:lnTo>
                    <a:lnTo>
                      <a:pt x="52" y="1781"/>
                    </a:lnTo>
                    <a:lnTo>
                      <a:pt x="52" y="1773"/>
                    </a:lnTo>
                    <a:lnTo>
                      <a:pt x="52" y="1773"/>
                    </a:lnTo>
                    <a:lnTo>
                      <a:pt x="52" y="1758"/>
                    </a:lnTo>
                    <a:lnTo>
                      <a:pt x="53" y="1752"/>
                    </a:lnTo>
                    <a:lnTo>
                      <a:pt x="57" y="1746"/>
                    </a:lnTo>
                    <a:lnTo>
                      <a:pt x="70" y="1727"/>
                    </a:lnTo>
                    <a:lnTo>
                      <a:pt x="80" y="1709"/>
                    </a:lnTo>
                    <a:lnTo>
                      <a:pt x="81" y="1699"/>
                    </a:lnTo>
                    <a:lnTo>
                      <a:pt x="89" y="1684"/>
                    </a:lnTo>
                    <a:lnTo>
                      <a:pt x="93" y="1669"/>
                    </a:lnTo>
                    <a:lnTo>
                      <a:pt x="95" y="1631"/>
                    </a:lnTo>
                    <a:lnTo>
                      <a:pt x="93" y="1624"/>
                    </a:lnTo>
                    <a:lnTo>
                      <a:pt x="93" y="1612"/>
                    </a:lnTo>
                    <a:lnTo>
                      <a:pt x="95" y="1607"/>
                    </a:lnTo>
                    <a:lnTo>
                      <a:pt x="95" y="1580"/>
                    </a:lnTo>
                    <a:lnTo>
                      <a:pt x="96" y="1571"/>
                    </a:lnTo>
                    <a:lnTo>
                      <a:pt x="100" y="1566"/>
                    </a:lnTo>
                    <a:lnTo>
                      <a:pt x="104" y="1561"/>
                    </a:lnTo>
                    <a:lnTo>
                      <a:pt x="104" y="1550"/>
                    </a:lnTo>
                    <a:lnTo>
                      <a:pt x="95" y="1539"/>
                    </a:lnTo>
                    <a:lnTo>
                      <a:pt x="81" y="1533"/>
                    </a:lnTo>
                    <a:lnTo>
                      <a:pt x="77" y="1523"/>
                    </a:lnTo>
                    <a:lnTo>
                      <a:pt x="81" y="1521"/>
                    </a:lnTo>
                    <a:lnTo>
                      <a:pt x="97" y="1523"/>
                    </a:lnTo>
                    <a:lnTo>
                      <a:pt x="111" y="1522"/>
                    </a:lnTo>
                    <a:lnTo>
                      <a:pt x="113" y="1513"/>
                    </a:lnTo>
                    <a:lnTo>
                      <a:pt x="112" y="1505"/>
                    </a:lnTo>
                    <a:lnTo>
                      <a:pt x="104" y="1496"/>
                    </a:lnTo>
                    <a:lnTo>
                      <a:pt x="90" y="1491"/>
                    </a:lnTo>
                    <a:lnTo>
                      <a:pt x="82" y="1491"/>
                    </a:lnTo>
                    <a:lnTo>
                      <a:pt x="82" y="1486"/>
                    </a:lnTo>
                    <a:lnTo>
                      <a:pt x="86" y="1457"/>
                    </a:lnTo>
                    <a:lnTo>
                      <a:pt x="85" y="1442"/>
                    </a:lnTo>
                    <a:lnTo>
                      <a:pt x="79" y="1432"/>
                    </a:lnTo>
                    <a:lnTo>
                      <a:pt x="77" y="1427"/>
                    </a:lnTo>
                    <a:lnTo>
                      <a:pt x="79" y="1400"/>
                    </a:lnTo>
                    <a:lnTo>
                      <a:pt x="77" y="1395"/>
                    </a:lnTo>
                    <a:lnTo>
                      <a:pt x="74" y="1392"/>
                    </a:lnTo>
                    <a:lnTo>
                      <a:pt x="71" y="1387"/>
                    </a:lnTo>
                    <a:lnTo>
                      <a:pt x="71" y="1351"/>
                    </a:lnTo>
                    <a:lnTo>
                      <a:pt x="77" y="1329"/>
                    </a:lnTo>
                    <a:lnTo>
                      <a:pt x="86" y="1317"/>
                    </a:lnTo>
                    <a:lnTo>
                      <a:pt x="90" y="1308"/>
                    </a:lnTo>
                    <a:lnTo>
                      <a:pt x="91" y="1303"/>
                    </a:lnTo>
                    <a:lnTo>
                      <a:pt x="91" y="1291"/>
                    </a:lnTo>
                    <a:lnTo>
                      <a:pt x="90" y="1287"/>
                    </a:lnTo>
                    <a:lnTo>
                      <a:pt x="81" y="1279"/>
                    </a:lnTo>
                    <a:lnTo>
                      <a:pt x="77" y="1264"/>
                    </a:lnTo>
                    <a:lnTo>
                      <a:pt x="80" y="1235"/>
                    </a:lnTo>
                    <a:lnTo>
                      <a:pt x="89" y="1194"/>
                    </a:lnTo>
                    <a:lnTo>
                      <a:pt x="89" y="1178"/>
                    </a:lnTo>
                    <a:lnTo>
                      <a:pt x="89" y="1173"/>
                    </a:lnTo>
                    <a:lnTo>
                      <a:pt x="106" y="1112"/>
                    </a:lnTo>
                    <a:lnTo>
                      <a:pt x="108" y="1097"/>
                    </a:lnTo>
                    <a:lnTo>
                      <a:pt x="111" y="1091"/>
                    </a:lnTo>
                    <a:lnTo>
                      <a:pt x="116" y="1086"/>
                    </a:lnTo>
                    <a:lnTo>
                      <a:pt x="124" y="1077"/>
                    </a:lnTo>
                    <a:lnTo>
                      <a:pt x="128" y="1068"/>
                    </a:lnTo>
                    <a:lnTo>
                      <a:pt x="128" y="1055"/>
                    </a:lnTo>
                    <a:lnTo>
                      <a:pt x="123" y="1043"/>
                    </a:lnTo>
                    <a:lnTo>
                      <a:pt x="119" y="1016"/>
                    </a:lnTo>
                    <a:lnTo>
                      <a:pt x="119" y="979"/>
                    </a:lnTo>
                    <a:lnTo>
                      <a:pt x="123" y="940"/>
                    </a:lnTo>
                    <a:lnTo>
                      <a:pt x="128" y="926"/>
                    </a:lnTo>
                    <a:lnTo>
                      <a:pt x="134" y="918"/>
                    </a:lnTo>
                    <a:lnTo>
                      <a:pt x="138" y="915"/>
                    </a:lnTo>
                    <a:lnTo>
                      <a:pt x="144" y="915"/>
                    </a:lnTo>
                    <a:lnTo>
                      <a:pt x="146" y="913"/>
                    </a:lnTo>
                    <a:lnTo>
                      <a:pt x="147" y="905"/>
                    </a:lnTo>
                    <a:lnTo>
                      <a:pt x="150" y="902"/>
                    </a:lnTo>
                    <a:lnTo>
                      <a:pt x="156" y="898"/>
                    </a:lnTo>
                    <a:lnTo>
                      <a:pt x="159" y="896"/>
                    </a:lnTo>
                    <a:lnTo>
                      <a:pt x="159" y="888"/>
                    </a:lnTo>
                    <a:lnTo>
                      <a:pt x="156" y="871"/>
                    </a:lnTo>
                    <a:lnTo>
                      <a:pt x="155" y="842"/>
                    </a:lnTo>
                    <a:lnTo>
                      <a:pt x="166" y="832"/>
                    </a:lnTo>
                    <a:lnTo>
                      <a:pt x="167" y="829"/>
                    </a:lnTo>
                    <a:lnTo>
                      <a:pt x="171" y="806"/>
                    </a:lnTo>
                    <a:lnTo>
                      <a:pt x="173" y="799"/>
                    </a:lnTo>
                    <a:lnTo>
                      <a:pt x="179" y="786"/>
                    </a:lnTo>
                    <a:lnTo>
                      <a:pt x="192" y="767"/>
                    </a:lnTo>
                    <a:lnTo>
                      <a:pt x="192" y="751"/>
                    </a:lnTo>
                    <a:lnTo>
                      <a:pt x="190" y="733"/>
                    </a:lnTo>
                    <a:lnTo>
                      <a:pt x="187" y="714"/>
                    </a:lnTo>
                    <a:lnTo>
                      <a:pt x="186" y="709"/>
                    </a:lnTo>
                    <a:lnTo>
                      <a:pt x="178" y="701"/>
                    </a:lnTo>
                    <a:lnTo>
                      <a:pt x="178" y="689"/>
                    </a:lnTo>
                    <a:lnTo>
                      <a:pt x="178" y="679"/>
                    </a:lnTo>
                    <a:lnTo>
                      <a:pt x="165" y="646"/>
                    </a:lnTo>
                    <a:lnTo>
                      <a:pt x="165" y="617"/>
                    </a:lnTo>
                    <a:lnTo>
                      <a:pt x="155" y="607"/>
                    </a:lnTo>
                    <a:lnTo>
                      <a:pt x="155" y="595"/>
                    </a:lnTo>
                    <a:lnTo>
                      <a:pt x="157" y="579"/>
                    </a:lnTo>
                    <a:lnTo>
                      <a:pt x="161" y="568"/>
                    </a:lnTo>
                    <a:lnTo>
                      <a:pt x="162" y="565"/>
                    </a:lnTo>
                    <a:lnTo>
                      <a:pt x="171" y="550"/>
                    </a:lnTo>
                    <a:lnTo>
                      <a:pt x="173" y="536"/>
                    </a:lnTo>
                    <a:lnTo>
                      <a:pt x="179" y="530"/>
                    </a:lnTo>
                    <a:lnTo>
                      <a:pt x="182" y="523"/>
                    </a:lnTo>
                    <a:lnTo>
                      <a:pt x="182" y="520"/>
                    </a:lnTo>
                    <a:lnTo>
                      <a:pt x="186" y="516"/>
                    </a:lnTo>
                    <a:lnTo>
                      <a:pt x="189" y="503"/>
                    </a:lnTo>
                    <a:lnTo>
                      <a:pt x="189" y="493"/>
                    </a:lnTo>
                    <a:lnTo>
                      <a:pt x="188" y="482"/>
                    </a:lnTo>
                    <a:lnTo>
                      <a:pt x="189" y="458"/>
                    </a:lnTo>
                    <a:lnTo>
                      <a:pt x="192" y="450"/>
                    </a:lnTo>
                    <a:lnTo>
                      <a:pt x="198" y="436"/>
                    </a:lnTo>
                    <a:lnTo>
                      <a:pt x="200" y="429"/>
                    </a:lnTo>
                    <a:lnTo>
                      <a:pt x="204" y="408"/>
                    </a:lnTo>
                    <a:lnTo>
                      <a:pt x="210" y="382"/>
                    </a:lnTo>
                    <a:lnTo>
                      <a:pt x="235" y="354"/>
                    </a:lnTo>
                    <a:lnTo>
                      <a:pt x="242" y="329"/>
                    </a:lnTo>
                    <a:lnTo>
                      <a:pt x="245" y="327"/>
                    </a:lnTo>
                    <a:lnTo>
                      <a:pt x="260" y="312"/>
                    </a:lnTo>
                    <a:lnTo>
                      <a:pt x="270" y="308"/>
                    </a:lnTo>
                    <a:lnTo>
                      <a:pt x="275" y="305"/>
                    </a:lnTo>
                    <a:lnTo>
                      <a:pt x="276" y="302"/>
                    </a:lnTo>
                    <a:lnTo>
                      <a:pt x="274" y="288"/>
                    </a:lnTo>
                    <a:lnTo>
                      <a:pt x="270" y="273"/>
                    </a:lnTo>
                    <a:lnTo>
                      <a:pt x="268" y="262"/>
                    </a:lnTo>
                    <a:lnTo>
                      <a:pt x="268" y="236"/>
                    </a:lnTo>
                    <a:lnTo>
                      <a:pt x="263" y="221"/>
                    </a:lnTo>
                    <a:lnTo>
                      <a:pt x="263" y="205"/>
                    </a:lnTo>
                    <a:lnTo>
                      <a:pt x="264" y="203"/>
                    </a:lnTo>
                    <a:lnTo>
                      <a:pt x="270" y="195"/>
                    </a:lnTo>
                    <a:lnTo>
                      <a:pt x="270" y="186"/>
                    </a:lnTo>
                    <a:lnTo>
                      <a:pt x="268" y="176"/>
                    </a:lnTo>
                    <a:lnTo>
                      <a:pt x="268" y="168"/>
                    </a:lnTo>
                    <a:lnTo>
                      <a:pt x="269" y="161"/>
                    </a:lnTo>
                    <a:lnTo>
                      <a:pt x="317" y="139"/>
                    </a:lnTo>
                    <a:lnTo>
                      <a:pt x="335" y="132"/>
                    </a:lnTo>
                    <a:lnTo>
                      <a:pt x="344" y="85"/>
                    </a:lnTo>
                    <a:lnTo>
                      <a:pt x="344" y="73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8" y="65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5" y="58"/>
                    </a:lnTo>
                    <a:lnTo>
                      <a:pt x="351" y="48"/>
                    </a:lnTo>
                    <a:lnTo>
                      <a:pt x="353" y="44"/>
                    </a:lnTo>
                    <a:lnTo>
                      <a:pt x="359" y="36"/>
                    </a:lnTo>
                    <a:lnTo>
                      <a:pt x="367" y="27"/>
                    </a:lnTo>
                    <a:lnTo>
                      <a:pt x="378" y="19"/>
                    </a:lnTo>
                    <a:lnTo>
                      <a:pt x="392" y="1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4" y="6"/>
                    </a:lnTo>
                    <a:lnTo>
                      <a:pt x="413" y="19"/>
                    </a:lnTo>
                    <a:lnTo>
                      <a:pt x="439" y="19"/>
                    </a:lnTo>
                    <a:lnTo>
                      <a:pt x="447" y="21"/>
                    </a:lnTo>
                    <a:lnTo>
                      <a:pt x="452" y="21"/>
                    </a:lnTo>
                    <a:lnTo>
                      <a:pt x="473" y="26"/>
                    </a:lnTo>
                    <a:lnTo>
                      <a:pt x="477" y="30"/>
                    </a:lnTo>
                    <a:lnTo>
                      <a:pt x="480" y="36"/>
                    </a:lnTo>
                    <a:lnTo>
                      <a:pt x="483" y="37"/>
                    </a:lnTo>
                    <a:lnTo>
                      <a:pt x="484" y="41"/>
                    </a:lnTo>
                    <a:lnTo>
                      <a:pt x="495" y="52"/>
                    </a:lnTo>
                    <a:lnTo>
                      <a:pt x="498" y="52"/>
                    </a:lnTo>
                    <a:lnTo>
                      <a:pt x="499" y="46"/>
                    </a:lnTo>
                    <a:lnTo>
                      <a:pt x="504" y="35"/>
                    </a:lnTo>
                    <a:lnTo>
                      <a:pt x="507" y="16"/>
                    </a:lnTo>
                    <a:lnTo>
                      <a:pt x="509" y="12"/>
                    </a:lnTo>
                    <a:lnTo>
                      <a:pt x="517" y="12"/>
                    </a:lnTo>
                    <a:lnTo>
                      <a:pt x="536" y="15"/>
                    </a:lnTo>
                    <a:lnTo>
                      <a:pt x="553" y="15"/>
                    </a:lnTo>
                    <a:lnTo>
                      <a:pt x="561" y="16"/>
                    </a:lnTo>
                    <a:lnTo>
                      <a:pt x="564" y="17"/>
                    </a:lnTo>
                    <a:lnTo>
                      <a:pt x="571" y="22"/>
                    </a:lnTo>
                    <a:lnTo>
                      <a:pt x="577" y="27"/>
                    </a:lnTo>
                    <a:lnTo>
                      <a:pt x="585" y="31"/>
                    </a:lnTo>
                    <a:lnTo>
                      <a:pt x="601" y="36"/>
                    </a:lnTo>
                    <a:lnTo>
                      <a:pt x="607" y="41"/>
                    </a:lnTo>
                    <a:lnTo>
                      <a:pt x="618" y="62"/>
                    </a:lnTo>
                    <a:lnTo>
                      <a:pt x="631" y="75"/>
                    </a:lnTo>
                    <a:lnTo>
                      <a:pt x="634" y="80"/>
                    </a:lnTo>
                    <a:lnTo>
                      <a:pt x="659" y="98"/>
                    </a:lnTo>
                    <a:lnTo>
                      <a:pt x="671" y="105"/>
                    </a:lnTo>
                    <a:lnTo>
                      <a:pt x="674" y="108"/>
                    </a:lnTo>
                    <a:lnTo>
                      <a:pt x="686" y="127"/>
                    </a:lnTo>
                    <a:lnTo>
                      <a:pt x="687" y="128"/>
                    </a:lnTo>
                    <a:lnTo>
                      <a:pt x="692" y="132"/>
                    </a:lnTo>
                    <a:lnTo>
                      <a:pt x="703" y="135"/>
                    </a:lnTo>
                    <a:lnTo>
                      <a:pt x="711" y="136"/>
                    </a:lnTo>
                    <a:lnTo>
                      <a:pt x="740" y="139"/>
                    </a:lnTo>
                    <a:lnTo>
                      <a:pt x="752" y="143"/>
                    </a:lnTo>
                    <a:lnTo>
                      <a:pt x="758" y="145"/>
                    </a:lnTo>
                    <a:lnTo>
                      <a:pt x="784" y="163"/>
                    </a:lnTo>
                    <a:lnTo>
                      <a:pt x="799" y="171"/>
                    </a:lnTo>
                    <a:lnTo>
                      <a:pt x="815" y="179"/>
                    </a:lnTo>
                    <a:lnTo>
                      <a:pt x="823" y="191"/>
                    </a:lnTo>
                    <a:lnTo>
                      <a:pt x="838" y="194"/>
                    </a:lnTo>
                    <a:lnTo>
                      <a:pt x="845" y="200"/>
                    </a:lnTo>
                    <a:lnTo>
                      <a:pt x="850" y="209"/>
                    </a:lnTo>
                    <a:lnTo>
                      <a:pt x="854" y="210"/>
                    </a:lnTo>
                    <a:lnTo>
                      <a:pt x="856" y="214"/>
                    </a:lnTo>
                    <a:lnTo>
                      <a:pt x="858" y="224"/>
                    </a:lnTo>
                    <a:lnTo>
                      <a:pt x="858" y="234"/>
                    </a:lnTo>
                    <a:lnTo>
                      <a:pt x="849" y="247"/>
                    </a:lnTo>
                    <a:lnTo>
                      <a:pt x="834" y="269"/>
                    </a:lnTo>
                    <a:lnTo>
                      <a:pt x="823" y="294"/>
                    </a:lnTo>
                    <a:lnTo>
                      <a:pt x="821" y="302"/>
                    </a:lnTo>
                    <a:lnTo>
                      <a:pt x="819" y="311"/>
                    </a:lnTo>
                    <a:lnTo>
                      <a:pt x="819" y="317"/>
                    </a:lnTo>
                    <a:lnTo>
                      <a:pt x="821" y="321"/>
                    </a:lnTo>
                    <a:lnTo>
                      <a:pt x="843" y="321"/>
                    </a:lnTo>
                    <a:lnTo>
                      <a:pt x="875" y="326"/>
                    </a:lnTo>
                    <a:lnTo>
                      <a:pt x="881" y="328"/>
                    </a:lnTo>
                    <a:lnTo>
                      <a:pt x="898" y="339"/>
                    </a:lnTo>
                    <a:lnTo>
                      <a:pt x="908" y="342"/>
                    </a:lnTo>
                    <a:lnTo>
                      <a:pt x="918" y="340"/>
                    </a:lnTo>
                    <a:lnTo>
                      <a:pt x="923" y="343"/>
                    </a:lnTo>
                    <a:lnTo>
                      <a:pt x="930" y="343"/>
                    </a:lnTo>
                    <a:lnTo>
                      <a:pt x="937" y="340"/>
                    </a:lnTo>
                    <a:lnTo>
                      <a:pt x="941" y="335"/>
                    </a:lnTo>
                    <a:lnTo>
                      <a:pt x="948" y="332"/>
                    </a:lnTo>
                    <a:lnTo>
                      <a:pt x="963" y="333"/>
                    </a:lnTo>
                    <a:lnTo>
                      <a:pt x="972" y="332"/>
                    </a:lnTo>
                    <a:lnTo>
                      <a:pt x="973" y="331"/>
                    </a:lnTo>
                    <a:lnTo>
                      <a:pt x="975" y="327"/>
                    </a:lnTo>
                    <a:lnTo>
                      <a:pt x="990" y="315"/>
                    </a:lnTo>
                    <a:lnTo>
                      <a:pt x="994" y="313"/>
                    </a:lnTo>
                    <a:lnTo>
                      <a:pt x="996" y="310"/>
                    </a:lnTo>
                    <a:lnTo>
                      <a:pt x="1010" y="299"/>
                    </a:lnTo>
                    <a:lnTo>
                      <a:pt x="1018" y="290"/>
                    </a:lnTo>
                    <a:lnTo>
                      <a:pt x="1025" y="280"/>
                    </a:lnTo>
                    <a:lnTo>
                      <a:pt x="1028" y="272"/>
                    </a:lnTo>
                    <a:lnTo>
                      <a:pt x="1031" y="256"/>
                    </a:lnTo>
                    <a:lnTo>
                      <a:pt x="1034" y="225"/>
                    </a:lnTo>
                    <a:lnTo>
                      <a:pt x="1043" y="225"/>
                    </a:lnTo>
                    <a:lnTo>
                      <a:pt x="1047" y="224"/>
                    </a:lnTo>
                    <a:lnTo>
                      <a:pt x="1061" y="224"/>
                    </a:lnTo>
                    <a:lnTo>
                      <a:pt x="1068" y="231"/>
                    </a:lnTo>
                    <a:lnTo>
                      <a:pt x="1080" y="270"/>
                    </a:lnTo>
                    <a:lnTo>
                      <a:pt x="1080" y="302"/>
                    </a:lnTo>
                    <a:lnTo>
                      <a:pt x="1079" y="313"/>
                    </a:lnTo>
                    <a:lnTo>
                      <a:pt x="1076" y="317"/>
                    </a:lnTo>
                    <a:lnTo>
                      <a:pt x="1074" y="321"/>
                    </a:lnTo>
                    <a:lnTo>
                      <a:pt x="1050" y="337"/>
                    </a:lnTo>
                    <a:lnTo>
                      <a:pt x="1043" y="339"/>
                    </a:lnTo>
                    <a:lnTo>
                      <a:pt x="1031" y="340"/>
                    </a:lnTo>
                    <a:lnTo>
                      <a:pt x="1023" y="344"/>
                    </a:lnTo>
                    <a:lnTo>
                      <a:pt x="1014" y="356"/>
                    </a:lnTo>
                    <a:lnTo>
                      <a:pt x="1005" y="366"/>
                    </a:lnTo>
                    <a:lnTo>
                      <a:pt x="961" y="404"/>
                    </a:lnTo>
                    <a:lnTo>
                      <a:pt x="959" y="408"/>
                    </a:lnTo>
                    <a:lnTo>
                      <a:pt x="955" y="415"/>
                    </a:lnTo>
                    <a:lnTo>
                      <a:pt x="935" y="440"/>
                    </a:lnTo>
                    <a:lnTo>
                      <a:pt x="932" y="446"/>
                    </a:lnTo>
                    <a:lnTo>
                      <a:pt x="914" y="467"/>
                    </a:lnTo>
                    <a:lnTo>
                      <a:pt x="899" y="479"/>
                    </a:lnTo>
                    <a:lnTo>
                      <a:pt x="892" y="488"/>
                    </a:lnTo>
                    <a:lnTo>
                      <a:pt x="883" y="494"/>
                    </a:lnTo>
                    <a:lnTo>
                      <a:pt x="881" y="499"/>
                    </a:lnTo>
                    <a:lnTo>
                      <a:pt x="872" y="509"/>
                    </a:lnTo>
                    <a:lnTo>
                      <a:pt x="862" y="514"/>
                    </a:lnTo>
                    <a:lnTo>
                      <a:pt x="861" y="520"/>
                    </a:lnTo>
                    <a:lnTo>
                      <a:pt x="851" y="528"/>
                    </a:lnTo>
                    <a:lnTo>
                      <a:pt x="850" y="531"/>
                    </a:lnTo>
                    <a:lnTo>
                      <a:pt x="853" y="554"/>
                    </a:lnTo>
                    <a:lnTo>
                      <a:pt x="848" y="576"/>
                    </a:lnTo>
                    <a:lnTo>
                      <a:pt x="848" y="591"/>
                    </a:lnTo>
                    <a:lnTo>
                      <a:pt x="846" y="601"/>
                    </a:lnTo>
                    <a:lnTo>
                      <a:pt x="838" y="625"/>
                    </a:lnTo>
                    <a:lnTo>
                      <a:pt x="838" y="676"/>
                    </a:lnTo>
                    <a:lnTo>
                      <a:pt x="835" y="686"/>
                    </a:lnTo>
                    <a:lnTo>
                      <a:pt x="834" y="692"/>
                    </a:lnTo>
                    <a:lnTo>
                      <a:pt x="826" y="705"/>
                    </a:lnTo>
                    <a:lnTo>
                      <a:pt x="823" y="714"/>
                    </a:lnTo>
                    <a:lnTo>
                      <a:pt x="818" y="740"/>
                    </a:lnTo>
                    <a:lnTo>
                      <a:pt x="817" y="756"/>
                    </a:lnTo>
                    <a:lnTo>
                      <a:pt x="818" y="765"/>
                    </a:lnTo>
                    <a:lnTo>
                      <a:pt x="817" y="774"/>
                    </a:lnTo>
                    <a:lnTo>
                      <a:pt x="813" y="776"/>
                    </a:lnTo>
                    <a:lnTo>
                      <a:pt x="822" y="796"/>
                    </a:lnTo>
                    <a:lnTo>
                      <a:pt x="846" y="810"/>
                    </a:lnTo>
                    <a:lnTo>
                      <a:pt x="856" y="817"/>
                    </a:lnTo>
                    <a:lnTo>
                      <a:pt x="869" y="828"/>
                    </a:lnTo>
                    <a:lnTo>
                      <a:pt x="885" y="845"/>
                    </a:lnTo>
                    <a:lnTo>
                      <a:pt x="886" y="855"/>
                    </a:lnTo>
                    <a:lnTo>
                      <a:pt x="875" y="880"/>
                    </a:lnTo>
                    <a:lnTo>
                      <a:pt x="878" y="892"/>
                    </a:lnTo>
                    <a:lnTo>
                      <a:pt x="889" y="907"/>
                    </a:lnTo>
                    <a:lnTo>
                      <a:pt x="903" y="913"/>
                    </a:lnTo>
                    <a:lnTo>
                      <a:pt x="913" y="912"/>
                    </a:lnTo>
                    <a:lnTo>
                      <a:pt x="914" y="921"/>
                    </a:lnTo>
                    <a:lnTo>
                      <a:pt x="914" y="950"/>
                    </a:lnTo>
                    <a:lnTo>
                      <a:pt x="908" y="963"/>
                    </a:lnTo>
                    <a:lnTo>
                      <a:pt x="889" y="991"/>
                    </a:lnTo>
                    <a:lnTo>
                      <a:pt x="877" y="1004"/>
                    </a:lnTo>
                    <a:lnTo>
                      <a:pt x="870" y="1015"/>
                    </a:lnTo>
                    <a:lnTo>
                      <a:pt x="865" y="1039"/>
                    </a:lnTo>
                    <a:lnTo>
                      <a:pt x="854" y="1049"/>
                    </a:lnTo>
                    <a:lnTo>
                      <a:pt x="840" y="1056"/>
                    </a:lnTo>
                    <a:lnTo>
                      <a:pt x="815" y="1065"/>
                    </a:lnTo>
                    <a:lnTo>
                      <a:pt x="805" y="1065"/>
                    </a:lnTo>
                    <a:lnTo>
                      <a:pt x="790" y="1072"/>
                    </a:lnTo>
                    <a:lnTo>
                      <a:pt x="765" y="1080"/>
                    </a:lnTo>
                    <a:lnTo>
                      <a:pt x="753" y="1082"/>
                    </a:lnTo>
                    <a:lnTo>
                      <a:pt x="733" y="1083"/>
                    </a:lnTo>
                    <a:lnTo>
                      <a:pt x="711" y="1091"/>
                    </a:lnTo>
                    <a:lnTo>
                      <a:pt x="677" y="1096"/>
                    </a:lnTo>
                    <a:lnTo>
                      <a:pt x="650" y="1096"/>
                    </a:lnTo>
                    <a:lnTo>
                      <a:pt x="620" y="1091"/>
                    </a:lnTo>
                    <a:lnTo>
                      <a:pt x="607" y="1079"/>
                    </a:lnTo>
                    <a:lnTo>
                      <a:pt x="604" y="1088"/>
                    </a:lnTo>
                    <a:lnTo>
                      <a:pt x="607" y="1113"/>
                    </a:lnTo>
                    <a:lnTo>
                      <a:pt x="616" y="1122"/>
                    </a:lnTo>
                    <a:lnTo>
                      <a:pt x="619" y="1130"/>
                    </a:lnTo>
                    <a:lnTo>
                      <a:pt x="617" y="1147"/>
                    </a:lnTo>
                    <a:lnTo>
                      <a:pt x="614" y="1155"/>
                    </a:lnTo>
                    <a:lnTo>
                      <a:pt x="611" y="1157"/>
                    </a:lnTo>
                    <a:lnTo>
                      <a:pt x="609" y="1156"/>
                    </a:lnTo>
                    <a:lnTo>
                      <a:pt x="604" y="1169"/>
                    </a:lnTo>
                    <a:lnTo>
                      <a:pt x="602" y="1184"/>
                    </a:lnTo>
                    <a:lnTo>
                      <a:pt x="607" y="1214"/>
                    </a:lnTo>
                    <a:lnTo>
                      <a:pt x="607" y="1221"/>
                    </a:lnTo>
                    <a:lnTo>
                      <a:pt x="603" y="1230"/>
                    </a:lnTo>
                    <a:lnTo>
                      <a:pt x="597" y="1237"/>
                    </a:lnTo>
                    <a:lnTo>
                      <a:pt x="580" y="1241"/>
                    </a:lnTo>
                    <a:lnTo>
                      <a:pt x="564" y="1252"/>
                    </a:lnTo>
                    <a:lnTo>
                      <a:pt x="526" y="1251"/>
                    </a:lnTo>
                    <a:lnTo>
                      <a:pt x="517" y="1247"/>
                    </a:lnTo>
                    <a:lnTo>
                      <a:pt x="507" y="1241"/>
                    </a:lnTo>
                    <a:lnTo>
                      <a:pt x="487" y="1232"/>
                    </a:lnTo>
                    <a:lnTo>
                      <a:pt x="472" y="1227"/>
                    </a:lnTo>
                    <a:lnTo>
                      <a:pt x="462" y="1216"/>
                    </a:lnTo>
                    <a:lnTo>
                      <a:pt x="451" y="1230"/>
                    </a:lnTo>
                    <a:lnTo>
                      <a:pt x="451" y="1251"/>
                    </a:lnTo>
                    <a:lnTo>
                      <a:pt x="457" y="1270"/>
                    </a:lnTo>
                    <a:lnTo>
                      <a:pt x="458" y="1302"/>
                    </a:lnTo>
                    <a:lnTo>
                      <a:pt x="459" y="1317"/>
                    </a:lnTo>
                    <a:lnTo>
                      <a:pt x="473" y="1329"/>
                    </a:lnTo>
                    <a:lnTo>
                      <a:pt x="487" y="1333"/>
                    </a:lnTo>
                    <a:lnTo>
                      <a:pt x="482" y="1340"/>
                    </a:lnTo>
                    <a:lnTo>
                      <a:pt x="489" y="1345"/>
                    </a:lnTo>
                    <a:lnTo>
                      <a:pt x="509" y="1340"/>
                    </a:lnTo>
                    <a:lnTo>
                      <a:pt x="505" y="1332"/>
                    </a:lnTo>
                    <a:lnTo>
                      <a:pt x="499" y="1328"/>
                    </a:lnTo>
                    <a:lnTo>
                      <a:pt x="515" y="1325"/>
                    </a:lnTo>
                    <a:lnTo>
                      <a:pt x="527" y="1317"/>
                    </a:lnTo>
                    <a:lnTo>
                      <a:pt x="534" y="1329"/>
                    </a:lnTo>
                    <a:lnTo>
                      <a:pt x="538" y="1355"/>
                    </a:lnTo>
                    <a:lnTo>
                      <a:pt x="536" y="1367"/>
                    </a:lnTo>
                    <a:lnTo>
                      <a:pt x="528" y="1372"/>
                    </a:lnTo>
                    <a:lnTo>
                      <a:pt x="518" y="1376"/>
                    </a:lnTo>
                    <a:lnTo>
                      <a:pt x="509" y="1376"/>
                    </a:lnTo>
                    <a:lnTo>
                      <a:pt x="501" y="1372"/>
                    </a:lnTo>
                    <a:lnTo>
                      <a:pt x="500" y="1360"/>
                    </a:lnTo>
                    <a:lnTo>
                      <a:pt x="495" y="1354"/>
                    </a:lnTo>
                    <a:lnTo>
                      <a:pt x="484" y="1351"/>
                    </a:lnTo>
                    <a:lnTo>
                      <a:pt x="475" y="1354"/>
                    </a:lnTo>
                    <a:lnTo>
                      <a:pt x="469" y="1360"/>
                    </a:lnTo>
                    <a:lnTo>
                      <a:pt x="463" y="1361"/>
                    </a:lnTo>
                    <a:lnTo>
                      <a:pt x="458" y="1366"/>
                    </a:lnTo>
                    <a:lnTo>
                      <a:pt x="458" y="1372"/>
                    </a:lnTo>
                    <a:lnTo>
                      <a:pt x="475" y="1381"/>
                    </a:lnTo>
                    <a:lnTo>
                      <a:pt x="487" y="1382"/>
                    </a:lnTo>
                    <a:lnTo>
                      <a:pt x="494" y="1384"/>
                    </a:lnTo>
                    <a:lnTo>
                      <a:pt x="500" y="1387"/>
                    </a:lnTo>
                    <a:lnTo>
                      <a:pt x="499" y="1389"/>
                    </a:lnTo>
                    <a:lnTo>
                      <a:pt x="466" y="1407"/>
                    </a:lnTo>
                    <a:lnTo>
                      <a:pt x="461" y="1414"/>
                    </a:lnTo>
                    <a:lnTo>
                      <a:pt x="457" y="1423"/>
                    </a:lnTo>
                    <a:lnTo>
                      <a:pt x="448" y="1432"/>
                    </a:lnTo>
                    <a:lnTo>
                      <a:pt x="446" y="1445"/>
                    </a:lnTo>
                    <a:lnTo>
                      <a:pt x="450" y="1461"/>
                    </a:lnTo>
                    <a:lnTo>
                      <a:pt x="448" y="1474"/>
                    </a:lnTo>
                    <a:lnTo>
                      <a:pt x="448" y="1490"/>
                    </a:lnTo>
                    <a:lnTo>
                      <a:pt x="445" y="1501"/>
                    </a:lnTo>
                    <a:lnTo>
                      <a:pt x="440" y="1506"/>
                    </a:lnTo>
                    <a:lnTo>
                      <a:pt x="432" y="1508"/>
                    </a:lnTo>
                    <a:lnTo>
                      <a:pt x="426" y="1520"/>
                    </a:lnTo>
                    <a:lnTo>
                      <a:pt x="431" y="1533"/>
                    </a:lnTo>
                    <a:lnTo>
                      <a:pt x="432" y="1538"/>
                    </a:lnTo>
                    <a:lnTo>
                      <a:pt x="429" y="1544"/>
                    </a:lnTo>
                    <a:lnTo>
                      <a:pt x="396" y="1542"/>
                    </a:lnTo>
                    <a:lnTo>
                      <a:pt x="386" y="1547"/>
                    </a:lnTo>
                    <a:lnTo>
                      <a:pt x="378" y="1556"/>
                    </a:lnTo>
                    <a:lnTo>
                      <a:pt x="369" y="1556"/>
                    </a:lnTo>
                    <a:lnTo>
                      <a:pt x="359" y="1561"/>
                    </a:lnTo>
                    <a:lnTo>
                      <a:pt x="342" y="1580"/>
                    </a:lnTo>
                    <a:lnTo>
                      <a:pt x="335" y="1588"/>
                    </a:lnTo>
                    <a:lnTo>
                      <a:pt x="333" y="1597"/>
                    </a:lnTo>
                    <a:lnTo>
                      <a:pt x="322" y="1615"/>
                    </a:lnTo>
                    <a:lnTo>
                      <a:pt x="318" y="1633"/>
                    </a:lnTo>
                    <a:lnTo>
                      <a:pt x="321" y="1640"/>
                    </a:lnTo>
                    <a:lnTo>
                      <a:pt x="327" y="1653"/>
                    </a:lnTo>
                    <a:lnTo>
                      <a:pt x="333" y="1664"/>
                    </a:lnTo>
                    <a:lnTo>
                      <a:pt x="343" y="1672"/>
                    </a:lnTo>
                    <a:lnTo>
                      <a:pt x="365" y="1696"/>
                    </a:lnTo>
                    <a:lnTo>
                      <a:pt x="389" y="1706"/>
                    </a:lnTo>
                    <a:lnTo>
                      <a:pt x="402" y="1707"/>
                    </a:lnTo>
                    <a:lnTo>
                      <a:pt x="414" y="1705"/>
                    </a:lnTo>
                    <a:lnTo>
                      <a:pt x="421" y="1712"/>
                    </a:lnTo>
                    <a:lnTo>
                      <a:pt x="424" y="1723"/>
                    </a:lnTo>
                    <a:lnTo>
                      <a:pt x="424" y="1739"/>
                    </a:lnTo>
                    <a:lnTo>
                      <a:pt x="417" y="1752"/>
                    </a:lnTo>
                    <a:lnTo>
                      <a:pt x="413" y="1754"/>
                    </a:lnTo>
                    <a:lnTo>
                      <a:pt x="417" y="1766"/>
                    </a:lnTo>
                    <a:lnTo>
                      <a:pt x="418" y="1776"/>
                    </a:lnTo>
                    <a:lnTo>
                      <a:pt x="410" y="1780"/>
                    </a:lnTo>
                    <a:lnTo>
                      <a:pt x="409" y="1791"/>
                    </a:lnTo>
                    <a:lnTo>
                      <a:pt x="402" y="1791"/>
                    </a:lnTo>
                    <a:lnTo>
                      <a:pt x="393" y="1796"/>
                    </a:lnTo>
                    <a:lnTo>
                      <a:pt x="376" y="1813"/>
                    </a:lnTo>
                    <a:lnTo>
                      <a:pt x="358" y="1829"/>
                    </a:lnTo>
                    <a:lnTo>
                      <a:pt x="350" y="1833"/>
                    </a:lnTo>
                    <a:lnTo>
                      <a:pt x="335" y="1849"/>
                    </a:lnTo>
                    <a:lnTo>
                      <a:pt x="321" y="1862"/>
                    </a:lnTo>
                    <a:lnTo>
                      <a:pt x="312" y="1882"/>
                    </a:lnTo>
                    <a:lnTo>
                      <a:pt x="310" y="1894"/>
                    </a:lnTo>
                    <a:lnTo>
                      <a:pt x="318" y="1887"/>
                    </a:lnTo>
                    <a:lnTo>
                      <a:pt x="310" y="1924"/>
                    </a:lnTo>
                    <a:lnTo>
                      <a:pt x="305" y="1940"/>
                    </a:lnTo>
                    <a:lnTo>
                      <a:pt x="296" y="1948"/>
                    </a:lnTo>
                    <a:lnTo>
                      <a:pt x="286" y="1953"/>
                    </a:lnTo>
                    <a:lnTo>
                      <a:pt x="276" y="1953"/>
                    </a:lnTo>
                    <a:lnTo>
                      <a:pt x="269" y="1946"/>
                    </a:lnTo>
                    <a:lnTo>
                      <a:pt x="258" y="1925"/>
                    </a:lnTo>
                    <a:lnTo>
                      <a:pt x="260" y="1945"/>
                    </a:lnTo>
                    <a:lnTo>
                      <a:pt x="268" y="1948"/>
                    </a:lnTo>
                    <a:lnTo>
                      <a:pt x="270" y="1954"/>
                    </a:lnTo>
                    <a:lnTo>
                      <a:pt x="270" y="1959"/>
                    </a:lnTo>
                    <a:lnTo>
                      <a:pt x="248" y="1974"/>
                    </a:lnTo>
                    <a:lnTo>
                      <a:pt x="238" y="1983"/>
                    </a:lnTo>
                    <a:lnTo>
                      <a:pt x="226" y="2026"/>
                    </a:lnTo>
                    <a:lnTo>
                      <a:pt x="219" y="2037"/>
                    </a:lnTo>
                    <a:lnTo>
                      <a:pt x="225" y="2037"/>
                    </a:lnTo>
                    <a:lnTo>
                      <a:pt x="230" y="2033"/>
                    </a:lnTo>
                    <a:lnTo>
                      <a:pt x="237" y="2058"/>
                    </a:lnTo>
                    <a:lnTo>
                      <a:pt x="241" y="2074"/>
                    </a:lnTo>
                    <a:lnTo>
                      <a:pt x="237" y="2081"/>
                    </a:lnTo>
                    <a:lnTo>
                      <a:pt x="225" y="2080"/>
                    </a:lnTo>
                    <a:lnTo>
                      <a:pt x="220" y="2082"/>
                    </a:lnTo>
                    <a:lnTo>
                      <a:pt x="229" y="2089"/>
                    </a:lnTo>
                    <a:lnTo>
                      <a:pt x="233" y="2088"/>
                    </a:lnTo>
                    <a:lnTo>
                      <a:pt x="240" y="2089"/>
                    </a:lnTo>
                    <a:lnTo>
                      <a:pt x="256" y="2120"/>
                    </a:lnTo>
                    <a:lnTo>
                      <a:pt x="275" y="2145"/>
                    </a:lnTo>
                    <a:lnTo>
                      <a:pt x="275" y="21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7" name="Freeform 257"/>
              <p:cNvSpPr>
                <a:spLocks noChangeAspect="1"/>
              </p:cNvSpPr>
              <p:nvPr/>
            </p:nvSpPr>
            <p:spPr bwMode="gray">
              <a:xfrm>
                <a:off x="1763" y="3165"/>
                <a:ext cx="38" cy="45"/>
              </a:xfrm>
              <a:custGeom>
                <a:avLst/>
                <a:gdLst/>
                <a:ahLst/>
                <a:cxnLst>
                  <a:cxn ang="0">
                    <a:pos x="4" y="208"/>
                  </a:cxn>
                  <a:cxn ang="0">
                    <a:pos x="4" y="196"/>
                  </a:cxn>
                  <a:cxn ang="0">
                    <a:pos x="3" y="191"/>
                  </a:cxn>
                  <a:cxn ang="0">
                    <a:pos x="0" y="0"/>
                  </a:cxn>
                  <a:cxn ang="0">
                    <a:pos x="6" y="5"/>
                  </a:cxn>
                  <a:cxn ang="0">
                    <a:pos x="11" y="14"/>
                  </a:cxn>
                  <a:cxn ang="0">
                    <a:pos x="29" y="43"/>
                  </a:cxn>
                  <a:cxn ang="0">
                    <a:pos x="29" y="48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11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20" y="61"/>
                  </a:cxn>
                  <a:cxn ang="0">
                    <a:pos x="26" y="67"/>
                  </a:cxn>
                  <a:cxn ang="0">
                    <a:pos x="31" y="74"/>
                  </a:cxn>
                  <a:cxn ang="0">
                    <a:pos x="37" y="94"/>
                  </a:cxn>
                  <a:cxn ang="0">
                    <a:pos x="42" y="99"/>
                  </a:cxn>
                  <a:cxn ang="0">
                    <a:pos x="59" y="111"/>
                  </a:cxn>
                  <a:cxn ang="0">
                    <a:pos x="74" y="129"/>
                  </a:cxn>
                  <a:cxn ang="0">
                    <a:pos x="81" y="132"/>
                  </a:cxn>
                  <a:cxn ang="0">
                    <a:pos x="86" y="136"/>
                  </a:cxn>
                  <a:cxn ang="0">
                    <a:pos x="94" y="138"/>
                  </a:cxn>
                  <a:cxn ang="0">
                    <a:pos x="97" y="144"/>
                  </a:cxn>
                  <a:cxn ang="0">
                    <a:pos x="108" y="148"/>
                  </a:cxn>
                  <a:cxn ang="0">
                    <a:pos x="119" y="161"/>
                  </a:cxn>
                  <a:cxn ang="0">
                    <a:pos x="142" y="179"/>
                  </a:cxn>
                  <a:cxn ang="0">
                    <a:pos x="156" y="187"/>
                  </a:cxn>
                  <a:cxn ang="0">
                    <a:pos x="182" y="190"/>
                  </a:cxn>
                  <a:cxn ang="0">
                    <a:pos x="192" y="187"/>
                  </a:cxn>
                  <a:cxn ang="0">
                    <a:pos x="193" y="193"/>
                  </a:cxn>
                  <a:cxn ang="0">
                    <a:pos x="191" y="206"/>
                  </a:cxn>
                  <a:cxn ang="0">
                    <a:pos x="187" y="210"/>
                  </a:cxn>
                  <a:cxn ang="0">
                    <a:pos x="175" y="215"/>
                  </a:cxn>
                  <a:cxn ang="0">
                    <a:pos x="155" y="212"/>
                  </a:cxn>
                  <a:cxn ang="0">
                    <a:pos x="129" y="220"/>
                  </a:cxn>
                  <a:cxn ang="0">
                    <a:pos x="127" y="224"/>
                  </a:cxn>
                  <a:cxn ang="0">
                    <a:pos x="118" y="222"/>
                  </a:cxn>
                  <a:cxn ang="0">
                    <a:pos x="102" y="212"/>
                  </a:cxn>
                  <a:cxn ang="0">
                    <a:pos x="74" y="206"/>
                  </a:cxn>
                  <a:cxn ang="0">
                    <a:pos x="48" y="206"/>
                  </a:cxn>
                  <a:cxn ang="0">
                    <a:pos x="40" y="202"/>
                  </a:cxn>
                  <a:cxn ang="0">
                    <a:pos x="33" y="201"/>
                  </a:cxn>
                  <a:cxn ang="0">
                    <a:pos x="25" y="199"/>
                  </a:cxn>
                  <a:cxn ang="0">
                    <a:pos x="9" y="208"/>
                  </a:cxn>
                  <a:cxn ang="0">
                    <a:pos x="4" y="208"/>
                  </a:cxn>
                </a:cxnLst>
                <a:rect l="0" t="0" r="r" b="b"/>
                <a:pathLst>
                  <a:path w="193" h="224">
                    <a:moveTo>
                      <a:pt x="4" y="208"/>
                    </a:moveTo>
                    <a:lnTo>
                      <a:pt x="4" y="196"/>
                    </a:lnTo>
                    <a:lnTo>
                      <a:pt x="3" y="19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29" y="43"/>
                    </a:lnTo>
                    <a:lnTo>
                      <a:pt x="29" y="48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11" y="42"/>
                    </a:lnTo>
                    <a:lnTo>
                      <a:pt x="10" y="50"/>
                    </a:lnTo>
                    <a:lnTo>
                      <a:pt x="14" y="58"/>
                    </a:lnTo>
                    <a:lnTo>
                      <a:pt x="20" y="61"/>
                    </a:lnTo>
                    <a:lnTo>
                      <a:pt x="26" y="67"/>
                    </a:lnTo>
                    <a:lnTo>
                      <a:pt x="31" y="74"/>
                    </a:lnTo>
                    <a:lnTo>
                      <a:pt x="37" y="94"/>
                    </a:lnTo>
                    <a:lnTo>
                      <a:pt x="42" y="99"/>
                    </a:lnTo>
                    <a:lnTo>
                      <a:pt x="59" y="111"/>
                    </a:lnTo>
                    <a:lnTo>
                      <a:pt x="74" y="129"/>
                    </a:lnTo>
                    <a:lnTo>
                      <a:pt x="81" y="132"/>
                    </a:lnTo>
                    <a:lnTo>
                      <a:pt x="86" y="136"/>
                    </a:lnTo>
                    <a:lnTo>
                      <a:pt x="94" y="138"/>
                    </a:lnTo>
                    <a:lnTo>
                      <a:pt x="97" y="144"/>
                    </a:lnTo>
                    <a:lnTo>
                      <a:pt x="108" y="148"/>
                    </a:lnTo>
                    <a:lnTo>
                      <a:pt x="119" y="161"/>
                    </a:lnTo>
                    <a:lnTo>
                      <a:pt x="142" y="179"/>
                    </a:lnTo>
                    <a:lnTo>
                      <a:pt x="156" y="187"/>
                    </a:lnTo>
                    <a:lnTo>
                      <a:pt x="182" y="190"/>
                    </a:lnTo>
                    <a:lnTo>
                      <a:pt x="192" y="187"/>
                    </a:lnTo>
                    <a:lnTo>
                      <a:pt x="193" y="193"/>
                    </a:lnTo>
                    <a:lnTo>
                      <a:pt x="191" y="206"/>
                    </a:lnTo>
                    <a:lnTo>
                      <a:pt x="187" y="210"/>
                    </a:lnTo>
                    <a:lnTo>
                      <a:pt x="175" y="215"/>
                    </a:lnTo>
                    <a:lnTo>
                      <a:pt x="155" y="212"/>
                    </a:lnTo>
                    <a:lnTo>
                      <a:pt x="129" y="220"/>
                    </a:lnTo>
                    <a:lnTo>
                      <a:pt x="127" y="224"/>
                    </a:lnTo>
                    <a:lnTo>
                      <a:pt x="118" y="222"/>
                    </a:lnTo>
                    <a:lnTo>
                      <a:pt x="102" y="212"/>
                    </a:lnTo>
                    <a:lnTo>
                      <a:pt x="74" y="206"/>
                    </a:lnTo>
                    <a:lnTo>
                      <a:pt x="48" y="206"/>
                    </a:lnTo>
                    <a:lnTo>
                      <a:pt x="40" y="202"/>
                    </a:lnTo>
                    <a:lnTo>
                      <a:pt x="33" y="201"/>
                    </a:lnTo>
                    <a:lnTo>
                      <a:pt x="25" y="199"/>
                    </a:lnTo>
                    <a:lnTo>
                      <a:pt x="9" y="208"/>
                    </a:lnTo>
                    <a:lnTo>
                      <a:pt x="4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8" name="Freeform 258"/>
              <p:cNvSpPr>
                <a:spLocks noChangeAspect="1"/>
              </p:cNvSpPr>
              <p:nvPr/>
            </p:nvSpPr>
            <p:spPr bwMode="gray">
              <a:xfrm>
                <a:off x="1879" y="2422"/>
                <a:ext cx="45" cy="45"/>
              </a:xfrm>
              <a:custGeom>
                <a:avLst/>
                <a:gdLst/>
                <a:ahLst/>
                <a:cxnLst>
                  <a:cxn ang="0">
                    <a:pos x="197" y="195"/>
                  </a:cxn>
                  <a:cxn ang="0">
                    <a:pos x="172" y="187"/>
                  </a:cxn>
                  <a:cxn ang="0">
                    <a:pos x="146" y="193"/>
                  </a:cxn>
                  <a:cxn ang="0">
                    <a:pos x="129" y="190"/>
                  </a:cxn>
                  <a:cxn ang="0">
                    <a:pos x="124" y="217"/>
                  </a:cxn>
                  <a:cxn ang="0">
                    <a:pos x="103" y="221"/>
                  </a:cxn>
                  <a:cxn ang="0">
                    <a:pos x="91" y="214"/>
                  </a:cxn>
                  <a:cxn ang="0">
                    <a:pos x="79" y="205"/>
                  </a:cxn>
                  <a:cxn ang="0">
                    <a:pos x="59" y="178"/>
                  </a:cxn>
                  <a:cxn ang="0">
                    <a:pos x="52" y="166"/>
                  </a:cxn>
                  <a:cxn ang="0">
                    <a:pos x="47" y="151"/>
                  </a:cxn>
                  <a:cxn ang="0">
                    <a:pos x="43" y="140"/>
                  </a:cxn>
                  <a:cxn ang="0">
                    <a:pos x="30" y="139"/>
                  </a:cxn>
                  <a:cxn ang="0">
                    <a:pos x="26" y="130"/>
                  </a:cxn>
                  <a:cxn ang="0">
                    <a:pos x="15" y="122"/>
                  </a:cxn>
                  <a:cxn ang="0">
                    <a:pos x="0" y="101"/>
                  </a:cxn>
                  <a:cxn ang="0">
                    <a:pos x="4" y="84"/>
                  </a:cxn>
                  <a:cxn ang="0">
                    <a:pos x="9" y="60"/>
                  </a:cxn>
                  <a:cxn ang="0">
                    <a:pos x="11" y="55"/>
                  </a:cxn>
                  <a:cxn ang="0">
                    <a:pos x="22" y="50"/>
                  </a:cxn>
                  <a:cxn ang="0">
                    <a:pos x="38" y="49"/>
                  </a:cxn>
                  <a:cxn ang="0">
                    <a:pos x="46" y="39"/>
                  </a:cxn>
                  <a:cxn ang="0">
                    <a:pos x="44" y="32"/>
                  </a:cxn>
                  <a:cxn ang="0">
                    <a:pos x="43" y="26"/>
                  </a:cxn>
                  <a:cxn ang="0">
                    <a:pos x="57" y="9"/>
                  </a:cxn>
                  <a:cxn ang="0">
                    <a:pos x="62" y="5"/>
                  </a:cxn>
                  <a:cxn ang="0">
                    <a:pos x="71" y="0"/>
                  </a:cxn>
                  <a:cxn ang="0">
                    <a:pos x="114" y="6"/>
                  </a:cxn>
                  <a:cxn ang="0">
                    <a:pos x="154" y="3"/>
                  </a:cxn>
                  <a:cxn ang="0">
                    <a:pos x="168" y="0"/>
                  </a:cxn>
                  <a:cxn ang="0">
                    <a:pos x="200" y="3"/>
                  </a:cxn>
                  <a:cxn ang="0">
                    <a:pos x="225" y="11"/>
                  </a:cxn>
                  <a:cxn ang="0">
                    <a:pos x="222" y="25"/>
                  </a:cxn>
                  <a:cxn ang="0">
                    <a:pos x="218" y="33"/>
                  </a:cxn>
                  <a:cxn ang="0">
                    <a:pos x="206" y="49"/>
                  </a:cxn>
                  <a:cxn ang="0">
                    <a:pos x="208" y="90"/>
                  </a:cxn>
                  <a:cxn ang="0">
                    <a:pos x="220" y="114"/>
                  </a:cxn>
                  <a:cxn ang="0">
                    <a:pos x="221" y="117"/>
                  </a:cxn>
                  <a:cxn ang="0">
                    <a:pos x="225" y="140"/>
                  </a:cxn>
                  <a:cxn ang="0">
                    <a:pos x="218" y="181"/>
                  </a:cxn>
                  <a:cxn ang="0">
                    <a:pos x="203" y="197"/>
                  </a:cxn>
                </a:cxnLst>
                <a:rect l="0" t="0" r="r" b="b"/>
                <a:pathLst>
                  <a:path w="226" h="221">
                    <a:moveTo>
                      <a:pt x="203" y="197"/>
                    </a:moveTo>
                    <a:lnTo>
                      <a:pt x="197" y="195"/>
                    </a:lnTo>
                    <a:lnTo>
                      <a:pt x="193" y="193"/>
                    </a:lnTo>
                    <a:lnTo>
                      <a:pt x="172" y="187"/>
                    </a:lnTo>
                    <a:lnTo>
                      <a:pt x="150" y="193"/>
                    </a:lnTo>
                    <a:lnTo>
                      <a:pt x="146" y="193"/>
                    </a:lnTo>
                    <a:lnTo>
                      <a:pt x="136" y="190"/>
                    </a:lnTo>
                    <a:lnTo>
                      <a:pt x="129" y="190"/>
                    </a:lnTo>
                    <a:lnTo>
                      <a:pt x="123" y="193"/>
                    </a:lnTo>
                    <a:lnTo>
                      <a:pt x="124" y="217"/>
                    </a:lnTo>
                    <a:lnTo>
                      <a:pt x="120" y="221"/>
                    </a:lnTo>
                    <a:lnTo>
                      <a:pt x="103" y="221"/>
                    </a:lnTo>
                    <a:lnTo>
                      <a:pt x="91" y="216"/>
                    </a:lnTo>
                    <a:lnTo>
                      <a:pt x="91" y="214"/>
                    </a:lnTo>
                    <a:lnTo>
                      <a:pt x="89" y="214"/>
                    </a:lnTo>
                    <a:lnTo>
                      <a:pt x="79" y="205"/>
                    </a:lnTo>
                    <a:lnTo>
                      <a:pt x="65" y="188"/>
                    </a:lnTo>
                    <a:lnTo>
                      <a:pt x="59" y="178"/>
                    </a:lnTo>
                    <a:lnTo>
                      <a:pt x="58" y="172"/>
                    </a:lnTo>
                    <a:lnTo>
                      <a:pt x="52" y="166"/>
                    </a:lnTo>
                    <a:lnTo>
                      <a:pt x="52" y="156"/>
                    </a:lnTo>
                    <a:lnTo>
                      <a:pt x="47" y="151"/>
                    </a:lnTo>
                    <a:lnTo>
                      <a:pt x="46" y="143"/>
                    </a:lnTo>
                    <a:lnTo>
                      <a:pt x="43" y="140"/>
                    </a:lnTo>
                    <a:lnTo>
                      <a:pt x="32" y="140"/>
                    </a:lnTo>
                    <a:lnTo>
                      <a:pt x="30" y="139"/>
                    </a:lnTo>
                    <a:lnTo>
                      <a:pt x="26" y="135"/>
                    </a:lnTo>
                    <a:lnTo>
                      <a:pt x="26" y="130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6" y="107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4" y="84"/>
                    </a:lnTo>
                    <a:lnTo>
                      <a:pt x="9" y="75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5" y="53"/>
                    </a:lnTo>
                    <a:lnTo>
                      <a:pt x="22" y="50"/>
                    </a:lnTo>
                    <a:lnTo>
                      <a:pt x="32" y="50"/>
                    </a:lnTo>
                    <a:lnTo>
                      <a:pt x="38" y="49"/>
                    </a:lnTo>
                    <a:lnTo>
                      <a:pt x="39" y="46"/>
                    </a:lnTo>
                    <a:lnTo>
                      <a:pt x="46" y="39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3" y="26"/>
                    </a:lnTo>
                    <a:lnTo>
                      <a:pt x="50" y="15"/>
                    </a:lnTo>
                    <a:lnTo>
                      <a:pt x="57" y="9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95" y="6"/>
                    </a:lnTo>
                    <a:lnTo>
                      <a:pt x="114" y="6"/>
                    </a:lnTo>
                    <a:lnTo>
                      <a:pt x="139" y="1"/>
                    </a:lnTo>
                    <a:lnTo>
                      <a:pt x="154" y="3"/>
                    </a:lnTo>
                    <a:lnTo>
                      <a:pt x="166" y="1"/>
                    </a:lnTo>
                    <a:lnTo>
                      <a:pt x="168" y="0"/>
                    </a:lnTo>
                    <a:lnTo>
                      <a:pt x="175" y="0"/>
                    </a:lnTo>
                    <a:lnTo>
                      <a:pt x="200" y="3"/>
                    </a:lnTo>
                    <a:lnTo>
                      <a:pt x="225" y="10"/>
                    </a:lnTo>
                    <a:lnTo>
                      <a:pt x="225" y="11"/>
                    </a:lnTo>
                    <a:lnTo>
                      <a:pt x="225" y="22"/>
                    </a:lnTo>
                    <a:lnTo>
                      <a:pt x="222" y="25"/>
                    </a:lnTo>
                    <a:lnTo>
                      <a:pt x="222" y="27"/>
                    </a:lnTo>
                    <a:lnTo>
                      <a:pt x="218" y="33"/>
                    </a:lnTo>
                    <a:lnTo>
                      <a:pt x="210" y="39"/>
                    </a:lnTo>
                    <a:lnTo>
                      <a:pt x="206" y="49"/>
                    </a:lnTo>
                    <a:lnTo>
                      <a:pt x="206" y="71"/>
                    </a:lnTo>
                    <a:lnTo>
                      <a:pt x="208" y="90"/>
                    </a:lnTo>
                    <a:lnTo>
                      <a:pt x="211" y="101"/>
                    </a:lnTo>
                    <a:lnTo>
                      <a:pt x="220" y="114"/>
                    </a:lnTo>
                    <a:lnTo>
                      <a:pt x="220" y="116"/>
                    </a:lnTo>
                    <a:lnTo>
                      <a:pt x="221" y="117"/>
                    </a:lnTo>
                    <a:lnTo>
                      <a:pt x="226" y="125"/>
                    </a:lnTo>
                    <a:lnTo>
                      <a:pt x="225" y="140"/>
                    </a:lnTo>
                    <a:lnTo>
                      <a:pt x="220" y="162"/>
                    </a:lnTo>
                    <a:lnTo>
                      <a:pt x="218" y="181"/>
                    </a:lnTo>
                    <a:lnTo>
                      <a:pt x="216" y="184"/>
                    </a:lnTo>
                    <a:lnTo>
                      <a:pt x="203" y="19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9" name="Freeform 259"/>
              <p:cNvSpPr>
                <a:spLocks noChangeAspect="1"/>
              </p:cNvSpPr>
              <p:nvPr/>
            </p:nvSpPr>
            <p:spPr bwMode="gray">
              <a:xfrm rot="-1047951">
                <a:off x="1790" y="2357"/>
                <a:ext cx="4" cy="4"/>
              </a:xfrm>
              <a:custGeom>
                <a:avLst/>
                <a:gdLst/>
                <a:ahLst/>
                <a:cxnLst>
                  <a:cxn ang="0">
                    <a:pos x="148" y="0"/>
                  </a:cxn>
                  <a:cxn ang="0">
                    <a:pos x="169" y="17"/>
                  </a:cxn>
                  <a:cxn ang="0">
                    <a:pos x="183" y="54"/>
                  </a:cxn>
                  <a:cxn ang="0">
                    <a:pos x="114" y="93"/>
                  </a:cxn>
                  <a:cxn ang="0">
                    <a:pos x="86" y="86"/>
                  </a:cxn>
                  <a:cxn ang="0">
                    <a:pos x="66" y="72"/>
                  </a:cxn>
                  <a:cxn ang="0">
                    <a:pos x="14" y="72"/>
                  </a:cxn>
                  <a:cxn ang="0">
                    <a:pos x="0" y="41"/>
                  </a:cxn>
                  <a:cxn ang="0">
                    <a:pos x="24" y="24"/>
                  </a:cxn>
                  <a:cxn ang="0">
                    <a:pos x="54" y="24"/>
                  </a:cxn>
                  <a:cxn ang="0">
                    <a:pos x="83" y="44"/>
                  </a:cxn>
                  <a:cxn ang="0">
                    <a:pos x="148" y="0"/>
                  </a:cxn>
                </a:cxnLst>
                <a:rect l="0" t="0" r="r" b="b"/>
                <a:pathLst>
                  <a:path w="183" h="93">
                    <a:moveTo>
                      <a:pt x="148" y="0"/>
                    </a:moveTo>
                    <a:lnTo>
                      <a:pt x="169" y="17"/>
                    </a:lnTo>
                    <a:lnTo>
                      <a:pt x="183" y="54"/>
                    </a:lnTo>
                    <a:lnTo>
                      <a:pt x="114" y="93"/>
                    </a:lnTo>
                    <a:lnTo>
                      <a:pt x="86" y="86"/>
                    </a:lnTo>
                    <a:lnTo>
                      <a:pt x="66" y="72"/>
                    </a:lnTo>
                    <a:lnTo>
                      <a:pt x="14" y="72"/>
                    </a:lnTo>
                    <a:lnTo>
                      <a:pt x="0" y="41"/>
                    </a:lnTo>
                    <a:lnTo>
                      <a:pt x="24" y="24"/>
                    </a:lnTo>
                    <a:lnTo>
                      <a:pt x="54" y="24"/>
                    </a:lnTo>
                    <a:lnTo>
                      <a:pt x="83" y="44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0" name="Freeform 260"/>
              <p:cNvSpPr>
                <a:spLocks noChangeAspect="1"/>
              </p:cNvSpPr>
              <p:nvPr/>
            </p:nvSpPr>
            <p:spPr bwMode="gray">
              <a:xfrm rot="-1047951">
                <a:off x="1753" y="2352"/>
                <a:ext cx="3" cy="4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41"/>
                  </a:cxn>
                  <a:cxn ang="0">
                    <a:pos x="24" y="72"/>
                  </a:cxn>
                  <a:cxn ang="0">
                    <a:pos x="101" y="102"/>
                  </a:cxn>
                  <a:cxn ang="0">
                    <a:pos x="101" y="85"/>
                  </a:cxn>
                  <a:cxn ang="0">
                    <a:pos x="59" y="68"/>
                  </a:cxn>
                  <a:cxn ang="0">
                    <a:pos x="24" y="37"/>
                  </a:cxn>
                </a:cxnLst>
                <a:rect l="0" t="0" r="r" b="b"/>
                <a:pathLst>
                  <a:path w="101" h="102">
                    <a:moveTo>
                      <a:pt x="24" y="37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" y="41"/>
                    </a:lnTo>
                    <a:lnTo>
                      <a:pt x="24" y="72"/>
                    </a:lnTo>
                    <a:lnTo>
                      <a:pt x="101" y="102"/>
                    </a:lnTo>
                    <a:lnTo>
                      <a:pt x="101" y="85"/>
                    </a:lnTo>
                    <a:lnTo>
                      <a:pt x="59" y="68"/>
                    </a:lnTo>
                    <a:lnTo>
                      <a:pt x="24" y="3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1" name="Freeform 261"/>
              <p:cNvSpPr>
                <a:spLocks noChangeAspect="1"/>
              </p:cNvSpPr>
              <p:nvPr/>
            </p:nvSpPr>
            <p:spPr bwMode="gray">
              <a:xfrm rot="-1047951">
                <a:off x="1758" y="2351"/>
                <a:ext cx="2" cy="4"/>
              </a:xfrm>
              <a:custGeom>
                <a:avLst/>
                <a:gdLst/>
                <a:ahLst/>
                <a:cxnLst>
                  <a:cxn ang="0">
                    <a:pos x="20" y="17"/>
                  </a:cxn>
                  <a:cxn ang="0">
                    <a:pos x="0" y="0"/>
                  </a:cxn>
                  <a:cxn ang="0">
                    <a:pos x="13" y="26"/>
                  </a:cxn>
                  <a:cxn ang="0">
                    <a:pos x="38" y="51"/>
                  </a:cxn>
                  <a:cxn ang="0">
                    <a:pos x="52" y="82"/>
                  </a:cxn>
                  <a:cxn ang="0">
                    <a:pos x="62" y="85"/>
                  </a:cxn>
                  <a:cxn ang="0">
                    <a:pos x="69" y="38"/>
                  </a:cxn>
                  <a:cxn ang="0">
                    <a:pos x="52" y="23"/>
                  </a:cxn>
                  <a:cxn ang="0">
                    <a:pos x="20" y="17"/>
                  </a:cxn>
                </a:cxnLst>
                <a:rect l="0" t="0" r="r" b="b"/>
                <a:pathLst>
                  <a:path w="69" h="85">
                    <a:moveTo>
                      <a:pt x="20" y="17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38" y="51"/>
                    </a:lnTo>
                    <a:lnTo>
                      <a:pt x="52" y="82"/>
                    </a:lnTo>
                    <a:lnTo>
                      <a:pt x="62" y="85"/>
                    </a:lnTo>
                    <a:lnTo>
                      <a:pt x="69" y="38"/>
                    </a:lnTo>
                    <a:lnTo>
                      <a:pt x="52" y="23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22" name="Freeform 262"/>
            <p:cNvSpPr>
              <a:spLocks noChangeAspect="1"/>
            </p:cNvSpPr>
            <p:nvPr/>
          </p:nvSpPr>
          <p:spPr bwMode="gray">
            <a:xfrm>
              <a:off x="4369109" y="3970497"/>
              <a:ext cx="74737" cy="82069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06" y="11"/>
                </a:cxn>
                <a:cxn ang="0">
                  <a:pos x="187" y="16"/>
                </a:cxn>
                <a:cxn ang="0">
                  <a:pos x="163" y="21"/>
                </a:cxn>
                <a:cxn ang="0">
                  <a:pos x="156" y="14"/>
                </a:cxn>
                <a:cxn ang="0">
                  <a:pos x="149" y="16"/>
                </a:cxn>
                <a:cxn ang="0">
                  <a:pos x="143" y="18"/>
                </a:cxn>
                <a:cxn ang="0">
                  <a:pos x="136" y="38"/>
                </a:cxn>
                <a:cxn ang="0">
                  <a:pos x="123" y="43"/>
                </a:cxn>
                <a:cxn ang="0">
                  <a:pos x="117" y="50"/>
                </a:cxn>
                <a:cxn ang="0">
                  <a:pos x="110" y="58"/>
                </a:cxn>
                <a:cxn ang="0">
                  <a:pos x="101" y="61"/>
                </a:cxn>
                <a:cxn ang="0">
                  <a:pos x="93" y="63"/>
                </a:cxn>
                <a:cxn ang="0">
                  <a:pos x="78" y="54"/>
                </a:cxn>
                <a:cxn ang="0">
                  <a:pos x="68" y="72"/>
                </a:cxn>
                <a:cxn ang="0">
                  <a:pos x="46" y="72"/>
                </a:cxn>
                <a:cxn ang="0">
                  <a:pos x="43" y="95"/>
                </a:cxn>
                <a:cxn ang="0">
                  <a:pos x="35" y="101"/>
                </a:cxn>
                <a:cxn ang="0">
                  <a:pos x="29" y="111"/>
                </a:cxn>
                <a:cxn ang="0">
                  <a:pos x="2" y="112"/>
                </a:cxn>
                <a:cxn ang="0">
                  <a:pos x="2" y="120"/>
                </a:cxn>
                <a:cxn ang="0">
                  <a:pos x="20" y="141"/>
                </a:cxn>
                <a:cxn ang="0">
                  <a:pos x="57" y="181"/>
                </a:cxn>
                <a:cxn ang="0">
                  <a:pos x="70" y="194"/>
                </a:cxn>
                <a:cxn ang="0">
                  <a:pos x="95" y="211"/>
                </a:cxn>
                <a:cxn ang="0">
                  <a:pos x="98" y="221"/>
                </a:cxn>
                <a:cxn ang="0">
                  <a:pos x="105" y="215"/>
                </a:cxn>
                <a:cxn ang="0">
                  <a:pos x="120" y="220"/>
                </a:cxn>
                <a:cxn ang="0">
                  <a:pos x="152" y="226"/>
                </a:cxn>
                <a:cxn ang="0">
                  <a:pos x="165" y="224"/>
                </a:cxn>
                <a:cxn ang="0">
                  <a:pos x="182" y="235"/>
                </a:cxn>
                <a:cxn ang="0">
                  <a:pos x="197" y="236"/>
                </a:cxn>
                <a:cxn ang="0">
                  <a:pos x="214" y="231"/>
                </a:cxn>
                <a:cxn ang="0">
                  <a:pos x="212" y="224"/>
                </a:cxn>
                <a:cxn ang="0">
                  <a:pos x="204" y="200"/>
                </a:cxn>
                <a:cxn ang="0">
                  <a:pos x="212" y="181"/>
                </a:cxn>
                <a:cxn ang="0">
                  <a:pos x="219" y="117"/>
                </a:cxn>
                <a:cxn ang="0">
                  <a:pos x="231" y="43"/>
                </a:cxn>
                <a:cxn ang="0">
                  <a:pos x="234" y="0"/>
                </a:cxn>
              </a:cxnLst>
              <a:rect l="0" t="0" r="r" b="b"/>
              <a:pathLst>
                <a:path w="234" h="236">
                  <a:moveTo>
                    <a:pt x="234" y="0"/>
                  </a:moveTo>
                  <a:lnTo>
                    <a:pt x="223" y="0"/>
                  </a:lnTo>
                  <a:lnTo>
                    <a:pt x="209" y="6"/>
                  </a:lnTo>
                  <a:lnTo>
                    <a:pt x="206" y="11"/>
                  </a:lnTo>
                  <a:lnTo>
                    <a:pt x="197" y="16"/>
                  </a:lnTo>
                  <a:lnTo>
                    <a:pt x="187" y="16"/>
                  </a:lnTo>
                  <a:lnTo>
                    <a:pt x="180" y="21"/>
                  </a:lnTo>
                  <a:lnTo>
                    <a:pt x="163" y="21"/>
                  </a:lnTo>
                  <a:lnTo>
                    <a:pt x="160" y="18"/>
                  </a:lnTo>
                  <a:lnTo>
                    <a:pt x="156" y="14"/>
                  </a:lnTo>
                  <a:lnTo>
                    <a:pt x="150" y="12"/>
                  </a:lnTo>
                  <a:lnTo>
                    <a:pt x="149" y="16"/>
                  </a:lnTo>
                  <a:lnTo>
                    <a:pt x="147" y="17"/>
                  </a:lnTo>
                  <a:lnTo>
                    <a:pt x="143" y="18"/>
                  </a:lnTo>
                  <a:lnTo>
                    <a:pt x="139" y="25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23" y="43"/>
                  </a:lnTo>
                  <a:lnTo>
                    <a:pt x="118" y="48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0" y="58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3" y="63"/>
                  </a:lnTo>
                  <a:lnTo>
                    <a:pt x="85" y="57"/>
                  </a:lnTo>
                  <a:lnTo>
                    <a:pt x="78" y="54"/>
                  </a:lnTo>
                  <a:lnTo>
                    <a:pt x="72" y="64"/>
                  </a:lnTo>
                  <a:lnTo>
                    <a:pt x="68" y="72"/>
                  </a:lnTo>
                  <a:lnTo>
                    <a:pt x="51" y="74"/>
                  </a:lnTo>
                  <a:lnTo>
                    <a:pt x="46" y="72"/>
                  </a:lnTo>
                  <a:lnTo>
                    <a:pt x="43" y="80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9" y="111"/>
                  </a:lnTo>
                  <a:lnTo>
                    <a:pt x="12" y="112"/>
                  </a:lnTo>
                  <a:lnTo>
                    <a:pt x="2" y="112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16" y="136"/>
                  </a:lnTo>
                  <a:lnTo>
                    <a:pt x="20" y="141"/>
                  </a:lnTo>
                  <a:lnTo>
                    <a:pt x="42" y="162"/>
                  </a:lnTo>
                  <a:lnTo>
                    <a:pt x="57" y="181"/>
                  </a:lnTo>
                  <a:lnTo>
                    <a:pt x="66" y="189"/>
                  </a:lnTo>
                  <a:lnTo>
                    <a:pt x="70" y="194"/>
                  </a:lnTo>
                  <a:lnTo>
                    <a:pt x="77" y="197"/>
                  </a:lnTo>
                  <a:lnTo>
                    <a:pt x="95" y="211"/>
                  </a:lnTo>
                  <a:lnTo>
                    <a:pt x="98" y="217"/>
                  </a:lnTo>
                  <a:lnTo>
                    <a:pt x="98" y="221"/>
                  </a:lnTo>
                  <a:lnTo>
                    <a:pt x="99" y="221"/>
                  </a:lnTo>
                  <a:lnTo>
                    <a:pt x="105" y="215"/>
                  </a:lnTo>
                  <a:lnTo>
                    <a:pt x="110" y="215"/>
                  </a:lnTo>
                  <a:lnTo>
                    <a:pt x="120" y="220"/>
                  </a:lnTo>
                  <a:lnTo>
                    <a:pt x="143" y="226"/>
                  </a:lnTo>
                  <a:lnTo>
                    <a:pt x="152" y="226"/>
                  </a:lnTo>
                  <a:lnTo>
                    <a:pt x="160" y="224"/>
                  </a:lnTo>
                  <a:lnTo>
                    <a:pt x="165" y="224"/>
                  </a:lnTo>
                  <a:lnTo>
                    <a:pt x="174" y="227"/>
                  </a:lnTo>
                  <a:lnTo>
                    <a:pt x="182" y="235"/>
                  </a:lnTo>
                  <a:lnTo>
                    <a:pt x="187" y="236"/>
                  </a:lnTo>
                  <a:lnTo>
                    <a:pt x="197" y="236"/>
                  </a:lnTo>
                  <a:lnTo>
                    <a:pt x="209" y="233"/>
                  </a:lnTo>
                  <a:lnTo>
                    <a:pt x="214" y="231"/>
                  </a:lnTo>
                  <a:lnTo>
                    <a:pt x="214" y="230"/>
                  </a:lnTo>
                  <a:lnTo>
                    <a:pt x="212" y="224"/>
                  </a:lnTo>
                  <a:lnTo>
                    <a:pt x="204" y="211"/>
                  </a:lnTo>
                  <a:lnTo>
                    <a:pt x="204" y="200"/>
                  </a:lnTo>
                  <a:lnTo>
                    <a:pt x="209" y="190"/>
                  </a:lnTo>
                  <a:lnTo>
                    <a:pt x="212" y="181"/>
                  </a:lnTo>
                  <a:lnTo>
                    <a:pt x="213" y="156"/>
                  </a:lnTo>
                  <a:lnTo>
                    <a:pt x="219" y="117"/>
                  </a:lnTo>
                  <a:lnTo>
                    <a:pt x="219" y="82"/>
                  </a:lnTo>
                  <a:lnTo>
                    <a:pt x="231" y="43"/>
                  </a:lnTo>
                  <a:lnTo>
                    <a:pt x="234" y="23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3" name="Freeform 263"/>
            <p:cNvSpPr>
              <a:spLocks noChangeAspect="1"/>
            </p:cNvSpPr>
            <p:nvPr/>
          </p:nvSpPr>
          <p:spPr bwMode="gray">
            <a:xfrm>
              <a:off x="4448616" y="4075265"/>
              <a:ext cx="101769" cy="47146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6" y="9"/>
                </a:cxn>
                <a:cxn ang="0">
                  <a:pos x="16" y="32"/>
                </a:cxn>
                <a:cxn ang="0">
                  <a:pos x="10" y="44"/>
                </a:cxn>
                <a:cxn ang="0">
                  <a:pos x="1" y="71"/>
                </a:cxn>
                <a:cxn ang="0">
                  <a:pos x="7" y="82"/>
                </a:cxn>
                <a:cxn ang="0">
                  <a:pos x="22" y="72"/>
                </a:cxn>
                <a:cxn ang="0">
                  <a:pos x="58" y="80"/>
                </a:cxn>
                <a:cxn ang="0">
                  <a:pos x="75" y="87"/>
                </a:cxn>
                <a:cxn ang="0">
                  <a:pos x="92" y="112"/>
                </a:cxn>
                <a:cxn ang="0">
                  <a:pos x="109" y="103"/>
                </a:cxn>
                <a:cxn ang="0">
                  <a:pos x="117" y="131"/>
                </a:cxn>
                <a:cxn ang="0">
                  <a:pos x="135" y="134"/>
                </a:cxn>
                <a:cxn ang="0">
                  <a:pos x="157" y="110"/>
                </a:cxn>
                <a:cxn ang="0">
                  <a:pos x="139" y="95"/>
                </a:cxn>
                <a:cxn ang="0">
                  <a:pos x="140" y="81"/>
                </a:cxn>
                <a:cxn ang="0">
                  <a:pos x="160" y="72"/>
                </a:cxn>
                <a:cxn ang="0">
                  <a:pos x="187" y="43"/>
                </a:cxn>
                <a:cxn ang="0">
                  <a:pos x="201" y="34"/>
                </a:cxn>
                <a:cxn ang="0">
                  <a:pos x="222" y="45"/>
                </a:cxn>
                <a:cxn ang="0">
                  <a:pos x="260" y="63"/>
                </a:cxn>
                <a:cxn ang="0">
                  <a:pos x="273" y="71"/>
                </a:cxn>
                <a:cxn ang="0">
                  <a:pos x="258" y="85"/>
                </a:cxn>
                <a:cxn ang="0">
                  <a:pos x="261" y="110"/>
                </a:cxn>
                <a:cxn ang="0">
                  <a:pos x="281" y="128"/>
                </a:cxn>
                <a:cxn ang="0">
                  <a:pos x="290" y="109"/>
                </a:cxn>
                <a:cxn ang="0">
                  <a:pos x="302" y="109"/>
                </a:cxn>
                <a:cxn ang="0">
                  <a:pos x="318" y="87"/>
                </a:cxn>
                <a:cxn ang="0">
                  <a:pos x="313" y="77"/>
                </a:cxn>
                <a:cxn ang="0">
                  <a:pos x="304" y="66"/>
                </a:cxn>
                <a:cxn ang="0">
                  <a:pos x="297" y="48"/>
                </a:cxn>
                <a:cxn ang="0">
                  <a:pos x="266" y="18"/>
                </a:cxn>
                <a:cxn ang="0">
                  <a:pos x="231" y="11"/>
                </a:cxn>
                <a:cxn ang="0">
                  <a:pos x="189" y="1"/>
                </a:cxn>
                <a:cxn ang="0">
                  <a:pos x="176" y="11"/>
                </a:cxn>
                <a:cxn ang="0">
                  <a:pos x="164" y="31"/>
                </a:cxn>
                <a:cxn ang="0">
                  <a:pos x="156" y="20"/>
                </a:cxn>
                <a:cxn ang="0">
                  <a:pos x="118" y="36"/>
                </a:cxn>
                <a:cxn ang="0">
                  <a:pos x="101" y="44"/>
                </a:cxn>
                <a:cxn ang="0">
                  <a:pos x="71" y="34"/>
                </a:cxn>
                <a:cxn ang="0">
                  <a:pos x="45" y="23"/>
                </a:cxn>
                <a:cxn ang="0">
                  <a:pos x="35" y="7"/>
                </a:cxn>
              </a:cxnLst>
              <a:rect l="0" t="0" r="r" b="b"/>
              <a:pathLst>
                <a:path w="318" h="135">
                  <a:moveTo>
                    <a:pt x="23" y="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9"/>
                  </a:lnTo>
                  <a:lnTo>
                    <a:pt x="5" y="23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5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10" y="56"/>
                  </a:lnTo>
                  <a:lnTo>
                    <a:pt x="8" y="61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40" y="75"/>
                  </a:lnTo>
                  <a:lnTo>
                    <a:pt x="48" y="76"/>
                  </a:lnTo>
                  <a:lnTo>
                    <a:pt x="58" y="80"/>
                  </a:lnTo>
                  <a:lnTo>
                    <a:pt x="67" y="81"/>
                  </a:lnTo>
                  <a:lnTo>
                    <a:pt x="70" y="82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5" y="103"/>
                  </a:lnTo>
                  <a:lnTo>
                    <a:pt x="92" y="112"/>
                  </a:lnTo>
                  <a:lnTo>
                    <a:pt x="98" y="112"/>
                  </a:lnTo>
                  <a:lnTo>
                    <a:pt x="103" y="106"/>
                  </a:lnTo>
                  <a:lnTo>
                    <a:pt x="109" y="103"/>
                  </a:lnTo>
                  <a:lnTo>
                    <a:pt x="113" y="112"/>
                  </a:lnTo>
                  <a:lnTo>
                    <a:pt x="113" y="122"/>
                  </a:lnTo>
                  <a:lnTo>
                    <a:pt x="117" y="131"/>
                  </a:lnTo>
                  <a:lnTo>
                    <a:pt x="118" y="134"/>
                  </a:lnTo>
                  <a:lnTo>
                    <a:pt x="130" y="135"/>
                  </a:lnTo>
                  <a:lnTo>
                    <a:pt x="135" y="134"/>
                  </a:lnTo>
                  <a:lnTo>
                    <a:pt x="152" y="124"/>
                  </a:lnTo>
                  <a:lnTo>
                    <a:pt x="160" y="117"/>
                  </a:lnTo>
                  <a:lnTo>
                    <a:pt x="157" y="110"/>
                  </a:lnTo>
                  <a:lnTo>
                    <a:pt x="152" y="107"/>
                  </a:lnTo>
                  <a:lnTo>
                    <a:pt x="148" y="102"/>
                  </a:lnTo>
                  <a:lnTo>
                    <a:pt x="139" y="95"/>
                  </a:lnTo>
                  <a:lnTo>
                    <a:pt x="137" y="91"/>
                  </a:lnTo>
                  <a:lnTo>
                    <a:pt x="137" y="87"/>
                  </a:lnTo>
                  <a:lnTo>
                    <a:pt x="140" y="81"/>
                  </a:lnTo>
                  <a:lnTo>
                    <a:pt x="148" y="75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8" y="68"/>
                  </a:lnTo>
                  <a:lnTo>
                    <a:pt x="177" y="58"/>
                  </a:lnTo>
                  <a:lnTo>
                    <a:pt x="187" y="43"/>
                  </a:lnTo>
                  <a:lnTo>
                    <a:pt x="189" y="39"/>
                  </a:lnTo>
                  <a:lnTo>
                    <a:pt x="190" y="38"/>
                  </a:lnTo>
                  <a:lnTo>
                    <a:pt x="201" y="34"/>
                  </a:lnTo>
                  <a:lnTo>
                    <a:pt x="205" y="34"/>
                  </a:lnTo>
                  <a:lnTo>
                    <a:pt x="209" y="36"/>
                  </a:lnTo>
                  <a:lnTo>
                    <a:pt x="222" y="45"/>
                  </a:lnTo>
                  <a:lnTo>
                    <a:pt x="241" y="54"/>
                  </a:lnTo>
                  <a:lnTo>
                    <a:pt x="252" y="66"/>
                  </a:lnTo>
                  <a:lnTo>
                    <a:pt x="260" y="63"/>
                  </a:lnTo>
                  <a:lnTo>
                    <a:pt x="266" y="63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69" y="71"/>
                  </a:lnTo>
                  <a:lnTo>
                    <a:pt x="259" y="80"/>
                  </a:lnTo>
                  <a:lnTo>
                    <a:pt x="258" y="85"/>
                  </a:lnTo>
                  <a:lnTo>
                    <a:pt x="257" y="93"/>
                  </a:lnTo>
                  <a:lnTo>
                    <a:pt x="258" y="104"/>
                  </a:lnTo>
                  <a:lnTo>
                    <a:pt x="261" y="110"/>
                  </a:lnTo>
                  <a:lnTo>
                    <a:pt x="273" y="123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1" y="123"/>
                  </a:lnTo>
                  <a:lnTo>
                    <a:pt x="290" y="117"/>
                  </a:lnTo>
                  <a:lnTo>
                    <a:pt x="290" y="109"/>
                  </a:lnTo>
                  <a:lnTo>
                    <a:pt x="293" y="108"/>
                  </a:lnTo>
                  <a:lnTo>
                    <a:pt x="298" y="112"/>
                  </a:lnTo>
                  <a:lnTo>
                    <a:pt x="302" y="109"/>
                  </a:lnTo>
                  <a:lnTo>
                    <a:pt x="312" y="96"/>
                  </a:lnTo>
                  <a:lnTo>
                    <a:pt x="318" y="91"/>
                  </a:lnTo>
                  <a:lnTo>
                    <a:pt x="318" y="87"/>
                  </a:lnTo>
                  <a:lnTo>
                    <a:pt x="314" y="85"/>
                  </a:lnTo>
                  <a:lnTo>
                    <a:pt x="313" y="83"/>
                  </a:lnTo>
                  <a:lnTo>
                    <a:pt x="313" y="77"/>
                  </a:lnTo>
                  <a:lnTo>
                    <a:pt x="309" y="71"/>
                  </a:lnTo>
                  <a:lnTo>
                    <a:pt x="304" y="68"/>
                  </a:lnTo>
                  <a:lnTo>
                    <a:pt x="304" y="66"/>
                  </a:lnTo>
                  <a:lnTo>
                    <a:pt x="306" y="58"/>
                  </a:lnTo>
                  <a:lnTo>
                    <a:pt x="307" y="54"/>
                  </a:lnTo>
                  <a:lnTo>
                    <a:pt x="297" y="48"/>
                  </a:lnTo>
                  <a:lnTo>
                    <a:pt x="287" y="37"/>
                  </a:lnTo>
                  <a:lnTo>
                    <a:pt x="284" y="33"/>
                  </a:lnTo>
                  <a:lnTo>
                    <a:pt x="266" y="18"/>
                  </a:lnTo>
                  <a:lnTo>
                    <a:pt x="257" y="15"/>
                  </a:lnTo>
                  <a:lnTo>
                    <a:pt x="244" y="11"/>
                  </a:lnTo>
                  <a:lnTo>
                    <a:pt x="231" y="11"/>
                  </a:lnTo>
                  <a:lnTo>
                    <a:pt x="218" y="7"/>
                  </a:lnTo>
                  <a:lnTo>
                    <a:pt x="209" y="1"/>
                  </a:lnTo>
                  <a:lnTo>
                    <a:pt x="189" y="1"/>
                  </a:lnTo>
                  <a:lnTo>
                    <a:pt x="184" y="2"/>
                  </a:lnTo>
                  <a:lnTo>
                    <a:pt x="182" y="4"/>
                  </a:lnTo>
                  <a:lnTo>
                    <a:pt x="176" y="11"/>
                  </a:lnTo>
                  <a:lnTo>
                    <a:pt x="174" y="27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4" y="21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37" y="31"/>
                  </a:lnTo>
                  <a:lnTo>
                    <a:pt x="121" y="33"/>
                  </a:lnTo>
                  <a:lnTo>
                    <a:pt x="118" y="36"/>
                  </a:lnTo>
                  <a:lnTo>
                    <a:pt x="110" y="43"/>
                  </a:lnTo>
                  <a:lnTo>
                    <a:pt x="105" y="44"/>
                  </a:lnTo>
                  <a:lnTo>
                    <a:pt x="101" y="44"/>
                  </a:lnTo>
                  <a:lnTo>
                    <a:pt x="92" y="43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48" y="34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39" y="2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4" name="Freeform 264"/>
            <p:cNvSpPr>
              <a:spLocks noChangeAspect="1"/>
            </p:cNvSpPr>
            <p:nvPr/>
          </p:nvSpPr>
          <p:spPr bwMode="gray">
            <a:xfrm>
              <a:off x="4288012" y="3914620"/>
              <a:ext cx="68377" cy="82069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39" y="28"/>
                </a:cxn>
                <a:cxn ang="0">
                  <a:pos x="63" y="52"/>
                </a:cxn>
                <a:cxn ang="0">
                  <a:pos x="82" y="71"/>
                </a:cxn>
                <a:cxn ang="0">
                  <a:pos x="95" y="84"/>
                </a:cxn>
                <a:cxn ang="0">
                  <a:pos x="93" y="100"/>
                </a:cxn>
                <a:cxn ang="0">
                  <a:pos x="69" y="99"/>
                </a:cxn>
                <a:cxn ang="0">
                  <a:pos x="16" y="138"/>
                </a:cxn>
                <a:cxn ang="0">
                  <a:pos x="9" y="152"/>
                </a:cxn>
                <a:cxn ang="0">
                  <a:pos x="5" y="158"/>
                </a:cxn>
                <a:cxn ang="0">
                  <a:pos x="6" y="168"/>
                </a:cxn>
                <a:cxn ang="0">
                  <a:pos x="2" y="186"/>
                </a:cxn>
                <a:cxn ang="0">
                  <a:pos x="2" y="191"/>
                </a:cxn>
                <a:cxn ang="0">
                  <a:pos x="9" y="196"/>
                </a:cxn>
                <a:cxn ang="0">
                  <a:pos x="17" y="204"/>
                </a:cxn>
                <a:cxn ang="0">
                  <a:pos x="37" y="217"/>
                </a:cxn>
                <a:cxn ang="0">
                  <a:pos x="55" y="226"/>
                </a:cxn>
                <a:cxn ang="0">
                  <a:pos x="86" y="227"/>
                </a:cxn>
                <a:cxn ang="0">
                  <a:pos x="112" y="232"/>
                </a:cxn>
                <a:cxn ang="0">
                  <a:pos x="119" y="232"/>
                </a:cxn>
                <a:cxn ang="0">
                  <a:pos x="134" y="220"/>
                </a:cxn>
                <a:cxn ang="0">
                  <a:pos x="145" y="211"/>
                </a:cxn>
                <a:cxn ang="0">
                  <a:pos x="149" y="199"/>
                </a:cxn>
                <a:cxn ang="0">
                  <a:pos x="155" y="194"/>
                </a:cxn>
                <a:cxn ang="0">
                  <a:pos x="165" y="184"/>
                </a:cxn>
                <a:cxn ang="0">
                  <a:pos x="163" y="175"/>
                </a:cxn>
                <a:cxn ang="0">
                  <a:pos x="162" y="169"/>
                </a:cxn>
                <a:cxn ang="0">
                  <a:pos x="172" y="159"/>
                </a:cxn>
                <a:cxn ang="0">
                  <a:pos x="177" y="157"/>
                </a:cxn>
                <a:cxn ang="0">
                  <a:pos x="208" y="134"/>
                </a:cxn>
                <a:cxn ang="0">
                  <a:pos x="212" y="124"/>
                </a:cxn>
                <a:cxn ang="0">
                  <a:pos x="211" y="121"/>
                </a:cxn>
                <a:cxn ang="0">
                  <a:pos x="209" y="118"/>
                </a:cxn>
                <a:cxn ang="0">
                  <a:pos x="195" y="121"/>
                </a:cxn>
                <a:cxn ang="0">
                  <a:pos x="187" y="116"/>
                </a:cxn>
                <a:cxn ang="0">
                  <a:pos x="184" y="111"/>
                </a:cxn>
                <a:cxn ang="0">
                  <a:pos x="163" y="108"/>
                </a:cxn>
                <a:cxn ang="0">
                  <a:pos x="166" y="72"/>
                </a:cxn>
              </a:cxnLst>
              <a:rect l="0" t="0" r="r" b="b"/>
              <a:pathLst>
                <a:path w="212" h="235">
                  <a:moveTo>
                    <a:pt x="166" y="0"/>
                  </a:moveTo>
                  <a:lnTo>
                    <a:pt x="71" y="1"/>
                  </a:lnTo>
                  <a:lnTo>
                    <a:pt x="71" y="28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63" y="52"/>
                  </a:lnTo>
                  <a:lnTo>
                    <a:pt x="79" y="62"/>
                  </a:lnTo>
                  <a:lnTo>
                    <a:pt x="82" y="71"/>
                  </a:lnTo>
                  <a:lnTo>
                    <a:pt x="92" y="79"/>
                  </a:lnTo>
                  <a:lnTo>
                    <a:pt x="95" y="84"/>
                  </a:lnTo>
                  <a:lnTo>
                    <a:pt x="93" y="99"/>
                  </a:lnTo>
                  <a:lnTo>
                    <a:pt x="93" y="100"/>
                  </a:lnTo>
                  <a:lnTo>
                    <a:pt x="92" y="99"/>
                  </a:lnTo>
                  <a:lnTo>
                    <a:pt x="69" y="99"/>
                  </a:lnTo>
                  <a:lnTo>
                    <a:pt x="39" y="102"/>
                  </a:lnTo>
                  <a:lnTo>
                    <a:pt x="16" y="138"/>
                  </a:lnTo>
                  <a:lnTo>
                    <a:pt x="15" y="142"/>
                  </a:lnTo>
                  <a:lnTo>
                    <a:pt x="9" y="152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7" y="165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2" y="191"/>
                  </a:lnTo>
                  <a:lnTo>
                    <a:pt x="7" y="195"/>
                  </a:lnTo>
                  <a:lnTo>
                    <a:pt x="9" y="196"/>
                  </a:lnTo>
                  <a:lnTo>
                    <a:pt x="16" y="201"/>
                  </a:lnTo>
                  <a:lnTo>
                    <a:pt x="17" y="204"/>
                  </a:lnTo>
                  <a:lnTo>
                    <a:pt x="31" y="213"/>
                  </a:lnTo>
                  <a:lnTo>
                    <a:pt x="37" y="217"/>
                  </a:lnTo>
                  <a:lnTo>
                    <a:pt x="47" y="222"/>
                  </a:lnTo>
                  <a:lnTo>
                    <a:pt x="55" y="226"/>
                  </a:lnTo>
                  <a:lnTo>
                    <a:pt x="66" y="227"/>
                  </a:lnTo>
                  <a:lnTo>
                    <a:pt x="86" y="227"/>
                  </a:lnTo>
                  <a:lnTo>
                    <a:pt x="96" y="228"/>
                  </a:lnTo>
                  <a:lnTo>
                    <a:pt x="112" y="232"/>
                  </a:lnTo>
                  <a:lnTo>
                    <a:pt x="119" y="235"/>
                  </a:lnTo>
                  <a:lnTo>
                    <a:pt x="119" y="232"/>
                  </a:lnTo>
                  <a:lnTo>
                    <a:pt x="125" y="222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5" y="211"/>
                  </a:lnTo>
                  <a:lnTo>
                    <a:pt x="147" y="206"/>
                  </a:lnTo>
                  <a:lnTo>
                    <a:pt x="149" y="199"/>
                  </a:lnTo>
                  <a:lnTo>
                    <a:pt x="152" y="195"/>
                  </a:lnTo>
                  <a:lnTo>
                    <a:pt x="155" y="194"/>
                  </a:lnTo>
                  <a:lnTo>
                    <a:pt x="156" y="189"/>
                  </a:lnTo>
                  <a:lnTo>
                    <a:pt x="165" y="184"/>
                  </a:lnTo>
                  <a:lnTo>
                    <a:pt x="165" y="180"/>
                  </a:lnTo>
                  <a:lnTo>
                    <a:pt x="163" y="175"/>
                  </a:lnTo>
                  <a:lnTo>
                    <a:pt x="162" y="174"/>
                  </a:lnTo>
                  <a:lnTo>
                    <a:pt x="162" y="169"/>
                  </a:lnTo>
                  <a:lnTo>
                    <a:pt x="163" y="165"/>
                  </a:lnTo>
                  <a:lnTo>
                    <a:pt x="172" y="159"/>
                  </a:lnTo>
                  <a:lnTo>
                    <a:pt x="173" y="158"/>
                  </a:lnTo>
                  <a:lnTo>
                    <a:pt x="177" y="157"/>
                  </a:lnTo>
                  <a:lnTo>
                    <a:pt x="189" y="146"/>
                  </a:lnTo>
                  <a:lnTo>
                    <a:pt x="208" y="134"/>
                  </a:lnTo>
                  <a:lnTo>
                    <a:pt x="211" y="127"/>
                  </a:lnTo>
                  <a:lnTo>
                    <a:pt x="212" y="124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10" y="121"/>
                  </a:lnTo>
                  <a:lnTo>
                    <a:pt x="209" y="118"/>
                  </a:lnTo>
                  <a:lnTo>
                    <a:pt x="203" y="116"/>
                  </a:lnTo>
                  <a:lnTo>
                    <a:pt x="195" y="121"/>
                  </a:lnTo>
                  <a:lnTo>
                    <a:pt x="193" y="121"/>
                  </a:lnTo>
                  <a:lnTo>
                    <a:pt x="187" y="116"/>
                  </a:lnTo>
                  <a:lnTo>
                    <a:pt x="183" y="110"/>
                  </a:lnTo>
                  <a:lnTo>
                    <a:pt x="184" y="111"/>
                  </a:lnTo>
                  <a:lnTo>
                    <a:pt x="172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6" y="72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5" name="Freeform 265"/>
            <p:cNvSpPr>
              <a:spLocks noChangeAspect="1"/>
            </p:cNvSpPr>
            <p:nvPr/>
          </p:nvSpPr>
          <p:spPr bwMode="gray">
            <a:xfrm>
              <a:off x="4340487" y="3902397"/>
              <a:ext cx="19082" cy="506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21" y="31"/>
                </a:cxn>
                <a:cxn ang="0">
                  <a:pos x="16" y="31"/>
                </a:cxn>
                <a:cxn ang="0">
                  <a:pos x="3" y="34"/>
                </a:cxn>
                <a:cxn ang="0">
                  <a:pos x="3" y="106"/>
                </a:cxn>
                <a:cxn ang="0">
                  <a:pos x="2" y="141"/>
                </a:cxn>
                <a:cxn ang="0">
                  <a:pos x="0" y="142"/>
                </a:cxn>
                <a:cxn ang="0">
                  <a:pos x="9" y="144"/>
                </a:cxn>
                <a:cxn ang="0">
                  <a:pos x="21" y="145"/>
                </a:cxn>
                <a:cxn ang="0">
                  <a:pos x="20" y="144"/>
                </a:cxn>
                <a:cxn ang="0">
                  <a:pos x="20" y="136"/>
                </a:cxn>
                <a:cxn ang="0">
                  <a:pos x="21" y="132"/>
                </a:cxn>
                <a:cxn ang="0">
                  <a:pos x="27" y="126"/>
                </a:cxn>
                <a:cxn ang="0">
                  <a:pos x="38" y="118"/>
                </a:cxn>
                <a:cxn ang="0">
                  <a:pos x="45" y="110"/>
                </a:cxn>
                <a:cxn ang="0">
                  <a:pos x="47" y="102"/>
                </a:cxn>
                <a:cxn ang="0">
                  <a:pos x="48" y="102"/>
                </a:cxn>
                <a:cxn ang="0">
                  <a:pos x="51" y="89"/>
                </a:cxn>
                <a:cxn ang="0">
                  <a:pos x="52" y="77"/>
                </a:cxn>
                <a:cxn ang="0">
                  <a:pos x="51" y="56"/>
                </a:cxn>
                <a:cxn ang="0">
                  <a:pos x="53" y="41"/>
                </a:cxn>
                <a:cxn ang="0">
                  <a:pos x="57" y="28"/>
                </a:cxn>
                <a:cxn ang="0">
                  <a:pos x="62" y="18"/>
                </a:cxn>
                <a:cxn ang="0">
                  <a:pos x="62" y="13"/>
                </a:cxn>
                <a:cxn ang="0">
                  <a:pos x="58" y="8"/>
                </a:cxn>
                <a:cxn ang="0">
                  <a:pos x="47" y="3"/>
                </a:cxn>
                <a:cxn ang="0">
                  <a:pos x="46" y="2"/>
                </a:cxn>
              </a:cxnLst>
              <a:rect l="0" t="0" r="r" b="b"/>
              <a:pathLst>
                <a:path w="62" h="145">
                  <a:moveTo>
                    <a:pt x="46" y="2"/>
                  </a:moveTo>
                  <a:lnTo>
                    <a:pt x="41" y="0"/>
                  </a:lnTo>
                  <a:lnTo>
                    <a:pt x="36" y="3"/>
                  </a:lnTo>
                  <a:lnTo>
                    <a:pt x="21" y="31"/>
                  </a:lnTo>
                  <a:lnTo>
                    <a:pt x="16" y="31"/>
                  </a:lnTo>
                  <a:lnTo>
                    <a:pt x="3" y="34"/>
                  </a:lnTo>
                  <a:lnTo>
                    <a:pt x="3" y="106"/>
                  </a:lnTo>
                  <a:lnTo>
                    <a:pt x="2" y="141"/>
                  </a:lnTo>
                  <a:lnTo>
                    <a:pt x="0" y="142"/>
                  </a:lnTo>
                  <a:lnTo>
                    <a:pt x="9" y="144"/>
                  </a:lnTo>
                  <a:lnTo>
                    <a:pt x="21" y="145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21" y="132"/>
                  </a:lnTo>
                  <a:lnTo>
                    <a:pt x="27" y="126"/>
                  </a:lnTo>
                  <a:lnTo>
                    <a:pt x="38" y="118"/>
                  </a:lnTo>
                  <a:lnTo>
                    <a:pt x="45" y="11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1" y="89"/>
                  </a:lnTo>
                  <a:lnTo>
                    <a:pt x="52" y="77"/>
                  </a:lnTo>
                  <a:lnTo>
                    <a:pt x="51" y="56"/>
                  </a:lnTo>
                  <a:lnTo>
                    <a:pt x="53" y="41"/>
                  </a:lnTo>
                  <a:lnTo>
                    <a:pt x="57" y="28"/>
                  </a:lnTo>
                  <a:lnTo>
                    <a:pt x="62" y="18"/>
                  </a:lnTo>
                  <a:lnTo>
                    <a:pt x="62" y="13"/>
                  </a:lnTo>
                  <a:lnTo>
                    <a:pt x="58" y="8"/>
                  </a:lnTo>
                  <a:lnTo>
                    <a:pt x="47" y="3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6" name="Freeform 266"/>
            <p:cNvSpPr>
              <a:spLocks noChangeAspect="1"/>
            </p:cNvSpPr>
            <p:nvPr/>
          </p:nvSpPr>
          <p:spPr bwMode="gray">
            <a:xfrm>
              <a:off x="4326175" y="3982719"/>
              <a:ext cx="39754" cy="2444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4"/>
                </a:cxn>
                <a:cxn ang="0">
                  <a:pos x="28" y="11"/>
                </a:cxn>
                <a:cxn ang="0">
                  <a:pos x="26" y="16"/>
                </a:cxn>
                <a:cxn ang="0">
                  <a:pos x="19" y="18"/>
                </a:cxn>
                <a:cxn ang="0">
                  <a:pos x="15" y="25"/>
                </a:cxn>
                <a:cxn ang="0">
                  <a:pos x="6" y="27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9" y="48"/>
                </a:cxn>
                <a:cxn ang="0">
                  <a:pos x="21" y="53"/>
                </a:cxn>
                <a:cxn ang="0">
                  <a:pos x="36" y="55"/>
                </a:cxn>
                <a:cxn ang="0">
                  <a:pos x="46" y="56"/>
                </a:cxn>
                <a:cxn ang="0">
                  <a:pos x="58" y="65"/>
                </a:cxn>
                <a:cxn ang="0">
                  <a:pos x="76" y="70"/>
                </a:cxn>
                <a:cxn ang="0">
                  <a:pos x="103" y="71"/>
                </a:cxn>
                <a:cxn ang="0">
                  <a:pos x="120" y="64"/>
                </a:cxn>
                <a:cxn ang="0">
                  <a:pos x="125" y="59"/>
                </a:cxn>
                <a:cxn ang="0">
                  <a:pos x="123" y="56"/>
                </a:cxn>
                <a:cxn ang="0">
                  <a:pos x="123" y="38"/>
                </a:cxn>
                <a:cxn ang="0">
                  <a:pos x="123" y="37"/>
                </a:cxn>
                <a:cxn ang="0">
                  <a:pos x="118" y="32"/>
                </a:cxn>
                <a:cxn ang="0">
                  <a:pos x="109" y="29"/>
                </a:cxn>
                <a:cxn ang="0">
                  <a:pos x="107" y="27"/>
                </a:cxn>
                <a:cxn ang="0">
                  <a:pos x="100" y="28"/>
                </a:cxn>
                <a:cxn ang="0">
                  <a:pos x="95" y="33"/>
                </a:cxn>
                <a:cxn ang="0">
                  <a:pos x="90" y="33"/>
                </a:cxn>
                <a:cxn ang="0">
                  <a:pos x="85" y="31"/>
                </a:cxn>
                <a:cxn ang="0">
                  <a:pos x="82" y="28"/>
                </a:cxn>
                <a:cxn ang="0">
                  <a:pos x="82" y="26"/>
                </a:cxn>
                <a:cxn ang="0">
                  <a:pos x="75" y="26"/>
                </a:cxn>
                <a:cxn ang="0">
                  <a:pos x="73" y="23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59" y="15"/>
                </a:cxn>
                <a:cxn ang="0">
                  <a:pos x="57" y="10"/>
                </a:cxn>
                <a:cxn ang="0">
                  <a:pos x="52" y="4"/>
                </a:cxn>
                <a:cxn ang="0">
                  <a:pos x="39" y="4"/>
                </a:cxn>
                <a:cxn ang="0">
                  <a:pos x="33" y="0"/>
                </a:cxn>
              </a:cxnLst>
              <a:rect l="0" t="0" r="r" b="b"/>
              <a:pathLst>
                <a:path w="125" h="71">
                  <a:moveTo>
                    <a:pt x="33" y="0"/>
                  </a:moveTo>
                  <a:lnTo>
                    <a:pt x="31" y="4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6" y="2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9" y="48"/>
                  </a:lnTo>
                  <a:lnTo>
                    <a:pt x="21" y="53"/>
                  </a:lnTo>
                  <a:lnTo>
                    <a:pt x="36" y="55"/>
                  </a:lnTo>
                  <a:lnTo>
                    <a:pt x="46" y="56"/>
                  </a:lnTo>
                  <a:lnTo>
                    <a:pt x="58" y="65"/>
                  </a:lnTo>
                  <a:lnTo>
                    <a:pt x="76" y="70"/>
                  </a:lnTo>
                  <a:lnTo>
                    <a:pt x="103" y="71"/>
                  </a:lnTo>
                  <a:lnTo>
                    <a:pt x="120" y="64"/>
                  </a:lnTo>
                  <a:lnTo>
                    <a:pt x="125" y="59"/>
                  </a:lnTo>
                  <a:lnTo>
                    <a:pt x="123" y="56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18" y="32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0" y="28"/>
                  </a:lnTo>
                  <a:lnTo>
                    <a:pt x="95" y="33"/>
                  </a:lnTo>
                  <a:lnTo>
                    <a:pt x="90" y="33"/>
                  </a:lnTo>
                  <a:lnTo>
                    <a:pt x="85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75" y="26"/>
                  </a:lnTo>
                  <a:lnTo>
                    <a:pt x="73" y="23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39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7" name="Freeform 267"/>
            <p:cNvSpPr>
              <a:spLocks noChangeAspect="1"/>
            </p:cNvSpPr>
            <p:nvPr/>
          </p:nvSpPr>
          <p:spPr bwMode="gray">
            <a:xfrm>
              <a:off x="4399321" y="4045580"/>
              <a:ext cx="57245" cy="55876"/>
            </a:xfrm>
            <a:custGeom>
              <a:avLst/>
              <a:gdLst/>
              <a:ahLst/>
              <a:cxnLst>
                <a:cxn ang="0">
                  <a:pos x="118" y="18"/>
                </a:cxn>
                <a:cxn ang="0">
                  <a:pos x="94" y="21"/>
                </a:cxn>
                <a:cxn ang="0">
                  <a:pos x="81" y="12"/>
                </a:cxn>
                <a:cxn ang="0">
                  <a:pos x="67" y="9"/>
                </a:cxn>
                <a:cxn ang="0">
                  <a:pos x="50" y="11"/>
                </a:cxn>
                <a:cxn ang="0">
                  <a:pos x="17" y="0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6" y="21"/>
                </a:cxn>
                <a:cxn ang="0">
                  <a:pos x="2" y="36"/>
                </a:cxn>
                <a:cxn ang="0">
                  <a:pos x="3" y="53"/>
                </a:cxn>
                <a:cxn ang="0">
                  <a:pos x="11" y="66"/>
                </a:cxn>
                <a:cxn ang="0">
                  <a:pos x="23" y="71"/>
                </a:cxn>
                <a:cxn ang="0">
                  <a:pos x="39" y="82"/>
                </a:cxn>
                <a:cxn ang="0">
                  <a:pos x="45" y="85"/>
                </a:cxn>
                <a:cxn ang="0">
                  <a:pos x="49" y="69"/>
                </a:cxn>
                <a:cxn ang="0">
                  <a:pos x="39" y="61"/>
                </a:cxn>
                <a:cxn ang="0">
                  <a:pos x="51" y="60"/>
                </a:cxn>
                <a:cxn ang="0">
                  <a:pos x="65" y="77"/>
                </a:cxn>
                <a:cxn ang="0">
                  <a:pos x="76" y="92"/>
                </a:cxn>
                <a:cxn ang="0">
                  <a:pos x="106" y="104"/>
                </a:cxn>
                <a:cxn ang="0">
                  <a:pos x="121" y="142"/>
                </a:cxn>
                <a:cxn ang="0">
                  <a:pos x="130" y="149"/>
                </a:cxn>
                <a:cxn ang="0">
                  <a:pos x="141" y="150"/>
                </a:cxn>
                <a:cxn ang="0">
                  <a:pos x="140" y="136"/>
                </a:cxn>
                <a:cxn ang="0">
                  <a:pos x="145" y="139"/>
                </a:cxn>
                <a:cxn ang="0">
                  <a:pos x="154" y="156"/>
                </a:cxn>
                <a:cxn ang="0">
                  <a:pos x="158" y="157"/>
                </a:cxn>
                <a:cxn ang="0">
                  <a:pos x="168" y="142"/>
                </a:cxn>
                <a:cxn ang="0">
                  <a:pos x="168" y="126"/>
                </a:cxn>
                <a:cxn ang="0">
                  <a:pos x="173" y="118"/>
                </a:cxn>
                <a:cxn ang="0">
                  <a:pos x="162" y="109"/>
                </a:cxn>
                <a:cxn ang="0">
                  <a:pos x="170" y="86"/>
                </a:cxn>
                <a:cxn ang="0">
                  <a:pos x="176" y="87"/>
                </a:cxn>
                <a:cxn ang="0">
                  <a:pos x="180" y="86"/>
                </a:cxn>
                <a:cxn ang="0">
                  <a:pos x="161" y="72"/>
                </a:cxn>
                <a:cxn ang="0">
                  <a:pos x="133" y="43"/>
                </a:cxn>
                <a:cxn ang="0">
                  <a:pos x="125" y="25"/>
                </a:cxn>
                <a:cxn ang="0">
                  <a:pos x="121" y="16"/>
                </a:cxn>
              </a:cxnLst>
              <a:rect l="0" t="0" r="r" b="b"/>
              <a:pathLst>
                <a:path w="180" h="157">
                  <a:moveTo>
                    <a:pt x="121" y="16"/>
                  </a:moveTo>
                  <a:lnTo>
                    <a:pt x="118" y="18"/>
                  </a:lnTo>
                  <a:lnTo>
                    <a:pt x="104" y="21"/>
                  </a:lnTo>
                  <a:lnTo>
                    <a:pt x="94" y="21"/>
                  </a:lnTo>
                  <a:lnTo>
                    <a:pt x="89" y="20"/>
                  </a:lnTo>
                  <a:lnTo>
                    <a:pt x="81" y="12"/>
                  </a:lnTo>
                  <a:lnTo>
                    <a:pt x="72" y="9"/>
                  </a:lnTo>
                  <a:lnTo>
                    <a:pt x="67" y="9"/>
                  </a:lnTo>
                  <a:lnTo>
                    <a:pt x="59" y="11"/>
                  </a:lnTo>
                  <a:lnTo>
                    <a:pt x="50" y="11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6" y="21"/>
                  </a:lnTo>
                  <a:lnTo>
                    <a:pt x="6" y="33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1" y="66"/>
                  </a:lnTo>
                  <a:lnTo>
                    <a:pt x="18" y="71"/>
                  </a:lnTo>
                  <a:lnTo>
                    <a:pt x="23" y="71"/>
                  </a:lnTo>
                  <a:lnTo>
                    <a:pt x="33" y="76"/>
                  </a:lnTo>
                  <a:lnTo>
                    <a:pt x="39" y="82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0" y="65"/>
                  </a:lnTo>
                  <a:lnTo>
                    <a:pt x="39" y="61"/>
                  </a:lnTo>
                  <a:lnTo>
                    <a:pt x="45" y="59"/>
                  </a:lnTo>
                  <a:lnTo>
                    <a:pt x="51" y="60"/>
                  </a:lnTo>
                  <a:lnTo>
                    <a:pt x="59" y="68"/>
                  </a:lnTo>
                  <a:lnTo>
                    <a:pt x="65" y="77"/>
                  </a:lnTo>
                  <a:lnTo>
                    <a:pt x="68" y="83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106" y="104"/>
                  </a:lnTo>
                  <a:lnTo>
                    <a:pt x="119" y="115"/>
                  </a:lnTo>
                  <a:lnTo>
                    <a:pt x="121" y="142"/>
                  </a:lnTo>
                  <a:lnTo>
                    <a:pt x="122" y="144"/>
                  </a:lnTo>
                  <a:lnTo>
                    <a:pt x="130" y="149"/>
                  </a:lnTo>
                  <a:lnTo>
                    <a:pt x="138" y="151"/>
                  </a:lnTo>
                  <a:lnTo>
                    <a:pt x="141" y="150"/>
                  </a:lnTo>
                  <a:lnTo>
                    <a:pt x="136" y="139"/>
                  </a:lnTo>
                  <a:lnTo>
                    <a:pt x="140" y="136"/>
                  </a:lnTo>
                  <a:lnTo>
                    <a:pt x="141" y="136"/>
                  </a:lnTo>
                  <a:lnTo>
                    <a:pt x="145" y="139"/>
                  </a:lnTo>
                  <a:lnTo>
                    <a:pt x="151" y="145"/>
                  </a:lnTo>
                  <a:lnTo>
                    <a:pt x="154" y="156"/>
                  </a:lnTo>
                  <a:lnTo>
                    <a:pt x="157" y="157"/>
                  </a:lnTo>
                  <a:lnTo>
                    <a:pt x="158" y="157"/>
                  </a:lnTo>
                  <a:lnTo>
                    <a:pt x="165" y="147"/>
                  </a:lnTo>
                  <a:lnTo>
                    <a:pt x="168" y="142"/>
                  </a:lnTo>
                  <a:lnTo>
                    <a:pt x="167" y="130"/>
                  </a:lnTo>
                  <a:lnTo>
                    <a:pt x="168" y="126"/>
                  </a:lnTo>
                  <a:lnTo>
                    <a:pt x="172" y="123"/>
                  </a:lnTo>
                  <a:lnTo>
                    <a:pt x="173" y="118"/>
                  </a:lnTo>
                  <a:lnTo>
                    <a:pt x="169" y="114"/>
                  </a:lnTo>
                  <a:lnTo>
                    <a:pt x="162" y="109"/>
                  </a:lnTo>
                  <a:lnTo>
                    <a:pt x="164" y="95"/>
                  </a:lnTo>
                  <a:lnTo>
                    <a:pt x="170" y="86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9" y="87"/>
                  </a:lnTo>
                  <a:lnTo>
                    <a:pt x="180" y="86"/>
                  </a:lnTo>
                  <a:lnTo>
                    <a:pt x="174" y="81"/>
                  </a:lnTo>
                  <a:lnTo>
                    <a:pt x="161" y="72"/>
                  </a:lnTo>
                  <a:lnTo>
                    <a:pt x="141" y="54"/>
                  </a:lnTo>
                  <a:lnTo>
                    <a:pt x="133" y="43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2" y="16"/>
                  </a:lnTo>
                  <a:lnTo>
                    <a:pt x="121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8" name="Freeform 268"/>
            <p:cNvSpPr>
              <a:spLocks noChangeAspect="1"/>
            </p:cNvSpPr>
            <p:nvPr/>
          </p:nvSpPr>
          <p:spPr bwMode="gray">
            <a:xfrm>
              <a:off x="4337306" y="3951289"/>
              <a:ext cx="106540" cy="59369"/>
            </a:xfrm>
            <a:custGeom>
              <a:avLst/>
              <a:gdLst/>
              <a:ahLst/>
              <a:cxnLst>
                <a:cxn ang="0">
                  <a:pos x="326" y="54"/>
                </a:cxn>
                <a:cxn ang="0">
                  <a:pos x="309" y="65"/>
                </a:cxn>
                <a:cxn ang="0">
                  <a:pos x="290" y="70"/>
                </a:cxn>
                <a:cxn ang="0">
                  <a:pos x="266" y="75"/>
                </a:cxn>
                <a:cxn ang="0">
                  <a:pos x="259" y="68"/>
                </a:cxn>
                <a:cxn ang="0">
                  <a:pos x="252" y="70"/>
                </a:cxn>
                <a:cxn ang="0">
                  <a:pos x="246" y="72"/>
                </a:cxn>
                <a:cxn ang="0">
                  <a:pos x="239" y="92"/>
                </a:cxn>
                <a:cxn ang="0">
                  <a:pos x="226" y="97"/>
                </a:cxn>
                <a:cxn ang="0">
                  <a:pos x="220" y="104"/>
                </a:cxn>
                <a:cxn ang="0">
                  <a:pos x="213" y="112"/>
                </a:cxn>
                <a:cxn ang="0">
                  <a:pos x="205" y="115"/>
                </a:cxn>
                <a:cxn ang="0">
                  <a:pos x="196" y="117"/>
                </a:cxn>
                <a:cxn ang="0">
                  <a:pos x="181" y="108"/>
                </a:cxn>
                <a:cxn ang="0">
                  <a:pos x="171" y="126"/>
                </a:cxn>
                <a:cxn ang="0">
                  <a:pos x="149" y="126"/>
                </a:cxn>
                <a:cxn ang="0">
                  <a:pos x="148" y="149"/>
                </a:cxn>
                <a:cxn ang="0">
                  <a:pos x="139" y="155"/>
                </a:cxn>
                <a:cxn ang="0">
                  <a:pos x="132" y="165"/>
                </a:cxn>
                <a:cxn ang="0">
                  <a:pos x="115" y="163"/>
                </a:cxn>
                <a:cxn ang="0">
                  <a:pos x="107" y="152"/>
                </a:cxn>
                <a:cxn ang="0">
                  <a:pos x="99" y="144"/>
                </a:cxn>
                <a:cxn ang="0">
                  <a:pos x="90" y="142"/>
                </a:cxn>
                <a:cxn ang="0">
                  <a:pos x="90" y="123"/>
                </a:cxn>
                <a:cxn ang="0">
                  <a:pos x="76" y="115"/>
                </a:cxn>
                <a:cxn ang="0">
                  <a:pos x="67" y="114"/>
                </a:cxn>
                <a:cxn ang="0">
                  <a:pos x="57" y="119"/>
                </a:cxn>
                <a:cxn ang="0">
                  <a:pos x="49" y="114"/>
                </a:cxn>
                <a:cxn ang="0">
                  <a:pos x="42" y="112"/>
                </a:cxn>
                <a:cxn ang="0">
                  <a:pos x="38" y="106"/>
                </a:cxn>
                <a:cxn ang="0">
                  <a:pos x="26" y="101"/>
                </a:cxn>
                <a:cxn ang="0">
                  <a:pos x="19" y="90"/>
                </a:cxn>
                <a:cxn ang="0">
                  <a:pos x="0" y="86"/>
                </a:cxn>
                <a:cxn ang="0">
                  <a:pos x="5" y="80"/>
                </a:cxn>
                <a:cxn ang="0">
                  <a:pos x="13" y="71"/>
                </a:cxn>
                <a:cxn ang="0">
                  <a:pos x="10" y="65"/>
                </a:cxn>
                <a:cxn ang="0">
                  <a:pos x="11" y="56"/>
                </a:cxn>
                <a:cxn ang="0">
                  <a:pos x="21" y="49"/>
                </a:cxn>
                <a:cxn ang="0">
                  <a:pos x="38" y="37"/>
                </a:cxn>
                <a:cxn ang="0">
                  <a:pos x="59" y="18"/>
                </a:cxn>
                <a:cxn ang="0">
                  <a:pos x="74" y="13"/>
                </a:cxn>
                <a:cxn ang="0">
                  <a:pos x="92" y="7"/>
                </a:cxn>
                <a:cxn ang="0">
                  <a:pos x="124" y="11"/>
                </a:cxn>
                <a:cxn ang="0">
                  <a:pos x="166" y="7"/>
                </a:cxn>
                <a:cxn ang="0">
                  <a:pos x="183" y="5"/>
                </a:cxn>
                <a:cxn ang="0">
                  <a:pos x="199" y="0"/>
                </a:cxn>
                <a:cxn ang="0">
                  <a:pos x="209" y="5"/>
                </a:cxn>
                <a:cxn ang="0">
                  <a:pos x="231" y="1"/>
                </a:cxn>
                <a:cxn ang="0">
                  <a:pos x="245" y="2"/>
                </a:cxn>
                <a:cxn ang="0">
                  <a:pos x="271" y="9"/>
                </a:cxn>
                <a:cxn ang="0">
                  <a:pos x="293" y="16"/>
                </a:cxn>
                <a:cxn ang="0">
                  <a:pos x="327" y="38"/>
                </a:cxn>
                <a:cxn ang="0">
                  <a:pos x="337" y="52"/>
                </a:cxn>
              </a:cxnLst>
              <a:rect l="0" t="0" r="r" b="b"/>
              <a:pathLst>
                <a:path w="337" h="166">
                  <a:moveTo>
                    <a:pt x="337" y="54"/>
                  </a:moveTo>
                  <a:lnTo>
                    <a:pt x="326" y="54"/>
                  </a:lnTo>
                  <a:lnTo>
                    <a:pt x="312" y="60"/>
                  </a:lnTo>
                  <a:lnTo>
                    <a:pt x="309" y="65"/>
                  </a:lnTo>
                  <a:lnTo>
                    <a:pt x="300" y="70"/>
                  </a:lnTo>
                  <a:lnTo>
                    <a:pt x="290" y="70"/>
                  </a:lnTo>
                  <a:lnTo>
                    <a:pt x="283" y="75"/>
                  </a:lnTo>
                  <a:lnTo>
                    <a:pt x="266" y="75"/>
                  </a:lnTo>
                  <a:lnTo>
                    <a:pt x="263" y="72"/>
                  </a:lnTo>
                  <a:lnTo>
                    <a:pt x="259" y="68"/>
                  </a:lnTo>
                  <a:lnTo>
                    <a:pt x="253" y="66"/>
                  </a:lnTo>
                  <a:lnTo>
                    <a:pt x="252" y="70"/>
                  </a:lnTo>
                  <a:lnTo>
                    <a:pt x="250" y="71"/>
                  </a:lnTo>
                  <a:lnTo>
                    <a:pt x="246" y="72"/>
                  </a:lnTo>
                  <a:lnTo>
                    <a:pt x="242" y="79"/>
                  </a:lnTo>
                  <a:lnTo>
                    <a:pt x="239" y="92"/>
                  </a:lnTo>
                  <a:lnTo>
                    <a:pt x="236" y="95"/>
                  </a:lnTo>
                  <a:lnTo>
                    <a:pt x="226" y="97"/>
                  </a:lnTo>
                  <a:lnTo>
                    <a:pt x="221" y="102"/>
                  </a:lnTo>
                  <a:lnTo>
                    <a:pt x="220" y="104"/>
                  </a:lnTo>
                  <a:lnTo>
                    <a:pt x="216" y="106"/>
                  </a:lnTo>
                  <a:lnTo>
                    <a:pt x="213" y="112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2" y="117"/>
                  </a:lnTo>
                  <a:lnTo>
                    <a:pt x="196" y="117"/>
                  </a:lnTo>
                  <a:lnTo>
                    <a:pt x="188" y="111"/>
                  </a:lnTo>
                  <a:lnTo>
                    <a:pt x="181" y="108"/>
                  </a:lnTo>
                  <a:lnTo>
                    <a:pt x="175" y="118"/>
                  </a:lnTo>
                  <a:lnTo>
                    <a:pt x="171" y="126"/>
                  </a:lnTo>
                  <a:lnTo>
                    <a:pt x="154" y="128"/>
                  </a:lnTo>
                  <a:lnTo>
                    <a:pt x="149" y="126"/>
                  </a:lnTo>
                  <a:lnTo>
                    <a:pt x="146" y="134"/>
                  </a:lnTo>
                  <a:lnTo>
                    <a:pt x="148" y="149"/>
                  </a:lnTo>
                  <a:lnTo>
                    <a:pt x="144" y="150"/>
                  </a:lnTo>
                  <a:lnTo>
                    <a:pt x="139" y="155"/>
                  </a:lnTo>
                  <a:lnTo>
                    <a:pt x="135" y="162"/>
                  </a:lnTo>
                  <a:lnTo>
                    <a:pt x="132" y="165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07" y="156"/>
                  </a:lnTo>
                  <a:lnTo>
                    <a:pt x="107" y="152"/>
                  </a:lnTo>
                  <a:lnTo>
                    <a:pt x="106" y="147"/>
                  </a:lnTo>
                  <a:lnTo>
                    <a:pt x="99" y="144"/>
                  </a:lnTo>
                  <a:lnTo>
                    <a:pt x="92" y="145"/>
                  </a:lnTo>
                  <a:lnTo>
                    <a:pt x="90" y="142"/>
                  </a:lnTo>
                  <a:lnTo>
                    <a:pt x="90" y="124"/>
                  </a:lnTo>
                  <a:lnTo>
                    <a:pt x="90" y="123"/>
                  </a:lnTo>
                  <a:lnTo>
                    <a:pt x="85" y="118"/>
                  </a:lnTo>
                  <a:lnTo>
                    <a:pt x="76" y="115"/>
                  </a:lnTo>
                  <a:lnTo>
                    <a:pt x="74" y="113"/>
                  </a:lnTo>
                  <a:lnTo>
                    <a:pt x="67" y="114"/>
                  </a:lnTo>
                  <a:lnTo>
                    <a:pt x="62" y="119"/>
                  </a:lnTo>
                  <a:lnTo>
                    <a:pt x="57" y="119"/>
                  </a:lnTo>
                  <a:lnTo>
                    <a:pt x="52" y="117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2" y="112"/>
                  </a:lnTo>
                  <a:lnTo>
                    <a:pt x="40" y="109"/>
                  </a:lnTo>
                  <a:lnTo>
                    <a:pt x="38" y="106"/>
                  </a:lnTo>
                  <a:lnTo>
                    <a:pt x="33" y="106"/>
                  </a:lnTo>
                  <a:lnTo>
                    <a:pt x="26" y="101"/>
                  </a:lnTo>
                  <a:lnTo>
                    <a:pt x="24" y="96"/>
                  </a:lnTo>
                  <a:lnTo>
                    <a:pt x="19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3" y="85"/>
                  </a:lnTo>
                  <a:lnTo>
                    <a:pt x="5" y="80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0"/>
                  </a:lnTo>
                  <a:lnTo>
                    <a:pt x="11" y="56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5" y="48"/>
                  </a:lnTo>
                  <a:lnTo>
                    <a:pt x="38" y="37"/>
                  </a:lnTo>
                  <a:lnTo>
                    <a:pt x="56" y="25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74" y="13"/>
                  </a:lnTo>
                  <a:lnTo>
                    <a:pt x="85" y="9"/>
                  </a:lnTo>
                  <a:lnTo>
                    <a:pt x="92" y="7"/>
                  </a:lnTo>
                  <a:lnTo>
                    <a:pt x="110" y="9"/>
                  </a:lnTo>
                  <a:lnTo>
                    <a:pt x="124" y="11"/>
                  </a:lnTo>
                  <a:lnTo>
                    <a:pt x="148" y="11"/>
                  </a:lnTo>
                  <a:lnTo>
                    <a:pt x="166" y="7"/>
                  </a:lnTo>
                  <a:lnTo>
                    <a:pt x="178" y="6"/>
                  </a:lnTo>
                  <a:lnTo>
                    <a:pt x="183" y="5"/>
                  </a:lnTo>
                  <a:lnTo>
                    <a:pt x="188" y="1"/>
                  </a:lnTo>
                  <a:lnTo>
                    <a:pt x="199" y="0"/>
                  </a:lnTo>
                  <a:lnTo>
                    <a:pt x="207" y="2"/>
                  </a:lnTo>
                  <a:lnTo>
                    <a:pt x="209" y="5"/>
                  </a:lnTo>
                  <a:lnTo>
                    <a:pt x="223" y="5"/>
                  </a:lnTo>
                  <a:lnTo>
                    <a:pt x="231" y="1"/>
                  </a:lnTo>
                  <a:lnTo>
                    <a:pt x="240" y="1"/>
                  </a:lnTo>
                  <a:lnTo>
                    <a:pt x="245" y="2"/>
                  </a:lnTo>
                  <a:lnTo>
                    <a:pt x="257" y="9"/>
                  </a:lnTo>
                  <a:lnTo>
                    <a:pt x="271" y="9"/>
                  </a:lnTo>
                  <a:lnTo>
                    <a:pt x="283" y="11"/>
                  </a:lnTo>
                  <a:lnTo>
                    <a:pt x="293" y="16"/>
                  </a:lnTo>
                  <a:lnTo>
                    <a:pt x="304" y="27"/>
                  </a:lnTo>
                  <a:lnTo>
                    <a:pt x="327" y="38"/>
                  </a:lnTo>
                  <a:lnTo>
                    <a:pt x="332" y="43"/>
                  </a:lnTo>
                  <a:lnTo>
                    <a:pt x="337" y="52"/>
                  </a:lnTo>
                  <a:lnTo>
                    <a:pt x="337" y="5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9" name="Freeform 269"/>
            <p:cNvSpPr>
              <a:spLocks noChangeAspect="1"/>
            </p:cNvSpPr>
            <p:nvPr/>
          </p:nvSpPr>
          <p:spPr bwMode="gray">
            <a:xfrm>
              <a:off x="3855493" y="3602062"/>
              <a:ext cx="526337" cy="377165"/>
            </a:xfrm>
            <a:custGeom>
              <a:avLst/>
              <a:gdLst/>
              <a:ahLst/>
              <a:cxnLst>
                <a:cxn ang="0">
                  <a:pos x="183" y="77"/>
                </a:cxn>
                <a:cxn ang="0">
                  <a:pos x="233" y="144"/>
                </a:cxn>
                <a:cxn ang="0">
                  <a:pos x="260" y="212"/>
                </a:cxn>
                <a:cxn ang="0">
                  <a:pos x="324" y="292"/>
                </a:cxn>
                <a:cxn ang="0">
                  <a:pos x="367" y="342"/>
                </a:cxn>
                <a:cxn ang="0">
                  <a:pos x="433" y="395"/>
                </a:cxn>
                <a:cxn ang="0">
                  <a:pos x="432" y="445"/>
                </a:cxn>
                <a:cxn ang="0">
                  <a:pos x="501" y="481"/>
                </a:cxn>
                <a:cxn ang="0">
                  <a:pos x="567" y="558"/>
                </a:cxn>
                <a:cxn ang="0">
                  <a:pos x="630" y="627"/>
                </a:cxn>
                <a:cxn ang="0">
                  <a:pos x="658" y="703"/>
                </a:cxn>
                <a:cxn ang="0">
                  <a:pos x="635" y="752"/>
                </a:cxn>
                <a:cxn ang="0">
                  <a:pos x="683" y="821"/>
                </a:cxn>
                <a:cxn ang="0">
                  <a:pos x="740" y="858"/>
                </a:cxn>
                <a:cxn ang="0">
                  <a:pos x="782" y="884"/>
                </a:cxn>
                <a:cxn ang="0">
                  <a:pos x="860" y="913"/>
                </a:cxn>
                <a:cxn ang="0">
                  <a:pos x="905" y="941"/>
                </a:cxn>
                <a:cxn ang="0">
                  <a:pos x="1019" y="983"/>
                </a:cxn>
                <a:cxn ang="0">
                  <a:pos x="1120" y="1020"/>
                </a:cxn>
                <a:cxn ang="0">
                  <a:pos x="1202" y="995"/>
                </a:cxn>
                <a:cxn ang="0">
                  <a:pos x="1336" y="1060"/>
                </a:cxn>
                <a:cxn ang="0">
                  <a:pos x="1371" y="1047"/>
                </a:cxn>
                <a:cxn ang="0">
                  <a:pos x="1454" y="974"/>
                </a:cxn>
                <a:cxn ang="0">
                  <a:pos x="1541" y="892"/>
                </a:cxn>
                <a:cxn ang="0">
                  <a:pos x="1593" y="859"/>
                </a:cxn>
                <a:cxn ang="0">
                  <a:pos x="1616" y="810"/>
                </a:cxn>
                <a:cxn ang="0">
                  <a:pos x="1641" y="736"/>
                </a:cxn>
                <a:cxn ang="0">
                  <a:pos x="1588" y="675"/>
                </a:cxn>
                <a:cxn ang="0">
                  <a:pos x="1464" y="708"/>
                </a:cxn>
                <a:cxn ang="0">
                  <a:pos x="1411" y="830"/>
                </a:cxn>
                <a:cxn ang="0">
                  <a:pos x="1345" y="848"/>
                </a:cxn>
                <a:cxn ang="0">
                  <a:pos x="1215" y="853"/>
                </a:cxn>
                <a:cxn ang="0">
                  <a:pos x="1154" y="822"/>
                </a:cxn>
                <a:cxn ang="0">
                  <a:pos x="1103" y="741"/>
                </a:cxn>
                <a:cxn ang="0">
                  <a:pos x="1063" y="634"/>
                </a:cxn>
                <a:cxn ang="0">
                  <a:pos x="1057" y="498"/>
                </a:cxn>
                <a:cxn ang="0">
                  <a:pos x="1098" y="444"/>
                </a:cxn>
                <a:cxn ang="0">
                  <a:pos x="1078" y="424"/>
                </a:cxn>
                <a:cxn ang="0">
                  <a:pos x="930" y="288"/>
                </a:cxn>
                <a:cxn ang="0">
                  <a:pos x="785" y="185"/>
                </a:cxn>
                <a:cxn ang="0">
                  <a:pos x="615" y="93"/>
                </a:cxn>
                <a:cxn ang="0">
                  <a:pos x="334" y="84"/>
                </a:cxn>
                <a:cxn ang="0">
                  <a:pos x="22" y="52"/>
                </a:cxn>
                <a:cxn ang="0">
                  <a:pos x="57" y="120"/>
                </a:cxn>
                <a:cxn ang="0">
                  <a:pos x="84" y="191"/>
                </a:cxn>
                <a:cxn ang="0">
                  <a:pos x="147" y="241"/>
                </a:cxn>
                <a:cxn ang="0">
                  <a:pos x="164" y="300"/>
                </a:cxn>
                <a:cxn ang="0">
                  <a:pos x="126" y="315"/>
                </a:cxn>
                <a:cxn ang="0">
                  <a:pos x="179" y="358"/>
                </a:cxn>
                <a:cxn ang="0">
                  <a:pos x="239" y="397"/>
                </a:cxn>
                <a:cxn ang="0">
                  <a:pos x="272" y="491"/>
                </a:cxn>
                <a:cxn ang="0">
                  <a:pos x="305" y="509"/>
                </a:cxn>
                <a:cxn ang="0">
                  <a:pos x="394" y="606"/>
                </a:cxn>
                <a:cxn ang="0">
                  <a:pos x="412" y="557"/>
                </a:cxn>
                <a:cxn ang="0">
                  <a:pos x="353" y="507"/>
                </a:cxn>
                <a:cxn ang="0">
                  <a:pos x="323" y="424"/>
                </a:cxn>
                <a:cxn ang="0">
                  <a:pos x="298" y="387"/>
                </a:cxn>
                <a:cxn ang="0">
                  <a:pos x="266" y="330"/>
                </a:cxn>
                <a:cxn ang="0">
                  <a:pos x="231" y="271"/>
                </a:cxn>
                <a:cxn ang="0">
                  <a:pos x="195" y="218"/>
                </a:cxn>
                <a:cxn ang="0">
                  <a:pos x="143" y="164"/>
                </a:cxn>
                <a:cxn ang="0">
                  <a:pos x="127" y="56"/>
                </a:cxn>
              </a:cxnLst>
              <a:rect l="0" t="0" r="r" b="b"/>
              <a:pathLst>
                <a:path w="1657" h="1083">
                  <a:moveTo>
                    <a:pt x="127" y="56"/>
                  </a:moveTo>
                  <a:lnTo>
                    <a:pt x="136" y="59"/>
                  </a:lnTo>
                  <a:lnTo>
                    <a:pt x="140" y="61"/>
                  </a:lnTo>
                  <a:lnTo>
                    <a:pt x="148" y="68"/>
                  </a:lnTo>
                  <a:lnTo>
                    <a:pt x="151" y="67"/>
                  </a:lnTo>
                  <a:lnTo>
                    <a:pt x="152" y="72"/>
                  </a:lnTo>
                  <a:lnTo>
                    <a:pt x="162" y="77"/>
                  </a:lnTo>
                  <a:lnTo>
                    <a:pt x="168" y="79"/>
                  </a:lnTo>
                  <a:lnTo>
                    <a:pt x="183" y="77"/>
                  </a:lnTo>
                  <a:lnTo>
                    <a:pt x="191" y="82"/>
                  </a:lnTo>
                  <a:lnTo>
                    <a:pt x="191" y="88"/>
                  </a:lnTo>
                  <a:lnTo>
                    <a:pt x="196" y="90"/>
                  </a:lnTo>
                  <a:lnTo>
                    <a:pt x="215" y="95"/>
                  </a:lnTo>
                  <a:lnTo>
                    <a:pt x="219" y="99"/>
                  </a:lnTo>
                  <a:lnTo>
                    <a:pt x="223" y="105"/>
                  </a:lnTo>
                  <a:lnTo>
                    <a:pt x="223" y="125"/>
                  </a:lnTo>
                  <a:lnTo>
                    <a:pt x="226" y="131"/>
                  </a:lnTo>
                  <a:lnTo>
                    <a:pt x="233" y="144"/>
                  </a:lnTo>
                  <a:lnTo>
                    <a:pt x="234" y="152"/>
                  </a:lnTo>
                  <a:lnTo>
                    <a:pt x="237" y="154"/>
                  </a:lnTo>
                  <a:lnTo>
                    <a:pt x="240" y="161"/>
                  </a:lnTo>
                  <a:lnTo>
                    <a:pt x="243" y="177"/>
                  </a:lnTo>
                  <a:lnTo>
                    <a:pt x="248" y="183"/>
                  </a:lnTo>
                  <a:lnTo>
                    <a:pt x="251" y="185"/>
                  </a:lnTo>
                  <a:lnTo>
                    <a:pt x="254" y="188"/>
                  </a:lnTo>
                  <a:lnTo>
                    <a:pt x="258" y="207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9" y="219"/>
                  </a:lnTo>
                  <a:lnTo>
                    <a:pt x="272" y="224"/>
                  </a:lnTo>
                  <a:lnTo>
                    <a:pt x="277" y="239"/>
                  </a:lnTo>
                  <a:lnTo>
                    <a:pt x="286" y="245"/>
                  </a:lnTo>
                  <a:lnTo>
                    <a:pt x="290" y="257"/>
                  </a:lnTo>
                  <a:lnTo>
                    <a:pt x="299" y="268"/>
                  </a:lnTo>
                  <a:lnTo>
                    <a:pt x="310" y="272"/>
                  </a:lnTo>
                  <a:lnTo>
                    <a:pt x="324" y="292"/>
                  </a:lnTo>
                  <a:lnTo>
                    <a:pt x="334" y="299"/>
                  </a:lnTo>
                  <a:lnTo>
                    <a:pt x="351" y="303"/>
                  </a:lnTo>
                  <a:lnTo>
                    <a:pt x="357" y="304"/>
                  </a:lnTo>
                  <a:lnTo>
                    <a:pt x="360" y="306"/>
                  </a:lnTo>
                  <a:lnTo>
                    <a:pt x="361" y="320"/>
                  </a:lnTo>
                  <a:lnTo>
                    <a:pt x="358" y="325"/>
                  </a:lnTo>
                  <a:lnTo>
                    <a:pt x="361" y="330"/>
                  </a:lnTo>
                  <a:lnTo>
                    <a:pt x="361" y="335"/>
                  </a:lnTo>
                  <a:lnTo>
                    <a:pt x="367" y="342"/>
                  </a:lnTo>
                  <a:lnTo>
                    <a:pt x="374" y="348"/>
                  </a:lnTo>
                  <a:lnTo>
                    <a:pt x="390" y="355"/>
                  </a:lnTo>
                  <a:lnTo>
                    <a:pt x="398" y="364"/>
                  </a:lnTo>
                  <a:lnTo>
                    <a:pt x="401" y="374"/>
                  </a:lnTo>
                  <a:lnTo>
                    <a:pt x="406" y="376"/>
                  </a:lnTo>
                  <a:lnTo>
                    <a:pt x="407" y="379"/>
                  </a:lnTo>
                  <a:lnTo>
                    <a:pt x="421" y="379"/>
                  </a:lnTo>
                  <a:lnTo>
                    <a:pt x="428" y="384"/>
                  </a:lnTo>
                  <a:lnTo>
                    <a:pt x="433" y="395"/>
                  </a:lnTo>
                  <a:lnTo>
                    <a:pt x="439" y="397"/>
                  </a:lnTo>
                  <a:lnTo>
                    <a:pt x="439" y="402"/>
                  </a:lnTo>
                  <a:lnTo>
                    <a:pt x="433" y="412"/>
                  </a:lnTo>
                  <a:lnTo>
                    <a:pt x="430" y="414"/>
                  </a:lnTo>
                  <a:lnTo>
                    <a:pt x="428" y="421"/>
                  </a:lnTo>
                  <a:lnTo>
                    <a:pt x="427" y="425"/>
                  </a:lnTo>
                  <a:lnTo>
                    <a:pt x="426" y="433"/>
                  </a:lnTo>
                  <a:lnTo>
                    <a:pt x="427" y="438"/>
                  </a:lnTo>
                  <a:lnTo>
                    <a:pt x="432" y="445"/>
                  </a:lnTo>
                  <a:lnTo>
                    <a:pt x="444" y="445"/>
                  </a:lnTo>
                  <a:lnTo>
                    <a:pt x="452" y="439"/>
                  </a:lnTo>
                  <a:lnTo>
                    <a:pt x="454" y="443"/>
                  </a:lnTo>
                  <a:lnTo>
                    <a:pt x="450" y="451"/>
                  </a:lnTo>
                  <a:lnTo>
                    <a:pt x="453" y="456"/>
                  </a:lnTo>
                  <a:lnTo>
                    <a:pt x="476" y="468"/>
                  </a:lnTo>
                  <a:lnTo>
                    <a:pt x="482" y="470"/>
                  </a:lnTo>
                  <a:lnTo>
                    <a:pt x="487" y="466"/>
                  </a:lnTo>
                  <a:lnTo>
                    <a:pt x="501" y="481"/>
                  </a:lnTo>
                  <a:lnTo>
                    <a:pt x="506" y="484"/>
                  </a:lnTo>
                  <a:lnTo>
                    <a:pt x="507" y="492"/>
                  </a:lnTo>
                  <a:lnTo>
                    <a:pt x="507" y="503"/>
                  </a:lnTo>
                  <a:lnTo>
                    <a:pt x="509" y="507"/>
                  </a:lnTo>
                  <a:lnTo>
                    <a:pt x="543" y="535"/>
                  </a:lnTo>
                  <a:lnTo>
                    <a:pt x="554" y="545"/>
                  </a:lnTo>
                  <a:lnTo>
                    <a:pt x="561" y="548"/>
                  </a:lnTo>
                  <a:lnTo>
                    <a:pt x="565" y="553"/>
                  </a:lnTo>
                  <a:lnTo>
                    <a:pt x="567" y="558"/>
                  </a:lnTo>
                  <a:lnTo>
                    <a:pt x="567" y="564"/>
                  </a:lnTo>
                  <a:lnTo>
                    <a:pt x="570" y="568"/>
                  </a:lnTo>
                  <a:lnTo>
                    <a:pt x="576" y="568"/>
                  </a:lnTo>
                  <a:lnTo>
                    <a:pt x="582" y="577"/>
                  </a:lnTo>
                  <a:lnTo>
                    <a:pt x="588" y="589"/>
                  </a:lnTo>
                  <a:lnTo>
                    <a:pt x="592" y="595"/>
                  </a:lnTo>
                  <a:lnTo>
                    <a:pt x="604" y="604"/>
                  </a:lnTo>
                  <a:lnTo>
                    <a:pt x="615" y="617"/>
                  </a:lnTo>
                  <a:lnTo>
                    <a:pt x="630" y="627"/>
                  </a:lnTo>
                  <a:lnTo>
                    <a:pt x="632" y="633"/>
                  </a:lnTo>
                  <a:lnTo>
                    <a:pt x="631" y="635"/>
                  </a:lnTo>
                  <a:lnTo>
                    <a:pt x="631" y="640"/>
                  </a:lnTo>
                  <a:lnTo>
                    <a:pt x="638" y="664"/>
                  </a:lnTo>
                  <a:lnTo>
                    <a:pt x="645" y="672"/>
                  </a:lnTo>
                  <a:lnTo>
                    <a:pt x="646" y="681"/>
                  </a:lnTo>
                  <a:lnTo>
                    <a:pt x="652" y="687"/>
                  </a:lnTo>
                  <a:lnTo>
                    <a:pt x="656" y="694"/>
                  </a:lnTo>
                  <a:lnTo>
                    <a:pt x="658" y="703"/>
                  </a:lnTo>
                  <a:lnTo>
                    <a:pt x="658" y="712"/>
                  </a:lnTo>
                  <a:lnTo>
                    <a:pt x="656" y="717"/>
                  </a:lnTo>
                  <a:lnTo>
                    <a:pt x="646" y="728"/>
                  </a:lnTo>
                  <a:lnTo>
                    <a:pt x="645" y="729"/>
                  </a:lnTo>
                  <a:lnTo>
                    <a:pt x="646" y="733"/>
                  </a:lnTo>
                  <a:lnTo>
                    <a:pt x="653" y="739"/>
                  </a:lnTo>
                  <a:lnTo>
                    <a:pt x="654" y="742"/>
                  </a:lnTo>
                  <a:lnTo>
                    <a:pt x="640" y="748"/>
                  </a:lnTo>
                  <a:lnTo>
                    <a:pt x="635" y="752"/>
                  </a:lnTo>
                  <a:lnTo>
                    <a:pt x="635" y="756"/>
                  </a:lnTo>
                  <a:lnTo>
                    <a:pt x="637" y="758"/>
                  </a:lnTo>
                  <a:lnTo>
                    <a:pt x="642" y="771"/>
                  </a:lnTo>
                  <a:lnTo>
                    <a:pt x="643" y="779"/>
                  </a:lnTo>
                  <a:lnTo>
                    <a:pt x="646" y="788"/>
                  </a:lnTo>
                  <a:lnTo>
                    <a:pt x="656" y="793"/>
                  </a:lnTo>
                  <a:lnTo>
                    <a:pt x="670" y="810"/>
                  </a:lnTo>
                  <a:lnTo>
                    <a:pt x="675" y="815"/>
                  </a:lnTo>
                  <a:lnTo>
                    <a:pt x="683" y="821"/>
                  </a:lnTo>
                  <a:lnTo>
                    <a:pt x="689" y="823"/>
                  </a:lnTo>
                  <a:lnTo>
                    <a:pt x="699" y="827"/>
                  </a:lnTo>
                  <a:lnTo>
                    <a:pt x="706" y="827"/>
                  </a:lnTo>
                  <a:lnTo>
                    <a:pt x="710" y="830"/>
                  </a:lnTo>
                  <a:lnTo>
                    <a:pt x="722" y="841"/>
                  </a:lnTo>
                  <a:lnTo>
                    <a:pt x="731" y="843"/>
                  </a:lnTo>
                  <a:lnTo>
                    <a:pt x="738" y="850"/>
                  </a:lnTo>
                  <a:lnTo>
                    <a:pt x="740" y="855"/>
                  </a:lnTo>
                  <a:lnTo>
                    <a:pt x="740" y="858"/>
                  </a:lnTo>
                  <a:lnTo>
                    <a:pt x="744" y="859"/>
                  </a:lnTo>
                  <a:lnTo>
                    <a:pt x="746" y="861"/>
                  </a:lnTo>
                  <a:lnTo>
                    <a:pt x="748" y="865"/>
                  </a:lnTo>
                  <a:lnTo>
                    <a:pt x="750" y="870"/>
                  </a:lnTo>
                  <a:lnTo>
                    <a:pt x="755" y="874"/>
                  </a:lnTo>
                  <a:lnTo>
                    <a:pt x="769" y="875"/>
                  </a:lnTo>
                  <a:lnTo>
                    <a:pt x="775" y="879"/>
                  </a:lnTo>
                  <a:lnTo>
                    <a:pt x="780" y="880"/>
                  </a:lnTo>
                  <a:lnTo>
                    <a:pt x="782" y="884"/>
                  </a:lnTo>
                  <a:lnTo>
                    <a:pt x="814" y="892"/>
                  </a:lnTo>
                  <a:lnTo>
                    <a:pt x="820" y="895"/>
                  </a:lnTo>
                  <a:lnTo>
                    <a:pt x="828" y="895"/>
                  </a:lnTo>
                  <a:lnTo>
                    <a:pt x="832" y="892"/>
                  </a:lnTo>
                  <a:lnTo>
                    <a:pt x="836" y="895"/>
                  </a:lnTo>
                  <a:lnTo>
                    <a:pt x="850" y="902"/>
                  </a:lnTo>
                  <a:lnTo>
                    <a:pt x="855" y="909"/>
                  </a:lnTo>
                  <a:lnTo>
                    <a:pt x="856" y="912"/>
                  </a:lnTo>
                  <a:lnTo>
                    <a:pt x="860" y="913"/>
                  </a:lnTo>
                  <a:lnTo>
                    <a:pt x="862" y="917"/>
                  </a:lnTo>
                  <a:lnTo>
                    <a:pt x="869" y="919"/>
                  </a:lnTo>
                  <a:lnTo>
                    <a:pt x="875" y="924"/>
                  </a:lnTo>
                  <a:lnTo>
                    <a:pt x="884" y="928"/>
                  </a:lnTo>
                  <a:lnTo>
                    <a:pt x="884" y="931"/>
                  </a:lnTo>
                  <a:lnTo>
                    <a:pt x="890" y="936"/>
                  </a:lnTo>
                  <a:lnTo>
                    <a:pt x="894" y="935"/>
                  </a:lnTo>
                  <a:lnTo>
                    <a:pt x="900" y="939"/>
                  </a:lnTo>
                  <a:lnTo>
                    <a:pt x="905" y="941"/>
                  </a:lnTo>
                  <a:lnTo>
                    <a:pt x="916" y="945"/>
                  </a:lnTo>
                  <a:lnTo>
                    <a:pt x="926" y="946"/>
                  </a:lnTo>
                  <a:lnTo>
                    <a:pt x="943" y="951"/>
                  </a:lnTo>
                  <a:lnTo>
                    <a:pt x="953" y="959"/>
                  </a:lnTo>
                  <a:lnTo>
                    <a:pt x="960" y="961"/>
                  </a:lnTo>
                  <a:lnTo>
                    <a:pt x="985" y="968"/>
                  </a:lnTo>
                  <a:lnTo>
                    <a:pt x="1000" y="974"/>
                  </a:lnTo>
                  <a:lnTo>
                    <a:pt x="1009" y="973"/>
                  </a:lnTo>
                  <a:lnTo>
                    <a:pt x="1019" y="983"/>
                  </a:lnTo>
                  <a:lnTo>
                    <a:pt x="1043" y="998"/>
                  </a:lnTo>
                  <a:lnTo>
                    <a:pt x="1049" y="999"/>
                  </a:lnTo>
                  <a:lnTo>
                    <a:pt x="1052" y="999"/>
                  </a:lnTo>
                  <a:lnTo>
                    <a:pt x="1057" y="1003"/>
                  </a:lnTo>
                  <a:lnTo>
                    <a:pt x="1063" y="1005"/>
                  </a:lnTo>
                  <a:lnTo>
                    <a:pt x="1074" y="1009"/>
                  </a:lnTo>
                  <a:lnTo>
                    <a:pt x="1103" y="1011"/>
                  </a:lnTo>
                  <a:lnTo>
                    <a:pt x="1113" y="1017"/>
                  </a:lnTo>
                  <a:lnTo>
                    <a:pt x="1120" y="1020"/>
                  </a:lnTo>
                  <a:lnTo>
                    <a:pt x="1122" y="1020"/>
                  </a:lnTo>
                  <a:lnTo>
                    <a:pt x="1130" y="1024"/>
                  </a:lnTo>
                  <a:lnTo>
                    <a:pt x="1145" y="1025"/>
                  </a:lnTo>
                  <a:lnTo>
                    <a:pt x="1152" y="1024"/>
                  </a:lnTo>
                  <a:lnTo>
                    <a:pt x="1158" y="1021"/>
                  </a:lnTo>
                  <a:lnTo>
                    <a:pt x="1162" y="1017"/>
                  </a:lnTo>
                  <a:lnTo>
                    <a:pt x="1173" y="1013"/>
                  </a:lnTo>
                  <a:lnTo>
                    <a:pt x="1181" y="1010"/>
                  </a:lnTo>
                  <a:lnTo>
                    <a:pt x="1202" y="995"/>
                  </a:lnTo>
                  <a:lnTo>
                    <a:pt x="1207" y="994"/>
                  </a:lnTo>
                  <a:lnTo>
                    <a:pt x="1215" y="992"/>
                  </a:lnTo>
                  <a:lnTo>
                    <a:pt x="1232" y="992"/>
                  </a:lnTo>
                  <a:lnTo>
                    <a:pt x="1244" y="995"/>
                  </a:lnTo>
                  <a:lnTo>
                    <a:pt x="1266" y="1004"/>
                  </a:lnTo>
                  <a:lnTo>
                    <a:pt x="1291" y="1015"/>
                  </a:lnTo>
                  <a:lnTo>
                    <a:pt x="1309" y="1033"/>
                  </a:lnTo>
                  <a:lnTo>
                    <a:pt x="1316" y="1042"/>
                  </a:lnTo>
                  <a:lnTo>
                    <a:pt x="1336" y="1060"/>
                  </a:lnTo>
                  <a:lnTo>
                    <a:pt x="1345" y="1070"/>
                  </a:lnTo>
                  <a:lnTo>
                    <a:pt x="1362" y="1083"/>
                  </a:lnTo>
                  <a:lnTo>
                    <a:pt x="1364" y="1081"/>
                  </a:lnTo>
                  <a:lnTo>
                    <a:pt x="1366" y="1065"/>
                  </a:lnTo>
                  <a:lnTo>
                    <a:pt x="1368" y="1063"/>
                  </a:lnTo>
                  <a:lnTo>
                    <a:pt x="1369" y="1060"/>
                  </a:lnTo>
                  <a:lnTo>
                    <a:pt x="1367" y="1053"/>
                  </a:lnTo>
                  <a:lnTo>
                    <a:pt x="1368" y="1052"/>
                  </a:lnTo>
                  <a:lnTo>
                    <a:pt x="1371" y="1047"/>
                  </a:lnTo>
                  <a:lnTo>
                    <a:pt x="1377" y="1037"/>
                  </a:lnTo>
                  <a:lnTo>
                    <a:pt x="1378" y="1033"/>
                  </a:lnTo>
                  <a:lnTo>
                    <a:pt x="1401" y="997"/>
                  </a:lnTo>
                  <a:lnTo>
                    <a:pt x="1431" y="994"/>
                  </a:lnTo>
                  <a:lnTo>
                    <a:pt x="1454" y="994"/>
                  </a:lnTo>
                  <a:lnTo>
                    <a:pt x="1455" y="995"/>
                  </a:lnTo>
                  <a:lnTo>
                    <a:pt x="1455" y="994"/>
                  </a:lnTo>
                  <a:lnTo>
                    <a:pt x="1457" y="979"/>
                  </a:lnTo>
                  <a:lnTo>
                    <a:pt x="1454" y="974"/>
                  </a:lnTo>
                  <a:lnTo>
                    <a:pt x="1444" y="966"/>
                  </a:lnTo>
                  <a:lnTo>
                    <a:pt x="1441" y="957"/>
                  </a:lnTo>
                  <a:lnTo>
                    <a:pt x="1425" y="947"/>
                  </a:lnTo>
                  <a:lnTo>
                    <a:pt x="1399" y="922"/>
                  </a:lnTo>
                  <a:lnTo>
                    <a:pt x="1401" y="923"/>
                  </a:lnTo>
                  <a:lnTo>
                    <a:pt x="1433" y="923"/>
                  </a:lnTo>
                  <a:lnTo>
                    <a:pt x="1433" y="896"/>
                  </a:lnTo>
                  <a:lnTo>
                    <a:pt x="1528" y="895"/>
                  </a:lnTo>
                  <a:lnTo>
                    <a:pt x="1541" y="892"/>
                  </a:lnTo>
                  <a:lnTo>
                    <a:pt x="1546" y="892"/>
                  </a:lnTo>
                  <a:lnTo>
                    <a:pt x="1561" y="864"/>
                  </a:lnTo>
                  <a:lnTo>
                    <a:pt x="1565" y="861"/>
                  </a:lnTo>
                  <a:lnTo>
                    <a:pt x="1571" y="863"/>
                  </a:lnTo>
                  <a:lnTo>
                    <a:pt x="1572" y="855"/>
                  </a:lnTo>
                  <a:lnTo>
                    <a:pt x="1583" y="839"/>
                  </a:lnTo>
                  <a:lnTo>
                    <a:pt x="1590" y="842"/>
                  </a:lnTo>
                  <a:lnTo>
                    <a:pt x="1588" y="858"/>
                  </a:lnTo>
                  <a:lnTo>
                    <a:pt x="1593" y="859"/>
                  </a:lnTo>
                  <a:lnTo>
                    <a:pt x="1595" y="861"/>
                  </a:lnTo>
                  <a:lnTo>
                    <a:pt x="1594" y="876"/>
                  </a:lnTo>
                  <a:lnTo>
                    <a:pt x="1597" y="886"/>
                  </a:lnTo>
                  <a:lnTo>
                    <a:pt x="1600" y="881"/>
                  </a:lnTo>
                  <a:lnTo>
                    <a:pt x="1606" y="860"/>
                  </a:lnTo>
                  <a:lnTo>
                    <a:pt x="1608" y="849"/>
                  </a:lnTo>
                  <a:lnTo>
                    <a:pt x="1616" y="825"/>
                  </a:lnTo>
                  <a:lnTo>
                    <a:pt x="1619" y="815"/>
                  </a:lnTo>
                  <a:lnTo>
                    <a:pt x="1616" y="810"/>
                  </a:lnTo>
                  <a:lnTo>
                    <a:pt x="1611" y="806"/>
                  </a:lnTo>
                  <a:lnTo>
                    <a:pt x="1620" y="801"/>
                  </a:lnTo>
                  <a:lnTo>
                    <a:pt x="1619" y="794"/>
                  </a:lnTo>
                  <a:lnTo>
                    <a:pt x="1611" y="790"/>
                  </a:lnTo>
                  <a:lnTo>
                    <a:pt x="1617" y="782"/>
                  </a:lnTo>
                  <a:lnTo>
                    <a:pt x="1622" y="772"/>
                  </a:lnTo>
                  <a:lnTo>
                    <a:pt x="1622" y="763"/>
                  </a:lnTo>
                  <a:lnTo>
                    <a:pt x="1632" y="744"/>
                  </a:lnTo>
                  <a:lnTo>
                    <a:pt x="1641" y="736"/>
                  </a:lnTo>
                  <a:lnTo>
                    <a:pt x="1653" y="723"/>
                  </a:lnTo>
                  <a:lnTo>
                    <a:pt x="1656" y="714"/>
                  </a:lnTo>
                  <a:lnTo>
                    <a:pt x="1657" y="703"/>
                  </a:lnTo>
                  <a:lnTo>
                    <a:pt x="1654" y="692"/>
                  </a:lnTo>
                  <a:lnTo>
                    <a:pt x="1648" y="683"/>
                  </a:lnTo>
                  <a:lnTo>
                    <a:pt x="1617" y="680"/>
                  </a:lnTo>
                  <a:lnTo>
                    <a:pt x="1605" y="691"/>
                  </a:lnTo>
                  <a:lnTo>
                    <a:pt x="1605" y="678"/>
                  </a:lnTo>
                  <a:lnTo>
                    <a:pt x="1588" y="675"/>
                  </a:lnTo>
                  <a:lnTo>
                    <a:pt x="1576" y="676"/>
                  </a:lnTo>
                  <a:lnTo>
                    <a:pt x="1555" y="682"/>
                  </a:lnTo>
                  <a:lnTo>
                    <a:pt x="1544" y="690"/>
                  </a:lnTo>
                  <a:lnTo>
                    <a:pt x="1519" y="691"/>
                  </a:lnTo>
                  <a:lnTo>
                    <a:pt x="1504" y="691"/>
                  </a:lnTo>
                  <a:lnTo>
                    <a:pt x="1495" y="692"/>
                  </a:lnTo>
                  <a:lnTo>
                    <a:pt x="1484" y="697"/>
                  </a:lnTo>
                  <a:lnTo>
                    <a:pt x="1474" y="699"/>
                  </a:lnTo>
                  <a:lnTo>
                    <a:pt x="1464" y="708"/>
                  </a:lnTo>
                  <a:lnTo>
                    <a:pt x="1459" y="720"/>
                  </a:lnTo>
                  <a:lnTo>
                    <a:pt x="1457" y="750"/>
                  </a:lnTo>
                  <a:lnTo>
                    <a:pt x="1453" y="767"/>
                  </a:lnTo>
                  <a:lnTo>
                    <a:pt x="1449" y="779"/>
                  </a:lnTo>
                  <a:lnTo>
                    <a:pt x="1443" y="788"/>
                  </a:lnTo>
                  <a:lnTo>
                    <a:pt x="1441" y="801"/>
                  </a:lnTo>
                  <a:lnTo>
                    <a:pt x="1436" y="812"/>
                  </a:lnTo>
                  <a:lnTo>
                    <a:pt x="1426" y="823"/>
                  </a:lnTo>
                  <a:lnTo>
                    <a:pt x="1411" y="830"/>
                  </a:lnTo>
                  <a:lnTo>
                    <a:pt x="1414" y="849"/>
                  </a:lnTo>
                  <a:lnTo>
                    <a:pt x="1395" y="859"/>
                  </a:lnTo>
                  <a:lnTo>
                    <a:pt x="1387" y="860"/>
                  </a:lnTo>
                  <a:lnTo>
                    <a:pt x="1380" y="859"/>
                  </a:lnTo>
                  <a:lnTo>
                    <a:pt x="1377" y="854"/>
                  </a:lnTo>
                  <a:lnTo>
                    <a:pt x="1377" y="848"/>
                  </a:lnTo>
                  <a:lnTo>
                    <a:pt x="1368" y="846"/>
                  </a:lnTo>
                  <a:lnTo>
                    <a:pt x="1351" y="846"/>
                  </a:lnTo>
                  <a:lnTo>
                    <a:pt x="1345" y="848"/>
                  </a:lnTo>
                  <a:lnTo>
                    <a:pt x="1335" y="850"/>
                  </a:lnTo>
                  <a:lnTo>
                    <a:pt x="1321" y="858"/>
                  </a:lnTo>
                  <a:lnTo>
                    <a:pt x="1312" y="860"/>
                  </a:lnTo>
                  <a:lnTo>
                    <a:pt x="1303" y="859"/>
                  </a:lnTo>
                  <a:lnTo>
                    <a:pt x="1275" y="864"/>
                  </a:lnTo>
                  <a:lnTo>
                    <a:pt x="1251" y="876"/>
                  </a:lnTo>
                  <a:lnTo>
                    <a:pt x="1238" y="876"/>
                  </a:lnTo>
                  <a:lnTo>
                    <a:pt x="1226" y="868"/>
                  </a:lnTo>
                  <a:lnTo>
                    <a:pt x="1215" y="853"/>
                  </a:lnTo>
                  <a:lnTo>
                    <a:pt x="1210" y="849"/>
                  </a:lnTo>
                  <a:lnTo>
                    <a:pt x="1210" y="852"/>
                  </a:lnTo>
                  <a:lnTo>
                    <a:pt x="1195" y="850"/>
                  </a:lnTo>
                  <a:lnTo>
                    <a:pt x="1183" y="846"/>
                  </a:lnTo>
                  <a:lnTo>
                    <a:pt x="1175" y="843"/>
                  </a:lnTo>
                  <a:lnTo>
                    <a:pt x="1169" y="839"/>
                  </a:lnTo>
                  <a:lnTo>
                    <a:pt x="1164" y="832"/>
                  </a:lnTo>
                  <a:lnTo>
                    <a:pt x="1160" y="830"/>
                  </a:lnTo>
                  <a:lnTo>
                    <a:pt x="1154" y="822"/>
                  </a:lnTo>
                  <a:lnTo>
                    <a:pt x="1152" y="820"/>
                  </a:lnTo>
                  <a:lnTo>
                    <a:pt x="1149" y="820"/>
                  </a:lnTo>
                  <a:lnTo>
                    <a:pt x="1148" y="818"/>
                  </a:lnTo>
                  <a:lnTo>
                    <a:pt x="1146" y="809"/>
                  </a:lnTo>
                  <a:lnTo>
                    <a:pt x="1130" y="773"/>
                  </a:lnTo>
                  <a:lnTo>
                    <a:pt x="1126" y="766"/>
                  </a:lnTo>
                  <a:lnTo>
                    <a:pt x="1120" y="761"/>
                  </a:lnTo>
                  <a:lnTo>
                    <a:pt x="1108" y="747"/>
                  </a:lnTo>
                  <a:lnTo>
                    <a:pt x="1103" y="741"/>
                  </a:lnTo>
                  <a:lnTo>
                    <a:pt x="1088" y="717"/>
                  </a:lnTo>
                  <a:lnTo>
                    <a:pt x="1084" y="705"/>
                  </a:lnTo>
                  <a:lnTo>
                    <a:pt x="1086" y="703"/>
                  </a:lnTo>
                  <a:lnTo>
                    <a:pt x="1090" y="696"/>
                  </a:lnTo>
                  <a:lnTo>
                    <a:pt x="1090" y="690"/>
                  </a:lnTo>
                  <a:lnTo>
                    <a:pt x="1089" y="686"/>
                  </a:lnTo>
                  <a:lnTo>
                    <a:pt x="1071" y="664"/>
                  </a:lnTo>
                  <a:lnTo>
                    <a:pt x="1063" y="645"/>
                  </a:lnTo>
                  <a:lnTo>
                    <a:pt x="1063" y="634"/>
                  </a:lnTo>
                  <a:lnTo>
                    <a:pt x="1068" y="611"/>
                  </a:lnTo>
                  <a:lnTo>
                    <a:pt x="1067" y="574"/>
                  </a:lnTo>
                  <a:lnTo>
                    <a:pt x="1067" y="562"/>
                  </a:lnTo>
                  <a:lnTo>
                    <a:pt x="1065" y="552"/>
                  </a:lnTo>
                  <a:lnTo>
                    <a:pt x="1061" y="547"/>
                  </a:lnTo>
                  <a:lnTo>
                    <a:pt x="1060" y="529"/>
                  </a:lnTo>
                  <a:lnTo>
                    <a:pt x="1060" y="505"/>
                  </a:lnTo>
                  <a:lnTo>
                    <a:pt x="1057" y="502"/>
                  </a:lnTo>
                  <a:lnTo>
                    <a:pt x="1057" y="498"/>
                  </a:lnTo>
                  <a:lnTo>
                    <a:pt x="1062" y="484"/>
                  </a:lnTo>
                  <a:lnTo>
                    <a:pt x="1068" y="479"/>
                  </a:lnTo>
                  <a:lnTo>
                    <a:pt x="1071" y="467"/>
                  </a:lnTo>
                  <a:lnTo>
                    <a:pt x="1071" y="459"/>
                  </a:lnTo>
                  <a:lnTo>
                    <a:pt x="1073" y="455"/>
                  </a:lnTo>
                  <a:lnTo>
                    <a:pt x="1086" y="459"/>
                  </a:lnTo>
                  <a:lnTo>
                    <a:pt x="1089" y="457"/>
                  </a:lnTo>
                  <a:lnTo>
                    <a:pt x="1095" y="450"/>
                  </a:lnTo>
                  <a:lnTo>
                    <a:pt x="1098" y="444"/>
                  </a:lnTo>
                  <a:lnTo>
                    <a:pt x="1099" y="434"/>
                  </a:lnTo>
                  <a:lnTo>
                    <a:pt x="1098" y="433"/>
                  </a:lnTo>
                  <a:lnTo>
                    <a:pt x="1095" y="439"/>
                  </a:lnTo>
                  <a:lnTo>
                    <a:pt x="1093" y="443"/>
                  </a:lnTo>
                  <a:lnTo>
                    <a:pt x="1090" y="444"/>
                  </a:lnTo>
                  <a:lnTo>
                    <a:pt x="1089" y="444"/>
                  </a:lnTo>
                  <a:lnTo>
                    <a:pt x="1090" y="438"/>
                  </a:lnTo>
                  <a:lnTo>
                    <a:pt x="1095" y="425"/>
                  </a:lnTo>
                  <a:lnTo>
                    <a:pt x="1078" y="424"/>
                  </a:lnTo>
                  <a:lnTo>
                    <a:pt x="1060" y="416"/>
                  </a:lnTo>
                  <a:lnTo>
                    <a:pt x="1033" y="413"/>
                  </a:lnTo>
                  <a:lnTo>
                    <a:pt x="1018" y="405"/>
                  </a:lnTo>
                  <a:lnTo>
                    <a:pt x="1004" y="403"/>
                  </a:lnTo>
                  <a:lnTo>
                    <a:pt x="987" y="392"/>
                  </a:lnTo>
                  <a:lnTo>
                    <a:pt x="970" y="366"/>
                  </a:lnTo>
                  <a:lnTo>
                    <a:pt x="955" y="319"/>
                  </a:lnTo>
                  <a:lnTo>
                    <a:pt x="938" y="308"/>
                  </a:lnTo>
                  <a:lnTo>
                    <a:pt x="930" y="288"/>
                  </a:lnTo>
                  <a:lnTo>
                    <a:pt x="914" y="271"/>
                  </a:lnTo>
                  <a:lnTo>
                    <a:pt x="894" y="225"/>
                  </a:lnTo>
                  <a:lnTo>
                    <a:pt x="883" y="217"/>
                  </a:lnTo>
                  <a:lnTo>
                    <a:pt x="877" y="207"/>
                  </a:lnTo>
                  <a:lnTo>
                    <a:pt x="860" y="191"/>
                  </a:lnTo>
                  <a:lnTo>
                    <a:pt x="852" y="181"/>
                  </a:lnTo>
                  <a:lnTo>
                    <a:pt x="807" y="183"/>
                  </a:lnTo>
                  <a:lnTo>
                    <a:pt x="796" y="180"/>
                  </a:lnTo>
                  <a:lnTo>
                    <a:pt x="785" y="185"/>
                  </a:lnTo>
                  <a:lnTo>
                    <a:pt x="782" y="188"/>
                  </a:lnTo>
                  <a:lnTo>
                    <a:pt x="759" y="235"/>
                  </a:lnTo>
                  <a:lnTo>
                    <a:pt x="735" y="230"/>
                  </a:lnTo>
                  <a:lnTo>
                    <a:pt x="711" y="214"/>
                  </a:lnTo>
                  <a:lnTo>
                    <a:pt x="692" y="198"/>
                  </a:lnTo>
                  <a:lnTo>
                    <a:pt x="678" y="180"/>
                  </a:lnTo>
                  <a:lnTo>
                    <a:pt x="664" y="129"/>
                  </a:lnTo>
                  <a:lnTo>
                    <a:pt x="635" y="110"/>
                  </a:lnTo>
                  <a:lnTo>
                    <a:pt x="615" y="93"/>
                  </a:lnTo>
                  <a:lnTo>
                    <a:pt x="606" y="80"/>
                  </a:lnTo>
                  <a:lnTo>
                    <a:pt x="594" y="74"/>
                  </a:lnTo>
                  <a:lnTo>
                    <a:pt x="587" y="62"/>
                  </a:lnTo>
                  <a:lnTo>
                    <a:pt x="582" y="59"/>
                  </a:lnTo>
                  <a:lnTo>
                    <a:pt x="572" y="53"/>
                  </a:lnTo>
                  <a:lnTo>
                    <a:pt x="482" y="54"/>
                  </a:lnTo>
                  <a:lnTo>
                    <a:pt x="481" y="84"/>
                  </a:lnTo>
                  <a:lnTo>
                    <a:pt x="437" y="84"/>
                  </a:lnTo>
                  <a:lnTo>
                    <a:pt x="334" y="84"/>
                  </a:lnTo>
                  <a:lnTo>
                    <a:pt x="125" y="7"/>
                  </a:lnTo>
                  <a:lnTo>
                    <a:pt x="124" y="0"/>
                  </a:lnTo>
                  <a:lnTo>
                    <a:pt x="0" y="10"/>
                  </a:lnTo>
                  <a:lnTo>
                    <a:pt x="7" y="18"/>
                  </a:lnTo>
                  <a:lnTo>
                    <a:pt x="8" y="25"/>
                  </a:lnTo>
                  <a:lnTo>
                    <a:pt x="12" y="31"/>
                  </a:lnTo>
                  <a:lnTo>
                    <a:pt x="16" y="41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7"/>
                  </a:lnTo>
                  <a:lnTo>
                    <a:pt x="30" y="73"/>
                  </a:lnTo>
                  <a:lnTo>
                    <a:pt x="48" y="99"/>
                  </a:lnTo>
                  <a:lnTo>
                    <a:pt x="50" y="106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4" y="117"/>
                  </a:lnTo>
                  <a:lnTo>
                    <a:pt x="57" y="120"/>
                  </a:lnTo>
                  <a:lnTo>
                    <a:pt x="65" y="13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5" y="155"/>
                  </a:lnTo>
                  <a:lnTo>
                    <a:pt x="78" y="176"/>
                  </a:lnTo>
                  <a:lnTo>
                    <a:pt x="82" y="187"/>
                  </a:lnTo>
                  <a:lnTo>
                    <a:pt x="84" y="191"/>
                  </a:lnTo>
                  <a:lnTo>
                    <a:pt x="94" y="195"/>
                  </a:lnTo>
                  <a:lnTo>
                    <a:pt x="98" y="197"/>
                  </a:lnTo>
                  <a:lnTo>
                    <a:pt x="104" y="198"/>
                  </a:lnTo>
                  <a:lnTo>
                    <a:pt x="111" y="208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2" y="228"/>
                  </a:lnTo>
                  <a:lnTo>
                    <a:pt x="136" y="230"/>
                  </a:lnTo>
                  <a:lnTo>
                    <a:pt x="147" y="241"/>
                  </a:lnTo>
                  <a:lnTo>
                    <a:pt x="151" y="244"/>
                  </a:lnTo>
                  <a:lnTo>
                    <a:pt x="170" y="268"/>
                  </a:lnTo>
                  <a:lnTo>
                    <a:pt x="172" y="276"/>
                  </a:lnTo>
                  <a:lnTo>
                    <a:pt x="172" y="284"/>
                  </a:lnTo>
                  <a:lnTo>
                    <a:pt x="173" y="287"/>
                  </a:lnTo>
                  <a:lnTo>
                    <a:pt x="172" y="290"/>
                  </a:lnTo>
                  <a:lnTo>
                    <a:pt x="173" y="295"/>
                  </a:lnTo>
                  <a:lnTo>
                    <a:pt x="168" y="296"/>
                  </a:lnTo>
                  <a:lnTo>
                    <a:pt x="164" y="300"/>
                  </a:lnTo>
                  <a:lnTo>
                    <a:pt x="164" y="305"/>
                  </a:lnTo>
                  <a:lnTo>
                    <a:pt x="167" y="306"/>
                  </a:lnTo>
                  <a:lnTo>
                    <a:pt x="165" y="311"/>
                  </a:lnTo>
                  <a:lnTo>
                    <a:pt x="159" y="306"/>
                  </a:lnTo>
                  <a:lnTo>
                    <a:pt x="142" y="311"/>
                  </a:lnTo>
                  <a:lnTo>
                    <a:pt x="120" y="309"/>
                  </a:lnTo>
                  <a:lnTo>
                    <a:pt x="120" y="317"/>
                  </a:lnTo>
                  <a:lnTo>
                    <a:pt x="122" y="319"/>
                  </a:lnTo>
                  <a:lnTo>
                    <a:pt x="126" y="315"/>
                  </a:lnTo>
                  <a:lnTo>
                    <a:pt x="137" y="326"/>
                  </a:lnTo>
                  <a:lnTo>
                    <a:pt x="147" y="330"/>
                  </a:lnTo>
                  <a:lnTo>
                    <a:pt x="149" y="333"/>
                  </a:lnTo>
                  <a:lnTo>
                    <a:pt x="152" y="344"/>
                  </a:lnTo>
                  <a:lnTo>
                    <a:pt x="156" y="347"/>
                  </a:lnTo>
                  <a:lnTo>
                    <a:pt x="165" y="348"/>
                  </a:lnTo>
                  <a:lnTo>
                    <a:pt x="170" y="351"/>
                  </a:lnTo>
                  <a:lnTo>
                    <a:pt x="173" y="357"/>
                  </a:lnTo>
                  <a:lnTo>
                    <a:pt x="179" y="358"/>
                  </a:lnTo>
                  <a:lnTo>
                    <a:pt x="188" y="363"/>
                  </a:lnTo>
                  <a:lnTo>
                    <a:pt x="192" y="369"/>
                  </a:lnTo>
                  <a:lnTo>
                    <a:pt x="199" y="373"/>
                  </a:lnTo>
                  <a:lnTo>
                    <a:pt x="212" y="375"/>
                  </a:lnTo>
                  <a:lnTo>
                    <a:pt x="222" y="363"/>
                  </a:lnTo>
                  <a:lnTo>
                    <a:pt x="224" y="368"/>
                  </a:lnTo>
                  <a:lnTo>
                    <a:pt x="223" y="375"/>
                  </a:lnTo>
                  <a:lnTo>
                    <a:pt x="227" y="380"/>
                  </a:lnTo>
                  <a:lnTo>
                    <a:pt x="239" y="397"/>
                  </a:lnTo>
                  <a:lnTo>
                    <a:pt x="251" y="405"/>
                  </a:lnTo>
                  <a:lnTo>
                    <a:pt x="258" y="408"/>
                  </a:lnTo>
                  <a:lnTo>
                    <a:pt x="264" y="408"/>
                  </a:lnTo>
                  <a:lnTo>
                    <a:pt x="267" y="414"/>
                  </a:lnTo>
                  <a:lnTo>
                    <a:pt x="277" y="436"/>
                  </a:lnTo>
                  <a:lnTo>
                    <a:pt x="278" y="444"/>
                  </a:lnTo>
                  <a:lnTo>
                    <a:pt x="280" y="466"/>
                  </a:lnTo>
                  <a:lnTo>
                    <a:pt x="276" y="483"/>
                  </a:lnTo>
                  <a:lnTo>
                    <a:pt x="272" y="491"/>
                  </a:lnTo>
                  <a:lnTo>
                    <a:pt x="272" y="497"/>
                  </a:lnTo>
                  <a:lnTo>
                    <a:pt x="275" y="492"/>
                  </a:lnTo>
                  <a:lnTo>
                    <a:pt x="277" y="491"/>
                  </a:lnTo>
                  <a:lnTo>
                    <a:pt x="280" y="495"/>
                  </a:lnTo>
                  <a:lnTo>
                    <a:pt x="286" y="494"/>
                  </a:lnTo>
                  <a:lnTo>
                    <a:pt x="291" y="498"/>
                  </a:lnTo>
                  <a:lnTo>
                    <a:pt x="292" y="504"/>
                  </a:lnTo>
                  <a:lnTo>
                    <a:pt x="294" y="508"/>
                  </a:lnTo>
                  <a:lnTo>
                    <a:pt x="305" y="509"/>
                  </a:lnTo>
                  <a:lnTo>
                    <a:pt x="305" y="514"/>
                  </a:lnTo>
                  <a:lnTo>
                    <a:pt x="315" y="524"/>
                  </a:lnTo>
                  <a:lnTo>
                    <a:pt x="334" y="534"/>
                  </a:lnTo>
                  <a:lnTo>
                    <a:pt x="340" y="541"/>
                  </a:lnTo>
                  <a:lnTo>
                    <a:pt x="361" y="559"/>
                  </a:lnTo>
                  <a:lnTo>
                    <a:pt x="368" y="562"/>
                  </a:lnTo>
                  <a:lnTo>
                    <a:pt x="379" y="575"/>
                  </a:lnTo>
                  <a:lnTo>
                    <a:pt x="388" y="600"/>
                  </a:lnTo>
                  <a:lnTo>
                    <a:pt x="394" y="606"/>
                  </a:lnTo>
                  <a:lnTo>
                    <a:pt x="399" y="607"/>
                  </a:lnTo>
                  <a:lnTo>
                    <a:pt x="404" y="601"/>
                  </a:lnTo>
                  <a:lnTo>
                    <a:pt x="412" y="597"/>
                  </a:lnTo>
                  <a:lnTo>
                    <a:pt x="419" y="590"/>
                  </a:lnTo>
                  <a:lnTo>
                    <a:pt x="422" y="584"/>
                  </a:lnTo>
                  <a:lnTo>
                    <a:pt x="423" y="575"/>
                  </a:lnTo>
                  <a:lnTo>
                    <a:pt x="421" y="569"/>
                  </a:lnTo>
                  <a:lnTo>
                    <a:pt x="415" y="563"/>
                  </a:lnTo>
                  <a:lnTo>
                    <a:pt x="412" y="557"/>
                  </a:lnTo>
                  <a:lnTo>
                    <a:pt x="404" y="546"/>
                  </a:lnTo>
                  <a:lnTo>
                    <a:pt x="404" y="541"/>
                  </a:lnTo>
                  <a:lnTo>
                    <a:pt x="390" y="532"/>
                  </a:lnTo>
                  <a:lnTo>
                    <a:pt x="382" y="524"/>
                  </a:lnTo>
                  <a:lnTo>
                    <a:pt x="373" y="531"/>
                  </a:lnTo>
                  <a:lnTo>
                    <a:pt x="367" y="529"/>
                  </a:lnTo>
                  <a:lnTo>
                    <a:pt x="362" y="524"/>
                  </a:lnTo>
                  <a:lnTo>
                    <a:pt x="355" y="511"/>
                  </a:lnTo>
                  <a:lnTo>
                    <a:pt x="353" y="507"/>
                  </a:lnTo>
                  <a:lnTo>
                    <a:pt x="353" y="488"/>
                  </a:lnTo>
                  <a:lnTo>
                    <a:pt x="346" y="475"/>
                  </a:lnTo>
                  <a:lnTo>
                    <a:pt x="342" y="468"/>
                  </a:lnTo>
                  <a:lnTo>
                    <a:pt x="341" y="470"/>
                  </a:lnTo>
                  <a:lnTo>
                    <a:pt x="341" y="451"/>
                  </a:lnTo>
                  <a:lnTo>
                    <a:pt x="333" y="445"/>
                  </a:lnTo>
                  <a:lnTo>
                    <a:pt x="330" y="441"/>
                  </a:lnTo>
                  <a:lnTo>
                    <a:pt x="324" y="434"/>
                  </a:lnTo>
                  <a:lnTo>
                    <a:pt x="323" y="424"/>
                  </a:lnTo>
                  <a:lnTo>
                    <a:pt x="320" y="405"/>
                  </a:lnTo>
                  <a:lnTo>
                    <a:pt x="317" y="402"/>
                  </a:lnTo>
                  <a:lnTo>
                    <a:pt x="315" y="395"/>
                  </a:lnTo>
                  <a:lnTo>
                    <a:pt x="308" y="379"/>
                  </a:lnTo>
                  <a:lnTo>
                    <a:pt x="299" y="370"/>
                  </a:lnTo>
                  <a:lnTo>
                    <a:pt x="294" y="370"/>
                  </a:lnTo>
                  <a:lnTo>
                    <a:pt x="296" y="382"/>
                  </a:lnTo>
                  <a:lnTo>
                    <a:pt x="299" y="387"/>
                  </a:lnTo>
                  <a:lnTo>
                    <a:pt x="298" y="387"/>
                  </a:lnTo>
                  <a:lnTo>
                    <a:pt x="292" y="380"/>
                  </a:lnTo>
                  <a:lnTo>
                    <a:pt x="292" y="375"/>
                  </a:lnTo>
                  <a:lnTo>
                    <a:pt x="287" y="368"/>
                  </a:lnTo>
                  <a:lnTo>
                    <a:pt x="285" y="360"/>
                  </a:lnTo>
                  <a:lnTo>
                    <a:pt x="285" y="358"/>
                  </a:lnTo>
                  <a:lnTo>
                    <a:pt x="282" y="353"/>
                  </a:lnTo>
                  <a:lnTo>
                    <a:pt x="274" y="349"/>
                  </a:lnTo>
                  <a:lnTo>
                    <a:pt x="272" y="341"/>
                  </a:lnTo>
                  <a:lnTo>
                    <a:pt x="266" y="330"/>
                  </a:lnTo>
                  <a:lnTo>
                    <a:pt x="247" y="309"/>
                  </a:lnTo>
                  <a:lnTo>
                    <a:pt x="244" y="298"/>
                  </a:lnTo>
                  <a:lnTo>
                    <a:pt x="243" y="289"/>
                  </a:lnTo>
                  <a:lnTo>
                    <a:pt x="240" y="282"/>
                  </a:lnTo>
                  <a:lnTo>
                    <a:pt x="239" y="274"/>
                  </a:lnTo>
                  <a:lnTo>
                    <a:pt x="238" y="274"/>
                  </a:lnTo>
                  <a:lnTo>
                    <a:pt x="237" y="271"/>
                  </a:lnTo>
                  <a:lnTo>
                    <a:pt x="234" y="269"/>
                  </a:lnTo>
                  <a:lnTo>
                    <a:pt x="231" y="271"/>
                  </a:lnTo>
                  <a:lnTo>
                    <a:pt x="229" y="269"/>
                  </a:lnTo>
                  <a:lnTo>
                    <a:pt x="224" y="261"/>
                  </a:lnTo>
                  <a:lnTo>
                    <a:pt x="219" y="246"/>
                  </a:lnTo>
                  <a:lnTo>
                    <a:pt x="217" y="247"/>
                  </a:lnTo>
                  <a:lnTo>
                    <a:pt x="215" y="246"/>
                  </a:lnTo>
                  <a:lnTo>
                    <a:pt x="208" y="241"/>
                  </a:lnTo>
                  <a:lnTo>
                    <a:pt x="204" y="242"/>
                  </a:lnTo>
                  <a:lnTo>
                    <a:pt x="197" y="229"/>
                  </a:lnTo>
                  <a:lnTo>
                    <a:pt x="195" y="218"/>
                  </a:lnTo>
                  <a:lnTo>
                    <a:pt x="175" y="202"/>
                  </a:lnTo>
                  <a:lnTo>
                    <a:pt x="170" y="197"/>
                  </a:lnTo>
                  <a:lnTo>
                    <a:pt x="168" y="192"/>
                  </a:lnTo>
                  <a:lnTo>
                    <a:pt x="164" y="190"/>
                  </a:lnTo>
                  <a:lnTo>
                    <a:pt x="157" y="188"/>
                  </a:lnTo>
                  <a:lnTo>
                    <a:pt x="156" y="183"/>
                  </a:lnTo>
                  <a:lnTo>
                    <a:pt x="152" y="176"/>
                  </a:lnTo>
                  <a:lnTo>
                    <a:pt x="148" y="169"/>
                  </a:lnTo>
                  <a:lnTo>
                    <a:pt x="143" y="164"/>
                  </a:lnTo>
                  <a:lnTo>
                    <a:pt x="140" y="143"/>
                  </a:lnTo>
                  <a:lnTo>
                    <a:pt x="138" y="125"/>
                  </a:lnTo>
                  <a:lnTo>
                    <a:pt x="137" y="115"/>
                  </a:lnTo>
                  <a:lnTo>
                    <a:pt x="132" y="107"/>
                  </a:lnTo>
                  <a:lnTo>
                    <a:pt x="130" y="100"/>
                  </a:lnTo>
                  <a:lnTo>
                    <a:pt x="127" y="82"/>
                  </a:lnTo>
                  <a:lnTo>
                    <a:pt x="127" y="72"/>
                  </a:lnTo>
                  <a:lnTo>
                    <a:pt x="129" y="64"/>
                  </a:lnTo>
                  <a:lnTo>
                    <a:pt x="127" y="5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30" name="Group 270"/>
            <p:cNvGrpSpPr>
              <a:grpSpLocks noChangeAspect="1"/>
            </p:cNvGrpSpPr>
            <p:nvPr/>
          </p:nvGrpSpPr>
          <p:grpSpPr bwMode="gray">
            <a:xfrm>
              <a:off x="2976146" y="2285477"/>
              <a:ext cx="1757105" cy="1480721"/>
              <a:chOff x="679" y="1356"/>
              <a:chExt cx="1105" cy="848"/>
            </a:xfrm>
            <a:grpFill/>
          </p:grpSpPr>
          <p:grpSp>
            <p:nvGrpSpPr>
              <p:cNvPr id="1005" name="Group 271"/>
              <p:cNvGrpSpPr>
                <a:grpSpLocks noChangeAspect="1"/>
              </p:cNvGrpSpPr>
              <p:nvPr/>
            </p:nvGrpSpPr>
            <p:grpSpPr bwMode="gray">
              <a:xfrm>
                <a:off x="679" y="1356"/>
                <a:ext cx="411" cy="413"/>
                <a:chOff x="679" y="1356"/>
                <a:chExt cx="411" cy="413"/>
              </a:xfrm>
              <a:grpFill/>
            </p:grpSpPr>
            <p:sp>
              <p:nvSpPr>
                <p:cNvPr id="1012" name="Freeform 272"/>
                <p:cNvSpPr>
                  <a:spLocks noChangeAspect="1"/>
                </p:cNvSpPr>
                <p:nvPr/>
              </p:nvSpPr>
              <p:spPr bwMode="gray">
                <a:xfrm>
                  <a:off x="776" y="1738"/>
                  <a:ext cx="3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7" y="3"/>
                    </a:cxn>
                    <a:cxn ang="0">
                      <a:pos x="12" y="6"/>
                    </a:cxn>
                    <a:cxn ang="0">
                      <a:pos x="9" y="10"/>
                    </a:cxn>
                    <a:cxn ang="0">
                      <a:pos x="11" y="13"/>
                    </a:cxn>
                    <a:cxn ang="0">
                      <a:pos x="5" y="33"/>
                    </a:cxn>
                    <a:cxn ang="0">
                      <a:pos x="4" y="29"/>
                    </a:cxn>
                    <a:cxn ang="0">
                      <a:pos x="4" y="9"/>
                    </a:cxn>
                    <a:cxn ang="0">
                      <a:pos x="3" y="6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2" h="33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12" y="6"/>
                      </a:lnTo>
                      <a:lnTo>
                        <a:pt x="9" y="10"/>
                      </a:lnTo>
                      <a:lnTo>
                        <a:pt x="11" y="13"/>
                      </a:lnTo>
                      <a:lnTo>
                        <a:pt x="5" y="33"/>
                      </a:lnTo>
                      <a:lnTo>
                        <a:pt x="4" y="29"/>
                      </a:lnTo>
                      <a:lnTo>
                        <a:pt x="4" y="9"/>
                      </a:lnTo>
                      <a:lnTo>
                        <a:pt x="3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13" name="Freeform 273"/>
                <p:cNvSpPr>
                  <a:spLocks noChangeAspect="1"/>
                </p:cNvSpPr>
                <p:nvPr/>
              </p:nvSpPr>
              <p:spPr bwMode="gray">
                <a:xfrm>
                  <a:off x="833" y="172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3" y="9"/>
                    </a:cxn>
                    <a:cxn ang="0">
                      <a:pos x="5" y="18"/>
                    </a:cxn>
                    <a:cxn ang="0">
                      <a:pos x="0" y="9"/>
                    </a:cxn>
                    <a:cxn ang="0">
                      <a:pos x="5" y="2"/>
                    </a:cxn>
                    <a:cxn ang="0">
                      <a:pos x="10" y="0"/>
                    </a:cxn>
                    <a:cxn ang="0">
                      <a:pos x="13" y="1"/>
                    </a:cxn>
                    <a:cxn ang="0">
                      <a:pos x="26" y="1"/>
                    </a:cxn>
                    <a:cxn ang="0">
                      <a:pos x="27" y="3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27" h="18">
                      <a:moveTo>
                        <a:pt x="13" y="9"/>
                      </a:moveTo>
                      <a:lnTo>
                        <a:pt x="5" y="18"/>
                      </a:lnTo>
                      <a:lnTo>
                        <a:pt x="0" y="9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26" y="1"/>
                      </a:lnTo>
                      <a:lnTo>
                        <a:pt x="27" y="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14" name="Freeform 274"/>
                <p:cNvSpPr>
                  <a:spLocks noChangeAspect="1"/>
                </p:cNvSpPr>
                <p:nvPr/>
              </p:nvSpPr>
              <p:spPr bwMode="gray">
                <a:xfrm>
                  <a:off x="817" y="1706"/>
                  <a:ext cx="29" cy="2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9" y="56"/>
                    </a:cxn>
                    <a:cxn ang="0">
                      <a:pos x="21" y="33"/>
                    </a:cxn>
                    <a:cxn ang="0">
                      <a:pos x="28" y="30"/>
                    </a:cxn>
                    <a:cxn ang="0">
                      <a:pos x="45" y="29"/>
                    </a:cxn>
                    <a:cxn ang="0">
                      <a:pos x="44" y="39"/>
                    </a:cxn>
                    <a:cxn ang="0">
                      <a:pos x="48" y="51"/>
                    </a:cxn>
                    <a:cxn ang="0">
                      <a:pos x="58" y="43"/>
                    </a:cxn>
                    <a:cxn ang="0">
                      <a:pos x="58" y="34"/>
                    </a:cxn>
                    <a:cxn ang="0">
                      <a:pos x="50" y="16"/>
                    </a:cxn>
                    <a:cxn ang="0">
                      <a:pos x="53" y="6"/>
                    </a:cxn>
                    <a:cxn ang="0">
                      <a:pos x="66" y="14"/>
                    </a:cxn>
                    <a:cxn ang="0">
                      <a:pos x="70" y="25"/>
                    </a:cxn>
                    <a:cxn ang="0">
                      <a:pos x="80" y="12"/>
                    </a:cxn>
                    <a:cxn ang="0">
                      <a:pos x="93" y="9"/>
                    </a:cxn>
                    <a:cxn ang="0">
                      <a:pos x="90" y="0"/>
                    </a:cxn>
                    <a:cxn ang="0">
                      <a:pos x="100" y="1"/>
                    </a:cxn>
                    <a:cxn ang="0">
                      <a:pos x="104" y="14"/>
                    </a:cxn>
                    <a:cxn ang="0">
                      <a:pos x="117" y="4"/>
                    </a:cxn>
                    <a:cxn ang="0">
                      <a:pos x="128" y="7"/>
                    </a:cxn>
                    <a:cxn ang="0">
                      <a:pos x="125" y="23"/>
                    </a:cxn>
                    <a:cxn ang="0">
                      <a:pos x="127" y="29"/>
                    </a:cxn>
                    <a:cxn ang="0">
                      <a:pos x="145" y="34"/>
                    </a:cxn>
                    <a:cxn ang="0">
                      <a:pos x="129" y="49"/>
                    </a:cxn>
                    <a:cxn ang="0">
                      <a:pos x="104" y="40"/>
                    </a:cxn>
                    <a:cxn ang="0">
                      <a:pos x="118" y="52"/>
                    </a:cxn>
                    <a:cxn ang="0">
                      <a:pos x="122" y="65"/>
                    </a:cxn>
                    <a:cxn ang="0">
                      <a:pos x="112" y="56"/>
                    </a:cxn>
                    <a:cxn ang="0">
                      <a:pos x="103" y="61"/>
                    </a:cxn>
                    <a:cxn ang="0">
                      <a:pos x="96" y="63"/>
                    </a:cxn>
                    <a:cxn ang="0">
                      <a:pos x="95" y="68"/>
                    </a:cxn>
                    <a:cxn ang="0">
                      <a:pos x="74" y="86"/>
                    </a:cxn>
                    <a:cxn ang="0">
                      <a:pos x="65" y="90"/>
                    </a:cxn>
                    <a:cxn ang="0">
                      <a:pos x="66" y="102"/>
                    </a:cxn>
                    <a:cxn ang="0">
                      <a:pos x="43" y="117"/>
                    </a:cxn>
                    <a:cxn ang="0">
                      <a:pos x="53" y="100"/>
                    </a:cxn>
                    <a:cxn ang="0">
                      <a:pos x="44" y="93"/>
                    </a:cxn>
                    <a:cxn ang="0">
                      <a:pos x="44" y="83"/>
                    </a:cxn>
                    <a:cxn ang="0">
                      <a:pos x="31" y="77"/>
                    </a:cxn>
                    <a:cxn ang="0">
                      <a:pos x="29" y="82"/>
                    </a:cxn>
                    <a:cxn ang="0">
                      <a:pos x="37" y="102"/>
                    </a:cxn>
                    <a:cxn ang="0">
                      <a:pos x="20" y="98"/>
                    </a:cxn>
                    <a:cxn ang="0">
                      <a:pos x="16" y="78"/>
                    </a:cxn>
                    <a:cxn ang="0">
                      <a:pos x="7" y="66"/>
                    </a:cxn>
                  </a:cxnLst>
                  <a:rect l="0" t="0" r="r" b="b"/>
                  <a:pathLst>
                    <a:path w="145" h="117">
                      <a:moveTo>
                        <a:pt x="4" y="59"/>
                      </a:move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9" y="56"/>
                      </a:lnTo>
                      <a:lnTo>
                        <a:pt x="9" y="47"/>
                      </a:lnTo>
                      <a:lnTo>
                        <a:pt x="21" y="33"/>
                      </a:lnTo>
                      <a:lnTo>
                        <a:pt x="25" y="34"/>
                      </a:lnTo>
                      <a:lnTo>
                        <a:pt x="28" y="30"/>
                      </a:lnTo>
                      <a:lnTo>
                        <a:pt x="39" y="29"/>
                      </a:lnTo>
                      <a:lnTo>
                        <a:pt x="45" y="29"/>
                      </a:lnTo>
                      <a:lnTo>
                        <a:pt x="39" y="38"/>
                      </a:lnTo>
                      <a:lnTo>
                        <a:pt x="44" y="39"/>
                      </a:lnTo>
                      <a:lnTo>
                        <a:pt x="47" y="44"/>
                      </a:lnTo>
                      <a:lnTo>
                        <a:pt x="48" y="51"/>
                      </a:lnTo>
                      <a:lnTo>
                        <a:pt x="57" y="54"/>
                      </a:lnTo>
                      <a:lnTo>
                        <a:pt x="58" y="43"/>
                      </a:lnTo>
                      <a:lnTo>
                        <a:pt x="60" y="39"/>
                      </a:lnTo>
                      <a:lnTo>
                        <a:pt x="58" y="34"/>
                      </a:lnTo>
                      <a:lnTo>
                        <a:pt x="63" y="32"/>
                      </a:lnTo>
                      <a:lnTo>
                        <a:pt x="50" y="16"/>
                      </a:lnTo>
                      <a:lnTo>
                        <a:pt x="49" y="9"/>
                      </a:lnTo>
                      <a:lnTo>
                        <a:pt x="53" y="6"/>
                      </a:lnTo>
                      <a:lnTo>
                        <a:pt x="61" y="4"/>
                      </a:lnTo>
                      <a:lnTo>
                        <a:pt x="66" y="14"/>
                      </a:lnTo>
                      <a:lnTo>
                        <a:pt x="68" y="24"/>
                      </a:lnTo>
                      <a:lnTo>
                        <a:pt x="70" y="25"/>
                      </a:lnTo>
                      <a:lnTo>
                        <a:pt x="75" y="16"/>
                      </a:lnTo>
                      <a:lnTo>
                        <a:pt x="80" y="12"/>
                      </a:lnTo>
                      <a:lnTo>
                        <a:pt x="90" y="14"/>
                      </a:lnTo>
                      <a:lnTo>
                        <a:pt x="93" y="9"/>
                      </a:lnTo>
                      <a:lnTo>
                        <a:pt x="95" y="6"/>
                      </a:lnTo>
                      <a:lnTo>
                        <a:pt x="90" y="0"/>
                      </a:lnTo>
                      <a:lnTo>
                        <a:pt x="96" y="2"/>
                      </a:lnTo>
                      <a:lnTo>
                        <a:pt x="100" y="1"/>
                      </a:lnTo>
                      <a:lnTo>
                        <a:pt x="104" y="2"/>
                      </a:lnTo>
                      <a:lnTo>
                        <a:pt x="104" y="14"/>
                      </a:lnTo>
                      <a:lnTo>
                        <a:pt x="108" y="18"/>
                      </a:lnTo>
                      <a:lnTo>
                        <a:pt x="117" y="4"/>
                      </a:lnTo>
                      <a:lnTo>
                        <a:pt x="125" y="2"/>
                      </a:lnTo>
                      <a:lnTo>
                        <a:pt x="128" y="7"/>
                      </a:lnTo>
                      <a:lnTo>
                        <a:pt x="127" y="20"/>
                      </a:lnTo>
                      <a:lnTo>
                        <a:pt x="125" y="23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8" y="34"/>
                      </a:lnTo>
                      <a:lnTo>
                        <a:pt x="145" y="34"/>
                      </a:lnTo>
                      <a:lnTo>
                        <a:pt x="138" y="49"/>
                      </a:lnTo>
                      <a:lnTo>
                        <a:pt x="129" y="49"/>
                      </a:lnTo>
                      <a:lnTo>
                        <a:pt x="111" y="39"/>
                      </a:lnTo>
                      <a:lnTo>
                        <a:pt x="104" y="40"/>
                      </a:lnTo>
                      <a:lnTo>
                        <a:pt x="102" y="49"/>
                      </a:lnTo>
                      <a:lnTo>
                        <a:pt x="118" y="52"/>
                      </a:lnTo>
                      <a:lnTo>
                        <a:pt x="122" y="56"/>
                      </a:lnTo>
                      <a:lnTo>
                        <a:pt x="122" y="65"/>
                      </a:lnTo>
                      <a:lnTo>
                        <a:pt x="112" y="63"/>
                      </a:lnTo>
                      <a:lnTo>
                        <a:pt x="112" y="56"/>
                      </a:lnTo>
                      <a:lnTo>
                        <a:pt x="108" y="56"/>
                      </a:lnTo>
                      <a:lnTo>
                        <a:pt x="103" y="61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100" y="68"/>
                      </a:lnTo>
                      <a:lnTo>
                        <a:pt x="95" y="68"/>
                      </a:lnTo>
                      <a:lnTo>
                        <a:pt x="84" y="72"/>
                      </a:lnTo>
                      <a:lnTo>
                        <a:pt x="74" y="86"/>
                      </a:lnTo>
                      <a:lnTo>
                        <a:pt x="66" y="87"/>
                      </a:lnTo>
                      <a:lnTo>
                        <a:pt x="65" y="90"/>
                      </a:lnTo>
                      <a:lnTo>
                        <a:pt x="66" y="94"/>
                      </a:lnTo>
                      <a:lnTo>
                        <a:pt x="66" y="102"/>
                      </a:lnTo>
                      <a:lnTo>
                        <a:pt x="63" y="109"/>
                      </a:lnTo>
                      <a:lnTo>
                        <a:pt x="43" y="117"/>
                      </a:lnTo>
                      <a:lnTo>
                        <a:pt x="47" y="108"/>
                      </a:lnTo>
                      <a:lnTo>
                        <a:pt x="53" y="100"/>
                      </a:lnTo>
                      <a:lnTo>
                        <a:pt x="53" y="95"/>
                      </a:lnTo>
                      <a:lnTo>
                        <a:pt x="44" y="93"/>
                      </a:lnTo>
                      <a:lnTo>
                        <a:pt x="43" y="87"/>
                      </a:lnTo>
                      <a:lnTo>
                        <a:pt x="44" y="83"/>
                      </a:lnTo>
                      <a:lnTo>
                        <a:pt x="39" y="79"/>
                      </a:lnTo>
                      <a:lnTo>
                        <a:pt x="31" y="77"/>
                      </a:lnTo>
                      <a:lnTo>
                        <a:pt x="27" y="79"/>
                      </a:lnTo>
                      <a:lnTo>
                        <a:pt x="29" y="82"/>
                      </a:lnTo>
                      <a:lnTo>
                        <a:pt x="36" y="83"/>
                      </a:lnTo>
                      <a:lnTo>
                        <a:pt x="37" y="102"/>
                      </a:lnTo>
                      <a:lnTo>
                        <a:pt x="29" y="106"/>
                      </a:lnTo>
                      <a:lnTo>
                        <a:pt x="20" y="98"/>
                      </a:lnTo>
                      <a:lnTo>
                        <a:pt x="17" y="88"/>
                      </a:lnTo>
                      <a:lnTo>
                        <a:pt x="16" y="78"/>
                      </a:lnTo>
                      <a:lnTo>
                        <a:pt x="14" y="68"/>
                      </a:lnTo>
                      <a:lnTo>
                        <a:pt x="7" y="66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15" name="Freeform 275"/>
                <p:cNvSpPr>
                  <a:spLocks noChangeAspect="1"/>
                </p:cNvSpPr>
                <p:nvPr/>
              </p:nvSpPr>
              <p:spPr bwMode="gray">
                <a:xfrm>
                  <a:off x="679" y="1356"/>
                  <a:ext cx="328" cy="411"/>
                </a:xfrm>
                <a:custGeom>
                  <a:avLst/>
                  <a:gdLst/>
                  <a:ahLst/>
                  <a:cxnLst>
                    <a:cxn ang="0">
                      <a:pos x="1427" y="242"/>
                    </a:cxn>
                    <a:cxn ang="0">
                      <a:pos x="1252" y="223"/>
                    </a:cxn>
                    <a:cxn ang="0">
                      <a:pos x="977" y="152"/>
                    </a:cxn>
                    <a:cxn ang="0">
                      <a:pos x="845" y="94"/>
                    </a:cxn>
                    <a:cxn ang="0">
                      <a:pos x="709" y="40"/>
                    </a:cxn>
                    <a:cxn ang="0">
                      <a:pos x="672" y="64"/>
                    </a:cxn>
                    <a:cxn ang="0">
                      <a:pos x="602" y="33"/>
                    </a:cxn>
                    <a:cxn ang="0">
                      <a:pos x="466" y="88"/>
                    </a:cxn>
                    <a:cxn ang="0">
                      <a:pos x="440" y="158"/>
                    </a:cxn>
                    <a:cxn ang="0">
                      <a:pos x="353" y="233"/>
                    </a:cxn>
                    <a:cxn ang="0">
                      <a:pos x="270" y="323"/>
                    </a:cxn>
                    <a:cxn ang="0">
                      <a:pos x="102" y="459"/>
                    </a:cxn>
                    <a:cxn ang="0">
                      <a:pos x="233" y="608"/>
                    </a:cxn>
                    <a:cxn ang="0">
                      <a:pos x="319" y="670"/>
                    </a:cxn>
                    <a:cxn ang="0">
                      <a:pos x="436" y="717"/>
                    </a:cxn>
                    <a:cxn ang="0">
                      <a:pos x="392" y="748"/>
                    </a:cxn>
                    <a:cxn ang="0">
                      <a:pos x="393" y="780"/>
                    </a:cxn>
                    <a:cxn ang="0">
                      <a:pos x="289" y="796"/>
                    </a:cxn>
                    <a:cxn ang="0">
                      <a:pos x="160" y="749"/>
                    </a:cxn>
                    <a:cxn ang="0">
                      <a:pos x="36" y="829"/>
                    </a:cxn>
                    <a:cxn ang="0">
                      <a:pos x="70" y="906"/>
                    </a:cxn>
                    <a:cxn ang="0">
                      <a:pos x="270" y="1001"/>
                    </a:cxn>
                    <a:cxn ang="0">
                      <a:pos x="405" y="970"/>
                    </a:cxn>
                    <a:cxn ang="0">
                      <a:pos x="394" y="1115"/>
                    </a:cxn>
                    <a:cxn ang="0">
                      <a:pos x="256" y="1179"/>
                    </a:cxn>
                    <a:cxn ang="0">
                      <a:pos x="127" y="1305"/>
                    </a:cxn>
                    <a:cxn ang="0">
                      <a:pos x="155" y="1358"/>
                    </a:cxn>
                    <a:cxn ang="0">
                      <a:pos x="193" y="1420"/>
                    </a:cxn>
                    <a:cxn ang="0">
                      <a:pos x="222" y="1535"/>
                    </a:cxn>
                    <a:cxn ang="0">
                      <a:pos x="313" y="1517"/>
                    </a:cxn>
                    <a:cxn ang="0">
                      <a:pos x="349" y="1583"/>
                    </a:cxn>
                    <a:cxn ang="0">
                      <a:pos x="345" y="1683"/>
                    </a:cxn>
                    <a:cxn ang="0">
                      <a:pos x="461" y="1652"/>
                    </a:cxn>
                    <a:cxn ang="0">
                      <a:pos x="548" y="1679"/>
                    </a:cxn>
                    <a:cxn ang="0">
                      <a:pos x="549" y="1814"/>
                    </a:cxn>
                    <a:cxn ang="0">
                      <a:pos x="414" y="1939"/>
                    </a:cxn>
                    <a:cxn ang="0">
                      <a:pos x="326" y="1968"/>
                    </a:cxn>
                    <a:cxn ang="0">
                      <a:pos x="263" y="2054"/>
                    </a:cxn>
                    <a:cxn ang="0">
                      <a:pos x="334" y="2020"/>
                    </a:cxn>
                    <a:cxn ang="0">
                      <a:pos x="432" y="1975"/>
                    </a:cxn>
                    <a:cxn ang="0">
                      <a:pos x="515" y="1925"/>
                    </a:cxn>
                    <a:cxn ang="0">
                      <a:pos x="576" y="1872"/>
                    </a:cxn>
                    <a:cxn ang="0">
                      <a:pos x="658" y="1788"/>
                    </a:cxn>
                    <a:cxn ang="0">
                      <a:pos x="767" y="1707"/>
                    </a:cxn>
                    <a:cxn ang="0">
                      <a:pos x="785" y="1592"/>
                    </a:cxn>
                    <a:cxn ang="0">
                      <a:pos x="827" y="1501"/>
                    </a:cxn>
                    <a:cxn ang="0">
                      <a:pos x="983" y="1287"/>
                    </a:cxn>
                    <a:cxn ang="0">
                      <a:pos x="1042" y="1436"/>
                    </a:cxn>
                    <a:cxn ang="0">
                      <a:pos x="892" y="1567"/>
                    </a:cxn>
                    <a:cxn ang="0">
                      <a:pos x="892" y="1617"/>
                    </a:cxn>
                    <a:cxn ang="0">
                      <a:pos x="1000" y="1550"/>
                    </a:cxn>
                    <a:cxn ang="0">
                      <a:pos x="1088" y="1509"/>
                    </a:cxn>
                    <a:cxn ang="0">
                      <a:pos x="1066" y="1448"/>
                    </a:cxn>
                    <a:cxn ang="0">
                      <a:pos x="1115" y="1405"/>
                    </a:cxn>
                    <a:cxn ang="0">
                      <a:pos x="1168" y="1454"/>
                    </a:cxn>
                    <a:cxn ang="0">
                      <a:pos x="1263" y="1481"/>
                    </a:cxn>
                    <a:cxn ang="0">
                      <a:pos x="1383" y="1528"/>
                    </a:cxn>
                    <a:cxn ang="0">
                      <a:pos x="1574" y="1540"/>
                    </a:cxn>
                    <a:cxn ang="0">
                      <a:pos x="1564" y="1570"/>
                    </a:cxn>
                    <a:cxn ang="0">
                      <a:pos x="1628" y="1599"/>
                    </a:cxn>
                  </a:cxnLst>
                  <a:rect l="0" t="0" r="r" b="b"/>
                  <a:pathLst>
                    <a:path w="1638" h="2054">
                      <a:moveTo>
                        <a:pt x="1486" y="1466"/>
                      </a:moveTo>
                      <a:lnTo>
                        <a:pt x="1486" y="1356"/>
                      </a:lnTo>
                      <a:lnTo>
                        <a:pt x="1486" y="1249"/>
                      </a:lnTo>
                      <a:lnTo>
                        <a:pt x="1486" y="1148"/>
                      </a:lnTo>
                      <a:lnTo>
                        <a:pt x="1486" y="1039"/>
                      </a:lnTo>
                      <a:lnTo>
                        <a:pt x="1486" y="915"/>
                      </a:lnTo>
                      <a:lnTo>
                        <a:pt x="1486" y="793"/>
                      </a:lnTo>
                      <a:lnTo>
                        <a:pt x="1486" y="678"/>
                      </a:lnTo>
                      <a:lnTo>
                        <a:pt x="1486" y="553"/>
                      </a:lnTo>
                      <a:lnTo>
                        <a:pt x="1486" y="409"/>
                      </a:lnTo>
                      <a:lnTo>
                        <a:pt x="1486" y="266"/>
                      </a:lnTo>
                      <a:lnTo>
                        <a:pt x="1484" y="263"/>
                      </a:lnTo>
                      <a:lnTo>
                        <a:pt x="1477" y="263"/>
                      </a:lnTo>
                      <a:lnTo>
                        <a:pt x="1475" y="270"/>
                      </a:lnTo>
                      <a:lnTo>
                        <a:pt x="1470" y="280"/>
                      </a:lnTo>
                      <a:lnTo>
                        <a:pt x="1467" y="276"/>
                      </a:lnTo>
                      <a:lnTo>
                        <a:pt x="1456" y="259"/>
                      </a:lnTo>
                      <a:lnTo>
                        <a:pt x="1429" y="248"/>
                      </a:lnTo>
                      <a:lnTo>
                        <a:pt x="1427" y="242"/>
                      </a:lnTo>
                      <a:lnTo>
                        <a:pt x="1408" y="232"/>
                      </a:lnTo>
                      <a:lnTo>
                        <a:pt x="1408" y="228"/>
                      </a:lnTo>
                      <a:lnTo>
                        <a:pt x="1403" y="221"/>
                      </a:lnTo>
                      <a:lnTo>
                        <a:pt x="1365" y="201"/>
                      </a:lnTo>
                      <a:lnTo>
                        <a:pt x="1361" y="205"/>
                      </a:lnTo>
                      <a:lnTo>
                        <a:pt x="1355" y="206"/>
                      </a:lnTo>
                      <a:lnTo>
                        <a:pt x="1350" y="202"/>
                      </a:lnTo>
                      <a:lnTo>
                        <a:pt x="1351" y="214"/>
                      </a:lnTo>
                      <a:lnTo>
                        <a:pt x="1349" y="220"/>
                      </a:lnTo>
                      <a:lnTo>
                        <a:pt x="1341" y="209"/>
                      </a:lnTo>
                      <a:lnTo>
                        <a:pt x="1335" y="205"/>
                      </a:lnTo>
                      <a:lnTo>
                        <a:pt x="1330" y="209"/>
                      </a:lnTo>
                      <a:lnTo>
                        <a:pt x="1303" y="214"/>
                      </a:lnTo>
                      <a:lnTo>
                        <a:pt x="1302" y="217"/>
                      </a:lnTo>
                      <a:lnTo>
                        <a:pt x="1290" y="225"/>
                      </a:lnTo>
                      <a:lnTo>
                        <a:pt x="1280" y="225"/>
                      </a:lnTo>
                      <a:lnTo>
                        <a:pt x="1273" y="217"/>
                      </a:lnTo>
                      <a:lnTo>
                        <a:pt x="1271" y="225"/>
                      </a:lnTo>
                      <a:lnTo>
                        <a:pt x="1252" y="223"/>
                      </a:lnTo>
                      <a:lnTo>
                        <a:pt x="1251" y="221"/>
                      </a:lnTo>
                      <a:lnTo>
                        <a:pt x="1253" y="215"/>
                      </a:lnTo>
                      <a:lnTo>
                        <a:pt x="1232" y="211"/>
                      </a:lnTo>
                      <a:lnTo>
                        <a:pt x="1222" y="201"/>
                      </a:lnTo>
                      <a:lnTo>
                        <a:pt x="1211" y="194"/>
                      </a:lnTo>
                      <a:lnTo>
                        <a:pt x="1178" y="194"/>
                      </a:lnTo>
                      <a:lnTo>
                        <a:pt x="1158" y="199"/>
                      </a:lnTo>
                      <a:lnTo>
                        <a:pt x="1128" y="183"/>
                      </a:lnTo>
                      <a:lnTo>
                        <a:pt x="1115" y="180"/>
                      </a:lnTo>
                      <a:lnTo>
                        <a:pt x="1107" y="172"/>
                      </a:lnTo>
                      <a:lnTo>
                        <a:pt x="1091" y="167"/>
                      </a:lnTo>
                      <a:lnTo>
                        <a:pt x="1074" y="166"/>
                      </a:lnTo>
                      <a:lnTo>
                        <a:pt x="1072" y="156"/>
                      </a:lnTo>
                      <a:lnTo>
                        <a:pt x="1054" y="152"/>
                      </a:lnTo>
                      <a:lnTo>
                        <a:pt x="1032" y="142"/>
                      </a:lnTo>
                      <a:lnTo>
                        <a:pt x="1010" y="142"/>
                      </a:lnTo>
                      <a:lnTo>
                        <a:pt x="1001" y="148"/>
                      </a:lnTo>
                      <a:lnTo>
                        <a:pt x="975" y="158"/>
                      </a:lnTo>
                      <a:lnTo>
                        <a:pt x="977" y="152"/>
                      </a:lnTo>
                      <a:lnTo>
                        <a:pt x="985" y="151"/>
                      </a:lnTo>
                      <a:lnTo>
                        <a:pt x="983" y="144"/>
                      </a:lnTo>
                      <a:lnTo>
                        <a:pt x="977" y="141"/>
                      </a:lnTo>
                      <a:lnTo>
                        <a:pt x="967" y="140"/>
                      </a:lnTo>
                      <a:lnTo>
                        <a:pt x="929" y="151"/>
                      </a:lnTo>
                      <a:lnTo>
                        <a:pt x="899" y="148"/>
                      </a:lnTo>
                      <a:lnTo>
                        <a:pt x="908" y="140"/>
                      </a:lnTo>
                      <a:lnTo>
                        <a:pt x="909" y="132"/>
                      </a:lnTo>
                      <a:lnTo>
                        <a:pt x="872" y="132"/>
                      </a:lnTo>
                      <a:lnTo>
                        <a:pt x="866" y="129"/>
                      </a:lnTo>
                      <a:lnTo>
                        <a:pt x="887" y="128"/>
                      </a:lnTo>
                      <a:lnTo>
                        <a:pt x="882" y="120"/>
                      </a:lnTo>
                      <a:lnTo>
                        <a:pt x="872" y="120"/>
                      </a:lnTo>
                      <a:lnTo>
                        <a:pt x="870" y="114"/>
                      </a:lnTo>
                      <a:lnTo>
                        <a:pt x="877" y="99"/>
                      </a:lnTo>
                      <a:lnTo>
                        <a:pt x="877" y="87"/>
                      </a:lnTo>
                      <a:lnTo>
                        <a:pt x="859" y="80"/>
                      </a:lnTo>
                      <a:lnTo>
                        <a:pt x="843" y="80"/>
                      </a:lnTo>
                      <a:lnTo>
                        <a:pt x="845" y="94"/>
                      </a:lnTo>
                      <a:lnTo>
                        <a:pt x="843" y="91"/>
                      </a:lnTo>
                      <a:lnTo>
                        <a:pt x="835" y="94"/>
                      </a:lnTo>
                      <a:lnTo>
                        <a:pt x="832" y="81"/>
                      </a:lnTo>
                      <a:lnTo>
                        <a:pt x="827" y="69"/>
                      </a:lnTo>
                      <a:lnTo>
                        <a:pt x="817" y="69"/>
                      </a:lnTo>
                      <a:lnTo>
                        <a:pt x="807" y="71"/>
                      </a:lnTo>
                      <a:lnTo>
                        <a:pt x="790" y="83"/>
                      </a:lnTo>
                      <a:lnTo>
                        <a:pt x="785" y="75"/>
                      </a:lnTo>
                      <a:lnTo>
                        <a:pt x="778" y="80"/>
                      </a:lnTo>
                      <a:lnTo>
                        <a:pt x="771" y="91"/>
                      </a:lnTo>
                      <a:lnTo>
                        <a:pt x="763" y="91"/>
                      </a:lnTo>
                      <a:lnTo>
                        <a:pt x="757" y="83"/>
                      </a:lnTo>
                      <a:lnTo>
                        <a:pt x="747" y="83"/>
                      </a:lnTo>
                      <a:lnTo>
                        <a:pt x="740" y="78"/>
                      </a:lnTo>
                      <a:lnTo>
                        <a:pt x="744" y="70"/>
                      </a:lnTo>
                      <a:lnTo>
                        <a:pt x="733" y="45"/>
                      </a:lnTo>
                      <a:lnTo>
                        <a:pt x="716" y="39"/>
                      </a:lnTo>
                      <a:lnTo>
                        <a:pt x="716" y="48"/>
                      </a:lnTo>
                      <a:lnTo>
                        <a:pt x="709" y="40"/>
                      </a:lnTo>
                      <a:lnTo>
                        <a:pt x="710" y="51"/>
                      </a:lnTo>
                      <a:lnTo>
                        <a:pt x="704" y="51"/>
                      </a:lnTo>
                      <a:lnTo>
                        <a:pt x="697" y="58"/>
                      </a:lnTo>
                      <a:lnTo>
                        <a:pt x="695" y="72"/>
                      </a:lnTo>
                      <a:lnTo>
                        <a:pt x="704" y="83"/>
                      </a:lnTo>
                      <a:lnTo>
                        <a:pt x="704" y="91"/>
                      </a:lnTo>
                      <a:lnTo>
                        <a:pt x="705" y="103"/>
                      </a:lnTo>
                      <a:lnTo>
                        <a:pt x="695" y="103"/>
                      </a:lnTo>
                      <a:lnTo>
                        <a:pt x="694" y="94"/>
                      </a:lnTo>
                      <a:lnTo>
                        <a:pt x="688" y="87"/>
                      </a:lnTo>
                      <a:lnTo>
                        <a:pt x="683" y="94"/>
                      </a:lnTo>
                      <a:lnTo>
                        <a:pt x="678" y="83"/>
                      </a:lnTo>
                      <a:lnTo>
                        <a:pt x="676" y="96"/>
                      </a:lnTo>
                      <a:lnTo>
                        <a:pt x="657" y="83"/>
                      </a:lnTo>
                      <a:lnTo>
                        <a:pt x="649" y="82"/>
                      </a:lnTo>
                      <a:lnTo>
                        <a:pt x="646" y="85"/>
                      </a:lnTo>
                      <a:lnTo>
                        <a:pt x="654" y="66"/>
                      </a:lnTo>
                      <a:lnTo>
                        <a:pt x="660" y="70"/>
                      </a:lnTo>
                      <a:lnTo>
                        <a:pt x="672" y="64"/>
                      </a:lnTo>
                      <a:lnTo>
                        <a:pt x="689" y="49"/>
                      </a:lnTo>
                      <a:lnTo>
                        <a:pt x="690" y="42"/>
                      </a:lnTo>
                      <a:lnTo>
                        <a:pt x="689" y="33"/>
                      </a:lnTo>
                      <a:lnTo>
                        <a:pt x="681" y="26"/>
                      </a:lnTo>
                      <a:lnTo>
                        <a:pt x="661" y="30"/>
                      </a:lnTo>
                      <a:lnTo>
                        <a:pt x="660" y="27"/>
                      </a:lnTo>
                      <a:lnTo>
                        <a:pt x="658" y="16"/>
                      </a:lnTo>
                      <a:lnTo>
                        <a:pt x="650" y="11"/>
                      </a:lnTo>
                      <a:lnTo>
                        <a:pt x="642" y="15"/>
                      </a:lnTo>
                      <a:lnTo>
                        <a:pt x="635" y="10"/>
                      </a:lnTo>
                      <a:lnTo>
                        <a:pt x="627" y="0"/>
                      </a:lnTo>
                      <a:lnTo>
                        <a:pt x="622" y="3"/>
                      </a:lnTo>
                      <a:lnTo>
                        <a:pt x="619" y="10"/>
                      </a:lnTo>
                      <a:lnTo>
                        <a:pt x="613" y="17"/>
                      </a:lnTo>
                      <a:lnTo>
                        <a:pt x="612" y="24"/>
                      </a:lnTo>
                      <a:lnTo>
                        <a:pt x="609" y="22"/>
                      </a:lnTo>
                      <a:lnTo>
                        <a:pt x="612" y="33"/>
                      </a:lnTo>
                      <a:lnTo>
                        <a:pt x="608" y="37"/>
                      </a:lnTo>
                      <a:lnTo>
                        <a:pt x="602" y="33"/>
                      </a:lnTo>
                      <a:lnTo>
                        <a:pt x="598" y="35"/>
                      </a:lnTo>
                      <a:lnTo>
                        <a:pt x="597" y="40"/>
                      </a:lnTo>
                      <a:lnTo>
                        <a:pt x="591" y="48"/>
                      </a:lnTo>
                      <a:lnTo>
                        <a:pt x="584" y="60"/>
                      </a:lnTo>
                      <a:lnTo>
                        <a:pt x="558" y="86"/>
                      </a:lnTo>
                      <a:lnTo>
                        <a:pt x="536" y="86"/>
                      </a:lnTo>
                      <a:lnTo>
                        <a:pt x="537" y="91"/>
                      </a:lnTo>
                      <a:lnTo>
                        <a:pt x="511" y="96"/>
                      </a:lnTo>
                      <a:lnTo>
                        <a:pt x="491" y="91"/>
                      </a:lnTo>
                      <a:lnTo>
                        <a:pt x="495" y="96"/>
                      </a:lnTo>
                      <a:lnTo>
                        <a:pt x="486" y="101"/>
                      </a:lnTo>
                      <a:lnTo>
                        <a:pt x="489" y="113"/>
                      </a:lnTo>
                      <a:lnTo>
                        <a:pt x="472" y="103"/>
                      </a:lnTo>
                      <a:lnTo>
                        <a:pt x="480" y="92"/>
                      </a:lnTo>
                      <a:lnTo>
                        <a:pt x="483" y="83"/>
                      </a:lnTo>
                      <a:lnTo>
                        <a:pt x="496" y="78"/>
                      </a:lnTo>
                      <a:lnTo>
                        <a:pt x="500" y="73"/>
                      </a:lnTo>
                      <a:lnTo>
                        <a:pt x="478" y="81"/>
                      </a:lnTo>
                      <a:lnTo>
                        <a:pt x="466" y="88"/>
                      </a:lnTo>
                      <a:lnTo>
                        <a:pt x="452" y="101"/>
                      </a:lnTo>
                      <a:lnTo>
                        <a:pt x="448" y="109"/>
                      </a:lnTo>
                      <a:lnTo>
                        <a:pt x="448" y="113"/>
                      </a:lnTo>
                      <a:lnTo>
                        <a:pt x="440" y="116"/>
                      </a:lnTo>
                      <a:lnTo>
                        <a:pt x="445" y="121"/>
                      </a:lnTo>
                      <a:lnTo>
                        <a:pt x="452" y="124"/>
                      </a:lnTo>
                      <a:lnTo>
                        <a:pt x="457" y="136"/>
                      </a:lnTo>
                      <a:lnTo>
                        <a:pt x="464" y="141"/>
                      </a:lnTo>
                      <a:lnTo>
                        <a:pt x="474" y="139"/>
                      </a:lnTo>
                      <a:lnTo>
                        <a:pt x="461" y="145"/>
                      </a:lnTo>
                      <a:lnTo>
                        <a:pt x="453" y="145"/>
                      </a:lnTo>
                      <a:lnTo>
                        <a:pt x="450" y="155"/>
                      </a:lnTo>
                      <a:lnTo>
                        <a:pt x="453" y="162"/>
                      </a:lnTo>
                      <a:lnTo>
                        <a:pt x="452" y="174"/>
                      </a:lnTo>
                      <a:lnTo>
                        <a:pt x="447" y="182"/>
                      </a:lnTo>
                      <a:lnTo>
                        <a:pt x="442" y="175"/>
                      </a:lnTo>
                      <a:lnTo>
                        <a:pt x="442" y="162"/>
                      </a:lnTo>
                      <a:lnTo>
                        <a:pt x="434" y="168"/>
                      </a:lnTo>
                      <a:lnTo>
                        <a:pt x="440" y="158"/>
                      </a:lnTo>
                      <a:lnTo>
                        <a:pt x="439" y="146"/>
                      </a:lnTo>
                      <a:lnTo>
                        <a:pt x="445" y="140"/>
                      </a:lnTo>
                      <a:lnTo>
                        <a:pt x="442" y="131"/>
                      </a:lnTo>
                      <a:lnTo>
                        <a:pt x="432" y="128"/>
                      </a:lnTo>
                      <a:lnTo>
                        <a:pt x="405" y="148"/>
                      </a:lnTo>
                      <a:lnTo>
                        <a:pt x="405" y="152"/>
                      </a:lnTo>
                      <a:lnTo>
                        <a:pt x="418" y="145"/>
                      </a:lnTo>
                      <a:lnTo>
                        <a:pt x="408" y="156"/>
                      </a:lnTo>
                      <a:lnTo>
                        <a:pt x="366" y="184"/>
                      </a:lnTo>
                      <a:lnTo>
                        <a:pt x="348" y="188"/>
                      </a:lnTo>
                      <a:lnTo>
                        <a:pt x="338" y="200"/>
                      </a:lnTo>
                      <a:lnTo>
                        <a:pt x="342" y="191"/>
                      </a:lnTo>
                      <a:lnTo>
                        <a:pt x="342" y="183"/>
                      </a:lnTo>
                      <a:lnTo>
                        <a:pt x="348" y="177"/>
                      </a:lnTo>
                      <a:lnTo>
                        <a:pt x="337" y="175"/>
                      </a:lnTo>
                      <a:lnTo>
                        <a:pt x="326" y="200"/>
                      </a:lnTo>
                      <a:lnTo>
                        <a:pt x="323" y="211"/>
                      </a:lnTo>
                      <a:lnTo>
                        <a:pt x="342" y="228"/>
                      </a:lnTo>
                      <a:lnTo>
                        <a:pt x="353" y="233"/>
                      </a:lnTo>
                      <a:lnTo>
                        <a:pt x="353" y="239"/>
                      </a:lnTo>
                      <a:lnTo>
                        <a:pt x="324" y="225"/>
                      </a:lnTo>
                      <a:lnTo>
                        <a:pt x="321" y="218"/>
                      </a:lnTo>
                      <a:lnTo>
                        <a:pt x="312" y="217"/>
                      </a:lnTo>
                      <a:lnTo>
                        <a:pt x="307" y="227"/>
                      </a:lnTo>
                      <a:lnTo>
                        <a:pt x="285" y="253"/>
                      </a:lnTo>
                      <a:lnTo>
                        <a:pt x="295" y="258"/>
                      </a:lnTo>
                      <a:lnTo>
                        <a:pt x="318" y="259"/>
                      </a:lnTo>
                      <a:lnTo>
                        <a:pt x="314" y="261"/>
                      </a:lnTo>
                      <a:lnTo>
                        <a:pt x="287" y="261"/>
                      </a:lnTo>
                      <a:lnTo>
                        <a:pt x="280" y="264"/>
                      </a:lnTo>
                      <a:lnTo>
                        <a:pt x="279" y="268"/>
                      </a:lnTo>
                      <a:lnTo>
                        <a:pt x="291" y="282"/>
                      </a:lnTo>
                      <a:lnTo>
                        <a:pt x="302" y="288"/>
                      </a:lnTo>
                      <a:lnTo>
                        <a:pt x="299" y="293"/>
                      </a:lnTo>
                      <a:lnTo>
                        <a:pt x="279" y="279"/>
                      </a:lnTo>
                      <a:lnTo>
                        <a:pt x="280" y="287"/>
                      </a:lnTo>
                      <a:lnTo>
                        <a:pt x="273" y="318"/>
                      </a:lnTo>
                      <a:lnTo>
                        <a:pt x="270" y="323"/>
                      </a:lnTo>
                      <a:lnTo>
                        <a:pt x="269" y="306"/>
                      </a:lnTo>
                      <a:lnTo>
                        <a:pt x="263" y="331"/>
                      </a:lnTo>
                      <a:lnTo>
                        <a:pt x="251" y="356"/>
                      </a:lnTo>
                      <a:lnTo>
                        <a:pt x="226" y="379"/>
                      </a:lnTo>
                      <a:lnTo>
                        <a:pt x="189" y="388"/>
                      </a:lnTo>
                      <a:lnTo>
                        <a:pt x="155" y="393"/>
                      </a:lnTo>
                      <a:lnTo>
                        <a:pt x="127" y="401"/>
                      </a:lnTo>
                      <a:lnTo>
                        <a:pt x="117" y="400"/>
                      </a:lnTo>
                      <a:lnTo>
                        <a:pt x="125" y="397"/>
                      </a:lnTo>
                      <a:lnTo>
                        <a:pt x="124" y="393"/>
                      </a:lnTo>
                      <a:lnTo>
                        <a:pt x="102" y="395"/>
                      </a:lnTo>
                      <a:lnTo>
                        <a:pt x="102" y="397"/>
                      </a:lnTo>
                      <a:lnTo>
                        <a:pt x="103" y="401"/>
                      </a:lnTo>
                      <a:lnTo>
                        <a:pt x="101" y="419"/>
                      </a:lnTo>
                      <a:lnTo>
                        <a:pt x="101" y="435"/>
                      </a:lnTo>
                      <a:lnTo>
                        <a:pt x="98" y="453"/>
                      </a:lnTo>
                      <a:lnTo>
                        <a:pt x="103" y="455"/>
                      </a:lnTo>
                      <a:lnTo>
                        <a:pt x="108" y="452"/>
                      </a:lnTo>
                      <a:lnTo>
                        <a:pt x="102" y="459"/>
                      </a:lnTo>
                      <a:lnTo>
                        <a:pt x="88" y="465"/>
                      </a:lnTo>
                      <a:lnTo>
                        <a:pt x="85" y="471"/>
                      </a:lnTo>
                      <a:lnTo>
                        <a:pt x="79" y="471"/>
                      </a:lnTo>
                      <a:lnTo>
                        <a:pt x="86" y="465"/>
                      </a:lnTo>
                      <a:lnTo>
                        <a:pt x="88" y="457"/>
                      </a:lnTo>
                      <a:lnTo>
                        <a:pt x="86" y="458"/>
                      </a:lnTo>
                      <a:lnTo>
                        <a:pt x="71" y="468"/>
                      </a:lnTo>
                      <a:lnTo>
                        <a:pt x="69" y="474"/>
                      </a:lnTo>
                      <a:lnTo>
                        <a:pt x="102" y="489"/>
                      </a:lnTo>
                      <a:lnTo>
                        <a:pt x="112" y="500"/>
                      </a:lnTo>
                      <a:lnTo>
                        <a:pt x="118" y="511"/>
                      </a:lnTo>
                      <a:lnTo>
                        <a:pt x="140" y="524"/>
                      </a:lnTo>
                      <a:lnTo>
                        <a:pt x="152" y="527"/>
                      </a:lnTo>
                      <a:lnTo>
                        <a:pt x="182" y="556"/>
                      </a:lnTo>
                      <a:lnTo>
                        <a:pt x="206" y="572"/>
                      </a:lnTo>
                      <a:lnTo>
                        <a:pt x="221" y="587"/>
                      </a:lnTo>
                      <a:lnTo>
                        <a:pt x="221" y="592"/>
                      </a:lnTo>
                      <a:lnTo>
                        <a:pt x="230" y="599"/>
                      </a:lnTo>
                      <a:lnTo>
                        <a:pt x="233" y="608"/>
                      </a:lnTo>
                      <a:lnTo>
                        <a:pt x="237" y="621"/>
                      </a:lnTo>
                      <a:lnTo>
                        <a:pt x="241" y="626"/>
                      </a:lnTo>
                      <a:lnTo>
                        <a:pt x="238" y="629"/>
                      </a:lnTo>
                      <a:lnTo>
                        <a:pt x="240" y="641"/>
                      </a:lnTo>
                      <a:lnTo>
                        <a:pt x="244" y="657"/>
                      </a:lnTo>
                      <a:lnTo>
                        <a:pt x="259" y="659"/>
                      </a:lnTo>
                      <a:lnTo>
                        <a:pt x="268" y="666"/>
                      </a:lnTo>
                      <a:lnTo>
                        <a:pt x="291" y="675"/>
                      </a:lnTo>
                      <a:lnTo>
                        <a:pt x="287" y="670"/>
                      </a:lnTo>
                      <a:lnTo>
                        <a:pt x="292" y="666"/>
                      </a:lnTo>
                      <a:lnTo>
                        <a:pt x="294" y="658"/>
                      </a:lnTo>
                      <a:lnTo>
                        <a:pt x="308" y="659"/>
                      </a:lnTo>
                      <a:lnTo>
                        <a:pt x="310" y="657"/>
                      </a:lnTo>
                      <a:lnTo>
                        <a:pt x="307" y="651"/>
                      </a:lnTo>
                      <a:lnTo>
                        <a:pt x="313" y="648"/>
                      </a:lnTo>
                      <a:lnTo>
                        <a:pt x="317" y="648"/>
                      </a:lnTo>
                      <a:lnTo>
                        <a:pt x="305" y="673"/>
                      </a:lnTo>
                      <a:lnTo>
                        <a:pt x="310" y="677"/>
                      </a:lnTo>
                      <a:lnTo>
                        <a:pt x="319" y="670"/>
                      </a:lnTo>
                      <a:lnTo>
                        <a:pt x="335" y="666"/>
                      </a:lnTo>
                      <a:lnTo>
                        <a:pt x="348" y="667"/>
                      </a:lnTo>
                      <a:lnTo>
                        <a:pt x="354" y="669"/>
                      </a:lnTo>
                      <a:lnTo>
                        <a:pt x="362" y="678"/>
                      </a:lnTo>
                      <a:lnTo>
                        <a:pt x="359" y="683"/>
                      </a:lnTo>
                      <a:lnTo>
                        <a:pt x="349" y="686"/>
                      </a:lnTo>
                      <a:lnTo>
                        <a:pt x="343" y="705"/>
                      </a:lnTo>
                      <a:lnTo>
                        <a:pt x="355" y="723"/>
                      </a:lnTo>
                      <a:lnTo>
                        <a:pt x="372" y="736"/>
                      </a:lnTo>
                      <a:lnTo>
                        <a:pt x="375" y="729"/>
                      </a:lnTo>
                      <a:lnTo>
                        <a:pt x="375" y="718"/>
                      </a:lnTo>
                      <a:lnTo>
                        <a:pt x="378" y="713"/>
                      </a:lnTo>
                      <a:lnTo>
                        <a:pt x="377" y="724"/>
                      </a:lnTo>
                      <a:lnTo>
                        <a:pt x="381" y="727"/>
                      </a:lnTo>
                      <a:lnTo>
                        <a:pt x="383" y="721"/>
                      </a:lnTo>
                      <a:lnTo>
                        <a:pt x="399" y="720"/>
                      </a:lnTo>
                      <a:lnTo>
                        <a:pt x="415" y="731"/>
                      </a:lnTo>
                      <a:lnTo>
                        <a:pt x="427" y="727"/>
                      </a:lnTo>
                      <a:lnTo>
                        <a:pt x="436" y="717"/>
                      </a:lnTo>
                      <a:lnTo>
                        <a:pt x="446" y="720"/>
                      </a:lnTo>
                      <a:lnTo>
                        <a:pt x="453" y="713"/>
                      </a:lnTo>
                      <a:lnTo>
                        <a:pt x="469" y="716"/>
                      </a:lnTo>
                      <a:lnTo>
                        <a:pt x="464" y="722"/>
                      </a:lnTo>
                      <a:lnTo>
                        <a:pt x="440" y="731"/>
                      </a:lnTo>
                      <a:lnTo>
                        <a:pt x="435" y="739"/>
                      </a:lnTo>
                      <a:lnTo>
                        <a:pt x="441" y="742"/>
                      </a:lnTo>
                      <a:lnTo>
                        <a:pt x="443" y="736"/>
                      </a:lnTo>
                      <a:lnTo>
                        <a:pt x="467" y="728"/>
                      </a:lnTo>
                      <a:lnTo>
                        <a:pt x="472" y="732"/>
                      </a:lnTo>
                      <a:lnTo>
                        <a:pt x="472" y="739"/>
                      </a:lnTo>
                      <a:lnTo>
                        <a:pt x="464" y="745"/>
                      </a:lnTo>
                      <a:lnTo>
                        <a:pt x="442" y="747"/>
                      </a:lnTo>
                      <a:lnTo>
                        <a:pt x="434" y="750"/>
                      </a:lnTo>
                      <a:lnTo>
                        <a:pt x="430" y="756"/>
                      </a:lnTo>
                      <a:lnTo>
                        <a:pt x="410" y="759"/>
                      </a:lnTo>
                      <a:lnTo>
                        <a:pt x="403" y="758"/>
                      </a:lnTo>
                      <a:lnTo>
                        <a:pt x="398" y="750"/>
                      </a:lnTo>
                      <a:lnTo>
                        <a:pt x="392" y="748"/>
                      </a:lnTo>
                      <a:lnTo>
                        <a:pt x="389" y="744"/>
                      </a:lnTo>
                      <a:lnTo>
                        <a:pt x="382" y="743"/>
                      </a:lnTo>
                      <a:lnTo>
                        <a:pt x="381" y="737"/>
                      </a:lnTo>
                      <a:lnTo>
                        <a:pt x="376" y="738"/>
                      </a:lnTo>
                      <a:lnTo>
                        <a:pt x="369" y="744"/>
                      </a:lnTo>
                      <a:lnTo>
                        <a:pt x="351" y="744"/>
                      </a:lnTo>
                      <a:lnTo>
                        <a:pt x="342" y="736"/>
                      </a:lnTo>
                      <a:lnTo>
                        <a:pt x="332" y="717"/>
                      </a:lnTo>
                      <a:lnTo>
                        <a:pt x="338" y="734"/>
                      </a:lnTo>
                      <a:lnTo>
                        <a:pt x="344" y="744"/>
                      </a:lnTo>
                      <a:lnTo>
                        <a:pt x="339" y="755"/>
                      </a:lnTo>
                      <a:lnTo>
                        <a:pt x="339" y="766"/>
                      </a:lnTo>
                      <a:lnTo>
                        <a:pt x="346" y="769"/>
                      </a:lnTo>
                      <a:lnTo>
                        <a:pt x="344" y="764"/>
                      </a:lnTo>
                      <a:lnTo>
                        <a:pt x="349" y="753"/>
                      </a:lnTo>
                      <a:lnTo>
                        <a:pt x="361" y="755"/>
                      </a:lnTo>
                      <a:lnTo>
                        <a:pt x="388" y="764"/>
                      </a:lnTo>
                      <a:lnTo>
                        <a:pt x="394" y="771"/>
                      </a:lnTo>
                      <a:lnTo>
                        <a:pt x="393" y="780"/>
                      </a:lnTo>
                      <a:lnTo>
                        <a:pt x="385" y="791"/>
                      </a:lnTo>
                      <a:lnTo>
                        <a:pt x="386" y="785"/>
                      </a:lnTo>
                      <a:lnTo>
                        <a:pt x="383" y="779"/>
                      </a:lnTo>
                      <a:lnTo>
                        <a:pt x="364" y="771"/>
                      </a:lnTo>
                      <a:lnTo>
                        <a:pt x="354" y="793"/>
                      </a:lnTo>
                      <a:lnTo>
                        <a:pt x="350" y="802"/>
                      </a:lnTo>
                      <a:lnTo>
                        <a:pt x="350" y="809"/>
                      </a:lnTo>
                      <a:lnTo>
                        <a:pt x="346" y="814"/>
                      </a:lnTo>
                      <a:lnTo>
                        <a:pt x="339" y="810"/>
                      </a:lnTo>
                      <a:lnTo>
                        <a:pt x="337" y="804"/>
                      </a:lnTo>
                      <a:lnTo>
                        <a:pt x="332" y="798"/>
                      </a:lnTo>
                      <a:lnTo>
                        <a:pt x="322" y="801"/>
                      </a:lnTo>
                      <a:lnTo>
                        <a:pt x="321" y="803"/>
                      </a:lnTo>
                      <a:lnTo>
                        <a:pt x="314" y="799"/>
                      </a:lnTo>
                      <a:lnTo>
                        <a:pt x="302" y="802"/>
                      </a:lnTo>
                      <a:lnTo>
                        <a:pt x="300" y="797"/>
                      </a:lnTo>
                      <a:lnTo>
                        <a:pt x="296" y="801"/>
                      </a:lnTo>
                      <a:lnTo>
                        <a:pt x="297" y="795"/>
                      </a:lnTo>
                      <a:lnTo>
                        <a:pt x="289" y="796"/>
                      </a:lnTo>
                      <a:lnTo>
                        <a:pt x="285" y="802"/>
                      </a:lnTo>
                      <a:lnTo>
                        <a:pt x="280" y="799"/>
                      </a:lnTo>
                      <a:lnTo>
                        <a:pt x="269" y="797"/>
                      </a:lnTo>
                      <a:lnTo>
                        <a:pt x="246" y="799"/>
                      </a:lnTo>
                      <a:lnTo>
                        <a:pt x="237" y="792"/>
                      </a:lnTo>
                      <a:lnTo>
                        <a:pt x="237" y="782"/>
                      </a:lnTo>
                      <a:lnTo>
                        <a:pt x="221" y="781"/>
                      </a:lnTo>
                      <a:lnTo>
                        <a:pt x="238" y="767"/>
                      </a:lnTo>
                      <a:lnTo>
                        <a:pt x="237" y="756"/>
                      </a:lnTo>
                      <a:lnTo>
                        <a:pt x="238" y="744"/>
                      </a:lnTo>
                      <a:lnTo>
                        <a:pt x="237" y="736"/>
                      </a:lnTo>
                      <a:lnTo>
                        <a:pt x="227" y="729"/>
                      </a:lnTo>
                      <a:lnTo>
                        <a:pt x="230" y="727"/>
                      </a:lnTo>
                      <a:lnTo>
                        <a:pt x="246" y="724"/>
                      </a:lnTo>
                      <a:lnTo>
                        <a:pt x="227" y="723"/>
                      </a:lnTo>
                      <a:lnTo>
                        <a:pt x="215" y="727"/>
                      </a:lnTo>
                      <a:lnTo>
                        <a:pt x="188" y="728"/>
                      </a:lnTo>
                      <a:lnTo>
                        <a:pt x="172" y="747"/>
                      </a:lnTo>
                      <a:lnTo>
                        <a:pt x="160" y="749"/>
                      </a:lnTo>
                      <a:lnTo>
                        <a:pt x="154" y="753"/>
                      </a:lnTo>
                      <a:lnTo>
                        <a:pt x="149" y="752"/>
                      </a:lnTo>
                      <a:lnTo>
                        <a:pt x="136" y="761"/>
                      </a:lnTo>
                      <a:lnTo>
                        <a:pt x="125" y="772"/>
                      </a:lnTo>
                      <a:lnTo>
                        <a:pt x="135" y="780"/>
                      </a:lnTo>
                      <a:lnTo>
                        <a:pt x="141" y="790"/>
                      </a:lnTo>
                      <a:lnTo>
                        <a:pt x="136" y="792"/>
                      </a:lnTo>
                      <a:lnTo>
                        <a:pt x="115" y="793"/>
                      </a:lnTo>
                      <a:lnTo>
                        <a:pt x="111" y="790"/>
                      </a:lnTo>
                      <a:lnTo>
                        <a:pt x="109" y="783"/>
                      </a:lnTo>
                      <a:lnTo>
                        <a:pt x="101" y="787"/>
                      </a:lnTo>
                      <a:lnTo>
                        <a:pt x="77" y="802"/>
                      </a:lnTo>
                      <a:lnTo>
                        <a:pt x="71" y="810"/>
                      </a:lnTo>
                      <a:lnTo>
                        <a:pt x="68" y="808"/>
                      </a:lnTo>
                      <a:lnTo>
                        <a:pt x="66" y="814"/>
                      </a:lnTo>
                      <a:lnTo>
                        <a:pt x="61" y="823"/>
                      </a:lnTo>
                      <a:lnTo>
                        <a:pt x="50" y="828"/>
                      </a:lnTo>
                      <a:lnTo>
                        <a:pt x="45" y="822"/>
                      </a:lnTo>
                      <a:lnTo>
                        <a:pt x="36" y="829"/>
                      </a:lnTo>
                      <a:lnTo>
                        <a:pt x="32" y="835"/>
                      </a:lnTo>
                      <a:lnTo>
                        <a:pt x="32" y="840"/>
                      </a:lnTo>
                      <a:lnTo>
                        <a:pt x="34" y="842"/>
                      </a:lnTo>
                      <a:lnTo>
                        <a:pt x="11" y="855"/>
                      </a:lnTo>
                      <a:lnTo>
                        <a:pt x="6" y="856"/>
                      </a:lnTo>
                      <a:lnTo>
                        <a:pt x="12" y="842"/>
                      </a:lnTo>
                      <a:lnTo>
                        <a:pt x="0" y="850"/>
                      </a:lnTo>
                      <a:lnTo>
                        <a:pt x="0" y="858"/>
                      </a:lnTo>
                      <a:lnTo>
                        <a:pt x="6" y="865"/>
                      </a:lnTo>
                      <a:lnTo>
                        <a:pt x="43" y="889"/>
                      </a:lnTo>
                      <a:lnTo>
                        <a:pt x="71" y="899"/>
                      </a:lnTo>
                      <a:lnTo>
                        <a:pt x="75" y="898"/>
                      </a:lnTo>
                      <a:lnTo>
                        <a:pt x="70" y="890"/>
                      </a:lnTo>
                      <a:lnTo>
                        <a:pt x="107" y="903"/>
                      </a:lnTo>
                      <a:lnTo>
                        <a:pt x="90" y="910"/>
                      </a:lnTo>
                      <a:lnTo>
                        <a:pt x="81" y="922"/>
                      </a:lnTo>
                      <a:lnTo>
                        <a:pt x="72" y="919"/>
                      </a:lnTo>
                      <a:lnTo>
                        <a:pt x="74" y="911"/>
                      </a:lnTo>
                      <a:lnTo>
                        <a:pt x="70" y="906"/>
                      </a:lnTo>
                      <a:lnTo>
                        <a:pt x="68" y="915"/>
                      </a:lnTo>
                      <a:lnTo>
                        <a:pt x="80" y="941"/>
                      </a:lnTo>
                      <a:lnTo>
                        <a:pt x="91" y="952"/>
                      </a:lnTo>
                      <a:lnTo>
                        <a:pt x="91" y="963"/>
                      </a:lnTo>
                      <a:lnTo>
                        <a:pt x="88" y="976"/>
                      </a:lnTo>
                      <a:lnTo>
                        <a:pt x="100" y="990"/>
                      </a:lnTo>
                      <a:lnTo>
                        <a:pt x="104" y="991"/>
                      </a:lnTo>
                      <a:lnTo>
                        <a:pt x="108" y="996"/>
                      </a:lnTo>
                      <a:lnTo>
                        <a:pt x="150" y="1005"/>
                      </a:lnTo>
                      <a:lnTo>
                        <a:pt x="160" y="1003"/>
                      </a:lnTo>
                      <a:lnTo>
                        <a:pt x="179" y="1013"/>
                      </a:lnTo>
                      <a:lnTo>
                        <a:pt x="210" y="997"/>
                      </a:lnTo>
                      <a:lnTo>
                        <a:pt x="231" y="1001"/>
                      </a:lnTo>
                      <a:lnTo>
                        <a:pt x="247" y="996"/>
                      </a:lnTo>
                      <a:lnTo>
                        <a:pt x="263" y="1003"/>
                      </a:lnTo>
                      <a:lnTo>
                        <a:pt x="275" y="1017"/>
                      </a:lnTo>
                      <a:lnTo>
                        <a:pt x="278" y="1013"/>
                      </a:lnTo>
                      <a:lnTo>
                        <a:pt x="279" y="1003"/>
                      </a:lnTo>
                      <a:lnTo>
                        <a:pt x="270" y="1001"/>
                      </a:lnTo>
                      <a:lnTo>
                        <a:pt x="263" y="995"/>
                      </a:lnTo>
                      <a:lnTo>
                        <a:pt x="260" y="990"/>
                      </a:lnTo>
                      <a:lnTo>
                        <a:pt x="275" y="989"/>
                      </a:lnTo>
                      <a:lnTo>
                        <a:pt x="280" y="997"/>
                      </a:lnTo>
                      <a:lnTo>
                        <a:pt x="290" y="1005"/>
                      </a:lnTo>
                      <a:lnTo>
                        <a:pt x="294" y="1033"/>
                      </a:lnTo>
                      <a:lnTo>
                        <a:pt x="297" y="1033"/>
                      </a:lnTo>
                      <a:lnTo>
                        <a:pt x="303" y="1017"/>
                      </a:lnTo>
                      <a:lnTo>
                        <a:pt x="312" y="1002"/>
                      </a:lnTo>
                      <a:lnTo>
                        <a:pt x="324" y="990"/>
                      </a:lnTo>
                      <a:lnTo>
                        <a:pt x="330" y="981"/>
                      </a:lnTo>
                      <a:lnTo>
                        <a:pt x="351" y="971"/>
                      </a:lnTo>
                      <a:lnTo>
                        <a:pt x="350" y="964"/>
                      </a:lnTo>
                      <a:lnTo>
                        <a:pt x="365" y="970"/>
                      </a:lnTo>
                      <a:lnTo>
                        <a:pt x="371" y="969"/>
                      </a:lnTo>
                      <a:lnTo>
                        <a:pt x="377" y="962"/>
                      </a:lnTo>
                      <a:lnTo>
                        <a:pt x="389" y="954"/>
                      </a:lnTo>
                      <a:lnTo>
                        <a:pt x="400" y="968"/>
                      </a:lnTo>
                      <a:lnTo>
                        <a:pt x="405" y="970"/>
                      </a:lnTo>
                      <a:lnTo>
                        <a:pt x="405" y="984"/>
                      </a:lnTo>
                      <a:lnTo>
                        <a:pt x="400" y="995"/>
                      </a:lnTo>
                      <a:lnTo>
                        <a:pt x="394" y="1003"/>
                      </a:lnTo>
                      <a:lnTo>
                        <a:pt x="382" y="1008"/>
                      </a:lnTo>
                      <a:lnTo>
                        <a:pt x="373" y="1003"/>
                      </a:lnTo>
                      <a:lnTo>
                        <a:pt x="365" y="1003"/>
                      </a:lnTo>
                      <a:lnTo>
                        <a:pt x="365" y="1014"/>
                      </a:lnTo>
                      <a:lnTo>
                        <a:pt x="367" y="1021"/>
                      </a:lnTo>
                      <a:lnTo>
                        <a:pt x="372" y="1016"/>
                      </a:lnTo>
                      <a:lnTo>
                        <a:pt x="382" y="1019"/>
                      </a:lnTo>
                      <a:lnTo>
                        <a:pt x="387" y="1033"/>
                      </a:lnTo>
                      <a:lnTo>
                        <a:pt x="397" y="1052"/>
                      </a:lnTo>
                      <a:lnTo>
                        <a:pt x="396" y="1061"/>
                      </a:lnTo>
                      <a:lnTo>
                        <a:pt x="394" y="1065"/>
                      </a:lnTo>
                      <a:lnTo>
                        <a:pt x="400" y="1070"/>
                      </a:lnTo>
                      <a:lnTo>
                        <a:pt x="403" y="1077"/>
                      </a:lnTo>
                      <a:lnTo>
                        <a:pt x="404" y="1084"/>
                      </a:lnTo>
                      <a:lnTo>
                        <a:pt x="403" y="1098"/>
                      </a:lnTo>
                      <a:lnTo>
                        <a:pt x="394" y="1115"/>
                      </a:lnTo>
                      <a:lnTo>
                        <a:pt x="387" y="1125"/>
                      </a:lnTo>
                      <a:lnTo>
                        <a:pt x="380" y="1132"/>
                      </a:lnTo>
                      <a:lnTo>
                        <a:pt x="371" y="1135"/>
                      </a:lnTo>
                      <a:lnTo>
                        <a:pt x="360" y="1135"/>
                      </a:lnTo>
                      <a:lnTo>
                        <a:pt x="353" y="1140"/>
                      </a:lnTo>
                      <a:lnTo>
                        <a:pt x="344" y="1138"/>
                      </a:lnTo>
                      <a:lnTo>
                        <a:pt x="326" y="1143"/>
                      </a:lnTo>
                      <a:lnTo>
                        <a:pt x="322" y="1143"/>
                      </a:lnTo>
                      <a:lnTo>
                        <a:pt x="332" y="1132"/>
                      </a:lnTo>
                      <a:lnTo>
                        <a:pt x="330" y="1130"/>
                      </a:lnTo>
                      <a:lnTo>
                        <a:pt x="321" y="1131"/>
                      </a:lnTo>
                      <a:lnTo>
                        <a:pt x="317" y="1135"/>
                      </a:lnTo>
                      <a:lnTo>
                        <a:pt x="312" y="1147"/>
                      </a:lnTo>
                      <a:lnTo>
                        <a:pt x="303" y="1158"/>
                      </a:lnTo>
                      <a:lnTo>
                        <a:pt x="286" y="1174"/>
                      </a:lnTo>
                      <a:lnTo>
                        <a:pt x="280" y="1183"/>
                      </a:lnTo>
                      <a:lnTo>
                        <a:pt x="271" y="1186"/>
                      </a:lnTo>
                      <a:lnTo>
                        <a:pt x="260" y="1183"/>
                      </a:lnTo>
                      <a:lnTo>
                        <a:pt x="256" y="1179"/>
                      </a:lnTo>
                      <a:lnTo>
                        <a:pt x="240" y="1191"/>
                      </a:lnTo>
                      <a:lnTo>
                        <a:pt x="222" y="1197"/>
                      </a:lnTo>
                      <a:lnTo>
                        <a:pt x="219" y="1202"/>
                      </a:lnTo>
                      <a:lnTo>
                        <a:pt x="217" y="1207"/>
                      </a:lnTo>
                      <a:lnTo>
                        <a:pt x="220" y="1211"/>
                      </a:lnTo>
                      <a:lnTo>
                        <a:pt x="222" y="1219"/>
                      </a:lnTo>
                      <a:lnTo>
                        <a:pt x="219" y="1224"/>
                      </a:lnTo>
                      <a:lnTo>
                        <a:pt x="201" y="1221"/>
                      </a:lnTo>
                      <a:lnTo>
                        <a:pt x="190" y="1223"/>
                      </a:lnTo>
                      <a:lnTo>
                        <a:pt x="178" y="1237"/>
                      </a:lnTo>
                      <a:lnTo>
                        <a:pt x="174" y="1245"/>
                      </a:lnTo>
                      <a:lnTo>
                        <a:pt x="170" y="1243"/>
                      </a:lnTo>
                      <a:lnTo>
                        <a:pt x="162" y="1244"/>
                      </a:lnTo>
                      <a:lnTo>
                        <a:pt x="145" y="1266"/>
                      </a:lnTo>
                      <a:lnTo>
                        <a:pt x="142" y="1267"/>
                      </a:lnTo>
                      <a:lnTo>
                        <a:pt x="139" y="1271"/>
                      </a:lnTo>
                      <a:lnTo>
                        <a:pt x="138" y="1277"/>
                      </a:lnTo>
                      <a:lnTo>
                        <a:pt x="128" y="1299"/>
                      </a:lnTo>
                      <a:lnTo>
                        <a:pt x="127" y="1305"/>
                      </a:lnTo>
                      <a:lnTo>
                        <a:pt x="128" y="1323"/>
                      </a:lnTo>
                      <a:lnTo>
                        <a:pt x="125" y="1328"/>
                      </a:lnTo>
                      <a:lnTo>
                        <a:pt x="117" y="1330"/>
                      </a:lnTo>
                      <a:lnTo>
                        <a:pt x="111" y="1329"/>
                      </a:lnTo>
                      <a:lnTo>
                        <a:pt x="107" y="1330"/>
                      </a:lnTo>
                      <a:lnTo>
                        <a:pt x="107" y="1336"/>
                      </a:lnTo>
                      <a:lnTo>
                        <a:pt x="118" y="1345"/>
                      </a:lnTo>
                      <a:lnTo>
                        <a:pt x="115" y="1348"/>
                      </a:lnTo>
                      <a:lnTo>
                        <a:pt x="104" y="1351"/>
                      </a:lnTo>
                      <a:lnTo>
                        <a:pt x="102" y="1358"/>
                      </a:lnTo>
                      <a:lnTo>
                        <a:pt x="101" y="1366"/>
                      </a:lnTo>
                      <a:lnTo>
                        <a:pt x="104" y="1363"/>
                      </a:lnTo>
                      <a:lnTo>
                        <a:pt x="124" y="1360"/>
                      </a:lnTo>
                      <a:lnTo>
                        <a:pt x="131" y="1357"/>
                      </a:lnTo>
                      <a:lnTo>
                        <a:pt x="138" y="1351"/>
                      </a:lnTo>
                      <a:lnTo>
                        <a:pt x="156" y="1348"/>
                      </a:lnTo>
                      <a:lnTo>
                        <a:pt x="157" y="1352"/>
                      </a:lnTo>
                      <a:lnTo>
                        <a:pt x="151" y="1355"/>
                      </a:lnTo>
                      <a:lnTo>
                        <a:pt x="155" y="1358"/>
                      </a:lnTo>
                      <a:lnTo>
                        <a:pt x="134" y="1362"/>
                      </a:lnTo>
                      <a:lnTo>
                        <a:pt x="125" y="1366"/>
                      </a:lnTo>
                      <a:lnTo>
                        <a:pt x="119" y="1373"/>
                      </a:lnTo>
                      <a:lnTo>
                        <a:pt x="118" y="1378"/>
                      </a:lnTo>
                      <a:lnTo>
                        <a:pt x="133" y="1388"/>
                      </a:lnTo>
                      <a:lnTo>
                        <a:pt x="145" y="1378"/>
                      </a:lnTo>
                      <a:lnTo>
                        <a:pt x="151" y="1379"/>
                      </a:lnTo>
                      <a:lnTo>
                        <a:pt x="146" y="1385"/>
                      </a:lnTo>
                      <a:lnTo>
                        <a:pt x="144" y="1394"/>
                      </a:lnTo>
                      <a:lnTo>
                        <a:pt x="147" y="1405"/>
                      </a:lnTo>
                      <a:lnTo>
                        <a:pt x="151" y="1410"/>
                      </a:lnTo>
                      <a:lnTo>
                        <a:pt x="152" y="1417"/>
                      </a:lnTo>
                      <a:lnTo>
                        <a:pt x="156" y="1423"/>
                      </a:lnTo>
                      <a:lnTo>
                        <a:pt x="161" y="1427"/>
                      </a:lnTo>
                      <a:lnTo>
                        <a:pt x="165" y="1425"/>
                      </a:lnTo>
                      <a:lnTo>
                        <a:pt x="174" y="1411"/>
                      </a:lnTo>
                      <a:lnTo>
                        <a:pt x="176" y="1420"/>
                      </a:lnTo>
                      <a:lnTo>
                        <a:pt x="179" y="1422"/>
                      </a:lnTo>
                      <a:lnTo>
                        <a:pt x="193" y="1420"/>
                      </a:lnTo>
                      <a:lnTo>
                        <a:pt x="184" y="1436"/>
                      </a:lnTo>
                      <a:lnTo>
                        <a:pt x="197" y="1441"/>
                      </a:lnTo>
                      <a:lnTo>
                        <a:pt x="219" y="1446"/>
                      </a:lnTo>
                      <a:lnTo>
                        <a:pt x="230" y="1439"/>
                      </a:lnTo>
                      <a:lnTo>
                        <a:pt x="238" y="1439"/>
                      </a:lnTo>
                      <a:lnTo>
                        <a:pt x="242" y="1449"/>
                      </a:lnTo>
                      <a:lnTo>
                        <a:pt x="237" y="1457"/>
                      </a:lnTo>
                      <a:lnTo>
                        <a:pt x="220" y="1463"/>
                      </a:lnTo>
                      <a:lnTo>
                        <a:pt x="214" y="1474"/>
                      </a:lnTo>
                      <a:lnTo>
                        <a:pt x="203" y="1487"/>
                      </a:lnTo>
                      <a:lnTo>
                        <a:pt x="197" y="1497"/>
                      </a:lnTo>
                      <a:lnTo>
                        <a:pt x="194" y="1506"/>
                      </a:lnTo>
                      <a:lnTo>
                        <a:pt x="194" y="1514"/>
                      </a:lnTo>
                      <a:lnTo>
                        <a:pt x="204" y="1533"/>
                      </a:lnTo>
                      <a:lnTo>
                        <a:pt x="209" y="1534"/>
                      </a:lnTo>
                      <a:lnTo>
                        <a:pt x="216" y="1529"/>
                      </a:lnTo>
                      <a:lnTo>
                        <a:pt x="224" y="1527"/>
                      </a:lnTo>
                      <a:lnTo>
                        <a:pt x="226" y="1531"/>
                      </a:lnTo>
                      <a:lnTo>
                        <a:pt x="222" y="1535"/>
                      </a:lnTo>
                      <a:lnTo>
                        <a:pt x="224" y="1538"/>
                      </a:lnTo>
                      <a:lnTo>
                        <a:pt x="237" y="1538"/>
                      </a:lnTo>
                      <a:lnTo>
                        <a:pt x="235" y="1540"/>
                      </a:lnTo>
                      <a:lnTo>
                        <a:pt x="222" y="1541"/>
                      </a:lnTo>
                      <a:lnTo>
                        <a:pt x="215" y="1546"/>
                      </a:lnTo>
                      <a:lnTo>
                        <a:pt x="220" y="1554"/>
                      </a:lnTo>
                      <a:lnTo>
                        <a:pt x="232" y="1563"/>
                      </a:lnTo>
                      <a:lnTo>
                        <a:pt x="238" y="1563"/>
                      </a:lnTo>
                      <a:lnTo>
                        <a:pt x="243" y="1566"/>
                      </a:lnTo>
                      <a:lnTo>
                        <a:pt x="248" y="1565"/>
                      </a:lnTo>
                      <a:lnTo>
                        <a:pt x="254" y="1568"/>
                      </a:lnTo>
                      <a:lnTo>
                        <a:pt x="262" y="1567"/>
                      </a:lnTo>
                      <a:lnTo>
                        <a:pt x="269" y="1571"/>
                      </a:lnTo>
                      <a:lnTo>
                        <a:pt x="276" y="1571"/>
                      </a:lnTo>
                      <a:lnTo>
                        <a:pt x="278" y="1565"/>
                      </a:lnTo>
                      <a:lnTo>
                        <a:pt x="285" y="1559"/>
                      </a:lnTo>
                      <a:lnTo>
                        <a:pt x="301" y="1536"/>
                      </a:lnTo>
                      <a:lnTo>
                        <a:pt x="307" y="1519"/>
                      </a:lnTo>
                      <a:lnTo>
                        <a:pt x="313" y="1517"/>
                      </a:lnTo>
                      <a:lnTo>
                        <a:pt x="312" y="1512"/>
                      </a:lnTo>
                      <a:lnTo>
                        <a:pt x="305" y="1507"/>
                      </a:lnTo>
                      <a:lnTo>
                        <a:pt x="301" y="1496"/>
                      </a:lnTo>
                      <a:lnTo>
                        <a:pt x="318" y="1468"/>
                      </a:lnTo>
                      <a:lnTo>
                        <a:pt x="334" y="1457"/>
                      </a:lnTo>
                      <a:lnTo>
                        <a:pt x="342" y="1447"/>
                      </a:lnTo>
                      <a:lnTo>
                        <a:pt x="348" y="1442"/>
                      </a:lnTo>
                      <a:lnTo>
                        <a:pt x="361" y="1441"/>
                      </a:lnTo>
                      <a:lnTo>
                        <a:pt x="328" y="1471"/>
                      </a:lnTo>
                      <a:lnTo>
                        <a:pt x="312" y="1495"/>
                      </a:lnTo>
                      <a:lnTo>
                        <a:pt x="311" y="1501"/>
                      </a:lnTo>
                      <a:lnTo>
                        <a:pt x="312" y="1504"/>
                      </a:lnTo>
                      <a:lnTo>
                        <a:pt x="318" y="1509"/>
                      </a:lnTo>
                      <a:lnTo>
                        <a:pt x="321" y="1519"/>
                      </a:lnTo>
                      <a:lnTo>
                        <a:pt x="322" y="1528"/>
                      </a:lnTo>
                      <a:lnTo>
                        <a:pt x="326" y="1538"/>
                      </a:lnTo>
                      <a:lnTo>
                        <a:pt x="333" y="1546"/>
                      </a:lnTo>
                      <a:lnTo>
                        <a:pt x="343" y="1576"/>
                      </a:lnTo>
                      <a:lnTo>
                        <a:pt x="349" y="1583"/>
                      </a:lnTo>
                      <a:lnTo>
                        <a:pt x="349" y="1589"/>
                      </a:lnTo>
                      <a:lnTo>
                        <a:pt x="338" y="1604"/>
                      </a:lnTo>
                      <a:lnTo>
                        <a:pt x="337" y="1608"/>
                      </a:lnTo>
                      <a:lnTo>
                        <a:pt x="333" y="1609"/>
                      </a:lnTo>
                      <a:lnTo>
                        <a:pt x="332" y="1617"/>
                      </a:lnTo>
                      <a:lnTo>
                        <a:pt x="338" y="1631"/>
                      </a:lnTo>
                      <a:lnTo>
                        <a:pt x="343" y="1627"/>
                      </a:lnTo>
                      <a:lnTo>
                        <a:pt x="350" y="1627"/>
                      </a:lnTo>
                      <a:lnTo>
                        <a:pt x="356" y="1631"/>
                      </a:lnTo>
                      <a:lnTo>
                        <a:pt x="351" y="1633"/>
                      </a:lnTo>
                      <a:lnTo>
                        <a:pt x="345" y="1641"/>
                      </a:lnTo>
                      <a:lnTo>
                        <a:pt x="346" y="1657"/>
                      </a:lnTo>
                      <a:lnTo>
                        <a:pt x="351" y="1657"/>
                      </a:lnTo>
                      <a:lnTo>
                        <a:pt x="355" y="1660"/>
                      </a:lnTo>
                      <a:lnTo>
                        <a:pt x="351" y="1662"/>
                      </a:lnTo>
                      <a:lnTo>
                        <a:pt x="342" y="1673"/>
                      </a:lnTo>
                      <a:lnTo>
                        <a:pt x="333" y="1673"/>
                      </a:lnTo>
                      <a:lnTo>
                        <a:pt x="326" y="1680"/>
                      </a:lnTo>
                      <a:lnTo>
                        <a:pt x="345" y="1683"/>
                      </a:lnTo>
                      <a:lnTo>
                        <a:pt x="357" y="1676"/>
                      </a:lnTo>
                      <a:lnTo>
                        <a:pt x="366" y="1664"/>
                      </a:lnTo>
                      <a:lnTo>
                        <a:pt x="373" y="1662"/>
                      </a:lnTo>
                      <a:lnTo>
                        <a:pt x="388" y="1649"/>
                      </a:lnTo>
                      <a:lnTo>
                        <a:pt x="399" y="1649"/>
                      </a:lnTo>
                      <a:lnTo>
                        <a:pt x="413" y="1637"/>
                      </a:lnTo>
                      <a:lnTo>
                        <a:pt x="426" y="1611"/>
                      </a:lnTo>
                      <a:lnTo>
                        <a:pt x="429" y="1620"/>
                      </a:lnTo>
                      <a:lnTo>
                        <a:pt x="429" y="1630"/>
                      </a:lnTo>
                      <a:lnTo>
                        <a:pt x="425" y="1635"/>
                      </a:lnTo>
                      <a:lnTo>
                        <a:pt x="425" y="1642"/>
                      </a:lnTo>
                      <a:lnTo>
                        <a:pt x="426" y="1648"/>
                      </a:lnTo>
                      <a:lnTo>
                        <a:pt x="432" y="1654"/>
                      </a:lnTo>
                      <a:lnTo>
                        <a:pt x="436" y="1653"/>
                      </a:lnTo>
                      <a:lnTo>
                        <a:pt x="440" y="1659"/>
                      </a:lnTo>
                      <a:lnTo>
                        <a:pt x="446" y="1662"/>
                      </a:lnTo>
                      <a:lnTo>
                        <a:pt x="456" y="1653"/>
                      </a:lnTo>
                      <a:lnTo>
                        <a:pt x="458" y="1648"/>
                      </a:lnTo>
                      <a:lnTo>
                        <a:pt x="461" y="1652"/>
                      </a:lnTo>
                      <a:lnTo>
                        <a:pt x="466" y="1652"/>
                      </a:lnTo>
                      <a:lnTo>
                        <a:pt x="464" y="1658"/>
                      </a:lnTo>
                      <a:lnTo>
                        <a:pt x="470" y="1662"/>
                      </a:lnTo>
                      <a:lnTo>
                        <a:pt x="477" y="1670"/>
                      </a:lnTo>
                      <a:lnTo>
                        <a:pt x="491" y="1699"/>
                      </a:lnTo>
                      <a:lnTo>
                        <a:pt x="498" y="1703"/>
                      </a:lnTo>
                      <a:lnTo>
                        <a:pt x="501" y="1702"/>
                      </a:lnTo>
                      <a:lnTo>
                        <a:pt x="509" y="1694"/>
                      </a:lnTo>
                      <a:lnTo>
                        <a:pt x="509" y="1678"/>
                      </a:lnTo>
                      <a:lnTo>
                        <a:pt x="504" y="1668"/>
                      </a:lnTo>
                      <a:lnTo>
                        <a:pt x="506" y="1664"/>
                      </a:lnTo>
                      <a:lnTo>
                        <a:pt x="511" y="1654"/>
                      </a:lnTo>
                      <a:lnTo>
                        <a:pt x="520" y="1647"/>
                      </a:lnTo>
                      <a:lnTo>
                        <a:pt x="522" y="1641"/>
                      </a:lnTo>
                      <a:lnTo>
                        <a:pt x="526" y="1640"/>
                      </a:lnTo>
                      <a:lnTo>
                        <a:pt x="526" y="1647"/>
                      </a:lnTo>
                      <a:lnTo>
                        <a:pt x="522" y="1660"/>
                      </a:lnTo>
                      <a:lnTo>
                        <a:pt x="538" y="1676"/>
                      </a:lnTo>
                      <a:lnTo>
                        <a:pt x="548" y="1679"/>
                      </a:lnTo>
                      <a:lnTo>
                        <a:pt x="572" y="1667"/>
                      </a:lnTo>
                      <a:lnTo>
                        <a:pt x="590" y="1653"/>
                      </a:lnTo>
                      <a:lnTo>
                        <a:pt x="607" y="1636"/>
                      </a:lnTo>
                      <a:lnTo>
                        <a:pt x="619" y="1629"/>
                      </a:lnTo>
                      <a:lnTo>
                        <a:pt x="620" y="1632"/>
                      </a:lnTo>
                      <a:lnTo>
                        <a:pt x="606" y="1658"/>
                      </a:lnTo>
                      <a:lnTo>
                        <a:pt x="599" y="1663"/>
                      </a:lnTo>
                      <a:lnTo>
                        <a:pt x="603" y="1664"/>
                      </a:lnTo>
                      <a:lnTo>
                        <a:pt x="603" y="1667"/>
                      </a:lnTo>
                      <a:lnTo>
                        <a:pt x="595" y="1679"/>
                      </a:lnTo>
                      <a:lnTo>
                        <a:pt x="584" y="1686"/>
                      </a:lnTo>
                      <a:lnTo>
                        <a:pt x="579" y="1713"/>
                      </a:lnTo>
                      <a:lnTo>
                        <a:pt x="588" y="1714"/>
                      </a:lnTo>
                      <a:lnTo>
                        <a:pt x="575" y="1729"/>
                      </a:lnTo>
                      <a:lnTo>
                        <a:pt x="570" y="1760"/>
                      </a:lnTo>
                      <a:lnTo>
                        <a:pt x="569" y="1775"/>
                      </a:lnTo>
                      <a:lnTo>
                        <a:pt x="566" y="1783"/>
                      </a:lnTo>
                      <a:lnTo>
                        <a:pt x="560" y="1792"/>
                      </a:lnTo>
                      <a:lnTo>
                        <a:pt x="549" y="1814"/>
                      </a:lnTo>
                      <a:lnTo>
                        <a:pt x="545" y="1810"/>
                      </a:lnTo>
                      <a:lnTo>
                        <a:pt x="541" y="1812"/>
                      </a:lnTo>
                      <a:lnTo>
                        <a:pt x="538" y="1819"/>
                      </a:lnTo>
                      <a:lnTo>
                        <a:pt x="525" y="1837"/>
                      </a:lnTo>
                      <a:lnTo>
                        <a:pt x="522" y="1837"/>
                      </a:lnTo>
                      <a:lnTo>
                        <a:pt x="518" y="1846"/>
                      </a:lnTo>
                      <a:lnTo>
                        <a:pt x="516" y="1858"/>
                      </a:lnTo>
                      <a:lnTo>
                        <a:pt x="512" y="1866"/>
                      </a:lnTo>
                      <a:lnTo>
                        <a:pt x="506" y="1863"/>
                      </a:lnTo>
                      <a:lnTo>
                        <a:pt x="502" y="1867"/>
                      </a:lnTo>
                      <a:lnTo>
                        <a:pt x="498" y="1863"/>
                      </a:lnTo>
                      <a:lnTo>
                        <a:pt x="484" y="1877"/>
                      </a:lnTo>
                      <a:lnTo>
                        <a:pt x="472" y="1879"/>
                      </a:lnTo>
                      <a:lnTo>
                        <a:pt x="456" y="1891"/>
                      </a:lnTo>
                      <a:lnTo>
                        <a:pt x="451" y="1890"/>
                      </a:lnTo>
                      <a:lnTo>
                        <a:pt x="431" y="1910"/>
                      </a:lnTo>
                      <a:lnTo>
                        <a:pt x="423" y="1925"/>
                      </a:lnTo>
                      <a:lnTo>
                        <a:pt x="416" y="1932"/>
                      </a:lnTo>
                      <a:lnTo>
                        <a:pt x="414" y="1939"/>
                      </a:lnTo>
                      <a:lnTo>
                        <a:pt x="412" y="1952"/>
                      </a:lnTo>
                      <a:lnTo>
                        <a:pt x="410" y="1953"/>
                      </a:lnTo>
                      <a:lnTo>
                        <a:pt x="424" y="1958"/>
                      </a:lnTo>
                      <a:lnTo>
                        <a:pt x="427" y="1964"/>
                      </a:lnTo>
                      <a:lnTo>
                        <a:pt x="418" y="1963"/>
                      </a:lnTo>
                      <a:lnTo>
                        <a:pt x="412" y="1958"/>
                      </a:lnTo>
                      <a:lnTo>
                        <a:pt x="404" y="1955"/>
                      </a:lnTo>
                      <a:lnTo>
                        <a:pt x="403" y="1960"/>
                      </a:lnTo>
                      <a:lnTo>
                        <a:pt x="399" y="1963"/>
                      </a:lnTo>
                      <a:lnTo>
                        <a:pt x="394" y="1960"/>
                      </a:lnTo>
                      <a:lnTo>
                        <a:pt x="389" y="1953"/>
                      </a:lnTo>
                      <a:lnTo>
                        <a:pt x="393" y="1948"/>
                      </a:lnTo>
                      <a:lnTo>
                        <a:pt x="393" y="1943"/>
                      </a:lnTo>
                      <a:lnTo>
                        <a:pt x="383" y="1945"/>
                      </a:lnTo>
                      <a:lnTo>
                        <a:pt x="375" y="1942"/>
                      </a:lnTo>
                      <a:lnTo>
                        <a:pt x="370" y="1943"/>
                      </a:lnTo>
                      <a:lnTo>
                        <a:pt x="365" y="1947"/>
                      </a:lnTo>
                      <a:lnTo>
                        <a:pt x="349" y="1953"/>
                      </a:lnTo>
                      <a:lnTo>
                        <a:pt x="326" y="1968"/>
                      </a:lnTo>
                      <a:lnTo>
                        <a:pt x="310" y="1982"/>
                      </a:lnTo>
                      <a:lnTo>
                        <a:pt x="303" y="1992"/>
                      </a:lnTo>
                      <a:lnTo>
                        <a:pt x="301" y="1995"/>
                      </a:lnTo>
                      <a:lnTo>
                        <a:pt x="300" y="1997"/>
                      </a:lnTo>
                      <a:lnTo>
                        <a:pt x="300" y="2006"/>
                      </a:lnTo>
                      <a:lnTo>
                        <a:pt x="286" y="2013"/>
                      </a:lnTo>
                      <a:lnTo>
                        <a:pt x="286" y="2018"/>
                      </a:lnTo>
                      <a:lnTo>
                        <a:pt x="281" y="2022"/>
                      </a:lnTo>
                      <a:lnTo>
                        <a:pt x="276" y="2018"/>
                      </a:lnTo>
                      <a:lnTo>
                        <a:pt x="274" y="2018"/>
                      </a:lnTo>
                      <a:lnTo>
                        <a:pt x="270" y="2022"/>
                      </a:lnTo>
                      <a:lnTo>
                        <a:pt x="263" y="2026"/>
                      </a:lnTo>
                      <a:lnTo>
                        <a:pt x="258" y="2028"/>
                      </a:lnTo>
                      <a:lnTo>
                        <a:pt x="252" y="2031"/>
                      </a:lnTo>
                      <a:lnTo>
                        <a:pt x="252" y="2033"/>
                      </a:lnTo>
                      <a:lnTo>
                        <a:pt x="257" y="2033"/>
                      </a:lnTo>
                      <a:lnTo>
                        <a:pt x="260" y="2042"/>
                      </a:lnTo>
                      <a:lnTo>
                        <a:pt x="259" y="2054"/>
                      </a:lnTo>
                      <a:lnTo>
                        <a:pt x="263" y="2054"/>
                      </a:lnTo>
                      <a:lnTo>
                        <a:pt x="269" y="2050"/>
                      </a:lnTo>
                      <a:lnTo>
                        <a:pt x="271" y="2044"/>
                      </a:lnTo>
                      <a:lnTo>
                        <a:pt x="269" y="2031"/>
                      </a:lnTo>
                      <a:lnTo>
                        <a:pt x="274" y="2031"/>
                      </a:lnTo>
                      <a:lnTo>
                        <a:pt x="278" y="2040"/>
                      </a:lnTo>
                      <a:lnTo>
                        <a:pt x="284" y="2045"/>
                      </a:lnTo>
                      <a:lnTo>
                        <a:pt x="301" y="2038"/>
                      </a:lnTo>
                      <a:lnTo>
                        <a:pt x="297" y="2019"/>
                      </a:lnTo>
                      <a:lnTo>
                        <a:pt x="299" y="2017"/>
                      </a:lnTo>
                      <a:lnTo>
                        <a:pt x="305" y="2023"/>
                      </a:lnTo>
                      <a:lnTo>
                        <a:pt x="307" y="2028"/>
                      </a:lnTo>
                      <a:lnTo>
                        <a:pt x="306" y="2034"/>
                      </a:lnTo>
                      <a:lnTo>
                        <a:pt x="312" y="2034"/>
                      </a:lnTo>
                      <a:lnTo>
                        <a:pt x="316" y="2036"/>
                      </a:lnTo>
                      <a:lnTo>
                        <a:pt x="322" y="2033"/>
                      </a:lnTo>
                      <a:lnTo>
                        <a:pt x="324" y="2029"/>
                      </a:lnTo>
                      <a:lnTo>
                        <a:pt x="328" y="2031"/>
                      </a:lnTo>
                      <a:lnTo>
                        <a:pt x="332" y="2028"/>
                      </a:lnTo>
                      <a:lnTo>
                        <a:pt x="334" y="2020"/>
                      </a:lnTo>
                      <a:lnTo>
                        <a:pt x="342" y="2013"/>
                      </a:lnTo>
                      <a:lnTo>
                        <a:pt x="344" y="2001"/>
                      </a:lnTo>
                      <a:lnTo>
                        <a:pt x="349" y="1987"/>
                      </a:lnTo>
                      <a:lnTo>
                        <a:pt x="356" y="1982"/>
                      </a:lnTo>
                      <a:lnTo>
                        <a:pt x="364" y="1981"/>
                      </a:lnTo>
                      <a:lnTo>
                        <a:pt x="365" y="1992"/>
                      </a:lnTo>
                      <a:lnTo>
                        <a:pt x="357" y="2001"/>
                      </a:lnTo>
                      <a:lnTo>
                        <a:pt x="360" y="2006"/>
                      </a:lnTo>
                      <a:lnTo>
                        <a:pt x="373" y="2002"/>
                      </a:lnTo>
                      <a:lnTo>
                        <a:pt x="388" y="1993"/>
                      </a:lnTo>
                      <a:lnTo>
                        <a:pt x="402" y="1996"/>
                      </a:lnTo>
                      <a:lnTo>
                        <a:pt x="402" y="1990"/>
                      </a:lnTo>
                      <a:lnTo>
                        <a:pt x="404" y="1988"/>
                      </a:lnTo>
                      <a:lnTo>
                        <a:pt x="405" y="1983"/>
                      </a:lnTo>
                      <a:lnTo>
                        <a:pt x="413" y="1991"/>
                      </a:lnTo>
                      <a:lnTo>
                        <a:pt x="418" y="1982"/>
                      </a:lnTo>
                      <a:lnTo>
                        <a:pt x="419" y="1980"/>
                      </a:lnTo>
                      <a:lnTo>
                        <a:pt x="423" y="1976"/>
                      </a:lnTo>
                      <a:lnTo>
                        <a:pt x="432" y="1975"/>
                      </a:lnTo>
                      <a:lnTo>
                        <a:pt x="436" y="1969"/>
                      </a:lnTo>
                      <a:lnTo>
                        <a:pt x="441" y="1966"/>
                      </a:lnTo>
                      <a:lnTo>
                        <a:pt x="446" y="1966"/>
                      </a:lnTo>
                      <a:lnTo>
                        <a:pt x="450" y="1961"/>
                      </a:lnTo>
                      <a:lnTo>
                        <a:pt x="457" y="1961"/>
                      </a:lnTo>
                      <a:lnTo>
                        <a:pt x="459" y="1968"/>
                      </a:lnTo>
                      <a:lnTo>
                        <a:pt x="459" y="1979"/>
                      </a:lnTo>
                      <a:lnTo>
                        <a:pt x="458" y="1986"/>
                      </a:lnTo>
                      <a:lnTo>
                        <a:pt x="459" y="1987"/>
                      </a:lnTo>
                      <a:lnTo>
                        <a:pt x="468" y="1969"/>
                      </a:lnTo>
                      <a:lnTo>
                        <a:pt x="470" y="1955"/>
                      </a:lnTo>
                      <a:lnTo>
                        <a:pt x="473" y="1958"/>
                      </a:lnTo>
                      <a:lnTo>
                        <a:pt x="478" y="1958"/>
                      </a:lnTo>
                      <a:lnTo>
                        <a:pt x="495" y="1954"/>
                      </a:lnTo>
                      <a:lnTo>
                        <a:pt x="506" y="1945"/>
                      </a:lnTo>
                      <a:lnTo>
                        <a:pt x="512" y="1945"/>
                      </a:lnTo>
                      <a:lnTo>
                        <a:pt x="516" y="1941"/>
                      </a:lnTo>
                      <a:lnTo>
                        <a:pt x="515" y="1931"/>
                      </a:lnTo>
                      <a:lnTo>
                        <a:pt x="515" y="1925"/>
                      </a:lnTo>
                      <a:lnTo>
                        <a:pt x="506" y="1922"/>
                      </a:lnTo>
                      <a:lnTo>
                        <a:pt x="498" y="1915"/>
                      </a:lnTo>
                      <a:lnTo>
                        <a:pt x="493" y="1907"/>
                      </a:lnTo>
                      <a:lnTo>
                        <a:pt x="490" y="1898"/>
                      </a:lnTo>
                      <a:lnTo>
                        <a:pt x="495" y="1898"/>
                      </a:lnTo>
                      <a:lnTo>
                        <a:pt x="499" y="1909"/>
                      </a:lnTo>
                      <a:lnTo>
                        <a:pt x="504" y="1915"/>
                      </a:lnTo>
                      <a:lnTo>
                        <a:pt x="513" y="1916"/>
                      </a:lnTo>
                      <a:lnTo>
                        <a:pt x="528" y="1902"/>
                      </a:lnTo>
                      <a:lnTo>
                        <a:pt x="538" y="1899"/>
                      </a:lnTo>
                      <a:lnTo>
                        <a:pt x="556" y="1899"/>
                      </a:lnTo>
                      <a:lnTo>
                        <a:pt x="560" y="1890"/>
                      </a:lnTo>
                      <a:lnTo>
                        <a:pt x="558" y="1889"/>
                      </a:lnTo>
                      <a:lnTo>
                        <a:pt x="548" y="1891"/>
                      </a:lnTo>
                      <a:lnTo>
                        <a:pt x="552" y="1886"/>
                      </a:lnTo>
                      <a:lnTo>
                        <a:pt x="564" y="1879"/>
                      </a:lnTo>
                      <a:lnTo>
                        <a:pt x="569" y="1884"/>
                      </a:lnTo>
                      <a:lnTo>
                        <a:pt x="577" y="1884"/>
                      </a:lnTo>
                      <a:lnTo>
                        <a:pt x="576" y="1872"/>
                      </a:lnTo>
                      <a:lnTo>
                        <a:pt x="577" y="1864"/>
                      </a:lnTo>
                      <a:lnTo>
                        <a:pt x="584" y="1862"/>
                      </a:lnTo>
                      <a:lnTo>
                        <a:pt x="596" y="1867"/>
                      </a:lnTo>
                      <a:lnTo>
                        <a:pt x="609" y="1855"/>
                      </a:lnTo>
                      <a:lnTo>
                        <a:pt x="611" y="1850"/>
                      </a:lnTo>
                      <a:lnTo>
                        <a:pt x="615" y="1851"/>
                      </a:lnTo>
                      <a:lnTo>
                        <a:pt x="618" y="1848"/>
                      </a:lnTo>
                      <a:lnTo>
                        <a:pt x="619" y="1843"/>
                      </a:lnTo>
                      <a:lnTo>
                        <a:pt x="625" y="1847"/>
                      </a:lnTo>
                      <a:lnTo>
                        <a:pt x="627" y="1843"/>
                      </a:lnTo>
                      <a:lnTo>
                        <a:pt x="634" y="1839"/>
                      </a:lnTo>
                      <a:lnTo>
                        <a:pt x="639" y="1831"/>
                      </a:lnTo>
                      <a:lnTo>
                        <a:pt x="639" y="1818"/>
                      </a:lnTo>
                      <a:lnTo>
                        <a:pt x="633" y="1818"/>
                      </a:lnTo>
                      <a:lnTo>
                        <a:pt x="630" y="1815"/>
                      </a:lnTo>
                      <a:lnTo>
                        <a:pt x="635" y="1809"/>
                      </a:lnTo>
                      <a:lnTo>
                        <a:pt x="652" y="1797"/>
                      </a:lnTo>
                      <a:lnTo>
                        <a:pt x="655" y="1800"/>
                      </a:lnTo>
                      <a:lnTo>
                        <a:pt x="658" y="1788"/>
                      </a:lnTo>
                      <a:lnTo>
                        <a:pt x="672" y="1788"/>
                      </a:lnTo>
                      <a:lnTo>
                        <a:pt x="673" y="1783"/>
                      </a:lnTo>
                      <a:lnTo>
                        <a:pt x="676" y="1778"/>
                      </a:lnTo>
                      <a:lnTo>
                        <a:pt x="677" y="1770"/>
                      </a:lnTo>
                      <a:lnTo>
                        <a:pt x="684" y="1770"/>
                      </a:lnTo>
                      <a:lnTo>
                        <a:pt x="693" y="1775"/>
                      </a:lnTo>
                      <a:lnTo>
                        <a:pt x="698" y="1764"/>
                      </a:lnTo>
                      <a:lnTo>
                        <a:pt x="701" y="1762"/>
                      </a:lnTo>
                      <a:lnTo>
                        <a:pt x="708" y="1757"/>
                      </a:lnTo>
                      <a:lnTo>
                        <a:pt x="712" y="1751"/>
                      </a:lnTo>
                      <a:lnTo>
                        <a:pt x="714" y="1746"/>
                      </a:lnTo>
                      <a:lnTo>
                        <a:pt x="726" y="1742"/>
                      </a:lnTo>
                      <a:lnTo>
                        <a:pt x="740" y="1739"/>
                      </a:lnTo>
                      <a:lnTo>
                        <a:pt x="746" y="1729"/>
                      </a:lnTo>
                      <a:lnTo>
                        <a:pt x="752" y="1732"/>
                      </a:lnTo>
                      <a:lnTo>
                        <a:pt x="763" y="1726"/>
                      </a:lnTo>
                      <a:lnTo>
                        <a:pt x="764" y="1717"/>
                      </a:lnTo>
                      <a:lnTo>
                        <a:pt x="757" y="1712"/>
                      </a:lnTo>
                      <a:lnTo>
                        <a:pt x="767" y="1707"/>
                      </a:lnTo>
                      <a:lnTo>
                        <a:pt x="767" y="1703"/>
                      </a:lnTo>
                      <a:lnTo>
                        <a:pt x="765" y="1699"/>
                      </a:lnTo>
                      <a:lnTo>
                        <a:pt x="767" y="1692"/>
                      </a:lnTo>
                      <a:lnTo>
                        <a:pt x="773" y="1691"/>
                      </a:lnTo>
                      <a:lnTo>
                        <a:pt x="779" y="1681"/>
                      </a:lnTo>
                      <a:lnTo>
                        <a:pt x="796" y="1675"/>
                      </a:lnTo>
                      <a:lnTo>
                        <a:pt x="803" y="1668"/>
                      </a:lnTo>
                      <a:lnTo>
                        <a:pt x="805" y="1660"/>
                      </a:lnTo>
                      <a:lnTo>
                        <a:pt x="805" y="1653"/>
                      </a:lnTo>
                      <a:lnTo>
                        <a:pt x="801" y="1649"/>
                      </a:lnTo>
                      <a:lnTo>
                        <a:pt x="787" y="1642"/>
                      </a:lnTo>
                      <a:lnTo>
                        <a:pt x="785" y="1637"/>
                      </a:lnTo>
                      <a:lnTo>
                        <a:pt x="776" y="1633"/>
                      </a:lnTo>
                      <a:lnTo>
                        <a:pt x="762" y="1638"/>
                      </a:lnTo>
                      <a:lnTo>
                        <a:pt x="757" y="1636"/>
                      </a:lnTo>
                      <a:lnTo>
                        <a:pt x="765" y="1605"/>
                      </a:lnTo>
                      <a:lnTo>
                        <a:pt x="765" y="1600"/>
                      </a:lnTo>
                      <a:lnTo>
                        <a:pt x="779" y="1598"/>
                      </a:lnTo>
                      <a:lnTo>
                        <a:pt x="785" y="1592"/>
                      </a:lnTo>
                      <a:lnTo>
                        <a:pt x="785" y="1586"/>
                      </a:lnTo>
                      <a:lnTo>
                        <a:pt x="791" y="1582"/>
                      </a:lnTo>
                      <a:lnTo>
                        <a:pt x="791" y="1574"/>
                      </a:lnTo>
                      <a:lnTo>
                        <a:pt x="790" y="1566"/>
                      </a:lnTo>
                      <a:lnTo>
                        <a:pt x="795" y="1570"/>
                      </a:lnTo>
                      <a:lnTo>
                        <a:pt x="797" y="1561"/>
                      </a:lnTo>
                      <a:lnTo>
                        <a:pt x="805" y="1559"/>
                      </a:lnTo>
                      <a:lnTo>
                        <a:pt x="805" y="1568"/>
                      </a:lnTo>
                      <a:lnTo>
                        <a:pt x="816" y="1566"/>
                      </a:lnTo>
                      <a:lnTo>
                        <a:pt x="822" y="1561"/>
                      </a:lnTo>
                      <a:lnTo>
                        <a:pt x="822" y="1554"/>
                      </a:lnTo>
                      <a:lnTo>
                        <a:pt x="812" y="1550"/>
                      </a:lnTo>
                      <a:lnTo>
                        <a:pt x="818" y="1546"/>
                      </a:lnTo>
                      <a:lnTo>
                        <a:pt x="834" y="1545"/>
                      </a:lnTo>
                      <a:lnTo>
                        <a:pt x="843" y="1533"/>
                      </a:lnTo>
                      <a:lnTo>
                        <a:pt x="843" y="1525"/>
                      </a:lnTo>
                      <a:lnTo>
                        <a:pt x="840" y="1519"/>
                      </a:lnTo>
                      <a:lnTo>
                        <a:pt x="821" y="1502"/>
                      </a:lnTo>
                      <a:lnTo>
                        <a:pt x="827" y="1501"/>
                      </a:lnTo>
                      <a:lnTo>
                        <a:pt x="833" y="1508"/>
                      </a:lnTo>
                      <a:lnTo>
                        <a:pt x="846" y="1508"/>
                      </a:lnTo>
                      <a:lnTo>
                        <a:pt x="864" y="1490"/>
                      </a:lnTo>
                      <a:lnTo>
                        <a:pt x="870" y="1470"/>
                      </a:lnTo>
                      <a:lnTo>
                        <a:pt x="889" y="1447"/>
                      </a:lnTo>
                      <a:lnTo>
                        <a:pt x="892" y="1433"/>
                      </a:lnTo>
                      <a:lnTo>
                        <a:pt x="925" y="1415"/>
                      </a:lnTo>
                      <a:lnTo>
                        <a:pt x="950" y="1390"/>
                      </a:lnTo>
                      <a:lnTo>
                        <a:pt x="950" y="1383"/>
                      </a:lnTo>
                      <a:lnTo>
                        <a:pt x="948" y="1374"/>
                      </a:lnTo>
                      <a:lnTo>
                        <a:pt x="950" y="1362"/>
                      </a:lnTo>
                      <a:lnTo>
                        <a:pt x="953" y="1353"/>
                      </a:lnTo>
                      <a:lnTo>
                        <a:pt x="959" y="1342"/>
                      </a:lnTo>
                      <a:lnTo>
                        <a:pt x="973" y="1305"/>
                      </a:lnTo>
                      <a:lnTo>
                        <a:pt x="974" y="1296"/>
                      </a:lnTo>
                      <a:lnTo>
                        <a:pt x="974" y="1287"/>
                      </a:lnTo>
                      <a:lnTo>
                        <a:pt x="977" y="1276"/>
                      </a:lnTo>
                      <a:lnTo>
                        <a:pt x="982" y="1278"/>
                      </a:lnTo>
                      <a:lnTo>
                        <a:pt x="983" y="1287"/>
                      </a:lnTo>
                      <a:lnTo>
                        <a:pt x="978" y="1329"/>
                      </a:lnTo>
                      <a:lnTo>
                        <a:pt x="973" y="1342"/>
                      </a:lnTo>
                      <a:lnTo>
                        <a:pt x="961" y="1364"/>
                      </a:lnTo>
                      <a:lnTo>
                        <a:pt x="957" y="1378"/>
                      </a:lnTo>
                      <a:lnTo>
                        <a:pt x="957" y="1390"/>
                      </a:lnTo>
                      <a:lnTo>
                        <a:pt x="962" y="1395"/>
                      </a:lnTo>
                      <a:lnTo>
                        <a:pt x="983" y="1394"/>
                      </a:lnTo>
                      <a:lnTo>
                        <a:pt x="1002" y="1373"/>
                      </a:lnTo>
                      <a:lnTo>
                        <a:pt x="1017" y="1366"/>
                      </a:lnTo>
                      <a:lnTo>
                        <a:pt x="1027" y="1364"/>
                      </a:lnTo>
                      <a:lnTo>
                        <a:pt x="1018" y="1374"/>
                      </a:lnTo>
                      <a:lnTo>
                        <a:pt x="1011" y="1378"/>
                      </a:lnTo>
                      <a:lnTo>
                        <a:pt x="1001" y="1385"/>
                      </a:lnTo>
                      <a:lnTo>
                        <a:pt x="996" y="1395"/>
                      </a:lnTo>
                      <a:lnTo>
                        <a:pt x="988" y="1401"/>
                      </a:lnTo>
                      <a:lnTo>
                        <a:pt x="988" y="1411"/>
                      </a:lnTo>
                      <a:lnTo>
                        <a:pt x="995" y="1418"/>
                      </a:lnTo>
                      <a:lnTo>
                        <a:pt x="1021" y="1425"/>
                      </a:lnTo>
                      <a:lnTo>
                        <a:pt x="1042" y="1436"/>
                      </a:lnTo>
                      <a:lnTo>
                        <a:pt x="999" y="1428"/>
                      </a:lnTo>
                      <a:lnTo>
                        <a:pt x="983" y="1436"/>
                      </a:lnTo>
                      <a:lnTo>
                        <a:pt x="975" y="1434"/>
                      </a:lnTo>
                      <a:lnTo>
                        <a:pt x="968" y="1422"/>
                      </a:lnTo>
                      <a:lnTo>
                        <a:pt x="962" y="1423"/>
                      </a:lnTo>
                      <a:lnTo>
                        <a:pt x="954" y="1428"/>
                      </a:lnTo>
                      <a:lnTo>
                        <a:pt x="946" y="1437"/>
                      </a:lnTo>
                      <a:lnTo>
                        <a:pt x="918" y="1450"/>
                      </a:lnTo>
                      <a:lnTo>
                        <a:pt x="913" y="1459"/>
                      </a:lnTo>
                      <a:lnTo>
                        <a:pt x="916" y="1471"/>
                      </a:lnTo>
                      <a:lnTo>
                        <a:pt x="916" y="1487"/>
                      </a:lnTo>
                      <a:lnTo>
                        <a:pt x="914" y="1504"/>
                      </a:lnTo>
                      <a:lnTo>
                        <a:pt x="910" y="1513"/>
                      </a:lnTo>
                      <a:lnTo>
                        <a:pt x="902" y="1522"/>
                      </a:lnTo>
                      <a:lnTo>
                        <a:pt x="897" y="1534"/>
                      </a:lnTo>
                      <a:lnTo>
                        <a:pt x="896" y="1541"/>
                      </a:lnTo>
                      <a:lnTo>
                        <a:pt x="891" y="1551"/>
                      </a:lnTo>
                      <a:lnTo>
                        <a:pt x="888" y="1561"/>
                      </a:lnTo>
                      <a:lnTo>
                        <a:pt x="892" y="1567"/>
                      </a:lnTo>
                      <a:lnTo>
                        <a:pt x="904" y="1574"/>
                      </a:lnTo>
                      <a:lnTo>
                        <a:pt x="931" y="1557"/>
                      </a:lnTo>
                      <a:lnTo>
                        <a:pt x="936" y="1559"/>
                      </a:lnTo>
                      <a:lnTo>
                        <a:pt x="931" y="1571"/>
                      </a:lnTo>
                      <a:lnTo>
                        <a:pt x="926" y="1579"/>
                      </a:lnTo>
                      <a:lnTo>
                        <a:pt x="919" y="1586"/>
                      </a:lnTo>
                      <a:lnTo>
                        <a:pt x="913" y="1586"/>
                      </a:lnTo>
                      <a:lnTo>
                        <a:pt x="912" y="1589"/>
                      </a:lnTo>
                      <a:lnTo>
                        <a:pt x="916" y="1593"/>
                      </a:lnTo>
                      <a:lnTo>
                        <a:pt x="904" y="1589"/>
                      </a:lnTo>
                      <a:lnTo>
                        <a:pt x="902" y="1589"/>
                      </a:lnTo>
                      <a:lnTo>
                        <a:pt x="899" y="1592"/>
                      </a:lnTo>
                      <a:lnTo>
                        <a:pt x="898" y="1598"/>
                      </a:lnTo>
                      <a:lnTo>
                        <a:pt x="892" y="1592"/>
                      </a:lnTo>
                      <a:lnTo>
                        <a:pt x="888" y="1598"/>
                      </a:lnTo>
                      <a:lnTo>
                        <a:pt x="889" y="1604"/>
                      </a:lnTo>
                      <a:lnTo>
                        <a:pt x="883" y="1606"/>
                      </a:lnTo>
                      <a:lnTo>
                        <a:pt x="883" y="1615"/>
                      </a:lnTo>
                      <a:lnTo>
                        <a:pt x="892" y="1617"/>
                      </a:lnTo>
                      <a:lnTo>
                        <a:pt x="896" y="1622"/>
                      </a:lnTo>
                      <a:lnTo>
                        <a:pt x="907" y="1619"/>
                      </a:lnTo>
                      <a:lnTo>
                        <a:pt x="923" y="1617"/>
                      </a:lnTo>
                      <a:lnTo>
                        <a:pt x="923" y="1608"/>
                      </a:lnTo>
                      <a:lnTo>
                        <a:pt x="924" y="1605"/>
                      </a:lnTo>
                      <a:lnTo>
                        <a:pt x="932" y="1609"/>
                      </a:lnTo>
                      <a:lnTo>
                        <a:pt x="939" y="1614"/>
                      </a:lnTo>
                      <a:lnTo>
                        <a:pt x="948" y="1595"/>
                      </a:lnTo>
                      <a:lnTo>
                        <a:pt x="957" y="1584"/>
                      </a:lnTo>
                      <a:lnTo>
                        <a:pt x="963" y="1586"/>
                      </a:lnTo>
                      <a:lnTo>
                        <a:pt x="970" y="1581"/>
                      </a:lnTo>
                      <a:lnTo>
                        <a:pt x="970" y="1592"/>
                      </a:lnTo>
                      <a:lnTo>
                        <a:pt x="968" y="1603"/>
                      </a:lnTo>
                      <a:lnTo>
                        <a:pt x="980" y="1583"/>
                      </a:lnTo>
                      <a:lnTo>
                        <a:pt x="980" y="1572"/>
                      </a:lnTo>
                      <a:lnTo>
                        <a:pt x="993" y="1565"/>
                      </a:lnTo>
                      <a:lnTo>
                        <a:pt x="997" y="1568"/>
                      </a:lnTo>
                      <a:lnTo>
                        <a:pt x="1002" y="1560"/>
                      </a:lnTo>
                      <a:lnTo>
                        <a:pt x="1000" y="1550"/>
                      </a:lnTo>
                      <a:lnTo>
                        <a:pt x="1001" y="1546"/>
                      </a:lnTo>
                      <a:lnTo>
                        <a:pt x="1005" y="1540"/>
                      </a:lnTo>
                      <a:lnTo>
                        <a:pt x="1007" y="1554"/>
                      </a:lnTo>
                      <a:lnTo>
                        <a:pt x="1011" y="1566"/>
                      </a:lnTo>
                      <a:lnTo>
                        <a:pt x="1013" y="1551"/>
                      </a:lnTo>
                      <a:lnTo>
                        <a:pt x="1015" y="1540"/>
                      </a:lnTo>
                      <a:lnTo>
                        <a:pt x="1020" y="1534"/>
                      </a:lnTo>
                      <a:lnTo>
                        <a:pt x="1020" y="1524"/>
                      </a:lnTo>
                      <a:lnTo>
                        <a:pt x="1023" y="1536"/>
                      </a:lnTo>
                      <a:lnTo>
                        <a:pt x="1028" y="1534"/>
                      </a:lnTo>
                      <a:lnTo>
                        <a:pt x="1033" y="1534"/>
                      </a:lnTo>
                      <a:lnTo>
                        <a:pt x="1038" y="1538"/>
                      </a:lnTo>
                      <a:lnTo>
                        <a:pt x="1055" y="1540"/>
                      </a:lnTo>
                      <a:lnTo>
                        <a:pt x="1064" y="1534"/>
                      </a:lnTo>
                      <a:lnTo>
                        <a:pt x="1069" y="1533"/>
                      </a:lnTo>
                      <a:lnTo>
                        <a:pt x="1074" y="1518"/>
                      </a:lnTo>
                      <a:lnTo>
                        <a:pt x="1077" y="1519"/>
                      </a:lnTo>
                      <a:lnTo>
                        <a:pt x="1083" y="1517"/>
                      </a:lnTo>
                      <a:lnTo>
                        <a:pt x="1088" y="1509"/>
                      </a:lnTo>
                      <a:lnTo>
                        <a:pt x="1085" y="1508"/>
                      </a:lnTo>
                      <a:lnTo>
                        <a:pt x="1082" y="1504"/>
                      </a:lnTo>
                      <a:lnTo>
                        <a:pt x="1076" y="1506"/>
                      </a:lnTo>
                      <a:lnTo>
                        <a:pt x="1081" y="1496"/>
                      </a:lnTo>
                      <a:lnTo>
                        <a:pt x="1088" y="1486"/>
                      </a:lnTo>
                      <a:lnTo>
                        <a:pt x="1093" y="1486"/>
                      </a:lnTo>
                      <a:lnTo>
                        <a:pt x="1096" y="1476"/>
                      </a:lnTo>
                      <a:lnTo>
                        <a:pt x="1091" y="1469"/>
                      </a:lnTo>
                      <a:lnTo>
                        <a:pt x="1082" y="1477"/>
                      </a:lnTo>
                      <a:lnTo>
                        <a:pt x="1076" y="1477"/>
                      </a:lnTo>
                      <a:lnTo>
                        <a:pt x="1065" y="1482"/>
                      </a:lnTo>
                      <a:lnTo>
                        <a:pt x="1064" y="1474"/>
                      </a:lnTo>
                      <a:lnTo>
                        <a:pt x="1074" y="1470"/>
                      </a:lnTo>
                      <a:lnTo>
                        <a:pt x="1082" y="1463"/>
                      </a:lnTo>
                      <a:lnTo>
                        <a:pt x="1083" y="1453"/>
                      </a:lnTo>
                      <a:lnTo>
                        <a:pt x="1076" y="1458"/>
                      </a:lnTo>
                      <a:lnTo>
                        <a:pt x="1076" y="1453"/>
                      </a:lnTo>
                      <a:lnTo>
                        <a:pt x="1066" y="1454"/>
                      </a:lnTo>
                      <a:lnTo>
                        <a:pt x="1066" y="1448"/>
                      </a:lnTo>
                      <a:lnTo>
                        <a:pt x="1063" y="1447"/>
                      </a:lnTo>
                      <a:lnTo>
                        <a:pt x="1066" y="1439"/>
                      </a:lnTo>
                      <a:lnTo>
                        <a:pt x="1077" y="1436"/>
                      </a:lnTo>
                      <a:lnTo>
                        <a:pt x="1083" y="1425"/>
                      </a:lnTo>
                      <a:lnTo>
                        <a:pt x="1074" y="1423"/>
                      </a:lnTo>
                      <a:lnTo>
                        <a:pt x="1082" y="1411"/>
                      </a:lnTo>
                      <a:lnTo>
                        <a:pt x="1086" y="1409"/>
                      </a:lnTo>
                      <a:lnTo>
                        <a:pt x="1090" y="1417"/>
                      </a:lnTo>
                      <a:lnTo>
                        <a:pt x="1093" y="1416"/>
                      </a:lnTo>
                      <a:lnTo>
                        <a:pt x="1098" y="1405"/>
                      </a:lnTo>
                      <a:lnTo>
                        <a:pt x="1109" y="1394"/>
                      </a:lnTo>
                      <a:lnTo>
                        <a:pt x="1109" y="1404"/>
                      </a:lnTo>
                      <a:lnTo>
                        <a:pt x="1099" y="1421"/>
                      </a:lnTo>
                      <a:lnTo>
                        <a:pt x="1096" y="1431"/>
                      </a:lnTo>
                      <a:lnTo>
                        <a:pt x="1102" y="1437"/>
                      </a:lnTo>
                      <a:lnTo>
                        <a:pt x="1111" y="1436"/>
                      </a:lnTo>
                      <a:lnTo>
                        <a:pt x="1114" y="1431"/>
                      </a:lnTo>
                      <a:lnTo>
                        <a:pt x="1114" y="1415"/>
                      </a:lnTo>
                      <a:lnTo>
                        <a:pt x="1115" y="1405"/>
                      </a:lnTo>
                      <a:lnTo>
                        <a:pt x="1120" y="1418"/>
                      </a:lnTo>
                      <a:lnTo>
                        <a:pt x="1120" y="1426"/>
                      </a:lnTo>
                      <a:lnTo>
                        <a:pt x="1128" y="1427"/>
                      </a:lnTo>
                      <a:lnTo>
                        <a:pt x="1144" y="1425"/>
                      </a:lnTo>
                      <a:lnTo>
                        <a:pt x="1150" y="1426"/>
                      </a:lnTo>
                      <a:lnTo>
                        <a:pt x="1160" y="1423"/>
                      </a:lnTo>
                      <a:lnTo>
                        <a:pt x="1166" y="1414"/>
                      </a:lnTo>
                      <a:lnTo>
                        <a:pt x="1178" y="1409"/>
                      </a:lnTo>
                      <a:lnTo>
                        <a:pt x="1190" y="1409"/>
                      </a:lnTo>
                      <a:lnTo>
                        <a:pt x="1189" y="1412"/>
                      </a:lnTo>
                      <a:lnTo>
                        <a:pt x="1173" y="1415"/>
                      </a:lnTo>
                      <a:lnTo>
                        <a:pt x="1173" y="1422"/>
                      </a:lnTo>
                      <a:lnTo>
                        <a:pt x="1171" y="1432"/>
                      </a:lnTo>
                      <a:lnTo>
                        <a:pt x="1171" y="1439"/>
                      </a:lnTo>
                      <a:lnTo>
                        <a:pt x="1177" y="1442"/>
                      </a:lnTo>
                      <a:lnTo>
                        <a:pt x="1194" y="1436"/>
                      </a:lnTo>
                      <a:lnTo>
                        <a:pt x="1195" y="1441"/>
                      </a:lnTo>
                      <a:lnTo>
                        <a:pt x="1179" y="1450"/>
                      </a:lnTo>
                      <a:lnTo>
                        <a:pt x="1168" y="1454"/>
                      </a:lnTo>
                      <a:lnTo>
                        <a:pt x="1183" y="1457"/>
                      </a:lnTo>
                      <a:lnTo>
                        <a:pt x="1190" y="1448"/>
                      </a:lnTo>
                      <a:lnTo>
                        <a:pt x="1200" y="1443"/>
                      </a:lnTo>
                      <a:lnTo>
                        <a:pt x="1204" y="1446"/>
                      </a:lnTo>
                      <a:lnTo>
                        <a:pt x="1190" y="1463"/>
                      </a:lnTo>
                      <a:lnTo>
                        <a:pt x="1208" y="1458"/>
                      </a:lnTo>
                      <a:lnTo>
                        <a:pt x="1212" y="1461"/>
                      </a:lnTo>
                      <a:lnTo>
                        <a:pt x="1222" y="1460"/>
                      </a:lnTo>
                      <a:lnTo>
                        <a:pt x="1224" y="1463"/>
                      </a:lnTo>
                      <a:lnTo>
                        <a:pt x="1216" y="1475"/>
                      </a:lnTo>
                      <a:lnTo>
                        <a:pt x="1224" y="1477"/>
                      </a:lnTo>
                      <a:lnTo>
                        <a:pt x="1238" y="1495"/>
                      </a:lnTo>
                      <a:lnTo>
                        <a:pt x="1246" y="1498"/>
                      </a:lnTo>
                      <a:lnTo>
                        <a:pt x="1253" y="1497"/>
                      </a:lnTo>
                      <a:lnTo>
                        <a:pt x="1253" y="1493"/>
                      </a:lnTo>
                      <a:lnTo>
                        <a:pt x="1254" y="1490"/>
                      </a:lnTo>
                      <a:lnTo>
                        <a:pt x="1254" y="1485"/>
                      </a:lnTo>
                      <a:lnTo>
                        <a:pt x="1258" y="1482"/>
                      </a:lnTo>
                      <a:lnTo>
                        <a:pt x="1263" y="1481"/>
                      </a:lnTo>
                      <a:lnTo>
                        <a:pt x="1268" y="1485"/>
                      </a:lnTo>
                      <a:lnTo>
                        <a:pt x="1270" y="1491"/>
                      </a:lnTo>
                      <a:lnTo>
                        <a:pt x="1270" y="1500"/>
                      </a:lnTo>
                      <a:lnTo>
                        <a:pt x="1279" y="1506"/>
                      </a:lnTo>
                      <a:lnTo>
                        <a:pt x="1284" y="1512"/>
                      </a:lnTo>
                      <a:lnTo>
                        <a:pt x="1287" y="1514"/>
                      </a:lnTo>
                      <a:lnTo>
                        <a:pt x="1289" y="1509"/>
                      </a:lnTo>
                      <a:lnTo>
                        <a:pt x="1296" y="1514"/>
                      </a:lnTo>
                      <a:lnTo>
                        <a:pt x="1301" y="1513"/>
                      </a:lnTo>
                      <a:lnTo>
                        <a:pt x="1307" y="1517"/>
                      </a:lnTo>
                      <a:lnTo>
                        <a:pt x="1313" y="1524"/>
                      </a:lnTo>
                      <a:lnTo>
                        <a:pt x="1313" y="1528"/>
                      </a:lnTo>
                      <a:lnTo>
                        <a:pt x="1312" y="1531"/>
                      </a:lnTo>
                      <a:lnTo>
                        <a:pt x="1316" y="1534"/>
                      </a:lnTo>
                      <a:lnTo>
                        <a:pt x="1324" y="1535"/>
                      </a:lnTo>
                      <a:lnTo>
                        <a:pt x="1337" y="1530"/>
                      </a:lnTo>
                      <a:lnTo>
                        <a:pt x="1370" y="1529"/>
                      </a:lnTo>
                      <a:lnTo>
                        <a:pt x="1373" y="1523"/>
                      </a:lnTo>
                      <a:lnTo>
                        <a:pt x="1383" y="1528"/>
                      </a:lnTo>
                      <a:lnTo>
                        <a:pt x="1387" y="1523"/>
                      </a:lnTo>
                      <a:lnTo>
                        <a:pt x="1399" y="1525"/>
                      </a:lnTo>
                      <a:lnTo>
                        <a:pt x="1405" y="1531"/>
                      </a:lnTo>
                      <a:lnTo>
                        <a:pt x="1437" y="1538"/>
                      </a:lnTo>
                      <a:lnTo>
                        <a:pt x="1445" y="1539"/>
                      </a:lnTo>
                      <a:lnTo>
                        <a:pt x="1459" y="1531"/>
                      </a:lnTo>
                      <a:lnTo>
                        <a:pt x="1466" y="1536"/>
                      </a:lnTo>
                      <a:lnTo>
                        <a:pt x="1467" y="1539"/>
                      </a:lnTo>
                      <a:lnTo>
                        <a:pt x="1459" y="1541"/>
                      </a:lnTo>
                      <a:lnTo>
                        <a:pt x="1458" y="1545"/>
                      </a:lnTo>
                      <a:lnTo>
                        <a:pt x="1463" y="1549"/>
                      </a:lnTo>
                      <a:lnTo>
                        <a:pt x="1483" y="1557"/>
                      </a:lnTo>
                      <a:lnTo>
                        <a:pt x="1504" y="1562"/>
                      </a:lnTo>
                      <a:lnTo>
                        <a:pt x="1522" y="1565"/>
                      </a:lnTo>
                      <a:lnTo>
                        <a:pt x="1540" y="1556"/>
                      </a:lnTo>
                      <a:lnTo>
                        <a:pt x="1555" y="1538"/>
                      </a:lnTo>
                      <a:lnTo>
                        <a:pt x="1559" y="1529"/>
                      </a:lnTo>
                      <a:lnTo>
                        <a:pt x="1563" y="1525"/>
                      </a:lnTo>
                      <a:lnTo>
                        <a:pt x="1574" y="1540"/>
                      </a:lnTo>
                      <a:lnTo>
                        <a:pt x="1580" y="1546"/>
                      </a:lnTo>
                      <a:lnTo>
                        <a:pt x="1590" y="1550"/>
                      </a:lnTo>
                      <a:lnTo>
                        <a:pt x="1586" y="1551"/>
                      </a:lnTo>
                      <a:lnTo>
                        <a:pt x="1579" y="1557"/>
                      </a:lnTo>
                      <a:lnTo>
                        <a:pt x="1579" y="1565"/>
                      </a:lnTo>
                      <a:lnTo>
                        <a:pt x="1580" y="1571"/>
                      </a:lnTo>
                      <a:lnTo>
                        <a:pt x="1581" y="1578"/>
                      </a:lnTo>
                      <a:lnTo>
                        <a:pt x="1579" y="1582"/>
                      </a:lnTo>
                      <a:lnTo>
                        <a:pt x="1574" y="1577"/>
                      </a:lnTo>
                      <a:lnTo>
                        <a:pt x="1572" y="1557"/>
                      </a:lnTo>
                      <a:lnTo>
                        <a:pt x="1574" y="1552"/>
                      </a:lnTo>
                      <a:lnTo>
                        <a:pt x="1574" y="1545"/>
                      </a:lnTo>
                      <a:lnTo>
                        <a:pt x="1570" y="1539"/>
                      </a:lnTo>
                      <a:lnTo>
                        <a:pt x="1567" y="1536"/>
                      </a:lnTo>
                      <a:lnTo>
                        <a:pt x="1563" y="1541"/>
                      </a:lnTo>
                      <a:lnTo>
                        <a:pt x="1561" y="1546"/>
                      </a:lnTo>
                      <a:lnTo>
                        <a:pt x="1561" y="1560"/>
                      </a:lnTo>
                      <a:lnTo>
                        <a:pt x="1564" y="1563"/>
                      </a:lnTo>
                      <a:lnTo>
                        <a:pt x="1564" y="1570"/>
                      </a:lnTo>
                      <a:lnTo>
                        <a:pt x="1563" y="1574"/>
                      </a:lnTo>
                      <a:lnTo>
                        <a:pt x="1560" y="1578"/>
                      </a:lnTo>
                      <a:lnTo>
                        <a:pt x="1555" y="1579"/>
                      </a:lnTo>
                      <a:lnTo>
                        <a:pt x="1548" y="1587"/>
                      </a:lnTo>
                      <a:lnTo>
                        <a:pt x="1552" y="1592"/>
                      </a:lnTo>
                      <a:lnTo>
                        <a:pt x="1567" y="1595"/>
                      </a:lnTo>
                      <a:lnTo>
                        <a:pt x="1567" y="1599"/>
                      </a:lnTo>
                      <a:lnTo>
                        <a:pt x="1572" y="1601"/>
                      </a:lnTo>
                      <a:lnTo>
                        <a:pt x="1579" y="1601"/>
                      </a:lnTo>
                      <a:lnTo>
                        <a:pt x="1581" y="1603"/>
                      </a:lnTo>
                      <a:lnTo>
                        <a:pt x="1580" y="1606"/>
                      </a:lnTo>
                      <a:lnTo>
                        <a:pt x="1598" y="1614"/>
                      </a:lnTo>
                      <a:lnTo>
                        <a:pt x="1612" y="1627"/>
                      </a:lnTo>
                      <a:lnTo>
                        <a:pt x="1612" y="1624"/>
                      </a:lnTo>
                      <a:lnTo>
                        <a:pt x="1615" y="1620"/>
                      </a:lnTo>
                      <a:lnTo>
                        <a:pt x="1629" y="1620"/>
                      </a:lnTo>
                      <a:lnTo>
                        <a:pt x="1630" y="1619"/>
                      </a:lnTo>
                      <a:lnTo>
                        <a:pt x="1631" y="1608"/>
                      </a:lnTo>
                      <a:lnTo>
                        <a:pt x="1628" y="1599"/>
                      </a:lnTo>
                      <a:lnTo>
                        <a:pt x="1630" y="1598"/>
                      </a:lnTo>
                      <a:lnTo>
                        <a:pt x="1635" y="1600"/>
                      </a:lnTo>
                      <a:lnTo>
                        <a:pt x="1638" y="1595"/>
                      </a:lnTo>
                      <a:lnTo>
                        <a:pt x="1635" y="1592"/>
                      </a:lnTo>
                      <a:lnTo>
                        <a:pt x="1608" y="1557"/>
                      </a:lnTo>
                      <a:lnTo>
                        <a:pt x="1603" y="1546"/>
                      </a:lnTo>
                      <a:lnTo>
                        <a:pt x="1590" y="1535"/>
                      </a:lnTo>
                      <a:lnTo>
                        <a:pt x="1583" y="1529"/>
                      </a:lnTo>
                      <a:lnTo>
                        <a:pt x="1587" y="1529"/>
                      </a:lnTo>
                      <a:lnTo>
                        <a:pt x="1587" y="1523"/>
                      </a:lnTo>
                      <a:lnTo>
                        <a:pt x="1587" y="1501"/>
                      </a:lnTo>
                      <a:lnTo>
                        <a:pt x="1554" y="1502"/>
                      </a:lnTo>
                      <a:lnTo>
                        <a:pt x="1542" y="1517"/>
                      </a:lnTo>
                      <a:lnTo>
                        <a:pt x="1536" y="1514"/>
                      </a:lnTo>
                      <a:lnTo>
                        <a:pt x="1521" y="1503"/>
                      </a:lnTo>
                      <a:lnTo>
                        <a:pt x="1506" y="1514"/>
                      </a:lnTo>
                      <a:lnTo>
                        <a:pt x="1486" y="1502"/>
                      </a:lnTo>
                      <a:lnTo>
                        <a:pt x="1486" y="14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16" name="Freeform 276"/>
                <p:cNvSpPr>
                  <a:spLocks noChangeAspect="1"/>
                </p:cNvSpPr>
                <p:nvPr/>
              </p:nvSpPr>
              <p:spPr bwMode="gray">
                <a:xfrm>
                  <a:off x="999" y="1668"/>
                  <a:ext cx="91" cy="101"/>
                </a:xfrm>
                <a:custGeom>
                  <a:avLst/>
                  <a:gdLst/>
                  <a:ahLst/>
                  <a:cxnLst>
                    <a:cxn ang="0">
                      <a:pos x="39" y="90"/>
                    </a:cxn>
                    <a:cxn ang="0">
                      <a:pos x="91" y="60"/>
                    </a:cxn>
                    <a:cxn ang="0">
                      <a:pos x="103" y="29"/>
                    </a:cxn>
                    <a:cxn ang="0">
                      <a:pos x="162" y="7"/>
                    </a:cxn>
                    <a:cxn ang="0">
                      <a:pos x="192" y="55"/>
                    </a:cxn>
                    <a:cxn ang="0">
                      <a:pos x="214" y="100"/>
                    </a:cxn>
                    <a:cxn ang="0">
                      <a:pos x="292" y="206"/>
                    </a:cxn>
                    <a:cxn ang="0">
                      <a:pos x="322" y="262"/>
                    </a:cxn>
                    <a:cxn ang="0">
                      <a:pos x="334" y="292"/>
                    </a:cxn>
                    <a:cxn ang="0">
                      <a:pos x="353" y="335"/>
                    </a:cxn>
                    <a:cxn ang="0">
                      <a:pos x="450" y="384"/>
                    </a:cxn>
                    <a:cxn ang="0">
                      <a:pos x="451" y="416"/>
                    </a:cxn>
                    <a:cxn ang="0">
                      <a:pos x="451" y="474"/>
                    </a:cxn>
                    <a:cxn ang="0">
                      <a:pos x="424" y="498"/>
                    </a:cxn>
                    <a:cxn ang="0">
                      <a:pos x="404" y="506"/>
                    </a:cxn>
                    <a:cxn ang="0">
                      <a:pos x="416" y="479"/>
                    </a:cxn>
                    <a:cxn ang="0">
                      <a:pos x="421" y="454"/>
                    </a:cxn>
                    <a:cxn ang="0">
                      <a:pos x="407" y="439"/>
                    </a:cxn>
                    <a:cxn ang="0">
                      <a:pos x="394" y="390"/>
                    </a:cxn>
                    <a:cxn ang="0">
                      <a:pos x="389" y="378"/>
                    </a:cxn>
                    <a:cxn ang="0">
                      <a:pos x="362" y="396"/>
                    </a:cxn>
                    <a:cxn ang="0">
                      <a:pos x="354" y="418"/>
                    </a:cxn>
                    <a:cxn ang="0">
                      <a:pos x="338" y="431"/>
                    </a:cxn>
                    <a:cxn ang="0">
                      <a:pos x="342" y="405"/>
                    </a:cxn>
                    <a:cxn ang="0">
                      <a:pos x="369" y="366"/>
                    </a:cxn>
                    <a:cxn ang="0">
                      <a:pos x="328" y="320"/>
                    </a:cxn>
                    <a:cxn ang="0">
                      <a:pos x="302" y="305"/>
                    </a:cxn>
                    <a:cxn ang="0">
                      <a:pos x="305" y="299"/>
                    </a:cxn>
                    <a:cxn ang="0">
                      <a:pos x="286" y="282"/>
                    </a:cxn>
                    <a:cxn ang="0">
                      <a:pos x="275" y="276"/>
                    </a:cxn>
                    <a:cxn ang="0">
                      <a:pos x="279" y="260"/>
                    </a:cxn>
                    <a:cxn ang="0">
                      <a:pos x="268" y="246"/>
                    </a:cxn>
                    <a:cxn ang="0">
                      <a:pos x="267" y="229"/>
                    </a:cxn>
                    <a:cxn ang="0">
                      <a:pos x="284" y="238"/>
                    </a:cxn>
                    <a:cxn ang="0">
                      <a:pos x="276" y="219"/>
                    </a:cxn>
                    <a:cxn ang="0">
                      <a:pos x="264" y="198"/>
                    </a:cxn>
                    <a:cxn ang="0">
                      <a:pos x="254" y="203"/>
                    </a:cxn>
                    <a:cxn ang="0">
                      <a:pos x="251" y="190"/>
                    </a:cxn>
                    <a:cxn ang="0">
                      <a:pos x="256" y="169"/>
                    </a:cxn>
                    <a:cxn ang="0">
                      <a:pos x="233" y="183"/>
                    </a:cxn>
                    <a:cxn ang="0">
                      <a:pos x="219" y="165"/>
                    </a:cxn>
                    <a:cxn ang="0">
                      <a:pos x="178" y="124"/>
                    </a:cxn>
                    <a:cxn ang="0">
                      <a:pos x="156" y="52"/>
                    </a:cxn>
                    <a:cxn ang="0">
                      <a:pos x="150" y="63"/>
                    </a:cxn>
                    <a:cxn ang="0">
                      <a:pos x="172" y="142"/>
                    </a:cxn>
                    <a:cxn ang="0">
                      <a:pos x="152" y="142"/>
                    </a:cxn>
                    <a:cxn ang="0">
                      <a:pos x="133" y="127"/>
                    </a:cxn>
                    <a:cxn ang="0">
                      <a:pos x="117" y="90"/>
                    </a:cxn>
                    <a:cxn ang="0">
                      <a:pos x="90" y="85"/>
                    </a:cxn>
                    <a:cxn ang="0">
                      <a:pos x="71" y="82"/>
                    </a:cxn>
                    <a:cxn ang="0">
                      <a:pos x="77" y="95"/>
                    </a:cxn>
                    <a:cxn ang="0">
                      <a:pos x="98" y="121"/>
                    </a:cxn>
                    <a:cxn ang="0">
                      <a:pos x="117" y="141"/>
                    </a:cxn>
                    <a:cxn ang="0">
                      <a:pos x="97" y="149"/>
                    </a:cxn>
                    <a:cxn ang="0">
                      <a:pos x="48" y="135"/>
                    </a:cxn>
                    <a:cxn ang="0">
                      <a:pos x="27" y="116"/>
                    </a:cxn>
                    <a:cxn ang="0">
                      <a:pos x="5" y="47"/>
                    </a:cxn>
                  </a:cxnLst>
                  <a:rect l="0" t="0" r="r" b="b"/>
                  <a:pathLst>
                    <a:path w="456" h="507">
                      <a:moveTo>
                        <a:pt x="10" y="44"/>
                      </a:moveTo>
                      <a:lnTo>
                        <a:pt x="26" y="57"/>
                      </a:lnTo>
                      <a:lnTo>
                        <a:pt x="36" y="81"/>
                      </a:lnTo>
                      <a:lnTo>
                        <a:pt x="39" y="87"/>
                      </a:lnTo>
                      <a:lnTo>
                        <a:pt x="39" y="90"/>
                      </a:lnTo>
                      <a:lnTo>
                        <a:pt x="42" y="92"/>
                      </a:lnTo>
                      <a:lnTo>
                        <a:pt x="55" y="87"/>
                      </a:lnTo>
                      <a:lnTo>
                        <a:pt x="71" y="73"/>
                      </a:lnTo>
                      <a:lnTo>
                        <a:pt x="87" y="68"/>
                      </a:lnTo>
                      <a:lnTo>
                        <a:pt x="91" y="60"/>
                      </a:lnTo>
                      <a:lnTo>
                        <a:pt x="91" y="51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2" y="41"/>
                      </a:lnTo>
                      <a:lnTo>
                        <a:pt x="103" y="29"/>
                      </a:lnTo>
                      <a:lnTo>
                        <a:pt x="108" y="23"/>
                      </a:lnTo>
                      <a:lnTo>
                        <a:pt x="129" y="17"/>
                      </a:lnTo>
                      <a:lnTo>
                        <a:pt x="151" y="0"/>
                      </a:lnTo>
                      <a:lnTo>
                        <a:pt x="156" y="1"/>
                      </a:lnTo>
                      <a:lnTo>
                        <a:pt x="162" y="7"/>
                      </a:lnTo>
                      <a:lnTo>
                        <a:pt x="171" y="25"/>
                      </a:lnTo>
                      <a:lnTo>
                        <a:pt x="174" y="29"/>
                      </a:lnTo>
                      <a:lnTo>
                        <a:pt x="179" y="29"/>
                      </a:lnTo>
                      <a:lnTo>
                        <a:pt x="183" y="41"/>
                      </a:lnTo>
                      <a:lnTo>
                        <a:pt x="192" y="55"/>
                      </a:lnTo>
                      <a:lnTo>
                        <a:pt x="194" y="63"/>
                      </a:lnTo>
                      <a:lnTo>
                        <a:pt x="206" y="74"/>
                      </a:lnTo>
                      <a:lnTo>
                        <a:pt x="210" y="90"/>
                      </a:lnTo>
                      <a:lnTo>
                        <a:pt x="210" y="93"/>
                      </a:lnTo>
                      <a:lnTo>
                        <a:pt x="214" y="100"/>
                      </a:lnTo>
                      <a:lnTo>
                        <a:pt x="235" y="109"/>
                      </a:lnTo>
                      <a:lnTo>
                        <a:pt x="246" y="120"/>
                      </a:lnTo>
                      <a:lnTo>
                        <a:pt x="253" y="141"/>
                      </a:lnTo>
                      <a:lnTo>
                        <a:pt x="264" y="160"/>
                      </a:lnTo>
                      <a:lnTo>
                        <a:pt x="292" y="206"/>
                      </a:lnTo>
                      <a:lnTo>
                        <a:pt x="299" y="224"/>
                      </a:lnTo>
                      <a:lnTo>
                        <a:pt x="300" y="227"/>
                      </a:lnTo>
                      <a:lnTo>
                        <a:pt x="303" y="227"/>
                      </a:lnTo>
                      <a:lnTo>
                        <a:pt x="308" y="245"/>
                      </a:lnTo>
                      <a:lnTo>
                        <a:pt x="322" y="262"/>
                      </a:lnTo>
                      <a:lnTo>
                        <a:pt x="326" y="270"/>
                      </a:lnTo>
                      <a:lnTo>
                        <a:pt x="326" y="273"/>
                      </a:lnTo>
                      <a:lnTo>
                        <a:pt x="323" y="278"/>
                      </a:lnTo>
                      <a:lnTo>
                        <a:pt x="324" y="283"/>
                      </a:lnTo>
                      <a:lnTo>
                        <a:pt x="334" y="292"/>
                      </a:lnTo>
                      <a:lnTo>
                        <a:pt x="338" y="299"/>
                      </a:lnTo>
                      <a:lnTo>
                        <a:pt x="338" y="303"/>
                      </a:lnTo>
                      <a:lnTo>
                        <a:pt x="343" y="320"/>
                      </a:lnTo>
                      <a:lnTo>
                        <a:pt x="348" y="329"/>
                      </a:lnTo>
                      <a:lnTo>
                        <a:pt x="353" y="335"/>
                      </a:lnTo>
                      <a:lnTo>
                        <a:pt x="365" y="342"/>
                      </a:lnTo>
                      <a:lnTo>
                        <a:pt x="401" y="352"/>
                      </a:lnTo>
                      <a:lnTo>
                        <a:pt x="426" y="373"/>
                      </a:lnTo>
                      <a:lnTo>
                        <a:pt x="431" y="379"/>
                      </a:lnTo>
                      <a:lnTo>
                        <a:pt x="450" y="384"/>
                      </a:lnTo>
                      <a:lnTo>
                        <a:pt x="452" y="388"/>
                      </a:lnTo>
                      <a:lnTo>
                        <a:pt x="456" y="394"/>
                      </a:lnTo>
                      <a:lnTo>
                        <a:pt x="456" y="396"/>
                      </a:lnTo>
                      <a:lnTo>
                        <a:pt x="453" y="401"/>
                      </a:lnTo>
                      <a:lnTo>
                        <a:pt x="451" y="416"/>
                      </a:lnTo>
                      <a:lnTo>
                        <a:pt x="451" y="443"/>
                      </a:lnTo>
                      <a:lnTo>
                        <a:pt x="456" y="459"/>
                      </a:lnTo>
                      <a:lnTo>
                        <a:pt x="456" y="464"/>
                      </a:lnTo>
                      <a:lnTo>
                        <a:pt x="453" y="470"/>
                      </a:lnTo>
                      <a:lnTo>
                        <a:pt x="451" y="474"/>
                      </a:lnTo>
                      <a:lnTo>
                        <a:pt x="450" y="481"/>
                      </a:lnTo>
                      <a:lnTo>
                        <a:pt x="441" y="480"/>
                      </a:lnTo>
                      <a:lnTo>
                        <a:pt x="435" y="488"/>
                      </a:lnTo>
                      <a:lnTo>
                        <a:pt x="429" y="496"/>
                      </a:lnTo>
                      <a:lnTo>
                        <a:pt x="424" y="498"/>
                      </a:lnTo>
                      <a:lnTo>
                        <a:pt x="419" y="498"/>
                      </a:lnTo>
                      <a:lnTo>
                        <a:pt x="415" y="503"/>
                      </a:lnTo>
                      <a:lnTo>
                        <a:pt x="410" y="496"/>
                      </a:lnTo>
                      <a:lnTo>
                        <a:pt x="409" y="507"/>
                      </a:lnTo>
                      <a:lnTo>
                        <a:pt x="404" y="506"/>
                      </a:lnTo>
                      <a:lnTo>
                        <a:pt x="403" y="496"/>
                      </a:lnTo>
                      <a:lnTo>
                        <a:pt x="403" y="482"/>
                      </a:lnTo>
                      <a:lnTo>
                        <a:pt x="409" y="480"/>
                      </a:lnTo>
                      <a:lnTo>
                        <a:pt x="413" y="482"/>
                      </a:lnTo>
                      <a:lnTo>
                        <a:pt x="416" y="479"/>
                      </a:lnTo>
                      <a:lnTo>
                        <a:pt x="419" y="480"/>
                      </a:lnTo>
                      <a:lnTo>
                        <a:pt x="421" y="475"/>
                      </a:lnTo>
                      <a:lnTo>
                        <a:pt x="425" y="474"/>
                      </a:lnTo>
                      <a:lnTo>
                        <a:pt x="423" y="467"/>
                      </a:lnTo>
                      <a:lnTo>
                        <a:pt x="421" y="454"/>
                      </a:lnTo>
                      <a:lnTo>
                        <a:pt x="416" y="453"/>
                      </a:lnTo>
                      <a:lnTo>
                        <a:pt x="414" y="456"/>
                      </a:lnTo>
                      <a:lnTo>
                        <a:pt x="410" y="456"/>
                      </a:lnTo>
                      <a:lnTo>
                        <a:pt x="408" y="454"/>
                      </a:lnTo>
                      <a:lnTo>
                        <a:pt x="407" y="439"/>
                      </a:lnTo>
                      <a:lnTo>
                        <a:pt x="408" y="432"/>
                      </a:lnTo>
                      <a:lnTo>
                        <a:pt x="405" y="426"/>
                      </a:lnTo>
                      <a:lnTo>
                        <a:pt x="404" y="416"/>
                      </a:lnTo>
                      <a:lnTo>
                        <a:pt x="397" y="402"/>
                      </a:lnTo>
                      <a:lnTo>
                        <a:pt x="394" y="390"/>
                      </a:lnTo>
                      <a:lnTo>
                        <a:pt x="392" y="395"/>
                      </a:lnTo>
                      <a:lnTo>
                        <a:pt x="393" y="388"/>
                      </a:lnTo>
                      <a:lnTo>
                        <a:pt x="397" y="382"/>
                      </a:lnTo>
                      <a:lnTo>
                        <a:pt x="394" y="377"/>
                      </a:lnTo>
                      <a:lnTo>
                        <a:pt x="389" y="378"/>
                      </a:lnTo>
                      <a:lnTo>
                        <a:pt x="382" y="386"/>
                      </a:lnTo>
                      <a:lnTo>
                        <a:pt x="377" y="390"/>
                      </a:lnTo>
                      <a:lnTo>
                        <a:pt x="375" y="396"/>
                      </a:lnTo>
                      <a:lnTo>
                        <a:pt x="367" y="393"/>
                      </a:lnTo>
                      <a:lnTo>
                        <a:pt x="362" y="396"/>
                      </a:lnTo>
                      <a:lnTo>
                        <a:pt x="356" y="400"/>
                      </a:lnTo>
                      <a:lnTo>
                        <a:pt x="358" y="404"/>
                      </a:lnTo>
                      <a:lnTo>
                        <a:pt x="355" y="411"/>
                      </a:lnTo>
                      <a:lnTo>
                        <a:pt x="354" y="415"/>
                      </a:lnTo>
                      <a:lnTo>
                        <a:pt x="354" y="418"/>
                      </a:lnTo>
                      <a:lnTo>
                        <a:pt x="350" y="423"/>
                      </a:lnTo>
                      <a:lnTo>
                        <a:pt x="346" y="423"/>
                      </a:lnTo>
                      <a:lnTo>
                        <a:pt x="346" y="429"/>
                      </a:lnTo>
                      <a:lnTo>
                        <a:pt x="342" y="434"/>
                      </a:lnTo>
                      <a:lnTo>
                        <a:pt x="338" y="431"/>
                      </a:lnTo>
                      <a:lnTo>
                        <a:pt x="333" y="423"/>
                      </a:lnTo>
                      <a:lnTo>
                        <a:pt x="331" y="416"/>
                      </a:lnTo>
                      <a:lnTo>
                        <a:pt x="332" y="411"/>
                      </a:lnTo>
                      <a:lnTo>
                        <a:pt x="337" y="410"/>
                      </a:lnTo>
                      <a:lnTo>
                        <a:pt x="342" y="405"/>
                      </a:lnTo>
                      <a:lnTo>
                        <a:pt x="346" y="389"/>
                      </a:lnTo>
                      <a:lnTo>
                        <a:pt x="346" y="375"/>
                      </a:lnTo>
                      <a:lnTo>
                        <a:pt x="351" y="370"/>
                      </a:lnTo>
                      <a:lnTo>
                        <a:pt x="367" y="369"/>
                      </a:lnTo>
                      <a:lnTo>
                        <a:pt x="369" y="366"/>
                      </a:lnTo>
                      <a:lnTo>
                        <a:pt x="350" y="359"/>
                      </a:lnTo>
                      <a:lnTo>
                        <a:pt x="344" y="352"/>
                      </a:lnTo>
                      <a:lnTo>
                        <a:pt x="335" y="348"/>
                      </a:lnTo>
                      <a:lnTo>
                        <a:pt x="329" y="339"/>
                      </a:lnTo>
                      <a:lnTo>
                        <a:pt x="328" y="320"/>
                      </a:lnTo>
                      <a:lnTo>
                        <a:pt x="318" y="319"/>
                      </a:lnTo>
                      <a:lnTo>
                        <a:pt x="317" y="315"/>
                      </a:lnTo>
                      <a:lnTo>
                        <a:pt x="317" y="310"/>
                      </a:lnTo>
                      <a:lnTo>
                        <a:pt x="315" y="307"/>
                      </a:lnTo>
                      <a:lnTo>
                        <a:pt x="302" y="305"/>
                      </a:lnTo>
                      <a:lnTo>
                        <a:pt x="299" y="302"/>
                      </a:lnTo>
                      <a:lnTo>
                        <a:pt x="290" y="288"/>
                      </a:lnTo>
                      <a:lnTo>
                        <a:pt x="289" y="283"/>
                      </a:lnTo>
                      <a:lnTo>
                        <a:pt x="303" y="296"/>
                      </a:lnTo>
                      <a:lnTo>
                        <a:pt x="305" y="299"/>
                      </a:lnTo>
                      <a:lnTo>
                        <a:pt x="300" y="287"/>
                      </a:lnTo>
                      <a:lnTo>
                        <a:pt x="300" y="278"/>
                      </a:lnTo>
                      <a:lnTo>
                        <a:pt x="296" y="278"/>
                      </a:lnTo>
                      <a:lnTo>
                        <a:pt x="291" y="282"/>
                      </a:lnTo>
                      <a:lnTo>
                        <a:pt x="286" y="282"/>
                      </a:lnTo>
                      <a:lnTo>
                        <a:pt x="281" y="278"/>
                      </a:lnTo>
                      <a:lnTo>
                        <a:pt x="281" y="275"/>
                      </a:lnTo>
                      <a:lnTo>
                        <a:pt x="280" y="273"/>
                      </a:lnTo>
                      <a:lnTo>
                        <a:pt x="276" y="273"/>
                      </a:lnTo>
                      <a:lnTo>
                        <a:pt x="275" y="276"/>
                      </a:lnTo>
                      <a:lnTo>
                        <a:pt x="270" y="278"/>
                      </a:lnTo>
                      <a:lnTo>
                        <a:pt x="264" y="271"/>
                      </a:lnTo>
                      <a:lnTo>
                        <a:pt x="263" y="267"/>
                      </a:lnTo>
                      <a:lnTo>
                        <a:pt x="264" y="261"/>
                      </a:lnTo>
                      <a:lnTo>
                        <a:pt x="279" y="260"/>
                      </a:lnTo>
                      <a:lnTo>
                        <a:pt x="281" y="255"/>
                      </a:lnTo>
                      <a:lnTo>
                        <a:pt x="270" y="255"/>
                      </a:lnTo>
                      <a:lnTo>
                        <a:pt x="265" y="253"/>
                      </a:lnTo>
                      <a:lnTo>
                        <a:pt x="265" y="250"/>
                      </a:lnTo>
                      <a:lnTo>
                        <a:pt x="268" y="246"/>
                      </a:lnTo>
                      <a:lnTo>
                        <a:pt x="267" y="244"/>
                      </a:lnTo>
                      <a:lnTo>
                        <a:pt x="262" y="244"/>
                      </a:lnTo>
                      <a:lnTo>
                        <a:pt x="262" y="237"/>
                      </a:lnTo>
                      <a:lnTo>
                        <a:pt x="268" y="233"/>
                      </a:lnTo>
                      <a:lnTo>
                        <a:pt x="267" y="229"/>
                      </a:lnTo>
                      <a:lnTo>
                        <a:pt x="256" y="233"/>
                      </a:lnTo>
                      <a:lnTo>
                        <a:pt x="253" y="229"/>
                      </a:lnTo>
                      <a:lnTo>
                        <a:pt x="257" y="219"/>
                      </a:lnTo>
                      <a:lnTo>
                        <a:pt x="279" y="230"/>
                      </a:lnTo>
                      <a:lnTo>
                        <a:pt x="284" y="238"/>
                      </a:lnTo>
                      <a:lnTo>
                        <a:pt x="289" y="239"/>
                      </a:lnTo>
                      <a:lnTo>
                        <a:pt x="286" y="239"/>
                      </a:lnTo>
                      <a:lnTo>
                        <a:pt x="281" y="232"/>
                      </a:lnTo>
                      <a:lnTo>
                        <a:pt x="280" y="222"/>
                      </a:lnTo>
                      <a:lnTo>
                        <a:pt x="276" y="219"/>
                      </a:lnTo>
                      <a:lnTo>
                        <a:pt x="276" y="223"/>
                      </a:lnTo>
                      <a:lnTo>
                        <a:pt x="272" y="219"/>
                      </a:lnTo>
                      <a:lnTo>
                        <a:pt x="263" y="208"/>
                      </a:lnTo>
                      <a:lnTo>
                        <a:pt x="260" y="203"/>
                      </a:lnTo>
                      <a:lnTo>
                        <a:pt x="264" y="198"/>
                      </a:lnTo>
                      <a:lnTo>
                        <a:pt x="275" y="201"/>
                      </a:lnTo>
                      <a:lnTo>
                        <a:pt x="279" y="198"/>
                      </a:lnTo>
                      <a:lnTo>
                        <a:pt x="273" y="196"/>
                      </a:lnTo>
                      <a:lnTo>
                        <a:pt x="254" y="196"/>
                      </a:lnTo>
                      <a:lnTo>
                        <a:pt x="254" y="203"/>
                      </a:lnTo>
                      <a:lnTo>
                        <a:pt x="249" y="208"/>
                      </a:lnTo>
                      <a:lnTo>
                        <a:pt x="247" y="203"/>
                      </a:lnTo>
                      <a:lnTo>
                        <a:pt x="243" y="196"/>
                      </a:lnTo>
                      <a:lnTo>
                        <a:pt x="245" y="190"/>
                      </a:lnTo>
                      <a:lnTo>
                        <a:pt x="251" y="190"/>
                      </a:lnTo>
                      <a:lnTo>
                        <a:pt x="262" y="181"/>
                      </a:lnTo>
                      <a:lnTo>
                        <a:pt x="259" y="178"/>
                      </a:lnTo>
                      <a:lnTo>
                        <a:pt x="251" y="184"/>
                      </a:lnTo>
                      <a:lnTo>
                        <a:pt x="249" y="180"/>
                      </a:lnTo>
                      <a:lnTo>
                        <a:pt x="256" y="169"/>
                      </a:lnTo>
                      <a:lnTo>
                        <a:pt x="249" y="169"/>
                      </a:lnTo>
                      <a:lnTo>
                        <a:pt x="246" y="173"/>
                      </a:lnTo>
                      <a:lnTo>
                        <a:pt x="243" y="180"/>
                      </a:lnTo>
                      <a:lnTo>
                        <a:pt x="238" y="186"/>
                      </a:lnTo>
                      <a:lnTo>
                        <a:pt x="233" y="183"/>
                      </a:lnTo>
                      <a:lnTo>
                        <a:pt x="230" y="171"/>
                      </a:lnTo>
                      <a:lnTo>
                        <a:pt x="230" y="165"/>
                      </a:lnTo>
                      <a:lnTo>
                        <a:pt x="226" y="162"/>
                      </a:lnTo>
                      <a:lnTo>
                        <a:pt x="224" y="162"/>
                      </a:lnTo>
                      <a:lnTo>
                        <a:pt x="219" y="165"/>
                      </a:lnTo>
                      <a:lnTo>
                        <a:pt x="215" y="159"/>
                      </a:lnTo>
                      <a:lnTo>
                        <a:pt x="202" y="148"/>
                      </a:lnTo>
                      <a:lnTo>
                        <a:pt x="190" y="146"/>
                      </a:lnTo>
                      <a:lnTo>
                        <a:pt x="183" y="130"/>
                      </a:lnTo>
                      <a:lnTo>
                        <a:pt x="178" y="124"/>
                      </a:lnTo>
                      <a:lnTo>
                        <a:pt x="181" y="117"/>
                      </a:lnTo>
                      <a:lnTo>
                        <a:pt x="178" y="104"/>
                      </a:lnTo>
                      <a:lnTo>
                        <a:pt x="173" y="108"/>
                      </a:lnTo>
                      <a:lnTo>
                        <a:pt x="162" y="68"/>
                      </a:lnTo>
                      <a:lnTo>
                        <a:pt x="156" y="52"/>
                      </a:lnTo>
                      <a:lnTo>
                        <a:pt x="154" y="40"/>
                      </a:lnTo>
                      <a:lnTo>
                        <a:pt x="149" y="49"/>
                      </a:lnTo>
                      <a:lnTo>
                        <a:pt x="155" y="63"/>
                      </a:lnTo>
                      <a:lnTo>
                        <a:pt x="154" y="67"/>
                      </a:lnTo>
                      <a:lnTo>
                        <a:pt x="150" y="63"/>
                      </a:lnTo>
                      <a:lnTo>
                        <a:pt x="155" y="81"/>
                      </a:lnTo>
                      <a:lnTo>
                        <a:pt x="155" y="85"/>
                      </a:lnTo>
                      <a:lnTo>
                        <a:pt x="163" y="105"/>
                      </a:lnTo>
                      <a:lnTo>
                        <a:pt x="166" y="126"/>
                      </a:lnTo>
                      <a:lnTo>
                        <a:pt x="172" y="142"/>
                      </a:lnTo>
                      <a:lnTo>
                        <a:pt x="173" y="149"/>
                      </a:lnTo>
                      <a:lnTo>
                        <a:pt x="168" y="160"/>
                      </a:lnTo>
                      <a:lnTo>
                        <a:pt x="166" y="165"/>
                      </a:lnTo>
                      <a:lnTo>
                        <a:pt x="157" y="163"/>
                      </a:lnTo>
                      <a:lnTo>
                        <a:pt x="152" y="142"/>
                      </a:lnTo>
                      <a:lnTo>
                        <a:pt x="147" y="136"/>
                      </a:lnTo>
                      <a:lnTo>
                        <a:pt x="146" y="147"/>
                      </a:lnTo>
                      <a:lnTo>
                        <a:pt x="129" y="146"/>
                      </a:lnTo>
                      <a:lnTo>
                        <a:pt x="129" y="128"/>
                      </a:lnTo>
                      <a:lnTo>
                        <a:pt x="133" y="127"/>
                      </a:lnTo>
                      <a:lnTo>
                        <a:pt x="127" y="122"/>
                      </a:lnTo>
                      <a:lnTo>
                        <a:pt x="120" y="110"/>
                      </a:lnTo>
                      <a:lnTo>
                        <a:pt x="120" y="100"/>
                      </a:lnTo>
                      <a:lnTo>
                        <a:pt x="123" y="98"/>
                      </a:lnTo>
                      <a:lnTo>
                        <a:pt x="117" y="90"/>
                      </a:lnTo>
                      <a:lnTo>
                        <a:pt x="113" y="92"/>
                      </a:lnTo>
                      <a:lnTo>
                        <a:pt x="112" y="104"/>
                      </a:lnTo>
                      <a:lnTo>
                        <a:pt x="106" y="106"/>
                      </a:lnTo>
                      <a:lnTo>
                        <a:pt x="98" y="100"/>
                      </a:lnTo>
                      <a:lnTo>
                        <a:pt x="90" y="85"/>
                      </a:lnTo>
                      <a:lnTo>
                        <a:pt x="86" y="84"/>
                      </a:lnTo>
                      <a:lnTo>
                        <a:pt x="87" y="90"/>
                      </a:lnTo>
                      <a:lnTo>
                        <a:pt x="85" y="93"/>
                      </a:lnTo>
                      <a:lnTo>
                        <a:pt x="77" y="88"/>
                      </a:lnTo>
                      <a:lnTo>
                        <a:pt x="71" y="82"/>
                      </a:lnTo>
                      <a:lnTo>
                        <a:pt x="75" y="88"/>
                      </a:lnTo>
                      <a:lnTo>
                        <a:pt x="73" y="92"/>
                      </a:lnTo>
                      <a:lnTo>
                        <a:pt x="66" y="93"/>
                      </a:lnTo>
                      <a:lnTo>
                        <a:pt x="66" y="94"/>
                      </a:lnTo>
                      <a:lnTo>
                        <a:pt x="77" y="95"/>
                      </a:lnTo>
                      <a:lnTo>
                        <a:pt x="86" y="101"/>
                      </a:lnTo>
                      <a:lnTo>
                        <a:pt x="88" y="106"/>
                      </a:lnTo>
                      <a:lnTo>
                        <a:pt x="87" y="108"/>
                      </a:lnTo>
                      <a:lnTo>
                        <a:pt x="98" y="115"/>
                      </a:lnTo>
                      <a:lnTo>
                        <a:pt x="98" y="121"/>
                      </a:lnTo>
                      <a:lnTo>
                        <a:pt x="101" y="122"/>
                      </a:lnTo>
                      <a:lnTo>
                        <a:pt x="103" y="121"/>
                      </a:lnTo>
                      <a:lnTo>
                        <a:pt x="108" y="121"/>
                      </a:lnTo>
                      <a:lnTo>
                        <a:pt x="116" y="135"/>
                      </a:lnTo>
                      <a:lnTo>
                        <a:pt x="117" y="141"/>
                      </a:lnTo>
                      <a:lnTo>
                        <a:pt x="116" y="148"/>
                      </a:lnTo>
                      <a:lnTo>
                        <a:pt x="108" y="153"/>
                      </a:lnTo>
                      <a:lnTo>
                        <a:pt x="98" y="154"/>
                      </a:lnTo>
                      <a:lnTo>
                        <a:pt x="96" y="148"/>
                      </a:lnTo>
                      <a:lnTo>
                        <a:pt x="97" y="149"/>
                      </a:lnTo>
                      <a:lnTo>
                        <a:pt x="97" y="158"/>
                      </a:lnTo>
                      <a:lnTo>
                        <a:pt x="86" y="162"/>
                      </a:lnTo>
                      <a:lnTo>
                        <a:pt x="66" y="144"/>
                      </a:lnTo>
                      <a:lnTo>
                        <a:pt x="54" y="141"/>
                      </a:lnTo>
                      <a:lnTo>
                        <a:pt x="48" y="135"/>
                      </a:lnTo>
                      <a:lnTo>
                        <a:pt x="41" y="130"/>
                      </a:lnTo>
                      <a:lnTo>
                        <a:pt x="33" y="127"/>
                      </a:lnTo>
                      <a:lnTo>
                        <a:pt x="38" y="115"/>
                      </a:lnTo>
                      <a:lnTo>
                        <a:pt x="33" y="114"/>
                      </a:lnTo>
                      <a:lnTo>
                        <a:pt x="27" y="116"/>
                      </a:lnTo>
                      <a:lnTo>
                        <a:pt x="17" y="105"/>
                      </a:lnTo>
                      <a:lnTo>
                        <a:pt x="1" y="82"/>
                      </a:lnTo>
                      <a:lnTo>
                        <a:pt x="0" y="73"/>
                      </a:lnTo>
                      <a:lnTo>
                        <a:pt x="3" y="66"/>
                      </a:lnTo>
                      <a:lnTo>
                        <a:pt x="5" y="47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06" name="Group 277"/>
              <p:cNvGrpSpPr>
                <a:grpSpLocks noChangeAspect="1"/>
              </p:cNvGrpSpPr>
              <p:nvPr/>
            </p:nvGrpSpPr>
            <p:grpSpPr bwMode="gray">
              <a:xfrm>
                <a:off x="1149" y="1865"/>
                <a:ext cx="635" cy="339"/>
                <a:chOff x="1149" y="1865"/>
                <a:chExt cx="635" cy="339"/>
              </a:xfrm>
              <a:grpFill/>
            </p:grpSpPr>
            <p:sp>
              <p:nvSpPr>
                <p:cNvPr id="1007" name="Freeform 278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8" name="Freeform 279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9" name="Freeform 280"/>
                <p:cNvSpPr>
                  <a:spLocks noChangeAspect="1"/>
                </p:cNvSpPr>
                <p:nvPr/>
              </p:nvSpPr>
              <p:spPr bwMode="gray">
                <a:xfrm>
                  <a:off x="1671" y="2027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10" name="Freeform 281"/>
                <p:cNvSpPr>
                  <a:spLocks noChangeAspect="1"/>
                </p:cNvSpPr>
                <p:nvPr/>
              </p:nvSpPr>
              <p:spPr bwMode="gray">
                <a:xfrm>
                  <a:off x="1670" y="2025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6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5" h="6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11" name="Freeform 282"/>
                <p:cNvSpPr>
                  <a:spLocks noChangeAspect="1"/>
                </p:cNvSpPr>
                <p:nvPr/>
              </p:nvSpPr>
              <p:spPr bwMode="gray">
                <a:xfrm>
                  <a:off x="1149" y="1865"/>
                  <a:ext cx="633" cy="339"/>
                </a:xfrm>
                <a:custGeom>
                  <a:avLst/>
                  <a:gdLst/>
                  <a:ahLst/>
                  <a:cxnLst>
                    <a:cxn ang="0">
                      <a:pos x="3079" y="181"/>
                    </a:cxn>
                    <a:cxn ang="0">
                      <a:pos x="2964" y="328"/>
                    </a:cxn>
                    <a:cxn ang="0">
                      <a:pos x="2682" y="394"/>
                    </a:cxn>
                    <a:cxn ang="0">
                      <a:pos x="2593" y="483"/>
                    </a:cxn>
                    <a:cxn ang="0">
                      <a:pos x="2432" y="575"/>
                    </a:cxn>
                    <a:cxn ang="0">
                      <a:pos x="2290" y="541"/>
                    </a:cxn>
                    <a:cxn ang="0">
                      <a:pos x="2235" y="456"/>
                    </a:cxn>
                    <a:cxn ang="0">
                      <a:pos x="2211" y="306"/>
                    </a:cxn>
                    <a:cxn ang="0">
                      <a:pos x="2135" y="345"/>
                    </a:cxn>
                    <a:cxn ang="0">
                      <a:pos x="2081" y="588"/>
                    </a:cxn>
                    <a:cxn ang="0">
                      <a:pos x="2036" y="404"/>
                    </a:cxn>
                    <a:cxn ang="0">
                      <a:pos x="2077" y="294"/>
                    </a:cxn>
                    <a:cxn ang="0">
                      <a:pos x="2231" y="279"/>
                    </a:cxn>
                    <a:cxn ang="0">
                      <a:pos x="2111" y="222"/>
                    </a:cxn>
                    <a:cxn ang="0">
                      <a:pos x="2021" y="160"/>
                    </a:cxn>
                    <a:cxn ang="0">
                      <a:pos x="1811" y="226"/>
                    </a:cxn>
                    <a:cxn ang="0">
                      <a:pos x="1785" y="86"/>
                    </a:cxn>
                    <a:cxn ang="0">
                      <a:pos x="1640" y="33"/>
                    </a:cxn>
                    <a:cxn ang="0">
                      <a:pos x="888" y="36"/>
                    </a:cxn>
                    <a:cxn ang="0">
                      <a:pos x="133" y="58"/>
                    </a:cxn>
                    <a:cxn ang="0">
                      <a:pos x="101" y="150"/>
                    </a:cxn>
                    <a:cxn ang="0">
                      <a:pos x="4" y="86"/>
                    </a:cxn>
                    <a:cxn ang="0">
                      <a:pos x="46" y="225"/>
                    </a:cxn>
                    <a:cxn ang="0">
                      <a:pos x="47" y="295"/>
                    </a:cxn>
                    <a:cxn ang="0">
                      <a:pos x="27" y="576"/>
                    </a:cxn>
                    <a:cxn ang="0">
                      <a:pos x="98" y="850"/>
                    </a:cxn>
                    <a:cxn ang="0">
                      <a:pos x="130" y="886"/>
                    </a:cxn>
                    <a:cxn ang="0">
                      <a:pos x="223" y="1056"/>
                    </a:cxn>
                    <a:cxn ang="0">
                      <a:pos x="336" y="1131"/>
                    </a:cxn>
                    <a:cxn ang="0">
                      <a:pos x="989" y="1276"/>
                    </a:cxn>
                    <a:cxn ang="0">
                      <a:pos x="1294" y="1430"/>
                    </a:cxn>
                    <a:cxn ang="0">
                      <a:pos x="1501" y="1624"/>
                    </a:cxn>
                    <a:cxn ang="0">
                      <a:pos x="1515" y="1515"/>
                    </a:cxn>
                    <a:cxn ang="0">
                      <a:pos x="1564" y="1480"/>
                    </a:cxn>
                    <a:cxn ang="0">
                      <a:pos x="1629" y="1410"/>
                    </a:cxn>
                    <a:cxn ang="0">
                      <a:pos x="1784" y="1405"/>
                    </a:cxn>
                    <a:cxn ang="0">
                      <a:pos x="1912" y="1435"/>
                    </a:cxn>
                    <a:cxn ang="0">
                      <a:pos x="1905" y="1382"/>
                    </a:cxn>
                    <a:cxn ang="0">
                      <a:pos x="2012" y="1367"/>
                    </a:cxn>
                    <a:cxn ang="0">
                      <a:pos x="2117" y="1377"/>
                    </a:cxn>
                    <a:cxn ang="0">
                      <a:pos x="2264" y="1424"/>
                    </a:cxn>
                    <a:cxn ang="0">
                      <a:pos x="2323" y="1587"/>
                    </a:cxn>
                    <a:cxn ang="0">
                      <a:pos x="2409" y="1690"/>
                    </a:cxn>
                    <a:cxn ang="0">
                      <a:pos x="2365" y="1348"/>
                    </a:cxn>
                    <a:cxn ang="0">
                      <a:pos x="2446" y="1228"/>
                    </a:cxn>
                    <a:cxn ang="0">
                      <a:pos x="2579" y="1118"/>
                    </a:cxn>
                    <a:cxn ang="0">
                      <a:pos x="2645" y="1037"/>
                    </a:cxn>
                    <a:cxn ang="0">
                      <a:pos x="2634" y="986"/>
                    </a:cxn>
                    <a:cxn ang="0">
                      <a:pos x="2655" y="940"/>
                    </a:cxn>
                    <a:cxn ang="0">
                      <a:pos x="2654" y="871"/>
                    </a:cxn>
                    <a:cxn ang="0">
                      <a:pos x="2651" y="857"/>
                    </a:cxn>
                    <a:cxn ang="0">
                      <a:pos x="2661" y="778"/>
                    </a:cxn>
                    <a:cxn ang="0">
                      <a:pos x="2683" y="867"/>
                    </a:cxn>
                    <a:cxn ang="0">
                      <a:pos x="2708" y="796"/>
                    </a:cxn>
                    <a:cxn ang="0">
                      <a:pos x="2774" y="727"/>
                    </a:cxn>
                    <a:cxn ang="0">
                      <a:pos x="2843" y="631"/>
                    </a:cxn>
                    <a:cxn ang="0">
                      <a:pos x="3004" y="602"/>
                    </a:cxn>
                    <a:cxn ang="0">
                      <a:pos x="2957" y="538"/>
                    </a:cxn>
                    <a:cxn ang="0">
                      <a:pos x="3032" y="440"/>
                    </a:cxn>
                    <a:cxn ang="0">
                      <a:pos x="3107" y="399"/>
                    </a:cxn>
                  </a:cxnLst>
                  <a:rect l="0" t="0" r="r" b="b"/>
                  <a:pathLst>
                    <a:path w="3166" h="1693">
                      <a:moveTo>
                        <a:pt x="3165" y="365"/>
                      </a:moveTo>
                      <a:lnTo>
                        <a:pt x="3158" y="364"/>
                      </a:lnTo>
                      <a:lnTo>
                        <a:pt x="3160" y="361"/>
                      </a:lnTo>
                      <a:lnTo>
                        <a:pt x="3162" y="355"/>
                      </a:lnTo>
                      <a:lnTo>
                        <a:pt x="3162" y="344"/>
                      </a:lnTo>
                      <a:lnTo>
                        <a:pt x="3161" y="339"/>
                      </a:lnTo>
                      <a:lnTo>
                        <a:pt x="3160" y="343"/>
                      </a:lnTo>
                      <a:lnTo>
                        <a:pt x="3155" y="343"/>
                      </a:lnTo>
                      <a:lnTo>
                        <a:pt x="3146" y="342"/>
                      </a:lnTo>
                      <a:lnTo>
                        <a:pt x="3138" y="335"/>
                      </a:lnTo>
                      <a:lnTo>
                        <a:pt x="3135" y="330"/>
                      </a:lnTo>
                      <a:lnTo>
                        <a:pt x="3134" y="326"/>
                      </a:lnTo>
                      <a:lnTo>
                        <a:pt x="3134" y="310"/>
                      </a:lnTo>
                      <a:lnTo>
                        <a:pt x="3119" y="302"/>
                      </a:lnTo>
                      <a:lnTo>
                        <a:pt x="3119" y="246"/>
                      </a:lnTo>
                      <a:lnTo>
                        <a:pt x="3119" y="195"/>
                      </a:lnTo>
                      <a:lnTo>
                        <a:pt x="3093" y="170"/>
                      </a:lnTo>
                      <a:lnTo>
                        <a:pt x="3086" y="170"/>
                      </a:lnTo>
                      <a:lnTo>
                        <a:pt x="3079" y="181"/>
                      </a:lnTo>
                      <a:lnTo>
                        <a:pt x="3061" y="184"/>
                      </a:lnTo>
                      <a:lnTo>
                        <a:pt x="3049" y="179"/>
                      </a:lnTo>
                      <a:lnTo>
                        <a:pt x="3047" y="176"/>
                      </a:lnTo>
                      <a:lnTo>
                        <a:pt x="3044" y="170"/>
                      </a:lnTo>
                      <a:lnTo>
                        <a:pt x="3037" y="163"/>
                      </a:lnTo>
                      <a:lnTo>
                        <a:pt x="3031" y="162"/>
                      </a:lnTo>
                      <a:lnTo>
                        <a:pt x="3025" y="166"/>
                      </a:lnTo>
                      <a:lnTo>
                        <a:pt x="2998" y="211"/>
                      </a:lnTo>
                      <a:lnTo>
                        <a:pt x="2994" y="235"/>
                      </a:lnTo>
                      <a:lnTo>
                        <a:pt x="2988" y="247"/>
                      </a:lnTo>
                      <a:lnTo>
                        <a:pt x="2987" y="253"/>
                      </a:lnTo>
                      <a:lnTo>
                        <a:pt x="2982" y="262"/>
                      </a:lnTo>
                      <a:lnTo>
                        <a:pt x="2979" y="269"/>
                      </a:lnTo>
                      <a:lnTo>
                        <a:pt x="2975" y="305"/>
                      </a:lnTo>
                      <a:lnTo>
                        <a:pt x="2974" y="307"/>
                      </a:lnTo>
                      <a:lnTo>
                        <a:pt x="2967" y="312"/>
                      </a:lnTo>
                      <a:lnTo>
                        <a:pt x="2964" y="317"/>
                      </a:lnTo>
                      <a:lnTo>
                        <a:pt x="2963" y="322"/>
                      </a:lnTo>
                      <a:lnTo>
                        <a:pt x="2964" y="328"/>
                      </a:lnTo>
                      <a:lnTo>
                        <a:pt x="2964" y="330"/>
                      </a:lnTo>
                      <a:lnTo>
                        <a:pt x="2957" y="327"/>
                      </a:lnTo>
                      <a:lnTo>
                        <a:pt x="2956" y="328"/>
                      </a:lnTo>
                      <a:lnTo>
                        <a:pt x="2956" y="334"/>
                      </a:lnTo>
                      <a:lnTo>
                        <a:pt x="2945" y="330"/>
                      </a:lnTo>
                      <a:lnTo>
                        <a:pt x="2936" y="333"/>
                      </a:lnTo>
                      <a:lnTo>
                        <a:pt x="2934" y="335"/>
                      </a:lnTo>
                      <a:lnTo>
                        <a:pt x="2921" y="337"/>
                      </a:lnTo>
                      <a:lnTo>
                        <a:pt x="2918" y="340"/>
                      </a:lnTo>
                      <a:lnTo>
                        <a:pt x="2912" y="356"/>
                      </a:lnTo>
                      <a:lnTo>
                        <a:pt x="2910" y="356"/>
                      </a:lnTo>
                      <a:lnTo>
                        <a:pt x="2812" y="356"/>
                      </a:lnTo>
                      <a:lnTo>
                        <a:pt x="2737" y="356"/>
                      </a:lnTo>
                      <a:lnTo>
                        <a:pt x="2722" y="356"/>
                      </a:lnTo>
                      <a:lnTo>
                        <a:pt x="2706" y="371"/>
                      </a:lnTo>
                      <a:lnTo>
                        <a:pt x="2687" y="382"/>
                      </a:lnTo>
                      <a:lnTo>
                        <a:pt x="2684" y="387"/>
                      </a:lnTo>
                      <a:lnTo>
                        <a:pt x="2683" y="388"/>
                      </a:lnTo>
                      <a:lnTo>
                        <a:pt x="2682" y="394"/>
                      </a:lnTo>
                      <a:lnTo>
                        <a:pt x="2676" y="404"/>
                      </a:lnTo>
                      <a:lnTo>
                        <a:pt x="2655" y="418"/>
                      </a:lnTo>
                      <a:lnTo>
                        <a:pt x="2651" y="423"/>
                      </a:lnTo>
                      <a:lnTo>
                        <a:pt x="2652" y="428"/>
                      </a:lnTo>
                      <a:lnTo>
                        <a:pt x="2660" y="428"/>
                      </a:lnTo>
                      <a:lnTo>
                        <a:pt x="2663" y="431"/>
                      </a:lnTo>
                      <a:lnTo>
                        <a:pt x="2662" y="436"/>
                      </a:lnTo>
                      <a:lnTo>
                        <a:pt x="2659" y="439"/>
                      </a:lnTo>
                      <a:lnTo>
                        <a:pt x="2655" y="437"/>
                      </a:lnTo>
                      <a:lnTo>
                        <a:pt x="2654" y="440"/>
                      </a:lnTo>
                      <a:lnTo>
                        <a:pt x="2655" y="442"/>
                      </a:lnTo>
                      <a:lnTo>
                        <a:pt x="2660" y="448"/>
                      </a:lnTo>
                      <a:lnTo>
                        <a:pt x="2661" y="458"/>
                      </a:lnTo>
                      <a:lnTo>
                        <a:pt x="2660" y="466"/>
                      </a:lnTo>
                      <a:lnTo>
                        <a:pt x="2643" y="468"/>
                      </a:lnTo>
                      <a:lnTo>
                        <a:pt x="2627" y="480"/>
                      </a:lnTo>
                      <a:lnTo>
                        <a:pt x="2617" y="484"/>
                      </a:lnTo>
                      <a:lnTo>
                        <a:pt x="2597" y="484"/>
                      </a:lnTo>
                      <a:lnTo>
                        <a:pt x="2593" y="483"/>
                      </a:lnTo>
                      <a:lnTo>
                        <a:pt x="2582" y="486"/>
                      </a:lnTo>
                      <a:lnTo>
                        <a:pt x="2575" y="480"/>
                      </a:lnTo>
                      <a:lnTo>
                        <a:pt x="2560" y="477"/>
                      </a:lnTo>
                      <a:lnTo>
                        <a:pt x="2553" y="477"/>
                      </a:lnTo>
                      <a:lnTo>
                        <a:pt x="2532" y="479"/>
                      </a:lnTo>
                      <a:lnTo>
                        <a:pt x="2511" y="484"/>
                      </a:lnTo>
                      <a:lnTo>
                        <a:pt x="2501" y="489"/>
                      </a:lnTo>
                      <a:lnTo>
                        <a:pt x="2504" y="499"/>
                      </a:lnTo>
                      <a:lnTo>
                        <a:pt x="2509" y="506"/>
                      </a:lnTo>
                      <a:lnTo>
                        <a:pt x="2511" y="518"/>
                      </a:lnTo>
                      <a:lnTo>
                        <a:pt x="2499" y="531"/>
                      </a:lnTo>
                      <a:lnTo>
                        <a:pt x="2495" y="536"/>
                      </a:lnTo>
                      <a:lnTo>
                        <a:pt x="2491" y="538"/>
                      </a:lnTo>
                      <a:lnTo>
                        <a:pt x="2488" y="539"/>
                      </a:lnTo>
                      <a:lnTo>
                        <a:pt x="2478" y="549"/>
                      </a:lnTo>
                      <a:lnTo>
                        <a:pt x="2461" y="560"/>
                      </a:lnTo>
                      <a:lnTo>
                        <a:pt x="2452" y="566"/>
                      </a:lnTo>
                      <a:lnTo>
                        <a:pt x="2441" y="568"/>
                      </a:lnTo>
                      <a:lnTo>
                        <a:pt x="2432" y="575"/>
                      </a:lnTo>
                      <a:lnTo>
                        <a:pt x="2419" y="582"/>
                      </a:lnTo>
                      <a:lnTo>
                        <a:pt x="2404" y="585"/>
                      </a:lnTo>
                      <a:lnTo>
                        <a:pt x="2386" y="593"/>
                      </a:lnTo>
                      <a:lnTo>
                        <a:pt x="2350" y="614"/>
                      </a:lnTo>
                      <a:lnTo>
                        <a:pt x="2334" y="614"/>
                      </a:lnTo>
                      <a:lnTo>
                        <a:pt x="2316" y="620"/>
                      </a:lnTo>
                      <a:lnTo>
                        <a:pt x="2296" y="618"/>
                      </a:lnTo>
                      <a:lnTo>
                        <a:pt x="2294" y="614"/>
                      </a:lnTo>
                      <a:lnTo>
                        <a:pt x="2286" y="614"/>
                      </a:lnTo>
                      <a:lnTo>
                        <a:pt x="2281" y="613"/>
                      </a:lnTo>
                      <a:lnTo>
                        <a:pt x="2274" y="607"/>
                      </a:lnTo>
                      <a:lnTo>
                        <a:pt x="2259" y="602"/>
                      </a:lnTo>
                      <a:lnTo>
                        <a:pt x="2264" y="595"/>
                      </a:lnTo>
                      <a:lnTo>
                        <a:pt x="2278" y="581"/>
                      </a:lnTo>
                      <a:lnTo>
                        <a:pt x="2278" y="570"/>
                      </a:lnTo>
                      <a:lnTo>
                        <a:pt x="2283" y="558"/>
                      </a:lnTo>
                      <a:lnTo>
                        <a:pt x="2289" y="553"/>
                      </a:lnTo>
                      <a:lnTo>
                        <a:pt x="2289" y="545"/>
                      </a:lnTo>
                      <a:lnTo>
                        <a:pt x="2290" y="541"/>
                      </a:lnTo>
                      <a:lnTo>
                        <a:pt x="2296" y="534"/>
                      </a:lnTo>
                      <a:lnTo>
                        <a:pt x="2308" y="534"/>
                      </a:lnTo>
                      <a:lnTo>
                        <a:pt x="2308" y="534"/>
                      </a:lnTo>
                      <a:lnTo>
                        <a:pt x="2316" y="507"/>
                      </a:lnTo>
                      <a:lnTo>
                        <a:pt x="2316" y="500"/>
                      </a:lnTo>
                      <a:lnTo>
                        <a:pt x="2315" y="502"/>
                      </a:lnTo>
                      <a:lnTo>
                        <a:pt x="2312" y="496"/>
                      </a:lnTo>
                      <a:lnTo>
                        <a:pt x="2308" y="489"/>
                      </a:lnTo>
                      <a:lnTo>
                        <a:pt x="2306" y="467"/>
                      </a:lnTo>
                      <a:lnTo>
                        <a:pt x="2305" y="456"/>
                      </a:lnTo>
                      <a:lnTo>
                        <a:pt x="2301" y="445"/>
                      </a:lnTo>
                      <a:lnTo>
                        <a:pt x="2289" y="425"/>
                      </a:lnTo>
                      <a:lnTo>
                        <a:pt x="2280" y="426"/>
                      </a:lnTo>
                      <a:lnTo>
                        <a:pt x="2263" y="434"/>
                      </a:lnTo>
                      <a:lnTo>
                        <a:pt x="2262" y="435"/>
                      </a:lnTo>
                      <a:lnTo>
                        <a:pt x="2256" y="451"/>
                      </a:lnTo>
                      <a:lnTo>
                        <a:pt x="2248" y="456"/>
                      </a:lnTo>
                      <a:lnTo>
                        <a:pt x="2242" y="458"/>
                      </a:lnTo>
                      <a:lnTo>
                        <a:pt x="2235" y="456"/>
                      </a:lnTo>
                      <a:lnTo>
                        <a:pt x="2232" y="451"/>
                      </a:lnTo>
                      <a:lnTo>
                        <a:pt x="2235" y="442"/>
                      </a:lnTo>
                      <a:lnTo>
                        <a:pt x="2240" y="432"/>
                      </a:lnTo>
                      <a:lnTo>
                        <a:pt x="2254" y="421"/>
                      </a:lnTo>
                      <a:lnTo>
                        <a:pt x="2258" y="412"/>
                      </a:lnTo>
                      <a:lnTo>
                        <a:pt x="2264" y="404"/>
                      </a:lnTo>
                      <a:lnTo>
                        <a:pt x="2267" y="398"/>
                      </a:lnTo>
                      <a:lnTo>
                        <a:pt x="2267" y="388"/>
                      </a:lnTo>
                      <a:lnTo>
                        <a:pt x="2263" y="367"/>
                      </a:lnTo>
                      <a:lnTo>
                        <a:pt x="2259" y="360"/>
                      </a:lnTo>
                      <a:lnTo>
                        <a:pt x="2259" y="353"/>
                      </a:lnTo>
                      <a:lnTo>
                        <a:pt x="2262" y="349"/>
                      </a:lnTo>
                      <a:lnTo>
                        <a:pt x="2263" y="348"/>
                      </a:lnTo>
                      <a:lnTo>
                        <a:pt x="2257" y="334"/>
                      </a:lnTo>
                      <a:lnTo>
                        <a:pt x="2251" y="328"/>
                      </a:lnTo>
                      <a:lnTo>
                        <a:pt x="2235" y="323"/>
                      </a:lnTo>
                      <a:lnTo>
                        <a:pt x="2229" y="318"/>
                      </a:lnTo>
                      <a:lnTo>
                        <a:pt x="2225" y="316"/>
                      </a:lnTo>
                      <a:lnTo>
                        <a:pt x="2211" y="306"/>
                      </a:lnTo>
                      <a:lnTo>
                        <a:pt x="2206" y="303"/>
                      </a:lnTo>
                      <a:lnTo>
                        <a:pt x="2199" y="305"/>
                      </a:lnTo>
                      <a:lnTo>
                        <a:pt x="2198" y="302"/>
                      </a:lnTo>
                      <a:lnTo>
                        <a:pt x="2186" y="299"/>
                      </a:lnTo>
                      <a:lnTo>
                        <a:pt x="2175" y="300"/>
                      </a:lnTo>
                      <a:lnTo>
                        <a:pt x="2170" y="307"/>
                      </a:lnTo>
                      <a:lnTo>
                        <a:pt x="2170" y="312"/>
                      </a:lnTo>
                      <a:lnTo>
                        <a:pt x="2171" y="318"/>
                      </a:lnTo>
                      <a:lnTo>
                        <a:pt x="2176" y="324"/>
                      </a:lnTo>
                      <a:lnTo>
                        <a:pt x="2173" y="327"/>
                      </a:lnTo>
                      <a:lnTo>
                        <a:pt x="2160" y="333"/>
                      </a:lnTo>
                      <a:lnTo>
                        <a:pt x="2151" y="334"/>
                      </a:lnTo>
                      <a:lnTo>
                        <a:pt x="2150" y="349"/>
                      </a:lnTo>
                      <a:lnTo>
                        <a:pt x="2149" y="360"/>
                      </a:lnTo>
                      <a:lnTo>
                        <a:pt x="2144" y="361"/>
                      </a:lnTo>
                      <a:lnTo>
                        <a:pt x="2140" y="367"/>
                      </a:lnTo>
                      <a:lnTo>
                        <a:pt x="2139" y="364"/>
                      </a:lnTo>
                      <a:lnTo>
                        <a:pt x="2138" y="351"/>
                      </a:lnTo>
                      <a:lnTo>
                        <a:pt x="2135" y="345"/>
                      </a:lnTo>
                      <a:lnTo>
                        <a:pt x="2130" y="349"/>
                      </a:lnTo>
                      <a:lnTo>
                        <a:pt x="2125" y="355"/>
                      </a:lnTo>
                      <a:lnTo>
                        <a:pt x="2112" y="362"/>
                      </a:lnTo>
                      <a:lnTo>
                        <a:pt x="2109" y="372"/>
                      </a:lnTo>
                      <a:lnTo>
                        <a:pt x="2104" y="378"/>
                      </a:lnTo>
                      <a:lnTo>
                        <a:pt x="2104" y="389"/>
                      </a:lnTo>
                      <a:lnTo>
                        <a:pt x="2103" y="396"/>
                      </a:lnTo>
                      <a:lnTo>
                        <a:pt x="2102" y="408"/>
                      </a:lnTo>
                      <a:lnTo>
                        <a:pt x="2103" y="412"/>
                      </a:lnTo>
                      <a:lnTo>
                        <a:pt x="2097" y="416"/>
                      </a:lnTo>
                      <a:lnTo>
                        <a:pt x="2095" y="435"/>
                      </a:lnTo>
                      <a:lnTo>
                        <a:pt x="2090" y="457"/>
                      </a:lnTo>
                      <a:lnTo>
                        <a:pt x="2097" y="480"/>
                      </a:lnTo>
                      <a:lnTo>
                        <a:pt x="2103" y="490"/>
                      </a:lnTo>
                      <a:lnTo>
                        <a:pt x="2106" y="499"/>
                      </a:lnTo>
                      <a:lnTo>
                        <a:pt x="2104" y="533"/>
                      </a:lnTo>
                      <a:lnTo>
                        <a:pt x="2095" y="559"/>
                      </a:lnTo>
                      <a:lnTo>
                        <a:pt x="2084" y="580"/>
                      </a:lnTo>
                      <a:lnTo>
                        <a:pt x="2081" y="588"/>
                      </a:lnTo>
                      <a:lnTo>
                        <a:pt x="2068" y="597"/>
                      </a:lnTo>
                      <a:lnTo>
                        <a:pt x="2054" y="606"/>
                      </a:lnTo>
                      <a:lnTo>
                        <a:pt x="2046" y="606"/>
                      </a:lnTo>
                      <a:lnTo>
                        <a:pt x="2039" y="602"/>
                      </a:lnTo>
                      <a:lnTo>
                        <a:pt x="2034" y="601"/>
                      </a:lnTo>
                      <a:lnTo>
                        <a:pt x="2032" y="595"/>
                      </a:lnTo>
                      <a:lnTo>
                        <a:pt x="2028" y="582"/>
                      </a:lnTo>
                      <a:lnTo>
                        <a:pt x="2020" y="560"/>
                      </a:lnTo>
                      <a:lnTo>
                        <a:pt x="2020" y="545"/>
                      </a:lnTo>
                      <a:lnTo>
                        <a:pt x="2020" y="533"/>
                      </a:lnTo>
                      <a:lnTo>
                        <a:pt x="2020" y="525"/>
                      </a:lnTo>
                      <a:lnTo>
                        <a:pt x="2016" y="506"/>
                      </a:lnTo>
                      <a:lnTo>
                        <a:pt x="2015" y="490"/>
                      </a:lnTo>
                      <a:lnTo>
                        <a:pt x="2018" y="477"/>
                      </a:lnTo>
                      <a:lnTo>
                        <a:pt x="2027" y="456"/>
                      </a:lnTo>
                      <a:lnTo>
                        <a:pt x="2027" y="442"/>
                      </a:lnTo>
                      <a:lnTo>
                        <a:pt x="2030" y="432"/>
                      </a:lnTo>
                      <a:lnTo>
                        <a:pt x="2036" y="413"/>
                      </a:lnTo>
                      <a:lnTo>
                        <a:pt x="2036" y="404"/>
                      </a:lnTo>
                      <a:lnTo>
                        <a:pt x="2038" y="391"/>
                      </a:lnTo>
                      <a:lnTo>
                        <a:pt x="2043" y="378"/>
                      </a:lnTo>
                      <a:lnTo>
                        <a:pt x="2053" y="362"/>
                      </a:lnTo>
                      <a:lnTo>
                        <a:pt x="2060" y="344"/>
                      </a:lnTo>
                      <a:lnTo>
                        <a:pt x="2058" y="334"/>
                      </a:lnTo>
                      <a:lnTo>
                        <a:pt x="2044" y="350"/>
                      </a:lnTo>
                      <a:lnTo>
                        <a:pt x="2043" y="359"/>
                      </a:lnTo>
                      <a:lnTo>
                        <a:pt x="2041" y="367"/>
                      </a:lnTo>
                      <a:lnTo>
                        <a:pt x="2034" y="369"/>
                      </a:lnTo>
                      <a:lnTo>
                        <a:pt x="2011" y="389"/>
                      </a:lnTo>
                      <a:lnTo>
                        <a:pt x="2011" y="385"/>
                      </a:lnTo>
                      <a:lnTo>
                        <a:pt x="2018" y="369"/>
                      </a:lnTo>
                      <a:lnTo>
                        <a:pt x="2021" y="364"/>
                      </a:lnTo>
                      <a:lnTo>
                        <a:pt x="2027" y="359"/>
                      </a:lnTo>
                      <a:lnTo>
                        <a:pt x="2034" y="346"/>
                      </a:lnTo>
                      <a:lnTo>
                        <a:pt x="2057" y="308"/>
                      </a:lnTo>
                      <a:lnTo>
                        <a:pt x="2066" y="296"/>
                      </a:lnTo>
                      <a:lnTo>
                        <a:pt x="2070" y="297"/>
                      </a:lnTo>
                      <a:lnTo>
                        <a:pt x="2077" y="294"/>
                      </a:lnTo>
                      <a:lnTo>
                        <a:pt x="2085" y="287"/>
                      </a:lnTo>
                      <a:lnTo>
                        <a:pt x="2084" y="307"/>
                      </a:lnTo>
                      <a:lnTo>
                        <a:pt x="2090" y="306"/>
                      </a:lnTo>
                      <a:lnTo>
                        <a:pt x="2107" y="287"/>
                      </a:lnTo>
                      <a:lnTo>
                        <a:pt x="2120" y="284"/>
                      </a:lnTo>
                      <a:lnTo>
                        <a:pt x="2136" y="281"/>
                      </a:lnTo>
                      <a:lnTo>
                        <a:pt x="2144" y="273"/>
                      </a:lnTo>
                      <a:lnTo>
                        <a:pt x="2155" y="270"/>
                      </a:lnTo>
                      <a:lnTo>
                        <a:pt x="2167" y="274"/>
                      </a:lnTo>
                      <a:lnTo>
                        <a:pt x="2178" y="279"/>
                      </a:lnTo>
                      <a:lnTo>
                        <a:pt x="2181" y="281"/>
                      </a:lnTo>
                      <a:lnTo>
                        <a:pt x="2184" y="286"/>
                      </a:lnTo>
                      <a:lnTo>
                        <a:pt x="2193" y="286"/>
                      </a:lnTo>
                      <a:lnTo>
                        <a:pt x="2194" y="279"/>
                      </a:lnTo>
                      <a:lnTo>
                        <a:pt x="2197" y="275"/>
                      </a:lnTo>
                      <a:lnTo>
                        <a:pt x="2202" y="278"/>
                      </a:lnTo>
                      <a:lnTo>
                        <a:pt x="2205" y="284"/>
                      </a:lnTo>
                      <a:lnTo>
                        <a:pt x="2224" y="279"/>
                      </a:lnTo>
                      <a:lnTo>
                        <a:pt x="2231" y="279"/>
                      </a:lnTo>
                      <a:lnTo>
                        <a:pt x="2231" y="278"/>
                      </a:lnTo>
                      <a:lnTo>
                        <a:pt x="2230" y="275"/>
                      </a:lnTo>
                      <a:lnTo>
                        <a:pt x="2225" y="272"/>
                      </a:lnTo>
                      <a:lnTo>
                        <a:pt x="2221" y="267"/>
                      </a:lnTo>
                      <a:lnTo>
                        <a:pt x="2215" y="263"/>
                      </a:lnTo>
                      <a:lnTo>
                        <a:pt x="2215" y="252"/>
                      </a:lnTo>
                      <a:lnTo>
                        <a:pt x="2213" y="246"/>
                      </a:lnTo>
                      <a:lnTo>
                        <a:pt x="2211" y="242"/>
                      </a:lnTo>
                      <a:lnTo>
                        <a:pt x="2209" y="238"/>
                      </a:lnTo>
                      <a:lnTo>
                        <a:pt x="2202" y="238"/>
                      </a:lnTo>
                      <a:lnTo>
                        <a:pt x="2187" y="240"/>
                      </a:lnTo>
                      <a:lnTo>
                        <a:pt x="2179" y="238"/>
                      </a:lnTo>
                      <a:lnTo>
                        <a:pt x="2171" y="233"/>
                      </a:lnTo>
                      <a:lnTo>
                        <a:pt x="2171" y="222"/>
                      </a:lnTo>
                      <a:lnTo>
                        <a:pt x="2168" y="216"/>
                      </a:lnTo>
                      <a:lnTo>
                        <a:pt x="2160" y="216"/>
                      </a:lnTo>
                      <a:lnTo>
                        <a:pt x="2150" y="221"/>
                      </a:lnTo>
                      <a:lnTo>
                        <a:pt x="2141" y="224"/>
                      </a:lnTo>
                      <a:lnTo>
                        <a:pt x="2111" y="222"/>
                      </a:lnTo>
                      <a:lnTo>
                        <a:pt x="2101" y="229"/>
                      </a:lnTo>
                      <a:lnTo>
                        <a:pt x="2092" y="232"/>
                      </a:lnTo>
                      <a:lnTo>
                        <a:pt x="2085" y="240"/>
                      </a:lnTo>
                      <a:lnTo>
                        <a:pt x="2080" y="242"/>
                      </a:lnTo>
                      <a:lnTo>
                        <a:pt x="2055" y="237"/>
                      </a:lnTo>
                      <a:lnTo>
                        <a:pt x="2047" y="238"/>
                      </a:lnTo>
                      <a:lnTo>
                        <a:pt x="2036" y="227"/>
                      </a:lnTo>
                      <a:lnTo>
                        <a:pt x="2030" y="217"/>
                      </a:lnTo>
                      <a:lnTo>
                        <a:pt x="2011" y="208"/>
                      </a:lnTo>
                      <a:lnTo>
                        <a:pt x="1995" y="210"/>
                      </a:lnTo>
                      <a:lnTo>
                        <a:pt x="1990" y="209"/>
                      </a:lnTo>
                      <a:lnTo>
                        <a:pt x="1983" y="216"/>
                      </a:lnTo>
                      <a:lnTo>
                        <a:pt x="1982" y="213"/>
                      </a:lnTo>
                      <a:lnTo>
                        <a:pt x="1983" y="200"/>
                      </a:lnTo>
                      <a:lnTo>
                        <a:pt x="1988" y="194"/>
                      </a:lnTo>
                      <a:lnTo>
                        <a:pt x="1995" y="190"/>
                      </a:lnTo>
                      <a:lnTo>
                        <a:pt x="2011" y="171"/>
                      </a:lnTo>
                      <a:lnTo>
                        <a:pt x="2020" y="165"/>
                      </a:lnTo>
                      <a:lnTo>
                        <a:pt x="2021" y="160"/>
                      </a:lnTo>
                      <a:lnTo>
                        <a:pt x="2018" y="159"/>
                      </a:lnTo>
                      <a:lnTo>
                        <a:pt x="2007" y="160"/>
                      </a:lnTo>
                      <a:lnTo>
                        <a:pt x="1996" y="163"/>
                      </a:lnTo>
                      <a:lnTo>
                        <a:pt x="1985" y="170"/>
                      </a:lnTo>
                      <a:lnTo>
                        <a:pt x="1969" y="179"/>
                      </a:lnTo>
                      <a:lnTo>
                        <a:pt x="1958" y="193"/>
                      </a:lnTo>
                      <a:lnTo>
                        <a:pt x="1947" y="199"/>
                      </a:lnTo>
                      <a:lnTo>
                        <a:pt x="1936" y="208"/>
                      </a:lnTo>
                      <a:lnTo>
                        <a:pt x="1921" y="211"/>
                      </a:lnTo>
                      <a:lnTo>
                        <a:pt x="1909" y="215"/>
                      </a:lnTo>
                      <a:lnTo>
                        <a:pt x="1890" y="229"/>
                      </a:lnTo>
                      <a:lnTo>
                        <a:pt x="1877" y="230"/>
                      </a:lnTo>
                      <a:lnTo>
                        <a:pt x="1856" y="227"/>
                      </a:lnTo>
                      <a:lnTo>
                        <a:pt x="1853" y="232"/>
                      </a:lnTo>
                      <a:lnTo>
                        <a:pt x="1851" y="230"/>
                      </a:lnTo>
                      <a:lnTo>
                        <a:pt x="1854" y="219"/>
                      </a:lnTo>
                      <a:lnTo>
                        <a:pt x="1854" y="209"/>
                      </a:lnTo>
                      <a:lnTo>
                        <a:pt x="1848" y="203"/>
                      </a:lnTo>
                      <a:lnTo>
                        <a:pt x="1811" y="226"/>
                      </a:lnTo>
                      <a:lnTo>
                        <a:pt x="1799" y="229"/>
                      </a:lnTo>
                      <a:lnTo>
                        <a:pt x="1790" y="227"/>
                      </a:lnTo>
                      <a:lnTo>
                        <a:pt x="1785" y="221"/>
                      </a:lnTo>
                      <a:lnTo>
                        <a:pt x="1792" y="213"/>
                      </a:lnTo>
                      <a:lnTo>
                        <a:pt x="1831" y="179"/>
                      </a:lnTo>
                      <a:lnTo>
                        <a:pt x="1872" y="145"/>
                      </a:lnTo>
                      <a:lnTo>
                        <a:pt x="1892" y="138"/>
                      </a:lnTo>
                      <a:lnTo>
                        <a:pt x="1915" y="118"/>
                      </a:lnTo>
                      <a:lnTo>
                        <a:pt x="1910" y="118"/>
                      </a:lnTo>
                      <a:lnTo>
                        <a:pt x="1896" y="111"/>
                      </a:lnTo>
                      <a:lnTo>
                        <a:pt x="1870" y="111"/>
                      </a:lnTo>
                      <a:lnTo>
                        <a:pt x="1853" y="103"/>
                      </a:lnTo>
                      <a:lnTo>
                        <a:pt x="1844" y="104"/>
                      </a:lnTo>
                      <a:lnTo>
                        <a:pt x="1831" y="111"/>
                      </a:lnTo>
                      <a:lnTo>
                        <a:pt x="1824" y="112"/>
                      </a:lnTo>
                      <a:lnTo>
                        <a:pt x="1812" y="106"/>
                      </a:lnTo>
                      <a:lnTo>
                        <a:pt x="1805" y="96"/>
                      </a:lnTo>
                      <a:lnTo>
                        <a:pt x="1792" y="92"/>
                      </a:lnTo>
                      <a:lnTo>
                        <a:pt x="1785" y="86"/>
                      </a:lnTo>
                      <a:lnTo>
                        <a:pt x="1776" y="84"/>
                      </a:lnTo>
                      <a:lnTo>
                        <a:pt x="1772" y="81"/>
                      </a:lnTo>
                      <a:lnTo>
                        <a:pt x="1765" y="74"/>
                      </a:lnTo>
                      <a:lnTo>
                        <a:pt x="1757" y="68"/>
                      </a:lnTo>
                      <a:lnTo>
                        <a:pt x="1747" y="64"/>
                      </a:lnTo>
                      <a:lnTo>
                        <a:pt x="1721" y="63"/>
                      </a:lnTo>
                      <a:lnTo>
                        <a:pt x="1713" y="68"/>
                      </a:lnTo>
                      <a:lnTo>
                        <a:pt x="1702" y="68"/>
                      </a:lnTo>
                      <a:lnTo>
                        <a:pt x="1695" y="66"/>
                      </a:lnTo>
                      <a:lnTo>
                        <a:pt x="1695" y="64"/>
                      </a:lnTo>
                      <a:lnTo>
                        <a:pt x="1693" y="63"/>
                      </a:lnTo>
                      <a:lnTo>
                        <a:pt x="1679" y="59"/>
                      </a:lnTo>
                      <a:lnTo>
                        <a:pt x="1675" y="55"/>
                      </a:lnTo>
                      <a:lnTo>
                        <a:pt x="1665" y="58"/>
                      </a:lnTo>
                      <a:lnTo>
                        <a:pt x="1661" y="58"/>
                      </a:lnTo>
                      <a:lnTo>
                        <a:pt x="1660" y="55"/>
                      </a:lnTo>
                      <a:lnTo>
                        <a:pt x="1651" y="57"/>
                      </a:lnTo>
                      <a:lnTo>
                        <a:pt x="1643" y="34"/>
                      </a:lnTo>
                      <a:lnTo>
                        <a:pt x="1640" y="33"/>
                      </a:lnTo>
                      <a:lnTo>
                        <a:pt x="1629" y="1"/>
                      </a:lnTo>
                      <a:lnTo>
                        <a:pt x="1622" y="0"/>
                      </a:lnTo>
                      <a:lnTo>
                        <a:pt x="1617" y="0"/>
                      </a:lnTo>
                      <a:lnTo>
                        <a:pt x="1617" y="36"/>
                      </a:lnTo>
                      <a:lnTo>
                        <a:pt x="1558" y="36"/>
                      </a:lnTo>
                      <a:lnTo>
                        <a:pt x="1503" y="36"/>
                      </a:lnTo>
                      <a:lnTo>
                        <a:pt x="1503" y="36"/>
                      </a:lnTo>
                      <a:lnTo>
                        <a:pt x="1491" y="36"/>
                      </a:lnTo>
                      <a:lnTo>
                        <a:pt x="1445" y="36"/>
                      </a:lnTo>
                      <a:lnTo>
                        <a:pt x="1397" y="36"/>
                      </a:lnTo>
                      <a:lnTo>
                        <a:pt x="1344" y="36"/>
                      </a:lnTo>
                      <a:lnTo>
                        <a:pt x="1294" y="36"/>
                      </a:lnTo>
                      <a:lnTo>
                        <a:pt x="1277" y="36"/>
                      </a:lnTo>
                      <a:lnTo>
                        <a:pt x="1130" y="36"/>
                      </a:lnTo>
                      <a:lnTo>
                        <a:pt x="1086" y="36"/>
                      </a:lnTo>
                      <a:lnTo>
                        <a:pt x="1032" y="36"/>
                      </a:lnTo>
                      <a:lnTo>
                        <a:pt x="983" y="36"/>
                      </a:lnTo>
                      <a:lnTo>
                        <a:pt x="936" y="36"/>
                      </a:lnTo>
                      <a:lnTo>
                        <a:pt x="888" y="36"/>
                      </a:lnTo>
                      <a:lnTo>
                        <a:pt x="834" y="36"/>
                      </a:lnTo>
                      <a:lnTo>
                        <a:pt x="802" y="36"/>
                      </a:lnTo>
                      <a:lnTo>
                        <a:pt x="753" y="34"/>
                      </a:lnTo>
                      <a:lnTo>
                        <a:pt x="699" y="34"/>
                      </a:lnTo>
                      <a:lnTo>
                        <a:pt x="649" y="34"/>
                      </a:lnTo>
                      <a:lnTo>
                        <a:pt x="580" y="34"/>
                      </a:lnTo>
                      <a:lnTo>
                        <a:pt x="471" y="34"/>
                      </a:lnTo>
                      <a:lnTo>
                        <a:pt x="418" y="34"/>
                      </a:lnTo>
                      <a:lnTo>
                        <a:pt x="365" y="34"/>
                      </a:lnTo>
                      <a:lnTo>
                        <a:pt x="320" y="34"/>
                      </a:lnTo>
                      <a:lnTo>
                        <a:pt x="270" y="34"/>
                      </a:lnTo>
                      <a:lnTo>
                        <a:pt x="218" y="34"/>
                      </a:lnTo>
                      <a:lnTo>
                        <a:pt x="167" y="34"/>
                      </a:lnTo>
                      <a:lnTo>
                        <a:pt x="105" y="34"/>
                      </a:lnTo>
                      <a:lnTo>
                        <a:pt x="108" y="43"/>
                      </a:lnTo>
                      <a:lnTo>
                        <a:pt x="113" y="50"/>
                      </a:lnTo>
                      <a:lnTo>
                        <a:pt x="121" y="50"/>
                      </a:lnTo>
                      <a:lnTo>
                        <a:pt x="129" y="53"/>
                      </a:lnTo>
                      <a:lnTo>
                        <a:pt x="133" y="58"/>
                      </a:lnTo>
                      <a:lnTo>
                        <a:pt x="132" y="59"/>
                      </a:lnTo>
                      <a:lnTo>
                        <a:pt x="128" y="57"/>
                      </a:lnTo>
                      <a:lnTo>
                        <a:pt x="124" y="58"/>
                      </a:lnTo>
                      <a:lnTo>
                        <a:pt x="124" y="66"/>
                      </a:lnTo>
                      <a:lnTo>
                        <a:pt x="119" y="74"/>
                      </a:lnTo>
                      <a:lnTo>
                        <a:pt x="116" y="75"/>
                      </a:lnTo>
                      <a:lnTo>
                        <a:pt x="116" y="76"/>
                      </a:lnTo>
                      <a:lnTo>
                        <a:pt x="122" y="81"/>
                      </a:lnTo>
                      <a:lnTo>
                        <a:pt x="127" y="84"/>
                      </a:lnTo>
                      <a:lnTo>
                        <a:pt x="128" y="87"/>
                      </a:lnTo>
                      <a:lnTo>
                        <a:pt x="133" y="103"/>
                      </a:lnTo>
                      <a:lnTo>
                        <a:pt x="133" y="119"/>
                      </a:lnTo>
                      <a:lnTo>
                        <a:pt x="132" y="133"/>
                      </a:lnTo>
                      <a:lnTo>
                        <a:pt x="130" y="133"/>
                      </a:lnTo>
                      <a:lnTo>
                        <a:pt x="127" y="125"/>
                      </a:lnTo>
                      <a:lnTo>
                        <a:pt x="124" y="125"/>
                      </a:lnTo>
                      <a:lnTo>
                        <a:pt x="118" y="127"/>
                      </a:lnTo>
                      <a:lnTo>
                        <a:pt x="111" y="143"/>
                      </a:lnTo>
                      <a:lnTo>
                        <a:pt x="101" y="150"/>
                      </a:lnTo>
                      <a:lnTo>
                        <a:pt x="98" y="155"/>
                      </a:lnTo>
                      <a:lnTo>
                        <a:pt x="101" y="156"/>
                      </a:lnTo>
                      <a:lnTo>
                        <a:pt x="101" y="162"/>
                      </a:lnTo>
                      <a:lnTo>
                        <a:pt x="92" y="162"/>
                      </a:lnTo>
                      <a:lnTo>
                        <a:pt x="92" y="151"/>
                      </a:lnTo>
                      <a:lnTo>
                        <a:pt x="101" y="130"/>
                      </a:lnTo>
                      <a:lnTo>
                        <a:pt x="103" y="127"/>
                      </a:lnTo>
                      <a:lnTo>
                        <a:pt x="109" y="124"/>
                      </a:lnTo>
                      <a:lnTo>
                        <a:pt x="111" y="122"/>
                      </a:lnTo>
                      <a:lnTo>
                        <a:pt x="112" y="112"/>
                      </a:lnTo>
                      <a:lnTo>
                        <a:pt x="109" y="104"/>
                      </a:lnTo>
                      <a:lnTo>
                        <a:pt x="98" y="106"/>
                      </a:lnTo>
                      <a:lnTo>
                        <a:pt x="84" y="100"/>
                      </a:lnTo>
                      <a:lnTo>
                        <a:pt x="70" y="101"/>
                      </a:lnTo>
                      <a:lnTo>
                        <a:pt x="58" y="98"/>
                      </a:lnTo>
                      <a:lnTo>
                        <a:pt x="48" y="98"/>
                      </a:lnTo>
                      <a:lnTo>
                        <a:pt x="19" y="87"/>
                      </a:lnTo>
                      <a:lnTo>
                        <a:pt x="9" y="81"/>
                      </a:lnTo>
                      <a:lnTo>
                        <a:pt x="4" y="86"/>
                      </a:lnTo>
                      <a:lnTo>
                        <a:pt x="1" y="96"/>
                      </a:lnTo>
                      <a:lnTo>
                        <a:pt x="0" y="106"/>
                      </a:lnTo>
                      <a:lnTo>
                        <a:pt x="3" y="113"/>
                      </a:lnTo>
                      <a:lnTo>
                        <a:pt x="6" y="122"/>
                      </a:lnTo>
                      <a:lnTo>
                        <a:pt x="15" y="131"/>
                      </a:lnTo>
                      <a:lnTo>
                        <a:pt x="21" y="147"/>
                      </a:lnTo>
                      <a:lnTo>
                        <a:pt x="28" y="181"/>
                      </a:lnTo>
                      <a:lnTo>
                        <a:pt x="32" y="193"/>
                      </a:lnTo>
                      <a:lnTo>
                        <a:pt x="33" y="194"/>
                      </a:lnTo>
                      <a:lnTo>
                        <a:pt x="38" y="188"/>
                      </a:lnTo>
                      <a:lnTo>
                        <a:pt x="42" y="193"/>
                      </a:lnTo>
                      <a:lnTo>
                        <a:pt x="41" y="199"/>
                      </a:lnTo>
                      <a:lnTo>
                        <a:pt x="37" y="205"/>
                      </a:lnTo>
                      <a:lnTo>
                        <a:pt x="37" y="211"/>
                      </a:lnTo>
                      <a:lnTo>
                        <a:pt x="38" y="215"/>
                      </a:lnTo>
                      <a:lnTo>
                        <a:pt x="42" y="216"/>
                      </a:lnTo>
                      <a:lnTo>
                        <a:pt x="46" y="215"/>
                      </a:lnTo>
                      <a:lnTo>
                        <a:pt x="47" y="217"/>
                      </a:lnTo>
                      <a:lnTo>
                        <a:pt x="46" y="225"/>
                      </a:lnTo>
                      <a:lnTo>
                        <a:pt x="47" y="236"/>
                      </a:lnTo>
                      <a:lnTo>
                        <a:pt x="46" y="240"/>
                      </a:lnTo>
                      <a:lnTo>
                        <a:pt x="43" y="238"/>
                      </a:lnTo>
                      <a:lnTo>
                        <a:pt x="42" y="229"/>
                      </a:lnTo>
                      <a:lnTo>
                        <a:pt x="38" y="225"/>
                      </a:lnTo>
                      <a:lnTo>
                        <a:pt x="37" y="238"/>
                      </a:lnTo>
                      <a:lnTo>
                        <a:pt x="39" y="246"/>
                      </a:lnTo>
                      <a:lnTo>
                        <a:pt x="47" y="252"/>
                      </a:lnTo>
                      <a:lnTo>
                        <a:pt x="68" y="251"/>
                      </a:lnTo>
                      <a:lnTo>
                        <a:pt x="74" y="257"/>
                      </a:lnTo>
                      <a:lnTo>
                        <a:pt x="81" y="260"/>
                      </a:lnTo>
                      <a:lnTo>
                        <a:pt x="80" y="264"/>
                      </a:lnTo>
                      <a:lnTo>
                        <a:pt x="68" y="259"/>
                      </a:lnTo>
                      <a:lnTo>
                        <a:pt x="48" y="262"/>
                      </a:lnTo>
                      <a:lnTo>
                        <a:pt x="46" y="264"/>
                      </a:lnTo>
                      <a:lnTo>
                        <a:pt x="44" y="269"/>
                      </a:lnTo>
                      <a:lnTo>
                        <a:pt x="43" y="285"/>
                      </a:lnTo>
                      <a:lnTo>
                        <a:pt x="43" y="291"/>
                      </a:lnTo>
                      <a:lnTo>
                        <a:pt x="47" y="295"/>
                      </a:lnTo>
                      <a:lnTo>
                        <a:pt x="44" y="301"/>
                      </a:lnTo>
                      <a:lnTo>
                        <a:pt x="46" y="312"/>
                      </a:lnTo>
                      <a:lnTo>
                        <a:pt x="42" y="321"/>
                      </a:lnTo>
                      <a:lnTo>
                        <a:pt x="41" y="353"/>
                      </a:lnTo>
                      <a:lnTo>
                        <a:pt x="37" y="366"/>
                      </a:lnTo>
                      <a:lnTo>
                        <a:pt x="38" y="409"/>
                      </a:lnTo>
                      <a:lnTo>
                        <a:pt x="36" y="419"/>
                      </a:lnTo>
                      <a:lnTo>
                        <a:pt x="36" y="431"/>
                      </a:lnTo>
                      <a:lnTo>
                        <a:pt x="30" y="457"/>
                      </a:lnTo>
                      <a:lnTo>
                        <a:pt x="28" y="464"/>
                      </a:lnTo>
                      <a:lnTo>
                        <a:pt x="30" y="466"/>
                      </a:lnTo>
                      <a:lnTo>
                        <a:pt x="31" y="466"/>
                      </a:lnTo>
                      <a:lnTo>
                        <a:pt x="32" y="474"/>
                      </a:lnTo>
                      <a:lnTo>
                        <a:pt x="26" y="478"/>
                      </a:lnTo>
                      <a:lnTo>
                        <a:pt x="20" y="488"/>
                      </a:lnTo>
                      <a:lnTo>
                        <a:pt x="15" y="515"/>
                      </a:lnTo>
                      <a:lnTo>
                        <a:pt x="17" y="529"/>
                      </a:lnTo>
                      <a:lnTo>
                        <a:pt x="20" y="555"/>
                      </a:lnTo>
                      <a:lnTo>
                        <a:pt x="27" y="576"/>
                      </a:lnTo>
                      <a:lnTo>
                        <a:pt x="28" y="580"/>
                      </a:lnTo>
                      <a:lnTo>
                        <a:pt x="31" y="590"/>
                      </a:lnTo>
                      <a:lnTo>
                        <a:pt x="39" y="624"/>
                      </a:lnTo>
                      <a:lnTo>
                        <a:pt x="36" y="646"/>
                      </a:lnTo>
                      <a:lnTo>
                        <a:pt x="36" y="667"/>
                      </a:lnTo>
                      <a:lnTo>
                        <a:pt x="30" y="678"/>
                      </a:lnTo>
                      <a:lnTo>
                        <a:pt x="22" y="688"/>
                      </a:lnTo>
                      <a:lnTo>
                        <a:pt x="22" y="697"/>
                      </a:lnTo>
                      <a:lnTo>
                        <a:pt x="24" y="701"/>
                      </a:lnTo>
                      <a:lnTo>
                        <a:pt x="30" y="706"/>
                      </a:lnTo>
                      <a:lnTo>
                        <a:pt x="54" y="747"/>
                      </a:lnTo>
                      <a:lnTo>
                        <a:pt x="55" y="752"/>
                      </a:lnTo>
                      <a:lnTo>
                        <a:pt x="54" y="758"/>
                      </a:lnTo>
                      <a:lnTo>
                        <a:pt x="54" y="769"/>
                      </a:lnTo>
                      <a:lnTo>
                        <a:pt x="63" y="806"/>
                      </a:lnTo>
                      <a:lnTo>
                        <a:pt x="69" y="813"/>
                      </a:lnTo>
                      <a:lnTo>
                        <a:pt x="78" y="824"/>
                      </a:lnTo>
                      <a:lnTo>
                        <a:pt x="95" y="841"/>
                      </a:lnTo>
                      <a:lnTo>
                        <a:pt x="98" y="850"/>
                      </a:lnTo>
                      <a:lnTo>
                        <a:pt x="98" y="857"/>
                      </a:lnTo>
                      <a:lnTo>
                        <a:pt x="100" y="862"/>
                      </a:lnTo>
                      <a:lnTo>
                        <a:pt x="108" y="868"/>
                      </a:lnTo>
                      <a:lnTo>
                        <a:pt x="114" y="868"/>
                      </a:lnTo>
                      <a:lnTo>
                        <a:pt x="116" y="872"/>
                      </a:lnTo>
                      <a:lnTo>
                        <a:pt x="119" y="872"/>
                      </a:lnTo>
                      <a:lnTo>
                        <a:pt x="122" y="870"/>
                      </a:lnTo>
                      <a:lnTo>
                        <a:pt x="123" y="868"/>
                      </a:lnTo>
                      <a:lnTo>
                        <a:pt x="124" y="854"/>
                      </a:lnTo>
                      <a:lnTo>
                        <a:pt x="138" y="854"/>
                      </a:lnTo>
                      <a:lnTo>
                        <a:pt x="150" y="859"/>
                      </a:lnTo>
                      <a:lnTo>
                        <a:pt x="144" y="864"/>
                      </a:lnTo>
                      <a:lnTo>
                        <a:pt x="138" y="865"/>
                      </a:lnTo>
                      <a:lnTo>
                        <a:pt x="133" y="870"/>
                      </a:lnTo>
                      <a:lnTo>
                        <a:pt x="134" y="876"/>
                      </a:lnTo>
                      <a:lnTo>
                        <a:pt x="144" y="894"/>
                      </a:lnTo>
                      <a:lnTo>
                        <a:pt x="145" y="899"/>
                      </a:lnTo>
                      <a:lnTo>
                        <a:pt x="137" y="893"/>
                      </a:lnTo>
                      <a:lnTo>
                        <a:pt x="130" y="886"/>
                      </a:lnTo>
                      <a:lnTo>
                        <a:pt x="129" y="881"/>
                      </a:lnTo>
                      <a:lnTo>
                        <a:pt x="124" y="880"/>
                      </a:lnTo>
                      <a:lnTo>
                        <a:pt x="123" y="887"/>
                      </a:lnTo>
                      <a:lnTo>
                        <a:pt x="124" y="894"/>
                      </a:lnTo>
                      <a:lnTo>
                        <a:pt x="129" y="905"/>
                      </a:lnTo>
                      <a:lnTo>
                        <a:pt x="133" y="925"/>
                      </a:lnTo>
                      <a:lnTo>
                        <a:pt x="143" y="934"/>
                      </a:lnTo>
                      <a:lnTo>
                        <a:pt x="155" y="936"/>
                      </a:lnTo>
                      <a:lnTo>
                        <a:pt x="161" y="946"/>
                      </a:lnTo>
                      <a:lnTo>
                        <a:pt x="161" y="958"/>
                      </a:lnTo>
                      <a:lnTo>
                        <a:pt x="155" y="963"/>
                      </a:lnTo>
                      <a:lnTo>
                        <a:pt x="155" y="977"/>
                      </a:lnTo>
                      <a:lnTo>
                        <a:pt x="157" y="980"/>
                      </a:lnTo>
                      <a:lnTo>
                        <a:pt x="180" y="1004"/>
                      </a:lnTo>
                      <a:lnTo>
                        <a:pt x="192" y="1023"/>
                      </a:lnTo>
                      <a:lnTo>
                        <a:pt x="207" y="1038"/>
                      </a:lnTo>
                      <a:lnTo>
                        <a:pt x="213" y="1042"/>
                      </a:lnTo>
                      <a:lnTo>
                        <a:pt x="214" y="1053"/>
                      </a:lnTo>
                      <a:lnTo>
                        <a:pt x="223" y="1056"/>
                      </a:lnTo>
                      <a:lnTo>
                        <a:pt x="227" y="1064"/>
                      </a:lnTo>
                      <a:lnTo>
                        <a:pt x="227" y="1066"/>
                      </a:lnTo>
                      <a:lnTo>
                        <a:pt x="226" y="1072"/>
                      </a:lnTo>
                      <a:lnTo>
                        <a:pt x="226" y="1081"/>
                      </a:lnTo>
                      <a:lnTo>
                        <a:pt x="229" y="1096"/>
                      </a:lnTo>
                      <a:lnTo>
                        <a:pt x="231" y="1099"/>
                      </a:lnTo>
                      <a:lnTo>
                        <a:pt x="238" y="1102"/>
                      </a:lnTo>
                      <a:lnTo>
                        <a:pt x="257" y="1104"/>
                      </a:lnTo>
                      <a:lnTo>
                        <a:pt x="268" y="1110"/>
                      </a:lnTo>
                      <a:lnTo>
                        <a:pt x="273" y="1108"/>
                      </a:lnTo>
                      <a:lnTo>
                        <a:pt x="280" y="1109"/>
                      </a:lnTo>
                      <a:lnTo>
                        <a:pt x="289" y="1114"/>
                      </a:lnTo>
                      <a:lnTo>
                        <a:pt x="299" y="1118"/>
                      </a:lnTo>
                      <a:lnTo>
                        <a:pt x="302" y="1124"/>
                      </a:lnTo>
                      <a:lnTo>
                        <a:pt x="318" y="1130"/>
                      </a:lnTo>
                      <a:lnTo>
                        <a:pt x="324" y="1134"/>
                      </a:lnTo>
                      <a:lnTo>
                        <a:pt x="328" y="1137"/>
                      </a:lnTo>
                      <a:lnTo>
                        <a:pt x="331" y="1131"/>
                      </a:lnTo>
                      <a:lnTo>
                        <a:pt x="336" y="1131"/>
                      </a:lnTo>
                      <a:lnTo>
                        <a:pt x="339" y="1134"/>
                      </a:lnTo>
                      <a:lnTo>
                        <a:pt x="348" y="1141"/>
                      </a:lnTo>
                      <a:lnTo>
                        <a:pt x="349" y="1151"/>
                      </a:lnTo>
                      <a:lnTo>
                        <a:pt x="350" y="1153"/>
                      </a:lnTo>
                      <a:lnTo>
                        <a:pt x="364" y="1155"/>
                      </a:lnTo>
                      <a:lnTo>
                        <a:pt x="376" y="1161"/>
                      </a:lnTo>
                      <a:lnTo>
                        <a:pt x="383" y="1167"/>
                      </a:lnTo>
                      <a:lnTo>
                        <a:pt x="397" y="1183"/>
                      </a:lnTo>
                      <a:lnTo>
                        <a:pt x="406" y="1192"/>
                      </a:lnTo>
                      <a:lnTo>
                        <a:pt x="412" y="1201"/>
                      </a:lnTo>
                      <a:lnTo>
                        <a:pt x="415" y="1227"/>
                      </a:lnTo>
                      <a:lnTo>
                        <a:pt x="417" y="1233"/>
                      </a:lnTo>
                      <a:lnTo>
                        <a:pt x="541" y="1223"/>
                      </a:lnTo>
                      <a:lnTo>
                        <a:pt x="542" y="1230"/>
                      </a:lnTo>
                      <a:lnTo>
                        <a:pt x="751" y="1307"/>
                      </a:lnTo>
                      <a:lnTo>
                        <a:pt x="854" y="1307"/>
                      </a:lnTo>
                      <a:lnTo>
                        <a:pt x="898" y="1307"/>
                      </a:lnTo>
                      <a:lnTo>
                        <a:pt x="899" y="1277"/>
                      </a:lnTo>
                      <a:lnTo>
                        <a:pt x="989" y="1276"/>
                      </a:lnTo>
                      <a:lnTo>
                        <a:pt x="999" y="1282"/>
                      </a:lnTo>
                      <a:lnTo>
                        <a:pt x="1004" y="1285"/>
                      </a:lnTo>
                      <a:lnTo>
                        <a:pt x="1011" y="1297"/>
                      </a:lnTo>
                      <a:lnTo>
                        <a:pt x="1023" y="1303"/>
                      </a:lnTo>
                      <a:lnTo>
                        <a:pt x="1032" y="1316"/>
                      </a:lnTo>
                      <a:lnTo>
                        <a:pt x="1052" y="1333"/>
                      </a:lnTo>
                      <a:lnTo>
                        <a:pt x="1081" y="1352"/>
                      </a:lnTo>
                      <a:lnTo>
                        <a:pt x="1095" y="1403"/>
                      </a:lnTo>
                      <a:lnTo>
                        <a:pt x="1109" y="1421"/>
                      </a:lnTo>
                      <a:lnTo>
                        <a:pt x="1128" y="1437"/>
                      </a:lnTo>
                      <a:lnTo>
                        <a:pt x="1152" y="1453"/>
                      </a:lnTo>
                      <a:lnTo>
                        <a:pt x="1176" y="1458"/>
                      </a:lnTo>
                      <a:lnTo>
                        <a:pt x="1199" y="1411"/>
                      </a:lnTo>
                      <a:lnTo>
                        <a:pt x="1202" y="1408"/>
                      </a:lnTo>
                      <a:lnTo>
                        <a:pt x="1213" y="1403"/>
                      </a:lnTo>
                      <a:lnTo>
                        <a:pt x="1224" y="1406"/>
                      </a:lnTo>
                      <a:lnTo>
                        <a:pt x="1269" y="1404"/>
                      </a:lnTo>
                      <a:lnTo>
                        <a:pt x="1277" y="1414"/>
                      </a:lnTo>
                      <a:lnTo>
                        <a:pt x="1294" y="1430"/>
                      </a:lnTo>
                      <a:lnTo>
                        <a:pt x="1300" y="1440"/>
                      </a:lnTo>
                      <a:lnTo>
                        <a:pt x="1311" y="1448"/>
                      </a:lnTo>
                      <a:lnTo>
                        <a:pt x="1331" y="1494"/>
                      </a:lnTo>
                      <a:lnTo>
                        <a:pt x="1347" y="1511"/>
                      </a:lnTo>
                      <a:lnTo>
                        <a:pt x="1355" y="1531"/>
                      </a:lnTo>
                      <a:lnTo>
                        <a:pt x="1372" y="1542"/>
                      </a:lnTo>
                      <a:lnTo>
                        <a:pt x="1387" y="1589"/>
                      </a:lnTo>
                      <a:lnTo>
                        <a:pt x="1404" y="1615"/>
                      </a:lnTo>
                      <a:lnTo>
                        <a:pt x="1421" y="1626"/>
                      </a:lnTo>
                      <a:lnTo>
                        <a:pt x="1435" y="1628"/>
                      </a:lnTo>
                      <a:lnTo>
                        <a:pt x="1450" y="1636"/>
                      </a:lnTo>
                      <a:lnTo>
                        <a:pt x="1477" y="1639"/>
                      </a:lnTo>
                      <a:lnTo>
                        <a:pt x="1495" y="1647"/>
                      </a:lnTo>
                      <a:lnTo>
                        <a:pt x="1512" y="1648"/>
                      </a:lnTo>
                      <a:lnTo>
                        <a:pt x="1514" y="1647"/>
                      </a:lnTo>
                      <a:lnTo>
                        <a:pt x="1509" y="1644"/>
                      </a:lnTo>
                      <a:lnTo>
                        <a:pt x="1505" y="1632"/>
                      </a:lnTo>
                      <a:lnTo>
                        <a:pt x="1503" y="1625"/>
                      </a:lnTo>
                      <a:lnTo>
                        <a:pt x="1501" y="1624"/>
                      </a:lnTo>
                      <a:lnTo>
                        <a:pt x="1495" y="1598"/>
                      </a:lnTo>
                      <a:lnTo>
                        <a:pt x="1494" y="1588"/>
                      </a:lnTo>
                      <a:lnTo>
                        <a:pt x="1499" y="1585"/>
                      </a:lnTo>
                      <a:lnTo>
                        <a:pt x="1499" y="1572"/>
                      </a:lnTo>
                      <a:lnTo>
                        <a:pt x="1498" y="1571"/>
                      </a:lnTo>
                      <a:lnTo>
                        <a:pt x="1491" y="1570"/>
                      </a:lnTo>
                      <a:lnTo>
                        <a:pt x="1489" y="1567"/>
                      </a:lnTo>
                      <a:lnTo>
                        <a:pt x="1490" y="1564"/>
                      </a:lnTo>
                      <a:lnTo>
                        <a:pt x="1498" y="1564"/>
                      </a:lnTo>
                      <a:lnTo>
                        <a:pt x="1500" y="1566"/>
                      </a:lnTo>
                      <a:lnTo>
                        <a:pt x="1505" y="1564"/>
                      </a:lnTo>
                      <a:lnTo>
                        <a:pt x="1506" y="1556"/>
                      </a:lnTo>
                      <a:lnTo>
                        <a:pt x="1506" y="1543"/>
                      </a:lnTo>
                      <a:lnTo>
                        <a:pt x="1501" y="1533"/>
                      </a:lnTo>
                      <a:lnTo>
                        <a:pt x="1516" y="1531"/>
                      </a:lnTo>
                      <a:lnTo>
                        <a:pt x="1521" y="1521"/>
                      </a:lnTo>
                      <a:lnTo>
                        <a:pt x="1520" y="1518"/>
                      </a:lnTo>
                      <a:lnTo>
                        <a:pt x="1515" y="1519"/>
                      </a:lnTo>
                      <a:lnTo>
                        <a:pt x="1515" y="1515"/>
                      </a:lnTo>
                      <a:lnTo>
                        <a:pt x="1525" y="1508"/>
                      </a:lnTo>
                      <a:lnTo>
                        <a:pt x="1528" y="1510"/>
                      </a:lnTo>
                      <a:lnTo>
                        <a:pt x="1533" y="1502"/>
                      </a:lnTo>
                      <a:lnTo>
                        <a:pt x="1534" y="1500"/>
                      </a:lnTo>
                      <a:lnTo>
                        <a:pt x="1537" y="1496"/>
                      </a:lnTo>
                      <a:lnTo>
                        <a:pt x="1547" y="1496"/>
                      </a:lnTo>
                      <a:lnTo>
                        <a:pt x="1550" y="1494"/>
                      </a:lnTo>
                      <a:lnTo>
                        <a:pt x="1552" y="1489"/>
                      </a:lnTo>
                      <a:lnTo>
                        <a:pt x="1546" y="1485"/>
                      </a:lnTo>
                      <a:lnTo>
                        <a:pt x="1546" y="1480"/>
                      </a:lnTo>
                      <a:lnTo>
                        <a:pt x="1547" y="1476"/>
                      </a:lnTo>
                      <a:lnTo>
                        <a:pt x="1552" y="1479"/>
                      </a:lnTo>
                      <a:lnTo>
                        <a:pt x="1555" y="1481"/>
                      </a:lnTo>
                      <a:lnTo>
                        <a:pt x="1557" y="1481"/>
                      </a:lnTo>
                      <a:lnTo>
                        <a:pt x="1557" y="1476"/>
                      </a:lnTo>
                      <a:lnTo>
                        <a:pt x="1558" y="1475"/>
                      </a:lnTo>
                      <a:lnTo>
                        <a:pt x="1559" y="1476"/>
                      </a:lnTo>
                      <a:lnTo>
                        <a:pt x="1563" y="1480"/>
                      </a:lnTo>
                      <a:lnTo>
                        <a:pt x="1564" y="1480"/>
                      </a:lnTo>
                      <a:lnTo>
                        <a:pt x="1566" y="1479"/>
                      </a:lnTo>
                      <a:lnTo>
                        <a:pt x="1569" y="1475"/>
                      </a:lnTo>
                      <a:lnTo>
                        <a:pt x="1570" y="1474"/>
                      </a:lnTo>
                      <a:lnTo>
                        <a:pt x="1571" y="1483"/>
                      </a:lnTo>
                      <a:lnTo>
                        <a:pt x="1587" y="1476"/>
                      </a:lnTo>
                      <a:lnTo>
                        <a:pt x="1590" y="1478"/>
                      </a:lnTo>
                      <a:lnTo>
                        <a:pt x="1590" y="1479"/>
                      </a:lnTo>
                      <a:lnTo>
                        <a:pt x="1585" y="1481"/>
                      </a:lnTo>
                      <a:lnTo>
                        <a:pt x="1575" y="1485"/>
                      </a:lnTo>
                      <a:lnTo>
                        <a:pt x="1566" y="1489"/>
                      </a:lnTo>
                      <a:lnTo>
                        <a:pt x="1565" y="1492"/>
                      </a:lnTo>
                      <a:lnTo>
                        <a:pt x="1568" y="1492"/>
                      </a:lnTo>
                      <a:lnTo>
                        <a:pt x="1584" y="1486"/>
                      </a:lnTo>
                      <a:lnTo>
                        <a:pt x="1598" y="1479"/>
                      </a:lnTo>
                      <a:lnTo>
                        <a:pt x="1606" y="1473"/>
                      </a:lnTo>
                      <a:lnTo>
                        <a:pt x="1619" y="1463"/>
                      </a:lnTo>
                      <a:lnTo>
                        <a:pt x="1622" y="1459"/>
                      </a:lnTo>
                      <a:lnTo>
                        <a:pt x="1628" y="1443"/>
                      </a:lnTo>
                      <a:lnTo>
                        <a:pt x="1629" y="1410"/>
                      </a:lnTo>
                      <a:lnTo>
                        <a:pt x="1632" y="1408"/>
                      </a:lnTo>
                      <a:lnTo>
                        <a:pt x="1635" y="1406"/>
                      </a:lnTo>
                      <a:lnTo>
                        <a:pt x="1638" y="1406"/>
                      </a:lnTo>
                      <a:lnTo>
                        <a:pt x="1638" y="1419"/>
                      </a:lnTo>
                      <a:lnTo>
                        <a:pt x="1645" y="1419"/>
                      </a:lnTo>
                      <a:lnTo>
                        <a:pt x="1643" y="1422"/>
                      </a:lnTo>
                      <a:lnTo>
                        <a:pt x="1636" y="1425"/>
                      </a:lnTo>
                      <a:lnTo>
                        <a:pt x="1639" y="1426"/>
                      </a:lnTo>
                      <a:lnTo>
                        <a:pt x="1659" y="1419"/>
                      </a:lnTo>
                      <a:lnTo>
                        <a:pt x="1671" y="1411"/>
                      </a:lnTo>
                      <a:lnTo>
                        <a:pt x="1688" y="1411"/>
                      </a:lnTo>
                      <a:lnTo>
                        <a:pt x="1719" y="1406"/>
                      </a:lnTo>
                      <a:lnTo>
                        <a:pt x="1740" y="1413"/>
                      </a:lnTo>
                      <a:lnTo>
                        <a:pt x="1751" y="1418"/>
                      </a:lnTo>
                      <a:lnTo>
                        <a:pt x="1763" y="1420"/>
                      </a:lnTo>
                      <a:lnTo>
                        <a:pt x="1775" y="1420"/>
                      </a:lnTo>
                      <a:lnTo>
                        <a:pt x="1781" y="1414"/>
                      </a:lnTo>
                      <a:lnTo>
                        <a:pt x="1781" y="1409"/>
                      </a:lnTo>
                      <a:lnTo>
                        <a:pt x="1784" y="1405"/>
                      </a:lnTo>
                      <a:lnTo>
                        <a:pt x="1794" y="1405"/>
                      </a:lnTo>
                      <a:lnTo>
                        <a:pt x="1810" y="1414"/>
                      </a:lnTo>
                      <a:lnTo>
                        <a:pt x="1816" y="1421"/>
                      </a:lnTo>
                      <a:lnTo>
                        <a:pt x="1822" y="1422"/>
                      </a:lnTo>
                      <a:lnTo>
                        <a:pt x="1833" y="1440"/>
                      </a:lnTo>
                      <a:lnTo>
                        <a:pt x="1845" y="1440"/>
                      </a:lnTo>
                      <a:lnTo>
                        <a:pt x="1848" y="1442"/>
                      </a:lnTo>
                      <a:lnTo>
                        <a:pt x="1856" y="1445"/>
                      </a:lnTo>
                      <a:lnTo>
                        <a:pt x="1864" y="1441"/>
                      </a:lnTo>
                      <a:lnTo>
                        <a:pt x="1870" y="1445"/>
                      </a:lnTo>
                      <a:lnTo>
                        <a:pt x="1875" y="1442"/>
                      </a:lnTo>
                      <a:lnTo>
                        <a:pt x="1880" y="1442"/>
                      </a:lnTo>
                      <a:lnTo>
                        <a:pt x="1890" y="1445"/>
                      </a:lnTo>
                      <a:lnTo>
                        <a:pt x="1897" y="1436"/>
                      </a:lnTo>
                      <a:lnTo>
                        <a:pt x="1898" y="1433"/>
                      </a:lnTo>
                      <a:lnTo>
                        <a:pt x="1897" y="1429"/>
                      </a:lnTo>
                      <a:lnTo>
                        <a:pt x="1899" y="1427"/>
                      </a:lnTo>
                      <a:lnTo>
                        <a:pt x="1904" y="1427"/>
                      </a:lnTo>
                      <a:lnTo>
                        <a:pt x="1912" y="1435"/>
                      </a:lnTo>
                      <a:lnTo>
                        <a:pt x="1923" y="1440"/>
                      </a:lnTo>
                      <a:lnTo>
                        <a:pt x="1934" y="1453"/>
                      </a:lnTo>
                      <a:lnTo>
                        <a:pt x="1937" y="1452"/>
                      </a:lnTo>
                      <a:lnTo>
                        <a:pt x="1945" y="1449"/>
                      </a:lnTo>
                      <a:lnTo>
                        <a:pt x="1946" y="1445"/>
                      </a:lnTo>
                      <a:lnTo>
                        <a:pt x="1941" y="1438"/>
                      </a:lnTo>
                      <a:lnTo>
                        <a:pt x="1925" y="1430"/>
                      </a:lnTo>
                      <a:lnTo>
                        <a:pt x="1918" y="1420"/>
                      </a:lnTo>
                      <a:lnTo>
                        <a:pt x="1918" y="1418"/>
                      </a:lnTo>
                      <a:lnTo>
                        <a:pt x="1923" y="1410"/>
                      </a:lnTo>
                      <a:lnTo>
                        <a:pt x="1934" y="1402"/>
                      </a:lnTo>
                      <a:lnTo>
                        <a:pt x="1936" y="1387"/>
                      </a:lnTo>
                      <a:lnTo>
                        <a:pt x="1934" y="1386"/>
                      </a:lnTo>
                      <a:lnTo>
                        <a:pt x="1933" y="1384"/>
                      </a:lnTo>
                      <a:lnTo>
                        <a:pt x="1920" y="1389"/>
                      </a:lnTo>
                      <a:lnTo>
                        <a:pt x="1914" y="1395"/>
                      </a:lnTo>
                      <a:lnTo>
                        <a:pt x="1910" y="1394"/>
                      </a:lnTo>
                      <a:lnTo>
                        <a:pt x="1908" y="1383"/>
                      </a:lnTo>
                      <a:lnTo>
                        <a:pt x="1905" y="1382"/>
                      </a:lnTo>
                      <a:lnTo>
                        <a:pt x="1902" y="1383"/>
                      </a:lnTo>
                      <a:lnTo>
                        <a:pt x="1893" y="1388"/>
                      </a:lnTo>
                      <a:lnTo>
                        <a:pt x="1883" y="1389"/>
                      </a:lnTo>
                      <a:lnTo>
                        <a:pt x="1876" y="1382"/>
                      </a:lnTo>
                      <a:lnTo>
                        <a:pt x="1878" y="1371"/>
                      </a:lnTo>
                      <a:lnTo>
                        <a:pt x="1891" y="1367"/>
                      </a:lnTo>
                      <a:lnTo>
                        <a:pt x="1905" y="1375"/>
                      </a:lnTo>
                      <a:lnTo>
                        <a:pt x="1921" y="1377"/>
                      </a:lnTo>
                      <a:lnTo>
                        <a:pt x="1934" y="1371"/>
                      </a:lnTo>
                      <a:lnTo>
                        <a:pt x="1942" y="1373"/>
                      </a:lnTo>
                      <a:lnTo>
                        <a:pt x="1953" y="1366"/>
                      </a:lnTo>
                      <a:lnTo>
                        <a:pt x="1987" y="1368"/>
                      </a:lnTo>
                      <a:lnTo>
                        <a:pt x="1995" y="1370"/>
                      </a:lnTo>
                      <a:lnTo>
                        <a:pt x="1999" y="1367"/>
                      </a:lnTo>
                      <a:lnTo>
                        <a:pt x="2007" y="1334"/>
                      </a:lnTo>
                      <a:lnTo>
                        <a:pt x="2010" y="1341"/>
                      </a:lnTo>
                      <a:lnTo>
                        <a:pt x="2010" y="1350"/>
                      </a:lnTo>
                      <a:lnTo>
                        <a:pt x="2012" y="1363"/>
                      </a:lnTo>
                      <a:lnTo>
                        <a:pt x="2012" y="1367"/>
                      </a:lnTo>
                      <a:lnTo>
                        <a:pt x="2010" y="1373"/>
                      </a:lnTo>
                      <a:lnTo>
                        <a:pt x="2011" y="1377"/>
                      </a:lnTo>
                      <a:lnTo>
                        <a:pt x="2020" y="1376"/>
                      </a:lnTo>
                      <a:lnTo>
                        <a:pt x="2041" y="1370"/>
                      </a:lnTo>
                      <a:lnTo>
                        <a:pt x="2049" y="1361"/>
                      </a:lnTo>
                      <a:lnTo>
                        <a:pt x="2054" y="1361"/>
                      </a:lnTo>
                      <a:lnTo>
                        <a:pt x="2059" y="1356"/>
                      </a:lnTo>
                      <a:lnTo>
                        <a:pt x="2061" y="1356"/>
                      </a:lnTo>
                      <a:lnTo>
                        <a:pt x="2061" y="1359"/>
                      </a:lnTo>
                      <a:lnTo>
                        <a:pt x="2058" y="1366"/>
                      </a:lnTo>
                      <a:lnTo>
                        <a:pt x="2065" y="1366"/>
                      </a:lnTo>
                      <a:lnTo>
                        <a:pt x="2087" y="1361"/>
                      </a:lnTo>
                      <a:lnTo>
                        <a:pt x="2098" y="1361"/>
                      </a:lnTo>
                      <a:lnTo>
                        <a:pt x="2103" y="1362"/>
                      </a:lnTo>
                      <a:lnTo>
                        <a:pt x="2102" y="1366"/>
                      </a:lnTo>
                      <a:lnTo>
                        <a:pt x="2100" y="1367"/>
                      </a:lnTo>
                      <a:lnTo>
                        <a:pt x="2100" y="1370"/>
                      </a:lnTo>
                      <a:lnTo>
                        <a:pt x="2107" y="1373"/>
                      </a:lnTo>
                      <a:lnTo>
                        <a:pt x="2117" y="1377"/>
                      </a:lnTo>
                      <a:lnTo>
                        <a:pt x="2143" y="1392"/>
                      </a:lnTo>
                      <a:lnTo>
                        <a:pt x="2147" y="1397"/>
                      </a:lnTo>
                      <a:lnTo>
                        <a:pt x="2152" y="1406"/>
                      </a:lnTo>
                      <a:lnTo>
                        <a:pt x="2157" y="1410"/>
                      </a:lnTo>
                      <a:lnTo>
                        <a:pt x="2171" y="1406"/>
                      </a:lnTo>
                      <a:lnTo>
                        <a:pt x="2186" y="1404"/>
                      </a:lnTo>
                      <a:lnTo>
                        <a:pt x="2199" y="1397"/>
                      </a:lnTo>
                      <a:lnTo>
                        <a:pt x="2205" y="1397"/>
                      </a:lnTo>
                      <a:lnTo>
                        <a:pt x="2206" y="1397"/>
                      </a:lnTo>
                      <a:lnTo>
                        <a:pt x="2208" y="1390"/>
                      </a:lnTo>
                      <a:lnTo>
                        <a:pt x="2213" y="1387"/>
                      </a:lnTo>
                      <a:lnTo>
                        <a:pt x="2221" y="1387"/>
                      </a:lnTo>
                      <a:lnTo>
                        <a:pt x="2226" y="1387"/>
                      </a:lnTo>
                      <a:lnTo>
                        <a:pt x="2236" y="1390"/>
                      </a:lnTo>
                      <a:lnTo>
                        <a:pt x="2243" y="1398"/>
                      </a:lnTo>
                      <a:lnTo>
                        <a:pt x="2253" y="1409"/>
                      </a:lnTo>
                      <a:lnTo>
                        <a:pt x="2258" y="1411"/>
                      </a:lnTo>
                      <a:lnTo>
                        <a:pt x="2259" y="1421"/>
                      </a:lnTo>
                      <a:lnTo>
                        <a:pt x="2264" y="1424"/>
                      </a:lnTo>
                      <a:lnTo>
                        <a:pt x="2274" y="1437"/>
                      </a:lnTo>
                      <a:lnTo>
                        <a:pt x="2280" y="1441"/>
                      </a:lnTo>
                      <a:lnTo>
                        <a:pt x="2292" y="1446"/>
                      </a:lnTo>
                      <a:lnTo>
                        <a:pt x="2295" y="1449"/>
                      </a:lnTo>
                      <a:lnTo>
                        <a:pt x="2296" y="1457"/>
                      </a:lnTo>
                      <a:lnTo>
                        <a:pt x="2297" y="1476"/>
                      </a:lnTo>
                      <a:lnTo>
                        <a:pt x="2292" y="1511"/>
                      </a:lnTo>
                      <a:lnTo>
                        <a:pt x="2292" y="1517"/>
                      </a:lnTo>
                      <a:lnTo>
                        <a:pt x="2295" y="1527"/>
                      </a:lnTo>
                      <a:lnTo>
                        <a:pt x="2295" y="1528"/>
                      </a:lnTo>
                      <a:lnTo>
                        <a:pt x="2300" y="1528"/>
                      </a:lnTo>
                      <a:lnTo>
                        <a:pt x="2301" y="1518"/>
                      </a:lnTo>
                      <a:lnTo>
                        <a:pt x="2305" y="1521"/>
                      </a:lnTo>
                      <a:lnTo>
                        <a:pt x="2308" y="1524"/>
                      </a:lnTo>
                      <a:lnTo>
                        <a:pt x="2305" y="1537"/>
                      </a:lnTo>
                      <a:lnTo>
                        <a:pt x="2303" y="1545"/>
                      </a:lnTo>
                      <a:lnTo>
                        <a:pt x="2305" y="1556"/>
                      </a:lnTo>
                      <a:lnTo>
                        <a:pt x="2310" y="1566"/>
                      </a:lnTo>
                      <a:lnTo>
                        <a:pt x="2323" y="1587"/>
                      </a:lnTo>
                      <a:lnTo>
                        <a:pt x="2326" y="1587"/>
                      </a:lnTo>
                      <a:lnTo>
                        <a:pt x="2333" y="1585"/>
                      </a:lnTo>
                      <a:lnTo>
                        <a:pt x="2335" y="1602"/>
                      </a:lnTo>
                      <a:lnTo>
                        <a:pt x="2340" y="1601"/>
                      </a:lnTo>
                      <a:lnTo>
                        <a:pt x="2340" y="1601"/>
                      </a:lnTo>
                      <a:lnTo>
                        <a:pt x="2338" y="1605"/>
                      </a:lnTo>
                      <a:lnTo>
                        <a:pt x="2337" y="1609"/>
                      </a:lnTo>
                      <a:lnTo>
                        <a:pt x="2345" y="1623"/>
                      </a:lnTo>
                      <a:lnTo>
                        <a:pt x="2349" y="1635"/>
                      </a:lnTo>
                      <a:lnTo>
                        <a:pt x="2353" y="1641"/>
                      </a:lnTo>
                      <a:lnTo>
                        <a:pt x="2358" y="1647"/>
                      </a:lnTo>
                      <a:lnTo>
                        <a:pt x="2366" y="1647"/>
                      </a:lnTo>
                      <a:lnTo>
                        <a:pt x="2371" y="1653"/>
                      </a:lnTo>
                      <a:lnTo>
                        <a:pt x="2381" y="1674"/>
                      </a:lnTo>
                      <a:lnTo>
                        <a:pt x="2381" y="1688"/>
                      </a:lnTo>
                      <a:lnTo>
                        <a:pt x="2382" y="1690"/>
                      </a:lnTo>
                      <a:lnTo>
                        <a:pt x="2386" y="1693"/>
                      </a:lnTo>
                      <a:lnTo>
                        <a:pt x="2399" y="1693"/>
                      </a:lnTo>
                      <a:lnTo>
                        <a:pt x="2409" y="1690"/>
                      </a:lnTo>
                      <a:lnTo>
                        <a:pt x="2421" y="1684"/>
                      </a:lnTo>
                      <a:lnTo>
                        <a:pt x="2429" y="1688"/>
                      </a:lnTo>
                      <a:lnTo>
                        <a:pt x="2432" y="1680"/>
                      </a:lnTo>
                      <a:lnTo>
                        <a:pt x="2429" y="1677"/>
                      </a:lnTo>
                      <a:lnTo>
                        <a:pt x="2434" y="1657"/>
                      </a:lnTo>
                      <a:lnTo>
                        <a:pt x="2440" y="1636"/>
                      </a:lnTo>
                      <a:lnTo>
                        <a:pt x="2442" y="1617"/>
                      </a:lnTo>
                      <a:lnTo>
                        <a:pt x="2440" y="1597"/>
                      </a:lnTo>
                      <a:lnTo>
                        <a:pt x="2441" y="1583"/>
                      </a:lnTo>
                      <a:lnTo>
                        <a:pt x="2424" y="1539"/>
                      </a:lnTo>
                      <a:lnTo>
                        <a:pt x="2414" y="1522"/>
                      </a:lnTo>
                      <a:lnTo>
                        <a:pt x="2412" y="1508"/>
                      </a:lnTo>
                      <a:lnTo>
                        <a:pt x="2414" y="1492"/>
                      </a:lnTo>
                      <a:lnTo>
                        <a:pt x="2412" y="1483"/>
                      </a:lnTo>
                      <a:lnTo>
                        <a:pt x="2404" y="1469"/>
                      </a:lnTo>
                      <a:lnTo>
                        <a:pt x="2387" y="1441"/>
                      </a:lnTo>
                      <a:lnTo>
                        <a:pt x="2374" y="1400"/>
                      </a:lnTo>
                      <a:lnTo>
                        <a:pt x="2362" y="1354"/>
                      </a:lnTo>
                      <a:lnTo>
                        <a:pt x="2365" y="1348"/>
                      </a:lnTo>
                      <a:lnTo>
                        <a:pt x="2365" y="1332"/>
                      </a:lnTo>
                      <a:lnTo>
                        <a:pt x="2371" y="1322"/>
                      </a:lnTo>
                      <a:lnTo>
                        <a:pt x="2374" y="1311"/>
                      </a:lnTo>
                      <a:lnTo>
                        <a:pt x="2377" y="1302"/>
                      </a:lnTo>
                      <a:lnTo>
                        <a:pt x="2389" y="1274"/>
                      </a:lnTo>
                      <a:lnTo>
                        <a:pt x="2396" y="1264"/>
                      </a:lnTo>
                      <a:lnTo>
                        <a:pt x="2398" y="1264"/>
                      </a:lnTo>
                      <a:lnTo>
                        <a:pt x="2398" y="1259"/>
                      </a:lnTo>
                      <a:lnTo>
                        <a:pt x="2399" y="1257"/>
                      </a:lnTo>
                      <a:lnTo>
                        <a:pt x="2408" y="1252"/>
                      </a:lnTo>
                      <a:lnTo>
                        <a:pt x="2413" y="1252"/>
                      </a:lnTo>
                      <a:lnTo>
                        <a:pt x="2417" y="1247"/>
                      </a:lnTo>
                      <a:lnTo>
                        <a:pt x="2414" y="1242"/>
                      </a:lnTo>
                      <a:lnTo>
                        <a:pt x="2409" y="1234"/>
                      </a:lnTo>
                      <a:lnTo>
                        <a:pt x="2409" y="1232"/>
                      </a:lnTo>
                      <a:lnTo>
                        <a:pt x="2409" y="1230"/>
                      </a:lnTo>
                      <a:lnTo>
                        <a:pt x="2425" y="1228"/>
                      </a:lnTo>
                      <a:lnTo>
                        <a:pt x="2441" y="1230"/>
                      </a:lnTo>
                      <a:lnTo>
                        <a:pt x="2446" y="1228"/>
                      </a:lnTo>
                      <a:lnTo>
                        <a:pt x="2468" y="1210"/>
                      </a:lnTo>
                      <a:lnTo>
                        <a:pt x="2471" y="1210"/>
                      </a:lnTo>
                      <a:lnTo>
                        <a:pt x="2475" y="1206"/>
                      </a:lnTo>
                      <a:lnTo>
                        <a:pt x="2478" y="1199"/>
                      </a:lnTo>
                      <a:lnTo>
                        <a:pt x="2487" y="1196"/>
                      </a:lnTo>
                      <a:lnTo>
                        <a:pt x="2493" y="1192"/>
                      </a:lnTo>
                      <a:lnTo>
                        <a:pt x="2495" y="1185"/>
                      </a:lnTo>
                      <a:lnTo>
                        <a:pt x="2493" y="1179"/>
                      </a:lnTo>
                      <a:lnTo>
                        <a:pt x="2499" y="1174"/>
                      </a:lnTo>
                      <a:lnTo>
                        <a:pt x="2505" y="1163"/>
                      </a:lnTo>
                      <a:lnTo>
                        <a:pt x="2512" y="1156"/>
                      </a:lnTo>
                      <a:lnTo>
                        <a:pt x="2526" y="1150"/>
                      </a:lnTo>
                      <a:lnTo>
                        <a:pt x="2527" y="1145"/>
                      </a:lnTo>
                      <a:lnTo>
                        <a:pt x="2533" y="1144"/>
                      </a:lnTo>
                      <a:lnTo>
                        <a:pt x="2550" y="1141"/>
                      </a:lnTo>
                      <a:lnTo>
                        <a:pt x="2569" y="1133"/>
                      </a:lnTo>
                      <a:lnTo>
                        <a:pt x="2571" y="1126"/>
                      </a:lnTo>
                      <a:lnTo>
                        <a:pt x="2574" y="1123"/>
                      </a:lnTo>
                      <a:lnTo>
                        <a:pt x="2579" y="1118"/>
                      </a:lnTo>
                      <a:lnTo>
                        <a:pt x="2585" y="1109"/>
                      </a:lnTo>
                      <a:lnTo>
                        <a:pt x="2592" y="1103"/>
                      </a:lnTo>
                      <a:lnTo>
                        <a:pt x="2611" y="1094"/>
                      </a:lnTo>
                      <a:lnTo>
                        <a:pt x="2631" y="1093"/>
                      </a:lnTo>
                      <a:lnTo>
                        <a:pt x="2646" y="1083"/>
                      </a:lnTo>
                      <a:lnTo>
                        <a:pt x="2649" y="1079"/>
                      </a:lnTo>
                      <a:lnTo>
                        <a:pt x="2649" y="1071"/>
                      </a:lnTo>
                      <a:lnTo>
                        <a:pt x="2640" y="1069"/>
                      </a:lnTo>
                      <a:lnTo>
                        <a:pt x="2635" y="1071"/>
                      </a:lnTo>
                      <a:lnTo>
                        <a:pt x="2634" y="1074"/>
                      </a:lnTo>
                      <a:lnTo>
                        <a:pt x="2634" y="1071"/>
                      </a:lnTo>
                      <a:lnTo>
                        <a:pt x="2634" y="1065"/>
                      </a:lnTo>
                      <a:lnTo>
                        <a:pt x="2639" y="1061"/>
                      </a:lnTo>
                      <a:lnTo>
                        <a:pt x="2640" y="1056"/>
                      </a:lnTo>
                      <a:lnTo>
                        <a:pt x="2645" y="1053"/>
                      </a:lnTo>
                      <a:lnTo>
                        <a:pt x="2641" y="1048"/>
                      </a:lnTo>
                      <a:lnTo>
                        <a:pt x="2625" y="1042"/>
                      </a:lnTo>
                      <a:lnTo>
                        <a:pt x="2639" y="1042"/>
                      </a:lnTo>
                      <a:lnTo>
                        <a:pt x="2645" y="1037"/>
                      </a:lnTo>
                      <a:lnTo>
                        <a:pt x="2647" y="1043"/>
                      </a:lnTo>
                      <a:lnTo>
                        <a:pt x="2651" y="1043"/>
                      </a:lnTo>
                      <a:lnTo>
                        <a:pt x="2655" y="1048"/>
                      </a:lnTo>
                      <a:lnTo>
                        <a:pt x="2665" y="1048"/>
                      </a:lnTo>
                      <a:lnTo>
                        <a:pt x="2671" y="1044"/>
                      </a:lnTo>
                      <a:lnTo>
                        <a:pt x="2679" y="1032"/>
                      </a:lnTo>
                      <a:lnTo>
                        <a:pt x="2686" y="1028"/>
                      </a:lnTo>
                      <a:lnTo>
                        <a:pt x="2686" y="1020"/>
                      </a:lnTo>
                      <a:lnTo>
                        <a:pt x="2684" y="1013"/>
                      </a:lnTo>
                      <a:lnTo>
                        <a:pt x="2679" y="1007"/>
                      </a:lnTo>
                      <a:lnTo>
                        <a:pt x="2674" y="1012"/>
                      </a:lnTo>
                      <a:lnTo>
                        <a:pt x="2670" y="1023"/>
                      </a:lnTo>
                      <a:lnTo>
                        <a:pt x="2670" y="1023"/>
                      </a:lnTo>
                      <a:lnTo>
                        <a:pt x="2667" y="1018"/>
                      </a:lnTo>
                      <a:lnTo>
                        <a:pt x="2666" y="1006"/>
                      </a:lnTo>
                      <a:lnTo>
                        <a:pt x="2641" y="1010"/>
                      </a:lnTo>
                      <a:lnTo>
                        <a:pt x="2635" y="1008"/>
                      </a:lnTo>
                      <a:lnTo>
                        <a:pt x="2634" y="1001"/>
                      </a:lnTo>
                      <a:lnTo>
                        <a:pt x="2634" y="986"/>
                      </a:lnTo>
                      <a:lnTo>
                        <a:pt x="2635" y="984"/>
                      </a:lnTo>
                      <a:lnTo>
                        <a:pt x="2639" y="997"/>
                      </a:lnTo>
                      <a:lnTo>
                        <a:pt x="2643" y="1000"/>
                      </a:lnTo>
                      <a:lnTo>
                        <a:pt x="2647" y="1000"/>
                      </a:lnTo>
                      <a:lnTo>
                        <a:pt x="2662" y="991"/>
                      </a:lnTo>
                      <a:lnTo>
                        <a:pt x="2666" y="993"/>
                      </a:lnTo>
                      <a:lnTo>
                        <a:pt x="2666" y="989"/>
                      </a:lnTo>
                      <a:lnTo>
                        <a:pt x="2672" y="991"/>
                      </a:lnTo>
                      <a:lnTo>
                        <a:pt x="2678" y="991"/>
                      </a:lnTo>
                      <a:lnTo>
                        <a:pt x="2682" y="999"/>
                      </a:lnTo>
                      <a:lnTo>
                        <a:pt x="2682" y="997"/>
                      </a:lnTo>
                      <a:lnTo>
                        <a:pt x="2679" y="990"/>
                      </a:lnTo>
                      <a:lnTo>
                        <a:pt x="2677" y="984"/>
                      </a:lnTo>
                      <a:lnTo>
                        <a:pt x="2674" y="975"/>
                      </a:lnTo>
                      <a:lnTo>
                        <a:pt x="2673" y="973"/>
                      </a:lnTo>
                      <a:lnTo>
                        <a:pt x="2676" y="957"/>
                      </a:lnTo>
                      <a:lnTo>
                        <a:pt x="2674" y="943"/>
                      </a:lnTo>
                      <a:lnTo>
                        <a:pt x="2657" y="938"/>
                      </a:lnTo>
                      <a:lnTo>
                        <a:pt x="2655" y="940"/>
                      </a:lnTo>
                      <a:lnTo>
                        <a:pt x="2654" y="942"/>
                      </a:lnTo>
                      <a:lnTo>
                        <a:pt x="2647" y="940"/>
                      </a:lnTo>
                      <a:lnTo>
                        <a:pt x="2643" y="936"/>
                      </a:lnTo>
                      <a:lnTo>
                        <a:pt x="2643" y="931"/>
                      </a:lnTo>
                      <a:lnTo>
                        <a:pt x="2652" y="931"/>
                      </a:lnTo>
                      <a:lnTo>
                        <a:pt x="2657" y="929"/>
                      </a:lnTo>
                      <a:lnTo>
                        <a:pt x="2656" y="925"/>
                      </a:lnTo>
                      <a:lnTo>
                        <a:pt x="2651" y="923"/>
                      </a:lnTo>
                      <a:lnTo>
                        <a:pt x="2649" y="916"/>
                      </a:lnTo>
                      <a:lnTo>
                        <a:pt x="2649" y="913"/>
                      </a:lnTo>
                      <a:lnTo>
                        <a:pt x="2654" y="910"/>
                      </a:lnTo>
                      <a:lnTo>
                        <a:pt x="2657" y="910"/>
                      </a:lnTo>
                      <a:lnTo>
                        <a:pt x="2654" y="903"/>
                      </a:lnTo>
                      <a:lnTo>
                        <a:pt x="2649" y="899"/>
                      </a:lnTo>
                      <a:lnTo>
                        <a:pt x="2647" y="892"/>
                      </a:lnTo>
                      <a:lnTo>
                        <a:pt x="2647" y="891"/>
                      </a:lnTo>
                      <a:lnTo>
                        <a:pt x="2651" y="889"/>
                      </a:lnTo>
                      <a:lnTo>
                        <a:pt x="2654" y="877"/>
                      </a:lnTo>
                      <a:lnTo>
                        <a:pt x="2654" y="871"/>
                      </a:lnTo>
                      <a:lnTo>
                        <a:pt x="2647" y="864"/>
                      </a:lnTo>
                      <a:lnTo>
                        <a:pt x="2635" y="857"/>
                      </a:lnTo>
                      <a:lnTo>
                        <a:pt x="2625" y="855"/>
                      </a:lnTo>
                      <a:lnTo>
                        <a:pt x="2616" y="846"/>
                      </a:lnTo>
                      <a:lnTo>
                        <a:pt x="2598" y="838"/>
                      </a:lnTo>
                      <a:lnTo>
                        <a:pt x="2597" y="835"/>
                      </a:lnTo>
                      <a:lnTo>
                        <a:pt x="2597" y="832"/>
                      </a:lnTo>
                      <a:lnTo>
                        <a:pt x="2600" y="825"/>
                      </a:lnTo>
                      <a:lnTo>
                        <a:pt x="2604" y="824"/>
                      </a:lnTo>
                      <a:lnTo>
                        <a:pt x="2604" y="827"/>
                      </a:lnTo>
                      <a:lnTo>
                        <a:pt x="2601" y="833"/>
                      </a:lnTo>
                      <a:lnTo>
                        <a:pt x="2603" y="835"/>
                      </a:lnTo>
                      <a:lnTo>
                        <a:pt x="2611" y="837"/>
                      </a:lnTo>
                      <a:lnTo>
                        <a:pt x="2622" y="843"/>
                      </a:lnTo>
                      <a:lnTo>
                        <a:pt x="2628" y="843"/>
                      </a:lnTo>
                      <a:lnTo>
                        <a:pt x="2631" y="846"/>
                      </a:lnTo>
                      <a:lnTo>
                        <a:pt x="2639" y="849"/>
                      </a:lnTo>
                      <a:lnTo>
                        <a:pt x="2644" y="854"/>
                      </a:lnTo>
                      <a:lnTo>
                        <a:pt x="2651" y="857"/>
                      </a:lnTo>
                      <a:lnTo>
                        <a:pt x="2646" y="841"/>
                      </a:lnTo>
                      <a:lnTo>
                        <a:pt x="2640" y="835"/>
                      </a:lnTo>
                      <a:lnTo>
                        <a:pt x="2645" y="834"/>
                      </a:lnTo>
                      <a:lnTo>
                        <a:pt x="2645" y="833"/>
                      </a:lnTo>
                      <a:lnTo>
                        <a:pt x="2643" y="828"/>
                      </a:lnTo>
                      <a:lnTo>
                        <a:pt x="2641" y="816"/>
                      </a:lnTo>
                      <a:lnTo>
                        <a:pt x="2644" y="790"/>
                      </a:lnTo>
                      <a:lnTo>
                        <a:pt x="2641" y="781"/>
                      </a:lnTo>
                      <a:lnTo>
                        <a:pt x="2649" y="778"/>
                      </a:lnTo>
                      <a:lnTo>
                        <a:pt x="2662" y="767"/>
                      </a:lnTo>
                      <a:lnTo>
                        <a:pt x="2666" y="760"/>
                      </a:lnTo>
                      <a:lnTo>
                        <a:pt x="2668" y="755"/>
                      </a:lnTo>
                      <a:lnTo>
                        <a:pt x="2671" y="755"/>
                      </a:lnTo>
                      <a:lnTo>
                        <a:pt x="2673" y="758"/>
                      </a:lnTo>
                      <a:lnTo>
                        <a:pt x="2674" y="760"/>
                      </a:lnTo>
                      <a:lnTo>
                        <a:pt x="2672" y="767"/>
                      </a:lnTo>
                      <a:lnTo>
                        <a:pt x="2670" y="770"/>
                      </a:lnTo>
                      <a:lnTo>
                        <a:pt x="2665" y="773"/>
                      </a:lnTo>
                      <a:lnTo>
                        <a:pt x="2661" y="778"/>
                      </a:lnTo>
                      <a:lnTo>
                        <a:pt x="2661" y="782"/>
                      </a:lnTo>
                      <a:lnTo>
                        <a:pt x="2663" y="789"/>
                      </a:lnTo>
                      <a:lnTo>
                        <a:pt x="2662" y="792"/>
                      </a:lnTo>
                      <a:lnTo>
                        <a:pt x="2655" y="801"/>
                      </a:lnTo>
                      <a:lnTo>
                        <a:pt x="2656" y="803"/>
                      </a:lnTo>
                      <a:lnTo>
                        <a:pt x="2662" y="803"/>
                      </a:lnTo>
                      <a:lnTo>
                        <a:pt x="2663" y="806"/>
                      </a:lnTo>
                      <a:lnTo>
                        <a:pt x="2663" y="812"/>
                      </a:lnTo>
                      <a:lnTo>
                        <a:pt x="2663" y="821"/>
                      </a:lnTo>
                      <a:lnTo>
                        <a:pt x="2660" y="823"/>
                      </a:lnTo>
                      <a:lnTo>
                        <a:pt x="2657" y="827"/>
                      </a:lnTo>
                      <a:lnTo>
                        <a:pt x="2656" y="832"/>
                      </a:lnTo>
                      <a:lnTo>
                        <a:pt x="2657" y="838"/>
                      </a:lnTo>
                      <a:lnTo>
                        <a:pt x="2663" y="845"/>
                      </a:lnTo>
                      <a:lnTo>
                        <a:pt x="2672" y="846"/>
                      </a:lnTo>
                      <a:lnTo>
                        <a:pt x="2676" y="848"/>
                      </a:lnTo>
                      <a:lnTo>
                        <a:pt x="2681" y="859"/>
                      </a:lnTo>
                      <a:lnTo>
                        <a:pt x="2682" y="865"/>
                      </a:lnTo>
                      <a:lnTo>
                        <a:pt x="2683" y="867"/>
                      </a:lnTo>
                      <a:lnTo>
                        <a:pt x="2688" y="870"/>
                      </a:lnTo>
                      <a:lnTo>
                        <a:pt x="2687" y="876"/>
                      </a:lnTo>
                      <a:lnTo>
                        <a:pt x="2682" y="877"/>
                      </a:lnTo>
                      <a:lnTo>
                        <a:pt x="2679" y="881"/>
                      </a:lnTo>
                      <a:lnTo>
                        <a:pt x="2671" y="903"/>
                      </a:lnTo>
                      <a:lnTo>
                        <a:pt x="2671" y="911"/>
                      </a:lnTo>
                      <a:lnTo>
                        <a:pt x="2672" y="923"/>
                      </a:lnTo>
                      <a:lnTo>
                        <a:pt x="2674" y="925"/>
                      </a:lnTo>
                      <a:lnTo>
                        <a:pt x="2679" y="924"/>
                      </a:lnTo>
                      <a:lnTo>
                        <a:pt x="2683" y="921"/>
                      </a:lnTo>
                      <a:lnTo>
                        <a:pt x="2686" y="916"/>
                      </a:lnTo>
                      <a:lnTo>
                        <a:pt x="2693" y="892"/>
                      </a:lnTo>
                      <a:lnTo>
                        <a:pt x="2709" y="862"/>
                      </a:lnTo>
                      <a:lnTo>
                        <a:pt x="2709" y="854"/>
                      </a:lnTo>
                      <a:lnTo>
                        <a:pt x="2717" y="843"/>
                      </a:lnTo>
                      <a:lnTo>
                        <a:pt x="2720" y="834"/>
                      </a:lnTo>
                      <a:lnTo>
                        <a:pt x="2722" y="828"/>
                      </a:lnTo>
                      <a:lnTo>
                        <a:pt x="2717" y="811"/>
                      </a:lnTo>
                      <a:lnTo>
                        <a:pt x="2708" y="796"/>
                      </a:lnTo>
                      <a:lnTo>
                        <a:pt x="2694" y="771"/>
                      </a:lnTo>
                      <a:lnTo>
                        <a:pt x="2692" y="763"/>
                      </a:lnTo>
                      <a:lnTo>
                        <a:pt x="2694" y="757"/>
                      </a:lnTo>
                      <a:lnTo>
                        <a:pt x="2700" y="764"/>
                      </a:lnTo>
                      <a:lnTo>
                        <a:pt x="2708" y="773"/>
                      </a:lnTo>
                      <a:lnTo>
                        <a:pt x="2715" y="775"/>
                      </a:lnTo>
                      <a:lnTo>
                        <a:pt x="2721" y="780"/>
                      </a:lnTo>
                      <a:lnTo>
                        <a:pt x="2732" y="781"/>
                      </a:lnTo>
                      <a:lnTo>
                        <a:pt x="2731" y="795"/>
                      </a:lnTo>
                      <a:lnTo>
                        <a:pt x="2732" y="797"/>
                      </a:lnTo>
                      <a:lnTo>
                        <a:pt x="2740" y="790"/>
                      </a:lnTo>
                      <a:lnTo>
                        <a:pt x="2751" y="773"/>
                      </a:lnTo>
                      <a:lnTo>
                        <a:pt x="2758" y="765"/>
                      </a:lnTo>
                      <a:lnTo>
                        <a:pt x="2762" y="759"/>
                      </a:lnTo>
                      <a:lnTo>
                        <a:pt x="2762" y="754"/>
                      </a:lnTo>
                      <a:lnTo>
                        <a:pt x="2767" y="752"/>
                      </a:lnTo>
                      <a:lnTo>
                        <a:pt x="2769" y="749"/>
                      </a:lnTo>
                      <a:lnTo>
                        <a:pt x="2773" y="730"/>
                      </a:lnTo>
                      <a:lnTo>
                        <a:pt x="2774" y="727"/>
                      </a:lnTo>
                      <a:lnTo>
                        <a:pt x="2776" y="728"/>
                      </a:lnTo>
                      <a:lnTo>
                        <a:pt x="2779" y="727"/>
                      </a:lnTo>
                      <a:lnTo>
                        <a:pt x="2783" y="712"/>
                      </a:lnTo>
                      <a:lnTo>
                        <a:pt x="2784" y="708"/>
                      </a:lnTo>
                      <a:lnTo>
                        <a:pt x="2781" y="703"/>
                      </a:lnTo>
                      <a:lnTo>
                        <a:pt x="2776" y="697"/>
                      </a:lnTo>
                      <a:lnTo>
                        <a:pt x="2769" y="693"/>
                      </a:lnTo>
                      <a:lnTo>
                        <a:pt x="2769" y="690"/>
                      </a:lnTo>
                      <a:lnTo>
                        <a:pt x="2769" y="687"/>
                      </a:lnTo>
                      <a:lnTo>
                        <a:pt x="2773" y="678"/>
                      </a:lnTo>
                      <a:lnTo>
                        <a:pt x="2775" y="674"/>
                      </a:lnTo>
                      <a:lnTo>
                        <a:pt x="2785" y="662"/>
                      </a:lnTo>
                      <a:lnTo>
                        <a:pt x="2790" y="662"/>
                      </a:lnTo>
                      <a:lnTo>
                        <a:pt x="2796" y="652"/>
                      </a:lnTo>
                      <a:lnTo>
                        <a:pt x="2807" y="650"/>
                      </a:lnTo>
                      <a:lnTo>
                        <a:pt x="2819" y="644"/>
                      </a:lnTo>
                      <a:lnTo>
                        <a:pt x="2830" y="641"/>
                      </a:lnTo>
                      <a:lnTo>
                        <a:pt x="2835" y="635"/>
                      </a:lnTo>
                      <a:lnTo>
                        <a:pt x="2843" y="631"/>
                      </a:lnTo>
                      <a:lnTo>
                        <a:pt x="2856" y="634"/>
                      </a:lnTo>
                      <a:lnTo>
                        <a:pt x="2869" y="631"/>
                      </a:lnTo>
                      <a:lnTo>
                        <a:pt x="2894" y="630"/>
                      </a:lnTo>
                      <a:lnTo>
                        <a:pt x="2913" y="625"/>
                      </a:lnTo>
                      <a:lnTo>
                        <a:pt x="2918" y="623"/>
                      </a:lnTo>
                      <a:lnTo>
                        <a:pt x="2923" y="619"/>
                      </a:lnTo>
                      <a:lnTo>
                        <a:pt x="2929" y="604"/>
                      </a:lnTo>
                      <a:lnTo>
                        <a:pt x="2931" y="602"/>
                      </a:lnTo>
                      <a:lnTo>
                        <a:pt x="2936" y="604"/>
                      </a:lnTo>
                      <a:lnTo>
                        <a:pt x="2937" y="614"/>
                      </a:lnTo>
                      <a:lnTo>
                        <a:pt x="2941" y="614"/>
                      </a:lnTo>
                      <a:lnTo>
                        <a:pt x="2948" y="613"/>
                      </a:lnTo>
                      <a:lnTo>
                        <a:pt x="2963" y="604"/>
                      </a:lnTo>
                      <a:lnTo>
                        <a:pt x="2967" y="604"/>
                      </a:lnTo>
                      <a:lnTo>
                        <a:pt x="2969" y="612"/>
                      </a:lnTo>
                      <a:lnTo>
                        <a:pt x="2974" y="613"/>
                      </a:lnTo>
                      <a:lnTo>
                        <a:pt x="2987" y="608"/>
                      </a:lnTo>
                      <a:lnTo>
                        <a:pt x="2993" y="609"/>
                      </a:lnTo>
                      <a:lnTo>
                        <a:pt x="3004" y="602"/>
                      </a:lnTo>
                      <a:lnTo>
                        <a:pt x="3006" y="599"/>
                      </a:lnTo>
                      <a:lnTo>
                        <a:pt x="3004" y="586"/>
                      </a:lnTo>
                      <a:lnTo>
                        <a:pt x="3002" y="583"/>
                      </a:lnTo>
                      <a:lnTo>
                        <a:pt x="3000" y="583"/>
                      </a:lnTo>
                      <a:lnTo>
                        <a:pt x="3000" y="596"/>
                      </a:lnTo>
                      <a:lnTo>
                        <a:pt x="2999" y="599"/>
                      </a:lnTo>
                      <a:lnTo>
                        <a:pt x="2991" y="602"/>
                      </a:lnTo>
                      <a:lnTo>
                        <a:pt x="2982" y="599"/>
                      </a:lnTo>
                      <a:lnTo>
                        <a:pt x="2972" y="593"/>
                      </a:lnTo>
                      <a:lnTo>
                        <a:pt x="2967" y="582"/>
                      </a:lnTo>
                      <a:lnTo>
                        <a:pt x="2963" y="580"/>
                      </a:lnTo>
                      <a:lnTo>
                        <a:pt x="2962" y="569"/>
                      </a:lnTo>
                      <a:lnTo>
                        <a:pt x="2957" y="564"/>
                      </a:lnTo>
                      <a:lnTo>
                        <a:pt x="2948" y="559"/>
                      </a:lnTo>
                      <a:lnTo>
                        <a:pt x="2947" y="558"/>
                      </a:lnTo>
                      <a:lnTo>
                        <a:pt x="2947" y="552"/>
                      </a:lnTo>
                      <a:lnTo>
                        <a:pt x="2950" y="548"/>
                      </a:lnTo>
                      <a:lnTo>
                        <a:pt x="2953" y="547"/>
                      </a:lnTo>
                      <a:lnTo>
                        <a:pt x="2957" y="538"/>
                      </a:lnTo>
                      <a:lnTo>
                        <a:pt x="2962" y="536"/>
                      </a:lnTo>
                      <a:lnTo>
                        <a:pt x="2957" y="528"/>
                      </a:lnTo>
                      <a:lnTo>
                        <a:pt x="2951" y="515"/>
                      </a:lnTo>
                      <a:lnTo>
                        <a:pt x="2956" y="500"/>
                      </a:lnTo>
                      <a:lnTo>
                        <a:pt x="2971" y="488"/>
                      </a:lnTo>
                      <a:lnTo>
                        <a:pt x="2982" y="470"/>
                      </a:lnTo>
                      <a:lnTo>
                        <a:pt x="2987" y="466"/>
                      </a:lnTo>
                      <a:lnTo>
                        <a:pt x="2989" y="455"/>
                      </a:lnTo>
                      <a:lnTo>
                        <a:pt x="2996" y="446"/>
                      </a:lnTo>
                      <a:lnTo>
                        <a:pt x="3005" y="442"/>
                      </a:lnTo>
                      <a:lnTo>
                        <a:pt x="3009" y="443"/>
                      </a:lnTo>
                      <a:lnTo>
                        <a:pt x="3011" y="451"/>
                      </a:lnTo>
                      <a:lnTo>
                        <a:pt x="3014" y="451"/>
                      </a:lnTo>
                      <a:lnTo>
                        <a:pt x="3017" y="447"/>
                      </a:lnTo>
                      <a:lnTo>
                        <a:pt x="3020" y="437"/>
                      </a:lnTo>
                      <a:lnTo>
                        <a:pt x="3022" y="437"/>
                      </a:lnTo>
                      <a:lnTo>
                        <a:pt x="3025" y="441"/>
                      </a:lnTo>
                      <a:lnTo>
                        <a:pt x="3027" y="441"/>
                      </a:lnTo>
                      <a:lnTo>
                        <a:pt x="3032" y="440"/>
                      </a:lnTo>
                      <a:lnTo>
                        <a:pt x="3036" y="432"/>
                      </a:lnTo>
                      <a:lnTo>
                        <a:pt x="3039" y="429"/>
                      </a:lnTo>
                      <a:lnTo>
                        <a:pt x="3045" y="431"/>
                      </a:lnTo>
                      <a:lnTo>
                        <a:pt x="3048" y="430"/>
                      </a:lnTo>
                      <a:lnTo>
                        <a:pt x="3053" y="421"/>
                      </a:lnTo>
                      <a:lnTo>
                        <a:pt x="3054" y="414"/>
                      </a:lnTo>
                      <a:lnTo>
                        <a:pt x="3058" y="408"/>
                      </a:lnTo>
                      <a:lnTo>
                        <a:pt x="3059" y="398"/>
                      </a:lnTo>
                      <a:lnTo>
                        <a:pt x="3065" y="393"/>
                      </a:lnTo>
                      <a:lnTo>
                        <a:pt x="3068" y="392"/>
                      </a:lnTo>
                      <a:lnTo>
                        <a:pt x="3070" y="393"/>
                      </a:lnTo>
                      <a:lnTo>
                        <a:pt x="3071" y="400"/>
                      </a:lnTo>
                      <a:lnTo>
                        <a:pt x="3072" y="405"/>
                      </a:lnTo>
                      <a:lnTo>
                        <a:pt x="3077" y="407"/>
                      </a:lnTo>
                      <a:lnTo>
                        <a:pt x="3082" y="404"/>
                      </a:lnTo>
                      <a:lnTo>
                        <a:pt x="3092" y="412"/>
                      </a:lnTo>
                      <a:lnTo>
                        <a:pt x="3097" y="410"/>
                      </a:lnTo>
                      <a:lnTo>
                        <a:pt x="3100" y="405"/>
                      </a:lnTo>
                      <a:lnTo>
                        <a:pt x="3107" y="399"/>
                      </a:lnTo>
                      <a:lnTo>
                        <a:pt x="3112" y="399"/>
                      </a:lnTo>
                      <a:lnTo>
                        <a:pt x="3118" y="396"/>
                      </a:lnTo>
                      <a:lnTo>
                        <a:pt x="3120" y="389"/>
                      </a:lnTo>
                      <a:lnTo>
                        <a:pt x="3133" y="388"/>
                      </a:lnTo>
                      <a:lnTo>
                        <a:pt x="3136" y="387"/>
                      </a:lnTo>
                      <a:lnTo>
                        <a:pt x="3141" y="383"/>
                      </a:lnTo>
                      <a:lnTo>
                        <a:pt x="3147" y="383"/>
                      </a:lnTo>
                      <a:lnTo>
                        <a:pt x="3151" y="380"/>
                      </a:lnTo>
                      <a:lnTo>
                        <a:pt x="3158" y="380"/>
                      </a:lnTo>
                      <a:lnTo>
                        <a:pt x="3165" y="375"/>
                      </a:lnTo>
                      <a:lnTo>
                        <a:pt x="3166" y="370"/>
                      </a:lnTo>
                      <a:lnTo>
                        <a:pt x="3165" y="36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831" name="Group 283"/>
            <p:cNvGrpSpPr>
              <a:grpSpLocks noChangeAspect="1"/>
            </p:cNvGrpSpPr>
            <p:nvPr/>
          </p:nvGrpSpPr>
          <p:grpSpPr bwMode="gray">
            <a:xfrm>
              <a:off x="3437287" y="1594008"/>
              <a:ext cx="1540846" cy="1784549"/>
              <a:chOff x="969" y="960"/>
              <a:chExt cx="969" cy="1022"/>
            </a:xfrm>
            <a:grpFill/>
          </p:grpSpPr>
          <p:sp>
            <p:nvSpPr>
              <p:cNvPr id="976" name="Freeform 284"/>
              <p:cNvSpPr>
                <a:spLocks noChangeAspect="1"/>
              </p:cNvSpPr>
              <p:nvPr/>
            </p:nvSpPr>
            <p:spPr bwMode="gray">
              <a:xfrm>
                <a:off x="1903" y="17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7" name="Freeform 285"/>
              <p:cNvSpPr>
                <a:spLocks noChangeAspect="1"/>
              </p:cNvSpPr>
              <p:nvPr/>
            </p:nvSpPr>
            <p:spPr bwMode="gray">
              <a:xfrm>
                <a:off x="1865" y="1826"/>
                <a:ext cx="73" cy="84"/>
              </a:xfrm>
              <a:custGeom>
                <a:avLst/>
                <a:gdLst/>
                <a:ahLst/>
                <a:cxnLst>
                  <a:cxn ang="0">
                    <a:pos x="147" y="25"/>
                  </a:cxn>
                  <a:cxn ang="0">
                    <a:pos x="138" y="43"/>
                  </a:cxn>
                  <a:cxn ang="0">
                    <a:pos x="129" y="52"/>
                  </a:cxn>
                  <a:cxn ang="0">
                    <a:pos x="120" y="75"/>
                  </a:cxn>
                  <a:cxn ang="0">
                    <a:pos x="115" y="89"/>
                  </a:cxn>
                  <a:cxn ang="0">
                    <a:pos x="103" y="121"/>
                  </a:cxn>
                  <a:cxn ang="0">
                    <a:pos x="92" y="139"/>
                  </a:cxn>
                  <a:cxn ang="0">
                    <a:pos x="82" y="178"/>
                  </a:cxn>
                  <a:cxn ang="0">
                    <a:pos x="65" y="193"/>
                  </a:cxn>
                  <a:cxn ang="0">
                    <a:pos x="71" y="208"/>
                  </a:cxn>
                  <a:cxn ang="0">
                    <a:pos x="71" y="221"/>
                  </a:cxn>
                  <a:cxn ang="0">
                    <a:pos x="31" y="259"/>
                  </a:cxn>
                  <a:cxn ang="0">
                    <a:pos x="11" y="263"/>
                  </a:cxn>
                  <a:cxn ang="0">
                    <a:pos x="44" y="267"/>
                  </a:cxn>
                  <a:cxn ang="0">
                    <a:pos x="1" y="318"/>
                  </a:cxn>
                  <a:cxn ang="0">
                    <a:pos x="18" y="344"/>
                  </a:cxn>
                  <a:cxn ang="0">
                    <a:pos x="90" y="338"/>
                  </a:cxn>
                  <a:cxn ang="0">
                    <a:pos x="141" y="343"/>
                  </a:cxn>
                  <a:cxn ang="0">
                    <a:pos x="180" y="329"/>
                  </a:cxn>
                  <a:cxn ang="0">
                    <a:pos x="194" y="339"/>
                  </a:cxn>
                  <a:cxn ang="0">
                    <a:pos x="187" y="350"/>
                  </a:cxn>
                  <a:cxn ang="0">
                    <a:pos x="221" y="336"/>
                  </a:cxn>
                  <a:cxn ang="0">
                    <a:pos x="248" y="343"/>
                  </a:cxn>
                  <a:cxn ang="0">
                    <a:pos x="212" y="380"/>
                  </a:cxn>
                  <a:cxn ang="0">
                    <a:pos x="189" y="397"/>
                  </a:cxn>
                  <a:cxn ang="0">
                    <a:pos x="224" y="392"/>
                  </a:cxn>
                  <a:cxn ang="0">
                    <a:pos x="264" y="354"/>
                  </a:cxn>
                  <a:cxn ang="0">
                    <a:pos x="289" y="315"/>
                  </a:cxn>
                  <a:cxn ang="0">
                    <a:pos x="297" y="361"/>
                  </a:cxn>
                  <a:cxn ang="0">
                    <a:pos x="294" y="403"/>
                  </a:cxn>
                  <a:cxn ang="0">
                    <a:pos x="314" y="392"/>
                  </a:cxn>
                  <a:cxn ang="0">
                    <a:pos x="320" y="420"/>
                  </a:cxn>
                  <a:cxn ang="0">
                    <a:pos x="351" y="396"/>
                  </a:cxn>
                  <a:cxn ang="0">
                    <a:pos x="362" y="332"/>
                  </a:cxn>
                  <a:cxn ang="0">
                    <a:pos x="339" y="347"/>
                  </a:cxn>
                  <a:cxn ang="0">
                    <a:pos x="348" y="306"/>
                  </a:cxn>
                  <a:cxn ang="0">
                    <a:pos x="332" y="307"/>
                  </a:cxn>
                  <a:cxn ang="0">
                    <a:pos x="313" y="337"/>
                  </a:cxn>
                  <a:cxn ang="0">
                    <a:pos x="307" y="320"/>
                  </a:cxn>
                  <a:cxn ang="0">
                    <a:pos x="307" y="300"/>
                  </a:cxn>
                  <a:cxn ang="0">
                    <a:pos x="326" y="274"/>
                  </a:cxn>
                  <a:cxn ang="0">
                    <a:pos x="340" y="254"/>
                  </a:cxn>
                  <a:cxn ang="0">
                    <a:pos x="293" y="272"/>
                  </a:cxn>
                  <a:cxn ang="0">
                    <a:pos x="304" y="247"/>
                  </a:cxn>
                  <a:cxn ang="0">
                    <a:pos x="300" y="226"/>
                  </a:cxn>
                  <a:cxn ang="0">
                    <a:pos x="318" y="197"/>
                  </a:cxn>
                  <a:cxn ang="0">
                    <a:pos x="275" y="192"/>
                  </a:cxn>
                  <a:cxn ang="0">
                    <a:pos x="218" y="204"/>
                  </a:cxn>
                  <a:cxn ang="0">
                    <a:pos x="218" y="184"/>
                  </a:cxn>
                  <a:cxn ang="0">
                    <a:pos x="189" y="184"/>
                  </a:cxn>
                  <a:cxn ang="0">
                    <a:pos x="191" y="157"/>
                  </a:cxn>
                  <a:cxn ang="0">
                    <a:pos x="176" y="144"/>
                  </a:cxn>
                  <a:cxn ang="0">
                    <a:pos x="162" y="148"/>
                  </a:cxn>
                  <a:cxn ang="0">
                    <a:pos x="137" y="161"/>
                  </a:cxn>
                  <a:cxn ang="0">
                    <a:pos x="153" y="122"/>
                  </a:cxn>
                  <a:cxn ang="0">
                    <a:pos x="172" y="81"/>
                  </a:cxn>
                  <a:cxn ang="0">
                    <a:pos x="176" y="71"/>
                  </a:cxn>
                  <a:cxn ang="0">
                    <a:pos x="185" y="33"/>
                  </a:cxn>
                  <a:cxn ang="0">
                    <a:pos x="207" y="8"/>
                  </a:cxn>
                  <a:cxn ang="0">
                    <a:pos x="194" y="5"/>
                  </a:cxn>
                </a:cxnLst>
                <a:rect l="0" t="0" r="r" b="b"/>
                <a:pathLst>
                  <a:path w="362" h="420">
                    <a:moveTo>
                      <a:pt x="170" y="11"/>
                    </a:moveTo>
                    <a:lnTo>
                      <a:pt x="159" y="16"/>
                    </a:lnTo>
                    <a:lnTo>
                      <a:pt x="147" y="25"/>
                    </a:lnTo>
                    <a:lnTo>
                      <a:pt x="144" y="33"/>
                    </a:lnTo>
                    <a:lnTo>
                      <a:pt x="141" y="38"/>
                    </a:lnTo>
                    <a:lnTo>
                      <a:pt x="138" y="43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29" y="52"/>
                    </a:lnTo>
                    <a:lnTo>
                      <a:pt x="127" y="60"/>
                    </a:lnTo>
                    <a:lnTo>
                      <a:pt x="126" y="68"/>
                    </a:lnTo>
                    <a:lnTo>
                      <a:pt x="120" y="75"/>
                    </a:lnTo>
                    <a:lnTo>
                      <a:pt x="111" y="78"/>
                    </a:lnTo>
                    <a:lnTo>
                      <a:pt x="106" y="83"/>
                    </a:lnTo>
                    <a:lnTo>
                      <a:pt x="115" y="89"/>
                    </a:lnTo>
                    <a:lnTo>
                      <a:pt x="109" y="96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10" y="128"/>
                    </a:lnTo>
                    <a:lnTo>
                      <a:pt x="93" y="134"/>
                    </a:lnTo>
                    <a:lnTo>
                      <a:pt x="92" y="139"/>
                    </a:lnTo>
                    <a:lnTo>
                      <a:pt x="81" y="164"/>
                    </a:lnTo>
                    <a:lnTo>
                      <a:pt x="79" y="175"/>
                    </a:lnTo>
                    <a:lnTo>
                      <a:pt x="82" y="178"/>
                    </a:lnTo>
                    <a:lnTo>
                      <a:pt x="82" y="182"/>
                    </a:lnTo>
                    <a:lnTo>
                      <a:pt x="73" y="182"/>
                    </a:lnTo>
                    <a:lnTo>
                      <a:pt x="65" y="193"/>
                    </a:lnTo>
                    <a:lnTo>
                      <a:pt x="61" y="202"/>
                    </a:lnTo>
                    <a:lnTo>
                      <a:pt x="63" y="207"/>
                    </a:lnTo>
                    <a:lnTo>
                      <a:pt x="71" y="208"/>
                    </a:lnTo>
                    <a:lnTo>
                      <a:pt x="71" y="210"/>
                    </a:lnTo>
                    <a:lnTo>
                      <a:pt x="68" y="215"/>
                    </a:lnTo>
                    <a:lnTo>
                      <a:pt x="71" y="221"/>
                    </a:lnTo>
                    <a:lnTo>
                      <a:pt x="52" y="219"/>
                    </a:lnTo>
                    <a:lnTo>
                      <a:pt x="39" y="254"/>
                    </a:lnTo>
                    <a:lnTo>
                      <a:pt x="31" y="259"/>
                    </a:lnTo>
                    <a:lnTo>
                      <a:pt x="27" y="252"/>
                    </a:lnTo>
                    <a:lnTo>
                      <a:pt x="19" y="257"/>
                    </a:lnTo>
                    <a:lnTo>
                      <a:pt x="11" y="263"/>
                    </a:lnTo>
                    <a:lnTo>
                      <a:pt x="11" y="267"/>
                    </a:lnTo>
                    <a:lnTo>
                      <a:pt x="33" y="264"/>
                    </a:lnTo>
                    <a:lnTo>
                      <a:pt x="44" y="267"/>
                    </a:lnTo>
                    <a:lnTo>
                      <a:pt x="47" y="274"/>
                    </a:lnTo>
                    <a:lnTo>
                      <a:pt x="18" y="300"/>
                    </a:lnTo>
                    <a:lnTo>
                      <a:pt x="1" y="318"/>
                    </a:lnTo>
                    <a:lnTo>
                      <a:pt x="0" y="332"/>
                    </a:lnTo>
                    <a:lnTo>
                      <a:pt x="4" y="342"/>
                    </a:lnTo>
                    <a:lnTo>
                      <a:pt x="18" y="344"/>
                    </a:lnTo>
                    <a:lnTo>
                      <a:pt x="38" y="339"/>
                    </a:lnTo>
                    <a:lnTo>
                      <a:pt x="68" y="334"/>
                    </a:lnTo>
                    <a:lnTo>
                      <a:pt x="90" y="338"/>
                    </a:lnTo>
                    <a:lnTo>
                      <a:pt x="103" y="338"/>
                    </a:lnTo>
                    <a:lnTo>
                      <a:pt x="113" y="342"/>
                    </a:lnTo>
                    <a:lnTo>
                      <a:pt x="141" y="343"/>
                    </a:lnTo>
                    <a:lnTo>
                      <a:pt x="156" y="339"/>
                    </a:lnTo>
                    <a:lnTo>
                      <a:pt x="173" y="337"/>
                    </a:lnTo>
                    <a:lnTo>
                      <a:pt x="180" y="329"/>
                    </a:lnTo>
                    <a:lnTo>
                      <a:pt x="196" y="322"/>
                    </a:lnTo>
                    <a:lnTo>
                      <a:pt x="194" y="332"/>
                    </a:lnTo>
                    <a:lnTo>
                      <a:pt x="194" y="339"/>
                    </a:lnTo>
                    <a:lnTo>
                      <a:pt x="179" y="345"/>
                    </a:lnTo>
                    <a:lnTo>
                      <a:pt x="176" y="350"/>
                    </a:lnTo>
                    <a:lnTo>
                      <a:pt x="187" y="350"/>
                    </a:lnTo>
                    <a:lnTo>
                      <a:pt x="189" y="354"/>
                    </a:lnTo>
                    <a:lnTo>
                      <a:pt x="211" y="352"/>
                    </a:lnTo>
                    <a:lnTo>
                      <a:pt x="221" y="336"/>
                    </a:lnTo>
                    <a:lnTo>
                      <a:pt x="229" y="339"/>
                    </a:lnTo>
                    <a:lnTo>
                      <a:pt x="244" y="339"/>
                    </a:lnTo>
                    <a:lnTo>
                      <a:pt x="248" y="343"/>
                    </a:lnTo>
                    <a:lnTo>
                      <a:pt x="235" y="352"/>
                    </a:lnTo>
                    <a:lnTo>
                      <a:pt x="224" y="361"/>
                    </a:lnTo>
                    <a:lnTo>
                      <a:pt x="212" y="380"/>
                    </a:lnTo>
                    <a:lnTo>
                      <a:pt x="199" y="383"/>
                    </a:lnTo>
                    <a:lnTo>
                      <a:pt x="191" y="387"/>
                    </a:lnTo>
                    <a:lnTo>
                      <a:pt x="189" y="397"/>
                    </a:lnTo>
                    <a:lnTo>
                      <a:pt x="200" y="399"/>
                    </a:lnTo>
                    <a:lnTo>
                      <a:pt x="213" y="397"/>
                    </a:lnTo>
                    <a:lnTo>
                      <a:pt x="224" y="392"/>
                    </a:lnTo>
                    <a:lnTo>
                      <a:pt x="234" y="376"/>
                    </a:lnTo>
                    <a:lnTo>
                      <a:pt x="248" y="360"/>
                    </a:lnTo>
                    <a:lnTo>
                      <a:pt x="264" y="354"/>
                    </a:lnTo>
                    <a:lnTo>
                      <a:pt x="267" y="356"/>
                    </a:lnTo>
                    <a:lnTo>
                      <a:pt x="281" y="315"/>
                    </a:lnTo>
                    <a:lnTo>
                      <a:pt x="289" y="315"/>
                    </a:lnTo>
                    <a:lnTo>
                      <a:pt x="291" y="327"/>
                    </a:lnTo>
                    <a:lnTo>
                      <a:pt x="294" y="344"/>
                    </a:lnTo>
                    <a:lnTo>
                      <a:pt x="297" y="361"/>
                    </a:lnTo>
                    <a:lnTo>
                      <a:pt x="289" y="382"/>
                    </a:lnTo>
                    <a:lnTo>
                      <a:pt x="287" y="401"/>
                    </a:lnTo>
                    <a:lnTo>
                      <a:pt x="294" y="403"/>
                    </a:lnTo>
                    <a:lnTo>
                      <a:pt x="314" y="376"/>
                    </a:lnTo>
                    <a:lnTo>
                      <a:pt x="319" y="380"/>
                    </a:lnTo>
                    <a:lnTo>
                      <a:pt x="314" y="392"/>
                    </a:lnTo>
                    <a:lnTo>
                      <a:pt x="315" y="402"/>
                    </a:lnTo>
                    <a:lnTo>
                      <a:pt x="315" y="412"/>
                    </a:lnTo>
                    <a:lnTo>
                      <a:pt x="320" y="420"/>
                    </a:lnTo>
                    <a:lnTo>
                      <a:pt x="330" y="412"/>
                    </a:lnTo>
                    <a:lnTo>
                      <a:pt x="343" y="414"/>
                    </a:lnTo>
                    <a:lnTo>
                      <a:pt x="351" y="396"/>
                    </a:lnTo>
                    <a:lnTo>
                      <a:pt x="356" y="372"/>
                    </a:lnTo>
                    <a:lnTo>
                      <a:pt x="362" y="354"/>
                    </a:lnTo>
                    <a:lnTo>
                      <a:pt x="362" y="332"/>
                    </a:lnTo>
                    <a:lnTo>
                      <a:pt x="357" y="329"/>
                    </a:lnTo>
                    <a:lnTo>
                      <a:pt x="343" y="353"/>
                    </a:lnTo>
                    <a:lnTo>
                      <a:pt x="339" y="347"/>
                    </a:lnTo>
                    <a:lnTo>
                      <a:pt x="339" y="332"/>
                    </a:lnTo>
                    <a:lnTo>
                      <a:pt x="343" y="317"/>
                    </a:lnTo>
                    <a:lnTo>
                      <a:pt x="348" y="306"/>
                    </a:lnTo>
                    <a:lnTo>
                      <a:pt x="353" y="301"/>
                    </a:lnTo>
                    <a:lnTo>
                      <a:pt x="353" y="293"/>
                    </a:lnTo>
                    <a:lnTo>
                      <a:pt x="332" y="307"/>
                    </a:lnTo>
                    <a:lnTo>
                      <a:pt x="324" y="323"/>
                    </a:lnTo>
                    <a:lnTo>
                      <a:pt x="319" y="337"/>
                    </a:lnTo>
                    <a:lnTo>
                      <a:pt x="313" y="337"/>
                    </a:lnTo>
                    <a:lnTo>
                      <a:pt x="307" y="333"/>
                    </a:lnTo>
                    <a:lnTo>
                      <a:pt x="304" y="327"/>
                    </a:lnTo>
                    <a:lnTo>
                      <a:pt x="307" y="320"/>
                    </a:lnTo>
                    <a:lnTo>
                      <a:pt x="310" y="306"/>
                    </a:lnTo>
                    <a:lnTo>
                      <a:pt x="308" y="305"/>
                    </a:lnTo>
                    <a:lnTo>
                      <a:pt x="307" y="300"/>
                    </a:lnTo>
                    <a:lnTo>
                      <a:pt x="298" y="291"/>
                    </a:lnTo>
                    <a:lnTo>
                      <a:pt x="319" y="284"/>
                    </a:lnTo>
                    <a:lnTo>
                      <a:pt x="326" y="274"/>
                    </a:lnTo>
                    <a:lnTo>
                      <a:pt x="336" y="270"/>
                    </a:lnTo>
                    <a:lnTo>
                      <a:pt x="342" y="259"/>
                    </a:lnTo>
                    <a:lnTo>
                      <a:pt x="340" y="254"/>
                    </a:lnTo>
                    <a:lnTo>
                      <a:pt x="314" y="267"/>
                    </a:lnTo>
                    <a:lnTo>
                      <a:pt x="308" y="266"/>
                    </a:lnTo>
                    <a:lnTo>
                      <a:pt x="293" y="272"/>
                    </a:lnTo>
                    <a:lnTo>
                      <a:pt x="291" y="268"/>
                    </a:lnTo>
                    <a:lnTo>
                      <a:pt x="297" y="259"/>
                    </a:lnTo>
                    <a:lnTo>
                      <a:pt x="304" y="247"/>
                    </a:lnTo>
                    <a:lnTo>
                      <a:pt x="300" y="242"/>
                    </a:lnTo>
                    <a:lnTo>
                      <a:pt x="294" y="241"/>
                    </a:lnTo>
                    <a:lnTo>
                      <a:pt x="300" y="226"/>
                    </a:lnTo>
                    <a:lnTo>
                      <a:pt x="312" y="215"/>
                    </a:lnTo>
                    <a:lnTo>
                      <a:pt x="319" y="202"/>
                    </a:lnTo>
                    <a:lnTo>
                      <a:pt x="318" y="197"/>
                    </a:lnTo>
                    <a:lnTo>
                      <a:pt x="313" y="196"/>
                    </a:lnTo>
                    <a:lnTo>
                      <a:pt x="293" y="189"/>
                    </a:lnTo>
                    <a:lnTo>
                      <a:pt x="275" y="192"/>
                    </a:lnTo>
                    <a:lnTo>
                      <a:pt x="267" y="184"/>
                    </a:lnTo>
                    <a:lnTo>
                      <a:pt x="229" y="203"/>
                    </a:lnTo>
                    <a:lnTo>
                      <a:pt x="218" y="204"/>
                    </a:lnTo>
                    <a:lnTo>
                      <a:pt x="228" y="186"/>
                    </a:lnTo>
                    <a:lnTo>
                      <a:pt x="229" y="178"/>
                    </a:lnTo>
                    <a:lnTo>
                      <a:pt x="218" y="184"/>
                    </a:lnTo>
                    <a:lnTo>
                      <a:pt x="216" y="189"/>
                    </a:lnTo>
                    <a:lnTo>
                      <a:pt x="210" y="186"/>
                    </a:lnTo>
                    <a:lnTo>
                      <a:pt x="189" y="184"/>
                    </a:lnTo>
                    <a:lnTo>
                      <a:pt x="190" y="172"/>
                    </a:lnTo>
                    <a:lnTo>
                      <a:pt x="179" y="168"/>
                    </a:lnTo>
                    <a:lnTo>
                      <a:pt x="191" y="157"/>
                    </a:lnTo>
                    <a:lnTo>
                      <a:pt x="210" y="149"/>
                    </a:lnTo>
                    <a:lnTo>
                      <a:pt x="202" y="145"/>
                    </a:lnTo>
                    <a:lnTo>
                      <a:pt x="176" y="144"/>
                    </a:lnTo>
                    <a:lnTo>
                      <a:pt x="179" y="132"/>
                    </a:lnTo>
                    <a:lnTo>
                      <a:pt x="172" y="132"/>
                    </a:lnTo>
                    <a:lnTo>
                      <a:pt x="162" y="148"/>
                    </a:lnTo>
                    <a:lnTo>
                      <a:pt x="149" y="159"/>
                    </a:lnTo>
                    <a:lnTo>
                      <a:pt x="142" y="173"/>
                    </a:lnTo>
                    <a:lnTo>
                      <a:pt x="137" y="161"/>
                    </a:lnTo>
                    <a:lnTo>
                      <a:pt x="142" y="149"/>
                    </a:lnTo>
                    <a:lnTo>
                      <a:pt x="142" y="137"/>
                    </a:lnTo>
                    <a:lnTo>
                      <a:pt x="153" y="122"/>
                    </a:lnTo>
                    <a:lnTo>
                      <a:pt x="160" y="105"/>
                    </a:lnTo>
                    <a:lnTo>
                      <a:pt x="170" y="91"/>
                    </a:lnTo>
                    <a:lnTo>
                      <a:pt x="172" y="81"/>
                    </a:lnTo>
                    <a:lnTo>
                      <a:pt x="170" y="75"/>
                    </a:lnTo>
                    <a:lnTo>
                      <a:pt x="172" y="64"/>
                    </a:lnTo>
                    <a:lnTo>
                      <a:pt x="176" y="71"/>
                    </a:lnTo>
                    <a:lnTo>
                      <a:pt x="187" y="64"/>
                    </a:lnTo>
                    <a:lnTo>
                      <a:pt x="195" y="42"/>
                    </a:lnTo>
                    <a:lnTo>
                      <a:pt x="185" y="33"/>
                    </a:lnTo>
                    <a:lnTo>
                      <a:pt x="186" y="26"/>
                    </a:lnTo>
                    <a:lnTo>
                      <a:pt x="200" y="25"/>
                    </a:lnTo>
                    <a:lnTo>
                      <a:pt x="207" y="8"/>
                    </a:lnTo>
                    <a:lnTo>
                      <a:pt x="207" y="0"/>
                    </a:lnTo>
                    <a:lnTo>
                      <a:pt x="199" y="8"/>
                    </a:lnTo>
                    <a:lnTo>
                      <a:pt x="194" y="5"/>
                    </a:lnTo>
                    <a:lnTo>
                      <a:pt x="183" y="5"/>
                    </a:lnTo>
                    <a:lnTo>
                      <a:pt x="170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8" name="Freeform 286"/>
              <p:cNvSpPr>
                <a:spLocks noChangeAspect="1"/>
              </p:cNvSpPr>
              <p:nvPr/>
            </p:nvSpPr>
            <p:spPr bwMode="gray">
              <a:xfrm>
                <a:off x="1108" y="1839"/>
                <a:ext cx="55" cy="43"/>
              </a:xfrm>
              <a:custGeom>
                <a:avLst/>
                <a:gdLst/>
                <a:ahLst/>
                <a:cxnLst>
                  <a:cxn ang="0">
                    <a:pos x="48" y="41"/>
                  </a:cxn>
                  <a:cxn ang="0">
                    <a:pos x="48" y="41"/>
                  </a:cxn>
                  <a:cxn ang="0">
                    <a:pos x="45" y="22"/>
                  </a:cxn>
                  <a:cxn ang="0">
                    <a:pos x="19" y="15"/>
                  </a:cxn>
                  <a:cxn ang="0">
                    <a:pos x="13" y="27"/>
                  </a:cxn>
                  <a:cxn ang="0">
                    <a:pos x="0" y="19"/>
                  </a:cxn>
                  <a:cxn ang="0">
                    <a:pos x="2" y="6"/>
                  </a:cxn>
                  <a:cxn ang="0">
                    <a:pos x="18" y="0"/>
                  </a:cxn>
                  <a:cxn ang="0">
                    <a:pos x="38" y="9"/>
                  </a:cxn>
                  <a:cxn ang="0">
                    <a:pos x="56" y="18"/>
                  </a:cxn>
                  <a:cxn ang="0">
                    <a:pos x="119" y="38"/>
                  </a:cxn>
                  <a:cxn ang="0">
                    <a:pos x="148" y="46"/>
                  </a:cxn>
                  <a:cxn ang="0">
                    <a:pos x="157" y="57"/>
                  </a:cxn>
                  <a:cxn ang="0">
                    <a:pos x="188" y="99"/>
                  </a:cxn>
                  <a:cxn ang="0">
                    <a:pos x="188" y="106"/>
                  </a:cxn>
                  <a:cxn ang="0">
                    <a:pos x="194" y="116"/>
                  </a:cxn>
                  <a:cxn ang="0">
                    <a:pos x="215" y="129"/>
                  </a:cxn>
                  <a:cxn ang="0">
                    <a:pos x="228" y="134"/>
                  </a:cxn>
                  <a:cxn ang="0">
                    <a:pos x="250" y="151"/>
                  </a:cxn>
                  <a:cxn ang="0">
                    <a:pos x="260" y="174"/>
                  </a:cxn>
                  <a:cxn ang="0">
                    <a:pos x="264" y="189"/>
                  </a:cxn>
                  <a:cxn ang="0">
                    <a:pos x="269" y="188"/>
                  </a:cxn>
                  <a:cxn ang="0">
                    <a:pos x="272" y="203"/>
                  </a:cxn>
                  <a:cxn ang="0">
                    <a:pos x="264" y="214"/>
                  </a:cxn>
                  <a:cxn ang="0">
                    <a:pos x="239" y="207"/>
                  </a:cxn>
                  <a:cxn ang="0">
                    <a:pos x="222" y="196"/>
                  </a:cxn>
                  <a:cxn ang="0">
                    <a:pos x="211" y="196"/>
                  </a:cxn>
                  <a:cxn ang="0">
                    <a:pos x="196" y="185"/>
                  </a:cxn>
                  <a:cxn ang="0">
                    <a:pos x="202" y="175"/>
                  </a:cxn>
                  <a:cxn ang="0">
                    <a:pos x="196" y="182"/>
                  </a:cxn>
                  <a:cxn ang="0">
                    <a:pos x="182" y="176"/>
                  </a:cxn>
                  <a:cxn ang="0">
                    <a:pos x="179" y="167"/>
                  </a:cxn>
                  <a:cxn ang="0">
                    <a:pos x="190" y="160"/>
                  </a:cxn>
                  <a:cxn ang="0">
                    <a:pos x="178" y="155"/>
                  </a:cxn>
                  <a:cxn ang="0">
                    <a:pos x="166" y="160"/>
                  </a:cxn>
                  <a:cxn ang="0">
                    <a:pos x="143" y="154"/>
                  </a:cxn>
                  <a:cxn ang="0">
                    <a:pos x="157" y="153"/>
                  </a:cxn>
                  <a:cxn ang="0">
                    <a:pos x="143" y="135"/>
                  </a:cxn>
                  <a:cxn ang="0">
                    <a:pos x="130" y="129"/>
                  </a:cxn>
                  <a:cxn ang="0">
                    <a:pos x="109" y="126"/>
                  </a:cxn>
                  <a:cxn ang="0">
                    <a:pos x="100" y="112"/>
                  </a:cxn>
                  <a:cxn ang="0">
                    <a:pos x="118" y="110"/>
                  </a:cxn>
                  <a:cxn ang="0">
                    <a:pos x="119" y="100"/>
                  </a:cxn>
                  <a:cxn ang="0">
                    <a:pos x="107" y="100"/>
                  </a:cxn>
                  <a:cxn ang="0">
                    <a:pos x="99" y="99"/>
                  </a:cxn>
                  <a:cxn ang="0">
                    <a:pos x="86" y="83"/>
                  </a:cxn>
                  <a:cxn ang="0">
                    <a:pos x="80" y="80"/>
                  </a:cxn>
                  <a:cxn ang="0">
                    <a:pos x="65" y="80"/>
                  </a:cxn>
                  <a:cxn ang="0">
                    <a:pos x="70" y="65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9"/>
                  </a:cxn>
                  <a:cxn ang="0">
                    <a:pos x="29" y="64"/>
                  </a:cxn>
                  <a:cxn ang="0">
                    <a:pos x="29" y="57"/>
                  </a:cxn>
                  <a:cxn ang="0">
                    <a:pos x="24" y="45"/>
                  </a:cxn>
                  <a:cxn ang="0">
                    <a:pos x="33" y="35"/>
                  </a:cxn>
                  <a:cxn ang="0">
                    <a:pos x="45" y="41"/>
                  </a:cxn>
                </a:cxnLst>
                <a:rect l="0" t="0" r="r" b="b"/>
                <a:pathLst>
                  <a:path w="275" h="214">
                    <a:moveTo>
                      <a:pt x="45" y="41"/>
                    </a:moveTo>
                    <a:lnTo>
                      <a:pt x="48" y="41"/>
                    </a:lnTo>
                    <a:lnTo>
                      <a:pt x="48" y="42"/>
                    </a:lnTo>
                    <a:lnTo>
                      <a:pt x="48" y="41"/>
                    </a:lnTo>
                    <a:lnTo>
                      <a:pt x="45" y="31"/>
                    </a:lnTo>
                    <a:lnTo>
                      <a:pt x="45" y="22"/>
                    </a:lnTo>
                    <a:lnTo>
                      <a:pt x="24" y="20"/>
                    </a:lnTo>
                    <a:lnTo>
                      <a:pt x="19" y="15"/>
                    </a:lnTo>
                    <a:lnTo>
                      <a:pt x="16" y="21"/>
                    </a:lnTo>
                    <a:lnTo>
                      <a:pt x="13" y="27"/>
                    </a:lnTo>
                    <a:lnTo>
                      <a:pt x="6" y="24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28" y="4"/>
                    </a:lnTo>
                    <a:lnTo>
                      <a:pt x="38" y="9"/>
                    </a:lnTo>
                    <a:lnTo>
                      <a:pt x="46" y="10"/>
                    </a:lnTo>
                    <a:lnTo>
                      <a:pt x="56" y="18"/>
                    </a:lnTo>
                    <a:lnTo>
                      <a:pt x="89" y="31"/>
                    </a:lnTo>
                    <a:lnTo>
                      <a:pt x="119" y="38"/>
                    </a:lnTo>
                    <a:lnTo>
                      <a:pt x="134" y="43"/>
                    </a:lnTo>
                    <a:lnTo>
                      <a:pt x="148" y="46"/>
                    </a:lnTo>
                    <a:lnTo>
                      <a:pt x="153" y="51"/>
                    </a:lnTo>
                    <a:lnTo>
                      <a:pt x="157" y="57"/>
                    </a:lnTo>
                    <a:lnTo>
                      <a:pt x="158" y="65"/>
                    </a:lnTo>
                    <a:lnTo>
                      <a:pt x="188" y="99"/>
                    </a:lnTo>
                    <a:lnTo>
                      <a:pt x="189" y="101"/>
                    </a:lnTo>
                    <a:lnTo>
                      <a:pt x="188" y="106"/>
                    </a:lnTo>
                    <a:lnTo>
                      <a:pt x="190" y="112"/>
                    </a:lnTo>
                    <a:lnTo>
                      <a:pt x="194" y="116"/>
                    </a:lnTo>
                    <a:lnTo>
                      <a:pt x="206" y="126"/>
                    </a:lnTo>
                    <a:lnTo>
                      <a:pt x="215" y="129"/>
                    </a:lnTo>
                    <a:lnTo>
                      <a:pt x="225" y="131"/>
                    </a:lnTo>
                    <a:lnTo>
                      <a:pt x="228" y="134"/>
                    </a:lnTo>
                    <a:lnTo>
                      <a:pt x="236" y="137"/>
                    </a:lnTo>
                    <a:lnTo>
                      <a:pt x="250" y="151"/>
                    </a:lnTo>
                    <a:lnTo>
                      <a:pt x="253" y="160"/>
                    </a:lnTo>
                    <a:lnTo>
                      <a:pt x="260" y="174"/>
                    </a:lnTo>
                    <a:lnTo>
                      <a:pt x="261" y="180"/>
                    </a:lnTo>
                    <a:lnTo>
                      <a:pt x="264" y="189"/>
                    </a:lnTo>
                    <a:lnTo>
                      <a:pt x="266" y="194"/>
                    </a:lnTo>
                    <a:lnTo>
                      <a:pt x="269" y="188"/>
                    </a:lnTo>
                    <a:lnTo>
                      <a:pt x="275" y="202"/>
                    </a:lnTo>
                    <a:lnTo>
                      <a:pt x="272" y="203"/>
                    </a:lnTo>
                    <a:lnTo>
                      <a:pt x="271" y="209"/>
                    </a:lnTo>
                    <a:lnTo>
                      <a:pt x="264" y="214"/>
                    </a:lnTo>
                    <a:lnTo>
                      <a:pt x="258" y="214"/>
                    </a:lnTo>
                    <a:lnTo>
                      <a:pt x="239" y="207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7" y="193"/>
                    </a:lnTo>
                    <a:lnTo>
                      <a:pt x="211" y="196"/>
                    </a:lnTo>
                    <a:lnTo>
                      <a:pt x="196" y="189"/>
                    </a:lnTo>
                    <a:lnTo>
                      <a:pt x="196" y="185"/>
                    </a:lnTo>
                    <a:lnTo>
                      <a:pt x="200" y="180"/>
                    </a:lnTo>
                    <a:lnTo>
                      <a:pt x="202" y="175"/>
                    </a:lnTo>
                    <a:lnTo>
                      <a:pt x="199" y="176"/>
                    </a:lnTo>
                    <a:lnTo>
                      <a:pt x="196" y="182"/>
                    </a:lnTo>
                    <a:lnTo>
                      <a:pt x="190" y="183"/>
                    </a:lnTo>
                    <a:lnTo>
                      <a:pt x="182" y="176"/>
                    </a:lnTo>
                    <a:lnTo>
                      <a:pt x="179" y="172"/>
                    </a:lnTo>
                    <a:lnTo>
                      <a:pt x="179" y="167"/>
                    </a:lnTo>
                    <a:lnTo>
                      <a:pt x="184" y="165"/>
                    </a:lnTo>
                    <a:lnTo>
                      <a:pt x="190" y="160"/>
                    </a:lnTo>
                    <a:lnTo>
                      <a:pt x="184" y="159"/>
                    </a:lnTo>
                    <a:lnTo>
                      <a:pt x="178" y="155"/>
                    </a:lnTo>
                    <a:lnTo>
                      <a:pt x="173" y="161"/>
                    </a:lnTo>
                    <a:lnTo>
                      <a:pt x="166" y="160"/>
                    </a:lnTo>
                    <a:lnTo>
                      <a:pt x="153" y="162"/>
                    </a:lnTo>
                    <a:lnTo>
                      <a:pt x="143" y="154"/>
                    </a:lnTo>
                    <a:lnTo>
                      <a:pt x="147" y="155"/>
                    </a:lnTo>
                    <a:lnTo>
                      <a:pt x="157" y="153"/>
                    </a:lnTo>
                    <a:lnTo>
                      <a:pt x="153" y="145"/>
                    </a:lnTo>
                    <a:lnTo>
                      <a:pt x="143" y="135"/>
                    </a:lnTo>
                    <a:lnTo>
                      <a:pt x="132" y="134"/>
                    </a:lnTo>
                    <a:lnTo>
                      <a:pt x="130" y="129"/>
                    </a:lnTo>
                    <a:lnTo>
                      <a:pt x="120" y="124"/>
                    </a:lnTo>
                    <a:lnTo>
                      <a:pt x="109" y="126"/>
                    </a:lnTo>
                    <a:lnTo>
                      <a:pt x="104" y="124"/>
                    </a:lnTo>
                    <a:lnTo>
                      <a:pt x="100" y="112"/>
                    </a:lnTo>
                    <a:lnTo>
                      <a:pt x="105" y="108"/>
                    </a:lnTo>
                    <a:lnTo>
                      <a:pt x="118" y="110"/>
                    </a:lnTo>
                    <a:lnTo>
                      <a:pt x="129" y="105"/>
                    </a:lnTo>
                    <a:lnTo>
                      <a:pt x="119" y="100"/>
                    </a:lnTo>
                    <a:lnTo>
                      <a:pt x="109" y="102"/>
                    </a:lnTo>
                    <a:lnTo>
                      <a:pt x="107" y="100"/>
                    </a:lnTo>
                    <a:lnTo>
                      <a:pt x="105" y="94"/>
                    </a:lnTo>
                    <a:lnTo>
                      <a:pt x="99" y="99"/>
                    </a:lnTo>
                    <a:lnTo>
                      <a:pt x="96" y="89"/>
                    </a:lnTo>
                    <a:lnTo>
                      <a:pt x="86" y="83"/>
                    </a:lnTo>
                    <a:lnTo>
                      <a:pt x="82" y="84"/>
                    </a:lnTo>
                    <a:lnTo>
                      <a:pt x="80" y="80"/>
                    </a:lnTo>
                    <a:lnTo>
                      <a:pt x="72" y="86"/>
                    </a:lnTo>
                    <a:lnTo>
                      <a:pt x="65" y="80"/>
                    </a:lnTo>
                    <a:lnTo>
                      <a:pt x="66" y="70"/>
                    </a:lnTo>
                    <a:lnTo>
                      <a:pt x="70" y="65"/>
                    </a:lnTo>
                    <a:lnTo>
                      <a:pt x="66" y="65"/>
                    </a:lnTo>
                    <a:lnTo>
                      <a:pt x="60" y="61"/>
                    </a:lnTo>
                    <a:lnTo>
                      <a:pt x="56" y="70"/>
                    </a:lnTo>
                    <a:lnTo>
                      <a:pt x="49" y="61"/>
                    </a:lnTo>
                    <a:lnTo>
                      <a:pt x="45" y="62"/>
                    </a:lnTo>
                    <a:lnTo>
                      <a:pt x="40" y="59"/>
                    </a:lnTo>
                    <a:lnTo>
                      <a:pt x="34" y="67"/>
                    </a:lnTo>
                    <a:lnTo>
                      <a:pt x="29" y="64"/>
                    </a:lnTo>
                    <a:lnTo>
                      <a:pt x="27" y="62"/>
                    </a:lnTo>
                    <a:lnTo>
                      <a:pt x="29" y="57"/>
                    </a:lnTo>
                    <a:lnTo>
                      <a:pt x="30" y="48"/>
                    </a:lnTo>
                    <a:lnTo>
                      <a:pt x="24" y="45"/>
                    </a:lnTo>
                    <a:lnTo>
                      <a:pt x="23" y="37"/>
                    </a:lnTo>
                    <a:lnTo>
                      <a:pt x="33" y="35"/>
                    </a:lnTo>
                    <a:lnTo>
                      <a:pt x="41" y="36"/>
                    </a:lnTo>
                    <a:lnTo>
                      <a:pt x="45" y="4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9" name="Freeform 287"/>
              <p:cNvSpPr>
                <a:spLocks noChangeAspect="1"/>
              </p:cNvSpPr>
              <p:nvPr/>
            </p:nvSpPr>
            <p:spPr bwMode="gray">
              <a:xfrm>
                <a:off x="1425" y="1404"/>
                <a:ext cx="47" cy="44"/>
              </a:xfrm>
              <a:custGeom>
                <a:avLst/>
                <a:gdLst/>
                <a:ahLst/>
                <a:cxnLst>
                  <a:cxn ang="0">
                    <a:pos x="132" y="38"/>
                  </a:cxn>
                  <a:cxn ang="0">
                    <a:pos x="118" y="33"/>
                  </a:cxn>
                  <a:cxn ang="0">
                    <a:pos x="118" y="18"/>
                  </a:cxn>
                  <a:cxn ang="0">
                    <a:pos x="104" y="4"/>
                  </a:cxn>
                  <a:cxn ang="0">
                    <a:pos x="86" y="0"/>
                  </a:cxn>
                  <a:cxn ang="0">
                    <a:pos x="73" y="20"/>
                  </a:cxn>
                  <a:cxn ang="0">
                    <a:pos x="71" y="52"/>
                  </a:cxn>
                  <a:cxn ang="0">
                    <a:pos x="66" y="51"/>
                  </a:cxn>
                  <a:cxn ang="0">
                    <a:pos x="53" y="57"/>
                  </a:cxn>
                  <a:cxn ang="0">
                    <a:pos x="53" y="73"/>
                  </a:cxn>
                  <a:cxn ang="0">
                    <a:pos x="50" y="98"/>
                  </a:cxn>
                  <a:cxn ang="0">
                    <a:pos x="40" y="109"/>
                  </a:cxn>
                  <a:cxn ang="0">
                    <a:pos x="11" y="119"/>
                  </a:cxn>
                  <a:cxn ang="0">
                    <a:pos x="0" y="136"/>
                  </a:cxn>
                  <a:cxn ang="0">
                    <a:pos x="10" y="163"/>
                  </a:cxn>
                  <a:cxn ang="0">
                    <a:pos x="21" y="158"/>
                  </a:cxn>
                  <a:cxn ang="0">
                    <a:pos x="32" y="152"/>
                  </a:cxn>
                  <a:cxn ang="0">
                    <a:pos x="44" y="167"/>
                  </a:cxn>
                  <a:cxn ang="0">
                    <a:pos x="55" y="175"/>
                  </a:cxn>
                  <a:cxn ang="0">
                    <a:pos x="62" y="165"/>
                  </a:cxn>
                  <a:cxn ang="0">
                    <a:pos x="71" y="180"/>
                  </a:cxn>
                  <a:cxn ang="0">
                    <a:pos x="89" y="180"/>
                  </a:cxn>
                  <a:cxn ang="0">
                    <a:pos x="109" y="202"/>
                  </a:cxn>
                  <a:cxn ang="0">
                    <a:pos x="132" y="210"/>
                  </a:cxn>
                  <a:cxn ang="0">
                    <a:pos x="136" y="202"/>
                  </a:cxn>
                  <a:cxn ang="0">
                    <a:pos x="167" y="221"/>
                  </a:cxn>
                  <a:cxn ang="0">
                    <a:pos x="186" y="195"/>
                  </a:cxn>
                  <a:cxn ang="0">
                    <a:pos x="209" y="179"/>
                  </a:cxn>
                  <a:cxn ang="0">
                    <a:pos x="216" y="186"/>
                  </a:cxn>
                  <a:cxn ang="0">
                    <a:pos x="233" y="174"/>
                  </a:cxn>
                  <a:cxn ang="0">
                    <a:pos x="231" y="163"/>
                  </a:cxn>
                  <a:cxn ang="0">
                    <a:pos x="207" y="153"/>
                  </a:cxn>
                  <a:cxn ang="0">
                    <a:pos x="202" y="132"/>
                  </a:cxn>
                  <a:cxn ang="0">
                    <a:pos x="179" y="100"/>
                  </a:cxn>
                  <a:cxn ang="0">
                    <a:pos x="143" y="60"/>
                  </a:cxn>
                </a:cxnLst>
                <a:rect l="0" t="0" r="r" b="b"/>
                <a:pathLst>
                  <a:path w="236" h="221">
                    <a:moveTo>
                      <a:pt x="141" y="55"/>
                    </a:moveTo>
                    <a:lnTo>
                      <a:pt x="132" y="38"/>
                    </a:lnTo>
                    <a:lnTo>
                      <a:pt x="126" y="33"/>
                    </a:lnTo>
                    <a:lnTo>
                      <a:pt x="118" y="33"/>
                    </a:lnTo>
                    <a:lnTo>
                      <a:pt x="120" y="24"/>
                    </a:lnTo>
                    <a:lnTo>
                      <a:pt x="118" y="18"/>
                    </a:lnTo>
                    <a:lnTo>
                      <a:pt x="108" y="14"/>
                    </a:lnTo>
                    <a:lnTo>
                      <a:pt x="104" y="4"/>
                    </a:lnTo>
                    <a:lnTo>
                      <a:pt x="96" y="0"/>
                    </a:lnTo>
                    <a:lnTo>
                      <a:pt x="86" y="0"/>
                    </a:lnTo>
                    <a:lnTo>
                      <a:pt x="84" y="11"/>
                    </a:lnTo>
                    <a:lnTo>
                      <a:pt x="73" y="20"/>
                    </a:lnTo>
                    <a:lnTo>
                      <a:pt x="65" y="44"/>
                    </a:lnTo>
                    <a:lnTo>
                      <a:pt x="71" y="52"/>
                    </a:lnTo>
                    <a:lnTo>
                      <a:pt x="71" y="57"/>
                    </a:lnTo>
                    <a:lnTo>
                      <a:pt x="66" y="51"/>
                    </a:lnTo>
                    <a:lnTo>
                      <a:pt x="56" y="51"/>
                    </a:lnTo>
                    <a:lnTo>
                      <a:pt x="53" y="57"/>
                    </a:lnTo>
                    <a:lnTo>
                      <a:pt x="54" y="62"/>
                    </a:lnTo>
                    <a:lnTo>
                      <a:pt x="53" y="73"/>
                    </a:lnTo>
                    <a:lnTo>
                      <a:pt x="57" y="90"/>
                    </a:lnTo>
                    <a:lnTo>
                      <a:pt x="50" y="98"/>
                    </a:lnTo>
                    <a:lnTo>
                      <a:pt x="48" y="108"/>
                    </a:lnTo>
                    <a:lnTo>
                      <a:pt x="40" y="109"/>
                    </a:lnTo>
                    <a:lnTo>
                      <a:pt x="24" y="117"/>
                    </a:lnTo>
                    <a:lnTo>
                      <a:pt x="11" y="119"/>
                    </a:lnTo>
                    <a:lnTo>
                      <a:pt x="2" y="125"/>
                    </a:lnTo>
                    <a:lnTo>
                      <a:pt x="0" y="136"/>
                    </a:lnTo>
                    <a:lnTo>
                      <a:pt x="0" y="152"/>
                    </a:lnTo>
                    <a:lnTo>
                      <a:pt x="10" y="163"/>
                    </a:lnTo>
                    <a:lnTo>
                      <a:pt x="21" y="168"/>
                    </a:lnTo>
                    <a:lnTo>
                      <a:pt x="21" y="158"/>
                    </a:lnTo>
                    <a:lnTo>
                      <a:pt x="24" y="153"/>
                    </a:lnTo>
                    <a:lnTo>
                      <a:pt x="32" y="152"/>
                    </a:lnTo>
                    <a:lnTo>
                      <a:pt x="41" y="158"/>
                    </a:lnTo>
                    <a:lnTo>
                      <a:pt x="44" y="167"/>
                    </a:lnTo>
                    <a:lnTo>
                      <a:pt x="51" y="170"/>
                    </a:lnTo>
                    <a:lnTo>
                      <a:pt x="55" y="175"/>
                    </a:lnTo>
                    <a:lnTo>
                      <a:pt x="60" y="172"/>
                    </a:lnTo>
                    <a:lnTo>
                      <a:pt x="62" y="165"/>
                    </a:lnTo>
                    <a:lnTo>
                      <a:pt x="71" y="172"/>
                    </a:lnTo>
                    <a:lnTo>
                      <a:pt x="71" y="180"/>
                    </a:lnTo>
                    <a:lnTo>
                      <a:pt x="77" y="183"/>
                    </a:lnTo>
                    <a:lnTo>
                      <a:pt x="89" y="180"/>
                    </a:lnTo>
                    <a:lnTo>
                      <a:pt x="99" y="196"/>
                    </a:lnTo>
                    <a:lnTo>
                      <a:pt x="109" y="202"/>
                    </a:lnTo>
                    <a:lnTo>
                      <a:pt x="129" y="206"/>
                    </a:lnTo>
                    <a:lnTo>
                      <a:pt x="132" y="210"/>
                    </a:lnTo>
                    <a:lnTo>
                      <a:pt x="134" y="202"/>
                    </a:lnTo>
                    <a:lnTo>
                      <a:pt x="136" y="202"/>
                    </a:lnTo>
                    <a:lnTo>
                      <a:pt x="152" y="213"/>
                    </a:lnTo>
                    <a:lnTo>
                      <a:pt x="167" y="221"/>
                    </a:lnTo>
                    <a:lnTo>
                      <a:pt x="177" y="216"/>
                    </a:lnTo>
                    <a:lnTo>
                      <a:pt x="186" y="195"/>
                    </a:lnTo>
                    <a:lnTo>
                      <a:pt x="194" y="194"/>
                    </a:lnTo>
                    <a:lnTo>
                      <a:pt x="209" y="179"/>
                    </a:lnTo>
                    <a:lnTo>
                      <a:pt x="216" y="178"/>
                    </a:lnTo>
                    <a:lnTo>
                      <a:pt x="216" y="186"/>
                    </a:lnTo>
                    <a:lnTo>
                      <a:pt x="223" y="183"/>
                    </a:lnTo>
                    <a:lnTo>
                      <a:pt x="233" y="174"/>
                    </a:lnTo>
                    <a:lnTo>
                      <a:pt x="236" y="164"/>
                    </a:lnTo>
                    <a:lnTo>
                      <a:pt x="231" y="163"/>
                    </a:lnTo>
                    <a:lnTo>
                      <a:pt x="220" y="169"/>
                    </a:lnTo>
                    <a:lnTo>
                      <a:pt x="207" y="153"/>
                    </a:lnTo>
                    <a:lnTo>
                      <a:pt x="202" y="142"/>
                    </a:lnTo>
                    <a:lnTo>
                      <a:pt x="202" y="132"/>
                    </a:lnTo>
                    <a:lnTo>
                      <a:pt x="190" y="110"/>
                    </a:lnTo>
                    <a:lnTo>
                      <a:pt x="179" y="100"/>
                    </a:lnTo>
                    <a:lnTo>
                      <a:pt x="174" y="89"/>
                    </a:lnTo>
                    <a:lnTo>
                      <a:pt x="143" y="60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0" name="Freeform 288"/>
              <p:cNvSpPr>
                <a:spLocks noChangeAspect="1"/>
              </p:cNvSpPr>
              <p:nvPr/>
            </p:nvSpPr>
            <p:spPr bwMode="gray">
              <a:xfrm>
                <a:off x="1134" y="1234"/>
                <a:ext cx="117" cy="130"/>
              </a:xfrm>
              <a:custGeom>
                <a:avLst/>
                <a:gdLst/>
                <a:ahLst/>
                <a:cxnLst>
                  <a:cxn ang="0">
                    <a:pos x="109" y="137"/>
                  </a:cxn>
                  <a:cxn ang="0">
                    <a:pos x="97" y="189"/>
                  </a:cxn>
                  <a:cxn ang="0">
                    <a:pos x="84" y="213"/>
                  </a:cxn>
                  <a:cxn ang="0">
                    <a:pos x="72" y="242"/>
                  </a:cxn>
                  <a:cxn ang="0">
                    <a:pos x="66" y="272"/>
                  </a:cxn>
                  <a:cxn ang="0">
                    <a:pos x="55" y="288"/>
                  </a:cxn>
                  <a:cxn ang="0">
                    <a:pos x="66" y="305"/>
                  </a:cxn>
                  <a:cxn ang="0">
                    <a:pos x="72" y="321"/>
                  </a:cxn>
                  <a:cxn ang="0">
                    <a:pos x="41" y="333"/>
                  </a:cxn>
                  <a:cxn ang="0">
                    <a:pos x="46" y="358"/>
                  </a:cxn>
                  <a:cxn ang="0">
                    <a:pos x="44" y="380"/>
                  </a:cxn>
                  <a:cxn ang="0">
                    <a:pos x="44" y="391"/>
                  </a:cxn>
                  <a:cxn ang="0">
                    <a:pos x="40" y="409"/>
                  </a:cxn>
                  <a:cxn ang="0">
                    <a:pos x="27" y="430"/>
                  </a:cxn>
                  <a:cxn ang="0">
                    <a:pos x="30" y="449"/>
                  </a:cxn>
                  <a:cxn ang="0">
                    <a:pos x="18" y="465"/>
                  </a:cxn>
                  <a:cxn ang="0">
                    <a:pos x="11" y="479"/>
                  </a:cxn>
                  <a:cxn ang="0">
                    <a:pos x="0" y="500"/>
                  </a:cxn>
                  <a:cxn ang="0">
                    <a:pos x="49" y="504"/>
                  </a:cxn>
                  <a:cxn ang="0">
                    <a:pos x="41" y="511"/>
                  </a:cxn>
                  <a:cxn ang="0">
                    <a:pos x="66" y="519"/>
                  </a:cxn>
                  <a:cxn ang="0">
                    <a:pos x="99" y="541"/>
                  </a:cxn>
                  <a:cxn ang="0">
                    <a:pos x="124" y="585"/>
                  </a:cxn>
                  <a:cxn ang="0">
                    <a:pos x="163" y="650"/>
                  </a:cxn>
                  <a:cxn ang="0">
                    <a:pos x="215" y="603"/>
                  </a:cxn>
                  <a:cxn ang="0">
                    <a:pos x="238" y="587"/>
                  </a:cxn>
                  <a:cxn ang="0">
                    <a:pos x="249" y="601"/>
                  </a:cxn>
                  <a:cxn ang="0">
                    <a:pos x="264" y="581"/>
                  </a:cxn>
                  <a:cxn ang="0">
                    <a:pos x="279" y="587"/>
                  </a:cxn>
                  <a:cxn ang="0">
                    <a:pos x="298" y="549"/>
                  </a:cxn>
                  <a:cxn ang="0">
                    <a:pos x="299" y="511"/>
                  </a:cxn>
                  <a:cxn ang="0">
                    <a:pos x="313" y="461"/>
                  </a:cxn>
                  <a:cxn ang="0">
                    <a:pos x="328" y="455"/>
                  </a:cxn>
                  <a:cxn ang="0">
                    <a:pos x="362" y="433"/>
                  </a:cxn>
                  <a:cxn ang="0">
                    <a:pos x="371" y="381"/>
                  </a:cxn>
                  <a:cxn ang="0">
                    <a:pos x="406" y="357"/>
                  </a:cxn>
                  <a:cxn ang="0">
                    <a:pos x="462" y="309"/>
                  </a:cxn>
                  <a:cxn ang="0">
                    <a:pos x="514" y="267"/>
                  </a:cxn>
                  <a:cxn ang="0">
                    <a:pos x="581" y="203"/>
                  </a:cxn>
                  <a:cxn ang="0">
                    <a:pos x="552" y="176"/>
                  </a:cxn>
                  <a:cxn ang="0">
                    <a:pos x="506" y="119"/>
                  </a:cxn>
                  <a:cxn ang="0">
                    <a:pos x="462" y="69"/>
                  </a:cxn>
                  <a:cxn ang="0">
                    <a:pos x="385" y="78"/>
                  </a:cxn>
                  <a:cxn ang="0">
                    <a:pos x="384" y="105"/>
                  </a:cxn>
                  <a:cxn ang="0">
                    <a:pos x="368" y="108"/>
                  </a:cxn>
                  <a:cxn ang="0">
                    <a:pos x="373" y="78"/>
                  </a:cxn>
                  <a:cxn ang="0">
                    <a:pos x="352" y="86"/>
                  </a:cxn>
                  <a:cxn ang="0">
                    <a:pos x="338" y="102"/>
                  </a:cxn>
                  <a:cxn ang="0">
                    <a:pos x="304" y="52"/>
                  </a:cxn>
                  <a:cxn ang="0">
                    <a:pos x="276" y="13"/>
                  </a:cxn>
                  <a:cxn ang="0">
                    <a:pos x="224" y="14"/>
                  </a:cxn>
                  <a:cxn ang="0">
                    <a:pos x="157" y="19"/>
                  </a:cxn>
                  <a:cxn ang="0">
                    <a:pos x="158" y="46"/>
                  </a:cxn>
                  <a:cxn ang="0">
                    <a:pos x="150" y="21"/>
                  </a:cxn>
                  <a:cxn ang="0">
                    <a:pos x="139" y="27"/>
                  </a:cxn>
                  <a:cxn ang="0">
                    <a:pos x="120" y="27"/>
                  </a:cxn>
                  <a:cxn ang="0">
                    <a:pos x="99" y="31"/>
                  </a:cxn>
                  <a:cxn ang="0">
                    <a:pos x="75" y="42"/>
                  </a:cxn>
                  <a:cxn ang="0">
                    <a:pos x="84" y="78"/>
                  </a:cxn>
                </a:cxnLst>
                <a:rect l="0" t="0" r="r" b="b"/>
                <a:pathLst>
                  <a:path w="582" h="653">
                    <a:moveTo>
                      <a:pt x="93" y="117"/>
                    </a:moveTo>
                    <a:lnTo>
                      <a:pt x="100" y="129"/>
                    </a:lnTo>
                    <a:lnTo>
                      <a:pt x="109" y="137"/>
                    </a:lnTo>
                    <a:lnTo>
                      <a:pt x="113" y="148"/>
                    </a:lnTo>
                    <a:lnTo>
                      <a:pt x="105" y="161"/>
                    </a:lnTo>
                    <a:lnTo>
                      <a:pt x="97" y="189"/>
                    </a:lnTo>
                    <a:lnTo>
                      <a:pt x="93" y="198"/>
                    </a:lnTo>
                    <a:lnTo>
                      <a:pt x="84" y="208"/>
                    </a:lnTo>
                    <a:lnTo>
                      <a:pt x="84" y="213"/>
                    </a:lnTo>
                    <a:lnTo>
                      <a:pt x="81" y="225"/>
                    </a:lnTo>
                    <a:lnTo>
                      <a:pt x="76" y="229"/>
                    </a:lnTo>
                    <a:lnTo>
                      <a:pt x="72" y="242"/>
                    </a:lnTo>
                    <a:lnTo>
                      <a:pt x="72" y="251"/>
                    </a:lnTo>
                    <a:lnTo>
                      <a:pt x="65" y="263"/>
                    </a:lnTo>
                    <a:lnTo>
                      <a:pt x="66" y="272"/>
                    </a:lnTo>
                    <a:lnTo>
                      <a:pt x="64" y="275"/>
                    </a:lnTo>
                    <a:lnTo>
                      <a:pt x="60" y="284"/>
                    </a:lnTo>
                    <a:lnTo>
                      <a:pt x="55" y="288"/>
                    </a:lnTo>
                    <a:lnTo>
                      <a:pt x="57" y="299"/>
                    </a:lnTo>
                    <a:lnTo>
                      <a:pt x="64" y="298"/>
                    </a:lnTo>
                    <a:lnTo>
                      <a:pt x="66" y="305"/>
                    </a:lnTo>
                    <a:lnTo>
                      <a:pt x="72" y="309"/>
                    </a:lnTo>
                    <a:lnTo>
                      <a:pt x="73" y="315"/>
                    </a:lnTo>
                    <a:lnTo>
                      <a:pt x="72" y="321"/>
                    </a:lnTo>
                    <a:lnTo>
                      <a:pt x="51" y="331"/>
                    </a:lnTo>
                    <a:lnTo>
                      <a:pt x="43" y="327"/>
                    </a:lnTo>
                    <a:lnTo>
                      <a:pt x="41" y="333"/>
                    </a:lnTo>
                    <a:lnTo>
                      <a:pt x="44" y="342"/>
                    </a:lnTo>
                    <a:lnTo>
                      <a:pt x="46" y="345"/>
                    </a:lnTo>
                    <a:lnTo>
                      <a:pt x="46" y="358"/>
                    </a:lnTo>
                    <a:lnTo>
                      <a:pt x="48" y="359"/>
                    </a:lnTo>
                    <a:lnTo>
                      <a:pt x="48" y="366"/>
                    </a:lnTo>
                    <a:lnTo>
                      <a:pt x="44" y="380"/>
                    </a:lnTo>
                    <a:lnTo>
                      <a:pt x="49" y="377"/>
                    </a:lnTo>
                    <a:lnTo>
                      <a:pt x="50" y="387"/>
                    </a:lnTo>
                    <a:lnTo>
                      <a:pt x="44" y="391"/>
                    </a:lnTo>
                    <a:lnTo>
                      <a:pt x="38" y="400"/>
                    </a:lnTo>
                    <a:lnTo>
                      <a:pt x="45" y="404"/>
                    </a:lnTo>
                    <a:lnTo>
                      <a:pt x="40" y="409"/>
                    </a:lnTo>
                    <a:lnTo>
                      <a:pt x="33" y="406"/>
                    </a:lnTo>
                    <a:lnTo>
                      <a:pt x="27" y="418"/>
                    </a:lnTo>
                    <a:lnTo>
                      <a:pt x="27" y="430"/>
                    </a:lnTo>
                    <a:lnTo>
                      <a:pt x="21" y="435"/>
                    </a:lnTo>
                    <a:lnTo>
                      <a:pt x="22" y="441"/>
                    </a:lnTo>
                    <a:lnTo>
                      <a:pt x="30" y="449"/>
                    </a:lnTo>
                    <a:lnTo>
                      <a:pt x="12" y="455"/>
                    </a:lnTo>
                    <a:lnTo>
                      <a:pt x="17" y="457"/>
                    </a:lnTo>
                    <a:lnTo>
                      <a:pt x="18" y="465"/>
                    </a:lnTo>
                    <a:lnTo>
                      <a:pt x="13" y="463"/>
                    </a:lnTo>
                    <a:lnTo>
                      <a:pt x="10" y="471"/>
                    </a:lnTo>
                    <a:lnTo>
                      <a:pt x="11" y="479"/>
                    </a:lnTo>
                    <a:lnTo>
                      <a:pt x="16" y="482"/>
                    </a:lnTo>
                    <a:lnTo>
                      <a:pt x="8" y="499"/>
                    </a:lnTo>
                    <a:lnTo>
                      <a:pt x="0" y="500"/>
                    </a:lnTo>
                    <a:lnTo>
                      <a:pt x="3" y="509"/>
                    </a:lnTo>
                    <a:lnTo>
                      <a:pt x="30" y="499"/>
                    </a:lnTo>
                    <a:lnTo>
                      <a:pt x="49" y="504"/>
                    </a:lnTo>
                    <a:lnTo>
                      <a:pt x="51" y="509"/>
                    </a:lnTo>
                    <a:lnTo>
                      <a:pt x="41" y="505"/>
                    </a:lnTo>
                    <a:lnTo>
                      <a:pt x="41" y="511"/>
                    </a:lnTo>
                    <a:lnTo>
                      <a:pt x="60" y="522"/>
                    </a:lnTo>
                    <a:lnTo>
                      <a:pt x="66" y="530"/>
                    </a:lnTo>
                    <a:lnTo>
                      <a:pt x="66" y="519"/>
                    </a:lnTo>
                    <a:lnTo>
                      <a:pt x="75" y="520"/>
                    </a:lnTo>
                    <a:lnTo>
                      <a:pt x="75" y="531"/>
                    </a:lnTo>
                    <a:lnTo>
                      <a:pt x="99" y="541"/>
                    </a:lnTo>
                    <a:lnTo>
                      <a:pt x="113" y="560"/>
                    </a:lnTo>
                    <a:lnTo>
                      <a:pt x="116" y="575"/>
                    </a:lnTo>
                    <a:lnTo>
                      <a:pt x="124" y="585"/>
                    </a:lnTo>
                    <a:lnTo>
                      <a:pt x="139" y="632"/>
                    </a:lnTo>
                    <a:lnTo>
                      <a:pt x="151" y="653"/>
                    </a:lnTo>
                    <a:lnTo>
                      <a:pt x="163" y="650"/>
                    </a:lnTo>
                    <a:lnTo>
                      <a:pt x="180" y="628"/>
                    </a:lnTo>
                    <a:lnTo>
                      <a:pt x="194" y="624"/>
                    </a:lnTo>
                    <a:lnTo>
                      <a:pt x="215" y="603"/>
                    </a:lnTo>
                    <a:lnTo>
                      <a:pt x="223" y="592"/>
                    </a:lnTo>
                    <a:lnTo>
                      <a:pt x="229" y="580"/>
                    </a:lnTo>
                    <a:lnTo>
                      <a:pt x="238" y="587"/>
                    </a:lnTo>
                    <a:lnTo>
                      <a:pt x="239" y="592"/>
                    </a:lnTo>
                    <a:lnTo>
                      <a:pt x="238" y="600"/>
                    </a:lnTo>
                    <a:lnTo>
                      <a:pt x="249" y="601"/>
                    </a:lnTo>
                    <a:lnTo>
                      <a:pt x="259" y="600"/>
                    </a:lnTo>
                    <a:lnTo>
                      <a:pt x="263" y="591"/>
                    </a:lnTo>
                    <a:lnTo>
                      <a:pt x="264" y="581"/>
                    </a:lnTo>
                    <a:lnTo>
                      <a:pt x="269" y="590"/>
                    </a:lnTo>
                    <a:lnTo>
                      <a:pt x="272" y="591"/>
                    </a:lnTo>
                    <a:lnTo>
                      <a:pt x="279" y="587"/>
                    </a:lnTo>
                    <a:lnTo>
                      <a:pt x="291" y="575"/>
                    </a:lnTo>
                    <a:lnTo>
                      <a:pt x="298" y="562"/>
                    </a:lnTo>
                    <a:lnTo>
                      <a:pt x="298" y="549"/>
                    </a:lnTo>
                    <a:lnTo>
                      <a:pt x="301" y="542"/>
                    </a:lnTo>
                    <a:lnTo>
                      <a:pt x="298" y="537"/>
                    </a:lnTo>
                    <a:lnTo>
                      <a:pt x="299" y="511"/>
                    </a:lnTo>
                    <a:lnTo>
                      <a:pt x="297" y="501"/>
                    </a:lnTo>
                    <a:lnTo>
                      <a:pt x="310" y="474"/>
                    </a:lnTo>
                    <a:lnTo>
                      <a:pt x="313" y="461"/>
                    </a:lnTo>
                    <a:lnTo>
                      <a:pt x="314" y="449"/>
                    </a:lnTo>
                    <a:lnTo>
                      <a:pt x="317" y="446"/>
                    </a:lnTo>
                    <a:lnTo>
                      <a:pt x="328" y="455"/>
                    </a:lnTo>
                    <a:lnTo>
                      <a:pt x="336" y="446"/>
                    </a:lnTo>
                    <a:lnTo>
                      <a:pt x="346" y="444"/>
                    </a:lnTo>
                    <a:lnTo>
                      <a:pt x="362" y="433"/>
                    </a:lnTo>
                    <a:lnTo>
                      <a:pt x="366" y="412"/>
                    </a:lnTo>
                    <a:lnTo>
                      <a:pt x="371" y="395"/>
                    </a:lnTo>
                    <a:lnTo>
                      <a:pt x="371" y="381"/>
                    </a:lnTo>
                    <a:lnTo>
                      <a:pt x="379" y="370"/>
                    </a:lnTo>
                    <a:lnTo>
                      <a:pt x="392" y="361"/>
                    </a:lnTo>
                    <a:lnTo>
                      <a:pt x="406" y="357"/>
                    </a:lnTo>
                    <a:lnTo>
                      <a:pt x="416" y="343"/>
                    </a:lnTo>
                    <a:lnTo>
                      <a:pt x="438" y="330"/>
                    </a:lnTo>
                    <a:lnTo>
                      <a:pt x="462" y="309"/>
                    </a:lnTo>
                    <a:lnTo>
                      <a:pt x="474" y="304"/>
                    </a:lnTo>
                    <a:lnTo>
                      <a:pt x="481" y="294"/>
                    </a:lnTo>
                    <a:lnTo>
                      <a:pt x="514" y="267"/>
                    </a:lnTo>
                    <a:lnTo>
                      <a:pt x="550" y="251"/>
                    </a:lnTo>
                    <a:lnTo>
                      <a:pt x="582" y="224"/>
                    </a:lnTo>
                    <a:lnTo>
                      <a:pt x="581" y="203"/>
                    </a:lnTo>
                    <a:lnTo>
                      <a:pt x="573" y="198"/>
                    </a:lnTo>
                    <a:lnTo>
                      <a:pt x="561" y="180"/>
                    </a:lnTo>
                    <a:lnTo>
                      <a:pt x="552" y="176"/>
                    </a:lnTo>
                    <a:lnTo>
                      <a:pt x="535" y="150"/>
                    </a:lnTo>
                    <a:lnTo>
                      <a:pt x="512" y="129"/>
                    </a:lnTo>
                    <a:lnTo>
                      <a:pt x="506" y="119"/>
                    </a:lnTo>
                    <a:lnTo>
                      <a:pt x="487" y="95"/>
                    </a:lnTo>
                    <a:lnTo>
                      <a:pt x="478" y="89"/>
                    </a:lnTo>
                    <a:lnTo>
                      <a:pt x="462" y="69"/>
                    </a:lnTo>
                    <a:lnTo>
                      <a:pt x="420" y="59"/>
                    </a:lnTo>
                    <a:lnTo>
                      <a:pt x="390" y="73"/>
                    </a:lnTo>
                    <a:lnTo>
                      <a:pt x="385" y="78"/>
                    </a:lnTo>
                    <a:lnTo>
                      <a:pt x="382" y="86"/>
                    </a:lnTo>
                    <a:lnTo>
                      <a:pt x="389" y="96"/>
                    </a:lnTo>
                    <a:lnTo>
                      <a:pt x="384" y="105"/>
                    </a:lnTo>
                    <a:lnTo>
                      <a:pt x="382" y="115"/>
                    </a:lnTo>
                    <a:lnTo>
                      <a:pt x="371" y="121"/>
                    </a:lnTo>
                    <a:lnTo>
                      <a:pt x="368" y="108"/>
                    </a:lnTo>
                    <a:lnTo>
                      <a:pt x="374" y="101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58" y="75"/>
                    </a:lnTo>
                    <a:lnTo>
                      <a:pt x="352" y="81"/>
                    </a:lnTo>
                    <a:lnTo>
                      <a:pt x="352" y="86"/>
                    </a:lnTo>
                    <a:lnTo>
                      <a:pt x="345" y="92"/>
                    </a:lnTo>
                    <a:lnTo>
                      <a:pt x="340" y="111"/>
                    </a:lnTo>
                    <a:lnTo>
                      <a:pt x="338" y="102"/>
                    </a:lnTo>
                    <a:lnTo>
                      <a:pt x="336" y="90"/>
                    </a:lnTo>
                    <a:lnTo>
                      <a:pt x="345" y="76"/>
                    </a:lnTo>
                    <a:lnTo>
                      <a:pt x="304" y="52"/>
                    </a:lnTo>
                    <a:lnTo>
                      <a:pt x="291" y="33"/>
                    </a:lnTo>
                    <a:lnTo>
                      <a:pt x="279" y="24"/>
                    </a:lnTo>
                    <a:lnTo>
                      <a:pt x="276" y="13"/>
                    </a:lnTo>
                    <a:lnTo>
                      <a:pt x="244" y="0"/>
                    </a:lnTo>
                    <a:lnTo>
                      <a:pt x="231" y="3"/>
                    </a:lnTo>
                    <a:lnTo>
                      <a:pt x="224" y="14"/>
                    </a:lnTo>
                    <a:lnTo>
                      <a:pt x="213" y="9"/>
                    </a:lnTo>
                    <a:lnTo>
                      <a:pt x="197" y="16"/>
                    </a:lnTo>
                    <a:lnTo>
                      <a:pt x="157" y="19"/>
                    </a:lnTo>
                    <a:lnTo>
                      <a:pt x="156" y="24"/>
                    </a:lnTo>
                    <a:lnTo>
                      <a:pt x="158" y="36"/>
                    </a:lnTo>
                    <a:lnTo>
                      <a:pt x="158" y="46"/>
                    </a:lnTo>
                    <a:lnTo>
                      <a:pt x="154" y="36"/>
                    </a:lnTo>
                    <a:lnTo>
                      <a:pt x="151" y="31"/>
                    </a:lnTo>
                    <a:lnTo>
                      <a:pt x="150" y="21"/>
                    </a:lnTo>
                    <a:lnTo>
                      <a:pt x="146" y="19"/>
                    </a:lnTo>
                    <a:lnTo>
                      <a:pt x="141" y="29"/>
                    </a:lnTo>
                    <a:lnTo>
                      <a:pt x="139" y="27"/>
                    </a:lnTo>
                    <a:lnTo>
                      <a:pt x="136" y="20"/>
                    </a:lnTo>
                    <a:lnTo>
                      <a:pt x="120" y="24"/>
                    </a:lnTo>
                    <a:lnTo>
                      <a:pt x="120" y="27"/>
                    </a:lnTo>
                    <a:lnTo>
                      <a:pt x="105" y="24"/>
                    </a:lnTo>
                    <a:lnTo>
                      <a:pt x="99" y="25"/>
                    </a:lnTo>
                    <a:lnTo>
                      <a:pt x="99" y="31"/>
                    </a:lnTo>
                    <a:lnTo>
                      <a:pt x="83" y="33"/>
                    </a:lnTo>
                    <a:lnTo>
                      <a:pt x="70" y="40"/>
                    </a:lnTo>
                    <a:lnTo>
                      <a:pt x="75" y="42"/>
                    </a:lnTo>
                    <a:lnTo>
                      <a:pt x="80" y="63"/>
                    </a:lnTo>
                    <a:lnTo>
                      <a:pt x="93" y="73"/>
                    </a:lnTo>
                    <a:lnTo>
                      <a:pt x="84" y="78"/>
                    </a:lnTo>
                    <a:lnTo>
                      <a:pt x="83" y="89"/>
                    </a:lnTo>
                    <a:lnTo>
                      <a:pt x="93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1" name="Freeform 289"/>
              <p:cNvSpPr>
                <a:spLocks noChangeAspect="1"/>
              </p:cNvSpPr>
              <p:nvPr/>
            </p:nvSpPr>
            <p:spPr bwMode="gray">
              <a:xfrm>
                <a:off x="1210" y="1283"/>
                <a:ext cx="200" cy="164"/>
              </a:xfrm>
              <a:custGeom>
                <a:avLst/>
                <a:gdLst/>
                <a:ahLst/>
                <a:cxnLst>
                  <a:cxn ang="0">
                    <a:pos x="126" y="657"/>
                  </a:cxn>
                  <a:cxn ang="0">
                    <a:pos x="169" y="549"/>
                  </a:cxn>
                  <a:cxn ang="0">
                    <a:pos x="358" y="544"/>
                  </a:cxn>
                  <a:cxn ang="0">
                    <a:pos x="368" y="506"/>
                  </a:cxn>
                  <a:cxn ang="0">
                    <a:pos x="282" y="473"/>
                  </a:cxn>
                  <a:cxn ang="0">
                    <a:pos x="101" y="478"/>
                  </a:cxn>
                  <a:cxn ang="0">
                    <a:pos x="62" y="396"/>
                  </a:cxn>
                  <a:cxn ang="0">
                    <a:pos x="178" y="361"/>
                  </a:cxn>
                  <a:cxn ang="0">
                    <a:pos x="133" y="340"/>
                  </a:cxn>
                  <a:cxn ang="0">
                    <a:pos x="79" y="345"/>
                  </a:cxn>
                  <a:cxn ang="0">
                    <a:pos x="47" y="338"/>
                  </a:cxn>
                  <a:cxn ang="0">
                    <a:pos x="29" y="309"/>
                  </a:cxn>
                  <a:cxn ang="0">
                    <a:pos x="52" y="209"/>
                  </a:cxn>
                  <a:cxn ang="0">
                    <a:pos x="46" y="135"/>
                  </a:cxn>
                  <a:cxn ang="0">
                    <a:pos x="239" y="0"/>
                  </a:cxn>
                  <a:cxn ang="0">
                    <a:pos x="272" y="94"/>
                  </a:cxn>
                  <a:cxn ang="0">
                    <a:pos x="244" y="146"/>
                  </a:cxn>
                  <a:cxn ang="0">
                    <a:pos x="300" y="81"/>
                  </a:cxn>
                  <a:cxn ang="0">
                    <a:pos x="406" y="106"/>
                  </a:cxn>
                  <a:cxn ang="0">
                    <a:pos x="415" y="173"/>
                  </a:cxn>
                  <a:cxn ang="0">
                    <a:pos x="446" y="157"/>
                  </a:cxn>
                  <a:cxn ang="0">
                    <a:pos x="486" y="144"/>
                  </a:cxn>
                  <a:cxn ang="0">
                    <a:pos x="503" y="123"/>
                  </a:cxn>
                  <a:cxn ang="0">
                    <a:pos x="504" y="76"/>
                  </a:cxn>
                  <a:cxn ang="0">
                    <a:pos x="546" y="121"/>
                  </a:cxn>
                  <a:cxn ang="0">
                    <a:pos x="570" y="205"/>
                  </a:cxn>
                  <a:cxn ang="0">
                    <a:pos x="606" y="310"/>
                  </a:cxn>
                  <a:cxn ang="0">
                    <a:pos x="627" y="247"/>
                  </a:cxn>
                  <a:cxn ang="0">
                    <a:pos x="617" y="166"/>
                  </a:cxn>
                  <a:cxn ang="0">
                    <a:pos x="600" y="49"/>
                  </a:cxn>
                  <a:cxn ang="0">
                    <a:pos x="602" y="8"/>
                  </a:cxn>
                  <a:cxn ang="0">
                    <a:pos x="669" y="31"/>
                  </a:cxn>
                  <a:cxn ang="0">
                    <a:pos x="691" y="44"/>
                  </a:cxn>
                  <a:cxn ang="0">
                    <a:pos x="751" y="110"/>
                  </a:cxn>
                  <a:cxn ang="0">
                    <a:pos x="766" y="200"/>
                  </a:cxn>
                  <a:cxn ang="0">
                    <a:pos x="805" y="336"/>
                  </a:cxn>
                  <a:cxn ang="0">
                    <a:pos x="815" y="428"/>
                  </a:cxn>
                  <a:cxn ang="0">
                    <a:pos x="881" y="478"/>
                  </a:cxn>
                  <a:cxn ang="0">
                    <a:pos x="963" y="543"/>
                  </a:cxn>
                  <a:cxn ang="0">
                    <a:pos x="999" y="584"/>
                  </a:cxn>
                  <a:cxn ang="0">
                    <a:pos x="961" y="616"/>
                  </a:cxn>
                  <a:cxn ang="0">
                    <a:pos x="934" y="597"/>
                  </a:cxn>
                  <a:cxn ang="0">
                    <a:pos x="906" y="632"/>
                  </a:cxn>
                  <a:cxn ang="0">
                    <a:pos x="880" y="677"/>
                  </a:cxn>
                  <a:cxn ang="0">
                    <a:pos x="940" y="671"/>
                  </a:cxn>
                  <a:cxn ang="0">
                    <a:pos x="933" y="711"/>
                  </a:cxn>
                  <a:cxn ang="0">
                    <a:pos x="949" y="734"/>
                  </a:cxn>
                  <a:cxn ang="0">
                    <a:pos x="893" y="767"/>
                  </a:cxn>
                  <a:cxn ang="0">
                    <a:pos x="809" y="749"/>
                  </a:cxn>
                  <a:cxn ang="0">
                    <a:pos x="758" y="724"/>
                  </a:cxn>
                  <a:cxn ang="0">
                    <a:pos x="697" y="677"/>
                  </a:cxn>
                  <a:cxn ang="0">
                    <a:pos x="655" y="718"/>
                  </a:cxn>
                  <a:cxn ang="0">
                    <a:pos x="521" y="796"/>
                  </a:cxn>
                  <a:cxn ang="0">
                    <a:pos x="425" y="805"/>
                  </a:cxn>
                  <a:cxn ang="0">
                    <a:pos x="320" y="819"/>
                  </a:cxn>
                  <a:cxn ang="0">
                    <a:pos x="300" y="732"/>
                  </a:cxn>
                  <a:cxn ang="0">
                    <a:pos x="230" y="698"/>
                  </a:cxn>
                </a:cxnLst>
                <a:rect l="0" t="0" r="r" b="b"/>
                <a:pathLst>
                  <a:path w="999" h="819">
                    <a:moveTo>
                      <a:pt x="230" y="698"/>
                    </a:moveTo>
                    <a:lnTo>
                      <a:pt x="225" y="704"/>
                    </a:lnTo>
                    <a:lnTo>
                      <a:pt x="203" y="704"/>
                    </a:lnTo>
                    <a:lnTo>
                      <a:pt x="196" y="698"/>
                    </a:lnTo>
                    <a:lnTo>
                      <a:pt x="173" y="697"/>
                    </a:lnTo>
                    <a:lnTo>
                      <a:pt x="137" y="671"/>
                    </a:lnTo>
                    <a:lnTo>
                      <a:pt x="137" y="660"/>
                    </a:lnTo>
                    <a:lnTo>
                      <a:pt x="126" y="657"/>
                    </a:lnTo>
                    <a:lnTo>
                      <a:pt x="118" y="650"/>
                    </a:lnTo>
                    <a:lnTo>
                      <a:pt x="116" y="630"/>
                    </a:lnTo>
                    <a:lnTo>
                      <a:pt x="105" y="622"/>
                    </a:lnTo>
                    <a:lnTo>
                      <a:pt x="101" y="613"/>
                    </a:lnTo>
                    <a:lnTo>
                      <a:pt x="94" y="593"/>
                    </a:lnTo>
                    <a:lnTo>
                      <a:pt x="91" y="581"/>
                    </a:lnTo>
                    <a:lnTo>
                      <a:pt x="112" y="571"/>
                    </a:lnTo>
                    <a:lnTo>
                      <a:pt x="169" y="549"/>
                    </a:lnTo>
                    <a:lnTo>
                      <a:pt x="209" y="539"/>
                    </a:lnTo>
                    <a:lnTo>
                      <a:pt x="232" y="538"/>
                    </a:lnTo>
                    <a:lnTo>
                      <a:pt x="253" y="530"/>
                    </a:lnTo>
                    <a:lnTo>
                      <a:pt x="266" y="528"/>
                    </a:lnTo>
                    <a:lnTo>
                      <a:pt x="279" y="536"/>
                    </a:lnTo>
                    <a:lnTo>
                      <a:pt x="318" y="539"/>
                    </a:lnTo>
                    <a:lnTo>
                      <a:pt x="339" y="546"/>
                    </a:lnTo>
                    <a:lnTo>
                      <a:pt x="358" y="544"/>
                    </a:lnTo>
                    <a:lnTo>
                      <a:pt x="369" y="533"/>
                    </a:lnTo>
                    <a:lnTo>
                      <a:pt x="365" y="526"/>
                    </a:lnTo>
                    <a:lnTo>
                      <a:pt x="365" y="522"/>
                    </a:lnTo>
                    <a:lnTo>
                      <a:pt x="374" y="527"/>
                    </a:lnTo>
                    <a:lnTo>
                      <a:pt x="382" y="525"/>
                    </a:lnTo>
                    <a:lnTo>
                      <a:pt x="381" y="520"/>
                    </a:lnTo>
                    <a:lnTo>
                      <a:pt x="375" y="510"/>
                    </a:lnTo>
                    <a:lnTo>
                      <a:pt x="368" y="506"/>
                    </a:lnTo>
                    <a:lnTo>
                      <a:pt x="348" y="503"/>
                    </a:lnTo>
                    <a:lnTo>
                      <a:pt x="344" y="495"/>
                    </a:lnTo>
                    <a:lnTo>
                      <a:pt x="332" y="495"/>
                    </a:lnTo>
                    <a:lnTo>
                      <a:pt x="317" y="488"/>
                    </a:lnTo>
                    <a:lnTo>
                      <a:pt x="312" y="482"/>
                    </a:lnTo>
                    <a:lnTo>
                      <a:pt x="296" y="479"/>
                    </a:lnTo>
                    <a:lnTo>
                      <a:pt x="289" y="480"/>
                    </a:lnTo>
                    <a:lnTo>
                      <a:pt x="282" y="473"/>
                    </a:lnTo>
                    <a:lnTo>
                      <a:pt x="248" y="479"/>
                    </a:lnTo>
                    <a:lnTo>
                      <a:pt x="196" y="499"/>
                    </a:lnTo>
                    <a:lnTo>
                      <a:pt x="188" y="493"/>
                    </a:lnTo>
                    <a:lnTo>
                      <a:pt x="172" y="493"/>
                    </a:lnTo>
                    <a:lnTo>
                      <a:pt x="162" y="488"/>
                    </a:lnTo>
                    <a:lnTo>
                      <a:pt x="158" y="480"/>
                    </a:lnTo>
                    <a:lnTo>
                      <a:pt x="118" y="489"/>
                    </a:lnTo>
                    <a:lnTo>
                      <a:pt x="101" y="478"/>
                    </a:lnTo>
                    <a:lnTo>
                      <a:pt x="83" y="482"/>
                    </a:lnTo>
                    <a:lnTo>
                      <a:pt x="81" y="476"/>
                    </a:lnTo>
                    <a:lnTo>
                      <a:pt x="81" y="472"/>
                    </a:lnTo>
                    <a:lnTo>
                      <a:pt x="68" y="467"/>
                    </a:lnTo>
                    <a:lnTo>
                      <a:pt x="57" y="452"/>
                    </a:lnTo>
                    <a:lnTo>
                      <a:pt x="46" y="434"/>
                    </a:lnTo>
                    <a:lnTo>
                      <a:pt x="42" y="418"/>
                    </a:lnTo>
                    <a:lnTo>
                      <a:pt x="62" y="396"/>
                    </a:lnTo>
                    <a:lnTo>
                      <a:pt x="83" y="387"/>
                    </a:lnTo>
                    <a:lnTo>
                      <a:pt x="103" y="385"/>
                    </a:lnTo>
                    <a:lnTo>
                      <a:pt x="122" y="377"/>
                    </a:lnTo>
                    <a:lnTo>
                      <a:pt x="142" y="363"/>
                    </a:lnTo>
                    <a:lnTo>
                      <a:pt x="161" y="358"/>
                    </a:lnTo>
                    <a:lnTo>
                      <a:pt x="160" y="361"/>
                    </a:lnTo>
                    <a:lnTo>
                      <a:pt x="165" y="364"/>
                    </a:lnTo>
                    <a:lnTo>
                      <a:pt x="178" y="361"/>
                    </a:lnTo>
                    <a:lnTo>
                      <a:pt x="185" y="358"/>
                    </a:lnTo>
                    <a:lnTo>
                      <a:pt x="181" y="353"/>
                    </a:lnTo>
                    <a:lnTo>
                      <a:pt x="165" y="352"/>
                    </a:lnTo>
                    <a:lnTo>
                      <a:pt x="173" y="342"/>
                    </a:lnTo>
                    <a:lnTo>
                      <a:pt x="187" y="339"/>
                    </a:lnTo>
                    <a:lnTo>
                      <a:pt x="193" y="334"/>
                    </a:lnTo>
                    <a:lnTo>
                      <a:pt x="194" y="329"/>
                    </a:lnTo>
                    <a:lnTo>
                      <a:pt x="133" y="340"/>
                    </a:lnTo>
                    <a:lnTo>
                      <a:pt x="122" y="345"/>
                    </a:lnTo>
                    <a:lnTo>
                      <a:pt x="111" y="347"/>
                    </a:lnTo>
                    <a:lnTo>
                      <a:pt x="105" y="352"/>
                    </a:lnTo>
                    <a:lnTo>
                      <a:pt x="96" y="352"/>
                    </a:lnTo>
                    <a:lnTo>
                      <a:pt x="91" y="348"/>
                    </a:lnTo>
                    <a:lnTo>
                      <a:pt x="90" y="344"/>
                    </a:lnTo>
                    <a:lnTo>
                      <a:pt x="83" y="343"/>
                    </a:lnTo>
                    <a:lnTo>
                      <a:pt x="79" y="345"/>
                    </a:lnTo>
                    <a:lnTo>
                      <a:pt x="83" y="348"/>
                    </a:lnTo>
                    <a:lnTo>
                      <a:pt x="83" y="354"/>
                    </a:lnTo>
                    <a:lnTo>
                      <a:pt x="68" y="354"/>
                    </a:lnTo>
                    <a:lnTo>
                      <a:pt x="64" y="359"/>
                    </a:lnTo>
                    <a:lnTo>
                      <a:pt x="51" y="360"/>
                    </a:lnTo>
                    <a:lnTo>
                      <a:pt x="45" y="355"/>
                    </a:lnTo>
                    <a:lnTo>
                      <a:pt x="43" y="347"/>
                    </a:lnTo>
                    <a:lnTo>
                      <a:pt x="47" y="338"/>
                    </a:lnTo>
                    <a:lnTo>
                      <a:pt x="53" y="333"/>
                    </a:lnTo>
                    <a:lnTo>
                      <a:pt x="69" y="332"/>
                    </a:lnTo>
                    <a:lnTo>
                      <a:pt x="67" y="310"/>
                    </a:lnTo>
                    <a:lnTo>
                      <a:pt x="53" y="313"/>
                    </a:lnTo>
                    <a:lnTo>
                      <a:pt x="41" y="322"/>
                    </a:lnTo>
                    <a:lnTo>
                      <a:pt x="35" y="320"/>
                    </a:lnTo>
                    <a:lnTo>
                      <a:pt x="33" y="311"/>
                    </a:lnTo>
                    <a:lnTo>
                      <a:pt x="29" y="309"/>
                    </a:lnTo>
                    <a:lnTo>
                      <a:pt x="8" y="313"/>
                    </a:lnTo>
                    <a:lnTo>
                      <a:pt x="6" y="304"/>
                    </a:lnTo>
                    <a:lnTo>
                      <a:pt x="2" y="290"/>
                    </a:lnTo>
                    <a:lnTo>
                      <a:pt x="0" y="273"/>
                    </a:lnTo>
                    <a:lnTo>
                      <a:pt x="6" y="256"/>
                    </a:lnTo>
                    <a:lnTo>
                      <a:pt x="22" y="234"/>
                    </a:lnTo>
                    <a:lnTo>
                      <a:pt x="32" y="218"/>
                    </a:lnTo>
                    <a:lnTo>
                      <a:pt x="52" y="209"/>
                    </a:lnTo>
                    <a:lnTo>
                      <a:pt x="53" y="202"/>
                    </a:lnTo>
                    <a:lnTo>
                      <a:pt x="51" y="194"/>
                    </a:lnTo>
                    <a:lnTo>
                      <a:pt x="48" y="189"/>
                    </a:lnTo>
                    <a:lnTo>
                      <a:pt x="36" y="189"/>
                    </a:lnTo>
                    <a:lnTo>
                      <a:pt x="32" y="182"/>
                    </a:lnTo>
                    <a:lnTo>
                      <a:pt x="31" y="165"/>
                    </a:lnTo>
                    <a:lnTo>
                      <a:pt x="36" y="151"/>
                    </a:lnTo>
                    <a:lnTo>
                      <a:pt x="46" y="135"/>
                    </a:lnTo>
                    <a:lnTo>
                      <a:pt x="85" y="94"/>
                    </a:lnTo>
                    <a:lnTo>
                      <a:pt x="122" y="68"/>
                    </a:lnTo>
                    <a:lnTo>
                      <a:pt x="129" y="59"/>
                    </a:lnTo>
                    <a:lnTo>
                      <a:pt x="142" y="55"/>
                    </a:lnTo>
                    <a:lnTo>
                      <a:pt x="148" y="44"/>
                    </a:lnTo>
                    <a:lnTo>
                      <a:pt x="162" y="42"/>
                    </a:lnTo>
                    <a:lnTo>
                      <a:pt x="194" y="22"/>
                    </a:lnTo>
                    <a:lnTo>
                      <a:pt x="239" y="0"/>
                    </a:lnTo>
                    <a:lnTo>
                      <a:pt x="252" y="3"/>
                    </a:lnTo>
                    <a:lnTo>
                      <a:pt x="255" y="10"/>
                    </a:lnTo>
                    <a:lnTo>
                      <a:pt x="261" y="14"/>
                    </a:lnTo>
                    <a:lnTo>
                      <a:pt x="262" y="21"/>
                    </a:lnTo>
                    <a:lnTo>
                      <a:pt x="269" y="31"/>
                    </a:lnTo>
                    <a:lnTo>
                      <a:pt x="272" y="43"/>
                    </a:lnTo>
                    <a:lnTo>
                      <a:pt x="273" y="71"/>
                    </a:lnTo>
                    <a:lnTo>
                      <a:pt x="272" y="94"/>
                    </a:lnTo>
                    <a:lnTo>
                      <a:pt x="259" y="101"/>
                    </a:lnTo>
                    <a:lnTo>
                      <a:pt x="255" y="111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2" y="127"/>
                    </a:lnTo>
                    <a:lnTo>
                      <a:pt x="239" y="133"/>
                    </a:lnTo>
                    <a:lnTo>
                      <a:pt x="237" y="138"/>
                    </a:lnTo>
                    <a:lnTo>
                      <a:pt x="244" y="146"/>
                    </a:lnTo>
                    <a:lnTo>
                      <a:pt x="268" y="126"/>
                    </a:lnTo>
                    <a:lnTo>
                      <a:pt x="274" y="126"/>
                    </a:lnTo>
                    <a:lnTo>
                      <a:pt x="277" y="135"/>
                    </a:lnTo>
                    <a:lnTo>
                      <a:pt x="295" y="127"/>
                    </a:lnTo>
                    <a:lnTo>
                      <a:pt x="300" y="113"/>
                    </a:lnTo>
                    <a:lnTo>
                      <a:pt x="294" y="110"/>
                    </a:lnTo>
                    <a:lnTo>
                      <a:pt x="294" y="97"/>
                    </a:lnTo>
                    <a:lnTo>
                      <a:pt x="300" y="81"/>
                    </a:lnTo>
                    <a:lnTo>
                      <a:pt x="309" y="76"/>
                    </a:lnTo>
                    <a:lnTo>
                      <a:pt x="310" y="69"/>
                    </a:lnTo>
                    <a:lnTo>
                      <a:pt x="315" y="64"/>
                    </a:lnTo>
                    <a:lnTo>
                      <a:pt x="329" y="62"/>
                    </a:lnTo>
                    <a:lnTo>
                      <a:pt x="355" y="80"/>
                    </a:lnTo>
                    <a:lnTo>
                      <a:pt x="388" y="91"/>
                    </a:lnTo>
                    <a:lnTo>
                      <a:pt x="396" y="101"/>
                    </a:lnTo>
                    <a:lnTo>
                      <a:pt x="406" y="106"/>
                    </a:lnTo>
                    <a:lnTo>
                      <a:pt x="415" y="113"/>
                    </a:lnTo>
                    <a:lnTo>
                      <a:pt x="424" y="128"/>
                    </a:lnTo>
                    <a:lnTo>
                      <a:pt x="427" y="145"/>
                    </a:lnTo>
                    <a:lnTo>
                      <a:pt x="408" y="171"/>
                    </a:lnTo>
                    <a:lnTo>
                      <a:pt x="388" y="189"/>
                    </a:lnTo>
                    <a:lnTo>
                      <a:pt x="388" y="192"/>
                    </a:lnTo>
                    <a:lnTo>
                      <a:pt x="406" y="188"/>
                    </a:lnTo>
                    <a:lnTo>
                      <a:pt x="415" y="173"/>
                    </a:lnTo>
                    <a:lnTo>
                      <a:pt x="427" y="166"/>
                    </a:lnTo>
                    <a:lnTo>
                      <a:pt x="425" y="173"/>
                    </a:lnTo>
                    <a:lnTo>
                      <a:pt x="420" y="187"/>
                    </a:lnTo>
                    <a:lnTo>
                      <a:pt x="433" y="192"/>
                    </a:lnTo>
                    <a:lnTo>
                      <a:pt x="435" y="187"/>
                    </a:lnTo>
                    <a:lnTo>
                      <a:pt x="439" y="167"/>
                    </a:lnTo>
                    <a:lnTo>
                      <a:pt x="440" y="161"/>
                    </a:lnTo>
                    <a:lnTo>
                      <a:pt x="446" y="157"/>
                    </a:lnTo>
                    <a:lnTo>
                      <a:pt x="454" y="148"/>
                    </a:lnTo>
                    <a:lnTo>
                      <a:pt x="465" y="150"/>
                    </a:lnTo>
                    <a:lnTo>
                      <a:pt x="472" y="146"/>
                    </a:lnTo>
                    <a:lnTo>
                      <a:pt x="486" y="164"/>
                    </a:lnTo>
                    <a:lnTo>
                      <a:pt x="488" y="157"/>
                    </a:lnTo>
                    <a:lnTo>
                      <a:pt x="486" y="148"/>
                    </a:lnTo>
                    <a:lnTo>
                      <a:pt x="483" y="145"/>
                    </a:lnTo>
                    <a:lnTo>
                      <a:pt x="486" y="144"/>
                    </a:lnTo>
                    <a:lnTo>
                      <a:pt x="494" y="151"/>
                    </a:lnTo>
                    <a:lnTo>
                      <a:pt x="499" y="148"/>
                    </a:lnTo>
                    <a:lnTo>
                      <a:pt x="497" y="138"/>
                    </a:lnTo>
                    <a:lnTo>
                      <a:pt x="484" y="129"/>
                    </a:lnTo>
                    <a:lnTo>
                      <a:pt x="484" y="123"/>
                    </a:lnTo>
                    <a:lnTo>
                      <a:pt x="486" y="122"/>
                    </a:lnTo>
                    <a:lnTo>
                      <a:pt x="498" y="132"/>
                    </a:lnTo>
                    <a:lnTo>
                      <a:pt x="503" y="123"/>
                    </a:lnTo>
                    <a:lnTo>
                      <a:pt x="488" y="103"/>
                    </a:lnTo>
                    <a:lnTo>
                      <a:pt x="481" y="100"/>
                    </a:lnTo>
                    <a:lnTo>
                      <a:pt x="473" y="90"/>
                    </a:lnTo>
                    <a:lnTo>
                      <a:pt x="470" y="78"/>
                    </a:lnTo>
                    <a:lnTo>
                      <a:pt x="468" y="68"/>
                    </a:lnTo>
                    <a:lnTo>
                      <a:pt x="477" y="67"/>
                    </a:lnTo>
                    <a:lnTo>
                      <a:pt x="494" y="71"/>
                    </a:lnTo>
                    <a:lnTo>
                      <a:pt x="504" y="76"/>
                    </a:lnTo>
                    <a:lnTo>
                      <a:pt x="508" y="87"/>
                    </a:lnTo>
                    <a:lnTo>
                      <a:pt x="519" y="86"/>
                    </a:lnTo>
                    <a:lnTo>
                      <a:pt x="519" y="92"/>
                    </a:lnTo>
                    <a:lnTo>
                      <a:pt x="526" y="108"/>
                    </a:lnTo>
                    <a:lnTo>
                      <a:pt x="533" y="113"/>
                    </a:lnTo>
                    <a:lnTo>
                      <a:pt x="540" y="111"/>
                    </a:lnTo>
                    <a:lnTo>
                      <a:pt x="546" y="117"/>
                    </a:lnTo>
                    <a:lnTo>
                      <a:pt x="546" y="121"/>
                    </a:lnTo>
                    <a:lnTo>
                      <a:pt x="554" y="127"/>
                    </a:lnTo>
                    <a:lnTo>
                      <a:pt x="553" y="133"/>
                    </a:lnTo>
                    <a:lnTo>
                      <a:pt x="551" y="135"/>
                    </a:lnTo>
                    <a:lnTo>
                      <a:pt x="560" y="139"/>
                    </a:lnTo>
                    <a:lnTo>
                      <a:pt x="568" y="155"/>
                    </a:lnTo>
                    <a:lnTo>
                      <a:pt x="567" y="186"/>
                    </a:lnTo>
                    <a:lnTo>
                      <a:pt x="568" y="197"/>
                    </a:lnTo>
                    <a:lnTo>
                      <a:pt x="570" y="205"/>
                    </a:lnTo>
                    <a:lnTo>
                      <a:pt x="575" y="214"/>
                    </a:lnTo>
                    <a:lnTo>
                      <a:pt x="578" y="243"/>
                    </a:lnTo>
                    <a:lnTo>
                      <a:pt x="592" y="258"/>
                    </a:lnTo>
                    <a:lnTo>
                      <a:pt x="585" y="273"/>
                    </a:lnTo>
                    <a:lnTo>
                      <a:pt x="585" y="295"/>
                    </a:lnTo>
                    <a:lnTo>
                      <a:pt x="591" y="296"/>
                    </a:lnTo>
                    <a:lnTo>
                      <a:pt x="600" y="311"/>
                    </a:lnTo>
                    <a:lnTo>
                      <a:pt x="606" y="310"/>
                    </a:lnTo>
                    <a:lnTo>
                      <a:pt x="608" y="301"/>
                    </a:lnTo>
                    <a:lnTo>
                      <a:pt x="616" y="297"/>
                    </a:lnTo>
                    <a:lnTo>
                      <a:pt x="622" y="295"/>
                    </a:lnTo>
                    <a:lnTo>
                      <a:pt x="629" y="285"/>
                    </a:lnTo>
                    <a:lnTo>
                      <a:pt x="630" y="274"/>
                    </a:lnTo>
                    <a:lnTo>
                      <a:pt x="639" y="270"/>
                    </a:lnTo>
                    <a:lnTo>
                      <a:pt x="639" y="264"/>
                    </a:lnTo>
                    <a:lnTo>
                      <a:pt x="627" y="247"/>
                    </a:lnTo>
                    <a:lnTo>
                      <a:pt x="624" y="236"/>
                    </a:lnTo>
                    <a:lnTo>
                      <a:pt x="624" y="225"/>
                    </a:lnTo>
                    <a:lnTo>
                      <a:pt x="619" y="220"/>
                    </a:lnTo>
                    <a:lnTo>
                      <a:pt x="617" y="203"/>
                    </a:lnTo>
                    <a:lnTo>
                      <a:pt x="614" y="187"/>
                    </a:lnTo>
                    <a:lnTo>
                      <a:pt x="618" y="186"/>
                    </a:lnTo>
                    <a:lnTo>
                      <a:pt x="617" y="177"/>
                    </a:lnTo>
                    <a:lnTo>
                      <a:pt x="617" y="166"/>
                    </a:lnTo>
                    <a:lnTo>
                      <a:pt x="613" y="160"/>
                    </a:lnTo>
                    <a:lnTo>
                      <a:pt x="612" y="139"/>
                    </a:lnTo>
                    <a:lnTo>
                      <a:pt x="610" y="121"/>
                    </a:lnTo>
                    <a:lnTo>
                      <a:pt x="605" y="103"/>
                    </a:lnTo>
                    <a:lnTo>
                      <a:pt x="597" y="68"/>
                    </a:lnTo>
                    <a:lnTo>
                      <a:pt x="595" y="62"/>
                    </a:lnTo>
                    <a:lnTo>
                      <a:pt x="599" y="62"/>
                    </a:lnTo>
                    <a:lnTo>
                      <a:pt x="600" y="49"/>
                    </a:lnTo>
                    <a:lnTo>
                      <a:pt x="596" y="49"/>
                    </a:lnTo>
                    <a:lnTo>
                      <a:pt x="592" y="38"/>
                    </a:lnTo>
                    <a:lnTo>
                      <a:pt x="596" y="33"/>
                    </a:lnTo>
                    <a:lnTo>
                      <a:pt x="606" y="33"/>
                    </a:lnTo>
                    <a:lnTo>
                      <a:pt x="608" y="27"/>
                    </a:lnTo>
                    <a:lnTo>
                      <a:pt x="597" y="16"/>
                    </a:lnTo>
                    <a:lnTo>
                      <a:pt x="599" y="8"/>
                    </a:lnTo>
                    <a:lnTo>
                      <a:pt x="602" y="8"/>
                    </a:lnTo>
                    <a:lnTo>
                      <a:pt x="602" y="3"/>
                    </a:lnTo>
                    <a:lnTo>
                      <a:pt x="608" y="3"/>
                    </a:lnTo>
                    <a:lnTo>
                      <a:pt x="630" y="9"/>
                    </a:lnTo>
                    <a:lnTo>
                      <a:pt x="632" y="15"/>
                    </a:lnTo>
                    <a:lnTo>
                      <a:pt x="650" y="33"/>
                    </a:lnTo>
                    <a:lnTo>
                      <a:pt x="665" y="40"/>
                    </a:lnTo>
                    <a:lnTo>
                      <a:pt x="667" y="37"/>
                    </a:lnTo>
                    <a:lnTo>
                      <a:pt x="669" y="31"/>
                    </a:lnTo>
                    <a:lnTo>
                      <a:pt x="662" y="28"/>
                    </a:lnTo>
                    <a:lnTo>
                      <a:pt x="661" y="21"/>
                    </a:lnTo>
                    <a:lnTo>
                      <a:pt x="661" y="15"/>
                    </a:lnTo>
                    <a:lnTo>
                      <a:pt x="666" y="14"/>
                    </a:lnTo>
                    <a:lnTo>
                      <a:pt x="676" y="19"/>
                    </a:lnTo>
                    <a:lnTo>
                      <a:pt x="678" y="25"/>
                    </a:lnTo>
                    <a:lnTo>
                      <a:pt x="687" y="28"/>
                    </a:lnTo>
                    <a:lnTo>
                      <a:pt x="691" y="44"/>
                    </a:lnTo>
                    <a:lnTo>
                      <a:pt x="696" y="52"/>
                    </a:lnTo>
                    <a:lnTo>
                      <a:pt x="720" y="67"/>
                    </a:lnTo>
                    <a:lnTo>
                      <a:pt x="720" y="74"/>
                    </a:lnTo>
                    <a:lnTo>
                      <a:pt x="734" y="81"/>
                    </a:lnTo>
                    <a:lnTo>
                      <a:pt x="741" y="91"/>
                    </a:lnTo>
                    <a:lnTo>
                      <a:pt x="742" y="96"/>
                    </a:lnTo>
                    <a:lnTo>
                      <a:pt x="750" y="102"/>
                    </a:lnTo>
                    <a:lnTo>
                      <a:pt x="751" y="110"/>
                    </a:lnTo>
                    <a:lnTo>
                      <a:pt x="745" y="123"/>
                    </a:lnTo>
                    <a:lnTo>
                      <a:pt x="751" y="123"/>
                    </a:lnTo>
                    <a:lnTo>
                      <a:pt x="756" y="140"/>
                    </a:lnTo>
                    <a:lnTo>
                      <a:pt x="756" y="151"/>
                    </a:lnTo>
                    <a:lnTo>
                      <a:pt x="755" y="156"/>
                    </a:lnTo>
                    <a:lnTo>
                      <a:pt x="758" y="166"/>
                    </a:lnTo>
                    <a:lnTo>
                      <a:pt x="759" y="177"/>
                    </a:lnTo>
                    <a:lnTo>
                      <a:pt x="766" y="200"/>
                    </a:lnTo>
                    <a:lnTo>
                      <a:pt x="768" y="246"/>
                    </a:lnTo>
                    <a:lnTo>
                      <a:pt x="771" y="250"/>
                    </a:lnTo>
                    <a:lnTo>
                      <a:pt x="775" y="273"/>
                    </a:lnTo>
                    <a:lnTo>
                      <a:pt x="791" y="294"/>
                    </a:lnTo>
                    <a:lnTo>
                      <a:pt x="799" y="306"/>
                    </a:lnTo>
                    <a:lnTo>
                      <a:pt x="804" y="322"/>
                    </a:lnTo>
                    <a:lnTo>
                      <a:pt x="802" y="329"/>
                    </a:lnTo>
                    <a:lnTo>
                      <a:pt x="805" y="336"/>
                    </a:lnTo>
                    <a:lnTo>
                      <a:pt x="806" y="353"/>
                    </a:lnTo>
                    <a:lnTo>
                      <a:pt x="804" y="353"/>
                    </a:lnTo>
                    <a:lnTo>
                      <a:pt x="796" y="358"/>
                    </a:lnTo>
                    <a:lnTo>
                      <a:pt x="798" y="383"/>
                    </a:lnTo>
                    <a:lnTo>
                      <a:pt x="794" y="396"/>
                    </a:lnTo>
                    <a:lnTo>
                      <a:pt x="798" y="409"/>
                    </a:lnTo>
                    <a:lnTo>
                      <a:pt x="812" y="419"/>
                    </a:lnTo>
                    <a:lnTo>
                      <a:pt x="815" y="428"/>
                    </a:lnTo>
                    <a:lnTo>
                      <a:pt x="829" y="455"/>
                    </a:lnTo>
                    <a:lnTo>
                      <a:pt x="847" y="460"/>
                    </a:lnTo>
                    <a:lnTo>
                      <a:pt x="854" y="479"/>
                    </a:lnTo>
                    <a:lnTo>
                      <a:pt x="860" y="483"/>
                    </a:lnTo>
                    <a:lnTo>
                      <a:pt x="870" y="484"/>
                    </a:lnTo>
                    <a:lnTo>
                      <a:pt x="876" y="492"/>
                    </a:lnTo>
                    <a:lnTo>
                      <a:pt x="881" y="487"/>
                    </a:lnTo>
                    <a:lnTo>
                      <a:pt x="881" y="478"/>
                    </a:lnTo>
                    <a:lnTo>
                      <a:pt x="885" y="476"/>
                    </a:lnTo>
                    <a:lnTo>
                      <a:pt x="896" y="480"/>
                    </a:lnTo>
                    <a:lnTo>
                      <a:pt x="901" y="485"/>
                    </a:lnTo>
                    <a:lnTo>
                      <a:pt x="898" y="494"/>
                    </a:lnTo>
                    <a:lnTo>
                      <a:pt x="938" y="531"/>
                    </a:lnTo>
                    <a:lnTo>
                      <a:pt x="946" y="536"/>
                    </a:lnTo>
                    <a:lnTo>
                      <a:pt x="958" y="536"/>
                    </a:lnTo>
                    <a:lnTo>
                      <a:pt x="963" y="543"/>
                    </a:lnTo>
                    <a:lnTo>
                      <a:pt x="962" y="552"/>
                    </a:lnTo>
                    <a:lnTo>
                      <a:pt x="963" y="560"/>
                    </a:lnTo>
                    <a:lnTo>
                      <a:pt x="972" y="562"/>
                    </a:lnTo>
                    <a:lnTo>
                      <a:pt x="978" y="558"/>
                    </a:lnTo>
                    <a:lnTo>
                      <a:pt x="981" y="562"/>
                    </a:lnTo>
                    <a:lnTo>
                      <a:pt x="989" y="558"/>
                    </a:lnTo>
                    <a:lnTo>
                      <a:pt x="994" y="560"/>
                    </a:lnTo>
                    <a:lnTo>
                      <a:pt x="999" y="584"/>
                    </a:lnTo>
                    <a:lnTo>
                      <a:pt x="994" y="596"/>
                    </a:lnTo>
                    <a:lnTo>
                      <a:pt x="997" y="622"/>
                    </a:lnTo>
                    <a:lnTo>
                      <a:pt x="992" y="635"/>
                    </a:lnTo>
                    <a:lnTo>
                      <a:pt x="984" y="638"/>
                    </a:lnTo>
                    <a:lnTo>
                      <a:pt x="977" y="635"/>
                    </a:lnTo>
                    <a:lnTo>
                      <a:pt x="967" y="617"/>
                    </a:lnTo>
                    <a:lnTo>
                      <a:pt x="967" y="595"/>
                    </a:lnTo>
                    <a:lnTo>
                      <a:pt x="961" y="616"/>
                    </a:lnTo>
                    <a:lnTo>
                      <a:pt x="958" y="635"/>
                    </a:lnTo>
                    <a:lnTo>
                      <a:pt x="956" y="640"/>
                    </a:lnTo>
                    <a:lnTo>
                      <a:pt x="952" y="629"/>
                    </a:lnTo>
                    <a:lnTo>
                      <a:pt x="946" y="627"/>
                    </a:lnTo>
                    <a:lnTo>
                      <a:pt x="944" y="633"/>
                    </a:lnTo>
                    <a:lnTo>
                      <a:pt x="938" y="623"/>
                    </a:lnTo>
                    <a:lnTo>
                      <a:pt x="934" y="611"/>
                    </a:lnTo>
                    <a:lnTo>
                      <a:pt x="934" y="597"/>
                    </a:lnTo>
                    <a:lnTo>
                      <a:pt x="931" y="605"/>
                    </a:lnTo>
                    <a:lnTo>
                      <a:pt x="925" y="606"/>
                    </a:lnTo>
                    <a:lnTo>
                      <a:pt x="924" y="602"/>
                    </a:lnTo>
                    <a:lnTo>
                      <a:pt x="918" y="617"/>
                    </a:lnTo>
                    <a:lnTo>
                      <a:pt x="914" y="617"/>
                    </a:lnTo>
                    <a:lnTo>
                      <a:pt x="902" y="624"/>
                    </a:lnTo>
                    <a:lnTo>
                      <a:pt x="902" y="632"/>
                    </a:lnTo>
                    <a:lnTo>
                      <a:pt x="906" y="632"/>
                    </a:lnTo>
                    <a:lnTo>
                      <a:pt x="907" y="656"/>
                    </a:lnTo>
                    <a:lnTo>
                      <a:pt x="899" y="657"/>
                    </a:lnTo>
                    <a:lnTo>
                      <a:pt x="895" y="652"/>
                    </a:lnTo>
                    <a:lnTo>
                      <a:pt x="881" y="651"/>
                    </a:lnTo>
                    <a:lnTo>
                      <a:pt x="874" y="654"/>
                    </a:lnTo>
                    <a:lnTo>
                      <a:pt x="872" y="657"/>
                    </a:lnTo>
                    <a:lnTo>
                      <a:pt x="879" y="670"/>
                    </a:lnTo>
                    <a:lnTo>
                      <a:pt x="880" y="677"/>
                    </a:lnTo>
                    <a:lnTo>
                      <a:pt x="877" y="694"/>
                    </a:lnTo>
                    <a:lnTo>
                      <a:pt x="879" y="700"/>
                    </a:lnTo>
                    <a:lnTo>
                      <a:pt x="888" y="681"/>
                    </a:lnTo>
                    <a:lnTo>
                      <a:pt x="902" y="672"/>
                    </a:lnTo>
                    <a:lnTo>
                      <a:pt x="906" y="663"/>
                    </a:lnTo>
                    <a:lnTo>
                      <a:pt x="929" y="662"/>
                    </a:lnTo>
                    <a:lnTo>
                      <a:pt x="931" y="668"/>
                    </a:lnTo>
                    <a:lnTo>
                      <a:pt x="940" y="671"/>
                    </a:lnTo>
                    <a:lnTo>
                      <a:pt x="936" y="677"/>
                    </a:lnTo>
                    <a:lnTo>
                      <a:pt x="935" y="684"/>
                    </a:lnTo>
                    <a:lnTo>
                      <a:pt x="929" y="691"/>
                    </a:lnTo>
                    <a:lnTo>
                      <a:pt x="930" y="695"/>
                    </a:lnTo>
                    <a:lnTo>
                      <a:pt x="925" y="694"/>
                    </a:lnTo>
                    <a:lnTo>
                      <a:pt x="923" y="700"/>
                    </a:lnTo>
                    <a:lnTo>
                      <a:pt x="927" y="710"/>
                    </a:lnTo>
                    <a:lnTo>
                      <a:pt x="933" y="711"/>
                    </a:lnTo>
                    <a:lnTo>
                      <a:pt x="935" y="700"/>
                    </a:lnTo>
                    <a:lnTo>
                      <a:pt x="947" y="706"/>
                    </a:lnTo>
                    <a:lnTo>
                      <a:pt x="958" y="708"/>
                    </a:lnTo>
                    <a:lnTo>
                      <a:pt x="961" y="719"/>
                    </a:lnTo>
                    <a:lnTo>
                      <a:pt x="960" y="727"/>
                    </a:lnTo>
                    <a:lnTo>
                      <a:pt x="954" y="729"/>
                    </a:lnTo>
                    <a:lnTo>
                      <a:pt x="951" y="726"/>
                    </a:lnTo>
                    <a:lnTo>
                      <a:pt x="949" y="734"/>
                    </a:lnTo>
                    <a:lnTo>
                      <a:pt x="944" y="740"/>
                    </a:lnTo>
                    <a:lnTo>
                      <a:pt x="944" y="745"/>
                    </a:lnTo>
                    <a:lnTo>
                      <a:pt x="936" y="743"/>
                    </a:lnTo>
                    <a:lnTo>
                      <a:pt x="917" y="751"/>
                    </a:lnTo>
                    <a:lnTo>
                      <a:pt x="914" y="761"/>
                    </a:lnTo>
                    <a:lnTo>
                      <a:pt x="901" y="761"/>
                    </a:lnTo>
                    <a:lnTo>
                      <a:pt x="895" y="757"/>
                    </a:lnTo>
                    <a:lnTo>
                      <a:pt x="893" y="767"/>
                    </a:lnTo>
                    <a:lnTo>
                      <a:pt x="887" y="770"/>
                    </a:lnTo>
                    <a:lnTo>
                      <a:pt x="885" y="774"/>
                    </a:lnTo>
                    <a:lnTo>
                      <a:pt x="876" y="769"/>
                    </a:lnTo>
                    <a:lnTo>
                      <a:pt x="861" y="775"/>
                    </a:lnTo>
                    <a:lnTo>
                      <a:pt x="836" y="769"/>
                    </a:lnTo>
                    <a:lnTo>
                      <a:pt x="831" y="761"/>
                    </a:lnTo>
                    <a:lnTo>
                      <a:pt x="814" y="756"/>
                    </a:lnTo>
                    <a:lnTo>
                      <a:pt x="809" y="749"/>
                    </a:lnTo>
                    <a:lnTo>
                      <a:pt x="800" y="749"/>
                    </a:lnTo>
                    <a:lnTo>
                      <a:pt x="795" y="758"/>
                    </a:lnTo>
                    <a:lnTo>
                      <a:pt x="771" y="754"/>
                    </a:lnTo>
                    <a:lnTo>
                      <a:pt x="758" y="749"/>
                    </a:lnTo>
                    <a:lnTo>
                      <a:pt x="757" y="742"/>
                    </a:lnTo>
                    <a:lnTo>
                      <a:pt x="773" y="726"/>
                    </a:lnTo>
                    <a:lnTo>
                      <a:pt x="768" y="720"/>
                    </a:lnTo>
                    <a:lnTo>
                      <a:pt x="758" y="724"/>
                    </a:lnTo>
                    <a:lnTo>
                      <a:pt x="742" y="722"/>
                    </a:lnTo>
                    <a:lnTo>
                      <a:pt x="740" y="715"/>
                    </a:lnTo>
                    <a:lnTo>
                      <a:pt x="726" y="711"/>
                    </a:lnTo>
                    <a:lnTo>
                      <a:pt x="721" y="714"/>
                    </a:lnTo>
                    <a:lnTo>
                      <a:pt x="697" y="710"/>
                    </a:lnTo>
                    <a:lnTo>
                      <a:pt x="696" y="700"/>
                    </a:lnTo>
                    <a:lnTo>
                      <a:pt x="699" y="693"/>
                    </a:lnTo>
                    <a:lnTo>
                      <a:pt x="697" y="677"/>
                    </a:lnTo>
                    <a:lnTo>
                      <a:pt x="693" y="666"/>
                    </a:lnTo>
                    <a:lnTo>
                      <a:pt x="682" y="662"/>
                    </a:lnTo>
                    <a:lnTo>
                      <a:pt x="678" y="670"/>
                    </a:lnTo>
                    <a:lnTo>
                      <a:pt x="673" y="678"/>
                    </a:lnTo>
                    <a:lnTo>
                      <a:pt x="660" y="684"/>
                    </a:lnTo>
                    <a:lnTo>
                      <a:pt x="665" y="702"/>
                    </a:lnTo>
                    <a:lnTo>
                      <a:pt x="665" y="710"/>
                    </a:lnTo>
                    <a:lnTo>
                      <a:pt x="655" y="718"/>
                    </a:lnTo>
                    <a:lnTo>
                      <a:pt x="639" y="741"/>
                    </a:lnTo>
                    <a:lnTo>
                      <a:pt x="612" y="748"/>
                    </a:lnTo>
                    <a:lnTo>
                      <a:pt x="572" y="748"/>
                    </a:lnTo>
                    <a:lnTo>
                      <a:pt x="578" y="753"/>
                    </a:lnTo>
                    <a:lnTo>
                      <a:pt x="567" y="770"/>
                    </a:lnTo>
                    <a:lnTo>
                      <a:pt x="552" y="781"/>
                    </a:lnTo>
                    <a:lnTo>
                      <a:pt x="535" y="788"/>
                    </a:lnTo>
                    <a:lnTo>
                      <a:pt x="521" y="796"/>
                    </a:lnTo>
                    <a:lnTo>
                      <a:pt x="503" y="799"/>
                    </a:lnTo>
                    <a:lnTo>
                      <a:pt x="495" y="795"/>
                    </a:lnTo>
                    <a:lnTo>
                      <a:pt x="482" y="801"/>
                    </a:lnTo>
                    <a:lnTo>
                      <a:pt x="467" y="797"/>
                    </a:lnTo>
                    <a:lnTo>
                      <a:pt x="460" y="802"/>
                    </a:lnTo>
                    <a:lnTo>
                      <a:pt x="455" y="796"/>
                    </a:lnTo>
                    <a:lnTo>
                      <a:pt x="440" y="802"/>
                    </a:lnTo>
                    <a:lnTo>
                      <a:pt x="425" y="805"/>
                    </a:lnTo>
                    <a:lnTo>
                      <a:pt x="423" y="807"/>
                    </a:lnTo>
                    <a:lnTo>
                      <a:pt x="430" y="807"/>
                    </a:lnTo>
                    <a:lnTo>
                      <a:pt x="429" y="812"/>
                    </a:lnTo>
                    <a:lnTo>
                      <a:pt x="415" y="812"/>
                    </a:lnTo>
                    <a:lnTo>
                      <a:pt x="393" y="818"/>
                    </a:lnTo>
                    <a:lnTo>
                      <a:pt x="387" y="815"/>
                    </a:lnTo>
                    <a:lnTo>
                      <a:pt x="369" y="815"/>
                    </a:lnTo>
                    <a:lnTo>
                      <a:pt x="320" y="819"/>
                    </a:lnTo>
                    <a:lnTo>
                      <a:pt x="321" y="816"/>
                    </a:lnTo>
                    <a:lnTo>
                      <a:pt x="332" y="807"/>
                    </a:lnTo>
                    <a:lnTo>
                      <a:pt x="314" y="796"/>
                    </a:lnTo>
                    <a:lnTo>
                      <a:pt x="305" y="783"/>
                    </a:lnTo>
                    <a:lnTo>
                      <a:pt x="301" y="770"/>
                    </a:lnTo>
                    <a:lnTo>
                      <a:pt x="296" y="758"/>
                    </a:lnTo>
                    <a:lnTo>
                      <a:pt x="296" y="743"/>
                    </a:lnTo>
                    <a:lnTo>
                      <a:pt x="300" y="732"/>
                    </a:lnTo>
                    <a:lnTo>
                      <a:pt x="300" y="729"/>
                    </a:lnTo>
                    <a:lnTo>
                      <a:pt x="291" y="724"/>
                    </a:lnTo>
                    <a:lnTo>
                      <a:pt x="290" y="719"/>
                    </a:lnTo>
                    <a:lnTo>
                      <a:pt x="287" y="713"/>
                    </a:lnTo>
                    <a:lnTo>
                      <a:pt x="277" y="706"/>
                    </a:lnTo>
                    <a:lnTo>
                      <a:pt x="277" y="702"/>
                    </a:lnTo>
                    <a:lnTo>
                      <a:pt x="259" y="697"/>
                    </a:lnTo>
                    <a:lnTo>
                      <a:pt x="230" y="6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2" name="Freeform 290"/>
              <p:cNvSpPr>
                <a:spLocks noChangeAspect="1"/>
              </p:cNvSpPr>
              <p:nvPr/>
            </p:nvSpPr>
            <p:spPr bwMode="gray">
              <a:xfrm>
                <a:off x="1342" y="1267"/>
                <a:ext cx="27" cy="34"/>
              </a:xfrm>
              <a:custGeom>
                <a:avLst/>
                <a:gdLst/>
                <a:ahLst/>
                <a:cxnLst>
                  <a:cxn ang="0">
                    <a:pos x="114" y="130"/>
                  </a:cxn>
                  <a:cxn ang="0">
                    <a:pos x="114" y="121"/>
                  </a:cxn>
                  <a:cxn ang="0">
                    <a:pos x="118" y="111"/>
                  </a:cxn>
                  <a:cxn ang="0">
                    <a:pos x="127" y="95"/>
                  </a:cxn>
                  <a:cxn ang="0">
                    <a:pos x="132" y="76"/>
                  </a:cxn>
                  <a:cxn ang="0">
                    <a:pos x="135" y="59"/>
                  </a:cxn>
                  <a:cxn ang="0">
                    <a:pos x="135" y="46"/>
                  </a:cxn>
                  <a:cxn ang="0">
                    <a:pos x="137" y="39"/>
                  </a:cxn>
                  <a:cxn ang="0">
                    <a:pos x="134" y="29"/>
                  </a:cxn>
                  <a:cxn ang="0">
                    <a:pos x="126" y="28"/>
                  </a:cxn>
                  <a:cxn ang="0">
                    <a:pos x="120" y="16"/>
                  </a:cxn>
                  <a:cxn ang="0">
                    <a:pos x="99" y="2"/>
                  </a:cxn>
                  <a:cxn ang="0">
                    <a:pos x="88" y="0"/>
                  </a:cxn>
                  <a:cxn ang="0">
                    <a:pos x="69" y="6"/>
                  </a:cxn>
                  <a:cxn ang="0">
                    <a:pos x="34" y="6"/>
                  </a:cxn>
                  <a:cxn ang="0">
                    <a:pos x="23" y="12"/>
                  </a:cxn>
                  <a:cxn ang="0">
                    <a:pos x="13" y="32"/>
                  </a:cxn>
                  <a:cxn ang="0">
                    <a:pos x="2" y="48"/>
                  </a:cxn>
                  <a:cxn ang="0">
                    <a:pos x="0" y="57"/>
                  </a:cxn>
                  <a:cxn ang="0">
                    <a:pos x="26" y="71"/>
                  </a:cxn>
                  <a:cxn ang="0">
                    <a:pos x="32" y="81"/>
                  </a:cxn>
                  <a:cxn ang="0">
                    <a:pos x="44" y="92"/>
                  </a:cxn>
                  <a:cxn ang="0">
                    <a:pos x="54" y="109"/>
                  </a:cxn>
                  <a:cxn ang="0">
                    <a:pos x="60" y="115"/>
                  </a:cxn>
                  <a:cxn ang="0">
                    <a:pos x="71" y="132"/>
                  </a:cxn>
                  <a:cxn ang="0">
                    <a:pos x="72" y="141"/>
                  </a:cxn>
                  <a:cxn ang="0">
                    <a:pos x="93" y="167"/>
                  </a:cxn>
                  <a:cxn ang="0">
                    <a:pos x="96" y="163"/>
                  </a:cxn>
                  <a:cxn ang="0">
                    <a:pos x="96" y="158"/>
                  </a:cxn>
                  <a:cxn ang="0">
                    <a:pos x="100" y="158"/>
                  </a:cxn>
                  <a:cxn ang="0">
                    <a:pos x="110" y="145"/>
                  </a:cxn>
                  <a:cxn ang="0">
                    <a:pos x="114" y="136"/>
                  </a:cxn>
                  <a:cxn ang="0">
                    <a:pos x="114" y="130"/>
                  </a:cxn>
                </a:cxnLst>
                <a:rect l="0" t="0" r="r" b="b"/>
                <a:pathLst>
                  <a:path w="137" h="167">
                    <a:moveTo>
                      <a:pt x="114" y="130"/>
                    </a:moveTo>
                    <a:lnTo>
                      <a:pt x="114" y="121"/>
                    </a:lnTo>
                    <a:lnTo>
                      <a:pt x="118" y="111"/>
                    </a:lnTo>
                    <a:lnTo>
                      <a:pt x="127" y="95"/>
                    </a:lnTo>
                    <a:lnTo>
                      <a:pt x="132" y="76"/>
                    </a:lnTo>
                    <a:lnTo>
                      <a:pt x="135" y="59"/>
                    </a:lnTo>
                    <a:lnTo>
                      <a:pt x="135" y="46"/>
                    </a:lnTo>
                    <a:lnTo>
                      <a:pt x="137" y="39"/>
                    </a:lnTo>
                    <a:lnTo>
                      <a:pt x="134" y="29"/>
                    </a:lnTo>
                    <a:lnTo>
                      <a:pt x="126" y="28"/>
                    </a:lnTo>
                    <a:lnTo>
                      <a:pt x="120" y="16"/>
                    </a:lnTo>
                    <a:lnTo>
                      <a:pt x="99" y="2"/>
                    </a:lnTo>
                    <a:lnTo>
                      <a:pt x="88" y="0"/>
                    </a:lnTo>
                    <a:lnTo>
                      <a:pt x="69" y="6"/>
                    </a:lnTo>
                    <a:lnTo>
                      <a:pt x="34" y="6"/>
                    </a:lnTo>
                    <a:lnTo>
                      <a:pt x="23" y="12"/>
                    </a:lnTo>
                    <a:lnTo>
                      <a:pt x="13" y="32"/>
                    </a:lnTo>
                    <a:lnTo>
                      <a:pt x="2" y="48"/>
                    </a:lnTo>
                    <a:lnTo>
                      <a:pt x="0" y="57"/>
                    </a:lnTo>
                    <a:lnTo>
                      <a:pt x="26" y="71"/>
                    </a:lnTo>
                    <a:lnTo>
                      <a:pt x="32" y="81"/>
                    </a:lnTo>
                    <a:lnTo>
                      <a:pt x="44" y="92"/>
                    </a:lnTo>
                    <a:lnTo>
                      <a:pt x="54" y="109"/>
                    </a:lnTo>
                    <a:lnTo>
                      <a:pt x="60" y="115"/>
                    </a:lnTo>
                    <a:lnTo>
                      <a:pt x="71" y="132"/>
                    </a:lnTo>
                    <a:lnTo>
                      <a:pt x="72" y="141"/>
                    </a:lnTo>
                    <a:lnTo>
                      <a:pt x="93" y="167"/>
                    </a:lnTo>
                    <a:lnTo>
                      <a:pt x="96" y="163"/>
                    </a:lnTo>
                    <a:lnTo>
                      <a:pt x="96" y="158"/>
                    </a:lnTo>
                    <a:lnTo>
                      <a:pt x="100" y="158"/>
                    </a:lnTo>
                    <a:lnTo>
                      <a:pt x="110" y="145"/>
                    </a:lnTo>
                    <a:lnTo>
                      <a:pt x="114" y="136"/>
                    </a:lnTo>
                    <a:lnTo>
                      <a:pt x="114" y="1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3" name="Freeform 291"/>
              <p:cNvSpPr>
                <a:spLocks noChangeAspect="1"/>
              </p:cNvSpPr>
              <p:nvPr/>
            </p:nvSpPr>
            <p:spPr bwMode="gray">
              <a:xfrm>
                <a:off x="1392" y="1262"/>
                <a:ext cx="67" cy="97"/>
              </a:xfrm>
              <a:custGeom>
                <a:avLst/>
                <a:gdLst/>
                <a:ahLst/>
                <a:cxnLst>
                  <a:cxn ang="0">
                    <a:pos x="124" y="351"/>
                  </a:cxn>
                  <a:cxn ang="0">
                    <a:pos x="109" y="334"/>
                  </a:cxn>
                  <a:cxn ang="0">
                    <a:pos x="87" y="317"/>
                  </a:cxn>
                  <a:cxn ang="0">
                    <a:pos x="55" y="322"/>
                  </a:cxn>
                  <a:cxn ang="0">
                    <a:pos x="40" y="291"/>
                  </a:cxn>
                  <a:cxn ang="0">
                    <a:pos x="1" y="245"/>
                  </a:cxn>
                  <a:cxn ang="0">
                    <a:pos x="6" y="189"/>
                  </a:cxn>
                  <a:cxn ang="0">
                    <a:pos x="35" y="189"/>
                  </a:cxn>
                  <a:cxn ang="0">
                    <a:pos x="42" y="202"/>
                  </a:cxn>
                  <a:cxn ang="0">
                    <a:pos x="64" y="217"/>
                  </a:cxn>
                  <a:cxn ang="0">
                    <a:pos x="71" y="244"/>
                  </a:cxn>
                  <a:cxn ang="0">
                    <a:pos x="99" y="236"/>
                  </a:cxn>
                  <a:cxn ang="0">
                    <a:pos x="124" y="223"/>
                  </a:cxn>
                  <a:cxn ang="0">
                    <a:pos x="120" y="196"/>
                  </a:cxn>
                  <a:cxn ang="0">
                    <a:pos x="132" y="190"/>
                  </a:cxn>
                  <a:cxn ang="0">
                    <a:pos x="116" y="171"/>
                  </a:cxn>
                  <a:cxn ang="0">
                    <a:pos x="110" y="144"/>
                  </a:cxn>
                  <a:cxn ang="0">
                    <a:pos x="137" y="151"/>
                  </a:cxn>
                  <a:cxn ang="0">
                    <a:pos x="114" y="119"/>
                  </a:cxn>
                  <a:cxn ang="0">
                    <a:pos x="93" y="134"/>
                  </a:cxn>
                  <a:cxn ang="0">
                    <a:pos x="61" y="105"/>
                  </a:cxn>
                  <a:cxn ang="0">
                    <a:pos x="80" y="78"/>
                  </a:cxn>
                  <a:cxn ang="0">
                    <a:pos x="99" y="98"/>
                  </a:cxn>
                  <a:cxn ang="0">
                    <a:pos x="98" y="71"/>
                  </a:cxn>
                  <a:cxn ang="0">
                    <a:pos x="71" y="59"/>
                  </a:cxn>
                  <a:cxn ang="0">
                    <a:pos x="96" y="21"/>
                  </a:cxn>
                  <a:cxn ang="0">
                    <a:pos x="124" y="39"/>
                  </a:cxn>
                  <a:cxn ang="0">
                    <a:pos x="113" y="19"/>
                  </a:cxn>
                  <a:cxn ang="0">
                    <a:pos x="129" y="0"/>
                  </a:cxn>
                  <a:cxn ang="0">
                    <a:pos x="152" y="22"/>
                  </a:cxn>
                  <a:cxn ang="0">
                    <a:pos x="188" y="34"/>
                  </a:cxn>
                  <a:cxn ang="0">
                    <a:pos x="248" y="8"/>
                  </a:cxn>
                  <a:cxn ang="0">
                    <a:pos x="288" y="26"/>
                  </a:cxn>
                  <a:cxn ang="0">
                    <a:pos x="284" y="66"/>
                  </a:cxn>
                  <a:cxn ang="0">
                    <a:pos x="270" y="76"/>
                  </a:cxn>
                  <a:cxn ang="0">
                    <a:pos x="282" y="112"/>
                  </a:cxn>
                  <a:cxn ang="0">
                    <a:pos x="250" y="130"/>
                  </a:cxn>
                  <a:cxn ang="0">
                    <a:pos x="228" y="164"/>
                  </a:cxn>
                  <a:cxn ang="0">
                    <a:pos x="220" y="195"/>
                  </a:cxn>
                  <a:cxn ang="0">
                    <a:pos x="265" y="173"/>
                  </a:cxn>
                  <a:cxn ang="0">
                    <a:pos x="282" y="204"/>
                  </a:cxn>
                  <a:cxn ang="0">
                    <a:pos x="293" y="222"/>
                  </a:cxn>
                  <a:cxn ang="0">
                    <a:pos x="290" y="248"/>
                  </a:cxn>
                  <a:cxn ang="0">
                    <a:pos x="315" y="222"/>
                  </a:cxn>
                  <a:cxn ang="0">
                    <a:pos x="324" y="247"/>
                  </a:cxn>
                  <a:cxn ang="0">
                    <a:pos x="329" y="288"/>
                  </a:cxn>
                  <a:cxn ang="0">
                    <a:pos x="320" y="313"/>
                  </a:cxn>
                  <a:cxn ang="0">
                    <a:pos x="323" y="344"/>
                  </a:cxn>
                  <a:cxn ang="0">
                    <a:pos x="325" y="360"/>
                  </a:cxn>
                  <a:cxn ang="0">
                    <a:pos x="322" y="389"/>
                  </a:cxn>
                  <a:cxn ang="0">
                    <a:pos x="303" y="410"/>
                  </a:cxn>
                  <a:cxn ang="0">
                    <a:pos x="249" y="426"/>
                  </a:cxn>
                  <a:cxn ang="0">
                    <a:pos x="248" y="444"/>
                  </a:cxn>
                  <a:cxn ang="0">
                    <a:pos x="229" y="475"/>
                  </a:cxn>
                  <a:cxn ang="0">
                    <a:pos x="205" y="464"/>
                  </a:cxn>
                  <a:cxn ang="0">
                    <a:pos x="187" y="473"/>
                  </a:cxn>
                  <a:cxn ang="0">
                    <a:pos x="172" y="424"/>
                  </a:cxn>
                  <a:cxn ang="0">
                    <a:pos x="144" y="384"/>
                  </a:cxn>
                </a:cxnLst>
                <a:rect l="0" t="0" r="r" b="b"/>
                <a:pathLst>
                  <a:path w="331" h="484">
                    <a:moveTo>
                      <a:pt x="137" y="376"/>
                    </a:moveTo>
                    <a:lnTo>
                      <a:pt x="132" y="371"/>
                    </a:lnTo>
                    <a:lnTo>
                      <a:pt x="124" y="351"/>
                    </a:lnTo>
                    <a:lnTo>
                      <a:pt x="123" y="344"/>
                    </a:lnTo>
                    <a:lnTo>
                      <a:pt x="116" y="336"/>
                    </a:lnTo>
                    <a:lnTo>
                      <a:pt x="109" y="334"/>
                    </a:lnTo>
                    <a:lnTo>
                      <a:pt x="99" y="341"/>
                    </a:lnTo>
                    <a:lnTo>
                      <a:pt x="94" y="328"/>
                    </a:lnTo>
                    <a:lnTo>
                      <a:pt x="87" y="317"/>
                    </a:lnTo>
                    <a:lnTo>
                      <a:pt x="81" y="317"/>
                    </a:lnTo>
                    <a:lnTo>
                      <a:pt x="78" y="325"/>
                    </a:lnTo>
                    <a:lnTo>
                      <a:pt x="55" y="322"/>
                    </a:lnTo>
                    <a:lnTo>
                      <a:pt x="51" y="307"/>
                    </a:lnTo>
                    <a:lnTo>
                      <a:pt x="42" y="297"/>
                    </a:lnTo>
                    <a:lnTo>
                      <a:pt x="40" y="291"/>
                    </a:lnTo>
                    <a:lnTo>
                      <a:pt x="22" y="275"/>
                    </a:lnTo>
                    <a:lnTo>
                      <a:pt x="18" y="268"/>
                    </a:lnTo>
                    <a:lnTo>
                      <a:pt x="1" y="245"/>
                    </a:lnTo>
                    <a:lnTo>
                      <a:pt x="0" y="227"/>
                    </a:lnTo>
                    <a:lnTo>
                      <a:pt x="2" y="205"/>
                    </a:lnTo>
                    <a:lnTo>
                      <a:pt x="6" y="189"/>
                    </a:lnTo>
                    <a:lnTo>
                      <a:pt x="15" y="182"/>
                    </a:lnTo>
                    <a:lnTo>
                      <a:pt x="28" y="179"/>
                    </a:lnTo>
                    <a:lnTo>
                      <a:pt x="35" y="189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2" y="202"/>
                    </a:lnTo>
                    <a:lnTo>
                      <a:pt x="48" y="209"/>
                    </a:lnTo>
                    <a:lnTo>
                      <a:pt x="59" y="212"/>
                    </a:lnTo>
                    <a:lnTo>
                      <a:pt x="64" y="217"/>
                    </a:lnTo>
                    <a:lnTo>
                      <a:pt x="65" y="228"/>
                    </a:lnTo>
                    <a:lnTo>
                      <a:pt x="69" y="236"/>
                    </a:lnTo>
                    <a:lnTo>
                      <a:pt x="71" y="244"/>
                    </a:lnTo>
                    <a:lnTo>
                      <a:pt x="89" y="245"/>
                    </a:lnTo>
                    <a:lnTo>
                      <a:pt x="97" y="241"/>
                    </a:lnTo>
                    <a:lnTo>
                      <a:pt x="99" y="236"/>
                    </a:lnTo>
                    <a:lnTo>
                      <a:pt x="105" y="238"/>
                    </a:lnTo>
                    <a:lnTo>
                      <a:pt x="113" y="236"/>
                    </a:lnTo>
                    <a:lnTo>
                      <a:pt x="124" y="223"/>
                    </a:lnTo>
                    <a:lnTo>
                      <a:pt x="119" y="214"/>
                    </a:lnTo>
                    <a:lnTo>
                      <a:pt x="116" y="196"/>
                    </a:lnTo>
                    <a:lnTo>
                      <a:pt x="120" y="196"/>
                    </a:lnTo>
                    <a:lnTo>
                      <a:pt x="128" y="206"/>
                    </a:lnTo>
                    <a:lnTo>
                      <a:pt x="132" y="204"/>
                    </a:lnTo>
                    <a:lnTo>
                      <a:pt x="132" y="190"/>
                    </a:lnTo>
                    <a:lnTo>
                      <a:pt x="129" y="183"/>
                    </a:lnTo>
                    <a:lnTo>
                      <a:pt x="119" y="182"/>
                    </a:lnTo>
                    <a:lnTo>
                      <a:pt x="116" y="171"/>
                    </a:lnTo>
                    <a:lnTo>
                      <a:pt x="112" y="168"/>
                    </a:lnTo>
                    <a:lnTo>
                      <a:pt x="112" y="155"/>
                    </a:lnTo>
                    <a:lnTo>
                      <a:pt x="110" y="144"/>
                    </a:lnTo>
                    <a:lnTo>
                      <a:pt x="112" y="140"/>
                    </a:lnTo>
                    <a:lnTo>
                      <a:pt x="121" y="137"/>
                    </a:lnTo>
                    <a:lnTo>
                      <a:pt x="137" y="151"/>
                    </a:lnTo>
                    <a:lnTo>
                      <a:pt x="140" y="146"/>
                    </a:lnTo>
                    <a:lnTo>
                      <a:pt x="118" y="113"/>
                    </a:lnTo>
                    <a:lnTo>
                      <a:pt x="114" y="119"/>
                    </a:lnTo>
                    <a:lnTo>
                      <a:pt x="113" y="128"/>
                    </a:lnTo>
                    <a:lnTo>
                      <a:pt x="104" y="131"/>
                    </a:lnTo>
                    <a:lnTo>
                      <a:pt x="93" y="134"/>
                    </a:lnTo>
                    <a:lnTo>
                      <a:pt x="77" y="123"/>
                    </a:lnTo>
                    <a:lnTo>
                      <a:pt x="69" y="107"/>
                    </a:lnTo>
                    <a:lnTo>
                      <a:pt x="61" y="105"/>
                    </a:lnTo>
                    <a:lnTo>
                      <a:pt x="59" y="89"/>
                    </a:lnTo>
                    <a:lnTo>
                      <a:pt x="60" y="78"/>
                    </a:lnTo>
                    <a:lnTo>
                      <a:pt x="80" y="78"/>
                    </a:lnTo>
                    <a:lnTo>
                      <a:pt x="87" y="85"/>
                    </a:lnTo>
                    <a:lnTo>
                      <a:pt x="89" y="92"/>
                    </a:lnTo>
                    <a:lnTo>
                      <a:pt x="99" y="98"/>
                    </a:lnTo>
                    <a:lnTo>
                      <a:pt x="102" y="92"/>
                    </a:lnTo>
                    <a:lnTo>
                      <a:pt x="98" y="80"/>
                    </a:lnTo>
                    <a:lnTo>
                      <a:pt x="98" y="71"/>
                    </a:lnTo>
                    <a:lnTo>
                      <a:pt x="85" y="67"/>
                    </a:lnTo>
                    <a:lnTo>
                      <a:pt x="80" y="59"/>
                    </a:lnTo>
                    <a:lnTo>
                      <a:pt x="71" y="59"/>
                    </a:lnTo>
                    <a:lnTo>
                      <a:pt x="66" y="45"/>
                    </a:lnTo>
                    <a:lnTo>
                      <a:pt x="77" y="32"/>
                    </a:lnTo>
                    <a:lnTo>
                      <a:pt x="96" y="21"/>
                    </a:lnTo>
                    <a:lnTo>
                      <a:pt x="101" y="28"/>
                    </a:lnTo>
                    <a:lnTo>
                      <a:pt x="114" y="32"/>
                    </a:lnTo>
                    <a:lnTo>
                      <a:pt x="124" y="39"/>
                    </a:lnTo>
                    <a:lnTo>
                      <a:pt x="126" y="32"/>
                    </a:lnTo>
                    <a:lnTo>
                      <a:pt x="126" y="24"/>
                    </a:lnTo>
                    <a:lnTo>
                      <a:pt x="113" y="19"/>
                    </a:lnTo>
                    <a:lnTo>
                      <a:pt x="109" y="12"/>
                    </a:lnTo>
                    <a:lnTo>
                      <a:pt x="119" y="5"/>
                    </a:lnTo>
                    <a:lnTo>
                      <a:pt x="129" y="0"/>
                    </a:lnTo>
                    <a:lnTo>
                      <a:pt x="135" y="5"/>
                    </a:lnTo>
                    <a:lnTo>
                      <a:pt x="144" y="21"/>
                    </a:lnTo>
                    <a:lnTo>
                      <a:pt x="152" y="22"/>
                    </a:lnTo>
                    <a:lnTo>
                      <a:pt x="164" y="32"/>
                    </a:lnTo>
                    <a:lnTo>
                      <a:pt x="175" y="37"/>
                    </a:lnTo>
                    <a:lnTo>
                      <a:pt x="188" y="34"/>
                    </a:lnTo>
                    <a:lnTo>
                      <a:pt x="193" y="38"/>
                    </a:lnTo>
                    <a:lnTo>
                      <a:pt x="217" y="31"/>
                    </a:lnTo>
                    <a:lnTo>
                      <a:pt x="248" y="8"/>
                    </a:lnTo>
                    <a:lnTo>
                      <a:pt x="274" y="1"/>
                    </a:lnTo>
                    <a:lnTo>
                      <a:pt x="276" y="8"/>
                    </a:lnTo>
                    <a:lnTo>
                      <a:pt x="288" y="26"/>
                    </a:lnTo>
                    <a:lnTo>
                      <a:pt x="295" y="28"/>
                    </a:lnTo>
                    <a:lnTo>
                      <a:pt x="293" y="51"/>
                    </a:lnTo>
                    <a:lnTo>
                      <a:pt x="284" y="66"/>
                    </a:lnTo>
                    <a:lnTo>
                      <a:pt x="270" y="69"/>
                    </a:lnTo>
                    <a:lnTo>
                      <a:pt x="266" y="75"/>
                    </a:lnTo>
                    <a:lnTo>
                      <a:pt x="270" y="76"/>
                    </a:lnTo>
                    <a:lnTo>
                      <a:pt x="281" y="86"/>
                    </a:lnTo>
                    <a:lnTo>
                      <a:pt x="284" y="94"/>
                    </a:lnTo>
                    <a:lnTo>
                      <a:pt x="282" y="112"/>
                    </a:lnTo>
                    <a:lnTo>
                      <a:pt x="279" y="108"/>
                    </a:lnTo>
                    <a:lnTo>
                      <a:pt x="268" y="112"/>
                    </a:lnTo>
                    <a:lnTo>
                      <a:pt x="250" y="130"/>
                    </a:lnTo>
                    <a:lnTo>
                      <a:pt x="241" y="148"/>
                    </a:lnTo>
                    <a:lnTo>
                      <a:pt x="233" y="155"/>
                    </a:lnTo>
                    <a:lnTo>
                      <a:pt x="228" y="164"/>
                    </a:lnTo>
                    <a:lnTo>
                      <a:pt x="221" y="172"/>
                    </a:lnTo>
                    <a:lnTo>
                      <a:pt x="220" y="184"/>
                    </a:lnTo>
                    <a:lnTo>
                      <a:pt x="220" y="195"/>
                    </a:lnTo>
                    <a:lnTo>
                      <a:pt x="242" y="172"/>
                    </a:lnTo>
                    <a:lnTo>
                      <a:pt x="257" y="167"/>
                    </a:lnTo>
                    <a:lnTo>
                      <a:pt x="265" y="173"/>
                    </a:lnTo>
                    <a:lnTo>
                      <a:pt x="280" y="189"/>
                    </a:lnTo>
                    <a:lnTo>
                      <a:pt x="279" y="201"/>
                    </a:lnTo>
                    <a:lnTo>
                      <a:pt x="282" y="204"/>
                    </a:lnTo>
                    <a:lnTo>
                      <a:pt x="285" y="215"/>
                    </a:lnTo>
                    <a:lnTo>
                      <a:pt x="290" y="216"/>
                    </a:lnTo>
                    <a:lnTo>
                      <a:pt x="293" y="222"/>
                    </a:lnTo>
                    <a:lnTo>
                      <a:pt x="295" y="228"/>
                    </a:lnTo>
                    <a:lnTo>
                      <a:pt x="290" y="238"/>
                    </a:lnTo>
                    <a:lnTo>
                      <a:pt x="290" y="248"/>
                    </a:lnTo>
                    <a:lnTo>
                      <a:pt x="303" y="236"/>
                    </a:lnTo>
                    <a:lnTo>
                      <a:pt x="314" y="234"/>
                    </a:lnTo>
                    <a:lnTo>
                      <a:pt x="315" y="222"/>
                    </a:lnTo>
                    <a:lnTo>
                      <a:pt x="322" y="232"/>
                    </a:lnTo>
                    <a:lnTo>
                      <a:pt x="322" y="242"/>
                    </a:lnTo>
                    <a:lnTo>
                      <a:pt x="324" y="247"/>
                    </a:lnTo>
                    <a:lnTo>
                      <a:pt x="331" y="274"/>
                    </a:lnTo>
                    <a:lnTo>
                      <a:pt x="331" y="282"/>
                    </a:lnTo>
                    <a:lnTo>
                      <a:pt x="329" y="288"/>
                    </a:lnTo>
                    <a:lnTo>
                      <a:pt x="319" y="300"/>
                    </a:lnTo>
                    <a:lnTo>
                      <a:pt x="314" y="301"/>
                    </a:lnTo>
                    <a:lnTo>
                      <a:pt x="320" y="313"/>
                    </a:lnTo>
                    <a:lnTo>
                      <a:pt x="323" y="322"/>
                    </a:lnTo>
                    <a:lnTo>
                      <a:pt x="324" y="338"/>
                    </a:lnTo>
                    <a:lnTo>
                      <a:pt x="323" y="344"/>
                    </a:lnTo>
                    <a:lnTo>
                      <a:pt x="315" y="355"/>
                    </a:lnTo>
                    <a:lnTo>
                      <a:pt x="323" y="354"/>
                    </a:lnTo>
                    <a:lnTo>
                      <a:pt x="325" y="360"/>
                    </a:lnTo>
                    <a:lnTo>
                      <a:pt x="327" y="373"/>
                    </a:lnTo>
                    <a:lnTo>
                      <a:pt x="327" y="385"/>
                    </a:lnTo>
                    <a:lnTo>
                      <a:pt x="322" y="389"/>
                    </a:lnTo>
                    <a:lnTo>
                      <a:pt x="318" y="384"/>
                    </a:lnTo>
                    <a:lnTo>
                      <a:pt x="307" y="393"/>
                    </a:lnTo>
                    <a:lnTo>
                      <a:pt x="303" y="410"/>
                    </a:lnTo>
                    <a:lnTo>
                      <a:pt x="280" y="428"/>
                    </a:lnTo>
                    <a:lnTo>
                      <a:pt x="266" y="422"/>
                    </a:lnTo>
                    <a:lnTo>
                      <a:pt x="249" y="426"/>
                    </a:lnTo>
                    <a:lnTo>
                      <a:pt x="238" y="422"/>
                    </a:lnTo>
                    <a:lnTo>
                      <a:pt x="236" y="428"/>
                    </a:lnTo>
                    <a:lnTo>
                      <a:pt x="248" y="444"/>
                    </a:lnTo>
                    <a:lnTo>
                      <a:pt x="248" y="454"/>
                    </a:lnTo>
                    <a:lnTo>
                      <a:pt x="231" y="467"/>
                    </a:lnTo>
                    <a:lnTo>
                      <a:pt x="229" y="475"/>
                    </a:lnTo>
                    <a:lnTo>
                      <a:pt x="221" y="483"/>
                    </a:lnTo>
                    <a:lnTo>
                      <a:pt x="212" y="484"/>
                    </a:lnTo>
                    <a:lnTo>
                      <a:pt x="205" y="464"/>
                    </a:lnTo>
                    <a:lnTo>
                      <a:pt x="199" y="465"/>
                    </a:lnTo>
                    <a:lnTo>
                      <a:pt x="195" y="473"/>
                    </a:lnTo>
                    <a:lnTo>
                      <a:pt x="187" y="473"/>
                    </a:lnTo>
                    <a:lnTo>
                      <a:pt x="182" y="454"/>
                    </a:lnTo>
                    <a:lnTo>
                      <a:pt x="178" y="431"/>
                    </a:lnTo>
                    <a:lnTo>
                      <a:pt x="172" y="424"/>
                    </a:lnTo>
                    <a:lnTo>
                      <a:pt x="167" y="406"/>
                    </a:lnTo>
                    <a:lnTo>
                      <a:pt x="158" y="394"/>
                    </a:lnTo>
                    <a:lnTo>
                      <a:pt x="144" y="384"/>
                    </a:lnTo>
                    <a:lnTo>
                      <a:pt x="137" y="37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4" name="Freeform 292"/>
              <p:cNvSpPr>
                <a:spLocks noChangeAspect="1"/>
              </p:cNvSpPr>
              <p:nvPr/>
            </p:nvSpPr>
            <p:spPr bwMode="gray">
              <a:xfrm>
                <a:off x="1388" y="1141"/>
                <a:ext cx="59" cy="76"/>
              </a:xfrm>
              <a:custGeom>
                <a:avLst/>
                <a:gdLst/>
                <a:ahLst/>
                <a:cxnLst>
                  <a:cxn ang="0">
                    <a:pos x="281" y="171"/>
                  </a:cxn>
                  <a:cxn ang="0">
                    <a:pos x="266" y="206"/>
                  </a:cxn>
                  <a:cxn ang="0">
                    <a:pos x="291" y="237"/>
                  </a:cxn>
                  <a:cxn ang="0">
                    <a:pos x="279" y="244"/>
                  </a:cxn>
                  <a:cxn ang="0">
                    <a:pos x="260" y="249"/>
                  </a:cxn>
                  <a:cxn ang="0">
                    <a:pos x="265" y="259"/>
                  </a:cxn>
                  <a:cxn ang="0">
                    <a:pos x="259" y="280"/>
                  </a:cxn>
                  <a:cxn ang="0">
                    <a:pos x="253" y="286"/>
                  </a:cxn>
                  <a:cxn ang="0">
                    <a:pos x="271" y="338"/>
                  </a:cxn>
                  <a:cxn ang="0">
                    <a:pos x="258" y="334"/>
                  </a:cxn>
                  <a:cxn ang="0">
                    <a:pos x="250" y="345"/>
                  </a:cxn>
                  <a:cxn ang="0">
                    <a:pos x="230" y="372"/>
                  </a:cxn>
                  <a:cxn ang="0">
                    <a:pos x="208" y="370"/>
                  </a:cxn>
                  <a:cxn ang="0">
                    <a:pos x="190" y="371"/>
                  </a:cxn>
                  <a:cxn ang="0">
                    <a:pos x="177" y="364"/>
                  </a:cxn>
                  <a:cxn ang="0">
                    <a:pos x="130" y="373"/>
                  </a:cxn>
                  <a:cxn ang="0">
                    <a:pos x="119" y="327"/>
                  </a:cxn>
                  <a:cxn ang="0">
                    <a:pos x="136" y="303"/>
                  </a:cxn>
                  <a:cxn ang="0">
                    <a:pos x="113" y="280"/>
                  </a:cxn>
                  <a:cxn ang="0">
                    <a:pos x="141" y="270"/>
                  </a:cxn>
                  <a:cxn ang="0">
                    <a:pos x="155" y="256"/>
                  </a:cxn>
                  <a:cxn ang="0">
                    <a:pos x="168" y="237"/>
                  </a:cxn>
                  <a:cxn ang="0">
                    <a:pos x="211" y="214"/>
                  </a:cxn>
                  <a:cxn ang="0">
                    <a:pos x="172" y="214"/>
                  </a:cxn>
                  <a:cxn ang="0">
                    <a:pos x="129" y="225"/>
                  </a:cxn>
                  <a:cxn ang="0">
                    <a:pos x="60" y="242"/>
                  </a:cxn>
                  <a:cxn ang="0">
                    <a:pos x="4" y="256"/>
                  </a:cxn>
                  <a:cxn ang="0">
                    <a:pos x="10" y="222"/>
                  </a:cxn>
                  <a:cxn ang="0">
                    <a:pos x="31" y="215"/>
                  </a:cxn>
                  <a:cxn ang="0">
                    <a:pos x="42" y="183"/>
                  </a:cxn>
                  <a:cxn ang="0">
                    <a:pos x="83" y="205"/>
                  </a:cxn>
                  <a:cxn ang="0">
                    <a:pos x="69" y="166"/>
                  </a:cxn>
                  <a:cxn ang="0">
                    <a:pos x="51" y="149"/>
                  </a:cxn>
                  <a:cxn ang="0">
                    <a:pos x="33" y="109"/>
                  </a:cxn>
                  <a:cxn ang="0">
                    <a:pos x="43" y="65"/>
                  </a:cxn>
                  <a:cxn ang="0">
                    <a:pos x="77" y="57"/>
                  </a:cxn>
                  <a:cxn ang="0">
                    <a:pos x="96" y="82"/>
                  </a:cxn>
                  <a:cxn ang="0">
                    <a:pos x="114" y="133"/>
                  </a:cxn>
                  <a:cxn ang="0">
                    <a:pos x="134" y="147"/>
                  </a:cxn>
                  <a:cxn ang="0">
                    <a:pos x="171" y="156"/>
                  </a:cxn>
                  <a:cxn ang="0">
                    <a:pos x="158" y="113"/>
                  </a:cxn>
                  <a:cxn ang="0">
                    <a:pos x="125" y="93"/>
                  </a:cxn>
                  <a:cxn ang="0">
                    <a:pos x="141" y="82"/>
                  </a:cxn>
                  <a:cxn ang="0">
                    <a:pos x="96" y="45"/>
                  </a:cxn>
                  <a:cxn ang="0">
                    <a:pos x="129" y="7"/>
                  </a:cxn>
                  <a:cxn ang="0">
                    <a:pos x="183" y="28"/>
                  </a:cxn>
                  <a:cxn ang="0">
                    <a:pos x="205" y="45"/>
                  </a:cxn>
                  <a:cxn ang="0">
                    <a:pos x="216" y="15"/>
                  </a:cxn>
                  <a:cxn ang="0">
                    <a:pos x="237" y="0"/>
                  </a:cxn>
                  <a:cxn ang="0">
                    <a:pos x="246" y="26"/>
                  </a:cxn>
                  <a:cxn ang="0">
                    <a:pos x="274" y="72"/>
                  </a:cxn>
                  <a:cxn ang="0">
                    <a:pos x="280" y="134"/>
                  </a:cxn>
                </a:cxnLst>
                <a:rect l="0" t="0" r="r" b="b"/>
                <a:pathLst>
                  <a:path w="292" h="380">
                    <a:moveTo>
                      <a:pt x="281" y="160"/>
                    </a:moveTo>
                    <a:lnTo>
                      <a:pt x="282" y="162"/>
                    </a:lnTo>
                    <a:lnTo>
                      <a:pt x="281" y="165"/>
                    </a:lnTo>
                    <a:lnTo>
                      <a:pt x="281" y="171"/>
                    </a:lnTo>
                    <a:lnTo>
                      <a:pt x="282" y="177"/>
                    </a:lnTo>
                    <a:lnTo>
                      <a:pt x="281" y="187"/>
                    </a:lnTo>
                    <a:lnTo>
                      <a:pt x="268" y="198"/>
                    </a:lnTo>
                    <a:lnTo>
                      <a:pt x="266" y="206"/>
                    </a:lnTo>
                    <a:lnTo>
                      <a:pt x="285" y="213"/>
                    </a:lnTo>
                    <a:lnTo>
                      <a:pt x="291" y="210"/>
                    </a:lnTo>
                    <a:lnTo>
                      <a:pt x="292" y="224"/>
                    </a:lnTo>
                    <a:lnTo>
                      <a:pt x="291" y="237"/>
                    </a:lnTo>
                    <a:lnTo>
                      <a:pt x="290" y="267"/>
                    </a:lnTo>
                    <a:lnTo>
                      <a:pt x="292" y="285"/>
                    </a:lnTo>
                    <a:lnTo>
                      <a:pt x="284" y="254"/>
                    </a:lnTo>
                    <a:lnTo>
                      <a:pt x="279" y="244"/>
                    </a:lnTo>
                    <a:lnTo>
                      <a:pt x="274" y="240"/>
                    </a:lnTo>
                    <a:lnTo>
                      <a:pt x="270" y="244"/>
                    </a:lnTo>
                    <a:lnTo>
                      <a:pt x="263" y="242"/>
                    </a:lnTo>
                    <a:lnTo>
                      <a:pt x="260" y="249"/>
                    </a:lnTo>
                    <a:lnTo>
                      <a:pt x="268" y="254"/>
                    </a:lnTo>
                    <a:lnTo>
                      <a:pt x="269" y="263"/>
                    </a:lnTo>
                    <a:lnTo>
                      <a:pt x="268" y="267"/>
                    </a:lnTo>
                    <a:lnTo>
                      <a:pt x="265" y="259"/>
                    </a:lnTo>
                    <a:lnTo>
                      <a:pt x="258" y="264"/>
                    </a:lnTo>
                    <a:lnTo>
                      <a:pt x="255" y="270"/>
                    </a:lnTo>
                    <a:lnTo>
                      <a:pt x="263" y="279"/>
                    </a:lnTo>
                    <a:lnTo>
                      <a:pt x="259" y="280"/>
                    </a:lnTo>
                    <a:lnTo>
                      <a:pt x="258" y="285"/>
                    </a:lnTo>
                    <a:lnTo>
                      <a:pt x="260" y="291"/>
                    </a:lnTo>
                    <a:lnTo>
                      <a:pt x="258" y="292"/>
                    </a:lnTo>
                    <a:lnTo>
                      <a:pt x="253" y="286"/>
                    </a:lnTo>
                    <a:lnTo>
                      <a:pt x="248" y="302"/>
                    </a:lnTo>
                    <a:lnTo>
                      <a:pt x="249" y="308"/>
                    </a:lnTo>
                    <a:lnTo>
                      <a:pt x="254" y="306"/>
                    </a:lnTo>
                    <a:lnTo>
                      <a:pt x="271" y="338"/>
                    </a:lnTo>
                    <a:lnTo>
                      <a:pt x="274" y="345"/>
                    </a:lnTo>
                    <a:lnTo>
                      <a:pt x="269" y="349"/>
                    </a:lnTo>
                    <a:lnTo>
                      <a:pt x="263" y="345"/>
                    </a:lnTo>
                    <a:lnTo>
                      <a:pt x="258" y="334"/>
                    </a:lnTo>
                    <a:lnTo>
                      <a:pt x="254" y="330"/>
                    </a:lnTo>
                    <a:lnTo>
                      <a:pt x="248" y="332"/>
                    </a:lnTo>
                    <a:lnTo>
                      <a:pt x="248" y="339"/>
                    </a:lnTo>
                    <a:lnTo>
                      <a:pt x="250" y="345"/>
                    </a:lnTo>
                    <a:lnTo>
                      <a:pt x="250" y="350"/>
                    </a:lnTo>
                    <a:lnTo>
                      <a:pt x="255" y="359"/>
                    </a:lnTo>
                    <a:lnTo>
                      <a:pt x="255" y="369"/>
                    </a:lnTo>
                    <a:lnTo>
                      <a:pt x="230" y="372"/>
                    </a:lnTo>
                    <a:lnTo>
                      <a:pt x="228" y="365"/>
                    </a:lnTo>
                    <a:lnTo>
                      <a:pt x="219" y="375"/>
                    </a:lnTo>
                    <a:lnTo>
                      <a:pt x="211" y="375"/>
                    </a:lnTo>
                    <a:lnTo>
                      <a:pt x="208" y="370"/>
                    </a:lnTo>
                    <a:lnTo>
                      <a:pt x="209" y="360"/>
                    </a:lnTo>
                    <a:lnTo>
                      <a:pt x="203" y="364"/>
                    </a:lnTo>
                    <a:lnTo>
                      <a:pt x="201" y="373"/>
                    </a:lnTo>
                    <a:lnTo>
                      <a:pt x="190" y="371"/>
                    </a:lnTo>
                    <a:lnTo>
                      <a:pt x="190" y="360"/>
                    </a:lnTo>
                    <a:lnTo>
                      <a:pt x="188" y="369"/>
                    </a:lnTo>
                    <a:lnTo>
                      <a:pt x="180" y="372"/>
                    </a:lnTo>
                    <a:lnTo>
                      <a:pt x="177" y="364"/>
                    </a:lnTo>
                    <a:lnTo>
                      <a:pt x="179" y="354"/>
                    </a:lnTo>
                    <a:lnTo>
                      <a:pt x="167" y="380"/>
                    </a:lnTo>
                    <a:lnTo>
                      <a:pt x="144" y="380"/>
                    </a:lnTo>
                    <a:lnTo>
                      <a:pt x="130" y="373"/>
                    </a:lnTo>
                    <a:lnTo>
                      <a:pt x="123" y="365"/>
                    </a:lnTo>
                    <a:lnTo>
                      <a:pt x="122" y="339"/>
                    </a:lnTo>
                    <a:lnTo>
                      <a:pt x="118" y="332"/>
                    </a:lnTo>
                    <a:lnTo>
                      <a:pt x="119" y="327"/>
                    </a:lnTo>
                    <a:lnTo>
                      <a:pt x="142" y="327"/>
                    </a:lnTo>
                    <a:lnTo>
                      <a:pt x="147" y="322"/>
                    </a:lnTo>
                    <a:lnTo>
                      <a:pt x="131" y="319"/>
                    </a:lnTo>
                    <a:lnTo>
                      <a:pt x="136" y="303"/>
                    </a:lnTo>
                    <a:lnTo>
                      <a:pt x="119" y="310"/>
                    </a:lnTo>
                    <a:lnTo>
                      <a:pt x="115" y="300"/>
                    </a:lnTo>
                    <a:lnTo>
                      <a:pt x="128" y="291"/>
                    </a:lnTo>
                    <a:lnTo>
                      <a:pt x="113" y="280"/>
                    </a:lnTo>
                    <a:lnTo>
                      <a:pt x="131" y="276"/>
                    </a:lnTo>
                    <a:lnTo>
                      <a:pt x="141" y="279"/>
                    </a:lnTo>
                    <a:lnTo>
                      <a:pt x="145" y="273"/>
                    </a:lnTo>
                    <a:lnTo>
                      <a:pt x="141" y="270"/>
                    </a:lnTo>
                    <a:lnTo>
                      <a:pt x="162" y="268"/>
                    </a:lnTo>
                    <a:lnTo>
                      <a:pt x="163" y="262"/>
                    </a:lnTo>
                    <a:lnTo>
                      <a:pt x="141" y="265"/>
                    </a:lnTo>
                    <a:lnTo>
                      <a:pt x="155" y="256"/>
                    </a:lnTo>
                    <a:lnTo>
                      <a:pt x="152" y="252"/>
                    </a:lnTo>
                    <a:lnTo>
                      <a:pt x="156" y="247"/>
                    </a:lnTo>
                    <a:lnTo>
                      <a:pt x="169" y="242"/>
                    </a:lnTo>
                    <a:lnTo>
                      <a:pt x="168" y="237"/>
                    </a:lnTo>
                    <a:lnTo>
                      <a:pt x="163" y="232"/>
                    </a:lnTo>
                    <a:lnTo>
                      <a:pt x="166" y="225"/>
                    </a:lnTo>
                    <a:lnTo>
                      <a:pt x="204" y="219"/>
                    </a:lnTo>
                    <a:lnTo>
                      <a:pt x="211" y="214"/>
                    </a:lnTo>
                    <a:lnTo>
                      <a:pt x="210" y="209"/>
                    </a:lnTo>
                    <a:lnTo>
                      <a:pt x="203" y="214"/>
                    </a:lnTo>
                    <a:lnTo>
                      <a:pt x="174" y="216"/>
                    </a:lnTo>
                    <a:lnTo>
                      <a:pt x="172" y="214"/>
                    </a:lnTo>
                    <a:lnTo>
                      <a:pt x="163" y="220"/>
                    </a:lnTo>
                    <a:lnTo>
                      <a:pt x="153" y="219"/>
                    </a:lnTo>
                    <a:lnTo>
                      <a:pt x="135" y="227"/>
                    </a:lnTo>
                    <a:lnTo>
                      <a:pt x="129" y="225"/>
                    </a:lnTo>
                    <a:lnTo>
                      <a:pt x="92" y="241"/>
                    </a:lnTo>
                    <a:lnTo>
                      <a:pt x="72" y="240"/>
                    </a:lnTo>
                    <a:lnTo>
                      <a:pt x="67" y="248"/>
                    </a:lnTo>
                    <a:lnTo>
                      <a:pt x="60" y="242"/>
                    </a:lnTo>
                    <a:lnTo>
                      <a:pt x="50" y="252"/>
                    </a:lnTo>
                    <a:lnTo>
                      <a:pt x="26" y="254"/>
                    </a:lnTo>
                    <a:lnTo>
                      <a:pt x="17" y="263"/>
                    </a:lnTo>
                    <a:lnTo>
                      <a:pt x="4" y="256"/>
                    </a:lnTo>
                    <a:lnTo>
                      <a:pt x="0" y="242"/>
                    </a:lnTo>
                    <a:lnTo>
                      <a:pt x="8" y="240"/>
                    </a:lnTo>
                    <a:lnTo>
                      <a:pt x="7" y="232"/>
                    </a:lnTo>
                    <a:lnTo>
                      <a:pt x="10" y="222"/>
                    </a:lnTo>
                    <a:lnTo>
                      <a:pt x="18" y="220"/>
                    </a:lnTo>
                    <a:lnTo>
                      <a:pt x="39" y="227"/>
                    </a:lnTo>
                    <a:lnTo>
                      <a:pt x="37" y="219"/>
                    </a:lnTo>
                    <a:lnTo>
                      <a:pt x="31" y="215"/>
                    </a:lnTo>
                    <a:lnTo>
                      <a:pt x="33" y="206"/>
                    </a:lnTo>
                    <a:lnTo>
                      <a:pt x="27" y="206"/>
                    </a:lnTo>
                    <a:lnTo>
                      <a:pt x="28" y="193"/>
                    </a:lnTo>
                    <a:lnTo>
                      <a:pt x="42" y="183"/>
                    </a:lnTo>
                    <a:lnTo>
                      <a:pt x="49" y="183"/>
                    </a:lnTo>
                    <a:lnTo>
                      <a:pt x="67" y="198"/>
                    </a:lnTo>
                    <a:lnTo>
                      <a:pt x="71" y="209"/>
                    </a:lnTo>
                    <a:lnTo>
                      <a:pt x="83" y="205"/>
                    </a:lnTo>
                    <a:lnTo>
                      <a:pt x="82" y="195"/>
                    </a:lnTo>
                    <a:lnTo>
                      <a:pt x="81" y="187"/>
                    </a:lnTo>
                    <a:lnTo>
                      <a:pt x="65" y="176"/>
                    </a:lnTo>
                    <a:lnTo>
                      <a:pt x="69" y="166"/>
                    </a:lnTo>
                    <a:lnTo>
                      <a:pt x="77" y="156"/>
                    </a:lnTo>
                    <a:lnTo>
                      <a:pt x="77" y="150"/>
                    </a:lnTo>
                    <a:lnTo>
                      <a:pt x="53" y="161"/>
                    </a:lnTo>
                    <a:lnTo>
                      <a:pt x="51" y="149"/>
                    </a:lnTo>
                    <a:lnTo>
                      <a:pt x="44" y="136"/>
                    </a:lnTo>
                    <a:lnTo>
                      <a:pt x="44" y="122"/>
                    </a:lnTo>
                    <a:lnTo>
                      <a:pt x="48" y="109"/>
                    </a:lnTo>
                    <a:lnTo>
                      <a:pt x="33" y="109"/>
                    </a:lnTo>
                    <a:lnTo>
                      <a:pt x="34" y="95"/>
                    </a:lnTo>
                    <a:lnTo>
                      <a:pt x="33" y="85"/>
                    </a:lnTo>
                    <a:lnTo>
                      <a:pt x="44" y="66"/>
                    </a:lnTo>
                    <a:lnTo>
                      <a:pt x="43" y="65"/>
                    </a:lnTo>
                    <a:lnTo>
                      <a:pt x="47" y="55"/>
                    </a:lnTo>
                    <a:lnTo>
                      <a:pt x="53" y="50"/>
                    </a:lnTo>
                    <a:lnTo>
                      <a:pt x="74" y="58"/>
                    </a:lnTo>
                    <a:lnTo>
                      <a:pt x="77" y="57"/>
                    </a:lnTo>
                    <a:lnTo>
                      <a:pt x="81" y="63"/>
                    </a:lnTo>
                    <a:lnTo>
                      <a:pt x="81" y="74"/>
                    </a:lnTo>
                    <a:lnTo>
                      <a:pt x="85" y="72"/>
                    </a:lnTo>
                    <a:lnTo>
                      <a:pt x="96" y="82"/>
                    </a:lnTo>
                    <a:lnTo>
                      <a:pt x="90" y="93"/>
                    </a:lnTo>
                    <a:lnTo>
                      <a:pt x="110" y="123"/>
                    </a:lnTo>
                    <a:lnTo>
                      <a:pt x="110" y="127"/>
                    </a:lnTo>
                    <a:lnTo>
                      <a:pt x="114" y="133"/>
                    </a:lnTo>
                    <a:lnTo>
                      <a:pt x="122" y="129"/>
                    </a:lnTo>
                    <a:lnTo>
                      <a:pt x="128" y="131"/>
                    </a:lnTo>
                    <a:lnTo>
                      <a:pt x="122" y="140"/>
                    </a:lnTo>
                    <a:lnTo>
                      <a:pt x="134" y="147"/>
                    </a:lnTo>
                    <a:lnTo>
                      <a:pt x="150" y="165"/>
                    </a:lnTo>
                    <a:lnTo>
                      <a:pt x="161" y="167"/>
                    </a:lnTo>
                    <a:lnTo>
                      <a:pt x="169" y="160"/>
                    </a:lnTo>
                    <a:lnTo>
                      <a:pt x="171" y="156"/>
                    </a:lnTo>
                    <a:lnTo>
                      <a:pt x="161" y="158"/>
                    </a:lnTo>
                    <a:lnTo>
                      <a:pt x="152" y="144"/>
                    </a:lnTo>
                    <a:lnTo>
                      <a:pt x="142" y="117"/>
                    </a:lnTo>
                    <a:lnTo>
                      <a:pt x="158" y="113"/>
                    </a:lnTo>
                    <a:lnTo>
                      <a:pt x="153" y="104"/>
                    </a:lnTo>
                    <a:lnTo>
                      <a:pt x="130" y="108"/>
                    </a:lnTo>
                    <a:lnTo>
                      <a:pt x="122" y="100"/>
                    </a:lnTo>
                    <a:lnTo>
                      <a:pt x="125" y="93"/>
                    </a:lnTo>
                    <a:lnTo>
                      <a:pt x="137" y="93"/>
                    </a:lnTo>
                    <a:lnTo>
                      <a:pt x="140" y="86"/>
                    </a:lnTo>
                    <a:lnTo>
                      <a:pt x="147" y="86"/>
                    </a:lnTo>
                    <a:lnTo>
                      <a:pt x="141" y="82"/>
                    </a:lnTo>
                    <a:lnTo>
                      <a:pt x="133" y="71"/>
                    </a:lnTo>
                    <a:lnTo>
                      <a:pt x="115" y="71"/>
                    </a:lnTo>
                    <a:lnTo>
                      <a:pt x="107" y="64"/>
                    </a:lnTo>
                    <a:lnTo>
                      <a:pt x="96" y="45"/>
                    </a:lnTo>
                    <a:lnTo>
                      <a:pt x="97" y="38"/>
                    </a:lnTo>
                    <a:lnTo>
                      <a:pt x="108" y="37"/>
                    </a:lnTo>
                    <a:lnTo>
                      <a:pt x="112" y="21"/>
                    </a:lnTo>
                    <a:lnTo>
                      <a:pt x="129" y="7"/>
                    </a:lnTo>
                    <a:lnTo>
                      <a:pt x="153" y="11"/>
                    </a:lnTo>
                    <a:lnTo>
                      <a:pt x="168" y="6"/>
                    </a:lnTo>
                    <a:lnTo>
                      <a:pt x="172" y="16"/>
                    </a:lnTo>
                    <a:lnTo>
                      <a:pt x="183" y="28"/>
                    </a:lnTo>
                    <a:lnTo>
                      <a:pt x="204" y="36"/>
                    </a:lnTo>
                    <a:lnTo>
                      <a:pt x="201" y="45"/>
                    </a:lnTo>
                    <a:lnTo>
                      <a:pt x="203" y="52"/>
                    </a:lnTo>
                    <a:lnTo>
                      <a:pt x="205" y="45"/>
                    </a:lnTo>
                    <a:lnTo>
                      <a:pt x="216" y="49"/>
                    </a:lnTo>
                    <a:lnTo>
                      <a:pt x="220" y="39"/>
                    </a:lnTo>
                    <a:lnTo>
                      <a:pt x="212" y="21"/>
                    </a:lnTo>
                    <a:lnTo>
                      <a:pt x="216" y="15"/>
                    </a:lnTo>
                    <a:lnTo>
                      <a:pt x="231" y="18"/>
                    </a:lnTo>
                    <a:lnTo>
                      <a:pt x="235" y="6"/>
                    </a:lnTo>
                    <a:lnTo>
                      <a:pt x="219" y="0"/>
                    </a:lnTo>
                    <a:lnTo>
                      <a:pt x="237" y="0"/>
                    </a:lnTo>
                    <a:lnTo>
                      <a:pt x="243" y="11"/>
                    </a:lnTo>
                    <a:lnTo>
                      <a:pt x="255" y="22"/>
                    </a:lnTo>
                    <a:lnTo>
                      <a:pt x="242" y="20"/>
                    </a:lnTo>
                    <a:lnTo>
                      <a:pt x="246" y="26"/>
                    </a:lnTo>
                    <a:lnTo>
                      <a:pt x="265" y="33"/>
                    </a:lnTo>
                    <a:lnTo>
                      <a:pt x="276" y="48"/>
                    </a:lnTo>
                    <a:lnTo>
                      <a:pt x="278" y="60"/>
                    </a:lnTo>
                    <a:lnTo>
                      <a:pt x="274" y="72"/>
                    </a:lnTo>
                    <a:lnTo>
                      <a:pt x="274" y="90"/>
                    </a:lnTo>
                    <a:lnTo>
                      <a:pt x="282" y="107"/>
                    </a:lnTo>
                    <a:lnTo>
                      <a:pt x="284" y="123"/>
                    </a:lnTo>
                    <a:lnTo>
                      <a:pt x="280" y="134"/>
                    </a:lnTo>
                    <a:lnTo>
                      <a:pt x="281" y="140"/>
                    </a:lnTo>
                    <a:lnTo>
                      <a:pt x="280" y="149"/>
                    </a:lnTo>
                    <a:lnTo>
                      <a:pt x="281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5" name="Freeform 293"/>
              <p:cNvSpPr>
                <a:spLocks noChangeAspect="1"/>
              </p:cNvSpPr>
              <p:nvPr/>
            </p:nvSpPr>
            <p:spPr bwMode="gray">
              <a:xfrm>
                <a:off x="1225" y="1133"/>
                <a:ext cx="134" cy="107"/>
              </a:xfrm>
              <a:custGeom>
                <a:avLst/>
                <a:gdLst/>
                <a:ahLst/>
                <a:cxnLst>
                  <a:cxn ang="0">
                    <a:pos x="439" y="71"/>
                  </a:cxn>
                  <a:cxn ang="0">
                    <a:pos x="489" y="0"/>
                  </a:cxn>
                  <a:cxn ang="0">
                    <a:pos x="501" y="69"/>
                  </a:cxn>
                  <a:cxn ang="0">
                    <a:pos x="525" y="120"/>
                  </a:cxn>
                  <a:cxn ang="0">
                    <a:pos x="510" y="172"/>
                  </a:cxn>
                  <a:cxn ang="0">
                    <a:pos x="548" y="213"/>
                  </a:cxn>
                  <a:cxn ang="0">
                    <a:pos x="551" y="218"/>
                  </a:cxn>
                  <a:cxn ang="0">
                    <a:pos x="605" y="240"/>
                  </a:cxn>
                  <a:cxn ang="0">
                    <a:pos x="637" y="191"/>
                  </a:cxn>
                  <a:cxn ang="0">
                    <a:pos x="672" y="281"/>
                  </a:cxn>
                  <a:cxn ang="0">
                    <a:pos x="643" y="385"/>
                  </a:cxn>
                  <a:cxn ang="0">
                    <a:pos x="575" y="430"/>
                  </a:cxn>
                  <a:cxn ang="0">
                    <a:pos x="526" y="423"/>
                  </a:cxn>
                  <a:cxn ang="0">
                    <a:pos x="492" y="389"/>
                  </a:cxn>
                  <a:cxn ang="0">
                    <a:pos x="450" y="435"/>
                  </a:cxn>
                  <a:cxn ang="0">
                    <a:pos x="383" y="475"/>
                  </a:cxn>
                  <a:cxn ang="0">
                    <a:pos x="347" y="502"/>
                  </a:cxn>
                  <a:cxn ang="0">
                    <a:pos x="231" y="530"/>
                  </a:cxn>
                  <a:cxn ang="0">
                    <a:pos x="181" y="466"/>
                  </a:cxn>
                  <a:cxn ang="0">
                    <a:pos x="229" y="448"/>
                  </a:cxn>
                  <a:cxn ang="0">
                    <a:pos x="304" y="408"/>
                  </a:cxn>
                  <a:cxn ang="0">
                    <a:pos x="344" y="396"/>
                  </a:cxn>
                  <a:cxn ang="0">
                    <a:pos x="355" y="352"/>
                  </a:cxn>
                  <a:cxn ang="0">
                    <a:pos x="293" y="361"/>
                  </a:cxn>
                  <a:cxn ang="0">
                    <a:pos x="263" y="389"/>
                  </a:cxn>
                  <a:cxn ang="0">
                    <a:pos x="207" y="408"/>
                  </a:cxn>
                  <a:cxn ang="0">
                    <a:pos x="209" y="357"/>
                  </a:cxn>
                  <a:cxn ang="0">
                    <a:pos x="218" y="329"/>
                  </a:cxn>
                  <a:cxn ang="0">
                    <a:pos x="171" y="346"/>
                  </a:cxn>
                  <a:cxn ang="0">
                    <a:pos x="155" y="416"/>
                  </a:cxn>
                  <a:cxn ang="0">
                    <a:pos x="113" y="388"/>
                  </a:cxn>
                  <a:cxn ang="0">
                    <a:pos x="85" y="389"/>
                  </a:cxn>
                  <a:cxn ang="0">
                    <a:pos x="25" y="379"/>
                  </a:cxn>
                  <a:cxn ang="0">
                    <a:pos x="24" y="309"/>
                  </a:cxn>
                  <a:cxn ang="0">
                    <a:pos x="130" y="276"/>
                  </a:cxn>
                  <a:cxn ang="0">
                    <a:pos x="60" y="297"/>
                  </a:cxn>
                  <a:cxn ang="0">
                    <a:pos x="103" y="231"/>
                  </a:cxn>
                  <a:cxn ang="0">
                    <a:pos x="47" y="225"/>
                  </a:cxn>
                  <a:cxn ang="0">
                    <a:pos x="51" y="179"/>
                  </a:cxn>
                  <a:cxn ang="0">
                    <a:pos x="156" y="159"/>
                  </a:cxn>
                  <a:cxn ang="0">
                    <a:pos x="92" y="129"/>
                  </a:cxn>
                  <a:cxn ang="0">
                    <a:pos x="166" y="78"/>
                  </a:cxn>
                  <a:cxn ang="0">
                    <a:pos x="192" y="147"/>
                  </a:cxn>
                  <a:cxn ang="0">
                    <a:pos x="280" y="152"/>
                  </a:cxn>
                  <a:cxn ang="0">
                    <a:pos x="301" y="223"/>
                  </a:cxn>
                  <a:cxn ang="0">
                    <a:pos x="339" y="239"/>
                  </a:cxn>
                  <a:cxn ang="0">
                    <a:pos x="343" y="287"/>
                  </a:cxn>
                  <a:cxn ang="0">
                    <a:pos x="377" y="293"/>
                  </a:cxn>
                  <a:cxn ang="0">
                    <a:pos x="478" y="301"/>
                  </a:cxn>
                  <a:cxn ang="0">
                    <a:pos x="450" y="236"/>
                  </a:cxn>
                  <a:cxn ang="0">
                    <a:pos x="449" y="204"/>
                  </a:cxn>
                  <a:cxn ang="0">
                    <a:pos x="440" y="148"/>
                  </a:cxn>
                  <a:cxn ang="0">
                    <a:pos x="401" y="100"/>
                  </a:cxn>
                </a:cxnLst>
                <a:rect l="0" t="0" r="r" b="b"/>
                <a:pathLst>
                  <a:path w="672" h="534">
                    <a:moveTo>
                      <a:pt x="420" y="83"/>
                    </a:moveTo>
                    <a:lnTo>
                      <a:pt x="420" y="80"/>
                    </a:lnTo>
                    <a:lnTo>
                      <a:pt x="420" y="82"/>
                    </a:lnTo>
                    <a:lnTo>
                      <a:pt x="433" y="81"/>
                    </a:lnTo>
                    <a:lnTo>
                      <a:pt x="439" y="71"/>
                    </a:lnTo>
                    <a:lnTo>
                      <a:pt x="439" y="59"/>
                    </a:lnTo>
                    <a:lnTo>
                      <a:pt x="458" y="8"/>
                    </a:lnTo>
                    <a:lnTo>
                      <a:pt x="466" y="3"/>
                    </a:lnTo>
                    <a:lnTo>
                      <a:pt x="478" y="6"/>
                    </a:lnTo>
                    <a:lnTo>
                      <a:pt x="489" y="0"/>
                    </a:lnTo>
                    <a:lnTo>
                      <a:pt x="503" y="26"/>
                    </a:lnTo>
                    <a:lnTo>
                      <a:pt x="503" y="37"/>
                    </a:lnTo>
                    <a:lnTo>
                      <a:pt x="493" y="49"/>
                    </a:lnTo>
                    <a:lnTo>
                      <a:pt x="495" y="61"/>
                    </a:lnTo>
                    <a:lnTo>
                      <a:pt x="501" y="69"/>
                    </a:lnTo>
                    <a:lnTo>
                      <a:pt x="500" y="76"/>
                    </a:lnTo>
                    <a:lnTo>
                      <a:pt x="501" y="94"/>
                    </a:lnTo>
                    <a:lnTo>
                      <a:pt x="504" y="99"/>
                    </a:lnTo>
                    <a:lnTo>
                      <a:pt x="511" y="102"/>
                    </a:lnTo>
                    <a:lnTo>
                      <a:pt x="525" y="120"/>
                    </a:lnTo>
                    <a:lnTo>
                      <a:pt x="526" y="129"/>
                    </a:lnTo>
                    <a:lnTo>
                      <a:pt x="525" y="139"/>
                    </a:lnTo>
                    <a:lnTo>
                      <a:pt x="527" y="143"/>
                    </a:lnTo>
                    <a:lnTo>
                      <a:pt x="519" y="152"/>
                    </a:lnTo>
                    <a:lnTo>
                      <a:pt x="510" y="172"/>
                    </a:lnTo>
                    <a:lnTo>
                      <a:pt x="500" y="178"/>
                    </a:lnTo>
                    <a:lnTo>
                      <a:pt x="512" y="183"/>
                    </a:lnTo>
                    <a:lnTo>
                      <a:pt x="536" y="178"/>
                    </a:lnTo>
                    <a:lnTo>
                      <a:pt x="554" y="196"/>
                    </a:lnTo>
                    <a:lnTo>
                      <a:pt x="548" y="213"/>
                    </a:lnTo>
                    <a:lnTo>
                      <a:pt x="541" y="215"/>
                    </a:lnTo>
                    <a:lnTo>
                      <a:pt x="531" y="234"/>
                    </a:lnTo>
                    <a:lnTo>
                      <a:pt x="533" y="243"/>
                    </a:lnTo>
                    <a:lnTo>
                      <a:pt x="543" y="222"/>
                    </a:lnTo>
                    <a:lnTo>
                      <a:pt x="551" y="218"/>
                    </a:lnTo>
                    <a:lnTo>
                      <a:pt x="560" y="215"/>
                    </a:lnTo>
                    <a:lnTo>
                      <a:pt x="579" y="218"/>
                    </a:lnTo>
                    <a:lnTo>
                      <a:pt x="594" y="266"/>
                    </a:lnTo>
                    <a:lnTo>
                      <a:pt x="600" y="242"/>
                    </a:lnTo>
                    <a:lnTo>
                      <a:pt x="605" y="240"/>
                    </a:lnTo>
                    <a:lnTo>
                      <a:pt x="600" y="236"/>
                    </a:lnTo>
                    <a:lnTo>
                      <a:pt x="595" y="207"/>
                    </a:lnTo>
                    <a:lnTo>
                      <a:pt x="601" y="196"/>
                    </a:lnTo>
                    <a:lnTo>
                      <a:pt x="606" y="184"/>
                    </a:lnTo>
                    <a:lnTo>
                      <a:pt x="637" y="191"/>
                    </a:lnTo>
                    <a:lnTo>
                      <a:pt x="659" y="215"/>
                    </a:lnTo>
                    <a:lnTo>
                      <a:pt x="671" y="245"/>
                    </a:lnTo>
                    <a:lnTo>
                      <a:pt x="670" y="258"/>
                    </a:lnTo>
                    <a:lnTo>
                      <a:pt x="672" y="265"/>
                    </a:lnTo>
                    <a:lnTo>
                      <a:pt x="672" y="281"/>
                    </a:lnTo>
                    <a:lnTo>
                      <a:pt x="670" y="296"/>
                    </a:lnTo>
                    <a:lnTo>
                      <a:pt x="660" y="304"/>
                    </a:lnTo>
                    <a:lnTo>
                      <a:pt x="654" y="347"/>
                    </a:lnTo>
                    <a:lnTo>
                      <a:pt x="649" y="357"/>
                    </a:lnTo>
                    <a:lnTo>
                      <a:pt x="643" y="385"/>
                    </a:lnTo>
                    <a:lnTo>
                      <a:pt x="635" y="404"/>
                    </a:lnTo>
                    <a:lnTo>
                      <a:pt x="618" y="405"/>
                    </a:lnTo>
                    <a:lnTo>
                      <a:pt x="611" y="410"/>
                    </a:lnTo>
                    <a:lnTo>
                      <a:pt x="600" y="425"/>
                    </a:lnTo>
                    <a:lnTo>
                      <a:pt x="575" y="430"/>
                    </a:lnTo>
                    <a:lnTo>
                      <a:pt x="560" y="423"/>
                    </a:lnTo>
                    <a:lnTo>
                      <a:pt x="552" y="416"/>
                    </a:lnTo>
                    <a:lnTo>
                      <a:pt x="546" y="409"/>
                    </a:lnTo>
                    <a:lnTo>
                      <a:pt x="547" y="395"/>
                    </a:lnTo>
                    <a:lnTo>
                      <a:pt x="526" y="423"/>
                    </a:lnTo>
                    <a:lnTo>
                      <a:pt x="509" y="425"/>
                    </a:lnTo>
                    <a:lnTo>
                      <a:pt x="490" y="421"/>
                    </a:lnTo>
                    <a:lnTo>
                      <a:pt x="500" y="411"/>
                    </a:lnTo>
                    <a:lnTo>
                      <a:pt x="492" y="398"/>
                    </a:lnTo>
                    <a:lnTo>
                      <a:pt x="492" y="389"/>
                    </a:lnTo>
                    <a:lnTo>
                      <a:pt x="484" y="394"/>
                    </a:lnTo>
                    <a:lnTo>
                      <a:pt x="481" y="405"/>
                    </a:lnTo>
                    <a:lnTo>
                      <a:pt x="472" y="416"/>
                    </a:lnTo>
                    <a:lnTo>
                      <a:pt x="461" y="421"/>
                    </a:lnTo>
                    <a:lnTo>
                      <a:pt x="450" y="435"/>
                    </a:lnTo>
                    <a:lnTo>
                      <a:pt x="425" y="442"/>
                    </a:lnTo>
                    <a:lnTo>
                      <a:pt x="414" y="442"/>
                    </a:lnTo>
                    <a:lnTo>
                      <a:pt x="386" y="457"/>
                    </a:lnTo>
                    <a:lnTo>
                      <a:pt x="387" y="466"/>
                    </a:lnTo>
                    <a:lnTo>
                      <a:pt x="383" y="475"/>
                    </a:lnTo>
                    <a:lnTo>
                      <a:pt x="376" y="480"/>
                    </a:lnTo>
                    <a:lnTo>
                      <a:pt x="375" y="485"/>
                    </a:lnTo>
                    <a:lnTo>
                      <a:pt x="358" y="495"/>
                    </a:lnTo>
                    <a:lnTo>
                      <a:pt x="348" y="497"/>
                    </a:lnTo>
                    <a:lnTo>
                      <a:pt x="347" y="502"/>
                    </a:lnTo>
                    <a:lnTo>
                      <a:pt x="332" y="503"/>
                    </a:lnTo>
                    <a:lnTo>
                      <a:pt x="325" y="514"/>
                    </a:lnTo>
                    <a:lnTo>
                      <a:pt x="299" y="528"/>
                    </a:lnTo>
                    <a:lnTo>
                      <a:pt x="277" y="534"/>
                    </a:lnTo>
                    <a:lnTo>
                      <a:pt x="231" y="530"/>
                    </a:lnTo>
                    <a:lnTo>
                      <a:pt x="202" y="512"/>
                    </a:lnTo>
                    <a:lnTo>
                      <a:pt x="184" y="495"/>
                    </a:lnTo>
                    <a:lnTo>
                      <a:pt x="177" y="482"/>
                    </a:lnTo>
                    <a:lnTo>
                      <a:pt x="177" y="478"/>
                    </a:lnTo>
                    <a:lnTo>
                      <a:pt x="181" y="466"/>
                    </a:lnTo>
                    <a:lnTo>
                      <a:pt x="191" y="455"/>
                    </a:lnTo>
                    <a:lnTo>
                      <a:pt x="198" y="454"/>
                    </a:lnTo>
                    <a:lnTo>
                      <a:pt x="212" y="446"/>
                    </a:lnTo>
                    <a:lnTo>
                      <a:pt x="224" y="443"/>
                    </a:lnTo>
                    <a:lnTo>
                      <a:pt x="229" y="448"/>
                    </a:lnTo>
                    <a:lnTo>
                      <a:pt x="235" y="447"/>
                    </a:lnTo>
                    <a:lnTo>
                      <a:pt x="242" y="441"/>
                    </a:lnTo>
                    <a:lnTo>
                      <a:pt x="242" y="431"/>
                    </a:lnTo>
                    <a:lnTo>
                      <a:pt x="253" y="415"/>
                    </a:lnTo>
                    <a:lnTo>
                      <a:pt x="304" y="408"/>
                    </a:lnTo>
                    <a:lnTo>
                      <a:pt x="315" y="409"/>
                    </a:lnTo>
                    <a:lnTo>
                      <a:pt x="317" y="420"/>
                    </a:lnTo>
                    <a:lnTo>
                      <a:pt x="327" y="420"/>
                    </a:lnTo>
                    <a:lnTo>
                      <a:pt x="334" y="404"/>
                    </a:lnTo>
                    <a:lnTo>
                      <a:pt x="344" y="396"/>
                    </a:lnTo>
                    <a:lnTo>
                      <a:pt x="350" y="383"/>
                    </a:lnTo>
                    <a:lnTo>
                      <a:pt x="363" y="372"/>
                    </a:lnTo>
                    <a:lnTo>
                      <a:pt x="368" y="362"/>
                    </a:lnTo>
                    <a:lnTo>
                      <a:pt x="366" y="352"/>
                    </a:lnTo>
                    <a:lnTo>
                      <a:pt x="355" y="352"/>
                    </a:lnTo>
                    <a:lnTo>
                      <a:pt x="343" y="376"/>
                    </a:lnTo>
                    <a:lnTo>
                      <a:pt x="331" y="372"/>
                    </a:lnTo>
                    <a:lnTo>
                      <a:pt x="294" y="383"/>
                    </a:lnTo>
                    <a:lnTo>
                      <a:pt x="289" y="372"/>
                    </a:lnTo>
                    <a:lnTo>
                      <a:pt x="293" y="361"/>
                    </a:lnTo>
                    <a:lnTo>
                      <a:pt x="278" y="372"/>
                    </a:lnTo>
                    <a:lnTo>
                      <a:pt x="277" y="358"/>
                    </a:lnTo>
                    <a:lnTo>
                      <a:pt x="272" y="356"/>
                    </a:lnTo>
                    <a:lnTo>
                      <a:pt x="270" y="376"/>
                    </a:lnTo>
                    <a:lnTo>
                      <a:pt x="263" y="389"/>
                    </a:lnTo>
                    <a:lnTo>
                      <a:pt x="251" y="392"/>
                    </a:lnTo>
                    <a:lnTo>
                      <a:pt x="247" y="379"/>
                    </a:lnTo>
                    <a:lnTo>
                      <a:pt x="239" y="394"/>
                    </a:lnTo>
                    <a:lnTo>
                      <a:pt x="224" y="398"/>
                    </a:lnTo>
                    <a:lnTo>
                      <a:pt x="207" y="408"/>
                    </a:lnTo>
                    <a:lnTo>
                      <a:pt x="200" y="396"/>
                    </a:lnTo>
                    <a:lnTo>
                      <a:pt x="202" y="389"/>
                    </a:lnTo>
                    <a:lnTo>
                      <a:pt x="215" y="373"/>
                    </a:lnTo>
                    <a:lnTo>
                      <a:pt x="212" y="372"/>
                    </a:lnTo>
                    <a:lnTo>
                      <a:pt x="209" y="357"/>
                    </a:lnTo>
                    <a:lnTo>
                      <a:pt x="210" y="340"/>
                    </a:lnTo>
                    <a:lnTo>
                      <a:pt x="225" y="330"/>
                    </a:lnTo>
                    <a:lnTo>
                      <a:pt x="235" y="319"/>
                    </a:lnTo>
                    <a:lnTo>
                      <a:pt x="227" y="319"/>
                    </a:lnTo>
                    <a:lnTo>
                      <a:pt x="218" y="329"/>
                    </a:lnTo>
                    <a:lnTo>
                      <a:pt x="199" y="324"/>
                    </a:lnTo>
                    <a:lnTo>
                      <a:pt x="191" y="363"/>
                    </a:lnTo>
                    <a:lnTo>
                      <a:pt x="186" y="367"/>
                    </a:lnTo>
                    <a:lnTo>
                      <a:pt x="180" y="349"/>
                    </a:lnTo>
                    <a:lnTo>
                      <a:pt x="171" y="346"/>
                    </a:lnTo>
                    <a:lnTo>
                      <a:pt x="170" y="363"/>
                    </a:lnTo>
                    <a:lnTo>
                      <a:pt x="178" y="376"/>
                    </a:lnTo>
                    <a:lnTo>
                      <a:pt x="177" y="394"/>
                    </a:lnTo>
                    <a:lnTo>
                      <a:pt x="171" y="396"/>
                    </a:lnTo>
                    <a:lnTo>
                      <a:pt x="155" y="416"/>
                    </a:lnTo>
                    <a:lnTo>
                      <a:pt x="143" y="415"/>
                    </a:lnTo>
                    <a:lnTo>
                      <a:pt x="138" y="396"/>
                    </a:lnTo>
                    <a:lnTo>
                      <a:pt x="138" y="378"/>
                    </a:lnTo>
                    <a:lnTo>
                      <a:pt x="124" y="389"/>
                    </a:lnTo>
                    <a:lnTo>
                      <a:pt x="113" y="388"/>
                    </a:lnTo>
                    <a:lnTo>
                      <a:pt x="114" y="405"/>
                    </a:lnTo>
                    <a:lnTo>
                      <a:pt x="114" y="420"/>
                    </a:lnTo>
                    <a:lnTo>
                      <a:pt x="102" y="417"/>
                    </a:lnTo>
                    <a:lnTo>
                      <a:pt x="80" y="399"/>
                    </a:lnTo>
                    <a:lnTo>
                      <a:pt x="85" y="389"/>
                    </a:lnTo>
                    <a:lnTo>
                      <a:pt x="76" y="383"/>
                    </a:lnTo>
                    <a:lnTo>
                      <a:pt x="78" y="369"/>
                    </a:lnTo>
                    <a:lnTo>
                      <a:pt x="64" y="374"/>
                    </a:lnTo>
                    <a:lnTo>
                      <a:pt x="58" y="388"/>
                    </a:lnTo>
                    <a:lnTo>
                      <a:pt x="25" y="379"/>
                    </a:lnTo>
                    <a:lnTo>
                      <a:pt x="10" y="372"/>
                    </a:lnTo>
                    <a:lnTo>
                      <a:pt x="0" y="358"/>
                    </a:lnTo>
                    <a:lnTo>
                      <a:pt x="1" y="351"/>
                    </a:lnTo>
                    <a:lnTo>
                      <a:pt x="11" y="325"/>
                    </a:lnTo>
                    <a:lnTo>
                      <a:pt x="24" y="309"/>
                    </a:lnTo>
                    <a:lnTo>
                      <a:pt x="51" y="307"/>
                    </a:lnTo>
                    <a:lnTo>
                      <a:pt x="87" y="309"/>
                    </a:lnTo>
                    <a:lnTo>
                      <a:pt x="94" y="306"/>
                    </a:lnTo>
                    <a:lnTo>
                      <a:pt x="105" y="291"/>
                    </a:lnTo>
                    <a:lnTo>
                      <a:pt x="130" y="276"/>
                    </a:lnTo>
                    <a:lnTo>
                      <a:pt x="140" y="259"/>
                    </a:lnTo>
                    <a:lnTo>
                      <a:pt x="122" y="272"/>
                    </a:lnTo>
                    <a:lnTo>
                      <a:pt x="101" y="276"/>
                    </a:lnTo>
                    <a:lnTo>
                      <a:pt x="86" y="288"/>
                    </a:lnTo>
                    <a:lnTo>
                      <a:pt x="60" y="297"/>
                    </a:lnTo>
                    <a:lnTo>
                      <a:pt x="22" y="293"/>
                    </a:lnTo>
                    <a:lnTo>
                      <a:pt x="22" y="270"/>
                    </a:lnTo>
                    <a:lnTo>
                      <a:pt x="33" y="245"/>
                    </a:lnTo>
                    <a:lnTo>
                      <a:pt x="76" y="240"/>
                    </a:lnTo>
                    <a:lnTo>
                      <a:pt x="103" y="231"/>
                    </a:lnTo>
                    <a:lnTo>
                      <a:pt x="144" y="226"/>
                    </a:lnTo>
                    <a:lnTo>
                      <a:pt x="157" y="212"/>
                    </a:lnTo>
                    <a:lnTo>
                      <a:pt x="134" y="222"/>
                    </a:lnTo>
                    <a:lnTo>
                      <a:pt x="55" y="231"/>
                    </a:lnTo>
                    <a:lnTo>
                      <a:pt x="47" y="225"/>
                    </a:lnTo>
                    <a:lnTo>
                      <a:pt x="47" y="210"/>
                    </a:lnTo>
                    <a:lnTo>
                      <a:pt x="53" y="200"/>
                    </a:lnTo>
                    <a:lnTo>
                      <a:pt x="60" y="196"/>
                    </a:lnTo>
                    <a:lnTo>
                      <a:pt x="58" y="188"/>
                    </a:lnTo>
                    <a:lnTo>
                      <a:pt x="51" y="179"/>
                    </a:lnTo>
                    <a:lnTo>
                      <a:pt x="62" y="158"/>
                    </a:lnTo>
                    <a:lnTo>
                      <a:pt x="76" y="151"/>
                    </a:lnTo>
                    <a:lnTo>
                      <a:pt x="103" y="153"/>
                    </a:lnTo>
                    <a:lnTo>
                      <a:pt x="118" y="151"/>
                    </a:lnTo>
                    <a:lnTo>
                      <a:pt x="156" y="159"/>
                    </a:lnTo>
                    <a:lnTo>
                      <a:pt x="161" y="154"/>
                    </a:lnTo>
                    <a:lnTo>
                      <a:pt x="151" y="154"/>
                    </a:lnTo>
                    <a:lnTo>
                      <a:pt x="144" y="143"/>
                    </a:lnTo>
                    <a:lnTo>
                      <a:pt x="100" y="139"/>
                    </a:lnTo>
                    <a:lnTo>
                      <a:pt x="92" y="129"/>
                    </a:lnTo>
                    <a:lnTo>
                      <a:pt x="101" y="103"/>
                    </a:lnTo>
                    <a:lnTo>
                      <a:pt x="113" y="88"/>
                    </a:lnTo>
                    <a:lnTo>
                      <a:pt x="138" y="88"/>
                    </a:lnTo>
                    <a:lnTo>
                      <a:pt x="146" y="78"/>
                    </a:lnTo>
                    <a:lnTo>
                      <a:pt x="166" y="78"/>
                    </a:lnTo>
                    <a:lnTo>
                      <a:pt x="180" y="83"/>
                    </a:lnTo>
                    <a:lnTo>
                      <a:pt x="191" y="97"/>
                    </a:lnTo>
                    <a:lnTo>
                      <a:pt x="191" y="116"/>
                    </a:lnTo>
                    <a:lnTo>
                      <a:pt x="186" y="124"/>
                    </a:lnTo>
                    <a:lnTo>
                      <a:pt x="192" y="147"/>
                    </a:lnTo>
                    <a:lnTo>
                      <a:pt x="219" y="147"/>
                    </a:lnTo>
                    <a:lnTo>
                      <a:pt x="234" y="136"/>
                    </a:lnTo>
                    <a:lnTo>
                      <a:pt x="258" y="135"/>
                    </a:lnTo>
                    <a:lnTo>
                      <a:pt x="258" y="148"/>
                    </a:lnTo>
                    <a:lnTo>
                      <a:pt x="280" y="152"/>
                    </a:lnTo>
                    <a:lnTo>
                      <a:pt x="288" y="179"/>
                    </a:lnTo>
                    <a:lnTo>
                      <a:pt x="302" y="200"/>
                    </a:lnTo>
                    <a:lnTo>
                      <a:pt x="312" y="200"/>
                    </a:lnTo>
                    <a:lnTo>
                      <a:pt x="321" y="210"/>
                    </a:lnTo>
                    <a:lnTo>
                      <a:pt x="301" y="223"/>
                    </a:lnTo>
                    <a:lnTo>
                      <a:pt x="300" y="234"/>
                    </a:lnTo>
                    <a:lnTo>
                      <a:pt x="310" y="237"/>
                    </a:lnTo>
                    <a:lnTo>
                      <a:pt x="336" y="227"/>
                    </a:lnTo>
                    <a:lnTo>
                      <a:pt x="336" y="232"/>
                    </a:lnTo>
                    <a:lnTo>
                      <a:pt x="339" y="239"/>
                    </a:lnTo>
                    <a:lnTo>
                      <a:pt x="342" y="250"/>
                    </a:lnTo>
                    <a:lnTo>
                      <a:pt x="336" y="258"/>
                    </a:lnTo>
                    <a:lnTo>
                      <a:pt x="340" y="256"/>
                    </a:lnTo>
                    <a:lnTo>
                      <a:pt x="344" y="271"/>
                    </a:lnTo>
                    <a:lnTo>
                      <a:pt x="343" y="287"/>
                    </a:lnTo>
                    <a:lnTo>
                      <a:pt x="349" y="297"/>
                    </a:lnTo>
                    <a:lnTo>
                      <a:pt x="359" y="298"/>
                    </a:lnTo>
                    <a:lnTo>
                      <a:pt x="366" y="297"/>
                    </a:lnTo>
                    <a:lnTo>
                      <a:pt x="371" y="292"/>
                    </a:lnTo>
                    <a:lnTo>
                      <a:pt x="377" y="293"/>
                    </a:lnTo>
                    <a:lnTo>
                      <a:pt x="395" y="288"/>
                    </a:lnTo>
                    <a:lnTo>
                      <a:pt x="399" y="297"/>
                    </a:lnTo>
                    <a:lnTo>
                      <a:pt x="419" y="293"/>
                    </a:lnTo>
                    <a:lnTo>
                      <a:pt x="469" y="303"/>
                    </a:lnTo>
                    <a:lnTo>
                      <a:pt x="478" y="301"/>
                    </a:lnTo>
                    <a:lnTo>
                      <a:pt x="482" y="283"/>
                    </a:lnTo>
                    <a:lnTo>
                      <a:pt x="482" y="261"/>
                    </a:lnTo>
                    <a:lnTo>
                      <a:pt x="468" y="245"/>
                    </a:lnTo>
                    <a:lnTo>
                      <a:pt x="462" y="233"/>
                    </a:lnTo>
                    <a:lnTo>
                      <a:pt x="450" y="236"/>
                    </a:lnTo>
                    <a:lnTo>
                      <a:pt x="444" y="229"/>
                    </a:lnTo>
                    <a:lnTo>
                      <a:pt x="440" y="221"/>
                    </a:lnTo>
                    <a:lnTo>
                      <a:pt x="431" y="227"/>
                    </a:lnTo>
                    <a:lnTo>
                      <a:pt x="425" y="218"/>
                    </a:lnTo>
                    <a:lnTo>
                      <a:pt x="449" y="204"/>
                    </a:lnTo>
                    <a:lnTo>
                      <a:pt x="451" y="193"/>
                    </a:lnTo>
                    <a:lnTo>
                      <a:pt x="462" y="190"/>
                    </a:lnTo>
                    <a:lnTo>
                      <a:pt x="456" y="163"/>
                    </a:lnTo>
                    <a:lnTo>
                      <a:pt x="450" y="152"/>
                    </a:lnTo>
                    <a:lnTo>
                      <a:pt x="440" y="148"/>
                    </a:lnTo>
                    <a:lnTo>
                      <a:pt x="438" y="142"/>
                    </a:lnTo>
                    <a:lnTo>
                      <a:pt x="424" y="139"/>
                    </a:lnTo>
                    <a:lnTo>
                      <a:pt x="402" y="120"/>
                    </a:lnTo>
                    <a:lnTo>
                      <a:pt x="401" y="110"/>
                    </a:lnTo>
                    <a:lnTo>
                      <a:pt x="401" y="100"/>
                    </a:lnTo>
                    <a:lnTo>
                      <a:pt x="396" y="93"/>
                    </a:lnTo>
                    <a:lnTo>
                      <a:pt x="412" y="89"/>
                    </a:lnTo>
                    <a:lnTo>
                      <a:pt x="420" y="8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6" name="Freeform 294"/>
              <p:cNvSpPr>
                <a:spLocks noChangeAspect="1"/>
              </p:cNvSpPr>
              <p:nvPr/>
            </p:nvSpPr>
            <p:spPr bwMode="gray">
              <a:xfrm>
                <a:off x="1168" y="1099"/>
                <a:ext cx="80" cy="82"/>
              </a:xfrm>
              <a:custGeom>
                <a:avLst/>
                <a:gdLst/>
                <a:ahLst/>
                <a:cxnLst>
                  <a:cxn ang="0">
                    <a:pos x="157" y="126"/>
                  </a:cxn>
                  <a:cxn ang="0">
                    <a:pos x="177" y="100"/>
                  </a:cxn>
                  <a:cxn ang="0">
                    <a:pos x="197" y="75"/>
                  </a:cxn>
                  <a:cxn ang="0">
                    <a:pos x="224" y="48"/>
                  </a:cxn>
                  <a:cxn ang="0">
                    <a:pos x="242" y="51"/>
                  </a:cxn>
                  <a:cxn ang="0">
                    <a:pos x="269" y="44"/>
                  </a:cxn>
                  <a:cxn ang="0">
                    <a:pos x="274" y="72"/>
                  </a:cxn>
                  <a:cxn ang="0">
                    <a:pos x="285" y="59"/>
                  </a:cxn>
                  <a:cxn ang="0">
                    <a:pos x="303" y="57"/>
                  </a:cxn>
                  <a:cxn ang="0">
                    <a:pos x="329" y="43"/>
                  </a:cxn>
                  <a:cxn ang="0">
                    <a:pos x="307" y="23"/>
                  </a:cxn>
                  <a:cxn ang="0">
                    <a:pos x="343" y="0"/>
                  </a:cxn>
                  <a:cxn ang="0">
                    <a:pos x="382" y="37"/>
                  </a:cxn>
                  <a:cxn ang="0">
                    <a:pos x="397" y="72"/>
                  </a:cxn>
                  <a:cxn ang="0">
                    <a:pos x="356" y="91"/>
                  </a:cxn>
                  <a:cxn ang="0">
                    <a:pos x="353" y="119"/>
                  </a:cxn>
                  <a:cxn ang="0">
                    <a:pos x="369" y="159"/>
                  </a:cxn>
                  <a:cxn ang="0">
                    <a:pos x="355" y="173"/>
                  </a:cxn>
                  <a:cxn ang="0">
                    <a:pos x="370" y="190"/>
                  </a:cxn>
                  <a:cxn ang="0">
                    <a:pos x="350" y="237"/>
                  </a:cxn>
                  <a:cxn ang="0">
                    <a:pos x="314" y="258"/>
                  </a:cxn>
                  <a:cxn ang="0">
                    <a:pos x="300" y="309"/>
                  </a:cxn>
                  <a:cxn ang="0">
                    <a:pos x="265" y="253"/>
                  </a:cxn>
                  <a:cxn ang="0">
                    <a:pos x="275" y="195"/>
                  </a:cxn>
                  <a:cxn ang="0">
                    <a:pos x="262" y="193"/>
                  </a:cxn>
                  <a:cxn ang="0">
                    <a:pos x="244" y="206"/>
                  </a:cxn>
                  <a:cxn ang="0">
                    <a:pos x="244" y="244"/>
                  </a:cxn>
                  <a:cxn ang="0">
                    <a:pos x="216" y="239"/>
                  </a:cxn>
                  <a:cxn ang="0">
                    <a:pos x="217" y="264"/>
                  </a:cxn>
                  <a:cxn ang="0">
                    <a:pos x="231" y="302"/>
                  </a:cxn>
                  <a:cxn ang="0">
                    <a:pos x="211" y="342"/>
                  </a:cxn>
                  <a:cxn ang="0">
                    <a:pos x="195" y="324"/>
                  </a:cxn>
                  <a:cxn ang="0">
                    <a:pos x="181" y="295"/>
                  </a:cxn>
                  <a:cxn ang="0">
                    <a:pos x="174" y="318"/>
                  </a:cxn>
                  <a:cxn ang="0">
                    <a:pos x="181" y="336"/>
                  </a:cxn>
                  <a:cxn ang="0">
                    <a:pos x="181" y="368"/>
                  </a:cxn>
                  <a:cxn ang="0">
                    <a:pos x="171" y="393"/>
                  </a:cxn>
                  <a:cxn ang="0">
                    <a:pos x="145" y="384"/>
                  </a:cxn>
                  <a:cxn ang="0">
                    <a:pos x="131" y="393"/>
                  </a:cxn>
                  <a:cxn ang="0">
                    <a:pos x="114" y="351"/>
                  </a:cxn>
                  <a:cxn ang="0">
                    <a:pos x="114" y="319"/>
                  </a:cxn>
                  <a:cxn ang="0">
                    <a:pos x="101" y="360"/>
                  </a:cxn>
                  <a:cxn ang="0">
                    <a:pos x="56" y="360"/>
                  </a:cxn>
                  <a:cxn ang="0">
                    <a:pos x="58" y="334"/>
                  </a:cxn>
                  <a:cxn ang="0">
                    <a:pos x="37" y="378"/>
                  </a:cxn>
                  <a:cxn ang="0">
                    <a:pos x="12" y="367"/>
                  </a:cxn>
                  <a:cxn ang="0">
                    <a:pos x="2" y="346"/>
                  </a:cxn>
                  <a:cxn ang="0">
                    <a:pos x="15" y="308"/>
                  </a:cxn>
                  <a:cxn ang="0">
                    <a:pos x="29" y="274"/>
                  </a:cxn>
                  <a:cxn ang="0">
                    <a:pos x="59" y="274"/>
                  </a:cxn>
                  <a:cxn ang="0">
                    <a:pos x="82" y="239"/>
                  </a:cxn>
                  <a:cxn ang="0">
                    <a:pos x="90" y="209"/>
                  </a:cxn>
                  <a:cxn ang="0">
                    <a:pos x="111" y="206"/>
                  </a:cxn>
                  <a:cxn ang="0">
                    <a:pos x="134" y="178"/>
                  </a:cxn>
                  <a:cxn ang="0">
                    <a:pos x="147" y="150"/>
                  </a:cxn>
                </a:cxnLst>
                <a:rect l="0" t="0" r="r" b="b"/>
                <a:pathLst>
                  <a:path w="399" h="411">
                    <a:moveTo>
                      <a:pt x="154" y="134"/>
                    </a:moveTo>
                    <a:lnTo>
                      <a:pt x="156" y="136"/>
                    </a:lnTo>
                    <a:lnTo>
                      <a:pt x="157" y="126"/>
                    </a:lnTo>
                    <a:lnTo>
                      <a:pt x="166" y="120"/>
                    </a:lnTo>
                    <a:lnTo>
                      <a:pt x="170" y="109"/>
                    </a:lnTo>
                    <a:lnTo>
                      <a:pt x="177" y="100"/>
                    </a:lnTo>
                    <a:lnTo>
                      <a:pt x="184" y="99"/>
                    </a:lnTo>
                    <a:lnTo>
                      <a:pt x="187" y="89"/>
                    </a:lnTo>
                    <a:lnTo>
                      <a:pt x="197" y="75"/>
                    </a:lnTo>
                    <a:lnTo>
                      <a:pt x="198" y="61"/>
                    </a:lnTo>
                    <a:lnTo>
                      <a:pt x="221" y="57"/>
                    </a:lnTo>
                    <a:lnTo>
                      <a:pt x="224" y="48"/>
                    </a:lnTo>
                    <a:lnTo>
                      <a:pt x="232" y="49"/>
                    </a:lnTo>
                    <a:lnTo>
                      <a:pt x="238" y="57"/>
                    </a:lnTo>
                    <a:lnTo>
                      <a:pt x="242" y="51"/>
                    </a:lnTo>
                    <a:lnTo>
                      <a:pt x="256" y="50"/>
                    </a:lnTo>
                    <a:lnTo>
                      <a:pt x="260" y="45"/>
                    </a:lnTo>
                    <a:lnTo>
                      <a:pt x="269" y="44"/>
                    </a:lnTo>
                    <a:lnTo>
                      <a:pt x="267" y="60"/>
                    </a:lnTo>
                    <a:lnTo>
                      <a:pt x="270" y="76"/>
                    </a:lnTo>
                    <a:lnTo>
                      <a:pt x="274" y="72"/>
                    </a:lnTo>
                    <a:lnTo>
                      <a:pt x="271" y="57"/>
                    </a:lnTo>
                    <a:lnTo>
                      <a:pt x="275" y="48"/>
                    </a:lnTo>
                    <a:lnTo>
                      <a:pt x="285" y="59"/>
                    </a:lnTo>
                    <a:lnTo>
                      <a:pt x="298" y="66"/>
                    </a:lnTo>
                    <a:lnTo>
                      <a:pt x="306" y="66"/>
                    </a:lnTo>
                    <a:lnTo>
                      <a:pt x="303" y="57"/>
                    </a:lnTo>
                    <a:lnTo>
                      <a:pt x="319" y="61"/>
                    </a:lnTo>
                    <a:lnTo>
                      <a:pt x="330" y="49"/>
                    </a:lnTo>
                    <a:lnTo>
                      <a:pt x="329" y="43"/>
                    </a:lnTo>
                    <a:lnTo>
                      <a:pt x="322" y="44"/>
                    </a:lnTo>
                    <a:lnTo>
                      <a:pt x="313" y="37"/>
                    </a:lnTo>
                    <a:lnTo>
                      <a:pt x="307" y="23"/>
                    </a:lnTo>
                    <a:lnTo>
                      <a:pt x="317" y="19"/>
                    </a:lnTo>
                    <a:lnTo>
                      <a:pt x="323" y="7"/>
                    </a:lnTo>
                    <a:lnTo>
                      <a:pt x="343" y="0"/>
                    </a:lnTo>
                    <a:lnTo>
                      <a:pt x="365" y="18"/>
                    </a:lnTo>
                    <a:lnTo>
                      <a:pt x="365" y="24"/>
                    </a:lnTo>
                    <a:lnTo>
                      <a:pt x="382" y="37"/>
                    </a:lnTo>
                    <a:lnTo>
                      <a:pt x="399" y="57"/>
                    </a:lnTo>
                    <a:lnTo>
                      <a:pt x="399" y="66"/>
                    </a:lnTo>
                    <a:lnTo>
                      <a:pt x="397" y="72"/>
                    </a:lnTo>
                    <a:lnTo>
                      <a:pt x="384" y="77"/>
                    </a:lnTo>
                    <a:lnTo>
                      <a:pt x="381" y="85"/>
                    </a:lnTo>
                    <a:lnTo>
                      <a:pt x="356" y="91"/>
                    </a:lnTo>
                    <a:lnTo>
                      <a:pt x="349" y="99"/>
                    </a:lnTo>
                    <a:lnTo>
                      <a:pt x="348" y="108"/>
                    </a:lnTo>
                    <a:lnTo>
                      <a:pt x="353" y="119"/>
                    </a:lnTo>
                    <a:lnTo>
                      <a:pt x="376" y="148"/>
                    </a:lnTo>
                    <a:lnTo>
                      <a:pt x="377" y="159"/>
                    </a:lnTo>
                    <a:lnTo>
                      <a:pt x="369" y="159"/>
                    </a:lnTo>
                    <a:lnTo>
                      <a:pt x="360" y="152"/>
                    </a:lnTo>
                    <a:lnTo>
                      <a:pt x="353" y="159"/>
                    </a:lnTo>
                    <a:lnTo>
                      <a:pt x="355" y="173"/>
                    </a:lnTo>
                    <a:lnTo>
                      <a:pt x="364" y="174"/>
                    </a:lnTo>
                    <a:lnTo>
                      <a:pt x="366" y="186"/>
                    </a:lnTo>
                    <a:lnTo>
                      <a:pt x="370" y="190"/>
                    </a:lnTo>
                    <a:lnTo>
                      <a:pt x="375" y="210"/>
                    </a:lnTo>
                    <a:lnTo>
                      <a:pt x="366" y="222"/>
                    </a:lnTo>
                    <a:lnTo>
                      <a:pt x="350" y="237"/>
                    </a:lnTo>
                    <a:lnTo>
                      <a:pt x="324" y="237"/>
                    </a:lnTo>
                    <a:lnTo>
                      <a:pt x="318" y="244"/>
                    </a:lnTo>
                    <a:lnTo>
                      <a:pt x="314" y="258"/>
                    </a:lnTo>
                    <a:lnTo>
                      <a:pt x="317" y="288"/>
                    </a:lnTo>
                    <a:lnTo>
                      <a:pt x="313" y="302"/>
                    </a:lnTo>
                    <a:lnTo>
                      <a:pt x="300" y="309"/>
                    </a:lnTo>
                    <a:lnTo>
                      <a:pt x="287" y="307"/>
                    </a:lnTo>
                    <a:lnTo>
                      <a:pt x="265" y="269"/>
                    </a:lnTo>
                    <a:lnTo>
                      <a:pt x="265" y="253"/>
                    </a:lnTo>
                    <a:lnTo>
                      <a:pt x="269" y="237"/>
                    </a:lnTo>
                    <a:lnTo>
                      <a:pt x="268" y="220"/>
                    </a:lnTo>
                    <a:lnTo>
                      <a:pt x="275" y="195"/>
                    </a:lnTo>
                    <a:lnTo>
                      <a:pt x="276" y="183"/>
                    </a:lnTo>
                    <a:lnTo>
                      <a:pt x="270" y="182"/>
                    </a:lnTo>
                    <a:lnTo>
                      <a:pt x="262" y="193"/>
                    </a:lnTo>
                    <a:lnTo>
                      <a:pt x="246" y="189"/>
                    </a:lnTo>
                    <a:lnTo>
                      <a:pt x="244" y="200"/>
                    </a:lnTo>
                    <a:lnTo>
                      <a:pt x="244" y="206"/>
                    </a:lnTo>
                    <a:lnTo>
                      <a:pt x="237" y="213"/>
                    </a:lnTo>
                    <a:lnTo>
                      <a:pt x="243" y="220"/>
                    </a:lnTo>
                    <a:lnTo>
                      <a:pt x="244" y="244"/>
                    </a:lnTo>
                    <a:lnTo>
                      <a:pt x="235" y="255"/>
                    </a:lnTo>
                    <a:lnTo>
                      <a:pt x="225" y="242"/>
                    </a:lnTo>
                    <a:lnTo>
                      <a:pt x="216" y="239"/>
                    </a:lnTo>
                    <a:lnTo>
                      <a:pt x="216" y="247"/>
                    </a:lnTo>
                    <a:lnTo>
                      <a:pt x="211" y="256"/>
                    </a:lnTo>
                    <a:lnTo>
                      <a:pt x="217" y="264"/>
                    </a:lnTo>
                    <a:lnTo>
                      <a:pt x="227" y="268"/>
                    </a:lnTo>
                    <a:lnTo>
                      <a:pt x="233" y="291"/>
                    </a:lnTo>
                    <a:lnTo>
                      <a:pt x="231" y="302"/>
                    </a:lnTo>
                    <a:lnTo>
                      <a:pt x="216" y="311"/>
                    </a:lnTo>
                    <a:lnTo>
                      <a:pt x="215" y="331"/>
                    </a:lnTo>
                    <a:lnTo>
                      <a:pt x="211" y="342"/>
                    </a:lnTo>
                    <a:lnTo>
                      <a:pt x="209" y="340"/>
                    </a:lnTo>
                    <a:lnTo>
                      <a:pt x="201" y="344"/>
                    </a:lnTo>
                    <a:lnTo>
                      <a:pt x="195" y="324"/>
                    </a:lnTo>
                    <a:lnTo>
                      <a:pt x="188" y="308"/>
                    </a:lnTo>
                    <a:lnTo>
                      <a:pt x="185" y="287"/>
                    </a:lnTo>
                    <a:lnTo>
                      <a:pt x="181" y="295"/>
                    </a:lnTo>
                    <a:lnTo>
                      <a:pt x="173" y="290"/>
                    </a:lnTo>
                    <a:lnTo>
                      <a:pt x="172" y="301"/>
                    </a:lnTo>
                    <a:lnTo>
                      <a:pt x="174" y="318"/>
                    </a:lnTo>
                    <a:lnTo>
                      <a:pt x="178" y="324"/>
                    </a:lnTo>
                    <a:lnTo>
                      <a:pt x="173" y="334"/>
                    </a:lnTo>
                    <a:lnTo>
                      <a:pt x="181" y="336"/>
                    </a:lnTo>
                    <a:lnTo>
                      <a:pt x="162" y="346"/>
                    </a:lnTo>
                    <a:lnTo>
                      <a:pt x="173" y="352"/>
                    </a:lnTo>
                    <a:lnTo>
                      <a:pt x="181" y="368"/>
                    </a:lnTo>
                    <a:lnTo>
                      <a:pt x="182" y="376"/>
                    </a:lnTo>
                    <a:lnTo>
                      <a:pt x="173" y="376"/>
                    </a:lnTo>
                    <a:lnTo>
                      <a:pt x="171" y="393"/>
                    </a:lnTo>
                    <a:lnTo>
                      <a:pt x="162" y="398"/>
                    </a:lnTo>
                    <a:lnTo>
                      <a:pt x="154" y="398"/>
                    </a:lnTo>
                    <a:lnTo>
                      <a:pt x="145" y="384"/>
                    </a:lnTo>
                    <a:lnTo>
                      <a:pt x="144" y="400"/>
                    </a:lnTo>
                    <a:lnTo>
                      <a:pt x="139" y="411"/>
                    </a:lnTo>
                    <a:lnTo>
                      <a:pt x="131" y="393"/>
                    </a:lnTo>
                    <a:lnTo>
                      <a:pt x="130" y="367"/>
                    </a:lnTo>
                    <a:lnTo>
                      <a:pt x="123" y="367"/>
                    </a:lnTo>
                    <a:lnTo>
                      <a:pt x="114" y="351"/>
                    </a:lnTo>
                    <a:lnTo>
                      <a:pt x="118" y="339"/>
                    </a:lnTo>
                    <a:lnTo>
                      <a:pt x="117" y="328"/>
                    </a:lnTo>
                    <a:lnTo>
                      <a:pt x="114" y="319"/>
                    </a:lnTo>
                    <a:lnTo>
                      <a:pt x="103" y="329"/>
                    </a:lnTo>
                    <a:lnTo>
                      <a:pt x="101" y="349"/>
                    </a:lnTo>
                    <a:lnTo>
                      <a:pt x="101" y="360"/>
                    </a:lnTo>
                    <a:lnTo>
                      <a:pt x="91" y="382"/>
                    </a:lnTo>
                    <a:lnTo>
                      <a:pt x="82" y="371"/>
                    </a:lnTo>
                    <a:lnTo>
                      <a:pt x="56" y="360"/>
                    </a:lnTo>
                    <a:lnTo>
                      <a:pt x="55" y="352"/>
                    </a:lnTo>
                    <a:lnTo>
                      <a:pt x="58" y="346"/>
                    </a:lnTo>
                    <a:lnTo>
                      <a:pt x="58" y="334"/>
                    </a:lnTo>
                    <a:lnTo>
                      <a:pt x="50" y="356"/>
                    </a:lnTo>
                    <a:lnTo>
                      <a:pt x="44" y="361"/>
                    </a:lnTo>
                    <a:lnTo>
                      <a:pt x="37" y="378"/>
                    </a:lnTo>
                    <a:lnTo>
                      <a:pt x="21" y="383"/>
                    </a:lnTo>
                    <a:lnTo>
                      <a:pt x="12" y="373"/>
                    </a:lnTo>
                    <a:lnTo>
                      <a:pt x="12" y="367"/>
                    </a:lnTo>
                    <a:lnTo>
                      <a:pt x="25" y="333"/>
                    </a:lnTo>
                    <a:lnTo>
                      <a:pt x="16" y="328"/>
                    </a:lnTo>
                    <a:lnTo>
                      <a:pt x="2" y="346"/>
                    </a:lnTo>
                    <a:lnTo>
                      <a:pt x="0" y="326"/>
                    </a:lnTo>
                    <a:lnTo>
                      <a:pt x="5" y="317"/>
                    </a:lnTo>
                    <a:lnTo>
                      <a:pt x="15" y="308"/>
                    </a:lnTo>
                    <a:lnTo>
                      <a:pt x="16" y="285"/>
                    </a:lnTo>
                    <a:lnTo>
                      <a:pt x="27" y="280"/>
                    </a:lnTo>
                    <a:lnTo>
                      <a:pt x="29" y="274"/>
                    </a:lnTo>
                    <a:lnTo>
                      <a:pt x="39" y="266"/>
                    </a:lnTo>
                    <a:lnTo>
                      <a:pt x="47" y="266"/>
                    </a:lnTo>
                    <a:lnTo>
                      <a:pt x="59" y="274"/>
                    </a:lnTo>
                    <a:lnTo>
                      <a:pt x="64" y="269"/>
                    </a:lnTo>
                    <a:lnTo>
                      <a:pt x="70" y="271"/>
                    </a:lnTo>
                    <a:lnTo>
                      <a:pt x="82" y="239"/>
                    </a:lnTo>
                    <a:lnTo>
                      <a:pt x="90" y="231"/>
                    </a:lnTo>
                    <a:lnTo>
                      <a:pt x="91" y="225"/>
                    </a:lnTo>
                    <a:lnTo>
                      <a:pt x="90" y="209"/>
                    </a:lnTo>
                    <a:lnTo>
                      <a:pt x="93" y="216"/>
                    </a:lnTo>
                    <a:lnTo>
                      <a:pt x="99" y="213"/>
                    </a:lnTo>
                    <a:lnTo>
                      <a:pt x="111" y="206"/>
                    </a:lnTo>
                    <a:lnTo>
                      <a:pt x="114" y="198"/>
                    </a:lnTo>
                    <a:lnTo>
                      <a:pt x="120" y="198"/>
                    </a:lnTo>
                    <a:lnTo>
                      <a:pt x="134" y="178"/>
                    </a:lnTo>
                    <a:lnTo>
                      <a:pt x="147" y="174"/>
                    </a:lnTo>
                    <a:lnTo>
                      <a:pt x="138" y="170"/>
                    </a:lnTo>
                    <a:lnTo>
                      <a:pt x="147" y="150"/>
                    </a:lnTo>
                    <a:lnTo>
                      <a:pt x="149" y="139"/>
                    </a:lnTo>
                    <a:lnTo>
                      <a:pt x="154" y="13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7" name="Freeform 295"/>
              <p:cNvSpPr>
                <a:spLocks noChangeAspect="1"/>
              </p:cNvSpPr>
              <p:nvPr/>
            </p:nvSpPr>
            <p:spPr bwMode="gray">
              <a:xfrm>
                <a:off x="1271" y="1070"/>
                <a:ext cx="40" cy="39"/>
              </a:xfrm>
              <a:custGeom>
                <a:avLst/>
                <a:gdLst/>
                <a:ahLst/>
                <a:cxnLst>
                  <a:cxn ang="0">
                    <a:pos x="76" y="19"/>
                  </a:cxn>
                  <a:cxn ang="0">
                    <a:pos x="84" y="23"/>
                  </a:cxn>
                  <a:cxn ang="0">
                    <a:pos x="84" y="19"/>
                  </a:cxn>
                  <a:cxn ang="0">
                    <a:pos x="95" y="13"/>
                  </a:cxn>
                  <a:cxn ang="0">
                    <a:pos x="127" y="7"/>
                  </a:cxn>
                  <a:cxn ang="0">
                    <a:pos x="128" y="13"/>
                  </a:cxn>
                  <a:cxn ang="0">
                    <a:pos x="138" y="16"/>
                  </a:cxn>
                  <a:cxn ang="0">
                    <a:pos x="145" y="5"/>
                  </a:cxn>
                  <a:cxn ang="0">
                    <a:pos x="172" y="0"/>
                  </a:cxn>
                  <a:cxn ang="0">
                    <a:pos x="198" y="8"/>
                  </a:cxn>
                  <a:cxn ang="0">
                    <a:pos x="200" y="21"/>
                  </a:cxn>
                  <a:cxn ang="0">
                    <a:pos x="199" y="37"/>
                  </a:cxn>
                  <a:cxn ang="0">
                    <a:pos x="194" y="46"/>
                  </a:cxn>
                  <a:cxn ang="0">
                    <a:pos x="149" y="60"/>
                  </a:cxn>
                  <a:cxn ang="0">
                    <a:pos x="135" y="60"/>
                  </a:cxn>
                  <a:cxn ang="0">
                    <a:pos x="134" y="65"/>
                  </a:cxn>
                  <a:cxn ang="0">
                    <a:pos x="127" y="70"/>
                  </a:cxn>
                  <a:cxn ang="0">
                    <a:pos x="134" y="76"/>
                  </a:cxn>
                  <a:cxn ang="0">
                    <a:pos x="129" y="80"/>
                  </a:cxn>
                  <a:cxn ang="0">
                    <a:pos x="105" y="81"/>
                  </a:cxn>
                  <a:cxn ang="0">
                    <a:pos x="107" y="85"/>
                  </a:cxn>
                  <a:cxn ang="0">
                    <a:pos x="107" y="97"/>
                  </a:cxn>
                  <a:cxn ang="0">
                    <a:pos x="114" y="87"/>
                  </a:cxn>
                  <a:cxn ang="0">
                    <a:pos x="116" y="94"/>
                  </a:cxn>
                  <a:cxn ang="0">
                    <a:pos x="111" y="104"/>
                  </a:cxn>
                  <a:cxn ang="0">
                    <a:pos x="123" y="92"/>
                  </a:cxn>
                  <a:cxn ang="0">
                    <a:pos x="129" y="92"/>
                  </a:cxn>
                  <a:cxn ang="0">
                    <a:pos x="129" y="104"/>
                  </a:cxn>
                  <a:cxn ang="0">
                    <a:pos x="134" y="99"/>
                  </a:cxn>
                  <a:cxn ang="0">
                    <a:pos x="135" y="87"/>
                  </a:cxn>
                  <a:cxn ang="0">
                    <a:pos x="140" y="81"/>
                  </a:cxn>
                  <a:cxn ang="0">
                    <a:pos x="144" y="89"/>
                  </a:cxn>
                  <a:cxn ang="0">
                    <a:pos x="155" y="92"/>
                  </a:cxn>
                  <a:cxn ang="0">
                    <a:pos x="173" y="87"/>
                  </a:cxn>
                  <a:cxn ang="0">
                    <a:pos x="177" y="115"/>
                  </a:cxn>
                  <a:cxn ang="0">
                    <a:pos x="173" y="150"/>
                  </a:cxn>
                  <a:cxn ang="0">
                    <a:pos x="168" y="157"/>
                  </a:cxn>
                  <a:cxn ang="0">
                    <a:pos x="161" y="163"/>
                  </a:cxn>
                  <a:cxn ang="0">
                    <a:pos x="125" y="177"/>
                  </a:cxn>
                  <a:cxn ang="0">
                    <a:pos x="117" y="172"/>
                  </a:cxn>
                  <a:cxn ang="0">
                    <a:pos x="76" y="195"/>
                  </a:cxn>
                  <a:cxn ang="0">
                    <a:pos x="64" y="195"/>
                  </a:cxn>
                  <a:cxn ang="0">
                    <a:pos x="52" y="190"/>
                  </a:cxn>
                  <a:cxn ang="0">
                    <a:pos x="46" y="179"/>
                  </a:cxn>
                  <a:cxn ang="0">
                    <a:pos x="44" y="169"/>
                  </a:cxn>
                  <a:cxn ang="0">
                    <a:pos x="14" y="158"/>
                  </a:cxn>
                  <a:cxn ang="0">
                    <a:pos x="6" y="148"/>
                  </a:cxn>
                  <a:cxn ang="0">
                    <a:pos x="6" y="136"/>
                  </a:cxn>
                  <a:cxn ang="0">
                    <a:pos x="9" y="129"/>
                  </a:cxn>
                  <a:cxn ang="0">
                    <a:pos x="6" y="118"/>
                  </a:cxn>
                  <a:cxn ang="0">
                    <a:pos x="6" y="102"/>
                  </a:cxn>
                  <a:cxn ang="0">
                    <a:pos x="0" y="83"/>
                  </a:cxn>
                  <a:cxn ang="0">
                    <a:pos x="4" y="61"/>
                  </a:cxn>
                  <a:cxn ang="0">
                    <a:pos x="8" y="56"/>
                  </a:cxn>
                  <a:cxn ang="0">
                    <a:pos x="32" y="49"/>
                  </a:cxn>
                  <a:cxn ang="0">
                    <a:pos x="37" y="39"/>
                  </a:cxn>
                  <a:cxn ang="0">
                    <a:pos x="46" y="33"/>
                  </a:cxn>
                  <a:cxn ang="0">
                    <a:pos x="54" y="37"/>
                  </a:cxn>
                  <a:cxn ang="0">
                    <a:pos x="63" y="23"/>
                  </a:cxn>
                  <a:cxn ang="0">
                    <a:pos x="71" y="23"/>
                  </a:cxn>
                  <a:cxn ang="0">
                    <a:pos x="76" y="19"/>
                  </a:cxn>
                </a:cxnLst>
                <a:rect l="0" t="0" r="r" b="b"/>
                <a:pathLst>
                  <a:path w="200" h="195">
                    <a:moveTo>
                      <a:pt x="76" y="19"/>
                    </a:moveTo>
                    <a:lnTo>
                      <a:pt x="84" y="23"/>
                    </a:lnTo>
                    <a:lnTo>
                      <a:pt x="84" y="19"/>
                    </a:lnTo>
                    <a:lnTo>
                      <a:pt x="95" y="13"/>
                    </a:lnTo>
                    <a:lnTo>
                      <a:pt x="127" y="7"/>
                    </a:lnTo>
                    <a:lnTo>
                      <a:pt x="128" y="13"/>
                    </a:lnTo>
                    <a:lnTo>
                      <a:pt x="138" y="16"/>
                    </a:lnTo>
                    <a:lnTo>
                      <a:pt x="145" y="5"/>
                    </a:lnTo>
                    <a:lnTo>
                      <a:pt x="172" y="0"/>
                    </a:lnTo>
                    <a:lnTo>
                      <a:pt x="198" y="8"/>
                    </a:lnTo>
                    <a:lnTo>
                      <a:pt x="200" y="21"/>
                    </a:lnTo>
                    <a:lnTo>
                      <a:pt x="199" y="37"/>
                    </a:lnTo>
                    <a:lnTo>
                      <a:pt x="194" y="46"/>
                    </a:lnTo>
                    <a:lnTo>
                      <a:pt x="149" y="60"/>
                    </a:lnTo>
                    <a:lnTo>
                      <a:pt x="135" y="60"/>
                    </a:lnTo>
                    <a:lnTo>
                      <a:pt x="134" y="65"/>
                    </a:lnTo>
                    <a:lnTo>
                      <a:pt x="127" y="70"/>
                    </a:lnTo>
                    <a:lnTo>
                      <a:pt x="134" y="76"/>
                    </a:lnTo>
                    <a:lnTo>
                      <a:pt x="129" y="80"/>
                    </a:lnTo>
                    <a:lnTo>
                      <a:pt x="105" y="81"/>
                    </a:lnTo>
                    <a:lnTo>
                      <a:pt x="107" y="85"/>
                    </a:lnTo>
                    <a:lnTo>
                      <a:pt x="107" y="97"/>
                    </a:lnTo>
                    <a:lnTo>
                      <a:pt x="114" y="87"/>
                    </a:lnTo>
                    <a:lnTo>
                      <a:pt x="116" y="94"/>
                    </a:lnTo>
                    <a:lnTo>
                      <a:pt x="111" y="104"/>
                    </a:lnTo>
                    <a:lnTo>
                      <a:pt x="123" y="92"/>
                    </a:lnTo>
                    <a:lnTo>
                      <a:pt x="129" y="92"/>
                    </a:lnTo>
                    <a:lnTo>
                      <a:pt x="129" y="104"/>
                    </a:lnTo>
                    <a:lnTo>
                      <a:pt x="134" y="99"/>
                    </a:lnTo>
                    <a:lnTo>
                      <a:pt x="135" y="87"/>
                    </a:lnTo>
                    <a:lnTo>
                      <a:pt x="140" y="81"/>
                    </a:lnTo>
                    <a:lnTo>
                      <a:pt x="144" y="89"/>
                    </a:lnTo>
                    <a:lnTo>
                      <a:pt x="155" y="92"/>
                    </a:lnTo>
                    <a:lnTo>
                      <a:pt x="173" y="87"/>
                    </a:lnTo>
                    <a:lnTo>
                      <a:pt x="177" y="115"/>
                    </a:lnTo>
                    <a:lnTo>
                      <a:pt x="173" y="150"/>
                    </a:lnTo>
                    <a:lnTo>
                      <a:pt x="168" y="157"/>
                    </a:lnTo>
                    <a:lnTo>
                      <a:pt x="161" y="163"/>
                    </a:lnTo>
                    <a:lnTo>
                      <a:pt x="125" y="177"/>
                    </a:lnTo>
                    <a:lnTo>
                      <a:pt x="117" y="172"/>
                    </a:lnTo>
                    <a:lnTo>
                      <a:pt x="76" y="195"/>
                    </a:lnTo>
                    <a:lnTo>
                      <a:pt x="64" y="195"/>
                    </a:lnTo>
                    <a:lnTo>
                      <a:pt x="52" y="190"/>
                    </a:lnTo>
                    <a:lnTo>
                      <a:pt x="46" y="179"/>
                    </a:lnTo>
                    <a:lnTo>
                      <a:pt x="44" y="169"/>
                    </a:lnTo>
                    <a:lnTo>
                      <a:pt x="14" y="158"/>
                    </a:lnTo>
                    <a:lnTo>
                      <a:pt x="6" y="148"/>
                    </a:lnTo>
                    <a:lnTo>
                      <a:pt x="6" y="136"/>
                    </a:lnTo>
                    <a:lnTo>
                      <a:pt x="9" y="129"/>
                    </a:lnTo>
                    <a:lnTo>
                      <a:pt x="6" y="118"/>
                    </a:lnTo>
                    <a:lnTo>
                      <a:pt x="6" y="102"/>
                    </a:lnTo>
                    <a:lnTo>
                      <a:pt x="0" y="83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32" y="49"/>
                    </a:lnTo>
                    <a:lnTo>
                      <a:pt x="37" y="39"/>
                    </a:lnTo>
                    <a:lnTo>
                      <a:pt x="46" y="33"/>
                    </a:lnTo>
                    <a:lnTo>
                      <a:pt x="54" y="37"/>
                    </a:lnTo>
                    <a:lnTo>
                      <a:pt x="63" y="23"/>
                    </a:lnTo>
                    <a:lnTo>
                      <a:pt x="71" y="23"/>
                    </a:lnTo>
                    <a:lnTo>
                      <a:pt x="76" y="1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8" name="Freeform 296"/>
              <p:cNvSpPr>
                <a:spLocks noChangeAspect="1"/>
              </p:cNvSpPr>
              <p:nvPr/>
            </p:nvSpPr>
            <p:spPr bwMode="gray">
              <a:xfrm>
                <a:off x="1271" y="1035"/>
                <a:ext cx="44" cy="26"/>
              </a:xfrm>
              <a:custGeom>
                <a:avLst/>
                <a:gdLst/>
                <a:ahLst/>
                <a:cxnLst>
                  <a:cxn ang="0">
                    <a:pos x="184" y="32"/>
                  </a:cxn>
                  <a:cxn ang="0">
                    <a:pos x="188" y="31"/>
                  </a:cxn>
                  <a:cxn ang="0">
                    <a:pos x="192" y="46"/>
                  </a:cxn>
                  <a:cxn ang="0">
                    <a:pos x="207" y="47"/>
                  </a:cxn>
                  <a:cxn ang="0">
                    <a:pos x="208" y="57"/>
                  </a:cxn>
                  <a:cxn ang="0">
                    <a:pos x="216" y="66"/>
                  </a:cxn>
                  <a:cxn ang="0">
                    <a:pos x="216" y="74"/>
                  </a:cxn>
                  <a:cxn ang="0">
                    <a:pos x="219" y="80"/>
                  </a:cxn>
                  <a:cxn ang="0">
                    <a:pos x="219" y="101"/>
                  </a:cxn>
                  <a:cxn ang="0">
                    <a:pos x="216" y="117"/>
                  </a:cxn>
                  <a:cxn ang="0">
                    <a:pos x="208" y="122"/>
                  </a:cxn>
                  <a:cxn ang="0">
                    <a:pos x="195" y="126"/>
                  </a:cxn>
                  <a:cxn ang="0">
                    <a:pos x="188" y="121"/>
                  </a:cxn>
                  <a:cxn ang="0">
                    <a:pos x="160" y="131"/>
                  </a:cxn>
                  <a:cxn ang="0">
                    <a:pos x="148" y="127"/>
                  </a:cxn>
                  <a:cxn ang="0">
                    <a:pos x="130" y="105"/>
                  </a:cxn>
                  <a:cxn ang="0">
                    <a:pos x="121" y="104"/>
                  </a:cxn>
                  <a:cxn ang="0">
                    <a:pos x="114" y="94"/>
                  </a:cxn>
                  <a:cxn ang="0">
                    <a:pos x="109" y="97"/>
                  </a:cxn>
                  <a:cxn ang="0">
                    <a:pos x="107" y="90"/>
                  </a:cxn>
                  <a:cxn ang="0">
                    <a:pos x="107" y="105"/>
                  </a:cxn>
                  <a:cxn ang="0">
                    <a:pos x="111" y="117"/>
                  </a:cxn>
                  <a:cxn ang="0">
                    <a:pos x="105" y="120"/>
                  </a:cxn>
                  <a:cxn ang="0">
                    <a:pos x="107" y="131"/>
                  </a:cxn>
                  <a:cxn ang="0">
                    <a:pos x="86" y="133"/>
                  </a:cxn>
                  <a:cxn ang="0">
                    <a:pos x="78" y="111"/>
                  </a:cxn>
                  <a:cxn ang="0">
                    <a:pos x="60" y="107"/>
                  </a:cxn>
                  <a:cxn ang="0">
                    <a:pos x="57" y="99"/>
                  </a:cxn>
                  <a:cxn ang="0">
                    <a:pos x="49" y="101"/>
                  </a:cxn>
                  <a:cxn ang="0">
                    <a:pos x="51" y="107"/>
                  </a:cxn>
                  <a:cxn ang="0">
                    <a:pos x="51" y="110"/>
                  </a:cxn>
                  <a:cxn ang="0">
                    <a:pos x="43" y="107"/>
                  </a:cxn>
                  <a:cxn ang="0">
                    <a:pos x="31" y="115"/>
                  </a:cxn>
                  <a:cxn ang="0">
                    <a:pos x="32" y="124"/>
                  </a:cxn>
                  <a:cxn ang="0">
                    <a:pos x="31" y="132"/>
                  </a:cxn>
                  <a:cxn ang="0">
                    <a:pos x="28" y="126"/>
                  </a:cxn>
                  <a:cxn ang="0">
                    <a:pos x="15" y="133"/>
                  </a:cxn>
                  <a:cxn ang="0">
                    <a:pos x="8" y="131"/>
                  </a:cxn>
                  <a:cxn ang="0">
                    <a:pos x="6" y="120"/>
                  </a:cxn>
                  <a:cxn ang="0">
                    <a:pos x="0" y="120"/>
                  </a:cxn>
                  <a:cxn ang="0">
                    <a:pos x="8" y="94"/>
                  </a:cxn>
                  <a:cxn ang="0">
                    <a:pos x="23" y="79"/>
                  </a:cxn>
                  <a:cxn ang="0">
                    <a:pos x="27" y="84"/>
                  </a:cxn>
                  <a:cxn ang="0">
                    <a:pos x="36" y="81"/>
                  </a:cxn>
                  <a:cxn ang="0">
                    <a:pos x="36" y="75"/>
                  </a:cxn>
                  <a:cxn ang="0">
                    <a:pos x="53" y="62"/>
                  </a:cxn>
                  <a:cxn ang="0">
                    <a:pos x="85" y="54"/>
                  </a:cxn>
                  <a:cxn ang="0">
                    <a:pos x="105" y="45"/>
                  </a:cxn>
                  <a:cxn ang="0">
                    <a:pos x="117" y="19"/>
                  </a:cxn>
                  <a:cxn ang="0">
                    <a:pos x="121" y="26"/>
                  </a:cxn>
                  <a:cxn ang="0">
                    <a:pos x="140" y="3"/>
                  </a:cxn>
                  <a:cxn ang="0">
                    <a:pos x="159" y="0"/>
                  </a:cxn>
                  <a:cxn ang="0">
                    <a:pos x="164" y="5"/>
                  </a:cxn>
                  <a:cxn ang="0">
                    <a:pos x="164" y="13"/>
                  </a:cxn>
                  <a:cxn ang="0">
                    <a:pos x="168" y="13"/>
                  </a:cxn>
                  <a:cxn ang="0">
                    <a:pos x="171" y="21"/>
                  </a:cxn>
                  <a:cxn ang="0">
                    <a:pos x="184" y="26"/>
                  </a:cxn>
                  <a:cxn ang="0">
                    <a:pos x="184" y="32"/>
                  </a:cxn>
                </a:cxnLst>
                <a:rect l="0" t="0" r="r" b="b"/>
                <a:pathLst>
                  <a:path w="219" h="133">
                    <a:moveTo>
                      <a:pt x="184" y="32"/>
                    </a:moveTo>
                    <a:lnTo>
                      <a:pt x="188" y="31"/>
                    </a:lnTo>
                    <a:lnTo>
                      <a:pt x="192" y="46"/>
                    </a:lnTo>
                    <a:lnTo>
                      <a:pt x="207" y="47"/>
                    </a:lnTo>
                    <a:lnTo>
                      <a:pt x="208" y="57"/>
                    </a:lnTo>
                    <a:lnTo>
                      <a:pt x="216" y="66"/>
                    </a:lnTo>
                    <a:lnTo>
                      <a:pt x="216" y="74"/>
                    </a:lnTo>
                    <a:lnTo>
                      <a:pt x="219" y="80"/>
                    </a:lnTo>
                    <a:lnTo>
                      <a:pt x="219" y="101"/>
                    </a:lnTo>
                    <a:lnTo>
                      <a:pt x="216" y="117"/>
                    </a:lnTo>
                    <a:lnTo>
                      <a:pt x="208" y="122"/>
                    </a:lnTo>
                    <a:lnTo>
                      <a:pt x="195" y="126"/>
                    </a:lnTo>
                    <a:lnTo>
                      <a:pt x="188" y="121"/>
                    </a:lnTo>
                    <a:lnTo>
                      <a:pt x="160" y="131"/>
                    </a:lnTo>
                    <a:lnTo>
                      <a:pt x="148" y="127"/>
                    </a:lnTo>
                    <a:lnTo>
                      <a:pt x="130" y="105"/>
                    </a:lnTo>
                    <a:lnTo>
                      <a:pt x="121" y="104"/>
                    </a:lnTo>
                    <a:lnTo>
                      <a:pt x="114" y="94"/>
                    </a:lnTo>
                    <a:lnTo>
                      <a:pt x="109" y="97"/>
                    </a:lnTo>
                    <a:lnTo>
                      <a:pt x="107" y="90"/>
                    </a:lnTo>
                    <a:lnTo>
                      <a:pt x="107" y="105"/>
                    </a:lnTo>
                    <a:lnTo>
                      <a:pt x="111" y="117"/>
                    </a:lnTo>
                    <a:lnTo>
                      <a:pt x="105" y="120"/>
                    </a:lnTo>
                    <a:lnTo>
                      <a:pt x="107" y="131"/>
                    </a:lnTo>
                    <a:lnTo>
                      <a:pt x="86" y="133"/>
                    </a:lnTo>
                    <a:lnTo>
                      <a:pt x="78" y="111"/>
                    </a:lnTo>
                    <a:lnTo>
                      <a:pt x="60" y="107"/>
                    </a:lnTo>
                    <a:lnTo>
                      <a:pt x="57" y="99"/>
                    </a:lnTo>
                    <a:lnTo>
                      <a:pt x="49" y="101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3" y="107"/>
                    </a:lnTo>
                    <a:lnTo>
                      <a:pt x="31" y="115"/>
                    </a:lnTo>
                    <a:lnTo>
                      <a:pt x="32" y="124"/>
                    </a:lnTo>
                    <a:lnTo>
                      <a:pt x="31" y="132"/>
                    </a:lnTo>
                    <a:lnTo>
                      <a:pt x="28" y="126"/>
                    </a:lnTo>
                    <a:lnTo>
                      <a:pt x="15" y="133"/>
                    </a:lnTo>
                    <a:lnTo>
                      <a:pt x="8" y="131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8" y="94"/>
                    </a:lnTo>
                    <a:lnTo>
                      <a:pt x="23" y="79"/>
                    </a:lnTo>
                    <a:lnTo>
                      <a:pt x="27" y="84"/>
                    </a:lnTo>
                    <a:lnTo>
                      <a:pt x="36" y="81"/>
                    </a:lnTo>
                    <a:lnTo>
                      <a:pt x="36" y="75"/>
                    </a:lnTo>
                    <a:lnTo>
                      <a:pt x="53" y="62"/>
                    </a:lnTo>
                    <a:lnTo>
                      <a:pt x="85" y="54"/>
                    </a:lnTo>
                    <a:lnTo>
                      <a:pt x="105" y="45"/>
                    </a:lnTo>
                    <a:lnTo>
                      <a:pt x="117" y="19"/>
                    </a:lnTo>
                    <a:lnTo>
                      <a:pt x="121" y="26"/>
                    </a:lnTo>
                    <a:lnTo>
                      <a:pt x="140" y="3"/>
                    </a:lnTo>
                    <a:lnTo>
                      <a:pt x="159" y="0"/>
                    </a:lnTo>
                    <a:lnTo>
                      <a:pt x="164" y="5"/>
                    </a:lnTo>
                    <a:lnTo>
                      <a:pt x="164" y="13"/>
                    </a:lnTo>
                    <a:lnTo>
                      <a:pt x="168" y="13"/>
                    </a:lnTo>
                    <a:lnTo>
                      <a:pt x="171" y="21"/>
                    </a:lnTo>
                    <a:lnTo>
                      <a:pt x="184" y="26"/>
                    </a:lnTo>
                    <a:lnTo>
                      <a:pt x="18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9" name="Freeform 297"/>
              <p:cNvSpPr>
                <a:spLocks noChangeAspect="1"/>
              </p:cNvSpPr>
              <p:nvPr/>
            </p:nvSpPr>
            <p:spPr bwMode="gray">
              <a:xfrm>
                <a:off x="1461" y="1086"/>
                <a:ext cx="33" cy="21"/>
              </a:xfrm>
              <a:custGeom>
                <a:avLst/>
                <a:gdLst/>
                <a:ahLst/>
                <a:cxnLst>
                  <a:cxn ang="0">
                    <a:pos x="61" y="15"/>
                  </a:cxn>
                  <a:cxn ang="0">
                    <a:pos x="70" y="20"/>
                  </a:cxn>
                  <a:cxn ang="0">
                    <a:pos x="73" y="12"/>
                  </a:cxn>
                  <a:cxn ang="0">
                    <a:pos x="89" y="10"/>
                  </a:cxn>
                  <a:cxn ang="0">
                    <a:pos x="89" y="15"/>
                  </a:cxn>
                  <a:cxn ang="0">
                    <a:pos x="103" y="20"/>
                  </a:cxn>
                  <a:cxn ang="0">
                    <a:pos x="106" y="15"/>
                  </a:cxn>
                  <a:cxn ang="0">
                    <a:pos x="124" y="26"/>
                  </a:cxn>
                  <a:cxn ang="0">
                    <a:pos x="135" y="25"/>
                  </a:cxn>
                  <a:cxn ang="0">
                    <a:pos x="140" y="15"/>
                  </a:cxn>
                  <a:cxn ang="0">
                    <a:pos x="147" y="25"/>
                  </a:cxn>
                  <a:cxn ang="0">
                    <a:pos x="158" y="30"/>
                  </a:cxn>
                  <a:cxn ang="0">
                    <a:pos x="164" y="44"/>
                  </a:cxn>
                  <a:cxn ang="0">
                    <a:pos x="162" y="49"/>
                  </a:cxn>
                  <a:cxn ang="0">
                    <a:pos x="151" y="52"/>
                  </a:cxn>
                  <a:cxn ang="0">
                    <a:pos x="148" y="57"/>
                  </a:cxn>
                  <a:cxn ang="0">
                    <a:pos x="151" y="62"/>
                  </a:cxn>
                  <a:cxn ang="0">
                    <a:pos x="152" y="71"/>
                  </a:cxn>
                  <a:cxn ang="0">
                    <a:pos x="149" y="85"/>
                  </a:cxn>
                  <a:cxn ang="0">
                    <a:pos x="151" y="91"/>
                  </a:cxn>
                  <a:cxn ang="0">
                    <a:pos x="146" y="101"/>
                  </a:cxn>
                  <a:cxn ang="0">
                    <a:pos x="126" y="103"/>
                  </a:cxn>
                  <a:cxn ang="0">
                    <a:pos x="105" y="98"/>
                  </a:cxn>
                  <a:cxn ang="0">
                    <a:pos x="99" y="91"/>
                  </a:cxn>
                  <a:cxn ang="0">
                    <a:pos x="82" y="93"/>
                  </a:cxn>
                  <a:cxn ang="0">
                    <a:pos x="81" y="89"/>
                  </a:cxn>
                  <a:cxn ang="0">
                    <a:pos x="65" y="97"/>
                  </a:cxn>
                  <a:cxn ang="0">
                    <a:pos x="63" y="92"/>
                  </a:cxn>
                  <a:cxn ang="0">
                    <a:pos x="54" y="87"/>
                  </a:cxn>
                  <a:cxn ang="0">
                    <a:pos x="34" y="87"/>
                  </a:cxn>
                  <a:cxn ang="0">
                    <a:pos x="24" y="76"/>
                  </a:cxn>
                  <a:cxn ang="0">
                    <a:pos x="17" y="76"/>
                  </a:cxn>
                  <a:cxn ang="0">
                    <a:pos x="7" y="63"/>
                  </a:cxn>
                  <a:cxn ang="0">
                    <a:pos x="3" y="52"/>
                  </a:cxn>
                  <a:cxn ang="0">
                    <a:pos x="3" y="44"/>
                  </a:cxn>
                  <a:cxn ang="0">
                    <a:pos x="0" y="42"/>
                  </a:cxn>
                  <a:cxn ang="0">
                    <a:pos x="2" y="30"/>
                  </a:cxn>
                  <a:cxn ang="0">
                    <a:pos x="13" y="20"/>
                  </a:cxn>
                  <a:cxn ang="0">
                    <a:pos x="30" y="15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5" y="15"/>
                  </a:cxn>
                  <a:cxn ang="0">
                    <a:pos x="50" y="12"/>
                  </a:cxn>
                  <a:cxn ang="0">
                    <a:pos x="54" y="17"/>
                  </a:cxn>
                  <a:cxn ang="0">
                    <a:pos x="61" y="15"/>
                  </a:cxn>
                </a:cxnLst>
                <a:rect l="0" t="0" r="r" b="b"/>
                <a:pathLst>
                  <a:path w="164" h="103">
                    <a:moveTo>
                      <a:pt x="61" y="15"/>
                    </a:moveTo>
                    <a:lnTo>
                      <a:pt x="70" y="20"/>
                    </a:lnTo>
                    <a:lnTo>
                      <a:pt x="73" y="12"/>
                    </a:lnTo>
                    <a:lnTo>
                      <a:pt x="89" y="10"/>
                    </a:lnTo>
                    <a:lnTo>
                      <a:pt x="89" y="15"/>
                    </a:lnTo>
                    <a:lnTo>
                      <a:pt x="103" y="20"/>
                    </a:lnTo>
                    <a:lnTo>
                      <a:pt x="106" y="15"/>
                    </a:lnTo>
                    <a:lnTo>
                      <a:pt x="124" y="26"/>
                    </a:lnTo>
                    <a:lnTo>
                      <a:pt x="135" y="25"/>
                    </a:lnTo>
                    <a:lnTo>
                      <a:pt x="140" y="15"/>
                    </a:lnTo>
                    <a:lnTo>
                      <a:pt x="147" y="25"/>
                    </a:lnTo>
                    <a:lnTo>
                      <a:pt x="158" y="30"/>
                    </a:lnTo>
                    <a:lnTo>
                      <a:pt x="164" y="44"/>
                    </a:lnTo>
                    <a:lnTo>
                      <a:pt x="162" y="49"/>
                    </a:lnTo>
                    <a:lnTo>
                      <a:pt x="151" y="52"/>
                    </a:lnTo>
                    <a:lnTo>
                      <a:pt x="148" y="57"/>
                    </a:lnTo>
                    <a:lnTo>
                      <a:pt x="151" y="62"/>
                    </a:lnTo>
                    <a:lnTo>
                      <a:pt x="152" y="71"/>
                    </a:lnTo>
                    <a:lnTo>
                      <a:pt x="149" y="85"/>
                    </a:lnTo>
                    <a:lnTo>
                      <a:pt x="151" y="91"/>
                    </a:lnTo>
                    <a:lnTo>
                      <a:pt x="146" y="101"/>
                    </a:lnTo>
                    <a:lnTo>
                      <a:pt x="126" y="103"/>
                    </a:lnTo>
                    <a:lnTo>
                      <a:pt x="105" y="98"/>
                    </a:lnTo>
                    <a:lnTo>
                      <a:pt x="99" y="91"/>
                    </a:lnTo>
                    <a:lnTo>
                      <a:pt x="82" y="93"/>
                    </a:lnTo>
                    <a:lnTo>
                      <a:pt x="81" y="89"/>
                    </a:lnTo>
                    <a:lnTo>
                      <a:pt x="65" y="97"/>
                    </a:lnTo>
                    <a:lnTo>
                      <a:pt x="63" y="92"/>
                    </a:lnTo>
                    <a:lnTo>
                      <a:pt x="54" y="87"/>
                    </a:lnTo>
                    <a:lnTo>
                      <a:pt x="34" y="87"/>
                    </a:lnTo>
                    <a:lnTo>
                      <a:pt x="24" y="76"/>
                    </a:lnTo>
                    <a:lnTo>
                      <a:pt x="17" y="76"/>
                    </a:lnTo>
                    <a:lnTo>
                      <a:pt x="7" y="63"/>
                    </a:lnTo>
                    <a:lnTo>
                      <a:pt x="3" y="52"/>
                    </a:lnTo>
                    <a:lnTo>
                      <a:pt x="3" y="44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13" y="20"/>
                    </a:lnTo>
                    <a:lnTo>
                      <a:pt x="30" y="15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5"/>
                    </a:lnTo>
                    <a:lnTo>
                      <a:pt x="50" y="12"/>
                    </a:lnTo>
                    <a:lnTo>
                      <a:pt x="54" y="17"/>
                    </a:lnTo>
                    <a:lnTo>
                      <a:pt x="6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0" name="Freeform 298"/>
              <p:cNvSpPr>
                <a:spLocks noChangeAspect="1"/>
              </p:cNvSpPr>
              <p:nvPr/>
            </p:nvSpPr>
            <p:spPr bwMode="gray">
              <a:xfrm>
                <a:off x="1452" y="1121"/>
                <a:ext cx="189" cy="119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19" y="52"/>
                  </a:cxn>
                  <a:cxn ang="0">
                    <a:pos x="3" y="68"/>
                  </a:cxn>
                  <a:cxn ang="0">
                    <a:pos x="37" y="106"/>
                  </a:cxn>
                  <a:cxn ang="0">
                    <a:pos x="110" y="210"/>
                  </a:cxn>
                  <a:cxn ang="0">
                    <a:pos x="169" y="197"/>
                  </a:cxn>
                  <a:cxn ang="0">
                    <a:pos x="197" y="176"/>
                  </a:cxn>
                  <a:cxn ang="0">
                    <a:pos x="229" y="268"/>
                  </a:cxn>
                  <a:cxn ang="0">
                    <a:pos x="266" y="354"/>
                  </a:cxn>
                  <a:cxn ang="0">
                    <a:pos x="245" y="454"/>
                  </a:cxn>
                  <a:cxn ang="0">
                    <a:pos x="271" y="534"/>
                  </a:cxn>
                  <a:cxn ang="0">
                    <a:pos x="307" y="537"/>
                  </a:cxn>
                  <a:cxn ang="0">
                    <a:pos x="345" y="559"/>
                  </a:cxn>
                  <a:cxn ang="0">
                    <a:pos x="397" y="580"/>
                  </a:cxn>
                  <a:cxn ang="0">
                    <a:pos x="412" y="527"/>
                  </a:cxn>
                  <a:cxn ang="0">
                    <a:pos x="443" y="517"/>
                  </a:cxn>
                  <a:cxn ang="0">
                    <a:pos x="466" y="591"/>
                  </a:cxn>
                  <a:cxn ang="0">
                    <a:pos x="517" y="575"/>
                  </a:cxn>
                  <a:cxn ang="0">
                    <a:pos x="559" y="579"/>
                  </a:cxn>
                  <a:cxn ang="0">
                    <a:pos x="590" y="579"/>
                  </a:cxn>
                  <a:cxn ang="0">
                    <a:pos x="640" y="585"/>
                  </a:cxn>
                  <a:cxn ang="0">
                    <a:pos x="658" y="580"/>
                  </a:cxn>
                  <a:cxn ang="0">
                    <a:pos x="728" y="497"/>
                  </a:cxn>
                  <a:cxn ang="0">
                    <a:pos x="775" y="582"/>
                  </a:cxn>
                  <a:cxn ang="0">
                    <a:pos x="837" y="579"/>
                  </a:cxn>
                  <a:cxn ang="0">
                    <a:pos x="913" y="528"/>
                  </a:cxn>
                  <a:cxn ang="0">
                    <a:pos x="917" y="453"/>
                  </a:cxn>
                  <a:cxn ang="0">
                    <a:pos x="936" y="376"/>
                  </a:cxn>
                  <a:cxn ang="0">
                    <a:pos x="912" y="346"/>
                  </a:cxn>
                  <a:cxn ang="0">
                    <a:pos x="859" y="302"/>
                  </a:cxn>
                  <a:cxn ang="0">
                    <a:pos x="737" y="302"/>
                  </a:cxn>
                  <a:cxn ang="0">
                    <a:pos x="670" y="330"/>
                  </a:cxn>
                  <a:cxn ang="0">
                    <a:pos x="635" y="348"/>
                  </a:cxn>
                  <a:cxn ang="0">
                    <a:pos x="610" y="361"/>
                  </a:cxn>
                  <a:cxn ang="0">
                    <a:pos x="617" y="399"/>
                  </a:cxn>
                  <a:cxn ang="0">
                    <a:pos x="560" y="386"/>
                  </a:cxn>
                  <a:cxn ang="0">
                    <a:pos x="503" y="386"/>
                  </a:cxn>
                  <a:cxn ang="0">
                    <a:pos x="465" y="383"/>
                  </a:cxn>
                  <a:cxn ang="0">
                    <a:pos x="436" y="348"/>
                  </a:cxn>
                  <a:cxn ang="0">
                    <a:pos x="407" y="357"/>
                  </a:cxn>
                  <a:cxn ang="0">
                    <a:pos x="390" y="354"/>
                  </a:cxn>
                  <a:cxn ang="0">
                    <a:pos x="381" y="306"/>
                  </a:cxn>
                  <a:cxn ang="0">
                    <a:pos x="358" y="279"/>
                  </a:cxn>
                  <a:cxn ang="0">
                    <a:pos x="327" y="289"/>
                  </a:cxn>
                  <a:cxn ang="0">
                    <a:pos x="354" y="263"/>
                  </a:cxn>
                  <a:cxn ang="0">
                    <a:pos x="325" y="246"/>
                  </a:cxn>
                  <a:cxn ang="0">
                    <a:pos x="296" y="206"/>
                  </a:cxn>
                  <a:cxn ang="0">
                    <a:pos x="347" y="232"/>
                  </a:cxn>
                  <a:cxn ang="0">
                    <a:pos x="418" y="193"/>
                  </a:cxn>
                  <a:cxn ang="0">
                    <a:pos x="344" y="172"/>
                  </a:cxn>
                  <a:cxn ang="0">
                    <a:pos x="323" y="144"/>
                  </a:cxn>
                  <a:cxn ang="0">
                    <a:pos x="350" y="139"/>
                  </a:cxn>
                  <a:cxn ang="0">
                    <a:pos x="293" y="95"/>
                  </a:cxn>
                  <a:cxn ang="0">
                    <a:pos x="232" y="123"/>
                  </a:cxn>
                  <a:cxn ang="0">
                    <a:pos x="192" y="123"/>
                  </a:cxn>
                  <a:cxn ang="0">
                    <a:pos x="176" y="36"/>
                  </a:cxn>
                  <a:cxn ang="0">
                    <a:pos x="111" y="15"/>
                  </a:cxn>
                </a:cxnLst>
                <a:rect l="0" t="0" r="r" b="b"/>
                <a:pathLst>
                  <a:path w="946" h="593">
                    <a:moveTo>
                      <a:pt x="111" y="15"/>
                    </a:moveTo>
                    <a:lnTo>
                      <a:pt x="101" y="17"/>
                    </a:lnTo>
                    <a:lnTo>
                      <a:pt x="79" y="2"/>
                    </a:lnTo>
                    <a:lnTo>
                      <a:pt x="60" y="0"/>
                    </a:lnTo>
                    <a:lnTo>
                      <a:pt x="27" y="11"/>
                    </a:lnTo>
                    <a:lnTo>
                      <a:pt x="27" y="21"/>
                    </a:lnTo>
                    <a:lnTo>
                      <a:pt x="21" y="27"/>
                    </a:lnTo>
                    <a:lnTo>
                      <a:pt x="6" y="25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8" y="48"/>
                    </a:lnTo>
                    <a:lnTo>
                      <a:pt x="19" y="52"/>
                    </a:lnTo>
                    <a:lnTo>
                      <a:pt x="31" y="66"/>
                    </a:lnTo>
                    <a:lnTo>
                      <a:pt x="36" y="72"/>
                    </a:lnTo>
                    <a:lnTo>
                      <a:pt x="37" y="76"/>
                    </a:lnTo>
                    <a:lnTo>
                      <a:pt x="21" y="76"/>
                    </a:lnTo>
                    <a:lnTo>
                      <a:pt x="6" y="64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6" y="90"/>
                    </a:lnTo>
                    <a:lnTo>
                      <a:pt x="24" y="92"/>
                    </a:lnTo>
                    <a:lnTo>
                      <a:pt x="25" y="99"/>
                    </a:lnTo>
                    <a:lnTo>
                      <a:pt x="35" y="108"/>
                    </a:lnTo>
                    <a:lnTo>
                      <a:pt x="37" y="106"/>
                    </a:lnTo>
                    <a:lnTo>
                      <a:pt x="45" y="122"/>
                    </a:lnTo>
                    <a:lnTo>
                      <a:pt x="52" y="120"/>
                    </a:lnTo>
                    <a:lnTo>
                      <a:pt x="72" y="167"/>
                    </a:lnTo>
                    <a:lnTo>
                      <a:pt x="91" y="169"/>
                    </a:lnTo>
                    <a:lnTo>
                      <a:pt x="101" y="179"/>
                    </a:lnTo>
                    <a:lnTo>
                      <a:pt x="110" y="210"/>
                    </a:lnTo>
                    <a:lnTo>
                      <a:pt x="111" y="192"/>
                    </a:lnTo>
                    <a:lnTo>
                      <a:pt x="118" y="201"/>
                    </a:lnTo>
                    <a:lnTo>
                      <a:pt x="169" y="210"/>
                    </a:lnTo>
                    <a:lnTo>
                      <a:pt x="175" y="209"/>
                    </a:lnTo>
                    <a:lnTo>
                      <a:pt x="167" y="204"/>
                    </a:lnTo>
                    <a:lnTo>
                      <a:pt x="169" y="197"/>
                    </a:lnTo>
                    <a:lnTo>
                      <a:pt x="176" y="194"/>
                    </a:lnTo>
                    <a:lnTo>
                      <a:pt x="177" y="197"/>
                    </a:lnTo>
                    <a:lnTo>
                      <a:pt x="185" y="192"/>
                    </a:lnTo>
                    <a:lnTo>
                      <a:pt x="191" y="187"/>
                    </a:lnTo>
                    <a:lnTo>
                      <a:pt x="192" y="181"/>
                    </a:lnTo>
                    <a:lnTo>
                      <a:pt x="197" y="176"/>
                    </a:lnTo>
                    <a:lnTo>
                      <a:pt x="207" y="183"/>
                    </a:lnTo>
                    <a:lnTo>
                      <a:pt x="210" y="203"/>
                    </a:lnTo>
                    <a:lnTo>
                      <a:pt x="216" y="216"/>
                    </a:lnTo>
                    <a:lnTo>
                      <a:pt x="224" y="230"/>
                    </a:lnTo>
                    <a:lnTo>
                      <a:pt x="229" y="253"/>
                    </a:lnTo>
                    <a:lnTo>
                      <a:pt x="229" y="268"/>
                    </a:lnTo>
                    <a:lnTo>
                      <a:pt x="234" y="271"/>
                    </a:lnTo>
                    <a:lnTo>
                      <a:pt x="246" y="289"/>
                    </a:lnTo>
                    <a:lnTo>
                      <a:pt x="255" y="306"/>
                    </a:lnTo>
                    <a:lnTo>
                      <a:pt x="256" y="328"/>
                    </a:lnTo>
                    <a:lnTo>
                      <a:pt x="258" y="345"/>
                    </a:lnTo>
                    <a:lnTo>
                      <a:pt x="266" y="354"/>
                    </a:lnTo>
                    <a:lnTo>
                      <a:pt x="253" y="367"/>
                    </a:lnTo>
                    <a:lnTo>
                      <a:pt x="239" y="397"/>
                    </a:lnTo>
                    <a:lnTo>
                      <a:pt x="245" y="400"/>
                    </a:lnTo>
                    <a:lnTo>
                      <a:pt x="240" y="426"/>
                    </a:lnTo>
                    <a:lnTo>
                      <a:pt x="239" y="437"/>
                    </a:lnTo>
                    <a:lnTo>
                      <a:pt x="245" y="454"/>
                    </a:lnTo>
                    <a:lnTo>
                      <a:pt x="264" y="450"/>
                    </a:lnTo>
                    <a:lnTo>
                      <a:pt x="261" y="466"/>
                    </a:lnTo>
                    <a:lnTo>
                      <a:pt x="256" y="481"/>
                    </a:lnTo>
                    <a:lnTo>
                      <a:pt x="258" y="507"/>
                    </a:lnTo>
                    <a:lnTo>
                      <a:pt x="257" y="518"/>
                    </a:lnTo>
                    <a:lnTo>
                      <a:pt x="271" y="534"/>
                    </a:lnTo>
                    <a:lnTo>
                      <a:pt x="288" y="540"/>
                    </a:lnTo>
                    <a:lnTo>
                      <a:pt x="282" y="543"/>
                    </a:lnTo>
                    <a:lnTo>
                      <a:pt x="283" y="551"/>
                    </a:lnTo>
                    <a:lnTo>
                      <a:pt x="288" y="558"/>
                    </a:lnTo>
                    <a:lnTo>
                      <a:pt x="306" y="554"/>
                    </a:lnTo>
                    <a:lnTo>
                      <a:pt x="307" y="537"/>
                    </a:lnTo>
                    <a:lnTo>
                      <a:pt x="312" y="533"/>
                    </a:lnTo>
                    <a:lnTo>
                      <a:pt x="330" y="517"/>
                    </a:lnTo>
                    <a:lnTo>
                      <a:pt x="318" y="537"/>
                    </a:lnTo>
                    <a:lnTo>
                      <a:pt x="334" y="560"/>
                    </a:lnTo>
                    <a:lnTo>
                      <a:pt x="334" y="533"/>
                    </a:lnTo>
                    <a:lnTo>
                      <a:pt x="345" y="559"/>
                    </a:lnTo>
                    <a:lnTo>
                      <a:pt x="355" y="559"/>
                    </a:lnTo>
                    <a:lnTo>
                      <a:pt x="352" y="569"/>
                    </a:lnTo>
                    <a:lnTo>
                      <a:pt x="363" y="572"/>
                    </a:lnTo>
                    <a:lnTo>
                      <a:pt x="366" y="564"/>
                    </a:lnTo>
                    <a:lnTo>
                      <a:pt x="369" y="577"/>
                    </a:lnTo>
                    <a:lnTo>
                      <a:pt x="397" y="580"/>
                    </a:lnTo>
                    <a:lnTo>
                      <a:pt x="417" y="558"/>
                    </a:lnTo>
                    <a:lnTo>
                      <a:pt x="416" y="553"/>
                    </a:lnTo>
                    <a:lnTo>
                      <a:pt x="404" y="542"/>
                    </a:lnTo>
                    <a:lnTo>
                      <a:pt x="407" y="529"/>
                    </a:lnTo>
                    <a:lnTo>
                      <a:pt x="404" y="529"/>
                    </a:lnTo>
                    <a:lnTo>
                      <a:pt x="412" y="527"/>
                    </a:lnTo>
                    <a:lnTo>
                      <a:pt x="419" y="531"/>
                    </a:lnTo>
                    <a:lnTo>
                      <a:pt x="418" y="517"/>
                    </a:lnTo>
                    <a:lnTo>
                      <a:pt x="425" y="540"/>
                    </a:lnTo>
                    <a:lnTo>
                      <a:pt x="431" y="550"/>
                    </a:lnTo>
                    <a:lnTo>
                      <a:pt x="441" y="531"/>
                    </a:lnTo>
                    <a:lnTo>
                      <a:pt x="443" y="517"/>
                    </a:lnTo>
                    <a:lnTo>
                      <a:pt x="447" y="518"/>
                    </a:lnTo>
                    <a:lnTo>
                      <a:pt x="456" y="528"/>
                    </a:lnTo>
                    <a:lnTo>
                      <a:pt x="456" y="538"/>
                    </a:lnTo>
                    <a:lnTo>
                      <a:pt x="452" y="561"/>
                    </a:lnTo>
                    <a:lnTo>
                      <a:pt x="451" y="585"/>
                    </a:lnTo>
                    <a:lnTo>
                      <a:pt x="466" y="591"/>
                    </a:lnTo>
                    <a:lnTo>
                      <a:pt x="474" y="585"/>
                    </a:lnTo>
                    <a:lnTo>
                      <a:pt x="486" y="591"/>
                    </a:lnTo>
                    <a:lnTo>
                      <a:pt x="493" y="583"/>
                    </a:lnTo>
                    <a:lnTo>
                      <a:pt x="497" y="593"/>
                    </a:lnTo>
                    <a:lnTo>
                      <a:pt x="516" y="588"/>
                    </a:lnTo>
                    <a:lnTo>
                      <a:pt x="517" y="575"/>
                    </a:lnTo>
                    <a:lnTo>
                      <a:pt x="525" y="575"/>
                    </a:lnTo>
                    <a:lnTo>
                      <a:pt x="524" y="588"/>
                    </a:lnTo>
                    <a:lnTo>
                      <a:pt x="533" y="591"/>
                    </a:lnTo>
                    <a:lnTo>
                      <a:pt x="554" y="592"/>
                    </a:lnTo>
                    <a:lnTo>
                      <a:pt x="560" y="587"/>
                    </a:lnTo>
                    <a:lnTo>
                      <a:pt x="559" y="579"/>
                    </a:lnTo>
                    <a:lnTo>
                      <a:pt x="553" y="566"/>
                    </a:lnTo>
                    <a:lnTo>
                      <a:pt x="557" y="579"/>
                    </a:lnTo>
                    <a:lnTo>
                      <a:pt x="572" y="588"/>
                    </a:lnTo>
                    <a:lnTo>
                      <a:pt x="579" y="580"/>
                    </a:lnTo>
                    <a:lnTo>
                      <a:pt x="583" y="566"/>
                    </a:lnTo>
                    <a:lnTo>
                      <a:pt x="590" y="579"/>
                    </a:lnTo>
                    <a:lnTo>
                      <a:pt x="594" y="592"/>
                    </a:lnTo>
                    <a:lnTo>
                      <a:pt x="613" y="588"/>
                    </a:lnTo>
                    <a:lnTo>
                      <a:pt x="621" y="575"/>
                    </a:lnTo>
                    <a:lnTo>
                      <a:pt x="621" y="549"/>
                    </a:lnTo>
                    <a:lnTo>
                      <a:pt x="634" y="581"/>
                    </a:lnTo>
                    <a:lnTo>
                      <a:pt x="640" y="585"/>
                    </a:lnTo>
                    <a:lnTo>
                      <a:pt x="643" y="576"/>
                    </a:lnTo>
                    <a:lnTo>
                      <a:pt x="651" y="566"/>
                    </a:lnTo>
                    <a:lnTo>
                      <a:pt x="649" y="551"/>
                    </a:lnTo>
                    <a:lnTo>
                      <a:pt x="650" y="543"/>
                    </a:lnTo>
                    <a:lnTo>
                      <a:pt x="651" y="556"/>
                    </a:lnTo>
                    <a:lnTo>
                      <a:pt x="658" y="580"/>
                    </a:lnTo>
                    <a:lnTo>
                      <a:pt x="682" y="580"/>
                    </a:lnTo>
                    <a:lnTo>
                      <a:pt x="730" y="569"/>
                    </a:lnTo>
                    <a:lnTo>
                      <a:pt x="747" y="532"/>
                    </a:lnTo>
                    <a:lnTo>
                      <a:pt x="737" y="521"/>
                    </a:lnTo>
                    <a:lnTo>
                      <a:pt x="731" y="505"/>
                    </a:lnTo>
                    <a:lnTo>
                      <a:pt x="728" y="497"/>
                    </a:lnTo>
                    <a:lnTo>
                      <a:pt x="739" y="504"/>
                    </a:lnTo>
                    <a:lnTo>
                      <a:pt x="746" y="518"/>
                    </a:lnTo>
                    <a:lnTo>
                      <a:pt x="757" y="518"/>
                    </a:lnTo>
                    <a:lnTo>
                      <a:pt x="758" y="533"/>
                    </a:lnTo>
                    <a:lnTo>
                      <a:pt x="758" y="559"/>
                    </a:lnTo>
                    <a:lnTo>
                      <a:pt x="775" y="582"/>
                    </a:lnTo>
                    <a:lnTo>
                      <a:pt x="788" y="580"/>
                    </a:lnTo>
                    <a:lnTo>
                      <a:pt x="790" y="570"/>
                    </a:lnTo>
                    <a:lnTo>
                      <a:pt x="796" y="580"/>
                    </a:lnTo>
                    <a:lnTo>
                      <a:pt x="811" y="588"/>
                    </a:lnTo>
                    <a:lnTo>
                      <a:pt x="825" y="591"/>
                    </a:lnTo>
                    <a:lnTo>
                      <a:pt x="837" y="579"/>
                    </a:lnTo>
                    <a:lnTo>
                      <a:pt x="859" y="570"/>
                    </a:lnTo>
                    <a:lnTo>
                      <a:pt x="892" y="570"/>
                    </a:lnTo>
                    <a:lnTo>
                      <a:pt x="903" y="564"/>
                    </a:lnTo>
                    <a:lnTo>
                      <a:pt x="917" y="563"/>
                    </a:lnTo>
                    <a:lnTo>
                      <a:pt x="917" y="534"/>
                    </a:lnTo>
                    <a:lnTo>
                      <a:pt x="913" y="528"/>
                    </a:lnTo>
                    <a:lnTo>
                      <a:pt x="915" y="521"/>
                    </a:lnTo>
                    <a:lnTo>
                      <a:pt x="909" y="510"/>
                    </a:lnTo>
                    <a:lnTo>
                      <a:pt x="896" y="495"/>
                    </a:lnTo>
                    <a:lnTo>
                      <a:pt x="897" y="468"/>
                    </a:lnTo>
                    <a:lnTo>
                      <a:pt x="907" y="463"/>
                    </a:lnTo>
                    <a:lnTo>
                      <a:pt x="917" y="453"/>
                    </a:lnTo>
                    <a:lnTo>
                      <a:pt x="923" y="440"/>
                    </a:lnTo>
                    <a:lnTo>
                      <a:pt x="935" y="434"/>
                    </a:lnTo>
                    <a:lnTo>
                      <a:pt x="946" y="415"/>
                    </a:lnTo>
                    <a:lnTo>
                      <a:pt x="945" y="378"/>
                    </a:lnTo>
                    <a:lnTo>
                      <a:pt x="944" y="376"/>
                    </a:lnTo>
                    <a:lnTo>
                      <a:pt x="936" y="376"/>
                    </a:lnTo>
                    <a:lnTo>
                      <a:pt x="933" y="367"/>
                    </a:lnTo>
                    <a:lnTo>
                      <a:pt x="935" y="361"/>
                    </a:lnTo>
                    <a:lnTo>
                      <a:pt x="911" y="366"/>
                    </a:lnTo>
                    <a:lnTo>
                      <a:pt x="902" y="362"/>
                    </a:lnTo>
                    <a:lnTo>
                      <a:pt x="913" y="355"/>
                    </a:lnTo>
                    <a:lnTo>
                      <a:pt x="912" y="346"/>
                    </a:lnTo>
                    <a:lnTo>
                      <a:pt x="909" y="341"/>
                    </a:lnTo>
                    <a:lnTo>
                      <a:pt x="892" y="329"/>
                    </a:lnTo>
                    <a:lnTo>
                      <a:pt x="881" y="334"/>
                    </a:lnTo>
                    <a:lnTo>
                      <a:pt x="860" y="328"/>
                    </a:lnTo>
                    <a:lnTo>
                      <a:pt x="863" y="310"/>
                    </a:lnTo>
                    <a:lnTo>
                      <a:pt x="859" y="302"/>
                    </a:lnTo>
                    <a:lnTo>
                      <a:pt x="853" y="305"/>
                    </a:lnTo>
                    <a:lnTo>
                      <a:pt x="798" y="291"/>
                    </a:lnTo>
                    <a:lnTo>
                      <a:pt x="777" y="297"/>
                    </a:lnTo>
                    <a:lnTo>
                      <a:pt x="756" y="313"/>
                    </a:lnTo>
                    <a:lnTo>
                      <a:pt x="741" y="311"/>
                    </a:lnTo>
                    <a:lnTo>
                      <a:pt x="737" y="302"/>
                    </a:lnTo>
                    <a:lnTo>
                      <a:pt x="729" y="306"/>
                    </a:lnTo>
                    <a:lnTo>
                      <a:pt x="720" y="298"/>
                    </a:lnTo>
                    <a:lnTo>
                      <a:pt x="712" y="298"/>
                    </a:lnTo>
                    <a:lnTo>
                      <a:pt x="705" y="310"/>
                    </a:lnTo>
                    <a:lnTo>
                      <a:pt x="676" y="324"/>
                    </a:lnTo>
                    <a:lnTo>
                      <a:pt x="670" y="330"/>
                    </a:lnTo>
                    <a:lnTo>
                      <a:pt x="671" y="338"/>
                    </a:lnTo>
                    <a:lnTo>
                      <a:pt x="673" y="341"/>
                    </a:lnTo>
                    <a:lnTo>
                      <a:pt x="654" y="335"/>
                    </a:lnTo>
                    <a:lnTo>
                      <a:pt x="644" y="339"/>
                    </a:lnTo>
                    <a:lnTo>
                      <a:pt x="638" y="351"/>
                    </a:lnTo>
                    <a:lnTo>
                      <a:pt x="635" y="348"/>
                    </a:lnTo>
                    <a:lnTo>
                      <a:pt x="638" y="362"/>
                    </a:lnTo>
                    <a:lnTo>
                      <a:pt x="637" y="367"/>
                    </a:lnTo>
                    <a:lnTo>
                      <a:pt x="635" y="362"/>
                    </a:lnTo>
                    <a:lnTo>
                      <a:pt x="623" y="357"/>
                    </a:lnTo>
                    <a:lnTo>
                      <a:pt x="621" y="349"/>
                    </a:lnTo>
                    <a:lnTo>
                      <a:pt x="610" y="361"/>
                    </a:lnTo>
                    <a:lnTo>
                      <a:pt x="600" y="361"/>
                    </a:lnTo>
                    <a:lnTo>
                      <a:pt x="584" y="370"/>
                    </a:lnTo>
                    <a:lnTo>
                      <a:pt x="585" y="377"/>
                    </a:lnTo>
                    <a:lnTo>
                      <a:pt x="596" y="386"/>
                    </a:lnTo>
                    <a:lnTo>
                      <a:pt x="615" y="391"/>
                    </a:lnTo>
                    <a:lnTo>
                      <a:pt x="617" y="399"/>
                    </a:lnTo>
                    <a:lnTo>
                      <a:pt x="606" y="394"/>
                    </a:lnTo>
                    <a:lnTo>
                      <a:pt x="583" y="393"/>
                    </a:lnTo>
                    <a:lnTo>
                      <a:pt x="554" y="409"/>
                    </a:lnTo>
                    <a:lnTo>
                      <a:pt x="549" y="403"/>
                    </a:lnTo>
                    <a:lnTo>
                      <a:pt x="567" y="393"/>
                    </a:lnTo>
                    <a:lnTo>
                      <a:pt x="560" y="386"/>
                    </a:lnTo>
                    <a:lnTo>
                      <a:pt x="538" y="377"/>
                    </a:lnTo>
                    <a:lnTo>
                      <a:pt x="529" y="360"/>
                    </a:lnTo>
                    <a:lnTo>
                      <a:pt x="511" y="351"/>
                    </a:lnTo>
                    <a:lnTo>
                      <a:pt x="504" y="364"/>
                    </a:lnTo>
                    <a:lnTo>
                      <a:pt x="505" y="377"/>
                    </a:lnTo>
                    <a:lnTo>
                      <a:pt x="503" y="386"/>
                    </a:lnTo>
                    <a:lnTo>
                      <a:pt x="498" y="364"/>
                    </a:lnTo>
                    <a:lnTo>
                      <a:pt x="492" y="357"/>
                    </a:lnTo>
                    <a:lnTo>
                      <a:pt x="482" y="370"/>
                    </a:lnTo>
                    <a:lnTo>
                      <a:pt x="479" y="377"/>
                    </a:lnTo>
                    <a:lnTo>
                      <a:pt x="474" y="384"/>
                    </a:lnTo>
                    <a:lnTo>
                      <a:pt x="465" y="383"/>
                    </a:lnTo>
                    <a:lnTo>
                      <a:pt x="470" y="371"/>
                    </a:lnTo>
                    <a:lnTo>
                      <a:pt x="467" y="367"/>
                    </a:lnTo>
                    <a:lnTo>
                      <a:pt x="458" y="357"/>
                    </a:lnTo>
                    <a:lnTo>
                      <a:pt x="456" y="350"/>
                    </a:lnTo>
                    <a:lnTo>
                      <a:pt x="445" y="340"/>
                    </a:lnTo>
                    <a:lnTo>
                      <a:pt x="436" y="348"/>
                    </a:lnTo>
                    <a:lnTo>
                      <a:pt x="434" y="359"/>
                    </a:lnTo>
                    <a:lnTo>
                      <a:pt x="439" y="383"/>
                    </a:lnTo>
                    <a:lnTo>
                      <a:pt x="431" y="397"/>
                    </a:lnTo>
                    <a:lnTo>
                      <a:pt x="427" y="388"/>
                    </a:lnTo>
                    <a:lnTo>
                      <a:pt x="422" y="365"/>
                    </a:lnTo>
                    <a:lnTo>
                      <a:pt x="407" y="357"/>
                    </a:lnTo>
                    <a:lnTo>
                      <a:pt x="400" y="367"/>
                    </a:lnTo>
                    <a:lnTo>
                      <a:pt x="395" y="366"/>
                    </a:lnTo>
                    <a:lnTo>
                      <a:pt x="395" y="364"/>
                    </a:lnTo>
                    <a:lnTo>
                      <a:pt x="397" y="357"/>
                    </a:lnTo>
                    <a:lnTo>
                      <a:pt x="388" y="361"/>
                    </a:lnTo>
                    <a:lnTo>
                      <a:pt x="390" y="354"/>
                    </a:lnTo>
                    <a:lnTo>
                      <a:pt x="409" y="349"/>
                    </a:lnTo>
                    <a:lnTo>
                      <a:pt x="417" y="317"/>
                    </a:lnTo>
                    <a:lnTo>
                      <a:pt x="412" y="316"/>
                    </a:lnTo>
                    <a:lnTo>
                      <a:pt x="407" y="302"/>
                    </a:lnTo>
                    <a:lnTo>
                      <a:pt x="393" y="310"/>
                    </a:lnTo>
                    <a:lnTo>
                      <a:pt x="381" y="306"/>
                    </a:lnTo>
                    <a:lnTo>
                      <a:pt x="387" y="295"/>
                    </a:lnTo>
                    <a:lnTo>
                      <a:pt x="380" y="278"/>
                    </a:lnTo>
                    <a:lnTo>
                      <a:pt x="374" y="274"/>
                    </a:lnTo>
                    <a:lnTo>
                      <a:pt x="369" y="284"/>
                    </a:lnTo>
                    <a:lnTo>
                      <a:pt x="365" y="286"/>
                    </a:lnTo>
                    <a:lnTo>
                      <a:pt x="358" y="279"/>
                    </a:lnTo>
                    <a:lnTo>
                      <a:pt x="347" y="289"/>
                    </a:lnTo>
                    <a:lnTo>
                      <a:pt x="347" y="275"/>
                    </a:lnTo>
                    <a:lnTo>
                      <a:pt x="339" y="280"/>
                    </a:lnTo>
                    <a:lnTo>
                      <a:pt x="333" y="279"/>
                    </a:lnTo>
                    <a:lnTo>
                      <a:pt x="332" y="276"/>
                    </a:lnTo>
                    <a:lnTo>
                      <a:pt x="327" y="289"/>
                    </a:lnTo>
                    <a:lnTo>
                      <a:pt x="306" y="312"/>
                    </a:lnTo>
                    <a:lnTo>
                      <a:pt x="309" y="291"/>
                    </a:lnTo>
                    <a:lnTo>
                      <a:pt x="317" y="286"/>
                    </a:lnTo>
                    <a:lnTo>
                      <a:pt x="318" y="281"/>
                    </a:lnTo>
                    <a:lnTo>
                      <a:pt x="312" y="271"/>
                    </a:lnTo>
                    <a:lnTo>
                      <a:pt x="354" y="263"/>
                    </a:lnTo>
                    <a:lnTo>
                      <a:pt x="344" y="255"/>
                    </a:lnTo>
                    <a:lnTo>
                      <a:pt x="332" y="259"/>
                    </a:lnTo>
                    <a:lnTo>
                      <a:pt x="326" y="252"/>
                    </a:lnTo>
                    <a:lnTo>
                      <a:pt x="328" y="249"/>
                    </a:lnTo>
                    <a:lnTo>
                      <a:pt x="330" y="246"/>
                    </a:lnTo>
                    <a:lnTo>
                      <a:pt x="325" y="246"/>
                    </a:lnTo>
                    <a:lnTo>
                      <a:pt x="321" y="238"/>
                    </a:lnTo>
                    <a:lnTo>
                      <a:pt x="307" y="231"/>
                    </a:lnTo>
                    <a:lnTo>
                      <a:pt x="290" y="230"/>
                    </a:lnTo>
                    <a:lnTo>
                      <a:pt x="301" y="217"/>
                    </a:lnTo>
                    <a:lnTo>
                      <a:pt x="295" y="215"/>
                    </a:lnTo>
                    <a:lnTo>
                      <a:pt x="296" y="206"/>
                    </a:lnTo>
                    <a:lnTo>
                      <a:pt x="311" y="225"/>
                    </a:lnTo>
                    <a:lnTo>
                      <a:pt x="326" y="228"/>
                    </a:lnTo>
                    <a:lnTo>
                      <a:pt x="337" y="227"/>
                    </a:lnTo>
                    <a:lnTo>
                      <a:pt x="349" y="241"/>
                    </a:lnTo>
                    <a:lnTo>
                      <a:pt x="357" y="241"/>
                    </a:lnTo>
                    <a:lnTo>
                      <a:pt x="347" y="232"/>
                    </a:lnTo>
                    <a:lnTo>
                      <a:pt x="359" y="231"/>
                    </a:lnTo>
                    <a:lnTo>
                      <a:pt x="387" y="237"/>
                    </a:lnTo>
                    <a:lnTo>
                      <a:pt x="402" y="236"/>
                    </a:lnTo>
                    <a:lnTo>
                      <a:pt x="417" y="222"/>
                    </a:lnTo>
                    <a:lnTo>
                      <a:pt x="420" y="206"/>
                    </a:lnTo>
                    <a:lnTo>
                      <a:pt x="418" y="193"/>
                    </a:lnTo>
                    <a:lnTo>
                      <a:pt x="401" y="197"/>
                    </a:lnTo>
                    <a:lnTo>
                      <a:pt x="386" y="193"/>
                    </a:lnTo>
                    <a:lnTo>
                      <a:pt x="359" y="176"/>
                    </a:lnTo>
                    <a:lnTo>
                      <a:pt x="352" y="174"/>
                    </a:lnTo>
                    <a:lnTo>
                      <a:pt x="347" y="179"/>
                    </a:lnTo>
                    <a:lnTo>
                      <a:pt x="344" y="172"/>
                    </a:lnTo>
                    <a:lnTo>
                      <a:pt x="325" y="160"/>
                    </a:lnTo>
                    <a:lnTo>
                      <a:pt x="298" y="157"/>
                    </a:lnTo>
                    <a:lnTo>
                      <a:pt x="295" y="151"/>
                    </a:lnTo>
                    <a:lnTo>
                      <a:pt x="295" y="146"/>
                    </a:lnTo>
                    <a:lnTo>
                      <a:pt x="320" y="150"/>
                    </a:lnTo>
                    <a:lnTo>
                      <a:pt x="323" y="144"/>
                    </a:lnTo>
                    <a:lnTo>
                      <a:pt x="328" y="151"/>
                    </a:lnTo>
                    <a:lnTo>
                      <a:pt x="337" y="157"/>
                    </a:lnTo>
                    <a:lnTo>
                      <a:pt x="345" y="160"/>
                    </a:lnTo>
                    <a:lnTo>
                      <a:pt x="354" y="156"/>
                    </a:lnTo>
                    <a:lnTo>
                      <a:pt x="352" y="150"/>
                    </a:lnTo>
                    <a:lnTo>
                      <a:pt x="350" y="139"/>
                    </a:lnTo>
                    <a:lnTo>
                      <a:pt x="345" y="130"/>
                    </a:lnTo>
                    <a:lnTo>
                      <a:pt x="320" y="112"/>
                    </a:lnTo>
                    <a:lnTo>
                      <a:pt x="310" y="108"/>
                    </a:lnTo>
                    <a:lnTo>
                      <a:pt x="302" y="102"/>
                    </a:lnTo>
                    <a:lnTo>
                      <a:pt x="301" y="97"/>
                    </a:lnTo>
                    <a:lnTo>
                      <a:pt x="293" y="95"/>
                    </a:lnTo>
                    <a:lnTo>
                      <a:pt x="290" y="99"/>
                    </a:lnTo>
                    <a:lnTo>
                      <a:pt x="269" y="107"/>
                    </a:lnTo>
                    <a:lnTo>
                      <a:pt x="261" y="119"/>
                    </a:lnTo>
                    <a:lnTo>
                      <a:pt x="247" y="123"/>
                    </a:lnTo>
                    <a:lnTo>
                      <a:pt x="241" y="115"/>
                    </a:lnTo>
                    <a:lnTo>
                      <a:pt x="232" y="123"/>
                    </a:lnTo>
                    <a:lnTo>
                      <a:pt x="210" y="120"/>
                    </a:lnTo>
                    <a:lnTo>
                      <a:pt x="193" y="152"/>
                    </a:lnTo>
                    <a:lnTo>
                      <a:pt x="180" y="163"/>
                    </a:lnTo>
                    <a:lnTo>
                      <a:pt x="182" y="154"/>
                    </a:lnTo>
                    <a:lnTo>
                      <a:pt x="181" y="147"/>
                    </a:lnTo>
                    <a:lnTo>
                      <a:pt x="192" y="123"/>
                    </a:lnTo>
                    <a:lnTo>
                      <a:pt x="191" y="112"/>
                    </a:lnTo>
                    <a:lnTo>
                      <a:pt x="197" y="86"/>
                    </a:lnTo>
                    <a:lnTo>
                      <a:pt x="193" y="82"/>
                    </a:lnTo>
                    <a:lnTo>
                      <a:pt x="192" y="70"/>
                    </a:lnTo>
                    <a:lnTo>
                      <a:pt x="186" y="63"/>
                    </a:lnTo>
                    <a:lnTo>
                      <a:pt x="176" y="36"/>
                    </a:lnTo>
                    <a:lnTo>
                      <a:pt x="166" y="39"/>
                    </a:lnTo>
                    <a:lnTo>
                      <a:pt x="161" y="29"/>
                    </a:lnTo>
                    <a:lnTo>
                      <a:pt x="156" y="39"/>
                    </a:lnTo>
                    <a:lnTo>
                      <a:pt x="143" y="45"/>
                    </a:lnTo>
                    <a:lnTo>
                      <a:pt x="137" y="33"/>
                    </a:lnTo>
                    <a:lnTo>
                      <a:pt x="11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1" name="Freeform 299"/>
              <p:cNvSpPr>
                <a:spLocks noChangeAspect="1"/>
              </p:cNvSpPr>
              <p:nvPr/>
            </p:nvSpPr>
            <p:spPr bwMode="gray">
              <a:xfrm>
                <a:off x="1457" y="1187"/>
                <a:ext cx="33" cy="46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05" y="22"/>
                  </a:cxn>
                  <a:cxn ang="0">
                    <a:pos x="123" y="39"/>
                  </a:cxn>
                  <a:cxn ang="0">
                    <a:pos x="129" y="48"/>
                  </a:cxn>
                  <a:cxn ang="0">
                    <a:pos x="130" y="76"/>
                  </a:cxn>
                  <a:cxn ang="0">
                    <a:pos x="149" y="76"/>
                  </a:cxn>
                  <a:cxn ang="0">
                    <a:pos x="156" y="89"/>
                  </a:cxn>
                  <a:cxn ang="0">
                    <a:pos x="157" y="109"/>
                  </a:cxn>
                  <a:cxn ang="0">
                    <a:pos x="159" y="145"/>
                  </a:cxn>
                  <a:cxn ang="0">
                    <a:pos x="161" y="210"/>
                  </a:cxn>
                  <a:cxn ang="0">
                    <a:pos x="150" y="226"/>
                  </a:cxn>
                  <a:cxn ang="0">
                    <a:pos x="124" y="229"/>
                  </a:cxn>
                  <a:cxn ang="0">
                    <a:pos x="98" y="228"/>
                  </a:cxn>
                  <a:cxn ang="0">
                    <a:pos x="86" y="211"/>
                  </a:cxn>
                  <a:cxn ang="0">
                    <a:pos x="75" y="197"/>
                  </a:cxn>
                  <a:cxn ang="0">
                    <a:pos x="62" y="185"/>
                  </a:cxn>
                  <a:cxn ang="0">
                    <a:pos x="60" y="195"/>
                  </a:cxn>
                  <a:cxn ang="0">
                    <a:pos x="53" y="193"/>
                  </a:cxn>
                  <a:cxn ang="0">
                    <a:pos x="50" y="178"/>
                  </a:cxn>
                  <a:cxn ang="0">
                    <a:pos x="39" y="183"/>
                  </a:cxn>
                  <a:cxn ang="0">
                    <a:pos x="26" y="159"/>
                  </a:cxn>
                  <a:cxn ang="0">
                    <a:pos x="31" y="142"/>
                  </a:cxn>
                  <a:cxn ang="0">
                    <a:pos x="25" y="137"/>
                  </a:cxn>
                  <a:cxn ang="0">
                    <a:pos x="14" y="158"/>
                  </a:cxn>
                  <a:cxn ang="0">
                    <a:pos x="6" y="141"/>
                  </a:cxn>
                  <a:cxn ang="0">
                    <a:pos x="0" y="113"/>
                  </a:cxn>
                  <a:cxn ang="0">
                    <a:pos x="6" y="103"/>
                  </a:cxn>
                  <a:cxn ang="0">
                    <a:pos x="7" y="92"/>
                  </a:cxn>
                  <a:cxn ang="0">
                    <a:pos x="23" y="83"/>
                  </a:cxn>
                  <a:cxn ang="0">
                    <a:pos x="34" y="73"/>
                  </a:cxn>
                  <a:cxn ang="0">
                    <a:pos x="26" y="67"/>
                  </a:cxn>
                  <a:cxn ang="0">
                    <a:pos x="32" y="64"/>
                  </a:cxn>
                  <a:cxn ang="0">
                    <a:pos x="39" y="50"/>
                  </a:cxn>
                  <a:cxn ang="0">
                    <a:pos x="23" y="60"/>
                  </a:cxn>
                  <a:cxn ang="0">
                    <a:pos x="28" y="45"/>
                  </a:cxn>
                  <a:cxn ang="0">
                    <a:pos x="44" y="43"/>
                  </a:cxn>
                  <a:cxn ang="0">
                    <a:pos x="65" y="5"/>
                  </a:cxn>
                  <a:cxn ang="0">
                    <a:pos x="84" y="7"/>
                  </a:cxn>
                </a:cxnLst>
                <a:rect l="0" t="0" r="r" b="b"/>
                <a:pathLst>
                  <a:path w="163" h="229">
                    <a:moveTo>
                      <a:pt x="84" y="7"/>
                    </a:moveTo>
                    <a:lnTo>
                      <a:pt x="82" y="0"/>
                    </a:lnTo>
                    <a:lnTo>
                      <a:pt x="85" y="12"/>
                    </a:lnTo>
                    <a:lnTo>
                      <a:pt x="105" y="22"/>
                    </a:lnTo>
                    <a:lnTo>
                      <a:pt x="114" y="34"/>
                    </a:lnTo>
                    <a:lnTo>
                      <a:pt x="123" y="39"/>
                    </a:lnTo>
                    <a:lnTo>
                      <a:pt x="123" y="48"/>
                    </a:lnTo>
                    <a:lnTo>
                      <a:pt x="129" y="48"/>
                    </a:lnTo>
                    <a:lnTo>
                      <a:pt x="134" y="59"/>
                    </a:lnTo>
                    <a:lnTo>
                      <a:pt x="130" y="76"/>
                    </a:lnTo>
                    <a:lnTo>
                      <a:pt x="141" y="65"/>
                    </a:lnTo>
                    <a:lnTo>
                      <a:pt x="149" y="76"/>
                    </a:lnTo>
                    <a:lnTo>
                      <a:pt x="147" y="82"/>
                    </a:lnTo>
                    <a:lnTo>
                      <a:pt x="156" y="89"/>
                    </a:lnTo>
                    <a:lnTo>
                      <a:pt x="161" y="99"/>
                    </a:lnTo>
                    <a:lnTo>
                      <a:pt x="157" y="109"/>
                    </a:lnTo>
                    <a:lnTo>
                      <a:pt x="161" y="123"/>
                    </a:lnTo>
                    <a:lnTo>
                      <a:pt x="159" y="145"/>
                    </a:lnTo>
                    <a:lnTo>
                      <a:pt x="163" y="182"/>
                    </a:lnTo>
                    <a:lnTo>
                      <a:pt x="161" y="210"/>
                    </a:lnTo>
                    <a:lnTo>
                      <a:pt x="159" y="218"/>
                    </a:lnTo>
                    <a:lnTo>
                      <a:pt x="150" y="226"/>
                    </a:lnTo>
                    <a:lnTo>
                      <a:pt x="136" y="224"/>
                    </a:lnTo>
                    <a:lnTo>
                      <a:pt x="124" y="229"/>
                    </a:lnTo>
                    <a:lnTo>
                      <a:pt x="112" y="226"/>
                    </a:lnTo>
                    <a:lnTo>
                      <a:pt x="98" y="228"/>
                    </a:lnTo>
                    <a:lnTo>
                      <a:pt x="89" y="220"/>
                    </a:lnTo>
                    <a:lnTo>
                      <a:pt x="86" y="211"/>
                    </a:lnTo>
                    <a:lnTo>
                      <a:pt x="77" y="207"/>
                    </a:lnTo>
                    <a:lnTo>
                      <a:pt x="75" y="197"/>
                    </a:lnTo>
                    <a:lnTo>
                      <a:pt x="68" y="185"/>
                    </a:lnTo>
                    <a:lnTo>
                      <a:pt x="62" y="185"/>
                    </a:lnTo>
                    <a:lnTo>
                      <a:pt x="59" y="190"/>
                    </a:lnTo>
                    <a:lnTo>
                      <a:pt x="60" y="195"/>
                    </a:lnTo>
                    <a:lnTo>
                      <a:pt x="57" y="197"/>
                    </a:lnTo>
                    <a:lnTo>
                      <a:pt x="53" y="193"/>
                    </a:lnTo>
                    <a:lnTo>
                      <a:pt x="52" y="180"/>
                    </a:lnTo>
                    <a:lnTo>
                      <a:pt x="50" y="178"/>
                    </a:lnTo>
                    <a:lnTo>
                      <a:pt x="42" y="177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6" y="159"/>
                    </a:lnTo>
                    <a:lnTo>
                      <a:pt x="26" y="152"/>
                    </a:lnTo>
                    <a:lnTo>
                      <a:pt x="31" y="142"/>
                    </a:lnTo>
                    <a:lnTo>
                      <a:pt x="27" y="146"/>
                    </a:lnTo>
                    <a:lnTo>
                      <a:pt x="25" y="137"/>
                    </a:lnTo>
                    <a:lnTo>
                      <a:pt x="19" y="157"/>
                    </a:lnTo>
                    <a:lnTo>
                      <a:pt x="14" y="158"/>
                    </a:lnTo>
                    <a:lnTo>
                      <a:pt x="11" y="146"/>
                    </a:lnTo>
                    <a:lnTo>
                      <a:pt x="6" y="141"/>
                    </a:lnTo>
                    <a:lnTo>
                      <a:pt x="1" y="123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1" y="99"/>
                    </a:lnTo>
                    <a:lnTo>
                      <a:pt x="7" y="92"/>
                    </a:lnTo>
                    <a:lnTo>
                      <a:pt x="12" y="89"/>
                    </a:lnTo>
                    <a:lnTo>
                      <a:pt x="23" y="83"/>
                    </a:lnTo>
                    <a:lnTo>
                      <a:pt x="36" y="78"/>
                    </a:lnTo>
                    <a:lnTo>
                      <a:pt x="34" y="73"/>
                    </a:lnTo>
                    <a:lnTo>
                      <a:pt x="26" y="73"/>
                    </a:lnTo>
                    <a:lnTo>
                      <a:pt x="26" y="67"/>
                    </a:lnTo>
                    <a:lnTo>
                      <a:pt x="32" y="56"/>
                    </a:lnTo>
                    <a:lnTo>
                      <a:pt x="32" y="64"/>
                    </a:lnTo>
                    <a:lnTo>
                      <a:pt x="39" y="61"/>
                    </a:lnTo>
                    <a:lnTo>
                      <a:pt x="39" y="50"/>
                    </a:lnTo>
                    <a:lnTo>
                      <a:pt x="31" y="50"/>
                    </a:lnTo>
                    <a:lnTo>
                      <a:pt x="23" y="60"/>
                    </a:lnTo>
                    <a:lnTo>
                      <a:pt x="22" y="50"/>
                    </a:lnTo>
                    <a:lnTo>
                      <a:pt x="28" y="45"/>
                    </a:lnTo>
                    <a:lnTo>
                      <a:pt x="44" y="49"/>
                    </a:lnTo>
                    <a:lnTo>
                      <a:pt x="44" y="43"/>
                    </a:lnTo>
                    <a:lnTo>
                      <a:pt x="41" y="28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4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2" name="Freeform 300"/>
              <p:cNvSpPr>
                <a:spLocks noChangeAspect="1"/>
              </p:cNvSpPr>
              <p:nvPr/>
            </p:nvSpPr>
            <p:spPr bwMode="gray">
              <a:xfrm>
                <a:off x="1559" y="1520"/>
                <a:ext cx="77" cy="70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110" y="27"/>
                  </a:cxn>
                  <a:cxn ang="0">
                    <a:pos x="118" y="61"/>
                  </a:cxn>
                  <a:cxn ang="0">
                    <a:pos x="134" y="70"/>
                  </a:cxn>
                  <a:cxn ang="0">
                    <a:pos x="161" y="70"/>
                  </a:cxn>
                  <a:cxn ang="0">
                    <a:pos x="179" y="96"/>
                  </a:cxn>
                  <a:cxn ang="0">
                    <a:pos x="212" y="116"/>
                  </a:cxn>
                  <a:cxn ang="0">
                    <a:pos x="243" y="143"/>
                  </a:cxn>
                  <a:cxn ang="0">
                    <a:pos x="276" y="157"/>
                  </a:cxn>
                  <a:cxn ang="0">
                    <a:pos x="296" y="183"/>
                  </a:cxn>
                  <a:cxn ang="0">
                    <a:pos x="303" y="236"/>
                  </a:cxn>
                  <a:cxn ang="0">
                    <a:pos x="327" y="237"/>
                  </a:cxn>
                  <a:cxn ang="0">
                    <a:pos x="351" y="232"/>
                  </a:cxn>
                  <a:cxn ang="0">
                    <a:pos x="364" y="256"/>
                  </a:cxn>
                  <a:cxn ang="0">
                    <a:pos x="384" y="272"/>
                  </a:cxn>
                  <a:cxn ang="0">
                    <a:pos x="351" y="296"/>
                  </a:cxn>
                  <a:cxn ang="0">
                    <a:pos x="319" y="303"/>
                  </a:cxn>
                  <a:cxn ang="0">
                    <a:pos x="307" y="298"/>
                  </a:cxn>
                  <a:cxn ang="0">
                    <a:pos x="285" y="283"/>
                  </a:cxn>
                  <a:cxn ang="0">
                    <a:pos x="263" y="282"/>
                  </a:cxn>
                  <a:cxn ang="0">
                    <a:pos x="263" y="253"/>
                  </a:cxn>
                  <a:cxn ang="0">
                    <a:pos x="233" y="247"/>
                  </a:cxn>
                  <a:cxn ang="0">
                    <a:pos x="230" y="232"/>
                  </a:cxn>
                  <a:cxn ang="0">
                    <a:pos x="212" y="227"/>
                  </a:cxn>
                  <a:cxn ang="0">
                    <a:pos x="195" y="256"/>
                  </a:cxn>
                  <a:cxn ang="0">
                    <a:pos x="189" y="274"/>
                  </a:cxn>
                  <a:cxn ang="0">
                    <a:pos x="176" y="290"/>
                  </a:cxn>
                  <a:cxn ang="0">
                    <a:pos x="155" y="307"/>
                  </a:cxn>
                  <a:cxn ang="0">
                    <a:pos x="147" y="317"/>
                  </a:cxn>
                  <a:cxn ang="0">
                    <a:pos x="108" y="349"/>
                  </a:cxn>
                  <a:cxn ang="0">
                    <a:pos x="88" y="331"/>
                  </a:cxn>
                  <a:cxn ang="0">
                    <a:pos x="85" y="283"/>
                  </a:cxn>
                  <a:cxn ang="0">
                    <a:pos x="79" y="264"/>
                  </a:cxn>
                  <a:cxn ang="0">
                    <a:pos x="63" y="286"/>
                  </a:cxn>
                  <a:cxn ang="0">
                    <a:pos x="37" y="285"/>
                  </a:cxn>
                  <a:cxn ang="0">
                    <a:pos x="4" y="293"/>
                  </a:cxn>
                  <a:cxn ang="0">
                    <a:pos x="20" y="249"/>
                  </a:cxn>
                  <a:cxn ang="0">
                    <a:pos x="51" y="211"/>
                  </a:cxn>
                  <a:cxn ang="0">
                    <a:pos x="44" y="174"/>
                  </a:cxn>
                  <a:cxn ang="0">
                    <a:pos x="55" y="125"/>
                  </a:cxn>
                  <a:cxn ang="0">
                    <a:pos x="59" y="72"/>
                  </a:cxn>
                  <a:cxn ang="0">
                    <a:pos x="66" y="29"/>
                  </a:cxn>
                </a:cxnLst>
                <a:rect l="0" t="0" r="r" b="b"/>
                <a:pathLst>
                  <a:path w="384" h="349">
                    <a:moveTo>
                      <a:pt x="77" y="14"/>
                    </a:moveTo>
                    <a:lnTo>
                      <a:pt x="86" y="1"/>
                    </a:lnTo>
                    <a:lnTo>
                      <a:pt x="91" y="0"/>
                    </a:lnTo>
                    <a:lnTo>
                      <a:pt x="93" y="11"/>
                    </a:lnTo>
                    <a:lnTo>
                      <a:pt x="106" y="10"/>
                    </a:lnTo>
                    <a:lnTo>
                      <a:pt x="110" y="27"/>
                    </a:lnTo>
                    <a:lnTo>
                      <a:pt x="119" y="38"/>
                    </a:lnTo>
                    <a:lnTo>
                      <a:pt x="114" y="48"/>
                    </a:lnTo>
                    <a:lnTo>
                      <a:pt x="118" y="61"/>
                    </a:lnTo>
                    <a:lnTo>
                      <a:pt x="120" y="81"/>
                    </a:lnTo>
                    <a:lnTo>
                      <a:pt x="129" y="85"/>
                    </a:lnTo>
                    <a:lnTo>
                      <a:pt x="134" y="70"/>
                    </a:lnTo>
                    <a:lnTo>
                      <a:pt x="142" y="57"/>
                    </a:lnTo>
                    <a:lnTo>
                      <a:pt x="150" y="59"/>
                    </a:lnTo>
                    <a:lnTo>
                      <a:pt x="161" y="70"/>
                    </a:lnTo>
                    <a:lnTo>
                      <a:pt x="169" y="72"/>
                    </a:lnTo>
                    <a:lnTo>
                      <a:pt x="168" y="89"/>
                    </a:lnTo>
                    <a:lnTo>
                      <a:pt x="179" y="96"/>
                    </a:lnTo>
                    <a:lnTo>
                      <a:pt x="207" y="100"/>
                    </a:lnTo>
                    <a:lnTo>
                      <a:pt x="209" y="108"/>
                    </a:lnTo>
                    <a:lnTo>
                      <a:pt x="212" y="116"/>
                    </a:lnTo>
                    <a:lnTo>
                      <a:pt x="222" y="127"/>
                    </a:lnTo>
                    <a:lnTo>
                      <a:pt x="233" y="132"/>
                    </a:lnTo>
                    <a:lnTo>
                      <a:pt x="243" y="143"/>
                    </a:lnTo>
                    <a:lnTo>
                      <a:pt x="255" y="151"/>
                    </a:lnTo>
                    <a:lnTo>
                      <a:pt x="265" y="148"/>
                    </a:lnTo>
                    <a:lnTo>
                      <a:pt x="276" y="157"/>
                    </a:lnTo>
                    <a:lnTo>
                      <a:pt x="286" y="161"/>
                    </a:lnTo>
                    <a:lnTo>
                      <a:pt x="290" y="172"/>
                    </a:lnTo>
                    <a:lnTo>
                      <a:pt x="296" y="183"/>
                    </a:lnTo>
                    <a:lnTo>
                      <a:pt x="301" y="213"/>
                    </a:lnTo>
                    <a:lnTo>
                      <a:pt x="307" y="222"/>
                    </a:lnTo>
                    <a:lnTo>
                      <a:pt x="303" y="236"/>
                    </a:lnTo>
                    <a:lnTo>
                      <a:pt x="308" y="239"/>
                    </a:lnTo>
                    <a:lnTo>
                      <a:pt x="319" y="236"/>
                    </a:lnTo>
                    <a:lnTo>
                      <a:pt x="327" y="237"/>
                    </a:lnTo>
                    <a:lnTo>
                      <a:pt x="329" y="240"/>
                    </a:lnTo>
                    <a:lnTo>
                      <a:pt x="343" y="227"/>
                    </a:lnTo>
                    <a:lnTo>
                      <a:pt x="351" y="232"/>
                    </a:lnTo>
                    <a:lnTo>
                      <a:pt x="356" y="240"/>
                    </a:lnTo>
                    <a:lnTo>
                      <a:pt x="362" y="245"/>
                    </a:lnTo>
                    <a:lnTo>
                      <a:pt x="364" y="256"/>
                    </a:lnTo>
                    <a:lnTo>
                      <a:pt x="362" y="260"/>
                    </a:lnTo>
                    <a:lnTo>
                      <a:pt x="383" y="266"/>
                    </a:lnTo>
                    <a:lnTo>
                      <a:pt x="384" y="272"/>
                    </a:lnTo>
                    <a:lnTo>
                      <a:pt x="376" y="274"/>
                    </a:lnTo>
                    <a:lnTo>
                      <a:pt x="360" y="291"/>
                    </a:lnTo>
                    <a:lnTo>
                      <a:pt x="351" y="296"/>
                    </a:lnTo>
                    <a:lnTo>
                      <a:pt x="343" y="307"/>
                    </a:lnTo>
                    <a:lnTo>
                      <a:pt x="335" y="309"/>
                    </a:lnTo>
                    <a:lnTo>
                      <a:pt x="319" y="303"/>
                    </a:lnTo>
                    <a:lnTo>
                      <a:pt x="314" y="298"/>
                    </a:lnTo>
                    <a:lnTo>
                      <a:pt x="313" y="295"/>
                    </a:lnTo>
                    <a:lnTo>
                      <a:pt x="307" y="298"/>
                    </a:lnTo>
                    <a:lnTo>
                      <a:pt x="302" y="288"/>
                    </a:lnTo>
                    <a:lnTo>
                      <a:pt x="293" y="285"/>
                    </a:lnTo>
                    <a:lnTo>
                      <a:pt x="285" y="283"/>
                    </a:lnTo>
                    <a:lnTo>
                      <a:pt x="280" y="280"/>
                    </a:lnTo>
                    <a:lnTo>
                      <a:pt x="275" y="283"/>
                    </a:lnTo>
                    <a:lnTo>
                      <a:pt x="263" y="282"/>
                    </a:lnTo>
                    <a:lnTo>
                      <a:pt x="260" y="275"/>
                    </a:lnTo>
                    <a:lnTo>
                      <a:pt x="265" y="264"/>
                    </a:lnTo>
                    <a:lnTo>
                      <a:pt x="263" y="253"/>
                    </a:lnTo>
                    <a:lnTo>
                      <a:pt x="255" y="249"/>
                    </a:lnTo>
                    <a:lnTo>
                      <a:pt x="236" y="244"/>
                    </a:lnTo>
                    <a:lnTo>
                      <a:pt x="233" y="247"/>
                    </a:lnTo>
                    <a:lnTo>
                      <a:pt x="233" y="249"/>
                    </a:lnTo>
                    <a:lnTo>
                      <a:pt x="225" y="245"/>
                    </a:lnTo>
                    <a:lnTo>
                      <a:pt x="230" y="232"/>
                    </a:lnTo>
                    <a:lnTo>
                      <a:pt x="236" y="226"/>
                    </a:lnTo>
                    <a:lnTo>
                      <a:pt x="233" y="222"/>
                    </a:lnTo>
                    <a:lnTo>
                      <a:pt x="212" y="227"/>
                    </a:lnTo>
                    <a:lnTo>
                      <a:pt x="198" y="233"/>
                    </a:lnTo>
                    <a:lnTo>
                      <a:pt x="198" y="239"/>
                    </a:lnTo>
                    <a:lnTo>
                      <a:pt x="195" y="256"/>
                    </a:lnTo>
                    <a:lnTo>
                      <a:pt x="198" y="263"/>
                    </a:lnTo>
                    <a:lnTo>
                      <a:pt x="196" y="274"/>
                    </a:lnTo>
                    <a:lnTo>
                      <a:pt x="189" y="274"/>
                    </a:lnTo>
                    <a:lnTo>
                      <a:pt x="185" y="281"/>
                    </a:lnTo>
                    <a:lnTo>
                      <a:pt x="178" y="283"/>
                    </a:lnTo>
                    <a:lnTo>
                      <a:pt x="176" y="290"/>
                    </a:lnTo>
                    <a:lnTo>
                      <a:pt x="171" y="296"/>
                    </a:lnTo>
                    <a:lnTo>
                      <a:pt x="162" y="296"/>
                    </a:lnTo>
                    <a:lnTo>
                      <a:pt x="155" y="307"/>
                    </a:lnTo>
                    <a:lnTo>
                      <a:pt x="151" y="315"/>
                    </a:lnTo>
                    <a:lnTo>
                      <a:pt x="147" y="314"/>
                    </a:lnTo>
                    <a:lnTo>
                      <a:pt x="147" y="317"/>
                    </a:lnTo>
                    <a:lnTo>
                      <a:pt x="145" y="325"/>
                    </a:lnTo>
                    <a:lnTo>
                      <a:pt x="137" y="335"/>
                    </a:lnTo>
                    <a:lnTo>
                      <a:pt x="108" y="349"/>
                    </a:lnTo>
                    <a:lnTo>
                      <a:pt x="104" y="345"/>
                    </a:lnTo>
                    <a:lnTo>
                      <a:pt x="97" y="349"/>
                    </a:lnTo>
                    <a:lnTo>
                      <a:pt x="88" y="331"/>
                    </a:lnTo>
                    <a:lnTo>
                      <a:pt x="86" y="309"/>
                    </a:lnTo>
                    <a:lnTo>
                      <a:pt x="87" y="290"/>
                    </a:lnTo>
                    <a:lnTo>
                      <a:pt x="85" y="283"/>
                    </a:lnTo>
                    <a:lnTo>
                      <a:pt x="83" y="269"/>
                    </a:lnTo>
                    <a:lnTo>
                      <a:pt x="82" y="259"/>
                    </a:lnTo>
                    <a:lnTo>
                      <a:pt x="79" y="264"/>
                    </a:lnTo>
                    <a:lnTo>
                      <a:pt x="76" y="281"/>
                    </a:lnTo>
                    <a:lnTo>
                      <a:pt x="69" y="281"/>
                    </a:lnTo>
                    <a:lnTo>
                      <a:pt x="63" y="286"/>
                    </a:lnTo>
                    <a:lnTo>
                      <a:pt x="47" y="286"/>
                    </a:lnTo>
                    <a:lnTo>
                      <a:pt x="43" y="283"/>
                    </a:lnTo>
                    <a:lnTo>
                      <a:pt x="37" y="285"/>
                    </a:lnTo>
                    <a:lnTo>
                      <a:pt x="23" y="295"/>
                    </a:lnTo>
                    <a:lnTo>
                      <a:pt x="8" y="299"/>
                    </a:lnTo>
                    <a:lnTo>
                      <a:pt x="4" y="293"/>
                    </a:lnTo>
                    <a:lnTo>
                      <a:pt x="0" y="283"/>
                    </a:lnTo>
                    <a:lnTo>
                      <a:pt x="12" y="256"/>
                    </a:lnTo>
                    <a:lnTo>
                      <a:pt x="20" y="249"/>
                    </a:lnTo>
                    <a:lnTo>
                      <a:pt x="32" y="245"/>
                    </a:lnTo>
                    <a:lnTo>
                      <a:pt x="51" y="223"/>
                    </a:lnTo>
                    <a:lnTo>
                      <a:pt x="51" y="211"/>
                    </a:lnTo>
                    <a:lnTo>
                      <a:pt x="48" y="206"/>
                    </a:lnTo>
                    <a:lnTo>
                      <a:pt x="47" y="182"/>
                    </a:lnTo>
                    <a:lnTo>
                      <a:pt x="44" y="174"/>
                    </a:lnTo>
                    <a:lnTo>
                      <a:pt x="47" y="158"/>
                    </a:lnTo>
                    <a:lnTo>
                      <a:pt x="53" y="141"/>
                    </a:lnTo>
                    <a:lnTo>
                      <a:pt x="55" y="125"/>
                    </a:lnTo>
                    <a:lnTo>
                      <a:pt x="55" y="121"/>
                    </a:lnTo>
                    <a:lnTo>
                      <a:pt x="58" y="110"/>
                    </a:lnTo>
                    <a:lnTo>
                      <a:pt x="59" y="72"/>
                    </a:lnTo>
                    <a:lnTo>
                      <a:pt x="59" y="60"/>
                    </a:lnTo>
                    <a:lnTo>
                      <a:pt x="63" y="49"/>
                    </a:lnTo>
                    <a:lnTo>
                      <a:pt x="66" y="29"/>
                    </a:lnTo>
                    <a:lnTo>
                      <a:pt x="72" y="19"/>
                    </a:lnTo>
                    <a:lnTo>
                      <a:pt x="77" y="1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3" name="Freeform 301"/>
              <p:cNvSpPr>
                <a:spLocks noChangeAspect="1"/>
              </p:cNvSpPr>
              <p:nvPr/>
            </p:nvSpPr>
            <p:spPr bwMode="gray">
              <a:xfrm>
                <a:off x="1668" y="1452"/>
                <a:ext cx="24" cy="3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6" y="0"/>
                  </a:cxn>
                  <a:cxn ang="0">
                    <a:pos x="59" y="5"/>
                  </a:cxn>
                  <a:cxn ang="0">
                    <a:pos x="65" y="11"/>
                  </a:cxn>
                  <a:cxn ang="0">
                    <a:pos x="75" y="3"/>
                  </a:cxn>
                  <a:cxn ang="0">
                    <a:pos x="87" y="5"/>
                  </a:cxn>
                  <a:cxn ang="0">
                    <a:pos x="92" y="17"/>
                  </a:cxn>
                  <a:cxn ang="0">
                    <a:pos x="100" y="19"/>
                  </a:cxn>
                  <a:cxn ang="0">
                    <a:pos x="111" y="17"/>
                  </a:cxn>
                  <a:cxn ang="0">
                    <a:pos x="119" y="33"/>
                  </a:cxn>
                  <a:cxn ang="0">
                    <a:pos x="120" y="49"/>
                  </a:cxn>
                  <a:cxn ang="0">
                    <a:pos x="119" y="74"/>
                  </a:cxn>
                  <a:cxn ang="0">
                    <a:pos x="122" y="97"/>
                  </a:cxn>
                  <a:cxn ang="0">
                    <a:pos x="119" y="119"/>
                  </a:cxn>
                  <a:cxn ang="0">
                    <a:pos x="104" y="139"/>
                  </a:cxn>
                  <a:cxn ang="0">
                    <a:pos x="88" y="151"/>
                  </a:cxn>
                  <a:cxn ang="0">
                    <a:pos x="39" y="161"/>
                  </a:cxn>
                  <a:cxn ang="0">
                    <a:pos x="33" y="158"/>
                  </a:cxn>
                  <a:cxn ang="0">
                    <a:pos x="17" y="153"/>
                  </a:cxn>
                  <a:cxn ang="0">
                    <a:pos x="6" y="132"/>
                  </a:cxn>
                  <a:cxn ang="0">
                    <a:pos x="1" y="110"/>
                  </a:cxn>
                  <a:cxn ang="0">
                    <a:pos x="0" y="90"/>
                  </a:cxn>
                  <a:cxn ang="0">
                    <a:pos x="2" y="72"/>
                  </a:cxn>
                  <a:cxn ang="0">
                    <a:pos x="8" y="62"/>
                  </a:cxn>
                  <a:cxn ang="0">
                    <a:pos x="13" y="46"/>
                  </a:cxn>
                  <a:cxn ang="0">
                    <a:pos x="22" y="27"/>
                  </a:cxn>
                  <a:cxn ang="0">
                    <a:pos x="33" y="13"/>
                  </a:cxn>
                  <a:cxn ang="0">
                    <a:pos x="44" y="10"/>
                  </a:cxn>
                  <a:cxn ang="0">
                    <a:pos x="52" y="4"/>
                  </a:cxn>
                </a:cxnLst>
                <a:rect l="0" t="0" r="r" b="b"/>
                <a:pathLst>
                  <a:path w="122" h="161">
                    <a:moveTo>
                      <a:pt x="52" y="4"/>
                    </a:moveTo>
                    <a:lnTo>
                      <a:pt x="56" y="0"/>
                    </a:lnTo>
                    <a:lnTo>
                      <a:pt x="59" y="5"/>
                    </a:lnTo>
                    <a:lnTo>
                      <a:pt x="65" y="11"/>
                    </a:lnTo>
                    <a:lnTo>
                      <a:pt x="75" y="3"/>
                    </a:lnTo>
                    <a:lnTo>
                      <a:pt x="87" y="5"/>
                    </a:lnTo>
                    <a:lnTo>
                      <a:pt x="92" y="17"/>
                    </a:lnTo>
                    <a:lnTo>
                      <a:pt x="100" y="19"/>
                    </a:lnTo>
                    <a:lnTo>
                      <a:pt x="111" y="17"/>
                    </a:lnTo>
                    <a:lnTo>
                      <a:pt x="119" y="33"/>
                    </a:lnTo>
                    <a:lnTo>
                      <a:pt x="120" y="49"/>
                    </a:lnTo>
                    <a:lnTo>
                      <a:pt x="119" y="74"/>
                    </a:lnTo>
                    <a:lnTo>
                      <a:pt x="122" y="97"/>
                    </a:lnTo>
                    <a:lnTo>
                      <a:pt x="119" y="119"/>
                    </a:lnTo>
                    <a:lnTo>
                      <a:pt x="104" y="139"/>
                    </a:lnTo>
                    <a:lnTo>
                      <a:pt x="88" y="151"/>
                    </a:lnTo>
                    <a:lnTo>
                      <a:pt x="39" y="161"/>
                    </a:lnTo>
                    <a:lnTo>
                      <a:pt x="33" y="158"/>
                    </a:lnTo>
                    <a:lnTo>
                      <a:pt x="17" y="153"/>
                    </a:lnTo>
                    <a:lnTo>
                      <a:pt x="6" y="132"/>
                    </a:lnTo>
                    <a:lnTo>
                      <a:pt x="1" y="11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8" y="62"/>
                    </a:lnTo>
                    <a:lnTo>
                      <a:pt x="13" y="46"/>
                    </a:lnTo>
                    <a:lnTo>
                      <a:pt x="22" y="27"/>
                    </a:lnTo>
                    <a:lnTo>
                      <a:pt x="33" y="13"/>
                    </a:lnTo>
                    <a:lnTo>
                      <a:pt x="44" y="10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4" name="Freeform 302"/>
              <p:cNvSpPr>
                <a:spLocks noChangeAspect="1"/>
              </p:cNvSpPr>
              <p:nvPr/>
            </p:nvSpPr>
            <p:spPr bwMode="gray">
              <a:xfrm>
                <a:off x="1628" y="1270"/>
                <a:ext cx="53" cy="38"/>
              </a:xfrm>
              <a:custGeom>
                <a:avLst/>
                <a:gdLst/>
                <a:ahLst/>
                <a:cxnLst>
                  <a:cxn ang="0">
                    <a:pos x="110" y="18"/>
                  </a:cxn>
                  <a:cxn ang="0">
                    <a:pos x="129" y="14"/>
                  </a:cxn>
                  <a:cxn ang="0">
                    <a:pos x="149" y="16"/>
                  </a:cxn>
                  <a:cxn ang="0">
                    <a:pos x="200" y="45"/>
                  </a:cxn>
                  <a:cxn ang="0">
                    <a:pos x="207" y="57"/>
                  </a:cxn>
                  <a:cxn ang="0">
                    <a:pos x="208" y="68"/>
                  </a:cxn>
                  <a:cxn ang="0">
                    <a:pos x="217" y="81"/>
                  </a:cxn>
                  <a:cxn ang="0">
                    <a:pos x="227" y="87"/>
                  </a:cxn>
                  <a:cxn ang="0">
                    <a:pos x="243" y="118"/>
                  </a:cxn>
                  <a:cxn ang="0">
                    <a:pos x="254" y="129"/>
                  </a:cxn>
                  <a:cxn ang="0">
                    <a:pos x="253" y="136"/>
                  </a:cxn>
                  <a:cxn ang="0">
                    <a:pos x="255" y="147"/>
                  </a:cxn>
                  <a:cxn ang="0">
                    <a:pos x="265" y="158"/>
                  </a:cxn>
                  <a:cxn ang="0">
                    <a:pos x="256" y="172"/>
                  </a:cxn>
                  <a:cxn ang="0">
                    <a:pos x="238" y="173"/>
                  </a:cxn>
                  <a:cxn ang="0">
                    <a:pos x="213" y="170"/>
                  </a:cxn>
                  <a:cxn ang="0">
                    <a:pos x="186" y="159"/>
                  </a:cxn>
                  <a:cxn ang="0">
                    <a:pos x="148" y="158"/>
                  </a:cxn>
                  <a:cxn ang="0">
                    <a:pos x="109" y="183"/>
                  </a:cxn>
                  <a:cxn ang="0">
                    <a:pos x="86" y="190"/>
                  </a:cxn>
                  <a:cxn ang="0">
                    <a:pos x="65" y="179"/>
                  </a:cxn>
                  <a:cxn ang="0">
                    <a:pos x="49" y="165"/>
                  </a:cxn>
                  <a:cxn ang="0">
                    <a:pos x="41" y="145"/>
                  </a:cxn>
                  <a:cxn ang="0">
                    <a:pos x="39" y="100"/>
                  </a:cxn>
                  <a:cxn ang="0">
                    <a:pos x="11" y="92"/>
                  </a:cxn>
                  <a:cxn ang="0">
                    <a:pos x="0" y="72"/>
                  </a:cxn>
                  <a:cxn ang="0">
                    <a:pos x="1" y="51"/>
                  </a:cxn>
                  <a:cxn ang="0">
                    <a:pos x="6" y="44"/>
                  </a:cxn>
                  <a:cxn ang="0">
                    <a:pos x="6" y="18"/>
                  </a:cxn>
                  <a:cxn ang="0">
                    <a:pos x="14" y="1"/>
                  </a:cxn>
                  <a:cxn ang="0">
                    <a:pos x="28" y="0"/>
                  </a:cxn>
                  <a:cxn ang="0">
                    <a:pos x="40" y="8"/>
                  </a:cxn>
                  <a:cxn ang="0">
                    <a:pos x="49" y="7"/>
                  </a:cxn>
                  <a:cxn ang="0">
                    <a:pos x="73" y="17"/>
                  </a:cxn>
                  <a:cxn ang="0">
                    <a:pos x="102" y="23"/>
                  </a:cxn>
                  <a:cxn ang="0">
                    <a:pos x="110" y="18"/>
                  </a:cxn>
                </a:cxnLst>
                <a:rect l="0" t="0" r="r" b="b"/>
                <a:pathLst>
                  <a:path w="265" h="190">
                    <a:moveTo>
                      <a:pt x="110" y="18"/>
                    </a:moveTo>
                    <a:lnTo>
                      <a:pt x="129" y="14"/>
                    </a:lnTo>
                    <a:lnTo>
                      <a:pt x="149" y="16"/>
                    </a:lnTo>
                    <a:lnTo>
                      <a:pt x="200" y="45"/>
                    </a:lnTo>
                    <a:lnTo>
                      <a:pt x="207" y="57"/>
                    </a:lnTo>
                    <a:lnTo>
                      <a:pt x="208" y="68"/>
                    </a:lnTo>
                    <a:lnTo>
                      <a:pt x="217" y="81"/>
                    </a:lnTo>
                    <a:lnTo>
                      <a:pt x="227" y="87"/>
                    </a:lnTo>
                    <a:lnTo>
                      <a:pt x="243" y="118"/>
                    </a:lnTo>
                    <a:lnTo>
                      <a:pt x="254" y="129"/>
                    </a:lnTo>
                    <a:lnTo>
                      <a:pt x="253" y="136"/>
                    </a:lnTo>
                    <a:lnTo>
                      <a:pt x="255" y="147"/>
                    </a:lnTo>
                    <a:lnTo>
                      <a:pt x="265" y="158"/>
                    </a:lnTo>
                    <a:lnTo>
                      <a:pt x="256" y="172"/>
                    </a:lnTo>
                    <a:lnTo>
                      <a:pt x="238" y="173"/>
                    </a:lnTo>
                    <a:lnTo>
                      <a:pt x="213" y="170"/>
                    </a:lnTo>
                    <a:lnTo>
                      <a:pt x="186" y="159"/>
                    </a:lnTo>
                    <a:lnTo>
                      <a:pt x="148" y="158"/>
                    </a:lnTo>
                    <a:lnTo>
                      <a:pt x="109" y="183"/>
                    </a:lnTo>
                    <a:lnTo>
                      <a:pt x="86" y="190"/>
                    </a:lnTo>
                    <a:lnTo>
                      <a:pt x="65" y="179"/>
                    </a:lnTo>
                    <a:lnTo>
                      <a:pt x="49" y="165"/>
                    </a:lnTo>
                    <a:lnTo>
                      <a:pt x="41" y="145"/>
                    </a:lnTo>
                    <a:lnTo>
                      <a:pt x="39" y="100"/>
                    </a:lnTo>
                    <a:lnTo>
                      <a:pt x="11" y="92"/>
                    </a:lnTo>
                    <a:lnTo>
                      <a:pt x="0" y="72"/>
                    </a:lnTo>
                    <a:lnTo>
                      <a:pt x="1" y="51"/>
                    </a:lnTo>
                    <a:lnTo>
                      <a:pt x="6" y="44"/>
                    </a:lnTo>
                    <a:lnTo>
                      <a:pt x="6" y="18"/>
                    </a:lnTo>
                    <a:lnTo>
                      <a:pt x="14" y="1"/>
                    </a:lnTo>
                    <a:lnTo>
                      <a:pt x="28" y="0"/>
                    </a:lnTo>
                    <a:lnTo>
                      <a:pt x="40" y="8"/>
                    </a:lnTo>
                    <a:lnTo>
                      <a:pt x="49" y="7"/>
                    </a:lnTo>
                    <a:lnTo>
                      <a:pt x="73" y="17"/>
                    </a:lnTo>
                    <a:lnTo>
                      <a:pt x="102" y="23"/>
                    </a:lnTo>
                    <a:lnTo>
                      <a:pt x="11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5" name="Freeform 303"/>
              <p:cNvSpPr>
                <a:spLocks noChangeAspect="1"/>
              </p:cNvSpPr>
              <p:nvPr/>
            </p:nvSpPr>
            <p:spPr bwMode="gray">
              <a:xfrm>
                <a:off x="1527" y="1265"/>
                <a:ext cx="316" cy="356"/>
              </a:xfrm>
              <a:custGeom>
                <a:avLst/>
                <a:gdLst/>
                <a:ahLst/>
                <a:cxnLst>
                  <a:cxn ang="0">
                    <a:pos x="1131" y="1671"/>
                  </a:cxn>
                  <a:cxn ang="0">
                    <a:pos x="1196" y="1735"/>
                  </a:cxn>
                  <a:cxn ang="0">
                    <a:pos x="1317" y="1753"/>
                  </a:cxn>
                  <a:cxn ang="0">
                    <a:pos x="1220" y="1622"/>
                  </a:cxn>
                  <a:cxn ang="0">
                    <a:pos x="1258" y="1612"/>
                  </a:cxn>
                  <a:cxn ang="0">
                    <a:pos x="1376" y="1663"/>
                  </a:cxn>
                  <a:cxn ang="0">
                    <a:pos x="1400" y="1662"/>
                  </a:cxn>
                  <a:cxn ang="0">
                    <a:pos x="1406" y="1612"/>
                  </a:cxn>
                  <a:cxn ang="0">
                    <a:pos x="1383" y="1464"/>
                  </a:cxn>
                  <a:cxn ang="0">
                    <a:pos x="1312" y="1405"/>
                  </a:cxn>
                  <a:cxn ang="0">
                    <a:pos x="1253" y="1334"/>
                  </a:cxn>
                  <a:cxn ang="0">
                    <a:pos x="1242" y="1240"/>
                  </a:cxn>
                  <a:cxn ang="0">
                    <a:pos x="1265" y="1192"/>
                  </a:cxn>
                  <a:cxn ang="0">
                    <a:pos x="1384" y="1340"/>
                  </a:cxn>
                  <a:cxn ang="0">
                    <a:pos x="1470" y="1359"/>
                  </a:cxn>
                  <a:cxn ang="0">
                    <a:pos x="1512" y="1254"/>
                  </a:cxn>
                  <a:cxn ang="0">
                    <a:pos x="1581" y="1182"/>
                  </a:cxn>
                  <a:cxn ang="0">
                    <a:pos x="1471" y="1095"/>
                  </a:cxn>
                  <a:cxn ang="0">
                    <a:pos x="1374" y="1010"/>
                  </a:cxn>
                  <a:cxn ang="0">
                    <a:pos x="1283" y="958"/>
                  </a:cxn>
                  <a:cxn ang="0">
                    <a:pos x="1226" y="870"/>
                  </a:cxn>
                  <a:cxn ang="0">
                    <a:pos x="1248" y="812"/>
                  </a:cxn>
                  <a:cxn ang="0">
                    <a:pos x="1178" y="743"/>
                  </a:cxn>
                  <a:cxn ang="0">
                    <a:pos x="1201" y="661"/>
                  </a:cxn>
                  <a:cxn ang="0">
                    <a:pos x="1190" y="606"/>
                  </a:cxn>
                  <a:cxn ang="0">
                    <a:pos x="1102" y="546"/>
                  </a:cxn>
                  <a:cxn ang="0">
                    <a:pos x="1018" y="500"/>
                  </a:cxn>
                  <a:cxn ang="0">
                    <a:pos x="928" y="454"/>
                  </a:cxn>
                  <a:cxn ang="0">
                    <a:pos x="867" y="385"/>
                  </a:cxn>
                  <a:cxn ang="0">
                    <a:pos x="828" y="289"/>
                  </a:cxn>
                  <a:cxn ang="0">
                    <a:pos x="618" y="285"/>
                  </a:cxn>
                  <a:cxn ang="0">
                    <a:pos x="503" y="357"/>
                  </a:cxn>
                  <a:cxn ang="0">
                    <a:pos x="510" y="176"/>
                  </a:cxn>
                  <a:cxn ang="0">
                    <a:pos x="390" y="33"/>
                  </a:cxn>
                  <a:cxn ang="0">
                    <a:pos x="291" y="94"/>
                  </a:cxn>
                  <a:cxn ang="0">
                    <a:pos x="293" y="177"/>
                  </a:cxn>
                  <a:cxn ang="0">
                    <a:pos x="279" y="274"/>
                  </a:cxn>
                  <a:cxn ang="0">
                    <a:pos x="280" y="406"/>
                  </a:cxn>
                  <a:cxn ang="0">
                    <a:pos x="277" y="485"/>
                  </a:cxn>
                  <a:cxn ang="0">
                    <a:pos x="281" y="460"/>
                  </a:cxn>
                  <a:cxn ang="0">
                    <a:pos x="222" y="102"/>
                  </a:cxn>
                  <a:cxn ang="0">
                    <a:pos x="75" y="101"/>
                  </a:cxn>
                  <a:cxn ang="0">
                    <a:pos x="7" y="274"/>
                  </a:cxn>
                  <a:cxn ang="0">
                    <a:pos x="115" y="476"/>
                  </a:cxn>
                  <a:cxn ang="0">
                    <a:pos x="83" y="602"/>
                  </a:cxn>
                  <a:cxn ang="0">
                    <a:pos x="265" y="682"/>
                  </a:cxn>
                  <a:cxn ang="0">
                    <a:pos x="448" y="709"/>
                  </a:cxn>
                  <a:cxn ang="0">
                    <a:pos x="549" y="682"/>
                  </a:cxn>
                  <a:cxn ang="0">
                    <a:pos x="658" y="638"/>
                  </a:cxn>
                  <a:cxn ang="0">
                    <a:pos x="750" y="759"/>
                  </a:cxn>
                  <a:cxn ang="0">
                    <a:pos x="849" y="829"/>
                  </a:cxn>
                  <a:cxn ang="0">
                    <a:pos x="912" y="949"/>
                  </a:cxn>
                  <a:cxn ang="0">
                    <a:pos x="951" y="1121"/>
                  </a:cxn>
                  <a:cxn ang="0">
                    <a:pos x="908" y="1313"/>
                  </a:cxn>
                  <a:cxn ang="0">
                    <a:pos x="743" y="1348"/>
                  </a:cxn>
                  <a:cxn ang="0">
                    <a:pos x="668" y="1462"/>
                  </a:cxn>
                  <a:cxn ang="0">
                    <a:pos x="780" y="1452"/>
                  </a:cxn>
                  <a:cxn ang="0">
                    <a:pos x="846" y="1419"/>
                  </a:cxn>
                  <a:cxn ang="0">
                    <a:pos x="919" y="1456"/>
                  </a:cxn>
                  <a:cxn ang="0">
                    <a:pos x="968" y="1547"/>
                  </a:cxn>
                  <a:cxn ang="0">
                    <a:pos x="1003" y="1593"/>
                  </a:cxn>
                </a:cxnLst>
                <a:rect l="0" t="0" r="r" b="b"/>
                <a:pathLst>
                  <a:path w="1581" h="1779">
                    <a:moveTo>
                      <a:pt x="1037" y="1646"/>
                    </a:moveTo>
                    <a:lnTo>
                      <a:pt x="1053" y="1650"/>
                    </a:lnTo>
                    <a:lnTo>
                      <a:pt x="1071" y="1657"/>
                    </a:lnTo>
                    <a:lnTo>
                      <a:pt x="1072" y="1665"/>
                    </a:lnTo>
                    <a:lnTo>
                      <a:pt x="1078" y="1665"/>
                    </a:lnTo>
                    <a:lnTo>
                      <a:pt x="1091" y="1673"/>
                    </a:lnTo>
                    <a:lnTo>
                      <a:pt x="1102" y="1667"/>
                    </a:lnTo>
                    <a:lnTo>
                      <a:pt x="1109" y="1654"/>
                    </a:lnTo>
                    <a:lnTo>
                      <a:pt x="1111" y="1659"/>
                    </a:lnTo>
                    <a:lnTo>
                      <a:pt x="1109" y="1672"/>
                    </a:lnTo>
                    <a:lnTo>
                      <a:pt x="1118" y="1677"/>
                    </a:lnTo>
                    <a:lnTo>
                      <a:pt x="1121" y="1668"/>
                    </a:lnTo>
                    <a:lnTo>
                      <a:pt x="1131" y="1671"/>
                    </a:lnTo>
                    <a:lnTo>
                      <a:pt x="1137" y="1667"/>
                    </a:lnTo>
                    <a:lnTo>
                      <a:pt x="1135" y="1678"/>
                    </a:lnTo>
                    <a:lnTo>
                      <a:pt x="1138" y="1688"/>
                    </a:lnTo>
                    <a:lnTo>
                      <a:pt x="1145" y="1688"/>
                    </a:lnTo>
                    <a:lnTo>
                      <a:pt x="1148" y="1693"/>
                    </a:lnTo>
                    <a:lnTo>
                      <a:pt x="1150" y="1703"/>
                    </a:lnTo>
                    <a:lnTo>
                      <a:pt x="1159" y="1716"/>
                    </a:lnTo>
                    <a:lnTo>
                      <a:pt x="1170" y="1720"/>
                    </a:lnTo>
                    <a:lnTo>
                      <a:pt x="1175" y="1708"/>
                    </a:lnTo>
                    <a:lnTo>
                      <a:pt x="1175" y="1720"/>
                    </a:lnTo>
                    <a:lnTo>
                      <a:pt x="1181" y="1722"/>
                    </a:lnTo>
                    <a:lnTo>
                      <a:pt x="1185" y="1730"/>
                    </a:lnTo>
                    <a:lnTo>
                      <a:pt x="1196" y="1735"/>
                    </a:lnTo>
                    <a:lnTo>
                      <a:pt x="1205" y="1732"/>
                    </a:lnTo>
                    <a:lnTo>
                      <a:pt x="1213" y="1740"/>
                    </a:lnTo>
                    <a:lnTo>
                      <a:pt x="1236" y="1741"/>
                    </a:lnTo>
                    <a:lnTo>
                      <a:pt x="1238" y="1748"/>
                    </a:lnTo>
                    <a:lnTo>
                      <a:pt x="1249" y="1758"/>
                    </a:lnTo>
                    <a:lnTo>
                      <a:pt x="1254" y="1759"/>
                    </a:lnTo>
                    <a:lnTo>
                      <a:pt x="1267" y="1758"/>
                    </a:lnTo>
                    <a:lnTo>
                      <a:pt x="1280" y="1751"/>
                    </a:lnTo>
                    <a:lnTo>
                      <a:pt x="1306" y="1779"/>
                    </a:lnTo>
                    <a:lnTo>
                      <a:pt x="1325" y="1776"/>
                    </a:lnTo>
                    <a:lnTo>
                      <a:pt x="1323" y="1768"/>
                    </a:lnTo>
                    <a:lnTo>
                      <a:pt x="1317" y="1759"/>
                    </a:lnTo>
                    <a:lnTo>
                      <a:pt x="1317" y="1753"/>
                    </a:lnTo>
                    <a:lnTo>
                      <a:pt x="1320" y="1747"/>
                    </a:lnTo>
                    <a:lnTo>
                      <a:pt x="1322" y="1735"/>
                    </a:lnTo>
                    <a:lnTo>
                      <a:pt x="1319" y="1726"/>
                    </a:lnTo>
                    <a:lnTo>
                      <a:pt x="1301" y="1705"/>
                    </a:lnTo>
                    <a:lnTo>
                      <a:pt x="1285" y="1692"/>
                    </a:lnTo>
                    <a:lnTo>
                      <a:pt x="1279" y="1683"/>
                    </a:lnTo>
                    <a:lnTo>
                      <a:pt x="1270" y="1679"/>
                    </a:lnTo>
                    <a:lnTo>
                      <a:pt x="1253" y="1665"/>
                    </a:lnTo>
                    <a:lnTo>
                      <a:pt x="1249" y="1652"/>
                    </a:lnTo>
                    <a:lnTo>
                      <a:pt x="1236" y="1645"/>
                    </a:lnTo>
                    <a:lnTo>
                      <a:pt x="1236" y="1633"/>
                    </a:lnTo>
                    <a:lnTo>
                      <a:pt x="1224" y="1635"/>
                    </a:lnTo>
                    <a:lnTo>
                      <a:pt x="1220" y="1622"/>
                    </a:lnTo>
                    <a:lnTo>
                      <a:pt x="1216" y="1619"/>
                    </a:lnTo>
                    <a:lnTo>
                      <a:pt x="1213" y="1622"/>
                    </a:lnTo>
                    <a:lnTo>
                      <a:pt x="1210" y="1618"/>
                    </a:lnTo>
                    <a:lnTo>
                      <a:pt x="1188" y="1587"/>
                    </a:lnTo>
                    <a:lnTo>
                      <a:pt x="1178" y="1577"/>
                    </a:lnTo>
                    <a:lnTo>
                      <a:pt x="1167" y="1557"/>
                    </a:lnTo>
                    <a:lnTo>
                      <a:pt x="1180" y="1552"/>
                    </a:lnTo>
                    <a:lnTo>
                      <a:pt x="1197" y="1565"/>
                    </a:lnTo>
                    <a:lnTo>
                      <a:pt x="1216" y="1587"/>
                    </a:lnTo>
                    <a:lnTo>
                      <a:pt x="1231" y="1590"/>
                    </a:lnTo>
                    <a:lnTo>
                      <a:pt x="1227" y="1579"/>
                    </a:lnTo>
                    <a:lnTo>
                      <a:pt x="1236" y="1576"/>
                    </a:lnTo>
                    <a:lnTo>
                      <a:pt x="1258" y="1612"/>
                    </a:lnTo>
                    <a:lnTo>
                      <a:pt x="1269" y="1618"/>
                    </a:lnTo>
                    <a:lnTo>
                      <a:pt x="1280" y="1619"/>
                    </a:lnTo>
                    <a:lnTo>
                      <a:pt x="1287" y="1641"/>
                    </a:lnTo>
                    <a:lnTo>
                      <a:pt x="1318" y="1641"/>
                    </a:lnTo>
                    <a:lnTo>
                      <a:pt x="1330" y="1657"/>
                    </a:lnTo>
                    <a:lnTo>
                      <a:pt x="1335" y="1649"/>
                    </a:lnTo>
                    <a:lnTo>
                      <a:pt x="1341" y="1654"/>
                    </a:lnTo>
                    <a:lnTo>
                      <a:pt x="1350" y="1657"/>
                    </a:lnTo>
                    <a:lnTo>
                      <a:pt x="1356" y="1649"/>
                    </a:lnTo>
                    <a:lnTo>
                      <a:pt x="1360" y="1651"/>
                    </a:lnTo>
                    <a:lnTo>
                      <a:pt x="1361" y="1657"/>
                    </a:lnTo>
                    <a:lnTo>
                      <a:pt x="1367" y="1668"/>
                    </a:lnTo>
                    <a:lnTo>
                      <a:pt x="1376" y="1663"/>
                    </a:lnTo>
                    <a:lnTo>
                      <a:pt x="1376" y="1670"/>
                    </a:lnTo>
                    <a:lnTo>
                      <a:pt x="1372" y="1679"/>
                    </a:lnTo>
                    <a:lnTo>
                      <a:pt x="1371" y="1684"/>
                    </a:lnTo>
                    <a:lnTo>
                      <a:pt x="1382" y="1690"/>
                    </a:lnTo>
                    <a:lnTo>
                      <a:pt x="1387" y="1700"/>
                    </a:lnTo>
                    <a:lnTo>
                      <a:pt x="1394" y="1698"/>
                    </a:lnTo>
                    <a:lnTo>
                      <a:pt x="1390" y="1690"/>
                    </a:lnTo>
                    <a:lnTo>
                      <a:pt x="1389" y="1683"/>
                    </a:lnTo>
                    <a:lnTo>
                      <a:pt x="1382" y="1666"/>
                    </a:lnTo>
                    <a:lnTo>
                      <a:pt x="1380" y="1659"/>
                    </a:lnTo>
                    <a:lnTo>
                      <a:pt x="1384" y="1651"/>
                    </a:lnTo>
                    <a:lnTo>
                      <a:pt x="1393" y="1654"/>
                    </a:lnTo>
                    <a:lnTo>
                      <a:pt x="1400" y="1662"/>
                    </a:lnTo>
                    <a:lnTo>
                      <a:pt x="1410" y="1665"/>
                    </a:lnTo>
                    <a:lnTo>
                      <a:pt x="1412" y="1657"/>
                    </a:lnTo>
                    <a:lnTo>
                      <a:pt x="1411" y="1651"/>
                    </a:lnTo>
                    <a:lnTo>
                      <a:pt x="1408" y="1649"/>
                    </a:lnTo>
                    <a:lnTo>
                      <a:pt x="1408" y="1645"/>
                    </a:lnTo>
                    <a:lnTo>
                      <a:pt x="1403" y="1643"/>
                    </a:lnTo>
                    <a:lnTo>
                      <a:pt x="1393" y="1644"/>
                    </a:lnTo>
                    <a:lnTo>
                      <a:pt x="1387" y="1625"/>
                    </a:lnTo>
                    <a:lnTo>
                      <a:pt x="1380" y="1613"/>
                    </a:lnTo>
                    <a:lnTo>
                      <a:pt x="1383" y="1606"/>
                    </a:lnTo>
                    <a:lnTo>
                      <a:pt x="1383" y="1589"/>
                    </a:lnTo>
                    <a:lnTo>
                      <a:pt x="1395" y="1598"/>
                    </a:lnTo>
                    <a:lnTo>
                      <a:pt x="1406" y="1612"/>
                    </a:lnTo>
                    <a:lnTo>
                      <a:pt x="1408" y="1607"/>
                    </a:lnTo>
                    <a:lnTo>
                      <a:pt x="1405" y="1593"/>
                    </a:lnTo>
                    <a:lnTo>
                      <a:pt x="1409" y="1589"/>
                    </a:lnTo>
                    <a:lnTo>
                      <a:pt x="1409" y="1570"/>
                    </a:lnTo>
                    <a:lnTo>
                      <a:pt x="1411" y="1560"/>
                    </a:lnTo>
                    <a:lnTo>
                      <a:pt x="1405" y="1547"/>
                    </a:lnTo>
                    <a:lnTo>
                      <a:pt x="1401" y="1520"/>
                    </a:lnTo>
                    <a:lnTo>
                      <a:pt x="1388" y="1518"/>
                    </a:lnTo>
                    <a:lnTo>
                      <a:pt x="1374" y="1511"/>
                    </a:lnTo>
                    <a:lnTo>
                      <a:pt x="1368" y="1505"/>
                    </a:lnTo>
                    <a:lnTo>
                      <a:pt x="1367" y="1485"/>
                    </a:lnTo>
                    <a:lnTo>
                      <a:pt x="1379" y="1482"/>
                    </a:lnTo>
                    <a:lnTo>
                      <a:pt x="1383" y="1464"/>
                    </a:lnTo>
                    <a:lnTo>
                      <a:pt x="1380" y="1450"/>
                    </a:lnTo>
                    <a:lnTo>
                      <a:pt x="1367" y="1453"/>
                    </a:lnTo>
                    <a:lnTo>
                      <a:pt x="1368" y="1445"/>
                    </a:lnTo>
                    <a:lnTo>
                      <a:pt x="1366" y="1436"/>
                    </a:lnTo>
                    <a:lnTo>
                      <a:pt x="1362" y="1434"/>
                    </a:lnTo>
                    <a:lnTo>
                      <a:pt x="1346" y="1447"/>
                    </a:lnTo>
                    <a:lnTo>
                      <a:pt x="1346" y="1425"/>
                    </a:lnTo>
                    <a:lnTo>
                      <a:pt x="1344" y="1414"/>
                    </a:lnTo>
                    <a:lnTo>
                      <a:pt x="1331" y="1413"/>
                    </a:lnTo>
                    <a:lnTo>
                      <a:pt x="1315" y="1426"/>
                    </a:lnTo>
                    <a:lnTo>
                      <a:pt x="1308" y="1420"/>
                    </a:lnTo>
                    <a:lnTo>
                      <a:pt x="1320" y="1404"/>
                    </a:lnTo>
                    <a:lnTo>
                      <a:pt x="1312" y="1405"/>
                    </a:lnTo>
                    <a:lnTo>
                      <a:pt x="1299" y="1402"/>
                    </a:lnTo>
                    <a:lnTo>
                      <a:pt x="1291" y="1404"/>
                    </a:lnTo>
                    <a:lnTo>
                      <a:pt x="1288" y="1421"/>
                    </a:lnTo>
                    <a:lnTo>
                      <a:pt x="1283" y="1402"/>
                    </a:lnTo>
                    <a:lnTo>
                      <a:pt x="1275" y="1388"/>
                    </a:lnTo>
                    <a:lnTo>
                      <a:pt x="1275" y="1382"/>
                    </a:lnTo>
                    <a:lnTo>
                      <a:pt x="1271" y="1371"/>
                    </a:lnTo>
                    <a:lnTo>
                      <a:pt x="1258" y="1367"/>
                    </a:lnTo>
                    <a:lnTo>
                      <a:pt x="1258" y="1363"/>
                    </a:lnTo>
                    <a:lnTo>
                      <a:pt x="1263" y="1354"/>
                    </a:lnTo>
                    <a:lnTo>
                      <a:pt x="1256" y="1347"/>
                    </a:lnTo>
                    <a:lnTo>
                      <a:pt x="1263" y="1344"/>
                    </a:lnTo>
                    <a:lnTo>
                      <a:pt x="1253" y="1334"/>
                    </a:lnTo>
                    <a:lnTo>
                      <a:pt x="1252" y="1326"/>
                    </a:lnTo>
                    <a:lnTo>
                      <a:pt x="1256" y="1316"/>
                    </a:lnTo>
                    <a:lnTo>
                      <a:pt x="1240" y="1311"/>
                    </a:lnTo>
                    <a:lnTo>
                      <a:pt x="1221" y="1321"/>
                    </a:lnTo>
                    <a:lnTo>
                      <a:pt x="1220" y="1316"/>
                    </a:lnTo>
                    <a:lnTo>
                      <a:pt x="1224" y="1299"/>
                    </a:lnTo>
                    <a:lnTo>
                      <a:pt x="1221" y="1280"/>
                    </a:lnTo>
                    <a:lnTo>
                      <a:pt x="1229" y="1278"/>
                    </a:lnTo>
                    <a:lnTo>
                      <a:pt x="1236" y="1280"/>
                    </a:lnTo>
                    <a:lnTo>
                      <a:pt x="1252" y="1272"/>
                    </a:lnTo>
                    <a:lnTo>
                      <a:pt x="1263" y="1272"/>
                    </a:lnTo>
                    <a:lnTo>
                      <a:pt x="1256" y="1254"/>
                    </a:lnTo>
                    <a:lnTo>
                      <a:pt x="1242" y="1240"/>
                    </a:lnTo>
                    <a:lnTo>
                      <a:pt x="1222" y="1236"/>
                    </a:lnTo>
                    <a:lnTo>
                      <a:pt x="1215" y="1230"/>
                    </a:lnTo>
                    <a:lnTo>
                      <a:pt x="1209" y="1211"/>
                    </a:lnTo>
                    <a:lnTo>
                      <a:pt x="1226" y="1213"/>
                    </a:lnTo>
                    <a:lnTo>
                      <a:pt x="1221" y="1203"/>
                    </a:lnTo>
                    <a:lnTo>
                      <a:pt x="1231" y="1202"/>
                    </a:lnTo>
                    <a:lnTo>
                      <a:pt x="1253" y="1224"/>
                    </a:lnTo>
                    <a:lnTo>
                      <a:pt x="1260" y="1224"/>
                    </a:lnTo>
                    <a:lnTo>
                      <a:pt x="1252" y="1204"/>
                    </a:lnTo>
                    <a:lnTo>
                      <a:pt x="1260" y="1205"/>
                    </a:lnTo>
                    <a:lnTo>
                      <a:pt x="1247" y="1192"/>
                    </a:lnTo>
                    <a:lnTo>
                      <a:pt x="1253" y="1183"/>
                    </a:lnTo>
                    <a:lnTo>
                      <a:pt x="1265" y="1192"/>
                    </a:lnTo>
                    <a:lnTo>
                      <a:pt x="1277" y="1194"/>
                    </a:lnTo>
                    <a:lnTo>
                      <a:pt x="1279" y="1211"/>
                    </a:lnTo>
                    <a:lnTo>
                      <a:pt x="1272" y="1220"/>
                    </a:lnTo>
                    <a:lnTo>
                      <a:pt x="1288" y="1224"/>
                    </a:lnTo>
                    <a:lnTo>
                      <a:pt x="1317" y="1245"/>
                    </a:lnTo>
                    <a:lnTo>
                      <a:pt x="1329" y="1251"/>
                    </a:lnTo>
                    <a:lnTo>
                      <a:pt x="1333" y="1272"/>
                    </a:lnTo>
                    <a:lnTo>
                      <a:pt x="1350" y="1272"/>
                    </a:lnTo>
                    <a:lnTo>
                      <a:pt x="1362" y="1265"/>
                    </a:lnTo>
                    <a:lnTo>
                      <a:pt x="1358" y="1283"/>
                    </a:lnTo>
                    <a:lnTo>
                      <a:pt x="1362" y="1306"/>
                    </a:lnTo>
                    <a:lnTo>
                      <a:pt x="1366" y="1315"/>
                    </a:lnTo>
                    <a:lnTo>
                      <a:pt x="1384" y="1340"/>
                    </a:lnTo>
                    <a:lnTo>
                      <a:pt x="1400" y="1332"/>
                    </a:lnTo>
                    <a:lnTo>
                      <a:pt x="1403" y="1343"/>
                    </a:lnTo>
                    <a:lnTo>
                      <a:pt x="1395" y="1359"/>
                    </a:lnTo>
                    <a:lnTo>
                      <a:pt x="1405" y="1375"/>
                    </a:lnTo>
                    <a:lnTo>
                      <a:pt x="1422" y="1365"/>
                    </a:lnTo>
                    <a:lnTo>
                      <a:pt x="1430" y="1388"/>
                    </a:lnTo>
                    <a:lnTo>
                      <a:pt x="1442" y="1380"/>
                    </a:lnTo>
                    <a:lnTo>
                      <a:pt x="1446" y="1392"/>
                    </a:lnTo>
                    <a:lnTo>
                      <a:pt x="1451" y="1403"/>
                    </a:lnTo>
                    <a:lnTo>
                      <a:pt x="1459" y="1409"/>
                    </a:lnTo>
                    <a:lnTo>
                      <a:pt x="1465" y="1386"/>
                    </a:lnTo>
                    <a:lnTo>
                      <a:pt x="1466" y="1374"/>
                    </a:lnTo>
                    <a:lnTo>
                      <a:pt x="1470" y="1359"/>
                    </a:lnTo>
                    <a:lnTo>
                      <a:pt x="1479" y="1358"/>
                    </a:lnTo>
                    <a:lnTo>
                      <a:pt x="1475" y="1339"/>
                    </a:lnTo>
                    <a:lnTo>
                      <a:pt x="1466" y="1311"/>
                    </a:lnTo>
                    <a:lnTo>
                      <a:pt x="1468" y="1297"/>
                    </a:lnTo>
                    <a:lnTo>
                      <a:pt x="1491" y="1320"/>
                    </a:lnTo>
                    <a:lnTo>
                      <a:pt x="1506" y="1321"/>
                    </a:lnTo>
                    <a:lnTo>
                      <a:pt x="1508" y="1310"/>
                    </a:lnTo>
                    <a:lnTo>
                      <a:pt x="1512" y="1299"/>
                    </a:lnTo>
                    <a:lnTo>
                      <a:pt x="1523" y="1294"/>
                    </a:lnTo>
                    <a:lnTo>
                      <a:pt x="1524" y="1269"/>
                    </a:lnTo>
                    <a:lnTo>
                      <a:pt x="1541" y="1263"/>
                    </a:lnTo>
                    <a:lnTo>
                      <a:pt x="1533" y="1251"/>
                    </a:lnTo>
                    <a:lnTo>
                      <a:pt x="1512" y="1254"/>
                    </a:lnTo>
                    <a:lnTo>
                      <a:pt x="1514" y="1241"/>
                    </a:lnTo>
                    <a:lnTo>
                      <a:pt x="1527" y="1242"/>
                    </a:lnTo>
                    <a:lnTo>
                      <a:pt x="1529" y="1229"/>
                    </a:lnTo>
                    <a:lnTo>
                      <a:pt x="1513" y="1224"/>
                    </a:lnTo>
                    <a:lnTo>
                      <a:pt x="1525" y="1218"/>
                    </a:lnTo>
                    <a:lnTo>
                      <a:pt x="1549" y="1232"/>
                    </a:lnTo>
                    <a:lnTo>
                      <a:pt x="1562" y="1232"/>
                    </a:lnTo>
                    <a:lnTo>
                      <a:pt x="1567" y="1224"/>
                    </a:lnTo>
                    <a:lnTo>
                      <a:pt x="1557" y="1211"/>
                    </a:lnTo>
                    <a:lnTo>
                      <a:pt x="1560" y="1207"/>
                    </a:lnTo>
                    <a:lnTo>
                      <a:pt x="1564" y="1197"/>
                    </a:lnTo>
                    <a:lnTo>
                      <a:pt x="1573" y="1193"/>
                    </a:lnTo>
                    <a:lnTo>
                      <a:pt x="1581" y="1182"/>
                    </a:lnTo>
                    <a:lnTo>
                      <a:pt x="1573" y="1165"/>
                    </a:lnTo>
                    <a:lnTo>
                      <a:pt x="1555" y="1144"/>
                    </a:lnTo>
                    <a:lnTo>
                      <a:pt x="1544" y="1139"/>
                    </a:lnTo>
                    <a:lnTo>
                      <a:pt x="1535" y="1132"/>
                    </a:lnTo>
                    <a:lnTo>
                      <a:pt x="1523" y="1134"/>
                    </a:lnTo>
                    <a:lnTo>
                      <a:pt x="1513" y="1130"/>
                    </a:lnTo>
                    <a:lnTo>
                      <a:pt x="1496" y="1132"/>
                    </a:lnTo>
                    <a:lnTo>
                      <a:pt x="1474" y="1144"/>
                    </a:lnTo>
                    <a:lnTo>
                      <a:pt x="1480" y="1112"/>
                    </a:lnTo>
                    <a:lnTo>
                      <a:pt x="1490" y="1100"/>
                    </a:lnTo>
                    <a:lnTo>
                      <a:pt x="1489" y="1089"/>
                    </a:lnTo>
                    <a:lnTo>
                      <a:pt x="1478" y="1087"/>
                    </a:lnTo>
                    <a:lnTo>
                      <a:pt x="1471" y="1095"/>
                    </a:lnTo>
                    <a:lnTo>
                      <a:pt x="1439" y="1100"/>
                    </a:lnTo>
                    <a:lnTo>
                      <a:pt x="1426" y="1098"/>
                    </a:lnTo>
                    <a:lnTo>
                      <a:pt x="1435" y="1091"/>
                    </a:lnTo>
                    <a:lnTo>
                      <a:pt x="1422" y="1087"/>
                    </a:lnTo>
                    <a:lnTo>
                      <a:pt x="1427" y="1081"/>
                    </a:lnTo>
                    <a:lnTo>
                      <a:pt x="1441" y="1080"/>
                    </a:lnTo>
                    <a:lnTo>
                      <a:pt x="1441" y="1070"/>
                    </a:lnTo>
                    <a:lnTo>
                      <a:pt x="1423" y="1035"/>
                    </a:lnTo>
                    <a:lnTo>
                      <a:pt x="1416" y="1022"/>
                    </a:lnTo>
                    <a:lnTo>
                      <a:pt x="1410" y="1017"/>
                    </a:lnTo>
                    <a:lnTo>
                      <a:pt x="1401" y="1011"/>
                    </a:lnTo>
                    <a:lnTo>
                      <a:pt x="1379" y="1016"/>
                    </a:lnTo>
                    <a:lnTo>
                      <a:pt x="1374" y="1010"/>
                    </a:lnTo>
                    <a:lnTo>
                      <a:pt x="1377" y="999"/>
                    </a:lnTo>
                    <a:lnTo>
                      <a:pt x="1382" y="993"/>
                    </a:lnTo>
                    <a:lnTo>
                      <a:pt x="1383" y="979"/>
                    </a:lnTo>
                    <a:lnTo>
                      <a:pt x="1363" y="984"/>
                    </a:lnTo>
                    <a:lnTo>
                      <a:pt x="1342" y="985"/>
                    </a:lnTo>
                    <a:lnTo>
                      <a:pt x="1329" y="1000"/>
                    </a:lnTo>
                    <a:lnTo>
                      <a:pt x="1323" y="989"/>
                    </a:lnTo>
                    <a:lnTo>
                      <a:pt x="1312" y="985"/>
                    </a:lnTo>
                    <a:lnTo>
                      <a:pt x="1314" y="976"/>
                    </a:lnTo>
                    <a:lnTo>
                      <a:pt x="1324" y="968"/>
                    </a:lnTo>
                    <a:lnTo>
                      <a:pt x="1315" y="952"/>
                    </a:lnTo>
                    <a:lnTo>
                      <a:pt x="1297" y="957"/>
                    </a:lnTo>
                    <a:lnTo>
                      <a:pt x="1283" y="958"/>
                    </a:lnTo>
                    <a:lnTo>
                      <a:pt x="1279" y="952"/>
                    </a:lnTo>
                    <a:lnTo>
                      <a:pt x="1285" y="940"/>
                    </a:lnTo>
                    <a:lnTo>
                      <a:pt x="1288" y="929"/>
                    </a:lnTo>
                    <a:lnTo>
                      <a:pt x="1279" y="923"/>
                    </a:lnTo>
                    <a:lnTo>
                      <a:pt x="1252" y="918"/>
                    </a:lnTo>
                    <a:lnTo>
                      <a:pt x="1216" y="908"/>
                    </a:lnTo>
                    <a:lnTo>
                      <a:pt x="1204" y="902"/>
                    </a:lnTo>
                    <a:lnTo>
                      <a:pt x="1199" y="893"/>
                    </a:lnTo>
                    <a:lnTo>
                      <a:pt x="1215" y="893"/>
                    </a:lnTo>
                    <a:lnTo>
                      <a:pt x="1216" y="885"/>
                    </a:lnTo>
                    <a:lnTo>
                      <a:pt x="1233" y="882"/>
                    </a:lnTo>
                    <a:lnTo>
                      <a:pt x="1224" y="875"/>
                    </a:lnTo>
                    <a:lnTo>
                      <a:pt x="1226" y="870"/>
                    </a:lnTo>
                    <a:lnTo>
                      <a:pt x="1209" y="852"/>
                    </a:lnTo>
                    <a:lnTo>
                      <a:pt x="1210" y="842"/>
                    </a:lnTo>
                    <a:lnTo>
                      <a:pt x="1228" y="843"/>
                    </a:lnTo>
                    <a:lnTo>
                      <a:pt x="1231" y="836"/>
                    </a:lnTo>
                    <a:lnTo>
                      <a:pt x="1220" y="826"/>
                    </a:lnTo>
                    <a:lnTo>
                      <a:pt x="1202" y="815"/>
                    </a:lnTo>
                    <a:lnTo>
                      <a:pt x="1188" y="816"/>
                    </a:lnTo>
                    <a:lnTo>
                      <a:pt x="1186" y="807"/>
                    </a:lnTo>
                    <a:lnTo>
                      <a:pt x="1202" y="804"/>
                    </a:lnTo>
                    <a:lnTo>
                      <a:pt x="1207" y="807"/>
                    </a:lnTo>
                    <a:lnTo>
                      <a:pt x="1215" y="804"/>
                    </a:lnTo>
                    <a:lnTo>
                      <a:pt x="1215" y="791"/>
                    </a:lnTo>
                    <a:lnTo>
                      <a:pt x="1248" y="812"/>
                    </a:lnTo>
                    <a:lnTo>
                      <a:pt x="1263" y="812"/>
                    </a:lnTo>
                    <a:lnTo>
                      <a:pt x="1280" y="805"/>
                    </a:lnTo>
                    <a:lnTo>
                      <a:pt x="1295" y="811"/>
                    </a:lnTo>
                    <a:lnTo>
                      <a:pt x="1299" y="802"/>
                    </a:lnTo>
                    <a:lnTo>
                      <a:pt x="1299" y="793"/>
                    </a:lnTo>
                    <a:lnTo>
                      <a:pt x="1286" y="779"/>
                    </a:lnTo>
                    <a:lnTo>
                      <a:pt x="1269" y="768"/>
                    </a:lnTo>
                    <a:lnTo>
                      <a:pt x="1249" y="766"/>
                    </a:lnTo>
                    <a:lnTo>
                      <a:pt x="1228" y="767"/>
                    </a:lnTo>
                    <a:lnTo>
                      <a:pt x="1211" y="757"/>
                    </a:lnTo>
                    <a:lnTo>
                      <a:pt x="1206" y="769"/>
                    </a:lnTo>
                    <a:lnTo>
                      <a:pt x="1191" y="752"/>
                    </a:lnTo>
                    <a:lnTo>
                      <a:pt x="1178" y="743"/>
                    </a:lnTo>
                    <a:lnTo>
                      <a:pt x="1169" y="751"/>
                    </a:lnTo>
                    <a:lnTo>
                      <a:pt x="1180" y="735"/>
                    </a:lnTo>
                    <a:lnTo>
                      <a:pt x="1201" y="736"/>
                    </a:lnTo>
                    <a:lnTo>
                      <a:pt x="1215" y="729"/>
                    </a:lnTo>
                    <a:lnTo>
                      <a:pt x="1222" y="716"/>
                    </a:lnTo>
                    <a:lnTo>
                      <a:pt x="1238" y="713"/>
                    </a:lnTo>
                    <a:lnTo>
                      <a:pt x="1258" y="723"/>
                    </a:lnTo>
                    <a:lnTo>
                      <a:pt x="1267" y="705"/>
                    </a:lnTo>
                    <a:lnTo>
                      <a:pt x="1261" y="691"/>
                    </a:lnTo>
                    <a:lnTo>
                      <a:pt x="1226" y="641"/>
                    </a:lnTo>
                    <a:lnTo>
                      <a:pt x="1207" y="632"/>
                    </a:lnTo>
                    <a:lnTo>
                      <a:pt x="1200" y="646"/>
                    </a:lnTo>
                    <a:lnTo>
                      <a:pt x="1201" y="661"/>
                    </a:lnTo>
                    <a:lnTo>
                      <a:pt x="1185" y="673"/>
                    </a:lnTo>
                    <a:lnTo>
                      <a:pt x="1178" y="688"/>
                    </a:lnTo>
                    <a:lnTo>
                      <a:pt x="1161" y="687"/>
                    </a:lnTo>
                    <a:lnTo>
                      <a:pt x="1178" y="661"/>
                    </a:lnTo>
                    <a:lnTo>
                      <a:pt x="1178" y="649"/>
                    </a:lnTo>
                    <a:lnTo>
                      <a:pt x="1142" y="651"/>
                    </a:lnTo>
                    <a:lnTo>
                      <a:pt x="1130" y="660"/>
                    </a:lnTo>
                    <a:lnTo>
                      <a:pt x="1125" y="653"/>
                    </a:lnTo>
                    <a:lnTo>
                      <a:pt x="1140" y="640"/>
                    </a:lnTo>
                    <a:lnTo>
                      <a:pt x="1169" y="628"/>
                    </a:lnTo>
                    <a:lnTo>
                      <a:pt x="1178" y="606"/>
                    </a:lnTo>
                    <a:lnTo>
                      <a:pt x="1188" y="619"/>
                    </a:lnTo>
                    <a:lnTo>
                      <a:pt x="1190" y="606"/>
                    </a:lnTo>
                    <a:lnTo>
                      <a:pt x="1190" y="585"/>
                    </a:lnTo>
                    <a:lnTo>
                      <a:pt x="1154" y="570"/>
                    </a:lnTo>
                    <a:lnTo>
                      <a:pt x="1143" y="560"/>
                    </a:lnTo>
                    <a:lnTo>
                      <a:pt x="1131" y="557"/>
                    </a:lnTo>
                    <a:lnTo>
                      <a:pt x="1111" y="563"/>
                    </a:lnTo>
                    <a:lnTo>
                      <a:pt x="1099" y="580"/>
                    </a:lnTo>
                    <a:lnTo>
                      <a:pt x="1093" y="585"/>
                    </a:lnTo>
                    <a:lnTo>
                      <a:pt x="1083" y="597"/>
                    </a:lnTo>
                    <a:lnTo>
                      <a:pt x="1083" y="591"/>
                    </a:lnTo>
                    <a:lnTo>
                      <a:pt x="1089" y="575"/>
                    </a:lnTo>
                    <a:lnTo>
                      <a:pt x="1102" y="563"/>
                    </a:lnTo>
                    <a:lnTo>
                      <a:pt x="1110" y="542"/>
                    </a:lnTo>
                    <a:lnTo>
                      <a:pt x="1102" y="546"/>
                    </a:lnTo>
                    <a:lnTo>
                      <a:pt x="1091" y="556"/>
                    </a:lnTo>
                    <a:lnTo>
                      <a:pt x="1076" y="560"/>
                    </a:lnTo>
                    <a:lnTo>
                      <a:pt x="1057" y="575"/>
                    </a:lnTo>
                    <a:lnTo>
                      <a:pt x="1059" y="564"/>
                    </a:lnTo>
                    <a:lnTo>
                      <a:pt x="1066" y="552"/>
                    </a:lnTo>
                    <a:lnTo>
                      <a:pt x="1075" y="528"/>
                    </a:lnTo>
                    <a:lnTo>
                      <a:pt x="1071" y="509"/>
                    </a:lnTo>
                    <a:lnTo>
                      <a:pt x="1060" y="506"/>
                    </a:lnTo>
                    <a:lnTo>
                      <a:pt x="1044" y="520"/>
                    </a:lnTo>
                    <a:lnTo>
                      <a:pt x="1028" y="525"/>
                    </a:lnTo>
                    <a:lnTo>
                      <a:pt x="1021" y="513"/>
                    </a:lnTo>
                    <a:lnTo>
                      <a:pt x="990" y="506"/>
                    </a:lnTo>
                    <a:lnTo>
                      <a:pt x="1018" y="500"/>
                    </a:lnTo>
                    <a:lnTo>
                      <a:pt x="1034" y="501"/>
                    </a:lnTo>
                    <a:lnTo>
                      <a:pt x="1041" y="489"/>
                    </a:lnTo>
                    <a:lnTo>
                      <a:pt x="1048" y="477"/>
                    </a:lnTo>
                    <a:lnTo>
                      <a:pt x="1041" y="455"/>
                    </a:lnTo>
                    <a:lnTo>
                      <a:pt x="1028" y="431"/>
                    </a:lnTo>
                    <a:lnTo>
                      <a:pt x="986" y="412"/>
                    </a:lnTo>
                    <a:lnTo>
                      <a:pt x="968" y="393"/>
                    </a:lnTo>
                    <a:lnTo>
                      <a:pt x="965" y="395"/>
                    </a:lnTo>
                    <a:lnTo>
                      <a:pt x="962" y="412"/>
                    </a:lnTo>
                    <a:lnTo>
                      <a:pt x="949" y="425"/>
                    </a:lnTo>
                    <a:lnTo>
                      <a:pt x="935" y="419"/>
                    </a:lnTo>
                    <a:lnTo>
                      <a:pt x="922" y="423"/>
                    </a:lnTo>
                    <a:lnTo>
                      <a:pt x="928" y="454"/>
                    </a:lnTo>
                    <a:lnTo>
                      <a:pt x="927" y="463"/>
                    </a:lnTo>
                    <a:lnTo>
                      <a:pt x="926" y="455"/>
                    </a:lnTo>
                    <a:lnTo>
                      <a:pt x="914" y="457"/>
                    </a:lnTo>
                    <a:lnTo>
                      <a:pt x="912" y="452"/>
                    </a:lnTo>
                    <a:lnTo>
                      <a:pt x="904" y="443"/>
                    </a:lnTo>
                    <a:lnTo>
                      <a:pt x="906" y="419"/>
                    </a:lnTo>
                    <a:lnTo>
                      <a:pt x="896" y="418"/>
                    </a:lnTo>
                    <a:lnTo>
                      <a:pt x="882" y="438"/>
                    </a:lnTo>
                    <a:lnTo>
                      <a:pt x="895" y="408"/>
                    </a:lnTo>
                    <a:lnTo>
                      <a:pt x="912" y="385"/>
                    </a:lnTo>
                    <a:lnTo>
                      <a:pt x="910" y="379"/>
                    </a:lnTo>
                    <a:lnTo>
                      <a:pt x="883" y="385"/>
                    </a:lnTo>
                    <a:lnTo>
                      <a:pt x="867" y="385"/>
                    </a:lnTo>
                    <a:lnTo>
                      <a:pt x="851" y="406"/>
                    </a:lnTo>
                    <a:lnTo>
                      <a:pt x="844" y="411"/>
                    </a:lnTo>
                    <a:lnTo>
                      <a:pt x="845" y="391"/>
                    </a:lnTo>
                    <a:lnTo>
                      <a:pt x="829" y="401"/>
                    </a:lnTo>
                    <a:lnTo>
                      <a:pt x="846" y="381"/>
                    </a:lnTo>
                    <a:lnTo>
                      <a:pt x="863" y="370"/>
                    </a:lnTo>
                    <a:lnTo>
                      <a:pt x="871" y="357"/>
                    </a:lnTo>
                    <a:lnTo>
                      <a:pt x="867" y="334"/>
                    </a:lnTo>
                    <a:lnTo>
                      <a:pt x="846" y="328"/>
                    </a:lnTo>
                    <a:lnTo>
                      <a:pt x="825" y="328"/>
                    </a:lnTo>
                    <a:lnTo>
                      <a:pt x="819" y="322"/>
                    </a:lnTo>
                    <a:lnTo>
                      <a:pt x="831" y="305"/>
                    </a:lnTo>
                    <a:lnTo>
                      <a:pt x="828" y="289"/>
                    </a:lnTo>
                    <a:lnTo>
                      <a:pt x="818" y="266"/>
                    </a:lnTo>
                    <a:lnTo>
                      <a:pt x="808" y="259"/>
                    </a:lnTo>
                    <a:lnTo>
                      <a:pt x="812" y="250"/>
                    </a:lnTo>
                    <a:lnTo>
                      <a:pt x="791" y="240"/>
                    </a:lnTo>
                    <a:lnTo>
                      <a:pt x="771" y="239"/>
                    </a:lnTo>
                    <a:lnTo>
                      <a:pt x="712" y="209"/>
                    </a:lnTo>
                    <a:lnTo>
                      <a:pt x="685" y="208"/>
                    </a:lnTo>
                    <a:lnTo>
                      <a:pt x="656" y="221"/>
                    </a:lnTo>
                    <a:lnTo>
                      <a:pt x="631" y="245"/>
                    </a:lnTo>
                    <a:lnTo>
                      <a:pt x="630" y="266"/>
                    </a:lnTo>
                    <a:lnTo>
                      <a:pt x="646" y="280"/>
                    </a:lnTo>
                    <a:lnTo>
                      <a:pt x="634" y="285"/>
                    </a:lnTo>
                    <a:lnTo>
                      <a:pt x="618" y="285"/>
                    </a:lnTo>
                    <a:lnTo>
                      <a:pt x="607" y="300"/>
                    </a:lnTo>
                    <a:lnTo>
                      <a:pt x="588" y="274"/>
                    </a:lnTo>
                    <a:lnTo>
                      <a:pt x="575" y="289"/>
                    </a:lnTo>
                    <a:lnTo>
                      <a:pt x="565" y="283"/>
                    </a:lnTo>
                    <a:lnTo>
                      <a:pt x="566" y="267"/>
                    </a:lnTo>
                    <a:lnTo>
                      <a:pt x="562" y="251"/>
                    </a:lnTo>
                    <a:lnTo>
                      <a:pt x="550" y="275"/>
                    </a:lnTo>
                    <a:lnTo>
                      <a:pt x="550" y="283"/>
                    </a:lnTo>
                    <a:lnTo>
                      <a:pt x="545" y="306"/>
                    </a:lnTo>
                    <a:lnTo>
                      <a:pt x="537" y="304"/>
                    </a:lnTo>
                    <a:lnTo>
                      <a:pt x="533" y="322"/>
                    </a:lnTo>
                    <a:lnTo>
                      <a:pt x="519" y="344"/>
                    </a:lnTo>
                    <a:lnTo>
                      <a:pt x="503" y="357"/>
                    </a:lnTo>
                    <a:lnTo>
                      <a:pt x="506" y="347"/>
                    </a:lnTo>
                    <a:lnTo>
                      <a:pt x="498" y="336"/>
                    </a:lnTo>
                    <a:lnTo>
                      <a:pt x="503" y="325"/>
                    </a:lnTo>
                    <a:lnTo>
                      <a:pt x="517" y="328"/>
                    </a:lnTo>
                    <a:lnTo>
                      <a:pt x="519" y="323"/>
                    </a:lnTo>
                    <a:lnTo>
                      <a:pt x="511" y="312"/>
                    </a:lnTo>
                    <a:lnTo>
                      <a:pt x="506" y="312"/>
                    </a:lnTo>
                    <a:lnTo>
                      <a:pt x="512" y="289"/>
                    </a:lnTo>
                    <a:lnTo>
                      <a:pt x="518" y="274"/>
                    </a:lnTo>
                    <a:lnTo>
                      <a:pt x="528" y="230"/>
                    </a:lnTo>
                    <a:lnTo>
                      <a:pt x="534" y="212"/>
                    </a:lnTo>
                    <a:lnTo>
                      <a:pt x="518" y="196"/>
                    </a:lnTo>
                    <a:lnTo>
                      <a:pt x="510" y="176"/>
                    </a:lnTo>
                    <a:lnTo>
                      <a:pt x="508" y="167"/>
                    </a:lnTo>
                    <a:lnTo>
                      <a:pt x="518" y="159"/>
                    </a:lnTo>
                    <a:lnTo>
                      <a:pt x="519" y="148"/>
                    </a:lnTo>
                    <a:lnTo>
                      <a:pt x="512" y="134"/>
                    </a:lnTo>
                    <a:lnTo>
                      <a:pt x="496" y="122"/>
                    </a:lnTo>
                    <a:lnTo>
                      <a:pt x="475" y="115"/>
                    </a:lnTo>
                    <a:lnTo>
                      <a:pt x="489" y="99"/>
                    </a:lnTo>
                    <a:lnTo>
                      <a:pt x="484" y="47"/>
                    </a:lnTo>
                    <a:lnTo>
                      <a:pt x="475" y="33"/>
                    </a:lnTo>
                    <a:lnTo>
                      <a:pt x="470" y="22"/>
                    </a:lnTo>
                    <a:lnTo>
                      <a:pt x="417" y="26"/>
                    </a:lnTo>
                    <a:lnTo>
                      <a:pt x="401" y="25"/>
                    </a:lnTo>
                    <a:lnTo>
                      <a:pt x="390" y="33"/>
                    </a:lnTo>
                    <a:lnTo>
                      <a:pt x="378" y="37"/>
                    </a:lnTo>
                    <a:lnTo>
                      <a:pt x="358" y="49"/>
                    </a:lnTo>
                    <a:lnTo>
                      <a:pt x="339" y="68"/>
                    </a:lnTo>
                    <a:lnTo>
                      <a:pt x="355" y="84"/>
                    </a:lnTo>
                    <a:lnTo>
                      <a:pt x="351" y="103"/>
                    </a:lnTo>
                    <a:lnTo>
                      <a:pt x="347" y="92"/>
                    </a:lnTo>
                    <a:lnTo>
                      <a:pt x="340" y="80"/>
                    </a:lnTo>
                    <a:lnTo>
                      <a:pt x="325" y="73"/>
                    </a:lnTo>
                    <a:lnTo>
                      <a:pt x="307" y="81"/>
                    </a:lnTo>
                    <a:lnTo>
                      <a:pt x="304" y="94"/>
                    </a:lnTo>
                    <a:lnTo>
                      <a:pt x="313" y="118"/>
                    </a:lnTo>
                    <a:lnTo>
                      <a:pt x="303" y="112"/>
                    </a:lnTo>
                    <a:lnTo>
                      <a:pt x="291" y="94"/>
                    </a:lnTo>
                    <a:lnTo>
                      <a:pt x="277" y="97"/>
                    </a:lnTo>
                    <a:lnTo>
                      <a:pt x="272" y="115"/>
                    </a:lnTo>
                    <a:lnTo>
                      <a:pt x="285" y="131"/>
                    </a:lnTo>
                    <a:lnTo>
                      <a:pt x="344" y="153"/>
                    </a:lnTo>
                    <a:lnTo>
                      <a:pt x="341" y="160"/>
                    </a:lnTo>
                    <a:lnTo>
                      <a:pt x="324" y="156"/>
                    </a:lnTo>
                    <a:lnTo>
                      <a:pt x="266" y="138"/>
                    </a:lnTo>
                    <a:lnTo>
                      <a:pt x="264" y="148"/>
                    </a:lnTo>
                    <a:lnTo>
                      <a:pt x="258" y="144"/>
                    </a:lnTo>
                    <a:lnTo>
                      <a:pt x="250" y="148"/>
                    </a:lnTo>
                    <a:lnTo>
                      <a:pt x="261" y="156"/>
                    </a:lnTo>
                    <a:lnTo>
                      <a:pt x="276" y="160"/>
                    </a:lnTo>
                    <a:lnTo>
                      <a:pt x="293" y="177"/>
                    </a:lnTo>
                    <a:lnTo>
                      <a:pt x="312" y="186"/>
                    </a:lnTo>
                    <a:lnTo>
                      <a:pt x="331" y="204"/>
                    </a:lnTo>
                    <a:lnTo>
                      <a:pt x="319" y="207"/>
                    </a:lnTo>
                    <a:lnTo>
                      <a:pt x="280" y="176"/>
                    </a:lnTo>
                    <a:lnTo>
                      <a:pt x="255" y="170"/>
                    </a:lnTo>
                    <a:lnTo>
                      <a:pt x="243" y="171"/>
                    </a:lnTo>
                    <a:lnTo>
                      <a:pt x="238" y="181"/>
                    </a:lnTo>
                    <a:lnTo>
                      <a:pt x="239" y="210"/>
                    </a:lnTo>
                    <a:lnTo>
                      <a:pt x="248" y="237"/>
                    </a:lnTo>
                    <a:lnTo>
                      <a:pt x="243" y="246"/>
                    </a:lnTo>
                    <a:lnTo>
                      <a:pt x="250" y="263"/>
                    </a:lnTo>
                    <a:lnTo>
                      <a:pt x="269" y="274"/>
                    </a:lnTo>
                    <a:lnTo>
                      <a:pt x="279" y="274"/>
                    </a:lnTo>
                    <a:lnTo>
                      <a:pt x="285" y="268"/>
                    </a:lnTo>
                    <a:lnTo>
                      <a:pt x="288" y="273"/>
                    </a:lnTo>
                    <a:lnTo>
                      <a:pt x="282" y="291"/>
                    </a:lnTo>
                    <a:lnTo>
                      <a:pt x="272" y="302"/>
                    </a:lnTo>
                    <a:lnTo>
                      <a:pt x="254" y="299"/>
                    </a:lnTo>
                    <a:lnTo>
                      <a:pt x="249" y="314"/>
                    </a:lnTo>
                    <a:lnTo>
                      <a:pt x="248" y="325"/>
                    </a:lnTo>
                    <a:lnTo>
                      <a:pt x="226" y="343"/>
                    </a:lnTo>
                    <a:lnTo>
                      <a:pt x="229" y="354"/>
                    </a:lnTo>
                    <a:lnTo>
                      <a:pt x="245" y="364"/>
                    </a:lnTo>
                    <a:lnTo>
                      <a:pt x="245" y="381"/>
                    </a:lnTo>
                    <a:lnTo>
                      <a:pt x="259" y="398"/>
                    </a:lnTo>
                    <a:lnTo>
                      <a:pt x="280" y="406"/>
                    </a:lnTo>
                    <a:lnTo>
                      <a:pt x="295" y="406"/>
                    </a:lnTo>
                    <a:lnTo>
                      <a:pt x="298" y="419"/>
                    </a:lnTo>
                    <a:lnTo>
                      <a:pt x="295" y="441"/>
                    </a:lnTo>
                    <a:lnTo>
                      <a:pt x="295" y="447"/>
                    </a:lnTo>
                    <a:lnTo>
                      <a:pt x="290" y="455"/>
                    </a:lnTo>
                    <a:lnTo>
                      <a:pt x="291" y="471"/>
                    </a:lnTo>
                    <a:lnTo>
                      <a:pt x="290" y="485"/>
                    </a:lnTo>
                    <a:lnTo>
                      <a:pt x="288" y="504"/>
                    </a:lnTo>
                    <a:lnTo>
                      <a:pt x="281" y="525"/>
                    </a:lnTo>
                    <a:lnTo>
                      <a:pt x="275" y="519"/>
                    </a:lnTo>
                    <a:lnTo>
                      <a:pt x="277" y="500"/>
                    </a:lnTo>
                    <a:lnTo>
                      <a:pt x="281" y="490"/>
                    </a:lnTo>
                    <a:lnTo>
                      <a:pt x="277" y="485"/>
                    </a:lnTo>
                    <a:lnTo>
                      <a:pt x="271" y="489"/>
                    </a:lnTo>
                    <a:lnTo>
                      <a:pt x="254" y="487"/>
                    </a:lnTo>
                    <a:lnTo>
                      <a:pt x="242" y="490"/>
                    </a:lnTo>
                    <a:lnTo>
                      <a:pt x="227" y="498"/>
                    </a:lnTo>
                    <a:lnTo>
                      <a:pt x="207" y="515"/>
                    </a:lnTo>
                    <a:lnTo>
                      <a:pt x="190" y="513"/>
                    </a:lnTo>
                    <a:lnTo>
                      <a:pt x="215" y="495"/>
                    </a:lnTo>
                    <a:lnTo>
                      <a:pt x="227" y="481"/>
                    </a:lnTo>
                    <a:lnTo>
                      <a:pt x="252" y="476"/>
                    </a:lnTo>
                    <a:lnTo>
                      <a:pt x="256" y="470"/>
                    </a:lnTo>
                    <a:lnTo>
                      <a:pt x="268" y="465"/>
                    </a:lnTo>
                    <a:lnTo>
                      <a:pt x="281" y="467"/>
                    </a:lnTo>
                    <a:lnTo>
                      <a:pt x="281" y="460"/>
                    </a:lnTo>
                    <a:lnTo>
                      <a:pt x="277" y="446"/>
                    </a:lnTo>
                    <a:lnTo>
                      <a:pt x="274" y="438"/>
                    </a:lnTo>
                    <a:lnTo>
                      <a:pt x="255" y="433"/>
                    </a:lnTo>
                    <a:lnTo>
                      <a:pt x="205" y="361"/>
                    </a:lnTo>
                    <a:lnTo>
                      <a:pt x="196" y="334"/>
                    </a:lnTo>
                    <a:lnTo>
                      <a:pt x="198" y="306"/>
                    </a:lnTo>
                    <a:lnTo>
                      <a:pt x="206" y="274"/>
                    </a:lnTo>
                    <a:lnTo>
                      <a:pt x="198" y="252"/>
                    </a:lnTo>
                    <a:lnTo>
                      <a:pt x="185" y="229"/>
                    </a:lnTo>
                    <a:lnTo>
                      <a:pt x="186" y="198"/>
                    </a:lnTo>
                    <a:lnTo>
                      <a:pt x="207" y="155"/>
                    </a:lnTo>
                    <a:lnTo>
                      <a:pt x="211" y="124"/>
                    </a:lnTo>
                    <a:lnTo>
                      <a:pt x="222" y="102"/>
                    </a:lnTo>
                    <a:lnTo>
                      <a:pt x="236" y="88"/>
                    </a:lnTo>
                    <a:lnTo>
                      <a:pt x="247" y="67"/>
                    </a:lnTo>
                    <a:lnTo>
                      <a:pt x="275" y="38"/>
                    </a:lnTo>
                    <a:lnTo>
                      <a:pt x="285" y="25"/>
                    </a:lnTo>
                    <a:lnTo>
                      <a:pt x="285" y="21"/>
                    </a:lnTo>
                    <a:lnTo>
                      <a:pt x="279" y="16"/>
                    </a:lnTo>
                    <a:lnTo>
                      <a:pt x="270" y="8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46" y="20"/>
                    </a:lnTo>
                    <a:lnTo>
                      <a:pt x="114" y="42"/>
                    </a:lnTo>
                    <a:lnTo>
                      <a:pt x="81" y="76"/>
                    </a:lnTo>
                    <a:lnTo>
                      <a:pt x="75" y="101"/>
                    </a:lnTo>
                    <a:lnTo>
                      <a:pt x="61" y="118"/>
                    </a:lnTo>
                    <a:lnTo>
                      <a:pt x="55" y="123"/>
                    </a:lnTo>
                    <a:lnTo>
                      <a:pt x="49" y="134"/>
                    </a:lnTo>
                    <a:lnTo>
                      <a:pt x="44" y="149"/>
                    </a:lnTo>
                    <a:lnTo>
                      <a:pt x="51" y="164"/>
                    </a:lnTo>
                    <a:lnTo>
                      <a:pt x="39" y="172"/>
                    </a:lnTo>
                    <a:lnTo>
                      <a:pt x="38" y="199"/>
                    </a:lnTo>
                    <a:lnTo>
                      <a:pt x="48" y="204"/>
                    </a:lnTo>
                    <a:lnTo>
                      <a:pt x="29" y="204"/>
                    </a:lnTo>
                    <a:lnTo>
                      <a:pt x="24" y="230"/>
                    </a:lnTo>
                    <a:lnTo>
                      <a:pt x="16" y="236"/>
                    </a:lnTo>
                    <a:lnTo>
                      <a:pt x="14" y="261"/>
                    </a:lnTo>
                    <a:lnTo>
                      <a:pt x="7" y="274"/>
                    </a:lnTo>
                    <a:lnTo>
                      <a:pt x="12" y="310"/>
                    </a:lnTo>
                    <a:lnTo>
                      <a:pt x="27" y="310"/>
                    </a:lnTo>
                    <a:lnTo>
                      <a:pt x="17" y="316"/>
                    </a:lnTo>
                    <a:lnTo>
                      <a:pt x="7" y="330"/>
                    </a:lnTo>
                    <a:lnTo>
                      <a:pt x="0" y="347"/>
                    </a:lnTo>
                    <a:lnTo>
                      <a:pt x="7" y="369"/>
                    </a:lnTo>
                    <a:lnTo>
                      <a:pt x="13" y="381"/>
                    </a:lnTo>
                    <a:lnTo>
                      <a:pt x="3" y="401"/>
                    </a:lnTo>
                    <a:lnTo>
                      <a:pt x="3" y="441"/>
                    </a:lnTo>
                    <a:lnTo>
                      <a:pt x="8" y="454"/>
                    </a:lnTo>
                    <a:lnTo>
                      <a:pt x="12" y="460"/>
                    </a:lnTo>
                    <a:lnTo>
                      <a:pt x="62" y="471"/>
                    </a:lnTo>
                    <a:lnTo>
                      <a:pt x="115" y="476"/>
                    </a:lnTo>
                    <a:lnTo>
                      <a:pt x="126" y="490"/>
                    </a:lnTo>
                    <a:lnTo>
                      <a:pt x="145" y="506"/>
                    </a:lnTo>
                    <a:lnTo>
                      <a:pt x="162" y="516"/>
                    </a:lnTo>
                    <a:lnTo>
                      <a:pt x="131" y="528"/>
                    </a:lnTo>
                    <a:lnTo>
                      <a:pt x="107" y="530"/>
                    </a:lnTo>
                    <a:lnTo>
                      <a:pt x="73" y="510"/>
                    </a:lnTo>
                    <a:lnTo>
                      <a:pt x="53" y="509"/>
                    </a:lnTo>
                    <a:lnTo>
                      <a:pt x="37" y="504"/>
                    </a:lnTo>
                    <a:lnTo>
                      <a:pt x="45" y="515"/>
                    </a:lnTo>
                    <a:lnTo>
                      <a:pt x="38" y="532"/>
                    </a:lnTo>
                    <a:lnTo>
                      <a:pt x="48" y="548"/>
                    </a:lnTo>
                    <a:lnTo>
                      <a:pt x="61" y="575"/>
                    </a:lnTo>
                    <a:lnTo>
                      <a:pt x="83" y="602"/>
                    </a:lnTo>
                    <a:lnTo>
                      <a:pt x="118" y="624"/>
                    </a:lnTo>
                    <a:lnTo>
                      <a:pt x="105" y="627"/>
                    </a:lnTo>
                    <a:lnTo>
                      <a:pt x="124" y="634"/>
                    </a:lnTo>
                    <a:lnTo>
                      <a:pt x="126" y="628"/>
                    </a:lnTo>
                    <a:lnTo>
                      <a:pt x="141" y="627"/>
                    </a:lnTo>
                    <a:lnTo>
                      <a:pt x="167" y="632"/>
                    </a:lnTo>
                    <a:lnTo>
                      <a:pt x="186" y="627"/>
                    </a:lnTo>
                    <a:lnTo>
                      <a:pt x="194" y="606"/>
                    </a:lnTo>
                    <a:lnTo>
                      <a:pt x="196" y="635"/>
                    </a:lnTo>
                    <a:lnTo>
                      <a:pt x="209" y="656"/>
                    </a:lnTo>
                    <a:lnTo>
                      <a:pt x="226" y="673"/>
                    </a:lnTo>
                    <a:lnTo>
                      <a:pt x="253" y="682"/>
                    </a:lnTo>
                    <a:lnTo>
                      <a:pt x="265" y="682"/>
                    </a:lnTo>
                    <a:lnTo>
                      <a:pt x="250" y="672"/>
                    </a:lnTo>
                    <a:lnTo>
                      <a:pt x="265" y="670"/>
                    </a:lnTo>
                    <a:lnTo>
                      <a:pt x="292" y="680"/>
                    </a:lnTo>
                    <a:lnTo>
                      <a:pt x="344" y="688"/>
                    </a:lnTo>
                    <a:lnTo>
                      <a:pt x="358" y="696"/>
                    </a:lnTo>
                    <a:lnTo>
                      <a:pt x="360" y="689"/>
                    </a:lnTo>
                    <a:lnTo>
                      <a:pt x="384" y="678"/>
                    </a:lnTo>
                    <a:lnTo>
                      <a:pt x="419" y="702"/>
                    </a:lnTo>
                    <a:lnTo>
                      <a:pt x="435" y="703"/>
                    </a:lnTo>
                    <a:lnTo>
                      <a:pt x="437" y="708"/>
                    </a:lnTo>
                    <a:lnTo>
                      <a:pt x="442" y="700"/>
                    </a:lnTo>
                    <a:lnTo>
                      <a:pt x="441" y="702"/>
                    </a:lnTo>
                    <a:lnTo>
                      <a:pt x="448" y="709"/>
                    </a:lnTo>
                    <a:lnTo>
                      <a:pt x="455" y="693"/>
                    </a:lnTo>
                    <a:lnTo>
                      <a:pt x="469" y="687"/>
                    </a:lnTo>
                    <a:lnTo>
                      <a:pt x="483" y="696"/>
                    </a:lnTo>
                    <a:lnTo>
                      <a:pt x="496" y="718"/>
                    </a:lnTo>
                    <a:lnTo>
                      <a:pt x="506" y="718"/>
                    </a:lnTo>
                    <a:lnTo>
                      <a:pt x="501" y="704"/>
                    </a:lnTo>
                    <a:lnTo>
                      <a:pt x="481" y="680"/>
                    </a:lnTo>
                    <a:lnTo>
                      <a:pt x="462" y="672"/>
                    </a:lnTo>
                    <a:lnTo>
                      <a:pt x="464" y="659"/>
                    </a:lnTo>
                    <a:lnTo>
                      <a:pt x="517" y="676"/>
                    </a:lnTo>
                    <a:lnTo>
                      <a:pt x="530" y="682"/>
                    </a:lnTo>
                    <a:lnTo>
                      <a:pt x="543" y="676"/>
                    </a:lnTo>
                    <a:lnTo>
                      <a:pt x="549" y="682"/>
                    </a:lnTo>
                    <a:lnTo>
                      <a:pt x="556" y="682"/>
                    </a:lnTo>
                    <a:lnTo>
                      <a:pt x="569" y="707"/>
                    </a:lnTo>
                    <a:lnTo>
                      <a:pt x="596" y="698"/>
                    </a:lnTo>
                    <a:lnTo>
                      <a:pt x="618" y="696"/>
                    </a:lnTo>
                    <a:lnTo>
                      <a:pt x="625" y="684"/>
                    </a:lnTo>
                    <a:lnTo>
                      <a:pt x="620" y="659"/>
                    </a:lnTo>
                    <a:lnTo>
                      <a:pt x="605" y="624"/>
                    </a:lnTo>
                    <a:lnTo>
                      <a:pt x="591" y="626"/>
                    </a:lnTo>
                    <a:lnTo>
                      <a:pt x="581" y="618"/>
                    </a:lnTo>
                    <a:lnTo>
                      <a:pt x="593" y="607"/>
                    </a:lnTo>
                    <a:lnTo>
                      <a:pt x="620" y="614"/>
                    </a:lnTo>
                    <a:lnTo>
                      <a:pt x="653" y="649"/>
                    </a:lnTo>
                    <a:lnTo>
                      <a:pt x="658" y="638"/>
                    </a:lnTo>
                    <a:lnTo>
                      <a:pt x="670" y="646"/>
                    </a:lnTo>
                    <a:lnTo>
                      <a:pt x="684" y="643"/>
                    </a:lnTo>
                    <a:lnTo>
                      <a:pt x="685" y="707"/>
                    </a:lnTo>
                    <a:lnTo>
                      <a:pt x="694" y="716"/>
                    </a:lnTo>
                    <a:lnTo>
                      <a:pt x="701" y="700"/>
                    </a:lnTo>
                    <a:lnTo>
                      <a:pt x="711" y="708"/>
                    </a:lnTo>
                    <a:lnTo>
                      <a:pt x="723" y="707"/>
                    </a:lnTo>
                    <a:lnTo>
                      <a:pt x="728" y="714"/>
                    </a:lnTo>
                    <a:lnTo>
                      <a:pt x="727" y="726"/>
                    </a:lnTo>
                    <a:lnTo>
                      <a:pt x="715" y="736"/>
                    </a:lnTo>
                    <a:lnTo>
                      <a:pt x="727" y="737"/>
                    </a:lnTo>
                    <a:lnTo>
                      <a:pt x="738" y="745"/>
                    </a:lnTo>
                    <a:lnTo>
                      <a:pt x="750" y="759"/>
                    </a:lnTo>
                    <a:lnTo>
                      <a:pt x="787" y="793"/>
                    </a:lnTo>
                    <a:lnTo>
                      <a:pt x="792" y="816"/>
                    </a:lnTo>
                    <a:lnTo>
                      <a:pt x="772" y="833"/>
                    </a:lnTo>
                    <a:lnTo>
                      <a:pt x="752" y="828"/>
                    </a:lnTo>
                    <a:lnTo>
                      <a:pt x="737" y="828"/>
                    </a:lnTo>
                    <a:lnTo>
                      <a:pt x="743" y="854"/>
                    </a:lnTo>
                    <a:lnTo>
                      <a:pt x="740" y="887"/>
                    </a:lnTo>
                    <a:lnTo>
                      <a:pt x="761" y="880"/>
                    </a:lnTo>
                    <a:lnTo>
                      <a:pt x="791" y="859"/>
                    </a:lnTo>
                    <a:lnTo>
                      <a:pt x="798" y="843"/>
                    </a:lnTo>
                    <a:lnTo>
                      <a:pt x="812" y="849"/>
                    </a:lnTo>
                    <a:lnTo>
                      <a:pt x="829" y="834"/>
                    </a:lnTo>
                    <a:lnTo>
                      <a:pt x="849" y="829"/>
                    </a:lnTo>
                    <a:lnTo>
                      <a:pt x="868" y="833"/>
                    </a:lnTo>
                    <a:lnTo>
                      <a:pt x="836" y="843"/>
                    </a:lnTo>
                    <a:lnTo>
                      <a:pt x="842" y="848"/>
                    </a:lnTo>
                    <a:lnTo>
                      <a:pt x="835" y="863"/>
                    </a:lnTo>
                    <a:lnTo>
                      <a:pt x="858" y="892"/>
                    </a:lnTo>
                    <a:lnTo>
                      <a:pt x="872" y="906"/>
                    </a:lnTo>
                    <a:lnTo>
                      <a:pt x="878" y="901"/>
                    </a:lnTo>
                    <a:lnTo>
                      <a:pt x="871" y="887"/>
                    </a:lnTo>
                    <a:lnTo>
                      <a:pt x="872" y="877"/>
                    </a:lnTo>
                    <a:lnTo>
                      <a:pt x="892" y="883"/>
                    </a:lnTo>
                    <a:lnTo>
                      <a:pt x="890" y="920"/>
                    </a:lnTo>
                    <a:lnTo>
                      <a:pt x="895" y="936"/>
                    </a:lnTo>
                    <a:lnTo>
                      <a:pt x="912" y="949"/>
                    </a:lnTo>
                    <a:lnTo>
                      <a:pt x="925" y="941"/>
                    </a:lnTo>
                    <a:lnTo>
                      <a:pt x="939" y="963"/>
                    </a:lnTo>
                    <a:lnTo>
                      <a:pt x="942" y="988"/>
                    </a:lnTo>
                    <a:lnTo>
                      <a:pt x="948" y="1004"/>
                    </a:lnTo>
                    <a:lnTo>
                      <a:pt x="955" y="1014"/>
                    </a:lnTo>
                    <a:lnTo>
                      <a:pt x="958" y="1037"/>
                    </a:lnTo>
                    <a:lnTo>
                      <a:pt x="965" y="1049"/>
                    </a:lnTo>
                    <a:lnTo>
                      <a:pt x="967" y="1069"/>
                    </a:lnTo>
                    <a:lnTo>
                      <a:pt x="970" y="1085"/>
                    </a:lnTo>
                    <a:lnTo>
                      <a:pt x="976" y="1089"/>
                    </a:lnTo>
                    <a:lnTo>
                      <a:pt x="971" y="1103"/>
                    </a:lnTo>
                    <a:lnTo>
                      <a:pt x="964" y="1114"/>
                    </a:lnTo>
                    <a:lnTo>
                      <a:pt x="951" y="1121"/>
                    </a:lnTo>
                    <a:lnTo>
                      <a:pt x="942" y="1130"/>
                    </a:lnTo>
                    <a:lnTo>
                      <a:pt x="941" y="1166"/>
                    </a:lnTo>
                    <a:lnTo>
                      <a:pt x="937" y="1170"/>
                    </a:lnTo>
                    <a:lnTo>
                      <a:pt x="924" y="1173"/>
                    </a:lnTo>
                    <a:lnTo>
                      <a:pt x="911" y="1191"/>
                    </a:lnTo>
                    <a:lnTo>
                      <a:pt x="895" y="1204"/>
                    </a:lnTo>
                    <a:lnTo>
                      <a:pt x="882" y="1224"/>
                    </a:lnTo>
                    <a:lnTo>
                      <a:pt x="861" y="1242"/>
                    </a:lnTo>
                    <a:lnTo>
                      <a:pt x="863" y="1254"/>
                    </a:lnTo>
                    <a:lnTo>
                      <a:pt x="877" y="1275"/>
                    </a:lnTo>
                    <a:lnTo>
                      <a:pt x="894" y="1292"/>
                    </a:lnTo>
                    <a:lnTo>
                      <a:pt x="898" y="1310"/>
                    </a:lnTo>
                    <a:lnTo>
                      <a:pt x="908" y="1313"/>
                    </a:lnTo>
                    <a:lnTo>
                      <a:pt x="908" y="1338"/>
                    </a:lnTo>
                    <a:lnTo>
                      <a:pt x="889" y="1328"/>
                    </a:lnTo>
                    <a:lnTo>
                      <a:pt x="888" y="1333"/>
                    </a:lnTo>
                    <a:lnTo>
                      <a:pt x="874" y="1327"/>
                    </a:lnTo>
                    <a:lnTo>
                      <a:pt x="871" y="1334"/>
                    </a:lnTo>
                    <a:lnTo>
                      <a:pt x="862" y="1337"/>
                    </a:lnTo>
                    <a:lnTo>
                      <a:pt x="846" y="1347"/>
                    </a:lnTo>
                    <a:lnTo>
                      <a:pt x="822" y="1347"/>
                    </a:lnTo>
                    <a:lnTo>
                      <a:pt x="820" y="1360"/>
                    </a:lnTo>
                    <a:lnTo>
                      <a:pt x="811" y="1364"/>
                    </a:lnTo>
                    <a:lnTo>
                      <a:pt x="793" y="1354"/>
                    </a:lnTo>
                    <a:lnTo>
                      <a:pt x="765" y="1358"/>
                    </a:lnTo>
                    <a:lnTo>
                      <a:pt x="743" y="1348"/>
                    </a:lnTo>
                    <a:lnTo>
                      <a:pt x="731" y="1348"/>
                    </a:lnTo>
                    <a:lnTo>
                      <a:pt x="718" y="1344"/>
                    </a:lnTo>
                    <a:lnTo>
                      <a:pt x="711" y="1338"/>
                    </a:lnTo>
                    <a:lnTo>
                      <a:pt x="700" y="1339"/>
                    </a:lnTo>
                    <a:lnTo>
                      <a:pt x="707" y="1350"/>
                    </a:lnTo>
                    <a:lnTo>
                      <a:pt x="697" y="1350"/>
                    </a:lnTo>
                    <a:lnTo>
                      <a:pt x="700" y="1374"/>
                    </a:lnTo>
                    <a:lnTo>
                      <a:pt x="688" y="1378"/>
                    </a:lnTo>
                    <a:lnTo>
                      <a:pt x="668" y="1393"/>
                    </a:lnTo>
                    <a:lnTo>
                      <a:pt x="661" y="1408"/>
                    </a:lnTo>
                    <a:lnTo>
                      <a:pt x="658" y="1425"/>
                    </a:lnTo>
                    <a:lnTo>
                      <a:pt x="659" y="1441"/>
                    </a:lnTo>
                    <a:lnTo>
                      <a:pt x="668" y="1462"/>
                    </a:lnTo>
                    <a:lnTo>
                      <a:pt x="680" y="1473"/>
                    </a:lnTo>
                    <a:lnTo>
                      <a:pt x="690" y="1473"/>
                    </a:lnTo>
                    <a:lnTo>
                      <a:pt x="702" y="1488"/>
                    </a:lnTo>
                    <a:lnTo>
                      <a:pt x="710" y="1485"/>
                    </a:lnTo>
                    <a:lnTo>
                      <a:pt x="731" y="1491"/>
                    </a:lnTo>
                    <a:lnTo>
                      <a:pt x="737" y="1496"/>
                    </a:lnTo>
                    <a:lnTo>
                      <a:pt x="739" y="1493"/>
                    </a:lnTo>
                    <a:lnTo>
                      <a:pt x="761" y="1487"/>
                    </a:lnTo>
                    <a:lnTo>
                      <a:pt x="759" y="1478"/>
                    </a:lnTo>
                    <a:lnTo>
                      <a:pt x="776" y="1477"/>
                    </a:lnTo>
                    <a:lnTo>
                      <a:pt x="783" y="1473"/>
                    </a:lnTo>
                    <a:lnTo>
                      <a:pt x="785" y="1463"/>
                    </a:lnTo>
                    <a:lnTo>
                      <a:pt x="780" y="1452"/>
                    </a:lnTo>
                    <a:lnTo>
                      <a:pt x="792" y="1447"/>
                    </a:lnTo>
                    <a:lnTo>
                      <a:pt x="807" y="1447"/>
                    </a:lnTo>
                    <a:lnTo>
                      <a:pt x="812" y="1457"/>
                    </a:lnTo>
                    <a:lnTo>
                      <a:pt x="814" y="1467"/>
                    </a:lnTo>
                    <a:lnTo>
                      <a:pt x="840" y="1468"/>
                    </a:lnTo>
                    <a:lnTo>
                      <a:pt x="849" y="1472"/>
                    </a:lnTo>
                    <a:lnTo>
                      <a:pt x="847" y="1461"/>
                    </a:lnTo>
                    <a:lnTo>
                      <a:pt x="855" y="1453"/>
                    </a:lnTo>
                    <a:lnTo>
                      <a:pt x="857" y="1460"/>
                    </a:lnTo>
                    <a:lnTo>
                      <a:pt x="847" y="1441"/>
                    </a:lnTo>
                    <a:lnTo>
                      <a:pt x="835" y="1436"/>
                    </a:lnTo>
                    <a:lnTo>
                      <a:pt x="834" y="1423"/>
                    </a:lnTo>
                    <a:lnTo>
                      <a:pt x="846" y="1419"/>
                    </a:lnTo>
                    <a:lnTo>
                      <a:pt x="851" y="1413"/>
                    </a:lnTo>
                    <a:lnTo>
                      <a:pt x="851" y="1425"/>
                    </a:lnTo>
                    <a:lnTo>
                      <a:pt x="852" y="1435"/>
                    </a:lnTo>
                    <a:lnTo>
                      <a:pt x="860" y="1426"/>
                    </a:lnTo>
                    <a:lnTo>
                      <a:pt x="862" y="1435"/>
                    </a:lnTo>
                    <a:lnTo>
                      <a:pt x="871" y="1444"/>
                    </a:lnTo>
                    <a:lnTo>
                      <a:pt x="876" y="1439"/>
                    </a:lnTo>
                    <a:lnTo>
                      <a:pt x="885" y="1435"/>
                    </a:lnTo>
                    <a:lnTo>
                      <a:pt x="889" y="1436"/>
                    </a:lnTo>
                    <a:lnTo>
                      <a:pt x="898" y="1450"/>
                    </a:lnTo>
                    <a:lnTo>
                      <a:pt x="906" y="1444"/>
                    </a:lnTo>
                    <a:lnTo>
                      <a:pt x="914" y="1446"/>
                    </a:lnTo>
                    <a:lnTo>
                      <a:pt x="919" y="1456"/>
                    </a:lnTo>
                    <a:lnTo>
                      <a:pt x="916" y="1462"/>
                    </a:lnTo>
                    <a:lnTo>
                      <a:pt x="917" y="1473"/>
                    </a:lnTo>
                    <a:lnTo>
                      <a:pt x="921" y="1485"/>
                    </a:lnTo>
                    <a:lnTo>
                      <a:pt x="927" y="1482"/>
                    </a:lnTo>
                    <a:lnTo>
                      <a:pt x="938" y="1498"/>
                    </a:lnTo>
                    <a:lnTo>
                      <a:pt x="941" y="1507"/>
                    </a:lnTo>
                    <a:lnTo>
                      <a:pt x="939" y="1515"/>
                    </a:lnTo>
                    <a:lnTo>
                      <a:pt x="942" y="1518"/>
                    </a:lnTo>
                    <a:lnTo>
                      <a:pt x="943" y="1528"/>
                    </a:lnTo>
                    <a:lnTo>
                      <a:pt x="951" y="1526"/>
                    </a:lnTo>
                    <a:lnTo>
                      <a:pt x="955" y="1528"/>
                    </a:lnTo>
                    <a:lnTo>
                      <a:pt x="963" y="1544"/>
                    </a:lnTo>
                    <a:lnTo>
                      <a:pt x="968" y="1547"/>
                    </a:lnTo>
                    <a:lnTo>
                      <a:pt x="975" y="1541"/>
                    </a:lnTo>
                    <a:lnTo>
                      <a:pt x="980" y="1543"/>
                    </a:lnTo>
                    <a:lnTo>
                      <a:pt x="980" y="1550"/>
                    </a:lnTo>
                    <a:lnTo>
                      <a:pt x="986" y="1560"/>
                    </a:lnTo>
                    <a:lnTo>
                      <a:pt x="994" y="1563"/>
                    </a:lnTo>
                    <a:lnTo>
                      <a:pt x="995" y="1554"/>
                    </a:lnTo>
                    <a:lnTo>
                      <a:pt x="1001" y="1542"/>
                    </a:lnTo>
                    <a:lnTo>
                      <a:pt x="1012" y="1559"/>
                    </a:lnTo>
                    <a:lnTo>
                      <a:pt x="1018" y="1563"/>
                    </a:lnTo>
                    <a:lnTo>
                      <a:pt x="1022" y="1571"/>
                    </a:lnTo>
                    <a:lnTo>
                      <a:pt x="1033" y="1571"/>
                    </a:lnTo>
                    <a:lnTo>
                      <a:pt x="1019" y="1587"/>
                    </a:lnTo>
                    <a:lnTo>
                      <a:pt x="1003" y="1593"/>
                    </a:lnTo>
                    <a:lnTo>
                      <a:pt x="992" y="1579"/>
                    </a:lnTo>
                    <a:lnTo>
                      <a:pt x="998" y="1595"/>
                    </a:lnTo>
                    <a:lnTo>
                      <a:pt x="1014" y="1628"/>
                    </a:lnTo>
                    <a:lnTo>
                      <a:pt x="1024" y="1630"/>
                    </a:lnTo>
                    <a:lnTo>
                      <a:pt x="1035" y="1643"/>
                    </a:lnTo>
                    <a:lnTo>
                      <a:pt x="1037" y="16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6" name="Freeform 304"/>
              <p:cNvSpPr>
                <a:spLocks noChangeAspect="1"/>
              </p:cNvSpPr>
              <p:nvPr/>
            </p:nvSpPr>
            <p:spPr bwMode="gray">
              <a:xfrm>
                <a:off x="969" y="1334"/>
                <a:ext cx="937" cy="648"/>
              </a:xfrm>
              <a:custGeom>
                <a:avLst/>
                <a:gdLst/>
                <a:ahLst/>
                <a:cxnLst>
                  <a:cxn ang="0">
                    <a:pos x="4121" y="2577"/>
                  </a:cxn>
                  <a:cxn ang="0">
                    <a:pos x="3985" y="2718"/>
                  </a:cxn>
                  <a:cxn ang="0">
                    <a:pos x="4193" y="2896"/>
                  </a:cxn>
                  <a:cxn ang="0">
                    <a:pos x="4252" y="3041"/>
                  </a:cxn>
                  <a:cxn ang="0">
                    <a:pos x="4261" y="2980"/>
                  </a:cxn>
                  <a:cxn ang="0">
                    <a:pos x="3928" y="2815"/>
                  </a:cxn>
                  <a:cxn ang="0">
                    <a:pos x="3510" y="3092"/>
                  </a:cxn>
                  <a:cxn ang="0">
                    <a:pos x="3186" y="3206"/>
                  </a:cxn>
                  <a:cxn ang="0">
                    <a:pos x="3305" y="3028"/>
                  </a:cxn>
                  <a:cxn ang="0">
                    <a:pos x="3138" y="2904"/>
                  </a:cxn>
                  <a:cxn ang="0">
                    <a:pos x="2884" y="2730"/>
                  </a:cxn>
                  <a:cxn ang="0">
                    <a:pos x="2558" y="2711"/>
                  </a:cxn>
                  <a:cxn ang="0">
                    <a:pos x="999" y="2670"/>
                  </a:cxn>
                  <a:cxn ang="0">
                    <a:pos x="900" y="2578"/>
                  </a:cxn>
                  <a:cxn ang="0">
                    <a:pos x="745" y="2484"/>
                  </a:cxn>
                  <a:cxn ang="0">
                    <a:pos x="658" y="2308"/>
                  </a:cxn>
                  <a:cxn ang="0">
                    <a:pos x="605" y="2062"/>
                  </a:cxn>
                  <a:cxn ang="0">
                    <a:pos x="257" y="1689"/>
                  </a:cxn>
                  <a:cxn ang="0">
                    <a:pos x="0" y="1022"/>
                  </a:cxn>
                  <a:cxn ang="0">
                    <a:pos x="300" y="501"/>
                  </a:cxn>
                  <a:cxn ang="0">
                    <a:pos x="554" y="316"/>
                  </a:cxn>
                  <a:cxn ang="0">
                    <a:pos x="516" y="434"/>
                  </a:cxn>
                  <a:cxn ang="0">
                    <a:pos x="780" y="376"/>
                  </a:cxn>
                  <a:cxn ang="0">
                    <a:pos x="908" y="308"/>
                  </a:cxn>
                  <a:cxn ang="0">
                    <a:pos x="1229" y="461"/>
                  </a:cxn>
                  <a:cxn ang="0">
                    <a:pos x="1409" y="630"/>
                  </a:cxn>
                  <a:cxn ang="0">
                    <a:pos x="1713" y="655"/>
                  </a:cxn>
                  <a:cxn ang="0">
                    <a:pos x="1850" y="758"/>
                  </a:cxn>
                  <a:cxn ang="0">
                    <a:pos x="1884" y="566"/>
                  </a:cxn>
                  <a:cxn ang="0">
                    <a:pos x="1897" y="496"/>
                  </a:cxn>
                  <a:cxn ang="0">
                    <a:pos x="2137" y="669"/>
                  </a:cxn>
                  <a:cxn ang="0">
                    <a:pos x="2360" y="650"/>
                  </a:cxn>
                  <a:cxn ang="0">
                    <a:pos x="2467" y="619"/>
                  </a:cxn>
                  <a:cxn ang="0">
                    <a:pos x="2592" y="506"/>
                  </a:cxn>
                  <a:cxn ang="0">
                    <a:pos x="2465" y="360"/>
                  </a:cxn>
                  <a:cxn ang="0">
                    <a:pos x="2513" y="2"/>
                  </a:cxn>
                  <a:cxn ang="0">
                    <a:pos x="2671" y="301"/>
                  </a:cxn>
                  <a:cxn ang="0">
                    <a:pos x="2773" y="515"/>
                  </a:cxn>
                  <a:cxn ang="0">
                    <a:pos x="2955" y="732"/>
                  </a:cxn>
                  <a:cxn ang="0">
                    <a:pos x="3048" y="400"/>
                  </a:cxn>
                  <a:cxn ang="0">
                    <a:pos x="3223" y="566"/>
                  </a:cxn>
                  <a:cxn ang="0">
                    <a:pos x="3139" y="886"/>
                  </a:cxn>
                  <a:cxn ang="0">
                    <a:pos x="2869" y="956"/>
                  </a:cxn>
                  <a:cxn ang="0">
                    <a:pos x="2806" y="1170"/>
                  </a:cxn>
                  <a:cxn ang="0">
                    <a:pos x="2662" y="1202"/>
                  </a:cxn>
                  <a:cxn ang="0">
                    <a:pos x="2634" y="1400"/>
                  </a:cxn>
                  <a:cxn ang="0">
                    <a:pos x="2596" y="1772"/>
                  </a:cxn>
                  <a:cxn ang="0">
                    <a:pos x="2978" y="2076"/>
                  </a:cxn>
                  <a:cxn ang="0">
                    <a:pos x="3253" y="2406"/>
                  </a:cxn>
                  <a:cxn ang="0">
                    <a:pos x="3435" y="2410"/>
                  </a:cxn>
                  <a:cxn ang="0">
                    <a:pos x="3543" y="2007"/>
                  </a:cxn>
                  <a:cxn ang="0">
                    <a:pos x="3489" y="1658"/>
                  </a:cxn>
                  <a:cxn ang="0">
                    <a:pos x="3454" y="1379"/>
                  </a:cxn>
                  <a:cxn ang="0">
                    <a:pos x="3782" y="1465"/>
                  </a:cxn>
                  <a:cxn ang="0">
                    <a:pos x="3908" y="1642"/>
                  </a:cxn>
                  <a:cxn ang="0">
                    <a:pos x="3931" y="1765"/>
                  </a:cxn>
                  <a:cxn ang="0">
                    <a:pos x="4124" y="1745"/>
                  </a:cxn>
                  <a:cxn ang="0">
                    <a:pos x="4254" y="1721"/>
                  </a:cxn>
                  <a:cxn ang="0">
                    <a:pos x="4305" y="1837"/>
                  </a:cxn>
                  <a:cxn ang="0">
                    <a:pos x="4379" y="2060"/>
                  </a:cxn>
                  <a:cxn ang="0">
                    <a:pos x="4580" y="2206"/>
                  </a:cxn>
                  <a:cxn ang="0">
                    <a:pos x="4538" y="2229"/>
                  </a:cxn>
                  <a:cxn ang="0">
                    <a:pos x="4668" y="2398"/>
                  </a:cxn>
                </a:cxnLst>
                <a:rect l="0" t="0" r="r" b="b"/>
                <a:pathLst>
                  <a:path w="4686" h="3236">
                    <a:moveTo>
                      <a:pt x="4668" y="2398"/>
                    </a:moveTo>
                    <a:lnTo>
                      <a:pt x="4678" y="2405"/>
                    </a:lnTo>
                    <a:lnTo>
                      <a:pt x="4684" y="2412"/>
                    </a:lnTo>
                    <a:lnTo>
                      <a:pt x="4675" y="2423"/>
                    </a:lnTo>
                    <a:lnTo>
                      <a:pt x="4664" y="2437"/>
                    </a:lnTo>
                    <a:lnTo>
                      <a:pt x="4646" y="2449"/>
                    </a:lnTo>
                    <a:lnTo>
                      <a:pt x="4630" y="2469"/>
                    </a:lnTo>
                    <a:lnTo>
                      <a:pt x="4619" y="2470"/>
                    </a:lnTo>
                    <a:lnTo>
                      <a:pt x="4616" y="2475"/>
                    </a:lnTo>
                    <a:lnTo>
                      <a:pt x="4601" y="2475"/>
                    </a:lnTo>
                    <a:lnTo>
                      <a:pt x="4578" y="2474"/>
                    </a:lnTo>
                    <a:lnTo>
                      <a:pt x="4564" y="2481"/>
                    </a:lnTo>
                    <a:lnTo>
                      <a:pt x="4533" y="2487"/>
                    </a:lnTo>
                    <a:lnTo>
                      <a:pt x="4521" y="2496"/>
                    </a:lnTo>
                    <a:lnTo>
                      <a:pt x="4510" y="2512"/>
                    </a:lnTo>
                    <a:lnTo>
                      <a:pt x="4505" y="2511"/>
                    </a:lnTo>
                    <a:lnTo>
                      <a:pt x="4493" y="2531"/>
                    </a:lnTo>
                    <a:lnTo>
                      <a:pt x="4476" y="2554"/>
                    </a:lnTo>
                    <a:lnTo>
                      <a:pt x="4465" y="2560"/>
                    </a:lnTo>
                    <a:lnTo>
                      <a:pt x="4453" y="2574"/>
                    </a:lnTo>
                    <a:lnTo>
                      <a:pt x="4444" y="2579"/>
                    </a:lnTo>
                    <a:lnTo>
                      <a:pt x="4438" y="2579"/>
                    </a:lnTo>
                    <a:lnTo>
                      <a:pt x="4433" y="2574"/>
                    </a:lnTo>
                    <a:lnTo>
                      <a:pt x="4438" y="2563"/>
                    </a:lnTo>
                    <a:lnTo>
                      <a:pt x="4431" y="2566"/>
                    </a:lnTo>
                    <a:lnTo>
                      <a:pt x="4425" y="2577"/>
                    </a:lnTo>
                    <a:lnTo>
                      <a:pt x="4385" y="2583"/>
                    </a:lnTo>
                    <a:lnTo>
                      <a:pt x="4359" y="2593"/>
                    </a:lnTo>
                    <a:lnTo>
                      <a:pt x="4353" y="2590"/>
                    </a:lnTo>
                    <a:lnTo>
                      <a:pt x="4352" y="2584"/>
                    </a:lnTo>
                    <a:lnTo>
                      <a:pt x="4343" y="2579"/>
                    </a:lnTo>
                    <a:lnTo>
                      <a:pt x="4325" y="2577"/>
                    </a:lnTo>
                    <a:lnTo>
                      <a:pt x="4280" y="2577"/>
                    </a:lnTo>
                    <a:lnTo>
                      <a:pt x="4264" y="2581"/>
                    </a:lnTo>
                    <a:lnTo>
                      <a:pt x="4232" y="2574"/>
                    </a:lnTo>
                    <a:lnTo>
                      <a:pt x="4225" y="2574"/>
                    </a:lnTo>
                    <a:lnTo>
                      <a:pt x="4200" y="2572"/>
                    </a:lnTo>
                    <a:lnTo>
                      <a:pt x="4173" y="2579"/>
                    </a:lnTo>
                    <a:lnTo>
                      <a:pt x="4164" y="2577"/>
                    </a:lnTo>
                    <a:lnTo>
                      <a:pt x="4151" y="2577"/>
                    </a:lnTo>
                    <a:lnTo>
                      <a:pt x="4134" y="2579"/>
                    </a:lnTo>
                    <a:lnTo>
                      <a:pt x="4121" y="2577"/>
                    </a:lnTo>
                    <a:lnTo>
                      <a:pt x="4113" y="2581"/>
                    </a:lnTo>
                    <a:lnTo>
                      <a:pt x="4100" y="2581"/>
                    </a:lnTo>
                    <a:lnTo>
                      <a:pt x="4095" y="2583"/>
                    </a:lnTo>
                    <a:lnTo>
                      <a:pt x="4094" y="2590"/>
                    </a:lnTo>
                    <a:lnTo>
                      <a:pt x="4084" y="2589"/>
                    </a:lnTo>
                    <a:lnTo>
                      <a:pt x="4080" y="2593"/>
                    </a:lnTo>
                    <a:lnTo>
                      <a:pt x="4074" y="2597"/>
                    </a:lnTo>
                    <a:lnTo>
                      <a:pt x="4068" y="2604"/>
                    </a:lnTo>
                    <a:lnTo>
                      <a:pt x="4058" y="2617"/>
                    </a:lnTo>
                    <a:lnTo>
                      <a:pt x="4053" y="2635"/>
                    </a:lnTo>
                    <a:lnTo>
                      <a:pt x="4044" y="2654"/>
                    </a:lnTo>
                    <a:lnTo>
                      <a:pt x="4042" y="2657"/>
                    </a:lnTo>
                    <a:lnTo>
                      <a:pt x="4004" y="2659"/>
                    </a:lnTo>
                    <a:lnTo>
                      <a:pt x="3993" y="2670"/>
                    </a:lnTo>
                    <a:lnTo>
                      <a:pt x="3987" y="2670"/>
                    </a:lnTo>
                    <a:lnTo>
                      <a:pt x="3987" y="2675"/>
                    </a:lnTo>
                    <a:lnTo>
                      <a:pt x="3968" y="2694"/>
                    </a:lnTo>
                    <a:lnTo>
                      <a:pt x="3958" y="2699"/>
                    </a:lnTo>
                    <a:lnTo>
                      <a:pt x="3930" y="2743"/>
                    </a:lnTo>
                    <a:lnTo>
                      <a:pt x="3919" y="2751"/>
                    </a:lnTo>
                    <a:lnTo>
                      <a:pt x="3908" y="2753"/>
                    </a:lnTo>
                    <a:lnTo>
                      <a:pt x="3909" y="2769"/>
                    </a:lnTo>
                    <a:lnTo>
                      <a:pt x="3887" y="2810"/>
                    </a:lnTo>
                    <a:lnTo>
                      <a:pt x="3882" y="2810"/>
                    </a:lnTo>
                    <a:lnTo>
                      <a:pt x="3860" y="2832"/>
                    </a:lnTo>
                    <a:lnTo>
                      <a:pt x="3834" y="2858"/>
                    </a:lnTo>
                    <a:lnTo>
                      <a:pt x="3834" y="2861"/>
                    </a:lnTo>
                    <a:lnTo>
                      <a:pt x="3848" y="2858"/>
                    </a:lnTo>
                    <a:lnTo>
                      <a:pt x="3859" y="2851"/>
                    </a:lnTo>
                    <a:lnTo>
                      <a:pt x="3859" y="2847"/>
                    </a:lnTo>
                    <a:lnTo>
                      <a:pt x="3864" y="2845"/>
                    </a:lnTo>
                    <a:lnTo>
                      <a:pt x="3879" y="2827"/>
                    </a:lnTo>
                    <a:lnTo>
                      <a:pt x="3888" y="2814"/>
                    </a:lnTo>
                    <a:lnTo>
                      <a:pt x="3898" y="2805"/>
                    </a:lnTo>
                    <a:lnTo>
                      <a:pt x="3908" y="2794"/>
                    </a:lnTo>
                    <a:lnTo>
                      <a:pt x="3920" y="2770"/>
                    </a:lnTo>
                    <a:lnTo>
                      <a:pt x="3930" y="2761"/>
                    </a:lnTo>
                    <a:lnTo>
                      <a:pt x="3952" y="2739"/>
                    </a:lnTo>
                    <a:lnTo>
                      <a:pt x="3958" y="2735"/>
                    </a:lnTo>
                    <a:lnTo>
                      <a:pt x="3968" y="2733"/>
                    </a:lnTo>
                    <a:lnTo>
                      <a:pt x="3974" y="2726"/>
                    </a:lnTo>
                    <a:lnTo>
                      <a:pt x="3985" y="2718"/>
                    </a:lnTo>
                    <a:lnTo>
                      <a:pt x="3998" y="2713"/>
                    </a:lnTo>
                    <a:lnTo>
                      <a:pt x="4030" y="2694"/>
                    </a:lnTo>
                    <a:lnTo>
                      <a:pt x="4084" y="2670"/>
                    </a:lnTo>
                    <a:lnTo>
                      <a:pt x="4114" y="2663"/>
                    </a:lnTo>
                    <a:lnTo>
                      <a:pt x="4128" y="2664"/>
                    </a:lnTo>
                    <a:lnTo>
                      <a:pt x="4139" y="2662"/>
                    </a:lnTo>
                    <a:lnTo>
                      <a:pt x="4167" y="2664"/>
                    </a:lnTo>
                    <a:lnTo>
                      <a:pt x="4194" y="2676"/>
                    </a:lnTo>
                    <a:lnTo>
                      <a:pt x="4207" y="2685"/>
                    </a:lnTo>
                    <a:lnTo>
                      <a:pt x="4214" y="2701"/>
                    </a:lnTo>
                    <a:lnTo>
                      <a:pt x="4207" y="2697"/>
                    </a:lnTo>
                    <a:lnTo>
                      <a:pt x="4205" y="2700"/>
                    </a:lnTo>
                    <a:lnTo>
                      <a:pt x="4211" y="2707"/>
                    </a:lnTo>
                    <a:lnTo>
                      <a:pt x="4211" y="2723"/>
                    </a:lnTo>
                    <a:lnTo>
                      <a:pt x="4200" y="2733"/>
                    </a:lnTo>
                    <a:lnTo>
                      <a:pt x="4176" y="2753"/>
                    </a:lnTo>
                    <a:lnTo>
                      <a:pt x="4160" y="2761"/>
                    </a:lnTo>
                    <a:lnTo>
                      <a:pt x="4141" y="2760"/>
                    </a:lnTo>
                    <a:lnTo>
                      <a:pt x="4126" y="2753"/>
                    </a:lnTo>
                    <a:lnTo>
                      <a:pt x="4105" y="2756"/>
                    </a:lnTo>
                    <a:lnTo>
                      <a:pt x="4089" y="2762"/>
                    </a:lnTo>
                    <a:lnTo>
                      <a:pt x="4085" y="2765"/>
                    </a:lnTo>
                    <a:lnTo>
                      <a:pt x="4100" y="2765"/>
                    </a:lnTo>
                    <a:lnTo>
                      <a:pt x="4127" y="2773"/>
                    </a:lnTo>
                    <a:lnTo>
                      <a:pt x="4132" y="2787"/>
                    </a:lnTo>
                    <a:lnTo>
                      <a:pt x="4137" y="2791"/>
                    </a:lnTo>
                    <a:lnTo>
                      <a:pt x="4166" y="2776"/>
                    </a:lnTo>
                    <a:lnTo>
                      <a:pt x="4170" y="2777"/>
                    </a:lnTo>
                    <a:lnTo>
                      <a:pt x="4168" y="2782"/>
                    </a:lnTo>
                    <a:lnTo>
                      <a:pt x="4177" y="2783"/>
                    </a:lnTo>
                    <a:lnTo>
                      <a:pt x="4183" y="2788"/>
                    </a:lnTo>
                    <a:lnTo>
                      <a:pt x="4182" y="2798"/>
                    </a:lnTo>
                    <a:lnTo>
                      <a:pt x="4173" y="2823"/>
                    </a:lnTo>
                    <a:lnTo>
                      <a:pt x="4157" y="2839"/>
                    </a:lnTo>
                    <a:lnTo>
                      <a:pt x="4157" y="2841"/>
                    </a:lnTo>
                    <a:lnTo>
                      <a:pt x="4165" y="2840"/>
                    </a:lnTo>
                    <a:lnTo>
                      <a:pt x="4180" y="2842"/>
                    </a:lnTo>
                    <a:lnTo>
                      <a:pt x="4178" y="2862"/>
                    </a:lnTo>
                    <a:lnTo>
                      <a:pt x="4180" y="2870"/>
                    </a:lnTo>
                    <a:lnTo>
                      <a:pt x="4184" y="2879"/>
                    </a:lnTo>
                    <a:lnTo>
                      <a:pt x="4188" y="2889"/>
                    </a:lnTo>
                    <a:lnTo>
                      <a:pt x="4193" y="2896"/>
                    </a:lnTo>
                    <a:lnTo>
                      <a:pt x="4199" y="2902"/>
                    </a:lnTo>
                    <a:lnTo>
                      <a:pt x="4198" y="2906"/>
                    </a:lnTo>
                    <a:lnTo>
                      <a:pt x="4215" y="2907"/>
                    </a:lnTo>
                    <a:lnTo>
                      <a:pt x="4236" y="2917"/>
                    </a:lnTo>
                    <a:lnTo>
                      <a:pt x="4240" y="2921"/>
                    </a:lnTo>
                    <a:lnTo>
                      <a:pt x="4231" y="2926"/>
                    </a:lnTo>
                    <a:lnTo>
                      <a:pt x="4230" y="2932"/>
                    </a:lnTo>
                    <a:lnTo>
                      <a:pt x="4239" y="2936"/>
                    </a:lnTo>
                    <a:lnTo>
                      <a:pt x="4250" y="2937"/>
                    </a:lnTo>
                    <a:lnTo>
                      <a:pt x="4266" y="2943"/>
                    </a:lnTo>
                    <a:lnTo>
                      <a:pt x="4294" y="2947"/>
                    </a:lnTo>
                    <a:lnTo>
                      <a:pt x="4297" y="2953"/>
                    </a:lnTo>
                    <a:lnTo>
                      <a:pt x="4320" y="2950"/>
                    </a:lnTo>
                    <a:lnTo>
                      <a:pt x="4339" y="2937"/>
                    </a:lnTo>
                    <a:lnTo>
                      <a:pt x="4344" y="2947"/>
                    </a:lnTo>
                    <a:lnTo>
                      <a:pt x="4342" y="2955"/>
                    </a:lnTo>
                    <a:lnTo>
                      <a:pt x="4348" y="2954"/>
                    </a:lnTo>
                    <a:lnTo>
                      <a:pt x="4358" y="2955"/>
                    </a:lnTo>
                    <a:lnTo>
                      <a:pt x="4368" y="2954"/>
                    </a:lnTo>
                    <a:lnTo>
                      <a:pt x="4375" y="2963"/>
                    </a:lnTo>
                    <a:lnTo>
                      <a:pt x="4379" y="2968"/>
                    </a:lnTo>
                    <a:lnTo>
                      <a:pt x="4372" y="2971"/>
                    </a:lnTo>
                    <a:lnTo>
                      <a:pt x="4371" y="2977"/>
                    </a:lnTo>
                    <a:lnTo>
                      <a:pt x="4387" y="2979"/>
                    </a:lnTo>
                    <a:lnTo>
                      <a:pt x="4391" y="2981"/>
                    </a:lnTo>
                    <a:lnTo>
                      <a:pt x="4385" y="2986"/>
                    </a:lnTo>
                    <a:lnTo>
                      <a:pt x="4375" y="2985"/>
                    </a:lnTo>
                    <a:lnTo>
                      <a:pt x="4366" y="2991"/>
                    </a:lnTo>
                    <a:lnTo>
                      <a:pt x="4359" y="2988"/>
                    </a:lnTo>
                    <a:lnTo>
                      <a:pt x="4345" y="2997"/>
                    </a:lnTo>
                    <a:lnTo>
                      <a:pt x="4325" y="3006"/>
                    </a:lnTo>
                    <a:lnTo>
                      <a:pt x="4316" y="3012"/>
                    </a:lnTo>
                    <a:lnTo>
                      <a:pt x="4311" y="3013"/>
                    </a:lnTo>
                    <a:lnTo>
                      <a:pt x="4309" y="3018"/>
                    </a:lnTo>
                    <a:lnTo>
                      <a:pt x="4300" y="3017"/>
                    </a:lnTo>
                    <a:lnTo>
                      <a:pt x="4289" y="3025"/>
                    </a:lnTo>
                    <a:lnTo>
                      <a:pt x="4279" y="3026"/>
                    </a:lnTo>
                    <a:lnTo>
                      <a:pt x="4277" y="3024"/>
                    </a:lnTo>
                    <a:lnTo>
                      <a:pt x="4269" y="3028"/>
                    </a:lnTo>
                    <a:lnTo>
                      <a:pt x="4262" y="3033"/>
                    </a:lnTo>
                    <a:lnTo>
                      <a:pt x="4250" y="3028"/>
                    </a:lnTo>
                    <a:lnTo>
                      <a:pt x="4252" y="3041"/>
                    </a:lnTo>
                    <a:lnTo>
                      <a:pt x="4251" y="3046"/>
                    </a:lnTo>
                    <a:lnTo>
                      <a:pt x="4239" y="3046"/>
                    </a:lnTo>
                    <a:lnTo>
                      <a:pt x="4232" y="3038"/>
                    </a:lnTo>
                    <a:lnTo>
                      <a:pt x="4232" y="3033"/>
                    </a:lnTo>
                    <a:lnTo>
                      <a:pt x="4224" y="3046"/>
                    </a:lnTo>
                    <a:lnTo>
                      <a:pt x="4220" y="3038"/>
                    </a:lnTo>
                    <a:lnTo>
                      <a:pt x="4215" y="3047"/>
                    </a:lnTo>
                    <a:lnTo>
                      <a:pt x="4213" y="3061"/>
                    </a:lnTo>
                    <a:lnTo>
                      <a:pt x="4203" y="3068"/>
                    </a:lnTo>
                    <a:lnTo>
                      <a:pt x="4189" y="3085"/>
                    </a:lnTo>
                    <a:lnTo>
                      <a:pt x="4187" y="3090"/>
                    </a:lnTo>
                    <a:lnTo>
                      <a:pt x="4176" y="3095"/>
                    </a:lnTo>
                    <a:lnTo>
                      <a:pt x="4170" y="3108"/>
                    </a:lnTo>
                    <a:lnTo>
                      <a:pt x="4162" y="3104"/>
                    </a:lnTo>
                    <a:lnTo>
                      <a:pt x="4156" y="3106"/>
                    </a:lnTo>
                    <a:lnTo>
                      <a:pt x="4155" y="3117"/>
                    </a:lnTo>
                    <a:lnTo>
                      <a:pt x="4149" y="3121"/>
                    </a:lnTo>
                    <a:lnTo>
                      <a:pt x="4145" y="3121"/>
                    </a:lnTo>
                    <a:lnTo>
                      <a:pt x="4134" y="3119"/>
                    </a:lnTo>
                    <a:lnTo>
                      <a:pt x="4129" y="3105"/>
                    </a:lnTo>
                    <a:lnTo>
                      <a:pt x="4124" y="3098"/>
                    </a:lnTo>
                    <a:lnTo>
                      <a:pt x="4116" y="3098"/>
                    </a:lnTo>
                    <a:lnTo>
                      <a:pt x="4111" y="3083"/>
                    </a:lnTo>
                    <a:lnTo>
                      <a:pt x="4110" y="3068"/>
                    </a:lnTo>
                    <a:lnTo>
                      <a:pt x="4112" y="3056"/>
                    </a:lnTo>
                    <a:lnTo>
                      <a:pt x="4124" y="3038"/>
                    </a:lnTo>
                    <a:lnTo>
                      <a:pt x="4119" y="3044"/>
                    </a:lnTo>
                    <a:lnTo>
                      <a:pt x="4108" y="3050"/>
                    </a:lnTo>
                    <a:lnTo>
                      <a:pt x="4111" y="3042"/>
                    </a:lnTo>
                    <a:lnTo>
                      <a:pt x="4127" y="3030"/>
                    </a:lnTo>
                    <a:lnTo>
                      <a:pt x="4133" y="3031"/>
                    </a:lnTo>
                    <a:lnTo>
                      <a:pt x="4143" y="3026"/>
                    </a:lnTo>
                    <a:lnTo>
                      <a:pt x="4143" y="3020"/>
                    </a:lnTo>
                    <a:lnTo>
                      <a:pt x="4166" y="3004"/>
                    </a:lnTo>
                    <a:lnTo>
                      <a:pt x="4189" y="2990"/>
                    </a:lnTo>
                    <a:lnTo>
                      <a:pt x="4203" y="2982"/>
                    </a:lnTo>
                    <a:lnTo>
                      <a:pt x="4207" y="2987"/>
                    </a:lnTo>
                    <a:lnTo>
                      <a:pt x="4209" y="2995"/>
                    </a:lnTo>
                    <a:lnTo>
                      <a:pt x="4218" y="2999"/>
                    </a:lnTo>
                    <a:lnTo>
                      <a:pt x="4227" y="2988"/>
                    </a:lnTo>
                    <a:lnTo>
                      <a:pt x="4237" y="2983"/>
                    </a:lnTo>
                    <a:lnTo>
                      <a:pt x="4261" y="2980"/>
                    </a:lnTo>
                    <a:lnTo>
                      <a:pt x="4262" y="2975"/>
                    </a:lnTo>
                    <a:lnTo>
                      <a:pt x="4247" y="2974"/>
                    </a:lnTo>
                    <a:lnTo>
                      <a:pt x="4232" y="2977"/>
                    </a:lnTo>
                    <a:lnTo>
                      <a:pt x="4207" y="2972"/>
                    </a:lnTo>
                    <a:lnTo>
                      <a:pt x="4194" y="2979"/>
                    </a:lnTo>
                    <a:lnTo>
                      <a:pt x="4183" y="2980"/>
                    </a:lnTo>
                    <a:lnTo>
                      <a:pt x="4182" y="2968"/>
                    </a:lnTo>
                    <a:lnTo>
                      <a:pt x="4196" y="2958"/>
                    </a:lnTo>
                    <a:lnTo>
                      <a:pt x="4207" y="2943"/>
                    </a:lnTo>
                    <a:lnTo>
                      <a:pt x="4199" y="2943"/>
                    </a:lnTo>
                    <a:lnTo>
                      <a:pt x="4197" y="2936"/>
                    </a:lnTo>
                    <a:lnTo>
                      <a:pt x="4187" y="2953"/>
                    </a:lnTo>
                    <a:lnTo>
                      <a:pt x="4176" y="2955"/>
                    </a:lnTo>
                    <a:lnTo>
                      <a:pt x="4144" y="2980"/>
                    </a:lnTo>
                    <a:lnTo>
                      <a:pt x="4134" y="2985"/>
                    </a:lnTo>
                    <a:lnTo>
                      <a:pt x="4124" y="2986"/>
                    </a:lnTo>
                    <a:lnTo>
                      <a:pt x="4116" y="2985"/>
                    </a:lnTo>
                    <a:lnTo>
                      <a:pt x="4110" y="2991"/>
                    </a:lnTo>
                    <a:lnTo>
                      <a:pt x="4101" y="2996"/>
                    </a:lnTo>
                    <a:lnTo>
                      <a:pt x="4079" y="2999"/>
                    </a:lnTo>
                    <a:lnTo>
                      <a:pt x="4074" y="2998"/>
                    </a:lnTo>
                    <a:lnTo>
                      <a:pt x="4068" y="2995"/>
                    </a:lnTo>
                    <a:lnTo>
                      <a:pt x="4058" y="2992"/>
                    </a:lnTo>
                    <a:lnTo>
                      <a:pt x="4057" y="2996"/>
                    </a:lnTo>
                    <a:lnTo>
                      <a:pt x="4052" y="2996"/>
                    </a:lnTo>
                    <a:lnTo>
                      <a:pt x="4043" y="2995"/>
                    </a:lnTo>
                    <a:lnTo>
                      <a:pt x="4035" y="2988"/>
                    </a:lnTo>
                    <a:lnTo>
                      <a:pt x="4032" y="2983"/>
                    </a:lnTo>
                    <a:lnTo>
                      <a:pt x="4031" y="2979"/>
                    </a:lnTo>
                    <a:lnTo>
                      <a:pt x="4031" y="2963"/>
                    </a:lnTo>
                    <a:lnTo>
                      <a:pt x="4016" y="2955"/>
                    </a:lnTo>
                    <a:lnTo>
                      <a:pt x="4016" y="2899"/>
                    </a:lnTo>
                    <a:lnTo>
                      <a:pt x="4016" y="2848"/>
                    </a:lnTo>
                    <a:lnTo>
                      <a:pt x="3990" y="2823"/>
                    </a:lnTo>
                    <a:lnTo>
                      <a:pt x="3983" y="2823"/>
                    </a:lnTo>
                    <a:lnTo>
                      <a:pt x="3976" y="2834"/>
                    </a:lnTo>
                    <a:lnTo>
                      <a:pt x="3958" y="2837"/>
                    </a:lnTo>
                    <a:lnTo>
                      <a:pt x="3946" y="2832"/>
                    </a:lnTo>
                    <a:lnTo>
                      <a:pt x="3944" y="2829"/>
                    </a:lnTo>
                    <a:lnTo>
                      <a:pt x="3941" y="2823"/>
                    </a:lnTo>
                    <a:lnTo>
                      <a:pt x="3934" y="2816"/>
                    </a:lnTo>
                    <a:lnTo>
                      <a:pt x="3928" y="2815"/>
                    </a:lnTo>
                    <a:lnTo>
                      <a:pt x="3922" y="2819"/>
                    </a:lnTo>
                    <a:lnTo>
                      <a:pt x="3895" y="2864"/>
                    </a:lnTo>
                    <a:lnTo>
                      <a:pt x="3891" y="2888"/>
                    </a:lnTo>
                    <a:lnTo>
                      <a:pt x="3885" y="2900"/>
                    </a:lnTo>
                    <a:lnTo>
                      <a:pt x="3884" y="2906"/>
                    </a:lnTo>
                    <a:lnTo>
                      <a:pt x="3879" y="2915"/>
                    </a:lnTo>
                    <a:lnTo>
                      <a:pt x="3876" y="2922"/>
                    </a:lnTo>
                    <a:lnTo>
                      <a:pt x="3872" y="2958"/>
                    </a:lnTo>
                    <a:lnTo>
                      <a:pt x="3871" y="2960"/>
                    </a:lnTo>
                    <a:lnTo>
                      <a:pt x="3864" y="2965"/>
                    </a:lnTo>
                    <a:lnTo>
                      <a:pt x="3861" y="2970"/>
                    </a:lnTo>
                    <a:lnTo>
                      <a:pt x="3860" y="2975"/>
                    </a:lnTo>
                    <a:lnTo>
                      <a:pt x="3861" y="2981"/>
                    </a:lnTo>
                    <a:lnTo>
                      <a:pt x="3861" y="2983"/>
                    </a:lnTo>
                    <a:lnTo>
                      <a:pt x="3854" y="2980"/>
                    </a:lnTo>
                    <a:lnTo>
                      <a:pt x="3853" y="2981"/>
                    </a:lnTo>
                    <a:lnTo>
                      <a:pt x="3853" y="2987"/>
                    </a:lnTo>
                    <a:lnTo>
                      <a:pt x="3842" y="2983"/>
                    </a:lnTo>
                    <a:lnTo>
                      <a:pt x="3833" y="2986"/>
                    </a:lnTo>
                    <a:lnTo>
                      <a:pt x="3831" y="2988"/>
                    </a:lnTo>
                    <a:lnTo>
                      <a:pt x="3818" y="2990"/>
                    </a:lnTo>
                    <a:lnTo>
                      <a:pt x="3815" y="2993"/>
                    </a:lnTo>
                    <a:lnTo>
                      <a:pt x="3809" y="3009"/>
                    </a:lnTo>
                    <a:lnTo>
                      <a:pt x="3807" y="3009"/>
                    </a:lnTo>
                    <a:lnTo>
                      <a:pt x="3709" y="3009"/>
                    </a:lnTo>
                    <a:lnTo>
                      <a:pt x="3634" y="3009"/>
                    </a:lnTo>
                    <a:lnTo>
                      <a:pt x="3619" y="3009"/>
                    </a:lnTo>
                    <a:lnTo>
                      <a:pt x="3603" y="3024"/>
                    </a:lnTo>
                    <a:lnTo>
                      <a:pt x="3584" y="3035"/>
                    </a:lnTo>
                    <a:lnTo>
                      <a:pt x="3581" y="3040"/>
                    </a:lnTo>
                    <a:lnTo>
                      <a:pt x="3580" y="3041"/>
                    </a:lnTo>
                    <a:lnTo>
                      <a:pt x="3567" y="3056"/>
                    </a:lnTo>
                    <a:lnTo>
                      <a:pt x="3554" y="3058"/>
                    </a:lnTo>
                    <a:lnTo>
                      <a:pt x="3524" y="3072"/>
                    </a:lnTo>
                    <a:lnTo>
                      <a:pt x="3514" y="3078"/>
                    </a:lnTo>
                    <a:lnTo>
                      <a:pt x="3511" y="3071"/>
                    </a:lnTo>
                    <a:lnTo>
                      <a:pt x="3508" y="3071"/>
                    </a:lnTo>
                    <a:lnTo>
                      <a:pt x="3499" y="3072"/>
                    </a:lnTo>
                    <a:lnTo>
                      <a:pt x="3498" y="3076"/>
                    </a:lnTo>
                    <a:lnTo>
                      <a:pt x="3503" y="3076"/>
                    </a:lnTo>
                    <a:lnTo>
                      <a:pt x="3509" y="3087"/>
                    </a:lnTo>
                    <a:lnTo>
                      <a:pt x="3510" y="3092"/>
                    </a:lnTo>
                    <a:lnTo>
                      <a:pt x="3501" y="3093"/>
                    </a:lnTo>
                    <a:lnTo>
                      <a:pt x="3497" y="3089"/>
                    </a:lnTo>
                    <a:lnTo>
                      <a:pt x="3485" y="3088"/>
                    </a:lnTo>
                    <a:lnTo>
                      <a:pt x="3479" y="3085"/>
                    </a:lnTo>
                    <a:lnTo>
                      <a:pt x="3466" y="3084"/>
                    </a:lnTo>
                    <a:lnTo>
                      <a:pt x="3449" y="3085"/>
                    </a:lnTo>
                    <a:lnTo>
                      <a:pt x="3392" y="3103"/>
                    </a:lnTo>
                    <a:lnTo>
                      <a:pt x="3377" y="3114"/>
                    </a:lnTo>
                    <a:lnTo>
                      <a:pt x="3371" y="3119"/>
                    </a:lnTo>
                    <a:lnTo>
                      <a:pt x="3369" y="3125"/>
                    </a:lnTo>
                    <a:lnTo>
                      <a:pt x="3358" y="3138"/>
                    </a:lnTo>
                    <a:lnTo>
                      <a:pt x="3380" y="3146"/>
                    </a:lnTo>
                    <a:lnTo>
                      <a:pt x="3388" y="3143"/>
                    </a:lnTo>
                    <a:lnTo>
                      <a:pt x="3398" y="3142"/>
                    </a:lnTo>
                    <a:lnTo>
                      <a:pt x="3401" y="3152"/>
                    </a:lnTo>
                    <a:lnTo>
                      <a:pt x="3406" y="3159"/>
                    </a:lnTo>
                    <a:lnTo>
                      <a:pt x="3408" y="3171"/>
                    </a:lnTo>
                    <a:lnTo>
                      <a:pt x="3386" y="3168"/>
                    </a:lnTo>
                    <a:lnTo>
                      <a:pt x="3379" y="3168"/>
                    </a:lnTo>
                    <a:lnTo>
                      <a:pt x="3368" y="3169"/>
                    </a:lnTo>
                    <a:lnTo>
                      <a:pt x="3363" y="3169"/>
                    </a:lnTo>
                    <a:lnTo>
                      <a:pt x="3344" y="3173"/>
                    </a:lnTo>
                    <a:lnTo>
                      <a:pt x="3332" y="3178"/>
                    </a:lnTo>
                    <a:lnTo>
                      <a:pt x="3317" y="3191"/>
                    </a:lnTo>
                    <a:lnTo>
                      <a:pt x="3305" y="3187"/>
                    </a:lnTo>
                    <a:lnTo>
                      <a:pt x="3285" y="3184"/>
                    </a:lnTo>
                    <a:lnTo>
                      <a:pt x="3266" y="3190"/>
                    </a:lnTo>
                    <a:lnTo>
                      <a:pt x="3261" y="3194"/>
                    </a:lnTo>
                    <a:lnTo>
                      <a:pt x="3256" y="3196"/>
                    </a:lnTo>
                    <a:lnTo>
                      <a:pt x="3248" y="3211"/>
                    </a:lnTo>
                    <a:lnTo>
                      <a:pt x="3246" y="3209"/>
                    </a:lnTo>
                    <a:lnTo>
                      <a:pt x="3234" y="3214"/>
                    </a:lnTo>
                    <a:lnTo>
                      <a:pt x="3228" y="3219"/>
                    </a:lnTo>
                    <a:lnTo>
                      <a:pt x="3218" y="3227"/>
                    </a:lnTo>
                    <a:lnTo>
                      <a:pt x="3213" y="3232"/>
                    </a:lnTo>
                    <a:lnTo>
                      <a:pt x="3212" y="3236"/>
                    </a:lnTo>
                    <a:lnTo>
                      <a:pt x="3197" y="3233"/>
                    </a:lnTo>
                    <a:lnTo>
                      <a:pt x="3191" y="3235"/>
                    </a:lnTo>
                    <a:lnTo>
                      <a:pt x="3175" y="3234"/>
                    </a:lnTo>
                    <a:lnTo>
                      <a:pt x="3175" y="3223"/>
                    </a:lnTo>
                    <a:lnTo>
                      <a:pt x="3180" y="3211"/>
                    </a:lnTo>
                    <a:lnTo>
                      <a:pt x="3186" y="3206"/>
                    </a:lnTo>
                    <a:lnTo>
                      <a:pt x="3187" y="3209"/>
                    </a:lnTo>
                    <a:lnTo>
                      <a:pt x="3198" y="3212"/>
                    </a:lnTo>
                    <a:lnTo>
                      <a:pt x="3207" y="3211"/>
                    </a:lnTo>
                    <a:lnTo>
                      <a:pt x="3210" y="3208"/>
                    </a:lnTo>
                    <a:lnTo>
                      <a:pt x="3212" y="3205"/>
                    </a:lnTo>
                    <a:lnTo>
                      <a:pt x="3213" y="3201"/>
                    </a:lnTo>
                    <a:lnTo>
                      <a:pt x="3212" y="3197"/>
                    </a:lnTo>
                    <a:lnTo>
                      <a:pt x="3207" y="3195"/>
                    </a:lnTo>
                    <a:lnTo>
                      <a:pt x="3205" y="3187"/>
                    </a:lnTo>
                    <a:lnTo>
                      <a:pt x="3205" y="3187"/>
                    </a:lnTo>
                    <a:lnTo>
                      <a:pt x="3213" y="3160"/>
                    </a:lnTo>
                    <a:lnTo>
                      <a:pt x="3213" y="3153"/>
                    </a:lnTo>
                    <a:lnTo>
                      <a:pt x="3223" y="3153"/>
                    </a:lnTo>
                    <a:lnTo>
                      <a:pt x="3228" y="3148"/>
                    </a:lnTo>
                    <a:lnTo>
                      <a:pt x="3230" y="3143"/>
                    </a:lnTo>
                    <a:lnTo>
                      <a:pt x="3239" y="3142"/>
                    </a:lnTo>
                    <a:lnTo>
                      <a:pt x="3247" y="3132"/>
                    </a:lnTo>
                    <a:lnTo>
                      <a:pt x="3251" y="3116"/>
                    </a:lnTo>
                    <a:lnTo>
                      <a:pt x="3250" y="3100"/>
                    </a:lnTo>
                    <a:lnTo>
                      <a:pt x="3248" y="3084"/>
                    </a:lnTo>
                    <a:lnTo>
                      <a:pt x="3248" y="3072"/>
                    </a:lnTo>
                    <a:lnTo>
                      <a:pt x="3266" y="3044"/>
                    </a:lnTo>
                    <a:lnTo>
                      <a:pt x="3269" y="3035"/>
                    </a:lnTo>
                    <a:lnTo>
                      <a:pt x="3271" y="3028"/>
                    </a:lnTo>
                    <a:lnTo>
                      <a:pt x="3271" y="3020"/>
                    </a:lnTo>
                    <a:lnTo>
                      <a:pt x="3267" y="3008"/>
                    </a:lnTo>
                    <a:lnTo>
                      <a:pt x="3261" y="2995"/>
                    </a:lnTo>
                    <a:lnTo>
                      <a:pt x="3257" y="2993"/>
                    </a:lnTo>
                    <a:lnTo>
                      <a:pt x="3255" y="2987"/>
                    </a:lnTo>
                    <a:lnTo>
                      <a:pt x="3257" y="2986"/>
                    </a:lnTo>
                    <a:lnTo>
                      <a:pt x="3273" y="2988"/>
                    </a:lnTo>
                    <a:lnTo>
                      <a:pt x="3275" y="3002"/>
                    </a:lnTo>
                    <a:lnTo>
                      <a:pt x="3282" y="3014"/>
                    </a:lnTo>
                    <a:lnTo>
                      <a:pt x="3284" y="3015"/>
                    </a:lnTo>
                    <a:lnTo>
                      <a:pt x="3286" y="3012"/>
                    </a:lnTo>
                    <a:lnTo>
                      <a:pt x="3290" y="3009"/>
                    </a:lnTo>
                    <a:lnTo>
                      <a:pt x="3288" y="3023"/>
                    </a:lnTo>
                    <a:lnTo>
                      <a:pt x="3293" y="3023"/>
                    </a:lnTo>
                    <a:lnTo>
                      <a:pt x="3294" y="3031"/>
                    </a:lnTo>
                    <a:lnTo>
                      <a:pt x="3294" y="3038"/>
                    </a:lnTo>
                    <a:lnTo>
                      <a:pt x="3302" y="3029"/>
                    </a:lnTo>
                    <a:lnTo>
                      <a:pt x="3305" y="3028"/>
                    </a:lnTo>
                    <a:lnTo>
                      <a:pt x="3310" y="3036"/>
                    </a:lnTo>
                    <a:lnTo>
                      <a:pt x="3315" y="3039"/>
                    </a:lnTo>
                    <a:lnTo>
                      <a:pt x="3327" y="3044"/>
                    </a:lnTo>
                    <a:lnTo>
                      <a:pt x="3342" y="3044"/>
                    </a:lnTo>
                    <a:lnTo>
                      <a:pt x="3345" y="3038"/>
                    </a:lnTo>
                    <a:lnTo>
                      <a:pt x="3345" y="3033"/>
                    </a:lnTo>
                    <a:lnTo>
                      <a:pt x="3341" y="3023"/>
                    </a:lnTo>
                    <a:lnTo>
                      <a:pt x="3342" y="3018"/>
                    </a:lnTo>
                    <a:lnTo>
                      <a:pt x="3344" y="3017"/>
                    </a:lnTo>
                    <a:lnTo>
                      <a:pt x="3350" y="3023"/>
                    </a:lnTo>
                    <a:lnTo>
                      <a:pt x="3359" y="3023"/>
                    </a:lnTo>
                    <a:lnTo>
                      <a:pt x="3363" y="3020"/>
                    </a:lnTo>
                    <a:lnTo>
                      <a:pt x="3363" y="3019"/>
                    </a:lnTo>
                    <a:lnTo>
                      <a:pt x="3361" y="3015"/>
                    </a:lnTo>
                    <a:lnTo>
                      <a:pt x="3360" y="3013"/>
                    </a:lnTo>
                    <a:lnTo>
                      <a:pt x="3350" y="3009"/>
                    </a:lnTo>
                    <a:lnTo>
                      <a:pt x="3343" y="2997"/>
                    </a:lnTo>
                    <a:lnTo>
                      <a:pt x="3345" y="2995"/>
                    </a:lnTo>
                    <a:lnTo>
                      <a:pt x="3343" y="2986"/>
                    </a:lnTo>
                    <a:lnTo>
                      <a:pt x="3343" y="2979"/>
                    </a:lnTo>
                    <a:lnTo>
                      <a:pt x="3337" y="2979"/>
                    </a:lnTo>
                    <a:lnTo>
                      <a:pt x="3331" y="2975"/>
                    </a:lnTo>
                    <a:lnTo>
                      <a:pt x="3326" y="2968"/>
                    </a:lnTo>
                    <a:lnTo>
                      <a:pt x="3316" y="2960"/>
                    </a:lnTo>
                    <a:lnTo>
                      <a:pt x="3311" y="2942"/>
                    </a:lnTo>
                    <a:lnTo>
                      <a:pt x="3301" y="2936"/>
                    </a:lnTo>
                    <a:lnTo>
                      <a:pt x="3291" y="2933"/>
                    </a:lnTo>
                    <a:lnTo>
                      <a:pt x="3272" y="2931"/>
                    </a:lnTo>
                    <a:lnTo>
                      <a:pt x="3259" y="2933"/>
                    </a:lnTo>
                    <a:lnTo>
                      <a:pt x="3258" y="2928"/>
                    </a:lnTo>
                    <a:lnTo>
                      <a:pt x="3258" y="2923"/>
                    </a:lnTo>
                    <a:lnTo>
                      <a:pt x="3246" y="2925"/>
                    </a:lnTo>
                    <a:lnTo>
                      <a:pt x="3231" y="2923"/>
                    </a:lnTo>
                    <a:lnTo>
                      <a:pt x="3214" y="2920"/>
                    </a:lnTo>
                    <a:lnTo>
                      <a:pt x="3209" y="2917"/>
                    </a:lnTo>
                    <a:lnTo>
                      <a:pt x="3205" y="2918"/>
                    </a:lnTo>
                    <a:lnTo>
                      <a:pt x="3198" y="2917"/>
                    </a:lnTo>
                    <a:lnTo>
                      <a:pt x="3193" y="2912"/>
                    </a:lnTo>
                    <a:lnTo>
                      <a:pt x="3181" y="2915"/>
                    </a:lnTo>
                    <a:lnTo>
                      <a:pt x="3177" y="2917"/>
                    </a:lnTo>
                    <a:lnTo>
                      <a:pt x="3171" y="2916"/>
                    </a:lnTo>
                    <a:lnTo>
                      <a:pt x="3138" y="2904"/>
                    </a:lnTo>
                    <a:lnTo>
                      <a:pt x="3126" y="2905"/>
                    </a:lnTo>
                    <a:lnTo>
                      <a:pt x="3119" y="2906"/>
                    </a:lnTo>
                    <a:lnTo>
                      <a:pt x="3119" y="2899"/>
                    </a:lnTo>
                    <a:lnTo>
                      <a:pt x="3111" y="2884"/>
                    </a:lnTo>
                    <a:lnTo>
                      <a:pt x="3108" y="2882"/>
                    </a:lnTo>
                    <a:lnTo>
                      <a:pt x="3107" y="2883"/>
                    </a:lnTo>
                    <a:lnTo>
                      <a:pt x="3106" y="2886"/>
                    </a:lnTo>
                    <a:lnTo>
                      <a:pt x="3106" y="2891"/>
                    </a:lnTo>
                    <a:lnTo>
                      <a:pt x="3099" y="2891"/>
                    </a:lnTo>
                    <a:lnTo>
                      <a:pt x="3101" y="2890"/>
                    </a:lnTo>
                    <a:lnTo>
                      <a:pt x="3101" y="2889"/>
                    </a:lnTo>
                    <a:lnTo>
                      <a:pt x="3099" y="2888"/>
                    </a:lnTo>
                    <a:lnTo>
                      <a:pt x="3096" y="2880"/>
                    </a:lnTo>
                    <a:lnTo>
                      <a:pt x="3100" y="2873"/>
                    </a:lnTo>
                    <a:lnTo>
                      <a:pt x="3097" y="2873"/>
                    </a:lnTo>
                    <a:lnTo>
                      <a:pt x="3096" y="2868"/>
                    </a:lnTo>
                    <a:lnTo>
                      <a:pt x="3102" y="2861"/>
                    </a:lnTo>
                    <a:lnTo>
                      <a:pt x="3089" y="2853"/>
                    </a:lnTo>
                    <a:lnTo>
                      <a:pt x="3085" y="2840"/>
                    </a:lnTo>
                    <a:lnTo>
                      <a:pt x="3090" y="2824"/>
                    </a:lnTo>
                    <a:lnTo>
                      <a:pt x="3075" y="2805"/>
                    </a:lnTo>
                    <a:lnTo>
                      <a:pt x="3072" y="2798"/>
                    </a:lnTo>
                    <a:lnTo>
                      <a:pt x="3074" y="2781"/>
                    </a:lnTo>
                    <a:lnTo>
                      <a:pt x="3076" y="2770"/>
                    </a:lnTo>
                    <a:lnTo>
                      <a:pt x="3053" y="2773"/>
                    </a:lnTo>
                    <a:lnTo>
                      <a:pt x="3031" y="2775"/>
                    </a:lnTo>
                    <a:lnTo>
                      <a:pt x="3020" y="2766"/>
                    </a:lnTo>
                    <a:lnTo>
                      <a:pt x="3005" y="2733"/>
                    </a:lnTo>
                    <a:lnTo>
                      <a:pt x="2999" y="2717"/>
                    </a:lnTo>
                    <a:lnTo>
                      <a:pt x="2994" y="2710"/>
                    </a:lnTo>
                    <a:lnTo>
                      <a:pt x="2986" y="2710"/>
                    </a:lnTo>
                    <a:lnTo>
                      <a:pt x="2972" y="2705"/>
                    </a:lnTo>
                    <a:lnTo>
                      <a:pt x="2957" y="2705"/>
                    </a:lnTo>
                    <a:lnTo>
                      <a:pt x="2957" y="2744"/>
                    </a:lnTo>
                    <a:lnTo>
                      <a:pt x="2938" y="2699"/>
                    </a:lnTo>
                    <a:lnTo>
                      <a:pt x="2903" y="2686"/>
                    </a:lnTo>
                    <a:lnTo>
                      <a:pt x="2898" y="2690"/>
                    </a:lnTo>
                    <a:lnTo>
                      <a:pt x="2897" y="2692"/>
                    </a:lnTo>
                    <a:lnTo>
                      <a:pt x="2898" y="2712"/>
                    </a:lnTo>
                    <a:lnTo>
                      <a:pt x="2897" y="2716"/>
                    </a:lnTo>
                    <a:lnTo>
                      <a:pt x="2888" y="2722"/>
                    </a:lnTo>
                    <a:lnTo>
                      <a:pt x="2884" y="2730"/>
                    </a:lnTo>
                    <a:lnTo>
                      <a:pt x="2880" y="2733"/>
                    </a:lnTo>
                    <a:lnTo>
                      <a:pt x="2877" y="2726"/>
                    </a:lnTo>
                    <a:lnTo>
                      <a:pt x="2882" y="2716"/>
                    </a:lnTo>
                    <a:lnTo>
                      <a:pt x="2885" y="2707"/>
                    </a:lnTo>
                    <a:lnTo>
                      <a:pt x="2884" y="2702"/>
                    </a:lnTo>
                    <a:lnTo>
                      <a:pt x="2879" y="2711"/>
                    </a:lnTo>
                    <a:lnTo>
                      <a:pt x="2869" y="2734"/>
                    </a:lnTo>
                    <a:lnTo>
                      <a:pt x="2866" y="2738"/>
                    </a:lnTo>
                    <a:lnTo>
                      <a:pt x="2860" y="2740"/>
                    </a:lnTo>
                    <a:lnTo>
                      <a:pt x="2858" y="2732"/>
                    </a:lnTo>
                    <a:lnTo>
                      <a:pt x="2859" y="2721"/>
                    </a:lnTo>
                    <a:lnTo>
                      <a:pt x="2845" y="2738"/>
                    </a:lnTo>
                    <a:lnTo>
                      <a:pt x="2839" y="2753"/>
                    </a:lnTo>
                    <a:lnTo>
                      <a:pt x="2834" y="2756"/>
                    </a:lnTo>
                    <a:lnTo>
                      <a:pt x="2833" y="2761"/>
                    </a:lnTo>
                    <a:lnTo>
                      <a:pt x="2812" y="2771"/>
                    </a:lnTo>
                    <a:lnTo>
                      <a:pt x="2807" y="2771"/>
                    </a:lnTo>
                    <a:lnTo>
                      <a:pt x="2793" y="2764"/>
                    </a:lnTo>
                    <a:lnTo>
                      <a:pt x="2767" y="2764"/>
                    </a:lnTo>
                    <a:lnTo>
                      <a:pt x="2750" y="2756"/>
                    </a:lnTo>
                    <a:lnTo>
                      <a:pt x="2741" y="2757"/>
                    </a:lnTo>
                    <a:lnTo>
                      <a:pt x="2728" y="2764"/>
                    </a:lnTo>
                    <a:lnTo>
                      <a:pt x="2721" y="2765"/>
                    </a:lnTo>
                    <a:lnTo>
                      <a:pt x="2709" y="2759"/>
                    </a:lnTo>
                    <a:lnTo>
                      <a:pt x="2702" y="2749"/>
                    </a:lnTo>
                    <a:lnTo>
                      <a:pt x="2689" y="2745"/>
                    </a:lnTo>
                    <a:lnTo>
                      <a:pt x="2682" y="2739"/>
                    </a:lnTo>
                    <a:lnTo>
                      <a:pt x="2673" y="2737"/>
                    </a:lnTo>
                    <a:lnTo>
                      <a:pt x="2669" y="2734"/>
                    </a:lnTo>
                    <a:lnTo>
                      <a:pt x="2662" y="2727"/>
                    </a:lnTo>
                    <a:lnTo>
                      <a:pt x="2654" y="2721"/>
                    </a:lnTo>
                    <a:lnTo>
                      <a:pt x="2644" y="2717"/>
                    </a:lnTo>
                    <a:lnTo>
                      <a:pt x="2618" y="2716"/>
                    </a:lnTo>
                    <a:lnTo>
                      <a:pt x="2610" y="2721"/>
                    </a:lnTo>
                    <a:lnTo>
                      <a:pt x="2599" y="2721"/>
                    </a:lnTo>
                    <a:lnTo>
                      <a:pt x="2592" y="2719"/>
                    </a:lnTo>
                    <a:lnTo>
                      <a:pt x="2592" y="2717"/>
                    </a:lnTo>
                    <a:lnTo>
                      <a:pt x="2590" y="2716"/>
                    </a:lnTo>
                    <a:lnTo>
                      <a:pt x="2576" y="2712"/>
                    </a:lnTo>
                    <a:lnTo>
                      <a:pt x="2572" y="2708"/>
                    </a:lnTo>
                    <a:lnTo>
                      <a:pt x="2562" y="2711"/>
                    </a:lnTo>
                    <a:lnTo>
                      <a:pt x="2558" y="2711"/>
                    </a:lnTo>
                    <a:lnTo>
                      <a:pt x="2557" y="2708"/>
                    </a:lnTo>
                    <a:lnTo>
                      <a:pt x="2548" y="2710"/>
                    </a:lnTo>
                    <a:lnTo>
                      <a:pt x="2540" y="2687"/>
                    </a:lnTo>
                    <a:lnTo>
                      <a:pt x="2537" y="2686"/>
                    </a:lnTo>
                    <a:lnTo>
                      <a:pt x="2526" y="2654"/>
                    </a:lnTo>
                    <a:lnTo>
                      <a:pt x="2519" y="2653"/>
                    </a:lnTo>
                    <a:lnTo>
                      <a:pt x="2514" y="2653"/>
                    </a:lnTo>
                    <a:lnTo>
                      <a:pt x="2514" y="2689"/>
                    </a:lnTo>
                    <a:lnTo>
                      <a:pt x="2455" y="2689"/>
                    </a:lnTo>
                    <a:lnTo>
                      <a:pt x="2400" y="2689"/>
                    </a:lnTo>
                    <a:lnTo>
                      <a:pt x="2388" y="2689"/>
                    </a:lnTo>
                    <a:lnTo>
                      <a:pt x="2342" y="2689"/>
                    </a:lnTo>
                    <a:lnTo>
                      <a:pt x="2294" y="2689"/>
                    </a:lnTo>
                    <a:lnTo>
                      <a:pt x="2241" y="2689"/>
                    </a:lnTo>
                    <a:lnTo>
                      <a:pt x="2191" y="2689"/>
                    </a:lnTo>
                    <a:lnTo>
                      <a:pt x="2174" y="2689"/>
                    </a:lnTo>
                    <a:lnTo>
                      <a:pt x="2027" y="2689"/>
                    </a:lnTo>
                    <a:lnTo>
                      <a:pt x="1983" y="2689"/>
                    </a:lnTo>
                    <a:lnTo>
                      <a:pt x="1929" y="2689"/>
                    </a:lnTo>
                    <a:lnTo>
                      <a:pt x="1880" y="2689"/>
                    </a:lnTo>
                    <a:lnTo>
                      <a:pt x="1833" y="2689"/>
                    </a:lnTo>
                    <a:lnTo>
                      <a:pt x="1785" y="2689"/>
                    </a:lnTo>
                    <a:lnTo>
                      <a:pt x="1731" y="2689"/>
                    </a:lnTo>
                    <a:lnTo>
                      <a:pt x="1699" y="2689"/>
                    </a:lnTo>
                    <a:lnTo>
                      <a:pt x="1650" y="2687"/>
                    </a:lnTo>
                    <a:lnTo>
                      <a:pt x="1596" y="2687"/>
                    </a:lnTo>
                    <a:lnTo>
                      <a:pt x="1546" y="2687"/>
                    </a:lnTo>
                    <a:lnTo>
                      <a:pt x="1477" y="2687"/>
                    </a:lnTo>
                    <a:lnTo>
                      <a:pt x="1368" y="2687"/>
                    </a:lnTo>
                    <a:lnTo>
                      <a:pt x="1315" y="2687"/>
                    </a:lnTo>
                    <a:lnTo>
                      <a:pt x="1262" y="2687"/>
                    </a:lnTo>
                    <a:lnTo>
                      <a:pt x="1217" y="2687"/>
                    </a:lnTo>
                    <a:lnTo>
                      <a:pt x="1167" y="2687"/>
                    </a:lnTo>
                    <a:lnTo>
                      <a:pt x="1115" y="2687"/>
                    </a:lnTo>
                    <a:lnTo>
                      <a:pt x="1064" y="2687"/>
                    </a:lnTo>
                    <a:lnTo>
                      <a:pt x="1002" y="2687"/>
                    </a:lnTo>
                    <a:lnTo>
                      <a:pt x="1000" y="2683"/>
                    </a:lnTo>
                    <a:lnTo>
                      <a:pt x="994" y="2679"/>
                    </a:lnTo>
                    <a:lnTo>
                      <a:pt x="989" y="2680"/>
                    </a:lnTo>
                    <a:lnTo>
                      <a:pt x="988" y="2678"/>
                    </a:lnTo>
                    <a:lnTo>
                      <a:pt x="989" y="2674"/>
                    </a:lnTo>
                    <a:lnTo>
                      <a:pt x="999" y="2670"/>
                    </a:lnTo>
                    <a:lnTo>
                      <a:pt x="1011" y="2671"/>
                    </a:lnTo>
                    <a:lnTo>
                      <a:pt x="1010" y="2665"/>
                    </a:lnTo>
                    <a:lnTo>
                      <a:pt x="1008" y="2665"/>
                    </a:lnTo>
                    <a:lnTo>
                      <a:pt x="1006" y="2663"/>
                    </a:lnTo>
                    <a:lnTo>
                      <a:pt x="1004" y="2662"/>
                    </a:lnTo>
                    <a:lnTo>
                      <a:pt x="992" y="2665"/>
                    </a:lnTo>
                    <a:lnTo>
                      <a:pt x="981" y="2664"/>
                    </a:lnTo>
                    <a:lnTo>
                      <a:pt x="979" y="2660"/>
                    </a:lnTo>
                    <a:lnTo>
                      <a:pt x="979" y="2659"/>
                    </a:lnTo>
                    <a:lnTo>
                      <a:pt x="977" y="2656"/>
                    </a:lnTo>
                    <a:lnTo>
                      <a:pt x="977" y="2652"/>
                    </a:lnTo>
                    <a:lnTo>
                      <a:pt x="979" y="2651"/>
                    </a:lnTo>
                    <a:lnTo>
                      <a:pt x="981" y="2626"/>
                    </a:lnTo>
                    <a:lnTo>
                      <a:pt x="976" y="2625"/>
                    </a:lnTo>
                    <a:lnTo>
                      <a:pt x="975" y="2630"/>
                    </a:lnTo>
                    <a:lnTo>
                      <a:pt x="966" y="2638"/>
                    </a:lnTo>
                    <a:lnTo>
                      <a:pt x="960" y="2649"/>
                    </a:lnTo>
                    <a:lnTo>
                      <a:pt x="955" y="2648"/>
                    </a:lnTo>
                    <a:lnTo>
                      <a:pt x="952" y="2641"/>
                    </a:lnTo>
                    <a:lnTo>
                      <a:pt x="952" y="2637"/>
                    </a:lnTo>
                    <a:lnTo>
                      <a:pt x="955" y="2626"/>
                    </a:lnTo>
                    <a:lnTo>
                      <a:pt x="949" y="2626"/>
                    </a:lnTo>
                    <a:lnTo>
                      <a:pt x="949" y="2621"/>
                    </a:lnTo>
                    <a:lnTo>
                      <a:pt x="946" y="2621"/>
                    </a:lnTo>
                    <a:lnTo>
                      <a:pt x="944" y="2616"/>
                    </a:lnTo>
                    <a:lnTo>
                      <a:pt x="944" y="2611"/>
                    </a:lnTo>
                    <a:lnTo>
                      <a:pt x="939" y="2606"/>
                    </a:lnTo>
                    <a:lnTo>
                      <a:pt x="936" y="2598"/>
                    </a:lnTo>
                    <a:lnTo>
                      <a:pt x="935" y="2600"/>
                    </a:lnTo>
                    <a:lnTo>
                      <a:pt x="938" y="2609"/>
                    </a:lnTo>
                    <a:lnTo>
                      <a:pt x="936" y="2614"/>
                    </a:lnTo>
                    <a:lnTo>
                      <a:pt x="930" y="2605"/>
                    </a:lnTo>
                    <a:lnTo>
                      <a:pt x="927" y="2615"/>
                    </a:lnTo>
                    <a:lnTo>
                      <a:pt x="923" y="2617"/>
                    </a:lnTo>
                    <a:lnTo>
                      <a:pt x="911" y="2617"/>
                    </a:lnTo>
                    <a:lnTo>
                      <a:pt x="902" y="2610"/>
                    </a:lnTo>
                    <a:lnTo>
                      <a:pt x="898" y="2605"/>
                    </a:lnTo>
                    <a:lnTo>
                      <a:pt x="892" y="2599"/>
                    </a:lnTo>
                    <a:lnTo>
                      <a:pt x="891" y="2594"/>
                    </a:lnTo>
                    <a:lnTo>
                      <a:pt x="898" y="2588"/>
                    </a:lnTo>
                    <a:lnTo>
                      <a:pt x="900" y="2584"/>
                    </a:lnTo>
                    <a:lnTo>
                      <a:pt x="900" y="2578"/>
                    </a:lnTo>
                    <a:lnTo>
                      <a:pt x="897" y="2573"/>
                    </a:lnTo>
                    <a:lnTo>
                      <a:pt x="900" y="2565"/>
                    </a:lnTo>
                    <a:lnTo>
                      <a:pt x="896" y="2563"/>
                    </a:lnTo>
                    <a:lnTo>
                      <a:pt x="890" y="2568"/>
                    </a:lnTo>
                    <a:lnTo>
                      <a:pt x="884" y="2570"/>
                    </a:lnTo>
                    <a:lnTo>
                      <a:pt x="880" y="2565"/>
                    </a:lnTo>
                    <a:lnTo>
                      <a:pt x="878" y="2555"/>
                    </a:lnTo>
                    <a:lnTo>
                      <a:pt x="875" y="2555"/>
                    </a:lnTo>
                    <a:lnTo>
                      <a:pt x="864" y="2561"/>
                    </a:lnTo>
                    <a:lnTo>
                      <a:pt x="853" y="2557"/>
                    </a:lnTo>
                    <a:lnTo>
                      <a:pt x="849" y="2560"/>
                    </a:lnTo>
                    <a:lnTo>
                      <a:pt x="842" y="2554"/>
                    </a:lnTo>
                    <a:lnTo>
                      <a:pt x="841" y="2558"/>
                    </a:lnTo>
                    <a:lnTo>
                      <a:pt x="837" y="2561"/>
                    </a:lnTo>
                    <a:lnTo>
                      <a:pt x="833" y="2557"/>
                    </a:lnTo>
                    <a:lnTo>
                      <a:pt x="803" y="2556"/>
                    </a:lnTo>
                    <a:lnTo>
                      <a:pt x="800" y="2552"/>
                    </a:lnTo>
                    <a:lnTo>
                      <a:pt x="826" y="2545"/>
                    </a:lnTo>
                    <a:lnTo>
                      <a:pt x="828" y="2541"/>
                    </a:lnTo>
                    <a:lnTo>
                      <a:pt x="816" y="2541"/>
                    </a:lnTo>
                    <a:lnTo>
                      <a:pt x="819" y="2531"/>
                    </a:lnTo>
                    <a:lnTo>
                      <a:pt x="809" y="2528"/>
                    </a:lnTo>
                    <a:lnTo>
                      <a:pt x="803" y="2527"/>
                    </a:lnTo>
                    <a:lnTo>
                      <a:pt x="803" y="2525"/>
                    </a:lnTo>
                    <a:lnTo>
                      <a:pt x="810" y="2525"/>
                    </a:lnTo>
                    <a:lnTo>
                      <a:pt x="815" y="2523"/>
                    </a:lnTo>
                    <a:lnTo>
                      <a:pt x="810" y="2517"/>
                    </a:lnTo>
                    <a:lnTo>
                      <a:pt x="794" y="2514"/>
                    </a:lnTo>
                    <a:lnTo>
                      <a:pt x="787" y="2522"/>
                    </a:lnTo>
                    <a:lnTo>
                      <a:pt x="783" y="2518"/>
                    </a:lnTo>
                    <a:lnTo>
                      <a:pt x="766" y="2517"/>
                    </a:lnTo>
                    <a:lnTo>
                      <a:pt x="764" y="2520"/>
                    </a:lnTo>
                    <a:lnTo>
                      <a:pt x="767" y="2524"/>
                    </a:lnTo>
                    <a:lnTo>
                      <a:pt x="762" y="2525"/>
                    </a:lnTo>
                    <a:lnTo>
                      <a:pt x="740" y="2514"/>
                    </a:lnTo>
                    <a:lnTo>
                      <a:pt x="731" y="2504"/>
                    </a:lnTo>
                    <a:lnTo>
                      <a:pt x="729" y="2498"/>
                    </a:lnTo>
                    <a:lnTo>
                      <a:pt x="729" y="2492"/>
                    </a:lnTo>
                    <a:lnTo>
                      <a:pt x="735" y="2490"/>
                    </a:lnTo>
                    <a:lnTo>
                      <a:pt x="741" y="2490"/>
                    </a:lnTo>
                    <a:lnTo>
                      <a:pt x="747" y="2487"/>
                    </a:lnTo>
                    <a:lnTo>
                      <a:pt x="745" y="2484"/>
                    </a:lnTo>
                    <a:lnTo>
                      <a:pt x="740" y="2481"/>
                    </a:lnTo>
                    <a:lnTo>
                      <a:pt x="729" y="2484"/>
                    </a:lnTo>
                    <a:lnTo>
                      <a:pt x="730" y="2479"/>
                    </a:lnTo>
                    <a:lnTo>
                      <a:pt x="741" y="2474"/>
                    </a:lnTo>
                    <a:lnTo>
                      <a:pt x="752" y="2475"/>
                    </a:lnTo>
                    <a:lnTo>
                      <a:pt x="756" y="2472"/>
                    </a:lnTo>
                    <a:lnTo>
                      <a:pt x="745" y="2469"/>
                    </a:lnTo>
                    <a:lnTo>
                      <a:pt x="742" y="2465"/>
                    </a:lnTo>
                    <a:lnTo>
                      <a:pt x="750" y="2457"/>
                    </a:lnTo>
                    <a:lnTo>
                      <a:pt x="742" y="2448"/>
                    </a:lnTo>
                    <a:lnTo>
                      <a:pt x="734" y="2461"/>
                    </a:lnTo>
                    <a:lnTo>
                      <a:pt x="728" y="2463"/>
                    </a:lnTo>
                    <a:lnTo>
                      <a:pt x="725" y="2461"/>
                    </a:lnTo>
                    <a:lnTo>
                      <a:pt x="723" y="2454"/>
                    </a:lnTo>
                    <a:lnTo>
                      <a:pt x="723" y="2443"/>
                    </a:lnTo>
                    <a:lnTo>
                      <a:pt x="725" y="2430"/>
                    </a:lnTo>
                    <a:lnTo>
                      <a:pt x="723" y="2428"/>
                    </a:lnTo>
                    <a:lnTo>
                      <a:pt x="722" y="2425"/>
                    </a:lnTo>
                    <a:lnTo>
                      <a:pt x="722" y="2420"/>
                    </a:lnTo>
                    <a:lnTo>
                      <a:pt x="724" y="2409"/>
                    </a:lnTo>
                    <a:lnTo>
                      <a:pt x="723" y="2402"/>
                    </a:lnTo>
                    <a:lnTo>
                      <a:pt x="719" y="2400"/>
                    </a:lnTo>
                    <a:lnTo>
                      <a:pt x="719" y="2393"/>
                    </a:lnTo>
                    <a:lnTo>
                      <a:pt x="718" y="2388"/>
                    </a:lnTo>
                    <a:lnTo>
                      <a:pt x="707" y="2394"/>
                    </a:lnTo>
                    <a:lnTo>
                      <a:pt x="698" y="2395"/>
                    </a:lnTo>
                    <a:lnTo>
                      <a:pt x="699" y="2390"/>
                    </a:lnTo>
                    <a:lnTo>
                      <a:pt x="702" y="2388"/>
                    </a:lnTo>
                    <a:lnTo>
                      <a:pt x="702" y="2383"/>
                    </a:lnTo>
                    <a:lnTo>
                      <a:pt x="699" y="2378"/>
                    </a:lnTo>
                    <a:lnTo>
                      <a:pt x="693" y="2378"/>
                    </a:lnTo>
                    <a:lnTo>
                      <a:pt x="683" y="2382"/>
                    </a:lnTo>
                    <a:lnTo>
                      <a:pt x="674" y="2380"/>
                    </a:lnTo>
                    <a:lnTo>
                      <a:pt x="671" y="2377"/>
                    </a:lnTo>
                    <a:lnTo>
                      <a:pt x="669" y="2363"/>
                    </a:lnTo>
                    <a:lnTo>
                      <a:pt x="663" y="2361"/>
                    </a:lnTo>
                    <a:lnTo>
                      <a:pt x="656" y="2350"/>
                    </a:lnTo>
                    <a:lnTo>
                      <a:pt x="655" y="2345"/>
                    </a:lnTo>
                    <a:lnTo>
                      <a:pt x="651" y="2337"/>
                    </a:lnTo>
                    <a:lnTo>
                      <a:pt x="654" y="2326"/>
                    </a:lnTo>
                    <a:lnTo>
                      <a:pt x="658" y="2321"/>
                    </a:lnTo>
                    <a:lnTo>
                      <a:pt x="658" y="2308"/>
                    </a:lnTo>
                    <a:lnTo>
                      <a:pt x="658" y="2298"/>
                    </a:lnTo>
                    <a:lnTo>
                      <a:pt x="656" y="2296"/>
                    </a:lnTo>
                    <a:lnTo>
                      <a:pt x="653" y="2292"/>
                    </a:lnTo>
                    <a:lnTo>
                      <a:pt x="647" y="2297"/>
                    </a:lnTo>
                    <a:lnTo>
                      <a:pt x="645" y="2299"/>
                    </a:lnTo>
                    <a:lnTo>
                      <a:pt x="643" y="2298"/>
                    </a:lnTo>
                    <a:lnTo>
                      <a:pt x="642" y="2296"/>
                    </a:lnTo>
                    <a:lnTo>
                      <a:pt x="640" y="2296"/>
                    </a:lnTo>
                    <a:lnTo>
                      <a:pt x="624" y="2278"/>
                    </a:lnTo>
                    <a:lnTo>
                      <a:pt x="621" y="2270"/>
                    </a:lnTo>
                    <a:lnTo>
                      <a:pt x="616" y="2264"/>
                    </a:lnTo>
                    <a:lnTo>
                      <a:pt x="600" y="2250"/>
                    </a:lnTo>
                    <a:lnTo>
                      <a:pt x="599" y="2246"/>
                    </a:lnTo>
                    <a:lnTo>
                      <a:pt x="600" y="2238"/>
                    </a:lnTo>
                    <a:lnTo>
                      <a:pt x="605" y="2233"/>
                    </a:lnTo>
                    <a:lnTo>
                      <a:pt x="610" y="2231"/>
                    </a:lnTo>
                    <a:lnTo>
                      <a:pt x="608" y="2226"/>
                    </a:lnTo>
                    <a:lnTo>
                      <a:pt x="595" y="2227"/>
                    </a:lnTo>
                    <a:lnTo>
                      <a:pt x="590" y="2224"/>
                    </a:lnTo>
                    <a:lnTo>
                      <a:pt x="583" y="2211"/>
                    </a:lnTo>
                    <a:lnTo>
                      <a:pt x="580" y="2208"/>
                    </a:lnTo>
                    <a:lnTo>
                      <a:pt x="580" y="2195"/>
                    </a:lnTo>
                    <a:lnTo>
                      <a:pt x="584" y="2189"/>
                    </a:lnTo>
                    <a:lnTo>
                      <a:pt x="586" y="2181"/>
                    </a:lnTo>
                    <a:lnTo>
                      <a:pt x="591" y="2179"/>
                    </a:lnTo>
                    <a:lnTo>
                      <a:pt x="599" y="2185"/>
                    </a:lnTo>
                    <a:lnTo>
                      <a:pt x="600" y="2181"/>
                    </a:lnTo>
                    <a:lnTo>
                      <a:pt x="596" y="2175"/>
                    </a:lnTo>
                    <a:lnTo>
                      <a:pt x="596" y="2170"/>
                    </a:lnTo>
                    <a:lnTo>
                      <a:pt x="599" y="2161"/>
                    </a:lnTo>
                    <a:lnTo>
                      <a:pt x="604" y="2157"/>
                    </a:lnTo>
                    <a:lnTo>
                      <a:pt x="604" y="2153"/>
                    </a:lnTo>
                    <a:lnTo>
                      <a:pt x="601" y="2147"/>
                    </a:lnTo>
                    <a:lnTo>
                      <a:pt x="599" y="2147"/>
                    </a:lnTo>
                    <a:lnTo>
                      <a:pt x="600" y="2140"/>
                    </a:lnTo>
                    <a:lnTo>
                      <a:pt x="602" y="2136"/>
                    </a:lnTo>
                    <a:lnTo>
                      <a:pt x="605" y="2130"/>
                    </a:lnTo>
                    <a:lnTo>
                      <a:pt x="605" y="2125"/>
                    </a:lnTo>
                    <a:lnTo>
                      <a:pt x="600" y="2109"/>
                    </a:lnTo>
                    <a:lnTo>
                      <a:pt x="600" y="2082"/>
                    </a:lnTo>
                    <a:lnTo>
                      <a:pt x="602" y="2067"/>
                    </a:lnTo>
                    <a:lnTo>
                      <a:pt x="605" y="2062"/>
                    </a:lnTo>
                    <a:lnTo>
                      <a:pt x="605" y="2060"/>
                    </a:lnTo>
                    <a:lnTo>
                      <a:pt x="601" y="2054"/>
                    </a:lnTo>
                    <a:lnTo>
                      <a:pt x="599" y="2050"/>
                    </a:lnTo>
                    <a:lnTo>
                      <a:pt x="580" y="2045"/>
                    </a:lnTo>
                    <a:lnTo>
                      <a:pt x="575" y="2039"/>
                    </a:lnTo>
                    <a:lnTo>
                      <a:pt x="550" y="2018"/>
                    </a:lnTo>
                    <a:lnTo>
                      <a:pt x="514" y="2008"/>
                    </a:lnTo>
                    <a:lnTo>
                      <a:pt x="502" y="2001"/>
                    </a:lnTo>
                    <a:lnTo>
                      <a:pt x="497" y="1995"/>
                    </a:lnTo>
                    <a:lnTo>
                      <a:pt x="492" y="1986"/>
                    </a:lnTo>
                    <a:lnTo>
                      <a:pt x="487" y="1969"/>
                    </a:lnTo>
                    <a:lnTo>
                      <a:pt x="487" y="1965"/>
                    </a:lnTo>
                    <a:lnTo>
                      <a:pt x="483" y="1958"/>
                    </a:lnTo>
                    <a:lnTo>
                      <a:pt x="473" y="1949"/>
                    </a:lnTo>
                    <a:lnTo>
                      <a:pt x="472" y="1944"/>
                    </a:lnTo>
                    <a:lnTo>
                      <a:pt x="475" y="1939"/>
                    </a:lnTo>
                    <a:lnTo>
                      <a:pt x="475" y="1936"/>
                    </a:lnTo>
                    <a:lnTo>
                      <a:pt x="471" y="1928"/>
                    </a:lnTo>
                    <a:lnTo>
                      <a:pt x="457" y="1911"/>
                    </a:lnTo>
                    <a:lnTo>
                      <a:pt x="452" y="1893"/>
                    </a:lnTo>
                    <a:lnTo>
                      <a:pt x="449" y="1893"/>
                    </a:lnTo>
                    <a:lnTo>
                      <a:pt x="448" y="1890"/>
                    </a:lnTo>
                    <a:lnTo>
                      <a:pt x="441" y="1872"/>
                    </a:lnTo>
                    <a:lnTo>
                      <a:pt x="413" y="1826"/>
                    </a:lnTo>
                    <a:lnTo>
                      <a:pt x="402" y="1807"/>
                    </a:lnTo>
                    <a:lnTo>
                      <a:pt x="395" y="1786"/>
                    </a:lnTo>
                    <a:lnTo>
                      <a:pt x="384" y="1775"/>
                    </a:lnTo>
                    <a:lnTo>
                      <a:pt x="363" y="1766"/>
                    </a:lnTo>
                    <a:lnTo>
                      <a:pt x="359" y="1759"/>
                    </a:lnTo>
                    <a:lnTo>
                      <a:pt x="359" y="1756"/>
                    </a:lnTo>
                    <a:lnTo>
                      <a:pt x="355" y="1740"/>
                    </a:lnTo>
                    <a:lnTo>
                      <a:pt x="343" y="1729"/>
                    </a:lnTo>
                    <a:lnTo>
                      <a:pt x="341" y="1721"/>
                    </a:lnTo>
                    <a:lnTo>
                      <a:pt x="332" y="1707"/>
                    </a:lnTo>
                    <a:lnTo>
                      <a:pt x="328" y="1695"/>
                    </a:lnTo>
                    <a:lnTo>
                      <a:pt x="323" y="1695"/>
                    </a:lnTo>
                    <a:lnTo>
                      <a:pt x="320" y="1691"/>
                    </a:lnTo>
                    <a:lnTo>
                      <a:pt x="311" y="1673"/>
                    </a:lnTo>
                    <a:lnTo>
                      <a:pt x="305" y="1667"/>
                    </a:lnTo>
                    <a:lnTo>
                      <a:pt x="300" y="1666"/>
                    </a:lnTo>
                    <a:lnTo>
                      <a:pt x="278" y="1683"/>
                    </a:lnTo>
                    <a:lnTo>
                      <a:pt x="257" y="1689"/>
                    </a:lnTo>
                    <a:lnTo>
                      <a:pt x="252" y="1695"/>
                    </a:lnTo>
                    <a:lnTo>
                      <a:pt x="251" y="1707"/>
                    </a:lnTo>
                    <a:lnTo>
                      <a:pt x="249" y="1710"/>
                    </a:lnTo>
                    <a:lnTo>
                      <a:pt x="242" y="1713"/>
                    </a:lnTo>
                    <a:lnTo>
                      <a:pt x="240" y="1717"/>
                    </a:lnTo>
                    <a:lnTo>
                      <a:pt x="240" y="1726"/>
                    </a:lnTo>
                    <a:lnTo>
                      <a:pt x="236" y="1734"/>
                    </a:lnTo>
                    <a:lnTo>
                      <a:pt x="220" y="1739"/>
                    </a:lnTo>
                    <a:lnTo>
                      <a:pt x="204" y="1753"/>
                    </a:lnTo>
                    <a:lnTo>
                      <a:pt x="191" y="1758"/>
                    </a:lnTo>
                    <a:lnTo>
                      <a:pt x="188" y="1756"/>
                    </a:lnTo>
                    <a:lnTo>
                      <a:pt x="188" y="1753"/>
                    </a:lnTo>
                    <a:lnTo>
                      <a:pt x="185" y="1747"/>
                    </a:lnTo>
                    <a:lnTo>
                      <a:pt x="175" y="1723"/>
                    </a:lnTo>
                    <a:lnTo>
                      <a:pt x="159" y="1710"/>
                    </a:lnTo>
                    <a:lnTo>
                      <a:pt x="176" y="1695"/>
                    </a:lnTo>
                    <a:lnTo>
                      <a:pt x="174" y="1691"/>
                    </a:lnTo>
                    <a:lnTo>
                      <a:pt x="158" y="1681"/>
                    </a:lnTo>
                    <a:lnTo>
                      <a:pt x="169" y="1693"/>
                    </a:lnTo>
                    <a:lnTo>
                      <a:pt x="166" y="1697"/>
                    </a:lnTo>
                    <a:lnTo>
                      <a:pt x="155" y="1695"/>
                    </a:lnTo>
                    <a:lnTo>
                      <a:pt x="152" y="1702"/>
                    </a:lnTo>
                    <a:lnTo>
                      <a:pt x="149" y="1699"/>
                    </a:lnTo>
                    <a:lnTo>
                      <a:pt x="122" y="1664"/>
                    </a:lnTo>
                    <a:lnTo>
                      <a:pt x="117" y="1653"/>
                    </a:lnTo>
                    <a:lnTo>
                      <a:pt x="104" y="1642"/>
                    </a:lnTo>
                    <a:lnTo>
                      <a:pt x="97" y="1636"/>
                    </a:lnTo>
                    <a:lnTo>
                      <a:pt x="101" y="1636"/>
                    </a:lnTo>
                    <a:lnTo>
                      <a:pt x="101" y="1630"/>
                    </a:lnTo>
                    <a:lnTo>
                      <a:pt x="101" y="1608"/>
                    </a:lnTo>
                    <a:lnTo>
                      <a:pt x="68" y="1609"/>
                    </a:lnTo>
                    <a:lnTo>
                      <a:pt x="56" y="1624"/>
                    </a:lnTo>
                    <a:lnTo>
                      <a:pt x="50" y="1621"/>
                    </a:lnTo>
                    <a:lnTo>
                      <a:pt x="35" y="1610"/>
                    </a:lnTo>
                    <a:lnTo>
                      <a:pt x="20" y="1621"/>
                    </a:lnTo>
                    <a:lnTo>
                      <a:pt x="0" y="1609"/>
                    </a:lnTo>
                    <a:lnTo>
                      <a:pt x="0" y="1573"/>
                    </a:lnTo>
                    <a:lnTo>
                      <a:pt x="0" y="1463"/>
                    </a:lnTo>
                    <a:lnTo>
                      <a:pt x="0" y="1356"/>
                    </a:lnTo>
                    <a:lnTo>
                      <a:pt x="0" y="1255"/>
                    </a:lnTo>
                    <a:lnTo>
                      <a:pt x="0" y="1146"/>
                    </a:lnTo>
                    <a:lnTo>
                      <a:pt x="0" y="1022"/>
                    </a:lnTo>
                    <a:lnTo>
                      <a:pt x="0" y="900"/>
                    </a:lnTo>
                    <a:lnTo>
                      <a:pt x="0" y="785"/>
                    </a:lnTo>
                    <a:lnTo>
                      <a:pt x="0" y="660"/>
                    </a:lnTo>
                    <a:lnTo>
                      <a:pt x="0" y="516"/>
                    </a:lnTo>
                    <a:lnTo>
                      <a:pt x="0" y="373"/>
                    </a:lnTo>
                    <a:lnTo>
                      <a:pt x="2" y="376"/>
                    </a:lnTo>
                    <a:lnTo>
                      <a:pt x="11" y="381"/>
                    </a:lnTo>
                    <a:lnTo>
                      <a:pt x="21" y="384"/>
                    </a:lnTo>
                    <a:lnTo>
                      <a:pt x="62" y="383"/>
                    </a:lnTo>
                    <a:lnTo>
                      <a:pt x="70" y="386"/>
                    </a:lnTo>
                    <a:lnTo>
                      <a:pt x="74" y="393"/>
                    </a:lnTo>
                    <a:lnTo>
                      <a:pt x="91" y="394"/>
                    </a:lnTo>
                    <a:lnTo>
                      <a:pt x="110" y="413"/>
                    </a:lnTo>
                    <a:lnTo>
                      <a:pt x="132" y="447"/>
                    </a:lnTo>
                    <a:lnTo>
                      <a:pt x="139" y="447"/>
                    </a:lnTo>
                    <a:lnTo>
                      <a:pt x="143" y="451"/>
                    </a:lnTo>
                    <a:lnTo>
                      <a:pt x="145" y="445"/>
                    </a:lnTo>
                    <a:lnTo>
                      <a:pt x="149" y="454"/>
                    </a:lnTo>
                    <a:lnTo>
                      <a:pt x="159" y="465"/>
                    </a:lnTo>
                    <a:lnTo>
                      <a:pt x="170" y="475"/>
                    </a:lnTo>
                    <a:lnTo>
                      <a:pt x="179" y="480"/>
                    </a:lnTo>
                    <a:lnTo>
                      <a:pt x="191" y="492"/>
                    </a:lnTo>
                    <a:lnTo>
                      <a:pt x="198" y="491"/>
                    </a:lnTo>
                    <a:lnTo>
                      <a:pt x="214" y="495"/>
                    </a:lnTo>
                    <a:lnTo>
                      <a:pt x="228" y="502"/>
                    </a:lnTo>
                    <a:lnTo>
                      <a:pt x="235" y="504"/>
                    </a:lnTo>
                    <a:lnTo>
                      <a:pt x="241" y="501"/>
                    </a:lnTo>
                    <a:lnTo>
                      <a:pt x="246" y="505"/>
                    </a:lnTo>
                    <a:lnTo>
                      <a:pt x="246" y="500"/>
                    </a:lnTo>
                    <a:lnTo>
                      <a:pt x="244" y="492"/>
                    </a:lnTo>
                    <a:lnTo>
                      <a:pt x="255" y="497"/>
                    </a:lnTo>
                    <a:lnTo>
                      <a:pt x="265" y="501"/>
                    </a:lnTo>
                    <a:lnTo>
                      <a:pt x="269" y="506"/>
                    </a:lnTo>
                    <a:lnTo>
                      <a:pt x="277" y="507"/>
                    </a:lnTo>
                    <a:lnTo>
                      <a:pt x="288" y="516"/>
                    </a:lnTo>
                    <a:lnTo>
                      <a:pt x="309" y="537"/>
                    </a:lnTo>
                    <a:lnTo>
                      <a:pt x="316" y="535"/>
                    </a:lnTo>
                    <a:lnTo>
                      <a:pt x="321" y="537"/>
                    </a:lnTo>
                    <a:lnTo>
                      <a:pt x="319" y="529"/>
                    </a:lnTo>
                    <a:lnTo>
                      <a:pt x="308" y="517"/>
                    </a:lnTo>
                    <a:lnTo>
                      <a:pt x="304" y="506"/>
                    </a:lnTo>
                    <a:lnTo>
                      <a:pt x="300" y="501"/>
                    </a:lnTo>
                    <a:lnTo>
                      <a:pt x="306" y="499"/>
                    </a:lnTo>
                    <a:lnTo>
                      <a:pt x="322" y="505"/>
                    </a:lnTo>
                    <a:lnTo>
                      <a:pt x="331" y="502"/>
                    </a:lnTo>
                    <a:lnTo>
                      <a:pt x="341" y="505"/>
                    </a:lnTo>
                    <a:lnTo>
                      <a:pt x="347" y="510"/>
                    </a:lnTo>
                    <a:lnTo>
                      <a:pt x="349" y="524"/>
                    </a:lnTo>
                    <a:lnTo>
                      <a:pt x="354" y="532"/>
                    </a:lnTo>
                    <a:lnTo>
                      <a:pt x="370" y="545"/>
                    </a:lnTo>
                    <a:lnTo>
                      <a:pt x="373" y="553"/>
                    </a:lnTo>
                    <a:lnTo>
                      <a:pt x="376" y="542"/>
                    </a:lnTo>
                    <a:lnTo>
                      <a:pt x="375" y="527"/>
                    </a:lnTo>
                    <a:lnTo>
                      <a:pt x="370" y="522"/>
                    </a:lnTo>
                    <a:lnTo>
                      <a:pt x="353" y="490"/>
                    </a:lnTo>
                    <a:lnTo>
                      <a:pt x="349" y="480"/>
                    </a:lnTo>
                    <a:lnTo>
                      <a:pt x="349" y="475"/>
                    </a:lnTo>
                    <a:lnTo>
                      <a:pt x="360" y="468"/>
                    </a:lnTo>
                    <a:lnTo>
                      <a:pt x="369" y="456"/>
                    </a:lnTo>
                    <a:lnTo>
                      <a:pt x="385" y="445"/>
                    </a:lnTo>
                    <a:lnTo>
                      <a:pt x="391" y="435"/>
                    </a:lnTo>
                    <a:lnTo>
                      <a:pt x="396" y="435"/>
                    </a:lnTo>
                    <a:lnTo>
                      <a:pt x="400" y="429"/>
                    </a:lnTo>
                    <a:lnTo>
                      <a:pt x="423" y="425"/>
                    </a:lnTo>
                    <a:lnTo>
                      <a:pt x="430" y="420"/>
                    </a:lnTo>
                    <a:lnTo>
                      <a:pt x="439" y="411"/>
                    </a:lnTo>
                    <a:lnTo>
                      <a:pt x="440" y="391"/>
                    </a:lnTo>
                    <a:lnTo>
                      <a:pt x="448" y="384"/>
                    </a:lnTo>
                    <a:lnTo>
                      <a:pt x="450" y="387"/>
                    </a:lnTo>
                    <a:lnTo>
                      <a:pt x="455" y="387"/>
                    </a:lnTo>
                    <a:lnTo>
                      <a:pt x="457" y="378"/>
                    </a:lnTo>
                    <a:lnTo>
                      <a:pt x="464" y="371"/>
                    </a:lnTo>
                    <a:lnTo>
                      <a:pt x="468" y="371"/>
                    </a:lnTo>
                    <a:lnTo>
                      <a:pt x="470" y="376"/>
                    </a:lnTo>
                    <a:lnTo>
                      <a:pt x="484" y="376"/>
                    </a:lnTo>
                    <a:lnTo>
                      <a:pt x="491" y="370"/>
                    </a:lnTo>
                    <a:lnTo>
                      <a:pt x="492" y="365"/>
                    </a:lnTo>
                    <a:lnTo>
                      <a:pt x="500" y="362"/>
                    </a:lnTo>
                    <a:lnTo>
                      <a:pt x="521" y="348"/>
                    </a:lnTo>
                    <a:lnTo>
                      <a:pt x="524" y="336"/>
                    </a:lnTo>
                    <a:lnTo>
                      <a:pt x="542" y="344"/>
                    </a:lnTo>
                    <a:lnTo>
                      <a:pt x="550" y="334"/>
                    </a:lnTo>
                    <a:lnTo>
                      <a:pt x="551" y="324"/>
                    </a:lnTo>
                    <a:lnTo>
                      <a:pt x="554" y="316"/>
                    </a:lnTo>
                    <a:lnTo>
                      <a:pt x="568" y="309"/>
                    </a:lnTo>
                    <a:lnTo>
                      <a:pt x="574" y="303"/>
                    </a:lnTo>
                    <a:lnTo>
                      <a:pt x="585" y="312"/>
                    </a:lnTo>
                    <a:lnTo>
                      <a:pt x="593" y="312"/>
                    </a:lnTo>
                    <a:lnTo>
                      <a:pt x="597" y="317"/>
                    </a:lnTo>
                    <a:lnTo>
                      <a:pt x="606" y="313"/>
                    </a:lnTo>
                    <a:lnTo>
                      <a:pt x="612" y="302"/>
                    </a:lnTo>
                    <a:lnTo>
                      <a:pt x="613" y="295"/>
                    </a:lnTo>
                    <a:lnTo>
                      <a:pt x="621" y="290"/>
                    </a:lnTo>
                    <a:lnTo>
                      <a:pt x="623" y="297"/>
                    </a:lnTo>
                    <a:lnTo>
                      <a:pt x="629" y="305"/>
                    </a:lnTo>
                    <a:lnTo>
                      <a:pt x="633" y="318"/>
                    </a:lnTo>
                    <a:lnTo>
                      <a:pt x="629" y="321"/>
                    </a:lnTo>
                    <a:lnTo>
                      <a:pt x="622" y="332"/>
                    </a:lnTo>
                    <a:lnTo>
                      <a:pt x="583" y="360"/>
                    </a:lnTo>
                    <a:lnTo>
                      <a:pt x="574" y="372"/>
                    </a:lnTo>
                    <a:lnTo>
                      <a:pt x="564" y="378"/>
                    </a:lnTo>
                    <a:lnTo>
                      <a:pt x="548" y="398"/>
                    </a:lnTo>
                    <a:lnTo>
                      <a:pt x="534" y="392"/>
                    </a:lnTo>
                    <a:lnTo>
                      <a:pt x="499" y="404"/>
                    </a:lnTo>
                    <a:lnTo>
                      <a:pt x="488" y="414"/>
                    </a:lnTo>
                    <a:lnTo>
                      <a:pt x="484" y="424"/>
                    </a:lnTo>
                    <a:lnTo>
                      <a:pt x="492" y="421"/>
                    </a:lnTo>
                    <a:lnTo>
                      <a:pt x="476" y="435"/>
                    </a:lnTo>
                    <a:lnTo>
                      <a:pt x="473" y="443"/>
                    </a:lnTo>
                    <a:lnTo>
                      <a:pt x="468" y="441"/>
                    </a:lnTo>
                    <a:lnTo>
                      <a:pt x="464" y="451"/>
                    </a:lnTo>
                    <a:lnTo>
                      <a:pt x="460" y="461"/>
                    </a:lnTo>
                    <a:lnTo>
                      <a:pt x="459" y="452"/>
                    </a:lnTo>
                    <a:lnTo>
                      <a:pt x="454" y="449"/>
                    </a:lnTo>
                    <a:lnTo>
                      <a:pt x="441" y="469"/>
                    </a:lnTo>
                    <a:lnTo>
                      <a:pt x="441" y="478"/>
                    </a:lnTo>
                    <a:lnTo>
                      <a:pt x="449" y="477"/>
                    </a:lnTo>
                    <a:lnTo>
                      <a:pt x="459" y="467"/>
                    </a:lnTo>
                    <a:lnTo>
                      <a:pt x="483" y="458"/>
                    </a:lnTo>
                    <a:lnTo>
                      <a:pt x="504" y="435"/>
                    </a:lnTo>
                    <a:lnTo>
                      <a:pt x="505" y="431"/>
                    </a:lnTo>
                    <a:lnTo>
                      <a:pt x="502" y="426"/>
                    </a:lnTo>
                    <a:lnTo>
                      <a:pt x="504" y="424"/>
                    </a:lnTo>
                    <a:lnTo>
                      <a:pt x="513" y="418"/>
                    </a:lnTo>
                    <a:lnTo>
                      <a:pt x="518" y="420"/>
                    </a:lnTo>
                    <a:lnTo>
                      <a:pt x="516" y="434"/>
                    </a:lnTo>
                    <a:lnTo>
                      <a:pt x="524" y="421"/>
                    </a:lnTo>
                    <a:lnTo>
                      <a:pt x="526" y="432"/>
                    </a:lnTo>
                    <a:lnTo>
                      <a:pt x="535" y="415"/>
                    </a:lnTo>
                    <a:lnTo>
                      <a:pt x="543" y="411"/>
                    </a:lnTo>
                    <a:lnTo>
                      <a:pt x="550" y="418"/>
                    </a:lnTo>
                    <a:lnTo>
                      <a:pt x="548" y="432"/>
                    </a:lnTo>
                    <a:lnTo>
                      <a:pt x="546" y="454"/>
                    </a:lnTo>
                    <a:lnTo>
                      <a:pt x="564" y="418"/>
                    </a:lnTo>
                    <a:lnTo>
                      <a:pt x="581" y="389"/>
                    </a:lnTo>
                    <a:lnTo>
                      <a:pt x="583" y="378"/>
                    </a:lnTo>
                    <a:lnTo>
                      <a:pt x="596" y="376"/>
                    </a:lnTo>
                    <a:lnTo>
                      <a:pt x="607" y="371"/>
                    </a:lnTo>
                    <a:lnTo>
                      <a:pt x="617" y="360"/>
                    </a:lnTo>
                    <a:lnTo>
                      <a:pt x="645" y="351"/>
                    </a:lnTo>
                    <a:lnTo>
                      <a:pt x="663" y="334"/>
                    </a:lnTo>
                    <a:lnTo>
                      <a:pt x="660" y="354"/>
                    </a:lnTo>
                    <a:lnTo>
                      <a:pt x="656" y="352"/>
                    </a:lnTo>
                    <a:lnTo>
                      <a:pt x="650" y="366"/>
                    </a:lnTo>
                    <a:lnTo>
                      <a:pt x="649" y="376"/>
                    </a:lnTo>
                    <a:lnTo>
                      <a:pt x="672" y="361"/>
                    </a:lnTo>
                    <a:lnTo>
                      <a:pt x="681" y="348"/>
                    </a:lnTo>
                    <a:lnTo>
                      <a:pt x="692" y="336"/>
                    </a:lnTo>
                    <a:lnTo>
                      <a:pt x="697" y="324"/>
                    </a:lnTo>
                    <a:lnTo>
                      <a:pt x="693" y="316"/>
                    </a:lnTo>
                    <a:lnTo>
                      <a:pt x="698" y="309"/>
                    </a:lnTo>
                    <a:lnTo>
                      <a:pt x="725" y="298"/>
                    </a:lnTo>
                    <a:lnTo>
                      <a:pt x="731" y="292"/>
                    </a:lnTo>
                    <a:lnTo>
                      <a:pt x="715" y="287"/>
                    </a:lnTo>
                    <a:lnTo>
                      <a:pt x="709" y="281"/>
                    </a:lnTo>
                    <a:lnTo>
                      <a:pt x="710" y="276"/>
                    </a:lnTo>
                    <a:lnTo>
                      <a:pt x="712" y="266"/>
                    </a:lnTo>
                    <a:lnTo>
                      <a:pt x="709" y="262"/>
                    </a:lnTo>
                    <a:lnTo>
                      <a:pt x="699" y="265"/>
                    </a:lnTo>
                    <a:lnTo>
                      <a:pt x="701" y="255"/>
                    </a:lnTo>
                    <a:lnTo>
                      <a:pt x="706" y="247"/>
                    </a:lnTo>
                    <a:lnTo>
                      <a:pt x="709" y="242"/>
                    </a:lnTo>
                    <a:lnTo>
                      <a:pt x="722" y="247"/>
                    </a:lnTo>
                    <a:lnTo>
                      <a:pt x="751" y="281"/>
                    </a:lnTo>
                    <a:lnTo>
                      <a:pt x="757" y="295"/>
                    </a:lnTo>
                    <a:lnTo>
                      <a:pt x="761" y="323"/>
                    </a:lnTo>
                    <a:lnTo>
                      <a:pt x="768" y="335"/>
                    </a:lnTo>
                    <a:lnTo>
                      <a:pt x="780" y="376"/>
                    </a:lnTo>
                    <a:lnTo>
                      <a:pt x="787" y="389"/>
                    </a:lnTo>
                    <a:lnTo>
                      <a:pt x="796" y="394"/>
                    </a:lnTo>
                    <a:lnTo>
                      <a:pt x="803" y="410"/>
                    </a:lnTo>
                    <a:lnTo>
                      <a:pt x="805" y="409"/>
                    </a:lnTo>
                    <a:lnTo>
                      <a:pt x="821" y="425"/>
                    </a:lnTo>
                    <a:lnTo>
                      <a:pt x="831" y="429"/>
                    </a:lnTo>
                    <a:lnTo>
                      <a:pt x="853" y="430"/>
                    </a:lnTo>
                    <a:lnTo>
                      <a:pt x="853" y="426"/>
                    </a:lnTo>
                    <a:lnTo>
                      <a:pt x="855" y="424"/>
                    </a:lnTo>
                    <a:lnTo>
                      <a:pt x="866" y="424"/>
                    </a:lnTo>
                    <a:lnTo>
                      <a:pt x="866" y="418"/>
                    </a:lnTo>
                    <a:lnTo>
                      <a:pt x="858" y="414"/>
                    </a:lnTo>
                    <a:lnTo>
                      <a:pt x="841" y="420"/>
                    </a:lnTo>
                    <a:lnTo>
                      <a:pt x="844" y="409"/>
                    </a:lnTo>
                    <a:lnTo>
                      <a:pt x="859" y="408"/>
                    </a:lnTo>
                    <a:lnTo>
                      <a:pt x="868" y="403"/>
                    </a:lnTo>
                    <a:lnTo>
                      <a:pt x="863" y="403"/>
                    </a:lnTo>
                    <a:lnTo>
                      <a:pt x="852" y="387"/>
                    </a:lnTo>
                    <a:lnTo>
                      <a:pt x="858" y="381"/>
                    </a:lnTo>
                    <a:lnTo>
                      <a:pt x="871" y="376"/>
                    </a:lnTo>
                    <a:lnTo>
                      <a:pt x="871" y="368"/>
                    </a:lnTo>
                    <a:lnTo>
                      <a:pt x="863" y="366"/>
                    </a:lnTo>
                    <a:lnTo>
                      <a:pt x="863" y="354"/>
                    </a:lnTo>
                    <a:lnTo>
                      <a:pt x="866" y="362"/>
                    </a:lnTo>
                    <a:lnTo>
                      <a:pt x="884" y="341"/>
                    </a:lnTo>
                    <a:lnTo>
                      <a:pt x="887" y="330"/>
                    </a:lnTo>
                    <a:lnTo>
                      <a:pt x="884" y="328"/>
                    </a:lnTo>
                    <a:lnTo>
                      <a:pt x="876" y="333"/>
                    </a:lnTo>
                    <a:lnTo>
                      <a:pt x="873" y="341"/>
                    </a:lnTo>
                    <a:lnTo>
                      <a:pt x="869" y="338"/>
                    </a:lnTo>
                    <a:lnTo>
                      <a:pt x="868" y="328"/>
                    </a:lnTo>
                    <a:lnTo>
                      <a:pt x="871" y="321"/>
                    </a:lnTo>
                    <a:lnTo>
                      <a:pt x="878" y="324"/>
                    </a:lnTo>
                    <a:lnTo>
                      <a:pt x="887" y="322"/>
                    </a:lnTo>
                    <a:lnTo>
                      <a:pt x="892" y="324"/>
                    </a:lnTo>
                    <a:lnTo>
                      <a:pt x="895" y="335"/>
                    </a:lnTo>
                    <a:lnTo>
                      <a:pt x="900" y="325"/>
                    </a:lnTo>
                    <a:lnTo>
                      <a:pt x="907" y="324"/>
                    </a:lnTo>
                    <a:lnTo>
                      <a:pt x="906" y="318"/>
                    </a:lnTo>
                    <a:lnTo>
                      <a:pt x="898" y="316"/>
                    </a:lnTo>
                    <a:lnTo>
                      <a:pt x="893" y="311"/>
                    </a:lnTo>
                    <a:lnTo>
                      <a:pt x="908" y="308"/>
                    </a:lnTo>
                    <a:lnTo>
                      <a:pt x="908" y="313"/>
                    </a:lnTo>
                    <a:lnTo>
                      <a:pt x="912" y="321"/>
                    </a:lnTo>
                    <a:lnTo>
                      <a:pt x="909" y="335"/>
                    </a:lnTo>
                    <a:lnTo>
                      <a:pt x="908" y="359"/>
                    </a:lnTo>
                    <a:lnTo>
                      <a:pt x="906" y="366"/>
                    </a:lnTo>
                    <a:lnTo>
                      <a:pt x="907" y="373"/>
                    </a:lnTo>
                    <a:lnTo>
                      <a:pt x="912" y="378"/>
                    </a:lnTo>
                    <a:lnTo>
                      <a:pt x="919" y="372"/>
                    </a:lnTo>
                    <a:lnTo>
                      <a:pt x="930" y="376"/>
                    </a:lnTo>
                    <a:lnTo>
                      <a:pt x="912" y="409"/>
                    </a:lnTo>
                    <a:lnTo>
                      <a:pt x="907" y="424"/>
                    </a:lnTo>
                    <a:lnTo>
                      <a:pt x="906" y="413"/>
                    </a:lnTo>
                    <a:lnTo>
                      <a:pt x="903" y="424"/>
                    </a:lnTo>
                    <a:lnTo>
                      <a:pt x="903" y="430"/>
                    </a:lnTo>
                    <a:lnTo>
                      <a:pt x="925" y="432"/>
                    </a:lnTo>
                    <a:lnTo>
                      <a:pt x="933" y="425"/>
                    </a:lnTo>
                    <a:lnTo>
                      <a:pt x="938" y="429"/>
                    </a:lnTo>
                    <a:lnTo>
                      <a:pt x="954" y="430"/>
                    </a:lnTo>
                    <a:lnTo>
                      <a:pt x="962" y="424"/>
                    </a:lnTo>
                    <a:lnTo>
                      <a:pt x="965" y="414"/>
                    </a:lnTo>
                    <a:lnTo>
                      <a:pt x="975" y="405"/>
                    </a:lnTo>
                    <a:lnTo>
                      <a:pt x="976" y="394"/>
                    </a:lnTo>
                    <a:lnTo>
                      <a:pt x="981" y="378"/>
                    </a:lnTo>
                    <a:lnTo>
                      <a:pt x="982" y="360"/>
                    </a:lnTo>
                    <a:lnTo>
                      <a:pt x="991" y="360"/>
                    </a:lnTo>
                    <a:lnTo>
                      <a:pt x="1005" y="354"/>
                    </a:lnTo>
                    <a:lnTo>
                      <a:pt x="1016" y="360"/>
                    </a:lnTo>
                    <a:lnTo>
                      <a:pt x="1025" y="359"/>
                    </a:lnTo>
                    <a:lnTo>
                      <a:pt x="1032" y="360"/>
                    </a:lnTo>
                    <a:lnTo>
                      <a:pt x="1032" y="362"/>
                    </a:lnTo>
                    <a:lnTo>
                      <a:pt x="1054" y="360"/>
                    </a:lnTo>
                    <a:lnTo>
                      <a:pt x="1077" y="367"/>
                    </a:lnTo>
                    <a:lnTo>
                      <a:pt x="1107" y="392"/>
                    </a:lnTo>
                    <a:lnTo>
                      <a:pt x="1127" y="418"/>
                    </a:lnTo>
                    <a:lnTo>
                      <a:pt x="1145" y="429"/>
                    </a:lnTo>
                    <a:lnTo>
                      <a:pt x="1166" y="431"/>
                    </a:lnTo>
                    <a:lnTo>
                      <a:pt x="1175" y="438"/>
                    </a:lnTo>
                    <a:lnTo>
                      <a:pt x="1187" y="438"/>
                    </a:lnTo>
                    <a:lnTo>
                      <a:pt x="1207" y="447"/>
                    </a:lnTo>
                    <a:lnTo>
                      <a:pt x="1214" y="446"/>
                    </a:lnTo>
                    <a:lnTo>
                      <a:pt x="1224" y="449"/>
                    </a:lnTo>
                    <a:lnTo>
                      <a:pt x="1229" y="461"/>
                    </a:lnTo>
                    <a:lnTo>
                      <a:pt x="1244" y="470"/>
                    </a:lnTo>
                    <a:lnTo>
                      <a:pt x="1256" y="475"/>
                    </a:lnTo>
                    <a:lnTo>
                      <a:pt x="1282" y="491"/>
                    </a:lnTo>
                    <a:lnTo>
                      <a:pt x="1300" y="492"/>
                    </a:lnTo>
                    <a:lnTo>
                      <a:pt x="1307" y="497"/>
                    </a:lnTo>
                    <a:lnTo>
                      <a:pt x="1319" y="500"/>
                    </a:lnTo>
                    <a:lnTo>
                      <a:pt x="1317" y="496"/>
                    </a:lnTo>
                    <a:lnTo>
                      <a:pt x="1348" y="501"/>
                    </a:lnTo>
                    <a:lnTo>
                      <a:pt x="1360" y="500"/>
                    </a:lnTo>
                    <a:lnTo>
                      <a:pt x="1371" y="513"/>
                    </a:lnTo>
                    <a:lnTo>
                      <a:pt x="1374" y="504"/>
                    </a:lnTo>
                    <a:lnTo>
                      <a:pt x="1357" y="488"/>
                    </a:lnTo>
                    <a:lnTo>
                      <a:pt x="1369" y="485"/>
                    </a:lnTo>
                    <a:lnTo>
                      <a:pt x="1375" y="490"/>
                    </a:lnTo>
                    <a:lnTo>
                      <a:pt x="1386" y="491"/>
                    </a:lnTo>
                    <a:lnTo>
                      <a:pt x="1386" y="485"/>
                    </a:lnTo>
                    <a:lnTo>
                      <a:pt x="1413" y="491"/>
                    </a:lnTo>
                    <a:lnTo>
                      <a:pt x="1407" y="496"/>
                    </a:lnTo>
                    <a:lnTo>
                      <a:pt x="1423" y="505"/>
                    </a:lnTo>
                    <a:lnTo>
                      <a:pt x="1424" y="513"/>
                    </a:lnTo>
                    <a:lnTo>
                      <a:pt x="1434" y="508"/>
                    </a:lnTo>
                    <a:lnTo>
                      <a:pt x="1434" y="517"/>
                    </a:lnTo>
                    <a:lnTo>
                      <a:pt x="1451" y="528"/>
                    </a:lnTo>
                    <a:lnTo>
                      <a:pt x="1463" y="547"/>
                    </a:lnTo>
                    <a:lnTo>
                      <a:pt x="1470" y="553"/>
                    </a:lnTo>
                    <a:lnTo>
                      <a:pt x="1470" y="575"/>
                    </a:lnTo>
                    <a:lnTo>
                      <a:pt x="1478" y="564"/>
                    </a:lnTo>
                    <a:lnTo>
                      <a:pt x="1478" y="576"/>
                    </a:lnTo>
                    <a:lnTo>
                      <a:pt x="1475" y="585"/>
                    </a:lnTo>
                    <a:lnTo>
                      <a:pt x="1479" y="591"/>
                    </a:lnTo>
                    <a:lnTo>
                      <a:pt x="1470" y="590"/>
                    </a:lnTo>
                    <a:lnTo>
                      <a:pt x="1467" y="597"/>
                    </a:lnTo>
                    <a:lnTo>
                      <a:pt x="1461" y="599"/>
                    </a:lnTo>
                    <a:lnTo>
                      <a:pt x="1456" y="590"/>
                    </a:lnTo>
                    <a:lnTo>
                      <a:pt x="1443" y="594"/>
                    </a:lnTo>
                    <a:lnTo>
                      <a:pt x="1424" y="591"/>
                    </a:lnTo>
                    <a:lnTo>
                      <a:pt x="1436" y="597"/>
                    </a:lnTo>
                    <a:lnTo>
                      <a:pt x="1429" y="607"/>
                    </a:lnTo>
                    <a:lnTo>
                      <a:pt x="1409" y="603"/>
                    </a:lnTo>
                    <a:lnTo>
                      <a:pt x="1413" y="609"/>
                    </a:lnTo>
                    <a:lnTo>
                      <a:pt x="1409" y="615"/>
                    </a:lnTo>
                    <a:lnTo>
                      <a:pt x="1409" y="630"/>
                    </a:lnTo>
                    <a:lnTo>
                      <a:pt x="1393" y="639"/>
                    </a:lnTo>
                    <a:lnTo>
                      <a:pt x="1400" y="645"/>
                    </a:lnTo>
                    <a:lnTo>
                      <a:pt x="1405" y="646"/>
                    </a:lnTo>
                    <a:lnTo>
                      <a:pt x="1412" y="644"/>
                    </a:lnTo>
                    <a:lnTo>
                      <a:pt x="1406" y="650"/>
                    </a:lnTo>
                    <a:lnTo>
                      <a:pt x="1420" y="655"/>
                    </a:lnTo>
                    <a:lnTo>
                      <a:pt x="1441" y="667"/>
                    </a:lnTo>
                    <a:lnTo>
                      <a:pt x="1445" y="658"/>
                    </a:lnTo>
                    <a:lnTo>
                      <a:pt x="1454" y="662"/>
                    </a:lnTo>
                    <a:lnTo>
                      <a:pt x="1459" y="668"/>
                    </a:lnTo>
                    <a:lnTo>
                      <a:pt x="1470" y="667"/>
                    </a:lnTo>
                    <a:lnTo>
                      <a:pt x="1482" y="671"/>
                    </a:lnTo>
                    <a:lnTo>
                      <a:pt x="1503" y="669"/>
                    </a:lnTo>
                    <a:lnTo>
                      <a:pt x="1516" y="674"/>
                    </a:lnTo>
                    <a:lnTo>
                      <a:pt x="1535" y="669"/>
                    </a:lnTo>
                    <a:lnTo>
                      <a:pt x="1533" y="673"/>
                    </a:lnTo>
                    <a:lnTo>
                      <a:pt x="1546" y="675"/>
                    </a:lnTo>
                    <a:lnTo>
                      <a:pt x="1570" y="674"/>
                    </a:lnTo>
                    <a:lnTo>
                      <a:pt x="1573" y="667"/>
                    </a:lnTo>
                    <a:lnTo>
                      <a:pt x="1591" y="667"/>
                    </a:lnTo>
                    <a:lnTo>
                      <a:pt x="1588" y="674"/>
                    </a:lnTo>
                    <a:lnTo>
                      <a:pt x="1599" y="674"/>
                    </a:lnTo>
                    <a:lnTo>
                      <a:pt x="1592" y="669"/>
                    </a:lnTo>
                    <a:lnTo>
                      <a:pt x="1601" y="662"/>
                    </a:lnTo>
                    <a:lnTo>
                      <a:pt x="1604" y="669"/>
                    </a:lnTo>
                    <a:lnTo>
                      <a:pt x="1615" y="671"/>
                    </a:lnTo>
                    <a:lnTo>
                      <a:pt x="1616" y="667"/>
                    </a:lnTo>
                    <a:lnTo>
                      <a:pt x="1623" y="668"/>
                    </a:lnTo>
                    <a:lnTo>
                      <a:pt x="1628" y="651"/>
                    </a:lnTo>
                    <a:lnTo>
                      <a:pt x="1639" y="648"/>
                    </a:lnTo>
                    <a:lnTo>
                      <a:pt x="1637" y="667"/>
                    </a:lnTo>
                    <a:lnTo>
                      <a:pt x="1648" y="667"/>
                    </a:lnTo>
                    <a:lnTo>
                      <a:pt x="1655" y="662"/>
                    </a:lnTo>
                    <a:lnTo>
                      <a:pt x="1667" y="644"/>
                    </a:lnTo>
                    <a:lnTo>
                      <a:pt x="1678" y="636"/>
                    </a:lnTo>
                    <a:lnTo>
                      <a:pt x="1691" y="636"/>
                    </a:lnTo>
                    <a:lnTo>
                      <a:pt x="1696" y="626"/>
                    </a:lnTo>
                    <a:lnTo>
                      <a:pt x="1703" y="639"/>
                    </a:lnTo>
                    <a:lnTo>
                      <a:pt x="1701" y="646"/>
                    </a:lnTo>
                    <a:lnTo>
                      <a:pt x="1707" y="650"/>
                    </a:lnTo>
                    <a:lnTo>
                      <a:pt x="1709" y="645"/>
                    </a:lnTo>
                    <a:lnTo>
                      <a:pt x="1713" y="655"/>
                    </a:lnTo>
                    <a:lnTo>
                      <a:pt x="1715" y="658"/>
                    </a:lnTo>
                    <a:lnTo>
                      <a:pt x="1715" y="667"/>
                    </a:lnTo>
                    <a:lnTo>
                      <a:pt x="1713" y="667"/>
                    </a:lnTo>
                    <a:lnTo>
                      <a:pt x="1730" y="673"/>
                    </a:lnTo>
                    <a:lnTo>
                      <a:pt x="1729" y="667"/>
                    </a:lnTo>
                    <a:lnTo>
                      <a:pt x="1757" y="667"/>
                    </a:lnTo>
                    <a:lnTo>
                      <a:pt x="1755" y="675"/>
                    </a:lnTo>
                    <a:lnTo>
                      <a:pt x="1757" y="682"/>
                    </a:lnTo>
                    <a:lnTo>
                      <a:pt x="1755" y="687"/>
                    </a:lnTo>
                    <a:lnTo>
                      <a:pt x="1760" y="695"/>
                    </a:lnTo>
                    <a:lnTo>
                      <a:pt x="1757" y="707"/>
                    </a:lnTo>
                    <a:lnTo>
                      <a:pt x="1763" y="715"/>
                    </a:lnTo>
                    <a:lnTo>
                      <a:pt x="1763" y="709"/>
                    </a:lnTo>
                    <a:lnTo>
                      <a:pt x="1764" y="714"/>
                    </a:lnTo>
                    <a:lnTo>
                      <a:pt x="1769" y="701"/>
                    </a:lnTo>
                    <a:lnTo>
                      <a:pt x="1771" y="683"/>
                    </a:lnTo>
                    <a:lnTo>
                      <a:pt x="1776" y="685"/>
                    </a:lnTo>
                    <a:lnTo>
                      <a:pt x="1776" y="695"/>
                    </a:lnTo>
                    <a:lnTo>
                      <a:pt x="1779" y="695"/>
                    </a:lnTo>
                    <a:lnTo>
                      <a:pt x="1777" y="705"/>
                    </a:lnTo>
                    <a:lnTo>
                      <a:pt x="1777" y="715"/>
                    </a:lnTo>
                    <a:lnTo>
                      <a:pt x="1784" y="718"/>
                    </a:lnTo>
                    <a:lnTo>
                      <a:pt x="1789" y="711"/>
                    </a:lnTo>
                    <a:lnTo>
                      <a:pt x="1796" y="727"/>
                    </a:lnTo>
                    <a:lnTo>
                      <a:pt x="1806" y="727"/>
                    </a:lnTo>
                    <a:lnTo>
                      <a:pt x="1810" y="737"/>
                    </a:lnTo>
                    <a:lnTo>
                      <a:pt x="1817" y="755"/>
                    </a:lnTo>
                    <a:lnTo>
                      <a:pt x="1809" y="764"/>
                    </a:lnTo>
                    <a:lnTo>
                      <a:pt x="1801" y="761"/>
                    </a:lnTo>
                    <a:lnTo>
                      <a:pt x="1791" y="768"/>
                    </a:lnTo>
                    <a:lnTo>
                      <a:pt x="1788" y="764"/>
                    </a:lnTo>
                    <a:lnTo>
                      <a:pt x="1790" y="774"/>
                    </a:lnTo>
                    <a:lnTo>
                      <a:pt x="1801" y="790"/>
                    </a:lnTo>
                    <a:lnTo>
                      <a:pt x="1812" y="804"/>
                    </a:lnTo>
                    <a:lnTo>
                      <a:pt x="1820" y="808"/>
                    </a:lnTo>
                    <a:lnTo>
                      <a:pt x="1821" y="788"/>
                    </a:lnTo>
                    <a:lnTo>
                      <a:pt x="1826" y="787"/>
                    </a:lnTo>
                    <a:lnTo>
                      <a:pt x="1834" y="793"/>
                    </a:lnTo>
                    <a:lnTo>
                      <a:pt x="1843" y="782"/>
                    </a:lnTo>
                    <a:lnTo>
                      <a:pt x="1852" y="785"/>
                    </a:lnTo>
                    <a:lnTo>
                      <a:pt x="1841" y="765"/>
                    </a:lnTo>
                    <a:lnTo>
                      <a:pt x="1850" y="758"/>
                    </a:lnTo>
                    <a:lnTo>
                      <a:pt x="1849" y="755"/>
                    </a:lnTo>
                    <a:lnTo>
                      <a:pt x="1841" y="755"/>
                    </a:lnTo>
                    <a:lnTo>
                      <a:pt x="1834" y="743"/>
                    </a:lnTo>
                    <a:lnTo>
                      <a:pt x="1831" y="727"/>
                    </a:lnTo>
                    <a:lnTo>
                      <a:pt x="1822" y="716"/>
                    </a:lnTo>
                    <a:lnTo>
                      <a:pt x="1827" y="712"/>
                    </a:lnTo>
                    <a:lnTo>
                      <a:pt x="1827" y="695"/>
                    </a:lnTo>
                    <a:lnTo>
                      <a:pt x="1822" y="690"/>
                    </a:lnTo>
                    <a:lnTo>
                      <a:pt x="1822" y="683"/>
                    </a:lnTo>
                    <a:lnTo>
                      <a:pt x="1809" y="675"/>
                    </a:lnTo>
                    <a:lnTo>
                      <a:pt x="1804" y="667"/>
                    </a:lnTo>
                    <a:lnTo>
                      <a:pt x="1812" y="650"/>
                    </a:lnTo>
                    <a:lnTo>
                      <a:pt x="1818" y="651"/>
                    </a:lnTo>
                    <a:lnTo>
                      <a:pt x="1821" y="644"/>
                    </a:lnTo>
                    <a:lnTo>
                      <a:pt x="1827" y="640"/>
                    </a:lnTo>
                    <a:lnTo>
                      <a:pt x="1820" y="637"/>
                    </a:lnTo>
                    <a:lnTo>
                      <a:pt x="1826" y="623"/>
                    </a:lnTo>
                    <a:lnTo>
                      <a:pt x="1839" y="623"/>
                    </a:lnTo>
                    <a:lnTo>
                      <a:pt x="1852" y="614"/>
                    </a:lnTo>
                    <a:lnTo>
                      <a:pt x="1853" y="609"/>
                    </a:lnTo>
                    <a:lnTo>
                      <a:pt x="1853" y="615"/>
                    </a:lnTo>
                    <a:lnTo>
                      <a:pt x="1876" y="613"/>
                    </a:lnTo>
                    <a:lnTo>
                      <a:pt x="1875" y="601"/>
                    </a:lnTo>
                    <a:lnTo>
                      <a:pt x="1884" y="597"/>
                    </a:lnTo>
                    <a:lnTo>
                      <a:pt x="1895" y="599"/>
                    </a:lnTo>
                    <a:lnTo>
                      <a:pt x="1893" y="582"/>
                    </a:lnTo>
                    <a:lnTo>
                      <a:pt x="1897" y="578"/>
                    </a:lnTo>
                    <a:lnTo>
                      <a:pt x="1901" y="591"/>
                    </a:lnTo>
                    <a:lnTo>
                      <a:pt x="1907" y="575"/>
                    </a:lnTo>
                    <a:lnTo>
                      <a:pt x="1912" y="569"/>
                    </a:lnTo>
                    <a:lnTo>
                      <a:pt x="1909" y="559"/>
                    </a:lnTo>
                    <a:lnTo>
                      <a:pt x="1924" y="553"/>
                    </a:lnTo>
                    <a:lnTo>
                      <a:pt x="1918" y="550"/>
                    </a:lnTo>
                    <a:lnTo>
                      <a:pt x="1925" y="542"/>
                    </a:lnTo>
                    <a:lnTo>
                      <a:pt x="1925" y="533"/>
                    </a:lnTo>
                    <a:lnTo>
                      <a:pt x="1918" y="537"/>
                    </a:lnTo>
                    <a:lnTo>
                      <a:pt x="1916" y="533"/>
                    </a:lnTo>
                    <a:lnTo>
                      <a:pt x="1884" y="545"/>
                    </a:lnTo>
                    <a:lnTo>
                      <a:pt x="1891" y="555"/>
                    </a:lnTo>
                    <a:lnTo>
                      <a:pt x="1875" y="558"/>
                    </a:lnTo>
                    <a:lnTo>
                      <a:pt x="1882" y="575"/>
                    </a:lnTo>
                    <a:lnTo>
                      <a:pt x="1884" y="566"/>
                    </a:lnTo>
                    <a:lnTo>
                      <a:pt x="1884" y="585"/>
                    </a:lnTo>
                    <a:lnTo>
                      <a:pt x="1881" y="590"/>
                    </a:lnTo>
                    <a:lnTo>
                      <a:pt x="1877" y="583"/>
                    </a:lnTo>
                    <a:lnTo>
                      <a:pt x="1880" y="578"/>
                    </a:lnTo>
                    <a:lnTo>
                      <a:pt x="1875" y="581"/>
                    </a:lnTo>
                    <a:lnTo>
                      <a:pt x="1874" y="575"/>
                    </a:lnTo>
                    <a:lnTo>
                      <a:pt x="1863" y="575"/>
                    </a:lnTo>
                    <a:lnTo>
                      <a:pt x="1858" y="577"/>
                    </a:lnTo>
                    <a:lnTo>
                      <a:pt x="1852" y="588"/>
                    </a:lnTo>
                    <a:lnTo>
                      <a:pt x="1849" y="582"/>
                    </a:lnTo>
                    <a:lnTo>
                      <a:pt x="1834" y="581"/>
                    </a:lnTo>
                    <a:lnTo>
                      <a:pt x="1832" y="576"/>
                    </a:lnTo>
                    <a:lnTo>
                      <a:pt x="1818" y="581"/>
                    </a:lnTo>
                    <a:lnTo>
                      <a:pt x="1812" y="587"/>
                    </a:lnTo>
                    <a:lnTo>
                      <a:pt x="1815" y="594"/>
                    </a:lnTo>
                    <a:lnTo>
                      <a:pt x="1822" y="596"/>
                    </a:lnTo>
                    <a:lnTo>
                      <a:pt x="1822" y="601"/>
                    </a:lnTo>
                    <a:lnTo>
                      <a:pt x="1827" y="603"/>
                    </a:lnTo>
                    <a:lnTo>
                      <a:pt x="1817" y="605"/>
                    </a:lnTo>
                    <a:lnTo>
                      <a:pt x="1809" y="612"/>
                    </a:lnTo>
                    <a:lnTo>
                      <a:pt x="1804" y="609"/>
                    </a:lnTo>
                    <a:lnTo>
                      <a:pt x="1810" y="605"/>
                    </a:lnTo>
                    <a:lnTo>
                      <a:pt x="1791" y="608"/>
                    </a:lnTo>
                    <a:lnTo>
                      <a:pt x="1791" y="602"/>
                    </a:lnTo>
                    <a:lnTo>
                      <a:pt x="1783" y="605"/>
                    </a:lnTo>
                    <a:lnTo>
                      <a:pt x="1785" y="597"/>
                    </a:lnTo>
                    <a:lnTo>
                      <a:pt x="1777" y="597"/>
                    </a:lnTo>
                    <a:lnTo>
                      <a:pt x="1779" y="590"/>
                    </a:lnTo>
                    <a:lnTo>
                      <a:pt x="1766" y="594"/>
                    </a:lnTo>
                    <a:lnTo>
                      <a:pt x="1763" y="590"/>
                    </a:lnTo>
                    <a:lnTo>
                      <a:pt x="1764" y="578"/>
                    </a:lnTo>
                    <a:lnTo>
                      <a:pt x="1776" y="564"/>
                    </a:lnTo>
                    <a:lnTo>
                      <a:pt x="1776" y="558"/>
                    </a:lnTo>
                    <a:lnTo>
                      <a:pt x="1783" y="542"/>
                    </a:lnTo>
                    <a:lnTo>
                      <a:pt x="1790" y="537"/>
                    </a:lnTo>
                    <a:lnTo>
                      <a:pt x="1822" y="533"/>
                    </a:lnTo>
                    <a:lnTo>
                      <a:pt x="1846" y="521"/>
                    </a:lnTo>
                    <a:lnTo>
                      <a:pt x="1861" y="516"/>
                    </a:lnTo>
                    <a:lnTo>
                      <a:pt x="1868" y="506"/>
                    </a:lnTo>
                    <a:lnTo>
                      <a:pt x="1882" y="501"/>
                    </a:lnTo>
                    <a:lnTo>
                      <a:pt x="1884" y="492"/>
                    </a:lnTo>
                    <a:lnTo>
                      <a:pt x="1897" y="496"/>
                    </a:lnTo>
                    <a:lnTo>
                      <a:pt x="1907" y="486"/>
                    </a:lnTo>
                    <a:lnTo>
                      <a:pt x="1916" y="492"/>
                    </a:lnTo>
                    <a:lnTo>
                      <a:pt x="1919" y="497"/>
                    </a:lnTo>
                    <a:lnTo>
                      <a:pt x="1927" y="499"/>
                    </a:lnTo>
                    <a:lnTo>
                      <a:pt x="1929" y="513"/>
                    </a:lnTo>
                    <a:lnTo>
                      <a:pt x="1944" y="522"/>
                    </a:lnTo>
                    <a:lnTo>
                      <a:pt x="1936" y="528"/>
                    </a:lnTo>
                    <a:lnTo>
                      <a:pt x="1944" y="537"/>
                    </a:lnTo>
                    <a:lnTo>
                      <a:pt x="1945" y="547"/>
                    </a:lnTo>
                    <a:lnTo>
                      <a:pt x="1954" y="551"/>
                    </a:lnTo>
                    <a:lnTo>
                      <a:pt x="1954" y="558"/>
                    </a:lnTo>
                    <a:lnTo>
                      <a:pt x="1945" y="558"/>
                    </a:lnTo>
                    <a:lnTo>
                      <a:pt x="1939" y="560"/>
                    </a:lnTo>
                    <a:lnTo>
                      <a:pt x="1939" y="565"/>
                    </a:lnTo>
                    <a:lnTo>
                      <a:pt x="1945" y="564"/>
                    </a:lnTo>
                    <a:lnTo>
                      <a:pt x="1954" y="575"/>
                    </a:lnTo>
                    <a:lnTo>
                      <a:pt x="1960" y="577"/>
                    </a:lnTo>
                    <a:lnTo>
                      <a:pt x="1962" y="582"/>
                    </a:lnTo>
                    <a:lnTo>
                      <a:pt x="1971" y="593"/>
                    </a:lnTo>
                    <a:lnTo>
                      <a:pt x="1989" y="597"/>
                    </a:lnTo>
                    <a:lnTo>
                      <a:pt x="1988" y="599"/>
                    </a:lnTo>
                    <a:lnTo>
                      <a:pt x="1989" y="608"/>
                    </a:lnTo>
                    <a:lnTo>
                      <a:pt x="1989" y="618"/>
                    </a:lnTo>
                    <a:lnTo>
                      <a:pt x="1999" y="625"/>
                    </a:lnTo>
                    <a:lnTo>
                      <a:pt x="2006" y="624"/>
                    </a:lnTo>
                    <a:lnTo>
                      <a:pt x="2020" y="630"/>
                    </a:lnTo>
                    <a:lnTo>
                      <a:pt x="2030" y="624"/>
                    </a:lnTo>
                    <a:lnTo>
                      <a:pt x="2038" y="628"/>
                    </a:lnTo>
                    <a:lnTo>
                      <a:pt x="2038" y="619"/>
                    </a:lnTo>
                    <a:lnTo>
                      <a:pt x="2046" y="624"/>
                    </a:lnTo>
                    <a:lnTo>
                      <a:pt x="2051" y="615"/>
                    </a:lnTo>
                    <a:lnTo>
                      <a:pt x="2051" y="605"/>
                    </a:lnTo>
                    <a:lnTo>
                      <a:pt x="2068" y="613"/>
                    </a:lnTo>
                    <a:lnTo>
                      <a:pt x="2068" y="630"/>
                    </a:lnTo>
                    <a:lnTo>
                      <a:pt x="2083" y="645"/>
                    </a:lnTo>
                    <a:lnTo>
                      <a:pt x="2090" y="650"/>
                    </a:lnTo>
                    <a:lnTo>
                      <a:pt x="2099" y="667"/>
                    </a:lnTo>
                    <a:lnTo>
                      <a:pt x="2106" y="667"/>
                    </a:lnTo>
                    <a:lnTo>
                      <a:pt x="2121" y="678"/>
                    </a:lnTo>
                    <a:lnTo>
                      <a:pt x="2129" y="677"/>
                    </a:lnTo>
                    <a:lnTo>
                      <a:pt x="2129" y="668"/>
                    </a:lnTo>
                    <a:lnTo>
                      <a:pt x="2137" y="669"/>
                    </a:lnTo>
                    <a:lnTo>
                      <a:pt x="2139" y="667"/>
                    </a:lnTo>
                    <a:lnTo>
                      <a:pt x="2148" y="673"/>
                    </a:lnTo>
                    <a:lnTo>
                      <a:pt x="2150" y="669"/>
                    </a:lnTo>
                    <a:lnTo>
                      <a:pt x="2164" y="677"/>
                    </a:lnTo>
                    <a:lnTo>
                      <a:pt x="2182" y="667"/>
                    </a:lnTo>
                    <a:lnTo>
                      <a:pt x="2204" y="673"/>
                    </a:lnTo>
                    <a:lnTo>
                      <a:pt x="2221" y="667"/>
                    </a:lnTo>
                    <a:lnTo>
                      <a:pt x="2230" y="655"/>
                    </a:lnTo>
                    <a:lnTo>
                      <a:pt x="2267" y="660"/>
                    </a:lnTo>
                    <a:lnTo>
                      <a:pt x="2275" y="657"/>
                    </a:lnTo>
                    <a:lnTo>
                      <a:pt x="2290" y="671"/>
                    </a:lnTo>
                    <a:lnTo>
                      <a:pt x="2293" y="668"/>
                    </a:lnTo>
                    <a:lnTo>
                      <a:pt x="2300" y="667"/>
                    </a:lnTo>
                    <a:lnTo>
                      <a:pt x="2300" y="673"/>
                    </a:lnTo>
                    <a:lnTo>
                      <a:pt x="2322" y="667"/>
                    </a:lnTo>
                    <a:lnTo>
                      <a:pt x="2337" y="667"/>
                    </a:lnTo>
                    <a:lnTo>
                      <a:pt x="2328" y="655"/>
                    </a:lnTo>
                    <a:lnTo>
                      <a:pt x="2328" y="650"/>
                    </a:lnTo>
                    <a:lnTo>
                      <a:pt x="2321" y="640"/>
                    </a:lnTo>
                    <a:lnTo>
                      <a:pt x="2317" y="630"/>
                    </a:lnTo>
                    <a:lnTo>
                      <a:pt x="2322" y="623"/>
                    </a:lnTo>
                    <a:lnTo>
                      <a:pt x="2328" y="623"/>
                    </a:lnTo>
                    <a:lnTo>
                      <a:pt x="2331" y="625"/>
                    </a:lnTo>
                    <a:lnTo>
                      <a:pt x="2336" y="636"/>
                    </a:lnTo>
                    <a:lnTo>
                      <a:pt x="2342" y="641"/>
                    </a:lnTo>
                    <a:lnTo>
                      <a:pt x="2342" y="655"/>
                    </a:lnTo>
                    <a:lnTo>
                      <a:pt x="2349" y="667"/>
                    </a:lnTo>
                    <a:lnTo>
                      <a:pt x="2359" y="669"/>
                    </a:lnTo>
                    <a:lnTo>
                      <a:pt x="2364" y="678"/>
                    </a:lnTo>
                    <a:lnTo>
                      <a:pt x="2377" y="683"/>
                    </a:lnTo>
                    <a:lnTo>
                      <a:pt x="2384" y="689"/>
                    </a:lnTo>
                    <a:lnTo>
                      <a:pt x="2396" y="688"/>
                    </a:lnTo>
                    <a:lnTo>
                      <a:pt x="2404" y="677"/>
                    </a:lnTo>
                    <a:lnTo>
                      <a:pt x="2403" y="641"/>
                    </a:lnTo>
                    <a:lnTo>
                      <a:pt x="2398" y="641"/>
                    </a:lnTo>
                    <a:lnTo>
                      <a:pt x="2397" y="650"/>
                    </a:lnTo>
                    <a:lnTo>
                      <a:pt x="2390" y="650"/>
                    </a:lnTo>
                    <a:lnTo>
                      <a:pt x="2390" y="641"/>
                    </a:lnTo>
                    <a:lnTo>
                      <a:pt x="2385" y="636"/>
                    </a:lnTo>
                    <a:lnTo>
                      <a:pt x="2364" y="637"/>
                    </a:lnTo>
                    <a:lnTo>
                      <a:pt x="2359" y="646"/>
                    </a:lnTo>
                    <a:lnTo>
                      <a:pt x="2360" y="650"/>
                    </a:lnTo>
                    <a:lnTo>
                      <a:pt x="2361" y="658"/>
                    </a:lnTo>
                    <a:lnTo>
                      <a:pt x="2354" y="656"/>
                    </a:lnTo>
                    <a:lnTo>
                      <a:pt x="2348" y="636"/>
                    </a:lnTo>
                    <a:lnTo>
                      <a:pt x="2339" y="624"/>
                    </a:lnTo>
                    <a:lnTo>
                      <a:pt x="2334" y="614"/>
                    </a:lnTo>
                    <a:lnTo>
                      <a:pt x="2342" y="619"/>
                    </a:lnTo>
                    <a:lnTo>
                      <a:pt x="2342" y="605"/>
                    </a:lnTo>
                    <a:lnTo>
                      <a:pt x="2331" y="596"/>
                    </a:lnTo>
                    <a:lnTo>
                      <a:pt x="2331" y="590"/>
                    </a:lnTo>
                    <a:lnTo>
                      <a:pt x="2321" y="575"/>
                    </a:lnTo>
                    <a:lnTo>
                      <a:pt x="2328" y="575"/>
                    </a:lnTo>
                    <a:lnTo>
                      <a:pt x="2334" y="583"/>
                    </a:lnTo>
                    <a:lnTo>
                      <a:pt x="2339" y="578"/>
                    </a:lnTo>
                    <a:lnTo>
                      <a:pt x="2339" y="575"/>
                    </a:lnTo>
                    <a:lnTo>
                      <a:pt x="2349" y="575"/>
                    </a:lnTo>
                    <a:lnTo>
                      <a:pt x="2353" y="581"/>
                    </a:lnTo>
                    <a:lnTo>
                      <a:pt x="2374" y="577"/>
                    </a:lnTo>
                    <a:lnTo>
                      <a:pt x="2374" y="575"/>
                    </a:lnTo>
                    <a:lnTo>
                      <a:pt x="2358" y="554"/>
                    </a:lnTo>
                    <a:lnTo>
                      <a:pt x="2365" y="551"/>
                    </a:lnTo>
                    <a:lnTo>
                      <a:pt x="2377" y="554"/>
                    </a:lnTo>
                    <a:lnTo>
                      <a:pt x="2379" y="562"/>
                    </a:lnTo>
                    <a:lnTo>
                      <a:pt x="2390" y="575"/>
                    </a:lnTo>
                    <a:lnTo>
                      <a:pt x="2385" y="559"/>
                    </a:lnTo>
                    <a:lnTo>
                      <a:pt x="2398" y="560"/>
                    </a:lnTo>
                    <a:lnTo>
                      <a:pt x="2404" y="575"/>
                    </a:lnTo>
                    <a:lnTo>
                      <a:pt x="2420" y="582"/>
                    </a:lnTo>
                    <a:lnTo>
                      <a:pt x="2414" y="590"/>
                    </a:lnTo>
                    <a:lnTo>
                      <a:pt x="2422" y="594"/>
                    </a:lnTo>
                    <a:lnTo>
                      <a:pt x="2439" y="587"/>
                    </a:lnTo>
                    <a:lnTo>
                      <a:pt x="2439" y="594"/>
                    </a:lnTo>
                    <a:lnTo>
                      <a:pt x="2434" y="605"/>
                    </a:lnTo>
                    <a:lnTo>
                      <a:pt x="2433" y="615"/>
                    </a:lnTo>
                    <a:lnTo>
                      <a:pt x="2427" y="623"/>
                    </a:lnTo>
                    <a:lnTo>
                      <a:pt x="2431" y="628"/>
                    </a:lnTo>
                    <a:lnTo>
                      <a:pt x="2439" y="624"/>
                    </a:lnTo>
                    <a:lnTo>
                      <a:pt x="2443" y="631"/>
                    </a:lnTo>
                    <a:lnTo>
                      <a:pt x="2443" y="612"/>
                    </a:lnTo>
                    <a:lnTo>
                      <a:pt x="2466" y="596"/>
                    </a:lnTo>
                    <a:lnTo>
                      <a:pt x="2467" y="597"/>
                    </a:lnTo>
                    <a:lnTo>
                      <a:pt x="2466" y="607"/>
                    </a:lnTo>
                    <a:lnTo>
                      <a:pt x="2467" y="619"/>
                    </a:lnTo>
                    <a:lnTo>
                      <a:pt x="2466" y="636"/>
                    </a:lnTo>
                    <a:lnTo>
                      <a:pt x="2460" y="650"/>
                    </a:lnTo>
                    <a:lnTo>
                      <a:pt x="2459" y="668"/>
                    </a:lnTo>
                    <a:lnTo>
                      <a:pt x="2466" y="683"/>
                    </a:lnTo>
                    <a:lnTo>
                      <a:pt x="2446" y="695"/>
                    </a:lnTo>
                    <a:lnTo>
                      <a:pt x="2451" y="712"/>
                    </a:lnTo>
                    <a:lnTo>
                      <a:pt x="2466" y="711"/>
                    </a:lnTo>
                    <a:lnTo>
                      <a:pt x="2466" y="736"/>
                    </a:lnTo>
                    <a:lnTo>
                      <a:pt x="2482" y="720"/>
                    </a:lnTo>
                    <a:lnTo>
                      <a:pt x="2486" y="727"/>
                    </a:lnTo>
                    <a:lnTo>
                      <a:pt x="2495" y="718"/>
                    </a:lnTo>
                    <a:lnTo>
                      <a:pt x="2495" y="727"/>
                    </a:lnTo>
                    <a:lnTo>
                      <a:pt x="2489" y="733"/>
                    </a:lnTo>
                    <a:lnTo>
                      <a:pt x="2494" y="743"/>
                    </a:lnTo>
                    <a:lnTo>
                      <a:pt x="2504" y="744"/>
                    </a:lnTo>
                    <a:lnTo>
                      <a:pt x="2509" y="727"/>
                    </a:lnTo>
                    <a:lnTo>
                      <a:pt x="2504" y="711"/>
                    </a:lnTo>
                    <a:lnTo>
                      <a:pt x="2506" y="695"/>
                    </a:lnTo>
                    <a:lnTo>
                      <a:pt x="2502" y="682"/>
                    </a:lnTo>
                    <a:lnTo>
                      <a:pt x="2488" y="673"/>
                    </a:lnTo>
                    <a:lnTo>
                      <a:pt x="2488" y="667"/>
                    </a:lnTo>
                    <a:lnTo>
                      <a:pt x="2495" y="636"/>
                    </a:lnTo>
                    <a:lnTo>
                      <a:pt x="2492" y="631"/>
                    </a:lnTo>
                    <a:lnTo>
                      <a:pt x="2489" y="620"/>
                    </a:lnTo>
                    <a:lnTo>
                      <a:pt x="2495" y="620"/>
                    </a:lnTo>
                    <a:lnTo>
                      <a:pt x="2500" y="618"/>
                    </a:lnTo>
                    <a:lnTo>
                      <a:pt x="2504" y="620"/>
                    </a:lnTo>
                    <a:lnTo>
                      <a:pt x="2506" y="625"/>
                    </a:lnTo>
                    <a:lnTo>
                      <a:pt x="2510" y="623"/>
                    </a:lnTo>
                    <a:lnTo>
                      <a:pt x="2521" y="621"/>
                    </a:lnTo>
                    <a:lnTo>
                      <a:pt x="2533" y="628"/>
                    </a:lnTo>
                    <a:lnTo>
                      <a:pt x="2540" y="625"/>
                    </a:lnTo>
                    <a:lnTo>
                      <a:pt x="2545" y="613"/>
                    </a:lnTo>
                    <a:lnTo>
                      <a:pt x="2549" y="607"/>
                    </a:lnTo>
                    <a:lnTo>
                      <a:pt x="2563" y="599"/>
                    </a:lnTo>
                    <a:lnTo>
                      <a:pt x="2563" y="590"/>
                    </a:lnTo>
                    <a:lnTo>
                      <a:pt x="2569" y="574"/>
                    </a:lnTo>
                    <a:lnTo>
                      <a:pt x="2595" y="555"/>
                    </a:lnTo>
                    <a:lnTo>
                      <a:pt x="2602" y="544"/>
                    </a:lnTo>
                    <a:lnTo>
                      <a:pt x="2591" y="542"/>
                    </a:lnTo>
                    <a:lnTo>
                      <a:pt x="2594" y="520"/>
                    </a:lnTo>
                    <a:lnTo>
                      <a:pt x="2592" y="506"/>
                    </a:lnTo>
                    <a:lnTo>
                      <a:pt x="2589" y="491"/>
                    </a:lnTo>
                    <a:lnTo>
                      <a:pt x="2576" y="483"/>
                    </a:lnTo>
                    <a:lnTo>
                      <a:pt x="2575" y="491"/>
                    </a:lnTo>
                    <a:lnTo>
                      <a:pt x="2573" y="499"/>
                    </a:lnTo>
                    <a:lnTo>
                      <a:pt x="2572" y="508"/>
                    </a:lnTo>
                    <a:lnTo>
                      <a:pt x="2579" y="505"/>
                    </a:lnTo>
                    <a:lnTo>
                      <a:pt x="2583" y="497"/>
                    </a:lnTo>
                    <a:lnTo>
                      <a:pt x="2570" y="522"/>
                    </a:lnTo>
                    <a:lnTo>
                      <a:pt x="2551" y="528"/>
                    </a:lnTo>
                    <a:lnTo>
                      <a:pt x="2538" y="526"/>
                    </a:lnTo>
                    <a:lnTo>
                      <a:pt x="2542" y="516"/>
                    </a:lnTo>
                    <a:lnTo>
                      <a:pt x="2543" y="494"/>
                    </a:lnTo>
                    <a:lnTo>
                      <a:pt x="2547" y="491"/>
                    </a:lnTo>
                    <a:lnTo>
                      <a:pt x="2554" y="492"/>
                    </a:lnTo>
                    <a:lnTo>
                      <a:pt x="2563" y="472"/>
                    </a:lnTo>
                    <a:lnTo>
                      <a:pt x="2563" y="462"/>
                    </a:lnTo>
                    <a:lnTo>
                      <a:pt x="2557" y="465"/>
                    </a:lnTo>
                    <a:lnTo>
                      <a:pt x="2557" y="463"/>
                    </a:lnTo>
                    <a:lnTo>
                      <a:pt x="2558" y="449"/>
                    </a:lnTo>
                    <a:lnTo>
                      <a:pt x="2567" y="432"/>
                    </a:lnTo>
                    <a:lnTo>
                      <a:pt x="2586" y="425"/>
                    </a:lnTo>
                    <a:lnTo>
                      <a:pt x="2589" y="421"/>
                    </a:lnTo>
                    <a:lnTo>
                      <a:pt x="2581" y="436"/>
                    </a:lnTo>
                    <a:lnTo>
                      <a:pt x="2581" y="451"/>
                    </a:lnTo>
                    <a:lnTo>
                      <a:pt x="2585" y="458"/>
                    </a:lnTo>
                    <a:lnTo>
                      <a:pt x="2595" y="445"/>
                    </a:lnTo>
                    <a:lnTo>
                      <a:pt x="2599" y="427"/>
                    </a:lnTo>
                    <a:lnTo>
                      <a:pt x="2594" y="408"/>
                    </a:lnTo>
                    <a:lnTo>
                      <a:pt x="2583" y="408"/>
                    </a:lnTo>
                    <a:lnTo>
                      <a:pt x="2569" y="420"/>
                    </a:lnTo>
                    <a:lnTo>
                      <a:pt x="2556" y="418"/>
                    </a:lnTo>
                    <a:lnTo>
                      <a:pt x="2542" y="391"/>
                    </a:lnTo>
                    <a:lnTo>
                      <a:pt x="2536" y="386"/>
                    </a:lnTo>
                    <a:lnTo>
                      <a:pt x="2537" y="394"/>
                    </a:lnTo>
                    <a:lnTo>
                      <a:pt x="2532" y="399"/>
                    </a:lnTo>
                    <a:lnTo>
                      <a:pt x="2524" y="392"/>
                    </a:lnTo>
                    <a:lnTo>
                      <a:pt x="2524" y="387"/>
                    </a:lnTo>
                    <a:lnTo>
                      <a:pt x="2508" y="379"/>
                    </a:lnTo>
                    <a:lnTo>
                      <a:pt x="2505" y="372"/>
                    </a:lnTo>
                    <a:lnTo>
                      <a:pt x="2505" y="367"/>
                    </a:lnTo>
                    <a:lnTo>
                      <a:pt x="2479" y="370"/>
                    </a:lnTo>
                    <a:lnTo>
                      <a:pt x="2465" y="360"/>
                    </a:lnTo>
                    <a:lnTo>
                      <a:pt x="2461" y="352"/>
                    </a:lnTo>
                    <a:lnTo>
                      <a:pt x="2465" y="345"/>
                    </a:lnTo>
                    <a:lnTo>
                      <a:pt x="2447" y="336"/>
                    </a:lnTo>
                    <a:lnTo>
                      <a:pt x="2445" y="328"/>
                    </a:lnTo>
                    <a:lnTo>
                      <a:pt x="2436" y="318"/>
                    </a:lnTo>
                    <a:lnTo>
                      <a:pt x="2434" y="290"/>
                    </a:lnTo>
                    <a:lnTo>
                      <a:pt x="2434" y="275"/>
                    </a:lnTo>
                    <a:lnTo>
                      <a:pt x="2435" y="266"/>
                    </a:lnTo>
                    <a:lnTo>
                      <a:pt x="2441" y="262"/>
                    </a:lnTo>
                    <a:lnTo>
                      <a:pt x="2445" y="262"/>
                    </a:lnTo>
                    <a:lnTo>
                      <a:pt x="2456" y="236"/>
                    </a:lnTo>
                    <a:lnTo>
                      <a:pt x="2459" y="236"/>
                    </a:lnTo>
                    <a:lnTo>
                      <a:pt x="2461" y="242"/>
                    </a:lnTo>
                    <a:lnTo>
                      <a:pt x="2465" y="237"/>
                    </a:lnTo>
                    <a:lnTo>
                      <a:pt x="2466" y="222"/>
                    </a:lnTo>
                    <a:lnTo>
                      <a:pt x="2461" y="227"/>
                    </a:lnTo>
                    <a:lnTo>
                      <a:pt x="2452" y="204"/>
                    </a:lnTo>
                    <a:lnTo>
                      <a:pt x="2444" y="194"/>
                    </a:lnTo>
                    <a:lnTo>
                      <a:pt x="2444" y="184"/>
                    </a:lnTo>
                    <a:lnTo>
                      <a:pt x="2445" y="171"/>
                    </a:lnTo>
                    <a:lnTo>
                      <a:pt x="2452" y="156"/>
                    </a:lnTo>
                    <a:lnTo>
                      <a:pt x="2449" y="156"/>
                    </a:lnTo>
                    <a:lnTo>
                      <a:pt x="2450" y="145"/>
                    </a:lnTo>
                    <a:lnTo>
                      <a:pt x="2451" y="137"/>
                    </a:lnTo>
                    <a:lnTo>
                      <a:pt x="2451" y="122"/>
                    </a:lnTo>
                    <a:lnTo>
                      <a:pt x="2455" y="117"/>
                    </a:lnTo>
                    <a:lnTo>
                      <a:pt x="2460" y="118"/>
                    </a:lnTo>
                    <a:lnTo>
                      <a:pt x="2461" y="114"/>
                    </a:lnTo>
                    <a:lnTo>
                      <a:pt x="2462" y="106"/>
                    </a:lnTo>
                    <a:lnTo>
                      <a:pt x="2470" y="101"/>
                    </a:lnTo>
                    <a:lnTo>
                      <a:pt x="2488" y="124"/>
                    </a:lnTo>
                    <a:lnTo>
                      <a:pt x="2492" y="123"/>
                    </a:lnTo>
                    <a:lnTo>
                      <a:pt x="2495" y="107"/>
                    </a:lnTo>
                    <a:lnTo>
                      <a:pt x="2493" y="86"/>
                    </a:lnTo>
                    <a:lnTo>
                      <a:pt x="2487" y="85"/>
                    </a:lnTo>
                    <a:lnTo>
                      <a:pt x="2481" y="79"/>
                    </a:lnTo>
                    <a:lnTo>
                      <a:pt x="2479" y="67"/>
                    </a:lnTo>
                    <a:lnTo>
                      <a:pt x="2488" y="52"/>
                    </a:lnTo>
                    <a:lnTo>
                      <a:pt x="2502" y="36"/>
                    </a:lnTo>
                    <a:lnTo>
                      <a:pt x="2505" y="26"/>
                    </a:lnTo>
                    <a:lnTo>
                      <a:pt x="2506" y="16"/>
                    </a:lnTo>
                    <a:lnTo>
                      <a:pt x="2513" y="2"/>
                    </a:lnTo>
                    <a:lnTo>
                      <a:pt x="2522" y="0"/>
                    </a:lnTo>
                    <a:lnTo>
                      <a:pt x="2531" y="2"/>
                    </a:lnTo>
                    <a:lnTo>
                      <a:pt x="2541" y="0"/>
                    </a:lnTo>
                    <a:lnTo>
                      <a:pt x="2551" y="10"/>
                    </a:lnTo>
                    <a:lnTo>
                      <a:pt x="2549" y="18"/>
                    </a:lnTo>
                    <a:lnTo>
                      <a:pt x="2546" y="22"/>
                    </a:lnTo>
                    <a:lnTo>
                      <a:pt x="2545" y="32"/>
                    </a:lnTo>
                    <a:lnTo>
                      <a:pt x="2546" y="38"/>
                    </a:lnTo>
                    <a:lnTo>
                      <a:pt x="2554" y="32"/>
                    </a:lnTo>
                    <a:lnTo>
                      <a:pt x="2554" y="49"/>
                    </a:lnTo>
                    <a:lnTo>
                      <a:pt x="2564" y="40"/>
                    </a:lnTo>
                    <a:lnTo>
                      <a:pt x="2567" y="32"/>
                    </a:lnTo>
                    <a:lnTo>
                      <a:pt x="2576" y="44"/>
                    </a:lnTo>
                    <a:lnTo>
                      <a:pt x="2594" y="37"/>
                    </a:lnTo>
                    <a:lnTo>
                      <a:pt x="2594" y="47"/>
                    </a:lnTo>
                    <a:lnTo>
                      <a:pt x="2590" y="63"/>
                    </a:lnTo>
                    <a:lnTo>
                      <a:pt x="2595" y="75"/>
                    </a:lnTo>
                    <a:lnTo>
                      <a:pt x="2605" y="76"/>
                    </a:lnTo>
                    <a:lnTo>
                      <a:pt x="2632" y="115"/>
                    </a:lnTo>
                    <a:lnTo>
                      <a:pt x="2637" y="147"/>
                    </a:lnTo>
                    <a:lnTo>
                      <a:pt x="2638" y="167"/>
                    </a:lnTo>
                    <a:lnTo>
                      <a:pt x="2637" y="190"/>
                    </a:lnTo>
                    <a:lnTo>
                      <a:pt x="2633" y="189"/>
                    </a:lnTo>
                    <a:lnTo>
                      <a:pt x="2634" y="198"/>
                    </a:lnTo>
                    <a:lnTo>
                      <a:pt x="2645" y="201"/>
                    </a:lnTo>
                    <a:lnTo>
                      <a:pt x="2648" y="221"/>
                    </a:lnTo>
                    <a:lnTo>
                      <a:pt x="2662" y="220"/>
                    </a:lnTo>
                    <a:lnTo>
                      <a:pt x="2671" y="230"/>
                    </a:lnTo>
                    <a:lnTo>
                      <a:pt x="2671" y="244"/>
                    </a:lnTo>
                    <a:lnTo>
                      <a:pt x="2672" y="251"/>
                    </a:lnTo>
                    <a:lnTo>
                      <a:pt x="2681" y="264"/>
                    </a:lnTo>
                    <a:lnTo>
                      <a:pt x="2683" y="274"/>
                    </a:lnTo>
                    <a:lnTo>
                      <a:pt x="2685" y="284"/>
                    </a:lnTo>
                    <a:lnTo>
                      <a:pt x="2688" y="284"/>
                    </a:lnTo>
                    <a:lnTo>
                      <a:pt x="2692" y="279"/>
                    </a:lnTo>
                    <a:lnTo>
                      <a:pt x="2693" y="274"/>
                    </a:lnTo>
                    <a:lnTo>
                      <a:pt x="2701" y="280"/>
                    </a:lnTo>
                    <a:lnTo>
                      <a:pt x="2703" y="297"/>
                    </a:lnTo>
                    <a:lnTo>
                      <a:pt x="2709" y="301"/>
                    </a:lnTo>
                    <a:lnTo>
                      <a:pt x="2713" y="308"/>
                    </a:lnTo>
                    <a:lnTo>
                      <a:pt x="2694" y="312"/>
                    </a:lnTo>
                    <a:lnTo>
                      <a:pt x="2671" y="301"/>
                    </a:lnTo>
                    <a:lnTo>
                      <a:pt x="2664" y="302"/>
                    </a:lnTo>
                    <a:lnTo>
                      <a:pt x="2665" y="306"/>
                    </a:lnTo>
                    <a:lnTo>
                      <a:pt x="2665" y="312"/>
                    </a:lnTo>
                    <a:lnTo>
                      <a:pt x="2661" y="316"/>
                    </a:lnTo>
                    <a:lnTo>
                      <a:pt x="2661" y="318"/>
                    </a:lnTo>
                    <a:lnTo>
                      <a:pt x="2680" y="321"/>
                    </a:lnTo>
                    <a:lnTo>
                      <a:pt x="2688" y="334"/>
                    </a:lnTo>
                    <a:lnTo>
                      <a:pt x="2683" y="343"/>
                    </a:lnTo>
                    <a:lnTo>
                      <a:pt x="2676" y="352"/>
                    </a:lnTo>
                    <a:lnTo>
                      <a:pt x="2670" y="352"/>
                    </a:lnTo>
                    <a:lnTo>
                      <a:pt x="2664" y="357"/>
                    </a:lnTo>
                    <a:lnTo>
                      <a:pt x="2658" y="357"/>
                    </a:lnTo>
                    <a:lnTo>
                      <a:pt x="2656" y="364"/>
                    </a:lnTo>
                    <a:lnTo>
                      <a:pt x="2648" y="371"/>
                    </a:lnTo>
                    <a:lnTo>
                      <a:pt x="2650" y="378"/>
                    </a:lnTo>
                    <a:lnTo>
                      <a:pt x="2649" y="381"/>
                    </a:lnTo>
                    <a:lnTo>
                      <a:pt x="2669" y="381"/>
                    </a:lnTo>
                    <a:lnTo>
                      <a:pt x="2673" y="388"/>
                    </a:lnTo>
                    <a:lnTo>
                      <a:pt x="2678" y="402"/>
                    </a:lnTo>
                    <a:lnTo>
                      <a:pt x="2692" y="408"/>
                    </a:lnTo>
                    <a:lnTo>
                      <a:pt x="2705" y="405"/>
                    </a:lnTo>
                    <a:lnTo>
                      <a:pt x="2715" y="391"/>
                    </a:lnTo>
                    <a:lnTo>
                      <a:pt x="2723" y="389"/>
                    </a:lnTo>
                    <a:lnTo>
                      <a:pt x="2724" y="395"/>
                    </a:lnTo>
                    <a:lnTo>
                      <a:pt x="2718" y="404"/>
                    </a:lnTo>
                    <a:lnTo>
                      <a:pt x="2725" y="402"/>
                    </a:lnTo>
                    <a:lnTo>
                      <a:pt x="2731" y="413"/>
                    </a:lnTo>
                    <a:lnTo>
                      <a:pt x="2735" y="409"/>
                    </a:lnTo>
                    <a:lnTo>
                      <a:pt x="2745" y="415"/>
                    </a:lnTo>
                    <a:lnTo>
                      <a:pt x="2748" y="406"/>
                    </a:lnTo>
                    <a:lnTo>
                      <a:pt x="2751" y="421"/>
                    </a:lnTo>
                    <a:lnTo>
                      <a:pt x="2748" y="432"/>
                    </a:lnTo>
                    <a:lnTo>
                      <a:pt x="2744" y="440"/>
                    </a:lnTo>
                    <a:lnTo>
                      <a:pt x="2735" y="430"/>
                    </a:lnTo>
                    <a:lnTo>
                      <a:pt x="2729" y="434"/>
                    </a:lnTo>
                    <a:lnTo>
                      <a:pt x="2720" y="431"/>
                    </a:lnTo>
                    <a:lnTo>
                      <a:pt x="2745" y="465"/>
                    </a:lnTo>
                    <a:lnTo>
                      <a:pt x="2755" y="469"/>
                    </a:lnTo>
                    <a:lnTo>
                      <a:pt x="2756" y="479"/>
                    </a:lnTo>
                    <a:lnTo>
                      <a:pt x="2764" y="494"/>
                    </a:lnTo>
                    <a:lnTo>
                      <a:pt x="2763" y="499"/>
                    </a:lnTo>
                    <a:lnTo>
                      <a:pt x="2773" y="515"/>
                    </a:lnTo>
                    <a:lnTo>
                      <a:pt x="2768" y="531"/>
                    </a:lnTo>
                    <a:lnTo>
                      <a:pt x="2768" y="549"/>
                    </a:lnTo>
                    <a:lnTo>
                      <a:pt x="2766" y="558"/>
                    </a:lnTo>
                    <a:lnTo>
                      <a:pt x="2771" y="574"/>
                    </a:lnTo>
                    <a:lnTo>
                      <a:pt x="2775" y="581"/>
                    </a:lnTo>
                    <a:lnTo>
                      <a:pt x="2779" y="591"/>
                    </a:lnTo>
                    <a:lnTo>
                      <a:pt x="2787" y="581"/>
                    </a:lnTo>
                    <a:lnTo>
                      <a:pt x="2798" y="559"/>
                    </a:lnTo>
                    <a:lnTo>
                      <a:pt x="2798" y="540"/>
                    </a:lnTo>
                    <a:lnTo>
                      <a:pt x="2799" y="535"/>
                    </a:lnTo>
                    <a:lnTo>
                      <a:pt x="2800" y="532"/>
                    </a:lnTo>
                    <a:lnTo>
                      <a:pt x="2806" y="532"/>
                    </a:lnTo>
                    <a:lnTo>
                      <a:pt x="2807" y="513"/>
                    </a:lnTo>
                    <a:lnTo>
                      <a:pt x="2806" y="495"/>
                    </a:lnTo>
                    <a:lnTo>
                      <a:pt x="2806" y="480"/>
                    </a:lnTo>
                    <a:lnTo>
                      <a:pt x="2818" y="465"/>
                    </a:lnTo>
                    <a:lnTo>
                      <a:pt x="2826" y="447"/>
                    </a:lnTo>
                    <a:lnTo>
                      <a:pt x="2837" y="442"/>
                    </a:lnTo>
                    <a:lnTo>
                      <a:pt x="2850" y="443"/>
                    </a:lnTo>
                    <a:lnTo>
                      <a:pt x="2855" y="462"/>
                    </a:lnTo>
                    <a:lnTo>
                      <a:pt x="2866" y="480"/>
                    </a:lnTo>
                    <a:lnTo>
                      <a:pt x="2896" y="505"/>
                    </a:lnTo>
                    <a:lnTo>
                      <a:pt x="2901" y="517"/>
                    </a:lnTo>
                    <a:lnTo>
                      <a:pt x="2907" y="554"/>
                    </a:lnTo>
                    <a:lnTo>
                      <a:pt x="2913" y="575"/>
                    </a:lnTo>
                    <a:lnTo>
                      <a:pt x="2914" y="592"/>
                    </a:lnTo>
                    <a:lnTo>
                      <a:pt x="2906" y="599"/>
                    </a:lnTo>
                    <a:lnTo>
                      <a:pt x="2897" y="597"/>
                    </a:lnTo>
                    <a:lnTo>
                      <a:pt x="2893" y="592"/>
                    </a:lnTo>
                    <a:lnTo>
                      <a:pt x="2893" y="575"/>
                    </a:lnTo>
                    <a:lnTo>
                      <a:pt x="2884" y="598"/>
                    </a:lnTo>
                    <a:lnTo>
                      <a:pt x="2887" y="615"/>
                    </a:lnTo>
                    <a:lnTo>
                      <a:pt x="2884" y="631"/>
                    </a:lnTo>
                    <a:lnTo>
                      <a:pt x="2884" y="641"/>
                    </a:lnTo>
                    <a:lnTo>
                      <a:pt x="2895" y="663"/>
                    </a:lnTo>
                    <a:lnTo>
                      <a:pt x="2900" y="677"/>
                    </a:lnTo>
                    <a:lnTo>
                      <a:pt x="2908" y="689"/>
                    </a:lnTo>
                    <a:lnTo>
                      <a:pt x="2930" y="732"/>
                    </a:lnTo>
                    <a:lnTo>
                      <a:pt x="2936" y="737"/>
                    </a:lnTo>
                    <a:lnTo>
                      <a:pt x="2944" y="746"/>
                    </a:lnTo>
                    <a:lnTo>
                      <a:pt x="2954" y="741"/>
                    </a:lnTo>
                    <a:lnTo>
                      <a:pt x="2955" y="732"/>
                    </a:lnTo>
                    <a:lnTo>
                      <a:pt x="2957" y="721"/>
                    </a:lnTo>
                    <a:lnTo>
                      <a:pt x="2966" y="716"/>
                    </a:lnTo>
                    <a:lnTo>
                      <a:pt x="2971" y="721"/>
                    </a:lnTo>
                    <a:lnTo>
                      <a:pt x="2974" y="715"/>
                    </a:lnTo>
                    <a:lnTo>
                      <a:pt x="2977" y="720"/>
                    </a:lnTo>
                    <a:lnTo>
                      <a:pt x="2983" y="721"/>
                    </a:lnTo>
                    <a:lnTo>
                      <a:pt x="2987" y="699"/>
                    </a:lnTo>
                    <a:lnTo>
                      <a:pt x="2987" y="679"/>
                    </a:lnTo>
                    <a:lnTo>
                      <a:pt x="2988" y="673"/>
                    </a:lnTo>
                    <a:lnTo>
                      <a:pt x="2997" y="653"/>
                    </a:lnTo>
                    <a:lnTo>
                      <a:pt x="3009" y="640"/>
                    </a:lnTo>
                    <a:lnTo>
                      <a:pt x="3020" y="607"/>
                    </a:lnTo>
                    <a:lnTo>
                      <a:pt x="3021" y="592"/>
                    </a:lnTo>
                    <a:lnTo>
                      <a:pt x="3027" y="586"/>
                    </a:lnTo>
                    <a:lnTo>
                      <a:pt x="3030" y="545"/>
                    </a:lnTo>
                    <a:lnTo>
                      <a:pt x="3029" y="538"/>
                    </a:lnTo>
                    <a:lnTo>
                      <a:pt x="3035" y="531"/>
                    </a:lnTo>
                    <a:lnTo>
                      <a:pt x="3047" y="529"/>
                    </a:lnTo>
                    <a:lnTo>
                      <a:pt x="3049" y="523"/>
                    </a:lnTo>
                    <a:lnTo>
                      <a:pt x="3054" y="524"/>
                    </a:lnTo>
                    <a:lnTo>
                      <a:pt x="3064" y="520"/>
                    </a:lnTo>
                    <a:lnTo>
                      <a:pt x="3076" y="524"/>
                    </a:lnTo>
                    <a:lnTo>
                      <a:pt x="3087" y="522"/>
                    </a:lnTo>
                    <a:lnTo>
                      <a:pt x="3083" y="517"/>
                    </a:lnTo>
                    <a:lnTo>
                      <a:pt x="3069" y="515"/>
                    </a:lnTo>
                    <a:lnTo>
                      <a:pt x="3064" y="507"/>
                    </a:lnTo>
                    <a:lnTo>
                      <a:pt x="3068" y="501"/>
                    </a:lnTo>
                    <a:lnTo>
                      <a:pt x="3065" y="496"/>
                    </a:lnTo>
                    <a:lnTo>
                      <a:pt x="3075" y="496"/>
                    </a:lnTo>
                    <a:lnTo>
                      <a:pt x="3074" y="488"/>
                    </a:lnTo>
                    <a:lnTo>
                      <a:pt x="3079" y="485"/>
                    </a:lnTo>
                    <a:lnTo>
                      <a:pt x="3090" y="489"/>
                    </a:lnTo>
                    <a:lnTo>
                      <a:pt x="3087" y="479"/>
                    </a:lnTo>
                    <a:lnTo>
                      <a:pt x="3080" y="479"/>
                    </a:lnTo>
                    <a:lnTo>
                      <a:pt x="3073" y="469"/>
                    </a:lnTo>
                    <a:lnTo>
                      <a:pt x="3059" y="465"/>
                    </a:lnTo>
                    <a:lnTo>
                      <a:pt x="3052" y="456"/>
                    </a:lnTo>
                    <a:lnTo>
                      <a:pt x="3047" y="442"/>
                    </a:lnTo>
                    <a:lnTo>
                      <a:pt x="3048" y="431"/>
                    </a:lnTo>
                    <a:lnTo>
                      <a:pt x="3049" y="426"/>
                    </a:lnTo>
                    <a:lnTo>
                      <a:pt x="3046" y="410"/>
                    </a:lnTo>
                    <a:lnTo>
                      <a:pt x="3048" y="400"/>
                    </a:lnTo>
                    <a:lnTo>
                      <a:pt x="3044" y="386"/>
                    </a:lnTo>
                    <a:lnTo>
                      <a:pt x="3046" y="381"/>
                    </a:lnTo>
                    <a:lnTo>
                      <a:pt x="3048" y="371"/>
                    </a:lnTo>
                    <a:lnTo>
                      <a:pt x="3048" y="360"/>
                    </a:lnTo>
                    <a:lnTo>
                      <a:pt x="3067" y="365"/>
                    </a:lnTo>
                    <a:lnTo>
                      <a:pt x="3075" y="356"/>
                    </a:lnTo>
                    <a:lnTo>
                      <a:pt x="3097" y="355"/>
                    </a:lnTo>
                    <a:lnTo>
                      <a:pt x="3116" y="360"/>
                    </a:lnTo>
                    <a:lnTo>
                      <a:pt x="3126" y="371"/>
                    </a:lnTo>
                    <a:lnTo>
                      <a:pt x="3150" y="384"/>
                    </a:lnTo>
                    <a:lnTo>
                      <a:pt x="3173" y="381"/>
                    </a:lnTo>
                    <a:lnTo>
                      <a:pt x="3181" y="386"/>
                    </a:lnTo>
                    <a:lnTo>
                      <a:pt x="3192" y="383"/>
                    </a:lnTo>
                    <a:lnTo>
                      <a:pt x="3200" y="378"/>
                    </a:lnTo>
                    <a:lnTo>
                      <a:pt x="3205" y="386"/>
                    </a:lnTo>
                    <a:lnTo>
                      <a:pt x="3205" y="403"/>
                    </a:lnTo>
                    <a:lnTo>
                      <a:pt x="3207" y="411"/>
                    </a:lnTo>
                    <a:lnTo>
                      <a:pt x="3198" y="415"/>
                    </a:lnTo>
                    <a:lnTo>
                      <a:pt x="3205" y="415"/>
                    </a:lnTo>
                    <a:lnTo>
                      <a:pt x="3216" y="431"/>
                    </a:lnTo>
                    <a:lnTo>
                      <a:pt x="3224" y="445"/>
                    </a:lnTo>
                    <a:lnTo>
                      <a:pt x="3220" y="451"/>
                    </a:lnTo>
                    <a:lnTo>
                      <a:pt x="3223" y="453"/>
                    </a:lnTo>
                    <a:lnTo>
                      <a:pt x="3251" y="451"/>
                    </a:lnTo>
                    <a:lnTo>
                      <a:pt x="3259" y="458"/>
                    </a:lnTo>
                    <a:lnTo>
                      <a:pt x="3269" y="461"/>
                    </a:lnTo>
                    <a:lnTo>
                      <a:pt x="3272" y="470"/>
                    </a:lnTo>
                    <a:lnTo>
                      <a:pt x="3262" y="484"/>
                    </a:lnTo>
                    <a:lnTo>
                      <a:pt x="3246" y="496"/>
                    </a:lnTo>
                    <a:lnTo>
                      <a:pt x="3240" y="508"/>
                    </a:lnTo>
                    <a:lnTo>
                      <a:pt x="3272" y="513"/>
                    </a:lnTo>
                    <a:lnTo>
                      <a:pt x="3277" y="526"/>
                    </a:lnTo>
                    <a:lnTo>
                      <a:pt x="3275" y="542"/>
                    </a:lnTo>
                    <a:lnTo>
                      <a:pt x="3271" y="549"/>
                    </a:lnTo>
                    <a:lnTo>
                      <a:pt x="3258" y="558"/>
                    </a:lnTo>
                    <a:lnTo>
                      <a:pt x="3252" y="559"/>
                    </a:lnTo>
                    <a:lnTo>
                      <a:pt x="3246" y="570"/>
                    </a:lnTo>
                    <a:lnTo>
                      <a:pt x="3242" y="577"/>
                    </a:lnTo>
                    <a:lnTo>
                      <a:pt x="3236" y="571"/>
                    </a:lnTo>
                    <a:lnTo>
                      <a:pt x="3232" y="556"/>
                    </a:lnTo>
                    <a:lnTo>
                      <a:pt x="3225" y="559"/>
                    </a:lnTo>
                    <a:lnTo>
                      <a:pt x="3223" y="566"/>
                    </a:lnTo>
                    <a:lnTo>
                      <a:pt x="3208" y="559"/>
                    </a:lnTo>
                    <a:lnTo>
                      <a:pt x="3207" y="569"/>
                    </a:lnTo>
                    <a:lnTo>
                      <a:pt x="3220" y="588"/>
                    </a:lnTo>
                    <a:lnTo>
                      <a:pt x="3215" y="592"/>
                    </a:lnTo>
                    <a:lnTo>
                      <a:pt x="3215" y="596"/>
                    </a:lnTo>
                    <a:lnTo>
                      <a:pt x="3221" y="597"/>
                    </a:lnTo>
                    <a:lnTo>
                      <a:pt x="3221" y="605"/>
                    </a:lnTo>
                    <a:lnTo>
                      <a:pt x="3220" y="613"/>
                    </a:lnTo>
                    <a:lnTo>
                      <a:pt x="3239" y="604"/>
                    </a:lnTo>
                    <a:lnTo>
                      <a:pt x="3232" y="620"/>
                    </a:lnTo>
                    <a:lnTo>
                      <a:pt x="3230" y="637"/>
                    </a:lnTo>
                    <a:lnTo>
                      <a:pt x="3231" y="651"/>
                    </a:lnTo>
                    <a:lnTo>
                      <a:pt x="3257" y="688"/>
                    </a:lnTo>
                    <a:lnTo>
                      <a:pt x="3268" y="699"/>
                    </a:lnTo>
                    <a:lnTo>
                      <a:pt x="3275" y="711"/>
                    </a:lnTo>
                    <a:lnTo>
                      <a:pt x="3275" y="717"/>
                    </a:lnTo>
                    <a:lnTo>
                      <a:pt x="3271" y="723"/>
                    </a:lnTo>
                    <a:lnTo>
                      <a:pt x="3271" y="738"/>
                    </a:lnTo>
                    <a:lnTo>
                      <a:pt x="3274" y="748"/>
                    </a:lnTo>
                    <a:lnTo>
                      <a:pt x="3268" y="755"/>
                    </a:lnTo>
                    <a:lnTo>
                      <a:pt x="3268" y="764"/>
                    </a:lnTo>
                    <a:lnTo>
                      <a:pt x="3255" y="770"/>
                    </a:lnTo>
                    <a:lnTo>
                      <a:pt x="3248" y="776"/>
                    </a:lnTo>
                    <a:lnTo>
                      <a:pt x="3236" y="790"/>
                    </a:lnTo>
                    <a:lnTo>
                      <a:pt x="3235" y="798"/>
                    </a:lnTo>
                    <a:lnTo>
                      <a:pt x="3230" y="807"/>
                    </a:lnTo>
                    <a:lnTo>
                      <a:pt x="3202" y="835"/>
                    </a:lnTo>
                    <a:lnTo>
                      <a:pt x="3183" y="840"/>
                    </a:lnTo>
                    <a:lnTo>
                      <a:pt x="3180" y="851"/>
                    </a:lnTo>
                    <a:lnTo>
                      <a:pt x="3170" y="863"/>
                    </a:lnTo>
                    <a:lnTo>
                      <a:pt x="3162" y="863"/>
                    </a:lnTo>
                    <a:lnTo>
                      <a:pt x="3157" y="859"/>
                    </a:lnTo>
                    <a:lnTo>
                      <a:pt x="3155" y="851"/>
                    </a:lnTo>
                    <a:lnTo>
                      <a:pt x="3134" y="831"/>
                    </a:lnTo>
                    <a:lnTo>
                      <a:pt x="3126" y="819"/>
                    </a:lnTo>
                    <a:lnTo>
                      <a:pt x="3119" y="827"/>
                    </a:lnTo>
                    <a:lnTo>
                      <a:pt x="3121" y="836"/>
                    </a:lnTo>
                    <a:lnTo>
                      <a:pt x="3133" y="855"/>
                    </a:lnTo>
                    <a:lnTo>
                      <a:pt x="3134" y="868"/>
                    </a:lnTo>
                    <a:lnTo>
                      <a:pt x="3140" y="886"/>
                    </a:lnTo>
                    <a:lnTo>
                      <a:pt x="3140" y="892"/>
                    </a:lnTo>
                    <a:lnTo>
                      <a:pt x="3139" y="886"/>
                    </a:lnTo>
                    <a:lnTo>
                      <a:pt x="3128" y="884"/>
                    </a:lnTo>
                    <a:lnTo>
                      <a:pt x="3114" y="870"/>
                    </a:lnTo>
                    <a:lnTo>
                      <a:pt x="3106" y="866"/>
                    </a:lnTo>
                    <a:lnTo>
                      <a:pt x="3103" y="863"/>
                    </a:lnTo>
                    <a:lnTo>
                      <a:pt x="3100" y="863"/>
                    </a:lnTo>
                    <a:lnTo>
                      <a:pt x="3100" y="887"/>
                    </a:lnTo>
                    <a:lnTo>
                      <a:pt x="3084" y="881"/>
                    </a:lnTo>
                    <a:lnTo>
                      <a:pt x="3076" y="882"/>
                    </a:lnTo>
                    <a:lnTo>
                      <a:pt x="3065" y="874"/>
                    </a:lnTo>
                    <a:lnTo>
                      <a:pt x="3063" y="879"/>
                    </a:lnTo>
                    <a:lnTo>
                      <a:pt x="3053" y="836"/>
                    </a:lnTo>
                    <a:lnTo>
                      <a:pt x="3044" y="835"/>
                    </a:lnTo>
                    <a:lnTo>
                      <a:pt x="3026" y="849"/>
                    </a:lnTo>
                    <a:lnTo>
                      <a:pt x="3025" y="846"/>
                    </a:lnTo>
                    <a:lnTo>
                      <a:pt x="3017" y="847"/>
                    </a:lnTo>
                    <a:lnTo>
                      <a:pt x="2990" y="838"/>
                    </a:lnTo>
                    <a:lnTo>
                      <a:pt x="2979" y="847"/>
                    </a:lnTo>
                    <a:lnTo>
                      <a:pt x="2981" y="854"/>
                    </a:lnTo>
                    <a:lnTo>
                      <a:pt x="2977" y="856"/>
                    </a:lnTo>
                    <a:lnTo>
                      <a:pt x="2979" y="865"/>
                    </a:lnTo>
                    <a:lnTo>
                      <a:pt x="3003" y="877"/>
                    </a:lnTo>
                    <a:lnTo>
                      <a:pt x="3011" y="878"/>
                    </a:lnTo>
                    <a:lnTo>
                      <a:pt x="3017" y="887"/>
                    </a:lnTo>
                    <a:lnTo>
                      <a:pt x="3015" y="895"/>
                    </a:lnTo>
                    <a:lnTo>
                      <a:pt x="3015" y="905"/>
                    </a:lnTo>
                    <a:lnTo>
                      <a:pt x="3011" y="909"/>
                    </a:lnTo>
                    <a:lnTo>
                      <a:pt x="3011" y="915"/>
                    </a:lnTo>
                    <a:lnTo>
                      <a:pt x="3009" y="921"/>
                    </a:lnTo>
                    <a:lnTo>
                      <a:pt x="3001" y="927"/>
                    </a:lnTo>
                    <a:lnTo>
                      <a:pt x="2994" y="944"/>
                    </a:lnTo>
                    <a:lnTo>
                      <a:pt x="2988" y="953"/>
                    </a:lnTo>
                    <a:lnTo>
                      <a:pt x="2981" y="960"/>
                    </a:lnTo>
                    <a:lnTo>
                      <a:pt x="2978" y="968"/>
                    </a:lnTo>
                    <a:lnTo>
                      <a:pt x="2967" y="973"/>
                    </a:lnTo>
                    <a:lnTo>
                      <a:pt x="2960" y="991"/>
                    </a:lnTo>
                    <a:lnTo>
                      <a:pt x="2956" y="996"/>
                    </a:lnTo>
                    <a:lnTo>
                      <a:pt x="2946" y="999"/>
                    </a:lnTo>
                    <a:lnTo>
                      <a:pt x="2909" y="1002"/>
                    </a:lnTo>
                    <a:lnTo>
                      <a:pt x="2906" y="994"/>
                    </a:lnTo>
                    <a:lnTo>
                      <a:pt x="2900" y="984"/>
                    </a:lnTo>
                    <a:lnTo>
                      <a:pt x="2869" y="958"/>
                    </a:lnTo>
                    <a:lnTo>
                      <a:pt x="2869" y="956"/>
                    </a:lnTo>
                    <a:lnTo>
                      <a:pt x="2847" y="947"/>
                    </a:lnTo>
                    <a:lnTo>
                      <a:pt x="2826" y="930"/>
                    </a:lnTo>
                    <a:lnTo>
                      <a:pt x="2818" y="929"/>
                    </a:lnTo>
                    <a:lnTo>
                      <a:pt x="2810" y="932"/>
                    </a:lnTo>
                    <a:lnTo>
                      <a:pt x="2794" y="927"/>
                    </a:lnTo>
                    <a:lnTo>
                      <a:pt x="2789" y="940"/>
                    </a:lnTo>
                    <a:lnTo>
                      <a:pt x="2807" y="951"/>
                    </a:lnTo>
                    <a:lnTo>
                      <a:pt x="2822" y="967"/>
                    </a:lnTo>
                    <a:lnTo>
                      <a:pt x="2833" y="986"/>
                    </a:lnTo>
                    <a:lnTo>
                      <a:pt x="2850" y="1002"/>
                    </a:lnTo>
                    <a:lnTo>
                      <a:pt x="2879" y="1006"/>
                    </a:lnTo>
                    <a:lnTo>
                      <a:pt x="2903" y="1016"/>
                    </a:lnTo>
                    <a:lnTo>
                      <a:pt x="2912" y="1011"/>
                    </a:lnTo>
                    <a:lnTo>
                      <a:pt x="2936" y="1012"/>
                    </a:lnTo>
                    <a:lnTo>
                      <a:pt x="2961" y="1016"/>
                    </a:lnTo>
                    <a:lnTo>
                      <a:pt x="2962" y="1021"/>
                    </a:lnTo>
                    <a:lnTo>
                      <a:pt x="2968" y="1019"/>
                    </a:lnTo>
                    <a:lnTo>
                      <a:pt x="2965" y="1032"/>
                    </a:lnTo>
                    <a:lnTo>
                      <a:pt x="2960" y="1040"/>
                    </a:lnTo>
                    <a:lnTo>
                      <a:pt x="2960" y="1050"/>
                    </a:lnTo>
                    <a:lnTo>
                      <a:pt x="2950" y="1062"/>
                    </a:lnTo>
                    <a:lnTo>
                      <a:pt x="2946" y="1081"/>
                    </a:lnTo>
                    <a:lnTo>
                      <a:pt x="2939" y="1085"/>
                    </a:lnTo>
                    <a:lnTo>
                      <a:pt x="2931" y="1104"/>
                    </a:lnTo>
                    <a:lnTo>
                      <a:pt x="2918" y="1110"/>
                    </a:lnTo>
                    <a:lnTo>
                      <a:pt x="2918" y="1125"/>
                    </a:lnTo>
                    <a:lnTo>
                      <a:pt x="2913" y="1131"/>
                    </a:lnTo>
                    <a:lnTo>
                      <a:pt x="2903" y="1153"/>
                    </a:lnTo>
                    <a:lnTo>
                      <a:pt x="2900" y="1151"/>
                    </a:lnTo>
                    <a:lnTo>
                      <a:pt x="2888" y="1164"/>
                    </a:lnTo>
                    <a:lnTo>
                      <a:pt x="2871" y="1174"/>
                    </a:lnTo>
                    <a:lnTo>
                      <a:pt x="2850" y="1169"/>
                    </a:lnTo>
                    <a:lnTo>
                      <a:pt x="2847" y="1177"/>
                    </a:lnTo>
                    <a:lnTo>
                      <a:pt x="2827" y="1162"/>
                    </a:lnTo>
                    <a:lnTo>
                      <a:pt x="2826" y="1166"/>
                    </a:lnTo>
                    <a:lnTo>
                      <a:pt x="2826" y="1170"/>
                    </a:lnTo>
                    <a:lnTo>
                      <a:pt x="2820" y="1159"/>
                    </a:lnTo>
                    <a:lnTo>
                      <a:pt x="2816" y="1162"/>
                    </a:lnTo>
                    <a:lnTo>
                      <a:pt x="2809" y="1156"/>
                    </a:lnTo>
                    <a:lnTo>
                      <a:pt x="2804" y="1155"/>
                    </a:lnTo>
                    <a:lnTo>
                      <a:pt x="2806" y="1162"/>
                    </a:lnTo>
                    <a:lnTo>
                      <a:pt x="2806" y="1170"/>
                    </a:lnTo>
                    <a:lnTo>
                      <a:pt x="2809" y="1180"/>
                    </a:lnTo>
                    <a:lnTo>
                      <a:pt x="2809" y="1182"/>
                    </a:lnTo>
                    <a:lnTo>
                      <a:pt x="2804" y="1182"/>
                    </a:lnTo>
                    <a:lnTo>
                      <a:pt x="2796" y="1178"/>
                    </a:lnTo>
                    <a:lnTo>
                      <a:pt x="2795" y="1189"/>
                    </a:lnTo>
                    <a:lnTo>
                      <a:pt x="2800" y="1196"/>
                    </a:lnTo>
                    <a:lnTo>
                      <a:pt x="2796" y="1201"/>
                    </a:lnTo>
                    <a:lnTo>
                      <a:pt x="2793" y="1215"/>
                    </a:lnTo>
                    <a:lnTo>
                      <a:pt x="2788" y="1222"/>
                    </a:lnTo>
                    <a:lnTo>
                      <a:pt x="2780" y="1222"/>
                    </a:lnTo>
                    <a:lnTo>
                      <a:pt x="2778" y="1229"/>
                    </a:lnTo>
                    <a:lnTo>
                      <a:pt x="2773" y="1231"/>
                    </a:lnTo>
                    <a:lnTo>
                      <a:pt x="2767" y="1228"/>
                    </a:lnTo>
                    <a:lnTo>
                      <a:pt x="2763" y="1237"/>
                    </a:lnTo>
                    <a:lnTo>
                      <a:pt x="2758" y="1229"/>
                    </a:lnTo>
                    <a:lnTo>
                      <a:pt x="2752" y="1227"/>
                    </a:lnTo>
                    <a:lnTo>
                      <a:pt x="2746" y="1221"/>
                    </a:lnTo>
                    <a:lnTo>
                      <a:pt x="2734" y="1216"/>
                    </a:lnTo>
                    <a:lnTo>
                      <a:pt x="2721" y="1205"/>
                    </a:lnTo>
                    <a:lnTo>
                      <a:pt x="2716" y="1209"/>
                    </a:lnTo>
                    <a:lnTo>
                      <a:pt x="2714" y="1195"/>
                    </a:lnTo>
                    <a:lnTo>
                      <a:pt x="2707" y="1204"/>
                    </a:lnTo>
                    <a:lnTo>
                      <a:pt x="2697" y="1205"/>
                    </a:lnTo>
                    <a:lnTo>
                      <a:pt x="2692" y="1200"/>
                    </a:lnTo>
                    <a:lnTo>
                      <a:pt x="2688" y="1204"/>
                    </a:lnTo>
                    <a:lnTo>
                      <a:pt x="2678" y="1204"/>
                    </a:lnTo>
                    <a:lnTo>
                      <a:pt x="2658" y="1195"/>
                    </a:lnTo>
                    <a:lnTo>
                      <a:pt x="2654" y="1189"/>
                    </a:lnTo>
                    <a:lnTo>
                      <a:pt x="2608" y="1167"/>
                    </a:lnTo>
                    <a:lnTo>
                      <a:pt x="2606" y="1170"/>
                    </a:lnTo>
                    <a:lnTo>
                      <a:pt x="2600" y="1182"/>
                    </a:lnTo>
                    <a:lnTo>
                      <a:pt x="2602" y="1189"/>
                    </a:lnTo>
                    <a:lnTo>
                      <a:pt x="2611" y="1195"/>
                    </a:lnTo>
                    <a:lnTo>
                      <a:pt x="2618" y="1191"/>
                    </a:lnTo>
                    <a:lnTo>
                      <a:pt x="2617" y="1186"/>
                    </a:lnTo>
                    <a:lnTo>
                      <a:pt x="2617" y="1180"/>
                    </a:lnTo>
                    <a:lnTo>
                      <a:pt x="2626" y="1189"/>
                    </a:lnTo>
                    <a:lnTo>
                      <a:pt x="2642" y="1194"/>
                    </a:lnTo>
                    <a:lnTo>
                      <a:pt x="2654" y="1200"/>
                    </a:lnTo>
                    <a:lnTo>
                      <a:pt x="2656" y="1205"/>
                    </a:lnTo>
                    <a:lnTo>
                      <a:pt x="2656" y="1211"/>
                    </a:lnTo>
                    <a:lnTo>
                      <a:pt x="2662" y="1202"/>
                    </a:lnTo>
                    <a:lnTo>
                      <a:pt x="2682" y="1209"/>
                    </a:lnTo>
                    <a:lnTo>
                      <a:pt x="2683" y="1215"/>
                    </a:lnTo>
                    <a:lnTo>
                      <a:pt x="2676" y="1220"/>
                    </a:lnTo>
                    <a:lnTo>
                      <a:pt x="2672" y="1227"/>
                    </a:lnTo>
                    <a:lnTo>
                      <a:pt x="2678" y="1228"/>
                    </a:lnTo>
                    <a:lnTo>
                      <a:pt x="2682" y="1220"/>
                    </a:lnTo>
                    <a:lnTo>
                      <a:pt x="2689" y="1213"/>
                    </a:lnTo>
                    <a:lnTo>
                      <a:pt x="2701" y="1211"/>
                    </a:lnTo>
                    <a:lnTo>
                      <a:pt x="2709" y="1215"/>
                    </a:lnTo>
                    <a:lnTo>
                      <a:pt x="2712" y="1222"/>
                    </a:lnTo>
                    <a:lnTo>
                      <a:pt x="2724" y="1233"/>
                    </a:lnTo>
                    <a:lnTo>
                      <a:pt x="2737" y="1237"/>
                    </a:lnTo>
                    <a:lnTo>
                      <a:pt x="2740" y="1242"/>
                    </a:lnTo>
                    <a:lnTo>
                      <a:pt x="2748" y="1238"/>
                    </a:lnTo>
                    <a:lnTo>
                      <a:pt x="2751" y="1243"/>
                    </a:lnTo>
                    <a:lnTo>
                      <a:pt x="2750" y="1248"/>
                    </a:lnTo>
                    <a:lnTo>
                      <a:pt x="2758" y="1258"/>
                    </a:lnTo>
                    <a:lnTo>
                      <a:pt x="2759" y="1264"/>
                    </a:lnTo>
                    <a:lnTo>
                      <a:pt x="2764" y="1287"/>
                    </a:lnTo>
                    <a:lnTo>
                      <a:pt x="2763" y="1298"/>
                    </a:lnTo>
                    <a:lnTo>
                      <a:pt x="2761" y="1304"/>
                    </a:lnTo>
                    <a:lnTo>
                      <a:pt x="2756" y="1311"/>
                    </a:lnTo>
                    <a:lnTo>
                      <a:pt x="2734" y="1311"/>
                    </a:lnTo>
                    <a:lnTo>
                      <a:pt x="2726" y="1318"/>
                    </a:lnTo>
                    <a:lnTo>
                      <a:pt x="2719" y="1322"/>
                    </a:lnTo>
                    <a:lnTo>
                      <a:pt x="2708" y="1323"/>
                    </a:lnTo>
                    <a:lnTo>
                      <a:pt x="2685" y="1320"/>
                    </a:lnTo>
                    <a:lnTo>
                      <a:pt x="2676" y="1323"/>
                    </a:lnTo>
                    <a:lnTo>
                      <a:pt x="2665" y="1319"/>
                    </a:lnTo>
                    <a:lnTo>
                      <a:pt x="2661" y="1326"/>
                    </a:lnTo>
                    <a:lnTo>
                      <a:pt x="2670" y="1341"/>
                    </a:lnTo>
                    <a:lnTo>
                      <a:pt x="2686" y="1340"/>
                    </a:lnTo>
                    <a:lnTo>
                      <a:pt x="2688" y="1347"/>
                    </a:lnTo>
                    <a:lnTo>
                      <a:pt x="2676" y="1351"/>
                    </a:lnTo>
                    <a:lnTo>
                      <a:pt x="2667" y="1347"/>
                    </a:lnTo>
                    <a:lnTo>
                      <a:pt x="2655" y="1349"/>
                    </a:lnTo>
                    <a:lnTo>
                      <a:pt x="2651" y="1368"/>
                    </a:lnTo>
                    <a:lnTo>
                      <a:pt x="2651" y="1379"/>
                    </a:lnTo>
                    <a:lnTo>
                      <a:pt x="2656" y="1410"/>
                    </a:lnTo>
                    <a:lnTo>
                      <a:pt x="2639" y="1390"/>
                    </a:lnTo>
                    <a:lnTo>
                      <a:pt x="2633" y="1393"/>
                    </a:lnTo>
                    <a:lnTo>
                      <a:pt x="2634" y="1400"/>
                    </a:lnTo>
                    <a:lnTo>
                      <a:pt x="2626" y="1406"/>
                    </a:lnTo>
                    <a:lnTo>
                      <a:pt x="2626" y="1414"/>
                    </a:lnTo>
                    <a:lnTo>
                      <a:pt x="2622" y="1421"/>
                    </a:lnTo>
                    <a:lnTo>
                      <a:pt x="2621" y="1426"/>
                    </a:lnTo>
                    <a:lnTo>
                      <a:pt x="2605" y="1426"/>
                    </a:lnTo>
                    <a:lnTo>
                      <a:pt x="2608" y="1437"/>
                    </a:lnTo>
                    <a:lnTo>
                      <a:pt x="2613" y="1441"/>
                    </a:lnTo>
                    <a:lnTo>
                      <a:pt x="2603" y="1459"/>
                    </a:lnTo>
                    <a:lnTo>
                      <a:pt x="2581" y="1475"/>
                    </a:lnTo>
                    <a:lnTo>
                      <a:pt x="2575" y="1482"/>
                    </a:lnTo>
                    <a:lnTo>
                      <a:pt x="2551" y="1484"/>
                    </a:lnTo>
                    <a:lnTo>
                      <a:pt x="2546" y="1489"/>
                    </a:lnTo>
                    <a:lnTo>
                      <a:pt x="2568" y="1506"/>
                    </a:lnTo>
                    <a:lnTo>
                      <a:pt x="2568" y="1512"/>
                    </a:lnTo>
                    <a:lnTo>
                      <a:pt x="2565" y="1524"/>
                    </a:lnTo>
                    <a:lnTo>
                      <a:pt x="2563" y="1538"/>
                    </a:lnTo>
                    <a:lnTo>
                      <a:pt x="2560" y="1544"/>
                    </a:lnTo>
                    <a:lnTo>
                      <a:pt x="2549" y="1548"/>
                    </a:lnTo>
                    <a:lnTo>
                      <a:pt x="2551" y="1573"/>
                    </a:lnTo>
                    <a:lnTo>
                      <a:pt x="2547" y="1583"/>
                    </a:lnTo>
                    <a:lnTo>
                      <a:pt x="2540" y="1584"/>
                    </a:lnTo>
                    <a:lnTo>
                      <a:pt x="2537" y="1589"/>
                    </a:lnTo>
                    <a:lnTo>
                      <a:pt x="2541" y="1605"/>
                    </a:lnTo>
                    <a:lnTo>
                      <a:pt x="2538" y="1632"/>
                    </a:lnTo>
                    <a:lnTo>
                      <a:pt x="2537" y="1642"/>
                    </a:lnTo>
                    <a:lnTo>
                      <a:pt x="2533" y="1675"/>
                    </a:lnTo>
                    <a:lnTo>
                      <a:pt x="2533" y="1702"/>
                    </a:lnTo>
                    <a:lnTo>
                      <a:pt x="2535" y="1718"/>
                    </a:lnTo>
                    <a:lnTo>
                      <a:pt x="2535" y="1729"/>
                    </a:lnTo>
                    <a:lnTo>
                      <a:pt x="2525" y="1747"/>
                    </a:lnTo>
                    <a:lnTo>
                      <a:pt x="2533" y="1749"/>
                    </a:lnTo>
                    <a:lnTo>
                      <a:pt x="2537" y="1758"/>
                    </a:lnTo>
                    <a:lnTo>
                      <a:pt x="2545" y="1770"/>
                    </a:lnTo>
                    <a:lnTo>
                      <a:pt x="2551" y="1776"/>
                    </a:lnTo>
                    <a:lnTo>
                      <a:pt x="2552" y="1776"/>
                    </a:lnTo>
                    <a:lnTo>
                      <a:pt x="2558" y="1772"/>
                    </a:lnTo>
                    <a:lnTo>
                      <a:pt x="2559" y="1779"/>
                    </a:lnTo>
                    <a:lnTo>
                      <a:pt x="2560" y="1802"/>
                    </a:lnTo>
                    <a:lnTo>
                      <a:pt x="2564" y="1797"/>
                    </a:lnTo>
                    <a:lnTo>
                      <a:pt x="2564" y="1775"/>
                    </a:lnTo>
                    <a:lnTo>
                      <a:pt x="2568" y="1772"/>
                    </a:lnTo>
                    <a:lnTo>
                      <a:pt x="2596" y="1772"/>
                    </a:lnTo>
                    <a:lnTo>
                      <a:pt x="2601" y="1776"/>
                    </a:lnTo>
                    <a:lnTo>
                      <a:pt x="2608" y="1776"/>
                    </a:lnTo>
                    <a:lnTo>
                      <a:pt x="2613" y="1774"/>
                    </a:lnTo>
                    <a:lnTo>
                      <a:pt x="2622" y="1779"/>
                    </a:lnTo>
                    <a:lnTo>
                      <a:pt x="2624" y="1785"/>
                    </a:lnTo>
                    <a:lnTo>
                      <a:pt x="2628" y="1812"/>
                    </a:lnTo>
                    <a:lnTo>
                      <a:pt x="2646" y="1856"/>
                    </a:lnTo>
                    <a:lnTo>
                      <a:pt x="2646" y="1876"/>
                    </a:lnTo>
                    <a:lnTo>
                      <a:pt x="2648" y="1890"/>
                    </a:lnTo>
                    <a:lnTo>
                      <a:pt x="2660" y="1909"/>
                    </a:lnTo>
                    <a:lnTo>
                      <a:pt x="2662" y="1936"/>
                    </a:lnTo>
                    <a:lnTo>
                      <a:pt x="2661" y="1944"/>
                    </a:lnTo>
                    <a:lnTo>
                      <a:pt x="2658" y="1953"/>
                    </a:lnTo>
                    <a:lnTo>
                      <a:pt x="2650" y="1959"/>
                    </a:lnTo>
                    <a:lnTo>
                      <a:pt x="2644" y="1964"/>
                    </a:lnTo>
                    <a:lnTo>
                      <a:pt x="2645" y="1966"/>
                    </a:lnTo>
                    <a:lnTo>
                      <a:pt x="2666" y="1955"/>
                    </a:lnTo>
                    <a:lnTo>
                      <a:pt x="2666" y="1964"/>
                    </a:lnTo>
                    <a:lnTo>
                      <a:pt x="2670" y="1964"/>
                    </a:lnTo>
                    <a:lnTo>
                      <a:pt x="2686" y="1952"/>
                    </a:lnTo>
                    <a:lnTo>
                      <a:pt x="2734" y="1930"/>
                    </a:lnTo>
                    <a:lnTo>
                      <a:pt x="2756" y="1936"/>
                    </a:lnTo>
                    <a:lnTo>
                      <a:pt x="2762" y="1942"/>
                    </a:lnTo>
                    <a:lnTo>
                      <a:pt x="2774" y="1948"/>
                    </a:lnTo>
                    <a:lnTo>
                      <a:pt x="2779" y="1957"/>
                    </a:lnTo>
                    <a:lnTo>
                      <a:pt x="2796" y="1964"/>
                    </a:lnTo>
                    <a:lnTo>
                      <a:pt x="2821" y="1976"/>
                    </a:lnTo>
                    <a:lnTo>
                      <a:pt x="2842" y="1977"/>
                    </a:lnTo>
                    <a:lnTo>
                      <a:pt x="2847" y="1980"/>
                    </a:lnTo>
                    <a:lnTo>
                      <a:pt x="2885" y="2006"/>
                    </a:lnTo>
                    <a:lnTo>
                      <a:pt x="2900" y="2012"/>
                    </a:lnTo>
                    <a:lnTo>
                      <a:pt x="2920" y="2043"/>
                    </a:lnTo>
                    <a:lnTo>
                      <a:pt x="2924" y="2049"/>
                    </a:lnTo>
                    <a:lnTo>
                      <a:pt x="2923" y="2056"/>
                    </a:lnTo>
                    <a:lnTo>
                      <a:pt x="2929" y="2061"/>
                    </a:lnTo>
                    <a:lnTo>
                      <a:pt x="2934" y="2057"/>
                    </a:lnTo>
                    <a:lnTo>
                      <a:pt x="2939" y="2060"/>
                    </a:lnTo>
                    <a:lnTo>
                      <a:pt x="2943" y="2065"/>
                    </a:lnTo>
                    <a:lnTo>
                      <a:pt x="2950" y="2066"/>
                    </a:lnTo>
                    <a:lnTo>
                      <a:pt x="2958" y="2065"/>
                    </a:lnTo>
                    <a:lnTo>
                      <a:pt x="2966" y="2066"/>
                    </a:lnTo>
                    <a:lnTo>
                      <a:pt x="2978" y="2076"/>
                    </a:lnTo>
                    <a:lnTo>
                      <a:pt x="3020" y="2089"/>
                    </a:lnTo>
                    <a:lnTo>
                      <a:pt x="3032" y="2099"/>
                    </a:lnTo>
                    <a:lnTo>
                      <a:pt x="3035" y="2106"/>
                    </a:lnTo>
                    <a:lnTo>
                      <a:pt x="3051" y="2116"/>
                    </a:lnTo>
                    <a:lnTo>
                      <a:pt x="3052" y="2122"/>
                    </a:lnTo>
                    <a:lnTo>
                      <a:pt x="3046" y="2137"/>
                    </a:lnTo>
                    <a:lnTo>
                      <a:pt x="3042" y="2149"/>
                    </a:lnTo>
                    <a:lnTo>
                      <a:pt x="3033" y="2169"/>
                    </a:lnTo>
                    <a:lnTo>
                      <a:pt x="3046" y="2148"/>
                    </a:lnTo>
                    <a:lnTo>
                      <a:pt x="3051" y="2136"/>
                    </a:lnTo>
                    <a:lnTo>
                      <a:pt x="3056" y="2127"/>
                    </a:lnTo>
                    <a:lnTo>
                      <a:pt x="3112" y="2126"/>
                    </a:lnTo>
                    <a:lnTo>
                      <a:pt x="3139" y="2132"/>
                    </a:lnTo>
                    <a:lnTo>
                      <a:pt x="3160" y="2130"/>
                    </a:lnTo>
                    <a:lnTo>
                      <a:pt x="3166" y="2131"/>
                    </a:lnTo>
                    <a:lnTo>
                      <a:pt x="3171" y="2127"/>
                    </a:lnTo>
                    <a:lnTo>
                      <a:pt x="3182" y="2130"/>
                    </a:lnTo>
                    <a:lnTo>
                      <a:pt x="3185" y="2137"/>
                    </a:lnTo>
                    <a:lnTo>
                      <a:pt x="3193" y="2136"/>
                    </a:lnTo>
                    <a:lnTo>
                      <a:pt x="3203" y="2140"/>
                    </a:lnTo>
                    <a:lnTo>
                      <a:pt x="3210" y="2145"/>
                    </a:lnTo>
                    <a:lnTo>
                      <a:pt x="3216" y="2141"/>
                    </a:lnTo>
                    <a:lnTo>
                      <a:pt x="3221" y="2165"/>
                    </a:lnTo>
                    <a:lnTo>
                      <a:pt x="3219" y="2199"/>
                    </a:lnTo>
                    <a:lnTo>
                      <a:pt x="3214" y="2217"/>
                    </a:lnTo>
                    <a:lnTo>
                      <a:pt x="3213" y="2235"/>
                    </a:lnTo>
                    <a:lnTo>
                      <a:pt x="3219" y="2246"/>
                    </a:lnTo>
                    <a:lnTo>
                      <a:pt x="3221" y="2258"/>
                    </a:lnTo>
                    <a:lnTo>
                      <a:pt x="3221" y="2281"/>
                    </a:lnTo>
                    <a:lnTo>
                      <a:pt x="3225" y="2314"/>
                    </a:lnTo>
                    <a:lnTo>
                      <a:pt x="3219" y="2321"/>
                    </a:lnTo>
                    <a:lnTo>
                      <a:pt x="3219" y="2341"/>
                    </a:lnTo>
                    <a:lnTo>
                      <a:pt x="3223" y="2348"/>
                    </a:lnTo>
                    <a:lnTo>
                      <a:pt x="3228" y="2352"/>
                    </a:lnTo>
                    <a:lnTo>
                      <a:pt x="3230" y="2358"/>
                    </a:lnTo>
                    <a:lnTo>
                      <a:pt x="3239" y="2369"/>
                    </a:lnTo>
                    <a:lnTo>
                      <a:pt x="3247" y="2373"/>
                    </a:lnTo>
                    <a:lnTo>
                      <a:pt x="3255" y="2382"/>
                    </a:lnTo>
                    <a:lnTo>
                      <a:pt x="3259" y="2393"/>
                    </a:lnTo>
                    <a:lnTo>
                      <a:pt x="3267" y="2402"/>
                    </a:lnTo>
                    <a:lnTo>
                      <a:pt x="3267" y="2405"/>
                    </a:lnTo>
                    <a:lnTo>
                      <a:pt x="3253" y="2406"/>
                    </a:lnTo>
                    <a:lnTo>
                      <a:pt x="3234" y="2418"/>
                    </a:lnTo>
                    <a:lnTo>
                      <a:pt x="3229" y="2423"/>
                    </a:lnTo>
                    <a:lnTo>
                      <a:pt x="3229" y="2425"/>
                    </a:lnTo>
                    <a:lnTo>
                      <a:pt x="3262" y="2416"/>
                    </a:lnTo>
                    <a:lnTo>
                      <a:pt x="3272" y="2417"/>
                    </a:lnTo>
                    <a:lnTo>
                      <a:pt x="3279" y="2421"/>
                    </a:lnTo>
                    <a:lnTo>
                      <a:pt x="3307" y="2450"/>
                    </a:lnTo>
                    <a:lnTo>
                      <a:pt x="3312" y="2459"/>
                    </a:lnTo>
                    <a:lnTo>
                      <a:pt x="3317" y="2477"/>
                    </a:lnTo>
                    <a:lnTo>
                      <a:pt x="3314" y="2486"/>
                    </a:lnTo>
                    <a:lnTo>
                      <a:pt x="3289" y="2514"/>
                    </a:lnTo>
                    <a:lnTo>
                      <a:pt x="3314" y="2495"/>
                    </a:lnTo>
                    <a:lnTo>
                      <a:pt x="3318" y="2488"/>
                    </a:lnTo>
                    <a:lnTo>
                      <a:pt x="3323" y="2488"/>
                    </a:lnTo>
                    <a:lnTo>
                      <a:pt x="3337" y="2500"/>
                    </a:lnTo>
                    <a:lnTo>
                      <a:pt x="3344" y="2501"/>
                    </a:lnTo>
                    <a:lnTo>
                      <a:pt x="3359" y="2512"/>
                    </a:lnTo>
                    <a:lnTo>
                      <a:pt x="3363" y="2509"/>
                    </a:lnTo>
                    <a:lnTo>
                      <a:pt x="3360" y="2482"/>
                    </a:lnTo>
                    <a:lnTo>
                      <a:pt x="3363" y="2476"/>
                    </a:lnTo>
                    <a:lnTo>
                      <a:pt x="3370" y="2476"/>
                    </a:lnTo>
                    <a:lnTo>
                      <a:pt x="3370" y="2470"/>
                    </a:lnTo>
                    <a:lnTo>
                      <a:pt x="3371" y="2464"/>
                    </a:lnTo>
                    <a:lnTo>
                      <a:pt x="3379" y="2461"/>
                    </a:lnTo>
                    <a:lnTo>
                      <a:pt x="3386" y="2461"/>
                    </a:lnTo>
                    <a:lnTo>
                      <a:pt x="3386" y="2466"/>
                    </a:lnTo>
                    <a:lnTo>
                      <a:pt x="3399" y="2475"/>
                    </a:lnTo>
                    <a:lnTo>
                      <a:pt x="3402" y="2495"/>
                    </a:lnTo>
                    <a:lnTo>
                      <a:pt x="3408" y="2493"/>
                    </a:lnTo>
                    <a:lnTo>
                      <a:pt x="3415" y="2487"/>
                    </a:lnTo>
                    <a:lnTo>
                      <a:pt x="3415" y="2481"/>
                    </a:lnTo>
                    <a:lnTo>
                      <a:pt x="3419" y="2477"/>
                    </a:lnTo>
                    <a:lnTo>
                      <a:pt x="3420" y="2470"/>
                    </a:lnTo>
                    <a:lnTo>
                      <a:pt x="3412" y="2468"/>
                    </a:lnTo>
                    <a:lnTo>
                      <a:pt x="3401" y="2450"/>
                    </a:lnTo>
                    <a:lnTo>
                      <a:pt x="3399" y="2443"/>
                    </a:lnTo>
                    <a:lnTo>
                      <a:pt x="3412" y="2442"/>
                    </a:lnTo>
                    <a:lnTo>
                      <a:pt x="3412" y="2437"/>
                    </a:lnTo>
                    <a:lnTo>
                      <a:pt x="3420" y="2432"/>
                    </a:lnTo>
                    <a:lnTo>
                      <a:pt x="3424" y="2421"/>
                    </a:lnTo>
                    <a:lnTo>
                      <a:pt x="3429" y="2415"/>
                    </a:lnTo>
                    <a:lnTo>
                      <a:pt x="3435" y="2410"/>
                    </a:lnTo>
                    <a:lnTo>
                      <a:pt x="3454" y="2411"/>
                    </a:lnTo>
                    <a:lnTo>
                      <a:pt x="3460" y="2407"/>
                    </a:lnTo>
                    <a:lnTo>
                      <a:pt x="3460" y="2405"/>
                    </a:lnTo>
                    <a:lnTo>
                      <a:pt x="3444" y="2407"/>
                    </a:lnTo>
                    <a:lnTo>
                      <a:pt x="3436" y="2406"/>
                    </a:lnTo>
                    <a:lnTo>
                      <a:pt x="3429" y="2400"/>
                    </a:lnTo>
                    <a:lnTo>
                      <a:pt x="3427" y="2391"/>
                    </a:lnTo>
                    <a:lnTo>
                      <a:pt x="3424" y="2387"/>
                    </a:lnTo>
                    <a:lnTo>
                      <a:pt x="3417" y="2383"/>
                    </a:lnTo>
                    <a:lnTo>
                      <a:pt x="3411" y="2364"/>
                    </a:lnTo>
                    <a:lnTo>
                      <a:pt x="3414" y="2361"/>
                    </a:lnTo>
                    <a:lnTo>
                      <a:pt x="3415" y="2356"/>
                    </a:lnTo>
                    <a:lnTo>
                      <a:pt x="3411" y="2353"/>
                    </a:lnTo>
                    <a:lnTo>
                      <a:pt x="3407" y="2309"/>
                    </a:lnTo>
                    <a:lnTo>
                      <a:pt x="3404" y="2299"/>
                    </a:lnTo>
                    <a:lnTo>
                      <a:pt x="3403" y="2274"/>
                    </a:lnTo>
                    <a:lnTo>
                      <a:pt x="3404" y="2264"/>
                    </a:lnTo>
                    <a:lnTo>
                      <a:pt x="3402" y="2251"/>
                    </a:lnTo>
                    <a:lnTo>
                      <a:pt x="3399" y="2242"/>
                    </a:lnTo>
                    <a:lnTo>
                      <a:pt x="3391" y="2232"/>
                    </a:lnTo>
                    <a:lnTo>
                      <a:pt x="3379" y="2206"/>
                    </a:lnTo>
                    <a:lnTo>
                      <a:pt x="3374" y="2200"/>
                    </a:lnTo>
                    <a:lnTo>
                      <a:pt x="3366" y="2197"/>
                    </a:lnTo>
                    <a:lnTo>
                      <a:pt x="3361" y="2195"/>
                    </a:lnTo>
                    <a:lnTo>
                      <a:pt x="3380" y="2186"/>
                    </a:lnTo>
                    <a:lnTo>
                      <a:pt x="3407" y="2169"/>
                    </a:lnTo>
                    <a:lnTo>
                      <a:pt x="3422" y="2162"/>
                    </a:lnTo>
                    <a:lnTo>
                      <a:pt x="3449" y="2140"/>
                    </a:lnTo>
                    <a:lnTo>
                      <a:pt x="3461" y="2132"/>
                    </a:lnTo>
                    <a:lnTo>
                      <a:pt x="3476" y="2119"/>
                    </a:lnTo>
                    <a:lnTo>
                      <a:pt x="3489" y="2104"/>
                    </a:lnTo>
                    <a:lnTo>
                      <a:pt x="3476" y="2114"/>
                    </a:lnTo>
                    <a:lnTo>
                      <a:pt x="3492" y="2092"/>
                    </a:lnTo>
                    <a:lnTo>
                      <a:pt x="3513" y="2055"/>
                    </a:lnTo>
                    <a:lnTo>
                      <a:pt x="3519" y="2041"/>
                    </a:lnTo>
                    <a:lnTo>
                      <a:pt x="3524" y="2036"/>
                    </a:lnTo>
                    <a:lnTo>
                      <a:pt x="3532" y="2038"/>
                    </a:lnTo>
                    <a:lnTo>
                      <a:pt x="3541" y="2045"/>
                    </a:lnTo>
                    <a:lnTo>
                      <a:pt x="3551" y="2040"/>
                    </a:lnTo>
                    <a:lnTo>
                      <a:pt x="3554" y="2032"/>
                    </a:lnTo>
                    <a:lnTo>
                      <a:pt x="3548" y="2030"/>
                    </a:lnTo>
                    <a:lnTo>
                      <a:pt x="3543" y="2007"/>
                    </a:lnTo>
                    <a:lnTo>
                      <a:pt x="3540" y="2001"/>
                    </a:lnTo>
                    <a:lnTo>
                      <a:pt x="3531" y="2022"/>
                    </a:lnTo>
                    <a:lnTo>
                      <a:pt x="3527" y="2030"/>
                    </a:lnTo>
                    <a:lnTo>
                      <a:pt x="3525" y="2027"/>
                    </a:lnTo>
                    <a:lnTo>
                      <a:pt x="3524" y="2005"/>
                    </a:lnTo>
                    <a:lnTo>
                      <a:pt x="3521" y="1980"/>
                    </a:lnTo>
                    <a:lnTo>
                      <a:pt x="3517" y="1959"/>
                    </a:lnTo>
                    <a:lnTo>
                      <a:pt x="3514" y="1953"/>
                    </a:lnTo>
                    <a:lnTo>
                      <a:pt x="3511" y="1947"/>
                    </a:lnTo>
                    <a:lnTo>
                      <a:pt x="3510" y="1927"/>
                    </a:lnTo>
                    <a:lnTo>
                      <a:pt x="3500" y="1892"/>
                    </a:lnTo>
                    <a:lnTo>
                      <a:pt x="3492" y="1861"/>
                    </a:lnTo>
                    <a:lnTo>
                      <a:pt x="3490" y="1849"/>
                    </a:lnTo>
                    <a:lnTo>
                      <a:pt x="3483" y="1835"/>
                    </a:lnTo>
                    <a:lnTo>
                      <a:pt x="3483" y="1829"/>
                    </a:lnTo>
                    <a:lnTo>
                      <a:pt x="3482" y="1825"/>
                    </a:lnTo>
                    <a:lnTo>
                      <a:pt x="3472" y="1826"/>
                    </a:lnTo>
                    <a:lnTo>
                      <a:pt x="3454" y="1815"/>
                    </a:lnTo>
                    <a:lnTo>
                      <a:pt x="3449" y="1809"/>
                    </a:lnTo>
                    <a:lnTo>
                      <a:pt x="3428" y="1793"/>
                    </a:lnTo>
                    <a:lnTo>
                      <a:pt x="3413" y="1777"/>
                    </a:lnTo>
                    <a:lnTo>
                      <a:pt x="3411" y="1771"/>
                    </a:lnTo>
                    <a:lnTo>
                      <a:pt x="3414" y="1767"/>
                    </a:lnTo>
                    <a:lnTo>
                      <a:pt x="3412" y="1760"/>
                    </a:lnTo>
                    <a:lnTo>
                      <a:pt x="3411" y="1749"/>
                    </a:lnTo>
                    <a:lnTo>
                      <a:pt x="3413" y="1740"/>
                    </a:lnTo>
                    <a:lnTo>
                      <a:pt x="3419" y="1739"/>
                    </a:lnTo>
                    <a:lnTo>
                      <a:pt x="3433" y="1729"/>
                    </a:lnTo>
                    <a:lnTo>
                      <a:pt x="3451" y="1729"/>
                    </a:lnTo>
                    <a:lnTo>
                      <a:pt x="3455" y="1723"/>
                    </a:lnTo>
                    <a:lnTo>
                      <a:pt x="3471" y="1722"/>
                    </a:lnTo>
                    <a:lnTo>
                      <a:pt x="3471" y="1708"/>
                    </a:lnTo>
                    <a:lnTo>
                      <a:pt x="3465" y="1705"/>
                    </a:lnTo>
                    <a:lnTo>
                      <a:pt x="3465" y="1695"/>
                    </a:lnTo>
                    <a:lnTo>
                      <a:pt x="3470" y="1683"/>
                    </a:lnTo>
                    <a:lnTo>
                      <a:pt x="3483" y="1688"/>
                    </a:lnTo>
                    <a:lnTo>
                      <a:pt x="3487" y="1691"/>
                    </a:lnTo>
                    <a:lnTo>
                      <a:pt x="3508" y="1686"/>
                    </a:lnTo>
                    <a:lnTo>
                      <a:pt x="3492" y="1681"/>
                    </a:lnTo>
                    <a:lnTo>
                      <a:pt x="3487" y="1675"/>
                    </a:lnTo>
                    <a:lnTo>
                      <a:pt x="3487" y="1664"/>
                    </a:lnTo>
                    <a:lnTo>
                      <a:pt x="3489" y="1658"/>
                    </a:lnTo>
                    <a:lnTo>
                      <a:pt x="3493" y="1658"/>
                    </a:lnTo>
                    <a:lnTo>
                      <a:pt x="3500" y="1643"/>
                    </a:lnTo>
                    <a:lnTo>
                      <a:pt x="3493" y="1648"/>
                    </a:lnTo>
                    <a:lnTo>
                      <a:pt x="3471" y="1645"/>
                    </a:lnTo>
                    <a:lnTo>
                      <a:pt x="3471" y="1635"/>
                    </a:lnTo>
                    <a:lnTo>
                      <a:pt x="3476" y="1637"/>
                    </a:lnTo>
                    <a:lnTo>
                      <a:pt x="3482" y="1634"/>
                    </a:lnTo>
                    <a:lnTo>
                      <a:pt x="3483" y="1625"/>
                    </a:lnTo>
                    <a:lnTo>
                      <a:pt x="3477" y="1616"/>
                    </a:lnTo>
                    <a:lnTo>
                      <a:pt x="3476" y="1615"/>
                    </a:lnTo>
                    <a:lnTo>
                      <a:pt x="3467" y="1597"/>
                    </a:lnTo>
                    <a:lnTo>
                      <a:pt x="3472" y="1578"/>
                    </a:lnTo>
                    <a:lnTo>
                      <a:pt x="3466" y="1576"/>
                    </a:lnTo>
                    <a:lnTo>
                      <a:pt x="3465" y="1568"/>
                    </a:lnTo>
                    <a:lnTo>
                      <a:pt x="3483" y="1562"/>
                    </a:lnTo>
                    <a:lnTo>
                      <a:pt x="3483" y="1561"/>
                    </a:lnTo>
                    <a:lnTo>
                      <a:pt x="3473" y="1561"/>
                    </a:lnTo>
                    <a:lnTo>
                      <a:pt x="3468" y="1556"/>
                    </a:lnTo>
                    <a:lnTo>
                      <a:pt x="3460" y="1561"/>
                    </a:lnTo>
                    <a:lnTo>
                      <a:pt x="3452" y="1559"/>
                    </a:lnTo>
                    <a:lnTo>
                      <a:pt x="3445" y="1550"/>
                    </a:lnTo>
                    <a:lnTo>
                      <a:pt x="3445" y="1539"/>
                    </a:lnTo>
                    <a:lnTo>
                      <a:pt x="3456" y="1523"/>
                    </a:lnTo>
                    <a:lnTo>
                      <a:pt x="3461" y="1505"/>
                    </a:lnTo>
                    <a:lnTo>
                      <a:pt x="3467" y="1500"/>
                    </a:lnTo>
                    <a:lnTo>
                      <a:pt x="3467" y="1486"/>
                    </a:lnTo>
                    <a:lnTo>
                      <a:pt x="3471" y="1485"/>
                    </a:lnTo>
                    <a:lnTo>
                      <a:pt x="3476" y="1478"/>
                    </a:lnTo>
                    <a:lnTo>
                      <a:pt x="3476" y="1468"/>
                    </a:lnTo>
                    <a:lnTo>
                      <a:pt x="3483" y="1465"/>
                    </a:lnTo>
                    <a:lnTo>
                      <a:pt x="3485" y="1447"/>
                    </a:lnTo>
                    <a:lnTo>
                      <a:pt x="3481" y="1454"/>
                    </a:lnTo>
                    <a:lnTo>
                      <a:pt x="3472" y="1457"/>
                    </a:lnTo>
                    <a:lnTo>
                      <a:pt x="3466" y="1452"/>
                    </a:lnTo>
                    <a:lnTo>
                      <a:pt x="3458" y="1449"/>
                    </a:lnTo>
                    <a:lnTo>
                      <a:pt x="3449" y="1441"/>
                    </a:lnTo>
                    <a:lnTo>
                      <a:pt x="3447" y="1428"/>
                    </a:lnTo>
                    <a:lnTo>
                      <a:pt x="3442" y="1419"/>
                    </a:lnTo>
                    <a:lnTo>
                      <a:pt x="3441" y="1404"/>
                    </a:lnTo>
                    <a:lnTo>
                      <a:pt x="3441" y="1392"/>
                    </a:lnTo>
                    <a:lnTo>
                      <a:pt x="3442" y="1387"/>
                    </a:lnTo>
                    <a:lnTo>
                      <a:pt x="3454" y="1379"/>
                    </a:lnTo>
                    <a:lnTo>
                      <a:pt x="3466" y="1360"/>
                    </a:lnTo>
                    <a:lnTo>
                      <a:pt x="3474" y="1350"/>
                    </a:lnTo>
                    <a:lnTo>
                      <a:pt x="3481" y="1347"/>
                    </a:lnTo>
                    <a:lnTo>
                      <a:pt x="3481" y="1355"/>
                    </a:lnTo>
                    <a:lnTo>
                      <a:pt x="3490" y="1354"/>
                    </a:lnTo>
                    <a:lnTo>
                      <a:pt x="3516" y="1355"/>
                    </a:lnTo>
                    <a:lnTo>
                      <a:pt x="3547" y="1362"/>
                    </a:lnTo>
                    <a:lnTo>
                      <a:pt x="3552" y="1367"/>
                    </a:lnTo>
                    <a:lnTo>
                      <a:pt x="3553" y="1369"/>
                    </a:lnTo>
                    <a:lnTo>
                      <a:pt x="3562" y="1374"/>
                    </a:lnTo>
                    <a:lnTo>
                      <a:pt x="3579" y="1377"/>
                    </a:lnTo>
                    <a:lnTo>
                      <a:pt x="3586" y="1379"/>
                    </a:lnTo>
                    <a:lnTo>
                      <a:pt x="3583" y="1388"/>
                    </a:lnTo>
                    <a:lnTo>
                      <a:pt x="3585" y="1390"/>
                    </a:lnTo>
                    <a:lnTo>
                      <a:pt x="3596" y="1383"/>
                    </a:lnTo>
                    <a:lnTo>
                      <a:pt x="3612" y="1383"/>
                    </a:lnTo>
                    <a:lnTo>
                      <a:pt x="3616" y="1389"/>
                    </a:lnTo>
                    <a:lnTo>
                      <a:pt x="3613" y="1397"/>
                    </a:lnTo>
                    <a:lnTo>
                      <a:pt x="3633" y="1395"/>
                    </a:lnTo>
                    <a:lnTo>
                      <a:pt x="3630" y="1390"/>
                    </a:lnTo>
                    <a:lnTo>
                      <a:pt x="3637" y="1384"/>
                    </a:lnTo>
                    <a:lnTo>
                      <a:pt x="3670" y="1373"/>
                    </a:lnTo>
                    <a:lnTo>
                      <a:pt x="3682" y="1361"/>
                    </a:lnTo>
                    <a:lnTo>
                      <a:pt x="3715" y="1378"/>
                    </a:lnTo>
                    <a:lnTo>
                      <a:pt x="3724" y="1390"/>
                    </a:lnTo>
                    <a:lnTo>
                      <a:pt x="3739" y="1397"/>
                    </a:lnTo>
                    <a:lnTo>
                      <a:pt x="3748" y="1398"/>
                    </a:lnTo>
                    <a:lnTo>
                      <a:pt x="3751" y="1403"/>
                    </a:lnTo>
                    <a:lnTo>
                      <a:pt x="3752" y="1411"/>
                    </a:lnTo>
                    <a:lnTo>
                      <a:pt x="3740" y="1438"/>
                    </a:lnTo>
                    <a:lnTo>
                      <a:pt x="3743" y="1435"/>
                    </a:lnTo>
                    <a:lnTo>
                      <a:pt x="3751" y="1437"/>
                    </a:lnTo>
                    <a:lnTo>
                      <a:pt x="3753" y="1433"/>
                    </a:lnTo>
                    <a:lnTo>
                      <a:pt x="3753" y="1422"/>
                    </a:lnTo>
                    <a:lnTo>
                      <a:pt x="3759" y="1421"/>
                    </a:lnTo>
                    <a:lnTo>
                      <a:pt x="3769" y="1425"/>
                    </a:lnTo>
                    <a:lnTo>
                      <a:pt x="3769" y="1441"/>
                    </a:lnTo>
                    <a:lnTo>
                      <a:pt x="3775" y="1448"/>
                    </a:lnTo>
                    <a:lnTo>
                      <a:pt x="3778" y="1455"/>
                    </a:lnTo>
                    <a:lnTo>
                      <a:pt x="3770" y="1460"/>
                    </a:lnTo>
                    <a:lnTo>
                      <a:pt x="3772" y="1469"/>
                    </a:lnTo>
                    <a:lnTo>
                      <a:pt x="3782" y="1465"/>
                    </a:lnTo>
                    <a:lnTo>
                      <a:pt x="3784" y="1458"/>
                    </a:lnTo>
                    <a:lnTo>
                      <a:pt x="3793" y="1455"/>
                    </a:lnTo>
                    <a:lnTo>
                      <a:pt x="3801" y="1458"/>
                    </a:lnTo>
                    <a:lnTo>
                      <a:pt x="3807" y="1464"/>
                    </a:lnTo>
                    <a:lnTo>
                      <a:pt x="3802" y="1471"/>
                    </a:lnTo>
                    <a:lnTo>
                      <a:pt x="3798" y="1474"/>
                    </a:lnTo>
                    <a:lnTo>
                      <a:pt x="3791" y="1479"/>
                    </a:lnTo>
                    <a:lnTo>
                      <a:pt x="3791" y="1489"/>
                    </a:lnTo>
                    <a:lnTo>
                      <a:pt x="3794" y="1495"/>
                    </a:lnTo>
                    <a:lnTo>
                      <a:pt x="3799" y="1501"/>
                    </a:lnTo>
                    <a:lnTo>
                      <a:pt x="3807" y="1503"/>
                    </a:lnTo>
                    <a:lnTo>
                      <a:pt x="3805" y="1511"/>
                    </a:lnTo>
                    <a:lnTo>
                      <a:pt x="3806" y="1514"/>
                    </a:lnTo>
                    <a:lnTo>
                      <a:pt x="3823" y="1511"/>
                    </a:lnTo>
                    <a:lnTo>
                      <a:pt x="3834" y="1513"/>
                    </a:lnTo>
                    <a:lnTo>
                      <a:pt x="3837" y="1523"/>
                    </a:lnTo>
                    <a:lnTo>
                      <a:pt x="3843" y="1532"/>
                    </a:lnTo>
                    <a:lnTo>
                      <a:pt x="3849" y="1524"/>
                    </a:lnTo>
                    <a:lnTo>
                      <a:pt x="3864" y="1529"/>
                    </a:lnTo>
                    <a:lnTo>
                      <a:pt x="3877" y="1523"/>
                    </a:lnTo>
                    <a:lnTo>
                      <a:pt x="3882" y="1529"/>
                    </a:lnTo>
                    <a:lnTo>
                      <a:pt x="3884" y="1537"/>
                    </a:lnTo>
                    <a:lnTo>
                      <a:pt x="3884" y="1544"/>
                    </a:lnTo>
                    <a:lnTo>
                      <a:pt x="3888" y="1545"/>
                    </a:lnTo>
                    <a:lnTo>
                      <a:pt x="3908" y="1535"/>
                    </a:lnTo>
                    <a:lnTo>
                      <a:pt x="3907" y="1528"/>
                    </a:lnTo>
                    <a:lnTo>
                      <a:pt x="3914" y="1524"/>
                    </a:lnTo>
                    <a:lnTo>
                      <a:pt x="3925" y="1541"/>
                    </a:lnTo>
                    <a:lnTo>
                      <a:pt x="3926" y="1548"/>
                    </a:lnTo>
                    <a:lnTo>
                      <a:pt x="3925" y="1553"/>
                    </a:lnTo>
                    <a:lnTo>
                      <a:pt x="3920" y="1560"/>
                    </a:lnTo>
                    <a:lnTo>
                      <a:pt x="3912" y="1566"/>
                    </a:lnTo>
                    <a:lnTo>
                      <a:pt x="3912" y="1575"/>
                    </a:lnTo>
                    <a:lnTo>
                      <a:pt x="3909" y="1584"/>
                    </a:lnTo>
                    <a:lnTo>
                      <a:pt x="3912" y="1592"/>
                    </a:lnTo>
                    <a:lnTo>
                      <a:pt x="3911" y="1598"/>
                    </a:lnTo>
                    <a:lnTo>
                      <a:pt x="3915" y="1599"/>
                    </a:lnTo>
                    <a:lnTo>
                      <a:pt x="3918" y="1615"/>
                    </a:lnTo>
                    <a:lnTo>
                      <a:pt x="3926" y="1632"/>
                    </a:lnTo>
                    <a:lnTo>
                      <a:pt x="3913" y="1634"/>
                    </a:lnTo>
                    <a:lnTo>
                      <a:pt x="3912" y="1638"/>
                    </a:lnTo>
                    <a:lnTo>
                      <a:pt x="3908" y="1642"/>
                    </a:lnTo>
                    <a:lnTo>
                      <a:pt x="3896" y="1642"/>
                    </a:lnTo>
                    <a:lnTo>
                      <a:pt x="3887" y="1640"/>
                    </a:lnTo>
                    <a:lnTo>
                      <a:pt x="3869" y="1641"/>
                    </a:lnTo>
                    <a:lnTo>
                      <a:pt x="3853" y="1638"/>
                    </a:lnTo>
                    <a:lnTo>
                      <a:pt x="3842" y="1631"/>
                    </a:lnTo>
                    <a:lnTo>
                      <a:pt x="3831" y="1632"/>
                    </a:lnTo>
                    <a:lnTo>
                      <a:pt x="3826" y="1636"/>
                    </a:lnTo>
                    <a:lnTo>
                      <a:pt x="3845" y="1638"/>
                    </a:lnTo>
                    <a:lnTo>
                      <a:pt x="3863" y="1650"/>
                    </a:lnTo>
                    <a:lnTo>
                      <a:pt x="3899" y="1648"/>
                    </a:lnTo>
                    <a:lnTo>
                      <a:pt x="3912" y="1653"/>
                    </a:lnTo>
                    <a:lnTo>
                      <a:pt x="3924" y="1664"/>
                    </a:lnTo>
                    <a:lnTo>
                      <a:pt x="3926" y="1674"/>
                    </a:lnTo>
                    <a:lnTo>
                      <a:pt x="3924" y="1677"/>
                    </a:lnTo>
                    <a:lnTo>
                      <a:pt x="3926" y="1683"/>
                    </a:lnTo>
                    <a:lnTo>
                      <a:pt x="3913" y="1713"/>
                    </a:lnTo>
                    <a:lnTo>
                      <a:pt x="3915" y="1717"/>
                    </a:lnTo>
                    <a:lnTo>
                      <a:pt x="3931" y="1712"/>
                    </a:lnTo>
                    <a:lnTo>
                      <a:pt x="3938" y="1717"/>
                    </a:lnTo>
                    <a:lnTo>
                      <a:pt x="3935" y="1722"/>
                    </a:lnTo>
                    <a:lnTo>
                      <a:pt x="3923" y="1731"/>
                    </a:lnTo>
                    <a:lnTo>
                      <a:pt x="3924" y="1736"/>
                    </a:lnTo>
                    <a:lnTo>
                      <a:pt x="3934" y="1736"/>
                    </a:lnTo>
                    <a:lnTo>
                      <a:pt x="3938" y="1743"/>
                    </a:lnTo>
                    <a:lnTo>
                      <a:pt x="3938" y="1748"/>
                    </a:lnTo>
                    <a:lnTo>
                      <a:pt x="3935" y="1751"/>
                    </a:lnTo>
                    <a:lnTo>
                      <a:pt x="3931" y="1750"/>
                    </a:lnTo>
                    <a:lnTo>
                      <a:pt x="3930" y="1748"/>
                    </a:lnTo>
                    <a:lnTo>
                      <a:pt x="3924" y="1755"/>
                    </a:lnTo>
                    <a:lnTo>
                      <a:pt x="3912" y="1766"/>
                    </a:lnTo>
                    <a:lnTo>
                      <a:pt x="3909" y="1755"/>
                    </a:lnTo>
                    <a:lnTo>
                      <a:pt x="3903" y="1749"/>
                    </a:lnTo>
                    <a:lnTo>
                      <a:pt x="3893" y="1750"/>
                    </a:lnTo>
                    <a:lnTo>
                      <a:pt x="3899" y="1764"/>
                    </a:lnTo>
                    <a:lnTo>
                      <a:pt x="3899" y="1770"/>
                    </a:lnTo>
                    <a:lnTo>
                      <a:pt x="3879" y="1774"/>
                    </a:lnTo>
                    <a:lnTo>
                      <a:pt x="3885" y="1779"/>
                    </a:lnTo>
                    <a:lnTo>
                      <a:pt x="3895" y="1779"/>
                    </a:lnTo>
                    <a:lnTo>
                      <a:pt x="3901" y="1780"/>
                    </a:lnTo>
                    <a:lnTo>
                      <a:pt x="3907" y="1787"/>
                    </a:lnTo>
                    <a:lnTo>
                      <a:pt x="3924" y="1770"/>
                    </a:lnTo>
                    <a:lnTo>
                      <a:pt x="3931" y="1765"/>
                    </a:lnTo>
                    <a:lnTo>
                      <a:pt x="3945" y="1765"/>
                    </a:lnTo>
                    <a:lnTo>
                      <a:pt x="3956" y="1761"/>
                    </a:lnTo>
                    <a:lnTo>
                      <a:pt x="3969" y="1760"/>
                    </a:lnTo>
                    <a:lnTo>
                      <a:pt x="3979" y="1764"/>
                    </a:lnTo>
                    <a:lnTo>
                      <a:pt x="3985" y="1788"/>
                    </a:lnTo>
                    <a:lnTo>
                      <a:pt x="3990" y="1793"/>
                    </a:lnTo>
                    <a:lnTo>
                      <a:pt x="3992" y="1808"/>
                    </a:lnTo>
                    <a:lnTo>
                      <a:pt x="3987" y="1839"/>
                    </a:lnTo>
                    <a:lnTo>
                      <a:pt x="3972" y="1851"/>
                    </a:lnTo>
                    <a:lnTo>
                      <a:pt x="3934" y="1872"/>
                    </a:lnTo>
                    <a:lnTo>
                      <a:pt x="3966" y="1860"/>
                    </a:lnTo>
                    <a:lnTo>
                      <a:pt x="3987" y="1844"/>
                    </a:lnTo>
                    <a:lnTo>
                      <a:pt x="3994" y="1829"/>
                    </a:lnTo>
                    <a:lnTo>
                      <a:pt x="4000" y="1802"/>
                    </a:lnTo>
                    <a:lnTo>
                      <a:pt x="4008" y="1791"/>
                    </a:lnTo>
                    <a:lnTo>
                      <a:pt x="4008" y="1812"/>
                    </a:lnTo>
                    <a:lnTo>
                      <a:pt x="4005" y="1818"/>
                    </a:lnTo>
                    <a:lnTo>
                      <a:pt x="4015" y="1807"/>
                    </a:lnTo>
                    <a:lnTo>
                      <a:pt x="4017" y="1817"/>
                    </a:lnTo>
                    <a:lnTo>
                      <a:pt x="4015" y="1825"/>
                    </a:lnTo>
                    <a:lnTo>
                      <a:pt x="4016" y="1840"/>
                    </a:lnTo>
                    <a:lnTo>
                      <a:pt x="4019" y="1844"/>
                    </a:lnTo>
                    <a:lnTo>
                      <a:pt x="4026" y="1828"/>
                    </a:lnTo>
                    <a:lnTo>
                      <a:pt x="4055" y="1808"/>
                    </a:lnTo>
                    <a:lnTo>
                      <a:pt x="4078" y="1802"/>
                    </a:lnTo>
                    <a:lnTo>
                      <a:pt x="4079" y="1788"/>
                    </a:lnTo>
                    <a:lnTo>
                      <a:pt x="4085" y="1775"/>
                    </a:lnTo>
                    <a:lnTo>
                      <a:pt x="4091" y="1766"/>
                    </a:lnTo>
                    <a:lnTo>
                      <a:pt x="4100" y="1775"/>
                    </a:lnTo>
                    <a:lnTo>
                      <a:pt x="4112" y="1781"/>
                    </a:lnTo>
                    <a:lnTo>
                      <a:pt x="4116" y="1791"/>
                    </a:lnTo>
                    <a:lnTo>
                      <a:pt x="4111" y="1809"/>
                    </a:lnTo>
                    <a:lnTo>
                      <a:pt x="4114" y="1803"/>
                    </a:lnTo>
                    <a:lnTo>
                      <a:pt x="4123" y="1782"/>
                    </a:lnTo>
                    <a:lnTo>
                      <a:pt x="4116" y="1772"/>
                    </a:lnTo>
                    <a:lnTo>
                      <a:pt x="4110" y="1766"/>
                    </a:lnTo>
                    <a:lnTo>
                      <a:pt x="4106" y="1758"/>
                    </a:lnTo>
                    <a:lnTo>
                      <a:pt x="4116" y="1766"/>
                    </a:lnTo>
                    <a:lnTo>
                      <a:pt x="4122" y="1764"/>
                    </a:lnTo>
                    <a:lnTo>
                      <a:pt x="4127" y="1758"/>
                    </a:lnTo>
                    <a:lnTo>
                      <a:pt x="4123" y="1755"/>
                    </a:lnTo>
                    <a:lnTo>
                      <a:pt x="4124" y="1745"/>
                    </a:lnTo>
                    <a:lnTo>
                      <a:pt x="4133" y="1747"/>
                    </a:lnTo>
                    <a:lnTo>
                      <a:pt x="4135" y="1732"/>
                    </a:lnTo>
                    <a:lnTo>
                      <a:pt x="4130" y="1718"/>
                    </a:lnTo>
                    <a:lnTo>
                      <a:pt x="4137" y="1726"/>
                    </a:lnTo>
                    <a:lnTo>
                      <a:pt x="4141" y="1717"/>
                    </a:lnTo>
                    <a:lnTo>
                      <a:pt x="4149" y="1712"/>
                    </a:lnTo>
                    <a:lnTo>
                      <a:pt x="4149" y="1704"/>
                    </a:lnTo>
                    <a:lnTo>
                      <a:pt x="4157" y="1699"/>
                    </a:lnTo>
                    <a:lnTo>
                      <a:pt x="4150" y="1686"/>
                    </a:lnTo>
                    <a:lnTo>
                      <a:pt x="4143" y="1679"/>
                    </a:lnTo>
                    <a:lnTo>
                      <a:pt x="4138" y="1669"/>
                    </a:lnTo>
                    <a:lnTo>
                      <a:pt x="4143" y="1658"/>
                    </a:lnTo>
                    <a:lnTo>
                      <a:pt x="4157" y="1635"/>
                    </a:lnTo>
                    <a:lnTo>
                      <a:pt x="4165" y="1630"/>
                    </a:lnTo>
                    <a:lnTo>
                      <a:pt x="4172" y="1621"/>
                    </a:lnTo>
                    <a:lnTo>
                      <a:pt x="4172" y="1619"/>
                    </a:lnTo>
                    <a:lnTo>
                      <a:pt x="4177" y="1609"/>
                    </a:lnTo>
                    <a:lnTo>
                      <a:pt x="4186" y="1608"/>
                    </a:lnTo>
                    <a:lnTo>
                      <a:pt x="4196" y="1609"/>
                    </a:lnTo>
                    <a:lnTo>
                      <a:pt x="4198" y="1615"/>
                    </a:lnTo>
                    <a:lnTo>
                      <a:pt x="4194" y="1621"/>
                    </a:lnTo>
                    <a:lnTo>
                      <a:pt x="4202" y="1623"/>
                    </a:lnTo>
                    <a:lnTo>
                      <a:pt x="4200" y="1631"/>
                    </a:lnTo>
                    <a:lnTo>
                      <a:pt x="4203" y="1638"/>
                    </a:lnTo>
                    <a:lnTo>
                      <a:pt x="4203" y="1650"/>
                    </a:lnTo>
                    <a:lnTo>
                      <a:pt x="4198" y="1656"/>
                    </a:lnTo>
                    <a:lnTo>
                      <a:pt x="4207" y="1651"/>
                    </a:lnTo>
                    <a:lnTo>
                      <a:pt x="4211" y="1656"/>
                    </a:lnTo>
                    <a:lnTo>
                      <a:pt x="4211" y="1679"/>
                    </a:lnTo>
                    <a:lnTo>
                      <a:pt x="4223" y="1680"/>
                    </a:lnTo>
                    <a:lnTo>
                      <a:pt x="4218" y="1683"/>
                    </a:lnTo>
                    <a:lnTo>
                      <a:pt x="4219" y="1690"/>
                    </a:lnTo>
                    <a:lnTo>
                      <a:pt x="4229" y="1688"/>
                    </a:lnTo>
                    <a:lnTo>
                      <a:pt x="4239" y="1693"/>
                    </a:lnTo>
                    <a:lnTo>
                      <a:pt x="4234" y="1700"/>
                    </a:lnTo>
                    <a:lnTo>
                      <a:pt x="4226" y="1708"/>
                    </a:lnTo>
                    <a:lnTo>
                      <a:pt x="4237" y="1710"/>
                    </a:lnTo>
                    <a:lnTo>
                      <a:pt x="4240" y="1718"/>
                    </a:lnTo>
                    <a:lnTo>
                      <a:pt x="4243" y="1710"/>
                    </a:lnTo>
                    <a:lnTo>
                      <a:pt x="4248" y="1712"/>
                    </a:lnTo>
                    <a:lnTo>
                      <a:pt x="4248" y="1724"/>
                    </a:lnTo>
                    <a:lnTo>
                      <a:pt x="4254" y="1721"/>
                    </a:lnTo>
                    <a:lnTo>
                      <a:pt x="4259" y="1724"/>
                    </a:lnTo>
                    <a:lnTo>
                      <a:pt x="4258" y="1734"/>
                    </a:lnTo>
                    <a:lnTo>
                      <a:pt x="4247" y="1740"/>
                    </a:lnTo>
                    <a:lnTo>
                      <a:pt x="4226" y="1740"/>
                    </a:lnTo>
                    <a:lnTo>
                      <a:pt x="4214" y="1747"/>
                    </a:lnTo>
                    <a:lnTo>
                      <a:pt x="4211" y="1753"/>
                    </a:lnTo>
                    <a:lnTo>
                      <a:pt x="4221" y="1745"/>
                    </a:lnTo>
                    <a:lnTo>
                      <a:pt x="4226" y="1749"/>
                    </a:lnTo>
                    <a:lnTo>
                      <a:pt x="4234" y="1747"/>
                    </a:lnTo>
                    <a:lnTo>
                      <a:pt x="4250" y="1747"/>
                    </a:lnTo>
                    <a:lnTo>
                      <a:pt x="4266" y="1742"/>
                    </a:lnTo>
                    <a:lnTo>
                      <a:pt x="4269" y="1743"/>
                    </a:lnTo>
                    <a:lnTo>
                      <a:pt x="4266" y="1754"/>
                    </a:lnTo>
                    <a:lnTo>
                      <a:pt x="4268" y="1755"/>
                    </a:lnTo>
                    <a:lnTo>
                      <a:pt x="4268" y="1764"/>
                    </a:lnTo>
                    <a:lnTo>
                      <a:pt x="4266" y="1771"/>
                    </a:lnTo>
                    <a:lnTo>
                      <a:pt x="4270" y="1769"/>
                    </a:lnTo>
                    <a:lnTo>
                      <a:pt x="4283" y="1770"/>
                    </a:lnTo>
                    <a:lnTo>
                      <a:pt x="4280" y="1781"/>
                    </a:lnTo>
                    <a:lnTo>
                      <a:pt x="4282" y="1785"/>
                    </a:lnTo>
                    <a:lnTo>
                      <a:pt x="4289" y="1787"/>
                    </a:lnTo>
                    <a:lnTo>
                      <a:pt x="4286" y="1792"/>
                    </a:lnTo>
                    <a:lnTo>
                      <a:pt x="4278" y="1796"/>
                    </a:lnTo>
                    <a:lnTo>
                      <a:pt x="4264" y="1798"/>
                    </a:lnTo>
                    <a:lnTo>
                      <a:pt x="4257" y="1794"/>
                    </a:lnTo>
                    <a:lnTo>
                      <a:pt x="4251" y="1797"/>
                    </a:lnTo>
                    <a:lnTo>
                      <a:pt x="4251" y="1802"/>
                    </a:lnTo>
                    <a:lnTo>
                      <a:pt x="4256" y="1806"/>
                    </a:lnTo>
                    <a:lnTo>
                      <a:pt x="4266" y="1803"/>
                    </a:lnTo>
                    <a:lnTo>
                      <a:pt x="4284" y="1804"/>
                    </a:lnTo>
                    <a:lnTo>
                      <a:pt x="4301" y="1803"/>
                    </a:lnTo>
                    <a:lnTo>
                      <a:pt x="4304" y="1814"/>
                    </a:lnTo>
                    <a:lnTo>
                      <a:pt x="4297" y="1819"/>
                    </a:lnTo>
                    <a:lnTo>
                      <a:pt x="4294" y="1825"/>
                    </a:lnTo>
                    <a:lnTo>
                      <a:pt x="4299" y="1828"/>
                    </a:lnTo>
                    <a:lnTo>
                      <a:pt x="4293" y="1833"/>
                    </a:lnTo>
                    <a:lnTo>
                      <a:pt x="4280" y="1836"/>
                    </a:lnTo>
                    <a:lnTo>
                      <a:pt x="4269" y="1851"/>
                    </a:lnTo>
                    <a:lnTo>
                      <a:pt x="4278" y="1850"/>
                    </a:lnTo>
                    <a:lnTo>
                      <a:pt x="4286" y="1842"/>
                    </a:lnTo>
                    <a:lnTo>
                      <a:pt x="4296" y="1841"/>
                    </a:lnTo>
                    <a:lnTo>
                      <a:pt x="4305" y="1837"/>
                    </a:lnTo>
                    <a:lnTo>
                      <a:pt x="4315" y="1852"/>
                    </a:lnTo>
                    <a:lnTo>
                      <a:pt x="4310" y="1853"/>
                    </a:lnTo>
                    <a:lnTo>
                      <a:pt x="4304" y="1860"/>
                    </a:lnTo>
                    <a:lnTo>
                      <a:pt x="4304" y="1866"/>
                    </a:lnTo>
                    <a:lnTo>
                      <a:pt x="4315" y="1861"/>
                    </a:lnTo>
                    <a:lnTo>
                      <a:pt x="4322" y="1864"/>
                    </a:lnTo>
                    <a:lnTo>
                      <a:pt x="4322" y="1867"/>
                    </a:lnTo>
                    <a:lnTo>
                      <a:pt x="4331" y="1878"/>
                    </a:lnTo>
                    <a:lnTo>
                      <a:pt x="4339" y="1884"/>
                    </a:lnTo>
                    <a:lnTo>
                      <a:pt x="4342" y="1893"/>
                    </a:lnTo>
                    <a:lnTo>
                      <a:pt x="4323" y="1907"/>
                    </a:lnTo>
                    <a:lnTo>
                      <a:pt x="4312" y="1907"/>
                    </a:lnTo>
                    <a:lnTo>
                      <a:pt x="4312" y="1914"/>
                    </a:lnTo>
                    <a:lnTo>
                      <a:pt x="4339" y="1912"/>
                    </a:lnTo>
                    <a:lnTo>
                      <a:pt x="4347" y="1922"/>
                    </a:lnTo>
                    <a:lnTo>
                      <a:pt x="4342" y="1932"/>
                    </a:lnTo>
                    <a:lnTo>
                      <a:pt x="4364" y="1939"/>
                    </a:lnTo>
                    <a:lnTo>
                      <a:pt x="4368" y="1953"/>
                    </a:lnTo>
                    <a:lnTo>
                      <a:pt x="4358" y="1963"/>
                    </a:lnTo>
                    <a:lnTo>
                      <a:pt x="4347" y="1974"/>
                    </a:lnTo>
                    <a:lnTo>
                      <a:pt x="4350" y="1987"/>
                    </a:lnTo>
                    <a:lnTo>
                      <a:pt x="4343" y="1989"/>
                    </a:lnTo>
                    <a:lnTo>
                      <a:pt x="4315" y="1973"/>
                    </a:lnTo>
                    <a:lnTo>
                      <a:pt x="4312" y="1979"/>
                    </a:lnTo>
                    <a:lnTo>
                      <a:pt x="4326" y="1984"/>
                    </a:lnTo>
                    <a:lnTo>
                      <a:pt x="4326" y="1986"/>
                    </a:lnTo>
                    <a:lnTo>
                      <a:pt x="4295" y="1990"/>
                    </a:lnTo>
                    <a:lnTo>
                      <a:pt x="4286" y="1992"/>
                    </a:lnTo>
                    <a:lnTo>
                      <a:pt x="4302" y="1996"/>
                    </a:lnTo>
                    <a:lnTo>
                      <a:pt x="4334" y="1995"/>
                    </a:lnTo>
                    <a:lnTo>
                      <a:pt x="4348" y="1997"/>
                    </a:lnTo>
                    <a:lnTo>
                      <a:pt x="4350" y="2002"/>
                    </a:lnTo>
                    <a:lnTo>
                      <a:pt x="4342" y="2003"/>
                    </a:lnTo>
                    <a:lnTo>
                      <a:pt x="4334" y="2009"/>
                    </a:lnTo>
                    <a:lnTo>
                      <a:pt x="4336" y="2013"/>
                    </a:lnTo>
                    <a:lnTo>
                      <a:pt x="4350" y="2022"/>
                    </a:lnTo>
                    <a:lnTo>
                      <a:pt x="4352" y="2028"/>
                    </a:lnTo>
                    <a:lnTo>
                      <a:pt x="4342" y="2027"/>
                    </a:lnTo>
                    <a:lnTo>
                      <a:pt x="4338" y="2036"/>
                    </a:lnTo>
                    <a:lnTo>
                      <a:pt x="4371" y="2034"/>
                    </a:lnTo>
                    <a:lnTo>
                      <a:pt x="4375" y="2055"/>
                    </a:lnTo>
                    <a:lnTo>
                      <a:pt x="4379" y="2060"/>
                    </a:lnTo>
                    <a:lnTo>
                      <a:pt x="4374" y="2065"/>
                    </a:lnTo>
                    <a:lnTo>
                      <a:pt x="4403" y="2068"/>
                    </a:lnTo>
                    <a:lnTo>
                      <a:pt x="4411" y="2073"/>
                    </a:lnTo>
                    <a:lnTo>
                      <a:pt x="4412" y="2084"/>
                    </a:lnTo>
                    <a:lnTo>
                      <a:pt x="4418" y="2079"/>
                    </a:lnTo>
                    <a:lnTo>
                      <a:pt x="4428" y="2079"/>
                    </a:lnTo>
                    <a:lnTo>
                      <a:pt x="4428" y="2089"/>
                    </a:lnTo>
                    <a:lnTo>
                      <a:pt x="4424" y="2097"/>
                    </a:lnTo>
                    <a:lnTo>
                      <a:pt x="4429" y="2102"/>
                    </a:lnTo>
                    <a:lnTo>
                      <a:pt x="4431" y="2110"/>
                    </a:lnTo>
                    <a:lnTo>
                      <a:pt x="4420" y="2122"/>
                    </a:lnTo>
                    <a:lnTo>
                      <a:pt x="4420" y="2126"/>
                    </a:lnTo>
                    <a:lnTo>
                      <a:pt x="4433" y="2119"/>
                    </a:lnTo>
                    <a:lnTo>
                      <a:pt x="4447" y="2130"/>
                    </a:lnTo>
                    <a:lnTo>
                      <a:pt x="4452" y="2125"/>
                    </a:lnTo>
                    <a:lnTo>
                      <a:pt x="4462" y="2120"/>
                    </a:lnTo>
                    <a:lnTo>
                      <a:pt x="4463" y="2129"/>
                    </a:lnTo>
                    <a:lnTo>
                      <a:pt x="4473" y="2132"/>
                    </a:lnTo>
                    <a:lnTo>
                      <a:pt x="4461" y="2162"/>
                    </a:lnTo>
                    <a:lnTo>
                      <a:pt x="4469" y="2154"/>
                    </a:lnTo>
                    <a:lnTo>
                      <a:pt x="4481" y="2138"/>
                    </a:lnTo>
                    <a:lnTo>
                      <a:pt x="4490" y="2131"/>
                    </a:lnTo>
                    <a:lnTo>
                      <a:pt x="4489" y="2145"/>
                    </a:lnTo>
                    <a:lnTo>
                      <a:pt x="4493" y="2145"/>
                    </a:lnTo>
                    <a:lnTo>
                      <a:pt x="4499" y="2137"/>
                    </a:lnTo>
                    <a:lnTo>
                      <a:pt x="4501" y="2149"/>
                    </a:lnTo>
                    <a:lnTo>
                      <a:pt x="4504" y="2158"/>
                    </a:lnTo>
                    <a:lnTo>
                      <a:pt x="4510" y="2164"/>
                    </a:lnTo>
                    <a:lnTo>
                      <a:pt x="4522" y="2167"/>
                    </a:lnTo>
                    <a:lnTo>
                      <a:pt x="4536" y="2174"/>
                    </a:lnTo>
                    <a:lnTo>
                      <a:pt x="4543" y="2170"/>
                    </a:lnTo>
                    <a:lnTo>
                      <a:pt x="4542" y="2163"/>
                    </a:lnTo>
                    <a:lnTo>
                      <a:pt x="4552" y="2156"/>
                    </a:lnTo>
                    <a:lnTo>
                      <a:pt x="4559" y="2165"/>
                    </a:lnTo>
                    <a:lnTo>
                      <a:pt x="4557" y="2174"/>
                    </a:lnTo>
                    <a:lnTo>
                      <a:pt x="4568" y="2176"/>
                    </a:lnTo>
                    <a:lnTo>
                      <a:pt x="4575" y="2181"/>
                    </a:lnTo>
                    <a:lnTo>
                      <a:pt x="4581" y="2183"/>
                    </a:lnTo>
                    <a:lnTo>
                      <a:pt x="4586" y="2192"/>
                    </a:lnTo>
                    <a:lnTo>
                      <a:pt x="4581" y="2199"/>
                    </a:lnTo>
                    <a:lnTo>
                      <a:pt x="4581" y="2203"/>
                    </a:lnTo>
                    <a:lnTo>
                      <a:pt x="4580" y="2206"/>
                    </a:lnTo>
                    <a:lnTo>
                      <a:pt x="4571" y="2208"/>
                    </a:lnTo>
                    <a:lnTo>
                      <a:pt x="4565" y="2206"/>
                    </a:lnTo>
                    <a:lnTo>
                      <a:pt x="4558" y="2207"/>
                    </a:lnTo>
                    <a:lnTo>
                      <a:pt x="4544" y="2213"/>
                    </a:lnTo>
                    <a:lnTo>
                      <a:pt x="4539" y="2216"/>
                    </a:lnTo>
                    <a:lnTo>
                      <a:pt x="4539" y="2218"/>
                    </a:lnTo>
                    <a:lnTo>
                      <a:pt x="4524" y="2228"/>
                    </a:lnTo>
                    <a:lnTo>
                      <a:pt x="4494" y="2232"/>
                    </a:lnTo>
                    <a:lnTo>
                      <a:pt x="4477" y="2238"/>
                    </a:lnTo>
                    <a:lnTo>
                      <a:pt x="4469" y="2246"/>
                    </a:lnTo>
                    <a:lnTo>
                      <a:pt x="4482" y="2246"/>
                    </a:lnTo>
                    <a:lnTo>
                      <a:pt x="4495" y="2242"/>
                    </a:lnTo>
                    <a:lnTo>
                      <a:pt x="4510" y="2233"/>
                    </a:lnTo>
                    <a:lnTo>
                      <a:pt x="4515" y="2235"/>
                    </a:lnTo>
                    <a:lnTo>
                      <a:pt x="4482" y="2251"/>
                    </a:lnTo>
                    <a:lnTo>
                      <a:pt x="4467" y="2256"/>
                    </a:lnTo>
                    <a:lnTo>
                      <a:pt x="4452" y="2256"/>
                    </a:lnTo>
                    <a:lnTo>
                      <a:pt x="4436" y="2280"/>
                    </a:lnTo>
                    <a:lnTo>
                      <a:pt x="4424" y="2276"/>
                    </a:lnTo>
                    <a:lnTo>
                      <a:pt x="4413" y="2267"/>
                    </a:lnTo>
                    <a:lnTo>
                      <a:pt x="4399" y="2264"/>
                    </a:lnTo>
                    <a:lnTo>
                      <a:pt x="4386" y="2265"/>
                    </a:lnTo>
                    <a:lnTo>
                      <a:pt x="4387" y="2274"/>
                    </a:lnTo>
                    <a:lnTo>
                      <a:pt x="4404" y="2276"/>
                    </a:lnTo>
                    <a:lnTo>
                      <a:pt x="4419" y="2282"/>
                    </a:lnTo>
                    <a:lnTo>
                      <a:pt x="4430" y="2289"/>
                    </a:lnTo>
                    <a:lnTo>
                      <a:pt x="4426" y="2314"/>
                    </a:lnTo>
                    <a:lnTo>
                      <a:pt x="4438" y="2308"/>
                    </a:lnTo>
                    <a:lnTo>
                      <a:pt x="4451" y="2298"/>
                    </a:lnTo>
                    <a:lnTo>
                      <a:pt x="4456" y="2291"/>
                    </a:lnTo>
                    <a:lnTo>
                      <a:pt x="4468" y="2283"/>
                    </a:lnTo>
                    <a:lnTo>
                      <a:pt x="4479" y="2272"/>
                    </a:lnTo>
                    <a:lnTo>
                      <a:pt x="4496" y="2265"/>
                    </a:lnTo>
                    <a:lnTo>
                      <a:pt x="4506" y="2251"/>
                    </a:lnTo>
                    <a:lnTo>
                      <a:pt x="4519" y="2244"/>
                    </a:lnTo>
                    <a:lnTo>
                      <a:pt x="4547" y="2237"/>
                    </a:lnTo>
                    <a:lnTo>
                      <a:pt x="4563" y="2240"/>
                    </a:lnTo>
                    <a:lnTo>
                      <a:pt x="4569" y="2238"/>
                    </a:lnTo>
                    <a:lnTo>
                      <a:pt x="4560" y="2234"/>
                    </a:lnTo>
                    <a:lnTo>
                      <a:pt x="4546" y="2231"/>
                    </a:lnTo>
                    <a:lnTo>
                      <a:pt x="4530" y="2234"/>
                    </a:lnTo>
                    <a:lnTo>
                      <a:pt x="4538" y="2229"/>
                    </a:lnTo>
                    <a:lnTo>
                      <a:pt x="4555" y="2226"/>
                    </a:lnTo>
                    <a:lnTo>
                      <a:pt x="4582" y="2228"/>
                    </a:lnTo>
                    <a:lnTo>
                      <a:pt x="4594" y="2228"/>
                    </a:lnTo>
                    <a:lnTo>
                      <a:pt x="4596" y="2233"/>
                    </a:lnTo>
                    <a:lnTo>
                      <a:pt x="4595" y="2243"/>
                    </a:lnTo>
                    <a:lnTo>
                      <a:pt x="4597" y="2253"/>
                    </a:lnTo>
                    <a:lnTo>
                      <a:pt x="4598" y="2265"/>
                    </a:lnTo>
                    <a:lnTo>
                      <a:pt x="4591" y="2275"/>
                    </a:lnTo>
                    <a:lnTo>
                      <a:pt x="4590" y="2285"/>
                    </a:lnTo>
                    <a:lnTo>
                      <a:pt x="4592" y="2301"/>
                    </a:lnTo>
                    <a:lnTo>
                      <a:pt x="4595" y="2301"/>
                    </a:lnTo>
                    <a:lnTo>
                      <a:pt x="4607" y="2274"/>
                    </a:lnTo>
                    <a:lnTo>
                      <a:pt x="4616" y="2267"/>
                    </a:lnTo>
                    <a:lnTo>
                      <a:pt x="4629" y="2266"/>
                    </a:lnTo>
                    <a:lnTo>
                      <a:pt x="4637" y="2269"/>
                    </a:lnTo>
                    <a:lnTo>
                      <a:pt x="4633" y="2274"/>
                    </a:lnTo>
                    <a:lnTo>
                      <a:pt x="4667" y="2286"/>
                    </a:lnTo>
                    <a:lnTo>
                      <a:pt x="4668" y="2289"/>
                    </a:lnTo>
                    <a:lnTo>
                      <a:pt x="4662" y="2293"/>
                    </a:lnTo>
                    <a:lnTo>
                      <a:pt x="4668" y="2303"/>
                    </a:lnTo>
                    <a:lnTo>
                      <a:pt x="4675" y="2307"/>
                    </a:lnTo>
                    <a:lnTo>
                      <a:pt x="4676" y="2313"/>
                    </a:lnTo>
                    <a:lnTo>
                      <a:pt x="4680" y="2315"/>
                    </a:lnTo>
                    <a:lnTo>
                      <a:pt x="4680" y="2323"/>
                    </a:lnTo>
                    <a:lnTo>
                      <a:pt x="4675" y="2325"/>
                    </a:lnTo>
                    <a:lnTo>
                      <a:pt x="4670" y="2330"/>
                    </a:lnTo>
                    <a:lnTo>
                      <a:pt x="4648" y="2321"/>
                    </a:lnTo>
                    <a:lnTo>
                      <a:pt x="4655" y="2334"/>
                    </a:lnTo>
                    <a:lnTo>
                      <a:pt x="4660" y="2336"/>
                    </a:lnTo>
                    <a:lnTo>
                      <a:pt x="4668" y="2336"/>
                    </a:lnTo>
                    <a:lnTo>
                      <a:pt x="4672" y="2350"/>
                    </a:lnTo>
                    <a:lnTo>
                      <a:pt x="4668" y="2353"/>
                    </a:lnTo>
                    <a:lnTo>
                      <a:pt x="4668" y="2357"/>
                    </a:lnTo>
                    <a:lnTo>
                      <a:pt x="4677" y="2371"/>
                    </a:lnTo>
                    <a:lnTo>
                      <a:pt x="4677" y="2373"/>
                    </a:lnTo>
                    <a:lnTo>
                      <a:pt x="4667" y="2372"/>
                    </a:lnTo>
                    <a:lnTo>
                      <a:pt x="4664" y="2378"/>
                    </a:lnTo>
                    <a:lnTo>
                      <a:pt x="4681" y="2383"/>
                    </a:lnTo>
                    <a:lnTo>
                      <a:pt x="4686" y="2395"/>
                    </a:lnTo>
                    <a:lnTo>
                      <a:pt x="4671" y="2394"/>
                    </a:lnTo>
                    <a:lnTo>
                      <a:pt x="4664" y="2391"/>
                    </a:lnTo>
                    <a:lnTo>
                      <a:pt x="4668" y="23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7" name="Freeform 305"/>
              <p:cNvSpPr>
                <a:spLocks noChangeAspect="1"/>
              </p:cNvSpPr>
              <p:nvPr/>
            </p:nvSpPr>
            <p:spPr bwMode="gray">
              <a:xfrm>
                <a:off x="1437" y="1025"/>
                <a:ext cx="39" cy="63"/>
              </a:xfrm>
              <a:custGeom>
                <a:avLst/>
                <a:gdLst/>
                <a:ahLst/>
                <a:cxnLst>
                  <a:cxn ang="0">
                    <a:pos x="197" y="156"/>
                  </a:cxn>
                  <a:cxn ang="0">
                    <a:pos x="180" y="119"/>
                  </a:cxn>
                  <a:cxn ang="0">
                    <a:pos x="140" y="109"/>
                  </a:cxn>
                  <a:cxn ang="0">
                    <a:pos x="128" y="97"/>
                  </a:cxn>
                  <a:cxn ang="0">
                    <a:pos x="132" y="73"/>
                  </a:cxn>
                  <a:cxn ang="0">
                    <a:pos x="121" y="63"/>
                  </a:cxn>
                  <a:cxn ang="0">
                    <a:pos x="95" y="44"/>
                  </a:cxn>
                  <a:cxn ang="0">
                    <a:pos x="22" y="0"/>
                  </a:cxn>
                  <a:cxn ang="0">
                    <a:pos x="6" y="25"/>
                  </a:cxn>
                  <a:cxn ang="0">
                    <a:pos x="4" y="44"/>
                  </a:cxn>
                  <a:cxn ang="0">
                    <a:pos x="9" y="65"/>
                  </a:cxn>
                  <a:cxn ang="0">
                    <a:pos x="18" y="82"/>
                  </a:cxn>
                  <a:cxn ang="0">
                    <a:pos x="0" y="98"/>
                  </a:cxn>
                  <a:cxn ang="0">
                    <a:pos x="20" y="127"/>
                  </a:cxn>
                  <a:cxn ang="0">
                    <a:pos x="21" y="161"/>
                  </a:cxn>
                  <a:cxn ang="0">
                    <a:pos x="34" y="173"/>
                  </a:cxn>
                  <a:cxn ang="0">
                    <a:pos x="27" y="184"/>
                  </a:cxn>
                  <a:cxn ang="0">
                    <a:pos x="54" y="187"/>
                  </a:cxn>
                  <a:cxn ang="0">
                    <a:pos x="83" y="215"/>
                  </a:cxn>
                  <a:cxn ang="0">
                    <a:pos x="79" y="226"/>
                  </a:cxn>
                  <a:cxn ang="0">
                    <a:pos x="35" y="236"/>
                  </a:cxn>
                  <a:cxn ang="0">
                    <a:pos x="63" y="300"/>
                  </a:cxn>
                  <a:cxn ang="0">
                    <a:pos x="86" y="316"/>
                  </a:cxn>
                  <a:cxn ang="0">
                    <a:pos x="97" y="295"/>
                  </a:cxn>
                  <a:cxn ang="0">
                    <a:pos x="91" y="292"/>
                  </a:cxn>
                  <a:cxn ang="0">
                    <a:pos x="120" y="290"/>
                  </a:cxn>
                  <a:cxn ang="0">
                    <a:pos x="170" y="268"/>
                  </a:cxn>
                  <a:cxn ang="0">
                    <a:pos x="185" y="275"/>
                  </a:cxn>
                  <a:cxn ang="0">
                    <a:pos x="190" y="264"/>
                  </a:cxn>
                  <a:cxn ang="0">
                    <a:pos x="197" y="233"/>
                  </a:cxn>
                  <a:cxn ang="0">
                    <a:pos x="186" y="221"/>
                  </a:cxn>
                  <a:cxn ang="0">
                    <a:pos x="185" y="219"/>
                  </a:cxn>
                  <a:cxn ang="0">
                    <a:pos x="197" y="163"/>
                  </a:cxn>
                </a:cxnLst>
                <a:rect l="0" t="0" r="r" b="b"/>
                <a:pathLst>
                  <a:path w="197" h="316">
                    <a:moveTo>
                      <a:pt x="197" y="163"/>
                    </a:moveTo>
                    <a:lnTo>
                      <a:pt x="197" y="156"/>
                    </a:lnTo>
                    <a:lnTo>
                      <a:pt x="196" y="149"/>
                    </a:lnTo>
                    <a:lnTo>
                      <a:pt x="180" y="119"/>
                    </a:lnTo>
                    <a:lnTo>
                      <a:pt x="156" y="102"/>
                    </a:lnTo>
                    <a:lnTo>
                      <a:pt x="140" y="109"/>
                    </a:lnTo>
                    <a:lnTo>
                      <a:pt x="127" y="107"/>
                    </a:lnTo>
                    <a:lnTo>
                      <a:pt x="128" y="97"/>
                    </a:lnTo>
                    <a:lnTo>
                      <a:pt x="128" y="86"/>
                    </a:lnTo>
                    <a:lnTo>
                      <a:pt x="132" y="73"/>
                    </a:lnTo>
                    <a:lnTo>
                      <a:pt x="127" y="65"/>
                    </a:lnTo>
                    <a:lnTo>
                      <a:pt x="121" y="63"/>
                    </a:lnTo>
                    <a:lnTo>
                      <a:pt x="106" y="47"/>
                    </a:lnTo>
                    <a:lnTo>
                      <a:pt x="95" y="44"/>
                    </a:lnTo>
                    <a:lnTo>
                      <a:pt x="53" y="7"/>
                    </a:lnTo>
                    <a:lnTo>
                      <a:pt x="22" y="0"/>
                    </a:lnTo>
                    <a:lnTo>
                      <a:pt x="5" y="16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44"/>
                    </a:lnTo>
                    <a:lnTo>
                      <a:pt x="5" y="52"/>
                    </a:lnTo>
                    <a:lnTo>
                      <a:pt x="9" y="65"/>
                    </a:lnTo>
                    <a:lnTo>
                      <a:pt x="15" y="70"/>
                    </a:lnTo>
                    <a:lnTo>
                      <a:pt x="18" y="82"/>
                    </a:lnTo>
                    <a:lnTo>
                      <a:pt x="14" y="90"/>
                    </a:lnTo>
                    <a:lnTo>
                      <a:pt x="0" y="98"/>
                    </a:lnTo>
                    <a:lnTo>
                      <a:pt x="13" y="124"/>
                    </a:lnTo>
                    <a:lnTo>
                      <a:pt x="20" y="127"/>
                    </a:lnTo>
                    <a:lnTo>
                      <a:pt x="18" y="139"/>
                    </a:lnTo>
                    <a:lnTo>
                      <a:pt x="21" y="161"/>
                    </a:lnTo>
                    <a:lnTo>
                      <a:pt x="31" y="163"/>
                    </a:lnTo>
                    <a:lnTo>
                      <a:pt x="34" y="173"/>
                    </a:lnTo>
                    <a:lnTo>
                      <a:pt x="24" y="177"/>
                    </a:lnTo>
                    <a:lnTo>
                      <a:pt x="27" y="184"/>
                    </a:lnTo>
                    <a:lnTo>
                      <a:pt x="46" y="190"/>
                    </a:lnTo>
                    <a:lnTo>
                      <a:pt x="54" y="187"/>
                    </a:lnTo>
                    <a:lnTo>
                      <a:pt x="85" y="203"/>
                    </a:lnTo>
                    <a:lnTo>
                      <a:pt x="83" y="215"/>
                    </a:lnTo>
                    <a:lnTo>
                      <a:pt x="89" y="216"/>
                    </a:lnTo>
                    <a:lnTo>
                      <a:pt x="79" y="226"/>
                    </a:lnTo>
                    <a:lnTo>
                      <a:pt x="38" y="224"/>
                    </a:lnTo>
                    <a:lnTo>
                      <a:pt x="35" y="236"/>
                    </a:lnTo>
                    <a:lnTo>
                      <a:pt x="72" y="279"/>
                    </a:lnTo>
                    <a:lnTo>
                      <a:pt x="63" y="300"/>
                    </a:lnTo>
                    <a:lnTo>
                      <a:pt x="65" y="307"/>
                    </a:lnTo>
                    <a:lnTo>
                      <a:pt x="86" y="316"/>
                    </a:lnTo>
                    <a:lnTo>
                      <a:pt x="97" y="300"/>
                    </a:lnTo>
                    <a:lnTo>
                      <a:pt x="97" y="295"/>
                    </a:lnTo>
                    <a:lnTo>
                      <a:pt x="94" y="290"/>
                    </a:lnTo>
                    <a:lnTo>
                      <a:pt x="91" y="292"/>
                    </a:lnTo>
                    <a:lnTo>
                      <a:pt x="106" y="275"/>
                    </a:lnTo>
                    <a:lnTo>
                      <a:pt x="120" y="290"/>
                    </a:lnTo>
                    <a:lnTo>
                      <a:pt x="133" y="287"/>
                    </a:lnTo>
                    <a:lnTo>
                      <a:pt x="170" y="268"/>
                    </a:lnTo>
                    <a:lnTo>
                      <a:pt x="181" y="270"/>
                    </a:lnTo>
                    <a:lnTo>
                      <a:pt x="185" y="275"/>
                    </a:lnTo>
                    <a:lnTo>
                      <a:pt x="188" y="271"/>
                    </a:lnTo>
                    <a:lnTo>
                      <a:pt x="190" y="264"/>
                    </a:lnTo>
                    <a:lnTo>
                      <a:pt x="196" y="249"/>
                    </a:lnTo>
                    <a:lnTo>
                      <a:pt x="197" y="233"/>
                    </a:lnTo>
                    <a:lnTo>
                      <a:pt x="193" y="227"/>
                    </a:lnTo>
                    <a:lnTo>
                      <a:pt x="186" y="221"/>
                    </a:lnTo>
                    <a:lnTo>
                      <a:pt x="186" y="225"/>
                    </a:lnTo>
                    <a:lnTo>
                      <a:pt x="185" y="219"/>
                    </a:lnTo>
                    <a:lnTo>
                      <a:pt x="185" y="174"/>
                    </a:lnTo>
                    <a:lnTo>
                      <a:pt x="197" y="16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8" name="Freeform 306"/>
              <p:cNvSpPr>
                <a:spLocks noChangeAspect="1"/>
              </p:cNvSpPr>
              <p:nvPr/>
            </p:nvSpPr>
            <p:spPr bwMode="gray">
              <a:xfrm>
                <a:off x="1356" y="1000"/>
                <a:ext cx="74" cy="86"/>
              </a:xfrm>
              <a:custGeom>
                <a:avLst/>
                <a:gdLst/>
                <a:ahLst/>
                <a:cxnLst>
                  <a:cxn ang="0">
                    <a:pos x="318" y="278"/>
                  </a:cxn>
                  <a:cxn ang="0">
                    <a:pos x="327" y="224"/>
                  </a:cxn>
                  <a:cxn ang="0">
                    <a:pos x="332" y="197"/>
                  </a:cxn>
                  <a:cxn ang="0">
                    <a:pos x="321" y="194"/>
                  </a:cxn>
                  <a:cxn ang="0">
                    <a:pos x="300" y="176"/>
                  </a:cxn>
                  <a:cxn ang="0">
                    <a:pos x="297" y="141"/>
                  </a:cxn>
                  <a:cxn ang="0">
                    <a:pos x="245" y="131"/>
                  </a:cxn>
                  <a:cxn ang="0">
                    <a:pos x="236" y="133"/>
                  </a:cxn>
                  <a:cxn ang="0">
                    <a:pos x="232" y="101"/>
                  </a:cxn>
                  <a:cxn ang="0">
                    <a:pos x="220" y="85"/>
                  </a:cxn>
                  <a:cxn ang="0">
                    <a:pos x="210" y="76"/>
                  </a:cxn>
                  <a:cxn ang="0">
                    <a:pos x="176" y="44"/>
                  </a:cxn>
                  <a:cxn ang="0">
                    <a:pos x="148" y="76"/>
                  </a:cxn>
                  <a:cxn ang="0">
                    <a:pos x="143" y="114"/>
                  </a:cxn>
                  <a:cxn ang="0">
                    <a:pos x="130" y="22"/>
                  </a:cxn>
                  <a:cxn ang="0">
                    <a:pos x="108" y="16"/>
                  </a:cxn>
                  <a:cxn ang="0">
                    <a:pos x="84" y="0"/>
                  </a:cxn>
                  <a:cxn ang="0">
                    <a:pos x="11" y="16"/>
                  </a:cxn>
                  <a:cxn ang="0">
                    <a:pos x="5" y="101"/>
                  </a:cxn>
                  <a:cxn ang="0">
                    <a:pos x="40" y="96"/>
                  </a:cxn>
                  <a:cxn ang="0">
                    <a:pos x="42" y="145"/>
                  </a:cxn>
                  <a:cxn ang="0">
                    <a:pos x="55" y="155"/>
                  </a:cxn>
                  <a:cxn ang="0">
                    <a:pos x="80" y="109"/>
                  </a:cxn>
                  <a:cxn ang="0">
                    <a:pos x="95" y="130"/>
                  </a:cxn>
                  <a:cxn ang="0">
                    <a:pos x="81" y="155"/>
                  </a:cxn>
                  <a:cxn ang="0">
                    <a:pos x="97" y="162"/>
                  </a:cxn>
                  <a:cxn ang="0">
                    <a:pos x="123" y="168"/>
                  </a:cxn>
                  <a:cxn ang="0">
                    <a:pos x="96" y="201"/>
                  </a:cxn>
                  <a:cxn ang="0">
                    <a:pos x="121" y="228"/>
                  </a:cxn>
                  <a:cxn ang="0">
                    <a:pos x="65" y="225"/>
                  </a:cxn>
                  <a:cxn ang="0">
                    <a:pos x="42" y="253"/>
                  </a:cxn>
                  <a:cxn ang="0">
                    <a:pos x="79" y="307"/>
                  </a:cxn>
                  <a:cxn ang="0">
                    <a:pos x="118" y="290"/>
                  </a:cxn>
                  <a:cxn ang="0">
                    <a:pos x="157" y="282"/>
                  </a:cxn>
                  <a:cxn ang="0">
                    <a:pos x="180" y="305"/>
                  </a:cxn>
                  <a:cxn ang="0">
                    <a:pos x="230" y="305"/>
                  </a:cxn>
                  <a:cxn ang="0">
                    <a:pos x="250" y="322"/>
                  </a:cxn>
                  <a:cxn ang="0">
                    <a:pos x="257" y="328"/>
                  </a:cxn>
                  <a:cxn ang="0">
                    <a:pos x="277" y="388"/>
                  </a:cxn>
                  <a:cxn ang="0">
                    <a:pos x="301" y="416"/>
                  </a:cxn>
                  <a:cxn ang="0">
                    <a:pos x="326" y="415"/>
                  </a:cxn>
                  <a:cxn ang="0">
                    <a:pos x="360" y="395"/>
                  </a:cxn>
                  <a:cxn ang="0">
                    <a:pos x="337" y="301"/>
                  </a:cxn>
                </a:cxnLst>
                <a:rect l="0" t="0" r="r" b="b"/>
                <a:pathLst>
                  <a:path w="368" h="430">
                    <a:moveTo>
                      <a:pt x="337" y="301"/>
                    </a:moveTo>
                    <a:lnTo>
                      <a:pt x="333" y="284"/>
                    </a:lnTo>
                    <a:lnTo>
                      <a:pt x="318" y="278"/>
                    </a:lnTo>
                    <a:lnTo>
                      <a:pt x="320" y="260"/>
                    </a:lnTo>
                    <a:lnTo>
                      <a:pt x="316" y="243"/>
                    </a:lnTo>
                    <a:lnTo>
                      <a:pt x="327" y="224"/>
                    </a:lnTo>
                    <a:lnTo>
                      <a:pt x="328" y="211"/>
                    </a:lnTo>
                    <a:lnTo>
                      <a:pt x="332" y="204"/>
                    </a:lnTo>
                    <a:lnTo>
                      <a:pt x="332" y="197"/>
                    </a:lnTo>
                    <a:lnTo>
                      <a:pt x="327" y="190"/>
                    </a:lnTo>
                    <a:lnTo>
                      <a:pt x="323" y="187"/>
                    </a:lnTo>
                    <a:lnTo>
                      <a:pt x="321" y="194"/>
                    </a:lnTo>
                    <a:lnTo>
                      <a:pt x="311" y="177"/>
                    </a:lnTo>
                    <a:lnTo>
                      <a:pt x="312" y="177"/>
                    </a:lnTo>
                    <a:lnTo>
                      <a:pt x="300" y="176"/>
                    </a:lnTo>
                    <a:lnTo>
                      <a:pt x="299" y="171"/>
                    </a:lnTo>
                    <a:lnTo>
                      <a:pt x="304" y="158"/>
                    </a:lnTo>
                    <a:lnTo>
                      <a:pt x="297" y="141"/>
                    </a:lnTo>
                    <a:lnTo>
                      <a:pt x="266" y="118"/>
                    </a:lnTo>
                    <a:lnTo>
                      <a:pt x="261" y="125"/>
                    </a:lnTo>
                    <a:lnTo>
                      <a:pt x="245" y="131"/>
                    </a:lnTo>
                    <a:lnTo>
                      <a:pt x="237" y="141"/>
                    </a:lnTo>
                    <a:lnTo>
                      <a:pt x="235" y="139"/>
                    </a:lnTo>
                    <a:lnTo>
                      <a:pt x="236" y="133"/>
                    </a:lnTo>
                    <a:lnTo>
                      <a:pt x="227" y="128"/>
                    </a:lnTo>
                    <a:lnTo>
                      <a:pt x="227" y="119"/>
                    </a:lnTo>
                    <a:lnTo>
                      <a:pt x="232" y="101"/>
                    </a:lnTo>
                    <a:lnTo>
                      <a:pt x="231" y="85"/>
                    </a:lnTo>
                    <a:lnTo>
                      <a:pt x="223" y="75"/>
                    </a:lnTo>
                    <a:lnTo>
                      <a:pt x="220" y="85"/>
                    </a:lnTo>
                    <a:lnTo>
                      <a:pt x="211" y="90"/>
                    </a:lnTo>
                    <a:lnTo>
                      <a:pt x="211" y="85"/>
                    </a:lnTo>
                    <a:lnTo>
                      <a:pt x="210" y="76"/>
                    </a:lnTo>
                    <a:lnTo>
                      <a:pt x="200" y="69"/>
                    </a:lnTo>
                    <a:lnTo>
                      <a:pt x="193" y="53"/>
                    </a:lnTo>
                    <a:lnTo>
                      <a:pt x="176" y="44"/>
                    </a:lnTo>
                    <a:lnTo>
                      <a:pt x="166" y="44"/>
                    </a:lnTo>
                    <a:lnTo>
                      <a:pt x="151" y="65"/>
                    </a:lnTo>
                    <a:lnTo>
                      <a:pt x="148" y="76"/>
                    </a:lnTo>
                    <a:lnTo>
                      <a:pt x="148" y="93"/>
                    </a:lnTo>
                    <a:lnTo>
                      <a:pt x="146" y="104"/>
                    </a:lnTo>
                    <a:lnTo>
                      <a:pt x="143" y="114"/>
                    </a:lnTo>
                    <a:lnTo>
                      <a:pt x="129" y="96"/>
                    </a:lnTo>
                    <a:lnTo>
                      <a:pt x="134" y="33"/>
                    </a:lnTo>
                    <a:lnTo>
                      <a:pt x="130" y="22"/>
                    </a:lnTo>
                    <a:lnTo>
                      <a:pt x="116" y="21"/>
                    </a:lnTo>
                    <a:lnTo>
                      <a:pt x="103" y="27"/>
                    </a:lnTo>
                    <a:lnTo>
                      <a:pt x="108" y="16"/>
                    </a:lnTo>
                    <a:lnTo>
                      <a:pt x="106" y="11"/>
                    </a:lnTo>
                    <a:lnTo>
                      <a:pt x="95" y="4"/>
                    </a:lnTo>
                    <a:lnTo>
                      <a:pt x="84" y="0"/>
                    </a:lnTo>
                    <a:lnTo>
                      <a:pt x="62" y="13"/>
                    </a:lnTo>
                    <a:lnTo>
                      <a:pt x="22" y="22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0" y="56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17" y="107"/>
                    </a:lnTo>
                    <a:lnTo>
                      <a:pt x="40" y="96"/>
                    </a:lnTo>
                    <a:lnTo>
                      <a:pt x="52" y="98"/>
                    </a:lnTo>
                    <a:lnTo>
                      <a:pt x="52" y="114"/>
                    </a:lnTo>
                    <a:lnTo>
                      <a:pt x="42" y="145"/>
                    </a:lnTo>
                    <a:lnTo>
                      <a:pt x="36" y="150"/>
                    </a:lnTo>
                    <a:lnTo>
                      <a:pt x="41" y="161"/>
                    </a:lnTo>
                    <a:lnTo>
                      <a:pt x="55" y="155"/>
                    </a:lnTo>
                    <a:lnTo>
                      <a:pt x="67" y="120"/>
                    </a:lnTo>
                    <a:lnTo>
                      <a:pt x="75" y="117"/>
                    </a:lnTo>
                    <a:lnTo>
                      <a:pt x="80" y="109"/>
                    </a:lnTo>
                    <a:lnTo>
                      <a:pt x="87" y="111"/>
                    </a:lnTo>
                    <a:lnTo>
                      <a:pt x="92" y="117"/>
                    </a:lnTo>
                    <a:lnTo>
                      <a:pt x="95" y="130"/>
                    </a:lnTo>
                    <a:lnTo>
                      <a:pt x="92" y="139"/>
                    </a:lnTo>
                    <a:lnTo>
                      <a:pt x="89" y="146"/>
                    </a:lnTo>
                    <a:lnTo>
                      <a:pt x="81" y="155"/>
                    </a:lnTo>
                    <a:lnTo>
                      <a:pt x="83" y="171"/>
                    </a:lnTo>
                    <a:lnTo>
                      <a:pt x="92" y="174"/>
                    </a:lnTo>
                    <a:lnTo>
                      <a:pt x="97" y="162"/>
                    </a:lnTo>
                    <a:lnTo>
                      <a:pt x="102" y="165"/>
                    </a:lnTo>
                    <a:lnTo>
                      <a:pt x="103" y="176"/>
                    </a:lnTo>
                    <a:lnTo>
                      <a:pt x="123" y="168"/>
                    </a:lnTo>
                    <a:lnTo>
                      <a:pt x="122" y="181"/>
                    </a:lnTo>
                    <a:lnTo>
                      <a:pt x="117" y="190"/>
                    </a:lnTo>
                    <a:lnTo>
                      <a:pt x="96" y="201"/>
                    </a:lnTo>
                    <a:lnTo>
                      <a:pt x="94" y="210"/>
                    </a:lnTo>
                    <a:lnTo>
                      <a:pt x="127" y="216"/>
                    </a:lnTo>
                    <a:lnTo>
                      <a:pt x="121" y="228"/>
                    </a:lnTo>
                    <a:lnTo>
                      <a:pt x="118" y="242"/>
                    </a:lnTo>
                    <a:lnTo>
                      <a:pt x="92" y="240"/>
                    </a:lnTo>
                    <a:lnTo>
                      <a:pt x="65" y="225"/>
                    </a:lnTo>
                    <a:lnTo>
                      <a:pt x="47" y="228"/>
                    </a:lnTo>
                    <a:lnTo>
                      <a:pt x="41" y="236"/>
                    </a:lnTo>
                    <a:lnTo>
                      <a:pt x="42" y="253"/>
                    </a:lnTo>
                    <a:lnTo>
                      <a:pt x="43" y="268"/>
                    </a:lnTo>
                    <a:lnTo>
                      <a:pt x="57" y="290"/>
                    </a:lnTo>
                    <a:lnTo>
                      <a:pt x="79" y="307"/>
                    </a:lnTo>
                    <a:lnTo>
                      <a:pt x="103" y="310"/>
                    </a:lnTo>
                    <a:lnTo>
                      <a:pt x="111" y="303"/>
                    </a:lnTo>
                    <a:lnTo>
                      <a:pt x="118" y="290"/>
                    </a:lnTo>
                    <a:lnTo>
                      <a:pt x="127" y="290"/>
                    </a:lnTo>
                    <a:lnTo>
                      <a:pt x="159" y="274"/>
                    </a:lnTo>
                    <a:lnTo>
                      <a:pt x="157" y="282"/>
                    </a:lnTo>
                    <a:lnTo>
                      <a:pt x="159" y="295"/>
                    </a:lnTo>
                    <a:lnTo>
                      <a:pt x="170" y="305"/>
                    </a:lnTo>
                    <a:lnTo>
                      <a:pt x="180" y="305"/>
                    </a:lnTo>
                    <a:lnTo>
                      <a:pt x="191" y="297"/>
                    </a:lnTo>
                    <a:lnTo>
                      <a:pt x="203" y="297"/>
                    </a:lnTo>
                    <a:lnTo>
                      <a:pt x="230" y="305"/>
                    </a:lnTo>
                    <a:lnTo>
                      <a:pt x="234" y="312"/>
                    </a:lnTo>
                    <a:lnTo>
                      <a:pt x="234" y="321"/>
                    </a:lnTo>
                    <a:lnTo>
                      <a:pt x="250" y="322"/>
                    </a:lnTo>
                    <a:lnTo>
                      <a:pt x="253" y="316"/>
                    </a:lnTo>
                    <a:lnTo>
                      <a:pt x="256" y="318"/>
                    </a:lnTo>
                    <a:lnTo>
                      <a:pt x="257" y="328"/>
                    </a:lnTo>
                    <a:lnTo>
                      <a:pt x="268" y="343"/>
                    </a:lnTo>
                    <a:lnTo>
                      <a:pt x="268" y="366"/>
                    </a:lnTo>
                    <a:lnTo>
                      <a:pt x="277" y="388"/>
                    </a:lnTo>
                    <a:lnTo>
                      <a:pt x="278" y="399"/>
                    </a:lnTo>
                    <a:lnTo>
                      <a:pt x="294" y="418"/>
                    </a:lnTo>
                    <a:lnTo>
                      <a:pt x="301" y="416"/>
                    </a:lnTo>
                    <a:lnTo>
                      <a:pt x="313" y="430"/>
                    </a:lnTo>
                    <a:lnTo>
                      <a:pt x="318" y="420"/>
                    </a:lnTo>
                    <a:lnTo>
                      <a:pt x="326" y="415"/>
                    </a:lnTo>
                    <a:lnTo>
                      <a:pt x="339" y="416"/>
                    </a:lnTo>
                    <a:lnTo>
                      <a:pt x="355" y="410"/>
                    </a:lnTo>
                    <a:lnTo>
                      <a:pt x="360" y="395"/>
                    </a:lnTo>
                    <a:lnTo>
                      <a:pt x="359" y="382"/>
                    </a:lnTo>
                    <a:lnTo>
                      <a:pt x="368" y="357"/>
                    </a:lnTo>
                    <a:lnTo>
                      <a:pt x="337" y="30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9" name="Freeform 307"/>
              <p:cNvSpPr>
                <a:spLocks noChangeAspect="1"/>
              </p:cNvSpPr>
              <p:nvPr/>
            </p:nvSpPr>
            <p:spPr bwMode="gray">
              <a:xfrm>
                <a:off x="1462" y="960"/>
                <a:ext cx="121" cy="112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18" y="69"/>
                  </a:cxn>
                  <a:cxn ang="0">
                    <a:pos x="88" y="118"/>
                  </a:cxn>
                  <a:cxn ang="0">
                    <a:pos x="103" y="142"/>
                  </a:cxn>
                  <a:cxn ang="0">
                    <a:pos x="45" y="146"/>
                  </a:cxn>
                  <a:cxn ang="0">
                    <a:pos x="39" y="178"/>
                  </a:cxn>
                  <a:cxn ang="0">
                    <a:pos x="70" y="189"/>
                  </a:cxn>
                  <a:cxn ang="0">
                    <a:pos x="83" y="233"/>
                  </a:cxn>
                  <a:cxn ang="0">
                    <a:pos x="110" y="200"/>
                  </a:cxn>
                  <a:cxn ang="0">
                    <a:pos x="143" y="192"/>
                  </a:cxn>
                  <a:cxn ang="0">
                    <a:pos x="132" y="225"/>
                  </a:cxn>
                  <a:cxn ang="0">
                    <a:pos x="158" y="204"/>
                  </a:cxn>
                  <a:cxn ang="0">
                    <a:pos x="177" y="181"/>
                  </a:cxn>
                  <a:cxn ang="0">
                    <a:pos x="193" y="192"/>
                  </a:cxn>
                  <a:cxn ang="0">
                    <a:pos x="229" y="209"/>
                  </a:cxn>
                  <a:cxn ang="0">
                    <a:pos x="260" y="216"/>
                  </a:cxn>
                  <a:cxn ang="0">
                    <a:pos x="208" y="232"/>
                  </a:cxn>
                  <a:cxn ang="0">
                    <a:pos x="266" y="236"/>
                  </a:cxn>
                  <a:cxn ang="0">
                    <a:pos x="313" y="243"/>
                  </a:cxn>
                  <a:cxn ang="0">
                    <a:pos x="154" y="292"/>
                  </a:cxn>
                  <a:cxn ang="0">
                    <a:pos x="138" y="340"/>
                  </a:cxn>
                  <a:cxn ang="0">
                    <a:pos x="185" y="382"/>
                  </a:cxn>
                  <a:cxn ang="0">
                    <a:pos x="153" y="392"/>
                  </a:cxn>
                  <a:cxn ang="0">
                    <a:pos x="164" y="416"/>
                  </a:cxn>
                  <a:cxn ang="0">
                    <a:pos x="243" y="442"/>
                  </a:cxn>
                  <a:cxn ang="0">
                    <a:pos x="184" y="486"/>
                  </a:cxn>
                  <a:cxn ang="0">
                    <a:pos x="211" y="506"/>
                  </a:cxn>
                  <a:cxn ang="0">
                    <a:pos x="210" y="513"/>
                  </a:cxn>
                  <a:cxn ang="0">
                    <a:pos x="250" y="547"/>
                  </a:cxn>
                  <a:cxn ang="0">
                    <a:pos x="326" y="549"/>
                  </a:cxn>
                  <a:cxn ang="0">
                    <a:pos x="326" y="511"/>
                  </a:cxn>
                  <a:cxn ang="0">
                    <a:pos x="365" y="552"/>
                  </a:cxn>
                  <a:cxn ang="0">
                    <a:pos x="335" y="475"/>
                  </a:cxn>
                  <a:cxn ang="0">
                    <a:pos x="330" y="430"/>
                  </a:cxn>
                  <a:cxn ang="0">
                    <a:pos x="368" y="497"/>
                  </a:cxn>
                  <a:cxn ang="0">
                    <a:pos x="405" y="533"/>
                  </a:cxn>
                  <a:cxn ang="0">
                    <a:pos x="398" y="415"/>
                  </a:cxn>
                  <a:cxn ang="0">
                    <a:pos x="421" y="461"/>
                  </a:cxn>
                  <a:cxn ang="0">
                    <a:pos x="435" y="416"/>
                  </a:cxn>
                  <a:cxn ang="0">
                    <a:pos x="420" y="360"/>
                  </a:cxn>
                  <a:cxn ang="0">
                    <a:pos x="432" y="284"/>
                  </a:cxn>
                  <a:cxn ang="0">
                    <a:pos x="431" y="321"/>
                  </a:cxn>
                  <a:cxn ang="0">
                    <a:pos x="455" y="407"/>
                  </a:cxn>
                  <a:cxn ang="0">
                    <a:pos x="486" y="303"/>
                  </a:cxn>
                  <a:cxn ang="0">
                    <a:pos x="513" y="310"/>
                  </a:cxn>
                  <a:cxn ang="0">
                    <a:pos x="602" y="231"/>
                  </a:cxn>
                  <a:cxn ang="0">
                    <a:pos x="588" y="170"/>
                  </a:cxn>
                  <a:cxn ang="0">
                    <a:pos x="551" y="135"/>
                  </a:cxn>
                  <a:cxn ang="0">
                    <a:pos x="535" y="176"/>
                  </a:cxn>
                  <a:cxn ang="0">
                    <a:pos x="539" y="141"/>
                  </a:cxn>
                  <a:cxn ang="0">
                    <a:pos x="507" y="93"/>
                  </a:cxn>
                  <a:cxn ang="0">
                    <a:pos x="468" y="127"/>
                  </a:cxn>
                  <a:cxn ang="0">
                    <a:pos x="481" y="96"/>
                  </a:cxn>
                  <a:cxn ang="0">
                    <a:pos x="481" y="33"/>
                  </a:cxn>
                  <a:cxn ang="0">
                    <a:pos x="104" y="0"/>
                  </a:cxn>
                  <a:cxn ang="0">
                    <a:pos x="99" y="0"/>
                  </a:cxn>
                  <a:cxn ang="0">
                    <a:pos x="2" y="0"/>
                  </a:cxn>
                </a:cxnLst>
                <a:rect l="0" t="0" r="r" b="b"/>
                <a:pathLst>
                  <a:path w="603" h="558">
                    <a:moveTo>
                      <a:pt x="3" y="21"/>
                    </a:moveTo>
                    <a:lnTo>
                      <a:pt x="23" y="26"/>
                    </a:lnTo>
                    <a:lnTo>
                      <a:pt x="25" y="32"/>
                    </a:lnTo>
                    <a:lnTo>
                      <a:pt x="22" y="39"/>
                    </a:lnTo>
                    <a:lnTo>
                      <a:pt x="1" y="42"/>
                    </a:lnTo>
                    <a:lnTo>
                      <a:pt x="12" y="52"/>
                    </a:lnTo>
                    <a:lnTo>
                      <a:pt x="9" y="57"/>
                    </a:lnTo>
                    <a:lnTo>
                      <a:pt x="18" y="69"/>
                    </a:lnTo>
                    <a:lnTo>
                      <a:pt x="34" y="103"/>
                    </a:lnTo>
                    <a:lnTo>
                      <a:pt x="55" y="117"/>
                    </a:lnTo>
                    <a:lnTo>
                      <a:pt x="59" y="124"/>
                    </a:lnTo>
                    <a:lnTo>
                      <a:pt x="88" y="118"/>
                    </a:lnTo>
                    <a:lnTo>
                      <a:pt x="105" y="128"/>
                    </a:lnTo>
                    <a:lnTo>
                      <a:pt x="126" y="104"/>
                    </a:lnTo>
                    <a:lnTo>
                      <a:pt x="120" y="129"/>
                    </a:lnTo>
                    <a:lnTo>
                      <a:pt x="103" y="142"/>
                    </a:lnTo>
                    <a:lnTo>
                      <a:pt x="81" y="144"/>
                    </a:lnTo>
                    <a:lnTo>
                      <a:pt x="80" y="149"/>
                    </a:lnTo>
                    <a:lnTo>
                      <a:pt x="64" y="155"/>
                    </a:lnTo>
                    <a:lnTo>
                      <a:pt x="45" y="146"/>
                    </a:lnTo>
                    <a:lnTo>
                      <a:pt x="39" y="152"/>
                    </a:lnTo>
                    <a:lnTo>
                      <a:pt x="38" y="161"/>
                    </a:lnTo>
                    <a:lnTo>
                      <a:pt x="40" y="168"/>
                    </a:lnTo>
                    <a:lnTo>
                      <a:pt x="39" y="178"/>
                    </a:lnTo>
                    <a:lnTo>
                      <a:pt x="48" y="189"/>
                    </a:lnTo>
                    <a:lnTo>
                      <a:pt x="56" y="188"/>
                    </a:lnTo>
                    <a:lnTo>
                      <a:pt x="60" y="195"/>
                    </a:lnTo>
                    <a:lnTo>
                      <a:pt x="70" y="189"/>
                    </a:lnTo>
                    <a:lnTo>
                      <a:pt x="72" y="200"/>
                    </a:lnTo>
                    <a:lnTo>
                      <a:pt x="77" y="209"/>
                    </a:lnTo>
                    <a:lnTo>
                      <a:pt x="76" y="212"/>
                    </a:lnTo>
                    <a:lnTo>
                      <a:pt x="83" y="233"/>
                    </a:lnTo>
                    <a:lnTo>
                      <a:pt x="88" y="224"/>
                    </a:lnTo>
                    <a:lnTo>
                      <a:pt x="98" y="212"/>
                    </a:lnTo>
                    <a:lnTo>
                      <a:pt x="108" y="209"/>
                    </a:lnTo>
                    <a:lnTo>
                      <a:pt x="110" y="200"/>
                    </a:lnTo>
                    <a:lnTo>
                      <a:pt x="109" y="193"/>
                    </a:lnTo>
                    <a:lnTo>
                      <a:pt x="116" y="183"/>
                    </a:lnTo>
                    <a:lnTo>
                      <a:pt x="135" y="193"/>
                    </a:lnTo>
                    <a:lnTo>
                      <a:pt x="143" y="192"/>
                    </a:lnTo>
                    <a:lnTo>
                      <a:pt x="132" y="203"/>
                    </a:lnTo>
                    <a:lnTo>
                      <a:pt x="130" y="209"/>
                    </a:lnTo>
                    <a:lnTo>
                      <a:pt x="129" y="225"/>
                    </a:lnTo>
                    <a:lnTo>
                      <a:pt x="132" y="225"/>
                    </a:lnTo>
                    <a:lnTo>
                      <a:pt x="138" y="236"/>
                    </a:lnTo>
                    <a:lnTo>
                      <a:pt x="146" y="233"/>
                    </a:lnTo>
                    <a:lnTo>
                      <a:pt x="156" y="221"/>
                    </a:lnTo>
                    <a:lnTo>
                      <a:pt x="158" y="204"/>
                    </a:lnTo>
                    <a:lnTo>
                      <a:pt x="168" y="197"/>
                    </a:lnTo>
                    <a:lnTo>
                      <a:pt x="170" y="181"/>
                    </a:lnTo>
                    <a:lnTo>
                      <a:pt x="175" y="172"/>
                    </a:lnTo>
                    <a:lnTo>
                      <a:pt x="177" y="181"/>
                    </a:lnTo>
                    <a:lnTo>
                      <a:pt x="170" y="208"/>
                    </a:lnTo>
                    <a:lnTo>
                      <a:pt x="174" y="211"/>
                    </a:lnTo>
                    <a:lnTo>
                      <a:pt x="191" y="205"/>
                    </a:lnTo>
                    <a:lnTo>
                      <a:pt x="193" y="192"/>
                    </a:lnTo>
                    <a:lnTo>
                      <a:pt x="194" y="189"/>
                    </a:lnTo>
                    <a:lnTo>
                      <a:pt x="218" y="183"/>
                    </a:lnTo>
                    <a:lnTo>
                      <a:pt x="215" y="200"/>
                    </a:lnTo>
                    <a:lnTo>
                      <a:pt x="229" y="209"/>
                    </a:lnTo>
                    <a:lnTo>
                      <a:pt x="276" y="203"/>
                    </a:lnTo>
                    <a:lnTo>
                      <a:pt x="277" y="206"/>
                    </a:lnTo>
                    <a:lnTo>
                      <a:pt x="272" y="211"/>
                    </a:lnTo>
                    <a:lnTo>
                      <a:pt x="260" y="216"/>
                    </a:lnTo>
                    <a:lnTo>
                      <a:pt x="222" y="216"/>
                    </a:lnTo>
                    <a:lnTo>
                      <a:pt x="220" y="224"/>
                    </a:lnTo>
                    <a:lnTo>
                      <a:pt x="208" y="224"/>
                    </a:lnTo>
                    <a:lnTo>
                      <a:pt x="208" y="232"/>
                    </a:lnTo>
                    <a:lnTo>
                      <a:pt x="213" y="237"/>
                    </a:lnTo>
                    <a:lnTo>
                      <a:pt x="227" y="244"/>
                    </a:lnTo>
                    <a:lnTo>
                      <a:pt x="259" y="243"/>
                    </a:lnTo>
                    <a:lnTo>
                      <a:pt x="266" y="236"/>
                    </a:lnTo>
                    <a:lnTo>
                      <a:pt x="312" y="231"/>
                    </a:lnTo>
                    <a:lnTo>
                      <a:pt x="324" y="222"/>
                    </a:lnTo>
                    <a:lnTo>
                      <a:pt x="315" y="241"/>
                    </a:lnTo>
                    <a:lnTo>
                      <a:pt x="313" y="243"/>
                    </a:lnTo>
                    <a:lnTo>
                      <a:pt x="275" y="247"/>
                    </a:lnTo>
                    <a:lnTo>
                      <a:pt x="242" y="258"/>
                    </a:lnTo>
                    <a:lnTo>
                      <a:pt x="173" y="265"/>
                    </a:lnTo>
                    <a:lnTo>
                      <a:pt x="154" y="292"/>
                    </a:lnTo>
                    <a:lnTo>
                      <a:pt x="138" y="298"/>
                    </a:lnTo>
                    <a:lnTo>
                      <a:pt x="127" y="313"/>
                    </a:lnTo>
                    <a:lnTo>
                      <a:pt x="130" y="325"/>
                    </a:lnTo>
                    <a:lnTo>
                      <a:pt x="138" y="340"/>
                    </a:lnTo>
                    <a:lnTo>
                      <a:pt x="145" y="359"/>
                    </a:lnTo>
                    <a:lnTo>
                      <a:pt x="163" y="356"/>
                    </a:lnTo>
                    <a:lnTo>
                      <a:pt x="183" y="371"/>
                    </a:lnTo>
                    <a:lnTo>
                      <a:pt x="185" y="382"/>
                    </a:lnTo>
                    <a:lnTo>
                      <a:pt x="163" y="380"/>
                    </a:lnTo>
                    <a:lnTo>
                      <a:pt x="156" y="373"/>
                    </a:lnTo>
                    <a:lnTo>
                      <a:pt x="151" y="377"/>
                    </a:lnTo>
                    <a:lnTo>
                      <a:pt x="153" y="392"/>
                    </a:lnTo>
                    <a:lnTo>
                      <a:pt x="158" y="404"/>
                    </a:lnTo>
                    <a:lnTo>
                      <a:pt x="165" y="404"/>
                    </a:lnTo>
                    <a:lnTo>
                      <a:pt x="163" y="410"/>
                    </a:lnTo>
                    <a:lnTo>
                      <a:pt x="164" y="416"/>
                    </a:lnTo>
                    <a:lnTo>
                      <a:pt x="170" y="426"/>
                    </a:lnTo>
                    <a:lnTo>
                      <a:pt x="193" y="420"/>
                    </a:lnTo>
                    <a:lnTo>
                      <a:pt x="201" y="427"/>
                    </a:lnTo>
                    <a:lnTo>
                      <a:pt x="243" y="442"/>
                    </a:lnTo>
                    <a:lnTo>
                      <a:pt x="238" y="448"/>
                    </a:lnTo>
                    <a:lnTo>
                      <a:pt x="178" y="457"/>
                    </a:lnTo>
                    <a:lnTo>
                      <a:pt x="178" y="472"/>
                    </a:lnTo>
                    <a:lnTo>
                      <a:pt x="184" y="486"/>
                    </a:lnTo>
                    <a:lnTo>
                      <a:pt x="193" y="491"/>
                    </a:lnTo>
                    <a:lnTo>
                      <a:pt x="199" y="505"/>
                    </a:lnTo>
                    <a:lnTo>
                      <a:pt x="205" y="509"/>
                    </a:lnTo>
                    <a:lnTo>
                      <a:pt x="211" y="506"/>
                    </a:lnTo>
                    <a:lnTo>
                      <a:pt x="212" y="497"/>
                    </a:lnTo>
                    <a:lnTo>
                      <a:pt x="216" y="500"/>
                    </a:lnTo>
                    <a:lnTo>
                      <a:pt x="216" y="506"/>
                    </a:lnTo>
                    <a:lnTo>
                      <a:pt x="210" y="513"/>
                    </a:lnTo>
                    <a:lnTo>
                      <a:pt x="218" y="523"/>
                    </a:lnTo>
                    <a:lnTo>
                      <a:pt x="223" y="537"/>
                    </a:lnTo>
                    <a:lnTo>
                      <a:pt x="242" y="537"/>
                    </a:lnTo>
                    <a:lnTo>
                      <a:pt x="250" y="547"/>
                    </a:lnTo>
                    <a:lnTo>
                      <a:pt x="269" y="549"/>
                    </a:lnTo>
                    <a:lnTo>
                      <a:pt x="290" y="558"/>
                    </a:lnTo>
                    <a:lnTo>
                      <a:pt x="324" y="558"/>
                    </a:lnTo>
                    <a:lnTo>
                      <a:pt x="326" y="549"/>
                    </a:lnTo>
                    <a:lnTo>
                      <a:pt x="323" y="532"/>
                    </a:lnTo>
                    <a:lnTo>
                      <a:pt x="307" y="523"/>
                    </a:lnTo>
                    <a:lnTo>
                      <a:pt x="299" y="511"/>
                    </a:lnTo>
                    <a:lnTo>
                      <a:pt x="326" y="511"/>
                    </a:lnTo>
                    <a:lnTo>
                      <a:pt x="339" y="515"/>
                    </a:lnTo>
                    <a:lnTo>
                      <a:pt x="347" y="532"/>
                    </a:lnTo>
                    <a:lnTo>
                      <a:pt x="360" y="539"/>
                    </a:lnTo>
                    <a:lnTo>
                      <a:pt x="365" y="552"/>
                    </a:lnTo>
                    <a:lnTo>
                      <a:pt x="367" y="545"/>
                    </a:lnTo>
                    <a:lnTo>
                      <a:pt x="350" y="501"/>
                    </a:lnTo>
                    <a:lnTo>
                      <a:pt x="339" y="486"/>
                    </a:lnTo>
                    <a:lnTo>
                      <a:pt x="335" y="475"/>
                    </a:lnTo>
                    <a:lnTo>
                      <a:pt x="322" y="447"/>
                    </a:lnTo>
                    <a:lnTo>
                      <a:pt x="323" y="426"/>
                    </a:lnTo>
                    <a:lnTo>
                      <a:pt x="328" y="424"/>
                    </a:lnTo>
                    <a:lnTo>
                      <a:pt x="330" y="430"/>
                    </a:lnTo>
                    <a:lnTo>
                      <a:pt x="339" y="457"/>
                    </a:lnTo>
                    <a:lnTo>
                      <a:pt x="346" y="469"/>
                    </a:lnTo>
                    <a:lnTo>
                      <a:pt x="367" y="486"/>
                    </a:lnTo>
                    <a:lnTo>
                      <a:pt x="368" y="497"/>
                    </a:lnTo>
                    <a:lnTo>
                      <a:pt x="384" y="532"/>
                    </a:lnTo>
                    <a:lnTo>
                      <a:pt x="394" y="544"/>
                    </a:lnTo>
                    <a:lnTo>
                      <a:pt x="401" y="545"/>
                    </a:lnTo>
                    <a:lnTo>
                      <a:pt x="405" y="533"/>
                    </a:lnTo>
                    <a:lnTo>
                      <a:pt x="412" y="483"/>
                    </a:lnTo>
                    <a:lnTo>
                      <a:pt x="395" y="451"/>
                    </a:lnTo>
                    <a:lnTo>
                      <a:pt x="394" y="436"/>
                    </a:lnTo>
                    <a:lnTo>
                      <a:pt x="398" y="415"/>
                    </a:lnTo>
                    <a:lnTo>
                      <a:pt x="401" y="416"/>
                    </a:lnTo>
                    <a:lnTo>
                      <a:pt x="403" y="426"/>
                    </a:lnTo>
                    <a:lnTo>
                      <a:pt x="417" y="447"/>
                    </a:lnTo>
                    <a:lnTo>
                      <a:pt x="421" y="461"/>
                    </a:lnTo>
                    <a:lnTo>
                      <a:pt x="436" y="461"/>
                    </a:lnTo>
                    <a:lnTo>
                      <a:pt x="436" y="451"/>
                    </a:lnTo>
                    <a:lnTo>
                      <a:pt x="438" y="434"/>
                    </a:lnTo>
                    <a:lnTo>
                      <a:pt x="435" y="416"/>
                    </a:lnTo>
                    <a:lnTo>
                      <a:pt x="423" y="407"/>
                    </a:lnTo>
                    <a:lnTo>
                      <a:pt x="425" y="396"/>
                    </a:lnTo>
                    <a:lnTo>
                      <a:pt x="420" y="376"/>
                    </a:lnTo>
                    <a:lnTo>
                      <a:pt x="420" y="360"/>
                    </a:lnTo>
                    <a:lnTo>
                      <a:pt x="421" y="348"/>
                    </a:lnTo>
                    <a:lnTo>
                      <a:pt x="421" y="329"/>
                    </a:lnTo>
                    <a:lnTo>
                      <a:pt x="427" y="312"/>
                    </a:lnTo>
                    <a:lnTo>
                      <a:pt x="432" y="284"/>
                    </a:lnTo>
                    <a:lnTo>
                      <a:pt x="436" y="280"/>
                    </a:lnTo>
                    <a:lnTo>
                      <a:pt x="436" y="287"/>
                    </a:lnTo>
                    <a:lnTo>
                      <a:pt x="433" y="298"/>
                    </a:lnTo>
                    <a:lnTo>
                      <a:pt x="431" y="321"/>
                    </a:lnTo>
                    <a:lnTo>
                      <a:pt x="436" y="334"/>
                    </a:lnTo>
                    <a:lnTo>
                      <a:pt x="436" y="361"/>
                    </a:lnTo>
                    <a:lnTo>
                      <a:pt x="438" y="380"/>
                    </a:lnTo>
                    <a:lnTo>
                      <a:pt x="455" y="407"/>
                    </a:lnTo>
                    <a:lnTo>
                      <a:pt x="460" y="404"/>
                    </a:lnTo>
                    <a:lnTo>
                      <a:pt x="475" y="367"/>
                    </a:lnTo>
                    <a:lnTo>
                      <a:pt x="489" y="345"/>
                    </a:lnTo>
                    <a:lnTo>
                      <a:pt x="486" y="303"/>
                    </a:lnTo>
                    <a:lnTo>
                      <a:pt x="486" y="291"/>
                    </a:lnTo>
                    <a:lnTo>
                      <a:pt x="496" y="300"/>
                    </a:lnTo>
                    <a:lnTo>
                      <a:pt x="498" y="329"/>
                    </a:lnTo>
                    <a:lnTo>
                      <a:pt x="513" y="310"/>
                    </a:lnTo>
                    <a:lnTo>
                      <a:pt x="511" y="307"/>
                    </a:lnTo>
                    <a:lnTo>
                      <a:pt x="512" y="292"/>
                    </a:lnTo>
                    <a:lnTo>
                      <a:pt x="565" y="267"/>
                    </a:lnTo>
                    <a:lnTo>
                      <a:pt x="602" y="231"/>
                    </a:lnTo>
                    <a:lnTo>
                      <a:pt x="603" y="204"/>
                    </a:lnTo>
                    <a:lnTo>
                      <a:pt x="600" y="195"/>
                    </a:lnTo>
                    <a:lnTo>
                      <a:pt x="592" y="184"/>
                    </a:lnTo>
                    <a:lnTo>
                      <a:pt x="588" y="170"/>
                    </a:lnTo>
                    <a:lnTo>
                      <a:pt x="571" y="146"/>
                    </a:lnTo>
                    <a:lnTo>
                      <a:pt x="560" y="123"/>
                    </a:lnTo>
                    <a:lnTo>
                      <a:pt x="552" y="128"/>
                    </a:lnTo>
                    <a:lnTo>
                      <a:pt x="551" y="135"/>
                    </a:lnTo>
                    <a:lnTo>
                      <a:pt x="549" y="145"/>
                    </a:lnTo>
                    <a:lnTo>
                      <a:pt x="549" y="156"/>
                    </a:lnTo>
                    <a:lnTo>
                      <a:pt x="545" y="165"/>
                    </a:lnTo>
                    <a:lnTo>
                      <a:pt x="535" y="176"/>
                    </a:lnTo>
                    <a:lnTo>
                      <a:pt x="534" y="168"/>
                    </a:lnTo>
                    <a:lnTo>
                      <a:pt x="540" y="162"/>
                    </a:lnTo>
                    <a:lnTo>
                      <a:pt x="538" y="150"/>
                    </a:lnTo>
                    <a:lnTo>
                      <a:pt x="539" y="141"/>
                    </a:lnTo>
                    <a:lnTo>
                      <a:pt x="538" y="130"/>
                    </a:lnTo>
                    <a:lnTo>
                      <a:pt x="529" y="123"/>
                    </a:lnTo>
                    <a:lnTo>
                      <a:pt x="519" y="103"/>
                    </a:lnTo>
                    <a:lnTo>
                      <a:pt x="507" y="93"/>
                    </a:lnTo>
                    <a:lnTo>
                      <a:pt x="502" y="92"/>
                    </a:lnTo>
                    <a:lnTo>
                      <a:pt x="489" y="107"/>
                    </a:lnTo>
                    <a:lnTo>
                      <a:pt x="479" y="107"/>
                    </a:lnTo>
                    <a:lnTo>
                      <a:pt x="468" y="127"/>
                    </a:lnTo>
                    <a:lnTo>
                      <a:pt x="464" y="128"/>
                    </a:lnTo>
                    <a:lnTo>
                      <a:pt x="464" y="115"/>
                    </a:lnTo>
                    <a:lnTo>
                      <a:pt x="470" y="102"/>
                    </a:lnTo>
                    <a:lnTo>
                      <a:pt x="481" y="96"/>
                    </a:lnTo>
                    <a:lnTo>
                      <a:pt x="487" y="60"/>
                    </a:lnTo>
                    <a:lnTo>
                      <a:pt x="496" y="32"/>
                    </a:lnTo>
                    <a:lnTo>
                      <a:pt x="496" y="27"/>
                    </a:lnTo>
                    <a:lnTo>
                      <a:pt x="481" y="33"/>
                    </a:lnTo>
                    <a:lnTo>
                      <a:pt x="481" y="28"/>
                    </a:lnTo>
                    <a:lnTo>
                      <a:pt x="491" y="17"/>
                    </a:lnTo>
                    <a:lnTo>
                      <a:pt x="487" y="0"/>
                    </a:lnTo>
                    <a:lnTo>
                      <a:pt x="104" y="0"/>
                    </a:lnTo>
                    <a:lnTo>
                      <a:pt x="110" y="9"/>
                    </a:lnTo>
                    <a:lnTo>
                      <a:pt x="111" y="15"/>
                    </a:lnTo>
                    <a:lnTo>
                      <a:pt x="102" y="1"/>
                    </a:lnTo>
                    <a:lnTo>
                      <a:pt x="99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0" name="Freeform 308"/>
              <p:cNvSpPr>
                <a:spLocks noChangeAspect="1"/>
              </p:cNvSpPr>
              <p:nvPr/>
            </p:nvSpPr>
            <p:spPr bwMode="gray">
              <a:xfrm>
                <a:off x="1532" y="960"/>
                <a:ext cx="206" cy="207"/>
              </a:xfrm>
              <a:custGeom>
                <a:avLst/>
                <a:gdLst/>
                <a:ahLst/>
                <a:cxnLst>
                  <a:cxn ang="0">
                    <a:pos x="181" y="70"/>
                  </a:cxn>
                  <a:cxn ang="0">
                    <a:pos x="284" y="215"/>
                  </a:cxn>
                  <a:cxn ang="0">
                    <a:pos x="322" y="275"/>
                  </a:cxn>
                  <a:cxn ang="0">
                    <a:pos x="270" y="271"/>
                  </a:cxn>
                  <a:cxn ang="0">
                    <a:pos x="419" y="334"/>
                  </a:cxn>
                  <a:cxn ang="0">
                    <a:pos x="416" y="370"/>
                  </a:cxn>
                  <a:cxn ang="0">
                    <a:pos x="402" y="402"/>
                  </a:cxn>
                  <a:cxn ang="0">
                    <a:pos x="243" y="332"/>
                  </a:cxn>
                  <a:cxn ang="0">
                    <a:pos x="144" y="436"/>
                  </a:cxn>
                  <a:cxn ang="0">
                    <a:pos x="140" y="531"/>
                  </a:cxn>
                  <a:cxn ang="0">
                    <a:pos x="192" y="511"/>
                  </a:cxn>
                  <a:cxn ang="0">
                    <a:pos x="221" y="553"/>
                  </a:cxn>
                  <a:cxn ang="0">
                    <a:pos x="264" y="454"/>
                  </a:cxn>
                  <a:cxn ang="0">
                    <a:pos x="278" y="529"/>
                  </a:cxn>
                  <a:cxn ang="0">
                    <a:pos x="246" y="561"/>
                  </a:cxn>
                  <a:cxn ang="0">
                    <a:pos x="230" y="609"/>
                  </a:cxn>
                  <a:cxn ang="0">
                    <a:pos x="227" y="620"/>
                  </a:cxn>
                  <a:cxn ang="0">
                    <a:pos x="267" y="650"/>
                  </a:cxn>
                  <a:cxn ang="0">
                    <a:pos x="351" y="657"/>
                  </a:cxn>
                  <a:cxn ang="0">
                    <a:pos x="378" y="623"/>
                  </a:cxn>
                  <a:cxn ang="0">
                    <a:pos x="335" y="739"/>
                  </a:cxn>
                  <a:cxn ang="0">
                    <a:pos x="233" y="736"/>
                  </a:cxn>
                  <a:cxn ang="0">
                    <a:pos x="168" y="622"/>
                  </a:cxn>
                  <a:cxn ang="0">
                    <a:pos x="88" y="693"/>
                  </a:cxn>
                  <a:cxn ang="0">
                    <a:pos x="145" y="753"/>
                  </a:cxn>
                  <a:cxn ang="0">
                    <a:pos x="147" y="801"/>
                  </a:cxn>
                  <a:cxn ang="0">
                    <a:pos x="92" y="819"/>
                  </a:cxn>
                  <a:cxn ang="0">
                    <a:pos x="6" y="903"/>
                  </a:cxn>
                  <a:cxn ang="0">
                    <a:pos x="45" y="897"/>
                  </a:cxn>
                  <a:cxn ang="0">
                    <a:pos x="108" y="964"/>
                  </a:cxn>
                  <a:cxn ang="0">
                    <a:pos x="190" y="995"/>
                  </a:cxn>
                  <a:cxn ang="0">
                    <a:pos x="286" y="925"/>
                  </a:cxn>
                  <a:cxn ang="0">
                    <a:pos x="399" y="979"/>
                  </a:cxn>
                  <a:cxn ang="0">
                    <a:pos x="456" y="958"/>
                  </a:cxn>
                  <a:cxn ang="0">
                    <a:pos x="581" y="943"/>
                  </a:cxn>
                  <a:cxn ang="0">
                    <a:pos x="595" y="865"/>
                  </a:cxn>
                  <a:cxn ang="0">
                    <a:pos x="570" y="792"/>
                  </a:cxn>
                  <a:cxn ang="0">
                    <a:pos x="423" y="805"/>
                  </a:cxn>
                  <a:cxn ang="0">
                    <a:pos x="498" y="773"/>
                  </a:cxn>
                  <a:cxn ang="0">
                    <a:pos x="652" y="694"/>
                  </a:cxn>
                  <a:cxn ang="0">
                    <a:pos x="622" y="596"/>
                  </a:cxn>
                  <a:cxn ang="0">
                    <a:pos x="768" y="555"/>
                  </a:cxn>
                  <a:cxn ang="0">
                    <a:pos x="775" y="468"/>
                  </a:cxn>
                  <a:cxn ang="0">
                    <a:pos x="813" y="411"/>
                  </a:cxn>
                  <a:cxn ang="0">
                    <a:pos x="757" y="319"/>
                  </a:cxn>
                  <a:cxn ang="0">
                    <a:pos x="645" y="291"/>
                  </a:cxn>
                  <a:cxn ang="0">
                    <a:pos x="715" y="247"/>
                  </a:cxn>
                  <a:cxn ang="0">
                    <a:pos x="828" y="274"/>
                  </a:cxn>
                  <a:cxn ang="0">
                    <a:pos x="650" y="222"/>
                  </a:cxn>
                  <a:cxn ang="0">
                    <a:pos x="746" y="209"/>
                  </a:cxn>
                  <a:cxn ang="0">
                    <a:pos x="801" y="185"/>
                  </a:cxn>
                  <a:cxn ang="0">
                    <a:pos x="881" y="140"/>
                  </a:cxn>
                  <a:cxn ang="0">
                    <a:pos x="884" y="103"/>
                  </a:cxn>
                  <a:cxn ang="0">
                    <a:pos x="978" y="58"/>
                  </a:cxn>
                  <a:cxn ang="0">
                    <a:pos x="426" y="41"/>
                  </a:cxn>
                  <a:cxn ang="0">
                    <a:pos x="526" y="107"/>
                  </a:cxn>
                  <a:cxn ang="0">
                    <a:pos x="432" y="129"/>
                  </a:cxn>
                  <a:cxn ang="0">
                    <a:pos x="220" y="14"/>
                  </a:cxn>
                </a:cxnLst>
                <a:rect l="0" t="0" r="r" b="b"/>
                <a:pathLst>
                  <a:path w="1028" h="1037">
                    <a:moveTo>
                      <a:pt x="231" y="23"/>
                    </a:moveTo>
                    <a:lnTo>
                      <a:pt x="231" y="28"/>
                    </a:lnTo>
                    <a:lnTo>
                      <a:pt x="228" y="33"/>
                    </a:lnTo>
                    <a:lnTo>
                      <a:pt x="193" y="18"/>
                    </a:lnTo>
                    <a:lnTo>
                      <a:pt x="184" y="9"/>
                    </a:lnTo>
                    <a:lnTo>
                      <a:pt x="174" y="7"/>
                    </a:lnTo>
                    <a:lnTo>
                      <a:pt x="168" y="11"/>
                    </a:lnTo>
                    <a:lnTo>
                      <a:pt x="168" y="49"/>
                    </a:lnTo>
                    <a:lnTo>
                      <a:pt x="170" y="57"/>
                    </a:lnTo>
                    <a:lnTo>
                      <a:pt x="181" y="70"/>
                    </a:lnTo>
                    <a:lnTo>
                      <a:pt x="204" y="86"/>
                    </a:lnTo>
                    <a:lnTo>
                      <a:pt x="217" y="87"/>
                    </a:lnTo>
                    <a:lnTo>
                      <a:pt x="243" y="111"/>
                    </a:lnTo>
                    <a:lnTo>
                      <a:pt x="247" y="120"/>
                    </a:lnTo>
                    <a:lnTo>
                      <a:pt x="251" y="141"/>
                    </a:lnTo>
                    <a:lnTo>
                      <a:pt x="256" y="151"/>
                    </a:lnTo>
                    <a:lnTo>
                      <a:pt x="279" y="182"/>
                    </a:lnTo>
                    <a:lnTo>
                      <a:pt x="281" y="192"/>
                    </a:lnTo>
                    <a:lnTo>
                      <a:pt x="280" y="204"/>
                    </a:lnTo>
                    <a:lnTo>
                      <a:pt x="284" y="215"/>
                    </a:lnTo>
                    <a:lnTo>
                      <a:pt x="284" y="225"/>
                    </a:lnTo>
                    <a:lnTo>
                      <a:pt x="283" y="228"/>
                    </a:lnTo>
                    <a:lnTo>
                      <a:pt x="286" y="237"/>
                    </a:lnTo>
                    <a:lnTo>
                      <a:pt x="289" y="253"/>
                    </a:lnTo>
                    <a:lnTo>
                      <a:pt x="303" y="249"/>
                    </a:lnTo>
                    <a:lnTo>
                      <a:pt x="310" y="240"/>
                    </a:lnTo>
                    <a:lnTo>
                      <a:pt x="308" y="251"/>
                    </a:lnTo>
                    <a:lnTo>
                      <a:pt x="303" y="259"/>
                    </a:lnTo>
                    <a:lnTo>
                      <a:pt x="314" y="278"/>
                    </a:lnTo>
                    <a:lnTo>
                      <a:pt x="322" y="275"/>
                    </a:lnTo>
                    <a:lnTo>
                      <a:pt x="324" y="290"/>
                    </a:lnTo>
                    <a:lnTo>
                      <a:pt x="330" y="298"/>
                    </a:lnTo>
                    <a:lnTo>
                      <a:pt x="344" y="296"/>
                    </a:lnTo>
                    <a:lnTo>
                      <a:pt x="337" y="307"/>
                    </a:lnTo>
                    <a:lnTo>
                      <a:pt x="318" y="306"/>
                    </a:lnTo>
                    <a:lnTo>
                      <a:pt x="307" y="301"/>
                    </a:lnTo>
                    <a:lnTo>
                      <a:pt x="295" y="280"/>
                    </a:lnTo>
                    <a:lnTo>
                      <a:pt x="283" y="279"/>
                    </a:lnTo>
                    <a:lnTo>
                      <a:pt x="276" y="269"/>
                    </a:lnTo>
                    <a:lnTo>
                      <a:pt x="270" y="271"/>
                    </a:lnTo>
                    <a:lnTo>
                      <a:pt x="262" y="286"/>
                    </a:lnTo>
                    <a:lnTo>
                      <a:pt x="265" y="302"/>
                    </a:lnTo>
                    <a:lnTo>
                      <a:pt x="278" y="307"/>
                    </a:lnTo>
                    <a:lnTo>
                      <a:pt x="295" y="327"/>
                    </a:lnTo>
                    <a:lnTo>
                      <a:pt x="354" y="333"/>
                    </a:lnTo>
                    <a:lnTo>
                      <a:pt x="377" y="346"/>
                    </a:lnTo>
                    <a:lnTo>
                      <a:pt x="407" y="345"/>
                    </a:lnTo>
                    <a:lnTo>
                      <a:pt x="410" y="343"/>
                    </a:lnTo>
                    <a:lnTo>
                      <a:pt x="413" y="335"/>
                    </a:lnTo>
                    <a:lnTo>
                      <a:pt x="419" y="334"/>
                    </a:lnTo>
                    <a:lnTo>
                      <a:pt x="434" y="316"/>
                    </a:lnTo>
                    <a:lnTo>
                      <a:pt x="442" y="313"/>
                    </a:lnTo>
                    <a:lnTo>
                      <a:pt x="442" y="316"/>
                    </a:lnTo>
                    <a:lnTo>
                      <a:pt x="434" y="332"/>
                    </a:lnTo>
                    <a:lnTo>
                      <a:pt x="431" y="349"/>
                    </a:lnTo>
                    <a:lnTo>
                      <a:pt x="434" y="353"/>
                    </a:lnTo>
                    <a:lnTo>
                      <a:pt x="427" y="361"/>
                    </a:lnTo>
                    <a:lnTo>
                      <a:pt x="424" y="360"/>
                    </a:lnTo>
                    <a:lnTo>
                      <a:pt x="421" y="367"/>
                    </a:lnTo>
                    <a:lnTo>
                      <a:pt x="416" y="370"/>
                    </a:lnTo>
                    <a:lnTo>
                      <a:pt x="408" y="357"/>
                    </a:lnTo>
                    <a:lnTo>
                      <a:pt x="398" y="364"/>
                    </a:lnTo>
                    <a:lnTo>
                      <a:pt x="355" y="357"/>
                    </a:lnTo>
                    <a:lnTo>
                      <a:pt x="348" y="366"/>
                    </a:lnTo>
                    <a:lnTo>
                      <a:pt x="351" y="375"/>
                    </a:lnTo>
                    <a:lnTo>
                      <a:pt x="364" y="384"/>
                    </a:lnTo>
                    <a:lnTo>
                      <a:pt x="373" y="386"/>
                    </a:lnTo>
                    <a:lnTo>
                      <a:pt x="377" y="393"/>
                    </a:lnTo>
                    <a:lnTo>
                      <a:pt x="405" y="394"/>
                    </a:lnTo>
                    <a:lnTo>
                      <a:pt x="402" y="402"/>
                    </a:lnTo>
                    <a:lnTo>
                      <a:pt x="388" y="402"/>
                    </a:lnTo>
                    <a:lnTo>
                      <a:pt x="402" y="431"/>
                    </a:lnTo>
                    <a:lnTo>
                      <a:pt x="399" y="437"/>
                    </a:lnTo>
                    <a:lnTo>
                      <a:pt x="380" y="426"/>
                    </a:lnTo>
                    <a:lnTo>
                      <a:pt x="377" y="418"/>
                    </a:lnTo>
                    <a:lnTo>
                      <a:pt x="367" y="400"/>
                    </a:lnTo>
                    <a:lnTo>
                      <a:pt x="356" y="399"/>
                    </a:lnTo>
                    <a:lnTo>
                      <a:pt x="313" y="353"/>
                    </a:lnTo>
                    <a:lnTo>
                      <a:pt x="270" y="345"/>
                    </a:lnTo>
                    <a:lnTo>
                      <a:pt x="243" y="332"/>
                    </a:lnTo>
                    <a:lnTo>
                      <a:pt x="233" y="333"/>
                    </a:lnTo>
                    <a:lnTo>
                      <a:pt x="232" y="341"/>
                    </a:lnTo>
                    <a:lnTo>
                      <a:pt x="225" y="354"/>
                    </a:lnTo>
                    <a:lnTo>
                      <a:pt x="157" y="367"/>
                    </a:lnTo>
                    <a:lnTo>
                      <a:pt x="152" y="371"/>
                    </a:lnTo>
                    <a:lnTo>
                      <a:pt x="146" y="382"/>
                    </a:lnTo>
                    <a:lnTo>
                      <a:pt x="140" y="404"/>
                    </a:lnTo>
                    <a:lnTo>
                      <a:pt x="136" y="426"/>
                    </a:lnTo>
                    <a:lnTo>
                      <a:pt x="147" y="430"/>
                    </a:lnTo>
                    <a:lnTo>
                      <a:pt x="144" y="436"/>
                    </a:lnTo>
                    <a:lnTo>
                      <a:pt x="125" y="442"/>
                    </a:lnTo>
                    <a:lnTo>
                      <a:pt x="118" y="452"/>
                    </a:lnTo>
                    <a:lnTo>
                      <a:pt x="108" y="474"/>
                    </a:lnTo>
                    <a:lnTo>
                      <a:pt x="114" y="488"/>
                    </a:lnTo>
                    <a:lnTo>
                      <a:pt x="115" y="502"/>
                    </a:lnTo>
                    <a:lnTo>
                      <a:pt x="117" y="507"/>
                    </a:lnTo>
                    <a:lnTo>
                      <a:pt x="115" y="523"/>
                    </a:lnTo>
                    <a:lnTo>
                      <a:pt x="117" y="529"/>
                    </a:lnTo>
                    <a:lnTo>
                      <a:pt x="125" y="524"/>
                    </a:lnTo>
                    <a:lnTo>
                      <a:pt x="140" y="531"/>
                    </a:lnTo>
                    <a:lnTo>
                      <a:pt x="127" y="534"/>
                    </a:lnTo>
                    <a:lnTo>
                      <a:pt x="119" y="542"/>
                    </a:lnTo>
                    <a:lnTo>
                      <a:pt x="117" y="549"/>
                    </a:lnTo>
                    <a:lnTo>
                      <a:pt x="118" y="552"/>
                    </a:lnTo>
                    <a:lnTo>
                      <a:pt x="144" y="558"/>
                    </a:lnTo>
                    <a:lnTo>
                      <a:pt x="170" y="545"/>
                    </a:lnTo>
                    <a:lnTo>
                      <a:pt x="176" y="526"/>
                    </a:lnTo>
                    <a:lnTo>
                      <a:pt x="184" y="528"/>
                    </a:lnTo>
                    <a:lnTo>
                      <a:pt x="188" y="523"/>
                    </a:lnTo>
                    <a:lnTo>
                      <a:pt x="192" y="511"/>
                    </a:lnTo>
                    <a:lnTo>
                      <a:pt x="193" y="500"/>
                    </a:lnTo>
                    <a:lnTo>
                      <a:pt x="205" y="486"/>
                    </a:lnTo>
                    <a:lnTo>
                      <a:pt x="205" y="493"/>
                    </a:lnTo>
                    <a:lnTo>
                      <a:pt x="199" y="515"/>
                    </a:lnTo>
                    <a:lnTo>
                      <a:pt x="185" y="542"/>
                    </a:lnTo>
                    <a:lnTo>
                      <a:pt x="187" y="547"/>
                    </a:lnTo>
                    <a:lnTo>
                      <a:pt x="187" y="554"/>
                    </a:lnTo>
                    <a:lnTo>
                      <a:pt x="188" y="561"/>
                    </a:lnTo>
                    <a:lnTo>
                      <a:pt x="194" y="566"/>
                    </a:lnTo>
                    <a:lnTo>
                      <a:pt x="221" y="553"/>
                    </a:lnTo>
                    <a:lnTo>
                      <a:pt x="226" y="558"/>
                    </a:lnTo>
                    <a:lnTo>
                      <a:pt x="233" y="550"/>
                    </a:lnTo>
                    <a:lnTo>
                      <a:pt x="247" y="523"/>
                    </a:lnTo>
                    <a:lnTo>
                      <a:pt x="249" y="510"/>
                    </a:lnTo>
                    <a:lnTo>
                      <a:pt x="254" y="499"/>
                    </a:lnTo>
                    <a:lnTo>
                      <a:pt x="258" y="472"/>
                    </a:lnTo>
                    <a:lnTo>
                      <a:pt x="263" y="458"/>
                    </a:lnTo>
                    <a:lnTo>
                      <a:pt x="263" y="447"/>
                    </a:lnTo>
                    <a:lnTo>
                      <a:pt x="273" y="425"/>
                    </a:lnTo>
                    <a:lnTo>
                      <a:pt x="264" y="454"/>
                    </a:lnTo>
                    <a:lnTo>
                      <a:pt x="263" y="483"/>
                    </a:lnTo>
                    <a:lnTo>
                      <a:pt x="265" y="490"/>
                    </a:lnTo>
                    <a:lnTo>
                      <a:pt x="270" y="491"/>
                    </a:lnTo>
                    <a:lnTo>
                      <a:pt x="276" y="486"/>
                    </a:lnTo>
                    <a:lnTo>
                      <a:pt x="274" y="494"/>
                    </a:lnTo>
                    <a:lnTo>
                      <a:pt x="263" y="505"/>
                    </a:lnTo>
                    <a:lnTo>
                      <a:pt x="259" y="513"/>
                    </a:lnTo>
                    <a:lnTo>
                      <a:pt x="259" y="531"/>
                    </a:lnTo>
                    <a:lnTo>
                      <a:pt x="260" y="536"/>
                    </a:lnTo>
                    <a:lnTo>
                      <a:pt x="278" y="529"/>
                    </a:lnTo>
                    <a:lnTo>
                      <a:pt x="286" y="532"/>
                    </a:lnTo>
                    <a:lnTo>
                      <a:pt x="294" y="536"/>
                    </a:lnTo>
                    <a:lnTo>
                      <a:pt x="296" y="542"/>
                    </a:lnTo>
                    <a:lnTo>
                      <a:pt x="303" y="538"/>
                    </a:lnTo>
                    <a:lnTo>
                      <a:pt x="303" y="545"/>
                    </a:lnTo>
                    <a:lnTo>
                      <a:pt x="298" y="552"/>
                    </a:lnTo>
                    <a:lnTo>
                      <a:pt x="275" y="542"/>
                    </a:lnTo>
                    <a:lnTo>
                      <a:pt x="252" y="547"/>
                    </a:lnTo>
                    <a:lnTo>
                      <a:pt x="246" y="555"/>
                    </a:lnTo>
                    <a:lnTo>
                      <a:pt x="246" y="561"/>
                    </a:lnTo>
                    <a:lnTo>
                      <a:pt x="243" y="570"/>
                    </a:lnTo>
                    <a:lnTo>
                      <a:pt x="257" y="576"/>
                    </a:lnTo>
                    <a:lnTo>
                      <a:pt x="247" y="581"/>
                    </a:lnTo>
                    <a:lnTo>
                      <a:pt x="232" y="576"/>
                    </a:lnTo>
                    <a:lnTo>
                      <a:pt x="226" y="580"/>
                    </a:lnTo>
                    <a:lnTo>
                      <a:pt x="208" y="602"/>
                    </a:lnTo>
                    <a:lnTo>
                      <a:pt x="209" y="607"/>
                    </a:lnTo>
                    <a:lnTo>
                      <a:pt x="214" y="608"/>
                    </a:lnTo>
                    <a:lnTo>
                      <a:pt x="219" y="618"/>
                    </a:lnTo>
                    <a:lnTo>
                      <a:pt x="230" y="609"/>
                    </a:lnTo>
                    <a:lnTo>
                      <a:pt x="253" y="608"/>
                    </a:lnTo>
                    <a:lnTo>
                      <a:pt x="259" y="602"/>
                    </a:lnTo>
                    <a:lnTo>
                      <a:pt x="264" y="604"/>
                    </a:lnTo>
                    <a:lnTo>
                      <a:pt x="265" y="609"/>
                    </a:lnTo>
                    <a:lnTo>
                      <a:pt x="259" y="610"/>
                    </a:lnTo>
                    <a:lnTo>
                      <a:pt x="249" y="620"/>
                    </a:lnTo>
                    <a:lnTo>
                      <a:pt x="251" y="617"/>
                    </a:lnTo>
                    <a:lnTo>
                      <a:pt x="247" y="615"/>
                    </a:lnTo>
                    <a:lnTo>
                      <a:pt x="230" y="618"/>
                    </a:lnTo>
                    <a:lnTo>
                      <a:pt x="227" y="620"/>
                    </a:lnTo>
                    <a:lnTo>
                      <a:pt x="226" y="626"/>
                    </a:lnTo>
                    <a:lnTo>
                      <a:pt x="227" y="631"/>
                    </a:lnTo>
                    <a:lnTo>
                      <a:pt x="247" y="626"/>
                    </a:lnTo>
                    <a:lnTo>
                      <a:pt x="238" y="637"/>
                    </a:lnTo>
                    <a:lnTo>
                      <a:pt x="235" y="651"/>
                    </a:lnTo>
                    <a:lnTo>
                      <a:pt x="235" y="655"/>
                    </a:lnTo>
                    <a:lnTo>
                      <a:pt x="238" y="669"/>
                    </a:lnTo>
                    <a:lnTo>
                      <a:pt x="254" y="682"/>
                    </a:lnTo>
                    <a:lnTo>
                      <a:pt x="265" y="663"/>
                    </a:lnTo>
                    <a:lnTo>
                      <a:pt x="267" y="650"/>
                    </a:lnTo>
                    <a:lnTo>
                      <a:pt x="269" y="645"/>
                    </a:lnTo>
                    <a:lnTo>
                      <a:pt x="271" y="660"/>
                    </a:lnTo>
                    <a:lnTo>
                      <a:pt x="260" y="687"/>
                    </a:lnTo>
                    <a:lnTo>
                      <a:pt x="263" y="701"/>
                    </a:lnTo>
                    <a:lnTo>
                      <a:pt x="278" y="704"/>
                    </a:lnTo>
                    <a:lnTo>
                      <a:pt x="292" y="700"/>
                    </a:lnTo>
                    <a:lnTo>
                      <a:pt x="314" y="708"/>
                    </a:lnTo>
                    <a:lnTo>
                      <a:pt x="333" y="698"/>
                    </a:lnTo>
                    <a:lnTo>
                      <a:pt x="343" y="684"/>
                    </a:lnTo>
                    <a:lnTo>
                      <a:pt x="351" y="657"/>
                    </a:lnTo>
                    <a:lnTo>
                      <a:pt x="359" y="639"/>
                    </a:lnTo>
                    <a:lnTo>
                      <a:pt x="366" y="628"/>
                    </a:lnTo>
                    <a:lnTo>
                      <a:pt x="373" y="599"/>
                    </a:lnTo>
                    <a:lnTo>
                      <a:pt x="373" y="587"/>
                    </a:lnTo>
                    <a:lnTo>
                      <a:pt x="377" y="579"/>
                    </a:lnTo>
                    <a:lnTo>
                      <a:pt x="383" y="571"/>
                    </a:lnTo>
                    <a:lnTo>
                      <a:pt x="396" y="572"/>
                    </a:lnTo>
                    <a:lnTo>
                      <a:pt x="383" y="587"/>
                    </a:lnTo>
                    <a:lnTo>
                      <a:pt x="383" y="602"/>
                    </a:lnTo>
                    <a:lnTo>
                      <a:pt x="378" y="623"/>
                    </a:lnTo>
                    <a:lnTo>
                      <a:pt x="366" y="649"/>
                    </a:lnTo>
                    <a:lnTo>
                      <a:pt x="365" y="657"/>
                    </a:lnTo>
                    <a:lnTo>
                      <a:pt x="360" y="668"/>
                    </a:lnTo>
                    <a:lnTo>
                      <a:pt x="341" y="696"/>
                    </a:lnTo>
                    <a:lnTo>
                      <a:pt x="340" y="701"/>
                    </a:lnTo>
                    <a:lnTo>
                      <a:pt x="323" y="719"/>
                    </a:lnTo>
                    <a:lnTo>
                      <a:pt x="323" y="726"/>
                    </a:lnTo>
                    <a:lnTo>
                      <a:pt x="326" y="730"/>
                    </a:lnTo>
                    <a:lnTo>
                      <a:pt x="335" y="732"/>
                    </a:lnTo>
                    <a:lnTo>
                      <a:pt x="335" y="739"/>
                    </a:lnTo>
                    <a:lnTo>
                      <a:pt x="329" y="742"/>
                    </a:lnTo>
                    <a:lnTo>
                      <a:pt x="313" y="736"/>
                    </a:lnTo>
                    <a:lnTo>
                      <a:pt x="306" y="728"/>
                    </a:lnTo>
                    <a:lnTo>
                      <a:pt x="278" y="733"/>
                    </a:lnTo>
                    <a:lnTo>
                      <a:pt x="284" y="746"/>
                    </a:lnTo>
                    <a:lnTo>
                      <a:pt x="285" y="750"/>
                    </a:lnTo>
                    <a:lnTo>
                      <a:pt x="284" y="757"/>
                    </a:lnTo>
                    <a:lnTo>
                      <a:pt x="276" y="758"/>
                    </a:lnTo>
                    <a:lnTo>
                      <a:pt x="256" y="738"/>
                    </a:lnTo>
                    <a:lnTo>
                      <a:pt x="233" y="736"/>
                    </a:lnTo>
                    <a:lnTo>
                      <a:pt x="215" y="723"/>
                    </a:lnTo>
                    <a:lnTo>
                      <a:pt x="211" y="726"/>
                    </a:lnTo>
                    <a:lnTo>
                      <a:pt x="213" y="716"/>
                    </a:lnTo>
                    <a:lnTo>
                      <a:pt x="209" y="711"/>
                    </a:lnTo>
                    <a:lnTo>
                      <a:pt x="205" y="689"/>
                    </a:lnTo>
                    <a:lnTo>
                      <a:pt x="199" y="678"/>
                    </a:lnTo>
                    <a:lnTo>
                      <a:pt x="194" y="665"/>
                    </a:lnTo>
                    <a:lnTo>
                      <a:pt x="188" y="656"/>
                    </a:lnTo>
                    <a:lnTo>
                      <a:pt x="187" y="646"/>
                    </a:lnTo>
                    <a:lnTo>
                      <a:pt x="168" y="622"/>
                    </a:lnTo>
                    <a:lnTo>
                      <a:pt x="119" y="612"/>
                    </a:lnTo>
                    <a:lnTo>
                      <a:pt x="88" y="628"/>
                    </a:lnTo>
                    <a:lnTo>
                      <a:pt x="82" y="626"/>
                    </a:lnTo>
                    <a:lnTo>
                      <a:pt x="75" y="636"/>
                    </a:lnTo>
                    <a:lnTo>
                      <a:pt x="69" y="636"/>
                    </a:lnTo>
                    <a:lnTo>
                      <a:pt x="70" y="647"/>
                    </a:lnTo>
                    <a:lnTo>
                      <a:pt x="69" y="650"/>
                    </a:lnTo>
                    <a:lnTo>
                      <a:pt x="72" y="655"/>
                    </a:lnTo>
                    <a:lnTo>
                      <a:pt x="70" y="679"/>
                    </a:lnTo>
                    <a:lnTo>
                      <a:pt x="88" y="693"/>
                    </a:lnTo>
                    <a:lnTo>
                      <a:pt x="88" y="699"/>
                    </a:lnTo>
                    <a:lnTo>
                      <a:pt x="99" y="714"/>
                    </a:lnTo>
                    <a:lnTo>
                      <a:pt x="101" y="716"/>
                    </a:lnTo>
                    <a:lnTo>
                      <a:pt x="98" y="735"/>
                    </a:lnTo>
                    <a:lnTo>
                      <a:pt x="102" y="743"/>
                    </a:lnTo>
                    <a:lnTo>
                      <a:pt x="103" y="750"/>
                    </a:lnTo>
                    <a:lnTo>
                      <a:pt x="120" y="757"/>
                    </a:lnTo>
                    <a:lnTo>
                      <a:pt x="131" y="748"/>
                    </a:lnTo>
                    <a:lnTo>
                      <a:pt x="144" y="748"/>
                    </a:lnTo>
                    <a:lnTo>
                      <a:pt x="145" y="753"/>
                    </a:lnTo>
                    <a:lnTo>
                      <a:pt x="127" y="768"/>
                    </a:lnTo>
                    <a:lnTo>
                      <a:pt x="128" y="770"/>
                    </a:lnTo>
                    <a:lnTo>
                      <a:pt x="139" y="773"/>
                    </a:lnTo>
                    <a:lnTo>
                      <a:pt x="139" y="776"/>
                    </a:lnTo>
                    <a:lnTo>
                      <a:pt x="129" y="781"/>
                    </a:lnTo>
                    <a:lnTo>
                      <a:pt x="129" y="790"/>
                    </a:lnTo>
                    <a:lnTo>
                      <a:pt x="130" y="793"/>
                    </a:lnTo>
                    <a:lnTo>
                      <a:pt x="134" y="790"/>
                    </a:lnTo>
                    <a:lnTo>
                      <a:pt x="152" y="796"/>
                    </a:lnTo>
                    <a:lnTo>
                      <a:pt x="147" y="801"/>
                    </a:lnTo>
                    <a:lnTo>
                      <a:pt x="146" y="807"/>
                    </a:lnTo>
                    <a:lnTo>
                      <a:pt x="135" y="801"/>
                    </a:lnTo>
                    <a:lnTo>
                      <a:pt x="134" y="795"/>
                    </a:lnTo>
                    <a:lnTo>
                      <a:pt x="118" y="800"/>
                    </a:lnTo>
                    <a:lnTo>
                      <a:pt x="113" y="807"/>
                    </a:lnTo>
                    <a:lnTo>
                      <a:pt x="118" y="814"/>
                    </a:lnTo>
                    <a:lnTo>
                      <a:pt x="104" y="817"/>
                    </a:lnTo>
                    <a:lnTo>
                      <a:pt x="103" y="811"/>
                    </a:lnTo>
                    <a:lnTo>
                      <a:pt x="101" y="811"/>
                    </a:lnTo>
                    <a:lnTo>
                      <a:pt x="92" y="819"/>
                    </a:lnTo>
                    <a:lnTo>
                      <a:pt x="85" y="813"/>
                    </a:lnTo>
                    <a:lnTo>
                      <a:pt x="72" y="811"/>
                    </a:lnTo>
                    <a:lnTo>
                      <a:pt x="69" y="813"/>
                    </a:lnTo>
                    <a:lnTo>
                      <a:pt x="68" y="824"/>
                    </a:lnTo>
                    <a:lnTo>
                      <a:pt x="56" y="829"/>
                    </a:lnTo>
                    <a:lnTo>
                      <a:pt x="49" y="835"/>
                    </a:lnTo>
                    <a:lnTo>
                      <a:pt x="45" y="845"/>
                    </a:lnTo>
                    <a:lnTo>
                      <a:pt x="10" y="871"/>
                    </a:lnTo>
                    <a:lnTo>
                      <a:pt x="4" y="892"/>
                    </a:lnTo>
                    <a:lnTo>
                      <a:pt x="6" y="903"/>
                    </a:lnTo>
                    <a:lnTo>
                      <a:pt x="5" y="919"/>
                    </a:lnTo>
                    <a:lnTo>
                      <a:pt x="2" y="932"/>
                    </a:lnTo>
                    <a:lnTo>
                      <a:pt x="0" y="941"/>
                    </a:lnTo>
                    <a:lnTo>
                      <a:pt x="18" y="974"/>
                    </a:lnTo>
                    <a:lnTo>
                      <a:pt x="26" y="975"/>
                    </a:lnTo>
                    <a:lnTo>
                      <a:pt x="39" y="958"/>
                    </a:lnTo>
                    <a:lnTo>
                      <a:pt x="42" y="941"/>
                    </a:lnTo>
                    <a:lnTo>
                      <a:pt x="47" y="970"/>
                    </a:lnTo>
                    <a:lnTo>
                      <a:pt x="53" y="946"/>
                    </a:lnTo>
                    <a:lnTo>
                      <a:pt x="45" y="897"/>
                    </a:lnTo>
                    <a:lnTo>
                      <a:pt x="53" y="886"/>
                    </a:lnTo>
                    <a:lnTo>
                      <a:pt x="55" y="904"/>
                    </a:lnTo>
                    <a:lnTo>
                      <a:pt x="55" y="937"/>
                    </a:lnTo>
                    <a:lnTo>
                      <a:pt x="59" y="976"/>
                    </a:lnTo>
                    <a:lnTo>
                      <a:pt x="79" y="979"/>
                    </a:lnTo>
                    <a:lnTo>
                      <a:pt x="84" y="990"/>
                    </a:lnTo>
                    <a:lnTo>
                      <a:pt x="99" y="985"/>
                    </a:lnTo>
                    <a:lnTo>
                      <a:pt x="104" y="967"/>
                    </a:lnTo>
                    <a:lnTo>
                      <a:pt x="102" y="945"/>
                    </a:lnTo>
                    <a:lnTo>
                      <a:pt x="108" y="964"/>
                    </a:lnTo>
                    <a:lnTo>
                      <a:pt x="124" y="975"/>
                    </a:lnTo>
                    <a:lnTo>
                      <a:pt x="129" y="985"/>
                    </a:lnTo>
                    <a:lnTo>
                      <a:pt x="142" y="989"/>
                    </a:lnTo>
                    <a:lnTo>
                      <a:pt x="146" y="970"/>
                    </a:lnTo>
                    <a:lnTo>
                      <a:pt x="158" y="958"/>
                    </a:lnTo>
                    <a:lnTo>
                      <a:pt x="158" y="934"/>
                    </a:lnTo>
                    <a:lnTo>
                      <a:pt x="163" y="945"/>
                    </a:lnTo>
                    <a:lnTo>
                      <a:pt x="165" y="961"/>
                    </a:lnTo>
                    <a:lnTo>
                      <a:pt x="163" y="965"/>
                    </a:lnTo>
                    <a:lnTo>
                      <a:pt x="190" y="995"/>
                    </a:lnTo>
                    <a:lnTo>
                      <a:pt x="200" y="1004"/>
                    </a:lnTo>
                    <a:lnTo>
                      <a:pt x="225" y="1006"/>
                    </a:lnTo>
                    <a:lnTo>
                      <a:pt x="227" y="1016"/>
                    </a:lnTo>
                    <a:lnTo>
                      <a:pt x="274" y="1008"/>
                    </a:lnTo>
                    <a:lnTo>
                      <a:pt x="243" y="964"/>
                    </a:lnTo>
                    <a:lnTo>
                      <a:pt x="242" y="943"/>
                    </a:lnTo>
                    <a:lnTo>
                      <a:pt x="256" y="973"/>
                    </a:lnTo>
                    <a:lnTo>
                      <a:pt x="269" y="974"/>
                    </a:lnTo>
                    <a:lnTo>
                      <a:pt x="286" y="957"/>
                    </a:lnTo>
                    <a:lnTo>
                      <a:pt x="286" y="925"/>
                    </a:lnTo>
                    <a:lnTo>
                      <a:pt x="310" y="964"/>
                    </a:lnTo>
                    <a:lnTo>
                      <a:pt x="330" y="976"/>
                    </a:lnTo>
                    <a:lnTo>
                      <a:pt x="344" y="968"/>
                    </a:lnTo>
                    <a:lnTo>
                      <a:pt x="345" y="942"/>
                    </a:lnTo>
                    <a:lnTo>
                      <a:pt x="333" y="906"/>
                    </a:lnTo>
                    <a:lnTo>
                      <a:pt x="332" y="897"/>
                    </a:lnTo>
                    <a:lnTo>
                      <a:pt x="339" y="909"/>
                    </a:lnTo>
                    <a:lnTo>
                      <a:pt x="357" y="974"/>
                    </a:lnTo>
                    <a:lnTo>
                      <a:pt x="372" y="985"/>
                    </a:lnTo>
                    <a:lnTo>
                      <a:pt x="399" y="979"/>
                    </a:lnTo>
                    <a:lnTo>
                      <a:pt x="407" y="953"/>
                    </a:lnTo>
                    <a:lnTo>
                      <a:pt x="398" y="935"/>
                    </a:lnTo>
                    <a:lnTo>
                      <a:pt x="384" y="913"/>
                    </a:lnTo>
                    <a:lnTo>
                      <a:pt x="394" y="922"/>
                    </a:lnTo>
                    <a:lnTo>
                      <a:pt x="412" y="925"/>
                    </a:lnTo>
                    <a:lnTo>
                      <a:pt x="413" y="932"/>
                    </a:lnTo>
                    <a:lnTo>
                      <a:pt x="413" y="949"/>
                    </a:lnTo>
                    <a:lnTo>
                      <a:pt x="419" y="961"/>
                    </a:lnTo>
                    <a:lnTo>
                      <a:pt x="440" y="965"/>
                    </a:lnTo>
                    <a:lnTo>
                      <a:pt x="456" y="958"/>
                    </a:lnTo>
                    <a:lnTo>
                      <a:pt x="466" y="961"/>
                    </a:lnTo>
                    <a:lnTo>
                      <a:pt x="474" y="974"/>
                    </a:lnTo>
                    <a:lnTo>
                      <a:pt x="475" y="989"/>
                    </a:lnTo>
                    <a:lnTo>
                      <a:pt x="469" y="1012"/>
                    </a:lnTo>
                    <a:lnTo>
                      <a:pt x="463" y="1023"/>
                    </a:lnTo>
                    <a:lnTo>
                      <a:pt x="469" y="1037"/>
                    </a:lnTo>
                    <a:lnTo>
                      <a:pt x="513" y="1013"/>
                    </a:lnTo>
                    <a:lnTo>
                      <a:pt x="541" y="1005"/>
                    </a:lnTo>
                    <a:lnTo>
                      <a:pt x="559" y="985"/>
                    </a:lnTo>
                    <a:lnTo>
                      <a:pt x="581" y="943"/>
                    </a:lnTo>
                    <a:lnTo>
                      <a:pt x="586" y="973"/>
                    </a:lnTo>
                    <a:lnTo>
                      <a:pt x="608" y="957"/>
                    </a:lnTo>
                    <a:lnTo>
                      <a:pt x="612" y="941"/>
                    </a:lnTo>
                    <a:lnTo>
                      <a:pt x="633" y="934"/>
                    </a:lnTo>
                    <a:lnTo>
                      <a:pt x="635" y="919"/>
                    </a:lnTo>
                    <a:lnTo>
                      <a:pt x="638" y="892"/>
                    </a:lnTo>
                    <a:lnTo>
                      <a:pt x="634" y="863"/>
                    </a:lnTo>
                    <a:lnTo>
                      <a:pt x="625" y="844"/>
                    </a:lnTo>
                    <a:lnTo>
                      <a:pt x="606" y="850"/>
                    </a:lnTo>
                    <a:lnTo>
                      <a:pt x="595" y="865"/>
                    </a:lnTo>
                    <a:lnTo>
                      <a:pt x="586" y="879"/>
                    </a:lnTo>
                    <a:lnTo>
                      <a:pt x="575" y="877"/>
                    </a:lnTo>
                    <a:lnTo>
                      <a:pt x="576" y="861"/>
                    </a:lnTo>
                    <a:lnTo>
                      <a:pt x="555" y="849"/>
                    </a:lnTo>
                    <a:lnTo>
                      <a:pt x="558" y="843"/>
                    </a:lnTo>
                    <a:lnTo>
                      <a:pt x="565" y="836"/>
                    </a:lnTo>
                    <a:lnTo>
                      <a:pt x="576" y="829"/>
                    </a:lnTo>
                    <a:lnTo>
                      <a:pt x="581" y="816"/>
                    </a:lnTo>
                    <a:lnTo>
                      <a:pt x="579" y="807"/>
                    </a:lnTo>
                    <a:lnTo>
                      <a:pt x="570" y="792"/>
                    </a:lnTo>
                    <a:lnTo>
                      <a:pt x="556" y="789"/>
                    </a:lnTo>
                    <a:lnTo>
                      <a:pt x="539" y="790"/>
                    </a:lnTo>
                    <a:lnTo>
                      <a:pt x="512" y="821"/>
                    </a:lnTo>
                    <a:lnTo>
                      <a:pt x="506" y="819"/>
                    </a:lnTo>
                    <a:lnTo>
                      <a:pt x="518" y="801"/>
                    </a:lnTo>
                    <a:lnTo>
                      <a:pt x="517" y="789"/>
                    </a:lnTo>
                    <a:lnTo>
                      <a:pt x="473" y="781"/>
                    </a:lnTo>
                    <a:lnTo>
                      <a:pt x="452" y="785"/>
                    </a:lnTo>
                    <a:lnTo>
                      <a:pt x="426" y="818"/>
                    </a:lnTo>
                    <a:lnTo>
                      <a:pt x="423" y="805"/>
                    </a:lnTo>
                    <a:lnTo>
                      <a:pt x="420" y="786"/>
                    </a:lnTo>
                    <a:lnTo>
                      <a:pt x="414" y="776"/>
                    </a:lnTo>
                    <a:lnTo>
                      <a:pt x="429" y="779"/>
                    </a:lnTo>
                    <a:lnTo>
                      <a:pt x="458" y="766"/>
                    </a:lnTo>
                    <a:lnTo>
                      <a:pt x="458" y="760"/>
                    </a:lnTo>
                    <a:lnTo>
                      <a:pt x="441" y="748"/>
                    </a:lnTo>
                    <a:lnTo>
                      <a:pt x="437" y="732"/>
                    </a:lnTo>
                    <a:lnTo>
                      <a:pt x="439" y="722"/>
                    </a:lnTo>
                    <a:lnTo>
                      <a:pt x="467" y="754"/>
                    </a:lnTo>
                    <a:lnTo>
                      <a:pt x="498" y="773"/>
                    </a:lnTo>
                    <a:lnTo>
                      <a:pt x="577" y="770"/>
                    </a:lnTo>
                    <a:lnTo>
                      <a:pt x="585" y="758"/>
                    </a:lnTo>
                    <a:lnTo>
                      <a:pt x="593" y="762"/>
                    </a:lnTo>
                    <a:lnTo>
                      <a:pt x="592" y="768"/>
                    </a:lnTo>
                    <a:lnTo>
                      <a:pt x="592" y="770"/>
                    </a:lnTo>
                    <a:lnTo>
                      <a:pt x="622" y="753"/>
                    </a:lnTo>
                    <a:lnTo>
                      <a:pt x="635" y="725"/>
                    </a:lnTo>
                    <a:lnTo>
                      <a:pt x="638" y="709"/>
                    </a:lnTo>
                    <a:lnTo>
                      <a:pt x="636" y="701"/>
                    </a:lnTo>
                    <a:lnTo>
                      <a:pt x="652" y="694"/>
                    </a:lnTo>
                    <a:lnTo>
                      <a:pt x="654" y="687"/>
                    </a:lnTo>
                    <a:lnTo>
                      <a:pt x="634" y="668"/>
                    </a:lnTo>
                    <a:lnTo>
                      <a:pt x="634" y="658"/>
                    </a:lnTo>
                    <a:lnTo>
                      <a:pt x="636" y="650"/>
                    </a:lnTo>
                    <a:lnTo>
                      <a:pt x="630" y="633"/>
                    </a:lnTo>
                    <a:lnTo>
                      <a:pt x="623" y="628"/>
                    </a:lnTo>
                    <a:lnTo>
                      <a:pt x="624" y="625"/>
                    </a:lnTo>
                    <a:lnTo>
                      <a:pt x="624" y="614"/>
                    </a:lnTo>
                    <a:lnTo>
                      <a:pt x="622" y="603"/>
                    </a:lnTo>
                    <a:lnTo>
                      <a:pt x="622" y="596"/>
                    </a:lnTo>
                    <a:lnTo>
                      <a:pt x="634" y="603"/>
                    </a:lnTo>
                    <a:lnTo>
                      <a:pt x="679" y="604"/>
                    </a:lnTo>
                    <a:lnTo>
                      <a:pt x="687" y="613"/>
                    </a:lnTo>
                    <a:lnTo>
                      <a:pt x="706" y="607"/>
                    </a:lnTo>
                    <a:lnTo>
                      <a:pt x="727" y="583"/>
                    </a:lnTo>
                    <a:lnTo>
                      <a:pt x="743" y="591"/>
                    </a:lnTo>
                    <a:lnTo>
                      <a:pt x="746" y="599"/>
                    </a:lnTo>
                    <a:lnTo>
                      <a:pt x="760" y="574"/>
                    </a:lnTo>
                    <a:lnTo>
                      <a:pt x="760" y="570"/>
                    </a:lnTo>
                    <a:lnTo>
                      <a:pt x="768" y="555"/>
                    </a:lnTo>
                    <a:lnTo>
                      <a:pt x="714" y="545"/>
                    </a:lnTo>
                    <a:lnTo>
                      <a:pt x="690" y="537"/>
                    </a:lnTo>
                    <a:lnTo>
                      <a:pt x="709" y="522"/>
                    </a:lnTo>
                    <a:lnTo>
                      <a:pt x="728" y="523"/>
                    </a:lnTo>
                    <a:lnTo>
                      <a:pt x="764" y="539"/>
                    </a:lnTo>
                    <a:lnTo>
                      <a:pt x="776" y="511"/>
                    </a:lnTo>
                    <a:lnTo>
                      <a:pt x="795" y="501"/>
                    </a:lnTo>
                    <a:lnTo>
                      <a:pt x="797" y="493"/>
                    </a:lnTo>
                    <a:lnTo>
                      <a:pt x="787" y="477"/>
                    </a:lnTo>
                    <a:lnTo>
                      <a:pt x="775" y="468"/>
                    </a:lnTo>
                    <a:lnTo>
                      <a:pt x="751" y="463"/>
                    </a:lnTo>
                    <a:lnTo>
                      <a:pt x="738" y="453"/>
                    </a:lnTo>
                    <a:lnTo>
                      <a:pt x="725" y="450"/>
                    </a:lnTo>
                    <a:lnTo>
                      <a:pt x="733" y="445"/>
                    </a:lnTo>
                    <a:lnTo>
                      <a:pt x="749" y="447"/>
                    </a:lnTo>
                    <a:lnTo>
                      <a:pt x="786" y="443"/>
                    </a:lnTo>
                    <a:lnTo>
                      <a:pt x="798" y="439"/>
                    </a:lnTo>
                    <a:lnTo>
                      <a:pt x="805" y="430"/>
                    </a:lnTo>
                    <a:lnTo>
                      <a:pt x="819" y="420"/>
                    </a:lnTo>
                    <a:lnTo>
                      <a:pt x="813" y="411"/>
                    </a:lnTo>
                    <a:lnTo>
                      <a:pt x="813" y="402"/>
                    </a:lnTo>
                    <a:lnTo>
                      <a:pt x="817" y="392"/>
                    </a:lnTo>
                    <a:lnTo>
                      <a:pt x="816" y="375"/>
                    </a:lnTo>
                    <a:lnTo>
                      <a:pt x="813" y="354"/>
                    </a:lnTo>
                    <a:lnTo>
                      <a:pt x="802" y="344"/>
                    </a:lnTo>
                    <a:lnTo>
                      <a:pt x="774" y="334"/>
                    </a:lnTo>
                    <a:lnTo>
                      <a:pt x="733" y="340"/>
                    </a:lnTo>
                    <a:lnTo>
                      <a:pt x="733" y="332"/>
                    </a:lnTo>
                    <a:lnTo>
                      <a:pt x="748" y="327"/>
                    </a:lnTo>
                    <a:lnTo>
                      <a:pt x="757" y="319"/>
                    </a:lnTo>
                    <a:lnTo>
                      <a:pt x="757" y="313"/>
                    </a:lnTo>
                    <a:lnTo>
                      <a:pt x="749" y="303"/>
                    </a:lnTo>
                    <a:lnTo>
                      <a:pt x="678" y="310"/>
                    </a:lnTo>
                    <a:lnTo>
                      <a:pt x="665" y="316"/>
                    </a:lnTo>
                    <a:lnTo>
                      <a:pt x="655" y="329"/>
                    </a:lnTo>
                    <a:lnTo>
                      <a:pt x="647" y="330"/>
                    </a:lnTo>
                    <a:lnTo>
                      <a:pt x="656" y="314"/>
                    </a:lnTo>
                    <a:lnTo>
                      <a:pt x="658" y="302"/>
                    </a:lnTo>
                    <a:lnTo>
                      <a:pt x="647" y="300"/>
                    </a:lnTo>
                    <a:lnTo>
                      <a:pt x="645" y="291"/>
                    </a:lnTo>
                    <a:lnTo>
                      <a:pt x="669" y="298"/>
                    </a:lnTo>
                    <a:lnTo>
                      <a:pt x="712" y="284"/>
                    </a:lnTo>
                    <a:lnTo>
                      <a:pt x="740" y="287"/>
                    </a:lnTo>
                    <a:lnTo>
                      <a:pt x="740" y="279"/>
                    </a:lnTo>
                    <a:lnTo>
                      <a:pt x="716" y="269"/>
                    </a:lnTo>
                    <a:lnTo>
                      <a:pt x="652" y="267"/>
                    </a:lnTo>
                    <a:lnTo>
                      <a:pt x="644" y="260"/>
                    </a:lnTo>
                    <a:lnTo>
                      <a:pt x="658" y="255"/>
                    </a:lnTo>
                    <a:lnTo>
                      <a:pt x="704" y="255"/>
                    </a:lnTo>
                    <a:lnTo>
                      <a:pt x="715" y="247"/>
                    </a:lnTo>
                    <a:lnTo>
                      <a:pt x="732" y="249"/>
                    </a:lnTo>
                    <a:lnTo>
                      <a:pt x="748" y="255"/>
                    </a:lnTo>
                    <a:lnTo>
                      <a:pt x="754" y="263"/>
                    </a:lnTo>
                    <a:lnTo>
                      <a:pt x="753" y="276"/>
                    </a:lnTo>
                    <a:lnTo>
                      <a:pt x="758" y="289"/>
                    </a:lnTo>
                    <a:lnTo>
                      <a:pt x="769" y="295"/>
                    </a:lnTo>
                    <a:lnTo>
                      <a:pt x="819" y="302"/>
                    </a:lnTo>
                    <a:lnTo>
                      <a:pt x="827" y="298"/>
                    </a:lnTo>
                    <a:lnTo>
                      <a:pt x="829" y="287"/>
                    </a:lnTo>
                    <a:lnTo>
                      <a:pt x="828" y="274"/>
                    </a:lnTo>
                    <a:lnTo>
                      <a:pt x="814" y="257"/>
                    </a:lnTo>
                    <a:lnTo>
                      <a:pt x="825" y="240"/>
                    </a:lnTo>
                    <a:lnTo>
                      <a:pt x="818" y="232"/>
                    </a:lnTo>
                    <a:lnTo>
                      <a:pt x="752" y="236"/>
                    </a:lnTo>
                    <a:lnTo>
                      <a:pt x="746" y="228"/>
                    </a:lnTo>
                    <a:lnTo>
                      <a:pt x="687" y="236"/>
                    </a:lnTo>
                    <a:lnTo>
                      <a:pt x="661" y="243"/>
                    </a:lnTo>
                    <a:lnTo>
                      <a:pt x="671" y="236"/>
                    </a:lnTo>
                    <a:lnTo>
                      <a:pt x="672" y="228"/>
                    </a:lnTo>
                    <a:lnTo>
                      <a:pt x="650" y="222"/>
                    </a:lnTo>
                    <a:lnTo>
                      <a:pt x="641" y="214"/>
                    </a:lnTo>
                    <a:lnTo>
                      <a:pt x="657" y="209"/>
                    </a:lnTo>
                    <a:lnTo>
                      <a:pt x="683" y="212"/>
                    </a:lnTo>
                    <a:lnTo>
                      <a:pt x="677" y="187"/>
                    </a:lnTo>
                    <a:lnTo>
                      <a:pt x="672" y="181"/>
                    </a:lnTo>
                    <a:lnTo>
                      <a:pt x="679" y="178"/>
                    </a:lnTo>
                    <a:lnTo>
                      <a:pt x="684" y="184"/>
                    </a:lnTo>
                    <a:lnTo>
                      <a:pt x="689" y="198"/>
                    </a:lnTo>
                    <a:lnTo>
                      <a:pt x="698" y="204"/>
                    </a:lnTo>
                    <a:lnTo>
                      <a:pt x="746" y="209"/>
                    </a:lnTo>
                    <a:lnTo>
                      <a:pt x="749" y="200"/>
                    </a:lnTo>
                    <a:lnTo>
                      <a:pt x="740" y="188"/>
                    </a:lnTo>
                    <a:lnTo>
                      <a:pt x="737" y="181"/>
                    </a:lnTo>
                    <a:lnTo>
                      <a:pt x="687" y="171"/>
                    </a:lnTo>
                    <a:lnTo>
                      <a:pt x="679" y="158"/>
                    </a:lnTo>
                    <a:lnTo>
                      <a:pt x="687" y="156"/>
                    </a:lnTo>
                    <a:lnTo>
                      <a:pt x="722" y="162"/>
                    </a:lnTo>
                    <a:lnTo>
                      <a:pt x="764" y="189"/>
                    </a:lnTo>
                    <a:lnTo>
                      <a:pt x="794" y="194"/>
                    </a:lnTo>
                    <a:lnTo>
                      <a:pt x="801" y="185"/>
                    </a:lnTo>
                    <a:lnTo>
                      <a:pt x="797" y="170"/>
                    </a:lnTo>
                    <a:lnTo>
                      <a:pt x="810" y="176"/>
                    </a:lnTo>
                    <a:lnTo>
                      <a:pt x="838" y="178"/>
                    </a:lnTo>
                    <a:lnTo>
                      <a:pt x="846" y="165"/>
                    </a:lnTo>
                    <a:lnTo>
                      <a:pt x="845" y="155"/>
                    </a:lnTo>
                    <a:lnTo>
                      <a:pt x="850" y="157"/>
                    </a:lnTo>
                    <a:lnTo>
                      <a:pt x="855" y="146"/>
                    </a:lnTo>
                    <a:lnTo>
                      <a:pt x="861" y="160"/>
                    </a:lnTo>
                    <a:lnTo>
                      <a:pt x="876" y="156"/>
                    </a:lnTo>
                    <a:lnTo>
                      <a:pt x="881" y="140"/>
                    </a:lnTo>
                    <a:lnTo>
                      <a:pt x="880" y="125"/>
                    </a:lnTo>
                    <a:lnTo>
                      <a:pt x="873" y="106"/>
                    </a:lnTo>
                    <a:lnTo>
                      <a:pt x="871" y="91"/>
                    </a:lnTo>
                    <a:lnTo>
                      <a:pt x="813" y="80"/>
                    </a:lnTo>
                    <a:lnTo>
                      <a:pt x="817" y="66"/>
                    </a:lnTo>
                    <a:lnTo>
                      <a:pt x="834" y="61"/>
                    </a:lnTo>
                    <a:lnTo>
                      <a:pt x="856" y="74"/>
                    </a:lnTo>
                    <a:lnTo>
                      <a:pt x="884" y="79"/>
                    </a:lnTo>
                    <a:lnTo>
                      <a:pt x="882" y="91"/>
                    </a:lnTo>
                    <a:lnTo>
                      <a:pt x="884" y="103"/>
                    </a:lnTo>
                    <a:lnTo>
                      <a:pt x="899" y="112"/>
                    </a:lnTo>
                    <a:lnTo>
                      <a:pt x="914" y="111"/>
                    </a:lnTo>
                    <a:lnTo>
                      <a:pt x="914" y="115"/>
                    </a:lnTo>
                    <a:lnTo>
                      <a:pt x="937" y="108"/>
                    </a:lnTo>
                    <a:lnTo>
                      <a:pt x="961" y="109"/>
                    </a:lnTo>
                    <a:lnTo>
                      <a:pt x="969" y="101"/>
                    </a:lnTo>
                    <a:lnTo>
                      <a:pt x="982" y="98"/>
                    </a:lnTo>
                    <a:lnTo>
                      <a:pt x="1004" y="59"/>
                    </a:lnTo>
                    <a:lnTo>
                      <a:pt x="995" y="54"/>
                    </a:lnTo>
                    <a:lnTo>
                      <a:pt x="978" y="58"/>
                    </a:lnTo>
                    <a:lnTo>
                      <a:pt x="980" y="44"/>
                    </a:lnTo>
                    <a:lnTo>
                      <a:pt x="990" y="29"/>
                    </a:lnTo>
                    <a:lnTo>
                      <a:pt x="1011" y="21"/>
                    </a:lnTo>
                    <a:lnTo>
                      <a:pt x="1015" y="12"/>
                    </a:lnTo>
                    <a:lnTo>
                      <a:pt x="1028" y="0"/>
                    </a:lnTo>
                    <a:lnTo>
                      <a:pt x="393" y="0"/>
                    </a:lnTo>
                    <a:lnTo>
                      <a:pt x="394" y="1"/>
                    </a:lnTo>
                    <a:lnTo>
                      <a:pt x="440" y="28"/>
                    </a:lnTo>
                    <a:lnTo>
                      <a:pt x="439" y="33"/>
                    </a:lnTo>
                    <a:lnTo>
                      <a:pt x="426" y="41"/>
                    </a:lnTo>
                    <a:lnTo>
                      <a:pt x="430" y="48"/>
                    </a:lnTo>
                    <a:lnTo>
                      <a:pt x="432" y="72"/>
                    </a:lnTo>
                    <a:lnTo>
                      <a:pt x="432" y="87"/>
                    </a:lnTo>
                    <a:lnTo>
                      <a:pt x="437" y="87"/>
                    </a:lnTo>
                    <a:lnTo>
                      <a:pt x="437" y="92"/>
                    </a:lnTo>
                    <a:lnTo>
                      <a:pt x="441" y="102"/>
                    </a:lnTo>
                    <a:lnTo>
                      <a:pt x="462" y="108"/>
                    </a:lnTo>
                    <a:lnTo>
                      <a:pt x="479" y="123"/>
                    </a:lnTo>
                    <a:lnTo>
                      <a:pt x="515" y="107"/>
                    </a:lnTo>
                    <a:lnTo>
                      <a:pt x="526" y="107"/>
                    </a:lnTo>
                    <a:lnTo>
                      <a:pt x="527" y="113"/>
                    </a:lnTo>
                    <a:lnTo>
                      <a:pt x="525" y="120"/>
                    </a:lnTo>
                    <a:lnTo>
                      <a:pt x="513" y="120"/>
                    </a:lnTo>
                    <a:lnTo>
                      <a:pt x="482" y="136"/>
                    </a:lnTo>
                    <a:lnTo>
                      <a:pt x="478" y="142"/>
                    </a:lnTo>
                    <a:lnTo>
                      <a:pt x="478" y="149"/>
                    </a:lnTo>
                    <a:lnTo>
                      <a:pt x="480" y="154"/>
                    </a:lnTo>
                    <a:lnTo>
                      <a:pt x="479" y="155"/>
                    </a:lnTo>
                    <a:lnTo>
                      <a:pt x="445" y="130"/>
                    </a:lnTo>
                    <a:lnTo>
                      <a:pt x="432" y="129"/>
                    </a:lnTo>
                    <a:lnTo>
                      <a:pt x="423" y="139"/>
                    </a:lnTo>
                    <a:lnTo>
                      <a:pt x="421" y="111"/>
                    </a:lnTo>
                    <a:lnTo>
                      <a:pt x="415" y="111"/>
                    </a:lnTo>
                    <a:lnTo>
                      <a:pt x="412" y="102"/>
                    </a:lnTo>
                    <a:lnTo>
                      <a:pt x="410" y="87"/>
                    </a:lnTo>
                    <a:lnTo>
                      <a:pt x="405" y="82"/>
                    </a:lnTo>
                    <a:lnTo>
                      <a:pt x="405" y="68"/>
                    </a:lnTo>
                    <a:lnTo>
                      <a:pt x="357" y="0"/>
                    </a:lnTo>
                    <a:lnTo>
                      <a:pt x="183" y="0"/>
                    </a:lnTo>
                    <a:lnTo>
                      <a:pt x="220" y="14"/>
                    </a:lnTo>
                    <a:lnTo>
                      <a:pt x="231" y="2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1" name="Freeform 309"/>
              <p:cNvSpPr>
                <a:spLocks noChangeAspect="1"/>
              </p:cNvSpPr>
              <p:nvPr/>
            </p:nvSpPr>
            <p:spPr bwMode="gray">
              <a:xfrm>
                <a:off x="1564" y="1153"/>
                <a:ext cx="6" cy="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1"/>
                  </a:cxn>
                  <a:cxn ang="0">
                    <a:pos x="30" y="30"/>
                  </a:cxn>
                  <a:cxn ang="0">
                    <a:pos x="3" y="0"/>
                  </a:cxn>
                  <a:cxn ang="0">
                    <a:pos x="0" y="16"/>
                  </a:cxn>
                </a:cxnLst>
                <a:rect l="0" t="0" r="r" b="b"/>
                <a:pathLst>
                  <a:path w="30" h="30">
                    <a:moveTo>
                      <a:pt x="0" y="16"/>
                    </a:moveTo>
                    <a:lnTo>
                      <a:pt x="0" y="21"/>
                    </a:lnTo>
                    <a:lnTo>
                      <a:pt x="30" y="30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2" name="Freeform 310"/>
              <p:cNvSpPr>
                <a:spLocks noChangeAspect="1"/>
              </p:cNvSpPr>
              <p:nvPr/>
            </p:nvSpPr>
            <p:spPr bwMode="gray">
              <a:xfrm>
                <a:off x="1564" y="1147"/>
                <a:ext cx="1" cy="6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" y="31"/>
                  </a:cxn>
                  <a:cxn ang="0">
                    <a:pos x="7" y="27"/>
                  </a:cxn>
                  <a:cxn ang="0">
                    <a:pos x="5" y="11"/>
                  </a:cxn>
                </a:cxnLst>
                <a:rect l="0" t="0" r="r" b="b"/>
                <a:pathLst>
                  <a:path w="7" h="31">
                    <a:moveTo>
                      <a:pt x="5" y="11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31"/>
                    </a:lnTo>
                    <a:lnTo>
                      <a:pt x="7" y="2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3" name="Freeform 311"/>
              <p:cNvSpPr>
                <a:spLocks noChangeAspect="1"/>
              </p:cNvSpPr>
              <p:nvPr/>
            </p:nvSpPr>
            <p:spPr bwMode="gray">
              <a:xfrm>
                <a:off x="1031" y="1408"/>
                <a:ext cx="17" cy="23"/>
              </a:xfrm>
              <a:custGeom>
                <a:avLst/>
                <a:gdLst/>
                <a:ahLst/>
                <a:cxnLst>
                  <a:cxn ang="0">
                    <a:pos x="16" y="58"/>
                  </a:cxn>
                  <a:cxn ang="0">
                    <a:pos x="22" y="61"/>
                  </a:cxn>
                  <a:cxn ang="0">
                    <a:pos x="25" y="56"/>
                  </a:cxn>
                  <a:cxn ang="0">
                    <a:pos x="19" y="46"/>
                  </a:cxn>
                  <a:cxn ang="0">
                    <a:pos x="24" y="46"/>
                  </a:cxn>
                  <a:cxn ang="0">
                    <a:pos x="30" y="52"/>
                  </a:cxn>
                  <a:cxn ang="0">
                    <a:pos x="35" y="47"/>
                  </a:cxn>
                  <a:cxn ang="0">
                    <a:pos x="38" y="52"/>
                  </a:cxn>
                  <a:cxn ang="0">
                    <a:pos x="46" y="46"/>
                  </a:cxn>
                  <a:cxn ang="0">
                    <a:pos x="47" y="37"/>
                  </a:cxn>
                  <a:cxn ang="0">
                    <a:pos x="43" y="41"/>
                  </a:cxn>
                  <a:cxn ang="0">
                    <a:pos x="38" y="37"/>
                  </a:cxn>
                  <a:cxn ang="0">
                    <a:pos x="43" y="32"/>
                  </a:cxn>
                  <a:cxn ang="0">
                    <a:pos x="48" y="19"/>
                  </a:cxn>
                  <a:cxn ang="0">
                    <a:pos x="44" y="11"/>
                  </a:cxn>
                  <a:cxn ang="0">
                    <a:pos x="43" y="3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58" y="18"/>
                  </a:cxn>
                  <a:cxn ang="0">
                    <a:pos x="57" y="26"/>
                  </a:cxn>
                  <a:cxn ang="0">
                    <a:pos x="60" y="32"/>
                  </a:cxn>
                  <a:cxn ang="0">
                    <a:pos x="67" y="35"/>
                  </a:cxn>
                  <a:cxn ang="0">
                    <a:pos x="76" y="24"/>
                  </a:cxn>
                  <a:cxn ang="0">
                    <a:pos x="81" y="30"/>
                  </a:cxn>
                  <a:cxn ang="0">
                    <a:pos x="81" y="41"/>
                  </a:cxn>
                  <a:cxn ang="0">
                    <a:pos x="79" y="50"/>
                  </a:cxn>
                  <a:cxn ang="0">
                    <a:pos x="70" y="58"/>
                  </a:cxn>
                  <a:cxn ang="0">
                    <a:pos x="49" y="94"/>
                  </a:cxn>
                  <a:cxn ang="0">
                    <a:pos x="35" y="110"/>
                  </a:cxn>
                  <a:cxn ang="0">
                    <a:pos x="24" y="106"/>
                  </a:cxn>
                  <a:cxn ang="0">
                    <a:pos x="22" y="110"/>
                  </a:cxn>
                  <a:cxn ang="0">
                    <a:pos x="22" y="113"/>
                  </a:cxn>
                  <a:cxn ang="0">
                    <a:pos x="16" y="106"/>
                  </a:cxn>
                  <a:cxn ang="0">
                    <a:pos x="17" y="101"/>
                  </a:cxn>
                  <a:cxn ang="0">
                    <a:pos x="27" y="104"/>
                  </a:cxn>
                  <a:cxn ang="0">
                    <a:pos x="33" y="96"/>
                  </a:cxn>
                  <a:cxn ang="0">
                    <a:pos x="38" y="85"/>
                  </a:cxn>
                  <a:cxn ang="0">
                    <a:pos x="26" y="96"/>
                  </a:cxn>
                  <a:cxn ang="0">
                    <a:pos x="12" y="86"/>
                  </a:cxn>
                  <a:cxn ang="0">
                    <a:pos x="8" y="73"/>
                  </a:cxn>
                  <a:cxn ang="0">
                    <a:pos x="6" y="61"/>
                  </a:cxn>
                  <a:cxn ang="0">
                    <a:pos x="1" y="57"/>
                  </a:cxn>
                  <a:cxn ang="0">
                    <a:pos x="0" y="52"/>
                  </a:cxn>
                  <a:cxn ang="0">
                    <a:pos x="3" y="46"/>
                  </a:cxn>
                  <a:cxn ang="0">
                    <a:pos x="6" y="46"/>
                  </a:cxn>
                  <a:cxn ang="0">
                    <a:pos x="16" y="58"/>
                  </a:cxn>
                </a:cxnLst>
                <a:rect l="0" t="0" r="r" b="b"/>
                <a:pathLst>
                  <a:path w="81" h="113">
                    <a:moveTo>
                      <a:pt x="16" y="58"/>
                    </a:moveTo>
                    <a:lnTo>
                      <a:pt x="22" y="61"/>
                    </a:lnTo>
                    <a:lnTo>
                      <a:pt x="25" y="5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30" y="52"/>
                    </a:lnTo>
                    <a:lnTo>
                      <a:pt x="35" y="47"/>
                    </a:lnTo>
                    <a:lnTo>
                      <a:pt x="38" y="52"/>
                    </a:lnTo>
                    <a:lnTo>
                      <a:pt x="46" y="46"/>
                    </a:lnTo>
                    <a:lnTo>
                      <a:pt x="47" y="37"/>
                    </a:lnTo>
                    <a:lnTo>
                      <a:pt x="43" y="41"/>
                    </a:lnTo>
                    <a:lnTo>
                      <a:pt x="38" y="37"/>
                    </a:lnTo>
                    <a:lnTo>
                      <a:pt x="43" y="32"/>
                    </a:lnTo>
                    <a:lnTo>
                      <a:pt x="48" y="19"/>
                    </a:lnTo>
                    <a:lnTo>
                      <a:pt x="44" y="11"/>
                    </a:lnTo>
                    <a:lnTo>
                      <a:pt x="43" y="3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58" y="18"/>
                    </a:lnTo>
                    <a:lnTo>
                      <a:pt x="57" y="26"/>
                    </a:lnTo>
                    <a:lnTo>
                      <a:pt x="60" y="32"/>
                    </a:lnTo>
                    <a:lnTo>
                      <a:pt x="67" y="35"/>
                    </a:lnTo>
                    <a:lnTo>
                      <a:pt x="76" y="24"/>
                    </a:lnTo>
                    <a:lnTo>
                      <a:pt x="81" y="30"/>
                    </a:lnTo>
                    <a:lnTo>
                      <a:pt x="81" y="41"/>
                    </a:lnTo>
                    <a:lnTo>
                      <a:pt x="79" y="50"/>
                    </a:lnTo>
                    <a:lnTo>
                      <a:pt x="70" y="58"/>
                    </a:lnTo>
                    <a:lnTo>
                      <a:pt x="49" y="94"/>
                    </a:lnTo>
                    <a:lnTo>
                      <a:pt x="35" y="110"/>
                    </a:lnTo>
                    <a:lnTo>
                      <a:pt x="24" y="106"/>
                    </a:lnTo>
                    <a:lnTo>
                      <a:pt x="22" y="110"/>
                    </a:lnTo>
                    <a:lnTo>
                      <a:pt x="22" y="113"/>
                    </a:lnTo>
                    <a:lnTo>
                      <a:pt x="16" y="106"/>
                    </a:lnTo>
                    <a:lnTo>
                      <a:pt x="17" y="101"/>
                    </a:lnTo>
                    <a:lnTo>
                      <a:pt x="27" y="104"/>
                    </a:lnTo>
                    <a:lnTo>
                      <a:pt x="33" y="96"/>
                    </a:lnTo>
                    <a:lnTo>
                      <a:pt x="38" y="85"/>
                    </a:lnTo>
                    <a:lnTo>
                      <a:pt x="26" y="96"/>
                    </a:lnTo>
                    <a:lnTo>
                      <a:pt x="12" y="86"/>
                    </a:lnTo>
                    <a:lnTo>
                      <a:pt x="8" y="73"/>
                    </a:lnTo>
                    <a:lnTo>
                      <a:pt x="6" y="61"/>
                    </a:lnTo>
                    <a:lnTo>
                      <a:pt x="1" y="57"/>
                    </a:lnTo>
                    <a:lnTo>
                      <a:pt x="0" y="52"/>
                    </a:lnTo>
                    <a:lnTo>
                      <a:pt x="3" y="46"/>
                    </a:lnTo>
                    <a:lnTo>
                      <a:pt x="6" y="46"/>
                    </a:lnTo>
                    <a:lnTo>
                      <a:pt x="16" y="5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4" name="Freeform 312"/>
              <p:cNvSpPr>
                <a:spLocks noChangeAspect="1"/>
              </p:cNvSpPr>
              <p:nvPr/>
            </p:nvSpPr>
            <p:spPr bwMode="gray">
              <a:xfrm>
                <a:off x="1024" y="1423"/>
                <a:ext cx="11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1" y="22"/>
                  </a:cxn>
                  <a:cxn ang="0">
                    <a:pos x="9" y="28"/>
                  </a:cxn>
                  <a:cxn ang="0">
                    <a:pos x="12" y="38"/>
                  </a:cxn>
                  <a:cxn ang="0">
                    <a:pos x="23" y="39"/>
                  </a:cxn>
                  <a:cxn ang="0">
                    <a:pos x="32" y="49"/>
                  </a:cxn>
                  <a:cxn ang="0">
                    <a:pos x="41" y="50"/>
                  </a:cxn>
                  <a:cxn ang="0">
                    <a:pos x="44" y="55"/>
                  </a:cxn>
                  <a:cxn ang="0">
                    <a:pos x="47" y="58"/>
                  </a:cxn>
                  <a:cxn ang="0">
                    <a:pos x="52" y="56"/>
                  </a:cxn>
                  <a:cxn ang="0">
                    <a:pos x="54" y="50"/>
                  </a:cxn>
                  <a:cxn ang="0">
                    <a:pos x="45" y="39"/>
                  </a:cxn>
                  <a:cxn ang="0">
                    <a:pos x="30" y="28"/>
                  </a:cxn>
                  <a:cxn ang="0">
                    <a:pos x="33" y="22"/>
                  </a:cxn>
                  <a:cxn ang="0">
                    <a:pos x="19" y="15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2" y="4"/>
                  </a:cxn>
                </a:cxnLst>
                <a:rect l="0" t="0" r="r" b="b"/>
                <a:pathLst>
                  <a:path w="54" h="58">
                    <a:moveTo>
                      <a:pt x="2" y="4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1" y="22"/>
                    </a:lnTo>
                    <a:lnTo>
                      <a:pt x="9" y="28"/>
                    </a:lnTo>
                    <a:lnTo>
                      <a:pt x="12" y="38"/>
                    </a:lnTo>
                    <a:lnTo>
                      <a:pt x="23" y="39"/>
                    </a:lnTo>
                    <a:lnTo>
                      <a:pt x="32" y="49"/>
                    </a:lnTo>
                    <a:lnTo>
                      <a:pt x="41" y="50"/>
                    </a:lnTo>
                    <a:lnTo>
                      <a:pt x="44" y="55"/>
                    </a:lnTo>
                    <a:lnTo>
                      <a:pt x="47" y="58"/>
                    </a:lnTo>
                    <a:lnTo>
                      <a:pt x="52" y="56"/>
                    </a:lnTo>
                    <a:lnTo>
                      <a:pt x="54" y="50"/>
                    </a:lnTo>
                    <a:lnTo>
                      <a:pt x="45" y="39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19" y="15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32" name="Freeform 313"/>
            <p:cNvSpPr>
              <a:spLocks noChangeAspect="1"/>
            </p:cNvSpPr>
            <p:nvPr/>
          </p:nvSpPr>
          <p:spPr bwMode="gray">
            <a:xfrm rot="21085610">
              <a:off x="4534484" y="3703338"/>
              <a:ext cx="12721" cy="6985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281" y="6"/>
                </a:cxn>
                <a:cxn ang="0">
                  <a:pos x="289" y="25"/>
                </a:cxn>
                <a:cxn ang="0">
                  <a:pos x="298" y="25"/>
                </a:cxn>
                <a:cxn ang="0">
                  <a:pos x="326" y="50"/>
                </a:cxn>
                <a:cxn ang="0">
                  <a:pos x="336" y="96"/>
                </a:cxn>
                <a:cxn ang="0">
                  <a:pos x="312" y="69"/>
                </a:cxn>
                <a:cxn ang="0">
                  <a:pos x="274" y="50"/>
                </a:cxn>
                <a:cxn ang="0">
                  <a:pos x="230" y="52"/>
                </a:cxn>
                <a:cxn ang="0">
                  <a:pos x="98" y="96"/>
                </a:cxn>
                <a:cxn ang="0">
                  <a:pos x="21" y="93"/>
                </a:cxn>
                <a:cxn ang="0">
                  <a:pos x="0" y="52"/>
                </a:cxn>
                <a:cxn ang="0">
                  <a:pos x="87" y="45"/>
                </a:cxn>
                <a:cxn ang="0">
                  <a:pos x="208" y="0"/>
                </a:cxn>
                <a:cxn ang="0">
                  <a:pos x="257" y="0"/>
                </a:cxn>
                <a:cxn ang="0">
                  <a:pos x="291" y="10"/>
                </a:cxn>
              </a:cxnLst>
              <a:rect l="0" t="0" r="r" b="b"/>
              <a:pathLst>
                <a:path w="336" h="96">
                  <a:moveTo>
                    <a:pt x="291" y="10"/>
                  </a:moveTo>
                  <a:lnTo>
                    <a:pt x="281" y="6"/>
                  </a:lnTo>
                  <a:lnTo>
                    <a:pt x="289" y="25"/>
                  </a:lnTo>
                  <a:lnTo>
                    <a:pt x="298" y="25"/>
                  </a:lnTo>
                  <a:lnTo>
                    <a:pt x="326" y="50"/>
                  </a:lnTo>
                  <a:lnTo>
                    <a:pt x="336" y="96"/>
                  </a:lnTo>
                  <a:lnTo>
                    <a:pt x="312" y="69"/>
                  </a:lnTo>
                  <a:lnTo>
                    <a:pt x="274" y="50"/>
                  </a:lnTo>
                  <a:lnTo>
                    <a:pt x="230" y="52"/>
                  </a:lnTo>
                  <a:lnTo>
                    <a:pt x="98" y="96"/>
                  </a:lnTo>
                  <a:lnTo>
                    <a:pt x="21" y="93"/>
                  </a:lnTo>
                  <a:lnTo>
                    <a:pt x="0" y="52"/>
                  </a:lnTo>
                  <a:lnTo>
                    <a:pt x="87" y="45"/>
                  </a:lnTo>
                  <a:lnTo>
                    <a:pt x="208" y="0"/>
                  </a:lnTo>
                  <a:lnTo>
                    <a:pt x="257" y="0"/>
                  </a:lnTo>
                  <a:lnTo>
                    <a:pt x="291" y="1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3" name="Freeform 314"/>
            <p:cNvSpPr>
              <a:spLocks noChangeAspect="1"/>
            </p:cNvSpPr>
            <p:nvPr/>
          </p:nvSpPr>
          <p:spPr bwMode="gray">
            <a:xfrm rot="21085610">
              <a:off x="4555155" y="3705084"/>
              <a:ext cx="1591" cy="17461"/>
            </a:xfrm>
            <a:custGeom>
              <a:avLst/>
              <a:gdLst/>
              <a:ahLst/>
              <a:cxnLst>
                <a:cxn ang="0">
                  <a:pos x="76" y="83"/>
                </a:cxn>
                <a:cxn ang="0">
                  <a:pos x="86" y="6"/>
                </a:cxn>
                <a:cxn ang="0">
                  <a:pos x="86" y="62"/>
                </a:cxn>
                <a:cxn ang="0">
                  <a:pos x="53" y="146"/>
                </a:cxn>
                <a:cxn ang="0">
                  <a:pos x="39" y="232"/>
                </a:cxn>
                <a:cxn ang="0">
                  <a:pos x="0" y="173"/>
                </a:cxn>
                <a:cxn ang="0">
                  <a:pos x="14" y="159"/>
                </a:cxn>
                <a:cxn ang="0">
                  <a:pos x="21" y="135"/>
                </a:cxn>
                <a:cxn ang="0">
                  <a:pos x="18" y="95"/>
                </a:cxn>
                <a:cxn ang="0">
                  <a:pos x="42" y="6"/>
                </a:cxn>
                <a:cxn ang="0">
                  <a:pos x="53" y="0"/>
                </a:cxn>
                <a:cxn ang="0">
                  <a:pos x="72" y="41"/>
                </a:cxn>
                <a:cxn ang="0">
                  <a:pos x="76" y="83"/>
                </a:cxn>
              </a:cxnLst>
              <a:rect l="0" t="0" r="r" b="b"/>
              <a:pathLst>
                <a:path w="86" h="232">
                  <a:moveTo>
                    <a:pt x="76" y="83"/>
                  </a:moveTo>
                  <a:lnTo>
                    <a:pt x="86" y="6"/>
                  </a:lnTo>
                  <a:lnTo>
                    <a:pt x="86" y="62"/>
                  </a:lnTo>
                  <a:lnTo>
                    <a:pt x="53" y="146"/>
                  </a:lnTo>
                  <a:lnTo>
                    <a:pt x="39" y="232"/>
                  </a:lnTo>
                  <a:lnTo>
                    <a:pt x="0" y="173"/>
                  </a:lnTo>
                  <a:lnTo>
                    <a:pt x="14" y="159"/>
                  </a:lnTo>
                  <a:lnTo>
                    <a:pt x="21" y="135"/>
                  </a:lnTo>
                  <a:lnTo>
                    <a:pt x="18" y="95"/>
                  </a:lnTo>
                  <a:lnTo>
                    <a:pt x="42" y="6"/>
                  </a:lnTo>
                  <a:lnTo>
                    <a:pt x="53" y="0"/>
                  </a:lnTo>
                  <a:lnTo>
                    <a:pt x="72" y="41"/>
                  </a:lnTo>
                  <a:lnTo>
                    <a:pt x="76" y="8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4" name="Freeform 315"/>
            <p:cNvSpPr>
              <a:spLocks noChangeAspect="1"/>
            </p:cNvSpPr>
            <p:nvPr/>
          </p:nvSpPr>
          <p:spPr bwMode="gray">
            <a:xfrm rot="21085610">
              <a:off x="4555155" y="3745245"/>
              <a:ext cx="3180" cy="1747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73" y="7"/>
                </a:cxn>
                <a:cxn ang="0">
                  <a:pos x="73" y="0"/>
                </a:cxn>
                <a:cxn ang="0">
                  <a:pos x="48" y="0"/>
                </a:cxn>
                <a:cxn ang="0">
                  <a:pos x="8" y="4"/>
                </a:cxn>
                <a:cxn ang="0">
                  <a:pos x="0" y="28"/>
                </a:cxn>
                <a:cxn ang="0">
                  <a:pos x="55" y="25"/>
                </a:cxn>
              </a:cxnLst>
              <a:rect l="0" t="0" r="r" b="b"/>
              <a:pathLst>
                <a:path w="73" h="28">
                  <a:moveTo>
                    <a:pt x="55" y="25"/>
                  </a:moveTo>
                  <a:lnTo>
                    <a:pt x="73" y="7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8" y="4"/>
                  </a:lnTo>
                  <a:lnTo>
                    <a:pt x="0" y="28"/>
                  </a:lnTo>
                  <a:lnTo>
                    <a:pt x="55" y="2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5" name="Freeform 316"/>
            <p:cNvSpPr>
              <a:spLocks noChangeAspect="1"/>
            </p:cNvSpPr>
            <p:nvPr/>
          </p:nvSpPr>
          <p:spPr bwMode="gray">
            <a:xfrm rot="21085610">
              <a:off x="4547205" y="3743499"/>
              <a:ext cx="6361" cy="20954"/>
            </a:xfrm>
            <a:custGeom>
              <a:avLst/>
              <a:gdLst/>
              <a:ahLst/>
              <a:cxnLst>
                <a:cxn ang="0">
                  <a:pos x="93" y="46"/>
                </a:cxn>
                <a:cxn ang="0">
                  <a:pos x="107" y="50"/>
                </a:cxn>
                <a:cxn ang="0">
                  <a:pos x="114" y="81"/>
                </a:cxn>
                <a:cxn ang="0">
                  <a:pos x="175" y="163"/>
                </a:cxn>
                <a:cxn ang="0">
                  <a:pos x="175" y="244"/>
                </a:cxn>
                <a:cxn ang="0">
                  <a:pos x="168" y="268"/>
                </a:cxn>
                <a:cxn ang="0">
                  <a:pos x="141" y="288"/>
                </a:cxn>
                <a:cxn ang="0">
                  <a:pos x="101" y="291"/>
                </a:cxn>
                <a:cxn ang="0">
                  <a:pos x="59" y="244"/>
                </a:cxn>
                <a:cxn ang="0">
                  <a:pos x="10" y="212"/>
                </a:cxn>
                <a:cxn ang="0">
                  <a:pos x="0" y="167"/>
                </a:cxn>
                <a:cxn ang="0">
                  <a:pos x="28" y="84"/>
                </a:cxn>
                <a:cxn ang="0">
                  <a:pos x="35" y="39"/>
                </a:cxn>
                <a:cxn ang="0">
                  <a:pos x="30" y="8"/>
                </a:cxn>
                <a:cxn ang="0">
                  <a:pos x="79" y="0"/>
                </a:cxn>
                <a:cxn ang="0">
                  <a:pos x="93" y="46"/>
                </a:cxn>
              </a:cxnLst>
              <a:rect l="0" t="0" r="r" b="b"/>
              <a:pathLst>
                <a:path w="175" h="291">
                  <a:moveTo>
                    <a:pt x="93" y="46"/>
                  </a:moveTo>
                  <a:lnTo>
                    <a:pt x="107" y="50"/>
                  </a:lnTo>
                  <a:lnTo>
                    <a:pt x="114" y="81"/>
                  </a:lnTo>
                  <a:lnTo>
                    <a:pt x="175" y="163"/>
                  </a:lnTo>
                  <a:lnTo>
                    <a:pt x="175" y="244"/>
                  </a:lnTo>
                  <a:lnTo>
                    <a:pt x="168" y="268"/>
                  </a:lnTo>
                  <a:lnTo>
                    <a:pt x="141" y="288"/>
                  </a:lnTo>
                  <a:lnTo>
                    <a:pt x="101" y="291"/>
                  </a:lnTo>
                  <a:lnTo>
                    <a:pt x="59" y="244"/>
                  </a:lnTo>
                  <a:lnTo>
                    <a:pt x="10" y="212"/>
                  </a:lnTo>
                  <a:lnTo>
                    <a:pt x="0" y="167"/>
                  </a:lnTo>
                  <a:lnTo>
                    <a:pt x="28" y="84"/>
                  </a:lnTo>
                  <a:lnTo>
                    <a:pt x="35" y="39"/>
                  </a:lnTo>
                  <a:lnTo>
                    <a:pt x="30" y="8"/>
                  </a:lnTo>
                  <a:lnTo>
                    <a:pt x="79" y="0"/>
                  </a:lnTo>
                  <a:lnTo>
                    <a:pt x="93" y="4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6" name="Freeform 317"/>
            <p:cNvSpPr>
              <a:spLocks noChangeAspect="1"/>
            </p:cNvSpPr>
            <p:nvPr/>
          </p:nvSpPr>
          <p:spPr bwMode="gray">
            <a:xfrm rot="21085610">
              <a:off x="4555155" y="3767945"/>
              <a:ext cx="1591" cy="1047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7" y="0"/>
                </a:cxn>
                <a:cxn ang="0">
                  <a:pos x="69" y="118"/>
                </a:cxn>
                <a:cxn ang="0">
                  <a:pos x="59" y="144"/>
                </a:cxn>
                <a:cxn ang="0">
                  <a:pos x="17" y="128"/>
                </a:cxn>
                <a:cxn ang="0">
                  <a:pos x="0" y="70"/>
                </a:cxn>
              </a:cxnLst>
              <a:rect l="0" t="0" r="r" b="b"/>
              <a:pathLst>
                <a:path w="69" h="144">
                  <a:moveTo>
                    <a:pt x="0" y="70"/>
                  </a:moveTo>
                  <a:lnTo>
                    <a:pt x="47" y="0"/>
                  </a:lnTo>
                  <a:lnTo>
                    <a:pt x="69" y="118"/>
                  </a:lnTo>
                  <a:lnTo>
                    <a:pt x="59" y="144"/>
                  </a:lnTo>
                  <a:lnTo>
                    <a:pt x="17" y="128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7" name="Freeform 318"/>
            <p:cNvSpPr>
              <a:spLocks noChangeAspect="1"/>
            </p:cNvSpPr>
            <p:nvPr/>
          </p:nvSpPr>
          <p:spPr bwMode="gray">
            <a:xfrm rot="21085610">
              <a:off x="4569467" y="3738260"/>
              <a:ext cx="1591" cy="13969"/>
            </a:xfrm>
            <a:custGeom>
              <a:avLst/>
              <a:gdLst/>
              <a:ahLst/>
              <a:cxnLst>
                <a:cxn ang="0">
                  <a:pos x="37" y="20"/>
                </a:cxn>
                <a:cxn ang="0">
                  <a:pos x="37" y="0"/>
                </a:cxn>
                <a:cxn ang="0">
                  <a:pos x="52" y="45"/>
                </a:cxn>
                <a:cxn ang="0">
                  <a:pos x="47" y="192"/>
                </a:cxn>
                <a:cxn ang="0">
                  <a:pos x="10" y="160"/>
                </a:cxn>
                <a:cxn ang="0">
                  <a:pos x="0" y="120"/>
                </a:cxn>
                <a:cxn ang="0">
                  <a:pos x="20" y="99"/>
                </a:cxn>
                <a:cxn ang="0">
                  <a:pos x="37" y="20"/>
                </a:cxn>
              </a:cxnLst>
              <a:rect l="0" t="0" r="r" b="b"/>
              <a:pathLst>
                <a:path w="52" h="192">
                  <a:moveTo>
                    <a:pt x="37" y="20"/>
                  </a:moveTo>
                  <a:lnTo>
                    <a:pt x="37" y="0"/>
                  </a:lnTo>
                  <a:lnTo>
                    <a:pt x="52" y="45"/>
                  </a:lnTo>
                  <a:lnTo>
                    <a:pt x="47" y="192"/>
                  </a:lnTo>
                  <a:lnTo>
                    <a:pt x="10" y="160"/>
                  </a:lnTo>
                  <a:lnTo>
                    <a:pt x="0" y="120"/>
                  </a:lnTo>
                  <a:lnTo>
                    <a:pt x="20" y="99"/>
                  </a:lnTo>
                  <a:lnTo>
                    <a:pt x="37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8" name="Freeform 319"/>
            <p:cNvSpPr>
              <a:spLocks noChangeAspect="1"/>
            </p:cNvSpPr>
            <p:nvPr/>
          </p:nvSpPr>
          <p:spPr bwMode="gray">
            <a:xfrm rot="21085610">
              <a:off x="4577417" y="3750484"/>
              <a:ext cx="4771" cy="15716"/>
            </a:xfrm>
            <a:custGeom>
              <a:avLst/>
              <a:gdLst/>
              <a:ahLst/>
              <a:cxnLst>
                <a:cxn ang="0">
                  <a:pos x="115" y="147"/>
                </a:cxn>
                <a:cxn ang="0">
                  <a:pos x="132" y="142"/>
                </a:cxn>
                <a:cxn ang="0">
                  <a:pos x="146" y="205"/>
                </a:cxn>
                <a:cxn ang="0">
                  <a:pos x="121" y="212"/>
                </a:cxn>
                <a:cxn ang="0">
                  <a:pos x="87" y="202"/>
                </a:cxn>
                <a:cxn ang="0">
                  <a:pos x="101" y="157"/>
                </a:cxn>
                <a:cxn ang="0">
                  <a:pos x="56" y="76"/>
                </a:cxn>
                <a:cxn ang="0">
                  <a:pos x="0" y="0"/>
                </a:cxn>
                <a:cxn ang="0">
                  <a:pos x="24" y="4"/>
                </a:cxn>
                <a:cxn ang="0">
                  <a:pos x="52" y="35"/>
                </a:cxn>
                <a:cxn ang="0">
                  <a:pos x="115" y="147"/>
                </a:cxn>
              </a:cxnLst>
              <a:rect l="0" t="0" r="r" b="b"/>
              <a:pathLst>
                <a:path w="146" h="212">
                  <a:moveTo>
                    <a:pt x="115" y="147"/>
                  </a:moveTo>
                  <a:lnTo>
                    <a:pt x="132" y="142"/>
                  </a:lnTo>
                  <a:lnTo>
                    <a:pt x="146" y="205"/>
                  </a:lnTo>
                  <a:lnTo>
                    <a:pt x="121" y="212"/>
                  </a:lnTo>
                  <a:lnTo>
                    <a:pt x="87" y="202"/>
                  </a:lnTo>
                  <a:lnTo>
                    <a:pt x="101" y="157"/>
                  </a:lnTo>
                  <a:lnTo>
                    <a:pt x="56" y="76"/>
                  </a:lnTo>
                  <a:lnTo>
                    <a:pt x="0" y="0"/>
                  </a:lnTo>
                  <a:lnTo>
                    <a:pt x="24" y="4"/>
                  </a:lnTo>
                  <a:lnTo>
                    <a:pt x="52" y="35"/>
                  </a:lnTo>
                  <a:lnTo>
                    <a:pt x="115" y="14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9" name="Freeform 320"/>
            <p:cNvSpPr>
              <a:spLocks noChangeAspect="1"/>
            </p:cNvSpPr>
            <p:nvPr/>
          </p:nvSpPr>
          <p:spPr bwMode="gray">
            <a:xfrm rot="21085610">
              <a:off x="4591729" y="3762706"/>
              <a:ext cx="3180" cy="349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28"/>
                </a:cxn>
                <a:cxn ang="0">
                  <a:pos x="0" y="55"/>
                </a:cxn>
                <a:cxn ang="0">
                  <a:pos x="35" y="52"/>
                </a:cxn>
                <a:cxn ang="0">
                  <a:pos x="52" y="0"/>
                </a:cxn>
                <a:cxn ang="0">
                  <a:pos x="20" y="0"/>
                </a:cxn>
              </a:cxnLst>
              <a:rect l="0" t="0" r="r" b="b"/>
              <a:pathLst>
                <a:path w="52" h="55">
                  <a:moveTo>
                    <a:pt x="20" y="0"/>
                  </a:moveTo>
                  <a:lnTo>
                    <a:pt x="3" y="28"/>
                  </a:lnTo>
                  <a:lnTo>
                    <a:pt x="0" y="55"/>
                  </a:lnTo>
                  <a:lnTo>
                    <a:pt x="35" y="52"/>
                  </a:lnTo>
                  <a:lnTo>
                    <a:pt x="5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0" name="Freeform 321"/>
            <p:cNvSpPr>
              <a:spLocks noChangeAspect="1"/>
            </p:cNvSpPr>
            <p:nvPr/>
          </p:nvSpPr>
          <p:spPr bwMode="gray">
            <a:xfrm rot="21085610">
              <a:off x="4585368" y="3778422"/>
              <a:ext cx="4771" cy="174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105"/>
                </a:cxn>
                <a:cxn ang="0">
                  <a:pos x="55" y="135"/>
                </a:cxn>
                <a:cxn ang="0">
                  <a:pos x="93" y="149"/>
                </a:cxn>
                <a:cxn ang="0">
                  <a:pos x="117" y="204"/>
                </a:cxn>
                <a:cxn ang="0">
                  <a:pos x="117" y="232"/>
                </a:cxn>
                <a:cxn ang="0">
                  <a:pos x="96" y="191"/>
                </a:cxn>
                <a:cxn ang="0">
                  <a:pos x="52" y="162"/>
                </a:cxn>
                <a:cxn ang="0">
                  <a:pos x="35" y="118"/>
                </a:cxn>
                <a:cxn ang="0">
                  <a:pos x="24" y="44"/>
                </a:cxn>
                <a:cxn ang="0">
                  <a:pos x="0" y="0"/>
                </a:cxn>
              </a:cxnLst>
              <a:rect l="0" t="0" r="r" b="b"/>
              <a:pathLst>
                <a:path w="117" h="232">
                  <a:moveTo>
                    <a:pt x="0" y="0"/>
                  </a:moveTo>
                  <a:lnTo>
                    <a:pt x="10" y="17"/>
                  </a:lnTo>
                  <a:lnTo>
                    <a:pt x="37" y="105"/>
                  </a:lnTo>
                  <a:lnTo>
                    <a:pt x="55" y="135"/>
                  </a:lnTo>
                  <a:lnTo>
                    <a:pt x="93" y="149"/>
                  </a:lnTo>
                  <a:lnTo>
                    <a:pt x="117" y="204"/>
                  </a:lnTo>
                  <a:lnTo>
                    <a:pt x="117" y="232"/>
                  </a:lnTo>
                  <a:lnTo>
                    <a:pt x="96" y="191"/>
                  </a:lnTo>
                  <a:lnTo>
                    <a:pt x="52" y="162"/>
                  </a:lnTo>
                  <a:lnTo>
                    <a:pt x="35" y="11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1" name="Freeform 322"/>
            <p:cNvSpPr>
              <a:spLocks noChangeAspect="1"/>
            </p:cNvSpPr>
            <p:nvPr/>
          </p:nvSpPr>
          <p:spPr bwMode="gray">
            <a:xfrm rot="21085610">
              <a:off x="4599679" y="3794137"/>
              <a:ext cx="4771" cy="15716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101" y="48"/>
                </a:cxn>
                <a:cxn ang="0">
                  <a:pos x="101" y="56"/>
                </a:cxn>
                <a:cxn ang="0">
                  <a:pos x="90" y="48"/>
                </a:cxn>
                <a:cxn ang="0">
                  <a:pos x="31" y="48"/>
                </a:cxn>
                <a:cxn ang="0">
                  <a:pos x="4" y="27"/>
                </a:cxn>
                <a:cxn ang="0">
                  <a:pos x="0" y="14"/>
                </a:cxn>
                <a:cxn ang="0">
                  <a:pos x="11" y="0"/>
                </a:cxn>
                <a:cxn ang="0">
                  <a:pos x="46" y="14"/>
                </a:cxn>
                <a:cxn ang="0">
                  <a:pos x="83" y="41"/>
                </a:cxn>
                <a:cxn ang="0">
                  <a:pos x="125" y="41"/>
                </a:cxn>
                <a:cxn ang="0">
                  <a:pos x="145" y="61"/>
                </a:cxn>
                <a:cxn ang="0">
                  <a:pos x="149" y="113"/>
                </a:cxn>
                <a:cxn ang="0">
                  <a:pos x="103" y="172"/>
                </a:cxn>
                <a:cxn ang="0">
                  <a:pos x="49" y="218"/>
                </a:cxn>
                <a:cxn ang="0">
                  <a:pos x="35" y="182"/>
                </a:cxn>
                <a:cxn ang="0">
                  <a:pos x="111" y="100"/>
                </a:cxn>
                <a:cxn ang="0">
                  <a:pos x="101" y="73"/>
                </a:cxn>
              </a:cxnLst>
              <a:rect l="0" t="0" r="r" b="b"/>
              <a:pathLst>
                <a:path w="149" h="218">
                  <a:moveTo>
                    <a:pt x="101" y="73"/>
                  </a:moveTo>
                  <a:lnTo>
                    <a:pt x="101" y="48"/>
                  </a:lnTo>
                  <a:lnTo>
                    <a:pt x="101" y="56"/>
                  </a:lnTo>
                  <a:lnTo>
                    <a:pt x="90" y="48"/>
                  </a:lnTo>
                  <a:lnTo>
                    <a:pt x="31" y="48"/>
                  </a:lnTo>
                  <a:lnTo>
                    <a:pt x="4" y="27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83" y="41"/>
                  </a:lnTo>
                  <a:lnTo>
                    <a:pt x="125" y="41"/>
                  </a:lnTo>
                  <a:lnTo>
                    <a:pt x="145" y="61"/>
                  </a:lnTo>
                  <a:lnTo>
                    <a:pt x="149" y="113"/>
                  </a:lnTo>
                  <a:lnTo>
                    <a:pt x="103" y="172"/>
                  </a:lnTo>
                  <a:lnTo>
                    <a:pt x="49" y="218"/>
                  </a:lnTo>
                  <a:lnTo>
                    <a:pt x="35" y="182"/>
                  </a:lnTo>
                  <a:lnTo>
                    <a:pt x="111" y="100"/>
                  </a:lnTo>
                  <a:lnTo>
                    <a:pt x="101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2" name="Freeform 323"/>
            <p:cNvSpPr>
              <a:spLocks noChangeAspect="1"/>
            </p:cNvSpPr>
            <p:nvPr/>
          </p:nvSpPr>
          <p:spPr bwMode="gray">
            <a:xfrm rot="21085610">
              <a:off x="4612400" y="3804613"/>
              <a:ext cx="4771" cy="1747"/>
            </a:xfrm>
            <a:custGeom>
              <a:avLst/>
              <a:gdLst/>
              <a:ahLst/>
              <a:cxnLst>
                <a:cxn ang="0">
                  <a:pos x="118" y="34"/>
                </a:cxn>
                <a:cxn ang="0">
                  <a:pos x="100" y="3"/>
                </a:cxn>
                <a:cxn ang="0">
                  <a:pos x="56" y="0"/>
                </a:cxn>
                <a:cxn ang="0">
                  <a:pos x="0" y="24"/>
                </a:cxn>
                <a:cxn ang="0">
                  <a:pos x="52" y="17"/>
                </a:cxn>
                <a:cxn ang="0">
                  <a:pos x="90" y="34"/>
                </a:cxn>
                <a:cxn ang="0">
                  <a:pos x="118" y="34"/>
                </a:cxn>
              </a:cxnLst>
              <a:rect l="0" t="0" r="r" b="b"/>
              <a:pathLst>
                <a:path w="118" h="34">
                  <a:moveTo>
                    <a:pt x="118" y="34"/>
                  </a:moveTo>
                  <a:lnTo>
                    <a:pt x="100" y="3"/>
                  </a:lnTo>
                  <a:lnTo>
                    <a:pt x="56" y="0"/>
                  </a:lnTo>
                  <a:lnTo>
                    <a:pt x="0" y="24"/>
                  </a:lnTo>
                  <a:lnTo>
                    <a:pt x="52" y="17"/>
                  </a:lnTo>
                  <a:lnTo>
                    <a:pt x="90" y="34"/>
                  </a:lnTo>
                  <a:lnTo>
                    <a:pt x="11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3" name="Freeform 324"/>
            <p:cNvSpPr>
              <a:spLocks noChangeAspect="1"/>
            </p:cNvSpPr>
            <p:nvPr/>
          </p:nvSpPr>
          <p:spPr bwMode="gray">
            <a:xfrm rot="21085610">
              <a:off x="4623532" y="3811598"/>
              <a:ext cx="9541" cy="6985"/>
            </a:xfrm>
            <a:custGeom>
              <a:avLst/>
              <a:gdLst/>
              <a:ahLst/>
              <a:cxnLst>
                <a:cxn ang="0">
                  <a:pos x="48" y="19"/>
                </a:cxn>
                <a:cxn ang="0">
                  <a:pos x="86" y="0"/>
                </a:cxn>
                <a:cxn ang="0">
                  <a:pos x="114" y="25"/>
                </a:cxn>
                <a:cxn ang="0">
                  <a:pos x="192" y="61"/>
                </a:cxn>
                <a:cxn ang="0">
                  <a:pos x="241" y="92"/>
                </a:cxn>
                <a:cxn ang="0">
                  <a:pos x="248" y="103"/>
                </a:cxn>
                <a:cxn ang="0">
                  <a:pos x="210" y="98"/>
                </a:cxn>
                <a:cxn ang="0">
                  <a:pos x="148" y="52"/>
                </a:cxn>
                <a:cxn ang="0">
                  <a:pos x="100" y="34"/>
                </a:cxn>
                <a:cxn ang="0">
                  <a:pos x="41" y="73"/>
                </a:cxn>
                <a:cxn ang="0">
                  <a:pos x="0" y="76"/>
                </a:cxn>
                <a:cxn ang="0">
                  <a:pos x="13" y="48"/>
                </a:cxn>
                <a:cxn ang="0">
                  <a:pos x="48" y="19"/>
                </a:cxn>
              </a:cxnLst>
              <a:rect l="0" t="0" r="r" b="b"/>
              <a:pathLst>
                <a:path w="248" h="103">
                  <a:moveTo>
                    <a:pt x="48" y="19"/>
                  </a:moveTo>
                  <a:lnTo>
                    <a:pt x="86" y="0"/>
                  </a:lnTo>
                  <a:lnTo>
                    <a:pt x="114" y="25"/>
                  </a:lnTo>
                  <a:lnTo>
                    <a:pt x="192" y="61"/>
                  </a:lnTo>
                  <a:lnTo>
                    <a:pt x="241" y="92"/>
                  </a:lnTo>
                  <a:lnTo>
                    <a:pt x="248" y="103"/>
                  </a:lnTo>
                  <a:lnTo>
                    <a:pt x="210" y="98"/>
                  </a:lnTo>
                  <a:lnTo>
                    <a:pt x="148" y="52"/>
                  </a:lnTo>
                  <a:lnTo>
                    <a:pt x="100" y="34"/>
                  </a:lnTo>
                  <a:lnTo>
                    <a:pt x="41" y="73"/>
                  </a:lnTo>
                  <a:lnTo>
                    <a:pt x="0" y="76"/>
                  </a:lnTo>
                  <a:lnTo>
                    <a:pt x="13" y="48"/>
                  </a:lnTo>
                  <a:lnTo>
                    <a:pt x="48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4" name="Freeform 325"/>
            <p:cNvSpPr>
              <a:spLocks noChangeAspect="1"/>
            </p:cNvSpPr>
            <p:nvPr/>
          </p:nvSpPr>
          <p:spPr bwMode="gray">
            <a:xfrm rot="21085610">
              <a:off x="4610810" y="3830806"/>
              <a:ext cx="6361" cy="10477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84" y="0"/>
                </a:cxn>
                <a:cxn ang="0">
                  <a:pos x="184" y="56"/>
                </a:cxn>
                <a:cxn ang="0">
                  <a:pos x="175" y="104"/>
                </a:cxn>
                <a:cxn ang="0">
                  <a:pos x="132" y="132"/>
                </a:cxn>
                <a:cxn ang="0">
                  <a:pos x="0" y="146"/>
                </a:cxn>
                <a:cxn ang="0">
                  <a:pos x="4" y="76"/>
                </a:cxn>
                <a:cxn ang="0">
                  <a:pos x="62" y="49"/>
                </a:cxn>
                <a:cxn ang="0">
                  <a:pos x="114" y="67"/>
                </a:cxn>
                <a:cxn ang="0">
                  <a:pos x="192" y="0"/>
                </a:cxn>
              </a:cxnLst>
              <a:rect l="0" t="0" r="r" b="b"/>
              <a:pathLst>
                <a:path w="192" h="146">
                  <a:moveTo>
                    <a:pt x="192" y="0"/>
                  </a:moveTo>
                  <a:lnTo>
                    <a:pt x="184" y="0"/>
                  </a:lnTo>
                  <a:lnTo>
                    <a:pt x="184" y="56"/>
                  </a:lnTo>
                  <a:lnTo>
                    <a:pt x="175" y="104"/>
                  </a:lnTo>
                  <a:lnTo>
                    <a:pt x="132" y="132"/>
                  </a:lnTo>
                  <a:lnTo>
                    <a:pt x="0" y="146"/>
                  </a:lnTo>
                  <a:lnTo>
                    <a:pt x="4" y="76"/>
                  </a:lnTo>
                  <a:lnTo>
                    <a:pt x="62" y="49"/>
                  </a:lnTo>
                  <a:lnTo>
                    <a:pt x="114" y="67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5" name="Freeform 326"/>
            <p:cNvSpPr>
              <a:spLocks noChangeAspect="1"/>
            </p:cNvSpPr>
            <p:nvPr/>
          </p:nvSpPr>
          <p:spPr bwMode="gray">
            <a:xfrm rot="21085610">
              <a:off x="4553565" y="3766198"/>
              <a:ext cx="3180" cy="523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55"/>
                </a:cxn>
                <a:cxn ang="0">
                  <a:pos x="4" y="80"/>
                </a:cxn>
                <a:cxn ang="0">
                  <a:pos x="42" y="57"/>
                </a:cxn>
                <a:cxn ang="0">
                  <a:pos x="70" y="9"/>
                </a:cxn>
                <a:cxn ang="0">
                  <a:pos x="42" y="0"/>
                </a:cxn>
              </a:cxnLst>
              <a:rect l="0" t="0" r="r" b="b"/>
              <a:pathLst>
                <a:path w="70" h="80">
                  <a:moveTo>
                    <a:pt x="42" y="0"/>
                  </a:moveTo>
                  <a:lnTo>
                    <a:pt x="0" y="55"/>
                  </a:lnTo>
                  <a:lnTo>
                    <a:pt x="4" y="80"/>
                  </a:lnTo>
                  <a:lnTo>
                    <a:pt x="42" y="57"/>
                  </a:lnTo>
                  <a:lnTo>
                    <a:pt x="70" y="9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6" name="Freeform 327"/>
            <p:cNvSpPr>
              <a:spLocks noChangeAspect="1"/>
            </p:cNvSpPr>
            <p:nvPr/>
          </p:nvSpPr>
          <p:spPr bwMode="gray">
            <a:xfrm rot="21085610">
              <a:off x="4521763" y="3748737"/>
              <a:ext cx="1591" cy="6985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57" y="0"/>
                </a:cxn>
                <a:cxn ang="0">
                  <a:pos x="0" y="79"/>
                </a:cxn>
                <a:cxn ang="0">
                  <a:pos x="7" y="93"/>
                </a:cxn>
                <a:cxn ang="0">
                  <a:pos x="72" y="7"/>
                </a:cxn>
              </a:cxnLst>
              <a:rect l="0" t="0" r="r" b="b"/>
              <a:pathLst>
                <a:path w="72" h="93">
                  <a:moveTo>
                    <a:pt x="72" y="7"/>
                  </a:moveTo>
                  <a:lnTo>
                    <a:pt x="57" y="0"/>
                  </a:lnTo>
                  <a:lnTo>
                    <a:pt x="0" y="79"/>
                  </a:lnTo>
                  <a:lnTo>
                    <a:pt x="7" y="93"/>
                  </a:lnTo>
                  <a:lnTo>
                    <a:pt x="72" y="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7" name="Freeform 328"/>
            <p:cNvSpPr>
              <a:spLocks noChangeAspect="1"/>
            </p:cNvSpPr>
            <p:nvPr/>
          </p:nvSpPr>
          <p:spPr bwMode="gray">
            <a:xfrm rot="21085610">
              <a:off x="4518582" y="3757468"/>
              <a:ext cx="3180" cy="349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53" y="18"/>
                </a:cxn>
                <a:cxn ang="0">
                  <a:pos x="56" y="0"/>
                </a:cxn>
              </a:cxnLst>
              <a:rect l="0" t="0" r="r" b="b"/>
              <a:pathLst>
                <a:path w="56" h="36">
                  <a:moveTo>
                    <a:pt x="56" y="0"/>
                  </a:moveTo>
                  <a:lnTo>
                    <a:pt x="0" y="26"/>
                  </a:lnTo>
                  <a:lnTo>
                    <a:pt x="4" y="36"/>
                  </a:lnTo>
                  <a:lnTo>
                    <a:pt x="53" y="18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8" name="Freeform 329"/>
            <p:cNvSpPr>
              <a:spLocks noChangeAspect="1"/>
            </p:cNvSpPr>
            <p:nvPr/>
          </p:nvSpPr>
          <p:spPr bwMode="gray">
            <a:xfrm rot="21085610">
              <a:off x="4509041" y="3760961"/>
              <a:ext cx="6361" cy="6985"/>
            </a:xfrm>
            <a:custGeom>
              <a:avLst/>
              <a:gdLst/>
              <a:ahLst/>
              <a:cxnLst>
                <a:cxn ang="0">
                  <a:pos x="152" y="40"/>
                </a:cxn>
                <a:cxn ang="0">
                  <a:pos x="109" y="36"/>
                </a:cxn>
                <a:cxn ang="0">
                  <a:pos x="44" y="67"/>
                </a:cxn>
                <a:cxn ang="0">
                  <a:pos x="0" y="70"/>
                </a:cxn>
                <a:cxn ang="0">
                  <a:pos x="9" y="50"/>
                </a:cxn>
                <a:cxn ang="0">
                  <a:pos x="59" y="36"/>
                </a:cxn>
                <a:cxn ang="0">
                  <a:pos x="119" y="0"/>
                </a:cxn>
                <a:cxn ang="0">
                  <a:pos x="155" y="9"/>
                </a:cxn>
                <a:cxn ang="0">
                  <a:pos x="152" y="40"/>
                </a:cxn>
              </a:cxnLst>
              <a:rect l="0" t="0" r="r" b="b"/>
              <a:pathLst>
                <a:path w="155" h="70">
                  <a:moveTo>
                    <a:pt x="152" y="40"/>
                  </a:moveTo>
                  <a:lnTo>
                    <a:pt x="109" y="36"/>
                  </a:lnTo>
                  <a:lnTo>
                    <a:pt x="44" y="67"/>
                  </a:lnTo>
                  <a:lnTo>
                    <a:pt x="0" y="70"/>
                  </a:lnTo>
                  <a:lnTo>
                    <a:pt x="9" y="50"/>
                  </a:lnTo>
                  <a:lnTo>
                    <a:pt x="59" y="36"/>
                  </a:lnTo>
                  <a:lnTo>
                    <a:pt x="119" y="0"/>
                  </a:lnTo>
                  <a:lnTo>
                    <a:pt x="155" y="9"/>
                  </a:lnTo>
                  <a:lnTo>
                    <a:pt x="152" y="4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9" name="Freeform 330"/>
            <p:cNvSpPr>
              <a:spLocks noChangeAspect="1"/>
            </p:cNvSpPr>
            <p:nvPr/>
          </p:nvSpPr>
          <p:spPr bwMode="gray">
            <a:xfrm rot="20552049">
              <a:off x="4551975" y="3911128"/>
              <a:ext cx="23853" cy="19208"/>
            </a:xfrm>
            <a:custGeom>
              <a:avLst/>
              <a:gdLst/>
              <a:ahLst/>
              <a:cxnLst>
                <a:cxn ang="0">
                  <a:pos x="373" y="31"/>
                </a:cxn>
                <a:cxn ang="0">
                  <a:pos x="397" y="35"/>
                </a:cxn>
                <a:cxn ang="0">
                  <a:pos x="450" y="63"/>
                </a:cxn>
                <a:cxn ang="0">
                  <a:pos x="483" y="101"/>
                </a:cxn>
                <a:cxn ang="0">
                  <a:pos x="600" y="104"/>
                </a:cxn>
                <a:cxn ang="0">
                  <a:pos x="642" y="212"/>
                </a:cxn>
                <a:cxn ang="0">
                  <a:pos x="588" y="222"/>
                </a:cxn>
                <a:cxn ang="0">
                  <a:pos x="504" y="197"/>
                </a:cxn>
                <a:cxn ang="0">
                  <a:pos x="442" y="222"/>
                </a:cxn>
                <a:cxn ang="0">
                  <a:pos x="390" y="222"/>
                </a:cxn>
                <a:cxn ang="0">
                  <a:pos x="369" y="260"/>
                </a:cxn>
                <a:cxn ang="0">
                  <a:pos x="304" y="256"/>
                </a:cxn>
                <a:cxn ang="0">
                  <a:pos x="273" y="228"/>
                </a:cxn>
                <a:cxn ang="0">
                  <a:pos x="194" y="222"/>
                </a:cxn>
                <a:cxn ang="0">
                  <a:pos x="101" y="135"/>
                </a:cxn>
                <a:cxn ang="0">
                  <a:pos x="39" y="115"/>
                </a:cxn>
                <a:cxn ang="0">
                  <a:pos x="0" y="73"/>
                </a:cxn>
                <a:cxn ang="0">
                  <a:pos x="10" y="44"/>
                </a:cxn>
                <a:cxn ang="0">
                  <a:pos x="138" y="0"/>
                </a:cxn>
                <a:cxn ang="0">
                  <a:pos x="194" y="4"/>
                </a:cxn>
                <a:cxn ang="0">
                  <a:pos x="279" y="21"/>
                </a:cxn>
                <a:cxn ang="0">
                  <a:pos x="373" y="31"/>
                </a:cxn>
              </a:cxnLst>
              <a:rect l="0" t="0" r="r" b="b"/>
              <a:pathLst>
                <a:path w="642" h="260">
                  <a:moveTo>
                    <a:pt x="373" y="31"/>
                  </a:moveTo>
                  <a:lnTo>
                    <a:pt x="397" y="35"/>
                  </a:lnTo>
                  <a:lnTo>
                    <a:pt x="450" y="63"/>
                  </a:lnTo>
                  <a:lnTo>
                    <a:pt x="483" y="101"/>
                  </a:lnTo>
                  <a:lnTo>
                    <a:pt x="600" y="104"/>
                  </a:lnTo>
                  <a:lnTo>
                    <a:pt x="642" y="212"/>
                  </a:lnTo>
                  <a:lnTo>
                    <a:pt x="588" y="222"/>
                  </a:lnTo>
                  <a:lnTo>
                    <a:pt x="504" y="197"/>
                  </a:lnTo>
                  <a:lnTo>
                    <a:pt x="442" y="222"/>
                  </a:lnTo>
                  <a:lnTo>
                    <a:pt x="390" y="222"/>
                  </a:lnTo>
                  <a:lnTo>
                    <a:pt x="369" y="260"/>
                  </a:lnTo>
                  <a:lnTo>
                    <a:pt x="304" y="256"/>
                  </a:lnTo>
                  <a:lnTo>
                    <a:pt x="273" y="228"/>
                  </a:lnTo>
                  <a:lnTo>
                    <a:pt x="194" y="222"/>
                  </a:lnTo>
                  <a:lnTo>
                    <a:pt x="101" y="135"/>
                  </a:lnTo>
                  <a:lnTo>
                    <a:pt x="39" y="115"/>
                  </a:lnTo>
                  <a:lnTo>
                    <a:pt x="0" y="73"/>
                  </a:lnTo>
                  <a:lnTo>
                    <a:pt x="10" y="44"/>
                  </a:lnTo>
                  <a:lnTo>
                    <a:pt x="138" y="0"/>
                  </a:lnTo>
                  <a:lnTo>
                    <a:pt x="194" y="4"/>
                  </a:lnTo>
                  <a:lnTo>
                    <a:pt x="279" y="21"/>
                  </a:lnTo>
                  <a:lnTo>
                    <a:pt x="373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0" name="Freeform 331"/>
            <p:cNvSpPr>
              <a:spLocks noChangeAspect="1"/>
            </p:cNvSpPr>
            <p:nvPr/>
          </p:nvSpPr>
          <p:spPr bwMode="gray">
            <a:xfrm rot="20552049">
              <a:off x="4617171" y="3848267"/>
              <a:ext cx="38163" cy="57623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119" y="0"/>
                </a:cxn>
                <a:cxn ang="0">
                  <a:pos x="338" y="4"/>
                </a:cxn>
                <a:cxn ang="0">
                  <a:pos x="512" y="76"/>
                </a:cxn>
                <a:cxn ang="0">
                  <a:pos x="614" y="110"/>
                </a:cxn>
                <a:cxn ang="0">
                  <a:pos x="643" y="181"/>
                </a:cxn>
                <a:cxn ang="0">
                  <a:pos x="805" y="193"/>
                </a:cxn>
                <a:cxn ang="0">
                  <a:pos x="825" y="227"/>
                </a:cxn>
                <a:cxn ang="0">
                  <a:pos x="728" y="244"/>
                </a:cxn>
                <a:cxn ang="0">
                  <a:pos x="796" y="294"/>
                </a:cxn>
                <a:cxn ang="0">
                  <a:pos x="977" y="336"/>
                </a:cxn>
                <a:cxn ang="0">
                  <a:pos x="1076" y="404"/>
                </a:cxn>
                <a:cxn ang="0">
                  <a:pos x="1080" y="462"/>
                </a:cxn>
                <a:cxn ang="0">
                  <a:pos x="1012" y="547"/>
                </a:cxn>
                <a:cxn ang="0">
                  <a:pos x="940" y="522"/>
                </a:cxn>
                <a:cxn ang="0">
                  <a:pos x="706" y="483"/>
                </a:cxn>
                <a:cxn ang="0">
                  <a:pos x="551" y="522"/>
                </a:cxn>
                <a:cxn ang="0">
                  <a:pos x="525" y="556"/>
                </a:cxn>
                <a:cxn ang="0">
                  <a:pos x="406" y="589"/>
                </a:cxn>
                <a:cxn ang="0">
                  <a:pos x="369" y="509"/>
                </a:cxn>
                <a:cxn ang="0">
                  <a:pos x="292" y="517"/>
                </a:cxn>
                <a:cxn ang="0">
                  <a:pos x="233" y="584"/>
                </a:cxn>
                <a:cxn ang="0">
                  <a:pos x="174" y="673"/>
                </a:cxn>
                <a:cxn ang="0">
                  <a:pos x="110" y="745"/>
                </a:cxn>
                <a:cxn ang="0">
                  <a:pos x="85" y="733"/>
                </a:cxn>
                <a:cxn ang="0">
                  <a:pos x="42" y="694"/>
                </a:cxn>
                <a:cxn ang="0">
                  <a:pos x="25" y="619"/>
                </a:cxn>
                <a:cxn ang="0">
                  <a:pos x="42" y="531"/>
                </a:cxn>
                <a:cxn ang="0">
                  <a:pos x="0" y="458"/>
                </a:cxn>
                <a:cxn ang="0">
                  <a:pos x="8" y="417"/>
                </a:cxn>
                <a:cxn ang="0">
                  <a:pos x="46" y="290"/>
                </a:cxn>
                <a:cxn ang="0">
                  <a:pos x="77" y="235"/>
                </a:cxn>
                <a:cxn ang="0">
                  <a:pos x="59" y="127"/>
                </a:cxn>
                <a:cxn ang="0">
                  <a:pos x="12" y="38"/>
                </a:cxn>
              </a:cxnLst>
              <a:rect l="0" t="0" r="r" b="b"/>
              <a:pathLst>
                <a:path w="1080" h="745">
                  <a:moveTo>
                    <a:pt x="17" y="29"/>
                  </a:moveTo>
                  <a:lnTo>
                    <a:pt x="25" y="17"/>
                  </a:lnTo>
                  <a:lnTo>
                    <a:pt x="51" y="0"/>
                  </a:lnTo>
                  <a:lnTo>
                    <a:pt x="119" y="0"/>
                  </a:lnTo>
                  <a:lnTo>
                    <a:pt x="183" y="9"/>
                  </a:lnTo>
                  <a:lnTo>
                    <a:pt x="338" y="4"/>
                  </a:lnTo>
                  <a:lnTo>
                    <a:pt x="423" y="29"/>
                  </a:lnTo>
                  <a:lnTo>
                    <a:pt x="512" y="76"/>
                  </a:lnTo>
                  <a:lnTo>
                    <a:pt x="589" y="84"/>
                  </a:lnTo>
                  <a:lnTo>
                    <a:pt x="614" y="110"/>
                  </a:lnTo>
                  <a:lnTo>
                    <a:pt x="632" y="169"/>
                  </a:lnTo>
                  <a:lnTo>
                    <a:pt x="643" y="181"/>
                  </a:lnTo>
                  <a:lnTo>
                    <a:pt x="699" y="193"/>
                  </a:lnTo>
                  <a:lnTo>
                    <a:pt x="805" y="193"/>
                  </a:lnTo>
                  <a:lnTo>
                    <a:pt x="822" y="203"/>
                  </a:lnTo>
                  <a:lnTo>
                    <a:pt x="825" y="227"/>
                  </a:lnTo>
                  <a:lnTo>
                    <a:pt x="779" y="244"/>
                  </a:lnTo>
                  <a:lnTo>
                    <a:pt x="728" y="244"/>
                  </a:lnTo>
                  <a:lnTo>
                    <a:pt x="723" y="269"/>
                  </a:lnTo>
                  <a:lnTo>
                    <a:pt x="796" y="294"/>
                  </a:lnTo>
                  <a:lnTo>
                    <a:pt x="944" y="298"/>
                  </a:lnTo>
                  <a:lnTo>
                    <a:pt x="977" y="336"/>
                  </a:lnTo>
                  <a:lnTo>
                    <a:pt x="1038" y="387"/>
                  </a:lnTo>
                  <a:lnTo>
                    <a:pt x="1076" y="404"/>
                  </a:lnTo>
                  <a:lnTo>
                    <a:pt x="1080" y="417"/>
                  </a:lnTo>
                  <a:lnTo>
                    <a:pt x="1080" y="462"/>
                  </a:lnTo>
                  <a:lnTo>
                    <a:pt x="1055" y="509"/>
                  </a:lnTo>
                  <a:lnTo>
                    <a:pt x="1012" y="547"/>
                  </a:lnTo>
                  <a:lnTo>
                    <a:pt x="969" y="547"/>
                  </a:lnTo>
                  <a:lnTo>
                    <a:pt x="940" y="522"/>
                  </a:lnTo>
                  <a:lnTo>
                    <a:pt x="872" y="496"/>
                  </a:lnTo>
                  <a:lnTo>
                    <a:pt x="706" y="483"/>
                  </a:lnTo>
                  <a:lnTo>
                    <a:pt x="589" y="500"/>
                  </a:lnTo>
                  <a:lnTo>
                    <a:pt x="551" y="522"/>
                  </a:lnTo>
                  <a:lnTo>
                    <a:pt x="538" y="547"/>
                  </a:lnTo>
                  <a:lnTo>
                    <a:pt x="525" y="556"/>
                  </a:lnTo>
                  <a:lnTo>
                    <a:pt x="474" y="576"/>
                  </a:lnTo>
                  <a:lnTo>
                    <a:pt x="406" y="589"/>
                  </a:lnTo>
                  <a:lnTo>
                    <a:pt x="369" y="522"/>
                  </a:lnTo>
                  <a:lnTo>
                    <a:pt x="369" y="509"/>
                  </a:lnTo>
                  <a:lnTo>
                    <a:pt x="322" y="504"/>
                  </a:lnTo>
                  <a:lnTo>
                    <a:pt x="292" y="517"/>
                  </a:lnTo>
                  <a:lnTo>
                    <a:pt x="271" y="534"/>
                  </a:lnTo>
                  <a:lnTo>
                    <a:pt x="233" y="584"/>
                  </a:lnTo>
                  <a:lnTo>
                    <a:pt x="191" y="656"/>
                  </a:lnTo>
                  <a:lnTo>
                    <a:pt x="174" y="673"/>
                  </a:lnTo>
                  <a:lnTo>
                    <a:pt x="170" y="690"/>
                  </a:lnTo>
                  <a:lnTo>
                    <a:pt x="110" y="745"/>
                  </a:lnTo>
                  <a:lnTo>
                    <a:pt x="88" y="745"/>
                  </a:lnTo>
                  <a:lnTo>
                    <a:pt x="85" y="733"/>
                  </a:lnTo>
                  <a:lnTo>
                    <a:pt x="46" y="702"/>
                  </a:lnTo>
                  <a:lnTo>
                    <a:pt x="42" y="694"/>
                  </a:lnTo>
                  <a:lnTo>
                    <a:pt x="42" y="640"/>
                  </a:lnTo>
                  <a:lnTo>
                    <a:pt x="25" y="619"/>
                  </a:lnTo>
                  <a:lnTo>
                    <a:pt x="34" y="606"/>
                  </a:lnTo>
                  <a:lnTo>
                    <a:pt x="42" y="531"/>
                  </a:lnTo>
                  <a:lnTo>
                    <a:pt x="34" y="496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8" y="417"/>
                  </a:lnTo>
                  <a:lnTo>
                    <a:pt x="51" y="384"/>
                  </a:lnTo>
                  <a:lnTo>
                    <a:pt x="46" y="290"/>
                  </a:lnTo>
                  <a:lnTo>
                    <a:pt x="68" y="269"/>
                  </a:lnTo>
                  <a:lnTo>
                    <a:pt x="77" y="235"/>
                  </a:lnTo>
                  <a:lnTo>
                    <a:pt x="51" y="206"/>
                  </a:lnTo>
                  <a:lnTo>
                    <a:pt x="59" y="127"/>
                  </a:lnTo>
                  <a:lnTo>
                    <a:pt x="46" y="80"/>
                  </a:lnTo>
                  <a:lnTo>
                    <a:pt x="12" y="38"/>
                  </a:lnTo>
                  <a:lnTo>
                    <a:pt x="17" y="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1" name="Freeform 332"/>
            <p:cNvSpPr>
              <a:spLocks noChangeAspect="1"/>
            </p:cNvSpPr>
            <p:nvPr/>
          </p:nvSpPr>
          <p:spPr bwMode="gray">
            <a:xfrm rot="20552049">
              <a:off x="4731661" y="3883190"/>
              <a:ext cx="1591" cy="174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1" y="4"/>
                </a:cxn>
                <a:cxn ang="0">
                  <a:pos x="0" y="28"/>
                </a:cxn>
                <a:cxn ang="0">
                  <a:pos x="4" y="48"/>
                </a:cxn>
                <a:cxn ang="0">
                  <a:pos x="24" y="53"/>
                </a:cxn>
                <a:cxn ang="0">
                  <a:pos x="52" y="34"/>
                </a:cxn>
                <a:cxn ang="0">
                  <a:pos x="56" y="22"/>
                </a:cxn>
                <a:cxn ang="0">
                  <a:pos x="18" y="0"/>
                </a:cxn>
              </a:cxnLst>
              <a:rect l="0" t="0" r="r" b="b"/>
              <a:pathLst>
                <a:path w="56" h="53">
                  <a:moveTo>
                    <a:pt x="18" y="0"/>
                  </a:moveTo>
                  <a:lnTo>
                    <a:pt x="11" y="4"/>
                  </a:lnTo>
                  <a:lnTo>
                    <a:pt x="0" y="28"/>
                  </a:lnTo>
                  <a:lnTo>
                    <a:pt x="4" y="48"/>
                  </a:lnTo>
                  <a:lnTo>
                    <a:pt x="24" y="53"/>
                  </a:lnTo>
                  <a:lnTo>
                    <a:pt x="52" y="34"/>
                  </a:lnTo>
                  <a:lnTo>
                    <a:pt x="56" y="2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2" name="Freeform 333"/>
            <p:cNvSpPr>
              <a:spLocks noChangeAspect="1"/>
            </p:cNvSpPr>
            <p:nvPr/>
          </p:nvSpPr>
          <p:spPr bwMode="gray">
            <a:xfrm rot="20552049">
              <a:off x="4753923" y="3930335"/>
              <a:ext cx="3180" cy="122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2" y="7"/>
                </a:cxn>
                <a:cxn ang="0">
                  <a:pos x="66" y="41"/>
                </a:cxn>
                <a:cxn ang="0">
                  <a:pos x="111" y="138"/>
                </a:cxn>
                <a:cxn ang="0">
                  <a:pos x="105" y="145"/>
                </a:cxn>
                <a:cxn ang="0">
                  <a:pos x="66" y="152"/>
                </a:cxn>
                <a:cxn ang="0">
                  <a:pos x="49" y="138"/>
                </a:cxn>
                <a:cxn ang="0">
                  <a:pos x="7" y="47"/>
                </a:cxn>
                <a:cxn ang="0">
                  <a:pos x="0" y="23"/>
                </a:cxn>
                <a:cxn ang="0">
                  <a:pos x="4" y="0"/>
                </a:cxn>
              </a:cxnLst>
              <a:rect l="0" t="0" r="r" b="b"/>
              <a:pathLst>
                <a:path w="111" h="152">
                  <a:moveTo>
                    <a:pt x="4" y="0"/>
                  </a:moveTo>
                  <a:lnTo>
                    <a:pt x="32" y="7"/>
                  </a:lnTo>
                  <a:lnTo>
                    <a:pt x="66" y="41"/>
                  </a:lnTo>
                  <a:lnTo>
                    <a:pt x="111" y="138"/>
                  </a:lnTo>
                  <a:lnTo>
                    <a:pt x="105" y="145"/>
                  </a:lnTo>
                  <a:lnTo>
                    <a:pt x="66" y="152"/>
                  </a:lnTo>
                  <a:lnTo>
                    <a:pt x="49" y="138"/>
                  </a:lnTo>
                  <a:lnTo>
                    <a:pt x="7" y="47"/>
                  </a:lnTo>
                  <a:lnTo>
                    <a:pt x="0" y="2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3" name="Freeform 334"/>
            <p:cNvSpPr>
              <a:spLocks noChangeAspect="1"/>
            </p:cNvSpPr>
            <p:nvPr/>
          </p:nvSpPr>
          <p:spPr bwMode="gray">
            <a:xfrm rot="20552049">
              <a:off x="4777775" y="4015896"/>
              <a:ext cx="3180" cy="523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51" y="11"/>
                </a:cxn>
                <a:cxn ang="0">
                  <a:pos x="0" y="52"/>
                </a:cxn>
                <a:cxn ang="0">
                  <a:pos x="14" y="63"/>
                </a:cxn>
                <a:cxn ang="0">
                  <a:pos x="62" y="31"/>
                </a:cxn>
                <a:cxn ang="0">
                  <a:pos x="86" y="0"/>
                </a:cxn>
              </a:cxnLst>
              <a:rect l="0" t="0" r="r" b="b"/>
              <a:pathLst>
                <a:path w="86" h="63">
                  <a:moveTo>
                    <a:pt x="86" y="0"/>
                  </a:moveTo>
                  <a:lnTo>
                    <a:pt x="51" y="11"/>
                  </a:lnTo>
                  <a:lnTo>
                    <a:pt x="0" y="52"/>
                  </a:lnTo>
                  <a:lnTo>
                    <a:pt x="14" y="63"/>
                  </a:lnTo>
                  <a:lnTo>
                    <a:pt x="62" y="31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4" name="Freeform 335"/>
            <p:cNvSpPr>
              <a:spLocks noChangeAspect="1"/>
            </p:cNvSpPr>
            <p:nvPr/>
          </p:nvSpPr>
          <p:spPr bwMode="gray">
            <a:xfrm rot="20552049">
              <a:off x="4771414" y="4031611"/>
              <a:ext cx="9541" cy="17461"/>
            </a:xfrm>
            <a:custGeom>
              <a:avLst/>
              <a:gdLst/>
              <a:ahLst/>
              <a:cxnLst>
                <a:cxn ang="0">
                  <a:pos x="287" y="26"/>
                </a:cxn>
                <a:cxn ang="0">
                  <a:pos x="267" y="48"/>
                </a:cxn>
                <a:cxn ang="0">
                  <a:pos x="259" y="106"/>
                </a:cxn>
                <a:cxn ang="0">
                  <a:pos x="267" y="144"/>
                </a:cxn>
                <a:cxn ang="0">
                  <a:pos x="276" y="153"/>
                </a:cxn>
                <a:cxn ang="0">
                  <a:pos x="270" y="204"/>
                </a:cxn>
                <a:cxn ang="0">
                  <a:pos x="233" y="232"/>
                </a:cxn>
                <a:cxn ang="0">
                  <a:pos x="173" y="245"/>
                </a:cxn>
                <a:cxn ang="0">
                  <a:pos x="3" y="245"/>
                </a:cxn>
                <a:cxn ang="0">
                  <a:pos x="0" y="232"/>
                </a:cxn>
                <a:cxn ang="0">
                  <a:pos x="102" y="194"/>
                </a:cxn>
                <a:cxn ang="0">
                  <a:pos x="118" y="156"/>
                </a:cxn>
                <a:cxn ang="0">
                  <a:pos x="128" y="85"/>
                </a:cxn>
                <a:cxn ang="0">
                  <a:pos x="123" y="72"/>
                </a:cxn>
                <a:cxn ang="0">
                  <a:pos x="111" y="65"/>
                </a:cxn>
                <a:cxn ang="0">
                  <a:pos x="77" y="60"/>
                </a:cxn>
                <a:cxn ang="0">
                  <a:pos x="72" y="34"/>
                </a:cxn>
                <a:cxn ang="0">
                  <a:pos x="85" y="34"/>
                </a:cxn>
                <a:cxn ang="0">
                  <a:pos x="111" y="23"/>
                </a:cxn>
                <a:cxn ang="0">
                  <a:pos x="207" y="18"/>
                </a:cxn>
                <a:cxn ang="0">
                  <a:pos x="276" y="0"/>
                </a:cxn>
                <a:cxn ang="0">
                  <a:pos x="287" y="0"/>
                </a:cxn>
                <a:cxn ang="0">
                  <a:pos x="287" y="26"/>
                </a:cxn>
              </a:cxnLst>
              <a:rect l="0" t="0" r="r" b="b"/>
              <a:pathLst>
                <a:path w="287" h="245">
                  <a:moveTo>
                    <a:pt x="287" y="26"/>
                  </a:moveTo>
                  <a:lnTo>
                    <a:pt x="267" y="48"/>
                  </a:lnTo>
                  <a:lnTo>
                    <a:pt x="259" y="106"/>
                  </a:lnTo>
                  <a:lnTo>
                    <a:pt x="267" y="144"/>
                  </a:lnTo>
                  <a:lnTo>
                    <a:pt x="276" y="153"/>
                  </a:lnTo>
                  <a:lnTo>
                    <a:pt x="270" y="204"/>
                  </a:lnTo>
                  <a:lnTo>
                    <a:pt x="233" y="232"/>
                  </a:lnTo>
                  <a:lnTo>
                    <a:pt x="173" y="245"/>
                  </a:lnTo>
                  <a:lnTo>
                    <a:pt x="3" y="245"/>
                  </a:lnTo>
                  <a:lnTo>
                    <a:pt x="0" y="232"/>
                  </a:lnTo>
                  <a:lnTo>
                    <a:pt x="102" y="194"/>
                  </a:lnTo>
                  <a:lnTo>
                    <a:pt x="118" y="156"/>
                  </a:lnTo>
                  <a:lnTo>
                    <a:pt x="128" y="85"/>
                  </a:lnTo>
                  <a:lnTo>
                    <a:pt x="123" y="72"/>
                  </a:lnTo>
                  <a:lnTo>
                    <a:pt x="111" y="65"/>
                  </a:lnTo>
                  <a:lnTo>
                    <a:pt x="77" y="60"/>
                  </a:lnTo>
                  <a:lnTo>
                    <a:pt x="72" y="34"/>
                  </a:lnTo>
                  <a:lnTo>
                    <a:pt x="85" y="34"/>
                  </a:lnTo>
                  <a:lnTo>
                    <a:pt x="111" y="23"/>
                  </a:lnTo>
                  <a:lnTo>
                    <a:pt x="207" y="18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87" y="2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5" name="Freeform 336"/>
            <p:cNvSpPr>
              <a:spLocks noChangeAspect="1"/>
            </p:cNvSpPr>
            <p:nvPr/>
          </p:nvSpPr>
          <p:spPr bwMode="gray">
            <a:xfrm rot="20552049">
              <a:off x="4598089" y="3855252"/>
              <a:ext cx="1591" cy="34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9" y="0"/>
                </a:cxn>
                <a:cxn ang="0">
                  <a:pos x="68" y="20"/>
                </a:cxn>
                <a:cxn ang="0">
                  <a:pos x="63" y="42"/>
                </a:cxn>
                <a:cxn ang="0">
                  <a:pos x="14" y="42"/>
                </a:cxn>
                <a:cxn ang="0">
                  <a:pos x="5" y="34"/>
                </a:cxn>
                <a:cxn ang="0">
                  <a:pos x="0" y="20"/>
                </a:cxn>
                <a:cxn ang="0">
                  <a:pos x="5" y="9"/>
                </a:cxn>
                <a:cxn ang="0">
                  <a:pos x="17" y="9"/>
                </a:cxn>
                <a:cxn ang="0">
                  <a:pos x="26" y="0"/>
                </a:cxn>
              </a:cxnLst>
              <a:rect l="0" t="0" r="r" b="b"/>
              <a:pathLst>
                <a:path w="68" h="42">
                  <a:moveTo>
                    <a:pt x="26" y="0"/>
                  </a:moveTo>
                  <a:lnTo>
                    <a:pt x="39" y="0"/>
                  </a:lnTo>
                  <a:lnTo>
                    <a:pt x="68" y="20"/>
                  </a:lnTo>
                  <a:lnTo>
                    <a:pt x="63" y="42"/>
                  </a:lnTo>
                  <a:lnTo>
                    <a:pt x="14" y="42"/>
                  </a:lnTo>
                  <a:lnTo>
                    <a:pt x="5" y="34"/>
                  </a:lnTo>
                  <a:lnTo>
                    <a:pt x="0" y="20"/>
                  </a:lnTo>
                  <a:lnTo>
                    <a:pt x="5" y="9"/>
                  </a:lnTo>
                  <a:lnTo>
                    <a:pt x="17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56" name="Group 337"/>
            <p:cNvGrpSpPr>
              <a:grpSpLocks noChangeAspect="1"/>
            </p:cNvGrpSpPr>
            <p:nvPr/>
          </p:nvGrpSpPr>
          <p:grpSpPr bwMode="gray">
            <a:xfrm>
              <a:off x="4590138" y="3858744"/>
              <a:ext cx="28623" cy="48892"/>
              <a:chOff x="1694" y="2257"/>
              <a:chExt cx="18" cy="28"/>
            </a:xfrm>
            <a:grpFill/>
          </p:grpSpPr>
          <p:sp>
            <p:nvSpPr>
              <p:cNvPr id="974" name="Freeform 338"/>
              <p:cNvSpPr>
                <a:spLocks noChangeAspect="1"/>
              </p:cNvSpPr>
              <p:nvPr/>
            </p:nvSpPr>
            <p:spPr bwMode="gray">
              <a:xfrm rot="-1047951">
                <a:off x="1701" y="2270"/>
                <a:ext cx="3" cy="4"/>
              </a:xfrm>
              <a:custGeom>
                <a:avLst/>
                <a:gdLst/>
                <a:ahLst/>
                <a:cxnLst>
                  <a:cxn ang="0">
                    <a:pos x="89" y="8"/>
                  </a:cxn>
                  <a:cxn ang="0">
                    <a:pos x="138" y="32"/>
                  </a:cxn>
                  <a:cxn ang="0">
                    <a:pos x="147" y="83"/>
                  </a:cxn>
                  <a:cxn ang="0">
                    <a:pos x="105" y="62"/>
                  </a:cxn>
                  <a:cxn ang="0">
                    <a:pos x="29" y="56"/>
                  </a:cxn>
                  <a:cxn ang="0">
                    <a:pos x="0" y="14"/>
                  </a:cxn>
                  <a:cxn ang="0">
                    <a:pos x="32" y="0"/>
                  </a:cxn>
                  <a:cxn ang="0">
                    <a:pos x="89" y="8"/>
                  </a:cxn>
                </a:cxnLst>
                <a:rect l="0" t="0" r="r" b="b"/>
                <a:pathLst>
                  <a:path w="147" h="83">
                    <a:moveTo>
                      <a:pt x="89" y="8"/>
                    </a:moveTo>
                    <a:lnTo>
                      <a:pt x="138" y="32"/>
                    </a:lnTo>
                    <a:lnTo>
                      <a:pt x="147" y="83"/>
                    </a:lnTo>
                    <a:lnTo>
                      <a:pt x="105" y="62"/>
                    </a:lnTo>
                    <a:lnTo>
                      <a:pt x="29" y="56"/>
                    </a:lnTo>
                    <a:lnTo>
                      <a:pt x="0" y="14"/>
                    </a:lnTo>
                    <a:lnTo>
                      <a:pt x="32" y="0"/>
                    </a:lnTo>
                    <a:lnTo>
                      <a:pt x="8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5" name="Freeform 339"/>
              <p:cNvSpPr>
                <a:spLocks noChangeAspect="1"/>
              </p:cNvSpPr>
              <p:nvPr/>
            </p:nvSpPr>
            <p:spPr bwMode="gray">
              <a:xfrm rot="-1047951">
                <a:off x="1694" y="2257"/>
                <a:ext cx="18" cy="28"/>
              </a:xfrm>
              <a:custGeom>
                <a:avLst/>
                <a:gdLst/>
                <a:ahLst/>
                <a:cxnLst>
                  <a:cxn ang="0">
                    <a:pos x="826" y="627"/>
                  </a:cxn>
                  <a:cxn ang="0">
                    <a:pos x="835" y="614"/>
                  </a:cxn>
                  <a:cxn ang="0">
                    <a:pos x="843" y="539"/>
                  </a:cxn>
                  <a:cxn ang="0">
                    <a:pos x="835" y="504"/>
                  </a:cxn>
                  <a:cxn ang="0">
                    <a:pos x="801" y="466"/>
                  </a:cxn>
                  <a:cxn ang="0">
                    <a:pos x="801" y="442"/>
                  </a:cxn>
                  <a:cxn ang="0">
                    <a:pos x="809" y="425"/>
                  </a:cxn>
                  <a:cxn ang="0">
                    <a:pos x="852" y="392"/>
                  </a:cxn>
                  <a:cxn ang="0">
                    <a:pos x="847" y="298"/>
                  </a:cxn>
                  <a:cxn ang="0">
                    <a:pos x="868" y="277"/>
                  </a:cxn>
                  <a:cxn ang="0">
                    <a:pos x="877" y="243"/>
                  </a:cxn>
                  <a:cxn ang="0">
                    <a:pos x="852" y="214"/>
                  </a:cxn>
                  <a:cxn ang="0">
                    <a:pos x="860" y="135"/>
                  </a:cxn>
                  <a:cxn ang="0">
                    <a:pos x="847" y="88"/>
                  </a:cxn>
                  <a:cxn ang="0">
                    <a:pos x="813" y="46"/>
                  </a:cxn>
                  <a:cxn ang="0">
                    <a:pos x="818" y="37"/>
                  </a:cxn>
                  <a:cxn ang="0">
                    <a:pos x="809" y="37"/>
                  </a:cxn>
                  <a:cxn ang="0">
                    <a:pos x="775" y="63"/>
                  </a:cxn>
                  <a:cxn ang="0">
                    <a:pos x="639" y="67"/>
                  </a:cxn>
                  <a:cxn ang="0">
                    <a:pos x="606" y="59"/>
                  </a:cxn>
                  <a:cxn ang="0">
                    <a:pos x="564" y="29"/>
                  </a:cxn>
                  <a:cxn ang="0">
                    <a:pos x="513" y="8"/>
                  </a:cxn>
                  <a:cxn ang="0">
                    <a:pos x="445" y="0"/>
                  </a:cxn>
                  <a:cxn ang="0">
                    <a:pos x="356" y="17"/>
                  </a:cxn>
                  <a:cxn ang="0">
                    <a:pos x="317" y="37"/>
                  </a:cxn>
                  <a:cxn ang="0">
                    <a:pos x="300" y="63"/>
                  </a:cxn>
                  <a:cxn ang="0">
                    <a:pos x="305" y="101"/>
                  </a:cxn>
                  <a:cxn ang="0">
                    <a:pos x="326" y="109"/>
                  </a:cxn>
                  <a:cxn ang="0">
                    <a:pos x="445" y="109"/>
                  </a:cxn>
                  <a:cxn ang="0">
                    <a:pos x="492" y="135"/>
                  </a:cxn>
                  <a:cxn ang="0">
                    <a:pos x="504" y="172"/>
                  </a:cxn>
                  <a:cxn ang="0">
                    <a:pos x="504" y="298"/>
                  </a:cxn>
                  <a:cxn ang="0">
                    <a:pos x="513" y="327"/>
                  </a:cxn>
                  <a:cxn ang="0">
                    <a:pos x="584" y="387"/>
                  </a:cxn>
                  <a:cxn ang="0">
                    <a:pos x="631" y="412"/>
                  </a:cxn>
                  <a:cxn ang="0">
                    <a:pos x="635" y="442"/>
                  </a:cxn>
                  <a:cxn ang="0">
                    <a:pos x="618" y="459"/>
                  </a:cxn>
                  <a:cxn ang="0">
                    <a:pos x="581" y="459"/>
                  </a:cxn>
                  <a:cxn ang="0">
                    <a:pos x="516" y="476"/>
                  </a:cxn>
                  <a:cxn ang="0">
                    <a:pos x="377" y="479"/>
                  </a:cxn>
                  <a:cxn ang="0">
                    <a:pos x="262" y="466"/>
                  </a:cxn>
                  <a:cxn ang="0">
                    <a:pos x="186" y="445"/>
                  </a:cxn>
                  <a:cxn ang="0">
                    <a:pos x="8" y="445"/>
                  </a:cxn>
                  <a:cxn ang="0">
                    <a:pos x="0" y="459"/>
                  </a:cxn>
                  <a:cxn ang="0">
                    <a:pos x="0" y="491"/>
                  </a:cxn>
                  <a:cxn ang="0">
                    <a:pos x="42" y="550"/>
                  </a:cxn>
                  <a:cxn ang="0">
                    <a:pos x="131" y="589"/>
                  </a:cxn>
                  <a:cxn ang="0">
                    <a:pos x="164" y="623"/>
                  </a:cxn>
                  <a:cxn ang="0">
                    <a:pos x="186" y="614"/>
                  </a:cxn>
                  <a:cxn ang="0">
                    <a:pos x="181" y="584"/>
                  </a:cxn>
                  <a:cxn ang="0">
                    <a:pos x="198" y="567"/>
                  </a:cxn>
                  <a:cxn ang="0">
                    <a:pos x="224" y="555"/>
                  </a:cxn>
                  <a:cxn ang="0">
                    <a:pos x="249" y="555"/>
                  </a:cxn>
                  <a:cxn ang="0">
                    <a:pos x="339" y="559"/>
                  </a:cxn>
                  <a:cxn ang="0">
                    <a:pos x="504" y="601"/>
                  </a:cxn>
                  <a:cxn ang="0">
                    <a:pos x="547" y="597"/>
                  </a:cxn>
                  <a:cxn ang="0">
                    <a:pos x="648" y="567"/>
                  </a:cxn>
                  <a:cxn ang="0">
                    <a:pos x="690" y="567"/>
                  </a:cxn>
                  <a:cxn ang="0">
                    <a:pos x="729" y="575"/>
                  </a:cxn>
                  <a:cxn ang="0">
                    <a:pos x="758" y="592"/>
                  </a:cxn>
                  <a:cxn ang="0">
                    <a:pos x="787" y="601"/>
                  </a:cxn>
                  <a:cxn ang="0">
                    <a:pos x="821" y="617"/>
                  </a:cxn>
                  <a:cxn ang="0">
                    <a:pos x="826" y="627"/>
                  </a:cxn>
                </a:cxnLst>
                <a:rect l="0" t="0" r="r" b="b"/>
                <a:pathLst>
                  <a:path w="877" h="627">
                    <a:moveTo>
                      <a:pt x="826" y="627"/>
                    </a:moveTo>
                    <a:lnTo>
                      <a:pt x="835" y="614"/>
                    </a:lnTo>
                    <a:lnTo>
                      <a:pt x="843" y="539"/>
                    </a:lnTo>
                    <a:lnTo>
                      <a:pt x="835" y="504"/>
                    </a:lnTo>
                    <a:lnTo>
                      <a:pt x="801" y="466"/>
                    </a:lnTo>
                    <a:lnTo>
                      <a:pt x="801" y="442"/>
                    </a:lnTo>
                    <a:lnTo>
                      <a:pt x="809" y="425"/>
                    </a:lnTo>
                    <a:lnTo>
                      <a:pt x="852" y="392"/>
                    </a:lnTo>
                    <a:lnTo>
                      <a:pt x="847" y="298"/>
                    </a:lnTo>
                    <a:lnTo>
                      <a:pt x="868" y="277"/>
                    </a:lnTo>
                    <a:lnTo>
                      <a:pt x="877" y="243"/>
                    </a:lnTo>
                    <a:lnTo>
                      <a:pt x="852" y="214"/>
                    </a:lnTo>
                    <a:lnTo>
                      <a:pt x="860" y="135"/>
                    </a:lnTo>
                    <a:lnTo>
                      <a:pt x="847" y="88"/>
                    </a:lnTo>
                    <a:lnTo>
                      <a:pt x="813" y="46"/>
                    </a:lnTo>
                    <a:lnTo>
                      <a:pt x="818" y="37"/>
                    </a:lnTo>
                    <a:lnTo>
                      <a:pt x="809" y="37"/>
                    </a:lnTo>
                    <a:lnTo>
                      <a:pt x="775" y="63"/>
                    </a:lnTo>
                    <a:lnTo>
                      <a:pt x="639" y="67"/>
                    </a:lnTo>
                    <a:lnTo>
                      <a:pt x="606" y="59"/>
                    </a:lnTo>
                    <a:lnTo>
                      <a:pt x="564" y="29"/>
                    </a:lnTo>
                    <a:lnTo>
                      <a:pt x="513" y="8"/>
                    </a:lnTo>
                    <a:lnTo>
                      <a:pt x="445" y="0"/>
                    </a:lnTo>
                    <a:lnTo>
                      <a:pt x="356" y="17"/>
                    </a:lnTo>
                    <a:lnTo>
                      <a:pt x="317" y="37"/>
                    </a:lnTo>
                    <a:lnTo>
                      <a:pt x="300" y="63"/>
                    </a:lnTo>
                    <a:lnTo>
                      <a:pt x="305" y="101"/>
                    </a:lnTo>
                    <a:lnTo>
                      <a:pt x="326" y="109"/>
                    </a:lnTo>
                    <a:lnTo>
                      <a:pt x="445" y="109"/>
                    </a:lnTo>
                    <a:lnTo>
                      <a:pt x="492" y="135"/>
                    </a:lnTo>
                    <a:lnTo>
                      <a:pt x="504" y="172"/>
                    </a:lnTo>
                    <a:lnTo>
                      <a:pt x="504" y="298"/>
                    </a:lnTo>
                    <a:lnTo>
                      <a:pt x="513" y="327"/>
                    </a:lnTo>
                    <a:lnTo>
                      <a:pt x="584" y="387"/>
                    </a:lnTo>
                    <a:lnTo>
                      <a:pt x="631" y="412"/>
                    </a:lnTo>
                    <a:lnTo>
                      <a:pt x="635" y="442"/>
                    </a:lnTo>
                    <a:lnTo>
                      <a:pt x="618" y="459"/>
                    </a:lnTo>
                    <a:lnTo>
                      <a:pt x="581" y="459"/>
                    </a:lnTo>
                    <a:lnTo>
                      <a:pt x="516" y="476"/>
                    </a:lnTo>
                    <a:lnTo>
                      <a:pt x="377" y="479"/>
                    </a:lnTo>
                    <a:lnTo>
                      <a:pt x="262" y="466"/>
                    </a:lnTo>
                    <a:lnTo>
                      <a:pt x="186" y="445"/>
                    </a:lnTo>
                    <a:lnTo>
                      <a:pt x="8" y="445"/>
                    </a:lnTo>
                    <a:lnTo>
                      <a:pt x="0" y="459"/>
                    </a:lnTo>
                    <a:lnTo>
                      <a:pt x="0" y="491"/>
                    </a:lnTo>
                    <a:lnTo>
                      <a:pt x="42" y="550"/>
                    </a:lnTo>
                    <a:lnTo>
                      <a:pt x="131" y="589"/>
                    </a:lnTo>
                    <a:lnTo>
                      <a:pt x="164" y="623"/>
                    </a:lnTo>
                    <a:lnTo>
                      <a:pt x="186" y="614"/>
                    </a:lnTo>
                    <a:lnTo>
                      <a:pt x="181" y="584"/>
                    </a:lnTo>
                    <a:lnTo>
                      <a:pt x="198" y="567"/>
                    </a:lnTo>
                    <a:lnTo>
                      <a:pt x="224" y="555"/>
                    </a:lnTo>
                    <a:lnTo>
                      <a:pt x="249" y="555"/>
                    </a:lnTo>
                    <a:lnTo>
                      <a:pt x="339" y="559"/>
                    </a:lnTo>
                    <a:lnTo>
                      <a:pt x="504" y="601"/>
                    </a:lnTo>
                    <a:lnTo>
                      <a:pt x="547" y="597"/>
                    </a:lnTo>
                    <a:lnTo>
                      <a:pt x="648" y="567"/>
                    </a:lnTo>
                    <a:lnTo>
                      <a:pt x="690" y="567"/>
                    </a:lnTo>
                    <a:lnTo>
                      <a:pt x="729" y="575"/>
                    </a:lnTo>
                    <a:lnTo>
                      <a:pt x="758" y="592"/>
                    </a:lnTo>
                    <a:lnTo>
                      <a:pt x="787" y="601"/>
                    </a:lnTo>
                    <a:lnTo>
                      <a:pt x="821" y="617"/>
                    </a:lnTo>
                    <a:lnTo>
                      <a:pt x="826" y="62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57" name="Freeform 340"/>
            <p:cNvSpPr>
              <a:spLocks noChangeAspect="1"/>
            </p:cNvSpPr>
            <p:nvPr/>
          </p:nvSpPr>
          <p:spPr bwMode="gray">
            <a:xfrm rot="20552049">
              <a:off x="4668055" y="3869221"/>
              <a:ext cx="15901" cy="13969"/>
            </a:xfrm>
            <a:custGeom>
              <a:avLst/>
              <a:gdLst/>
              <a:ahLst/>
              <a:cxnLst>
                <a:cxn ang="0">
                  <a:pos x="442" y="20"/>
                </a:cxn>
                <a:cxn ang="0">
                  <a:pos x="462" y="54"/>
                </a:cxn>
                <a:cxn ang="0">
                  <a:pos x="471" y="99"/>
                </a:cxn>
                <a:cxn ang="0">
                  <a:pos x="425" y="141"/>
                </a:cxn>
                <a:cxn ang="0">
                  <a:pos x="393" y="159"/>
                </a:cxn>
                <a:cxn ang="0">
                  <a:pos x="292" y="180"/>
                </a:cxn>
                <a:cxn ang="0">
                  <a:pos x="224" y="180"/>
                </a:cxn>
                <a:cxn ang="0">
                  <a:pos x="156" y="172"/>
                </a:cxn>
                <a:cxn ang="0">
                  <a:pos x="51" y="176"/>
                </a:cxn>
                <a:cxn ang="0">
                  <a:pos x="42" y="172"/>
                </a:cxn>
                <a:cxn ang="0">
                  <a:pos x="30" y="113"/>
                </a:cxn>
                <a:cxn ang="0">
                  <a:pos x="0" y="66"/>
                </a:cxn>
                <a:cxn ang="0">
                  <a:pos x="0" y="23"/>
                </a:cxn>
                <a:cxn ang="0">
                  <a:pos x="30" y="0"/>
                </a:cxn>
                <a:cxn ang="0">
                  <a:pos x="385" y="0"/>
                </a:cxn>
                <a:cxn ang="0">
                  <a:pos x="416" y="3"/>
                </a:cxn>
                <a:cxn ang="0">
                  <a:pos x="437" y="11"/>
                </a:cxn>
                <a:cxn ang="0">
                  <a:pos x="442" y="20"/>
                </a:cxn>
              </a:cxnLst>
              <a:rect l="0" t="0" r="r" b="b"/>
              <a:pathLst>
                <a:path w="471" h="180">
                  <a:moveTo>
                    <a:pt x="442" y="20"/>
                  </a:moveTo>
                  <a:lnTo>
                    <a:pt x="462" y="54"/>
                  </a:lnTo>
                  <a:lnTo>
                    <a:pt x="471" y="99"/>
                  </a:lnTo>
                  <a:lnTo>
                    <a:pt x="425" y="141"/>
                  </a:lnTo>
                  <a:lnTo>
                    <a:pt x="393" y="159"/>
                  </a:lnTo>
                  <a:lnTo>
                    <a:pt x="292" y="180"/>
                  </a:lnTo>
                  <a:lnTo>
                    <a:pt x="224" y="180"/>
                  </a:lnTo>
                  <a:lnTo>
                    <a:pt x="156" y="172"/>
                  </a:lnTo>
                  <a:lnTo>
                    <a:pt x="51" y="176"/>
                  </a:lnTo>
                  <a:lnTo>
                    <a:pt x="42" y="172"/>
                  </a:lnTo>
                  <a:lnTo>
                    <a:pt x="30" y="113"/>
                  </a:lnTo>
                  <a:lnTo>
                    <a:pt x="0" y="66"/>
                  </a:lnTo>
                  <a:lnTo>
                    <a:pt x="0" y="23"/>
                  </a:lnTo>
                  <a:lnTo>
                    <a:pt x="30" y="0"/>
                  </a:lnTo>
                  <a:lnTo>
                    <a:pt x="385" y="0"/>
                  </a:lnTo>
                  <a:lnTo>
                    <a:pt x="416" y="3"/>
                  </a:lnTo>
                  <a:lnTo>
                    <a:pt x="437" y="11"/>
                  </a:lnTo>
                  <a:lnTo>
                    <a:pt x="442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8" name="Freeform 341"/>
            <p:cNvSpPr>
              <a:spLocks noChangeAspect="1"/>
            </p:cNvSpPr>
            <p:nvPr/>
          </p:nvSpPr>
          <p:spPr bwMode="gray">
            <a:xfrm rot="20552049">
              <a:off x="4765054" y="3970497"/>
              <a:ext cx="0" cy="523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0" y="76"/>
                </a:cxn>
                <a:cxn ang="0">
                  <a:pos x="14" y="59"/>
                </a:cxn>
                <a:cxn ang="0">
                  <a:pos x="14" y="0"/>
                </a:cxn>
              </a:cxnLst>
              <a:rect l="0" t="0" r="r" b="b"/>
              <a:pathLst>
                <a:path w="14" h="76">
                  <a:moveTo>
                    <a:pt x="14" y="0"/>
                  </a:moveTo>
                  <a:lnTo>
                    <a:pt x="0" y="7"/>
                  </a:lnTo>
                  <a:lnTo>
                    <a:pt x="0" y="76"/>
                  </a:lnTo>
                  <a:lnTo>
                    <a:pt x="14" y="59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9" name="Freeform 342"/>
            <p:cNvSpPr>
              <a:spLocks noChangeAspect="1"/>
            </p:cNvSpPr>
            <p:nvPr/>
          </p:nvSpPr>
          <p:spPr bwMode="gray">
            <a:xfrm rot="20552049">
              <a:off x="4738022" y="3897159"/>
              <a:ext cx="4771" cy="12223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98" y="4"/>
                </a:cxn>
                <a:cxn ang="0">
                  <a:pos x="81" y="52"/>
                </a:cxn>
                <a:cxn ang="0">
                  <a:pos x="17" y="45"/>
                </a:cxn>
                <a:cxn ang="0">
                  <a:pos x="0" y="104"/>
                </a:cxn>
                <a:cxn ang="0">
                  <a:pos x="8" y="160"/>
                </a:cxn>
                <a:cxn ang="0">
                  <a:pos x="53" y="163"/>
                </a:cxn>
                <a:cxn ang="0">
                  <a:pos x="70" y="104"/>
                </a:cxn>
                <a:cxn ang="0">
                  <a:pos x="83" y="93"/>
                </a:cxn>
                <a:cxn ang="0">
                  <a:pos x="132" y="91"/>
                </a:cxn>
                <a:cxn ang="0">
                  <a:pos x="173" y="74"/>
                </a:cxn>
                <a:cxn ang="0">
                  <a:pos x="166" y="52"/>
                </a:cxn>
                <a:cxn ang="0">
                  <a:pos x="135" y="38"/>
                </a:cxn>
                <a:cxn ang="0">
                  <a:pos x="122" y="0"/>
                </a:cxn>
              </a:cxnLst>
              <a:rect l="0" t="0" r="r" b="b"/>
              <a:pathLst>
                <a:path w="173" h="163">
                  <a:moveTo>
                    <a:pt x="122" y="0"/>
                  </a:moveTo>
                  <a:lnTo>
                    <a:pt x="98" y="4"/>
                  </a:lnTo>
                  <a:lnTo>
                    <a:pt x="81" y="52"/>
                  </a:lnTo>
                  <a:lnTo>
                    <a:pt x="17" y="45"/>
                  </a:lnTo>
                  <a:lnTo>
                    <a:pt x="0" y="104"/>
                  </a:lnTo>
                  <a:lnTo>
                    <a:pt x="8" y="160"/>
                  </a:lnTo>
                  <a:lnTo>
                    <a:pt x="53" y="163"/>
                  </a:lnTo>
                  <a:lnTo>
                    <a:pt x="70" y="104"/>
                  </a:lnTo>
                  <a:lnTo>
                    <a:pt x="83" y="93"/>
                  </a:lnTo>
                  <a:lnTo>
                    <a:pt x="132" y="91"/>
                  </a:lnTo>
                  <a:lnTo>
                    <a:pt x="173" y="74"/>
                  </a:lnTo>
                  <a:lnTo>
                    <a:pt x="166" y="52"/>
                  </a:lnTo>
                  <a:lnTo>
                    <a:pt x="135" y="38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0" name="Freeform 343"/>
            <p:cNvSpPr>
              <a:spLocks noChangeAspect="1"/>
            </p:cNvSpPr>
            <p:nvPr/>
          </p:nvSpPr>
          <p:spPr bwMode="gray">
            <a:xfrm rot="20552049">
              <a:off x="4691907" y="3865729"/>
              <a:ext cx="0" cy="17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1"/>
                </a:cxn>
                <a:cxn ang="0">
                  <a:pos x="3" y="39"/>
                </a:cxn>
                <a:cxn ang="0">
                  <a:pos x="28" y="32"/>
                </a:cxn>
                <a:cxn ang="0">
                  <a:pos x="28" y="0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lnTo>
                    <a:pt x="0" y="21"/>
                  </a:lnTo>
                  <a:lnTo>
                    <a:pt x="3" y="39"/>
                  </a:lnTo>
                  <a:lnTo>
                    <a:pt x="28" y="3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1" name="Freeform 344"/>
            <p:cNvSpPr>
              <a:spLocks noChangeAspect="1"/>
            </p:cNvSpPr>
            <p:nvPr/>
          </p:nvSpPr>
          <p:spPr bwMode="gray">
            <a:xfrm rot="20552049">
              <a:off x="4695087" y="3879698"/>
              <a:ext cx="1591" cy="3492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0" y="17"/>
                </a:cxn>
                <a:cxn ang="0">
                  <a:pos x="6" y="34"/>
                </a:cxn>
                <a:cxn ang="0">
                  <a:pos x="42" y="0"/>
                </a:cxn>
                <a:cxn ang="0">
                  <a:pos x="6" y="8"/>
                </a:cxn>
              </a:cxnLst>
              <a:rect l="0" t="0" r="r" b="b"/>
              <a:pathLst>
                <a:path w="42" h="34">
                  <a:moveTo>
                    <a:pt x="6" y="8"/>
                  </a:moveTo>
                  <a:lnTo>
                    <a:pt x="0" y="17"/>
                  </a:lnTo>
                  <a:lnTo>
                    <a:pt x="6" y="34"/>
                  </a:lnTo>
                  <a:lnTo>
                    <a:pt x="42" y="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2" name="Freeform 345"/>
            <p:cNvSpPr>
              <a:spLocks noChangeAspect="1"/>
            </p:cNvSpPr>
            <p:nvPr/>
          </p:nvSpPr>
          <p:spPr bwMode="gray">
            <a:xfrm rot="20552049">
              <a:off x="4745972" y="3916366"/>
              <a:ext cx="3180" cy="873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14" y="124"/>
                </a:cxn>
                <a:cxn ang="0">
                  <a:pos x="42" y="124"/>
                </a:cxn>
                <a:cxn ang="0">
                  <a:pos x="52" y="90"/>
                </a:cxn>
                <a:cxn ang="0">
                  <a:pos x="49" y="20"/>
                </a:cxn>
                <a:cxn ang="0">
                  <a:pos x="18" y="0"/>
                </a:cxn>
              </a:cxnLst>
              <a:rect l="0" t="0" r="r" b="b"/>
              <a:pathLst>
                <a:path w="52" h="124">
                  <a:moveTo>
                    <a:pt x="18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14" y="124"/>
                  </a:lnTo>
                  <a:lnTo>
                    <a:pt x="42" y="124"/>
                  </a:lnTo>
                  <a:lnTo>
                    <a:pt x="52" y="90"/>
                  </a:lnTo>
                  <a:lnTo>
                    <a:pt x="49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3" name="Freeform 346"/>
            <p:cNvSpPr>
              <a:spLocks noChangeAspect="1"/>
            </p:cNvSpPr>
            <p:nvPr/>
          </p:nvSpPr>
          <p:spPr bwMode="gray">
            <a:xfrm rot="20552049">
              <a:off x="4765054" y="3998435"/>
              <a:ext cx="1591" cy="523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17" y="14"/>
                </a:cxn>
                <a:cxn ang="0">
                  <a:pos x="0" y="62"/>
                </a:cxn>
                <a:cxn ang="0">
                  <a:pos x="38" y="41"/>
                </a:cxn>
                <a:cxn ang="0">
                  <a:pos x="49" y="0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17" y="14"/>
                  </a:lnTo>
                  <a:lnTo>
                    <a:pt x="0" y="62"/>
                  </a:lnTo>
                  <a:lnTo>
                    <a:pt x="38" y="4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4" name="Freeform 347"/>
            <p:cNvSpPr>
              <a:spLocks noChangeAspect="1"/>
            </p:cNvSpPr>
            <p:nvPr/>
          </p:nvSpPr>
          <p:spPr bwMode="gray">
            <a:xfrm rot="20552049">
              <a:off x="4459747" y="3806360"/>
              <a:ext cx="117670" cy="85561"/>
            </a:xfrm>
            <a:custGeom>
              <a:avLst/>
              <a:gdLst/>
              <a:ahLst/>
              <a:cxnLst>
                <a:cxn ang="0">
                  <a:pos x="2488" y="571"/>
                </a:cxn>
                <a:cxn ang="0">
                  <a:pos x="2639" y="644"/>
                </a:cxn>
                <a:cxn ang="0">
                  <a:pos x="2750" y="689"/>
                </a:cxn>
                <a:cxn ang="0">
                  <a:pos x="2869" y="689"/>
                </a:cxn>
                <a:cxn ang="0">
                  <a:pos x="2865" y="787"/>
                </a:cxn>
                <a:cxn ang="0">
                  <a:pos x="2916" y="820"/>
                </a:cxn>
                <a:cxn ang="0">
                  <a:pos x="3170" y="871"/>
                </a:cxn>
                <a:cxn ang="0">
                  <a:pos x="3309" y="951"/>
                </a:cxn>
                <a:cxn ang="0">
                  <a:pos x="3137" y="1073"/>
                </a:cxn>
                <a:cxn ang="0">
                  <a:pos x="2908" y="1111"/>
                </a:cxn>
                <a:cxn ang="0">
                  <a:pos x="2531" y="1086"/>
                </a:cxn>
                <a:cxn ang="0">
                  <a:pos x="2269" y="1123"/>
                </a:cxn>
                <a:cxn ang="0">
                  <a:pos x="2255" y="1069"/>
                </a:cxn>
                <a:cxn ang="0">
                  <a:pos x="2449" y="951"/>
                </a:cxn>
                <a:cxn ang="0">
                  <a:pos x="2416" y="880"/>
                </a:cxn>
                <a:cxn ang="0">
                  <a:pos x="2107" y="803"/>
                </a:cxn>
                <a:cxn ang="0">
                  <a:pos x="1989" y="660"/>
                </a:cxn>
                <a:cxn ang="0">
                  <a:pos x="1832" y="547"/>
                </a:cxn>
                <a:cxn ang="0">
                  <a:pos x="1675" y="534"/>
                </a:cxn>
                <a:cxn ang="0">
                  <a:pos x="1405" y="412"/>
                </a:cxn>
                <a:cxn ang="0">
                  <a:pos x="1184" y="366"/>
                </a:cxn>
                <a:cxn ang="0">
                  <a:pos x="1091" y="383"/>
                </a:cxn>
                <a:cxn ang="0">
                  <a:pos x="955" y="353"/>
                </a:cxn>
                <a:cxn ang="0">
                  <a:pos x="870" y="293"/>
                </a:cxn>
                <a:cxn ang="0">
                  <a:pos x="990" y="231"/>
                </a:cxn>
                <a:cxn ang="0">
                  <a:pos x="929" y="189"/>
                </a:cxn>
                <a:cxn ang="0">
                  <a:pos x="604" y="205"/>
                </a:cxn>
                <a:cxn ang="0">
                  <a:pos x="451" y="325"/>
                </a:cxn>
                <a:cxn ang="0">
                  <a:pos x="281" y="403"/>
                </a:cxn>
                <a:cxn ang="0">
                  <a:pos x="129" y="482"/>
                </a:cxn>
                <a:cxn ang="0">
                  <a:pos x="99" y="449"/>
                </a:cxn>
                <a:cxn ang="0">
                  <a:pos x="78" y="396"/>
                </a:cxn>
                <a:cxn ang="0">
                  <a:pos x="147" y="366"/>
                </a:cxn>
                <a:cxn ang="0">
                  <a:pos x="238" y="176"/>
                </a:cxn>
                <a:cxn ang="0">
                  <a:pos x="454" y="79"/>
                </a:cxn>
                <a:cxn ang="0">
                  <a:pos x="1003" y="0"/>
                </a:cxn>
                <a:cxn ang="0">
                  <a:pos x="1295" y="20"/>
                </a:cxn>
                <a:cxn ang="0">
                  <a:pos x="1490" y="62"/>
                </a:cxn>
                <a:cxn ang="0">
                  <a:pos x="1637" y="189"/>
                </a:cxn>
                <a:cxn ang="0">
                  <a:pos x="1879" y="251"/>
                </a:cxn>
                <a:cxn ang="0">
                  <a:pos x="1985" y="293"/>
                </a:cxn>
                <a:cxn ang="0">
                  <a:pos x="1989" y="325"/>
                </a:cxn>
                <a:cxn ang="0">
                  <a:pos x="2167" y="429"/>
                </a:cxn>
                <a:cxn ang="0">
                  <a:pos x="2394" y="508"/>
                </a:cxn>
              </a:cxnLst>
              <a:rect l="0" t="0" r="r" b="b"/>
              <a:pathLst>
                <a:path w="3347" h="1123">
                  <a:moveTo>
                    <a:pt x="2394" y="508"/>
                  </a:moveTo>
                  <a:lnTo>
                    <a:pt x="2399" y="517"/>
                  </a:lnTo>
                  <a:lnTo>
                    <a:pt x="2488" y="571"/>
                  </a:lnTo>
                  <a:lnTo>
                    <a:pt x="2559" y="627"/>
                  </a:lnTo>
                  <a:lnTo>
                    <a:pt x="2605" y="644"/>
                  </a:lnTo>
                  <a:lnTo>
                    <a:pt x="2639" y="644"/>
                  </a:lnTo>
                  <a:lnTo>
                    <a:pt x="2665" y="652"/>
                  </a:lnTo>
                  <a:lnTo>
                    <a:pt x="2687" y="669"/>
                  </a:lnTo>
                  <a:lnTo>
                    <a:pt x="2750" y="689"/>
                  </a:lnTo>
                  <a:lnTo>
                    <a:pt x="2793" y="689"/>
                  </a:lnTo>
                  <a:lnTo>
                    <a:pt x="2835" y="680"/>
                  </a:lnTo>
                  <a:lnTo>
                    <a:pt x="2869" y="689"/>
                  </a:lnTo>
                  <a:lnTo>
                    <a:pt x="2886" y="719"/>
                  </a:lnTo>
                  <a:lnTo>
                    <a:pt x="2886" y="744"/>
                  </a:lnTo>
                  <a:lnTo>
                    <a:pt x="2865" y="787"/>
                  </a:lnTo>
                  <a:lnTo>
                    <a:pt x="2865" y="803"/>
                  </a:lnTo>
                  <a:lnTo>
                    <a:pt x="2874" y="811"/>
                  </a:lnTo>
                  <a:lnTo>
                    <a:pt x="2916" y="820"/>
                  </a:lnTo>
                  <a:lnTo>
                    <a:pt x="3094" y="816"/>
                  </a:lnTo>
                  <a:lnTo>
                    <a:pt x="3128" y="828"/>
                  </a:lnTo>
                  <a:lnTo>
                    <a:pt x="3170" y="871"/>
                  </a:lnTo>
                  <a:lnTo>
                    <a:pt x="3182" y="891"/>
                  </a:lnTo>
                  <a:lnTo>
                    <a:pt x="3259" y="947"/>
                  </a:lnTo>
                  <a:lnTo>
                    <a:pt x="3309" y="951"/>
                  </a:lnTo>
                  <a:lnTo>
                    <a:pt x="3343" y="964"/>
                  </a:lnTo>
                  <a:lnTo>
                    <a:pt x="3347" y="1002"/>
                  </a:lnTo>
                  <a:lnTo>
                    <a:pt x="3137" y="1073"/>
                  </a:lnTo>
                  <a:lnTo>
                    <a:pt x="3072" y="1103"/>
                  </a:lnTo>
                  <a:lnTo>
                    <a:pt x="2996" y="1115"/>
                  </a:lnTo>
                  <a:lnTo>
                    <a:pt x="2908" y="1111"/>
                  </a:lnTo>
                  <a:lnTo>
                    <a:pt x="2852" y="1094"/>
                  </a:lnTo>
                  <a:lnTo>
                    <a:pt x="2793" y="1090"/>
                  </a:lnTo>
                  <a:lnTo>
                    <a:pt x="2531" y="1086"/>
                  </a:lnTo>
                  <a:lnTo>
                    <a:pt x="2394" y="1103"/>
                  </a:lnTo>
                  <a:lnTo>
                    <a:pt x="2314" y="1123"/>
                  </a:lnTo>
                  <a:lnTo>
                    <a:pt x="2269" y="1123"/>
                  </a:lnTo>
                  <a:lnTo>
                    <a:pt x="2243" y="1115"/>
                  </a:lnTo>
                  <a:lnTo>
                    <a:pt x="2235" y="1094"/>
                  </a:lnTo>
                  <a:lnTo>
                    <a:pt x="2255" y="1069"/>
                  </a:lnTo>
                  <a:lnTo>
                    <a:pt x="2314" y="1019"/>
                  </a:lnTo>
                  <a:lnTo>
                    <a:pt x="2373" y="985"/>
                  </a:lnTo>
                  <a:lnTo>
                    <a:pt x="2449" y="951"/>
                  </a:lnTo>
                  <a:lnTo>
                    <a:pt x="2457" y="917"/>
                  </a:lnTo>
                  <a:lnTo>
                    <a:pt x="2454" y="900"/>
                  </a:lnTo>
                  <a:lnTo>
                    <a:pt x="2416" y="880"/>
                  </a:lnTo>
                  <a:lnTo>
                    <a:pt x="2319" y="849"/>
                  </a:lnTo>
                  <a:lnTo>
                    <a:pt x="2141" y="837"/>
                  </a:lnTo>
                  <a:lnTo>
                    <a:pt x="2107" y="803"/>
                  </a:lnTo>
                  <a:lnTo>
                    <a:pt x="2056" y="770"/>
                  </a:lnTo>
                  <a:lnTo>
                    <a:pt x="2019" y="727"/>
                  </a:lnTo>
                  <a:lnTo>
                    <a:pt x="1989" y="660"/>
                  </a:lnTo>
                  <a:lnTo>
                    <a:pt x="1977" y="606"/>
                  </a:lnTo>
                  <a:lnTo>
                    <a:pt x="1938" y="560"/>
                  </a:lnTo>
                  <a:lnTo>
                    <a:pt x="1832" y="547"/>
                  </a:lnTo>
                  <a:lnTo>
                    <a:pt x="1734" y="551"/>
                  </a:lnTo>
                  <a:lnTo>
                    <a:pt x="1700" y="547"/>
                  </a:lnTo>
                  <a:lnTo>
                    <a:pt x="1675" y="534"/>
                  </a:lnTo>
                  <a:lnTo>
                    <a:pt x="1564" y="513"/>
                  </a:lnTo>
                  <a:lnTo>
                    <a:pt x="1473" y="472"/>
                  </a:lnTo>
                  <a:lnTo>
                    <a:pt x="1405" y="412"/>
                  </a:lnTo>
                  <a:lnTo>
                    <a:pt x="1354" y="387"/>
                  </a:lnTo>
                  <a:lnTo>
                    <a:pt x="1222" y="383"/>
                  </a:lnTo>
                  <a:lnTo>
                    <a:pt x="1184" y="366"/>
                  </a:lnTo>
                  <a:lnTo>
                    <a:pt x="1159" y="366"/>
                  </a:lnTo>
                  <a:lnTo>
                    <a:pt x="1129" y="378"/>
                  </a:lnTo>
                  <a:lnTo>
                    <a:pt x="1091" y="383"/>
                  </a:lnTo>
                  <a:lnTo>
                    <a:pt x="1049" y="370"/>
                  </a:lnTo>
                  <a:lnTo>
                    <a:pt x="1037" y="358"/>
                  </a:lnTo>
                  <a:lnTo>
                    <a:pt x="955" y="353"/>
                  </a:lnTo>
                  <a:lnTo>
                    <a:pt x="904" y="341"/>
                  </a:lnTo>
                  <a:lnTo>
                    <a:pt x="887" y="327"/>
                  </a:lnTo>
                  <a:lnTo>
                    <a:pt x="870" y="293"/>
                  </a:lnTo>
                  <a:lnTo>
                    <a:pt x="870" y="276"/>
                  </a:lnTo>
                  <a:lnTo>
                    <a:pt x="972" y="251"/>
                  </a:lnTo>
                  <a:lnTo>
                    <a:pt x="990" y="231"/>
                  </a:lnTo>
                  <a:lnTo>
                    <a:pt x="981" y="209"/>
                  </a:lnTo>
                  <a:lnTo>
                    <a:pt x="943" y="201"/>
                  </a:lnTo>
                  <a:lnTo>
                    <a:pt x="929" y="189"/>
                  </a:lnTo>
                  <a:lnTo>
                    <a:pt x="718" y="167"/>
                  </a:lnTo>
                  <a:lnTo>
                    <a:pt x="658" y="172"/>
                  </a:lnTo>
                  <a:lnTo>
                    <a:pt x="604" y="205"/>
                  </a:lnTo>
                  <a:lnTo>
                    <a:pt x="557" y="251"/>
                  </a:lnTo>
                  <a:lnTo>
                    <a:pt x="519" y="302"/>
                  </a:lnTo>
                  <a:lnTo>
                    <a:pt x="451" y="325"/>
                  </a:lnTo>
                  <a:lnTo>
                    <a:pt x="370" y="332"/>
                  </a:lnTo>
                  <a:lnTo>
                    <a:pt x="323" y="349"/>
                  </a:lnTo>
                  <a:lnTo>
                    <a:pt x="281" y="403"/>
                  </a:lnTo>
                  <a:lnTo>
                    <a:pt x="230" y="412"/>
                  </a:lnTo>
                  <a:lnTo>
                    <a:pt x="213" y="420"/>
                  </a:lnTo>
                  <a:lnTo>
                    <a:pt x="129" y="482"/>
                  </a:lnTo>
                  <a:lnTo>
                    <a:pt x="120" y="482"/>
                  </a:lnTo>
                  <a:lnTo>
                    <a:pt x="117" y="466"/>
                  </a:lnTo>
                  <a:lnTo>
                    <a:pt x="99" y="449"/>
                  </a:lnTo>
                  <a:lnTo>
                    <a:pt x="0" y="455"/>
                  </a:lnTo>
                  <a:lnTo>
                    <a:pt x="0" y="441"/>
                  </a:lnTo>
                  <a:lnTo>
                    <a:pt x="78" y="396"/>
                  </a:lnTo>
                  <a:lnTo>
                    <a:pt x="133" y="390"/>
                  </a:lnTo>
                  <a:lnTo>
                    <a:pt x="141" y="383"/>
                  </a:lnTo>
                  <a:lnTo>
                    <a:pt x="147" y="366"/>
                  </a:lnTo>
                  <a:lnTo>
                    <a:pt x="147" y="257"/>
                  </a:lnTo>
                  <a:lnTo>
                    <a:pt x="163" y="226"/>
                  </a:lnTo>
                  <a:lnTo>
                    <a:pt x="238" y="176"/>
                  </a:lnTo>
                  <a:lnTo>
                    <a:pt x="337" y="130"/>
                  </a:lnTo>
                  <a:lnTo>
                    <a:pt x="358" y="125"/>
                  </a:lnTo>
                  <a:lnTo>
                    <a:pt x="454" y="79"/>
                  </a:lnTo>
                  <a:lnTo>
                    <a:pt x="675" y="29"/>
                  </a:lnTo>
                  <a:lnTo>
                    <a:pt x="752" y="3"/>
                  </a:lnTo>
                  <a:lnTo>
                    <a:pt x="1003" y="0"/>
                  </a:lnTo>
                  <a:lnTo>
                    <a:pt x="1112" y="20"/>
                  </a:lnTo>
                  <a:lnTo>
                    <a:pt x="1227" y="25"/>
                  </a:lnTo>
                  <a:lnTo>
                    <a:pt x="1295" y="20"/>
                  </a:lnTo>
                  <a:lnTo>
                    <a:pt x="1336" y="54"/>
                  </a:lnTo>
                  <a:lnTo>
                    <a:pt x="1366" y="67"/>
                  </a:lnTo>
                  <a:lnTo>
                    <a:pt x="1490" y="62"/>
                  </a:lnTo>
                  <a:lnTo>
                    <a:pt x="1524" y="79"/>
                  </a:lnTo>
                  <a:lnTo>
                    <a:pt x="1612" y="150"/>
                  </a:lnTo>
                  <a:lnTo>
                    <a:pt x="1637" y="189"/>
                  </a:lnTo>
                  <a:lnTo>
                    <a:pt x="1700" y="240"/>
                  </a:lnTo>
                  <a:lnTo>
                    <a:pt x="1751" y="257"/>
                  </a:lnTo>
                  <a:lnTo>
                    <a:pt x="1879" y="251"/>
                  </a:lnTo>
                  <a:lnTo>
                    <a:pt x="1913" y="273"/>
                  </a:lnTo>
                  <a:lnTo>
                    <a:pt x="1968" y="273"/>
                  </a:lnTo>
                  <a:lnTo>
                    <a:pt x="1985" y="293"/>
                  </a:lnTo>
                  <a:lnTo>
                    <a:pt x="1968" y="293"/>
                  </a:lnTo>
                  <a:lnTo>
                    <a:pt x="1964" y="311"/>
                  </a:lnTo>
                  <a:lnTo>
                    <a:pt x="1989" y="325"/>
                  </a:lnTo>
                  <a:lnTo>
                    <a:pt x="2056" y="335"/>
                  </a:lnTo>
                  <a:lnTo>
                    <a:pt x="2099" y="358"/>
                  </a:lnTo>
                  <a:lnTo>
                    <a:pt x="2167" y="429"/>
                  </a:lnTo>
                  <a:lnTo>
                    <a:pt x="2269" y="458"/>
                  </a:lnTo>
                  <a:lnTo>
                    <a:pt x="2344" y="496"/>
                  </a:lnTo>
                  <a:lnTo>
                    <a:pt x="2394" y="50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5" name="Freeform 348"/>
            <p:cNvSpPr>
              <a:spLocks noChangeAspect="1"/>
            </p:cNvSpPr>
            <p:nvPr/>
          </p:nvSpPr>
          <p:spPr bwMode="gray">
            <a:xfrm rot="20552049">
              <a:off x="4478828" y="3851760"/>
              <a:ext cx="4771" cy="10477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36" y="42"/>
                </a:cxn>
                <a:cxn ang="0">
                  <a:pos x="153" y="64"/>
                </a:cxn>
                <a:cxn ang="0">
                  <a:pos x="165" y="128"/>
                </a:cxn>
                <a:cxn ang="0">
                  <a:pos x="77" y="156"/>
                </a:cxn>
                <a:cxn ang="0">
                  <a:pos x="38" y="156"/>
                </a:cxn>
                <a:cxn ang="0">
                  <a:pos x="22" y="144"/>
                </a:cxn>
                <a:cxn ang="0">
                  <a:pos x="8" y="131"/>
                </a:cxn>
                <a:cxn ang="0">
                  <a:pos x="0" y="98"/>
                </a:cxn>
                <a:cxn ang="0">
                  <a:pos x="51" y="123"/>
                </a:cxn>
                <a:cxn ang="0">
                  <a:pos x="63" y="89"/>
                </a:cxn>
                <a:cxn ang="0">
                  <a:pos x="51" y="68"/>
                </a:cxn>
                <a:cxn ang="0">
                  <a:pos x="47" y="42"/>
                </a:cxn>
                <a:cxn ang="0">
                  <a:pos x="51" y="9"/>
                </a:cxn>
                <a:cxn ang="0">
                  <a:pos x="89" y="0"/>
                </a:cxn>
                <a:cxn ang="0">
                  <a:pos x="114" y="5"/>
                </a:cxn>
                <a:cxn ang="0">
                  <a:pos x="128" y="14"/>
                </a:cxn>
                <a:cxn ang="0">
                  <a:pos x="128" y="5"/>
                </a:cxn>
              </a:cxnLst>
              <a:rect l="0" t="0" r="r" b="b"/>
              <a:pathLst>
                <a:path w="165" h="156">
                  <a:moveTo>
                    <a:pt x="128" y="5"/>
                  </a:moveTo>
                  <a:lnTo>
                    <a:pt x="136" y="42"/>
                  </a:lnTo>
                  <a:lnTo>
                    <a:pt x="153" y="64"/>
                  </a:lnTo>
                  <a:lnTo>
                    <a:pt x="165" y="128"/>
                  </a:lnTo>
                  <a:lnTo>
                    <a:pt x="77" y="156"/>
                  </a:lnTo>
                  <a:lnTo>
                    <a:pt x="38" y="156"/>
                  </a:lnTo>
                  <a:lnTo>
                    <a:pt x="22" y="144"/>
                  </a:lnTo>
                  <a:lnTo>
                    <a:pt x="8" y="131"/>
                  </a:lnTo>
                  <a:lnTo>
                    <a:pt x="0" y="98"/>
                  </a:lnTo>
                  <a:lnTo>
                    <a:pt x="51" y="123"/>
                  </a:lnTo>
                  <a:lnTo>
                    <a:pt x="63" y="89"/>
                  </a:lnTo>
                  <a:lnTo>
                    <a:pt x="51" y="68"/>
                  </a:lnTo>
                  <a:lnTo>
                    <a:pt x="47" y="42"/>
                  </a:lnTo>
                  <a:lnTo>
                    <a:pt x="51" y="9"/>
                  </a:lnTo>
                  <a:lnTo>
                    <a:pt x="89" y="0"/>
                  </a:lnTo>
                  <a:lnTo>
                    <a:pt x="114" y="5"/>
                  </a:lnTo>
                  <a:lnTo>
                    <a:pt x="128" y="14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6" name="Freeform 349"/>
            <p:cNvSpPr>
              <a:spLocks noChangeAspect="1"/>
            </p:cNvSpPr>
            <p:nvPr/>
          </p:nvSpPr>
          <p:spPr bwMode="gray">
            <a:xfrm rot="20552049">
              <a:off x="4521763" y="3816837"/>
              <a:ext cx="11131" cy="15716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83" y="127"/>
                </a:cxn>
                <a:cxn ang="0">
                  <a:pos x="308" y="156"/>
                </a:cxn>
                <a:cxn ang="0">
                  <a:pos x="317" y="201"/>
                </a:cxn>
                <a:cxn ang="0">
                  <a:pos x="266" y="198"/>
                </a:cxn>
                <a:cxn ang="0">
                  <a:pos x="208" y="156"/>
                </a:cxn>
                <a:cxn ang="0">
                  <a:pos x="169" y="97"/>
                </a:cxn>
                <a:cxn ang="0">
                  <a:pos x="135" y="68"/>
                </a:cxn>
                <a:cxn ang="0">
                  <a:pos x="59" y="59"/>
                </a:cxn>
                <a:cxn ang="0">
                  <a:pos x="38" y="50"/>
                </a:cxn>
                <a:cxn ang="0">
                  <a:pos x="8" y="29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85" y="4"/>
                </a:cxn>
                <a:cxn ang="0">
                  <a:pos x="211" y="85"/>
                </a:cxn>
              </a:cxnLst>
              <a:rect l="0" t="0" r="r" b="b"/>
              <a:pathLst>
                <a:path w="317" h="201">
                  <a:moveTo>
                    <a:pt x="211" y="85"/>
                  </a:moveTo>
                  <a:lnTo>
                    <a:pt x="283" y="127"/>
                  </a:lnTo>
                  <a:lnTo>
                    <a:pt x="308" y="156"/>
                  </a:lnTo>
                  <a:lnTo>
                    <a:pt x="317" y="201"/>
                  </a:lnTo>
                  <a:lnTo>
                    <a:pt x="266" y="198"/>
                  </a:lnTo>
                  <a:lnTo>
                    <a:pt x="208" y="156"/>
                  </a:lnTo>
                  <a:lnTo>
                    <a:pt x="169" y="97"/>
                  </a:lnTo>
                  <a:lnTo>
                    <a:pt x="135" y="68"/>
                  </a:lnTo>
                  <a:lnTo>
                    <a:pt x="59" y="59"/>
                  </a:lnTo>
                  <a:lnTo>
                    <a:pt x="38" y="50"/>
                  </a:lnTo>
                  <a:lnTo>
                    <a:pt x="8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5" y="4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7" name="Freeform 350"/>
            <p:cNvSpPr>
              <a:spLocks noChangeAspect="1"/>
            </p:cNvSpPr>
            <p:nvPr/>
          </p:nvSpPr>
          <p:spPr bwMode="gray">
            <a:xfrm rot="20552049">
              <a:off x="4720530" y="3879698"/>
              <a:ext cx="0" cy="5239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1" y="30"/>
                </a:cxn>
                <a:cxn ang="0">
                  <a:pos x="31" y="47"/>
                </a:cxn>
                <a:cxn ang="0">
                  <a:pos x="46" y="42"/>
                </a:cxn>
                <a:cxn ang="0">
                  <a:pos x="46" y="10"/>
                </a:cxn>
                <a:cxn ang="0">
                  <a:pos x="34" y="2"/>
                </a:cxn>
              </a:cxnLst>
              <a:rect l="0" t="0" r="r" b="b"/>
              <a:pathLst>
                <a:path w="46" h="47">
                  <a:moveTo>
                    <a:pt x="34" y="2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31" y="47"/>
                  </a:lnTo>
                  <a:lnTo>
                    <a:pt x="46" y="42"/>
                  </a:lnTo>
                  <a:lnTo>
                    <a:pt x="46" y="10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8" name="Freeform 351"/>
            <p:cNvSpPr>
              <a:spLocks noChangeAspect="1"/>
            </p:cNvSpPr>
            <p:nvPr/>
          </p:nvSpPr>
          <p:spPr bwMode="gray">
            <a:xfrm rot="20552049">
              <a:off x="4761873" y="3953035"/>
              <a:ext cx="1591" cy="69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97"/>
                </a:cxn>
                <a:cxn ang="0">
                  <a:pos x="25" y="103"/>
                </a:cxn>
                <a:cxn ang="0">
                  <a:pos x="45" y="94"/>
                </a:cxn>
                <a:cxn ang="0">
                  <a:pos x="45" y="62"/>
                </a:cxn>
                <a:cxn ang="0">
                  <a:pos x="39" y="20"/>
                </a:cxn>
                <a:cxn ang="0">
                  <a:pos x="25" y="0"/>
                </a:cxn>
              </a:cxnLst>
              <a:rect l="0" t="0" r="r" b="b"/>
              <a:pathLst>
                <a:path w="45" h="103">
                  <a:moveTo>
                    <a:pt x="25" y="0"/>
                  </a:moveTo>
                  <a:lnTo>
                    <a:pt x="0" y="97"/>
                  </a:lnTo>
                  <a:lnTo>
                    <a:pt x="25" y="103"/>
                  </a:lnTo>
                  <a:lnTo>
                    <a:pt x="45" y="94"/>
                  </a:lnTo>
                  <a:lnTo>
                    <a:pt x="45" y="62"/>
                  </a:lnTo>
                  <a:lnTo>
                    <a:pt x="39" y="2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69" name="Group 362"/>
            <p:cNvGrpSpPr/>
            <p:nvPr/>
          </p:nvGrpSpPr>
          <p:grpSpPr bwMode="gray">
            <a:xfrm>
              <a:off x="5717548" y="2301193"/>
              <a:ext cx="880939" cy="1220548"/>
              <a:chOff x="4580731" y="1911697"/>
              <a:chExt cx="879476" cy="1109663"/>
            </a:xfrm>
            <a:grpFill/>
          </p:grpSpPr>
          <p:sp>
            <p:nvSpPr>
              <p:cNvPr id="925" name="Freeform 175"/>
              <p:cNvSpPr>
                <a:spLocks noChangeAspect="1"/>
              </p:cNvSpPr>
              <p:nvPr/>
            </p:nvSpPr>
            <p:spPr bwMode="gray">
              <a:xfrm>
                <a:off x="4923631" y="2716560"/>
                <a:ext cx="133350" cy="65088"/>
              </a:xfrm>
              <a:custGeom>
                <a:avLst/>
                <a:gdLst/>
                <a:ahLst/>
                <a:cxnLst>
                  <a:cxn ang="0">
                    <a:pos x="234" y="27"/>
                  </a:cxn>
                  <a:cxn ang="0">
                    <a:pos x="213" y="43"/>
                  </a:cxn>
                  <a:cxn ang="0">
                    <a:pos x="188" y="62"/>
                  </a:cxn>
                  <a:cxn ang="0">
                    <a:pos x="184" y="90"/>
                  </a:cxn>
                  <a:cxn ang="0">
                    <a:pos x="191" y="113"/>
                  </a:cxn>
                  <a:cxn ang="0">
                    <a:pos x="179" y="110"/>
                  </a:cxn>
                  <a:cxn ang="0">
                    <a:pos x="153" y="106"/>
                  </a:cxn>
                  <a:cxn ang="0">
                    <a:pos x="116" y="114"/>
                  </a:cxn>
                  <a:cxn ang="0">
                    <a:pos x="83" y="127"/>
                  </a:cxn>
                  <a:cxn ang="0">
                    <a:pos x="59" y="118"/>
                  </a:cxn>
                  <a:cxn ang="0">
                    <a:pos x="49" y="132"/>
                  </a:cxn>
                  <a:cxn ang="0">
                    <a:pos x="34" y="129"/>
                  </a:cxn>
                  <a:cxn ang="0">
                    <a:pos x="19" y="119"/>
                  </a:cxn>
                  <a:cxn ang="0">
                    <a:pos x="0" y="123"/>
                  </a:cxn>
                  <a:cxn ang="0">
                    <a:pos x="16" y="137"/>
                  </a:cxn>
                  <a:cxn ang="0">
                    <a:pos x="17" y="155"/>
                  </a:cxn>
                  <a:cxn ang="0">
                    <a:pos x="17" y="167"/>
                  </a:cxn>
                  <a:cxn ang="0">
                    <a:pos x="36" y="172"/>
                  </a:cxn>
                  <a:cxn ang="0">
                    <a:pos x="51" y="173"/>
                  </a:cxn>
                  <a:cxn ang="0">
                    <a:pos x="68" y="177"/>
                  </a:cxn>
                  <a:cxn ang="0">
                    <a:pos x="104" y="165"/>
                  </a:cxn>
                  <a:cxn ang="0">
                    <a:pos x="132" y="161"/>
                  </a:cxn>
                  <a:cxn ang="0">
                    <a:pos x="143" y="156"/>
                  </a:cxn>
                  <a:cxn ang="0">
                    <a:pos x="146" y="164"/>
                  </a:cxn>
                  <a:cxn ang="0">
                    <a:pos x="152" y="178"/>
                  </a:cxn>
                  <a:cxn ang="0">
                    <a:pos x="168" y="187"/>
                  </a:cxn>
                  <a:cxn ang="0">
                    <a:pos x="208" y="198"/>
                  </a:cxn>
                  <a:cxn ang="0">
                    <a:pos x="231" y="203"/>
                  </a:cxn>
                  <a:cxn ang="0">
                    <a:pos x="275" y="205"/>
                  </a:cxn>
                  <a:cxn ang="0">
                    <a:pos x="292" y="189"/>
                  </a:cxn>
                  <a:cxn ang="0">
                    <a:pos x="325" y="191"/>
                  </a:cxn>
                  <a:cxn ang="0">
                    <a:pos x="334" y="182"/>
                  </a:cxn>
                  <a:cxn ang="0">
                    <a:pos x="353" y="176"/>
                  </a:cxn>
                  <a:cxn ang="0">
                    <a:pos x="372" y="161"/>
                  </a:cxn>
                  <a:cxn ang="0">
                    <a:pos x="382" y="148"/>
                  </a:cxn>
                  <a:cxn ang="0">
                    <a:pos x="390" y="119"/>
                  </a:cxn>
                  <a:cxn ang="0">
                    <a:pos x="388" y="103"/>
                  </a:cxn>
                  <a:cxn ang="0">
                    <a:pos x="420" y="95"/>
                  </a:cxn>
                  <a:cxn ang="0">
                    <a:pos x="412" y="62"/>
                  </a:cxn>
                  <a:cxn ang="0">
                    <a:pos x="406" y="26"/>
                  </a:cxn>
                  <a:cxn ang="0">
                    <a:pos x="362" y="19"/>
                  </a:cxn>
                  <a:cxn ang="0">
                    <a:pos x="340" y="1"/>
                  </a:cxn>
                  <a:cxn ang="0">
                    <a:pos x="301" y="10"/>
                  </a:cxn>
                  <a:cxn ang="0">
                    <a:pos x="287" y="27"/>
                  </a:cxn>
                  <a:cxn ang="0">
                    <a:pos x="267" y="32"/>
                  </a:cxn>
                  <a:cxn ang="0">
                    <a:pos x="249" y="25"/>
                  </a:cxn>
                </a:cxnLst>
                <a:rect l="0" t="0" r="r" b="b"/>
                <a:pathLst>
                  <a:path w="420" h="205">
                    <a:moveTo>
                      <a:pt x="235" y="20"/>
                    </a:moveTo>
                    <a:lnTo>
                      <a:pt x="234" y="27"/>
                    </a:lnTo>
                    <a:lnTo>
                      <a:pt x="217" y="35"/>
                    </a:lnTo>
                    <a:lnTo>
                      <a:pt x="213" y="43"/>
                    </a:lnTo>
                    <a:lnTo>
                      <a:pt x="210" y="53"/>
                    </a:lnTo>
                    <a:lnTo>
                      <a:pt x="188" y="62"/>
                    </a:lnTo>
                    <a:lnTo>
                      <a:pt x="183" y="74"/>
                    </a:lnTo>
                    <a:lnTo>
                      <a:pt x="184" y="90"/>
                    </a:lnTo>
                    <a:lnTo>
                      <a:pt x="191" y="106"/>
                    </a:lnTo>
                    <a:lnTo>
                      <a:pt x="191" y="113"/>
                    </a:lnTo>
                    <a:lnTo>
                      <a:pt x="184" y="117"/>
                    </a:lnTo>
                    <a:lnTo>
                      <a:pt x="179" y="110"/>
                    </a:lnTo>
                    <a:lnTo>
                      <a:pt x="164" y="110"/>
                    </a:lnTo>
                    <a:lnTo>
                      <a:pt x="153" y="106"/>
                    </a:lnTo>
                    <a:lnTo>
                      <a:pt x="149" y="111"/>
                    </a:lnTo>
                    <a:lnTo>
                      <a:pt x="116" y="114"/>
                    </a:lnTo>
                    <a:lnTo>
                      <a:pt x="97" y="127"/>
                    </a:lnTo>
                    <a:lnTo>
                      <a:pt x="83" y="127"/>
                    </a:lnTo>
                    <a:lnTo>
                      <a:pt x="70" y="119"/>
                    </a:lnTo>
                    <a:lnTo>
                      <a:pt x="59" y="118"/>
                    </a:lnTo>
                    <a:lnTo>
                      <a:pt x="51" y="124"/>
                    </a:lnTo>
                    <a:lnTo>
                      <a:pt x="49" y="132"/>
                    </a:lnTo>
                    <a:lnTo>
                      <a:pt x="44" y="134"/>
                    </a:lnTo>
                    <a:lnTo>
                      <a:pt x="34" y="129"/>
                    </a:lnTo>
                    <a:lnTo>
                      <a:pt x="28" y="121"/>
                    </a:lnTo>
                    <a:lnTo>
                      <a:pt x="19" y="119"/>
                    </a:lnTo>
                    <a:lnTo>
                      <a:pt x="11" y="119"/>
                    </a:lnTo>
                    <a:lnTo>
                      <a:pt x="0" y="123"/>
                    </a:lnTo>
                    <a:lnTo>
                      <a:pt x="7" y="132"/>
                    </a:lnTo>
                    <a:lnTo>
                      <a:pt x="16" y="137"/>
                    </a:lnTo>
                    <a:lnTo>
                      <a:pt x="17" y="144"/>
                    </a:lnTo>
                    <a:lnTo>
                      <a:pt x="17" y="155"/>
                    </a:lnTo>
                    <a:lnTo>
                      <a:pt x="11" y="162"/>
                    </a:lnTo>
                    <a:lnTo>
                      <a:pt x="17" y="167"/>
                    </a:lnTo>
                    <a:lnTo>
                      <a:pt x="27" y="171"/>
                    </a:lnTo>
                    <a:lnTo>
                      <a:pt x="36" y="172"/>
                    </a:lnTo>
                    <a:lnTo>
                      <a:pt x="44" y="168"/>
                    </a:lnTo>
                    <a:lnTo>
                      <a:pt x="51" y="173"/>
                    </a:lnTo>
                    <a:lnTo>
                      <a:pt x="65" y="178"/>
                    </a:lnTo>
                    <a:lnTo>
                      <a:pt x="68" y="177"/>
                    </a:lnTo>
                    <a:lnTo>
                      <a:pt x="84" y="172"/>
                    </a:lnTo>
                    <a:lnTo>
                      <a:pt x="104" y="165"/>
                    </a:lnTo>
                    <a:lnTo>
                      <a:pt x="122" y="164"/>
                    </a:lnTo>
                    <a:lnTo>
                      <a:pt x="132" y="161"/>
                    </a:lnTo>
                    <a:lnTo>
                      <a:pt x="137" y="157"/>
                    </a:lnTo>
                    <a:lnTo>
                      <a:pt x="143" y="156"/>
                    </a:lnTo>
                    <a:lnTo>
                      <a:pt x="146" y="159"/>
                    </a:lnTo>
                    <a:lnTo>
                      <a:pt x="146" y="164"/>
                    </a:lnTo>
                    <a:lnTo>
                      <a:pt x="148" y="171"/>
                    </a:lnTo>
                    <a:lnTo>
                      <a:pt x="152" y="178"/>
                    </a:lnTo>
                    <a:lnTo>
                      <a:pt x="163" y="187"/>
                    </a:lnTo>
                    <a:lnTo>
                      <a:pt x="168" y="187"/>
                    </a:lnTo>
                    <a:lnTo>
                      <a:pt x="178" y="193"/>
                    </a:lnTo>
                    <a:lnTo>
                      <a:pt x="208" y="198"/>
                    </a:lnTo>
                    <a:lnTo>
                      <a:pt x="222" y="203"/>
                    </a:lnTo>
                    <a:lnTo>
                      <a:pt x="231" y="203"/>
                    </a:lnTo>
                    <a:lnTo>
                      <a:pt x="247" y="203"/>
                    </a:lnTo>
                    <a:lnTo>
                      <a:pt x="275" y="205"/>
                    </a:lnTo>
                    <a:lnTo>
                      <a:pt x="283" y="200"/>
                    </a:lnTo>
                    <a:lnTo>
                      <a:pt x="292" y="189"/>
                    </a:lnTo>
                    <a:lnTo>
                      <a:pt x="305" y="187"/>
                    </a:lnTo>
                    <a:lnTo>
                      <a:pt x="325" y="191"/>
                    </a:lnTo>
                    <a:lnTo>
                      <a:pt x="330" y="182"/>
                    </a:lnTo>
                    <a:lnTo>
                      <a:pt x="334" y="182"/>
                    </a:lnTo>
                    <a:lnTo>
                      <a:pt x="351" y="184"/>
                    </a:lnTo>
                    <a:lnTo>
                      <a:pt x="353" y="176"/>
                    </a:lnTo>
                    <a:lnTo>
                      <a:pt x="362" y="172"/>
                    </a:lnTo>
                    <a:lnTo>
                      <a:pt x="372" y="161"/>
                    </a:lnTo>
                    <a:lnTo>
                      <a:pt x="383" y="159"/>
                    </a:lnTo>
                    <a:lnTo>
                      <a:pt x="382" y="148"/>
                    </a:lnTo>
                    <a:lnTo>
                      <a:pt x="382" y="138"/>
                    </a:lnTo>
                    <a:lnTo>
                      <a:pt x="390" y="119"/>
                    </a:lnTo>
                    <a:lnTo>
                      <a:pt x="384" y="111"/>
                    </a:lnTo>
                    <a:lnTo>
                      <a:pt x="388" y="103"/>
                    </a:lnTo>
                    <a:lnTo>
                      <a:pt x="415" y="103"/>
                    </a:lnTo>
                    <a:lnTo>
                      <a:pt x="420" y="95"/>
                    </a:lnTo>
                    <a:lnTo>
                      <a:pt x="420" y="75"/>
                    </a:lnTo>
                    <a:lnTo>
                      <a:pt x="412" y="62"/>
                    </a:lnTo>
                    <a:lnTo>
                      <a:pt x="406" y="40"/>
                    </a:lnTo>
                    <a:lnTo>
                      <a:pt x="406" y="26"/>
                    </a:lnTo>
                    <a:lnTo>
                      <a:pt x="398" y="15"/>
                    </a:lnTo>
                    <a:lnTo>
                      <a:pt x="362" y="19"/>
                    </a:lnTo>
                    <a:lnTo>
                      <a:pt x="348" y="6"/>
                    </a:lnTo>
                    <a:lnTo>
                      <a:pt x="340" y="1"/>
                    </a:lnTo>
                    <a:lnTo>
                      <a:pt x="307" y="0"/>
                    </a:lnTo>
                    <a:lnTo>
                      <a:pt x="301" y="10"/>
                    </a:lnTo>
                    <a:lnTo>
                      <a:pt x="297" y="19"/>
                    </a:lnTo>
                    <a:lnTo>
                      <a:pt x="287" y="27"/>
                    </a:lnTo>
                    <a:lnTo>
                      <a:pt x="278" y="31"/>
                    </a:lnTo>
                    <a:lnTo>
                      <a:pt x="267" y="32"/>
                    </a:lnTo>
                    <a:lnTo>
                      <a:pt x="256" y="31"/>
                    </a:lnTo>
                    <a:lnTo>
                      <a:pt x="249" y="25"/>
                    </a:lnTo>
                    <a:lnTo>
                      <a:pt x="235" y="2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6" name="Freeform 176"/>
              <p:cNvSpPr>
                <a:spLocks noChangeAspect="1"/>
              </p:cNvSpPr>
              <p:nvPr/>
            </p:nvSpPr>
            <p:spPr bwMode="gray">
              <a:xfrm>
                <a:off x="4783931" y="2875310"/>
                <a:ext cx="7938" cy="4763"/>
              </a:xfrm>
              <a:custGeom>
                <a:avLst/>
                <a:gdLst/>
                <a:ahLst/>
                <a:cxnLst>
                  <a:cxn ang="0">
                    <a:pos x="18" y="7"/>
                  </a:cxn>
                  <a:cxn ang="0">
                    <a:pos x="21" y="11"/>
                  </a:cxn>
                  <a:cxn ang="0">
                    <a:pos x="16" y="13"/>
                  </a:cxn>
                  <a:cxn ang="0">
                    <a:pos x="10" y="12"/>
                  </a:cxn>
                  <a:cxn ang="0">
                    <a:pos x="6" y="7"/>
                  </a:cxn>
                  <a:cxn ang="0">
                    <a:pos x="0" y="0"/>
                  </a:cxn>
                  <a:cxn ang="0">
                    <a:pos x="13" y="1"/>
                  </a:cxn>
                  <a:cxn ang="0">
                    <a:pos x="18" y="7"/>
                  </a:cxn>
                </a:cxnLst>
                <a:rect l="0" t="0" r="r" b="b"/>
                <a:pathLst>
                  <a:path w="21" h="13">
                    <a:moveTo>
                      <a:pt x="18" y="7"/>
                    </a:moveTo>
                    <a:lnTo>
                      <a:pt x="21" y="11"/>
                    </a:lnTo>
                    <a:lnTo>
                      <a:pt x="16" y="13"/>
                    </a:lnTo>
                    <a:lnTo>
                      <a:pt x="10" y="12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7" name="Freeform 177"/>
              <p:cNvSpPr>
                <a:spLocks noChangeAspect="1"/>
              </p:cNvSpPr>
              <p:nvPr/>
            </p:nvSpPr>
            <p:spPr bwMode="gray">
              <a:xfrm>
                <a:off x="4925219" y="2757835"/>
                <a:ext cx="4763" cy="9525"/>
              </a:xfrm>
              <a:custGeom>
                <a:avLst/>
                <a:gdLst/>
                <a:ahLst/>
                <a:cxnLst>
                  <a:cxn ang="0">
                    <a:pos x="8" y="30"/>
                  </a:cxn>
                  <a:cxn ang="0">
                    <a:pos x="14" y="23"/>
                  </a:cxn>
                  <a:cxn ang="0">
                    <a:pos x="14" y="12"/>
                  </a:cxn>
                  <a:cxn ang="0">
                    <a:pos x="13" y="5"/>
                  </a:cxn>
                  <a:cxn ang="0">
                    <a:pos x="4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8" y="30"/>
                  </a:cxn>
                </a:cxnLst>
                <a:rect l="0" t="0" r="r" b="b"/>
                <a:pathLst>
                  <a:path w="14" h="30">
                    <a:moveTo>
                      <a:pt x="8" y="30"/>
                    </a:moveTo>
                    <a:lnTo>
                      <a:pt x="14" y="23"/>
                    </a:lnTo>
                    <a:lnTo>
                      <a:pt x="14" y="12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8" y="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928" name="Group 178"/>
              <p:cNvGrpSpPr>
                <a:grpSpLocks noChangeAspect="1"/>
              </p:cNvGrpSpPr>
              <p:nvPr/>
            </p:nvGrpSpPr>
            <p:grpSpPr bwMode="gray">
              <a:xfrm>
                <a:off x="4876006" y="2765772"/>
                <a:ext cx="204788" cy="242888"/>
                <a:chOff x="2589" y="1903"/>
                <a:chExt cx="129" cy="153"/>
              </a:xfrm>
              <a:grpFill/>
            </p:grpSpPr>
            <p:sp>
              <p:nvSpPr>
                <p:cNvPr id="971" name="Freeform 179"/>
                <p:cNvSpPr>
                  <a:spLocks noChangeAspect="1"/>
                </p:cNvSpPr>
                <p:nvPr/>
              </p:nvSpPr>
              <p:spPr bwMode="gray">
                <a:xfrm>
                  <a:off x="2653" y="2034"/>
                  <a:ext cx="34" cy="22"/>
                </a:xfrm>
                <a:custGeom>
                  <a:avLst/>
                  <a:gdLst/>
                  <a:ahLst/>
                  <a:cxnLst>
                    <a:cxn ang="0">
                      <a:pos x="172" y="0"/>
                    </a:cxn>
                    <a:cxn ang="0">
                      <a:pos x="168" y="1"/>
                    </a:cxn>
                    <a:cxn ang="0">
                      <a:pos x="168" y="2"/>
                    </a:cxn>
                    <a:cxn ang="0">
                      <a:pos x="167" y="12"/>
                    </a:cxn>
                    <a:cxn ang="0">
                      <a:pos x="153" y="34"/>
                    </a:cxn>
                    <a:cxn ang="0">
                      <a:pos x="143" y="60"/>
                    </a:cxn>
                    <a:cxn ang="0">
                      <a:pos x="142" y="66"/>
                    </a:cxn>
                    <a:cxn ang="0">
                      <a:pos x="146" y="70"/>
                    </a:cxn>
                    <a:cxn ang="0">
                      <a:pos x="147" y="75"/>
                    </a:cxn>
                    <a:cxn ang="0">
                      <a:pos x="152" y="87"/>
                    </a:cxn>
                    <a:cxn ang="0">
                      <a:pos x="146" y="103"/>
                    </a:cxn>
                    <a:cxn ang="0">
                      <a:pos x="145" y="110"/>
                    </a:cxn>
                    <a:cxn ang="0">
                      <a:pos x="130" y="110"/>
                    </a:cxn>
                    <a:cxn ang="0">
                      <a:pos x="118" y="108"/>
                    </a:cxn>
                    <a:cxn ang="0">
                      <a:pos x="108" y="98"/>
                    </a:cxn>
                    <a:cxn ang="0">
                      <a:pos x="99" y="88"/>
                    </a:cxn>
                    <a:cxn ang="0">
                      <a:pos x="84" y="83"/>
                    </a:cxn>
                    <a:cxn ang="0">
                      <a:pos x="76" y="82"/>
                    </a:cxn>
                    <a:cxn ang="0">
                      <a:pos x="67" y="79"/>
                    </a:cxn>
                    <a:cxn ang="0">
                      <a:pos x="61" y="71"/>
                    </a:cxn>
                    <a:cxn ang="0">
                      <a:pos x="49" y="66"/>
                    </a:cxn>
                    <a:cxn ang="0">
                      <a:pos x="37" y="56"/>
                    </a:cxn>
                    <a:cxn ang="0">
                      <a:pos x="25" y="51"/>
                    </a:cxn>
                    <a:cxn ang="0">
                      <a:pos x="8" y="48"/>
                    </a:cxn>
                    <a:cxn ang="0">
                      <a:pos x="2" y="40"/>
                    </a:cxn>
                    <a:cxn ang="0">
                      <a:pos x="0" y="26"/>
                    </a:cxn>
                    <a:cxn ang="0">
                      <a:pos x="1" y="18"/>
                    </a:cxn>
                    <a:cxn ang="0">
                      <a:pos x="3" y="15"/>
                    </a:cxn>
                    <a:cxn ang="0">
                      <a:pos x="6" y="10"/>
                    </a:cxn>
                    <a:cxn ang="0">
                      <a:pos x="9" y="8"/>
                    </a:cxn>
                    <a:cxn ang="0">
                      <a:pos x="19" y="15"/>
                    </a:cxn>
                    <a:cxn ang="0">
                      <a:pos x="25" y="15"/>
                    </a:cxn>
                    <a:cxn ang="0">
                      <a:pos x="41" y="5"/>
                    </a:cxn>
                    <a:cxn ang="0">
                      <a:pos x="62" y="15"/>
                    </a:cxn>
                    <a:cxn ang="0">
                      <a:pos x="66" y="22"/>
                    </a:cxn>
                    <a:cxn ang="0">
                      <a:pos x="73" y="22"/>
                    </a:cxn>
                    <a:cxn ang="0">
                      <a:pos x="80" y="20"/>
                    </a:cxn>
                    <a:cxn ang="0">
                      <a:pos x="110" y="16"/>
                    </a:cxn>
                    <a:cxn ang="0">
                      <a:pos x="119" y="13"/>
                    </a:cxn>
                    <a:cxn ang="0">
                      <a:pos x="127" y="8"/>
                    </a:cxn>
                    <a:cxn ang="0">
                      <a:pos x="146" y="8"/>
                    </a:cxn>
                    <a:cxn ang="0">
                      <a:pos x="152" y="4"/>
                    </a:cxn>
                    <a:cxn ang="0">
                      <a:pos x="163" y="2"/>
                    </a:cxn>
                    <a:cxn ang="0">
                      <a:pos x="172" y="0"/>
                    </a:cxn>
                  </a:cxnLst>
                  <a:rect l="0" t="0" r="r" b="b"/>
                  <a:pathLst>
                    <a:path w="172" h="110">
                      <a:moveTo>
                        <a:pt x="172" y="0"/>
                      </a:moveTo>
                      <a:lnTo>
                        <a:pt x="168" y="1"/>
                      </a:lnTo>
                      <a:lnTo>
                        <a:pt x="168" y="2"/>
                      </a:lnTo>
                      <a:lnTo>
                        <a:pt x="167" y="12"/>
                      </a:lnTo>
                      <a:lnTo>
                        <a:pt x="153" y="34"/>
                      </a:lnTo>
                      <a:lnTo>
                        <a:pt x="143" y="60"/>
                      </a:lnTo>
                      <a:lnTo>
                        <a:pt x="142" y="66"/>
                      </a:lnTo>
                      <a:lnTo>
                        <a:pt x="146" y="70"/>
                      </a:lnTo>
                      <a:lnTo>
                        <a:pt x="147" y="75"/>
                      </a:lnTo>
                      <a:lnTo>
                        <a:pt x="152" y="87"/>
                      </a:lnTo>
                      <a:lnTo>
                        <a:pt x="146" y="103"/>
                      </a:lnTo>
                      <a:lnTo>
                        <a:pt x="145" y="110"/>
                      </a:lnTo>
                      <a:lnTo>
                        <a:pt x="130" y="110"/>
                      </a:lnTo>
                      <a:lnTo>
                        <a:pt x="118" y="108"/>
                      </a:lnTo>
                      <a:lnTo>
                        <a:pt x="108" y="98"/>
                      </a:lnTo>
                      <a:lnTo>
                        <a:pt x="99" y="88"/>
                      </a:lnTo>
                      <a:lnTo>
                        <a:pt x="84" y="83"/>
                      </a:lnTo>
                      <a:lnTo>
                        <a:pt x="76" y="82"/>
                      </a:lnTo>
                      <a:lnTo>
                        <a:pt x="67" y="79"/>
                      </a:lnTo>
                      <a:lnTo>
                        <a:pt x="61" y="71"/>
                      </a:lnTo>
                      <a:lnTo>
                        <a:pt x="49" y="66"/>
                      </a:lnTo>
                      <a:lnTo>
                        <a:pt x="37" y="56"/>
                      </a:lnTo>
                      <a:lnTo>
                        <a:pt x="25" y="51"/>
                      </a:lnTo>
                      <a:lnTo>
                        <a:pt x="8" y="48"/>
                      </a:lnTo>
                      <a:lnTo>
                        <a:pt x="2" y="40"/>
                      </a:lnTo>
                      <a:lnTo>
                        <a:pt x="0" y="26"/>
                      </a:lnTo>
                      <a:lnTo>
                        <a:pt x="1" y="18"/>
                      </a:lnTo>
                      <a:lnTo>
                        <a:pt x="3" y="15"/>
                      </a:lnTo>
                      <a:lnTo>
                        <a:pt x="6" y="10"/>
                      </a:lnTo>
                      <a:lnTo>
                        <a:pt x="9" y="8"/>
                      </a:lnTo>
                      <a:lnTo>
                        <a:pt x="19" y="15"/>
                      </a:lnTo>
                      <a:lnTo>
                        <a:pt x="25" y="15"/>
                      </a:lnTo>
                      <a:lnTo>
                        <a:pt x="41" y="5"/>
                      </a:lnTo>
                      <a:lnTo>
                        <a:pt x="62" y="15"/>
                      </a:lnTo>
                      <a:lnTo>
                        <a:pt x="66" y="22"/>
                      </a:lnTo>
                      <a:lnTo>
                        <a:pt x="73" y="22"/>
                      </a:lnTo>
                      <a:lnTo>
                        <a:pt x="80" y="20"/>
                      </a:lnTo>
                      <a:lnTo>
                        <a:pt x="110" y="16"/>
                      </a:lnTo>
                      <a:lnTo>
                        <a:pt x="119" y="13"/>
                      </a:lnTo>
                      <a:lnTo>
                        <a:pt x="127" y="8"/>
                      </a:lnTo>
                      <a:lnTo>
                        <a:pt x="146" y="8"/>
                      </a:lnTo>
                      <a:lnTo>
                        <a:pt x="152" y="4"/>
                      </a:lnTo>
                      <a:lnTo>
                        <a:pt x="163" y="2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2" name="Freeform 180"/>
                <p:cNvSpPr>
                  <a:spLocks noChangeAspect="1"/>
                </p:cNvSpPr>
                <p:nvPr/>
              </p:nvSpPr>
              <p:spPr bwMode="gray">
                <a:xfrm>
                  <a:off x="2606" y="1991"/>
                  <a:ext cx="16" cy="35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3" y="5"/>
                    </a:cxn>
                    <a:cxn ang="0">
                      <a:pos x="64" y="8"/>
                    </a:cxn>
                    <a:cxn ang="0">
                      <a:pos x="70" y="12"/>
                    </a:cxn>
                    <a:cxn ang="0">
                      <a:pos x="75" y="24"/>
                    </a:cxn>
                    <a:cxn ang="0">
                      <a:pos x="81" y="43"/>
                    </a:cxn>
                    <a:cxn ang="0">
                      <a:pos x="82" y="63"/>
                    </a:cxn>
                    <a:cxn ang="0">
                      <a:pos x="80" y="79"/>
                    </a:cxn>
                    <a:cxn ang="0">
                      <a:pos x="81" y="111"/>
                    </a:cxn>
                    <a:cxn ang="0">
                      <a:pos x="80" y="138"/>
                    </a:cxn>
                    <a:cxn ang="0">
                      <a:pos x="76" y="144"/>
                    </a:cxn>
                    <a:cxn ang="0">
                      <a:pos x="76" y="149"/>
                    </a:cxn>
                    <a:cxn ang="0">
                      <a:pos x="70" y="154"/>
                    </a:cxn>
                    <a:cxn ang="0">
                      <a:pos x="57" y="150"/>
                    </a:cxn>
                    <a:cxn ang="0">
                      <a:pos x="52" y="155"/>
                    </a:cxn>
                    <a:cxn ang="0">
                      <a:pos x="47" y="165"/>
                    </a:cxn>
                    <a:cxn ang="0">
                      <a:pos x="41" y="171"/>
                    </a:cxn>
                    <a:cxn ang="0">
                      <a:pos x="31" y="173"/>
                    </a:cxn>
                    <a:cxn ang="0">
                      <a:pos x="26" y="168"/>
                    </a:cxn>
                    <a:cxn ang="0">
                      <a:pos x="15" y="152"/>
                    </a:cxn>
                    <a:cxn ang="0">
                      <a:pos x="14" y="144"/>
                    </a:cxn>
                    <a:cxn ang="0">
                      <a:pos x="14" y="139"/>
                    </a:cxn>
                    <a:cxn ang="0">
                      <a:pos x="11" y="130"/>
                    </a:cxn>
                    <a:cxn ang="0">
                      <a:pos x="14" y="109"/>
                    </a:cxn>
                    <a:cxn ang="0">
                      <a:pos x="17" y="106"/>
                    </a:cxn>
                    <a:cxn ang="0">
                      <a:pos x="18" y="101"/>
                    </a:cxn>
                    <a:cxn ang="0">
                      <a:pos x="16" y="97"/>
                    </a:cxn>
                    <a:cxn ang="0">
                      <a:pos x="14" y="89"/>
                    </a:cxn>
                    <a:cxn ang="0">
                      <a:pos x="15" y="80"/>
                    </a:cxn>
                    <a:cxn ang="0">
                      <a:pos x="15" y="70"/>
                    </a:cxn>
                    <a:cxn ang="0">
                      <a:pos x="12" y="63"/>
                    </a:cxn>
                    <a:cxn ang="0">
                      <a:pos x="10" y="54"/>
                    </a:cxn>
                    <a:cxn ang="0">
                      <a:pos x="7" y="53"/>
                    </a:cxn>
                    <a:cxn ang="0">
                      <a:pos x="4" y="53"/>
                    </a:cxn>
                    <a:cxn ang="0">
                      <a:pos x="0" y="47"/>
                    </a:cxn>
                    <a:cxn ang="0">
                      <a:pos x="0" y="26"/>
                    </a:cxn>
                    <a:cxn ang="0">
                      <a:pos x="1" y="25"/>
                    </a:cxn>
                    <a:cxn ang="0">
                      <a:pos x="10" y="33"/>
                    </a:cxn>
                    <a:cxn ang="0">
                      <a:pos x="20" y="32"/>
                    </a:cxn>
                    <a:cxn ang="0">
                      <a:pos x="39" y="12"/>
                    </a:cxn>
                    <a:cxn ang="0">
                      <a:pos x="45" y="1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82" h="173">
                      <a:moveTo>
                        <a:pt x="50" y="0"/>
                      </a:moveTo>
                      <a:lnTo>
                        <a:pt x="63" y="5"/>
                      </a:lnTo>
                      <a:lnTo>
                        <a:pt x="64" y="8"/>
                      </a:lnTo>
                      <a:lnTo>
                        <a:pt x="70" y="12"/>
                      </a:lnTo>
                      <a:lnTo>
                        <a:pt x="75" y="24"/>
                      </a:lnTo>
                      <a:lnTo>
                        <a:pt x="81" y="43"/>
                      </a:lnTo>
                      <a:lnTo>
                        <a:pt x="82" y="63"/>
                      </a:lnTo>
                      <a:lnTo>
                        <a:pt x="80" y="79"/>
                      </a:lnTo>
                      <a:lnTo>
                        <a:pt x="81" y="111"/>
                      </a:lnTo>
                      <a:lnTo>
                        <a:pt x="80" y="138"/>
                      </a:lnTo>
                      <a:lnTo>
                        <a:pt x="76" y="144"/>
                      </a:lnTo>
                      <a:lnTo>
                        <a:pt x="76" y="149"/>
                      </a:lnTo>
                      <a:lnTo>
                        <a:pt x="70" y="154"/>
                      </a:lnTo>
                      <a:lnTo>
                        <a:pt x="57" y="150"/>
                      </a:lnTo>
                      <a:lnTo>
                        <a:pt x="52" y="155"/>
                      </a:lnTo>
                      <a:lnTo>
                        <a:pt x="47" y="165"/>
                      </a:lnTo>
                      <a:lnTo>
                        <a:pt x="41" y="171"/>
                      </a:lnTo>
                      <a:lnTo>
                        <a:pt x="31" y="173"/>
                      </a:lnTo>
                      <a:lnTo>
                        <a:pt x="26" y="168"/>
                      </a:lnTo>
                      <a:lnTo>
                        <a:pt x="15" y="152"/>
                      </a:lnTo>
                      <a:lnTo>
                        <a:pt x="14" y="144"/>
                      </a:lnTo>
                      <a:lnTo>
                        <a:pt x="14" y="139"/>
                      </a:lnTo>
                      <a:lnTo>
                        <a:pt x="11" y="130"/>
                      </a:lnTo>
                      <a:lnTo>
                        <a:pt x="14" y="109"/>
                      </a:lnTo>
                      <a:lnTo>
                        <a:pt x="17" y="106"/>
                      </a:lnTo>
                      <a:lnTo>
                        <a:pt x="18" y="101"/>
                      </a:lnTo>
                      <a:lnTo>
                        <a:pt x="16" y="97"/>
                      </a:lnTo>
                      <a:lnTo>
                        <a:pt x="14" y="89"/>
                      </a:lnTo>
                      <a:lnTo>
                        <a:pt x="15" y="80"/>
                      </a:lnTo>
                      <a:lnTo>
                        <a:pt x="15" y="70"/>
                      </a:lnTo>
                      <a:lnTo>
                        <a:pt x="12" y="63"/>
                      </a:lnTo>
                      <a:lnTo>
                        <a:pt x="10" y="54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0" y="47"/>
                      </a:lnTo>
                      <a:lnTo>
                        <a:pt x="0" y="26"/>
                      </a:lnTo>
                      <a:lnTo>
                        <a:pt x="1" y="25"/>
                      </a:lnTo>
                      <a:lnTo>
                        <a:pt x="10" y="33"/>
                      </a:lnTo>
                      <a:lnTo>
                        <a:pt x="20" y="32"/>
                      </a:lnTo>
                      <a:lnTo>
                        <a:pt x="39" y="12"/>
                      </a:lnTo>
                      <a:lnTo>
                        <a:pt x="45" y="1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3" name="Freeform 181"/>
                <p:cNvSpPr>
                  <a:spLocks noChangeAspect="1"/>
                </p:cNvSpPr>
                <p:nvPr/>
              </p:nvSpPr>
              <p:spPr bwMode="gray">
                <a:xfrm>
                  <a:off x="2589" y="1903"/>
                  <a:ext cx="129" cy="136"/>
                </a:xfrm>
                <a:custGeom>
                  <a:avLst/>
                  <a:gdLst/>
                  <a:ahLst/>
                  <a:cxnLst>
                    <a:cxn ang="0">
                      <a:pos x="195" y="38"/>
                    </a:cxn>
                    <a:cxn ang="0">
                      <a:pos x="186" y="59"/>
                    </a:cxn>
                    <a:cxn ang="0">
                      <a:pos x="147" y="53"/>
                    </a:cxn>
                    <a:cxn ang="0">
                      <a:pos x="125" y="89"/>
                    </a:cxn>
                    <a:cxn ang="0">
                      <a:pos x="98" y="73"/>
                    </a:cxn>
                    <a:cxn ang="0">
                      <a:pos x="75" y="76"/>
                    </a:cxn>
                    <a:cxn ang="0">
                      <a:pos x="23" y="96"/>
                    </a:cxn>
                    <a:cxn ang="0">
                      <a:pos x="5" y="107"/>
                    </a:cxn>
                    <a:cxn ang="0">
                      <a:pos x="2" y="156"/>
                    </a:cxn>
                    <a:cxn ang="0">
                      <a:pos x="11" y="177"/>
                    </a:cxn>
                    <a:cxn ang="0">
                      <a:pos x="13" y="216"/>
                    </a:cxn>
                    <a:cxn ang="0">
                      <a:pos x="48" y="245"/>
                    </a:cxn>
                    <a:cxn ang="0">
                      <a:pos x="64" y="254"/>
                    </a:cxn>
                    <a:cxn ang="0">
                      <a:pos x="94" y="224"/>
                    </a:cxn>
                    <a:cxn ang="0">
                      <a:pos x="132" y="213"/>
                    </a:cxn>
                    <a:cxn ang="0">
                      <a:pos x="195" y="259"/>
                    </a:cxn>
                    <a:cxn ang="0">
                      <a:pos x="231" y="333"/>
                    </a:cxn>
                    <a:cxn ang="0">
                      <a:pos x="259" y="358"/>
                    </a:cxn>
                    <a:cxn ang="0">
                      <a:pos x="309" y="410"/>
                    </a:cxn>
                    <a:cxn ang="0">
                      <a:pos x="379" y="444"/>
                    </a:cxn>
                    <a:cxn ang="0">
                      <a:pos x="421" y="479"/>
                    </a:cxn>
                    <a:cxn ang="0">
                      <a:pos x="444" y="488"/>
                    </a:cxn>
                    <a:cxn ang="0">
                      <a:pos x="455" y="520"/>
                    </a:cxn>
                    <a:cxn ang="0">
                      <a:pos x="483" y="527"/>
                    </a:cxn>
                    <a:cxn ang="0">
                      <a:pos x="498" y="559"/>
                    </a:cxn>
                    <a:cxn ang="0">
                      <a:pos x="507" y="624"/>
                    </a:cxn>
                    <a:cxn ang="0">
                      <a:pos x="492" y="661"/>
                    </a:cxn>
                    <a:cxn ang="0">
                      <a:pos x="496" y="681"/>
                    </a:cxn>
                    <a:cxn ang="0">
                      <a:pos x="522" y="661"/>
                    </a:cxn>
                    <a:cxn ang="0">
                      <a:pos x="540" y="643"/>
                    </a:cxn>
                    <a:cxn ang="0">
                      <a:pos x="562" y="607"/>
                    </a:cxn>
                    <a:cxn ang="0">
                      <a:pos x="568" y="585"/>
                    </a:cxn>
                    <a:cxn ang="0">
                      <a:pos x="549" y="558"/>
                    </a:cxn>
                    <a:cxn ang="0">
                      <a:pos x="551" y="511"/>
                    </a:cxn>
                    <a:cxn ang="0">
                      <a:pos x="604" y="512"/>
                    </a:cxn>
                    <a:cxn ang="0">
                      <a:pos x="637" y="546"/>
                    </a:cxn>
                    <a:cxn ang="0">
                      <a:pos x="636" y="511"/>
                    </a:cxn>
                    <a:cxn ang="0">
                      <a:pos x="572" y="460"/>
                    </a:cxn>
                    <a:cxn ang="0">
                      <a:pos x="510" y="430"/>
                    </a:cxn>
                    <a:cxn ang="0">
                      <a:pos x="508" y="414"/>
                    </a:cxn>
                    <a:cxn ang="0">
                      <a:pos x="500" y="392"/>
                    </a:cxn>
                    <a:cxn ang="0">
                      <a:pos x="465" y="394"/>
                    </a:cxn>
                    <a:cxn ang="0">
                      <a:pos x="437" y="382"/>
                    </a:cxn>
                    <a:cxn ang="0">
                      <a:pos x="405" y="345"/>
                    </a:cxn>
                    <a:cxn ang="0">
                      <a:pos x="382" y="285"/>
                    </a:cxn>
                    <a:cxn ang="0">
                      <a:pos x="362" y="263"/>
                    </a:cxn>
                    <a:cxn ang="0">
                      <a:pos x="314" y="230"/>
                    </a:cxn>
                    <a:cxn ang="0">
                      <a:pos x="308" y="177"/>
                    </a:cxn>
                    <a:cxn ang="0">
                      <a:pos x="304" y="156"/>
                    </a:cxn>
                    <a:cxn ang="0">
                      <a:pos x="318" y="126"/>
                    </a:cxn>
                    <a:cxn ang="0">
                      <a:pos x="366" y="111"/>
                    </a:cxn>
                    <a:cxn ang="0">
                      <a:pos x="379" y="121"/>
                    </a:cxn>
                    <a:cxn ang="0">
                      <a:pos x="393" y="119"/>
                    </a:cxn>
                    <a:cxn ang="0">
                      <a:pos x="385" y="105"/>
                    </a:cxn>
                    <a:cxn ang="0">
                      <a:pos x="371" y="84"/>
                    </a:cxn>
                    <a:cxn ang="0">
                      <a:pos x="367" y="69"/>
                    </a:cxn>
                    <a:cxn ang="0">
                      <a:pos x="372" y="47"/>
                    </a:cxn>
                    <a:cxn ang="0">
                      <a:pos x="313" y="31"/>
                    </a:cxn>
                    <a:cxn ang="0">
                      <a:pos x="296" y="3"/>
                    </a:cxn>
                    <a:cxn ang="0">
                      <a:pos x="272" y="8"/>
                    </a:cxn>
                    <a:cxn ang="0">
                      <a:pos x="215" y="22"/>
                    </a:cxn>
                  </a:cxnLst>
                  <a:rect l="0" t="0" r="r" b="b"/>
                  <a:pathLst>
                    <a:path w="645" h="681">
                      <a:moveTo>
                        <a:pt x="201" y="17"/>
                      </a:moveTo>
                      <a:lnTo>
                        <a:pt x="199" y="28"/>
                      </a:lnTo>
                      <a:lnTo>
                        <a:pt x="199" y="36"/>
                      </a:lnTo>
                      <a:lnTo>
                        <a:pt x="195" y="38"/>
                      </a:lnTo>
                      <a:lnTo>
                        <a:pt x="184" y="40"/>
                      </a:lnTo>
                      <a:lnTo>
                        <a:pt x="183" y="46"/>
                      </a:lnTo>
                      <a:lnTo>
                        <a:pt x="184" y="53"/>
                      </a:lnTo>
                      <a:lnTo>
                        <a:pt x="186" y="59"/>
                      </a:lnTo>
                      <a:lnTo>
                        <a:pt x="185" y="63"/>
                      </a:lnTo>
                      <a:lnTo>
                        <a:pt x="164" y="59"/>
                      </a:lnTo>
                      <a:lnTo>
                        <a:pt x="153" y="58"/>
                      </a:lnTo>
                      <a:lnTo>
                        <a:pt x="147" y="53"/>
                      </a:lnTo>
                      <a:lnTo>
                        <a:pt x="140" y="49"/>
                      </a:lnTo>
                      <a:lnTo>
                        <a:pt x="137" y="60"/>
                      </a:lnTo>
                      <a:lnTo>
                        <a:pt x="126" y="79"/>
                      </a:lnTo>
                      <a:lnTo>
                        <a:pt x="125" y="89"/>
                      </a:lnTo>
                      <a:lnTo>
                        <a:pt x="123" y="94"/>
                      </a:lnTo>
                      <a:lnTo>
                        <a:pt x="115" y="89"/>
                      </a:lnTo>
                      <a:lnTo>
                        <a:pt x="109" y="81"/>
                      </a:lnTo>
                      <a:lnTo>
                        <a:pt x="98" y="73"/>
                      </a:lnTo>
                      <a:lnTo>
                        <a:pt x="92" y="53"/>
                      </a:lnTo>
                      <a:lnTo>
                        <a:pt x="81" y="59"/>
                      </a:lnTo>
                      <a:lnTo>
                        <a:pt x="75" y="68"/>
                      </a:lnTo>
                      <a:lnTo>
                        <a:pt x="75" y="76"/>
                      </a:lnTo>
                      <a:lnTo>
                        <a:pt x="71" y="81"/>
                      </a:lnTo>
                      <a:lnTo>
                        <a:pt x="60" y="90"/>
                      </a:lnTo>
                      <a:lnTo>
                        <a:pt x="48" y="90"/>
                      </a:lnTo>
                      <a:lnTo>
                        <a:pt x="23" y="96"/>
                      </a:lnTo>
                      <a:lnTo>
                        <a:pt x="14" y="96"/>
                      </a:lnTo>
                      <a:lnTo>
                        <a:pt x="5" y="97"/>
                      </a:lnTo>
                      <a:lnTo>
                        <a:pt x="3" y="102"/>
                      </a:lnTo>
                      <a:lnTo>
                        <a:pt x="5" y="107"/>
                      </a:lnTo>
                      <a:lnTo>
                        <a:pt x="16" y="133"/>
                      </a:lnTo>
                      <a:lnTo>
                        <a:pt x="18" y="143"/>
                      </a:lnTo>
                      <a:lnTo>
                        <a:pt x="7" y="150"/>
                      </a:lnTo>
                      <a:lnTo>
                        <a:pt x="2" y="156"/>
                      </a:lnTo>
                      <a:lnTo>
                        <a:pt x="0" y="165"/>
                      </a:lnTo>
                      <a:lnTo>
                        <a:pt x="1" y="170"/>
                      </a:lnTo>
                      <a:lnTo>
                        <a:pt x="2" y="175"/>
                      </a:lnTo>
                      <a:lnTo>
                        <a:pt x="11" y="177"/>
                      </a:lnTo>
                      <a:lnTo>
                        <a:pt x="12" y="186"/>
                      </a:lnTo>
                      <a:lnTo>
                        <a:pt x="10" y="194"/>
                      </a:lnTo>
                      <a:lnTo>
                        <a:pt x="11" y="205"/>
                      </a:lnTo>
                      <a:lnTo>
                        <a:pt x="13" y="216"/>
                      </a:lnTo>
                      <a:lnTo>
                        <a:pt x="19" y="225"/>
                      </a:lnTo>
                      <a:lnTo>
                        <a:pt x="44" y="227"/>
                      </a:lnTo>
                      <a:lnTo>
                        <a:pt x="48" y="236"/>
                      </a:lnTo>
                      <a:lnTo>
                        <a:pt x="48" y="245"/>
                      </a:lnTo>
                      <a:lnTo>
                        <a:pt x="45" y="251"/>
                      </a:lnTo>
                      <a:lnTo>
                        <a:pt x="46" y="254"/>
                      </a:lnTo>
                      <a:lnTo>
                        <a:pt x="54" y="254"/>
                      </a:lnTo>
                      <a:lnTo>
                        <a:pt x="64" y="254"/>
                      </a:lnTo>
                      <a:lnTo>
                        <a:pt x="80" y="247"/>
                      </a:lnTo>
                      <a:lnTo>
                        <a:pt x="81" y="240"/>
                      </a:lnTo>
                      <a:lnTo>
                        <a:pt x="89" y="226"/>
                      </a:lnTo>
                      <a:lnTo>
                        <a:pt x="94" y="224"/>
                      </a:lnTo>
                      <a:lnTo>
                        <a:pt x="97" y="218"/>
                      </a:lnTo>
                      <a:lnTo>
                        <a:pt x="114" y="210"/>
                      </a:lnTo>
                      <a:lnTo>
                        <a:pt x="123" y="210"/>
                      </a:lnTo>
                      <a:lnTo>
                        <a:pt x="132" y="213"/>
                      </a:lnTo>
                      <a:lnTo>
                        <a:pt x="173" y="236"/>
                      </a:lnTo>
                      <a:lnTo>
                        <a:pt x="190" y="243"/>
                      </a:lnTo>
                      <a:lnTo>
                        <a:pt x="193" y="248"/>
                      </a:lnTo>
                      <a:lnTo>
                        <a:pt x="195" y="259"/>
                      </a:lnTo>
                      <a:lnTo>
                        <a:pt x="207" y="294"/>
                      </a:lnTo>
                      <a:lnTo>
                        <a:pt x="211" y="306"/>
                      </a:lnTo>
                      <a:lnTo>
                        <a:pt x="210" y="313"/>
                      </a:lnTo>
                      <a:lnTo>
                        <a:pt x="231" y="333"/>
                      </a:lnTo>
                      <a:lnTo>
                        <a:pt x="241" y="345"/>
                      </a:lnTo>
                      <a:lnTo>
                        <a:pt x="244" y="361"/>
                      </a:lnTo>
                      <a:lnTo>
                        <a:pt x="252" y="358"/>
                      </a:lnTo>
                      <a:lnTo>
                        <a:pt x="259" y="358"/>
                      </a:lnTo>
                      <a:lnTo>
                        <a:pt x="269" y="365"/>
                      </a:lnTo>
                      <a:lnTo>
                        <a:pt x="282" y="386"/>
                      </a:lnTo>
                      <a:lnTo>
                        <a:pt x="292" y="387"/>
                      </a:lnTo>
                      <a:lnTo>
                        <a:pt x="309" y="410"/>
                      </a:lnTo>
                      <a:lnTo>
                        <a:pt x="323" y="424"/>
                      </a:lnTo>
                      <a:lnTo>
                        <a:pt x="347" y="444"/>
                      </a:lnTo>
                      <a:lnTo>
                        <a:pt x="352" y="442"/>
                      </a:lnTo>
                      <a:lnTo>
                        <a:pt x="379" y="444"/>
                      </a:lnTo>
                      <a:lnTo>
                        <a:pt x="385" y="445"/>
                      </a:lnTo>
                      <a:lnTo>
                        <a:pt x="400" y="462"/>
                      </a:lnTo>
                      <a:lnTo>
                        <a:pt x="404" y="472"/>
                      </a:lnTo>
                      <a:lnTo>
                        <a:pt x="421" y="479"/>
                      </a:lnTo>
                      <a:lnTo>
                        <a:pt x="422" y="482"/>
                      </a:lnTo>
                      <a:lnTo>
                        <a:pt x="421" y="490"/>
                      </a:lnTo>
                      <a:lnTo>
                        <a:pt x="440" y="487"/>
                      </a:lnTo>
                      <a:lnTo>
                        <a:pt x="444" y="488"/>
                      </a:lnTo>
                      <a:lnTo>
                        <a:pt x="449" y="494"/>
                      </a:lnTo>
                      <a:lnTo>
                        <a:pt x="453" y="505"/>
                      </a:lnTo>
                      <a:lnTo>
                        <a:pt x="451" y="512"/>
                      </a:lnTo>
                      <a:lnTo>
                        <a:pt x="455" y="520"/>
                      </a:lnTo>
                      <a:lnTo>
                        <a:pt x="467" y="525"/>
                      </a:lnTo>
                      <a:lnTo>
                        <a:pt x="473" y="530"/>
                      </a:lnTo>
                      <a:lnTo>
                        <a:pt x="478" y="537"/>
                      </a:lnTo>
                      <a:lnTo>
                        <a:pt x="483" y="527"/>
                      </a:lnTo>
                      <a:lnTo>
                        <a:pt x="487" y="527"/>
                      </a:lnTo>
                      <a:lnTo>
                        <a:pt x="495" y="539"/>
                      </a:lnTo>
                      <a:lnTo>
                        <a:pt x="495" y="546"/>
                      </a:lnTo>
                      <a:lnTo>
                        <a:pt x="498" y="559"/>
                      </a:lnTo>
                      <a:lnTo>
                        <a:pt x="510" y="578"/>
                      </a:lnTo>
                      <a:lnTo>
                        <a:pt x="513" y="596"/>
                      </a:lnTo>
                      <a:lnTo>
                        <a:pt x="522" y="617"/>
                      </a:lnTo>
                      <a:lnTo>
                        <a:pt x="507" y="624"/>
                      </a:lnTo>
                      <a:lnTo>
                        <a:pt x="500" y="629"/>
                      </a:lnTo>
                      <a:lnTo>
                        <a:pt x="503" y="640"/>
                      </a:lnTo>
                      <a:lnTo>
                        <a:pt x="496" y="651"/>
                      </a:lnTo>
                      <a:lnTo>
                        <a:pt x="492" y="661"/>
                      </a:lnTo>
                      <a:lnTo>
                        <a:pt x="494" y="673"/>
                      </a:lnTo>
                      <a:lnTo>
                        <a:pt x="496" y="681"/>
                      </a:lnTo>
                      <a:lnTo>
                        <a:pt x="496" y="678"/>
                      </a:lnTo>
                      <a:lnTo>
                        <a:pt x="496" y="681"/>
                      </a:lnTo>
                      <a:lnTo>
                        <a:pt x="503" y="681"/>
                      </a:lnTo>
                      <a:lnTo>
                        <a:pt x="511" y="681"/>
                      </a:lnTo>
                      <a:lnTo>
                        <a:pt x="514" y="678"/>
                      </a:lnTo>
                      <a:lnTo>
                        <a:pt x="522" y="661"/>
                      </a:lnTo>
                      <a:lnTo>
                        <a:pt x="525" y="656"/>
                      </a:lnTo>
                      <a:lnTo>
                        <a:pt x="532" y="651"/>
                      </a:lnTo>
                      <a:lnTo>
                        <a:pt x="538" y="649"/>
                      </a:lnTo>
                      <a:lnTo>
                        <a:pt x="540" y="643"/>
                      </a:lnTo>
                      <a:lnTo>
                        <a:pt x="541" y="621"/>
                      </a:lnTo>
                      <a:lnTo>
                        <a:pt x="544" y="616"/>
                      </a:lnTo>
                      <a:lnTo>
                        <a:pt x="553" y="613"/>
                      </a:lnTo>
                      <a:lnTo>
                        <a:pt x="562" y="607"/>
                      </a:lnTo>
                      <a:lnTo>
                        <a:pt x="567" y="607"/>
                      </a:lnTo>
                      <a:lnTo>
                        <a:pt x="570" y="603"/>
                      </a:lnTo>
                      <a:lnTo>
                        <a:pt x="570" y="590"/>
                      </a:lnTo>
                      <a:lnTo>
                        <a:pt x="568" y="585"/>
                      </a:lnTo>
                      <a:lnTo>
                        <a:pt x="567" y="575"/>
                      </a:lnTo>
                      <a:lnTo>
                        <a:pt x="564" y="570"/>
                      </a:lnTo>
                      <a:lnTo>
                        <a:pt x="554" y="564"/>
                      </a:lnTo>
                      <a:lnTo>
                        <a:pt x="549" y="558"/>
                      </a:lnTo>
                      <a:lnTo>
                        <a:pt x="538" y="553"/>
                      </a:lnTo>
                      <a:lnTo>
                        <a:pt x="538" y="543"/>
                      </a:lnTo>
                      <a:lnTo>
                        <a:pt x="543" y="523"/>
                      </a:lnTo>
                      <a:lnTo>
                        <a:pt x="551" y="511"/>
                      </a:lnTo>
                      <a:lnTo>
                        <a:pt x="564" y="499"/>
                      </a:lnTo>
                      <a:lnTo>
                        <a:pt x="575" y="496"/>
                      </a:lnTo>
                      <a:lnTo>
                        <a:pt x="591" y="509"/>
                      </a:lnTo>
                      <a:lnTo>
                        <a:pt x="604" y="512"/>
                      </a:lnTo>
                      <a:lnTo>
                        <a:pt x="615" y="519"/>
                      </a:lnTo>
                      <a:lnTo>
                        <a:pt x="619" y="527"/>
                      </a:lnTo>
                      <a:lnTo>
                        <a:pt x="626" y="539"/>
                      </a:lnTo>
                      <a:lnTo>
                        <a:pt x="637" y="546"/>
                      </a:lnTo>
                      <a:lnTo>
                        <a:pt x="637" y="543"/>
                      </a:lnTo>
                      <a:lnTo>
                        <a:pt x="645" y="527"/>
                      </a:lnTo>
                      <a:lnTo>
                        <a:pt x="642" y="520"/>
                      </a:lnTo>
                      <a:lnTo>
                        <a:pt x="636" y="511"/>
                      </a:lnTo>
                      <a:lnTo>
                        <a:pt x="626" y="500"/>
                      </a:lnTo>
                      <a:lnTo>
                        <a:pt x="615" y="482"/>
                      </a:lnTo>
                      <a:lnTo>
                        <a:pt x="580" y="468"/>
                      </a:lnTo>
                      <a:lnTo>
                        <a:pt x="572" y="460"/>
                      </a:lnTo>
                      <a:lnTo>
                        <a:pt x="560" y="452"/>
                      </a:lnTo>
                      <a:lnTo>
                        <a:pt x="524" y="437"/>
                      </a:lnTo>
                      <a:lnTo>
                        <a:pt x="516" y="433"/>
                      </a:lnTo>
                      <a:lnTo>
                        <a:pt x="510" y="430"/>
                      </a:lnTo>
                      <a:lnTo>
                        <a:pt x="506" y="430"/>
                      </a:lnTo>
                      <a:lnTo>
                        <a:pt x="502" y="426"/>
                      </a:lnTo>
                      <a:lnTo>
                        <a:pt x="502" y="420"/>
                      </a:lnTo>
                      <a:lnTo>
                        <a:pt x="508" y="414"/>
                      </a:lnTo>
                      <a:lnTo>
                        <a:pt x="516" y="409"/>
                      </a:lnTo>
                      <a:lnTo>
                        <a:pt x="517" y="401"/>
                      </a:lnTo>
                      <a:lnTo>
                        <a:pt x="511" y="392"/>
                      </a:lnTo>
                      <a:lnTo>
                        <a:pt x="500" y="392"/>
                      </a:lnTo>
                      <a:lnTo>
                        <a:pt x="496" y="394"/>
                      </a:lnTo>
                      <a:lnTo>
                        <a:pt x="503" y="392"/>
                      </a:lnTo>
                      <a:lnTo>
                        <a:pt x="496" y="394"/>
                      </a:lnTo>
                      <a:lnTo>
                        <a:pt x="465" y="394"/>
                      </a:lnTo>
                      <a:lnTo>
                        <a:pt x="465" y="403"/>
                      </a:lnTo>
                      <a:lnTo>
                        <a:pt x="453" y="390"/>
                      </a:lnTo>
                      <a:lnTo>
                        <a:pt x="442" y="382"/>
                      </a:lnTo>
                      <a:lnTo>
                        <a:pt x="437" y="382"/>
                      </a:lnTo>
                      <a:lnTo>
                        <a:pt x="435" y="374"/>
                      </a:lnTo>
                      <a:lnTo>
                        <a:pt x="431" y="374"/>
                      </a:lnTo>
                      <a:lnTo>
                        <a:pt x="410" y="354"/>
                      </a:lnTo>
                      <a:lnTo>
                        <a:pt x="405" y="345"/>
                      </a:lnTo>
                      <a:lnTo>
                        <a:pt x="398" y="332"/>
                      </a:lnTo>
                      <a:lnTo>
                        <a:pt x="392" y="313"/>
                      </a:lnTo>
                      <a:lnTo>
                        <a:pt x="388" y="309"/>
                      </a:lnTo>
                      <a:lnTo>
                        <a:pt x="382" y="285"/>
                      </a:lnTo>
                      <a:lnTo>
                        <a:pt x="374" y="270"/>
                      </a:lnTo>
                      <a:lnTo>
                        <a:pt x="369" y="267"/>
                      </a:lnTo>
                      <a:lnTo>
                        <a:pt x="363" y="267"/>
                      </a:lnTo>
                      <a:lnTo>
                        <a:pt x="362" y="263"/>
                      </a:lnTo>
                      <a:lnTo>
                        <a:pt x="347" y="254"/>
                      </a:lnTo>
                      <a:lnTo>
                        <a:pt x="341" y="247"/>
                      </a:lnTo>
                      <a:lnTo>
                        <a:pt x="320" y="237"/>
                      </a:lnTo>
                      <a:lnTo>
                        <a:pt x="314" y="230"/>
                      </a:lnTo>
                      <a:lnTo>
                        <a:pt x="309" y="220"/>
                      </a:lnTo>
                      <a:lnTo>
                        <a:pt x="306" y="211"/>
                      </a:lnTo>
                      <a:lnTo>
                        <a:pt x="306" y="193"/>
                      </a:lnTo>
                      <a:lnTo>
                        <a:pt x="308" y="177"/>
                      </a:lnTo>
                      <a:lnTo>
                        <a:pt x="313" y="172"/>
                      </a:lnTo>
                      <a:lnTo>
                        <a:pt x="314" y="165"/>
                      </a:lnTo>
                      <a:lnTo>
                        <a:pt x="312" y="159"/>
                      </a:lnTo>
                      <a:lnTo>
                        <a:pt x="304" y="156"/>
                      </a:lnTo>
                      <a:lnTo>
                        <a:pt x="302" y="141"/>
                      </a:lnTo>
                      <a:lnTo>
                        <a:pt x="304" y="134"/>
                      </a:lnTo>
                      <a:lnTo>
                        <a:pt x="314" y="126"/>
                      </a:lnTo>
                      <a:lnTo>
                        <a:pt x="318" y="126"/>
                      </a:lnTo>
                      <a:lnTo>
                        <a:pt x="319" y="127"/>
                      </a:lnTo>
                      <a:lnTo>
                        <a:pt x="324" y="126"/>
                      </a:lnTo>
                      <a:lnTo>
                        <a:pt x="357" y="108"/>
                      </a:lnTo>
                      <a:lnTo>
                        <a:pt x="366" y="111"/>
                      </a:lnTo>
                      <a:lnTo>
                        <a:pt x="376" y="106"/>
                      </a:lnTo>
                      <a:lnTo>
                        <a:pt x="382" y="107"/>
                      </a:lnTo>
                      <a:lnTo>
                        <a:pt x="383" y="113"/>
                      </a:lnTo>
                      <a:lnTo>
                        <a:pt x="379" y="121"/>
                      </a:lnTo>
                      <a:lnTo>
                        <a:pt x="379" y="122"/>
                      </a:lnTo>
                      <a:lnTo>
                        <a:pt x="384" y="123"/>
                      </a:lnTo>
                      <a:lnTo>
                        <a:pt x="389" y="122"/>
                      </a:lnTo>
                      <a:lnTo>
                        <a:pt x="393" y="119"/>
                      </a:lnTo>
                      <a:lnTo>
                        <a:pt x="394" y="114"/>
                      </a:lnTo>
                      <a:lnTo>
                        <a:pt x="392" y="111"/>
                      </a:lnTo>
                      <a:lnTo>
                        <a:pt x="388" y="110"/>
                      </a:lnTo>
                      <a:lnTo>
                        <a:pt x="385" y="105"/>
                      </a:lnTo>
                      <a:lnTo>
                        <a:pt x="378" y="101"/>
                      </a:lnTo>
                      <a:lnTo>
                        <a:pt x="376" y="98"/>
                      </a:lnTo>
                      <a:lnTo>
                        <a:pt x="376" y="90"/>
                      </a:lnTo>
                      <a:lnTo>
                        <a:pt x="371" y="84"/>
                      </a:lnTo>
                      <a:lnTo>
                        <a:pt x="372" y="76"/>
                      </a:lnTo>
                      <a:lnTo>
                        <a:pt x="374" y="69"/>
                      </a:lnTo>
                      <a:lnTo>
                        <a:pt x="369" y="70"/>
                      </a:lnTo>
                      <a:lnTo>
                        <a:pt x="367" y="69"/>
                      </a:lnTo>
                      <a:lnTo>
                        <a:pt x="367" y="64"/>
                      </a:lnTo>
                      <a:lnTo>
                        <a:pt x="369" y="57"/>
                      </a:lnTo>
                      <a:lnTo>
                        <a:pt x="381" y="47"/>
                      </a:lnTo>
                      <a:lnTo>
                        <a:pt x="372" y="47"/>
                      </a:lnTo>
                      <a:lnTo>
                        <a:pt x="358" y="42"/>
                      </a:lnTo>
                      <a:lnTo>
                        <a:pt x="328" y="37"/>
                      </a:lnTo>
                      <a:lnTo>
                        <a:pt x="318" y="31"/>
                      </a:lnTo>
                      <a:lnTo>
                        <a:pt x="313" y="31"/>
                      </a:lnTo>
                      <a:lnTo>
                        <a:pt x="302" y="22"/>
                      </a:lnTo>
                      <a:lnTo>
                        <a:pt x="298" y="15"/>
                      </a:lnTo>
                      <a:lnTo>
                        <a:pt x="296" y="8"/>
                      </a:lnTo>
                      <a:lnTo>
                        <a:pt x="296" y="3"/>
                      </a:lnTo>
                      <a:lnTo>
                        <a:pt x="293" y="0"/>
                      </a:lnTo>
                      <a:lnTo>
                        <a:pt x="287" y="1"/>
                      </a:lnTo>
                      <a:lnTo>
                        <a:pt x="282" y="5"/>
                      </a:lnTo>
                      <a:lnTo>
                        <a:pt x="272" y="8"/>
                      </a:lnTo>
                      <a:lnTo>
                        <a:pt x="254" y="9"/>
                      </a:lnTo>
                      <a:lnTo>
                        <a:pt x="234" y="16"/>
                      </a:lnTo>
                      <a:lnTo>
                        <a:pt x="218" y="21"/>
                      </a:lnTo>
                      <a:lnTo>
                        <a:pt x="215" y="22"/>
                      </a:lnTo>
                      <a:lnTo>
                        <a:pt x="201" y="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929" name="Freeform 928"/>
              <p:cNvSpPr>
                <a:spLocks noChangeAspect="1"/>
              </p:cNvSpPr>
              <p:nvPr/>
            </p:nvSpPr>
            <p:spPr bwMode="gray">
              <a:xfrm>
                <a:off x="4858544" y="2684810"/>
                <a:ext cx="11113" cy="17463"/>
              </a:xfrm>
              <a:custGeom>
                <a:avLst/>
                <a:gdLst/>
                <a:ahLst/>
                <a:cxnLst>
                  <a:cxn ang="0">
                    <a:pos x="21" y="53"/>
                  </a:cxn>
                  <a:cxn ang="0">
                    <a:pos x="33" y="52"/>
                  </a:cxn>
                  <a:cxn ang="0">
                    <a:pos x="38" y="45"/>
                  </a:cxn>
                  <a:cxn ang="0">
                    <a:pos x="37" y="33"/>
                  </a:cxn>
                  <a:cxn ang="0">
                    <a:pos x="33" y="26"/>
                  </a:cxn>
                  <a:cxn ang="0">
                    <a:pos x="28" y="18"/>
                  </a:cxn>
                  <a:cxn ang="0">
                    <a:pos x="28" y="11"/>
                  </a:cxn>
                  <a:cxn ang="0">
                    <a:pos x="30" y="4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7"/>
                  </a:cxn>
                  <a:cxn ang="0">
                    <a:pos x="0" y="20"/>
                  </a:cxn>
                  <a:cxn ang="0">
                    <a:pos x="3" y="33"/>
                  </a:cxn>
                  <a:cxn ang="0">
                    <a:pos x="3" y="48"/>
                  </a:cxn>
                  <a:cxn ang="0">
                    <a:pos x="21" y="53"/>
                  </a:cxn>
                </a:cxnLst>
                <a:rect l="0" t="0" r="r" b="b"/>
                <a:pathLst>
                  <a:path w="38" h="53">
                    <a:moveTo>
                      <a:pt x="21" y="53"/>
                    </a:moveTo>
                    <a:lnTo>
                      <a:pt x="33" y="52"/>
                    </a:lnTo>
                    <a:lnTo>
                      <a:pt x="38" y="45"/>
                    </a:lnTo>
                    <a:lnTo>
                      <a:pt x="37" y="33"/>
                    </a:lnTo>
                    <a:lnTo>
                      <a:pt x="33" y="26"/>
                    </a:lnTo>
                    <a:lnTo>
                      <a:pt x="28" y="18"/>
                    </a:lnTo>
                    <a:lnTo>
                      <a:pt x="28" y="11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7"/>
                    </a:lnTo>
                    <a:lnTo>
                      <a:pt x="0" y="20"/>
                    </a:lnTo>
                    <a:lnTo>
                      <a:pt x="3" y="33"/>
                    </a:lnTo>
                    <a:lnTo>
                      <a:pt x="3" y="48"/>
                    </a:lnTo>
                    <a:lnTo>
                      <a:pt x="21" y="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0" name="Freeform 929"/>
              <p:cNvSpPr>
                <a:spLocks noChangeAspect="1"/>
              </p:cNvSpPr>
              <p:nvPr/>
            </p:nvSpPr>
            <p:spPr bwMode="gray">
              <a:xfrm>
                <a:off x="4863306" y="2751485"/>
                <a:ext cx="77788" cy="44450"/>
              </a:xfrm>
              <a:custGeom>
                <a:avLst/>
                <a:gdLst/>
                <a:ahLst/>
                <a:cxnLst>
                  <a:cxn ang="0">
                    <a:pos x="52" y="131"/>
                  </a:cxn>
                  <a:cxn ang="0">
                    <a:pos x="42" y="119"/>
                  </a:cxn>
                  <a:cxn ang="0">
                    <a:pos x="38" y="100"/>
                  </a:cxn>
                  <a:cxn ang="0">
                    <a:pos x="10" y="117"/>
                  </a:cxn>
                  <a:cxn ang="0">
                    <a:pos x="0" y="119"/>
                  </a:cxn>
                  <a:cxn ang="0">
                    <a:pos x="5" y="84"/>
                  </a:cxn>
                  <a:cxn ang="0">
                    <a:pos x="13" y="74"/>
                  </a:cxn>
                  <a:cxn ang="0">
                    <a:pos x="21" y="67"/>
                  </a:cxn>
                  <a:cxn ang="0">
                    <a:pos x="30" y="49"/>
                  </a:cxn>
                  <a:cxn ang="0">
                    <a:pos x="50" y="18"/>
                  </a:cxn>
                  <a:cxn ang="0">
                    <a:pos x="70" y="13"/>
                  </a:cxn>
                  <a:cxn ang="0">
                    <a:pos x="85" y="3"/>
                  </a:cxn>
                  <a:cxn ang="0">
                    <a:pos x="127" y="6"/>
                  </a:cxn>
                  <a:cxn ang="0">
                    <a:pos x="172" y="6"/>
                  </a:cxn>
                  <a:cxn ang="0">
                    <a:pos x="197" y="22"/>
                  </a:cxn>
                  <a:cxn ang="0">
                    <a:pos x="193" y="40"/>
                  </a:cxn>
                  <a:cxn ang="0">
                    <a:pos x="207" y="57"/>
                  </a:cxn>
                  <a:cxn ang="0">
                    <a:pos x="226" y="63"/>
                  </a:cxn>
                  <a:cxn ang="0">
                    <a:pos x="241" y="63"/>
                  </a:cxn>
                  <a:cxn ang="0">
                    <a:pos x="239" y="82"/>
                  </a:cxn>
                  <a:cxn ang="0">
                    <a:pos x="224" y="86"/>
                  </a:cxn>
                  <a:cxn ang="0">
                    <a:pos x="224" y="99"/>
                  </a:cxn>
                  <a:cxn ang="0">
                    <a:pos x="225" y="109"/>
                  </a:cxn>
                  <a:cxn ang="0">
                    <a:pos x="193" y="104"/>
                  </a:cxn>
                  <a:cxn ang="0">
                    <a:pos x="180" y="95"/>
                  </a:cxn>
                  <a:cxn ang="0">
                    <a:pos x="166" y="126"/>
                  </a:cxn>
                  <a:cxn ang="0">
                    <a:pos x="163" y="140"/>
                  </a:cxn>
                  <a:cxn ang="0">
                    <a:pos x="149" y="127"/>
                  </a:cxn>
                  <a:cxn ang="0">
                    <a:pos x="132" y="99"/>
                  </a:cxn>
                  <a:cxn ang="0">
                    <a:pos x="115" y="114"/>
                  </a:cxn>
                  <a:cxn ang="0">
                    <a:pos x="111" y="127"/>
                  </a:cxn>
                  <a:cxn ang="0">
                    <a:pos x="88" y="136"/>
                  </a:cxn>
                  <a:cxn ang="0">
                    <a:pos x="54" y="142"/>
                  </a:cxn>
                </a:cxnLst>
                <a:rect l="0" t="0" r="r" b="b"/>
                <a:pathLst>
                  <a:path w="241" h="142">
                    <a:moveTo>
                      <a:pt x="54" y="142"/>
                    </a:moveTo>
                    <a:lnTo>
                      <a:pt x="52" y="131"/>
                    </a:lnTo>
                    <a:lnTo>
                      <a:pt x="45" y="130"/>
                    </a:lnTo>
                    <a:lnTo>
                      <a:pt x="42" y="119"/>
                    </a:lnTo>
                    <a:lnTo>
                      <a:pt x="42" y="101"/>
                    </a:lnTo>
                    <a:lnTo>
                      <a:pt x="38" y="100"/>
                    </a:lnTo>
                    <a:lnTo>
                      <a:pt x="21" y="100"/>
                    </a:lnTo>
                    <a:lnTo>
                      <a:pt x="10" y="117"/>
                    </a:lnTo>
                    <a:lnTo>
                      <a:pt x="4" y="121"/>
                    </a:lnTo>
                    <a:lnTo>
                      <a:pt x="0" y="119"/>
                    </a:lnTo>
                    <a:lnTo>
                      <a:pt x="2" y="97"/>
                    </a:lnTo>
                    <a:lnTo>
                      <a:pt x="5" y="84"/>
                    </a:lnTo>
                    <a:lnTo>
                      <a:pt x="9" y="81"/>
                    </a:lnTo>
                    <a:lnTo>
                      <a:pt x="13" y="74"/>
                    </a:lnTo>
                    <a:lnTo>
                      <a:pt x="20" y="70"/>
                    </a:lnTo>
                    <a:lnTo>
                      <a:pt x="21" y="67"/>
                    </a:lnTo>
                    <a:lnTo>
                      <a:pt x="24" y="57"/>
                    </a:lnTo>
                    <a:lnTo>
                      <a:pt x="30" y="49"/>
                    </a:lnTo>
                    <a:lnTo>
                      <a:pt x="53" y="23"/>
                    </a:lnTo>
                    <a:lnTo>
                      <a:pt x="50" y="18"/>
                    </a:lnTo>
                    <a:lnTo>
                      <a:pt x="53" y="11"/>
                    </a:lnTo>
                    <a:lnTo>
                      <a:pt x="70" y="13"/>
                    </a:lnTo>
                    <a:lnTo>
                      <a:pt x="78" y="9"/>
                    </a:lnTo>
                    <a:lnTo>
                      <a:pt x="85" y="3"/>
                    </a:lnTo>
                    <a:lnTo>
                      <a:pt x="91" y="9"/>
                    </a:lnTo>
                    <a:lnTo>
                      <a:pt x="127" y="6"/>
                    </a:lnTo>
                    <a:lnTo>
                      <a:pt x="153" y="0"/>
                    </a:lnTo>
                    <a:lnTo>
                      <a:pt x="172" y="6"/>
                    </a:lnTo>
                    <a:lnTo>
                      <a:pt x="190" y="13"/>
                    </a:lnTo>
                    <a:lnTo>
                      <a:pt x="197" y="22"/>
                    </a:lnTo>
                    <a:lnTo>
                      <a:pt x="195" y="30"/>
                    </a:lnTo>
                    <a:lnTo>
                      <a:pt x="193" y="40"/>
                    </a:lnTo>
                    <a:lnTo>
                      <a:pt x="201" y="52"/>
                    </a:lnTo>
                    <a:lnTo>
                      <a:pt x="207" y="57"/>
                    </a:lnTo>
                    <a:lnTo>
                      <a:pt x="217" y="62"/>
                    </a:lnTo>
                    <a:lnTo>
                      <a:pt x="226" y="63"/>
                    </a:lnTo>
                    <a:lnTo>
                      <a:pt x="234" y="58"/>
                    </a:lnTo>
                    <a:lnTo>
                      <a:pt x="241" y="63"/>
                    </a:lnTo>
                    <a:lnTo>
                      <a:pt x="239" y="74"/>
                    </a:lnTo>
                    <a:lnTo>
                      <a:pt x="239" y="82"/>
                    </a:lnTo>
                    <a:lnTo>
                      <a:pt x="235" y="84"/>
                    </a:lnTo>
                    <a:lnTo>
                      <a:pt x="224" y="86"/>
                    </a:lnTo>
                    <a:lnTo>
                      <a:pt x="223" y="92"/>
                    </a:lnTo>
                    <a:lnTo>
                      <a:pt x="224" y="99"/>
                    </a:lnTo>
                    <a:lnTo>
                      <a:pt x="226" y="105"/>
                    </a:lnTo>
                    <a:lnTo>
                      <a:pt x="225" y="109"/>
                    </a:lnTo>
                    <a:lnTo>
                      <a:pt x="204" y="105"/>
                    </a:lnTo>
                    <a:lnTo>
                      <a:pt x="193" y="104"/>
                    </a:lnTo>
                    <a:lnTo>
                      <a:pt x="187" y="99"/>
                    </a:lnTo>
                    <a:lnTo>
                      <a:pt x="180" y="95"/>
                    </a:lnTo>
                    <a:lnTo>
                      <a:pt x="177" y="106"/>
                    </a:lnTo>
                    <a:lnTo>
                      <a:pt x="166" y="126"/>
                    </a:lnTo>
                    <a:lnTo>
                      <a:pt x="165" y="135"/>
                    </a:lnTo>
                    <a:lnTo>
                      <a:pt x="163" y="140"/>
                    </a:lnTo>
                    <a:lnTo>
                      <a:pt x="155" y="135"/>
                    </a:lnTo>
                    <a:lnTo>
                      <a:pt x="149" y="127"/>
                    </a:lnTo>
                    <a:lnTo>
                      <a:pt x="138" y="119"/>
                    </a:lnTo>
                    <a:lnTo>
                      <a:pt x="132" y="99"/>
                    </a:lnTo>
                    <a:lnTo>
                      <a:pt x="121" y="105"/>
                    </a:lnTo>
                    <a:lnTo>
                      <a:pt x="115" y="114"/>
                    </a:lnTo>
                    <a:lnTo>
                      <a:pt x="115" y="122"/>
                    </a:lnTo>
                    <a:lnTo>
                      <a:pt x="111" y="127"/>
                    </a:lnTo>
                    <a:lnTo>
                      <a:pt x="100" y="136"/>
                    </a:lnTo>
                    <a:lnTo>
                      <a:pt x="88" y="136"/>
                    </a:lnTo>
                    <a:lnTo>
                      <a:pt x="63" y="142"/>
                    </a:lnTo>
                    <a:lnTo>
                      <a:pt x="54" y="14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1" name="Freeform 930"/>
              <p:cNvSpPr>
                <a:spLocks noChangeAspect="1"/>
              </p:cNvSpPr>
              <p:nvPr/>
            </p:nvSpPr>
            <p:spPr bwMode="gray">
              <a:xfrm>
                <a:off x="4809331" y="2649885"/>
                <a:ext cx="58738" cy="50800"/>
              </a:xfrm>
              <a:custGeom>
                <a:avLst/>
                <a:gdLst/>
                <a:ahLst/>
                <a:cxnLst>
                  <a:cxn ang="0">
                    <a:pos x="158" y="160"/>
                  </a:cxn>
                  <a:cxn ang="0">
                    <a:pos x="150" y="161"/>
                  </a:cxn>
                  <a:cxn ang="0">
                    <a:pos x="140" y="159"/>
                  </a:cxn>
                  <a:cxn ang="0">
                    <a:pos x="131" y="152"/>
                  </a:cxn>
                  <a:cxn ang="0">
                    <a:pos x="120" y="146"/>
                  </a:cxn>
                  <a:cxn ang="0">
                    <a:pos x="123" y="140"/>
                  </a:cxn>
                  <a:cxn ang="0">
                    <a:pos x="118" y="138"/>
                  </a:cxn>
                  <a:cxn ang="0">
                    <a:pos x="118" y="114"/>
                  </a:cxn>
                  <a:cxn ang="0">
                    <a:pos x="112" y="114"/>
                  </a:cxn>
                  <a:cxn ang="0">
                    <a:pos x="106" y="122"/>
                  </a:cxn>
                  <a:cxn ang="0">
                    <a:pos x="101" y="129"/>
                  </a:cxn>
                  <a:cxn ang="0">
                    <a:pos x="91" y="129"/>
                  </a:cxn>
                  <a:cxn ang="0">
                    <a:pos x="81" y="125"/>
                  </a:cxn>
                  <a:cxn ang="0">
                    <a:pos x="79" y="110"/>
                  </a:cxn>
                  <a:cxn ang="0">
                    <a:pos x="76" y="101"/>
                  </a:cxn>
                  <a:cxn ang="0">
                    <a:pos x="70" y="96"/>
                  </a:cxn>
                  <a:cxn ang="0">
                    <a:pos x="58" y="92"/>
                  </a:cxn>
                  <a:cxn ang="0">
                    <a:pos x="44" y="84"/>
                  </a:cxn>
                  <a:cxn ang="0">
                    <a:pos x="34" y="80"/>
                  </a:cxn>
                  <a:cxn ang="0">
                    <a:pos x="25" y="62"/>
                  </a:cxn>
                  <a:cxn ang="0">
                    <a:pos x="13" y="63"/>
                  </a:cxn>
                  <a:cxn ang="0">
                    <a:pos x="2" y="58"/>
                  </a:cxn>
                  <a:cxn ang="0">
                    <a:pos x="0" y="48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3" y="15"/>
                  </a:cxn>
                  <a:cxn ang="0">
                    <a:pos x="33" y="11"/>
                  </a:cxn>
                  <a:cxn ang="0">
                    <a:pos x="39" y="10"/>
                  </a:cxn>
                  <a:cxn ang="0">
                    <a:pos x="39" y="11"/>
                  </a:cxn>
                  <a:cxn ang="0">
                    <a:pos x="56" y="20"/>
                  </a:cxn>
                  <a:cxn ang="0">
                    <a:pos x="76" y="14"/>
                  </a:cxn>
                  <a:cxn ang="0">
                    <a:pos x="91" y="4"/>
                  </a:cxn>
                  <a:cxn ang="0">
                    <a:pos x="103" y="1"/>
                  </a:cxn>
                  <a:cxn ang="0">
                    <a:pos x="118" y="0"/>
                  </a:cxn>
                  <a:cxn ang="0">
                    <a:pos x="124" y="6"/>
                  </a:cxn>
                  <a:cxn ang="0">
                    <a:pos x="127" y="6"/>
                  </a:cxn>
                  <a:cxn ang="0">
                    <a:pos x="129" y="14"/>
                  </a:cxn>
                  <a:cxn ang="0">
                    <a:pos x="138" y="17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55" y="35"/>
                  </a:cxn>
                  <a:cxn ang="0">
                    <a:pos x="154" y="44"/>
                  </a:cxn>
                  <a:cxn ang="0">
                    <a:pos x="156" y="55"/>
                  </a:cxn>
                  <a:cxn ang="0">
                    <a:pos x="163" y="62"/>
                  </a:cxn>
                  <a:cxn ang="0">
                    <a:pos x="176" y="62"/>
                  </a:cxn>
                  <a:cxn ang="0">
                    <a:pos x="181" y="68"/>
                  </a:cxn>
                  <a:cxn ang="0">
                    <a:pos x="182" y="79"/>
                  </a:cxn>
                  <a:cxn ang="0">
                    <a:pos x="188" y="87"/>
                  </a:cxn>
                  <a:cxn ang="0">
                    <a:pos x="188" y="96"/>
                  </a:cxn>
                  <a:cxn ang="0">
                    <a:pos x="177" y="112"/>
                  </a:cxn>
                  <a:cxn ang="0">
                    <a:pos x="171" y="112"/>
                  </a:cxn>
                  <a:cxn ang="0">
                    <a:pos x="161" y="119"/>
                  </a:cxn>
                  <a:cxn ang="0">
                    <a:pos x="155" y="132"/>
                  </a:cxn>
                  <a:cxn ang="0">
                    <a:pos x="158" y="145"/>
                  </a:cxn>
                  <a:cxn ang="0">
                    <a:pos x="158" y="160"/>
                  </a:cxn>
                </a:cxnLst>
                <a:rect l="0" t="0" r="r" b="b"/>
                <a:pathLst>
                  <a:path w="188" h="161">
                    <a:moveTo>
                      <a:pt x="158" y="160"/>
                    </a:moveTo>
                    <a:lnTo>
                      <a:pt x="150" y="161"/>
                    </a:lnTo>
                    <a:lnTo>
                      <a:pt x="140" y="159"/>
                    </a:lnTo>
                    <a:lnTo>
                      <a:pt x="131" y="152"/>
                    </a:lnTo>
                    <a:lnTo>
                      <a:pt x="120" y="146"/>
                    </a:lnTo>
                    <a:lnTo>
                      <a:pt x="123" y="140"/>
                    </a:lnTo>
                    <a:lnTo>
                      <a:pt x="118" y="138"/>
                    </a:lnTo>
                    <a:lnTo>
                      <a:pt x="118" y="114"/>
                    </a:lnTo>
                    <a:lnTo>
                      <a:pt x="112" y="114"/>
                    </a:lnTo>
                    <a:lnTo>
                      <a:pt x="106" y="122"/>
                    </a:lnTo>
                    <a:lnTo>
                      <a:pt x="101" y="129"/>
                    </a:lnTo>
                    <a:lnTo>
                      <a:pt x="91" y="129"/>
                    </a:lnTo>
                    <a:lnTo>
                      <a:pt x="81" y="125"/>
                    </a:lnTo>
                    <a:lnTo>
                      <a:pt x="79" y="110"/>
                    </a:lnTo>
                    <a:lnTo>
                      <a:pt x="76" y="101"/>
                    </a:lnTo>
                    <a:lnTo>
                      <a:pt x="70" y="96"/>
                    </a:lnTo>
                    <a:lnTo>
                      <a:pt x="58" y="92"/>
                    </a:lnTo>
                    <a:lnTo>
                      <a:pt x="44" y="84"/>
                    </a:lnTo>
                    <a:lnTo>
                      <a:pt x="34" y="80"/>
                    </a:lnTo>
                    <a:lnTo>
                      <a:pt x="25" y="62"/>
                    </a:lnTo>
                    <a:lnTo>
                      <a:pt x="13" y="63"/>
                    </a:lnTo>
                    <a:lnTo>
                      <a:pt x="2" y="58"/>
                    </a:lnTo>
                    <a:lnTo>
                      <a:pt x="0" y="4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3" y="15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56" y="20"/>
                    </a:lnTo>
                    <a:lnTo>
                      <a:pt x="76" y="14"/>
                    </a:lnTo>
                    <a:lnTo>
                      <a:pt x="91" y="4"/>
                    </a:lnTo>
                    <a:lnTo>
                      <a:pt x="103" y="1"/>
                    </a:lnTo>
                    <a:lnTo>
                      <a:pt x="118" y="0"/>
                    </a:lnTo>
                    <a:lnTo>
                      <a:pt x="124" y="6"/>
                    </a:lnTo>
                    <a:lnTo>
                      <a:pt x="127" y="6"/>
                    </a:lnTo>
                    <a:lnTo>
                      <a:pt x="129" y="14"/>
                    </a:lnTo>
                    <a:lnTo>
                      <a:pt x="138" y="17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55" y="35"/>
                    </a:lnTo>
                    <a:lnTo>
                      <a:pt x="154" y="44"/>
                    </a:lnTo>
                    <a:lnTo>
                      <a:pt x="156" y="55"/>
                    </a:lnTo>
                    <a:lnTo>
                      <a:pt x="163" y="62"/>
                    </a:lnTo>
                    <a:lnTo>
                      <a:pt x="176" y="62"/>
                    </a:lnTo>
                    <a:lnTo>
                      <a:pt x="181" y="68"/>
                    </a:lnTo>
                    <a:lnTo>
                      <a:pt x="182" y="79"/>
                    </a:lnTo>
                    <a:lnTo>
                      <a:pt x="188" y="87"/>
                    </a:lnTo>
                    <a:lnTo>
                      <a:pt x="188" y="96"/>
                    </a:lnTo>
                    <a:lnTo>
                      <a:pt x="177" y="112"/>
                    </a:lnTo>
                    <a:lnTo>
                      <a:pt x="171" y="112"/>
                    </a:lnTo>
                    <a:lnTo>
                      <a:pt x="161" y="119"/>
                    </a:lnTo>
                    <a:lnTo>
                      <a:pt x="155" y="132"/>
                    </a:lnTo>
                    <a:lnTo>
                      <a:pt x="158" y="145"/>
                    </a:lnTo>
                    <a:lnTo>
                      <a:pt x="158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2" name="Freeform 931"/>
              <p:cNvSpPr>
                <a:spLocks noChangeAspect="1"/>
              </p:cNvSpPr>
              <p:nvPr/>
            </p:nvSpPr>
            <p:spPr bwMode="gray">
              <a:xfrm>
                <a:off x="4601369" y="2848322"/>
                <a:ext cx="217488" cy="173038"/>
              </a:xfrm>
              <a:custGeom>
                <a:avLst/>
                <a:gdLst/>
                <a:ahLst/>
                <a:cxnLst>
                  <a:cxn ang="0">
                    <a:pos x="100" y="440"/>
                  </a:cxn>
                  <a:cxn ang="0">
                    <a:pos x="128" y="410"/>
                  </a:cxn>
                  <a:cxn ang="0">
                    <a:pos x="112" y="376"/>
                  </a:cxn>
                  <a:cxn ang="0">
                    <a:pos x="124" y="340"/>
                  </a:cxn>
                  <a:cxn ang="0">
                    <a:pos x="106" y="301"/>
                  </a:cxn>
                  <a:cxn ang="0">
                    <a:pos x="135" y="280"/>
                  </a:cxn>
                  <a:cxn ang="0">
                    <a:pos x="129" y="253"/>
                  </a:cxn>
                  <a:cxn ang="0">
                    <a:pos x="138" y="210"/>
                  </a:cxn>
                  <a:cxn ang="0">
                    <a:pos x="169" y="165"/>
                  </a:cxn>
                  <a:cxn ang="0">
                    <a:pos x="155" y="138"/>
                  </a:cxn>
                  <a:cxn ang="0">
                    <a:pos x="110" y="140"/>
                  </a:cxn>
                  <a:cxn ang="0">
                    <a:pos x="65" y="135"/>
                  </a:cxn>
                  <a:cxn ang="0">
                    <a:pos x="36" y="131"/>
                  </a:cxn>
                  <a:cxn ang="0">
                    <a:pos x="25" y="128"/>
                  </a:cxn>
                  <a:cxn ang="0">
                    <a:pos x="26" y="108"/>
                  </a:cxn>
                  <a:cxn ang="0">
                    <a:pos x="27" y="82"/>
                  </a:cxn>
                  <a:cxn ang="0">
                    <a:pos x="16" y="70"/>
                  </a:cxn>
                  <a:cxn ang="0">
                    <a:pos x="17" y="34"/>
                  </a:cxn>
                  <a:cxn ang="0">
                    <a:pos x="56" y="22"/>
                  </a:cxn>
                  <a:cxn ang="0">
                    <a:pos x="84" y="0"/>
                  </a:cxn>
                  <a:cxn ang="0">
                    <a:pos x="129" y="14"/>
                  </a:cxn>
                  <a:cxn ang="0">
                    <a:pos x="192" y="9"/>
                  </a:cxn>
                  <a:cxn ang="0">
                    <a:pos x="256" y="22"/>
                  </a:cxn>
                  <a:cxn ang="0">
                    <a:pos x="306" y="18"/>
                  </a:cxn>
                  <a:cxn ang="0">
                    <a:pos x="366" y="23"/>
                  </a:cxn>
                  <a:cxn ang="0">
                    <a:pos x="408" y="27"/>
                  </a:cxn>
                  <a:cxn ang="0">
                    <a:pos x="440" y="54"/>
                  </a:cxn>
                  <a:cxn ang="0">
                    <a:pos x="469" y="69"/>
                  </a:cxn>
                  <a:cxn ang="0">
                    <a:pos x="537" y="81"/>
                  </a:cxn>
                  <a:cxn ang="0">
                    <a:pos x="564" y="75"/>
                  </a:cxn>
                  <a:cxn ang="0">
                    <a:pos x="589" y="97"/>
                  </a:cxn>
                  <a:cxn ang="0">
                    <a:pos x="597" y="92"/>
                  </a:cxn>
                  <a:cxn ang="0">
                    <a:pos x="644" y="101"/>
                  </a:cxn>
                  <a:cxn ang="0">
                    <a:pos x="678" y="100"/>
                  </a:cxn>
                  <a:cxn ang="0">
                    <a:pos x="678" y="114"/>
                  </a:cxn>
                  <a:cxn ang="0">
                    <a:pos x="675" y="144"/>
                  </a:cxn>
                  <a:cxn ang="0">
                    <a:pos x="564" y="203"/>
                  </a:cxn>
                  <a:cxn ang="0">
                    <a:pos x="543" y="232"/>
                  </a:cxn>
                  <a:cxn ang="0">
                    <a:pos x="495" y="300"/>
                  </a:cxn>
                  <a:cxn ang="0">
                    <a:pos x="489" y="321"/>
                  </a:cxn>
                  <a:cxn ang="0">
                    <a:pos x="497" y="343"/>
                  </a:cxn>
                  <a:cxn ang="0">
                    <a:pos x="515" y="354"/>
                  </a:cxn>
                  <a:cxn ang="0">
                    <a:pos x="500" y="378"/>
                  </a:cxn>
                  <a:cxn ang="0">
                    <a:pos x="474" y="409"/>
                  </a:cxn>
                  <a:cxn ang="0">
                    <a:pos x="465" y="435"/>
                  </a:cxn>
                  <a:cxn ang="0">
                    <a:pos x="415" y="463"/>
                  </a:cxn>
                  <a:cxn ang="0">
                    <a:pos x="398" y="496"/>
                  </a:cxn>
                  <a:cxn ang="0">
                    <a:pos x="364" y="501"/>
                  </a:cxn>
                  <a:cxn ang="0">
                    <a:pos x="318" y="500"/>
                  </a:cxn>
                  <a:cxn ang="0">
                    <a:pos x="258" y="515"/>
                  </a:cxn>
                  <a:cxn ang="0">
                    <a:pos x="226" y="529"/>
                  </a:cxn>
                  <a:cxn ang="0">
                    <a:pos x="210" y="545"/>
                  </a:cxn>
                  <a:cxn ang="0">
                    <a:pos x="170" y="517"/>
                  </a:cxn>
                  <a:cxn ang="0">
                    <a:pos x="161" y="491"/>
                  </a:cxn>
                  <a:cxn ang="0">
                    <a:pos x="148" y="477"/>
                  </a:cxn>
                  <a:cxn ang="0">
                    <a:pos x="105" y="468"/>
                  </a:cxn>
                </a:cxnLst>
                <a:rect l="0" t="0" r="r" b="b"/>
                <a:pathLst>
                  <a:path w="687" h="545">
                    <a:moveTo>
                      <a:pt x="105" y="468"/>
                    </a:moveTo>
                    <a:lnTo>
                      <a:pt x="101" y="451"/>
                    </a:lnTo>
                    <a:lnTo>
                      <a:pt x="100" y="440"/>
                    </a:lnTo>
                    <a:lnTo>
                      <a:pt x="107" y="430"/>
                    </a:lnTo>
                    <a:lnTo>
                      <a:pt x="122" y="419"/>
                    </a:lnTo>
                    <a:lnTo>
                      <a:pt x="128" y="410"/>
                    </a:lnTo>
                    <a:lnTo>
                      <a:pt x="126" y="399"/>
                    </a:lnTo>
                    <a:lnTo>
                      <a:pt x="116" y="388"/>
                    </a:lnTo>
                    <a:lnTo>
                      <a:pt x="112" y="376"/>
                    </a:lnTo>
                    <a:lnTo>
                      <a:pt x="113" y="361"/>
                    </a:lnTo>
                    <a:lnTo>
                      <a:pt x="121" y="349"/>
                    </a:lnTo>
                    <a:lnTo>
                      <a:pt x="124" y="340"/>
                    </a:lnTo>
                    <a:lnTo>
                      <a:pt x="122" y="335"/>
                    </a:lnTo>
                    <a:lnTo>
                      <a:pt x="110" y="317"/>
                    </a:lnTo>
                    <a:lnTo>
                      <a:pt x="106" y="301"/>
                    </a:lnTo>
                    <a:lnTo>
                      <a:pt x="114" y="295"/>
                    </a:lnTo>
                    <a:lnTo>
                      <a:pt x="126" y="291"/>
                    </a:lnTo>
                    <a:lnTo>
                      <a:pt x="135" y="280"/>
                    </a:lnTo>
                    <a:lnTo>
                      <a:pt x="137" y="270"/>
                    </a:lnTo>
                    <a:lnTo>
                      <a:pt x="129" y="260"/>
                    </a:lnTo>
                    <a:lnTo>
                      <a:pt x="129" y="253"/>
                    </a:lnTo>
                    <a:lnTo>
                      <a:pt x="135" y="238"/>
                    </a:lnTo>
                    <a:lnTo>
                      <a:pt x="138" y="224"/>
                    </a:lnTo>
                    <a:lnTo>
                      <a:pt x="138" y="210"/>
                    </a:lnTo>
                    <a:lnTo>
                      <a:pt x="139" y="200"/>
                    </a:lnTo>
                    <a:lnTo>
                      <a:pt x="161" y="178"/>
                    </a:lnTo>
                    <a:lnTo>
                      <a:pt x="169" y="165"/>
                    </a:lnTo>
                    <a:lnTo>
                      <a:pt x="169" y="156"/>
                    </a:lnTo>
                    <a:lnTo>
                      <a:pt x="161" y="147"/>
                    </a:lnTo>
                    <a:lnTo>
                      <a:pt x="155" y="138"/>
                    </a:lnTo>
                    <a:lnTo>
                      <a:pt x="140" y="134"/>
                    </a:lnTo>
                    <a:lnTo>
                      <a:pt x="123" y="134"/>
                    </a:lnTo>
                    <a:lnTo>
                      <a:pt x="110" y="140"/>
                    </a:lnTo>
                    <a:lnTo>
                      <a:pt x="86" y="138"/>
                    </a:lnTo>
                    <a:lnTo>
                      <a:pt x="73" y="140"/>
                    </a:lnTo>
                    <a:lnTo>
                      <a:pt x="65" y="135"/>
                    </a:lnTo>
                    <a:lnTo>
                      <a:pt x="64" y="123"/>
                    </a:lnTo>
                    <a:lnTo>
                      <a:pt x="51" y="125"/>
                    </a:lnTo>
                    <a:lnTo>
                      <a:pt x="36" y="131"/>
                    </a:lnTo>
                    <a:lnTo>
                      <a:pt x="27" y="141"/>
                    </a:lnTo>
                    <a:lnTo>
                      <a:pt x="25" y="136"/>
                    </a:lnTo>
                    <a:lnTo>
                      <a:pt x="25" y="128"/>
                    </a:lnTo>
                    <a:lnTo>
                      <a:pt x="28" y="116"/>
                    </a:lnTo>
                    <a:lnTo>
                      <a:pt x="35" y="107"/>
                    </a:lnTo>
                    <a:lnTo>
                      <a:pt x="26" y="108"/>
                    </a:lnTo>
                    <a:lnTo>
                      <a:pt x="30" y="100"/>
                    </a:lnTo>
                    <a:lnTo>
                      <a:pt x="20" y="95"/>
                    </a:lnTo>
                    <a:lnTo>
                      <a:pt x="27" y="82"/>
                    </a:lnTo>
                    <a:lnTo>
                      <a:pt x="22" y="82"/>
                    </a:lnTo>
                    <a:lnTo>
                      <a:pt x="15" y="79"/>
                    </a:lnTo>
                    <a:lnTo>
                      <a:pt x="16" y="70"/>
                    </a:lnTo>
                    <a:lnTo>
                      <a:pt x="0" y="57"/>
                    </a:lnTo>
                    <a:lnTo>
                      <a:pt x="5" y="43"/>
                    </a:lnTo>
                    <a:lnTo>
                      <a:pt x="17" y="34"/>
                    </a:lnTo>
                    <a:lnTo>
                      <a:pt x="28" y="31"/>
                    </a:lnTo>
                    <a:lnTo>
                      <a:pt x="47" y="31"/>
                    </a:lnTo>
                    <a:lnTo>
                      <a:pt x="56" y="22"/>
                    </a:lnTo>
                    <a:lnTo>
                      <a:pt x="54" y="16"/>
                    </a:lnTo>
                    <a:lnTo>
                      <a:pt x="62" y="5"/>
                    </a:lnTo>
                    <a:lnTo>
                      <a:pt x="84" y="0"/>
                    </a:lnTo>
                    <a:lnTo>
                      <a:pt x="95" y="3"/>
                    </a:lnTo>
                    <a:lnTo>
                      <a:pt x="110" y="10"/>
                    </a:lnTo>
                    <a:lnTo>
                      <a:pt x="129" y="14"/>
                    </a:lnTo>
                    <a:lnTo>
                      <a:pt x="170" y="12"/>
                    </a:lnTo>
                    <a:lnTo>
                      <a:pt x="180" y="7"/>
                    </a:lnTo>
                    <a:lnTo>
                      <a:pt x="192" y="9"/>
                    </a:lnTo>
                    <a:lnTo>
                      <a:pt x="212" y="15"/>
                    </a:lnTo>
                    <a:lnTo>
                      <a:pt x="223" y="15"/>
                    </a:lnTo>
                    <a:lnTo>
                      <a:pt x="256" y="22"/>
                    </a:lnTo>
                    <a:lnTo>
                      <a:pt x="273" y="23"/>
                    </a:lnTo>
                    <a:lnTo>
                      <a:pt x="293" y="22"/>
                    </a:lnTo>
                    <a:lnTo>
                      <a:pt x="306" y="18"/>
                    </a:lnTo>
                    <a:lnTo>
                      <a:pt x="317" y="22"/>
                    </a:lnTo>
                    <a:lnTo>
                      <a:pt x="337" y="25"/>
                    </a:lnTo>
                    <a:lnTo>
                      <a:pt x="366" y="23"/>
                    </a:lnTo>
                    <a:lnTo>
                      <a:pt x="381" y="28"/>
                    </a:lnTo>
                    <a:lnTo>
                      <a:pt x="398" y="30"/>
                    </a:lnTo>
                    <a:lnTo>
                      <a:pt x="408" y="27"/>
                    </a:lnTo>
                    <a:lnTo>
                      <a:pt x="409" y="31"/>
                    </a:lnTo>
                    <a:lnTo>
                      <a:pt x="431" y="49"/>
                    </a:lnTo>
                    <a:lnTo>
                      <a:pt x="440" y="54"/>
                    </a:lnTo>
                    <a:lnTo>
                      <a:pt x="451" y="57"/>
                    </a:lnTo>
                    <a:lnTo>
                      <a:pt x="462" y="63"/>
                    </a:lnTo>
                    <a:lnTo>
                      <a:pt x="469" y="69"/>
                    </a:lnTo>
                    <a:lnTo>
                      <a:pt x="515" y="81"/>
                    </a:lnTo>
                    <a:lnTo>
                      <a:pt x="531" y="82"/>
                    </a:lnTo>
                    <a:lnTo>
                      <a:pt x="537" y="81"/>
                    </a:lnTo>
                    <a:lnTo>
                      <a:pt x="547" y="74"/>
                    </a:lnTo>
                    <a:lnTo>
                      <a:pt x="555" y="73"/>
                    </a:lnTo>
                    <a:lnTo>
                      <a:pt x="564" y="75"/>
                    </a:lnTo>
                    <a:lnTo>
                      <a:pt x="579" y="85"/>
                    </a:lnTo>
                    <a:lnTo>
                      <a:pt x="585" y="92"/>
                    </a:lnTo>
                    <a:lnTo>
                      <a:pt x="589" y="97"/>
                    </a:lnTo>
                    <a:lnTo>
                      <a:pt x="595" y="98"/>
                    </a:lnTo>
                    <a:lnTo>
                      <a:pt x="600" y="96"/>
                    </a:lnTo>
                    <a:lnTo>
                      <a:pt x="597" y="92"/>
                    </a:lnTo>
                    <a:lnTo>
                      <a:pt x="608" y="101"/>
                    </a:lnTo>
                    <a:lnTo>
                      <a:pt x="616" y="103"/>
                    </a:lnTo>
                    <a:lnTo>
                      <a:pt x="644" y="101"/>
                    </a:lnTo>
                    <a:lnTo>
                      <a:pt x="657" y="98"/>
                    </a:lnTo>
                    <a:lnTo>
                      <a:pt x="671" y="98"/>
                    </a:lnTo>
                    <a:lnTo>
                      <a:pt x="678" y="100"/>
                    </a:lnTo>
                    <a:lnTo>
                      <a:pt x="686" y="102"/>
                    </a:lnTo>
                    <a:lnTo>
                      <a:pt x="687" y="109"/>
                    </a:lnTo>
                    <a:lnTo>
                      <a:pt x="678" y="114"/>
                    </a:lnTo>
                    <a:lnTo>
                      <a:pt x="680" y="124"/>
                    </a:lnTo>
                    <a:lnTo>
                      <a:pt x="683" y="133"/>
                    </a:lnTo>
                    <a:lnTo>
                      <a:pt x="675" y="144"/>
                    </a:lnTo>
                    <a:lnTo>
                      <a:pt x="637" y="167"/>
                    </a:lnTo>
                    <a:lnTo>
                      <a:pt x="623" y="181"/>
                    </a:lnTo>
                    <a:lnTo>
                      <a:pt x="564" y="203"/>
                    </a:lnTo>
                    <a:lnTo>
                      <a:pt x="552" y="217"/>
                    </a:lnTo>
                    <a:lnTo>
                      <a:pt x="552" y="224"/>
                    </a:lnTo>
                    <a:lnTo>
                      <a:pt x="543" y="232"/>
                    </a:lnTo>
                    <a:lnTo>
                      <a:pt x="531" y="247"/>
                    </a:lnTo>
                    <a:lnTo>
                      <a:pt x="515" y="274"/>
                    </a:lnTo>
                    <a:lnTo>
                      <a:pt x="495" y="300"/>
                    </a:lnTo>
                    <a:lnTo>
                      <a:pt x="492" y="312"/>
                    </a:lnTo>
                    <a:lnTo>
                      <a:pt x="489" y="318"/>
                    </a:lnTo>
                    <a:lnTo>
                      <a:pt x="489" y="321"/>
                    </a:lnTo>
                    <a:lnTo>
                      <a:pt x="492" y="327"/>
                    </a:lnTo>
                    <a:lnTo>
                      <a:pt x="494" y="337"/>
                    </a:lnTo>
                    <a:lnTo>
                      <a:pt x="497" y="343"/>
                    </a:lnTo>
                    <a:lnTo>
                      <a:pt x="501" y="349"/>
                    </a:lnTo>
                    <a:lnTo>
                      <a:pt x="506" y="351"/>
                    </a:lnTo>
                    <a:lnTo>
                      <a:pt x="515" y="354"/>
                    </a:lnTo>
                    <a:lnTo>
                      <a:pt x="519" y="360"/>
                    </a:lnTo>
                    <a:lnTo>
                      <a:pt x="514" y="369"/>
                    </a:lnTo>
                    <a:lnTo>
                      <a:pt x="500" y="378"/>
                    </a:lnTo>
                    <a:lnTo>
                      <a:pt x="492" y="385"/>
                    </a:lnTo>
                    <a:lnTo>
                      <a:pt x="484" y="392"/>
                    </a:lnTo>
                    <a:lnTo>
                      <a:pt x="474" y="409"/>
                    </a:lnTo>
                    <a:lnTo>
                      <a:pt x="472" y="418"/>
                    </a:lnTo>
                    <a:lnTo>
                      <a:pt x="467" y="426"/>
                    </a:lnTo>
                    <a:lnTo>
                      <a:pt x="465" y="435"/>
                    </a:lnTo>
                    <a:lnTo>
                      <a:pt x="467" y="441"/>
                    </a:lnTo>
                    <a:lnTo>
                      <a:pt x="435" y="445"/>
                    </a:lnTo>
                    <a:lnTo>
                      <a:pt x="415" y="463"/>
                    </a:lnTo>
                    <a:lnTo>
                      <a:pt x="408" y="482"/>
                    </a:lnTo>
                    <a:lnTo>
                      <a:pt x="404" y="490"/>
                    </a:lnTo>
                    <a:lnTo>
                      <a:pt x="398" y="496"/>
                    </a:lnTo>
                    <a:lnTo>
                      <a:pt x="391" y="498"/>
                    </a:lnTo>
                    <a:lnTo>
                      <a:pt x="379" y="495"/>
                    </a:lnTo>
                    <a:lnTo>
                      <a:pt x="364" y="501"/>
                    </a:lnTo>
                    <a:lnTo>
                      <a:pt x="350" y="501"/>
                    </a:lnTo>
                    <a:lnTo>
                      <a:pt x="334" y="498"/>
                    </a:lnTo>
                    <a:lnTo>
                      <a:pt x="318" y="500"/>
                    </a:lnTo>
                    <a:lnTo>
                      <a:pt x="306" y="498"/>
                    </a:lnTo>
                    <a:lnTo>
                      <a:pt x="269" y="502"/>
                    </a:lnTo>
                    <a:lnTo>
                      <a:pt x="258" y="515"/>
                    </a:lnTo>
                    <a:lnTo>
                      <a:pt x="246" y="516"/>
                    </a:lnTo>
                    <a:lnTo>
                      <a:pt x="234" y="521"/>
                    </a:lnTo>
                    <a:lnTo>
                      <a:pt x="226" y="529"/>
                    </a:lnTo>
                    <a:lnTo>
                      <a:pt x="223" y="536"/>
                    </a:lnTo>
                    <a:lnTo>
                      <a:pt x="218" y="541"/>
                    </a:lnTo>
                    <a:lnTo>
                      <a:pt x="210" y="545"/>
                    </a:lnTo>
                    <a:lnTo>
                      <a:pt x="193" y="542"/>
                    </a:lnTo>
                    <a:lnTo>
                      <a:pt x="181" y="533"/>
                    </a:lnTo>
                    <a:lnTo>
                      <a:pt x="170" y="517"/>
                    </a:lnTo>
                    <a:lnTo>
                      <a:pt x="169" y="509"/>
                    </a:lnTo>
                    <a:lnTo>
                      <a:pt x="161" y="502"/>
                    </a:lnTo>
                    <a:lnTo>
                      <a:pt x="161" y="491"/>
                    </a:lnTo>
                    <a:lnTo>
                      <a:pt x="160" y="488"/>
                    </a:lnTo>
                    <a:lnTo>
                      <a:pt x="156" y="484"/>
                    </a:lnTo>
                    <a:lnTo>
                      <a:pt x="148" y="477"/>
                    </a:lnTo>
                    <a:lnTo>
                      <a:pt x="133" y="468"/>
                    </a:lnTo>
                    <a:lnTo>
                      <a:pt x="126" y="467"/>
                    </a:lnTo>
                    <a:lnTo>
                      <a:pt x="105" y="4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3" name="Freeform 932"/>
              <p:cNvSpPr>
                <a:spLocks noChangeAspect="1"/>
              </p:cNvSpPr>
              <p:nvPr/>
            </p:nvSpPr>
            <p:spPr bwMode="gray">
              <a:xfrm>
                <a:off x="4820444" y="2592735"/>
                <a:ext cx="63500" cy="76200"/>
              </a:xfrm>
              <a:custGeom>
                <a:avLst/>
                <a:gdLst/>
                <a:ahLst/>
                <a:cxnLst>
                  <a:cxn ang="0">
                    <a:pos x="124" y="239"/>
                  </a:cxn>
                  <a:cxn ang="0">
                    <a:pos x="116" y="221"/>
                  </a:cxn>
                  <a:cxn ang="0">
                    <a:pos x="116" y="201"/>
                  </a:cxn>
                  <a:cxn ang="0">
                    <a:pos x="99" y="194"/>
                  </a:cxn>
                  <a:cxn ang="0">
                    <a:pos x="88" y="183"/>
                  </a:cxn>
                  <a:cxn ang="0">
                    <a:pos x="79" y="177"/>
                  </a:cxn>
                  <a:cxn ang="0">
                    <a:pos x="52" y="181"/>
                  </a:cxn>
                  <a:cxn ang="0">
                    <a:pos x="17" y="197"/>
                  </a:cxn>
                  <a:cxn ang="0">
                    <a:pos x="0" y="187"/>
                  </a:cxn>
                  <a:cxn ang="0">
                    <a:pos x="10" y="185"/>
                  </a:cxn>
                  <a:cxn ang="0">
                    <a:pos x="30" y="186"/>
                  </a:cxn>
                  <a:cxn ang="0">
                    <a:pos x="42" y="182"/>
                  </a:cxn>
                  <a:cxn ang="0">
                    <a:pos x="25" y="182"/>
                  </a:cxn>
                  <a:cxn ang="0">
                    <a:pos x="24" y="172"/>
                  </a:cxn>
                  <a:cxn ang="0">
                    <a:pos x="54" y="162"/>
                  </a:cxn>
                  <a:cxn ang="0">
                    <a:pos x="78" y="155"/>
                  </a:cxn>
                  <a:cxn ang="0">
                    <a:pos x="62" y="156"/>
                  </a:cxn>
                  <a:cxn ang="0">
                    <a:pos x="45" y="153"/>
                  </a:cxn>
                  <a:cxn ang="0">
                    <a:pos x="38" y="138"/>
                  </a:cxn>
                  <a:cxn ang="0">
                    <a:pos x="62" y="106"/>
                  </a:cxn>
                  <a:cxn ang="0">
                    <a:pos x="74" y="52"/>
                  </a:cxn>
                  <a:cxn ang="0">
                    <a:pos x="88" y="57"/>
                  </a:cxn>
                  <a:cxn ang="0">
                    <a:pos x="94" y="65"/>
                  </a:cxn>
                  <a:cxn ang="0">
                    <a:pos x="85" y="69"/>
                  </a:cxn>
                  <a:cxn ang="0">
                    <a:pos x="83" y="79"/>
                  </a:cxn>
                  <a:cxn ang="0">
                    <a:pos x="84" y="94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1" y="88"/>
                  </a:cxn>
                  <a:cxn ang="0">
                    <a:pos x="103" y="81"/>
                  </a:cxn>
                  <a:cxn ang="0">
                    <a:pos x="111" y="65"/>
                  </a:cxn>
                  <a:cxn ang="0">
                    <a:pos x="112" y="51"/>
                  </a:cxn>
                  <a:cxn ang="0">
                    <a:pos x="105" y="48"/>
                  </a:cxn>
                  <a:cxn ang="0">
                    <a:pos x="103" y="26"/>
                  </a:cxn>
                  <a:cxn ang="0">
                    <a:pos x="117" y="11"/>
                  </a:cxn>
                  <a:cxn ang="0">
                    <a:pos x="138" y="4"/>
                  </a:cxn>
                  <a:cxn ang="0">
                    <a:pos x="161" y="2"/>
                  </a:cxn>
                  <a:cxn ang="0">
                    <a:pos x="182" y="3"/>
                  </a:cxn>
                  <a:cxn ang="0">
                    <a:pos x="196" y="16"/>
                  </a:cxn>
                  <a:cxn ang="0">
                    <a:pos x="170" y="73"/>
                  </a:cxn>
                  <a:cxn ang="0">
                    <a:pos x="191" y="90"/>
                  </a:cxn>
                  <a:cxn ang="0">
                    <a:pos x="182" y="111"/>
                  </a:cxn>
                  <a:cxn ang="0">
                    <a:pos x="171" y="129"/>
                  </a:cxn>
                  <a:cxn ang="0">
                    <a:pos x="158" y="142"/>
                  </a:cxn>
                  <a:cxn ang="0">
                    <a:pos x="135" y="137"/>
                  </a:cxn>
                  <a:cxn ang="0">
                    <a:pos x="138" y="160"/>
                  </a:cxn>
                  <a:cxn ang="0">
                    <a:pos x="138" y="182"/>
                  </a:cxn>
                  <a:cxn ang="0">
                    <a:pos x="132" y="208"/>
                  </a:cxn>
                  <a:cxn ang="0">
                    <a:pos x="137" y="232"/>
                  </a:cxn>
                </a:cxnLst>
                <a:rect l="0" t="0" r="r" b="b"/>
                <a:pathLst>
                  <a:path w="196" h="239">
                    <a:moveTo>
                      <a:pt x="137" y="239"/>
                    </a:moveTo>
                    <a:lnTo>
                      <a:pt x="124" y="239"/>
                    </a:lnTo>
                    <a:lnTo>
                      <a:pt x="117" y="232"/>
                    </a:lnTo>
                    <a:lnTo>
                      <a:pt x="116" y="221"/>
                    </a:lnTo>
                    <a:lnTo>
                      <a:pt x="117" y="212"/>
                    </a:lnTo>
                    <a:lnTo>
                      <a:pt x="116" y="201"/>
                    </a:lnTo>
                    <a:lnTo>
                      <a:pt x="107" y="196"/>
                    </a:lnTo>
                    <a:lnTo>
                      <a:pt x="99" y="194"/>
                    </a:lnTo>
                    <a:lnTo>
                      <a:pt x="90" y="189"/>
                    </a:lnTo>
                    <a:lnTo>
                      <a:pt x="88" y="183"/>
                    </a:lnTo>
                    <a:lnTo>
                      <a:pt x="85" y="183"/>
                    </a:lnTo>
                    <a:lnTo>
                      <a:pt x="79" y="177"/>
                    </a:lnTo>
                    <a:lnTo>
                      <a:pt x="64" y="178"/>
                    </a:lnTo>
                    <a:lnTo>
                      <a:pt x="52" y="181"/>
                    </a:lnTo>
                    <a:lnTo>
                      <a:pt x="37" y="191"/>
                    </a:lnTo>
                    <a:lnTo>
                      <a:pt x="17" y="197"/>
                    </a:lnTo>
                    <a:lnTo>
                      <a:pt x="0" y="188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10" y="185"/>
                    </a:lnTo>
                    <a:lnTo>
                      <a:pt x="21" y="191"/>
                    </a:lnTo>
                    <a:lnTo>
                      <a:pt x="30" y="186"/>
                    </a:lnTo>
                    <a:lnTo>
                      <a:pt x="38" y="186"/>
                    </a:lnTo>
                    <a:lnTo>
                      <a:pt x="42" y="182"/>
                    </a:lnTo>
                    <a:lnTo>
                      <a:pt x="35" y="181"/>
                    </a:lnTo>
                    <a:lnTo>
                      <a:pt x="25" y="182"/>
                    </a:lnTo>
                    <a:lnTo>
                      <a:pt x="20" y="181"/>
                    </a:lnTo>
                    <a:lnTo>
                      <a:pt x="24" y="172"/>
                    </a:lnTo>
                    <a:lnTo>
                      <a:pt x="43" y="169"/>
                    </a:lnTo>
                    <a:lnTo>
                      <a:pt x="54" y="162"/>
                    </a:lnTo>
                    <a:lnTo>
                      <a:pt x="72" y="159"/>
                    </a:lnTo>
                    <a:lnTo>
                      <a:pt x="78" y="155"/>
                    </a:lnTo>
                    <a:lnTo>
                      <a:pt x="73" y="151"/>
                    </a:lnTo>
                    <a:lnTo>
                      <a:pt x="62" y="156"/>
                    </a:lnTo>
                    <a:lnTo>
                      <a:pt x="52" y="155"/>
                    </a:lnTo>
                    <a:lnTo>
                      <a:pt x="45" y="153"/>
                    </a:lnTo>
                    <a:lnTo>
                      <a:pt x="38" y="146"/>
                    </a:lnTo>
                    <a:lnTo>
                      <a:pt x="38" y="138"/>
                    </a:lnTo>
                    <a:lnTo>
                      <a:pt x="40" y="133"/>
                    </a:lnTo>
                    <a:lnTo>
                      <a:pt x="62" y="106"/>
                    </a:lnTo>
                    <a:lnTo>
                      <a:pt x="68" y="69"/>
                    </a:lnTo>
                    <a:lnTo>
                      <a:pt x="74" y="52"/>
                    </a:lnTo>
                    <a:lnTo>
                      <a:pt x="84" y="48"/>
                    </a:lnTo>
                    <a:lnTo>
                      <a:pt x="88" y="57"/>
                    </a:lnTo>
                    <a:lnTo>
                      <a:pt x="94" y="62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85" y="69"/>
                    </a:lnTo>
                    <a:lnTo>
                      <a:pt x="84" y="73"/>
                    </a:lnTo>
                    <a:lnTo>
                      <a:pt x="83" y="79"/>
                    </a:lnTo>
                    <a:lnTo>
                      <a:pt x="84" y="90"/>
                    </a:lnTo>
                    <a:lnTo>
                      <a:pt x="84" y="94"/>
                    </a:lnTo>
                    <a:lnTo>
                      <a:pt x="89" y="100"/>
                    </a:lnTo>
                    <a:lnTo>
                      <a:pt x="100" y="103"/>
                    </a:lnTo>
                    <a:lnTo>
                      <a:pt x="105" y="103"/>
                    </a:lnTo>
                    <a:lnTo>
                      <a:pt x="106" y="101"/>
                    </a:lnTo>
                    <a:lnTo>
                      <a:pt x="105" y="94"/>
                    </a:lnTo>
                    <a:lnTo>
                      <a:pt x="101" y="88"/>
                    </a:lnTo>
                    <a:lnTo>
                      <a:pt x="100" y="83"/>
                    </a:lnTo>
                    <a:lnTo>
                      <a:pt x="103" y="81"/>
                    </a:lnTo>
                    <a:lnTo>
                      <a:pt x="110" y="76"/>
                    </a:lnTo>
                    <a:lnTo>
                      <a:pt x="111" y="65"/>
                    </a:lnTo>
                    <a:lnTo>
                      <a:pt x="116" y="53"/>
                    </a:lnTo>
                    <a:lnTo>
                      <a:pt x="112" y="51"/>
                    </a:lnTo>
                    <a:lnTo>
                      <a:pt x="106" y="51"/>
                    </a:lnTo>
                    <a:lnTo>
                      <a:pt x="105" y="48"/>
                    </a:lnTo>
                    <a:lnTo>
                      <a:pt x="102" y="31"/>
                    </a:lnTo>
                    <a:lnTo>
                      <a:pt x="103" y="26"/>
                    </a:lnTo>
                    <a:lnTo>
                      <a:pt x="108" y="19"/>
                    </a:lnTo>
                    <a:lnTo>
                      <a:pt x="117" y="11"/>
                    </a:lnTo>
                    <a:lnTo>
                      <a:pt x="128" y="6"/>
                    </a:lnTo>
                    <a:lnTo>
                      <a:pt x="138" y="4"/>
                    </a:lnTo>
                    <a:lnTo>
                      <a:pt x="151" y="6"/>
                    </a:lnTo>
                    <a:lnTo>
                      <a:pt x="161" y="2"/>
                    </a:lnTo>
                    <a:lnTo>
                      <a:pt x="173" y="0"/>
                    </a:lnTo>
                    <a:lnTo>
                      <a:pt x="182" y="3"/>
                    </a:lnTo>
                    <a:lnTo>
                      <a:pt x="191" y="10"/>
                    </a:lnTo>
                    <a:lnTo>
                      <a:pt x="196" y="16"/>
                    </a:lnTo>
                    <a:lnTo>
                      <a:pt x="186" y="62"/>
                    </a:lnTo>
                    <a:lnTo>
                      <a:pt x="170" y="73"/>
                    </a:lnTo>
                    <a:lnTo>
                      <a:pt x="172" y="81"/>
                    </a:lnTo>
                    <a:lnTo>
                      <a:pt x="191" y="90"/>
                    </a:lnTo>
                    <a:lnTo>
                      <a:pt x="189" y="101"/>
                    </a:lnTo>
                    <a:lnTo>
                      <a:pt x="182" y="111"/>
                    </a:lnTo>
                    <a:lnTo>
                      <a:pt x="172" y="118"/>
                    </a:lnTo>
                    <a:lnTo>
                      <a:pt x="171" y="129"/>
                    </a:lnTo>
                    <a:lnTo>
                      <a:pt x="166" y="140"/>
                    </a:lnTo>
                    <a:lnTo>
                      <a:pt x="158" y="142"/>
                    </a:lnTo>
                    <a:lnTo>
                      <a:pt x="145" y="137"/>
                    </a:lnTo>
                    <a:lnTo>
                      <a:pt x="135" y="137"/>
                    </a:lnTo>
                    <a:lnTo>
                      <a:pt x="134" y="145"/>
                    </a:lnTo>
                    <a:lnTo>
                      <a:pt x="138" y="160"/>
                    </a:lnTo>
                    <a:lnTo>
                      <a:pt x="139" y="170"/>
                    </a:lnTo>
                    <a:lnTo>
                      <a:pt x="138" y="182"/>
                    </a:lnTo>
                    <a:lnTo>
                      <a:pt x="138" y="201"/>
                    </a:lnTo>
                    <a:lnTo>
                      <a:pt x="132" y="208"/>
                    </a:lnTo>
                    <a:lnTo>
                      <a:pt x="132" y="215"/>
                    </a:lnTo>
                    <a:lnTo>
                      <a:pt x="137" y="232"/>
                    </a:lnTo>
                    <a:lnTo>
                      <a:pt x="137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4" name="Freeform 933"/>
              <p:cNvSpPr>
                <a:spLocks noChangeAspect="1"/>
              </p:cNvSpPr>
              <p:nvPr/>
            </p:nvSpPr>
            <p:spPr bwMode="gray">
              <a:xfrm>
                <a:off x="4598194" y="2888010"/>
                <a:ext cx="55563" cy="112713"/>
              </a:xfrm>
              <a:custGeom>
                <a:avLst/>
                <a:gdLst/>
                <a:ahLst/>
                <a:cxnLst>
                  <a:cxn ang="0">
                    <a:pos x="109" y="328"/>
                  </a:cxn>
                  <a:cxn ang="0">
                    <a:pos x="115" y="307"/>
                  </a:cxn>
                  <a:cxn ang="0">
                    <a:pos x="136" y="287"/>
                  </a:cxn>
                  <a:cxn ang="0">
                    <a:pos x="124" y="265"/>
                  </a:cxn>
                  <a:cxn ang="0">
                    <a:pos x="121" y="238"/>
                  </a:cxn>
                  <a:cxn ang="0">
                    <a:pos x="132" y="217"/>
                  </a:cxn>
                  <a:cxn ang="0">
                    <a:pos x="118" y="194"/>
                  </a:cxn>
                  <a:cxn ang="0">
                    <a:pos x="122" y="172"/>
                  </a:cxn>
                  <a:cxn ang="0">
                    <a:pos x="143" y="157"/>
                  </a:cxn>
                  <a:cxn ang="0">
                    <a:pos x="137" y="137"/>
                  </a:cxn>
                  <a:cxn ang="0">
                    <a:pos x="143" y="115"/>
                  </a:cxn>
                  <a:cxn ang="0">
                    <a:pos x="146" y="87"/>
                  </a:cxn>
                  <a:cxn ang="0">
                    <a:pos x="169" y="55"/>
                  </a:cxn>
                  <a:cxn ang="0">
                    <a:pos x="177" y="33"/>
                  </a:cxn>
                  <a:cxn ang="0">
                    <a:pos x="163" y="15"/>
                  </a:cxn>
                  <a:cxn ang="0">
                    <a:pos x="131" y="11"/>
                  </a:cxn>
                  <a:cxn ang="0">
                    <a:pos x="94" y="15"/>
                  </a:cxn>
                  <a:cxn ang="0">
                    <a:pos x="73" y="12"/>
                  </a:cxn>
                  <a:cxn ang="0">
                    <a:pos x="59" y="2"/>
                  </a:cxn>
                  <a:cxn ang="0">
                    <a:pos x="35" y="18"/>
                  </a:cxn>
                  <a:cxn ang="0">
                    <a:pos x="45" y="74"/>
                  </a:cxn>
                  <a:cxn ang="0">
                    <a:pos x="38" y="104"/>
                  </a:cxn>
                  <a:cxn ang="0">
                    <a:pos x="32" y="129"/>
                  </a:cxn>
                  <a:cxn ang="0">
                    <a:pos x="28" y="155"/>
                  </a:cxn>
                  <a:cxn ang="0">
                    <a:pos x="16" y="184"/>
                  </a:cxn>
                  <a:cxn ang="0">
                    <a:pos x="3" y="220"/>
                  </a:cxn>
                  <a:cxn ang="0">
                    <a:pos x="1" y="238"/>
                  </a:cxn>
                  <a:cxn ang="0">
                    <a:pos x="18" y="259"/>
                  </a:cxn>
                  <a:cxn ang="0">
                    <a:pos x="40" y="253"/>
                  </a:cxn>
                  <a:cxn ang="0">
                    <a:pos x="36" y="262"/>
                  </a:cxn>
                  <a:cxn ang="0">
                    <a:pos x="35" y="290"/>
                  </a:cxn>
                  <a:cxn ang="0">
                    <a:pos x="36" y="319"/>
                  </a:cxn>
                  <a:cxn ang="0">
                    <a:pos x="29" y="340"/>
                  </a:cxn>
                  <a:cxn ang="0">
                    <a:pos x="32" y="355"/>
                  </a:cxn>
                  <a:cxn ang="0">
                    <a:pos x="55" y="352"/>
                  </a:cxn>
                  <a:cxn ang="0">
                    <a:pos x="76" y="356"/>
                  </a:cxn>
                  <a:cxn ang="0">
                    <a:pos x="97" y="352"/>
                  </a:cxn>
                  <a:cxn ang="0">
                    <a:pos x="113" y="345"/>
                  </a:cxn>
                </a:cxnLst>
                <a:rect l="0" t="0" r="r" b="b"/>
                <a:pathLst>
                  <a:path w="177" h="356">
                    <a:moveTo>
                      <a:pt x="113" y="345"/>
                    </a:moveTo>
                    <a:lnTo>
                      <a:pt x="109" y="328"/>
                    </a:lnTo>
                    <a:lnTo>
                      <a:pt x="108" y="317"/>
                    </a:lnTo>
                    <a:lnTo>
                      <a:pt x="115" y="307"/>
                    </a:lnTo>
                    <a:lnTo>
                      <a:pt x="130" y="296"/>
                    </a:lnTo>
                    <a:lnTo>
                      <a:pt x="136" y="287"/>
                    </a:lnTo>
                    <a:lnTo>
                      <a:pt x="134" y="275"/>
                    </a:lnTo>
                    <a:lnTo>
                      <a:pt x="124" y="265"/>
                    </a:lnTo>
                    <a:lnTo>
                      <a:pt x="120" y="253"/>
                    </a:lnTo>
                    <a:lnTo>
                      <a:pt x="121" y="238"/>
                    </a:lnTo>
                    <a:lnTo>
                      <a:pt x="129" y="226"/>
                    </a:lnTo>
                    <a:lnTo>
                      <a:pt x="132" y="217"/>
                    </a:lnTo>
                    <a:lnTo>
                      <a:pt x="130" y="212"/>
                    </a:lnTo>
                    <a:lnTo>
                      <a:pt x="118" y="194"/>
                    </a:lnTo>
                    <a:lnTo>
                      <a:pt x="114" y="178"/>
                    </a:lnTo>
                    <a:lnTo>
                      <a:pt x="122" y="172"/>
                    </a:lnTo>
                    <a:lnTo>
                      <a:pt x="134" y="168"/>
                    </a:lnTo>
                    <a:lnTo>
                      <a:pt x="143" y="157"/>
                    </a:lnTo>
                    <a:lnTo>
                      <a:pt x="145" y="147"/>
                    </a:lnTo>
                    <a:lnTo>
                      <a:pt x="137" y="137"/>
                    </a:lnTo>
                    <a:lnTo>
                      <a:pt x="137" y="130"/>
                    </a:lnTo>
                    <a:lnTo>
                      <a:pt x="143" y="115"/>
                    </a:lnTo>
                    <a:lnTo>
                      <a:pt x="146" y="101"/>
                    </a:lnTo>
                    <a:lnTo>
                      <a:pt x="146" y="87"/>
                    </a:lnTo>
                    <a:lnTo>
                      <a:pt x="147" y="77"/>
                    </a:lnTo>
                    <a:lnTo>
                      <a:pt x="169" y="55"/>
                    </a:lnTo>
                    <a:lnTo>
                      <a:pt x="177" y="42"/>
                    </a:lnTo>
                    <a:lnTo>
                      <a:pt x="177" y="33"/>
                    </a:lnTo>
                    <a:lnTo>
                      <a:pt x="169" y="24"/>
                    </a:lnTo>
                    <a:lnTo>
                      <a:pt x="163" y="15"/>
                    </a:lnTo>
                    <a:lnTo>
                      <a:pt x="148" y="11"/>
                    </a:lnTo>
                    <a:lnTo>
                      <a:pt x="131" y="11"/>
                    </a:lnTo>
                    <a:lnTo>
                      <a:pt x="118" y="17"/>
                    </a:lnTo>
                    <a:lnTo>
                      <a:pt x="94" y="15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72" y="0"/>
                    </a:lnTo>
                    <a:lnTo>
                      <a:pt x="59" y="2"/>
                    </a:lnTo>
                    <a:lnTo>
                      <a:pt x="44" y="8"/>
                    </a:lnTo>
                    <a:lnTo>
                      <a:pt x="35" y="18"/>
                    </a:lnTo>
                    <a:lnTo>
                      <a:pt x="44" y="63"/>
                    </a:lnTo>
                    <a:lnTo>
                      <a:pt x="45" y="74"/>
                    </a:lnTo>
                    <a:lnTo>
                      <a:pt x="41" y="81"/>
                    </a:lnTo>
                    <a:lnTo>
                      <a:pt x="38" y="104"/>
                    </a:lnTo>
                    <a:lnTo>
                      <a:pt x="35" y="113"/>
                    </a:lnTo>
                    <a:lnTo>
                      <a:pt x="32" y="129"/>
                    </a:lnTo>
                    <a:lnTo>
                      <a:pt x="30" y="144"/>
                    </a:lnTo>
                    <a:lnTo>
                      <a:pt x="28" y="155"/>
                    </a:lnTo>
                    <a:lnTo>
                      <a:pt x="22" y="173"/>
                    </a:lnTo>
                    <a:lnTo>
                      <a:pt x="16" y="184"/>
                    </a:lnTo>
                    <a:lnTo>
                      <a:pt x="3" y="203"/>
                    </a:lnTo>
                    <a:lnTo>
                      <a:pt x="3" y="220"/>
                    </a:lnTo>
                    <a:lnTo>
                      <a:pt x="0" y="235"/>
                    </a:lnTo>
                    <a:lnTo>
                      <a:pt x="1" y="238"/>
                    </a:lnTo>
                    <a:lnTo>
                      <a:pt x="8" y="243"/>
                    </a:lnTo>
                    <a:lnTo>
                      <a:pt x="18" y="259"/>
                    </a:lnTo>
                    <a:lnTo>
                      <a:pt x="25" y="255"/>
                    </a:lnTo>
                    <a:lnTo>
                      <a:pt x="40" y="253"/>
                    </a:lnTo>
                    <a:lnTo>
                      <a:pt x="39" y="258"/>
                    </a:lnTo>
                    <a:lnTo>
                      <a:pt x="36" y="262"/>
                    </a:lnTo>
                    <a:lnTo>
                      <a:pt x="38" y="277"/>
                    </a:lnTo>
                    <a:lnTo>
                      <a:pt x="35" y="290"/>
                    </a:lnTo>
                    <a:lnTo>
                      <a:pt x="36" y="296"/>
                    </a:lnTo>
                    <a:lnTo>
                      <a:pt x="36" y="319"/>
                    </a:lnTo>
                    <a:lnTo>
                      <a:pt x="35" y="328"/>
                    </a:lnTo>
                    <a:lnTo>
                      <a:pt x="29" y="340"/>
                    </a:lnTo>
                    <a:lnTo>
                      <a:pt x="29" y="351"/>
                    </a:lnTo>
                    <a:lnTo>
                      <a:pt x="32" y="355"/>
                    </a:lnTo>
                    <a:lnTo>
                      <a:pt x="43" y="352"/>
                    </a:lnTo>
                    <a:lnTo>
                      <a:pt x="55" y="352"/>
                    </a:lnTo>
                    <a:lnTo>
                      <a:pt x="67" y="352"/>
                    </a:lnTo>
                    <a:lnTo>
                      <a:pt x="76" y="356"/>
                    </a:lnTo>
                    <a:lnTo>
                      <a:pt x="87" y="356"/>
                    </a:lnTo>
                    <a:lnTo>
                      <a:pt x="97" y="352"/>
                    </a:lnTo>
                    <a:lnTo>
                      <a:pt x="104" y="348"/>
                    </a:lnTo>
                    <a:lnTo>
                      <a:pt x="113" y="34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5" name="Freeform 934"/>
              <p:cNvSpPr>
                <a:spLocks noChangeAspect="1"/>
              </p:cNvSpPr>
              <p:nvPr/>
            </p:nvSpPr>
            <p:spPr bwMode="gray">
              <a:xfrm>
                <a:off x="4863306" y="2549872"/>
                <a:ext cx="155575" cy="207963"/>
              </a:xfrm>
              <a:custGeom>
                <a:avLst/>
                <a:gdLst/>
                <a:ahLst/>
                <a:cxnLst>
                  <a:cxn ang="0">
                    <a:pos x="271" y="68"/>
                  </a:cxn>
                  <a:cxn ang="0">
                    <a:pos x="255" y="55"/>
                  </a:cxn>
                  <a:cxn ang="0">
                    <a:pos x="228" y="50"/>
                  </a:cxn>
                  <a:cxn ang="0">
                    <a:pos x="211" y="39"/>
                  </a:cxn>
                  <a:cxn ang="0">
                    <a:pos x="196" y="6"/>
                  </a:cxn>
                  <a:cxn ang="0">
                    <a:pos x="158" y="0"/>
                  </a:cxn>
                  <a:cxn ang="0">
                    <a:pos x="164" y="31"/>
                  </a:cxn>
                  <a:cxn ang="0">
                    <a:pos x="148" y="55"/>
                  </a:cxn>
                  <a:cxn ang="0">
                    <a:pos x="161" y="71"/>
                  </a:cxn>
                  <a:cxn ang="0">
                    <a:pos x="159" y="87"/>
                  </a:cxn>
                  <a:cxn ang="0">
                    <a:pos x="145" y="106"/>
                  </a:cxn>
                  <a:cxn ang="0">
                    <a:pos x="142" y="142"/>
                  </a:cxn>
                  <a:cxn ang="0">
                    <a:pos x="123" y="137"/>
                  </a:cxn>
                  <a:cxn ang="0">
                    <a:pos x="72" y="117"/>
                  </a:cxn>
                  <a:cxn ang="0">
                    <a:pos x="62" y="140"/>
                  </a:cxn>
                  <a:cxn ang="0">
                    <a:pos x="86" y="160"/>
                  </a:cxn>
                  <a:cxn ang="0">
                    <a:pos x="54" y="200"/>
                  </a:cxn>
                  <a:cxn ang="0">
                    <a:pos x="57" y="239"/>
                  </a:cxn>
                  <a:cxn ang="0">
                    <a:pos x="34" y="278"/>
                  </a:cxn>
                  <a:cxn ang="0">
                    <a:pos x="2" y="283"/>
                  </a:cxn>
                  <a:cxn ang="0">
                    <a:pos x="6" y="339"/>
                  </a:cxn>
                  <a:cxn ang="0">
                    <a:pos x="5" y="377"/>
                  </a:cxn>
                  <a:cxn ang="0">
                    <a:pos x="17" y="410"/>
                  </a:cxn>
                  <a:cxn ang="0">
                    <a:pos x="12" y="445"/>
                  </a:cxn>
                  <a:cxn ang="0">
                    <a:pos x="17" y="479"/>
                  </a:cxn>
                  <a:cxn ang="0">
                    <a:pos x="61" y="508"/>
                  </a:cxn>
                  <a:cxn ang="0">
                    <a:pos x="96" y="561"/>
                  </a:cxn>
                  <a:cxn ang="0">
                    <a:pos x="86" y="636"/>
                  </a:cxn>
                  <a:cxn ang="0">
                    <a:pos x="156" y="635"/>
                  </a:cxn>
                  <a:cxn ang="0">
                    <a:pos x="212" y="644"/>
                  </a:cxn>
                  <a:cxn ang="0">
                    <a:pos x="242" y="657"/>
                  </a:cxn>
                  <a:cxn ang="0">
                    <a:pos x="276" y="652"/>
                  </a:cxn>
                  <a:cxn ang="0">
                    <a:pos x="346" y="631"/>
                  </a:cxn>
                  <a:cxn ang="0">
                    <a:pos x="384" y="638"/>
                  </a:cxn>
                  <a:cxn ang="0">
                    <a:pos x="381" y="587"/>
                  </a:cxn>
                  <a:cxn ang="0">
                    <a:pos x="427" y="552"/>
                  </a:cxn>
                  <a:cxn ang="0">
                    <a:pos x="389" y="506"/>
                  </a:cxn>
                  <a:cxn ang="0">
                    <a:pos x="349" y="440"/>
                  </a:cxn>
                  <a:cxn ang="0">
                    <a:pos x="329" y="411"/>
                  </a:cxn>
                  <a:cxn ang="0">
                    <a:pos x="368" y="405"/>
                  </a:cxn>
                  <a:cxn ang="0">
                    <a:pos x="447" y="366"/>
                  </a:cxn>
                  <a:cxn ang="0">
                    <a:pos x="474" y="367"/>
                  </a:cxn>
                  <a:cxn ang="0">
                    <a:pos x="490" y="320"/>
                  </a:cxn>
                  <a:cxn ang="0">
                    <a:pos x="470" y="262"/>
                  </a:cxn>
                  <a:cxn ang="0">
                    <a:pos x="463" y="205"/>
                  </a:cxn>
                  <a:cxn ang="0">
                    <a:pos x="458" y="162"/>
                  </a:cxn>
                  <a:cxn ang="0">
                    <a:pos x="448" y="106"/>
                  </a:cxn>
                  <a:cxn ang="0">
                    <a:pos x="405" y="73"/>
                  </a:cxn>
                  <a:cxn ang="0">
                    <a:pos x="387" y="55"/>
                  </a:cxn>
                  <a:cxn ang="0">
                    <a:pos x="351" y="60"/>
                  </a:cxn>
                  <a:cxn ang="0">
                    <a:pos x="361" y="41"/>
                  </a:cxn>
                  <a:cxn ang="0">
                    <a:pos x="330" y="72"/>
                  </a:cxn>
                  <a:cxn ang="0">
                    <a:pos x="299" y="88"/>
                  </a:cxn>
                  <a:cxn ang="0">
                    <a:pos x="261" y="88"/>
                  </a:cxn>
                </a:cxnLst>
                <a:rect l="0" t="0" r="r" b="b"/>
                <a:pathLst>
                  <a:path w="490" h="659">
                    <a:moveTo>
                      <a:pt x="261" y="88"/>
                    </a:moveTo>
                    <a:lnTo>
                      <a:pt x="260" y="83"/>
                    </a:lnTo>
                    <a:lnTo>
                      <a:pt x="264" y="73"/>
                    </a:lnTo>
                    <a:lnTo>
                      <a:pt x="271" y="68"/>
                    </a:lnTo>
                    <a:lnTo>
                      <a:pt x="276" y="62"/>
                    </a:lnTo>
                    <a:lnTo>
                      <a:pt x="276" y="52"/>
                    </a:lnTo>
                    <a:lnTo>
                      <a:pt x="272" y="49"/>
                    </a:lnTo>
                    <a:lnTo>
                      <a:pt x="255" y="55"/>
                    </a:lnTo>
                    <a:lnTo>
                      <a:pt x="249" y="55"/>
                    </a:lnTo>
                    <a:lnTo>
                      <a:pt x="244" y="49"/>
                    </a:lnTo>
                    <a:lnTo>
                      <a:pt x="233" y="44"/>
                    </a:lnTo>
                    <a:lnTo>
                      <a:pt x="228" y="50"/>
                    </a:lnTo>
                    <a:lnTo>
                      <a:pt x="223" y="50"/>
                    </a:lnTo>
                    <a:lnTo>
                      <a:pt x="222" y="42"/>
                    </a:lnTo>
                    <a:lnTo>
                      <a:pt x="215" y="42"/>
                    </a:lnTo>
                    <a:lnTo>
                      <a:pt x="211" y="39"/>
                    </a:lnTo>
                    <a:lnTo>
                      <a:pt x="217" y="31"/>
                    </a:lnTo>
                    <a:lnTo>
                      <a:pt x="217" y="22"/>
                    </a:lnTo>
                    <a:lnTo>
                      <a:pt x="212" y="11"/>
                    </a:lnTo>
                    <a:lnTo>
                      <a:pt x="196" y="6"/>
                    </a:lnTo>
                    <a:lnTo>
                      <a:pt x="189" y="7"/>
                    </a:lnTo>
                    <a:lnTo>
                      <a:pt x="190" y="2"/>
                    </a:lnTo>
                    <a:lnTo>
                      <a:pt x="182" y="6"/>
                    </a:lnTo>
                    <a:lnTo>
                      <a:pt x="158" y="0"/>
                    </a:lnTo>
                    <a:lnTo>
                      <a:pt x="150" y="1"/>
                    </a:lnTo>
                    <a:lnTo>
                      <a:pt x="150" y="11"/>
                    </a:lnTo>
                    <a:lnTo>
                      <a:pt x="158" y="25"/>
                    </a:lnTo>
                    <a:lnTo>
                      <a:pt x="164" y="31"/>
                    </a:lnTo>
                    <a:lnTo>
                      <a:pt x="167" y="38"/>
                    </a:lnTo>
                    <a:lnTo>
                      <a:pt x="153" y="46"/>
                    </a:lnTo>
                    <a:lnTo>
                      <a:pt x="152" y="50"/>
                    </a:lnTo>
                    <a:lnTo>
                      <a:pt x="148" y="55"/>
                    </a:lnTo>
                    <a:lnTo>
                      <a:pt x="155" y="55"/>
                    </a:lnTo>
                    <a:lnTo>
                      <a:pt x="159" y="58"/>
                    </a:lnTo>
                    <a:lnTo>
                      <a:pt x="157" y="65"/>
                    </a:lnTo>
                    <a:lnTo>
                      <a:pt x="161" y="71"/>
                    </a:lnTo>
                    <a:lnTo>
                      <a:pt x="166" y="74"/>
                    </a:lnTo>
                    <a:lnTo>
                      <a:pt x="164" y="78"/>
                    </a:lnTo>
                    <a:lnTo>
                      <a:pt x="159" y="79"/>
                    </a:lnTo>
                    <a:lnTo>
                      <a:pt x="159" y="87"/>
                    </a:lnTo>
                    <a:lnTo>
                      <a:pt x="172" y="97"/>
                    </a:lnTo>
                    <a:lnTo>
                      <a:pt x="170" y="99"/>
                    </a:lnTo>
                    <a:lnTo>
                      <a:pt x="148" y="99"/>
                    </a:lnTo>
                    <a:lnTo>
                      <a:pt x="145" y="106"/>
                    </a:lnTo>
                    <a:lnTo>
                      <a:pt x="142" y="110"/>
                    </a:lnTo>
                    <a:lnTo>
                      <a:pt x="142" y="128"/>
                    </a:lnTo>
                    <a:lnTo>
                      <a:pt x="148" y="148"/>
                    </a:lnTo>
                    <a:lnTo>
                      <a:pt x="142" y="142"/>
                    </a:lnTo>
                    <a:lnTo>
                      <a:pt x="137" y="128"/>
                    </a:lnTo>
                    <a:lnTo>
                      <a:pt x="130" y="126"/>
                    </a:lnTo>
                    <a:lnTo>
                      <a:pt x="129" y="137"/>
                    </a:lnTo>
                    <a:lnTo>
                      <a:pt x="123" y="137"/>
                    </a:lnTo>
                    <a:lnTo>
                      <a:pt x="120" y="125"/>
                    </a:lnTo>
                    <a:lnTo>
                      <a:pt x="115" y="115"/>
                    </a:lnTo>
                    <a:lnTo>
                      <a:pt x="99" y="113"/>
                    </a:lnTo>
                    <a:lnTo>
                      <a:pt x="72" y="117"/>
                    </a:lnTo>
                    <a:lnTo>
                      <a:pt x="69" y="126"/>
                    </a:lnTo>
                    <a:lnTo>
                      <a:pt x="65" y="130"/>
                    </a:lnTo>
                    <a:lnTo>
                      <a:pt x="61" y="137"/>
                    </a:lnTo>
                    <a:lnTo>
                      <a:pt x="62" y="140"/>
                    </a:lnTo>
                    <a:lnTo>
                      <a:pt x="73" y="142"/>
                    </a:lnTo>
                    <a:lnTo>
                      <a:pt x="78" y="146"/>
                    </a:lnTo>
                    <a:lnTo>
                      <a:pt x="83" y="152"/>
                    </a:lnTo>
                    <a:lnTo>
                      <a:pt x="86" y="160"/>
                    </a:lnTo>
                    <a:lnTo>
                      <a:pt x="83" y="159"/>
                    </a:lnTo>
                    <a:lnTo>
                      <a:pt x="78" y="151"/>
                    </a:lnTo>
                    <a:lnTo>
                      <a:pt x="64" y="154"/>
                    </a:lnTo>
                    <a:lnTo>
                      <a:pt x="54" y="200"/>
                    </a:lnTo>
                    <a:lnTo>
                      <a:pt x="38" y="211"/>
                    </a:lnTo>
                    <a:lnTo>
                      <a:pt x="40" y="219"/>
                    </a:lnTo>
                    <a:lnTo>
                      <a:pt x="59" y="228"/>
                    </a:lnTo>
                    <a:lnTo>
                      <a:pt x="57" y="239"/>
                    </a:lnTo>
                    <a:lnTo>
                      <a:pt x="50" y="249"/>
                    </a:lnTo>
                    <a:lnTo>
                      <a:pt x="40" y="256"/>
                    </a:lnTo>
                    <a:lnTo>
                      <a:pt x="39" y="267"/>
                    </a:lnTo>
                    <a:lnTo>
                      <a:pt x="34" y="278"/>
                    </a:lnTo>
                    <a:lnTo>
                      <a:pt x="26" y="280"/>
                    </a:lnTo>
                    <a:lnTo>
                      <a:pt x="13" y="275"/>
                    </a:lnTo>
                    <a:lnTo>
                      <a:pt x="3" y="275"/>
                    </a:lnTo>
                    <a:lnTo>
                      <a:pt x="2" y="283"/>
                    </a:lnTo>
                    <a:lnTo>
                      <a:pt x="6" y="298"/>
                    </a:lnTo>
                    <a:lnTo>
                      <a:pt x="7" y="308"/>
                    </a:lnTo>
                    <a:lnTo>
                      <a:pt x="6" y="320"/>
                    </a:lnTo>
                    <a:lnTo>
                      <a:pt x="6" y="339"/>
                    </a:lnTo>
                    <a:lnTo>
                      <a:pt x="0" y="346"/>
                    </a:lnTo>
                    <a:lnTo>
                      <a:pt x="0" y="353"/>
                    </a:lnTo>
                    <a:lnTo>
                      <a:pt x="5" y="370"/>
                    </a:lnTo>
                    <a:lnTo>
                      <a:pt x="5" y="377"/>
                    </a:lnTo>
                    <a:lnTo>
                      <a:pt x="10" y="383"/>
                    </a:lnTo>
                    <a:lnTo>
                      <a:pt x="11" y="394"/>
                    </a:lnTo>
                    <a:lnTo>
                      <a:pt x="17" y="402"/>
                    </a:lnTo>
                    <a:lnTo>
                      <a:pt x="17" y="410"/>
                    </a:lnTo>
                    <a:lnTo>
                      <a:pt x="6" y="427"/>
                    </a:lnTo>
                    <a:lnTo>
                      <a:pt x="14" y="431"/>
                    </a:lnTo>
                    <a:lnTo>
                      <a:pt x="12" y="438"/>
                    </a:lnTo>
                    <a:lnTo>
                      <a:pt x="12" y="445"/>
                    </a:lnTo>
                    <a:lnTo>
                      <a:pt x="17" y="453"/>
                    </a:lnTo>
                    <a:lnTo>
                      <a:pt x="21" y="460"/>
                    </a:lnTo>
                    <a:lnTo>
                      <a:pt x="22" y="472"/>
                    </a:lnTo>
                    <a:lnTo>
                      <a:pt x="17" y="479"/>
                    </a:lnTo>
                    <a:lnTo>
                      <a:pt x="29" y="490"/>
                    </a:lnTo>
                    <a:lnTo>
                      <a:pt x="37" y="496"/>
                    </a:lnTo>
                    <a:lnTo>
                      <a:pt x="43" y="507"/>
                    </a:lnTo>
                    <a:lnTo>
                      <a:pt x="61" y="508"/>
                    </a:lnTo>
                    <a:lnTo>
                      <a:pt x="102" y="520"/>
                    </a:lnTo>
                    <a:lnTo>
                      <a:pt x="115" y="526"/>
                    </a:lnTo>
                    <a:lnTo>
                      <a:pt x="113" y="538"/>
                    </a:lnTo>
                    <a:lnTo>
                      <a:pt x="96" y="561"/>
                    </a:lnTo>
                    <a:lnTo>
                      <a:pt x="93" y="573"/>
                    </a:lnTo>
                    <a:lnTo>
                      <a:pt x="86" y="598"/>
                    </a:lnTo>
                    <a:lnTo>
                      <a:pt x="84" y="626"/>
                    </a:lnTo>
                    <a:lnTo>
                      <a:pt x="86" y="636"/>
                    </a:lnTo>
                    <a:lnTo>
                      <a:pt x="88" y="638"/>
                    </a:lnTo>
                    <a:lnTo>
                      <a:pt x="94" y="644"/>
                    </a:lnTo>
                    <a:lnTo>
                      <a:pt x="130" y="639"/>
                    </a:lnTo>
                    <a:lnTo>
                      <a:pt x="156" y="635"/>
                    </a:lnTo>
                    <a:lnTo>
                      <a:pt x="175" y="639"/>
                    </a:lnTo>
                    <a:lnTo>
                      <a:pt x="193" y="648"/>
                    </a:lnTo>
                    <a:lnTo>
                      <a:pt x="204" y="644"/>
                    </a:lnTo>
                    <a:lnTo>
                      <a:pt x="212" y="644"/>
                    </a:lnTo>
                    <a:lnTo>
                      <a:pt x="221" y="646"/>
                    </a:lnTo>
                    <a:lnTo>
                      <a:pt x="227" y="654"/>
                    </a:lnTo>
                    <a:lnTo>
                      <a:pt x="237" y="659"/>
                    </a:lnTo>
                    <a:lnTo>
                      <a:pt x="242" y="657"/>
                    </a:lnTo>
                    <a:lnTo>
                      <a:pt x="244" y="649"/>
                    </a:lnTo>
                    <a:lnTo>
                      <a:pt x="252" y="643"/>
                    </a:lnTo>
                    <a:lnTo>
                      <a:pt x="263" y="644"/>
                    </a:lnTo>
                    <a:lnTo>
                      <a:pt x="276" y="652"/>
                    </a:lnTo>
                    <a:lnTo>
                      <a:pt x="290" y="652"/>
                    </a:lnTo>
                    <a:lnTo>
                      <a:pt x="309" y="639"/>
                    </a:lnTo>
                    <a:lnTo>
                      <a:pt x="342" y="636"/>
                    </a:lnTo>
                    <a:lnTo>
                      <a:pt x="346" y="631"/>
                    </a:lnTo>
                    <a:lnTo>
                      <a:pt x="357" y="635"/>
                    </a:lnTo>
                    <a:lnTo>
                      <a:pt x="372" y="635"/>
                    </a:lnTo>
                    <a:lnTo>
                      <a:pt x="377" y="642"/>
                    </a:lnTo>
                    <a:lnTo>
                      <a:pt x="384" y="638"/>
                    </a:lnTo>
                    <a:lnTo>
                      <a:pt x="384" y="631"/>
                    </a:lnTo>
                    <a:lnTo>
                      <a:pt x="377" y="615"/>
                    </a:lnTo>
                    <a:lnTo>
                      <a:pt x="376" y="599"/>
                    </a:lnTo>
                    <a:lnTo>
                      <a:pt x="381" y="587"/>
                    </a:lnTo>
                    <a:lnTo>
                      <a:pt x="403" y="578"/>
                    </a:lnTo>
                    <a:lnTo>
                      <a:pt x="406" y="568"/>
                    </a:lnTo>
                    <a:lnTo>
                      <a:pt x="410" y="560"/>
                    </a:lnTo>
                    <a:lnTo>
                      <a:pt x="427" y="552"/>
                    </a:lnTo>
                    <a:lnTo>
                      <a:pt x="428" y="545"/>
                    </a:lnTo>
                    <a:lnTo>
                      <a:pt x="425" y="539"/>
                    </a:lnTo>
                    <a:lnTo>
                      <a:pt x="399" y="519"/>
                    </a:lnTo>
                    <a:lnTo>
                      <a:pt x="389" y="506"/>
                    </a:lnTo>
                    <a:lnTo>
                      <a:pt x="361" y="483"/>
                    </a:lnTo>
                    <a:lnTo>
                      <a:pt x="351" y="470"/>
                    </a:lnTo>
                    <a:lnTo>
                      <a:pt x="351" y="453"/>
                    </a:lnTo>
                    <a:lnTo>
                      <a:pt x="349" y="440"/>
                    </a:lnTo>
                    <a:lnTo>
                      <a:pt x="336" y="434"/>
                    </a:lnTo>
                    <a:lnTo>
                      <a:pt x="328" y="425"/>
                    </a:lnTo>
                    <a:lnTo>
                      <a:pt x="328" y="416"/>
                    </a:lnTo>
                    <a:lnTo>
                      <a:pt x="329" y="411"/>
                    </a:lnTo>
                    <a:lnTo>
                      <a:pt x="345" y="426"/>
                    </a:lnTo>
                    <a:lnTo>
                      <a:pt x="347" y="426"/>
                    </a:lnTo>
                    <a:lnTo>
                      <a:pt x="352" y="412"/>
                    </a:lnTo>
                    <a:lnTo>
                      <a:pt x="368" y="405"/>
                    </a:lnTo>
                    <a:lnTo>
                      <a:pt x="385" y="399"/>
                    </a:lnTo>
                    <a:lnTo>
                      <a:pt x="403" y="391"/>
                    </a:lnTo>
                    <a:lnTo>
                      <a:pt x="409" y="379"/>
                    </a:lnTo>
                    <a:lnTo>
                      <a:pt x="447" y="366"/>
                    </a:lnTo>
                    <a:lnTo>
                      <a:pt x="451" y="343"/>
                    </a:lnTo>
                    <a:lnTo>
                      <a:pt x="460" y="346"/>
                    </a:lnTo>
                    <a:lnTo>
                      <a:pt x="468" y="358"/>
                    </a:lnTo>
                    <a:lnTo>
                      <a:pt x="474" y="367"/>
                    </a:lnTo>
                    <a:lnTo>
                      <a:pt x="481" y="367"/>
                    </a:lnTo>
                    <a:lnTo>
                      <a:pt x="485" y="358"/>
                    </a:lnTo>
                    <a:lnTo>
                      <a:pt x="489" y="341"/>
                    </a:lnTo>
                    <a:lnTo>
                      <a:pt x="490" y="320"/>
                    </a:lnTo>
                    <a:lnTo>
                      <a:pt x="489" y="316"/>
                    </a:lnTo>
                    <a:lnTo>
                      <a:pt x="473" y="297"/>
                    </a:lnTo>
                    <a:lnTo>
                      <a:pt x="470" y="273"/>
                    </a:lnTo>
                    <a:lnTo>
                      <a:pt x="470" y="262"/>
                    </a:lnTo>
                    <a:lnTo>
                      <a:pt x="469" y="246"/>
                    </a:lnTo>
                    <a:lnTo>
                      <a:pt x="467" y="237"/>
                    </a:lnTo>
                    <a:lnTo>
                      <a:pt x="464" y="213"/>
                    </a:lnTo>
                    <a:lnTo>
                      <a:pt x="463" y="205"/>
                    </a:lnTo>
                    <a:lnTo>
                      <a:pt x="448" y="194"/>
                    </a:lnTo>
                    <a:lnTo>
                      <a:pt x="447" y="186"/>
                    </a:lnTo>
                    <a:lnTo>
                      <a:pt x="452" y="174"/>
                    </a:lnTo>
                    <a:lnTo>
                      <a:pt x="458" y="162"/>
                    </a:lnTo>
                    <a:lnTo>
                      <a:pt x="459" y="149"/>
                    </a:lnTo>
                    <a:lnTo>
                      <a:pt x="459" y="132"/>
                    </a:lnTo>
                    <a:lnTo>
                      <a:pt x="451" y="115"/>
                    </a:lnTo>
                    <a:lnTo>
                      <a:pt x="448" y="106"/>
                    </a:lnTo>
                    <a:lnTo>
                      <a:pt x="426" y="99"/>
                    </a:lnTo>
                    <a:lnTo>
                      <a:pt x="424" y="85"/>
                    </a:lnTo>
                    <a:lnTo>
                      <a:pt x="415" y="72"/>
                    </a:lnTo>
                    <a:lnTo>
                      <a:pt x="405" y="73"/>
                    </a:lnTo>
                    <a:lnTo>
                      <a:pt x="399" y="68"/>
                    </a:lnTo>
                    <a:lnTo>
                      <a:pt x="397" y="67"/>
                    </a:lnTo>
                    <a:lnTo>
                      <a:pt x="394" y="60"/>
                    </a:lnTo>
                    <a:lnTo>
                      <a:pt x="387" y="55"/>
                    </a:lnTo>
                    <a:lnTo>
                      <a:pt x="381" y="49"/>
                    </a:lnTo>
                    <a:lnTo>
                      <a:pt x="365" y="51"/>
                    </a:lnTo>
                    <a:lnTo>
                      <a:pt x="357" y="55"/>
                    </a:lnTo>
                    <a:lnTo>
                      <a:pt x="351" y="60"/>
                    </a:lnTo>
                    <a:lnTo>
                      <a:pt x="352" y="54"/>
                    </a:lnTo>
                    <a:lnTo>
                      <a:pt x="358" y="49"/>
                    </a:lnTo>
                    <a:lnTo>
                      <a:pt x="368" y="42"/>
                    </a:lnTo>
                    <a:lnTo>
                      <a:pt x="361" y="41"/>
                    </a:lnTo>
                    <a:lnTo>
                      <a:pt x="352" y="42"/>
                    </a:lnTo>
                    <a:lnTo>
                      <a:pt x="339" y="60"/>
                    </a:lnTo>
                    <a:lnTo>
                      <a:pt x="335" y="70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12" y="71"/>
                    </a:lnTo>
                    <a:lnTo>
                      <a:pt x="296" y="83"/>
                    </a:lnTo>
                    <a:lnTo>
                      <a:pt x="299" y="88"/>
                    </a:lnTo>
                    <a:lnTo>
                      <a:pt x="290" y="88"/>
                    </a:lnTo>
                    <a:lnTo>
                      <a:pt x="277" y="84"/>
                    </a:lnTo>
                    <a:lnTo>
                      <a:pt x="264" y="94"/>
                    </a:lnTo>
                    <a:lnTo>
                      <a:pt x="261" y="8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936" name="Group 935"/>
              <p:cNvGrpSpPr>
                <a:grpSpLocks noChangeAspect="1"/>
              </p:cNvGrpSpPr>
              <p:nvPr/>
            </p:nvGrpSpPr>
            <p:grpSpPr bwMode="gray">
              <a:xfrm>
                <a:off x="4679156" y="2659410"/>
                <a:ext cx="247650" cy="244475"/>
                <a:chOff x="2465" y="1836"/>
                <a:chExt cx="156" cy="154"/>
              </a:xfrm>
              <a:grpFill/>
            </p:grpSpPr>
            <p:sp>
              <p:nvSpPr>
                <p:cNvPr id="969" name="Freeform 190"/>
                <p:cNvSpPr>
                  <a:spLocks noChangeAspect="1"/>
                </p:cNvSpPr>
                <p:nvPr/>
              </p:nvSpPr>
              <p:spPr bwMode="gray">
                <a:xfrm>
                  <a:off x="2610" y="1966"/>
                  <a:ext cx="11" cy="2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6" y="2"/>
                    </a:cxn>
                    <a:cxn ang="0">
                      <a:pos x="47" y="32"/>
                    </a:cxn>
                    <a:cxn ang="0">
                      <a:pos x="52" y="59"/>
                    </a:cxn>
                    <a:cxn ang="0">
                      <a:pos x="51" y="70"/>
                    </a:cxn>
                    <a:cxn ang="0">
                      <a:pos x="47" y="79"/>
                    </a:cxn>
                    <a:cxn ang="0">
                      <a:pos x="44" y="89"/>
                    </a:cxn>
                    <a:cxn ang="0">
                      <a:pos x="41" y="103"/>
                    </a:cxn>
                    <a:cxn ang="0">
                      <a:pos x="33" y="115"/>
                    </a:cxn>
                    <a:cxn ang="0">
                      <a:pos x="33" y="121"/>
                    </a:cxn>
                    <a:cxn ang="0">
                      <a:pos x="28" y="114"/>
                    </a:cxn>
                    <a:cxn ang="0">
                      <a:pos x="22" y="113"/>
                    </a:cxn>
                    <a:cxn ang="0">
                      <a:pos x="16" y="109"/>
                    </a:cxn>
                    <a:cxn ang="0">
                      <a:pos x="14" y="103"/>
                    </a:cxn>
                    <a:cxn ang="0">
                      <a:pos x="14" y="95"/>
                    </a:cxn>
                    <a:cxn ang="0">
                      <a:pos x="8" y="93"/>
                    </a:cxn>
                    <a:cxn ang="0">
                      <a:pos x="5" y="87"/>
                    </a:cxn>
                    <a:cxn ang="0">
                      <a:pos x="4" y="65"/>
                    </a:cxn>
                    <a:cxn ang="0">
                      <a:pos x="0" y="60"/>
                    </a:cxn>
                    <a:cxn ang="0">
                      <a:pos x="0" y="44"/>
                    </a:cxn>
                    <a:cxn ang="0">
                      <a:pos x="5" y="30"/>
                    </a:cxn>
                    <a:cxn ang="0">
                      <a:pos x="10" y="32"/>
                    </a:cxn>
                    <a:cxn ang="0">
                      <a:pos x="16" y="29"/>
                    </a:cxn>
                    <a:cxn ang="0">
                      <a:pos x="27" y="22"/>
                    </a:cxn>
                    <a:cxn ang="0">
                      <a:pos x="36" y="18"/>
                    </a:cxn>
                    <a:cxn ang="0">
                      <a:pos x="38" y="14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52" h="121">
                      <a:moveTo>
                        <a:pt x="41" y="0"/>
                      </a:moveTo>
                      <a:lnTo>
                        <a:pt x="46" y="2"/>
                      </a:lnTo>
                      <a:lnTo>
                        <a:pt x="47" y="32"/>
                      </a:lnTo>
                      <a:lnTo>
                        <a:pt x="52" y="59"/>
                      </a:lnTo>
                      <a:lnTo>
                        <a:pt x="51" y="70"/>
                      </a:lnTo>
                      <a:lnTo>
                        <a:pt x="47" y="79"/>
                      </a:lnTo>
                      <a:lnTo>
                        <a:pt x="44" y="89"/>
                      </a:lnTo>
                      <a:lnTo>
                        <a:pt x="41" y="103"/>
                      </a:lnTo>
                      <a:lnTo>
                        <a:pt x="33" y="115"/>
                      </a:lnTo>
                      <a:lnTo>
                        <a:pt x="33" y="121"/>
                      </a:lnTo>
                      <a:lnTo>
                        <a:pt x="28" y="114"/>
                      </a:lnTo>
                      <a:lnTo>
                        <a:pt x="22" y="113"/>
                      </a:lnTo>
                      <a:lnTo>
                        <a:pt x="16" y="109"/>
                      </a:lnTo>
                      <a:lnTo>
                        <a:pt x="14" y="103"/>
                      </a:lnTo>
                      <a:lnTo>
                        <a:pt x="14" y="95"/>
                      </a:lnTo>
                      <a:lnTo>
                        <a:pt x="8" y="93"/>
                      </a:lnTo>
                      <a:lnTo>
                        <a:pt x="5" y="87"/>
                      </a:lnTo>
                      <a:lnTo>
                        <a:pt x="4" y="65"/>
                      </a:lnTo>
                      <a:lnTo>
                        <a:pt x="0" y="60"/>
                      </a:lnTo>
                      <a:lnTo>
                        <a:pt x="0" y="44"/>
                      </a:lnTo>
                      <a:lnTo>
                        <a:pt x="5" y="30"/>
                      </a:lnTo>
                      <a:lnTo>
                        <a:pt x="10" y="32"/>
                      </a:lnTo>
                      <a:lnTo>
                        <a:pt x="16" y="29"/>
                      </a:lnTo>
                      <a:lnTo>
                        <a:pt x="27" y="22"/>
                      </a:lnTo>
                      <a:lnTo>
                        <a:pt x="36" y="18"/>
                      </a:lnTo>
                      <a:lnTo>
                        <a:pt x="3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0" name="Freeform 191"/>
                <p:cNvSpPr>
                  <a:spLocks noChangeAspect="1"/>
                </p:cNvSpPr>
                <p:nvPr/>
              </p:nvSpPr>
              <p:spPr bwMode="gray">
                <a:xfrm>
                  <a:off x="2465" y="1836"/>
                  <a:ext cx="139" cy="140"/>
                </a:xfrm>
                <a:custGeom>
                  <a:avLst/>
                  <a:gdLst/>
                  <a:ahLst/>
                  <a:cxnLst>
                    <a:cxn ang="0">
                      <a:pos x="349" y="36"/>
                    </a:cxn>
                    <a:cxn ang="0">
                      <a:pos x="322" y="100"/>
                    </a:cxn>
                    <a:cxn ang="0">
                      <a:pos x="284" y="138"/>
                    </a:cxn>
                    <a:cxn ang="0">
                      <a:pos x="248" y="154"/>
                    </a:cxn>
                    <a:cxn ang="0">
                      <a:pos x="191" y="133"/>
                    </a:cxn>
                    <a:cxn ang="0">
                      <a:pos x="159" y="140"/>
                    </a:cxn>
                    <a:cxn ang="0">
                      <a:pos x="177" y="202"/>
                    </a:cxn>
                    <a:cxn ang="0">
                      <a:pos x="160" y="205"/>
                    </a:cxn>
                    <a:cxn ang="0">
                      <a:pos x="93" y="194"/>
                    </a:cxn>
                    <a:cxn ang="0">
                      <a:pos x="51" y="206"/>
                    </a:cxn>
                    <a:cxn ang="0">
                      <a:pos x="0" y="235"/>
                    </a:cxn>
                    <a:cxn ang="0">
                      <a:pos x="11" y="248"/>
                    </a:cxn>
                    <a:cxn ang="0">
                      <a:pos x="10" y="263"/>
                    </a:cxn>
                    <a:cxn ang="0">
                      <a:pos x="43" y="273"/>
                    </a:cxn>
                    <a:cxn ang="0">
                      <a:pos x="103" y="294"/>
                    </a:cxn>
                    <a:cxn ang="0">
                      <a:pos x="128" y="302"/>
                    </a:cxn>
                    <a:cxn ang="0">
                      <a:pos x="148" y="328"/>
                    </a:cxn>
                    <a:cxn ang="0">
                      <a:pos x="144" y="351"/>
                    </a:cxn>
                    <a:cxn ang="0">
                      <a:pos x="188" y="397"/>
                    </a:cxn>
                    <a:cxn ang="0">
                      <a:pos x="199" y="440"/>
                    </a:cxn>
                    <a:cxn ang="0">
                      <a:pos x="220" y="475"/>
                    </a:cxn>
                    <a:cxn ang="0">
                      <a:pos x="197" y="527"/>
                    </a:cxn>
                    <a:cxn ang="0">
                      <a:pos x="197" y="547"/>
                    </a:cxn>
                    <a:cxn ang="0">
                      <a:pos x="162" y="628"/>
                    </a:cxn>
                    <a:cxn ang="0">
                      <a:pos x="222" y="666"/>
                    </a:cxn>
                    <a:cxn ang="0">
                      <a:pos x="308" y="670"/>
                    </a:cxn>
                    <a:cxn ang="0">
                      <a:pos x="361" y="698"/>
                    </a:cxn>
                    <a:cxn ang="0">
                      <a:pos x="431" y="697"/>
                    </a:cxn>
                    <a:cxn ang="0">
                      <a:pos x="452" y="629"/>
                    </a:cxn>
                    <a:cxn ang="0">
                      <a:pos x="487" y="615"/>
                    </a:cxn>
                    <a:cxn ang="0">
                      <a:pos x="525" y="625"/>
                    </a:cxn>
                    <a:cxn ang="0">
                      <a:pos x="552" y="628"/>
                    </a:cxn>
                    <a:cxn ang="0">
                      <a:pos x="593" y="645"/>
                    </a:cxn>
                    <a:cxn ang="0">
                      <a:pos x="640" y="608"/>
                    </a:cxn>
                    <a:cxn ang="0">
                      <a:pos x="667" y="585"/>
                    </a:cxn>
                    <a:cxn ang="0">
                      <a:pos x="635" y="550"/>
                    </a:cxn>
                    <a:cxn ang="0">
                      <a:pos x="624" y="509"/>
                    </a:cxn>
                    <a:cxn ang="0">
                      <a:pos x="640" y="477"/>
                    </a:cxn>
                    <a:cxn ang="0">
                      <a:pos x="636" y="430"/>
                    </a:cxn>
                    <a:cxn ang="0">
                      <a:pos x="620" y="388"/>
                    </a:cxn>
                    <a:cxn ang="0">
                      <a:pos x="584" y="385"/>
                    </a:cxn>
                    <a:cxn ang="0">
                      <a:pos x="603" y="355"/>
                    </a:cxn>
                    <a:cxn ang="0">
                      <a:pos x="635" y="299"/>
                    </a:cxn>
                    <a:cxn ang="0">
                      <a:pos x="663" y="279"/>
                    </a:cxn>
                    <a:cxn ang="0">
                      <a:pos x="694" y="179"/>
                    </a:cxn>
                    <a:cxn ang="0">
                      <a:pos x="608" y="143"/>
                    </a:cxn>
                    <a:cxn ang="0">
                      <a:pos x="548" y="127"/>
                    </a:cxn>
                    <a:cxn ang="0">
                      <a:pos x="526" y="82"/>
                    </a:cxn>
                    <a:cxn ang="0">
                      <a:pos x="489" y="93"/>
                    </a:cxn>
                    <a:cxn ang="0">
                      <a:pos x="452" y="52"/>
                    </a:cxn>
                    <a:cxn ang="0">
                      <a:pos x="408" y="16"/>
                    </a:cxn>
                  </a:cxnLst>
                  <a:rect l="0" t="0" r="r" b="b"/>
                  <a:pathLst>
                    <a:path w="694" h="700">
                      <a:moveTo>
                        <a:pt x="408" y="0"/>
                      </a:moveTo>
                      <a:lnTo>
                        <a:pt x="403" y="4"/>
                      </a:lnTo>
                      <a:lnTo>
                        <a:pt x="381" y="7"/>
                      </a:lnTo>
                      <a:lnTo>
                        <a:pt x="355" y="17"/>
                      </a:lnTo>
                      <a:lnTo>
                        <a:pt x="349" y="36"/>
                      </a:lnTo>
                      <a:lnTo>
                        <a:pt x="345" y="66"/>
                      </a:lnTo>
                      <a:lnTo>
                        <a:pt x="349" y="70"/>
                      </a:lnTo>
                      <a:lnTo>
                        <a:pt x="348" y="76"/>
                      </a:lnTo>
                      <a:lnTo>
                        <a:pt x="336" y="90"/>
                      </a:lnTo>
                      <a:lnTo>
                        <a:pt x="322" y="100"/>
                      </a:lnTo>
                      <a:lnTo>
                        <a:pt x="290" y="109"/>
                      </a:lnTo>
                      <a:lnTo>
                        <a:pt x="275" y="119"/>
                      </a:lnTo>
                      <a:lnTo>
                        <a:pt x="268" y="132"/>
                      </a:lnTo>
                      <a:lnTo>
                        <a:pt x="269" y="138"/>
                      </a:lnTo>
                      <a:lnTo>
                        <a:pt x="284" y="138"/>
                      </a:lnTo>
                      <a:lnTo>
                        <a:pt x="289" y="139"/>
                      </a:lnTo>
                      <a:lnTo>
                        <a:pt x="288" y="143"/>
                      </a:lnTo>
                      <a:lnTo>
                        <a:pt x="267" y="145"/>
                      </a:lnTo>
                      <a:lnTo>
                        <a:pt x="257" y="152"/>
                      </a:lnTo>
                      <a:lnTo>
                        <a:pt x="248" y="154"/>
                      </a:lnTo>
                      <a:lnTo>
                        <a:pt x="237" y="154"/>
                      </a:lnTo>
                      <a:lnTo>
                        <a:pt x="224" y="150"/>
                      </a:lnTo>
                      <a:lnTo>
                        <a:pt x="208" y="148"/>
                      </a:lnTo>
                      <a:lnTo>
                        <a:pt x="203" y="149"/>
                      </a:lnTo>
                      <a:lnTo>
                        <a:pt x="191" y="133"/>
                      </a:lnTo>
                      <a:lnTo>
                        <a:pt x="192" y="124"/>
                      </a:lnTo>
                      <a:lnTo>
                        <a:pt x="188" y="122"/>
                      </a:lnTo>
                      <a:lnTo>
                        <a:pt x="167" y="123"/>
                      </a:lnTo>
                      <a:lnTo>
                        <a:pt x="157" y="120"/>
                      </a:lnTo>
                      <a:lnTo>
                        <a:pt x="159" y="140"/>
                      </a:lnTo>
                      <a:lnTo>
                        <a:pt x="162" y="149"/>
                      </a:lnTo>
                      <a:lnTo>
                        <a:pt x="168" y="154"/>
                      </a:lnTo>
                      <a:lnTo>
                        <a:pt x="175" y="177"/>
                      </a:lnTo>
                      <a:lnTo>
                        <a:pt x="175" y="189"/>
                      </a:lnTo>
                      <a:lnTo>
                        <a:pt x="177" y="202"/>
                      </a:lnTo>
                      <a:lnTo>
                        <a:pt x="183" y="206"/>
                      </a:lnTo>
                      <a:lnTo>
                        <a:pt x="179" y="210"/>
                      </a:lnTo>
                      <a:lnTo>
                        <a:pt x="168" y="211"/>
                      </a:lnTo>
                      <a:lnTo>
                        <a:pt x="165" y="208"/>
                      </a:lnTo>
                      <a:lnTo>
                        <a:pt x="160" y="205"/>
                      </a:lnTo>
                      <a:lnTo>
                        <a:pt x="152" y="208"/>
                      </a:lnTo>
                      <a:lnTo>
                        <a:pt x="145" y="210"/>
                      </a:lnTo>
                      <a:lnTo>
                        <a:pt x="136" y="209"/>
                      </a:lnTo>
                      <a:lnTo>
                        <a:pt x="118" y="215"/>
                      </a:lnTo>
                      <a:lnTo>
                        <a:pt x="93" y="194"/>
                      </a:lnTo>
                      <a:lnTo>
                        <a:pt x="76" y="195"/>
                      </a:lnTo>
                      <a:lnTo>
                        <a:pt x="71" y="193"/>
                      </a:lnTo>
                      <a:lnTo>
                        <a:pt x="66" y="197"/>
                      </a:lnTo>
                      <a:lnTo>
                        <a:pt x="65" y="202"/>
                      </a:lnTo>
                      <a:lnTo>
                        <a:pt x="51" y="206"/>
                      </a:lnTo>
                      <a:lnTo>
                        <a:pt x="42" y="206"/>
                      </a:lnTo>
                      <a:lnTo>
                        <a:pt x="26" y="209"/>
                      </a:lnTo>
                      <a:lnTo>
                        <a:pt x="4" y="219"/>
                      </a:lnTo>
                      <a:lnTo>
                        <a:pt x="0" y="229"/>
                      </a:lnTo>
                      <a:lnTo>
                        <a:pt x="0" y="235"/>
                      </a:lnTo>
                      <a:lnTo>
                        <a:pt x="20" y="232"/>
                      </a:lnTo>
                      <a:lnTo>
                        <a:pt x="19" y="237"/>
                      </a:lnTo>
                      <a:lnTo>
                        <a:pt x="14" y="237"/>
                      </a:lnTo>
                      <a:lnTo>
                        <a:pt x="9" y="243"/>
                      </a:lnTo>
                      <a:lnTo>
                        <a:pt x="11" y="248"/>
                      </a:lnTo>
                      <a:lnTo>
                        <a:pt x="19" y="247"/>
                      </a:lnTo>
                      <a:lnTo>
                        <a:pt x="28" y="247"/>
                      </a:lnTo>
                      <a:lnTo>
                        <a:pt x="26" y="254"/>
                      </a:lnTo>
                      <a:lnTo>
                        <a:pt x="5" y="258"/>
                      </a:lnTo>
                      <a:lnTo>
                        <a:pt x="10" y="263"/>
                      </a:lnTo>
                      <a:lnTo>
                        <a:pt x="23" y="268"/>
                      </a:lnTo>
                      <a:lnTo>
                        <a:pt x="23" y="279"/>
                      </a:lnTo>
                      <a:lnTo>
                        <a:pt x="35" y="280"/>
                      </a:lnTo>
                      <a:lnTo>
                        <a:pt x="35" y="274"/>
                      </a:lnTo>
                      <a:lnTo>
                        <a:pt x="43" y="273"/>
                      </a:lnTo>
                      <a:lnTo>
                        <a:pt x="74" y="284"/>
                      </a:lnTo>
                      <a:lnTo>
                        <a:pt x="84" y="291"/>
                      </a:lnTo>
                      <a:lnTo>
                        <a:pt x="86" y="296"/>
                      </a:lnTo>
                      <a:lnTo>
                        <a:pt x="91" y="299"/>
                      </a:lnTo>
                      <a:lnTo>
                        <a:pt x="103" y="294"/>
                      </a:lnTo>
                      <a:lnTo>
                        <a:pt x="111" y="296"/>
                      </a:lnTo>
                      <a:lnTo>
                        <a:pt x="106" y="300"/>
                      </a:lnTo>
                      <a:lnTo>
                        <a:pt x="118" y="305"/>
                      </a:lnTo>
                      <a:lnTo>
                        <a:pt x="124" y="300"/>
                      </a:lnTo>
                      <a:lnTo>
                        <a:pt x="128" y="302"/>
                      </a:lnTo>
                      <a:lnTo>
                        <a:pt x="125" y="318"/>
                      </a:lnTo>
                      <a:lnTo>
                        <a:pt x="140" y="322"/>
                      </a:lnTo>
                      <a:lnTo>
                        <a:pt x="155" y="318"/>
                      </a:lnTo>
                      <a:lnTo>
                        <a:pt x="165" y="323"/>
                      </a:lnTo>
                      <a:lnTo>
                        <a:pt x="148" y="328"/>
                      </a:lnTo>
                      <a:lnTo>
                        <a:pt x="148" y="334"/>
                      </a:lnTo>
                      <a:lnTo>
                        <a:pt x="155" y="342"/>
                      </a:lnTo>
                      <a:lnTo>
                        <a:pt x="150" y="349"/>
                      </a:lnTo>
                      <a:lnTo>
                        <a:pt x="144" y="344"/>
                      </a:lnTo>
                      <a:lnTo>
                        <a:pt x="144" y="351"/>
                      </a:lnTo>
                      <a:lnTo>
                        <a:pt x="155" y="364"/>
                      </a:lnTo>
                      <a:lnTo>
                        <a:pt x="161" y="374"/>
                      </a:lnTo>
                      <a:lnTo>
                        <a:pt x="164" y="381"/>
                      </a:lnTo>
                      <a:lnTo>
                        <a:pt x="176" y="389"/>
                      </a:lnTo>
                      <a:lnTo>
                        <a:pt x="188" y="397"/>
                      </a:lnTo>
                      <a:lnTo>
                        <a:pt x="203" y="401"/>
                      </a:lnTo>
                      <a:lnTo>
                        <a:pt x="200" y="408"/>
                      </a:lnTo>
                      <a:lnTo>
                        <a:pt x="204" y="417"/>
                      </a:lnTo>
                      <a:lnTo>
                        <a:pt x="204" y="429"/>
                      </a:lnTo>
                      <a:lnTo>
                        <a:pt x="199" y="440"/>
                      </a:lnTo>
                      <a:lnTo>
                        <a:pt x="203" y="450"/>
                      </a:lnTo>
                      <a:lnTo>
                        <a:pt x="213" y="457"/>
                      </a:lnTo>
                      <a:lnTo>
                        <a:pt x="220" y="467"/>
                      </a:lnTo>
                      <a:lnTo>
                        <a:pt x="224" y="480"/>
                      </a:lnTo>
                      <a:lnTo>
                        <a:pt x="220" y="475"/>
                      </a:lnTo>
                      <a:lnTo>
                        <a:pt x="207" y="460"/>
                      </a:lnTo>
                      <a:lnTo>
                        <a:pt x="203" y="467"/>
                      </a:lnTo>
                      <a:lnTo>
                        <a:pt x="203" y="484"/>
                      </a:lnTo>
                      <a:lnTo>
                        <a:pt x="198" y="517"/>
                      </a:lnTo>
                      <a:lnTo>
                        <a:pt x="197" y="527"/>
                      </a:lnTo>
                      <a:lnTo>
                        <a:pt x="203" y="518"/>
                      </a:lnTo>
                      <a:lnTo>
                        <a:pt x="207" y="526"/>
                      </a:lnTo>
                      <a:lnTo>
                        <a:pt x="204" y="530"/>
                      </a:lnTo>
                      <a:lnTo>
                        <a:pt x="197" y="534"/>
                      </a:lnTo>
                      <a:lnTo>
                        <a:pt x="197" y="547"/>
                      </a:lnTo>
                      <a:lnTo>
                        <a:pt x="186" y="607"/>
                      </a:lnTo>
                      <a:lnTo>
                        <a:pt x="181" y="618"/>
                      </a:lnTo>
                      <a:lnTo>
                        <a:pt x="171" y="624"/>
                      </a:lnTo>
                      <a:lnTo>
                        <a:pt x="161" y="624"/>
                      </a:lnTo>
                      <a:lnTo>
                        <a:pt x="162" y="628"/>
                      </a:lnTo>
                      <a:lnTo>
                        <a:pt x="184" y="646"/>
                      </a:lnTo>
                      <a:lnTo>
                        <a:pt x="193" y="650"/>
                      </a:lnTo>
                      <a:lnTo>
                        <a:pt x="204" y="652"/>
                      </a:lnTo>
                      <a:lnTo>
                        <a:pt x="215" y="660"/>
                      </a:lnTo>
                      <a:lnTo>
                        <a:pt x="222" y="666"/>
                      </a:lnTo>
                      <a:lnTo>
                        <a:pt x="268" y="678"/>
                      </a:lnTo>
                      <a:lnTo>
                        <a:pt x="284" y="679"/>
                      </a:lnTo>
                      <a:lnTo>
                        <a:pt x="290" y="678"/>
                      </a:lnTo>
                      <a:lnTo>
                        <a:pt x="300" y="671"/>
                      </a:lnTo>
                      <a:lnTo>
                        <a:pt x="308" y="670"/>
                      </a:lnTo>
                      <a:lnTo>
                        <a:pt x="317" y="672"/>
                      </a:lnTo>
                      <a:lnTo>
                        <a:pt x="332" y="682"/>
                      </a:lnTo>
                      <a:lnTo>
                        <a:pt x="345" y="683"/>
                      </a:lnTo>
                      <a:lnTo>
                        <a:pt x="350" y="689"/>
                      </a:lnTo>
                      <a:lnTo>
                        <a:pt x="361" y="698"/>
                      </a:lnTo>
                      <a:lnTo>
                        <a:pt x="369" y="700"/>
                      </a:lnTo>
                      <a:lnTo>
                        <a:pt x="397" y="698"/>
                      </a:lnTo>
                      <a:lnTo>
                        <a:pt x="410" y="695"/>
                      </a:lnTo>
                      <a:lnTo>
                        <a:pt x="424" y="695"/>
                      </a:lnTo>
                      <a:lnTo>
                        <a:pt x="431" y="697"/>
                      </a:lnTo>
                      <a:lnTo>
                        <a:pt x="429" y="667"/>
                      </a:lnTo>
                      <a:lnTo>
                        <a:pt x="425" y="663"/>
                      </a:lnTo>
                      <a:lnTo>
                        <a:pt x="428" y="649"/>
                      </a:lnTo>
                      <a:lnTo>
                        <a:pt x="434" y="638"/>
                      </a:lnTo>
                      <a:lnTo>
                        <a:pt x="452" y="629"/>
                      </a:lnTo>
                      <a:lnTo>
                        <a:pt x="463" y="622"/>
                      </a:lnTo>
                      <a:lnTo>
                        <a:pt x="469" y="617"/>
                      </a:lnTo>
                      <a:lnTo>
                        <a:pt x="478" y="612"/>
                      </a:lnTo>
                      <a:lnTo>
                        <a:pt x="483" y="612"/>
                      </a:lnTo>
                      <a:lnTo>
                        <a:pt x="487" y="615"/>
                      </a:lnTo>
                      <a:lnTo>
                        <a:pt x="503" y="618"/>
                      </a:lnTo>
                      <a:lnTo>
                        <a:pt x="505" y="619"/>
                      </a:lnTo>
                      <a:lnTo>
                        <a:pt x="507" y="623"/>
                      </a:lnTo>
                      <a:lnTo>
                        <a:pt x="512" y="624"/>
                      </a:lnTo>
                      <a:lnTo>
                        <a:pt x="525" y="625"/>
                      </a:lnTo>
                      <a:lnTo>
                        <a:pt x="526" y="622"/>
                      </a:lnTo>
                      <a:lnTo>
                        <a:pt x="536" y="623"/>
                      </a:lnTo>
                      <a:lnTo>
                        <a:pt x="538" y="625"/>
                      </a:lnTo>
                      <a:lnTo>
                        <a:pt x="546" y="625"/>
                      </a:lnTo>
                      <a:lnTo>
                        <a:pt x="552" y="628"/>
                      </a:lnTo>
                      <a:lnTo>
                        <a:pt x="553" y="633"/>
                      </a:lnTo>
                      <a:lnTo>
                        <a:pt x="557" y="634"/>
                      </a:lnTo>
                      <a:lnTo>
                        <a:pt x="569" y="635"/>
                      </a:lnTo>
                      <a:lnTo>
                        <a:pt x="578" y="644"/>
                      </a:lnTo>
                      <a:lnTo>
                        <a:pt x="593" y="645"/>
                      </a:lnTo>
                      <a:lnTo>
                        <a:pt x="617" y="634"/>
                      </a:lnTo>
                      <a:lnTo>
                        <a:pt x="619" y="631"/>
                      </a:lnTo>
                      <a:lnTo>
                        <a:pt x="620" y="625"/>
                      </a:lnTo>
                      <a:lnTo>
                        <a:pt x="629" y="619"/>
                      </a:lnTo>
                      <a:lnTo>
                        <a:pt x="640" y="608"/>
                      </a:lnTo>
                      <a:lnTo>
                        <a:pt x="646" y="604"/>
                      </a:lnTo>
                      <a:lnTo>
                        <a:pt x="648" y="600"/>
                      </a:lnTo>
                      <a:lnTo>
                        <a:pt x="667" y="590"/>
                      </a:lnTo>
                      <a:lnTo>
                        <a:pt x="668" y="588"/>
                      </a:lnTo>
                      <a:lnTo>
                        <a:pt x="667" y="585"/>
                      </a:lnTo>
                      <a:lnTo>
                        <a:pt x="670" y="579"/>
                      </a:lnTo>
                      <a:lnTo>
                        <a:pt x="670" y="570"/>
                      </a:lnTo>
                      <a:lnTo>
                        <a:pt x="666" y="561"/>
                      </a:lnTo>
                      <a:lnTo>
                        <a:pt x="641" y="559"/>
                      </a:lnTo>
                      <a:lnTo>
                        <a:pt x="635" y="550"/>
                      </a:lnTo>
                      <a:lnTo>
                        <a:pt x="633" y="539"/>
                      </a:lnTo>
                      <a:lnTo>
                        <a:pt x="632" y="528"/>
                      </a:lnTo>
                      <a:lnTo>
                        <a:pt x="634" y="520"/>
                      </a:lnTo>
                      <a:lnTo>
                        <a:pt x="633" y="511"/>
                      </a:lnTo>
                      <a:lnTo>
                        <a:pt x="624" y="509"/>
                      </a:lnTo>
                      <a:lnTo>
                        <a:pt x="623" y="504"/>
                      </a:lnTo>
                      <a:lnTo>
                        <a:pt x="622" y="499"/>
                      </a:lnTo>
                      <a:lnTo>
                        <a:pt x="624" y="490"/>
                      </a:lnTo>
                      <a:lnTo>
                        <a:pt x="629" y="484"/>
                      </a:lnTo>
                      <a:lnTo>
                        <a:pt x="640" y="477"/>
                      </a:lnTo>
                      <a:lnTo>
                        <a:pt x="638" y="467"/>
                      </a:lnTo>
                      <a:lnTo>
                        <a:pt x="627" y="441"/>
                      </a:lnTo>
                      <a:lnTo>
                        <a:pt x="625" y="436"/>
                      </a:lnTo>
                      <a:lnTo>
                        <a:pt x="627" y="431"/>
                      </a:lnTo>
                      <a:lnTo>
                        <a:pt x="636" y="430"/>
                      </a:lnTo>
                      <a:lnTo>
                        <a:pt x="634" y="419"/>
                      </a:lnTo>
                      <a:lnTo>
                        <a:pt x="627" y="418"/>
                      </a:lnTo>
                      <a:lnTo>
                        <a:pt x="624" y="407"/>
                      </a:lnTo>
                      <a:lnTo>
                        <a:pt x="624" y="389"/>
                      </a:lnTo>
                      <a:lnTo>
                        <a:pt x="620" y="388"/>
                      </a:lnTo>
                      <a:lnTo>
                        <a:pt x="603" y="388"/>
                      </a:lnTo>
                      <a:lnTo>
                        <a:pt x="592" y="404"/>
                      </a:lnTo>
                      <a:lnTo>
                        <a:pt x="586" y="409"/>
                      </a:lnTo>
                      <a:lnTo>
                        <a:pt x="582" y="407"/>
                      </a:lnTo>
                      <a:lnTo>
                        <a:pt x="584" y="385"/>
                      </a:lnTo>
                      <a:lnTo>
                        <a:pt x="587" y="372"/>
                      </a:lnTo>
                      <a:lnTo>
                        <a:pt x="591" y="369"/>
                      </a:lnTo>
                      <a:lnTo>
                        <a:pt x="595" y="362"/>
                      </a:lnTo>
                      <a:lnTo>
                        <a:pt x="602" y="358"/>
                      </a:lnTo>
                      <a:lnTo>
                        <a:pt x="603" y="355"/>
                      </a:lnTo>
                      <a:lnTo>
                        <a:pt x="606" y="345"/>
                      </a:lnTo>
                      <a:lnTo>
                        <a:pt x="612" y="337"/>
                      </a:lnTo>
                      <a:lnTo>
                        <a:pt x="635" y="311"/>
                      </a:lnTo>
                      <a:lnTo>
                        <a:pt x="632" y="306"/>
                      </a:lnTo>
                      <a:lnTo>
                        <a:pt x="635" y="299"/>
                      </a:lnTo>
                      <a:lnTo>
                        <a:pt x="652" y="300"/>
                      </a:lnTo>
                      <a:lnTo>
                        <a:pt x="660" y="297"/>
                      </a:lnTo>
                      <a:lnTo>
                        <a:pt x="667" y="291"/>
                      </a:lnTo>
                      <a:lnTo>
                        <a:pt x="665" y="289"/>
                      </a:lnTo>
                      <a:lnTo>
                        <a:pt x="663" y="279"/>
                      </a:lnTo>
                      <a:lnTo>
                        <a:pt x="665" y="251"/>
                      </a:lnTo>
                      <a:lnTo>
                        <a:pt x="672" y="226"/>
                      </a:lnTo>
                      <a:lnTo>
                        <a:pt x="675" y="214"/>
                      </a:lnTo>
                      <a:lnTo>
                        <a:pt x="692" y="191"/>
                      </a:lnTo>
                      <a:lnTo>
                        <a:pt x="694" y="179"/>
                      </a:lnTo>
                      <a:lnTo>
                        <a:pt x="681" y="173"/>
                      </a:lnTo>
                      <a:lnTo>
                        <a:pt x="640" y="161"/>
                      </a:lnTo>
                      <a:lnTo>
                        <a:pt x="622" y="160"/>
                      </a:lnTo>
                      <a:lnTo>
                        <a:pt x="616" y="149"/>
                      </a:lnTo>
                      <a:lnTo>
                        <a:pt x="608" y="143"/>
                      </a:lnTo>
                      <a:lnTo>
                        <a:pt x="596" y="132"/>
                      </a:lnTo>
                      <a:lnTo>
                        <a:pt x="584" y="133"/>
                      </a:lnTo>
                      <a:lnTo>
                        <a:pt x="566" y="128"/>
                      </a:lnTo>
                      <a:lnTo>
                        <a:pt x="558" y="129"/>
                      </a:lnTo>
                      <a:lnTo>
                        <a:pt x="548" y="127"/>
                      </a:lnTo>
                      <a:lnTo>
                        <a:pt x="539" y="119"/>
                      </a:lnTo>
                      <a:lnTo>
                        <a:pt x="528" y="114"/>
                      </a:lnTo>
                      <a:lnTo>
                        <a:pt x="531" y="108"/>
                      </a:lnTo>
                      <a:lnTo>
                        <a:pt x="526" y="106"/>
                      </a:lnTo>
                      <a:lnTo>
                        <a:pt x="526" y="82"/>
                      </a:lnTo>
                      <a:lnTo>
                        <a:pt x="520" y="82"/>
                      </a:lnTo>
                      <a:lnTo>
                        <a:pt x="514" y="90"/>
                      </a:lnTo>
                      <a:lnTo>
                        <a:pt x="509" y="97"/>
                      </a:lnTo>
                      <a:lnTo>
                        <a:pt x="499" y="97"/>
                      </a:lnTo>
                      <a:lnTo>
                        <a:pt x="489" y="93"/>
                      </a:lnTo>
                      <a:lnTo>
                        <a:pt x="487" y="78"/>
                      </a:lnTo>
                      <a:lnTo>
                        <a:pt x="484" y="69"/>
                      </a:lnTo>
                      <a:lnTo>
                        <a:pt x="478" y="64"/>
                      </a:lnTo>
                      <a:lnTo>
                        <a:pt x="466" y="60"/>
                      </a:lnTo>
                      <a:lnTo>
                        <a:pt x="452" y="52"/>
                      </a:lnTo>
                      <a:lnTo>
                        <a:pt x="442" y="48"/>
                      </a:lnTo>
                      <a:lnTo>
                        <a:pt x="433" y="30"/>
                      </a:lnTo>
                      <a:lnTo>
                        <a:pt x="421" y="31"/>
                      </a:lnTo>
                      <a:lnTo>
                        <a:pt x="410" y="26"/>
                      </a:lnTo>
                      <a:lnTo>
                        <a:pt x="408" y="16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937" name="Group 192"/>
              <p:cNvGrpSpPr>
                <a:grpSpLocks noChangeAspect="1"/>
              </p:cNvGrpSpPr>
              <p:nvPr/>
            </p:nvGrpSpPr>
            <p:grpSpPr bwMode="gray">
              <a:xfrm>
                <a:off x="4620419" y="2430810"/>
                <a:ext cx="171450" cy="258763"/>
                <a:chOff x="2428" y="1692"/>
                <a:chExt cx="108" cy="163"/>
              </a:xfrm>
              <a:grpFill/>
            </p:grpSpPr>
            <p:sp>
              <p:nvSpPr>
                <p:cNvPr id="967" name="Freeform 193"/>
                <p:cNvSpPr>
                  <a:spLocks noChangeAspect="1"/>
                </p:cNvSpPr>
                <p:nvPr/>
              </p:nvSpPr>
              <p:spPr bwMode="gray">
                <a:xfrm>
                  <a:off x="2450" y="1692"/>
                  <a:ext cx="86" cy="163"/>
                </a:xfrm>
                <a:custGeom>
                  <a:avLst/>
                  <a:gdLst/>
                  <a:ahLst/>
                  <a:cxnLst>
                    <a:cxn ang="0">
                      <a:pos x="227" y="761"/>
                    </a:cxn>
                    <a:cxn ang="0">
                      <a:pos x="260" y="737"/>
                    </a:cxn>
                    <a:cxn ang="0">
                      <a:pos x="328" y="744"/>
                    </a:cxn>
                    <a:cxn ang="0">
                      <a:pos x="410" y="698"/>
                    </a:cxn>
                    <a:cxn ang="0">
                      <a:pos x="381" y="674"/>
                    </a:cxn>
                    <a:cxn ang="0">
                      <a:pos x="394" y="659"/>
                    </a:cxn>
                    <a:cxn ang="0">
                      <a:pos x="423" y="628"/>
                    </a:cxn>
                    <a:cxn ang="0">
                      <a:pos x="399" y="554"/>
                    </a:cxn>
                    <a:cxn ang="0">
                      <a:pos x="337" y="565"/>
                    </a:cxn>
                    <a:cxn ang="0">
                      <a:pos x="339" y="507"/>
                    </a:cxn>
                    <a:cxn ang="0">
                      <a:pos x="344" y="495"/>
                    </a:cxn>
                    <a:cxn ang="0">
                      <a:pos x="316" y="433"/>
                    </a:cxn>
                    <a:cxn ang="0">
                      <a:pos x="268" y="385"/>
                    </a:cxn>
                    <a:cxn ang="0">
                      <a:pos x="228" y="293"/>
                    </a:cxn>
                    <a:cxn ang="0">
                      <a:pos x="155" y="265"/>
                    </a:cxn>
                    <a:cxn ang="0">
                      <a:pos x="181" y="229"/>
                    </a:cxn>
                    <a:cxn ang="0">
                      <a:pos x="198" y="202"/>
                    </a:cxn>
                    <a:cxn ang="0">
                      <a:pos x="233" y="109"/>
                    </a:cxn>
                    <a:cxn ang="0">
                      <a:pos x="154" y="97"/>
                    </a:cxn>
                    <a:cxn ang="0">
                      <a:pos x="99" y="104"/>
                    </a:cxn>
                    <a:cxn ang="0">
                      <a:pos x="109" y="78"/>
                    </a:cxn>
                    <a:cxn ang="0">
                      <a:pos x="151" y="0"/>
                    </a:cxn>
                    <a:cxn ang="0">
                      <a:pos x="75" y="6"/>
                    </a:cxn>
                    <a:cxn ang="0">
                      <a:pos x="37" y="60"/>
                    </a:cxn>
                    <a:cxn ang="0">
                      <a:pos x="25" y="115"/>
                    </a:cxn>
                    <a:cxn ang="0">
                      <a:pos x="33" y="133"/>
                    </a:cxn>
                    <a:cxn ang="0">
                      <a:pos x="26" y="158"/>
                    </a:cxn>
                    <a:cxn ang="0">
                      <a:pos x="5" y="195"/>
                    </a:cxn>
                    <a:cxn ang="0">
                      <a:pos x="33" y="215"/>
                    </a:cxn>
                    <a:cxn ang="0">
                      <a:pos x="31" y="254"/>
                    </a:cxn>
                    <a:cxn ang="0">
                      <a:pos x="34" y="286"/>
                    </a:cxn>
                    <a:cxn ang="0">
                      <a:pos x="28" y="330"/>
                    </a:cxn>
                    <a:cxn ang="0">
                      <a:pos x="54" y="248"/>
                    </a:cxn>
                    <a:cxn ang="0">
                      <a:pos x="53" y="273"/>
                    </a:cxn>
                    <a:cxn ang="0">
                      <a:pos x="79" y="272"/>
                    </a:cxn>
                    <a:cxn ang="0">
                      <a:pos x="77" y="308"/>
                    </a:cxn>
                    <a:cxn ang="0">
                      <a:pos x="60" y="372"/>
                    </a:cxn>
                    <a:cxn ang="0">
                      <a:pos x="65" y="384"/>
                    </a:cxn>
                    <a:cxn ang="0">
                      <a:pos x="95" y="380"/>
                    </a:cxn>
                    <a:cxn ang="0">
                      <a:pos x="162" y="373"/>
                    </a:cxn>
                    <a:cxn ang="0">
                      <a:pos x="145" y="431"/>
                    </a:cxn>
                    <a:cxn ang="0">
                      <a:pos x="181" y="437"/>
                    </a:cxn>
                    <a:cxn ang="0">
                      <a:pos x="179" y="481"/>
                    </a:cxn>
                    <a:cxn ang="0">
                      <a:pos x="168" y="523"/>
                    </a:cxn>
                    <a:cxn ang="0">
                      <a:pos x="98" y="558"/>
                    </a:cxn>
                    <a:cxn ang="0">
                      <a:pos x="108" y="615"/>
                    </a:cxn>
                    <a:cxn ang="0">
                      <a:pos x="59" y="674"/>
                    </a:cxn>
                    <a:cxn ang="0">
                      <a:pos x="97" y="674"/>
                    </a:cxn>
                    <a:cxn ang="0">
                      <a:pos x="141" y="692"/>
                    </a:cxn>
                    <a:cxn ang="0">
                      <a:pos x="194" y="663"/>
                    </a:cxn>
                    <a:cxn ang="0">
                      <a:pos x="156" y="711"/>
                    </a:cxn>
                    <a:cxn ang="0">
                      <a:pos x="47" y="791"/>
                    </a:cxn>
                    <a:cxn ang="0">
                      <a:pos x="45" y="810"/>
                    </a:cxn>
                    <a:cxn ang="0">
                      <a:pos x="77" y="784"/>
                    </a:cxn>
                    <a:cxn ang="0">
                      <a:pos x="149" y="759"/>
                    </a:cxn>
                  </a:cxnLst>
                  <a:rect l="0" t="0" r="r" b="b"/>
                  <a:pathLst>
                    <a:path w="430" h="814">
                      <a:moveTo>
                        <a:pt x="199" y="767"/>
                      </a:moveTo>
                      <a:lnTo>
                        <a:pt x="200" y="768"/>
                      </a:lnTo>
                      <a:lnTo>
                        <a:pt x="203" y="762"/>
                      </a:lnTo>
                      <a:lnTo>
                        <a:pt x="212" y="760"/>
                      </a:lnTo>
                      <a:lnTo>
                        <a:pt x="222" y="764"/>
                      </a:lnTo>
                      <a:lnTo>
                        <a:pt x="227" y="761"/>
                      </a:lnTo>
                      <a:lnTo>
                        <a:pt x="225" y="754"/>
                      </a:lnTo>
                      <a:lnTo>
                        <a:pt x="251" y="754"/>
                      </a:lnTo>
                      <a:lnTo>
                        <a:pt x="253" y="750"/>
                      </a:lnTo>
                      <a:lnTo>
                        <a:pt x="259" y="748"/>
                      </a:lnTo>
                      <a:lnTo>
                        <a:pt x="260" y="743"/>
                      </a:lnTo>
                      <a:lnTo>
                        <a:pt x="260" y="737"/>
                      </a:lnTo>
                      <a:lnTo>
                        <a:pt x="267" y="741"/>
                      </a:lnTo>
                      <a:lnTo>
                        <a:pt x="274" y="744"/>
                      </a:lnTo>
                      <a:lnTo>
                        <a:pt x="283" y="741"/>
                      </a:lnTo>
                      <a:lnTo>
                        <a:pt x="285" y="745"/>
                      </a:lnTo>
                      <a:lnTo>
                        <a:pt x="290" y="750"/>
                      </a:lnTo>
                      <a:lnTo>
                        <a:pt x="328" y="744"/>
                      </a:lnTo>
                      <a:lnTo>
                        <a:pt x="339" y="746"/>
                      </a:lnTo>
                      <a:lnTo>
                        <a:pt x="388" y="733"/>
                      </a:lnTo>
                      <a:lnTo>
                        <a:pt x="389" y="729"/>
                      </a:lnTo>
                      <a:lnTo>
                        <a:pt x="410" y="713"/>
                      </a:lnTo>
                      <a:lnTo>
                        <a:pt x="413" y="702"/>
                      </a:lnTo>
                      <a:lnTo>
                        <a:pt x="410" y="698"/>
                      </a:lnTo>
                      <a:lnTo>
                        <a:pt x="386" y="698"/>
                      </a:lnTo>
                      <a:lnTo>
                        <a:pt x="373" y="697"/>
                      </a:lnTo>
                      <a:lnTo>
                        <a:pt x="373" y="689"/>
                      </a:lnTo>
                      <a:lnTo>
                        <a:pt x="369" y="682"/>
                      </a:lnTo>
                      <a:lnTo>
                        <a:pt x="378" y="679"/>
                      </a:lnTo>
                      <a:lnTo>
                        <a:pt x="381" y="674"/>
                      </a:lnTo>
                      <a:lnTo>
                        <a:pt x="386" y="668"/>
                      </a:lnTo>
                      <a:lnTo>
                        <a:pt x="383" y="665"/>
                      </a:lnTo>
                      <a:lnTo>
                        <a:pt x="377" y="663"/>
                      </a:lnTo>
                      <a:lnTo>
                        <a:pt x="383" y="658"/>
                      </a:lnTo>
                      <a:lnTo>
                        <a:pt x="391" y="655"/>
                      </a:lnTo>
                      <a:lnTo>
                        <a:pt x="394" y="659"/>
                      </a:lnTo>
                      <a:lnTo>
                        <a:pt x="403" y="657"/>
                      </a:lnTo>
                      <a:lnTo>
                        <a:pt x="404" y="651"/>
                      </a:lnTo>
                      <a:lnTo>
                        <a:pt x="403" y="642"/>
                      </a:lnTo>
                      <a:lnTo>
                        <a:pt x="408" y="642"/>
                      </a:lnTo>
                      <a:lnTo>
                        <a:pt x="415" y="638"/>
                      </a:lnTo>
                      <a:lnTo>
                        <a:pt x="423" y="628"/>
                      </a:lnTo>
                      <a:lnTo>
                        <a:pt x="429" y="608"/>
                      </a:lnTo>
                      <a:lnTo>
                        <a:pt x="430" y="593"/>
                      </a:lnTo>
                      <a:lnTo>
                        <a:pt x="426" y="577"/>
                      </a:lnTo>
                      <a:lnTo>
                        <a:pt x="418" y="563"/>
                      </a:lnTo>
                      <a:lnTo>
                        <a:pt x="408" y="557"/>
                      </a:lnTo>
                      <a:lnTo>
                        <a:pt x="399" y="554"/>
                      </a:lnTo>
                      <a:lnTo>
                        <a:pt x="387" y="554"/>
                      </a:lnTo>
                      <a:lnTo>
                        <a:pt x="365" y="557"/>
                      </a:lnTo>
                      <a:lnTo>
                        <a:pt x="355" y="572"/>
                      </a:lnTo>
                      <a:lnTo>
                        <a:pt x="350" y="567"/>
                      </a:lnTo>
                      <a:lnTo>
                        <a:pt x="340" y="566"/>
                      </a:lnTo>
                      <a:lnTo>
                        <a:pt x="337" y="565"/>
                      </a:lnTo>
                      <a:lnTo>
                        <a:pt x="340" y="555"/>
                      </a:lnTo>
                      <a:lnTo>
                        <a:pt x="353" y="540"/>
                      </a:lnTo>
                      <a:lnTo>
                        <a:pt x="355" y="534"/>
                      </a:lnTo>
                      <a:lnTo>
                        <a:pt x="355" y="525"/>
                      </a:lnTo>
                      <a:lnTo>
                        <a:pt x="345" y="512"/>
                      </a:lnTo>
                      <a:lnTo>
                        <a:pt x="339" y="507"/>
                      </a:lnTo>
                      <a:lnTo>
                        <a:pt x="335" y="501"/>
                      </a:lnTo>
                      <a:lnTo>
                        <a:pt x="330" y="498"/>
                      </a:lnTo>
                      <a:lnTo>
                        <a:pt x="317" y="485"/>
                      </a:lnTo>
                      <a:lnTo>
                        <a:pt x="321" y="482"/>
                      </a:lnTo>
                      <a:lnTo>
                        <a:pt x="332" y="492"/>
                      </a:lnTo>
                      <a:lnTo>
                        <a:pt x="344" y="495"/>
                      </a:lnTo>
                      <a:lnTo>
                        <a:pt x="345" y="493"/>
                      </a:lnTo>
                      <a:lnTo>
                        <a:pt x="343" y="477"/>
                      </a:lnTo>
                      <a:lnTo>
                        <a:pt x="335" y="471"/>
                      </a:lnTo>
                      <a:lnTo>
                        <a:pt x="326" y="459"/>
                      </a:lnTo>
                      <a:lnTo>
                        <a:pt x="323" y="444"/>
                      </a:lnTo>
                      <a:lnTo>
                        <a:pt x="316" y="433"/>
                      </a:lnTo>
                      <a:lnTo>
                        <a:pt x="311" y="423"/>
                      </a:lnTo>
                      <a:lnTo>
                        <a:pt x="301" y="410"/>
                      </a:lnTo>
                      <a:lnTo>
                        <a:pt x="290" y="405"/>
                      </a:lnTo>
                      <a:lnTo>
                        <a:pt x="276" y="402"/>
                      </a:lnTo>
                      <a:lnTo>
                        <a:pt x="273" y="399"/>
                      </a:lnTo>
                      <a:lnTo>
                        <a:pt x="268" y="385"/>
                      </a:lnTo>
                      <a:lnTo>
                        <a:pt x="260" y="374"/>
                      </a:lnTo>
                      <a:lnTo>
                        <a:pt x="254" y="361"/>
                      </a:lnTo>
                      <a:lnTo>
                        <a:pt x="252" y="350"/>
                      </a:lnTo>
                      <a:lnTo>
                        <a:pt x="248" y="312"/>
                      </a:lnTo>
                      <a:lnTo>
                        <a:pt x="240" y="305"/>
                      </a:lnTo>
                      <a:lnTo>
                        <a:pt x="228" y="293"/>
                      </a:lnTo>
                      <a:lnTo>
                        <a:pt x="221" y="282"/>
                      </a:lnTo>
                      <a:lnTo>
                        <a:pt x="193" y="266"/>
                      </a:lnTo>
                      <a:lnTo>
                        <a:pt x="188" y="265"/>
                      </a:lnTo>
                      <a:lnTo>
                        <a:pt x="171" y="271"/>
                      </a:lnTo>
                      <a:lnTo>
                        <a:pt x="156" y="267"/>
                      </a:lnTo>
                      <a:lnTo>
                        <a:pt x="155" y="265"/>
                      </a:lnTo>
                      <a:lnTo>
                        <a:pt x="157" y="258"/>
                      </a:lnTo>
                      <a:lnTo>
                        <a:pt x="163" y="251"/>
                      </a:lnTo>
                      <a:lnTo>
                        <a:pt x="172" y="249"/>
                      </a:lnTo>
                      <a:lnTo>
                        <a:pt x="182" y="249"/>
                      </a:lnTo>
                      <a:lnTo>
                        <a:pt x="192" y="244"/>
                      </a:lnTo>
                      <a:lnTo>
                        <a:pt x="181" y="229"/>
                      </a:lnTo>
                      <a:lnTo>
                        <a:pt x="176" y="228"/>
                      </a:lnTo>
                      <a:lnTo>
                        <a:pt x="174" y="222"/>
                      </a:lnTo>
                      <a:lnTo>
                        <a:pt x="183" y="223"/>
                      </a:lnTo>
                      <a:lnTo>
                        <a:pt x="189" y="218"/>
                      </a:lnTo>
                      <a:lnTo>
                        <a:pt x="195" y="210"/>
                      </a:lnTo>
                      <a:lnTo>
                        <a:pt x="198" y="202"/>
                      </a:lnTo>
                      <a:lnTo>
                        <a:pt x="211" y="183"/>
                      </a:lnTo>
                      <a:lnTo>
                        <a:pt x="212" y="173"/>
                      </a:lnTo>
                      <a:lnTo>
                        <a:pt x="216" y="160"/>
                      </a:lnTo>
                      <a:lnTo>
                        <a:pt x="220" y="145"/>
                      </a:lnTo>
                      <a:lnTo>
                        <a:pt x="233" y="129"/>
                      </a:lnTo>
                      <a:lnTo>
                        <a:pt x="233" y="109"/>
                      </a:lnTo>
                      <a:lnTo>
                        <a:pt x="230" y="100"/>
                      </a:lnTo>
                      <a:lnTo>
                        <a:pt x="214" y="99"/>
                      </a:lnTo>
                      <a:lnTo>
                        <a:pt x="200" y="102"/>
                      </a:lnTo>
                      <a:lnTo>
                        <a:pt x="178" y="98"/>
                      </a:lnTo>
                      <a:lnTo>
                        <a:pt x="166" y="100"/>
                      </a:lnTo>
                      <a:lnTo>
                        <a:pt x="154" y="97"/>
                      </a:lnTo>
                      <a:lnTo>
                        <a:pt x="118" y="109"/>
                      </a:lnTo>
                      <a:lnTo>
                        <a:pt x="111" y="116"/>
                      </a:lnTo>
                      <a:lnTo>
                        <a:pt x="106" y="113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99" y="104"/>
                      </a:lnTo>
                      <a:lnTo>
                        <a:pt x="99" y="99"/>
                      </a:lnTo>
                      <a:lnTo>
                        <a:pt x="114" y="95"/>
                      </a:lnTo>
                      <a:lnTo>
                        <a:pt x="124" y="86"/>
                      </a:lnTo>
                      <a:lnTo>
                        <a:pt x="107" y="84"/>
                      </a:lnTo>
                      <a:lnTo>
                        <a:pt x="108" y="77"/>
                      </a:lnTo>
                      <a:lnTo>
                        <a:pt x="109" y="78"/>
                      </a:lnTo>
                      <a:lnTo>
                        <a:pt x="119" y="66"/>
                      </a:lnTo>
                      <a:lnTo>
                        <a:pt x="139" y="54"/>
                      </a:lnTo>
                      <a:lnTo>
                        <a:pt x="147" y="39"/>
                      </a:lnTo>
                      <a:lnTo>
                        <a:pt x="161" y="30"/>
                      </a:lnTo>
                      <a:lnTo>
                        <a:pt x="163" y="4"/>
                      </a:lnTo>
                      <a:lnTo>
                        <a:pt x="151" y="0"/>
                      </a:lnTo>
                      <a:lnTo>
                        <a:pt x="138" y="4"/>
                      </a:lnTo>
                      <a:lnTo>
                        <a:pt x="124" y="8"/>
                      </a:lnTo>
                      <a:lnTo>
                        <a:pt x="112" y="8"/>
                      </a:lnTo>
                      <a:lnTo>
                        <a:pt x="96" y="12"/>
                      </a:lnTo>
                      <a:lnTo>
                        <a:pt x="95" y="11"/>
                      </a:lnTo>
                      <a:lnTo>
                        <a:pt x="75" y="6"/>
                      </a:lnTo>
                      <a:lnTo>
                        <a:pt x="64" y="9"/>
                      </a:lnTo>
                      <a:lnTo>
                        <a:pt x="54" y="27"/>
                      </a:lnTo>
                      <a:lnTo>
                        <a:pt x="54" y="41"/>
                      </a:lnTo>
                      <a:lnTo>
                        <a:pt x="42" y="43"/>
                      </a:lnTo>
                      <a:lnTo>
                        <a:pt x="43" y="57"/>
                      </a:lnTo>
                      <a:lnTo>
                        <a:pt x="37" y="60"/>
                      </a:lnTo>
                      <a:lnTo>
                        <a:pt x="39" y="65"/>
                      </a:lnTo>
                      <a:lnTo>
                        <a:pt x="47" y="73"/>
                      </a:lnTo>
                      <a:lnTo>
                        <a:pt x="20" y="88"/>
                      </a:lnTo>
                      <a:lnTo>
                        <a:pt x="20" y="109"/>
                      </a:lnTo>
                      <a:lnTo>
                        <a:pt x="27" y="113"/>
                      </a:lnTo>
                      <a:lnTo>
                        <a:pt x="25" y="115"/>
                      </a:lnTo>
                      <a:lnTo>
                        <a:pt x="18" y="114"/>
                      </a:lnTo>
                      <a:lnTo>
                        <a:pt x="16" y="115"/>
                      </a:lnTo>
                      <a:lnTo>
                        <a:pt x="16" y="130"/>
                      </a:lnTo>
                      <a:lnTo>
                        <a:pt x="22" y="131"/>
                      </a:lnTo>
                      <a:lnTo>
                        <a:pt x="34" y="129"/>
                      </a:lnTo>
                      <a:lnTo>
                        <a:pt x="33" y="133"/>
                      </a:lnTo>
                      <a:lnTo>
                        <a:pt x="27" y="136"/>
                      </a:lnTo>
                      <a:lnTo>
                        <a:pt x="33" y="138"/>
                      </a:lnTo>
                      <a:lnTo>
                        <a:pt x="28" y="147"/>
                      </a:lnTo>
                      <a:lnTo>
                        <a:pt x="27" y="151"/>
                      </a:lnTo>
                      <a:lnTo>
                        <a:pt x="28" y="157"/>
                      </a:lnTo>
                      <a:lnTo>
                        <a:pt x="26" y="158"/>
                      </a:lnTo>
                      <a:lnTo>
                        <a:pt x="22" y="163"/>
                      </a:lnTo>
                      <a:lnTo>
                        <a:pt x="22" y="167"/>
                      </a:lnTo>
                      <a:lnTo>
                        <a:pt x="18" y="170"/>
                      </a:lnTo>
                      <a:lnTo>
                        <a:pt x="16" y="178"/>
                      </a:lnTo>
                      <a:lnTo>
                        <a:pt x="16" y="192"/>
                      </a:lnTo>
                      <a:lnTo>
                        <a:pt x="5" y="195"/>
                      </a:lnTo>
                      <a:lnTo>
                        <a:pt x="0" y="197"/>
                      </a:lnTo>
                      <a:lnTo>
                        <a:pt x="0" y="201"/>
                      </a:lnTo>
                      <a:lnTo>
                        <a:pt x="10" y="202"/>
                      </a:lnTo>
                      <a:lnTo>
                        <a:pt x="11" y="211"/>
                      </a:lnTo>
                      <a:lnTo>
                        <a:pt x="23" y="222"/>
                      </a:lnTo>
                      <a:lnTo>
                        <a:pt x="33" y="215"/>
                      </a:lnTo>
                      <a:lnTo>
                        <a:pt x="43" y="206"/>
                      </a:lnTo>
                      <a:lnTo>
                        <a:pt x="44" y="205"/>
                      </a:lnTo>
                      <a:lnTo>
                        <a:pt x="45" y="206"/>
                      </a:lnTo>
                      <a:lnTo>
                        <a:pt x="45" y="212"/>
                      </a:lnTo>
                      <a:lnTo>
                        <a:pt x="33" y="243"/>
                      </a:lnTo>
                      <a:lnTo>
                        <a:pt x="31" y="254"/>
                      </a:lnTo>
                      <a:lnTo>
                        <a:pt x="31" y="259"/>
                      </a:lnTo>
                      <a:lnTo>
                        <a:pt x="28" y="264"/>
                      </a:lnTo>
                      <a:lnTo>
                        <a:pt x="26" y="275"/>
                      </a:lnTo>
                      <a:lnTo>
                        <a:pt x="26" y="283"/>
                      </a:lnTo>
                      <a:lnTo>
                        <a:pt x="32" y="282"/>
                      </a:lnTo>
                      <a:lnTo>
                        <a:pt x="34" y="286"/>
                      </a:lnTo>
                      <a:lnTo>
                        <a:pt x="33" y="292"/>
                      </a:lnTo>
                      <a:lnTo>
                        <a:pt x="25" y="307"/>
                      </a:lnTo>
                      <a:lnTo>
                        <a:pt x="20" y="331"/>
                      </a:lnTo>
                      <a:lnTo>
                        <a:pt x="20" y="334"/>
                      </a:lnTo>
                      <a:lnTo>
                        <a:pt x="26" y="334"/>
                      </a:lnTo>
                      <a:lnTo>
                        <a:pt x="28" y="330"/>
                      </a:lnTo>
                      <a:lnTo>
                        <a:pt x="32" y="318"/>
                      </a:lnTo>
                      <a:lnTo>
                        <a:pt x="43" y="291"/>
                      </a:lnTo>
                      <a:lnTo>
                        <a:pt x="42" y="277"/>
                      </a:lnTo>
                      <a:lnTo>
                        <a:pt x="39" y="270"/>
                      </a:lnTo>
                      <a:lnTo>
                        <a:pt x="38" y="266"/>
                      </a:lnTo>
                      <a:lnTo>
                        <a:pt x="54" y="248"/>
                      </a:lnTo>
                      <a:lnTo>
                        <a:pt x="54" y="254"/>
                      </a:lnTo>
                      <a:lnTo>
                        <a:pt x="47" y="271"/>
                      </a:lnTo>
                      <a:lnTo>
                        <a:pt x="47" y="282"/>
                      </a:lnTo>
                      <a:lnTo>
                        <a:pt x="49" y="278"/>
                      </a:lnTo>
                      <a:lnTo>
                        <a:pt x="52" y="277"/>
                      </a:lnTo>
                      <a:lnTo>
                        <a:pt x="53" y="273"/>
                      </a:lnTo>
                      <a:lnTo>
                        <a:pt x="55" y="271"/>
                      </a:lnTo>
                      <a:lnTo>
                        <a:pt x="61" y="276"/>
                      </a:lnTo>
                      <a:lnTo>
                        <a:pt x="64" y="275"/>
                      </a:lnTo>
                      <a:lnTo>
                        <a:pt x="64" y="261"/>
                      </a:lnTo>
                      <a:lnTo>
                        <a:pt x="72" y="266"/>
                      </a:lnTo>
                      <a:lnTo>
                        <a:pt x="79" y="272"/>
                      </a:lnTo>
                      <a:lnTo>
                        <a:pt x="74" y="273"/>
                      </a:lnTo>
                      <a:lnTo>
                        <a:pt x="71" y="278"/>
                      </a:lnTo>
                      <a:lnTo>
                        <a:pt x="69" y="283"/>
                      </a:lnTo>
                      <a:lnTo>
                        <a:pt x="68" y="298"/>
                      </a:lnTo>
                      <a:lnTo>
                        <a:pt x="71" y="303"/>
                      </a:lnTo>
                      <a:lnTo>
                        <a:pt x="77" y="308"/>
                      </a:lnTo>
                      <a:lnTo>
                        <a:pt x="79" y="319"/>
                      </a:lnTo>
                      <a:lnTo>
                        <a:pt x="74" y="328"/>
                      </a:lnTo>
                      <a:lnTo>
                        <a:pt x="69" y="341"/>
                      </a:lnTo>
                      <a:lnTo>
                        <a:pt x="61" y="355"/>
                      </a:lnTo>
                      <a:lnTo>
                        <a:pt x="59" y="363"/>
                      </a:lnTo>
                      <a:lnTo>
                        <a:pt x="60" y="372"/>
                      </a:lnTo>
                      <a:lnTo>
                        <a:pt x="54" y="367"/>
                      </a:lnTo>
                      <a:lnTo>
                        <a:pt x="52" y="372"/>
                      </a:lnTo>
                      <a:lnTo>
                        <a:pt x="59" y="395"/>
                      </a:lnTo>
                      <a:lnTo>
                        <a:pt x="64" y="399"/>
                      </a:lnTo>
                      <a:lnTo>
                        <a:pt x="66" y="398"/>
                      </a:lnTo>
                      <a:lnTo>
                        <a:pt x="65" y="384"/>
                      </a:lnTo>
                      <a:lnTo>
                        <a:pt x="66" y="380"/>
                      </a:lnTo>
                      <a:lnTo>
                        <a:pt x="70" y="379"/>
                      </a:lnTo>
                      <a:lnTo>
                        <a:pt x="87" y="391"/>
                      </a:lnTo>
                      <a:lnTo>
                        <a:pt x="92" y="394"/>
                      </a:lnTo>
                      <a:lnTo>
                        <a:pt x="95" y="388"/>
                      </a:lnTo>
                      <a:lnTo>
                        <a:pt x="95" y="380"/>
                      </a:lnTo>
                      <a:lnTo>
                        <a:pt x="119" y="383"/>
                      </a:lnTo>
                      <a:lnTo>
                        <a:pt x="135" y="374"/>
                      </a:lnTo>
                      <a:lnTo>
                        <a:pt x="136" y="372"/>
                      </a:lnTo>
                      <a:lnTo>
                        <a:pt x="144" y="368"/>
                      </a:lnTo>
                      <a:lnTo>
                        <a:pt x="165" y="371"/>
                      </a:lnTo>
                      <a:lnTo>
                        <a:pt x="162" y="373"/>
                      </a:lnTo>
                      <a:lnTo>
                        <a:pt x="158" y="373"/>
                      </a:lnTo>
                      <a:lnTo>
                        <a:pt x="150" y="380"/>
                      </a:lnTo>
                      <a:lnTo>
                        <a:pt x="138" y="406"/>
                      </a:lnTo>
                      <a:lnTo>
                        <a:pt x="135" y="413"/>
                      </a:lnTo>
                      <a:lnTo>
                        <a:pt x="138" y="421"/>
                      </a:lnTo>
                      <a:lnTo>
                        <a:pt x="145" y="431"/>
                      </a:lnTo>
                      <a:lnTo>
                        <a:pt x="149" y="438"/>
                      </a:lnTo>
                      <a:lnTo>
                        <a:pt x="150" y="439"/>
                      </a:lnTo>
                      <a:lnTo>
                        <a:pt x="151" y="437"/>
                      </a:lnTo>
                      <a:lnTo>
                        <a:pt x="158" y="449"/>
                      </a:lnTo>
                      <a:lnTo>
                        <a:pt x="172" y="444"/>
                      </a:lnTo>
                      <a:lnTo>
                        <a:pt x="181" y="437"/>
                      </a:lnTo>
                      <a:lnTo>
                        <a:pt x="184" y="438"/>
                      </a:lnTo>
                      <a:lnTo>
                        <a:pt x="181" y="444"/>
                      </a:lnTo>
                      <a:lnTo>
                        <a:pt x="179" y="461"/>
                      </a:lnTo>
                      <a:lnTo>
                        <a:pt x="174" y="468"/>
                      </a:lnTo>
                      <a:lnTo>
                        <a:pt x="169" y="479"/>
                      </a:lnTo>
                      <a:lnTo>
                        <a:pt x="179" y="481"/>
                      </a:lnTo>
                      <a:lnTo>
                        <a:pt x="174" y="490"/>
                      </a:lnTo>
                      <a:lnTo>
                        <a:pt x="168" y="506"/>
                      </a:lnTo>
                      <a:lnTo>
                        <a:pt x="172" y="509"/>
                      </a:lnTo>
                      <a:lnTo>
                        <a:pt x="177" y="513"/>
                      </a:lnTo>
                      <a:lnTo>
                        <a:pt x="173" y="514"/>
                      </a:lnTo>
                      <a:lnTo>
                        <a:pt x="168" y="523"/>
                      </a:lnTo>
                      <a:lnTo>
                        <a:pt x="128" y="522"/>
                      </a:lnTo>
                      <a:lnTo>
                        <a:pt x="115" y="529"/>
                      </a:lnTo>
                      <a:lnTo>
                        <a:pt x="102" y="540"/>
                      </a:lnTo>
                      <a:lnTo>
                        <a:pt x="79" y="565"/>
                      </a:lnTo>
                      <a:lnTo>
                        <a:pt x="84" y="568"/>
                      </a:lnTo>
                      <a:lnTo>
                        <a:pt x="98" y="558"/>
                      </a:lnTo>
                      <a:lnTo>
                        <a:pt x="109" y="556"/>
                      </a:lnTo>
                      <a:lnTo>
                        <a:pt x="111" y="565"/>
                      </a:lnTo>
                      <a:lnTo>
                        <a:pt x="112" y="585"/>
                      </a:lnTo>
                      <a:lnTo>
                        <a:pt x="113" y="589"/>
                      </a:lnTo>
                      <a:lnTo>
                        <a:pt x="119" y="593"/>
                      </a:lnTo>
                      <a:lnTo>
                        <a:pt x="108" y="615"/>
                      </a:lnTo>
                      <a:lnTo>
                        <a:pt x="79" y="636"/>
                      </a:lnTo>
                      <a:lnTo>
                        <a:pt x="48" y="652"/>
                      </a:lnTo>
                      <a:lnTo>
                        <a:pt x="50" y="654"/>
                      </a:lnTo>
                      <a:lnTo>
                        <a:pt x="52" y="660"/>
                      </a:lnTo>
                      <a:lnTo>
                        <a:pt x="56" y="671"/>
                      </a:lnTo>
                      <a:lnTo>
                        <a:pt x="59" y="674"/>
                      </a:lnTo>
                      <a:lnTo>
                        <a:pt x="65" y="675"/>
                      </a:lnTo>
                      <a:lnTo>
                        <a:pt x="72" y="671"/>
                      </a:lnTo>
                      <a:lnTo>
                        <a:pt x="82" y="663"/>
                      </a:lnTo>
                      <a:lnTo>
                        <a:pt x="91" y="659"/>
                      </a:lnTo>
                      <a:lnTo>
                        <a:pt x="95" y="660"/>
                      </a:lnTo>
                      <a:lnTo>
                        <a:pt x="97" y="674"/>
                      </a:lnTo>
                      <a:lnTo>
                        <a:pt x="101" y="678"/>
                      </a:lnTo>
                      <a:lnTo>
                        <a:pt x="113" y="678"/>
                      </a:lnTo>
                      <a:lnTo>
                        <a:pt x="120" y="671"/>
                      </a:lnTo>
                      <a:lnTo>
                        <a:pt x="123" y="670"/>
                      </a:lnTo>
                      <a:lnTo>
                        <a:pt x="127" y="673"/>
                      </a:lnTo>
                      <a:lnTo>
                        <a:pt x="141" y="692"/>
                      </a:lnTo>
                      <a:lnTo>
                        <a:pt x="147" y="694"/>
                      </a:lnTo>
                      <a:lnTo>
                        <a:pt x="156" y="694"/>
                      </a:lnTo>
                      <a:lnTo>
                        <a:pt x="162" y="689"/>
                      </a:lnTo>
                      <a:lnTo>
                        <a:pt x="166" y="682"/>
                      </a:lnTo>
                      <a:lnTo>
                        <a:pt x="179" y="675"/>
                      </a:lnTo>
                      <a:lnTo>
                        <a:pt x="194" y="663"/>
                      </a:lnTo>
                      <a:lnTo>
                        <a:pt x="195" y="670"/>
                      </a:lnTo>
                      <a:lnTo>
                        <a:pt x="190" y="678"/>
                      </a:lnTo>
                      <a:lnTo>
                        <a:pt x="174" y="697"/>
                      </a:lnTo>
                      <a:lnTo>
                        <a:pt x="172" y="705"/>
                      </a:lnTo>
                      <a:lnTo>
                        <a:pt x="168" y="708"/>
                      </a:lnTo>
                      <a:lnTo>
                        <a:pt x="156" y="711"/>
                      </a:lnTo>
                      <a:lnTo>
                        <a:pt x="124" y="711"/>
                      </a:lnTo>
                      <a:lnTo>
                        <a:pt x="109" y="713"/>
                      </a:lnTo>
                      <a:lnTo>
                        <a:pt x="104" y="724"/>
                      </a:lnTo>
                      <a:lnTo>
                        <a:pt x="95" y="730"/>
                      </a:lnTo>
                      <a:lnTo>
                        <a:pt x="88" y="745"/>
                      </a:lnTo>
                      <a:lnTo>
                        <a:pt x="47" y="791"/>
                      </a:lnTo>
                      <a:lnTo>
                        <a:pt x="31" y="800"/>
                      </a:lnTo>
                      <a:lnTo>
                        <a:pt x="28" y="809"/>
                      </a:lnTo>
                      <a:lnTo>
                        <a:pt x="28" y="813"/>
                      </a:lnTo>
                      <a:lnTo>
                        <a:pt x="31" y="807"/>
                      </a:lnTo>
                      <a:lnTo>
                        <a:pt x="34" y="804"/>
                      </a:lnTo>
                      <a:lnTo>
                        <a:pt x="45" y="810"/>
                      </a:lnTo>
                      <a:lnTo>
                        <a:pt x="50" y="809"/>
                      </a:lnTo>
                      <a:lnTo>
                        <a:pt x="54" y="814"/>
                      </a:lnTo>
                      <a:lnTo>
                        <a:pt x="58" y="809"/>
                      </a:lnTo>
                      <a:lnTo>
                        <a:pt x="60" y="800"/>
                      </a:lnTo>
                      <a:lnTo>
                        <a:pt x="71" y="796"/>
                      </a:lnTo>
                      <a:lnTo>
                        <a:pt x="77" y="784"/>
                      </a:lnTo>
                      <a:lnTo>
                        <a:pt x="107" y="783"/>
                      </a:lnTo>
                      <a:lnTo>
                        <a:pt x="127" y="791"/>
                      </a:lnTo>
                      <a:lnTo>
                        <a:pt x="134" y="791"/>
                      </a:lnTo>
                      <a:lnTo>
                        <a:pt x="141" y="782"/>
                      </a:lnTo>
                      <a:lnTo>
                        <a:pt x="145" y="760"/>
                      </a:lnTo>
                      <a:lnTo>
                        <a:pt x="149" y="759"/>
                      </a:lnTo>
                      <a:lnTo>
                        <a:pt x="156" y="759"/>
                      </a:lnTo>
                      <a:lnTo>
                        <a:pt x="166" y="754"/>
                      </a:lnTo>
                      <a:lnTo>
                        <a:pt x="182" y="750"/>
                      </a:lnTo>
                      <a:lnTo>
                        <a:pt x="199" y="76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8" name="Freeform 194"/>
                <p:cNvSpPr>
                  <a:spLocks noChangeAspect="1"/>
                </p:cNvSpPr>
                <p:nvPr/>
              </p:nvSpPr>
              <p:spPr bwMode="gray">
                <a:xfrm>
                  <a:off x="2428" y="1759"/>
                  <a:ext cx="28" cy="25"/>
                </a:xfrm>
                <a:custGeom>
                  <a:avLst/>
                  <a:gdLst/>
                  <a:ahLst/>
                  <a:cxnLst>
                    <a:cxn ang="0">
                      <a:pos x="28" y="36"/>
                    </a:cxn>
                    <a:cxn ang="0">
                      <a:pos x="27" y="48"/>
                    </a:cxn>
                    <a:cxn ang="0">
                      <a:pos x="21" y="58"/>
                    </a:cxn>
                    <a:cxn ang="0">
                      <a:pos x="11" y="59"/>
                    </a:cxn>
                    <a:cxn ang="0">
                      <a:pos x="11" y="72"/>
                    </a:cxn>
                    <a:cxn ang="0">
                      <a:pos x="0" y="80"/>
                    </a:cxn>
                    <a:cxn ang="0">
                      <a:pos x="16" y="91"/>
                    </a:cxn>
                    <a:cxn ang="0">
                      <a:pos x="23" y="110"/>
                    </a:cxn>
                    <a:cxn ang="0">
                      <a:pos x="34" y="115"/>
                    </a:cxn>
                    <a:cxn ang="0">
                      <a:pos x="47" y="104"/>
                    </a:cxn>
                    <a:cxn ang="0">
                      <a:pos x="53" y="93"/>
                    </a:cxn>
                    <a:cxn ang="0">
                      <a:pos x="82" y="85"/>
                    </a:cxn>
                    <a:cxn ang="0">
                      <a:pos x="97" y="99"/>
                    </a:cxn>
                    <a:cxn ang="0">
                      <a:pos x="98" y="106"/>
                    </a:cxn>
                    <a:cxn ang="0">
                      <a:pos x="98" y="121"/>
                    </a:cxn>
                    <a:cxn ang="0">
                      <a:pos x="101" y="126"/>
                    </a:cxn>
                    <a:cxn ang="0">
                      <a:pos x="103" y="126"/>
                    </a:cxn>
                    <a:cxn ang="0">
                      <a:pos x="117" y="117"/>
                    </a:cxn>
                    <a:cxn ang="0">
                      <a:pos x="119" y="107"/>
                    </a:cxn>
                    <a:cxn ang="0">
                      <a:pos x="132" y="105"/>
                    </a:cxn>
                    <a:cxn ang="0">
                      <a:pos x="138" y="97"/>
                    </a:cxn>
                    <a:cxn ang="0">
                      <a:pos x="132" y="85"/>
                    </a:cxn>
                    <a:cxn ang="0">
                      <a:pos x="130" y="78"/>
                    </a:cxn>
                    <a:cxn ang="0">
                      <a:pos x="138" y="90"/>
                    </a:cxn>
                    <a:cxn ang="0">
                      <a:pos x="140" y="79"/>
                    </a:cxn>
                    <a:cxn ang="0">
                      <a:pos x="135" y="68"/>
                    </a:cxn>
                    <a:cxn ang="0">
                      <a:pos x="130" y="66"/>
                    </a:cxn>
                    <a:cxn ang="0">
                      <a:pos x="116" y="68"/>
                    </a:cxn>
                    <a:cxn ang="0">
                      <a:pos x="122" y="57"/>
                    </a:cxn>
                    <a:cxn ang="0">
                      <a:pos x="120" y="39"/>
                    </a:cxn>
                    <a:cxn ang="0">
                      <a:pos x="112" y="27"/>
                    </a:cxn>
                    <a:cxn ang="0">
                      <a:pos x="106" y="16"/>
                    </a:cxn>
                    <a:cxn ang="0">
                      <a:pos x="89" y="10"/>
                    </a:cxn>
                    <a:cxn ang="0">
                      <a:pos x="64" y="18"/>
                    </a:cxn>
                    <a:cxn ang="0">
                      <a:pos x="58" y="24"/>
                    </a:cxn>
                    <a:cxn ang="0">
                      <a:pos x="50" y="27"/>
                    </a:cxn>
                    <a:cxn ang="0">
                      <a:pos x="48" y="24"/>
                    </a:cxn>
                    <a:cxn ang="0">
                      <a:pos x="59" y="10"/>
                    </a:cxn>
                    <a:cxn ang="0">
                      <a:pos x="57" y="7"/>
                    </a:cxn>
                    <a:cxn ang="0">
                      <a:pos x="48" y="2"/>
                    </a:cxn>
                    <a:cxn ang="0">
                      <a:pos x="39" y="0"/>
                    </a:cxn>
                    <a:cxn ang="0">
                      <a:pos x="38" y="5"/>
                    </a:cxn>
                    <a:cxn ang="0">
                      <a:pos x="36" y="8"/>
                    </a:cxn>
                    <a:cxn ang="0">
                      <a:pos x="33" y="14"/>
                    </a:cxn>
                    <a:cxn ang="0">
                      <a:pos x="34" y="20"/>
                    </a:cxn>
                    <a:cxn ang="0">
                      <a:pos x="34" y="27"/>
                    </a:cxn>
                    <a:cxn ang="0">
                      <a:pos x="33" y="34"/>
                    </a:cxn>
                    <a:cxn ang="0">
                      <a:pos x="28" y="36"/>
                    </a:cxn>
                  </a:cxnLst>
                  <a:rect l="0" t="0" r="r" b="b"/>
                  <a:pathLst>
                    <a:path w="140" h="126">
                      <a:moveTo>
                        <a:pt x="28" y="36"/>
                      </a:moveTo>
                      <a:lnTo>
                        <a:pt x="27" y="48"/>
                      </a:lnTo>
                      <a:lnTo>
                        <a:pt x="21" y="58"/>
                      </a:lnTo>
                      <a:lnTo>
                        <a:pt x="11" y="59"/>
                      </a:lnTo>
                      <a:lnTo>
                        <a:pt x="11" y="72"/>
                      </a:lnTo>
                      <a:lnTo>
                        <a:pt x="0" y="80"/>
                      </a:lnTo>
                      <a:lnTo>
                        <a:pt x="16" y="91"/>
                      </a:lnTo>
                      <a:lnTo>
                        <a:pt x="23" y="110"/>
                      </a:lnTo>
                      <a:lnTo>
                        <a:pt x="34" y="115"/>
                      </a:lnTo>
                      <a:lnTo>
                        <a:pt x="47" y="104"/>
                      </a:lnTo>
                      <a:lnTo>
                        <a:pt x="53" y="93"/>
                      </a:lnTo>
                      <a:lnTo>
                        <a:pt x="82" y="85"/>
                      </a:lnTo>
                      <a:lnTo>
                        <a:pt x="97" y="99"/>
                      </a:lnTo>
                      <a:lnTo>
                        <a:pt x="98" y="106"/>
                      </a:lnTo>
                      <a:lnTo>
                        <a:pt x="98" y="121"/>
                      </a:lnTo>
                      <a:lnTo>
                        <a:pt x="101" y="126"/>
                      </a:lnTo>
                      <a:lnTo>
                        <a:pt x="103" y="126"/>
                      </a:lnTo>
                      <a:lnTo>
                        <a:pt x="117" y="117"/>
                      </a:lnTo>
                      <a:lnTo>
                        <a:pt x="119" y="107"/>
                      </a:lnTo>
                      <a:lnTo>
                        <a:pt x="132" y="105"/>
                      </a:lnTo>
                      <a:lnTo>
                        <a:pt x="138" y="97"/>
                      </a:lnTo>
                      <a:lnTo>
                        <a:pt x="132" y="85"/>
                      </a:lnTo>
                      <a:lnTo>
                        <a:pt x="130" y="78"/>
                      </a:lnTo>
                      <a:lnTo>
                        <a:pt x="138" y="90"/>
                      </a:lnTo>
                      <a:lnTo>
                        <a:pt x="140" y="79"/>
                      </a:lnTo>
                      <a:lnTo>
                        <a:pt x="135" y="68"/>
                      </a:lnTo>
                      <a:lnTo>
                        <a:pt x="130" y="66"/>
                      </a:lnTo>
                      <a:lnTo>
                        <a:pt x="116" y="68"/>
                      </a:lnTo>
                      <a:lnTo>
                        <a:pt x="122" y="57"/>
                      </a:lnTo>
                      <a:lnTo>
                        <a:pt x="120" y="39"/>
                      </a:lnTo>
                      <a:lnTo>
                        <a:pt x="112" y="27"/>
                      </a:lnTo>
                      <a:lnTo>
                        <a:pt x="106" y="16"/>
                      </a:lnTo>
                      <a:lnTo>
                        <a:pt x="89" y="10"/>
                      </a:lnTo>
                      <a:lnTo>
                        <a:pt x="64" y="18"/>
                      </a:lnTo>
                      <a:lnTo>
                        <a:pt x="58" y="24"/>
                      </a:lnTo>
                      <a:lnTo>
                        <a:pt x="50" y="27"/>
                      </a:lnTo>
                      <a:lnTo>
                        <a:pt x="48" y="24"/>
                      </a:lnTo>
                      <a:lnTo>
                        <a:pt x="59" y="10"/>
                      </a:lnTo>
                      <a:lnTo>
                        <a:pt x="57" y="7"/>
                      </a:lnTo>
                      <a:lnTo>
                        <a:pt x="48" y="2"/>
                      </a:lnTo>
                      <a:lnTo>
                        <a:pt x="39" y="0"/>
                      </a:lnTo>
                      <a:lnTo>
                        <a:pt x="38" y="5"/>
                      </a:lnTo>
                      <a:lnTo>
                        <a:pt x="36" y="8"/>
                      </a:lnTo>
                      <a:lnTo>
                        <a:pt x="33" y="14"/>
                      </a:lnTo>
                      <a:lnTo>
                        <a:pt x="34" y="20"/>
                      </a:lnTo>
                      <a:lnTo>
                        <a:pt x="34" y="27"/>
                      </a:lnTo>
                      <a:lnTo>
                        <a:pt x="33" y="34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938" name="Freeform 195"/>
              <p:cNvSpPr>
                <a:spLocks noChangeAspect="1"/>
              </p:cNvSpPr>
              <p:nvPr/>
            </p:nvSpPr>
            <p:spPr bwMode="gray">
              <a:xfrm>
                <a:off x="4580731" y="2540347"/>
                <a:ext cx="74613" cy="109538"/>
              </a:xfrm>
              <a:custGeom>
                <a:avLst/>
                <a:gdLst/>
                <a:ahLst/>
                <a:cxnLst>
                  <a:cxn ang="0">
                    <a:pos x="223" y="97"/>
                  </a:cxn>
                  <a:cxn ang="0">
                    <a:pos x="178" y="84"/>
                  </a:cxn>
                  <a:cxn ang="0">
                    <a:pos x="148" y="100"/>
                  </a:cxn>
                  <a:cxn ang="0">
                    <a:pos x="136" y="63"/>
                  </a:cxn>
                  <a:cxn ang="0">
                    <a:pos x="152" y="39"/>
                  </a:cxn>
                  <a:cxn ang="0">
                    <a:pos x="152" y="2"/>
                  </a:cxn>
                  <a:cxn ang="0">
                    <a:pos x="135" y="6"/>
                  </a:cxn>
                  <a:cxn ang="0">
                    <a:pos x="113" y="18"/>
                  </a:cxn>
                  <a:cxn ang="0">
                    <a:pos x="108" y="34"/>
                  </a:cxn>
                  <a:cxn ang="0">
                    <a:pos x="88" y="53"/>
                  </a:cxn>
                  <a:cxn ang="0">
                    <a:pos x="104" y="60"/>
                  </a:cxn>
                  <a:cxn ang="0">
                    <a:pos x="120" y="63"/>
                  </a:cxn>
                  <a:cxn ang="0">
                    <a:pos x="99" y="87"/>
                  </a:cxn>
                  <a:cxn ang="0">
                    <a:pos x="65" y="97"/>
                  </a:cxn>
                  <a:cxn ang="0">
                    <a:pos x="31" y="96"/>
                  </a:cxn>
                  <a:cxn ang="0">
                    <a:pos x="23" y="118"/>
                  </a:cxn>
                  <a:cxn ang="0">
                    <a:pos x="43" y="130"/>
                  </a:cxn>
                  <a:cxn ang="0">
                    <a:pos x="24" y="154"/>
                  </a:cxn>
                  <a:cxn ang="0">
                    <a:pos x="23" y="173"/>
                  </a:cxn>
                  <a:cxn ang="0">
                    <a:pos x="40" y="179"/>
                  </a:cxn>
                  <a:cxn ang="0">
                    <a:pos x="78" y="192"/>
                  </a:cxn>
                  <a:cxn ang="0">
                    <a:pos x="54" y="209"/>
                  </a:cxn>
                  <a:cxn ang="0">
                    <a:pos x="32" y="248"/>
                  </a:cxn>
                  <a:cxn ang="0">
                    <a:pos x="81" y="238"/>
                  </a:cxn>
                  <a:cxn ang="0">
                    <a:pos x="56" y="249"/>
                  </a:cxn>
                  <a:cxn ang="0">
                    <a:pos x="29" y="274"/>
                  </a:cxn>
                  <a:cxn ang="0">
                    <a:pos x="15" y="279"/>
                  </a:cxn>
                  <a:cxn ang="0">
                    <a:pos x="0" y="291"/>
                  </a:cxn>
                  <a:cxn ang="0">
                    <a:pos x="13" y="299"/>
                  </a:cxn>
                  <a:cxn ang="0">
                    <a:pos x="11" y="314"/>
                  </a:cxn>
                  <a:cxn ang="0">
                    <a:pos x="38" y="312"/>
                  </a:cxn>
                  <a:cxn ang="0">
                    <a:pos x="16" y="334"/>
                  </a:cxn>
                  <a:cxn ang="0">
                    <a:pos x="48" y="328"/>
                  </a:cxn>
                  <a:cxn ang="0">
                    <a:pos x="33" y="338"/>
                  </a:cxn>
                  <a:cxn ang="0">
                    <a:pos x="44" y="340"/>
                  </a:cxn>
                  <a:cxn ang="0">
                    <a:pos x="60" y="343"/>
                  </a:cxn>
                  <a:cxn ang="0">
                    <a:pos x="102" y="329"/>
                  </a:cxn>
                  <a:cxn ang="0">
                    <a:pos x="109" y="308"/>
                  </a:cxn>
                  <a:cxn ang="0">
                    <a:pos x="119" y="317"/>
                  </a:cxn>
                  <a:cxn ang="0">
                    <a:pos x="145" y="306"/>
                  </a:cxn>
                  <a:cxn ang="0">
                    <a:pos x="153" y="291"/>
                  </a:cxn>
                  <a:cxn ang="0">
                    <a:pos x="201" y="281"/>
                  </a:cxn>
                  <a:cxn ang="0">
                    <a:pos x="218" y="278"/>
                  </a:cxn>
                  <a:cxn ang="0">
                    <a:pos x="225" y="236"/>
                  </a:cxn>
                  <a:cxn ang="0">
                    <a:pos x="231" y="197"/>
                  </a:cxn>
                  <a:cxn ang="0">
                    <a:pos x="233" y="160"/>
                  </a:cxn>
                  <a:cxn ang="0">
                    <a:pos x="226" y="117"/>
                  </a:cxn>
                </a:cxnLst>
                <a:rect l="0" t="0" r="r" b="b"/>
                <a:pathLst>
                  <a:path w="233" h="345">
                    <a:moveTo>
                      <a:pt x="226" y="117"/>
                    </a:moveTo>
                    <a:lnTo>
                      <a:pt x="223" y="112"/>
                    </a:lnTo>
                    <a:lnTo>
                      <a:pt x="223" y="97"/>
                    </a:lnTo>
                    <a:lnTo>
                      <a:pt x="222" y="90"/>
                    </a:lnTo>
                    <a:lnTo>
                      <a:pt x="207" y="76"/>
                    </a:lnTo>
                    <a:lnTo>
                      <a:pt x="178" y="84"/>
                    </a:lnTo>
                    <a:lnTo>
                      <a:pt x="172" y="95"/>
                    </a:lnTo>
                    <a:lnTo>
                      <a:pt x="159" y="106"/>
                    </a:lnTo>
                    <a:lnTo>
                      <a:pt x="148" y="100"/>
                    </a:lnTo>
                    <a:lnTo>
                      <a:pt x="141" y="82"/>
                    </a:lnTo>
                    <a:lnTo>
                      <a:pt x="125" y="71"/>
                    </a:lnTo>
                    <a:lnTo>
                      <a:pt x="136" y="63"/>
                    </a:lnTo>
                    <a:lnTo>
                      <a:pt x="136" y="50"/>
                    </a:lnTo>
                    <a:lnTo>
                      <a:pt x="146" y="49"/>
                    </a:lnTo>
                    <a:lnTo>
                      <a:pt x="152" y="39"/>
                    </a:lnTo>
                    <a:lnTo>
                      <a:pt x="153" y="27"/>
                    </a:lnTo>
                    <a:lnTo>
                      <a:pt x="155" y="22"/>
                    </a:lnTo>
                    <a:lnTo>
                      <a:pt x="152" y="2"/>
                    </a:lnTo>
                    <a:lnTo>
                      <a:pt x="151" y="0"/>
                    </a:lnTo>
                    <a:lnTo>
                      <a:pt x="145" y="1"/>
                    </a:lnTo>
                    <a:lnTo>
                      <a:pt x="135" y="6"/>
                    </a:lnTo>
                    <a:lnTo>
                      <a:pt x="131" y="4"/>
                    </a:lnTo>
                    <a:lnTo>
                      <a:pt x="121" y="11"/>
                    </a:lnTo>
                    <a:lnTo>
                      <a:pt x="113" y="18"/>
                    </a:lnTo>
                    <a:lnTo>
                      <a:pt x="108" y="20"/>
                    </a:lnTo>
                    <a:lnTo>
                      <a:pt x="105" y="30"/>
                    </a:lnTo>
                    <a:lnTo>
                      <a:pt x="108" y="34"/>
                    </a:lnTo>
                    <a:lnTo>
                      <a:pt x="107" y="37"/>
                    </a:lnTo>
                    <a:lnTo>
                      <a:pt x="99" y="45"/>
                    </a:lnTo>
                    <a:lnTo>
                      <a:pt x="88" y="53"/>
                    </a:lnTo>
                    <a:lnTo>
                      <a:pt x="91" y="59"/>
                    </a:lnTo>
                    <a:lnTo>
                      <a:pt x="99" y="59"/>
                    </a:lnTo>
                    <a:lnTo>
                      <a:pt x="104" y="60"/>
                    </a:lnTo>
                    <a:lnTo>
                      <a:pt x="110" y="59"/>
                    </a:lnTo>
                    <a:lnTo>
                      <a:pt x="119" y="59"/>
                    </a:lnTo>
                    <a:lnTo>
                      <a:pt x="120" y="63"/>
                    </a:lnTo>
                    <a:lnTo>
                      <a:pt x="117" y="71"/>
                    </a:lnTo>
                    <a:lnTo>
                      <a:pt x="98" y="84"/>
                    </a:lnTo>
                    <a:lnTo>
                      <a:pt x="99" y="87"/>
                    </a:lnTo>
                    <a:lnTo>
                      <a:pt x="98" y="95"/>
                    </a:lnTo>
                    <a:lnTo>
                      <a:pt x="83" y="93"/>
                    </a:lnTo>
                    <a:lnTo>
                      <a:pt x="65" y="97"/>
                    </a:lnTo>
                    <a:lnTo>
                      <a:pt x="61" y="90"/>
                    </a:lnTo>
                    <a:lnTo>
                      <a:pt x="37" y="87"/>
                    </a:lnTo>
                    <a:lnTo>
                      <a:pt x="31" y="96"/>
                    </a:lnTo>
                    <a:lnTo>
                      <a:pt x="26" y="104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5" y="119"/>
                    </a:lnTo>
                    <a:lnTo>
                      <a:pt x="21" y="128"/>
                    </a:lnTo>
                    <a:lnTo>
                      <a:pt x="43" y="130"/>
                    </a:lnTo>
                    <a:lnTo>
                      <a:pt x="44" y="136"/>
                    </a:lnTo>
                    <a:lnTo>
                      <a:pt x="28" y="146"/>
                    </a:lnTo>
                    <a:lnTo>
                      <a:pt x="24" y="154"/>
                    </a:lnTo>
                    <a:lnTo>
                      <a:pt x="17" y="158"/>
                    </a:lnTo>
                    <a:lnTo>
                      <a:pt x="17" y="166"/>
                    </a:lnTo>
                    <a:lnTo>
                      <a:pt x="23" y="173"/>
                    </a:lnTo>
                    <a:lnTo>
                      <a:pt x="28" y="174"/>
                    </a:lnTo>
                    <a:lnTo>
                      <a:pt x="28" y="179"/>
                    </a:lnTo>
                    <a:lnTo>
                      <a:pt x="40" y="179"/>
                    </a:lnTo>
                    <a:lnTo>
                      <a:pt x="43" y="186"/>
                    </a:lnTo>
                    <a:lnTo>
                      <a:pt x="75" y="187"/>
                    </a:lnTo>
                    <a:lnTo>
                      <a:pt x="78" y="192"/>
                    </a:lnTo>
                    <a:lnTo>
                      <a:pt x="74" y="197"/>
                    </a:lnTo>
                    <a:lnTo>
                      <a:pt x="61" y="201"/>
                    </a:lnTo>
                    <a:lnTo>
                      <a:pt x="54" y="209"/>
                    </a:lnTo>
                    <a:lnTo>
                      <a:pt x="53" y="224"/>
                    </a:lnTo>
                    <a:lnTo>
                      <a:pt x="48" y="233"/>
                    </a:lnTo>
                    <a:lnTo>
                      <a:pt x="32" y="248"/>
                    </a:lnTo>
                    <a:lnTo>
                      <a:pt x="65" y="243"/>
                    </a:lnTo>
                    <a:lnTo>
                      <a:pt x="81" y="227"/>
                    </a:lnTo>
                    <a:lnTo>
                      <a:pt x="81" y="238"/>
                    </a:lnTo>
                    <a:lnTo>
                      <a:pt x="89" y="240"/>
                    </a:lnTo>
                    <a:lnTo>
                      <a:pt x="91" y="241"/>
                    </a:lnTo>
                    <a:lnTo>
                      <a:pt x="56" y="249"/>
                    </a:lnTo>
                    <a:lnTo>
                      <a:pt x="42" y="251"/>
                    </a:lnTo>
                    <a:lnTo>
                      <a:pt x="31" y="268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6"/>
                    </a:lnTo>
                    <a:lnTo>
                      <a:pt x="15" y="279"/>
                    </a:lnTo>
                    <a:lnTo>
                      <a:pt x="8" y="278"/>
                    </a:lnTo>
                    <a:lnTo>
                      <a:pt x="2" y="283"/>
                    </a:lnTo>
                    <a:lnTo>
                      <a:pt x="0" y="291"/>
                    </a:lnTo>
                    <a:lnTo>
                      <a:pt x="24" y="289"/>
                    </a:lnTo>
                    <a:lnTo>
                      <a:pt x="26" y="294"/>
                    </a:lnTo>
                    <a:lnTo>
                      <a:pt x="13" y="299"/>
                    </a:lnTo>
                    <a:lnTo>
                      <a:pt x="5" y="308"/>
                    </a:lnTo>
                    <a:lnTo>
                      <a:pt x="3" y="314"/>
                    </a:lnTo>
                    <a:lnTo>
                      <a:pt x="11" y="314"/>
                    </a:lnTo>
                    <a:lnTo>
                      <a:pt x="13" y="319"/>
                    </a:lnTo>
                    <a:lnTo>
                      <a:pt x="16" y="319"/>
                    </a:lnTo>
                    <a:lnTo>
                      <a:pt x="38" y="312"/>
                    </a:lnTo>
                    <a:lnTo>
                      <a:pt x="38" y="318"/>
                    </a:lnTo>
                    <a:lnTo>
                      <a:pt x="29" y="323"/>
                    </a:lnTo>
                    <a:lnTo>
                      <a:pt x="16" y="334"/>
                    </a:lnTo>
                    <a:lnTo>
                      <a:pt x="19" y="334"/>
                    </a:lnTo>
                    <a:lnTo>
                      <a:pt x="45" y="326"/>
                    </a:lnTo>
                    <a:lnTo>
                      <a:pt x="48" y="328"/>
                    </a:lnTo>
                    <a:lnTo>
                      <a:pt x="45" y="334"/>
                    </a:lnTo>
                    <a:lnTo>
                      <a:pt x="39" y="334"/>
                    </a:lnTo>
                    <a:lnTo>
                      <a:pt x="33" y="338"/>
                    </a:lnTo>
                    <a:lnTo>
                      <a:pt x="34" y="340"/>
                    </a:lnTo>
                    <a:lnTo>
                      <a:pt x="34" y="345"/>
                    </a:lnTo>
                    <a:lnTo>
                      <a:pt x="44" y="340"/>
                    </a:lnTo>
                    <a:lnTo>
                      <a:pt x="51" y="339"/>
                    </a:lnTo>
                    <a:lnTo>
                      <a:pt x="55" y="341"/>
                    </a:lnTo>
                    <a:lnTo>
                      <a:pt x="60" y="343"/>
                    </a:lnTo>
                    <a:lnTo>
                      <a:pt x="67" y="338"/>
                    </a:lnTo>
                    <a:lnTo>
                      <a:pt x="74" y="338"/>
                    </a:lnTo>
                    <a:lnTo>
                      <a:pt x="102" y="329"/>
                    </a:lnTo>
                    <a:lnTo>
                      <a:pt x="109" y="323"/>
                    </a:lnTo>
                    <a:lnTo>
                      <a:pt x="110" y="316"/>
                    </a:lnTo>
                    <a:lnTo>
                      <a:pt x="109" y="308"/>
                    </a:lnTo>
                    <a:lnTo>
                      <a:pt x="113" y="310"/>
                    </a:lnTo>
                    <a:lnTo>
                      <a:pt x="115" y="316"/>
                    </a:lnTo>
                    <a:lnTo>
                      <a:pt x="119" y="317"/>
                    </a:lnTo>
                    <a:lnTo>
                      <a:pt x="131" y="311"/>
                    </a:lnTo>
                    <a:lnTo>
                      <a:pt x="135" y="305"/>
                    </a:lnTo>
                    <a:lnTo>
                      <a:pt x="145" y="306"/>
                    </a:lnTo>
                    <a:lnTo>
                      <a:pt x="148" y="301"/>
                    </a:lnTo>
                    <a:lnTo>
                      <a:pt x="151" y="295"/>
                    </a:lnTo>
                    <a:lnTo>
                      <a:pt x="153" y="291"/>
                    </a:lnTo>
                    <a:lnTo>
                      <a:pt x="177" y="286"/>
                    </a:lnTo>
                    <a:lnTo>
                      <a:pt x="189" y="281"/>
                    </a:lnTo>
                    <a:lnTo>
                      <a:pt x="201" y="281"/>
                    </a:lnTo>
                    <a:lnTo>
                      <a:pt x="209" y="285"/>
                    </a:lnTo>
                    <a:lnTo>
                      <a:pt x="216" y="285"/>
                    </a:lnTo>
                    <a:lnTo>
                      <a:pt x="218" y="278"/>
                    </a:lnTo>
                    <a:lnTo>
                      <a:pt x="215" y="269"/>
                    </a:lnTo>
                    <a:lnTo>
                      <a:pt x="222" y="251"/>
                    </a:lnTo>
                    <a:lnTo>
                      <a:pt x="225" y="236"/>
                    </a:lnTo>
                    <a:lnTo>
                      <a:pt x="231" y="225"/>
                    </a:lnTo>
                    <a:lnTo>
                      <a:pt x="233" y="216"/>
                    </a:lnTo>
                    <a:lnTo>
                      <a:pt x="231" y="197"/>
                    </a:lnTo>
                    <a:lnTo>
                      <a:pt x="227" y="178"/>
                    </a:lnTo>
                    <a:lnTo>
                      <a:pt x="231" y="176"/>
                    </a:lnTo>
                    <a:lnTo>
                      <a:pt x="233" y="160"/>
                    </a:lnTo>
                    <a:lnTo>
                      <a:pt x="220" y="128"/>
                    </a:lnTo>
                    <a:lnTo>
                      <a:pt x="220" y="119"/>
                    </a:lnTo>
                    <a:lnTo>
                      <a:pt x="226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9" name="Freeform 196"/>
              <p:cNvSpPr>
                <a:spLocks noChangeAspect="1"/>
              </p:cNvSpPr>
              <p:nvPr/>
            </p:nvSpPr>
            <p:spPr bwMode="gray">
              <a:xfrm>
                <a:off x="5144294" y="2622897"/>
                <a:ext cx="315913" cy="209550"/>
              </a:xfrm>
              <a:custGeom>
                <a:avLst/>
                <a:gdLst/>
                <a:ahLst/>
                <a:cxnLst>
                  <a:cxn ang="0">
                    <a:pos x="148" y="384"/>
                  </a:cxn>
                  <a:cxn ang="0">
                    <a:pos x="40" y="377"/>
                  </a:cxn>
                  <a:cxn ang="0">
                    <a:pos x="19" y="282"/>
                  </a:cxn>
                  <a:cxn ang="0">
                    <a:pos x="85" y="184"/>
                  </a:cxn>
                  <a:cxn ang="0">
                    <a:pos x="84" y="95"/>
                  </a:cxn>
                  <a:cxn ang="0">
                    <a:pos x="121" y="51"/>
                  </a:cxn>
                  <a:cxn ang="0">
                    <a:pos x="219" y="44"/>
                  </a:cxn>
                  <a:cxn ang="0">
                    <a:pos x="275" y="67"/>
                  </a:cxn>
                  <a:cxn ang="0">
                    <a:pos x="328" y="77"/>
                  </a:cxn>
                  <a:cxn ang="0">
                    <a:pos x="386" y="70"/>
                  </a:cxn>
                  <a:cxn ang="0">
                    <a:pos x="449" y="86"/>
                  </a:cxn>
                  <a:cxn ang="0">
                    <a:pos x="473" y="52"/>
                  </a:cxn>
                  <a:cxn ang="0">
                    <a:pos x="537" y="18"/>
                  </a:cxn>
                  <a:cxn ang="0">
                    <a:pos x="589" y="6"/>
                  </a:cxn>
                  <a:cxn ang="0">
                    <a:pos x="662" y="25"/>
                  </a:cxn>
                  <a:cxn ang="0">
                    <a:pos x="667" y="72"/>
                  </a:cxn>
                  <a:cxn ang="0">
                    <a:pos x="720" y="105"/>
                  </a:cxn>
                  <a:cxn ang="0">
                    <a:pos x="759" y="165"/>
                  </a:cxn>
                  <a:cxn ang="0">
                    <a:pos x="842" y="163"/>
                  </a:cxn>
                  <a:cxn ang="0">
                    <a:pos x="896" y="199"/>
                  </a:cxn>
                  <a:cxn ang="0">
                    <a:pos x="958" y="223"/>
                  </a:cxn>
                  <a:cxn ang="0">
                    <a:pos x="987" y="282"/>
                  </a:cxn>
                  <a:cxn ang="0">
                    <a:pos x="968" y="320"/>
                  </a:cxn>
                  <a:cxn ang="0">
                    <a:pos x="963" y="389"/>
                  </a:cxn>
                  <a:cxn ang="0">
                    <a:pos x="888" y="419"/>
                  </a:cxn>
                  <a:cxn ang="0">
                    <a:pos x="817" y="465"/>
                  </a:cxn>
                  <a:cxn ang="0">
                    <a:pos x="757" y="485"/>
                  </a:cxn>
                  <a:cxn ang="0">
                    <a:pos x="725" y="517"/>
                  </a:cxn>
                  <a:cxn ang="0">
                    <a:pos x="709" y="545"/>
                  </a:cxn>
                  <a:cxn ang="0">
                    <a:pos x="687" y="534"/>
                  </a:cxn>
                  <a:cxn ang="0">
                    <a:pos x="666" y="507"/>
                  </a:cxn>
                  <a:cxn ang="0">
                    <a:pos x="660" y="527"/>
                  </a:cxn>
                  <a:cxn ang="0">
                    <a:pos x="684" y="539"/>
                  </a:cxn>
                  <a:cxn ang="0">
                    <a:pos x="708" y="559"/>
                  </a:cxn>
                  <a:cxn ang="0">
                    <a:pos x="750" y="590"/>
                  </a:cxn>
                  <a:cxn ang="0">
                    <a:pos x="799" y="584"/>
                  </a:cxn>
                  <a:cxn ang="0">
                    <a:pos x="723" y="619"/>
                  </a:cxn>
                  <a:cxn ang="0">
                    <a:pos x="680" y="646"/>
                  </a:cxn>
                  <a:cxn ang="0">
                    <a:pos x="632" y="638"/>
                  </a:cxn>
                  <a:cxn ang="0">
                    <a:pos x="607" y="590"/>
                  </a:cxn>
                  <a:cxn ang="0">
                    <a:pos x="613" y="550"/>
                  </a:cxn>
                  <a:cxn ang="0">
                    <a:pos x="618" y="524"/>
                  </a:cxn>
                  <a:cxn ang="0">
                    <a:pos x="557" y="518"/>
                  </a:cxn>
                  <a:cxn ang="0">
                    <a:pos x="528" y="496"/>
                  </a:cxn>
                  <a:cxn ang="0">
                    <a:pos x="543" y="471"/>
                  </a:cxn>
                  <a:cxn ang="0">
                    <a:pos x="492" y="489"/>
                  </a:cxn>
                  <a:cxn ang="0">
                    <a:pos x="450" y="509"/>
                  </a:cxn>
                  <a:cxn ang="0">
                    <a:pos x="434" y="547"/>
                  </a:cxn>
                  <a:cxn ang="0">
                    <a:pos x="418" y="566"/>
                  </a:cxn>
                  <a:cxn ang="0">
                    <a:pos x="368" y="592"/>
                  </a:cxn>
                  <a:cxn ang="0">
                    <a:pos x="352" y="560"/>
                  </a:cxn>
                  <a:cxn ang="0">
                    <a:pos x="382" y="498"/>
                  </a:cxn>
                  <a:cxn ang="0">
                    <a:pos x="431" y="484"/>
                  </a:cxn>
                  <a:cxn ang="0">
                    <a:pos x="406" y="423"/>
                  </a:cxn>
                  <a:cxn ang="0">
                    <a:pos x="387" y="369"/>
                  </a:cxn>
                  <a:cxn ang="0">
                    <a:pos x="310" y="339"/>
                  </a:cxn>
                </a:cxnLst>
                <a:rect l="0" t="0" r="r" b="b"/>
                <a:pathLst>
                  <a:path w="995" h="658">
                    <a:moveTo>
                      <a:pt x="248" y="353"/>
                    </a:moveTo>
                    <a:lnTo>
                      <a:pt x="242" y="352"/>
                    </a:lnTo>
                    <a:lnTo>
                      <a:pt x="208" y="373"/>
                    </a:lnTo>
                    <a:lnTo>
                      <a:pt x="189" y="374"/>
                    </a:lnTo>
                    <a:lnTo>
                      <a:pt x="173" y="378"/>
                    </a:lnTo>
                    <a:lnTo>
                      <a:pt x="157" y="389"/>
                    </a:lnTo>
                    <a:lnTo>
                      <a:pt x="148" y="384"/>
                    </a:lnTo>
                    <a:lnTo>
                      <a:pt x="137" y="374"/>
                    </a:lnTo>
                    <a:lnTo>
                      <a:pt x="121" y="376"/>
                    </a:lnTo>
                    <a:lnTo>
                      <a:pt x="106" y="379"/>
                    </a:lnTo>
                    <a:lnTo>
                      <a:pt x="83" y="377"/>
                    </a:lnTo>
                    <a:lnTo>
                      <a:pt x="64" y="374"/>
                    </a:lnTo>
                    <a:lnTo>
                      <a:pt x="47" y="374"/>
                    </a:lnTo>
                    <a:lnTo>
                      <a:pt x="40" y="377"/>
                    </a:lnTo>
                    <a:lnTo>
                      <a:pt x="36" y="367"/>
                    </a:lnTo>
                    <a:lnTo>
                      <a:pt x="27" y="358"/>
                    </a:lnTo>
                    <a:lnTo>
                      <a:pt x="15" y="348"/>
                    </a:lnTo>
                    <a:lnTo>
                      <a:pt x="0" y="341"/>
                    </a:lnTo>
                    <a:lnTo>
                      <a:pt x="6" y="318"/>
                    </a:lnTo>
                    <a:lnTo>
                      <a:pt x="17" y="288"/>
                    </a:lnTo>
                    <a:lnTo>
                      <a:pt x="19" y="282"/>
                    </a:lnTo>
                    <a:lnTo>
                      <a:pt x="24" y="283"/>
                    </a:lnTo>
                    <a:lnTo>
                      <a:pt x="33" y="281"/>
                    </a:lnTo>
                    <a:lnTo>
                      <a:pt x="31" y="269"/>
                    </a:lnTo>
                    <a:lnTo>
                      <a:pt x="33" y="254"/>
                    </a:lnTo>
                    <a:lnTo>
                      <a:pt x="51" y="216"/>
                    </a:lnTo>
                    <a:lnTo>
                      <a:pt x="65" y="197"/>
                    </a:lnTo>
                    <a:lnTo>
                      <a:pt x="85" y="184"/>
                    </a:lnTo>
                    <a:lnTo>
                      <a:pt x="103" y="169"/>
                    </a:lnTo>
                    <a:lnTo>
                      <a:pt x="108" y="156"/>
                    </a:lnTo>
                    <a:lnTo>
                      <a:pt x="102" y="140"/>
                    </a:lnTo>
                    <a:lnTo>
                      <a:pt x="103" y="129"/>
                    </a:lnTo>
                    <a:lnTo>
                      <a:pt x="92" y="118"/>
                    </a:lnTo>
                    <a:lnTo>
                      <a:pt x="91" y="114"/>
                    </a:lnTo>
                    <a:lnTo>
                      <a:pt x="84" y="95"/>
                    </a:lnTo>
                    <a:lnTo>
                      <a:pt x="83" y="83"/>
                    </a:lnTo>
                    <a:lnTo>
                      <a:pt x="76" y="71"/>
                    </a:lnTo>
                    <a:lnTo>
                      <a:pt x="83" y="65"/>
                    </a:lnTo>
                    <a:lnTo>
                      <a:pt x="91" y="64"/>
                    </a:lnTo>
                    <a:lnTo>
                      <a:pt x="100" y="65"/>
                    </a:lnTo>
                    <a:lnTo>
                      <a:pt x="114" y="57"/>
                    </a:lnTo>
                    <a:lnTo>
                      <a:pt x="121" y="51"/>
                    </a:lnTo>
                    <a:lnTo>
                      <a:pt x="123" y="44"/>
                    </a:lnTo>
                    <a:lnTo>
                      <a:pt x="130" y="40"/>
                    </a:lnTo>
                    <a:lnTo>
                      <a:pt x="172" y="34"/>
                    </a:lnTo>
                    <a:lnTo>
                      <a:pt x="180" y="37"/>
                    </a:lnTo>
                    <a:lnTo>
                      <a:pt x="197" y="38"/>
                    </a:lnTo>
                    <a:lnTo>
                      <a:pt x="205" y="35"/>
                    </a:lnTo>
                    <a:lnTo>
                      <a:pt x="219" y="44"/>
                    </a:lnTo>
                    <a:lnTo>
                      <a:pt x="235" y="49"/>
                    </a:lnTo>
                    <a:lnTo>
                      <a:pt x="243" y="50"/>
                    </a:lnTo>
                    <a:lnTo>
                      <a:pt x="252" y="49"/>
                    </a:lnTo>
                    <a:lnTo>
                      <a:pt x="258" y="52"/>
                    </a:lnTo>
                    <a:lnTo>
                      <a:pt x="267" y="55"/>
                    </a:lnTo>
                    <a:lnTo>
                      <a:pt x="274" y="59"/>
                    </a:lnTo>
                    <a:lnTo>
                      <a:pt x="275" y="67"/>
                    </a:lnTo>
                    <a:lnTo>
                      <a:pt x="282" y="72"/>
                    </a:lnTo>
                    <a:lnTo>
                      <a:pt x="297" y="71"/>
                    </a:lnTo>
                    <a:lnTo>
                      <a:pt x="299" y="79"/>
                    </a:lnTo>
                    <a:lnTo>
                      <a:pt x="306" y="86"/>
                    </a:lnTo>
                    <a:lnTo>
                      <a:pt x="312" y="79"/>
                    </a:lnTo>
                    <a:lnTo>
                      <a:pt x="320" y="77"/>
                    </a:lnTo>
                    <a:lnTo>
                      <a:pt x="328" y="77"/>
                    </a:lnTo>
                    <a:lnTo>
                      <a:pt x="334" y="71"/>
                    </a:lnTo>
                    <a:lnTo>
                      <a:pt x="340" y="76"/>
                    </a:lnTo>
                    <a:lnTo>
                      <a:pt x="349" y="78"/>
                    </a:lnTo>
                    <a:lnTo>
                      <a:pt x="356" y="76"/>
                    </a:lnTo>
                    <a:lnTo>
                      <a:pt x="361" y="83"/>
                    </a:lnTo>
                    <a:lnTo>
                      <a:pt x="369" y="88"/>
                    </a:lnTo>
                    <a:lnTo>
                      <a:pt x="386" y="70"/>
                    </a:lnTo>
                    <a:lnTo>
                      <a:pt x="398" y="79"/>
                    </a:lnTo>
                    <a:lnTo>
                      <a:pt x="402" y="87"/>
                    </a:lnTo>
                    <a:lnTo>
                      <a:pt x="408" y="93"/>
                    </a:lnTo>
                    <a:lnTo>
                      <a:pt x="415" y="88"/>
                    </a:lnTo>
                    <a:lnTo>
                      <a:pt x="424" y="88"/>
                    </a:lnTo>
                    <a:lnTo>
                      <a:pt x="440" y="86"/>
                    </a:lnTo>
                    <a:lnTo>
                      <a:pt x="449" y="86"/>
                    </a:lnTo>
                    <a:lnTo>
                      <a:pt x="456" y="89"/>
                    </a:lnTo>
                    <a:lnTo>
                      <a:pt x="461" y="95"/>
                    </a:lnTo>
                    <a:lnTo>
                      <a:pt x="469" y="93"/>
                    </a:lnTo>
                    <a:lnTo>
                      <a:pt x="473" y="86"/>
                    </a:lnTo>
                    <a:lnTo>
                      <a:pt x="471" y="70"/>
                    </a:lnTo>
                    <a:lnTo>
                      <a:pt x="473" y="61"/>
                    </a:lnTo>
                    <a:lnTo>
                      <a:pt x="473" y="52"/>
                    </a:lnTo>
                    <a:lnTo>
                      <a:pt x="476" y="44"/>
                    </a:lnTo>
                    <a:lnTo>
                      <a:pt x="494" y="27"/>
                    </a:lnTo>
                    <a:lnTo>
                      <a:pt x="501" y="23"/>
                    </a:lnTo>
                    <a:lnTo>
                      <a:pt x="510" y="23"/>
                    </a:lnTo>
                    <a:lnTo>
                      <a:pt x="517" y="18"/>
                    </a:lnTo>
                    <a:lnTo>
                      <a:pt x="537" y="18"/>
                    </a:lnTo>
                    <a:lnTo>
                      <a:pt x="537" y="18"/>
                    </a:lnTo>
                    <a:lnTo>
                      <a:pt x="543" y="23"/>
                    </a:lnTo>
                    <a:lnTo>
                      <a:pt x="551" y="25"/>
                    </a:lnTo>
                    <a:lnTo>
                      <a:pt x="558" y="22"/>
                    </a:lnTo>
                    <a:lnTo>
                      <a:pt x="563" y="16"/>
                    </a:lnTo>
                    <a:lnTo>
                      <a:pt x="565" y="7"/>
                    </a:lnTo>
                    <a:lnTo>
                      <a:pt x="573" y="2"/>
                    </a:lnTo>
                    <a:lnTo>
                      <a:pt x="589" y="6"/>
                    </a:lnTo>
                    <a:lnTo>
                      <a:pt x="597" y="6"/>
                    </a:lnTo>
                    <a:lnTo>
                      <a:pt x="613" y="1"/>
                    </a:lnTo>
                    <a:lnTo>
                      <a:pt x="629" y="3"/>
                    </a:lnTo>
                    <a:lnTo>
                      <a:pt x="645" y="0"/>
                    </a:lnTo>
                    <a:lnTo>
                      <a:pt x="657" y="9"/>
                    </a:lnTo>
                    <a:lnTo>
                      <a:pt x="662" y="17"/>
                    </a:lnTo>
                    <a:lnTo>
                      <a:pt x="662" y="25"/>
                    </a:lnTo>
                    <a:lnTo>
                      <a:pt x="675" y="37"/>
                    </a:lnTo>
                    <a:lnTo>
                      <a:pt x="680" y="43"/>
                    </a:lnTo>
                    <a:lnTo>
                      <a:pt x="680" y="52"/>
                    </a:lnTo>
                    <a:lnTo>
                      <a:pt x="671" y="56"/>
                    </a:lnTo>
                    <a:lnTo>
                      <a:pt x="664" y="57"/>
                    </a:lnTo>
                    <a:lnTo>
                      <a:pt x="667" y="65"/>
                    </a:lnTo>
                    <a:lnTo>
                      <a:pt x="667" y="72"/>
                    </a:lnTo>
                    <a:lnTo>
                      <a:pt x="671" y="88"/>
                    </a:lnTo>
                    <a:lnTo>
                      <a:pt x="678" y="93"/>
                    </a:lnTo>
                    <a:lnTo>
                      <a:pt x="686" y="97"/>
                    </a:lnTo>
                    <a:lnTo>
                      <a:pt x="702" y="100"/>
                    </a:lnTo>
                    <a:lnTo>
                      <a:pt x="709" y="97"/>
                    </a:lnTo>
                    <a:lnTo>
                      <a:pt x="718" y="97"/>
                    </a:lnTo>
                    <a:lnTo>
                      <a:pt x="720" y="105"/>
                    </a:lnTo>
                    <a:lnTo>
                      <a:pt x="731" y="116"/>
                    </a:lnTo>
                    <a:lnTo>
                      <a:pt x="738" y="145"/>
                    </a:lnTo>
                    <a:lnTo>
                      <a:pt x="736" y="152"/>
                    </a:lnTo>
                    <a:lnTo>
                      <a:pt x="738" y="159"/>
                    </a:lnTo>
                    <a:lnTo>
                      <a:pt x="745" y="165"/>
                    </a:lnTo>
                    <a:lnTo>
                      <a:pt x="752" y="169"/>
                    </a:lnTo>
                    <a:lnTo>
                      <a:pt x="759" y="165"/>
                    </a:lnTo>
                    <a:lnTo>
                      <a:pt x="767" y="164"/>
                    </a:lnTo>
                    <a:lnTo>
                      <a:pt x="775" y="165"/>
                    </a:lnTo>
                    <a:lnTo>
                      <a:pt x="786" y="177"/>
                    </a:lnTo>
                    <a:lnTo>
                      <a:pt x="795" y="174"/>
                    </a:lnTo>
                    <a:lnTo>
                      <a:pt x="801" y="178"/>
                    </a:lnTo>
                    <a:lnTo>
                      <a:pt x="827" y="170"/>
                    </a:lnTo>
                    <a:lnTo>
                      <a:pt x="842" y="163"/>
                    </a:lnTo>
                    <a:lnTo>
                      <a:pt x="849" y="165"/>
                    </a:lnTo>
                    <a:lnTo>
                      <a:pt x="854" y="173"/>
                    </a:lnTo>
                    <a:lnTo>
                      <a:pt x="865" y="195"/>
                    </a:lnTo>
                    <a:lnTo>
                      <a:pt x="876" y="206"/>
                    </a:lnTo>
                    <a:lnTo>
                      <a:pt x="883" y="206"/>
                    </a:lnTo>
                    <a:lnTo>
                      <a:pt x="887" y="199"/>
                    </a:lnTo>
                    <a:lnTo>
                      <a:pt x="896" y="199"/>
                    </a:lnTo>
                    <a:lnTo>
                      <a:pt x="901" y="205"/>
                    </a:lnTo>
                    <a:lnTo>
                      <a:pt x="908" y="206"/>
                    </a:lnTo>
                    <a:lnTo>
                      <a:pt x="915" y="210"/>
                    </a:lnTo>
                    <a:lnTo>
                      <a:pt x="922" y="216"/>
                    </a:lnTo>
                    <a:lnTo>
                      <a:pt x="938" y="215"/>
                    </a:lnTo>
                    <a:lnTo>
                      <a:pt x="951" y="224"/>
                    </a:lnTo>
                    <a:lnTo>
                      <a:pt x="958" y="223"/>
                    </a:lnTo>
                    <a:lnTo>
                      <a:pt x="971" y="234"/>
                    </a:lnTo>
                    <a:lnTo>
                      <a:pt x="979" y="235"/>
                    </a:lnTo>
                    <a:lnTo>
                      <a:pt x="988" y="235"/>
                    </a:lnTo>
                    <a:lnTo>
                      <a:pt x="994" y="240"/>
                    </a:lnTo>
                    <a:lnTo>
                      <a:pt x="987" y="244"/>
                    </a:lnTo>
                    <a:lnTo>
                      <a:pt x="995" y="267"/>
                    </a:lnTo>
                    <a:lnTo>
                      <a:pt x="987" y="282"/>
                    </a:lnTo>
                    <a:lnTo>
                      <a:pt x="971" y="286"/>
                    </a:lnTo>
                    <a:lnTo>
                      <a:pt x="976" y="292"/>
                    </a:lnTo>
                    <a:lnTo>
                      <a:pt x="984" y="294"/>
                    </a:lnTo>
                    <a:lnTo>
                      <a:pt x="988" y="301"/>
                    </a:lnTo>
                    <a:lnTo>
                      <a:pt x="972" y="306"/>
                    </a:lnTo>
                    <a:lnTo>
                      <a:pt x="969" y="313"/>
                    </a:lnTo>
                    <a:lnTo>
                      <a:pt x="968" y="320"/>
                    </a:lnTo>
                    <a:lnTo>
                      <a:pt x="973" y="326"/>
                    </a:lnTo>
                    <a:lnTo>
                      <a:pt x="976" y="335"/>
                    </a:lnTo>
                    <a:lnTo>
                      <a:pt x="974" y="342"/>
                    </a:lnTo>
                    <a:lnTo>
                      <a:pt x="980" y="346"/>
                    </a:lnTo>
                    <a:lnTo>
                      <a:pt x="978" y="362"/>
                    </a:lnTo>
                    <a:lnTo>
                      <a:pt x="971" y="385"/>
                    </a:lnTo>
                    <a:lnTo>
                      <a:pt x="963" y="389"/>
                    </a:lnTo>
                    <a:lnTo>
                      <a:pt x="947" y="385"/>
                    </a:lnTo>
                    <a:lnTo>
                      <a:pt x="940" y="387"/>
                    </a:lnTo>
                    <a:lnTo>
                      <a:pt x="925" y="379"/>
                    </a:lnTo>
                    <a:lnTo>
                      <a:pt x="919" y="384"/>
                    </a:lnTo>
                    <a:lnTo>
                      <a:pt x="910" y="398"/>
                    </a:lnTo>
                    <a:lnTo>
                      <a:pt x="896" y="404"/>
                    </a:lnTo>
                    <a:lnTo>
                      <a:pt x="888" y="419"/>
                    </a:lnTo>
                    <a:lnTo>
                      <a:pt x="890" y="427"/>
                    </a:lnTo>
                    <a:lnTo>
                      <a:pt x="890" y="442"/>
                    </a:lnTo>
                    <a:lnTo>
                      <a:pt x="866" y="446"/>
                    </a:lnTo>
                    <a:lnTo>
                      <a:pt x="853" y="448"/>
                    </a:lnTo>
                    <a:lnTo>
                      <a:pt x="843" y="459"/>
                    </a:lnTo>
                    <a:lnTo>
                      <a:pt x="836" y="458"/>
                    </a:lnTo>
                    <a:lnTo>
                      <a:pt x="817" y="465"/>
                    </a:lnTo>
                    <a:lnTo>
                      <a:pt x="813" y="477"/>
                    </a:lnTo>
                    <a:lnTo>
                      <a:pt x="801" y="470"/>
                    </a:lnTo>
                    <a:lnTo>
                      <a:pt x="779" y="481"/>
                    </a:lnTo>
                    <a:lnTo>
                      <a:pt x="777" y="486"/>
                    </a:lnTo>
                    <a:lnTo>
                      <a:pt x="775" y="481"/>
                    </a:lnTo>
                    <a:lnTo>
                      <a:pt x="764" y="485"/>
                    </a:lnTo>
                    <a:lnTo>
                      <a:pt x="757" y="485"/>
                    </a:lnTo>
                    <a:lnTo>
                      <a:pt x="741" y="500"/>
                    </a:lnTo>
                    <a:lnTo>
                      <a:pt x="737" y="501"/>
                    </a:lnTo>
                    <a:lnTo>
                      <a:pt x="731" y="511"/>
                    </a:lnTo>
                    <a:lnTo>
                      <a:pt x="724" y="522"/>
                    </a:lnTo>
                    <a:lnTo>
                      <a:pt x="716" y="525"/>
                    </a:lnTo>
                    <a:lnTo>
                      <a:pt x="719" y="520"/>
                    </a:lnTo>
                    <a:lnTo>
                      <a:pt x="725" y="517"/>
                    </a:lnTo>
                    <a:lnTo>
                      <a:pt x="730" y="512"/>
                    </a:lnTo>
                    <a:lnTo>
                      <a:pt x="725" y="497"/>
                    </a:lnTo>
                    <a:lnTo>
                      <a:pt x="721" y="497"/>
                    </a:lnTo>
                    <a:lnTo>
                      <a:pt x="716" y="512"/>
                    </a:lnTo>
                    <a:lnTo>
                      <a:pt x="707" y="522"/>
                    </a:lnTo>
                    <a:lnTo>
                      <a:pt x="709" y="536"/>
                    </a:lnTo>
                    <a:lnTo>
                      <a:pt x="709" y="545"/>
                    </a:lnTo>
                    <a:lnTo>
                      <a:pt x="704" y="545"/>
                    </a:lnTo>
                    <a:lnTo>
                      <a:pt x="704" y="541"/>
                    </a:lnTo>
                    <a:lnTo>
                      <a:pt x="698" y="530"/>
                    </a:lnTo>
                    <a:lnTo>
                      <a:pt x="699" y="527"/>
                    </a:lnTo>
                    <a:lnTo>
                      <a:pt x="697" y="523"/>
                    </a:lnTo>
                    <a:lnTo>
                      <a:pt x="691" y="528"/>
                    </a:lnTo>
                    <a:lnTo>
                      <a:pt x="687" y="534"/>
                    </a:lnTo>
                    <a:lnTo>
                      <a:pt x="684" y="533"/>
                    </a:lnTo>
                    <a:lnTo>
                      <a:pt x="687" y="525"/>
                    </a:lnTo>
                    <a:lnTo>
                      <a:pt x="684" y="523"/>
                    </a:lnTo>
                    <a:lnTo>
                      <a:pt x="671" y="523"/>
                    </a:lnTo>
                    <a:lnTo>
                      <a:pt x="670" y="520"/>
                    </a:lnTo>
                    <a:lnTo>
                      <a:pt x="670" y="512"/>
                    </a:lnTo>
                    <a:lnTo>
                      <a:pt x="666" y="507"/>
                    </a:lnTo>
                    <a:lnTo>
                      <a:pt x="664" y="520"/>
                    </a:lnTo>
                    <a:lnTo>
                      <a:pt x="661" y="522"/>
                    </a:lnTo>
                    <a:lnTo>
                      <a:pt x="644" y="517"/>
                    </a:lnTo>
                    <a:lnTo>
                      <a:pt x="649" y="520"/>
                    </a:lnTo>
                    <a:lnTo>
                      <a:pt x="653" y="525"/>
                    </a:lnTo>
                    <a:lnTo>
                      <a:pt x="657" y="525"/>
                    </a:lnTo>
                    <a:lnTo>
                      <a:pt x="660" y="527"/>
                    </a:lnTo>
                    <a:lnTo>
                      <a:pt x="662" y="533"/>
                    </a:lnTo>
                    <a:lnTo>
                      <a:pt x="664" y="538"/>
                    </a:lnTo>
                    <a:lnTo>
                      <a:pt x="667" y="543"/>
                    </a:lnTo>
                    <a:lnTo>
                      <a:pt x="670" y="540"/>
                    </a:lnTo>
                    <a:lnTo>
                      <a:pt x="670" y="533"/>
                    </a:lnTo>
                    <a:lnTo>
                      <a:pt x="680" y="535"/>
                    </a:lnTo>
                    <a:lnTo>
                      <a:pt x="684" y="539"/>
                    </a:lnTo>
                    <a:lnTo>
                      <a:pt x="689" y="539"/>
                    </a:lnTo>
                    <a:lnTo>
                      <a:pt x="686" y="551"/>
                    </a:lnTo>
                    <a:lnTo>
                      <a:pt x="688" y="552"/>
                    </a:lnTo>
                    <a:lnTo>
                      <a:pt x="694" y="550"/>
                    </a:lnTo>
                    <a:lnTo>
                      <a:pt x="697" y="551"/>
                    </a:lnTo>
                    <a:lnTo>
                      <a:pt x="694" y="560"/>
                    </a:lnTo>
                    <a:lnTo>
                      <a:pt x="708" y="559"/>
                    </a:lnTo>
                    <a:lnTo>
                      <a:pt x="714" y="567"/>
                    </a:lnTo>
                    <a:lnTo>
                      <a:pt x="714" y="578"/>
                    </a:lnTo>
                    <a:lnTo>
                      <a:pt x="716" y="588"/>
                    </a:lnTo>
                    <a:lnTo>
                      <a:pt x="720" y="583"/>
                    </a:lnTo>
                    <a:lnTo>
                      <a:pt x="737" y="588"/>
                    </a:lnTo>
                    <a:lnTo>
                      <a:pt x="738" y="582"/>
                    </a:lnTo>
                    <a:lnTo>
                      <a:pt x="750" y="590"/>
                    </a:lnTo>
                    <a:lnTo>
                      <a:pt x="762" y="577"/>
                    </a:lnTo>
                    <a:lnTo>
                      <a:pt x="766" y="577"/>
                    </a:lnTo>
                    <a:lnTo>
                      <a:pt x="768" y="582"/>
                    </a:lnTo>
                    <a:lnTo>
                      <a:pt x="775" y="578"/>
                    </a:lnTo>
                    <a:lnTo>
                      <a:pt x="789" y="575"/>
                    </a:lnTo>
                    <a:lnTo>
                      <a:pt x="800" y="576"/>
                    </a:lnTo>
                    <a:lnTo>
                      <a:pt x="799" y="584"/>
                    </a:lnTo>
                    <a:lnTo>
                      <a:pt x="795" y="588"/>
                    </a:lnTo>
                    <a:lnTo>
                      <a:pt x="794" y="597"/>
                    </a:lnTo>
                    <a:lnTo>
                      <a:pt x="794" y="608"/>
                    </a:lnTo>
                    <a:lnTo>
                      <a:pt x="775" y="608"/>
                    </a:lnTo>
                    <a:lnTo>
                      <a:pt x="772" y="611"/>
                    </a:lnTo>
                    <a:lnTo>
                      <a:pt x="740" y="602"/>
                    </a:lnTo>
                    <a:lnTo>
                      <a:pt x="723" y="619"/>
                    </a:lnTo>
                    <a:lnTo>
                      <a:pt x="714" y="629"/>
                    </a:lnTo>
                    <a:lnTo>
                      <a:pt x="702" y="626"/>
                    </a:lnTo>
                    <a:lnTo>
                      <a:pt x="687" y="630"/>
                    </a:lnTo>
                    <a:lnTo>
                      <a:pt x="692" y="633"/>
                    </a:lnTo>
                    <a:lnTo>
                      <a:pt x="686" y="635"/>
                    </a:lnTo>
                    <a:lnTo>
                      <a:pt x="681" y="641"/>
                    </a:lnTo>
                    <a:lnTo>
                      <a:pt x="680" y="646"/>
                    </a:lnTo>
                    <a:lnTo>
                      <a:pt x="677" y="649"/>
                    </a:lnTo>
                    <a:lnTo>
                      <a:pt x="670" y="651"/>
                    </a:lnTo>
                    <a:lnTo>
                      <a:pt x="659" y="658"/>
                    </a:lnTo>
                    <a:lnTo>
                      <a:pt x="643" y="657"/>
                    </a:lnTo>
                    <a:lnTo>
                      <a:pt x="639" y="656"/>
                    </a:lnTo>
                    <a:lnTo>
                      <a:pt x="628" y="646"/>
                    </a:lnTo>
                    <a:lnTo>
                      <a:pt x="632" y="638"/>
                    </a:lnTo>
                    <a:lnTo>
                      <a:pt x="632" y="629"/>
                    </a:lnTo>
                    <a:lnTo>
                      <a:pt x="634" y="620"/>
                    </a:lnTo>
                    <a:lnTo>
                      <a:pt x="633" y="610"/>
                    </a:lnTo>
                    <a:lnTo>
                      <a:pt x="628" y="599"/>
                    </a:lnTo>
                    <a:lnTo>
                      <a:pt x="621" y="598"/>
                    </a:lnTo>
                    <a:lnTo>
                      <a:pt x="614" y="598"/>
                    </a:lnTo>
                    <a:lnTo>
                      <a:pt x="607" y="590"/>
                    </a:lnTo>
                    <a:lnTo>
                      <a:pt x="595" y="583"/>
                    </a:lnTo>
                    <a:lnTo>
                      <a:pt x="579" y="583"/>
                    </a:lnTo>
                    <a:lnTo>
                      <a:pt x="579" y="581"/>
                    </a:lnTo>
                    <a:lnTo>
                      <a:pt x="581" y="575"/>
                    </a:lnTo>
                    <a:lnTo>
                      <a:pt x="591" y="570"/>
                    </a:lnTo>
                    <a:lnTo>
                      <a:pt x="605" y="556"/>
                    </a:lnTo>
                    <a:lnTo>
                      <a:pt x="613" y="550"/>
                    </a:lnTo>
                    <a:lnTo>
                      <a:pt x="641" y="541"/>
                    </a:lnTo>
                    <a:lnTo>
                      <a:pt x="645" y="539"/>
                    </a:lnTo>
                    <a:lnTo>
                      <a:pt x="641" y="536"/>
                    </a:lnTo>
                    <a:lnTo>
                      <a:pt x="640" y="529"/>
                    </a:lnTo>
                    <a:lnTo>
                      <a:pt x="634" y="523"/>
                    </a:lnTo>
                    <a:lnTo>
                      <a:pt x="628" y="529"/>
                    </a:lnTo>
                    <a:lnTo>
                      <a:pt x="618" y="524"/>
                    </a:lnTo>
                    <a:lnTo>
                      <a:pt x="618" y="519"/>
                    </a:lnTo>
                    <a:lnTo>
                      <a:pt x="610" y="522"/>
                    </a:lnTo>
                    <a:lnTo>
                      <a:pt x="608" y="525"/>
                    </a:lnTo>
                    <a:lnTo>
                      <a:pt x="601" y="525"/>
                    </a:lnTo>
                    <a:lnTo>
                      <a:pt x="579" y="530"/>
                    </a:lnTo>
                    <a:lnTo>
                      <a:pt x="563" y="524"/>
                    </a:lnTo>
                    <a:lnTo>
                      <a:pt x="557" y="518"/>
                    </a:lnTo>
                    <a:lnTo>
                      <a:pt x="551" y="516"/>
                    </a:lnTo>
                    <a:lnTo>
                      <a:pt x="539" y="517"/>
                    </a:lnTo>
                    <a:lnTo>
                      <a:pt x="538" y="513"/>
                    </a:lnTo>
                    <a:lnTo>
                      <a:pt x="551" y="503"/>
                    </a:lnTo>
                    <a:lnTo>
                      <a:pt x="549" y="501"/>
                    </a:lnTo>
                    <a:lnTo>
                      <a:pt x="533" y="498"/>
                    </a:lnTo>
                    <a:lnTo>
                      <a:pt x="528" y="496"/>
                    </a:lnTo>
                    <a:lnTo>
                      <a:pt x="536" y="492"/>
                    </a:lnTo>
                    <a:lnTo>
                      <a:pt x="560" y="496"/>
                    </a:lnTo>
                    <a:lnTo>
                      <a:pt x="563" y="495"/>
                    </a:lnTo>
                    <a:lnTo>
                      <a:pt x="560" y="491"/>
                    </a:lnTo>
                    <a:lnTo>
                      <a:pt x="554" y="490"/>
                    </a:lnTo>
                    <a:lnTo>
                      <a:pt x="548" y="481"/>
                    </a:lnTo>
                    <a:lnTo>
                      <a:pt x="543" y="471"/>
                    </a:lnTo>
                    <a:lnTo>
                      <a:pt x="541" y="479"/>
                    </a:lnTo>
                    <a:lnTo>
                      <a:pt x="533" y="482"/>
                    </a:lnTo>
                    <a:lnTo>
                      <a:pt x="524" y="485"/>
                    </a:lnTo>
                    <a:lnTo>
                      <a:pt x="526" y="475"/>
                    </a:lnTo>
                    <a:lnTo>
                      <a:pt x="520" y="480"/>
                    </a:lnTo>
                    <a:lnTo>
                      <a:pt x="508" y="486"/>
                    </a:lnTo>
                    <a:lnTo>
                      <a:pt x="492" y="489"/>
                    </a:lnTo>
                    <a:lnTo>
                      <a:pt x="485" y="492"/>
                    </a:lnTo>
                    <a:lnTo>
                      <a:pt x="478" y="495"/>
                    </a:lnTo>
                    <a:lnTo>
                      <a:pt x="477" y="502"/>
                    </a:lnTo>
                    <a:lnTo>
                      <a:pt x="466" y="520"/>
                    </a:lnTo>
                    <a:lnTo>
                      <a:pt x="461" y="519"/>
                    </a:lnTo>
                    <a:lnTo>
                      <a:pt x="457" y="511"/>
                    </a:lnTo>
                    <a:lnTo>
                      <a:pt x="450" y="509"/>
                    </a:lnTo>
                    <a:lnTo>
                      <a:pt x="446" y="504"/>
                    </a:lnTo>
                    <a:lnTo>
                      <a:pt x="449" y="512"/>
                    </a:lnTo>
                    <a:lnTo>
                      <a:pt x="457" y="519"/>
                    </a:lnTo>
                    <a:lnTo>
                      <a:pt x="458" y="530"/>
                    </a:lnTo>
                    <a:lnTo>
                      <a:pt x="453" y="541"/>
                    </a:lnTo>
                    <a:lnTo>
                      <a:pt x="449" y="546"/>
                    </a:lnTo>
                    <a:lnTo>
                      <a:pt x="434" y="547"/>
                    </a:lnTo>
                    <a:lnTo>
                      <a:pt x="431" y="552"/>
                    </a:lnTo>
                    <a:lnTo>
                      <a:pt x="426" y="555"/>
                    </a:lnTo>
                    <a:lnTo>
                      <a:pt x="425" y="562"/>
                    </a:lnTo>
                    <a:lnTo>
                      <a:pt x="420" y="560"/>
                    </a:lnTo>
                    <a:lnTo>
                      <a:pt x="419" y="550"/>
                    </a:lnTo>
                    <a:lnTo>
                      <a:pt x="418" y="546"/>
                    </a:lnTo>
                    <a:lnTo>
                      <a:pt x="418" y="566"/>
                    </a:lnTo>
                    <a:lnTo>
                      <a:pt x="419" y="581"/>
                    </a:lnTo>
                    <a:lnTo>
                      <a:pt x="417" y="582"/>
                    </a:lnTo>
                    <a:lnTo>
                      <a:pt x="411" y="578"/>
                    </a:lnTo>
                    <a:lnTo>
                      <a:pt x="402" y="578"/>
                    </a:lnTo>
                    <a:lnTo>
                      <a:pt x="393" y="582"/>
                    </a:lnTo>
                    <a:lnTo>
                      <a:pt x="379" y="584"/>
                    </a:lnTo>
                    <a:lnTo>
                      <a:pt x="368" y="592"/>
                    </a:lnTo>
                    <a:lnTo>
                      <a:pt x="356" y="593"/>
                    </a:lnTo>
                    <a:lnTo>
                      <a:pt x="344" y="576"/>
                    </a:lnTo>
                    <a:lnTo>
                      <a:pt x="336" y="577"/>
                    </a:lnTo>
                    <a:lnTo>
                      <a:pt x="336" y="573"/>
                    </a:lnTo>
                    <a:lnTo>
                      <a:pt x="345" y="573"/>
                    </a:lnTo>
                    <a:lnTo>
                      <a:pt x="350" y="567"/>
                    </a:lnTo>
                    <a:lnTo>
                      <a:pt x="352" y="560"/>
                    </a:lnTo>
                    <a:lnTo>
                      <a:pt x="354" y="552"/>
                    </a:lnTo>
                    <a:lnTo>
                      <a:pt x="363" y="547"/>
                    </a:lnTo>
                    <a:lnTo>
                      <a:pt x="364" y="539"/>
                    </a:lnTo>
                    <a:lnTo>
                      <a:pt x="369" y="534"/>
                    </a:lnTo>
                    <a:lnTo>
                      <a:pt x="376" y="530"/>
                    </a:lnTo>
                    <a:lnTo>
                      <a:pt x="379" y="506"/>
                    </a:lnTo>
                    <a:lnTo>
                      <a:pt x="382" y="498"/>
                    </a:lnTo>
                    <a:lnTo>
                      <a:pt x="391" y="495"/>
                    </a:lnTo>
                    <a:lnTo>
                      <a:pt x="395" y="501"/>
                    </a:lnTo>
                    <a:lnTo>
                      <a:pt x="402" y="497"/>
                    </a:lnTo>
                    <a:lnTo>
                      <a:pt x="425" y="503"/>
                    </a:lnTo>
                    <a:lnTo>
                      <a:pt x="431" y="498"/>
                    </a:lnTo>
                    <a:lnTo>
                      <a:pt x="435" y="491"/>
                    </a:lnTo>
                    <a:lnTo>
                      <a:pt x="431" y="484"/>
                    </a:lnTo>
                    <a:lnTo>
                      <a:pt x="434" y="476"/>
                    </a:lnTo>
                    <a:lnTo>
                      <a:pt x="433" y="468"/>
                    </a:lnTo>
                    <a:lnTo>
                      <a:pt x="428" y="460"/>
                    </a:lnTo>
                    <a:lnTo>
                      <a:pt x="413" y="453"/>
                    </a:lnTo>
                    <a:lnTo>
                      <a:pt x="407" y="439"/>
                    </a:lnTo>
                    <a:lnTo>
                      <a:pt x="408" y="431"/>
                    </a:lnTo>
                    <a:lnTo>
                      <a:pt x="406" y="423"/>
                    </a:lnTo>
                    <a:lnTo>
                      <a:pt x="398" y="422"/>
                    </a:lnTo>
                    <a:lnTo>
                      <a:pt x="395" y="415"/>
                    </a:lnTo>
                    <a:lnTo>
                      <a:pt x="387" y="409"/>
                    </a:lnTo>
                    <a:lnTo>
                      <a:pt x="391" y="393"/>
                    </a:lnTo>
                    <a:lnTo>
                      <a:pt x="391" y="385"/>
                    </a:lnTo>
                    <a:lnTo>
                      <a:pt x="391" y="377"/>
                    </a:lnTo>
                    <a:lnTo>
                      <a:pt x="387" y="369"/>
                    </a:lnTo>
                    <a:lnTo>
                      <a:pt x="379" y="372"/>
                    </a:lnTo>
                    <a:lnTo>
                      <a:pt x="368" y="360"/>
                    </a:lnTo>
                    <a:lnTo>
                      <a:pt x="359" y="358"/>
                    </a:lnTo>
                    <a:lnTo>
                      <a:pt x="343" y="361"/>
                    </a:lnTo>
                    <a:lnTo>
                      <a:pt x="336" y="358"/>
                    </a:lnTo>
                    <a:lnTo>
                      <a:pt x="317" y="342"/>
                    </a:lnTo>
                    <a:lnTo>
                      <a:pt x="310" y="339"/>
                    </a:lnTo>
                    <a:lnTo>
                      <a:pt x="294" y="334"/>
                    </a:lnTo>
                    <a:lnTo>
                      <a:pt x="278" y="339"/>
                    </a:lnTo>
                    <a:lnTo>
                      <a:pt x="269" y="340"/>
                    </a:lnTo>
                    <a:lnTo>
                      <a:pt x="261" y="339"/>
                    </a:lnTo>
                    <a:lnTo>
                      <a:pt x="254" y="342"/>
                    </a:lnTo>
                    <a:lnTo>
                      <a:pt x="248" y="3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0" name="Freeform 197"/>
              <p:cNvSpPr>
                <a:spLocks noChangeAspect="1"/>
              </p:cNvSpPr>
              <p:nvPr/>
            </p:nvSpPr>
            <p:spPr bwMode="gray">
              <a:xfrm>
                <a:off x="5222081" y="2729260"/>
                <a:ext cx="60325" cy="76200"/>
              </a:xfrm>
              <a:custGeom>
                <a:avLst/>
                <a:gdLst/>
                <a:ahLst/>
                <a:cxnLst>
                  <a:cxn ang="0">
                    <a:pos x="88" y="239"/>
                  </a:cxn>
                  <a:cxn ang="0">
                    <a:pos x="88" y="225"/>
                  </a:cxn>
                  <a:cxn ang="0">
                    <a:pos x="86" y="212"/>
                  </a:cxn>
                  <a:cxn ang="0">
                    <a:pos x="84" y="200"/>
                  </a:cxn>
                  <a:cxn ang="0">
                    <a:pos x="86" y="184"/>
                  </a:cxn>
                  <a:cxn ang="0">
                    <a:pos x="86" y="164"/>
                  </a:cxn>
                  <a:cxn ang="0">
                    <a:pos x="81" y="135"/>
                  </a:cxn>
                  <a:cxn ang="0">
                    <a:pos x="70" y="115"/>
                  </a:cxn>
                  <a:cxn ang="0">
                    <a:pos x="57" y="94"/>
                  </a:cxn>
                  <a:cxn ang="0">
                    <a:pos x="45" y="73"/>
                  </a:cxn>
                  <a:cxn ang="0">
                    <a:pos x="42" y="56"/>
                  </a:cxn>
                  <a:cxn ang="0">
                    <a:pos x="34" y="43"/>
                  </a:cxn>
                  <a:cxn ang="0">
                    <a:pos x="20" y="2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1" y="6"/>
                  </a:cxn>
                  <a:cxn ang="0">
                    <a:pos x="30" y="5"/>
                  </a:cxn>
                  <a:cxn ang="0">
                    <a:pos x="46" y="0"/>
                  </a:cxn>
                  <a:cxn ang="0">
                    <a:pos x="62" y="5"/>
                  </a:cxn>
                  <a:cxn ang="0">
                    <a:pos x="69" y="8"/>
                  </a:cxn>
                  <a:cxn ang="0">
                    <a:pos x="88" y="24"/>
                  </a:cxn>
                  <a:cxn ang="0">
                    <a:pos x="95" y="27"/>
                  </a:cxn>
                  <a:cxn ang="0">
                    <a:pos x="111" y="24"/>
                  </a:cxn>
                  <a:cxn ang="0">
                    <a:pos x="120" y="26"/>
                  </a:cxn>
                  <a:cxn ang="0">
                    <a:pos x="131" y="38"/>
                  </a:cxn>
                  <a:cxn ang="0">
                    <a:pos x="139" y="35"/>
                  </a:cxn>
                  <a:cxn ang="0">
                    <a:pos x="143" y="43"/>
                  </a:cxn>
                  <a:cxn ang="0">
                    <a:pos x="143" y="51"/>
                  </a:cxn>
                  <a:cxn ang="0">
                    <a:pos x="143" y="59"/>
                  </a:cxn>
                  <a:cxn ang="0">
                    <a:pos x="139" y="75"/>
                  </a:cxn>
                  <a:cxn ang="0">
                    <a:pos x="147" y="81"/>
                  </a:cxn>
                  <a:cxn ang="0">
                    <a:pos x="150" y="87"/>
                  </a:cxn>
                  <a:cxn ang="0">
                    <a:pos x="158" y="89"/>
                  </a:cxn>
                  <a:cxn ang="0">
                    <a:pos x="160" y="97"/>
                  </a:cxn>
                  <a:cxn ang="0">
                    <a:pos x="159" y="104"/>
                  </a:cxn>
                  <a:cxn ang="0">
                    <a:pos x="165" y="119"/>
                  </a:cxn>
                  <a:cxn ang="0">
                    <a:pos x="180" y="126"/>
                  </a:cxn>
                  <a:cxn ang="0">
                    <a:pos x="185" y="134"/>
                  </a:cxn>
                  <a:cxn ang="0">
                    <a:pos x="186" y="141"/>
                  </a:cxn>
                  <a:cxn ang="0">
                    <a:pos x="183" y="150"/>
                  </a:cxn>
                  <a:cxn ang="0">
                    <a:pos x="187" y="157"/>
                  </a:cxn>
                  <a:cxn ang="0">
                    <a:pos x="183" y="164"/>
                  </a:cxn>
                  <a:cxn ang="0">
                    <a:pos x="177" y="169"/>
                  </a:cxn>
                  <a:cxn ang="0">
                    <a:pos x="154" y="163"/>
                  </a:cxn>
                  <a:cxn ang="0">
                    <a:pos x="147" y="167"/>
                  </a:cxn>
                  <a:cxn ang="0">
                    <a:pos x="143" y="161"/>
                  </a:cxn>
                  <a:cxn ang="0">
                    <a:pos x="134" y="164"/>
                  </a:cxn>
                  <a:cxn ang="0">
                    <a:pos x="131" y="172"/>
                  </a:cxn>
                  <a:cxn ang="0">
                    <a:pos x="128" y="196"/>
                  </a:cxn>
                  <a:cxn ang="0">
                    <a:pos x="121" y="200"/>
                  </a:cxn>
                  <a:cxn ang="0">
                    <a:pos x="116" y="205"/>
                  </a:cxn>
                  <a:cxn ang="0">
                    <a:pos x="115" y="213"/>
                  </a:cxn>
                  <a:cxn ang="0">
                    <a:pos x="107" y="218"/>
                  </a:cxn>
                  <a:cxn ang="0">
                    <a:pos x="104" y="226"/>
                  </a:cxn>
                  <a:cxn ang="0">
                    <a:pos x="104" y="233"/>
                  </a:cxn>
                  <a:cxn ang="0">
                    <a:pos x="97" y="239"/>
                  </a:cxn>
                  <a:cxn ang="0">
                    <a:pos x="88" y="239"/>
                  </a:cxn>
                </a:cxnLst>
                <a:rect l="0" t="0" r="r" b="b"/>
                <a:pathLst>
                  <a:path w="187" h="239">
                    <a:moveTo>
                      <a:pt x="88" y="239"/>
                    </a:moveTo>
                    <a:lnTo>
                      <a:pt x="88" y="225"/>
                    </a:lnTo>
                    <a:lnTo>
                      <a:pt x="86" y="212"/>
                    </a:lnTo>
                    <a:lnTo>
                      <a:pt x="84" y="200"/>
                    </a:lnTo>
                    <a:lnTo>
                      <a:pt x="86" y="184"/>
                    </a:lnTo>
                    <a:lnTo>
                      <a:pt x="86" y="164"/>
                    </a:lnTo>
                    <a:lnTo>
                      <a:pt x="81" y="135"/>
                    </a:lnTo>
                    <a:lnTo>
                      <a:pt x="70" y="115"/>
                    </a:lnTo>
                    <a:lnTo>
                      <a:pt x="57" y="94"/>
                    </a:lnTo>
                    <a:lnTo>
                      <a:pt x="45" y="73"/>
                    </a:lnTo>
                    <a:lnTo>
                      <a:pt x="42" y="56"/>
                    </a:lnTo>
                    <a:lnTo>
                      <a:pt x="34" y="43"/>
                    </a:lnTo>
                    <a:lnTo>
                      <a:pt x="20" y="2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21" y="6"/>
                    </a:lnTo>
                    <a:lnTo>
                      <a:pt x="30" y="5"/>
                    </a:lnTo>
                    <a:lnTo>
                      <a:pt x="46" y="0"/>
                    </a:lnTo>
                    <a:lnTo>
                      <a:pt x="62" y="5"/>
                    </a:lnTo>
                    <a:lnTo>
                      <a:pt x="69" y="8"/>
                    </a:lnTo>
                    <a:lnTo>
                      <a:pt x="88" y="24"/>
                    </a:lnTo>
                    <a:lnTo>
                      <a:pt x="95" y="27"/>
                    </a:lnTo>
                    <a:lnTo>
                      <a:pt x="111" y="24"/>
                    </a:lnTo>
                    <a:lnTo>
                      <a:pt x="120" y="26"/>
                    </a:lnTo>
                    <a:lnTo>
                      <a:pt x="131" y="38"/>
                    </a:lnTo>
                    <a:lnTo>
                      <a:pt x="139" y="35"/>
                    </a:lnTo>
                    <a:lnTo>
                      <a:pt x="143" y="43"/>
                    </a:lnTo>
                    <a:lnTo>
                      <a:pt x="143" y="51"/>
                    </a:lnTo>
                    <a:lnTo>
                      <a:pt x="143" y="59"/>
                    </a:lnTo>
                    <a:lnTo>
                      <a:pt x="139" y="75"/>
                    </a:lnTo>
                    <a:lnTo>
                      <a:pt x="147" y="81"/>
                    </a:lnTo>
                    <a:lnTo>
                      <a:pt x="150" y="87"/>
                    </a:lnTo>
                    <a:lnTo>
                      <a:pt x="158" y="89"/>
                    </a:lnTo>
                    <a:lnTo>
                      <a:pt x="160" y="97"/>
                    </a:lnTo>
                    <a:lnTo>
                      <a:pt x="159" y="104"/>
                    </a:lnTo>
                    <a:lnTo>
                      <a:pt x="165" y="119"/>
                    </a:lnTo>
                    <a:lnTo>
                      <a:pt x="180" y="126"/>
                    </a:lnTo>
                    <a:lnTo>
                      <a:pt x="185" y="134"/>
                    </a:lnTo>
                    <a:lnTo>
                      <a:pt x="186" y="141"/>
                    </a:lnTo>
                    <a:lnTo>
                      <a:pt x="183" y="150"/>
                    </a:lnTo>
                    <a:lnTo>
                      <a:pt x="187" y="157"/>
                    </a:lnTo>
                    <a:lnTo>
                      <a:pt x="183" y="164"/>
                    </a:lnTo>
                    <a:lnTo>
                      <a:pt x="177" y="169"/>
                    </a:lnTo>
                    <a:lnTo>
                      <a:pt x="154" y="163"/>
                    </a:lnTo>
                    <a:lnTo>
                      <a:pt x="147" y="167"/>
                    </a:lnTo>
                    <a:lnTo>
                      <a:pt x="143" y="161"/>
                    </a:lnTo>
                    <a:lnTo>
                      <a:pt x="134" y="164"/>
                    </a:lnTo>
                    <a:lnTo>
                      <a:pt x="131" y="172"/>
                    </a:lnTo>
                    <a:lnTo>
                      <a:pt x="128" y="196"/>
                    </a:lnTo>
                    <a:lnTo>
                      <a:pt x="121" y="200"/>
                    </a:lnTo>
                    <a:lnTo>
                      <a:pt x="116" y="205"/>
                    </a:lnTo>
                    <a:lnTo>
                      <a:pt x="115" y="213"/>
                    </a:lnTo>
                    <a:lnTo>
                      <a:pt x="107" y="218"/>
                    </a:lnTo>
                    <a:lnTo>
                      <a:pt x="104" y="226"/>
                    </a:lnTo>
                    <a:lnTo>
                      <a:pt x="104" y="233"/>
                    </a:lnTo>
                    <a:lnTo>
                      <a:pt x="97" y="239"/>
                    </a:lnTo>
                    <a:lnTo>
                      <a:pt x="88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1" name="Freeform 198"/>
              <p:cNvSpPr>
                <a:spLocks noChangeAspect="1"/>
              </p:cNvSpPr>
              <p:nvPr/>
            </p:nvSpPr>
            <p:spPr bwMode="gray">
              <a:xfrm>
                <a:off x="5161756" y="2510185"/>
                <a:ext cx="169863" cy="142875"/>
              </a:xfrm>
              <a:custGeom>
                <a:avLst/>
                <a:gdLst/>
                <a:ahLst/>
                <a:cxnLst>
                  <a:cxn ang="0">
                    <a:pos x="6" y="374"/>
                  </a:cxn>
                  <a:cxn ang="0">
                    <a:pos x="26" y="342"/>
                  </a:cxn>
                  <a:cxn ang="0">
                    <a:pos x="38" y="292"/>
                  </a:cxn>
                  <a:cxn ang="0">
                    <a:pos x="33" y="214"/>
                  </a:cxn>
                  <a:cxn ang="0">
                    <a:pos x="73" y="210"/>
                  </a:cxn>
                  <a:cxn ang="0">
                    <a:pos x="94" y="207"/>
                  </a:cxn>
                  <a:cxn ang="0">
                    <a:pos x="106" y="190"/>
                  </a:cxn>
                  <a:cxn ang="0">
                    <a:pos x="125" y="182"/>
                  </a:cxn>
                  <a:cxn ang="0">
                    <a:pos x="145" y="190"/>
                  </a:cxn>
                  <a:cxn ang="0">
                    <a:pos x="135" y="167"/>
                  </a:cxn>
                  <a:cxn ang="0">
                    <a:pos x="145" y="138"/>
                  </a:cxn>
                  <a:cxn ang="0">
                    <a:pos x="149" y="113"/>
                  </a:cxn>
                  <a:cxn ang="0">
                    <a:pos x="170" y="102"/>
                  </a:cxn>
                  <a:cxn ang="0">
                    <a:pos x="199" y="80"/>
                  </a:cxn>
                  <a:cxn ang="0">
                    <a:pos x="183" y="69"/>
                  </a:cxn>
                  <a:cxn ang="0">
                    <a:pos x="197" y="51"/>
                  </a:cxn>
                  <a:cxn ang="0">
                    <a:pos x="204" y="50"/>
                  </a:cxn>
                  <a:cxn ang="0">
                    <a:pos x="219" y="32"/>
                  </a:cxn>
                  <a:cxn ang="0">
                    <a:pos x="253" y="25"/>
                  </a:cxn>
                  <a:cxn ang="0">
                    <a:pos x="273" y="0"/>
                  </a:cxn>
                  <a:cxn ang="0">
                    <a:pos x="302" y="5"/>
                  </a:cxn>
                  <a:cxn ang="0">
                    <a:pos x="329" y="13"/>
                  </a:cxn>
                  <a:cxn ang="0">
                    <a:pos x="348" y="43"/>
                  </a:cxn>
                  <a:cxn ang="0">
                    <a:pos x="376" y="29"/>
                  </a:cxn>
                  <a:cxn ang="0">
                    <a:pos x="407" y="34"/>
                  </a:cxn>
                  <a:cxn ang="0">
                    <a:pos x="430" y="53"/>
                  </a:cxn>
                  <a:cxn ang="0">
                    <a:pos x="429" y="80"/>
                  </a:cxn>
                  <a:cxn ang="0">
                    <a:pos x="435" y="102"/>
                  </a:cxn>
                  <a:cxn ang="0">
                    <a:pos x="424" y="123"/>
                  </a:cxn>
                  <a:cxn ang="0">
                    <a:pos x="442" y="158"/>
                  </a:cxn>
                  <a:cxn ang="0">
                    <a:pos x="473" y="195"/>
                  </a:cxn>
                  <a:cxn ang="0">
                    <a:pos x="478" y="217"/>
                  </a:cxn>
                  <a:cxn ang="0">
                    <a:pos x="511" y="226"/>
                  </a:cxn>
                  <a:cxn ang="0">
                    <a:pos x="521" y="242"/>
                  </a:cxn>
                  <a:cxn ang="0">
                    <a:pos x="525" y="263"/>
                  </a:cxn>
                  <a:cxn ang="0">
                    <a:pos x="501" y="284"/>
                  </a:cxn>
                  <a:cxn ang="0">
                    <a:pos x="465" y="271"/>
                  </a:cxn>
                  <a:cxn ang="0">
                    <a:pos x="449" y="285"/>
                  </a:cxn>
                  <a:cxn ang="0">
                    <a:pos x="463" y="311"/>
                  </a:cxn>
                  <a:cxn ang="0">
                    <a:pos x="465" y="333"/>
                  </a:cxn>
                  <a:cxn ang="0">
                    <a:pos x="473" y="353"/>
                  </a:cxn>
                  <a:cxn ang="0">
                    <a:pos x="451" y="380"/>
                  </a:cxn>
                  <a:cxn ang="0">
                    <a:pos x="417" y="401"/>
                  </a:cxn>
                  <a:cxn ang="0">
                    <a:pos x="412" y="427"/>
                  </a:cxn>
                  <a:cxn ang="0">
                    <a:pos x="402" y="452"/>
                  </a:cxn>
                  <a:cxn ang="0">
                    <a:pos x="381" y="443"/>
                  </a:cxn>
                  <a:cxn ang="0">
                    <a:pos x="349" y="450"/>
                  </a:cxn>
                  <a:cxn ang="0">
                    <a:pos x="327" y="427"/>
                  </a:cxn>
                  <a:cxn ang="0">
                    <a:pos x="297" y="433"/>
                  </a:cxn>
                  <a:cxn ang="0">
                    <a:pos x="275" y="428"/>
                  </a:cxn>
                  <a:cxn ang="0">
                    <a:pos x="253" y="436"/>
                  </a:cxn>
                  <a:cxn ang="0">
                    <a:pos x="238" y="428"/>
                  </a:cxn>
                  <a:cxn ang="0">
                    <a:pos x="215" y="416"/>
                  </a:cxn>
                  <a:cxn ang="0">
                    <a:pos x="193" y="406"/>
                  </a:cxn>
                  <a:cxn ang="0">
                    <a:pos x="160" y="401"/>
                  </a:cxn>
                  <a:cxn ang="0">
                    <a:pos x="121" y="394"/>
                  </a:cxn>
                  <a:cxn ang="0">
                    <a:pos x="64" y="401"/>
                  </a:cxn>
                  <a:cxn ang="0">
                    <a:pos x="41" y="422"/>
                  </a:cxn>
                  <a:cxn ang="0">
                    <a:pos x="17" y="428"/>
                  </a:cxn>
                </a:cxnLst>
                <a:rect l="0" t="0" r="r" b="b"/>
                <a:pathLst>
                  <a:path w="532" h="452">
                    <a:moveTo>
                      <a:pt x="17" y="428"/>
                    </a:moveTo>
                    <a:lnTo>
                      <a:pt x="21" y="387"/>
                    </a:lnTo>
                    <a:lnTo>
                      <a:pt x="6" y="374"/>
                    </a:lnTo>
                    <a:lnTo>
                      <a:pt x="0" y="363"/>
                    </a:lnTo>
                    <a:lnTo>
                      <a:pt x="11" y="351"/>
                    </a:lnTo>
                    <a:lnTo>
                      <a:pt x="26" y="342"/>
                    </a:lnTo>
                    <a:lnTo>
                      <a:pt x="37" y="325"/>
                    </a:lnTo>
                    <a:lnTo>
                      <a:pt x="38" y="308"/>
                    </a:lnTo>
                    <a:lnTo>
                      <a:pt x="38" y="292"/>
                    </a:lnTo>
                    <a:lnTo>
                      <a:pt x="20" y="220"/>
                    </a:lnTo>
                    <a:lnTo>
                      <a:pt x="19" y="210"/>
                    </a:lnTo>
                    <a:lnTo>
                      <a:pt x="33" y="214"/>
                    </a:lnTo>
                    <a:lnTo>
                      <a:pt x="49" y="210"/>
                    </a:lnTo>
                    <a:lnTo>
                      <a:pt x="65" y="213"/>
                    </a:lnTo>
                    <a:lnTo>
                      <a:pt x="73" y="210"/>
                    </a:lnTo>
                    <a:lnTo>
                      <a:pt x="79" y="204"/>
                    </a:lnTo>
                    <a:lnTo>
                      <a:pt x="86" y="208"/>
                    </a:lnTo>
                    <a:lnTo>
                      <a:pt x="94" y="207"/>
                    </a:lnTo>
                    <a:lnTo>
                      <a:pt x="91" y="193"/>
                    </a:lnTo>
                    <a:lnTo>
                      <a:pt x="97" y="190"/>
                    </a:lnTo>
                    <a:lnTo>
                      <a:pt x="106" y="190"/>
                    </a:lnTo>
                    <a:lnTo>
                      <a:pt x="111" y="183"/>
                    </a:lnTo>
                    <a:lnTo>
                      <a:pt x="118" y="179"/>
                    </a:lnTo>
                    <a:lnTo>
                      <a:pt x="125" y="182"/>
                    </a:lnTo>
                    <a:lnTo>
                      <a:pt x="130" y="188"/>
                    </a:lnTo>
                    <a:lnTo>
                      <a:pt x="138" y="192"/>
                    </a:lnTo>
                    <a:lnTo>
                      <a:pt x="145" y="190"/>
                    </a:lnTo>
                    <a:lnTo>
                      <a:pt x="144" y="181"/>
                    </a:lnTo>
                    <a:lnTo>
                      <a:pt x="139" y="175"/>
                    </a:lnTo>
                    <a:lnTo>
                      <a:pt x="135" y="167"/>
                    </a:lnTo>
                    <a:lnTo>
                      <a:pt x="137" y="160"/>
                    </a:lnTo>
                    <a:lnTo>
                      <a:pt x="145" y="147"/>
                    </a:lnTo>
                    <a:lnTo>
                      <a:pt x="145" y="138"/>
                    </a:lnTo>
                    <a:lnTo>
                      <a:pt x="148" y="129"/>
                    </a:lnTo>
                    <a:lnTo>
                      <a:pt x="148" y="122"/>
                    </a:lnTo>
                    <a:lnTo>
                      <a:pt x="149" y="113"/>
                    </a:lnTo>
                    <a:lnTo>
                      <a:pt x="156" y="110"/>
                    </a:lnTo>
                    <a:lnTo>
                      <a:pt x="165" y="107"/>
                    </a:lnTo>
                    <a:lnTo>
                      <a:pt x="170" y="102"/>
                    </a:lnTo>
                    <a:lnTo>
                      <a:pt x="177" y="99"/>
                    </a:lnTo>
                    <a:lnTo>
                      <a:pt x="191" y="99"/>
                    </a:lnTo>
                    <a:lnTo>
                      <a:pt x="199" y="80"/>
                    </a:lnTo>
                    <a:lnTo>
                      <a:pt x="192" y="77"/>
                    </a:lnTo>
                    <a:lnTo>
                      <a:pt x="183" y="77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91" y="57"/>
                    </a:lnTo>
                    <a:lnTo>
                      <a:pt x="197" y="51"/>
                    </a:lnTo>
                    <a:lnTo>
                      <a:pt x="195" y="50"/>
                    </a:lnTo>
                    <a:lnTo>
                      <a:pt x="195" y="48"/>
                    </a:lnTo>
                    <a:lnTo>
                      <a:pt x="204" y="50"/>
                    </a:lnTo>
                    <a:lnTo>
                      <a:pt x="210" y="46"/>
                    </a:lnTo>
                    <a:lnTo>
                      <a:pt x="213" y="37"/>
                    </a:lnTo>
                    <a:lnTo>
                      <a:pt x="219" y="32"/>
                    </a:lnTo>
                    <a:lnTo>
                      <a:pt x="235" y="39"/>
                    </a:lnTo>
                    <a:lnTo>
                      <a:pt x="242" y="37"/>
                    </a:lnTo>
                    <a:lnTo>
                      <a:pt x="253" y="25"/>
                    </a:lnTo>
                    <a:lnTo>
                      <a:pt x="254" y="16"/>
                    </a:lnTo>
                    <a:lnTo>
                      <a:pt x="267" y="5"/>
                    </a:lnTo>
                    <a:lnTo>
                      <a:pt x="273" y="0"/>
                    </a:lnTo>
                    <a:lnTo>
                      <a:pt x="284" y="0"/>
                    </a:lnTo>
                    <a:lnTo>
                      <a:pt x="286" y="8"/>
                    </a:lnTo>
                    <a:lnTo>
                      <a:pt x="302" y="5"/>
                    </a:lnTo>
                    <a:lnTo>
                      <a:pt x="310" y="8"/>
                    </a:lnTo>
                    <a:lnTo>
                      <a:pt x="313" y="15"/>
                    </a:lnTo>
                    <a:lnTo>
                      <a:pt x="329" y="13"/>
                    </a:lnTo>
                    <a:lnTo>
                      <a:pt x="338" y="14"/>
                    </a:lnTo>
                    <a:lnTo>
                      <a:pt x="350" y="24"/>
                    </a:lnTo>
                    <a:lnTo>
                      <a:pt x="348" y="43"/>
                    </a:lnTo>
                    <a:lnTo>
                      <a:pt x="363" y="35"/>
                    </a:lnTo>
                    <a:lnTo>
                      <a:pt x="370" y="34"/>
                    </a:lnTo>
                    <a:lnTo>
                      <a:pt x="376" y="29"/>
                    </a:lnTo>
                    <a:lnTo>
                      <a:pt x="392" y="27"/>
                    </a:lnTo>
                    <a:lnTo>
                      <a:pt x="399" y="29"/>
                    </a:lnTo>
                    <a:lnTo>
                      <a:pt x="407" y="34"/>
                    </a:lnTo>
                    <a:lnTo>
                      <a:pt x="413" y="39"/>
                    </a:lnTo>
                    <a:lnTo>
                      <a:pt x="422" y="52"/>
                    </a:lnTo>
                    <a:lnTo>
                      <a:pt x="430" y="53"/>
                    </a:lnTo>
                    <a:lnTo>
                      <a:pt x="431" y="64"/>
                    </a:lnTo>
                    <a:lnTo>
                      <a:pt x="429" y="73"/>
                    </a:lnTo>
                    <a:lnTo>
                      <a:pt x="429" y="80"/>
                    </a:lnTo>
                    <a:lnTo>
                      <a:pt x="434" y="88"/>
                    </a:lnTo>
                    <a:lnTo>
                      <a:pt x="436" y="95"/>
                    </a:lnTo>
                    <a:lnTo>
                      <a:pt x="435" y="102"/>
                    </a:lnTo>
                    <a:lnTo>
                      <a:pt x="433" y="110"/>
                    </a:lnTo>
                    <a:lnTo>
                      <a:pt x="426" y="116"/>
                    </a:lnTo>
                    <a:lnTo>
                      <a:pt x="424" y="123"/>
                    </a:lnTo>
                    <a:lnTo>
                      <a:pt x="426" y="131"/>
                    </a:lnTo>
                    <a:lnTo>
                      <a:pt x="437" y="143"/>
                    </a:lnTo>
                    <a:lnTo>
                      <a:pt x="442" y="158"/>
                    </a:lnTo>
                    <a:lnTo>
                      <a:pt x="453" y="180"/>
                    </a:lnTo>
                    <a:lnTo>
                      <a:pt x="458" y="186"/>
                    </a:lnTo>
                    <a:lnTo>
                      <a:pt x="473" y="195"/>
                    </a:lnTo>
                    <a:lnTo>
                      <a:pt x="478" y="201"/>
                    </a:lnTo>
                    <a:lnTo>
                      <a:pt x="479" y="209"/>
                    </a:lnTo>
                    <a:lnTo>
                      <a:pt x="478" y="217"/>
                    </a:lnTo>
                    <a:lnTo>
                      <a:pt x="482" y="224"/>
                    </a:lnTo>
                    <a:lnTo>
                      <a:pt x="505" y="222"/>
                    </a:lnTo>
                    <a:lnTo>
                      <a:pt x="511" y="226"/>
                    </a:lnTo>
                    <a:lnTo>
                      <a:pt x="519" y="229"/>
                    </a:lnTo>
                    <a:lnTo>
                      <a:pt x="516" y="236"/>
                    </a:lnTo>
                    <a:lnTo>
                      <a:pt x="521" y="242"/>
                    </a:lnTo>
                    <a:lnTo>
                      <a:pt x="531" y="244"/>
                    </a:lnTo>
                    <a:lnTo>
                      <a:pt x="532" y="257"/>
                    </a:lnTo>
                    <a:lnTo>
                      <a:pt x="525" y="263"/>
                    </a:lnTo>
                    <a:lnTo>
                      <a:pt x="521" y="269"/>
                    </a:lnTo>
                    <a:lnTo>
                      <a:pt x="509" y="279"/>
                    </a:lnTo>
                    <a:lnTo>
                      <a:pt x="501" y="284"/>
                    </a:lnTo>
                    <a:lnTo>
                      <a:pt x="484" y="282"/>
                    </a:lnTo>
                    <a:lnTo>
                      <a:pt x="472" y="272"/>
                    </a:lnTo>
                    <a:lnTo>
                      <a:pt x="465" y="271"/>
                    </a:lnTo>
                    <a:lnTo>
                      <a:pt x="457" y="274"/>
                    </a:lnTo>
                    <a:lnTo>
                      <a:pt x="456" y="282"/>
                    </a:lnTo>
                    <a:lnTo>
                      <a:pt x="449" y="285"/>
                    </a:lnTo>
                    <a:lnTo>
                      <a:pt x="450" y="294"/>
                    </a:lnTo>
                    <a:lnTo>
                      <a:pt x="461" y="304"/>
                    </a:lnTo>
                    <a:lnTo>
                      <a:pt x="463" y="311"/>
                    </a:lnTo>
                    <a:lnTo>
                      <a:pt x="461" y="320"/>
                    </a:lnTo>
                    <a:lnTo>
                      <a:pt x="466" y="325"/>
                    </a:lnTo>
                    <a:lnTo>
                      <a:pt x="465" y="333"/>
                    </a:lnTo>
                    <a:lnTo>
                      <a:pt x="472" y="337"/>
                    </a:lnTo>
                    <a:lnTo>
                      <a:pt x="474" y="344"/>
                    </a:lnTo>
                    <a:lnTo>
                      <a:pt x="473" y="353"/>
                    </a:lnTo>
                    <a:lnTo>
                      <a:pt x="478" y="375"/>
                    </a:lnTo>
                    <a:lnTo>
                      <a:pt x="458" y="375"/>
                    </a:lnTo>
                    <a:lnTo>
                      <a:pt x="451" y="380"/>
                    </a:lnTo>
                    <a:lnTo>
                      <a:pt x="442" y="380"/>
                    </a:lnTo>
                    <a:lnTo>
                      <a:pt x="435" y="384"/>
                    </a:lnTo>
                    <a:lnTo>
                      <a:pt x="417" y="401"/>
                    </a:lnTo>
                    <a:lnTo>
                      <a:pt x="414" y="409"/>
                    </a:lnTo>
                    <a:lnTo>
                      <a:pt x="414" y="418"/>
                    </a:lnTo>
                    <a:lnTo>
                      <a:pt x="412" y="427"/>
                    </a:lnTo>
                    <a:lnTo>
                      <a:pt x="414" y="443"/>
                    </a:lnTo>
                    <a:lnTo>
                      <a:pt x="410" y="450"/>
                    </a:lnTo>
                    <a:lnTo>
                      <a:pt x="402" y="452"/>
                    </a:lnTo>
                    <a:lnTo>
                      <a:pt x="397" y="446"/>
                    </a:lnTo>
                    <a:lnTo>
                      <a:pt x="390" y="443"/>
                    </a:lnTo>
                    <a:lnTo>
                      <a:pt x="381" y="443"/>
                    </a:lnTo>
                    <a:lnTo>
                      <a:pt x="365" y="445"/>
                    </a:lnTo>
                    <a:lnTo>
                      <a:pt x="356" y="445"/>
                    </a:lnTo>
                    <a:lnTo>
                      <a:pt x="349" y="450"/>
                    </a:lnTo>
                    <a:lnTo>
                      <a:pt x="343" y="444"/>
                    </a:lnTo>
                    <a:lnTo>
                      <a:pt x="339" y="436"/>
                    </a:lnTo>
                    <a:lnTo>
                      <a:pt x="327" y="427"/>
                    </a:lnTo>
                    <a:lnTo>
                      <a:pt x="310" y="445"/>
                    </a:lnTo>
                    <a:lnTo>
                      <a:pt x="302" y="440"/>
                    </a:lnTo>
                    <a:lnTo>
                      <a:pt x="297" y="433"/>
                    </a:lnTo>
                    <a:lnTo>
                      <a:pt x="290" y="435"/>
                    </a:lnTo>
                    <a:lnTo>
                      <a:pt x="281" y="433"/>
                    </a:lnTo>
                    <a:lnTo>
                      <a:pt x="275" y="428"/>
                    </a:lnTo>
                    <a:lnTo>
                      <a:pt x="269" y="434"/>
                    </a:lnTo>
                    <a:lnTo>
                      <a:pt x="261" y="434"/>
                    </a:lnTo>
                    <a:lnTo>
                      <a:pt x="253" y="436"/>
                    </a:lnTo>
                    <a:lnTo>
                      <a:pt x="247" y="443"/>
                    </a:lnTo>
                    <a:lnTo>
                      <a:pt x="240" y="436"/>
                    </a:lnTo>
                    <a:lnTo>
                      <a:pt x="238" y="428"/>
                    </a:lnTo>
                    <a:lnTo>
                      <a:pt x="223" y="429"/>
                    </a:lnTo>
                    <a:lnTo>
                      <a:pt x="216" y="424"/>
                    </a:lnTo>
                    <a:lnTo>
                      <a:pt x="215" y="416"/>
                    </a:lnTo>
                    <a:lnTo>
                      <a:pt x="208" y="412"/>
                    </a:lnTo>
                    <a:lnTo>
                      <a:pt x="199" y="409"/>
                    </a:lnTo>
                    <a:lnTo>
                      <a:pt x="193" y="406"/>
                    </a:lnTo>
                    <a:lnTo>
                      <a:pt x="184" y="407"/>
                    </a:lnTo>
                    <a:lnTo>
                      <a:pt x="176" y="406"/>
                    </a:lnTo>
                    <a:lnTo>
                      <a:pt x="160" y="401"/>
                    </a:lnTo>
                    <a:lnTo>
                      <a:pt x="146" y="392"/>
                    </a:lnTo>
                    <a:lnTo>
                      <a:pt x="138" y="395"/>
                    </a:lnTo>
                    <a:lnTo>
                      <a:pt x="121" y="394"/>
                    </a:lnTo>
                    <a:lnTo>
                      <a:pt x="113" y="391"/>
                    </a:lnTo>
                    <a:lnTo>
                      <a:pt x="71" y="397"/>
                    </a:lnTo>
                    <a:lnTo>
                      <a:pt x="64" y="401"/>
                    </a:lnTo>
                    <a:lnTo>
                      <a:pt x="62" y="408"/>
                    </a:lnTo>
                    <a:lnTo>
                      <a:pt x="55" y="414"/>
                    </a:lnTo>
                    <a:lnTo>
                      <a:pt x="41" y="422"/>
                    </a:lnTo>
                    <a:lnTo>
                      <a:pt x="32" y="421"/>
                    </a:lnTo>
                    <a:lnTo>
                      <a:pt x="24" y="422"/>
                    </a:lnTo>
                    <a:lnTo>
                      <a:pt x="17" y="42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942" name="Group 199"/>
              <p:cNvGrpSpPr>
                <a:grpSpLocks noChangeAspect="1"/>
              </p:cNvGrpSpPr>
              <p:nvPr/>
            </p:nvGrpSpPr>
            <p:grpSpPr bwMode="gray">
              <a:xfrm>
                <a:off x="5033169" y="2808635"/>
                <a:ext cx="68263" cy="68263"/>
                <a:chOff x="2688" y="1930"/>
                <a:chExt cx="43" cy="43"/>
              </a:xfrm>
              <a:grpFill/>
            </p:grpSpPr>
            <p:sp>
              <p:nvSpPr>
                <p:cNvPr id="965" name="Freeform 200"/>
                <p:cNvSpPr>
                  <a:spLocks noChangeAspect="1"/>
                </p:cNvSpPr>
                <p:nvPr/>
              </p:nvSpPr>
              <p:spPr bwMode="gray">
                <a:xfrm>
                  <a:off x="2688" y="1930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145" y="208"/>
                    </a:cxn>
                    <a:cxn ang="0">
                      <a:pos x="129" y="192"/>
                    </a:cxn>
                    <a:cxn ang="0">
                      <a:pos x="114" y="180"/>
                    </a:cxn>
                    <a:cxn ang="0">
                      <a:pos x="98" y="179"/>
                    </a:cxn>
                    <a:cxn ang="0">
                      <a:pos x="82" y="140"/>
                    </a:cxn>
                    <a:cxn ang="0">
                      <a:pos x="52" y="114"/>
                    </a:cxn>
                    <a:cxn ang="0">
                      <a:pos x="35" y="93"/>
                    </a:cxn>
                    <a:cxn ang="0">
                      <a:pos x="23" y="73"/>
                    </a:cxn>
                    <a:cxn ang="0">
                      <a:pos x="22" y="60"/>
                    </a:cxn>
                    <a:cxn ang="0">
                      <a:pos x="7" y="40"/>
                    </a:cxn>
                    <a:cxn ang="0">
                      <a:pos x="3" y="29"/>
                    </a:cxn>
                    <a:cxn ang="0">
                      <a:pos x="8" y="0"/>
                    </a:cxn>
                    <a:cxn ang="0">
                      <a:pos x="30" y="19"/>
                    </a:cxn>
                    <a:cxn ang="0">
                      <a:pos x="61" y="4"/>
                    </a:cxn>
                    <a:cxn ang="0">
                      <a:pos x="79" y="8"/>
                    </a:cxn>
                    <a:cxn ang="0">
                      <a:pos x="89" y="9"/>
                    </a:cxn>
                    <a:cxn ang="0">
                      <a:pos x="108" y="9"/>
                    </a:cxn>
                    <a:cxn ang="0">
                      <a:pos x="125" y="9"/>
                    </a:cxn>
                    <a:cxn ang="0">
                      <a:pos x="135" y="16"/>
                    </a:cxn>
                    <a:cxn ang="0">
                      <a:pos x="152" y="18"/>
                    </a:cxn>
                    <a:cxn ang="0">
                      <a:pos x="162" y="14"/>
                    </a:cxn>
                    <a:cxn ang="0">
                      <a:pos x="167" y="28"/>
                    </a:cxn>
                    <a:cxn ang="0">
                      <a:pos x="186" y="28"/>
                    </a:cxn>
                    <a:cxn ang="0">
                      <a:pos x="200" y="35"/>
                    </a:cxn>
                    <a:cxn ang="0">
                      <a:pos x="190" y="57"/>
                    </a:cxn>
                    <a:cxn ang="0">
                      <a:pos x="189" y="63"/>
                    </a:cxn>
                    <a:cxn ang="0">
                      <a:pos x="191" y="76"/>
                    </a:cxn>
                    <a:cxn ang="0">
                      <a:pos x="199" y="79"/>
                    </a:cxn>
                    <a:cxn ang="0">
                      <a:pos x="207" y="87"/>
                    </a:cxn>
                    <a:cxn ang="0">
                      <a:pos x="212" y="93"/>
                    </a:cxn>
                    <a:cxn ang="0">
                      <a:pos x="211" y="102"/>
                    </a:cxn>
                    <a:cxn ang="0">
                      <a:pos x="195" y="98"/>
                    </a:cxn>
                    <a:cxn ang="0">
                      <a:pos x="201" y="109"/>
                    </a:cxn>
                    <a:cxn ang="0">
                      <a:pos x="208" y="126"/>
                    </a:cxn>
                    <a:cxn ang="0">
                      <a:pos x="202" y="129"/>
                    </a:cxn>
                    <a:cxn ang="0">
                      <a:pos x="192" y="135"/>
                    </a:cxn>
                    <a:cxn ang="0">
                      <a:pos x="184" y="136"/>
                    </a:cxn>
                    <a:cxn ang="0">
                      <a:pos x="176" y="137"/>
                    </a:cxn>
                    <a:cxn ang="0">
                      <a:pos x="183" y="146"/>
                    </a:cxn>
                    <a:cxn ang="0">
                      <a:pos x="183" y="157"/>
                    </a:cxn>
                    <a:cxn ang="0">
                      <a:pos x="178" y="149"/>
                    </a:cxn>
                    <a:cxn ang="0">
                      <a:pos x="163" y="156"/>
                    </a:cxn>
                    <a:cxn ang="0">
                      <a:pos x="160" y="170"/>
                    </a:cxn>
                    <a:cxn ang="0">
                      <a:pos x="151" y="175"/>
                    </a:cxn>
                    <a:cxn ang="0">
                      <a:pos x="149" y="189"/>
                    </a:cxn>
                    <a:cxn ang="0">
                      <a:pos x="154" y="201"/>
                    </a:cxn>
                  </a:cxnLst>
                  <a:rect l="0" t="0" r="r" b="b"/>
                  <a:pathLst>
                    <a:path w="215" h="216">
                      <a:moveTo>
                        <a:pt x="149" y="216"/>
                      </a:moveTo>
                      <a:lnTo>
                        <a:pt x="149" y="208"/>
                      </a:lnTo>
                      <a:lnTo>
                        <a:pt x="145" y="208"/>
                      </a:lnTo>
                      <a:lnTo>
                        <a:pt x="146" y="203"/>
                      </a:lnTo>
                      <a:lnTo>
                        <a:pt x="137" y="202"/>
                      </a:lnTo>
                      <a:lnTo>
                        <a:pt x="129" y="192"/>
                      </a:lnTo>
                      <a:lnTo>
                        <a:pt x="122" y="191"/>
                      </a:lnTo>
                      <a:lnTo>
                        <a:pt x="114" y="185"/>
                      </a:lnTo>
                      <a:lnTo>
                        <a:pt x="114" y="180"/>
                      </a:lnTo>
                      <a:lnTo>
                        <a:pt x="106" y="179"/>
                      </a:lnTo>
                      <a:lnTo>
                        <a:pt x="99" y="184"/>
                      </a:lnTo>
                      <a:lnTo>
                        <a:pt x="98" y="179"/>
                      </a:lnTo>
                      <a:lnTo>
                        <a:pt x="105" y="175"/>
                      </a:lnTo>
                      <a:lnTo>
                        <a:pt x="83" y="151"/>
                      </a:lnTo>
                      <a:lnTo>
                        <a:pt x="82" y="140"/>
                      </a:lnTo>
                      <a:lnTo>
                        <a:pt x="77" y="136"/>
                      </a:lnTo>
                      <a:lnTo>
                        <a:pt x="72" y="133"/>
                      </a:lnTo>
                      <a:lnTo>
                        <a:pt x="52" y="114"/>
                      </a:lnTo>
                      <a:lnTo>
                        <a:pt x="51" y="109"/>
                      </a:lnTo>
                      <a:lnTo>
                        <a:pt x="41" y="95"/>
                      </a:lnTo>
                      <a:lnTo>
                        <a:pt x="35" y="93"/>
                      </a:lnTo>
                      <a:lnTo>
                        <a:pt x="27" y="81"/>
                      </a:lnTo>
                      <a:lnTo>
                        <a:pt x="22" y="79"/>
                      </a:lnTo>
                      <a:lnTo>
                        <a:pt x="23" y="73"/>
                      </a:lnTo>
                      <a:lnTo>
                        <a:pt x="25" y="71"/>
                      </a:lnTo>
                      <a:lnTo>
                        <a:pt x="22" y="65"/>
                      </a:lnTo>
                      <a:lnTo>
                        <a:pt x="22" y="60"/>
                      </a:lnTo>
                      <a:lnTo>
                        <a:pt x="16" y="54"/>
                      </a:lnTo>
                      <a:lnTo>
                        <a:pt x="12" y="41"/>
                      </a:lnTo>
                      <a:lnTo>
                        <a:pt x="7" y="40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3" y="29"/>
                      </a:lnTo>
                      <a:lnTo>
                        <a:pt x="2" y="25"/>
                      </a:lnTo>
                      <a:lnTo>
                        <a:pt x="2" y="6"/>
                      </a:lnTo>
                      <a:lnTo>
                        <a:pt x="8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30" y="19"/>
                      </a:lnTo>
                      <a:lnTo>
                        <a:pt x="34" y="19"/>
                      </a:lnTo>
                      <a:lnTo>
                        <a:pt x="43" y="2"/>
                      </a:lnTo>
                      <a:lnTo>
                        <a:pt x="61" y="4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9" y="8"/>
                      </a:lnTo>
                      <a:lnTo>
                        <a:pt x="83" y="8"/>
                      </a:lnTo>
                      <a:lnTo>
                        <a:pt x="86" y="6"/>
                      </a:lnTo>
                      <a:lnTo>
                        <a:pt x="89" y="9"/>
                      </a:lnTo>
                      <a:lnTo>
                        <a:pt x="104" y="12"/>
                      </a:lnTo>
                      <a:lnTo>
                        <a:pt x="105" y="9"/>
                      </a:lnTo>
                      <a:lnTo>
                        <a:pt x="108" y="9"/>
                      </a:lnTo>
                      <a:lnTo>
                        <a:pt x="116" y="17"/>
                      </a:lnTo>
                      <a:lnTo>
                        <a:pt x="119" y="17"/>
                      </a:lnTo>
                      <a:lnTo>
                        <a:pt x="125" y="9"/>
                      </a:lnTo>
                      <a:lnTo>
                        <a:pt x="129" y="9"/>
                      </a:lnTo>
                      <a:lnTo>
                        <a:pt x="132" y="14"/>
                      </a:lnTo>
                      <a:lnTo>
                        <a:pt x="135" y="16"/>
                      </a:lnTo>
                      <a:lnTo>
                        <a:pt x="137" y="11"/>
                      </a:lnTo>
                      <a:lnTo>
                        <a:pt x="148" y="12"/>
                      </a:lnTo>
                      <a:lnTo>
                        <a:pt x="152" y="18"/>
                      </a:lnTo>
                      <a:lnTo>
                        <a:pt x="154" y="17"/>
                      </a:lnTo>
                      <a:lnTo>
                        <a:pt x="154" y="14"/>
                      </a:lnTo>
                      <a:lnTo>
                        <a:pt x="162" y="14"/>
                      </a:lnTo>
                      <a:lnTo>
                        <a:pt x="168" y="22"/>
                      </a:lnTo>
                      <a:lnTo>
                        <a:pt x="167" y="27"/>
                      </a:lnTo>
                      <a:lnTo>
                        <a:pt x="167" y="28"/>
                      </a:lnTo>
                      <a:lnTo>
                        <a:pt x="173" y="33"/>
                      </a:lnTo>
                      <a:lnTo>
                        <a:pt x="180" y="33"/>
                      </a:lnTo>
                      <a:lnTo>
                        <a:pt x="186" y="28"/>
                      </a:lnTo>
                      <a:lnTo>
                        <a:pt x="199" y="28"/>
                      </a:lnTo>
                      <a:lnTo>
                        <a:pt x="201" y="31"/>
                      </a:lnTo>
                      <a:lnTo>
                        <a:pt x="200" y="35"/>
                      </a:lnTo>
                      <a:lnTo>
                        <a:pt x="200" y="39"/>
                      </a:lnTo>
                      <a:lnTo>
                        <a:pt x="195" y="46"/>
                      </a:lnTo>
                      <a:lnTo>
                        <a:pt x="190" y="57"/>
                      </a:lnTo>
                      <a:lnTo>
                        <a:pt x="188" y="59"/>
                      </a:lnTo>
                      <a:lnTo>
                        <a:pt x="188" y="61"/>
                      </a:lnTo>
                      <a:lnTo>
                        <a:pt x="189" y="63"/>
                      </a:lnTo>
                      <a:lnTo>
                        <a:pt x="185" y="68"/>
                      </a:lnTo>
                      <a:lnTo>
                        <a:pt x="188" y="76"/>
                      </a:lnTo>
                      <a:lnTo>
                        <a:pt x="191" y="76"/>
                      </a:lnTo>
                      <a:lnTo>
                        <a:pt x="194" y="78"/>
                      </a:lnTo>
                      <a:lnTo>
                        <a:pt x="197" y="77"/>
                      </a:lnTo>
                      <a:lnTo>
                        <a:pt x="199" y="79"/>
                      </a:lnTo>
                      <a:lnTo>
                        <a:pt x="200" y="83"/>
                      </a:lnTo>
                      <a:lnTo>
                        <a:pt x="203" y="87"/>
                      </a:lnTo>
                      <a:lnTo>
                        <a:pt x="207" y="87"/>
                      </a:lnTo>
                      <a:lnTo>
                        <a:pt x="207" y="88"/>
                      </a:lnTo>
                      <a:lnTo>
                        <a:pt x="207" y="90"/>
                      </a:lnTo>
                      <a:lnTo>
                        <a:pt x="212" y="93"/>
                      </a:lnTo>
                      <a:lnTo>
                        <a:pt x="215" y="94"/>
                      </a:lnTo>
                      <a:lnTo>
                        <a:pt x="215" y="97"/>
                      </a:lnTo>
                      <a:lnTo>
                        <a:pt x="211" y="102"/>
                      </a:lnTo>
                      <a:lnTo>
                        <a:pt x="202" y="102"/>
                      </a:lnTo>
                      <a:lnTo>
                        <a:pt x="197" y="98"/>
                      </a:lnTo>
                      <a:lnTo>
                        <a:pt x="195" y="98"/>
                      </a:lnTo>
                      <a:lnTo>
                        <a:pt x="194" y="100"/>
                      </a:lnTo>
                      <a:lnTo>
                        <a:pt x="195" y="102"/>
                      </a:lnTo>
                      <a:lnTo>
                        <a:pt x="201" y="109"/>
                      </a:lnTo>
                      <a:lnTo>
                        <a:pt x="207" y="117"/>
                      </a:lnTo>
                      <a:lnTo>
                        <a:pt x="210" y="119"/>
                      </a:lnTo>
                      <a:lnTo>
                        <a:pt x="208" y="126"/>
                      </a:lnTo>
                      <a:lnTo>
                        <a:pt x="207" y="129"/>
                      </a:lnTo>
                      <a:lnTo>
                        <a:pt x="205" y="130"/>
                      </a:lnTo>
                      <a:lnTo>
                        <a:pt x="202" y="129"/>
                      </a:lnTo>
                      <a:lnTo>
                        <a:pt x="200" y="129"/>
                      </a:lnTo>
                      <a:lnTo>
                        <a:pt x="197" y="132"/>
                      </a:lnTo>
                      <a:lnTo>
                        <a:pt x="192" y="135"/>
                      </a:lnTo>
                      <a:lnTo>
                        <a:pt x="189" y="135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3" y="133"/>
                      </a:lnTo>
                      <a:lnTo>
                        <a:pt x="180" y="133"/>
                      </a:lnTo>
                      <a:lnTo>
                        <a:pt x="176" y="137"/>
                      </a:lnTo>
                      <a:lnTo>
                        <a:pt x="178" y="140"/>
                      </a:lnTo>
                      <a:lnTo>
                        <a:pt x="181" y="141"/>
                      </a:lnTo>
                      <a:lnTo>
                        <a:pt x="183" y="146"/>
                      </a:lnTo>
                      <a:lnTo>
                        <a:pt x="184" y="149"/>
                      </a:lnTo>
                      <a:lnTo>
                        <a:pt x="184" y="154"/>
                      </a:lnTo>
                      <a:lnTo>
                        <a:pt x="183" y="157"/>
                      </a:lnTo>
                      <a:lnTo>
                        <a:pt x="180" y="157"/>
                      </a:lnTo>
                      <a:lnTo>
                        <a:pt x="179" y="154"/>
                      </a:lnTo>
                      <a:lnTo>
                        <a:pt x="178" y="149"/>
                      </a:lnTo>
                      <a:lnTo>
                        <a:pt x="175" y="148"/>
                      </a:lnTo>
                      <a:lnTo>
                        <a:pt x="172" y="148"/>
                      </a:lnTo>
                      <a:lnTo>
                        <a:pt x="163" y="156"/>
                      </a:lnTo>
                      <a:lnTo>
                        <a:pt x="162" y="160"/>
                      </a:lnTo>
                      <a:lnTo>
                        <a:pt x="160" y="163"/>
                      </a:lnTo>
                      <a:lnTo>
                        <a:pt x="160" y="170"/>
                      </a:lnTo>
                      <a:lnTo>
                        <a:pt x="158" y="173"/>
                      </a:lnTo>
                      <a:lnTo>
                        <a:pt x="153" y="173"/>
                      </a:lnTo>
                      <a:lnTo>
                        <a:pt x="151" y="175"/>
                      </a:lnTo>
                      <a:lnTo>
                        <a:pt x="151" y="184"/>
                      </a:lnTo>
                      <a:lnTo>
                        <a:pt x="149" y="185"/>
                      </a:lnTo>
                      <a:lnTo>
                        <a:pt x="149" y="189"/>
                      </a:lnTo>
                      <a:lnTo>
                        <a:pt x="152" y="194"/>
                      </a:lnTo>
                      <a:lnTo>
                        <a:pt x="154" y="196"/>
                      </a:lnTo>
                      <a:lnTo>
                        <a:pt x="154" y="201"/>
                      </a:lnTo>
                      <a:lnTo>
                        <a:pt x="149" y="208"/>
                      </a:lnTo>
                      <a:lnTo>
                        <a:pt x="149" y="21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6" name="Freeform 201"/>
                <p:cNvSpPr>
                  <a:spLocks noChangeAspect="1"/>
                </p:cNvSpPr>
                <p:nvPr/>
              </p:nvSpPr>
              <p:spPr bwMode="gray">
                <a:xfrm>
                  <a:off x="2703" y="1965"/>
                  <a:ext cx="15" cy="8"/>
                </a:xfrm>
                <a:custGeom>
                  <a:avLst/>
                  <a:gdLst/>
                  <a:ahLst/>
                  <a:cxnLst>
                    <a:cxn ang="0">
                      <a:pos x="75" y="42"/>
                    </a:cxn>
                    <a:cxn ang="0">
                      <a:pos x="45" y="20"/>
                    </a:cxn>
                    <a:cxn ang="0">
                      <a:pos x="29" y="17"/>
                    </a:cxn>
                    <a:cxn ang="0">
                      <a:pos x="13" y="7"/>
                    </a:cxn>
                    <a:cxn ang="0">
                      <a:pos x="0" y="5"/>
                    </a:cxn>
                    <a:cxn ang="0">
                      <a:pos x="4" y="0"/>
                    </a:cxn>
                    <a:cxn ang="0">
                      <a:pos x="15" y="2"/>
                    </a:cxn>
                    <a:cxn ang="0">
                      <a:pos x="20" y="10"/>
                    </a:cxn>
                    <a:cxn ang="0">
                      <a:pos x="25" y="10"/>
                    </a:cxn>
                    <a:cxn ang="0">
                      <a:pos x="32" y="5"/>
                    </a:cxn>
                    <a:cxn ang="0">
                      <a:pos x="40" y="6"/>
                    </a:cxn>
                    <a:cxn ang="0">
                      <a:pos x="40" y="11"/>
                    </a:cxn>
                    <a:cxn ang="0">
                      <a:pos x="48" y="17"/>
                    </a:cxn>
                    <a:cxn ang="0">
                      <a:pos x="55" y="18"/>
                    </a:cxn>
                    <a:cxn ang="0">
                      <a:pos x="63" y="28"/>
                    </a:cxn>
                    <a:cxn ang="0">
                      <a:pos x="72" y="29"/>
                    </a:cxn>
                    <a:cxn ang="0">
                      <a:pos x="71" y="34"/>
                    </a:cxn>
                    <a:cxn ang="0">
                      <a:pos x="75" y="34"/>
                    </a:cxn>
                    <a:cxn ang="0">
                      <a:pos x="75" y="42"/>
                    </a:cxn>
                  </a:cxnLst>
                  <a:rect l="0" t="0" r="r" b="b"/>
                  <a:pathLst>
                    <a:path w="75" h="42">
                      <a:moveTo>
                        <a:pt x="75" y="42"/>
                      </a:moveTo>
                      <a:lnTo>
                        <a:pt x="45" y="20"/>
                      </a:lnTo>
                      <a:lnTo>
                        <a:pt x="29" y="17"/>
                      </a:lnTo>
                      <a:lnTo>
                        <a:pt x="13" y="7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15" y="2"/>
                      </a:lnTo>
                      <a:lnTo>
                        <a:pt x="20" y="10"/>
                      </a:lnTo>
                      <a:lnTo>
                        <a:pt x="25" y="10"/>
                      </a:lnTo>
                      <a:lnTo>
                        <a:pt x="32" y="5"/>
                      </a:lnTo>
                      <a:lnTo>
                        <a:pt x="40" y="6"/>
                      </a:lnTo>
                      <a:lnTo>
                        <a:pt x="40" y="11"/>
                      </a:lnTo>
                      <a:lnTo>
                        <a:pt x="48" y="17"/>
                      </a:lnTo>
                      <a:lnTo>
                        <a:pt x="55" y="18"/>
                      </a:lnTo>
                      <a:lnTo>
                        <a:pt x="63" y="28"/>
                      </a:lnTo>
                      <a:lnTo>
                        <a:pt x="72" y="29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4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943" name="Freeform 202"/>
              <p:cNvSpPr>
                <a:spLocks noChangeAspect="1"/>
              </p:cNvSpPr>
              <p:nvPr/>
            </p:nvSpPr>
            <p:spPr bwMode="gray">
              <a:xfrm>
                <a:off x="5128419" y="2973735"/>
                <a:ext cx="39688" cy="4127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35" y="2"/>
                  </a:cxn>
                  <a:cxn ang="0">
                    <a:pos x="21" y="12"/>
                  </a:cxn>
                  <a:cxn ang="0">
                    <a:pos x="13" y="8"/>
                  </a:cxn>
                  <a:cxn ang="0">
                    <a:pos x="2" y="28"/>
                  </a:cxn>
                  <a:cxn ang="0">
                    <a:pos x="0" y="37"/>
                  </a:cxn>
                  <a:cxn ang="0">
                    <a:pos x="6" y="50"/>
                  </a:cxn>
                  <a:cxn ang="0">
                    <a:pos x="21" y="58"/>
                  </a:cxn>
                  <a:cxn ang="0">
                    <a:pos x="28" y="70"/>
                  </a:cxn>
                  <a:cxn ang="0">
                    <a:pos x="23" y="86"/>
                  </a:cxn>
                  <a:cxn ang="0">
                    <a:pos x="26" y="99"/>
                  </a:cxn>
                  <a:cxn ang="0">
                    <a:pos x="32" y="106"/>
                  </a:cxn>
                  <a:cxn ang="0">
                    <a:pos x="39" y="108"/>
                  </a:cxn>
                  <a:cxn ang="0">
                    <a:pos x="42" y="98"/>
                  </a:cxn>
                  <a:cxn ang="0">
                    <a:pos x="49" y="90"/>
                  </a:cxn>
                  <a:cxn ang="0">
                    <a:pos x="53" y="96"/>
                  </a:cxn>
                  <a:cxn ang="0">
                    <a:pos x="60" y="103"/>
                  </a:cxn>
                  <a:cxn ang="0">
                    <a:pos x="65" y="119"/>
                  </a:cxn>
                  <a:cxn ang="0">
                    <a:pos x="66" y="130"/>
                  </a:cxn>
                  <a:cxn ang="0">
                    <a:pos x="71" y="131"/>
                  </a:cxn>
                  <a:cxn ang="0">
                    <a:pos x="76" y="110"/>
                  </a:cxn>
                  <a:cxn ang="0">
                    <a:pos x="85" y="107"/>
                  </a:cxn>
                  <a:cxn ang="0">
                    <a:pos x="91" y="117"/>
                  </a:cxn>
                  <a:cxn ang="0">
                    <a:pos x="98" y="124"/>
                  </a:cxn>
                  <a:cxn ang="0">
                    <a:pos x="107" y="129"/>
                  </a:cxn>
                  <a:cxn ang="0">
                    <a:pos x="105" y="107"/>
                  </a:cxn>
                  <a:cxn ang="0">
                    <a:pos x="98" y="77"/>
                  </a:cxn>
                  <a:cxn ang="0">
                    <a:pos x="91" y="66"/>
                  </a:cxn>
                  <a:cxn ang="0">
                    <a:pos x="88" y="54"/>
                  </a:cxn>
                  <a:cxn ang="0">
                    <a:pos x="105" y="66"/>
                  </a:cxn>
                  <a:cxn ang="0">
                    <a:pos x="108" y="71"/>
                  </a:cxn>
                  <a:cxn ang="0">
                    <a:pos x="113" y="71"/>
                  </a:cxn>
                  <a:cxn ang="0">
                    <a:pos x="119" y="65"/>
                  </a:cxn>
                  <a:cxn ang="0">
                    <a:pos x="128" y="64"/>
                  </a:cxn>
                  <a:cxn ang="0">
                    <a:pos x="126" y="56"/>
                  </a:cxn>
                  <a:cxn ang="0">
                    <a:pos x="114" y="48"/>
                  </a:cxn>
                  <a:cxn ang="0">
                    <a:pos x="107" y="33"/>
                  </a:cxn>
                  <a:cxn ang="0">
                    <a:pos x="107" y="26"/>
                  </a:cxn>
                  <a:cxn ang="0">
                    <a:pos x="98" y="21"/>
                  </a:cxn>
                  <a:cxn ang="0">
                    <a:pos x="74" y="12"/>
                  </a:cxn>
                  <a:cxn ang="0">
                    <a:pos x="61" y="8"/>
                  </a:cxn>
                  <a:cxn ang="0">
                    <a:pos x="55" y="8"/>
                  </a:cxn>
                  <a:cxn ang="0">
                    <a:pos x="49" y="0"/>
                  </a:cxn>
                </a:cxnLst>
                <a:rect l="0" t="0" r="r" b="b"/>
                <a:pathLst>
                  <a:path w="128" h="131">
                    <a:moveTo>
                      <a:pt x="49" y="0"/>
                    </a:moveTo>
                    <a:lnTo>
                      <a:pt x="35" y="2"/>
                    </a:lnTo>
                    <a:lnTo>
                      <a:pt x="21" y="12"/>
                    </a:lnTo>
                    <a:lnTo>
                      <a:pt x="13" y="8"/>
                    </a:lnTo>
                    <a:lnTo>
                      <a:pt x="2" y="28"/>
                    </a:lnTo>
                    <a:lnTo>
                      <a:pt x="0" y="37"/>
                    </a:lnTo>
                    <a:lnTo>
                      <a:pt x="6" y="50"/>
                    </a:lnTo>
                    <a:lnTo>
                      <a:pt x="21" y="58"/>
                    </a:lnTo>
                    <a:lnTo>
                      <a:pt x="28" y="70"/>
                    </a:lnTo>
                    <a:lnTo>
                      <a:pt x="23" y="86"/>
                    </a:lnTo>
                    <a:lnTo>
                      <a:pt x="26" y="99"/>
                    </a:lnTo>
                    <a:lnTo>
                      <a:pt x="32" y="106"/>
                    </a:lnTo>
                    <a:lnTo>
                      <a:pt x="39" y="108"/>
                    </a:lnTo>
                    <a:lnTo>
                      <a:pt x="42" y="98"/>
                    </a:lnTo>
                    <a:lnTo>
                      <a:pt x="49" y="90"/>
                    </a:lnTo>
                    <a:lnTo>
                      <a:pt x="53" y="96"/>
                    </a:lnTo>
                    <a:lnTo>
                      <a:pt x="60" y="103"/>
                    </a:lnTo>
                    <a:lnTo>
                      <a:pt x="65" y="119"/>
                    </a:lnTo>
                    <a:lnTo>
                      <a:pt x="66" y="130"/>
                    </a:lnTo>
                    <a:lnTo>
                      <a:pt x="71" y="131"/>
                    </a:lnTo>
                    <a:lnTo>
                      <a:pt x="76" y="110"/>
                    </a:lnTo>
                    <a:lnTo>
                      <a:pt x="85" y="107"/>
                    </a:lnTo>
                    <a:lnTo>
                      <a:pt x="91" y="117"/>
                    </a:lnTo>
                    <a:lnTo>
                      <a:pt x="98" y="124"/>
                    </a:lnTo>
                    <a:lnTo>
                      <a:pt x="107" y="129"/>
                    </a:lnTo>
                    <a:lnTo>
                      <a:pt x="105" y="107"/>
                    </a:lnTo>
                    <a:lnTo>
                      <a:pt x="98" y="77"/>
                    </a:lnTo>
                    <a:lnTo>
                      <a:pt x="91" y="66"/>
                    </a:lnTo>
                    <a:lnTo>
                      <a:pt x="88" y="54"/>
                    </a:lnTo>
                    <a:lnTo>
                      <a:pt x="105" y="66"/>
                    </a:lnTo>
                    <a:lnTo>
                      <a:pt x="108" y="71"/>
                    </a:lnTo>
                    <a:lnTo>
                      <a:pt x="113" y="71"/>
                    </a:lnTo>
                    <a:lnTo>
                      <a:pt x="119" y="65"/>
                    </a:lnTo>
                    <a:lnTo>
                      <a:pt x="128" y="64"/>
                    </a:lnTo>
                    <a:lnTo>
                      <a:pt x="126" y="56"/>
                    </a:lnTo>
                    <a:lnTo>
                      <a:pt x="114" y="48"/>
                    </a:lnTo>
                    <a:lnTo>
                      <a:pt x="107" y="33"/>
                    </a:lnTo>
                    <a:lnTo>
                      <a:pt x="107" y="26"/>
                    </a:lnTo>
                    <a:lnTo>
                      <a:pt x="98" y="21"/>
                    </a:lnTo>
                    <a:lnTo>
                      <a:pt x="74" y="12"/>
                    </a:lnTo>
                    <a:lnTo>
                      <a:pt x="61" y="8"/>
                    </a:lnTo>
                    <a:lnTo>
                      <a:pt x="55" y="8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4" name="Freeform 203"/>
              <p:cNvSpPr>
                <a:spLocks noChangeAspect="1"/>
              </p:cNvSpPr>
              <p:nvPr/>
            </p:nvSpPr>
            <p:spPr bwMode="gray">
              <a:xfrm>
                <a:off x="5110956" y="2894360"/>
                <a:ext cx="111125" cy="93663"/>
              </a:xfrm>
              <a:custGeom>
                <a:avLst/>
                <a:gdLst/>
                <a:ahLst/>
                <a:cxnLst>
                  <a:cxn ang="0">
                    <a:pos x="314" y="70"/>
                  </a:cxn>
                  <a:cxn ang="0">
                    <a:pos x="258" y="65"/>
                  </a:cxn>
                  <a:cxn ang="0">
                    <a:pos x="245" y="66"/>
                  </a:cxn>
                  <a:cxn ang="0">
                    <a:pos x="223" y="73"/>
                  </a:cxn>
                  <a:cxn ang="0">
                    <a:pos x="193" y="86"/>
                  </a:cxn>
                  <a:cxn ang="0">
                    <a:pos x="216" y="100"/>
                  </a:cxn>
                  <a:cxn ang="0">
                    <a:pos x="227" y="116"/>
                  </a:cxn>
                  <a:cxn ang="0">
                    <a:pos x="201" y="103"/>
                  </a:cxn>
                  <a:cxn ang="0">
                    <a:pos x="207" y="120"/>
                  </a:cxn>
                  <a:cxn ang="0">
                    <a:pos x="201" y="125"/>
                  </a:cxn>
                  <a:cxn ang="0">
                    <a:pos x="185" y="111"/>
                  </a:cxn>
                  <a:cxn ang="0">
                    <a:pos x="184" y="124"/>
                  </a:cxn>
                  <a:cxn ang="0">
                    <a:pos x="188" y="135"/>
                  </a:cxn>
                  <a:cxn ang="0">
                    <a:pos x="172" y="111"/>
                  </a:cxn>
                  <a:cxn ang="0">
                    <a:pos x="148" y="93"/>
                  </a:cxn>
                  <a:cxn ang="0">
                    <a:pos x="137" y="90"/>
                  </a:cxn>
                  <a:cxn ang="0">
                    <a:pos x="135" y="120"/>
                  </a:cxn>
                  <a:cxn ang="0">
                    <a:pos x="144" y="140"/>
                  </a:cxn>
                  <a:cxn ang="0">
                    <a:pos x="164" y="172"/>
                  </a:cxn>
                  <a:cxn ang="0">
                    <a:pos x="172" y="190"/>
                  </a:cxn>
                  <a:cxn ang="0">
                    <a:pos x="163" y="191"/>
                  </a:cxn>
                  <a:cxn ang="0">
                    <a:pos x="161" y="179"/>
                  </a:cxn>
                  <a:cxn ang="0">
                    <a:pos x="150" y="186"/>
                  </a:cxn>
                  <a:cxn ang="0">
                    <a:pos x="151" y="203"/>
                  </a:cxn>
                  <a:cxn ang="0">
                    <a:pos x="141" y="203"/>
                  </a:cxn>
                  <a:cxn ang="0">
                    <a:pos x="135" y="212"/>
                  </a:cxn>
                  <a:cxn ang="0">
                    <a:pos x="156" y="219"/>
                  </a:cxn>
                  <a:cxn ang="0">
                    <a:pos x="172" y="224"/>
                  </a:cxn>
                  <a:cxn ang="0">
                    <a:pos x="184" y="237"/>
                  </a:cxn>
                  <a:cxn ang="0">
                    <a:pos x="199" y="250"/>
                  </a:cxn>
                  <a:cxn ang="0">
                    <a:pos x="211" y="255"/>
                  </a:cxn>
                  <a:cxn ang="0">
                    <a:pos x="199" y="285"/>
                  </a:cxn>
                  <a:cxn ang="0">
                    <a:pos x="175" y="275"/>
                  </a:cxn>
                  <a:cxn ang="0">
                    <a:pos x="152" y="270"/>
                  </a:cxn>
                  <a:cxn ang="0">
                    <a:pos x="164" y="259"/>
                  </a:cxn>
                  <a:cxn ang="0">
                    <a:pos x="139" y="243"/>
                  </a:cxn>
                  <a:cxn ang="0">
                    <a:pos x="123" y="245"/>
                  </a:cxn>
                  <a:cxn ang="0">
                    <a:pos x="98" y="245"/>
                  </a:cxn>
                  <a:cxn ang="0">
                    <a:pos x="67" y="242"/>
                  </a:cxn>
                  <a:cxn ang="0">
                    <a:pos x="61" y="245"/>
                  </a:cxn>
                  <a:cxn ang="0">
                    <a:pos x="51" y="240"/>
                  </a:cxn>
                  <a:cxn ang="0">
                    <a:pos x="33" y="208"/>
                  </a:cxn>
                  <a:cxn ang="0">
                    <a:pos x="53" y="208"/>
                  </a:cxn>
                  <a:cxn ang="0">
                    <a:pos x="35" y="194"/>
                  </a:cxn>
                  <a:cxn ang="0">
                    <a:pos x="17" y="178"/>
                  </a:cxn>
                  <a:cxn ang="0">
                    <a:pos x="3" y="154"/>
                  </a:cxn>
                  <a:cxn ang="0">
                    <a:pos x="0" y="152"/>
                  </a:cxn>
                  <a:cxn ang="0">
                    <a:pos x="10" y="146"/>
                  </a:cxn>
                  <a:cxn ang="0">
                    <a:pos x="17" y="127"/>
                  </a:cxn>
                  <a:cxn ang="0">
                    <a:pos x="35" y="103"/>
                  </a:cxn>
                  <a:cxn ang="0">
                    <a:pos x="49" y="77"/>
                  </a:cxn>
                  <a:cxn ang="0">
                    <a:pos x="82" y="62"/>
                  </a:cxn>
                  <a:cxn ang="0">
                    <a:pos x="112" y="45"/>
                  </a:cxn>
                  <a:cxn ang="0">
                    <a:pos x="147" y="31"/>
                  </a:cxn>
                  <a:cxn ang="0">
                    <a:pos x="166" y="29"/>
                  </a:cxn>
                  <a:cxn ang="0">
                    <a:pos x="205" y="25"/>
                  </a:cxn>
                  <a:cxn ang="0">
                    <a:pos x="248" y="16"/>
                  </a:cxn>
                  <a:cxn ang="0">
                    <a:pos x="293" y="36"/>
                  </a:cxn>
                  <a:cxn ang="0">
                    <a:pos x="327" y="20"/>
                  </a:cxn>
                  <a:cxn ang="0">
                    <a:pos x="340" y="0"/>
                  </a:cxn>
                  <a:cxn ang="0">
                    <a:pos x="352" y="13"/>
                  </a:cxn>
                  <a:cxn ang="0">
                    <a:pos x="340" y="33"/>
                  </a:cxn>
                  <a:cxn ang="0">
                    <a:pos x="334" y="63"/>
                  </a:cxn>
                </a:cxnLst>
                <a:rect l="0" t="0" r="r" b="b"/>
                <a:pathLst>
                  <a:path w="352" h="293">
                    <a:moveTo>
                      <a:pt x="324" y="78"/>
                    </a:moveTo>
                    <a:lnTo>
                      <a:pt x="314" y="70"/>
                    </a:lnTo>
                    <a:lnTo>
                      <a:pt x="268" y="57"/>
                    </a:lnTo>
                    <a:lnTo>
                      <a:pt x="258" y="65"/>
                    </a:lnTo>
                    <a:lnTo>
                      <a:pt x="253" y="66"/>
                    </a:lnTo>
                    <a:lnTo>
                      <a:pt x="245" y="66"/>
                    </a:lnTo>
                    <a:lnTo>
                      <a:pt x="234" y="62"/>
                    </a:lnTo>
                    <a:lnTo>
                      <a:pt x="223" y="73"/>
                    </a:lnTo>
                    <a:lnTo>
                      <a:pt x="207" y="76"/>
                    </a:lnTo>
                    <a:lnTo>
                      <a:pt x="193" y="86"/>
                    </a:lnTo>
                    <a:lnTo>
                      <a:pt x="201" y="94"/>
                    </a:lnTo>
                    <a:lnTo>
                      <a:pt x="216" y="100"/>
                    </a:lnTo>
                    <a:lnTo>
                      <a:pt x="225" y="110"/>
                    </a:lnTo>
                    <a:lnTo>
                      <a:pt x="227" y="116"/>
                    </a:lnTo>
                    <a:lnTo>
                      <a:pt x="217" y="106"/>
                    </a:lnTo>
                    <a:lnTo>
                      <a:pt x="201" y="103"/>
                    </a:lnTo>
                    <a:lnTo>
                      <a:pt x="196" y="113"/>
                    </a:lnTo>
                    <a:lnTo>
                      <a:pt x="207" y="120"/>
                    </a:lnTo>
                    <a:lnTo>
                      <a:pt x="209" y="133"/>
                    </a:lnTo>
                    <a:lnTo>
                      <a:pt x="201" y="125"/>
                    </a:lnTo>
                    <a:lnTo>
                      <a:pt x="195" y="115"/>
                    </a:lnTo>
                    <a:lnTo>
                      <a:pt x="185" y="111"/>
                    </a:lnTo>
                    <a:lnTo>
                      <a:pt x="182" y="113"/>
                    </a:lnTo>
                    <a:lnTo>
                      <a:pt x="184" y="124"/>
                    </a:lnTo>
                    <a:lnTo>
                      <a:pt x="193" y="131"/>
                    </a:lnTo>
                    <a:lnTo>
                      <a:pt x="188" y="135"/>
                    </a:lnTo>
                    <a:lnTo>
                      <a:pt x="177" y="125"/>
                    </a:lnTo>
                    <a:lnTo>
                      <a:pt x="172" y="111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51" y="86"/>
                    </a:lnTo>
                    <a:lnTo>
                      <a:pt x="137" y="90"/>
                    </a:lnTo>
                    <a:lnTo>
                      <a:pt x="135" y="105"/>
                    </a:lnTo>
                    <a:lnTo>
                      <a:pt x="135" y="120"/>
                    </a:lnTo>
                    <a:lnTo>
                      <a:pt x="136" y="132"/>
                    </a:lnTo>
                    <a:lnTo>
                      <a:pt x="144" y="140"/>
                    </a:lnTo>
                    <a:lnTo>
                      <a:pt x="147" y="154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2" y="190"/>
                    </a:lnTo>
                    <a:lnTo>
                      <a:pt x="167" y="192"/>
                    </a:lnTo>
                    <a:lnTo>
                      <a:pt x="163" y="191"/>
                    </a:lnTo>
                    <a:lnTo>
                      <a:pt x="164" y="185"/>
                    </a:lnTo>
                    <a:lnTo>
                      <a:pt x="161" y="179"/>
                    </a:lnTo>
                    <a:lnTo>
                      <a:pt x="151" y="178"/>
                    </a:lnTo>
                    <a:lnTo>
                      <a:pt x="150" y="186"/>
                    </a:lnTo>
                    <a:lnTo>
                      <a:pt x="155" y="200"/>
                    </a:lnTo>
                    <a:lnTo>
                      <a:pt x="151" y="203"/>
                    </a:lnTo>
                    <a:lnTo>
                      <a:pt x="147" y="203"/>
                    </a:lnTo>
                    <a:lnTo>
                      <a:pt x="141" y="203"/>
                    </a:lnTo>
                    <a:lnTo>
                      <a:pt x="131" y="206"/>
                    </a:lnTo>
                    <a:lnTo>
                      <a:pt x="135" y="212"/>
                    </a:lnTo>
                    <a:lnTo>
                      <a:pt x="147" y="217"/>
                    </a:lnTo>
                    <a:lnTo>
                      <a:pt x="156" y="219"/>
                    </a:lnTo>
                    <a:lnTo>
                      <a:pt x="163" y="224"/>
                    </a:lnTo>
                    <a:lnTo>
                      <a:pt x="172" y="224"/>
                    </a:lnTo>
                    <a:lnTo>
                      <a:pt x="177" y="237"/>
                    </a:lnTo>
                    <a:lnTo>
                      <a:pt x="184" y="237"/>
                    </a:lnTo>
                    <a:lnTo>
                      <a:pt x="190" y="244"/>
                    </a:lnTo>
                    <a:lnTo>
                      <a:pt x="199" y="250"/>
                    </a:lnTo>
                    <a:lnTo>
                      <a:pt x="204" y="250"/>
                    </a:lnTo>
                    <a:lnTo>
                      <a:pt x="211" y="255"/>
                    </a:lnTo>
                    <a:lnTo>
                      <a:pt x="212" y="293"/>
                    </a:lnTo>
                    <a:lnTo>
                      <a:pt x="199" y="285"/>
                    </a:lnTo>
                    <a:lnTo>
                      <a:pt x="189" y="272"/>
                    </a:lnTo>
                    <a:lnTo>
                      <a:pt x="175" y="275"/>
                    </a:lnTo>
                    <a:lnTo>
                      <a:pt x="161" y="275"/>
                    </a:lnTo>
                    <a:lnTo>
                      <a:pt x="152" y="270"/>
                    </a:lnTo>
                    <a:lnTo>
                      <a:pt x="162" y="266"/>
                    </a:lnTo>
                    <a:lnTo>
                      <a:pt x="164" y="259"/>
                    </a:lnTo>
                    <a:lnTo>
                      <a:pt x="152" y="256"/>
                    </a:lnTo>
                    <a:lnTo>
                      <a:pt x="139" y="243"/>
                    </a:lnTo>
                    <a:lnTo>
                      <a:pt x="132" y="249"/>
                    </a:lnTo>
                    <a:lnTo>
                      <a:pt x="123" y="245"/>
                    </a:lnTo>
                    <a:lnTo>
                      <a:pt x="110" y="248"/>
                    </a:lnTo>
                    <a:lnTo>
                      <a:pt x="98" y="245"/>
                    </a:lnTo>
                    <a:lnTo>
                      <a:pt x="81" y="248"/>
                    </a:lnTo>
                    <a:lnTo>
                      <a:pt x="67" y="242"/>
                    </a:lnTo>
                    <a:lnTo>
                      <a:pt x="64" y="242"/>
                    </a:lnTo>
                    <a:lnTo>
                      <a:pt x="61" y="245"/>
                    </a:lnTo>
                    <a:lnTo>
                      <a:pt x="55" y="248"/>
                    </a:lnTo>
                    <a:lnTo>
                      <a:pt x="51" y="240"/>
                    </a:lnTo>
                    <a:lnTo>
                      <a:pt x="45" y="228"/>
                    </a:lnTo>
                    <a:lnTo>
                      <a:pt x="33" y="208"/>
                    </a:lnTo>
                    <a:lnTo>
                      <a:pt x="43" y="210"/>
                    </a:lnTo>
                    <a:lnTo>
                      <a:pt x="53" y="208"/>
                    </a:lnTo>
                    <a:lnTo>
                      <a:pt x="49" y="200"/>
                    </a:lnTo>
                    <a:lnTo>
                      <a:pt x="35" y="194"/>
                    </a:lnTo>
                    <a:lnTo>
                      <a:pt x="33" y="203"/>
                    </a:lnTo>
                    <a:lnTo>
                      <a:pt x="17" y="178"/>
                    </a:lnTo>
                    <a:lnTo>
                      <a:pt x="7" y="170"/>
                    </a:lnTo>
                    <a:lnTo>
                      <a:pt x="3" y="154"/>
                    </a:lnTo>
                    <a:lnTo>
                      <a:pt x="1" y="152"/>
                    </a:lnTo>
                    <a:lnTo>
                      <a:pt x="0" y="152"/>
                    </a:lnTo>
                    <a:lnTo>
                      <a:pt x="1" y="152"/>
                    </a:lnTo>
                    <a:lnTo>
                      <a:pt x="10" y="146"/>
                    </a:lnTo>
                    <a:lnTo>
                      <a:pt x="15" y="140"/>
                    </a:lnTo>
                    <a:lnTo>
                      <a:pt x="17" y="127"/>
                    </a:lnTo>
                    <a:lnTo>
                      <a:pt x="27" y="120"/>
                    </a:lnTo>
                    <a:lnTo>
                      <a:pt x="35" y="103"/>
                    </a:lnTo>
                    <a:lnTo>
                      <a:pt x="49" y="92"/>
                    </a:lnTo>
                    <a:lnTo>
                      <a:pt x="49" y="77"/>
                    </a:lnTo>
                    <a:lnTo>
                      <a:pt x="46" y="67"/>
                    </a:lnTo>
                    <a:lnTo>
                      <a:pt x="82" y="62"/>
                    </a:lnTo>
                    <a:lnTo>
                      <a:pt x="93" y="52"/>
                    </a:lnTo>
                    <a:lnTo>
                      <a:pt x="112" y="45"/>
                    </a:lnTo>
                    <a:lnTo>
                      <a:pt x="132" y="45"/>
                    </a:lnTo>
                    <a:lnTo>
                      <a:pt x="147" y="31"/>
                    </a:lnTo>
                    <a:lnTo>
                      <a:pt x="153" y="29"/>
                    </a:lnTo>
                    <a:lnTo>
                      <a:pt x="166" y="29"/>
                    </a:lnTo>
                    <a:lnTo>
                      <a:pt x="183" y="25"/>
                    </a:lnTo>
                    <a:lnTo>
                      <a:pt x="205" y="25"/>
                    </a:lnTo>
                    <a:lnTo>
                      <a:pt x="236" y="16"/>
                    </a:lnTo>
                    <a:lnTo>
                      <a:pt x="248" y="16"/>
                    </a:lnTo>
                    <a:lnTo>
                      <a:pt x="258" y="24"/>
                    </a:lnTo>
                    <a:lnTo>
                      <a:pt x="293" y="36"/>
                    </a:lnTo>
                    <a:lnTo>
                      <a:pt x="313" y="33"/>
                    </a:lnTo>
                    <a:lnTo>
                      <a:pt x="327" y="20"/>
                    </a:lnTo>
                    <a:lnTo>
                      <a:pt x="329" y="1"/>
                    </a:lnTo>
                    <a:lnTo>
                      <a:pt x="340" y="0"/>
                    </a:lnTo>
                    <a:lnTo>
                      <a:pt x="343" y="6"/>
                    </a:lnTo>
                    <a:lnTo>
                      <a:pt x="352" y="13"/>
                    </a:lnTo>
                    <a:lnTo>
                      <a:pt x="351" y="24"/>
                    </a:lnTo>
                    <a:lnTo>
                      <a:pt x="340" y="33"/>
                    </a:lnTo>
                    <a:lnTo>
                      <a:pt x="338" y="49"/>
                    </a:lnTo>
                    <a:lnTo>
                      <a:pt x="334" y="63"/>
                    </a:lnTo>
                    <a:lnTo>
                      <a:pt x="324" y="7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5" name="Freeform 204"/>
              <p:cNvSpPr>
                <a:spLocks noChangeAspect="1"/>
              </p:cNvSpPr>
              <p:nvPr/>
            </p:nvSpPr>
            <p:spPr bwMode="gray">
              <a:xfrm>
                <a:off x="5039519" y="2727672"/>
                <a:ext cx="117475" cy="69850"/>
              </a:xfrm>
              <a:custGeom>
                <a:avLst/>
                <a:gdLst/>
                <a:ahLst/>
                <a:cxnLst>
                  <a:cxn ang="0">
                    <a:pos x="71" y="47"/>
                  </a:cxn>
                  <a:cxn ang="0">
                    <a:pos x="128" y="64"/>
                  </a:cxn>
                  <a:cxn ang="0">
                    <a:pos x="147" y="44"/>
                  </a:cxn>
                  <a:cxn ang="0">
                    <a:pos x="194" y="26"/>
                  </a:cxn>
                  <a:cxn ang="0">
                    <a:pos x="225" y="24"/>
                  </a:cxn>
                  <a:cxn ang="0">
                    <a:pos x="240" y="10"/>
                  </a:cxn>
                  <a:cxn ang="0">
                    <a:pos x="273" y="2"/>
                  </a:cxn>
                  <a:cxn ang="0">
                    <a:pos x="300" y="5"/>
                  </a:cxn>
                  <a:cxn ang="0">
                    <a:pos x="329" y="12"/>
                  </a:cxn>
                  <a:cxn ang="0">
                    <a:pos x="356" y="29"/>
                  </a:cxn>
                  <a:cxn ang="0">
                    <a:pos x="369" y="48"/>
                  </a:cxn>
                  <a:cxn ang="0">
                    <a:pos x="357" y="62"/>
                  </a:cxn>
                  <a:cxn ang="0">
                    <a:pos x="335" y="69"/>
                  </a:cxn>
                  <a:cxn ang="0">
                    <a:pos x="324" y="86"/>
                  </a:cxn>
                  <a:cxn ang="0">
                    <a:pos x="316" y="108"/>
                  </a:cxn>
                  <a:cxn ang="0">
                    <a:pos x="298" y="135"/>
                  </a:cxn>
                  <a:cxn ang="0">
                    <a:pos x="284" y="161"/>
                  </a:cxn>
                  <a:cxn ang="0">
                    <a:pos x="260" y="185"/>
                  </a:cxn>
                  <a:cxn ang="0">
                    <a:pos x="225" y="195"/>
                  </a:cxn>
                  <a:cxn ang="0">
                    <a:pos x="209" y="193"/>
                  </a:cxn>
                  <a:cxn ang="0">
                    <a:pos x="181" y="204"/>
                  </a:cxn>
                  <a:cxn ang="0">
                    <a:pos x="160" y="209"/>
                  </a:cxn>
                  <a:cxn ang="0">
                    <a:pos x="133" y="218"/>
                  </a:cxn>
                  <a:cxn ang="0">
                    <a:pos x="102" y="223"/>
                  </a:cxn>
                  <a:cxn ang="0">
                    <a:pos x="76" y="210"/>
                  </a:cxn>
                  <a:cxn ang="0">
                    <a:pos x="50" y="188"/>
                  </a:cxn>
                  <a:cxn ang="0">
                    <a:pos x="28" y="167"/>
                  </a:cxn>
                  <a:cxn ang="0">
                    <a:pos x="15" y="140"/>
                  </a:cxn>
                  <a:cxn ang="0">
                    <a:pos x="0" y="136"/>
                  </a:cxn>
                  <a:cxn ang="0">
                    <a:pos x="21" y="123"/>
                  </a:cxn>
                  <a:cxn ang="0">
                    <a:pos x="20" y="102"/>
                  </a:cxn>
                  <a:cxn ang="0">
                    <a:pos x="22" y="75"/>
                  </a:cxn>
                  <a:cxn ang="0">
                    <a:pos x="53" y="67"/>
                  </a:cxn>
                  <a:cxn ang="0">
                    <a:pos x="58" y="39"/>
                  </a:cxn>
                </a:cxnLst>
                <a:rect l="0" t="0" r="r" b="b"/>
                <a:pathLst>
                  <a:path w="369" h="223">
                    <a:moveTo>
                      <a:pt x="58" y="39"/>
                    </a:moveTo>
                    <a:lnTo>
                      <a:pt x="71" y="47"/>
                    </a:lnTo>
                    <a:lnTo>
                      <a:pt x="95" y="65"/>
                    </a:lnTo>
                    <a:lnTo>
                      <a:pt x="128" y="64"/>
                    </a:lnTo>
                    <a:lnTo>
                      <a:pt x="134" y="64"/>
                    </a:lnTo>
                    <a:lnTo>
                      <a:pt x="147" y="44"/>
                    </a:lnTo>
                    <a:lnTo>
                      <a:pt x="178" y="35"/>
                    </a:lnTo>
                    <a:lnTo>
                      <a:pt x="194" y="26"/>
                    </a:lnTo>
                    <a:lnTo>
                      <a:pt x="211" y="32"/>
                    </a:lnTo>
                    <a:lnTo>
                      <a:pt x="225" y="24"/>
                    </a:lnTo>
                    <a:lnTo>
                      <a:pt x="235" y="22"/>
                    </a:lnTo>
                    <a:lnTo>
                      <a:pt x="240" y="10"/>
                    </a:lnTo>
                    <a:lnTo>
                      <a:pt x="255" y="1"/>
                    </a:lnTo>
                    <a:lnTo>
                      <a:pt x="273" y="2"/>
                    </a:lnTo>
                    <a:lnTo>
                      <a:pt x="285" y="0"/>
                    </a:lnTo>
                    <a:lnTo>
                      <a:pt x="300" y="5"/>
                    </a:lnTo>
                    <a:lnTo>
                      <a:pt x="317" y="15"/>
                    </a:lnTo>
                    <a:lnTo>
                      <a:pt x="329" y="12"/>
                    </a:lnTo>
                    <a:lnTo>
                      <a:pt x="344" y="19"/>
                    </a:lnTo>
                    <a:lnTo>
                      <a:pt x="356" y="29"/>
                    </a:lnTo>
                    <a:lnTo>
                      <a:pt x="365" y="38"/>
                    </a:lnTo>
                    <a:lnTo>
                      <a:pt x="369" y="48"/>
                    </a:lnTo>
                    <a:lnTo>
                      <a:pt x="365" y="55"/>
                    </a:lnTo>
                    <a:lnTo>
                      <a:pt x="357" y="62"/>
                    </a:lnTo>
                    <a:lnTo>
                      <a:pt x="350" y="62"/>
                    </a:lnTo>
                    <a:lnTo>
                      <a:pt x="335" y="69"/>
                    </a:lnTo>
                    <a:lnTo>
                      <a:pt x="326" y="78"/>
                    </a:lnTo>
                    <a:lnTo>
                      <a:pt x="324" y="86"/>
                    </a:lnTo>
                    <a:lnTo>
                      <a:pt x="318" y="97"/>
                    </a:lnTo>
                    <a:lnTo>
                      <a:pt x="316" y="108"/>
                    </a:lnTo>
                    <a:lnTo>
                      <a:pt x="303" y="121"/>
                    </a:lnTo>
                    <a:lnTo>
                      <a:pt x="298" y="135"/>
                    </a:lnTo>
                    <a:lnTo>
                      <a:pt x="291" y="151"/>
                    </a:lnTo>
                    <a:lnTo>
                      <a:pt x="284" y="161"/>
                    </a:lnTo>
                    <a:lnTo>
                      <a:pt x="276" y="178"/>
                    </a:lnTo>
                    <a:lnTo>
                      <a:pt x="260" y="185"/>
                    </a:lnTo>
                    <a:lnTo>
                      <a:pt x="228" y="195"/>
                    </a:lnTo>
                    <a:lnTo>
                      <a:pt x="225" y="195"/>
                    </a:lnTo>
                    <a:lnTo>
                      <a:pt x="221" y="188"/>
                    </a:lnTo>
                    <a:lnTo>
                      <a:pt x="209" y="193"/>
                    </a:lnTo>
                    <a:lnTo>
                      <a:pt x="197" y="193"/>
                    </a:lnTo>
                    <a:lnTo>
                      <a:pt x="181" y="204"/>
                    </a:lnTo>
                    <a:lnTo>
                      <a:pt x="166" y="204"/>
                    </a:lnTo>
                    <a:lnTo>
                      <a:pt x="160" y="209"/>
                    </a:lnTo>
                    <a:lnTo>
                      <a:pt x="145" y="210"/>
                    </a:lnTo>
                    <a:lnTo>
                      <a:pt x="133" y="218"/>
                    </a:lnTo>
                    <a:lnTo>
                      <a:pt x="119" y="222"/>
                    </a:lnTo>
                    <a:lnTo>
                      <a:pt x="102" y="223"/>
                    </a:lnTo>
                    <a:lnTo>
                      <a:pt x="87" y="214"/>
                    </a:lnTo>
                    <a:lnTo>
                      <a:pt x="76" y="210"/>
                    </a:lnTo>
                    <a:lnTo>
                      <a:pt x="65" y="195"/>
                    </a:lnTo>
                    <a:lnTo>
                      <a:pt x="50" y="188"/>
                    </a:lnTo>
                    <a:lnTo>
                      <a:pt x="41" y="172"/>
                    </a:lnTo>
                    <a:lnTo>
                      <a:pt x="28" y="167"/>
                    </a:lnTo>
                    <a:lnTo>
                      <a:pt x="20" y="153"/>
                    </a:lnTo>
                    <a:lnTo>
                      <a:pt x="15" y="140"/>
                    </a:lnTo>
                    <a:lnTo>
                      <a:pt x="7" y="136"/>
                    </a:lnTo>
                    <a:lnTo>
                      <a:pt x="0" y="136"/>
                    </a:lnTo>
                    <a:lnTo>
                      <a:pt x="10" y="125"/>
                    </a:lnTo>
                    <a:lnTo>
                      <a:pt x="21" y="123"/>
                    </a:lnTo>
                    <a:lnTo>
                      <a:pt x="20" y="112"/>
                    </a:lnTo>
                    <a:lnTo>
                      <a:pt x="20" y="102"/>
                    </a:lnTo>
                    <a:lnTo>
                      <a:pt x="28" y="83"/>
                    </a:lnTo>
                    <a:lnTo>
                      <a:pt x="22" y="75"/>
                    </a:lnTo>
                    <a:lnTo>
                      <a:pt x="26" y="67"/>
                    </a:lnTo>
                    <a:lnTo>
                      <a:pt x="53" y="67"/>
                    </a:lnTo>
                    <a:lnTo>
                      <a:pt x="58" y="59"/>
                    </a:lnTo>
                    <a:lnTo>
                      <a:pt x="58" y="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6" name="Freeform 205"/>
              <p:cNvSpPr>
                <a:spLocks noChangeAspect="1"/>
              </p:cNvSpPr>
              <p:nvPr/>
            </p:nvSpPr>
            <p:spPr bwMode="gray">
              <a:xfrm>
                <a:off x="5004594" y="2549872"/>
                <a:ext cx="173038" cy="163513"/>
              </a:xfrm>
              <a:custGeom>
                <a:avLst/>
                <a:gdLst/>
                <a:ahLst/>
                <a:cxnLst>
                  <a:cxn ang="0">
                    <a:pos x="521" y="323"/>
                  </a:cxn>
                  <a:cxn ang="0">
                    <a:pos x="540" y="357"/>
                  </a:cxn>
                  <a:cxn ang="0">
                    <a:pos x="540" y="397"/>
                  </a:cxn>
                  <a:cxn ang="0">
                    <a:pos x="488" y="444"/>
                  </a:cxn>
                  <a:cxn ang="0">
                    <a:pos x="470" y="509"/>
                  </a:cxn>
                  <a:cxn ang="0">
                    <a:pos x="446" y="506"/>
                  </a:cxn>
                  <a:cxn ang="0">
                    <a:pos x="416" y="483"/>
                  </a:cxn>
                  <a:cxn ang="0">
                    <a:pos x="379" y="488"/>
                  </a:cxn>
                  <a:cxn ang="0">
                    <a:pos x="343" y="487"/>
                  </a:cxn>
                  <a:cxn ang="0">
                    <a:pos x="317" y="498"/>
                  </a:cxn>
                  <a:cxn ang="0">
                    <a:pos x="291" y="473"/>
                  </a:cxn>
                  <a:cxn ang="0">
                    <a:pos x="259" y="475"/>
                  </a:cxn>
                  <a:cxn ang="0">
                    <a:pos x="212" y="433"/>
                  </a:cxn>
                  <a:cxn ang="0">
                    <a:pos x="198" y="412"/>
                  </a:cxn>
                  <a:cxn ang="0">
                    <a:pos x="152" y="407"/>
                  </a:cxn>
                  <a:cxn ang="0">
                    <a:pos x="136" y="418"/>
                  </a:cxn>
                  <a:cxn ang="0">
                    <a:pos x="121" y="386"/>
                  </a:cxn>
                  <a:cxn ang="0">
                    <a:pos x="99" y="370"/>
                  </a:cxn>
                  <a:cxn ang="0">
                    <a:pos x="65" y="357"/>
                  </a:cxn>
                  <a:cxn ang="0">
                    <a:pos x="34" y="363"/>
                  </a:cxn>
                  <a:cxn ang="0">
                    <a:pos x="43" y="316"/>
                  </a:cxn>
                  <a:cxn ang="0">
                    <a:pos x="23" y="269"/>
                  </a:cxn>
                  <a:cxn ang="0">
                    <a:pos x="20" y="233"/>
                  </a:cxn>
                  <a:cxn ang="0">
                    <a:pos x="1" y="190"/>
                  </a:cxn>
                  <a:cxn ang="0">
                    <a:pos x="11" y="158"/>
                  </a:cxn>
                  <a:cxn ang="0">
                    <a:pos x="4" y="111"/>
                  </a:cxn>
                  <a:cxn ang="0">
                    <a:pos x="21" y="105"/>
                  </a:cxn>
                  <a:cxn ang="0">
                    <a:pos x="16" y="86"/>
                  </a:cxn>
                  <a:cxn ang="0">
                    <a:pos x="38" y="74"/>
                  </a:cxn>
                  <a:cxn ang="0">
                    <a:pos x="102" y="53"/>
                  </a:cxn>
                  <a:cxn ang="0">
                    <a:pos x="172" y="9"/>
                  </a:cxn>
                  <a:cxn ang="0">
                    <a:pos x="239" y="3"/>
                  </a:cxn>
                  <a:cxn ang="0">
                    <a:pos x="254" y="21"/>
                  </a:cxn>
                  <a:cxn ang="0">
                    <a:pos x="250" y="50"/>
                  </a:cxn>
                  <a:cxn ang="0">
                    <a:pos x="262" y="45"/>
                  </a:cxn>
                  <a:cxn ang="0">
                    <a:pos x="290" y="42"/>
                  </a:cxn>
                  <a:cxn ang="0">
                    <a:pos x="378" y="52"/>
                  </a:cxn>
                  <a:cxn ang="0">
                    <a:pos x="477" y="42"/>
                  </a:cxn>
                  <a:cxn ang="0">
                    <a:pos x="515" y="74"/>
                  </a:cxn>
                  <a:cxn ang="0">
                    <a:pos x="534" y="163"/>
                  </a:cxn>
                  <a:cxn ang="0">
                    <a:pos x="522" y="212"/>
                  </a:cxn>
                  <a:cxn ang="0">
                    <a:pos x="502" y="245"/>
                  </a:cxn>
                </a:cxnLst>
                <a:rect l="0" t="0" r="r" b="b"/>
                <a:pathLst>
                  <a:path w="545" h="511">
                    <a:moveTo>
                      <a:pt x="513" y="298"/>
                    </a:moveTo>
                    <a:lnTo>
                      <a:pt x="520" y="311"/>
                    </a:lnTo>
                    <a:lnTo>
                      <a:pt x="521" y="323"/>
                    </a:lnTo>
                    <a:lnTo>
                      <a:pt x="528" y="342"/>
                    </a:lnTo>
                    <a:lnTo>
                      <a:pt x="529" y="346"/>
                    </a:lnTo>
                    <a:lnTo>
                      <a:pt x="540" y="357"/>
                    </a:lnTo>
                    <a:lnTo>
                      <a:pt x="539" y="368"/>
                    </a:lnTo>
                    <a:lnTo>
                      <a:pt x="545" y="382"/>
                    </a:lnTo>
                    <a:lnTo>
                      <a:pt x="540" y="397"/>
                    </a:lnTo>
                    <a:lnTo>
                      <a:pt x="522" y="412"/>
                    </a:lnTo>
                    <a:lnTo>
                      <a:pt x="502" y="425"/>
                    </a:lnTo>
                    <a:lnTo>
                      <a:pt x="488" y="444"/>
                    </a:lnTo>
                    <a:lnTo>
                      <a:pt x="470" y="482"/>
                    </a:lnTo>
                    <a:lnTo>
                      <a:pt x="468" y="497"/>
                    </a:lnTo>
                    <a:lnTo>
                      <a:pt x="470" y="509"/>
                    </a:lnTo>
                    <a:lnTo>
                      <a:pt x="461" y="511"/>
                    </a:lnTo>
                    <a:lnTo>
                      <a:pt x="456" y="510"/>
                    </a:lnTo>
                    <a:lnTo>
                      <a:pt x="446" y="506"/>
                    </a:lnTo>
                    <a:lnTo>
                      <a:pt x="435" y="498"/>
                    </a:lnTo>
                    <a:lnTo>
                      <a:pt x="426" y="491"/>
                    </a:lnTo>
                    <a:lnTo>
                      <a:pt x="416" y="483"/>
                    </a:lnTo>
                    <a:lnTo>
                      <a:pt x="403" y="482"/>
                    </a:lnTo>
                    <a:lnTo>
                      <a:pt x="391" y="483"/>
                    </a:lnTo>
                    <a:lnTo>
                      <a:pt x="379" y="488"/>
                    </a:lnTo>
                    <a:lnTo>
                      <a:pt x="372" y="494"/>
                    </a:lnTo>
                    <a:lnTo>
                      <a:pt x="362" y="487"/>
                    </a:lnTo>
                    <a:lnTo>
                      <a:pt x="343" y="487"/>
                    </a:lnTo>
                    <a:lnTo>
                      <a:pt x="334" y="495"/>
                    </a:lnTo>
                    <a:lnTo>
                      <a:pt x="324" y="500"/>
                    </a:lnTo>
                    <a:lnTo>
                      <a:pt x="317" y="498"/>
                    </a:lnTo>
                    <a:lnTo>
                      <a:pt x="309" y="489"/>
                    </a:lnTo>
                    <a:lnTo>
                      <a:pt x="300" y="479"/>
                    </a:lnTo>
                    <a:lnTo>
                      <a:pt x="291" y="473"/>
                    </a:lnTo>
                    <a:lnTo>
                      <a:pt x="281" y="478"/>
                    </a:lnTo>
                    <a:lnTo>
                      <a:pt x="270" y="481"/>
                    </a:lnTo>
                    <a:lnTo>
                      <a:pt x="259" y="475"/>
                    </a:lnTo>
                    <a:lnTo>
                      <a:pt x="241" y="466"/>
                    </a:lnTo>
                    <a:lnTo>
                      <a:pt x="221" y="438"/>
                    </a:lnTo>
                    <a:lnTo>
                      <a:pt x="212" y="433"/>
                    </a:lnTo>
                    <a:lnTo>
                      <a:pt x="207" y="435"/>
                    </a:lnTo>
                    <a:lnTo>
                      <a:pt x="198" y="428"/>
                    </a:lnTo>
                    <a:lnTo>
                      <a:pt x="198" y="412"/>
                    </a:lnTo>
                    <a:lnTo>
                      <a:pt x="178" y="409"/>
                    </a:lnTo>
                    <a:lnTo>
                      <a:pt x="153" y="401"/>
                    </a:lnTo>
                    <a:lnTo>
                      <a:pt x="152" y="407"/>
                    </a:lnTo>
                    <a:lnTo>
                      <a:pt x="155" y="413"/>
                    </a:lnTo>
                    <a:lnTo>
                      <a:pt x="144" y="421"/>
                    </a:lnTo>
                    <a:lnTo>
                      <a:pt x="136" y="418"/>
                    </a:lnTo>
                    <a:lnTo>
                      <a:pt x="117" y="400"/>
                    </a:lnTo>
                    <a:lnTo>
                      <a:pt x="121" y="389"/>
                    </a:lnTo>
                    <a:lnTo>
                      <a:pt x="121" y="386"/>
                    </a:lnTo>
                    <a:lnTo>
                      <a:pt x="120" y="384"/>
                    </a:lnTo>
                    <a:lnTo>
                      <a:pt x="109" y="382"/>
                    </a:lnTo>
                    <a:lnTo>
                      <a:pt x="99" y="370"/>
                    </a:lnTo>
                    <a:lnTo>
                      <a:pt x="79" y="365"/>
                    </a:lnTo>
                    <a:lnTo>
                      <a:pt x="71" y="366"/>
                    </a:lnTo>
                    <a:lnTo>
                      <a:pt x="65" y="357"/>
                    </a:lnTo>
                    <a:lnTo>
                      <a:pt x="55" y="352"/>
                    </a:lnTo>
                    <a:lnTo>
                      <a:pt x="40" y="366"/>
                    </a:lnTo>
                    <a:lnTo>
                      <a:pt x="34" y="363"/>
                    </a:lnTo>
                    <a:lnTo>
                      <a:pt x="38" y="354"/>
                    </a:lnTo>
                    <a:lnTo>
                      <a:pt x="42" y="337"/>
                    </a:lnTo>
                    <a:lnTo>
                      <a:pt x="43" y="316"/>
                    </a:lnTo>
                    <a:lnTo>
                      <a:pt x="42" y="312"/>
                    </a:lnTo>
                    <a:lnTo>
                      <a:pt x="26" y="293"/>
                    </a:lnTo>
                    <a:lnTo>
                      <a:pt x="23" y="269"/>
                    </a:lnTo>
                    <a:lnTo>
                      <a:pt x="23" y="258"/>
                    </a:lnTo>
                    <a:lnTo>
                      <a:pt x="22" y="242"/>
                    </a:lnTo>
                    <a:lnTo>
                      <a:pt x="20" y="233"/>
                    </a:lnTo>
                    <a:lnTo>
                      <a:pt x="17" y="209"/>
                    </a:lnTo>
                    <a:lnTo>
                      <a:pt x="16" y="201"/>
                    </a:lnTo>
                    <a:lnTo>
                      <a:pt x="1" y="190"/>
                    </a:lnTo>
                    <a:lnTo>
                      <a:pt x="0" y="182"/>
                    </a:lnTo>
                    <a:lnTo>
                      <a:pt x="5" y="170"/>
                    </a:lnTo>
                    <a:lnTo>
                      <a:pt x="11" y="158"/>
                    </a:lnTo>
                    <a:lnTo>
                      <a:pt x="12" y="145"/>
                    </a:lnTo>
                    <a:lnTo>
                      <a:pt x="12" y="128"/>
                    </a:lnTo>
                    <a:lnTo>
                      <a:pt x="4" y="111"/>
                    </a:lnTo>
                    <a:lnTo>
                      <a:pt x="1" y="102"/>
                    </a:lnTo>
                    <a:lnTo>
                      <a:pt x="18" y="110"/>
                    </a:lnTo>
                    <a:lnTo>
                      <a:pt x="21" y="105"/>
                    </a:lnTo>
                    <a:lnTo>
                      <a:pt x="21" y="96"/>
                    </a:lnTo>
                    <a:lnTo>
                      <a:pt x="7" y="93"/>
                    </a:lnTo>
                    <a:lnTo>
                      <a:pt x="16" y="86"/>
                    </a:lnTo>
                    <a:lnTo>
                      <a:pt x="26" y="83"/>
                    </a:lnTo>
                    <a:lnTo>
                      <a:pt x="27" y="86"/>
                    </a:lnTo>
                    <a:lnTo>
                      <a:pt x="38" y="74"/>
                    </a:lnTo>
                    <a:lnTo>
                      <a:pt x="51" y="67"/>
                    </a:lnTo>
                    <a:lnTo>
                      <a:pt x="70" y="63"/>
                    </a:lnTo>
                    <a:lnTo>
                      <a:pt x="102" y="53"/>
                    </a:lnTo>
                    <a:lnTo>
                      <a:pt x="134" y="26"/>
                    </a:lnTo>
                    <a:lnTo>
                      <a:pt x="149" y="21"/>
                    </a:lnTo>
                    <a:lnTo>
                      <a:pt x="172" y="9"/>
                    </a:lnTo>
                    <a:lnTo>
                      <a:pt x="215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8" y="7"/>
                    </a:lnTo>
                    <a:lnTo>
                      <a:pt x="255" y="15"/>
                    </a:lnTo>
                    <a:lnTo>
                      <a:pt x="254" y="21"/>
                    </a:lnTo>
                    <a:lnTo>
                      <a:pt x="236" y="10"/>
                    </a:lnTo>
                    <a:lnTo>
                      <a:pt x="237" y="16"/>
                    </a:lnTo>
                    <a:lnTo>
                      <a:pt x="250" y="50"/>
                    </a:lnTo>
                    <a:lnTo>
                      <a:pt x="257" y="52"/>
                    </a:lnTo>
                    <a:lnTo>
                      <a:pt x="258" y="48"/>
                    </a:lnTo>
                    <a:lnTo>
                      <a:pt x="262" y="45"/>
                    </a:lnTo>
                    <a:lnTo>
                      <a:pt x="266" y="48"/>
                    </a:lnTo>
                    <a:lnTo>
                      <a:pt x="276" y="45"/>
                    </a:lnTo>
                    <a:lnTo>
                      <a:pt x="290" y="42"/>
                    </a:lnTo>
                    <a:lnTo>
                      <a:pt x="300" y="36"/>
                    </a:lnTo>
                    <a:lnTo>
                      <a:pt x="314" y="41"/>
                    </a:lnTo>
                    <a:lnTo>
                      <a:pt x="378" y="52"/>
                    </a:lnTo>
                    <a:lnTo>
                      <a:pt x="426" y="51"/>
                    </a:lnTo>
                    <a:lnTo>
                      <a:pt x="453" y="45"/>
                    </a:lnTo>
                    <a:lnTo>
                      <a:pt x="477" y="42"/>
                    </a:lnTo>
                    <a:lnTo>
                      <a:pt x="491" y="50"/>
                    </a:lnTo>
                    <a:lnTo>
                      <a:pt x="510" y="63"/>
                    </a:lnTo>
                    <a:lnTo>
                      <a:pt x="515" y="74"/>
                    </a:lnTo>
                    <a:lnTo>
                      <a:pt x="515" y="81"/>
                    </a:lnTo>
                    <a:lnTo>
                      <a:pt x="516" y="91"/>
                    </a:lnTo>
                    <a:lnTo>
                      <a:pt x="534" y="163"/>
                    </a:lnTo>
                    <a:lnTo>
                      <a:pt x="534" y="179"/>
                    </a:lnTo>
                    <a:lnTo>
                      <a:pt x="533" y="196"/>
                    </a:lnTo>
                    <a:lnTo>
                      <a:pt x="522" y="212"/>
                    </a:lnTo>
                    <a:lnTo>
                      <a:pt x="507" y="220"/>
                    </a:lnTo>
                    <a:lnTo>
                      <a:pt x="496" y="234"/>
                    </a:lnTo>
                    <a:lnTo>
                      <a:pt x="502" y="245"/>
                    </a:lnTo>
                    <a:lnTo>
                      <a:pt x="517" y="257"/>
                    </a:lnTo>
                    <a:lnTo>
                      <a:pt x="513" y="2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7" name="Freeform 206"/>
              <p:cNvSpPr>
                <a:spLocks noChangeAspect="1"/>
              </p:cNvSpPr>
              <p:nvPr/>
            </p:nvSpPr>
            <p:spPr bwMode="gray">
              <a:xfrm>
                <a:off x="5123656" y="2449860"/>
                <a:ext cx="128588" cy="76200"/>
              </a:xfrm>
              <a:custGeom>
                <a:avLst/>
                <a:gdLst/>
                <a:ahLst/>
                <a:cxnLst>
                  <a:cxn ang="0">
                    <a:pos x="0" y="184"/>
                  </a:cxn>
                  <a:cxn ang="0">
                    <a:pos x="12" y="118"/>
                  </a:cxn>
                  <a:cxn ang="0">
                    <a:pos x="24" y="93"/>
                  </a:cxn>
                  <a:cxn ang="0">
                    <a:pos x="33" y="64"/>
                  </a:cxn>
                  <a:cxn ang="0">
                    <a:pos x="51" y="44"/>
                  </a:cxn>
                  <a:cxn ang="0">
                    <a:pos x="86" y="33"/>
                  </a:cxn>
                  <a:cxn ang="0">
                    <a:pos x="113" y="68"/>
                  </a:cxn>
                  <a:cxn ang="0">
                    <a:pos x="119" y="86"/>
                  </a:cxn>
                  <a:cxn ang="0">
                    <a:pos x="125" y="92"/>
                  </a:cxn>
                  <a:cxn ang="0">
                    <a:pos x="147" y="108"/>
                  </a:cxn>
                  <a:cxn ang="0">
                    <a:pos x="169" y="102"/>
                  </a:cxn>
                  <a:cxn ang="0">
                    <a:pos x="174" y="113"/>
                  </a:cxn>
                  <a:cxn ang="0">
                    <a:pos x="181" y="92"/>
                  </a:cxn>
                  <a:cxn ang="0">
                    <a:pos x="185" y="21"/>
                  </a:cxn>
                  <a:cxn ang="0">
                    <a:pos x="200" y="14"/>
                  </a:cxn>
                  <a:cxn ang="0">
                    <a:pos x="239" y="0"/>
                  </a:cxn>
                  <a:cxn ang="0">
                    <a:pos x="269" y="15"/>
                  </a:cxn>
                  <a:cxn ang="0">
                    <a:pos x="288" y="30"/>
                  </a:cxn>
                  <a:cxn ang="0">
                    <a:pos x="318" y="49"/>
                  </a:cxn>
                  <a:cxn ang="0">
                    <a:pos x="341" y="44"/>
                  </a:cxn>
                  <a:cxn ang="0">
                    <a:pos x="359" y="49"/>
                  </a:cxn>
                  <a:cxn ang="0">
                    <a:pos x="368" y="63"/>
                  </a:cxn>
                  <a:cxn ang="0">
                    <a:pos x="379" y="74"/>
                  </a:cxn>
                  <a:cxn ang="0">
                    <a:pos x="375" y="106"/>
                  </a:cxn>
                  <a:cxn ang="0">
                    <a:pos x="380" y="116"/>
                  </a:cxn>
                  <a:cxn ang="0">
                    <a:pos x="387" y="128"/>
                  </a:cxn>
                  <a:cxn ang="0">
                    <a:pos x="402" y="159"/>
                  </a:cxn>
                  <a:cxn ang="0">
                    <a:pos x="406" y="182"/>
                  </a:cxn>
                  <a:cxn ang="0">
                    <a:pos x="395" y="190"/>
                  </a:cxn>
                  <a:cxn ang="0">
                    <a:pos x="375" y="206"/>
                  </a:cxn>
                  <a:cxn ang="0">
                    <a:pos x="363" y="227"/>
                  </a:cxn>
                  <a:cxn ang="0">
                    <a:pos x="340" y="222"/>
                  </a:cxn>
                  <a:cxn ang="0">
                    <a:pos x="331" y="236"/>
                  </a:cxn>
                  <a:cxn ang="0">
                    <a:pos x="316" y="238"/>
                  </a:cxn>
                  <a:cxn ang="0">
                    <a:pos x="303" y="231"/>
                  </a:cxn>
                  <a:cxn ang="0">
                    <a:pos x="258" y="189"/>
                  </a:cxn>
                  <a:cxn ang="0">
                    <a:pos x="234" y="188"/>
                  </a:cxn>
                  <a:cxn ang="0">
                    <a:pos x="218" y="160"/>
                  </a:cxn>
                  <a:cxn ang="0">
                    <a:pos x="200" y="173"/>
                  </a:cxn>
                  <a:cxn ang="0">
                    <a:pos x="153" y="166"/>
                  </a:cxn>
                  <a:cxn ang="0">
                    <a:pos x="129" y="163"/>
                  </a:cxn>
                  <a:cxn ang="0">
                    <a:pos x="114" y="163"/>
                  </a:cxn>
                  <a:cxn ang="0">
                    <a:pos x="98" y="167"/>
                  </a:cxn>
                  <a:cxn ang="0">
                    <a:pos x="83" y="162"/>
                  </a:cxn>
                  <a:cxn ang="0">
                    <a:pos x="44" y="171"/>
                  </a:cxn>
                  <a:cxn ang="0">
                    <a:pos x="20" y="193"/>
                  </a:cxn>
                  <a:cxn ang="0">
                    <a:pos x="3" y="195"/>
                  </a:cxn>
                </a:cxnLst>
                <a:rect l="0" t="0" r="r" b="b"/>
                <a:pathLst>
                  <a:path w="406" h="240">
                    <a:moveTo>
                      <a:pt x="3" y="195"/>
                    </a:moveTo>
                    <a:lnTo>
                      <a:pt x="0" y="184"/>
                    </a:lnTo>
                    <a:lnTo>
                      <a:pt x="4" y="134"/>
                    </a:lnTo>
                    <a:lnTo>
                      <a:pt x="12" y="118"/>
                    </a:lnTo>
                    <a:lnTo>
                      <a:pt x="20" y="107"/>
                    </a:lnTo>
                    <a:lnTo>
                      <a:pt x="24" y="93"/>
                    </a:lnTo>
                    <a:lnTo>
                      <a:pt x="27" y="77"/>
                    </a:lnTo>
                    <a:lnTo>
                      <a:pt x="33" y="64"/>
                    </a:lnTo>
                    <a:lnTo>
                      <a:pt x="43" y="52"/>
                    </a:lnTo>
                    <a:lnTo>
                      <a:pt x="51" y="44"/>
                    </a:lnTo>
                    <a:lnTo>
                      <a:pt x="63" y="42"/>
                    </a:lnTo>
                    <a:lnTo>
                      <a:pt x="86" y="33"/>
                    </a:lnTo>
                    <a:lnTo>
                      <a:pt x="94" y="47"/>
                    </a:lnTo>
                    <a:lnTo>
                      <a:pt x="113" y="68"/>
                    </a:lnTo>
                    <a:lnTo>
                      <a:pt x="115" y="79"/>
                    </a:lnTo>
                    <a:lnTo>
                      <a:pt x="119" y="86"/>
                    </a:lnTo>
                    <a:lnTo>
                      <a:pt x="120" y="75"/>
                    </a:lnTo>
                    <a:lnTo>
                      <a:pt x="125" y="92"/>
                    </a:lnTo>
                    <a:lnTo>
                      <a:pt x="131" y="100"/>
                    </a:lnTo>
                    <a:lnTo>
                      <a:pt x="147" y="108"/>
                    </a:lnTo>
                    <a:lnTo>
                      <a:pt x="153" y="108"/>
                    </a:lnTo>
                    <a:lnTo>
                      <a:pt x="169" y="102"/>
                    </a:lnTo>
                    <a:lnTo>
                      <a:pt x="169" y="107"/>
                    </a:lnTo>
                    <a:lnTo>
                      <a:pt x="174" y="113"/>
                    </a:lnTo>
                    <a:lnTo>
                      <a:pt x="175" y="98"/>
                    </a:lnTo>
                    <a:lnTo>
                      <a:pt x="181" y="92"/>
                    </a:lnTo>
                    <a:lnTo>
                      <a:pt x="185" y="85"/>
                    </a:lnTo>
                    <a:lnTo>
                      <a:pt x="185" y="21"/>
                    </a:lnTo>
                    <a:lnTo>
                      <a:pt x="191" y="15"/>
                    </a:lnTo>
                    <a:lnTo>
                      <a:pt x="200" y="14"/>
                    </a:lnTo>
                    <a:lnTo>
                      <a:pt x="213" y="4"/>
                    </a:lnTo>
                    <a:lnTo>
                      <a:pt x="239" y="0"/>
                    </a:lnTo>
                    <a:lnTo>
                      <a:pt x="255" y="4"/>
                    </a:lnTo>
                    <a:lnTo>
                      <a:pt x="269" y="15"/>
                    </a:lnTo>
                    <a:lnTo>
                      <a:pt x="283" y="20"/>
                    </a:lnTo>
                    <a:lnTo>
                      <a:pt x="288" y="30"/>
                    </a:lnTo>
                    <a:lnTo>
                      <a:pt x="310" y="49"/>
                    </a:lnTo>
                    <a:lnTo>
                      <a:pt x="318" y="49"/>
                    </a:lnTo>
                    <a:lnTo>
                      <a:pt x="326" y="46"/>
                    </a:lnTo>
                    <a:lnTo>
                      <a:pt x="341" y="44"/>
                    </a:lnTo>
                    <a:lnTo>
                      <a:pt x="358" y="48"/>
                    </a:lnTo>
                    <a:lnTo>
                      <a:pt x="359" y="49"/>
                    </a:lnTo>
                    <a:lnTo>
                      <a:pt x="364" y="55"/>
                    </a:lnTo>
                    <a:lnTo>
                      <a:pt x="368" y="63"/>
                    </a:lnTo>
                    <a:lnTo>
                      <a:pt x="375" y="66"/>
                    </a:lnTo>
                    <a:lnTo>
                      <a:pt x="379" y="74"/>
                    </a:lnTo>
                    <a:lnTo>
                      <a:pt x="380" y="82"/>
                    </a:lnTo>
                    <a:lnTo>
                      <a:pt x="375" y="106"/>
                    </a:lnTo>
                    <a:lnTo>
                      <a:pt x="372" y="113"/>
                    </a:lnTo>
                    <a:lnTo>
                      <a:pt x="380" y="116"/>
                    </a:lnTo>
                    <a:lnTo>
                      <a:pt x="387" y="120"/>
                    </a:lnTo>
                    <a:lnTo>
                      <a:pt x="387" y="128"/>
                    </a:lnTo>
                    <a:lnTo>
                      <a:pt x="400" y="150"/>
                    </a:lnTo>
                    <a:lnTo>
                      <a:pt x="402" y="159"/>
                    </a:lnTo>
                    <a:lnTo>
                      <a:pt x="406" y="166"/>
                    </a:lnTo>
                    <a:lnTo>
                      <a:pt x="406" y="182"/>
                    </a:lnTo>
                    <a:lnTo>
                      <a:pt x="405" y="189"/>
                    </a:lnTo>
                    <a:lnTo>
                      <a:pt x="395" y="190"/>
                    </a:lnTo>
                    <a:lnTo>
                      <a:pt x="388" y="194"/>
                    </a:lnTo>
                    <a:lnTo>
                      <a:pt x="375" y="206"/>
                    </a:lnTo>
                    <a:lnTo>
                      <a:pt x="374" y="214"/>
                    </a:lnTo>
                    <a:lnTo>
                      <a:pt x="363" y="227"/>
                    </a:lnTo>
                    <a:lnTo>
                      <a:pt x="356" y="229"/>
                    </a:lnTo>
                    <a:lnTo>
                      <a:pt x="340" y="222"/>
                    </a:lnTo>
                    <a:lnTo>
                      <a:pt x="334" y="227"/>
                    </a:lnTo>
                    <a:lnTo>
                      <a:pt x="331" y="236"/>
                    </a:lnTo>
                    <a:lnTo>
                      <a:pt x="325" y="240"/>
                    </a:lnTo>
                    <a:lnTo>
                      <a:pt x="316" y="238"/>
                    </a:lnTo>
                    <a:lnTo>
                      <a:pt x="310" y="233"/>
                    </a:lnTo>
                    <a:lnTo>
                      <a:pt x="303" y="231"/>
                    </a:lnTo>
                    <a:lnTo>
                      <a:pt x="285" y="208"/>
                    </a:lnTo>
                    <a:lnTo>
                      <a:pt x="258" y="189"/>
                    </a:lnTo>
                    <a:lnTo>
                      <a:pt x="242" y="190"/>
                    </a:lnTo>
                    <a:lnTo>
                      <a:pt x="234" y="188"/>
                    </a:lnTo>
                    <a:lnTo>
                      <a:pt x="224" y="165"/>
                    </a:lnTo>
                    <a:lnTo>
                      <a:pt x="218" y="160"/>
                    </a:lnTo>
                    <a:lnTo>
                      <a:pt x="211" y="162"/>
                    </a:lnTo>
                    <a:lnTo>
                      <a:pt x="200" y="173"/>
                    </a:lnTo>
                    <a:lnTo>
                      <a:pt x="184" y="177"/>
                    </a:lnTo>
                    <a:lnTo>
                      <a:pt x="153" y="166"/>
                    </a:lnTo>
                    <a:lnTo>
                      <a:pt x="146" y="166"/>
                    </a:lnTo>
                    <a:lnTo>
                      <a:pt x="129" y="163"/>
                    </a:lnTo>
                    <a:lnTo>
                      <a:pt x="121" y="166"/>
                    </a:lnTo>
                    <a:lnTo>
                      <a:pt x="114" y="163"/>
                    </a:lnTo>
                    <a:lnTo>
                      <a:pt x="106" y="167"/>
                    </a:lnTo>
                    <a:lnTo>
                      <a:pt x="98" y="167"/>
                    </a:lnTo>
                    <a:lnTo>
                      <a:pt x="92" y="163"/>
                    </a:lnTo>
                    <a:lnTo>
                      <a:pt x="83" y="162"/>
                    </a:lnTo>
                    <a:lnTo>
                      <a:pt x="67" y="163"/>
                    </a:lnTo>
                    <a:lnTo>
                      <a:pt x="44" y="171"/>
                    </a:lnTo>
                    <a:lnTo>
                      <a:pt x="29" y="179"/>
                    </a:lnTo>
                    <a:lnTo>
                      <a:pt x="20" y="193"/>
                    </a:lnTo>
                    <a:lnTo>
                      <a:pt x="13" y="198"/>
                    </a:lnTo>
                    <a:lnTo>
                      <a:pt x="3" y="1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8" name="Freeform 207"/>
              <p:cNvSpPr>
                <a:spLocks noChangeAspect="1"/>
              </p:cNvSpPr>
              <p:nvPr/>
            </p:nvSpPr>
            <p:spPr bwMode="gray">
              <a:xfrm>
                <a:off x="4966494" y="2657822"/>
                <a:ext cx="120650" cy="71438"/>
              </a:xfrm>
              <a:custGeom>
                <a:avLst/>
                <a:gdLst/>
                <a:ahLst/>
                <a:cxnLst>
                  <a:cxn ang="0">
                    <a:pos x="371" y="143"/>
                  </a:cxn>
                  <a:cxn ang="0">
                    <a:pos x="355" y="149"/>
                  </a:cxn>
                  <a:cxn ang="0">
                    <a:pos x="341" y="159"/>
                  </a:cxn>
                  <a:cxn ang="0">
                    <a:pos x="338" y="176"/>
                  </a:cxn>
                  <a:cxn ang="0">
                    <a:pos x="324" y="187"/>
                  </a:cxn>
                  <a:cxn ang="0">
                    <a:pos x="311" y="203"/>
                  </a:cxn>
                  <a:cxn ang="0">
                    <a:pos x="291" y="201"/>
                  </a:cxn>
                  <a:cxn ang="0">
                    <a:pos x="276" y="210"/>
                  </a:cxn>
                  <a:cxn ang="0">
                    <a:pos x="271" y="208"/>
                  </a:cxn>
                  <a:cxn ang="0">
                    <a:pos x="227" y="201"/>
                  </a:cxn>
                  <a:cxn ang="0">
                    <a:pos x="205" y="183"/>
                  </a:cxn>
                  <a:cxn ang="0">
                    <a:pos x="166" y="192"/>
                  </a:cxn>
                  <a:cxn ang="0">
                    <a:pos x="152" y="209"/>
                  </a:cxn>
                  <a:cxn ang="0">
                    <a:pos x="132" y="214"/>
                  </a:cxn>
                  <a:cxn ang="0">
                    <a:pos x="114" y="207"/>
                  </a:cxn>
                  <a:cxn ang="0">
                    <a:pos x="97" y="196"/>
                  </a:cxn>
                  <a:cxn ang="0">
                    <a:pos x="61" y="164"/>
                  </a:cxn>
                  <a:cxn ang="0">
                    <a:pos x="23" y="127"/>
                  </a:cxn>
                  <a:cxn ang="0">
                    <a:pos x="21" y="97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19" y="83"/>
                  </a:cxn>
                  <a:cxn ang="0">
                    <a:pos x="40" y="62"/>
                  </a:cxn>
                  <a:cxn ang="0">
                    <a:pos x="75" y="48"/>
                  </a:cxn>
                  <a:cxn ang="0">
                    <a:pos x="119" y="23"/>
                  </a:cxn>
                  <a:cxn ang="0">
                    <a:pos x="132" y="3"/>
                  </a:cxn>
                  <a:cxn ang="0">
                    <a:pos x="146" y="24"/>
                  </a:cxn>
                  <a:cxn ang="0">
                    <a:pos x="159" y="27"/>
                  </a:cxn>
                  <a:cxn ang="0">
                    <a:pos x="184" y="18"/>
                  </a:cxn>
                  <a:cxn ang="0">
                    <a:pos x="198" y="27"/>
                  </a:cxn>
                  <a:cxn ang="0">
                    <a:pos x="228" y="43"/>
                  </a:cxn>
                  <a:cxn ang="0">
                    <a:pos x="240" y="47"/>
                  </a:cxn>
                  <a:cxn ang="0">
                    <a:pos x="236" y="61"/>
                  </a:cxn>
                  <a:cxn ang="0">
                    <a:pos x="263" y="82"/>
                  </a:cxn>
                  <a:cxn ang="0">
                    <a:pos x="271" y="68"/>
                  </a:cxn>
                  <a:cxn ang="0">
                    <a:pos x="297" y="70"/>
                  </a:cxn>
                  <a:cxn ang="0">
                    <a:pos x="317" y="89"/>
                  </a:cxn>
                  <a:cxn ang="0">
                    <a:pos x="331" y="94"/>
                  </a:cxn>
                  <a:cxn ang="0">
                    <a:pos x="360" y="127"/>
                  </a:cxn>
                </a:cxnLst>
                <a:rect l="0" t="0" r="r" b="b"/>
                <a:pathLst>
                  <a:path w="378" h="222">
                    <a:moveTo>
                      <a:pt x="378" y="136"/>
                    </a:moveTo>
                    <a:lnTo>
                      <a:pt x="371" y="143"/>
                    </a:lnTo>
                    <a:lnTo>
                      <a:pt x="360" y="142"/>
                    </a:lnTo>
                    <a:lnTo>
                      <a:pt x="355" y="149"/>
                    </a:lnTo>
                    <a:lnTo>
                      <a:pt x="350" y="156"/>
                    </a:lnTo>
                    <a:lnTo>
                      <a:pt x="341" y="159"/>
                    </a:lnTo>
                    <a:lnTo>
                      <a:pt x="339" y="164"/>
                    </a:lnTo>
                    <a:lnTo>
                      <a:pt x="338" y="176"/>
                    </a:lnTo>
                    <a:lnTo>
                      <a:pt x="333" y="185"/>
                    </a:lnTo>
                    <a:lnTo>
                      <a:pt x="324" y="187"/>
                    </a:lnTo>
                    <a:lnTo>
                      <a:pt x="324" y="193"/>
                    </a:lnTo>
                    <a:lnTo>
                      <a:pt x="311" y="203"/>
                    </a:lnTo>
                    <a:lnTo>
                      <a:pt x="296" y="206"/>
                    </a:lnTo>
                    <a:lnTo>
                      <a:pt x="291" y="201"/>
                    </a:lnTo>
                    <a:lnTo>
                      <a:pt x="283" y="201"/>
                    </a:lnTo>
                    <a:lnTo>
                      <a:pt x="276" y="210"/>
                    </a:lnTo>
                    <a:lnTo>
                      <a:pt x="271" y="222"/>
                    </a:lnTo>
                    <a:lnTo>
                      <a:pt x="271" y="208"/>
                    </a:lnTo>
                    <a:lnTo>
                      <a:pt x="263" y="197"/>
                    </a:lnTo>
                    <a:lnTo>
                      <a:pt x="227" y="201"/>
                    </a:lnTo>
                    <a:lnTo>
                      <a:pt x="213" y="188"/>
                    </a:lnTo>
                    <a:lnTo>
                      <a:pt x="205" y="183"/>
                    </a:lnTo>
                    <a:lnTo>
                      <a:pt x="172" y="182"/>
                    </a:lnTo>
                    <a:lnTo>
                      <a:pt x="166" y="192"/>
                    </a:lnTo>
                    <a:lnTo>
                      <a:pt x="162" y="201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2" y="214"/>
                    </a:lnTo>
                    <a:lnTo>
                      <a:pt x="121" y="213"/>
                    </a:lnTo>
                    <a:lnTo>
                      <a:pt x="114" y="207"/>
                    </a:lnTo>
                    <a:lnTo>
                      <a:pt x="100" y="202"/>
                    </a:lnTo>
                    <a:lnTo>
                      <a:pt x="97" y="196"/>
                    </a:lnTo>
                    <a:lnTo>
                      <a:pt x="71" y="176"/>
                    </a:lnTo>
                    <a:lnTo>
                      <a:pt x="61" y="164"/>
                    </a:lnTo>
                    <a:lnTo>
                      <a:pt x="33" y="140"/>
                    </a:lnTo>
                    <a:lnTo>
                      <a:pt x="23" y="127"/>
                    </a:lnTo>
                    <a:lnTo>
                      <a:pt x="23" y="110"/>
                    </a:lnTo>
                    <a:lnTo>
                      <a:pt x="21" y="97"/>
                    </a:lnTo>
                    <a:lnTo>
                      <a:pt x="8" y="91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8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24" y="69"/>
                    </a:lnTo>
                    <a:lnTo>
                      <a:pt x="40" y="62"/>
                    </a:lnTo>
                    <a:lnTo>
                      <a:pt x="57" y="57"/>
                    </a:lnTo>
                    <a:lnTo>
                      <a:pt x="75" y="48"/>
                    </a:lnTo>
                    <a:lnTo>
                      <a:pt x="81" y="36"/>
                    </a:lnTo>
                    <a:lnTo>
                      <a:pt x="119" y="23"/>
                    </a:lnTo>
                    <a:lnTo>
                      <a:pt x="123" y="0"/>
                    </a:lnTo>
                    <a:lnTo>
                      <a:pt x="132" y="3"/>
                    </a:lnTo>
                    <a:lnTo>
                      <a:pt x="140" y="15"/>
                    </a:lnTo>
                    <a:lnTo>
                      <a:pt x="146" y="24"/>
                    </a:lnTo>
                    <a:lnTo>
                      <a:pt x="153" y="24"/>
                    </a:lnTo>
                    <a:lnTo>
                      <a:pt x="159" y="27"/>
                    </a:lnTo>
                    <a:lnTo>
                      <a:pt x="174" y="13"/>
                    </a:lnTo>
                    <a:lnTo>
                      <a:pt x="184" y="18"/>
                    </a:lnTo>
                    <a:lnTo>
                      <a:pt x="190" y="27"/>
                    </a:lnTo>
                    <a:lnTo>
                      <a:pt x="198" y="27"/>
                    </a:lnTo>
                    <a:lnTo>
                      <a:pt x="218" y="31"/>
                    </a:lnTo>
                    <a:lnTo>
                      <a:pt x="228" y="43"/>
                    </a:lnTo>
                    <a:lnTo>
                      <a:pt x="239" y="45"/>
                    </a:lnTo>
                    <a:lnTo>
                      <a:pt x="240" y="47"/>
                    </a:lnTo>
                    <a:lnTo>
                      <a:pt x="240" y="50"/>
                    </a:lnTo>
                    <a:lnTo>
                      <a:pt x="236" y="61"/>
                    </a:lnTo>
                    <a:lnTo>
                      <a:pt x="255" y="79"/>
                    </a:lnTo>
                    <a:lnTo>
                      <a:pt x="263" y="82"/>
                    </a:lnTo>
                    <a:lnTo>
                      <a:pt x="274" y="74"/>
                    </a:lnTo>
                    <a:lnTo>
                      <a:pt x="271" y="68"/>
                    </a:lnTo>
                    <a:lnTo>
                      <a:pt x="272" y="62"/>
                    </a:lnTo>
                    <a:lnTo>
                      <a:pt x="297" y="70"/>
                    </a:lnTo>
                    <a:lnTo>
                      <a:pt x="317" y="73"/>
                    </a:lnTo>
                    <a:lnTo>
                      <a:pt x="317" y="89"/>
                    </a:lnTo>
                    <a:lnTo>
                      <a:pt x="326" y="96"/>
                    </a:lnTo>
                    <a:lnTo>
                      <a:pt x="331" y="94"/>
                    </a:lnTo>
                    <a:lnTo>
                      <a:pt x="340" y="99"/>
                    </a:lnTo>
                    <a:lnTo>
                      <a:pt x="360" y="127"/>
                    </a:lnTo>
                    <a:lnTo>
                      <a:pt x="378" y="1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9" name="Freeform 208"/>
              <p:cNvSpPr>
                <a:spLocks noChangeAspect="1"/>
              </p:cNvSpPr>
              <p:nvPr/>
            </p:nvSpPr>
            <p:spPr bwMode="gray">
              <a:xfrm>
                <a:off x="5149056" y="2837210"/>
                <a:ext cx="109538" cy="68263"/>
              </a:xfrm>
              <a:custGeom>
                <a:avLst/>
                <a:gdLst/>
                <a:ahLst/>
                <a:cxnLst>
                  <a:cxn ang="0">
                    <a:pos x="32" y="208"/>
                  </a:cxn>
                  <a:cxn ang="0">
                    <a:pos x="31" y="192"/>
                  </a:cxn>
                  <a:cxn ang="0">
                    <a:pos x="26" y="163"/>
                  </a:cxn>
                  <a:cxn ang="0">
                    <a:pos x="3" y="143"/>
                  </a:cxn>
                  <a:cxn ang="0">
                    <a:pos x="3" y="118"/>
                  </a:cxn>
                  <a:cxn ang="0">
                    <a:pos x="15" y="94"/>
                  </a:cxn>
                  <a:cxn ang="0">
                    <a:pos x="26" y="82"/>
                  </a:cxn>
                  <a:cxn ang="0">
                    <a:pos x="11" y="66"/>
                  </a:cxn>
                  <a:cxn ang="0">
                    <a:pos x="3" y="51"/>
                  </a:cxn>
                  <a:cxn ang="0">
                    <a:pos x="0" y="29"/>
                  </a:cxn>
                  <a:cxn ang="0">
                    <a:pos x="3" y="8"/>
                  </a:cxn>
                  <a:cxn ang="0">
                    <a:pos x="20" y="0"/>
                  </a:cxn>
                  <a:cxn ang="0">
                    <a:pos x="32" y="4"/>
                  </a:cxn>
                  <a:cxn ang="0">
                    <a:pos x="26" y="19"/>
                  </a:cxn>
                  <a:cxn ang="0">
                    <a:pos x="37" y="27"/>
                  </a:cxn>
                  <a:cxn ang="0">
                    <a:pos x="51" y="27"/>
                  </a:cxn>
                  <a:cxn ang="0">
                    <a:pos x="85" y="31"/>
                  </a:cxn>
                  <a:cxn ang="0">
                    <a:pos x="126" y="32"/>
                  </a:cxn>
                  <a:cxn ang="0">
                    <a:pos x="170" y="40"/>
                  </a:cxn>
                  <a:cxn ang="0">
                    <a:pos x="187" y="35"/>
                  </a:cxn>
                  <a:cxn ang="0">
                    <a:pos x="206" y="23"/>
                  </a:cxn>
                  <a:cxn ang="0">
                    <a:pos x="226" y="13"/>
                  </a:cxn>
                  <a:cxn ang="0">
                    <a:pos x="252" y="4"/>
                  </a:cxn>
                  <a:cxn ang="0">
                    <a:pos x="272" y="5"/>
                  </a:cxn>
                  <a:cxn ang="0">
                    <a:pos x="278" y="10"/>
                  </a:cxn>
                  <a:cxn ang="0">
                    <a:pos x="308" y="19"/>
                  </a:cxn>
                  <a:cxn ang="0">
                    <a:pos x="328" y="32"/>
                  </a:cxn>
                  <a:cxn ang="0">
                    <a:pos x="346" y="31"/>
                  </a:cxn>
                  <a:cxn ang="0">
                    <a:pos x="343" y="47"/>
                  </a:cxn>
                  <a:cxn ang="0">
                    <a:pos x="338" y="58"/>
                  </a:cxn>
                  <a:cxn ang="0">
                    <a:pos x="319" y="63"/>
                  </a:cxn>
                  <a:cxn ang="0">
                    <a:pos x="306" y="78"/>
                  </a:cxn>
                  <a:cxn ang="0">
                    <a:pos x="306" y="107"/>
                  </a:cxn>
                  <a:cxn ang="0">
                    <a:pos x="298" y="110"/>
                  </a:cxn>
                  <a:cxn ang="0">
                    <a:pos x="295" y="116"/>
                  </a:cxn>
                  <a:cxn ang="0">
                    <a:pos x="284" y="126"/>
                  </a:cxn>
                  <a:cxn ang="0">
                    <a:pos x="287" y="129"/>
                  </a:cxn>
                  <a:cxn ang="0">
                    <a:pos x="292" y="131"/>
                  </a:cxn>
                  <a:cxn ang="0">
                    <a:pos x="296" y="138"/>
                  </a:cxn>
                  <a:cxn ang="0">
                    <a:pos x="299" y="148"/>
                  </a:cxn>
                  <a:cxn ang="0">
                    <a:pos x="310" y="163"/>
                  </a:cxn>
                  <a:cxn ang="0">
                    <a:pos x="311" y="169"/>
                  </a:cxn>
                  <a:cxn ang="0">
                    <a:pos x="303" y="167"/>
                  </a:cxn>
                  <a:cxn ang="0">
                    <a:pos x="280" y="171"/>
                  </a:cxn>
                  <a:cxn ang="0">
                    <a:pos x="262" y="161"/>
                  </a:cxn>
                  <a:cxn ang="0">
                    <a:pos x="242" y="169"/>
                  </a:cxn>
                  <a:cxn ang="0">
                    <a:pos x="228" y="171"/>
                  </a:cxn>
                  <a:cxn ang="0">
                    <a:pos x="219" y="179"/>
                  </a:cxn>
                  <a:cxn ang="0">
                    <a:pos x="208" y="180"/>
                  </a:cxn>
                  <a:cxn ang="0">
                    <a:pos x="206" y="199"/>
                  </a:cxn>
                  <a:cxn ang="0">
                    <a:pos x="192" y="212"/>
                  </a:cxn>
                  <a:cxn ang="0">
                    <a:pos x="172" y="215"/>
                  </a:cxn>
                  <a:cxn ang="0">
                    <a:pos x="137" y="203"/>
                  </a:cxn>
                  <a:cxn ang="0">
                    <a:pos x="127" y="195"/>
                  </a:cxn>
                  <a:cxn ang="0">
                    <a:pos x="115" y="195"/>
                  </a:cxn>
                  <a:cxn ang="0">
                    <a:pos x="84" y="204"/>
                  </a:cxn>
                  <a:cxn ang="0">
                    <a:pos x="62" y="204"/>
                  </a:cxn>
                  <a:cxn ang="0">
                    <a:pos x="45" y="208"/>
                  </a:cxn>
                  <a:cxn ang="0">
                    <a:pos x="32" y="208"/>
                  </a:cxn>
                </a:cxnLst>
                <a:rect l="0" t="0" r="r" b="b"/>
                <a:pathLst>
                  <a:path w="346" h="215">
                    <a:moveTo>
                      <a:pt x="32" y="208"/>
                    </a:moveTo>
                    <a:lnTo>
                      <a:pt x="31" y="192"/>
                    </a:lnTo>
                    <a:lnTo>
                      <a:pt x="26" y="163"/>
                    </a:lnTo>
                    <a:lnTo>
                      <a:pt x="3" y="143"/>
                    </a:lnTo>
                    <a:lnTo>
                      <a:pt x="3" y="118"/>
                    </a:lnTo>
                    <a:lnTo>
                      <a:pt x="15" y="94"/>
                    </a:lnTo>
                    <a:lnTo>
                      <a:pt x="26" y="82"/>
                    </a:lnTo>
                    <a:lnTo>
                      <a:pt x="11" y="66"/>
                    </a:lnTo>
                    <a:lnTo>
                      <a:pt x="3" y="51"/>
                    </a:lnTo>
                    <a:lnTo>
                      <a:pt x="0" y="29"/>
                    </a:lnTo>
                    <a:lnTo>
                      <a:pt x="3" y="8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26" y="19"/>
                    </a:lnTo>
                    <a:lnTo>
                      <a:pt x="37" y="27"/>
                    </a:lnTo>
                    <a:lnTo>
                      <a:pt x="51" y="27"/>
                    </a:lnTo>
                    <a:lnTo>
                      <a:pt x="85" y="31"/>
                    </a:lnTo>
                    <a:lnTo>
                      <a:pt x="126" y="32"/>
                    </a:lnTo>
                    <a:lnTo>
                      <a:pt x="170" y="40"/>
                    </a:lnTo>
                    <a:lnTo>
                      <a:pt x="187" y="35"/>
                    </a:lnTo>
                    <a:lnTo>
                      <a:pt x="206" y="23"/>
                    </a:lnTo>
                    <a:lnTo>
                      <a:pt x="226" y="13"/>
                    </a:lnTo>
                    <a:lnTo>
                      <a:pt x="252" y="4"/>
                    </a:lnTo>
                    <a:lnTo>
                      <a:pt x="272" y="5"/>
                    </a:lnTo>
                    <a:lnTo>
                      <a:pt x="278" y="10"/>
                    </a:lnTo>
                    <a:lnTo>
                      <a:pt x="308" y="19"/>
                    </a:lnTo>
                    <a:lnTo>
                      <a:pt x="328" y="32"/>
                    </a:lnTo>
                    <a:lnTo>
                      <a:pt x="346" y="31"/>
                    </a:lnTo>
                    <a:lnTo>
                      <a:pt x="343" y="47"/>
                    </a:lnTo>
                    <a:lnTo>
                      <a:pt x="338" y="58"/>
                    </a:lnTo>
                    <a:lnTo>
                      <a:pt x="319" y="63"/>
                    </a:lnTo>
                    <a:lnTo>
                      <a:pt x="306" y="78"/>
                    </a:lnTo>
                    <a:lnTo>
                      <a:pt x="306" y="107"/>
                    </a:lnTo>
                    <a:lnTo>
                      <a:pt x="298" y="110"/>
                    </a:lnTo>
                    <a:lnTo>
                      <a:pt x="295" y="116"/>
                    </a:lnTo>
                    <a:lnTo>
                      <a:pt x="284" y="126"/>
                    </a:lnTo>
                    <a:lnTo>
                      <a:pt x="287" y="129"/>
                    </a:lnTo>
                    <a:lnTo>
                      <a:pt x="292" y="131"/>
                    </a:lnTo>
                    <a:lnTo>
                      <a:pt x="296" y="138"/>
                    </a:lnTo>
                    <a:lnTo>
                      <a:pt x="299" y="148"/>
                    </a:lnTo>
                    <a:lnTo>
                      <a:pt x="310" y="163"/>
                    </a:lnTo>
                    <a:lnTo>
                      <a:pt x="311" y="169"/>
                    </a:lnTo>
                    <a:lnTo>
                      <a:pt x="303" y="167"/>
                    </a:lnTo>
                    <a:lnTo>
                      <a:pt x="280" y="171"/>
                    </a:lnTo>
                    <a:lnTo>
                      <a:pt x="262" y="161"/>
                    </a:lnTo>
                    <a:lnTo>
                      <a:pt x="242" y="169"/>
                    </a:lnTo>
                    <a:lnTo>
                      <a:pt x="228" y="171"/>
                    </a:lnTo>
                    <a:lnTo>
                      <a:pt x="219" y="179"/>
                    </a:lnTo>
                    <a:lnTo>
                      <a:pt x="208" y="180"/>
                    </a:lnTo>
                    <a:lnTo>
                      <a:pt x="206" y="199"/>
                    </a:lnTo>
                    <a:lnTo>
                      <a:pt x="192" y="212"/>
                    </a:lnTo>
                    <a:lnTo>
                      <a:pt x="172" y="215"/>
                    </a:lnTo>
                    <a:lnTo>
                      <a:pt x="137" y="203"/>
                    </a:lnTo>
                    <a:lnTo>
                      <a:pt x="127" y="195"/>
                    </a:lnTo>
                    <a:lnTo>
                      <a:pt x="115" y="195"/>
                    </a:lnTo>
                    <a:lnTo>
                      <a:pt x="84" y="204"/>
                    </a:lnTo>
                    <a:lnTo>
                      <a:pt x="62" y="204"/>
                    </a:lnTo>
                    <a:lnTo>
                      <a:pt x="45" y="208"/>
                    </a:lnTo>
                    <a:lnTo>
                      <a:pt x="32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0" name="Freeform 209"/>
              <p:cNvSpPr>
                <a:spLocks noChangeAspect="1"/>
              </p:cNvSpPr>
              <p:nvPr/>
            </p:nvSpPr>
            <p:spPr bwMode="gray">
              <a:xfrm>
                <a:off x="4995069" y="2778472"/>
                <a:ext cx="101600" cy="87313"/>
              </a:xfrm>
              <a:custGeom>
                <a:avLst/>
                <a:gdLst/>
                <a:ahLst/>
                <a:cxnLst>
                  <a:cxn ang="0">
                    <a:pos x="258" y="62"/>
                  </a:cxn>
                  <a:cxn ang="0">
                    <a:pos x="215" y="50"/>
                  </a:cxn>
                  <a:cxn ang="0">
                    <a:pos x="180" y="12"/>
                  </a:cxn>
                  <a:cxn ang="0">
                    <a:pos x="164" y="7"/>
                  </a:cxn>
                  <a:cxn ang="0">
                    <a:pos x="148" y="3"/>
                  </a:cxn>
                  <a:cxn ang="0">
                    <a:pos x="149" y="15"/>
                  </a:cxn>
                  <a:cxn ang="0">
                    <a:pos x="138" y="19"/>
                  </a:cxn>
                  <a:cxn ang="0">
                    <a:pos x="111" y="34"/>
                  </a:cxn>
                  <a:cxn ang="0">
                    <a:pos x="118" y="56"/>
                  </a:cxn>
                  <a:cxn ang="0">
                    <a:pos x="94" y="73"/>
                  </a:cxn>
                  <a:cxn ang="0">
                    <a:pos x="95" y="95"/>
                  </a:cxn>
                  <a:cxn ang="0">
                    <a:pos x="81" y="93"/>
                  </a:cxn>
                  <a:cxn ang="0">
                    <a:pos x="73" y="90"/>
                  </a:cxn>
                  <a:cxn ang="0">
                    <a:pos x="57" y="76"/>
                  </a:cxn>
                  <a:cxn ang="0">
                    <a:pos x="30" y="92"/>
                  </a:cxn>
                  <a:cxn ang="0">
                    <a:pos x="8" y="93"/>
                  </a:cxn>
                  <a:cxn ang="0">
                    <a:pos x="16" y="135"/>
                  </a:cxn>
                  <a:cxn ang="0">
                    <a:pos x="38" y="116"/>
                  </a:cxn>
                  <a:cxn ang="0">
                    <a:pos x="65" y="113"/>
                  </a:cxn>
                  <a:cxn ang="0">
                    <a:pos x="75" y="128"/>
                  </a:cxn>
                  <a:cxn ang="0">
                    <a:pos x="103" y="175"/>
                  </a:cxn>
                  <a:cxn ang="0">
                    <a:pos x="91" y="187"/>
                  </a:cxn>
                  <a:cxn ang="0">
                    <a:pos x="119" y="216"/>
                  </a:cxn>
                  <a:cxn ang="0">
                    <a:pos x="135" y="238"/>
                  </a:cxn>
                  <a:cxn ang="0">
                    <a:pos x="183" y="245"/>
                  </a:cxn>
                  <a:cxn ang="0">
                    <a:pos x="219" y="276"/>
                  </a:cxn>
                  <a:cxn ang="0">
                    <a:pos x="203" y="237"/>
                  </a:cxn>
                  <a:cxn ang="0">
                    <a:pos x="173" y="211"/>
                  </a:cxn>
                  <a:cxn ang="0">
                    <a:pos x="156" y="190"/>
                  </a:cxn>
                  <a:cxn ang="0">
                    <a:pos x="144" y="170"/>
                  </a:cxn>
                  <a:cxn ang="0">
                    <a:pos x="143" y="157"/>
                  </a:cxn>
                  <a:cxn ang="0">
                    <a:pos x="128" y="137"/>
                  </a:cxn>
                  <a:cxn ang="0">
                    <a:pos x="124" y="126"/>
                  </a:cxn>
                  <a:cxn ang="0">
                    <a:pos x="129" y="97"/>
                  </a:cxn>
                  <a:cxn ang="0">
                    <a:pos x="151" y="116"/>
                  </a:cxn>
                  <a:cxn ang="0">
                    <a:pos x="182" y="101"/>
                  </a:cxn>
                  <a:cxn ang="0">
                    <a:pos x="200" y="105"/>
                  </a:cxn>
                  <a:cxn ang="0">
                    <a:pos x="210" y="106"/>
                  </a:cxn>
                  <a:cxn ang="0">
                    <a:pos x="229" y="106"/>
                  </a:cxn>
                  <a:cxn ang="0">
                    <a:pos x="246" y="106"/>
                  </a:cxn>
                  <a:cxn ang="0">
                    <a:pos x="256" y="113"/>
                  </a:cxn>
                  <a:cxn ang="0">
                    <a:pos x="273" y="115"/>
                  </a:cxn>
                  <a:cxn ang="0">
                    <a:pos x="283" y="111"/>
                  </a:cxn>
                  <a:cxn ang="0">
                    <a:pos x="288" y="125"/>
                  </a:cxn>
                  <a:cxn ang="0">
                    <a:pos x="307" y="125"/>
                  </a:cxn>
                  <a:cxn ang="0">
                    <a:pos x="305" y="109"/>
                  </a:cxn>
                  <a:cxn ang="0">
                    <a:pos x="311" y="100"/>
                  </a:cxn>
                  <a:cxn ang="0">
                    <a:pos x="322" y="100"/>
                  </a:cxn>
                  <a:cxn ang="0">
                    <a:pos x="316" y="98"/>
                  </a:cxn>
                  <a:cxn ang="0">
                    <a:pos x="304" y="93"/>
                  </a:cxn>
                  <a:cxn ang="0">
                    <a:pos x="297" y="89"/>
                  </a:cxn>
                  <a:cxn ang="0">
                    <a:pos x="297" y="83"/>
                  </a:cxn>
                  <a:cxn ang="0">
                    <a:pos x="302" y="79"/>
                  </a:cxn>
                  <a:cxn ang="0">
                    <a:pos x="297" y="74"/>
                  </a:cxn>
                  <a:cxn ang="0">
                    <a:pos x="291" y="73"/>
                  </a:cxn>
                  <a:cxn ang="0">
                    <a:pos x="291" y="63"/>
                  </a:cxn>
                  <a:cxn ang="0">
                    <a:pos x="284" y="50"/>
                  </a:cxn>
                </a:cxnLst>
                <a:rect l="0" t="0" r="r" b="b"/>
                <a:pathLst>
                  <a:path w="322" h="276">
                    <a:moveTo>
                      <a:pt x="284" y="50"/>
                    </a:moveTo>
                    <a:lnTo>
                      <a:pt x="272" y="58"/>
                    </a:lnTo>
                    <a:lnTo>
                      <a:pt x="258" y="62"/>
                    </a:lnTo>
                    <a:lnTo>
                      <a:pt x="241" y="63"/>
                    </a:lnTo>
                    <a:lnTo>
                      <a:pt x="226" y="54"/>
                    </a:lnTo>
                    <a:lnTo>
                      <a:pt x="215" y="50"/>
                    </a:lnTo>
                    <a:lnTo>
                      <a:pt x="204" y="35"/>
                    </a:lnTo>
                    <a:lnTo>
                      <a:pt x="189" y="28"/>
                    </a:lnTo>
                    <a:lnTo>
                      <a:pt x="180" y="12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4" y="7"/>
                    </a:lnTo>
                    <a:lnTo>
                      <a:pt x="155" y="1"/>
                    </a:lnTo>
                    <a:lnTo>
                      <a:pt x="151" y="0"/>
                    </a:lnTo>
                    <a:lnTo>
                      <a:pt x="148" y="3"/>
                    </a:lnTo>
                    <a:lnTo>
                      <a:pt x="148" y="8"/>
                    </a:lnTo>
                    <a:lnTo>
                      <a:pt x="149" y="14"/>
                    </a:lnTo>
                    <a:lnTo>
                      <a:pt x="149" y="15"/>
                    </a:lnTo>
                    <a:lnTo>
                      <a:pt x="145" y="14"/>
                    </a:lnTo>
                    <a:lnTo>
                      <a:pt x="138" y="14"/>
                    </a:lnTo>
                    <a:lnTo>
                      <a:pt x="138" y="19"/>
                    </a:lnTo>
                    <a:lnTo>
                      <a:pt x="134" y="22"/>
                    </a:lnTo>
                    <a:lnTo>
                      <a:pt x="114" y="29"/>
                    </a:lnTo>
                    <a:lnTo>
                      <a:pt x="111" y="34"/>
                    </a:lnTo>
                    <a:lnTo>
                      <a:pt x="112" y="38"/>
                    </a:lnTo>
                    <a:lnTo>
                      <a:pt x="118" y="45"/>
                    </a:lnTo>
                    <a:lnTo>
                      <a:pt x="118" y="56"/>
                    </a:lnTo>
                    <a:lnTo>
                      <a:pt x="113" y="63"/>
                    </a:lnTo>
                    <a:lnTo>
                      <a:pt x="105" y="65"/>
                    </a:lnTo>
                    <a:lnTo>
                      <a:pt x="94" y="73"/>
                    </a:lnTo>
                    <a:lnTo>
                      <a:pt x="97" y="78"/>
                    </a:lnTo>
                    <a:lnTo>
                      <a:pt x="94" y="83"/>
                    </a:lnTo>
                    <a:lnTo>
                      <a:pt x="95" y="95"/>
                    </a:lnTo>
                    <a:lnTo>
                      <a:pt x="90" y="99"/>
                    </a:lnTo>
                    <a:lnTo>
                      <a:pt x="86" y="99"/>
                    </a:lnTo>
                    <a:lnTo>
                      <a:pt x="81" y="93"/>
                    </a:lnTo>
                    <a:lnTo>
                      <a:pt x="78" y="93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94"/>
                    </a:lnTo>
                    <a:lnTo>
                      <a:pt x="68" y="95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47" y="92"/>
                    </a:lnTo>
                    <a:lnTo>
                      <a:pt x="30" y="92"/>
                    </a:lnTo>
                    <a:lnTo>
                      <a:pt x="24" y="87"/>
                    </a:lnTo>
                    <a:lnTo>
                      <a:pt x="21" y="92"/>
                    </a:lnTo>
                    <a:lnTo>
                      <a:pt x="8" y="93"/>
                    </a:lnTo>
                    <a:lnTo>
                      <a:pt x="0" y="87"/>
                    </a:lnTo>
                    <a:lnTo>
                      <a:pt x="4" y="108"/>
                    </a:lnTo>
                    <a:lnTo>
                      <a:pt x="16" y="135"/>
                    </a:lnTo>
                    <a:lnTo>
                      <a:pt x="21" y="138"/>
                    </a:lnTo>
                    <a:lnTo>
                      <a:pt x="27" y="137"/>
                    </a:lnTo>
                    <a:lnTo>
                      <a:pt x="38" y="116"/>
                    </a:lnTo>
                    <a:lnTo>
                      <a:pt x="44" y="99"/>
                    </a:lnTo>
                    <a:lnTo>
                      <a:pt x="57" y="103"/>
                    </a:lnTo>
                    <a:lnTo>
                      <a:pt x="65" y="113"/>
                    </a:lnTo>
                    <a:lnTo>
                      <a:pt x="68" y="113"/>
                    </a:lnTo>
                    <a:lnTo>
                      <a:pt x="73" y="119"/>
                    </a:lnTo>
                    <a:lnTo>
                      <a:pt x="75" y="128"/>
                    </a:lnTo>
                    <a:lnTo>
                      <a:pt x="75" y="143"/>
                    </a:lnTo>
                    <a:lnTo>
                      <a:pt x="84" y="159"/>
                    </a:lnTo>
                    <a:lnTo>
                      <a:pt x="103" y="175"/>
                    </a:lnTo>
                    <a:lnTo>
                      <a:pt x="94" y="178"/>
                    </a:lnTo>
                    <a:lnTo>
                      <a:pt x="90" y="183"/>
                    </a:lnTo>
                    <a:lnTo>
                      <a:pt x="91" y="187"/>
                    </a:lnTo>
                    <a:lnTo>
                      <a:pt x="102" y="202"/>
                    </a:lnTo>
                    <a:lnTo>
                      <a:pt x="112" y="210"/>
                    </a:lnTo>
                    <a:lnTo>
                      <a:pt x="119" y="216"/>
                    </a:lnTo>
                    <a:lnTo>
                      <a:pt x="129" y="221"/>
                    </a:lnTo>
                    <a:lnTo>
                      <a:pt x="134" y="230"/>
                    </a:lnTo>
                    <a:lnTo>
                      <a:pt x="135" y="238"/>
                    </a:lnTo>
                    <a:lnTo>
                      <a:pt x="154" y="237"/>
                    </a:lnTo>
                    <a:lnTo>
                      <a:pt x="166" y="238"/>
                    </a:lnTo>
                    <a:lnTo>
                      <a:pt x="183" y="245"/>
                    </a:lnTo>
                    <a:lnTo>
                      <a:pt x="198" y="256"/>
                    </a:lnTo>
                    <a:lnTo>
                      <a:pt x="211" y="270"/>
                    </a:lnTo>
                    <a:lnTo>
                      <a:pt x="219" y="276"/>
                    </a:lnTo>
                    <a:lnTo>
                      <a:pt x="226" y="272"/>
                    </a:lnTo>
                    <a:lnTo>
                      <a:pt x="204" y="248"/>
                    </a:lnTo>
                    <a:lnTo>
                      <a:pt x="203" y="237"/>
                    </a:lnTo>
                    <a:lnTo>
                      <a:pt x="198" y="233"/>
                    </a:lnTo>
                    <a:lnTo>
                      <a:pt x="193" y="230"/>
                    </a:lnTo>
                    <a:lnTo>
                      <a:pt x="173" y="211"/>
                    </a:lnTo>
                    <a:lnTo>
                      <a:pt x="172" y="206"/>
                    </a:lnTo>
                    <a:lnTo>
                      <a:pt x="162" y="192"/>
                    </a:lnTo>
                    <a:lnTo>
                      <a:pt x="156" y="190"/>
                    </a:lnTo>
                    <a:lnTo>
                      <a:pt x="148" y="178"/>
                    </a:lnTo>
                    <a:lnTo>
                      <a:pt x="143" y="176"/>
                    </a:lnTo>
                    <a:lnTo>
                      <a:pt x="144" y="170"/>
                    </a:lnTo>
                    <a:lnTo>
                      <a:pt x="146" y="168"/>
                    </a:lnTo>
                    <a:lnTo>
                      <a:pt x="143" y="162"/>
                    </a:lnTo>
                    <a:lnTo>
                      <a:pt x="143" y="157"/>
                    </a:lnTo>
                    <a:lnTo>
                      <a:pt x="137" y="151"/>
                    </a:lnTo>
                    <a:lnTo>
                      <a:pt x="133" y="138"/>
                    </a:lnTo>
                    <a:lnTo>
                      <a:pt x="128" y="137"/>
                    </a:lnTo>
                    <a:lnTo>
                      <a:pt x="121" y="131"/>
                    </a:lnTo>
                    <a:lnTo>
                      <a:pt x="121" y="128"/>
                    </a:lnTo>
                    <a:lnTo>
                      <a:pt x="124" y="126"/>
                    </a:lnTo>
                    <a:lnTo>
                      <a:pt x="123" y="122"/>
                    </a:lnTo>
                    <a:lnTo>
                      <a:pt x="123" y="103"/>
                    </a:lnTo>
                    <a:lnTo>
                      <a:pt x="129" y="97"/>
                    </a:lnTo>
                    <a:lnTo>
                      <a:pt x="138" y="99"/>
                    </a:lnTo>
                    <a:lnTo>
                      <a:pt x="138" y="101"/>
                    </a:lnTo>
                    <a:lnTo>
                      <a:pt x="151" y="116"/>
                    </a:lnTo>
                    <a:lnTo>
                      <a:pt x="155" y="116"/>
                    </a:lnTo>
                    <a:lnTo>
                      <a:pt x="164" y="99"/>
                    </a:lnTo>
                    <a:lnTo>
                      <a:pt x="182" y="101"/>
                    </a:lnTo>
                    <a:lnTo>
                      <a:pt x="186" y="97"/>
                    </a:lnTo>
                    <a:lnTo>
                      <a:pt x="188" y="97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7" y="103"/>
                    </a:lnTo>
                    <a:lnTo>
                      <a:pt x="210" y="106"/>
                    </a:lnTo>
                    <a:lnTo>
                      <a:pt x="225" y="109"/>
                    </a:lnTo>
                    <a:lnTo>
                      <a:pt x="226" y="106"/>
                    </a:lnTo>
                    <a:lnTo>
                      <a:pt x="229" y="106"/>
                    </a:lnTo>
                    <a:lnTo>
                      <a:pt x="237" y="114"/>
                    </a:lnTo>
                    <a:lnTo>
                      <a:pt x="240" y="114"/>
                    </a:lnTo>
                    <a:lnTo>
                      <a:pt x="246" y="106"/>
                    </a:lnTo>
                    <a:lnTo>
                      <a:pt x="250" y="106"/>
                    </a:lnTo>
                    <a:lnTo>
                      <a:pt x="253" y="111"/>
                    </a:lnTo>
                    <a:lnTo>
                      <a:pt x="256" y="113"/>
                    </a:lnTo>
                    <a:lnTo>
                      <a:pt x="258" y="108"/>
                    </a:lnTo>
                    <a:lnTo>
                      <a:pt x="269" y="109"/>
                    </a:lnTo>
                    <a:lnTo>
                      <a:pt x="273" y="115"/>
                    </a:lnTo>
                    <a:lnTo>
                      <a:pt x="275" y="114"/>
                    </a:lnTo>
                    <a:lnTo>
                      <a:pt x="275" y="111"/>
                    </a:lnTo>
                    <a:lnTo>
                      <a:pt x="283" y="111"/>
                    </a:lnTo>
                    <a:lnTo>
                      <a:pt x="289" y="119"/>
                    </a:lnTo>
                    <a:lnTo>
                      <a:pt x="288" y="124"/>
                    </a:lnTo>
                    <a:lnTo>
                      <a:pt x="288" y="125"/>
                    </a:lnTo>
                    <a:lnTo>
                      <a:pt x="294" y="130"/>
                    </a:lnTo>
                    <a:lnTo>
                      <a:pt x="301" y="130"/>
                    </a:lnTo>
                    <a:lnTo>
                      <a:pt x="307" y="125"/>
                    </a:lnTo>
                    <a:lnTo>
                      <a:pt x="309" y="120"/>
                    </a:lnTo>
                    <a:lnTo>
                      <a:pt x="307" y="119"/>
                    </a:lnTo>
                    <a:lnTo>
                      <a:pt x="305" y="109"/>
                    </a:lnTo>
                    <a:lnTo>
                      <a:pt x="307" y="106"/>
                    </a:lnTo>
                    <a:lnTo>
                      <a:pt x="309" y="101"/>
                    </a:lnTo>
                    <a:lnTo>
                      <a:pt x="311" y="100"/>
                    </a:lnTo>
                    <a:lnTo>
                      <a:pt x="315" y="101"/>
                    </a:lnTo>
                    <a:lnTo>
                      <a:pt x="318" y="103"/>
                    </a:lnTo>
                    <a:lnTo>
                      <a:pt x="322" y="100"/>
                    </a:lnTo>
                    <a:lnTo>
                      <a:pt x="322" y="98"/>
                    </a:lnTo>
                    <a:lnTo>
                      <a:pt x="320" y="97"/>
                    </a:lnTo>
                    <a:lnTo>
                      <a:pt x="316" y="98"/>
                    </a:lnTo>
                    <a:lnTo>
                      <a:pt x="312" y="95"/>
                    </a:lnTo>
                    <a:lnTo>
                      <a:pt x="307" y="95"/>
                    </a:lnTo>
                    <a:lnTo>
                      <a:pt x="304" y="93"/>
                    </a:lnTo>
                    <a:lnTo>
                      <a:pt x="302" y="92"/>
                    </a:lnTo>
                    <a:lnTo>
                      <a:pt x="299" y="92"/>
                    </a:lnTo>
                    <a:lnTo>
                      <a:pt x="297" y="89"/>
                    </a:lnTo>
                    <a:lnTo>
                      <a:pt x="297" y="88"/>
                    </a:lnTo>
                    <a:lnTo>
                      <a:pt x="299" y="84"/>
                    </a:lnTo>
                    <a:lnTo>
                      <a:pt x="297" y="83"/>
                    </a:lnTo>
                    <a:lnTo>
                      <a:pt x="299" y="81"/>
                    </a:lnTo>
                    <a:lnTo>
                      <a:pt x="300" y="81"/>
                    </a:lnTo>
                    <a:lnTo>
                      <a:pt x="302" y="79"/>
                    </a:lnTo>
                    <a:lnTo>
                      <a:pt x="302" y="77"/>
                    </a:lnTo>
                    <a:lnTo>
                      <a:pt x="299" y="74"/>
                    </a:lnTo>
                    <a:lnTo>
                      <a:pt x="297" y="74"/>
                    </a:lnTo>
                    <a:lnTo>
                      <a:pt x="295" y="77"/>
                    </a:lnTo>
                    <a:lnTo>
                      <a:pt x="291" y="76"/>
                    </a:lnTo>
                    <a:lnTo>
                      <a:pt x="291" y="73"/>
                    </a:lnTo>
                    <a:lnTo>
                      <a:pt x="294" y="70"/>
                    </a:lnTo>
                    <a:lnTo>
                      <a:pt x="294" y="66"/>
                    </a:lnTo>
                    <a:lnTo>
                      <a:pt x="291" y="63"/>
                    </a:lnTo>
                    <a:lnTo>
                      <a:pt x="293" y="61"/>
                    </a:lnTo>
                    <a:lnTo>
                      <a:pt x="293" y="57"/>
                    </a:lnTo>
                    <a:lnTo>
                      <a:pt x="28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1" name="Freeform 210"/>
              <p:cNvSpPr>
                <a:spLocks noChangeAspect="1"/>
              </p:cNvSpPr>
              <p:nvPr/>
            </p:nvSpPr>
            <p:spPr bwMode="gray">
              <a:xfrm>
                <a:off x="5095081" y="2873722"/>
                <a:ext cx="31750" cy="68263"/>
              </a:xfrm>
              <a:custGeom>
                <a:avLst/>
                <a:gdLst/>
                <a:ahLst/>
                <a:cxnLst>
                  <a:cxn ang="0">
                    <a:pos x="48" y="215"/>
                  </a:cxn>
                  <a:cxn ang="0">
                    <a:pos x="39" y="210"/>
                  </a:cxn>
                  <a:cxn ang="0">
                    <a:pos x="38" y="200"/>
                  </a:cxn>
                  <a:cxn ang="0">
                    <a:pos x="31" y="190"/>
                  </a:cxn>
                  <a:cxn ang="0">
                    <a:pos x="13" y="183"/>
                  </a:cxn>
                  <a:cxn ang="0">
                    <a:pos x="4" y="168"/>
                  </a:cxn>
                  <a:cxn ang="0">
                    <a:pos x="0" y="160"/>
                  </a:cxn>
                  <a:cxn ang="0">
                    <a:pos x="7" y="161"/>
                  </a:cxn>
                  <a:cxn ang="0">
                    <a:pos x="7" y="152"/>
                  </a:cxn>
                  <a:cxn ang="0">
                    <a:pos x="4" y="139"/>
                  </a:cxn>
                  <a:cxn ang="0">
                    <a:pos x="7" y="125"/>
                  </a:cxn>
                  <a:cxn ang="0">
                    <a:pos x="8" y="123"/>
                  </a:cxn>
                  <a:cxn ang="0">
                    <a:pos x="8" y="114"/>
                  </a:cxn>
                  <a:cxn ang="0">
                    <a:pos x="10" y="106"/>
                  </a:cxn>
                  <a:cxn ang="0">
                    <a:pos x="6" y="94"/>
                  </a:cxn>
                  <a:cxn ang="0">
                    <a:pos x="15" y="64"/>
                  </a:cxn>
                  <a:cxn ang="0">
                    <a:pos x="10" y="58"/>
                  </a:cxn>
                  <a:cxn ang="0">
                    <a:pos x="2" y="56"/>
                  </a:cxn>
                  <a:cxn ang="0">
                    <a:pos x="7" y="40"/>
                  </a:cxn>
                  <a:cxn ang="0">
                    <a:pos x="5" y="29"/>
                  </a:cxn>
                  <a:cxn ang="0">
                    <a:pos x="10" y="15"/>
                  </a:cxn>
                  <a:cxn ang="0">
                    <a:pos x="17" y="10"/>
                  </a:cxn>
                  <a:cxn ang="0">
                    <a:pos x="23" y="0"/>
                  </a:cxn>
                  <a:cxn ang="0">
                    <a:pos x="31" y="7"/>
                  </a:cxn>
                  <a:cxn ang="0">
                    <a:pos x="45" y="9"/>
                  </a:cxn>
                  <a:cxn ang="0">
                    <a:pos x="51" y="20"/>
                  </a:cxn>
                  <a:cxn ang="0">
                    <a:pos x="61" y="24"/>
                  </a:cxn>
                  <a:cxn ang="0">
                    <a:pos x="74" y="40"/>
                  </a:cxn>
                  <a:cxn ang="0">
                    <a:pos x="69" y="76"/>
                  </a:cxn>
                  <a:cxn ang="0">
                    <a:pos x="69" y="93"/>
                  </a:cxn>
                  <a:cxn ang="0">
                    <a:pos x="77" y="113"/>
                  </a:cxn>
                  <a:cxn ang="0">
                    <a:pos x="94" y="130"/>
                  </a:cxn>
                  <a:cxn ang="0">
                    <a:pos x="97" y="140"/>
                  </a:cxn>
                  <a:cxn ang="0">
                    <a:pos x="97" y="155"/>
                  </a:cxn>
                  <a:cxn ang="0">
                    <a:pos x="83" y="166"/>
                  </a:cxn>
                  <a:cxn ang="0">
                    <a:pos x="75" y="183"/>
                  </a:cxn>
                  <a:cxn ang="0">
                    <a:pos x="65" y="190"/>
                  </a:cxn>
                  <a:cxn ang="0">
                    <a:pos x="63" y="203"/>
                  </a:cxn>
                  <a:cxn ang="0">
                    <a:pos x="58" y="209"/>
                  </a:cxn>
                  <a:cxn ang="0">
                    <a:pos x="49" y="215"/>
                  </a:cxn>
                  <a:cxn ang="0">
                    <a:pos x="48" y="215"/>
                  </a:cxn>
                </a:cxnLst>
                <a:rect l="0" t="0" r="r" b="b"/>
                <a:pathLst>
                  <a:path w="97" h="215">
                    <a:moveTo>
                      <a:pt x="48" y="215"/>
                    </a:moveTo>
                    <a:lnTo>
                      <a:pt x="39" y="210"/>
                    </a:lnTo>
                    <a:lnTo>
                      <a:pt x="38" y="200"/>
                    </a:lnTo>
                    <a:lnTo>
                      <a:pt x="31" y="190"/>
                    </a:lnTo>
                    <a:lnTo>
                      <a:pt x="13" y="183"/>
                    </a:lnTo>
                    <a:lnTo>
                      <a:pt x="4" y="168"/>
                    </a:lnTo>
                    <a:lnTo>
                      <a:pt x="0" y="160"/>
                    </a:lnTo>
                    <a:lnTo>
                      <a:pt x="7" y="161"/>
                    </a:lnTo>
                    <a:lnTo>
                      <a:pt x="7" y="152"/>
                    </a:lnTo>
                    <a:lnTo>
                      <a:pt x="4" y="139"/>
                    </a:lnTo>
                    <a:lnTo>
                      <a:pt x="7" y="125"/>
                    </a:lnTo>
                    <a:lnTo>
                      <a:pt x="8" y="123"/>
                    </a:lnTo>
                    <a:lnTo>
                      <a:pt x="8" y="114"/>
                    </a:lnTo>
                    <a:lnTo>
                      <a:pt x="10" y="106"/>
                    </a:lnTo>
                    <a:lnTo>
                      <a:pt x="6" y="94"/>
                    </a:lnTo>
                    <a:lnTo>
                      <a:pt x="15" y="64"/>
                    </a:lnTo>
                    <a:lnTo>
                      <a:pt x="10" y="58"/>
                    </a:lnTo>
                    <a:lnTo>
                      <a:pt x="2" y="56"/>
                    </a:lnTo>
                    <a:lnTo>
                      <a:pt x="7" y="40"/>
                    </a:lnTo>
                    <a:lnTo>
                      <a:pt x="5" y="29"/>
                    </a:lnTo>
                    <a:lnTo>
                      <a:pt x="10" y="15"/>
                    </a:lnTo>
                    <a:lnTo>
                      <a:pt x="17" y="10"/>
                    </a:lnTo>
                    <a:lnTo>
                      <a:pt x="23" y="0"/>
                    </a:lnTo>
                    <a:lnTo>
                      <a:pt x="31" y="7"/>
                    </a:lnTo>
                    <a:lnTo>
                      <a:pt x="45" y="9"/>
                    </a:lnTo>
                    <a:lnTo>
                      <a:pt x="51" y="20"/>
                    </a:lnTo>
                    <a:lnTo>
                      <a:pt x="61" y="24"/>
                    </a:lnTo>
                    <a:lnTo>
                      <a:pt x="74" y="40"/>
                    </a:lnTo>
                    <a:lnTo>
                      <a:pt x="69" y="76"/>
                    </a:lnTo>
                    <a:lnTo>
                      <a:pt x="69" y="93"/>
                    </a:lnTo>
                    <a:lnTo>
                      <a:pt x="77" y="113"/>
                    </a:lnTo>
                    <a:lnTo>
                      <a:pt x="94" y="130"/>
                    </a:lnTo>
                    <a:lnTo>
                      <a:pt x="97" y="140"/>
                    </a:lnTo>
                    <a:lnTo>
                      <a:pt x="97" y="155"/>
                    </a:lnTo>
                    <a:lnTo>
                      <a:pt x="83" y="166"/>
                    </a:lnTo>
                    <a:lnTo>
                      <a:pt x="75" y="183"/>
                    </a:lnTo>
                    <a:lnTo>
                      <a:pt x="65" y="190"/>
                    </a:lnTo>
                    <a:lnTo>
                      <a:pt x="63" y="203"/>
                    </a:lnTo>
                    <a:lnTo>
                      <a:pt x="58" y="209"/>
                    </a:lnTo>
                    <a:lnTo>
                      <a:pt x="49" y="215"/>
                    </a:lnTo>
                    <a:lnTo>
                      <a:pt x="48" y="2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2" name="Freeform 211"/>
              <p:cNvSpPr>
                <a:spLocks noChangeAspect="1"/>
              </p:cNvSpPr>
              <p:nvPr/>
            </p:nvSpPr>
            <p:spPr bwMode="gray">
              <a:xfrm>
                <a:off x="5125244" y="2500660"/>
                <a:ext cx="100013" cy="76200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5" y="78"/>
                  </a:cxn>
                  <a:cxn ang="0">
                    <a:pos x="4" y="64"/>
                  </a:cxn>
                  <a:cxn ang="0">
                    <a:pos x="11" y="94"/>
                  </a:cxn>
                  <a:cxn ang="0">
                    <a:pos x="11" y="110"/>
                  </a:cxn>
                  <a:cxn ang="0">
                    <a:pos x="15" y="118"/>
                  </a:cxn>
                  <a:cxn ang="0">
                    <a:pos x="31" y="120"/>
                  </a:cxn>
                  <a:cxn ang="0">
                    <a:pos x="44" y="127"/>
                  </a:cxn>
                  <a:cxn ang="0">
                    <a:pos x="69" y="134"/>
                  </a:cxn>
                  <a:cxn ang="0">
                    <a:pos x="91" y="136"/>
                  </a:cxn>
                  <a:cxn ang="0">
                    <a:pos x="96" y="174"/>
                  </a:cxn>
                  <a:cxn ang="0">
                    <a:pos x="99" y="201"/>
                  </a:cxn>
                  <a:cxn ang="0">
                    <a:pos x="132" y="222"/>
                  </a:cxn>
                  <a:cxn ang="0">
                    <a:pos x="137" y="240"/>
                  </a:cxn>
                  <a:cxn ang="0">
                    <a:pos x="167" y="240"/>
                  </a:cxn>
                  <a:cxn ang="0">
                    <a:pos x="191" y="239"/>
                  </a:cxn>
                  <a:cxn ang="0">
                    <a:pos x="204" y="238"/>
                  </a:cxn>
                  <a:cxn ang="0">
                    <a:pos x="209" y="222"/>
                  </a:cxn>
                  <a:cxn ang="0">
                    <a:pos x="224" y="220"/>
                  </a:cxn>
                  <a:cxn ang="0">
                    <a:pos x="236" y="209"/>
                  </a:cxn>
                  <a:cxn ang="0">
                    <a:pos x="248" y="218"/>
                  </a:cxn>
                  <a:cxn ang="0">
                    <a:pos x="263" y="220"/>
                  </a:cxn>
                  <a:cxn ang="0">
                    <a:pos x="257" y="205"/>
                  </a:cxn>
                  <a:cxn ang="0">
                    <a:pos x="255" y="190"/>
                  </a:cxn>
                  <a:cxn ang="0">
                    <a:pos x="263" y="168"/>
                  </a:cxn>
                  <a:cxn ang="0">
                    <a:pos x="266" y="151"/>
                  </a:cxn>
                  <a:cxn ang="0">
                    <a:pos x="274" y="140"/>
                  </a:cxn>
                  <a:cxn ang="0">
                    <a:pos x="288" y="132"/>
                  </a:cxn>
                  <a:cxn ang="0">
                    <a:pos x="309" y="129"/>
                  </a:cxn>
                  <a:cxn ang="0">
                    <a:pos x="310" y="107"/>
                  </a:cxn>
                  <a:cxn ang="0">
                    <a:pos x="301" y="99"/>
                  </a:cxn>
                  <a:cxn ang="0">
                    <a:pos x="309" y="87"/>
                  </a:cxn>
                  <a:cxn ang="0">
                    <a:pos x="313" y="80"/>
                  </a:cxn>
                  <a:cxn ang="0">
                    <a:pos x="307" y="73"/>
                  </a:cxn>
                  <a:cxn ang="0">
                    <a:pos x="282" y="48"/>
                  </a:cxn>
                  <a:cxn ang="0">
                    <a:pos x="239" y="30"/>
                  </a:cxn>
                  <a:cxn ang="0">
                    <a:pos x="221" y="5"/>
                  </a:cxn>
                  <a:cxn ang="0">
                    <a:pos x="208" y="2"/>
                  </a:cxn>
                  <a:cxn ang="0">
                    <a:pos x="181" y="17"/>
                  </a:cxn>
                  <a:cxn ang="0">
                    <a:pos x="143" y="6"/>
                  </a:cxn>
                  <a:cxn ang="0">
                    <a:pos x="118" y="6"/>
                  </a:cxn>
                  <a:cxn ang="0">
                    <a:pos x="103" y="7"/>
                  </a:cxn>
                  <a:cxn ang="0">
                    <a:pos x="89" y="3"/>
                  </a:cxn>
                  <a:cxn ang="0">
                    <a:pos x="64" y="3"/>
                  </a:cxn>
                  <a:cxn ang="0">
                    <a:pos x="26" y="19"/>
                  </a:cxn>
                  <a:cxn ang="0">
                    <a:pos x="10" y="38"/>
                  </a:cxn>
                </a:cxnLst>
                <a:rect l="0" t="0" r="r" b="b"/>
                <a:pathLst>
                  <a:path w="317" h="244">
                    <a:moveTo>
                      <a:pt x="0" y="35"/>
                    </a:moveTo>
                    <a:lnTo>
                      <a:pt x="3" y="57"/>
                    </a:lnTo>
                    <a:lnTo>
                      <a:pt x="3" y="71"/>
                    </a:lnTo>
                    <a:lnTo>
                      <a:pt x="5" y="78"/>
                    </a:lnTo>
                    <a:lnTo>
                      <a:pt x="3" y="54"/>
                    </a:lnTo>
                    <a:lnTo>
                      <a:pt x="4" y="64"/>
                    </a:lnTo>
                    <a:lnTo>
                      <a:pt x="6" y="72"/>
                    </a:lnTo>
                    <a:lnTo>
                      <a:pt x="11" y="94"/>
                    </a:lnTo>
                    <a:lnTo>
                      <a:pt x="13" y="102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5" y="118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8" y="123"/>
                    </a:lnTo>
                    <a:lnTo>
                      <a:pt x="44" y="127"/>
                    </a:lnTo>
                    <a:lnTo>
                      <a:pt x="52" y="131"/>
                    </a:lnTo>
                    <a:lnTo>
                      <a:pt x="69" y="134"/>
                    </a:lnTo>
                    <a:lnTo>
                      <a:pt x="85" y="132"/>
                    </a:lnTo>
                    <a:lnTo>
                      <a:pt x="91" y="136"/>
                    </a:lnTo>
                    <a:lnTo>
                      <a:pt x="102" y="159"/>
                    </a:lnTo>
                    <a:lnTo>
                      <a:pt x="96" y="174"/>
                    </a:lnTo>
                    <a:lnTo>
                      <a:pt x="96" y="191"/>
                    </a:lnTo>
                    <a:lnTo>
                      <a:pt x="99" y="201"/>
                    </a:lnTo>
                    <a:lnTo>
                      <a:pt x="113" y="209"/>
                    </a:lnTo>
                    <a:lnTo>
                      <a:pt x="132" y="222"/>
                    </a:lnTo>
                    <a:lnTo>
                      <a:pt x="137" y="233"/>
                    </a:lnTo>
                    <a:lnTo>
                      <a:pt x="137" y="240"/>
                    </a:lnTo>
                    <a:lnTo>
                      <a:pt x="151" y="244"/>
                    </a:lnTo>
                    <a:lnTo>
                      <a:pt x="167" y="240"/>
                    </a:lnTo>
                    <a:lnTo>
                      <a:pt x="183" y="243"/>
                    </a:lnTo>
                    <a:lnTo>
                      <a:pt x="191" y="239"/>
                    </a:lnTo>
                    <a:lnTo>
                      <a:pt x="197" y="234"/>
                    </a:lnTo>
                    <a:lnTo>
                      <a:pt x="204" y="238"/>
                    </a:lnTo>
                    <a:lnTo>
                      <a:pt x="212" y="237"/>
                    </a:lnTo>
                    <a:lnTo>
                      <a:pt x="209" y="222"/>
                    </a:lnTo>
                    <a:lnTo>
                      <a:pt x="215" y="220"/>
                    </a:lnTo>
                    <a:lnTo>
                      <a:pt x="224" y="220"/>
                    </a:lnTo>
                    <a:lnTo>
                      <a:pt x="229" y="213"/>
                    </a:lnTo>
                    <a:lnTo>
                      <a:pt x="236" y="209"/>
                    </a:lnTo>
                    <a:lnTo>
                      <a:pt x="245" y="211"/>
                    </a:lnTo>
                    <a:lnTo>
                      <a:pt x="248" y="218"/>
                    </a:lnTo>
                    <a:lnTo>
                      <a:pt x="256" y="222"/>
                    </a:lnTo>
                    <a:lnTo>
                      <a:pt x="263" y="220"/>
                    </a:lnTo>
                    <a:lnTo>
                      <a:pt x="262" y="211"/>
                    </a:lnTo>
                    <a:lnTo>
                      <a:pt x="257" y="205"/>
                    </a:lnTo>
                    <a:lnTo>
                      <a:pt x="253" y="197"/>
                    </a:lnTo>
                    <a:lnTo>
                      <a:pt x="255" y="190"/>
                    </a:lnTo>
                    <a:lnTo>
                      <a:pt x="263" y="175"/>
                    </a:lnTo>
                    <a:lnTo>
                      <a:pt x="263" y="168"/>
                    </a:lnTo>
                    <a:lnTo>
                      <a:pt x="266" y="159"/>
                    </a:lnTo>
                    <a:lnTo>
                      <a:pt x="266" y="151"/>
                    </a:lnTo>
                    <a:lnTo>
                      <a:pt x="267" y="143"/>
                    </a:lnTo>
                    <a:lnTo>
                      <a:pt x="274" y="140"/>
                    </a:lnTo>
                    <a:lnTo>
                      <a:pt x="283" y="137"/>
                    </a:lnTo>
                    <a:lnTo>
                      <a:pt x="288" y="132"/>
                    </a:lnTo>
                    <a:lnTo>
                      <a:pt x="295" y="129"/>
                    </a:lnTo>
                    <a:lnTo>
                      <a:pt x="309" y="129"/>
                    </a:lnTo>
                    <a:lnTo>
                      <a:pt x="317" y="110"/>
                    </a:lnTo>
                    <a:lnTo>
                      <a:pt x="310" y="107"/>
                    </a:lnTo>
                    <a:lnTo>
                      <a:pt x="301" y="107"/>
                    </a:lnTo>
                    <a:lnTo>
                      <a:pt x="301" y="99"/>
                    </a:lnTo>
                    <a:lnTo>
                      <a:pt x="301" y="91"/>
                    </a:lnTo>
                    <a:lnTo>
                      <a:pt x="309" y="87"/>
                    </a:lnTo>
                    <a:lnTo>
                      <a:pt x="315" y="81"/>
                    </a:lnTo>
                    <a:lnTo>
                      <a:pt x="313" y="80"/>
                    </a:lnTo>
                    <a:lnTo>
                      <a:pt x="313" y="78"/>
                    </a:lnTo>
                    <a:lnTo>
                      <a:pt x="307" y="73"/>
                    </a:lnTo>
                    <a:lnTo>
                      <a:pt x="300" y="71"/>
                    </a:lnTo>
                    <a:lnTo>
                      <a:pt x="282" y="48"/>
                    </a:lnTo>
                    <a:lnTo>
                      <a:pt x="255" y="29"/>
                    </a:lnTo>
                    <a:lnTo>
                      <a:pt x="239" y="30"/>
                    </a:lnTo>
                    <a:lnTo>
                      <a:pt x="231" y="28"/>
                    </a:lnTo>
                    <a:lnTo>
                      <a:pt x="221" y="5"/>
                    </a:lnTo>
                    <a:lnTo>
                      <a:pt x="215" y="0"/>
                    </a:lnTo>
                    <a:lnTo>
                      <a:pt x="208" y="2"/>
                    </a:lnTo>
                    <a:lnTo>
                      <a:pt x="197" y="13"/>
                    </a:lnTo>
                    <a:lnTo>
                      <a:pt x="181" y="17"/>
                    </a:lnTo>
                    <a:lnTo>
                      <a:pt x="150" y="6"/>
                    </a:lnTo>
                    <a:lnTo>
                      <a:pt x="143" y="6"/>
                    </a:lnTo>
                    <a:lnTo>
                      <a:pt x="126" y="3"/>
                    </a:lnTo>
                    <a:lnTo>
                      <a:pt x="118" y="6"/>
                    </a:lnTo>
                    <a:lnTo>
                      <a:pt x="111" y="3"/>
                    </a:lnTo>
                    <a:lnTo>
                      <a:pt x="103" y="7"/>
                    </a:lnTo>
                    <a:lnTo>
                      <a:pt x="95" y="7"/>
                    </a:lnTo>
                    <a:lnTo>
                      <a:pt x="89" y="3"/>
                    </a:lnTo>
                    <a:lnTo>
                      <a:pt x="80" y="2"/>
                    </a:lnTo>
                    <a:lnTo>
                      <a:pt x="64" y="3"/>
                    </a:lnTo>
                    <a:lnTo>
                      <a:pt x="41" y="11"/>
                    </a:lnTo>
                    <a:lnTo>
                      <a:pt x="26" y="19"/>
                    </a:lnTo>
                    <a:lnTo>
                      <a:pt x="17" y="33"/>
                    </a:lnTo>
                    <a:lnTo>
                      <a:pt x="10" y="38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3" name="Freeform 213"/>
              <p:cNvSpPr>
                <a:spLocks noChangeAspect="1"/>
              </p:cNvSpPr>
              <p:nvPr/>
            </p:nvSpPr>
            <p:spPr bwMode="gray">
              <a:xfrm>
                <a:off x="5053806" y="2700685"/>
                <a:ext cx="95250" cy="47625"/>
              </a:xfrm>
              <a:custGeom>
                <a:avLst/>
                <a:gdLst/>
                <a:ahLst/>
                <a:cxnLst>
                  <a:cxn ang="0">
                    <a:pos x="285" y="96"/>
                  </a:cxn>
                  <a:cxn ang="0">
                    <a:pos x="273" y="100"/>
                  </a:cxn>
                  <a:cxn ang="0">
                    <a:pos x="256" y="89"/>
                  </a:cxn>
                  <a:cxn ang="0">
                    <a:pos x="241" y="84"/>
                  </a:cxn>
                  <a:cxn ang="0">
                    <a:pos x="229" y="88"/>
                  </a:cxn>
                  <a:cxn ang="0">
                    <a:pos x="211" y="85"/>
                  </a:cxn>
                  <a:cxn ang="0">
                    <a:pos x="196" y="94"/>
                  </a:cxn>
                  <a:cxn ang="0">
                    <a:pos x="191" y="106"/>
                  </a:cxn>
                  <a:cxn ang="0">
                    <a:pos x="181" y="108"/>
                  </a:cxn>
                  <a:cxn ang="0">
                    <a:pos x="167" y="116"/>
                  </a:cxn>
                  <a:cxn ang="0">
                    <a:pos x="150" y="110"/>
                  </a:cxn>
                  <a:cxn ang="0">
                    <a:pos x="134" y="119"/>
                  </a:cxn>
                  <a:cxn ang="0">
                    <a:pos x="103" y="128"/>
                  </a:cxn>
                  <a:cxn ang="0">
                    <a:pos x="90" y="148"/>
                  </a:cxn>
                  <a:cxn ang="0">
                    <a:pos x="84" y="148"/>
                  </a:cxn>
                  <a:cxn ang="0">
                    <a:pos x="51" y="149"/>
                  </a:cxn>
                  <a:cxn ang="0">
                    <a:pos x="27" y="131"/>
                  </a:cxn>
                  <a:cxn ang="0">
                    <a:pos x="12" y="123"/>
                  </a:cxn>
                  <a:cxn ang="0">
                    <a:pos x="6" y="110"/>
                  </a:cxn>
                  <a:cxn ang="0">
                    <a:pos x="0" y="88"/>
                  </a:cxn>
                  <a:cxn ang="0">
                    <a:pos x="5" y="76"/>
                  </a:cxn>
                  <a:cxn ang="0">
                    <a:pos x="12" y="67"/>
                  </a:cxn>
                  <a:cxn ang="0">
                    <a:pos x="20" y="67"/>
                  </a:cxn>
                  <a:cxn ang="0">
                    <a:pos x="25" y="72"/>
                  </a:cxn>
                  <a:cxn ang="0">
                    <a:pos x="40" y="69"/>
                  </a:cxn>
                  <a:cxn ang="0">
                    <a:pos x="53" y="59"/>
                  </a:cxn>
                  <a:cxn ang="0">
                    <a:pos x="53" y="53"/>
                  </a:cxn>
                  <a:cxn ang="0">
                    <a:pos x="62" y="51"/>
                  </a:cxn>
                  <a:cxn ang="0">
                    <a:pos x="67" y="42"/>
                  </a:cxn>
                  <a:cxn ang="0">
                    <a:pos x="68" y="30"/>
                  </a:cxn>
                  <a:cxn ang="0">
                    <a:pos x="70" y="25"/>
                  </a:cxn>
                  <a:cxn ang="0">
                    <a:pos x="79" y="22"/>
                  </a:cxn>
                  <a:cxn ang="0">
                    <a:pos x="84" y="15"/>
                  </a:cxn>
                  <a:cxn ang="0">
                    <a:pos x="89" y="8"/>
                  </a:cxn>
                  <a:cxn ang="0">
                    <a:pos x="100" y="9"/>
                  </a:cxn>
                  <a:cxn ang="0">
                    <a:pos x="107" y="2"/>
                  </a:cxn>
                  <a:cxn ang="0">
                    <a:pos x="118" y="8"/>
                  </a:cxn>
                  <a:cxn ang="0">
                    <a:pos x="129" y="5"/>
                  </a:cxn>
                  <a:cxn ang="0">
                    <a:pos x="139" y="0"/>
                  </a:cxn>
                  <a:cxn ang="0">
                    <a:pos x="148" y="6"/>
                  </a:cxn>
                  <a:cxn ang="0">
                    <a:pos x="157" y="16"/>
                  </a:cxn>
                  <a:cxn ang="0">
                    <a:pos x="165" y="25"/>
                  </a:cxn>
                  <a:cxn ang="0">
                    <a:pos x="172" y="27"/>
                  </a:cxn>
                  <a:cxn ang="0">
                    <a:pos x="182" y="22"/>
                  </a:cxn>
                  <a:cxn ang="0">
                    <a:pos x="191" y="14"/>
                  </a:cxn>
                  <a:cxn ang="0">
                    <a:pos x="210" y="14"/>
                  </a:cxn>
                  <a:cxn ang="0">
                    <a:pos x="220" y="21"/>
                  </a:cxn>
                  <a:cxn ang="0">
                    <a:pos x="227" y="15"/>
                  </a:cxn>
                  <a:cxn ang="0">
                    <a:pos x="239" y="10"/>
                  </a:cxn>
                  <a:cxn ang="0">
                    <a:pos x="251" y="9"/>
                  </a:cxn>
                  <a:cxn ang="0">
                    <a:pos x="264" y="10"/>
                  </a:cxn>
                  <a:cxn ang="0">
                    <a:pos x="274" y="18"/>
                  </a:cxn>
                  <a:cxn ang="0">
                    <a:pos x="283" y="25"/>
                  </a:cxn>
                  <a:cxn ang="0">
                    <a:pos x="294" y="33"/>
                  </a:cxn>
                  <a:cxn ang="0">
                    <a:pos x="304" y="37"/>
                  </a:cxn>
                  <a:cxn ang="0">
                    <a:pos x="302" y="43"/>
                  </a:cxn>
                  <a:cxn ang="0">
                    <a:pos x="291" y="73"/>
                  </a:cxn>
                  <a:cxn ang="0">
                    <a:pos x="285" y="96"/>
                  </a:cxn>
                </a:cxnLst>
                <a:rect l="0" t="0" r="r" b="b"/>
                <a:pathLst>
                  <a:path w="304" h="149">
                    <a:moveTo>
                      <a:pt x="285" y="96"/>
                    </a:moveTo>
                    <a:lnTo>
                      <a:pt x="273" y="100"/>
                    </a:lnTo>
                    <a:lnTo>
                      <a:pt x="256" y="89"/>
                    </a:lnTo>
                    <a:lnTo>
                      <a:pt x="241" y="84"/>
                    </a:lnTo>
                    <a:lnTo>
                      <a:pt x="229" y="88"/>
                    </a:lnTo>
                    <a:lnTo>
                      <a:pt x="211" y="85"/>
                    </a:lnTo>
                    <a:lnTo>
                      <a:pt x="196" y="94"/>
                    </a:lnTo>
                    <a:lnTo>
                      <a:pt x="191" y="106"/>
                    </a:lnTo>
                    <a:lnTo>
                      <a:pt x="181" y="108"/>
                    </a:lnTo>
                    <a:lnTo>
                      <a:pt x="167" y="116"/>
                    </a:lnTo>
                    <a:lnTo>
                      <a:pt x="150" y="110"/>
                    </a:lnTo>
                    <a:lnTo>
                      <a:pt x="134" y="119"/>
                    </a:lnTo>
                    <a:lnTo>
                      <a:pt x="103" y="128"/>
                    </a:lnTo>
                    <a:lnTo>
                      <a:pt x="90" y="148"/>
                    </a:lnTo>
                    <a:lnTo>
                      <a:pt x="84" y="148"/>
                    </a:lnTo>
                    <a:lnTo>
                      <a:pt x="51" y="149"/>
                    </a:lnTo>
                    <a:lnTo>
                      <a:pt x="27" y="131"/>
                    </a:lnTo>
                    <a:lnTo>
                      <a:pt x="12" y="123"/>
                    </a:lnTo>
                    <a:lnTo>
                      <a:pt x="6" y="110"/>
                    </a:lnTo>
                    <a:lnTo>
                      <a:pt x="0" y="88"/>
                    </a:lnTo>
                    <a:lnTo>
                      <a:pt x="5" y="76"/>
                    </a:lnTo>
                    <a:lnTo>
                      <a:pt x="12" y="67"/>
                    </a:lnTo>
                    <a:lnTo>
                      <a:pt x="20" y="67"/>
                    </a:lnTo>
                    <a:lnTo>
                      <a:pt x="25" y="72"/>
                    </a:lnTo>
                    <a:lnTo>
                      <a:pt x="40" y="69"/>
                    </a:lnTo>
                    <a:lnTo>
                      <a:pt x="53" y="59"/>
                    </a:lnTo>
                    <a:lnTo>
                      <a:pt x="53" y="53"/>
                    </a:lnTo>
                    <a:lnTo>
                      <a:pt x="62" y="51"/>
                    </a:lnTo>
                    <a:lnTo>
                      <a:pt x="67" y="42"/>
                    </a:lnTo>
                    <a:lnTo>
                      <a:pt x="68" y="30"/>
                    </a:lnTo>
                    <a:lnTo>
                      <a:pt x="70" y="25"/>
                    </a:lnTo>
                    <a:lnTo>
                      <a:pt x="79" y="22"/>
                    </a:lnTo>
                    <a:lnTo>
                      <a:pt x="84" y="15"/>
                    </a:lnTo>
                    <a:lnTo>
                      <a:pt x="89" y="8"/>
                    </a:lnTo>
                    <a:lnTo>
                      <a:pt x="100" y="9"/>
                    </a:lnTo>
                    <a:lnTo>
                      <a:pt x="107" y="2"/>
                    </a:lnTo>
                    <a:lnTo>
                      <a:pt x="118" y="8"/>
                    </a:lnTo>
                    <a:lnTo>
                      <a:pt x="129" y="5"/>
                    </a:lnTo>
                    <a:lnTo>
                      <a:pt x="139" y="0"/>
                    </a:lnTo>
                    <a:lnTo>
                      <a:pt x="148" y="6"/>
                    </a:lnTo>
                    <a:lnTo>
                      <a:pt x="157" y="16"/>
                    </a:lnTo>
                    <a:lnTo>
                      <a:pt x="165" y="25"/>
                    </a:lnTo>
                    <a:lnTo>
                      <a:pt x="172" y="27"/>
                    </a:lnTo>
                    <a:lnTo>
                      <a:pt x="182" y="22"/>
                    </a:lnTo>
                    <a:lnTo>
                      <a:pt x="191" y="14"/>
                    </a:lnTo>
                    <a:lnTo>
                      <a:pt x="210" y="14"/>
                    </a:lnTo>
                    <a:lnTo>
                      <a:pt x="220" y="21"/>
                    </a:lnTo>
                    <a:lnTo>
                      <a:pt x="227" y="15"/>
                    </a:lnTo>
                    <a:lnTo>
                      <a:pt x="239" y="10"/>
                    </a:lnTo>
                    <a:lnTo>
                      <a:pt x="251" y="9"/>
                    </a:lnTo>
                    <a:lnTo>
                      <a:pt x="264" y="10"/>
                    </a:lnTo>
                    <a:lnTo>
                      <a:pt x="274" y="18"/>
                    </a:lnTo>
                    <a:lnTo>
                      <a:pt x="283" y="25"/>
                    </a:lnTo>
                    <a:lnTo>
                      <a:pt x="294" y="33"/>
                    </a:lnTo>
                    <a:lnTo>
                      <a:pt x="304" y="37"/>
                    </a:lnTo>
                    <a:lnTo>
                      <a:pt x="302" y="43"/>
                    </a:lnTo>
                    <a:lnTo>
                      <a:pt x="291" y="73"/>
                    </a:lnTo>
                    <a:lnTo>
                      <a:pt x="285" y="9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4" name="Freeform 214"/>
              <p:cNvSpPr>
                <a:spLocks noChangeAspect="1"/>
              </p:cNvSpPr>
              <p:nvPr/>
            </p:nvSpPr>
            <p:spPr bwMode="gray">
              <a:xfrm>
                <a:off x="4993481" y="2770535"/>
                <a:ext cx="53975" cy="39688"/>
              </a:xfrm>
              <a:custGeom>
                <a:avLst/>
                <a:gdLst/>
                <a:ahLst/>
                <a:cxnLst>
                  <a:cxn ang="0">
                    <a:pos x="136" y="4"/>
                  </a:cxn>
                  <a:cxn ang="0">
                    <a:pos x="117" y="10"/>
                  </a:cxn>
                  <a:cxn ang="0">
                    <a:pos x="108" y="19"/>
                  </a:cxn>
                  <a:cxn ang="0">
                    <a:pos x="75" y="17"/>
                  </a:cxn>
                  <a:cxn ang="0">
                    <a:pos x="58" y="33"/>
                  </a:cxn>
                  <a:cxn ang="0">
                    <a:pos x="14" y="31"/>
                  </a:cxn>
                  <a:cxn ang="0">
                    <a:pos x="0" y="48"/>
                  </a:cxn>
                  <a:cxn ang="0">
                    <a:pos x="2" y="54"/>
                  </a:cxn>
                  <a:cxn ang="0">
                    <a:pos x="5" y="60"/>
                  </a:cxn>
                  <a:cxn ang="0">
                    <a:pos x="9" y="74"/>
                  </a:cxn>
                  <a:cxn ang="0">
                    <a:pos x="11" y="85"/>
                  </a:cxn>
                  <a:cxn ang="0">
                    <a:pos x="21" y="94"/>
                  </a:cxn>
                  <a:cxn ang="0">
                    <a:pos x="27" y="98"/>
                  </a:cxn>
                  <a:cxn ang="0">
                    <a:pos x="22" y="106"/>
                  </a:cxn>
                  <a:cxn ang="0">
                    <a:pos x="12" y="106"/>
                  </a:cxn>
                  <a:cxn ang="0">
                    <a:pos x="14" y="117"/>
                  </a:cxn>
                  <a:cxn ang="0">
                    <a:pos x="30" y="111"/>
                  </a:cxn>
                  <a:cxn ang="0">
                    <a:pos x="53" y="116"/>
                  </a:cxn>
                  <a:cxn ang="0">
                    <a:pos x="63" y="100"/>
                  </a:cxn>
                  <a:cxn ang="0">
                    <a:pos x="79" y="118"/>
                  </a:cxn>
                  <a:cxn ang="0">
                    <a:pos x="81" y="114"/>
                  </a:cxn>
                  <a:cxn ang="0">
                    <a:pos x="87" y="117"/>
                  </a:cxn>
                  <a:cxn ang="0">
                    <a:pos x="96" y="123"/>
                  </a:cxn>
                  <a:cxn ang="0">
                    <a:pos x="100" y="107"/>
                  </a:cxn>
                  <a:cxn ang="0">
                    <a:pos x="100" y="97"/>
                  </a:cxn>
                  <a:cxn ang="0">
                    <a:pos x="119" y="87"/>
                  </a:cxn>
                  <a:cxn ang="0">
                    <a:pos x="124" y="69"/>
                  </a:cxn>
                  <a:cxn ang="0">
                    <a:pos x="117" y="58"/>
                  </a:cxn>
                  <a:cxn ang="0">
                    <a:pos x="140" y="46"/>
                  </a:cxn>
                  <a:cxn ang="0">
                    <a:pos x="144" y="38"/>
                  </a:cxn>
                  <a:cxn ang="0">
                    <a:pos x="155" y="39"/>
                  </a:cxn>
                  <a:cxn ang="0">
                    <a:pos x="154" y="32"/>
                  </a:cxn>
                  <a:cxn ang="0">
                    <a:pos x="157" y="24"/>
                  </a:cxn>
                  <a:cxn ang="0">
                    <a:pos x="170" y="31"/>
                  </a:cxn>
                  <a:cxn ang="0">
                    <a:pos x="173" y="31"/>
                  </a:cxn>
                  <a:cxn ang="0">
                    <a:pos x="160" y="4"/>
                  </a:cxn>
                  <a:cxn ang="0">
                    <a:pos x="145" y="0"/>
                  </a:cxn>
                </a:cxnLst>
                <a:rect l="0" t="0" r="r" b="b"/>
                <a:pathLst>
                  <a:path w="173" h="123">
                    <a:moveTo>
                      <a:pt x="145" y="0"/>
                    </a:moveTo>
                    <a:lnTo>
                      <a:pt x="136" y="4"/>
                    </a:lnTo>
                    <a:lnTo>
                      <a:pt x="134" y="12"/>
                    </a:lnTo>
                    <a:lnTo>
                      <a:pt x="117" y="10"/>
                    </a:lnTo>
                    <a:lnTo>
                      <a:pt x="113" y="10"/>
                    </a:lnTo>
                    <a:lnTo>
                      <a:pt x="108" y="19"/>
                    </a:lnTo>
                    <a:lnTo>
                      <a:pt x="88" y="15"/>
                    </a:lnTo>
                    <a:lnTo>
                      <a:pt x="75" y="17"/>
                    </a:lnTo>
                    <a:lnTo>
                      <a:pt x="66" y="28"/>
                    </a:lnTo>
                    <a:lnTo>
                      <a:pt x="58" y="33"/>
                    </a:lnTo>
                    <a:lnTo>
                      <a:pt x="30" y="31"/>
                    </a:lnTo>
                    <a:lnTo>
                      <a:pt x="14" y="31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5" y="60"/>
                    </a:lnTo>
                    <a:lnTo>
                      <a:pt x="4" y="68"/>
                    </a:lnTo>
                    <a:lnTo>
                      <a:pt x="9" y="74"/>
                    </a:lnTo>
                    <a:lnTo>
                      <a:pt x="9" y="82"/>
                    </a:lnTo>
                    <a:lnTo>
                      <a:pt x="11" y="85"/>
                    </a:lnTo>
                    <a:lnTo>
                      <a:pt x="18" y="89"/>
                    </a:lnTo>
                    <a:lnTo>
                      <a:pt x="21" y="94"/>
                    </a:lnTo>
                    <a:lnTo>
                      <a:pt x="25" y="95"/>
                    </a:lnTo>
                    <a:lnTo>
                      <a:pt x="27" y="98"/>
                    </a:lnTo>
                    <a:lnTo>
                      <a:pt x="26" y="103"/>
                    </a:lnTo>
                    <a:lnTo>
                      <a:pt x="22" y="106"/>
                    </a:lnTo>
                    <a:lnTo>
                      <a:pt x="17" y="107"/>
                    </a:lnTo>
                    <a:lnTo>
                      <a:pt x="12" y="106"/>
                    </a:lnTo>
                    <a:lnTo>
                      <a:pt x="6" y="111"/>
                    </a:lnTo>
                    <a:lnTo>
                      <a:pt x="14" y="117"/>
                    </a:lnTo>
                    <a:lnTo>
                      <a:pt x="27" y="116"/>
                    </a:lnTo>
                    <a:lnTo>
                      <a:pt x="30" y="111"/>
                    </a:lnTo>
                    <a:lnTo>
                      <a:pt x="36" y="116"/>
                    </a:lnTo>
                    <a:lnTo>
                      <a:pt x="53" y="116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74" y="119"/>
                    </a:lnTo>
                    <a:lnTo>
                      <a:pt x="79" y="118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84" y="117"/>
                    </a:lnTo>
                    <a:lnTo>
                      <a:pt x="87" y="117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101" y="119"/>
                    </a:lnTo>
                    <a:lnTo>
                      <a:pt x="100" y="107"/>
                    </a:lnTo>
                    <a:lnTo>
                      <a:pt x="103" y="102"/>
                    </a:lnTo>
                    <a:lnTo>
                      <a:pt x="100" y="97"/>
                    </a:lnTo>
                    <a:lnTo>
                      <a:pt x="111" y="89"/>
                    </a:lnTo>
                    <a:lnTo>
                      <a:pt x="119" y="87"/>
                    </a:lnTo>
                    <a:lnTo>
                      <a:pt x="124" y="80"/>
                    </a:lnTo>
                    <a:lnTo>
                      <a:pt x="124" y="69"/>
                    </a:lnTo>
                    <a:lnTo>
                      <a:pt x="118" y="62"/>
                    </a:lnTo>
                    <a:lnTo>
                      <a:pt x="117" y="58"/>
                    </a:lnTo>
                    <a:lnTo>
                      <a:pt x="120" y="53"/>
                    </a:lnTo>
                    <a:lnTo>
                      <a:pt x="140" y="46"/>
                    </a:lnTo>
                    <a:lnTo>
                      <a:pt x="144" y="43"/>
                    </a:lnTo>
                    <a:lnTo>
                      <a:pt x="144" y="38"/>
                    </a:lnTo>
                    <a:lnTo>
                      <a:pt x="151" y="38"/>
                    </a:lnTo>
                    <a:lnTo>
                      <a:pt x="155" y="39"/>
                    </a:lnTo>
                    <a:lnTo>
                      <a:pt x="155" y="38"/>
                    </a:lnTo>
                    <a:lnTo>
                      <a:pt x="154" y="32"/>
                    </a:lnTo>
                    <a:lnTo>
                      <a:pt x="154" y="27"/>
                    </a:lnTo>
                    <a:lnTo>
                      <a:pt x="157" y="24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3" y="28"/>
                    </a:lnTo>
                    <a:lnTo>
                      <a:pt x="173" y="31"/>
                    </a:lnTo>
                    <a:lnTo>
                      <a:pt x="165" y="17"/>
                    </a:lnTo>
                    <a:lnTo>
                      <a:pt x="160" y="4"/>
                    </a:lnTo>
                    <a:lnTo>
                      <a:pt x="15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5" name="Freeform 215"/>
              <p:cNvSpPr>
                <a:spLocks noChangeAspect="1"/>
              </p:cNvSpPr>
              <p:nvPr/>
            </p:nvSpPr>
            <p:spPr bwMode="gray">
              <a:xfrm>
                <a:off x="5117306" y="2881660"/>
                <a:ext cx="41275" cy="33338"/>
              </a:xfrm>
              <a:custGeom>
                <a:avLst/>
                <a:gdLst/>
                <a:ahLst/>
                <a:cxnLst>
                  <a:cxn ang="0">
                    <a:pos x="25" y="107"/>
                  </a:cxn>
                  <a:cxn ang="0">
                    <a:pos x="8" y="90"/>
                  </a:cxn>
                  <a:cxn ang="0">
                    <a:pos x="0" y="70"/>
                  </a:cxn>
                  <a:cxn ang="0">
                    <a:pos x="0" y="53"/>
                  </a:cxn>
                  <a:cxn ang="0">
                    <a:pos x="5" y="17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4" y="16"/>
                  </a:cxn>
                  <a:cxn ang="0">
                    <a:pos x="14" y="8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41" y="10"/>
                  </a:cxn>
                  <a:cxn ang="0">
                    <a:pos x="44" y="10"/>
                  </a:cxn>
                  <a:cxn ang="0">
                    <a:pos x="44" y="5"/>
                  </a:cxn>
                  <a:cxn ang="0">
                    <a:pos x="51" y="0"/>
                  </a:cxn>
                  <a:cxn ang="0">
                    <a:pos x="67" y="4"/>
                  </a:cxn>
                  <a:cxn ang="0">
                    <a:pos x="71" y="0"/>
                  </a:cxn>
                  <a:cxn ang="0">
                    <a:pos x="86" y="3"/>
                  </a:cxn>
                  <a:cxn ang="0">
                    <a:pos x="97" y="1"/>
                  </a:cxn>
                  <a:cxn ang="0">
                    <a:pos x="103" y="4"/>
                  </a:cxn>
                  <a:cxn ang="0">
                    <a:pos x="126" y="24"/>
                  </a:cxn>
                  <a:cxn ang="0">
                    <a:pos x="131" y="53"/>
                  </a:cxn>
                  <a:cxn ang="0">
                    <a:pos x="132" y="69"/>
                  </a:cxn>
                  <a:cxn ang="0">
                    <a:pos x="126" y="71"/>
                  </a:cxn>
                  <a:cxn ang="0">
                    <a:pos x="111" y="85"/>
                  </a:cxn>
                  <a:cxn ang="0">
                    <a:pos x="91" y="85"/>
                  </a:cxn>
                  <a:cxn ang="0">
                    <a:pos x="72" y="92"/>
                  </a:cxn>
                  <a:cxn ang="0">
                    <a:pos x="61" y="102"/>
                  </a:cxn>
                  <a:cxn ang="0">
                    <a:pos x="25" y="107"/>
                  </a:cxn>
                </a:cxnLst>
                <a:rect l="0" t="0" r="r" b="b"/>
                <a:pathLst>
                  <a:path w="132" h="107">
                    <a:moveTo>
                      <a:pt x="25" y="107"/>
                    </a:moveTo>
                    <a:lnTo>
                      <a:pt x="8" y="90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4" y="8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41" y="10"/>
                    </a:lnTo>
                    <a:lnTo>
                      <a:pt x="44" y="10"/>
                    </a:lnTo>
                    <a:lnTo>
                      <a:pt x="44" y="5"/>
                    </a:lnTo>
                    <a:lnTo>
                      <a:pt x="51" y="0"/>
                    </a:lnTo>
                    <a:lnTo>
                      <a:pt x="67" y="4"/>
                    </a:lnTo>
                    <a:lnTo>
                      <a:pt x="71" y="0"/>
                    </a:lnTo>
                    <a:lnTo>
                      <a:pt x="86" y="3"/>
                    </a:lnTo>
                    <a:lnTo>
                      <a:pt x="97" y="1"/>
                    </a:lnTo>
                    <a:lnTo>
                      <a:pt x="103" y="4"/>
                    </a:lnTo>
                    <a:lnTo>
                      <a:pt x="126" y="24"/>
                    </a:lnTo>
                    <a:lnTo>
                      <a:pt x="131" y="53"/>
                    </a:lnTo>
                    <a:lnTo>
                      <a:pt x="132" y="69"/>
                    </a:lnTo>
                    <a:lnTo>
                      <a:pt x="126" y="71"/>
                    </a:lnTo>
                    <a:lnTo>
                      <a:pt x="111" y="85"/>
                    </a:lnTo>
                    <a:lnTo>
                      <a:pt x="91" y="85"/>
                    </a:lnTo>
                    <a:lnTo>
                      <a:pt x="72" y="92"/>
                    </a:lnTo>
                    <a:lnTo>
                      <a:pt x="61" y="102"/>
                    </a:lnTo>
                    <a:lnTo>
                      <a:pt x="25" y="10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6" name="Freeform 216"/>
              <p:cNvSpPr>
                <a:spLocks noChangeAspect="1"/>
              </p:cNvSpPr>
              <p:nvPr/>
            </p:nvSpPr>
            <p:spPr bwMode="gray">
              <a:xfrm>
                <a:off x="5110956" y="2734022"/>
                <a:ext cx="165100" cy="115888"/>
              </a:xfrm>
              <a:custGeom>
                <a:avLst/>
                <a:gdLst/>
                <a:ahLst/>
                <a:cxnLst>
                  <a:cxn ang="0">
                    <a:pos x="449" y="356"/>
                  </a:cxn>
                  <a:cxn ang="0">
                    <a:pos x="399" y="334"/>
                  </a:cxn>
                  <a:cxn ang="0">
                    <a:pos x="373" y="328"/>
                  </a:cxn>
                  <a:cxn ang="0">
                    <a:pos x="327" y="347"/>
                  </a:cxn>
                  <a:cxn ang="0">
                    <a:pos x="291" y="364"/>
                  </a:cxn>
                  <a:cxn ang="0">
                    <a:pos x="206" y="355"/>
                  </a:cxn>
                  <a:cxn ang="0">
                    <a:pos x="158" y="351"/>
                  </a:cxn>
                  <a:cxn ang="0">
                    <a:pos x="153" y="328"/>
                  </a:cxn>
                  <a:cxn ang="0">
                    <a:pos x="131" y="322"/>
                  </a:cxn>
                  <a:cxn ang="0">
                    <a:pos x="134" y="295"/>
                  </a:cxn>
                  <a:cxn ang="0">
                    <a:pos x="115" y="293"/>
                  </a:cxn>
                  <a:cxn ang="0">
                    <a:pos x="72" y="270"/>
                  </a:cxn>
                  <a:cxn ang="0">
                    <a:pos x="69" y="246"/>
                  </a:cxn>
                  <a:cxn ang="0">
                    <a:pos x="49" y="238"/>
                  </a:cxn>
                  <a:cxn ang="0">
                    <a:pos x="35" y="207"/>
                  </a:cxn>
                  <a:cxn ang="0">
                    <a:pos x="19" y="182"/>
                  </a:cxn>
                  <a:cxn ang="0">
                    <a:pos x="0" y="172"/>
                  </a:cxn>
                  <a:cxn ang="0">
                    <a:pos x="35" y="162"/>
                  </a:cxn>
                  <a:cxn ang="0">
                    <a:pos x="59" y="138"/>
                  </a:cxn>
                  <a:cxn ang="0">
                    <a:pos x="73" y="112"/>
                  </a:cxn>
                  <a:cxn ang="0">
                    <a:pos x="91" y="85"/>
                  </a:cxn>
                  <a:cxn ang="0">
                    <a:pos x="99" y="63"/>
                  </a:cxn>
                  <a:cxn ang="0">
                    <a:pos x="110" y="46"/>
                  </a:cxn>
                  <a:cxn ang="0">
                    <a:pos x="132" y="39"/>
                  </a:cxn>
                  <a:cxn ang="0">
                    <a:pos x="144" y="25"/>
                  </a:cxn>
                  <a:cxn ang="0">
                    <a:pos x="168" y="22"/>
                  </a:cxn>
                  <a:cxn ang="0">
                    <a:pos x="210" y="27"/>
                  </a:cxn>
                  <a:cxn ang="0">
                    <a:pos x="241" y="22"/>
                  </a:cxn>
                  <a:cxn ang="0">
                    <a:pos x="261" y="37"/>
                  </a:cxn>
                  <a:cxn ang="0">
                    <a:pos x="295" y="21"/>
                  </a:cxn>
                  <a:cxn ang="0">
                    <a:pos x="346" y="0"/>
                  </a:cxn>
                  <a:cxn ang="0">
                    <a:pos x="360" y="1"/>
                  </a:cxn>
                  <a:cxn ang="0">
                    <a:pos x="386" y="25"/>
                  </a:cxn>
                  <a:cxn ang="0">
                    <a:pos x="397" y="55"/>
                  </a:cxn>
                  <a:cxn ang="0">
                    <a:pos x="422" y="97"/>
                  </a:cxn>
                  <a:cxn ang="0">
                    <a:pos x="438" y="146"/>
                  </a:cxn>
                  <a:cxn ang="0">
                    <a:pos x="436" y="182"/>
                  </a:cxn>
                  <a:cxn ang="0">
                    <a:pos x="440" y="207"/>
                  </a:cxn>
                  <a:cxn ang="0">
                    <a:pos x="440" y="225"/>
                  </a:cxn>
                  <a:cxn ang="0">
                    <a:pos x="462" y="241"/>
                  </a:cxn>
                  <a:cxn ang="0">
                    <a:pos x="483" y="232"/>
                  </a:cxn>
                  <a:cxn ang="0">
                    <a:pos x="506" y="226"/>
                  </a:cxn>
                  <a:cxn ang="0">
                    <a:pos x="521" y="230"/>
                  </a:cxn>
                  <a:cxn ang="0">
                    <a:pos x="523" y="254"/>
                  </a:cxn>
                  <a:cxn ang="0">
                    <a:pos x="518" y="270"/>
                  </a:cxn>
                  <a:cxn ang="0">
                    <a:pos x="502" y="279"/>
                  </a:cxn>
                  <a:cxn ang="0">
                    <a:pos x="485" y="296"/>
                  </a:cxn>
                  <a:cxn ang="0">
                    <a:pos x="475" y="296"/>
                  </a:cxn>
                  <a:cxn ang="0">
                    <a:pos x="487" y="277"/>
                  </a:cxn>
                  <a:cxn ang="0">
                    <a:pos x="480" y="263"/>
                  </a:cxn>
                  <a:cxn ang="0">
                    <a:pos x="472" y="299"/>
                  </a:cxn>
                  <a:cxn ang="0">
                    <a:pos x="467" y="317"/>
                  </a:cxn>
                  <a:cxn ang="0">
                    <a:pos x="465" y="344"/>
                  </a:cxn>
                </a:cxnLst>
                <a:rect l="0" t="0" r="r" b="b"/>
                <a:pathLst>
                  <a:path w="523" h="364">
                    <a:moveTo>
                      <a:pt x="467" y="355"/>
                    </a:moveTo>
                    <a:lnTo>
                      <a:pt x="449" y="356"/>
                    </a:lnTo>
                    <a:lnTo>
                      <a:pt x="429" y="343"/>
                    </a:lnTo>
                    <a:lnTo>
                      <a:pt x="399" y="334"/>
                    </a:lnTo>
                    <a:lnTo>
                      <a:pt x="393" y="329"/>
                    </a:lnTo>
                    <a:lnTo>
                      <a:pt x="373" y="328"/>
                    </a:lnTo>
                    <a:lnTo>
                      <a:pt x="347" y="337"/>
                    </a:lnTo>
                    <a:lnTo>
                      <a:pt x="327" y="347"/>
                    </a:lnTo>
                    <a:lnTo>
                      <a:pt x="308" y="359"/>
                    </a:lnTo>
                    <a:lnTo>
                      <a:pt x="291" y="364"/>
                    </a:lnTo>
                    <a:lnTo>
                      <a:pt x="247" y="356"/>
                    </a:lnTo>
                    <a:lnTo>
                      <a:pt x="206" y="355"/>
                    </a:lnTo>
                    <a:lnTo>
                      <a:pt x="172" y="351"/>
                    </a:lnTo>
                    <a:lnTo>
                      <a:pt x="158" y="351"/>
                    </a:lnTo>
                    <a:lnTo>
                      <a:pt x="147" y="343"/>
                    </a:lnTo>
                    <a:lnTo>
                      <a:pt x="153" y="328"/>
                    </a:lnTo>
                    <a:lnTo>
                      <a:pt x="141" y="324"/>
                    </a:lnTo>
                    <a:lnTo>
                      <a:pt x="131" y="322"/>
                    </a:lnTo>
                    <a:lnTo>
                      <a:pt x="124" y="306"/>
                    </a:lnTo>
                    <a:lnTo>
                      <a:pt x="134" y="295"/>
                    </a:lnTo>
                    <a:lnTo>
                      <a:pt x="126" y="284"/>
                    </a:lnTo>
                    <a:lnTo>
                      <a:pt x="115" y="293"/>
                    </a:lnTo>
                    <a:lnTo>
                      <a:pt x="87" y="283"/>
                    </a:lnTo>
                    <a:lnTo>
                      <a:pt x="72" y="270"/>
                    </a:lnTo>
                    <a:lnTo>
                      <a:pt x="71" y="256"/>
                    </a:lnTo>
                    <a:lnTo>
                      <a:pt x="69" y="246"/>
                    </a:lnTo>
                    <a:lnTo>
                      <a:pt x="60" y="241"/>
                    </a:lnTo>
                    <a:lnTo>
                      <a:pt x="49" y="238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94"/>
                    </a:lnTo>
                    <a:lnTo>
                      <a:pt x="19" y="182"/>
                    </a:lnTo>
                    <a:lnTo>
                      <a:pt x="5" y="176"/>
                    </a:lnTo>
                    <a:lnTo>
                      <a:pt x="0" y="172"/>
                    </a:lnTo>
                    <a:lnTo>
                      <a:pt x="3" y="172"/>
                    </a:lnTo>
                    <a:lnTo>
                      <a:pt x="35" y="162"/>
                    </a:lnTo>
                    <a:lnTo>
                      <a:pt x="51" y="155"/>
                    </a:lnTo>
                    <a:lnTo>
                      <a:pt x="59" y="138"/>
                    </a:lnTo>
                    <a:lnTo>
                      <a:pt x="66" y="128"/>
                    </a:lnTo>
                    <a:lnTo>
                      <a:pt x="73" y="112"/>
                    </a:lnTo>
                    <a:lnTo>
                      <a:pt x="78" y="98"/>
                    </a:lnTo>
                    <a:lnTo>
                      <a:pt x="91" y="85"/>
                    </a:lnTo>
                    <a:lnTo>
                      <a:pt x="93" y="74"/>
                    </a:lnTo>
                    <a:lnTo>
                      <a:pt x="99" y="63"/>
                    </a:lnTo>
                    <a:lnTo>
                      <a:pt x="101" y="55"/>
                    </a:lnTo>
                    <a:lnTo>
                      <a:pt x="110" y="46"/>
                    </a:lnTo>
                    <a:lnTo>
                      <a:pt x="125" y="39"/>
                    </a:lnTo>
                    <a:lnTo>
                      <a:pt x="132" y="39"/>
                    </a:lnTo>
                    <a:lnTo>
                      <a:pt x="140" y="32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68" y="22"/>
                    </a:lnTo>
                    <a:lnTo>
                      <a:pt x="187" y="25"/>
                    </a:lnTo>
                    <a:lnTo>
                      <a:pt x="210" y="27"/>
                    </a:lnTo>
                    <a:lnTo>
                      <a:pt x="225" y="24"/>
                    </a:lnTo>
                    <a:lnTo>
                      <a:pt x="241" y="22"/>
                    </a:lnTo>
                    <a:lnTo>
                      <a:pt x="252" y="32"/>
                    </a:lnTo>
                    <a:lnTo>
                      <a:pt x="261" y="37"/>
                    </a:lnTo>
                    <a:lnTo>
                      <a:pt x="277" y="26"/>
                    </a:lnTo>
                    <a:lnTo>
                      <a:pt x="295" y="21"/>
                    </a:lnTo>
                    <a:lnTo>
                      <a:pt x="312" y="21"/>
                    </a:lnTo>
                    <a:lnTo>
                      <a:pt x="346" y="0"/>
                    </a:lnTo>
                    <a:lnTo>
                      <a:pt x="352" y="1"/>
                    </a:lnTo>
                    <a:lnTo>
                      <a:pt x="360" y="1"/>
                    </a:lnTo>
                    <a:lnTo>
                      <a:pt x="372" y="11"/>
                    </a:lnTo>
                    <a:lnTo>
                      <a:pt x="386" y="25"/>
                    </a:lnTo>
                    <a:lnTo>
                      <a:pt x="394" y="38"/>
                    </a:lnTo>
                    <a:lnTo>
                      <a:pt x="397" y="55"/>
                    </a:lnTo>
                    <a:lnTo>
                      <a:pt x="409" y="76"/>
                    </a:lnTo>
                    <a:lnTo>
                      <a:pt x="422" y="97"/>
                    </a:lnTo>
                    <a:lnTo>
                      <a:pt x="433" y="117"/>
                    </a:lnTo>
                    <a:lnTo>
                      <a:pt x="438" y="146"/>
                    </a:lnTo>
                    <a:lnTo>
                      <a:pt x="438" y="166"/>
                    </a:lnTo>
                    <a:lnTo>
                      <a:pt x="436" y="182"/>
                    </a:lnTo>
                    <a:lnTo>
                      <a:pt x="438" y="194"/>
                    </a:lnTo>
                    <a:lnTo>
                      <a:pt x="440" y="207"/>
                    </a:lnTo>
                    <a:lnTo>
                      <a:pt x="440" y="221"/>
                    </a:lnTo>
                    <a:lnTo>
                      <a:pt x="440" y="225"/>
                    </a:lnTo>
                    <a:lnTo>
                      <a:pt x="448" y="224"/>
                    </a:lnTo>
                    <a:lnTo>
                      <a:pt x="462" y="241"/>
                    </a:lnTo>
                    <a:lnTo>
                      <a:pt x="472" y="240"/>
                    </a:lnTo>
                    <a:lnTo>
                      <a:pt x="483" y="232"/>
                    </a:lnTo>
                    <a:lnTo>
                      <a:pt x="497" y="230"/>
                    </a:lnTo>
                    <a:lnTo>
                      <a:pt x="506" y="226"/>
                    </a:lnTo>
                    <a:lnTo>
                      <a:pt x="515" y="226"/>
                    </a:lnTo>
                    <a:lnTo>
                      <a:pt x="521" y="230"/>
                    </a:lnTo>
                    <a:lnTo>
                      <a:pt x="523" y="237"/>
                    </a:lnTo>
                    <a:lnTo>
                      <a:pt x="523" y="254"/>
                    </a:lnTo>
                    <a:lnTo>
                      <a:pt x="521" y="265"/>
                    </a:lnTo>
                    <a:lnTo>
                      <a:pt x="518" y="270"/>
                    </a:lnTo>
                    <a:lnTo>
                      <a:pt x="513" y="277"/>
                    </a:lnTo>
                    <a:lnTo>
                      <a:pt x="502" y="279"/>
                    </a:lnTo>
                    <a:lnTo>
                      <a:pt x="492" y="286"/>
                    </a:lnTo>
                    <a:lnTo>
                      <a:pt x="485" y="296"/>
                    </a:lnTo>
                    <a:lnTo>
                      <a:pt x="478" y="302"/>
                    </a:lnTo>
                    <a:lnTo>
                      <a:pt x="475" y="296"/>
                    </a:lnTo>
                    <a:lnTo>
                      <a:pt x="481" y="289"/>
                    </a:lnTo>
                    <a:lnTo>
                      <a:pt x="487" y="277"/>
                    </a:lnTo>
                    <a:lnTo>
                      <a:pt x="487" y="263"/>
                    </a:lnTo>
                    <a:lnTo>
                      <a:pt x="480" y="263"/>
                    </a:lnTo>
                    <a:lnTo>
                      <a:pt x="476" y="286"/>
                    </a:lnTo>
                    <a:lnTo>
                      <a:pt x="472" y="299"/>
                    </a:lnTo>
                    <a:lnTo>
                      <a:pt x="469" y="310"/>
                    </a:lnTo>
                    <a:lnTo>
                      <a:pt x="467" y="317"/>
                    </a:lnTo>
                    <a:lnTo>
                      <a:pt x="467" y="336"/>
                    </a:lnTo>
                    <a:lnTo>
                      <a:pt x="465" y="344"/>
                    </a:lnTo>
                    <a:lnTo>
                      <a:pt x="467" y="3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7" name="Freeform 217"/>
              <p:cNvSpPr>
                <a:spLocks noChangeAspect="1"/>
              </p:cNvSpPr>
              <p:nvPr/>
            </p:nvSpPr>
            <p:spPr bwMode="gray">
              <a:xfrm>
                <a:off x="5166519" y="2397472"/>
                <a:ext cx="85725" cy="69850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40" y="5"/>
                  </a:cxn>
                  <a:cxn ang="0">
                    <a:pos x="159" y="13"/>
                  </a:cxn>
                  <a:cxn ang="0">
                    <a:pos x="184" y="21"/>
                  </a:cxn>
                  <a:cxn ang="0">
                    <a:pos x="239" y="26"/>
                  </a:cxn>
                  <a:cxn ang="0">
                    <a:pos x="253" y="15"/>
                  </a:cxn>
                  <a:cxn ang="0">
                    <a:pos x="265" y="22"/>
                  </a:cxn>
                  <a:cxn ang="0">
                    <a:pos x="264" y="38"/>
                  </a:cxn>
                  <a:cxn ang="0">
                    <a:pos x="244" y="64"/>
                  </a:cxn>
                  <a:cxn ang="0">
                    <a:pos x="242" y="91"/>
                  </a:cxn>
                  <a:cxn ang="0">
                    <a:pos x="240" y="116"/>
                  </a:cxn>
                  <a:cxn ang="0">
                    <a:pos x="243" y="127"/>
                  </a:cxn>
                  <a:cxn ang="0">
                    <a:pos x="232" y="143"/>
                  </a:cxn>
                  <a:cxn ang="0">
                    <a:pos x="224" y="154"/>
                  </a:cxn>
                  <a:cxn ang="0">
                    <a:pos x="237" y="162"/>
                  </a:cxn>
                  <a:cxn ang="0">
                    <a:pos x="261" y="178"/>
                  </a:cxn>
                  <a:cxn ang="0">
                    <a:pos x="250" y="194"/>
                  </a:cxn>
                  <a:cxn ang="0">
                    <a:pos x="233" y="176"/>
                  </a:cxn>
                  <a:cxn ang="0">
                    <a:pos x="229" y="198"/>
                  </a:cxn>
                  <a:cxn ang="0">
                    <a:pos x="224" y="220"/>
                  </a:cxn>
                  <a:cxn ang="0">
                    <a:pos x="206" y="215"/>
                  </a:cxn>
                  <a:cxn ang="0">
                    <a:pos x="183" y="220"/>
                  </a:cxn>
                  <a:cxn ang="0">
                    <a:pos x="153" y="201"/>
                  </a:cxn>
                  <a:cxn ang="0">
                    <a:pos x="134" y="186"/>
                  </a:cxn>
                  <a:cxn ang="0">
                    <a:pos x="104" y="171"/>
                  </a:cxn>
                  <a:cxn ang="0">
                    <a:pos x="65" y="185"/>
                  </a:cxn>
                  <a:cxn ang="0">
                    <a:pos x="50" y="192"/>
                  </a:cxn>
                  <a:cxn ang="0">
                    <a:pos x="56" y="155"/>
                  </a:cxn>
                  <a:cxn ang="0">
                    <a:pos x="60" y="139"/>
                  </a:cxn>
                  <a:cxn ang="0">
                    <a:pos x="43" y="144"/>
                  </a:cxn>
                  <a:cxn ang="0">
                    <a:pos x="28" y="140"/>
                  </a:cxn>
                  <a:cxn ang="0">
                    <a:pos x="14" y="139"/>
                  </a:cxn>
                  <a:cxn ang="0">
                    <a:pos x="5" y="119"/>
                  </a:cxn>
                  <a:cxn ang="0">
                    <a:pos x="7" y="100"/>
                  </a:cxn>
                  <a:cxn ang="0">
                    <a:pos x="16" y="94"/>
                  </a:cxn>
                  <a:cxn ang="0">
                    <a:pos x="3" y="79"/>
                  </a:cxn>
                  <a:cxn ang="0">
                    <a:pos x="5" y="72"/>
                  </a:cxn>
                  <a:cxn ang="0">
                    <a:pos x="3" y="49"/>
                  </a:cxn>
                  <a:cxn ang="0">
                    <a:pos x="35" y="38"/>
                  </a:cxn>
                  <a:cxn ang="0">
                    <a:pos x="39" y="30"/>
                  </a:cxn>
                  <a:cxn ang="0">
                    <a:pos x="54" y="21"/>
                  </a:cxn>
                  <a:cxn ang="0">
                    <a:pos x="77" y="13"/>
                  </a:cxn>
                  <a:cxn ang="0">
                    <a:pos x="108" y="16"/>
                  </a:cxn>
                  <a:cxn ang="0">
                    <a:pos x="111" y="5"/>
                  </a:cxn>
                </a:cxnLst>
                <a:rect l="0" t="0" r="r" b="b"/>
                <a:pathLst>
                  <a:path w="267" h="220">
                    <a:moveTo>
                      <a:pt x="121" y="5"/>
                    </a:moveTo>
                    <a:lnTo>
                      <a:pt x="124" y="0"/>
                    </a:lnTo>
                    <a:lnTo>
                      <a:pt x="131" y="9"/>
                    </a:lnTo>
                    <a:lnTo>
                      <a:pt x="140" y="5"/>
                    </a:lnTo>
                    <a:lnTo>
                      <a:pt x="147" y="6"/>
                    </a:lnTo>
                    <a:lnTo>
                      <a:pt x="159" y="13"/>
                    </a:lnTo>
                    <a:lnTo>
                      <a:pt x="179" y="15"/>
                    </a:lnTo>
                    <a:lnTo>
                      <a:pt x="184" y="21"/>
                    </a:lnTo>
                    <a:lnTo>
                      <a:pt x="196" y="25"/>
                    </a:lnTo>
                    <a:lnTo>
                      <a:pt x="239" y="26"/>
                    </a:lnTo>
                    <a:lnTo>
                      <a:pt x="250" y="22"/>
                    </a:lnTo>
                    <a:lnTo>
                      <a:pt x="253" y="15"/>
                    </a:lnTo>
                    <a:lnTo>
                      <a:pt x="260" y="16"/>
                    </a:lnTo>
                    <a:lnTo>
                      <a:pt x="265" y="22"/>
                    </a:lnTo>
                    <a:lnTo>
                      <a:pt x="267" y="30"/>
                    </a:lnTo>
                    <a:lnTo>
                      <a:pt x="264" y="38"/>
                    </a:lnTo>
                    <a:lnTo>
                      <a:pt x="253" y="49"/>
                    </a:lnTo>
                    <a:lnTo>
                      <a:pt x="244" y="64"/>
                    </a:lnTo>
                    <a:lnTo>
                      <a:pt x="238" y="78"/>
                    </a:lnTo>
                    <a:lnTo>
                      <a:pt x="242" y="91"/>
                    </a:lnTo>
                    <a:lnTo>
                      <a:pt x="239" y="110"/>
                    </a:lnTo>
                    <a:lnTo>
                      <a:pt x="240" y="116"/>
                    </a:lnTo>
                    <a:lnTo>
                      <a:pt x="243" y="121"/>
                    </a:lnTo>
                    <a:lnTo>
                      <a:pt x="243" y="127"/>
                    </a:lnTo>
                    <a:lnTo>
                      <a:pt x="240" y="134"/>
                    </a:lnTo>
                    <a:lnTo>
                      <a:pt x="232" y="143"/>
                    </a:lnTo>
                    <a:lnTo>
                      <a:pt x="227" y="146"/>
                    </a:lnTo>
                    <a:lnTo>
                      <a:pt x="224" y="154"/>
                    </a:lnTo>
                    <a:lnTo>
                      <a:pt x="228" y="161"/>
                    </a:lnTo>
                    <a:lnTo>
                      <a:pt x="237" y="162"/>
                    </a:lnTo>
                    <a:lnTo>
                      <a:pt x="250" y="161"/>
                    </a:lnTo>
                    <a:lnTo>
                      <a:pt x="261" y="178"/>
                    </a:lnTo>
                    <a:lnTo>
                      <a:pt x="260" y="194"/>
                    </a:lnTo>
                    <a:lnTo>
                      <a:pt x="250" y="194"/>
                    </a:lnTo>
                    <a:lnTo>
                      <a:pt x="242" y="183"/>
                    </a:lnTo>
                    <a:lnTo>
                      <a:pt x="233" y="176"/>
                    </a:lnTo>
                    <a:lnTo>
                      <a:pt x="233" y="191"/>
                    </a:lnTo>
                    <a:lnTo>
                      <a:pt x="229" y="198"/>
                    </a:lnTo>
                    <a:lnTo>
                      <a:pt x="223" y="213"/>
                    </a:lnTo>
                    <a:lnTo>
                      <a:pt x="224" y="220"/>
                    </a:lnTo>
                    <a:lnTo>
                      <a:pt x="223" y="219"/>
                    </a:lnTo>
                    <a:lnTo>
                      <a:pt x="206" y="215"/>
                    </a:lnTo>
                    <a:lnTo>
                      <a:pt x="191" y="217"/>
                    </a:lnTo>
                    <a:lnTo>
                      <a:pt x="183" y="220"/>
                    </a:lnTo>
                    <a:lnTo>
                      <a:pt x="175" y="220"/>
                    </a:lnTo>
                    <a:lnTo>
                      <a:pt x="153" y="201"/>
                    </a:lnTo>
                    <a:lnTo>
                      <a:pt x="148" y="191"/>
                    </a:lnTo>
                    <a:lnTo>
                      <a:pt x="134" y="186"/>
                    </a:lnTo>
                    <a:lnTo>
                      <a:pt x="120" y="175"/>
                    </a:lnTo>
                    <a:lnTo>
                      <a:pt x="104" y="171"/>
                    </a:lnTo>
                    <a:lnTo>
                      <a:pt x="78" y="175"/>
                    </a:lnTo>
                    <a:lnTo>
                      <a:pt x="65" y="185"/>
                    </a:lnTo>
                    <a:lnTo>
                      <a:pt x="56" y="186"/>
                    </a:lnTo>
                    <a:lnTo>
                      <a:pt x="50" y="192"/>
                    </a:lnTo>
                    <a:lnTo>
                      <a:pt x="54" y="180"/>
                    </a:lnTo>
                    <a:lnTo>
                      <a:pt x="56" y="155"/>
                    </a:lnTo>
                    <a:lnTo>
                      <a:pt x="60" y="144"/>
                    </a:lnTo>
                    <a:lnTo>
                      <a:pt x="60" y="139"/>
                    </a:lnTo>
                    <a:lnTo>
                      <a:pt x="45" y="137"/>
                    </a:lnTo>
                    <a:lnTo>
                      <a:pt x="43" y="144"/>
                    </a:lnTo>
                    <a:lnTo>
                      <a:pt x="34" y="149"/>
                    </a:lnTo>
                    <a:lnTo>
                      <a:pt x="28" y="140"/>
                    </a:lnTo>
                    <a:lnTo>
                      <a:pt x="22" y="142"/>
                    </a:lnTo>
                    <a:lnTo>
                      <a:pt x="14" y="139"/>
                    </a:lnTo>
                    <a:lnTo>
                      <a:pt x="11" y="128"/>
                    </a:lnTo>
                    <a:lnTo>
                      <a:pt x="5" y="119"/>
                    </a:lnTo>
                    <a:lnTo>
                      <a:pt x="3" y="110"/>
                    </a:lnTo>
                    <a:lnTo>
                      <a:pt x="7" y="100"/>
                    </a:lnTo>
                    <a:lnTo>
                      <a:pt x="18" y="97"/>
                    </a:lnTo>
                    <a:lnTo>
                      <a:pt x="16" y="94"/>
                    </a:lnTo>
                    <a:lnTo>
                      <a:pt x="2" y="92"/>
                    </a:lnTo>
                    <a:lnTo>
                      <a:pt x="3" y="79"/>
                    </a:lnTo>
                    <a:lnTo>
                      <a:pt x="6" y="75"/>
                    </a:lnTo>
                    <a:lnTo>
                      <a:pt x="5" y="72"/>
                    </a:lnTo>
                    <a:lnTo>
                      <a:pt x="0" y="70"/>
                    </a:lnTo>
                    <a:lnTo>
                      <a:pt x="3" y="49"/>
                    </a:lnTo>
                    <a:lnTo>
                      <a:pt x="8" y="46"/>
                    </a:lnTo>
                    <a:lnTo>
                      <a:pt x="35" y="38"/>
                    </a:lnTo>
                    <a:lnTo>
                      <a:pt x="35" y="33"/>
                    </a:lnTo>
                    <a:lnTo>
                      <a:pt x="39" y="30"/>
                    </a:lnTo>
                    <a:lnTo>
                      <a:pt x="48" y="27"/>
                    </a:lnTo>
                    <a:lnTo>
                      <a:pt x="54" y="21"/>
                    </a:lnTo>
                    <a:lnTo>
                      <a:pt x="75" y="22"/>
                    </a:lnTo>
                    <a:lnTo>
                      <a:pt x="77" y="13"/>
                    </a:lnTo>
                    <a:lnTo>
                      <a:pt x="87" y="19"/>
                    </a:lnTo>
                    <a:lnTo>
                      <a:pt x="108" y="16"/>
                    </a:lnTo>
                    <a:lnTo>
                      <a:pt x="113" y="13"/>
                    </a:lnTo>
                    <a:lnTo>
                      <a:pt x="111" y="5"/>
                    </a:lnTo>
                    <a:lnTo>
                      <a:pt x="121" y="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8" name="Freeform 218"/>
              <p:cNvSpPr>
                <a:spLocks noChangeAspect="1"/>
              </p:cNvSpPr>
              <p:nvPr/>
            </p:nvSpPr>
            <p:spPr bwMode="gray">
              <a:xfrm>
                <a:off x="5117306" y="1964085"/>
                <a:ext cx="188913" cy="425450"/>
              </a:xfrm>
              <a:custGeom>
                <a:avLst/>
                <a:gdLst/>
                <a:ahLst/>
                <a:cxnLst>
                  <a:cxn ang="0">
                    <a:pos x="46" y="207"/>
                  </a:cxn>
                  <a:cxn ang="0">
                    <a:pos x="162" y="322"/>
                  </a:cxn>
                  <a:cxn ang="0">
                    <a:pos x="159" y="379"/>
                  </a:cxn>
                  <a:cxn ang="0">
                    <a:pos x="161" y="435"/>
                  </a:cxn>
                  <a:cxn ang="0">
                    <a:pos x="183" y="520"/>
                  </a:cxn>
                  <a:cxn ang="0">
                    <a:pos x="189" y="605"/>
                  </a:cxn>
                  <a:cxn ang="0">
                    <a:pos x="211" y="625"/>
                  </a:cxn>
                  <a:cxn ang="0">
                    <a:pos x="240" y="648"/>
                  </a:cxn>
                  <a:cxn ang="0">
                    <a:pos x="270" y="734"/>
                  </a:cxn>
                  <a:cxn ang="0">
                    <a:pos x="251" y="743"/>
                  </a:cxn>
                  <a:cxn ang="0">
                    <a:pos x="200" y="801"/>
                  </a:cxn>
                  <a:cxn ang="0">
                    <a:pos x="118" y="918"/>
                  </a:cxn>
                  <a:cxn ang="0">
                    <a:pos x="90" y="949"/>
                  </a:cxn>
                  <a:cxn ang="0">
                    <a:pos x="63" y="972"/>
                  </a:cxn>
                  <a:cxn ang="0">
                    <a:pos x="39" y="990"/>
                  </a:cxn>
                  <a:cxn ang="0">
                    <a:pos x="21" y="1019"/>
                  </a:cxn>
                  <a:cxn ang="0">
                    <a:pos x="33" y="1065"/>
                  </a:cxn>
                  <a:cxn ang="0">
                    <a:pos x="43" y="1120"/>
                  </a:cxn>
                  <a:cxn ang="0">
                    <a:pos x="57" y="1152"/>
                  </a:cxn>
                  <a:cxn ang="0">
                    <a:pos x="44" y="1159"/>
                  </a:cxn>
                  <a:cxn ang="0">
                    <a:pos x="39" y="1202"/>
                  </a:cxn>
                  <a:cxn ang="0">
                    <a:pos x="37" y="1224"/>
                  </a:cxn>
                  <a:cxn ang="0">
                    <a:pos x="43" y="1241"/>
                  </a:cxn>
                  <a:cxn ang="0">
                    <a:pos x="64" y="1257"/>
                  </a:cxn>
                  <a:cxn ang="0">
                    <a:pos x="100" y="1278"/>
                  </a:cxn>
                  <a:cxn ang="0">
                    <a:pos x="122" y="1288"/>
                  </a:cxn>
                  <a:cxn ang="0">
                    <a:pos x="136" y="1324"/>
                  </a:cxn>
                  <a:cxn ang="0">
                    <a:pos x="139" y="1333"/>
                  </a:cxn>
                  <a:cxn ang="0">
                    <a:pos x="157" y="1327"/>
                  </a:cxn>
                  <a:cxn ang="0">
                    <a:pos x="200" y="1316"/>
                  </a:cxn>
                  <a:cxn ang="0">
                    <a:pos x="229" y="1299"/>
                  </a:cxn>
                  <a:cxn ang="0">
                    <a:pos x="268" y="1276"/>
                  </a:cxn>
                  <a:cxn ang="0">
                    <a:pos x="290" y="1272"/>
                  </a:cxn>
                  <a:cxn ang="0">
                    <a:pos x="329" y="1268"/>
                  </a:cxn>
                  <a:cxn ang="0">
                    <a:pos x="377" y="1265"/>
                  </a:cxn>
                  <a:cxn ang="0">
                    <a:pos x="423" y="1231"/>
                  </a:cxn>
                  <a:cxn ang="0">
                    <a:pos x="576" y="1050"/>
                  </a:cxn>
                  <a:cxn ang="0">
                    <a:pos x="579" y="962"/>
                  </a:cxn>
                  <a:cxn ang="0">
                    <a:pos x="530" y="891"/>
                  </a:cxn>
                  <a:cxn ang="0">
                    <a:pos x="549" y="822"/>
                  </a:cxn>
                  <a:cxn ang="0">
                    <a:pos x="520" y="753"/>
                  </a:cxn>
                  <a:cxn ang="0">
                    <a:pos x="507" y="699"/>
                  </a:cxn>
                  <a:cxn ang="0">
                    <a:pos x="525" y="639"/>
                  </a:cxn>
                  <a:cxn ang="0">
                    <a:pos x="495" y="546"/>
                  </a:cxn>
                  <a:cxn ang="0">
                    <a:pos x="474" y="469"/>
                  </a:cxn>
                  <a:cxn ang="0">
                    <a:pos x="514" y="354"/>
                  </a:cxn>
                  <a:cxn ang="0">
                    <a:pos x="456" y="291"/>
                  </a:cxn>
                  <a:cxn ang="0">
                    <a:pos x="434" y="232"/>
                  </a:cxn>
                  <a:cxn ang="0">
                    <a:pos x="436" y="185"/>
                  </a:cxn>
                  <a:cxn ang="0">
                    <a:pos x="460" y="126"/>
                  </a:cxn>
                  <a:cxn ang="0">
                    <a:pos x="453" y="41"/>
                  </a:cxn>
                  <a:cxn ang="0">
                    <a:pos x="409" y="0"/>
                  </a:cxn>
                  <a:cxn ang="0">
                    <a:pos x="310" y="32"/>
                  </a:cxn>
                  <a:cxn ang="0">
                    <a:pos x="283" y="132"/>
                  </a:cxn>
                  <a:cxn ang="0">
                    <a:pos x="248" y="201"/>
                  </a:cxn>
                  <a:cxn ang="0">
                    <a:pos x="207" y="205"/>
                  </a:cxn>
                  <a:cxn ang="0">
                    <a:pos x="156" y="214"/>
                  </a:cxn>
                  <a:cxn ang="0">
                    <a:pos x="98" y="196"/>
                  </a:cxn>
                  <a:cxn ang="0">
                    <a:pos x="37" y="116"/>
                  </a:cxn>
                  <a:cxn ang="0">
                    <a:pos x="20" y="150"/>
                  </a:cxn>
                </a:cxnLst>
                <a:rect l="0" t="0" r="r" b="b"/>
                <a:pathLst>
                  <a:path w="593" h="1339">
                    <a:moveTo>
                      <a:pt x="0" y="156"/>
                    </a:moveTo>
                    <a:lnTo>
                      <a:pt x="3" y="156"/>
                    </a:lnTo>
                    <a:lnTo>
                      <a:pt x="5" y="161"/>
                    </a:lnTo>
                    <a:lnTo>
                      <a:pt x="46" y="207"/>
                    </a:lnTo>
                    <a:lnTo>
                      <a:pt x="76" y="237"/>
                    </a:lnTo>
                    <a:lnTo>
                      <a:pt x="112" y="248"/>
                    </a:lnTo>
                    <a:lnTo>
                      <a:pt x="130" y="266"/>
                    </a:lnTo>
                    <a:lnTo>
                      <a:pt x="162" y="322"/>
                    </a:lnTo>
                    <a:lnTo>
                      <a:pt x="165" y="329"/>
                    </a:lnTo>
                    <a:lnTo>
                      <a:pt x="160" y="342"/>
                    </a:lnTo>
                    <a:lnTo>
                      <a:pt x="159" y="358"/>
                    </a:lnTo>
                    <a:lnTo>
                      <a:pt x="159" y="379"/>
                    </a:lnTo>
                    <a:lnTo>
                      <a:pt x="160" y="393"/>
                    </a:lnTo>
                    <a:lnTo>
                      <a:pt x="165" y="399"/>
                    </a:lnTo>
                    <a:lnTo>
                      <a:pt x="167" y="414"/>
                    </a:lnTo>
                    <a:lnTo>
                      <a:pt x="161" y="435"/>
                    </a:lnTo>
                    <a:lnTo>
                      <a:pt x="164" y="452"/>
                    </a:lnTo>
                    <a:lnTo>
                      <a:pt x="184" y="498"/>
                    </a:lnTo>
                    <a:lnTo>
                      <a:pt x="184" y="510"/>
                    </a:lnTo>
                    <a:lnTo>
                      <a:pt x="183" y="520"/>
                    </a:lnTo>
                    <a:lnTo>
                      <a:pt x="175" y="533"/>
                    </a:lnTo>
                    <a:lnTo>
                      <a:pt x="171" y="551"/>
                    </a:lnTo>
                    <a:lnTo>
                      <a:pt x="175" y="571"/>
                    </a:lnTo>
                    <a:lnTo>
                      <a:pt x="189" y="605"/>
                    </a:lnTo>
                    <a:lnTo>
                      <a:pt x="197" y="613"/>
                    </a:lnTo>
                    <a:lnTo>
                      <a:pt x="202" y="614"/>
                    </a:lnTo>
                    <a:lnTo>
                      <a:pt x="205" y="622"/>
                    </a:lnTo>
                    <a:lnTo>
                      <a:pt x="211" y="625"/>
                    </a:lnTo>
                    <a:lnTo>
                      <a:pt x="216" y="619"/>
                    </a:lnTo>
                    <a:lnTo>
                      <a:pt x="220" y="623"/>
                    </a:lnTo>
                    <a:lnTo>
                      <a:pt x="224" y="637"/>
                    </a:lnTo>
                    <a:lnTo>
                      <a:pt x="240" y="648"/>
                    </a:lnTo>
                    <a:lnTo>
                      <a:pt x="257" y="671"/>
                    </a:lnTo>
                    <a:lnTo>
                      <a:pt x="262" y="684"/>
                    </a:lnTo>
                    <a:lnTo>
                      <a:pt x="259" y="714"/>
                    </a:lnTo>
                    <a:lnTo>
                      <a:pt x="270" y="734"/>
                    </a:lnTo>
                    <a:lnTo>
                      <a:pt x="262" y="732"/>
                    </a:lnTo>
                    <a:lnTo>
                      <a:pt x="258" y="740"/>
                    </a:lnTo>
                    <a:lnTo>
                      <a:pt x="262" y="750"/>
                    </a:lnTo>
                    <a:lnTo>
                      <a:pt x="251" y="743"/>
                    </a:lnTo>
                    <a:lnTo>
                      <a:pt x="241" y="745"/>
                    </a:lnTo>
                    <a:lnTo>
                      <a:pt x="222" y="752"/>
                    </a:lnTo>
                    <a:lnTo>
                      <a:pt x="214" y="788"/>
                    </a:lnTo>
                    <a:lnTo>
                      <a:pt x="200" y="801"/>
                    </a:lnTo>
                    <a:lnTo>
                      <a:pt x="181" y="828"/>
                    </a:lnTo>
                    <a:lnTo>
                      <a:pt x="156" y="855"/>
                    </a:lnTo>
                    <a:lnTo>
                      <a:pt x="140" y="879"/>
                    </a:lnTo>
                    <a:lnTo>
                      <a:pt x="118" y="918"/>
                    </a:lnTo>
                    <a:lnTo>
                      <a:pt x="108" y="925"/>
                    </a:lnTo>
                    <a:lnTo>
                      <a:pt x="102" y="935"/>
                    </a:lnTo>
                    <a:lnTo>
                      <a:pt x="97" y="940"/>
                    </a:lnTo>
                    <a:lnTo>
                      <a:pt x="90" y="949"/>
                    </a:lnTo>
                    <a:lnTo>
                      <a:pt x="70" y="952"/>
                    </a:lnTo>
                    <a:lnTo>
                      <a:pt x="62" y="949"/>
                    </a:lnTo>
                    <a:lnTo>
                      <a:pt x="55" y="962"/>
                    </a:lnTo>
                    <a:lnTo>
                      <a:pt x="63" y="972"/>
                    </a:lnTo>
                    <a:lnTo>
                      <a:pt x="59" y="974"/>
                    </a:lnTo>
                    <a:lnTo>
                      <a:pt x="42" y="976"/>
                    </a:lnTo>
                    <a:lnTo>
                      <a:pt x="43" y="982"/>
                    </a:lnTo>
                    <a:lnTo>
                      <a:pt x="39" y="990"/>
                    </a:lnTo>
                    <a:lnTo>
                      <a:pt x="33" y="990"/>
                    </a:lnTo>
                    <a:lnTo>
                      <a:pt x="30" y="993"/>
                    </a:lnTo>
                    <a:lnTo>
                      <a:pt x="26" y="1000"/>
                    </a:lnTo>
                    <a:lnTo>
                      <a:pt x="21" y="1019"/>
                    </a:lnTo>
                    <a:lnTo>
                      <a:pt x="23" y="1039"/>
                    </a:lnTo>
                    <a:lnTo>
                      <a:pt x="26" y="1047"/>
                    </a:lnTo>
                    <a:lnTo>
                      <a:pt x="30" y="1053"/>
                    </a:lnTo>
                    <a:lnTo>
                      <a:pt x="33" y="1065"/>
                    </a:lnTo>
                    <a:lnTo>
                      <a:pt x="30" y="1091"/>
                    </a:lnTo>
                    <a:lnTo>
                      <a:pt x="35" y="1101"/>
                    </a:lnTo>
                    <a:lnTo>
                      <a:pt x="42" y="1109"/>
                    </a:lnTo>
                    <a:lnTo>
                      <a:pt x="43" y="1120"/>
                    </a:lnTo>
                    <a:lnTo>
                      <a:pt x="47" y="1135"/>
                    </a:lnTo>
                    <a:lnTo>
                      <a:pt x="50" y="1144"/>
                    </a:lnTo>
                    <a:lnTo>
                      <a:pt x="55" y="1150"/>
                    </a:lnTo>
                    <a:lnTo>
                      <a:pt x="57" y="1152"/>
                    </a:lnTo>
                    <a:lnTo>
                      <a:pt x="52" y="1148"/>
                    </a:lnTo>
                    <a:lnTo>
                      <a:pt x="47" y="1148"/>
                    </a:lnTo>
                    <a:lnTo>
                      <a:pt x="43" y="1152"/>
                    </a:lnTo>
                    <a:lnTo>
                      <a:pt x="44" y="1159"/>
                    </a:lnTo>
                    <a:lnTo>
                      <a:pt x="43" y="1165"/>
                    </a:lnTo>
                    <a:lnTo>
                      <a:pt x="44" y="1173"/>
                    </a:lnTo>
                    <a:lnTo>
                      <a:pt x="44" y="1188"/>
                    </a:lnTo>
                    <a:lnTo>
                      <a:pt x="39" y="1202"/>
                    </a:lnTo>
                    <a:lnTo>
                      <a:pt x="36" y="1202"/>
                    </a:lnTo>
                    <a:lnTo>
                      <a:pt x="33" y="1211"/>
                    </a:lnTo>
                    <a:lnTo>
                      <a:pt x="37" y="1218"/>
                    </a:lnTo>
                    <a:lnTo>
                      <a:pt x="37" y="1224"/>
                    </a:lnTo>
                    <a:lnTo>
                      <a:pt x="36" y="1229"/>
                    </a:lnTo>
                    <a:lnTo>
                      <a:pt x="37" y="1234"/>
                    </a:lnTo>
                    <a:lnTo>
                      <a:pt x="44" y="1237"/>
                    </a:lnTo>
                    <a:lnTo>
                      <a:pt x="43" y="1241"/>
                    </a:lnTo>
                    <a:lnTo>
                      <a:pt x="38" y="1242"/>
                    </a:lnTo>
                    <a:lnTo>
                      <a:pt x="39" y="1249"/>
                    </a:lnTo>
                    <a:lnTo>
                      <a:pt x="53" y="1249"/>
                    </a:lnTo>
                    <a:lnTo>
                      <a:pt x="64" y="1257"/>
                    </a:lnTo>
                    <a:lnTo>
                      <a:pt x="69" y="1264"/>
                    </a:lnTo>
                    <a:lnTo>
                      <a:pt x="80" y="1269"/>
                    </a:lnTo>
                    <a:lnTo>
                      <a:pt x="97" y="1274"/>
                    </a:lnTo>
                    <a:lnTo>
                      <a:pt x="100" y="1278"/>
                    </a:lnTo>
                    <a:lnTo>
                      <a:pt x="97" y="1285"/>
                    </a:lnTo>
                    <a:lnTo>
                      <a:pt x="106" y="1291"/>
                    </a:lnTo>
                    <a:lnTo>
                      <a:pt x="121" y="1283"/>
                    </a:lnTo>
                    <a:lnTo>
                      <a:pt x="122" y="1288"/>
                    </a:lnTo>
                    <a:lnTo>
                      <a:pt x="122" y="1300"/>
                    </a:lnTo>
                    <a:lnTo>
                      <a:pt x="130" y="1313"/>
                    </a:lnTo>
                    <a:lnTo>
                      <a:pt x="129" y="1321"/>
                    </a:lnTo>
                    <a:lnTo>
                      <a:pt x="136" y="1324"/>
                    </a:lnTo>
                    <a:lnTo>
                      <a:pt x="134" y="1331"/>
                    </a:lnTo>
                    <a:lnTo>
                      <a:pt x="124" y="1338"/>
                    </a:lnTo>
                    <a:lnTo>
                      <a:pt x="129" y="1339"/>
                    </a:lnTo>
                    <a:lnTo>
                      <a:pt x="139" y="1333"/>
                    </a:lnTo>
                    <a:lnTo>
                      <a:pt x="150" y="1313"/>
                    </a:lnTo>
                    <a:lnTo>
                      <a:pt x="152" y="1316"/>
                    </a:lnTo>
                    <a:lnTo>
                      <a:pt x="152" y="1326"/>
                    </a:lnTo>
                    <a:lnTo>
                      <a:pt x="157" y="1327"/>
                    </a:lnTo>
                    <a:lnTo>
                      <a:pt x="181" y="1315"/>
                    </a:lnTo>
                    <a:lnTo>
                      <a:pt x="189" y="1315"/>
                    </a:lnTo>
                    <a:lnTo>
                      <a:pt x="197" y="1311"/>
                    </a:lnTo>
                    <a:lnTo>
                      <a:pt x="200" y="1316"/>
                    </a:lnTo>
                    <a:lnTo>
                      <a:pt x="203" y="1316"/>
                    </a:lnTo>
                    <a:lnTo>
                      <a:pt x="213" y="1306"/>
                    </a:lnTo>
                    <a:lnTo>
                      <a:pt x="221" y="1300"/>
                    </a:lnTo>
                    <a:lnTo>
                      <a:pt x="229" y="1299"/>
                    </a:lnTo>
                    <a:lnTo>
                      <a:pt x="235" y="1301"/>
                    </a:lnTo>
                    <a:lnTo>
                      <a:pt x="251" y="1291"/>
                    </a:lnTo>
                    <a:lnTo>
                      <a:pt x="261" y="1290"/>
                    </a:lnTo>
                    <a:lnTo>
                      <a:pt x="268" y="1276"/>
                    </a:lnTo>
                    <a:lnTo>
                      <a:pt x="273" y="1286"/>
                    </a:lnTo>
                    <a:lnTo>
                      <a:pt x="291" y="1279"/>
                    </a:lnTo>
                    <a:lnTo>
                      <a:pt x="289" y="1269"/>
                    </a:lnTo>
                    <a:lnTo>
                      <a:pt x="290" y="1272"/>
                    </a:lnTo>
                    <a:lnTo>
                      <a:pt x="299" y="1275"/>
                    </a:lnTo>
                    <a:lnTo>
                      <a:pt x="305" y="1275"/>
                    </a:lnTo>
                    <a:lnTo>
                      <a:pt x="311" y="1269"/>
                    </a:lnTo>
                    <a:lnTo>
                      <a:pt x="329" y="1268"/>
                    </a:lnTo>
                    <a:lnTo>
                      <a:pt x="342" y="1263"/>
                    </a:lnTo>
                    <a:lnTo>
                      <a:pt x="351" y="1258"/>
                    </a:lnTo>
                    <a:lnTo>
                      <a:pt x="359" y="1263"/>
                    </a:lnTo>
                    <a:lnTo>
                      <a:pt x="377" y="1265"/>
                    </a:lnTo>
                    <a:lnTo>
                      <a:pt x="382" y="1262"/>
                    </a:lnTo>
                    <a:lnTo>
                      <a:pt x="386" y="1257"/>
                    </a:lnTo>
                    <a:lnTo>
                      <a:pt x="387" y="1258"/>
                    </a:lnTo>
                    <a:lnTo>
                      <a:pt x="423" y="1231"/>
                    </a:lnTo>
                    <a:lnTo>
                      <a:pt x="473" y="1182"/>
                    </a:lnTo>
                    <a:lnTo>
                      <a:pt x="511" y="1139"/>
                    </a:lnTo>
                    <a:lnTo>
                      <a:pt x="563" y="1070"/>
                    </a:lnTo>
                    <a:lnTo>
                      <a:pt x="576" y="1050"/>
                    </a:lnTo>
                    <a:lnTo>
                      <a:pt x="592" y="1012"/>
                    </a:lnTo>
                    <a:lnTo>
                      <a:pt x="593" y="973"/>
                    </a:lnTo>
                    <a:lnTo>
                      <a:pt x="589" y="979"/>
                    </a:lnTo>
                    <a:lnTo>
                      <a:pt x="579" y="962"/>
                    </a:lnTo>
                    <a:lnTo>
                      <a:pt x="574" y="945"/>
                    </a:lnTo>
                    <a:lnTo>
                      <a:pt x="544" y="922"/>
                    </a:lnTo>
                    <a:lnTo>
                      <a:pt x="536" y="909"/>
                    </a:lnTo>
                    <a:lnTo>
                      <a:pt x="530" y="891"/>
                    </a:lnTo>
                    <a:lnTo>
                      <a:pt x="534" y="875"/>
                    </a:lnTo>
                    <a:lnTo>
                      <a:pt x="544" y="860"/>
                    </a:lnTo>
                    <a:lnTo>
                      <a:pt x="550" y="842"/>
                    </a:lnTo>
                    <a:lnTo>
                      <a:pt x="549" y="822"/>
                    </a:lnTo>
                    <a:lnTo>
                      <a:pt x="533" y="807"/>
                    </a:lnTo>
                    <a:lnTo>
                      <a:pt x="526" y="791"/>
                    </a:lnTo>
                    <a:lnTo>
                      <a:pt x="528" y="770"/>
                    </a:lnTo>
                    <a:lnTo>
                      <a:pt x="520" y="753"/>
                    </a:lnTo>
                    <a:lnTo>
                      <a:pt x="504" y="750"/>
                    </a:lnTo>
                    <a:lnTo>
                      <a:pt x="503" y="729"/>
                    </a:lnTo>
                    <a:lnTo>
                      <a:pt x="509" y="718"/>
                    </a:lnTo>
                    <a:lnTo>
                      <a:pt x="507" y="699"/>
                    </a:lnTo>
                    <a:lnTo>
                      <a:pt x="504" y="689"/>
                    </a:lnTo>
                    <a:lnTo>
                      <a:pt x="509" y="673"/>
                    </a:lnTo>
                    <a:lnTo>
                      <a:pt x="511" y="651"/>
                    </a:lnTo>
                    <a:lnTo>
                      <a:pt x="525" y="639"/>
                    </a:lnTo>
                    <a:lnTo>
                      <a:pt x="523" y="624"/>
                    </a:lnTo>
                    <a:lnTo>
                      <a:pt x="521" y="607"/>
                    </a:lnTo>
                    <a:lnTo>
                      <a:pt x="510" y="573"/>
                    </a:lnTo>
                    <a:lnTo>
                      <a:pt x="495" y="546"/>
                    </a:lnTo>
                    <a:lnTo>
                      <a:pt x="493" y="527"/>
                    </a:lnTo>
                    <a:lnTo>
                      <a:pt x="485" y="510"/>
                    </a:lnTo>
                    <a:lnTo>
                      <a:pt x="476" y="490"/>
                    </a:lnTo>
                    <a:lnTo>
                      <a:pt x="474" y="469"/>
                    </a:lnTo>
                    <a:lnTo>
                      <a:pt x="480" y="456"/>
                    </a:lnTo>
                    <a:lnTo>
                      <a:pt x="499" y="413"/>
                    </a:lnTo>
                    <a:lnTo>
                      <a:pt x="517" y="376"/>
                    </a:lnTo>
                    <a:lnTo>
                      <a:pt x="514" y="354"/>
                    </a:lnTo>
                    <a:lnTo>
                      <a:pt x="504" y="339"/>
                    </a:lnTo>
                    <a:lnTo>
                      <a:pt x="484" y="301"/>
                    </a:lnTo>
                    <a:lnTo>
                      <a:pt x="469" y="294"/>
                    </a:lnTo>
                    <a:lnTo>
                      <a:pt x="456" y="291"/>
                    </a:lnTo>
                    <a:lnTo>
                      <a:pt x="446" y="285"/>
                    </a:lnTo>
                    <a:lnTo>
                      <a:pt x="441" y="278"/>
                    </a:lnTo>
                    <a:lnTo>
                      <a:pt x="436" y="258"/>
                    </a:lnTo>
                    <a:lnTo>
                      <a:pt x="434" y="232"/>
                    </a:lnTo>
                    <a:lnTo>
                      <a:pt x="435" y="223"/>
                    </a:lnTo>
                    <a:lnTo>
                      <a:pt x="446" y="194"/>
                    </a:lnTo>
                    <a:lnTo>
                      <a:pt x="446" y="189"/>
                    </a:lnTo>
                    <a:lnTo>
                      <a:pt x="436" y="185"/>
                    </a:lnTo>
                    <a:lnTo>
                      <a:pt x="467" y="158"/>
                    </a:lnTo>
                    <a:lnTo>
                      <a:pt x="457" y="150"/>
                    </a:lnTo>
                    <a:lnTo>
                      <a:pt x="456" y="139"/>
                    </a:lnTo>
                    <a:lnTo>
                      <a:pt x="460" y="126"/>
                    </a:lnTo>
                    <a:lnTo>
                      <a:pt x="479" y="102"/>
                    </a:lnTo>
                    <a:lnTo>
                      <a:pt x="478" y="86"/>
                    </a:lnTo>
                    <a:lnTo>
                      <a:pt x="471" y="58"/>
                    </a:lnTo>
                    <a:lnTo>
                      <a:pt x="453" y="41"/>
                    </a:lnTo>
                    <a:lnTo>
                      <a:pt x="435" y="35"/>
                    </a:lnTo>
                    <a:lnTo>
                      <a:pt x="425" y="26"/>
                    </a:lnTo>
                    <a:lnTo>
                      <a:pt x="415" y="5"/>
                    </a:lnTo>
                    <a:lnTo>
                      <a:pt x="409" y="0"/>
                    </a:lnTo>
                    <a:lnTo>
                      <a:pt x="386" y="5"/>
                    </a:lnTo>
                    <a:lnTo>
                      <a:pt x="348" y="22"/>
                    </a:lnTo>
                    <a:lnTo>
                      <a:pt x="323" y="25"/>
                    </a:lnTo>
                    <a:lnTo>
                      <a:pt x="310" y="32"/>
                    </a:lnTo>
                    <a:lnTo>
                      <a:pt x="300" y="45"/>
                    </a:lnTo>
                    <a:lnTo>
                      <a:pt x="286" y="76"/>
                    </a:lnTo>
                    <a:lnTo>
                      <a:pt x="283" y="118"/>
                    </a:lnTo>
                    <a:lnTo>
                      <a:pt x="283" y="132"/>
                    </a:lnTo>
                    <a:lnTo>
                      <a:pt x="285" y="155"/>
                    </a:lnTo>
                    <a:lnTo>
                      <a:pt x="283" y="167"/>
                    </a:lnTo>
                    <a:lnTo>
                      <a:pt x="257" y="187"/>
                    </a:lnTo>
                    <a:lnTo>
                      <a:pt x="248" y="201"/>
                    </a:lnTo>
                    <a:lnTo>
                      <a:pt x="236" y="210"/>
                    </a:lnTo>
                    <a:lnTo>
                      <a:pt x="220" y="218"/>
                    </a:lnTo>
                    <a:lnTo>
                      <a:pt x="210" y="214"/>
                    </a:lnTo>
                    <a:lnTo>
                      <a:pt x="207" y="205"/>
                    </a:lnTo>
                    <a:lnTo>
                      <a:pt x="198" y="193"/>
                    </a:lnTo>
                    <a:lnTo>
                      <a:pt x="188" y="186"/>
                    </a:lnTo>
                    <a:lnTo>
                      <a:pt x="171" y="205"/>
                    </a:lnTo>
                    <a:lnTo>
                      <a:pt x="156" y="214"/>
                    </a:lnTo>
                    <a:lnTo>
                      <a:pt x="144" y="215"/>
                    </a:lnTo>
                    <a:lnTo>
                      <a:pt x="129" y="208"/>
                    </a:lnTo>
                    <a:lnTo>
                      <a:pt x="103" y="204"/>
                    </a:lnTo>
                    <a:lnTo>
                      <a:pt x="98" y="196"/>
                    </a:lnTo>
                    <a:lnTo>
                      <a:pt x="93" y="177"/>
                    </a:lnTo>
                    <a:lnTo>
                      <a:pt x="63" y="133"/>
                    </a:lnTo>
                    <a:lnTo>
                      <a:pt x="52" y="122"/>
                    </a:lnTo>
                    <a:lnTo>
                      <a:pt x="37" y="116"/>
                    </a:lnTo>
                    <a:lnTo>
                      <a:pt x="25" y="122"/>
                    </a:lnTo>
                    <a:lnTo>
                      <a:pt x="26" y="134"/>
                    </a:lnTo>
                    <a:lnTo>
                      <a:pt x="28" y="146"/>
                    </a:lnTo>
                    <a:lnTo>
                      <a:pt x="20" y="150"/>
                    </a:lnTo>
                    <a:lnTo>
                      <a:pt x="11" y="145"/>
                    </a:lnTo>
                    <a:lnTo>
                      <a:pt x="3" y="149"/>
                    </a:lnTo>
                    <a:lnTo>
                      <a:pt x="0" y="15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9" name="Freeform 219"/>
              <p:cNvSpPr>
                <a:spLocks noChangeAspect="1"/>
              </p:cNvSpPr>
              <p:nvPr/>
            </p:nvSpPr>
            <p:spPr bwMode="gray">
              <a:xfrm>
                <a:off x="4899819" y="2460972"/>
                <a:ext cx="49213" cy="90488"/>
              </a:xfrm>
              <a:custGeom>
                <a:avLst/>
                <a:gdLst/>
                <a:ahLst/>
                <a:cxnLst>
                  <a:cxn ang="0">
                    <a:pos x="43" y="278"/>
                  </a:cxn>
                  <a:cxn ang="0">
                    <a:pos x="75" y="280"/>
                  </a:cxn>
                  <a:cxn ang="0">
                    <a:pos x="80" y="276"/>
                  </a:cxn>
                  <a:cxn ang="0">
                    <a:pos x="84" y="279"/>
                  </a:cxn>
                  <a:cxn ang="0">
                    <a:pos x="89" y="275"/>
                  </a:cxn>
                  <a:cxn ang="0">
                    <a:pos x="83" y="266"/>
                  </a:cxn>
                  <a:cxn ang="0">
                    <a:pos x="75" y="262"/>
                  </a:cxn>
                  <a:cxn ang="0">
                    <a:pos x="85" y="247"/>
                  </a:cxn>
                  <a:cxn ang="0">
                    <a:pos x="83" y="243"/>
                  </a:cxn>
                  <a:cxn ang="0">
                    <a:pos x="84" y="223"/>
                  </a:cxn>
                  <a:cxn ang="0">
                    <a:pos x="91" y="210"/>
                  </a:cxn>
                  <a:cxn ang="0">
                    <a:pos x="84" y="200"/>
                  </a:cxn>
                  <a:cxn ang="0">
                    <a:pos x="102" y="199"/>
                  </a:cxn>
                  <a:cxn ang="0">
                    <a:pos x="98" y="185"/>
                  </a:cxn>
                  <a:cxn ang="0">
                    <a:pos x="116" y="182"/>
                  </a:cxn>
                  <a:cxn ang="0">
                    <a:pos x="118" y="163"/>
                  </a:cxn>
                  <a:cxn ang="0">
                    <a:pos x="127" y="149"/>
                  </a:cxn>
                  <a:cxn ang="0">
                    <a:pos x="130" y="161"/>
                  </a:cxn>
                  <a:cxn ang="0">
                    <a:pos x="138" y="156"/>
                  </a:cxn>
                  <a:cxn ang="0">
                    <a:pos x="154" y="133"/>
                  </a:cxn>
                  <a:cxn ang="0">
                    <a:pos x="146" y="123"/>
                  </a:cxn>
                  <a:cxn ang="0">
                    <a:pos x="129" y="126"/>
                  </a:cxn>
                  <a:cxn ang="0">
                    <a:pos x="119" y="120"/>
                  </a:cxn>
                  <a:cxn ang="0">
                    <a:pos x="112" y="123"/>
                  </a:cxn>
                  <a:cxn ang="0">
                    <a:pos x="119" y="109"/>
                  </a:cxn>
                  <a:cxn ang="0">
                    <a:pos x="108" y="109"/>
                  </a:cxn>
                  <a:cxn ang="0">
                    <a:pos x="117" y="102"/>
                  </a:cxn>
                  <a:cxn ang="0">
                    <a:pos x="118" y="92"/>
                  </a:cxn>
                  <a:cxn ang="0">
                    <a:pos x="122" y="66"/>
                  </a:cxn>
                  <a:cxn ang="0">
                    <a:pos x="132" y="39"/>
                  </a:cxn>
                  <a:cxn ang="0">
                    <a:pos x="128" y="10"/>
                  </a:cxn>
                  <a:cxn ang="0">
                    <a:pos x="129" y="0"/>
                  </a:cxn>
                  <a:cxn ang="0">
                    <a:pos x="101" y="17"/>
                  </a:cxn>
                  <a:cxn ang="0">
                    <a:pos x="83" y="45"/>
                  </a:cxn>
                  <a:cxn ang="0">
                    <a:pos x="28" y="63"/>
                  </a:cxn>
                  <a:cxn ang="0">
                    <a:pos x="15" y="82"/>
                  </a:cxn>
                  <a:cxn ang="0">
                    <a:pos x="6" y="119"/>
                  </a:cxn>
                  <a:cxn ang="0">
                    <a:pos x="0" y="146"/>
                  </a:cxn>
                  <a:cxn ang="0">
                    <a:pos x="6" y="185"/>
                  </a:cxn>
                  <a:cxn ang="0">
                    <a:pos x="4" y="216"/>
                  </a:cxn>
                  <a:cxn ang="0">
                    <a:pos x="12" y="214"/>
                  </a:cxn>
                  <a:cxn ang="0">
                    <a:pos x="28" y="226"/>
                  </a:cxn>
                  <a:cxn ang="0">
                    <a:pos x="33" y="269"/>
                  </a:cxn>
                </a:cxnLst>
                <a:rect l="0" t="0" r="r" b="b"/>
                <a:pathLst>
                  <a:path w="154" h="284">
                    <a:moveTo>
                      <a:pt x="35" y="279"/>
                    </a:moveTo>
                    <a:lnTo>
                      <a:pt x="43" y="278"/>
                    </a:lnTo>
                    <a:lnTo>
                      <a:pt x="67" y="284"/>
                    </a:lnTo>
                    <a:lnTo>
                      <a:pt x="75" y="280"/>
                    </a:lnTo>
                    <a:lnTo>
                      <a:pt x="79" y="279"/>
                    </a:lnTo>
                    <a:lnTo>
                      <a:pt x="80" y="276"/>
                    </a:lnTo>
                    <a:lnTo>
                      <a:pt x="83" y="276"/>
                    </a:lnTo>
                    <a:lnTo>
                      <a:pt x="84" y="279"/>
                    </a:lnTo>
                    <a:lnTo>
                      <a:pt x="89" y="279"/>
                    </a:lnTo>
                    <a:lnTo>
                      <a:pt x="89" y="275"/>
                    </a:lnTo>
                    <a:lnTo>
                      <a:pt x="86" y="270"/>
                    </a:lnTo>
                    <a:lnTo>
                      <a:pt x="83" y="266"/>
                    </a:lnTo>
                    <a:lnTo>
                      <a:pt x="75" y="266"/>
                    </a:lnTo>
                    <a:lnTo>
                      <a:pt x="75" y="262"/>
                    </a:lnTo>
                    <a:lnTo>
                      <a:pt x="75" y="253"/>
                    </a:lnTo>
                    <a:lnTo>
                      <a:pt x="85" y="247"/>
                    </a:lnTo>
                    <a:lnTo>
                      <a:pt x="85" y="243"/>
                    </a:lnTo>
                    <a:lnTo>
                      <a:pt x="83" y="243"/>
                    </a:lnTo>
                    <a:lnTo>
                      <a:pt x="81" y="235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91" y="210"/>
                    </a:lnTo>
                    <a:lnTo>
                      <a:pt x="90" y="206"/>
                    </a:lnTo>
                    <a:lnTo>
                      <a:pt x="84" y="200"/>
                    </a:lnTo>
                    <a:lnTo>
                      <a:pt x="90" y="198"/>
                    </a:lnTo>
                    <a:lnTo>
                      <a:pt x="102" y="199"/>
                    </a:lnTo>
                    <a:lnTo>
                      <a:pt x="103" y="193"/>
                    </a:lnTo>
                    <a:lnTo>
                      <a:pt x="98" y="185"/>
                    </a:lnTo>
                    <a:lnTo>
                      <a:pt x="102" y="180"/>
                    </a:lnTo>
                    <a:lnTo>
                      <a:pt x="116" y="182"/>
                    </a:lnTo>
                    <a:lnTo>
                      <a:pt x="121" y="176"/>
                    </a:lnTo>
                    <a:lnTo>
                      <a:pt x="118" y="163"/>
                    </a:lnTo>
                    <a:lnTo>
                      <a:pt x="122" y="151"/>
                    </a:lnTo>
                    <a:lnTo>
                      <a:pt x="127" y="149"/>
                    </a:lnTo>
                    <a:lnTo>
                      <a:pt x="127" y="153"/>
                    </a:lnTo>
                    <a:lnTo>
                      <a:pt x="130" y="161"/>
                    </a:lnTo>
                    <a:lnTo>
                      <a:pt x="137" y="152"/>
                    </a:lnTo>
                    <a:lnTo>
                      <a:pt x="138" y="156"/>
                    </a:lnTo>
                    <a:lnTo>
                      <a:pt x="153" y="144"/>
                    </a:lnTo>
                    <a:lnTo>
                      <a:pt x="154" y="133"/>
                    </a:lnTo>
                    <a:lnTo>
                      <a:pt x="151" y="125"/>
                    </a:lnTo>
                    <a:lnTo>
                      <a:pt x="146" y="123"/>
                    </a:lnTo>
                    <a:lnTo>
                      <a:pt x="137" y="124"/>
                    </a:lnTo>
                    <a:lnTo>
                      <a:pt x="129" y="126"/>
                    </a:lnTo>
                    <a:lnTo>
                      <a:pt x="126" y="120"/>
                    </a:lnTo>
                    <a:lnTo>
                      <a:pt x="119" y="120"/>
                    </a:lnTo>
                    <a:lnTo>
                      <a:pt x="114" y="128"/>
                    </a:lnTo>
                    <a:lnTo>
                      <a:pt x="112" y="123"/>
                    </a:lnTo>
                    <a:lnTo>
                      <a:pt x="113" y="117"/>
                    </a:lnTo>
                    <a:lnTo>
                      <a:pt x="119" y="109"/>
                    </a:lnTo>
                    <a:lnTo>
                      <a:pt x="118" y="107"/>
                    </a:lnTo>
                    <a:lnTo>
                      <a:pt x="108" y="109"/>
                    </a:lnTo>
                    <a:lnTo>
                      <a:pt x="108" y="106"/>
                    </a:lnTo>
                    <a:lnTo>
                      <a:pt x="117" y="102"/>
                    </a:lnTo>
                    <a:lnTo>
                      <a:pt x="117" y="93"/>
                    </a:lnTo>
                    <a:lnTo>
                      <a:pt x="118" y="92"/>
                    </a:lnTo>
                    <a:lnTo>
                      <a:pt x="118" y="80"/>
                    </a:lnTo>
                    <a:lnTo>
                      <a:pt x="122" y="66"/>
                    </a:lnTo>
                    <a:lnTo>
                      <a:pt x="132" y="48"/>
                    </a:lnTo>
                    <a:lnTo>
                      <a:pt x="132" y="39"/>
                    </a:lnTo>
                    <a:lnTo>
                      <a:pt x="126" y="20"/>
                    </a:lnTo>
                    <a:lnTo>
                      <a:pt x="128" y="10"/>
                    </a:lnTo>
                    <a:lnTo>
                      <a:pt x="130" y="2"/>
                    </a:lnTo>
                    <a:lnTo>
                      <a:pt x="129" y="0"/>
                    </a:lnTo>
                    <a:lnTo>
                      <a:pt x="123" y="6"/>
                    </a:lnTo>
                    <a:lnTo>
                      <a:pt x="101" y="17"/>
                    </a:lnTo>
                    <a:lnTo>
                      <a:pt x="85" y="34"/>
                    </a:lnTo>
                    <a:lnTo>
                      <a:pt x="83" y="45"/>
                    </a:lnTo>
                    <a:lnTo>
                      <a:pt x="71" y="54"/>
                    </a:lnTo>
                    <a:lnTo>
                      <a:pt x="28" y="63"/>
                    </a:lnTo>
                    <a:lnTo>
                      <a:pt x="20" y="71"/>
                    </a:lnTo>
                    <a:lnTo>
                      <a:pt x="15" y="82"/>
                    </a:lnTo>
                    <a:lnTo>
                      <a:pt x="8" y="107"/>
                    </a:lnTo>
                    <a:lnTo>
                      <a:pt x="6" y="119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74"/>
                    </a:lnTo>
                    <a:lnTo>
                      <a:pt x="6" y="185"/>
                    </a:lnTo>
                    <a:lnTo>
                      <a:pt x="6" y="199"/>
                    </a:lnTo>
                    <a:lnTo>
                      <a:pt x="4" y="216"/>
                    </a:lnTo>
                    <a:lnTo>
                      <a:pt x="9" y="216"/>
                    </a:lnTo>
                    <a:lnTo>
                      <a:pt x="12" y="214"/>
                    </a:lnTo>
                    <a:lnTo>
                      <a:pt x="21" y="219"/>
                    </a:lnTo>
                    <a:lnTo>
                      <a:pt x="28" y="226"/>
                    </a:lnTo>
                    <a:lnTo>
                      <a:pt x="33" y="236"/>
                    </a:lnTo>
                    <a:lnTo>
                      <a:pt x="33" y="269"/>
                    </a:lnTo>
                    <a:lnTo>
                      <a:pt x="35" y="2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0" name="Freeform 220"/>
              <p:cNvSpPr>
                <a:spLocks noChangeAspect="1"/>
              </p:cNvSpPr>
              <p:nvPr/>
            </p:nvSpPr>
            <p:spPr bwMode="gray">
              <a:xfrm>
                <a:off x="4847431" y="1911697"/>
                <a:ext cx="452438" cy="539750"/>
              </a:xfrm>
              <a:custGeom>
                <a:avLst/>
                <a:gdLst/>
                <a:ahLst/>
                <a:cxnLst>
                  <a:cxn ang="0">
                    <a:pos x="1358" y="214"/>
                  </a:cxn>
                  <a:cxn ang="0">
                    <a:pos x="1321" y="157"/>
                  </a:cxn>
                  <a:cxn ang="0">
                    <a:pos x="1355" y="75"/>
                  </a:cxn>
                  <a:cxn ang="0">
                    <a:pos x="1290" y="70"/>
                  </a:cxn>
                  <a:cxn ang="0">
                    <a:pos x="1260" y="47"/>
                  </a:cxn>
                  <a:cxn ang="0">
                    <a:pos x="1218" y="67"/>
                  </a:cxn>
                  <a:cxn ang="0">
                    <a:pos x="1176" y="31"/>
                  </a:cxn>
                  <a:cxn ang="0">
                    <a:pos x="1106" y="112"/>
                  </a:cxn>
                  <a:cxn ang="0">
                    <a:pos x="1074" y="26"/>
                  </a:cxn>
                  <a:cxn ang="0">
                    <a:pos x="1003" y="159"/>
                  </a:cxn>
                  <a:cxn ang="0">
                    <a:pos x="944" y="150"/>
                  </a:cxn>
                  <a:cxn ang="0">
                    <a:pos x="930" y="178"/>
                  </a:cxn>
                  <a:cxn ang="0">
                    <a:pos x="874" y="202"/>
                  </a:cxn>
                  <a:cxn ang="0">
                    <a:pos x="841" y="212"/>
                  </a:cxn>
                  <a:cxn ang="0">
                    <a:pos x="795" y="291"/>
                  </a:cxn>
                  <a:cxn ang="0">
                    <a:pos x="726" y="285"/>
                  </a:cxn>
                  <a:cxn ang="0">
                    <a:pos x="704" y="355"/>
                  </a:cxn>
                  <a:cxn ang="0">
                    <a:pos x="632" y="407"/>
                  </a:cxn>
                  <a:cxn ang="0">
                    <a:pos x="633" y="422"/>
                  </a:cxn>
                  <a:cxn ang="0">
                    <a:pos x="586" y="471"/>
                  </a:cxn>
                  <a:cxn ang="0">
                    <a:pos x="561" y="542"/>
                  </a:cxn>
                  <a:cxn ang="0">
                    <a:pos x="520" y="591"/>
                  </a:cxn>
                  <a:cxn ang="0">
                    <a:pos x="459" y="673"/>
                  </a:cxn>
                  <a:cxn ang="0">
                    <a:pos x="436" y="734"/>
                  </a:cxn>
                  <a:cxn ang="0">
                    <a:pos x="420" y="796"/>
                  </a:cxn>
                  <a:cxn ang="0">
                    <a:pos x="387" y="856"/>
                  </a:cxn>
                  <a:cxn ang="0">
                    <a:pos x="360" y="902"/>
                  </a:cxn>
                  <a:cxn ang="0">
                    <a:pos x="305" y="969"/>
                  </a:cxn>
                  <a:cxn ang="0">
                    <a:pos x="320" y="1052"/>
                  </a:cxn>
                  <a:cxn ang="0">
                    <a:pos x="284" y="1096"/>
                  </a:cxn>
                  <a:cxn ang="0">
                    <a:pos x="228" y="1097"/>
                  </a:cxn>
                  <a:cxn ang="0">
                    <a:pos x="167" y="1122"/>
                  </a:cxn>
                  <a:cxn ang="0">
                    <a:pos x="137" y="1182"/>
                  </a:cxn>
                  <a:cxn ang="0">
                    <a:pos x="75" y="1214"/>
                  </a:cxn>
                  <a:cxn ang="0">
                    <a:pos x="53" y="1253"/>
                  </a:cxn>
                  <a:cxn ang="0">
                    <a:pos x="53" y="1279"/>
                  </a:cxn>
                  <a:cxn ang="0">
                    <a:pos x="16" y="1310"/>
                  </a:cxn>
                  <a:cxn ang="0">
                    <a:pos x="74" y="1349"/>
                  </a:cxn>
                  <a:cxn ang="0">
                    <a:pos x="127" y="1354"/>
                  </a:cxn>
                  <a:cxn ang="0">
                    <a:pos x="57" y="1370"/>
                  </a:cxn>
                  <a:cxn ang="0">
                    <a:pos x="0" y="1407"/>
                  </a:cxn>
                  <a:cxn ang="0">
                    <a:pos x="30" y="1461"/>
                  </a:cxn>
                  <a:cxn ang="0">
                    <a:pos x="88" y="1428"/>
                  </a:cxn>
                  <a:cxn ang="0">
                    <a:pos x="40" y="1506"/>
                  </a:cxn>
                  <a:cxn ang="0">
                    <a:pos x="16" y="1560"/>
                  </a:cxn>
                  <a:cxn ang="0">
                    <a:pos x="64" y="1571"/>
                  </a:cxn>
                  <a:cxn ang="0">
                    <a:pos x="85" y="1677"/>
                  </a:cxn>
                  <a:cxn ang="0">
                    <a:pos x="190" y="1671"/>
                  </a:cxn>
                  <a:cxn ang="0">
                    <a:pos x="293" y="1556"/>
                  </a:cxn>
                  <a:cxn ang="0">
                    <a:pos x="299" y="1506"/>
                  </a:cxn>
                  <a:cxn ang="0">
                    <a:pos x="339" y="1614"/>
                  </a:cxn>
                  <a:cxn ang="0">
                    <a:pos x="400" y="1394"/>
                  </a:cxn>
                  <a:cxn ang="0">
                    <a:pos x="386" y="1186"/>
                  </a:cxn>
                  <a:cxn ang="0">
                    <a:pos x="488" y="1020"/>
                  </a:cxn>
                  <a:cxn ang="0">
                    <a:pos x="542" y="750"/>
                  </a:cxn>
                  <a:cxn ang="0">
                    <a:pos x="633" y="532"/>
                  </a:cxn>
                  <a:cxn ang="0">
                    <a:pos x="729" y="404"/>
                  </a:cxn>
                  <a:cxn ang="0">
                    <a:pos x="826" y="326"/>
                  </a:cxn>
                  <a:cxn ang="0">
                    <a:pos x="957" y="371"/>
                  </a:cxn>
                  <a:cxn ang="0">
                    <a:pos x="1139" y="322"/>
                  </a:cxn>
                  <a:cxn ang="0">
                    <a:pos x="1325" y="225"/>
                  </a:cxn>
                  <a:cxn ang="0">
                    <a:pos x="1381" y="239"/>
                  </a:cxn>
                </a:cxnLst>
                <a:rect l="0" t="0" r="r" b="b"/>
                <a:pathLst>
                  <a:path w="1427" h="1701">
                    <a:moveTo>
                      <a:pt x="1419" y="216"/>
                    </a:moveTo>
                    <a:lnTo>
                      <a:pt x="1397" y="212"/>
                    </a:lnTo>
                    <a:lnTo>
                      <a:pt x="1395" y="232"/>
                    </a:lnTo>
                    <a:lnTo>
                      <a:pt x="1388" y="232"/>
                    </a:lnTo>
                    <a:lnTo>
                      <a:pt x="1390" y="229"/>
                    </a:lnTo>
                    <a:lnTo>
                      <a:pt x="1380" y="225"/>
                    </a:lnTo>
                    <a:lnTo>
                      <a:pt x="1376" y="219"/>
                    </a:lnTo>
                    <a:lnTo>
                      <a:pt x="1376" y="231"/>
                    </a:lnTo>
                    <a:lnTo>
                      <a:pt x="1375" y="234"/>
                    </a:lnTo>
                    <a:lnTo>
                      <a:pt x="1370" y="224"/>
                    </a:lnTo>
                    <a:lnTo>
                      <a:pt x="1357" y="226"/>
                    </a:lnTo>
                    <a:lnTo>
                      <a:pt x="1347" y="232"/>
                    </a:lnTo>
                    <a:lnTo>
                      <a:pt x="1350" y="220"/>
                    </a:lnTo>
                    <a:lnTo>
                      <a:pt x="1358" y="214"/>
                    </a:lnTo>
                    <a:lnTo>
                      <a:pt x="1365" y="212"/>
                    </a:lnTo>
                    <a:lnTo>
                      <a:pt x="1368" y="205"/>
                    </a:lnTo>
                    <a:lnTo>
                      <a:pt x="1366" y="200"/>
                    </a:lnTo>
                    <a:lnTo>
                      <a:pt x="1361" y="193"/>
                    </a:lnTo>
                    <a:lnTo>
                      <a:pt x="1341" y="196"/>
                    </a:lnTo>
                    <a:lnTo>
                      <a:pt x="1344" y="189"/>
                    </a:lnTo>
                    <a:lnTo>
                      <a:pt x="1338" y="183"/>
                    </a:lnTo>
                    <a:lnTo>
                      <a:pt x="1326" y="177"/>
                    </a:lnTo>
                    <a:lnTo>
                      <a:pt x="1315" y="166"/>
                    </a:lnTo>
                    <a:lnTo>
                      <a:pt x="1301" y="162"/>
                    </a:lnTo>
                    <a:lnTo>
                      <a:pt x="1296" y="156"/>
                    </a:lnTo>
                    <a:lnTo>
                      <a:pt x="1299" y="153"/>
                    </a:lnTo>
                    <a:lnTo>
                      <a:pt x="1299" y="149"/>
                    </a:lnTo>
                    <a:lnTo>
                      <a:pt x="1321" y="157"/>
                    </a:lnTo>
                    <a:lnTo>
                      <a:pt x="1371" y="166"/>
                    </a:lnTo>
                    <a:lnTo>
                      <a:pt x="1407" y="137"/>
                    </a:lnTo>
                    <a:lnTo>
                      <a:pt x="1419" y="132"/>
                    </a:lnTo>
                    <a:lnTo>
                      <a:pt x="1427" y="126"/>
                    </a:lnTo>
                    <a:lnTo>
                      <a:pt x="1424" y="112"/>
                    </a:lnTo>
                    <a:lnTo>
                      <a:pt x="1412" y="106"/>
                    </a:lnTo>
                    <a:lnTo>
                      <a:pt x="1404" y="92"/>
                    </a:lnTo>
                    <a:lnTo>
                      <a:pt x="1388" y="91"/>
                    </a:lnTo>
                    <a:lnTo>
                      <a:pt x="1380" y="87"/>
                    </a:lnTo>
                    <a:lnTo>
                      <a:pt x="1388" y="80"/>
                    </a:lnTo>
                    <a:lnTo>
                      <a:pt x="1374" y="73"/>
                    </a:lnTo>
                    <a:lnTo>
                      <a:pt x="1369" y="63"/>
                    </a:lnTo>
                    <a:lnTo>
                      <a:pt x="1361" y="71"/>
                    </a:lnTo>
                    <a:lnTo>
                      <a:pt x="1355" y="75"/>
                    </a:lnTo>
                    <a:lnTo>
                      <a:pt x="1355" y="68"/>
                    </a:lnTo>
                    <a:lnTo>
                      <a:pt x="1353" y="63"/>
                    </a:lnTo>
                    <a:lnTo>
                      <a:pt x="1333" y="70"/>
                    </a:lnTo>
                    <a:lnTo>
                      <a:pt x="1332" y="68"/>
                    </a:lnTo>
                    <a:lnTo>
                      <a:pt x="1331" y="63"/>
                    </a:lnTo>
                    <a:lnTo>
                      <a:pt x="1332" y="59"/>
                    </a:lnTo>
                    <a:lnTo>
                      <a:pt x="1332" y="49"/>
                    </a:lnTo>
                    <a:lnTo>
                      <a:pt x="1327" y="46"/>
                    </a:lnTo>
                    <a:lnTo>
                      <a:pt x="1325" y="38"/>
                    </a:lnTo>
                    <a:lnTo>
                      <a:pt x="1316" y="42"/>
                    </a:lnTo>
                    <a:lnTo>
                      <a:pt x="1310" y="38"/>
                    </a:lnTo>
                    <a:lnTo>
                      <a:pt x="1301" y="41"/>
                    </a:lnTo>
                    <a:lnTo>
                      <a:pt x="1293" y="56"/>
                    </a:lnTo>
                    <a:lnTo>
                      <a:pt x="1290" y="70"/>
                    </a:lnTo>
                    <a:lnTo>
                      <a:pt x="1290" y="89"/>
                    </a:lnTo>
                    <a:lnTo>
                      <a:pt x="1293" y="103"/>
                    </a:lnTo>
                    <a:lnTo>
                      <a:pt x="1280" y="110"/>
                    </a:lnTo>
                    <a:lnTo>
                      <a:pt x="1271" y="102"/>
                    </a:lnTo>
                    <a:lnTo>
                      <a:pt x="1260" y="105"/>
                    </a:lnTo>
                    <a:lnTo>
                      <a:pt x="1257" y="101"/>
                    </a:lnTo>
                    <a:lnTo>
                      <a:pt x="1267" y="91"/>
                    </a:lnTo>
                    <a:lnTo>
                      <a:pt x="1277" y="76"/>
                    </a:lnTo>
                    <a:lnTo>
                      <a:pt x="1272" y="67"/>
                    </a:lnTo>
                    <a:lnTo>
                      <a:pt x="1257" y="78"/>
                    </a:lnTo>
                    <a:lnTo>
                      <a:pt x="1247" y="78"/>
                    </a:lnTo>
                    <a:lnTo>
                      <a:pt x="1262" y="67"/>
                    </a:lnTo>
                    <a:lnTo>
                      <a:pt x="1253" y="56"/>
                    </a:lnTo>
                    <a:lnTo>
                      <a:pt x="1260" y="47"/>
                    </a:lnTo>
                    <a:lnTo>
                      <a:pt x="1277" y="49"/>
                    </a:lnTo>
                    <a:lnTo>
                      <a:pt x="1284" y="35"/>
                    </a:lnTo>
                    <a:lnTo>
                      <a:pt x="1285" y="19"/>
                    </a:lnTo>
                    <a:lnTo>
                      <a:pt x="1273" y="19"/>
                    </a:lnTo>
                    <a:lnTo>
                      <a:pt x="1275" y="9"/>
                    </a:lnTo>
                    <a:lnTo>
                      <a:pt x="1268" y="3"/>
                    </a:lnTo>
                    <a:lnTo>
                      <a:pt x="1262" y="3"/>
                    </a:lnTo>
                    <a:lnTo>
                      <a:pt x="1250" y="13"/>
                    </a:lnTo>
                    <a:lnTo>
                      <a:pt x="1239" y="0"/>
                    </a:lnTo>
                    <a:lnTo>
                      <a:pt x="1236" y="17"/>
                    </a:lnTo>
                    <a:lnTo>
                      <a:pt x="1231" y="37"/>
                    </a:lnTo>
                    <a:lnTo>
                      <a:pt x="1226" y="49"/>
                    </a:lnTo>
                    <a:lnTo>
                      <a:pt x="1220" y="59"/>
                    </a:lnTo>
                    <a:lnTo>
                      <a:pt x="1218" y="67"/>
                    </a:lnTo>
                    <a:lnTo>
                      <a:pt x="1219" y="78"/>
                    </a:lnTo>
                    <a:lnTo>
                      <a:pt x="1212" y="79"/>
                    </a:lnTo>
                    <a:lnTo>
                      <a:pt x="1208" y="89"/>
                    </a:lnTo>
                    <a:lnTo>
                      <a:pt x="1208" y="103"/>
                    </a:lnTo>
                    <a:lnTo>
                      <a:pt x="1197" y="103"/>
                    </a:lnTo>
                    <a:lnTo>
                      <a:pt x="1182" y="118"/>
                    </a:lnTo>
                    <a:lnTo>
                      <a:pt x="1183" y="102"/>
                    </a:lnTo>
                    <a:lnTo>
                      <a:pt x="1188" y="85"/>
                    </a:lnTo>
                    <a:lnTo>
                      <a:pt x="1178" y="70"/>
                    </a:lnTo>
                    <a:lnTo>
                      <a:pt x="1188" y="62"/>
                    </a:lnTo>
                    <a:lnTo>
                      <a:pt x="1188" y="41"/>
                    </a:lnTo>
                    <a:lnTo>
                      <a:pt x="1187" y="28"/>
                    </a:lnTo>
                    <a:lnTo>
                      <a:pt x="1182" y="27"/>
                    </a:lnTo>
                    <a:lnTo>
                      <a:pt x="1176" y="31"/>
                    </a:lnTo>
                    <a:lnTo>
                      <a:pt x="1142" y="90"/>
                    </a:lnTo>
                    <a:lnTo>
                      <a:pt x="1135" y="96"/>
                    </a:lnTo>
                    <a:lnTo>
                      <a:pt x="1129" y="111"/>
                    </a:lnTo>
                    <a:lnTo>
                      <a:pt x="1121" y="122"/>
                    </a:lnTo>
                    <a:lnTo>
                      <a:pt x="1115" y="140"/>
                    </a:lnTo>
                    <a:lnTo>
                      <a:pt x="1123" y="132"/>
                    </a:lnTo>
                    <a:lnTo>
                      <a:pt x="1101" y="167"/>
                    </a:lnTo>
                    <a:lnTo>
                      <a:pt x="1092" y="172"/>
                    </a:lnTo>
                    <a:lnTo>
                      <a:pt x="1091" y="160"/>
                    </a:lnTo>
                    <a:lnTo>
                      <a:pt x="1092" y="148"/>
                    </a:lnTo>
                    <a:lnTo>
                      <a:pt x="1099" y="139"/>
                    </a:lnTo>
                    <a:lnTo>
                      <a:pt x="1104" y="137"/>
                    </a:lnTo>
                    <a:lnTo>
                      <a:pt x="1104" y="129"/>
                    </a:lnTo>
                    <a:lnTo>
                      <a:pt x="1106" y="112"/>
                    </a:lnTo>
                    <a:lnTo>
                      <a:pt x="1105" y="105"/>
                    </a:lnTo>
                    <a:lnTo>
                      <a:pt x="1111" y="87"/>
                    </a:lnTo>
                    <a:lnTo>
                      <a:pt x="1133" y="58"/>
                    </a:lnTo>
                    <a:lnTo>
                      <a:pt x="1140" y="42"/>
                    </a:lnTo>
                    <a:lnTo>
                      <a:pt x="1131" y="37"/>
                    </a:lnTo>
                    <a:lnTo>
                      <a:pt x="1116" y="48"/>
                    </a:lnTo>
                    <a:lnTo>
                      <a:pt x="1107" y="51"/>
                    </a:lnTo>
                    <a:lnTo>
                      <a:pt x="1106" y="37"/>
                    </a:lnTo>
                    <a:lnTo>
                      <a:pt x="1100" y="33"/>
                    </a:lnTo>
                    <a:lnTo>
                      <a:pt x="1096" y="27"/>
                    </a:lnTo>
                    <a:lnTo>
                      <a:pt x="1095" y="20"/>
                    </a:lnTo>
                    <a:lnTo>
                      <a:pt x="1085" y="32"/>
                    </a:lnTo>
                    <a:lnTo>
                      <a:pt x="1081" y="26"/>
                    </a:lnTo>
                    <a:lnTo>
                      <a:pt x="1074" y="26"/>
                    </a:lnTo>
                    <a:lnTo>
                      <a:pt x="1073" y="51"/>
                    </a:lnTo>
                    <a:lnTo>
                      <a:pt x="1059" y="46"/>
                    </a:lnTo>
                    <a:lnTo>
                      <a:pt x="1065" y="59"/>
                    </a:lnTo>
                    <a:lnTo>
                      <a:pt x="1073" y="67"/>
                    </a:lnTo>
                    <a:lnTo>
                      <a:pt x="1074" y="71"/>
                    </a:lnTo>
                    <a:lnTo>
                      <a:pt x="1061" y="79"/>
                    </a:lnTo>
                    <a:lnTo>
                      <a:pt x="1053" y="91"/>
                    </a:lnTo>
                    <a:lnTo>
                      <a:pt x="1057" y="105"/>
                    </a:lnTo>
                    <a:lnTo>
                      <a:pt x="1032" y="105"/>
                    </a:lnTo>
                    <a:lnTo>
                      <a:pt x="1020" y="118"/>
                    </a:lnTo>
                    <a:lnTo>
                      <a:pt x="1015" y="129"/>
                    </a:lnTo>
                    <a:lnTo>
                      <a:pt x="1002" y="144"/>
                    </a:lnTo>
                    <a:lnTo>
                      <a:pt x="1000" y="150"/>
                    </a:lnTo>
                    <a:lnTo>
                      <a:pt x="1003" y="159"/>
                    </a:lnTo>
                    <a:lnTo>
                      <a:pt x="1000" y="169"/>
                    </a:lnTo>
                    <a:lnTo>
                      <a:pt x="1000" y="183"/>
                    </a:lnTo>
                    <a:lnTo>
                      <a:pt x="992" y="184"/>
                    </a:lnTo>
                    <a:lnTo>
                      <a:pt x="987" y="178"/>
                    </a:lnTo>
                    <a:lnTo>
                      <a:pt x="987" y="170"/>
                    </a:lnTo>
                    <a:lnTo>
                      <a:pt x="992" y="166"/>
                    </a:lnTo>
                    <a:lnTo>
                      <a:pt x="978" y="162"/>
                    </a:lnTo>
                    <a:lnTo>
                      <a:pt x="986" y="151"/>
                    </a:lnTo>
                    <a:lnTo>
                      <a:pt x="984" y="150"/>
                    </a:lnTo>
                    <a:lnTo>
                      <a:pt x="954" y="145"/>
                    </a:lnTo>
                    <a:lnTo>
                      <a:pt x="956" y="159"/>
                    </a:lnTo>
                    <a:lnTo>
                      <a:pt x="952" y="160"/>
                    </a:lnTo>
                    <a:lnTo>
                      <a:pt x="944" y="156"/>
                    </a:lnTo>
                    <a:lnTo>
                      <a:pt x="944" y="150"/>
                    </a:lnTo>
                    <a:lnTo>
                      <a:pt x="941" y="140"/>
                    </a:lnTo>
                    <a:lnTo>
                      <a:pt x="938" y="143"/>
                    </a:lnTo>
                    <a:lnTo>
                      <a:pt x="935" y="133"/>
                    </a:lnTo>
                    <a:lnTo>
                      <a:pt x="929" y="138"/>
                    </a:lnTo>
                    <a:lnTo>
                      <a:pt x="927" y="133"/>
                    </a:lnTo>
                    <a:lnTo>
                      <a:pt x="922" y="138"/>
                    </a:lnTo>
                    <a:lnTo>
                      <a:pt x="920" y="155"/>
                    </a:lnTo>
                    <a:lnTo>
                      <a:pt x="916" y="146"/>
                    </a:lnTo>
                    <a:lnTo>
                      <a:pt x="911" y="135"/>
                    </a:lnTo>
                    <a:lnTo>
                      <a:pt x="907" y="132"/>
                    </a:lnTo>
                    <a:lnTo>
                      <a:pt x="907" y="157"/>
                    </a:lnTo>
                    <a:lnTo>
                      <a:pt x="924" y="167"/>
                    </a:lnTo>
                    <a:lnTo>
                      <a:pt x="930" y="167"/>
                    </a:lnTo>
                    <a:lnTo>
                      <a:pt x="930" y="178"/>
                    </a:lnTo>
                    <a:lnTo>
                      <a:pt x="928" y="188"/>
                    </a:lnTo>
                    <a:lnTo>
                      <a:pt x="928" y="199"/>
                    </a:lnTo>
                    <a:lnTo>
                      <a:pt x="933" y="210"/>
                    </a:lnTo>
                    <a:lnTo>
                      <a:pt x="933" y="225"/>
                    </a:lnTo>
                    <a:lnTo>
                      <a:pt x="925" y="219"/>
                    </a:lnTo>
                    <a:lnTo>
                      <a:pt x="907" y="191"/>
                    </a:lnTo>
                    <a:lnTo>
                      <a:pt x="891" y="175"/>
                    </a:lnTo>
                    <a:lnTo>
                      <a:pt x="895" y="194"/>
                    </a:lnTo>
                    <a:lnTo>
                      <a:pt x="890" y="194"/>
                    </a:lnTo>
                    <a:lnTo>
                      <a:pt x="886" y="205"/>
                    </a:lnTo>
                    <a:lnTo>
                      <a:pt x="881" y="204"/>
                    </a:lnTo>
                    <a:lnTo>
                      <a:pt x="877" y="212"/>
                    </a:lnTo>
                    <a:lnTo>
                      <a:pt x="874" y="208"/>
                    </a:lnTo>
                    <a:lnTo>
                      <a:pt x="874" y="202"/>
                    </a:lnTo>
                    <a:lnTo>
                      <a:pt x="877" y="191"/>
                    </a:lnTo>
                    <a:lnTo>
                      <a:pt x="870" y="194"/>
                    </a:lnTo>
                    <a:lnTo>
                      <a:pt x="863" y="204"/>
                    </a:lnTo>
                    <a:lnTo>
                      <a:pt x="859" y="218"/>
                    </a:lnTo>
                    <a:lnTo>
                      <a:pt x="853" y="220"/>
                    </a:lnTo>
                    <a:lnTo>
                      <a:pt x="855" y="235"/>
                    </a:lnTo>
                    <a:lnTo>
                      <a:pt x="857" y="241"/>
                    </a:lnTo>
                    <a:lnTo>
                      <a:pt x="841" y="256"/>
                    </a:lnTo>
                    <a:lnTo>
                      <a:pt x="834" y="275"/>
                    </a:lnTo>
                    <a:lnTo>
                      <a:pt x="827" y="285"/>
                    </a:lnTo>
                    <a:lnTo>
                      <a:pt x="837" y="264"/>
                    </a:lnTo>
                    <a:lnTo>
                      <a:pt x="838" y="252"/>
                    </a:lnTo>
                    <a:lnTo>
                      <a:pt x="839" y="229"/>
                    </a:lnTo>
                    <a:lnTo>
                      <a:pt x="841" y="212"/>
                    </a:lnTo>
                    <a:lnTo>
                      <a:pt x="838" y="191"/>
                    </a:lnTo>
                    <a:lnTo>
                      <a:pt x="828" y="194"/>
                    </a:lnTo>
                    <a:lnTo>
                      <a:pt x="822" y="208"/>
                    </a:lnTo>
                    <a:lnTo>
                      <a:pt x="812" y="223"/>
                    </a:lnTo>
                    <a:lnTo>
                      <a:pt x="809" y="246"/>
                    </a:lnTo>
                    <a:lnTo>
                      <a:pt x="804" y="266"/>
                    </a:lnTo>
                    <a:lnTo>
                      <a:pt x="803" y="214"/>
                    </a:lnTo>
                    <a:lnTo>
                      <a:pt x="777" y="218"/>
                    </a:lnTo>
                    <a:lnTo>
                      <a:pt x="768" y="235"/>
                    </a:lnTo>
                    <a:lnTo>
                      <a:pt x="767" y="240"/>
                    </a:lnTo>
                    <a:lnTo>
                      <a:pt x="769" y="261"/>
                    </a:lnTo>
                    <a:lnTo>
                      <a:pt x="779" y="274"/>
                    </a:lnTo>
                    <a:lnTo>
                      <a:pt x="788" y="278"/>
                    </a:lnTo>
                    <a:lnTo>
                      <a:pt x="795" y="291"/>
                    </a:lnTo>
                    <a:lnTo>
                      <a:pt x="794" y="301"/>
                    </a:lnTo>
                    <a:lnTo>
                      <a:pt x="785" y="300"/>
                    </a:lnTo>
                    <a:lnTo>
                      <a:pt x="779" y="284"/>
                    </a:lnTo>
                    <a:lnTo>
                      <a:pt x="768" y="277"/>
                    </a:lnTo>
                    <a:lnTo>
                      <a:pt x="760" y="261"/>
                    </a:lnTo>
                    <a:lnTo>
                      <a:pt x="751" y="252"/>
                    </a:lnTo>
                    <a:lnTo>
                      <a:pt x="739" y="254"/>
                    </a:lnTo>
                    <a:lnTo>
                      <a:pt x="746" y="272"/>
                    </a:lnTo>
                    <a:lnTo>
                      <a:pt x="760" y="284"/>
                    </a:lnTo>
                    <a:lnTo>
                      <a:pt x="750" y="294"/>
                    </a:lnTo>
                    <a:lnTo>
                      <a:pt x="741" y="286"/>
                    </a:lnTo>
                    <a:lnTo>
                      <a:pt x="737" y="293"/>
                    </a:lnTo>
                    <a:lnTo>
                      <a:pt x="735" y="280"/>
                    </a:lnTo>
                    <a:lnTo>
                      <a:pt x="726" y="285"/>
                    </a:lnTo>
                    <a:lnTo>
                      <a:pt x="726" y="280"/>
                    </a:lnTo>
                    <a:lnTo>
                      <a:pt x="729" y="267"/>
                    </a:lnTo>
                    <a:lnTo>
                      <a:pt x="724" y="261"/>
                    </a:lnTo>
                    <a:lnTo>
                      <a:pt x="721" y="266"/>
                    </a:lnTo>
                    <a:lnTo>
                      <a:pt x="714" y="290"/>
                    </a:lnTo>
                    <a:lnTo>
                      <a:pt x="715" y="299"/>
                    </a:lnTo>
                    <a:lnTo>
                      <a:pt x="720" y="306"/>
                    </a:lnTo>
                    <a:lnTo>
                      <a:pt x="697" y="318"/>
                    </a:lnTo>
                    <a:lnTo>
                      <a:pt x="691" y="325"/>
                    </a:lnTo>
                    <a:lnTo>
                      <a:pt x="688" y="332"/>
                    </a:lnTo>
                    <a:lnTo>
                      <a:pt x="687" y="343"/>
                    </a:lnTo>
                    <a:lnTo>
                      <a:pt x="690" y="350"/>
                    </a:lnTo>
                    <a:lnTo>
                      <a:pt x="698" y="347"/>
                    </a:lnTo>
                    <a:lnTo>
                      <a:pt x="704" y="355"/>
                    </a:lnTo>
                    <a:lnTo>
                      <a:pt x="692" y="355"/>
                    </a:lnTo>
                    <a:lnTo>
                      <a:pt x="696" y="365"/>
                    </a:lnTo>
                    <a:lnTo>
                      <a:pt x="696" y="372"/>
                    </a:lnTo>
                    <a:lnTo>
                      <a:pt x="683" y="368"/>
                    </a:lnTo>
                    <a:lnTo>
                      <a:pt x="678" y="370"/>
                    </a:lnTo>
                    <a:lnTo>
                      <a:pt x="686" y="377"/>
                    </a:lnTo>
                    <a:lnTo>
                      <a:pt x="681" y="383"/>
                    </a:lnTo>
                    <a:lnTo>
                      <a:pt x="670" y="380"/>
                    </a:lnTo>
                    <a:lnTo>
                      <a:pt x="667" y="386"/>
                    </a:lnTo>
                    <a:lnTo>
                      <a:pt x="659" y="383"/>
                    </a:lnTo>
                    <a:lnTo>
                      <a:pt x="643" y="390"/>
                    </a:lnTo>
                    <a:lnTo>
                      <a:pt x="639" y="399"/>
                    </a:lnTo>
                    <a:lnTo>
                      <a:pt x="633" y="403"/>
                    </a:lnTo>
                    <a:lnTo>
                      <a:pt x="632" y="407"/>
                    </a:lnTo>
                    <a:lnTo>
                      <a:pt x="642" y="414"/>
                    </a:lnTo>
                    <a:lnTo>
                      <a:pt x="651" y="410"/>
                    </a:lnTo>
                    <a:lnTo>
                      <a:pt x="656" y="404"/>
                    </a:lnTo>
                    <a:lnTo>
                      <a:pt x="672" y="414"/>
                    </a:lnTo>
                    <a:lnTo>
                      <a:pt x="685" y="406"/>
                    </a:lnTo>
                    <a:lnTo>
                      <a:pt x="687" y="409"/>
                    </a:lnTo>
                    <a:lnTo>
                      <a:pt x="691" y="418"/>
                    </a:lnTo>
                    <a:lnTo>
                      <a:pt x="681" y="418"/>
                    </a:lnTo>
                    <a:lnTo>
                      <a:pt x="676" y="425"/>
                    </a:lnTo>
                    <a:lnTo>
                      <a:pt x="674" y="439"/>
                    </a:lnTo>
                    <a:lnTo>
                      <a:pt x="659" y="430"/>
                    </a:lnTo>
                    <a:lnTo>
                      <a:pt x="648" y="430"/>
                    </a:lnTo>
                    <a:lnTo>
                      <a:pt x="645" y="424"/>
                    </a:lnTo>
                    <a:lnTo>
                      <a:pt x="633" y="422"/>
                    </a:lnTo>
                    <a:lnTo>
                      <a:pt x="619" y="430"/>
                    </a:lnTo>
                    <a:lnTo>
                      <a:pt x="616" y="438"/>
                    </a:lnTo>
                    <a:lnTo>
                      <a:pt x="626" y="453"/>
                    </a:lnTo>
                    <a:lnTo>
                      <a:pt x="626" y="462"/>
                    </a:lnTo>
                    <a:lnTo>
                      <a:pt x="619" y="461"/>
                    </a:lnTo>
                    <a:lnTo>
                      <a:pt x="624" y="476"/>
                    </a:lnTo>
                    <a:lnTo>
                      <a:pt x="626" y="487"/>
                    </a:lnTo>
                    <a:lnTo>
                      <a:pt x="617" y="483"/>
                    </a:lnTo>
                    <a:lnTo>
                      <a:pt x="617" y="494"/>
                    </a:lnTo>
                    <a:lnTo>
                      <a:pt x="610" y="495"/>
                    </a:lnTo>
                    <a:lnTo>
                      <a:pt x="605" y="457"/>
                    </a:lnTo>
                    <a:lnTo>
                      <a:pt x="597" y="460"/>
                    </a:lnTo>
                    <a:lnTo>
                      <a:pt x="594" y="473"/>
                    </a:lnTo>
                    <a:lnTo>
                      <a:pt x="586" y="471"/>
                    </a:lnTo>
                    <a:lnTo>
                      <a:pt x="583" y="474"/>
                    </a:lnTo>
                    <a:lnTo>
                      <a:pt x="594" y="479"/>
                    </a:lnTo>
                    <a:lnTo>
                      <a:pt x="591" y="483"/>
                    </a:lnTo>
                    <a:lnTo>
                      <a:pt x="583" y="485"/>
                    </a:lnTo>
                    <a:lnTo>
                      <a:pt x="575" y="490"/>
                    </a:lnTo>
                    <a:lnTo>
                      <a:pt x="573" y="499"/>
                    </a:lnTo>
                    <a:lnTo>
                      <a:pt x="574" y="509"/>
                    </a:lnTo>
                    <a:lnTo>
                      <a:pt x="583" y="516"/>
                    </a:lnTo>
                    <a:lnTo>
                      <a:pt x="575" y="520"/>
                    </a:lnTo>
                    <a:lnTo>
                      <a:pt x="580" y="525"/>
                    </a:lnTo>
                    <a:lnTo>
                      <a:pt x="574" y="527"/>
                    </a:lnTo>
                    <a:lnTo>
                      <a:pt x="570" y="539"/>
                    </a:lnTo>
                    <a:lnTo>
                      <a:pt x="567" y="542"/>
                    </a:lnTo>
                    <a:lnTo>
                      <a:pt x="561" y="542"/>
                    </a:lnTo>
                    <a:lnTo>
                      <a:pt x="562" y="546"/>
                    </a:lnTo>
                    <a:lnTo>
                      <a:pt x="572" y="549"/>
                    </a:lnTo>
                    <a:lnTo>
                      <a:pt x="591" y="542"/>
                    </a:lnTo>
                    <a:lnTo>
                      <a:pt x="578" y="558"/>
                    </a:lnTo>
                    <a:lnTo>
                      <a:pt x="572" y="562"/>
                    </a:lnTo>
                    <a:lnTo>
                      <a:pt x="553" y="558"/>
                    </a:lnTo>
                    <a:lnTo>
                      <a:pt x="548" y="553"/>
                    </a:lnTo>
                    <a:lnTo>
                      <a:pt x="547" y="546"/>
                    </a:lnTo>
                    <a:lnTo>
                      <a:pt x="540" y="547"/>
                    </a:lnTo>
                    <a:lnTo>
                      <a:pt x="529" y="557"/>
                    </a:lnTo>
                    <a:lnTo>
                      <a:pt x="524" y="574"/>
                    </a:lnTo>
                    <a:lnTo>
                      <a:pt x="514" y="581"/>
                    </a:lnTo>
                    <a:lnTo>
                      <a:pt x="513" y="591"/>
                    </a:lnTo>
                    <a:lnTo>
                      <a:pt x="520" y="591"/>
                    </a:lnTo>
                    <a:lnTo>
                      <a:pt x="519" y="598"/>
                    </a:lnTo>
                    <a:lnTo>
                      <a:pt x="518" y="603"/>
                    </a:lnTo>
                    <a:lnTo>
                      <a:pt x="509" y="607"/>
                    </a:lnTo>
                    <a:lnTo>
                      <a:pt x="504" y="625"/>
                    </a:lnTo>
                    <a:lnTo>
                      <a:pt x="497" y="624"/>
                    </a:lnTo>
                    <a:lnTo>
                      <a:pt x="491" y="628"/>
                    </a:lnTo>
                    <a:lnTo>
                      <a:pt x="484" y="629"/>
                    </a:lnTo>
                    <a:lnTo>
                      <a:pt x="476" y="640"/>
                    </a:lnTo>
                    <a:lnTo>
                      <a:pt x="482" y="650"/>
                    </a:lnTo>
                    <a:lnTo>
                      <a:pt x="478" y="654"/>
                    </a:lnTo>
                    <a:lnTo>
                      <a:pt x="467" y="656"/>
                    </a:lnTo>
                    <a:lnTo>
                      <a:pt x="467" y="666"/>
                    </a:lnTo>
                    <a:lnTo>
                      <a:pt x="456" y="667"/>
                    </a:lnTo>
                    <a:lnTo>
                      <a:pt x="459" y="673"/>
                    </a:lnTo>
                    <a:lnTo>
                      <a:pt x="454" y="677"/>
                    </a:lnTo>
                    <a:lnTo>
                      <a:pt x="452" y="686"/>
                    </a:lnTo>
                    <a:lnTo>
                      <a:pt x="465" y="688"/>
                    </a:lnTo>
                    <a:lnTo>
                      <a:pt x="462" y="694"/>
                    </a:lnTo>
                    <a:lnTo>
                      <a:pt x="454" y="699"/>
                    </a:lnTo>
                    <a:lnTo>
                      <a:pt x="448" y="694"/>
                    </a:lnTo>
                    <a:lnTo>
                      <a:pt x="448" y="697"/>
                    </a:lnTo>
                    <a:lnTo>
                      <a:pt x="448" y="711"/>
                    </a:lnTo>
                    <a:lnTo>
                      <a:pt x="454" y="720"/>
                    </a:lnTo>
                    <a:lnTo>
                      <a:pt x="459" y="713"/>
                    </a:lnTo>
                    <a:lnTo>
                      <a:pt x="463" y="716"/>
                    </a:lnTo>
                    <a:lnTo>
                      <a:pt x="461" y="726"/>
                    </a:lnTo>
                    <a:lnTo>
                      <a:pt x="440" y="729"/>
                    </a:lnTo>
                    <a:lnTo>
                      <a:pt x="436" y="734"/>
                    </a:lnTo>
                    <a:lnTo>
                      <a:pt x="435" y="748"/>
                    </a:lnTo>
                    <a:lnTo>
                      <a:pt x="427" y="754"/>
                    </a:lnTo>
                    <a:lnTo>
                      <a:pt x="418" y="757"/>
                    </a:lnTo>
                    <a:lnTo>
                      <a:pt x="412" y="772"/>
                    </a:lnTo>
                    <a:lnTo>
                      <a:pt x="420" y="770"/>
                    </a:lnTo>
                    <a:lnTo>
                      <a:pt x="429" y="762"/>
                    </a:lnTo>
                    <a:lnTo>
                      <a:pt x="440" y="757"/>
                    </a:lnTo>
                    <a:lnTo>
                      <a:pt x="440" y="767"/>
                    </a:lnTo>
                    <a:lnTo>
                      <a:pt x="446" y="779"/>
                    </a:lnTo>
                    <a:lnTo>
                      <a:pt x="427" y="773"/>
                    </a:lnTo>
                    <a:lnTo>
                      <a:pt x="425" y="781"/>
                    </a:lnTo>
                    <a:lnTo>
                      <a:pt x="429" y="785"/>
                    </a:lnTo>
                    <a:lnTo>
                      <a:pt x="423" y="790"/>
                    </a:lnTo>
                    <a:lnTo>
                      <a:pt x="420" y="796"/>
                    </a:lnTo>
                    <a:lnTo>
                      <a:pt x="423" y="806"/>
                    </a:lnTo>
                    <a:lnTo>
                      <a:pt x="419" y="808"/>
                    </a:lnTo>
                    <a:lnTo>
                      <a:pt x="413" y="805"/>
                    </a:lnTo>
                    <a:lnTo>
                      <a:pt x="409" y="811"/>
                    </a:lnTo>
                    <a:lnTo>
                      <a:pt x="412" y="821"/>
                    </a:lnTo>
                    <a:lnTo>
                      <a:pt x="418" y="826"/>
                    </a:lnTo>
                    <a:lnTo>
                      <a:pt x="420" y="845"/>
                    </a:lnTo>
                    <a:lnTo>
                      <a:pt x="413" y="837"/>
                    </a:lnTo>
                    <a:lnTo>
                      <a:pt x="406" y="834"/>
                    </a:lnTo>
                    <a:lnTo>
                      <a:pt x="400" y="821"/>
                    </a:lnTo>
                    <a:lnTo>
                      <a:pt x="401" y="838"/>
                    </a:lnTo>
                    <a:lnTo>
                      <a:pt x="397" y="844"/>
                    </a:lnTo>
                    <a:lnTo>
                      <a:pt x="391" y="847"/>
                    </a:lnTo>
                    <a:lnTo>
                      <a:pt x="387" y="856"/>
                    </a:lnTo>
                    <a:lnTo>
                      <a:pt x="392" y="859"/>
                    </a:lnTo>
                    <a:lnTo>
                      <a:pt x="398" y="856"/>
                    </a:lnTo>
                    <a:lnTo>
                      <a:pt x="403" y="848"/>
                    </a:lnTo>
                    <a:lnTo>
                      <a:pt x="405" y="851"/>
                    </a:lnTo>
                    <a:lnTo>
                      <a:pt x="403" y="856"/>
                    </a:lnTo>
                    <a:lnTo>
                      <a:pt x="403" y="864"/>
                    </a:lnTo>
                    <a:lnTo>
                      <a:pt x="406" y="871"/>
                    </a:lnTo>
                    <a:lnTo>
                      <a:pt x="398" y="877"/>
                    </a:lnTo>
                    <a:lnTo>
                      <a:pt x="387" y="872"/>
                    </a:lnTo>
                    <a:lnTo>
                      <a:pt x="382" y="880"/>
                    </a:lnTo>
                    <a:lnTo>
                      <a:pt x="376" y="876"/>
                    </a:lnTo>
                    <a:lnTo>
                      <a:pt x="369" y="886"/>
                    </a:lnTo>
                    <a:lnTo>
                      <a:pt x="368" y="896"/>
                    </a:lnTo>
                    <a:lnTo>
                      <a:pt x="360" y="902"/>
                    </a:lnTo>
                    <a:lnTo>
                      <a:pt x="352" y="904"/>
                    </a:lnTo>
                    <a:lnTo>
                      <a:pt x="347" y="925"/>
                    </a:lnTo>
                    <a:lnTo>
                      <a:pt x="357" y="921"/>
                    </a:lnTo>
                    <a:lnTo>
                      <a:pt x="366" y="915"/>
                    </a:lnTo>
                    <a:lnTo>
                      <a:pt x="370" y="919"/>
                    </a:lnTo>
                    <a:lnTo>
                      <a:pt x="353" y="926"/>
                    </a:lnTo>
                    <a:lnTo>
                      <a:pt x="353" y="937"/>
                    </a:lnTo>
                    <a:lnTo>
                      <a:pt x="355" y="948"/>
                    </a:lnTo>
                    <a:lnTo>
                      <a:pt x="352" y="955"/>
                    </a:lnTo>
                    <a:lnTo>
                      <a:pt x="341" y="958"/>
                    </a:lnTo>
                    <a:lnTo>
                      <a:pt x="327" y="947"/>
                    </a:lnTo>
                    <a:lnTo>
                      <a:pt x="323" y="947"/>
                    </a:lnTo>
                    <a:lnTo>
                      <a:pt x="315" y="962"/>
                    </a:lnTo>
                    <a:lnTo>
                      <a:pt x="305" y="969"/>
                    </a:lnTo>
                    <a:lnTo>
                      <a:pt x="304" y="976"/>
                    </a:lnTo>
                    <a:lnTo>
                      <a:pt x="296" y="980"/>
                    </a:lnTo>
                    <a:lnTo>
                      <a:pt x="280" y="1006"/>
                    </a:lnTo>
                    <a:lnTo>
                      <a:pt x="277" y="1012"/>
                    </a:lnTo>
                    <a:lnTo>
                      <a:pt x="280" y="1022"/>
                    </a:lnTo>
                    <a:lnTo>
                      <a:pt x="280" y="1026"/>
                    </a:lnTo>
                    <a:lnTo>
                      <a:pt x="258" y="1038"/>
                    </a:lnTo>
                    <a:lnTo>
                      <a:pt x="258" y="1048"/>
                    </a:lnTo>
                    <a:lnTo>
                      <a:pt x="263" y="1053"/>
                    </a:lnTo>
                    <a:lnTo>
                      <a:pt x="274" y="1048"/>
                    </a:lnTo>
                    <a:lnTo>
                      <a:pt x="269" y="1064"/>
                    </a:lnTo>
                    <a:lnTo>
                      <a:pt x="277" y="1075"/>
                    </a:lnTo>
                    <a:lnTo>
                      <a:pt x="283" y="1079"/>
                    </a:lnTo>
                    <a:lnTo>
                      <a:pt x="320" y="1052"/>
                    </a:lnTo>
                    <a:lnTo>
                      <a:pt x="342" y="1042"/>
                    </a:lnTo>
                    <a:lnTo>
                      <a:pt x="347" y="1036"/>
                    </a:lnTo>
                    <a:lnTo>
                      <a:pt x="352" y="1038"/>
                    </a:lnTo>
                    <a:lnTo>
                      <a:pt x="348" y="1044"/>
                    </a:lnTo>
                    <a:lnTo>
                      <a:pt x="335" y="1052"/>
                    </a:lnTo>
                    <a:lnTo>
                      <a:pt x="327" y="1053"/>
                    </a:lnTo>
                    <a:lnTo>
                      <a:pt x="316" y="1060"/>
                    </a:lnTo>
                    <a:lnTo>
                      <a:pt x="307" y="1068"/>
                    </a:lnTo>
                    <a:lnTo>
                      <a:pt x="314" y="1075"/>
                    </a:lnTo>
                    <a:lnTo>
                      <a:pt x="312" y="1079"/>
                    </a:lnTo>
                    <a:lnTo>
                      <a:pt x="295" y="1086"/>
                    </a:lnTo>
                    <a:lnTo>
                      <a:pt x="285" y="1086"/>
                    </a:lnTo>
                    <a:lnTo>
                      <a:pt x="282" y="1090"/>
                    </a:lnTo>
                    <a:lnTo>
                      <a:pt x="284" y="1096"/>
                    </a:lnTo>
                    <a:lnTo>
                      <a:pt x="280" y="1097"/>
                    </a:lnTo>
                    <a:lnTo>
                      <a:pt x="271" y="1096"/>
                    </a:lnTo>
                    <a:lnTo>
                      <a:pt x="271" y="1086"/>
                    </a:lnTo>
                    <a:lnTo>
                      <a:pt x="263" y="1071"/>
                    </a:lnTo>
                    <a:lnTo>
                      <a:pt x="258" y="1066"/>
                    </a:lnTo>
                    <a:lnTo>
                      <a:pt x="253" y="1066"/>
                    </a:lnTo>
                    <a:lnTo>
                      <a:pt x="250" y="1073"/>
                    </a:lnTo>
                    <a:lnTo>
                      <a:pt x="242" y="1074"/>
                    </a:lnTo>
                    <a:lnTo>
                      <a:pt x="236" y="1080"/>
                    </a:lnTo>
                    <a:lnTo>
                      <a:pt x="235" y="1087"/>
                    </a:lnTo>
                    <a:lnTo>
                      <a:pt x="241" y="1092"/>
                    </a:lnTo>
                    <a:lnTo>
                      <a:pt x="242" y="1097"/>
                    </a:lnTo>
                    <a:lnTo>
                      <a:pt x="231" y="1103"/>
                    </a:lnTo>
                    <a:lnTo>
                      <a:pt x="228" y="1097"/>
                    </a:lnTo>
                    <a:lnTo>
                      <a:pt x="228" y="1089"/>
                    </a:lnTo>
                    <a:lnTo>
                      <a:pt x="225" y="1082"/>
                    </a:lnTo>
                    <a:lnTo>
                      <a:pt x="198" y="1093"/>
                    </a:lnTo>
                    <a:lnTo>
                      <a:pt x="194" y="1098"/>
                    </a:lnTo>
                    <a:lnTo>
                      <a:pt x="190" y="1109"/>
                    </a:lnTo>
                    <a:lnTo>
                      <a:pt x="183" y="1108"/>
                    </a:lnTo>
                    <a:lnTo>
                      <a:pt x="185" y="1116"/>
                    </a:lnTo>
                    <a:lnTo>
                      <a:pt x="183" y="1119"/>
                    </a:lnTo>
                    <a:lnTo>
                      <a:pt x="175" y="1120"/>
                    </a:lnTo>
                    <a:lnTo>
                      <a:pt x="175" y="1117"/>
                    </a:lnTo>
                    <a:lnTo>
                      <a:pt x="174" y="1112"/>
                    </a:lnTo>
                    <a:lnTo>
                      <a:pt x="169" y="1113"/>
                    </a:lnTo>
                    <a:lnTo>
                      <a:pt x="166" y="1117"/>
                    </a:lnTo>
                    <a:lnTo>
                      <a:pt x="167" y="1122"/>
                    </a:lnTo>
                    <a:lnTo>
                      <a:pt x="166" y="1124"/>
                    </a:lnTo>
                    <a:lnTo>
                      <a:pt x="156" y="1124"/>
                    </a:lnTo>
                    <a:lnTo>
                      <a:pt x="143" y="1132"/>
                    </a:lnTo>
                    <a:lnTo>
                      <a:pt x="140" y="1145"/>
                    </a:lnTo>
                    <a:lnTo>
                      <a:pt x="135" y="1156"/>
                    </a:lnTo>
                    <a:lnTo>
                      <a:pt x="128" y="1151"/>
                    </a:lnTo>
                    <a:lnTo>
                      <a:pt x="118" y="1150"/>
                    </a:lnTo>
                    <a:lnTo>
                      <a:pt x="110" y="1157"/>
                    </a:lnTo>
                    <a:lnTo>
                      <a:pt x="107" y="1163"/>
                    </a:lnTo>
                    <a:lnTo>
                      <a:pt x="117" y="1171"/>
                    </a:lnTo>
                    <a:lnTo>
                      <a:pt x="111" y="1177"/>
                    </a:lnTo>
                    <a:lnTo>
                      <a:pt x="121" y="1178"/>
                    </a:lnTo>
                    <a:lnTo>
                      <a:pt x="132" y="1176"/>
                    </a:lnTo>
                    <a:lnTo>
                      <a:pt x="137" y="1182"/>
                    </a:lnTo>
                    <a:lnTo>
                      <a:pt x="142" y="1184"/>
                    </a:lnTo>
                    <a:lnTo>
                      <a:pt x="135" y="1193"/>
                    </a:lnTo>
                    <a:lnTo>
                      <a:pt x="138" y="1199"/>
                    </a:lnTo>
                    <a:lnTo>
                      <a:pt x="131" y="1195"/>
                    </a:lnTo>
                    <a:lnTo>
                      <a:pt x="122" y="1195"/>
                    </a:lnTo>
                    <a:lnTo>
                      <a:pt x="99" y="1192"/>
                    </a:lnTo>
                    <a:lnTo>
                      <a:pt x="91" y="1193"/>
                    </a:lnTo>
                    <a:lnTo>
                      <a:pt x="86" y="1197"/>
                    </a:lnTo>
                    <a:lnTo>
                      <a:pt x="80" y="1195"/>
                    </a:lnTo>
                    <a:lnTo>
                      <a:pt x="74" y="1200"/>
                    </a:lnTo>
                    <a:lnTo>
                      <a:pt x="75" y="1203"/>
                    </a:lnTo>
                    <a:lnTo>
                      <a:pt x="81" y="1205"/>
                    </a:lnTo>
                    <a:lnTo>
                      <a:pt x="75" y="1208"/>
                    </a:lnTo>
                    <a:lnTo>
                      <a:pt x="75" y="1214"/>
                    </a:lnTo>
                    <a:lnTo>
                      <a:pt x="83" y="1213"/>
                    </a:lnTo>
                    <a:lnTo>
                      <a:pt x="89" y="1210"/>
                    </a:lnTo>
                    <a:lnTo>
                      <a:pt x="81" y="1220"/>
                    </a:lnTo>
                    <a:lnTo>
                      <a:pt x="81" y="1227"/>
                    </a:lnTo>
                    <a:lnTo>
                      <a:pt x="86" y="1243"/>
                    </a:lnTo>
                    <a:lnTo>
                      <a:pt x="83" y="1245"/>
                    </a:lnTo>
                    <a:lnTo>
                      <a:pt x="78" y="1230"/>
                    </a:lnTo>
                    <a:lnTo>
                      <a:pt x="74" y="1224"/>
                    </a:lnTo>
                    <a:lnTo>
                      <a:pt x="64" y="1230"/>
                    </a:lnTo>
                    <a:lnTo>
                      <a:pt x="59" y="1238"/>
                    </a:lnTo>
                    <a:lnTo>
                      <a:pt x="56" y="1248"/>
                    </a:lnTo>
                    <a:lnTo>
                      <a:pt x="61" y="1253"/>
                    </a:lnTo>
                    <a:lnTo>
                      <a:pt x="62" y="1259"/>
                    </a:lnTo>
                    <a:lnTo>
                      <a:pt x="53" y="1253"/>
                    </a:lnTo>
                    <a:lnTo>
                      <a:pt x="50" y="1246"/>
                    </a:lnTo>
                    <a:lnTo>
                      <a:pt x="41" y="1248"/>
                    </a:lnTo>
                    <a:lnTo>
                      <a:pt x="27" y="1248"/>
                    </a:lnTo>
                    <a:lnTo>
                      <a:pt x="27" y="1254"/>
                    </a:lnTo>
                    <a:lnTo>
                      <a:pt x="29" y="1259"/>
                    </a:lnTo>
                    <a:lnTo>
                      <a:pt x="13" y="1247"/>
                    </a:lnTo>
                    <a:lnTo>
                      <a:pt x="9" y="1251"/>
                    </a:lnTo>
                    <a:lnTo>
                      <a:pt x="15" y="1265"/>
                    </a:lnTo>
                    <a:lnTo>
                      <a:pt x="11" y="1272"/>
                    </a:lnTo>
                    <a:lnTo>
                      <a:pt x="13" y="1274"/>
                    </a:lnTo>
                    <a:lnTo>
                      <a:pt x="41" y="1274"/>
                    </a:lnTo>
                    <a:lnTo>
                      <a:pt x="67" y="1268"/>
                    </a:lnTo>
                    <a:lnTo>
                      <a:pt x="51" y="1275"/>
                    </a:lnTo>
                    <a:lnTo>
                      <a:pt x="53" y="1279"/>
                    </a:lnTo>
                    <a:lnTo>
                      <a:pt x="65" y="1279"/>
                    </a:lnTo>
                    <a:lnTo>
                      <a:pt x="74" y="1275"/>
                    </a:lnTo>
                    <a:lnTo>
                      <a:pt x="77" y="1278"/>
                    </a:lnTo>
                    <a:lnTo>
                      <a:pt x="67" y="1284"/>
                    </a:lnTo>
                    <a:lnTo>
                      <a:pt x="52" y="1286"/>
                    </a:lnTo>
                    <a:lnTo>
                      <a:pt x="36" y="1286"/>
                    </a:lnTo>
                    <a:lnTo>
                      <a:pt x="30" y="1281"/>
                    </a:lnTo>
                    <a:lnTo>
                      <a:pt x="24" y="1281"/>
                    </a:lnTo>
                    <a:lnTo>
                      <a:pt x="13" y="1291"/>
                    </a:lnTo>
                    <a:lnTo>
                      <a:pt x="11" y="1296"/>
                    </a:lnTo>
                    <a:lnTo>
                      <a:pt x="4" y="1295"/>
                    </a:lnTo>
                    <a:lnTo>
                      <a:pt x="2" y="1297"/>
                    </a:lnTo>
                    <a:lnTo>
                      <a:pt x="0" y="1305"/>
                    </a:lnTo>
                    <a:lnTo>
                      <a:pt x="16" y="1310"/>
                    </a:lnTo>
                    <a:lnTo>
                      <a:pt x="15" y="1316"/>
                    </a:lnTo>
                    <a:lnTo>
                      <a:pt x="15" y="1322"/>
                    </a:lnTo>
                    <a:lnTo>
                      <a:pt x="10" y="1327"/>
                    </a:lnTo>
                    <a:lnTo>
                      <a:pt x="3" y="1335"/>
                    </a:lnTo>
                    <a:lnTo>
                      <a:pt x="5" y="1343"/>
                    </a:lnTo>
                    <a:lnTo>
                      <a:pt x="3" y="1346"/>
                    </a:lnTo>
                    <a:lnTo>
                      <a:pt x="3" y="1354"/>
                    </a:lnTo>
                    <a:lnTo>
                      <a:pt x="7" y="1358"/>
                    </a:lnTo>
                    <a:lnTo>
                      <a:pt x="7" y="1365"/>
                    </a:lnTo>
                    <a:lnTo>
                      <a:pt x="22" y="1367"/>
                    </a:lnTo>
                    <a:lnTo>
                      <a:pt x="53" y="1356"/>
                    </a:lnTo>
                    <a:lnTo>
                      <a:pt x="59" y="1360"/>
                    </a:lnTo>
                    <a:lnTo>
                      <a:pt x="72" y="1360"/>
                    </a:lnTo>
                    <a:lnTo>
                      <a:pt x="74" y="1349"/>
                    </a:lnTo>
                    <a:lnTo>
                      <a:pt x="83" y="1333"/>
                    </a:lnTo>
                    <a:lnTo>
                      <a:pt x="85" y="1343"/>
                    </a:lnTo>
                    <a:lnTo>
                      <a:pt x="81" y="1356"/>
                    </a:lnTo>
                    <a:lnTo>
                      <a:pt x="88" y="1359"/>
                    </a:lnTo>
                    <a:lnTo>
                      <a:pt x="99" y="1359"/>
                    </a:lnTo>
                    <a:lnTo>
                      <a:pt x="106" y="1356"/>
                    </a:lnTo>
                    <a:lnTo>
                      <a:pt x="111" y="1360"/>
                    </a:lnTo>
                    <a:lnTo>
                      <a:pt x="122" y="1348"/>
                    </a:lnTo>
                    <a:lnTo>
                      <a:pt x="126" y="1324"/>
                    </a:lnTo>
                    <a:lnTo>
                      <a:pt x="138" y="1317"/>
                    </a:lnTo>
                    <a:lnTo>
                      <a:pt x="139" y="1322"/>
                    </a:lnTo>
                    <a:lnTo>
                      <a:pt x="131" y="1338"/>
                    </a:lnTo>
                    <a:lnTo>
                      <a:pt x="129" y="1349"/>
                    </a:lnTo>
                    <a:lnTo>
                      <a:pt x="127" y="1354"/>
                    </a:lnTo>
                    <a:lnTo>
                      <a:pt x="133" y="1353"/>
                    </a:lnTo>
                    <a:lnTo>
                      <a:pt x="140" y="1349"/>
                    </a:lnTo>
                    <a:lnTo>
                      <a:pt x="145" y="1351"/>
                    </a:lnTo>
                    <a:lnTo>
                      <a:pt x="131" y="1362"/>
                    </a:lnTo>
                    <a:lnTo>
                      <a:pt x="113" y="1369"/>
                    </a:lnTo>
                    <a:lnTo>
                      <a:pt x="111" y="1378"/>
                    </a:lnTo>
                    <a:lnTo>
                      <a:pt x="118" y="1385"/>
                    </a:lnTo>
                    <a:lnTo>
                      <a:pt x="105" y="1393"/>
                    </a:lnTo>
                    <a:lnTo>
                      <a:pt x="105" y="1383"/>
                    </a:lnTo>
                    <a:lnTo>
                      <a:pt x="101" y="1376"/>
                    </a:lnTo>
                    <a:lnTo>
                      <a:pt x="91" y="1369"/>
                    </a:lnTo>
                    <a:lnTo>
                      <a:pt x="81" y="1369"/>
                    </a:lnTo>
                    <a:lnTo>
                      <a:pt x="68" y="1372"/>
                    </a:lnTo>
                    <a:lnTo>
                      <a:pt x="57" y="1370"/>
                    </a:lnTo>
                    <a:lnTo>
                      <a:pt x="47" y="1371"/>
                    </a:lnTo>
                    <a:lnTo>
                      <a:pt x="37" y="1370"/>
                    </a:lnTo>
                    <a:lnTo>
                      <a:pt x="29" y="1378"/>
                    </a:lnTo>
                    <a:lnTo>
                      <a:pt x="10" y="1373"/>
                    </a:lnTo>
                    <a:lnTo>
                      <a:pt x="5" y="1386"/>
                    </a:lnTo>
                    <a:lnTo>
                      <a:pt x="4" y="1397"/>
                    </a:lnTo>
                    <a:lnTo>
                      <a:pt x="14" y="1397"/>
                    </a:lnTo>
                    <a:lnTo>
                      <a:pt x="18" y="1396"/>
                    </a:lnTo>
                    <a:lnTo>
                      <a:pt x="18" y="1410"/>
                    </a:lnTo>
                    <a:lnTo>
                      <a:pt x="9" y="1407"/>
                    </a:lnTo>
                    <a:lnTo>
                      <a:pt x="3" y="1401"/>
                    </a:lnTo>
                    <a:lnTo>
                      <a:pt x="2" y="1403"/>
                    </a:lnTo>
                    <a:lnTo>
                      <a:pt x="0" y="1403"/>
                    </a:lnTo>
                    <a:lnTo>
                      <a:pt x="0" y="1407"/>
                    </a:lnTo>
                    <a:lnTo>
                      <a:pt x="10" y="1425"/>
                    </a:lnTo>
                    <a:lnTo>
                      <a:pt x="16" y="1426"/>
                    </a:lnTo>
                    <a:lnTo>
                      <a:pt x="30" y="1418"/>
                    </a:lnTo>
                    <a:lnTo>
                      <a:pt x="38" y="1415"/>
                    </a:lnTo>
                    <a:lnTo>
                      <a:pt x="25" y="1429"/>
                    </a:lnTo>
                    <a:lnTo>
                      <a:pt x="20" y="1436"/>
                    </a:lnTo>
                    <a:lnTo>
                      <a:pt x="24" y="1440"/>
                    </a:lnTo>
                    <a:lnTo>
                      <a:pt x="14" y="1446"/>
                    </a:lnTo>
                    <a:lnTo>
                      <a:pt x="9" y="1452"/>
                    </a:lnTo>
                    <a:lnTo>
                      <a:pt x="10" y="1461"/>
                    </a:lnTo>
                    <a:lnTo>
                      <a:pt x="15" y="1466"/>
                    </a:lnTo>
                    <a:lnTo>
                      <a:pt x="18" y="1472"/>
                    </a:lnTo>
                    <a:lnTo>
                      <a:pt x="24" y="1467"/>
                    </a:lnTo>
                    <a:lnTo>
                      <a:pt x="30" y="1461"/>
                    </a:lnTo>
                    <a:lnTo>
                      <a:pt x="30" y="1469"/>
                    </a:lnTo>
                    <a:lnTo>
                      <a:pt x="38" y="1483"/>
                    </a:lnTo>
                    <a:lnTo>
                      <a:pt x="31" y="1484"/>
                    </a:lnTo>
                    <a:lnTo>
                      <a:pt x="22" y="1490"/>
                    </a:lnTo>
                    <a:lnTo>
                      <a:pt x="22" y="1495"/>
                    </a:lnTo>
                    <a:lnTo>
                      <a:pt x="27" y="1499"/>
                    </a:lnTo>
                    <a:lnTo>
                      <a:pt x="37" y="1493"/>
                    </a:lnTo>
                    <a:lnTo>
                      <a:pt x="43" y="1482"/>
                    </a:lnTo>
                    <a:lnTo>
                      <a:pt x="45" y="1469"/>
                    </a:lnTo>
                    <a:lnTo>
                      <a:pt x="53" y="1463"/>
                    </a:lnTo>
                    <a:lnTo>
                      <a:pt x="63" y="1451"/>
                    </a:lnTo>
                    <a:lnTo>
                      <a:pt x="73" y="1431"/>
                    </a:lnTo>
                    <a:lnTo>
                      <a:pt x="83" y="1423"/>
                    </a:lnTo>
                    <a:lnTo>
                      <a:pt x="88" y="1428"/>
                    </a:lnTo>
                    <a:lnTo>
                      <a:pt x="88" y="1431"/>
                    </a:lnTo>
                    <a:lnTo>
                      <a:pt x="100" y="1429"/>
                    </a:lnTo>
                    <a:lnTo>
                      <a:pt x="110" y="1430"/>
                    </a:lnTo>
                    <a:lnTo>
                      <a:pt x="94" y="1437"/>
                    </a:lnTo>
                    <a:lnTo>
                      <a:pt x="91" y="1448"/>
                    </a:lnTo>
                    <a:lnTo>
                      <a:pt x="89" y="1455"/>
                    </a:lnTo>
                    <a:lnTo>
                      <a:pt x="88" y="1443"/>
                    </a:lnTo>
                    <a:lnTo>
                      <a:pt x="83" y="1442"/>
                    </a:lnTo>
                    <a:lnTo>
                      <a:pt x="74" y="1456"/>
                    </a:lnTo>
                    <a:lnTo>
                      <a:pt x="64" y="1467"/>
                    </a:lnTo>
                    <a:lnTo>
                      <a:pt x="70" y="1472"/>
                    </a:lnTo>
                    <a:lnTo>
                      <a:pt x="70" y="1475"/>
                    </a:lnTo>
                    <a:lnTo>
                      <a:pt x="59" y="1482"/>
                    </a:lnTo>
                    <a:lnTo>
                      <a:pt x="40" y="1506"/>
                    </a:lnTo>
                    <a:lnTo>
                      <a:pt x="47" y="1511"/>
                    </a:lnTo>
                    <a:lnTo>
                      <a:pt x="67" y="1511"/>
                    </a:lnTo>
                    <a:lnTo>
                      <a:pt x="72" y="1506"/>
                    </a:lnTo>
                    <a:lnTo>
                      <a:pt x="74" y="1510"/>
                    </a:lnTo>
                    <a:lnTo>
                      <a:pt x="53" y="1518"/>
                    </a:lnTo>
                    <a:lnTo>
                      <a:pt x="48" y="1525"/>
                    </a:lnTo>
                    <a:lnTo>
                      <a:pt x="47" y="1528"/>
                    </a:lnTo>
                    <a:lnTo>
                      <a:pt x="37" y="1528"/>
                    </a:lnTo>
                    <a:lnTo>
                      <a:pt x="32" y="1531"/>
                    </a:lnTo>
                    <a:lnTo>
                      <a:pt x="26" y="1528"/>
                    </a:lnTo>
                    <a:lnTo>
                      <a:pt x="18" y="1539"/>
                    </a:lnTo>
                    <a:lnTo>
                      <a:pt x="13" y="1549"/>
                    </a:lnTo>
                    <a:lnTo>
                      <a:pt x="13" y="1558"/>
                    </a:lnTo>
                    <a:lnTo>
                      <a:pt x="16" y="1560"/>
                    </a:lnTo>
                    <a:lnTo>
                      <a:pt x="18" y="1564"/>
                    </a:lnTo>
                    <a:lnTo>
                      <a:pt x="26" y="1563"/>
                    </a:lnTo>
                    <a:lnTo>
                      <a:pt x="30" y="1554"/>
                    </a:lnTo>
                    <a:lnTo>
                      <a:pt x="32" y="1563"/>
                    </a:lnTo>
                    <a:lnTo>
                      <a:pt x="40" y="1563"/>
                    </a:lnTo>
                    <a:lnTo>
                      <a:pt x="42" y="1556"/>
                    </a:lnTo>
                    <a:lnTo>
                      <a:pt x="41" y="1550"/>
                    </a:lnTo>
                    <a:lnTo>
                      <a:pt x="48" y="1555"/>
                    </a:lnTo>
                    <a:lnTo>
                      <a:pt x="63" y="1547"/>
                    </a:lnTo>
                    <a:lnTo>
                      <a:pt x="68" y="1541"/>
                    </a:lnTo>
                    <a:lnTo>
                      <a:pt x="73" y="1544"/>
                    </a:lnTo>
                    <a:lnTo>
                      <a:pt x="58" y="1561"/>
                    </a:lnTo>
                    <a:lnTo>
                      <a:pt x="64" y="1561"/>
                    </a:lnTo>
                    <a:lnTo>
                      <a:pt x="64" y="1571"/>
                    </a:lnTo>
                    <a:lnTo>
                      <a:pt x="58" y="1580"/>
                    </a:lnTo>
                    <a:lnTo>
                      <a:pt x="56" y="1587"/>
                    </a:lnTo>
                    <a:lnTo>
                      <a:pt x="50" y="1593"/>
                    </a:lnTo>
                    <a:lnTo>
                      <a:pt x="51" y="1599"/>
                    </a:lnTo>
                    <a:lnTo>
                      <a:pt x="51" y="1604"/>
                    </a:lnTo>
                    <a:lnTo>
                      <a:pt x="45" y="1603"/>
                    </a:lnTo>
                    <a:lnTo>
                      <a:pt x="40" y="1606"/>
                    </a:lnTo>
                    <a:lnTo>
                      <a:pt x="36" y="1598"/>
                    </a:lnTo>
                    <a:lnTo>
                      <a:pt x="32" y="1598"/>
                    </a:lnTo>
                    <a:lnTo>
                      <a:pt x="25" y="1630"/>
                    </a:lnTo>
                    <a:lnTo>
                      <a:pt x="38" y="1647"/>
                    </a:lnTo>
                    <a:lnTo>
                      <a:pt x="59" y="1666"/>
                    </a:lnTo>
                    <a:lnTo>
                      <a:pt x="74" y="1674"/>
                    </a:lnTo>
                    <a:lnTo>
                      <a:pt x="85" y="1677"/>
                    </a:lnTo>
                    <a:lnTo>
                      <a:pt x="92" y="1665"/>
                    </a:lnTo>
                    <a:lnTo>
                      <a:pt x="92" y="1682"/>
                    </a:lnTo>
                    <a:lnTo>
                      <a:pt x="90" y="1694"/>
                    </a:lnTo>
                    <a:lnTo>
                      <a:pt x="96" y="1689"/>
                    </a:lnTo>
                    <a:lnTo>
                      <a:pt x="106" y="1695"/>
                    </a:lnTo>
                    <a:lnTo>
                      <a:pt x="110" y="1685"/>
                    </a:lnTo>
                    <a:lnTo>
                      <a:pt x="124" y="1687"/>
                    </a:lnTo>
                    <a:lnTo>
                      <a:pt x="117" y="1695"/>
                    </a:lnTo>
                    <a:lnTo>
                      <a:pt x="134" y="1701"/>
                    </a:lnTo>
                    <a:lnTo>
                      <a:pt x="145" y="1697"/>
                    </a:lnTo>
                    <a:lnTo>
                      <a:pt x="158" y="1687"/>
                    </a:lnTo>
                    <a:lnTo>
                      <a:pt x="163" y="1673"/>
                    </a:lnTo>
                    <a:lnTo>
                      <a:pt x="170" y="1684"/>
                    </a:lnTo>
                    <a:lnTo>
                      <a:pt x="190" y="1671"/>
                    </a:lnTo>
                    <a:lnTo>
                      <a:pt x="210" y="1644"/>
                    </a:lnTo>
                    <a:lnTo>
                      <a:pt x="221" y="1638"/>
                    </a:lnTo>
                    <a:lnTo>
                      <a:pt x="225" y="1627"/>
                    </a:lnTo>
                    <a:lnTo>
                      <a:pt x="231" y="1622"/>
                    </a:lnTo>
                    <a:lnTo>
                      <a:pt x="234" y="1615"/>
                    </a:lnTo>
                    <a:lnTo>
                      <a:pt x="251" y="1597"/>
                    </a:lnTo>
                    <a:lnTo>
                      <a:pt x="249" y="1590"/>
                    </a:lnTo>
                    <a:lnTo>
                      <a:pt x="261" y="1597"/>
                    </a:lnTo>
                    <a:lnTo>
                      <a:pt x="274" y="1597"/>
                    </a:lnTo>
                    <a:lnTo>
                      <a:pt x="282" y="1593"/>
                    </a:lnTo>
                    <a:lnTo>
                      <a:pt x="285" y="1581"/>
                    </a:lnTo>
                    <a:lnTo>
                      <a:pt x="287" y="1574"/>
                    </a:lnTo>
                    <a:lnTo>
                      <a:pt x="294" y="1566"/>
                    </a:lnTo>
                    <a:lnTo>
                      <a:pt x="293" y="1556"/>
                    </a:lnTo>
                    <a:lnTo>
                      <a:pt x="287" y="1549"/>
                    </a:lnTo>
                    <a:lnTo>
                      <a:pt x="283" y="1541"/>
                    </a:lnTo>
                    <a:lnTo>
                      <a:pt x="285" y="1538"/>
                    </a:lnTo>
                    <a:lnTo>
                      <a:pt x="287" y="1533"/>
                    </a:lnTo>
                    <a:lnTo>
                      <a:pt x="284" y="1522"/>
                    </a:lnTo>
                    <a:lnTo>
                      <a:pt x="289" y="1526"/>
                    </a:lnTo>
                    <a:lnTo>
                      <a:pt x="293" y="1533"/>
                    </a:lnTo>
                    <a:lnTo>
                      <a:pt x="293" y="1541"/>
                    </a:lnTo>
                    <a:lnTo>
                      <a:pt x="299" y="1539"/>
                    </a:lnTo>
                    <a:lnTo>
                      <a:pt x="300" y="1533"/>
                    </a:lnTo>
                    <a:lnTo>
                      <a:pt x="295" y="1525"/>
                    </a:lnTo>
                    <a:lnTo>
                      <a:pt x="294" y="1509"/>
                    </a:lnTo>
                    <a:lnTo>
                      <a:pt x="296" y="1505"/>
                    </a:lnTo>
                    <a:lnTo>
                      <a:pt x="299" y="1506"/>
                    </a:lnTo>
                    <a:lnTo>
                      <a:pt x="305" y="1502"/>
                    </a:lnTo>
                    <a:lnTo>
                      <a:pt x="310" y="1505"/>
                    </a:lnTo>
                    <a:lnTo>
                      <a:pt x="310" y="1512"/>
                    </a:lnTo>
                    <a:lnTo>
                      <a:pt x="303" y="1516"/>
                    </a:lnTo>
                    <a:lnTo>
                      <a:pt x="303" y="1522"/>
                    </a:lnTo>
                    <a:lnTo>
                      <a:pt x="305" y="1533"/>
                    </a:lnTo>
                    <a:lnTo>
                      <a:pt x="307" y="1563"/>
                    </a:lnTo>
                    <a:lnTo>
                      <a:pt x="310" y="1574"/>
                    </a:lnTo>
                    <a:lnTo>
                      <a:pt x="317" y="1572"/>
                    </a:lnTo>
                    <a:lnTo>
                      <a:pt x="327" y="1581"/>
                    </a:lnTo>
                    <a:lnTo>
                      <a:pt x="333" y="1580"/>
                    </a:lnTo>
                    <a:lnTo>
                      <a:pt x="337" y="1587"/>
                    </a:lnTo>
                    <a:lnTo>
                      <a:pt x="339" y="1592"/>
                    </a:lnTo>
                    <a:lnTo>
                      <a:pt x="339" y="1614"/>
                    </a:lnTo>
                    <a:lnTo>
                      <a:pt x="343" y="1601"/>
                    </a:lnTo>
                    <a:lnTo>
                      <a:pt x="347" y="1609"/>
                    </a:lnTo>
                    <a:lnTo>
                      <a:pt x="355" y="1603"/>
                    </a:lnTo>
                    <a:lnTo>
                      <a:pt x="363" y="1566"/>
                    </a:lnTo>
                    <a:lnTo>
                      <a:pt x="359" y="1554"/>
                    </a:lnTo>
                    <a:lnTo>
                      <a:pt x="358" y="1537"/>
                    </a:lnTo>
                    <a:lnTo>
                      <a:pt x="370" y="1516"/>
                    </a:lnTo>
                    <a:lnTo>
                      <a:pt x="370" y="1502"/>
                    </a:lnTo>
                    <a:lnTo>
                      <a:pt x="397" y="1491"/>
                    </a:lnTo>
                    <a:lnTo>
                      <a:pt x="403" y="1480"/>
                    </a:lnTo>
                    <a:lnTo>
                      <a:pt x="405" y="1466"/>
                    </a:lnTo>
                    <a:lnTo>
                      <a:pt x="401" y="1457"/>
                    </a:lnTo>
                    <a:lnTo>
                      <a:pt x="408" y="1428"/>
                    </a:lnTo>
                    <a:lnTo>
                      <a:pt x="400" y="1394"/>
                    </a:lnTo>
                    <a:lnTo>
                      <a:pt x="390" y="1382"/>
                    </a:lnTo>
                    <a:lnTo>
                      <a:pt x="392" y="1375"/>
                    </a:lnTo>
                    <a:lnTo>
                      <a:pt x="407" y="1369"/>
                    </a:lnTo>
                    <a:lnTo>
                      <a:pt x="417" y="1358"/>
                    </a:lnTo>
                    <a:lnTo>
                      <a:pt x="423" y="1339"/>
                    </a:lnTo>
                    <a:lnTo>
                      <a:pt x="420" y="1318"/>
                    </a:lnTo>
                    <a:lnTo>
                      <a:pt x="400" y="1303"/>
                    </a:lnTo>
                    <a:lnTo>
                      <a:pt x="391" y="1287"/>
                    </a:lnTo>
                    <a:lnTo>
                      <a:pt x="390" y="1267"/>
                    </a:lnTo>
                    <a:lnTo>
                      <a:pt x="391" y="1225"/>
                    </a:lnTo>
                    <a:lnTo>
                      <a:pt x="386" y="1210"/>
                    </a:lnTo>
                    <a:lnTo>
                      <a:pt x="384" y="1206"/>
                    </a:lnTo>
                    <a:lnTo>
                      <a:pt x="384" y="1194"/>
                    </a:lnTo>
                    <a:lnTo>
                      <a:pt x="386" y="1186"/>
                    </a:lnTo>
                    <a:lnTo>
                      <a:pt x="386" y="1166"/>
                    </a:lnTo>
                    <a:lnTo>
                      <a:pt x="390" y="1156"/>
                    </a:lnTo>
                    <a:lnTo>
                      <a:pt x="391" y="1144"/>
                    </a:lnTo>
                    <a:lnTo>
                      <a:pt x="397" y="1134"/>
                    </a:lnTo>
                    <a:lnTo>
                      <a:pt x="392" y="1129"/>
                    </a:lnTo>
                    <a:lnTo>
                      <a:pt x="386" y="1116"/>
                    </a:lnTo>
                    <a:lnTo>
                      <a:pt x="382" y="1097"/>
                    </a:lnTo>
                    <a:lnTo>
                      <a:pt x="387" y="1077"/>
                    </a:lnTo>
                    <a:lnTo>
                      <a:pt x="393" y="1063"/>
                    </a:lnTo>
                    <a:lnTo>
                      <a:pt x="418" y="1032"/>
                    </a:lnTo>
                    <a:lnTo>
                      <a:pt x="435" y="1021"/>
                    </a:lnTo>
                    <a:lnTo>
                      <a:pt x="456" y="1015"/>
                    </a:lnTo>
                    <a:lnTo>
                      <a:pt x="473" y="1018"/>
                    </a:lnTo>
                    <a:lnTo>
                      <a:pt x="488" y="1020"/>
                    </a:lnTo>
                    <a:lnTo>
                      <a:pt x="498" y="1007"/>
                    </a:lnTo>
                    <a:lnTo>
                      <a:pt x="500" y="995"/>
                    </a:lnTo>
                    <a:lnTo>
                      <a:pt x="500" y="976"/>
                    </a:lnTo>
                    <a:lnTo>
                      <a:pt x="494" y="964"/>
                    </a:lnTo>
                    <a:lnTo>
                      <a:pt x="479" y="948"/>
                    </a:lnTo>
                    <a:lnTo>
                      <a:pt x="478" y="939"/>
                    </a:lnTo>
                    <a:lnTo>
                      <a:pt x="498" y="907"/>
                    </a:lnTo>
                    <a:lnTo>
                      <a:pt x="515" y="870"/>
                    </a:lnTo>
                    <a:lnTo>
                      <a:pt x="524" y="820"/>
                    </a:lnTo>
                    <a:lnTo>
                      <a:pt x="525" y="790"/>
                    </a:lnTo>
                    <a:lnTo>
                      <a:pt x="525" y="769"/>
                    </a:lnTo>
                    <a:lnTo>
                      <a:pt x="524" y="754"/>
                    </a:lnTo>
                    <a:lnTo>
                      <a:pt x="531" y="750"/>
                    </a:lnTo>
                    <a:lnTo>
                      <a:pt x="542" y="750"/>
                    </a:lnTo>
                    <a:lnTo>
                      <a:pt x="559" y="736"/>
                    </a:lnTo>
                    <a:lnTo>
                      <a:pt x="564" y="724"/>
                    </a:lnTo>
                    <a:lnTo>
                      <a:pt x="567" y="704"/>
                    </a:lnTo>
                    <a:lnTo>
                      <a:pt x="573" y="688"/>
                    </a:lnTo>
                    <a:lnTo>
                      <a:pt x="596" y="657"/>
                    </a:lnTo>
                    <a:lnTo>
                      <a:pt x="604" y="644"/>
                    </a:lnTo>
                    <a:lnTo>
                      <a:pt x="616" y="629"/>
                    </a:lnTo>
                    <a:lnTo>
                      <a:pt x="622" y="618"/>
                    </a:lnTo>
                    <a:lnTo>
                      <a:pt x="624" y="609"/>
                    </a:lnTo>
                    <a:lnTo>
                      <a:pt x="623" y="596"/>
                    </a:lnTo>
                    <a:lnTo>
                      <a:pt x="610" y="574"/>
                    </a:lnTo>
                    <a:lnTo>
                      <a:pt x="613" y="560"/>
                    </a:lnTo>
                    <a:lnTo>
                      <a:pt x="627" y="543"/>
                    </a:lnTo>
                    <a:lnTo>
                      <a:pt x="633" y="532"/>
                    </a:lnTo>
                    <a:lnTo>
                      <a:pt x="635" y="520"/>
                    </a:lnTo>
                    <a:lnTo>
                      <a:pt x="639" y="503"/>
                    </a:lnTo>
                    <a:lnTo>
                      <a:pt x="648" y="492"/>
                    </a:lnTo>
                    <a:lnTo>
                      <a:pt x="666" y="472"/>
                    </a:lnTo>
                    <a:lnTo>
                      <a:pt x="678" y="469"/>
                    </a:lnTo>
                    <a:lnTo>
                      <a:pt x="691" y="476"/>
                    </a:lnTo>
                    <a:lnTo>
                      <a:pt x="701" y="488"/>
                    </a:lnTo>
                    <a:lnTo>
                      <a:pt x="704" y="490"/>
                    </a:lnTo>
                    <a:lnTo>
                      <a:pt x="714" y="473"/>
                    </a:lnTo>
                    <a:lnTo>
                      <a:pt x="719" y="452"/>
                    </a:lnTo>
                    <a:lnTo>
                      <a:pt x="721" y="442"/>
                    </a:lnTo>
                    <a:lnTo>
                      <a:pt x="719" y="419"/>
                    </a:lnTo>
                    <a:lnTo>
                      <a:pt x="724" y="409"/>
                    </a:lnTo>
                    <a:lnTo>
                      <a:pt x="729" y="404"/>
                    </a:lnTo>
                    <a:lnTo>
                      <a:pt x="739" y="403"/>
                    </a:lnTo>
                    <a:lnTo>
                      <a:pt x="769" y="407"/>
                    </a:lnTo>
                    <a:lnTo>
                      <a:pt x="812" y="423"/>
                    </a:lnTo>
                    <a:lnTo>
                      <a:pt x="821" y="420"/>
                    </a:lnTo>
                    <a:lnTo>
                      <a:pt x="828" y="412"/>
                    </a:lnTo>
                    <a:lnTo>
                      <a:pt x="819" y="403"/>
                    </a:lnTo>
                    <a:lnTo>
                      <a:pt x="817" y="392"/>
                    </a:lnTo>
                    <a:lnTo>
                      <a:pt x="823" y="382"/>
                    </a:lnTo>
                    <a:lnTo>
                      <a:pt x="827" y="366"/>
                    </a:lnTo>
                    <a:lnTo>
                      <a:pt x="831" y="361"/>
                    </a:lnTo>
                    <a:lnTo>
                      <a:pt x="833" y="352"/>
                    </a:lnTo>
                    <a:lnTo>
                      <a:pt x="832" y="342"/>
                    </a:lnTo>
                    <a:lnTo>
                      <a:pt x="827" y="336"/>
                    </a:lnTo>
                    <a:lnTo>
                      <a:pt x="826" y="326"/>
                    </a:lnTo>
                    <a:lnTo>
                      <a:pt x="831" y="323"/>
                    </a:lnTo>
                    <a:lnTo>
                      <a:pt x="854" y="323"/>
                    </a:lnTo>
                    <a:lnTo>
                      <a:pt x="857" y="316"/>
                    </a:lnTo>
                    <a:lnTo>
                      <a:pt x="865" y="313"/>
                    </a:lnTo>
                    <a:lnTo>
                      <a:pt x="874" y="317"/>
                    </a:lnTo>
                    <a:lnTo>
                      <a:pt x="882" y="313"/>
                    </a:lnTo>
                    <a:lnTo>
                      <a:pt x="880" y="302"/>
                    </a:lnTo>
                    <a:lnTo>
                      <a:pt x="879" y="290"/>
                    </a:lnTo>
                    <a:lnTo>
                      <a:pt x="891" y="283"/>
                    </a:lnTo>
                    <a:lnTo>
                      <a:pt x="906" y="289"/>
                    </a:lnTo>
                    <a:lnTo>
                      <a:pt x="917" y="300"/>
                    </a:lnTo>
                    <a:lnTo>
                      <a:pt x="947" y="344"/>
                    </a:lnTo>
                    <a:lnTo>
                      <a:pt x="952" y="363"/>
                    </a:lnTo>
                    <a:lnTo>
                      <a:pt x="957" y="371"/>
                    </a:lnTo>
                    <a:lnTo>
                      <a:pt x="983" y="375"/>
                    </a:lnTo>
                    <a:lnTo>
                      <a:pt x="998" y="383"/>
                    </a:lnTo>
                    <a:lnTo>
                      <a:pt x="1010" y="382"/>
                    </a:lnTo>
                    <a:lnTo>
                      <a:pt x="1025" y="374"/>
                    </a:lnTo>
                    <a:lnTo>
                      <a:pt x="1042" y="353"/>
                    </a:lnTo>
                    <a:lnTo>
                      <a:pt x="1052" y="360"/>
                    </a:lnTo>
                    <a:lnTo>
                      <a:pt x="1061" y="374"/>
                    </a:lnTo>
                    <a:lnTo>
                      <a:pt x="1064" y="382"/>
                    </a:lnTo>
                    <a:lnTo>
                      <a:pt x="1074" y="385"/>
                    </a:lnTo>
                    <a:lnTo>
                      <a:pt x="1090" y="377"/>
                    </a:lnTo>
                    <a:lnTo>
                      <a:pt x="1102" y="368"/>
                    </a:lnTo>
                    <a:lnTo>
                      <a:pt x="1111" y="354"/>
                    </a:lnTo>
                    <a:lnTo>
                      <a:pt x="1137" y="334"/>
                    </a:lnTo>
                    <a:lnTo>
                      <a:pt x="1139" y="322"/>
                    </a:lnTo>
                    <a:lnTo>
                      <a:pt x="1137" y="299"/>
                    </a:lnTo>
                    <a:lnTo>
                      <a:pt x="1137" y="285"/>
                    </a:lnTo>
                    <a:lnTo>
                      <a:pt x="1140" y="243"/>
                    </a:lnTo>
                    <a:lnTo>
                      <a:pt x="1154" y="212"/>
                    </a:lnTo>
                    <a:lnTo>
                      <a:pt x="1164" y="199"/>
                    </a:lnTo>
                    <a:lnTo>
                      <a:pt x="1177" y="192"/>
                    </a:lnTo>
                    <a:lnTo>
                      <a:pt x="1202" y="189"/>
                    </a:lnTo>
                    <a:lnTo>
                      <a:pt x="1240" y="172"/>
                    </a:lnTo>
                    <a:lnTo>
                      <a:pt x="1263" y="167"/>
                    </a:lnTo>
                    <a:lnTo>
                      <a:pt x="1268" y="172"/>
                    </a:lnTo>
                    <a:lnTo>
                      <a:pt x="1278" y="193"/>
                    </a:lnTo>
                    <a:lnTo>
                      <a:pt x="1289" y="202"/>
                    </a:lnTo>
                    <a:lnTo>
                      <a:pt x="1307" y="208"/>
                    </a:lnTo>
                    <a:lnTo>
                      <a:pt x="1325" y="225"/>
                    </a:lnTo>
                    <a:lnTo>
                      <a:pt x="1332" y="253"/>
                    </a:lnTo>
                    <a:lnTo>
                      <a:pt x="1333" y="269"/>
                    </a:lnTo>
                    <a:lnTo>
                      <a:pt x="1314" y="294"/>
                    </a:lnTo>
                    <a:lnTo>
                      <a:pt x="1310" y="306"/>
                    </a:lnTo>
                    <a:lnTo>
                      <a:pt x="1311" y="317"/>
                    </a:lnTo>
                    <a:lnTo>
                      <a:pt x="1321" y="325"/>
                    </a:lnTo>
                    <a:lnTo>
                      <a:pt x="1323" y="323"/>
                    </a:lnTo>
                    <a:lnTo>
                      <a:pt x="1332" y="315"/>
                    </a:lnTo>
                    <a:lnTo>
                      <a:pt x="1333" y="311"/>
                    </a:lnTo>
                    <a:lnTo>
                      <a:pt x="1334" y="300"/>
                    </a:lnTo>
                    <a:lnTo>
                      <a:pt x="1337" y="295"/>
                    </a:lnTo>
                    <a:lnTo>
                      <a:pt x="1369" y="275"/>
                    </a:lnTo>
                    <a:lnTo>
                      <a:pt x="1375" y="269"/>
                    </a:lnTo>
                    <a:lnTo>
                      <a:pt x="1381" y="239"/>
                    </a:lnTo>
                    <a:lnTo>
                      <a:pt x="1403" y="252"/>
                    </a:lnTo>
                    <a:lnTo>
                      <a:pt x="1416" y="250"/>
                    </a:lnTo>
                    <a:lnTo>
                      <a:pt x="1418" y="243"/>
                    </a:lnTo>
                    <a:lnTo>
                      <a:pt x="1422" y="231"/>
                    </a:lnTo>
                    <a:lnTo>
                      <a:pt x="1422" y="220"/>
                    </a:lnTo>
                    <a:lnTo>
                      <a:pt x="1419" y="2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1" name="Freeform 221"/>
              <p:cNvSpPr>
                <a:spLocks noChangeAspect="1"/>
              </p:cNvSpPr>
              <p:nvPr/>
            </p:nvSpPr>
            <p:spPr bwMode="gray">
              <a:xfrm>
                <a:off x="4952206" y="2013297"/>
                <a:ext cx="227013" cy="520700"/>
              </a:xfrm>
              <a:custGeom>
                <a:avLst/>
                <a:gdLst/>
                <a:ahLst/>
                <a:cxnLst>
                  <a:cxn ang="0">
                    <a:pos x="13" y="1339"/>
                  </a:cxn>
                  <a:cxn ang="0">
                    <a:pos x="27" y="1349"/>
                  </a:cxn>
                  <a:cxn ang="0">
                    <a:pos x="43" y="1396"/>
                  </a:cxn>
                  <a:cxn ang="0">
                    <a:pos x="56" y="1468"/>
                  </a:cxn>
                  <a:cxn ang="0">
                    <a:pos x="92" y="1538"/>
                  </a:cxn>
                  <a:cxn ang="0">
                    <a:pos x="91" y="1593"/>
                  </a:cxn>
                  <a:cxn ang="0">
                    <a:pos x="107" y="1636"/>
                  </a:cxn>
                  <a:cxn ang="0">
                    <a:pos x="169" y="1598"/>
                  </a:cxn>
                  <a:cxn ang="0">
                    <a:pos x="227" y="1564"/>
                  </a:cxn>
                  <a:cxn ang="0">
                    <a:pos x="286" y="1484"/>
                  </a:cxn>
                  <a:cxn ang="0">
                    <a:pos x="300" y="1407"/>
                  </a:cxn>
                  <a:cxn ang="0">
                    <a:pos x="301" y="1378"/>
                  </a:cxn>
                  <a:cxn ang="0">
                    <a:pos x="288" y="1329"/>
                  </a:cxn>
                  <a:cxn ang="0">
                    <a:pos x="276" y="1310"/>
                  </a:cxn>
                  <a:cxn ang="0">
                    <a:pos x="350" y="1279"/>
                  </a:cxn>
                  <a:cxn ang="0">
                    <a:pos x="389" y="1243"/>
                  </a:cxn>
                  <a:cxn ang="0">
                    <a:pos x="341" y="1241"/>
                  </a:cxn>
                  <a:cxn ang="0">
                    <a:pos x="290" y="1219"/>
                  </a:cxn>
                  <a:cxn ang="0">
                    <a:pos x="338" y="1218"/>
                  </a:cxn>
                  <a:cxn ang="0">
                    <a:pos x="371" y="1232"/>
                  </a:cxn>
                  <a:cxn ang="0">
                    <a:pos x="394" y="1138"/>
                  </a:cxn>
                  <a:cxn ang="0">
                    <a:pos x="352" y="1100"/>
                  </a:cxn>
                  <a:cxn ang="0">
                    <a:pos x="308" y="1148"/>
                  </a:cxn>
                  <a:cxn ang="0">
                    <a:pos x="319" y="1127"/>
                  </a:cxn>
                  <a:cxn ang="0">
                    <a:pos x="331" y="1060"/>
                  </a:cxn>
                  <a:cxn ang="0">
                    <a:pos x="344" y="979"/>
                  </a:cxn>
                  <a:cxn ang="0">
                    <a:pos x="340" y="879"/>
                  </a:cxn>
                  <a:cxn ang="0">
                    <a:pos x="370" y="850"/>
                  </a:cxn>
                  <a:cxn ang="0">
                    <a:pos x="393" y="840"/>
                  </a:cxn>
                  <a:cxn ang="0">
                    <a:pos x="410" y="809"/>
                  </a:cxn>
                  <a:cxn ang="0">
                    <a:pos x="449" y="764"/>
                  </a:cxn>
                  <a:cxn ang="0">
                    <a:pos x="503" y="735"/>
                  </a:cxn>
                  <a:cxn ang="0">
                    <a:pos x="555" y="664"/>
                  </a:cxn>
                  <a:cxn ang="0">
                    <a:pos x="572" y="639"/>
                  </a:cxn>
                  <a:cxn ang="0">
                    <a:pos x="551" y="594"/>
                  </a:cxn>
                  <a:cxn ang="0">
                    <a:pos x="569" y="527"/>
                  </a:cxn>
                  <a:cxn ang="0">
                    <a:pos x="593" y="503"/>
                  </a:cxn>
                  <a:cxn ang="0">
                    <a:pos x="614" y="493"/>
                  </a:cxn>
                  <a:cxn ang="0">
                    <a:pos x="628" y="460"/>
                  </a:cxn>
                  <a:cxn ang="0">
                    <a:pos x="661" y="473"/>
                  </a:cxn>
                  <a:cxn ang="0">
                    <a:pos x="712" y="449"/>
                  </a:cxn>
                  <a:cxn ang="0">
                    <a:pos x="687" y="296"/>
                  </a:cxn>
                  <a:cxn ang="0">
                    <a:pos x="683" y="186"/>
                  </a:cxn>
                  <a:cxn ang="0">
                    <a:pos x="528" y="5"/>
                  </a:cxn>
                  <a:cxn ang="0">
                    <a:pos x="502" y="29"/>
                  </a:cxn>
                  <a:cxn ang="0">
                    <a:pos x="490" y="97"/>
                  </a:cxn>
                  <a:cxn ang="0">
                    <a:pos x="390" y="119"/>
                  </a:cxn>
                  <a:cxn ang="0">
                    <a:pos x="335" y="149"/>
                  </a:cxn>
                  <a:cxn ang="0">
                    <a:pos x="279" y="251"/>
                  </a:cxn>
                  <a:cxn ang="0">
                    <a:pos x="242" y="364"/>
                  </a:cxn>
                  <a:cxn ang="0">
                    <a:pos x="194" y="446"/>
                  </a:cxn>
                  <a:cxn ang="0">
                    <a:pos x="163" y="641"/>
                  </a:cxn>
                  <a:cxn ang="0">
                    <a:pos x="104" y="697"/>
                  </a:cxn>
                  <a:cxn ang="0">
                    <a:pos x="66" y="811"/>
                  </a:cxn>
                  <a:cxn ang="0">
                    <a:pos x="55" y="886"/>
                  </a:cxn>
                  <a:cxn ang="0">
                    <a:pos x="86" y="1035"/>
                  </a:cxn>
                  <a:cxn ang="0">
                    <a:pos x="74" y="1143"/>
                  </a:cxn>
                  <a:cxn ang="0">
                    <a:pos x="32" y="1242"/>
                  </a:cxn>
                </a:cxnLst>
                <a:rect l="0" t="0" r="r" b="b"/>
                <a:pathLst>
                  <a:path w="715" h="1640">
                    <a:moveTo>
                      <a:pt x="6" y="1264"/>
                    </a:moveTo>
                    <a:lnTo>
                      <a:pt x="0" y="1276"/>
                    </a:lnTo>
                    <a:lnTo>
                      <a:pt x="0" y="1288"/>
                    </a:lnTo>
                    <a:lnTo>
                      <a:pt x="5" y="1328"/>
                    </a:lnTo>
                    <a:lnTo>
                      <a:pt x="7" y="1333"/>
                    </a:lnTo>
                    <a:lnTo>
                      <a:pt x="12" y="1335"/>
                    </a:lnTo>
                    <a:lnTo>
                      <a:pt x="13" y="1339"/>
                    </a:lnTo>
                    <a:lnTo>
                      <a:pt x="15" y="1346"/>
                    </a:lnTo>
                    <a:lnTo>
                      <a:pt x="13" y="1350"/>
                    </a:lnTo>
                    <a:lnTo>
                      <a:pt x="19" y="1343"/>
                    </a:lnTo>
                    <a:lnTo>
                      <a:pt x="21" y="1335"/>
                    </a:lnTo>
                    <a:lnTo>
                      <a:pt x="26" y="1340"/>
                    </a:lnTo>
                    <a:lnTo>
                      <a:pt x="22" y="1350"/>
                    </a:lnTo>
                    <a:lnTo>
                      <a:pt x="27" y="1349"/>
                    </a:lnTo>
                    <a:lnTo>
                      <a:pt x="29" y="1351"/>
                    </a:lnTo>
                    <a:lnTo>
                      <a:pt x="24" y="1355"/>
                    </a:lnTo>
                    <a:lnTo>
                      <a:pt x="17" y="1366"/>
                    </a:lnTo>
                    <a:lnTo>
                      <a:pt x="33" y="1371"/>
                    </a:lnTo>
                    <a:lnTo>
                      <a:pt x="35" y="1381"/>
                    </a:lnTo>
                    <a:lnTo>
                      <a:pt x="33" y="1398"/>
                    </a:lnTo>
                    <a:lnTo>
                      <a:pt x="43" y="1396"/>
                    </a:lnTo>
                    <a:lnTo>
                      <a:pt x="45" y="1407"/>
                    </a:lnTo>
                    <a:lnTo>
                      <a:pt x="39" y="1415"/>
                    </a:lnTo>
                    <a:lnTo>
                      <a:pt x="42" y="1431"/>
                    </a:lnTo>
                    <a:lnTo>
                      <a:pt x="40" y="1442"/>
                    </a:lnTo>
                    <a:lnTo>
                      <a:pt x="49" y="1442"/>
                    </a:lnTo>
                    <a:lnTo>
                      <a:pt x="54" y="1456"/>
                    </a:lnTo>
                    <a:lnTo>
                      <a:pt x="56" y="1468"/>
                    </a:lnTo>
                    <a:lnTo>
                      <a:pt x="62" y="1487"/>
                    </a:lnTo>
                    <a:lnTo>
                      <a:pt x="74" y="1496"/>
                    </a:lnTo>
                    <a:lnTo>
                      <a:pt x="78" y="1509"/>
                    </a:lnTo>
                    <a:lnTo>
                      <a:pt x="91" y="1516"/>
                    </a:lnTo>
                    <a:lnTo>
                      <a:pt x="98" y="1526"/>
                    </a:lnTo>
                    <a:lnTo>
                      <a:pt x="98" y="1534"/>
                    </a:lnTo>
                    <a:lnTo>
                      <a:pt x="92" y="1538"/>
                    </a:lnTo>
                    <a:lnTo>
                      <a:pt x="85" y="1537"/>
                    </a:lnTo>
                    <a:lnTo>
                      <a:pt x="82" y="1541"/>
                    </a:lnTo>
                    <a:lnTo>
                      <a:pt x="89" y="1557"/>
                    </a:lnTo>
                    <a:lnTo>
                      <a:pt x="82" y="1555"/>
                    </a:lnTo>
                    <a:lnTo>
                      <a:pt x="75" y="1553"/>
                    </a:lnTo>
                    <a:lnTo>
                      <a:pt x="75" y="1559"/>
                    </a:lnTo>
                    <a:lnTo>
                      <a:pt x="91" y="1593"/>
                    </a:lnTo>
                    <a:lnTo>
                      <a:pt x="98" y="1604"/>
                    </a:lnTo>
                    <a:lnTo>
                      <a:pt x="102" y="1614"/>
                    </a:lnTo>
                    <a:lnTo>
                      <a:pt x="99" y="1620"/>
                    </a:lnTo>
                    <a:lnTo>
                      <a:pt x="98" y="1631"/>
                    </a:lnTo>
                    <a:lnTo>
                      <a:pt x="94" y="1633"/>
                    </a:lnTo>
                    <a:lnTo>
                      <a:pt x="93" y="1638"/>
                    </a:lnTo>
                    <a:lnTo>
                      <a:pt x="107" y="1636"/>
                    </a:lnTo>
                    <a:lnTo>
                      <a:pt x="118" y="1640"/>
                    </a:lnTo>
                    <a:lnTo>
                      <a:pt x="136" y="1634"/>
                    </a:lnTo>
                    <a:lnTo>
                      <a:pt x="152" y="1633"/>
                    </a:lnTo>
                    <a:lnTo>
                      <a:pt x="163" y="1638"/>
                    </a:lnTo>
                    <a:lnTo>
                      <a:pt x="168" y="1634"/>
                    </a:lnTo>
                    <a:lnTo>
                      <a:pt x="172" y="1620"/>
                    </a:lnTo>
                    <a:lnTo>
                      <a:pt x="169" y="1598"/>
                    </a:lnTo>
                    <a:lnTo>
                      <a:pt x="174" y="1585"/>
                    </a:lnTo>
                    <a:lnTo>
                      <a:pt x="180" y="1574"/>
                    </a:lnTo>
                    <a:lnTo>
                      <a:pt x="189" y="1576"/>
                    </a:lnTo>
                    <a:lnTo>
                      <a:pt x="194" y="1566"/>
                    </a:lnTo>
                    <a:lnTo>
                      <a:pt x="204" y="1559"/>
                    </a:lnTo>
                    <a:lnTo>
                      <a:pt x="218" y="1560"/>
                    </a:lnTo>
                    <a:lnTo>
                      <a:pt x="227" y="1564"/>
                    </a:lnTo>
                    <a:lnTo>
                      <a:pt x="238" y="1560"/>
                    </a:lnTo>
                    <a:lnTo>
                      <a:pt x="250" y="1564"/>
                    </a:lnTo>
                    <a:lnTo>
                      <a:pt x="261" y="1564"/>
                    </a:lnTo>
                    <a:lnTo>
                      <a:pt x="266" y="1544"/>
                    </a:lnTo>
                    <a:lnTo>
                      <a:pt x="276" y="1522"/>
                    </a:lnTo>
                    <a:lnTo>
                      <a:pt x="285" y="1505"/>
                    </a:lnTo>
                    <a:lnTo>
                      <a:pt x="286" y="1484"/>
                    </a:lnTo>
                    <a:lnTo>
                      <a:pt x="291" y="1472"/>
                    </a:lnTo>
                    <a:lnTo>
                      <a:pt x="290" y="1457"/>
                    </a:lnTo>
                    <a:lnTo>
                      <a:pt x="293" y="1446"/>
                    </a:lnTo>
                    <a:lnTo>
                      <a:pt x="298" y="1435"/>
                    </a:lnTo>
                    <a:lnTo>
                      <a:pt x="298" y="1424"/>
                    </a:lnTo>
                    <a:lnTo>
                      <a:pt x="295" y="1418"/>
                    </a:lnTo>
                    <a:lnTo>
                      <a:pt x="300" y="1407"/>
                    </a:lnTo>
                    <a:lnTo>
                      <a:pt x="298" y="1398"/>
                    </a:lnTo>
                    <a:lnTo>
                      <a:pt x="293" y="1392"/>
                    </a:lnTo>
                    <a:lnTo>
                      <a:pt x="292" y="1386"/>
                    </a:lnTo>
                    <a:lnTo>
                      <a:pt x="293" y="1382"/>
                    </a:lnTo>
                    <a:lnTo>
                      <a:pt x="300" y="1385"/>
                    </a:lnTo>
                    <a:lnTo>
                      <a:pt x="304" y="1385"/>
                    </a:lnTo>
                    <a:lnTo>
                      <a:pt x="301" y="1378"/>
                    </a:lnTo>
                    <a:lnTo>
                      <a:pt x="302" y="1374"/>
                    </a:lnTo>
                    <a:lnTo>
                      <a:pt x="304" y="1367"/>
                    </a:lnTo>
                    <a:lnTo>
                      <a:pt x="304" y="1362"/>
                    </a:lnTo>
                    <a:lnTo>
                      <a:pt x="307" y="1345"/>
                    </a:lnTo>
                    <a:lnTo>
                      <a:pt x="306" y="1340"/>
                    </a:lnTo>
                    <a:lnTo>
                      <a:pt x="297" y="1334"/>
                    </a:lnTo>
                    <a:lnTo>
                      <a:pt x="288" y="1329"/>
                    </a:lnTo>
                    <a:lnTo>
                      <a:pt x="291" y="1328"/>
                    </a:lnTo>
                    <a:lnTo>
                      <a:pt x="300" y="1332"/>
                    </a:lnTo>
                    <a:lnTo>
                      <a:pt x="309" y="1329"/>
                    </a:lnTo>
                    <a:lnTo>
                      <a:pt x="312" y="1326"/>
                    </a:lnTo>
                    <a:lnTo>
                      <a:pt x="302" y="1317"/>
                    </a:lnTo>
                    <a:lnTo>
                      <a:pt x="274" y="1312"/>
                    </a:lnTo>
                    <a:lnTo>
                      <a:pt x="276" y="1310"/>
                    </a:lnTo>
                    <a:lnTo>
                      <a:pt x="298" y="1307"/>
                    </a:lnTo>
                    <a:lnTo>
                      <a:pt x="311" y="1311"/>
                    </a:lnTo>
                    <a:lnTo>
                      <a:pt x="318" y="1307"/>
                    </a:lnTo>
                    <a:lnTo>
                      <a:pt x="320" y="1299"/>
                    </a:lnTo>
                    <a:lnTo>
                      <a:pt x="334" y="1297"/>
                    </a:lnTo>
                    <a:lnTo>
                      <a:pt x="345" y="1286"/>
                    </a:lnTo>
                    <a:lnTo>
                      <a:pt x="350" y="1279"/>
                    </a:lnTo>
                    <a:lnTo>
                      <a:pt x="350" y="1268"/>
                    </a:lnTo>
                    <a:lnTo>
                      <a:pt x="359" y="1270"/>
                    </a:lnTo>
                    <a:lnTo>
                      <a:pt x="359" y="1281"/>
                    </a:lnTo>
                    <a:lnTo>
                      <a:pt x="371" y="1280"/>
                    </a:lnTo>
                    <a:lnTo>
                      <a:pt x="378" y="1268"/>
                    </a:lnTo>
                    <a:lnTo>
                      <a:pt x="392" y="1256"/>
                    </a:lnTo>
                    <a:lnTo>
                      <a:pt x="389" y="1243"/>
                    </a:lnTo>
                    <a:lnTo>
                      <a:pt x="394" y="1248"/>
                    </a:lnTo>
                    <a:lnTo>
                      <a:pt x="400" y="1248"/>
                    </a:lnTo>
                    <a:lnTo>
                      <a:pt x="400" y="1242"/>
                    </a:lnTo>
                    <a:lnTo>
                      <a:pt x="406" y="1237"/>
                    </a:lnTo>
                    <a:lnTo>
                      <a:pt x="405" y="1232"/>
                    </a:lnTo>
                    <a:lnTo>
                      <a:pt x="352" y="1243"/>
                    </a:lnTo>
                    <a:lnTo>
                      <a:pt x="341" y="1241"/>
                    </a:lnTo>
                    <a:lnTo>
                      <a:pt x="336" y="1245"/>
                    </a:lnTo>
                    <a:lnTo>
                      <a:pt x="334" y="1238"/>
                    </a:lnTo>
                    <a:lnTo>
                      <a:pt x="328" y="1232"/>
                    </a:lnTo>
                    <a:lnTo>
                      <a:pt x="303" y="1222"/>
                    </a:lnTo>
                    <a:lnTo>
                      <a:pt x="290" y="1225"/>
                    </a:lnTo>
                    <a:lnTo>
                      <a:pt x="284" y="1221"/>
                    </a:lnTo>
                    <a:lnTo>
                      <a:pt x="290" y="1219"/>
                    </a:lnTo>
                    <a:lnTo>
                      <a:pt x="293" y="1211"/>
                    </a:lnTo>
                    <a:lnTo>
                      <a:pt x="300" y="1214"/>
                    </a:lnTo>
                    <a:lnTo>
                      <a:pt x="308" y="1211"/>
                    </a:lnTo>
                    <a:lnTo>
                      <a:pt x="320" y="1213"/>
                    </a:lnTo>
                    <a:lnTo>
                      <a:pt x="322" y="1211"/>
                    </a:lnTo>
                    <a:lnTo>
                      <a:pt x="331" y="1221"/>
                    </a:lnTo>
                    <a:lnTo>
                      <a:pt x="338" y="1218"/>
                    </a:lnTo>
                    <a:lnTo>
                      <a:pt x="339" y="1214"/>
                    </a:lnTo>
                    <a:lnTo>
                      <a:pt x="345" y="1220"/>
                    </a:lnTo>
                    <a:lnTo>
                      <a:pt x="352" y="1222"/>
                    </a:lnTo>
                    <a:lnTo>
                      <a:pt x="356" y="1216"/>
                    </a:lnTo>
                    <a:lnTo>
                      <a:pt x="359" y="1220"/>
                    </a:lnTo>
                    <a:lnTo>
                      <a:pt x="363" y="1230"/>
                    </a:lnTo>
                    <a:lnTo>
                      <a:pt x="371" y="1232"/>
                    </a:lnTo>
                    <a:lnTo>
                      <a:pt x="403" y="1216"/>
                    </a:lnTo>
                    <a:lnTo>
                      <a:pt x="414" y="1198"/>
                    </a:lnTo>
                    <a:lnTo>
                      <a:pt x="419" y="1193"/>
                    </a:lnTo>
                    <a:lnTo>
                      <a:pt x="422" y="1176"/>
                    </a:lnTo>
                    <a:lnTo>
                      <a:pt x="416" y="1161"/>
                    </a:lnTo>
                    <a:lnTo>
                      <a:pt x="404" y="1152"/>
                    </a:lnTo>
                    <a:lnTo>
                      <a:pt x="394" y="1138"/>
                    </a:lnTo>
                    <a:lnTo>
                      <a:pt x="403" y="1136"/>
                    </a:lnTo>
                    <a:lnTo>
                      <a:pt x="402" y="1133"/>
                    </a:lnTo>
                    <a:lnTo>
                      <a:pt x="381" y="1123"/>
                    </a:lnTo>
                    <a:lnTo>
                      <a:pt x="379" y="1113"/>
                    </a:lnTo>
                    <a:lnTo>
                      <a:pt x="374" y="1103"/>
                    </a:lnTo>
                    <a:lnTo>
                      <a:pt x="357" y="1106"/>
                    </a:lnTo>
                    <a:lnTo>
                      <a:pt x="352" y="1100"/>
                    </a:lnTo>
                    <a:lnTo>
                      <a:pt x="351" y="1096"/>
                    </a:lnTo>
                    <a:lnTo>
                      <a:pt x="347" y="1095"/>
                    </a:lnTo>
                    <a:lnTo>
                      <a:pt x="347" y="1098"/>
                    </a:lnTo>
                    <a:lnTo>
                      <a:pt x="341" y="1118"/>
                    </a:lnTo>
                    <a:lnTo>
                      <a:pt x="333" y="1129"/>
                    </a:lnTo>
                    <a:lnTo>
                      <a:pt x="314" y="1143"/>
                    </a:lnTo>
                    <a:lnTo>
                      <a:pt x="308" y="1148"/>
                    </a:lnTo>
                    <a:lnTo>
                      <a:pt x="298" y="1148"/>
                    </a:lnTo>
                    <a:lnTo>
                      <a:pt x="287" y="1151"/>
                    </a:lnTo>
                    <a:lnTo>
                      <a:pt x="280" y="1149"/>
                    </a:lnTo>
                    <a:lnTo>
                      <a:pt x="288" y="1143"/>
                    </a:lnTo>
                    <a:lnTo>
                      <a:pt x="300" y="1140"/>
                    </a:lnTo>
                    <a:lnTo>
                      <a:pt x="309" y="1132"/>
                    </a:lnTo>
                    <a:lnTo>
                      <a:pt x="319" y="1127"/>
                    </a:lnTo>
                    <a:lnTo>
                      <a:pt x="336" y="1112"/>
                    </a:lnTo>
                    <a:lnTo>
                      <a:pt x="339" y="1102"/>
                    </a:lnTo>
                    <a:lnTo>
                      <a:pt x="339" y="1089"/>
                    </a:lnTo>
                    <a:lnTo>
                      <a:pt x="330" y="1087"/>
                    </a:lnTo>
                    <a:lnTo>
                      <a:pt x="334" y="1080"/>
                    </a:lnTo>
                    <a:lnTo>
                      <a:pt x="335" y="1069"/>
                    </a:lnTo>
                    <a:lnTo>
                      <a:pt x="331" y="1060"/>
                    </a:lnTo>
                    <a:lnTo>
                      <a:pt x="328" y="1032"/>
                    </a:lnTo>
                    <a:lnTo>
                      <a:pt x="329" y="1015"/>
                    </a:lnTo>
                    <a:lnTo>
                      <a:pt x="325" y="992"/>
                    </a:lnTo>
                    <a:lnTo>
                      <a:pt x="327" y="985"/>
                    </a:lnTo>
                    <a:lnTo>
                      <a:pt x="330" y="977"/>
                    </a:lnTo>
                    <a:lnTo>
                      <a:pt x="329" y="971"/>
                    </a:lnTo>
                    <a:lnTo>
                      <a:pt x="344" y="979"/>
                    </a:lnTo>
                    <a:lnTo>
                      <a:pt x="345" y="971"/>
                    </a:lnTo>
                    <a:lnTo>
                      <a:pt x="340" y="950"/>
                    </a:lnTo>
                    <a:lnTo>
                      <a:pt x="345" y="928"/>
                    </a:lnTo>
                    <a:lnTo>
                      <a:pt x="350" y="910"/>
                    </a:lnTo>
                    <a:lnTo>
                      <a:pt x="343" y="901"/>
                    </a:lnTo>
                    <a:lnTo>
                      <a:pt x="340" y="892"/>
                    </a:lnTo>
                    <a:lnTo>
                      <a:pt x="340" y="879"/>
                    </a:lnTo>
                    <a:lnTo>
                      <a:pt x="356" y="887"/>
                    </a:lnTo>
                    <a:lnTo>
                      <a:pt x="357" y="885"/>
                    </a:lnTo>
                    <a:lnTo>
                      <a:pt x="361" y="881"/>
                    </a:lnTo>
                    <a:lnTo>
                      <a:pt x="367" y="872"/>
                    </a:lnTo>
                    <a:lnTo>
                      <a:pt x="368" y="870"/>
                    </a:lnTo>
                    <a:lnTo>
                      <a:pt x="367" y="866"/>
                    </a:lnTo>
                    <a:lnTo>
                      <a:pt x="370" y="850"/>
                    </a:lnTo>
                    <a:lnTo>
                      <a:pt x="365" y="839"/>
                    </a:lnTo>
                    <a:lnTo>
                      <a:pt x="366" y="831"/>
                    </a:lnTo>
                    <a:lnTo>
                      <a:pt x="368" y="840"/>
                    </a:lnTo>
                    <a:lnTo>
                      <a:pt x="377" y="848"/>
                    </a:lnTo>
                    <a:lnTo>
                      <a:pt x="381" y="847"/>
                    </a:lnTo>
                    <a:lnTo>
                      <a:pt x="386" y="837"/>
                    </a:lnTo>
                    <a:lnTo>
                      <a:pt x="393" y="840"/>
                    </a:lnTo>
                    <a:lnTo>
                      <a:pt x="394" y="833"/>
                    </a:lnTo>
                    <a:lnTo>
                      <a:pt x="398" y="827"/>
                    </a:lnTo>
                    <a:lnTo>
                      <a:pt x="387" y="822"/>
                    </a:lnTo>
                    <a:lnTo>
                      <a:pt x="394" y="823"/>
                    </a:lnTo>
                    <a:lnTo>
                      <a:pt x="403" y="817"/>
                    </a:lnTo>
                    <a:lnTo>
                      <a:pt x="403" y="812"/>
                    </a:lnTo>
                    <a:lnTo>
                      <a:pt x="410" y="809"/>
                    </a:lnTo>
                    <a:lnTo>
                      <a:pt x="411" y="799"/>
                    </a:lnTo>
                    <a:lnTo>
                      <a:pt x="417" y="796"/>
                    </a:lnTo>
                    <a:lnTo>
                      <a:pt x="417" y="784"/>
                    </a:lnTo>
                    <a:lnTo>
                      <a:pt x="425" y="783"/>
                    </a:lnTo>
                    <a:lnTo>
                      <a:pt x="435" y="785"/>
                    </a:lnTo>
                    <a:lnTo>
                      <a:pt x="446" y="775"/>
                    </a:lnTo>
                    <a:lnTo>
                      <a:pt x="449" y="764"/>
                    </a:lnTo>
                    <a:lnTo>
                      <a:pt x="464" y="753"/>
                    </a:lnTo>
                    <a:lnTo>
                      <a:pt x="470" y="761"/>
                    </a:lnTo>
                    <a:lnTo>
                      <a:pt x="481" y="753"/>
                    </a:lnTo>
                    <a:lnTo>
                      <a:pt x="484" y="743"/>
                    </a:lnTo>
                    <a:lnTo>
                      <a:pt x="492" y="737"/>
                    </a:lnTo>
                    <a:lnTo>
                      <a:pt x="500" y="740"/>
                    </a:lnTo>
                    <a:lnTo>
                      <a:pt x="503" y="735"/>
                    </a:lnTo>
                    <a:lnTo>
                      <a:pt x="516" y="727"/>
                    </a:lnTo>
                    <a:lnTo>
                      <a:pt x="521" y="719"/>
                    </a:lnTo>
                    <a:lnTo>
                      <a:pt x="528" y="715"/>
                    </a:lnTo>
                    <a:lnTo>
                      <a:pt x="535" y="699"/>
                    </a:lnTo>
                    <a:lnTo>
                      <a:pt x="538" y="691"/>
                    </a:lnTo>
                    <a:lnTo>
                      <a:pt x="549" y="677"/>
                    </a:lnTo>
                    <a:lnTo>
                      <a:pt x="555" y="664"/>
                    </a:lnTo>
                    <a:lnTo>
                      <a:pt x="562" y="651"/>
                    </a:lnTo>
                    <a:lnTo>
                      <a:pt x="566" y="646"/>
                    </a:lnTo>
                    <a:lnTo>
                      <a:pt x="567" y="651"/>
                    </a:lnTo>
                    <a:lnTo>
                      <a:pt x="566" y="662"/>
                    </a:lnTo>
                    <a:lnTo>
                      <a:pt x="576" y="649"/>
                    </a:lnTo>
                    <a:lnTo>
                      <a:pt x="577" y="644"/>
                    </a:lnTo>
                    <a:lnTo>
                      <a:pt x="572" y="639"/>
                    </a:lnTo>
                    <a:lnTo>
                      <a:pt x="571" y="633"/>
                    </a:lnTo>
                    <a:lnTo>
                      <a:pt x="556" y="618"/>
                    </a:lnTo>
                    <a:lnTo>
                      <a:pt x="555" y="612"/>
                    </a:lnTo>
                    <a:lnTo>
                      <a:pt x="558" y="610"/>
                    </a:lnTo>
                    <a:lnTo>
                      <a:pt x="556" y="602"/>
                    </a:lnTo>
                    <a:lnTo>
                      <a:pt x="551" y="596"/>
                    </a:lnTo>
                    <a:lnTo>
                      <a:pt x="551" y="594"/>
                    </a:lnTo>
                    <a:lnTo>
                      <a:pt x="556" y="589"/>
                    </a:lnTo>
                    <a:lnTo>
                      <a:pt x="558" y="582"/>
                    </a:lnTo>
                    <a:lnTo>
                      <a:pt x="566" y="579"/>
                    </a:lnTo>
                    <a:lnTo>
                      <a:pt x="576" y="554"/>
                    </a:lnTo>
                    <a:lnTo>
                      <a:pt x="577" y="547"/>
                    </a:lnTo>
                    <a:lnTo>
                      <a:pt x="567" y="530"/>
                    </a:lnTo>
                    <a:lnTo>
                      <a:pt x="569" y="527"/>
                    </a:lnTo>
                    <a:lnTo>
                      <a:pt x="580" y="520"/>
                    </a:lnTo>
                    <a:lnTo>
                      <a:pt x="580" y="512"/>
                    </a:lnTo>
                    <a:lnTo>
                      <a:pt x="585" y="511"/>
                    </a:lnTo>
                    <a:lnTo>
                      <a:pt x="592" y="515"/>
                    </a:lnTo>
                    <a:lnTo>
                      <a:pt x="596" y="514"/>
                    </a:lnTo>
                    <a:lnTo>
                      <a:pt x="597" y="506"/>
                    </a:lnTo>
                    <a:lnTo>
                      <a:pt x="593" y="503"/>
                    </a:lnTo>
                    <a:lnTo>
                      <a:pt x="603" y="501"/>
                    </a:lnTo>
                    <a:lnTo>
                      <a:pt x="604" y="495"/>
                    </a:lnTo>
                    <a:lnTo>
                      <a:pt x="593" y="481"/>
                    </a:lnTo>
                    <a:lnTo>
                      <a:pt x="593" y="476"/>
                    </a:lnTo>
                    <a:lnTo>
                      <a:pt x="605" y="484"/>
                    </a:lnTo>
                    <a:lnTo>
                      <a:pt x="610" y="493"/>
                    </a:lnTo>
                    <a:lnTo>
                      <a:pt x="614" y="493"/>
                    </a:lnTo>
                    <a:lnTo>
                      <a:pt x="613" y="476"/>
                    </a:lnTo>
                    <a:lnTo>
                      <a:pt x="614" y="478"/>
                    </a:lnTo>
                    <a:lnTo>
                      <a:pt x="618" y="476"/>
                    </a:lnTo>
                    <a:lnTo>
                      <a:pt x="619" y="455"/>
                    </a:lnTo>
                    <a:lnTo>
                      <a:pt x="623" y="454"/>
                    </a:lnTo>
                    <a:lnTo>
                      <a:pt x="628" y="454"/>
                    </a:lnTo>
                    <a:lnTo>
                      <a:pt x="628" y="460"/>
                    </a:lnTo>
                    <a:lnTo>
                      <a:pt x="631" y="465"/>
                    </a:lnTo>
                    <a:lnTo>
                      <a:pt x="635" y="467"/>
                    </a:lnTo>
                    <a:lnTo>
                      <a:pt x="640" y="454"/>
                    </a:lnTo>
                    <a:lnTo>
                      <a:pt x="645" y="457"/>
                    </a:lnTo>
                    <a:lnTo>
                      <a:pt x="651" y="468"/>
                    </a:lnTo>
                    <a:lnTo>
                      <a:pt x="655" y="468"/>
                    </a:lnTo>
                    <a:lnTo>
                      <a:pt x="661" y="473"/>
                    </a:lnTo>
                    <a:lnTo>
                      <a:pt x="666" y="461"/>
                    </a:lnTo>
                    <a:lnTo>
                      <a:pt x="691" y="458"/>
                    </a:lnTo>
                    <a:lnTo>
                      <a:pt x="700" y="465"/>
                    </a:lnTo>
                    <a:lnTo>
                      <a:pt x="706" y="472"/>
                    </a:lnTo>
                    <a:lnTo>
                      <a:pt x="710" y="465"/>
                    </a:lnTo>
                    <a:lnTo>
                      <a:pt x="715" y="461"/>
                    </a:lnTo>
                    <a:lnTo>
                      <a:pt x="712" y="449"/>
                    </a:lnTo>
                    <a:lnTo>
                      <a:pt x="698" y="415"/>
                    </a:lnTo>
                    <a:lnTo>
                      <a:pt x="694" y="395"/>
                    </a:lnTo>
                    <a:lnTo>
                      <a:pt x="698" y="377"/>
                    </a:lnTo>
                    <a:lnTo>
                      <a:pt x="706" y="364"/>
                    </a:lnTo>
                    <a:lnTo>
                      <a:pt x="707" y="354"/>
                    </a:lnTo>
                    <a:lnTo>
                      <a:pt x="707" y="342"/>
                    </a:lnTo>
                    <a:lnTo>
                      <a:pt x="687" y="296"/>
                    </a:lnTo>
                    <a:lnTo>
                      <a:pt x="684" y="279"/>
                    </a:lnTo>
                    <a:lnTo>
                      <a:pt x="690" y="258"/>
                    </a:lnTo>
                    <a:lnTo>
                      <a:pt x="688" y="243"/>
                    </a:lnTo>
                    <a:lnTo>
                      <a:pt x="683" y="237"/>
                    </a:lnTo>
                    <a:lnTo>
                      <a:pt x="682" y="223"/>
                    </a:lnTo>
                    <a:lnTo>
                      <a:pt x="682" y="202"/>
                    </a:lnTo>
                    <a:lnTo>
                      <a:pt x="683" y="186"/>
                    </a:lnTo>
                    <a:lnTo>
                      <a:pt x="688" y="173"/>
                    </a:lnTo>
                    <a:lnTo>
                      <a:pt x="685" y="166"/>
                    </a:lnTo>
                    <a:lnTo>
                      <a:pt x="653" y="110"/>
                    </a:lnTo>
                    <a:lnTo>
                      <a:pt x="635" y="92"/>
                    </a:lnTo>
                    <a:lnTo>
                      <a:pt x="599" y="81"/>
                    </a:lnTo>
                    <a:lnTo>
                      <a:pt x="569" y="51"/>
                    </a:lnTo>
                    <a:lnTo>
                      <a:pt x="528" y="5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00" y="0"/>
                    </a:lnTo>
                    <a:lnTo>
                      <a:pt x="495" y="3"/>
                    </a:lnTo>
                    <a:lnTo>
                      <a:pt x="496" y="13"/>
                    </a:lnTo>
                    <a:lnTo>
                      <a:pt x="501" y="17"/>
                    </a:lnTo>
                    <a:lnTo>
                      <a:pt x="502" y="29"/>
                    </a:lnTo>
                    <a:lnTo>
                      <a:pt x="500" y="38"/>
                    </a:lnTo>
                    <a:lnTo>
                      <a:pt x="496" y="43"/>
                    </a:lnTo>
                    <a:lnTo>
                      <a:pt x="492" y="58"/>
                    </a:lnTo>
                    <a:lnTo>
                      <a:pt x="486" y="69"/>
                    </a:lnTo>
                    <a:lnTo>
                      <a:pt x="488" y="79"/>
                    </a:lnTo>
                    <a:lnTo>
                      <a:pt x="497" y="89"/>
                    </a:lnTo>
                    <a:lnTo>
                      <a:pt x="490" y="97"/>
                    </a:lnTo>
                    <a:lnTo>
                      <a:pt x="481" y="100"/>
                    </a:lnTo>
                    <a:lnTo>
                      <a:pt x="438" y="84"/>
                    </a:lnTo>
                    <a:lnTo>
                      <a:pt x="408" y="80"/>
                    </a:lnTo>
                    <a:lnTo>
                      <a:pt x="398" y="81"/>
                    </a:lnTo>
                    <a:lnTo>
                      <a:pt x="393" y="86"/>
                    </a:lnTo>
                    <a:lnTo>
                      <a:pt x="388" y="96"/>
                    </a:lnTo>
                    <a:lnTo>
                      <a:pt x="390" y="119"/>
                    </a:lnTo>
                    <a:lnTo>
                      <a:pt x="388" y="129"/>
                    </a:lnTo>
                    <a:lnTo>
                      <a:pt x="383" y="150"/>
                    </a:lnTo>
                    <a:lnTo>
                      <a:pt x="373" y="166"/>
                    </a:lnTo>
                    <a:lnTo>
                      <a:pt x="370" y="165"/>
                    </a:lnTo>
                    <a:lnTo>
                      <a:pt x="360" y="153"/>
                    </a:lnTo>
                    <a:lnTo>
                      <a:pt x="347" y="145"/>
                    </a:lnTo>
                    <a:lnTo>
                      <a:pt x="335" y="149"/>
                    </a:lnTo>
                    <a:lnTo>
                      <a:pt x="317" y="167"/>
                    </a:lnTo>
                    <a:lnTo>
                      <a:pt x="308" y="180"/>
                    </a:lnTo>
                    <a:lnTo>
                      <a:pt x="304" y="196"/>
                    </a:lnTo>
                    <a:lnTo>
                      <a:pt x="302" y="209"/>
                    </a:lnTo>
                    <a:lnTo>
                      <a:pt x="296" y="219"/>
                    </a:lnTo>
                    <a:lnTo>
                      <a:pt x="282" y="237"/>
                    </a:lnTo>
                    <a:lnTo>
                      <a:pt x="279" y="251"/>
                    </a:lnTo>
                    <a:lnTo>
                      <a:pt x="292" y="273"/>
                    </a:lnTo>
                    <a:lnTo>
                      <a:pt x="293" y="285"/>
                    </a:lnTo>
                    <a:lnTo>
                      <a:pt x="291" y="294"/>
                    </a:lnTo>
                    <a:lnTo>
                      <a:pt x="285" y="306"/>
                    </a:lnTo>
                    <a:lnTo>
                      <a:pt x="273" y="320"/>
                    </a:lnTo>
                    <a:lnTo>
                      <a:pt x="265" y="334"/>
                    </a:lnTo>
                    <a:lnTo>
                      <a:pt x="242" y="364"/>
                    </a:lnTo>
                    <a:lnTo>
                      <a:pt x="236" y="381"/>
                    </a:lnTo>
                    <a:lnTo>
                      <a:pt x="233" y="401"/>
                    </a:lnTo>
                    <a:lnTo>
                      <a:pt x="228" y="413"/>
                    </a:lnTo>
                    <a:lnTo>
                      <a:pt x="211" y="427"/>
                    </a:lnTo>
                    <a:lnTo>
                      <a:pt x="200" y="427"/>
                    </a:lnTo>
                    <a:lnTo>
                      <a:pt x="193" y="431"/>
                    </a:lnTo>
                    <a:lnTo>
                      <a:pt x="194" y="446"/>
                    </a:lnTo>
                    <a:lnTo>
                      <a:pt x="194" y="467"/>
                    </a:lnTo>
                    <a:lnTo>
                      <a:pt x="193" y="497"/>
                    </a:lnTo>
                    <a:lnTo>
                      <a:pt x="184" y="547"/>
                    </a:lnTo>
                    <a:lnTo>
                      <a:pt x="167" y="584"/>
                    </a:lnTo>
                    <a:lnTo>
                      <a:pt x="147" y="616"/>
                    </a:lnTo>
                    <a:lnTo>
                      <a:pt x="148" y="625"/>
                    </a:lnTo>
                    <a:lnTo>
                      <a:pt x="163" y="641"/>
                    </a:lnTo>
                    <a:lnTo>
                      <a:pt x="169" y="653"/>
                    </a:lnTo>
                    <a:lnTo>
                      <a:pt x="169" y="672"/>
                    </a:lnTo>
                    <a:lnTo>
                      <a:pt x="167" y="683"/>
                    </a:lnTo>
                    <a:lnTo>
                      <a:pt x="157" y="695"/>
                    </a:lnTo>
                    <a:lnTo>
                      <a:pt x="142" y="695"/>
                    </a:lnTo>
                    <a:lnTo>
                      <a:pt x="125" y="692"/>
                    </a:lnTo>
                    <a:lnTo>
                      <a:pt x="104" y="697"/>
                    </a:lnTo>
                    <a:lnTo>
                      <a:pt x="87" y="708"/>
                    </a:lnTo>
                    <a:lnTo>
                      <a:pt x="62" y="738"/>
                    </a:lnTo>
                    <a:lnTo>
                      <a:pt x="56" y="754"/>
                    </a:lnTo>
                    <a:lnTo>
                      <a:pt x="51" y="774"/>
                    </a:lnTo>
                    <a:lnTo>
                      <a:pt x="55" y="793"/>
                    </a:lnTo>
                    <a:lnTo>
                      <a:pt x="61" y="806"/>
                    </a:lnTo>
                    <a:lnTo>
                      <a:pt x="66" y="811"/>
                    </a:lnTo>
                    <a:lnTo>
                      <a:pt x="60" y="821"/>
                    </a:lnTo>
                    <a:lnTo>
                      <a:pt x="59" y="833"/>
                    </a:lnTo>
                    <a:lnTo>
                      <a:pt x="55" y="843"/>
                    </a:lnTo>
                    <a:lnTo>
                      <a:pt x="55" y="863"/>
                    </a:lnTo>
                    <a:lnTo>
                      <a:pt x="53" y="871"/>
                    </a:lnTo>
                    <a:lnTo>
                      <a:pt x="53" y="883"/>
                    </a:lnTo>
                    <a:lnTo>
                      <a:pt x="55" y="886"/>
                    </a:lnTo>
                    <a:lnTo>
                      <a:pt x="60" y="902"/>
                    </a:lnTo>
                    <a:lnTo>
                      <a:pt x="59" y="944"/>
                    </a:lnTo>
                    <a:lnTo>
                      <a:pt x="60" y="964"/>
                    </a:lnTo>
                    <a:lnTo>
                      <a:pt x="69" y="979"/>
                    </a:lnTo>
                    <a:lnTo>
                      <a:pt x="89" y="995"/>
                    </a:lnTo>
                    <a:lnTo>
                      <a:pt x="92" y="1016"/>
                    </a:lnTo>
                    <a:lnTo>
                      <a:pt x="86" y="1035"/>
                    </a:lnTo>
                    <a:lnTo>
                      <a:pt x="76" y="1046"/>
                    </a:lnTo>
                    <a:lnTo>
                      <a:pt x="61" y="1052"/>
                    </a:lnTo>
                    <a:lnTo>
                      <a:pt x="59" y="1058"/>
                    </a:lnTo>
                    <a:lnTo>
                      <a:pt x="69" y="1071"/>
                    </a:lnTo>
                    <a:lnTo>
                      <a:pt x="77" y="1105"/>
                    </a:lnTo>
                    <a:lnTo>
                      <a:pt x="70" y="1134"/>
                    </a:lnTo>
                    <a:lnTo>
                      <a:pt x="74" y="1143"/>
                    </a:lnTo>
                    <a:lnTo>
                      <a:pt x="72" y="1157"/>
                    </a:lnTo>
                    <a:lnTo>
                      <a:pt x="66" y="1168"/>
                    </a:lnTo>
                    <a:lnTo>
                      <a:pt x="39" y="1179"/>
                    </a:lnTo>
                    <a:lnTo>
                      <a:pt x="39" y="1193"/>
                    </a:lnTo>
                    <a:lnTo>
                      <a:pt x="27" y="1214"/>
                    </a:lnTo>
                    <a:lnTo>
                      <a:pt x="28" y="1230"/>
                    </a:lnTo>
                    <a:lnTo>
                      <a:pt x="32" y="1242"/>
                    </a:lnTo>
                    <a:lnTo>
                      <a:pt x="24" y="1280"/>
                    </a:lnTo>
                    <a:lnTo>
                      <a:pt x="16" y="1286"/>
                    </a:lnTo>
                    <a:lnTo>
                      <a:pt x="12" y="1278"/>
                    </a:lnTo>
                    <a:lnTo>
                      <a:pt x="8" y="1291"/>
                    </a:lnTo>
                    <a:lnTo>
                      <a:pt x="8" y="1268"/>
                    </a:lnTo>
                    <a:lnTo>
                      <a:pt x="6" y="126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962" name="Group 359"/>
              <p:cNvGrpSpPr/>
              <p:nvPr/>
            </p:nvGrpSpPr>
            <p:grpSpPr bwMode="gray">
              <a:xfrm>
                <a:off x="5080794" y="2788583"/>
                <a:ext cx="75600" cy="108000"/>
                <a:chOff x="4160739" y="2986112"/>
                <a:chExt cx="187325" cy="233362"/>
              </a:xfrm>
              <a:grpFill/>
            </p:grpSpPr>
            <p:sp>
              <p:nvSpPr>
                <p:cNvPr id="963" name="Freeform 45"/>
                <p:cNvSpPr>
                  <a:spLocks noChangeAspect="1"/>
                </p:cNvSpPr>
                <p:nvPr/>
              </p:nvSpPr>
              <p:spPr bwMode="gray">
                <a:xfrm>
                  <a:off x="4171851" y="2986112"/>
                  <a:ext cx="176213" cy="225425"/>
                </a:xfrm>
                <a:custGeom>
                  <a:avLst/>
                  <a:gdLst/>
                  <a:ahLst/>
                  <a:cxnLst>
                    <a:cxn ang="0">
                      <a:pos x="72" y="248"/>
                    </a:cxn>
                    <a:cxn ang="0">
                      <a:pos x="72" y="234"/>
                    </a:cxn>
                    <a:cxn ang="0">
                      <a:pos x="82" y="239"/>
                    </a:cxn>
                    <a:cxn ang="0">
                      <a:pos x="91" y="229"/>
                    </a:cxn>
                    <a:cxn ang="0">
                      <a:pos x="34" y="195"/>
                    </a:cxn>
                    <a:cxn ang="0">
                      <a:pos x="34" y="185"/>
                    </a:cxn>
                    <a:cxn ang="0">
                      <a:pos x="39" y="176"/>
                    </a:cxn>
                    <a:cxn ang="0">
                      <a:pos x="48" y="176"/>
                    </a:cxn>
                    <a:cxn ang="0">
                      <a:pos x="39" y="151"/>
                    </a:cxn>
                    <a:cxn ang="0">
                      <a:pos x="53" y="151"/>
                    </a:cxn>
                    <a:cxn ang="0">
                      <a:pos x="53" y="147"/>
                    </a:cxn>
                    <a:cxn ang="0">
                      <a:pos x="29" y="132"/>
                    </a:cxn>
                    <a:cxn ang="0">
                      <a:pos x="43" y="97"/>
                    </a:cxn>
                    <a:cxn ang="0">
                      <a:pos x="24" y="88"/>
                    </a:cxn>
                    <a:cxn ang="0">
                      <a:pos x="29" y="77"/>
                    </a:cxn>
                    <a:cxn ang="0">
                      <a:pos x="43" y="72"/>
                    </a:cxn>
                    <a:cxn ang="0">
                      <a:pos x="15" y="58"/>
                    </a:cxn>
                    <a:cxn ang="0">
                      <a:pos x="10" y="34"/>
                    </a:cxn>
                    <a:cxn ang="0">
                      <a:pos x="0" y="23"/>
                    </a:cxn>
                    <a:cxn ang="0">
                      <a:pos x="43" y="4"/>
                    </a:cxn>
                    <a:cxn ang="0">
                      <a:pos x="62" y="0"/>
                    </a:cxn>
                    <a:cxn ang="0">
                      <a:pos x="72" y="4"/>
                    </a:cxn>
                    <a:cxn ang="0">
                      <a:pos x="91" y="14"/>
                    </a:cxn>
                    <a:cxn ang="0">
                      <a:pos x="101" y="34"/>
                    </a:cxn>
                    <a:cxn ang="0">
                      <a:pos x="115" y="58"/>
                    </a:cxn>
                    <a:cxn ang="0">
                      <a:pos x="134" y="67"/>
                    </a:cxn>
                    <a:cxn ang="0">
                      <a:pos x="139" y="88"/>
                    </a:cxn>
                    <a:cxn ang="0">
                      <a:pos x="153" y="97"/>
                    </a:cxn>
                    <a:cxn ang="0">
                      <a:pos x="168" y="102"/>
                    </a:cxn>
                    <a:cxn ang="0">
                      <a:pos x="187" y="92"/>
                    </a:cxn>
                    <a:cxn ang="0">
                      <a:pos x="187" y="112"/>
                    </a:cxn>
                    <a:cxn ang="0">
                      <a:pos x="206" y="132"/>
                    </a:cxn>
                    <a:cxn ang="0">
                      <a:pos x="192" y="156"/>
                    </a:cxn>
                    <a:cxn ang="0">
                      <a:pos x="201" y="190"/>
                    </a:cxn>
                    <a:cxn ang="0">
                      <a:pos x="211" y="215"/>
                    </a:cxn>
                    <a:cxn ang="0">
                      <a:pos x="201" y="239"/>
                    </a:cxn>
                    <a:cxn ang="0">
                      <a:pos x="201" y="259"/>
                    </a:cxn>
                    <a:cxn ang="0">
                      <a:pos x="192" y="254"/>
                    </a:cxn>
                    <a:cxn ang="0">
                      <a:pos x="149" y="254"/>
                    </a:cxn>
                    <a:cxn ang="0">
                      <a:pos x="134" y="264"/>
                    </a:cxn>
                    <a:cxn ang="0">
                      <a:pos x="115" y="278"/>
                    </a:cxn>
                    <a:cxn ang="0">
                      <a:pos x="115" y="289"/>
                    </a:cxn>
                    <a:cxn ang="0">
                      <a:pos x="110" y="294"/>
                    </a:cxn>
                    <a:cxn ang="0">
                      <a:pos x="101" y="269"/>
                    </a:cxn>
                    <a:cxn ang="0">
                      <a:pos x="86" y="254"/>
                    </a:cxn>
                    <a:cxn ang="0">
                      <a:pos x="72" y="248"/>
                    </a:cxn>
                  </a:cxnLst>
                  <a:rect l="0" t="0" r="r" b="b"/>
                  <a:pathLst>
                    <a:path w="212" h="295">
                      <a:moveTo>
                        <a:pt x="72" y="248"/>
                      </a:moveTo>
                      <a:lnTo>
                        <a:pt x="72" y="234"/>
                      </a:lnTo>
                      <a:lnTo>
                        <a:pt x="82" y="239"/>
                      </a:lnTo>
                      <a:lnTo>
                        <a:pt x="91" y="229"/>
                      </a:lnTo>
                      <a:lnTo>
                        <a:pt x="34" y="195"/>
                      </a:lnTo>
                      <a:lnTo>
                        <a:pt x="34" y="185"/>
                      </a:lnTo>
                      <a:lnTo>
                        <a:pt x="39" y="176"/>
                      </a:lnTo>
                      <a:lnTo>
                        <a:pt x="48" y="176"/>
                      </a:lnTo>
                      <a:lnTo>
                        <a:pt x="39" y="151"/>
                      </a:lnTo>
                      <a:lnTo>
                        <a:pt x="53" y="151"/>
                      </a:lnTo>
                      <a:lnTo>
                        <a:pt x="53" y="147"/>
                      </a:lnTo>
                      <a:lnTo>
                        <a:pt x="29" y="132"/>
                      </a:lnTo>
                      <a:lnTo>
                        <a:pt x="43" y="97"/>
                      </a:lnTo>
                      <a:lnTo>
                        <a:pt x="24" y="88"/>
                      </a:lnTo>
                      <a:lnTo>
                        <a:pt x="29" y="77"/>
                      </a:lnTo>
                      <a:lnTo>
                        <a:pt x="43" y="72"/>
                      </a:lnTo>
                      <a:lnTo>
                        <a:pt x="15" y="58"/>
                      </a:lnTo>
                      <a:lnTo>
                        <a:pt x="10" y="34"/>
                      </a:lnTo>
                      <a:lnTo>
                        <a:pt x="0" y="23"/>
                      </a:lnTo>
                      <a:lnTo>
                        <a:pt x="43" y="4"/>
                      </a:lnTo>
                      <a:lnTo>
                        <a:pt x="62" y="0"/>
                      </a:lnTo>
                      <a:lnTo>
                        <a:pt x="72" y="4"/>
                      </a:lnTo>
                      <a:lnTo>
                        <a:pt x="91" y="14"/>
                      </a:lnTo>
                      <a:lnTo>
                        <a:pt x="101" y="34"/>
                      </a:lnTo>
                      <a:lnTo>
                        <a:pt x="115" y="58"/>
                      </a:lnTo>
                      <a:lnTo>
                        <a:pt x="134" y="67"/>
                      </a:lnTo>
                      <a:lnTo>
                        <a:pt x="139" y="88"/>
                      </a:lnTo>
                      <a:lnTo>
                        <a:pt x="153" y="97"/>
                      </a:lnTo>
                      <a:lnTo>
                        <a:pt x="168" y="102"/>
                      </a:lnTo>
                      <a:lnTo>
                        <a:pt x="187" y="92"/>
                      </a:lnTo>
                      <a:lnTo>
                        <a:pt x="187" y="112"/>
                      </a:lnTo>
                      <a:lnTo>
                        <a:pt x="206" y="132"/>
                      </a:lnTo>
                      <a:lnTo>
                        <a:pt x="192" y="156"/>
                      </a:lnTo>
                      <a:lnTo>
                        <a:pt x="201" y="190"/>
                      </a:lnTo>
                      <a:lnTo>
                        <a:pt x="211" y="215"/>
                      </a:lnTo>
                      <a:lnTo>
                        <a:pt x="201" y="239"/>
                      </a:lnTo>
                      <a:lnTo>
                        <a:pt x="201" y="259"/>
                      </a:lnTo>
                      <a:lnTo>
                        <a:pt x="192" y="254"/>
                      </a:lnTo>
                      <a:lnTo>
                        <a:pt x="149" y="254"/>
                      </a:lnTo>
                      <a:lnTo>
                        <a:pt x="134" y="264"/>
                      </a:lnTo>
                      <a:lnTo>
                        <a:pt x="115" y="278"/>
                      </a:lnTo>
                      <a:lnTo>
                        <a:pt x="115" y="289"/>
                      </a:lnTo>
                      <a:lnTo>
                        <a:pt x="110" y="294"/>
                      </a:lnTo>
                      <a:lnTo>
                        <a:pt x="101" y="269"/>
                      </a:lnTo>
                      <a:lnTo>
                        <a:pt x="86" y="254"/>
                      </a:lnTo>
                      <a:lnTo>
                        <a:pt x="72" y="24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4" name="Freeform 46"/>
                <p:cNvSpPr>
                  <a:spLocks noChangeAspect="1"/>
                </p:cNvSpPr>
                <p:nvPr/>
              </p:nvSpPr>
              <p:spPr bwMode="gray">
                <a:xfrm>
                  <a:off x="4160739" y="3130574"/>
                  <a:ext cx="87313" cy="88900"/>
                </a:xfrm>
                <a:custGeom>
                  <a:avLst/>
                  <a:gdLst/>
                  <a:ahLst/>
                  <a:cxnLst>
                    <a:cxn ang="0">
                      <a:pos x="9" y="68"/>
                    </a:cxn>
                    <a:cxn ang="0">
                      <a:pos x="14" y="63"/>
                    </a:cxn>
                    <a:cxn ang="0">
                      <a:pos x="9" y="35"/>
                    </a:cxn>
                    <a:cxn ang="0">
                      <a:pos x="24" y="29"/>
                    </a:cxn>
                    <a:cxn ang="0">
                      <a:pos x="14" y="5"/>
                    </a:cxn>
                    <a:cxn ang="0">
                      <a:pos x="24" y="0"/>
                    </a:cxn>
                    <a:cxn ang="0">
                      <a:pos x="43" y="16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48" y="10"/>
                    </a:cxn>
                    <a:cxn ang="0">
                      <a:pos x="105" y="44"/>
                    </a:cxn>
                    <a:cxn ang="0">
                      <a:pos x="96" y="54"/>
                    </a:cxn>
                    <a:cxn ang="0">
                      <a:pos x="86" y="49"/>
                    </a:cxn>
                    <a:cxn ang="0">
                      <a:pos x="86" y="63"/>
                    </a:cxn>
                    <a:cxn ang="0">
                      <a:pos x="76" y="63"/>
                    </a:cxn>
                    <a:cxn ang="0">
                      <a:pos x="67" y="79"/>
                    </a:cxn>
                    <a:cxn ang="0">
                      <a:pos x="67" y="103"/>
                    </a:cxn>
                    <a:cxn ang="0">
                      <a:pos x="62" y="117"/>
                    </a:cxn>
                    <a:cxn ang="0">
                      <a:pos x="43" y="112"/>
                    </a:cxn>
                    <a:cxn ang="0">
                      <a:pos x="19" y="87"/>
                    </a:cxn>
                    <a:cxn ang="0">
                      <a:pos x="0" y="84"/>
                    </a:cxn>
                    <a:cxn ang="0">
                      <a:pos x="9" y="68"/>
                    </a:cxn>
                  </a:cxnLst>
                  <a:rect l="0" t="0" r="r" b="b"/>
                  <a:pathLst>
                    <a:path w="106" h="118">
                      <a:moveTo>
                        <a:pt x="9" y="68"/>
                      </a:moveTo>
                      <a:lnTo>
                        <a:pt x="14" y="63"/>
                      </a:lnTo>
                      <a:lnTo>
                        <a:pt x="9" y="35"/>
                      </a:lnTo>
                      <a:lnTo>
                        <a:pt x="24" y="29"/>
                      </a:lnTo>
                      <a:lnTo>
                        <a:pt x="14" y="5"/>
                      </a:lnTo>
                      <a:lnTo>
                        <a:pt x="24" y="0"/>
                      </a:lnTo>
                      <a:lnTo>
                        <a:pt x="43" y="16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48" y="10"/>
                      </a:lnTo>
                      <a:lnTo>
                        <a:pt x="105" y="44"/>
                      </a:lnTo>
                      <a:lnTo>
                        <a:pt x="96" y="54"/>
                      </a:lnTo>
                      <a:lnTo>
                        <a:pt x="86" y="49"/>
                      </a:lnTo>
                      <a:lnTo>
                        <a:pt x="86" y="63"/>
                      </a:lnTo>
                      <a:lnTo>
                        <a:pt x="76" y="63"/>
                      </a:lnTo>
                      <a:lnTo>
                        <a:pt x="67" y="79"/>
                      </a:lnTo>
                      <a:lnTo>
                        <a:pt x="67" y="103"/>
                      </a:lnTo>
                      <a:lnTo>
                        <a:pt x="62" y="117"/>
                      </a:lnTo>
                      <a:lnTo>
                        <a:pt x="43" y="112"/>
                      </a:lnTo>
                      <a:lnTo>
                        <a:pt x="19" y="87"/>
                      </a:lnTo>
                      <a:lnTo>
                        <a:pt x="0" y="84"/>
                      </a:lnTo>
                      <a:lnTo>
                        <a:pt x="9" y="6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870" name="Group 368"/>
            <p:cNvGrpSpPr/>
            <p:nvPr/>
          </p:nvGrpSpPr>
          <p:grpSpPr bwMode="gray">
            <a:xfrm>
              <a:off x="5591926" y="3492056"/>
              <a:ext cx="1198965" cy="1473737"/>
              <a:chOff x="4455318" y="2994372"/>
              <a:chExt cx="1196974" cy="1339850"/>
            </a:xfrm>
            <a:grpFill/>
          </p:grpSpPr>
          <p:sp>
            <p:nvSpPr>
              <p:cNvPr id="871" name="Freeform 870"/>
              <p:cNvSpPr>
                <a:spLocks noChangeAspect="1"/>
              </p:cNvSpPr>
              <p:nvPr/>
            </p:nvSpPr>
            <p:spPr bwMode="gray">
              <a:xfrm>
                <a:off x="4918868" y="3083272"/>
                <a:ext cx="276225" cy="265113"/>
              </a:xfrm>
              <a:custGeom>
                <a:avLst/>
                <a:gdLst/>
                <a:ahLst/>
                <a:cxnLst>
                  <a:cxn ang="0">
                    <a:pos x="134" y="578"/>
                  </a:cxn>
                  <a:cxn ang="0">
                    <a:pos x="76" y="535"/>
                  </a:cxn>
                  <a:cxn ang="0">
                    <a:pos x="40" y="507"/>
                  </a:cxn>
                  <a:cxn ang="0">
                    <a:pos x="11" y="449"/>
                  </a:cxn>
                  <a:cxn ang="0">
                    <a:pos x="18" y="425"/>
                  </a:cxn>
                  <a:cxn ang="0">
                    <a:pos x="32" y="340"/>
                  </a:cxn>
                  <a:cxn ang="0">
                    <a:pos x="29" y="288"/>
                  </a:cxn>
                  <a:cxn ang="0">
                    <a:pos x="11" y="222"/>
                  </a:cxn>
                  <a:cxn ang="0">
                    <a:pos x="11" y="184"/>
                  </a:cxn>
                  <a:cxn ang="0">
                    <a:pos x="36" y="171"/>
                  </a:cxn>
                  <a:cxn ang="0">
                    <a:pos x="52" y="143"/>
                  </a:cxn>
                  <a:cxn ang="0">
                    <a:pos x="52" y="98"/>
                  </a:cxn>
                  <a:cxn ang="0">
                    <a:pos x="79" y="74"/>
                  </a:cxn>
                  <a:cxn ang="0">
                    <a:pos x="119" y="39"/>
                  </a:cxn>
                  <a:cxn ang="0">
                    <a:pos x="130" y="2"/>
                  </a:cxn>
                  <a:cxn ang="0">
                    <a:pos x="190" y="22"/>
                  </a:cxn>
                  <a:cxn ang="0">
                    <a:pos x="237" y="23"/>
                  </a:cxn>
                  <a:cxn ang="0">
                    <a:pos x="276" y="35"/>
                  </a:cxn>
                  <a:cxn ang="0">
                    <a:pos x="323" y="52"/>
                  </a:cxn>
                  <a:cxn ang="0">
                    <a:pos x="333" y="84"/>
                  </a:cxn>
                  <a:cxn ang="0">
                    <a:pos x="371" y="121"/>
                  </a:cxn>
                  <a:cxn ang="0">
                    <a:pos x="431" y="130"/>
                  </a:cxn>
                  <a:cxn ang="0">
                    <a:pos x="482" y="151"/>
                  </a:cxn>
                  <a:cxn ang="0">
                    <a:pos x="514" y="178"/>
                  </a:cxn>
                  <a:cxn ang="0">
                    <a:pos x="561" y="176"/>
                  </a:cxn>
                  <a:cxn ang="0">
                    <a:pos x="587" y="148"/>
                  </a:cxn>
                  <a:cxn ang="0">
                    <a:pos x="589" y="117"/>
                  </a:cxn>
                  <a:cxn ang="0">
                    <a:pos x="582" y="83"/>
                  </a:cxn>
                  <a:cxn ang="0">
                    <a:pos x="606" y="47"/>
                  </a:cxn>
                  <a:cxn ang="0">
                    <a:pos x="658" y="22"/>
                  </a:cxn>
                  <a:cxn ang="0">
                    <a:pos x="729" y="25"/>
                  </a:cxn>
                  <a:cxn ang="0">
                    <a:pos x="754" y="35"/>
                  </a:cxn>
                  <a:cxn ang="0">
                    <a:pos x="751" y="46"/>
                  </a:cxn>
                  <a:cxn ang="0">
                    <a:pos x="767" y="63"/>
                  </a:cxn>
                  <a:cxn ang="0">
                    <a:pos x="797" y="67"/>
                  </a:cxn>
                  <a:cxn ang="0">
                    <a:pos x="831" y="77"/>
                  </a:cxn>
                  <a:cxn ang="0">
                    <a:pos x="868" y="95"/>
                  </a:cxn>
                  <a:cxn ang="0">
                    <a:pos x="860" y="108"/>
                  </a:cxn>
                  <a:cxn ang="0">
                    <a:pos x="856" y="127"/>
                  </a:cxn>
                  <a:cxn ang="0">
                    <a:pos x="858" y="180"/>
                  </a:cxn>
                  <a:cxn ang="0">
                    <a:pos x="845" y="192"/>
                  </a:cxn>
                  <a:cxn ang="0">
                    <a:pos x="853" y="227"/>
                  </a:cxn>
                  <a:cxn ang="0">
                    <a:pos x="869" y="261"/>
                  </a:cxn>
                  <a:cxn ang="0">
                    <a:pos x="869" y="421"/>
                  </a:cxn>
                  <a:cxn ang="0">
                    <a:pos x="869" y="593"/>
                  </a:cxn>
                  <a:cxn ang="0">
                    <a:pos x="869" y="740"/>
                  </a:cxn>
                  <a:cxn ang="0">
                    <a:pos x="817" y="832"/>
                  </a:cxn>
                  <a:cxn ang="0">
                    <a:pos x="715" y="783"/>
                  </a:cxn>
                  <a:cxn ang="0">
                    <a:pos x="573" y="709"/>
                  </a:cxn>
                  <a:cxn ang="0">
                    <a:pos x="433" y="635"/>
                  </a:cxn>
                  <a:cxn ang="0">
                    <a:pos x="326" y="622"/>
                  </a:cxn>
                  <a:cxn ang="0">
                    <a:pos x="297" y="620"/>
                  </a:cxn>
                  <a:cxn ang="0">
                    <a:pos x="275" y="605"/>
                  </a:cxn>
                  <a:cxn ang="0">
                    <a:pos x="222" y="595"/>
                  </a:cxn>
                  <a:cxn ang="0">
                    <a:pos x="145" y="595"/>
                  </a:cxn>
                </a:cxnLst>
                <a:rect l="0" t="0" r="r" b="b"/>
                <a:pathLst>
                  <a:path w="871" h="832">
                    <a:moveTo>
                      <a:pt x="140" y="598"/>
                    </a:moveTo>
                    <a:lnTo>
                      <a:pt x="138" y="592"/>
                    </a:lnTo>
                    <a:lnTo>
                      <a:pt x="134" y="578"/>
                    </a:lnTo>
                    <a:lnTo>
                      <a:pt x="116" y="549"/>
                    </a:lnTo>
                    <a:lnTo>
                      <a:pt x="87" y="535"/>
                    </a:lnTo>
                    <a:lnTo>
                      <a:pt x="76" y="535"/>
                    </a:lnTo>
                    <a:lnTo>
                      <a:pt x="57" y="534"/>
                    </a:lnTo>
                    <a:lnTo>
                      <a:pt x="43" y="519"/>
                    </a:lnTo>
                    <a:lnTo>
                      <a:pt x="40" y="507"/>
                    </a:lnTo>
                    <a:lnTo>
                      <a:pt x="39" y="487"/>
                    </a:lnTo>
                    <a:lnTo>
                      <a:pt x="29" y="471"/>
                    </a:lnTo>
                    <a:lnTo>
                      <a:pt x="11" y="449"/>
                    </a:lnTo>
                    <a:lnTo>
                      <a:pt x="6" y="436"/>
                    </a:lnTo>
                    <a:lnTo>
                      <a:pt x="7" y="428"/>
                    </a:lnTo>
                    <a:lnTo>
                      <a:pt x="18" y="425"/>
                    </a:lnTo>
                    <a:lnTo>
                      <a:pt x="27" y="418"/>
                    </a:lnTo>
                    <a:lnTo>
                      <a:pt x="28" y="362"/>
                    </a:lnTo>
                    <a:lnTo>
                      <a:pt x="32" y="340"/>
                    </a:lnTo>
                    <a:lnTo>
                      <a:pt x="32" y="327"/>
                    </a:lnTo>
                    <a:lnTo>
                      <a:pt x="29" y="319"/>
                    </a:lnTo>
                    <a:lnTo>
                      <a:pt x="29" y="288"/>
                    </a:lnTo>
                    <a:lnTo>
                      <a:pt x="28" y="266"/>
                    </a:lnTo>
                    <a:lnTo>
                      <a:pt x="23" y="243"/>
                    </a:lnTo>
                    <a:lnTo>
                      <a:pt x="11" y="222"/>
                    </a:lnTo>
                    <a:lnTo>
                      <a:pt x="0" y="207"/>
                    </a:lnTo>
                    <a:lnTo>
                      <a:pt x="1" y="191"/>
                    </a:lnTo>
                    <a:lnTo>
                      <a:pt x="11" y="184"/>
                    </a:lnTo>
                    <a:lnTo>
                      <a:pt x="12" y="181"/>
                    </a:lnTo>
                    <a:lnTo>
                      <a:pt x="24" y="180"/>
                    </a:lnTo>
                    <a:lnTo>
                      <a:pt x="36" y="171"/>
                    </a:lnTo>
                    <a:lnTo>
                      <a:pt x="46" y="163"/>
                    </a:lnTo>
                    <a:lnTo>
                      <a:pt x="52" y="153"/>
                    </a:lnTo>
                    <a:lnTo>
                      <a:pt x="52" y="143"/>
                    </a:lnTo>
                    <a:lnTo>
                      <a:pt x="46" y="115"/>
                    </a:lnTo>
                    <a:lnTo>
                      <a:pt x="48" y="106"/>
                    </a:lnTo>
                    <a:lnTo>
                      <a:pt x="52" y="98"/>
                    </a:lnTo>
                    <a:lnTo>
                      <a:pt x="65" y="92"/>
                    </a:lnTo>
                    <a:lnTo>
                      <a:pt x="75" y="85"/>
                    </a:lnTo>
                    <a:lnTo>
                      <a:pt x="79" y="74"/>
                    </a:lnTo>
                    <a:lnTo>
                      <a:pt x="108" y="55"/>
                    </a:lnTo>
                    <a:lnTo>
                      <a:pt x="114" y="50"/>
                    </a:lnTo>
                    <a:lnTo>
                      <a:pt x="119" y="39"/>
                    </a:lnTo>
                    <a:lnTo>
                      <a:pt x="118" y="3"/>
                    </a:lnTo>
                    <a:lnTo>
                      <a:pt x="119" y="0"/>
                    </a:lnTo>
                    <a:lnTo>
                      <a:pt x="130" y="2"/>
                    </a:lnTo>
                    <a:lnTo>
                      <a:pt x="142" y="9"/>
                    </a:lnTo>
                    <a:lnTo>
                      <a:pt x="169" y="20"/>
                    </a:lnTo>
                    <a:lnTo>
                      <a:pt x="190" y="22"/>
                    </a:lnTo>
                    <a:lnTo>
                      <a:pt x="211" y="17"/>
                    </a:lnTo>
                    <a:lnTo>
                      <a:pt x="226" y="18"/>
                    </a:lnTo>
                    <a:lnTo>
                      <a:pt x="237" y="23"/>
                    </a:lnTo>
                    <a:lnTo>
                      <a:pt x="250" y="24"/>
                    </a:lnTo>
                    <a:lnTo>
                      <a:pt x="267" y="29"/>
                    </a:lnTo>
                    <a:lnTo>
                      <a:pt x="276" y="35"/>
                    </a:lnTo>
                    <a:lnTo>
                      <a:pt x="297" y="45"/>
                    </a:lnTo>
                    <a:lnTo>
                      <a:pt x="309" y="47"/>
                    </a:lnTo>
                    <a:lnTo>
                      <a:pt x="323" y="52"/>
                    </a:lnTo>
                    <a:lnTo>
                      <a:pt x="329" y="58"/>
                    </a:lnTo>
                    <a:lnTo>
                      <a:pt x="333" y="71"/>
                    </a:lnTo>
                    <a:lnTo>
                      <a:pt x="333" y="84"/>
                    </a:lnTo>
                    <a:lnTo>
                      <a:pt x="342" y="99"/>
                    </a:lnTo>
                    <a:lnTo>
                      <a:pt x="358" y="115"/>
                    </a:lnTo>
                    <a:lnTo>
                      <a:pt x="371" y="121"/>
                    </a:lnTo>
                    <a:lnTo>
                      <a:pt x="379" y="124"/>
                    </a:lnTo>
                    <a:lnTo>
                      <a:pt x="415" y="125"/>
                    </a:lnTo>
                    <a:lnTo>
                      <a:pt x="431" y="130"/>
                    </a:lnTo>
                    <a:lnTo>
                      <a:pt x="459" y="140"/>
                    </a:lnTo>
                    <a:lnTo>
                      <a:pt x="474" y="149"/>
                    </a:lnTo>
                    <a:lnTo>
                      <a:pt x="482" y="151"/>
                    </a:lnTo>
                    <a:lnTo>
                      <a:pt x="490" y="154"/>
                    </a:lnTo>
                    <a:lnTo>
                      <a:pt x="496" y="162"/>
                    </a:lnTo>
                    <a:lnTo>
                      <a:pt x="514" y="178"/>
                    </a:lnTo>
                    <a:lnTo>
                      <a:pt x="529" y="184"/>
                    </a:lnTo>
                    <a:lnTo>
                      <a:pt x="543" y="184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1" y="159"/>
                    </a:lnTo>
                    <a:lnTo>
                      <a:pt x="587" y="148"/>
                    </a:lnTo>
                    <a:lnTo>
                      <a:pt x="593" y="138"/>
                    </a:lnTo>
                    <a:lnTo>
                      <a:pt x="594" y="130"/>
                    </a:lnTo>
                    <a:lnTo>
                      <a:pt x="589" y="117"/>
                    </a:lnTo>
                    <a:lnTo>
                      <a:pt x="588" y="108"/>
                    </a:lnTo>
                    <a:lnTo>
                      <a:pt x="582" y="98"/>
                    </a:lnTo>
                    <a:lnTo>
                      <a:pt x="582" y="83"/>
                    </a:lnTo>
                    <a:lnTo>
                      <a:pt x="586" y="70"/>
                    </a:lnTo>
                    <a:lnTo>
                      <a:pt x="598" y="55"/>
                    </a:lnTo>
                    <a:lnTo>
                      <a:pt x="606" y="47"/>
                    </a:lnTo>
                    <a:lnTo>
                      <a:pt x="625" y="33"/>
                    </a:lnTo>
                    <a:lnTo>
                      <a:pt x="641" y="24"/>
                    </a:lnTo>
                    <a:lnTo>
                      <a:pt x="658" y="22"/>
                    </a:lnTo>
                    <a:lnTo>
                      <a:pt x="670" y="17"/>
                    </a:lnTo>
                    <a:lnTo>
                      <a:pt x="701" y="15"/>
                    </a:lnTo>
                    <a:lnTo>
                      <a:pt x="729" y="25"/>
                    </a:lnTo>
                    <a:lnTo>
                      <a:pt x="737" y="29"/>
                    </a:lnTo>
                    <a:lnTo>
                      <a:pt x="745" y="30"/>
                    </a:lnTo>
                    <a:lnTo>
                      <a:pt x="754" y="35"/>
                    </a:lnTo>
                    <a:lnTo>
                      <a:pt x="755" y="45"/>
                    </a:lnTo>
                    <a:lnTo>
                      <a:pt x="754" y="47"/>
                    </a:lnTo>
                    <a:lnTo>
                      <a:pt x="751" y="46"/>
                    </a:lnTo>
                    <a:lnTo>
                      <a:pt x="753" y="54"/>
                    </a:lnTo>
                    <a:lnTo>
                      <a:pt x="762" y="61"/>
                    </a:lnTo>
                    <a:lnTo>
                      <a:pt x="767" y="63"/>
                    </a:lnTo>
                    <a:lnTo>
                      <a:pt x="772" y="62"/>
                    </a:lnTo>
                    <a:lnTo>
                      <a:pt x="787" y="65"/>
                    </a:lnTo>
                    <a:lnTo>
                      <a:pt x="797" y="67"/>
                    </a:lnTo>
                    <a:lnTo>
                      <a:pt x="801" y="68"/>
                    </a:lnTo>
                    <a:lnTo>
                      <a:pt x="815" y="74"/>
                    </a:lnTo>
                    <a:lnTo>
                      <a:pt x="831" y="77"/>
                    </a:lnTo>
                    <a:lnTo>
                      <a:pt x="856" y="78"/>
                    </a:lnTo>
                    <a:lnTo>
                      <a:pt x="864" y="83"/>
                    </a:lnTo>
                    <a:lnTo>
                      <a:pt x="868" y="95"/>
                    </a:lnTo>
                    <a:lnTo>
                      <a:pt x="871" y="97"/>
                    </a:lnTo>
                    <a:lnTo>
                      <a:pt x="863" y="99"/>
                    </a:lnTo>
                    <a:lnTo>
                      <a:pt x="860" y="108"/>
                    </a:lnTo>
                    <a:lnTo>
                      <a:pt x="852" y="116"/>
                    </a:lnTo>
                    <a:lnTo>
                      <a:pt x="852" y="119"/>
                    </a:lnTo>
                    <a:lnTo>
                      <a:pt x="856" y="127"/>
                    </a:lnTo>
                    <a:lnTo>
                      <a:pt x="857" y="154"/>
                    </a:lnTo>
                    <a:lnTo>
                      <a:pt x="860" y="171"/>
                    </a:lnTo>
                    <a:lnTo>
                      <a:pt x="858" y="180"/>
                    </a:lnTo>
                    <a:lnTo>
                      <a:pt x="858" y="183"/>
                    </a:lnTo>
                    <a:lnTo>
                      <a:pt x="848" y="187"/>
                    </a:lnTo>
                    <a:lnTo>
                      <a:pt x="845" y="192"/>
                    </a:lnTo>
                    <a:lnTo>
                      <a:pt x="845" y="196"/>
                    </a:lnTo>
                    <a:lnTo>
                      <a:pt x="846" y="217"/>
                    </a:lnTo>
                    <a:lnTo>
                      <a:pt x="853" y="227"/>
                    </a:lnTo>
                    <a:lnTo>
                      <a:pt x="855" y="230"/>
                    </a:lnTo>
                    <a:lnTo>
                      <a:pt x="852" y="243"/>
                    </a:lnTo>
                    <a:lnTo>
                      <a:pt x="869" y="261"/>
                    </a:lnTo>
                    <a:lnTo>
                      <a:pt x="869" y="304"/>
                    </a:lnTo>
                    <a:lnTo>
                      <a:pt x="869" y="362"/>
                    </a:lnTo>
                    <a:lnTo>
                      <a:pt x="869" y="421"/>
                    </a:lnTo>
                    <a:lnTo>
                      <a:pt x="869" y="479"/>
                    </a:lnTo>
                    <a:lnTo>
                      <a:pt x="869" y="535"/>
                    </a:lnTo>
                    <a:lnTo>
                      <a:pt x="869" y="593"/>
                    </a:lnTo>
                    <a:lnTo>
                      <a:pt x="869" y="649"/>
                    </a:lnTo>
                    <a:lnTo>
                      <a:pt x="869" y="687"/>
                    </a:lnTo>
                    <a:lnTo>
                      <a:pt x="869" y="740"/>
                    </a:lnTo>
                    <a:lnTo>
                      <a:pt x="869" y="799"/>
                    </a:lnTo>
                    <a:lnTo>
                      <a:pt x="817" y="799"/>
                    </a:lnTo>
                    <a:lnTo>
                      <a:pt x="817" y="832"/>
                    </a:lnTo>
                    <a:lnTo>
                      <a:pt x="808" y="831"/>
                    </a:lnTo>
                    <a:lnTo>
                      <a:pt x="761" y="807"/>
                    </a:lnTo>
                    <a:lnTo>
                      <a:pt x="715" y="783"/>
                    </a:lnTo>
                    <a:lnTo>
                      <a:pt x="667" y="759"/>
                    </a:lnTo>
                    <a:lnTo>
                      <a:pt x="620" y="734"/>
                    </a:lnTo>
                    <a:lnTo>
                      <a:pt x="573" y="709"/>
                    </a:lnTo>
                    <a:lnTo>
                      <a:pt x="527" y="685"/>
                    </a:lnTo>
                    <a:lnTo>
                      <a:pt x="480" y="659"/>
                    </a:lnTo>
                    <a:lnTo>
                      <a:pt x="433" y="635"/>
                    </a:lnTo>
                    <a:lnTo>
                      <a:pt x="387" y="610"/>
                    </a:lnTo>
                    <a:lnTo>
                      <a:pt x="376" y="605"/>
                    </a:lnTo>
                    <a:lnTo>
                      <a:pt x="326" y="622"/>
                    </a:lnTo>
                    <a:lnTo>
                      <a:pt x="320" y="625"/>
                    </a:lnTo>
                    <a:lnTo>
                      <a:pt x="303" y="630"/>
                    </a:lnTo>
                    <a:lnTo>
                      <a:pt x="297" y="620"/>
                    </a:lnTo>
                    <a:lnTo>
                      <a:pt x="293" y="616"/>
                    </a:lnTo>
                    <a:lnTo>
                      <a:pt x="278" y="609"/>
                    </a:lnTo>
                    <a:lnTo>
                      <a:pt x="275" y="605"/>
                    </a:lnTo>
                    <a:lnTo>
                      <a:pt x="270" y="601"/>
                    </a:lnTo>
                    <a:lnTo>
                      <a:pt x="261" y="599"/>
                    </a:lnTo>
                    <a:lnTo>
                      <a:pt x="222" y="595"/>
                    </a:lnTo>
                    <a:lnTo>
                      <a:pt x="179" y="596"/>
                    </a:lnTo>
                    <a:lnTo>
                      <a:pt x="148" y="594"/>
                    </a:lnTo>
                    <a:lnTo>
                      <a:pt x="145" y="595"/>
                    </a:lnTo>
                    <a:lnTo>
                      <a:pt x="140" y="5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2" name="Freeform 871"/>
              <p:cNvSpPr>
                <a:spLocks noChangeAspect="1"/>
              </p:cNvSpPr>
              <p:nvPr/>
            </p:nvSpPr>
            <p:spPr bwMode="gray">
              <a:xfrm>
                <a:off x="4464843" y="3192809"/>
                <a:ext cx="146050" cy="127000"/>
              </a:xfrm>
              <a:custGeom>
                <a:avLst/>
                <a:gdLst/>
                <a:ahLst/>
                <a:cxnLst>
                  <a:cxn ang="0">
                    <a:pos x="196" y="379"/>
                  </a:cxn>
                  <a:cxn ang="0">
                    <a:pos x="148" y="379"/>
                  </a:cxn>
                  <a:cxn ang="0">
                    <a:pos x="96" y="379"/>
                  </a:cxn>
                  <a:cxn ang="0">
                    <a:pos x="45" y="379"/>
                  </a:cxn>
                  <a:cxn ang="0">
                    <a:pos x="16" y="379"/>
                  </a:cxn>
                  <a:cxn ang="0">
                    <a:pos x="14" y="385"/>
                  </a:cxn>
                  <a:cxn ang="0">
                    <a:pos x="6" y="392"/>
                  </a:cxn>
                  <a:cxn ang="0">
                    <a:pos x="2" y="397"/>
                  </a:cxn>
                  <a:cxn ang="0">
                    <a:pos x="5" y="396"/>
                  </a:cxn>
                  <a:cxn ang="0">
                    <a:pos x="0" y="401"/>
                  </a:cxn>
                  <a:cxn ang="0">
                    <a:pos x="0" y="392"/>
                  </a:cxn>
                  <a:cxn ang="0">
                    <a:pos x="5" y="355"/>
                  </a:cxn>
                  <a:cxn ang="0">
                    <a:pos x="16" y="329"/>
                  </a:cxn>
                  <a:cxn ang="0">
                    <a:pos x="28" y="323"/>
                  </a:cxn>
                  <a:cxn ang="0">
                    <a:pos x="40" y="296"/>
                  </a:cxn>
                  <a:cxn ang="0">
                    <a:pos x="48" y="284"/>
                  </a:cxn>
                  <a:cxn ang="0">
                    <a:pos x="45" y="275"/>
                  </a:cxn>
                  <a:cxn ang="0">
                    <a:pos x="65" y="246"/>
                  </a:cxn>
                  <a:cxn ang="0">
                    <a:pos x="69" y="240"/>
                  </a:cxn>
                  <a:cxn ang="0">
                    <a:pos x="71" y="229"/>
                  </a:cxn>
                  <a:cxn ang="0">
                    <a:pos x="76" y="221"/>
                  </a:cxn>
                  <a:cxn ang="0">
                    <a:pos x="105" y="188"/>
                  </a:cxn>
                  <a:cxn ang="0">
                    <a:pos x="120" y="164"/>
                  </a:cxn>
                  <a:cxn ang="0">
                    <a:pos x="123" y="145"/>
                  </a:cxn>
                  <a:cxn ang="0">
                    <a:pos x="132" y="122"/>
                  </a:cxn>
                  <a:cxn ang="0">
                    <a:pos x="139" y="100"/>
                  </a:cxn>
                  <a:cxn ang="0">
                    <a:pos x="155" y="80"/>
                  </a:cxn>
                  <a:cxn ang="0">
                    <a:pos x="174" y="70"/>
                  </a:cxn>
                  <a:cxn ang="0">
                    <a:pos x="190" y="57"/>
                  </a:cxn>
                  <a:cxn ang="0">
                    <a:pos x="196" y="38"/>
                  </a:cxn>
                  <a:cxn ang="0">
                    <a:pos x="199" y="33"/>
                  </a:cxn>
                  <a:cxn ang="0">
                    <a:pos x="204" y="22"/>
                  </a:cxn>
                  <a:cxn ang="0">
                    <a:pos x="213" y="6"/>
                  </a:cxn>
                  <a:cxn ang="0">
                    <a:pos x="218" y="0"/>
                  </a:cxn>
                  <a:cxn ang="0">
                    <a:pos x="227" y="0"/>
                  </a:cxn>
                  <a:cxn ang="0">
                    <a:pos x="261" y="0"/>
                  </a:cxn>
                  <a:cxn ang="0">
                    <a:pos x="297" y="0"/>
                  </a:cxn>
                  <a:cxn ang="0">
                    <a:pos x="338" y="0"/>
                  </a:cxn>
                  <a:cxn ang="0">
                    <a:pos x="379" y="0"/>
                  </a:cxn>
                  <a:cxn ang="0">
                    <a:pos x="422" y="0"/>
                  </a:cxn>
                  <a:cxn ang="0">
                    <a:pos x="459" y="0"/>
                  </a:cxn>
                  <a:cxn ang="0">
                    <a:pos x="459" y="32"/>
                  </a:cxn>
                  <a:cxn ang="0">
                    <a:pos x="459" y="102"/>
                  </a:cxn>
                  <a:cxn ang="0">
                    <a:pos x="405" y="102"/>
                  </a:cxn>
                  <a:cxn ang="0">
                    <a:pos x="352" y="102"/>
                  </a:cxn>
                  <a:cxn ang="0">
                    <a:pos x="299" y="102"/>
                  </a:cxn>
                  <a:cxn ang="0">
                    <a:pos x="281" y="102"/>
                  </a:cxn>
                  <a:cxn ang="0">
                    <a:pos x="281" y="160"/>
                  </a:cxn>
                  <a:cxn ang="0">
                    <a:pos x="281" y="219"/>
                  </a:cxn>
                  <a:cxn ang="0">
                    <a:pos x="281" y="254"/>
                  </a:cxn>
                  <a:cxn ang="0">
                    <a:pos x="261" y="261"/>
                  </a:cxn>
                  <a:cxn ang="0">
                    <a:pos x="244" y="263"/>
                  </a:cxn>
                  <a:cxn ang="0">
                    <a:pos x="228" y="268"/>
                  </a:cxn>
                  <a:cxn ang="0">
                    <a:pos x="223" y="272"/>
                  </a:cxn>
                  <a:cxn ang="0">
                    <a:pos x="220" y="277"/>
                  </a:cxn>
                  <a:cxn ang="0">
                    <a:pos x="215" y="288"/>
                  </a:cxn>
                  <a:cxn ang="0">
                    <a:pos x="213" y="296"/>
                  </a:cxn>
                  <a:cxn ang="0">
                    <a:pos x="215" y="322"/>
                  </a:cxn>
                  <a:cxn ang="0">
                    <a:pos x="218" y="342"/>
                  </a:cxn>
                  <a:cxn ang="0">
                    <a:pos x="218" y="363"/>
                  </a:cxn>
                  <a:cxn ang="0">
                    <a:pos x="222" y="379"/>
                  </a:cxn>
                  <a:cxn ang="0">
                    <a:pos x="196" y="379"/>
                  </a:cxn>
                </a:cxnLst>
                <a:rect l="0" t="0" r="r" b="b"/>
                <a:pathLst>
                  <a:path w="459" h="401">
                    <a:moveTo>
                      <a:pt x="196" y="379"/>
                    </a:moveTo>
                    <a:lnTo>
                      <a:pt x="148" y="379"/>
                    </a:lnTo>
                    <a:lnTo>
                      <a:pt x="96" y="379"/>
                    </a:lnTo>
                    <a:lnTo>
                      <a:pt x="45" y="379"/>
                    </a:lnTo>
                    <a:lnTo>
                      <a:pt x="16" y="379"/>
                    </a:lnTo>
                    <a:lnTo>
                      <a:pt x="14" y="385"/>
                    </a:lnTo>
                    <a:lnTo>
                      <a:pt x="6" y="392"/>
                    </a:lnTo>
                    <a:lnTo>
                      <a:pt x="2" y="397"/>
                    </a:lnTo>
                    <a:lnTo>
                      <a:pt x="5" y="396"/>
                    </a:lnTo>
                    <a:lnTo>
                      <a:pt x="0" y="401"/>
                    </a:lnTo>
                    <a:lnTo>
                      <a:pt x="0" y="392"/>
                    </a:lnTo>
                    <a:lnTo>
                      <a:pt x="5" y="355"/>
                    </a:lnTo>
                    <a:lnTo>
                      <a:pt x="16" y="329"/>
                    </a:lnTo>
                    <a:lnTo>
                      <a:pt x="28" y="323"/>
                    </a:lnTo>
                    <a:lnTo>
                      <a:pt x="40" y="296"/>
                    </a:lnTo>
                    <a:lnTo>
                      <a:pt x="48" y="284"/>
                    </a:lnTo>
                    <a:lnTo>
                      <a:pt x="45" y="275"/>
                    </a:lnTo>
                    <a:lnTo>
                      <a:pt x="65" y="246"/>
                    </a:lnTo>
                    <a:lnTo>
                      <a:pt x="69" y="240"/>
                    </a:lnTo>
                    <a:lnTo>
                      <a:pt x="71" y="229"/>
                    </a:lnTo>
                    <a:lnTo>
                      <a:pt x="76" y="221"/>
                    </a:lnTo>
                    <a:lnTo>
                      <a:pt x="105" y="188"/>
                    </a:lnTo>
                    <a:lnTo>
                      <a:pt x="120" y="164"/>
                    </a:lnTo>
                    <a:lnTo>
                      <a:pt x="123" y="145"/>
                    </a:lnTo>
                    <a:lnTo>
                      <a:pt x="132" y="122"/>
                    </a:lnTo>
                    <a:lnTo>
                      <a:pt x="139" y="100"/>
                    </a:lnTo>
                    <a:lnTo>
                      <a:pt x="155" y="80"/>
                    </a:lnTo>
                    <a:lnTo>
                      <a:pt x="174" y="70"/>
                    </a:lnTo>
                    <a:lnTo>
                      <a:pt x="190" y="57"/>
                    </a:lnTo>
                    <a:lnTo>
                      <a:pt x="196" y="38"/>
                    </a:lnTo>
                    <a:lnTo>
                      <a:pt x="199" y="33"/>
                    </a:lnTo>
                    <a:lnTo>
                      <a:pt x="204" y="22"/>
                    </a:lnTo>
                    <a:lnTo>
                      <a:pt x="213" y="6"/>
                    </a:lnTo>
                    <a:lnTo>
                      <a:pt x="218" y="0"/>
                    </a:lnTo>
                    <a:lnTo>
                      <a:pt x="227" y="0"/>
                    </a:lnTo>
                    <a:lnTo>
                      <a:pt x="261" y="0"/>
                    </a:lnTo>
                    <a:lnTo>
                      <a:pt x="297" y="0"/>
                    </a:lnTo>
                    <a:lnTo>
                      <a:pt x="338" y="0"/>
                    </a:lnTo>
                    <a:lnTo>
                      <a:pt x="379" y="0"/>
                    </a:lnTo>
                    <a:lnTo>
                      <a:pt x="422" y="0"/>
                    </a:lnTo>
                    <a:lnTo>
                      <a:pt x="459" y="0"/>
                    </a:lnTo>
                    <a:lnTo>
                      <a:pt x="459" y="32"/>
                    </a:lnTo>
                    <a:lnTo>
                      <a:pt x="459" y="102"/>
                    </a:lnTo>
                    <a:lnTo>
                      <a:pt x="405" y="102"/>
                    </a:lnTo>
                    <a:lnTo>
                      <a:pt x="352" y="102"/>
                    </a:lnTo>
                    <a:lnTo>
                      <a:pt x="299" y="102"/>
                    </a:lnTo>
                    <a:lnTo>
                      <a:pt x="281" y="102"/>
                    </a:lnTo>
                    <a:lnTo>
                      <a:pt x="281" y="160"/>
                    </a:lnTo>
                    <a:lnTo>
                      <a:pt x="281" y="219"/>
                    </a:lnTo>
                    <a:lnTo>
                      <a:pt x="281" y="254"/>
                    </a:lnTo>
                    <a:lnTo>
                      <a:pt x="261" y="261"/>
                    </a:lnTo>
                    <a:lnTo>
                      <a:pt x="244" y="263"/>
                    </a:lnTo>
                    <a:lnTo>
                      <a:pt x="228" y="268"/>
                    </a:lnTo>
                    <a:lnTo>
                      <a:pt x="223" y="272"/>
                    </a:lnTo>
                    <a:lnTo>
                      <a:pt x="220" y="277"/>
                    </a:lnTo>
                    <a:lnTo>
                      <a:pt x="215" y="288"/>
                    </a:lnTo>
                    <a:lnTo>
                      <a:pt x="213" y="296"/>
                    </a:lnTo>
                    <a:lnTo>
                      <a:pt x="215" y="322"/>
                    </a:lnTo>
                    <a:lnTo>
                      <a:pt x="218" y="342"/>
                    </a:lnTo>
                    <a:lnTo>
                      <a:pt x="218" y="363"/>
                    </a:lnTo>
                    <a:lnTo>
                      <a:pt x="222" y="379"/>
                    </a:lnTo>
                    <a:lnTo>
                      <a:pt x="196" y="3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73" name="Group 367"/>
              <p:cNvGrpSpPr/>
              <p:nvPr/>
            </p:nvGrpSpPr>
            <p:grpSpPr bwMode="gray">
              <a:xfrm>
                <a:off x="4455318" y="2994372"/>
                <a:ext cx="1196974" cy="1339850"/>
                <a:chOff x="4455318" y="2994372"/>
                <a:chExt cx="1196974" cy="1339850"/>
              </a:xfrm>
              <a:grpFill/>
            </p:grpSpPr>
            <p:sp>
              <p:nvSpPr>
                <p:cNvPr id="874" name="Freeform 873"/>
                <p:cNvSpPr>
                  <a:spLocks noChangeAspect="1"/>
                </p:cNvSpPr>
                <p:nvPr/>
              </p:nvSpPr>
              <p:spPr bwMode="gray">
                <a:xfrm>
                  <a:off x="4704556" y="3497609"/>
                  <a:ext cx="77788" cy="114300"/>
                </a:xfrm>
                <a:custGeom>
                  <a:avLst/>
                  <a:gdLst/>
                  <a:ahLst/>
                  <a:cxnLst>
                    <a:cxn ang="0">
                      <a:pos x="239" y="279"/>
                    </a:cxn>
                    <a:cxn ang="0">
                      <a:pos x="215" y="252"/>
                    </a:cxn>
                    <a:cxn ang="0">
                      <a:pos x="209" y="231"/>
                    </a:cxn>
                    <a:cxn ang="0">
                      <a:pos x="209" y="188"/>
                    </a:cxn>
                    <a:cxn ang="0">
                      <a:pos x="204" y="114"/>
                    </a:cxn>
                    <a:cxn ang="0">
                      <a:pos x="200" y="95"/>
                    </a:cxn>
                    <a:cxn ang="0">
                      <a:pos x="194" y="68"/>
                    </a:cxn>
                    <a:cxn ang="0">
                      <a:pos x="187" y="48"/>
                    </a:cxn>
                    <a:cxn ang="0">
                      <a:pos x="176" y="33"/>
                    </a:cxn>
                    <a:cxn ang="0">
                      <a:pos x="166" y="21"/>
                    </a:cxn>
                    <a:cxn ang="0">
                      <a:pos x="170" y="11"/>
                    </a:cxn>
                    <a:cxn ang="0">
                      <a:pos x="172" y="5"/>
                    </a:cxn>
                    <a:cxn ang="0">
                      <a:pos x="162" y="3"/>
                    </a:cxn>
                    <a:cxn ang="0">
                      <a:pos x="145" y="3"/>
                    </a:cxn>
                    <a:cxn ang="0">
                      <a:pos x="129" y="12"/>
                    </a:cxn>
                    <a:cxn ang="0">
                      <a:pos x="86" y="6"/>
                    </a:cxn>
                    <a:cxn ang="0">
                      <a:pos x="47" y="5"/>
                    </a:cxn>
                    <a:cxn ang="0">
                      <a:pos x="19" y="8"/>
                    </a:cxn>
                    <a:cxn ang="0">
                      <a:pos x="14" y="24"/>
                    </a:cxn>
                    <a:cxn ang="0">
                      <a:pos x="20" y="35"/>
                    </a:cxn>
                    <a:cxn ang="0">
                      <a:pos x="24" y="44"/>
                    </a:cxn>
                    <a:cxn ang="0">
                      <a:pos x="25" y="65"/>
                    </a:cxn>
                    <a:cxn ang="0">
                      <a:pos x="25" y="82"/>
                    </a:cxn>
                    <a:cxn ang="0">
                      <a:pos x="28" y="95"/>
                    </a:cxn>
                    <a:cxn ang="0">
                      <a:pos x="30" y="103"/>
                    </a:cxn>
                    <a:cxn ang="0">
                      <a:pos x="25" y="111"/>
                    </a:cxn>
                    <a:cxn ang="0">
                      <a:pos x="31" y="116"/>
                    </a:cxn>
                    <a:cxn ang="0">
                      <a:pos x="41" y="159"/>
                    </a:cxn>
                    <a:cxn ang="0">
                      <a:pos x="36" y="165"/>
                    </a:cxn>
                    <a:cxn ang="0">
                      <a:pos x="28" y="171"/>
                    </a:cxn>
                    <a:cxn ang="0">
                      <a:pos x="22" y="182"/>
                    </a:cxn>
                    <a:cxn ang="0">
                      <a:pos x="14" y="204"/>
                    </a:cxn>
                    <a:cxn ang="0">
                      <a:pos x="11" y="220"/>
                    </a:cxn>
                    <a:cxn ang="0">
                      <a:pos x="1" y="234"/>
                    </a:cxn>
                    <a:cxn ang="0">
                      <a:pos x="0" y="259"/>
                    </a:cxn>
                    <a:cxn ang="0">
                      <a:pos x="11" y="295"/>
                    </a:cxn>
                    <a:cxn ang="0">
                      <a:pos x="22" y="301"/>
                    </a:cxn>
                    <a:cxn ang="0">
                      <a:pos x="27" y="315"/>
                    </a:cxn>
                    <a:cxn ang="0">
                      <a:pos x="21" y="331"/>
                    </a:cxn>
                    <a:cxn ang="0">
                      <a:pos x="11" y="328"/>
                    </a:cxn>
                    <a:cxn ang="0">
                      <a:pos x="5" y="336"/>
                    </a:cxn>
                    <a:cxn ang="0">
                      <a:pos x="67" y="356"/>
                    </a:cxn>
                    <a:cxn ang="0">
                      <a:pos x="95" y="338"/>
                    </a:cxn>
                    <a:cxn ang="0">
                      <a:pos x="137" y="328"/>
                    </a:cxn>
                    <a:cxn ang="0">
                      <a:pos x="183" y="302"/>
                    </a:cxn>
                    <a:cxn ang="0">
                      <a:pos x="196" y="300"/>
                    </a:cxn>
                    <a:cxn ang="0">
                      <a:pos x="219" y="300"/>
                    </a:cxn>
                    <a:cxn ang="0">
                      <a:pos x="240" y="283"/>
                    </a:cxn>
                  </a:cxnLst>
                  <a:rect l="0" t="0" r="r" b="b"/>
                  <a:pathLst>
                    <a:path w="242" h="356">
                      <a:moveTo>
                        <a:pt x="242" y="281"/>
                      </a:moveTo>
                      <a:lnTo>
                        <a:pt x="239" y="279"/>
                      </a:lnTo>
                      <a:lnTo>
                        <a:pt x="223" y="262"/>
                      </a:lnTo>
                      <a:lnTo>
                        <a:pt x="215" y="252"/>
                      </a:lnTo>
                      <a:lnTo>
                        <a:pt x="210" y="241"/>
                      </a:lnTo>
                      <a:lnTo>
                        <a:pt x="209" y="231"/>
                      </a:lnTo>
                      <a:lnTo>
                        <a:pt x="208" y="209"/>
                      </a:lnTo>
                      <a:lnTo>
                        <a:pt x="209" y="188"/>
                      </a:lnTo>
                      <a:lnTo>
                        <a:pt x="205" y="148"/>
                      </a:lnTo>
                      <a:lnTo>
                        <a:pt x="204" y="114"/>
                      </a:lnTo>
                      <a:lnTo>
                        <a:pt x="203" y="101"/>
                      </a:lnTo>
                      <a:lnTo>
                        <a:pt x="200" y="95"/>
                      </a:lnTo>
                      <a:lnTo>
                        <a:pt x="196" y="89"/>
                      </a:lnTo>
                      <a:lnTo>
                        <a:pt x="194" y="68"/>
                      </a:lnTo>
                      <a:lnTo>
                        <a:pt x="191" y="53"/>
                      </a:lnTo>
                      <a:lnTo>
                        <a:pt x="187" y="48"/>
                      </a:lnTo>
                      <a:lnTo>
                        <a:pt x="180" y="41"/>
                      </a:lnTo>
                      <a:lnTo>
                        <a:pt x="176" y="33"/>
                      </a:lnTo>
                      <a:lnTo>
                        <a:pt x="167" y="27"/>
                      </a:lnTo>
                      <a:lnTo>
                        <a:pt x="166" y="21"/>
                      </a:lnTo>
                      <a:lnTo>
                        <a:pt x="170" y="16"/>
                      </a:lnTo>
                      <a:lnTo>
                        <a:pt x="170" y="11"/>
                      </a:lnTo>
                      <a:lnTo>
                        <a:pt x="173" y="6"/>
                      </a:lnTo>
                      <a:lnTo>
                        <a:pt x="172" y="5"/>
                      </a:lnTo>
                      <a:lnTo>
                        <a:pt x="164" y="4"/>
                      </a:lnTo>
                      <a:lnTo>
                        <a:pt x="162" y="3"/>
                      </a:lnTo>
                      <a:lnTo>
                        <a:pt x="162" y="0"/>
                      </a:lnTo>
                      <a:lnTo>
                        <a:pt x="145" y="3"/>
                      </a:lnTo>
                      <a:lnTo>
                        <a:pt x="133" y="11"/>
                      </a:lnTo>
                      <a:lnTo>
                        <a:pt x="129" y="12"/>
                      </a:lnTo>
                      <a:lnTo>
                        <a:pt x="112" y="11"/>
                      </a:lnTo>
                      <a:lnTo>
                        <a:pt x="86" y="6"/>
                      </a:lnTo>
                      <a:lnTo>
                        <a:pt x="58" y="8"/>
                      </a:lnTo>
                      <a:lnTo>
                        <a:pt x="47" y="5"/>
                      </a:lnTo>
                      <a:lnTo>
                        <a:pt x="36" y="5"/>
                      </a:lnTo>
                      <a:lnTo>
                        <a:pt x="19" y="8"/>
                      </a:lnTo>
                      <a:lnTo>
                        <a:pt x="14" y="16"/>
                      </a:lnTo>
                      <a:lnTo>
                        <a:pt x="14" y="24"/>
                      </a:lnTo>
                      <a:lnTo>
                        <a:pt x="17" y="32"/>
                      </a:lnTo>
                      <a:lnTo>
                        <a:pt x="20" y="35"/>
                      </a:lnTo>
                      <a:lnTo>
                        <a:pt x="20" y="43"/>
                      </a:lnTo>
                      <a:lnTo>
                        <a:pt x="24" y="44"/>
                      </a:lnTo>
                      <a:lnTo>
                        <a:pt x="22" y="57"/>
                      </a:lnTo>
                      <a:lnTo>
                        <a:pt x="25" y="65"/>
                      </a:lnTo>
                      <a:lnTo>
                        <a:pt x="25" y="76"/>
                      </a:lnTo>
                      <a:lnTo>
                        <a:pt x="25" y="82"/>
                      </a:lnTo>
                      <a:lnTo>
                        <a:pt x="28" y="89"/>
                      </a:lnTo>
                      <a:lnTo>
                        <a:pt x="28" y="95"/>
                      </a:lnTo>
                      <a:lnTo>
                        <a:pt x="27" y="98"/>
                      </a:lnTo>
                      <a:lnTo>
                        <a:pt x="30" y="103"/>
                      </a:lnTo>
                      <a:lnTo>
                        <a:pt x="25" y="108"/>
                      </a:lnTo>
                      <a:lnTo>
                        <a:pt x="25" y="111"/>
                      </a:lnTo>
                      <a:lnTo>
                        <a:pt x="28" y="112"/>
                      </a:lnTo>
                      <a:lnTo>
                        <a:pt x="31" y="116"/>
                      </a:lnTo>
                      <a:lnTo>
                        <a:pt x="38" y="143"/>
                      </a:lnTo>
                      <a:lnTo>
                        <a:pt x="41" y="159"/>
                      </a:lnTo>
                      <a:lnTo>
                        <a:pt x="36" y="160"/>
                      </a:lnTo>
                      <a:lnTo>
                        <a:pt x="36" y="165"/>
                      </a:lnTo>
                      <a:lnTo>
                        <a:pt x="32" y="166"/>
                      </a:lnTo>
                      <a:lnTo>
                        <a:pt x="28" y="171"/>
                      </a:lnTo>
                      <a:lnTo>
                        <a:pt x="26" y="173"/>
                      </a:lnTo>
                      <a:lnTo>
                        <a:pt x="22" y="182"/>
                      </a:lnTo>
                      <a:lnTo>
                        <a:pt x="16" y="195"/>
                      </a:lnTo>
                      <a:lnTo>
                        <a:pt x="14" y="204"/>
                      </a:lnTo>
                      <a:lnTo>
                        <a:pt x="14" y="215"/>
                      </a:lnTo>
                      <a:lnTo>
                        <a:pt x="11" y="220"/>
                      </a:lnTo>
                      <a:lnTo>
                        <a:pt x="5" y="227"/>
                      </a:lnTo>
                      <a:lnTo>
                        <a:pt x="1" y="234"/>
                      </a:lnTo>
                      <a:lnTo>
                        <a:pt x="0" y="251"/>
                      </a:lnTo>
                      <a:lnTo>
                        <a:pt x="0" y="259"/>
                      </a:lnTo>
                      <a:lnTo>
                        <a:pt x="8" y="279"/>
                      </a:lnTo>
                      <a:lnTo>
                        <a:pt x="11" y="295"/>
                      </a:lnTo>
                      <a:lnTo>
                        <a:pt x="15" y="300"/>
                      </a:lnTo>
                      <a:lnTo>
                        <a:pt x="22" y="301"/>
                      </a:lnTo>
                      <a:lnTo>
                        <a:pt x="25" y="302"/>
                      </a:lnTo>
                      <a:lnTo>
                        <a:pt x="27" y="315"/>
                      </a:lnTo>
                      <a:lnTo>
                        <a:pt x="27" y="329"/>
                      </a:lnTo>
                      <a:lnTo>
                        <a:pt x="21" y="331"/>
                      </a:lnTo>
                      <a:lnTo>
                        <a:pt x="17" y="328"/>
                      </a:lnTo>
                      <a:lnTo>
                        <a:pt x="11" y="328"/>
                      </a:lnTo>
                      <a:lnTo>
                        <a:pt x="9" y="329"/>
                      </a:lnTo>
                      <a:lnTo>
                        <a:pt x="5" y="336"/>
                      </a:lnTo>
                      <a:lnTo>
                        <a:pt x="41" y="345"/>
                      </a:lnTo>
                      <a:lnTo>
                        <a:pt x="67" y="356"/>
                      </a:lnTo>
                      <a:lnTo>
                        <a:pt x="87" y="345"/>
                      </a:lnTo>
                      <a:lnTo>
                        <a:pt x="95" y="338"/>
                      </a:lnTo>
                      <a:lnTo>
                        <a:pt x="103" y="336"/>
                      </a:lnTo>
                      <a:lnTo>
                        <a:pt x="137" y="328"/>
                      </a:lnTo>
                      <a:lnTo>
                        <a:pt x="166" y="311"/>
                      </a:lnTo>
                      <a:lnTo>
                        <a:pt x="183" y="302"/>
                      </a:lnTo>
                      <a:lnTo>
                        <a:pt x="188" y="300"/>
                      </a:lnTo>
                      <a:lnTo>
                        <a:pt x="196" y="300"/>
                      </a:lnTo>
                      <a:lnTo>
                        <a:pt x="215" y="296"/>
                      </a:lnTo>
                      <a:lnTo>
                        <a:pt x="219" y="300"/>
                      </a:lnTo>
                      <a:lnTo>
                        <a:pt x="229" y="299"/>
                      </a:lnTo>
                      <a:lnTo>
                        <a:pt x="240" y="283"/>
                      </a:lnTo>
                      <a:lnTo>
                        <a:pt x="242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5" name="Freeform 874"/>
                <p:cNvSpPr>
                  <a:spLocks noChangeAspect="1"/>
                </p:cNvSpPr>
                <p:nvPr/>
              </p:nvSpPr>
              <p:spPr bwMode="gray">
                <a:xfrm>
                  <a:off x="4669631" y="3429347"/>
                  <a:ext cx="131763" cy="98425"/>
                </a:xfrm>
                <a:custGeom>
                  <a:avLst/>
                  <a:gdLst/>
                  <a:ahLst/>
                  <a:cxnLst>
                    <a:cxn ang="0">
                      <a:pos x="242" y="9"/>
                    </a:cxn>
                    <a:cxn ang="0">
                      <a:pos x="182" y="49"/>
                    </a:cxn>
                    <a:cxn ang="0">
                      <a:pos x="113" y="91"/>
                    </a:cxn>
                    <a:cxn ang="0">
                      <a:pos x="83" y="96"/>
                    </a:cxn>
                    <a:cxn ang="0">
                      <a:pos x="64" y="119"/>
                    </a:cxn>
                    <a:cxn ang="0">
                      <a:pos x="46" y="162"/>
                    </a:cxn>
                    <a:cxn ang="0">
                      <a:pos x="16" y="188"/>
                    </a:cxn>
                    <a:cxn ang="0">
                      <a:pos x="1" y="224"/>
                    </a:cxn>
                    <a:cxn ang="0">
                      <a:pos x="1" y="259"/>
                    </a:cxn>
                    <a:cxn ang="0">
                      <a:pos x="5" y="267"/>
                    </a:cxn>
                    <a:cxn ang="0">
                      <a:pos x="11" y="275"/>
                    </a:cxn>
                    <a:cxn ang="0">
                      <a:pos x="15" y="284"/>
                    </a:cxn>
                    <a:cxn ang="0">
                      <a:pos x="24" y="291"/>
                    </a:cxn>
                    <a:cxn ang="0">
                      <a:pos x="35" y="294"/>
                    </a:cxn>
                    <a:cxn ang="0">
                      <a:pos x="40" y="295"/>
                    </a:cxn>
                    <a:cxn ang="0">
                      <a:pos x="53" y="290"/>
                    </a:cxn>
                    <a:cxn ang="0">
                      <a:pos x="79" y="283"/>
                    </a:cxn>
                    <a:cxn ang="0">
                      <a:pos x="107" y="285"/>
                    </a:cxn>
                    <a:cxn ang="0">
                      <a:pos x="119" y="290"/>
                    </a:cxn>
                    <a:cxn ang="0">
                      <a:pos x="130" y="306"/>
                    </a:cxn>
                    <a:cxn ang="0">
                      <a:pos x="141" y="305"/>
                    </a:cxn>
                    <a:cxn ang="0">
                      <a:pos x="138" y="281"/>
                    </a:cxn>
                    <a:cxn ang="0">
                      <a:pos x="133" y="259"/>
                    </a:cxn>
                    <a:cxn ang="0">
                      <a:pos x="127" y="240"/>
                    </a:cxn>
                    <a:cxn ang="0">
                      <a:pos x="149" y="221"/>
                    </a:cxn>
                    <a:cxn ang="0">
                      <a:pos x="199" y="222"/>
                    </a:cxn>
                    <a:cxn ang="0">
                      <a:pos x="246" y="227"/>
                    </a:cxn>
                    <a:cxn ang="0">
                      <a:pos x="275" y="217"/>
                    </a:cxn>
                    <a:cxn ang="0">
                      <a:pos x="317" y="227"/>
                    </a:cxn>
                    <a:cxn ang="0">
                      <a:pos x="336" y="224"/>
                    </a:cxn>
                    <a:cxn ang="0">
                      <a:pos x="344" y="214"/>
                    </a:cxn>
                    <a:cxn ang="0">
                      <a:pos x="350" y="208"/>
                    </a:cxn>
                    <a:cxn ang="0">
                      <a:pos x="364" y="195"/>
                    </a:cxn>
                    <a:cxn ang="0">
                      <a:pos x="387" y="197"/>
                    </a:cxn>
                    <a:cxn ang="0">
                      <a:pos x="410" y="185"/>
                    </a:cxn>
                    <a:cxn ang="0">
                      <a:pos x="415" y="177"/>
                    </a:cxn>
                    <a:cxn ang="0">
                      <a:pos x="417" y="171"/>
                    </a:cxn>
                    <a:cxn ang="0">
                      <a:pos x="398" y="150"/>
                    </a:cxn>
                    <a:cxn ang="0">
                      <a:pos x="408" y="145"/>
                    </a:cxn>
                    <a:cxn ang="0">
                      <a:pos x="402" y="130"/>
                    </a:cxn>
                    <a:cxn ang="0">
                      <a:pos x="387" y="133"/>
                    </a:cxn>
                    <a:cxn ang="0">
                      <a:pos x="368" y="131"/>
                    </a:cxn>
                    <a:cxn ang="0">
                      <a:pos x="345" y="108"/>
                    </a:cxn>
                    <a:cxn ang="0">
                      <a:pos x="317" y="70"/>
                    </a:cxn>
                    <a:cxn ang="0">
                      <a:pos x="302" y="39"/>
                    </a:cxn>
                    <a:cxn ang="0">
                      <a:pos x="290" y="26"/>
                    </a:cxn>
                    <a:cxn ang="0">
                      <a:pos x="295" y="0"/>
                    </a:cxn>
                  </a:cxnLst>
                  <a:rect l="0" t="0" r="r" b="b"/>
                  <a:pathLst>
                    <a:path w="417" h="307">
                      <a:moveTo>
                        <a:pt x="295" y="0"/>
                      </a:moveTo>
                      <a:lnTo>
                        <a:pt x="262" y="1"/>
                      </a:lnTo>
                      <a:lnTo>
                        <a:pt x="242" y="9"/>
                      </a:lnTo>
                      <a:lnTo>
                        <a:pt x="234" y="12"/>
                      </a:lnTo>
                      <a:lnTo>
                        <a:pt x="219" y="25"/>
                      </a:lnTo>
                      <a:lnTo>
                        <a:pt x="182" y="49"/>
                      </a:lnTo>
                      <a:lnTo>
                        <a:pt x="170" y="65"/>
                      </a:lnTo>
                      <a:lnTo>
                        <a:pt x="151" y="79"/>
                      </a:lnTo>
                      <a:lnTo>
                        <a:pt x="113" y="91"/>
                      </a:lnTo>
                      <a:lnTo>
                        <a:pt x="101" y="93"/>
                      </a:lnTo>
                      <a:lnTo>
                        <a:pt x="89" y="95"/>
                      </a:lnTo>
                      <a:lnTo>
                        <a:pt x="83" y="96"/>
                      </a:lnTo>
                      <a:lnTo>
                        <a:pt x="74" y="102"/>
                      </a:lnTo>
                      <a:lnTo>
                        <a:pt x="69" y="108"/>
                      </a:lnTo>
                      <a:lnTo>
                        <a:pt x="64" y="119"/>
                      </a:lnTo>
                      <a:lnTo>
                        <a:pt x="60" y="134"/>
                      </a:lnTo>
                      <a:lnTo>
                        <a:pt x="53" y="152"/>
                      </a:lnTo>
                      <a:lnTo>
                        <a:pt x="46" y="162"/>
                      </a:lnTo>
                      <a:lnTo>
                        <a:pt x="30" y="174"/>
                      </a:lnTo>
                      <a:lnTo>
                        <a:pt x="20" y="183"/>
                      </a:lnTo>
                      <a:lnTo>
                        <a:pt x="16" y="188"/>
                      </a:lnTo>
                      <a:lnTo>
                        <a:pt x="11" y="197"/>
                      </a:lnTo>
                      <a:lnTo>
                        <a:pt x="10" y="206"/>
                      </a:lnTo>
                      <a:lnTo>
                        <a:pt x="1" y="224"/>
                      </a:lnTo>
                      <a:lnTo>
                        <a:pt x="0" y="235"/>
                      </a:lnTo>
                      <a:lnTo>
                        <a:pt x="0" y="248"/>
                      </a:lnTo>
                      <a:lnTo>
                        <a:pt x="1" y="259"/>
                      </a:lnTo>
                      <a:lnTo>
                        <a:pt x="4" y="260"/>
                      </a:lnTo>
                      <a:lnTo>
                        <a:pt x="4" y="262"/>
                      </a:lnTo>
                      <a:lnTo>
                        <a:pt x="5" y="267"/>
                      </a:lnTo>
                      <a:lnTo>
                        <a:pt x="6" y="268"/>
                      </a:lnTo>
                      <a:lnTo>
                        <a:pt x="8" y="269"/>
                      </a:lnTo>
                      <a:lnTo>
                        <a:pt x="11" y="275"/>
                      </a:lnTo>
                      <a:lnTo>
                        <a:pt x="14" y="276"/>
                      </a:lnTo>
                      <a:lnTo>
                        <a:pt x="15" y="279"/>
                      </a:lnTo>
                      <a:lnTo>
                        <a:pt x="15" y="284"/>
                      </a:lnTo>
                      <a:lnTo>
                        <a:pt x="19" y="284"/>
                      </a:lnTo>
                      <a:lnTo>
                        <a:pt x="22" y="287"/>
                      </a:lnTo>
                      <a:lnTo>
                        <a:pt x="24" y="291"/>
                      </a:lnTo>
                      <a:lnTo>
                        <a:pt x="31" y="295"/>
                      </a:lnTo>
                      <a:lnTo>
                        <a:pt x="31" y="294"/>
                      </a:lnTo>
                      <a:lnTo>
                        <a:pt x="35" y="294"/>
                      </a:lnTo>
                      <a:lnTo>
                        <a:pt x="37" y="291"/>
                      </a:lnTo>
                      <a:lnTo>
                        <a:pt x="38" y="291"/>
                      </a:lnTo>
                      <a:lnTo>
                        <a:pt x="40" y="295"/>
                      </a:lnTo>
                      <a:lnTo>
                        <a:pt x="47" y="298"/>
                      </a:lnTo>
                      <a:lnTo>
                        <a:pt x="51" y="296"/>
                      </a:lnTo>
                      <a:lnTo>
                        <a:pt x="53" y="290"/>
                      </a:lnTo>
                      <a:lnTo>
                        <a:pt x="59" y="289"/>
                      </a:lnTo>
                      <a:lnTo>
                        <a:pt x="67" y="286"/>
                      </a:lnTo>
                      <a:lnTo>
                        <a:pt x="79" y="283"/>
                      </a:lnTo>
                      <a:lnTo>
                        <a:pt x="89" y="280"/>
                      </a:lnTo>
                      <a:lnTo>
                        <a:pt x="96" y="280"/>
                      </a:lnTo>
                      <a:lnTo>
                        <a:pt x="107" y="285"/>
                      </a:lnTo>
                      <a:lnTo>
                        <a:pt x="112" y="280"/>
                      </a:lnTo>
                      <a:lnTo>
                        <a:pt x="113" y="280"/>
                      </a:lnTo>
                      <a:lnTo>
                        <a:pt x="119" y="290"/>
                      </a:lnTo>
                      <a:lnTo>
                        <a:pt x="124" y="291"/>
                      </a:lnTo>
                      <a:lnTo>
                        <a:pt x="125" y="296"/>
                      </a:lnTo>
                      <a:lnTo>
                        <a:pt x="130" y="306"/>
                      </a:lnTo>
                      <a:lnTo>
                        <a:pt x="133" y="307"/>
                      </a:lnTo>
                      <a:lnTo>
                        <a:pt x="139" y="307"/>
                      </a:lnTo>
                      <a:lnTo>
                        <a:pt x="141" y="305"/>
                      </a:lnTo>
                      <a:lnTo>
                        <a:pt x="138" y="298"/>
                      </a:lnTo>
                      <a:lnTo>
                        <a:pt x="138" y="292"/>
                      </a:lnTo>
                      <a:lnTo>
                        <a:pt x="138" y="281"/>
                      </a:lnTo>
                      <a:lnTo>
                        <a:pt x="135" y="273"/>
                      </a:lnTo>
                      <a:lnTo>
                        <a:pt x="137" y="260"/>
                      </a:lnTo>
                      <a:lnTo>
                        <a:pt x="133" y="259"/>
                      </a:lnTo>
                      <a:lnTo>
                        <a:pt x="133" y="251"/>
                      </a:lnTo>
                      <a:lnTo>
                        <a:pt x="130" y="248"/>
                      </a:lnTo>
                      <a:lnTo>
                        <a:pt x="127" y="240"/>
                      </a:lnTo>
                      <a:lnTo>
                        <a:pt x="128" y="232"/>
                      </a:lnTo>
                      <a:lnTo>
                        <a:pt x="132" y="224"/>
                      </a:lnTo>
                      <a:lnTo>
                        <a:pt x="149" y="221"/>
                      </a:lnTo>
                      <a:lnTo>
                        <a:pt x="160" y="221"/>
                      </a:lnTo>
                      <a:lnTo>
                        <a:pt x="171" y="224"/>
                      </a:lnTo>
                      <a:lnTo>
                        <a:pt x="199" y="222"/>
                      </a:lnTo>
                      <a:lnTo>
                        <a:pt x="225" y="227"/>
                      </a:lnTo>
                      <a:lnTo>
                        <a:pt x="242" y="228"/>
                      </a:lnTo>
                      <a:lnTo>
                        <a:pt x="246" y="227"/>
                      </a:lnTo>
                      <a:lnTo>
                        <a:pt x="258" y="219"/>
                      </a:lnTo>
                      <a:lnTo>
                        <a:pt x="275" y="216"/>
                      </a:lnTo>
                      <a:lnTo>
                        <a:pt x="275" y="217"/>
                      </a:lnTo>
                      <a:lnTo>
                        <a:pt x="310" y="222"/>
                      </a:lnTo>
                      <a:lnTo>
                        <a:pt x="313" y="227"/>
                      </a:lnTo>
                      <a:lnTo>
                        <a:pt x="317" y="227"/>
                      </a:lnTo>
                      <a:lnTo>
                        <a:pt x="320" y="225"/>
                      </a:lnTo>
                      <a:lnTo>
                        <a:pt x="334" y="225"/>
                      </a:lnTo>
                      <a:lnTo>
                        <a:pt x="336" y="224"/>
                      </a:lnTo>
                      <a:lnTo>
                        <a:pt x="339" y="220"/>
                      </a:lnTo>
                      <a:lnTo>
                        <a:pt x="343" y="220"/>
                      </a:lnTo>
                      <a:lnTo>
                        <a:pt x="344" y="214"/>
                      </a:lnTo>
                      <a:lnTo>
                        <a:pt x="347" y="211"/>
                      </a:lnTo>
                      <a:lnTo>
                        <a:pt x="348" y="210"/>
                      </a:lnTo>
                      <a:lnTo>
                        <a:pt x="350" y="208"/>
                      </a:lnTo>
                      <a:lnTo>
                        <a:pt x="354" y="209"/>
                      </a:lnTo>
                      <a:lnTo>
                        <a:pt x="361" y="197"/>
                      </a:lnTo>
                      <a:lnTo>
                        <a:pt x="364" y="195"/>
                      </a:lnTo>
                      <a:lnTo>
                        <a:pt x="370" y="195"/>
                      </a:lnTo>
                      <a:lnTo>
                        <a:pt x="379" y="199"/>
                      </a:lnTo>
                      <a:lnTo>
                        <a:pt x="387" y="197"/>
                      </a:lnTo>
                      <a:lnTo>
                        <a:pt x="393" y="199"/>
                      </a:lnTo>
                      <a:lnTo>
                        <a:pt x="398" y="197"/>
                      </a:lnTo>
                      <a:lnTo>
                        <a:pt x="410" y="185"/>
                      </a:lnTo>
                      <a:lnTo>
                        <a:pt x="412" y="182"/>
                      </a:lnTo>
                      <a:lnTo>
                        <a:pt x="412" y="181"/>
                      </a:lnTo>
                      <a:lnTo>
                        <a:pt x="415" y="177"/>
                      </a:lnTo>
                      <a:lnTo>
                        <a:pt x="417" y="172"/>
                      </a:lnTo>
                      <a:lnTo>
                        <a:pt x="417" y="170"/>
                      </a:lnTo>
                      <a:lnTo>
                        <a:pt x="417" y="171"/>
                      </a:lnTo>
                      <a:lnTo>
                        <a:pt x="406" y="161"/>
                      </a:lnTo>
                      <a:lnTo>
                        <a:pt x="399" y="154"/>
                      </a:lnTo>
                      <a:lnTo>
                        <a:pt x="398" y="150"/>
                      </a:lnTo>
                      <a:lnTo>
                        <a:pt x="399" y="146"/>
                      </a:lnTo>
                      <a:lnTo>
                        <a:pt x="403" y="145"/>
                      </a:lnTo>
                      <a:lnTo>
                        <a:pt x="408" y="145"/>
                      </a:lnTo>
                      <a:lnTo>
                        <a:pt x="409" y="142"/>
                      </a:lnTo>
                      <a:lnTo>
                        <a:pt x="408" y="140"/>
                      </a:lnTo>
                      <a:lnTo>
                        <a:pt x="402" y="130"/>
                      </a:lnTo>
                      <a:lnTo>
                        <a:pt x="396" y="127"/>
                      </a:lnTo>
                      <a:lnTo>
                        <a:pt x="392" y="128"/>
                      </a:lnTo>
                      <a:lnTo>
                        <a:pt x="387" y="133"/>
                      </a:lnTo>
                      <a:lnTo>
                        <a:pt x="382" y="134"/>
                      </a:lnTo>
                      <a:lnTo>
                        <a:pt x="379" y="134"/>
                      </a:lnTo>
                      <a:lnTo>
                        <a:pt x="368" y="131"/>
                      </a:lnTo>
                      <a:lnTo>
                        <a:pt x="360" y="127"/>
                      </a:lnTo>
                      <a:lnTo>
                        <a:pt x="349" y="114"/>
                      </a:lnTo>
                      <a:lnTo>
                        <a:pt x="345" y="108"/>
                      </a:lnTo>
                      <a:lnTo>
                        <a:pt x="339" y="93"/>
                      </a:lnTo>
                      <a:lnTo>
                        <a:pt x="334" y="84"/>
                      </a:lnTo>
                      <a:lnTo>
                        <a:pt x="317" y="70"/>
                      </a:lnTo>
                      <a:lnTo>
                        <a:pt x="305" y="55"/>
                      </a:lnTo>
                      <a:lnTo>
                        <a:pt x="301" y="48"/>
                      </a:lnTo>
                      <a:lnTo>
                        <a:pt x="302" y="39"/>
                      </a:lnTo>
                      <a:lnTo>
                        <a:pt x="301" y="37"/>
                      </a:lnTo>
                      <a:lnTo>
                        <a:pt x="291" y="28"/>
                      </a:lnTo>
                      <a:lnTo>
                        <a:pt x="290" y="26"/>
                      </a:lnTo>
                      <a:lnTo>
                        <a:pt x="293" y="16"/>
                      </a:lnTo>
                      <a:lnTo>
                        <a:pt x="294" y="5"/>
                      </a:lnTo>
                      <a:lnTo>
                        <a:pt x="29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6" name="Freeform 875"/>
                <p:cNvSpPr>
                  <a:spLocks noChangeAspect="1"/>
                </p:cNvSpPr>
                <p:nvPr/>
              </p:nvSpPr>
              <p:spPr bwMode="gray">
                <a:xfrm>
                  <a:off x="4906168" y="3469034"/>
                  <a:ext cx="133350" cy="195263"/>
                </a:xfrm>
                <a:custGeom>
                  <a:avLst/>
                  <a:gdLst/>
                  <a:ahLst/>
                  <a:cxnLst>
                    <a:cxn ang="0">
                      <a:pos x="220" y="581"/>
                    </a:cxn>
                    <a:cxn ang="0">
                      <a:pos x="170" y="579"/>
                    </a:cxn>
                    <a:cxn ang="0">
                      <a:pos x="74" y="585"/>
                    </a:cxn>
                    <a:cxn ang="0">
                      <a:pos x="79" y="536"/>
                    </a:cxn>
                    <a:cxn ang="0">
                      <a:pos x="75" y="520"/>
                    </a:cxn>
                    <a:cxn ang="0">
                      <a:pos x="63" y="502"/>
                    </a:cxn>
                    <a:cxn ang="0">
                      <a:pos x="68" y="494"/>
                    </a:cxn>
                    <a:cxn ang="0">
                      <a:pos x="58" y="484"/>
                    </a:cxn>
                    <a:cxn ang="0">
                      <a:pos x="32" y="480"/>
                    </a:cxn>
                    <a:cxn ang="0">
                      <a:pos x="11" y="456"/>
                    </a:cxn>
                    <a:cxn ang="0">
                      <a:pos x="3" y="448"/>
                    </a:cxn>
                    <a:cxn ang="0">
                      <a:pos x="7" y="432"/>
                    </a:cxn>
                    <a:cxn ang="0">
                      <a:pos x="19" y="400"/>
                    </a:cxn>
                    <a:cxn ang="0">
                      <a:pos x="39" y="358"/>
                    </a:cxn>
                    <a:cxn ang="0">
                      <a:pos x="62" y="328"/>
                    </a:cxn>
                    <a:cxn ang="0">
                      <a:pos x="101" y="323"/>
                    </a:cxn>
                    <a:cxn ang="0">
                      <a:pos x="130" y="339"/>
                    </a:cxn>
                    <a:cxn ang="0">
                      <a:pos x="143" y="350"/>
                    </a:cxn>
                    <a:cxn ang="0">
                      <a:pos x="168" y="342"/>
                    </a:cxn>
                    <a:cxn ang="0">
                      <a:pos x="198" y="280"/>
                    </a:cxn>
                    <a:cxn ang="0">
                      <a:pos x="210" y="241"/>
                    </a:cxn>
                    <a:cxn ang="0">
                      <a:pos x="238" y="217"/>
                    </a:cxn>
                    <a:cxn ang="0">
                      <a:pos x="249" y="171"/>
                    </a:cxn>
                    <a:cxn ang="0">
                      <a:pos x="263" y="131"/>
                    </a:cxn>
                    <a:cxn ang="0">
                      <a:pos x="279" y="95"/>
                    </a:cxn>
                    <a:cxn ang="0">
                      <a:pos x="307" y="77"/>
                    </a:cxn>
                    <a:cxn ang="0">
                      <a:pos x="327" y="48"/>
                    </a:cxn>
                    <a:cxn ang="0">
                      <a:pos x="323" y="23"/>
                    </a:cxn>
                    <a:cxn ang="0">
                      <a:pos x="310" y="15"/>
                    </a:cxn>
                    <a:cxn ang="0">
                      <a:pos x="332" y="0"/>
                    </a:cxn>
                    <a:cxn ang="0">
                      <a:pos x="340" y="4"/>
                    </a:cxn>
                    <a:cxn ang="0">
                      <a:pos x="355" y="48"/>
                    </a:cxn>
                    <a:cxn ang="0">
                      <a:pos x="349" y="90"/>
                    </a:cxn>
                    <a:cxn ang="0">
                      <a:pos x="374" y="140"/>
                    </a:cxn>
                    <a:cxn ang="0">
                      <a:pos x="376" y="157"/>
                    </a:cxn>
                    <a:cxn ang="0">
                      <a:pos x="337" y="154"/>
                    </a:cxn>
                    <a:cxn ang="0">
                      <a:pos x="315" y="159"/>
                    </a:cxn>
                    <a:cxn ang="0">
                      <a:pos x="311" y="192"/>
                    </a:cxn>
                    <a:cxn ang="0">
                      <a:pos x="338" y="215"/>
                    </a:cxn>
                    <a:cxn ang="0">
                      <a:pos x="360" y="230"/>
                    </a:cxn>
                    <a:cxn ang="0">
                      <a:pos x="376" y="292"/>
                    </a:cxn>
                    <a:cxn ang="0">
                      <a:pos x="370" y="323"/>
                    </a:cxn>
                    <a:cxn ang="0">
                      <a:pos x="343" y="369"/>
                    </a:cxn>
                    <a:cxn ang="0">
                      <a:pos x="335" y="407"/>
                    </a:cxn>
                    <a:cxn ang="0">
                      <a:pos x="345" y="458"/>
                    </a:cxn>
                    <a:cxn ang="0">
                      <a:pos x="390" y="528"/>
                    </a:cxn>
                    <a:cxn ang="0">
                      <a:pos x="418" y="559"/>
                    </a:cxn>
                    <a:cxn ang="0">
                      <a:pos x="413" y="615"/>
                    </a:cxn>
                    <a:cxn ang="0">
                      <a:pos x="366" y="592"/>
                    </a:cxn>
                    <a:cxn ang="0">
                      <a:pos x="264" y="585"/>
                    </a:cxn>
                  </a:cxnLst>
                  <a:rect l="0" t="0" r="r" b="b"/>
                  <a:pathLst>
                    <a:path w="420" h="615">
                      <a:moveTo>
                        <a:pt x="264" y="585"/>
                      </a:moveTo>
                      <a:lnTo>
                        <a:pt x="256" y="582"/>
                      </a:lnTo>
                      <a:lnTo>
                        <a:pt x="220" y="581"/>
                      </a:lnTo>
                      <a:lnTo>
                        <a:pt x="204" y="577"/>
                      </a:lnTo>
                      <a:lnTo>
                        <a:pt x="184" y="581"/>
                      </a:lnTo>
                      <a:lnTo>
                        <a:pt x="170" y="579"/>
                      </a:lnTo>
                      <a:lnTo>
                        <a:pt x="156" y="582"/>
                      </a:lnTo>
                      <a:lnTo>
                        <a:pt x="116" y="582"/>
                      </a:lnTo>
                      <a:lnTo>
                        <a:pt x="74" y="585"/>
                      </a:lnTo>
                      <a:lnTo>
                        <a:pt x="70" y="586"/>
                      </a:lnTo>
                      <a:lnTo>
                        <a:pt x="74" y="552"/>
                      </a:lnTo>
                      <a:lnTo>
                        <a:pt x="79" y="536"/>
                      </a:lnTo>
                      <a:lnTo>
                        <a:pt x="79" y="529"/>
                      </a:lnTo>
                      <a:lnTo>
                        <a:pt x="81" y="527"/>
                      </a:lnTo>
                      <a:lnTo>
                        <a:pt x="75" y="520"/>
                      </a:lnTo>
                      <a:lnTo>
                        <a:pt x="69" y="513"/>
                      </a:lnTo>
                      <a:lnTo>
                        <a:pt x="66" y="509"/>
                      </a:lnTo>
                      <a:lnTo>
                        <a:pt x="63" y="502"/>
                      </a:lnTo>
                      <a:lnTo>
                        <a:pt x="63" y="500"/>
                      </a:lnTo>
                      <a:lnTo>
                        <a:pt x="66" y="499"/>
                      </a:lnTo>
                      <a:lnTo>
                        <a:pt x="68" y="494"/>
                      </a:lnTo>
                      <a:lnTo>
                        <a:pt x="68" y="485"/>
                      </a:lnTo>
                      <a:lnTo>
                        <a:pt x="64" y="483"/>
                      </a:lnTo>
                      <a:lnTo>
                        <a:pt x="58" y="484"/>
                      </a:lnTo>
                      <a:lnTo>
                        <a:pt x="57" y="488"/>
                      </a:lnTo>
                      <a:lnTo>
                        <a:pt x="52" y="489"/>
                      </a:lnTo>
                      <a:lnTo>
                        <a:pt x="32" y="480"/>
                      </a:lnTo>
                      <a:lnTo>
                        <a:pt x="27" y="471"/>
                      </a:lnTo>
                      <a:lnTo>
                        <a:pt x="21" y="456"/>
                      </a:lnTo>
                      <a:lnTo>
                        <a:pt x="11" y="456"/>
                      </a:lnTo>
                      <a:lnTo>
                        <a:pt x="6" y="458"/>
                      </a:lnTo>
                      <a:lnTo>
                        <a:pt x="1" y="455"/>
                      </a:lnTo>
                      <a:lnTo>
                        <a:pt x="3" y="448"/>
                      </a:lnTo>
                      <a:lnTo>
                        <a:pt x="0" y="446"/>
                      </a:lnTo>
                      <a:lnTo>
                        <a:pt x="0" y="439"/>
                      </a:lnTo>
                      <a:lnTo>
                        <a:pt x="7" y="432"/>
                      </a:lnTo>
                      <a:lnTo>
                        <a:pt x="14" y="423"/>
                      </a:lnTo>
                      <a:lnTo>
                        <a:pt x="17" y="414"/>
                      </a:lnTo>
                      <a:lnTo>
                        <a:pt x="19" y="400"/>
                      </a:lnTo>
                      <a:lnTo>
                        <a:pt x="22" y="385"/>
                      </a:lnTo>
                      <a:lnTo>
                        <a:pt x="31" y="369"/>
                      </a:lnTo>
                      <a:lnTo>
                        <a:pt x="39" y="358"/>
                      </a:lnTo>
                      <a:lnTo>
                        <a:pt x="47" y="350"/>
                      </a:lnTo>
                      <a:lnTo>
                        <a:pt x="58" y="345"/>
                      </a:lnTo>
                      <a:lnTo>
                        <a:pt x="62" y="328"/>
                      </a:lnTo>
                      <a:lnTo>
                        <a:pt x="64" y="328"/>
                      </a:lnTo>
                      <a:lnTo>
                        <a:pt x="79" y="328"/>
                      </a:lnTo>
                      <a:lnTo>
                        <a:pt x="101" y="323"/>
                      </a:lnTo>
                      <a:lnTo>
                        <a:pt x="116" y="324"/>
                      </a:lnTo>
                      <a:lnTo>
                        <a:pt x="127" y="334"/>
                      </a:lnTo>
                      <a:lnTo>
                        <a:pt x="130" y="339"/>
                      </a:lnTo>
                      <a:lnTo>
                        <a:pt x="130" y="340"/>
                      </a:lnTo>
                      <a:lnTo>
                        <a:pt x="134" y="343"/>
                      </a:lnTo>
                      <a:lnTo>
                        <a:pt x="143" y="350"/>
                      </a:lnTo>
                      <a:lnTo>
                        <a:pt x="156" y="351"/>
                      </a:lnTo>
                      <a:lnTo>
                        <a:pt x="165" y="348"/>
                      </a:lnTo>
                      <a:lnTo>
                        <a:pt x="168" y="342"/>
                      </a:lnTo>
                      <a:lnTo>
                        <a:pt x="170" y="333"/>
                      </a:lnTo>
                      <a:lnTo>
                        <a:pt x="188" y="302"/>
                      </a:lnTo>
                      <a:lnTo>
                        <a:pt x="198" y="280"/>
                      </a:lnTo>
                      <a:lnTo>
                        <a:pt x="200" y="273"/>
                      </a:lnTo>
                      <a:lnTo>
                        <a:pt x="204" y="257"/>
                      </a:lnTo>
                      <a:lnTo>
                        <a:pt x="210" y="241"/>
                      </a:lnTo>
                      <a:lnTo>
                        <a:pt x="221" y="229"/>
                      </a:lnTo>
                      <a:lnTo>
                        <a:pt x="236" y="222"/>
                      </a:lnTo>
                      <a:lnTo>
                        <a:pt x="238" y="217"/>
                      </a:lnTo>
                      <a:lnTo>
                        <a:pt x="240" y="211"/>
                      </a:lnTo>
                      <a:lnTo>
                        <a:pt x="241" y="199"/>
                      </a:lnTo>
                      <a:lnTo>
                        <a:pt x="249" y="171"/>
                      </a:lnTo>
                      <a:lnTo>
                        <a:pt x="251" y="160"/>
                      </a:lnTo>
                      <a:lnTo>
                        <a:pt x="254" y="149"/>
                      </a:lnTo>
                      <a:lnTo>
                        <a:pt x="263" y="131"/>
                      </a:lnTo>
                      <a:lnTo>
                        <a:pt x="270" y="108"/>
                      </a:lnTo>
                      <a:lnTo>
                        <a:pt x="274" y="101"/>
                      </a:lnTo>
                      <a:lnTo>
                        <a:pt x="279" y="95"/>
                      </a:lnTo>
                      <a:lnTo>
                        <a:pt x="288" y="85"/>
                      </a:lnTo>
                      <a:lnTo>
                        <a:pt x="291" y="84"/>
                      </a:lnTo>
                      <a:lnTo>
                        <a:pt x="307" y="77"/>
                      </a:lnTo>
                      <a:lnTo>
                        <a:pt x="310" y="74"/>
                      </a:lnTo>
                      <a:lnTo>
                        <a:pt x="329" y="61"/>
                      </a:lnTo>
                      <a:lnTo>
                        <a:pt x="327" y="48"/>
                      </a:lnTo>
                      <a:lnTo>
                        <a:pt x="328" y="31"/>
                      </a:lnTo>
                      <a:lnTo>
                        <a:pt x="326" y="26"/>
                      </a:lnTo>
                      <a:lnTo>
                        <a:pt x="323" y="23"/>
                      </a:lnTo>
                      <a:lnTo>
                        <a:pt x="322" y="22"/>
                      </a:lnTo>
                      <a:lnTo>
                        <a:pt x="311" y="18"/>
                      </a:lnTo>
                      <a:lnTo>
                        <a:pt x="310" y="15"/>
                      </a:lnTo>
                      <a:lnTo>
                        <a:pt x="315" y="15"/>
                      </a:lnTo>
                      <a:lnTo>
                        <a:pt x="323" y="3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0" y="1"/>
                      </a:lnTo>
                      <a:lnTo>
                        <a:pt x="340" y="4"/>
                      </a:lnTo>
                      <a:lnTo>
                        <a:pt x="347" y="32"/>
                      </a:lnTo>
                      <a:lnTo>
                        <a:pt x="353" y="41"/>
                      </a:lnTo>
                      <a:lnTo>
                        <a:pt x="355" y="48"/>
                      </a:lnTo>
                      <a:lnTo>
                        <a:pt x="354" y="68"/>
                      </a:lnTo>
                      <a:lnTo>
                        <a:pt x="353" y="79"/>
                      </a:lnTo>
                      <a:lnTo>
                        <a:pt x="349" y="90"/>
                      </a:lnTo>
                      <a:lnTo>
                        <a:pt x="349" y="98"/>
                      </a:lnTo>
                      <a:lnTo>
                        <a:pt x="359" y="119"/>
                      </a:lnTo>
                      <a:lnTo>
                        <a:pt x="374" y="140"/>
                      </a:lnTo>
                      <a:lnTo>
                        <a:pt x="376" y="146"/>
                      </a:lnTo>
                      <a:lnTo>
                        <a:pt x="377" y="155"/>
                      </a:lnTo>
                      <a:lnTo>
                        <a:pt x="376" y="157"/>
                      </a:lnTo>
                      <a:lnTo>
                        <a:pt x="372" y="160"/>
                      </a:lnTo>
                      <a:lnTo>
                        <a:pt x="353" y="156"/>
                      </a:lnTo>
                      <a:lnTo>
                        <a:pt x="337" y="154"/>
                      </a:lnTo>
                      <a:lnTo>
                        <a:pt x="322" y="155"/>
                      </a:lnTo>
                      <a:lnTo>
                        <a:pt x="318" y="156"/>
                      </a:lnTo>
                      <a:lnTo>
                        <a:pt x="315" y="159"/>
                      </a:lnTo>
                      <a:lnTo>
                        <a:pt x="310" y="165"/>
                      </a:lnTo>
                      <a:lnTo>
                        <a:pt x="310" y="179"/>
                      </a:lnTo>
                      <a:lnTo>
                        <a:pt x="311" y="192"/>
                      </a:lnTo>
                      <a:lnTo>
                        <a:pt x="322" y="205"/>
                      </a:lnTo>
                      <a:lnTo>
                        <a:pt x="329" y="211"/>
                      </a:lnTo>
                      <a:lnTo>
                        <a:pt x="338" y="215"/>
                      </a:lnTo>
                      <a:lnTo>
                        <a:pt x="350" y="217"/>
                      </a:lnTo>
                      <a:lnTo>
                        <a:pt x="354" y="220"/>
                      </a:lnTo>
                      <a:lnTo>
                        <a:pt x="360" y="230"/>
                      </a:lnTo>
                      <a:lnTo>
                        <a:pt x="370" y="257"/>
                      </a:lnTo>
                      <a:lnTo>
                        <a:pt x="375" y="275"/>
                      </a:lnTo>
                      <a:lnTo>
                        <a:pt x="376" y="292"/>
                      </a:lnTo>
                      <a:lnTo>
                        <a:pt x="377" y="295"/>
                      </a:lnTo>
                      <a:lnTo>
                        <a:pt x="380" y="297"/>
                      </a:lnTo>
                      <a:lnTo>
                        <a:pt x="370" y="323"/>
                      </a:lnTo>
                      <a:lnTo>
                        <a:pt x="360" y="338"/>
                      </a:lnTo>
                      <a:lnTo>
                        <a:pt x="353" y="354"/>
                      </a:lnTo>
                      <a:lnTo>
                        <a:pt x="343" y="369"/>
                      </a:lnTo>
                      <a:lnTo>
                        <a:pt x="332" y="380"/>
                      </a:lnTo>
                      <a:lnTo>
                        <a:pt x="332" y="393"/>
                      </a:lnTo>
                      <a:lnTo>
                        <a:pt x="335" y="407"/>
                      </a:lnTo>
                      <a:lnTo>
                        <a:pt x="334" y="424"/>
                      </a:lnTo>
                      <a:lnTo>
                        <a:pt x="335" y="440"/>
                      </a:lnTo>
                      <a:lnTo>
                        <a:pt x="345" y="458"/>
                      </a:lnTo>
                      <a:lnTo>
                        <a:pt x="354" y="469"/>
                      </a:lnTo>
                      <a:lnTo>
                        <a:pt x="378" y="516"/>
                      </a:lnTo>
                      <a:lnTo>
                        <a:pt x="390" y="528"/>
                      </a:lnTo>
                      <a:lnTo>
                        <a:pt x="413" y="548"/>
                      </a:lnTo>
                      <a:lnTo>
                        <a:pt x="420" y="548"/>
                      </a:lnTo>
                      <a:lnTo>
                        <a:pt x="418" y="559"/>
                      </a:lnTo>
                      <a:lnTo>
                        <a:pt x="420" y="602"/>
                      </a:lnTo>
                      <a:lnTo>
                        <a:pt x="418" y="612"/>
                      </a:lnTo>
                      <a:lnTo>
                        <a:pt x="413" y="615"/>
                      </a:lnTo>
                      <a:lnTo>
                        <a:pt x="390" y="597"/>
                      </a:lnTo>
                      <a:lnTo>
                        <a:pt x="380" y="597"/>
                      </a:lnTo>
                      <a:lnTo>
                        <a:pt x="366" y="592"/>
                      </a:lnTo>
                      <a:lnTo>
                        <a:pt x="351" y="591"/>
                      </a:lnTo>
                      <a:lnTo>
                        <a:pt x="340" y="585"/>
                      </a:lnTo>
                      <a:lnTo>
                        <a:pt x="264" y="58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7" name="Freeform 876"/>
                <p:cNvSpPr>
                  <a:spLocks noChangeAspect="1"/>
                </p:cNvSpPr>
                <p:nvPr/>
              </p:nvSpPr>
              <p:spPr bwMode="gray">
                <a:xfrm>
                  <a:off x="4772818" y="3475384"/>
                  <a:ext cx="52388" cy="107950"/>
                </a:xfrm>
                <a:custGeom>
                  <a:avLst/>
                  <a:gdLst/>
                  <a:ahLst/>
                  <a:cxnLst>
                    <a:cxn ang="0">
                      <a:pos x="147" y="30"/>
                    </a:cxn>
                    <a:cxn ang="0">
                      <a:pos x="128" y="12"/>
                    </a:cxn>
                    <a:cxn ang="0">
                      <a:pos x="114" y="0"/>
                    </a:cxn>
                    <a:cxn ang="0">
                      <a:pos x="101" y="5"/>
                    </a:cxn>
                    <a:cxn ang="0">
                      <a:pos x="90" y="12"/>
                    </a:cxn>
                    <a:cxn ang="0">
                      <a:pos x="90" y="25"/>
                    </a:cxn>
                    <a:cxn ang="0">
                      <a:pos x="90" y="26"/>
                    </a:cxn>
                    <a:cxn ang="0">
                      <a:pos x="85" y="35"/>
                    </a:cxn>
                    <a:cxn ang="0">
                      <a:pos x="83" y="39"/>
                    </a:cxn>
                    <a:cxn ang="0">
                      <a:pos x="66" y="53"/>
                    </a:cxn>
                    <a:cxn ang="0">
                      <a:pos x="52" y="53"/>
                    </a:cxn>
                    <a:cxn ang="0">
                      <a:pos x="37" y="49"/>
                    </a:cxn>
                    <a:cxn ang="0">
                      <a:pos x="27" y="63"/>
                    </a:cxn>
                    <a:cxn ang="0">
                      <a:pos x="21" y="64"/>
                    </a:cxn>
                    <a:cxn ang="0">
                      <a:pos x="17" y="68"/>
                    </a:cxn>
                    <a:cxn ang="0">
                      <a:pos x="12" y="74"/>
                    </a:cxn>
                    <a:cxn ang="0">
                      <a:pos x="6" y="80"/>
                    </a:cxn>
                    <a:cxn ang="0">
                      <a:pos x="1" y="95"/>
                    </a:cxn>
                    <a:cxn ang="0">
                      <a:pos x="0" y="113"/>
                    </a:cxn>
                    <a:cxn ang="0">
                      <a:pos x="11" y="121"/>
                    </a:cxn>
                    <a:cxn ang="0">
                      <a:pos x="20" y="124"/>
                    </a:cxn>
                    <a:cxn ang="0">
                      <a:pos x="41" y="159"/>
                    </a:cxn>
                    <a:cxn ang="0">
                      <a:pos x="50" y="189"/>
                    </a:cxn>
                    <a:cxn ang="0">
                      <a:pos x="54" y="204"/>
                    </a:cxn>
                    <a:cxn ang="0">
                      <a:pos x="58" y="234"/>
                    </a:cxn>
                    <a:cxn ang="0">
                      <a:pos x="54" y="308"/>
                    </a:cxn>
                    <a:cxn ang="0">
                      <a:pos x="58" y="331"/>
                    </a:cxn>
                    <a:cxn ang="0">
                      <a:pos x="61" y="339"/>
                    </a:cxn>
                    <a:cxn ang="0">
                      <a:pos x="112" y="337"/>
                    </a:cxn>
                    <a:cxn ang="0">
                      <a:pos x="107" y="295"/>
                    </a:cxn>
                    <a:cxn ang="0">
                      <a:pos x="113" y="265"/>
                    </a:cxn>
                    <a:cxn ang="0">
                      <a:pos x="113" y="215"/>
                    </a:cxn>
                    <a:cxn ang="0">
                      <a:pos x="129" y="183"/>
                    </a:cxn>
                    <a:cxn ang="0">
                      <a:pos x="133" y="159"/>
                    </a:cxn>
                    <a:cxn ang="0">
                      <a:pos x="156" y="138"/>
                    </a:cxn>
                    <a:cxn ang="0">
                      <a:pos x="160" y="129"/>
                    </a:cxn>
                    <a:cxn ang="0">
                      <a:pos x="160" y="124"/>
                    </a:cxn>
                    <a:cxn ang="0">
                      <a:pos x="155" y="117"/>
                    </a:cxn>
                    <a:cxn ang="0">
                      <a:pos x="160" y="109"/>
                    </a:cxn>
                    <a:cxn ang="0">
                      <a:pos x="166" y="107"/>
                    </a:cxn>
                    <a:cxn ang="0">
                      <a:pos x="162" y="74"/>
                    </a:cxn>
                    <a:cxn ang="0">
                      <a:pos x="151" y="59"/>
                    </a:cxn>
                    <a:cxn ang="0">
                      <a:pos x="151" y="43"/>
                    </a:cxn>
                  </a:cxnLst>
                  <a:rect l="0" t="0" r="r" b="b"/>
                  <a:pathLst>
                    <a:path w="166" h="340">
                      <a:moveTo>
                        <a:pt x="156" y="37"/>
                      </a:moveTo>
                      <a:lnTo>
                        <a:pt x="147" y="30"/>
                      </a:lnTo>
                      <a:lnTo>
                        <a:pt x="140" y="25"/>
                      </a:lnTo>
                      <a:lnTo>
                        <a:pt x="128" y="12"/>
                      </a:lnTo>
                      <a:lnTo>
                        <a:pt x="117" y="1"/>
                      </a:lnTo>
                      <a:lnTo>
                        <a:pt x="114" y="0"/>
                      </a:lnTo>
                      <a:lnTo>
                        <a:pt x="106" y="4"/>
                      </a:lnTo>
                      <a:lnTo>
                        <a:pt x="101" y="5"/>
                      </a:lnTo>
                      <a:lnTo>
                        <a:pt x="90" y="8"/>
                      </a:lnTo>
                      <a:lnTo>
                        <a:pt x="90" y="12"/>
                      </a:lnTo>
                      <a:lnTo>
                        <a:pt x="97" y="21"/>
                      </a:lnTo>
                      <a:lnTo>
                        <a:pt x="90" y="25"/>
                      </a:lnTo>
                      <a:lnTo>
                        <a:pt x="90" y="24"/>
                      </a:lnTo>
                      <a:lnTo>
                        <a:pt x="90" y="26"/>
                      </a:lnTo>
                      <a:lnTo>
                        <a:pt x="88" y="31"/>
                      </a:lnTo>
                      <a:lnTo>
                        <a:pt x="85" y="35"/>
                      </a:lnTo>
                      <a:lnTo>
                        <a:pt x="85" y="36"/>
                      </a:lnTo>
                      <a:lnTo>
                        <a:pt x="83" y="39"/>
                      </a:lnTo>
                      <a:lnTo>
                        <a:pt x="71" y="51"/>
                      </a:lnTo>
                      <a:lnTo>
                        <a:pt x="66" y="53"/>
                      </a:lnTo>
                      <a:lnTo>
                        <a:pt x="60" y="51"/>
                      </a:lnTo>
                      <a:lnTo>
                        <a:pt x="52" y="53"/>
                      </a:lnTo>
                      <a:lnTo>
                        <a:pt x="43" y="49"/>
                      </a:lnTo>
                      <a:lnTo>
                        <a:pt x="37" y="49"/>
                      </a:lnTo>
                      <a:lnTo>
                        <a:pt x="34" y="51"/>
                      </a:lnTo>
                      <a:lnTo>
                        <a:pt x="27" y="63"/>
                      </a:lnTo>
                      <a:lnTo>
                        <a:pt x="23" y="62"/>
                      </a:lnTo>
                      <a:lnTo>
                        <a:pt x="21" y="64"/>
                      </a:lnTo>
                      <a:lnTo>
                        <a:pt x="20" y="65"/>
                      </a:lnTo>
                      <a:lnTo>
                        <a:pt x="17" y="68"/>
                      </a:lnTo>
                      <a:lnTo>
                        <a:pt x="16" y="74"/>
                      </a:lnTo>
                      <a:lnTo>
                        <a:pt x="12" y="74"/>
                      </a:lnTo>
                      <a:lnTo>
                        <a:pt x="9" y="78"/>
                      </a:lnTo>
                      <a:lnTo>
                        <a:pt x="6" y="80"/>
                      </a:lnTo>
                      <a:lnTo>
                        <a:pt x="5" y="87"/>
                      </a:lnTo>
                      <a:lnTo>
                        <a:pt x="1" y="95"/>
                      </a:lnTo>
                      <a:lnTo>
                        <a:pt x="0" y="105"/>
                      </a:lnTo>
                      <a:lnTo>
                        <a:pt x="0" y="113"/>
                      </a:lnTo>
                      <a:lnTo>
                        <a:pt x="5" y="117"/>
                      </a:lnTo>
                      <a:lnTo>
                        <a:pt x="11" y="121"/>
                      </a:lnTo>
                      <a:lnTo>
                        <a:pt x="15" y="121"/>
                      </a:lnTo>
                      <a:lnTo>
                        <a:pt x="20" y="124"/>
                      </a:lnTo>
                      <a:lnTo>
                        <a:pt x="32" y="139"/>
                      </a:lnTo>
                      <a:lnTo>
                        <a:pt x="41" y="159"/>
                      </a:lnTo>
                      <a:lnTo>
                        <a:pt x="47" y="180"/>
                      </a:lnTo>
                      <a:lnTo>
                        <a:pt x="50" y="189"/>
                      </a:lnTo>
                      <a:lnTo>
                        <a:pt x="52" y="195"/>
                      </a:lnTo>
                      <a:lnTo>
                        <a:pt x="54" y="204"/>
                      </a:lnTo>
                      <a:lnTo>
                        <a:pt x="56" y="215"/>
                      </a:lnTo>
                      <a:lnTo>
                        <a:pt x="58" y="234"/>
                      </a:lnTo>
                      <a:lnTo>
                        <a:pt x="58" y="285"/>
                      </a:lnTo>
                      <a:lnTo>
                        <a:pt x="54" y="308"/>
                      </a:lnTo>
                      <a:lnTo>
                        <a:pt x="54" y="318"/>
                      </a:lnTo>
                      <a:lnTo>
                        <a:pt x="58" y="331"/>
                      </a:lnTo>
                      <a:lnTo>
                        <a:pt x="60" y="338"/>
                      </a:lnTo>
                      <a:lnTo>
                        <a:pt x="61" y="339"/>
                      </a:lnTo>
                      <a:lnTo>
                        <a:pt x="68" y="340"/>
                      </a:lnTo>
                      <a:lnTo>
                        <a:pt x="112" y="337"/>
                      </a:lnTo>
                      <a:lnTo>
                        <a:pt x="109" y="334"/>
                      </a:lnTo>
                      <a:lnTo>
                        <a:pt x="107" y="295"/>
                      </a:lnTo>
                      <a:lnTo>
                        <a:pt x="108" y="286"/>
                      </a:lnTo>
                      <a:lnTo>
                        <a:pt x="113" y="265"/>
                      </a:lnTo>
                      <a:lnTo>
                        <a:pt x="112" y="235"/>
                      </a:lnTo>
                      <a:lnTo>
                        <a:pt x="113" y="215"/>
                      </a:lnTo>
                      <a:lnTo>
                        <a:pt x="117" y="203"/>
                      </a:lnTo>
                      <a:lnTo>
                        <a:pt x="129" y="183"/>
                      </a:lnTo>
                      <a:lnTo>
                        <a:pt x="130" y="168"/>
                      </a:lnTo>
                      <a:lnTo>
                        <a:pt x="133" y="159"/>
                      </a:lnTo>
                      <a:lnTo>
                        <a:pt x="141" y="149"/>
                      </a:lnTo>
                      <a:lnTo>
                        <a:pt x="156" y="138"/>
                      </a:lnTo>
                      <a:lnTo>
                        <a:pt x="156" y="132"/>
                      </a:lnTo>
                      <a:lnTo>
                        <a:pt x="160" y="129"/>
                      </a:lnTo>
                      <a:lnTo>
                        <a:pt x="160" y="128"/>
                      </a:lnTo>
                      <a:lnTo>
                        <a:pt x="160" y="124"/>
                      </a:lnTo>
                      <a:lnTo>
                        <a:pt x="155" y="119"/>
                      </a:lnTo>
                      <a:lnTo>
                        <a:pt x="155" y="117"/>
                      </a:lnTo>
                      <a:lnTo>
                        <a:pt x="157" y="111"/>
                      </a:lnTo>
                      <a:lnTo>
                        <a:pt x="160" y="109"/>
                      </a:lnTo>
                      <a:lnTo>
                        <a:pt x="165" y="109"/>
                      </a:lnTo>
                      <a:lnTo>
                        <a:pt x="166" y="107"/>
                      </a:lnTo>
                      <a:lnTo>
                        <a:pt x="166" y="89"/>
                      </a:lnTo>
                      <a:lnTo>
                        <a:pt x="162" y="74"/>
                      </a:lnTo>
                      <a:lnTo>
                        <a:pt x="161" y="69"/>
                      </a:lnTo>
                      <a:lnTo>
                        <a:pt x="151" y="59"/>
                      </a:lnTo>
                      <a:lnTo>
                        <a:pt x="150" y="54"/>
                      </a:lnTo>
                      <a:lnTo>
                        <a:pt x="151" y="43"/>
                      </a:lnTo>
                      <a:lnTo>
                        <a:pt x="156" y="3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8" name="Freeform 877"/>
                <p:cNvSpPr>
                  <a:spLocks noChangeAspect="1"/>
                </p:cNvSpPr>
                <p:nvPr/>
              </p:nvSpPr>
              <p:spPr bwMode="gray">
                <a:xfrm>
                  <a:off x="4991892" y="3275359"/>
                  <a:ext cx="187325" cy="287338"/>
                </a:xfrm>
                <a:custGeom>
                  <a:avLst/>
                  <a:gdLst/>
                  <a:ahLst/>
                  <a:cxnLst>
                    <a:cxn ang="0">
                      <a:pos x="99" y="122"/>
                    </a:cxn>
                    <a:cxn ang="0">
                      <a:pos x="106" y="143"/>
                    </a:cxn>
                    <a:cxn ang="0">
                      <a:pos x="122" y="160"/>
                    </a:cxn>
                    <a:cxn ang="0">
                      <a:pos x="117" y="276"/>
                    </a:cxn>
                    <a:cxn ang="0">
                      <a:pos x="19" y="479"/>
                    </a:cxn>
                    <a:cxn ang="0">
                      <a:pos x="13" y="502"/>
                    </a:cxn>
                    <a:cxn ang="0">
                      <a:pos x="3" y="520"/>
                    </a:cxn>
                    <a:cxn ang="0">
                      <a:pos x="30" y="534"/>
                    </a:cxn>
                    <a:cxn ang="0">
                      <a:pos x="57" y="568"/>
                    </a:cxn>
                    <a:cxn ang="0">
                      <a:pos x="83" y="571"/>
                    </a:cxn>
                    <a:cxn ang="0">
                      <a:pos x="95" y="587"/>
                    </a:cxn>
                    <a:cxn ang="0">
                      <a:pos x="68" y="608"/>
                    </a:cxn>
                    <a:cxn ang="0">
                      <a:pos x="77" y="640"/>
                    </a:cxn>
                    <a:cxn ang="0">
                      <a:pos x="84" y="676"/>
                    </a:cxn>
                    <a:cxn ang="0">
                      <a:pos x="79" y="706"/>
                    </a:cxn>
                    <a:cxn ang="0">
                      <a:pos x="106" y="754"/>
                    </a:cxn>
                    <a:cxn ang="0">
                      <a:pos x="102" y="768"/>
                    </a:cxn>
                    <a:cxn ang="0">
                      <a:pos x="52" y="763"/>
                    </a:cxn>
                    <a:cxn ang="0">
                      <a:pos x="40" y="773"/>
                    </a:cxn>
                    <a:cxn ang="0">
                      <a:pos x="52" y="813"/>
                    </a:cxn>
                    <a:cxn ang="0">
                      <a:pos x="80" y="825"/>
                    </a:cxn>
                    <a:cxn ang="0">
                      <a:pos x="100" y="865"/>
                    </a:cxn>
                    <a:cxn ang="0">
                      <a:pos x="107" y="903"/>
                    </a:cxn>
                    <a:cxn ang="0">
                      <a:pos x="122" y="902"/>
                    </a:cxn>
                    <a:cxn ang="0">
                      <a:pos x="139" y="903"/>
                    </a:cxn>
                    <a:cxn ang="0">
                      <a:pos x="167" y="892"/>
                    </a:cxn>
                    <a:cxn ang="0">
                      <a:pos x="175" y="882"/>
                    </a:cxn>
                    <a:cxn ang="0">
                      <a:pos x="185" y="889"/>
                    </a:cxn>
                    <a:cxn ang="0">
                      <a:pos x="198" y="897"/>
                    </a:cxn>
                    <a:cxn ang="0">
                      <a:pos x="215" y="888"/>
                    </a:cxn>
                    <a:cxn ang="0">
                      <a:pos x="245" y="875"/>
                    </a:cxn>
                    <a:cxn ang="0">
                      <a:pos x="267" y="871"/>
                    </a:cxn>
                    <a:cxn ang="0">
                      <a:pos x="294" y="864"/>
                    </a:cxn>
                    <a:cxn ang="0">
                      <a:pos x="306" y="857"/>
                    </a:cxn>
                    <a:cxn ang="0">
                      <a:pos x="316" y="841"/>
                    </a:cxn>
                    <a:cxn ang="0">
                      <a:pos x="307" y="827"/>
                    </a:cxn>
                    <a:cxn ang="0">
                      <a:pos x="321" y="818"/>
                    </a:cxn>
                    <a:cxn ang="0">
                      <a:pos x="354" y="814"/>
                    </a:cxn>
                    <a:cxn ang="0">
                      <a:pos x="379" y="811"/>
                    </a:cxn>
                    <a:cxn ang="0">
                      <a:pos x="393" y="807"/>
                    </a:cxn>
                    <a:cxn ang="0">
                      <a:pos x="417" y="792"/>
                    </a:cxn>
                    <a:cxn ang="0">
                      <a:pos x="440" y="763"/>
                    </a:cxn>
                    <a:cxn ang="0">
                      <a:pos x="455" y="749"/>
                    </a:cxn>
                    <a:cxn ang="0">
                      <a:pos x="467" y="720"/>
                    </a:cxn>
                    <a:cxn ang="0">
                      <a:pos x="495" y="711"/>
                    </a:cxn>
                    <a:cxn ang="0">
                      <a:pos x="524" y="701"/>
                    </a:cxn>
                    <a:cxn ang="0">
                      <a:pos x="518" y="679"/>
                    </a:cxn>
                    <a:cxn ang="0">
                      <a:pos x="498" y="640"/>
                    </a:cxn>
                    <a:cxn ang="0">
                      <a:pos x="478" y="612"/>
                    </a:cxn>
                    <a:cxn ang="0">
                      <a:pos x="470" y="597"/>
                    </a:cxn>
                    <a:cxn ang="0">
                      <a:pos x="479" y="572"/>
                    </a:cxn>
                    <a:cxn ang="0">
                      <a:pos x="484" y="544"/>
                    </a:cxn>
                    <a:cxn ang="0">
                      <a:pos x="494" y="533"/>
                    </a:cxn>
                    <a:cxn ang="0">
                      <a:pos x="509" y="494"/>
                    </a:cxn>
                    <a:cxn ang="0">
                      <a:pos x="526" y="455"/>
                    </a:cxn>
                    <a:cxn ang="0">
                      <a:pos x="542" y="443"/>
                    </a:cxn>
                    <a:cxn ang="0">
                      <a:pos x="586" y="441"/>
                    </a:cxn>
                    <a:cxn ang="0">
                      <a:pos x="588" y="283"/>
                    </a:cxn>
                    <a:cxn ang="0">
                      <a:pos x="532" y="202"/>
                    </a:cxn>
                    <a:cxn ang="0">
                      <a:pos x="391" y="129"/>
                    </a:cxn>
                    <a:cxn ang="0">
                      <a:pos x="251" y="54"/>
                    </a:cxn>
                    <a:cxn ang="0">
                      <a:pos x="147" y="0"/>
                    </a:cxn>
                    <a:cxn ang="0">
                      <a:pos x="91" y="106"/>
                    </a:cxn>
                  </a:cxnLst>
                  <a:rect l="0" t="0" r="r" b="b"/>
                  <a:pathLst>
                    <a:path w="588" h="905">
                      <a:moveTo>
                        <a:pt x="91" y="106"/>
                      </a:moveTo>
                      <a:lnTo>
                        <a:pt x="94" y="112"/>
                      </a:lnTo>
                      <a:lnTo>
                        <a:pt x="99" y="122"/>
                      </a:lnTo>
                      <a:lnTo>
                        <a:pt x="99" y="124"/>
                      </a:lnTo>
                      <a:lnTo>
                        <a:pt x="102" y="131"/>
                      </a:lnTo>
                      <a:lnTo>
                        <a:pt x="106" y="143"/>
                      </a:lnTo>
                      <a:lnTo>
                        <a:pt x="110" y="149"/>
                      </a:lnTo>
                      <a:lnTo>
                        <a:pt x="116" y="155"/>
                      </a:lnTo>
                      <a:lnTo>
                        <a:pt x="122" y="160"/>
                      </a:lnTo>
                      <a:lnTo>
                        <a:pt x="145" y="173"/>
                      </a:lnTo>
                      <a:lnTo>
                        <a:pt x="132" y="197"/>
                      </a:lnTo>
                      <a:lnTo>
                        <a:pt x="117" y="276"/>
                      </a:lnTo>
                      <a:lnTo>
                        <a:pt x="111" y="375"/>
                      </a:lnTo>
                      <a:lnTo>
                        <a:pt x="107" y="380"/>
                      </a:lnTo>
                      <a:lnTo>
                        <a:pt x="19" y="479"/>
                      </a:lnTo>
                      <a:lnTo>
                        <a:pt x="19" y="490"/>
                      </a:lnTo>
                      <a:lnTo>
                        <a:pt x="13" y="493"/>
                      </a:lnTo>
                      <a:lnTo>
                        <a:pt x="13" y="502"/>
                      </a:lnTo>
                      <a:lnTo>
                        <a:pt x="5" y="504"/>
                      </a:lnTo>
                      <a:lnTo>
                        <a:pt x="0" y="509"/>
                      </a:lnTo>
                      <a:lnTo>
                        <a:pt x="3" y="520"/>
                      </a:lnTo>
                      <a:lnTo>
                        <a:pt x="19" y="525"/>
                      </a:lnTo>
                      <a:lnTo>
                        <a:pt x="22" y="531"/>
                      </a:lnTo>
                      <a:lnTo>
                        <a:pt x="30" y="534"/>
                      </a:lnTo>
                      <a:lnTo>
                        <a:pt x="36" y="543"/>
                      </a:lnTo>
                      <a:lnTo>
                        <a:pt x="40" y="564"/>
                      </a:lnTo>
                      <a:lnTo>
                        <a:pt x="57" y="568"/>
                      </a:lnTo>
                      <a:lnTo>
                        <a:pt x="69" y="565"/>
                      </a:lnTo>
                      <a:lnTo>
                        <a:pt x="75" y="569"/>
                      </a:lnTo>
                      <a:lnTo>
                        <a:pt x="83" y="571"/>
                      </a:lnTo>
                      <a:lnTo>
                        <a:pt x="90" y="569"/>
                      </a:lnTo>
                      <a:lnTo>
                        <a:pt x="97" y="582"/>
                      </a:lnTo>
                      <a:lnTo>
                        <a:pt x="95" y="587"/>
                      </a:lnTo>
                      <a:lnTo>
                        <a:pt x="94" y="596"/>
                      </a:lnTo>
                      <a:lnTo>
                        <a:pt x="84" y="603"/>
                      </a:lnTo>
                      <a:lnTo>
                        <a:pt x="68" y="608"/>
                      </a:lnTo>
                      <a:lnTo>
                        <a:pt x="70" y="609"/>
                      </a:lnTo>
                      <a:lnTo>
                        <a:pt x="70" y="612"/>
                      </a:lnTo>
                      <a:lnTo>
                        <a:pt x="77" y="640"/>
                      </a:lnTo>
                      <a:lnTo>
                        <a:pt x="83" y="649"/>
                      </a:lnTo>
                      <a:lnTo>
                        <a:pt x="85" y="656"/>
                      </a:lnTo>
                      <a:lnTo>
                        <a:pt x="84" y="676"/>
                      </a:lnTo>
                      <a:lnTo>
                        <a:pt x="83" y="687"/>
                      </a:lnTo>
                      <a:lnTo>
                        <a:pt x="79" y="698"/>
                      </a:lnTo>
                      <a:lnTo>
                        <a:pt x="79" y="706"/>
                      </a:lnTo>
                      <a:lnTo>
                        <a:pt x="89" y="727"/>
                      </a:lnTo>
                      <a:lnTo>
                        <a:pt x="104" y="748"/>
                      </a:lnTo>
                      <a:lnTo>
                        <a:pt x="106" y="754"/>
                      </a:lnTo>
                      <a:lnTo>
                        <a:pt x="107" y="763"/>
                      </a:lnTo>
                      <a:lnTo>
                        <a:pt x="106" y="765"/>
                      </a:lnTo>
                      <a:lnTo>
                        <a:pt x="102" y="768"/>
                      </a:lnTo>
                      <a:lnTo>
                        <a:pt x="83" y="764"/>
                      </a:lnTo>
                      <a:lnTo>
                        <a:pt x="67" y="762"/>
                      </a:lnTo>
                      <a:lnTo>
                        <a:pt x="52" y="763"/>
                      </a:lnTo>
                      <a:lnTo>
                        <a:pt x="48" y="764"/>
                      </a:lnTo>
                      <a:lnTo>
                        <a:pt x="45" y="767"/>
                      </a:lnTo>
                      <a:lnTo>
                        <a:pt x="40" y="773"/>
                      </a:lnTo>
                      <a:lnTo>
                        <a:pt x="40" y="787"/>
                      </a:lnTo>
                      <a:lnTo>
                        <a:pt x="41" y="800"/>
                      </a:lnTo>
                      <a:lnTo>
                        <a:pt x="52" y="813"/>
                      </a:lnTo>
                      <a:lnTo>
                        <a:pt x="59" y="819"/>
                      </a:lnTo>
                      <a:lnTo>
                        <a:pt x="68" y="823"/>
                      </a:lnTo>
                      <a:lnTo>
                        <a:pt x="80" y="825"/>
                      </a:lnTo>
                      <a:lnTo>
                        <a:pt x="84" y="828"/>
                      </a:lnTo>
                      <a:lnTo>
                        <a:pt x="90" y="838"/>
                      </a:lnTo>
                      <a:lnTo>
                        <a:pt x="100" y="865"/>
                      </a:lnTo>
                      <a:lnTo>
                        <a:pt x="105" y="883"/>
                      </a:lnTo>
                      <a:lnTo>
                        <a:pt x="106" y="900"/>
                      </a:lnTo>
                      <a:lnTo>
                        <a:pt x="107" y="903"/>
                      </a:lnTo>
                      <a:lnTo>
                        <a:pt x="110" y="905"/>
                      </a:lnTo>
                      <a:lnTo>
                        <a:pt x="113" y="903"/>
                      </a:lnTo>
                      <a:lnTo>
                        <a:pt x="122" y="902"/>
                      </a:lnTo>
                      <a:lnTo>
                        <a:pt x="128" y="900"/>
                      </a:lnTo>
                      <a:lnTo>
                        <a:pt x="133" y="900"/>
                      </a:lnTo>
                      <a:lnTo>
                        <a:pt x="139" y="903"/>
                      </a:lnTo>
                      <a:lnTo>
                        <a:pt x="144" y="902"/>
                      </a:lnTo>
                      <a:lnTo>
                        <a:pt x="154" y="894"/>
                      </a:lnTo>
                      <a:lnTo>
                        <a:pt x="167" y="892"/>
                      </a:lnTo>
                      <a:lnTo>
                        <a:pt x="170" y="884"/>
                      </a:lnTo>
                      <a:lnTo>
                        <a:pt x="174" y="884"/>
                      </a:lnTo>
                      <a:lnTo>
                        <a:pt x="175" y="882"/>
                      </a:lnTo>
                      <a:lnTo>
                        <a:pt x="178" y="882"/>
                      </a:lnTo>
                      <a:lnTo>
                        <a:pt x="181" y="883"/>
                      </a:lnTo>
                      <a:lnTo>
                        <a:pt x="185" y="889"/>
                      </a:lnTo>
                      <a:lnTo>
                        <a:pt x="187" y="892"/>
                      </a:lnTo>
                      <a:lnTo>
                        <a:pt x="194" y="898"/>
                      </a:lnTo>
                      <a:lnTo>
                        <a:pt x="198" y="897"/>
                      </a:lnTo>
                      <a:lnTo>
                        <a:pt x="201" y="893"/>
                      </a:lnTo>
                      <a:lnTo>
                        <a:pt x="209" y="892"/>
                      </a:lnTo>
                      <a:lnTo>
                        <a:pt x="215" y="888"/>
                      </a:lnTo>
                      <a:lnTo>
                        <a:pt x="219" y="886"/>
                      </a:lnTo>
                      <a:lnTo>
                        <a:pt x="223" y="882"/>
                      </a:lnTo>
                      <a:lnTo>
                        <a:pt x="245" y="875"/>
                      </a:lnTo>
                      <a:lnTo>
                        <a:pt x="251" y="875"/>
                      </a:lnTo>
                      <a:lnTo>
                        <a:pt x="260" y="875"/>
                      </a:lnTo>
                      <a:lnTo>
                        <a:pt x="267" y="871"/>
                      </a:lnTo>
                      <a:lnTo>
                        <a:pt x="291" y="871"/>
                      </a:lnTo>
                      <a:lnTo>
                        <a:pt x="293" y="870"/>
                      </a:lnTo>
                      <a:lnTo>
                        <a:pt x="294" y="864"/>
                      </a:lnTo>
                      <a:lnTo>
                        <a:pt x="296" y="861"/>
                      </a:lnTo>
                      <a:lnTo>
                        <a:pt x="301" y="860"/>
                      </a:lnTo>
                      <a:lnTo>
                        <a:pt x="306" y="857"/>
                      </a:lnTo>
                      <a:lnTo>
                        <a:pt x="309" y="849"/>
                      </a:lnTo>
                      <a:lnTo>
                        <a:pt x="314" y="845"/>
                      </a:lnTo>
                      <a:lnTo>
                        <a:pt x="316" y="841"/>
                      </a:lnTo>
                      <a:lnTo>
                        <a:pt x="314" y="834"/>
                      </a:lnTo>
                      <a:lnTo>
                        <a:pt x="307" y="829"/>
                      </a:lnTo>
                      <a:lnTo>
                        <a:pt x="307" y="827"/>
                      </a:lnTo>
                      <a:lnTo>
                        <a:pt x="309" y="823"/>
                      </a:lnTo>
                      <a:lnTo>
                        <a:pt x="311" y="822"/>
                      </a:lnTo>
                      <a:lnTo>
                        <a:pt x="321" y="818"/>
                      </a:lnTo>
                      <a:lnTo>
                        <a:pt x="332" y="817"/>
                      </a:lnTo>
                      <a:lnTo>
                        <a:pt x="352" y="817"/>
                      </a:lnTo>
                      <a:lnTo>
                        <a:pt x="354" y="814"/>
                      </a:lnTo>
                      <a:lnTo>
                        <a:pt x="364" y="813"/>
                      </a:lnTo>
                      <a:lnTo>
                        <a:pt x="371" y="811"/>
                      </a:lnTo>
                      <a:lnTo>
                        <a:pt x="379" y="811"/>
                      </a:lnTo>
                      <a:lnTo>
                        <a:pt x="384" y="813"/>
                      </a:lnTo>
                      <a:lnTo>
                        <a:pt x="391" y="810"/>
                      </a:lnTo>
                      <a:lnTo>
                        <a:pt x="393" y="807"/>
                      </a:lnTo>
                      <a:lnTo>
                        <a:pt x="398" y="800"/>
                      </a:lnTo>
                      <a:lnTo>
                        <a:pt x="404" y="798"/>
                      </a:lnTo>
                      <a:lnTo>
                        <a:pt x="417" y="792"/>
                      </a:lnTo>
                      <a:lnTo>
                        <a:pt x="420" y="789"/>
                      </a:lnTo>
                      <a:lnTo>
                        <a:pt x="424" y="779"/>
                      </a:lnTo>
                      <a:lnTo>
                        <a:pt x="440" y="763"/>
                      </a:lnTo>
                      <a:lnTo>
                        <a:pt x="445" y="762"/>
                      </a:lnTo>
                      <a:lnTo>
                        <a:pt x="449" y="759"/>
                      </a:lnTo>
                      <a:lnTo>
                        <a:pt x="455" y="749"/>
                      </a:lnTo>
                      <a:lnTo>
                        <a:pt x="462" y="747"/>
                      </a:lnTo>
                      <a:lnTo>
                        <a:pt x="462" y="731"/>
                      </a:lnTo>
                      <a:lnTo>
                        <a:pt x="467" y="720"/>
                      </a:lnTo>
                      <a:lnTo>
                        <a:pt x="473" y="715"/>
                      </a:lnTo>
                      <a:lnTo>
                        <a:pt x="479" y="712"/>
                      </a:lnTo>
                      <a:lnTo>
                        <a:pt x="495" y="711"/>
                      </a:lnTo>
                      <a:lnTo>
                        <a:pt x="504" y="708"/>
                      </a:lnTo>
                      <a:lnTo>
                        <a:pt x="515" y="705"/>
                      </a:lnTo>
                      <a:lnTo>
                        <a:pt x="524" y="701"/>
                      </a:lnTo>
                      <a:lnTo>
                        <a:pt x="524" y="693"/>
                      </a:lnTo>
                      <a:lnTo>
                        <a:pt x="521" y="684"/>
                      </a:lnTo>
                      <a:lnTo>
                        <a:pt x="518" y="679"/>
                      </a:lnTo>
                      <a:lnTo>
                        <a:pt x="511" y="676"/>
                      </a:lnTo>
                      <a:lnTo>
                        <a:pt x="510" y="674"/>
                      </a:lnTo>
                      <a:lnTo>
                        <a:pt x="498" y="640"/>
                      </a:lnTo>
                      <a:lnTo>
                        <a:pt x="493" y="624"/>
                      </a:lnTo>
                      <a:lnTo>
                        <a:pt x="494" y="608"/>
                      </a:lnTo>
                      <a:lnTo>
                        <a:pt x="478" y="612"/>
                      </a:lnTo>
                      <a:lnTo>
                        <a:pt x="473" y="613"/>
                      </a:lnTo>
                      <a:lnTo>
                        <a:pt x="470" y="613"/>
                      </a:lnTo>
                      <a:lnTo>
                        <a:pt x="470" y="597"/>
                      </a:lnTo>
                      <a:lnTo>
                        <a:pt x="471" y="592"/>
                      </a:lnTo>
                      <a:lnTo>
                        <a:pt x="477" y="581"/>
                      </a:lnTo>
                      <a:lnTo>
                        <a:pt x="479" y="572"/>
                      </a:lnTo>
                      <a:lnTo>
                        <a:pt x="479" y="558"/>
                      </a:lnTo>
                      <a:lnTo>
                        <a:pt x="481" y="548"/>
                      </a:lnTo>
                      <a:lnTo>
                        <a:pt x="484" y="544"/>
                      </a:lnTo>
                      <a:lnTo>
                        <a:pt x="492" y="539"/>
                      </a:lnTo>
                      <a:lnTo>
                        <a:pt x="493" y="538"/>
                      </a:lnTo>
                      <a:lnTo>
                        <a:pt x="494" y="533"/>
                      </a:lnTo>
                      <a:lnTo>
                        <a:pt x="493" y="525"/>
                      </a:lnTo>
                      <a:lnTo>
                        <a:pt x="493" y="512"/>
                      </a:lnTo>
                      <a:lnTo>
                        <a:pt x="509" y="494"/>
                      </a:lnTo>
                      <a:lnTo>
                        <a:pt x="521" y="477"/>
                      </a:lnTo>
                      <a:lnTo>
                        <a:pt x="525" y="466"/>
                      </a:lnTo>
                      <a:lnTo>
                        <a:pt x="526" y="455"/>
                      </a:lnTo>
                      <a:lnTo>
                        <a:pt x="529" y="446"/>
                      </a:lnTo>
                      <a:lnTo>
                        <a:pt x="530" y="445"/>
                      </a:lnTo>
                      <a:lnTo>
                        <a:pt x="542" y="443"/>
                      </a:lnTo>
                      <a:lnTo>
                        <a:pt x="551" y="442"/>
                      </a:lnTo>
                      <a:lnTo>
                        <a:pt x="580" y="442"/>
                      </a:lnTo>
                      <a:lnTo>
                        <a:pt x="586" y="441"/>
                      </a:lnTo>
                      <a:lnTo>
                        <a:pt x="588" y="392"/>
                      </a:lnTo>
                      <a:lnTo>
                        <a:pt x="588" y="337"/>
                      </a:lnTo>
                      <a:lnTo>
                        <a:pt x="588" y="283"/>
                      </a:lnTo>
                      <a:lnTo>
                        <a:pt x="588" y="227"/>
                      </a:lnTo>
                      <a:lnTo>
                        <a:pt x="579" y="226"/>
                      </a:lnTo>
                      <a:lnTo>
                        <a:pt x="532" y="202"/>
                      </a:lnTo>
                      <a:lnTo>
                        <a:pt x="486" y="178"/>
                      </a:lnTo>
                      <a:lnTo>
                        <a:pt x="438" y="154"/>
                      </a:lnTo>
                      <a:lnTo>
                        <a:pt x="391" y="129"/>
                      </a:lnTo>
                      <a:lnTo>
                        <a:pt x="344" y="104"/>
                      </a:lnTo>
                      <a:lnTo>
                        <a:pt x="298" y="79"/>
                      </a:lnTo>
                      <a:lnTo>
                        <a:pt x="251" y="54"/>
                      </a:lnTo>
                      <a:lnTo>
                        <a:pt x="204" y="30"/>
                      </a:lnTo>
                      <a:lnTo>
                        <a:pt x="158" y="5"/>
                      </a:lnTo>
                      <a:lnTo>
                        <a:pt x="147" y="0"/>
                      </a:lnTo>
                      <a:lnTo>
                        <a:pt x="97" y="17"/>
                      </a:lnTo>
                      <a:lnTo>
                        <a:pt x="91" y="20"/>
                      </a:lnTo>
                      <a:lnTo>
                        <a:pt x="91" y="10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9" name="Freeform 878"/>
                <p:cNvSpPr>
                  <a:spLocks noChangeAspect="1"/>
                </p:cNvSpPr>
                <p:nvPr/>
              </p:nvSpPr>
              <p:spPr bwMode="gray">
                <a:xfrm>
                  <a:off x="5395117" y="3373784"/>
                  <a:ext cx="114300" cy="103188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58" y="43"/>
                    </a:cxn>
                    <a:cxn ang="0">
                      <a:pos x="31" y="56"/>
                    </a:cxn>
                    <a:cxn ang="0">
                      <a:pos x="23" y="94"/>
                    </a:cxn>
                    <a:cxn ang="0">
                      <a:pos x="4" y="163"/>
                    </a:cxn>
                    <a:cxn ang="0">
                      <a:pos x="3" y="216"/>
                    </a:cxn>
                    <a:cxn ang="0">
                      <a:pos x="23" y="219"/>
                    </a:cxn>
                    <a:cxn ang="0">
                      <a:pos x="31" y="213"/>
                    </a:cxn>
                    <a:cxn ang="0">
                      <a:pos x="47" y="215"/>
                    </a:cxn>
                    <a:cxn ang="0">
                      <a:pos x="75" y="184"/>
                    </a:cxn>
                    <a:cxn ang="0">
                      <a:pos x="92" y="195"/>
                    </a:cxn>
                    <a:cxn ang="0">
                      <a:pos x="103" y="210"/>
                    </a:cxn>
                    <a:cxn ang="0">
                      <a:pos x="129" y="206"/>
                    </a:cxn>
                    <a:cxn ang="0">
                      <a:pos x="140" y="197"/>
                    </a:cxn>
                    <a:cxn ang="0">
                      <a:pos x="150" y="208"/>
                    </a:cxn>
                    <a:cxn ang="0">
                      <a:pos x="163" y="202"/>
                    </a:cxn>
                    <a:cxn ang="0">
                      <a:pos x="182" y="206"/>
                    </a:cxn>
                    <a:cxn ang="0">
                      <a:pos x="189" y="208"/>
                    </a:cxn>
                    <a:cxn ang="0">
                      <a:pos x="224" y="223"/>
                    </a:cxn>
                    <a:cxn ang="0">
                      <a:pos x="251" y="246"/>
                    </a:cxn>
                    <a:cxn ang="0">
                      <a:pos x="285" y="277"/>
                    </a:cxn>
                    <a:cxn ang="0">
                      <a:pos x="297" y="299"/>
                    </a:cxn>
                    <a:cxn ang="0">
                      <a:pos x="317" y="316"/>
                    </a:cxn>
                    <a:cxn ang="0">
                      <a:pos x="343" y="310"/>
                    </a:cxn>
                    <a:cxn ang="0">
                      <a:pos x="350" y="296"/>
                    </a:cxn>
                    <a:cxn ang="0">
                      <a:pos x="340" y="282"/>
                    </a:cxn>
                    <a:cxn ang="0">
                      <a:pos x="326" y="277"/>
                    </a:cxn>
                    <a:cxn ang="0">
                      <a:pos x="318" y="261"/>
                    </a:cxn>
                    <a:cxn ang="0">
                      <a:pos x="307" y="253"/>
                    </a:cxn>
                    <a:cxn ang="0">
                      <a:pos x="296" y="242"/>
                    </a:cxn>
                    <a:cxn ang="0">
                      <a:pos x="286" y="237"/>
                    </a:cxn>
                    <a:cxn ang="0">
                      <a:pos x="264" y="201"/>
                    </a:cxn>
                    <a:cxn ang="0">
                      <a:pos x="240" y="192"/>
                    </a:cxn>
                    <a:cxn ang="0">
                      <a:pos x="229" y="181"/>
                    </a:cxn>
                    <a:cxn ang="0">
                      <a:pos x="215" y="176"/>
                    </a:cxn>
                    <a:cxn ang="0">
                      <a:pos x="205" y="179"/>
                    </a:cxn>
                    <a:cxn ang="0">
                      <a:pos x="194" y="162"/>
                    </a:cxn>
                    <a:cxn ang="0">
                      <a:pos x="192" y="153"/>
                    </a:cxn>
                    <a:cxn ang="0">
                      <a:pos x="182" y="153"/>
                    </a:cxn>
                    <a:cxn ang="0">
                      <a:pos x="184" y="168"/>
                    </a:cxn>
                    <a:cxn ang="0">
                      <a:pos x="176" y="163"/>
                    </a:cxn>
                    <a:cxn ang="0">
                      <a:pos x="171" y="145"/>
                    </a:cxn>
                    <a:cxn ang="0">
                      <a:pos x="162" y="141"/>
                    </a:cxn>
                    <a:cxn ang="0">
                      <a:pos x="160" y="129"/>
                    </a:cxn>
                    <a:cxn ang="0">
                      <a:pos x="145" y="104"/>
                    </a:cxn>
                    <a:cxn ang="0">
                      <a:pos x="139" y="68"/>
                    </a:cxn>
                    <a:cxn ang="0">
                      <a:pos x="132" y="38"/>
                    </a:cxn>
                    <a:cxn ang="0">
                      <a:pos x="120" y="16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360" h="324">
                      <a:moveTo>
                        <a:pt x="109" y="0"/>
                      </a:moveTo>
                      <a:lnTo>
                        <a:pt x="107" y="9"/>
                      </a:lnTo>
                      <a:lnTo>
                        <a:pt x="100" y="24"/>
                      </a:lnTo>
                      <a:lnTo>
                        <a:pt x="87" y="30"/>
                      </a:lnTo>
                      <a:lnTo>
                        <a:pt x="79" y="33"/>
                      </a:lnTo>
                      <a:lnTo>
                        <a:pt x="58" y="43"/>
                      </a:lnTo>
                      <a:lnTo>
                        <a:pt x="53" y="50"/>
                      </a:lnTo>
                      <a:lnTo>
                        <a:pt x="44" y="55"/>
                      </a:lnTo>
                      <a:lnTo>
                        <a:pt x="31" y="56"/>
                      </a:lnTo>
                      <a:lnTo>
                        <a:pt x="27" y="65"/>
                      </a:lnTo>
                      <a:lnTo>
                        <a:pt x="23" y="86"/>
                      </a:lnTo>
                      <a:lnTo>
                        <a:pt x="23" y="94"/>
                      </a:lnTo>
                      <a:lnTo>
                        <a:pt x="20" y="115"/>
                      </a:lnTo>
                      <a:lnTo>
                        <a:pt x="11" y="149"/>
                      </a:lnTo>
                      <a:lnTo>
                        <a:pt x="4" y="163"/>
                      </a:lnTo>
                      <a:lnTo>
                        <a:pt x="0" y="180"/>
                      </a:lnTo>
                      <a:lnTo>
                        <a:pt x="0" y="200"/>
                      </a:lnTo>
                      <a:lnTo>
                        <a:pt x="3" y="216"/>
                      </a:lnTo>
                      <a:lnTo>
                        <a:pt x="5" y="217"/>
                      </a:lnTo>
                      <a:lnTo>
                        <a:pt x="20" y="217"/>
                      </a:lnTo>
                      <a:lnTo>
                        <a:pt x="23" y="219"/>
                      </a:lnTo>
                      <a:lnTo>
                        <a:pt x="27" y="219"/>
                      </a:lnTo>
                      <a:lnTo>
                        <a:pt x="30" y="216"/>
                      </a:lnTo>
                      <a:lnTo>
                        <a:pt x="31" y="213"/>
                      </a:lnTo>
                      <a:lnTo>
                        <a:pt x="34" y="210"/>
                      </a:lnTo>
                      <a:lnTo>
                        <a:pt x="42" y="210"/>
                      </a:lnTo>
                      <a:lnTo>
                        <a:pt x="47" y="215"/>
                      </a:lnTo>
                      <a:lnTo>
                        <a:pt x="47" y="218"/>
                      </a:lnTo>
                      <a:lnTo>
                        <a:pt x="55" y="228"/>
                      </a:lnTo>
                      <a:lnTo>
                        <a:pt x="75" y="184"/>
                      </a:lnTo>
                      <a:lnTo>
                        <a:pt x="79" y="189"/>
                      </a:lnTo>
                      <a:lnTo>
                        <a:pt x="85" y="195"/>
                      </a:lnTo>
                      <a:lnTo>
                        <a:pt x="92" y="195"/>
                      </a:lnTo>
                      <a:lnTo>
                        <a:pt x="95" y="196"/>
                      </a:lnTo>
                      <a:lnTo>
                        <a:pt x="95" y="199"/>
                      </a:lnTo>
                      <a:lnTo>
                        <a:pt x="103" y="210"/>
                      </a:lnTo>
                      <a:lnTo>
                        <a:pt x="112" y="210"/>
                      </a:lnTo>
                      <a:lnTo>
                        <a:pt x="116" y="208"/>
                      </a:lnTo>
                      <a:lnTo>
                        <a:pt x="129" y="206"/>
                      </a:lnTo>
                      <a:lnTo>
                        <a:pt x="135" y="201"/>
                      </a:lnTo>
                      <a:lnTo>
                        <a:pt x="135" y="197"/>
                      </a:lnTo>
                      <a:lnTo>
                        <a:pt x="140" y="197"/>
                      </a:lnTo>
                      <a:lnTo>
                        <a:pt x="145" y="202"/>
                      </a:lnTo>
                      <a:lnTo>
                        <a:pt x="148" y="208"/>
                      </a:lnTo>
                      <a:lnTo>
                        <a:pt x="150" y="208"/>
                      </a:lnTo>
                      <a:lnTo>
                        <a:pt x="151" y="207"/>
                      </a:lnTo>
                      <a:lnTo>
                        <a:pt x="159" y="206"/>
                      </a:lnTo>
                      <a:lnTo>
                        <a:pt x="163" y="202"/>
                      </a:lnTo>
                      <a:lnTo>
                        <a:pt x="167" y="202"/>
                      </a:lnTo>
                      <a:lnTo>
                        <a:pt x="172" y="206"/>
                      </a:lnTo>
                      <a:lnTo>
                        <a:pt x="182" y="206"/>
                      </a:lnTo>
                      <a:lnTo>
                        <a:pt x="184" y="210"/>
                      </a:lnTo>
                      <a:lnTo>
                        <a:pt x="187" y="210"/>
                      </a:lnTo>
                      <a:lnTo>
                        <a:pt x="189" y="208"/>
                      </a:lnTo>
                      <a:lnTo>
                        <a:pt x="202" y="207"/>
                      </a:lnTo>
                      <a:lnTo>
                        <a:pt x="214" y="218"/>
                      </a:lnTo>
                      <a:lnTo>
                        <a:pt x="224" y="223"/>
                      </a:lnTo>
                      <a:lnTo>
                        <a:pt x="231" y="224"/>
                      </a:lnTo>
                      <a:lnTo>
                        <a:pt x="243" y="235"/>
                      </a:lnTo>
                      <a:lnTo>
                        <a:pt x="251" y="246"/>
                      </a:lnTo>
                      <a:lnTo>
                        <a:pt x="256" y="255"/>
                      </a:lnTo>
                      <a:lnTo>
                        <a:pt x="273" y="267"/>
                      </a:lnTo>
                      <a:lnTo>
                        <a:pt x="285" y="277"/>
                      </a:lnTo>
                      <a:lnTo>
                        <a:pt x="291" y="283"/>
                      </a:lnTo>
                      <a:lnTo>
                        <a:pt x="294" y="292"/>
                      </a:lnTo>
                      <a:lnTo>
                        <a:pt x="297" y="299"/>
                      </a:lnTo>
                      <a:lnTo>
                        <a:pt x="306" y="303"/>
                      </a:lnTo>
                      <a:lnTo>
                        <a:pt x="313" y="309"/>
                      </a:lnTo>
                      <a:lnTo>
                        <a:pt x="317" y="316"/>
                      </a:lnTo>
                      <a:lnTo>
                        <a:pt x="323" y="324"/>
                      </a:lnTo>
                      <a:lnTo>
                        <a:pt x="328" y="318"/>
                      </a:lnTo>
                      <a:lnTo>
                        <a:pt x="343" y="310"/>
                      </a:lnTo>
                      <a:lnTo>
                        <a:pt x="360" y="299"/>
                      </a:lnTo>
                      <a:lnTo>
                        <a:pt x="356" y="293"/>
                      </a:lnTo>
                      <a:lnTo>
                        <a:pt x="350" y="296"/>
                      </a:lnTo>
                      <a:lnTo>
                        <a:pt x="344" y="292"/>
                      </a:lnTo>
                      <a:lnTo>
                        <a:pt x="342" y="289"/>
                      </a:lnTo>
                      <a:lnTo>
                        <a:pt x="340" y="282"/>
                      </a:lnTo>
                      <a:lnTo>
                        <a:pt x="339" y="281"/>
                      </a:lnTo>
                      <a:lnTo>
                        <a:pt x="331" y="280"/>
                      </a:lnTo>
                      <a:lnTo>
                        <a:pt x="326" y="277"/>
                      </a:lnTo>
                      <a:lnTo>
                        <a:pt x="324" y="274"/>
                      </a:lnTo>
                      <a:lnTo>
                        <a:pt x="322" y="264"/>
                      </a:lnTo>
                      <a:lnTo>
                        <a:pt x="318" y="261"/>
                      </a:lnTo>
                      <a:lnTo>
                        <a:pt x="317" y="256"/>
                      </a:lnTo>
                      <a:lnTo>
                        <a:pt x="311" y="255"/>
                      </a:lnTo>
                      <a:lnTo>
                        <a:pt x="307" y="253"/>
                      </a:lnTo>
                      <a:lnTo>
                        <a:pt x="302" y="243"/>
                      </a:lnTo>
                      <a:lnTo>
                        <a:pt x="301" y="240"/>
                      </a:lnTo>
                      <a:lnTo>
                        <a:pt x="296" y="242"/>
                      </a:lnTo>
                      <a:lnTo>
                        <a:pt x="291" y="239"/>
                      </a:lnTo>
                      <a:lnTo>
                        <a:pt x="289" y="239"/>
                      </a:lnTo>
                      <a:lnTo>
                        <a:pt x="286" y="237"/>
                      </a:lnTo>
                      <a:lnTo>
                        <a:pt x="286" y="232"/>
                      </a:lnTo>
                      <a:lnTo>
                        <a:pt x="279" y="223"/>
                      </a:lnTo>
                      <a:lnTo>
                        <a:pt x="264" y="201"/>
                      </a:lnTo>
                      <a:lnTo>
                        <a:pt x="256" y="196"/>
                      </a:lnTo>
                      <a:lnTo>
                        <a:pt x="246" y="196"/>
                      </a:lnTo>
                      <a:lnTo>
                        <a:pt x="240" y="192"/>
                      </a:lnTo>
                      <a:lnTo>
                        <a:pt x="236" y="192"/>
                      </a:lnTo>
                      <a:lnTo>
                        <a:pt x="232" y="189"/>
                      </a:lnTo>
                      <a:lnTo>
                        <a:pt x="229" y="181"/>
                      </a:lnTo>
                      <a:lnTo>
                        <a:pt x="226" y="179"/>
                      </a:lnTo>
                      <a:lnTo>
                        <a:pt x="221" y="176"/>
                      </a:lnTo>
                      <a:lnTo>
                        <a:pt x="215" y="176"/>
                      </a:lnTo>
                      <a:lnTo>
                        <a:pt x="213" y="180"/>
                      </a:lnTo>
                      <a:lnTo>
                        <a:pt x="209" y="181"/>
                      </a:lnTo>
                      <a:lnTo>
                        <a:pt x="205" y="179"/>
                      </a:lnTo>
                      <a:lnTo>
                        <a:pt x="199" y="170"/>
                      </a:lnTo>
                      <a:lnTo>
                        <a:pt x="195" y="165"/>
                      </a:lnTo>
                      <a:lnTo>
                        <a:pt x="194" y="162"/>
                      </a:lnTo>
                      <a:lnTo>
                        <a:pt x="197" y="157"/>
                      </a:lnTo>
                      <a:lnTo>
                        <a:pt x="195" y="154"/>
                      </a:lnTo>
                      <a:lnTo>
                        <a:pt x="192" y="153"/>
                      </a:lnTo>
                      <a:lnTo>
                        <a:pt x="188" y="149"/>
                      </a:lnTo>
                      <a:lnTo>
                        <a:pt x="184" y="151"/>
                      </a:lnTo>
                      <a:lnTo>
                        <a:pt x="182" y="153"/>
                      </a:lnTo>
                      <a:lnTo>
                        <a:pt x="182" y="158"/>
                      </a:lnTo>
                      <a:lnTo>
                        <a:pt x="186" y="162"/>
                      </a:lnTo>
                      <a:lnTo>
                        <a:pt x="184" y="168"/>
                      </a:lnTo>
                      <a:lnTo>
                        <a:pt x="182" y="168"/>
                      </a:lnTo>
                      <a:lnTo>
                        <a:pt x="177" y="165"/>
                      </a:lnTo>
                      <a:lnTo>
                        <a:pt x="176" y="163"/>
                      </a:lnTo>
                      <a:lnTo>
                        <a:pt x="176" y="158"/>
                      </a:lnTo>
                      <a:lnTo>
                        <a:pt x="173" y="156"/>
                      </a:lnTo>
                      <a:lnTo>
                        <a:pt x="171" y="145"/>
                      </a:lnTo>
                      <a:lnTo>
                        <a:pt x="170" y="143"/>
                      </a:lnTo>
                      <a:lnTo>
                        <a:pt x="165" y="142"/>
                      </a:lnTo>
                      <a:lnTo>
                        <a:pt x="162" y="141"/>
                      </a:lnTo>
                      <a:lnTo>
                        <a:pt x="162" y="137"/>
                      </a:lnTo>
                      <a:lnTo>
                        <a:pt x="160" y="136"/>
                      </a:lnTo>
                      <a:lnTo>
                        <a:pt x="160" y="129"/>
                      </a:lnTo>
                      <a:lnTo>
                        <a:pt x="154" y="125"/>
                      </a:lnTo>
                      <a:lnTo>
                        <a:pt x="150" y="120"/>
                      </a:lnTo>
                      <a:lnTo>
                        <a:pt x="145" y="104"/>
                      </a:lnTo>
                      <a:lnTo>
                        <a:pt x="144" y="94"/>
                      </a:lnTo>
                      <a:lnTo>
                        <a:pt x="141" y="84"/>
                      </a:lnTo>
                      <a:lnTo>
                        <a:pt x="139" y="68"/>
                      </a:lnTo>
                      <a:lnTo>
                        <a:pt x="138" y="63"/>
                      </a:lnTo>
                      <a:lnTo>
                        <a:pt x="134" y="49"/>
                      </a:lnTo>
                      <a:lnTo>
                        <a:pt x="132" y="38"/>
                      </a:lnTo>
                      <a:lnTo>
                        <a:pt x="130" y="30"/>
                      </a:lnTo>
                      <a:lnTo>
                        <a:pt x="125" y="20"/>
                      </a:lnTo>
                      <a:lnTo>
                        <a:pt x="120" y="16"/>
                      </a:lnTo>
                      <a:lnTo>
                        <a:pt x="118" y="8"/>
                      </a:lnTo>
                      <a:lnTo>
                        <a:pt x="114" y="1"/>
                      </a:lnTo>
                      <a:lnTo>
                        <a:pt x="113" y="0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0" name="Freeform 879"/>
                <p:cNvSpPr>
                  <a:spLocks noChangeAspect="1"/>
                </p:cNvSpPr>
                <p:nvPr/>
              </p:nvSpPr>
              <p:spPr bwMode="gray">
                <a:xfrm>
                  <a:off x="4548981" y="3245197"/>
                  <a:ext cx="282575" cy="269875"/>
                </a:xfrm>
                <a:custGeom>
                  <a:avLst/>
                  <a:gdLst/>
                  <a:ahLst/>
                  <a:cxnLst>
                    <a:cxn ang="0">
                      <a:pos x="727" y="243"/>
                    </a:cxn>
                    <a:cxn ang="0">
                      <a:pos x="755" y="259"/>
                    </a:cxn>
                    <a:cxn ang="0">
                      <a:pos x="780" y="281"/>
                    </a:cxn>
                    <a:cxn ang="0">
                      <a:pos x="809" y="291"/>
                    </a:cxn>
                    <a:cxn ang="0">
                      <a:pos x="839" y="303"/>
                    </a:cxn>
                    <a:cxn ang="0">
                      <a:pos x="841" y="319"/>
                    </a:cxn>
                    <a:cxn ang="0">
                      <a:pos x="840" y="336"/>
                    </a:cxn>
                    <a:cxn ang="0">
                      <a:pos x="858" y="356"/>
                    </a:cxn>
                    <a:cxn ang="0">
                      <a:pos x="890" y="346"/>
                    </a:cxn>
                    <a:cxn ang="0">
                      <a:pos x="891" y="522"/>
                    </a:cxn>
                    <a:cxn ang="0">
                      <a:pos x="861" y="550"/>
                    </a:cxn>
                    <a:cxn ang="0">
                      <a:pos x="829" y="559"/>
                    </a:cxn>
                    <a:cxn ang="0">
                      <a:pos x="674" y="582"/>
                    </a:cxn>
                    <a:cxn ang="0">
                      <a:pos x="561" y="631"/>
                    </a:cxn>
                    <a:cxn ang="0">
                      <a:pos x="468" y="677"/>
                    </a:cxn>
                    <a:cxn ang="0">
                      <a:pos x="439" y="716"/>
                    </a:cxn>
                    <a:cxn ang="0">
                      <a:pos x="395" y="770"/>
                    </a:cxn>
                    <a:cxn ang="0">
                      <a:pos x="379" y="830"/>
                    </a:cxn>
                    <a:cxn ang="0">
                      <a:pos x="361" y="835"/>
                    </a:cxn>
                    <a:cxn ang="0">
                      <a:pos x="336" y="846"/>
                    </a:cxn>
                    <a:cxn ang="0">
                      <a:pos x="325" y="828"/>
                    </a:cxn>
                    <a:cxn ang="0">
                      <a:pos x="312" y="828"/>
                    </a:cxn>
                    <a:cxn ang="0">
                      <a:pos x="299" y="831"/>
                    </a:cxn>
                    <a:cxn ang="0">
                      <a:pos x="282" y="846"/>
                    </a:cxn>
                    <a:cxn ang="0">
                      <a:pos x="266" y="844"/>
                    </a:cxn>
                    <a:cxn ang="0">
                      <a:pos x="256" y="835"/>
                    </a:cxn>
                    <a:cxn ang="0">
                      <a:pos x="239" y="840"/>
                    </a:cxn>
                    <a:cxn ang="0">
                      <a:pos x="227" y="842"/>
                    </a:cxn>
                    <a:cxn ang="0">
                      <a:pos x="210" y="806"/>
                    </a:cxn>
                    <a:cxn ang="0">
                      <a:pos x="191" y="808"/>
                    </a:cxn>
                    <a:cxn ang="0">
                      <a:pos x="201" y="792"/>
                    </a:cxn>
                    <a:cxn ang="0">
                      <a:pos x="201" y="782"/>
                    </a:cxn>
                    <a:cxn ang="0">
                      <a:pos x="183" y="767"/>
                    </a:cxn>
                    <a:cxn ang="0">
                      <a:pos x="178" y="737"/>
                    </a:cxn>
                    <a:cxn ang="0">
                      <a:pos x="170" y="721"/>
                    </a:cxn>
                    <a:cxn ang="0">
                      <a:pos x="153" y="720"/>
                    </a:cxn>
                    <a:cxn ang="0">
                      <a:pos x="136" y="743"/>
                    </a:cxn>
                    <a:cxn ang="0">
                      <a:pos x="99" y="736"/>
                    </a:cxn>
                    <a:cxn ang="0">
                      <a:pos x="78" y="750"/>
                    </a:cxn>
                    <a:cxn ang="0">
                      <a:pos x="52" y="747"/>
                    </a:cxn>
                    <a:cxn ang="0">
                      <a:pos x="43" y="732"/>
                    </a:cxn>
                    <a:cxn ang="0">
                      <a:pos x="44" y="717"/>
                    </a:cxn>
                    <a:cxn ang="0">
                      <a:pos x="45" y="697"/>
                    </a:cxn>
                    <a:cxn ang="0">
                      <a:pos x="36" y="682"/>
                    </a:cxn>
                    <a:cxn ang="0">
                      <a:pos x="24" y="673"/>
                    </a:cxn>
                    <a:cxn ang="0">
                      <a:pos x="9" y="652"/>
                    </a:cxn>
                    <a:cxn ang="0">
                      <a:pos x="9" y="621"/>
                    </a:cxn>
                    <a:cxn ang="0">
                      <a:pos x="1" y="608"/>
                    </a:cxn>
                    <a:cxn ang="0">
                      <a:pos x="30" y="554"/>
                    </a:cxn>
                    <a:cxn ang="0">
                      <a:pos x="45" y="533"/>
                    </a:cxn>
                    <a:cxn ang="0">
                      <a:pos x="84" y="572"/>
                    </a:cxn>
                    <a:cxn ang="0">
                      <a:pos x="344" y="555"/>
                    </a:cxn>
                    <a:cxn ang="0">
                      <a:pos x="341" y="389"/>
                    </a:cxn>
                    <a:cxn ang="0">
                      <a:pos x="313" y="114"/>
                    </a:cxn>
                  </a:cxnLst>
                  <a:rect l="0" t="0" r="r" b="b"/>
                  <a:pathLst>
                    <a:path w="891" h="851">
                      <a:moveTo>
                        <a:pt x="462" y="44"/>
                      </a:moveTo>
                      <a:lnTo>
                        <a:pt x="724" y="226"/>
                      </a:lnTo>
                      <a:lnTo>
                        <a:pt x="724" y="231"/>
                      </a:lnTo>
                      <a:lnTo>
                        <a:pt x="728" y="234"/>
                      </a:lnTo>
                      <a:lnTo>
                        <a:pt x="727" y="243"/>
                      </a:lnTo>
                      <a:lnTo>
                        <a:pt x="728" y="247"/>
                      </a:lnTo>
                      <a:lnTo>
                        <a:pt x="734" y="250"/>
                      </a:lnTo>
                      <a:lnTo>
                        <a:pt x="742" y="252"/>
                      </a:lnTo>
                      <a:lnTo>
                        <a:pt x="753" y="258"/>
                      </a:lnTo>
                      <a:lnTo>
                        <a:pt x="755" y="259"/>
                      </a:lnTo>
                      <a:lnTo>
                        <a:pt x="756" y="265"/>
                      </a:lnTo>
                      <a:lnTo>
                        <a:pt x="758" y="270"/>
                      </a:lnTo>
                      <a:lnTo>
                        <a:pt x="765" y="276"/>
                      </a:lnTo>
                      <a:lnTo>
                        <a:pt x="770" y="279"/>
                      </a:lnTo>
                      <a:lnTo>
                        <a:pt x="780" y="281"/>
                      </a:lnTo>
                      <a:lnTo>
                        <a:pt x="788" y="280"/>
                      </a:lnTo>
                      <a:lnTo>
                        <a:pt x="791" y="281"/>
                      </a:lnTo>
                      <a:lnTo>
                        <a:pt x="794" y="288"/>
                      </a:lnTo>
                      <a:lnTo>
                        <a:pt x="798" y="291"/>
                      </a:lnTo>
                      <a:lnTo>
                        <a:pt x="809" y="291"/>
                      </a:lnTo>
                      <a:lnTo>
                        <a:pt x="813" y="293"/>
                      </a:lnTo>
                      <a:lnTo>
                        <a:pt x="818" y="293"/>
                      </a:lnTo>
                      <a:lnTo>
                        <a:pt x="826" y="298"/>
                      </a:lnTo>
                      <a:lnTo>
                        <a:pt x="835" y="301"/>
                      </a:lnTo>
                      <a:lnTo>
                        <a:pt x="839" y="303"/>
                      </a:lnTo>
                      <a:lnTo>
                        <a:pt x="840" y="307"/>
                      </a:lnTo>
                      <a:lnTo>
                        <a:pt x="841" y="307"/>
                      </a:lnTo>
                      <a:lnTo>
                        <a:pt x="842" y="313"/>
                      </a:lnTo>
                      <a:lnTo>
                        <a:pt x="841" y="315"/>
                      </a:lnTo>
                      <a:lnTo>
                        <a:pt x="841" y="319"/>
                      </a:lnTo>
                      <a:lnTo>
                        <a:pt x="844" y="324"/>
                      </a:lnTo>
                      <a:lnTo>
                        <a:pt x="844" y="325"/>
                      </a:lnTo>
                      <a:lnTo>
                        <a:pt x="840" y="328"/>
                      </a:lnTo>
                      <a:lnTo>
                        <a:pt x="839" y="330"/>
                      </a:lnTo>
                      <a:lnTo>
                        <a:pt x="840" y="336"/>
                      </a:lnTo>
                      <a:lnTo>
                        <a:pt x="837" y="341"/>
                      </a:lnTo>
                      <a:lnTo>
                        <a:pt x="837" y="346"/>
                      </a:lnTo>
                      <a:lnTo>
                        <a:pt x="845" y="355"/>
                      </a:lnTo>
                      <a:lnTo>
                        <a:pt x="851" y="356"/>
                      </a:lnTo>
                      <a:lnTo>
                        <a:pt x="858" y="356"/>
                      </a:lnTo>
                      <a:lnTo>
                        <a:pt x="867" y="351"/>
                      </a:lnTo>
                      <a:lnTo>
                        <a:pt x="875" y="351"/>
                      </a:lnTo>
                      <a:lnTo>
                        <a:pt x="885" y="346"/>
                      </a:lnTo>
                      <a:lnTo>
                        <a:pt x="890" y="344"/>
                      </a:lnTo>
                      <a:lnTo>
                        <a:pt x="890" y="346"/>
                      </a:lnTo>
                      <a:lnTo>
                        <a:pt x="891" y="347"/>
                      </a:lnTo>
                      <a:lnTo>
                        <a:pt x="891" y="358"/>
                      </a:lnTo>
                      <a:lnTo>
                        <a:pt x="891" y="414"/>
                      </a:lnTo>
                      <a:lnTo>
                        <a:pt x="891" y="468"/>
                      </a:lnTo>
                      <a:lnTo>
                        <a:pt x="891" y="522"/>
                      </a:lnTo>
                      <a:lnTo>
                        <a:pt x="888" y="523"/>
                      </a:lnTo>
                      <a:lnTo>
                        <a:pt x="878" y="529"/>
                      </a:lnTo>
                      <a:lnTo>
                        <a:pt x="874" y="535"/>
                      </a:lnTo>
                      <a:lnTo>
                        <a:pt x="873" y="543"/>
                      </a:lnTo>
                      <a:lnTo>
                        <a:pt x="861" y="550"/>
                      </a:lnTo>
                      <a:lnTo>
                        <a:pt x="857" y="553"/>
                      </a:lnTo>
                      <a:lnTo>
                        <a:pt x="855" y="556"/>
                      </a:lnTo>
                      <a:lnTo>
                        <a:pt x="855" y="561"/>
                      </a:lnTo>
                      <a:lnTo>
                        <a:pt x="842" y="560"/>
                      </a:lnTo>
                      <a:lnTo>
                        <a:pt x="829" y="559"/>
                      </a:lnTo>
                      <a:lnTo>
                        <a:pt x="829" y="562"/>
                      </a:lnTo>
                      <a:lnTo>
                        <a:pt x="824" y="561"/>
                      </a:lnTo>
                      <a:lnTo>
                        <a:pt x="735" y="562"/>
                      </a:lnTo>
                      <a:lnTo>
                        <a:pt x="711" y="582"/>
                      </a:lnTo>
                      <a:lnTo>
                        <a:pt x="674" y="582"/>
                      </a:lnTo>
                      <a:lnTo>
                        <a:pt x="641" y="583"/>
                      </a:lnTo>
                      <a:lnTo>
                        <a:pt x="621" y="591"/>
                      </a:lnTo>
                      <a:lnTo>
                        <a:pt x="613" y="594"/>
                      </a:lnTo>
                      <a:lnTo>
                        <a:pt x="598" y="607"/>
                      </a:lnTo>
                      <a:lnTo>
                        <a:pt x="561" y="631"/>
                      </a:lnTo>
                      <a:lnTo>
                        <a:pt x="549" y="647"/>
                      </a:lnTo>
                      <a:lnTo>
                        <a:pt x="530" y="661"/>
                      </a:lnTo>
                      <a:lnTo>
                        <a:pt x="492" y="673"/>
                      </a:lnTo>
                      <a:lnTo>
                        <a:pt x="480" y="675"/>
                      </a:lnTo>
                      <a:lnTo>
                        <a:pt x="468" y="677"/>
                      </a:lnTo>
                      <a:lnTo>
                        <a:pt x="462" y="678"/>
                      </a:lnTo>
                      <a:lnTo>
                        <a:pt x="453" y="684"/>
                      </a:lnTo>
                      <a:lnTo>
                        <a:pt x="448" y="690"/>
                      </a:lnTo>
                      <a:lnTo>
                        <a:pt x="443" y="701"/>
                      </a:lnTo>
                      <a:lnTo>
                        <a:pt x="439" y="716"/>
                      </a:lnTo>
                      <a:lnTo>
                        <a:pt x="432" y="734"/>
                      </a:lnTo>
                      <a:lnTo>
                        <a:pt x="425" y="744"/>
                      </a:lnTo>
                      <a:lnTo>
                        <a:pt x="409" y="756"/>
                      </a:lnTo>
                      <a:lnTo>
                        <a:pt x="399" y="765"/>
                      </a:lnTo>
                      <a:lnTo>
                        <a:pt x="395" y="770"/>
                      </a:lnTo>
                      <a:lnTo>
                        <a:pt x="390" y="779"/>
                      </a:lnTo>
                      <a:lnTo>
                        <a:pt x="389" y="788"/>
                      </a:lnTo>
                      <a:lnTo>
                        <a:pt x="380" y="806"/>
                      </a:lnTo>
                      <a:lnTo>
                        <a:pt x="379" y="817"/>
                      </a:lnTo>
                      <a:lnTo>
                        <a:pt x="379" y="830"/>
                      </a:lnTo>
                      <a:lnTo>
                        <a:pt x="380" y="841"/>
                      </a:lnTo>
                      <a:lnTo>
                        <a:pt x="369" y="844"/>
                      </a:lnTo>
                      <a:lnTo>
                        <a:pt x="367" y="842"/>
                      </a:lnTo>
                      <a:lnTo>
                        <a:pt x="363" y="836"/>
                      </a:lnTo>
                      <a:lnTo>
                        <a:pt x="361" y="835"/>
                      </a:lnTo>
                      <a:lnTo>
                        <a:pt x="350" y="835"/>
                      </a:lnTo>
                      <a:lnTo>
                        <a:pt x="346" y="836"/>
                      </a:lnTo>
                      <a:lnTo>
                        <a:pt x="344" y="842"/>
                      </a:lnTo>
                      <a:lnTo>
                        <a:pt x="340" y="842"/>
                      </a:lnTo>
                      <a:lnTo>
                        <a:pt x="336" y="846"/>
                      </a:lnTo>
                      <a:lnTo>
                        <a:pt x="326" y="846"/>
                      </a:lnTo>
                      <a:lnTo>
                        <a:pt x="328" y="844"/>
                      </a:lnTo>
                      <a:lnTo>
                        <a:pt x="326" y="833"/>
                      </a:lnTo>
                      <a:lnTo>
                        <a:pt x="325" y="829"/>
                      </a:lnTo>
                      <a:lnTo>
                        <a:pt x="325" y="828"/>
                      </a:lnTo>
                      <a:lnTo>
                        <a:pt x="325" y="823"/>
                      </a:lnTo>
                      <a:lnTo>
                        <a:pt x="323" y="819"/>
                      </a:lnTo>
                      <a:lnTo>
                        <a:pt x="320" y="820"/>
                      </a:lnTo>
                      <a:lnTo>
                        <a:pt x="314" y="820"/>
                      </a:lnTo>
                      <a:lnTo>
                        <a:pt x="312" y="828"/>
                      </a:lnTo>
                      <a:lnTo>
                        <a:pt x="310" y="828"/>
                      </a:lnTo>
                      <a:lnTo>
                        <a:pt x="304" y="824"/>
                      </a:lnTo>
                      <a:lnTo>
                        <a:pt x="302" y="824"/>
                      </a:lnTo>
                      <a:lnTo>
                        <a:pt x="299" y="828"/>
                      </a:lnTo>
                      <a:lnTo>
                        <a:pt x="299" y="831"/>
                      </a:lnTo>
                      <a:lnTo>
                        <a:pt x="301" y="837"/>
                      </a:lnTo>
                      <a:lnTo>
                        <a:pt x="299" y="840"/>
                      </a:lnTo>
                      <a:lnTo>
                        <a:pt x="288" y="840"/>
                      </a:lnTo>
                      <a:lnTo>
                        <a:pt x="282" y="842"/>
                      </a:lnTo>
                      <a:lnTo>
                        <a:pt x="282" y="846"/>
                      </a:lnTo>
                      <a:lnTo>
                        <a:pt x="280" y="851"/>
                      </a:lnTo>
                      <a:lnTo>
                        <a:pt x="276" y="851"/>
                      </a:lnTo>
                      <a:lnTo>
                        <a:pt x="272" y="849"/>
                      </a:lnTo>
                      <a:lnTo>
                        <a:pt x="269" y="844"/>
                      </a:lnTo>
                      <a:lnTo>
                        <a:pt x="266" y="844"/>
                      </a:lnTo>
                      <a:lnTo>
                        <a:pt x="264" y="845"/>
                      </a:lnTo>
                      <a:lnTo>
                        <a:pt x="262" y="846"/>
                      </a:lnTo>
                      <a:lnTo>
                        <a:pt x="261" y="846"/>
                      </a:lnTo>
                      <a:lnTo>
                        <a:pt x="260" y="840"/>
                      </a:lnTo>
                      <a:lnTo>
                        <a:pt x="256" y="835"/>
                      </a:lnTo>
                      <a:lnTo>
                        <a:pt x="253" y="834"/>
                      </a:lnTo>
                      <a:lnTo>
                        <a:pt x="249" y="837"/>
                      </a:lnTo>
                      <a:lnTo>
                        <a:pt x="244" y="836"/>
                      </a:lnTo>
                      <a:lnTo>
                        <a:pt x="242" y="837"/>
                      </a:lnTo>
                      <a:lnTo>
                        <a:pt x="239" y="840"/>
                      </a:lnTo>
                      <a:lnTo>
                        <a:pt x="238" y="844"/>
                      </a:lnTo>
                      <a:lnTo>
                        <a:pt x="235" y="847"/>
                      </a:lnTo>
                      <a:lnTo>
                        <a:pt x="229" y="849"/>
                      </a:lnTo>
                      <a:lnTo>
                        <a:pt x="229" y="846"/>
                      </a:lnTo>
                      <a:lnTo>
                        <a:pt x="227" y="842"/>
                      </a:lnTo>
                      <a:lnTo>
                        <a:pt x="222" y="840"/>
                      </a:lnTo>
                      <a:lnTo>
                        <a:pt x="220" y="835"/>
                      </a:lnTo>
                      <a:lnTo>
                        <a:pt x="215" y="835"/>
                      </a:lnTo>
                      <a:lnTo>
                        <a:pt x="211" y="829"/>
                      </a:lnTo>
                      <a:lnTo>
                        <a:pt x="210" y="806"/>
                      </a:lnTo>
                      <a:lnTo>
                        <a:pt x="210" y="802"/>
                      </a:lnTo>
                      <a:lnTo>
                        <a:pt x="205" y="801"/>
                      </a:lnTo>
                      <a:lnTo>
                        <a:pt x="200" y="801"/>
                      </a:lnTo>
                      <a:lnTo>
                        <a:pt x="194" y="808"/>
                      </a:lnTo>
                      <a:lnTo>
                        <a:pt x="191" y="808"/>
                      </a:lnTo>
                      <a:lnTo>
                        <a:pt x="191" y="801"/>
                      </a:lnTo>
                      <a:lnTo>
                        <a:pt x="192" y="798"/>
                      </a:lnTo>
                      <a:lnTo>
                        <a:pt x="197" y="797"/>
                      </a:lnTo>
                      <a:lnTo>
                        <a:pt x="197" y="792"/>
                      </a:lnTo>
                      <a:lnTo>
                        <a:pt x="201" y="792"/>
                      </a:lnTo>
                      <a:lnTo>
                        <a:pt x="204" y="788"/>
                      </a:lnTo>
                      <a:lnTo>
                        <a:pt x="207" y="788"/>
                      </a:lnTo>
                      <a:lnTo>
                        <a:pt x="207" y="782"/>
                      </a:lnTo>
                      <a:lnTo>
                        <a:pt x="206" y="782"/>
                      </a:lnTo>
                      <a:lnTo>
                        <a:pt x="201" y="782"/>
                      </a:lnTo>
                      <a:lnTo>
                        <a:pt x="197" y="779"/>
                      </a:lnTo>
                      <a:lnTo>
                        <a:pt x="194" y="776"/>
                      </a:lnTo>
                      <a:lnTo>
                        <a:pt x="189" y="766"/>
                      </a:lnTo>
                      <a:lnTo>
                        <a:pt x="184" y="769"/>
                      </a:lnTo>
                      <a:lnTo>
                        <a:pt x="183" y="767"/>
                      </a:lnTo>
                      <a:lnTo>
                        <a:pt x="183" y="750"/>
                      </a:lnTo>
                      <a:lnTo>
                        <a:pt x="181" y="745"/>
                      </a:lnTo>
                      <a:lnTo>
                        <a:pt x="179" y="745"/>
                      </a:lnTo>
                      <a:lnTo>
                        <a:pt x="179" y="739"/>
                      </a:lnTo>
                      <a:lnTo>
                        <a:pt x="178" y="737"/>
                      </a:lnTo>
                      <a:lnTo>
                        <a:pt x="174" y="737"/>
                      </a:lnTo>
                      <a:lnTo>
                        <a:pt x="173" y="737"/>
                      </a:lnTo>
                      <a:lnTo>
                        <a:pt x="174" y="724"/>
                      </a:lnTo>
                      <a:lnTo>
                        <a:pt x="174" y="723"/>
                      </a:lnTo>
                      <a:lnTo>
                        <a:pt x="170" y="721"/>
                      </a:lnTo>
                      <a:lnTo>
                        <a:pt x="168" y="721"/>
                      </a:lnTo>
                      <a:lnTo>
                        <a:pt x="164" y="724"/>
                      </a:lnTo>
                      <a:lnTo>
                        <a:pt x="163" y="724"/>
                      </a:lnTo>
                      <a:lnTo>
                        <a:pt x="156" y="720"/>
                      </a:lnTo>
                      <a:lnTo>
                        <a:pt x="153" y="720"/>
                      </a:lnTo>
                      <a:lnTo>
                        <a:pt x="152" y="721"/>
                      </a:lnTo>
                      <a:lnTo>
                        <a:pt x="152" y="729"/>
                      </a:lnTo>
                      <a:lnTo>
                        <a:pt x="149" y="733"/>
                      </a:lnTo>
                      <a:lnTo>
                        <a:pt x="136" y="737"/>
                      </a:lnTo>
                      <a:lnTo>
                        <a:pt x="136" y="743"/>
                      </a:lnTo>
                      <a:lnTo>
                        <a:pt x="134" y="747"/>
                      </a:lnTo>
                      <a:lnTo>
                        <a:pt x="120" y="743"/>
                      </a:lnTo>
                      <a:lnTo>
                        <a:pt x="110" y="737"/>
                      </a:lnTo>
                      <a:lnTo>
                        <a:pt x="102" y="736"/>
                      </a:lnTo>
                      <a:lnTo>
                        <a:pt x="99" y="736"/>
                      </a:lnTo>
                      <a:lnTo>
                        <a:pt x="95" y="742"/>
                      </a:lnTo>
                      <a:lnTo>
                        <a:pt x="89" y="743"/>
                      </a:lnTo>
                      <a:lnTo>
                        <a:pt x="87" y="749"/>
                      </a:lnTo>
                      <a:lnTo>
                        <a:pt x="83" y="753"/>
                      </a:lnTo>
                      <a:lnTo>
                        <a:pt x="78" y="750"/>
                      </a:lnTo>
                      <a:lnTo>
                        <a:pt x="70" y="739"/>
                      </a:lnTo>
                      <a:lnTo>
                        <a:pt x="67" y="737"/>
                      </a:lnTo>
                      <a:lnTo>
                        <a:pt x="62" y="737"/>
                      </a:lnTo>
                      <a:lnTo>
                        <a:pt x="56" y="743"/>
                      </a:lnTo>
                      <a:lnTo>
                        <a:pt x="52" y="747"/>
                      </a:lnTo>
                      <a:lnTo>
                        <a:pt x="48" y="748"/>
                      </a:lnTo>
                      <a:lnTo>
                        <a:pt x="43" y="744"/>
                      </a:lnTo>
                      <a:lnTo>
                        <a:pt x="38" y="740"/>
                      </a:lnTo>
                      <a:lnTo>
                        <a:pt x="39" y="737"/>
                      </a:lnTo>
                      <a:lnTo>
                        <a:pt x="43" y="732"/>
                      </a:lnTo>
                      <a:lnTo>
                        <a:pt x="43" y="728"/>
                      </a:lnTo>
                      <a:lnTo>
                        <a:pt x="46" y="724"/>
                      </a:lnTo>
                      <a:lnTo>
                        <a:pt x="48" y="723"/>
                      </a:lnTo>
                      <a:lnTo>
                        <a:pt x="48" y="721"/>
                      </a:lnTo>
                      <a:lnTo>
                        <a:pt x="44" y="717"/>
                      </a:lnTo>
                      <a:lnTo>
                        <a:pt x="44" y="710"/>
                      </a:lnTo>
                      <a:lnTo>
                        <a:pt x="46" y="706"/>
                      </a:lnTo>
                      <a:lnTo>
                        <a:pt x="46" y="702"/>
                      </a:lnTo>
                      <a:lnTo>
                        <a:pt x="45" y="699"/>
                      </a:lnTo>
                      <a:lnTo>
                        <a:pt x="45" y="697"/>
                      </a:lnTo>
                      <a:lnTo>
                        <a:pt x="46" y="697"/>
                      </a:lnTo>
                      <a:lnTo>
                        <a:pt x="45" y="694"/>
                      </a:lnTo>
                      <a:lnTo>
                        <a:pt x="41" y="689"/>
                      </a:lnTo>
                      <a:lnTo>
                        <a:pt x="39" y="684"/>
                      </a:lnTo>
                      <a:lnTo>
                        <a:pt x="36" y="682"/>
                      </a:lnTo>
                      <a:lnTo>
                        <a:pt x="35" y="678"/>
                      </a:lnTo>
                      <a:lnTo>
                        <a:pt x="32" y="674"/>
                      </a:lnTo>
                      <a:lnTo>
                        <a:pt x="32" y="670"/>
                      </a:lnTo>
                      <a:lnTo>
                        <a:pt x="27" y="670"/>
                      </a:lnTo>
                      <a:lnTo>
                        <a:pt x="24" y="673"/>
                      </a:lnTo>
                      <a:lnTo>
                        <a:pt x="20" y="673"/>
                      </a:lnTo>
                      <a:lnTo>
                        <a:pt x="19" y="672"/>
                      </a:lnTo>
                      <a:lnTo>
                        <a:pt x="17" y="666"/>
                      </a:lnTo>
                      <a:lnTo>
                        <a:pt x="9" y="654"/>
                      </a:lnTo>
                      <a:lnTo>
                        <a:pt x="9" y="652"/>
                      </a:lnTo>
                      <a:lnTo>
                        <a:pt x="14" y="646"/>
                      </a:lnTo>
                      <a:lnTo>
                        <a:pt x="13" y="641"/>
                      </a:lnTo>
                      <a:lnTo>
                        <a:pt x="11" y="635"/>
                      </a:lnTo>
                      <a:lnTo>
                        <a:pt x="11" y="629"/>
                      </a:lnTo>
                      <a:lnTo>
                        <a:pt x="9" y="621"/>
                      </a:lnTo>
                      <a:lnTo>
                        <a:pt x="6" y="618"/>
                      </a:lnTo>
                      <a:lnTo>
                        <a:pt x="5" y="618"/>
                      </a:lnTo>
                      <a:lnTo>
                        <a:pt x="3" y="614"/>
                      </a:lnTo>
                      <a:lnTo>
                        <a:pt x="1" y="614"/>
                      </a:lnTo>
                      <a:lnTo>
                        <a:pt x="1" y="608"/>
                      </a:lnTo>
                      <a:lnTo>
                        <a:pt x="3" y="600"/>
                      </a:lnTo>
                      <a:lnTo>
                        <a:pt x="2" y="597"/>
                      </a:lnTo>
                      <a:lnTo>
                        <a:pt x="0" y="594"/>
                      </a:lnTo>
                      <a:lnTo>
                        <a:pt x="23" y="572"/>
                      </a:lnTo>
                      <a:lnTo>
                        <a:pt x="30" y="554"/>
                      </a:lnTo>
                      <a:lnTo>
                        <a:pt x="34" y="543"/>
                      </a:lnTo>
                      <a:lnTo>
                        <a:pt x="39" y="532"/>
                      </a:lnTo>
                      <a:lnTo>
                        <a:pt x="41" y="530"/>
                      </a:lnTo>
                      <a:lnTo>
                        <a:pt x="45" y="532"/>
                      </a:lnTo>
                      <a:lnTo>
                        <a:pt x="45" y="533"/>
                      </a:lnTo>
                      <a:lnTo>
                        <a:pt x="51" y="534"/>
                      </a:lnTo>
                      <a:lnTo>
                        <a:pt x="55" y="537"/>
                      </a:lnTo>
                      <a:lnTo>
                        <a:pt x="60" y="550"/>
                      </a:lnTo>
                      <a:lnTo>
                        <a:pt x="70" y="568"/>
                      </a:lnTo>
                      <a:lnTo>
                        <a:pt x="84" y="572"/>
                      </a:lnTo>
                      <a:lnTo>
                        <a:pt x="87" y="572"/>
                      </a:lnTo>
                      <a:lnTo>
                        <a:pt x="113" y="550"/>
                      </a:lnTo>
                      <a:lnTo>
                        <a:pt x="200" y="553"/>
                      </a:lnTo>
                      <a:lnTo>
                        <a:pt x="271" y="554"/>
                      </a:lnTo>
                      <a:lnTo>
                        <a:pt x="344" y="555"/>
                      </a:lnTo>
                      <a:lnTo>
                        <a:pt x="362" y="555"/>
                      </a:lnTo>
                      <a:lnTo>
                        <a:pt x="374" y="508"/>
                      </a:lnTo>
                      <a:lnTo>
                        <a:pt x="352" y="501"/>
                      </a:lnTo>
                      <a:lnTo>
                        <a:pt x="346" y="444"/>
                      </a:lnTo>
                      <a:lnTo>
                        <a:pt x="341" y="389"/>
                      </a:lnTo>
                      <a:lnTo>
                        <a:pt x="335" y="335"/>
                      </a:lnTo>
                      <a:lnTo>
                        <a:pt x="329" y="281"/>
                      </a:lnTo>
                      <a:lnTo>
                        <a:pt x="324" y="226"/>
                      </a:lnTo>
                      <a:lnTo>
                        <a:pt x="318" y="169"/>
                      </a:lnTo>
                      <a:lnTo>
                        <a:pt x="313" y="114"/>
                      </a:lnTo>
                      <a:lnTo>
                        <a:pt x="307" y="58"/>
                      </a:lnTo>
                      <a:lnTo>
                        <a:pt x="301" y="0"/>
                      </a:lnTo>
                      <a:lnTo>
                        <a:pt x="398" y="0"/>
                      </a:lnTo>
                      <a:lnTo>
                        <a:pt x="462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1" name="Freeform 880"/>
                <p:cNvSpPr>
                  <a:spLocks noChangeAspect="1"/>
                </p:cNvSpPr>
                <p:nvPr/>
              </p:nvSpPr>
              <p:spPr bwMode="gray">
                <a:xfrm>
                  <a:off x="4887118" y="2994372"/>
                  <a:ext cx="69850" cy="147638"/>
                </a:xfrm>
                <a:custGeom>
                  <a:avLst/>
                  <a:gdLst/>
                  <a:ahLst/>
                  <a:cxnLst>
                    <a:cxn ang="0">
                      <a:pos x="123" y="461"/>
                    </a:cxn>
                    <a:cxn ang="0">
                      <a:pos x="145" y="444"/>
                    </a:cxn>
                    <a:cxn ang="0">
                      <a:pos x="151" y="424"/>
                    </a:cxn>
                    <a:cxn ang="0">
                      <a:pos x="147" y="387"/>
                    </a:cxn>
                    <a:cxn ang="0">
                      <a:pos x="164" y="373"/>
                    </a:cxn>
                    <a:cxn ang="0">
                      <a:pos x="178" y="355"/>
                    </a:cxn>
                    <a:cxn ang="0">
                      <a:pos x="213" y="331"/>
                    </a:cxn>
                    <a:cxn ang="0">
                      <a:pos x="217" y="284"/>
                    </a:cxn>
                    <a:cxn ang="0">
                      <a:pos x="212" y="277"/>
                    </a:cxn>
                    <a:cxn ang="0">
                      <a:pos x="202" y="278"/>
                    </a:cxn>
                    <a:cxn ang="0">
                      <a:pos x="198" y="269"/>
                    </a:cxn>
                    <a:cxn ang="0">
                      <a:pos x="186" y="251"/>
                    </a:cxn>
                    <a:cxn ang="0">
                      <a:pos x="172" y="252"/>
                    </a:cxn>
                    <a:cxn ang="0">
                      <a:pos x="164" y="249"/>
                    </a:cxn>
                    <a:cxn ang="0">
                      <a:pos x="153" y="246"/>
                    </a:cxn>
                    <a:cxn ang="0">
                      <a:pos x="138" y="226"/>
                    </a:cxn>
                    <a:cxn ang="0">
                      <a:pos x="150" y="219"/>
                    </a:cxn>
                    <a:cxn ang="0">
                      <a:pos x="153" y="203"/>
                    </a:cxn>
                    <a:cxn ang="0">
                      <a:pos x="166" y="195"/>
                    </a:cxn>
                    <a:cxn ang="0">
                      <a:pos x="185" y="181"/>
                    </a:cxn>
                    <a:cxn ang="0">
                      <a:pos x="198" y="163"/>
                    </a:cxn>
                    <a:cxn ang="0">
                      <a:pos x="204" y="132"/>
                    </a:cxn>
                    <a:cxn ang="0">
                      <a:pos x="194" y="111"/>
                    </a:cxn>
                    <a:cxn ang="0">
                      <a:pos x="181" y="101"/>
                    </a:cxn>
                    <a:cxn ang="0">
                      <a:pos x="172" y="79"/>
                    </a:cxn>
                    <a:cxn ang="0">
                      <a:pos x="183" y="59"/>
                    </a:cxn>
                    <a:cxn ang="0">
                      <a:pos x="207" y="31"/>
                    </a:cxn>
                    <a:cxn ang="0">
                      <a:pos x="194" y="19"/>
                    </a:cxn>
                    <a:cxn ang="0">
                      <a:pos x="182" y="32"/>
                    </a:cxn>
                    <a:cxn ang="0">
                      <a:pos x="171" y="39"/>
                    </a:cxn>
                    <a:cxn ang="0">
                      <a:pos x="161" y="24"/>
                    </a:cxn>
                    <a:cxn ang="0">
                      <a:pos x="155" y="9"/>
                    </a:cxn>
                    <a:cxn ang="0">
                      <a:pos x="138" y="0"/>
                    </a:cxn>
                    <a:cxn ang="0">
                      <a:pos x="115" y="2"/>
                    </a:cxn>
                    <a:cxn ang="0">
                      <a:pos x="91" y="13"/>
                    </a:cxn>
                    <a:cxn ang="0">
                      <a:pos x="79" y="24"/>
                    </a:cxn>
                    <a:cxn ang="0">
                      <a:pos x="73" y="31"/>
                    </a:cxn>
                    <a:cxn ang="0">
                      <a:pos x="62" y="41"/>
                    </a:cxn>
                    <a:cxn ang="0">
                      <a:pos x="51" y="55"/>
                    </a:cxn>
                    <a:cxn ang="0">
                      <a:pos x="58" y="61"/>
                    </a:cxn>
                    <a:cxn ang="0">
                      <a:pos x="52" y="101"/>
                    </a:cxn>
                    <a:cxn ang="0">
                      <a:pos x="56" y="134"/>
                    </a:cxn>
                    <a:cxn ang="0">
                      <a:pos x="59" y="147"/>
                    </a:cxn>
                    <a:cxn ang="0">
                      <a:pos x="49" y="185"/>
                    </a:cxn>
                    <a:cxn ang="0">
                      <a:pos x="27" y="208"/>
                    </a:cxn>
                    <a:cxn ang="0">
                      <a:pos x="14" y="217"/>
                    </a:cxn>
                    <a:cxn ang="0">
                      <a:pos x="3" y="226"/>
                    </a:cxn>
                    <a:cxn ang="0">
                      <a:pos x="3" y="234"/>
                    </a:cxn>
                    <a:cxn ang="0">
                      <a:pos x="14" y="272"/>
                    </a:cxn>
                    <a:cxn ang="0">
                      <a:pos x="37" y="285"/>
                    </a:cxn>
                    <a:cxn ang="0">
                      <a:pos x="46" y="323"/>
                    </a:cxn>
                    <a:cxn ang="0">
                      <a:pos x="89" y="348"/>
                    </a:cxn>
                    <a:cxn ang="0">
                      <a:pos x="91" y="349"/>
                    </a:cxn>
                    <a:cxn ang="0">
                      <a:pos x="110" y="459"/>
                    </a:cxn>
                  </a:cxnLst>
                  <a:rect l="0" t="0" r="r" b="b"/>
                  <a:pathLst>
                    <a:path w="218" h="462">
                      <a:moveTo>
                        <a:pt x="111" y="462"/>
                      </a:moveTo>
                      <a:lnTo>
                        <a:pt x="123" y="461"/>
                      </a:lnTo>
                      <a:lnTo>
                        <a:pt x="135" y="452"/>
                      </a:lnTo>
                      <a:lnTo>
                        <a:pt x="145" y="444"/>
                      </a:lnTo>
                      <a:lnTo>
                        <a:pt x="151" y="434"/>
                      </a:lnTo>
                      <a:lnTo>
                        <a:pt x="151" y="424"/>
                      </a:lnTo>
                      <a:lnTo>
                        <a:pt x="145" y="396"/>
                      </a:lnTo>
                      <a:lnTo>
                        <a:pt x="147" y="387"/>
                      </a:lnTo>
                      <a:lnTo>
                        <a:pt x="151" y="379"/>
                      </a:lnTo>
                      <a:lnTo>
                        <a:pt x="164" y="373"/>
                      </a:lnTo>
                      <a:lnTo>
                        <a:pt x="174" y="365"/>
                      </a:lnTo>
                      <a:lnTo>
                        <a:pt x="178" y="355"/>
                      </a:lnTo>
                      <a:lnTo>
                        <a:pt x="207" y="336"/>
                      </a:lnTo>
                      <a:lnTo>
                        <a:pt x="213" y="331"/>
                      </a:lnTo>
                      <a:lnTo>
                        <a:pt x="218" y="320"/>
                      </a:lnTo>
                      <a:lnTo>
                        <a:pt x="217" y="284"/>
                      </a:lnTo>
                      <a:lnTo>
                        <a:pt x="218" y="281"/>
                      </a:lnTo>
                      <a:lnTo>
                        <a:pt x="212" y="277"/>
                      </a:lnTo>
                      <a:lnTo>
                        <a:pt x="208" y="278"/>
                      </a:lnTo>
                      <a:lnTo>
                        <a:pt x="202" y="278"/>
                      </a:lnTo>
                      <a:lnTo>
                        <a:pt x="198" y="273"/>
                      </a:lnTo>
                      <a:lnTo>
                        <a:pt x="198" y="269"/>
                      </a:lnTo>
                      <a:lnTo>
                        <a:pt x="191" y="251"/>
                      </a:lnTo>
                      <a:lnTo>
                        <a:pt x="186" y="251"/>
                      </a:lnTo>
                      <a:lnTo>
                        <a:pt x="177" y="257"/>
                      </a:lnTo>
                      <a:lnTo>
                        <a:pt x="172" y="252"/>
                      </a:lnTo>
                      <a:lnTo>
                        <a:pt x="170" y="246"/>
                      </a:lnTo>
                      <a:lnTo>
                        <a:pt x="164" y="249"/>
                      </a:lnTo>
                      <a:lnTo>
                        <a:pt x="159" y="249"/>
                      </a:lnTo>
                      <a:lnTo>
                        <a:pt x="153" y="246"/>
                      </a:lnTo>
                      <a:lnTo>
                        <a:pt x="142" y="239"/>
                      </a:lnTo>
                      <a:lnTo>
                        <a:pt x="138" y="226"/>
                      </a:lnTo>
                      <a:lnTo>
                        <a:pt x="138" y="215"/>
                      </a:lnTo>
                      <a:lnTo>
                        <a:pt x="150" y="219"/>
                      </a:lnTo>
                      <a:lnTo>
                        <a:pt x="150" y="210"/>
                      </a:lnTo>
                      <a:lnTo>
                        <a:pt x="153" y="203"/>
                      </a:lnTo>
                      <a:lnTo>
                        <a:pt x="160" y="201"/>
                      </a:lnTo>
                      <a:lnTo>
                        <a:pt x="166" y="195"/>
                      </a:lnTo>
                      <a:lnTo>
                        <a:pt x="172" y="192"/>
                      </a:lnTo>
                      <a:lnTo>
                        <a:pt x="185" y="181"/>
                      </a:lnTo>
                      <a:lnTo>
                        <a:pt x="192" y="174"/>
                      </a:lnTo>
                      <a:lnTo>
                        <a:pt x="198" y="163"/>
                      </a:lnTo>
                      <a:lnTo>
                        <a:pt x="207" y="140"/>
                      </a:lnTo>
                      <a:lnTo>
                        <a:pt x="204" y="132"/>
                      </a:lnTo>
                      <a:lnTo>
                        <a:pt x="202" y="116"/>
                      </a:lnTo>
                      <a:lnTo>
                        <a:pt x="194" y="111"/>
                      </a:lnTo>
                      <a:lnTo>
                        <a:pt x="191" y="104"/>
                      </a:lnTo>
                      <a:lnTo>
                        <a:pt x="181" y="101"/>
                      </a:lnTo>
                      <a:lnTo>
                        <a:pt x="176" y="95"/>
                      </a:lnTo>
                      <a:lnTo>
                        <a:pt x="172" y="79"/>
                      </a:lnTo>
                      <a:lnTo>
                        <a:pt x="175" y="66"/>
                      </a:lnTo>
                      <a:lnTo>
                        <a:pt x="183" y="59"/>
                      </a:lnTo>
                      <a:lnTo>
                        <a:pt x="194" y="55"/>
                      </a:lnTo>
                      <a:lnTo>
                        <a:pt x="207" y="31"/>
                      </a:lnTo>
                      <a:lnTo>
                        <a:pt x="201" y="19"/>
                      </a:lnTo>
                      <a:lnTo>
                        <a:pt x="194" y="19"/>
                      </a:lnTo>
                      <a:lnTo>
                        <a:pt x="188" y="27"/>
                      </a:lnTo>
                      <a:lnTo>
                        <a:pt x="182" y="32"/>
                      </a:lnTo>
                      <a:lnTo>
                        <a:pt x="175" y="35"/>
                      </a:lnTo>
                      <a:lnTo>
                        <a:pt x="171" y="39"/>
                      </a:lnTo>
                      <a:lnTo>
                        <a:pt x="160" y="35"/>
                      </a:lnTo>
                      <a:lnTo>
                        <a:pt x="161" y="24"/>
                      </a:lnTo>
                      <a:lnTo>
                        <a:pt x="156" y="15"/>
                      </a:lnTo>
                      <a:lnTo>
                        <a:pt x="155" y="9"/>
                      </a:lnTo>
                      <a:lnTo>
                        <a:pt x="156" y="7"/>
                      </a:lnTo>
                      <a:lnTo>
                        <a:pt x="138" y="0"/>
                      </a:lnTo>
                      <a:lnTo>
                        <a:pt x="128" y="0"/>
                      </a:lnTo>
                      <a:lnTo>
                        <a:pt x="115" y="2"/>
                      </a:lnTo>
                      <a:lnTo>
                        <a:pt x="104" y="7"/>
                      </a:lnTo>
                      <a:lnTo>
                        <a:pt x="91" y="13"/>
                      </a:lnTo>
                      <a:lnTo>
                        <a:pt x="83" y="19"/>
                      </a:lnTo>
                      <a:lnTo>
                        <a:pt x="79" y="24"/>
                      </a:lnTo>
                      <a:lnTo>
                        <a:pt x="75" y="25"/>
                      </a:lnTo>
                      <a:lnTo>
                        <a:pt x="73" y="31"/>
                      </a:lnTo>
                      <a:lnTo>
                        <a:pt x="68" y="35"/>
                      </a:lnTo>
                      <a:lnTo>
                        <a:pt x="62" y="41"/>
                      </a:lnTo>
                      <a:lnTo>
                        <a:pt x="53" y="50"/>
                      </a:lnTo>
                      <a:lnTo>
                        <a:pt x="51" y="55"/>
                      </a:lnTo>
                      <a:lnTo>
                        <a:pt x="57" y="57"/>
                      </a:lnTo>
                      <a:lnTo>
                        <a:pt x="58" y="61"/>
                      </a:lnTo>
                      <a:lnTo>
                        <a:pt x="53" y="93"/>
                      </a:lnTo>
                      <a:lnTo>
                        <a:pt x="52" y="101"/>
                      </a:lnTo>
                      <a:lnTo>
                        <a:pt x="54" y="111"/>
                      </a:lnTo>
                      <a:lnTo>
                        <a:pt x="56" y="134"/>
                      </a:lnTo>
                      <a:lnTo>
                        <a:pt x="59" y="140"/>
                      </a:lnTo>
                      <a:lnTo>
                        <a:pt x="59" y="147"/>
                      </a:lnTo>
                      <a:lnTo>
                        <a:pt x="53" y="171"/>
                      </a:lnTo>
                      <a:lnTo>
                        <a:pt x="49" y="185"/>
                      </a:lnTo>
                      <a:lnTo>
                        <a:pt x="30" y="197"/>
                      </a:lnTo>
                      <a:lnTo>
                        <a:pt x="27" y="208"/>
                      </a:lnTo>
                      <a:lnTo>
                        <a:pt x="19" y="212"/>
                      </a:lnTo>
                      <a:lnTo>
                        <a:pt x="14" y="217"/>
                      </a:lnTo>
                      <a:lnTo>
                        <a:pt x="13" y="220"/>
                      </a:lnTo>
                      <a:lnTo>
                        <a:pt x="3" y="226"/>
                      </a:lnTo>
                      <a:lnTo>
                        <a:pt x="0" y="226"/>
                      </a:lnTo>
                      <a:lnTo>
                        <a:pt x="3" y="234"/>
                      </a:lnTo>
                      <a:lnTo>
                        <a:pt x="8" y="246"/>
                      </a:lnTo>
                      <a:lnTo>
                        <a:pt x="14" y="272"/>
                      </a:lnTo>
                      <a:lnTo>
                        <a:pt x="32" y="279"/>
                      </a:lnTo>
                      <a:lnTo>
                        <a:pt x="37" y="285"/>
                      </a:lnTo>
                      <a:lnTo>
                        <a:pt x="46" y="305"/>
                      </a:lnTo>
                      <a:lnTo>
                        <a:pt x="46" y="323"/>
                      </a:lnTo>
                      <a:lnTo>
                        <a:pt x="64" y="336"/>
                      </a:lnTo>
                      <a:lnTo>
                        <a:pt x="89" y="348"/>
                      </a:lnTo>
                      <a:lnTo>
                        <a:pt x="91" y="348"/>
                      </a:lnTo>
                      <a:lnTo>
                        <a:pt x="91" y="349"/>
                      </a:lnTo>
                      <a:lnTo>
                        <a:pt x="105" y="422"/>
                      </a:lnTo>
                      <a:lnTo>
                        <a:pt x="110" y="459"/>
                      </a:lnTo>
                      <a:lnTo>
                        <a:pt x="111" y="46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2" name="Freeform 881"/>
                <p:cNvSpPr>
                  <a:spLocks noChangeAspect="1"/>
                </p:cNvSpPr>
                <p:nvPr/>
              </p:nvSpPr>
              <p:spPr bwMode="gray">
                <a:xfrm>
                  <a:off x="5187155" y="3115022"/>
                  <a:ext cx="195263" cy="192088"/>
                </a:xfrm>
                <a:custGeom>
                  <a:avLst/>
                  <a:gdLst/>
                  <a:ahLst/>
                  <a:cxnLst>
                    <a:cxn ang="0">
                      <a:pos x="24" y="438"/>
                    </a:cxn>
                    <a:cxn ang="0">
                      <a:pos x="24" y="265"/>
                    </a:cxn>
                    <a:cxn ang="0">
                      <a:pos x="7" y="146"/>
                    </a:cxn>
                    <a:cxn ang="0">
                      <a:pos x="1" y="120"/>
                    </a:cxn>
                    <a:cxn ang="0">
                      <a:pos x="3" y="90"/>
                    </a:cxn>
                    <a:cxn ang="0">
                      <a:pos x="15" y="74"/>
                    </a:cxn>
                    <a:cxn ang="0">
                      <a:pos x="7" y="22"/>
                    </a:cxn>
                    <a:cxn ang="0">
                      <a:pos x="18" y="2"/>
                    </a:cxn>
                    <a:cxn ang="0">
                      <a:pos x="35" y="8"/>
                    </a:cxn>
                    <a:cxn ang="0">
                      <a:pos x="91" y="7"/>
                    </a:cxn>
                    <a:cxn ang="0">
                      <a:pos x="153" y="27"/>
                    </a:cxn>
                    <a:cxn ang="0">
                      <a:pos x="185" y="38"/>
                    </a:cxn>
                    <a:cxn ang="0">
                      <a:pos x="228" y="45"/>
                    </a:cxn>
                    <a:cxn ang="0">
                      <a:pos x="269" y="40"/>
                    </a:cxn>
                    <a:cxn ang="0">
                      <a:pos x="311" y="13"/>
                    </a:cxn>
                    <a:cxn ang="0">
                      <a:pos x="336" y="8"/>
                    </a:cxn>
                    <a:cxn ang="0">
                      <a:pos x="322" y="20"/>
                    </a:cxn>
                    <a:cxn ang="0">
                      <a:pos x="349" y="13"/>
                    </a:cxn>
                    <a:cxn ang="0">
                      <a:pos x="365" y="11"/>
                    </a:cxn>
                    <a:cxn ang="0">
                      <a:pos x="400" y="6"/>
                    </a:cxn>
                    <a:cxn ang="0">
                      <a:pos x="408" y="16"/>
                    </a:cxn>
                    <a:cxn ang="0">
                      <a:pos x="426" y="28"/>
                    </a:cxn>
                    <a:cxn ang="0">
                      <a:pos x="447" y="40"/>
                    </a:cxn>
                    <a:cxn ang="0">
                      <a:pos x="463" y="34"/>
                    </a:cxn>
                    <a:cxn ang="0">
                      <a:pos x="510" y="29"/>
                    </a:cxn>
                    <a:cxn ang="0">
                      <a:pos x="523" y="35"/>
                    </a:cxn>
                    <a:cxn ang="0">
                      <a:pos x="561" y="144"/>
                    </a:cxn>
                    <a:cxn ang="0">
                      <a:pos x="539" y="211"/>
                    </a:cxn>
                    <a:cxn ang="0">
                      <a:pos x="538" y="234"/>
                    </a:cxn>
                    <a:cxn ang="0">
                      <a:pos x="518" y="242"/>
                    </a:cxn>
                    <a:cxn ang="0">
                      <a:pos x="486" y="207"/>
                    </a:cxn>
                    <a:cxn ang="0">
                      <a:pos x="473" y="175"/>
                    </a:cxn>
                    <a:cxn ang="0">
                      <a:pos x="454" y="144"/>
                    </a:cxn>
                    <a:cxn ang="0">
                      <a:pos x="440" y="109"/>
                    </a:cxn>
                    <a:cxn ang="0">
                      <a:pos x="436" y="104"/>
                    </a:cxn>
                    <a:cxn ang="0">
                      <a:pos x="429" y="119"/>
                    </a:cxn>
                    <a:cxn ang="0">
                      <a:pos x="437" y="143"/>
                    </a:cxn>
                    <a:cxn ang="0">
                      <a:pos x="441" y="167"/>
                    </a:cxn>
                    <a:cxn ang="0">
                      <a:pos x="475" y="223"/>
                    </a:cxn>
                    <a:cxn ang="0">
                      <a:pos x="490" y="256"/>
                    </a:cxn>
                    <a:cxn ang="0">
                      <a:pos x="512" y="304"/>
                    </a:cxn>
                    <a:cxn ang="0">
                      <a:pos x="530" y="346"/>
                    </a:cxn>
                    <a:cxn ang="0">
                      <a:pos x="558" y="401"/>
                    </a:cxn>
                    <a:cxn ang="0">
                      <a:pos x="578" y="444"/>
                    </a:cxn>
                    <a:cxn ang="0">
                      <a:pos x="608" y="471"/>
                    </a:cxn>
                    <a:cxn ang="0">
                      <a:pos x="598" y="476"/>
                    </a:cxn>
                    <a:cxn ang="0">
                      <a:pos x="598" y="488"/>
                    </a:cxn>
                    <a:cxn ang="0">
                      <a:pos x="581" y="545"/>
                    </a:cxn>
                    <a:cxn ang="0">
                      <a:pos x="526" y="578"/>
                    </a:cxn>
                    <a:cxn ang="0">
                      <a:pos x="473" y="592"/>
                    </a:cxn>
                    <a:cxn ang="0">
                      <a:pos x="378" y="579"/>
                    </a:cxn>
                    <a:cxn ang="0">
                      <a:pos x="366" y="590"/>
                    </a:cxn>
                    <a:cxn ang="0">
                      <a:pos x="233" y="590"/>
                    </a:cxn>
                    <a:cxn ang="0">
                      <a:pos x="77" y="590"/>
                    </a:cxn>
                  </a:cxnLst>
                  <a:rect l="0" t="0" r="r" b="b"/>
                  <a:pathLst>
                    <a:path w="612" h="605">
                      <a:moveTo>
                        <a:pt x="24" y="552"/>
                      </a:moveTo>
                      <a:lnTo>
                        <a:pt x="24" y="496"/>
                      </a:lnTo>
                      <a:lnTo>
                        <a:pt x="24" y="438"/>
                      </a:lnTo>
                      <a:lnTo>
                        <a:pt x="24" y="382"/>
                      </a:lnTo>
                      <a:lnTo>
                        <a:pt x="24" y="324"/>
                      </a:lnTo>
                      <a:lnTo>
                        <a:pt x="24" y="265"/>
                      </a:lnTo>
                      <a:lnTo>
                        <a:pt x="24" y="207"/>
                      </a:lnTo>
                      <a:lnTo>
                        <a:pt x="24" y="164"/>
                      </a:lnTo>
                      <a:lnTo>
                        <a:pt x="7" y="146"/>
                      </a:lnTo>
                      <a:lnTo>
                        <a:pt x="10" y="133"/>
                      </a:lnTo>
                      <a:lnTo>
                        <a:pt x="8" y="130"/>
                      </a:lnTo>
                      <a:lnTo>
                        <a:pt x="1" y="120"/>
                      </a:lnTo>
                      <a:lnTo>
                        <a:pt x="0" y="99"/>
                      </a:lnTo>
                      <a:lnTo>
                        <a:pt x="0" y="95"/>
                      </a:lnTo>
                      <a:lnTo>
                        <a:pt x="3" y="90"/>
                      </a:lnTo>
                      <a:lnTo>
                        <a:pt x="13" y="86"/>
                      </a:lnTo>
                      <a:lnTo>
                        <a:pt x="13" y="83"/>
                      </a:lnTo>
                      <a:lnTo>
                        <a:pt x="15" y="74"/>
                      </a:lnTo>
                      <a:lnTo>
                        <a:pt x="12" y="57"/>
                      </a:lnTo>
                      <a:lnTo>
                        <a:pt x="11" y="30"/>
                      </a:lnTo>
                      <a:lnTo>
                        <a:pt x="7" y="22"/>
                      </a:lnTo>
                      <a:lnTo>
                        <a:pt x="7" y="19"/>
                      </a:lnTo>
                      <a:lnTo>
                        <a:pt x="15" y="11"/>
                      </a:ln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28" y="6"/>
                      </a:lnTo>
                      <a:lnTo>
                        <a:pt x="35" y="8"/>
                      </a:lnTo>
                      <a:lnTo>
                        <a:pt x="54" y="3"/>
                      </a:lnTo>
                      <a:lnTo>
                        <a:pt x="67" y="3"/>
                      </a:lnTo>
                      <a:lnTo>
                        <a:pt x="91" y="7"/>
                      </a:lnTo>
                      <a:lnTo>
                        <a:pt x="123" y="12"/>
                      </a:lnTo>
                      <a:lnTo>
                        <a:pt x="142" y="19"/>
                      </a:lnTo>
                      <a:lnTo>
                        <a:pt x="153" y="27"/>
                      </a:lnTo>
                      <a:lnTo>
                        <a:pt x="169" y="29"/>
                      </a:lnTo>
                      <a:lnTo>
                        <a:pt x="177" y="31"/>
                      </a:lnTo>
                      <a:lnTo>
                        <a:pt x="185" y="38"/>
                      </a:lnTo>
                      <a:lnTo>
                        <a:pt x="201" y="38"/>
                      </a:lnTo>
                      <a:lnTo>
                        <a:pt x="214" y="39"/>
                      </a:lnTo>
                      <a:lnTo>
                        <a:pt x="228" y="45"/>
                      </a:lnTo>
                      <a:lnTo>
                        <a:pt x="239" y="52"/>
                      </a:lnTo>
                      <a:lnTo>
                        <a:pt x="255" y="47"/>
                      </a:lnTo>
                      <a:lnTo>
                        <a:pt x="269" y="40"/>
                      </a:lnTo>
                      <a:lnTo>
                        <a:pt x="285" y="28"/>
                      </a:lnTo>
                      <a:lnTo>
                        <a:pt x="301" y="20"/>
                      </a:lnTo>
                      <a:lnTo>
                        <a:pt x="311" y="13"/>
                      </a:lnTo>
                      <a:lnTo>
                        <a:pt x="324" y="12"/>
                      </a:lnTo>
                      <a:lnTo>
                        <a:pt x="334" y="8"/>
                      </a:lnTo>
                      <a:lnTo>
                        <a:pt x="336" y="8"/>
                      </a:lnTo>
                      <a:lnTo>
                        <a:pt x="336" y="11"/>
                      </a:lnTo>
                      <a:lnTo>
                        <a:pt x="324" y="16"/>
                      </a:lnTo>
                      <a:lnTo>
                        <a:pt x="322" y="20"/>
                      </a:lnTo>
                      <a:lnTo>
                        <a:pt x="324" y="20"/>
                      </a:lnTo>
                      <a:lnTo>
                        <a:pt x="344" y="17"/>
                      </a:lnTo>
                      <a:lnTo>
                        <a:pt x="349" y="13"/>
                      </a:lnTo>
                      <a:lnTo>
                        <a:pt x="354" y="7"/>
                      </a:lnTo>
                      <a:lnTo>
                        <a:pt x="361" y="11"/>
                      </a:lnTo>
                      <a:lnTo>
                        <a:pt x="365" y="11"/>
                      </a:lnTo>
                      <a:lnTo>
                        <a:pt x="388" y="11"/>
                      </a:lnTo>
                      <a:lnTo>
                        <a:pt x="390" y="11"/>
                      </a:lnTo>
                      <a:lnTo>
                        <a:pt x="400" y="6"/>
                      </a:lnTo>
                      <a:lnTo>
                        <a:pt x="401" y="8"/>
                      </a:lnTo>
                      <a:lnTo>
                        <a:pt x="405" y="14"/>
                      </a:lnTo>
                      <a:lnTo>
                        <a:pt x="408" y="16"/>
                      </a:lnTo>
                      <a:lnTo>
                        <a:pt x="411" y="20"/>
                      </a:lnTo>
                      <a:lnTo>
                        <a:pt x="416" y="24"/>
                      </a:lnTo>
                      <a:lnTo>
                        <a:pt x="426" y="28"/>
                      </a:lnTo>
                      <a:lnTo>
                        <a:pt x="431" y="35"/>
                      </a:lnTo>
                      <a:lnTo>
                        <a:pt x="435" y="40"/>
                      </a:lnTo>
                      <a:lnTo>
                        <a:pt x="447" y="40"/>
                      </a:lnTo>
                      <a:lnTo>
                        <a:pt x="456" y="39"/>
                      </a:lnTo>
                      <a:lnTo>
                        <a:pt x="459" y="35"/>
                      </a:lnTo>
                      <a:lnTo>
                        <a:pt x="463" y="34"/>
                      </a:lnTo>
                      <a:lnTo>
                        <a:pt x="468" y="40"/>
                      </a:lnTo>
                      <a:lnTo>
                        <a:pt x="491" y="38"/>
                      </a:lnTo>
                      <a:lnTo>
                        <a:pt x="510" y="29"/>
                      </a:lnTo>
                      <a:lnTo>
                        <a:pt x="521" y="20"/>
                      </a:lnTo>
                      <a:lnTo>
                        <a:pt x="523" y="30"/>
                      </a:lnTo>
                      <a:lnTo>
                        <a:pt x="523" y="35"/>
                      </a:lnTo>
                      <a:lnTo>
                        <a:pt x="527" y="41"/>
                      </a:lnTo>
                      <a:lnTo>
                        <a:pt x="545" y="99"/>
                      </a:lnTo>
                      <a:lnTo>
                        <a:pt x="561" y="144"/>
                      </a:lnTo>
                      <a:lnTo>
                        <a:pt x="554" y="164"/>
                      </a:lnTo>
                      <a:lnTo>
                        <a:pt x="549" y="187"/>
                      </a:lnTo>
                      <a:lnTo>
                        <a:pt x="539" y="211"/>
                      </a:lnTo>
                      <a:lnTo>
                        <a:pt x="539" y="221"/>
                      </a:lnTo>
                      <a:lnTo>
                        <a:pt x="539" y="228"/>
                      </a:lnTo>
                      <a:lnTo>
                        <a:pt x="538" y="234"/>
                      </a:lnTo>
                      <a:lnTo>
                        <a:pt x="534" y="238"/>
                      </a:lnTo>
                      <a:lnTo>
                        <a:pt x="527" y="242"/>
                      </a:lnTo>
                      <a:lnTo>
                        <a:pt x="518" y="242"/>
                      </a:lnTo>
                      <a:lnTo>
                        <a:pt x="510" y="235"/>
                      </a:lnTo>
                      <a:lnTo>
                        <a:pt x="499" y="219"/>
                      </a:lnTo>
                      <a:lnTo>
                        <a:pt x="486" y="207"/>
                      </a:lnTo>
                      <a:lnTo>
                        <a:pt x="476" y="192"/>
                      </a:lnTo>
                      <a:lnTo>
                        <a:pt x="474" y="189"/>
                      </a:lnTo>
                      <a:lnTo>
                        <a:pt x="473" y="175"/>
                      </a:lnTo>
                      <a:lnTo>
                        <a:pt x="469" y="165"/>
                      </a:lnTo>
                      <a:lnTo>
                        <a:pt x="458" y="154"/>
                      </a:lnTo>
                      <a:lnTo>
                        <a:pt x="454" y="144"/>
                      </a:lnTo>
                      <a:lnTo>
                        <a:pt x="447" y="135"/>
                      </a:lnTo>
                      <a:lnTo>
                        <a:pt x="442" y="115"/>
                      </a:lnTo>
                      <a:lnTo>
                        <a:pt x="440" y="109"/>
                      </a:lnTo>
                      <a:lnTo>
                        <a:pt x="438" y="105"/>
                      </a:lnTo>
                      <a:lnTo>
                        <a:pt x="436" y="104"/>
                      </a:lnTo>
                      <a:lnTo>
                        <a:pt x="436" y="104"/>
                      </a:lnTo>
                      <a:lnTo>
                        <a:pt x="432" y="108"/>
                      </a:lnTo>
                      <a:lnTo>
                        <a:pt x="433" y="113"/>
                      </a:lnTo>
                      <a:lnTo>
                        <a:pt x="429" y="119"/>
                      </a:lnTo>
                      <a:lnTo>
                        <a:pt x="427" y="131"/>
                      </a:lnTo>
                      <a:lnTo>
                        <a:pt x="429" y="135"/>
                      </a:lnTo>
                      <a:lnTo>
                        <a:pt x="437" y="143"/>
                      </a:lnTo>
                      <a:lnTo>
                        <a:pt x="440" y="148"/>
                      </a:lnTo>
                      <a:lnTo>
                        <a:pt x="442" y="154"/>
                      </a:lnTo>
                      <a:lnTo>
                        <a:pt x="441" y="167"/>
                      </a:lnTo>
                      <a:lnTo>
                        <a:pt x="443" y="174"/>
                      </a:lnTo>
                      <a:lnTo>
                        <a:pt x="458" y="203"/>
                      </a:lnTo>
                      <a:lnTo>
                        <a:pt x="475" y="223"/>
                      </a:lnTo>
                      <a:lnTo>
                        <a:pt x="483" y="230"/>
                      </a:lnTo>
                      <a:lnTo>
                        <a:pt x="487" y="232"/>
                      </a:lnTo>
                      <a:lnTo>
                        <a:pt x="490" y="256"/>
                      </a:lnTo>
                      <a:lnTo>
                        <a:pt x="495" y="265"/>
                      </a:lnTo>
                      <a:lnTo>
                        <a:pt x="506" y="278"/>
                      </a:lnTo>
                      <a:lnTo>
                        <a:pt x="512" y="304"/>
                      </a:lnTo>
                      <a:lnTo>
                        <a:pt x="515" y="314"/>
                      </a:lnTo>
                      <a:lnTo>
                        <a:pt x="517" y="323"/>
                      </a:lnTo>
                      <a:lnTo>
                        <a:pt x="530" y="346"/>
                      </a:lnTo>
                      <a:lnTo>
                        <a:pt x="535" y="362"/>
                      </a:lnTo>
                      <a:lnTo>
                        <a:pt x="545" y="374"/>
                      </a:lnTo>
                      <a:lnTo>
                        <a:pt x="558" y="401"/>
                      </a:lnTo>
                      <a:lnTo>
                        <a:pt x="562" y="412"/>
                      </a:lnTo>
                      <a:lnTo>
                        <a:pt x="567" y="418"/>
                      </a:lnTo>
                      <a:lnTo>
                        <a:pt x="578" y="444"/>
                      </a:lnTo>
                      <a:lnTo>
                        <a:pt x="588" y="455"/>
                      </a:lnTo>
                      <a:lnTo>
                        <a:pt x="604" y="469"/>
                      </a:lnTo>
                      <a:lnTo>
                        <a:pt x="608" y="471"/>
                      </a:lnTo>
                      <a:lnTo>
                        <a:pt x="612" y="476"/>
                      </a:lnTo>
                      <a:lnTo>
                        <a:pt x="612" y="479"/>
                      </a:lnTo>
                      <a:lnTo>
                        <a:pt x="598" y="476"/>
                      </a:lnTo>
                      <a:lnTo>
                        <a:pt x="596" y="476"/>
                      </a:lnTo>
                      <a:lnTo>
                        <a:pt x="594" y="479"/>
                      </a:lnTo>
                      <a:lnTo>
                        <a:pt x="598" y="488"/>
                      </a:lnTo>
                      <a:lnTo>
                        <a:pt x="599" y="513"/>
                      </a:lnTo>
                      <a:lnTo>
                        <a:pt x="603" y="525"/>
                      </a:lnTo>
                      <a:lnTo>
                        <a:pt x="581" y="545"/>
                      </a:lnTo>
                      <a:lnTo>
                        <a:pt x="567" y="540"/>
                      </a:lnTo>
                      <a:lnTo>
                        <a:pt x="555" y="571"/>
                      </a:lnTo>
                      <a:lnTo>
                        <a:pt x="526" y="578"/>
                      </a:lnTo>
                      <a:lnTo>
                        <a:pt x="518" y="603"/>
                      </a:lnTo>
                      <a:lnTo>
                        <a:pt x="491" y="605"/>
                      </a:lnTo>
                      <a:lnTo>
                        <a:pt x="473" y="592"/>
                      </a:lnTo>
                      <a:lnTo>
                        <a:pt x="376" y="590"/>
                      </a:lnTo>
                      <a:lnTo>
                        <a:pt x="381" y="579"/>
                      </a:lnTo>
                      <a:lnTo>
                        <a:pt x="378" y="579"/>
                      </a:lnTo>
                      <a:lnTo>
                        <a:pt x="376" y="578"/>
                      </a:lnTo>
                      <a:lnTo>
                        <a:pt x="373" y="578"/>
                      </a:lnTo>
                      <a:lnTo>
                        <a:pt x="366" y="590"/>
                      </a:lnTo>
                      <a:lnTo>
                        <a:pt x="338" y="590"/>
                      </a:lnTo>
                      <a:lnTo>
                        <a:pt x="285" y="590"/>
                      </a:lnTo>
                      <a:lnTo>
                        <a:pt x="233" y="590"/>
                      </a:lnTo>
                      <a:lnTo>
                        <a:pt x="180" y="590"/>
                      </a:lnTo>
                      <a:lnTo>
                        <a:pt x="129" y="590"/>
                      </a:lnTo>
                      <a:lnTo>
                        <a:pt x="77" y="590"/>
                      </a:lnTo>
                      <a:lnTo>
                        <a:pt x="24" y="590"/>
                      </a:lnTo>
                      <a:lnTo>
                        <a:pt x="24" y="5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3" name="Freeform 882"/>
                <p:cNvSpPr>
                  <a:spLocks noChangeAspect="1"/>
                </p:cNvSpPr>
                <p:nvPr/>
              </p:nvSpPr>
              <p:spPr bwMode="gray">
                <a:xfrm>
                  <a:off x="4610893" y="2999134"/>
                  <a:ext cx="352425" cy="358775"/>
                </a:xfrm>
                <a:custGeom>
                  <a:avLst/>
                  <a:gdLst/>
                  <a:ahLst/>
                  <a:cxnLst>
                    <a:cxn ang="0">
                      <a:pos x="0" y="608"/>
                    </a:cxn>
                    <a:cxn ang="0">
                      <a:pos x="66" y="499"/>
                    </a:cxn>
                    <a:cxn ang="0">
                      <a:pos x="97" y="485"/>
                    </a:cxn>
                    <a:cxn ang="0">
                      <a:pos x="114" y="474"/>
                    </a:cxn>
                    <a:cxn ang="0">
                      <a:pos x="178" y="463"/>
                    </a:cxn>
                    <a:cxn ang="0">
                      <a:pos x="196" y="437"/>
                    </a:cxn>
                    <a:cxn ang="0">
                      <a:pos x="274" y="403"/>
                    </a:cxn>
                    <a:cxn ang="0">
                      <a:pos x="267" y="390"/>
                    </a:cxn>
                    <a:cxn ang="0">
                      <a:pos x="268" y="372"/>
                    </a:cxn>
                    <a:cxn ang="0">
                      <a:pos x="268" y="355"/>
                    </a:cxn>
                    <a:cxn ang="0">
                      <a:pos x="308" y="348"/>
                    </a:cxn>
                    <a:cxn ang="0">
                      <a:pos x="316" y="328"/>
                    </a:cxn>
                    <a:cxn ang="0">
                      <a:pos x="371" y="324"/>
                    </a:cxn>
                    <a:cxn ang="0">
                      <a:pos x="409" y="327"/>
                    </a:cxn>
                    <a:cxn ang="0">
                      <a:pos x="416" y="304"/>
                    </a:cxn>
                    <a:cxn ang="0">
                      <a:pos x="393" y="268"/>
                    </a:cxn>
                    <a:cxn ang="0">
                      <a:pos x="391" y="238"/>
                    </a:cxn>
                    <a:cxn ang="0">
                      <a:pos x="387" y="204"/>
                    </a:cxn>
                    <a:cxn ang="0">
                      <a:pos x="381" y="167"/>
                    </a:cxn>
                    <a:cxn ang="0">
                      <a:pos x="373" y="155"/>
                    </a:cxn>
                    <a:cxn ang="0">
                      <a:pos x="371" y="137"/>
                    </a:cxn>
                    <a:cxn ang="0">
                      <a:pos x="438" y="91"/>
                    </a:cxn>
                    <a:cxn ang="0">
                      <a:pos x="484" y="73"/>
                    </a:cxn>
                    <a:cxn ang="0">
                      <a:pos x="543" y="41"/>
                    </a:cxn>
                    <a:cxn ang="0">
                      <a:pos x="640" y="20"/>
                    </a:cxn>
                    <a:cxn ang="0">
                      <a:pos x="689" y="14"/>
                    </a:cxn>
                    <a:cxn ang="0">
                      <a:pos x="764" y="27"/>
                    </a:cxn>
                    <a:cxn ang="0">
                      <a:pos x="819" y="0"/>
                    </a:cxn>
                    <a:cxn ang="0">
                      <a:pos x="866" y="9"/>
                    </a:cxn>
                    <a:cxn ang="0">
                      <a:pos x="921" y="10"/>
                    </a:cxn>
                    <a:cxn ang="0">
                      <a:pos x="935" y="26"/>
                    </a:cxn>
                    <a:cxn ang="0">
                      <a:pos x="926" y="78"/>
                    </a:cxn>
                    <a:cxn ang="0">
                      <a:pos x="932" y="132"/>
                    </a:cxn>
                    <a:cxn ang="0">
                      <a:pos x="892" y="197"/>
                    </a:cxn>
                    <a:cxn ang="0">
                      <a:pos x="876" y="219"/>
                    </a:cxn>
                    <a:cxn ang="0">
                      <a:pos x="919" y="290"/>
                    </a:cxn>
                    <a:cxn ang="0">
                      <a:pos x="964" y="334"/>
                    </a:cxn>
                    <a:cxn ang="0">
                      <a:pos x="973" y="457"/>
                    </a:cxn>
                    <a:cxn ang="0">
                      <a:pos x="1001" y="554"/>
                    </a:cxn>
                    <a:cxn ang="0">
                      <a:pos x="999" y="684"/>
                    </a:cxn>
                    <a:cxn ang="0">
                      <a:pos x="1001" y="737"/>
                    </a:cxn>
                    <a:cxn ang="0">
                      <a:pos x="1048" y="801"/>
                    </a:cxn>
                    <a:cxn ang="0">
                      <a:pos x="1112" y="864"/>
                    </a:cxn>
                    <a:cxn ang="0">
                      <a:pos x="911" y="1005"/>
                    </a:cxn>
                    <a:cxn ang="0">
                      <a:pos x="704" y="1115"/>
                    </a:cxn>
                    <a:cxn ang="0">
                      <a:pos x="663" y="1129"/>
                    </a:cxn>
                    <a:cxn ang="0">
                      <a:pos x="645" y="1109"/>
                    </a:cxn>
                    <a:cxn ang="0">
                      <a:pos x="646" y="1092"/>
                    </a:cxn>
                    <a:cxn ang="0">
                      <a:pos x="644" y="1076"/>
                    </a:cxn>
                    <a:cxn ang="0">
                      <a:pos x="614" y="1064"/>
                    </a:cxn>
                    <a:cxn ang="0">
                      <a:pos x="585" y="1054"/>
                    </a:cxn>
                    <a:cxn ang="0">
                      <a:pos x="560" y="1032"/>
                    </a:cxn>
                    <a:cxn ang="0">
                      <a:pos x="532" y="1016"/>
                    </a:cxn>
                    <a:cxn ang="0">
                      <a:pos x="203" y="773"/>
                    </a:cxn>
                  </a:cxnLst>
                  <a:rect l="0" t="0" r="r" b="b"/>
                  <a:pathLst>
                    <a:path w="1112" h="1129">
                      <a:moveTo>
                        <a:pt x="203" y="773"/>
                      </a:moveTo>
                      <a:lnTo>
                        <a:pt x="126" y="722"/>
                      </a:lnTo>
                      <a:lnTo>
                        <a:pt x="67" y="684"/>
                      </a:lnTo>
                      <a:lnTo>
                        <a:pt x="0" y="640"/>
                      </a:lnTo>
                      <a:lnTo>
                        <a:pt x="0" y="608"/>
                      </a:lnTo>
                      <a:lnTo>
                        <a:pt x="0" y="539"/>
                      </a:lnTo>
                      <a:lnTo>
                        <a:pt x="26" y="519"/>
                      </a:lnTo>
                      <a:lnTo>
                        <a:pt x="47" y="505"/>
                      </a:lnTo>
                      <a:lnTo>
                        <a:pt x="59" y="505"/>
                      </a:lnTo>
                      <a:lnTo>
                        <a:pt x="66" y="499"/>
                      </a:lnTo>
                      <a:lnTo>
                        <a:pt x="72" y="495"/>
                      </a:lnTo>
                      <a:lnTo>
                        <a:pt x="79" y="489"/>
                      </a:lnTo>
                      <a:lnTo>
                        <a:pt x="83" y="485"/>
                      </a:lnTo>
                      <a:lnTo>
                        <a:pt x="90" y="487"/>
                      </a:lnTo>
                      <a:lnTo>
                        <a:pt x="97" y="485"/>
                      </a:lnTo>
                      <a:lnTo>
                        <a:pt x="102" y="488"/>
                      </a:lnTo>
                      <a:lnTo>
                        <a:pt x="110" y="488"/>
                      </a:lnTo>
                      <a:lnTo>
                        <a:pt x="113" y="487"/>
                      </a:lnTo>
                      <a:lnTo>
                        <a:pt x="113" y="478"/>
                      </a:lnTo>
                      <a:lnTo>
                        <a:pt x="114" y="474"/>
                      </a:lnTo>
                      <a:lnTo>
                        <a:pt x="131" y="476"/>
                      </a:lnTo>
                      <a:lnTo>
                        <a:pt x="136" y="473"/>
                      </a:lnTo>
                      <a:lnTo>
                        <a:pt x="145" y="473"/>
                      </a:lnTo>
                      <a:lnTo>
                        <a:pt x="161" y="471"/>
                      </a:lnTo>
                      <a:lnTo>
                        <a:pt x="178" y="463"/>
                      </a:lnTo>
                      <a:lnTo>
                        <a:pt x="184" y="458"/>
                      </a:lnTo>
                      <a:lnTo>
                        <a:pt x="190" y="453"/>
                      </a:lnTo>
                      <a:lnTo>
                        <a:pt x="193" y="447"/>
                      </a:lnTo>
                      <a:lnTo>
                        <a:pt x="193" y="445"/>
                      </a:lnTo>
                      <a:lnTo>
                        <a:pt x="196" y="437"/>
                      </a:lnTo>
                      <a:lnTo>
                        <a:pt x="206" y="430"/>
                      </a:lnTo>
                      <a:lnTo>
                        <a:pt x="221" y="424"/>
                      </a:lnTo>
                      <a:lnTo>
                        <a:pt x="227" y="424"/>
                      </a:lnTo>
                      <a:lnTo>
                        <a:pt x="253" y="407"/>
                      </a:lnTo>
                      <a:lnTo>
                        <a:pt x="274" y="403"/>
                      </a:lnTo>
                      <a:lnTo>
                        <a:pt x="276" y="399"/>
                      </a:lnTo>
                      <a:lnTo>
                        <a:pt x="275" y="396"/>
                      </a:lnTo>
                      <a:lnTo>
                        <a:pt x="270" y="392"/>
                      </a:lnTo>
                      <a:lnTo>
                        <a:pt x="269" y="390"/>
                      </a:lnTo>
                      <a:lnTo>
                        <a:pt x="267" y="390"/>
                      </a:lnTo>
                      <a:lnTo>
                        <a:pt x="264" y="391"/>
                      </a:lnTo>
                      <a:lnTo>
                        <a:pt x="263" y="391"/>
                      </a:lnTo>
                      <a:lnTo>
                        <a:pt x="264" y="380"/>
                      </a:lnTo>
                      <a:lnTo>
                        <a:pt x="269" y="375"/>
                      </a:lnTo>
                      <a:lnTo>
                        <a:pt x="268" y="372"/>
                      </a:lnTo>
                      <a:lnTo>
                        <a:pt x="263" y="372"/>
                      </a:lnTo>
                      <a:lnTo>
                        <a:pt x="262" y="370"/>
                      </a:lnTo>
                      <a:lnTo>
                        <a:pt x="262" y="364"/>
                      </a:lnTo>
                      <a:lnTo>
                        <a:pt x="263" y="359"/>
                      </a:lnTo>
                      <a:lnTo>
                        <a:pt x="268" y="355"/>
                      </a:lnTo>
                      <a:lnTo>
                        <a:pt x="273" y="355"/>
                      </a:lnTo>
                      <a:lnTo>
                        <a:pt x="280" y="356"/>
                      </a:lnTo>
                      <a:lnTo>
                        <a:pt x="287" y="355"/>
                      </a:lnTo>
                      <a:lnTo>
                        <a:pt x="295" y="354"/>
                      </a:lnTo>
                      <a:lnTo>
                        <a:pt x="308" y="348"/>
                      </a:lnTo>
                      <a:lnTo>
                        <a:pt x="311" y="345"/>
                      </a:lnTo>
                      <a:lnTo>
                        <a:pt x="312" y="339"/>
                      </a:lnTo>
                      <a:lnTo>
                        <a:pt x="311" y="334"/>
                      </a:lnTo>
                      <a:lnTo>
                        <a:pt x="313" y="329"/>
                      </a:lnTo>
                      <a:lnTo>
                        <a:pt x="316" y="328"/>
                      </a:lnTo>
                      <a:lnTo>
                        <a:pt x="323" y="331"/>
                      </a:lnTo>
                      <a:lnTo>
                        <a:pt x="327" y="329"/>
                      </a:lnTo>
                      <a:lnTo>
                        <a:pt x="330" y="327"/>
                      </a:lnTo>
                      <a:lnTo>
                        <a:pt x="340" y="324"/>
                      </a:lnTo>
                      <a:lnTo>
                        <a:pt x="371" y="324"/>
                      </a:lnTo>
                      <a:lnTo>
                        <a:pt x="376" y="323"/>
                      </a:lnTo>
                      <a:lnTo>
                        <a:pt x="387" y="324"/>
                      </a:lnTo>
                      <a:lnTo>
                        <a:pt x="399" y="324"/>
                      </a:lnTo>
                      <a:lnTo>
                        <a:pt x="407" y="328"/>
                      </a:lnTo>
                      <a:lnTo>
                        <a:pt x="409" y="327"/>
                      </a:lnTo>
                      <a:lnTo>
                        <a:pt x="409" y="324"/>
                      </a:lnTo>
                      <a:lnTo>
                        <a:pt x="407" y="320"/>
                      </a:lnTo>
                      <a:lnTo>
                        <a:pt x="408" y="313"/>
                      </a:lnTo>
                      <a:lnTo>
                        <a:pt x="411" y="306"/>
                      </a:lnTo>
                      <a:lnTo>
                        <a:pt x="416" y="304"/>
                      </a:lnTo>
                      <a:lnTo>
                        <a:pt x="416" y="302"/>
                      </a:lnTo>
                      <a:lnTo>
                        <a:pt x="409" y="297"/>
                      </a:lnTo>
                      <a:lnTo>
                        <a:pt x="400" y="289"/>
                      </a:lnTo>
                      <a:lnTo>
                        <a:pt x="393" y="274"/>
                      </a:lnTo>
                      <a:lnTo>
                        <a:pt x="393" y="268"/>
                      </a:lnTo>
                      <a:lnTo>
                        <a:pt x="391" y="261"/>
                      </a:lnTo>
                      <a:lnTo>
                        <a:pt x="388" y="253"/>
                      </a:lnTo>
                      <a:lnTo>
                        <a:pt x="389" y="248"/>
                      </a:lnTo>
                      <a:lnTo>
                        <a:pt x="391" y="242"/>
                      </a:lnTo>
                      <a:lnTo>
                        <a:pt x="391" y="238"/>
                      </a:lnTo>
                      <a:lnTo>
                        <a:pt x="391" y="234"/>
                      </a:lnTo>
                      <a:lnTo>
                        <a:pt x="383" y="226"/>
                      </a:lnTo>
                      <a:lnTo>
                        <a:pt x="386" y="223"/>
                      </a:lnTo>
                      <a:lnTo>
                        <a:pt x="386" y="213"/>
                      </a:lnTo>
                      <a:lnTo>
                        <a:pt x="387" y="204"/>
                      </a:lnTo>
                      <a:lnTo>
                        <a:pt x="384" y="193"/>
                      </a:lnTo>
                      <a:lnTo>
                        <a:pt x="382" y="186"/>
                      </a:lnTo>
                      <a:lnTo>
                        <a:pt x="386" y="178"/>
                      </a:lnTo>
                      <a:lnTo>
                        <a:pt x="380" y="170"/>
                      </a:lnTo>
                      <a:lnTo>
                        <a:pt x="381" y="167"/>
                      </a:lnTo>
                      <a:lnTo>
                        <a:pt x="382" y="167"/>
                      </a:lnTo>
                      <a:lnTo>
                        <a:pt x="383" y="165"/>
                      </a:lnTo>
                      <a:lnTo>
                        <a:pt x="381" y="161"/>
                      </a:lnTo>
                      <a:lnTo>
                        <a:pt x="377" y="160"/>
                      </a:lnTo>
                      <a:lnTo>
                        <a:pt x="373" y="155"/>
                      </a:lnTo>
                      <a:lnTo>
                        <a:pt x="372" y="153"/>
                      </a:lnTo>
                      <a:lnTo>
                        <a:pt x="366" y="148"/>
                      </a:lnTo>
                      <a:lnTo>
                        <a:pt x="364" y="143"/>
                      </a:lnTo>
                      <a:lnTo>
                        <a:pt x="364" y="138"/>
                      </a:lnTo>
                      <a:lnTo>
                        <a:pt x="371" y="137"/>
                      </a:lnTo>
                      <a:lnTo>
                        <a:pt x="384" y="132"/>
                      </a:lnTo>
                      <a:lnTo>
                        <a:pt x="399" y="123"/>
                      </a:lnTo>
                      <a:lnTo>
                        <a:pt x="418" y="100"/>
                      </a:lnTo>
                      <a:lnTo>
                        <a:pt x="429" y="92"/>
                      </a:lnTo>
                      <a:lnTo>
                        <a:pt x="438" y="91"/>
                      </a:lnTo>
                      <a:lnTo>
                        <a:pt x="445" y="92"/>
                      </a:lnTo>
                      <a:lnTo>
                        <a:pt x="456" y="82"/>
                      </a:lnTo>
                      <a:lnTo>
                        <a:pt x="467" y="87"/>
                      </a:lnTo>
                      <a:lnTo>
                        <a:pt x="478" y="82"/>
                      </a:lnTo>
                      <a:lnTo>
                        <a:pt x="484" y="73"/>
                      </a:lnTo>
                      <a:lnTo>
                        <a:pt x="491" y="65"/>
                      </a:lnTo>
                      <a:lnTo>
                        <a:pt x="497" y="62"/>
                      </a:lnTo>
                      <a:lnTo>
                        <a:pt x="505" y="59"/>
                      </a:lnTo>
                      <a:lnTo>
                        <a:pt x="516" y="51"/>
                      </a:lnTo>
                      <a:lnTo>
                        <a:pt x="543" y="41"/>
                      </a:lnTo>
                      <a:lnTo>
                        <a:pt x="555" y="37"/>
                      </a:lnTo>
                      <a:lnTo>
                        <a:pt x="608" y="33"/>
                      </a:lnTo>
                      <a:lnTo>
                        <a:pt x="620" y="33"/>
                      </a:lnTo>
                      <a:lnTo>
                        <a:pt x="630" y="28"/>
                      </a:lnTo>
                      <a:lnTo>
                        <a:pt x="640" y="20"/>
                      </a:lnTo>
                      <a:lnTo>
                        <a:pt x="646" y="22"/>
                      </a:lnTo>
                      <a:lnTo>
                        <a:pt x="658" y="21"/>
                      </a:lnTo>
                      <a:lnTo>
                        <a:pt x="663" y="24"/>
                      </a:lnTo>
                      <a:lnTo>
                        <a:pt x="673" y="21"/>
                      </a:lnTo>
                      <a:lnTo>
                        <a:pt x="689" y="14"/>
                      </a:lnTo>
                      <a:lnTo>
                        <a:pt x="705" y="14"/>
                      </a:lnTo>
                      <a:lnTo>
                        <a:pt x="720" y="12"/>
                      </a:lnTo>
                      <a:lnTo>
                        <a:pt x="744" y="15"/>
                      </a:lnTo>
                      <a:lnTo>
                        <a:pt x="753" y="24"/>
                      </a:lnTo>
                      <a:lnTo>
                        <a:pt x="764" y="27"/>
                      </a:lnTo>
                      <a:lnTo>
                        <a:pt x="775" y="25"/>
                      </a:lnTo>
                      <a:lnTo>
                        <a:pt x="784" y="20"/>
                      </a:lnTo>
                      <a:lnTo>
                        <a:pt x="801" y="16"/>
                      </a:lnTo>
                      <a:lnTo>
                        <a:pt x="812" y="12"/>
                      </a:lnTo>
                      <a:lnTo>
                        <a:pt x="819" y="0"/>
                      </a:lnTo>
                      <a:lnTo>
                        <a:pt x="832" y="4"/>
                      </a:lnTo>
                      <a:lnTo>
                        <a:pt x="840" y="10"/>
                      </a:lnTo>
                      <a:lnTo>
                        <a:pt x="846" y="10"/>
                      </a:lnTo>
                      <a:lnTo>
                        <a:pt x="855" y="14"/>
                      </a:lnTo>
                      <a:lnTo>
                        <a:pt x="866" y="9"/>
                      </a:lnTo>
                      <a:lnTo>
                        <a:pt x="872" y="1"/>
                      </a:lnTo>
                      <a:lnTo>
                        <a:pt x="892" y="9"/>
                      </a:lnTo>
                      <a:lnTo>
                        <a:pt x="900" y="15"/>
                      </a:lnTo>
                      <a:lnTo>
                        <a:pt x="913" y="14"/>
                      </a:lnTo>
                      <a:lnTo>
                        <a:pt x="921" y="10"/>
                      </a:lnTo>
                      <a:lnTo>
                        <a:pt x="935" y="12"/>
                      </a:lnTo>
                      <a:lnTo>
                        <a:pt x="948" y="10"/>
                      </a:lnTo>
                      <a:lnTo>
                        <a:pt x="946" y="16"/>
                      </a:lnTo>
                      <a:lnTo>
                        <a:pt x="941" y="20"/>
                      </a:lnTo>
                      <a:lnTo>
                        <a:pt x="935" y="26"/>
                      </a:lnTo>
                      <a:lnTo>
                        <a:pt x="926" y="35"/>
                      </a:lnTo>
                      <a:lnTo>
                        <a:pt x="924" y="40"/>
                      </a:lnTo>
                      <a:lnTo>
                        <a:pt x="930" y="42"/>
                      </a:lnTo>
                      <a:lnTo>
                        <a:pt x="931" y="46"/>
                      </a:lnTo>
                      <a:lnTo>
                        <a:pt x="926" y="78"/>
                      </a:lnTo>
                      <a:lnTo>
                        <a:pt x="925" y="86"/>
                      </a:lnTo>
                      <a:lnTo>
                        <a:pt x="927" y="96"/>
                      </a:lnTo>
                      <a:lnTo>
                        <a:pt x="929" y="119"/>
                      </a:lnTo>
                      <a:lnTo>
                        <a:pt x="932" y="125"/>
                      </a:lnTo>
                      <a:lnTo>
                        <a:pt x="932" y="132"/>
                      </a:lnTo>
                      <a:lnTo>
                        <a:pt x="926" y="156"/>
                      </a:lnTo>
                      <a:lnTo>
                        <a:pt x="922" y="170"/>
                      </a:lnTo>
                      <a:lnTo>
                        <a:pt x="903" y="182"/>
                      </a:lnTo>
                      <a:lnTo>
                        <a:pt x="900" y="193"/>
                      </a:lnTo>
                      <a:lnTo>
                        <a:pt x="892" y="197"/>
                      </a:lnTo>
                      <a:lnTo>
                        <a:pt x="887" y="202"/>
                      </a:lnTo>
                      <a:lnTo>
                        <a:pt x="886" y="205"/>
                      </a:lnTo>
                      <a:lnTo>
                        <a:pt x="876" y="211"/>
                      </a:lnTo>
                      <a:lnTo>
                        <a:pt x="873" y="211"/>
                      </a:lnTo>
                      <a:lnTo>
                        <a:pt x="876" y="219"/>
                      </a:lnTo>
                      <a:lnTo>
                        <a:pt x="881" y="231"/>
                      </a:lnTo>
                      <a:lnTo>
                        <a:pt x="887" y="257"/>
                      </a:lnTo>
                      <a:lnTo>
                        <a:pt x="905" y="264"/>
                      </a:lnTo>
                      <a:lnTo>
                        <a:pt x="910" y="270"/>
                      </a:lnTo>
                      <a:lnTo>
                        <a:pt x="919" y="290"/>
                      </a:lnTo>
                      <a:lnTo>
                        <a:pt x="919" y="308"/>
                      </a:lnTo>
                      <a:lnTo>
                        <a:pt x="937" y="321"/>
                      </a:lnTo>
                      <a:lnTo>
                        <a:pt x="962" y="333"/>
                      </a:lnTo>
                      <a:lnTo>
                        <a:pt x="964" y="333"/>
                      </a:lnTo>
                      <a:lnTo>
                        <a:pt x="964" y="334"/>
                      </a:lnTo>
                      <a:lnTo>
                        <a:pt x="978" y="407"/>
                      </a:lnTo>
                      <a:lnTo>
                        <a:pt x="983" y="444"/>
                      </a:lnTo>
                      <a:lnTo>
                        <a:pt x="984" y="447"/>
                      </a:lnTo>
                      <a:lnTo>
                        <a:pt x="983" y="450"/>
                      </a:lnTo>
                      <a:lnTo>
                        <a:pt x="973" y="457"/>
                      </a:lnTo>
                      <a:lnTo>
                        <a:pt x="972" y="473"/>
                      </a:lnTo>
                      <a:lnTo>
                        <a:pt x="983" y="487"/>
                      </a:lnTo>
                      <a:lnTo>
                        <a:pt x="995" y="509"/>
                      </a:lnTo>
                      <a:lnTo>
                        <a:pt x="1000" y="532"/>
                      </a:lnTo>
                      <a:lnTo>
                        <a:pt x="1001" y="554"/>
                      </a:lnTo>
                      <a:lnTo>
                        <a:pt x="1001" y="585"/>
                      </a:lnTo>
                      <a:lnTo>
                        <a:pt x="1004" y="593"/>
                      </a:lnTo>
                      <a:lnTo>
                        <a:pt x="1004" y="606"/>
                      </a:lnTo>
                      <a:lnTo>
                        <a:pt x="1000" y="628"/>
                      </a:lnTo>
                      <a:lnTo>
                        <a:pt x="999" y="684"/>
                      </a:lnTo>
                      <a:lnTo>
                        <a:pt x="990" y="691"/>
                      </a:lnTo>
                      <a:lnTo>
                        <a:pt x="979" y="693"/>
                      </a:lnTo>
                      <a:lnTo>
                        <a:pt x="978" y="702"/>
                      </a:lnTo>
                      <a:lnTo>
                        <a:pt x="983" y="715"/>
                      </a:lnTo>
                      <a:lnTo>
                        <a:pt x="1001" y="737"/>
                      </a:lnTo>
                      <a:lnTo>
                        <a:pt x="1011" y="753"/>
                      </a:lnTo>
                      <a:lnTo>
                        <a:pt x="1012" y="773"/>
                      </a:lnTo>
                      <a:lnTo>
                        <a:pt x="1015" y="785"/>
                      </a:lnTo>
                      <a:lnTo>
                        <a:pt x="1029" y="800"/>
                      </a:lnTo>
                      <a:lnTo>
                        <a:pt x="1048" y="801"/>
                      </a:lnTo>
                      <a:lnTo>
                        <a:pt x="1059" y="801"/>
                      </a:lnTo>
                      <a:lnTo>
                        <a:pt x="1088" y="815"/>
                      </a:lnTo>
                      <a:lnTo>
                        <a:pt x="1106" y="844"/>
                      </a:lnTo>
                      <a:lnTo>
                        <a:pt x="1110" y="858"/>
                      </a:lnTo>
                      <a:lnTo>
                        <a:pt x="1112" y="864"/>
                      </a:lnTo>
                      <a:lnTo>
                        <a:pt x="1086" y="882"/>
                      </a:lnTo>
                      <a:lnTo>
                        <a:pt x="1042" y="913"/>
                      </a:lnTo>
                      <a:lnTo>
                        <a:pt x="999" y="944"/>
                      </a:lnTo>
                      <a:lnTo>
                        <a:pt x="956" y="974"/>
                      </a:lnTo>
                      <a:lnTo>
                        <a:pt x="911" y="1005"/>
                      </a:lnTo>
                      <a:lnTo>
                        <a:pt x="867" y="1036"/>
                      </a:lnTo>
                      <a:lnTo>
                        <a:pt x="824" y="1066"/>
                      </a:lnTo>
                      <a:lnTo>
                        <a:pt x="781" y="1096"/>
                      </a:lnTo>
                      <a:lnTo>
                        <a:pt x="766" y="1101"/>
                      </a:lnTo>
                      <a:lnTo>
                        <a:pt x="704" y="1115"/>
                      </a:lnTo>
                      <a:lnTo>
                        <a:pt x="695" y="1117"/>
                      </a:lnTo>
                      <a:lnTo>
                        <a:pt x="690" y="1119"/>
                      </a:lnTo>
                      <a:lnTo>
                        <a:pt x="680" y="1124"/>
                      </a:lnTo>
                      <a:lnTo>
                        <a:pt x="672" y="1124"/>
                      </a:lnTo>
                      <a:lnTo>
                        <a:pt x="663" y="1129"/>
                      </a:lnTo>
                      <a:lnTo>
                        <a:pt x="656" y="1129"/>
                      </a:lnTo>
                      <a:lnTo>
                        <a:pt x="650" y="1128"/>
                      </a:lnTo>
                      <a:lnTo>
                        <a:pt x="642" y="1119"/>
                      </a:lnTo>
                      <a:lnTo>
                        <a:pt x="642" y="1114"/>
                      </a:lnTo>
                      <a:lnTo>
                        <a:pt x="645" y="1109"/>
                      </a:lnTo>
                      <a:lnTo>
                        <a:pt x="644" y="1103"/>
                      </a:lnTo>
                      <a:lnTo>
                        <a:pt x="645" y="1101"/>
                      </a:lnTo>
                      <a:lnTo>
                        <a:pt x="649" y="1098"/>
                      </a:lnTo>
                      <a:lnTo>
                        <a:pt x="649" y="1096"/>
                      </a:lnTo>
                      <a:lnTo>
                        <a:pt x="646" y="1092"/>
                      </a:lnTo>
                      <a:lnTo>
                        <a:pt x="646" y="1088"/>
                      </a:lnTo>
                      <a:lnTo>
                        <a:pt x="647" y="1086"/>
                      </a:lnTo>
                      <a:lnTo>
                        <a:pt x="646" y="1080"/>
                      </a:lnTo>
                      <a:lnTo>
                        <a:pt x="645" y="1080"/>
                      </a:lnTo>
                      <a:lnTo>
                        <a:pt x="644" y="1076"/>
                      </a:lnTo>
                      <a:lnTo>
                        <a:pt x="640" y="1074"/>
                      </a:lnTo>
                      <a:lnTo>
                        <a:pt x="631" y="1071"/>
                      </a:lnTo>
                      <a:lnTo>
                        <a:pt x="623" y="1066"/>
                      </a:lnTo>
                      <a:lnTo>
                        <a:pt x="618" y="1066"/>
                      </a:lnTo>
                      <a:lnTo>
                        <a:pt x="614" y="1064"/>
                      </a:lnTo>
                      <a:lnTo>
                        <a:pt x="603" y="1064"/>
                      </a:lnTo>
                      <a:lnTo>
                        <a:pt x="599" y="1061"/>
                      </a:lnTo>
                      <a:lnTo>
                        <a:pt x="596" y="1054"/>
                      </a:lnTo>
                      <a:lnTo>
                        <a:pt x="593" y="1053"/>
                      </a:lnTo>
                      <a:lnTo>
                        <a:pt x="585" y="1054"/>
                      </a:lnTo>
                      <a:lnTo>
                        <a:pt x="575" y="1052"/>
                      </a:lnTo>
                      <a:lnTo>
                        <a:pt x="570" y="1049"/>
                      </a:lnTo>
                      <a:lnTo>
                        <a:pt x="563" y="1043"/>
                      </a:lnTo>
                      <a:lnTo>
                        <a:pt x="561" y="1038"/>
                      </a:lnTo>
                      <a:lnTo>
                        <a:pt x="560" y="1032"/>
                      </a:lnTo>
                      <a:lnTo>
                        <a:pt x="558" y="1031"/>
                      </a:lnTo>
                      <a:lnTo>
                        <a:pt x="547" y="1025"/>
                      </a:lnTo>
                      <a:lnTo>
                        <a:pt x="539" y="1023"/>
                      </a:lnTo>
                      <a:lnTo>
                        <a:pt x="533" y="1020"/>
                      </a:lnTo>
                      <a:lnTo>
                        <a:pt x="532" y="1016"/>
                      </a:lnTo>
                      <a:lnTo>
                        <a:pt x="533" y="1007"/>
                      </a:lnTo>
                      <a:lnTo>
                        <a:pt x="529" y="1004"/>
                      </a:lnTo>
                      <a:lnTo>
                        <a:pt x="529" y="999"/>
                      </a:lnTo>
                      <a:lnTo>
                        <a:pt x="267" y="817"/>
                      </a:lnTo>
                      <a:lnTo>
                        <a:pt x="203" y="77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4" name="Freeform 883"/>
                <p:cNvSpPr>
                  <a:spLocks noChangeAspect="1"/>
                </p:cNvSpPr>
                <p:nvPr/>
              </p:nvSpPr>
              <p:spPr bwMode="gray">
                <a:xfrm>
                  <a:off x="4464843" y="3202334"/>
                  <a:ext cx="209550" cy="231775"/>
                </a:xfrm>
                <a:custGeom>
                  <a:avLst/>
                  <a:gdLst/>
                  <a:ahLst/>
                  <a:cxnLst>
                    <a:cxn ang="0">
                      <a:pos x="96" y="347"/>
                    </a:cxn>
                    <a:cxn ang="0">
                      <a:pos x="14" y="353"/>
                    </a:cxn>
                    <a:cxn ang="0">
                      <a:pos x="5" y="364"/>
                    </a:cxn>
                    <a:cxn ang="0">
                      <a:pos x="0" y="369"/>
                    </a:cxn>
                    <a:cxn ang="0">
                      <a:pos x="22" y="391"/>
                    </a:cxn>
                    <a:cxn ang="0">
                      <a:pos x="40" y="409"/>
                    </a:cxn>
                    <a:cxn ang="0">
                      <a:pos x="41" y="437"/>
                    </a:cxn>
                    <a:cxn ang="0">
                      <a:pos x="28" y="460"/>
                    </a:cxn>
                    <a:cxn ang="0">
                      <a:pos x="49" y="501"/>
                    </a:cxn>
                    <a:cxn ang="0">
                      <a:pos x="50" y="563"/>
                    </a:cxn>
                    <a:cxn ang="0">
                      <a:pos x="30" y="623"/>
                    </a:cxn>
                    <a:cxn ang="0">
                      <a:pos x="24" y="650"/>
                    </a:cxn>
                    <a:cxn ang="0">
                      <a:pos x="37" y="627"/>
                    </a:cxn>
                    <a:cxn ang="0">
                      <a:pos x="50" y="627"/>
                    </a:cxn>
                    <a:cxn ang="0">
                      <a:pos x="76" y="628"/>
                    </a:cxn>
                    <a:cxn ang="0">
                      <a:pos x="98" y="624"/>
                    </a:cxn>
                    <a:cxn ang="0">
                      <a:pos x="102" y="619"/>
                    </a:cxn>
                    <a:cxn ang="0">
                      <a:pos x="119" y="620"/>
                    </a:cxn>
                    <a:cxn ang="0">
                      <a:pos x="141" y="620"/>
                    </a:cxn>
                    <a:cxn ang="0">
                      <a:pos x="161" y="635"/>
                    </a:cxn>
                    <a:cxn ang="0">
                      <a:pos x="173" y="647"/>
                    </a:cxn>
                    <a:cxn ang="0">
                      <a:pos x="183" y="651"/>
                    </a:cxn>
                    <a:cxn ang="0">
                      <a:pos x="200" y="662"/>
                    </a:cxn>
                    <a:cxn ang="0">
                      <a:pos x="209" y="677"/>
                    </a:cxn>
                    <a:cxn ang="0">
                      <a:pos x="215" y="686"/>
                    </a:cxn>
                    <a:cxn ang="0">
                      <a:pos x="222" y="692"/>
                    </a:cxn>
                    <a:cxn ang="0">
                      <a:pos x="223" y="698"/>
                    </a:cxn>
                    <a:cxn ang="0">
                      <a:pos x="231" y="704"/>
                    </a:cxn>
                    <a:cxn ang="0">
                      <a:pos x="244" y="709"/>
                    </a:cxn>
                    <a:cxn ang="0">
                      <a:pos x="250" y="719"/>
                    </a:cxn>
                    <a:cxn ang="0">
                      <a:pos x="286" y="705"/>
                    </a:cxn>
                    <a:cxn ang="0">
                      <a:pos x="302" y="665"/>
                    </a:cxn>
                    <a:cxn ang="0">
                      <a:pos x="308" y="666"/>
                    </a:cxn>
                    <a:cxn ang="0">
                      <a:pos x="323" y="683"/>
                    </a:cxn>
                    <a:cxn ang="0">
                      <a:pos x="350" y="705"/>
                    </a:cxn>
                    <a:cxn ang="0">
                      <a:pos x="534" y="687"/>
                    </a:cxn>
                    <a:cxn ang="0">
                      <a:pos x="637" y="641"/>
                    </a:cxn>
                    <a:cxn ang="0">
                      <a:pos x="604" y="522"/>
                    </a:cxn>
                    <a:cxn ang="0">
                      <a:pos x="587" y="359"/>
                    </a:cxn>
                    <a:cxn ang="0">
                      <a:pos x="570" y="191"/>
                    </a:cxn>
                    <a:cxn ang="0">
                      <a:pos x="584" y="82"/>
                    </a:cxn>
                    <a:cxn ang="0">
                      <a:pos x="458" y="70"/>
                    </a:cxn>
                    <a:cxn ang="0">
                      <a:pos x="299" y="70"/>
                    </a:cxn>
                    <a:cxn ang="0">
                      <a:pos x="281" y="187"/>
                    </a:cxn>
                    <a:cxn ang="0">
                      <a:pos x="244" y="231"/>
                    </a:cxn>
                    <a:cxn ang="0">
                      <a:pos x="220" y="245"/>
                    </a:cxn>
                    <a:cxn ang="0">
                      <a:pos x="215" y="290"/>
                    </a:cxn>
                    <a:cxn ang="0">
                      <a:pos x="222" y="347"/>
                    </a:cxn>
                  </a:cxnLst>
                  <a:rect l="0" t="0" r="r" b="b"/>
                  <a:pathLst>
                    <a:path w="661" h="727">
                      <a:moveTo>
                        <a:pt x="196" y="347"/>
                      </a:moveTo>
                      <a:lnTo>
                        <a:pt x="148" y="347"/>
                      </a:lnTo>
                      <a:lnTo>
                        <a:pt x="96" y="347"/>
                      </a:lnTo>
                      <a:lnTo>
                        <a:pt x="45" y="347"/>
                      </a:lnTo>
                      <a:lnTo>
                        <a:pt x="16" y="347"/>
                      </a:lnTo>
                      <a:lnTo>
                        <a:pt x="14" y="353"/>
                      </a:lnTo>
                      <a:lnTo>
                        <a:pt x="6" y="360"/>
                      </a:lnTo>
                      <a:lnTo>
                        <a:pt x="2" y="365"/>
                      </a:lnTo>
                      <a:lnTo>
                        <a:pt x="5" y="364"/>
                      </a:lnTo>
                      <a:lnTo>
                        <a:pt x="0" y="369"/>
                      </a:lnTo>
                      <a:lnTo>
                        <a:pt x="0" y="371"/>
                      </a:lnTo>
                      <a:lnTo>
                        <a:pt x="0" y="369"/>
                      </a:lnTo>
                      <a:lnTo>
                        <a:pt x="10" y="365"/>
                      </a:lnTo>
                      <a:lnTo>
                        <a:pt x="12" y="369"/>
                      </a:lnTo>
                      <a:lnTo>
                        <a:pt x="22" y="391"/>
                      </a:lnTo>
                      <a:lnTo>
                        <a:pt x="23" y="393"/>
                      </a:lnTo>
                      <a:lnTo>
                        <a:pt x="30" y="391"/>
                      </a:lnTo>
                      <a:lnTo>
                        <a:pt x="40" y="409"/>
                      </a:lnTo>
                      <a:lnTo>
                        <a:pt x="41" y="414"/>
                      </a:lnTo>
                      <a:lnTo>
                        <a:pt x="41" y="429"/>
                      </a:lnTo>
                      <a:lnTo>
                        <a:pt x="41" y="437"/>
                      </a:lnTo>
                      <a:lnTo>
                        <a:pt x="35" y="455"/>
                      </a:lnTo>
                      <a:lnTo>
                        <a:pt x="33" y="458"/>
                      </a:lnTo>
                      <a:lnTo>
                        <a:pt x="28" y="460"/>
                      </a:lnTo>
                      <a:lnTo>
                        <a:pt x="27" y="463"/>
                      </a:lnTo>
                      <a:lnTo>
                        <a:pt x="45" y="488"/>
                      </a:lnTo>
                      <a:lnTo>
                        <a:pt x="49" y="501"/>
                      </a:lnTo>
                      <a:lnTo>
                        <a:pt x="50" y="515"/>
                      </a:lnTo>
                      <a:lnTo>
                        <a:pt x="51" y="527"/>
                      </a:lnTo>
                      <a:lnTo>
                        <a:pt x="50" y="563"/>
                      </a:lnTo>
                      <a:lnTo>
                        <a:pt x="46" y="577"/>
                      </a:lnTo>
                      <a:lnTo>
                        <a:pt x="32" y="614"/>
                      </a:lnTo>
                      <a:lnTo>
                        <a:pt x="30" y="623"/>
                      </a:lnTo>
                      <a:lnTo>
                        <a:pt x="24" y="639"/>
                      </a:lnTo>
                      <a:lnTo>
                        <a:pt x="23" y="651"/>
                      </a:lnTo>
                      <a:lnTo>
                        <a:pt x="24" y="650"/>
                      </a:lnTo>
                      <a:lnTo>
                        <a:pt x="28" y="647"/>
                      </a:lnTo>
                      <a:lnTo>
                        <a:pt x="32" y="640"/>
                      </a:lnTo>
                      <a:lnTo>
                        <a:pt x="37" y="627"/>
                      </a:lnTo>
                      <a:lnTo>
                        <a:pt x="40" y="627"/>
                      </a:lnTo>
                      <a:lnTo>
                        <a:pt x="43" y="625"/>
                      </a:lnTo>
                      <a:lnTo>
                        <a:pt x="50" y="627"/>
                      </a:lnTo>
                      <a:lnTo>
                        <a:pt x="59" y="627"/>
                      </a:lnTo>
                      <a:lnTo>
                        <a:pt x="69" y="629"/>
                      </a:lnTo>
                      <a:lnTo>
                        <a:pt x="76" y="628"/>
                      </a:lnTo>
                      <a:lnTo>
                        <a:pt x="78" y="625"/>
                      </a:lnTo>
                      <a:lnTo>
                        <a:pt x="89" y="623"/>
                      </a:lnTo>
                      <a:lnTo>
                        <a:pt x="98" y="624"/>
                      </a:lnTo>
                      <a:lnTo>
                        <a:pt x="100" y="623"/>
                      </a:lnTo>
                      <a:lnTo>
                        <a:pt x="100" y="619"/>
                      </a:lnTo>
                      <a:lnTo>
                        <a:pt x="102" y="619"/>
                      </a:lnTo>
                      <a:lnTo>
                        <a:pt x="108" y="619"/>
                      </a:lnTo>
                      <a:lnTo>
                        <a:pt x="113" y="618"/>
                      </a:lnTo>
                      <a:lnTo>
                        <a:pt x="119" y="620"/>
                      </a:lnTo>
                      <a:lnTo>
                        <a:pt x="135" y="620"/>
                      </a:lnTo>
                      <a:lnTo>
                        <a:pt x="136" y="622"/>
                      </a:lnTo>
                      <a:lnTo>
                        <a:pt x="141" y="620"/>
                      </a:lnTo>
                      <a:lnTo>
                        <a:pt x="143" y="625"/>
                      </a:lnTo>
                      <a:lnTo>
                        <a:pt x="150" y="627"/>
                      </a:lnTo>
                      <a:lnTo>
                        <a:pt x="161" y="635"/>
                      </a:lnTo>
                      <a:lnTo>
                        <a:pt x="162" y="641"/>
                      </a:lnTo>
                      <a:lnTo>
                        <a:pt x="169" y="649"/>
                      </a:lnTo>
                      <a:lnTo>
                        <a:pt x="173" y="647"/>
                      </a:lnTo>
                      <a:lnTo>
                        <a:pt x="179" y="646"/>
                      </a:lnTo>
                      <a:lnTo>
                        <a:pt x="179" y="650"/>
                      </a:lnTo>
                      <a:lnTo>
                        <a:pt x="183" y="651"/>
                      </a:lnTo>
                      <a:lnTo>
                        <a:pt x="188" y="647"/>
                      </a:lnTo>
                      <a:lnTo>
                        <a:pt x="190" y="647"/>
                      </a:lnTo>
                      <a:lnTo>
                        <a:pt x="200" y="662"/>
                      </a:lnTo>
                      <a:lnTo>
                        <a:pt x="205" y="672"/>
                      </a:lnTo>
                      <a:lnTo>
                        <a:pt x="205" y="676"/>
                      </a:lnTo>
                      <a:lnTo>
                        <a:pt x="209" y="677"/>
                      </a:lnTo>
                      <a:lnTo>
                        <a:pt x="212" y="682"/>
                      </a:lnTo>
                      <a:lnTo>
                        <a:pt x="212" y="684"/>
                      </a:lnTo>
                      <a:lnTo>
                        <a:pt x="215" y="686"/>
                      </a:lnTo>
                      <a:lnTo>
                        <a:pt x="218" y="684"/>
                      </a:lnTo>
                      <a:lnTo>
                        <a:pt x="220" y="684"/>
                      </a:lnTo>
                      <a:lnTo>
                        <a:pt x="222" y="692"/>
                      </a:lnTo>
                      <a:lnTo>
                        <a:pt x="225" y="693"/>
                      </a:lnTo>
                      <a:lnTo>
                        <a:pt x="227" y="697"/>
                      </a:lnTo>
                      <a:lnTo>
                        <a:pt x="223" y="698"/>
                      </a:lnTo>
                      <a:lnTo>
                        <a:pt x="223" y="699"/>
                      </a:lnTo>
                      <a:lnTo>
                        <a:pt x="228" y="700"/>
                      </a:lnTo>
                      <a:lnTo>
                        <a:pt x="231" y="704"/>
                      </a:lnTo>
                      <a:lnTo>
                        <a:pt x="234" y="706"/>
                      </a:lnTo>
                      <a:lnTo>
                        <a:pt x="238" y="706"/>
                      </a:lnTo>
                      <a:lnTo>
                        <a:pt x="244" y="709"/>
                      </a:lnTo>
                      <a:lnTo>
                        <a:pt x="247" y="713"/>
                      </a:lnTo>
                      <a:lnTo>
                        <a:pt x="248" y="717"/>
                      </a:lnTo>
                      <a:lnTo>
                        <a:pt x="250" y="719"/>
                      </a:lnTo>
                      <a:lnTo>
                        <a:pt x="256" y="721"/>
                      </a:lnTo>
                      <a:lnTo>
                        <a:pt x="263" y="727"/>
                      </a:lnTo>
                      <a:lnTo>
                        <a:pt x="286" y="705"/>
                      </a:lnTo>
                      <a:lnTo>
                        <a:pt x="293" y="687"/>
                      </a:lnTo>
                      <a:lnTo>
                        <a:pt x="297" y="676"/>
                      </a:lnTo>
                      <a:lnTo>
                        <a:pt x="302" y="665"/>
                      </a:lnTo>
                      <a:lnTo>
                        <a:pt x="304" y="663"/>
                      </a:lnTo>
                      <a:lnTo>
                        <a:pt x="307" y="665"/>
                      </a:lnTo>
                      <a:lnTo>
                        <a:pt x="308" y="666"/>
                      </a:lnTo>
                      <a:lnTo>
                        <a:pt x="314" y="667"/>
                      </a:lnTo>
                      <a:lnTo>
                        <a:pt x="318" y="670"/>
                      </a:lnTo>
                      <a:lnTo>
                        <a:pt x="323" y="683"/>
                      </a:lnTo>
                      <a:lnTo>
                        <a:pt x="333" y="701"/>
                      </a:lnTo>
                      <a:lnTo>
                        <a:pt x="347" y="705"/>
                      </a:lnTo>
                      <a:lnTo>
                        <a:pt x="350" y="705"/>
                      </a:lnTo>
                      <a:lnTo>
                        <a:pt x="376" y="683"/>
                      </a:lnTo>
                      <a:lnTo>
                        <a:pt x="463" y="686"/>
                      </a:lnTo>
                      <a:lnTo>
                        <a:pt x="534" y="687"/>
                      </a:lnTo>
                      <a:lnTo>
                        <a:pt x="607" y="688"/>
                      </a:lnTo>
                      <a:lnTo>
                        <a:pt x="625" y="688"/>
                      </a:lnTo>
                      <a:lnTo>
                        <a:pt x="637" y="641"/>
                      </a:lnTo>
                      <a:lnTo>
                        <a:pt x="615" y="634"/>
                      </a:lnTo>
                      <a:lnTo>
                        <a:pt x="609" y="577"/>
                      </a:lnTo>
                      <a:lnTo>
                        <a:pt x="604" y="522"/>
                      </a:lnTo>
                      <a:lnTo>
                        <a:pt x="598" y="468"/>
                      </a:lnTo>
                      <a:lnTo>
                        <a:pt x="592" y="414"/>
                      </a:lnTo>
                      <a:lnTo>
                        <a:pt x="587" y="359"/>
                      </a:lnTo>
                      <a:lnTo>
                        <a:pt x="581" y="302"/>
                      </a:lnTo>
                      <a:lnTo>
                        <a:pt x="576" y="247"/>
                      </a:lnTo>
                      <a:lnTo>
                        <a:pt x="570" y="191"/>
                      </a:lnTo>
                      <a:lnTo>
                        <a:pt x="564" y="133"/>
                      </a:lnTo>
                      <a:lnTo>
                        <a:pt x="661" y="133"/>
                      </a:lnTo>
                      <a:lnTo>
                        <a:pt x="584" y="82"/>
                      </a:lnTo>
                      <a:lnTo>
                        <a:pt x="525" y="44"/>
                      </a:lnTo>
                      <a:lnTo>
                        <a:pt x="458" y="0"/>
                      </a:lnTo>
                      <a:lnTo>
                        <a:pt x="458" y="70"/>
                      </a:lnTo>
                      <a:lnTo>
                        <a:pt x="405" y="70"/>
                      </a:lnTo>
                      <a:lnTo>
                        <a:pt x="352" y="70"/>
                      </a:lnTo>
                      <a:lnTo>
                        <a:pt x="299" y="70"/>
                      </a:lnTo>
                      <a:lnTo>
                        <a:pt x="281" y="70"/>
                      </a:lnTo>
                      <a:lnTo>
                        <a:pt x="281" y="128"/>
                      </a:lnTo>
                      <a:lnTo>
                        <a:pt x="281" y="187"/>
                      </a:lnTo>
                      <a:lnTo>
                        <a:pt x="281" y="222"/>
                      </a:lnTo>
                      <a:lnTo>
                        <a:pt x="261" y="229"/>
                      </a:lnTo>
                      <a:lnTo>
                        <a:pt x="244" y="231"/>
                      </a:lnTo>
                      <a:lnTo>
                        <a:pt x="228" y="236"/>
                      </a:lnTo>
                      <a:lnTo>
                        <a:pt x="223" y="240"/>
                      </a:lnTo>
                      <a:lnTo>
                        <a:pt x="220" y="245"/>
                      </a:lnTo>
                      <a:lnTo>
                        <a:pt x="215" y="256"/>
                      </a:lnTo>
                      <a:lnTo>
                        <a:pt x="213" y="264"/>
                      </a:lnTo>
                      <a:lnTo>
                        <a:pt x="215" y="290"/>
                      </a:lnTo>
                      <a:lnTo>
                        <a:pt x="218" y="310"/>
                      </a:lnTo>
                      <a:lnTo>
                        <a:pt x="218" y="331"/>
                      </a:lnTo>
                      <a:lnTo>
                        <a:pt x="222" y="347"/>
                      </a:lnTo>
                      <a:lnTo>
                        <a:pt x="196" y="34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5" name="Freeform 884"/>
                <p:cNvSpPr>
                  <a:spLocks noChangeAspect="1"/>
                </p:cNvSpPr>
                <p:nvPr/>
              </p:nvSpPr>
              <p:spPr bwMode="gray">
                <a:xfrm>
                  <a:off x="4534693" y="3026122"/>
                  <a:ext cx="207963" cy="166688"/>
                </a:xfrm>
                <a:custGeom>
                  <a:avLst/>
                  <a:gdLst/>
                  <a:ahLst/>
                  <a:cxnLst>
                    <a:cxn ang="0">
                      <a:pos x="204" y="526"/>
                    </a:cxn>
                    <a:cxn ang="0">
                      <a:pos x="79" y="526"/>
                    </a:cxn>
                    <a:cxn ang="0">
                      <a:pos x="0" y="526"/>
                    </a:cxn>
                    <a:cxn ang="0">
                      <a:pos x="27" y="511"/>
                    </a:cxn>
                    <a:cxn ang="0">
                      <a:pos x="86" y="487"/>
                    </a:cxn>
                    <a:cxn ang="0">
                      <a:pos x="112" y="464"/>
                    </a:cxn>
                    <a:cxn ang="0">
                      <a:pos x="144" y="439"/>
                    </a:cxn>
                    <a:cxn ang="0">
                      <a:pos x="166" y="411"/>
                    </a:cxn>
                    <a:cxn ang="0">
                      <a:pos x="182" y="362"/>
                    </a:cxn>
                    <a:cxn ang="0">
                      <a:pos x="175" y="305"/>
                    </a:cxn>
                    <a:cxn ang="0">
                      <a:pos x="194" y="263"/>
                    </a:cxn>
                    <a:cxn ang="0">
                      <a:pos x="214" y="235"/>
                    </a:cxn>
                    <a:cxn ang="0">
                      <a:pos x="244" y="184"/>
                    </a:cxn>
                    <a:cxn ang="0">
                      <a:pos x="299" y="155"/>
                    </a:cxn>
                    <a:cxn ang="0">
                      <a:pos x="348" y="120"/>
                    </a:cxn>
                    <a:cxn ang="0">
                      <a:pos x="376" y="56"/>
                    </a:cxn>
                    <a:cxn ang="0">
                      <a:pos x="419" y="0"/>
                    </a:cxn>
                    <a:cxn ang="0">
                      <a:pos x="465" y="48"/>
                    </a:cxn>
                    <a:cxn ang="0">
                      <a:pos x="507" y="45"/>
                    </a:cxn>
                    <a:cxn ang="0">
                      <a:pos x="548" y="40"/>
                    </a:cxn>
                    <a:cxn ang="0">
                      <a:pos x="574" y="53"/>
                    </a:cxn>
                    <a:cxn ang="0">
                      <a:pos x="604" y="56"/>
                    </a:cxn>
                    <a:cxn ang="0">
                      <a:pos x="612" y="71"/>
                    </a:cxn>
                    <a:cxn ang="0">
                      <a:pos x="621" y="79"/>
                    </a:cxn>
                    <a:cxn ang="0">
                      <a:pos x="621" y="85"/>
                    </a:cxn>
                    <a:cxn ang="0">
                      <a:pos x="622" y="104"/>
                    </a:cxn>
                    <a:cxn ang="0">
                      <a:pos x="626" y="131"/>
                    </a:cxn>
                    <a:cxn ang="0">
                      <a:pos x="631" y="152"/>
                    </a:cxn>
                    <a:cxn ang="0">
                      <a:pos x="629" y="166"/>
                    </a:cxn>
                    <a:cxn ang="0">
                      <a:pos x="633" y="186"/>
                    </a:cxn>
                    <a:cxn ang="0">
                      <a:pos x="649" y="215"/>
                    </a:cxn>
                    <a:cxn ang="0">
                      <a:pos x="651" y="224"/>
                    </a:cxn>
                    <a:cxn ang="0">
                      <a:pos x="649" y="242"/>
                    </a:cxn>
                    <a:cxn ang="0">
                      <a:pos x="639" y="242"/>
                    </a:cxn>
                    <a:cxn ang="0">
                      <a:pos x="611" y="242"/>
                    </a:cxn>
                    <a:cxn ang="0">
                      <a:pos x="567" y="247"/>
                    </a:cxn>
                    <a:cxn ang="0">
                      <a:pos x="553" y="247"/>
                    </a:cxn>
                    <a:cxn ang="0">
                      <a:pos x="551" y="263"/>
                    </a:cxn>
                    <a:cxn ang="0">
                      <a:pos x="527" y="273"/>
                    </a:cxn>
                    <a:cxn ang="0">
                      <a:pos x="508" y="273"/>
                    </a:cxn>
                    <a:cxn ang="0">
                      <a:pos x="502" y="288"/>
                    </a:cxn>
                    <a:cxn ang="0">
                      <a:pos x="509" y="293"/>
                    </a:cxn>
                    <a:cxn ang="0">
                      <a:pos x="504" y="309"/>
                    </a:cxn>
                    <a:cxn ang="0">
                      <a:pos x="510" y="310"/>
                    </a:cxn>
                    <a:cxn ang="0">
                      <a:pos x="514" y="321"/>
                    </a:cxn>
                    <a:cxn ang="0">
                      <a:pos x="461" y="342"/>
                    </a:cxn>
                    <a:cxn ang="0">
                      <a:pos x="433" y="363"/>
                    </a:cxn>
                    <a:cxn ang="0">
                      <a:pos x="424" y="376"/>
                    </a:cxn>
                    <a:cxn ang="0">
                      <a:pos x="385" y="391"/>
                    </a:cxn>
                    <a:cxn ang="0">
                      <a:pos x="354" y="392"/>
                    </a:cxn>
                    <a:cxn ang="0">
                      <a:pos x="350" y="406"/>
                    </a:cxn>
                    <a:cxn ang="0">
                      <a:pos x="330" y="405"/>
                    </a:cxn>
                    <a:cxn ang="0">
                      <a:pos x="312" y="413"/>
                    </a:cxn>
                    <a:cxn ang="0">
                      <a:pos x="287" y="423"/>
                    </a:cxn>
                  </a:cxnLst>
                  <a:rect l="0" t="0" r="r" b="b"/>
                  <a:pathLst>
                    <a:path w="656" h="526">
                      <a:moveTo>
                        <a:pt x="240" y="457"/>
                      </a:moveTo>
                      <a:lnTo>
                        <a:pt x="240" y="526"/>
                      </a:lnTo>
                      <a:lnTo>
                        <a:pt x="204" y="526"/>
                      </a:lnTo>
                      <a:lnTo>
                        <a:pt x="161" y="526"/>
                      </a:lnTo>
                      <a:lnTo>
                        <a:pt x="120" y="526"/>
                      </a:lnTo>
                      <a:lnTo>
                        <a:pt x="79" y="526"/>
                      </a:lnTo>
                      <a:lnTo>
                        <a:pt x="43" y="526"/>
                      </a:lnTo>
                      <a:lnTo>
                        <a:pt x="9" y="526"/>
                      </a:lnTo>
                      <a:lnTo>
                        <a:pt x="0" y="526"/>
                      </a:lnTo>
                      <a:lnTo>
                        <a:pt x="5" y="515"/>
                      </a:lnTo>
                      <a:lnTo>
                        <a:pt x="14" y="511"/>
                      </a:lnTo>
                      <a:lnTo>
                        <a:pt x="27" y="511"/>
                      </a:lnTo>
                      <a:lnTo>
                        <a:pt x="46" y="507"/>
                      </a:lnTo>
                      <a:lnTo>
                        <a:pt x="77" y="495"/>
                      </a:lnTo>
                      <a:lnTo>
                        <a:pt x="86" y="487"/>
                      </a:lnTo>
                      <a:lnTo>
                        <a:pt x="97" y="475"/>
                      </a:lnTo>
                      <a:lnTo>
                        <a:pt x="101" y="472"/>
                      </a:lnTo>
                      <a:lnTo>
                        <a:pt x="112" y="464"/>
                      </a:lnTo>
                      <a:lnTo>
                        <a:pt x="129" y="456"/>
                      </a:lnTo>
                      <a:lnTo>
                        <a:pt x="140" y="445"/>
                      </a:lnTo>
                      <a:lnTo>
                        <a:pt x="144" y="439"/>
                      </a:lnTo>
                      <a:lnTo>
                        <a:pt x="149" y="437"/>
                      </a:lnTo>
                      <a:lnTo>
                        <a:pt x="154" y="433"/>
                      </a:lnTo>
                      <a:lnTo>
                        <a:pt x="166" y="411"/>
                      </a:lnTo>
                      <a:lnTo>
                        <a:pt x="182" y="384"/>
                      </a:lnTo>
                      <a:lnTo>
                        <a:pt x="183" y="379"/>
                      </a:lnTo>
                      <a:lnTo>
                        <a:pt x="182" y="362"/>
                      </a:lnTo>
                      <a:lnTo>
                        <a:pt x="172" y="343"/>
                      </a:lnTo>
                      <a:lnTo>
                        <a:pt x="175" y="332"/>
                      </a:lnTo>
                      <a:lnTo>
                        <a:pt x="175" y="305"/>
                      </a:lnTo>
                      <a:lnTo>
                        <a:pt x="177" y="297"/>
                      </a:lnTo>
                      <a:lnTo>
                        <a:pt x="194" y="267"/>
                      </a:lnTo>
                      <a:lnTo>
                        <a:pt x="194" y="263"/>
                      </a:lnTo>
                      <a:lnTo>
                        <a:pt x="207" y="256"/>
                      </a:lnTo>
                      <a:lnTo>
                        <a:pt x="204" y="258"/>
                      </a:lnTo>
                      <a:lnTo>
                        <a:pt x="214" y="235"/>
                      </a:lnTo>
                      <a:lnTo>
                        <a:pt x="213" y="224"/>
                      </a:lnTo>
                      <a:lnTo>
                        <a:pt x="235" y="198"/>
                      </a:lnTo>
                      <a:lnTo>
                        <a:pt x="244" y="184"/>
                      </a:lnTo>
                      <a:lnTo>
                        <a:pt x="253" y="175"/>
                      </a:lnTo>
                      <a:lnTo>
                        <a:pt x="271" y="166"/>
                      </a:lnTo>
                      <a:lnTo>
                        <a:pt x="299" y="155"/>
                      </a:lnTo>
                      <a:lnTo>
                        <a:pt x="314" y="148"/>
                      </a:lnTo>
                      <a:lnTo>
                        <a:pt x="337" y="132"/>
                      </a:lnTo>
                      <a:lnTo>
                        <a:pt x="348" y="120"/>
                      </a:lnTo>
                      <a:lnTo>
                        <a:pt x="354" y="102"/>
                      </a:lnTo>
                      <a:lnTo>
                        <a:pt x="365" y="89"/>
                      </a:lnTo>
                      <a:lnTo>
                        <a:pt x="376" y="56"/>
                      </a:lnTo>
                      <a:lnTo>
                        <a:pt x="392" y="12"/>
                      </a:lnTo>
                      <a:lnTo>
                        <a:pt x="398" y="7"/>
                      </a:lnTo>
                      <a:lnTo>
                        <a:pt x="419" y="0"/>
                      </a:lnTo>
                      <a:lnTo>
                        <a:pt x="429" y="18"/>
                      </a:lnTo>
                      <a:lnTo>
                        <a:pt x="443" y="32"/>
                      </a:lnTo>
                      <a:lnTo>
                        <a:pt x="465" y="48"/>
                      </a:lnTo>
                      <a:lnTo>
                        <a:pt x="475" y="51"/>
                      </a:lnTo>
                      <a:lnTo>
                        <a:pt x="499" y="42"/>
                      </a:lnTo>
                      <a:lnTo>
                        <a:pt x="507" y="45"/>
                      </a:lnTo>
                      <a:lnTo>
                        <a:pt x="525" y="45"/>
                      </a:lnTo>
                      <a:lnTo>
                        <a:pt x="541" y="43"/>
                      </a:lnTo>
                      <a:lnTo>
                        <a:pt x="548" y="40"/>
                      </a:lnTo>
                      <a:lnTo>
                        <a:pt x="557" y="45"/>
                      </a:lnTo>
                      <a:lnTo>
                        <a:pt x="564" y="51"/>
                      </a:lnTo>
                      <a:lnTo>
                        <a:pt x="574" y="53"/>
                      </a:lnTo>
                      <a:lnTo>
                        <a:pt x="580" y="53"/>
                      </a:lnTo>
                      <a:lnTo>
                        <a:pt x="585" y="52"/>
                      </a:lnTo>
                      <a:lnTo>
                        <a:pt x="604" y="56"/>
                      </a:lnTo>
                      <a:lnTo>
                        <a:pt x="604" y="61"/>
                      </a:lnTo>
                      <a:lnTo>
                        <a:pt x="606" y="66"/>
                      </a:lnTo>
                      <a:lnTo>
                        <a:pt x="612" y="71"/>
                      </a:lnTo>
                      <a:lnTo>
                        <a:pt x="613" y="73"/>
                      </a:lnTo>
                      <a:lnTo>
                        <a:pt x="617" y="78"/>
                      </a:lnTo>
                      <a:lnTo>
                        <a:pt x="621" y="79"/>
                      </a:lnTo>
                      <a:lnTo>
                        <a:pt x="623" y="83"/>
                      </a:lnTo>
                      <a:lnTo>
                        <a:pt x="622" y="85"/>
                      </a:lnTo>
                      <a:lnTo>
                        <a:pt x="621" y="85"/>
                      </a:lnTo>
                      <a:lnTo>
                        <a:pt x="620" y="88"/>
                      </a:lnTo>
                      <a:lnTo>
                        <a:pt x="626" y="96"/>
                      </a:lnTo>
                      <a:lnTo>
                        <a:pt x="622" y="104"/>
                      </a:lnTo>
                      <a:lnTo>
                        <a:pt x="624" y="111"/>
                      </a:lnTo>
                      <a:lnTo>
                        <a:pt x="627" y="122"/>
                      </a:lnTo>
                      <a:lnTo>
                        <a:pt x="626" y="131"/>
                      </a:lnTo>
                      <a:lnTo>
                        <a:pt x="626" y="141"/>
                      </a:lnTo>
                      <a:lnTo>
                        <a:pt x="623" y="144"/>
                      </a:lnTo>
                      <a:lnTo>
                        <a:pt x="631" y="152"/>
                      </a:lnTo>
                      <a:lnTo>
                        <a:pt x="631" y="156"/>
                      </a:lnTo>
                      <a:lnTo>
                        <a:pt x="631" y="160"/>
                      </a:lnTo>
                      <a:lnTo>
                        <a:pt x="629" y="166"/>
                      </a:lnTo>
                      <a:lnTo>
                        <a:pt x="628" y="171"/>
                      </a:lnTo>
                      <a:lnTo>
                        <a:pt x="631" y="179"/>
                      </a:lnTo>
                      <a:lnTo>
                        <a:pt x="633" y="186"/>
                      </a:lnTo>
                      <a:lnTo>
                        <a:pt x="633" y="192"/>
                      </a:lnTo>
                      <a:lnTo>
                        <a:pt x="640" y="207"/>
                      </a:lnTo>
                      <a:lnTo>
                        <a:pt x="649" y="215"/>
                      </a:lnTo>
                      <a:lnTo>
                        <a:pt x="656" y="220"/>
                      </a:lnTo>
                      <a:lnTo>
                        <a:pt x="656" y="222"/>
                      </a:lnTo>
                      <a:lnTo>
                        <a:pt x="651" y="224"/>
                      </a:lnTo>
                      <a:lnTo>
                        <a:pt x="648" y="231"/>
                      </a:lnTo>
                      <a:lnTo>
                        <a:pt x="647" y="238"/>
                      </a:lnTo>
                      <a:lnTo>
                        <a:pt x="649" y="242"/>
                      </a:lnTo>
                      <a:lnTo>
                        <a:pt x="649" y="245"/>
                      </a:lnTo>
                      <a:lnTo>
                        <a:pt x="647" y="246"/>
                      </a:lnTo>
                      <a:lnTo>
                        <a:pt x="639" y="242"/>
                      </a:lnTo>
                      <a:lnTo>
                        <a:pt x="627" y="242"/>
                      </a:lnTo>
                      <a:lnTo>
                        <a:pt x="616" y="241"/>
                      </a:lnTo>
                      <a:lnTo>
                        <a:pt x="611" y="242"/>
                      </a:lnTo>
                      <a:lnTo>
                        <a:pt x="580" y="242"/>
                      </a:lnTo>
                      <a:lnTo>
                        <a:pt x="570" y="245"/>
                      </a:lnTo>
                      <a:lnTo>
                        <a:pt x="567" y="247"/>
                      </a:lnTo>
                      <a:lnTo>
                        <a:pt x="563" y="249"/>
                      </a:lnTo>
                      <a:lnTo>
                        <a:pt x="556" y="246"/>
                      </a:lnTo>
                      <a:lnTo>
                        <a:pt x="553" y="247"/>
                      </a:lnTo>
                      <a:lnTo>
                        <a:pt x="551" y="252"/>
                      </a:lnTo>
                      <a:lnTo>
                        <a:pt x="552" y="257"/>
                      </a:lnTo>
                      <a:lnTo>
                        <a:pt x="551" y="263"/>
                      </a:lnTo>
                      <a:lnTo>
                        <a:pt x="548" y="266"/>
                      </a:lnTo>
                      <a:lnTo>
                        <a:pt x="535" y="272"/>
                      </a:lnTo>
                      <a:lnTo>
                        <a:pt x="527" y="273"/>
                      </a:lnTo>
                      <a:lnTo>
                        <a:pt x="520" y="274"/>
                      </a:lnTo>
                      <a:lnTo>
                        <a:pt x="513" y="273"/>
                      </a:lnTo>
                      <a:lnTo>
                        <a:pt x="508" y="273"/>
                      </a:lnTo>
                      <a:lnTo>
                        <a:pt x="503" y="277"/>
                      </a:lnTo>
                      <a:lnTo>
                        <a:pt x="502" y="282"/>
                      </a:lnTo>
                      <a:lnTo>
                        <a:pt x="502" y="288"/>
                      </a:lnTo>
                      <a:lnTo>
                        <a:pt x="503" y="290"/>
                      </a:lnTo>
                      <a:lnTo>
                        <a:pt x="508" y="290"/>
                      </a:lnTo>
                      <a:lnTo>
                        <a:pt x="509" y="293"/>
                      </a:lnTo>
                      <a:lnTo>
                        <a:pt x="504" y="298"/>
                      </a:lnTo>
                      <a:lnTo>
                        <a:pt x="503" y="309"/>
                      </a:lnTo>
                      <a:lnTo>
                        <a:pt x="504" y="309"/>
                      </a:lnTo>
                      <a:lnTo>
                        <a:pt x="507" y="308"/>
                      </a:lnTo>
                      <a:lnTo>
                        <a:pt x="509" y="308"/>
                      </a:lnTo>
                      <a:lnTo>
                        <a:pt x="510" y="310"/>
                      </a:lnTo>
                      <a:lnTo>
                        <a:pt x="515" y="314"/>
                      </a:lnTo>
                      <a:lnTo>
                        <a:pt x="516" y="317"/>
                      </a:lnTo>
                      <a:lnTo>
                        <a:pt x="514" y="321"/>
                      </a:lnTo>
                      <a:lnTo>
                        <a:pt x="493" y="325"/>
                      </a:lnTo>
                      <a:lnTo>
                        <a:pt x="467" y="342"/>
                      </a:lnTo>
                      <a:lnTo>
                        <a:pt x="461" y="342"/>
                      </a:lnTo>
                      <a:lnTo>
                        <a:pt x="446" y="348"/>
                      </a:lnTo>
                      <a:lnTo>
                        <a:pt x="436" y="355"/>
                      </a:lnTo>
                      <a:lnTo>
                        <a:pt x="433" y="363"/>
                      </a:lnTo>
                      <a:lnTo>
                        <a:pt x="433" y="365"/>
                      </a:lnTo>
                      <a:lnTo>
                        <a:pt x="430" y="371"/>
                      </a:lnTo>
                      <a:lnTo>
                        <a:pt x="424" y="376"/>
                      </a:lnTo>
                      <a:lnTo>
                        <a:pt x="418" y="381"/>
                      </a:lnTo>
                      <a:lnTo>
                        <a:pt x="401" y="389"/>
                      </a:lnTo>
                      <a:lnTo>
                        <a:pt x="385" y="391"/>
                      </a:lnTo>
                      <a:lnTo>
                        <a:pt x="376" y="391"/>
                      </a:lnTo>
                      <a:lnTo>
                        <a:pt x="371" y="394"/>
                      </a:lnTo>
                      <a:lnTo>
                        <a:pt x="354" y="392"/>
                      </a:lnTo>
                      <a:lnTo>
                        <a:pt x="353" y="396"/>
                      </a:lnTo>
                      <a:lnTo>
                        <a:pt x="353" y="405"/>
                      </a:lnTo>
                      <a:lnTo>
                        <a:pt x="350" y="406"/>
                      </a:lnTo>
                      <a:lnTo>
                        <a:pt x="342" y="406"/>
                      </a:lnTo>
                      <a:lnTo>
                        <a:pt x="337" y="403"/>
                      </a:lnTo>
                      <a:lnTo>
                        <a:pt x="330" y="405"/>
                      </a:lnTo>
                      <a:lnTo>
                        <a:pt x="323" y="403"/>
                      </a:lnTo>
                      <a:lnTo>
                        <a:pt x="319" y="407"/>
                      </a:lnTo>
                      <a:lnTo>
                        <a:pt x="312" y="413"/>
                      </a:lnTo>
                      <a:lnTo>
                        <a:pt x="306" y="417"/>
                      </a:lnTo>
                      <a:lnTo>
                        <a:pt x="299" y="423"/>
                      </a:lnTo>
                      <a:lnTo>
                        <a:pt x="287" y="423"/>
                      </a:lnTo>
                      <a:lnTo>
                        <a:pt x="266" y="437"/>
                      </a:lnTo>
                      <a:lnTo>
                        <a:pt x="240" y="4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6" name="Freeform 885"/>
                <p:cNvSpPr>
                  <a:spLocks noChangeAspect="1"/>
                </p:cNvSpPr>
                <p:nvPr/>
              </p:nvSpPr>
              <p:spPr bwMode="gray">
                <a:xfrm>
                  <a:off x="5474492" y="3484909"/>
                  <a:ext cx="177800" cy="234950"/>
                </a:xfrm>
                <a:custGeom>
                  <a:avLst/>
                  <a:gdLst/>
                  <a:ahLst/>
                  <a:cxnLst>
                    <a:cxn ang="0">
                      <a:pos x="6" y="708"/>
                    </a:cxn>
                    <a:cxn ang="0">
                      <a:pos x="0" y="604"/>
                    </a:cxn>
                    <a:cxn ang="0">
                      <a:pos x="3" y="496"/>
                    </a:cxn>
                    <a:cxn ang="0">
                      <a:pos x="48" y="437"/>
                    </a:cxn>
                    <a:cxn ang="0">
                      <a:pos x="102" y="414"/>
                    </a:cxn>
                    <a:cxn ang="0">
                      <a:pos x="148" y="384"/>
                    </a:cxn>
                    <a:cxn ang="0">
                      <a:pos x="302" y="297"/>
                    </a:cxn>
                    <a:cxn ang="0">
                      <a:pos x="384" y="212"/>
                    </a:cxn>
                    <a:cxn ang="0">
                      <a:pos x="166" y="154"/>
                    </a:cxn>
                    <a:cxn ang="0">
                      <a:pos x="132" y="122"/>
                    </a:cxn>
                    <a:cxn ang="0">
                      <a:pos x="119" y="107"/>
                    </a:cxn>
                    <a:cxn ang="0">
                      <a:pos x="103" y="88"/>
                    </a:cxn>
                    <a:cxn ang="0">
                      <a:pos x="103" y="55"/>
                    </a:cxn>
                    <a:cxn ang="0">
                      <a:pos x="120" y="25"/>
                    </a:cxn>
                    <a:cxn ang="0">
                      <a:pos x="130" y="29"/>
                    </a:cxn>
                    <a:cxn ang="0">
                      <a:pos x="151" y="57"/>
                    </a:cxn>
                    <a:cxn ang="0">
                      <a:pos x="186" y="84"/>
                    </a:cxn>
                    <a:cxn ang="0">
                      <a:pos x="222" y="77"/>
                    </a:cxn>
                    <a:cxn ang="0">
                      <a:pos x="248" y="64"/>
                    </a:cxn>
                    <a:cxn ang="0">
                      <a:pos x="258" y="57"/>
                    </a:cxn>
                    <a:cxn ang="0">
                      <a:pos x="269" y="61"/>
                    </a:cxn>
                    <a:cxn ang="0">
                      <a:pos x="291" y="67"/>
                    </a:cxn>
                    <a:cxn ang="0">
                      <a:pos x="317" y="61"/>
                    </a:cxn>
                    <a:cxn ang="0">
                      <a:pos x="336" y="48"/>
                    </a:cxn>
                    <a:cxn ang="0">
                      <a:pos x="365" y="46"/>
                    </a:cxn>
                    <a:cxn ang="0">
                      <a:pos x="393" y="43"/>
                    </a:cxn>
                    <a:cxn ang="0">
                      <a:pos x="417" y="33"/>
                    </a:cxn>
                    <a:cxn ang="0">
                      <a:pos x="451" y="28"/>
                    </a:cxn>
                    <a:cxn ang="0">
                      <a:pos x="473" y="25"/>
                    </a:cxn>
                    <a:cxn ang="0">
                      <a:pos x="501" y="17"/>
                    </a:cxn>
                    <a:cxn ang="0">
                      <a:pos x="527" y="0"/>
                    </a:cxn>
                    <a:cxn ang="0">
                      <a:pos x="555" y="7"/>
                    </a:cxn>
                    <a:cxn ang="0">
                      <a:pos x="555" y="19"/>
                    </a:cxn>
                    <a:cxn ang="0">
                      <a:pos x="548" y="41"/>
                    </a:cxn>
                    <a:cxn ang="0">
                      <a:pos x="552" y="59"/>
                    </a:cxn>
                    <a:cxn ang="0">
                      <a:pos x="551" y="78"/>
                    </a:cxn>
                    <a:cxn ang="0">
                      <a:pos x="551" y="84"/>
                    </a:cxn>
                    <a:cxn ang="0">
                      <a:pos x="556" y="84"/>
                    </a:cxn>
                    <a:cxn ang="0">
                      <a:pos x="560" y="91"/>
                    </a:cxn>
                    <a:cxn ang="0">
                      <a:pos x="545" y="88"/>
                    </a:cxn>
                    <a:cxn ang="0">
                      <a:pos x="539" y="99"/>
                    </a:cxn>
                    <a:cxn ang="0">
                      <a:pos x="530" y="145"/>
                    </a:cxn>
                    <a:cxn ang="0">
                      <a:pos x="518" y="164"/>
                    </a:cxn>
                    <a:cxn ang="0">
                      <a:pos x="497" y="202"/>
                    </a:cxn>
                    <a:cxn ang="0">
                      <a:pos x="485" y="215"/>
                    </a:cxn>
                    <a:cxn ang="0">
                      <a:pos x="479" y="237"/>
                    </a:cxn>
                    <a:cxn ang="0">
                      <a:pos x="444" y="303"/>
                    </a:cxn>
                    <a:cxn ang="0">
                      <a:pos x="422" y="351"/>
                    </a:cxn>
                    <a:cxn ang="0">
                      <a:pos x="414" y="358"/>
                    </a:cxn>
                    <a:cxn ang="0">
                      <a:pos x="389" y="389"/>
                    </a:cxn>
                    <a:cxn ang="0">
                      <a:pos x="382" y="405"/>
                    </a:cxn>
                    <a:cxn ang="0">
                      <a:pos x="363" y="432"/>
                    </a:cxn>
                    <a:cxn ang="0">
                      <a:pos x="334" y="461"/>
                    </a:cxn>
                    <a:cxn ang="0">
                      <a:pos x="297" y="492"/>
                    </a:cxn>
                    <a:cxn ang="0">
                      <a:pos x="277" y="520"/>
                    </a:cxn>
                    <a:cxn ang="0">
                      <a:pos x="243" y="545"/>
                    </a:cxn>
                    <a:cxn ang="0">
                      <a:pos x="216" y="554"/>
                    </a:cxn>
                    <a:cxn ang="0">
                      <a:pos x="120" y="640"/>
                    </a:cxn>
                    <a:cxn ang="0">
                      <a:pos x="91" y="663"/>
                    </a:cxn>
                    <a:cxn ang="0">
                      <a:pos x="87" y="665"/>
                    </a:cxn>
                    <a:cxn ang="0">
                      <a:pos x="83" y="674"/>
                    </a:cxn>
                    <a:cxn ang="0">
                      <a:pos x="61" y="705"/>
                    </a:cxn>
                    <a:cxn ang="0">
                      <a:pos x="32" y="739"/>
                    </a:cxn>
                  </a:cxnLst>
                  <a:rect l="0" t="0" r="r" b="b"/>
                  <a:pathLst>
                    <a:path w="561" h="740">
                      <a:moveTo>
                        <a:pt x="30" y="740"/>
                      </a:moveTo>
                      <a:lnTo>
                        <a:pt x="29" y="737"/>
                      </a:lnTo>
                      <a:lnTo>
                        <a:pt x="6" y="708"/>
                      </a:lnTo>
                      <a:lnTo>
                        <a:pt x="0" y="700"/>
                      </a:lnTo>
                      <a:lnTo>
                        <a:pt x="0" y="657"/>
                      </a:lnTo>
                      <a:lnTo>
                        <a:pt x="0" y="604"/>
                      </a:lnTo>
                      <a:lnTo>
                        <a:pt x="0" y="551"/>
                      </a:lnTo>
                      <a:lnTo>
                        <a:pt x="0" y="498"/>
                      </a:lnTo>
                      <a:lnTo>
                        <a:pt x="3" y="496"/>
                      </a:lnTo>
                      <a:lnTo>
                        <a:pt x="25" y="474"/>
                      </a:lnTo>
                      <a:lnTo>
                        <a:pt x="46" y="442"/>
                      </a:lnTo>
                      <a:lnTo>
                        <a:pt x="48" y="437"/>
                      </a:lnTo>
                      <a:lnTo>
                        <a:pt x="51" y="433"/>
                      </a:lnTo>
                      <a:lnTo>
                        <a:pt x="66" y="426"/>
                      </a:lnTo>
                      <a:lnTo>
                        <a:pt x="102" y="414"/>
                      </a:lnTo>
                      <a:lnTo>
                        <a:pt x="114" y="401"/>
                      </a:lnTo>
                      <a:lnTo>
                        <a:pt x="127" y="393"/>
                      </a:lnTo>
                      <a:lnTo>
                        <a:pt x="148" y="384"/>
                      </a:lnTo>
                      <a:lnTo>
                        <a:pt x="157" y="379"/>
                      </a:lnTo>
                      <a:lnTo>
                        <a:pt x="221" y="379"/>
                      </a:lnTo>
                      <a:lnTo>
                        <a:pt x="302" y="297"/>
                      </a:lnTo>
                      <a:lnTo>
                        <a:pt x="373" y="227"/>
                      </a:lnTo>
                      <a:lnTo>
                        <a:pt x="383" y="215"/>
                      </a:lnTo>
                      <a:lnTo>
                        <a:pt x="384" y="212"/>
                      </a:lnTo>
                      <a:lnTo>
                        <a:pt x="331" y="213"/>
                      </a:lnTo>
                      <a:lnTo>
                        <a:pt x="244" y="181"/>
                      </a:lnTo>
                      <a:lnTo>
                        <a:pt x="166" y="154"/>
                      </a:lnTo>
                      <a:lnTo>
                        <a:pt x="159" y="147"/>
                      </a:lnTo>
                      <a:lnTo>
                        <a:pt x="140" y="132"/>
                      </a:lnTo>
                      <a:lnTo>
                        <a:pt x="132" y="122"/>
                      </a:lnTo>
                      <a:lnTo>
                        <a:pt x="126" y="116"/>
                      </a:lnTo>
                      <a:lnTo>
                        <a:pt x="124" y="110"/>
                      </a:lnTo>
                      <a:lnTo>
                        <a:pt x="119" y="107"/>
                      </a:lnTo>
                      <a:lnTo>
                        <a:pt x="113" y="100"/>
                      </a:lnTo>
                      <a:lnTo>
                        <a:pt x="110" y="95"/>
                      </a:lnTo>
                      <a:lnTo>
                        <a:pt x="103" y="88"/>
                      </a:lnTo>
                      <a:lnTo>
                        <a:pt x="98" y="65"/>
                      </a:lnTo>
                      <a:lnTo>
                        <a:pt x="99" y="60"/>
                      </a:lnTo>
                      <a:lnTo>
                        <a:pt x="103" y="55"/>
                      </a:lnTo>
                      <a:lnTo>
                        <a:pt x="105" y="49"/>
                      </a:lnTo>
                      <a:lnTo>
                        <a:pt x="115" y="37"/>
                      </a:lnTo>
                      <a:lnTo>
                        <a:pt x="120" y="25"/>
                      </a:lnTo>
                      <a:lnTo>
                        <a:pt x="123" y="23"/>
                      </a:lnTo>
                      <a:lnTo>
                        <a:pt x="125" y="27"/>
                      </a:lnTo>
                      <a:lnTo>
                        <a:pt x="130" y="29"/>
                      </a:lnTo>
                      <a:lnTo>
                        <a:pt x="135" y="38"/>
                      </a:lnTo>
                      <a:lnTo>
                        <a:pt x="140" y="41"/>
                      </a:lnTo>
                      <a:lnTo>
                        <a:pt x="151" y="57"/>
                      </a:lnTo>
                      <a:lnTo>
                        <a:pt x="167" y="73"/>
                      </a:lnTo>
                      <a:lnTo>
                        <a:pt x="179" y="82"/>
                      </a:lnTo>
                      <a:lnTo>
                        <a:pt x="186" y="84"/>
                      </a:lnTo>
                      <a:lnTo>
                        <a:pt x="193" y="82"/>
                      </a:lnTo>
                      <a:lnTo>
                        <a:pt x="215" y="83"/>
                      </a:lnTo>
                      <a:lnTo>
                        <a:pt x="222" y="77"/>
                      </a:lnTo>
                      <a:lnTo>
                        <a:pt x="231" y="72"/>
                      </a:lnTo>
                      <a:lnTo>
                        <a:pt x="238" y="70"/>
                      </a:lnTo>
                      <a:lnTo>
                        <a:pt x="248" y="64"/>
                      </a:lnTo>
                      <a:lnTo>
                        <a:pt x="253" y="62"/>
                      </a:lnTo>
                      <a:lnTo>
                        <a:pt x="255" y="60"/>
                      </a:lnTo>
                      <a:lnTo>
                        <a:pt x="258" y="57"/>
                      </a:lnTo>
                      <a:lnTo>
                        <a:pt x="260" y="57"/>
                      </a:lnTo>
                      <a:lnTo>
                        <a:pt x="265" y="61"/>
                      </a:lnTo>
                      <a:lnTo>
                        <a:pt x="269" y="61"/>
                      </a:lnTo>
                      <a:lnTo>
                        <a:pt x="271" y="62"/>
                      </a:lnTo>
                      <a:lnTo>
                        <a:pt x="283" y="61"/>
                      </a:lnTo>
                      <a:lnTo>
                        <a:pt x="291" y="67"/>
                      </a:lnTo>
                      <a:lnTo>
                        <a:pt x="302" y="67"/>
                      </a:lnTo>
                      <a:lnTo>
                        <a:pt x="312" y="65"/>
                      </a:lnTo>
                      <a:lnTo>
                        <a:pt x="317" y="61"/>
                      </a:lnTo>
                      <a:lnTo>
                        <a:pt x="322" y="56"/>
                      </a:lnTo>
                      <a:lnTo>
                        <a:pt x="331" y="54"/>
                      </a:lnTo>
                      <a:lnTo>
                        <a:pt x="336" y="48"/>
                      </a:lnTo>
                      <a:lnTo>
                        <a:pt x="342" y="44"/>
                      </a:lnTo>
                      <a:lnTo>
                        <a:pt x="353" y="41"/>
                      </a:lnTo>
                      <a:lnTo>
                        <a:pt x="365" y="46"/>
                      </a:lnTo>
                      <a:lnTo>
                        <a:pt x="372" y="45"/>
                      </a:lnTo>
                      <a:lnTo>
                        <a:pt x="382" y="44"/>
                      </a:lnTo>
                      <a:lnTo>
                        <a:pt x="393" y="43"/>
                      </a:lnTo>
                      <a:lnTo>
                        <a:pt x="398" y="41"/>
                      </a:lnTo>
                      <a:lnTo>
                        <a:pt x="411" y="33"/>
                      </a:lnTo>
                      <a:lnTo>
                        <a:pt x="417" y="33"/>
                      </a:lnTo>
                      <a:lnTo>
                        <a:pt x="430" y="37"/>
                      </a:lnTo>
                      <a:lnTo>
                        <a:pt x="447" y="29"/>
                      </a:lnTo>
                      <a:lnTo>
                        <a:pt x="451" y="28"/>
                      </a:lnTo>
                      <a:lnTo>
                        <a:pt x="458" y="29"/>
                      </a:lnTo>
                      <a:lnTo>
                        <a:pt x="462" y="24"/>
                      </a:lnTo>
                      <a:lnTo>
                        <a:pt x="473" y="25"/>
                      </a:lnTo>
                      <a:lnTo>
                        <a:pt x="481" y="24"/>
                      </a:lnTo>
                      <a:lnTo>
                        <a:pt x="496" y="21"/>
                      </a:lnTo>
                      <a:lnTo>
                        <a:pt x="501" y="17"/>
                      </a:lnTo>
                      <a:lnTo>
                        <a:pt x="514" y="12"/>
                      </a:lnTo>
                      <a:lnTo>
                        <a:pt x="518" y="2"/>
                      </a:lnTo>
                      <a:lnTo>
                        <a:pt x="527" y="0"/>
                      </a:lnTo>
                      <a:lnTo>
                        <a:pt x="535" y="0"/>
                      </a:lnTo>
                      <a:lnTo>
                        <a:pt x="546" y="7"/>
                      </a:lnTo>
                      <a:lnTo>
                        <a:pt x="555" y="7"/>
                      </a:lnTo>
                      <a:lnTo>
                        <a:pt x="556" y="8"/>
                      </a:lnTo>
                      <a:lnTo>
                        <a:pt x="555" y="14"/>
                      </a:lnTo>
                      <a:lnTo>
                        <a:pt x="555" y="19"/>
                      </a:lnTo>
                      <a:lnTo>
                        <a:pt x="549" y="27"/>
                      </a:lnTo>
                      <a:lnTo>
                        <a:pt x="548" y="33"/>
                      </a:lnTo>
                      <a:lnTo>
                        <a:pt x="548" y="41"/>
                      </a:lnTo>
                      <a:lnTo>
                        <a:pt x="554" y="46"/>
                      </a:lnTo>
                      <a:lnTo>
                        <a:pt x="551" y="52"/>
                      </a:lnTo>
                      <a:lnTo>
                        <a:pt x="552" y="59"/>
                      </a:lnTo>
                      <a:lnTo>
                        <a:pt x="551" y="66"/>
                      </a:lnTo>
                      <a:lnTo>
                        <a:pt x="552" y="75"/>
                      </a:lnTo>
                      <a:lnTo>
                        <a:pt x="551" y="78"/>
                      </a:lnTo>
                      <a:lnTo>
                        <a:pt x="544" y="83"/>
                      </a:lnTo>
                      <a:lnTo>
                        <a:pt x="545" y="86"/>
                      </a:lnTo>
                      <a:lnTo>
                        <a:pt x="551" y="84"/>
                      </a:lnTo>
                      <a:lnTo>
                        <a:pt x="552" y="82"/>
                      </a:lnTo>
                      <a:lnTo>
                        <a:pt x="554" y="82"/>
                      </a:lnTo>
                      <a:lnTo>
                        <a:pt x="556" y="84"/>
                      </a:lnTo>
                      <a:lnTo>
                        <a:pt x="561" y="86"/>
                      </a:lnTo>
                      <a:lnTo>
                        <a:pt x="561" y="89"/>
                      </a:lnTo>
                      <a:lnTo>
                        <a:pt x="560" y="91"/>
                      </a:lnTo>
                      <a:lnTo>
                        <a:pt x="559" y="91"/>
                      </a:lnTo>
                      <a:lnTo>
                        <a:pt x="552" y="88"/>
                      </a:lnTo>
                      <a:lnTo>
                        <a:pt x="545" y="88"/>
                      </a:lnTo>
                      <a:lnTo>
                        <a:pt x="540" y="91"/>
                      </a:lnTo>
                      <a:lnTo>
                        <a:pt x="539" y="92"/>
                      </a:lnTo>
                      <a:lnTo>
                        <a:pt x="539" y="99"/>
                      </a:lnTo>
                      <a:lnTo>
                        <a:pt x="533" y="125"/>
                      </a:lnTo>
                      <a:lnTo>
                        <a:pt x="533" y="141"/>
                      </a:lnTo>
                      <a:lnTo>
                        <a:pt x="530" y="145"/>
                      </a:lnTo>
                      <a:lnTo>
                        <a:pt x="528" y="156"/>
                      </a:lnTo>
                      <a:lnTo>
                        <a:pt x="524" y="159"/>
                      </a:lnTo>
                      <a:lnTo>
                        <a:pt x="518" y="164"/>
                      </a:lnTo>
                      <a:lnTo>
                        <a:pt x="511" y="181"/>
                      </a:lnTo>
                      <a:lnTo>
                        <a:pt x="502" y="190"/>
                      </a:lnTo>
                      <a:lnTo>
                        <a:pt x="497" y="202"/>
                      </a:lnTo>
                      <a:lnTo>
                        <a:pt x="497" y="204"/>
                      </a:lnTo>
                      <a:lnTo>
                        <a:pt x="492" y="207"/>
                      </a:lnTo>
                      <a:lnTo>
                        <a:pt x="485" y="215"/>
                      </a:lnTo>
                      <a:lnTo>
                        <a:pt x="482" y="220"/>
                      </a:lnTo>
                      <a:lnTo>
                        <a:pt x="480" y="226"/>
                      </a:lnTo>
                      <a:lnTo>
                        <a:pt x="479" y="237"/>
                      </a:lnTo>
                      <a:lnTo>
                        <a:pt x="462" y="271"/>
                      </a:lnTo>
                      <a:lnTo>
                        <a:pt x="447" y="296"/>
                      </a:lnTo>
                      <a:lnTo>
                        <a:pt x="444" y="303"/>
                      </a:lnTo>
                      <a:lnTo>
                        <a:pt x="438" y="325"/>
                      </a:lnTo>
                      <a:lnTo>
                        <a:pt x="431" y="344"/>
                      </a:lnTo>
                      <a:lnTo>
                        <a:pt x="422" y="351"/>
                      </a:lnTo>
                      <a:lnTo>
                        <a:pt x="419" y="353"/>
                      </a:lnTo>
                      <a:lnTo>
                        <a:pt x="416" y="357"/>
                      </a:lnTo>
                      <a:lnTo>
                        <a:pt x="414" y="358"/>
                      </a:lnTo>
                      <a:lnTo>
                        <a:pt x="409" y="363"/>
                      </a:lnTo>
                      <a:lnTo>
                        <a:pt x="394" y="378"/>
                      </a:lnTo>
                      <a:lnTo>
                        <a:pt x="389" y="389"/>
                      </a:lnTo>
                      <a:lnTo>
                        <a:pt x="389" y="390"/>
                      </a:lnTo>
                      <a:lnTo>
                        <a:pt x="388" y="395"/>
                      </a:lnTo>
                      <a:lnTo>
                        <a:pt x="382" y="405"/>
                      </a:lnTo>
                      <a:lnTo>
                        <a:pt x="373" y="420"/>
                      </a:lnTo>
                      <a:lnTo>
                        <a:pt x="362" y="432"/>
                      </a:lnTo>
                      <a:lnTo>
                        <a:pt x="363" y="432"/>
                      </a:lnTo>
                      <a:lnTo>
                        <a:pt x="352" y="442"/>
                      </a:lnTo>
                      <a:lnTo>
                        <a:pt x="340" y="453"/>
                      </a:lnTo>
                      <a:lnTo>
                        <a:pt x="334" y="461"/>
                      </a:lnTo>
                      <a:lnTo>
                        <a:pt x="323" y="474"/>
                      </a:lnTo>
                      <a:lnTo>
                        <a:pt x="306" y="486"/>
                      </a:lnTo>
                      <a:lnTo>
                        <a:pt x="297" y="492"/>
                      </a:lnTo>
                      <a:lnTo>
                        <a:pt x="297" y="495"/>
                      </a:lnTo>
                      <a:lnTo>
                        <a:pt x="290" y="506"/>
                      </a:lnTo>
                      <a:lnTo>
                        <a:pt x="277" y="520"/>
                      </a:lnTo>
                      <a:lnTo>
                        <a:pt x="264" y="532"/>
                      </a:lnTo>
                      <a:lnTo>
                        <a:pt x="249" y="541"/>
                      </a:lnTo>
                      <a:lnTo>
                        <a:pt x="243" y="545"/>
                      </a:lnTo>
                      <a:lnTo>
                        <a:pt x="231" y="549"/>
                      </a:lnTo>
                      <a:lnTo>
                        <a:pt x="223" y="550"/>
                      </a:lnTo>
                      <a:lnTo>
                        <a:pt x="216" y="554"/>
                      </a:lnTo>
                      <a:lnTo>
                        <a:pt x="193" y="572"/>
                      </a:lnTo>
                      <a:lnTo>
                        <a:pt x="139" y="620"/>
                      </a:lnTo>
                      <a:lnTo>
                        <a:pt x="120" y="640"/>
                      </a:lnTo>
                      <a:lnTo>
                        <a:pt x="113" y="648"/>
                      </a:lnTo>
                      <a:lnTo>
                        <a:pt x="103" y="659"/>
                      </a:lnTo>
                      <a:lnTo>
                        <a:pt x="91" y="663"/>
                      </a:lnTo>
                      <a:lnTo>
                        <a:pt x="87" y="660"/>
                      </a:lnTo>
                      <a:lnTo>
                        <a:pt x="84" y="665"/>
                      </a:lnTo>
                      <a:lnTo>
                        <a:pt x="87" y="665"/>
                      </a:lnTo>
                      <a:lnTo>
                        <a:pt x="88" y="669"/>
                      </a:lnTo>
                      <a:lnTo>
                        <a:pt x="87" y="672"/>
                      </a:lnTo>
                      <a:lnTo>
                        <a:pt x="83" y="674"/>
                      </a:lnTo>
                      <a:lnTo>
                        <a:pt x="81" y="681"/>
                      </a:lnTo>
                      <a:lnTo>
                        <a:pt x="75" y="691"/>
                      </a:lnTo>
                      <a:lnTo>
                        <a:pt x="61" y="705"/>
                      </a:lnTo>
                      <a:lnTo>
                        <a:pt x="50" y="718"/>
                      </a:lnTo>
                      <a:lnTo>
                        <a:pt x="37" y="730"/>
                      </a:lnTo>
                      <a:lnTo>
                        <a:pt x="32" y="739"/>
                      </a:lnTo>
                      <a:lnTo>
                        <a:pt x="30" y="74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7" name="Freeform 886"/>
                <p:cNvSpPr>
                  <a:spLocks noChangeAspect="1"/>
                </p:cNvSpPr>
                <p:nvPr/>
              </p:nvSpPr>
              <p:spPr bwMode="gray">
                <a:xfrm>
                  <a:off x="4761706" y="3272184"/>
                  <a:ext cx="276225" cy="215900"/>
                </a:xfrm>
                <a:custGeom>
                  <a:avLst/>
                  <a:gdLst/>
                  <a:ahLst/>
                  <a:cxnLst>
                    <a:cxn ang="0">
                      <a:pos x="222" y="381"/>
                    </a:cxn>
                    <a:cxn ang="0">
                      <a:pos x="209" y="442"/>
                    </a:cxn>
                    <a:cxn ang="0">
                      <a:pos x="192" y="463"/>
                    </a:cxn>
                    <a:cxn ang="0">
                      <a:pos x="186" y="474"/>
                    </a:cxn>
                    <a:cxn ang="0">
                      <a:pos x="160" y="475"/>
                    </a:cxn>
                    <a:cxn ang="0">
                      <a:pos x="42" y="495"/>
                    </a:cxn>
                    <a:cxn ang="0">
                      <a:pos x="3" y="511"/>
                    </a:cxn>
                    <a:cxn ang="0">
                      <a:pos x="11" y="532"/>
                    </a:cxn>
                    <a:cxn ang="0">
                      <a:pos x="15" y="550"/>
                    </a:cxn>
                    <a:cxn ang="0">
                      <a:pos x="49" y="588"/>
                    </a:cxn>
                    <a:cxn ang="0">
                      <a:pos x="70" y="622"/>
                    </a:cxn>
                    <a:cxn ang="0">
                      <a:pos x="92" y="629"/>
                    </a:cxn>
                    <a:cxn ang="0">
                      <a:pos x="106" y="622"/>
                    </a:cxn>
                    <a:cxn ang="0">
                      <a:pos x="119" y="637"/>
                    </a:cxn>
                    <a:cxn ang="0">
                      <a:pos x="109" y="641"/>
                    </a:cxn>
                    <a:cxn ang="0">
                      <a:pos x="116" y="656"/>
                    </a:cxn>
                    <a:cxn ang="0">
                      <a:pos x="127" y="653"/>
                    </a:cxn>
                    <a:cxn ang="0">
                      <a:pos x="143" y="645"/>
                    </a:cxn>
                    <a:cxn ang="0">
                      <a:pos x="165" y="653"/>
                    </a:cxn>
                    <a:cxn ang="0">
                      <a:pos x="193" y="678"/>
                    </a:cxn>
                    <a:cxn ang="0">
                      <a:pos x="193" y="637"/>
                    </a:cxn>
                    <a:cxn ang="0">
                      <a:pos x="206" y="624"/>
                    </a:cxn>
                    <a:cxn ang="0">
                      <a:pos x="221" y="586"/>
                    </a:cxn>
                    <a:cxn ang="0">
                      <a:pos x="259" y="565"/>
                    </a:cxn>
                    <a:cxn ang="0">
                      <a:pos x="291" y="561"/>
                    </a:cxn>
                    <a:cxn ang="0">
                      <a:pos x="365" y="602"/>
                    </a:cxn>
                    <a:cxn ang="0">
                      <a:pos x="386" y="609"/>
                    </a:cxn>
                    <a:cxn ang="0">
                      <a:pos x="418" y="588"/>
                    </a:cxn>
                    <a:cxn ang="0">
                      <a:pos x="471" y="613"/>
                    </a:cxn>
                    <a:cxn ang="0">
                      <a:pos x="519" y="618"/>
                    </a:cxn>
                    <a:cxn ang="0">
                      <a:pos x="559" y="588"/>
                    </a:cxn>
                    <a:cxn ang="0">
                      <a:pos x="613" y="587"/>
                    </a:cxn>
                    <a:cxn ang="0">
                      <a:pos x="647" y="591"/>
                    </a:cxn>
                    <a:cxn ang="0">
                      <a:pos x="672" y="597"/>
                    </a:cxn>
                    <a:cxn ang="0">
                      <a:pos x="688" y="582"/>
                    </a:cxn>
                    <a:cxn ang="0">
                      <a:pos x="708" y="576"/>
                    </a:cxn>
                    <a:cxn ang="0">
                      <a:pos x="718" y="561"/>
                    </a:cxn>
                    <a:cxn ang="0">
                      <a:pos x="709" y="545"/>
                    </a:cxn>
                    <a:cxn ang="0">
                      <a:pos x="725" y="533"/>
                    </a:cxn>
                    <a:cxn ang="0">
                      <a:pos x="732" y="515"/>
                    </a:cxn>
                    <a:cxn ang="0">
                      <a:pos x="746" y="501"/>
                    </a:cxn>
                    <a:cxn ang="0">
                      <a:pos x="838" y="386"/>
                    </a:cxn>
                    <a:cxn ang="0">
                      <a:pos x="872" y="184"/>
                    </a:cxn>
                    <a:cxn ang="0">
                      <a:pos x="837" y="160"/>
                    </a:cxn>
                    <a:cxn ang="0">
                      <a:pos x="826" y="135"/>
                    </a:cxn>
                    <a:cxn ang="0">
                      <a:pos x="818" y="117"/>
                    </a:cxn>
                    <a:cxn ang="0">
                      <a:pos x="795" y="26"/>
                    </a:cxn>
                    <a:cxn ang="0">
                      <a:pos x="773" y="11"/>
                    </a:cxn>
                    <a:cxn ang="0">
                      <a:pos x="720" y="1"/>
                    </a:cxn>
                    <a:cxn ang="0">
                      <a:pos x="643" y="1"/>
                    </a:cxn>
                    <a:cxn ang="0">
                      <a:pos x="568" y="53"/>
                    </a:cxn>
                    <a:cxn ang="0">
                      <a:pos x="437" y="145"/>
                    </a:cxn>
                    <a:cxn ang="0">
                      <a:pos x="307" y="236"/>
                    </a:cxn>
                    <a:cxn ang="0">
                      <a:pos x="221" y="257"/>
                    </a:cxn>
                    <a:cxn ang="0">
                      <a:pos x="222" y="271"/>
                    </a:cxn>
                  </a:cxnLst>
                  <a:rect l="0" t="0" r="r" b="b"/>
                  <a:pathLst>
                    <a:path w="872" h="678">
                      <a:moveTo>
                        <a:pt x="222" y="271"/>
                      </a:moveTo>
                      <a:lnTo>
                        <a:pt x="222" y="327"/>
                      </a:lnTo>
                      <a:lnTo>
                        <a:pt x="222" y="381"/>
                      </a:lnTo>
                      <a:lnTo>
                        <a:pt x="222" y="435"/>
                      </a:lnTo>
                      <a:lnTo>
                        <a:pt x="219" y="436"/>
                      </a:lnTo>
                      <a:lnTo>
                        <a:pt x="209" y="442"/>
                      </a:lnTo>
                      <a:lnTo>
                        <a:pt x="205" y="448"/>
                      </a:lnTo>
                      <a:lnTo>
                        <a:pt x="204" y="456"/>
                      </a:lnTo>
                      <a:lnTo>
                        <a:pt x="192" y="463"/>
                      </a:lnTo>
                      <a:lnTo>
                        <a:pt x="188" y="466"/>
                      </a:lnTo>
                      <a:lnTo>
                        <a:pt x="186" y="469"/>
                      </a:lnTo>
                      <a:lnTo>
                        <a:pt x="186" y="474"/>
                      </a:lnTo>
                      <a:lnTo>
                        <a:pt x="173" y="473"/>
                      </a:lnTo>
                      <a:lnTo>
                        <a:pt x="160" y="472"/>
                      </a:lnTo>
                      <a:lnTo>
                        <a:pt x="160" y="475"/>
                      </a:lnTo>
                      <a:lnTo>
                        <a:pt x="155" y="474"/>
                      </a:lnTo>
                      <a:lnTo>
                        <a:pt x="66" y="475"/>
                      </a:lnTo>
                      <a:lnTo>
                        <a:pt x="42" y="495"/>
                      </a:lnTo>
                      <a:lnTo>
                        <a:pt x="5" y="495"/>
                      </a:lnTo>
                      <a:lnTo>
                        <a:pt x="4" y="499"/>
                      </a:lnTo>
                      <a:lnTo>
                        <a:pt x="3" y="511"/>
                      </a:lnTo>
                      <a:lnTo>
                        <a:pt x="0" y="521"/>
                      </a:lnTo>
                      <a:lnTo>
                        <a:pt x="1" y="523"/>
                      </a:lnTo>
                      <a:lnTo>
                        <a:pt x="11" y="532"/>
                      </a:lnTo>
                      <a:lnTo>
                        <a:pt x="12" y="534"/>
                      </a:lnTo>
                      <a:lnTo>
                        <a:pt x="11" y="543"/>
                      </a:lnTo>
                      <a:lnTo>
                        <a:pt x="15" y="550"/>
                      </a:lnTo>
                      <a:lnTo>
                        <a:pt x="27" y="565"/>
                      </a:lnTo>
                      <a:lnTo>
                        <a:pt x="44" y="579"/>
                      </a:lnTo>
                      <a:lnTo>
                        <a:pt x="49" y="588"/>
                      </a:lnTo>
                      <a:lnTo>
                        <a:pt x="55" y="603"/>
                      </a:lnTo>
                      <a:lnTo>
                        <a:pt x="59" y="609"/>
                      </a:lnTo>
                      <a:lnTo>
                        <a:pt x="70" y="622"/>
                      </a:lnTo>
                      <a:lnTo>
                        <a:pt x="78" y="626"/>
                      </a:lnTo>
                      <a:lnTo>
                        <a:pt x="89" y="629"/>
                      </a:lnTo>
                      <a:lnTo>
                        <a:pt x="92" y="629"/>
                      </a:lnTo>
                      <a:lnTo>
                        <a:pt x="97" y="628"/>
                      </a:lnTo>
                      <a:lnTo>
                        <a:pt x="102" y="623"/>
                      </a:lnTo>
                      <a:lnTo>
                        <a:pt x="106" y="622"/>
                      </a:lnTo>
                      <a:lnTo>
                        <a:pt x="112" y="625"/>
                      </a:lnTo>
                      <a:lnTo>
                        <a:pt x="118" y="635"/>
                      </a:lnTo>
                      <a:lnTo>
                        <a:pt x="119" y="637"/>
                      </a:lnTo>
                      <a:lnTo>
                        <a:pt x="118" y="640"/>
                      </a:lnTo>
                      <a:lnTo>
                        <a:pt x="113" y="640"/>
                      </a:lnTo>
                      <a:lnTo>
                        <a:pt x="109" y="641"/>
                      </a:lnTo>
                      <a:lnTo>
                        <a:pt x="108" y="645"/>
                      </a:lnTo>
                      <a:lnTo>
                        <a:pt x="109" y="649"/>
                      </a:lnTo>
                      <a:lnTo>
                        <a:pt x="116" y="656"/>
                      </a:lnTo>
                      <a:lnTo>
                        <a:pt x="127" y="666"/>
                      </a:lnTo>
                      <a:lnTo>
                        <a:pt x="134" y="662"/>
                      </a:lnTo>
                      <a:lnTo>
                        <a:pt x="127" y="653"/>
                      </a:lnTo>
                      <a:lnTo>
                        <a:pt x="127" y="649"/>
                      </a:lnTo>
                      <a:lnTo>
                        <a:pt x="138" y="646"/>
                      </a:lnTo>
                      <a:lnTo>
                        <a:pt x="143" y="645"/>
                      </a:lnTo>
                      <a:lnTo>
                        <a:pt x="151" y="641"/>
                      </a:lnTo>
                      <a:lnTo>
                        <a:pt x="154" y="642"/>
                      </a:lnTo>
                      <a:lnTo>
                        <a:pt x="165" y="653"/>
                      </a:lnTo>
                      <a:lnTo>
                        <a:pt x="177" y="666"/>
                      </a:lnTo>
                      <a:lnTo>
                        <a:pt x="184" y="671"/>
                      </a:lnTo>
                      <a:lnTo>
                        <a:pt x="193" y="678"/>
                      </a:lnTo>
                      <a:lnTo>
                        <a:pt x="194" y="671"/>
                      </a:lnTo>
                      <a:lnTo>
                        <a:pt x="192" y="646"/>
                      </a:lnTo>
                      <a:lnTo>
                        <a:pt x="193" y="637"/>
                      </a:lnTo>
                      <a:lnTo>
                        <a:pt x="195" y="633"/>
                      </a:lnTo>
                      <a:lnTo>
                        <a:pt x="199" y="628"/>
                      </a:lnTo>
                      <a:lnTo>
                        <a:pt x="206" y="624"/>
                      </a:lnTo>
                      <a:lnTo>
                        <a:pt x="211" y="618"/>
                      </a:lnTo>
                      <a:lnTo>
                        <a:pt x="219" y="604"/>
                      </a:lnTo>
                      <a:lnTo>
                        <a:pt x="221" y="586"/>
                      </a:lnTo>
                      <a:lnTo>
                        <a:pt x="222" y="582"/>
                      </a:lnTo>
                      <a:lnTo>
                        <a:pt x="240" y="570"/>
                      </a:lnTo>
                      <a:lnTo>
                        <a:pt x="259" y="565"/>
                      </a:lnTo>
                      <a:lnTo>
                        <a:pt x="277" y="565"/>
                      </a:lnTo>
                      <a:lnTo>
                        <a:pt x="283" y="564"/>
                      </a:lnTo>
                      <a:lnTo>
                        <a:pt x="291" y="561"/>
                      </a:lnTo>
                      <a:lnTo>
                        <a:pt x="306" y="563"/>
                      </a:lnTo>
                      <a:lnTo>
                        <a:pt x="343" y="581"/>
                      </a:lnTo>
                      <a:lnTo>
                        <a:pt x="365" y="602"/>
                      </a:lnTo>
                      <a:lnTo>
                        <a:pt x="372" y="607"/>
                      </a:lnTo>
                      <a:lnTo>
                        <a:pt x="377" y="609"/>
                      </a:lnTo>
                      <a:lnTo>
                        <a:pt x="386" y="609"/>
                      </a:lnTo>
                      <a:lnTo>
                        <a:pt x="392" y="599"/>
                      </a:lnTo>
                      <a:lnTo>
                        <a:pt x="408" y="591"/>
                      </a:lnTo>
                      <a:lnTo>
                        <a:pt x="418" y="588"/>
                      </a:lnTo>
                      <a:lnTo>
                        <a:pt x="430" y="588"/>
                      </a:lnTo>
                      <a:lnTo>
                        <a:pt x="447" y="598"/>
                      </a:lnTo>
                      <a:lnTo>
                        <a:pt x="471" y="613"/>
                      </a:lnTo>
                      <a:lnTo>
                        <a:pt x="483" y="617"/>
                      </a:lnTo>
                      <a:lnTo>
                        <a:pt x="506" y="619"/>
                      </a:lnTo>
                      <a:lnTo>
                        <a:pt x="519" y="618"/>
                      </a:lnTo>
                      <a:lnTo>
                        <a:pt x="533" y="608"/>
                      </a:lnTo>
                      <a:lnTo>
                        <a:pt x="550" y="593"/>
                      </a:lnTo>
                      <a:lnTo>
                        <a:pt x="559" y="588"/>
                      </a:lnTo>
                      <a:lnTo>
                        <a:pt x="585" y="588"/>
                      </a:lnTo>
                      <a:lnTo>
                        <a:pt x="603" y="591"/>
                      </a:lnTo>
                      <a:lnTo>
                        <a:pt x="613" y="587"/>
                      </a:lnTo>
                      <a:lnTo>
                        <a:pt x="633" y="585"/>
                      </a:lnTo>
                      <a:lnTo>
                        <a:pt x="640" y="587"/>
                      </a:lnTo>
                      <a:lnTo>
                        <a:pt x="647" y="591"/>
                      </a:lnTo>
                      <a:lnTo>
                        <a:pt x="655" y="593"/>
                      </a:lnTo>
                      <a:lnTo>
                        <a:pt x="661" y="597"/>
                      </a:lnTo>
                      <a:lnTo>
                        <a:pt x="672" y="597"/>
                      </a:lnTo>
                      <a:lnTo>
                        <a:pt x="678" y="593"/>
                      </a:lnTo>
                      <a:lnTo>
                        <a:pt x="688" y="583"/>
                      </a:lnTo>
                      <a:lnTo>
                        <a:pt x="688" y="582"/>
                      </a:lnTo>
                      <a:lnTo>
                        <a:pt x="694" y="577"/>
                      </a:lnTo>
                      <a:lnTo>
                        <a:pt x="702" y="576"/>
                      </a:lnTo>
                      <a:lnTo>
                        <a:pt x="708" y="576"/>
                      </a:lnTo>
                      <a:lnTo>
                        <a:pt x="714" y="564"/>
                      </a:lnTo>
                      <a:lnTo>
                        <a:pt x="715" y="564"/>
                      </a:lnTo>
                      <a:lnTo>
                        <a:pt x="718" y="561"/>
                      </a:lnTo>
                      <a:lnTo>
                        <a:pt x="713" y="556"/>
                      </a:lnTo>
                      <a:lnTo>
                        <a:pt x="709" y="550"/>
                      </a:lnTo>
                      <a:lnTo>
                        <a:pt x="709" y="545"/>
                      </a:lnTo>
                      <a:lnTo>
                        <a:pt x="714" y="538"/>
                      </a:lnTo>
                      <a:lnTo>
                        <a:pt x="720" y="534"/>
                      </a:lnTo>
                      <a:lnTo>
                        <a:pt x="725" y="533"/>
                      </a:lnTo>
                      <a:lnTo>
                        <a:pt x="730" y="531"/>
                      </a:lnTo>
                      <a:lnTo>
                        <a:pt x="727" y="520"/>
                      </a:lnTo>
                      <a:lnTo>
                        <a:pt x="732" y="515"/>
                      </a:lnTo>
                      <a:lnTo>
                        <a:pt x="740" y="513"/>
                      </a:lnTo>
                      <a:lnTo>
                        <a:pt x="740" y="504"/>
                      </a:lnTo>
                      <a:lnTo>
                        <a:pt x="746" y="501"/>
                      </a:lnTo>
                      <a:lnTo>
                        <a:pt x="746" y="490"/>
                      </a:lnTo>
                      <a:lnTo>
                        <a:pt x="834" y="391"/>
                      </a:lnTo>
                      <a:lnTo>
                        <a:pt x="838" y="386"/>
                      </a:lnTo>
                      <a:lnTo>
                        <a:pt x="844" y="287"/>
                      </a:lnTo>
                      <a:lnTo>
                        <a:pt x="859" y="208"/>
                      </a:lnTo>
                      <a:lnTo>
                        <a:pt x="872" y="184"/>
                      </a:lnTo>
                      <a:lnTo>
                        <a:pt x="849" y="171"/>
                      </a:lnTo>
                      <a:lnTo>
                        <a:pt x="843" y="166"/>
                      </a:lnTo>
                      <a:lnTo>
                        <a:pt x="837" y="160"/>
                      </a:lnTo>
                      <a:lnTo>
                        <a:pt x="833" y="154"/>
                      </a:lnTo>
                      <a:lnTo>
                        <a:pt x="829" y="142"/>
                      </a:lnTo>
                      <a:lnTo>
                        <a:pt x="826" y="135"/>
                      </a:lnTo>
                      <a:lnTo>
                        <a:pt x="826" y="133"/>
                      </a:lnTo>
                      <a:lnTo>
                        <a:pt x="821" y="123"/>
                      </a:lnTo>
                      <a:lnTo>
                        <a:pt x="818" y="117"/>
                      </a:lnTo>
                      <a:lnTo>
                        <a:pt x="818" y="31"/>
                      </a:lnTo>
                      <a:lnTo>
                        <a:pt x="801" y="36"/>
                      </a:lnTo>
                      <a:lnTo>
                        <a:pt x="795" y="26"/>
                      </a:lnTo>
                      <a:lnTo>
                        <a:pt x="791" y="22"/>
                      </a:lnTo>
                      <a:lnTo>
                        <a:pt x="776" y="15"/>
                      </a:lnTo>
                      <a:lnTo>
                        <a:pt x="773" y="11"/>
                      </a:lnTo>
                      <a:lnTo>
                        <a:pt x="768" y="7"/>
                      </a:lnTo>
                      <a:lnTo>
                        <a:pt x="759" y="5"/>
                      </a:lnTo>
                      <a:lnTo>
                        <a:pt x="720" y="1"/>
                      </a:lnTo>
                      <a:lnTo>
                        <a:pt x="677" y="2"/>
                      </a:lnTo>
                      <a:lnTo>
                        <a:pt x="646" y="0"/>
                      </a:lnTo>
                      <a:lnTo>
                        <a:pt x="643" y="1"/>
                      </a:lnTo>
                      <a:lnTo>
                        <a:pt x="638" y="4"/>
                      </a:lnTo>
                      <a:lnTo>
                        <a:pt x="612" y="22"/>
                      </a:lnTo>
                      <a:lnTo>
                        <a:pt x="568" y="53"/>
                      </a:lnTo>
                      <a:lnTo>
                        <a:pt x="525" y="84"/>
                      </a:lnTo>
                      <a:lnTo>
                        <a:pt x="482" y="114"/>
                      </a:lnTo>
                      <a:lnTo>
                        <a:pt x="437" y="145"/>
                      </a:lnTo>
                      <a:lnTo>
                        <a:pt x="393" y="176"/>
                      </a:lnTo>
                      <a:lnTo>
                        <a:pt x="350" y="206"/>
                      </a:lnTo>
                      <a:lnTo>
                        <a:pt x="307" y="236"/>
                      </a:lnTo>
                      <a:lnTo>
                        <a:pt x="292" y="241"/>
                      </a:lnTo>
                      <a:lnTo>
                        <a:pt x="230" y="255"/>
                      </a:lnTo>
                      <a:lnTo>
                        <a:pt x="221" y="257"/>
                      </a:lnTo>
                      <a:lnTo>
                        <a:pt x="221" y="259"/>
                      </a:lnTo>
                      <a:lnTo>
                        <a:pt x="222" y="260"/>
                      </a:lnTo>
                      <a:lnTo>
                        <a:pt x="222" y="27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8" name="Freeform 18"/>
                <p:cNvSpPr>
                  <a:spLocks noChangeAspect="1"/>
                </p:cNvSpPr>
                <p:nvPr/>
              </p:nvSpPr>
              <p:spPr bwMode="gray">
                <a:xfrm>
                  <a:off x="5334792" y="3432522"/>
                  <a:ext cx="261938" cy="198438"/>
                </a:xfrm>
                <a:custGeom>
                  <a:avLst/>
                  <a:gdLst/>
                  <a:ahLst/>
                  <a:cxnLst>
                    <a:cxn ang="0">
                      <a:pos x="174" y="105"/>
                    </a:cxn>
                    <a:cxn ang="0">
                      <a:pos x="149" y="125"/>
                    </a:cxn>
                    <a:cxn ang="0">
                      <a:pos x="104" y="215"/>
                    </a:cxn>
                    <a:cxn ang="0">
                      <a:pos x="81" y="225"/>
                    </a:cxn>
                    <a:cxn ang="0">
                      <a:pos x="67" y="242"/>
                    </a:cxn>
                    <a:cxn ang="0">
                      <a:pos x="67" y="270"/>
                    </a:cxn>
                    <a:cxn ang="0">
                      <a:pos x="61" y="346"/>
                    </a:cxn>
                    <a:cxn ang="0">
                      <a:pos x="21" y="355"/>
                    </a:cxn>
                    <a:cxn ang="0">
                      <a:pos x="5" y="378"/>
                    </a:cxn>
                    <a:cxn ang="0">
                      <a:pos x="12" y="390"/>
                    </a:cxn>
                    <a:cxn ang="0">
                      <a:pos x="39" y="399"/>
                    </a:cxn>
                    <a:cxn ang="0">
                      <a:pos x="58" y="424"/>
                    </a:cxn>
                    <a:cxn ang="0">
                      <a:pos x="93" y="453"/>
                    </a:cxn>
                    <a:cxn ang="0">
                      <a:pos x="113" y="502"/>
                    </a:cxn>
                    <a:cxn ang="0">
                      <a:pos x="150" y="522"/>
                    </a:cxn>
                    <a:cxn ang="0">
                      <a:pos x="157" y="544"/>
                    </a:cxn>
                    <a:cxn ang="0">
                      <a:pos x="185" y="569"/>
                    </a:cxn>
                    <a:cxn ang="0">
                      <a:pos x="255" y="600"/>
                    </a:cxn>
                    <a:cxn ang="0">
                      <a:pos x="303" y="619"/>
                    </a:cxn>
                    <a:cxn ang="0">
                      <a:pos x="373" y="614"/>
                    </a:cxn>
                    <a:cxn ang="0">
                      <a:pos x="427" y="588"/>
                    </a:cxn>
                    <a:cxn ang="0">
                      <a:pos x="483" y="604"/>
                    </a:cxn>
                    <a:cxn ang="0">
                      <a:pos x="506" y="592"/>
                    </a:cxn>
                    <a:cxn ang="0">
                      <a:pos x="567" y="559"/>
                    </a:cxn>
                    <a:cxn ang="0">
                      <a:pos x="661" y="545"/>
                    </a:cxn>
                    <a:cxn ang="0">
                      <a:pos x="823" y="381"/>
                    </a:cxn>
                    <a:cxn ang="0">
                      <a:pos x="684" y="347"/>
                    </a:cxn>
                    <a:cxn ang="0">
                      <a:pos x="579" y="298"/>
                    </a:cxn>
                    <a:cxn ang="0">
                      <a:pos x="564" y="276"/>
                    </a:cxn>
                    <a:cxn ang="0">
                      <a:pos x="550" y="261"/>
                    </a:cxn>
                    <a:cxn ang="0">
                      <a:pos x="539" y="226"/>
                    </a:cxn>
                    <a:cxn ang="0">
                      <a:pos x="534" y="212"/>
                    </a:cxn>
                    <a:cxn ang="0">
                      <a:pos x="516" y="218"/>
                    </a:cxn>
                    <a:cxn ang="0">
                      <a:pos x="504" y="220"/>
                    </a:cxn>
                    <a:cxn ang="0">
                      <a:pos x="484" y="203"/>
                    </a:cxn>
                    <a:cxn ang="0">
                      <a:pos x="499" y="177"/>
                    </a:cxn>
                    <a:cxn ang="0">
                      <a:pos x="512" y="140"/>
                    </a:cxn>
                    <a:cxn ang="0">
                      <a:pos x="495" y="119"/>
                    </a:cxn>
                    <a:cxn ang="0">
                      <a:pos x="480" y="99"/>
                    </a:cxn>
                    <a:cxn ang="0">
                      <a:pos x="445" y="71"/>
                    </a:cxn>
                    <a:cxn ang="0">
                      <a:pos x="420" y="40"/>
                    </a:cxn>
                    <a:cxn ang="0">
                      <a:pos x="389" y="23"/>
                    </a:cxn>
                    <a:cxn ang="0">
                      <a:pos x="372" y="26"/>
                    </a:cxn>
                    <a:cxn ang="0">
                      <a:pos x="356" y="18"/>
                    </a:cxn>
                    <a:cxn ang="0">
                      <a:pos x="340" y="23"/>
                    </a:cxn>
                    <a:cxn ang="0">
                      <a:pos x="334" y="18"/>
                    </a:cxn>
                    <a:cxn ang="0">
                      <a:pos x="324" y="17"/>
                    </a:cxn>
                    <a:cxn ang="0">
                      <a:pos x="301" y="26"/>
                    </a:cxn>
                    <a:cxn ang="0">
                      <a:pos x="284" y="12"/>
                    </a:cxn>
                    <a:cxn ang="0">
                      <a:pos x="268" y="5"/>
                    </a:cxn>
                    <a:cxn ang="0">
                      <a:pos x="236" y="34"/>
                    </a:cxn>
                    <a:cxn ang="0">
                      <a:pos x="223" y="26"/>
                    </a:cxn>
                    <a:cxn ang="0">
                      <a:pos x="216" y="35"/>
                    </a:cxn>
                    <a:cxn ang="0">
                      <a:pos x="194" y="33"/>
                    </a:cxn>
                  </a:cxnLst>
                  <a:rect l="0" t="0" r="r" b="b"/>
                  <a:pathLst>
                    <a:path w="824" h="626">
                      <a:moveTo>
                        <a:pt x="192" y="32"/>
                      </a:moveTo>
                      <a:lnTo>
                        <a:pt x="192" y="48"/>
                      </a:lnTo>
                      <a:lnTo>
                        <a:pt x="174" y="105"/>
                      </a:lnTo>
                      <a:lnTo>
                        <a:pt x="167" y="113"/>
                      </a:lnTo>
                      <a:lnTo>
                        <a:pt x="158" y="115"/>
                      </a:lnTo>
                      <a:lnTo>
                        <a:pt x="149" y="125"/>
                      </a:lnTo>
                      <a:lnTo>
                        <a:pt x="114" y="174"/>
                      </a:lnTo>
                      <a:lnTo>
                        <a:pt x="109" y="188"/>
                      </a:lnTo>
                      <a:lnTo>
                        <a:pt x="104" y="215"/>
                      </a:lnTo>
                      <a:lnTo>
                        <a:pt x="99" y="220"/>
                      </a:lnTo>
                      <a:lnTo>
                        <a:pt x="88" y="220"/>
                      </a:lnTo>
                      <a:lnTo>
                        <a:pt x="81" y="225"/>
                      </a:lnTo>
                      <a:lnTo>
                        <a:pt x="74" y="237"/>
                      </a:lnTo>
                      <a:lnTo>
                        <a:pt x="71" y="244"/>
                      </a:lnTo>
                      <a:lnTo>
                        <a:pt x="67" y="242"/>
                      </a:lnTo>
                      <a:lnTo>
                        <a:pt x="67" y="253"/>
                      </a:lnTo>
                      <a:lnTo>
                        <a:pt x="69" y="259"/>
                      </a:lnTo>
                      <a:lnTo>
                        <a:pt x="67" y="270"/>
                      </a:lnTo>
                      <a:lnTo>
                        <a:pt x="63" y="286"/>
                      </a:lnTo>
                      <a:lnTo>
                        <a:pt x="63" y="331"/>
                      </a:lnTo>
                      <a:lnTo>
                        <a:pt x="61" y="346"/>
                      </a:lnTo>
                      <a:lnTo>
                        <a:pt x="54" y="352"/>
                      </a:lnTo>
                      <a:lnTo>
                        <a:pt x="43" y="357"/>
                      </a:lnTo>
                      <a:lnTo>
                        <a:pt x="21" y="355"/>
                      </a:lnTo>
                      <a:lnTo>
                        <a:pt x="11" y="359"/>
                      </a:lnTo>
                      <a:lnTo>
                        <a:pt x="11" y="373"/>
                      </a:lnTo>
                      <a:lnTo>
                        <a:pt x="5" y="378"/>
                      </a:lnTo>
                      <a:lnTo>
                        <a:pt x="0" y="386"/>
                      </a:lnTo>
                      <a:lnTo>
                        <a:pt x="6" y="390"/>
                      </a:lnTo>
                      <a:lnTo>
                        <a:pt x="12" y="390"/>
                      </a:lnTo>
                      <a:lnTo>
                        <a:pt x="20" y="397"/>
                      </a:lnTo>
                      <a:lnTo>
                        <a:pt x="28" y="395"/>
                      </a:lnTo>
                      <a:lnTo>
                        <a:pt x="39" y="399"/>
                      </a:lnTo>
                      <a:lnTo>
                        <a:pt x="48" y="404"/>
                      </a:lnTo>
                      <a:lnTo>
                        <a:pt x="56" y="414"/>
                      </a:lnTo>
                      <a:lnTo>
                        <a:pt x="58" y="424"/>
                      </a:lnTo>
                      <a:lnTo>
                        <a:pt x="64" y="432"/>
                      </a:lnTo>
                      <a:lnTo>
                        <a:pt x="71" y="440"/>
                      </a:lnTo>
                      <a:lnTo>
                        <a:pt x="93" y="453"/>
                      </a:lnTo>
                      <a:lnTo>
                        <a:pt x="98" y="463"/>
                      </a:lnTo>
                      <a:lnTo>
                        <a:pt x="103" y="475"/>
                      </a:lnTo>
                      <a:lnTo>
                        <a:pt x="113" y="502"/>
                      </a:lnTo>
                      <a:lnTo>
                        <a:pt x="118" y="511"/>
                      </a:lnTo>
                      <a:lnTo>
                        <a:pt x="126" y="517"/>
                      </a:lnTo>
                      <a:lnTo>
                        <a:pt x="150" y="522"/>
                      </a:lnTo>
                      <a:lnTo>
                        <a:pt x="157" y="527"/>
                      </a:lnTo>
                      <a:lnTo>
                        <a:pt x="158" y="534"/>
                      </a:lnTo>
                      <a:lnTo>
                        <a:pt x="157" y="544"/>
                      </a:lnTo>
                      <a:lnTo>
                        <a:pt x="156" y="566"/>
                      </a:lnTo>
                      <a:lnTo>
                        <a:pt x="169" y="571"/>
                      </a:lnTo>
                      <a:lnTo>
                        <a:pt x="185" y="569"/>
                      </a:lnTo>
                      <a:lnTo>
                        <a:pt x="200" y="570"/>
                      </a:lnTo>
                      <a:lnTo>
                        <a:pt x="217" y="578"/>
                      </a:lnTo>
                      <a:lnTo>
                        <a:pt x="255" y="600"/>
                      </a:lnTo>
                      <a:lnTo>
                        <a:pt x="266" y="613"/>
                      </a:lnTo>
                      <a:lnTo>
                        <a:pt x="286" y="619"/>
                      </a:lnTo>
                      <a:lnTo>
                        <a:pt x="303" y="619"/>
                      </a:lnTo>
                      <a:lnTo>
                        <a:pt x="325" y="625"/>
                      </a:lnTo>
                      <a:lnTo>
                        <a:pt x="350" y="626"/>
                      </a:lnTo>
                      <a:lnTo>
                        <a:pt x="373" y="614"/>
                      </a:lnTo>
                      <a:lnTo>
                        <a:pt x="389" y="598"/>
                      </a:lnTo>
                      <a:lnTo>
                        <a:pt x="408" y="592"/>
                      </a:lnTo>
                      <a:lnTo>
                        <a:pt x="427" y="588"/>
                      </a:lnTo>
                      <a:lnTo>
                        <a:pt x="461" y="604"/>
                      </a:lnTo>
                      <a:lnTo>
                        <a:pt x="474" y="603"/>
                      </a:lnTo>
                      <a:lnTo>
                        <a:pt x="483" y="604"/>
                      </a:lnTo>
                      <a:lnTo>
                        <a:pt x="488" y="603"/>
                      </a:lnTo>
                      <a:lnTo>
                        <a:pt x="491" y="599"/>
                      </a:lnTo>
                      <a:lnTo>
                        <a:pt x="506" y="592"/>
                      </a:lnTo>
                      <a:lnTo>
                        <a:pt x="542" y="580"/>
                      </a:lnTo>
                      <a:lnTo>
                        <a:pt x="554" y="567"/>
                      </a:lnTo>
                      <a:lnTo>
                        <a:pt x="567" y="559"/>
                      </a:lnTo>
                      <a:lnTo>
                        <a:pt x="588" y="550"/>
                      </a:lnTo>
                      <a:lnTo>
                        <a:pt x="596" y="545"/>
                      </a:lnTo>
                      <a:lnTo>
                        <a:pt x="661" y="545"/>
                      </a:lnTo>
                      <a:lnTo>
                        <a:pt x="742" y="463"/>
                      </a:lnTo>
                      <a:lnTo>
                        <a:pt x="813" y="393"/>
                      </a:lnTo>
                      <a:lnTo>
                        <a:pt x="823" y="381"/>
                      </a:lnTo>
                      <a:lnTo>
                        <a:pt x="824" y="378"/>
                      </a:lnTo>
                      <a:lnTo>
                        <a:pt x="771" y="379"/>
                      </a:lnTo>
                      <a:lnTo>
                        <a:pt x="684" y="347"/>
                      </a:lnTo>
                      <a:lnTo>
                        <a:pt x="606" y="320"/>
                      </a:lnTo>
                      <a:lnTo>
                        <a:pt x="599" y="313"/>
                      </a:lnTo>
                      <a:lnTo>
                        <a:pt x="579" y="298"/>
                      </a:lnTo>
                      <a:lnTo>
                        <a:pt x="572" y="288"/>
                      </a:lnTo>
                      <a:lnTo>
                        <a:pt x="566" y="282"/>
                      </a:lnTo>
                      <a:lnTo>
                        <a:pt x="564" y="276"/>
                      </a:lnTo>
                      <a:lnTo>
                        <a:pt x="559" y="273"/>
                      </a:lnTo>
                      <a:lnTo>
                        <a:pt x="553" y="266"/>
                      </a:lnTo>
                      <a:lnTo>
                        <a:pt x="550" y="261"/>
                      </a:lnTo>
                      <a:lnTo>
                        <a:pt x="543" y="254"/>
                      </a:lnTo>
                      <a:lnTo>
                        <a:pt x="538" y="231"/>
                      </a:lnTo>
                      <a:lnTo>
                        <a:pt x="539" y="226"/>
                      </a:lnTo>
                      <a:lnTo>
                        <a:pt x="543" y="221"/>
                      </a:lnTo>
                      <a:lnTo>
                        <a:pt x="543" y="220"/>
                      </a:lnTo>
                      <a:lnTo>
                        <a:pt x="534" y="212"/>
                      </a:lnTo>
                      <a:lnTo>
                        <a:pt x="529" y="211"/>
                      </a:lnTo>
                      <a:lnTo>
                        <a:pt x="517" y="216"/>
                      </a:lnTo>
                      <a:lnTo>
                        <a:pt x="516" y="218"/>
                      </a:lnTo>
                      <a:lnTo>
                        <a:pt x="515" y="220"/>
                      </a:lnTo>
                      <a:lnTo>
                        <a:pt x="508" y="217"/>
                      </a:lnTo>
                      <a:lnTo>
                        <a:pt x="504" y="220"/>
                      </a:lnTo>
                      <a:lnTo>
                        <a:pt x="491" y="218"/>
                      </a:lnTo>
                      <a:lnTo>
                        <a:pt x="485" y="212"/>
                      </a:lnTo>
                      <a:lnTo>
                        <a:pt x="484" y="203"/>
                      </a:lnTo>
                      <a:lnTo>
                        <a:pt x="484" y="200"/>
                      </a:lnTo>
                      <a:lnTo>
                        <a:pt x="493" y="190"/>
                      </a:lnTo>
                      <a:lnTo>
                        <a:pt x="499" y="177"/>
                      </a:lnTo>
                      <a:lnTo>
                        <a:pt x="501" y="166"/>
                      </a:lnTo>
                      <a:lnTo>
                        <a:pt x="506" y="144"/>
                      </a:lnTo>
                      <a:lnTo>
                        <a:pt x="512" y="140"/>
                      </a:lnTo>
                      <a:lnTo>
                        <a:pt x="506" y="132"/>
                      </a:lnTo>
                      <a:lnTo>
                        <a:pt x="502" y="125"/>
                      </a:lnTo>
                      <a:lnTo>
                        <a:pt x="495" y="119"/>
                      </a:lnTo>
                      <a:lnTo>
                        <a:pt x="486" y="115"/>
                      </a:lnTo>
                      <a:lnTo>
                        <a:pt x="483" y="109"/>
                      </a:lnTo>
                      <a:lnTo>
                        <a:pt x="480" y="99"/>
                      </a:lnTo>
                      <a:lnTo>
                        <a:pt x="474" y="93"/>
                      </a:lnTo>
                      <a:lnTo>
                        <a:pt x="462" y="83"/>
                      </a:lnTo>
                      <a:lnTo>
                        <a:pt x="445" y="71"/>
                      </a:lnTo>
                      <a:lnTo>
                        <a:pt x="440" y="62"/>
                      </a:lnTo>
                      <a:lnTo>
                        <a:pt x="432" y="51"/>
                      </a:lnTo>
                      <a:lnTo>
                        <a:pt x="420" y="40"/>
                      </a:lnTo>
                      <a:lnTo>
                        <a:pt x="413" y="39"/>
                      </a:lnTo>
                      <a:lnTo>
                        <a:pt x="403" y="34"/>
                      </a:lnTo>
                      <a:lnTo>
                        <a:pt x="389" y="23"/>
                      </a:lnTo>
                      <a:lnTo>
                        <a:pt x="378" y="24"/>
                      </a:lnTo>
                      <a:lnTo>
                        <a:pt x="376" y="26"/>
                      </a:lnTo>
                      <a:lnTo>
                        <a:pt x="372" y="26"/>
                      </a:lnTo>
                      <a:lnTo>
                        <a:pt x="371" y="22"/>
                      </a:lnTo>
                      <a:lnTo>
                        <a:pt x="361" y="22"/>
                      </a:lnTo>
                      <a:lnTo>
                        <a:pt x="356" y="18"/>
                      </a:lnTo>
                      <a:lnTo>
                        <a:pt x="352" y="18"/>
                      </a:lnTo>
                      <a:lnTo>
                        <a:pt x="348" y="22"/>
                      </a:lnTo>
                      <a:lnTo>
                        <a:pt x="340" y="23"/>
                      </a:lnTo>
                      <a:lnTo>
                        <a:pt x="339" y="24"/>
                      </a:lnTo>
                      <a:lnTo>
                        <a:pt x="337" y="24"/>
                      </a:lnTo>
                      <a:lnTo>
                        <a:pt x="334" y="18"/>
                      </a:lnTo>
                      <a:lnTo>
                        <a:pt x="329" y="13"/>
                      </a:lnTo>
                      <a:lnTo>
                        <a:pt x="324" y="13"/>
                      </a:lnTo>
                      <a:lnTo>
                        <a:pt x="324" y="17"/>
                      </a:lnTo>
                      <a:lnTo>
                        <a:pt x="318" y="22"/>
                      </a:lnTo>
                      <a:lnTo>
                        <a:pt x="305" y="24"/>
                      </a:lnTo>
                      <a:lnTo>
                        <a:pt x="301" y="26"/>
                      </a:lnTo>
                      <a:lnTo>
                        <a:pt x="292" y="26"/>
                      </a:lnTo>
                      <a:lnTo>
                        <a:pt x="284" y="15"/>
                      </a:lnTo>
                      <a:lnTo>
                        <a:pt x="284" y="12"/>
                      </a:lnTo>
                      <a:lnTo>
                        <a:pt x="281" y="11"/>
                      </a:lnTo>
                      <a:lnTo>
                        <a:pt x="274" y="11"/>
                      </a:lnTo>
                      <a:lnTo>
                        <a:pt x="268" y="5"/>
                      </a:lnTo>
                      <a:lnTo>
                        <a:pt x="264" y="0"/>
                      </a:lnTo>
                      <a:lnTo>
                        <a:pt x="244" y="44"/>
                      </a:lnTo>
                      <a:lnTo>
                        <a:pt x="236" y="34"/>
                      </a:lnTo>
                      <a:lnTo>
                        <a:pt x="236" y="31"/>
                      </a:lnTo>
                      <a:lnTo>
                        <a:pt x="231" y="26"/>
                      </a:lnTo>
                      <a:lnTo>
                        <a:pt x="223" y="26"/>
                      </a:lnTo>
                      <a:lnTo>
                        <a:pt x="220" y="29"/>
                      </a:lnTo>
                      <a:lnTo>
                        <a:pt x="219" y="33"/>
                      </a:lnTo>
                      <a:lnTo>
                        <a:pt x="216" y="35"/>
                      </a:lnTo>
                      <a:lnTo>
                        <a:pt x="212" y="35"/>
                      </a:lnTo>
                      <a:lnTo>
                        <a:pt x="208" y="33"/>
                      </a:lnTo>
                      <a:lnTo>
                        <a:pt x="194" y="33"/>
                      </a:lnTo>
                      <a:lnTo>
                        <a:pt x="192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9" name="Freeform 888"/>
                <p:cNvSpPr>
                  <a:spLocks noChangeAspect="1"/>
                </p:cNvSpPr>
                <p:nvPr/>
              </p:nvSpPr>
              <p:spPr bwMode="gray">
                <a:xfrm>
                  <a:off x="5296692" y="4153247"/>
                  <a:ext cx="20638" cy="28575"/>
                </a:xfrm>
                <a:custGeom>
                  <a:avLst/>
                  <a:gdLst/>
                  <a:ahLst/>
                  <a:cxnLst>
                    <a:cxn ang="0">
                      <a:pos x="67" y="63"/>
                    </a:cxn>
                    <a:cxn ang="0">
                      <a:pos x="65" y="35"/>
                    </a:cxn>
                    <a:cxn ang="0">
                      <a:pos x="65" y="14"/>
                    </a:cxn>
                    <a:cxn ang="0">
                      <a:pos x="63" y="6"/>
                    </a:cxn>
                    <a:cxn ang="0">
                      <a:pos x="56" y="15"/>
                    </a:cxn>
                    <a:cxn ang="0">
                      <a:pos x="33" y="0"/>
                    </a:cxn>
                    <a:cxn ang="0">
                      <a:pos x="19" y="9"/>
                    </a:cxn>
                    <a:cxn ang="0">
                      <a:pos x="12" y="21"/>
                    </a:cxn>
                    <a:cxn ang="0">
                      <a:pos x="4" y="38"/>
                    </a:cxn>
                    <a:cxn ang="0">
                      <a:pos x="0" y="54"/>
                    </a:cxn>
                    <a:cxn ang="0">
                      <a:pos x="2" y="67"/>
                    </a:cxn>
                    <a:cxn ang="0">
                      <a:pos x="12" y="86"/>
                    </a:cxn>
                    <a:cxn ang="0">
                      <a:pos x="35" y="89"/>
                    </a:cxn>
                    <a:cxn ang="0">
                      <a:pos x="47" y="90"/>
                    </a:cxn>
                    <a:cxn ang="0">
                      <a:pos x="55" y="81"/>
                    </a:cxn>
                    <a:cxn ang="0">
                      <a:pos x="61" y="67"/>
                    </a:cxn>
                    <a:cxn ang="0">
                      <a:pos x="67" y="63"/>
                    </a:cxn>
                  </a:cxnLst>
                  <a:rect l="0" t="0" r="r" b="b"/>
                  <a:pathLst>
                    <a:path w="67" h="90">
                      <a:moveTo>
                        <a:pt x="67" y="63"/>
                      </a:moveTo>
                      <a:lnTo>
                        <a:pt x="65" y="35"/>
                      </a:lnTo>
                      <a:lnTo>
                        <a:pt x="65" y="14"/>
                      </a:lnTo>
                      <a:lnTo>
                        <a:pt x="63" y="6"/>
                      </a:lnTo>
                      <a:lnTo>
                        <a:pt x="56" y="15"/>
                      </a:lnTo>
                      <a:lnTo>
                        <a:pt x="33" y="0"/>
                      </a:lnTo>
                      <a:lnTo>
                        <a:pt x="19" y="9"/>
                      </a:lnTo>
                      <a:lnTo>
                        <a:pt x="12" y="21"/>
                      </a:lnTo>
                      <a:lnTo>
                        <a:pt x="4" y="38"/>
                      </a:lnTo>
                      <a:lnTo>
                        <a:pt x="0" y="54"/>
                      </a:lnTo>
                      <a:lnTo>
                        <a:pt x="2" y="67"/>
                      </a:lnTo>
                      <a:lnTo>
                        <a:pt x="12" y="86"/>
                      </a:lnTo>
                      <a:lnTo>
                        <a:pt x="35" y="89"/>
                      </a:lnTo>
                      <a:lnTo>
                        <a:pt x="47" y="90"/>
                      </a:lnTo>
                      <a:lnTo>
                        <a:pt x="55" y="81"/>
                      </a:lnTo>
                      <a:lnTo>
                        <a:pt x="61" y="67"/>
                      </a:lnTo>
                      <a:lnTo>
                        <a:pt x="67" y="6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0" name="Freeform 889"/>
                <p:cNvSpPr>
                  <a:spLocks noChangeAspect="1"/>
                </p:cNvSpPr>
                <p:nvPr/>
              </p:nvSpPr>
              <p:spPr bwMode="gray">
                <a:xfrm>
                  <a:off x="5045867" y="4083397"/>
                  <a:ext cx="285750" cy="250825"/>
                </a:xfrm>
                <a:custGeom>
                  <a:avLst/>
                  <a:gdLst/>
                  <a:ahLst/>
                  <a:cxnLst>
                    <a:cxn ang="0">
                      <a:pos x="188" y="334"/>
                    </a:cxn>
                    <a:cxn ang="0">
                      <a:pos x="157" y="406"/>
                    </a:cxn>
                    <a:cxn ang="0">
                      <a:pos x="101" y="418"/>
                    </a:cxn>
                    <a:cxn ang="0">
                      <a:pos x="59" y="396"/>
                    </a:cxn>
                    <a:cxn ang="0">
                      <a:pos x="8" y="398"/>
                    </a:cxn>
                    <a:cxn ang="0">
                      <a:pos x="1" y="411"/>
                    </a:cxn>
                    <a:cxn ang="0">
                      <a:pos x="37" y="491"/>
                    </a:cxn>
                    <a:cxn ang="0">
                      <a:pos x="70" y="562"/>
                    </a:cxn>
                    <a:cxn ang="0">
                      <a:pos x="90" y="665"/>
                    </a:cxn>
                    <a:cxn ang="0">
                      <a:pos x="77" y="678"/>
                    </a:cxn>
                    <a:cxn ang="0">
                      <a:pos x="88" y="701"/>
                    </a:cxn>
                    <a:cxn ang="0">
                      <a:pos x="108" y="734"/>
                    </a:cxn>
                    <a:cxn ang="0">
                      <a:pos x="109" y="770"/>
                    </a:cxn>
                    <a:cxn ang="0">
                      <a:pos x="112" y="750"/>
                    </a:cxn>
                    <a:cxn ang="0">
                      <a:pos x="128" y="769"/>
                    </a:cxn>
                    <a:cxn ang="0">
                      <a:pos x="155" y="782"/>
                    </a:cxn>
                    <a:cxn ang="0">
                      <a:pos x="195" y="791"/>
                    </a:cxn>
                    <a:cxn ang="0">
                      <a:pos x="236" y="771"/>
                    </a:cxn>
                    <a:cxn ang="0">
                      <a:pos x="287" y="771"/>
                    </a:cxn>
                    <a:cxn ang="0">
                      <a:pos x="311" y="753"/>
                    </a:cxn>
                    <a:cxn ang="0">
                      <a:pos x="365" y="753"/>
                    </a:cxn>
                    <a:cxn ang="0">
                      <a:pos x="408" y="746"/>
                    </a:cxn>
                    <a:cxn ang="0">
                      <a:pos x="479" y="743"/>
                    </a:cxn>
                    <a:cxn ang="0">
                      <a:pos x="505" y="733"/>
                    </a:cxn>
                    <a:cxn ang="0">
                      <a:pos x="553" y="727"/>
                    </a:cxn>
                    <a:cxn ang="0">
                      <a:pos x="633" y="679"/>
                    </a:cxn>
                    <a:cxn ang="0">
                      <a:pos x="705" y="600"/>
                    </a:cxn>
                    <a:cxn ang="0">
                      <a:pos x="765" y="533"/>
                    </a:cxn>
                    <a:cxn ang="0">
                      <a:pos x="804" y="465"/>
                    </a:cxn>
                    <a:cxn ang="0">
                      <a:pos x="836" y="420"/>
                    </a:cxn>
                    <a:cxn ang="0">
                      <a:pos x="881" y="357"/>
                    </a:cxn>
                    <a:cxn ang="0">
                      <a:pos x="894" y="305"/>
                    </a:cxn>
                    <a:cxn ang="0">
                      <a:pos x="856" y="281"/>
                    </a:cxn>
                    <a:cxn ang="0">
                      <a:pos x="824" y="307"/>
                    </a:cxn>
                    <a:cxn ang="0">
                      <a:pos x="793" y="256"/>
                    </a:cxn>
                    <a:cxn ang="0">
                      <a:pos x="845" y="233"/>
                    </a:cxn>
                    <a:cxn ang="0">
                      <a:pos x="830" y="55"/>
                    </a:cxn>
                    <a:cxn ang="0">
                      <a:pos x="807" y="17"/>
                    </a:cxn>
                    <a:cxn ang="0">
                      <a:pos x="749" y="9"/>
                    </a:cxn>
                    <a:cxn ang="0">
                      <a:pos x="704" y="8"/>
                    </a:cxn>
                    <a:cxn ang="0">
                      <a:pos x="625" y="57"/>
                    </a:cxn>
                    <a:cxn ang="0">
                      <a:pos x="558" y="129"/>
                    </a:cxn>
                    <a:cxn ang="0">
                      <a:pos x="496" y="207"/>
                    </a:cxn>
                    <a:cxn ang="0">
                      <a:pos x="437" y="217"/>
                    </a:cxn>
                    <a:cxn ang="0">
                      <a:pos x="376" y="201"/>
                    </a:cxn>
                    <a:cxn ang="0">
                      <a:pos x="339" y="248"/>
                    </a:cxn>
                    <a:cxn ang="0">
                      <a:pos x="277" y="286"/>
                    </a:cxn>
                    <a:cxn ang="0">
                      <a:pos x="230" y="271"/>
                    </a:cxn>
                    <a:cxn ang="0">
                      <a:pos x="238" y="213"/>
                    </a:cxn>
                    <a:cxn ang="0">
                      <a:pos x="200" y="170"/>
                    </a:cxn>
                  </a:cxnLst>
                  <a:rect l="0" t="0" r="r" b="b"/>
                  <a:pathLst>
                    <a:path w="898" h="791">
                      <a:moveTo>
                        <a:pt x="188" y="161"/>
                      </a:moveTo>
                      <a:lnTo>
                        <a:pt x="188" y="216"/>
                      </a:lnTo>
                      <a:lnTo>
                        <a:pt x="188" y="275"/>
                      </a:lnTo>
                      <a:lnTo>
                        <a:pt x="188" y="334"/>
                      </a:lnTo>
                      <a:lnTo>
                        <a:pt x="188" y="390"/>
                      </a:lnTo>
                      <a:lnTo>
                        <a:pt x="182" y="394"/>
                      </a:lnTo>
                      <a:lnTo>
                        <a:pt x="171" y="396"/>
                      </a:lnTo>
                      <a:lnTo>
                        <a:pt x="157" y="406"/>
                      </a:lnTo>
                      <a:lnTo>
                        <a:pt x="141" y="421"/>
                      </a:lnTo>
                      <a:lnTo>
                        <a:pt x="129" y="421"/>
                      </a:lnTo>
                      <a:lnTo>
                        <a:pt x="120" y="418"/>
                      </a:lnTo>
                      <a:lnTo>
                        <a:pt x="101" y="418"/>
                      </a:lnTo>
                      <a:lnTo>
                        <a:pt x="86" y="423"/>
                      </a:lnTo>
                      <a:lnTo>
                        <a:pt x="70" y="421"/>
                      </a:lnTo>
                      <a:lnTo>
                        <a:pt x="59" y="409"/>
                      </a:lnTo>
                      <a:lnTo>
                        <a:pt x="59" y="396"/>
                      </a:lnTo>
                      <a:lnTo>
                        <a:pt x="33" y="378"/>
                      </a:lnTo>
                      <a:lnTo>
                        <a:pt x="21" y="379"/>
                      </a:lnTo>
                      <a:lnTo>
                        <a:pt x="15" y="390"/>
                      </a:lnTo>
                      <a:lnTo>
                        <a:pt x="8" y="398"/>
                      </a:lnTo>
                      <a:lnTo>
                        <a:pt x="5" y="400"/>
                      </a:lnTo>
                      <a:lnTo>
                        <a:pt x="0" y="401"/>
                      </a:lnTo>
                      <a:lnTo>
                        <a:pt x="2" y="405"/>
                      </a:lnTo>
                      <a:lnTo>
                        <a:pt x="1" y="411"/>
                      </a:lnTo>
                      <a:lnTo>
                        <a:pt x="5" y="416"/>
                      </a:lnTo>
                      <a:lnTo>
                        <a:pt x="13" y="426"/>
                      </a:lnTo>
                      <a:lnTo>
                        <a:pt x="28" y="464"/>
                      </a:lnTo>
                      <a:lnTo>
                        <a:pt x="37" y="491"/>
                      </a:lnTo>
                      <a:lnTo>
                        <a:pt x="51" y="528"/>
                      </a:lnTo>
                      <a:lnTo>
                        <a:pt x="59" y="536"/>
                      </a:lnTo>
                      <a:lnTo>
                        <a:pt x="64" y="552"/>
                      </a:lnTo>
                      <a:lnTo>
                        <a:pt x="70" y="562"/>
                      </a:lnTo>
                      <a:lnTo>
                        <a:pt x="91" y="595"/>
                      </a:lnTo>
                      <a:lnTo>
                        <a:pt x="97" y="608"/>
                      </a:lnTo>
                      <a:lnTo>
                        <a:pt x="99" y="648"/>
                      </a:lnTo>
                      <a:lnTo>
                        <a:pt x="90" y="665"/>
                      </a:lnTo>
                      <a:lnTo>
                        <a:pt x="78" y="660"/>
                      </a:lnTo>
                      <a:lnTo>
                        <a:pt x="76" y="667"/>
                      </a:lnTo>
                      <a:lnTo>
                        <a:pt x="75" y="678"/>
                      </a:lnTo>
                      <a:lnTo>
                        <a:pt x="77" y="678"/>
                      </a:lnTo>
                      <a:lnTo>
                        <a:pt x="85" y="683"/>
                      </a:lnTo>
                      <a:lnTo>
                        <a:pt x="87" y="690"/>
                      </a:lnTo>
                      <a:lnTo>
                        <a:pt x="83" y="691"/>
                      </a:lnTo>
                      <a:lnTo>
                        <a:pt x="88" y="701"/>
                      </a:lnTo>
                      <a:lnTo>
                        <a:pt x="93" y="705"/>
                      </a:lnTo>
                      <a:lnTo>
                        <a:pt x="99" y="716"/>
                      </a:lnTo>
                      <a:lnTo>
                        <a:pt x="107" y="726"/>
                      </a:lnTo>
                      <a:lnTo>
                        <a:pt x="108" y="734"/>
                      </a:lnTo>
                      <a:lnTo>
                        <a:pt x="103" y="742"/>
                      </a:lnTo>
                      <a:lnTo>
                        <a:pt x="103" y="749"/>
                      </a:lnTo>
                      <a:lnTo>
                        <a:pt x="103" y="760"/>
                      </a:lnTo>
                      <a:lnTo>
                        <a:pt x="109" y="770"/>
                      </a:lnTo>
                      <a:lnTo>
                        <a:pt x="110" y="769"/>
                      </a:lnTo>
                      <a:lnTo>
                        <a:pt x="109" y="761"/>
                      </a:lnTo>
                      <a:lnTo>
                        <a:pt x="109" y="754"/>
                      </a:lnTo>
                      <a:lnTo>
                        <a:pt x="112" y="750"/>
                      </a:lnTo>
                      <a:lnTo>
                        <a:pt x="119" y="749"/>
                      </a:lnTo>
                      <a:lnTo>
                        <a:pt x="128" y="750"/>
                      </a:lnTo>
                      <a:lnTo>
                        <a:pt x="129" y="762"/>
                      </a:lnTo>
                      <a:lnTo>
                        <a:pt x="128" y="769"/>
                      </a:lnTo>
                      <a:lnTo>
                        <a:pt x="133" y="771"/>
                      </a:lnTo>
                      <a:lnTo>
                        <a:pt x="151" y="770"/>
                      </a:lnTo>
                      <a:lnTo>
                        <a:pt x="156" y="775"/>
                      </a:lnTo>
                      <a:lnTo>
                        <a:pt x="155" y="782"/>
                      </a:lnTo>
                      <a:lnTo>
                        <a:pt x="166" y="788"/>
                      </a:lnTo>
                      <a:lnTo>
                        <a:pt x="174" y="788"/>
                      </a:lnTo>
                      <a:lnTo>
                        <a:pt x="183" y="791"/>
                      </a:lnTo>
                      <a:lnTo>
                        <a:pt x="195" y="791"/>
                      </a:lnTo>
                      <a:lnTo>
                        <a:pt x="204" y="788"/>
                      </a:lnTo>
                      <a:lnTo>
                        <a:pt x="214" y="776"/>
                      </a:lnTo>
                      <a:lnTo>
                        <a:pt x="232" y="775"/>
                      </a:lnTo>
                      <a:lnTo>
                        <a:pt x="236" y="771"/>
                      </a:lnTo>
                      <a:lnTo>
                        <a:pt x="244" y="770"/>
                      </a:lnTo>
                      <a:lnTo>
                        <a:pt x="264" y="772"/>
                      </a:lnTo>
                      <a:lnTo>
                        <a:pt x="266" y="769"/>
                      </a:lnTo>
                      <a:lnTo>
                        <a:pt x="287" y="771"/>
                      </a:lnTo>
                      <a:lnTo>
                        <a:pt x="293" y="769"/>
                      </a:lnTo>
                      <a:lnTo>
                        <a:pt x="296" y="761"/>
                      </a:lnTo>
                      <a:lnTo>
                        <a:pt x="305" y="758"/>
                      </a:lnTo>
                      <a:lnTo>
                        <a:pt x="311" y="753"/>
                      </a:lnTo>
                      <a:lnTo>
                        <a:pt x="316" y="748"/>
                      </a:lnTo>
                      <a:lnTo>
                        <a:pt x="333" y="745"/>
                      </a:lnTo>
                      <a:lnTo>
                        <a:pt x="341" y="746"/>
                      </a:lnTo>
                      <a:lnTo>
                        <a:pt x="365" y="753"/>
                      </a:lnTo>
                      <a:lnTo>
                        <a:pt x="372" y="753"/>
                      </a:lnTo>
                      <a:lnTo>
                        <a:pt x="381" y="745"/>
                      </a:lnTo>
                      <a:lnTo>
                        <a:pt x="394" y="744"/>
                      </a:lnTo>
                      <a:lnTo>
                        <a:pt x="408" y="746"/>
                      </a:lnTo>
                      <a:lnTo>
                        <a:pt x="446" y="758"/>
                      </a:lnTo>
                      <a:lnTo>
                        <a:pt x="459" y="758"/>
                      </a:lnTo>
                      <a:lnTo>
                        <a:pt x="467" y="744"/>
                      </a:lnTo>
                      <a:lnTo>
                        <a:pt x="479" y="743"/>
                      </a:lnTo>
                      <a:lnTo>
                        <a:pt x="491" y="748"/>
                      </a:lnTo>
                      <a:lnTo>
                        <a:pt x="507" y="749"/>
                      </a:lnTo>
                      <a:lnTo>
                        <a:pt x="508" y="743"/>
                      </a:lnTo>
                      <a:lnTo>
                        <a:pt x="505" y="733"/>
                      </a:lnTo>
                      <a:lnTo>
                        <a:pt x="512" y="728"/>
                      </a:lnTo>
                      <a:lnTo>
                        <a:pt x="519" y="727"/>
                      </a:lnTo>
                      <a:lnTo>
                        <a:pt x="532" y="726"/>
                      </a:lnTo>
                      <a:lnTo>
                        <a:pt x="553" y="727"/>
                      </a:lnTo>
                      <a:lnTo>
                        <a:pt x="564" y="726"/>
                      </a:lnTo>
                      <a:lnTo>
                        <a:pt x="586" y="715"/>
                      </a:lnTo>
                      <a:lnTo>
                        <a:pt x="623" y="689"/>
                      </a:lnTo>
                      <a:lnTo>
                        <a:pt x="633" y="679"/>
                      </a:lnTo>
                      <a:lnTo>
                        <a:pt x="642" y="668"/>
                      </a:lnTo>
                      <a:lnTo>
                        <a:pt x="663" y="652"/>
                      </a:lnTo>
                      <a:lnTo>
                        <a:pt x="689" y="624"/>
                      </a:lnTo>
                      <a:lnTo>
                        <a:pt x="705" y="600"/>
                      </a:lnTo>
                      <a:lnTo>
                        <a:pt x="714" y="589"/>
                      </a:lnTo>
                      <a:lnTo>
                        <a:pt x="723" y="582"/>
                      </a:lnTo>
                      <a:lnTo>
                        <a:pt x="747" y="561"/>
                      </a:lnTo>
                      <a:lnTo>
                        <a:pt x="765" y="533"/>
                      </a:lnTo>
                      <a:lnTo>
                        <a:pt x="774" y="520"/>
                      </a:lnTo>
                      <a:lnTo>
                        <a:pt x="796" y="480"/>
                      </a:lnTo>
                      <a:lnTo>
                        <a:pt x="800" y="473"/>
                      </a:lnTo>
                      <a:lnTo>
                        <a:pt x="804" y="465"/>
                      </a:lnTo>
                      <a:lnTo>
                        <a:pt x="808" y="454"/>
                      </a:lnTo>
                      <a:lnTo>
                        <a:pt x="819" y="437"/>
                      </a:lnTo>
                      <a:lnTo>
                        <a:pt x="828" y="426"/>
                      </a:lnTo>
                      <a:lnTo>
                        <a:pt x="836" y="420"/>
                      </a:lnTo>
                      <a:lnTo>
                        <a:pt x="846" y="417"/>
                      </a:lnTo>
                      <a:lnTo>
                        <a:pt x="866" y="401"/>
                      </a:lnTo>
                      <a:lnTo>
                        <a:pt x="875" y="388"/>
                      </a:lnTo>
                      <a:lnTo>
                        <a:pt x="881" y="357"/>
                      </a:lnTo>
                      <a:lnTo>
                        <a:pt x="886" y="345"/>
                      </a:lnTo>
                      <a:lnTo>
                        <a:pt x="888" y="331"/>
                      </a:lnTo>
                      <a:lnTo>
                        <a:pt x="888" y="318"/>
                      </a:lnTo>
                      <a:lnTo>
                        <a:pt x="894" y="305"/>
                      </a:lnTo>
                      <a:lnTo>
                        <a:pt x="897" y="294"/>
                      </a:lnTo>
                      <a:lnTo>
                        <a:pt x="898" y="282"/>
                      </a:lnTo>
                      <a:lnTo>
                        <a:pt x="892" y="281"/>
                      </a:lnTo>
                      <a:lnTo>
                        <a:pt x="856" y="281"/>
                      </a:lnTo>
                      <a:lnTo>
                        <a:pt x="850" y="285"/>
                      </a:lnTo>
                      <a:lnTo>
                        <a:pt x="844" y="299"/>
                      </a:lnTo>
                      <a:lnTo>
                        <a:pt x="836" y="308"/>
                      </a:lnTo>
                      <a:lnTo>
                        <a:pt x="824" y="307"/>
                      </a:lnTo>
                      <a:lnTo>
                        <a:pt x="801" y="304"/>
                      </a:lnTo>
                      <a:lnTo>
                        <a:pt x="791" y="285"/>
                      </a:lnTo>
                      <a:lnTo>
                        <a:pt x="789" y="272"/>
                      </a:lnTo>
                      <a:lnTo>
                        <a:pt x="793" y="256"/>
                      </a:lnTo>
                      <a:lnTo>
                        <a:pt x="801" y="239"/>
                      </a:lnTo>
                      <a:lnTo>
                        <a:pt x="808" y="227"/>
                      </a:lnTo>
                      <a:lnTo>
                        <a:pt x="822" y="218"/>
                      </a:lnTo>
                      <a:lnTo>
                        <a:pt x="845" y="233"/>
                      </a:lnTo>
                      <a:lnTo>
                        <a:pt x="852" y="224"/>
                      </a:lnTo>
                      <a:lnTo>
                        <a:pt x="849" y="131"/>
                      </a:lnTo>
                      <a:lnTo>
                        <a:pt x="836" y="87"/>
                      </a:lnTo>
                      <a:lnTo>
                        <a:pt x="830" y="55"/>
                      </a:lnTo>
                      <a:lnTo>
                        <a:pt x="828" y="34"/>
                      </a:lnTo>
                      <a:lnTo>
                        <a:pt x="827" y="33"/>
                      </a:lnTo>
                      <a:lnTo>
                        <a:pt x="822" y="32"/>
                      </a:lnTo>
                      <a:lnTo>
                        <a:pt x="807" y="17"/>
                      </a:lnTo>
                      <a:lnTo>
                        <a:pt x="786" y="11"/>
                      </a:lnTo>
                      <a:lnTo>
                        <a:pt x="774" y="9"/>
                      </a:lnTo>
                      <a:lnTo>
                        <a:pt x="761" y="12"/>
                      </a:lnTo>
                      <a:lnTo>
                        <a:pt x="749" y="9"/>
                      </a:lnTo>
                      <a:lnTo>
                        <a:pt x="726" y="2"/>
                      </a:lnTo>
                      <a:lnTo>
                        <a:pt x="717" y="0"/>
                      </a:lnTo>
                      <a:lnTo>
                        <a:pt x="705" y="5"/>
                      </a:lnTo>
                      <a:lnTo>
                        <a:pt x="704" y="8"/>
                      </a:lnTo>
                      <a:lnTo>
                        <a:pt x="693" y="13"/>
                      </a:lnTo>
                      <a:lnTo>
                        <a:pt x="679" y="22"/>
                      </a:lnTo>
                      <a:lnTo>
                        <a:pt x="641" y="40"/>
                      </a:lnTo>
                      <a:lnTo>
                        <a:pt x="625" y="57"/>
                      </a:lnTo>
                      <a:lnTo>
                        <a:pt x="605" y="70"/>
                      </a:lnTo>
                      <a:lnTo>
                        <a:pt x="586" y="88"/>
                      </a:lnTo>
                      <a:lnTo>
                        <a:pt x="575" y="104"/>
                      </a:lnTo>
                      <a:lnTo>
                        <a:pt x="558" y="129"/>
                      </a:lnTo>
                      <a:lnTo>
                        <a:pt x="531" y="148"/>
                      </a:lnTo>
                      <a:lnTo>
                        <a:pt x="516" y="167"/>
                      </a:lnTo>
                      <a:lnTo>
                        <a:pt x="501" y="201"/>
                      </a:lnTo>
                      <a:lnTo>
                        <a:pt x="496" y="207"/>
                      </a:lnTo>
                      <a:lnTo>
                        <a:pt x="488" y="211"/>
                      </a:lnTo>
                      <a:lnTo>
                        <a:pt x="477" y="212"/>
                      </a:lnTo>
                      <a:lnTo>
                        <a:pt x="452" y="218"/>
                      </a:lnTo>
                      <a:lnTo>
                        <a:pt x="437" y="217"/>
                      </a:lnTo>
                      <a:lnTo>
                        <a:pt x="414" y="204"/>
                      </a:lnTo>
                      <a:lnTo>
                        <a:pt x="402" y="199"/>
                      </a:lnTo>
                      <a:lnTo>
                        <a:pt x="388" y="197"/>
                      </a:lnTo>
                      <a:lnTo>
                        <a:pt x="376" y="201"/>
                      </a:lnTo>
                      <a:lnTo>
                        <a:pt x="357" y="221"/>
                      </a:lnTo>
                      <a:lnTo>
                        <a:pt x="351" y="229"/>
                      </a:lnTo>
                      <a:lnTo>
                        <a:pt x="348" y="237"/>
                      </a:lnTo>
                      <a:lnTo>
                        <a:pt x="339" y="248"/>
                      </a:lnTo>
                      <a:lnTo>
                        <a:pt x="327" y="255"/>
                      </a:lnTo>
                      <a:lnTo>
                        <a:pt x="322" y="260"/>
                      </a:lnTo>
                      <a:lnTo>
                        <a:pt x="312" y="277"/>
                      </a:lnTo>
                      <a:lnTo>
                        <a:pt x="277" y="286"/>
                      </a:lnTo>
                      <a:lnTo>
                        <a:pt x="259" y="285"/>
                      </a:lnTo>
                      <a:lnTo>
                        <a:pt x="243" y="282"/>
                      </a:lnTo>
                      <a:lnTo>
                        <a:pt x="233" y="280"/>
                      </a:lnTo>
                      <a:lnTo>
                        <a:pt x="230" y="271"/>
                      </a:lnTo>
                      <a:lnTo>
                        <a:pt x="237" y="250"/>
                      </a:lnTo>
                      <a:lnTo>
                        <a:pt x="239" y="237"/>
                      </a:lnTo>
                      <a:lnTo>
                        <a:pt x="239" y="231"/>
                      </a:lnTo>
                      <a:lnTo>
                        <a:pt x="238" y="213"/>
                      </a:lnTo>
                      <a:lnTo>
                        <a:pt x="231" y="201"/>
                      </a:lnTo>
                      <a:lnTo>
                        <a:pt x="217" y="190"/>
                      </a:lnTo>
                      <a:lnTo>
                        <a:pt x="212" y="181"/>
                      </a:lnTo>
                      <a:lnTo>
                        <a:pt x="200" y="170"/>
                      </a:lnTo>
                      <a:lnTo>
                        <a:pt x="198" y="167"/>
                      </a:lnTo>
                      <a:lnTo>
                        <a:pt x="192" y="161"/>
                      </a:lnTo>
                      <a:lnTo>
                        <a:pt x="188" y="16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1" name="Freeform 890"/>
                <p:cNvSpPr>
                  <a:spLocks noChangeAspect="1"/>
                </p:cNvSpPr>
                <p:nvPr/>
              </p:nvSpPr>
              <p:spPr bwMode="gray">
                <a:xfrm>
                  <a:off x="5330030" y="3854797"/>
                  <a:ext cx="55563" cy="138113"/>
                </a:xfrm>
                <a:custGeom>
                  <a:avLst/>
                  <a:gdLst/>
                  <a:ahLst/>
                  <a:cxnLst>
                    <a:cxn ang="0">
                      <a:pos x="61" y="11"/>
                    </a:cxn>
                    <a:cxn ang="0">
                      <a:pos x="42" y="14"/>
                    </a:cxn>
                    <a:cxn ang="0">
                      <a:pos x="25" y="8"/>
                    </a:cxn>
                    <a:cxn ang="0">
                      <a:pos x="13" y="8"/>
                    </a:cxn>
                    <a:cxn ang="0">
                      <a:pos x="25" y="15"/>
                    </a:cxn>
                    <a:cxn ang="0">
                      <a:pos x="37" y="40"/>
                    </a:cxn>
                    <a:cxn ang="0">
                      <a:pos x="50" y="65"/>
                    </a:cxn>
                    <a:cxn ang="0">
                      <a:pos x="42" y="80"/>
                    </a:cxn>
                    <a:cxn ang="0">
                      <a:pos x="35" y="94"/>
                    </a:cxn>
                    <a:cxn ang="0">
                      <a:pos x="31" y="127"/>
                    </a:cxn>
                    <a:cxn ang="0">
                      <a:pos x="31" y="159"/>
                    </a:cxn>
                    <a:cxn ang="0">
                      <a:pos x="41" y="172"/>
                    </a:cxn>
                    <a:cxn ang="0">
                      <a:pos x="24" y="181"/>
                    </a:cxn>
                    <a:cxn ang="0">
                      <a:pos x="14" y="198"/>
                    </a:cxn>
                    <a:cxn ang="0">
                      <a:pos x="2" y="235"/>
                    </a:cxn>
                    <a:cxn ang="0">
                      <a:pos x="8" y="248"/>
                    </a:cxn>
                    <a:cxn ang="0">
                      <a:pos x="23" y="257"/>
                    </a:cxn>
                    <a:cxn ang="0">
                      <a:pos x="30" y="263"/>
                    </a:cxn>
                    <a:cxn ang="0">
                      <a:pos x="51" y="289"/>
                    </a:cxn>
                    <a:cxn ang="0">
                      <a:pos x="93" y="284"/>
                    </a:cxn>
                    <a:cxn ang="0">
                      <a:pos x="101" y="310"/>
                    </a:cxn>
                    <a:cxn ang="0">
                      <a:pos x="94" y="343"/>
                    </a:cxn>
                    <a:cxn ang="0">
                      <a:pos x="86" y="365"/>
                    </a:cxn>
                    <a:cxn ang="0">
                      <a:pos x="97" y="388"/>
                    </a:cxn>
                    <a:cxn ang="0">
                      <a:pos x="112" y="404"/>
                    </a:cxn>
                    <a:cxn ang="0">
                      <a:pos x="128" y="414"/>
                    </a:cxn>
                    <a:cxn ang="0">
                      <a:pos x="127" y="429"/>
                    </a:cxn>
                    <a:cxn ang="0">
                      <a:pos x="142" y="430"/>
                    </a:cxn>
                    <a:cxn ang="0">
                      <a:pos x="139" y="409"/>
                    </a:cxn>
                    <a:cxn ang="0">
                      <a:pos x="139" y="392"/>
                    </a:cxn>
                    <a:cxn ang="0">
                      <a:pos x="153" y="377"/>
                    </a:cxn>
                    <a:cxn ang="0">
                      <a:pos x="169" y="368"/>
                    </a:cxn>
                    <a:cxn ang="0">
                      <a:pos x="169" y="325"/>
                    </a:cxn>
                    <a:cxn ang="0">
                      <a:pos x="172" y="295"/>
                    </a:cxn>
                    <a:cxn ang="0">
                      <a:pos x="148" y="266"/>
                    </a:cxn>
                    <a:cxn ang="0">
                      <a:pos x="116" y="230"/>
                    </a:cxn>
                    <a:cxn ang="0">
                      <a:pos x="116" y="242"/>
                    </a:cxn>
                    <a:cxn ang="0">
                      <a:pos x="126" y="250"/>
                    </a:cxn>
                    <a:cxn ang="0">
                      <a:pos x="134" y="282"/>
                    </a:cxn>
                    <a:cxn ang="0">
                      <a:pos x="121" y="269"/>
                    </a:cxn>
                    <a:cxn ang="0">
                      <a:pos x="115" y="262"/>
                    </a:cxn>
                    <a:cxn ang="0">
                      <a:pos x="102" y="272"/>
                    </a:cxn>
                    <a:cxn ang="0">
                      <a:pos x="97" y="261"/>
                    </a:cxn>
                    <a:cxn ang="0">
                      <a:pos x="100" y="245"/>
                    </a:cxn>
                    <a:cxn ang="0">
                      <a:pos x="89" y="231"/>
                    </a:cxn>
                    <a:cxn ang="0">
                      <a:pos x="85" y="208"/>
                    </a:cxn>
                    <a:cxn ang="0">
                      <a:pos x="68" y="159"/>
                    </a:cxn>
                    <a:cxn ang="0">
                      <a:pos x="79" y="140"/>
                    </a:cxn>
                    <a:cxn ang="0">
                      <a:pos x="79" y="70"/>
                    </a:cxn>
                    <a:cxn ang="0">
                      <a:pos x="78" y="51"/>
                    </a:cxn>
                    <a:cxn ang="0">
                      <a:pos x="63" y="32"/>
                    </a:cxn>
                    <a:cxn ang="0">
                      <a:pos x="69" y="10"/>
                    </a:cxn>
                  </a:cxnLst>
                  <a:rect l="0" t="0" r="r" b="b"/>
                  <a:pathLst>
                    <a:path w="175" h="431">
                      <a:moveTo>
                        <a:pt x="64" y="18"/>
                      </a:moveTo>
                      <a:lnTo>
                        <a:pt x="62" y="14"/>
                      </a:lnTo>
                      <a:lnTo>
                        <a:pt x="61" y="11"/>
                      </a:lnTo>
                      <a:lnTo>
                        <a:pt x="58" y="10"/>
                      </a:lnTo>
                      <a:lnTo>
                        <a:pt x="53" y="10"/>
                      </a:lnTo>
                      <a:lnTo>
                        <a:pt x="42" y="14"/>
                      </a:lnTo>
                      <a:lnTo>
                        <a:pt x="40" y="13"/>
                      </a:lnTo>
                      <a:lnTo>
                        <a:pt x="35" y="6"/>
                      </a:lnTo>
                      <a:lnTo>
                        <a:pt x="25" y="8"/>
                      </a:lnTo>
                      <a:lnTo>
                        <a:pt x="14" y="0"/>
                      </a:lnTo>
                      <a:lnTo>
                        <a:pt x="13" y="3"/>
                      </a:lnTo>
                      <a:lnTo>
                        <a:pt x="13" y="8"/>
                      </a:lnTo>
                      <a:lnTo>
                        <a:pt x="14" y="9"/>
                      </a:lnTo>
                      <a:lnTo>
                        <a:pt x="16" y="15"/>
                      </a:lnTo>
                      <a:lnTo>
                        <a:pt x="25" y="15"/>
                      </a:lnTo>
                      <a:lnTo>
                        <a:pt x="32" y="24"/>
                      </a:lnTo>
                      <a:lnTo>
                        <a:pt x="34" y="29"/>
                      </a:lnTo>
                      <a:lnTo>
                        <a:pt x="37" y="40"/>
                      </a:lnTo>
                      <a:lnTo>
                        <a:pt x="43" y="45"/>
                      </a:lnTo>
                      <a:lnTo>
                        <a:pt x="46" y="63"/>
                      </a:lnTo>
                      <a:lnTo>
                        <a:pt x="50" y="65"/>
                      </a:lnTo>
                      <a:lnTo>
                        <a:pt x="51" y="72"/>
                      </a:lnTo>
                      <a:lnTo>
                        <a:pt x="51" y="75"/>
                      </a:lnTo>
                      <a:lnTo>
                        <a:pt x="42" y="80"/>
                      </a:lnTo>
                      <a:lnTo>
                        <a:pt x="40" y="81"/>
                      </a:lnTo>
                      <a:lnTo>
                        <a:pt x="36" y="84"/>
                      </a:lnTo>
                      <a:lnTo>
                        <a:pt x="35" y="94"/>
                      </a:lnTo>
                      <a:lnTo>
                        <a:pt x="36" y="102"/>
                      </a:lnTo>
                      <a:lnTo>
                        <a:pt x="30" y="119"/>
                      </a:lnTo>
                      <a:lnTo>
                        <a:pt x="31" y="127"/>
                      </a:lnTo>
                      <a:lnTo>
                        <a:pt x="32" y="142"/>
                      </a:lnTo>
                      <a:lnTo>
                        <a:pt x="30" y="156"/>
                      </a:lnTo>
                      <a:lnTo>
                        <a:pt x="31" y="159"/>
                      </a:lnTo>
                      <a:lnTo>
                        <a:pt x="35" y="164"/>
                      </a:lnTo>
                      <a:lnTo>
                        <a:pt x="40" y="166"/>
                      </a:lnTo>
                      <a:lnTo>
                        <a:pt x="41" y="172"/>
                      </a:lnTo>
                      <a:lnTo>
                        <a:pt x="38" y="175"/>
                      </a:lnTo>
                      <a:lnTo>
                        <a:pt x="30" y="176"/>
                      </a:lnTo>
                      <a:lnTo>
                        <a:pt x="24" y="181"/>
                      </a:lnTo>
                      <a:lnTo>
                        <a:pt x="19" y="182"/>
                      </a:lnTo>
                      <a:lnTo>
                        <a:pt x="18" y="183"/>
                      </a:lnTo>
                      <a:lnTo>
                        <a:pt x="14" y="198"/>
                      </a:lnTo>
                      <a:lnTo>
                        <a:pt x="14" y="213"/>
                      </a:lnTo>
                      <a:lnTo>
                        <a:pt x="9" y="228"/>
                      </a:lnTo>
                      <a:lnTo>
                        <a:pt x="2" y="235"/>
                      </a:lnTo>
                      <a:lnTo>
                        <a:pt x="0" y="239"/>
                      </a:lnTo>
                      <a:lnTo>
                        <a:pt x="3" y="247"/>
                      </a:lnTo>
                      <a:lnTo>
                        <a:pt x="8" y="248"/>
                      </a:lnTo>
                      <a:lnTo>
                        <a:pt x="11" y="256"/>
                      </a:lnTo>
                      <a:lnTo>
                        <a:pt x="19" y="255"/>
                      </a:lnTo>
                      <a:lnTo>
                        <a:pt x="23" y="257"/>
                      </a:lnTo>
                      <a:lnTo>
                        <a:pt x="23" y="258"/>
                      </a:lnTo>
                      <a:lnTo>
                        <a:pt x="24" y="261"/>
                      </a:lnTo>
                      <a:lnTo>
                        <a:pt x="30" y="263"/>
                      </a:lnTo>
                      <a:lnTo>
                        <a:pt x="37" y="279"/>
                      </a:lnTo>
                      <a:lnTo>
                        <a:pt x="47" y="289"/>
                      </a:lnTo>
                      <a:lnTo>
                        <a:pt x="51" y="289"/>
                      </a:lnTo>
                      <a:lnTo>
                        <a:pt x="59" y="287"/>
                      </a:lnTo>
                      <a:lnTo>
                        <a:pt x="89" y="283"/>
                      </a:lnTo>
                      <a:lnTo>
                        <a:pt x="93" y="284"/>
                      </a:lnTo>
                      <a:lnTo>
                        <a:pt x="96" y="289"/>
                      </a:lnTo>
                      <a:lnTo>
                        <a:pt x="100" y="302"/>
                      </a:lnTo>
                      <a:lnTo>
                        <a:pt x="101" y="310"/>
                      </a:lnTo>
                      <a:lnTo>
                        <a:pt x="102" y="328"/>
                      </a:lnTo>
                      <a:lnTo>
                        <a:pt x="100" y="336"/>
                      </a:lnTo>
                      <a:lnTo>
                        <a:pt x="94" y="343"/>
                      </a:lnTo>
                      <a:lnTo>
                        <a:pt x="95" y="349"/>
                      </a:lnTo>
                      <a:lnTo>
                        <a:pt x="89" y="354"/>
                      </a:lnTo>
                      <a:lnTo>
                        <a:pt x="86" y="365"/>
                      </a:lnTo>
                      <a:lnTo>
                        <a:pt x="89" y="369"/>
                      </a:lnTo>
                      <a:lnTo>
                        <a:pt x="94" y="385"/>
                      </a:lnTo>
                      <a:lnTo>
                        <a:pt x="97" y="388"/>
                      </a:lnTo>
                      <a:lnTo>
                        <a:pt x="101" y="390"/>
                      </a:lnTo>
                      <a:lnTo>
                        <a:pt x="104" y="395"/>
                      </a:lnTo>
                      <a:lnTo>
                        <a:pt x="112" y="404"/>
                      </a:lnTo>
                      <a:lnTo>
                        <a:pt x="117" y="411"/>
                      </a:lnTo>
                      <a:lnTo>
                        <a:pt x="121" y="413"/>
                      </a:lnTo>
                      <a:lnTo>
                        <a:pt x="128" y="414"/>
                      </a:lnTo>
                      <a:lnTo>
                        <a:pt x="132" y="419"/>
                      </a:lnTo>
                      <a:lnTo>
                        <a:pt x="132" y="423"/>
                      </a:lnTo>
                      <a:lnTo>
                        <a:pt x="127" y="429"/>
                      </a:lnTo>
                      <a:lnTo>
                        <a:pt x="128" y="431"/>
                      </a:lnTo>
                      <a:lnTo>
                        <a:pt x="140" y="431"/>
                      </a:lnTo>
                      <a:lnTo>
                        <a:pt x="142" y="430"/>
                      </a:lnTo>
                      <a:lnTo>
                        <a:pt x="140" y="420"/>
                      </a:lnTo>
                      <a:lnTo>
                        <a:pt x="142" y="414"/>
                      </a:lnTo>
                      <a:lnTo>
                        <a:pt x="139" y="409"/>
                      </a:lnTo>
                      <a:lnTo>
                        <a:pt x="136" y="406"/>
                      </a:lnTo>
                      <a:lnTo>
                        <a:pt x="136" y="400"/>
                      </a:lnTo>
                      <a:lnTo>
                        <a:pt x="139" y="392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53" y="377"/>
                      </a:lnTo>
                      <a:lnTo>
                        <a:pt x="159" y="376"/>
                      </a:lnTo>
                      <a:lnTo>
                        <a:pt x="165" y="374"/>
                      </a:lnTo>
                      <a:lnTo>
                        <a:pt x="169" y="368"/>
                      </a:lnTo>
                      <a:lnTo>
                        <a:pt x="170" y="347"/>
                      </a:lnTo>
                      <a:lnTo>
                        <a:pt x="172" y="339"/>
                      </a:lnTo>
                      <a:lnTo>
                        <a:pt x="169" y="325"/>
                      </a:lnTo>
                      <a:lnTo>
                        <a:pt x="172" y="315"/>
                      </a:lnTo>
                      <a:lnTo>
                        <a:pt x="175" y="307"/>
                      </a:lnTo>
                      <a:lnTo>
                        <a:pt x="172" y="295"/>
                      </a:lnTo>
                      <a:lnTo>
                        <a:pt x="167" y="288"/>
                      </a:lnTo>
                      <a:lnTo>
                        <a:pt x="154" y="275"/>
                      </a:lnTo>
                      <a:lnTo>
                        <a:pt x="148" y="266"/>
                      </a:lnTo>
                      <a:lnTo>
                        <a:pt x="133" y="247"/>
                      </a:lnTo>
                      <a:lnTo>
                        <a:pt x="123" y="240"/>
                      </a:lnTo>
                      <a:lnTo>
                        <a:pt x="116" y="230"/>
                      </a:lnTo>
                      <a:lnTo>
                        <a:pt x="115" y="231"/>
                      </a:lnTo>
                      <a:lnTo>
                        <a:pt x="115" y="239"/>
                      </a:lnTo>
                      <a:lnTo>
                        <a:pt x="116" y="242"/>
                      </a:lnTo>
                      <a:lnTo>
                        <a:pt x="117" y="245"/>
                      </a:lnTo>
                      <a:lnTo>
                        <a:pt x="122" y="246"/>
                      </a:lnTo>
                      <a:lnTo>
                        <a:pt x="126" y="250"/>
                      </a:lnTo>
                      <a:lnTo>
                        <a:pt x="136" y="274"/>
                      </a:lnTo>
                      <a:lnTo>
                        <a:pt x="136" y="280"/>
                      </a:lnTo>
                      <a:lnTo>
                        <a:pt x="134" y="282"/>
                      </a:lnTo>
                      <a:lnTo>
                        <a:pt x="132" y="280"/>
                      </a:lnTo>
                      <a:lnTo>
                        <a:pt x="126" y="272"/>
                      </a:lnTo>
                      <a:lnTo>
                        <a:pt x="121" y="269"/>
                      </a:lnTo>
                      <a:lnTo>
                        <a:pt x="117" y="262"/>
                      </a:lnTo>
                      <a:lnTo>
                        <a:pt x="116" y="262"/>
                      </a:lnTo>
                      <a:lnTo>
                        <a:pt x="115" y="262"/>
                      </a:lnTo>
                      <a:lnTo>
                        <a:pt x="111" y="271"/>
                      </a:lnTo>
                      <a:lnTo>
                        <a:pt x="109" y="272"/>
                      </a:lnTo>
                      <a:lnTo>
                        <a:pt x="102" y="272"/>
                      </a:lnTo>
                      <a:lnTo>
                        <a:pt x="101" y="269"/>
                      </a:lnTo>
                      <a:lnTo>
                        <a:pt x="99" y="266"/>
                      </a:lnTo>
                      <a:lnTo>
                        <a:pt x="97" y="261"/>
                      </a:lnTo>
                      <a:lnTo>
                        <a:pt x="97" y="256"/>
                      </a:lnTo>
                      <a:lnTo>
                        <a:pt x="100" y="247"/>
                      </a:lnTo>
                      <a:lnTo>
                        <a:pt x="100" y="245"/>
                      </a:lnTo>
                      <a:lnTo>
                        <a:pt x="97" y="241"/>
                      </a:lnTo>
                      <a:lnTo>
                        <a:pt x="91" y="235"/>
                      </a:lnTo>
                      <a:lnTo>
                        <a:pt x="89" y="231"/>
                      </a:lnTo>
                      <a:lnTo>
                        <a:pt x="86" y="223"/>
                      </a:lnTo>
                      <a:lnTo>
                        <a:pt x="86" y="209"/>
                      </a:lnTo>
                      <a:lnTo>
                        <a:pt x="85" y="208"/>
                      </a:lnTo>
                      <a:lnTo>
                        <a:pt x="80" y="187"/>
                      </a:lnTo>
                      <a:lnTo>
                        <a:pt x="68" y="164"/>
                      </a:lnTo>
                      <a:lnTo>
                        <a:pt x="68" y="159"/>
                      </a:lnTo>
                      <a:lnTo>
                        <a:pt x="68" y="154"/>
                      </a:lnTo>
                      <a:lnTo>
                        <a:pt x="73" y="145"/>
                      </a:lnTo>
                      <a:lnTo>
                        <a:pt x="79" y="140"/>
                      </a:lnTo>
                      <a:lnTo>
                        <a:pt x="83" y="128"/>
                      </a:lnTo>
                      <a:lnTo>
                        <a:pt x="81" y="94"/>
                      </a:lnTo>
                      <a:lnTo>
                        <a:pt x="79" y="70"/>
                      </a:lnTo>
                      <a:lnTo>
                        <a:pt x="81" y="63"/>
                      </a:lnTo>
                      <a:lnTo>
                        <a:pt x="81" y="57"/>
                      </a:lnTo>
                      <a:lnTo>
                        <a:pt x="78" y="51"/>
                      </a:lnTo>
                      <a:lnTo>
                        <a:pt x="72" y="48"/>
                      </a:lnTo>
                      <a:lnTo>
                        <a:pt x="69" y="46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4" y="18"/>
                      </a:lnTo>
                      <a:lnTo>
                        <a:pt x="69" y="10"/>
                      </a:lnTo>
                      <a:lnTo>
                        <a:pt x="64" y="1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2" name="Freeform 891"/>
                <p:cNvSpPr>
                  <a:spLocks noChangeAspect="1"/>
                </p:cNvSpPr>
                <p:nvPr/>
              </p:nvSpPr>
              <p:spPr bwMode="gray">
                <a:xfrm>
                  <a:off x="5511005" y="3904009"/>
                  <a:ext cx="123825" cy="247650"/>
                </a:xfrm>
                <a:custGeom>
                  <a:avLst/>
                  <a:gdLst/>
                  <a:ahLst/>
                  <a:cxnLst>
                    <a:cxn ang="0">
                      <a:pos x="76" y="226"/>
                    </a:cxn>
                    <a:cxn ang="0">
                      <a:pos x="107" y="215"/>
                    </a:cxn>
                    <a:cxn ang="0">
                      <a:pos x="118" y="215"/>
                    </a:cxn>
                    <a:cxn ang="0">
                      <a:pos x="130" y="204"/>
                    </a:cxn>
                    <a:cxn ang="0">
                      <a:pos x="152" y="199"/>
                    </a:cxn>
                    <a:cxn ang="0">
                      <a:pos x="170" y="219"/>
                    </a:cxn>
                    <a:cxn ang="0">
                      <a:pos x="182" y="210"/>
                    </a:cxn>
                    <a:cxn ang="0">
                      <a:pos x="183" y="181"/>
                    </a:cxn>
                    <a:cxn ang="0">
                      <a:pos x="204" y="189"/>
                    </a:cxn>
                    <a:cxn ang="0">
                      <a:pos x="208" y="167"/>
                    </a:cxn>
                    <a:cxn ang="0">
                      <a:pos x="221" y="149"/>
                    </a:cxn>
                    <a:cxn ang="0">
                      <a:pos x="229" y="160"/>
                    </a:cxn>
                    <a:cxn ang="0">
                      <a:pos x="258" y="140"/>
                    </a:cxn>
                    <a:cxn ang="0">
                      <a:pos x="242" y="125"/>
                    </a:cxn>
                    <a:cxn ang="0">
                      <a:pos x="258" y="113"/>
                    </a:cxn>
                    <a:cxn ang="0">
                      <a:pos x="253" y="81"/>
                    </a:cxn>
                    <a:cxn ang="0">
                      <a:pos x="270" y="92"/>
                    </a:cxn>
                    <a:cxn ang="0">
                      <a:pos x="293" y="68"/>
                    </a:cxn>
                    <a:cxn ang="0">
                      <a:pos x="307" y="25"/>
                    </a:cxn>
                    <a:cxn ang="0">
                      <a:pos x="316" y="5"/>
                    </a:cxn>
                    <a:cxn ang="0">
                      <a:pos x="344" y="23"/>
                    </a:cxn>
                    <a:cxn ang="0">
                      <a:pos x="365" y="60"/>
                    </a:cxn>
                    <a:cxn ang="0">
                      <a:pos x="374" y="106"/>
                    </a:cxn>
                    <a:cxn ang="0">
                      <a:pos x="382" y="151"/>
                    </a:cxn>
                    <a:cxn ang="0">
                      <a:pos x="388" y="198"/>
                    </a:cxn>
                    <a:cxn ang="0">
                      <a:pos x="370" y="198"/>
                    </a:cxn>
                    <a:cxn ang="0">
                      <a:pos x="353" y="206"/>
                    </a:cxn>
                    <a:cxn ang="0">
                      <a:pos x="360" y="251"/>
                    </a:cxn>
                    <a:cxn ang="0">
                      <a:pos x="342" y="283"/>
                    </a:cxn>
                    <a:cxn ang="0">
                      <a:pos x="329" y="366"/>
                    </a:cxn>
                    <a:cxn ang="0">
                      <a:pos x="316" y="405"/>
                    </a:cxn>
                    <a:cxn ang="0">
                      <a:pos x="283" y="511"/>
                    </a:cxn>
                    <a:cxn ang="0">
                      <a:pos x="254" y="606"/>
                    </a:cxn>
                    <a:cxn ang="0">
                      <a:pos x="236" y="684"/>
                    </a:cxn>
                    <a:cxn ang="0">
                      <a:pos x="210" y="736"/>
                    </a:cxn>
                    <a:cxn ang="0">
                      <a:pos x="183" y="748"/>
                    </a:cxn>
                    <a:cxn ang="0">
                      <a:pos x="106" y="776"/>
                    </a:cxn>
                    <a:cxn ang="0">
                      <a:pos x="59" y="746"/>
                    </a:cxn>
                    <a:cxn ang="0">
                      <a:pos x="27" y="697"/>
                    </a:cxn>
                    <a:cxn ang="0">
                      <a:pos x="28" y="654"/>
                    </a:cxn>
                    <a:cxn ang="0">
                      <a:pos x="9" y="615"/>
                    </a:cxn>
                    <a:cxn ang="0">
                      <a:pos x="0" y="574"/>
                    </a:cxn>
                    <a:cxn ang="0">
                      <a:pos x="15" y="527"/>
                    </a:cxn>
                    <a:cxn ang="0">
                      <a:pos x="38" y="489"/>
                    </a:cxn>
                    <a:cxn ang="0">
                      <a:pos x="69" y="435"/>
                    </a:cxn>
                    <a:cxn ang="0">
                      <a:pos x="69" y="409"/>
                    </a:cxn>
                    <a:cxn ang="0">
                      <a:pos x="48" y="348"/>
                    </a:cxn>
                    <a:cxn ang="0">
                      <a:pos x="51" y="280"/>
                    </a:cxn>
                  </a:cxnLst>
                  <a:rect l="0" t="0" r="r" b="b"/>
                  <a:pathLst>
                    <a:path w="391" h="776">
                      <a:moveTo>
                        <a:pt x="64" y="230"/>
                      </a:moveTo>
                      <a:lnTo>
                        <a:pt x="69" y="224"/>
                      </a:lnTo>
                      <a:lnTo>
                        <a:pt x="76" y="226"/>
                      </a:lnTo>
                      <a:lnTo>
                        <a:pt x="92" y="225"/>
                      </a:lnTo>
                      <a:lnTo>
                        <a:pt x="96" y="221"/>
                      </a:lnTo>
                      <a:lnTo>
                        <a:pt x="107" y="215"/>
                      </a:lnTo>
                      <a:lnTo>
                        <a:pt x="109" y="220"/>
                      </a:lnTo>
                      <a:lnTo>
                        <a:pt x="113" y="221"/>
                      </a:lnTo>
                      <a:lnTo>
                        <a:pt x="118" y="215"/>
                      </a:lnTo>
                      <a:lnTo>
                        <a:pt x="124" y="217"/>
                      </a:lnTo>
                      <a:lnTo>
                        <a:pt x="129" y="211"/>
                      </a:lnTo>
                      <a:lnTo>
                        <a:pt x="130" y="204"/>
                      </a:lnTo>
                      <a:lnTo>
                        <a:pt x="140" y="202"/>
                      </a:lnTo>
                      <a:lnTo>
                        <a:pt x="146" y="205"/>
                      </a:lnTo>
                      <a:lnTo>
                        <a:pt x="152" y="199"/>
                      </a:lnTo>
                      <a:lnTo>
                        <a:pt x="159" y="202"/>
                      </a:lnTo>
                      <a:lnTo>
                        <a:pt x="164" y="211"/>
                      </a:lnTo>
                      <a:lnTo>
                        <a:pt x="170" y="219"/>
                      </a:lnTo>
                      <a:lnTo>
                        <a:pt x="178" y="221"/>
                      </a:lnTo>
                      <a:lnTo>
                        <a:pt x="184" y="220"/>
                      </a:lnTo>
                      <a:lnTo>
                        <a:pt x="182" y="210"/>
                      </a:lnTo>
                      <a:lnTo>
                        <a:pt x="172" y="202"/>
                      </a:lnTo>
                      <a:lnTo>
                        <a:pt x="173" y="192"/>
                      </a:lnTo>
                      <a:lnTo>
                        <a:pt x="183" y="181"/>
                      </a:lnTo>
                      <a:lnTo>
                        <a:pt x="195" y="173"/>
                      </a:lnTo>
                      <a:lnTo>
                        <a:pt x="202" y="176"/>
                      </a:lnTo>
                      <a:lnTo>
                        <a:pt x="204" y="189"/>
                      </a:lnTo>
                      <a:lnTo>
                        <a:pt x="211" y="189"/>
                      </a:lnTo>
                      <a:lnTo>
                        <a:pt x="218" y="186"/>
                      </a:lnTo>
                      <a:lnTo>
                        <a:pt x="208" y="167"/>
                      </a:lnTo>
                      <a:lnTo>
                        <a:pt x="215" y="161"/>
                      </a:lnTo>
                      <a:lnTo>
                        <a:pt x="224" y="150"/>
                      </a:lnTo>
                      <a:lnTo>
                        <a:pt x="221" y="149"/>
                      </a:lnTo>
                      <a:lnTo>
                        <a:pt x="227" y="141"/>
                      </a:lnTo>
                      <a:lnTo>
                        <a:pt x="231" y="149"/>
                      </a:lnTo>
                      <a:lnTo>
                        <a:pt x="229" y="160"/>
                      </a:lnTo>
                      <a:lnTo>
                        <a:pt x="245" y="140"/>
                      </a:lnTo>
                      <a:lnTo>
                        <a:pt x="253" y="141"/>
                      </a:lnTo>
                      <a:lnTo>
                        <a:pt x="258" y="140"/>
                      </a:lnTo>
                      <a:lnTo>
                        <a:pt x="256" y="135"/>
                      </a:lnTo>
                      <a:lnTo>
                        <a:pt x="247" y="133"/>
                      </a:lnTo>
                      <a:lnTo>
                        <a:pt x="242" y="125"/>
                      </a:lnTo>
                      <a:lnTo>
                        <a:pt x="245" y="119"/>
                      </a:lnTo>
                      <a:lnTo>
                        <a:pt x="253" y="108"/>
                      </a:lnTo>
                      <a:lnTo>
                        <a:pt x="258" y="113"/>
                      </a:lnTo>
                      <a:lnTo>
                        <a:pt x="259" y="101"/>
                      </a:lnTo>
                      <a:lnTo>
                        <a:pt x="256" y="93"/>
                      </a:lnTo>
                      <a:lnTo>
                        <a:pt x="253" y="81"/>
                      </a:lnTo>
                      <a:lnTo>
                        <a:pt x="256" y="77"/>
                      </a:lnTo>
                      <a:lnTo>
                        <a:pt x="267" y="81"/>
                      </a:lnTo>
                      <a:lnTo>
                        <a:pt x="270" y="92"/>
                      </a:lnTo>
                      <a:lnTo>
                        <a:pt x="283" y="74"/>
                      </a:lnTo>
                      <a:lnTo>
                        <a:pt x="285" y="63"/>
                      </a:lnTo>
                      <a:lnTo>
                        <a:pt x="293" y="68"/>
                      </a:lnTo>
                      <a:lnTo>
                        <a:pt x="301" y="61"/>
                      </a:lnTo>
                      <a:lnTo>
                        <a:pt x="306" y="47"/>
                      </a:lnTo>
                      <a:lnTo>
                        <a:pt x="307" y="25"/>
                      </a:lnTo>
                      <a:lnTo>
                        <a:pt x="301" y="15"/>
                      </a:lnTo>
                      <a:lnTo>
                        <a:pt x="306" y="17"/>
                      </a:lnTo>
                      <a:lnTo>
                        <a:pt x="316" y="5"/>
                      </a:lnTo>
                      <a:lnTo>
                        <a:pt x="323" y="0"/>
                      </a:lnTo>
                      <a:lnTo>
                        <a:pt x="334" y="10"/>
                      </a:lnTo>
                      <a:lnTo>
                        <a:pt x="344" y="23"/>
                      </a:lnTo>
                      <a:lnTo>
                        <a:pt x="354" y="33"/>
                      </a:lnTo>
                      <a:lnTo>
                        <a:pt x="361" y="47"/>
                      </a:lnTo>
                      <a:lnTo>
                        <a:pt x="365" y="60"/>
                      </a:lnTo>
                      <a:lnTo>
                        <a:pt x="366" y="73"/>
                      </a:lnTo>
                      <a:lnTo>
                        <a:pt x="371" y="89"/>
                      </a:lnTo>
                      <a:lnTo>
                        <a:pt x="374" y="106"/>
                      </a:lnTo>
                      <a:lnTo>
                        <a:pt x="377" y="120"/>
                      </a:lnTo>
                      <a:lnTo>
                        <a:pt x="379" y="135"/>
                      </a:lnTo>
                      <a:lnTo>
                        <a:pt x="382" y="151"/>
                      </a:lnTo>
                      <a:lnTo>
                        <a:pt x="388" y="167"/>
                      </a:lnTo>
                      <a:lnTo>
                        <a:pt x="391" y="183"/>
                      </a:lnTo>
                      <a:lnTo>
                        <a:pt x="388" y="198"/>
                      </a:lnTo>
                      <a:lnTo>
                        <a:pt x="383" y="210"/>
                      </a:lnTo>
                      <a:lnTo>
                        <a:pt x="376" y="211"/>
                      </a:lnTo>
                      <a:lnTo>
                        <a:pt x="370" y="198"/>
                      </a:lnTo>
                      <a:lnTo>
                        <a:pt x="366" y="183"/>
                      </a:lnTo>
                      <a:lnTo>
                        <a:pt x="356" y="184"/>
                      </a:lnTo>
                      <a:lnTo>
                        <a:pt x="353" y="206"/>
                      </a:lnTo>
                      <a:lnTo>
                        <a:pt x="353" y="222"/>
                      </a:lnTo>
                      <a:lnTo>
                        <a:pt x="360" y="235"/>
                      </a:lnTo>
                      <a:lnTo>
                        <a:pt x="360" y="251"/>
                      </a:lnTo>
                      <a:lnTo>
                        <a:pt x="355" y="262"/>
                      </a:lnTo>
                      <a:lnTo>
                        <a:pt x="349" y="268"/>
                      </a:lnTo>
                      <a:lnTo>
                        <a:pt x="342" y="283"/>
                      </a:lnTo>
                      <a:lnTo>
                        <a:pt x="339" y="300"/>
                      </a:lnTo>
                      <a:lnTo>
                        <a:pt x="339" y="315"/>
                      </a:lnTo>
                      <a:lnTo>
                        <a:pt x="329" y="366"/>
                      </a:lnTo>
                      <a:lnTo>
                        <a:pt x="318" y="397"/>
                      </a:lnTo>
                      <a:lnTo>
                        <a:pt x="317" y="397"/>
                      </a:lnTo>
                      <a:lnTo>
                        <a:pt x="316" y="405"/>
                      </a:lnTo>
                      <a:lnTo>
                        <a:pt x="300" y="459"/>
                      </a:lnTo>
                      <a:lnTo>
                        <a:pt x="288" y="488"/>
                      </a:lnTo>
                      <a:lnTo>
                        <a:pt x="283" y="511"/>
                      </a:lnTo>
                      <a:lnTo>
                        <a:pt x="273" y="549"/>
                      </a:lnTo>
                      <a:lnTo>
                        <a:pt x="266" y="566"/>
                      </a:lnTo>
                      <a:lnTo>
                        <a:pt x="254" y="606"/>
                      </a:lnTo>
                      <a:lnTo>
                        <a:pt x="248" y="635"/>
                      </a:lnTo>
                      <a:lnTo>
                        <a:pt x="243" y="651"/>
                      </a:lnTo>
                      <a:lnTo>
                        <a:pt x="236" y="684"/>
                      </a:lnTo>
                      <a:lnTo>
                        <a:pt x="227" y="700"/>
                      </a:lnTo>
                      <a:lnTo>
                        <a:pt x="223" y="715"/>
                      </a:lnTo>
                      <a:lnTo>
                        <a:pt x="210" y="736"/>
                      </a:lnTo>
                      <a:lnTo>
                        <a:pt x="200" y="744"/>
                      </a:lnTo>
                      <a:lnTo>
                        <a:pt x="192" y="749"/>
                      </a:lnTo>
                      <a:lnTo>
                        <a:pt x="183" y="748"/>
                      </a:lnTo>
                      <a:lnTo>
                        <a:pt x="151" y="755"/>
                      </a:lnTo>
                      <a:lnTo>
                        <a:pt x="119" y="774"/>
                      </a:lnTo>
                      <a:lnTo>
                        <a:pt x="106" y="776"/>
                      </a:lnTo>
                      <a:lnTo>
                        <a:pt x="86" y="762"/>
                      </a:lnTo>
                      <a:lnTo>
                        <a:pt x="71" y="753"/>
                      </a:lnTo>
                      <a:lnTo>
                        <a:pt x="59" y="746"/>
                      </a:lnTo>
                      <a:lnTo>
                        <a:pt x="47" y="736"/>
                      </a:lnTo>
                      <a:lnTo>
                        <a:pt x="32" y="714"/>
                      </a:lnTo>
                      <a:lnTo>
                        <a:pt x="27" y="697"/>
                      </a:lnTo>
                      <a:lnTo>
                        <a:pt x="24" y="678"/>
                      </a:lnTo>
                      <a:lnTo>
                        <a:pt x="24" y="663"/>
                      </a:lnTo>
                      <a:lnTo>
                        <a:pt x="28" y="654"/>
                      </a:lnTo>
                      <a:lnTo>
                        <a:pt x="24" y="638"/>
                      </a:lnTo>
                      <a:lnTo>
                        <a:pt x="17" y="624"/>
                      </a:lnTo>
                      <a:lnTo>
                        <a:pt x="9" y="615"/>
                      </a:lnTo>
                      <a:lnTo>
                        <a:pt x="1" y="601"/>
                      </a:lnTo>
                      <a:lnTo>
                        <a:pt x="1" y="586"/>
                      </a:lnTo>
                      <a:lnTo>
                        <a:pt x="0" y="574"/>
                      </a:lnTo>
                      <a:lnTo>
                        <a:pt x="0" y="555"/>
                      </a:lnTo>
                      <a:lnTo>
                        <a:pt x="8" y="543"/>
                      </a:lnTo>
                      <a:lnTo>
                        <a:pt x="15" y="527"/>
                      </a:lnTo>
                      <a:lnTo>
                        <a:pt x="21" y="518"/>
                      </a:lnTo>
                      <a:lnTo>
                        <a:pt x="30" y="516"/>
                      </a:lnTo>
                      <a:lnTo>
                        <a:pt x="38" y="489"/>
                      </a:lnTo>
                      <a:lnTo>
                        <a:pt x="55" y="457"/>
                      </a:lnTo>
                      <a:lnTo>
                        <a:pt x="65" y="446"/>
                      </a:lnTo>
                      <a:lnTo>
                        <a:pt x="69" y="435"/>
                      </a:lnTo>
                      <a:lnTo>
                        <a:pt x="68" y="425"/>
                      </a:lnTo>
                      <a:lnTo>
                        <a:pt x="71" y="419"/>
                      </a:lnTo>
                      <a:lnTo>
                        <a:pt x="69" y="409"/>
                      </a:lnTo>
                      <a:lnTo>
                        <a:pt x="60" y="396"/>
                      </a:lnTo>
                      <a:lnTo>
                        <a:pt x="54" y="376"/>
                      </a:lnTo>
                      <a:lnTo>
                        <a:pt x="48" y="348"/>
                      </a:lnTo>
                      <a:lnTo>
                        <a:pt x="47" y="318"/>
                      </a:lnTo>
                      <a:lnTo>
                        <a:pt x="37" y="302"/>
                      </a:lnTo>
                      <a:lnTo>
                        <a:pt x="51" y="280"/>
                      </a:lnTo>
                      <a:lnTo>
                        <a:pt x="65" y="247"/>
                      </a:lnTo>
                      <a:lnTo>
                        <a:pt x="64" y="23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93" name="Group 25"/>
                <p:cNvGrpSpPr>
                  <a:grpSpLocks noChangeAspect="1"/>
                </p:cNvGrpSpPr>
                <p:nvPr/>
              </p:nvGrpSpPr>
              <p:grpSpPr bwMode="gray">
                <a:xfrm>
                  <a:off x="4961730" y="3769072"/>
                  <a:ext cx="219075" cy="239713"/>
                  <a:chOff x="2643" y="2535"/>
                  <a:chExt cx="138" cy="151"/>
                </a:xfrm>
                <a:grpFill/>
              </p:grpSpPr>
              <p:sp>
                <p:nvSpPr>
                  <p:cNvPr id="923" name="Freeform 26"/>
                  <p:cNvSpPr>
                    <a:spLocks noChangeAspect="1"/>
                  </p:cNvSpPr>
                  <p:nvPr/>
                </p:nvSpPr>
                <p:spPr bwMode="gray">
                  <a:xfrm>
                    <a:off x="2643" y="2550"/>
                    <a:ext cx="138" cy="136"/>
                  </a:xfrm>
                  <a:custGeom>
                    <a:avLst/>
                    <a:gdLst/>
                    <a:ahLst/>
                    <a:cxnLst>
                      <a:cxn ang="0">
                        <a:pos x="14" y="557"/>
                      </a:cxn>
                      <a:cxn ang="0">
                        <a:pos x="30" y="499"/>
                      </a:cxn>
                      <a:cxn ang="0">
                        <a:pos x="43" y="451"/>
                      </a:cxn>
                      <a:cxn ang="0">
                        <a:pos x="53" y="418"/>
                      </a:cxn>
                      <a:cxn ang="0">
                        <a:pos x="90" y="381"/>
                      </a:cxn>
                      <a:cxn ang="0">
                        <a:pos x="116" y="331"/>
                      </a:cxn>
                      <a:cxn ang="0">
                        <a:pos x="122" y="283"/>
                      </a:cxn>
                      <a:cxn ang="0">
                        <a:pos x="95" y="235"/>
                      </a:cxn>
                      <a:cxn ang="0">
                        <a:pos x="86" y="175"/>
                      </a:cxn>
                      <a:cxn ang="0">
                        <a:pos x="84" y="128"/>
                      </a:cxn>
                      <a:cxn ang="0">
                        <a:pos x="53" y="53"/>
                      </a:cxn>
                      <a:cxn ang="0">
                        <a:pos x="40" y="26"/>
                      </a:cxn>
                      <a:cxn ang="0">
                        <a:pos x="79" y="9"/>
                      </a:cxn>
                      <a:cxn ang="0">
                        <a:pos x="132" y="4"/>
                      </a:cxn>
                      <a:cxn ang="0">
                        <a:pos x="193" y="3"/>
                      </a:cxn>
                      <a:cxn ang="0">
                        <a:pos x="258" y="3"/>
                      </a:cxn>
                      <a:cxn ang="0">
                        <a:pos x="275" y="19"/>
                      </a:cxn>
                      <a:cxn ang="0">
                        <a:pos x="290" y="68"/>
                      </a:cxn>
                      <a:cxn ang="0">
                        <a:pos x="339" y="129"/>
                      </a:cxn>
                      <a:cxn ang="0">
                        <a:pos x="404" y="122"/>
                      </a:cxn>
                      <a:cxn ang="0">
                        <a:pos x="430" y="95"/>
                      </a:cxn>
                      <a:cxn ang="0">
                        <a:pos x="436" y="67"/>
                      </a:cxn>
                      <a:cxn ang="0">
                        <a:pos x="504" y="83"/>
                      </a:cxn>
                      <a:cxn ang="0">
                        <a:pos x="560" y="128"/>
                      </a:cxn>
                      <a:cxn ang="0">
                        <a:pos x="565" y="178"/>
                      </a:cxn>
                      <a:cxn ang="0">
                        <a:pos x="573" y="226"/>
                      </a:cxn>
                      <a:cxn ang="0">
                        <a:pos x="580" y="278"/>
                      </a:cxn>
                      <a:cxn ang="0">
                        <a:pos x="572" y="295"/>
                      </a:cxn>
                      <a:cxn ang="0">
                        <a:pos x="590" y="304"/>
                      </a:cxn>
                      <a:cxn ang="0">
                        <a:pos x="651" y="288"/>
                      </a:cxn>
                      <a:cxn ang="0">
                        <a:pos x="682" y="279"/>
                      </a:cxn>
                      <a:cxn ang="0">
                        <a:pos x="686" y="288"/>
                      </a:cxn>
                      <a:cxn ang="0">
                        <a:pos x="683" y="311"/>
                      </a:cxn>
                      <a:cxn ang="0">
                        <a:pos x="681" y="364"/>
                      </a:cxn>
                      <a:cxn ang="0">
                        <a:pos x="683" y="396"/>
                      </a:cxn>
                      <a:cxn ang="0">
                        <a:pos x="573" y="452"/>
                      </a:cxn>
                      <a:cxn ang="0">
                        <a:pos x="573" y="601"/>
                      </a:cxn>
                      <a:cxn ang="0">
                        <a:pos x="603" y="630"/>
                      </a:cxn>
                      <a:cxn ang="0">
                        <a:pos x="630" y="654"/>
                      </a:cxn>
                      <a:cxn ang="0">
                        <a:pos x="549" y="683"/>
                      </a:cxn>
                      <a:cxn ang="0">
                        <a:pos x="513" y="677"/>
                      </a:cxn>
                      <a:cxn ang="0">
                        <a:pos x="417" y="671"/>
                      </a:cxn>
                      <a:cxn ang="0">
                        <a:pos x="369" y="644"/>
                      </a:cxn>
                      <a:cxn ang="0">
                        <a:pos x="201" y="644"/>
                      </a:cxn>
                      <a:cxn ang="0">
                        <a:pos x="112" y="633"/>
                      </a:cxn>
                      <a:cxn ang="0">
                        <a:pos x="62" y="618"/>
                      </a:cxn>
                      <a:cxn ang="0">
                        <a:pos x="26" y="629"/>
                      </a:cxn>
                      <a:cxn ang="0">
                        <a:pos x="0" y="617"/>
                      </a:cxn>
                    </a:cxnLst>
                    <a:rect l="0" t="0" r="r" b="b"/>
                    <a:pathLst>
                      <a:path w="692" h="684">
                        <a:moveTo>
                          <a:pt x="5" y="597"/>
                        </a:moveTo>
                        <a:lnTo>
                          <a:pt x="5" y="576"/>
                        </a:lnTo>
                        <a:lnTo>
                          <a:pt x="6" y="565"/>
                        </a:lnTo>
                        <a:lnTo>
                          <a:pt x="14" y="557"/>
                        </a:lnTo>
                        <a:lnTo>
                          <a:pt x="21" y="532"/>
                        </a:lnTo>
                        <a:lnTo>
                          <a:pt x="25" y="522"/>
                        </a:lnTo>
                        <a:lnTo>
                          <a:pt x="26" y="508"/>
                        </a:lnTo>
                        <a:lnTo>
                          <a:pt x="30" y="499"/>
                        </a:lnTo>
                        <a:lnTo>
                          <a:pt x="31" y="487"/>
                        </a:lnTo>
                        <a:lnTo>
                          <a:pt x="33" y="481"/>
                        </a:lnTo>
                        <a:lnTo>
                          <a:pt x="36" y="470"/>
                        </a:lnTo>
                        <a:lnTo>
                          <a:pt x="43" y="451"/>
                        </a:lnTo>
                        <a:lnTo>
                          <a:pt x="43" y="444"/>
                        </a:lnTo>
                        <a:lnTo>
                          <a:pt x="47" y="439"/>
                        </a:lnTo>
                        <a:lnTo>
                          <a:pt x="47" y="433"/>
                        </a:lnTo>
                        <a:lnTo>
                          <a:pt x="53" y="418"/>
                        </a:lnTo>
                        <a:lnTo>
                          <a:pt x="63" y="411"/>
                        </a:lnTo>
                        <a:lnTo>
                          <a:pt x="69" y="403"/>
                        </a:lnTo>
                        <a:lnTo>
                          <a:pt x="70" y="391"/>
                        </a:lnTo>
                        <a:lnTo>
                          <a:pt x="90" y="381"/>
                        </a:lnTo>
                        <a:lnTo>
                          <a:pt x="103" y="366"/>
                        </a:lnTo>
                        <a:lnTo>
                          <a:pt x="108" y="358"/>
                        </a:lnTo>
                        <a:lnTo>
                          <a:pt x="113" y="347"/>
                        </a:lnTo>
                        <a:lnTo>
                          <a:pt x="116" y="331"/>
                        </a:lnTo>
                        <a:lnTo>
                          <a:pt x="116" y="315"/>
                        </a:lnTo>
                        <a:lnTo>
                          <a:pt x="118" y="306"/>
                        </a:lnTo>
                        <a:lnTo>
                          <a:pt x="117" y="290"/>
                        </a:lnTo>
                        <a:lnTo>
                          <a:pt x="122" y="283"/>
                        </a:lnTo>
                        <a:lnTo>
                          <a:pt x="117" y="264"/>
                        </a:lnTo>
                        <a:lnTo>
                          <a:pt x="105" y="253"/>
                        </a:lnTo>
                        <a:lnTo>
                          <a:pt x="100" y="242"/>
                        </a:lnTo>
                        <a:lnTo>
                          <a:pt x="95" y="235"/>
                        </a:lnTo>
                        <a:lnTo>
                          <a:pt x="89" y="219"/>
                        </a:lnTo>
                        <a:lnTo>
                          <a:pt x="81" y="188"/>
                        </a:lnTo>
                        <a:lnTo>
                          <a:pt x="81" y="182"/>
                        </a:lnTo>
                        <a:lnTo>
                          <a:pt x="86" y="175"/>
                        </a:lnTo>
                        <a:lnTo>
                          <a:pt x="94" y="169"/>
                        </a:lnTo>
                        <a:lnTo>
                          <a:pt x="94" y="151"/>
                        </a:lnTo>
                        <a:lnTo>
                          <a:pt x="90" y="137"/>
                        </a:lnTo>
                        <a:lnTo>
                          <a:pt x="84" y="128"/>
                        </a:lnTo>
                        <a:lnTo>
                          <a:pt x="73" y="91"/>
                        </a:lnTo>
                        <a:lnTo>
                          <a:pt x="70" y="79"/>
                        </a:lnTo>
                        <a:lnTo>
                          <a:pt x="67" y="70"/>
                        </a:lnTo>
                        <a:lnTo>
                          <a:pt x="53" y="53"/>
                        </a:lnTo>
                        <a:lnTo>
                          <a:pt x="48" y="45"/>
                        </a:lnTo>
                        <a:lnTo>
                          <a:pt x="43" y="36"/>
                        </a:lnTo>
                        <a:lnTo>
                          <a:pt x="40" y="30"/>
                        </a:lnTo>
                        <a:lnTo>
                          <a:pt x="40" y="26"/>
                        </a:lnTo>
                        <a:lnTo>
                          <a:pt x="41" y="24"/>
                        </a:lnTo>
                        <a:lnTo>
                          <a:pt x="47" y="21"/>
                        </a:lnTo>
                        <a:lnTo>
                          <a:pt x="65" y="16"/>
                        </a:lnTo>
                        <a:lnTo>
                          <a:pt x="79" y="9"/>
                        </a:lnTo>
                        <a:lnTo>
                          <a:pt x="92" y="4"/>
                        </a:lnTo>
                        <a:lnTo>
                          <a:pt x="101" y="4"/>
                        </a:lnTo>
                        <a:lnTo>
                          <a:pt x="108" y="3"/>
                        </a:lnTo>
                        <a:lnTo>
                          <a:pt x="132" y="4"/>
                        </a:lnTo>
                        <a:lnTo>
                          <a:pt x="154" y="2"/>
                        </a:lnTo>
                        <a:lnTo>
                          <a:pt x="161" y="4"/>
                        </a:lnTo>
                        <a:lnTo>
                          <a:pt x="180" y="5"/>
                        </a:lnTo>
                        <a:lnTo>
                          <a:pt x="193" y="3"/>
                        </a:lnTo>
                        <a:lnTo>
                          <a:pt x="207" y="3"/>
                        </a:lnTo>
                        <a:lnTo>
                          <a:pt x="240" y="0"/>
                        </a:lnTo>
                        <a:lnTo>
                          <a:pt x="256" y="2"/>
                        </a:lnTo>
                        <a:lnTo>
                          <a:pt x="258" y="3"/>
                        </a:lnTo>
                        <a:lnTo>
                          <a:pt x="263" y="10"/>
                        </a:lnTo>
                        <a:lnTo>
                          <a:pt x="267" y="11"/>
                        </a:lnTo>
                        <a:lnTo>
                          <a:pt x="271" y="10"/>
                        </a:lnTo>
                        <a:lnTo>
                          <a:pt x="275" y="19"/>
                        </a:lnTo>
                        <a:lnTo>
                          <a:pt x="280" y="37"/>
                        </a:lnTo>
                        <a:lnTo>
                          <a:pt x="282" y="51"/>
                        </a:lnTo>
                        <a:lnTo>
                          <a:pt x="283" y="56"/>
                        </a:lnTo>
                        <a:lnTo>
                          <a:pt x="290" y="68"/>
                        </a:lnTo>
                        <a:lnTo>
                          <a:pt x="294" y="84"/>
                        </a:lnTo>
                        <a:lnTo>
                          <a:pt x="306" y="97"/>
                        </a:lnTo>
                        <a:lnTo>
                          <a:pt x="327" y="124"/>
                        </a:lnTo>
                        <a:lnTo>
                          <a:pt x="339" y="129"/>
                        </a:lnTo>
                        <a:lnTo>
                          <a:pt x="353" y="129"/>
                        </a:lnTo>
                        <a:lnTo>
                          <a:pt x="374" y="122"/>
                        </a:lnTo>
                        <a:lnTo>
                          <a:pt x="387" y="119"/>
                        </a:lnTo>
                        <a:lnTo>
                          <a:pt x="404" y="122"/>
                        </a:lnTo>
                        <a:lnTo>
                          <a:pt x="424" y="122"/>
                        </a:lnTo>
                        <a:lnTo>
                          <a:pt x="427" y="107"/>
                        </a:lnTo>
                        <a:lnTo>
                          <a:pt x="428" y="100"/>
                        </a:lnTo>
                        <a:lnTo>
                          <a:pt x="430" y="95"/>
                        </a:lnTo>
                        <a:lnTo>
                          <a:pt x="431" y="91"/>
                        </a:lnTo>
                        <a:lnTo>
                          <a:pt x="433" y="86"/>
                        </a:lnTo>
                        <a:lnTo>
                          <a:pt x="434" y="75"/>
                        </a:lnTo>
                        <a:lnTo>
                          <a:pt x="436" y="67"/>
                        </a:lnTo>
                        <a:lnTo>
                          <a:pt x="479" y="67"/>
                        </a:lnTo>
                        <a:lnTo>
                          <a:pt x="482" y="61"/>
                        </a:lnTo>
                        <a:lnTo>
                          <a:pt x="505" y="61"/>
                        </a:lnTo>
                        <a:lnTo>
                          <a:pt x="504" y="83"/>
                        </a:lnTo>
                        <a:lnTo>
                          <a:pt x="552" y="84"/>
                        </a:lnTo>
                        <a:lnTo>
                          <a:pt x="556" y="88"/>
                        </a:lnTo>
                        <a:lnTo>
                          <a:pt x="558" y="96"/>
                        </a:lnTo>
                        <a:lnTo>
                          <a:pt x="560" y="128"/>
                        </a:lnTo>
                        <a:lnTo>
                          <a:pt x="563" y="140"/>
                        </a:lnTo>
                        <a:lnTo>
                          <a:pt x="563" y="156"/>
                        </a:lnTo>
                        <a:lnTo>
                          <a:pt x="565" y="172"/>
                        </a:lnTo>
                        <a:lnTo>
                          <a:pt x="565" y="178"/>
                        </a:lnTo>
                        <a:lnTo>
                          <a:pt x="562" y="189"/>
                        </a:lnTo>
                        <a:lnTo>
                          <a:pt x="562" y="203"/>
                        </a:lnTo>
                        <a:lnTo>
                          <a:pt x="564" y="212"/>
                        </a:lnTo>
                        <a:lnTo>
                          <a:pt x="573" y="226"/>
                        </a:lnTo>
                        <a:lnTo>
                          <a:pt x="579" y="247"/>
                        </a:lnTo>
                        <a:lnTo>
                          <a:pt x="585" y="263"/>
                        </a:lnTo>
                        <a:lnTo>
                          <a:pt x="585" y="271"/>
                        </a:lnTo>
                        <a:lnTo>
                          <a:pt x="580" y="278"/>
                        </a:lnTo>
                        <a:lnTo>
                          <a:pt x="569" y="289"/>
                        </a:lnTo>
                        <a:lnTo>
                          <a:pt x="569" y="291"/>
                        </a:lnTo>
                        <a:lnTo>
                          <a:pt x="570" y="294"/>
                        </a:lnTo>
                        <a:lnTo>
                          <a:pt x="572" y="295"/>
                        </a:lnTo>
                        <a:lnTo>
                          <a:pt x="575" y="296"/>
                        </a:lnTo>
                        <a:lnTo>
                          <a:pt x="581" y="304"/>
                        </a:lnTo>
                        <a:lnTo>
                          <a:pt x="587" y="305"/>
                        </a:lnTo>
                        <a:lnTo>
                          <a:pt x="590" y="304"/>
                        </a:lnTo>
                        <a:lnTo>
                          <a:pt x="592" y="298"/>
                        </a:lnTo>
                        <a:lnTo>
                          <a:pt x="595" y="290"/>
                        </a:lnTo>
                        <a:lnTo>
                          <a:pt x="600" y="288"/>
                        </a:lnTo>
                        <a:lnTo>
                          <a:pt x="651" y="288"/>
                        </a:lnTo>
                        <a:lnTo>
                          <a:pt x="661" y="284"/>
                        </a:lnTo>
                        <a:lnTo>
                          <a:pt x="670" y="287"/>
                        </a:lnTo>
                        <a:lnTo>
                          <a:pt x="672" y="287"/>
                        </a:lnTo>
                        <a:lnTo>
                          <a:pt x="682" y="279"/>
                        </a:lnTo>
                        <a:lnTo>
                          <a:pt x="683" y="279"/>
                        </a:lnTo>
                        <a:lnTo>
                          <a:pt x="687" y="283"/>
                        </a:lnTo>
                        <a:lnTo>
                          <a:pt x="687" y="287"/>
                        </a:lnTo>
                        <a:lnTo>
                          <a:pt x="686" y="288"/>
                        </a:lnTo>
                        <a:lnTo>
                          <a:pt x="685" y="290"/>
                        </a:lnTo>
                        <a:lnTo>
                          <a:pt x="686" y="300"/>
                        </a:lnTo>
                        <a:lnTo>
                          <a:pt x="686" y="305"/>
                        </a:lnTo>
                        <a:lnTo>
                          <a:pt x="683" y="311"/>
                        </a:lnTo>
                        <a:lnTo>
                          <a:pt x="683" y="323"/>
                        </a:lnTo>
                        <a:lnTo>
                          <a:pt x="681" y="336"/>
                        </a:lnTo>
                        <a:lnTo>
                          <a:pt x="682" y="350"/>
                        </a:lnTo>
                        <a:lnTo>
                          <a:pt x="681" y="364"/>
                        </a:lnTo>
                        <a:lnTo>
                          <a:pt x="678" y="373"/>
                        </a:lnTo>
                        <a:lnTo>
                          <a:pt x="678" y="388"/>
                        </a:lnTo>
                        <a:lnTo>
                          <a:pt x="680" y="392"/>
                        </a:lnTo>
                        <a:lnTo>
                          <a:pt x="683" y="396"/>
                        </a:lnTo>
                        <a:lnTo>
                          <a:pt x="692" y="398"/>
                        </a:lnTo>
                        <a:lnTo>
                          <a:pt x="633" y="398"/>
                        </a:lnTo>
                        <a:lnTo>
                          <a:pt x="573" y="398"/>
                        </a:lnTo>
                        <a:lnTo>
                          <a:pt x="573" y="452"/>
                        </a:lnTo>
                        <a:lnTo>
                          <a:pt x="573" y="508"/>
                        </a:lnTo>
                        <a:lnTo>
                          <a:pt x="573" y="562"/>
                        </a:lnTo>
                        <a:lnTo>
                          <a:pt x="573" y="600"/>
                        </a:lnTo>
                        <a:lnTo>
                          <a:pt x="573" y="601"/>
                        </a:lnTo>
                        <a:lnTo>
                          <a:pt x="580" y="607"/>
                        </a:lnTo>
                        <a:lnTo>
                          <a:pt x="584" y="614"/>
                        </a:lnTo>
                        <a:lnTo>
                          <a:pt x="597" y="623"/>
                        </a:lnTo>
                        <a:lnTo>
                          <a:pt x="603" y="630"/>
                        </a:lnTo>
                        <a:lnTo>
                          <a:pt x="613" y="639"/>
                        </a:lnTo>
                        <a:lnTo>
                          <a:pt x="617" y="644"/>
                        </a:lnTo>
                        <a:lnTo>
                          <a:pt x="626" y="648"/>
                        </a:lnTo>
                        <a:lnTo>
                          <a:pt x="630" y="654"/>
                        </a:lnTo>
                        <a:lnTo>
                          <a:pt x="638" y="659"/>
                        </a:lnTo>
                        <a:lnTo>
                          <a:pt x="635" y="661"/>
                        </a:lnTo>
                        <a:lnTo>
                          <a:pt x="624" y="664"/>
                        </a:lnTo>
                        <a:lnTo>
                          <a:pt x="549" y="683"/>
                        </a:lnTo>
                        <a:lnTo>
                          <a:pt x="541" y="684"/>
                        </a:lnTo>
                        <a:lnTo>
                          <a:pt x="537" y="682"/>
                        </a:lnTo>
                        <a:lnTo>
                          <a:pt x="525" y="681"/>
                        </a:lnTo>
                        <a:lnTo>
                          <a:pt x="513" y="677"/>
                        </a:lnTo>
                        <a:lnTo>
                          <a:pt x="497" y="676"/>
                        </a:lnTo>
                        <a:lnTo>
                          <a:pt x="463" y="669"/>
                        </a:lnTo>
                        <a:lnTo>
                          <a:pt x="436" y="669"/>
                        </a:lnTo>
                        <a:lnTo>
                          <a:pt x="417" y="671"/>
                        </a:lnTo>
                        <a:lnTo>
                          <a:pt x="408" y="671"/>
                        </a:lnTo>
                        <a:lnTo>
                          <a:pt x="391" y="665"/>
                        </a:lnTo>
                        <a:lnTo>
                          <a:pt x="385" y="655"/>
                        </a:lnTo>
                        <a:lnTo>
                          <a:pt x="369" y="644"/>
                        </a:lnTo>
                        <a:lnTo>
                          <a:pt x="349" y="644"/>
                        </a:lnTo>
                        <a:lnTo>
                          <a:pt x="302" y="644"/>
                        </a:lnTo>
                        <a:lnTo>
                          <a:pt x="255" y="644"/>
                        </a:lnTo>
                        <a:lnTo>
                          <a:pt x="201" y="644"/>
                        </a:lnTo>
                        <a:lnTo>
                          <a:pt x="151" y="644"/>
                        </a:lnTo>
                        <a:lnTo>
                          <a:pt x="133" y="644"/>
                        </a:lnTo>
                        <a:lnTo>
                          <a:pt x="126" y="646"/>
                        </a:lnTo>
                        <a:lnTo>
                          <a:pt x="112" y="633"/>
                        </a:lnTo>
                        <a:lnTo>
                          <a:pt x="99" y="628"/>
                        </a:lnTo>
                        <a:lnTo>
                          <a:pt x="94" y="619"/>
                        </a:lnTo>
                        <a:lnTo>
                          <a:pt x="84" y="618"/>
                        </a:lnTo>
                        <a:lnTo>
                          <a:pt x="62" y="618"/>
                        </a:lnTo>
                        <a:lnTo>
                          <a:pt x="52" y="622"/>
                        </a:lnTo>
                        <a:lnTo>
                          <a:pt x="42" y="632"/>
                        </a:lnTo>
                        <a:lnTo>
                          <a:pt x="36" y="635"/>
                        </a:lnTo>
                        <a:lnTo>
                          <a:pt x="26" y="629"/>
                        </a:lnTo>
                        <a:lnTo>
                          <a:pt x="15" y="638"/>
                        </a:lnTo>
                        <a:lnTo>
                          <a:pt x="4" y="644"/>
                        </a:lnTo>
                        <a:lnTo>
                          <a:pt x="4" y="638"/>
                        </a:lnTo>
                        <a:lnTo>
                          <a:pt x="0" y="617"/>
                        </a:lnTo>
                        <a:lnTo>
                          <a:pt x="0" y="606"/>
                        </a:lnTo>
                        <a:lnTo>
                          <a:pt x="5" y="608"/>
                        </a:lnTo>
                        <a:lnTo>
                          <a:pt x="5" y="597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924" name="Freeform 27"/>
                  <p:cNvSpPr>
                    <a:spLocks noChangeAspect="1"/>
                  </p:cNvSpPr>
                  <p:nvPr/>
                </p:nvSpPr>
                <p:spPr bwMode="gray">
                  <a:xfrm>
                    <a:off x="2647" y="2535"/>
                    <a:ext cx="11" cy="16"/>
                  </a:xfrm>
                  <a:custGeom>
                    <a:avLst/>
                    <a:gdLst/>
                    <a:ahLst/>
                    <a:cxnLst>
                      <a:cxn ang="0">
                        <a:pos x="56" y="14"/>
                      </a:cxn>
                      <a:cxn ang="0">
                        <a:pos x="51" y="3"/>
                      </a:cxn>
                      <a:cxn ang="0">
                        <a:pos x="41" y="0"/>
                      </a:cxn>
                      <a:cxn ang="0">
                        <a:pos x="31" y="5"/>
                      </a:cxn>
                      <a:cxn ang="0">
                        <a:pos x="24" y="19"/>
                      </a:cxn>
                      <a:cxn ang="0">
                        <a:pos x="14" y="25"/>
                      </a:cxn>
                      <a:cxn ang="0">
                        <a:pos x="0" y="35"/>
                      </a:cxn>
                      <a:cxn ang="0">
                        <a:pos x="5" y="40"/>
                      </a:cxn>
                      <a:cxn ang="0">
                        <a:pos x="8" y="55"/>
                      </a:cxn>
                      <a:cxn ang="0">
                        <a:pos x="8" y="64"/>
                      </a:cxn>
                      <a:cxn ang="0">
                        <a:pos x="9" y="71"/>
                      </a:cxn>
                      <a:cxn ang="0">
                        <a:pos x="18" y="78"/>
                      </a:cxn>
                      <a:cxn ang="0">
                        <a:pos x="26" y="73"/>
                      </a:cxn>
                      <a:cxn ang="0">
                        <a:pos x="27" y="61"/>
                      </a:cxn>
                      <a:cxn ang="0">
                        <a:pos x="30" y="46"/>
                      </a:cxn>
                      <a:cxn ang="0">
                        <a:pos x="34" y="30"/>
                      </a:cxn>
                      <a:cxn ang="0">
                        <a:pos x="43" y="22"/>
                      </a:cxn>
                      <a:cxn ang="0">
                        <a:pos x="52" y="16"/>
                      </a:cxn>
                      <a:cxn ang="0">
                        <a:pos x="56" y="14"/>
                      </a:cxn>
                    </a:cxnLst>
                    <a:rect l="0" t="0" r="r" b="b"/>
                    <a:pathLst>
                      <a:path w="56" h="78">
                        <a:moveTo>
                          <a:pt x="56" y="14"/>
                        </a:moveTo>
                        <a:lnTo>
                          <a:pt x="51" y="3"/>
                        </a:lnTo>
                        <a:lnTo>
                          <a:pt x="41" y="0"/>
                        </a:lnTo>
                        <a:lnTo>
                          <a:pt x="31" y="5"/>
                        </a:lnTo>
                        <a:lnTo>
                          <a:pt x="24" y="19"/>
                        </a:lnTo>
                        <a:lnTo>
                          <a:pt x="14" y="25"/>
                        </a:lnTo>
                        <a:lnTo>
                          <a:pt x="0" y="35"/>
                        </a:lnTo>
                        <a:lnTo>
                          <a:pt x="5" y="40"/>
                        </a:lnTo>
                        <a:lnTo>
                          <a:pt x="8" y="55"/>
                        </a:lnTo>
                        <a:lnTo>
                          <a:pt x="8" y="64"/>
                        </a:lnTo>
                        <a:lnTo>
                          <a:pt x="9" y="71"/>
                        </a:lnTo>
                        <a:lnTo>
                          <a:pt x="18" y="78"/>
                        </a:lnTo>
                        <a:lnTo>
                          <a:pt x="26" y="73"/>
                        </a:lnTo>
                        <a:lnTo>
                          <a:pt x="27" y="61"/>
                        </a:lnTo>
                        <a:lnTo>
                          <a:pt x="30" y="46"/>
                        </a:lnTo>
                        <a:lnTo>
                          <a:pt x="34" y="30"/>
                        </a:lnTo>
                        <a:lnTo>
                          <a:pt x="43" y="22"/>
                        </a:lnTo>
                        <a:lnTo>
                          <a:pt x="52" y="16"/>
                        </a:lnTo>
                        <a:lnTo>
                          <a:pt x="56" y="14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94" name="Freeform 28"/>
                <p:cNvSpPr>
                  <a:spLocks noChangeAspect="1"/>
                </p:cNvSpPr>
                <p:nvPr/>
              </p:nvSpPr>
              <p:spPr bwMode="gray">
                <a:xfrm>
                  <a:off x="5231605" y="4207222"/>
                  <a:ext cx="39688" cy="41275"/>
                </a:xfrm>
                <a:custGeom>
                  <a:avLst/>
                  <a:gdLst/>
                  <a:ahLst/>
                  <a:cxnLst>
                    <a:cxn ang="0">
                      <a:pos x="125" y="52"/>
                    </a:cxn>
                    <a:cxn ang="0">
                      <a:pos x="127" y="49"/>
                    </a:cxn>
                    <a:cxn ang="0">
                      <a:pos x="126" y="58"/>
                    </a:cxn>
                    <a:cxn ang="0">
                      <a:pos x="103" y="98"/>
                    </a:cxn>
                    <a:cxn ang="0">
                      <a:pos x="73" y="109"/>
                    </a:cxn>
                    <a:cxn ang="0">
                      <a:pos x="63" y="125"/>
                    </a:cxn>
                    <a:cxn ang="0">
                      <a:pos x="55" y="129"/>
                    </a:cxn>
                    <a:cxn ang="0">
                      <a:pos x="43" y="131"/>
                    </a:cxn>
                    <a:cxn ang="0">
                      <a:pos x="23" y="113"/>
                    </a:cxn>
                    <a:cxn ang="0">
                      <a:pos x="11" y="100"/>
                    </a:cxn>
                    <a:cxn ang="0">
                      <a:pos x="5" y="88"/>
                    </a:cxn>
                    <a:cxn ang="0">
                      <a:pos x="0" y="74"/>
                    </a:cxn>
                    <a:cxn ang="0">
                      <a:pos x="2" y="61"/>
                    </a:cxn>
                    <a:cxn ang="0">
                      <a:pos x="28" y="27"/>
                    </a:cxn>
                    <a:cxn ang="0">
                      <a:pos x="40" y="16"/>
                    </a:cxn>
                    <a:cxn ang="0">
                      <a:pos x="68" y="1"/>
                    </a:cxn>
                    <a:cxn ang="0">
                      <a:pos x="83" y="0"/>
                    </a:cxn>
                    <a:cxn ang="0">
                      <a:pos x="95" y="6"/>
                    </a:cxn>
                    <a:cxn ang="0">
                      <a:pos x="105" y="18"/>
                    </a:cxn>
                    <a:cxn ang="0">
                      <a:pos x="113" y="29"/>
                    </a:cxn>
                    <a:cxn ang="0">
                      <a:pos x="121" y="42"/>
                    </a:cxn>
                    <a:cxn ang="0">
                      <a:pos x="125" y="52"/>
                    </a:cxn>
                  </a:cxnLst>
                  <a:rect l="0" t="0" r="r" b="b"/>
                  <a:pathLst>
                    <a:path w="127" h="131">
                      <a:moveTo>
                        <a:pt x="125" y="52"/>
                      </a:moveTo>
                      <a:lnTo>
                        <a:pt x="127" y="49"/>
                      </a:lnTo>
                      <a:lnTo>
                        <a:pt x="126" y="58"/>
                      </a:lnTo>
                      <a:lnTo>
                        <a:pt x="103" y="98"/>
                      </a:lnTo>
                      <a:lnTo>
                        <a:pt x="73" y="109"/>
                      </a:lnTo>
                      <a:lnTo>
                        <a:pt x="63" y="125"/>
                      </a:lnTo>
                      <a:lnTo>
                        <a:pt x="55" y="129"/>
                      </a:lnTo>
                      <a:lnTo>
                        <a:pt x="43" y="131"/>
                      </a:lnTo>
                      <a:lnTo>
                        <a:pt x="23" y="113"/>
                      </a:lnTo>
                      <a:lnTo>
                        <a:pt x="11" y="100"/>
                      </a:lnTo>
                      <a:lnTo>
                        <a:pt x="5" y="88"/>
                      </a:lnTo>
                      <a:lnTo>
                        <a:pt x="0" y="74"/>
                      </a:lnTo>
                      <a:lnTo>
                        <a:pt x="2" y="61"/>
                      </a:lnTo>
                      <a:lnTo>
                        <a:pt x="28" y="27"/>
                      </a:lnTo>
                      <a:lnTo>
                        <a:pt x="40" y="16"/>
                      </a:lnTo>
                      <a:lnTo>
                        <a:pt x="68" y="1"/>
                      </a:lnTo>
                      <a:lnTo>
                        <a:pt x="83" y="0"/>
                      </a:lnTo>
                      <a:lnTo>
                        <a:pt x="95" y="6"/>
                      </a:lnTo>
                      <a:lnTo>
                        <a:pt x="105" y="18"/>
                      </a:lnTo>
                      <a:lnTo>
                        <a:pt x="113" y="29"/>
                      </a:lnTo>
                      <a:lnTo>
                        <a:pt x="121" y="42"/>
                      </a:lnTo>
                      <a:lnTo>
                        <a:pt x="125" y="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5" name="Freeform 29"/>
                <p:cNvSpPr>
                  <a:spLocks noChangeAspect="1"/>
                </p:cNvSpPr>
                <p:nvPr/>
              </p:nvSpPr>
              <p:spPr bwMode="gray">
                <a:xfrm>
                  <a:off x="5142705" y="3834159"/>
                  <a:ext cx="203200" cy="174625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10" y="264"/>
                    </a:cxn>
                    <a:cxn ang="0">
                      <a:pos x="108" y="232"/>
                    </a:cxn>
                    <a:cxn ang="0">
                      <a:pos x="110" y="179"/>
                    </a:cxn>
                    <a:cxn ang="0">
                      <a:pos x="113" y="156"/>
                    </a:cxn>
                    <a:cxn ang="0">
                      <a:pos x="120" y="145"/>
                    </a:cxn>
                    <a:cxn ang="0">
                      <a:pos x="132" y="168"/>
                    </a:cxn>
                    <a:cxn ang="0">
                      <a:pos x="156" y="166"/>
                    </a:cxn>
                    <a:cxn ang="0">
                      <a:pos x="183" y="178"/>
                    </a:cxn>
                    <a:cxn ang="0">
                      <a:pos x="231" y="205"/>
                    </a:cxn>
                    <a:cxn ang="0">
                      <a:pos x="274" y="196"/>
                    </a:cxn>
                    <a:cxn ang="0">
                      <a:pos x="323" y="226"/>
                    </a:cxn>
                    <a:cxn ang="0">
                      <a:pos x="350" y="252"/>
                    </a:cxn>
                    <a:cxn ang="0">
                      <a:pos x="397" y="277"/>
                    </a:cxn>
                    <a:cxn ang="0">
                      <a:pos x="411" y="275"/>
                    </a:cxn>
                    <a:cxn ang="0">
                      <a:pos x="426" y="281"/>
                    </a:cxn>
                    <a:cxn ang="0">
                      <a:pos x="421" y="223"/>
                    </a:cxn>
                    <a:cxn ang="0">
                      <a:pos x="383" y="225"/>
                    </a:cxn>
                    <a:cxn ang="0">
                      <a:pos x="358" y="199"/>
                    </a:cxn>
                    <a:cxn ang="0">
                      <a:pos x="377" y="131"/>
                    </a:cxn>
                    <a:cxn ang="0">
                      <a:pos x="370" y="66"/>
                    </a:cxn>
                    <a:cxn ang="0">
                      <a:pos x="379" y="37"/>
                    </a:cxn>
                    <a:cxn ang="0">
                      <a:pos x="397" y="17"/>
                    </a:cxn>
                    <a:cxn ang="0">
                      <a:pos x="470" y="13"/>
                    </a:cxn>
                    <a:cxn ang="0">
                      <a:pos x="494" y="33"/>
                    </a:cxn>
                    <a:cxn ang="0">
                      <a:pos x="526" y="32"/>
                    </a:cxn>
                    <a:cxn ang="0">
                      <a:pos x="575" y="57"/>
                    </a:cxn>
                    <a:cxn ang="0">
                      <a:pos x="603" y="67"/>
                    </a:cxn>
                    <a:cxn ang="0">
                      <a:pos x="605" y="82"/>
                    </a:cxn>
                    <a:cxn ang="0">
                      <a:pos x="626" y="107"/>
                    </a:cxn>
                    <a:cxn ang="0">
                      <a:pos x="640" y="139"/>
                    </a:cxn>
                    <a:cxn ang="0">
                      <a:pos x="625" y="151"/>
                    </a:cxn>
                    <a:cxn ang="0">
                      <a:pos x="620" y="194"/>
                    </a:cxn>
                    <a:cxn ang="0">
                      <a:pos x="624" y="231"/>
                    </a:cxn>
                    <a:cxn ang="0">
                      <a:pos x="619" y="243"/>
                    </a:cxn>
                    <a:cxn ang="0">
                      <a:pos x="603" y="265"/>
                    </a:cxn>
                    <a:cxn ang="0">
                      <a:pos x="589" y="306"/>
                    </a:cxn>
                    <a:cxn ang="0">
                      <a:pos x="608" y="322"/>
                    </a:cxn>
                    <a:cxn ang="0">
                      <a:pos x="438" y="383"/>
                    </a:cxn>
                    <a:cxn ang="0">
                      <a:pos x="452" y="416"/>
                    </a:cxn>
                    <a:cxn ang="0">
                      <a:pos x="424" y="414"/>
                    </a:cxn>
                    <a:cxn ang="0">
                      <a:pos x="385" y="425"/>
                    </a:cxn>
                    <a:cxn ang="0">
                      <a:pos x="365" y="442"/>
                    </a:cxn>
                    <a:cxn ang="0">
                      <a:pos x="363" y="464"/>
                    </a:cxn>
                    <a:cxn ang="0">
                      <a:pos x="336" y="469"/>
                    </a:cxn>
                    <a:cxn ang="0">
                      <a:pos x="315" y="481"/>
                    </a:cxn>
                    <a:cxn ang="0">
                      <a:pos x="303" y="491"/>
                    </a:cxn>
                    <a:cxn ang="0">
                      <a:pos x="285" y="524"/>
                    </a:cxn>
                    <a:cxn ang="0">
                      <a:pos x="264" y="549"/>
                    </a:cxn>
                    <a:cxn ang="0">
                      <a:pos x="245" y="546"/>
                    </a:cxn>
                    <a:cxn ang="0">
                      <a:pos x="211" y="546"/>
                    </a:cxn>
                    <a:cxn ang="0">
                      <a:pos x="172" y="539"/>
                    </a:cxn>
                    <a:cxn ang="0">
                      <a:pos x="139" y="518"/>
                    </a:cxn>
                    <a:cxn ang="0">
                      <a:pos x="65" y="527"/>
                    </a:cxn>
                    <a:cxn ang="0">
                      <a:pos x="40" y="507"/>
                    </a:cxn>
                    <a:cxn ang="0">
                      <a:pos x="7" y="475"/>
                    </a:cxn>
                  </a:cxnLst>
                  <a:rect l="0" t="0" r="r" b="b"/>
                  <a:pathLst>
                    <a:path w="640" h="552">
                      <a:moveTo>
                        <a:pt x="0" y="468"/>
                      </a:moveTo>
                      <a:lnTo>
                        <a:pt x="0" y="430"/>
                      </a:lnTo>
                      <a:lnTo>
                        <a:pt x="0" y="376"/>
                      </a:lnTo>
                      <a:lnTo>
                        <a:pt x="0" y="320"/>
                      </a:lnTo>
                      <a:lnTo>
                        <a:pt x="0" y="266"/>
                      </a:lnTo>
                      <a:lnTo>
                        <a:pt x="60" y="266"/>
                      </a:lnTo>
                      <a:lnTo>
                        <a:pt x="119" y="266"/>
                      </a:lnTo>
                      <a:lnTo>
                        <a:pt x="110" y="264"/>
                      </a:lnTo>
                      <a:lnTo>
                        <a:pt x="107" y="260"/>
                      </a:lnTo>
                      <a:lnTo>
                        <a:pt x="105" y="256"/>
                      </a:lnTo>
                      <a:lnTo>
                        <a:pt x="105" y="241"/>
                      </a:lnTo>
                      <a:lnTo>
                        <a:pt x="108" y="232"/>
                      </a:lnTo>
                      <a:lnTo>
                        <a:pt x="109" y="218"/>
                      </a:lnTo>
                      <a:lnTo>
                        <a:pt x="108" y="204"/>
                      </a:lnTo>
                      <a:lnTo>
                        <a:pt x="110" y="191"/>
                      </a:lnTo>
                      <a:lnTo>
                        <a:pt x="110" y="179"/>
                      </a:lnTo>
                      <a:lnTo>
                        <a:pt x="113" y="173"/>
                      </a:lnTo>
                      <a:lnTo>
                        <a:pt x="113" y="168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4" y="155"/>
                      </a:lnTo>
                      <a:lnTo>
                        <a:pt x="114" y="151"/>
                      </a:lnTo>
                      <a:lnTo>
                        <a:pt x="110" y="147"/>
                      </a:lnTo>
                      <a:lnTo>
                        <a:pt x="120" y="145"/>
                      </a:lnTo>
                      <a:lnTo>
                        <a:pt x="124" y="145"/>
                      </a:lnTo>
                      <a:lnTo>
                        <a:pt x="126" y="146"/>
                      </a:lnTo>
                      <a:lnTo>
                        <a:pt x="132" y="156"/>
                      </a:lnTo>
                      <a:lnTo>
                        <a:pt x="132" y="168"/>
                      </a:lnTo>
                      <a:lnTo>
                        <a:pt x="134" y="173"/>
                      </a:lnTo>
                      <a:lnTo>
                        <a:pt x="137" y="173"/>
                      </a:lnTo>
                      <a:lnTo>
                        <a:pt x="151" y="167"/>
                      </a:lnTo>
                      <a:lnTo>
                        <a:pt x="156" y="166"/>
                      </a:lnTo>
                      <a:lnTo>
                        <a:pt x="162" y="166"/>
                      </a:lnTo>
                      <a:lnTo>
                        <a:pt x="173" y="161"/>
                      </a:lnTo>
                      <a:lnTo>
                        <a:pt x="179" y="169"/>
                      </a:lnTo>
                      <a:lnTo>
                        <a:pt x="183" y="178"/>
                      </a:lnTo>
                      <a:lnTo>
                        <a:pt x="188" y="184"/>
                      </a:lnTo>
                      <a:lnTo>
                        <a:pt x="201" y="190"/>
                      </a:lnTo>
                      <a:lnTo>
                        <a:pt x="213" y="198"/>
                      </a:lnTo>
                      <a:lnTo>
                        <a:pt x="231" y="205"/>
                      </a:lnTo>
                      <a:lnTo>
                        <a:pt x="243" y="206"/>
                      </a:lnTo>
                      <a:lnTo>
                        <a:pt x="252" y="204"/>
                      </a:lnTo>
                      <a:lnTo>
                        <a:pt x="264" y="199"/>
                      </a:lnTo>
                      <a:lnTo>
                        <a:pt x="274" y="196"/>
                      </a:lnTo>
                      <a:lnTo>
                        <a:pt x="279" y="198"/>
                      </a:lnTo>
                      <a:lnTo>
                        <a:pt x="298" y="216"/>
                      </a:lnTo>
                      <a:lnTo>
                        <a:pt x="312" y="222"/>
                      </a:lnTo>
                      <a:lnTo>
                        <a:pt x="323" y="226"/>
                      </a:lnTo>
                      <a:lnTo>
                        <a:pt x="334" y="227"/>
                      </a:lnTo>
                      <a:lnTo>
                        <a:pt x="341" y="233"/>
                      </a:lnTo>
                      <a:lnTo>
                        <a:pt x="346" y="245"/>
                      </a:lnTo>
                      <a:lnTo>
                        <a:pt x="350" y="252"/>
                      </a:lnTo>
                      <a:lnTo>
                        <a:pt x="363" y="264"/>
                      </a:lnTo>
                      <a:lnTo>
                        <a:pt x="377" y="272"/>
                      </a:lnTo>
                      <a:lnTo>
                        <a:pt x="387" y="276"/>
                      </a:lnTo>
                      <a:lnTo>
                        <a:pt x="397" y="277"/>
                      </a:lnTo>
                      <a:lnTo>
                        <a:pt x="400" y="277"/>
                      </a:lnTo>
                      <a:lnTo>
                        <a:pt x="406" y="275"/>
                      </a:lnTo>
                      <a:lnTo>
                        <a:pt x="410" y="274"/>
                      </a:lnTo>
                      <a:lnTo>
                        <a:pt x="411" y="275"/>
                      </a:lnTo>
                      <a:lnTo>
                        <a:pt x="416" y="282"/>
                      </a:lnTo>
                      <a:lnTo>
                        <a:pt x="420" y="283"/>
                      </a:lnTo>
                      <a:lnTo>
                        <a:pt x="424" y="283"/>
                      </a:lnTo>
                      <a:lnTo>
                        <a:pt x="426" y="281"/>
                      </a:lnTo>
                      <a:lnTo>
                        <a:pt x="426" y="274"/>
                      </a:lnTo>
                      <a:lnTo>
                        <a:pt x="425" y="266"/>
                      </a:lnTo>
                      <a:lnTo>
                        <a:pt x="424" y="231"/>
                      </a:lnTo>
                      <a:lnTo>
                        <a:pt x="421" y="223"/>
                      </a:lnTo>
                      <a:lnTo>
                        <a:pt x="415" y="222"/>
                      </a:lnTo>
                      <a:lnTo>
                        <a:pt x="406" y="227"/>
                      </a:lnTo>
                      <a:lnTo>
                        <a:pt x="395" y="225"/>
                      </a:lnTo>
                      <a:lnTo>
                        <a:pt x="383" y="225"/>
                      </a:lnTo>
                      <a:lnTo>
                        <a:pt x="376" y="220"/>
                      </a:lnTo>
                      <a:lnTo>
                        <a:pt x="366" y="207"/>
                      </a:lnTo>
                      <a:lnTo>
                        <a:pt x="360" y="201"/>
                      </a:lnTo>
                      <a:lnTo>
                        <a:pt x="358" y="199"/>
                      </a:lnTo>
                      <a:lnTo>
                        <a:pt x="357" y="189"/>
                      </a:lnTo>
                      <a:lnTo>
                        <a:pt x="360" y="182"/>
                      </a:lnTo>
                      <a:lnTo>
                        <a:pt x="362" y="170"/>
                      </a:lnTo>
                      <a:lnTo>
                        <a:pt x="377" y="131"/>
                      </a:lnTo>
                      <a:lnTo>
                        <a:pt x="378" y="124"/>
                      </a:lnTo>
                      <a:lnTo>
                        <a:pt x="379" y="99"/>
                      </a:lnTo>
                      <a:lnTo>
                        <a:pt x="377" y="85"/>
                      </a:lnTo>
                      <a:lnTo>
                        <a:pt x="370" y="66"/>
                      </a:lnTo>
                      <a:lnTo>
                        <a:pt x="370" y="56"/>
                      </a:lnTo>
                      <a:lnTo>
                        <a:pt x="372" y="53"/>
                      </a:lnTo>
                      <a:lnTo>
                        <a:pt x="374" y="44"/>
                      </a:lnTo>
                      <a:lnTo>
                        <a:pt x="379" y="37"/>
                      </a:lnTo>
                      <a:lnTo>
                        <a:pt x="387" y="23"/>
                      </a:lnTo>
                      <a:lnTo>
                        <a:pt x="389" y="21"/>
                      </a:lnTo>
                      <a:lnTo>
                        <a:pt x="394" y="17"/>
                      </a:lnTo>
                      <a:lnTo>
                        <a:pt x="397" y="17"/>
                      </a:lnTo>
                      <a:lnTo>
                        <a:pt x="406" y="13"/>
                      </a:lnTo>
                      <a:lnTo>
                        <a:pt x="468" y="0"/>
                      </a:lnTo>
                      <a:lnTo>
                        <a:pt x="471" y="6"/>
                      </a:lnTo>
                      <a:lnTo>
                        <a:pt x="470" y="13"/>
                      </a:lnTo>
                      <a:lnTo>
                        <a:pt x="471" y="22"/>
                      </a:lnTo>
                      <a:lnTo>
                        <a:pt x="475" y="23"/>
                      </a:lnTo>
                      <a:lnTo>
                        <a:pt x="483" y="24"/>
                      </a:lnTo>
                      <a:lnTo>
                        <a:pt x="494" y="33"/>
                      </a:lnTo>
                      <a:lnTo>
                        <a:pt x="502" y="22"/>
                      </a:lnTo>
                      <a:lnTo>
                        <a:pt x="508" y="21"/>
                      </a:lnTo>
                      <a:lnTo>
                        <a:pt x="516" y="23"/>
                      </a:lnTo>
                      <a:lnTo>
                        <a:pt x="526" y="32"/>
                      </a:lnTo>
                      <a:lnTo>
                        <a:pt x="530" y="39"/>
                      </a:lnTo>
                      <a:lnTo>
                        <a:pt x="538" y="43"/>
                      </a:lnTo>
                      <a:lnTo>
                        <a:pt x="546" y="45"/>
                      </a:lnTo>
                      <a:lnTo>
                        <a:pt x="575" y="57"/>
                      </a:lnTo>
                      <a:lnTo>
                        <a:pt x="586" y="61"/>
                      </a:lnTo>
                      <a:lnTo>
                        <a:pt x="597" y="61"/>
                      </a:lnTo>
                      <a:lnTo>
                        <a:pt x="599" y="64"/>
                      </a:lnTo>
                      <a:lnTo>
                        <a:pt x="603" y="67"/>
                      </a:lnTo>
                      <a:lnTo>
                        <a:pt x="602" y="70"/>
                      </a:lnTo>
                      <a:lnTo>
                        <a:pt x="602" y="75"/>
                      </a:lnTo>
                      <a:lnTo>
                        <a:pt x="603" y="76"/>
                      </a:lnTo>
                      <a:lnTo>
                        <a:pt x="605" y="82"/>
                      </a:lnTo>
                      <a:lnTo>
                        <a:pt x="614" y="82"/>
                      </a:lnTo>
                      <a:lnTo>
                        <a:pt x="621" y="91"/>
                      </a:lnTo>
                      <a:lnTo>
                        <a:pt x="623" y="96"/>
                      </a:lnTo>
                      <a:lnTo>
                        <a:pt x="626" y="107"/>
                      </a:lnTo>
                      <a:lnTo>
                        <a:pt x="632" y="112"/>
                      </a:lnTo>
                      <a:lnTo>
                        <a:pt x="635" y="130"/>
                      </a:lnTo>
                      <a:lnTo>
                        <a:pt x="639" y="132"/>
                      </a:lnTo>
                      <a:lnTo>
                        <a:pt x="640" y="139"/>
                      </a:lnTo>
                      <a:lnTo>
                        <a:pt x="640" y="142"/>
                      </a:lnTo>
                      <a:lnTo>
                        <a:pt x="631" y="147"/>
                      </a:lnTo>
                      <a:lnTo>
                        <a:pt x="629" y="148"/>
                      </a:lnTo>
                      <a:lnTo>
                        <a:pt x="625" y="151"/>
                      </a:lnTo>
                      <a:lnTo>
                        <a:pt x="624" y="161"/>
                      </a:lnTo>
                      <a:lnTo>
                        <a:pt x="625" y="169"/>
                      </a:lnTo>
                      <a:lnTo>
                        <a:pt x="619" y="186"/>
                      </a:lnTo>
                      <a:lnTo>
                        <a:pt x="620" y="194"/>
                      </a:lnTo>
                      <a:lnTo>
                        <a:pt x="621" y="209"/>
                      </a:lnTo>
                      <a:lnTo>
                        <a:pt x="619" y="223"/>
                      </a:lnTo>
                      <a:lnTo>
                        <a:pt x="620" y="226"/>
                      </a:lnTo>
                      <a:lnTo>
                        <a:pt x="624" y="231"/>
                      </a:lnTo>
                      <a:lnTo>
                        <a:pt x="629" y="233"/>
                      </a:lnTo>
                      <a:lnTo>
                        <a:pt x="630" y="239"/>
                      </a:lnTo>
                      <a:lnTo>
                        <a:pt x="627" y="242"/>
                      </a:lnTo>
                      <a:lnTo>
                        <a:pt x="619" y="243"/>
                      </a:lnTo>
                      <a:lnTo>
                        <a:pt x="613" y="248"/>
                      </a:lnTo>
                      <a:lnTo>
                        <a:pt x="608" y="249"/>
                      </a:lnTo>
                      <a:lnTo>
                        <a:pt x="607" y="250"/>
                      </a:lnTo>
                      <a:lnTo>
                        <a:pt x="603" y="265"/>
                      </a:lnTo>
                      <a:lnTo>
                        <a:pt x="603" y="280"/>
                      </a:lnTo>
                      <a:lnTo>
                        <a:pt x="598" y="295"/>
                      </a:lnTo>
                      <a:lnTo>
                        <a:pt x="591" y="302"/>
                      </a:lnTo>
                      <a:lnTo>
                        <a:pt x="589" y="306"/>
                      </a:lnTo>
                      <a:lnTo>
                        <a:pt x="592" y="314"/>
                      </a:lnTo>
                      <a:lnTo>
                        <a:pt x="597" y="315"/>
                      </a:lnTo>
                      <a:lnTo>
                        <a:pt x="600" y="323"/>
                      </a:lnTo>
                      <a:lnTo>
                        <a:pt x="608" y="322"/>
                      </a:lnTo>
                      <a:lnTo>
                        <a:pt x="612" y="324"/>
                      </a:lnTo>
                      <a:lnTo>
                        <a:pt x="612" y="325"/>
                      </a:lnTo>
                      <a:lnTo>
                        <a:pt x="603" y="326"/>
                      </a:lnTo>
                      <a:lnTo>
                        <a:pt x="438" y="383"/>
                      </a:lnTo>
                      <a:lnTo>
                        <a:pt x="446" y="399"/>
                      </a:lnTo>
                      <a:lnTo>
                        <a:pt x="448" y="411"/>
                      </a:lnTo>
                      <a:lnTo>
                        <a:pt x="453" y="414"/>
                      </a:lnTo>
                      <a:lnTo>
                        <a:pt x="452" y="416"/>
                      </a:lnTo>
                      <a:lnTo>
                        <a:pt x="444" y="415"/>
                      </a:lnTo>
                      <a:lnTo>
                        <a:pt x="436" y="417"/>
                      </a:lnTo>
                      <a:lnTo>
                        <a:pt x="430" y="416"/>
                      </a:lnTo>
                      <a:lnTo>
                        <a:pt x="424" y="414"/>
                      </a:lnTo>
                      <a:lnTo>
                        <a:pt x="420" y="414"/>
                      </a:lnTo>
                      <a:lnTo>
                        <a:pt x="408" y="420"/>
                      </a:lnTo>
                      <a:lnTo>
                        <a:pt x="392" y="421"/>
                      </a:lnTo>
                      <a:lnTo>
                        <a:pt x="385" y="425"/>
                      </a:lnTo>
                      <a:lnTo>
                        <a:pt x="378" y="432"/>
                      </a:lnTo>
                      <a:lnTo>
                        <a:pt x="372" y="432"/>
                      </a:lnTo>
                      <a:lnTo>
                        <a:pt x="366" y="435"/>
                      </a:lnTo>
                      <a:lnTo>
                        <a:pt x="365" y="442"/>
                      </a:lnTo>
                      <a:lnTo>
                        <a:pt x="365" y="451"/>
                      </a:lnTo>
                      <a:lnTo>
                        <a:pt x="366" y="455"/>
                      </a:lnTo>
                      <a:lnTo>
                        <a:pt x="365" y="459"/>
                      </a:lnTo>
                      <a:lnTo>
                        <a:pt x="363" y="464"/>
                      </a:lnTo>
                      <a:lnTo>
                        <a:pt x="362" y="468"/>
                      </a:lnTo>
                      <a:lnTo>
                        <a:pt x="354" y="468"/>
                      </a:lnTo>
                      <a:lnTo>
                        <a:pt x="342" y="467"/>
                      </a:lnTo>
                      <a:lnTo>
                        <a:pt x="336" y="469"/>
                      </a:lnTo>
                      <a:lnTo>
                        <a:pt x="334" y="473"/>
                      </a:lnTo>
                      <a:lnTo>
                        <a:pt x="331" y="473"/>
                      </a:lnTo>
                      <a:lnTo>
                        <a:pt x="324" y="482"/>
                      </a:lnTo>
                      <a:lnTo>
                        <a:pt x="315" y="481"/>
                      </a:lnTo>
                      <a:lnTo>
                        <a:pt x="312" y="482"/>
                      </a:lnTo>
                      <a:lnTo>
                        <a:pt x="309" y="485"/>
                      </a:lnTo>
                      <a:lnTo>
                        <a:pt x="307" y="490"/>
                      </a:lnTo>
                      <a:lnTo>
                        <a:pt x="303" y="491"/>
                      </a:lnTo>
                      <a:lnTo>
                        <a:pt x="297" y="503"/>
                      </a:lnTo>
                      <a:lnTo>
                        <a:pt x="287" y="513"/>
                      </a:lnTo>
                      <a:lnTo>
                        <a:pt x="285" y="518"/>
                      </a:lnTo>
                      <a:lnTo>
                        <a:pt x="285" y="524"/>
                      </a:lnTo>
                      <a:lnTo>
                        <a:pt x="280" y="529"/>
                      </a:lnTo>
                      <a:lnTo>
                        <a:pt x="276" y="532"/>
                      </a:lnTo>
                      <a:lnTo>
                        <a:pt x="270" y="541"/>
                      </a:lnTo>
                      <a:lnTo>
                        <a:pt x="264" y="549"/>
                      </a:lnTo>
                      <a:lnTo>
                        <a:pt x="259" y="549"/>
                      </a:lnTo>
                      <a:lnTo>
                        <a:pt x="252" y="552"/>
                      </a:lnTo>
                      <a:lnTo>
                        <a:pt x="247" y="551"/>
                      </a:lnTo>
                      <a:lnTo>
                        <a:pt x="245" y="546"/>
                      </a:lnTo>
                      <a:lnTo>
                        <a:pt x="241" y="544"/>
                      </a:lnTo>
                      <a:lnTo>
                        <a:pt x="233" y="545"/>
                      </a:lnTo>
                      <a:lnTo>
                        <a:pt x="228" y="544"/>
                      </a:lnTo>
                      <a:lnTo>
                        <a:pt x="211" y="546"/>
                      </a:lnTo>
                      <a:lnTo>
                        <a:pt x="198" y="541"/>
                      </a:lnTo>
                      <a:lnTo>
                        <a:pt x="179" y="543"/>
                      </a:lnTo>
                      <a:lnTo>
                        <a:pt x="174" y="543"/>
                      </a:lnTo>
                      <a:lnTo>
                        <a:pt x="172" y="539"/>
                      </a:lnTo>
                      <a:lnTo>
                        <a:pt x="164" y="537"/>
                      </a:lnTo>
                      <a:lnTo>
                        <a:pt x="157" y="524"/>
                      </a:lnTo>
                      <a:lnTo>
                        <a:pt x="153" y="521"/>
                      </a:lnTo>
                      <a:lnTo>
                        <a:pt x="139" y="518"/>
                      </a:lnTo>
                      <a:lnTo>
                        <a:pt x="118" y="518"/>
                      </a:lnTo>
                      <a:lnTo>
                        <a:pt x="115" y="514"/>
                      </a:lnTo>
                      <a:lnTo>
                        <a:pt x="72" y="525"/>
                      </a:lnTo>
                      <a:lnTo>
                        <a:pt x="65" y="527"/>
                      </a:lnTo>
                      <a:lnTo>
                        <a:pt x="57" y="522"/>
                      </a:lnTo>
                      <a:lnTo>
                        <a:pt x="53" y="516"/>
                      </a:lnTo>
                      <a:lnTo>
                        <a:pt x="44" y="512"/>
                      </a:lnTo>
                      <a:lnTo>
                        <a:pt x="40" y="507"/>
                      </a:lnTo>
                      <a:lnTo>
                        <a:pt x="30" y="498"/>
                      </a:lnTo>
                      <a:lnTo>
                        <a:pt x="24" y="491"/>
                      </a:lnTo>
                      <a:lnTo>
                        <a:pt x="11" y="482"/>
                      </a:lnTo>
                      <a:lnTo>
                        <a:pt x="7" y="475"/>
                      </a:lnTo>
                      <a:lnTo>
                        <a:pt x="0" y="469"/>
                      </a:lnTo>
                      <a:lnTo>
                        <a:pt x="0" y="46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6" name="Freeform 30"/>
                <p:cNvSpPr>
                  <a:spLocks noChangeAspect="1"/>
                </p:cNvSpPr>
                <p:nvPr/>
              </p:nvSpPr>
              <p:spPr bwMode="gray">
                <a:xfrm>
                  <a:off x="5198267" y="3965922"/>
                  <a:ext cx="134938" cy="128588"/>
                </a:xfrm>
                <a:custGeom>
                  <a:avLst/>
                  <a:gdLst/>
                  <a:ahLst/>
                  <a:cxnLst>
                    <a:cxn ang="0">
                      <a:pos x="202" y="60"/>
                    </a:cxn>
                    <a:cxn ang="0">
                      <a:pos x="198" y="66"/>
                    </a:cxn>
                    <a:cxn ang="0">
                      <a:pos x="193" y="70"/>
                    </a:cxn>
                    <a:cxn ang="0">
                      <a:pos x="179" y="66"/>
                    </a:cxn>
                    <a:cxn ang="0">
                      <a:pos x="175" y="71"/>
                    </a:cxn>
                    <a:cxn ang="0">
                      <a:pos x="169" y="70"/>
                    </a:cxn>
                    <a:cxn ang="0">
                      <a:pos x="164" y="72"/>
                    </a:cxn>
                    <a:cxn ang="0">
                      <a:pos x="156" y="78"/>
                    </a:cxn>
                    <a:cxn ang="0">
                      <a:pos x="156" y="83"/>
                    </a:cxn>
                    <a:cxn ang="0">
                      <a:pos x="153" y="86"/>
                    </a:cxn>
                    <a:cxn ang="0">
                      <a:pos x="143" y="87"/>
                    </a:cxn>
                    <a:cxn ang="0">
                      <a:pos x="140" y="93"/>
                    </a:cxn>
                    <a:cxn ang="0">
                      <a:pos x="130" y="100"/>
                    </a:cxn>
                    <a:cxn ang="0">
                      <a:pos x="121" y="110"/>
                    </a:cxn>
                    <a:cxn ang="0">
                      <a:pos x="115" y="115"/>
                    </a:cxn>
                    <a:cxn ang="0">
                      <a:pos x="103" y="129"/>
                    </a:cxn>
                    <a:cxn ang="0">
                      <a:pos x="92" y="135"/>
                    </a:cxn>
                    <a:cxn ang="0">
                      <a:pos x="80" y="138"/>
                    </a:cxn>
                    <a:cxn ang="0">
                      <a:pos x="73" y="132"/>
                    </a:cxn>
                    <a:cxn ang="0">
                      <a:pos x="61" y="131"/>
                    </a:cxn>
                    <a:cxn ang="0">
                      <a:pos x="39" y="132"/>
                    </a:cxn>
                    <a:cxn ang="0">
                      <a:pos x="7" y="129"/>
                    </a:cxn>
                    <a:cxn ang="0">
                      <a:pos x="0" y="125"/>
                    </a:cxn>
                    <a:cxn ang="0">
                      <a:pos x="3" y="140"/>
                    </a:cxn>
                    <a:cxn ang="0">
                      <a:pos x="27" y="172"/>
                    </a:cxn>
                    <a:cxn ang="0">
                      <a:pos x="35" y="197"/>
                    </a:cxn>
                    <a:cxn ang="0">
                      <a:pos x="77" y="247"/>
                    </a:cxn>
                    <a:cxn ang="0">
                      <a:pos x="107" y="260"/>
                    </a:cxn>
                    <a:cxn ang="0">
                      <a:pos x="129" y="279"/>
                    </a:cxn>
                    <a:cxn ang="0">
                      <a:pos x="140" y="308"/>
                    </a:cxn>
                    <a:cxn ang="0">
                      <a:pos x="150" y="341"/>
                    </a:cxn>
                    <a:cxn ang="0">
                      <a:pos x="167" y="355"/>
                    </a:cxn>
                    <a:cxn ang="0">
                      <a:pos x="193" y="357"/>
                    </a:cxn>
                    <a:cxn ang="0">
                      <a:pos x="216" y="367"/>
                    </a:cxn>
                    <a:cxn ang="0">
                      <a:pos x="239" y="371"/>
                    </a:cxn>
                    <a:cxn ang="0">
                      <a:pos x="271" y="380"/>
                    </a:cxn>
                    <a:cxn ang="0">
                      <a:pos x="296" y="380"/>
                    </a:cxn>
                    <a:cxn ang="0">
                      <a:pos x="329" y="388"/>
                    </a:cxn>
                    <a:cxn ang="0">
                      <a:pos x="349" y="404"/>
                    </a:cxn>
                    <a:cxn ang="0">
                      <a:pos x="351" y="404"/>
                    </a:cxn>
                    <a:cxn ang="0">
                      <a:pos x="355" y="377"/>
                    </a:cxn>
                    <a:cxn ang="0">
                      <a:pos x="372" y="360"/>
                    </a:cxn>
                    <a:cxn ang="0">
                      <a:pos x="398" y="318"/>
                    </a:cxn>
                    <a:cxn ang="0">
                      <a:pos x="422" y="251"/>
                    </a:cxn>
                    <a:cxn ang="0">
                      <a:pos x="414" y="211"/>
                    </a:cxn>
                    <a:cxn ang="0">
                      <a:pos x="422" y="175"/>
                    </a:cxn>
                    <a:cxn ang="0">
                      <a:pos x="428" y="151"/>
                    </a:cxn>
                    <a:cxn ang="0">
                      <a:pos x="428" y="105"/>
                    </a:cxn>
                    <a:cxn ang="0">
                      <a:pos x="420" y="73"/>
                    </a:cxn>
                    <a:cxn ang="0">
                      <a:pos x="410" y="50"/>
                    </a:cxn>
                    <a:cxn ang="0">
                      <a:pos x="351" y="27"/>
                    </a:cxn>
                    <a:cxn ang="0">
                      <a:pos x="322" y="19"/>
                    </a:cxn>
                    <a:cxn ang="0">
                      <a:pos x="281" y="19"/>
                    </a:cxn>
                    <a:cxn ang="0">
                      <a:pos x="280" y="2"/>
                    </a:cxn>
                    <a:cxn ang="0">
                      <a:pos x="264" y="3"/>
                    </a:cxn>
                    <a:cxn ang="0">
                      <a:pos x="252" y="0"/>
                    </a:cxn>
                    <a:cxn ang="0">
                      <a:pos x="236" y="6"/>
                    </a:cxn>
                    <a:cxn ang="0">
                      <a:pos x="213" y="11"/>
                    </a:cxn>
                    <a:cxn ang="0">
                      <a:pos x="200" y="18"/>
                    </a:cxn>
                    <a:cxn ang="0">
                      <a:pos x="193" y="28"/>
                    </a:cxn>
                    <a:cxn ang="0">
                      <a:pos x="194" y="41"/>
                    </a:cxn>
                    <a:cxn ang="0">
                      <a:pos x="191" y="50"/>
                    </a:cxn>
                  </a:cxnLst>
                  <a:rect l="0" t="0" r="r" b="b"/>
                  <a:pathLst>
                    <a:path w="428" h="405">
                      <a:moveTo>
                        <a:pt x="190" y="54"/>
                      </a:moveTo>
                      <a:lnTo>
                        <a:pt x="202" y="60"/>
                      </a:lnTo>
                      <a:lnTo>
                        <a:pt x="202" y="64"/>
                      </a:lnTo>
                      <a:lnTo>
                        <a:pt x="198" y="66"/>
                      </a:lnTo>
                      <a:lnTo>
                        <a:pt x="195" y="70"/>
                      </a:lnTo>
                      <a:lnTo>
                        <a:pt x="193" y="70"/>
                      </a:lnTo>
                      <a:lnTo>
                        <a:pt x="184" y="66"/>
                      </a:lnTo>
                      <a:lnTo>
                        <a:pt x="179" y="66"/>
                      </a:lnTo>
                      <a:lnTo>
                        <a:pt x="177" y="67"/>
                      </a:lnTo>
                      <a:lnTo>
                        <a:pt x="175" y="71"/>
                      </a:lnTo>
                      <a:lnTo>
                        <a:pt x="172" y="72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4" y="72"/>
                      </a:lnTo>
                      <a:lnTo>
                        <a:pt x="159" y="75"/>
                      </a:lnTo>
                      <a:lnTo>
                        <a:pt x="156" y="78"/>
                      </a:lnTo>
                      <a:lnTo>
                        <a:pt x="155" y="81"/>
                      </a:lnTo>
                      <a:lnTo>
                        <a:pt x="156" y="83"/>
                      </a:lnTo>
                      <a:lnTo>
                        <a:pt x="155" y="84"/>
                      </a:lnTo>
                      <a:lnTo>
                        <a:pt x="153" y="86"/>
                      </a:lnTo>
                      <a:lnTo>
                        <a:pt x="151" y="83"/>
                      </a:lnTo>
                      <a:lnTo>
                        <a:pt x="143" y="87"/>
                      </a:lnTo>
                      <a:lnTo>
                        <a:pt x="140" y="91"/>
                      </a:lnTo>
                      <a:lnTo>
                        <a:pt x="140" y="93"/>
                      </a:lnTo>
                      <a:lnTo>
                        <a:pt x="135" y="96"/>
                      </a:lnTo>
                      <a:lnTo>
                        <a:pt x="130" y="100"/>
                      </a:lnTo>
                      <a:lnTo>
                        <a:pt x="126" y="107"/>
                      </a:lnTo>
                      <a:lnTo>
                        <a:pt x="121" y="110"/>
                      </a:lnTo>
                      <a:lnTo>
                        <a:pt x="121" y="113"/>
                      </a:lnTo>
                      <a:lnTo>
                        <a:pt x="115" y="115"/>
                      </a:lnTo>
                      <a:lnTo>
                        <a:pt x="110" y="123"/>
                      </a:lnTo>
                      <a:lnTo>
                        <a:pt x="103" y="129"/>
                      </a:lnTo>
                      <a:lnTo>
                        <a:pt x="98" y="127"/>
                      </a:lnTo>
                      <a:lnTo>
                        <a:pt x="92" y="135"/>
                      </a:lnTo>
                      <a:lnTo>
                        <a:pt x="87" y="135"/>
                      </a:lnTo>
                      <a:lnTo>
                        <a:pt x="80" y="138"/>
                      </a:lnTo>
                      <a:lnTo>
                        <a:pt x="75" y="137"/>
                      </a:lnTo>
                      <a:lnTo>
                        <a:pt x="73" y="132"/>
                      </a:lnTo>
                      <a:lnTo>
                        <a:pt x="69" y="130"/>
                      </a:lnTo>
                      <a:lnTo>
                        <a:pt x="61" y="131"/>
                      </a:lnTo>
                      <a:lnTo>
                        <a:pt x="56" y="130"/>
                      </a:lnTo>
                      <a:lnTo>
                        <a:pt x="39" y="132"/>
                      </a:lnTo>
                      <a:lnTo>
                        <a:pt x="26" y="127"/>
                      </a:lnTo>
                      <a:lnTo>
                        <a:pt x="7" y="129"/>
                      </a:lnTo>
                      <a:lnTo>
                        <a:pt x="2" y="129"/>
                      </a:ln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3" y="140"/>
                      </a:lnTo>
                      <a:lnTo>
                        <a:pt x="16" y="162"/>
                      </a:lnTo>
                      <a:lnTo>
                        <a:pt x="27" y="172"/>
                      </a:lnTo>
                      <a:lnTo>
                        <a:pt x="28" y="183"/>
                      </a:lnTo>
                      <a:lnTo>
                        <a:pt x="35" y="197"/>
                      </a:lnTo>
                      <a:lnTo>
                        <a:pt x="48" y="216"/>
                      </a:lnTo>
                      <a:lnTo>
                        <a:pt x="77" y="247"/>
                      </a:lnTo>
                      <a:lnTo>
                        <a:pt x="94" y="250"/>
                      </a:lnTo>
                      <a:lnTo>
                        <a:pt x="107" y="260"/>
                      </a:lnTo>
                      <a:lnTo>
                        <a:pt x="116" y="274"/>
                      </a:lnTo>
                      <a:lnTo>
                        <a:pt x="129" y="279"/>
                      </a:lnTo>
                      <a:lnTo>
                        <a:pt x="140" y="287"/>
                      </a:lnTo>
                      <a:lnTo>
                        <a:pt x="140" y="308"/>
                      </a:lnTo>
                      <a:lnTo>
                        <a:pt x="143" y="328"/>
                      </a:lnTo>
                      <a:lnTo>
                        <a:pt x="150" y="341"/>
                      </a:lnTo>
                      <a:lnTo>
                        <a:pt x="158" y="350"/>
                      </a:lnTo>
                      <a:lnTo>
                        <a:pt x="167" y="355"/>
                      </a:lnTo>
                      <a:lnTo>
                        <a:pt x="180" y="357"/>
                      </a:lnTo>
                      <a:lnTo>
                        <a:pt x="193" y="357"/>
                      </a:lnTo>
                      <a:lnTo>
                        <a:pt x="206" y="363"/>
                      </a:lnTo>
                      <a:lnTo>
                        <a:pt x="216" y="367"/>
                      </a:lnTo>
                      <a:lnTo>
                        <a:pt x="227" y="376"/>
                      </a:lnTo>
                      <a:lnTo>
                        <a:pt x="239" y="371"/>
                      </a:lnTo>
                      <a:lnTo>
                        <a:pt x="248" y="373"/>
                      </a:lnTo>
                      <a:lnTo>
                        <a:pt x="271" y="380"/>
                      </a:lnTo>
                      <a:lnTo>
                        <a:pt x="283" y="383"/>
                      </a:lnTo>
                      <a:lnTo>
                        <a:pt x="296" y="380"/>
                      </a:lnTo>
                      <a:lnTo>
                        <a:pt x="308" y="382"/>
                      </a:lnTo>
                      <a:lnTo>
                        <a:pt x="329" y="388"/>
                      </a:lnTo>
                      <a:lnTo>
                        <a:pt x="344" y="403"/>
                      </a:lnTo>
                      <a:lnTo>
                        <a:pt x="349" y="404"/>
                      </a:lnTo>
                      <a:lnTo>
                        <a:pt x="350" y="405"/>
                      </a:lnTo>
                      <a:lnTo>
                        <a:pt x="351" y="404"/>
                      </a:lnTo>
                      <a:lnTo>
                        <a:pt x="351" y="389"/>
                      </a:lnTo>
                      <a:lnTo>
                        <a:pt x="355" y="377"/>
                      </a:lnTo>
                      <a:lnTo>
                        <a:pt x="361" y="367"/>
                      </a:lnTo>
                      <a:lnTo>
                        <a:pt x="372" y="360"/>
                      </a:lnTo>
                      <a:lnTo>
                        <a:pt x="379" y="352"/>
                      </a:lnTo>
                      <a:lnTo>
                        <a:pt x="398" y="318"/>
                      </a:lnTo>
                      <a:lnTo>
                        <a:pt x="405" y="287"/>
                      </a:lnTo>
                      <a:lnTo>
                        <a:pt x="422" y="251"/>
                      </a:lnTo>
                      <a:lnTo>
                        <a:pt x="419" y="224"/>
                      </a:lnTo>
                      <a:lnTo>
                        <a:pt x="414" y="211"/>
                      </a:lnTo>
                      <a:lnTo>
                        <a:pt x="412" y="194"/>
                      </a:lnTo>
                      <a:lnTo>
                        <a:pt x="422" y="175"/>
                      </a:lnTo>
                      <a:lnTo>
                        <a:pt x="424" y="167"/>
                      </a:lnTo>
                      <a:lnTo>
                        <a:pt x="428" y="151"/>
                      </a:lnTo>
                      <a:lnTo>
                        <a:pt x="427" y="140"/>
                      </a:lnTo>
                      <a:lnTo>
                        <a:pt x="428" y="105"/>
                      </a:lnTo>
                      <a:lnTo>
                        <a:pt x="424" y="83"/>
                      </a:lnTo>
                      <a:lnTo>
                        <a:pt x="420" y="73"/>
                      </a:lnTo>
                      <a:lnTo>
                        <a:pt x="419" y="60"/>
                      </a:lnTo>
                      <a:lnTo>
                        <a:pt x="410" y="50"/>
                      </a:lnTo>
                      <a:lnTo>
                        <a:pt x="379" y="39"/>
                      </a:lnTo>
                      <a:lnTo>
                        <a:pt x="351" y="27"/>
                      </a:lnTo>
                      <a:lnTo>
                        <a:pt x="336" y="23"/>
                      </a:lnTo>
                      <a:lnTo>
                        <a:pt x="322" y="19"/>
                      </a:lnTo>
                      <a:lnTo>
                        <a:pt x="299" y="21"/>
                      </a:lnTo>
                      <a:lnTo>
                        <a:pt x="281" y="19"/>
                      </a:lnTo>
                      <a:lnTo>
                        <a:pt x="281" y="0"/>
                      </a:lnTo>
                      <a:lnTo>
                        <a:pt x="280" y="2"/>
                      </a:lnTo>
                      <a:lnTo>
                        <a:pt x="272" y="1"/>
                      </a:lnTo>
                      <a:lnTo>
                        <a:pt x="264" y="3"/>
                      </a:lnTo>
                      <a:lnTo>
                        <a:pt x="258" y="2"/>
                      </a:lnTo>
                      <a:lnTo>
                        <a:pt x="252" y="0"/>
                      </a:lnTo>
                      <a:lnTo>
                        <a:pt x="248" y="0"/>
                      </a:lnTo>
                      <a:lnTo>
                        <a:pt x="236" y="6"/>
                      </a:lnTo>
                      <a:lnTo>
                        <a:pt x="220" y="7"/>
                      </a:lnTo>
                      <a:lnTo>
                        <a:pt x="213" y="11"/>
                      </a:lnTo>
                      <a:lnTo>
                        <a:pt x="206" y="18"/>
                      </a:lnTo>
                      <a:lnTo>
                        <a:pt x="200" y="18"/>
                      </a:lnTo>
                      <a:lnTo>
                        <a:pt x="194" y="21"/>
                      </a:lnTo>
                      <a:lnTo>
                        <a:pt x="193" y="28"/>
                      </a:lnTo>
                      <a:lnTo>
                        <a:pt x="193" y="37"/>
                      </a:lnTo>
                      <a:lnTo>
                        <a:pt x="194" y="41"/>
                      </a:lnTo>
                      <a:lnTo>
                        <a:pt x="193" y="45"/>
                      </a:lnTo>
                      <a:lnTo>
                        <a:pt x="191" y="50"/>
                      </a:lnTo>
                      <a:lnTo>
                        <a:pt x="190" y="5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7" name="Freeform 31"/>
                <p:cNvSpPr>
                  <a:spLocks noChangeAspect="1"/>
                </p:cNvSpPr>
                <p:nvPr/>
              </p:nvSpPr>
              <p:spPr bwMode="gray">
                <a:xfrm>
                  <a:off x="4961730" y="3988147"/>
                  <a:ext cx="233363" cy="230188"/>
                </a:xfrm>
                <a:custGeom>
                  <a:avLst/>
                  <a:gdLst/>
                  <a:ahLst/>
                  <a:cxnLst>
                    <a:cxn ang="0">
                      <a:pos x="252" y="26"/>
                    </a:cxn>
                    <a:cxn ang="0">
                      <a:pos x="130" y="26"/>
                    </a:cxn>
                    <a:cxn ang="0">
                      <a:pos x="96" y="10"/>
                    </a:cxn>
                    <a:cxn ang="0">
                      <a:pos x="59" y="0"/>
                    </a:cxn>
                    <a:cxn ang="0">
                      <a:pos x="33" y="17"/>
                    </a:cxn>
                    <a:cxn ang="0">
                      <a:pos x="1" y="26"/>
                    </a:cxn>
                    <a:cxn ang="0">
                      <a:pos x="3" y="64"/>
                    </a:cxn>
                    <a:cxn ang="0">
                      <a:pos x="17" y="100"/>
                    </a:cxn>
                    <a:cxn ang="0">
                      <a:pos x="34" y="117"/>
                    </a:cxn>
                    <a:cxn ang="0">
                      <a:pos x="46" y="139"/>
                    </a:cxn>
                    <a:cxn ang="0">
                      <a:pos x="62" y="168"/>
                    </a:cxn>
                    <a:cxn ang="0">
                      <a:pos x="82" y="209"/>
                    </a:cxn>
                    <a:cxn ang="0">
                      <a:pos x="96" y="238"/>
                    </a:cxn>
                    <a:cxn ang="0">
                      <a:pos x="118" y="278"/>
                    </a:cxn>
                    <a:cxn ang="0">
                      <a:pos x="150" y="331"/>
                    </a:cxn>
                    <a:cxn ang="0">
                      <a:pos x="151" y="369"/>
                    </a:cxn>
                    <a:cxn ang="0">
                      <a:pos x="153" y="435"/>
                    </a:cxn>
                    <a:cxn ang="0">
                      <a:pos x="172" y="477"/>
                    </a:cxn>
                    <a:cxn ang="0">
                      <a:pos x="172" y="521"/>
                    </a:cxn>
                    <a:cxn ang="0">
                      <a:pos x="179" y="555"/>
                    </a:cxn>
                    <a:cxn ang="0">
                      <a:pos x="188" y="589"/>
                    </a:cxn>
                    <a:cxn ang="0">
                      <a:pos x="214" y="646"/>
                    </a:cxn>
                    <a:cxn ang="0">
                      <a:pos x="243" y="683"/>
                    </a:cxn>
                    <a:cxn ang="0">
                      <a:pos x="264" y="700"/>
                    </a:cxn>
                    <a:cxn ang="0">
                      <a:pos x="279" y="689"/>
                    </a:cxn>
                    <a:cxn ang="0">
                      <a:pos x="323" y="695"/>
                    </a:cxn>
                    <a:cxn ang="0">
                      <a:pos x="350" y="722"/>
                    </a:cxn>
                    <a:cxn ang="0">
                      <a:pos x="393" y="720"/>
                    </a:cxn>
                    <a:cxn ang="0">
                      <a:pos x="435" y="695"/>
                    </a:cxn>
                    <a:cxn ang="0">
                      <a:pos x="452" y="633"/>
                    </a:cxn>
                    <a:cxn ang="0">
                      <a:pos x="452" y="460"/>
                    </a:cxn>
                    <a:cxn ang="0">
                      <a:pos x="452" y="295"/>
                    </a:cxn>
                    <a:cxn ang="0">
                      <a:pos x="507" y="200"/>
                    </a:cxn>
                    <a:cxn ang="0">
                      <a:pos x="512" y="86"/>
                    </a:cxn>
                    <a:cxn ang="0">
                      <a:pos x="615" y="68"/>
                    </a:cxn>
                    <a:cxn ang="0">
                      <a:pos x="650" y="85"/>
                    </a:cxn>
                    <a:cxn ang="0">
                      <a:pos x="668" y="81"/>
                    </a:cxn>
                    <a:cxn ang="0">
                      <a:pos x="716" y="57"/>
                    </a:cxn>
                    <a:cxn ang="0">
                      <a:pos x="727" y="38"/>
                    </a:cxn>
                    <a:cxn ang="0">
                      <a:pos x="688" y="32"/>
                    </a:cxn>
                    <a:cxn ang="0">
                      <a:pos x="635" y="41"/>
                    </a:cxn>
                    <a:cxn ang="0">
                      <a:pos x="546" y="65"/>
                    </a:cxn>
                    <a:cxn ang="0">
                      <a:pos x="522" y="63"/>
                    </a:cxn>
                    <a:cxn ang="0">
                      <a:pos x="460" y="51"/>
                    </a:cxn>
                    <a:cxn ang="0">
                      <a:pos x="405" y="53"/>
                    </a:cxn>
                    <a:cxn ang="0">
                      <a:pos x="366" y="26"/>
                    </a:cxn>
                  </a:cxnLst>
                  <a:rect l="0" t="0" r="r" b="b"/>
                  <a:pathLst>
                    <a:path w="734" h="722">
                      <a:moveTo>
                        <a:pt x="346" y="26"/>
                      </a:moveTo>
                      <a:lnTo>
                        <a:pt x="299" y="26"/>
                      </a:lnTo>
                      <a:lnTo>
                        <a:pt x="252" y="26"/>
                      </a:lnTo>
                      <a:lnTo>
                        <a:pt x="198" y="26"/>
                      </a:lnTo>
                      <a:lnTo>
                        <a:pt x="148" y="26"/>
                      </a:lnTo>
                      <a:lnTo>
                        <a:pt x="130" y="26"/>
                      </a:lnTo>
                      <a:lnTo>
                        <a:pt x="123" y="28"/>
                      </a:lnTo>
                      <a:lnTo>
                        <a:pt x="109" y="15"/>
                      </a:lnTo>
                      <a:lnTo>
                        <a:pt x="96" y="10"/>
                      </a:lnTo>
                      <a:lnTo>
                        <a:pt x="91" y="1"/>
                      </a:lnTo>
                      <a:lnTo>
                        <a:pt x="81" y="0"/>
                      </a:lnTo>
                      <a:lnTo>
                        <a:pt x="59" y="0"/>
                      </a:lnTo>
                      <a:lnTo>
                        <a:pt x="49" y="4"/>
                      </a:lnTo>
                      <a:lnTo>
                        <a:pt x="39" y="14"/>
                      </a:lnTo>
                      <a:lnTo>
                        <a:pt x="33" y="17"/>
                      </a:lnTo>
                      <a:lnTo>
                        <a:pt x="23" y="11"/>
                      </a:lnTo>
                      <a:lnTo>
                        <a:pt x="12" y="20"/>
                      </a:lnTo>
                      <a:lnTo>
                        <a:pt x="1" y="26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3" y="64"/>
                      </a:lnTo>
                      <a:lnTo>
                        <a:pt x="3" y="74"/>
                      </a:lnTo>
                      <a:lnTo>
                        <a:pt x="12" y="92"/>
                      </a:lnTo>
                      <a:lnTo>
                        <a:pt x="17" y="100"/>
                      </a:lnTo>
                      <a:lnTo>
                        <a:pt x="19" y="102"/>
                      </a:lnTo>
                      <a:lnTo>
                        <a:pt x="28" y="108"/>
                      </a:lnTo>
                      <a:lnTo>
                        <a:pt x="34" y="117"/>
                      </a:lnTo>
                      <a:lnTo>
                        <a:pt x="38" y="127"/>
                      </a:lnTo>
                      <a:lnTo>
                        <a:pt x="44" y="134"/>
                      </a:lnTo>
                      <a:lnTo>
                        <a:pt x="46" y="139"/>
                      </a:lnTo>
                      <a:lnTo>
                        <a:pt x="55" y="150"/>
                      </a:lnTo>
                      <a:lnTo>
                        <a:pt x="56" y="157"/>
                      </a:lnTo>
                      <a:lnTo>
                        <a:pt x="62" y="168"/>
                      </a:lnTo>
                      <a:lnTo>
                        <a:pt x="65" y="176"/>
                      </a:lnTo>
                      <a:lnTo>
                        <a:pt x="81" y="202"/>
                      </a:lnTo>
                      <a:lnTo>
                        <a:pt x="82" y="209"/>
                      </a:lnTo>
                      <a:lnTo>
                        <a:pt x="86" y="215"/>
                      </a:lnTo>
                      <a:lnTo>
                        <a:pt x="88" y="224"/>
                      </a:lnTo>
                      <a:lnTo>
                        <a:pt x="96" y="238"/>
                      </a:lnTo>
                      <a:lnTo>
                        <a:pt x="110" y="263"/>
                      </a:lnTo>
                      <a:lnTo>
                        <a:pt x="116" y="273"/>
                      </a:lnTo>
                      <a:lnTo>
                        <a:pt x="118" y="278"/>
                      </a:lnTo>
                      <a:lnTo>
                        <a:pt x="121" y="288"/>
                      </a:lnTo>
                      <a:lnTo>
                        <a:pt x="141" y="312"/>
                      </a:lnTo>
                      <a:lnTo>
                        <a:pt x="150" y="331"/>
                      </a:lnTo>
                      <a:lnTo>
                        <a:pt x="151" y="334"/>
                      </a:lnTo>
                      <a:lnTo>
                        <a:pt x="152" y="350"/>
                      </a:lnTo>
                      <a:lnTo>
                        <a:pt x="151" y="369"/>
                      </a:lnTo>
                      <a:lnTo>
                        <a:pt x="152" y="406"/>
                      </a:lnTo>
                      <a:lnTo>
                        <a:pt x="151" y="424"/>
                      </a:lnTo>
                      <a:lnTo>
                        <a:pt x="153" y="435"/>
                      </a:lnTo>
                      <a:lnTo>
                        <a:pt x="157" y="445"/>
                      </a:lnTo>
                      <a:lnTo>
                        <a:pt x="162" y="458"/>
                      </a:lnTo>
                      <a:lnTo>
                        <a:pt x="172" y="477"/>
                      </a:lnTo>
                      <a:lnTo>
                        <a:pt x="173" y="484"/>
                      </a:lnTo>
                      <a:lnTo>
                        <a:pt x="171" y="498"/>
                      </a:lnTo>
                      <a:lnTo>
                        <a:pt x="172" y="521"/>
                      </a:lnTo>
                      <a:lnTo>
                        <a:pt x="174" y="531"/>
                      </a:lnTo>
                      <a:lnTo>
                        <a:pt x="182" y="546"/>
                      </a:lnTo>
                      <a:lnTo>
                        <a:pt x="179" y="555"/>
                      </a:lnTo>
                      <a:lnTo>
                        <a:pt x="182" y="559"/>
                      </a:lnTo>
                      <a:lnTo>
                        <a:pt x="185" y="569"/>
                      </a:lnTo>
                      <a:lnTo>
                        <a:pt x="188" y="589"/>
                      </a:lnTo>
                      <a:lnTo>
                        <a:pt x="191" y="600"/>
                      </a:lnTo>
                      <a:lnTo>
                        <a:pt x="194" y="622"/>
                      </a:lnTo>
                      <a:lnTo>
                        <a:pt x="214" y="646"/>
                      </a:lnTo>
                      <a:lnTo>
                        <a:pt x="222" y="665"/>
                      </a:lnTo>
                      <a:lnTo>
                        <a:pt x="233" y="676"/>
                      </a:lnTo>
                      <a:lnTo>
                        <a:pt x="243" y="683"/>
                      </a:lnTo>
                      <a:lnTo>
                        <a:pt x="256" y="698"/>
                      </a:lnTo>
                      <a:lnTo>
                        <a:pt x="261" y="698"/>
                      </a:lnTo>
                      <a:lnTo>
                        <a:pt x="264" y="700"/>
                      </a:lnTo>
                      <a:lnTo>
                        <a:pt x="269" y="699"/>
                      </a:lnTo>
                      <a:lnTo>
                        <a:pt x="272" y="697"/>
                      </a:lnTo>
                      <a:lnTo>
                        <a:pt x="279" y="689"/>
                      </a:lnTo>
                      <a:lnTo>
                        <a:pt x="285" y="678"/>
                      </a:lnTo>
                      <a:lnTo>
                        <a:pt x="297" y="677"/>
                      </a:lnTo>
                      <a:lnTo>
                        <a:pt x="323" y="695"/>
                      </a:lnTo>
                      <a:lnTo>
                        <a:pt x="323" y="708"/>
                      </a:lnTo>
                      <a:lnTo>
                        <a:pt x="334" y="720"/>
                      </a:lnTo>
                      <a:lnTo>
                        <a:pt x="350" y="722"/>
                      </a:lnTo>
                      <a:lnTo>
                        <a:pt x="365" y="717"/>
                      </a:lnTo>
                      <a:lnTo>
                        <a:pt x="384" y="717"/>
                      </a:lnTo>
                      <a:lnTo>
                        <a:pt x="393" y="720"/>
                      </a:lnTo>
                      <a:lnTo>
                        <a:pt x="405" y="720"/>
                      </a:lnTo>
                      <a:lnTo>
                        <a:pt x="421" y="705"/>
                      </a:lnTo>
                      <a:lnTo>
                        <a:pt x="435" y="695"/>
                      </a:lnTo>
                      <a:lnTo>
                        <a:pt x="446" y="693"/>
                      </a:lnTo>
                      <a:lnTo>
                        <a:pt x="452" y="689"/>
                      </a:lnTo>
                      <a:lnTo>
                        <a:pt x="452" y="633"/>
                      </a:lnTo>
                      <a:lnTo>
                        <a:pt x="452" y="574"/>
                      </a:lnTo>
                      <a:lnTo>
                        <a:pt x="452" y="515"/>
                      </a:lnTo>
                      <a:lnTo>
                        <a:pt x="452" y="460"/>
                      </a:lnTo>
                      <a:lnTo>
                        <a:pt x="452" y="407"/>
                      </a:lnTo>
                      <a:lnTo>
                        <a:pt x="452" y="349"/>
                      </a:lnTo>
                      <a:lnTo>
                        <a:pt x="452" y="295"/>
                      </a:lnTo>
                      <a:lnTo>
                        <a:pt x="507" y="295"/>
                      </a:lnTo>
                      <a:lnTo>
                        <a:pt x="507" y="257"/>
                      </a:lnTo>
                      <a:lnTo>
                        <a:pt x="507" y="200"/>
                      </a:lnTo>
                      <a:lnTo>
                        <a:pt x="507" y="144"/>
                      </a:lnTo>
                      <a:lnTo>
                        <a:pt x="507" y="91"/>
                      </a:lnTo>
                      <a:lnTo>
                        <a:pt x="512" y="86"/>
                      </a:lnTo>
                      <a:lnTo>
                        <a:pt x="592" y="71"/>
                      </a:lnTo>
                      <a:lnTo>
                        <a:pt x="609" y="68"/>
                      </a:lnTo>
                      <a:lnTo>
                        <a:pt x="615" y="68"/>
                      </a:lnTo>
                      <a:lnTo>
                        <a:pt x="632" y="69"/>
                      </a:lnTo>
                      <a:lnTo>
                        <a:pt x="643" y="73"/>
                      </a:lnTo>
                      <a:lnTo>
                        <a:pt x="650" y="85"/>
                      </a:lnTo>
                      <a:lnTo>
                        <a:pt x="653" y="100"/>
                      </a:lnTo>
                      <a:lnTo>
                        <a:pt x="659" y="92"/>
                      </a:lnTo>
                      <a:lnTo>
                        <a:pt x="668" y="81"/>
                      </a:lnTo>
                      <a:lnTo>
                        <a:pt x="684" y="69"/>
                      </a:lnTo>
                      <a:lnTo>
                        <a:pt x="711" y="63"/>
                      </a:lnTo>
                      <a:lnTo>
                        <a:pt x="716" y="57"/>
                      </a:lnTo>
                      <a:lnTo>
                        <a:pt x="723" y="52"/>
                      </a:lnTo>
                      <a:lnTo>
                        <a:pt x="734" y="51"/>
                      </a:lnTo>
                      <a:lnTo>
                        <a:pt x="727" y="38"/>
                      </a:lnTo>
                      <a:lnTo>
                        <a:pt x="723" y="35"/>
                      </a:lnTo>
                      <a:lnTo>
                        <a:pt x="709" y="32"/>
                      </a:lnTo>
                      <a:lnTo>
                        <a:pt x="688" y="32"/>
                      </a:lnTo>
                      <a:lnTo>
                        <a:pt x="685" y="28"/>
                      </a:lnTo>
                      <a:lnTo>
                        <a:pt x="642" y="39"/>
                      </a:lnTo>
                      <a:lnTo>
                        <a:pt x="635" y="41"/>
                      </a:lnTo>
                      <a:lnTo>
                        <a:pt x="632" y="43"/>
                      </a:lnTo>
                      <a:lnTo>
                        <a:pt x="621" y="46"/>
                      </a:lnTo>
                      <a:lnTo>
                        <a:pt x="546" y="65"/>
                      </a:lnTo>
                      <a:lnTo>
                        <a:pt x="538" y="66"/>
                      </a:lnTo>
                      <a:lnTo>
                        <a:pt x="534" y="64"/>
                      </a:lnTo>
                      <a:lnTo>
                        <a:pt x="522" y="63"/>
                      </a:lnTo>
                      <a:lnTo>
                        <a:pt x="510" y="59"/>
                      </a:lnTo>
                      <a:lnTo>
                        <a:pt x="494" y="58"/>
                      </a:lnTo>
                      <a:lnTo>
                        <a:pt x="460" y="51"/>
                      </a:lnTo>
                      <a:lnTo>
                        <a:pt x="433" y="51"/>
                      </a:lnTo>
                      <a:lnTo>
                        <a:pt x="414" y="53"/>
                      </a:lnTo>
                      <a:lnTo>
                        <a:pt x="405" y="53"/>
                      </a:lnTo>
                      <a:lnTo>
                        <a:pt x="388" y="47"/>
                      </a:lnTo>
                      <a:lnTo>
                        <a:pt x="382" y="37"/>
                      </a:lnTo>
                      <a:lnTo>
                        <a:pt x="366" y="26"/>
                      </a:lnTo>
                      <a:lnTo>
                        <a:pt x="346" y="2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8" name="Freeform 32"/>
                <p:cNvSpPr>
                  <a:spLocks noChangeAspect="1"/>
                </p:cNvSpPr>
                <p:nvPr/>
              </p:nvSpPr>
              <p:spPr bwMode="gray">
                <a:xfrm>
                  <a:off x="5282405" y="3875434"/>
                  <a:ext cx="185738" cy="296863"/>
                </a:xfrm>
                <a:custGeom>
                  <a:avLst/>
                  <a:gdLst/>
                  <a:ahLst/>
                  <a:cxnLst>
                    <a:cxn ang="0">
                      <a:pos x="584" y="10"/>
                    </a:cxn>
                    <a:cxn ang="0">
                      <a:pos x="570" y="56"/>
                    </a:cxn>
                    <a:cxn ang="0">
                      <a:pos x="572" y="128"/>
                    </a:cxn>
                    <a:cxn ang="0">
                      <a:pos x="569" y="176"/>
                    </a:cxn>
                    <a:cxn ang="0">
                      <a:pos x="578" y="205"/>
                    </a:cxn>
                    <a:cxn ang="0">
                      <a:pos x="585" y="224"/>
                    </a:cxn>
                    <a:cxn ang="0">
                      <a:pos x="568" y="263"/>
                    </a:cxn>
                    <a:cxn ang="0">
                      <a:pos x="564" y="285"/>
                    </a:cxn>
                    <a:cxn ang="0">
                      <a:pos x="532" y="328"/>
                    </a:cxn>
                    <a:cxn ang="0">
                      <a:pos x="497" y="355"/>
                    </a:cxn>
                    <a:cxn ang="0">
                      <a:pos x="447" y="378"/>
                    </a:cxn>
                    <a:cxn ang="0">
                      <a:pos x="368" y="434"/>
                    </a:cxn>
                    <a:cxn ang="0">
                      <a:pos x="345" y="462"/>
                    </a:cxn>
                    <a:cxn ang="0">
                      <a:pos x="323" y="477"/>
                    </a:cxn>
                    <a:cxn ang="0">
                      <a:pos x="273" y="521"/>
                    </a:cxn>
                    <a:cxn ang="0">
                      <a:pos x="253" y="572"/>
                    </a:cxn>
                    <a:cxn ang="0">
                      <a:pos x="273" y="598"/>
                    </a:cxn>
                    <a:cxn ang="0">
                      <a:pos x="289" y="667"/>
                    </a:cxn>
                    <a:cxn ang="0">
                      <a:pos x="295" y="725"/>
                    </a:cxn>
                    <a:cxn ang="0">
                      <a:pos x="295" y="764"/>
                    </a:cxn>
                    <a:cxn ang="0">
                      <a:pos x="273" y="811"/>
                    </a:cxn>
                    <a:cxn ang="0">
                      <a:pos x="192" y="843"/>
                    </a:cxn>
                    <a:cxn ang="0">
                      <a:pos x="156" y="863"/>
                    </a:cxn>
                    <a:cxn ang="0">
                      <a:pos x="134" y="893"/>
                    </a:cxn>
                    <a:cxn ang="0">
                      <a:pos x="158" y="899"/>
                    </a:cxn>
                    <a:cxn ang="0">
                      <a:pos x="110" y="908"/>
                    </a:cxn>
                    <a:cxn ang="0">
                      <a:pos x="92" y="742"/>
                    </a:cxn>
                    <a:cxn ang="0">
                      <a:pos x="85" y="673"/>
                    </a:cxn>
                    <a:cxn ang="0">
                      <a:pos x="113" y="636"/>
                    </a:cxn>
                    <a:cxn ang="0">
                      <a:pos x="153" y="508"/>
                    </a:cxn>
                    <a:cxn ang="0">
                      <a:pos x="158" y="451"/>
                    </a:cxn>
                    <a:cxn ang="0">
                      <a:pos x="158" y="367"/>
                    </a:cxn>
                    <a:cxn ang="0">
                      <a:pos x="113" y="323"/>
                    </a:cxn>
                    <a:cxn ang="0">
                      <a:pos x="33" y="305"/>
                    </a:cxn>
                    <a:cxn ang="0">
                      <a:pos x="8" y="269"/>
                    </a:cxn>
                    <a:cxn ang="0">
                      <a:pos x="175" y="198"/>
                    </a:cxn>
                    <a:cxn ang="0">
                      <a:pos x="202" y="226"/>
                    </a:cxn>
                    <a:cxn ang="0">
                      <a:pos x="247" y="226"/>
                    </a:cxn>
                    <a:cxn ang="0">
                      <a:pos x="251" y="273"/>
                    </a:cxn>
                    <a:cxn ang="0">
                      <a:pos x="236" y="302"/>
                    </a:cxn>
                    <a:cxn ang="0">
                      <a:pos x="252" y="327"/>
                    </a:cxn>
                    <a:cxn ang="0">
                      <a:pos x="272" y="350"/>
                    </a:cxn>
                    <a:cxn ang="0">
                      <a:pos x="278" y="366"/>
                    </a:cxn>
                    <a:cxn ang="0">
                      <a:pos x="291" y="357"/>
                    </a:cxn>
                    <a:cxn ang="0">
                      <a:pos x="287" y="337"/>
                    </a:cxn>
                    <a:cxn ang="0">
                      <a:pos x="304" y="314"/>
                    </a:cxn>
                    <a:cxn ang="0">
                      <a:pos x="321" y="284"/>
                    </a:cxn>
                    <a:cxn ang="0">
                      <a:pos x="326" y="244"/>
                    </a:cxn>
                    <a:cxn ang="0">
                      <a:pos x="299" y="203"/>
                    </a:cxn>
                    <a:cxn ang="0">
                      <a:pos x="266" y="167"/>
                    </a:cxn>
                    <a:cxn ang="0">
                      <a:pos x="262" y="123"/>
                    </a:cxn>
                    <a:cxn ang="0">
                      <a:pos x="269" y="76"/>
                    </a:cxn>
                    <a:cxn ang="0">
                      <a:pos x="323" y="53"/>
                    </a:cxn>
                    <a:cxn ang="0">
                      <a:pos x="349" y="65"/>
                    </a:cxn>
                    <a:cxn ang="0">
                      <a:pos x="381" y="56"/>
                    </a:cxn>
                    <a:cxn ang="0">
                      <a:pos x="436" y="43"/>
                    </a:cxn>
                    <a:cxn ang="0">
                      <a:pos x="482" y="45"/>
                    </a:cxn>
                    <a:cxn ang="0">
                      <a:pos x="547" y="25"/>
                    </a:cxn>
                  </a:cxnLst>
                  <a:rect l="0" t="0" r="r" b="b"/>
                  <a:pathLst>
                    <a:path w="586" h="937">
                      <a:moveTo>
                        <a:pt x="580" y="0"/>
                      </a:moveTo>
                      <a:lnTo>
                        <a:pt x="584" y="2"/>
                      </a:lnTo>
                      <a:lnTo>
                        <a:pt x="586" y="7"/>
                      </a:lnTo>
                      <a:lnTo>
                        <a:pt x="584" y="10"/>
                      </a:lnTo>
                      <a:lnTo>
                        <a:pt x="585" y="27"/>
                      </a:lnTo>
                      <a:lnTo>
                        <a:pt x="583" y="33"/>
                      </a:lnTo>
                      <a:lnTo>
                        <a:pt x="578" y="42"/>
                      </a:lnTo>
                      <a:lnTo>
                        <a:pt x="570" y="56"/>
                      </a:lnTo>
                      <a:lnTo>
                        <a:pt x="567" y="70"/>
                      </a:lnTo>
                      <a:lnTo>
                        <a:pt x="568" y="95"/>
                      </a:lnTo>
                      <a:lnTo>
                        <a:pt x="570" y="113"/>
                      </a:lnTo>
                      <a:lnTo>
                        <a:pt x="572" y="128"/>
                      </a:lnTo>
                      <a:lnTo>
                        <a:pt x="565" y="133"/>
                      </a:lnTo>
                      <a:lnTo>
                        <a:pt x="568" y="142"/>
                      </a:lnTo>
                      <a:lnTo>
                        <a:pt x="570" y="142"/>
                      </a:lnTo>
                      <a:lnTo>
                        <a:pt x="569" y="176"/>
                      </a:lnTo>
                      <a:lnTo>
                        <a:pt x="572" y="196"/>
                      </a:lnTo>
                      <a:lnTo>
                        <a:pt x="570" y="205"/>
                      </a:lnTo>
                      <a:lnTo>
                        <a:pt x="574" y="208"/>
                      </a:lnTo>
                      <a:lnTo>
                        <a:pt x="578" y="205"/>
                      </a:lnTo>
                      <a:lnTo>
                        <a:pt x="581" y="212"/>
                      </a:lnTo>
                      <a:lnTo>
                        <a:pt x="575" y="220"/>
                      </a:lnTo>
                      <a:lnTo>
                        <a:pt x="580" y="220"/>
                      </a:lnTo>
                      <a:lnTo>
                        <a:pt x="585" y="224"/>
                      </a:lnTo>
                      <a:lnTo>
                        <a:pt x="585" y="232"/>
                      </a:lnTo>
                      <a:lnTo>
                        <a:pt x="580" y="242"/>
                      </a:lnTo>
                      <a:lnTo>
                        <a:pt x="576" y="253"/>
                      </a:lnTo>
                      <a:lnTo>
                        <a:pt x="568" y="263"/>
                      </a:lnTo>
                      <a:lnTo>
                        <a:pt x="575" y="265"/>
                      </a:lnTo>
                      <a:lnTo>
                        <a:pt x="574" y="274"/>
                      </a:lnTo>
                      <a:lnTo>
                        <a:pt x="573" y="280"/>
                      </a:lnTo>
                      <a:lnTo>
                        <a:pt x="564" y="285"/>
                      </a:lnTo>
                      <a:lnTo>
                        <a:pt x="547" y="305"/>
                      </a:lnTo>
                      <a:lnTo>
                        <a:pt x="543" y="313"/>
                      </a:lnTo>
                      <a:lnTo>
                        <a:pt x="526" y="323"/>
                      </a:lnTo>
                      <a:lnTo>
                        <a:pt x="532" y="328"/>
                      </a:lnTo>
                      <a:lnTo>
                        <a:pt x="527" y="337"/>
                      </a:lnTo>
                      <a:lnTo>
                        <a:pt x="517" y="344"/>
                      </a:lnTo>
                      <a:lnTo>
                        <a:pt x="505" y="351"/>
                      </a:lnTo>
                      <a:lnTo>
                        <a:pt x="497" y="355"/>
                      </a:lnTo>
                      <a:lnTo>
                        <a:pt x="490" y="366"/>
                      </a:lnTo>
                      <a:lnTo>
                        <a:pt x="477" y="373"/>
                      </a:lnTo>
                      <a:lnTo>
                        <a:pt x="460" y="373"/>
                      </a:lnTo>
                      <a:lnTo>
                        <a:pt x="447" y="378"/>
                      </a:lnTo>
                      <a:lnTo>
                        <a:pt x="403" y="398"/>
                      </a:lnTo>
                      <a:lnTo>
                        <a:pt x="375" y="420"/>
                      </a:lnTo>
                      <a:lnTo>
                        <a:pt x="373" y="430"/>
                      </a:lnTo>
                      <a:lnTo>
                        <a:pt x="368" y="434"/>
                      </a:lnTo>
                      <a:lnTo>
                        <a:pt x="360" y="435"/>
                      </a:lnTo>
                      <a:lnTo>
                        <a:pt x="355" y="436"/>
                      </a:lnTo>
                      <a:lnTo>
                        <a:pt x="361" y="442"/>
                      </a:lnTo>
                      <a:lnTo>
                        <a:pt x="345" y="462"/>
                      </a:lnTo>
                      <a:lnTo>
                        <a:pt x="338" y="473"/>
                      </a:lnTo>
                      <a:lnTo>
                        <a:pt x="333" y="470"/>
                      </a:lnTo>
                      <a:lnTo>
                        <a:pt x="330" y="461"/>
                      </a:lnTo>
                      <a:lnTo>
                        <a:pt x="323" y="477"/>
                      </a:lnTo>
                      <a:lnTo>
                        <a:pt x="315" y="480"/>
                      </a:lnTo>
                      <a:lnTo>
                        <a:pt x="305" y="493"/>
                      </a:lnTo>
                      <a:lnTo>
                        <a:pt x="287" y="512"/>
                      </a:lnTo>
                      <a:lnTo>
                        <a:pt x="273" y="521"/>
                      </a:lnTo>
                      <a:lnTo>
                        <a:pt x="266" y="529"/>
                      </a:lnTo>
                      <a:lnTo>
                        <a:pt x="255" y="533"/>
                      </a:lnTo>
                      <a:lnTo>
                        <a:pt x="252" y="563"/>
                      </a:lnTo>
                      <a:lnTo>
                        <a:pt x="253" y="572"/>
                      </a:lnTo>
                      <a:lnTo>
                        <a:pt x="267" y="582"/>
                      </a:lnTo>
                      <a:lnTo>
                        <a:pt x="271" y="588"/>
                      </a:lnTo>
                      <a:lnTo>
                        <a:pt x="272" y="597"/>
                      </a:lnTo>
                      <a:lnTo>
                        <a:pt x="273" y="598"/>
                      </a:lnTo>
                      <a:lnTo>
                        <a:pt x="274" y="608"/>
                      </a:lnTo>
                      <a:lnTo>
                        <a:pt x="287" y="642"/>
                      </a:lnTo>
                      <a:lnTo>
                        <a:pt x="288" y="662"/>
                      </a:lnTo>
                      <a:lnTo>
                        <a:pt x="289" y="667"/>
                      </a:lnTo>
                      <a:lnTo>
                        <a:pt x="295" y="662"/>
                      </a:lnTo>
                      <a:lnTo>
                        <a:pt x="299" y="666"/>
                      </a:lnTo>
                      <a:lnTo>
                        <a:pt x="299" y="688"/>
                      </a:lnTo>
                      <a:lnTo>
                        <a:pt x="295" y="725"/>
                      </a:lnTo>
                      <a:lnTo>
                        <a:pt x="283" y="771"/>
                      </a:lnTo>
                      <a:lnTo>
                        <a:pt x="285" y="782"/>
                      </a:lnTo>
                      <a:lnTo>
                        <a:pt x="289" y="774"/>
                      </a:lnTo>
                      <a:lnTo>
                        <a:pt x="295" y="764"/>
                      </a:lnTo>
                      <a:lnTo>
                        <a:pt x="295" y="768"/>
                      </a:lnTo>
                      <a:lnTo>
                        <a:pt x="293" y="781"/>
                      </a:lnTo>
                      <a:lnTo>
                        <a:pt x="288" y="792"/>
                      </a:lnTo>
                      <a:lnTo>
                        <a:pt x="273" y="811"/>
                      </a:lnTo>
                      <a:lnTo>
                        <a:pt x="258" y="822"/>
                      </a:lnTo>
                      <a:lnTo>
                        <a:pt x="240" y="829"/>
                      </a:lnTo>
                      <a:lnTo>
                        <a:pt x="228" y="830"/>
                      </a:lnTo>
                      <a:lnTo>
                        <a:pt x="192" y="843"/>
                      </a:lnTo>
                      <a:lnTo>
                        <a:pt x="183" y="849"/>
                      </a:lnTo>
                      <a:lnTo>
                        <a:pt x="176" y="855"/>
                      </a:lnTo>
                      <a:lnTo>
                        <a:pt x="166" y="861"/>
                      </a:lnTo>
                      <a:lnTo>
                        <a:pt x="156" y="863"/>
                      </a:lnTo>
                      <a:lnTo>
                        <a:pt x="151" y="868"/>
                      </a:lnTo>
                      <a:lnTo>
                        <a:pt x="144" y="881"/>
                      </a:lnTo>
                      <a:lnTo>
                        <a:pt x="135" y="893"/>
                      </a:lnTo>
                      <a:lnTo>
                        <a:pt x="134" y="893"/>
                      </a:lnTo>
                      <a:lnTo>
                        <a:pt x="142" y="900"/>
                      </a:lnTo>
                      <a:lnTo>
                        <a:pt x="148" y="910"/>
                      </a:lnTo>
                      <a:lnTo>
                        <a:pt x="154" y="905"/>
                      </a:lnTo>
                      <a:lnTo>
                        <a:pt x="158" y="899"/>
                      </a:lnTo>
                      <a:lnTo>
                        <a:pt x="154" y="937"/>
                      </a:lnTo>
                      <a:lnTo>
                        <a:pt x="148" y="936"/>
                      </a:lnTo>
                      <a:lnTo>
                        <a:pt x="112" y="936"/>
                      </a:lnTo>
                      <a:lnTo>
                        <a:pt x="110" y="908"/>
                      </a:lnTo>
                      <a:lnTo>
                        <a:pt x="110" y="887"/>
                      </a:lnTo>
                      <a:lnTo>
                        <a:pt x="108" y="879"/>
                      </a:lnTo>
                      <a:lnTo>
                        <a:pt x="105" y="786"/>
                      </a:lnTo>
                      <a:lnTo>
                        <a:pt x="92" y="742"/>
                      </a:lnTo>
                      <a:lnTo>
                        <a:pt x="86" y="710"/>
                      </a:lnTo>
                      <a:lnTo>
                        <a:pt x="84" y="689"/>
                      </a:lnTo>
                      <a:lnTo>
                        <a:pt x="85" y="688"/>
                      </a:lnTo>
                      <a:lnTo>
                        <a:pt x="85" y="673"/>
                      </a:lnTo>
                      <a:lnTo>
                        <a:pt x="89" y="661"/>
                      </a:lnTo>
                      <a:lnTo>
                        <a:pt x="95" y="651"/>
                      </a:lnTo>
                      <a:lnTo>
                        <a:pt x="106" y="644"/>
                      </a:lnTo>
                      <a:lnTo>
                        <a:pt x="113" y="636"/>
                      </a:lnTo>
                      <a:lnTo>
                        <a:pt x="132" y="602"/>
                      </a:lnTo>
                      <a:lnTo>
                        <a:pt x="139" y="571"/>
                      </a:lnTo>
                      <a:lnTo>
                        <a:pt x="156" y="535"/>
                      </a:lnTo>
                      <a:lnTo>
                        <a:pt x="153" y="508"/>
                      </a:lnTo>
                      <a:lnTo>
                        <a:pt x="148" y="495"/>
                      </a:lnTo>
                      <a:lnTo>
                        <a:pt x="146" y="478"/>
                      </a:lnTo>
                      <a:lnTo>
                        <a:pt x="156" y="459"/>
                      </a:lnTo>
                      <a:lnTo>
                        <a:pt x="158" y="451"/>
                      </a:lnTo>
                      <a:lnTo>
                        <a:pt x="162" y="435"/>
                      </a:lnTo>
                      <a:lnTo>
                        <a:pt x="161" y="424"/>
                      </a:lnTo>
                      <a:lnTo>
                        <a:pt x="162" y="389"/>
                      </a:lnTo>
                      <a:lnTo>
                        <a:pt x="158" y="367"/>
                      </a:lnTo>
                      <a:lnTo>
                        <a:pt x="154" y="357"/>
                      </a:lnTo>
                      <a:lnTo>
                        <a:pt x="153" y="344"/>
                      </a:lnTo>
                      <a:lnTo>
                        <a:pt x="144" y="334"/>
                      </a:lnTo>
                      <a:lnTo>
                        <a:pt x="113" y="323"/>
                      </a:lnTo>
                      <a:lnTo>
                        <a:pt x="85" y="311"/>
                      </a:lnTo>
                      <a:lnTo>
                        <a:pt x="70" y="307"/>
                      </a:lnTo>
                      <a:lnTo>
                        <a:pt x="56" y="303"/>
                      </a:lnTo>
                      <a:lnTo>
                        <a:pt x="33" y="305"/>
                      </a:lnTo>
                      <a:lnTo>
                        <a:pt x="15" y="303"/>
                      </a:lnTo>
                      <a:lnTo>
                        <a:pt x="15" y="284"/>
                      </a:lnTo>
                      <a:lnTo>
                        <a:pt x="10" y="281"/>
                      </a:lnTo>
                      <a:lnTo>
                        <a:pt x="8" y="269"/>
                      </a:lnTo>
                      <a:lnTo>
                        <a:pt x="0" y="253"/>
                      </a:lnTo>
                      <a:lnTo>
                        <a:pt x="165" y="196"/>
                      </a:lnTo>
                      <a:lnTo>
                        <a:pt x="174" y="195"/>
                      </a:lnTo>
                      <a:lnTo>
                        <a:pt x="175" y="198"/>
                      </a:lnTo>
                      <a:lnTo>
                        <a:pt x="181" y="200"/>
                      </a:lnTo>
                      <a:lnTo>
                        <a:pt x="188" y="216"/>
                      </a:lnTo>
                      <a:lnTo>
                        <a:pt x="198" y="226"/>
                      </a:lnTo>
                      <a:lnTo>
                        <a:pt x="202" y="226"/>
                      </a:lnTo>
                      <a:lnTo>
                        <a:pt x="210" y="224"/>
                      </a:lnTo>
                      <a:lnTo>
                        <a:pt x="240" y="220"/>
                      </a:lnTo>
                      <a:lnTo>
                        <a:pt x="244" y="221"/>
                      </a:lnTo>
                      <a:lnTo>
                        <a:pt x="247" y="226"/>
                      </a:lnTo>
                      <a:lnTo>
                        <a:pt x="251" y="239"/>
                      </a:lnTo>
                      <a:lnTo>
                        <a:pt x="252" y="247"/>
                      </a:lnTo>
                      <a:lnTo>
                        <a:pt x="253" y="265"/>
                      </a:lnTo>
                      <a:lnTo>
                        <a:pt x="251" y="273"/>
                      </a:lnTo>
                      <a:lnTo>
                        <a:pt x="245" y="280"/>
                      </a:lnTo>
                      <a:lnTo>
                        <a:pt x="246" y="286"/>
                      </a:lnTo>
                      <a:lnTo>
                        <a:pt x="240" y="291"/>
                      </a:lnTo>
                      <a:lnTo>
                        <a:pt x="236" y="302"/>
                      </a:lnTo>
                      <a:lnTo>
                        <a:pt x="240" y="306"/>
                      </a:lnTo>
                      <a:lnTo>
                        <a:pt x="245" y="322"/>
                      </a:lnTo>
                      <a:lnTo>
                        <a:pt x="248" y="325"/>
                      </a:lnTo>
                      <a:lnTo>
                        <a:pt x="252" y="327"/>
                      </a:lnTo>
                      <a:lnTo>
                        <a:pt x="255" y="332"/>
                      </a:lnTo>
                      <a:lnTo>
                        <a:pt x="263" y="341"/>
                      </a:lnTo>
                      <a:lnTo>
                        <a:pt x="268" y="348"/>
                      </a:lnTo>
                      <a:lnTo>
                        <a:pt x="272" y="350"/>
                      </a:lnTo>
                      <a:lnTo>
                        <a:pt x="279" y="351"/>
                      </a:lnTo>
                      <a:lnTo>
                        <a:pt x="283" y="356"/>
                      </a:lnTo>
                      <a:lnTo>
                        <a:pt x="283" y="360"/>
                      </a:lnTo>
                      <a:lnTo>
                        <a:pt x="278" y="366"/>
                      </a:lnTo>
                      <a:lnTo>
                        <a:pt x="279" y="368"/>
                      </a:lnTo>
                      <a:lnTo>
                        <a:pt x="291" y="368"/>
                      </a:lnTo>
                      <a:lnTo>
                        <a:pt x="293" y="367"/>
                      </a:lnTo>
                      <a:lnTo>
                        <a:pt x="291" y="357"/>
                      </a:lnTo>
                      <a:lnTo>
                        <a:pt x="293" y="351"/>
                      </a:lnTo>
                      <a:lnTo>
                        <a:pt x="290" y="346"/>
                      </a:lnTo>
                      <a:lnTo>
                        <a:pt x="287" y="343"/>
                      </a:lnTo>
                      <a:lnTo>
                        <a:pt x="287" y="337"/>
                      </a:lnTo>
                      <a:lnTo>
                        <a:pt x="290" y="329"/>
                      </a:lnTo>
                      <a:lnTo>
                        <a:pt x="290" y="325"/>
                      </a:lnTo>
                      <a:lnTo>
                        <a:pt x="291" y="322"/>
                      </a:lnTo>
                      <a:lnTo>
                        <a:pt x="304" y="314"/>
                      </a:lnTo>
                      <a:lnTo>
                        <a:pt x="310" y="313"/>
                      </a:lnTo>
                      <a:lnTo>
                        <a:pt x="316" y="311"/>
                      </a:lnTo>
                      <a:lnTo>
                        <a:pt x="320" y="305"/>
                      </a:lnTo>
                      <a:lnTo>
                        <a:pt x="321" y="284"/>
                      </a:lnTo>
                      <a:lnTo>
                        <a:pt x="323" y="276"/>
                      </a:lnTo>
                      <a:lnTo>
                        <a:pt x="320" y="262"/>
                      </a:lnTo>
                      <a:lnTo>
                        <a:pt x="323" y="252"/>
                      </a:lnTo>
                      <a:lnTo>
                        <a:pt x="326" y="244"/>
                      </a:lnTo>
                      <a:lnTo>
                        <a:pt x="323" y="232"/>
                      </a:lnTo>
                      <a:lnTo>
                        <a:pt x="318" y="225"/>
                      </a:lnTo>
                      <a:lnTo>
                        <a:pt x="305" y="212"/>
                      </a:lnTo>
                      <a:lnTo>
                        <a:pt x="299" y="203"/>
                      </a:lnTo>
                      <a:lnTo>
                        <a:pt x="284" y="184"/>
                      </a:lnTo>
                      <a:lnTo>
                        <a:pt x="274" y="177"/>
                      </a:lnTo>
                      <a:lnTo>
                        <a:pt x="267" y="167"/>
                      </a:lnTo>
                      <a:lnTo>
                        <a:pt x="266" y="167"/>
                      </a:lnTo>
                      <a:lnTo>
                        <a:pt x="263" y="156"/>
                      </a:lnTo>
                      <a:lnTo>
                        <a:pt x="263" y="146"/>
                      </a:lnTo>
                      <a:lnTo>
                        <a:pt x="262" y="138"/>
                      </a:lnTo>
                      <a:lnTo>
                        <a:pt x="262" y="123"/>
                      </a:lnTo>
                      <a:lnTo>
                        <a:pt x="258" y="115"/>
                      </a:lnTo>
                      <a:lnTo>
                        <a:pt x="258" y="107"/>
                      </a:lnTo>
                      <a:lnTo>
                        <a:pt x="262" y="92"/>
                      </a:lnTo>
                      <a:lnTo>
                        <a:pt x="269" y="76"/>
                      </a:lnTo>
                      <a:lnTo>
                        <a:pt x="273" y="58"/>
                      </a:lnTo>
                      <a:lnTo>
                        <a:pt x="314" y="59"/>
                      </a:lnTo>
                      <a:lnTo>
                        <a:pt x="317" y="58"/>
                      </a:lnTo>
                      <a:lnTo>
                        <a:pt x="323" y="53"/>
                      </a:lnTo>
                      <a:lnTo>
                        <a:pt x="331" y="53"/>
                      </a:lnTo>
                      <a:lnTo>
                        <a:pt x="338" y="55"/>
                      </a:lnTo>
                      <a:lnTo>
                        <a:pt x="344" y="61"/>
                      </a:lnTo>
                      <a:lnTo>
                        <a:pt x="349" y="65"/>
                      </a:lnTo>
                      <a:lnTo>
                        <a:pt x="354" y="66"/>
                      </a:lnTo>
                      <a:lnTo>
                        <a:pt x="361" y="64"/>
                      </a:lnTo>
                      <a:lnTo>
                        <a:pt x="370" y="64"/>
                      </a:lnTo>
                      <a:lnTo>
                        <a:pt x="381" y="56"/>
                      </a:lnTo>
                      <a:lnTo>
                        <a:pt x="412" y="58"/>
                      </a:lnTo>
                      <a:lnTo>
                        <a:pt x="419" y="58"/>
                      </a:lnTo>
                      <a:lnTo>
                        <a:pt x="423" y="56"/>
                      </a:lnTo>
                      <a:lnTo>
                        <a:pt x="436" y="43"/>
                      </a:lnTo>
                      <a:lnTo>
                        <a:pt x="450" y="42"/>
                      </a:lnTo>
                      <a:lnTo>
                        <a:pt x="459" y="39"/>
                      </a:lnTo>
                      <a:lnTo>
                        <a:pt x="472" y="45"/>
                      </a:lnTo>
                      <a:lnTo>
                        <a:pt x="482" y="45"/>
                      </a:lnTo>
                      <a:lnTo>
                        <a:pt x="490" y="44"/>
                      </a:lnTo>
                      <a:lnTo>
                        <a:pt x="524" y="32"/>
                      </a:lnTo>
                      <a:lnTo>
                        <a:pt x="543" y="27"/>
                      </a:lnTo>
                      <a:lnTo>
                        <a:pt x="547" y="25"/>
                      </a:lnTo>
                      <a:lnTo>
                        <a:pt x="562" y="11"/>
                      </a:lnTo>
                      <a:lnTo>
                        <a:pt x="576" y="1"/>
                      </a:lnTo>
                      <a:lnTo>
                        <a:pt x="58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9" name="Freeform 33"/>
                <p:cNvSpPr>
                  <a:spLocks noChangeAspect="1"/>
                </p:cNvSpPr>
                <p:nvPr/>
              </p:nvSpPr>
              <p:spPr bwMode="gray">
                <a:xfrm>
                  <a:off x="5104605" y="4004022"/>
                  <a:ext cx="165100" cy="169863"/>
                </a:xfrm>
                <a:custGeom>
                  <a:avLst/>
                  <a:gdLst/>
                  <a:ahLst/>
                  <a:cxnLst>
                    <a:cxn ang="0">
                      <a:pos x="0" y="356"/>
                    </a:cxn>
                    <a:cxn ang="0">
                      <a:pos x="0" y="244"/>
                    </a:cxn>
                    <a:cxn ang="0">
                      <a:pos x="56" y="206"/>
                    </a:cxn>
                    <a:cxn ang="0">
                      <a:pos x="56" y="93"/>
                    </a:cxn>
                    <a:cxn ang="0">
                      <a:pos x="61" y="35"/>
                    </a:cxn>
                    <a:cxn ang="0">
                      <a:pos x="158" y="17"/>
                    </a:cxn>
                    <a:cxn ang="0">
                      <a:pos x="181" y="18"/>
                    </a:cxn>
                    <a:cxn ang="0">
                      <a:pos x="199" y="34"/>
                    </a:cxn>
                    <a:cxn ang="0">
                      <a:pos x="208" y="41"/>
                    </a:cxn>
                    <a:cxn ang="0">
                      <a:pos x="233" y="18"/>
                    </a:cxn>
                    <a:cxn ang="0">
                      <a:pos x="265" y="6"/>
                    </a:cxn>
                    <a:cxn ang="0">
                      <a:pos x="283" y="0"/>
                    </a:cxn>
                    <a:cxn ang="0">
                      <a:pos x="291" y="11"/>
                    </a:cxn>
                    <a:cxn ang="0">
                      <a:pos x="307" y="39"/>
                    </a:cxn>
                    <a:cxn ang="0">
                      <a:pos x="319" y="60"/>
                    </a:cxn>
                    <a:cxn ang="0">
                      <a:pos x="339" y="93"/>
                    </a:cxn>
                    <a:cxn ang="0">
                      <a:pos x="385" y="127"/>
                    </a:cxn>
                    <a:cxn ang="0">
                      <a:pos x="407" y="151"/>
                    </a:cxn>
                    <a:cxn ang="0">
                      <a:pos x="431" y="164"/>
                    </a:cxn>
                    <a:cxn ang="0">
                      <a:pos x="434" y="205"/>
                    </a:cxn>
                    <a:cxn ang="0">
                      <a:pos x="449" y="227"/>
                    </a:cxn>
                    <a:cxn ang="0">
                      <a:pos x="470" y="234"/>
                    </a:cxn>
                    <a:cxn ang="0">
                      <a:pos x="497" y="240"/>
                    </a:cxn>
                    <a:cxn ang="0">
                      <a:pos x="518" y="253"/>
                    </a:cxn>
                    <a:cxn ang="0">
                      <a:pos x="506" y="261"/>
                    </a:cxn>
                    <a:cxn ang="0">
                      <a:pos x="454" y="288"/>
                    </a:cxn>
                    <a:cxn ang="0">
                      <a:pos x="418" y="318"/>
                    </a:cxn>
                    <a:cxn ang="0">
                      <a:pos x="388" y="352"/>
                    </a:cxn>
                    <a:cxn ang="0">
                      <a:pos x="344" y="396"/>
                    </a:cxn>
                    <a:cxn ang="0">
                      <a:pos x="314" y="449"/>
                    </a:cxn>
                    <a:cxn ang="0">
                      <a:pos x="301" y="459"/>
                    </a:cxn>
                    <a:cxn ang="0">
                      <a:pos x="265" y="466"/>
                    </a:cxn>
                    <a:cxn ang="0">
                      <a:pos x="227" y="452"/>
                    </a:cxn>
                    <a:cxn ang="0">
                      <a:pos x="201" y="445"/>
                    </a:cxn>
                    <a:cxn ang="0">
                      <a:pos x="170" y="469"/>
                    </a:cxn>
                    <a:cxn ang="0">
                      <a:pos x="161" y="485"/>
                    </a:cxn>
                    <a:cxn ang="0">
                      <a:pos x="140" y="503"/>
                    </a:cxn>
                    <a:cxn ang="0">
                      <a:pos x="125" y="525"/>
                    </a:cxn>
                    <a:cxn ang="0">
                      <a:pos x="72" y="533"/>
                    </a:cxn>
                    <a:cxn ang="0">
                      <a:pos x="46" y="528"/>
                    </a:cxn>
                    <a:cxn ang="0">
                      <a:pos x="50" y="498"/>
                    </a:cxn>
                    <a:cxn ang="0">
                      <a:pos x="52" y="479"/>
                    </a:cxn>
                    <a:cxn ang="0">
                      <a:pos x="44" y="449"/>
                    </a:cxn>
                    <a:cxn ang="0">
                      <a:pos x="25" y="429"/>
                    </a:cxn>
                    <a:cxn ang="0">
                      <a:pos x="11" y="415"/>
                    </a:cxn>
                    <a:cxn ang="0">
                      <a:pos x="0" y="409"/>
                    </a:cxn>
                  </a:cxnLst>
                  <a:rect l="0" t="0" r="r" b="b"/>
                  <a:pathLst>
                    <a:path w="518" h="534">
                      <a:moveTo>
                        <a:pt x="0" y="409"/>
                      </a:moveTo>
                      <a:lnTo>
                        <a:pt x="0" y="356"/>
                      </a:lnTo>
                      <a:lnTo>
                        <a:pt x="0" y="298"/>
                      </a:lnTo>
                      <a:lnTo>
                        <a:pt x="0" y="244"/>
                      </a:lnTo>
                      <a:lnTo>
                        <a:pt x="56" y="244"/>
                      </a:lnTo>
                      <a:lnTo>
                        <a:pt x="56" y="206"/>
                      </a:lnTo>
                      <a:lnTo>
                        <a:pt x="56" y="149"/>
                      </a:lnTo>
                      <a:lnTo>
                        <a:pt x="56" y="93"/>
                      </a:lnTo>
                      <a:lnTo>
                        <a:pt x="56" y="40"/>
                      </a:lnTo>
                      <a:lnTo>
                        <a:pt x="61" y="35"/>
                      </a:lnTo>
                      <a:lnTo>
                        <a:pt x="141" y="20"/>
                      </a:lnTo>
                      <a:lnTo>
                        <a:pt x="158" y="17"/>
                      </a:lnTo>
                      <a:lnTo>
                        <a:pt x="164" y="17"/>
                      </a:lnTo>
                      <a:lnTo>
                        <a:pt x="181" y="18"/>
                      </a:lnTo>
                      <a:lnTo>
                        <a:pt x="192" y="22"/>
                      </a:lnTo>
                      <a:lnTo>
                        <a:pt x="199" y="34"/>
                      </a:lnTo>
                      <a:lnTo>
                        <a:pt x="202" y="49"/>
                      </a:lnTo>
                      <a:lnTo>
                        <a:pt x="208" y="41"/>
                      </a:lnTo>
                      <a:lnTo>
                        <a:pt x="217" y="30"/>
                      </a:lnTo>
                      <a:lnTo>
                        <a:pt x="233" y="18"/>
                      </a:lnTo>
                      <a:lnTo>
                        <a:pt x="260" y="12"/>
                      </a:lnTo>
                      <a:lnTo>
                        <a:pt x="265" y="6"/>
                      </a:lnTo>
                      <a:lnTo>
                        <a:pt x="272" y="1"/>
                      </a:lnTo>
                      <a:lnTo>
                        <a:pt x="283" y="0"/>
                      </a:lnTo>
                      <a:lnTo>
                        <a:pt x="291" y="2"/>
                      </a:lnTo>
                      <a:lnTo>
                        <a:pt x="291" y="11"/>
                      </a:lnTo>
                      <a:lnTo>
                        <a:pt x="294" y="17"/>
                      </a:lnTo>
                      <a:lnTo>
                        <a:pt x="307" y="39"/>
                      </a:lnTo>
                      <a:lnTo>
                        <a:pt x="317" y="49"/>
                      </a:lnTo>
                      <a:lnTo>
                        <a:pt x="319" y="60"/>
                      </a:lnTo>
                      <a:lnTo>
                        <a:pt x="325" y="74"/>
                      </a:lnTo>
                      <a:lnTo>
                        <a:pt x="339" y="93"/>
                      </a:lnTo>
                      <a:lnTo>
                        <a:pt x="368" y="124"/>
                      </a:lnTo>
                      <a:lnTo>
                        <a:pt x="385" y="127"/>
                      </a:lnTo>
                      <a:lnTo>
                        <a:pt x="398" y="137"/>
                      </a:lnTo>
                      <a:lnTo>
                        <a:pt x="407" y="151"/>
                      </a:lnTo>
                      <a:lnTo>
                        <a:pt x="420" y="154"/>
                      </a:lnTo>
                      <a:lnTo>
                        <a:pt x="431" y="164"/>
                      </a:lnTo>
                      <a:lnTo>
                        <a:pt x="431" y="185"/>
                      </a:lnTo>
                      <a:lnTo>
                        <a:pt x="434" y="205"/>
                      </a:lnTo>
                      <a:lnTo>
                        <a:pt x="441" y="218"/>
                      </a:lnTo>
                      <a:lnTo>
                        <a:pt x="449" y="227"/>
                      </a:lnTo>
                      <a:lnTo>
                        <a:pt x="458" y="232"/>
                      </a:lnTo>
                      <a:lnTo>
                        <a:pt x="470" y="234"/>
                      </a:lnTo>
                      <a:lnTo>
                        <a:pt x="484" y="234"/>
                      </a:lnTo>
                      <a:lnTo>
                        <a:pt x="497" y="240"/>
                      </a:lnTo>
                      <a:lnTo>
                        <a:pt x="507" y="244"/>
                      </a:lnTo>
                      <a:lnTo>
                        <a:pt x="518" y="253"/>
                      </a:lnTo>
                      <a:lnTo>
                        <a:pt x="517" y="256"/>
                      </a:lnTo>
                      <a:lnTo>
                        <a:pt x="506" y="261"/>
                      </a:lnTo>
                      <a:lnTo>
                        <a:pt x="492" y="270"/>
                      </a:lnTo>
                      <a:lnTo>
                        <a:pt x="454" y="288"/>
                      </a:lnTo>
                      <a:lnTo>
                        <a:pt x="438" y="305"/>
                      </a:lnTo>
                      <a:lnTo>
                        <a:pt x="418" y="318"/>
                      </a:lnTo>
                      <a:lnTo>
                        <a:pt x="399" y="336"/>
                      </a:lnTo>
                      <a:lnTo>
                        <a:pt x="388" y="352"/>
                      </a:lnTo>
                      <a:lnTo>
                        <a:pt x="371" y="377"/>
                      </a:lnTo>
                      <a:lnTo>
                        <a:pt x="344" y="396"/>
                      </a:lnTo>
                      <a:lnTo>
                        <a:pt x="329" y="415"/>
                      </a:lnTo>
                      <a:lnTo>
                        <a:pt x="314" y="449"/>
                      </a:lnTo>
                      <a:lnTo>
                        <a:pt x="309" y="455"/>
                      </a:lnTo>
                      <a:lnTo>
                        <a:pt x="301" y="459"/>
                      </a:lnTo>
                      <a:lnTo>
                        <a:pt x="290" y="460"/>
                      </a:lnTo>
                      <a:lnTo>
                        <a:pt x="265" y="466"/>
                      </a:lnTo>
                      <a:lnTo>
                        <a:pt x="250" y="465"/>
                      </a:lnTo>
                      <a:lnTo>
                        <a:pt x="227" y="452"/>
                      </a:lnTo>
                      <a:lnTo>
                        <a:pt x="215" y="447"/>
                      </a:lnTo>
                      <a:lnTo>
                        <a:pt x="201" y="445"/>
                      </a:lnTo>
                      <a:lnTo>
                        <a:pt x="189" y="449"/>
                      </a:lnTo>
                      <a:lnTo>
                        <a:pt x="170" y="469"/>
                      </a:lnTo>
                      <a:lnTo>
                        <a:pt x="163" y="477"/>
                      </a:lnTo>
                      <a:lnTo>
                        <a:pt x="161" y="485"/>
                      </a:lnTo>
                      <a:lnTo>
                        <a:pt x="152" y="496"/>
                      </a:lnTo>
                      <a:lnTo>
                        <a:pt x="140" y="503"/>
                      </a:lnTo>
                      <a:lnTo>
                        <a:pt x="135" y="508"/>
                      </a:lnTo>
                      <a:lnTo>
                        <a:pt x="125" y="525"/>
                      </a:lnTo>
                      <a:lnTo>
                        <a:pt x="90" y="534"/>
                      </a:lnTo>
                      <a:lnTo>
                        <a:pt x="72" y="533"/>
                      </a:lnTo>
                      <a:lnTo>
                        <a:pt x="56" y="530"/>
                      </a:lnTo>
                      <a:lnTo>
                        <a:pt x="46" y="528"/>
                      </a:lnTo>
                      <a:lnTo>
                        <a:pt x="43" y="519"/>
                      </a:lnTo>
                      <a:lnTo>
                        <a:pt x="50" y="498"/>
                      </a:lnTo>
                      <a:lnTo>
                        <a:pt x="52" y="485"/>
                      </a:lnTo>
                      <a:lnTo>
                        <a:pt x="52" y="479"/>
                      </a:lnTo>
                      <a:lnTo>
                        <a:pt x="51" y="461"/>
                      </a:lnTo>
                      <a:lnTo>
                        <a:pt x="44" y="449"/>
                      </a:lnTo>
                      <a:lnTo>
                        <a:pt x="30" y="438"/>
                      </a:lnTo>
                      <a:lnTo>
                        <a:pt x="25" y="429"/>
                      </a:lnTo>
                      <a:lnTo>
                        <a:pt x="13" y="418"/>
                      </a:lnTo>
                      <a:lnTo>
                        <a:pt x="11" y="415"/>
                      </a:lnTo>
                      <a:lnTo>
                        <a:pt x="5" y="409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0" name="Freeform 34"/>
                <p:cNvSpPr>
                  <a:spLocks noChangeAspect="1"/>
                </p:cNvSpPr>
                <p:nvPr/>
              </p:nvSpPr>
              <p:spPr bwMode="gray">
                <a:xfrm>
                  <a:off x="4498181" y="3470622"/>
                  <a:ext cx="128588" cy="96838"/>
                </a:xfrm>
                <a:custGeom>
                  <a:avLst/>
                  <a:gdLst/>
                  <a:ahLst/>
                  <a:cxnLst>
                    <a:cxn ang="0">
                      <a:pos x="174" y="17"/>
                    </a:cxn>
                    <a:cxn ang="0">
                      <a:pos x="146" y="18"/>
                    </a:cxn>
                    <a:cxn ang="0">
                      <a:pos x="119" y="11"/>
                    </a:cxn>
                    <a:cxn ang="0">
                      <a:pos x="101" y="3"/>
                    </a:cxn>
                    <a:cxn ang="0">
                      <a:pos x="80" y="14"/>
                    </a:cxn>
                    <a:cxn ang="0">
                      <a:pos x="67" y="27"/>
                    </a:cxn>
                    <a:cxn ang="0">
                      <a:pos x="69" y="57"/>
                    </a:cxn>
                    <a:cxn ang="0">
                      <a:pos x="17" y="81"/>
                    </a:cxn>
                    <a:cxn ang="0">
                      <a:pos x="1" y="109"/>
                    </a:cxn>
                    <a:cxn ang="0">
                      <a:pos x="17" y="100"/>
                    </a:cxn>
                    <a:cxn ang="0">
                      <a:pos x="31" y="128"/>
                    </a:cxn>
                    <a:cxn ang="0">
                      <a:pos x="66" y="159"/>
                    </a:cxn>
                    <a:cxn ang="0">
                      <a:pos x="88" y="190"/>
                    </a:cxn>
                    <a:cxn ang="0">
                      <a:pos x="104" y="203"/>
                    </a:cxn>
                    <a:cxn ang="0">
                      <a:pos x="124" y="191"/>
                    </a:cxn>
                    <a:cxn ang="0">
                      <a:pos x="142" y="168"/>
                    </a:cxn>
                    <a:cxn ang="0">
                      <a:pos x="161" y="159"/>
                    </a:cxn>
                    <a:cxn ang="0">
                      <a:pos x="211" y="153"/>
                    </a:cxn>
                    <a:cxn ang="0">
                      <a:pos x="230" y="175"/>
                    </a:cxn>
                    <a:cxn ang="0">
                      <a:pos x="241" y="187"/>
                    </a:cxn>
                    <a:cxn ang="0">
                      <a:pos x="241" y="202"/>
                    </a:cxn>
                    <a:cxn ang="0">
                      <a:pos x="249" y="223"/>
                    </a:cxn>
                    <a:cxn ang="0">
                      <a:pos x="252" y="239"/>
                    </a:cxn>
                    <a:cxn ang="0">
                      <a:pos x="264" y="240"/>
                    </a:cxn>
                    <a:cxn ang="0">
                      <a:pos x="281" y="238"/>
                    </a:cxn>
                    <a:cxn ang="0">
                      <a:pos x="297" y="239"/>
                    </a:cxn>
                    <a:cxn ang="0">
                      <a:pos x="313" y="273"/>
                    </a:cxn>
                    <a:cxn ang="0">
                      <a:pos x="306" y="298"/>
                    </a:cxn>
                    <a:cxn ang="0">
                      <a:pos x="327" y="307"/>
                    </a:cxn>
                    <a:cxn ang="0">
                      <a:pos x="348" y="292"/>
                    </a:cxn>
                    <a:cxn ang="0">
                      <a:pos x="365" y="286"/>
                    </a:cxn>
                    <a:cxn ang="0">
                      <a:pos x="384" y="262"/>
                    </a:cxn>
                    <a:cxn ang="0">
                      <a:pos x="386" y="251"/>
                    </a:cxn>
                    <a:cxn ang="0">
                      <a:pos x="375" y="239"/>
                    </a:cxn>
                    <a:cxn ang="0">
                      <a:pos x="394" y="239"/>
                    </a:cxn>
                    <a:cxn ang="0">
                      <a:pos x="403" y="235"/>
                    </a:cxn>
                    <a:cxn ang="0">
                      <a:pos x="393" y="219"/>
                    </a:cxn>
                    <a:cxn ang="0">
                      <a:pos x="400" y="203"/>
                    </a:cxn>
                    <a:cxn ang="0">
                      <a:pos x="380" y="183"/>
                    </a:cxn>
                    <a:cxn ang="0">
                      <a:pos x="382" y="149"/>
                    </a:cxn>
                    <a:cxn ang="0">
                      <a:pos x="382" y="131"/>
                    </a:cxn>
                    <a:cxn ang="0">
                      <a:pos x="370" y="93"/>
                    </a:cxn>
                    <a:cxn ang="0">
                      <a:pos x="351" y="92"/>
                    </a:cxn>
                    <a:cxn ang="0">
                      <a:pos x="364" y="79"/>
                    </a:cxn>
                    <a:cxn ang="0">
                      <a:pos x="357" y="70"/>
                    </a:cxn>
                    <a:cxn ang="0">
                      <a:pos x="343" y="41"/>
                    </a:cxn>
                    <a:cxn ang="0">
                      <a:pos x="334" y="28"/>
                    </a:cxn>
                    <a:cxn ang="0">
                      <a:pos x="328" y="12"/>
                    </a:cxn>
                    <a:cxn ang="0">
                      <a:pos x="312" y="12"/>
                    </a:cxn>
                    <a:cxn ang="0">
                      <a:pos x="294" y="38"/>
                    </a:cxn>
                    <a:cxn ang="0">
                      <a:pos x="255" y="33"/>
                    </a:cxn>
                    <a:cxn ang="0">
                      <a:pos x="230" y="30"/>
                    </a:cxn>
                    <a:cxn ang="0">
                      <a:pos x="208" y="39"/>
                    </a:cxn>
                    <a:cxn ang="0">
                      <a:pos x="203" y="19"/>
                    </a:cxn>
                  </a:cxnLst>
                  <a:rect l="0" t="0" r="r" b="b"/>
                  <a:pathLst>
                    <a:path w="404" h="307">
                      <a:moveTo>
                        <a:pt x="205" y="15"/>
                      </a:moveTo>
                      <a:lnTo>
                        <a:pt x="195" y="15"/>
                      </a:lnTo>
                      <a:lnTo>
                        <a:pt x="189" y="18"/>
                      </a:lnTo>
                      <a:lnTo>
                        <a:pt x="185" y="18"/>
                      </a:lnTo>
                      <a:lnTo>
                        <a:pt x="174" y="17"/>
                      </a:lnTo>
                      <a:lnTo>
                        <a:pt x="172" y="18"/>
                      </a:lnTo>
                      <a:lnTo>
                        <a:pt x="165" y="18"/>
                      </a:lnTo>
                      <a:lnTo>
                        <a:pt x="157" y="20"/>
                      </a:lnTo>
                      <a:lnTo>
                        <a:pt x="151" y="20"/>
                      </a:lnTo>
                      <a:lnTo>
                        <a:pt x="146" y="18"/>
                      </a:lnTo>
                      <a:lnTo>
                        <a:pt x="142" y="18"/>
                      </a:lnTo>
                      <a:lnTo>
                        <a:pt x="135" y="15"/>
                      </a:lnTo>
                      <a:lnTo>
                        <a:pt x="128" y="15"/>
                      </a:lnTo>
                      <a:lnTo>
                        <a:pt x="122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2" y="13"/>
                      </a:lnTo>
                      <a:lnTo>
                        <a:pt x="112" y="7"/>
                      </a:lnTo>
                      <a:lnTo>
                        <a:pt x="109" y="4"/>
                      </a:lnTo>
                      <a:lnTo>
                        <a:pt x="101" y="3"/>
                      </a:lnTo>
                      <a:lnTo>
                        <a:pt x="95" y="4"/>
                      </a:lnTo>
                      <a:lnTo>
                        <a:pt x="90" y="1"/>
                      </a:lnTo>
                      <a:lnTo>
                        <a:pt x="76" y="0"/>
                      </a:lnTo>
                      <a:lnTo>
                        <a:pt x="76" y="7"/>
                      </a:lnTo>
                      <a:lnTo>
                        <a:pt x="80" y="14"/>
                      </a:lnTo>
                      <a:lnTo>
                        <a:pt x="80" y="18"/>
                      </a:lnTo>
                      <a:lnTo>
                        <a:pt x="77" y="24"/>
                      </a:lnTo>
                      <a:lnTo>
                        <a:pt x="75" y="25"/>
                      </a:lnTo>
                      <a:lnTo>
                        <a:pt x="69" y="25"/>
                      </a:lnTo>
                      <a:lnTo>
                        <a:pt x="67" y="27"/>
                      </a:lnTo>
                      <a:lnTo>
                        <a:pt x="65" y="30"/>
                      </a:lnTo>
                      <a:lnTo>
                        <a:pt x="71" y="34"/>
                      </a:lnTo>
                      <a:lnTo>
                        <a:pt x="74" y="39"/>
                      </a:lnTo>
                      <a:lnTo>
                        <a:pt x="75" y="57"/>
                      </a:lnTo>
                      <a:lnTo>
                        <a:pt x="69" y="57"/>
                      </a:lnTo>
                      <a:lnTo>
                        <a:pt x="65" y="60"/>
                      </a:lnTo>
                      <a:lnTo>
                        <a:pt x="45" y="60"/>
                      </a:lnTo>
                      <a:lnTo>
                        <a:pt x="28" y="67"/>
                      </a:lnTo>
                      <a:lnTo>
                        <a:pt x="21" y="73"/>
                      </a:lnTo>
                      <a:lnTo>
                        <a:pt x="17" y="81"/>
                      </a:lnTo>
                      <a:lnTo>
                        <a:pt x="13" y="89"/>
                      </a:lnTo>
                      <a:lnTo>
                        <a:pt x="11" y="93"/>
                      </a:lnTo>
                      <a:lnTo>
                        <a:pt x="6" y="97"/>
                      </a:lnTo>
                      <a:lnTo>
                        <a:pt x="0" y="99"/>
                      </a:lnTo>
                      <a:lnTo>
                        <a:pt x="1" y="109"/>
                      </a:lnTo>
                      <a:lnTo>
                        <a:pt x="5" y="110"/>
                      </a:lnTo>
                      <a:lnTo>
                        <a:pt x="7" y="110"/>
                      </a:lnTo>
                      <a:lnTo>
                        <a:pt x="10" y="109"/>
                      </a:lnTo>
                      <a:lnTo>
                        <a:pt x="13" y="101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21" y="114"/>
                      </a:lnTo>
                      <a:lnTo>
                        <a:pt x="29" y="115"/>
                      </a:lnTo>
                      <a:lnTo>
                        <a:pt x="31" y="116"/>
                      </a:lnTo>
                      <a:lnTo>
                        <a:pt x="31" y="128"/>
                      </a:lnTo>
                      <a:lnTo>
                        <a:pt x="36" y="141"/>
                      </a:lnTo>
                      <a:lnTo>
                        <a:pt x="39" y="146"/>
                      </a:lnTo>
                      <a:lnTo>
                        <a:pt x="47" y="148"/>
                      </a:lnTo>
                      <a:lnTo>
                        <a:pt x="55" y="154"/>
                      </a:lnTo>
                      <a:lnTo>
                        <a:pt x="66" y="159"/>
                      </a:lnTo>
                      <a:lnTo>
                        <a:pt x="74" y="168"/>
                      </a:lnTo>
                      <a:lnTo>
                        <a:pt x="75" y="179"/>
                      </a:lnTo>
                      <a:lnTo>
                        <a:pt x="83" y="183"/>
                      </a:lnTo>
                      <a:lnTo>
                        <a:pt x="86" y="187"/>
                      </a:lnTo>
                      <a:lnTo>
                        <a:pt x="88" y="190"/>
                      </a:lnTo>
                      <a:lnTo>
                        <a:pt x="88" y="192"/>
                      </a:lnTo>
                      <a:lnTo>
                        <a:pt x="93" y="195"/>
                      </a:lnTo>
                      <a:lnTo>
                        <a:pt x="97" y="200"/>
                      </a:lnTo>
                      <a:lnTo>
                        <a:pt x="98" y="201"/>
                      </a:lnTo>
                      <a:lnTo>
                        <a:pt x="104" y="203"/>
                      </a:lnTo>
                      <a:lnTo>
                        <a:pt x="110" y="203"/>
                      </a:lnTo>
                      <a:lnTo>
                        <a:pt x="113" y="202"/>
                      </a:lnTo>
                      <a:lnTo>
                        <a:pt x="115" y="201"/>
                      </a:lnTo>
                      <a:lnTo>
                        <a:pt x="119" y="191"/>
                      </a:lnTo>
                      <a:lnTo>
                        <a:pt x="124" y="191"/>
                      </a:lnTo>
                      <a:lnTo>
                        <a:pt x="128" y="189"/>
                      </a:lnTo>
                      <a:lnTo>
                        <a:pt x="128" y="184"/>
                      </a:lnTo>
                      <a:lnTo>
                        <a:pt x="133" y="183"/>
                      </a:lnTo>
                      <a:lnTo>
                        <a:pt x="139" y="175"/>
                      </a:lnTo>
                      <a:lnTo>
                        <a:pt x="142" y="168"/>
                      </a:lnTo>
                      <a:lnTo>
                        <a:pt x="141" y="159"/>
                      </a:lnTo>
                      <a:lnTo>
                        <a:pt x="145" y="158"/>
                      </a:lnTo>
                      <a:lnTo>
                        <a:pt x="153" y="157"/>
                      </a:lnTo>
                      <a:lnTo>
                        <a:pt x="157" y="159"/>
                      </a:lnTo>
                      <a:lnTo>
                        <a:pt x="161" y="159"/>
                      </a:lnTo>
                      <a:lnTo>
                        <a:pt x="166" y="157"/>
                      </a:lnTo>
                      <a:lnTo>
                        <a:pt x="172" y="157"/>
                      </a:lnTo>
                      <a:lnTo>
                        <a:pt x="172" y="152"/>
                      </a:lnTo>
                      <a:lnTo>
                        <a:pt x="198" y="152"/>
                      </a:lnTo>
                      <a:lnTo>
                        <a:pt x="211" y="153"/>
                      </a:lnTo>
                      <a:lnTo>
                        <a:pt x="215" y="160"/>
                      </a:lnTo>
                      <a:lnTo>
                        <a:pt x="221" y="164"/>
                      </a:lnTo>
                      <a:lnTo>
                        <a:pt x="225" y="169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32" y="179"/>
                      </a:lnTo>
                      <a:lnTo>
                        <a:pt x="231" y="181"/>
                      </a:lnTo>
                      <a:lnTo>
                        <a:pt x="231" y="184"/>
                      </a:lnTo>
                      <a:lnTo>
                        <a:pt x="238" y="186"/>
                      </a:lnTo>
                      <a:lnTo>
                        <a:pt x="241" y="187"/>
                      </a:lnTo>
                      <a:lnTo>
                        <a:pt x="241" y="190"/>
                      </a:lnTo>
                      <a:lnTo>
                        <a:pt x="239" y="192"/>
                      </a:lnTo>
                      <a:lnTo>
                        <a:pt x="241" y="197"/>
                      </a:lnTo>
                      <a:lnTo>
                        <a:pt x="239" y="197"/>
                      </a:lnTo>
                      <a:lnTo>
                        <a:pt x="241" y="202"/>
                      </a:lnTo>
                      <a:lnTo>
                        <a:pt x="242" y="205"/>
                      </a:lnTo>
                      <a:lnTo>
                        <a:pt x="247" y="208"/>
                      </a:lnTo>
                      <a:lnTo>
                        <a:pt x="248" y="212"/>
                      </a:lnTo>
                      <a:lnTo>
                        <a:pt x="251" y="222"/>
                      </a:lnTo>
                      <a:lnTo>
                        <a:pt x="249" y="223"/>
                      </a:lnTo>
                      <a:lnTo>
                        <a:pt x="244" y="226"/>
                      </a:lnTo>
                      <a:lnTo>
                        <a:pt x="242" y="237"/>
                      </a:lnTo>
                      <a:lnTo>
                        <a:pt x="239" y="242"/>
                      </a:lnTo>
                      <a:lnTo>
                        <a:pt x="239" y="244"/>
                      </a:lnTo>
                      <a:lnTo>
                        <a:pt x="252" y="239"/>
                      </a:lnTo>
                      <a:lnTo>
                        <a:pt x="258" y="234"/>
                      </a:lnTo>
                      <a:lnTo>
                        <a:pt x="259" y="234"/>
                      </a:lnTo>
                      <a:lnTo>
                        <a:pt x="260" y="237"/>
                      </a:lnTo>
                      <a:lnTo>
                        <a:pt x="260" y="240"/>
                      </a:lnTo>
                      <a:lnTo>
                        <a:pt x="264" y="240"/>
                      </a:lnTo>
                      <a:lnTo>
                        <a:pt x="266" y="234"/>
                      </a:lnTo>
                      <a:lnTo>
                        <a:pt x="270" y="232"/>
                      </a:lnTo>
                      <a:lnTo>
                        <a:pt x="274" y="233"/>
                      </a:lnTo>
                      <a:lnTo>
                        <a:pt x="280" y="238"/>
                      </a:lnTo>
                      <a:lnTo>
                        <a:pt x="281" y="238"/>
                      </a:lnTo>
                      <a:lnTo>
                        <a:pt x="284" y="235"/>
                      </a:lnTo>
                      <a:lnTo>
                        <a:pt x="292" y="233"/>
                      </a:lnTo>
                      <a:lnTo>
                        <a:pt x="295" y="234"/>
                      </a:lnTo>
                      <a:lnTo>
                        <a:pt x="295" y="235"/>
                      </a:lnTo>
                      <a:lnTo>
                        <a:pt x="297" y="239"/>
                      </a:lnTo>
                      <a:lnTo>
                        <a:pt x="305" y="244"/>
                      </a:lnTo>
                      <a:lnTo>
                        <a:pt x="305" y="251"/>
                      </a:lnTo>
                      <a:lnTo>
                        <a:pt x="309" y="257"/>
                      </a:lnTo>
                      <a:lnTo>
                        <a:pt x="311" y="271"/>
                      </a:lnTo>
                      <a:lnTo>
                        <a:pt x="313" y="273"/>
                      </a:lnTo>
                      <a:lnTo>
                        <a:pt x="312" y="288"/>
                      </a:lnTo>
                      <a:lnTo>
                        <a:pt x="309" y="292"/>
                      </a:lnTo>
                      <a:lnTo>
                        <a:pt x="306" y="294"/>
                      </a:lnTo>
                      <a:lnTo>
                        <a:pt x="305" y="297"/>
                      </a:lnTo>
                      <a:lnTo>
                        <a:pt x="306" y="298"/>
                      </a:lnTo>
                      <a:lnTo>
                        <a:pt x="311" y="298"/>
                      </a:lnTo>
                      <a:lnTo>
                        <a:pt x="314" y="294"/>
                      </a:lnTo>
                      <a:lnTo>
                        <a:pt x="317" y="296"/>
                      </a:lnTo>
                      <a:lnTo>
                        <a:pt x="322" y="299"/>
                      </a:lnTo>
                      <a:lnTo>
                        <a:pt x="327" y="307"/>
                      </a:lnTo>
                      <a:lnTo>
                        <a:pt x="332" y="305"/>
                      </a:lnTo>
                      <a:lnTo>
                        <a:pt x="334" y="303"/>
                      </a:lnTo>
                      <a:lnTo>
                        <a:pt x="341" y="302"/>
                      </a:lnTo>
                      <a:lnTo>
                        <a:pt x="343" y="298"/>
                      </a:lnTo>
                      <a:lnTo>
                        <a:pt x="348" y="292"/>
                      </a:lnTo>
                      <a:lnTo>
                        <a:pt x="348" y="283"/>
                      </a:lnTo>
                      <a:lnTo>
                        <a:pt x="351" y="281"/>
                      </a:lnTo>
                      <a:lnTo>
                        <a:pt x="357" y="282"/>
                      </a:lnTo>
                      <a:lnTo>
                        <a:pt x="361" y="288"/>
                      </a:lnTo>
                      <a:lnTo>
                        <a:pt x="365" y="286"/>
                      </a:lnTo>
                      <a:lnTo>
                        <a:pt x="378" y="287"/>
                      </a:lnTo>
                      <a:lnTo>
                        <a:pt x="378" y="282"/>
                      </a:lnTo>
                      <a:lnTo>
                        <a:pt x="383" y="276"/>
                      </a:lnTo>
                      <a:lnTo>
                        <a:pt x="383" y="267"/>
                      </a:lnTo>
                      <a:lnTo>
                        <a:pt x="384" y="262"/>
                      </a:lnTo>
                      <a:lnTo>
                        <a:pt x="389" y="260"/>
                      </a:lnTo>
                      <a:lnTo>
                        <a:pt x="388" y="257"/>
                      </a:lnTo>
                      <a:lnTo>
                        <a:pt x="386" y="257"/>
                      </a:lnTo>
                      <a:lnTo>
                        <a:pt x="387" y="255"/>
                      </a:lnTo>
                      <a:lnTo>
                        <a:pt x="386" y="251"/>
                      </a:lnTo>
                      <a:lnTo>
                        <a:pt x="382" y="251"/>
                      </a:lnTo>
                      <a:lnTo>
                        <a:pt x="376" y="251"/>
                      </a:lnTo>
                      <a:lnTo>
                        <a:pt x="373" y="249"/>
                      </a:lnTo>
                      <a:lnTo>
                        <a:pt x="376" y="244"/>
                      </a:lnTo>
                      <a:lnTo>
                        <a:pt x="375" y="239"/>
                      </a:lnTo>
                      <a:lnTo>
                        <a:pt x="373" y="239"/>
                      </a:lnTo>
                      <a:lnTo>
                        <a:pt x="373" y="238"/>
                      </a:lnTo>
                      <a:lnTo>
                        <a:pt x="382" y="234"/>
                      </a:lnTo>
                      <a:lnTo>
                        <a:pt x="391" y="235"/>
                      </a:lnTo>
                      <a:lnTo>
                        <a:pt x="394" y="239"/>
                      </a:lnTo>
                      <a:lnTo>
                        <a:pt x="397" y="239"/>
                      </a:lnTo>
                      <a:lnTo>
                        <a:pt x="400" y="238"/>
                      </a:lnTo>
                      <a:lnTo>
                        <a:pt x="403" y="244"/>
                      </a:lnTo>
                      <a:lnTo>
                        <a:pt x="404" y="244"/>
                      </a:lnTo>
                      <a:lnTo>
                        <a:pt x="403" y="235"/>
                      </a:lnTo>
                      <a:lnTo>
                        <a:pt x="403" y="230"/>
                      </a:lnTo>
                      <a:lnTo>
                        <a:pt x="400" y="227"/>
                      </a:lnTo>
                      <a:lnTo>
                        <a:pt x="400" y="221"/>
                      </a:lnTo>
                      <a:lnTo>
                        <a:pt x="397" y="221"/>
                      </a:lnTo>
                      <a:lnTo>
                        <a:pt x="393" y="219"/>
                      </a:lnTo>
                      <a:lnTo>
                        <a:pt x="391" y="219"/>
                      </a:lnTo>
                      <a:lnTo>
                        <a:pt x="394" y="211"/>
                      </a:lnTo>
                      <a:lnTo>
                        <a:pt x="398" y="207"/>
                      </a:lnTo>
                      <a:lnTo>
                        <a:pt x="400" y="206"/>
                      </a:lnTo>
                      <a:lnTo>
                        <a:pt x="400" y="203"/>
                      </a:lnTo>
                      <a:lnTo>
                        <a:pt x="397" y="199"/>
                      </a:lnTo>
                      <a:lnTo>
                        <a:pt x="393" y="200"/>
                      </a:lnTo>
                      <a:lnTo>
                        <a:pt x="394" y="186"/>
                      </a:lnTo>
                      <a:lnTo>
                        <a:pt x="387" y="186"/>
                      </a:lnTo>
                      <a:lnTo>
                        <a:pt x="380" y="183"/>
                      </a:lnTo>
                      <a:lnTo>
                        <a:pt x="380" y="180"/>
                      </a:lnTo>
                      <a:lnTo>
                        <a:pt x="380" y="163"/>
                      </a:lnTo>
                      <a:lnTo>
                        <a:pt x="378" y="154"/>
                      </a:lnTo>
                      <a:lnTo>
                        <a:pt x="381" y="152"/>
                      </a:lnTo>
                      <a:lnTo>
                        <a:pt x="382" y="149"/>
                      </a:lnTo>
                      <a:lnTo>
                        <a:pt x="388" y="142"/>
                      </a:lnTo>
                      <a:lnTo>
                        <a:pt x="389" y="140"/>
                      </a:lnTo>
                      <a:lnTo>
                        <a:pt x="389" y="137"/>
                      </a:lnTo>
                      <a:lnTo>
                        <a:pt x="387" y="133"/>
                      </a:lnTo>
                      <a:lnTo>
                        <a:pt x="382" y="131"/>
                      </a:lnTo>
                      <a:lnTo>
                        <a:pt x="380" y="126"/>
                      </a:lnTo>
                      <a:lnTo>
                        <a:pt x="375" y="126"/>
                      </a:lnTo>
                      <a:lnTo>
                        <a:pt x="371" y="120"/>
                      </a:lnTo>
                      <a:lnTo>
                        <a:pt x="370" y="97"/>
                      </a:lnTo>
                      <a:lnTo>
                        <a:pt x="370" y="93"/>
                      </a:lnTo>
                      <a:lnTo>
                        <a:pt x="365" y="92"/>
                      </a:lnTo>
                      <a:lnTo>
                        <a:pt x="360" y="92"/>
                      </a:lnTo>
                      <a:lnTo>
                        <a:pt x="354" y="99"/>
                      </a:lnTo>
                      <a:lnTo>
                        <a:pt x="351" y="99"/>
                      </a:lnTo>
                      <a:lnTo>
                        <a:pt x="351" y="92"/>
                      </a:lnTo>
                      <a:lnTo>
                        <a:pt x="352" y="89"/>
                      </a:lnTo>
                      <a:lnTo>
                        <a:pt x="357" y="88"/>
                      </a:lnTo>
                      <a:lnTo>
                        <a:pt x="357" y="83"/>
                      </a:lnTo>
                      <a:lnTo>
                        <a:pt x="361" y="83"/>
                      </a:lnTo>
                      <a:lnTo>
                        <a:pt x="364" y="79"/>
                      </a:lnTo>
                      <a:lnTo>
                        <a:pt x="367" y="79"/>
                      </a:lnTo>
                      <a:lnTo>
                        <a:pt x="367" y="73"/>
                      </a:lnTo>
                      <a:lnTo>
                        <a:pt x="366" y="72"/>
                      </a:lnTo>
                      <a:lnTo>
                        <a:pt x="361" y="72"/>
                      </a:lnTo>
                      <a:lnTo>
                        <a:pt x="357" y="70"/>
                      </a:lnTo>
                      <a:lnTo>
                        <a:pt x="354" y="67"/>
                      </a:lnTo>
                      <a:lnTo>
                        <a:pt x="349" y="57"/>
                      </a:lnTo>
                      <a:lnTo>
                        <a:pt x="344" y="60"/>
                      </a:lnTo>
                      <a:lnTo>
                        <a:pt x="343" y="58"/>
                      </a:lnTo>
                      <a:lnTo>
                        <a:pt x="343" y="41"/>
                      </a:lnTo>
                      <a:lnTo>
                        <a:pt x="341" y="36"/>
                      </a:lnTo>
                      <a:lnTo>
                        <a:pt x="339" y="36"/>
                      </a:lnTo>
                      <a:lnTo>
                        <a:pt x="339" y="30"/>
                      </a:lnTo>
                      <a:lnTo>
                        <a:pt x="338" y="28"/>
                      </a:lnTo>
                      <a:lnTo>
                        <a:pt x="334" y="28"/>
                      </a:lnTo>
                      <a:lnTo>
                        <a:pt x="333" y="28"/>
                      </a:lnTo>
                      <a:lnTo>
                        <a:pt x="334" y="15"/>
                      </a:lnTo>
                      <a:lnTo>
                        <a:pt x="334" y="14"/>
                      </a:lnTo>
                      <a:lnTo>
                        <a:pt x="330" y="12"/>
                      </a:lnTo>
                      <a:lnTo>
                        <a:pt x="328" y="12"/>
                      </a:lnTo>
                      <a:lnTo>
                        <a:pt x="324" y="15"/>
                      </a:lnTo>
                      <a:lnTo>
                        <a:pt x="323" y="15"/>
                      </a:lnTo>
                      <a:lnTo>
                        <a:pt x="316" y="11"/>
                      </a:lnTo>
                      <a:lnTo>
                        <a:pt x="313" y="11"/>
                      </a:lnTo>
                      <a:lnTo>
                        <a:pt x="312" y="12"/>
                      </a:lnTo>
                      <a:lnTo>
                        <a:pt x="312" y="20"/>
                      </a:lnTo>
                      <a:lnTo>
                        <a:pt x="309" y="24"/>
                      </a:lnTo>
                      <a:lnTo>
                        <a:pt x="296" y="28"/>
                      </a:lnTo>
                      <a:lnTo>
                        <a:pt x="296" y="34"/>
                      </a:lnTo>
                      <a:lnTo>
                        <a:pt x="294" y="38"/>
                      </a:lnTo>
                      <a:lnTo>
                        <a:pt x="280" y="34"/>
                      </a:lnTo>
                      <a:lnTo>
                        <a:pt x="270" y="28"/>
                      </a:lnTo>
                      <a:lnTo>
                        <a:pt x="262" y="27"/>
                      </a:lnTo>
                      <a:lnTo>
                        <a:pt x="259" y="27"/>
                      </a:lnTo>
                      <a:lnTo>
                        <a:pt x="255" y="33"/>
                      </a:lnTo>
                      <a:lnTo>
                        <a:pt x="249" y="34"/>
                      </a:lnTo>
                      <a:lnTo>
                        <a:pt x="247" y="40"/>
                      </a:lnTo>
                      <a:lnTo>
                        <a:pt x="243" y="44"/>
                      </a:lnTo>
                      <a:lnTo>
                        <a:pt x="238" y="41"/>
                      </a:lnTo>
                      <a:lnTo>
                        <a:pt x="230" y="30"/>
                      </a:lnTo>
                      <a:lnTo>
                        <a:pt x="227" y="28"/>
                      </a:lnTo>
                      <a:lnTo>
                        <a:pt x="222" y="28"/>
                      </a:lnTo>
                      <a:lnTo>
                        <a:pt x="216" y="34"/>
                      </a:lnTo>
                      <a:lnTo>
                        <a:pt x="212" y="38"/>
                      </a:lnTo>
                      <a:lnTo>
                        <a:pt x="208" y="39"/>
                      </a:lnTo>
                      <a:lnTo>
                        <a:pt x="203" y="35"/>
                      </a:lnTo>
                      <a:lnTo>
                        <a:pt x="198" y="31"/>
                      </a:lnTo>
                      <a:lnTo>
                        <a:pt x="199" y="28"/>
                      </a:lnTo>
                      <a:lnTo>
                        <a:pt x="203" y="23"/>
                      </a:lnTo>
                      <a:lnTo>
                        <a:pt x="203" y="19"/>
                      </a:lnTo>
                      <a:lnTo>
                        <a:pt x="205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1" name="Freeform 35"/>
                <p:cNvSpPr>
                  <a:spLocks noChangeAspect="1"/>
                </p:cNvSpPr>
                <p:nvPr/>
              </p:nvSpPr>
              <p:spPr bwMode="gray">
                <a:xfrm>
                  <a:off x="5010942" y="3499197"/>
                  <a:ext cx="228600" cy="144463"/>
                </a:xfrm>
                <a:custGeom>
                  <a:avLst/>
                  <a:gdLst/>
                  <a:ahLst/>
                  <a:cxnLst>
                    <a:cxn ang="0">
                      <a:pos x="433" y="6"/>
                    </a:cxn>
                    <a:cxn ang="0">
                      <a:pos x="405" y="15"/>
                    </a:cxn>
                    <a:cxn ang="0">
                      <a:pos x="393" y="44"/>
                    </a:cxn>
                    <a:cxn ang="0">
                      <a:pos x="378" y="58"/>
                    </a:cxn>
                    <a:cxn ang="0">
                      <a:pos x="355" y="87"/>
                    </a:cxn>
                    <a:cxn ang="0">
                      <a:pos x="331" y="102"/>
                    </a:cxn>
                    <a:cxn ang="0">
                      <a:pos x="317" y="106"/>
                    </a:cxn>
                    <a:cxn ang="0">
                      <a:pos x="292" y="109"/>
                    </a:cxn>
                    <a:cxn ang="0">
                      <a:pos x="259" y="113"/>
                    </a:cxn>
                    <a:cxn ang="0">
                      <a:pos x="245" y="122"/>
                    </a:cxn>
                    <a:cxn ang="0">
                      <a:pos x="254" y="136"/>
                    </a:cxn>
                    <a:cxn ang="0">
                      <a:pos x="244" y="152"/>
                    </a:cxn>
                    <a:cxn ang="0">
                      <a:pos x="232" y="159"/>
                    </a:cxn>
                    <a:cxn ang="0">
                      <a:pos x="205" y="166"/>
                    </a:cxn>
                    <a:cxn ang="0">
                      <a:pos x="183" y="170"/>
                    </a:cxn>
                    <a:cxn ang="0">
                      <a:pos x="153" y="183"/>
                    </a:cxn>
                    <a:cxn ang="0">
                      <a:pos x="136" y="192"/>
                    </a:cxn>
                    <a:cxn ang="0">
                      <a:pos x="123" y="184"/>
                    </a:cxn>
                    <a:cxn ang="0">
                      <a:pos x="113" y="177"/>
                    </a:cxn>
                    <a:cxn ang="0">
                      <a:pos x="105" y="187"/>
                    </a:cxn>
                    <a:cxn ang="0">
                      <a:pos x="77" y="198"/>
                    </a:cxn>
                    <a:cxn ang="0">
                      <a:pos x="60" y="197"/>
                    </a:cxn>
                    <a:cxn ang="0">
                      <a:pos x="38" y="226"/>
                    </a:cxn>
                    <a:cxn ang="0">
                      <a:pos x="11" y="272"/>
                    </a:cxn>
                    <a:cxn ang="0">
                      <a:pos x="3" y="310"/>
                    </a:cxn>
                    <a:cxn ang="0">
                      <a:pos x="13" y="361"/>
                    </a:cxn>
                    <a:cxn ang="0">
                      <a:pos x="58" y="431"/>
                    </a:cxn>
                    <a:cxn ang="0">
                      <a:pos x="97" y="437"/>
                    </a:cxn>
                    <a:cxn ang="0">
                      <a:pos x="157" y="404"/>
                    </a:cxn>
                    <a:cxn ang="0">
                      <a:pos x="207" y="416"/>
                    </a:cxn>
                    <a:cxn ang="0">
                      <a:pos x="241" y="402"/>
                    </a:cxn>
                    <a:cxn ang="0">
                      <a:pos x="242" y="360"/>
                    </a:cxn>
                    <a:cxn ang="0">
                      <a:pos x="263" y="334"/>
                    </a:cxn>
                    <a:cxn ang="0">
                      <a:pos x="306" y="324"/>
                    </a:cxn>
                    <a:cxn ang="0">
                      <a:pos x="336" y="361"/>
                    </a:cxn>
                    <a:cxn ang="0">
                      <a:pos x="365" y="365"/>
                    </a:cxn>
                    <a:cxn ang="0">
                      <a:pos x="446" y="367"/>
                    </a:cxn>
                    <a:cxn ang="0">
                      <a:pos x="480" y="345"/>
                    </a:cxn>
                    <a:cxn ang="0">
                      <a:pos x="518" y="339"/>
                    </a:cxn>
                    <a:cxn ang="0">
                      <a:pos x="561" y="328"/>
                    </a:cxn>
                    <a:cxn ang="0">
                      <a:pos x="569" y="337"/>
                    </a:cxn>
                    <a:cxn ang="0">
                      <a:pos x="592" y="322"/>
                    </a:cxn>
                    <a:cxn ang="0">
                      <a:pos x="650" y="318"/>
                    </a:cxn>
                    <a:cxn ang="0">
                      <a:pos x="682" y="334"/>
                    </a:cxn>
                    <a:cxn ang="0">
                      <a:pos x="712" y="316"/>
                    </a:cxn>
                    <a:cxn ang="0">
                      <a:pos x="675" y="276"/>
                    </a:cxn>
                    <a:cxn ang="0">
                      <a:pos x="657" y="253"/>
                    </a:cxn>
                    <a:cxn ang="0">
                      <a:pos x="637" y="226"/>
                    </a:cxn>
                    <a:cxn ang="0">
                      <a:pos x="593" y="192"/>
                    </a:cxn>
                    <a:cxn ang="0">
                      <a:pos x="587" y="166"/>
                    </a:cxn>
                    <a:cxn ang="0">
                      <a:pos x="546" y="152"/>
                    </a:cxn>
                    <a:cxn ang="0">
                      <a:pos x="517" y="129"/>
                    </a:cxn>
                    <a:cxn ang="0">
                      <a:pos x="494" y="105"/>
                    </a:cxn>
                    <a:cxn ang="0">
                      <a:pos x="496" y="55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718" h="451">
                      <a:moveTo>
                        <a:pt x="453" y="0"/>
                      </a:moveTo>
                      <a:lnTo>
                        <a:pt x="442" y="3"/>
                      </a:lnTo>
                      <a:lnTo>
                        <a:pt x="433" y="6"/>
                      </a:lnTo>
                      <a:lnTo>
                        <a:pt x="417" y="7"/>
                      </a:lnTo>
                      <a:lnTo>
                        <a:pt x="411" y="10"/>
                      </a:lnTo>
                      <a:lnTo>
                        <a:pt x="405" y="15"/>
                      </a:lnTo>
                      <a:lnTo>
                        <a:pt x="400" y="26"/>
                      </a:lnTo>
                      <a:lnTo>
                        <a:pt x="400" y="42"/>
                      </a:lnTo>
                      <a:lnTo>
                        <a:pt x="393" y="44"/>
                      </a:lnTo>
                      <a:lnTo>
                        <a:pt x="387" y="54"/>
                      </a:lnTo>
                      <a:lnTo>
                        <a:pt x="383" y="57"/>
                      </a:lnTo>
                      <a:lnTo>
                        <a:pt x="378" y="58"/>
                      </a:lnTo>
                      <a:lnTo>
                        <a:pt x="362" y="74"/>
                      </a:lnTo>
                      <a:lnTo>
                        <a:pt x="358" y="84"/>
                      </a:lnTo>
                      <a:lnTo>
                        <a:pt x="355" y="87"/>
                      </a:lnTo>
                      <a:lnTo>
                        <a:pt x="342" y="93"/>
                      </a:lnTo>
                      <a:lnTo>
                        <a:pt x="336" y="95"/>
                      </a:lnTo>
                      <a:lnTo>
                        <a:pt x="331" y="102"/>
                      </a:lnTo>
                      <a:lnTo>
                        <a:pt x="329" y="105"/>
                      </a:lnTo>
                      <a:lnTo>
                        <a:pt x="322" y="108"/>
                      </a:lnTo>
                      <a:lnTo>
                        <a:pt x="317" y="106"/>
                      </a:lnTo>
                      <a:lnTo>
                        <a:pt x="309" y="106"/>
                      </a:lnTo>
                      <a:lnTo>
                        <a:pt x="302" y="108"/>
                      </a:lnTo>
                      <a:lnTo>
                        <a:pt x="292" y="109"/>
                      </a:lnTo>
                      <a:lnTo>
                        <a:pt x="290" y="112"/>
                      </a:lnTo>
                      <a:lnTo>
                        <a:pt x="270" y="112"/>
                      </a:lnTo>
                      <a:lnTo>
                        <a:pt x="259" y="113"/>
                      </a:lnTo>
                      <a:lnTo>
                        <a:pt x="249" y="117"/>
                      </a:lnTo>
                      <a:lnTo>
                        <a:pt x="247" y="118"/>
                      </a:lnTo>
                      <a:lnTo>
                        <a:pt x="245" y="122"/>
                      </a:lnTo>
                      <a:lnTo>
                        <a:pt x="245" y="124"/>
                      </a:lnTo>
                      <a:lnTo>
                        <a:pt x="252" y="129"/>
                      </a:lnTo>
                      <a:lnTo>
                        <a:pt x="254" y="136"/>
                      </a:lnTo>
                      <a:lnTo>
                        <a:pt x="252" y="140"/>
                      </a:lnTo>
                      <a:lnTo>
                        <a:pt x="247" y="144"/>
                      </a:lnTo>
                      <a:lnTo>
                        <a:pt x="244" y="152"/>
                      </a:lnTo>
                      <a:lnTo>
                        <a:pt x="239" y="155"/>
                      </a:lnTo>
                      <a:lnTo>
                        <a:pt x="234" y="156"/>
                      </a:lnTo>
                      <a:lnTo>
                        <a:pt x="232" y="159"/>
                      </a:lnTo>
                      <a:lnTo>
                        <a:pt x="231" y="165"/>
                      </a:lnTo>
                      <a:lnTo>
                        <a:pt x="229" y="166"/>
                      </a:lnTo>
                      <a:lnTo>
                        <a:pt x="205" y="166"/>
                      </a:lnTo>
                      <a:lnTo>
                        <a:pt x="198" y="170"/>
                      </a:lnTo>
                      <a:lnTo>
                        <a:pt x="189" y="170"/>
                      </a:lnTo>
                      <a:lnTo>
                        <a:pt x="183" y="170"/>
                      </a:lnTo>
                      <a:lnTo>
                        <a:pt x="161" y="177"/>
                      </a:lnTo>
                      <a:lnTo>
                        <a:pt x="157" y="181"/>
                      </a:lnTo>
                      <a:lnTo>
                        <a:pt x="153" y="183"/>
                      </a:lnTo>
                      <a:lnTo>
                        <a:pt x="147" y="187"/>
                      </a:lnTo>
                      <a:lnTo>
                        <a:pt x="139" y="188"/>
                      </a:lnTo>
                      <a:lnTo>
                        <a:pt x="136" y="192"/>
                      </a:lnTo>
                      <a:lnTo>
                        <a:pt x="132" y="193"/>
                      </a:lnTo>
                      <a:lnTo>
                        <a:pt x="125" y="187"/>
                      </a:lnTo>
                      <a:lnTo>
                        <a:pt x="123" y="184"/>
                      </a:lnTo>
                      <a:lnTo>
                        <a:pt x="119" y="178"/>
                      </a:lnTo>
                      <a:lnTo>
                        <a:pt x="116" y="177"/>
                      </a:lnTo>
                      <a:lnTo>
                        <a:pt x="113" y="177"/>
                      </a:lnTo>
                      <a:lnTo>
                        <a:pt x="112" y="179"/>
                      </a:lnTo>
                      <a:lnTo>
                        <a:pt x="108" y="179"/>
                      </a:lnTo>
                      <a:lnTo>
                        <a:pt x="105" y="187"/>
                      </a:lnTo>
                      <a:lnTo>
                        <a:pt x="92" y="189"/>
                      </a:lnTo>
                      <a:lnTo>
                        <a:pt x="82" y="197"/>
                      </a:lnTo>
                      <a:lnTo>
                        <a:pt x="77" y="198"/>
                      </a:lnTo>
                      <a:lnTo>
                        <a:pt x="71" y="195"/>
                      </a:lnTo>
                      <a:lnTo>
                        <a:pt x="66" y="195"/>
                      </a:lnTo>
                      <a:lnTo>
                        <a:pt x="60" y="197"/>
                      </a:lnTo>
                      <a:lnTo>
                        <a:pt x="51" y="198"/>
                      </a:lnTo>
                      <a:lnTo>
                        <a:pt x="48" y="200"/>
                      </a:lnTo>
                      <a:lnTo>
                        <a:pt x="38" y="226"/>
                      </a:lnTo>
                      <a:lnTo>
                        <a:pt x="28" y="241"/>
                      </a:lnTo>
                      <a:lnTo>
                        <a:pt x="21" y="257"/>
                      </a:lnTo>
                      <a:lnTo>
                        <a:pt x="11" y="272"/>
                      </a:lnTo>
                      <a:lnTo>
                        <a:pt x="0" y="283"/>
                      </a:lnTo>
                      <a:lnTo>
                        <a:pt x="0" y="296"/>
                      </a:lnTo>
                      <a:lnTo>
                        <a:pt x="3" y="310"/>
                      </a:lnTo>
                      <a:lnTo>
                        <a:pt x="2" y="327"/>
                      </a:lnTo>
                      <a:lnTo>
                        <a:pt x="3" y="343"/>
                      </a:lnTo>
                      <a:lnTo>
                        <a:pt x="13" y="361"/>
                      </a:lnTo>
                      <a:lnTo>
                        <a:pt x="22" y="372"/>
                      </a:lnTo>
                      <a:lnTo>
                        <a:pt x="46" y="419"/>
                      </a:lnTo>
                      <a:lnTo>
                        <a:pt x="58" y="431"/>
                      </a:lnTo>
                      <a:lnTo>
                        <a:pt x="81" y="451"/>
                      </a:lnTo>
                      <a:lnTo>
                        <a:pt x="88" y="451"/>
                      </a:lnTo>
                      <a:lnTo>
                        <a:pt x="97" y="437"/>
                      </a:lnTo>
                      <a:lnTo>
                        <a:pt x="114" y="421"/>
                      </a:lnTo>
                      <a:lnTo>
                        <a:pt x="137" y="407"/>
                      </a:lnTo>
                      <a:lnTo>
                        <a:pt x="157" y="404"/>
                      </a:lnTo>
                      <a:lnTo>
                        <a:pt x="174" y="414"/>
                      </a:lnTo>
                      <a:lnTo>
                        <a:pt x="191" y="420"/>
                      </a:lnTo>
                      <a:lnTo>
                        <a:pt x="207" y="416"/>
                      </a:lnTo>
                      <a:lnTo>
                        <a:pt x="222" y="409"/>
                      </a:lnTo>
                      <a:lnTo>
                        <a:pt x="228" y="404"/>
                      </a:lnTo>
                      <a:lnTo>
                        <a:pt x="241" y="402"/>
                      </a:lnTo>
                      <a:lnTo>
                        <a:pt x="238" y="393"/>
                      </a:lnTo>
                      <a:lnTo>
                        <a:pt x="239" y="374"/>
                      </a:lnTo>
                      <a:lnTo>
                        <a:pt x="242" y="360"/>
                      </a:lnTo>
                      <a:lnTo>
                        <a:pt x="250" y="355"/>
                      </a:lnTo>
                      <a:lnTo>
                        <a:pt x="257" y="340"/>
                      </a:lnTo>
                      <a:lnTo>
                        <a:pt x="263" y="334"/>
                      </a:lnTo>
                      <a:lnTo>
                        <a:pt x="276" y="323"/>
                      </a:lnTo>
                      <a:lnTo>
                        <a:pt x="290" y="323"/>
                      </a:lnTo>
                      <a:lnTo>
                        <a:pt x="306" y="324"/>
                      </a:lnTo>
                      <a:lnTo>
                        <a:pt x="313" y="334"/>
                      </a:lnTo>
                      <a:lnTo>
                        <a:pt x="315" y="343"/>
                      </a:lnTo>
                      <a:lnTo>
                        <a:pt x="336" y="361"/>
                      </a:lnTo>
                      <a:lnTo>
                        <a:pt x="344" y="364"/>
                      </a:lnTo>
                      <a:lnTo>
                        <a:pt x="351" y="355"/>
                      </a:lnTo>
                      <a:lnTo>
                        <a:pt x="365" y="365"/>
                      </a:lnTo>
                      <a:lnTo>
                        <a:pt x="388" y="371"/>
                      </a:lnTo>
                      <a:lnTo>
                        <a:pt x="438" y="371"/>
                      </a:lnTo>
                      <a:lnTo>
                        <a:pt x="446" y="367"/>
                      </a:lnTo>
                      <a:lnTo>
                        <a:pt x="448" y="350"/>
                      </a:lnTo>
                      <a:lnTo>
                        <a:pt x="462" y="342"/>
                      </a:lnTo>
                      <a:lnTo>
                        <a:pt x="480" y="345"/>
                      </a:lnTo>
                      <a:lnTo>
                        <a:pt x="489" y="350"/>
                      </a:lnTo>
                      <a:lnTo>
                        <a:pt x="507" y="345"/>
                      </a:lnTo>
                      <a:lnTo>
                        <a:pt x="518" y="339"/>
                      </a:lnTo>
                      <a:lnTo>
                        <a:pt x="544" y="334"/>
                      </a:lnTo>
                      <a:lnTo>
                        <a:pt x="555" y="328"/>
                      </a:lnTo>
                      <a:lnTo>
                        <a:pt x="561" y="328"/>
                      </a:lnTo>
                      <a:lnTo>
                        <a:pt x="562" y="334"/>
                      </a:lnTo>
                      <a:lnTo>
                        <a:pt x="561" y="334"/>
                      </a:lnTo>
                      <a:lnTo>
                        <a:pt x="569" y="337"/>
                      </a:lnTo>
                      <a:lnTo>
                        <a:pt x="576" y="334"/>
                      </a:lnTo>
                      <a:lnTo>
                        <a:pt x="588" y="334"/>
                      </a:lnTo>
                      <a:lnTo>
                        <a:pt x="592" y="322"/>
                      </a:lnTo>
                      <a:lnTo>
                        <a:pt x="612" y="327"/>
                      </a:lnTo>
                      <a:lnTo>
                        <a:pt x="635" y="323"/>
                      </a:lnTo>
                      <a:lnTo>
                        <a:pt x="650" y="318"/>
                      </a:lnTo>
                      <a:lnTo>
                        <a:pt x="663" y="334"/>
                      </a:lnTo>
                      <a:lnTo>
                        <a:pt x="670" y="327"/>
                      </a:lnTo>
                      <a:lnTo>
                        <a:pt x="682" y="334"/>
                      </a:lnTo>
                      <a:lnTo>
                        <a:pt x="690" y="323"/>
                      </a:lnTo>
                      <a:lnTo>
                        <a:pt x="718" y="323"/>
                      </a:lnTo>
                      <a:lnTo>
                        <a:pt x="712" y="316"/>
                      </a:lnTo>
                      <a:lnTo>
                        <a:pt x="711" y="305"/>
                      </a:lnTo>
                      <a:lnTo>
                        <a:pt x="705" y="296"/>
                      </a:lnTo>
                      <a:lnTo>
                        <a:pt x="675" y="276"/>
                      </a:lnTo>
                      <a:lnTo>
                        <a:pt x="666" y="273"/>
                      </a:lnTo>
                      <a:lnTo>
                        <a:pt x="664" y="262"/>
                      </a:lnTo>
                      <a:lnTo>
                        <a:pt x="657" y="253"/>
                      </a:lnTo>
                      <a:lnTo>
                        <a:pt x="653" y="242"/>
                      </a:lnTo>
                      <a:lnTo>
                        <a:pt x="648" y="232"/>
                      </a:lnTo>
                      <a:lnTo>
                        <a:pt x="637" y="226"/>
                      </a:lnTo>
                      <a:lnTo>
                        <a:pt x="630" y="216"/>
                      </a:lnTo>
                      <a:lnTo>
                        <a:pt x="612" y="204"/>
                      </a:lnTo>
                      <a:lnTo>
                        <a:pt x="593" y="192"/>
                      </a:lnTo>
                      <a:lnTo>
                        <a:pt x="587" y="181"/>
                      </a:lnTo>
                      <a:lnTo>
                        <a:pt x="588" y="171"/>
                      </a:lnTo>
                      <a:lnTo>
                        <a:pt x="587" y="166"/>
                      </a:lnTo>
                      <a:lnTo>
                        <a:pt x="577" y="159"/>
                      </a:lnTo>
                      <a:lnTo>
                        <a:pt x="569" y="152"/>
                      </a:lnTo>
                      <a:lnTo>
                        <a:pt x="546" y="152"/>
                      </a:lnTo>
                      <a:lnTo>
                        <a:pt x="535" y="148"/>
                      </a:lnTo>
                      <a:lnTo>
                        <a:pt x="530" y="133"/>
                      </a:lnTo>
                      <a:lnTo>
                        <a:pt x="517" y="129"/>
                      </a:lnTo>
                      <a:lnTo>
                        <a:pt x="506" y="128"/>
                      </a:lnTo>
                      <a:lnTo>
                        <a:pt x="496" y="118"/>
                      </a:lnTo>
                      <a:lnTo>
                        <a:pt x="494" y="105"/>
                      </a:lnTo>
                      <a:lnTo>
                        <a:pt x="496" y="89"/>
                      </a:lnTo>
                      <a:lnTo>
                        <a:pt x="501" y="71"/>
                      </a:lnTo>
                      <a:lnTo>
                        <a:pt x="496" y="55"/>
                      </a:lnTo>
                      <a:lnTo>
                        <a:pt x="480" y="34"/>
                      </a:lnTo>
                      <a:lnTo>
                        <a:pt x="463" y="15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2" name="Freeform 36"/>
                <p:cNvSpPr>
                  <a:spLocks noChangeAspect="1"/>
                </p:cNvSpPr>
                <p:nvPr/>
              </p:nvSpPr>
              <p:spPr bwMode="gray">
                <a:xfrm>
                  <a:off x="4912518" y="3651597"/>
                  <a:ext cx="96838" cy="109538"/>
                </a:xfrm>
                <a:custGeom>
                  <a:avLst/>
                  <a:gdLst/>
                  <a:ahLst/>
                  <a:cxnLst>
                    <a:cxn ang="0">
                      <a:pos x="120" y="330"/>
                    </a:cxn>
                    <a:cxn ang="0">
                      <a:pos x="97" y="305"/>
                    </a:cxn>
                    <a:cxn ang="0">
                      <a:pos x="54" y="262"/>
                    </a:cxn>
                    <a:cxn ang="0">
                      <a:pos x="34" y="237"/>
                    </a:cxn>
                    <a:cxn ang="0">
                      <a:pos x="17" y="208"/>
                    </a:cxn>
                    <a:cxn ang="0">
                      <a:pos x="4" y="177"/>
                    </a:cxn>
                    <a:cxn ang="0">
                      <a:pos x="4" y="167"/>
                    </a:cxn>
                    <a:cxn ang="0">
                      <a:pos x="17" y="156"/>
                    </a:cxn>
                    <a:cxn ang="0">
                      <a:pos x="27" y="138"/>
                    </a:cxn>
                    <a:cxn ang="0">
                      <a:pos x="31" y="113"/>
                    </a:cxn>
                    <a:cxn ang="0">
                      <a:pos x="45" y="122"/>
                    </a:cxn>
                    <a:cxn ang="0">
                      <a:pos x="60" y="120"/>
                    </a:cxn>
                    <a:cxn ang="0">
                      <a:pos x="47" y="115"/>
                    </a:cxn>
                    <a:cxn ang="0">
                      <a:pos x="34" y="105"/>
                    </a:cxn>
                    <a:cxn ang="0">
                      <a:pos x="33" y="94"/>
                    </a:cxn>
                    <a:cxn ang="0">
                      <a:pos x="43" y="89"/>
                    </a:cxn>
                    <a:cxn ang="0">
                      <a:pos x="66" y="68"/>
                    </a:cxn>
                    <a:cxn ang="0">
                      <a:pos x="135" y="63"/>
                    </a:cxn>
                    <a:cxn ang="0">
                      <a:pos x="131" y="20"/>
                    </a:cxn>
                    <a:cxn ang="0">
                      <a:pos x="151" y="2"/>
                    </a:cxn>
                    <a:cxn ang="0">
                      <a:pos x="185" y="0"/>
                    </a:cxn>
                    <a:cxn ang="0">
                      <a:pos x="237" y="5"/>
                    </a:cxn>
                    <a:cxn ang="0">
                      <a:pos x="239" y="22"/>
                    </a:cxn>
                    <a:cxn ang="0">
                      <a:pos x="239" y="59"/>
                    </a:cxn>
                    <a:cxn ang="0">
                      <a:pos x="264" y="41"/>
                    </a:cxn>
                    <a:cxn ang="0">
                      <a:pos x="303" y="61"/>
                    </a:cxn>
                    <a:cxn ang="0">
                      <a:pos x="286" y="111"/>
                    </a:cxn>
                    <a:cxn ang="0">
                      <a:pos x="289" y="142"/>
                    </a:cxn>
                    <a:cxn ang="0">
                      <a:pos x="299" y="186"/>
                    </a:cxn>
                    <a:cxn ang="0">
                      <a:pos x="293" y="236"/>
                    </a:cxn>
                    <a:cxn ang="0">
                      <a:pos x="272" y="258"/>
                    </a:cxn>
                    <a:cxn ang="0">
                      <a:pos x="229" y="245"/>
                    </a:cxn>
                    <a:cxn ang="0">
                      <a:pos x="212" y="229"/>
                    </a:cxn>
                    <a:cxn ang="0">
                      <a:pos x="192" y="248"/>
                    </a:cxn>
                    <a:cxn ang="0">
                      <a:pos x="159" y="266"/>
                    </a:cxn>
                    <a:cxn ang="0">
                      <a:pos x="153" y="287"/>
                    </a:cxn>
                    <a:cxn ang="0">
                      <a:pos x="160" y="314"/>
                    </a:cxn>
                    <a:cxn ang="0">
                      <a:pos x="146" y="318"/>
                    </a:cxn>
                    <a:cxn ang="0">
                      <a:pos x="129" y="328"/>
                    </a:cxn>
                  </a:cxnLst>
                  <a:rect l="0" t="0" r="r" b="b"/>
                  <a:pathLst>
                    <a:path w="304" h="343">
                      <a:moveTo>
                        <a:pt x="127" y="343"/>
                      </a:moveTo>
                      <a:lnTo>
                        <a:pt x="120" y="330"/>
                      </a:lnTo>
                      <a:lnTo>
                        <a:pt x="110" y="320"/>
                      </a:lnTo>
                      <a:lnTo>
                        <a:pt x="97" y="305"/>
                      </a:lnTo>
                      <a:lnTo>
                        <a:pt x="61" y="274"/>
                      </a:lnTo>
                      <a:lnTo>
                        <a:pt x="54" y="262"/>
                      </a:lnTo>
                      <a:lnTo>
                        <a:pt x="45" y="251"/>
                      </a:lnTo>
                      <a:lnTo>
                        <a:pt x="34" y="237"/>
                      </a:lnTo>
                      <a:lnTo>
                        <a:pt x="27" y="231"/>
                      </a:lnTo>
                      <a:lnTo>
                        <a:pt x="17" y="208"/>
                      </a:lnTo>
                      <a:lnTo>
                        <a:pt x="13" y="194"/>
                      </a:lnTo>
                      <a:lnTo>
                        <a:pt x="4" y="177"/>
                      </a:lnTo>
                      <a:lnTo>
                        <a:pt x="0" y="169"/>
                      </a:lnTo>
                      <a:lnTo>
                        <a:pt x="4" y="167"/>
                      </a:lnTo>
                      <a:lnTo>
                        <a:pt x="12" y="165"/>
                      </a:lnTo>
                      <a:lnTo>
                        <a:pt x="17" y="156"/>
                      </a:lnTo>
                      <a:lnTo>
                        <a:pt x="24" y="150"/>
                      </a:lnTo>
                      <a:lnTo>
                        <a:pt x="27" y="138"/>
                      </a:lnTo>
                      <a:lnTo>
                        <a:pt x="28" y="113"/>
                      </a:lnTo>
                      <a:lnTo>
                        <a:pt x="31" y="113"/>
                      </a:lnTo>
                      <a:lnTo>
                        <a:pt x="36" y="118"/>
                      </a:lnTo>
                      <a:lnTo>
                        <a:pt x="45" y="122"/>
                      </a:lnTo>
                      <a:lnTo>
                        <a:pt x="57" y="122"/>
                      </a:lnTo>
                      <a:lnTo>
                        <a:pt x="60" y="120"/>
                      </a:lnTo>
                      <a:lnTo>
                        <a:pt x="56" y="117"/>
                      </a:lnTo>
                      <a:lnTo>
                        <a:pt x="47" y="115"/>
                      </a:lnTo>
                      <a:lnTo>
                        <a:pt x="40" y="110"/>
                      </a:lnTo>
                      <a:lnTo>
                        <a:pt x="34" y="105"/>
                      </a:lnTo>
                      <a:lnTo>
                        <a:pt x="30" y="99"/>
                      </a:lnTo>
                      <a:lnTo>
                        <a:pt x="33" y="94"/>
                      </a:lnTo>
                      <a:lnTo>
                        <a:pt x="40" y="94"/>
                      </a:lnTo>
                      <a:lnTo>
                        <a:pt x="43" y="89"/>
                      </a:lnTo>
                      <a:lnTo>
                        <a:pt x="43" y="73"/>
                      </a:lnTo>
                      <a:lnTo>
                        <a:pt x="66" y="68"/>
                      </a:lnTo>
                      <a:lnTo>
                        <a:pt x="137" y="65"/>
                      </a:lnTo>
                      <a:lnTo>
                        <a:pt x="135" y="63"/>
                      </a:lnTo>
                      <a:lnTo>
                        <a:pt x="132" y="43"/>
                      </a:lnTo>
                      <a:lnTo>
                        <a:pt x="131" y="20"/>
                      </a:lnTo>
                      <a:lnTo>
                        <a:pt x="137" y="5"/>
                      </a:lnTo>
                      <a:lnTo>
                        <a:pt x="151" y="2"/>
                      </a:lnTo>
                      <a:lnTo>
                        <a:pt x="165" y="4"/>
                      </a:lnTo>
                      <a:lnTo>
                        <a:pt x="185" y="0"/>
                      </a:lnTo>
                      <a:lnTo>
                        <a:pt x="201" y="4"/>
                      </a:lnTo>
                      <a:lnTo>
                        <a:pt x="237" y="5"/>
                      </a:lnTo>
                      <a:lnTo>
                        <a:pt x="245" y="8"/>
                      </a:lnTo>
                      <a:lnTo>
                        <a:pt x="239" y="22"/>
                      </a:lnTo>
                      <a:lnTo>
                        <a:pt x="238" y="41"/>
                      </a:lnTo>
                      <a:lnTo>
                        <a:pt x="239" y="59"/>
                      </a:lnTo>
                      <a:lnTo>
                        <a:pt x="248" y="64"/>
                      </a:lnTo>
                      <a:lnTo>
                        <a:pt x="264" y="41"/>
                      </a:lnTo>
                      <a:lnTo>
                        <a:pt x="293" y="48"/>
                      </a:lnTo>
                      <a:lnTo>
                        <a:pt x="303" y="61"/>
                      </a:lnTo>
                      <a:lnTo>
                        <a:pt x="304" y="81"/>
                      </a:lnTo>
                      <a:lnTo>
                        <a:pt x="286" y="111"/>
                      </a:lnTo>
                      <a:lnTo>
                        <a:pt x="285" y="128"/>
                      </a:lnTo>
                      <a:lnTo>
                        <a:pt x="289" y="142"/>
                      </a:lnTo>
                      <a:lnTo>
                        <a:pt x="300" y="170"/>
                      </a:lnTo>
                      <a:lnTo>
                        <a:pt x="299" y="186"/>
                      </a:lnTo>
                      <a:lnTo>
                        <a:pt x="296" y="199"/>
                      </a:lnTo>
                      <a:lnTo>
                        <a:pt x="293" y="236"/>
                      </a:lnTo>
                      <a:lnTo>
                        <a:pt x="288" y="253"/>
                      </a:lnTo>
                      <a:lnTo>
                        <a:pt x="272" y="258"/>
                      </a:lnTo>
                      <a:lnTo>
                        <a:pt x="254" y="242"/>
                      </a:lnTo>
                      <a:lnTo>
                        <a:pt x="229" y="245"/>
                      </a:lnTo>
                      <a:lnTo>
                        <a:pt x="219" y="234"/>
                      </a:lnTo>
                      <a:lnTo>
                        <a:pt x="212" y="229"/>
                      </a:lnTo>
                      <a:lnTo>
                        <a:pt x="201" y="237"/>
                      </a:lnTo>
                      <a:lnTo>
                        <a:pt x="192" y="248"/>
                      </a:lnTo>
                      <a:lnTo>
                        <a:pt x="169" y="257"/>
                      </a:lnTo>
                      <a:lnTo>
                        <a:pt x="159" y="266"/>
                      </a:lnTo>
                      <a:lnTo>
                        <a:pt x="154" y="274"/>
                      </a:lnTo>
                      <a:lnTo>
                        <a:pt x="153" y="287"/>
                      </a:lnTo>
                      <a:lnTo>
                        <a:pt x="158" y="299"/>
                      </a:lnTo>
                      <a:lnTo>
                        <a:pt x="160" y="314"/>
                      </a:lnTo>
                      <a:lnTo>
                        <a:pt x="158" y="318"/>
                      </a:lnTo>
                      <a:lnTo>
                        <a:pt x="146" y="318"/>
                      </a:lnTo>
                      <a:lnTo>
                        <a:pt x="135" y="321"/>
                      </a:lnTo>
                      <a:lnTo>
                        <a:pt x="129" y="328"/>
                      </a:lnTo>
                      <a:lnTo>
                        <a:pt x="127" y="34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3" name="Freeform 37"/>
                <p:cNvSpPr>
                  <a:spLocks noChangeAspect="1"/>
                </p:cNvSpPr>
                <p:nvPr/>
              </p:nvSpPr>
              <p:spPr bwMode="gray">
                <a:xfrm>
                  <a:off x="4466431" y="3449984"/>
                  <a:ext cx="53975" cy="14288"/>
                </a:xfrm>
                <a:custGeom>
                  <a:avLst/>
                  <a:gdLst/>
                  <a:ahLst/>
                  <a:cxnLst>
                    <a:cxn ang="0">
                      <a:pos x="4" y="44"/>
                    </a:cxn>
                    <a:cxn ang="0">
                      <a:pos x="8" y="38"/>
                    </a:cxn>
                    <a:cxn ang="0">
                      <a:pos x="47" y="34"/>
                    </a:cxn>
                    <a:cxn ang="0">
                      <a:pos x="55" y="34"/>
                    </a:cxn>
                    <a:cxn ang="0">
                      <a:pos x="56" y="34"/>
                    </a:cxn>
                    <a:cxn ang="0">
                      <a:pos x="59" y="27"/>
                    </a:cxn>
                    <a:cxn ang="0">
                      <a:pos x="64" y="26"/>
                    </a:cxn>
                    <a:cxn ang="0">
                      <a:pos x="67" y="27"/>
                    </a:cxn>
                    <a:cxn ang="0">
                      <a:pos x="80" y="26"/>
                    </a:cxn>
                    <a:cxn ang="0">
                      <a:pos x="88" y="22"/>
                    </a:cxn>
                    <a:cxn ang="0">
                      <a:pos x="92" y="17"/>
                    </a:cxn>
                    <a:cxn ang="0">
                      <a:pos x="94" y="16"/>
                    </a:cxn>
                    <a:cxn ang="0">
                      <a:pos x="101" y="17"/>
                    </a:cxn>
                    <a:cxn ang="0">
                      <a:pos x="104" y="21"/>
                    </a:cxn>
                    <a:cxn ang="0">
                      <a:pos x="112" y="23"/>
                    </a:cxn>
                    <a:cxn ang="0">
                      <a:pos x="120" y="28"/>
                    </a:cxn>
                    <a:cxn ang="0">
                      <a:pos x="128" y="29"/>
                    </a:cxn>
                    <a:cxn ang="0">
                      <a:pos x="136" y="33"/>
                    </a:cxn>
                    <a:cxn ang="0">
                      <a:pos x="144" y="33"/>
                    </a:cxn>
                    <a:cxn ang="0">
                      <a:pos x="146" y="34"/>
                    </a:cxn>
                    <a:cxn ang="0">
                      <a:pos x="152" y="31"/>
                    </a:cxn>
                    <a:cxn ang="0">
                      <a:pos x="164" y="28"/>
                    </a:cxn>
                    <a:cxn ang="0">
                      <a:pos x="168" y="24"/>
                    </a:cxn>
                    <a:cxn ang="0">
                      <a:pos x="168" y="21"/>
                    </a:cxn>
                    <a:cxn ang="0">
                      <a:pos x="168" y="16"/>
                    </a:cxn>
                    <a:cxn ang="0">
                      <a:pos x="167" y="16"/>
                    </a:cxn>
                    <a:cxn ang="0">
                      <a:pos x="164" y="16"/>
                    </a:cxn>
                    <a:cxn ang="0">
                      <a:pos x="161" y="15"/>
                    </a:cxn>
                    <a:cxn ang="0">
                      <a:pos x="156" y="15"/>
                    </a:cxn>
                    <a:cxn ang="0">
                      <a:pos x="152" y="16"/>
                    </a:cxn>
                    <a:cxn ang="0">
                      <a:pos x="141" y="21"/>
                    </a:cxn>
                    <a:cxn ang="0">
                      <a:pos x="136" y="20"/>
                    </a:cxn>
                    <a:cxn ang="0">
                      <a:pos x="130" y="17"/>
                    </a:cxn>
                    <a:cxn ang="0">
                      <a:pos x="126" y="11"/>
                    </a:cxn>
                    <a:cxn ang="0">
                      <a:pos x="125" y="10"/>
                    </a:cxn>
                    <a:cxn ang="0">
                      <a:pos x="113" y="10"/>
                    </a:cxn>
                    <a:cxn ang="0">
                      <a:pos x="107" y="2"/>
                    </a:cxn>
                    <a:cxn ang="0">
                      <a:pos x="101" y="1"/>
                    </a:cxn>
                    <a:cxn ang="0">
                      <a:pos x="98" y="0"/>
                    </a:cxn>
                    <a:cxn ang="0">
                      <a:pos x="92" y="1"/>
                    </a:cxn>
                    <a:cxn ang="0">
                      <a:pos x="87" y="4"/>
                    </a:cxn>
                    <a:cxn ang="0">
                      <a:pos x="81" y="2"/>
                    </a:cxn>
                    <a:cxn ang="0">
                      <a:pos x="76" y="7"/>
                    </a:cxn>
                    <a:cxn ang="0">
                      <a:pos x="72" y="13"/>
                    </a:cxn>
                    <a:cxn ang="0">
                      <a:pos x="16" y="13"/>
                    </a:cxn>
                    <a:cxn ang="0">
                      <a:pos x="15" y="13"/>
                    </a:cxn>
                    <a:cxn ang="0">
                      <a:pos x="13" y="17"/>
                    </a:cxn>
                    <a:cxn ang="0">
                      <a:pos x="15" y="21"/>
                    </a:cxn>
                    <a:cxn ang="0">
                      <a:pos x="8" y="20"/>
                    </a:cxn>
                    <a:cxn ang="0">
                      <a:pos x="6" y="21"/>
                    </a:cxn>
                    <a:cxn ang="0">
                      <a:pos x="4" y="26"/>
                    </a:cxn>
                    <a:cxn ang="0">
                      <a:pos x="1" y="28"/>
                    </a:cxn>
                    <a:cxn ang="0">
                      <a:pos x="0" y="34"/>
                    </a:cxn>
                    <a:cxn ang="0">
                      <a:pos x="1" y="44"/>
                    </a:cxn>
                    <a:cxn ang="0">
                      <a:pos x="2" y="45"/>
                    </a:cxn>
                    <a:cxn ang="0">
                      <a:pos x="4" y="44"/>
                    </a:cxn>
                  </a:cxnLst>
                  <a:rect l="0" t="0" r="r" b="b"/>
                  <a:pathLst>
                    <a:path w="168" h="45">
                      <a:moveTo>
                        <a:pt x="4" y="44"/>
                      </a:moveTo>
                      <a:lnTo>
                        <a:pt x="8" y="38"/>
                      </a:lnTo>
                      <a:lnTo>
                        <a:pt x="47" y="34"/>
                      </a:lnTo>
                      <a:lnTo>
                        <a:pt x="55" y="34"/>
                      </a:lnTo>
                      <a:lnTo>
                        <a:pt x="56" y="34"/>
                      </a:lnTo>
                      <a:lnTo>
                        <a:pt x="59" y="27"/>
                      </a:lnTo>
                      <a:lnTo>
                        <a:pt x="64" y="26"/>
                      </a:lnTo>
                      <a:lnTo>
                        <a:pt x="67" y="27"/>
                      </a:lnTo>
                      <a:lnTo>
                        <a:pt x="80" y="26"/>
                      </a:lnTo>
                      <a:lnTo>
                        <a:pt x="88" y="22"/>
                      </a:lnTo>
                      <a:lnTo>
                        <a:pt x="92" y="17"/>
                      </a:lnTo>
                      <a:lnTo>
                        <a:pt x="94" y="16"/>
                      </a:lnTo>
                      <a:lnTo>
                        <a:pt x="101" y="17"/>
                      </a:lnTo>
                      <a:lnTo>
                        <a:pt x="104" y="21"/>
                      </a:lnTo>
                      <a:lnTo>
                        <a:pt x="112" y="23"/>
                      </a:lnTo>
                      <a:lnTo>
                        <a:pt x="120" y="28"/>
                      </a:lnTo>
                      <a:lnTo>
                        <a:pt x="128" y="29"/>
                      </a:lnTo>
                      <a:lnTo>
                        <a:pt x="136" y="33"/>
                      </a:lnTo>
                      <a:lnTo>
                        <a:pt x="144" y="33"/>
                      </a:lnTo>
                      <a:lnTo>
                        <a:pt x="146" y="34"/>
                      </a:lnTo>
                      <a:lnTo>
                        <a:pt x="152" y="31"/>
                      </a:lnTo>
                      <a:lnTo>
                        <a:pt x="164" y="28"/>
                      </a:lnTo>
                      <a:lnTo>
                        <a:pt x="168" y="24"/>
                      </a:lnTo>
                      <a:lnTo>
                        <a:pt x="168" y="21"/>
                      </a:lnTo>
                      <a:lnTo>
                        <a:pt x="168" y="16"/>
                      </a:lnTo>
                      <a:lnTo>
                        <a:pt x="167" y="16"/>
                      </a:lnTo>
                      <a:lnTo>
                        <a:pt x="164" y="16"/>
                      </a:lnTo>
                      <a:lnTo>
                        <a:pt x="161" y="15"/>
                      </a:lnTo>
                      <a:lnTo>
                        <a:pt x="156" y="15"/>
                      </a:lnTo>
                      <a:lnTo>
                        <a:pt x="152" y="16"/>
                      </a:lnTo>
                      <a:lnTo>
                        <a:pt x="141" y="21"/>
                      </a:lnTo>
                      <a:lnTo>
                        <a:pt x="136" y="20"/>
                      </a:lnTo>
                      <a:lnTo>
                        <a:pt x="130" y="17"/>
                      </a:lnTo>
                      <a:lnTo>
                        <a:pt x="126" y="11"/>
                      </a:lnTo>
                      <a:lnTo>
                        <a:pt x="125" y="10"/>
                      </a:lnTo>
                      <a:lnTo>
                        <a:pt x="113" y="10"/>
                      </a:lnTo>
                      <a:lnTo>
                        <a:pt x="107" y="2"/>
                      </a:lnTo>
                      <a:lnTo>
                        <a:pt x="101" y="1"/>
                      </a:lnTo>
                      <a:lnTo>
                        <a:pt x="98" y="0"/>
                      </a:lnTo>
                      <a:lnTo>
                        <a:pt x="92" y="1"/>
                      </a:lnTo>
                      <a:lnTo>
                        <a:pt x="87" y="4"/>
                      </a:lnTo>
                      <a:lnTo>
                        <a:pt x="81" y="2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16" y="13"/>
                      </a:lnTo>
                      <a:lnTo>
                        <a:pt x="15" y="13"/>
                      </a:lnTo>
                      <a:lnTo>
                        <a:pt x="13" y="17"/>
                      </a:lnTo>
                      <a:lnTo>
                        <a:pt x="15" y="21"/>
                      </a:lnTo>
                      <a:lnTo>
                        <a:pt x="8" y="20"/>
                      </a:lnTo>
                      <a:lnTo>
                        <a:pt x="6" y="21"/>
                      </a:lnTo>
                      <a:lnTo>
                        <a:pt x="4" y="26"/>
                      </a:lnTo>
                      <a:lnTo>
                        <a:pt x="1" y="28"/>
                      </a:lnTo>
                      <a:lnTo>
                        <a:pt x="0" y="34"/>
                      </a:lnTo>
                      <a:lnTo>
                        <a:pt x="1" y="44"/>
                      </a:lnTo>
                      <a:lnTo>
                        <a:pt x="2" y="45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4" name="Freeform 38"/>
                <p:cNvSpPr>
                  <a:spLocks noChangeAspect="1"/>
                </p:cNvSpPr>
                <p:nvPr/>
              </p:nvSpPr>
              <p:spPr bwMode="gray">
                <a:xfrm>
                  <a:off x="4468018" y="3470622"/>
                  <a:ext cx="55563" cy="30163"/>
                </a:xfrm>
                <a:custGeom>
                  <a:avLst/>
                  <a:gdLst/>
                  <a:ahLst/>
                  <a:cxnLst>
                    <a:cxn ang="0">
                      <a:pos x="169" y="0"/>
                    </a:cxn>
                    <a:cxn ang="0">
                      <a:pos x="169" y="7"/>
                    </a:cxn>
                    <a:cxn ang="0">
                      <a:pos x="173" y="14"/>
                    </a:cxn>
                    <a:cxn ang="0">
                      <a:pos x="173" y="18"/>
                    </a:cxn>
                    <a:cxn ang="0">
                      <a:pos x="170" y="24"/>
                    </a:cxn>
                    <a:cxn ang="0">
                      <a:pos x="168" y="25"/>
                    </a:cxn>
                    <a:cxn ang="0">
                      <a:pos x="162" y="25"/>
                    </a:cxn>
                    <a:cxn ang="0">
                      <a:pos x="160" y="27"/>
                    </a:cxn>
                    <a:cxn ang="0">
                      <a:pos x="158" y="30"/>
                    </a:cxn>
                    <a:cxn ang="0">
                      <a:pos x="164" y="34"/>
                    </a:cxn>
                    <a:cxn ang="0">
                      <a:pos x="167" y="39"/>
                    </a:cxn>
                    <a:cxn ang="0">
                      <a:pos x="168" y="57"/>
                    </a:cxn>
                    <a:cxn ang="0">
                      <a:pos x="162" y="57"/>
                    </a:cxn>
                    <a:cxn ang="0">
                      <a:pos x="158" y="60"/>
                    </a:cxn>
                    <a:cxn ang="0">
                      <a:pos x="138" y="60"/>
                    </a:cxn>
                    <a:cxn ang="0">
                      <a:pos x="121" y="67"/>
                    </a:cxn>
                    <a:cxn ang="0">
                      <a:pos x="114" y="73"/>
                    </a:cxn>
                    <a:cxn ang="0">
                      <a:pos x="110" y="81"/>
                    </a:cxn>
                    <a:cxn ang="0">
                      <a:pos x="106" y="89"/>
                    </a:cxn>
                    <a:cxn ang="0">
                      <a:pos x="104" y="93"/>
                    </a:cxn>
                    <a:cxn ang="0">
                      <a:pos x="99" y="97"/>
                    </a:cxn>
                    <a:cxn ang="0">
                      <a:pos x="93" y="99"/>
                    </a:cxn>
                    <a:cxn ang="0">
                      <a:pos x="93" y="95"/>
                    </a:cxn>
                    <a:cxn ang="0">
                      <a:pos x="94" y="93"/>
                    </a:cxn>
                    <a:cxn ang="0">
                      <a:pos x="86" y="94"/>
                    </a:cxn>
                    <a:cxn ang="0">
                      <a:pos x="81" y="93"/>
                    </a:cxn>
                    <a:cxn ang="0">
                      <a:pos x="76" y="87"/>
                    </a:cxn>
                    <a:cxn ang="0">
                      <a:pos x="74" y="79"/>
                    </a:cxn>
                    <a:cxn ang="0">
                      <a:pos x="77" y="70"/>
                    </a:cxn>
                    <a:cxn ang="0">
                      <a:pos x="72" y="58"/>
                    </a:cxn>
                    <a:cxn ang="0">
                      <a:pos x="79" y="54"/>
                    </a:cxn>
                    <a:cxn ang="0">
                      <a:pos x="84" y="51"/>
                    </a:cxn>
                    <a:cxn ang="0">
                      <a:pos x="103" y="50"/>
                    </a:cxn>
                    <a:cxn ang="0">
                      <a:pos x="104" y="45"/>
                    </a:cxn>
                    <a:cxn ang="0">
                      <a:pos x="81" y="47"/>
                    </a:cxn>
                    <a:cxn ang="0">
                      <a:pos x="72" y="50"/>
                    </a:cxn>
                    <a:cxn ang="0">
                      <a:pos x="59" y="57"/>
                    </a:cxn>
                    <a:cxn ang="0">
                      <a:pos x="51" y="58"/>
                    </a:cxn>
                    <a:cxn ang="0">
                      <a:pos x="47" y="57"/>
                    </a:cxn>
                    <a:cxn ang="0">
                      <a:pos x="46" y="49"/>
                    </a:cxn>
                    <a:cxn ang="0">
                      <a:pos x="40" y="50"/>
                    </a:cxn>
                    <a:cxn ang="0">
                      <a:pos x="30" y="47"/>
                    </a:cxn>
                    <a:cxn ang="0">
                      <a:pos x="27" y="43"/>
                    </a:cxn>
                    <a:cxn ang="0">
                      <a:pos x="25" y="34"/>
                    </a:cxn>
                    <a:cxn ang="0">
                      <a:pos x="4" y="28"/>
                    </a:cxn>
                    <a:cxn ang="0">
                      <a:pos x="0" y="20"/>
                    </a:cxn>
                    <a:cxn ang="0">
                      <a:pos x="2" y="17"/>
                    </a:cxn>
                    <a:cxn ang="0">
                      <a:pos x="3" y="19"/>
                    </a:cxn>
                    <a:cxn ang="0">
                      <a:pos x="7" y="20"/>
                    </a:cxn>
                    <a:cxn ang="0">
                      <a:pos x="14" y="20"/>
                    </a:cxn>
                    <a:cxn ang="0">
                      <a:pos x="25" y="15"/>
                    </a:cxn>
                    <a:cxn ang="0">
                      <a:pos x="29" y="13"/>
                    </a:cxn>
                    <a:cxn ang="0">
                      <a:pos x="59" y="14"/>
                    </a:cxn>
                    <a:cxn ang="0">
                      <a:pos x="68" y="12"/>
                    </a:cxn>
                    <a:cxn ang="0">
                      <a:pos x="79" y="7"/>
                    </a:cxn>
                    <a:cxn ang="0">
                      <a:pos x="92" y="1"/>
                    </a:cxn>
                    <a:cxn ang="0">
                      <a:pos x="116" y="1"/>
                    </a:cxn>
                    <a:cxn ang="0">
                      <a:pos x="119" y="0"/>
                    </a:cxn>
                    <a:cxn ang="0">
                      <a:pos x="169" y="0"/>
                    </a:cxn>
                  </a:cxnLst>
                  <a:rect l="0" t="0" r="r" b="b"/>
                  <a:pathLst>
                    <a:path w="173" h="99">
                      <a:moveTo>
                        <a:pt x="169" y="0"/>
                      </a:moveTo>
                      <a:lnTo>
                        <a:pt x="169" y="7"/>
                      </a:lnTo>
                      <a:lnTo>
                        <a:pt x="173" y="14"/>
                      </a:lnTo>
                      <a:lnTo>
                        <a:pt x="173" y="18"/>
                      </a:lnTo>
                      <a:lnTo>
                        <a:pt x="170" y="24"/>
                      </a:lnTo>
                      <a:lnTo>
                        <a:pt x="168" y="25"/>
                      </a:lnTo>
                      <a:lnTo>
                        <a:pt x="162" y="25"/>
                      </a:lnTo>
                      <a:lnTo>
                        <a:pt x="160" y="27"/>
                      </a:lnTo>
                      <a:lnTo>
                        <a:pt x="158" y="30"/>
                      </a:lnTo>
                      <a:lnTo>
                        <a:pt x="164" y="34"/>
                      </a:lnTo>
                      <a:lnTo>
                        <a:pt x="167" y="39"/>
                      </a:lnTo>
                      <a:lnTo>
                        <a:pt x="168" y="57"/>
                      </a:lnTo>
                      <a:lnTo>
                        <a:pt x="162" y="57"/>
                      </a:lnTo>
                      <a:lnTo>
                        <a:pt x="158" y="60"/>
                      </a:lnTo>
                      <a:lnTo>
                        <a:pt x="138" y="60"/>
                      </a:lnTo>
                      <a:lnTo>
                        <a:pt x="121" y="67"/>
                      </a:lnTo>
                      <a:lnTo>
                        <a:pt x="114" y="73"/>
                      </a:lnTo>
                      <a:lnTo>
                        <a:pt x="110" y="81"/>
                      </a:lnTo>
                      <a:lnTo>
                        <a:pt x="106" y="89"/>
                      </a:lnTo>
                      <a:lnTo>
                        <a:pt x="104" y="93"/>
                      </a:lnTo>
                      <a:lnTo>
                        <a:pt x="99" y="97"/>
                      </a:lnTo>
                      <a:lnTo>
                        <a:pt x="93" y="99"/>
                      </a:lnTo>
                      <a:lnTo>
                        <a:pt x="93" y="95"/>
                      </a:lnTo>
                      <a:lnTo>
                        <a:pt x="94" y="93"/>
                      </a:lnTo>
                      <a:lnTo>
                        <a:pt x="86" y="94"/>
                      </a:lnTo>
                      <a:lnTo>
                        <a:pt x="81" y="93"/>
                      </a:lnTo>
                      <a:lnTo>
                        <a:pt x="76" y="87"/>
                      </a:lnTo>
                      <a:lnTo>
                        <a:pt x="74" y="79"/>
                      </a:lnTo>
                      <a:lnTo>
                        <a:pt x="77" y="70"/>
                      </a:lnTo>
                      <a:lnTo>
                        <a:pt x="72" y="58"/>
                      </a:lnTo>
                      <a:lnTo>
                        <a:pt x="79" y="54"/>
                      </a:lnTo>
                      <a:lnTo>
                        <a:pt x="84" y="51"/>
                      </a:lnTo>
                      <a:lnTo>
                        <a:pt x="103" y="50"/>
                      </a:lnTo>
                      <a:lnTo>
                        <a:pt x="104" y="45"/>
                      </a:lnTo>
                      <a:lnTo>
                        <a:pt x="81" y="47"/>
                      </a:lnTo>
                      <a:lnTo>
                        <a:pt x="72" y="50"/>
                      </a:lnTo>
                      <a:lnTo>
                        <a:pt x="59" y="57"/>
                      </a:lnTo>
                      <a:lnTo>
                        <a:pt x="51" y="58"/>
                      </a:lnTo>
                      <a:lnTo>
                        <a:pt x="47" y="57"/>
                      </a:lnTo>
                      <a:lnTo>
                        <a:pt x="46" y="49"/>
                      </a:lnTo>
                      <a:lnTo>
                        <a:pt x="40" y="50"/>
                      </a:lnTo>
                      <a:lnTo>
                        <a:pt x="30" y="47"/>
                      </a:lnTo>
                      <a:lnTo>
                        <a:pt x="27" y="43"/>
                      </a:lnTo>
                      <a:lnTo>
                        <a:pt x="25" y="34"/>
                      </a:lnTo>
                      <a:lnTo>
                        <a:pt x="4" y="28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14" y="20"/>
                      </a:lnTo>
                      <a:lnTo>
                        <a:pt x="25" y="15"/>
                      </a:lnTo>
                      <a:lnTo>
                        <a:pt x="29" y="13"/>
                      </a:lnTo>
                      <a:lnTo>
                        <a:pt x="59" y="14"/>
                      </a:lnTo>
                      <a:lnTo>
                        <a:pt x="68" y="12"/>
                      </a:lnTo>
                      <a:lnTo>
                        <a:pt x="79" y="7"/>
                      </a:lnTo>
                      <a:lnTo>
                        <a:pt x="92" y="1"/>
                      </a:lnTo>
                      <a:lnTo>
                        <a:pt x="116" y="1"/>
                      </a:lnTo>
                      <a:lnTo>
                        <a:pt x="119" y="0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5" name="Freeform 39"/>
                <p:cNvSpPr>
                  <a:spLocks noChangeAspect="1"/>
                </p:cNvSpPr>
                <p:nvPr/>
              </p:nvSpPr>
              <p:spPr bwMode="gray">
                <a:xfrm>
                  <a:off x="4560093" y="3543647"/>
                  <a:ext cx="71438" cy="73025"/>
                </a:xfrm>
                <a:custGeom>
                  <a:avLst/>
                  <a:gdLst/>
                  <a:ahLst/>
                  <a:cxnLst>
                    <a:cxn ang="0">
                      <a:pos x="4" y="86"/>
                    </a:cxn>
                    <a:cxn ang="0">
                      <a:pos x="10" y="77"/>
                    </a:cxn>
                    <a:cxn ang="0">
                      <a:pos x="13" y="71"/>
                    </a:cxn>
                    <a:cxn ang="0">
                      <a:pos x="19" y="68"/>
                    </a:cxn>
                    <a:cxn ang="0">
                      <a:pos x="31" y="57"/>
                    </a:cxn>
                    <a:cxn ang="0">
                      <a:pos x="41" y="49"/>
                    </a:cxn>
                    <a:cxn ang="0">
                      <a:pos x="47" y="44"/>
                    </a:cxn>
                    <a:cxn ang="0">
                      <a:pos x="51" y="27"/>
                    </a:cxn>
                    <a:cxn ang="0">
                      <a:pos x="58" y="19"/>
                    </a:cxn>
                    <a:cxn ang="0">
                      <a:pos x="68" y="17"/>
                    </a:cxn>
                    <a:cxn ang="0">
                      <a:pos x="65" y="8"/>
                    </a:cxn>
                    <a:cxn ang="0">
                      <a:pos x="71" y="2"/>
                    </a:cxn>
                    <a:cxn ang="0">
                      <a:pos x="79" y="1"/>
                    </a:cxn>
                    <a:cxn ang="0">
                      <a:pos x="86" y="6"/>
                    </a:cxn>
                    <a:cxn ang="0">
                      <a:pos x="97" y="1"/>
                    </a:cxn>
                    <a:cxn ang="0">
                      <a:pos x="100" y="3"/>
                    </a:cxn>
                    <a:cxn ang="0">
                      <a:pos x="110" y="12"/>
                    </a:cxn>
                    <a:cxn ang="0">
                      <a:pos x="114" y="25"/>
                    </a:cxn>
                    <a:cxn ang="0">
                      <a:pos x="118" y="41"/>
                    </a:cxn>
                    <a:cxn ang="0">
                      <a:pos x="114" y="60"/>
                    </a:cxn>
                    <a:cxn ang="0">
                      <a:pos x="110" y="65"/>
                    </a:cxn>
                    <a:cxn ang="0">
                      <a:pos x="116" y="66"/>
                    </a:cxn>
                    <a:cxn ang="0">
                      <a:pos x="122" y="64"/>
                    </a:cxn>
                    <a:cxn ang="0">
                      <a:pos x="132" y="75"/>
                    </a:cxn>
                    <a:cxn ang="0">
                      <a:pos x="139" y="71"/>
                    </a:cxn>
                    <a:cxn ang="0">
                      <a:pos x="148" y="66"/>
                    </a:cxn>
                    <a:cxn ang="0">
                      <a:pos x="153" y="51"/>
                    </a:cxn>
                    <a:cxn ang="0">
                      <a:pos x="162" y="50"/>
                    </a:cxn>
                    <a:cxn ang="0">
                      <a:pos x="167" y="61"/>
                    </a:cxn>
                    <a:cxn ang="0">
                      <a:pos x="171" y="71"/>
                    </a:cxn>
                    <a:cxn ang="0">
                      <a:pos x="173" y="76"/>
                    </a:cxn>
                    <a:cxn ang="0">
                      <a:pos x="175" y="95"/>
                    </a:cxn>
                    <a:cxn ang="0">
                      <a:pos x="165" y="105"/>
                    </a:cxn>
                    <a:cxn ang="0">
                      <a:pos x="161" y="113"/>
                    </a:cxn>
                    <a:cxn ang="0">
                      <a:pos x="165" y="115"/>
                    </a:cxn>
                    <a:cxn ang="0">
                      <a:pos x="170" y="116"/>
                    </a:cxn>
                    <a:cxn ang="0">
                      <a:pos x="176" y="118"/>
                    </a:cxn>
                    <a:cxn ang="0">
                      <a:pos x="193" y="123"/>
                    </a:cxn>
                    <a:cxn ang="0">
                      <a:pos x="199" y="130"/>
                    </a:cxn>
                    <a:cxn ang="0">
                      <a:pos x="202" y="135"/>
                    </a:cxn>
                    <a:cxn ang="0">
                      <a:pos x="207" y="143"/>
                    </a:cxn>
                    <a:cxn ang="0">
                      <a:pos x="218" y="150"/>
                    </a:cxn>
                    <a:cxn ang="0">
                      <a:pos x="224" y="153"/>
                    </a:cxn>
                    <a:cxn ang="0">
                      <a:pos x="227" y="164"/>
                    </a:cxn>
                    <a:cxn ang="0">
                      <a:pos x="227" y="177"/>
                    </a:cxn>
                    <a:cxn ang="0">
                      <a:pos x="223" y="178"/>
                    </a:cxn>
                    <a:cxn ang="0">
                      <a:pos x="221" y="189"/>
                    </a:cxn>
                    <a:cxn ang="0">
                      <a:pos x="218" y="191"/>
                    </a:cxn>
                    <a:cxn ang="0">
                      <a:pos x="216" y="201"/>
                    </a:cxn>
                    <a:cxn ang="0">
                      <a:pos x="196" y="224"/>
                    </a:cxn>
                    <a:cxn ang="0">
                      <a:pos x="186" y="217"/>
                    </a:cxn>
                    <a:cxn ang="0">
                      <a:pos x="169" y="215"/>
                    </a:cxn>
                    <a:cxn ang="0">
                      <a:pos x="154" y="206"/>
                    </a:cxn>
                    <a:cxn ang="0">
                      <a:pos x="133" y="193"/>
                    </a:cxn>
                    <a:cxn ang="0">
                      <a:pos x="105" y="169"/>
                    </a:cxn>
                    <a:cxn ang="0">
                      <a:pos x="64" y="135"/>
                    </a:cxn>
                    <a:cxn ang="0">
                      <a:pos x="49" y="129"/>
                    </a:cxn>
                    <a:cxn ang="0">
                      <a:pos x="28" y="109"/>
                    </a:cxn>
                    <a:cxn ang="0">
                      <a:pos x="16" y="103"/>
                    </a:cxn>
                    <a:cxn ang="0">
                      <a:pos x="15" y="95"/>
                    </a:cxn>
                    <a:cxn ang="0">
                      <a:pos x="3" y="88"/>
                    </a:cxn>
                    <a:cxn ang="0">
                      <a:pos x="3" y="87"/>
                    </a:cxn>
                  </a:cxnLst>
                  <a:rect l="0" t="0" r="r" b="b"/>
                  <a:pathLst>
                    <a:path w="227" h="228">
                      <a:moveTo>
                        <a:pt x="3" y="86"/>
                      </a:moveTo>
                      <a:lnTo>
                        <a:pt x="4" y="86"/>
                      </a:lnTo>
                      <a:lnTo>
                        <a:pt x="9" y="83"/>
                      </a:lnTo>
                      <a:lnTo>
                        <a:pt x="10" y="77"/>
                      </a:lnTo>
                      <a:lnTo>
                        <a:pt x="13" y="76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9" y="68"/>
                      </a:lnTo>
                      <a:lnTo>
                        <a:pt x="22" y="66"/>
                      </a:lnTo>
                      <a:lnTo>
                        <a:pt x="31" y="57"/>
                      </a:lnTo>
                      <a:lnTo>
                        <a:pt x="37" y="56"/>
                      </a:lnTo>
                      <a:lnTo>
                        <a:pt x="41" y="49"/>
                      </a:lnTo>
                      <a:lnTo>
                        <a:pt x="44" y="49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1" y="27"/>
                      </a:lnTo>
                      <a:lnTo>
                        <a:pt x="53" y="25"/>
                      </a:lnTo>
                      <a:lnTo>
                        <a:pt x="58" y="19"/>
                      </a:lnTo>
                      <a:lnTo>
                        <a:pt x="68" y="18"/>
                      </a:lnTo>
                      <a:lnTo>
                        <a:pt x="68" y="17"/>
                      </a:lnTo>
                      <a:lnTo>
                        <a:pt x="64" y="13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71" y="2"/>
                      </a:lnTo>
                      <a:lnTo>
                        <a:pt x="75" y="0"/>
                      </a:lnTo>
                      <a:lnTo>
                        <a:pt x="79" y="1"/>
                      </a:lnTo>
                      <a:lnTo>
                        <a:pt x="85" y="6"/>
                      </a:lnTo>
                      <a:lnTo>
                        <a:pt x="86" y="6"/>
                      </a:lnTo>
                      <a:lnTo>
                        <a:pt x="89" y="3"/>
                      </a:lnTo>
                      <a:lnTo>
                        <a:pt x="97" y="1"/>
                      </a:lnTo>
                      <a:lnTo>
                        <a:pt x="100" y="2"/>
                      </a:lnTo>
                      <a:lnTo>
                        <a:pt x="100" y="3"/>
                      </a:lnTo>
                      <a:lnTo>
                        <a:pt x="102" y="7"/>
                      </a:lnTo>
                      <a:lnTo>
                        <a:pt x="110" y="12"/>
                      </a:lnTo>
                      <a:lnTo>
                        <a:pt x="110" y="19"/>
                      </a:lnTo>
                      <a:lnTo>
                        <a:pt x="114" y="25"/>
                      </a:lnTo>
                      <a:lnTo>
                        <a:pt x="116" y="39"/>
                      </a:lnTo>
                      <a:lnTo>
                        <a:pt x="118" y="41"/>
                      </a:lnTo>
                      <a:lnTo>
                        <a:pt x="117" y="56"/>
                      </a:lnTo>
                      <a:lnTo>
                        <a:pt x="114" y="60"/>
                      </a:lnTo>
                      <a:lnTo>
                        <a:pt x="111" y="62"/>
                      </a:lnTo>
                      <a:lnTo>
                        <a:pt x="110" y="65"/>
                      </a:lnTo>
                      <a:lnTo>
                        <a:pt x="111" y="66"/>
                      </a:lnTo>
                      <a:lnTo>
                        <a:pt x="116" y="66"/>
                      </a:lnTo>
                      <a:lnTo>
                        <a:pt x="119" y="62"/>
                      </a:lnTo>
                      <a:lnTo>
                        <a:pt x="122" y="64"/>
                      </a:lnTo>
                      <a:lnTo>
                        <a:pt x="127" y="67"/>
                      </a:lnTo>
                      <a:lnTo>
                        <a:pt x="132" y="75"/>
                      </a:lnTo>
                      <a:lnTo>
                        <a:pt x="137" y="73"/>
                      </a:lnTo>
                      <a:lnTo>
                        <a:pt x="139" y="71"/>
                      </a:lnTo>
                      <a:lnTo>
                        <a:pt x="146" y="70"/>
                      </a:lnTo>
                      <a:lnTo>
                        <a:pt x="148" y="66"/>
                      </a:lnTo>
                      <a:lnTo>
                        <a:pt x="153" y="60"/>
                      </a:lnTo>
                      <a:lnTo>
                        <a:pt x="153" y="51"/>
                      </a:lnTo>
                      <a:lnTo>
                        <a:pt x="156" y="49"/>
                      </a:lnTo>
                      <a:lnTo>
                        <a:pt x="162" y="50"/>
                      </a:lnTo>
                      <a:lnTo>
                        <a:pt x="166" y="56"/>
                      </a:lnTo>
                      <a:lnTo>
                        <a:pt x="167" y="61"/>
                      </a:lnTo>
                      <a:lnTo>
                        <a:pt x="169" y="70"/>
                      </a:lnTo>
                      <a:lnTo>
                        <a:pt x="171" y="71"/>
                      </a:lnTo>
                      <a:lnTo>
                        <a:pt x="173" y="75"/>
                      </a:lnTo>
                      <a:lnTo>
                        <a:pt x="173" y="76"/>
                      </a:lnTo>
                      <a:lnTo>
                        <a:pt x="178" y="80"/>
                      </a:lnTo>
                      <a:lnTo>
                        <a:pt x="175" y="95"/>
                      </a:lnTo>
                      <a:lnTo>
                        <a:pt x="173" y="98"/>
                      </a:lnTo>
                      <a:lnTo>
                        <a:pt x="165" y="105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64" y="113"/>
                      </a:lnTo>
                      <a:lnTo>
                        <a:pt x="165" y="115"/>
                      </a:lnTo>
                      <a:lnTo>
                        <a:pt x="169" y="114"/>
                      </a:lnTo>
                      <a:lnTo>
                        <a:pt x="170" y="116"/>
                      </a:lnTo>
                      <a:lnTo>
                        <a:pt x="172" y="118"/>
                      </a:lnTo>
                      <a:lnTo>
                        <a:pt x="176" y="118"/>
                      </a:lnTo>
                      <a:lnTo>
                        <a:pt x="183" y="123"/>
                      </a:lnTo>
                      <a:lnTo>
                        <a:pt x="193" y="123"/>
                      </a:lnTo>
                      <a:lnTo>
                        <a:pt x="196" y="123"/>
                      </a:lnTo>
                      <a:lnTo>
                        <a:pt x="199" y="130"/>
                      </a:lnTo>
                      <a:lnTo>
                        <a:pt x="199" y="134"/>
                      </a:lnTo>
                      <a:lnTo>
                        <a:pt x="202" y="135"/>
                      </a:lnTo>
                      <a:lnTo>
                        <a:pt x="205" y="140"/>
                      </a:lnTo>
                      <a:lnTo>
                        <a:pt x="207" y="143"/>
                      </a:lnTo>
                      <a:lnTo>
                        <a:pt x="213" y="145"/>
                      </a:lnTo>
                      <a:lnTo>
                        <a:pt x="218" y="150"/>
                      </a:lnTo>
                      <a:lnTo>
                        <a:pt x="224" y="148"/>
                      </a:lnTo>
                      <a:lnTo>
                        <a:pt x="224" y="153"/>
                      </a:lnTo>
                      <a:lnTo>
                        <a:pt x="226" y="158"/>
                      </a:lnTo>
                      <a:lnTo>
                        <a:pt x="227" y="164"/>
                      </a:lnTo>
                      <a:lnTo>
                        <a:pt x="225" y="172"/>
                      </a:lnTo>
                      <a:lnTo>
                        <a:pt x="227" y="177"/>
                      </a:lnTo>
                      <a:lnTo>
                        <a:pt x="227" y="178"/>
                      </a:lnTo>
                      <a:lnTo>
                        <a:pt x="223" y="178"/>
                      </a:lnTo>
                      <a:lnTo>
                        <a:pt x="221" y="181"/>
                      </a:lnTo>
                      <a:lnTo>
                        <a:pt x="221" y="189"/>
                      </a:lnTo>
                      <a:lnTo>
                        <a:pt x="218" y="189"/>
                      </a:lnTo>
                      <a:lnTo>
                        <a:pt x="218" y="191"/>
                      </a:lnTo>
                      <a:lnTo>
                        <a:pt x="218" y="196"/>
                      </a:lnTo>
                      <a:lnTo>
                        <a:pt x="216" y="201"/>
                      </a:lnTo>
                      <a:lnTo>
                        <a:pt x="218" y="228"/>
                      </a:lnTo>
                      <a:lnTo>
                        <a:pt x="196" y="224"/>
                      </a:lnTo>
                      <a:lnTo>
                        <a:pt x="189" y="220"/>
                      </a:lnTo>
                      <a:lnTo>
                        <a:pt x="186" y="217"/>
                      </a:lnTo>
                      <a:lnTo>
                        <a:pt x="180" y="217"/>
                      </a:lnTo>
                      <a:lnTo>
                        <a:pt x="169" y="215"/>
                      </a:lnTo>
                      <a:lnTo>
                        <a:pt x="160" y="210"/>
                      </a:lnTo>
                      <a:lnTo>
                        <a:pt x="154" y="206"/>
                      </a:lnTo>
                      <a:lnTo>
                        <a:pt x="144" y="201"/>
                      </a:lnTo>
                      <a:lnTo>
                        <a:pt x="133" y="193"/>
                      </a:lnTo>
                      <a:lnTo>
                        <a:pt x="119" y="188"/>
                      </a:lnTo>
                      <a:lnTo>
                        <a:pt x="105" y="169"/>
                      </a:lnTo>
                      <a:lnTo>
                        <a:pt x="69" y="141"/>
                      </a:lnTo>
                      <a:lnTo>
                        <a:pt x="64" y="135"/>
                      </a:lnTo>
                      <a:lnTo>
                        <a:pt x="59" y="131"/>
                      </a:lnTo>
                      <a:lnTo>
                        <a:pt x="49" y="129"/>
                      </a:lnTo>
                      <a:lnTo>
                        <a:pt x="36" y="123"/>
                      </a:lnTo>
                      <a:lnTo>
                        <a:pt x="28" y="109"/>
                      </a:lnTo>
                      <a:lnTo>
                        <a:pt x="19" y="105"/>
                      </a:lnTo>
                      <a:lnTo>
                        <a:pt x="16" y="103"/>
                      </a:lnTo>
                      <a:lnTo>
                        <a:pt x="16" y="98"/>
                      </a:lnTo>
                      <a:lnTo>
                        <a:pt x="15" y="95"/>
                      </a:lnTo>
                      <a:lnTo>
                        <a:pt x="4" y="92"/>
                      </a:lnTo>
                      <a:lnTo>
                        <a:pt x="3" y="88"/>
                      </a:lnTo>
                      <a:lnTo>
                        <a:pt x="0" y="88"/>
                      </a:lnTo>
                      <a:lnTo>
                        <a:pt x="3" y="87"/>
                      </a:lnTo>
                      <a:lnTo>
                        <a:pt x="3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6" name="Freeform 40"/>
                <p:cNvSpPr>
                  <a:spLocks noChangeAspect="1"/>
                </p:cNvSpPr>
                <p:nvPr/>
              </p:nvSpPr>
              <p:spPr bwMode="gray">
                <a:xfrm>
                  <a:off x="4806156" y="3449984"/>
                  <a:ext cx="204788" cy="169863"/>
                </a:xfrm>
                <a:custGeom>
                  <a:avLst/>
                  <a:gdLst/>
                  <a:ahLst/>
                  <a:cxnLst>
                    <a:cxn ang="0">
                      <a:pos x="48" y="85"/>
                    </a:cxn>
                    <a:cxn ang="0">
                      <a:pos x="55" y="67"/>
                    </a:cxn>
                    <a:cxn ang="0">
                      <a:pos x="75" y="43"/>
                    </a:cxn>
                    <a:cxn ang="0">
                      <a:pos x="96" y="9"/>
                    </a:cxn>
                    <a:cxn ang="0">
                      <a:pos x="139" y="3"/>
                    </a:cxn>
                    <a:cxn ang="0">
                      <a:pos x="199" y="20"/>
                    </a:cxn>
                    <a:cxn ang="0">
                      <a:pos x="233" y="48"/>
                    </a:cxn>
                    <a:cxn ang="0">
                      <a:pos x="264" y="30"/>
                    </a:cxn>
                    <a:cxn ang="0">
                      <a:pos x="303" y="37"/>
                    </a:cxn>
                    <a:cxn ang="0">
                      <a:pos x="362" y="58"/>
                    </a:cxn>
                    <a:cxn ang="0">
                      <a:pos x="406" y="32"/>
                    </a:cxn>
                    <a:cxn ang="0">
                      <a:pos x="459" y="30"/>
                    </a:cxn>
                    <a:cxn ang="0">
                      <a:pos x="496" y="26"/>
                    </a:cxn>
                    <a:cxn ang="0">
                      <a:pos x="517" y="36"/>
                    </a:cxn>
                    <a:cxn ang="0">
                      <a:pos x="544" y="22"/>
                    </a:cxn>
                    <a:cxn ang="0">
                      <a:pos x="558" y="15"/>
                    </a:cxn>
                    <a:cxn ang="0">
                      <a:pos x="571" y="3"/>
                    </a:cxn>
                    <a:cxn ang="0">
                      <a:pos x="581" y="20"/>
                    </a:cxn>
                    <a:cxn ang="0">
                      <a:pos x="604" y="43"/>
                    </a:cxn>
                    <a:cxn ang="0">
                      <a:pos x="624" y="76"/>
                    </a:cxn>
                    <a:cxn ang="0">
                      <a:pos x="639" y="84"/>
                    </a:cxn>
                    <a:cxn ang="0">
                      <a:pos x="642" y="119"/>
                    </a:cxn>
                    <a:cxn ang="0">
                      <a:pos x="604" y="142"/>
                    </a:cxn>
                    <a:cxn ang="0">
                      <a:pos x="587" y="159"/>
                    </a:cxn>
                    <a:cxn ang="0">
                      <a:pos x="567" y="207"/>
                    </a:cxn>
                    <a:cxn ang="0">
                      <a:pos x="554" y="257"/>
                    </a:cxn>
                    <a:cxn ang="0">
                      <a:pos x="549" y="280"/>
                    </a:cxn>
                    <a:cxn ang="0">
                      <a:pos x="517" y="315"/>
                    </a:cxn>
                    <a:cxn ang="0">
                      <a:pos x="501" y="360"/>
                    </a:cxn>
                    <a:cxn ang="0">
                      <a:pos x="478" y="406"/>
                    </a:cxn>
                    <a:cxn ang="0">
                      <a:pos x="447" y="401"/>
                    </a:cxn>
                    <a:cxn ang="0">
                      <a:pos x="440" y="392"/>
                    </a:cxn>
                    <a:cxn ang="0">
                      <a:pos x="392" y="386"/>
                    </a:cxn>
                    <a:cxn ang="0">
                      <a:pos x="371" y="403"/>
                    </a:cxn>
                    <a:cxn ang="0">
                      <a:pos x="344" y="427"/>
                    </a:cxn>
                    <a:cxn ang="0">
                      <a:pos x="330" y="472"/>
                    </a:cxn>
                    <a:cxn ang="0">
                      <a:pos x="313" y="497"/>
                    </a:cxn>
                    <a:cxn ang="0">
                      <a:pos x="304" y="497"/>
                    </a:cxn>
                    <a:cxn ang="0">
                      <a:pos x="276" y="516"/>
                    </a:cxn>
                    <a:cxn ang="0">
                      <a:pos x="237" y="515"/>
                    </a:cxn>
                    <a:cxn ang="0">
                      <a:pos x="227" y="524"/>
                    </a:cxn>
                    <a:cxn ang="0">
                      <a:pos x="216" y="522"/>
                    </a:cxn>
                    <a:cxn ang="0">
                      <a:pos x="193" y="532"/>
                    </a:cxn>
                    <a:cxn ang="0">
                      <a:pos x="180" y="524"/>
                    </a:cxn>
                    <a:cxn ang="0">
                      <a:pos x="151" y="500"/>
                    </a:cxn>
                    <a:cxn ang="0">
                      <a:pos x="151" y="467"/>
                    </a:cxn>
                    <a:cxn ang="0">
                      <a:pos x="136" y="454"/>
                    </a:cxn>
                    <a:cxn ang="0">
                      <a:pos x="126" y="444"/>
                    </a:cxn>
                    <a:cxn ang="0">
                      <a:pos x="96" y="417"/>
                    </a:cxn>
                    <a:cxn ang="0">
                      <a:pos x="5" y="417"/>
                    </a:cxn>
                    <a:cxn ang="0">
                      <a:pos x="1" y="366"/>
                    </a:cxn>
                    <a:cxn ang="0">
                      <a:pos x="6" y="295"/>
                    </a:cxn>
                    <a:cxn ang="0">
                      <a:pos x="23" y="248"/>
                    </a:cxn>
                    <a:cxn ang="0">
                      <a:pos x="49" y="218"/>
                    </a:cxn>
                    <a:cxn ang="0">
                      <a:pos x="53" y="208"/>
                    </a:cxn>
                    <a:cxn ang="0">
                      <a:pos x="48" y="197"/>
                    </a:cxn>
                    <a:cxn ang="0">
                      <a:pos x="58" y="189"/>
                    </a:cxn>
                    <a:cxn ang="0">
                      <a:pos x="55" y="154"/>
                    </a:cxn>
                    <a:cxn ang="0">
                      <a:pos x="43" y="134"/>
                    </a:cxn>
                  </a:cxnLst>
                  <a:rect l="0" t="0" r="r" b="b"/>
                  <a:pathLst>
                    <a:path w="642" h="532">
                      <a:moveTo>
                        <a:pt x="49" y="117"/>
                      </a:moveTo>
                      <a:lnTo>
                        <a:pt x="50" y="110"/>
                      </a:lnTo>
                      <a:lnTo>
                        <a:pt x="48" y="85"/>
                      </a:lnTo>
                      <a:lnTo>
                        <a:pt x="49" y="76"/>
                      </a:lnTo>
                      <a:lnTo>
                        <a:pt x="51" y="72"/>
                      </a:lnTo>
                      <a:lnTo>
                        <a:pt x="55" y="67"/>
                      </a:lnTo>
                      <a:lnTo>
                        <a:pt x="62" y="63"/>
                      </a:lnTo>
                      <a:lnTo>
                        <a:pt x="67" y="57"/>
                      </a:lnTo>
                      <a:lnTo>
                        <a:pt x="75" y="43"/>
                      </a:lnTo>
                      <a:lnTo>
                        <a:pt x="77" y="25"/>
                      </a:lnTo>
                      <a:lnTo>
                        <a:pt x="78" y="21"/>
                      </a:lnTo>
                      <a:lnTo>
                        <a:pt x="96" y="9"/>
                      </a:lnTo>
                      <a:lnTo>
                        <a:pt x="115" y="4"/>
                      </a:lnTo>
                      <a:lnTo>
                        <a:pt x="133" y="4"/>
                      </a:lnTo>
                      <a:lnTo>
                        <a:pt x="139" y="3"/>
                      </a:lnTo>
                      <a:lnTo>
                        <a:pt x="147" y="0"/>
                      </a:lnTo>
                      <a:lnTo>
                        <a:pt x="162" y="2"/>
                      </a:lnTo>
                      <a:lnTo>
                        <a:pt x="199" y="20"/>
                      </a:lnTo>
                      <a:lnTo>
                        <a:pt x="221" y="41"/>
                      </a:lnTo>
                      <a:lnTo>
                        <a:pt x="228" y="46"/>
                      </a:lnTo>
                      <a:lnTo>
                        <a:pt x="233" y="48"/>
                      </a:lnTo>
                      <a:lnTo>
                        <a:pt x="242" y="48"/>
                      </a:lnTo>
                      <a:lnTo>
                        <a:pt x="248" y="38"/>
                      </a:lnTo>
                      <a:lnTo>
                        <a:pt x="264" y="30"/>
                      </a:lnTo>
                      <a:lnTo>
                        <a:pt x="274" y="27"/>
                      </a:lnTo>
                      <a:lnTo>
                        <a:pt x="286" y="27"/>
                      </a:lnTo>
                      <a:lnTo>
                        <a:pt x="303" y="37"/>
                      </a:lnTo>
                      <a:lnTo>
                        <a:pt x="327" y="52"/>
                      </a:lnTo>
                      <a:lnTo>
                        <a:pt x="339" y="56"/>
                      </a:lnTo>
                      <a:lnTo>
                        <a:pt x="362" y="58"/>
                      </a:lnTo>
                      <a:lnTo>
                        <a:pt x="375" y="57"/>
                      </a:lnTo>
                      <a:lnTo>
                        <a:pt x="389" y="47"/>
                      </a:lnTo>
                      <a:lnTo>
                        <a:pt x="406" y="32"/>
                      </a:lnTo>
                      <a:lnTo>
                        <a:pt x="415" y="27"/>
                      </a:lnTo>
                      <a:lnTo>
                        <a:pt x="441" y="27"/>
                      </a:lnTo>
                      <a:lnTo>
                        <a:pt x="459" y="30"/>
                      </a:lnTo>
                      <a:lnTo>
                        <a:pt x="469" y="26"/>
                      </a:lnTo>
                      <a:lnTo>
                        <a:pt x="489" y="24"/>
                      </a:lnTo>
                      <a:lnTo>
                        <a:pt x="496" y="26"/>
                      </a:lnTo>
                      <a:lnTo>
                        <a:pt x="503" y="30"/>
                      </a:lnTo>
                      <a:lnTo>
                        <a:pt x="511" y="32"/>
                      </a:lnTo>
                      <a:lnTo>
                        <a:pt x="517" y="36"/>
                      </a:lnTo>
                      <a:lnTo>
                        <a:pt x="528" y="36"/>
                      </a:lnTo>
                      <a:lnTo>
                        <a:pt x="534" y="32"/>
                      </a:lnTo>
                      <a:lnTo>
                        <a:pt x="544" y="22"/>
                      </a:lnTo>
                      <a:lnTo>
                        <a:pt x="544" y="21"/>
                      </a:lnTo>
                      <a:lnTo>
                        <a:pt x="550" y="16"/>
                      </a:lnTo>
                      <a:lnTo>
                        <a:pt x="558" y="15"/>
                      </a:lnTo>
                      <a:lnTo>
                        <a:pt x="564" y="15"/>
                      </a:lnTo>
                      <a:lnTo>
                        <a:pt x="570" y="3"/>
                      </a:lnTo>
                      <a:lnTo>
                        <a:pt x="571" y="3"/>
                      </a:lnTo>
                      <a:lnTo>
                        <a:pt x="574" y="0"/>
                      </a:lnTo>
                      <a:lnTo>
                        <a:pt x="577" y="11"/>
                      </a:lnTo>
                      <a:lnTo>
                        <a:pt x="581" y="20"/>
                      </a:lnTo>
                      <a:lnTo>
                        <a:pt x="588" y="30"/>
                      </a:lnTo>
                      <a:lnTo>
                        <a:pt x="599" y="36"/>
                      </a:lnTo>
                      <a:lnTo>
                        <a:pt x="604" y="43"/>
                      </a:lnTo>
                      <a:lnTo>
                        <a:pt x="613" y="65"/>
                      </a:lnTo>
                      <a:lnTo>
                        <a:pt x="623" y="73"/>
                      </a:lnTo>
                      <a:lnTo>
                        <a:pt x="624" y="76"/>
                      </a:lnTo>
                      <a:lnTo>
                        <a:pt x="635" y="80"/>
                      </a:lnTo>
                      <a:lnTo>
                        <a:pt x="636" y="81"/>
                      </a:lnTo>
                      <a:lnTo>
                        <a:pt x="639" y="84"/>
                      </a:lnTo>
                      <a:lnTo>
                        <a:pt x="641" y="89"/>
                      </a:lnTo>
                      <a:lnTo>
                        <a:pt x="640" y="106"/>
                      </a:lnTo>
                      <a:lnTo>
                        <a:pt x="642" y="119"/>
                      </a:lnTo>
                      <a:lnTo>
                        <a:pt x="623" y="132"/>
                      </a:lnTo>
                      <a:lnTo>
                        <a:pt x="620" y="135"/>
                      </a:lnTo>
                      <a:lnTo>
                        <a:pt x="604" y="142"/>
                      </a:lnTo>
                      <a:lnTo>
                        <a:pt x="601" y="143"/>
                      </a:lnTo>
                      <a:lnTo>
                        <a:pt x="592" y="153"/>
                      </a:lnTo>
                      <a:lnTo>
                        <a:pt x="587" y="159"/>
                      </a:lnTo>
                      <a:lnTo>
                        <a:pt x="583" y="166"/>
                      </a:lnTo>
                      <a:lnTo>
                        <a:pt x="576" y="189"/>
                      </a:lnTo>
                      <a:lnTo>
                        <a:pt x="567" y="207"/>
                      </a:lnTo>
                      <a:lnTo>
                        <a:pt x="564" y="218"/>
                      </a:lnTo>
                      <a:lnTo>
                        <a:pt x="562" y="229"/>
                      </a:lnTo>
                      <a:lnTo>
                        <a:pt x="554" y="257"/>
                      </a:lnTo>
                      <a:lnTo>
                        <a:pt x="553" y="269"/>
                      </a:lnTo>
                      <a:lnTo>
                        <a:pt x="551" y="275"/>
                      </a:lnTo>
                      <a:lnTo>
                        <a:pt x="549" y="280"/>
                      </a:lnTo>
                      <a:lnTo>
                        <a:pt x="534" y="287"/>
                      </a:lnTo>
                      <a:lnTo>
                        <a:pt x="523" y="299"/>
                      </a:lnTo>
                      <a:lnTo>
                        <a:pt x="517" y="315"/>
                      </a:lnTo>
                      <a:lnTo>
                        <a:pt x="513" y="331"/>
                      </a:lnTo>
                      <a:lnTo>
                        <a:pt x="511" y="338"/>
                      </a:lnTo>
                      <a:lnTo>
                        <a:pt x="501" y="360"/>
                      </a:lnTo>
                      <a:lnTo>
                        <a:pt x="483" y="391"/>
                      </a:lnTo>
                      <a:lnTo>
                        <a:pt x="481" y="400"/>
                      </a:lnTo>
                      <a:lnTo>
                        <a:pt x="478" y="406"/>
                      </a:lnTo>
                      <a:lnTo>
                        <a:pt x="469" y="409"/>
                      </a:lnTo>
                      <a:lnTo>
                        <a:pt x="456" y="408"/>
                      </a:lnTo>
                      <a:lnTo>
                        <a:pt x="447" y="401"/>
                      </a:lnTo>
                      <a:lnTo>
                        <a:pt x="443" y="398"/>
                      </a:lnTo>
                      <a:lnTo>
                        <a:pt x="443" y="397"/>
                      </a:lnTo>
                      <a:lnTo>
                        <a:pt x="440" y="392"/>
                      </a:lnTo>
                      <a:lnTo>
                        <a:pt x="429" y="382"/>
                      </a:lnTo>
                      <a:lnTo>
                        <a:pt x="414" y="381"/>
                      </a:lnTo>
                      <a:lnTo>
                        <a:pt x="392" y="386"/>
                      </a:lnTo>
                      <a:lnTo>
                        <a:pt x="377" y="386"/>
                      </a:lnTo>
                      <a:lnTo>
                        <a:pt x="375" y="386"/>
                      </a:lnTo>
                      <a:lnTo>
                        <a:pt x="371" y="403"/>
                      </a:lnTo>
                      <a:lnTo>
                        <a:pt x="360" y="408"/>
                      </a:lnTo>
                      <a:lnTo>
                        <a:pt x="352" y="416"/>
                      </a:lnTo>
                      <a:lnTo>
                        <a:pt x="344" y="427"/>
                      </a:lnTo>
                      <a:lnTo>
                        <a:pt x="335" y="443"/>
                      </a:lnTo>
                      <a:lnTo>
                        <a:pt x="332" y="458"/>
                      </a:lnTo>
                      <a:lnTo>
                        <a:pt x="330" y="472"/>
                      </a:lnTo>
                      <a:lnTo>
                        <a:pt x="327" y="481"/>
                      </a:lnTo>
                      <a:lnTo>
                        <a:pt x="320" y="490"/>
                      </a:lnTo>
                      <a:lnTo>
                        <a:pt x="313" y="497"/>
                      </a:lnTo>
                      <a:lnTo>
                        <a:pt x="313" y="504"/>
                      </a:lnTo>
                      <a:lnTo>
                        <a:pt x="309" y="498"/>
                      </a:lnTo>
                      <a:lnTo>
                        <a:pt x="304" y="497"/>
                      </a:lnTo>
                      <a:lnTo>
                        <a:pt x="301" y="505"/>
                      </a:lnTo>
                      <a:lnTo>
                        <a:pt x="300" y="517"/>
                      </a:lnTo>
                      <a:lnTo>
                        <a:pt x="276" y="516"/>
                      </a:lnTo>
                      <a:lnTo>
                        <a:pt x="265" y="517"/>
                      </a:lnTo>
                      <a:lnTo>
                        <a:pt x="242" y="508"/>
                      </a:lnTo>
                      <a:lnTo>
                        <a:pt x="237" y="515"/>
                      </a:lnTo>
                      <a:lnTo>
                        <a:pt x="234" y="516"/>
                      </a:lnTo>
                      <a:lnTo>
                        <a:pt x="231" y="521"/>
                      </a:lnTo>
                      <a:lnTo>
                        <a:pt x="227" y="524"/>
                      </a:lnTo>
                      <a:lnTo>
                        <a:pt x="225" y="524"/>
                      </a:lnTo>
                      <a:lnTo>
                        <a:pt x="221" y="525"/>
                      </a:lnTo>
                      <a:lnTo>
                        <a:pt x="216" y="522"/>
                      </a:lnTo>
                      <a:lnTo>
                        <a:pt x="212" y="525"/>
                      </a:lnTo>
                      <a:lnTo>
                        <a:pt x="210" y="524"/>
                      </a:lnTo>
                      <a:lnTo>
                        <a:pt x="193" y="532"/>
                      </a:lnTo>
                      <a:lnTo>
                        <a:pt x="190" y="524"/>
                      </a:lnTo>
                      <a:lnTo>
                        <a:pt x="182" y="524"/>
                      </a:lnTo>
                      <a:lnTo>
                        <a:pt x="180" y="524"/>
                      </a:lnTo>
                      <a:lnTo>
                        <a:pt x="168" y="521"/>
                      </a:lnTo>
                      <a:lnTo>
                        <a:pt x="163" y="513"/>
                      </a:lnTo>
                      <a:lnTo>
                        <a:pt x="151" y="500"/>
                      </a:lnTo>
                      <a:lnTo>
                        <a:pt x="146" y="482"/>
                      </a:lnTo>
                      <a:lnTo>
                        <a:pt x="146" y="471"/>
                      </a:lnTo>
                      <a:lnTo>
                        <a:pt x="151" y="467"/>
                      </a:lnTo>
                      <a:lnTo>
                        <a:pt x="147" y="467"/>
                      </a:lnTo>
                      <a:lnTo>
                        <a:pt x="140" y="465"/>
                      </a:lnTo>
                      <a:lnTo>
                        <a:pt x="136" y="454"/>
                      </a:lnTo>
                      <a:lnTo>
                        <a:pt x="133" y="451"/>
                      </a:lnTo>
                      <a:lnTo>
                        <a:pt x="130" y="445"/>
                      </a:lnTo>
                      <a:lnTo>
                        <a:pt x="126" y="444"/>
                      </a:lnTo>
                      <a:lnTo>
                        <a:pt x="124" y="439"/>
                      </a:lnTo>
                      <a:lnTo>
                        <a:pt x="117" y="429"/>
                      </a:lnTo>
                      <a:lnTo>
                        <a:pt x="96" y="417"/>
                      </a:lnTo>
                      <a:lnTo>
                        <a:pt x="86" y="416"/>
                      </a:lnTo>
                      <a:lnTo>
                        <a:pt x="64" y="413"/>
                      </a:lnTo>
                      <a:lnTo>
                        <a:pt x="5" y="417"/>
                      </a:lnTo>
                      <a:lnTo>
                        <a:pt x="2" y="414"/>
                      </a:lnTo>
                      <a:lnTo>
                        <a:pt x="0" y="375"/>
                      </a:lnTo>
                      <a:lnTo>
                        <a:pt x="1" y="366"/>
                      </a:lnTo>
                      <a:lnTo>
                        <a:pt x="6" y="345"/>
                      </a:lnTo>
                      <a:lnTo>
                        <a:pt x="5" y="315"/>
                      </a:lnTo>
                      <a:lnTo>
                        <a:pt x="6" y="295"/>
                      </a:lnTo>
                      <a:lnTo>
                        <a:pt x="10" y="283"/>
                      </a:lnTo>
                      <a:lnTo>
                        <a:pt x="22" y="263"/>
                      </a:lnTo>
                      <a:lnTo>
                        <a:pt x="23" y="248"/>
                      </a:lnTo>
                      <a:lnTo>
                        <a:pt x="26" y="239"/>
                      </a:lnTo>
                      <a:lnTo>
                        <a:pt x="34" y="229"/>
                      </a:lnTo>
                      <a:lnTo>
                        <a:pt x="49" y="218"/>
                      </a:lnTo>
                      <a:lnTo>
                        <a:pt x="49" y="212"/>
                      </a:lnTo>
                      <a:lnTo>
                        <a:pt x="53" y="209"/>
                      </a:lnTo>
                      <a:lnTo>
                        <a:pt x="53" y="208"/>
                      </a:lnTo>
                      <a:lnTo>
                        <a:pt x="53" y="204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50" y="191"/>
                      </a:lnTo>
                      <a:lnTo>
                        <a:pt x="53" y="189"/>
                      </a:lnTo>
                      <a:lnTo>
                        <a:pt x="58" y="189"/>
                      </a:lnTo>
                      <a:lnTo>
                        <a:pt x="59" y="187"/>
                      </a:lnTo>
                      <a:lnTo>
                        <a:pt x="59" y="169"/>
                      </a:lnTo>
                      <a:lnTo>
                        <a:pt x="55" y="154"/>
                      </a:lnTo>
                      <a:lnTo>
                        <a:pt x="54" y="149"/>
                      </a:lnTo>
                      <a:lnTo>
                        <a:pt x="44" y="139"/>
                      </a:lnTo>
                      <a:lnTo>
                        <a:pt x="43" y="134"/>
                      </a:lnTo>
                      <a:lnTo>
                        <a:pt x="44" y="123"/>
                      </a:lnTo>
                      <a:lnTo>
                        <a:pt x="49" y="1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7" name="Freeform 41"/>
                <p:cNvSpPr>
                  <a:spLocks noChangeAspect="1"/>
                </p:cNvSpPr>
                <p:nvPr/>
              </p:nvSpPr>
              <p:spPr bwMode="gray">
                <a:xfrm>
                  <a:off x="4952206" y="3627784"/>
                  <a:ext cx="133350" cy="152400"/>
                </a:xfrm>
                <a:custGeom>
                  <a:avLst/>
                  <a:gdLst/>
                  <a:ahLst/>
                  <a:cxnLst>
                    <a:cxn ang="0">
                      <a:pos x="408" y="5"/>
                    </a:cxn>
                    <a:cxn ang="0">
                      <a:pos x="377" y="16"/>
                    </a:cxn>
                    <a:cxn ang="0">
                      <a:pos x="343" y="0"/>
                    </a:cxn>
                    <a:cxn ang="0">
                      <a:pos x="300" y="17"/>
                    </a:cxn>
                    <a:cxn ang="0">
                      <a:pos x="274" y="47"/>
                    </a:cxn>
                    <a:cxn ang="0">
                      <a:pos x="274" y="101"/>
                    </a:cxn>
                    <a:cxn ang="0">
                      <a:pos x="267" y="114"/>
                    </a:cxn>
                    <a:cxn ang="0">
                      <a:pos x="234" y="96"/>
                    </a:cxn>
                    <a:cxn ang="0">
                      <a:pos x="205" y="90"/>
                    </a:cxn>
                    <a:cxn ang="0">
                      <a:pos x="118" y="84"/>
                    </a:cxn>
                    <a:cxn ang="0">
                      <a:pos x="111" y="117"/>
                    </a:cxn>
                    <a:cxn ang="0">
                      <a:pos x="121" y="140"/>
                    </a:cxn>
                    <a:cxn ang="0">
                      <a:pos x="166" y="124"/>
                    </a:cxn>
                    <a:cxn ang="0">
                      <a:pos x="177" y="157"/>
                    </a:cxn>
                    <a:cxn ang="0">
                      <a:pos x="158" y="204"/>
                    </a:cxn>
                    <a:cxn ang="0">
                      <a:pos x="173" y="246"/>
                    </a:cxn>
                    <a:cxn ang="0">
                      <a:pos x="169" y="275"/>
                    </a:cxn>
                    <a:cxn ang="0">
                      <a:pos x="161" y="329"/>
                    </a:cxn>
                    <a:cxn ang="0">
                      <a:pos x="127" y="318"/>
                    </a:cxn>
                    <a:cxn ang="0">
                      <a:pos x="92" y="310"/>
                    </a:cxn>
                    <a:cxn ang="0">
                      <a:pos x="74" y="313"/>
                    </a:cxn>
                    <a:cxn ang="0">
                      <a:pos x="42" y="333"/>
                    </a:cxn>
                    <a:cxn ang="0">
                      <a:pos x="27" y="350"/>
                    </a:cxn>
                    <a:cxn ang="0">
                      <a:pos x="31" y="375"/>
                    </a:cxn>
                    <a:cxn ang="0">
                      <a:pos x="31" y="394"/>
                    </a:cxn>
                    <a:cxn ang="0">
                      <a:pos x="8" y="397"/>
                    </a:cxn>
                    <a:cxn ang="0">
                      <a:pos x="0" y="419"/>
                    </a:cxn>
                    <a:cxn ang="0">
                      <a:pos x="19" y="434"/>
                    </a:cxn>
                    <a:cxn ang="0">
                      <a:pos x="40" y="456"/>
                    </a:cxn>
                    <a:cxn ang="0">
                      <a:pos x="63" y="469"/>
                    </a:cxn>
                    <a:cxn ang="0">
                      <a:pos x="80" y="449"/>
                    </a:cxn>
                    <a:cxn ang="0">
                      <a:pos x="100" y="447"/>
                    </a:cxn>
                    <a:cxn ang="0">
                      <a:pos x="121" y="468"/>
                    </a:cxn>
                    <a:cxn ang="0">
                      <a:pos x="140" y="452"/>
                    </a:cxn>
                    <a:cxn ang="0">
                      <a:pos x="161" y="444"/>
                    </a:cxn>
                    <a:cxn ang="0">
                      <a:pos x="177" y="445"/>
                    </a:cxn>
                    <a:cxn ang="0">
                      <a:pos x="188" y="466"/>
                    </a:cxn>
                    <a:cxn ang="0">
                      <a:pos x="232" y="437"/>
                    </a:cxn>
                    <a:cxn ang="0">
                      <a:pos x="261" y="415"/>
                    </a:cxn>
                    <a:cxn ang="0">
                      <a:pos x="278" y="376"/>
                    </a:cxn>
                    <a:cxn ang="0">
                      <a:pos x="282" y="337"/>
                    </a:cxn>
                    <a:cxn ang="0">
                      <a:pos x="312" y="280"/>
                    </a:cxn>
                    <a:cxn ang="0">
                      <a:pos x="348" y="254"/>
                    </a:cxn>
                    <a:cxn ang="0">
                      <a:pos x="364" y="237"/>
                    </a:cxn>
                    <a:cxn ang="0">
                      <a:pos x="372" y="141"/>
                    </a:cxn>
                    <a:cxn ang="0">
                      <a:pos x="391" y="73"/>
                    </a:cxn>
                    <a:cxn ang="0">
                      <a:pos x="417" y="17"/>
                    </a:cxn>
                  </a:cxnLst>
                  <a:rect l="0" t="0" r="r" b="b"/>
                  <a:pathLst>
                    <a:path w="417" h="479">
                      <a:moveTo>
                        <a:pt x="414" y="0"/>
                      </a:moveTo>
                      <a:lnTo>
                        <a:pt x="408" y="5"/>
                      </a:lnTo>
                      <a:lnTo>
                        <a:pt x="393" y="12"/>
                      </a:lnTo>
                      <a:lnTo>
                        <a:pt x="377" y="16"/>
                      </a:lnTo>
                      <a:lnTo>
                        <a:pt x="360" y="10"/>
                      </a:lnTo>
                      <a:lnTo>
                        <a:pt x="343" y="0"/>
                      </a:lnTo>
                      <a:lnTo>
                        <a:pt x="323" y="3"/>
                      </a:lnTo>
                      <a:lnTo>
                        <a:pt x="300" y="17"/>
                      </a:lnTo>
                      <a:lnTo>
                        <a:pt x="283" y="33"/>
                      </a:lnTo>
                      <a:lnTo>
                        <a:pt x="274" y="47"/>
                      </a:lnTo>
                      <a:lnTo>
                        <a:pt x="272" y="58"/>
                      </a:lnTo>
                      <a:lnTo>
                        <a:pt x="274" y="101"/>
                      </a:lnTo>
                      <a:lnTo>
                        <a:pt x="272" y="111"/>
                      </a:lnTo>
                      <a:lnTo>
                        <a:pt x="267" y="114"/>
                      </a:lnTo>
                      <a:lnTo>
                        <a:pt x="244" y="96"/>
                      </a:lnTo>
                      <a:lnTo>
                        <a:pt x="234" y="96"/>
                      </a:lnTo>
                      <a:lnTo>
                        <a:pt x="220" y="91"/>
                      </a:lnTo>
                      <a:lnTo>
                        <a:pt x="205" y="90"/>
                      </a:lnTo>
                      <a:lnTo>
                        <a:pt x="194" y="84"/>
                      </a:lnTo>
                      <a:lnTo>
                        <a:pt x="118" y="84"/>
                      </a:lnTo>
                      <a:lnTo>
                        <a:pt x="112" y="98"/>
                      </a:lnTo>
                      <a:lnTo>
                        <a:pt x="111" y="117"/>
                      </a:lnTo>
                      <a:lnTo>
                        <a:pt x="112" y="135"/>
                      </a:lnTo>
                      <a:lnTo>
                        <a:pt x="121" y="140"/>
                      </a:lnTo>
                      <a:lnTo>
                        <a:pt x="137" y="117"/>
                      </a:lnTo>
                      <a:lnTo>
                        <a:pt x="166" y="124"/>
                      </a:lnTo>
                      <a:lnTo>
                        <a:pt x="176" y="137"/>
                      </a:lnTo>
                      <a:lnTo>
                        <a:pt x="177" y="157"/>
                      </a:lnTo>
                      <a:lnTo>
                        <a:pt x="159" y="187"/>
                      </a:lnTo>
                      <a:lnTo>
                        <a:pt x="158" y="204"/>
                      </a:lnTo>
                      <a:lnTo>
                        <a:pt x="162" y="218"/>
                      </a:lnTo>
                      <a:lnTo>
                        <a:pt x="173" y="246"/>
                      </a:lnTo>
                      <a:lnTo>
                        <a:pt x="172" y="262"/>
                      </a:lnTo>
                      <a:lnTo>
                        <a:pt x="169" y="275"/>
                      </a:lnTo>
                      <a:lnTo>
                        <a:pt x="166" y="312"/>
                      </a:lnTo>
                      <a:lnTo>
                        <a:pt x="161" y="329"/>
                      </a:lnTo>
                      <a:lnTo>
                        <a:pt x="145" y="334"/>
                      </a:lnTo>
                      <a:lnTo>
                        <a:pt x="127" y="318"/>
                      </a:lnTo>
                      <a:lnTo>
                        <a:pt x="102" y="321"/>
                      </a:lnTo>
                      <a:lnTo>
                        <a:pt x="92" y="310"/>
                      </a:lnTo>
                      <a:lnTo>
                        <a:pt x="85" y="305"/>
                      </a:lnTo>
                      <a:lnTo>
                        <a:pt x="74" y="313"/>
                      </a:lnTo>
                      <a:lnTo>
                        <a:pt x="65" y="324"/>
                      </a:lnTo>
                      <a:lnTo>
                        <a:pt x="42" y="333"/>
                      </a:lnTo>
                      <a:lnTo>
                        <a:pt x="32" y="342"/>
                      </a:lnTo>
                      <a:lnTo>
                        <a:pt x="27" y="350"/>
                      </a:lnTo>
                      <a:lnTo>
                        <a:pt x="26" y="363"/>
                      </a:lnTo>
                      <a:lnTo>
                        <a:pt x="31" y="375"/>
                      </a:lnTo>
                      <a:lnTo>
                        <a:pt x="33" y="390"/>
                      </a:lnTo>
                      <a:lnTo>
                        <a:pt x="31" y="394"/>
                      </a:lnTo>
                      <a:lnTo>
                        <a:pt x="19" y="394"/>
                      </a:lnTo>
                      <a:lnTo>
                        <a:pt x="8" y="397"/>
                      </a:lnTo>
                      <a:lnTo>
                        <a:pt x="2" y="404"/>
                      </a:lnTo>
                      <a:lnTo>
                        <a:pt x="0" y="419"/>
                      </a:lnTo>
                      <a:lnTo>
                        <a:pt x="13" y="425"/>
                      </a:lnTo>
                      <a:lnTo>
                        <a:pt x="19" y="434"/>
                      </a:lnTo>
                      <a:lnTo>
                        <a:pt x="33" y="449"/>
                      </a:lnTo>
                      <a:lnTo>
                        <a:pt x="40" y="456"/>
                      </a:lnTo>
                      <a:lnTo>
                        <a:pt x="49" y="479"/>
                      </a:lnTo>
                      <a:lnTo>
                        <a:pt x="63" y="469"/>
                      </a:lnTo>
                      <a:lnTo>
                        <a:pt x="73" y="463"/>
                      </a:lnTo>
                      <a:lnTo>
                        <a:pt x="80" y="449"/>
                      </a:lnTo>
                      <a:lnTo>
                        <a:pt x="90" y="444"/>
                      </a:lnTo>
                      <a:lnTo>
                        <a:pt x="100" y="447"/>
                      </a:lnTo>
                      <a:lnTo>
                        <a:pt x="105" y="458"/>
                      </a:lnTo>
                      <a:lnTo>
                        <a:pt x="121" y="468"/>
                      </a:lnTo>
                      <a:lnTo>
                        <a:pt x="133" y="465"/>
                      </a:lnTo>
                      <a:lnTo>
                        <a:pt x="140" y="452"/>
                      </a:lnTo>
                      <a:lnTo>
                        <a:pt x="148" y="446"/>
                      </a:lnTo>
                      <a:lnTo>
                        <a:pt x="161" y="444"/>
                      </a:lnTo>
                      <a:lnTo>
                        <a:pt x="175" y="440"/>
                      </a:lnTo>
                      <a:lnTo>
                        <a:pt x="177" y="445"/>
                      </a:lnTo>
                      <a:lnTo>
                        <a:pt x="178" y="463"/>
                      </a:lnTo>
                      <a:lnTo>
                        <a:pt x="188" y="466"/>
                      </a:lnTo>
                      <a:lnTo>
                        <a:pt x="209" y="458"/>
                      </a:lnTo>
                      <a:lnTo>
                        <a:pt x="232" y="437"/>
                      </a:lnTo>
                      <a:lnTo>
                        <a:pt x="246" y="430"/>
                      </a:lnTo>
                      <a:lnTo>
                        <a:pt x="261" y="415"/>
                      </a:lnTo>
                      <a:lnTo>
                        <a:pt x="274" y="394"/>
                      </a:lnTo>
                      <a:lnTo>
                        <a:pt x="278" y="376"/>
                      </a:lnTo>
                      <a:lnTo>
                        <a:pt x="278" y="358"/>
                      </a:lnTo>
                      <a:lnTo>
                        <a:pt x="282" y="337"/>
                      </a:lnTo>
                      <a:lnTo>
                        <a:pt x="289" y="316"/>
                      </a:lnTo>
                      <a:lnTo>
                        <a:pt x="312" y="280"/>
                      </a:lnTo>
                      <a:lnTo>
                        <a:pt x="329" y="264"/>
                      </a:lnTo>
                      <a:lnTo>
                        <a:pt x="348" y="254"/>
                      </a:lnTo>
                      <a:lnTo>
                        <a:pt x="363" y="241"/>
                      </a:lnTo>
                      <a:lnTo>
                        <a:pt x="364" y="237"/>
                      </a:lnTo>
                      <a:lnTo>
                        <a:pt x="371" y="207"/>
                      </a:lnTo>
                      <a:lnTo>
                        <a:pt x="372" y="141"/>
                      </a:lnTo>
                      <a:lnTo>
                        <a:pt x="381" y="97"/>
                      </a:lnTo>
                      <a:lnTo>
                        <a:pt x="391" y="73"/>
                      </a:lnTo>
                      <a:lnTo>
                        <a:pt x="412" y="36"/>
                      </a:lnTo>
                      <a:lnTo>
                        <a:pt x="417" y="17"/>
                      </a:lnTo>
                      <a:lnTo>
                        <a:pt x="414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8" name="Freeform 42"/>
                <p:cNvSpPr>
                  <a:spLocks noChangeAspect="1"/>
                </p:cNvSpPr>
                <p:nvPr/>
              </p:nvSpPr>
              <p:spPr bwMode="gray">
                <a:xfrm>
                  <a:off x="4922043" y="3653184"/>
                  <a:ext cx="33338" cy="22225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67" y="0"/>
                    </a:cxn>
                    <a:cxn ang="0">
                      <a:pos x="25" y="3"/>
                    </a:cxn>
                    <a:cxn ang="0">
                      <a:pos x="21" y="4"/>
                    </a:cxn>
                    <a:cxn ang="0">
                      <a:pos x="21" y="14"/>
                    </a:cxn>
                    <a:cxn ang="0">
                      <a:pos x="14" y="26"/>
                    </a:cxn>
                    <a:cxn ang="0">
                      <a:pos x="11" y="37"/>
                    </a:cxn>
                    <a:cxn ang="0">
                      <a:pos x="0" y="56"/>
                    </a:cxn>
                    <a:cxn ang="0">
                      <a:pos x="15" y="63"/>
                    </a:cxn>
                    <a:cxn ang="0">
                      <a:pos x="15" y="65"/>
                    </a:cxn>
                    <a:cxn ang="0">
                      <a:pos x="13" y="69"/>
                    </a:cxn>
                    <a:cxn ang="0">
                      <a:pos x="13" y="68"/>
                    </a:cxn>
                    <a:cxn ang="0">
                      <a:pos x="36" y="63"/>
                    </a:cxn>
                    <a:cxn ang="0">
                      <a:pos x="107" y="60"/>
                    </a:cxn>
                    <a:cxn ang="0">
                      <a:pos x="105" y="58"/>
                    </a:cxn>
                    <a:cxn ang="0">
                      <a:pos x="102" y="38"/>
                    </a:cxn>
                    <a:cxn ang="0">
                      <a:pos x="101" y="15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07" h="69">
                      <a:moveTo>
                        <a:pt x="107" y="0"/>
                      </a:moveTo>
                      <a:lnTo>
                        <a:pt x="67" y="0"/>
                      </a:lnTo>
                      <a:lnTo>
                        <a:pt x="25" y="3"/>
                      </a:lnTo>
                      <a:lnTo>
                        <a:pt x="21" y="4"/>
                      </a:lnTo>
                      <a:lnTo>
                        <a:pt x="21" y="14"/>
                      </a:lnTo>
                      <a:lnTo>
                        <a:pt x="14" y="26"/>
                      </a:lnTo>
                      <a:lnTo>
                        <a:pt x="11" y="37"/>
                      </a:lnTo>
                      <a:lnTo>
                        <a:pt x="0" y="56"/>
                      </a:lnTo>
                      <a:lnTo>
                        <a:pt x="15" y="63"/>
                      </a:lnTo>
                      <a:lnTo>
                        <a:pt x="15" y="65"/>
                      </a:lnTo>
                      <a:lnTo>
                        <a:pt x="13" y="69"/>
                      </a:lnTo>
                      <a:lnTo>
                        <a:pt x="13" y="68"/>
                      </a:lnTo>
                      <a:lnTo>
                        <a:pt x="36" y="63"/>
                      </a:lnTo>
                      <a:lnTo>
                        <a:pt x="107" y="60"/>
                      </a:lnTo>
                      <a:lnTo>
                        <a:pt x="105" y="58"/>
                      </a:lnTo>
                      <a:lnTo>
                        <a:pt x="102" y="38"/>
                      </a:lnTo>
                      <a:lnTo>
                        <a:pt x="101" y="15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09" name="Freeform 43"/>
                <p:cNvSpPr>
                  <a:spLocks noChangeAspect="1"/>
                </p:cNvSpPr>
                <p:nvPr/>
              </p:nvSpPr>
              <p:spPr bwMode="gray">
                <a:xfrm>
                  <a:off x="5268117" y="3732559"/>
                  <a:ext cx="28575" cy="34925"/>
                </a:xfrm>
                <a:custGeom>
                  <a:avLst/>
                  <a:gdLst/>
                  <a:ahLst/>
                  <a:cxnLst>
                    <a:cxn ang="0">
                      <a:pos x="83" y="5"/>
                    </a:cxn>
                    <a:cxn ang="0">
                      <a:pos x="81" y="1"/>
                    </a:cxn>
                    <a:cxn ang="0">
                      <a:pos x="76" y="1"/>
                    </a:cxn>
                    <a:cxn ang="0">
                      <a:pos x="76" y="0"/>
                    </a:cxn>
                    <a:cxn ang="0">
                      <a:pos x="71" y="0"/>
                    </a:cxn>
                    <a:cxn ang="0">
                      <a:pos x="59" y="4"/>
                    </a:cxn>
                    <a:cxn ang="0">
                      <a:pos x="49" y="4"/>
                    </a:cxn>
                    <a:cxn ang="0">
                      <a:pos x="46" y="6"/>
                    </a:cxn>
                    <a:cxn ang="0">
                      <a:pos x="45" y="9"/>
                    </a:cxn>
                    <a:cxn ang="0">
                      <a:pos x="45" y="17"/>
                    </a:cxn>
                    <a:cxn ang="0">
                      <a:pos x="41" y="22"/>
                    </a:cxn>
                    <a:cxn ang="0">
                      <a:pos x="33" y="22"/>
                    </a:cxn>
                    <a:cxn ang="0">
                      <a:pos x="28" y="25"/>
                    </a:cxn>
                    <a:cxn ang="0">
                      <a:pos x="22" y="26"/>
                    </a:cxn>
                    <a:cxn ang="0">
                      <a:pos x="19" y="25"/>
                    </a:cxn>
                    <a:cxn ang="0">
                      <a:pos x="16" y="16"/>
                    </a:cxn>
                    <a:cxn ang="0">
                      <a:pos x="13" y="11"/>
                    </a:cxn>
                    <a:cxn ang="0">
                      <a:pos x="11" y="10"/>
                    </a:cxn>
                    <a:cxn ang="0">
                      <a:pos x="6" y="10"/>
                    </a:cxn>
                    <a:cxn ang="0">
                      <a:pos x="1" y="13"/>
                    </a:cxn>
                    <a:cxn ang="0">
                      <a:pos x="1" y="22"/>
                    </a:cxn>
                    <a:cxn ang="0">
                      <a:pos x="0" y="22"/>
                    </a:cxn>
                    <a:cxn ang="0">
                      <a:pos x="6" y="28"/>
                    </a:cxn>
                    <a:cxn ang="0">
                      <a:pos x="8" y="34"/>
                    </a:cxn>
                    <a:cxn ang="0">
                      <a:pos x="11" y="58"/>
                    </a:cxn>
                    <a:cxn ang="0">
                      <a:pos x="13" y="61"/>
                    </a:cxn>
                    <a:cxn ang="0">
                      <a:pos x="16" y="69"/>
                    </a:cxn>
                    <a:cxn ang="0">
                      <a:pos x="17" y="79"/>
                    </a:cxn>
                    <a:cxn ang="0">
                      <a:pos x="17" y="91"/>
                    </a:cxn>
                    <a:cxn ang="0">
                      <a:pos x="18" y="101"/>
                    </a:cxn>
                    <a:cxn ang="0">
                      <a:pos x="23" y="108"/>
                    </a:cxn>
                    <a:cxn ang="0">
                      <a:pos x="29" y="114"/>
                    </a:cxn>
                    <a:cxn ang="0">
                      <a:pos x="32" y="113"/>
                    </a:cxn>
                    <a:cxn ang="0">
                      <a:pos x="43" y="110"/>
                    </a:cxn>
                    <a:cxn ang="0">
                      <a:pos x="57" y="106"/>
                    </a:cxn>
                    <a:cxn ang="0">
                      <a:pos x="68" y="86"/>
                    </a:cxn>
                    <a:cxn ang="0">
                      <a:pos x="73" y="80"/>
                    </a:cxn>
                    <a:cxn ang="0">
                      <a:pos x="79" y="66"/>
                    </a:cxn>
                    <a:cxn ang="0">
                      <a:pos x="89" y="54"/>
                    </a:cxn>
                    <a:cxn ang="0">
                      <a:pos x="93" y="48"/>
                    </a:cxn>
                    <a:cxn ang="0">
                      <a:pos x="93" y="40"/>
                    </a:cxn>
                    <a:cxn ang="0">
                      <a:pos x="91" y="34"/>
                    </a:cxn>
                    <a:cxn ang="0">
                      <a:pos x="87" y="31"/>
                    </a:cxn>
                    <a:cxn ang="0">
                      <a:pos x="81" y="29"/>
                    </a:cxn>
                    <a:cxn ang="0">
                      <a:pos x="77" y="26"/>
                    </a:cxn>
                    <a:cxn ang="0">
                      <a:pos x="77" y="22"/>
                    </a:cxn>
                    <a:cxn ang="0">
                      <a:pos x="77" y="16"/>
                    </a:cxn>
                    <a:cxn ang="0">
                      <a:pos x="78" y="10"/>
                    </a:cxn>
                    <a:cxn ang="0">
                      <a:pos x="83" y="5"/>
                    </a:cxn>
                  </a:cxnLst>
                  <a:rect l="0" t="0" r="r" b="b"/>
                  <a:pathLst>
                    <a:path w="93" h="114">
                      <a:moveTo>
                        <a:pt x="83" y="5"/>
                      </a:moveTo>
                      <a:lnTo>
                        <a:pt x="81" y="1"/>
                      </a:lnTo>
                      <a:lnTo>
                        <a:pt x="76" y="1"/>
                      </a:lnTo>
                      <a:lnTo>
                        <a:pt x="76" y="0"/>
                      </a:lnTo>
                      <a:lnTo>
                        <a:pt x="71" y="0"/>
                      </a:lnTo>
                      <a:lnTo>
                        <a:pt x="59" y="4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5" y="9"/>
                      </a:lnTo>
                      <a:lnTo>
                        <a:pt x="45" y="17"/>
                      </a:lnTo>
                      <a:lnTo>
                        <a:pt x="41" y="22"/>
                      </a:lnTo>
                      <a:lnTo>
                        <a:pt x="33" y="22"/>
                      </a:lnTo>
                      <a:lnTo>
                        <a:pt x="28" y="25"/>
                      </a:lnTo>
                      <a:lnTo>
                        <a:pt x="22" y="26"/>
                      </a:lnTo>
                      <a:lnTo>
                        <a:pt x="19" y="25"/>
                      </a:lnTo>
                      <a:lnTo>
                        <a:pt x="16" y="16"/>
                      </a:lnTo>
                      <a:lnTo>
                        <a:pt x="13" y="11"/>
                      </a:lnTo>
                      <a:lnTo>
                        <a:pt x="11" y="10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6" y="28"/>
                      </a:lnTo>
                      <a:lnTo>
                        <a:pt x="8" y="34"/>
                      </a:lnTo>
                      <a:lnTo>
                        <a:pt x="11" y="58"/>
                      </a:lnTo>
                      <a:lnTo>
                        <a:pt x="13" y="61"/>
                      </a:lnTo>
                      <a:lnTo>
                        <a:pt x="16" y="69"/>
                      </a:lnTo>
                      <a:lnTo>
                        <a:pt x="17" y="79"/>
                      </a:lnTo>
                      <a:lnTo>
                        <a:pt x="17" y="91"/>
                      </a:lnTo>
                      <a:lnTo>
                        <a:pt x="18" y="101"/>
                      </a:lnTo>
                      <a:lnTo>
                        <a:pt x="23" y="108"/>
                      </a:lnTo>
                      <a:lnTo>
                        <a:pt x="29" y="114"/>
                      </a:lnTo>
                      <a:lnTo>
                        <a:pt x="32" y="113"/>
                      </a:lnTo>
                      <a:lnTo>
                        <a:pt x="43" y="110"/>
                      </a:lnTo>
                      <a:lnTo>
                        <a:pt x="57" y="106"/>
                      </a:lnTo>
                      <a:lnTo>
                        <a:pt x="68" y="86"/>
                      </a:lnTo>
                      <a:lnTo>
                        <a:pt x="73" y="80"/>
                      </a:lnTo>
                      <a:lnTo>
                        <a:pt x="79" y="66"/>
                      </a:lnTo>
                      <a:lnTo>
                        <a:pt x="89" y="54"/>
                      </a:lnTo>
                      <a:lnTo>
                        <a:pt x="93" y="48"/>
                      </a:lnTo>
                      <a:lnTo>
                        <a:pt x="93" y="40"/>
                      </a:lnTo>
                      <a:lnTo>
                        <a:pt x="91" y="34"/>
                      </a:lnTo>
                      <a:lnTo>
                        <a:pt x="87" y="31"/>
                      </a:lnTo>
                      <a:lnTo>
                        <a:pt x="81" y="29"/>
                      </a:lnTo>
                      <a:lnTo>
                        <a:pt x="77" y="26"/>
                      </a:lnTo>
                      <a:lnTo>
                        <a:pt x="77" y="22"/>
                      </a:lnTo>
                      <a:lnTo>
                        <a:pt x="77" y="16"/>
                      </a:lnTo>
                      <a:lnTo>
                        <a:pt x="78" y="10"/>
                      </a:lnTo>
                      <a:lnTo>
                        <a:pt x="83" y="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0" name="Freeform 44"/>
                <p:cNvSpPr>
                  <a:spLocks noChangeAspect="1"/>
                </p:cNvSpPr>
                <p:nvPr/>
              </p:nvSpPr>
              <p:spPr bwMode="gray">
                <a:xfrm>
                  <a:off x="5277642" y="3619847"/>
                  <a:ext cx="92075" cy="96838"/>
                </a:xfrm>
                <a:custGeom>
                  <a:avLst/>
                  <a:gdLst/>
                  <a:ahLst/>
                  <a:cxnLst>
                    <a:cxn ang="0">
                      <a:pos x="232" y="0"/>
                    </a:cxn>
                    <a:cxn ang="0">
                      <a:pos x="205" y="21"/>
                    </a:cxn>
                    <a:cxn ang="0">
                      <a:pos x="170" y="19"/>
                    </a:cxn>
                    <a:cxn ang="0">
                      <a:pos x="143" y="25"/>
                    </a:cxn>
                    <a:cxn ang="0">
                      <a:pos x="120" y="22"/>
                    </a:cxn>
                    <a:cxn ang="0">
                      <a:pos x="98" y="25"/>
                    </a:cxn>
                    <a:cxn ang="0">
                      <a:pos x="73" y="23"/>
                    </a:cxn>
                    <a:cxn ang="0">
                      <a:pos x="66" y="32"/>
                    </a:cxn>
                    <a:cxn ang="0">
                      <a:pos x="60" y="59"/>
                    </a:cxn>
                    <a:cxn ang="0">
                      <a:pos x="63" y="89"/>
                    </a:cxn>
                    <a:cxn ang="0">
                      <a:pos x="73" y="98"/>
                    </a:cxn>
                    <a:cxn ang="0">
                      <a:pos x="84" y="105"/>
                    </a:cxn>
                    <a:cxn ang="0">
                      <a:pos x="82" y="121"/>
                    </a:cxn>
                    <a:cxn ang="0">
                      <a:pos x="67" y="135"/>
                    </a:cxn>
                    <a:cxn ang="0">
                      <a:pos x="52" y="147"/>
                    </a:cxn>
                    <a:cxn ang="0">
                      <a:pos x="44" y="159"/>
                    </a:cxn>
                    <a:cxn ang="0">
                      <a:pos x="20" y="186"/>
                    </a:cxn>
                    <a:cxn ang="0">
                      <a:pos x="11" y="202"/>
                    </a:cxn>
                    <a:cxn ang="0">
                      <a:pos x="3" y="247"/>
                    </a:cxn>
                    <a:cxn ang="0">
                      <a:pos x="0" y="296"/>
                    </a:cxn>
                    <a:cxn ang="0">
                      <a:pos x="11" y="302"/>
                    </a:cxn>
                    <a:cxn ang="0">
                      <a:pos x="25" y="290"/>
                    </a:cxn>
                    <a:cxn ang="0">
                      <a:pos x="36" y="285"/>
                    </a:cxn>
                    <a:cxn ang="0">
                      <a:pos x="63" y="283"/>
                    </a:cxn>
                    <a:cxn ang="0">
                      <a:pos x="70" y="278"/>
                    </a:cxn>
                    <a:cxn ang="0">
                      <a:pos x="110" y="274"/>
                    </a:cxn>
                    <a:cxn ang="0">
                      <a:pos x="120" y="240"/>
                    </a:cxn>
                    <a:cxn ang="0">
                      <a:pos x="132" y="232"/>
                    </a:cxn>
                    <a:cxn ang="0">
                      <a:pos x="147" y="221"/>
                    </a:cxn>
                    <a:cxn ang="0">
                      <a:pos x="157" y="222"/>
                    </a:cxn>
                    <a:cxn ang="0">
                      <a:pos x="164" y="218"/>
                    </a:cxn>
                    <a:cxn ang="0">
                      <a:pos x="183" y="223"/>
                    </a:cxn>
                    <a:cxn ang="0">
                      <a:pos x="201" y="211"/>
                    </a:cxn>
                    <a:cxn ang="0">
                      <a:pos x="223" y="213"/>
                    </a:cxn>
                    <a:cxn ang="0">
                      <a:pos x="234" y="213"/>
                    </a:cxn>
                    <a:cxn ang="0">
                      <a:pos x="258" y="181"/>
                    </a:cxn>
                    <a:cxn ang="0">
                      <a:pos x="270" y="167"/>
                    </a:cxn>
                    <a:cxn ang="0">
                      <a:pos x="286" y="143"/>
                    </a:cxn>
                    <a:cxn ang="0">
                      <a:pos x="289" y="110"/>
                    </a:cxn>
                    <a:cxn ang="0">
                      <a:pos x="287" y="82"/>
                    </a:cxn>
                    <a:cxn ang="0">
                      <a:pos x="278" y="67"/>
                    </a:cxn>
                    <a:cxn ang="0">
                      <a:pos x="267" y="61"/>
                    </a:cxn>
                    <a:cxn ang="0">
                      <a:pos x="260" y="50"/>
                    </a:cxn>
                    <a:cxn ang="0">
                      <a:pos x="253" y="21"/>
                    </a:cxn>
                    <a:cxn ang="0">
                      <a:pos x="251" y="11"/>
                    </a:cxn>
                    <a:cxn ang="0">
                      <a:pos x="237" y="7"/>
                    </a:cxn>
                    <a:cxn ang="0">
                      <a:pos x="232" y="3"/>
                    </a:cxn>
                  </a:cxnLst>
                  <a:rect l="0" t="0" r="r" b="b"/>
                  <a:pathLst>
                    <a:path w="289" h="302">
                      <a:moveTo>
                        <a:pt x="232" y="3"/>
                      </a:moveTo>
                      <a:lnTo>
                        <a:pt x="232" y="0"/>
                      </a:lnTo>
                      <a:lnTo>
                        <a:pt x="232" y="3"/>
                      </a:lnTo>
                      <a:lnTo>
                        <a:pt x="205" y="21"/>
                      </a:lnTo>
                      <a:lnTo>
                        <a:pt x="186" y="21"/>
                      </a:lnTo>
                      <a:lnTo>
                        <a:pt x="170" y="19"/>
                      </a:lnTo>
                      <a:lnTo>
                        <a:pt x="157" y="24"/>
                      </a:lnTo>
                      <a:lnTo>
                        <a:pt x="143" y="25"/>
                      </a:lnTo>
                      <a:lnTo>
                        <a:pt x="126" y="29"/>
                      </a:lnTo>
                      <a:lnTo>
                        <a:pt x="120" y="22"/>
                      </a:lnTo>
                      <a:lnTo>
                        <a:pt x="108" y="23"/>
                      </a:lnTo>
                      <a:lnTo>
                        <a:pt x="98" y="25"/>
                      </a:lnTo>
                      <a:lnTo>
                        <a:pt x="87" y="22"/>
                      </a:lnTo>
                      <a:lnTo>
                        <a:pt x="73" y="23"/>
                      </a:lnTo>
                      <a:lnTo>
                        <a:pt x="66" y="28"/>
                      </a:lnTo>
                      <a:lnTo>
                        <a:pt x="66" y="32"/>
                      </a:lnTo>
                      <a:lnTo>
                        <a:pt x="63" y="41"/>
                      </a:lnTo>
                      <a:lnTo>
                        <a:pt x="60" y="59"/>
                      </a:lnTo>
                      <a:lnTo>
                        <a:pt x="61" y="81"/>
                      </a:lnTo>
                      <a:lnTo>
                        <a:pt x="63" y="89"/>
                      </a:lnTo>
                      <a:lnTo>
                        <a:pt x="68" y="94"/>
                      </a:lnTo>
                      <a:lnTo>
                        <a:pt x="73" y="98"/>
                      </a:lnTo>
                      <a:lnTo>
                        <a:pt x="82" y="100"/>
                      </a:lnTo>
                      <a:lnTo>
                        <a:pt x="84" y="105"/>
                      </a:lnTo>
                      <a:lnTo>
                        <a:pt x="86" y="113"/>
                      </a:lnTo>
                      <a:lnTo>
                        <a:pt x="82" y="121"/>
                      </a:lnTo>
                      <a:lnTo>
                        <a:pt x="73" y="130"/>
                      </a:lnTo>
                      <a:lnTo>
                        <a:pt x="67" y="135"/>
                      </a:lnTo>
                      <a:lnTo>
                        <a:pt x="56" y="140"/>
                      </a:lnTo>
                      <a:lnTo>
                        <a:pt x="52" y="147"/>
                      </a:lnTo>
                      <a:lnTo>
                        <a:pt x="50" y="153"/>
                      </a:lnTo>
                      <a:lnTo>
                        <a:pt x="44" y="159"/>
                      </a:lnTo>
                      <a:lnTo>
                        <a:pt x="33" y="172"/>
                      </a:lnTo>
                      <a:lnTo>
                        <a:pt x="20" y="186"/>
                      </a:lnTo>
                      <a:lnTo>
                        <a:pt x="17" y="191"/>
                      </a:lnTo>
                      <a:lnTo>
                        <a:pt x="11" y="202"/>
                      </a:lnTo>
                      <a:lnTo>
                        <a:pt x="3" y="233"/>
                      </a:lnTo>
                      <a:lnTo>
                        <a:pt x="3" y="247"/>
                      </a:lnTo>
                      <a:lnTo>
                        <a:pt x="1" y="275"/>
                      </a:lnTo>
                      <a:lnTo>
                        <a:pt x="0" y="296"/>
                      </a:lnTo>
                      <a:lnTo>
                        <a:pt x="4" y="299"/>
                      </a:lnTo>
                      <a:lnTo>
                        <a:pt x="11" y="302"/>
                      </a:lnTo>
                      <a:lnTo>
                        <a:pt x="19" y="301"/>
                      </a:lnTo>
                      <a:lnTo>
                        <a:pt x="25" y="290"/>
                      </a:lnTo>
                      <a:lnTo>
                        <a:pt x="29" y="286"/>
                      </a:lnTo>
                      <a:lnTo>
                        <a:pt x="36" y="285"/>
                      </a:lnTo>
                      <a:lnTo>
                        <a:pt x="41" y="281"/>
                      </a:lnTo>
                      <a:lnTo>
                        <a:pt x="63" y="283"/>
                      </a:lnTo>
                      <a:lnTo>
                        <a:pt x="70" y="280"/>
                      </a:lnTo>
                      <a:lnTo>
                        <a:pt x="70" y="278"/>
                      </a:lnTo>
                      <a:lnTo>
                        <a:pt x="115" y="278"/>
                      </a:lnTo>
                      <a:lnTo>
                        <a:pt x="110" y="274"/>
                      </a:lnTo>
                      <a:lnTo>
                        <a:pt x="122" y="247"/>
                      </a:lnTo>
                      <a:lnTo>
                        <a:pt x="120" y="240"/>
                      </a:lnTo>
                      <a:lnTo>
                        <a:pt x="121" y="234"/>
                      </a:lnTo>
                      <a:lnTo>
                        <a:pt x="132" y="232"/>
                      </a:lnTo>
                      <a:lnTo>
                        <a:pt x="142" y="228"/>
                      </a:lnTo>
                      <a:lnTo>
                        <a:pt x="147" y="221"/>
                      </a:lnTo>
                      <a:lnTo>
                        <a:pt x="153" y="223"/>
                      </a:lnTo>
                      <a:lnTo>
                        <a:pt x="157" y="222"/>
                      </a:lnTo>
                      <a:lnTo>
                        <a:pt x="159" y="216"/>
                      </a:lnTo>
                      <a:lnTo>
                        <a:pt x="164" y="218"/>
                      </a:lnTo>
                      <a:lnTo>
                        <a:pt x="175" y="220"/>
                      </a:lnTo>
                      <a:lnTo>
                        <a:pt x="183" y="223"/>
                      </a:lnTo>
                      <a:lnTo>
                        <a:pt x="195" y="207"/>
                      </a:lnTo>
                      <a:lnTo>
                        <a:pt x="201" y="211"/>
                      </a:lnTo>
                      <a:lnTo>
                        <a:pt x="215" y="216"/>
                      </a:lnTo>
                      <a:lnTo>
                        <a:pt x="223" y="213"/>
                      </a:lnTo>
                      <a:lnTo>
                        <a:pt x="232" y="216"/>
                      </a:lnTo>
                      <a:lnTo>
                        <a:pt x="234" y="213"/>
                      </a:lnTo>
                      <a:lnTo>
                        <a:pt x="240" y="208"/>
                      </a:lnTo>
                      <a:lnTo>
                        <a:pt x="258" y="181"/>
                      </a:lnTo>
                      <a:lnTo>
                        <a:pt x="267" y="170"/>
                      </a:lnTo>
                      <a:lnTo>
                        <a:pt x="270" y="167"/>
                      </a:lnTo>
                      <a:lnTo>
                        <a:pt x="278" y="156"/>
                      </a:lnTo>
                      <a:lnTo>
                        <a:pt x="286" y="143"/>
                      </a:lnTo>
                      <a:lnTo>
                        <a:pt x="288" y="130"/>
                      </a:lnTo>
                      <a:lnTo>
                        <a:pt x="289" y="110"/>
                      </a:lnTo>
                      <a:lnTo>
                        <a:pt x="287" y="100"/>
                      </a:lnTo>
                      <a:lnTo>
                        <a:pt x="287" y="82"/>
                      </a:lnTo>
                      <a:lnTo>
                        <a:pt x="286" y="76"/>
                      </a:lnTo>
                      <a:lnTo>
                        <a:pt x="278" y="67"/>
                      </a:lnTo>
                      <a:lnTo>
                        <a:pt x="274" y="65"/>
                      </a:lnTo>
                      <a:lnTo>
                        <a:pt x="267" y="61"/>
                      </a:lnTo>
                      <a:lnTo>
                        <a:pt x="262" y="56"/>
                      </a:lnTo>
                      <a:lnTo>
                        <a:pt x="260" y="50"/>
                      </a:lnTo>
                      <a:lnTo>
                        <a:pt x="255" y="23"/>
                      </a:lnTo>
                      <a:lnTo>
                        <a:pt x="253" y="21"/>
                      </a:lnTo>
                      <a:lnTo>
                        <a:pt x="251" y="18"/>
                      </a:lnTo>
                      <a:lnTo>
                        <a:pt x="251" y="11"/>
                      </a:lnTo>
                      <a:lnTo>
                        <a:pt x="249" y="9"/>
                      </a:lnTo>
                      <a:lnTo>
                        <a:pt x="237" y="7"/>
                      </a:lnTo>
                      <a:lnTo>
                        <a:pt x="234" y="5"/>
                      </a:lnTo>
                      <a:lnTo>
                        <a:pt x="232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1" name="Freeform 45"/>
                <p:cNvSpPr>
                  <a:spLocks noChangeAspect="1"/>
                </p:cNvSpPr>
                <p:nvPr/>
              </p:nvSpPr>
              <p:spPr bwMode="gray">
                <a:xfrm>
                  <a:off x="5264942" y="3710334"/>
                  <a:ext cx="33338" cy="30163"/>
                </a:xfrm>
                <a:custGeom>
                  <a:avLst/>
                  <a:gdLst/>
                  <a:ahLst/>
                  <a:cxnLst>
                    <a:cxn ang="0">
                      <a:pos x="7" y="92"/>
                    </a:cxn>
                    <a:cxn ang="0">
                      <a:pos x="8" y="92"/>
                    </a:cxn>
                    <a:cxn ang="0">
                      <a:pos x="8" y="83"/>
                    </a:cxn>
                    <a:cxn ang="0">
                      <a:pos x="13" y="80"/>
                    </a:cxn>
                    <a:cxn ang="0">
                      <a:pos x="18" y="80"/>
                    </a:cxn>
                    <a:cxn ang="0">
                      <a:pos x="20" y="81"/>
                    </a:cxn>
                    <a:cxn ang="0">
                      <a:pos x="23" y="86"/>
                    </a:cxn>
                    <a:cxn ang="0">
                      <a:pos x="26" y="95"/>
                    </a:cxn>
                    <a:cxn ang="0">
                      <a:pos x="29" y="96"/>
                    </a:cxn>
                    <a:cxn ang="0">
                      <a:pos x="35" y="95"/>
                    </a:cxn>
                    <a:cxn ang="0">
                      <a:pos x="40" y="92"/>
                    </a:cxn>
                    <a:cxn ang="0">
                      <a:pos x="48" y="92"/>
                    </a:cxn>
                    <a:cxn ang="0">
                      <a:pos x="52" y="87"/>
                    </a:cxn>
                    <a:cxn ang="0">
                      <a:pos x="52" y="79"/>
                    </a:cxn>
                    <a:cxn ang="0">
                      <a:pos x="53" y="76"/>
                    </a:cxn>
                    <a:cxn ang="0">
                      <a:pos x="56" y="74"/>
                    </a:cxn>
                    <a:cxn ang="0">
                      <a:pos x="66" y="74"/>
                    </a:cxn>
                    <a:cxn ang="0">
                      <a:pos x="78" y="70"/>
                    </a:cxn>
                    <a:cxn ang="0">
                      <a:pos x="83" y="70"/>
                    </a:cxn>
                    <a:cxn ang="0">
                      <a:pos x="83" y="71"/>
                    </a:cxn>
                    <a:cxn ang="0">
                      <a:pos x="88" y="71"/>
                    </a:cxn>
                    <a:cxn ang="0">
                      <a:pos x="90" y="75"/>
                    </a:cxn>
                    <a:cxn ang="0">
                      <a:pos x="101" y="60"/>
                    </a:cxn>
                    <a:cxn ang="0">
                      <a:pos x="104" y="50"/>
                    </a:cxn>
                    <a:cxn ang="0">
                      <a:pos x="102" y="43"/>
                    </a:cxn>
                    <a:cxn ang="0">
                      <a:pos x="98" y="28"/>
                    </a:cxn>
                    <a:cxn ang="0">
                      <a:pos x="85" y="7"/>
                    </a:cxn>
                    <a:cxn ang="0">
                      <a:pos x="80" y="0"/>
                    </a:cxn>
                    <a:cxn ang="0">
                      <a:pos x="75" y="4"/>
                    </a:cxn>
                    <a:cxn ang="0">
                      <a:pos x="68" y="5"/>
                    </a:cxn>
                    <a:cxn ang="0">
                      <a:pos x="64" y="9"/>
                    </a:cxn>
                    <a:cxn ang="0">
                      <a:pos x="58" y="20"/>
                    </a:cxn>
                    <a:cxn ang="0">
                      <a:pos x="50" y="21"/>
                    </a:cxn>
                    <a:cxn ang="0">
                      <a:pos x="43" y="18"/>
                    </a:cxn>
                    <a:cxn ang="0">
                      <a:pos x="39" y="15"/>
                    </a:cxn>
                    <a:cxn ang="0">
                      <a:pos x="36" y="17"/>
                    </a:cxn>
                    <a:cxn ang="0">
                      <a:pos x="29" y="24"/>
                    </a:cxn>
                    <a:cxn ang="0">
                      <a:pos x="21" y="36"/>
                    </a:cxn>
                    <a:cxn ang="0">
                      <a:pos x="14" y="49"/>
                    </a:cxn>
                    <a:cxn ang="0">
                      <a:pos x="10" y="60"/>
                    </a:cxn>
                    <a:cxn ang="0">
                      <a:pos x="0" y="74"/>
                    </a:cxn>
                    <a:cxn ang="0">
                      <a:pos x="0" y="81"/>
                    </a:cxn>
                    <a:cxn ang="0">
                      <a:pos x="2" y="85"/>
                    </a:cxn>
                    <a:cxn ang="0">
                      <a:pos x="7" y="92"/>
                    </a:cxn>
                  </a:cxnLst>
                  <a:rect l="0" t="0" r="r" b="b"/>
                  <a:pathLst>
                    <a:path w="104" h="96">
                      <a:moveTo>
                        <a:pt x="7" y="92"/>
                      </a:moveTo>
                      <a:lnTo>
                        <a:pt x="8" y="92"/>
                      </a:lnTo>
                      <a:lnTo>
                        <a:pt x="8" y="83"/>
                      </a:lnTo>
                      <a:lnTo>
                        <a:pt x="13" y="80"/>
                      </a:lnTo>
                      <a:lnTo>
                        <a:pt x="18" y="80"/>
                      </a:lnTo>
                      <a:lnTo>
                        <a:pt x="20" y="81"/>
                      </a:lnTo>
                      <a:lnTo>
                        <a:pt x="23" y="86"/>
                      </a:lnTo>
                      <a:lnTo>
                        <a:pt x="26" y="95"/>
                      </a:lnTo>
                      <a:lnTo>
                        <a:pt x="29" y="96"/>
                      </a:lnTo>
                      <a:lnTo>
                        <a:pt x="35" y="95"/>
                      </a:lnTo>
                      <a:lnTo>
                        <a:pt x="40" y="92"/>
                      </a:lnTo>
                      <a:lnTo>
                        <a:pt x="48" y="92"/>
                      </a:lnTo>
                      <a:lnTo>
                        <a:pt x="52" y="87"/>
                      </a:lnTo>
                      <a:lnTo>
                        <a:pt x="52" y="79"/>
                      </a:lnTo>
                      <a:lnTo>
                        <a:pt x="53" y="76"/>
                      </a:lnTo>
                      <a:lnTo>
                        <a:pt x="56" y="74"/>
                      </a:lnTo>
                      <a:lnTo>
                        <a:pt x="66" y="74"/>
                      </a:lnTo>
                      <a:lnTo>
                        <a:pt x="78" y="70"/>
                      </a:lnTo>
                      <a:lnTo>
                        <a:pt x="83" y="70"/>
                      </a:lnTo>
                      <a:lnTo>
                        <a:pt x="83" y="71"/>
                      </a:lnTo>
                      <a:lnTo>
                        <a:pt x="88" y="71"/>
                      </a:lnTo>
                      <a:lnTo>
                        <a:pt x="90" y="75"/>
                      </a:lnTo>
                      <a:lnTo>
                        <a:pt x="101" y="60"/>
                      </a:lnTo>
                      <a:lnTo>
                        <a:pt x="104" y="50"/>
                      </a:lnTo>
                      <a:lnTo>
                        <a:pt x="102" y="43"/>
                      </a:lnTo>
                      <a:lnTo>
                        <a:pt x="98" y="28"/>
                      </a:lnTo>
                      <a:lnTo>
                        <a:pt x="85" y="7"/>
                      </a:lnTo>
                      <a:lnTo>
                        <a:pt x="80" y="0"/>
                      </a:lnTo>
                      <a:lnTo>
                        <a:pt x="75" y="4"/>
                      </a:lnTo>
                      <a:lnTo>
                        <a:pt x="68" y="5"/>
                      </a:lnTo>
                      <a:lnTo>
                        <a:pt x="64" y="9"/>
                      </a:lnTo>
                      <a:lnTo>
                        <a:pt x="58" y="20"/>
                      </a:lnTo>
                      <a:lnTo>
                        <a:pt x="50" y="21"/>
                      </a:lnTo>
                      <a:lnTo>
                        <a:pt x="43" y="18"/>
                      </a:lnTo>
                      <a:lnTo>
                        <a:pt x="39" y="15"/>
                      </a:lnTo>
                      <a:lnTo>
                        <a:pt x="36" y="17"/>
                      </a:lnTo>
                      <a:lnTo>
                        <a:pt x="29" y="24"/>
                      </a:lnTo>
                      <a:lnTo>
                        <a:pt x="21" y="36"/>
                      </a:lnTo>
                      <a:lnTo>
                        <a:pt x="14" y="49"/>
                      </a:lnTo>
                      <a:lnTo>
                        <a:pt x="10" y="60"/>
                      </a:lnTo>
                      <a:lnTo>
                        <a:pt x="0" y="74"/>
                      </a:lnTo>
                      <a:lnTo>
                        <a:pt x="0" y="81"/>
                      </a:lnTo>
                      <a:lnTo>
                        <a:pt x="2" y="85"/>
                      </a:lnTo>
                      <a:lnTo>
                        <a:pt x="7" y="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2" name="Freeform 46"/>
                <p:cNvSpPr>
                  <a:spLocks noChangeAspect="1"/>
                </p:cNvSpPr>
                <p:nvPr/>
              </p:nvSpPr>
              <p:spPr bwMode="gray">
                <a:xfrm>
                  <a:off x="5350667" y="3611909"/>
                  <a:ext cx="138113" cy="160338"/>
                </a:xfrm>
                <a:custGeom>
                  <a:avLst/>
                  <a:gdLst/>
                  <a:ahLst/>
                  <a:cxnLst>
                    <a:cxn ang="0">
                      <a:pos x="387" y="204"/>
                    </a:cxn>
                    <a:cxn ang="0">
                      <a:pos x="387" y="98"/>
                    </a:cxn>
                    <a:cxn ang="0">
                      <a:pos x="412" y="74"/>
                    </a:cxn>
                    <a:cxn ang="0">
                      <a:pos x="435" y="37"/>
                    </a:cxn>
                    <a:cxn ang="0">
                      <a:pos x="421" y="37"/>
                    </a:cxn>
                    <a:cxn ang="0">
                      <a:pos x="374" y="22"/>
                    </a:cxn>
                    <a:cxn ang="0">
                      <a:pos x="336" y="32"/>
                    </a:cxn>
                    <a:cxn ang="0">
                      <a:pos x="297" y="60"/>
                    </a:cxn>
                    <a:cxn ang="0">
                      <a:pos x="250" y="53"/>
                    </a:cxn>
                    <a:cxn ang="0">
                      <a:pos x="213" y="47"/>
                    </a:cxn>
                    <a:cxn ang="0">
                      <a:pos x="164" y="12"/>
                    </a:cxn>
                    <a:cxn ang="0">
                      <a:pos x="132" y="3"/>
                    </a:cxn>
                    <a:cxn ang="0">
                      <a:pos x="103" y="0"/>
                    </a:cxn>
                    <a:cxn ang="0">
                      <a:pos x="69" y="3"/>
                    </a:cxn>
                    <a:cxn ang="0">
                      <a:pos x="28" y="1"/>
                    </a:cxn>
                    <a:cxn ang="0">
                      <a:pos x="0" y="28"/>
                    </a:cxn>
                    <a:cxn ang="0">
                      <a:pos x="5" y="32"/>
                    </a:cxn>
                    <a:cxn ang="0">
                      <a:pos x="19" y="36"/>
                    </a:cxn>
                    <a:cxn ang="0">
                      <a:pos x="21" y="46"/>
                    </a:cxn>
                    <a:cxn ang="0">
                      <a:pos x="28" y="75"/>
                    </a:cxn>
                    <a:cxn ang="0">
                      <a:pos x="35" y="86"/>
                    </a:cxn>
                    <a:cxn ang="0">
                      <a:pos x="46" y="92"/>
                    </a:cxn>
                    <a:cxn ang="0">
                      <a:pos x="55" y="107"/>
                    </a:cxn>
                    <a:cxn ang="0">
                      <a:pos x="57" y="135"/>
                    </a:cxn>
                    <a:cxn ang="0">
                      <a:pos x="54" y="168"/>
                    </a:cxn>
                    <a:cxn ang="0">
                      <a:pos x="38" y="192"/>
                    </a:cxn>
                    <a:cxn ang="0">
                      <a:pos x="26" y="206"/>
                    </a:cxn>
                    <a:cxn ang="0">
                      <a:pos x="2" y="238"/>
                    </a:cxn>
                    <a:cxn ang="0">
                      <a:pos x="8" y="263"/>
                    </a:cxn>
                    <a:cxn ang="0">
                      <a:pos x="18" y="270"/>
                    </a:cxn>
                    <a:cxn ang="0">
                      <a:pos x="35" y="265"/>
                    </a:cxn>
                    <a:cxn ang="0">
                      <a:pos x="45" y="270"/>
                    </a:cxn>
                    <a:cxn ang="0">
                      <a:pos x="26" y="281"/>
                    </a:cxn>
                    <a:cxn ang="0">
                      <a:pos x="7" y="295"/>
                    </a:cxn>
                    <a:cxn ang="0">
                      <a:pos x="207" y="415"/>
                    </a:cxn>
                    <a:cxn ang="0">
                      <a:pos x="210" y="428"/>
                    </a:cxn>
                    <a:cxn ang="0">
                      <a:pos x="218" y="458"/>
                    </a:cxn>
                    <a:cxn ang="0">
                      <a:pos x="306" y="499"/>
                    </a:cxn>
                    <a:cxn ang="0">
                      <a:pos x="314" y="488"/>
                    </a:cxn>
                    <a:cxn ang="0">
                      <a:pos x="324" y="463"/>
                    </a:cxn>
                    <a:cxn ang="0">
                      <a:pos x="342" y="429"/>
                    </a:cxn>
                    <a:cxn ang="0">
                      <a:pos x="352" y="399"/>
                    </a:cxn>
                    <a:cxn ang="0">
                      <a:pos x="360" y="391"/>
                    </a:cxn>
                    <a:cxn ang="0">
                      <a:pos x="379" y="376"/>
                    </a:cxn>
                    <a:cxn ang="0">
                      <a:pos x="388" y="361"/>
                    </a:cxn>
                    <a:cxn ang="0">
                      <a:pos x="403" y="358"/>
                    </a:cxn>
                    <a:cxn ang="0">
                      <a:pos x="417" y="340"/>
                    </a:cxn>
                    <a:cxn ang="0">
                      <a:pos x="393" y="308"/>
                    </a:cxn>
                    <a:cxn ang="0">
                      <a:pos x="387" y="257"/>
                    </a:cxn>
                  </a:cxnLst>
                  <a:rect l="0" t="0" r="r" b="b"/>
                  <a:pathLst>
                    <a:path w="435" h="504">
                      <a:moveTo>
                        <a:pt x="387" y="257"/>
                      </a:moveTo>
                      <a:lnTo>
                        <a:pt x="387" y="204"/>
                      </a:lnTo>
                      <a:lnTo>
                        <a:pt x="387" y="151"/>
                      </a:lnTo>
                      <a:lnTo>
                        <a:pt x="387" y="98"/>
                      </a:lnTo>
                      <a:lnTo>
                        <a:pt x="390" y="96"/>
                      </a:lnTo>
                      <a:lnTo>
                        <a:pt x="412" y="74"/>
                      </a:lnTo>
                      <a:lnTo>
                        <a:pt x="433" y="42"/>
                      </a:lnTo>
                      <a:lnTo>
                        <a:pt x="435" y="37"/>
                      </a:lnTo>
                      <a:lnTo>
                        <a:pt x="430" y="38"/>
                      </a:lnTo>
                      <a:lnTo>
                        <a:pt x="421" y="37"/>
                      </a:lnTo>
                      <a:lnTo>
                        <a:pt x="408" y="38"/>
                      </a:lnTo>
                      <a:lnTo>
                        <a:pt x="374" y="22"/>
                      </a:lnTo>
                      <a:lnTo>
                        <a:pt x="355" y="26"/>
                      </a:lnTo>
                      <a:lnTo>
                        <a:pt x="336" y="32"/>
                      </a:lnTo>
                      <a:lnTo>
                        <a:pt x="320" y="48"/>
                      </a:lnTo>
                      <a:lnTo>
                        <a:pt x="297" y="60"/>
                      </a:lnTo>
                      <a:lnTo>
                        <a:pt x="272" y="59"/>
                      </a:lnTo>
                      <a:lnTo>
                        <a:pt x="250" y="53"/>
                      </a:lnTo>
                      <a:lnTo>
                        <a:pt x="233" y="53"/>
                      </a:lnTo>
                      <a:lnTo>
                        <a:pt x="213" y="47"/>
                      </a:lnTo>
                      <a:lnTo>
                        <a:pt x="202" y="34"/>
                      </a:lnTo>
                      <a:lnTo>
                        <a:pt x="164" y="12"/>
                      </a:lnTo>
                      <a:lnTo>
                        <a:pt x="147" y="4"/>
                      </a:lnTo>
                      <a:lnTo>
                        <a:pt x="132" y="3"/>
                      </a:lnTo>
                      <a:lnTo>
                        <a:pt x="116" y="5"/>
                      </a:lnTo>
                      <a:lnTo>
                        <a:pt x="103" y="0"/>
                      </a:lnTo>
                      <a:lnTo>
                        <a:pt x="82" y="3"/>
                      </a:lnTo>
                      <a:lnTo>
                        <a:pt x="69" y="3"/>
                      </a:lnTo>
                      <a:lnTo>
                        <a:pt x="39" y="0"/>
                      </a:lnTo>
                      <a:lnTo>
                        <a:pt x="28" y="1"/>
                      </a:lnTo>
                      <a:lnTo>
                        <a:pt x="16" y="9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7" y="34"/>
                      </a:lnTo>
                      <a:lnTo>
                        <a:pt x="19" y="36"/>
                      </a:lnTo>
                      <a:lnTo>
                        <a:pt x="19" y="43"/>
                      </a:lnTo>
                      <a:lnTo>
                        <a:pt x="21" y="46"/>
                      </a:lnTo>
                      <a:lnTo>
                        <a:pt x="23" y="48"/>
                      </a:lnTo>
                      <a:lnTo>
                        <a:pt x="28" y="75"/>
                      </a:lnTo>
                      <a:lnTo>
                        <a:pt x="30" y="81"/>
                      </a:lnTo>
                      <a:lnTo>
                        <a:pt x="35" y="86"/>
                      </a:lnTo>
                      <a:lnTo>
                        <a:pt x="42" y="90"/>
                      </a:lnTo>
                      <a:lnTo>
                        <a:pt x="46" y="92"/>
                      </a:lnTo>
                      <a:lnTo>
                        <a:pt x="54" y="101"/>
                      </a:lnTo>
                      <a:lnTo>
                        <a:pt x="55" y="107"/>
                      </a:lnTo>
                      <a:lnTo>
                        <a:pt x="55" y="125"/>
                      </a:lnTo>
                      <a:lnTo>
                        <a:pt x="57" y="135"/>
                      </a:lnTo>
                      <a:lnTo>
                        <a:pt x="56" y="155"/>
                      </a:lnTo>
                      <a:lnTo>
                        <a:pt x="54" y="168"/>
                      </a:lnTo>
                      <a:lnTo>
                        <a:pt x="46" y="181"/>
                      </a:lnTo>
                      <a:lnTo>
                        <a:pt x="38" y="192"/>
                      </a:lnTo>
                      <a:lnTo>
                        <a:pt x="35" y="195"/>
                      </a:lnTo>
                      <a:lnTo>
                        <a:pt x="26" y="206"/>
                      </a:lnTo>
                      <a:lnTo>
                        <a:pt x="8" y="233"/>
                      </a:lnTo>
                      <a:lnTo>
                        <a:pt x="2" y="238"/>
                      </a:lnTo>
                      <a:lnTo>
                        <a:pt x="1" y="253"/>
                      </a:lnTo>
                      <a:lnTo>
                        <a:pt x="8" y="263"/>
                      </a:lnTo>
                      <a:lnTo>
                        <a:pt x="12" y="272"/>
                      </a:lnTo>
                      <a:lnTo>
                        <a:pt x="18" y="270"/>
                      </a:lnTo>
                      <a:lnTo>
                        <a:pt x="26" y="267"/>
                      </a:lnTo>
                      <a:lnTo>
                        <a:pt x="35" y="265"/>
                      </a:lnTo>
                      <a:lnTo>
                        <a:pt x="45" y="265"/>
                      </a:lnTo>
                      <a:lnTo>
                        <a:pt x="45" y="270"/>
                      </a:lnTo>
                      <a:lnTo>
                        <a:pt x="34" y="274"/>
                      </a:lnTo>
                      <a:lnTo>
                        <a:pt x="26" y="281"/>
                      </a:lnTo>
                      <a:lnTo>
                        <a:pt x="14" y="281"/>
                      </a:lnTo>
                      <a:lnTo>
                        <a:pt x="7" y="295"/>
                      </a:lnTo>
                      <a:lnTo>
                        <a:pt x="16" y="303"/>
                      </a:lnTo>
                      <a:lnTo>
                        <a:pt x="207" y="415"/>
                      </a:lnTo>
                      <a:lnTo>
                        <a:pt x="210" y="420"/>
                      </a:lnTo>
                      <a:lnTo>
                        <a:pt x="210" y="428"/>
                      </a:lnTo>
                      <a:lnTo>
                        <a:pt x="215" y="447"/>
                      </a:lnTo>
                      <a:lnTo>
                        <a:pt x="218" y="458"/>
                      </a:lnTo>
                      <a:lnTo>
                        <a:pt x="296" y="504"/>
                      </a:lnTo>
                      <a:lnTo>
                        <a:pt x="306" y="499"/>
                      </a:lnTo>
                      <a:lnTo>
                        <a:pt x="309" y="495"/>
                      </a:lnTo>
                      <a:lnTo>
                        <a:pt x="314" y="488"/>
                      </a:lnTo>
                      <a:lnTo>
                        <a:pt x="318" y="479"/>
                      </a:lnTo>
                      <a:lnTo>
                        <a:pt x="324" y="463"/>
                      </a:lnTo>
                      <a:lnTo>
                        <a:pt x="333" y="450"/>
                      </a:lnTo>
                      <a:lnTo>
                        <a:pt x="342" y="429"/>
                      </a:lnTo>
                      <a:lnTo>
                        <a:pt x="346" y="413"/>
                      </a:lnTo>
                      <a:lnTo>
                        <a:pt x="352" y="399"/>
                      </a:lnTo>
                      <a:lnTo>
                        <a:pt x="357" y="392"/>
                      </a:lnTo>
                      <a:lnTo>
                        <a:pt x="360" y="391"/>
                      </a:lnTo>
                      <a:lnTo>
                        <a:pt x="378" y="382"/>
                      </a:lnTo>
                      <a:lnTo>
                        <a:pt x="379" y="376"/>
                      </a:lnTo>
                      <a:lnTo>
                        <a:pt x="382" y="370"/>
                      </a:lnTo>
                      <a:lnTo>
                        <a:pt x="388" y="361"/>
                      </a:lnTo>
                      <a:lnTo>
                        <a:pt x="394" y="358"/>
                      </a:lnTo>
                      <a:lnTo>
                        <a:pt x="403" y="358"/>
                      </a:lnTo>
                      <a:lnTo>
                        <a:pt x="414" y="346"/>
                      </a:lnTo>
                      <a:lnTo>
                        <a:pt x="417" y="340"/>
                      </a:lnTo>
                      <a:lnTo>
                        <a:pt x="416" y="337"/>
                      </a:lnTo>
                      <a:lnTo>
                        <a:pt x="393" y="308"/>
                      </a:lnTo>
                      <a:lnTo>
                        <a:pt x="387" y="300"/>
                      </a:lnTo>
                      <a:lnTo>
                        <a:pt x="387" y="2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3" name="Freeform 47"/>
                <p:cNvSpPr>
                  <a:spLocks noChangeAspect="1"/>
                </p:cNvSpPr>
                <p:nvPr/>
              </p:nvSpPr>
              <p:spPr bwMode="gray">
                <a:xfrm>
                  <a:off x="4455318" y="3399184"/>
                  <a:ext cx="107950" cy="77788"/>
                </a:xfrm>
                <a:custGeom>
                  <a:avLst/>
                  <a:gdLst/>
                  <a:ahLst/>
                  <a:cxnLst>
                    <a:cxn ang="0">
                      <a:pos x="43" y="160"/>
                    </a:cxn>
                    <a:cxn ang="0">
                      <a:pos x="28" y="129"/>
                    </a:cxn>
                    <a:cxn ang="0">
                      <a:pos x="7" y="113"/>
                    </a:cxn>
                    <a:cxn ang="0">
                      <a:pos x="1" y="107"/>
                    </a:cxn>
                    <a:cxn ang="0">
                      <a:pos x="35" y="86"/>
                    </a:cxn>
                    <a:cxn ang="0">
                      <a:pos x="56" y="33"/>
                    </a:cxn>
                    <a:cxn ang="0">
                      <a:pos x="70" y="9"/>
                    </a:cxn>
                    <a:cxn ang="0">
                      <a:pos x="92" y="9"/>
                    </a:cxn>
                    <a:cxn ang="0">
                      <a:pos x="122" y="5"/>
                    </a:cxn>
                    <a:cxn ang="0">
                      <a:pos x="135" y="1"/>
                    </a:cxn>
                    <a:cxn ang="0">
                      <a:pos x="168" y="2"/>
                    </a:cxn>
                    <a:cxn ang="0">
                      <a:pos x="183" y="9"/>
                    </a:cxn>
                    <a:cxn ang="0">
                      <a:pos x="206" y="29"/>
                    </a:cxn>
                    <a:cxn ang="0">
                      <a:pos x="221" y="29"/>
                    </a:cxn>
                    <a:cxn ang="0">
                      <a:pos x="238" y="58"/>
                    </a:cxn>
                    <a:cxn ang="0">
                      <a:pos x="248" y="68"/>
                    </a:cxn>
                    <a:cxn ang="0">
                      <a:pos x="258" y="75"/>
                    </a:cxn>
                    <a:cxn ang="0">
                      <a:pos x="261" y="82"/>
                    </a:cxn>
                    <a:cxn ang="0">
                      <a:pos x="277" y="91"/>
                    </a:cxn>
                    <a:cxn ang="0">
                      <a:pos x="289" y="103"/>
                    </a:cxn>
                    <a:cxn ang="0">
                      <a:pos x="297" y="123"/>
                    </a:cxn>
                    <a:cxn ang="0">
                      <a:pos x="302" y="133"/>
                    </a:cxn>
                    <a:cxn ang="0">
                      <a:pos x="309" y="156"/>
                    </a:cxn>
                    <a:cxn ang="0">
                      <a:pos x="313" y="181"/>
                    </a:cxn>
                    <a:cxn ang="0">
                      <a:pos x="323" y="185"/>
                    </a:cxn>
                    <a:cxn ang="0">
                      <a:pos x="332" y="197"/>
                    </a:cxn>
                    <a:cxn ang="0">
                      <a:pos x="342" y="212"/>
                    </a:cxn>
                    <a:cxn ang="0">
                      <a:pos x="342" y="221"/>
                    </a:cxn>
                    <a:cxn ang="0">
                      <a:pos x="344" y="238"/>
                    </a:cxn>
                    <a:cxn ang="0">
                      <a:pos x="321" y="242"/>
                    </a:cxn>
                    <a:cxn ang="0">
                      <a:pos x="293" y="244"/>
                    </a:cxn>
                    <a:cxn ang="0">
                      <a:pos x="271" y="239"/>
                    </a:cxn>
                    <a:cxn ang="0">
                      <a:pos x="255" y="238"/>
                    </a:cxn>
                    <a:cxn ang="0">
                      <a:pos x="237" y="227"/>
                    </a:cxn>
                    <a:cxn ang="0">
                      <a:pos x="162" y="224"/>
                    </a:cxn>
                    <a:cxn ang="0">
                      <a:pos x="111" y="236"/>
                    </a:cxn>
                    <a:cxn ang="0">
                      <a:pos x="57" y="244"/>
                    </a:cxn>
                    <a:cxn ang="0">
                      <a:pos x="43" y="242"/>
                    </a:cxn>
                    <a:cxn ang="0">
                      <a:pos x="47" y="199"/>
                    </a:cxn>
                    <a:cxn ang="0">
                      <a:pos x="98" y="188"/>
                    </a:cxn>
                    <a:cxn ang="0">
                      <a:pos x="127" y="183"/>
                    </a:cxn>
                    <a:cxn ang="0">
                      <a:pos x="143" y="182"/>
                    </a:cxn>
                    <a:cxn ang="0">
                      <a:pos x="175" y="194"/>
                    </a:cxn>
                    <a:cxn ang="0">
                      <a:pos x="203" y="189"/>
                    </a:cxn>
                    <a:cxn ang="0">
                      <a:pos x="206" y="177"/>
                    </a:cxn>
                    <a:cxn ang="0">
                      <a:pos x="191" y="177"/>
                    </a:cxn>
                    <a:cxn ang="0">
                      <a:pos x="165" y="172"/>
                    </a:cxn>
                    <a:cxn ang="0">
                      <a:pos x="140" y="162"/>
                    </a:cxn>
                    <a:cxn ang="0">
                      <a:pos x="120" y="163"/>
                    </a:cxn>
                  </a:cxnLst>
                  <a:rect l="0" t="0" r="r" b="b"/>
                  <a:pathLst>
                    <a:path w="344" h="244">
                      <a:moveTo>
                        <a:pt x="55" y="174"/>
                      </a:moveTo>
                      <a:lnTo>
                        <a:pt x="54" y="174"/>
                      </a:lnTo>
                      <a:lnTo>
                        <a:pt x="50" y="168"/>
                      </a:lnTo>
                      <a:lnTo>
                        <a:pt x="43" y="160"/>
                      </a:lnTo>
                      <a:lnTo>
                        <a:pt x="41" y="147"/>
                      </a:lnTo>
                      <a:lnTo>
                        <a:pt x="39" y="144"/>
                      </a:lnTo>
                      <a:lnTo>
                        <a:pt x="33" y="138"/>
                      </a:lnTo>
                      <a:lnTo>
                        <a:pt x="28" y="129"/>
                      </a:lnTo>
                      <a:lnTo>
                        <a:pt x="18" y="119"/>
                      </a:lnTo>
                      <a:lnTo>
                        <a:pt x="14" y="112"/>
                      </a:lnTo>
                      <a:lnTo>
                        <a:pt x="9" y="112"/>
                      </a:lnTo>
                      <a:lnTo>
                        <a:pt x="7" y="113"/>
                      </a:lnTo>
                      <a:lnTo>
                        <a:pt x="4" y="117"/>
                      </a:lnTo>
                      <a:lnTo>
                        <a:pt x="1" y="112"/>
                      </a:lnTo>
                      <a:lnTo>
                        <a:pt x="0" y="109"/>
                      </a:lnTo>
                      <a:lnTo>
                        <a:pt x="1" y="107"/>
                      </a:lnTo>
                      <a:lnTo>
                        <a:pt x="6" y="107"/>
                      </a:lnTo>
                      <a:lnTo>
                        <a:pt x="17" y="103"/>
                      </a:lnTo>
                      <a:lnTo>
                        <a:pt x="31" y="91"/>
                      </a:lnTo>
                      <a:lnTo>
                        <a:pt x="35" y="86"/>
                      </a:lnTo>
                      <a:lnTo>
                        <a:pt x="40" y="77"/>
                      </a:lnTo>
                      <a:lnTo>
                        <a:pt x="55" y="56"/>
                      </a:lnTo>
                      <a:lnTo>
                        <a:pt x="56" y="50"/>
                      </a:lnTo>
                      <a:lnTo>
                        <a:pt x="56" y="33"/>
                      </a:lnTo>
                      <a:lnTo>
                        <a:pt x="57" y="32"/>
                      </a:lnTo>
                      <a:lnTo>
                        <a:pt x="61" y="29"/>
                      </a:lnTo>
                      <a:lnTo>
                        <a:pt x="65" y="22"/>
                      </a:lnTo>
                      <a:lnTo>
                        <a:pt x="70" y="9"/>
                      </a:lnTo>
                      <a:lnTo>
                        <a:pt x="73" y="9"/>
                      </a:lnTo>
                      <a:lnTo>
                        <a:pt x="76" y="7"/>
                      </a:lnTo>
                      <a:lnTo>
                        <a:pt x="83" y="9"/>
                      </a:lnTo>
                      <a:lnTo>
                        <a:pt x="92" y="9"/>
                      </a:lnTo>
                      <a:lnTo>
                        <a:pt x="102" y="11"/>
                      </a:lnTo>
                      <a:lnTo>
                        <a:pt x="109" y="10"/>
                      </a:lnTo>
                      <a:lnTo>
                        <a:pt x="111" y="7"/>
                      </a:lnTo>
                      <a:lnTo>
                        <a:pt x="122" y="5"/>
                      </a:lnTo>
                      <a:lnTo>
                        <a:pt x="131" y="6"/>
                      </a:lnTo>
                      <a:lnTo>
                        <a:pt x="133" y="5"/>
                      </a:lnTo>
                      <a:lnTo>
                        <a:pt x="133" y="1"/>
                      </a:lnTo>
                      <a:lnTo>
                        <a:pt x="135" y="1"/>
                      </a:lnTo>
                      <a:lnTo>
                        <a:pt x="141" y="1"/>
                      </a:lnTo>
                      <a:lnTo>
                        <a:pt x="146" y="0"/>
                      </a:lnTo>
                      <a:lnTo>
                        <a:pt x="152" y="2"/>
                      </a:lnTo>
                      <a:lnTo>
                        <a:pt x="168" y="2"/>
                      </a:lnTo>
                      <a:lnTo>
                        <a:pt x="169" y="4"/>
                      </a:lnTo>
                      <a:lnTo>
                        <a:pt x="174" y="2"/>
                      </a:lnTo>
                      <a:lnTo>
                        <a:pt x="176" y="7"/>
                      </a:lnTo>
                      <a:lnTo>
                        <a:pt x="183" y="9"/>
                      </a:lnTo>
                      <a:lnTo>
                        <a:pt x="194" y="17"/>
                      </a:lnTo>
                      <a:lnTo>
                        <a:pt x="195" y="23"/>
                      </a:lnTo>
                      <a:lnTo>
                        <a:pt x="202" y="31"/>
                      </a:lnTo>
                      <a:lnTo>
                        <a:pt x="206" y="29"/>
                      </a:lnTo>
                      <a:lnTo>
                        <a:pt x="212" y="28"/>
                      </a:lnTo>
                      <a:lnTo>
                        <a:pt x="212" y="32"/>
                      </a:lnTo>
                      <a:lnTo>
                        <a:pt x="216" y="33"/>
                      </a:lnTo>
                      <a:lnTo>
                        <a:pt x="221" y="29"/>
                      </a:lnTo>
                      <a:lnTo>
                        <a:pt x="223" y="29"/>
                      </a:lnTo>
                      <a:lnTo>
                        <a:pt x="233" y="44"/>
                      </a:lnTo>
                      <a:lnTo>
                        <a:pt x="238" y="54"/>
                      </a:lnTo>
                      <a:lnTo>
                        <a:pt x="238" y="58"/>
                      </a:lnTo>
                      <a:lnTo>
                        <a:pt x="242" y="59"/>
                      </a:lnTo>
                      <a:lnTo>
                        <a:pt x="245" y="64"/>
                      </a:lnTo>
                      <a:lnTo>
                        <a:pt x="245" y="66"/>
                      </a:lnTo>
                      <a:lnTo>
                        <a:pt x="248" y="68"/>
                      </a:lnTo>
                      <a:lnTo>
                        <a:pt x="251" y="66"/>
                      </a:lnTo>
                      <a:lnTo>
                        <a:pt x="253" y="66"/>
                      </a:lnTo>
                      <a:lnTo>
                        <a:pt x="255" y="74"/>
                      </a:lnTo>
                      <a:lnTo>
                        <a:pt x="258" y="75"/>
                      </a:lnTo>
                      <a:lnTo>
                        <a:pt x="260" y="79"/>
                      </a:lnTo>
                      <a:lnTo>
                        <a:pt x="256" y="80"/>
                      </a:lnTo>
                      <a:lnTo>
                        <a:pt x="256" y="81"/>
                      </a:lnTo>
                      <a:lnTo>
                        <a:pt x="261" y="82"/>
                      </a:lnTo>
                      <a:lnTo>
                        <a:pt x="264" y="86"/>
                      </a:lnTo>
                      <a:lnTo>
                        <a:pt x="267" y="88"/>
                      </a:lnTo>
                      <a:lnTo>
                        <a:pt x="271" y="88"/>
                      </a:lnTo>
                      <a:lnTo>
                        <a:pt x="277" y="91"/>
                      </a:lnTo>
                      <a:lnTo>
                        <a:pt x="280" y="95"/>
                      </a:lnTo>
                      <a:lnTo>
                        <a:pt x="281" y="99"/>
                      </a:lnTo>
                      <a:lnTo>
                        <a:pt x="283" y="101"/>
                      </a:lnTo>
                      <a:lnTo>
                        <a:pt x="289" y="103"/>
                      </a:lnTo>
                      <a:lnTo>
                        <a:pt x="296" y="109"/>
                      </a:lnTo>
                      <a:lnTo>
                        <a:pt x="298" y="112"/>
                      </a:lnTo>
                      <a:lnTo>
                        <a:pt x="299" y="115"/>
                      </a:lnTo>
                      <a:lnTo>
                        <a:pt x="297" y="123"/>
                      </a:lnTo>
                      <a:lnTo>
                        <a:pt x="297" y="129"/>
                      </a:lnTo>
                      <a:lnTo>
                        <a:pt x="299" y="129"/>
                      </a:lnTo>
                      <a:lnTo>
                        <a:pt x="301" y="133"/>
                      </a:lnTo>
                      <a:lnTo>
                        <a:pt x="302" y="133"/>
                      </a:lnTo>
                      <a:lnTo>
                        <a:pt x="305" y="136"/>
                      </a:lnTo>
                      <a:lnTo>
                        <a:pt x="307" y="144"/>
                      </a:lnTo>
                      <a:lnTo>
                        <a:pt x="307" y="150"/>
                      </a:lnTo>
                      <a:lnTo>
                        <a:pt x="309" y="156"/>
                      </a:lnTo>
                      <a:lnTo>
                        <a:pt x="310" y="160"/>
                      </a:lnTo>
                      <a:lnTo>
                        <a:pt x="305" y="167"/>
                      </a:lnTo>
                      <a:lnTo>
                        <a:pt x="305" y="169"/>
                      </a:lnTo>
                      <a:lnTo>
                        <a:pt x="313" y="181"/>
                      </a:lnTo>
                      <a:lnTo>
                        <a:pt x="315" y="187"/>
                      </a:lnTo>
                      <a:lnTo>
                        <a:pt x="316" y="188"/>
                      </a:lnTo>
                      <a:lnTo>
                        <a:pt x="320" y="188"/>
                      </a:lnTo>
                      <a:lnTo>
                        <a:pt x="323" y="185"/>
                      </a:lnTo>
                      <a:lnTo>
                        <a:pt x="328" y="185"/>
                      </a:lnTo>
                      <a:lnTo>
                        <a:pt x="328" y="189"/>
                      </a:lnTo>
                      <a:lnTo>
                        <a:pt x="331" y="193"/>
                      </a:lnTo>
                      <a:lnTo>
                        <a:pt x="332" y="197"/>
                      </a:lnTo>
                      <a:lnTo>
                        <a:pt x="335" y="199"/>
                      </a:lnTo>
                      <a:lnTo>
                        <a:pt x="337" y="204"/>
                      </a:lnTo>
                      <a:lnTo>
                        <a:pt x="341" y="209"/>
                      </a:lnTo>
                      <a:lnTo>
                        <a:pt x="342" y="212"/>
                      </a:lnTo>
                      <a:lnTo>
                        <a:pt x="341" y="212"/>
                      </a:lnTo>
                      <a:lnTo>
                        <a:pt x="340" y="214"/>
                      </a:lnTo>
                      <a:lnTo>
                        <a:pt x="342" y="217"/>
                      </a:lnTo>
                      <a:lnTo>
                        <a:pt x="342" y="221"/>
                      </a:lnTo>
                      <a:lnTo>
                        <a:pt x="339" y="225"/>
                      </a:lnTo>
                      <a:lnTo>
                        <a:pt x="340" y="232"/>
                      </a:lnTo>
                      <a:lnTo>
                        <a:pt x="344" y="236"/>
                      </a:lnTo>
                      <a:lnTo>
                        <a:pt x="344" y="238"/>
                      </a:lnTo>
                      <a:lnTo>
                        <a:pt x="341" y="239"/>
                      </a:lnTo>
                      <a:lnTo>
                        <a:pt x="331" y="239"/>
                      </a:lnTo>
                      <a:lnTo>
                        <a:pt x="325" y="242"/>
                      </a:lnTo>
                      <a:lnTo>
                        <a:pt x="321" y="242"/>
                      </a:lnTo>
                      <a:lnTo>
                        <a:pt x="310" y="241"/>
                      </a:lnTo>
                      <a:lnTo>
                        <a:pt x="308" y="242"/>
                      </a:lnTo>
                      <a:lnTo>
                        <a:pt x="301" y="242"/>
                      </a:lnTo>
                      <a:lnTo>
                        <a:pt x="293" y="244"/>
                      </a:lnTo>
                      <a:lnTo>
                        <a:pt x="287" y="244"/>
                      </a:lnTo>
                      <a:lnTo>
                        <a:pt x="282" y="242"/>
                      </a:lnTo>
                      <a:lnTo>
                        <a:pt x="278" y="242"/>
                      </a:lnTo>
                      <a:lnTo>
                        <a:pt x="271" y="239"/>
                      </a:lnTo>
                      <a:lnTo>
                        <a:pt x="264" y="239"/>
                      </a:lnTo>
                      <a:lnTo>
                        <a:pt x="258" y="233"/>
                      </a:lnTo>
                      <a:lnTo>
                        <a:pt x="255" y="235"/>
                      </a:lnTo>
                      <a:lnTo>
                        <a:pt x="255" y="238"/>
                      </a:lnTo>
                      <a:lnTo>
                        <a:pt x="248" y="237"/>
                      </a:lnTo>
                      <a:lnTo>
                        <a:pt x="248" y="231"/>
                      </a:lnTo>
                      <a:lnTo>
                        <a:pt x="245" y="228"/>
                      </a:lnTo>
                      <a:lnTo>
                        <a:pt x="237" y="227"/>
                      </a:lnTo>
                      <a:lnTo>
                        <a:pt x="231" y="228"/>
                      </a:lnTo>
                      <a:lnTo>
                        <a:pt x="226" y="225"/>
                      </a:lnTo>
                      <a:lnTo>
                        <a:pt x="212" y="224"/>
                      </a:lnTo>
                      <a:lnTo>
                        <a:pt x="162" y="224"/>
                      </a:lnTo>
                      <a:lnTo>
                        <a:pt x="159" y="225"/>
                      </a:lnTo>
                      <a:lnTo>
                        <a:pt x="135" y="225"/>
                      </a:lnTo>
                      <a:lnTo>
                        <a:pt x="122" y="231"/>
                      </a:lnTo>
                      <a:lnTo>
                        <a:pt x="111" y="236"/>
                      </a:lnTo>
                      <a:lnTo>
                        <a:pt x="102" y="238"/>
                      </a:lnTo>
                      <a:lnTo>
                        <a:pt x="72" y="237"/>
                      </a:lnTo>
                      <a:lnTo>
                        <a:pt x="68" y="239"/>
                      </a:lnTo>
                      <a:lnTo>
                        <a:pt x="57" y="244"/>
                      </a:lnTo>
                      <a:lnTo>
                        <a:pt x="50" y="244"/>
                      </a:lnTo>
                      <a:lnTo>
                        <a:pt x="46" y="243"/>
                      </a:lnTo>
                      <a:lnTo>
                        <a:pt x="45" y="241"/>
                      </a:lnTo>
                      <a:lnTo>
                        <a:pt x="43" y="242"/>
                      </a:lnTo>
                      <a:lnTo>
                        <a:pt x="44" y="241"/>
                      </a:lnTo>
                      <a:lnTo>
                        <a:pt x="41" y="239"/>
                      </a:lnTo>
                      <a:lnTo>
                        <a:pt x="43" y="205"/>
                      </a:lnTo>
                      <a:lnTo>
                        <a:pt x="47" y="199"/>
                      </a:lnTo>
                      <a:lnTo>
                        <a:pt x="86" y="195"/>
                      </a:lnTo>
                      <a:lnTo>
                        <a:pt x="94" y="195"/>
                      </a:lnTo>
                      <a:lnTo>
                        <a:pt x="95" y="195"/>
                      </a:lnTo>
                      <a:lnTo>
                        <a:pt x="98" y="188"/>
                      </a:lnTo>
                      <a:lnTo>
                        <a:pt x="103" y="187"/>
                      </a:lnTo>
                      <a:lnTo>
                        <a:pt x="106" y="188"/>
                      </a:lnTo>
                      <a:lnTo>
                        <a:pt x="119" y="187"/>
                      </a:lnTo>
                      <a:lnTo>
                        <a:pt x="127" y="183"/>
                      </a:lnTo>
                      <a:lnTo>
                        <a:pt x="131" y="178"/>
                      </a:lnTo>
                      <a:lnTo>
                        <a:pt x="133" y="177"/>
                      </a:lnTo>
                      <a:lnTo>
                        <a:pt x="140" y="178"/>
                      </a:lnTo>
                      <a:lnTo>
                        <a:pt x="143" y="182"/>
                      </a:lnTo>
                      <a:lnTo>
                        <a:pt x="151" y="184"/>
                      </a:lnTo>
                      <a:lnTo>
                        <a:pt x="159" y="189"/>
                      </a:lnTo>
                      <a:lnTo>
                        <a:pt x="167" y="190"/>
                      </a:lnTo>
                      <a:lnTo>
                        <a:pt x="175" y="194"/>
                      </a:lnTo>
                      <a:lnTo>
                        <a:pt x="183" y="194"/>
                      </a:lnTo>
                      <a:lnTo>
                        <a:pt x="185" y="195"/>
                      </a:lnTo>
                      <a:lnTo>
                        <a:pt x="191" y="192"/>
                      </a:lnTo>
                      <a:lnTo>
                        <a:pt x="203" y="189"/>
                      </a:lnTo>
                      <a:lnTo>
                        <a:pt x="207" y="185"/>
                      </a:lnTo>
                      <a:lnTo>
                        <a:pt x="207" y="182"/>
                      </a:lnTo>
                      <a:lnTo>
                        <a:pt x="207" y="177"/>
                      </a:lnTo>
                      <a:lnTo>
                        <a:pt x="206" y="177"/>
                      </a:lnTo>
                      <a:lnTo>
                        <a:pt x="203" y="177"/>
                      </a:lnTo>
                      <a:lnTo>
                        <a:pt x="200" y="176"/>
                      </a:lnTo>
                      <a:lnTo>
                        <a:pt x="195" y="176"/>
                      </a:lnTo>
                      <a:lnTo>
                        <a:pt x="191" y="177"/>
                      </a:lnTo>
                      <a:lnTo>
                        <a:pt x="180" y="182"/>
                      </a:lnTo>
                      <a:lnTo>
                        <a:pt x="175" y="181"/>
                      </a:lnTo>
                      <a:lnTo>
                        <a:pt x="169" y="178"/>
                      </a:lnTo>
                      <a:lnTo>
                        <a:pt x="165" y="172"/>
                      </a:lnTo>
                      <a:lnTo>
                        <a:pt x="164" y="171"/>
                      </a:lnTo>
                      <a:lnTo>
                        <a:pt x="152" y="171"/>
                      </a:lnTo>
                      <a:lnTo>
                        <a:pt x="146" y="163"/>
                      </a:lnTo>
                      <a:lnTo>
                        <a:pt x="140" y="162"/>
                      </a:lnTo>
                      <a:lnTo>
                        <a:pt x="137" y="161"/>
                      </a:lnTo>
                      <a:lnTo>
                        <a:pt x="131" y="162"/>
                      </a:lnTo>
                      <a:lnTo>
                        <a:pt x="126" y="165"/>
                      </a:lnTo>
                      <a:lnTo>
                        <a:pt x="120" y="163"/>
                      </a:lnTo>
                      <a:lnTo>
                        <a:pt x="115" y="168"/>
                      </a:lnTo>
                      <a:lnTo>
                        <a:pt x="111" y="174"/>
                      </a:lnTo>
                      <a:lnTo>
                        <a:pt x="55" y="17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4" name="Freeform 48"/>
                <p:cNvSpPr>
                  <a:spLocks noChangeAspect="1"/>
                </p:cNvSpPr>
                <p:nvPr/>
              </p:nvSpPr>
              <p:spPr bwMode="gray">
                <a:xfrm>
                  <a:off x="5276055" y="3708747"/>
                  <a:ext cx="190500" cy="187325"/>
                </a:xfrm>
                <a:custGeom>
                  <a:avLst/>
                  <a:gdLst/>
                  <a:ahLst/>
                  <a:cxnLst>
                    <a:cxn ang="0">
                      <a:pos x="450" y="144"/>
                    </a:cxn>
                    <a:cxn ang="0">
                      <a:pos x="521" y="238"/>
                    </a:cxn>
                    <a:cxn ang="0">
                      <a:pos x="505" y="292"/>
                    </a:cxn>
                    <a:cxn ang="0">
                      <a:pos x="538" y="325"/>
                    </a:cxn>
                    <a:cxn ang="0">
                      <a:pos x="537" y="349"/>
                    </a:cxn>
                    <a:cxn ang="0">
                      <a:pos x="536" y="380"/>
                    </a:cxn>
                    <a:cxn ang="0">
                      <a:pos x="528" y="402"/>
                    </a:cxn>
                    <a:cxn ang="0">
                      <a:pos x="542" y="432"/>
                    </a:cxn>
                    <a:cxn ang="0">
                      <a:pos x="550" y="467"/>
                    </a:cxn>
                    <a:cxn ang="0">
                      <a:pos x="561" y="488"/>
                    </a:cxn>
                    <a:cxn ang="0">
                      <a:pos x="587" y="514"/>
                    </a:cxn>
                    <a:cxn ang="0">
                      <a:pos x="593" y="526"/>
                    </a:cxn>
                    <a:cxn ang="0">
                      <a:pos x="541" y="557"/>
                    </a:cxn>
                    <a:cxn ang="0">
                      <a:pos x="476" y="564"/>
                    </a:cxn>
                    <a:cxn ang="0">
                      <a:pos x="436" y="583"/>
                    </a:cxn>
                    <a:cxn ang="0">
                      <a:pos x="378" y="589"/>
                    </a:cxn>
                    <a:cxn ang="0">
                      <a:pos x="355" y="580"/>
                    </a:cxn>
                    <a:cxn ang="0">
                      <a:pos x="331" y="584"/>
                    </a:cxn>
                    <a:cxn ang="0">
                      <a:pos x="280" y="567"/>
                    </a:cxn>
                    <a:cxn ang="0">
                      <a:pos x="270" y="531"/>
                    </a:cxn>
                    <a:cxn ang="0">
                      <a:pos x="249" y="476"/>
                    </a:cxn>
                    <a:cxn ang="0">
                      <a:pos x="229" y="473"/>
                    </a:cxn>
                    <a:cxn ang="0">
                      <a:pos x="208" y="475"/>
                    </a:cxn>
                    <a:cxn ang="0">
                      <a:pos x="178" y="459"/>
                    </a:cxn>
                    <a:cxn ang="0">
                      <a:pos x="125" y="440"/>
                    </a:cxn>
                    <a:cxn ang="0">
                      <a:pos x="95" y="418"/>
                    </a:cxn>
                    <a:cxn ang="0">
                      <a:pos x="65" y="386"/>
                    </a:cxn>
                    <a:cxn ang="0">
                      <a:pos x="49" y="328"/>
                    </a:cxn>
                    <a:cxn ang="0">
                      <a:pos x="11" y="278"/>
                    </a:cxn>
                    <a:cxn ang="0">
                      <a:pos x="9" y="231"/>
                    </a:cxn>
                    <a:cxn ang="0">
                      <a:pos x="0" y="187"/>
                    </a:cxn>
                    <a:cxn ang="0">
                      <a:pos x="39" y="159"/>
                    </a:cxn>
                    <a:cxn ang="0">
                      <a:pos x="64" y="121"/>
                    </a:cxn>
                    <a:cxn ang="0">
                      <a:pos x="52" y="102"/>
                    </a:cxn>
                    <a:cxn ang="0">
                      <a:pos x="49" y="83"/>
                    </a:cxn>
                    <a:cxn ang="0">
                      <a:pos x="66" y="46"/>
                    </a:cxn>
                    <a:cxn ang="0">
                      <a:pos x="66" y="5"/>
                    </a:cxn>
                    <a:cxn ang="0">
                      <a:pos x="119" y="7"/>
                    </a:cxn>
                    <a:cxn ang="0">
                      <a:pos x="118" y="83"/>
                    </a:cxn>
                    <a:cxn ang="0">
                      <a:pos x="133" y="88"/>
                    </a:cxn>
                    <a:cxn ang="0">
                      <a:pos x="148" y="75"/>
                    </a:cxn>
                    <a:cxn ang="0">
                      <a:pos x="173" y="86"/>
                    </a:cxn>
                    <a:cxn ang="0">
                      <a:pos x="186" y="84"/>
                    </a:cxn>
                    <a:cxn ang="0">
                      <a:pos x="214" y="79"/>
                    </a:cxn>
                    <a:cxn ang="0">
                      <a:pos x="209" y="66"/>
                    </a:cxn>
                    <a:cxn ang="0">
                      <a:pos x="209" y="48"/>
                    </a:cxn>
                    <a:cxn ang="0">
                      <a:pos x="225" y="35"/>
                    </a:cxn>
                    <a:cxn ang="0">
                      <a:pos x="238" y="21"/>
                    </a:cxn>
                    <a:cxn ang="0">
                      <a:pos x="251" y="0"/>
                    </a:cxn>
                  </a:cxnLst>
                  <a:rect l="0" t="0" r="r" b="b"/>
                  <a:pathLst>
                    <a:path w="596" h="591">
                      <a:moveTo>
                        <a:pt x="442" y="112"/>
                      </a:moveTo>
                      <a:lnTo>
                        <a:pt x="445" y="117"/>
                      </a:lnTo>
                      <a:lnTo>
                        <a:pt x="445" y="125"/>
                      </a:lnTo>
                      <a:lnTo>
                        <a:pt x="450" y="144"/>
                      </a:lnTo>
                      <a:lnTo>
                        <a:pt x="453" y="155"/>
                      </a:lnTo>
                      <a:lnTo>
                        <a:pt x="531" y="201"/>
                      </a:lnTo>
                      <a:lnTo>
                        <a:pt x="528" y="207"/>
                      </a:lnTo>
                      <a:lnTo>
                        <a:pt x="521" y="238"/>
                      </a:lnTo>
                      <a:lnTo>
                        <a:pt x="517" y="244"/>
                      </a:lnTo>
                      <a:lnTo>
                        <a:pt x="514" y="256"/>
                      </a:lnTo>
                      <a:lnTo>
                        <a:pt x="504" y="281"/>
                      </a:lnTo>
                      <a:lnTo>
                        <a:pt x="505" y="292"/>
                      </a:lnTo>
                      <a:lnTo>
                        <a:pt x="507" y="298"/>
                      </a:lnTo>
                      <a:lnTo>
                        <a:pt x="523" y="309"/>
                      </a:lnTo>
                      <a:lnTo>
                        <a:pt x="530" y="317"/>
                      </a:lnTo>
                      <a:lnTo>
                        <a:pt x="538" y="325"/>
                      </a:lnTo>
                      <a:lnTo>
                        <a:pt x="544" y="336"/>
                      </a:lnTo>
                      <a:lnTo>
                        <a:pt x="544" y="341"/>
                      </a:lnTo>
                      <a:lnTo>
                        <a:pt x="542" y="342"/>
                      </a:lnTo>
                      <a:lnTo>
                        <a:pt x="537" y="349"/>
                      </a:lnTo>
                      <a:lnTo>
                        <a:pt x="536" y="362"/>
                      </a:lnTo>
                      <a:lnTo>
                        <a:pt x="533" y="368"/>
                      </a:lnTo>
                      <a:lnTo>
                        <a:pt x="537" y="374"/>
                      </a:lnTo>
                      <a:lnTo>
                        <a:pt x="536" y="380"/>
                      </a:lnTo>
                      <a:lnTo>
                        <a:pt x="538" y="385"/>
                      </a:lnTo>
                      <a:lnTo>
                        <a:pt x="537" y="395"/>
                      </a:lnTo>
                      <a:lnTo>
                        <a:pt x="531" y="395"/>
                      </a:lnTo>
                      <a:lnTo>
                        <a:pt x="528" y="402"/>
                      </a:lnTo>
                      <a:lnTo>
                        <a:pt x="531" y="412"/>
                      </a:lnTo>
                      <a:lnTo>
                        <a:pt x="537" y="425"/>
                      </a:lnTo>
                      <a:lnTo>
                        <a:pt x="542" y="429"/>
                      </a:lnTo>
                      <a:lnTo>
                        <a:pt x="542" y="432"/>
                      </a:lnTo>
                      <a:lnTo>
                        <a:pt x="538" y="435"/>
                      </a:lnTo>
                      <a:lnTo>
                        <a:pt x="550" y="455"/>
                      </a:lnTo>
                      <a:lnTo>
                        <a:pt x="552" y="460"/>
                      </a:lnTo>
                      <a:lnTo>
                        <a:pt x="550" y="467"/>
                      </a:lnTo>
                      <a:lnTo>
                        <a:pt x="555" y="472"/>
                      </a:lnTo>
                      <a:lnTo>
                        <a:pt x="558" y="478"/>
                      </a:lnTo>
                      <a:lnTo>
                        <a:pt x="558" y="484"/>
                      </a:lnTo>
                      <a:lnTo>
                        <a:pt x="561" y="488"/>
                      </a:lnTo>
                      <a:lnTo>
                        <a:pt x="561" y="497"/>
                      </a:lnTo>
                      <a:lnTo>
                        <a:pt x="573" y="503"/>
                      </a:lnTo>
                      <a:lnTo>
                        <a:pt x="577" y="513"/>
                      </a:lnTo>
                      <a:lnTo>
                        <a:pt x="587" y="514"/>
                      </a:lnTo>
                      <a:lnTo>
                        <a:pt x="592" y="518"/>
                      </a:lnTo>
                      <a:lnTo>
                        <a:pt x="595" y="519"/>
                      </a:lnTo>
                      <a:lnTo>
                        <a:pt x="596" y="525"/>
                      </a:lnTo>
                      <a:lnTo>
                        <a:pt x="593" y="526"/>
                      </a:lnTo>
                      <a:lnTo>
                        <a:pt x="579" y="536"/>
                      </a:lnTo>
                      <a:lnTo>
                        <a:pt x="564" y="550"/>
                      </a:lnTo>
                      <a:lnTo>
                        <a:pt x="560" y="552"/>
                      </a:lnTo>
                      <a:lnTo>
                        <a:pt x="541" y="557"/>
                      </a:lnTo>
                      <a:lnTo>
                        <a:pt x="507" y="569"/>
                      </a:lnTo>
                      <a:lnTo>
                        <a:pt x="499" y="570"/>
                      </a:lnTo>
                      <a:lnTo>
                        <a:pt x="489" y="570"/>
                      </a:lnTo>
                      <a:lnTo>
                        <a:pt x="476" y="564"/>
                      </a:lnTo>
                      <a:lnTo>
                        <a:pt x="467" y="567"/>
                      </a:lnTo>
                      <a:lnTo>
                        <a:pt x="453" y="568"/>
                      </a:lnTo>
                      <a:lnTo>
                        <a:pt x="440" y="581"/>
                      </a:lnTo>
                      <a:lnTo>
                        <a:pt x="436" y="583"/>
                      </a:lnTo>
                      <a:lnTo>
                        <a:pt x="429" y="583"/>
                      </a:lnTo>
                      <a:lnTo>
                        <a:pt x="398" y="581"/>
                      </a:lnTo>
                      <a:lnTo>
                        <a:pt x="387" y="589"/>
                      </a:lnTo>
                      <a:lnTo>
                        <a:pt x="378" y="589"/>
                      </a:lnTo>
                      <a:lnTo>
                        <a:pt x="371" y="591"/>
                      </a:lnTo>
                      <a:lnTo>
                        <a:pt x="366" y="590"/>
                      </a:lnTo>
                      <a:lnTo>
                        <a:pt x="361" y="588"/>
                      </a:lnTo>
                      <a:lnTo>
                        <a:pt x="355" y="580"/>
                      </a:lnTo>
                      <a:lnTo>
                        <a:pt x="348" y="578"/>
                      </a:lnTo>
                      <a:lnTo>
                        <a:pt x="340" y="578"/>
                      </a:lnTo>
                      <a:lnTo>
                        <a:pt x="334" y="583"/>
                      </a:lnTo>
                      <a:lnTo>
                        <a:pt x="331" y="584"/>
                      </a:lnTo>
                      <a:lnTo>
                        <a:pt x="290" y="583"/>
                      </a:lnTo>
                      <a:lnTo>
                        <a:pt x="290" y="579"/>
                      </a:lnTo>
                      <a:lnTo>
                        <a:pt x="285" y="570"/>
                      </a:lnTo>
                      <a:lnTo>
                        <a:pt x="280" y="567"/>
                      </a:lnTo>
                      <a:lnTo>
                        <a:pt x="275" y="559"/>
                      </a:lnTo>
                      <a:lnTo>
                        <a:pt x="274" y="557"/>
                      </a:lnTo>
                      <a:lnTo>
                        <a:pt x="275" y="538"/>
                      </a:lnTo>
                      <a:lnTo>
                        <a:pt x="270" y="531"/>
                      </a:lnTo>
                      <a:lnTo>
                        <a:pt x="269" y="513"/>
                      </a:lnTo>
                      <a:lnTo>
                        <a:pt x="264" y="494"/>
                      </a:lnTo>
                      <a:lnTo>
                        <a:pt x="261" y="487"/>
                      </a:lnTo>
                      <a:lnTo>
                        <a:pt x="249" y="476"/>
                      </a:lnTo>
                      <a:lnTo>
                        <a:pt x="237" y="472"/>
                      </a:lnTo>
                      <a:lnTo>
                        <a:pt x="232" y="480"/>
                      </a:lnTo>
                      <a:lnTo>
                        <a:pt x="230" y="476"/>
                      </a:lnTo>
                      <a:lnTo>
                        <a:pt x="229" y="473"/>
                      </a:lnTo>
                      <a:lnTo>
                        <a:pt x="226" y="472"/>
                      </a:lnTo>
                      <a:lnTo>
                        <a:pt x="221" y="472"/>
                      </a:lnTo>
                      <a:lnTo>
                        <a:pt x="210" y="476"/>
                      </a:lnTo>
                      <a:lnTo>
                        <a:pt x="208" y="475"/>
                      </a:lnTo>
                      <a:lnTo>
                        <a:pt x="203" y="468"/>
                      </a:lnTo>
                      <a:lnTo>
                        <a:pt x="193" y="470"/>
                      </a:lnTo>
                      <a:lnTo>
                        <a:pt x="182" y="462"/>
                      </a:lnTo>
                      <a:lnTo>
                        <a:pt x="178" y="459"/>
                      </a:lnTo>
                      <a:lnTo>
                        <a:pt x="176" y="456"/>
                      </a:lnTo>
                      <a:lnTo>
                        <a:pt x="165" y="456"/>
                      </a:lnTo>
                      <a:lnTo>
                        <a:pt x="154" y="452"/>
                      </a:lnTo>
                      <a:lnTo>
                        <a:pt x="125" y="440"/>
                      </a:lnTo>
                      <a:lnTo>
                        <a:pt x="117" y="438"/>
                      </a:lnTo>
                      <a:lnTo>
                        <a:pt x="109" y="434"/>
                      </a:lnTo>
                      <a:lnTo>
                        <a:pt x="105" y="427"/>
                      </a:lnTo>
                      <a:lnTo>
                        <a:pt x="95" y="418"/>
                      </a:lnTo>
                      <a:lnTo>
                        <a:pt x="87" y="416"/>
                      </a:lnTo>
                      <a:lnTo>
                        <a:pt x="81" y="417"/>
                      </a:lnTo>
                      <a:lnTo>
                        <a:pt x="70" y="398"/>
                      </a:lnTo>
                      <a:lnTo>
                        <a:pt x="65" y="386"/>
                      </a:lnTo>
                      <a:lnTo>
                        <a:pt x="58" y="374"/>
                      </a:lnTo>
                      <a:lnTo>
                        <a:pt x="49" y="352"/>
                      </a:lnTo>
                      <a:lnTo>
                        <a:pt x="50" y="338"/>
                      </a:lnTo>
                      <a:lnTo>
                        <a:pt x="49" y="328"/>
                      </a:lnTo>
                      <a:lnTo>
                        <a:pt x="31" y="310"/>
                      </a:lnTo>
                      <a:lnTo>
                        <a:pt x="9" y="298"/>
                      </a:lnTo>
                      <a:lnTo>
                        <a:pt x="6" y="284"/>
                      </a:lnTo>
                      <a:lnTo>
                        <a:pt x="11" y="278"/>
                      </a:lnTo>
                      <a:lnTo>
                        <a:pt x="15" y="272"/>
                      </a:lnTo>
                      <a:lnTo>
                        <a:pt x="11" y="258"/>
                      </a:lnTo>
                      <a:lnTo>
                        <a:pt x="9" y="246"/>
                      </a:lnTo>
                      <a:lnTo>
                        <a:pt x="9" y="231"/>
                      </a:lnTo>
                      <a:lnTo>
                        <a:pt x="5" y="225"/>
                      </a:lnTo>
                      <a:lnTo>
                        <a:pt x="1" y="222"/>
                      </a:lnTo>
                      <a:lnTo>
                        <a:pt x="0" y="206"/>
                      </a:lnTo>
                      <a:lnTo>
                        <a:pt x="0" y="187"/>
                      </a:lnTo>
                      <a:lnTo>
                        <a:pt x="3" y="186"/>
                      </a:lnTo>
                      <a:lnTo>
                        <a:pt x="14" y="183"/>
                      </a:lnTo>
                      <a:lnTo>
                        <a:pt x="28" y="179"/>
                      </a:lnTo>
                      <a:lnTo>
                        <a:pt x="39" y="159"/>
                      </a:lnTo>
                      <a:lnTo>
                        <a:pt x="44" y="153"/>
                      </a:lnTo>
                      <a:lnTo>
                        <a:pt x="50" y="139"/>
                      </a:lnTo>
                      <a:lnTo>
                        <a:pt x="60" y="127"/>
                      </a:lnTo>
                      <a:lnTo>
                        <a:pt x="64" y="121"/>
                      </a:lnTo>
                      <a:lnTo>
                        <a:pt x="64" y="113"/>
                      </a:lnTo>
                      <a:lnTo>
                        <a:pt x="62" y="107"/>
                      </a:lnTo>
                      <a:lnTo>
                        <a:pt x="58" y="104"/>
                      </a:lnTo>
                      <a:lnTo>
                        <a:pt x="52" y="102"/>
                      </a:lnTo>
                      <a:lnTo>
                        <a:pt x="48" y="99"/>
                      </a:lnTo>
                      <a:lnTo>
                        <a:pt x="48" y="95"/>
                      </a:lnTo>
                      <a:lnTo>
                        <a:pt x="48" y="89"/>
                      </a:lnTo>
                      <a:lnTo>
                        <a:pt x="49" y="83"/>
                      </a:lnTo>
                      <a:lnTo>
                        <a:pt x="54" y="78"/>
                      </a:lnTo>
                      <a:lnTo>
                        <a:pt x="65" y="63"/>
                      </a:lnTo>
                      <a:lnTo>
                        <a:pt x="68" y="53"/>
                      </a:lnTo>
                      <a:lnTo>
                        <a:pt x="66" y="46"/>
                      </a:lnTo>
                      <a:lnTo>
                        <a:pt x="62" y="31"/>
                      </a:lnTo>
                      <a:lnTo>
                        <a:pt x="49" y="10"/>
                      </a:lnTo>
                      <a:lnTo>
                        <a:pt x="44" y="3"/>
                      </a:lnTo>
                      <a:lnTo>
                        <a:pt x="66" y="5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118" y="0"/>
                      </a:lnTo>
                      <a:lnTo>
                        <a:pt x="119" y="7"/>
                      </a:lnTo>
                      <a:lnTo>
                        <a:pt x="118" y="26"/>
                      </a:lnTo>
                      <a:lnTo>
                        <a:pt x="114" y="40"/>
                      </a:lnTo>
                      <a:lnTo>
                        <a:pt x="113" y="61"/>
                      </a:lnTo>
                      <a:lnTo>
                        <a:pt x="118" y="83"/>
                      </a:lnTo>
                      <a:lnTo>
                        <a:pt x="117" y="90"/>
                      </a:lnTo>
                      <a:lnTo>
                        <a:pt x="122" y="99"/>
                      </a:lnTo>
                      <a:lnTo>
                        <a:pt x="129" y="95"/>
                      </a:lnTo>
                      <a:lnTo>
                        <a:pt x="133" y="88"/>
                      </a:lnTo>
                      <a:lnTo>
                        <a:pt x="139" y="86"/>
                      </a:lnTo>
                      <a:lnTo>
                        <a:pt x="138" y="78"/>
                      </a:lnTo>
                      <a:lnTo>
                        <a:pt x="143" y="72"/>
                      </a:lnTo>
                      <a:lnTo>
                        <a:pt x="148" y="75"/>
                      </a:lnTo>
                      <a:lnTo>
                        <a:pt x="157" y="85"/>
                      </a:lnTo>
                      <a:lnTo>
                        <a:pt x="163" y="90"/>
                      </a:lnTo>
                      <a:lnTo>
                        <a:pt x="170" y="86"/>
                      </a:lnTo>
                      <a:lnTo>
                        <a:pt x="173" y="86"/>
                      </a:lnTo>
                      <a:lnTo>
                        <a:pt x="176" y="107"/>
                      </a:lnTo>
                      <a:lnTo>
                        <a:pt x="183" y="101"/>
                      </a:lnTo>
                      <a:lnTo>
                        <a:pt x="182" y="94"/>
                      </a:lnTo>
                      <a:lnTo>
                        <a:pt x="186" y="84"/>
                      </a:lnTo>
                      <a:lnTo>
                        <a:pt x="189" y="83"/>
                      </a:lnTo>
                      <a:lnTo>
                        <a:pt x="200" y="83"/>
                      </a:lnTo>
                      <a:lnTo>
                        <a:pt x="205" y="83"/>
                      </a:lnTo>
                      <a:lnTo>
                        <a:pt x="214" y="79"/>
                      </a:lnTo>
                      <a:lnTo>
                        <a:pt x="225" y="72"/>
                      </a:lnTo>
                      <a:lnTo>
                        <a:pt x="226" y="69"/>
                      </a:lnTo>
                      <a:lnTo>
                        <a:pt x="224" y="64"/>
                      </a:lnTo>
                      <a:lnTo>
                        <a:pt x="209" y="66"/>
                      </a:lnTo>
                      <a:lnTo>
                        <a:pt x="200" y="62"/>
                      </a:lnTo>
                      <a:lnTo>
                        <a:pt x="202" y="58"/>
                      </a:lnTo>
                      <a:lnTo>
                        <a:pt x="211" y="52"/>
                      </a:lnTo>
                      <a:lnTo>
                        <a:pt x="209" y="48"/>
                      </a:lnTo>
                      <a:lnTo>
                        <a:pt x="211" y="46"/>
                      </a:lnTo>
                      <a:lnTo>
                        <a:pt x="219" y="46"/>
                      </a:lnTo>
                      <a:lnTo>
                        <a:pt x="220" y="42"/>
                      </a:lnTo>
                      <a:lnTo>
                        <a:pt x="225" y="35"/>
                      </a:lnTo>
                      <a:lnTo>
                        <a:pt x="226" y="30"/>
                      </a:lnTo>
                      <a:lnTo>
                        <a:pt x="231" y="29"/>
                      </a:lnTo>
                      <a:lnTo>
                        <a:pt x="234" y="20"/>
                      </a:lnTo>
                      <a:lnTo>
                        <a:pt x="238" y="21"/>
                      </a:lnTo>
                      <a:lnTo>
                        <a:pt x="240" y="18"/>
                      </a:lnTo>
                      <a:lnTo>
                        <a:pt x="236" y="12"/>
                      </a:lnTo>
                      <a:lnTo>
                        <a:pt x="240" y="5"/>
                      </a:lnTo>
                      <a:lnTo>
                        <a:pt x="251" y="0"/>
                      </a:lnTo>
                      <a:lnTo>
                        <a:pt x="442" y="11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5" name="Freeform 49"/>
                <p:cNvSpPr>
                  <a:spLocks noChangeAspect="1"/>
                </p:cNvSpPr>
                <p:nvPr/>
              </p:nvSpPr>
              <p:spPr bwMode="gray">
                <a:xfrm>
                  <a:off x="4528343" y="3518247"/>
                  <a:ext cx="52388" cy="52388"/>
                </a:xfrm>
                <a:custGeom>
                  <a:avLst/>
                  <a:gdLst/>
                  <a:ahLst/>
                  <a:cxnLst>
                    <a:cxn ang="0">
                      <a:pos x="8" y="51"/>
                    </a:cxn>
                    <a:cxn ang="0">
                      <a:pos x="17" y="50"/>
                    </a:cxn>
                    <a:cxn ang="0">
                      <a:pos x="23" y="39"/>
                    </a:cxn>
                    <a:cxn ang="0">
                      <a:pos x="32" y="37"/>
                    </a:cxn>
                    <a:cxn ang="0">
                      <a:pos x="37" y="31"/>
                    </a:cxn>
                    <a:cxn ang="0">
                      <a:pos x="46" y="16"/>
                    </a:cxn>
                    <a:cxn ang="0">
                      <a:pos x="49" y="6"/>
                    </a:cxn>
                    <a:cxn ang="0">
                      <a:pos x="61" y="7"/>
                    </a:cxn>
                    <a:cxn ang="0">
                      <a:pos x="70" y="5"/>
                    </a:cxn>
                    <a:cxn ang="0">
                      <a:pos x="76" y="0"/>
                    </a:cxn>
                    <a:cxn ang="0">
                      <a:pos x="115" y="1"/>
                    </a:cxn>
                    <a:cxn ang="0">
                      <a:pos x="125" y="12"/>
                    </a:cxn>
                    <a:cxn ang="0">
                      <a:pos x="134" y="21"/>
                    </a:cxn>
                    <a:cxn ang="0">
                      <a:pos x="136" y="27"/>
                    </a:cxn>
                    <a:cxn ang="0">
                      <a:pos x="135" y="32"/>
                    </a:cxn>
                    <a:cxn ang="0">
                      <a:pos x="145" y="35"/>
                    </a:cxn>
                    <a:cxn ang="0">
                      <a:pos x="143" y="40"/>
                    </a:cxn>
                    <a:cxn ang="0">
                      <a:pos x="143" y="45"/>
                    </a:cxn>
                    <a:cxn ang="0">
                      <a:pos x="146" y="53"/>
                    </a:cxn>
                    <a:cxn ang="0">
                      <a:pos x="152" y="60"/>
                    </a:cxn>
                    <a:cxn ang="0">
                      <a:pos x="153" y="71"/>
                    </a:cxn>
                    <a:cxn ang="0">
                      <a:pos x="146" y="85"/>
                    </a:cxn>
                    <a:cxn ang="0">
                      <a:pos x="143" y="92"/>
                    </a:cxn>
                    <a:cxn ang="0">
                      <a:pos x="162" y="82"/>
                    </a:cxn>
                    <a:cxn ang="0">
                      <a:pos x="164" y="85"/>
                    </a:cxn>
                    <a:cxn ang="0">
                      <a:pos x="163" y="93"/>
                    </a:cxn>
                    <a:cxn ang="0">
                      <a:pos x="167" y="98"/>
                    </a:cxn>
                    <a:cxn ang="0">
                      <a:pos x="152" y="105"/>
                    </a:cxn>
                    <a:cxn ang="0">
                      <a:pos x="150" y="123"/>
                    </a:cxn>
                    <a:cxn ang="0">
                      <a:pos x="143" y="129"/>
                    </a:cxn>
                    <a:cxn ang="0">
                      <a:pos x="136" y="136"/>
                    </a:cxn>
                    <a:cxn ang="0">
                      <a:pos x="121" y="146"/>
                    </a:cxn>
                    <a:cxn ang="0">
                      <a:pos x="113" y="148"/>
                    </a:cxn>
                    <a:cxn ang="0">
                      <a:pos x="112" y="156"/>
                    </a:cxn>
                    <a:cxn ang="0">
                      <a:pos x="108" y="163"/>
                    </a:cxn>
                    <a:cxn ang="0">
                      <a:pos x="102" y="166"/>
                    </a:cxn>
                    <a:cxn ang="0">
                      <a:pos x="61" y="147"/>
                    </a:cxn>
                    <a:cxn ang="0">
                      <a:pos x="51" y="140"/>
                    </a:cxn>
                    <a:cxn ang="0">
                      <a:pos x="32" y="124"/>
                    </a:cxn>
                    <a:cxn ang="0">
                      <a:pos x="23" y="118"/>
                    </a:cxn>
                    <a:cxn ang="0">
                      <a:pos x="22" y="110"/>
                    </a:cxn>
                    <a:cxn ang="0">
                      <a:pos x="16" y="102"/>
                    </a:cxn>
                    <a:cxn ang="0">
                      <a:pos x="5" y="93"/>
                    </a:cxn>
                    <a:cxn ang="0">
                      <a:pos x="8" y="86"/>
                    </a:cxn>
                    <a:cxn ang="0">
                      <a:pos x="13" y="87"/>
                    </a:cxn>
                    <a:cxn ang="0">
                      <a:pos x="11" y="82"/>
                    </a:cxn>
                    <a:cxn ang="0">
                      <a:pos x="5" y="78"/>
                    </a:cxn>
                    <a:cxn ang="0">
                      <a:pos x="5" y="65"/>
                    </a:cxn>
                    <a:cxn ang="0">
                      <a:pos x="0" y="60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167" h="166">
                      <a:moveTo>
                        <a:pt x="2" y="49"/>
                      </a:moveTo>
                      <a:lnTo>
                        <a:pt x="8" y="51"/>
                      </a:lnTo>
                      <a:lnTo>
                        <a:pt x="14" y="51"/>
                      </a:lnTo>
                      <a:lnTo>
                        <a:pt x="17" y="50"/>
                      </a:lnTo>
                      <a:lnTo>
                        <a:pt x="19" y="49"/>
                      </a:lnTo>
                      <a:lnTo>
                        <a:pt x="23" y="39"/>
                      </a:lnTo>
                      <a:lnTo>
                        <a:pt x="28" y="39"/>
                      </a:lnTo>
                      <a:lnTo>
                        <a:pt x="32" y="37"/>
                      </a:lnTo>
                      <a:lnTo>
                        <a:pt x="32" y="32"/>
                      </a:lnTo>
                      <a:lnTo>
                        <a:pt x="37" y="31"/>
                      </a:lnTo>
                      <a:lnTo>
                        <a:pt x="43" y="23"/>
                      </a:lnTo>
                      <a:lnTo>
                        <a:pt x="46" y="16"/>
                      </a:lnTo>
                      <a:lnTo>
                        <a:pt x="45" y="7"/>
                      </a:lnTo>
                      <a:lnTo>
                        <a:pt x="49" y="6"/>
                      </a:lnTo>
                      <a:lnTo>
                        <a:pt x="57" y="5"/>
                      </a:lnTo>
                      <a:lnTo>
                        <a:pt x="61" y="7"/>
                      </a:lnTo>
                      <a:lnTo>
                        <a:pt x="65" y="7"/>
                      </a:lnTo>
                      <a:lnTo>
                        <a:pt x="70" y="5"/>
                      </a:lnTo>
                      <a:lnTo>
                        <a:pt x="76" y="5"/>
                      </a:lnTo>
                      <a:lnTo>
                        <a:pt x="76" y="0"/>
                      </a:lnTo>
                      <a:lnTo>
                        <a:pt x="102" y="0"/>
                      </a:lnTo>
                      <a:lnTo>
                        <a:pt x="115" y="1"/>
                      </a:lnTo>
                      <a:lnTo>
                        <a:pt x="119" y="8"/>
                      </a:lnTo>
                      <a:lnTo>
                        <a:pt x="125" y="12"/>
                      </a:lnTo>
                      <a:lnTo>
                        <a:pt x="129" y="17"/>
                      </a:lnTo>
                      <a:lnTo>
                        <a:pt x="134" y="21"/>
                      </a:lnTo>
                      <a:lnTo>
                        <a:pt x="134" y="23"/>
                      </a:lnTo>
                      <a:lnTo>
                        <a:pt x="136" y="27"/>
                      </a:lnTo>
                      <a:lnTo>
                        <a:pt x="135" y="29"/>
                      </a:lnTo>
                      <a:lnTo>
                        <a:pt x="135" y="32"/>
                      </a:lnTo>
                      <a:lnTo>
                        <a:pt x="142" y="34"/>
                      </a:lnTo>
                      <a:lnTo>
                        <a:pt x="145" y="35"/>
                      </a:lnTo>
                      <a:lnTo>
                        <a:pt x="145" y="38"/>
                      </a:lnTo>
                      <a:lnTo>
                        <a:pt x="143" y="40"/>
                      </a:lnTo>
                      <a:lnTo>
                        <a:pt x="145" y="45"/>
                      </a:lnTo>
                      <a:lnTo>
                        <a:pt x="143" y="45"/>
                      </a:lnTo>
                      <a:lnTo>
                        <a:pt x="145" y="50"/>
                      </a:lnTo>
                      <a:lnTo>
                        <a:pt x="146" y="53"/>
                      </a:lnTo>
                      <a:lnTo>
                        <a:pt x="151" y="56"/>
                      </a:lnTo>
                      <a:lnTo>
                        <a:pt x="152" y="60"/>
                      </a:lnTo>
                      <a:lnTo>
                        <a:pt x="155" y="70"/>
                      </a:lnTo>
                      <a:lnTo>
                        <a:pt x="153" y="71"/>
                      </a:lnTo>
                      <a:lnTo>
                        <a:pt x="148" y="74"/>
                      </a:lnTo>
                      <a:lnTo>
                        <a:pt x="146" y="85"/>
                      </a:lnTo>
                      <a:lnTo>
                        <a:pt x="143" y="90"/>
                      </a:lnTo>
                      <a:lnTo>
                        <a:pt x="143" y="92"/>
                      </a:lnTo>
                      <a:lnTo>
                        <a:pt x="156" y="87"/>
                      </a:lnTo>
                      <a:lnTo>
                        <a:pt x="162" y="82"/>
                      </a:lnTo>
                      <a:lnTo>
                        <a:pt x="163" y="82"/>
                      </a:lnTo>
                      <a:lnTo>
                        <a:pt x="164" y="85"/>
                      </a:lnTo>
                      <a:lnTo>
                        <a:pt x="164" y="88"/>
                      </a:lnTo>
                      <a:lnTo>
                        <a:pt x="163" y="93"/>
                      </a:lnTo>
                      <a:lnTo>
                        <a:pt x="167" y="97"/>
                      </a:lnTo>
                      <a:lnTo>
                        <a:pt x="167" y="98"/>
                      </a:lnTo>
                      <a:lnTo>
                        <a:pt x="157" y="99"/>
                      </a:lnTo>
                      <a:lnTo>
                        <a:pt x="152" y="105"/>
                      </a:lnTo>
                      <a:lnTo>
                        <a:pt x="150" y="107"/>
                      </a:lnTo>
                      <a:lnTo>
                        <a:pt x="150" y="123"/>
                      </a:lnTo>
                      <a:lnTo>
                        <a:pt x="146" y="124"/>
                      </a:lnTo>
                      <a:lnTo>
                        <a:pt x="143" y="129"/>
                      </a:lnTo>
                      <a:lnTo>
                        <a:pt x="140" y="129"/>
                      </a:lnTo>
                      <a:lnTo>
                        <a:pt x="136" y="136"/>
                      </a:lnTo>
                      <a:lnTo>
                        <a:pt x="130" y="137"/>
                      </a:lnTo>
                      <a:lnTo>
                        <a:pt x="121" y="146"/>
                      </a:lnTo>
                      <a:lnTo>
                        <a:pt x="118" y="148"/>
                      </a:lnTo>
                      <a:lnTo>
                        <a:pt x="113" y="148"/>
                      </a:lnTo>
                      <a:lnTo>
                        <a:pt x="112" y="151"/>
                      </a:lnTo>
                      <a:lnTo>
                        <a:pt x="112" y="156"/>
                      </a:lnTo>
                      <a:lnTo>
                        <a:pt x="109" y="157"/>
                      </a:lnTo>
                      <a:lnTo>
                        <a:pt x="108" y="163"/>
                      </a:lnTo>
                      <a:lnTo>
                        <a:pt x="103" y="166"/>
                      </a:lnTo>
                      <a:lnTo>
                        <a:pt x="102" y="166"/>
                      </a:lnTo>
                      <a:lnTo>
                        <a:pt x="91" y="163"/>
                      </a:lnTo>
                      <a:lnTo>
                        <a:pt x="61" y="147"/>
                      </a:lnTo>
                      <a:lnTo>
                        <a:pt x="53" y="146"/>
                      </a:lnTo>
                      <a:lnTo>
                        <a:pt x="51" y="140"/>
                      </a:lnTo>
                      <a:lnTo>
                        <a:pt x="48" y="135"/>
                      </a:lnTo>
                      <a:lnTo>
                        <a:pt x="32" y="124"/>
                      </a:lnTo>
                      <a:lnTo>
                        <a:pt x="24" y="120"/>
                      </a:lnTo>
                      <a:lnTo>
                        <a:pt x="23" y="118"/>
                      </a:lnTo>
                      <a:lnTo>
                        <a:pt x="23" y="113"/>
                      </a:lnTo>
                      <a:lnTo>
                        <a:pt x="22" y="110"/>
                      </a:lnTo>
                      <a:lnTo>
                        <a:pt x="22" y="107"/>
                      </a:lnTo>
                      <a:lnTo>
                        <a:pt x="16" y="102"/>
                      </a:lnTo>
                      <a:lnTo>
                        <a:pt x="10" y="102"/>
                      </a:lnTo>
                      <a:lnTo>
                        <a:pt x="5" y="93"/>
                      </a:lnTo>
                      <a:lnTo>
                        <a:pt x="5" y="86"/>
                      </a:lnTo>
                      <a:lnTo>
                        <a:pt x="8" y="86"/>
                      </a:lnTo>
                      <a:lnTo>
                        <a:pt x="10" y="87"/>
                      </a:lnTo>
                      <a:lnTo>
                        <a:pt x="13" y="87"/>
                      </a:lnTo>
                      <a:lnTo>
                        <a:pt x="13" y="86"/>
                      </a:lnTo>
                      <a:lnTo>
                        <a:pt x="11" y="82"/>
                      </a:lnTo>
                      <a:lnTo>
                        <a:pt x="7" y="81"/>
                      </a:lnTo>
                      <a:lnTo>
                        <a:pt x="5" y="78"/>
                      </a:lnTo>
                      <a:lnTo>
                        <a:pt x="6" y="71"/>
                      </a:lnTo>
                      <a:lnTo>
                        <a:pt x="5" y="65"/>
                      </a:lnTo>
                      <a:lnTo>
                        <a:pt x="3" y="62"/>
                      </a:ln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6" name="Freeform 50"/>
                <p:cNvSpPr>
                  <a:spLocks noChangeAspect="1"/>
                </p:cNvSpPr>
                <p:nvPr/>
              </p:nvSpPr>
              <p:spPr bwMode="gray">
                <a:xfrm>
                  <a:off x="4610893" y="3505547"/>
                  <a:ext cx="106363" cy="111125"/>
                </a:xfrm>
                <a:custGeom>
                  <a:avLst/>
                  <a:gdLst/>
                  <a:ahLst/>
                  <a:cxnLst>
                    <a:cxn ang="0">
                      <a:pos x="97" y="342"/>
                    </a:cxn>
                    <a:cxn ang="0">
                      <a:pos x="173" y="317"/>
                    </a:cxn>
                    <a:cxn ang="0">
                      <a:pos x="258" y="307"/>
                    </a:cxn>
                    <a:cxn ang="0">
                      <a:pos x="301" y="315"/>
                    </a:cxn>
                    <a:cxn ang="0">
                      <a:pos x="317" y="310"/>
                    </a:cxn>
                    <a:cxn ang="0">
                      <a:pos x="318" y="280"/>
                    </a:cxn>
                    <a:cxn ang="0">
                      <a:pos x="296" y="238"/>
                    </a:cxn>
                    <a:cxn ang="0">
                      <a:pos x="307" y="199"/>
                    </a:cxn>
                    <a:cxn ang="0">
                      <a:pos x="318" y="161"/>
                    </a:cxn>
                    <a:cxn ang="0">
                      <a:pos x="332" y="144"/>
                    </a:cxn>
                    <a:cxn ang="0">
                      <a:pos x="327" y="95"/>
                    </a:cxn>
                    <a:cxn ang="0">
                      <a:pos x="326" y="82"/>
                    </a:cxn>
                    <a:cxn ang="0">
                      <a:pos x="322" y="70"/>
                    </a:cxn>
                    <a:cxn ang="0">
                      <a:pos x="307" y="54"/>
                    </a:cxn>
                    <a:cxn ang="0">
                      <a:pos x="290" y="48"/>
                    </a:cxn>
                    <a:cxn ang="0">
                      <a:pos x="250" y="49"/>
                    </a:cxn>
                    <a:cxn ang="0">
                      <a:pos x="230" y="61"/>
                    </a:cxn>
                    <a:cxn ang="0">
                      <a:pos x="218" y="57"/>
                    </a:cxn>
                    <a:cxn ang="0">
                      <a:pos x="205" y="50"/>
                    </a:cxn>
                    <a:cxn ang="0">
                      <a:pos x="197" y="39"/>
                    </a:cxn>
                    <a:cxn ang="0">
                      <a:pos x="188" y="30"/>
                    </a:cxn>
                    <a:cxn ang="0">
                      <a:pos x="173" y="25"/>
                    </a:cxn>
                    <a:cxn ang="0">
                      <a:pos x="154" y="16"/>
                    </a:cxn>
                    <a:cxn ang="0">
                      <a:pos x="140" y="27"/>
                    </a:cxn>
                    <a:cxn ang="0">
                      <a:pos x="129" y="10"/>
                    </a:cxn>
                    <a:cxn ang="0">
                      <a:pos x="124" y="1"/>
                    </a:cxn>
                    <a:cxn ang="0">
                      <a:pos x="108" y="5"/>
                    </a:cxn>
                    <a:cxn ang="0">
                      <a:pos x="105" y="18"/>
                    </a:cxn>
                    <a:cxn ang="0">
                      <a:pos x="86" y="27"/>
                    </a:cxn>
                    <a:cxn ang="0">
                      <a:pos x="73" y="25"/>
                    </a:cxn>
                    <a:cxn ang="0">
                      <a:pos x="65" y="27"/>
                    </a:cxn>
                    <a:cxn ang="0">
                      <a:pos x="53" y="18"/>
                    </a:cxn>
                    <a:cxn ang="0">
                      <a:pos x="42" y="25"/>
                    </a:cxn>
                    <a:cxn ang="0">
                      <a:pos x="26" y="39"/>
                    </a:cxn>
                    <a:cxn ang="0">
                      <a:pos x="24" y="70"/>
                    </a:cxn>
                    <a:cxn ang="0">
                      <a:pos x="37" y="90"/>
                    </a:cxn>
                    <a:cxn ang="0">
                      <a:pos x="42" y="97"/>
                    </a:cxn>
                    <a:cxn ang="0">
                      <a:pos x="41" y="111"/>
                    </a:cxn>
                    <a:cxn ang="0">
                      <a:pos x="47" y="125"/>
                    </a:cxn>
                    <a:cxn ang="0">
                      <a:pos x="41" y="129"/>
                    </a:cxn>
                    <a:cxn ang="0">
                      <a:pos x="17" y="128"/>
                    </a:cxn>
                    <a:cxn ang="0">
                      <a:pos x="17" y="139"/>
                    </a:cxn>
                    <a:cxn ang="0">
                      <a:pos x="31" y="145"/>
                    </a:cxn>
                    <a:cxn ang="0">
                      <a:pos x="28" y="152"/>
                    </a:cxn>
                    <a:cxn ang="0">
                      <a:pos x="22" y="177"/>
                    </a:cxn>
                    <a:cxn ang="0">
                      <a:pos x="8" y="192"/>
                    </a:cxn>
                    <a:cxn ang="0">
                      <a:pos x="17" y="202"/>
                    </a:cxn>
                    <a:cxn ang="0">
                      <a:pos x="0" y="233"/>
                    </a:cxn>
                    <a:cxn ang="0">
                      <a:pos x="8" y="236"/>
                    </a:cxn>
                    <a:cxn ang="0">
                      <a:pos x="22" y="245"/>
                    </a:cxn>
                    <a:cxn ang="0">
                      <a:pos x="38" y="256"/>
                    </a:cxn>
                    <a:cxn ang="0">
                      <a:pos x="52" y="267"/>
                    </a:cxn>
                    <a:cxn ang="0">
                      <a:pos x="65" y="280"/>
                    </a:cxn>
                    <a:cxn ang="0">
                      <a:pos x="66" y="300"/>
                    </a:cxn>
                    <a:cxn ang="0">
                      <a:pos x="57" y="311"/>
                    </a:cxn>
                    <a:cxn ang="0">
                      <a:pos x="57" y="350"/>
                    </a:cxn>
                  </a:cxnLst>
                  <a:rect l="0" t="0" r="r" b="b"/>
                  <a:pathLst>
                    <a:path w="337" h="354">
                      <a:moveTo>
                        <a:pt x="57" y="350"/>
                      </a:moveTo>
                      <a:lnTo>
                        <a:pt x="58" y="353"/>
                      </a:lnTo>
                      <a:lnTo>
                        <a:pt x="74" y="354"/>
                      </a:lnTo>
                      <a:lnTo>
                        <a:pt x="97" y="342"/>
                      </a:lnTo>
                      <a:lnTo>
                        <a:pt x="121" y="332"/>
                      </a:lnTo>
                      <a:lnTo>
                        <a:pt x="135" y="326"/>
                      </a:lnTo>
                      <a:lnTo>
                        <a:pt x="160" y="318"/>
                      </a:lnTo>
                      <a:lnTo>
                        <a:pt x="173" y="317"/>
                      </a:lnTo>
                      <a:lnTo>
                        <a:pt x="208" y="311"/>
                      </a:lnTo>
                      <a:lnTo>
                        <a:pt x="219" y="310"/>
                      </a:lnTo>
                      <a:lnTo>
                        <a:pt x="240" y="307"/>
                      </a:lnTo>
                      <a:lnTo>
                        <a:pt x="258" y="307"/>
                      </a:lnTo>
                      <a:lnTo>
                        <a:pt x="274" y="312"/>
                      </a:lnTo>
                      <a:lnTo>
                        <a:pt x="295" y="316"/>
                      </a:lnTo>
                      <a:lnTo>
                        <a:pt x="299" y="316"/>
                      </a:lnTo>
                      <a:lnTo>
                        <a:pt x="301" y="315"/>
                      </a:lnTo>
                      <a:lnTo>
                        <a:pt x="305" y="308"/>
                      </a:lnTo>
                      <a:lnTo>
                        <a:pt x="307" y="307"/>
                      </a:lnTo>
                      <a:lnTo>
                        <a:pt x="313" y="307"/>
                      </a:lnTo>
                      <a:lnTo>
                        <a:pt x="317" y="310"/>
                      </a:lnTo>
                      <a:lnTo>
                        <a:pt x="323" y="308"/>
                      </a:lnTo>
                      <a:lnTo>
                        <a:pt x="323" y="294"/>
                      </a:lnTo>
                      <a:lnTo>
                        <a:pt x="321" y="281"/>
                      </a:lnTo>
                      <a:lnTo>
                        <a:pt x="318" y="280"/>
                      </a:lnTo>
                      <a:lnTo>
                        <a:pt x="311" y="279"/>
                      </a:lnTo>
                      <a:lnTo>
                        <a:pt x="307" y="274"/>
                      </a:lnTo>
                      <a:lnTo>
                        <a:pt x="304" y="258"/>
                      </a:lnTo>
                      <a:lnTo>
                        <a:pt x="296" y="238"/>
                      </a:lnTo>
                      <a:lnTo>
                        <a:pt x="296" y="230"/>
                      </a:lnTo>
                      <a:lnTo>
                        <a:pt x="297" y="213"/>
                      </a:lnTo>
                      <a:lnTo>
                        <a:pt x="301" y="206"/>
                      </a:lnTo>
                      <a:lnTo>
                        <a:pt x="307" y="199"/>
                      </a:lnTo>
                      <a:lnTo>
                        <a:pt x="310" y="194"/>
                      </a:lnTo>
                      <a:lnTo>
                        <a:pt x="310" y="183"/>
                      </a:lnTo>
                      <a:lnTo>
                        <a:pt x="312" y="174"/>
                      </a:lnTo>
                      <a:lnTo>
                        <a:pt x="318" y="161"/>
                      </a:lnTo>
                      <a:lnTo>
                        <a:pt x="322" y="152"/>
                      </a:lnTo>
                      <a:lnTo>
                        <a:pt x="324" y="150"/>
                      </a:lnTo>
                      <a:lnTo>
                        <a:pt x="328" y="145"/>
                      </a:lnTo>
                      <a:lnTo>
                        <a:pt x="332" y="144"/>
                      </a:lnTo>
                      <a:lnTo>
                        <a:pt x="332" y="139"/>
                      </a:lnTo>
                      <a:lnTo>
                        <a:pt x="337" y="138"/>
                      </a:lnTo>
                      <a:lnTo>
                        <a:pt x="334" y="122"/>
                      </a:lnTo>
                      <a:lnTo>
                        <a:pt x="327" y="95"/>
                      </a:lnTo>
                      <a:lnTo>
                        <a:pt x="324" y="91"/>
                      </a:lnTo>
                      <a:lnTo>
                        <a:pt x="321" y="90"/>
                      </a:lnTo>
                      <a:lnTo>
                        <a:pt x="321" y="87"/>
                      </a:lnTo>
                      <a:lnTo>
                        <a:pt x="326" y="82"/>
                      </a:lnTo>
                      <a:lnTo>
                        <a:pt x="323" y="77"/>
                      </a:lnTo>
                      <a:lnTo>
                        <a:pt x="324" y="74"/>
                      </a:lnTo>
                      <a:lnTo>
                        <a:pt x="324" y="68"/>
                      </a:lnTo>
                      <a:lnTo>
                        <a:pt x="322" y="70"/>
                      </a:lnTo>
                      <a:lnTo>
                        <a:pt x="316" y="70"/>
                      </a:lnTo>
                      <a:lnTo>
                        <a:pt x="313" y="69"/>
                      </a:lnTo>
                      <a:lnTo>
                        <a:pt x="308" y="59"/>
                      </a:lnTo>
                      <a:lnTo>
                        <a:pt x="307" y="54"/>
                      </a:lnTo>
                      <a:lnTo>
                        <a:pt x="302" y="53"/>
                      </a:lnTo>
                      <a:lnTo>
                        <a:pt x="296" y="43"/>
                      </a:lnTo>
                      <a:lnTo>
                        <a:pt x="295" y="43"/>
                      </a:lnTo>
                      <a:lnTo>
                        <a:pt x="290" y="48"/>
                      </a:lnTo>
                      <a:lnTo>
                        <a:pt x="279" y="43"/>
                      </a:lnTo>
                      <a:lnTo>
                        <a:pt x="272" y="43"/>
                      </a:lnTo>
                      <a:lnTo>
                        <a:pt x="262" y="46"/>
                      </a:lnTo>
                      <a:lnTo>
                        <a:pt x="250" y="49"/>
                      </a:lnTo>
                      <a:lnTo>
                        <a:pt x="242" y="52"/>
                      </a:lnTo>
                      <a:lnTo>
                        <a:pt x="236" y="53"/>
                      </a:lnTo>
                      <a:lnTo>
                        <a:pt x="234" y="59"/>
                      </a:lnTo>
                      <a:lnTo>
                        <a:pt x="230" y="61"/>
                      </a:lnTo>
                      <a:lnTo>
                        <a:pt x="223" y="58"/>
                      </a:lnTo>
                      <a:lnTo>
                        <a:pt x="221" y="54"/>
                      </a:lnTo>
                      <a:lnTo>
                        <a:pt x="220" y="54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8"/>
                      </a:lnTo>
                      <a:lnTo>
                        <a:pt x="207" y="54"/>
                      </a:lnTo>
                      <a:lnTo>
                        <a:pt x="205" y="50"/>
                      </a:lnTo>
                      <a:lnTo>
                        <a:pt x="202" y="47"/>
                      </a:lnTo>
                      <a:lnTo>
                        <a:pt x="198" y="47"/>
                      </a:lnTo>
                      <a:lnTo>
                        <a:pt x="198" y="42"/>
                      </a:lnTo>
                      <a:lnTo>
                        <a:pt x="197" y="39"/>
                      </a:lnTo>
                      <a:lnTo>
                        <a:pt x="194" y="38"/>
                      </a:lnTo>
                      <a:lnTo>
                        <a:pt x="191" y="32"/>
                      </a:lnTo>
                      <a:lnTo>
                        <a:pt x="189" y="31"/>
                      </a:lnTo>
                      <a:lnTo>
                        <a:pt x="188" y="30"/>
                      </a:lnTo>
                      <a:lnTo>
                        <a:pt x="187" y="25"/>
                      </a:lnTo>
                      <a:lnTo>
                        <a:pt x="187" y="23"/>
                      </a:lnTo>
                      <a:lnTo>
                        <a:pt x="184" y="22"/>
                      </a:lnTo>
                      <a:lnTo>
                        <a:pt x="173" y="25"/>
                      </a:lnTo>
                      <a:lnTo>
                        <a:pt x="171" y="23"/>
                      </a:lnTo>
                      <a:lnTo>
                        <a:pt x="167" y="17"/>
                      </a:lnTo>
                      <a:lnTo>
                        <a:pt x="165" y="16"/>
                      </a:lnTo>
                      <a:lnTo>
                        <a:pt x="154" y="16"/>
                      </a:lnTo>
                      <a:lnTo>
                        <a:pt x="150" y="16"/>
                      </a:lnTo>
                      <a:lnTo>
                        <a:pt x="148" y="23"/>
                      </a:lnTo>
                      <a:lnTo>
                        <a:pt x="144" y="23"/>
                      </a:lnTo>
                      <a:lnTo>
                        <a:pt x="140" y="27"/>
                      </a:lnTo>
                      <a:lnTo>
                        <a:pt x="130" y="27"/>
                      </a:lnTo>
                      <a:lnTo>
                        <a:pt x="132" y="25"/>
                      </a:lnTo>
                      <a:lnTo>
                        <a:pt x="130" y="14"/>
                      </a:lnTo>
                      <a:lnTo>
                        <a:pt x="129" y="10"/>
                      </a:lnTo>
                      <a:lnTo>
                        <a:pt x="129" y="9"/>
                      </a:lnTo>
                      <a:lnTo>
                        <a:pt x="129" y="4"/>
                      </a:lnTo>
                      <a:lnTo>
                        <a:pt x="127" y="0"/>
                      </a:lnTo>
                      <a:lnTo>
                        <a:pt x="124" y="1"/>
                      </a:lnTo>
                      <a:lnTo>
                        <a:pt x="118" y="1"/>
                      </a:lnTo>
                      <a:lnTo>
                        <a:pt x="116" y="9"/>
                      </a:lnTo>
                      <a:lnTo>
                        <a:pt x="114" y="9"/>
                      </a:lnTo>
                      <a:lnTo>
                        <a:pt x="108" y="5"/>
                      </a:lnTo>
                      <a:lnTo>
                        <a:pt x="106" y="5"/>
                      </a:lnTo>
                      <a:lnTo>
                        <a:pt x="103" y="9"/>
                      </a:lnTo>
                      <a:lnTo>
                        <a:pt x="103" y="12"/>
                      </a:lnTo>
                      <a:lnTo>
                        <a:pt x="105" y="18"/>
                      </a:lnTo>
                      <a:lnTo>
                        <a:pt x="103" y="21"/>
                      </a:lnTo>
                      <a:lnTo>
                        <a:pt x="92" y="21"/>
                      </a:lnTo>
                      <a:lnTo>
                        <a:pt x="86" y="23"/>
                      </a:lnTo>
                      <a:lnTo>
                        <a:pt x="86" y="27"/>
                      </a:lnTo>
                      <a:lnTo>
                        <a:pt x="84" y="32"/>
                      </a:lnTo>
                      <a:lnTo>
                        <a:pt x="80" y="32"/>
                      </a:lnTo>
                      <a:lnTo>
                        <a:pt x="76" y="30"/>
                      </a:lnTo>
                      <a:lnTo>
                        <a:pt x="73" y="25"/>
                      </a:lnTo>
                      <a:lnTo>
                        <a:pt x="70" y="25"/>
                      </a:lnTo>
                      <a:lnTo>
                        <a:pt x="68" y="26"/>
                      </a:lnTo>
                      <a:lnTo>
                        <a:pt x="66" y="27"/>
                      </a:lnTo>
                      <a:lnTo>
                        <a:pt x="65" y="27"/>
                      </a:lnTo>
                      <a:lnTo>
                        <a:pt x="64" y="21"/>
                      </a:lnTo>
                      <a:lnTo>
                        <a:pt x="60" y="16"/>
                      </a:lnTo>
                      <a:lnTo>
                        <a:pt x="57" y="15"/>
                      </a:lnTo>
                      <a:lnTo>
                        <a:pt x="53" y="18"/>
                      </a:lnTo>
                      <a:lnTo>
                        <a:pt x="48" y="17"/>
                      </a:lnTo>
                      <a:lnTo>
                        <a:pt x="46" y="18"/>
                      </a:lnTo>
                      <a:lnTo>
                        <a:pt x="43" y="21"/>
                      </a:lnTo>
                      <a:lnTo>
                        <a:pt x="42" y="25"/>
                      </a:lnTo>
                      <a:lnTo>
                        <a:pt x="39" y="28"/>
                      </a:lnTo>
                      <a:lnTo>
                        <a:pt x="33" y="30"/>
                      </a:lnTo>
                      <a:lnTo>
                        <a:pt x="32" y="32"/>
                      </a:lnTo>
                      <a:lnTo>
                        <a:pt x="26" y="39"/>
                      </a:lnTo>
                      <a:lnTo>
                        <a:pt x="25" y="42"/>
                      </a:lnTo>
                      <a:lnTo>
                        <a:pt x="22" y="44"/>
                      </a:lnTo>
                      <a:lnTo>
                        <a:pt x="24" y="53"/>
                      </a:lnTo>
                      <a:lnTo>
                        <a:pt x="24" y="70"/>
                      </a:lnTo>
                      <a:lnTo>
                        <a:pt x="24" y="73"/>
                      </a:lnTo>
                      <a:lnTo>
                        <a:pt x="31" y="76"/>
                      </a:lnTo>
                      <a:lnTo>
                        <a:pt x="38" y="76"/>
                      </a:lnTo>
                      <a:lnTo>
                        <a:pt x="37" y="90"/>
                      </a:lnTo>
                      <a:lnTo>
                        <a:pt x="41" y="89"/>
                      </a:lnTo>
                      <a:lnTo>
                        <a:pt x="44" y="93"/>
                      </a:lnTo>
                      <a:lnTo>
                        <a:pt x="44" y="96"/>
                      </a:lnTo>
                      <a:lnTo>
                        <a:pt x="42" y="97"/>
                      </a:lnTo>
                      <a:lnTo>
                        <a:pt x="38" y="101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41" y="111"/>
                      </a:lnTo>
                      <a:lnTo>
                        <a:pt x="44" y="111"/>
                      </a:lnTo>
                      <a:lnTo>
                        <a:pt x="44" y="117"/>
                      </a:lnTo>
                      <a:lnTo>
                        <a:pt x="47" y="120"/>
                      </a:lnTo>
                      <a:lnTo>
                        <a:pt x="47" y="125"/>
                      </a:lnTo>
                      <a:lnTo>
                        <a:pt x="48" y="134"/>
                      </a:lnTo>
                      <a:lnTo>
                        <a:pt x="47" y="134"/>
                      </a:lnTo>
                      <a:lnTo>
                        <a:pt x="44" y="128"/>
                      </a:lnTo>
                      <a:lnTo>
                        <a:pt x="41" y="129"/>
                      </a:lnTo>
                      <a:lnTo>
                        <a:pt x="38" y="129"/>
                      </a:lnTo>
                      <a:lnTo>
                        <a:pt x="35" y="125"/>
                      </a:lnTo>
                      <a:lnTo>
                        <a:pt x="26" y="124"/>
                      </a:lnTo>
                      <a:lnTo>
                        <a:pt x="17" y="128"/>
                      </a:lnTo>
                      <a:lnTo>
                        <a:pt x="17" y="129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17" y="139"/>
                      </a:lnTo>
                      <a:lnTo>
                        <a:pt x="20" y="141"/>
                      </a:lnTo>
                      <a:lnTo>
                        <a:pt x="26" y="141"/>
                      </a:lnTo>
                      <a:lnTo>
                        <a:pt x="30" y="141"/>
                      </a:lnTo>
                      <a:lnTo>
                        <a:pt x="31" y="145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3" y="150"/>
                      </a:lnTo>
                      <a:lnTo>
                        <a:pt x="28" y="152"/>
                      </a:lnTo>
                      <a:lnTo>
                        <a:pt x="27" y="157"/>
                      </a:lnTo>
                      <a:lnTo>
                        <a:pt x="27" y="166"/>
                      </a:lnTo>
                      <a:lnTo>
                        <a:pt x="22" y="172"/>
                      </a:lnTo>
                      <a:lnTo>
                        <a:pt x="22" y="177"/>
                      </a:lnTo>
                      <a:lnTo>
                        <a:pt x="9" y="176"/>
                      </a:lnTo>
                      <a:lnTo>
                        <a:pt x="5" y="178"/>
                      </a:lnTo>
                      <a:lnTo>
                        <a:pt x="6" y="183"/>
                      </a:lnTo>
                      <a:lnTo>
                        <a:pt x="8" y="192"/>
                      </a:lnTo>
                      <a:lnTo>
                        <a:pt x="10" y="193"/>
                      </a:lnTo>
                      <a:lnTo>
                        <a:pt x="12" y="197"/>
                      </a:lnTo>
                      <a:lnTo>
                        <a:pt x="12" y="198"/>
                      </a:lnTo>
                      <a:lnTo>
                        <a:pt x="17" y="202"/>
                      </a:lnTo>
                      <a:lnTo>
                        <a:pt x="14" y="217"/>
                      </a:lnTo>
                      <a:lnTo>
                        <a:pt x="12" y="220"/>
                      </a:lnTo>
                      <a:lnTo>
                        <a:pt x="4" y="227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3" y="235"/>
                      </a:lnTo>
                      <a:lnTo>
                        <a:pt x="4" y="237"/>
                      </a:lnTo>
                      <a:lnTo>
                        <a:pt x="8" y="236"/>
                      </a:lnTo>
                      <a:lnTo>
                        <a:pt x="9" y="238"/>
                      </a:lnTo>
                      <a:lnTo>
                        <a:pt x="11" y="240"/>
                      </a:lnTo>
                      <a:lnTo>
                        <a:pt x="15" y="240"/>
                      </a:lnTo>
                      <a:lnTo>
                        <a:pt x="22" y="245"/>
                      </a:lnTo>
                      <a:lnTo>
                        <a:pt x="32" y="245"/>
                      </a:lnTo>
                      <a:lnTo>
                        <a:pt x="35" y="245"/>
                      </a:lnTo>
                      <a:lnTo>
                        <a:pt x="38" y="252"/>
                      </a:lnTo>
                      <a:lnTo>
                        <a:pt x="38" y="256"/>
                      </a:lnTo>
                      <a:lnTo>
                        <a:pt x="41" y="257"/>
                      </a:lnTo>
                      <a:lnTo>
                        <a:pt x="44" y="262"/>
                      </a:lnTo>
                      <a:lnTo>
                        <a:pt x="46" y="265"/>
                      </a:lnTo>
                      <a:lnTo>
                        <a:pt x="52" y="267"/>
                      </a:lnTo>
                      <a:lnTo>
                        <a:pt x="57" y="272"/>
                      </a:lnTo>
                      <a:lnTo>
                        <a:pt x="63" y="270"/>
                      </a:lnTo>
                      <a:lnTo>
                        <a:pt x="63" y="275"/>
                      </a:lnTo>
                      <a:lnTo>
                        <a:pt x="65" y="280"/>
                      </a:lnTo>
                      <a:lnTo>
                        <a:pt x="66" y="286"/>
                      </a:lnTo>
                      <a:lnTo>
                        <a:pt x="64" y="294"/>
                      </a:lnTo>
                      <a:lnTo>
                        <a:pt x="66" y="299"/>
                      </a:lnTo>
                      <a:lnTo>
                        <a:pt x="66" y="300"/>
                      </a:lnTo>
                      <a:lnTo>
                        <a:pt x="62" y="300"/>
                      </a:lnTo>
                      <a:lnTo>
                        <a:pt x="60" y="303"/>
                      </a:lnTo>
                      <a:lnTo>
                        <a:pt x="60" y="311"/>
                      </a:lnTo>
                      <a:lnTo>
                        <a:pt x="57" y="311"/>
                      </a:lnTo>
                      <a:lnTo>
                        <a:pt x="57" y="313"/>
                      </a:lnTo>
                      <a:lnTo>
                        <a:pt x="57" y="318"/>
                      </a:lnTo>
                      <a:lnTo>
                        <a:pt x="55" y="323"/>
                      </a:lnTo>
                      <a:lnTo>
                        <a:pt x="57" y="35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7" name="Freeform 51"/>
                <p:cNvSpPr>
                  <a:spLocks noChangeAspect="1"/>
                </p:cNvSpPr>
                <p:nvPr/>
              </p:nvSpPr>
              <p:spPr bwMode="gray">
                <a:xfrm>
                  <a:off x="4756943" y="3497609"/>
                  <a:ext cx="38100" cy="90488"/>
                </a:xfrm>
                <a:custGeom>
                  <a:avLst/>
                  <a:gdLst/>
                  <a:ahLst/>
                  <a:cxnLst>
                    <a:cxn ang="0">
                      <a:pos x="80" y="281"/>
                    </a:cxn>
                    <a:cxn ang="0">
                      <a:pos x="77" y="279"/>
                    </a:cxn>
                    <a:cxn ang="0">
                      <a:pos x="61" y="262"/>
                    </a:cxn>
                    <a:cxn ang="0">
                      <a:pos x="53" y="252"/>
                    </a:cxn>
                    <a:cxn ang="0">
                      <a:pos x="48" y="241"/>
                    </a:cxn>
                    <a:cxn ang="0">
                      <a:pos x="47" y="231"/>
                    </a:cxn>
                    <a:cxn ang="0">
                      <a:pos x="46" y="209"/>
                    </a:cxn>
                    <a:cxn ang="0">
                      <a:pos x="47" y="188"/>
                    </a:cxn>
                    <a:cxn ang="0">
                      <a:pos x="43" y="148"/>
                    </a:cxn>
                    <a:cxn ang="0">
                      <a:pos x="42" y="114"/>
                    </a:cxn>
                    <a:cxn ang="0">
                      <a:pos x="41" y="101"/>
                    </a:cxn>
                    <a:cxn ang="0">
                      <a:pos x="38" y="95"/>
                    </a:cxn>
                    <a:cxn ang="0">
                      <a:pos x="34" y="89"/>
                    </a:cxn>
                    <a:cxn ang="0">
                      <a:pos x="32" y="68"/>
                    </a:cxn>
                    <a:cxn ang="0">
                      <a:pos x="29" y="53"/>
                    </a:cxn>
                    <a:cxn ang="0">
                      <a:pos x="25" y="48"/>
                    </a:cxn>
                    <a:cxn ang="0">
                      <a:pos x="18" y="41"/>
                    </a:cxn>
                    <a:cxn ang="0">
                      <a:pos x="14" y="33"/>
                    </a:cxn>
                    <a:cxn ang="0">
                      <a:pos x="5" y="27"/>
                    </a:cxn>
                    <a:cxn ang="0">
                      <a:pos x="4" y="21"/>
                    </a:cxn>
                    <a:cxn ang="0">
                      <a:pos x="8" y="16"/>
                    </a:cxn>
                    <a:cxn ang="0">
                      <a:pos x="8" y="11"/>
                    </a:cxn>
                    <a:cxn ang="0">
                      <a:pos x="11" y="6"/>
                    </a:cxn>
                    <a:cxn ang="0">
                      <a:pos x="10" y="5"/>
                    </a:cxn>
                    <a:cxn ang="0">
                      <a:pos x="2" y="4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5" y="6"/>
                    </a:cxn>
                    <a:cxn ang="0">
                      <a:pos x="38" y="11"/>
                    </a:cxn>
                    <a:cxn ang="0">
                      <a:pos x="42" y="11"/>
                    </a:cxn>
                    <a:cxn ang="0">
                      <a:pos x="45" y="8"/>
                    </a:cxn>
                    <a:cxn ang="0">
                      <a:pos x="59" y="9"/>
                    </a:cxn>
                    <a:cxn ang="0">
                      <a:pos x="61" y="8"/>
                    </a:cxn>
                    <a:cxn ang="0">
                      <a:pos x="58" y="10"/>
                    </a:cxn>
                    <a:cxn ang="0">
                      <a:pos x="57" y="17"/>
                    </a:cxn>
                    <a:cxn ang="0">
                      <a:pos x="53" y="25"/>
                    </a:cxn>
                    <a:cxn ang="0">
                      <a:pos x="52" y="35"/>
                    </a:cxn>
                    <a:cxn ang="0">
                      <a:pos x="52" y="43"/>
                    </a:cxn>
                    <a:cxn ang="0">
                      <a:pos x="57" y="47"/>
                    </a:cxn>
                    <a:cxn ang="0">
                      <a:pos x="63" y="51"/>
                    </a:cxn>
                    <a:cxn ang="0">
                      <a:pos x="67" y="51"/>
                    </a:cxn>
                    <a:cxn ang="0">
                      <a:pos x="72" y="53"/>
                    </a:cxn>
                    <a:cxn ang="0">
                      <a:pos x="84" y="69"/>
                    </a:cxn>
                    <a:cxn ang="0">
                      <a:pos x="93" y="89"/>
                    </a:cxn>
                    <a:cxn ang="0">
                      <a:pos x="99" y="110"/>
                    </a:cxn>
                    <a:cxn ang="0">
                      <a:pos x="102" y="119"/>
                    </a:cxn>
                    <a:cxn ang="0">
                      <a:pos x="104" y="125"/>
                    </a:cxn>
                    <a:cxn ang="0">
                      <a:pos x="106" y="134"/>
                    </a:cxn>
                    <a:cxn ang="0">
                      <a:pos x="108" y="145"/>
                    </a:cxn>
                    <a:cxn ang="0">
                      <a:pos x="110" y="164"/>
                    </a:cxn>
                    <a:cxn ang="0">
                      <a:pos x="110" y="215"/>
                    </a:cxn>
                    <a:cxn ang="0">
                      <a:pos x="106" y="238"/>
                    </a:cxn>
                    <a:cxn ang="0">
                      <a:pos x="106" y="248"/>
                    </a:cxn>
                    <a:cxn ang="0">
                      <a:pos x="110" y="261"/>
                    </a:cxn>
                    <a:cxn ang="0">
                      <a:pos x="112" y="268"/>
                    </a:cxn>
                    <a:cxn ang="0">
                      <a:pos x="113" y="269"/>
                    </a:cxn>
                    <a:cxn ang="0">
                      <a:pos x="120" y="270"/>
                    </a:cxn>
                    <a:cxn ang="0">
                      <a:pos x="99" y="275"/>
                    </a:cxn>
                    <a:cxn ang="0">
                      <a:pos x="80" y="281"/>
                    </a:cxn>
                  </a:cxnLst>
                  <a:rect l="0" t="0" r="r" b="b"/>
                  <a:pathLst>
                    <a:path w="120" h="281">
                      <a:moveTo>
                        <a:pt x="80" y="281"/>
                      </a:moveTo>
                      <a:lnTo>
                        <a:pt x="77" y="279"/>
                      </a:lnTo>
                      <a:lnTo>
                        <a:pt x="61" y="262"/>
                      </a:lnTo>
                      <a:lnTo>
                        <a:pt x="53" y="252"/>
                      </a:lnTo>
                      <a:lnTo>
                        <a:pt x="48" y="241"/>
                      </a:lnTo>
                      <a:lnTo>
                        <a:pt x="47" y="231"/>
                      </a:lnTo>
                      <a:lnTo>
                        <a:pt x="46" y="209"/>
                      </a:lnTo>
                      <a:lnTo>
                        <a:pt x="47" y="188"/>
                      </a:lnTo>
                      <a:lnTo>
                        <a:pt x="43" y="148"/>
                      </a:lnTo>
                      <a:lnTo>
                        <a:pt x="42" y="114"/>
                      </a:lnTo>
                      <a:lnTo>
                        <a:pt x="41" y="101"/>
                      </a:lnTo>
                      <a:lnTo>
                        <a:pt x="38" y="95"/>
                      </a:lnTo>
                      <a:lnTo>
                        <a:pt x="34" y="89"/>
                      </a:lnTo>
                      <a:lnTo>
                        <a:pt x="32" y="68"/>
                      </a:lnTo>
                      <a:lnTo>
                        <a:pt x="29" y="53"/>
                      </a:lnTo>
                      <a:lnTo>
                        <a:pt x="25" y="48"/>
                      </a:lnTo>
                      <a:lnTo>
                        <a:pt x="18" y="41"/>
                      </a:lnTo>
                      <a:lnTo>
                        <a:pt x="14" y="33"/>
                      </a:lnTo>
                      <a:lnTo>
                        <a:pt x="5" y="27"/>
                      </a:lnTo>
                      <a:lnTo>
                        <a:pt x="4" y="21"/>
                      </a:lnTo>
                      <a:lnTo>
                        <a:pt x="8" y="16"/>
                      </a:lnTo>
                      <a:lnTo>
                        <a:pt x="8" y="11"/>
                      </a:lnTo>
                      <a:lnTo>
                        <a:pt x="11" y="6"/>
                      </a:lnTo>
                      <a:lnTo>
                        <a:pt x="10" y="5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5" y="6"/>
                      </a:lnTo>
                      <a:lnTo>
                        <a:pt x="38" y="11"/>
                      </a:lnTo>
                      <a:lnTo>
                        <a:pt x="42" y="11"/>
                      </a:lnTo>
                      <a:lnTo>
                        <a:pt x="45" y="8"/>
                      </a:lnTo>
                      <a:lnTo>
                        <a:pt x="59" y="9"/>
                      </a:lnTo>
                      <a:lnTo>
                        <a:pt x="61" y="8"/>
                      </a:lnTo>
                      <a:lnTo>
                        <a:pt x="58" y="10"/>
                      </a:lnTo>
                      <a:lnTo>
                        <a:pt x="57" y="17"/>
                      </a:lnTo>
                      <a:lnTo>
                        <a:pt x="53" y="25"/>
                      </a:lnTo>
                      <a:lnTo>
                        <a:pt x="52" y="35"/>
                      </a:lnTo>
                      <a:lnTo>
                        <a:pt x="52" y="43"/>
                      </a:lnTo>
                      <a:lnTo>
                        <a:pt x="57" y="47"/>
                      </a:lnTo>
                      <a:lnTo>
                        <a:pt x="63" y="51"/>
                      </a:lnTo>
                      <a:lnTo>
                        <a:pt x="67" y="51"/>
                      </a:lnTo>
                      <a:lnTo>
                        <a:pt x="72" y="53"/>
                      </a:lnTo>
                      <a:lnTo>
                        <a:pt x="84" y="69"/>
                      </a:lnTo>
                      <a:lnTo>
                        <a:pt x="93" y="89"/>
                      </a:lnTo>
                      <a:lnTo>
                        <a:pt x="99" y="110"/>
                      </a:lnTo>
                      <a:lnTo>
                        <a:pt x="102" y="119"/>
                      </a:lnTo>
                      <a:lnTo>
                        <a:pt x="104" y="125"/>
                      </a:lnTo>
                      <a:lnTo>
                        <a:pt x="106" y="134"/>
                      </a:lnTo>
                      <a:lnTo>
                        <a:pt x="108" y="145"/>
                      </a:lnTo>
                      <a:lnTo>
                        <a:pt x="110" y="164"/>
                      </a:lnTo>
                      <a:lnTo>
                        <a:pt x="110" y="215"/>
                      </a:lnTo>
                      <a:lnTo>
                        <a:pt x="106" y="238"/>
                      </a:lnTo>
                      <a:lnTo>
                        <a:pt x="106" y="248"/>
                      </a:lnTo>
                      <a:lnTo>
                        <a:pt x="110" y="261"/>
                      </a:lnTo>
                      <a:lnTo>
                        <a:pt x="112" y="268"/>
                      </a:lnTo>
                      <a:lnTo>
                        <a:pt x="113" y="269"/>
                      </a:lnTo>
                      <a:lnTo>
                        <a:pt x="120" y="270"/>
                      </a:lnTo>
                      <a:lnTo>
                        <a:pt x="99" y="275"/>
                      </a:lnTo>
                      <a:lnTo>
                        <a:pt x="80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8" name="Freeform 52"/>
                <p:cNvSpPr>
                  <a:spLocks noChangeAspect="1"/>
                </p:cNvSpPr>
                <p:nvPr/>
              </p:nvSpPr>
              <p:spPr bwMode="gray">
                <a:xfrm>
                  <a:off x="4972842" y="3600797"/>
                  <a:ext cx="331788" cy="323850"/>
                </a:xfrm>
                <a:custGeom>
                  <a:avLst/>
                  <a:gdLst/>
                  <a:ahLst/>
                  <a:cxnLst>
                    <a:cxn ang="0">
                      <a:pos x="960" y="671"/>
                    </a:cxn>
                    <a:cxn ang="0">
                      <a:pos x="939" y="609"/>
                    </a:cxn>
                    <a:cxn ang="0">
                      <a:pos x="933" y="528"/>
                    </a:cxn>
                    <a:cxn ang="0">
                      <a:pos x="933" y="488"/>
                    </a:cxn>
                    <a:cxn ang="0">
                      <a:pos x="927" y="435"/>
                    </a:cxn>
                    <a:cxn ang="0">
                      <a:pos x="934" y="392"/>
                    </a:cxn>
                    <a:cxn ang="0">
                      <a:pos x="960" y="337"/>
                    </a:cxn>
                    <a:cxn ang="0">
                      <a:pos x="979" y="248"/>
                    </a:cxn>
                    <a:cxn ang="0">
                      <a:pos x="1015" y="202"/>
                    </a:cxn>
                    <a:cxn ang="0">
                      <a:pos x="1043" y="167"/>
                    </a:cxn>
                    <a:cxn ang="0">
                      <a:pos x="1020" y="143"/>
                    </a:cxn>
                    <a:cxn ang="0">
                      <a:pos x="1019" y="90"/>
                    </a:cxn>
                    <a:cxn ang="0">
                      <a:pos x="955" y="36"/>
                    </a:cxn>
                    <a:cxn ang="0">
                      <a:pos x="892" y="52"/>
                    </a:cxn>
                    <a:cxn ang="0">
                      <a:pos x="839" y="5"/>
                    </a:cxn>
                    <a:cxn ang="0">
                      <a:pos x="771" y="0"/>
                    </a:cxn>
                    <a:cxn ang="0">
                      <a:pos x="697" y="16"/>
                    </a:cxn>
                    <a:cxn ang="0">
                      <a:pos x="676" y="10"/>
                    </a:cxn>
                    <a:cxn ang="0">
                      <a:pos x="601" y="27"/>
                    </a:cxn>
                    <a:cxn ang="0">
                      <a:pos x="509" y="53"/>
                    </a:cxn>
                    <a:cxn ang="0">
                      <a:pos x="436" y="25"/>
                    </a:cxn>
                    <a:cxn ang="0">
                      <a:pos x="384" y="16"/>
                    </a:cxn>
                    <a:cxn ang="0">
                      <a:pos x="359" y="75"/>
                    </a:cxn>
                    <a:cxn ang="0">
                      <a:pos x="326" y="159"/>
                    </a:cxn>
                    <a:cxn ang="0">
                      <a:pos x="298" y="327"/>
                    </a:cxn>
                    <a:cxn ang="0">
                      <a:pos x="217" y="423"/>
                    </a:cxn>
                    <a:cxn ang="0">
                      <a:pos x="181" y="516"/>
                    </a:cxn>
                    <a:cxn ang="0">
                      <a:pos x="112" y="531"/>
                    </a:cxn>
                    <a:cxn ang="0">
                      <a:pos x="68" y="551"/>
                    </a:cxn>
                    <a:cxn ang="0">
                      <a:pos x="18" y="560"/>
                    </a:cxn>
                    <a:cxn ang="0">
                      <a:pos x="3" y="612"/>
                    </a:cxn>
                    <a:cxn ang="0">
                      <a:pos x="9" y="624"/>
                    </a:cxn>
                    <a:cxn ang="0">
                      <a:pos x="70" y="606"/>
                    </a:cxn>
                    <a:cxn ang="0">
                      <a:pos x="155" y="606"/>
                    </a:cxn>
                    <a:cxn ang="0">
                      <a:pos x="225" y="613"/>
                    </a:cxn>
                    <a:cxn ang="0">
                      <a:pos x="244" y="654"/>
                    </a:cxn>
                    <a:cxn ang="0">
                      <a:pos x="289" y="727"/>
                    </a:cxn>
                    <a:cxn ang="0">
                      <a:pos x="366" y="725"/>
                    </a:cxn>
                    <a:cxn ang="0">
                      <a:pos x="393" y="694"/>
                    </a:cxn>
                    <a:cxn ang="0">
                      <a:pos x="444" y="664"/>
                    </a:cxn>
                    <a:cxn ang="0">
                      <a:pos x="520" y="699"/>
                    </a:cxn>
                    <a:cxn ang="0">
                      <a:pos x="527" y="781"/>
                    </a:cxn>
                    <a:cxn ang="0">
                      <a:pos x="541" y="850"/>
                    </a:cxn>
                    <a:cxn ang="0">
                      <a:pos x="531" y="894"/>
                    </a:cxn>
                    <a:cxn ang="0">
                      <a:pos x="549" y="908"/>
                    </a:cxn>
                    <a:cxn ang="0">
                      <a:pos x="613" y="891"/>
                    </a:cxn>
                    <a:cxn ang="0">
                      <a:pos x="645" y="882"/>
                    </a:cxn>
                    <a:cxn ang="0">
                      <a:pos x="667" y="903"/>
                    </a:cxn>
                    <a:cxn ang="0">
                      <a:pos x="697" y="901"/>
                    </a:cxn>
                    <a:cxn ang="0">
                      <a:pos x="736" y="925"/>
                    </a:cxn>
                    <a:cxn ang="0">
                      <a:pos x="799" y="934"/>
                    </a:cxn>
                    <a:cxn ang="0">
                      <a:pos x="858" y="961"/>
                    </a:cxn>
                    <a:cxn ang="0">
                      <a:pos x="898" y="999"/>
                    </a:cxn>
                    <a:cxn ang="0">
                      <a:pos x="941" y="1010"/>
                    </a:cxn>
                    <a:cxn ang="0">
                      <a:pos x="959" y="1018"/>
                    </a:cxn>
                    <a:cxn ang="0">
                      <a:pos x="956" y="958"/>
                    </a:cxn>
                    <a:cxn ang="0">
                      <a:pos x="911" y="955"/>
                    </a:cxn>
                    <a:cxn ang="0">
                      <a:pos x="895" y="917"/>
                    </a:cxn>
                    <a:cxn ang="0">
                      <a:pos x="912" y="820"/>
                    </a:cxn>
                    <a:cxn ang="0">
                      <a:pos x="914" y="772"/>
                    </a:cxn>
                    <a:cxn ang="0">
                      <a:pos x="941" y="748"/>
                    </a:cxn>
                  </a:cxnLst>
                  <a:rect l="0" t="0" r="r" b="b"/>
                  <a:pathLst>
                    <a:path w="1045" h="1018">
                      <a:moveTo>
                        <a:pt x="1003" y="735"/>
                      </a:moveTo>
                      <a:lnTo>
                        <a:pt x="995" y="700"/>
                      </a:lnTo>
                      <a:lnTo>
                        <a:pt x="986" y="688"/>
                      </a:lnTo>
                      <a:lnTo>
                        <a:pt x="972" y="684"/>
                      </a:lnTo>
                      <a:lnTo>
                        <a:pt x="960" y="671"/>
                      </a:lnTo>
                      <a:lnTo>
                        <a:pt x="952" y="662"/>
                      </a:lnTo>
                      <a:lnTo>
                        <a:pt x="945" y="646"/>
                      </a:lnTo>
                      <a:lnTo>
                        <a:pt x="940" y="639"/>
                      </a:lnTo>
                      <a:lnTo>
                        <a:pt x="936" y="622"/>
                      </a:lnTo>
                      <a:lnTo>
                        <a:pt x="939" y="609"/>
                      </a:lnTo>
                      <a:lnTo>
                        <a:pt x="939" y="597"/>
                      </a:lnTo>
                      <a:lnTo>
                        <a:pt x="933" y="585"/>
                      </a:lnTo>
                      <a:lnTo>
                        <a:pt x="927" y="566"/>
                      </a:lnTo>
                      <a:lnTo>
                        <a:pt x="928" y="551"/>
                      </a:lnTo>
                      <a:lnTo>
                        <a:pt x="933" y="528"/>
                      </a:lnTo>
                      <a:lnTo>
                        <a:pt x="932" y="517"/>
                      </a:lnTo>
                      <a:lnTo>
                        <a:pt x="928" y="520"/>
                      </a:lnTo>
                      <a:lnTo>
                        <a:pt x="927" y="515"/>
                      </a:lnTo>
                      <a:lnTo>
                        <a:pt x="928" y="503"/>
                      </a:lnTo>
                      <a:lnTo>
                        <a:pt x="933" y="488"/>
                      </a:lnTo>
                      <a:lnTo>
                        <a:pt x="934" y="478"/>
                      </a:lnTo>
                      <a:lnTo>
                        <a:pt x="938" y="471"/>
                      </a:lnTo>
                      <a:lnTo>
                        <a:pt x="935" y="447"/>
                      </a:lnTo>
                      <a:lnTo>
                        <a:pt x="933" y="441"/>
                      </a:lnTo>
                      <a:lnTo>
                        <a:pt x="927" y="435"/>
                      </a:lnTo>
                      <a:lnTo>
                        <a:pt x="922" y="428"/>
                      </a:lnTo>
                      <a:lnTo>
                        <a:pt x="920" y="424"/>
                      </a:lnTo>
                      <a:lnTo>
                        <a:pt x="920" y="417"/>
                      </a:lnTo>
                      <a:lnTo>
                        <a:pt x="930" y="403"/>
                      </a:lnTo>
                      <a:lnTo>
                        <a:pt x="934" y="392"/>
                      </a:lnTo>
                      <a:lnTo>
                        <a:pt x="941" y="379"/>
                      </a:lnTo>
                      <a:lnTo>
                        <a:pt x="949" y="367"/>
                      </a:lnTo>
                      <a:lnTo>
                        <a:pt x="956" y="360"/>
                      </a:lnTo>
                      <a:lnTo>
                        <a:pt x="959" y="358"/>
                      </a:lnTo>
                      <a:lnTo>
                        <a:pt x="960" y="337"/>
                      </a:lnTo>
                      <a:lnTo>
                        <a:pt x="962" y="309"/>
                      </a:lnTo>
                      <a:lnTo>
                        <a:pt x="962" y="295"/>
                      </a:lnTo>
                      <a:lnTo>
                        <a:pt x="970" y="264"/>
                      </a:lnTo>
                      <a:lnTo>
                        <a:pt x="976" y="253"/>
                      </a:lnTo>
                      <a:lnTo>
                        <a:pt x="979" y="248"/>
                      </a:lnTo>
                      <a:lnTo>
                        <a:pt x="992" y="234"/>
                      </a:lnTo>
                      <a:lnTo>
                        <a:pt x="1003" y="221"/>
                      </a:lnTo>
                      <a:lnTo>
                        <a:pt x="1009" y="215"/>
                      </a:lnTo>
                      <a:lnTo>
                        <a:pt x="1011" y="209"/>
                      </a:lnTo>
                      <a:lnTo>
                        <a:pt x="1015" y="202"/>
                      </a:lnTo>
                      <a:lnTo>
                        <a:pt x="1026" y="197"/>
                      </a:lnTo>
                      <a:lnTo>
                        <a:pt x="1032" y="192"/>
                      </a:lnTo>
                      <a:lnTo>
                        <a:pt x="1041" y="183"/>
                      </a:lnTo>
                      <a:lnTo>
                        <a:pt x="1045" y="175"/>
                      </a:lnTo>
                      <a:lnTo>
                        <a:pt x="1043" y="167"/>
                      </a:lnTo>
                      <a:lnTo>
                        <a:pt x="1041" y="162"/>
                      </a:lnTo>
                      <a:lnTo>
                        <a:pt x="1032" y="160"/>
                      </a:lnTo>
                      <a:lnTo>
                        <a:pt x="1027" y="156"/>
                      </a:lnTo>
                      <a:lnTo>
                        <a:pt x="1022" y="151"/>
                      </a:lnTo>
                      <a:lnTo>
                        <a:pt x="1020" y="143"/>
                      </a:lnTo>
                      <a:lnTo>
                        <a:pt x="1019" y="121"/>
                      </a:lnTo>
                      <a:lnTo>
                        <a:pt x="1022" y="103"/>
                      </a:lnTo>
                      <a:lnTo>
                        <a:pt x="1025" y="94"/>
                      </a:lnTo>
                      <a:lnTo>
                        <a:pt x="1025" y="90"/>
                      </a:lnTo>
                      <a:lnTo>
                        <a:pt x="1019" y="90"/>
                      </a:lnTo>
                      <a:lnTo>
                        <a:pt x="1013" y="85"/>
                      </a:lnTo>
                      <a:lnTo>
                        <a:pt x="1004" y="76"/>
                      </a:lnTo>
                      <a:lnTo>
                        <a:pt x="990" y="68"/>
                      </a:lnTo>
                      <a:lnTo>
                        <a:pt x="966" y="42"/>
                      </a:lnTo>
                      <a:lnTo>
                        <a:pt x="955" y="36"/>
                      </a:lnTo>
                      <a:lnTo>
                        <a:pt x="943" y="46"/>
                      </a:lnTo>
                      <a:lnTo>
                        <a:pt x="932" y="47"/>
                      </a:lnTo>
                      <a:lnTo>
                        <a:pt x="905" y="41"/>
                      </a:lnTo>
                      <a:lnTo>
                        <a:pt x="898" y="49"/>
                      </a:lnTo>
                      <a:lnTo>
                        <a:pt x="892" y="52"/>
                      </a:lnTo>
                      <a:lnTo>
                        <a:pt x="869" y="43"/>
                      </a:lnTo>
                      <a:lnTo>
                        <a:pt x="864" y="33"/>
                      </a:lnTo>
                      <a:lnTo>
                        <a:pt x="858" y="25"/>
                      </a:lnTo>
                      <a:lnTo>
                        <a:pt x="846" y="16"/>
                      </a:lnTo>
                      <a:lnTo>
                        <a:pt x="839" y="5"/>
                      </a:lnTo>
                      <a:lnTo>
                        <a:pt x="811" y="5"/>
                      </a:lnTo>
                      <a:lnTo>
                        <a:pt x="803" y="16"/>
                      </a:lnTo>
                      <a:lnTo>
                        <a:pt x="791" y="9"/>
                      </a:lnTo>
                      <a:lnTo>
                        <a:pt x="784" y="16"/>
                      </a:lnTo>
                      <a:lnTo>
                        <a:pt x="771" y="0"/>
                      </a:lnTo>
                      <a:lnTo>
                        <a:pt x="756" y="5"/>
                      </a:lnTo>
                      <a:lnTo>
                        <a:pt x="733" y="9"/>
                      </a:lnTo>
                      <a:lnTo>
                        <a:pt x="713" y="4"/>
                      </a:lnTo>
                      <a:lnTo>
                        <a:pt x="709" y="16"/>
                      </a:lnTo>
                      <a:lnTo>
                        <a:pt x="697" y="16"/>
                      </a:lnTo>
                      <a:lnTo>
                        <a:pt x="690" y="19"/>
                      </a:lnTo>
                      <a:lnTo>
                        <a:pt x="682" y="16"/>
                      </a:lnTo>
                      <a:lnTo>
                        <a:pt x="683" y="16"/>
                      </a:lnTo>
                      <a:lnTo>
                        <a:pt x="682" y="10"/>
                      </a:lnTo>
                      <a:lnTo>
                        <a:pt x="676" y="10"/>
                      </a:lnTo>
                      <a:lnTo>
                        <a:pt x="665" y="16"/>
                      </a:lnTo>
                      <a:lnTo>
                        <a:pt x="639" y="21"/>
                      </a:lnTo>
                      <a:lnTo>
                        <a:pt x="628" y="27"/>
                      </a:lnTo>
                      <a:lnTo>
                        <a:pt x="610" y="32"/>
                      </a:lnTo>
                      <a:lnTo>
                        <a:pt x="601" y="27"/>
                      </a:lnTo>
                      <a:lnTo>
                        <a:pt x="583" y="24"/>
                      </a:lnTo>
                      <a:lnTo>
                        <a:pt x="569" y="32"/>
                      </a:lnTo>
                      <a:lnTo>
                        <a:pt x="567" y="49"/>
                      </a:lnTo>
                      <a:lnTo>
                        <a:pt x="559" y="53"/>
                      </a:lnTo>
                      <a:lnTo>
                        <a:pt x="509" y="53"/>
                      </a:lnTo>
                      <a:lnTo>
                        <a:pt x="486" y="47"/>
                      </a:lnTo>
                      <a:lnTo>
                        <a:pt x="472" y="37"/>
                      </a:lnTo>
                      <a:lnTo>
                        <a:pt x="465" y="46"/>
                      </a:lnTo>
                      <a:lnTo>
                        <a:pt x="457" y="43"/>
                      </a:lnTo>
                      <a:lnTo>
                        <a:pt x="436" y="25"/>
                      </a:lnTo>
                      <a:lnTo>
                        <a:pt x="434" y="16"/>
                      </a:lnTo>
                      <a:lnTo>
                        <a:pt x="427" y="6"/>
                      </a:lnTo>
                      <a:lnTo>
                        <a:pt x="411" y="5"/>
                      </a:lnTo>
                      <a:lnTo>
                        <a:pt x="397" y="5"/>
                      </a:lnTo>
                      <a:lnTo>
                        <a:pt x="384" y="16"/>
                      </a:lnTo>
                      <a:lnTo>
                        <a:pt x="378" y="22"/>
                      </a:lnTo>
                      <a:lnTo>
                        <a:pt x="371" y="37"/>
                      </a:lnTo>
                      <a:lnTo>
                        <a:pt x="363" y="42"/>
                      </a:lnTo>
                      <a:lnTo>
                        <a:pt x="360" y="56"/>
                      </a:lnTo>
                      <a:lnTo>
                        <a:pt x="359" y="75"/>
                      </a:lnTo>
                      <a:lnTo>
                        <a:pt x="362" y="84"/>
                      </a:lnTo>
                      <a:lnTo>
                        <a:pt x="349" y="86"/>
                      </a:lnTo>
                      <a:lnTo>
                        <a:pt x="352" y="103"/>
                      </a:lnTo>
                      <a:lnTo>
                        <a:pt x="347" y="122"/>
                      </a:lnTo>
                      <a:lnTo>
                        <a:pt x="326" y="159"/>
                      </a:lnTo>
                      <a:lnTo>
                        <a:pt x="316" y="183"/>
                      </a:lnTo>
                      <a:lnTo>
                        <a:pt x="307" y="227"/>
                      </a:lnTo>
                      <a:lnTo>
                        <a:pt x="306" y="293"/>
                      </a:lnTo>
                      <a:lnTo>
                        <a:pt x="299" y="323"/>
                      </a:lnTo>
                      <a:lnTo>
                        <a:pt x="298" y="327"/>
                      </a:lnTo>
                      <a:lnTo>
                        <a:pt x="283" y="340"/>
                      </a:lnTo>
                      <a:lnTo>
                        <a:pt x="264" y="350"/>
                      </a:lnTo>
                      <a:lnTo>
                        <a:pt x="247" y="366"/>
                      </a:lnTo>
                      <a:lnTo>
                        <a:pt x="224" y="402"/>
                      </a:lnTo>
                      <a:lnTo>
                        <a:pt x="217" y="423"/>
                      </a:lnTo>
                      <a:lnTo>
                        <a:pt x="213" y="444"/>
                      </a:lnTo>
                      <a:lnTo>
                        <a:pt x="213" y="462"/>
                      </a:lnTo>
                      <a:lnTo>
                        <a:pt x="209" y="480"/>
                      </a:lnTo>
                      <a:lnTo>
                        <a:pt x="196" y="501"/>
                      </a:lnTo>
                      <a:lnTo>
                        <a:pt x="181" y="516"/>
                      </a:lnTo>
                      <a:lnTo>
                        <a:pt x="167" y="523"/>
                      </a:lnTo>
                      <a:lnTo>
                        <a:pt x="144" y="544"/>
                      </a:lnTo>
                      <a:lnTo>
                        <a:pt x="123" y="552"/>
                      </a:lnTo>
                      <a:lnTo>
                        <a:pt x="113" y="549"/>
                      </a:lnTo>
                      <a:lnTo>
                        <a:pt x="112" y="531"/>
                      </a:lnTo>
                      <a:lnTo>
                        <a:pt x="110" y="526"/>
                      </a:lnTo>
                      <a:lnTo>
                        <a:pt x="96" y="530"/>
                      </a:lnTo>
                      <a:lnTo>
                        <a:pt x="83" y="532"/>
                      </a:lnTo>
                      <a:lnTo>
                        <a:pt x="75" y="538"/>
                      </a:lnTo>
                      <a:lnTo>
                        <a:pt x="68" y="551"/>
                      </a:lnTo>
                      <a:lnTo>
                        <a:pt x="56" y="554"/>
                      </a:lnTo>
                      <a:lnTo>
                        <a:pt x="40" y="544"/>
                      </a:lnTo>
                      <a:lnTo>
                        <a:pt x="36" y="546"/>
                      </a:lnTo>
                      <a:lnTo>
                        <a:pt x="27" y="552"/>
                      </a:lnTo>
                      <a:lnTo>
                        <a:pt x="18" y="560"/>
                      </a:lnTo>
                      <a:lnTo>
                        <a:pt x="14" y="576"/>
                      </a:lnTo>
                      <a:lnTo>
                        <a:pt x="11" y="591"/>
                      </a:lnTo>
                      <a:lnTo>
                        <a:pt x="10" y="603"/>
                      </a:lnTo>
                      <a:lnTo>
                        <a:pt x="2" y="608"/>
                      </a:lnTo>
                      <a:lnTo>
                        <a:pt x="3" y="612"/>
                      </a:lnTo>
                      <a:lnTo>
                        <a:pt x="3" y="619"/>
                      </a:lnTo>
                      <a:lnTo>
                        <a:pt x="0" y="625"/>
                      </a:lnTo>
                      <a:lnTo>
                        <a:pt x="2" y="629"/>
                      </a:lnTo>
                      <a:lnTo>
                        <a:pt x="3" y="627"/>
                      </a:lnTo>
                      <a:lnTo>
                        <a:pt x="9" y="624"/>
                      </a:lnTo>
                      <a:lnTo>
                        <a:pt x="27" y="619"/>
                      </a:lnTo>
                      <a:lnTo>
                        <a:pt x="41" y="612"/>
                      </a:lnTo>
                      <a:lnTo>
                        <a:pt x="54" y="607"/>
                      </a:lnTo>
                      <a:lnTo>
                        <a:pt x="63" y="607"/>
                      </a:lnTo>
                      <a:lnTo>
                        <a:pt x="70" y="606"/>
                      </a:lnTo>
                      <a:lnTo>
                        <a:pt x="94" y="607"/>
                      </a:lnTo>
                      <a:lnTo>
                        <a:pt x="116" y="605"/>
                      </a:lnTo>
                      <a:lnTo>
                        <a:pt x="123" y="607"/>
                      </a:lnTo>
                      <a:lnTo>
                        <a:pt x="142" y="608"/>
                      </a:lnTo>
                      <a:lnTo>
                        <a:pt x="155" y="606"/>
                      </a:lnTo>
                      <a:lnTo>
                        <a:pt x="169" y="606"/>
                      </a:lnTo>
                      <a:lnTo>
                        <a:pt x="202" y="603"/>
                      </a:lnTo>
                      <a:lnTo>
                        <a:pt x="218" y="605"/>
                      </a:lnTo>
                      <a:lnTo>
                        <a:pt x="220" y="606"/>
                      </a:lnTo>
                      <a:lnTo>
                        <a:pt x="225" y="613"/>
                      </a:lnTo>
                      <a:lnTo>
                        <a:pt x="229" y="614"/>
                      </a:lnTo>
                      <a:lnTo>
                        <a:pt x="233" y="613"/>
                      </a:lnTo>
                      <a:lnTo>
                        <a:pt x="237" y="622"/>
                      </a:lnTo>
                      <a:lnTo>
                        <a:pt x="242" y="640"/>
                      </a:lnTo>
                      <a:lnTo>
                        <a:pt x="244" y="654"/>
                      </a:lnTo>
                      <a:lnTo>
                        <a:pt x="245" y="659"/>
                      </a:lnTo>
                      <a:lnTo>
                        <a:pt x="252" y="671"/>
                      </a:lnTo>
                      <a:lnTo>
                        <a:pt x="256" y="687"/>
                      </a:lnTo>
                      <a:lnTo>
                        <a:pt x="268" y="700"/>
                      </a:lnTo>
                      <a:lnTo>
                        <a:pt x="289" y="727"/>
                      </a:lnTo>
                      <a:lnTo>
                        <a:pt x="301" y="732"/>
                      </a:lnTo>
                      <a:lnTo>
                        <a:pt x="315" y="732"/>
                      </a:lnTo>
                      <a:lnTo>
                        <a:pt x="336" y="725"/>
                      </a:lnTo>
                      <a:lnTo>
                        <a:pt x="349" y="722"/>
                      </a:lnTo>
                      <a:lnTo>
                        <a:pt x="366" y="725"/>
                      </a:lnTo>
                      <a:lnTo>
                        <a:pt x="386" y="725"/>
                      </a:lnTo>
                      <a:lnTo>
                        <a:pt x="389" y="710"/>
                      </a:lnTo>
                      <a:lnTo>
                        <a:pt x="390" y="703"/>
                      </a:lnTo>
                      <a:lnTo>
                        <a:pt x="392" y="698"/>
                      </a:lnTo>
                      <a:lnTo>
                        <a:pt x="393" y="694"/>
                      </a:lnTo>
                      <a:lnTo>
                        <a:pt x="395" y="689"/>
                      </a:lnTo>
                      <a:lnTo>
                        <a:pt x="396" y="678"/>
                      </a:lnTo>
                      <a:lnTo>
                        <a:pt x="398" y="670"/>
                      </a:lnTo>
                      <a:lnTo>
                        <a:pt x="441" y="670"/>
                      </a:lnTo>
                      <a:lnTo>
                        <a:pt x="444" y="664"/>
                      </a:lnTo>
                      <a:lnTo>
                        <a:pt x="467" y="664"/>
                      </a:lnTo>
                      <a:lnTo>
                        <a:pt x="466" y="686"/>
                      </a:lnTo>
                      <a:lnTo>
                        <a:pt x="514" y="687"/>
                      </a:lnTo>
                      <a:lnTo>
                        <a:pt x="518" y="691"/>
                      </a:lnTo>
                      <a:lnTo>
                        <a:pt x="520" y="699"/>
                      </a:lnTo>
                      <a:lnTo>
                        <a:pt x="522" y="731"/>
                      </a:lnTo>
                      <a:lnTo>
                        <a:pt x="525" y="743"/>
                      </a:lnTo>
                      <a:lnTo>
                        <a:pt x="525" y="759"/>
                      </a:lnTo>
                      <a:lnTo>
                        <a:pt x="527" y="775"/>
                      </a:lnTo>
                      <a:lnTo>
                        <a:pt x="527" y="781"/>
                      </a:lnTo>
                      <a:lnTo>
                        <a:pt x="524" y="792"/>
                      </a:lnTo>
                      <a:lnTo>
                        <a:pt x="524" y="806"/>
                      </a:lnTo>
                      <a:lnTo>
                        <a:pt x="526" y="815"/>
                      </a:lnTo>
                      <a:lnTo>
                        <a:pt x="535" y="829"/>
                      </a:lnTo>
                      <a:lnTo>
                        <a:pt x="541" y="850"/>
                      </a:lnTo>
                      <a:lnTo>
                        <a:pt x="547" y="866"/>
                      </a:lnTo>
                      <a:lnTo>
                        <a:pt x="547" y="874"/>
                      </a:lnTo>
                      <a:lnTo>
                        <a:pt x="542" y="881"/>
                      </a:lnTo>
                      <a:lnTo>
                        <a:pt x="531" y="892"/>
                      </a:lnTo>
                      <a:lnTo>
                        <a:pt x="531" y="894"/>
                      </a:lnTo>
                      <a:lnTo>
                        <a:pt x="532" y="897"/>
                      </a:lnTo>
                      <a:lnTo>
                        <a:pt x="534" y="898"/>
                      </a:lnTo>
                      <a:lnTo>
                        <a:pt x="537" y="899"/>
                      </a:lnTo>
                      <a:lnTo>
                        <a:pt x="543" y="907"/>
                      </a:lnTo>
                      <a:lnTo>
                        <a:pt x="549" y="908"/>
                      </a:lnTo>
                      <a:lnTo>
                        <a:pt x="552" y="907"/>
                      </a:lnTo>
                      <a:lnTo>
                        <a:pt x="554" y="901"/>
                      </a:lnTo>
                      <a:lnTo>
                        <a:pt x="557" y="893"/>
                      </a:lnTo>
                      <a:lnTo>
                        <a:pt x="562" y="891"/>
                      </a:lnTo>
                      <a:lnTo>
                        <a:pt x="613" y="891"/>
                      </a:lnTo>
                      <a:lnTo>
                        <a:pt x="623" y="887"/>
                      </a:lnTo>
                      <a:lnTo>
                        <a:pt x="632" y="890"/>
                      </a:lnTo>
                      <a:lnTo>
                        <a:pt x="634" y="890"/>
                      </a:lnTo>
                      <a:lnTo>
                        <a:pt x="644" y="882"/>
                      </a:lnTo>
                      <a:lnTo>
                        <a:pt x="645" y="882"/>
                      </a:lnTo>
                      <a:lnTo>
                        <a:pt x="655" y="880"/>
                      </a:lnTo>
                      <a:lnTo>
                        <a:pt x="659" y="880"/>
                      </a:lnTo>
                      <a:lnTo>
                        <a:pt x="661" y="881"/>
                      </a:lnTo>
                      <a:lnTo>
                        <a:pt x="667" y="891"/>
                      </a:lnTo>
                      <a:lnTo>
                        <a:pt x="667" y="903"/>
                      </a:lnTo>
                      <a:lnTo>
                        <a:pt x="669" y="908"/>
                      </a:lnTo>
                      <a:lnTo>
                        <a:pt x="672" y="908"/>
                      </a:lnTo>
                      <a:lnTo>
                        <a:pt x="686" y="902"/>
                      </a:lnTo>
                      <a:lnTo>
                        <a:pt x="691" y="901"/>
                      </a:lnTo>
                      <a:lnTo>
                        <a:pt x="697" y="901"/>
                      </a:lnTo>
                      <a:lnTo>
                        <a:pt x="708" y="896"/>
                      </a:lnTo>
                      <a:lnTo>
                        <a:pt x="714" y="904"/>
                      </a:lnTo>
                      <a:lnTo>
                        <a:pt x="718" y="913"/>
                      </a:lnTo>
                      <a:lnTo>
                        <a:pt x="723" y="919"/>
                      </a:lnTo>
                      <a:lnTo>
                        <a:pt x="736" y="925"/>
                      </a:lnTo>
                      <a:lnTo>
                        <a:pt x="748" y="933"/>
                      </a:lnTo>
                      <a:lnTo>
                        <a:pt x="766" y="940"/>
                      </a:lnTo>
                      <a:lnTo>
                        <a:pt x="778" y="941"/>
                      </a:lnTo>
                      <a:lnTo>
                        <a:pt x="787" y="939"/>
                      </a:lnTo>
                      <a:lnTo>
                        <a:pt x="799" y="934"/>
                      </a:lnTo>
                      <a:lnTo>
                        <a:pt x="809" y="931"/>
                      </a:lnTo>
                      <a:lnTo>
                        <a:pt x="814" y="933"/>
                      </a:lnTo>
                      <a:lnTo>
                        <a:pt x="833" y="951"/>
                      </a:lnTo>
                      <a:lnTo>
                        <a:pt x="847" y="957"/>
                      </a:lnTo>
                      <a:lnTo>
                        <a:pt x="858" y="961"/>
                      </a:lnTo>
                      <a:lnTo>
                        <a:pt x="869" y="962"/>
                      </a:lnTo>
                      <a:lnTo>
                        <a:pt x="876" y="968"/>
                      </a:lnTo>
                      <a:lnTo>
                        <a:pt x="881" y="980"/>
                      </a:lnTo>
                      <a:lnTo>
                        <a:pt x="885" y="987"/>
                      </a:lnTo>
                      <a:lnTo>
                        <a:pt x="898" y="999"/>
                      </a:lnTo>
                      <a:lnTo>
                        <a:pt x="912" y="1007"/>
                      </a:lnTo>
                      <a:lnTo>
                        <a:pt x="922" y="1011"/>
                      </a:lnTo>
                      <a:lnTo>
                        <a:pt x="932" y="1012"/>
                      </a:lnTo>
                      <a:lnTo>
                        <a:pt x="935" y="1012"/>
                      </a:lnTo>
                      <a:lnTo>
                        <a:pt x="941" y="1010"/>
                      </a:lnTo>
                      <a:lnTo>
                        <a:pt x="945" y="1009"/>
                      </a:lnTo>
                      <a:lnTo>
                        <a:pt x="946" y="1010"/>
                      </a:lnTo>
                      <a:lnTo>
                        <a:pt x="951" y="1017"/>
                      </a:lnTo>
                      <a:lnTo>
                        <a:pt x="955" y="1018"/>
                      </a:lnTo>
                      <a:lnTo>
                        <a:pt x="959" y="1018"/>
                      </a:lnTo>
                      <a:lnTo>
                        <a:pt x="961" y="1016"/>
                      </a:lnTo>
                      <a:lnTo>
                        <a:pt x="961" y="1009"/>
                      </a:lnTo>
                      <a:lnTo>
                        <a:pt x="960" y="1001"/>
                      </a:lnTo>
                      <a:lnTo>
                        <a:pt x="959" y="966"/>
                      </a:lnTo>
                      <a:lnTo>
                        <a:pt x="956" y="958"/>
                      </a:lnTo>
                      <a:lnTo>
                        <a:pt x="950" y="957"/>
                      </a:lnTo>
                      <a:lnTo>
                        <a:pt x="941" y="962"/>
                      </a:lnTo>
                      <a:lnTo>
                        <a:pt x="930" y="960"/>
                      </a:lnTo>
                      <a:lnTo>
                        <a:pt x="918" y="960"/>
                      </a:lnTo>
                      <a:lnTo>
                        <a:pt x="911" y="955"/>
                      </a:lnTo>
                      <a:lnTo>
                        <a:pt x="901" y="942"/>
                      </a:lnTo>
                      <a:lnTo>
                        <a:pt x="895" y="936"/>
                      </a:lnTo>
                      <a:lnTo>
                        <a:pt x="893" y="934"/>
                      </a:lnTo>
                      <a:lnTo>
                        <a:pt x="892" y="924"/>
                      </a:lnTo>
                      <a:lnTo>
                        <a:pt x="895" y="917"/>
                      </a:lnTo>
                      <a:lnTo>
                        <a:pt x="897" y="905"/>
                      </a:lnTo>
                      <a:lnTo>
                        <a:pt x="912" y="866"/>
                      </a:lnTo>
                      <a:lnTo>
                        <a:pt x="913" y="859"/>
                      </a:lnTo>
                      <a:lnTo>
                        <a:pt x="914" y="834"/>
                      </a:lnTo>
                      <a:lnTo>
                        <a:pt x="912" y="820"/>
                      </a:lnTo>
                      <a:lnTo>
                        <a:pt x="905" y="801"/>
                      </a:lnTo>
                      <a:lnTo>
                        <a:pt x="905" y="791"/>
                      </a:lnTo>
                      <a:lnTo>
                        <a:pt x="907" y="788"/>
                      </a:lnTo>
                      <a:lnTo>
                        <a:pt x="909" y="779"/>
                      </a:lnTo>
                      <a:lnTo>
                        <a:pt x="914" y="772"/>
                      </a:lnTo>
                      <a:lnTo>
                        <a:pt x="922" y="758"/>
                      </a:lnTo>
                      <a:lnTo>
                        <a:pt x="924" y="756"/>
                      </a:lnTo>
                      <a:lnTo>
                        <a:pt x="929" y="752"/>
                      </a:lnTo>
                      <a:lnTo>
                        <a:pt x="932" y="752"/>
                      </a:lnTo>
                      <a:lnTo>
                        <a:pt x="941" y="748"/>
                      </a:lnTo>
                      <a:lnTo>
                        <a:pt x="1003" y="73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19" name="Freeform 134"/>
                <p:cNvSpPr>
                  <a:spLocks noChangeAspect="1"/>
                </p:cNvSpPr>
                <p:nvPr/>
              </p:nvSpPr>
              <p:spPr bwMode="gray">
                <a:xfrm>
                  <a:off x="5488780" y="3469034"/>
                  <a:ext cx="25400" cy="33338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48" y="11"/>
                    </a:cxn>
                    <a:cxn ang="0">
                      <a:pos x="33" y="19"/>
                    </a:cxn>
                    <a:cxn ang="0">
                      <a:pos x="28" y="25"/>
                    </a:cxn>
                    <a:cxn ang="0">
                      <a:pos x="22" y="29"/>
                    </a:cxn>
                    <a:cxn ang="0">
                      <a:pos x="17" y="51"/>
                    </a:cxn>
                    <a:cxn ang="0">
                      <a:pos x="15" y="62"/>
                    </a:cxn>
                    <a:cxn ang="0">
                      <a:pos x="9" y="74"/>
                    </a:cxn>
                    <a:cxn ang="0">
                      <a:pos x="0" y="85"/>
                    </a:cxn>
                    <a:cxn ang="0">
                      <a:pos x="0" y="88"/>
                    </a:cxn>
                    <a:cxn ang="0">
                      <a:pos x="1" y="97"/>
                    </a:cxn>
                    <a:cxn ang="0">
                      <a:pos x="7" y="103"/>
                    </a:cxn>
                    <a:cxn ang="0">
                      <a:pos x="20" y="105"/>
                    </a:cxn>
                    <a:cxn ang="0">
                      <a:pos x="24" y="102"/>
                    </a:cxn>
                    <a:cxn ang="0">
                      <a:pos x="31" y="105"/>
                    </a:cxn>
                    <a:cxn ang="0">
                      <a:pos x="32" y="103"/>
                    </a:cxn>
                    <a:cxn ang="0">
                      <a:pos x="33" y="100"/>
                    </a:cxn>
                    <a:cxn ang="0">
                      <a:pos x="45" y="96"/>
                    </a:cxn>
                    <a:cxn ang="0">
                      <a:pos x="50" y="97"/>
                    </a:cxn>
                    <a:cxn ang="0">
                      <a:pos x="59" y="105"/>
                    </a:cxn>
                    <a:cxn ang="0">
                      <a:pos x="59" y="106"/>
                    </a:cxn>
                    <a:cxn ang="0">
                      <a:pos x="61" y="100"/>
                    </a:cxn>
                    <a:cxn ang="0">
                      <a:pos x="71" y="88"/>
                    </a:cxn>
                    <a:cxn ang="0">
                      <a:pos x="76" y="76"/>
                    </a:cxn>
                    <a:cxn ang="0">
                      <a:pos x="79" y="74"/>
                    </a:cxn>
                    <a:cxn ang="0">
                      <a:pos x="76" y="72"/>
                    </a:cxn>
                    <a:cxn ang="0">
                      <a:pos x="74" y="72"/>
                    </a:cxn>
                    <a:cxn ang="0">
                      <a:pos x="71" y="69"/>
                    </a:cxn>
                    <a:cxn ang="0">
                      <a:pos x="64" y="70"/>
                    </a:cxn>
                    <a:cxn ang="0">
                      <a:pos x="56" y="69"/>
                    </a:cxn>
                    <a:cxn ang="0">
                      <a:pos x="48" y="72"/>
                    </a:cxn>
                    <a:cxn ang="0">
                      <a:pos x="47" y="74"/>
                    </a:cxn>
                    <a:cxn ang="0">
                      <a:pos x="44" y="75"/>
                    </a:cxn>
                    <a:cxn ang="0">
                      <a:pos x="40" y="74"/>
                    </a:cxn>
                    <a:cxn ang="0">
                      <a:pos x="38" y="70"/>
                    </a:cxn>
                    <a:cxn ang="0">
                      <a:pos x="39" y="69"/>
                    </a:cxn>
                    <a:cxn ang="0">
                      <a:pos x="44" y="70"/>
                    </a:cxn>
                    <a:cxn ang="0">
                      <a:pos x="47" y="70"/>
                    </a:cxn>
                    <a:cxn ang="0">
                      <a:pos x="48" y="67"/>
                    </a:cxn>
                    <a:cxn ang="0">
                      <a:pos x="53" y="59"/>
                    </a:cxn>
                    <a:cxn ang="0">
                      <a:pos x="56" y="57"/>
                    </a:cxn>
                    <a:cxn ang="0">
                      <a:pos x="61" y="57"/>
                    </a:cxn>
                    <a:cxn ang="0">
                      <a:pos x="66" y="51"/>
                    </a:cxn>
                    <a:cxn ang="0">
                      <a:pos x="77" y="48"/>
                    </a:cxn>
                    <a:cxn ang="0">
                      <a:pos x="83" y="45"/>
                    </a:cxn>
                    <a:cxn ang="0">
                      <a:pos x="83" y="38"/>
                    </a:cxn>
                    <a:cxn ang="0">
                      <a:pos x="81" y="22"/>
                    </a:cxn>
                    <a:cxn ang="0">
                      <a:pos x="80" y="20"/>
                    </a:cxn>
                    <a:cxn ang="0">
                      <a:pos x="75" y="16"/>
                    </a:cxn>
                    <a:cxn ang="0">
                      <a:pos x="71" y="9"/>
                    </a:cxn>
                    <a:cxn ang="0">
                      <a:pos x="67" y="5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83" h="106">
                      <a:moveTo>
                        <a:pt x="65" y="0"/>
                      </a:moveTo>
                      <a:lnTo>
                        <a:pt x="48" y="11"/>
                      </a:lnTo>
                      <a:lnTo>
                        <a:pt x="33" y="19"/>
                      </a:lnTo>
                      <a:lnTo>
                        <a:pt x="28" y="25"/>
                      </a:lnTo>
                      <a:lnTo>
                        <a:pt x="22" y="29"/>
                      </a:lnTo>
                      <a:lnTo>
                        <a:pt x="17" y="51"/>
                      </a:lnTo>
                      <a:lnTo>
                        <a:pt x="15" y="62"/>
                      </a:lnTo>
                      <a:lnTo>
                        <a:pt x="9" y="74"/>
                      </a:lnTo>
                      <a:lnTo>
                        <a:pt x="0" y="85"/>
                      </a:lnTo>
                      <a:lnTo>
                        <a:pt x="0" y="88"/>
                      </a:lnTo>
                      <a:lnTo>
                        <a:pt x="1" y="97"/>
                      </a:lnTo>
                      <a:lnTo>
                        <a:pt x="7" y="103"/>
                      </a:lnTo>
                      <a:lnTo>
                        <a:pt x="20" y="105"/>
                      </a:lnTo>
                      <a:lnTo>
                        <a:pt x="24" y="102"/>
                      </a:lnTo>
                      <a:lnTo>
                        <a:pt x="31" y="105"/>
                      </a:lnTo>
                      <a:lnTo>
                        <a:pt x="32" y="103"/>
                      </a:lnTo>
                      <a:lnTo>
                        <a:pt x="33" y="100"/>
                      </a:lnTo>
                      <a:lnTo>
                        <a:pt x="45" y="96"/>
                      </a:lnTo>
                      <a:lnTo>
                        <a:pt x="50" y="97"/>
                      </a:lnTo>
                      <a:lnTo>
                        <a:pt x="59" y="105"/>
                      </a:lnTo>
                      <a:lnTo>
                        <a:pt x="59" y="106"/>
                      </a:lnTo>
                      <a:lnTo>
                        <a:pt x="61" y="100"/>
                      </a:lnTo>
                      <a:lnTo>
                        <a:pt x="71" y="88"/>
                      </a:lnTo>
                      <a:lnTo>
                        <a:pt x="76" y="76"/>
                      </a:lnTo>
                      <a:lnTo>
                        <a:pt x="79" y="74"/>
                      </a:lnTo>
                      <a:lnTo>
                        <a:pt x="76" y="72"/>
                      </a:lnTo>
                      <a:lnTo>
                        <a:pt x="74" y="72"/>
                      </a:lnTo>
                      <a:lnTo>
                        <a:pt x="71" y="69"/>
                      </a:lnTo>
                      <a:lnTo>
                        <a:pt x="64" y="70"/>
                      </a:lnTo>
                      <a:lnTo>
                        <a:pt x="56" y="69"/>
                      </a:lnTo>
                      <a:lnTo>
                        <a:pt x="48" y="72"/>
                      </a:lnTo>
                      <a:lnTo>
                        <a:pt x="47" y="74"/>
                      </a:lnTo>
                      <a:lnTo>
                        <a:pt x="44" y="75"/>
                      </a:lnTo>
                      <a:lnTo>
                        <a:pt x="40" y="74"/>
                      </a:lnTo>
                      <a:lnTo>
                        <a:pt x="38" y="70"/>
                      </a:lnTo>
                      <a:lnTo>
                        <a:pt x="39" y="69"/>
                      </a:lnTo>
                      <a:lnTo>
                        <a:pt x="44" y="70"/>
                      </a:lnTo>
                      <a:lnTo>
                        <a:pt x="47" y="70"/>
                      </a:lnTo>
                      <a:lnTo>
                        <a:pt x="48" y="67"/>
                      </a:lnTo>
                      <a:lnTo>
                        <a:pt x="53" y="59"/>
                      </a:lnTo>
                      <a:lnTo>
                        <a:pt x="56" y="57"/>
                      </a:lnTo>
                      <a:lnTo>
                        <a:pt x="61" y="57"/>
                      </a:lnTo>
                      <a:lnTo>
                        <a:pt x="66" y="51"/>
                      </a:lnTo>
                      <a:lnTo>
                        <a:pt x="77" y="48"/>
                      </a:lnTo>
                      <a:lnTo>
                        <a:pt x="83" y="45"/>
                      </a:lnTo>
                      <a:lnTo>
                        <a:pt x="83" y="38"/>
                      </a:lnTo>
                      <a:lnTo>
                        <a:pt x="81" y="22"/>
                      </a:lnTo>
                      <a:lnTo>
                        <a:pt x="80" y="20"/>
                      </a:lnTo>
                      <a:lnTo>
                        <a:pt x="75" y="16"/>
                      </a:lnTo>
                      <a:lnTo>
                        <a:pt x="71" y="9"/>
                      </a:lnTo>
                      <a:lnTo>
                        <a:pt x="67" y="5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920" name="Group 364"/>
                <p:cNvGrpSpPr>
                  <a:grpSpLocks noChangeAspect="1"/>
                </p:cNvGrpSpPr>
                <p:nvPr/>
              </p:nvGrpSpPr>
              <p:grpSpPr bwMode="gray">
                <a:xfrm>
                  <a:off x="5141117" y="3280172"/>
                  <a:ext cx="289379" cy="349200"/>
                  <a:chOff x="3548063" y="12700"/>
                  <a:chExt cx="5667375" cy="6838950"/>
                </a:xfrm>
                <a:grpFill/>
              </p:grpSpPr>
              <p:sp>
                <p:nvSpPr>
                  <p:cNvPr id="921" name="Freeform 6"/>
                  <p:cNvSpPr>
                    <a:spLocks/>
                  </p:cNvSpPr>
                  <p:nvPr/>
                </p:nvSpPr>
                <p:spPr bwMode="gray">
                  <a:xfrm>
                    <a:off x="4084638" y="3873500"/>
                    <a:ext cx="4257675" cy="2978150"/>
                  </a:xfrm>
                  <a:custGeom>
                    <a:avLst/>
                    <a:gdLst/>
                    <a:ahLst/>
                    <a:cxnLst>
                      <a:cxn ang="0">
                        <a:pos x="48" y="773"/>
                      </a:cxn>
                      <a:cxn ang="0">
                        <a:pos x="161" y="852"/>
                      </a:cxn>
                      <a:cxn ang="0">
                        <a:pos x="327" y="893"/>
                      </a:cxn>
                      <a:cxn ang="0">
                        <a:pos x="367" y="981"/>
                      </a:cxn>
                      <a:cxn ang="0">
                        <a:pos x="535" y="1117"/>
                      </a:cxn>
                      <a:cxn ang="0">
                        <a:pos x="626" y="1220"/>
                      </a:cxn>
                      <a:cxn ang="0">
                        <a:pos x="678" y="1341"/>
                      </a:cxn>
                      <a:cxn ang="0">
                        <a:pos x="854" y="1468"/>
                      </a:cxn>
                      <a:cxn ang="0">
                        <a:pos x="909" y="1581"/>
                      </a:cxn>
                      <a:cxn ang="0">
                        <a:pos x="1000" y="1688"/>
                      </a:cxn>
                      <a:cxn ang="0">
                        <a:pos x="1141" y="1680"/>
                      </a:cxn>
                      <a:cxn ang="0">
                        <a:pos x="1339" y="1660"/>
                      </a:cxn>
                      <a:cxn ang="0">
                        <a:pos x="1531" y="1816"/>
                      </a:cxn>
                      <a:cxn ang="0">
                        <a:pos x="1614" y="1872"/>
                      </a:cxn>
                      <a:cxn ang="0">
                        <a:pos x="1741" y="1860"/>
                      </a:cxn>
                      <a:cxn ang="0">
                        <a:pos x="1850" y="1876"/>
                      </a:cxn>
                      <a:cxn ang="0">
                        <a:pos x="2024" y="1836"/>
                      </a:cxn>
                      <a:cxn ang="0">
                        <a:pos x="2268" y="1775"/>
                      </a:cxn>
                      <a:cxn ang="0">
                        <a:pos x="2420" y="1664"/>
                      </a:cxn>
                      <a:cxn ang="0">
                        <a:pos x="2674" y="1664"/>
                      </a:cxn>
                      <a:cxn ang="0">
                        <a:pos x="2678" y="1511"/>
                      </a:cxn>
                      <a:cxn ang="0">
                        <a:pos x="2523" y="1448"/>
                      </a:cxn>
                      <a:cxn ang="0">
                        <a:pos x="2444" y="1260"/>
                      </a:cxn>
                      <a:cxn ang="0">
                        <a:pos x="2311" y="1137"/>
                      </a:cxn>
                      <a:cxn ang="0">
                        <a:pos x="2248" y="1028"/>
                      </a:cxn>
                      <a:cxn ang="0">
                        <a:pos x="2137" y="1000"/>
                      </a:cxn>
                      <a:cxn ang="0">
                        <a:pos x="2060" y="957"/>
                      </a:cxn>
                      <a:cxn ang="0">
                        <a:pos x="2101" y="852"/>
                      </a:cxn>
                      <a:cxn ang="0">
                        <a:pos x="2272" y="824"/>
                      </a:cxn>
                      <a:cxn ang="0">
                        <a:pos x="2307" y="608"/>
                      </a:cxn>
                      <a:cxn ang="0">
                        <a:pos x="2284" y="481"/>
                      </a:cxn>
                      <a:cxn ang="0">
                        <a:pos x="2115" y="123"/>
                      </a:cxn>
                      <a:cxn ang="0">
                        <a:pos x="2020" y="60"/>
                      </a:cxn>
                      <a:cxn ang="0">
                        <a:pos x="1947" y="254"/>
                      </a:cxn>
                      <a:cxn ang="0">
                        <a:pos x="1713" y="551"/>
                      </a:cxn>
                      <a:cxn ang="0">
                        <a:pos x="1412" y="428"/>
                      </a:cxn>
                      <a:cxn ang="0">
                        <a:pos x="1222" y="561"/>
                      </a:cxn>
                      <a:cxn ang="0">
                        <a:pos x="965" y="586"/>
                      </a:cxn>
                      <a:cxn ang="0">
                        <a:pos x="632" y="598"/>
                      </a:cxn>
                      <a:cxn ang="0">
                        <a:pos x="521" y="408"/>
                      </a:cxn>
                      <a:cxn ang="0">
                        <a:pos x="299" y="555"/>
                      </a:cxn>
                      <a:cxn ang="0">
                        <a:pos x="18" y="583"/>
                      </a:cxn>
                    </a:cxnLst>
                    <a:rect l="0" t="0" r="r" b="b"/>
                    <a:pathLst>
                      <a:path w="2682" h="1876">
                        <a:moveTo>
                          <a:pt x="0" y="682"/>
                        </a:moveTo>
                        <a:lnTo>
                          <a:pt x="8" y="733"/>
                        </a:lnTo>
                        <a:lnTo>
                          <a:pt x="48" y="773"/>
                        </a:lnTo>
                        <a:lnTo>
                          <a:pt x="92" y="777"/>
                        </a:lnTo>
                        <a:lnTo>
                          <a:pt x="143" y="792"/>
                        </a:lnTo>
                        <a:lnTo>
                          <a:pt x="161" y="852"/>
                        </a:lnTo>
                        <a:lnTo>
                          <a:pt x="204" y="866"/>
                        </a:lnTo>
                        <a:lnTo>
                          <a:pt x="296" y="866"/>
                        </a:lnTo>
                        <a:lnTo>
                          <a:pt x="327" y="893"/>
                        </a:lnTo>
                        <a:lnTo>
                          <a:pt x="367" y="921"/>
                        </a:lnTo>
                        <a:lnTo>
                          <a:pt x="371" y="941"/>
                        </a:lnTo>
                        <a:lnTo>
                          <a:pt x="367" y="981"/>
                        </a:lnTo>
                        <a:lnTo>
                          <a:pt x="391" y="1024"/>
                        </a:lnTo>
                        <a:lnTo>
                          <a:pt x="466" y="1072"/>
                        </a:lnTo>
                        <a:lnTo>
                          <a:pt x="535" y="1117"/>
                        </a:lnTo>
                        <a:lnTo>
                          <a:pt x="563" y="1157"/>
                        </a:lnTo>
                        <a:lnTo>
                          <a:pt x="606" y="1181"/>
                        </a:lnTo>
                        <a:lnTo>
                          <a:pt x="626" y="1220"/>
                        </a:lnTo>
                        <a:lnTo>
                          <a:pt x="642" y="1264"/>
                        </a:lnTo>
                        <a:lnTo>
                          <a:pt x="670" y="1300"/>
                        </a:lnTo>
                        <a:lnTo>
                          <a:pt x="678" y="1341"/>
                        </a:lnTo>
                        <a:lnTo>
                          <a:pt x="713" y="1353"/>
                        </a:lnTo>
                        <a:lnTo>
                          <a:pt x="830" y="1432"/>
                        </a:lnTo>
                        <a:lnTo>
                          <a:pt x="854" y="1468"/>
                        </a:lnTo>
                        <a:lnTo>
                          <a:pt x="858" y="1511"/>
                        </a:lnTo>
                        <a:lnTo>
                          <a:pt x="882" y="1539"/>
                        </a:lnTo>
                        <a:lnTo>
                          <a:pt x="909" y="1581"/>
                        </a:lnTo>
                        <a:lnTo>
                          <a:pt x="957" y="1616"/>
                        </a:lnTo>
                        <a:lnTo>
                          <a:pt x="981" y="1648"/>
                        </a:lnTo>
                        <a:lnTo>
                          <a:pt x="1000" y="1688"/>
                        </a:lnTo>
                        <a:lnTo>
                          <a:pt x="1092" y="1723"/>
                        </a:lnTo>
                        <a:lnTo>
                          <a:pt x="1115" y="1712"/>
                        </a:lnTo>
                        <a:lnTo>
                          <a:pt x="1141" y="1680"/>
                        </a:lnTo>
                        <a:lnTo>
                          <a:pt x="1248" y="1704"/>
                        </a:lnTo>
                        <a:lnTo>
                          <a:pt x="1292" y="1700"/>
                        </a:lnTo>
                        <a:lnTo>
                          <a:pt x="1339" y="1660"/>
                        </a:lnTo>
                        <a:lnTo>
                          <a:pt x="1383" y="1684"/>
                        </a:lnTo>
                        <a:lnTo>
                          <a:pt x="1476" y="1787"/>
                        </a:lnTo>
                        <a:lnTo>
                          <a:pt x="1531" y="1816"/>
                        </a:lnTo>
                        <a:lnTo>
                          <a:pt x="1567" y="1852"/>
                        </a:lnTo>
                        <a:lnTo>
                          <a:pt x="1591" y="1872"/>
                        </a:lnTo>
                        <a:lnTo>
                          <a:pt x="1614" y="1872"/>
                        </a:lnTo>
                        <a:lnTo>
                          <a:pt x="1642" y="1852"/>
                        </a:lnTo>
                        <a:lnTo>
                          <a:pt x="1697" y="1848"/>
                        </a:lnTo>
                        <a:lnTo>
                          <a:pt x="1741" y="1860"/>
                        </a:lnTo>
                        <a:lnTo>
                          <a:pt x="1779" y="1852"/>
                        </a:lnTo>
                        <a:lnTo>
                          <a:pt x="1826" y="1848"/>
                        </a:lnTo>
                        <a:lnTo>
                          <a:pt x="1850" y="1876"/>
                        </a:lnTo>
                        <a:lnTo>
                          <a:pt x="1917" y="1860"/>
                        </a:lnTo>
                        <a:lnTo>
                          <a:pt x="1973" y="1856"/>
                        </a:lnTo>
                        <a:lnTo>
                          <a:pt x="2024" y="1836"/>
                        </a:lnTo>
                        <a:lnTo>
                          <a:pt x="2086" y="1844"/>
                        </a:lnTo>
                        <a:lnTo>
                          <a:pt x="2161" y="1844"/>
                        </a:lnTo>
                        <a:lnTo>
                          <a:pt x="2268" y="1775"/>
                        </a:lnTo>
                        <a:lnTo>
                          <a:pt x="2331" y="1700"/>
                        </a:lnTo>
                        <a:lnTo>
                          <a:pt x="2379" y="1668"/>
                        </a:lnTo>
                        <a:lnTo>
                          <a:pt x="2420" y="1664"/>
                        </a:lnTo>
                        <a:lnTo>
                          <a:pt x="2539" y="1676"/>
                        </a:lnTo>
                        <a:lnTo>
                          <a:pt x="2591" y="1676"/>
                        </a:lnTo>
                        <a:lnTo>
                          <a:pt x="2674" y="1664"/>
                        </a:lnTo>
                        <a:lnTo>
                          <a:pt x="2678" y="1577"/>
                        </a:lnTo>
                        <a:lnTo>
                          <a:pt x="2682" y="1539"/>
                        </a:lnTo>
                        <a:lnTo>
                          <a:pt x="2678" y="1511"/>
                        </a:lnTo>
                        <a:lnTo>
                          <a:pt x="2650" y="1492"/>
                        </a:lnTo>
                        <a:lnTo>
                          <a:pt x="2555" y="1472"/>
                        </a:lnTo>
                        <a:lnTo>
                          <a:pt x="2523" y="1448"/>
                        </a:lnTo>
                        <a:lnTo>
                          <a:pt x="2503" y="1412"/>
                        </a:lnTo>
                        <a:lnTo>
                          <a:pt x="2464" y="1307"/>
                        </a:lnTo>
                        <a:lnTo>
                          <a:pt x="2444" y="1260"/>
                        </a:lnTo>
                        <a:lnTo>
                          <a:pt x="2424" y="1220"/>
                        </a:lnTo>
                        <a:lnTo>
                          <a:pt x="2339" y="1169"/>
                        </a:lnTo>
                        <a:lnTo>
                          <a:pt x="2311" y="1137"/>
                        </a:lnTo>
                        <a:lnTo>
                          <a:pt x="2288" y="1105"/>
                        </a:lnTo>
                        <a:lnTo>
                          <a:pt x="2280" y="1068"/>
                        </a:lnTo>
                        <a:lnTo>
                          <a:pt x="2248" y="1028"/>
                        </a:lnTo>
                        <a:lnTo>
                          <a:pt x="2212" y="1008"/>
                        </a:lnTo>
                        <a:lnTo>
                          <a:pt x="2169" y="993"/>
                        </a:lnTo>
                        <a:lnTo>
                          <a:pt x="2137" y="1000"/>
                        </a:lnTo>
                        <a:lnTo>
                          <a:pt x="2105" y="973"/>
                        </a:lnTo>
                        <a:lnTo>
                          <a:pt x="2082" y="973"/>
                        </a:lnTo>
                        <a:lnTo>
                          <a:pt x="2060" y="957"/>
                        </a:lnTo>
                        <a:lnTo>
                          <a:pt x="2078" y="925"/>
                        </a:lnTo>
                        <a:lnTo>
                          <a:pt x="2101" y="905"/>
                        </a:lnTo>
                        <a:lnTo>
                          <a:pt x="2101" y="852"/>
                        </a:lnTo>
                        <a:lnTo>
                          <a:pt x="2141" y="836"/>
                        </a:lnTo>
                        <a:lnTo>
                          <a:pt x="2228" y="844"/>
                        </a:lnTo>
                        <a:lnTo>
                          <a:pt x="2272" y="824"/>
                        </a:lnTo>
                        <a:lnTo>
                          <a:pt x="2299" y="800"/>
                        </a:lnTo>
                        <a:lnTo>
                          <a:pt x="2307" y="741"/>
                        </a:lnTo>
                        <a:lnTo>
                          <a:pt x="2307" y="608"/>
                        </a:lnTo>
                        <a:lnTo>
                          <a:pt x="2295" y="608"/>
                        </a:lnTo>
                        <a:lnTo>
                          <a:pt x="2264" y="608"/>
                        </a:lnTo>
                        <a:lnTo>
                          <a:pt x="2284" y="481"/>
                        </a:lnTo>
                        <a:lnTo>
                          <a:pt x="2204" y="371"/>
                        </a:lnTo>
                        <a:lnTo>
                          <a:pt x="2131" y="329"/>
                        </a:lnTo>
                        <a:lnTo>
                          <a:pt x="2115" y="123"/>
                        </a:lnTo>
                        <a:lnTo>
                          <a:pt x="2137" y="16"/>
                        </a:lnTo>
                        <a:lnTo>
                          <a:pt x="2026" y="0"/>
                        </a:lnTo>
                        <a:lnTo>
                          <a:pt x="2020" y="60"/>
                        </a:lnTo>
                        <a:lnTo>
                          <a:pt x="1899" y="79"/>
                        </a:lnTo>
                        <a:lnTo>
                          <a:pt x="1947" y="139"/>
                        </a:lnTo>
                        <a:lnTo>
                          <a:pt x="1947" y="254"/>
                        </a:lnTo>
                        <a:lnTo>
                          <a:pt x="1957" y="285"/>
                        </a:lnTo>
                        <a:lnTo>
                          <a:pt x="1862" y="345"/>
                        </a:lnTo>
                        <a:lnTo>
                          <a:pt x="1713" y="551"/>
                        </a:lnTo>
                        <a:lnTo>
                          <a:pt x="1630" y="571"/>
                        </a:lnTo>
                        <a:lnTo>
                          <a:pt x="1567" y="513"/>
                        </a:lnTo>
                        <a:lnTo>
                          <a:pt x="1412" y="428"/>
                        </a:lnTo>
                        <a:lnTo>
                          <a:pt x="1329" y="466"/>
                        </a:lnTo>
                        <a:lnTo>
                          <a:pt x="1333" y="555"/>
                        </a:lnTo>
                        <a:lnTo>
                          <a:pt x="1222" y="561"/>
                        </a:lnTo>
                        <a:lnTo>
                          <a:pt x="1159" y="630"/>
                        </a:lnTo>
                        <a:lnTo>
                          <a:pt x="1006" y="630"/>
                        </a:lnTo>
                        <a:lnTo>
                          <a:pt x="965" y="586"/>
                        </a:lnTo>
                        <a:lnTo>
                          <a:pt x="795" y="583"/>
                        </a:lnTo>
                        <a:lnTo>
                          <a:pt x="715" y="624"/>
                        </a:lnTo>
                        <a:lnTo>
                          <a:pt x="632" y="598"/>
                        </a:lnTo>
                        <a:lnTo>
                          <a:pt x="610" y="519"/>
                        </a:lnTo>
                        <a:lnTo>
                          <a:pt x="547" y="472"/>
                        </a:lnTo>
                        <a:lnTo>
                          <a:pt x="521" y="408"/>
                        </a:lnTo>
                        <a:lnTo>
                          <a:pt x="357" y="444"/>
                        </a:lnTo>
                        <a:lnTo>
                          <a:pt x="367" y="497"/>
                        </a:lnTo>
                        <a:lnTo>
                          <a:pt x="299" y="555"/>
                        </a:lnTo>
                        <a:lnTo>
                          <a:pt x="204" y="535"/>
                        </a:lnTo>
                        <a:lnTo>
                          <a:pt x="125" y="577"/>
                        </a:lnTo>
                        <a:lnTo>
                          <a:pt x="18" y="583"/>
                        </a:lnTo>
                        <a:lnTo>
                          <a:pt x="8" y="620"/>
                        </a:lnTo>
                        <a:lnTo>
                          <a:pt x="0" y="682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  <p:sp>
                <p:nvSpPr>
                  <p:cNvPr id="922" name="Freeform 9"/>
                  <p:cNvSpPr>
                    <a:spLocks/>
                  </p:cNvSpPr>
                  <p:nvPr/>
                </p:nvSpPr>
                <p:spPr bwMode="gray">
                  <a:xfrm>
                    <a:off x="3548063" y="12700"/>
                    <a:ext cx="5667375" cy="4860925"/>
                  </a:xfrm>
                  <a:custGeom>
                    <a:avLst/>
                    <a:gdLst/>
                    <a:ahLst/>
                    <a:cxnLst>
                      <a:cxn ang="0">
                        <a:pos x="158" y="2581"/>
                      </a:cxn>
                      <a:cxn ang="0">
                        <a:pos x="200" y="2618"/>
                      </a:cxn>
                      <a:cxn ang="0">
                        <a:pos x="178" y="2702"/>
                      </a:cxn>
                      <a:cxn ang="0">
                        <a:pos x="346" y="2917"/>
                      </a:cxn>
                      <a:cxn ang="0">
                        <a:pos x="463" y="3009"/>
                      </a:cxn>
                      <a:cxn ang="0">
                        <a:pos x="705" y="2929"/>
                      </a:cxn>
                      <a:cxn ang="0">
                        <a:pos x="885" y="2904"/>
                      </a:cxn>
                      <a:cxn ang="0">
                        <a:pos x="1053" y="3056"/>
                      </a:cxn>
                      <a:cxn ang="0">
                        <a:pos x="1344" y="3062"/>
                      </a:cxn>
                      <a:cxn ang="0">
                        <a:pos x="1671" y="2987"/>
                      </a:cxn>
                      <a:cxn ang="0">
                        <a:pos x="1905" y="2945"/>
                      </a:cxn>
                      <a:cxn ang="0">
                        <a:pos x="2200" y="2777"/>
                      </a:cxn>
                      <a:cxn ang="0">
                        <a:pos x="2285" y="2571"/>
                      </a:cxn>
                      <a:cxn ang="0">
                        <a:pos x="2364" y="2432"/>
                      </a:cxn>
                      <a:cxn ang="0">
                        <a:pos x="2469" y="2761"/>
                      </a:cxn>
                      <a:cxn ang="0">
                        <a:pos x="2602" y="3040"/>
                      </a:cxn>
                      <a:cxn ang="0">
                        <a:pos x="2645" y="2997"/>
                      </a:cxn>
                      <a:cxn ang="0">
                        <a:pos x="2661" y="2866"/>
                      </a:cxn>
                      <a:cxn ang="0">
                        <a:pos x="2689" y="2805"/>
                      </a:cxn>
                      <a:cxn ang="0">
                        <a:pos x="2786" y="2737"/>
                      </a:cxn>
                      <a:cxn ang="0">
                        <a:pos x="2845" y="2557"/>
                      </a:cxn>
                      <a:cxn ang="0">
                        <a:pos x="3053" y="2317"/>
                      </a:cxn>
                      <a:cxn ang="0">
                        <a:pos x="3152" y="1998"/>
                      </a:cxn>
                      <a:cxn ang="0">
                        <a:pos x="3156" y="1790"/>
                      </a:cxn>
                      <a:cxn ang="0">
                        <a:pos x="3231" y="1519"/>
                      </a:cxn>
                      <a:cxn ang="0">
                        <a:pos x="3263" y="1371"/>
                      </a:cxn>
                      <a:cxn ang="0">
                        <a:pos x="3368" y="1319"/>
                      </a:cxn>
                      <a:cxn ang="0">
                        <a:pos x="3534" y="1244"/>
                      </a:cxn>
                      <a:cxn ang="0">
                        <a:pos x="3558" y="1115"/>
                      </a:cxn>
                      <a:cxn ang="0">
                        <a:pos x="3507" y="1107"/>
                      </a:cxn>
                      <a:cxn ang="0">
                        <a:pos x="3435" y="1032"/>
                      </a:cxn>
                      <a:cxn ang="0">
                        <a:pos x="3334" y="960"/>
                      </a:cxn>
                      <a:cxn ang="0">
                        <a:pos x="3295" y="616"/>
                      </a:cxn>
                      <a:cxn ang="0">
                        <a:pos x="3291" y="436"/>
                      </a:cxn>
                      <a:cxn ang="0">
                        <a:pos x="3224" y="255"/>
                      </a:cxn>
                      <a:cxn ang="0">
                        <a:pos x="3097" y="121"/>
                      </a:cxn>
                      <a:cxn ang="0">
                        <a:pos x="2948" y="0"/>
                      </a:cxn>
                      <a:cxn ang="0">
                        <a:pos x="2758" y="180"/>
                      </a:cxn>
                      <a:cxn ang="0">
                        <a:pos x="2507" y="313"/>
                      </a:cxn>
                      <a:cxn ang="0">
                        <a:pos x="2075" y="212"/>
                      </a:cxn>
                      <a:cxn ang="0">
                        <a:pos x="2043" y="208"/>
                      </a:cxn>
                      <a:cxn ang="0">
                        <a:pos x="1697" y="255"/>
                      </a:cxn>
                      <a:cxn ang="0">
                        <a:pos x="1083" y="255"/>
                      </a:cxn>
                      <a:cxn ang="0">
                        <a:pos x="669" y="463"/>
                      </a:cxn>
                      <a:cxn ang="0">
                        <a:pos x="465" y="824"/>
                      </a:cxn>
                      <a:cxn ang="0">
                        <a:pos x="465" y="1472"/>
                      </a:cxn>
                      <a:cxn ang="0">
                        <a:pos x="319" y="1668"/>
                      </a:cxn>
                      <a:cxn ang="0">
                        <a:pos x="232" y="1683"/>
                      </a:cxn>
                      <a:cxn ang="0">
                        <a:pos x="200" y="1806"/>
                      </a:cxn>
                      <a:cxn ang="0">
                        <a:pos x="91" y="1994"/>
                      </a:cxn>
                      <a:cxn ang="0">
                        <a:pos x="87" y="2050"/>
                      </a:cxn>
                      <a:cxn ang="0">
                        <a:pos x="36" y="2125"/>
                      </a:cxn>
                      <a:cxn ang="0">
                        <a:pos x="4" y="2258"/>
                      </a:cxn>
                      <a:cxn ang="0">
                        <a:pos x="12" y="2341"/>
                      </a:cxn>
                      <a:cxn ang="0">
                        <a:pos x="91" y="2383"/>
                      </a:cxn>
                    </a:cxnLst>
                    <a:rect l="0" t="0" r="r" b="b"/>
                    <a:pathLst>
                      <a:path w="3570" h="3062">
                        <a:moveTo>
                          <a:pt x="91" y="2383"/>
                        </a:moveTo>
                        <a:lnTo>
                          <a:pt x="111" y="2446"/>
                        </a:lnTo>
                        <a:lnTo>
                          <a:pt x="158" y="2581"/>
                        </a:lnTo>
                        <a:lnTo>
                          <a:pt x="162" y="2589"/>
                        </a:lnTo>
                        <a:lnTo>
                          <a:pt x="188" y="2599"/>
                        </a:lnTo>
                        <a:lnTo>
                          <a:pt x="200" y="2618"/>
                        </a:lnTo>
                        <a:lnTo>
                          <a:pt x="212" y="2654"/>
                        </a:lnTo>
                        <a:lnTo>
                          <a:pt x="212" y="2686"/>
                        </a:lnTo>
                        <a:lnTo>
                          <a:pt x="178" y="2702"/>
                        </a:lnTo>
                        <a:lnTo>
                          <a:pt x="216" y="2761"/>
                        </a:lnTo>
                        <a:lnTo>
                          <a:pt x="283" y="2834"/>
                        </a:lnTo>
                        <a:lnTo>
                          <a:pt x="346" y="2917"/>
                        </a:lnTo>
                        <a:lnTo>
                          <a:pt x="366" y="2981"/>
                        </a:lnTo>
                        <a:lnTo>
                          <a:pt x="356" y="3015"/>
                        </a:lnTo>
                        <a:lnTo>
                          <a:pt x="463" y="3009"/>
                        </a:lnTo>
                        <a:lnTo>
                          <a:pt x="542" y="2967"/>
                        </a:lnTo>
                        <a:lnTo>
                          <a:pt x="637" y="2987"/>
                        </a:lnTo>
                        <a:lnTo>
                          <a:pt x="705" y="2929"/>
                        </a:lnTo>
                        <a:lnTo>
                          <a:pt x="695" y="2876"/>
                        </a:lnTo>
                        <a:lnTo>
                          <a:pt x="859" y="2840"/>
                        </a:lnTo>
                        <a:lnTo>
                          <a:pt x="885" y="2904"/>
                        </a:lnTo>
                        <a:lnTo>
                          <a:pt x="948" y="2951"/>
                        </a:lnTo>
                        <a:lnTo>
                          <a:pt x="970" y="3030"/>
                        </a:lnTo>
                        <a:lnTo>
                          <a:pt x="1053" y="3056"/>
                        </a:lnTo>
                        <a:lnTo>
                          <a:pt x="1133" y="3015"/>
                        </a:lnTo>
                        <a:lnTo>
                          <a:pt x="1303" y="3018"/>
                        </a:lnTo>
                        <a:lnTo>
                          <a:pt x="1344" y="3062"/>
                        </a:lnTo>
                        <a:lnTo>
                          <a:pt x="1497" y="3062"/>
                        </a:lnTo>
                        <a:lnTo>
                          <a:pt x="1560" y="2993"/>
                        </a:lnTo>
                        <a:lnTo>
                          <a:pt x="1671" y="2987"/>
                        </a:lnTo>
                        <a:lnTo>
                          <a:pt x="1667" y="2898"/>
                        </a:lnTo>
                        <a:lnTo>
                          <a:pt x="1750" y="2860"/>
                        </a:lnTo>
                        <a:lnTo>
                          <a:pt x="1905" y="2945"/>
                        </a:lnTo>
                        <a:lnTo>
                          <a:pt x="1968" y="3003"/>
                        </a:lnTo>
                        <a:lnTo>
                          <a:pt x="2051" y="2983"/>
                        </a:lnTo>
                        <a:lnTo>
                          <a:pt x="2200" y="2777"/>
                        </a:lnTo>
                        <a:lnTo>
                          <a:pt x="2295" y="2717"/>
                        </a:lnTo>
                        <a:lnTo>
                          <a:pt x="2285" y="2686"/>
                        </a:lnTo>
                        <a:lnTo>
                          <a:pt x="2285" y="2571"/>
                        </a:lnTo>
                        <a:lnTo>
                          <a:pt x="2237" y="2511"/>
                        </a:lnTo>
                        <a:lnTo>
                          <a:pt x="2358" y="2492"/>
                        </a:lnTo>
                        <a:lnTo>
                          <a:pt x="2364" y="2432"/>
                        </a:lnTo>
                        <a:lnTo>
                          <a:pt x="2475" y="2448"/>
                        </a:lnTo>
                        <a:lnTo>
                          <a:pt x="2453" y="2555"/>
                        </a:lnTo>
                        <a:lnTo>
                          <a:pt x="2469" y="2761"/>
                        </a:lnTo>
                        <a:lnTo>
                          <a:pt x="2542" y="2803"/>
                        </a:lnTo>
                        <a:lnTo>
                          <a:pt x="2622" y="2913"/>
                        </a:lnTo>
                        <a:lnTo>
                          <a:pt x="2602" y="3040"/>
                        </a:lnTo>
                        <a:lnTo>
                          <a:pt x="2633" y="3040"/>
                        </a:lnTo>
                        <a:lnTo>
                          <a:pt x="2645" y="3040"/>
                        </a:lnTo>
                        <a:lnTo>
                          <a:pt x="2645" y="2997"/>
                        </a:lnTo>
                        <a:lnTo>
                          <a:pt x="2661" y="2933"/>
                        </a:lnTo>
                        <a:lnTo>
                          <a:pt x="2669" y="2890"/>
                        </a:lnTo>
                        <a:lnTo>
                          <a:pt x="2661" y="2866"/>
                        </a:lnTo>
                        <a:lnTo>
                          <a:pt x="2661" y="2822"/>
                        </a:lnTo>
                        <a:lnTo>
                          <a:pt x="2677" y="2830"/>
                        </a:lnTo>
                        <a:lnTo>
                          <a:pt x="2689" y="2805"/>
                        </a:lnTo>
                        <a:lnTo>
                          <a:pt x="2717" y="2757"/>
                        </a:lnTo>
                        <a:lnTo>
                          <a:pt x="2742" y="2737"/>
                        </a:lnTo>
                        <a:lnTo>
                          <a:pt x="2786" y="2737"/>
                        </a:lnTo>
                        <a:lnTo>
                          <a:pt x="2806" y="2717"/>
                        </a:lnTo>
                        <a:lnTo>
                          <a:pt x="2826" y="2610"/>
                        </a:lnTo>
                        <a:lnTo>
                          <a:pt x="2845" y="2557"/>
                        </a:lnTo>
                        <a:lnTo>
                          <a:pt x="2984" y="2363"/>
                        </a:lnTo>
                        <a:lnTo>
                          <a:pt x="3020" y="2325"/>
                        </a:lnTo>
                        <a:lnTo>
                          <a:pt x="3053" y="2317"/>
                        </a:lnTo>
                        <a:lnTo>
                          <a:pt x="3081" y="2286"/>
                        </a:lnTo>
                        <a:lnTo>
                          <a:pt x="3152" y="2062"/>
                        </a:lnTo>
                        <a:lnTo>
                          <a:pt x="3152" y="1998"/>
                        </a:lnTo>
                        <a:lnTo>
                          <a:pt x="3140" y="1935"/>
                        </a:lnTo>
                        <a:lnTo>
                          <a:pt x="3140" y="1858"/>
                        </a:lnTo>
                        <a:lnTo>
                          <a:pt x="3156" y="1790"/>
                        </a:lnTo>
                        <a:lnTo>
                          <a:pt x="3184" y="1735"/>
                        </a:lnTo>
                        <a:lnTo>
                          <a:pt x="3220" y="1602"/>
                        </a:lnTo>
                        <a:lnTo>
                          <a:pt x="3231" y="1519"/>
                        </a:lnTo>
                        <a:lnTo>
                          <a:pt x="3231" y="1487"/>
                        </a:lnTo>
                        <a:lnTo>
                          <a:pt x="3247" y="1406"/>
                        </a:lnTo>
                        <a:lnTo>
                          <a:pt x="3263" y="1371"/>
                        </a:lnTo>
                        <a:lnTo>
                          <a:pt x="3315" y="1367"/>
                        </a:lnTo>
                        <a:lnTo>
                          <a:pt x="3350" y="1347"/>
                        </a:lnTo>
                        <a:lnTo>
                          <a:pt x="3368" y="1319"/>
                        </a:lnTo>
                        <a:lnTo>
                          <a:pt x="3451" y="1279"/>
                        </a:lnTo>
                        <a:lnTo>
                          <a:pt x="3483" y="1268"/>
                        </a:lnTo>
                        <a:lnTo>
                          <a:pt x="3534" y="1244"/>
                        </a:lnTo>
                        <a:lnTo>
                          <a:pt x="3562" y="1186"/>
                        </a:lnTo>
                        <a:lnTo>
                          <a:pt x="3570" y="1151"/>
                        </a:lnTo>
                        <a:lnTo>
                          <a:pt x="3558" y="1115"/>
                        </a:lnTo>
                        <a:lnTo>
                          <a:pt x="3538" y="1115"/>
                        </a:lnTo>
                        <a:lnTo>
                          <a:pt x="3527" y="1099"/>
                        </a:lnTo>
                        <a:lnTo>
                          <a:pt x="3507" y="1107"/>
                        </a:lnTo>
                        <a:lnTo>
                          <a:pt x="3491" y="1060"/>
                        </a:lnTo>
                        <a:lnTo>
                          <a:pt x="3463" y="1036"/>
                        </a:lnTo>
                        <a:lnTo>
                          <a:pt x="3435" y="1032"/>
                        </a:lnTo>
                        <a:lnTo>
                          <a:pt x="3376" y="1008"/>
                        </a:lnTo>
                        <a:lnTo>
                          <a:pt x="3354" y="988"/>
                        </a:lnTo>
                        <a:lnTo>
                          <a:pt x="3334" y="960"/>
                        </a:lnTo>
                        <a:lnTo>
                          <a:pt x="3307" y="840"/>
                        </a:lnTo>
                        <a:lnTo>
                          <a:pt x="3295" y="749"/>
                        </a:lnTo>
                        <a:lnTo>
                          <a:pt x="3295" y="616"/>
                        </a:lnTo>
                        <a:lnTo>
                          <a:pt x="3291" y="459"/>
                        </a:lnTo>
                        <a:lnTo>
                          <a:pt x="3303" y="463"/>
                        </a:lnTo>
                        <a:lnTo>
                          <a:pt x="3291" y="436"/>
                        </a:lnTo>
                        <a:lnTo>
                          <a:pt x="3231" y="368"/>
                        </a:lnTo>
                        <a:lnTo>
                          <a:pt x="3228" y="317"/>
                        </a:lnTo>
                        <a:lnTo>
                          <a:pt x="3224" y="255"/>
                        </a:lnTo>
                        <a:lnTo>
                          <a:pt x="3180" y="192"/>
                        </a:lnTo>
                        <a:lnTo>
                          <a:pt x="3140" y="172"/>
                        </a:lnTo>
                        <a:lnTo>
                          <a:pt x="3097" y="121"/>
                        </a:lnTo>
                        <a:lnTo>
                          <a:pt x="3053" y="97"/>
                        </a:lnTo>
                        <a:lnTo>
                          <a:pt x="2996" y="73"/>
                        </a:lnTo>
                        <a:lnTo>
                          <a:pt x="2948" y="0"/>
                        </a:lnTo>
                        <a:lnTo>
                          <a:pt x="2861" y="77"/>
                        </a:lnTo>
                        <a:lnTo>
                          <a:pt x="2806" y="57"/>
                        </a:lnTo>
                        <a:lnTo>
                          <a:pt x="2758" y="180"/>
                        </a:lnTo>
                        <a:lnTo>
                          <a:pt x="2645" y="208"/>
                        </a:lnTo>
                        <a:lnTo>
                          <a:pt x="2614" y="305"/>
                        </a:lnTo>
                        <a:lnTo>
                          <a:pt x="2507" y="313"/>
                        </a:lnTo>
                        <a:lnTo>
                          <a:pt x="2435" y="261"/>
                        </a:lnTo>
                        <a:lnTo>
                          <a:pt x="2055" y="255"/>
                        </a:lnTo>
                        <a:lnTo>
                          <a:pt x="2075" y="212"/>
                        </a:lnTo>
                        <a:lnTo>
                          <a:pt x="2063" y="212"/>
                        </a:lnTo>
                        <a:lnTo>
                          <a:pt x="2055" y="208"/>
                        </a:lnTo>
                        <a:lnTo>
                          <a:pt x="2043" y="208"/>
                        </a:lnTo>
                        <a:lnTo>
                          <a:pt x="2016" y="255"/>
                        </a:lnTo>
                        <a:lnTo>
                          <a:pt x="1905" y="255"/>
                        </a:lnTo>
                        <a:lnTo>
                          <a:pt x="1697" y="255"/>
                        </a:lnTo>
                        <a:lnTo>
                          <a:pt x="1491" y="255"/>
                        </a:lnTo>
                        <a:lnTo>
                          <a:pt x="1283" y="255"/>
                        </a:lnTo>
                        <a:lnTo>
                          <a:pt x="1083" y="255"/>
                        </a:lnTo>
                        <a:lnTo>
                          <a:pt x="877" y="255"/>
                        </a:lnTo>
                        <a:lnTo>
                          <a:pt x="669" y="255"/>
                        </a:lnTo>
                        <a:lnTo>
                          <a:pt x="669" y="463"/>
                        </a:lnTo>
                        <a:lnTo>
                          <a:pt x="669" y="695"/>
                        </a:lnTo>
                        <a:lnTo>
                          <a:pt x="465" y="695"/>
                        </a:lnTo>
                        <a:lnTo>
                          <a:pt x="465" y="824"/>
                        </a:lnTo>
                        <a:lnTo>
                          <a:pt x="465" y="1044"/>
                        </a:lnTo>
                        <a:lnTo>
                          <a:pt x="465" y="1256"/>
                        </a:lnTo>
                        <a:lnTo>
                          <a:pt x="465" y="1472"/>
                        </a:lnTo>
                        <a:lnTo>
                          <a:pt x="457" y="1664"/>
                        </a:lnTo>
                        <a:lnTo>
                          <a:pt x="434" y="1668"/>
                        </a:lnTo>
                        <a:lnTo>
                          <a:pt x="319" y="1668"/>
                        </a:lnTo>
                        <a:lnTo>
                          <a:pt x="283" y="1672"/>
                        </a:lnTo>
                        <a:lnTo>
                          <a:pt x="236" y="1679"/>
                        </a:lnTo>
                        <a:lnTo>
                          <a:pt x="232" y="1683"/>
                        </a:lnTo>
                        <a:lnTo>
                          <a:pt x="220" y="1719"/>
                        </a:lnTo>
                        <a:lnTo>
                          <a:pt x="216" y="1763"/>
                        </a:lnTo>
                        <a:lnTo>
                          <a:pt x="200" y="1806"/>
                        </a:lnTo>
                        <a:lnTo>
                          <a:pt x="154" y="1874"/>
                        </a:lnTo>
                        <a:lnTo>
                          <a:pt x="91" y="1943"/>
                        </a:lnTo>
                        <a:lnTo>
                          <a:pt x="91" y="1994"/>
                        </a:lnTo>
                        <a:lnTo>
                          <a:pt x="95" y="2026"/>
                        </a:lnTo>
                        <a:lnTo>
                          <a:pt x="91" y="2046"/>
                        </a:lnTo>
                        <a:lnTo>
                          <a:pt x="87" y="2050"/>
                        </a:lnTo>
                        <a:lnTo>
                          <a:pt x="55" y="2070"/>
                        </a:lnTo>
                        <a:lnTo>
                          <a:pt x="43" y="2086"/>
                        </a:lnTo>
                        <a:lnTo>
                          <a:pt x="36" y="2125"/>
                        </a:lnTo>
                        <a:lnTo>
                          <a:pt x="36" y="2179"/>
                        </a:lnTo>
                        <a:lnTo>
                          <a:pt x="28" y="2214"/>
                        </a:lnTo>
                        <a:lnTo>
                          <a:pt x="4" y="2258"/>
                        </a:lnTo>
                        <a:lnTo>
                          <a:pt x="0" y="2278"/>
                        </a:lnTo>
                        <a:lnTo>
                          <a:pt x="0" y="2341"/>
                        </a:lnTo>
                        <a:lnTo>
                          <a:pt x="12" y="2341"/>
                        </a:lnTo>
                        <a:lnTo>
                          <a:pt x="32" y="2337"/>
                        </a:lnTo>
                        <a:lnTo>
                          <a:pt x="95" y="2321"/>
                        </a:lnTo>
                        <a:lnTo>
                          <a:pt x="91" y="2383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</p:grpSp>
          </p:grpSp>
        </p:grpSp>
      </p:grpSp>
      <p:sp>
        <p:nvSpPr>
          <p:cNvPr id="40" name="TextBox 39"/>
          <p:cNvSpPr txBox="1"/>
          <p:nvPr/>
        </p:nvSpPr>
        <p:spPr>
          <a:xfrm>
            <a:off x="4539821" y="502180"/>
            <a:ext cx="31125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World Map Infogra</a:t>
            </a:r>
            <a:r>
              <a:rPr lang="en-US" sz="4000">
                <a:solidFill>
                  <a:schemeClr val="accent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p</a:t>
            </a:r>
            <a:r>
              <a:rPr lang="en-US" sz="400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hics</a:t>
            </a:r>
          </a:p>
        </p:txBody>
      </p:sp>
      <p:sp>
        <p:nvSpPr>
          <p:cNvPr id="58" name="Rectangle 57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380" name="Graph BG"/>
          <p:cNvSpPr/>
          <p:nvPr/>
        </p:nvSpPr>
        <p:spPr>
          <a:xfrm>
            <a:off x="3890377" y="2149741"/>
            <a:ext cx="5424289" cy="1873585"/>
          </a:xfrm>
          <a:prstGeom prst="rect">
            <a:avLst/>
          </a:prstGeom>
          <a:solidFill>
            <a:srgbClr val="2E3139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Bottom BG"/>
          <p:cNvSpPr/>
          <p:nvPr/>
        </p:nvSpPr>
        <p:spPr>
          <a:xfrm>
            <a:off x="3890376" y="4070720"/>
            <a:ext cx="5424289" cy="640080"/>
          </a:xfrm>
          <a:prstGeom prst="rect">
            <a:avLst/>
          </a:prstGeom>
          <a:solidFill>
            <a:schemeClr val="tx1">
              <a:lumMod val="95000"/>
              <a:lumOff val="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Colored Line"/>
          <p:cNvSpPr/>
          <p:nvPr/>
        </p:nvSpPr>
        <p:spPr>
          <a:xfrm>
            <a:off x="3890377" y="4025000"/>
            <a:ext cx="5424289" cy="4572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Image Ph"/>
          <p:cNvSpPr>
            <a:spLocks noGrp="1"/>
          </p:cNvSpPr>
          <p:nvPr>
            <p:ph type="pic" sz="quarter" idx="10"/>
          </p:nvPr>
        </p:nvSpPr>
        <p:spPr>
          <a:xfrm>
            <a:off x="2027091" y="2149049"/>
            <a:ext cx="1883664" cy="1883664"/>
          </a:xfrm>
        </p:spPr>
      </p:sp>
      <p:sp>
        <p:nvSpPr>
          <p:cNvPr id="383" name="Opacity"/>
          <p:cNvSpPr/>
          <p:nvPr/>
        </p:nvSpPr>
        <p:spPr>
          <a:xfrm>
            <a:off x="2025722" y="2149049"/>
            <a:ext cx="1886402" cy="1883664"/>
          </a:xfrm>
          <a:prstGeom prst="rect">
            <a:avLst/>
          </a:prstGeom>
          <a:solidFill>
            <a:schemeClr val="tx1">
              <a:lumMod val="95000"/>
              <a:lumOff val="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Image View"/>
          <p:cNvSpPr txBox="1"/>
          <p:nvPr/>
        </p:nvSpPr>
        <p:spPr>
          <a:xfrm>
            <a:off x="2581255" y="3036450"/>
            <a:ext cx="76655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8.530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</a:t>
            </a:r>
          </a:p>
        </p:txBody>
      </p:sp>
      <p:sp>
        <p:nvSpPr>
          <p:cNvPr id="5" name="Icon Reload"/>
          <p:cNvSpPr/>
          <p:nvPr/>
        </p:nvSpPr>
        <p:spPr>
          <a:xfrm>
            <a:off x="2756783" y="2623701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</a:t>
            </a:r>
            <a:endParaRPr lang="en-US">
              <a:solidFill>
                <a:schemeClr val="bg1"/>
              </a:solidFill>
            </a:endParaRPr>
          </a:p>
        </p:txBody>
      </p:sp>
      <p:graphicFrame>
        <p:nvGraphicFramePr>
          <p:cNvPr id="387" name="Chart 386"/>
          <p:cNvGraphicFramePr/>
          <p:nvPr>
            <p:extLst/>
          </p:nvPr>
        </p:nvGraphicFramePr>
        <p:xfrm>
          <a:off x="4287360" y="2257564"/>
          <a:ext cx="4572000" cy="10282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88" name="App BG 1"/>
          <p:cNvSpPr/>
          <p:nvPr/>
        </p:nvSpPr>
        <p:spPr>
          <a:xfrm>
            <a:off x="4287360" y="3294145"/>
            <a:ext cx="914400" cy="733126"/>
          </a:xfrm>
          <a:prstGeom prst="rect">
            <a:avLst/>
          </a:prstGeom>
          <a:solidFill>
            <a:schemeClr val="tx1">
              <a:lumMod val="50000"/>
              <a:lumOff val="5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159,582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Australia</a:t>
            </a:r>
          </a:p>
        </p:txBody>
      </p:sp>
      <p:sp>
        <p:nvSpPr>
          <p:cNvPr id="389" name="App BG 2"/>
          <p:cNvSpPr/>
          <p:nvPr/>
        </p:nvSpPr>
        <p:spPr>
          <a:xfrm>
            <a:off x="5201760" y="3294145"/>
            <a:ext cx="914400" cy="733126"/>
          </a:xfrm>
          <a:prstGeom prst="rect">
            <a:avLst/>
          </a:prstGeom>
          <a:solidFill>
            <a:schemeClr val="tx1">
              <a:lumMod val="85000"/>
              <a:lumOff val="1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850,253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Japan</a:t>
            </a:r>
          </a:p>
        </p:txBody>
      </p:sp>
      <p:sp>
        <p:nvSpPr>
          <p:cNvPr id="390" name="App BG 3"/>
          <p:cNvSpPr/>
          <p:nvPr/>
        </p:nvSpPr>
        <p:spPr>
          <a:xfrm>
            <a:off x="6116160" y="3294145"/>
            <a:ext cx="914400" cy="733126"/>
          </a:xfrm>
          <a:prstGeom prst="rect">
            <a:avLst/>
          </a:prstGeom>
          <a:solidFill>
            <a:schemeClr val="tx1">
              <a:lumMod val="50000"/>
              <a:lumOff val="5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582,263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England</a:t>
            </a:r>
          </a:p>
        </p:txBody>
      </p:sp>
      <p:sp>
        <p:nvSpPr>
          <p:cNvPr id="391" name="App BG 4"/>
          <p:cNvSpPr/>
          <p:nvPr/>
        </p:nvSpPr>
        <p:spPr>
          <a:xfrm>
            <a:off x="7030560" y="3294145"/>
            <a:ext cx="914400" cy="733126"/>
          </a:xfrm>
          <a:prstGeom prst="rect">
            <a:avLst/>
          </a:prstGeom>
          <a:solidFill>
            <a:schemeClr val="tx1">
              <a:lumMod val="85000"/>
              <a:lumOff val="1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950,126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China</a:t>
            </a:r>
          </a:p>
        </p:txBody>
      </p:sp>
      <p:sp>
        <p:nvSpPr>
          <p:cNvPr id="392" name="App BG 5"/>
          <p:cNvSpPr/>
          <p:nvPr/>
        </p:nvSpPr>
        <p:spPr>
          <a:xfrm>
            <a:off x="7944960" y="3294145"/>
            <a:ext cx="914400" cy="733126"/>
          </a:xfrm>
          <a:prstGeom prst="rect">
            <a:avLst/>
          </a:prstGeom>
          <a:solidFill>
            <a:schemeClr val="tx1">
              <a:lumMod val="50000"/>
              <a:lumOff val="5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263,258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Canada</a:t>
            </a:r>
          </a:p>
        </p:txBody>
      </p:sp>
      <p:sp>
        <p:nvSpPr>
          <p:cNvPr id="394" name="Country Views"/>
          <p:cNvSpPr txBox="1"/>
          <p:nvPr/>
        </p:nvSpPr>
        <p:spPr>
          <a:xfrm>
            <a:off x="7623124" y="2289158"/>
            <a:ext cx="1236236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COUNTRY</a:t>
            </a:r>
          </a:p>
          <a:p>
            <a:pPr algn="r"/>
            <a:r>
              <a:rPr lang="en-US" sz="90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VIEWS</a:t>
            </a:r>
          </a:p>
        </p:txBody>
      </p:sp>
      <p:sp>
        <p:nvSpPr>
          <p:cNvPr id="395" name="Icon MSG"/>
          <p:cNvSpPr/>
          <p:nvPr/>
        </p:nvSpPr>
        <p:spPr>
          <a:xfrm>
            <a:off x="9334158" y="2147200"/>
            <a:ext cx="416321" cy="416321"/>
          </a:xfrm>
          <a:prstGeom prst="rect">
            <a:avLst/>
          </a:prstGeom>
          <a:solidFill>
            <a:srgbClr val="2E3139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accent2"/>
                </a:solidFill>
                <a:latin typeface="Simple-Line-Icons" panose="02000503000000000000" pitchFamily="2" charset="2"/>
              </a:rPr>
              <a:t></a:t>
            </a:r>
            <a:endParaRPr lang="en-US" sz="1600">
              <a:solidFill>
                <a:schemeClr val="accent2"/>
              </a:solidFill>
            </a:endParaRPr>
          </a:p>
        </p:txBody>
      </p:sp>
      <p:sp>
        <p:nvSpPr>
          <p:cNvPr id="396" name="Icon Circular Chart"/>
          <p:cNvSpPr/>
          <p:nvPr/>
        </p:nvSpPr>
        <p:spPr>
          <a:xfrm>
            <a:off x="9750479" y="2147200"/>
            <a:ext cx="416321" cy="416321"/>
          </a:xfrm>
          <a:prstGeom prst="rect">
            <a:avLst/>
          </a:prstGeom>
          <a:solidFill>
            <a:srgbClr val="2E3139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>
                    <a:lumMod val="85000"/>
                  </a:schemeClr>
                </a:solidFill>
                <a:latin typeface="Simple-Line-Icons" panose="02000503000000000000" pitchFamily="2" charset="2"/>
              </a:rPr>
              <a:t></a:t>
            </a:r>
            <a:endParaRPr lang="en-US" sz="160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397" name="Icon Bar Chart"/>
          <p:cNvSpPr/>
          <p:nvPr/>
        </p:nvSpPr>
        <p:spPr>
          <a:xfrm>
            <a:off x="9334158" y="2563521"/>
            <a:ext cx="416321" cy="416321"/>
          </a:xfrm>
          <a:prstGeom prst="rect">
            <a:avLst/>
          </a:prstGeom>
          <a:solidFill>
            <a:srgbClr val="2E3139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>
                    <a:lumMod val="85000"/>
                  </a:schemeClr>
                </a:solidFill>
                <a:latin typeface="Simple-Line-Icons" panose="02000503000000000000" pitchFamily="2" charset="2"/>
              </a:rPr>
              <a:t></a:t>
            </a:r>
            <a:endParaRPr lang="en-US" sz="160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398" name="Icon Users"/>
          <p:cNvSpPr/>
          <p:nvPr/>
        </p:nvSpPr>
        <p:spPr>
          <a:xfrm>
            <a:off x="9750478" y="2563521"/>
            <a:ext cx="416321" cy="416321"/>
          </a:xfrm>
          <a:prstGeom prst="rect">
            <a:avLst/>
          </a:prstGeom>
          <a:solidFill>
            <a:srgbClr val="2E3139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>
                    <a:lumMod val="85000"/>
                  </a:schemeClr>
                </a:solidFill>
                <a:latin typeface="Simple-Line-Icons" panose="02000503000000000000" pitchFamily="2" charset="2"/>
              </a:rPr>
              <a:t></a:t>
            </a:r>
            <a:endParaRPr lang="en-US" sz="160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399" name="VOLT"/>
          <p:cNvSpPr txBox="1"/>
          <p:nvPr/>
        </p:nvSpPr>
        <p:spPr>
          <a:xfrm>
            <a:off x="3998843" y="4206094"/>
            <a:ext cx="7457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</a:p>
        </p:txBody>
      </p:sp>
      <p:sp>
        <p:nvSpPr>
          <p:cNvPr id="400" name="World Map Text"/>
          <p:cNvSpPr/>
          <p:nvPr/>
        </p:nvSpPr>
        <p:spPr>
          <a:xfrm>
            <a:off x="4755540" y="4206094"/>
            <a:ext cx="184698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WORLD MAP APP</a:t>
            </a:r>
            <a:endParaRPr lang="en-US" sz="900">
              <a:solidFill>
                <a:schemeClr val="bg1">
                  <a:lumMod val="7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THE MOST POPULAR SERVICE</a:t>
            </a:r>
            <a:endParaRPr lang="en-US">
              <a:solidFill>
                <a:schemeClr val="bg1">
                  <a:lumMod val="7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01" name="Date &amp; Time Text"/>
          <p:cNvSpPr/>
          <p:nvPr/>
        </p:nvSpPr>
        <p:spPr>
          <a:xfrm>
            <a:off x="7921923" y="4206094"/>
            <a:ext cx="122355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1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AUG, 08, 2015</a:t>
            </a:r>
            <a:endParaRPr lang="en-US" sz="900">
              <a:solidFill>
                <a:schemeClr val="bg1">
                  <a:lumMod val="7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15:20</a:t>
            </a:r>
            <a:endParaRPr lang="en-US">
              <a:solidFill>
                <a:schemeClr val="bg1">
                  <a:lumMod val="7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59" name="Main Colored Line"/>
          <p:cNvSpPr/>
          <p:nvPr/>
        </p:nvSpPr>
        <p:spPr>
          <a:xfrm>
            <a:off x="0" y="4971555"/>
            <a:ext cx="914400" cy="4572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Main Text"/>
          <p:cNvSpPr txBox="1"/>
          <p:nvPr/>
        </p:nvSpPr>
        <p:spPr>
          <a:xfrm>
            <a:off x="513517" y="5158259"/>
            <a:ext cx="6360161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WORLD MAP</a:t>
            </a:r>
          </a:p>
          <a:p>
            <a:pPr algn="just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</p:spTree>
    <p:extLst>
      <p:ext uri="{BB962C8B-B14F-4D97-AF65-F5344CB8AC3E}">
        <p14:creationId xmlns:p14="http://schemas.microsoft.com/office/powerpoint/2010/main" val="3577240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300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3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300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3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00"/>
                                        <p:tgtEl>
                                          <p:spTgt spid="38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200"/>
                                        <p:tgtEl>
                                          <p:spTgt spid="38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00"/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200"/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900"/>
                            </p:stCondLst>
                            <p:childTnLst>
                              <p:par>
                                <p:cTn id="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200"/>
                                        <p:tgtEl>
                                          <p:spTgt spid="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200"/>
                                        <p:tgtEl>
                                          <p:spTgt spid="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10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200"/>
                                        <p:tgtEl>
                                          <p:spTgt spid="38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200"/>
                                        <p:tgtEl>
                                          <p:spTgt spid="38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300"/>
                            </p:stCondLst>
                            <p:childTnLst>
                              <p:par>
                                <p:cTn id="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200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200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200"/>
                                        <p:tgtEl>
                                          <p:spTgt spid="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200"/>
                                        <p:tgtEl>
                                          <p:spTgt spid="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700"/>
                            </p:stCondLst>
                            <p:childTnLst>
                              <p:par>
                                <p:cTn id="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200"/>
                                        <p:tgtEl>
                                          <p:spTgt spid="39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2" dur="200"/>
                                        <p:tgtEl>
                                          <p:spTgt spid="39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90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200"/>
                                        <p:tgtEl>
                                          <p:spTgt spid="3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200"/>
                                        <p:tgtEl>
                                          <p:spTgt spid="3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100"/>
                            </p:stCondLst>
                            <p:childTnLst>
                              <p:par>
                                <p:cTn id="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200"/>
                                        <p:tgtEl>
                                          <p:spTgt spid="3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200"/>
                                        <p:tgtEl>
                                          <p:spTgt spid="3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300"/>
                            </p:stCondLst>
                            <p:childTnLst>
                              <p:par>
                                <p:cTn id="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200"/>
                                        <p:tgtEl>
                                          <p:spTgt spid="39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7" dur="200"/>
                                        <p:tgtEl>
                                          <p:spTgt spid="39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200"/>
                                        <p:tgtEl>
                                          <p:spTgt spid="3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200"/>
                                        <p:tgtEl>
                                          <p:spTgt spid="3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70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200"/>
                                        <p:tgtEl>
                                          <p:spTgt spid="3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200"/>
                                        <p:tgtEl>
                                          <p:spTgt spid="3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900"/>
                            </p:stCondLst>
                            <p:childTnLst>
                              <p:par>
                                <p:cTn id="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200"/>
                                        <p:tgtEl>
                                          <p:spTgt spid="39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2" dur="200"/>
                                        <p:tgtEl>
                                          <p:spTgt spid="39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10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200"/>
                                        <p:tgtEl>
                                          <p:spTgt spid="3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7" dur="200"/>
                                        <p:tgtEl>
                                          <p:spTgt spid="3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300"/>
                            </p:stCondLst>
                            <p:childTnLst>
                              <p:par>
                                <p:cTn id="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200"/>
                                        <p:tgtEl>
                                          <p:spTgt spid="3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2" dur="200"/>
                                        <p:tgtEl>
                                          <p:spTgt spid="3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4500"/>
                            </p:stCondLst>
                            <p:childTnLst>
                              <p:par>
                                <p:cTn id="10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38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0"/>
                            </p:stCondLst>
                            <p:childTnLst>
                              <p:par>
                                <p:cTn id="10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38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300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4" dur="3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300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3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300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2" dur="3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300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6" dur="3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3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3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3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3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500"/>
                            </p:stCondLst>
                            <p:childTnLst>
                              <p:par>
                                <p:cTn id="1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3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3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3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3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3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3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3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3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3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3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" dur="3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800"/>
                            </p:stCondLst>
                            <p:childTnLst>
                              <p:par>
                                <p:cTn id="16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/>
                                        <p:tgtEl>
                                          <p:spTgt spid="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72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7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7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7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7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7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7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7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7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7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91" dur="500"/>
                                        <p:tgtEl>
                                          <p:spTgt spid="38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500"/>
                            </p:stCondLst>
                            <p:childTnLst>
                              <p:par>
                                <p:cTn id="194" presetID="22" presetClass="exit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95" dur="500"/>
                                        <p:tgtEl>
                                          <p:spTgt spid="38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1000"/>
                            </p:stCondLst>
                            <p:childTnLst>
                              <p:par>
                                <p:cTn id="198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9" dur="200"/>
                                        <p:tgtEl>
                                          <p:spTgt spid="3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00" dur="200"/>
                                        <p:tgtEl>
                                          <p:spTgt spid="3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200"/>
                            </p:stCondLst>
                            <p:childTnLst>
                              <p:par>
                                <p:cTn id="203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200"/>
                                        <p:tgtEl>
                                          <p:spTgt spid="3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05" dur="200"/>
                                        <p:tgtEl>
                                          <p:spTgt spid="3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1400"/>
                            </p:stCondLst>
                            <p:childTnLst>
                              <p:par>
                                <p:cTn id="208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9" dur="200"/>
                                        <p:tgtEl>
                                          <p:spTgt spid="39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10" dur="200"/>
                                        <p:tgtEl>
                                          <p:spTgt spid="39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1600"/>
                            </p:stCondLst>
                            <p:childTnLst>
                              <p:par>
                                <p:cTn id="213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4" dur="200"/>
                                        <p:tgtEl>
                                          <p:spTgt spid="3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15" dur="200"/>
                                        <p:tgtEl>
                                          <p:spTgt spid="3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1800"/>
                            </p:stCondLst>
                            <p:childTnLst>
                              <p:par>
                                <p:cTn id="218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9" dur="200"/>
                                        <p:tgtEl>
                                          <p:spTgt spid="3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20" dur="200"/>
                                        <p:tgtEl>
                                          <p:spTgt spid="3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23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4" dur="200"/>
                                        <p:tgtEl>
                                          <p:spTgt spid="39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25" dur="200"/>
                                        <p:tgtEl>
                                          <p:spTgt spid="39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2200"/>
                            </p:stCondLst>
                            <p:childTnLst>
                              <p:par>
                                <p:cTn id="228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9" dur="200"/>
                                        <p:tgtEl>
                                          <p:spTgt spid="3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30" dur="200"/>
                                        <p:tgtEl>
                                          <p:spTgt spid="3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400"/>
                            </p:stCondLst>
                            <p:childTnLst>
                              <p:par>
                                <p:cTn id="233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4" dur="200"/>
                                        <p:tgtEl>
                                          <p:spTgt spid="3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35" dur="200"/>
                                        <p:tgtEl>
                                          <p:spTgt spid="3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2600"/>
                            </p:stCondLst>
                            <p:childTnLst>
                              <p:par>
                                <p:cTn id="238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9" dur="200"/>
                                        <p:tgtEl>
                                          <p:spTgt spid="39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40" dur="200"/>
                                        <p:tgtEl>
                                          <p:spTgt spid="39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2800"/>
                            </p:stCondLst>
                            <p:childTnLst>
                              <p:par>
                                <p:cTn id="243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4" dur="200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45" dur="200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3000"/>
                            </p:stCondLst>
                            <p:childTnLst>
                              <p:par>
                                <p:cTn id="248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9" dur="200"/>
                                        <p:tgtEl>
                                          <p:spTgt spid="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50" dur="200"/>
                                        <p:tgtEl>
                                          <p:spTgt spid="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3200"/>
                            </p:stCondLst>
                            <p:childTnLst>
                              <p:par>
                                <p:cTn id="253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4" dur="200"/>
                                        <p:tgtEl>
                                          <p:spTgt spid="38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55" dur="200"/>
                                        <p:tgtEl>
                                          <p:spTgt spid="38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3400"/>
                            </p:stCondLst>
                            <p:childTnLst>
                              <p:par>
                                <p:cTn id="258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9" dur="200"/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60" dur="200"/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3600"/>
                            </p:stCondLst>
                            <p:childTnLst>
                              <p:par>
                                <p:cTn id="263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4" dur="200"/>
                                        <p:tgtEl>
                                          <p:spTgt spid="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65" dur="200"/>
                                        <p:tgtEl>
                                          <p:spTgt spid="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3800"/>
                            </p:stCondLst>
                            <p:childTnLst>
                              <p:par>
                                <p:cTn id="268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9" dur="200"/>
                                        <p:tgtEl>
                                          <p:spTgt spid="38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270" dur="200"/>
                                        <p:tgtEl>
                                          <p:spTgt spid="38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8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4000"/>
                            </p:stCondLst>
                            <p:childTnLst>
                              <p:par>
                                <p:cTn id="273" presetID="22" presetClass="exit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74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4500"/>
                            </p:stCondLst>
                            <p:childTnLst>
                              <p:par>
                                <p:cTn id="277" presetID="49" presetClass="exit" presetSubtype="0" accel="10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8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1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49" presetClass="exit" presetSubtype="0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4" dur="300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300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300"/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7" dur="3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49" presetClass="exit" presetSubtype="0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0" dur="300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300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/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3" dur="3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49" presetClass="exit" presetSubtype="0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6" dur="300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300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/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9" dur="3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49" presetClass="exit" presetSubtype="0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2" dur="300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300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300"/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5" dur="3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4800"/>
                            </p:stCondLst>
                            <p:childTnLst>
                              <p:par>
                                <p:cTn id="308" presetID="12" presetClass="exit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9" dur="300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up)">
                                      <p:cBhvr>
                                        <p:cTn id="310" dur="3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3" dur="300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14" dur="3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7" dur="300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18" dur="3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1" dur="300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22" dur="3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5" dur="3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26" dur="3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9" dur="3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30" dur="3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5100"/>
                            </p:stCondLst>
                            <p:childTnLst>
                              <p:par>
                                <p:cTn id="333" presetID="1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4" dur="300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35" dur="3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8" dur="300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up)">
                                      <p:cBhvr>
                                        <p:cTn id="339" dur="3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5400"/>
                            </p:stCondLst>
                            <p:childTnLst>
                              <p:par>
                                <p:cTn id="3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3" dur="3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5" fill="hold">
                            <p:stCondLst>
                              <p:cond delay="5700"/>
                            </p:stCondLst>
                            <p:childTnLst>
                              <p:par>
                                <p:cTn id="3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6000"/>
                            </p:stCondLst>
                            <p:childTnLst>
                              <p:par>
                                <p:cTn id="350" presetID="12" presetClass="exit" presetSubtype="8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51" dur="500"/>
                                        <p:tgtEl>
                                          <p:spTgt spid="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352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300"/>
                                        <p:tgtEl>
                                          <p:spTgt spid="7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6" dur="300"/>
                                        <p:tgtEl>
                                          <p:spTgt spid="7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300"/>
                                        <p:tgtEl>
                                          <p:spTgt spid="7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0" dur="300"/>
                                        <p:tgtEl>
                                          <p:spTgt spid="7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1" dur="300"/>
                                        <p:tgtEl>
                                          <p:spTgt spid="7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300"/>
                                        <p:tgtEl>
                                          <p:spTgt spid="7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5" dur="300"/>
                                        <p:tgtEl>
                                          <p:spTgt spid="7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6" dur="300"/>
                                        <p:tgtEl>
                                          <p:spTgt spid="7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300"/>
                                        <p:tgtEl>
                                          <p:spTgt spid="7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" grpId="0" animBg="1"/>
      <p:bldP spid="380" grpId="1" animBg="1"/>
      <p:bldP spid="381" grpId="0" animBg="1"/>
      <p:bldP spid="381" grpId="1" animBg="1"/>
      <p:bldP spid="382" grpId="0" animBg="1"/>
      <p:bldP spid="382" grpId="1" animBg="1"/>
      <p:bldP spid="383" grpId="0" animBg="1"/>
      <p:bldP spid="383" grpId="1" animBg="1"/>
      <p:bldP spid="6" grpId="0" build="p"/>
      <p:bldP spid="6" grpId="1" build="allAtOnce"/>
      <p:bldP spid="5" grpId="0"/>
      <p:bldP spid="5" grpId="1"/>
      <p:bldGraphic spid="387" grpId="0">
        <p:bldSub>
          <a:bldChart bld="series"/>
        </p:bldSub>
      </p:bldGraphic>
      <p:bldGraphic spid="387" grpId="1">
        <p:bldSub>
          <a:bldChart bld="series"/>
        </p:bldSub>
      </p:bldGraphic>
      <p:bldP spid="388" grpId="0" build="p" animBg="1"/>
      <p:bldP spid="388" grpId="1" build="allAtOnce" animBg="1"/>
      <p:bldP spid="389" grpId="0" build="p" animBg="1"/>
      <p:bldP spid="389" grpId="1" build="allAtOnce" animBg="1"/>
      <p:bldP spid="390" grpId="0" build="p" animBg="1"/>
      <p:bldP spid="390" grpId="1" build="allAtOnce" animBg="1"/>
      <p:bldP spid="391" grpId="0" build="p" animBg="1"/>
      <p:bldP spid="391" grpId="1" build="allAtOnce" animBg="1"/>
      <p:bldP spid="392" grpId="0" build="p" animBg="1"/>
      <p:bldP spid="392" grpId="1" build="allAtOnce" animBg="1"/>
      <p:bldP spid="394" grpId="0"/>
      <p:bldP spid="394" grpId="1"/>
      <p:bldP spid="395" grpId="0" animBg="1"/>
      <p:bldP spid="395" grpId="1" animBg="1"/>
      <p:bldP spid="396" grpId="0" animBg="1"/>
      <p:bldP spid="396" grpId="1" animBg="1"/>
      <p:bldP spid="397" grpId="0" animBg="1"/>
      <p:bldP spid="397" grpId="1" animBg="1"/>
      <p:bldP spid="398" grpId="0" animBg="1"/>
      <p:bldP spid="398" grpId="1" animBg="1"/>
      <p:bldP spid="399" grpId="0"/>
      <p:bldP spid="399" grpId="1"/>
      <p:bldP spid="400" grpId="0"/>
      <p:bldP spid="400" grpId="1"/>
      <p:bldP spid="401" grpId="0"/>
      <p:bldP spid="401" grpId="1"/>
      <p:bldP spid="759" grpId="0" animBg="1"/>
      <p:bldP spid="759" grpId="1" animBg="1"/>
      <p:bldP spid="760" grpId="0" build="p"/>
      <p:bldP spid="760" grpId="1" build="allAtOnce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aphicFrame>
        <p:nvGraphicFramePr>
          <p:cNvPr id="10" name="Chart 9"/>
          <p:cNvGraphicFramePr/>
          <p:nvPr>
            <p:extLst/>
          </p:nvPr>
        </p:nvGraphicFramePr>
        <p:xfrm>
          <a:off x="952500" y="2473073"/>
          <a:ext cx="5960474" cy="3950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Folded Corner 3"/>
          <p:cNvSpPr/>
          <p:nvPr/>
        </p:nvSpPr>
        <p:spPr>
          <a:xfrm>
            <a:off x="5370469" y="4196168"/>
            <a:ext cx="457200" cy="457200"/>
          </a:xfrm>
          <a:prstGeom prst="foldedCorner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786270" y="2870791"/>
            <a:ext cx="510363" cy="51036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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15" name="Folded Corner 14"/>
          <p:cNvSpPr/>
          <p:nvPr/>
        </p:nvSpPr>
        <p:spPr>
          <a:xfrm>
            <a:off x="2615609" y="4586626"/>
            <a:ext cx="457200" cy="457200"/>
          </a:xfrm>
          <a:prstGeom prst="foldedCorner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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2378870" y="2802806"/>
            <a:ext cx="137442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297119" y="4401960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30%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297119" y="4720660"/>
            <a:ext cx="184904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5827669" y="4101602"/>
            <a:ext cx="137442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top-line.</a:t>
            </a:r>
          </a:p>
        </p:txBody>
      </p:sp>
      <p:sp>
        <p:nvSpPr>
          <p:cNvPr id="6" name="Oval 5"/>
          <p:cNvSpPr/>
          <p:nvPr/>
        </p:nvSpPr>
        <p:spPr>
          <a:xfrm>
            <a:off x="8218968" y="2104364"/>
            <a:ext cx="500616" cy="5006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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317224" y="2031506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RESEARCH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796228" y="2170006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30" name="Oval 29"/>
          <p:cNvSpPr/>
          <p:nvPr/>
        </p:nvSpPr>
        <p:spPr>
          <a:xfrm>
            <a:off x="8218968" y="3178692"/>
            <a:ext cx="500616" cy="5006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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9317224" y="3105834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EXCLUSIVE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796228" y="3244334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33" name="Oval 32"/>
          <p:cNvSpPr/>
          <p:nvPr/>
        </p:nvSpPr>
        <p:spPr>
          <a:xfrm>
            <a:off x="8218968" y="4175864"/>
            <a:ext cx="500616" cy="5006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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9317224" y="4103006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CREATIVITY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796228" y="4241506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36" name="Oval 35"/>
          <p:cNvSpPr/>
          <p:nvPr/>
        </p:nvSpPr>
        <p:spPr>
          <a:xfrm>
            <a:off x="8218968" y="5321284"/>
            <a:ext cx="500616" cy="50061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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9317224" y="5248426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CLOUD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796228" y="5386926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85868" y="502180"/>
            <a:ext cx="38204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Essential Service &amp; LineChart</a:t>
            </a:r>
          </a:p>
        </p:txBody>
      </p:sp>
      <p:sp>
        <p:nvSpPr>
          <p:cNvPr id="40" name="Rectangle 39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550542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"/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10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0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10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10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8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1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4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3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3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3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700"/>
                            </p:stCondLst>
                            <p:childTnLst>
                              <p:par>
                                <p:cTn id="8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3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3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3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00"/>
                            </p:stCondLst>
                            <p:childTnLst>
                              <p:par>
                                <p:cTn id="10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3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3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3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300"/>
                            </p:stCondLst>
                            <p:childTnLst>
                              <p:par>
                                <p:cTn id="1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3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3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>
        <p:bldSub>
          <a:bldChart bld="category"/>
        </p:bldSub>
      </p:bldGraphic>
      <p:bldP spid="4" grpId="0" animBg="1"/>
      <p:bldP spid="5" grpId="0" animBg="1"/>
      <p:bldP spid="15" grpId="0" animBg="1"/>
      <p:bldP spid="17" grpId="0"/>
      <p:bldP spid="19" grpId="0"/>
      <p:bldP spid="26" grpId="0"/>
      <p:bldP spid="27" grpId="0"/>
      <p:bldP spid="6" grpId="0" animBg="1"/>
      <p:bldP spid="28" grpId="0" build="p"/>
      <p:bldP spid="29" grpId="0" build="p"/>
      <p:bldP spid="30" grpId="0" animBg="1"/>
      <p:bldP spid="31" grpId="0" build="p"/>
      <p:bldP spid="32" grpId="0" build="p"/>
      <p:bldP spid="33" grpId="0" animBg="1"/>
      <p:bldP spid="34" grpId="0" build="p"/>
      <p:bldP spid="35" grpId="0" build="p"/>
      <p:bldP spid="36" grpId="0" animBg="1"/>
      <p:bldP spid="37" grpId="0" build="p"/>
      <p:bldP spid="38" grpId="0" build="p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30" name="Freeform 196"/>
          <p:cNvSpPr>
            <a:spLocks noEditPoints="1"/>
          </p:cNvSpPr>
          <p:nvPr/>
        </p:nvSpPr>
        <p:spPr bwMode="auto">
          <a:xfrm>
            <a:off x="5463687" y="2229701"/>
            <a:ext cx="1264627" cy="3942499"/>
          </a:xfrm>
          <a:custGeom>
            <a:avLst/>
            <a:gdLst>
              <a:gd name="T0" fmla="*/ 379 w 386"/>
              <a:gd name="T1" fmla="*/ 464 h 1210"/>
              <a:gd name="T2" fmla="*/ 364 w 386"/>
              <a:gd name="T3" fmla="*/ 267 h 1210"/>
              <a:gd name="T4" fmla="*/ 269 w 386"/>
              <a:gd name="T5" fmla="*/ 191 h 1210"/>
              <a:gd name="T6" fmla="*/ 251 w 386"/>
              <a:gd name="T7" fmla="*/ 145 h 1210"/>
              <a:gd name="T8" fmla="*/ 266 w 386"/>
              <a:gd name="T9" fmla="*/ 116 h 1210"/>
              <a:gd name="T10" fmla="*/ 263 w 386"/>
              <a:gd name="T11" fmla="*/ 82 h 1210"/>
              <a:gd name="T12" fmla="*/ 205 w 386"/>
              <a:gd name="T13" fmla="*/ 0 h 1210"/>
              <a:gd name="T14" fmla="*/ 155 w 386"/>
              <a:gd name="T15" fmla="*/ 90 h 1210"/>
              <a:gd name="T16" fmla="*/ 174 w 386"/>
              <a:gd name="T17" fmla="*/ 126 h 1210"/>
              <a:gd name="T18" fmla="*/ 176 w 386"/>
              <a:gd name="T19" fmla="*/ 167 h 1210"/>
              <a:gd name="T20" fmla="*/ 177 w 386"/>
              <a:gd name="T21" fmla="*/ 167 h 1210"/>
              <a:gd name="T22" fmla="*/ 156 w 386"/>
              <a:gd name="T23" fmla="*/ 186 h 1210"/>
              <a:gd name="T24" fmla="*/ 99 w 386"/>
              <a:gd name="T25" fmla="*/ 207 h 1210"/>
              <a:gd name="T26" fmla="*/ 57 w 386"/>
              <a:gd name="T27" fmla="*/ 370 h 1210"/>
              <a:gd name="T28" fmla="*/ 38 w 386"/>
              <a:gd name="T29" fmla="*/ 604 h 1210"/>
              <a:gd name="T30" fmla="*/ 68 w 386"/>
              <a:gd name="T31" fmla="*/ 598 h 1210"/>
              <a:gd name="T32" fmla="*/ 68 w 386"/>
              <a:gd name="T33" fmla="*/ 607 h 1210"/>
              <a:gd name="T34" fmla="*/ 41 w 386"/>
              <a:gd name="T35" fmla="*/ 619 h 1210"/>
              <a:gd name="T36" fmla="*/ 47 w 386"/>
              <a:gd name="T37" fmla="*/ 662 h 1210"/>
              <a:gd name="T38" fmla="*/ 3 w 386"/>
              <a:gd name="T39" fmla="*/ 849 h 1210"/>
              <a:gd name="T40" fmla="*/ 99 w 386"/>
              <a:gd name="T41" fmla="*/ 898 h 1210"/>
              <a:gd name="T42" fmla="*/ 118 w 386"/>
              <a:gd name="T43" fmla="*/ 899 h 1210"/>
              <a:gd name="T44" fmla="*/ 127 w 386"/>
              <a:gd name="T45" fmla="*/ 1051 h 1210"/>
              <a:gd name="T46" fmla="*/ 118 w 386"/>
              <a:gd name="T47" fmla="*/ 1153 h 1210"/>
              <a:gd name="T48" fmla="*/ 181 w 386"/>
              <a:gd name="T49" fmla="*/ 1159 h 1210"/>
              <a:gd name="T50" fmla="*/ 194 w 386"/>
              <a:gd name="T51" fmla="*/ 1084 h 1210"/>
              <a:gd name="T52" fmla="*/ 192 w 386"/>
              <a:gd name="T53" fmla="*/ 968 h 1210"/>
              <a:gd name="T54" fmla="*/ 222 w 386"/>
              <a:gd name="T55" fmla="*/ 712 h 1210"/>
              <a:gd name="T56" fmla="*/ 252 w 386"/>
              <a:gd name="T57" fmla="*/ 767 h 1210"/>
              <a:gd name="T58" fmla="*/ 285 w 386"/>
              <a:gd name="T59" fmla="*/ 1024 h 1210"/>
              <a:gd name="T60" fmla="*/ 277 w 386"/>
              <a:gd name="T61" fmla="*/ 1067 h 1210"/>
              <a:gd name="T62" fmla="*/ 298 w 386"/>
              <a:gd name="T63" fmla="*/ 1146 h 1210"/>
              <a:gd name="T64" fmla="*/ 355 w 386"/>
              <a:gd name="T65" fmla="*/ 1205 h 1210"/>
              <a:gd name="T66" fmla="*/ 347 w 386"/>
              <a:gd name="T67" fmla="*/ 1105 h 1210"/>
              <a:gd name="T68" fmla="*/ 351 w 386"/>
              <a:gd name="T69" fmla="*/ 1046 h 1210"/>
              <a:gd name="T70" fmla="*/ 356 w 386"/>
              <a:gd name="T71" fmla="*/ 829 h 1210"/>
              <a:gd name="T72" fmla="*/ 354 w 386"/>
              <a:gd name="T73" fmla="*/ 603 h 1210"/>
              <a:gd name="T74" fmla="*/ 367 w 386"/>
              <a:gd name="T75" fmla="*/ 565 h 1210"/>
              <a:gd name="T76" fmla="*/ 109 w 386"/>
              <a:gd name="T77" fmla="*/ 669 h 1210"/>
              <a:gd name="T78" fmla="*/ 91 w 386"/>
              <a:gd name="T79" fmla="*/ 666 h 1210"/>
              <a:gd name="T80" fmla="*/ 90 w 386"/>
              <a:gd name="T81" fmla="*/ 617 h 1210"/>
              <a:gd name="T82" fmla="*/ 101 w 386"/>
              <a:gd name="T83" fmla="*/ 628 h 1210"/>
              <a:gd name="T84" fmla="*/ 108 w 386"/>
              <a:gd name="T85" fmla="*/ 649 h 1210"/>
              <a:gd name="T86" fmla="*/ 223 w 386"/>
              <a:gd name="T87" fmla="*/ 505 h 1210"/>
              <a:gd name="T88" fmla="*/ 221 w 386"/>
              <a:gd name="T89" fmla="*/ 232 h 1210"/>
              <a:gd name="T90" fmla="*/ 215 w 386"/>
              <a:gd name="T91" fmla="*/ 208 h 1210"/>
              <a:gd name="T92" fmla="*/ 205 w 386"/>
              <a:gd name="T93" fmla="*/ 231 h 1210"/>
              <a:gd name="T94" fmla="*/ 199 w 386"/>
              <a:gd name="T95" fmla="*/ 505 h 1210"/>
              <a:gd name="T96" fmla="*/ 190 w 386"/>
              <a:gd name="T97" fmla="*/ 325 h 1210"/>
              <a:gd name="T98" fmla="*/ 173 w 386"/>
              <a:gd name="T99" fmla="*/ 188 h 1210"/>
              <a:gd name="T100" fmla="*/ 182 w 386"/>
              <a:gd name="T101" fmla="*/ 176 h 1210"/>
              <a:gd name="T102" fmla="*/ 248 w 386"/>
              <a:gd name="T103" fmla="*/ 179 h 1210"/>
              <a:gd name="T104" fmla="*/ 259 w 386"/>
              <a:gd name="T105" fmla="*/ 196 h 1210"/>
              <a:gd name="T106" fmla="*/ 258 w 386"/>
              <a:gd name="T107" fmla="*/ 201 h 1210"/>
              <a:gd name="T108" fmla="*/ 260 w 386"/>
              <a:gd name="T109" fmla="*/ 256 h 1210"/>
              <a:gd name="T110" fmla="*/ 301 w 386"/>
              <a:gd name="T111" fmla="*/ 488 h 1210"/>
              <a:gd name="T112" fmla="*/ 360 w 386"/>
              <a:gd name="T113" fmla="*/ 585 h 1210"/>
              <a:gd name="T114" fmla="*/ 328 w 386"/>
              <a:gd name="T115" fmla="*/ 554 h 1210"/>
              <a:gd name="T116" fmla="*/ 360 w 386"/>
              <a:gd name="T117" fmla="*/ 585 h 1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6" h="1210">
                <a:moveTo>
                  <a:pt x="379" y="512"/>
                </a:moveTo>
                <a:cubicBezTo>
                  <a:pt x="385" y="497"/>
                  <a:pt x="386" y="471"/>
                  <a:pt x="379" y="464"/>
                </a:cubicBezTo>
                <a:cubicBezTo>
                  <a:pt x="372" y="456"/>
                  <a:pt x="383" y="413"/>
                  <a:pt x="376" y="380"/>
                </a:cubicBezTo>
                <a:cubicBezTo>
                  <a:pt x="370" y="347"/>
                  <a:pt x="365" y="295"/>
                  <a:pt x="364" y="267"/>
                </a:cubicBezTo>
                <a:cubicBezTo>
                  <a:pt x="364" y="239"/>
                  <a:pt x="362" y="219"/>
                  <a:pt x="326" y="210"/>
                </a:cubicBezTo>
                <a:cubicBezTo>
                  <a:pt x="302" y="204"/>
                  <a:pt x="282" y="197"/>
                  <a:pt x="269" y="191"/>
                </a:cubicBezTo>
                <a:cubicBezTo>
                  <a:pt x="269" y="191"/>
                  <a:pt x="255" y="179"/>
                  <a:pt x="252" y="168"/>
                </a:cubicBezTo>
                <a:cubicBezTo>
                  <a:pt x="251" y="159"/>
                  <a:pt x="251" y="150"/>
                  <a:pt x="251" y="145"/>
                </a:cubicBezTo>
                <a:cubicBezTo>
                  <a:pt x="253" y="136"/>
                  <a:pt x="253" y="129"/>
                  <a:pt x="253" y="124"/>
                </a:cubicBezTo>
                <a:cubicBezTo>
                  <a:pt x="253" y="118"/>
                  <a:pt x="264" y="126"/>
                  <a:pt x="266" y="116"/>
                </a:cubicBezTo>
                <a:cubicBezTo>
                  <a:pt x="269" y="107"/>
                  <a:pt x="271" y="85"/>
                  <a:pt x="269" y="84"/>
                </a:cubicBezTo>
                <a:cubicBezTo>
                  <a:pt x="267" y="82"/>
                  <a:pt x="265" y="82"/>
                  <a:pt x="263" y="82"/>
                </a:cubicBezTo>
                <a:cubicBezTo>
                  <a:pt x="263" y="79"/>
                  <a:pt x="265" y="59"/>
                  <a:pt x="263" y="38"/>
                </a:cubicBezTo>
                <a:cubicBezTo>
                  <a:pt x="262" y="18"/>
                  <a:pt x="242" y="2"/>
                  <a:pt x="205" y="0"/>
                </a:cubicBezTo>
                <a:cubicBezTo>
                  <a:pt x="184" y="0"/>
                  <a:pt x="160" y="16"/>
                  <a:pt x="157" y="38"/>
                </a:cubicBezTo>
                <a:cubicBezTo>
                  <a:pt x="154" y="60"/>
                  <a:pt x="155" y="90"/>
                  <a:pt x="155" y="90"/>
                </a:cubicBezTo>
                <a:cubicBezTo>
                  <a:pt x="155" y="90"/>
                  <a:pt x="148" y="105"/>
                  <a:pt x="154" y="117"/>
                </a:cubicBezTo>
                <a:cubicBezTo>
                  <a:pt x="160" y="129"/>
                  <a:pt x="174" y="126"/>
                  <a:pt x="174" y="126"/>
                </a:cubicBezTo>
                <a:cubicBezTo>
                  <a:pt x="174" y="126"/>
                  <a:pt x="177" y="145"/>
                  <a:pt x="177" y="155"/>
                </a:cubicBezTo>
                <a:cubicBezTo>
                  <a:pt x="177" y="160"/>
                  <a:pt x="177" y="164"/>
                  <a:pt x="176" y="167"/>
                </a:cubicBezTo>
                <a:cubicBezTo>
                  <a:pt x="176" y="167"/>
                  <a:pt x="176" y="167"/>
                  <a:pt x="176" y="167"/>
                </a:cubicBezTo>
                <a:cubicBezTo>
                  <a:pt x="176" y="167"/>
                  <a:pt x="177" y="167"/>
                  <a:pt x="177" y="167"/>
                </a:cubicBezTo>
                <a:cubicBezTo>
                  <a:pt x="176" y="167"/>
                  <a:pt x="176" y="167"/>
                  <a:pt x="176" y="167"/>
                </a:cubicBezTo>
                <a:cubicBezTo>
                  <a:pt x="176" y="167"/>
                  <a:pt x="164" y="182"/>
                  <a:pt x="156" y="186"/>
                </a:cubicBezTo>
                <a:cubicBezTo>
                  <a:pt x="143" y="192"/>
                  <a:pt x="123" y="200"/>
                  <a:pt x="107" y="205"/>
                </a:cubicBezTo>
                <a:cubicBezTo>
                  <a:pt x="104" y="206"/>
                  <a:pt x="102" y="206"/>
                  <a:pt x="99" y="207"/>
                </a:cubicBezTo>
                <a:cubicBezTo>
                  <a:pt x="80" y="213"/>
                  <a:pt x="65" y="218"/>
                  <a:pt x="65" y="244"/>
                </a:cubicBezTo>
                <a:cubicBezTo>
                  <a:pt x="64" y="274"/>
                  <a:pt x="61" y="331"/>
                  <a:pt x="57" y="370"/>
                </a:cubicBezTo>
                <a:cubicBezTo>
                  <a:pt x="53" y="408"/>
                  <a:pt x="41" y="490"/>
                  <a:pt x="41" y="516"/>
                </a:cubicBezTo>
                <a:cubicBezTo>
                  <a:pt x="40" y="542"/>
                  <a:pt x="37" y="598"/>
                  <a:pt x="38" y="604"/>
                </a:cubicBezTo>
                <a:cubicBezTo>
                  <a:pt x="38" y="609"/>
                  <a:pt x="42" y="609"/>
                  <a:pt x="42" y="615"/>
                </a:cubicBezTo>
                <a:cubicBezTo>
                  <a:pt x="43" y="612"/>
                  <a:pt x="48" y="598"/>
                  <a:pt x="68" y="598"/>
                </a:cubicBezTo>
                <a:cubicBezTo>
                  <a:pt x="90" y="598"/>
                  <a:pt x="90" y="614"/>
                  <a:pt x="90" y="614"/>
                </a:cubicBezTo>
                <a:cubicBezTo>
                  <a:pt x="83" y="607"/>
                  <a:pt x="83" y="607"/>
                  <a:pt x="68" y="607"/>
                </a:cubicBezTo>
                <a:cubicBezTo>
                  <a:pt x="54" y="606"/>
                  <a:pt x="43" y="614"/>
                  <a:pt x="42" y="615"/>
                </a:cubicBezTo>
                <a:cubicBezTo>
                  <a:pt x="42" y="616"/>
                  <a:pt x="42" y="618"/>
                  <a:pt x="41" y="619"/>
                </a:cubicBezTo>
                <a:cubicBezTo>
                  <a:pt x="39" y="630"/>
                  <a:pt x="39" y="639"/>
                  <a:pt x="45" y="646"/>
                </a:cubicBezTo>
                <a:cubicBezTo>
                  <a:pt x="50" y="653"/>
                  <a:pt x="47" y="662"/>
                  <a:pt x="47" y="662"/>
                </a:cubicBezTo>
                <a:cubicBezTo>
                  <a:pt x="0" y="660"/>
                  <a:pt x="0" y="660"/>
                  <a:pt x="0" y="660"/>
                </a:cubicBezTo>
                <a:cubicBezTo>
                  <a:pt x="3" y="849"/>
                  <a:pt x="3" y="849"/>
                  <a:pt x="3" y="849"/>
                </a:cubicBezTo>
                <a:cubicBezTo>
                  <a:pt x="78" y="907"/>
                  <a:pt x="78" y="907"/>
                  <a:pt x="78" y="907"/>
                </a:cubicBezTo>
                <a:cubicBezTo>
                  <a:pt x="78" y="907"/>
                  <a:pt x="89" y="899"/>
                  <a:pt x="99" y="898"/>
                </a:cubicBezTo>
                <a:cubicBezTo>
                  <a:pt x="100" y="898"/>
                  <a:pt x="101" y="898"/>
                  <a:pt x="101" y="898"/>
                </a:cubicBezTo>
                <a:cubicBezTo>
                  <a:pt x="112" y="898"/>
                  <a:pt x="118" y="899"/>
                  <a:pt x="118" y="899"/>
                </a:cubicBezTo>
                <a:cubicBezTo>
                  <a:pt x="118" y="899"/>
                  <a:pt x="115" y="955"/>
                  <a:pt x="115" y="977"/>
                </a:cubicBezTo>
                <a:cubicBezTo>
                  <a:pt x="115" y="1000"/>
                  <a:pt x="117" y="1035"/>
                  <a:pt x="127" y="1051"/>
                </a:cubicBezTo>
                <a:cubicBezTo>
                  <a:pt x="136" y="1067"/>
                  <a:pt x="138" y="1073"/>
                  <a:pt x="138" y="1087"/>
                </a:cubicBezTo>
                <a:cubicBezTo>
                  <a:pt x="138" y="1101"/>
                  <a:pt x="117" y="1140"/>
                  <a:pt x="118" y="1153"/>
                </a:cubicBezTo>
                <a:cubicBezTo>
                  <a:pt x="118" y="1166"/>
                  <a:pt x="121" y="1186"/>
                  <a:pt x="143" y="1186"/>
                </a:cubicBezTo>
                <a:cubicBezTo>
                  <a:pt x="165" y="1185"/>
                  <a:pt x="181" y="1176"/>
                  <a:pt x="181" y="1159"/>
                </a:cubicBezTo>
                <a:cubicBezTo>
                  <a:pt x="181" y="1141"/>
                  <a:pt x="178" y="1130"/>
                  <a:pt x="185" y="1124"/>
                </a:cubicBezTo>
                <a:cubicBezTo>
                  <a:pt x="193" y="1117"/>
                  <a:pt x="181" y="1101"/>
                  <a:pt x="194" y="1084"/>
                </a:cubicBezTo>
                <a:cubicBezTo>
                  <a:pt x="206" y="1067"/>
                  <a:pt x="193" y="1066"/>
                  <a:pt x="196" y="1050"/>
                </a:cubicBezTo>
                <a:cubicBezTo>
                  <a:pt x="199" y="1034"/>
                  <a:pt x="193" y="987"/>
                  <a:pt x="192" y="968"/>
                </a:cubicBezTo>
                <a:cubicBezTo>
                  <a:pt x="191" y="949"/>
                  <a:pt x="194" y="926"/>
                  <a:pt x="204" y="846"/>
                </a:cubicBezTo>
                <a:cubicBezTo>
                  <a:pt x="213" y="765"/>
                  <a:pt x="219" y="729"/>
                  <a:pt x="222" y="712"/>
                </a:cubicBezTo>
                <a:cubicBezTo>
                  <a:pt x="225" y="694"/>
                  <a:pt x="229" y="672"/>
                  <a:pt x="229" y="672"/>
                </a:cubicBezTo>
                <a:cubicBezTo>
                  <a:pt x="229" y="672"/>
                  <a:pt x="242" y="748"/>
                  <a:pt x="252" y="767"/>
                </a:cubicBezTo>
                <a:cubicBezTo>
                  <a:pt x="262" y="785"/>
                  <a:pt x="274" y="879"/>
                  <a:pt x="277" y="907"/>
                </a:cubicBezTo>
                <a:cubicBezTo>
                  <a:pt x="280" y="934"/>
                  <a:pt x="278" y="1015"/>
                  <a:pt x="285" y="1024"/>
                </a:cubicBezTo>
                <a:cubicBezTo>
                  <a:pt x="291" y="1032"/>
                  <a:pt x="294" y="1044"/>
                  <a:pt x="294" y="1044"/>
                </a:cubicBezTo>
                <a:cubicBezTo>
                  <a:pt x="294" y="1044"/>
                  <a:pt x="277" y="1054"/>
                  <a:pt x="277" y="1067"/>
                </a:cubicBezTo>
                <a:cubicBezTo>
                  <a:pt x="277" y="1081"/>
                  <a:pt x="290" y="1092"/>
                  <a:pt x="289" y="1110"/>
                </a:cubicBezTo>
                <a:cubicBezTo>
                  <a:pt x="289" y="1128"/>
                  <a:pt x="291" y="1143"/>
                  <a:pt x="298" y="1146"/>
                </a:cubicBezTo>
                <a:cubicBezTo>
                  <a:pt x="305" y="1150"/>
                  <a:pt x="304" y="1180"/>
                  <a:pt x="313" y="1191"/>
                </a:cubicBezTo>
                <a:cubicBezTo>
                  <a:pt x="322" y="1201"/>
                  <a:pt x="337" y="1210"/>
                  <a:pt x="355" y="1205"/>
                </a:cubicBezTo>
                <a:cubicBezTo>
                  <a:pt x="373" y="1199"/>
                  <a:pt x="373" y="1175"/>
                  <a:pt x="364" y="1152"/>
                </a:cubicBezTo>
                <a:cubicBezTo>
                  <a:pt x="355" y="1129"/>
                  <a:pt x="344" y="1114"/>
                  <a:pt x="347" y="1105"/>
                </a:cubicBezTo>
                <a:cubicBezTo>
                  <a:pt x="351" y="1096"/>
                  <a:pt x="354" y="1082"/>
                  <a:pt x="345" y="1073"/>
                </a:cubicBezTo>
                <a:cubicBezTo>
                  <a:pt x="336" y="1064"/>
                  <a:pt x="345" y="1054"/>
                  <a:pt x="351" y="1046"/>
                </a:cubicBezTo>
                <a:cubicBezTo>
                  <a:pt x="357" y="1038"/>
                  <a:pt x="356" y="1002"/>
                  <a:pt x="356" y="982"/>
                </a:cubicBezTo>
                <a:cubicBezTo>
                  <a:pt x="357" y="962"/>
                  <a:pt x="354" y="864"/>
                  <a:pt x="356" y="829"/>
                </a:cubicBezTo>
                <a:cubicBezTo>
                  <a:pt x="357" y="793"/>
                  <a:pt x="360" y="685"/>
                  <a:pt x="355" y="655"/>
                </a:cubicBezTo>
                <a:cubicBezTo>
                  <a:pt x="350" y="625"/>
                  <a:pt x="354" y="603"/>
                  <a:pt x="354" y="603"/>
                </a:cubicBezTo>
                <a:cubicBezTo>
                  <a:pt x="354" y="603"/>
                  <a:pt x="366" y="609"/>
                  <a:pt x="366" y="597"/>
                </a:cubicBezTo>
                <a:cubicBezTo>
                  <a:pt x="366" y="586"/>
                  <a:pt x="362" y="584"/>
                  <a:pt x="367" y="565"/>
                </a:cubicBezTo>
                <a:cubicBezTo>
                  <a:pt x="372" y="545"/>
                  <a:pt x="373" y="527"/>
                  <a:pt x="379" y="512"/>
                </a:cubicBezTo>
                <a:close/>
                <a:moveTo>
                  <a:pt x="109" y="669"/>
                </a:moveTo>
                <a:cubicBezTo>
                  <a:pt x="99" y="668"/>
                  <a:pt x="99" y="668"/>
                  <a:pt x="99" y="668"/>
                </a:cubicBezTo>
                <a:cubicBezTo>
                  <a:pt x="91" y="666"/>
                  <a:pt x="91" y="666"/>
                  <a:pt x="91" y="666"/>
                </a:cubicBezTo>
                <a:cubicBezTo>
                  <a:pt x="91" y="666"/>
                  <a:pt x="93" y="653"/>
                  <a:pt x="90" y="644"/>
                </a:cubicBezTo>
                <a:cubicBezTo>
                  <a:pt x="87" y="635"/>
                  <a:pt x="88" y="627"/>
                  <a:pt x="90" y="617"/>
                </a:cubicBezTo>
                <a:cubicBezTo>
                  <a:pt x="90" y="617"/>
                  <a:pt x="93" y="627"/>
                  <a:pt x="99" y="628"/>
                </a:cubicBezTo>
                <a:cubicBezTo>
                  <a:pt x="100" y="628"/>
                  <a:pt x="100" y="628"/>
                  <a:pt x="101" y="628"/>
                </a:cubicBezTo>
                <a:cubicBezTo>
                  <a:pt x="108" y="628"/>
                  <a:pt x="111" y="629"/>
                  <a:pt x="111" y="629"/>
                </a:cubicBezTo>
                <a:cubicBezTo>
                  <a:pt x="111" y="629"/>
                  <a:pt x="108" y="640"/>
                  <a:pt x="108" y="649"/>
                </a:cubicBezTo>
                <a:cubicBezTo>
                  <a:pt x="108" y="659"/>
                  <a:pt x="109" y="669"/>
                  <a:pt x="109" y="669"/>
                </a:cubicBezTo>
                <a:close/>
                <a:moveTo>
                  <a:pt x="223" y="505"/>
                </a:moveTo>
                <a:cubicBezTo>
                  <a:pt x="225" y="464"/>
                  <a:pt x="224" y="347"/>
                  <a:pt x="223" y="322"/>
                </a:cubicBezTo>
                <a:cubicBezTo>
                  <a:pt x="223" y="296"/>
                  <a:pt x="218" y="239"/>
                  <a:pt x="221" y="232"/>
                </a:cubicBezTo>
                <a:cubicBezTo>
                  <a:pt x="224" y="224"/>
                  <a:pt x="232" y="218"/>
                  <a:pt x="241" y="223"/>
                </a:cubicBezTo>
                <a:cubicBezTo>
                  <a:pt x="241" y="223"/>
                  <a:pt x="231" y="208"/>
                  <a:pt x="215" y="208"/>
                </a:cubicBezTo>
                <a:cubicBezTo>
                  <a:pt x="199" y="208"/>
                  <a:pt x="188" y="223"/>
                  <a:pt x="188" y="223"/>
                </a:cubicBezTo>
                <a:cubicBezTo>
                  <a:pt x="188" y="223"/>
                  <a:pt x="206" y="219"/>
                  <a:pt x="205" y="231"/>
                </a:cubicBezTo>
                <a:cubicBezTo>
                  <a:pt x="205" y="243"/>
                  <a:pt x="199" y="305"/>
                  <a:pt x="199" y="346"/>
                </a:cubicBezTo>
                <a:cubicBezTo>
                  <a:pt x="199" y="383"/>
                  <a:pt x="196" y="472"/>
                  <a:pt x="199" y="505"/>
                </a:cubicBezTo>
                <a:cubicBezTo>
                  <a:pt x="187" y="504"/>
                  <a:pt x="183" y="503"/>
                  <a:pt x="183" y="503"/>
                </a:cubicBezTo>
                <a:cubicBezTo>
                  <a:pt x="183" y="503"/>
                  <a:pt x="194" y="386"/>
                  <a:pt x="190" y="325"/>
                </a:cubicBezTo>
                <a:cubicBezTo>
                  <a:pt x="186" y="279"/>
                  <a:pt x="178" y="220"/>
                  <a:pt x="173" y="188"/>
                </a:cubicBezTo>
                <a:cubicBezTo>
                  <a:pt x="173" y="188"/>
                  <a:pt x="173" y="188"/>
                  <a:pt x="173" y="188"/>
                </a:cubicBezTo>
                <a:cubicBezTo>
                  <a:pt x="173" y="188"/>
                  <a:pt x="178" y="170"/>
                  <a:pt x="182" y="176"/>
                </a:cubicBezTo>
                <a:cubicBezTo>
                  <a:pt x="182" y="176"/>
                  <a:pt x="182" y="176"/>
                  <a:pt x="182" y="176"/>
                </a:cubicBezTo>
                <a:cubicBezTo>
                  <a:pt x="190" y="189"/>
                  <a:pt x="203" y="204"/>
                  <a:pt x="212" y="204"/>
                </a:cubicBezTo>
                <a:cubicBezTo>
                  <a:pt x="222" y="204"/>
                  <a:pt x="238" y="193"/>
                  <a:pt x="248" y="179"/>
                </a:cubicBezTo>
                <a:cubicBezTo>
                  <a:pt x="248" y="179"/>
                  <a:pt x="248" y="179"/>
                  <a:pt x="248" y="179"/>
                </a:cubicBezTo>
                <a:cubicBezTo>
                  <a:pt x="248" y="179"/>
                  <a:pt x="258" y="182"/>
                  <a:pt x="259" y="196"/>
                </a:cubicBezTo>
                <a:cubicBezTo>
                  <a:pt x="259" y="197"/>
                  <a:pt x="258" y="199"/>
                  <a:pt x="258" y="201"/>
                </a:cubicBezTo>
                <a:cubicBezTo>
                  <a:pt x="258" y="201"/>
                  <a:pt x="258" y="201"/>
                  <a:pt x="258" y="201"/>
                </a:cubicBezTo>
                <a:cubicBezTo>
                  <a:pt x="258" y="201"/>
                  <a:pt x="258" y="201"/>
                  <a:pt x="258" y="201"/>
                </a:cubicBezTo>
                <a:cubicBezTo>
                  <a:pt x="258" y="213"/>
                  <a:pt x="258" y="230"/>
                  <a:pt x="260" y="256"/>
                </a:cubicBezTo>
                <a:cubicBezTo>
                  <a:pt x="263" y="335"/>
                  <a:pt x="277" y="429"/>
                  <a:pt x="284" y="450"/>
                </a:cubicBezTo>
                <a:cubicBezTo>
                  <a:pt x="292" y="472"/>
                  <a:pt x="301" y="488"/>
                  <a:pt x="301" y="488"/>
                </a:cubicBezTo>
                <a:cubicBezTo>
                  <a:pt x="301" y="488"/>
                  <a:pt x="251" y="504"/>
                  <a:pt x="223" y="505"/>
                </a:cubicBezTo>
                <a:close/>
                <a:moveTo>
                  <a:pt x="360" y="585"/>
                </a:moveTo>
                <a:cubicBezTo>
                  <a:pt x="358" y="573"/>
                  <a:pt x="361" y="568"/>
                  <a:pt x="352" y="561"/>
                </a:cubicBezTo>
                <a:cubicBezTo>
                  <a:pt x="343" y="554"/>
                  <a:pt x="328" y="554"/>
                  <a:pt x="328" y="554"/>
                </a:cubicBezTo>
                <a:cubicBezTo>
                  <a:pt x="328" y="554"/>
                  <a:pt x="350" y="545"/>
                  <a:pt x="360" y="557"/>
                </a:cubicBezTo>
                <a:cubicBezTo>
                  <a:pt x="369" y="570"/>
                  <a:pt x="360" y="585"/>
                  <a:pt x="360" y="585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31" name="Freeform 196"/>
          <p:cNvSpPr>
            <a:spLocks noEditPoints="1"/>
          </p:cNvSpPr>
          <p:nvPr/>
        </p:nvSpPr>
        <p:spPr bwMode="auto">
          <a:xfrm>
            <a:off x="4074928" y="2019300"/>
            <a:ext cx="777624" cy="2424257"/>
          </a:xfrm>
          <a:custGeom>
            <a:avLst/>
            <a:gdLst>
              <a:gd name="T0" fmla="*/ 379 w 386"/>
              <a:gd name="T1" fmla="*/ 464 h 1210"/>
              <a:gd name="T2" fmla="*/ 364 w 386"/>
              <a:gd name="T3" fmla="*/ 267 h 1210"/>
              <a:gd name="T4" fmla="*/ 269 w 386"/>
              <a:gd name="T5" fmla="*/ 191 h 1210"/>
              <a:gd name="T6" fmla="*/ 251 w 386"/>
              <a:gd name="T7" fmla="*/ 145 h 1210"/>
              <a:gd name="T8" fmla="*/ 266 w 386"/>
              <a:gd name="T9" fmla="*/ 116 h 1210"/>
              <a:gd name="T10" fmla="*/ 263 w 386"/>
              <a:gd name="T11" fmla="*/ 82 h 1210"/>
              <a:gd name="T12" fmla="*/ 205 w 386"/>
              <a:gd name="T13" fmla="*/ 0 h 1210"/>
              <a:gd name="T14" fmla="*/ 155 w 386"/>
              <a:gd name="T15" fmla="*/ 90 h 1210"/>
              <a:gd name="T16" fmla="*/ 174 w 386"/>
              <a:gd name="T17" fmla="*/ 126 h 1210"/>
              <a:gd name="T18" fmla="*/ 176 w 386"/>
              <a:gd name="T19" fmla="*/ 167 h 1210"/>
              <a:gd name="T20" fmla="*/ 177 w 386"/>
              <a:gd name="T21" fmla="*/ 167 h 1210"/>
              <a:gd name="T22" fmla="*/ 156 w 386"/>
              <a:gd name="T23" fmla="*/ 186 h 1210"/>
              <a:gd name="T24" fmla="*/ 99 w 386"/>
              <a:gd name="T25" fmla="*/ 207 h 1210"/>
              <a:gd name="T26" fmla="*/ 57 w 386"/>
              <a:gd name="T27" fmla="*/ 370 h 1210"/>
              <a:gd name="T28" fmla="*/ 38 w 386"/>
              <a:gd name="T29" fmla="*/ 604 h 1210"/>
              <a:gd name="T30" fmla="*/ 68 w 386"/>
              <a:gd name="T31" fmla="*/ 598 h 1210"/>
              <a:gd name="T32" fmla="*/ 68 w 386"/>
              <a:gd name="T33" fmla="*/ 607 h 1210"/>
              <a:gd name="T34" fmla="*/ 41 w 386"/>
              <a:gd name="T35" fmla="*/ 619 h 1210"/>
              <a:gd name="T36" fmla="*/ 47 w 386"/>
              <a:gd name="T37" fmla="*/ 662 h 1210"/>
              <a:gd name="T38" fmla="*/ 3 w 386"/>
              <a:gd name="T39" fmla="*/ 849 h 1210"/>
              <a:gd name="T40" fmla="*/ 99 w 386"/>
              <a:gd name="T41" fmla="*/ 898 h 1210"/>
              <a:gd name="T42" fmla="*/ 118 w 386"/>
              <a:gd name="T43" fmla="*/ 899 h 1210"/>
              <a:gd name="T44" fmla="*/ 127 w 386"/>
              <a:gd name="T45" fmla="*/ 1051 h 1210"/>
              <a:gd name="T46" fmla="*/ 118 w 386"/>
              <a:gd name="T47" fmla="*/ 1153 h 1210"/>
              <a:gd name="T48" fmla="*/ 181 w 386"/>
              <a:gd name="T49" fmla="*/ 1159 h 1210"/>
              <a:gd name="T50" fmla="*/ 194 w 386"/>
              <a:gd name="T51" fmla="*/ 1084 h 1210"/>
              <a:gd name="T52" fmla="*/ 192 w 386"/>
              <a:gd name="T53" fmla="*/ 968 h 1210"/>
              <a:gd name="T54" fmla="*/ 222 w 386"/>
              <a:gd name="T55" fmla="*/ 712 h 1210"/>
              <a:gd name="T56" fmla="*/ 252 w 386"/>
              <a:gd name="T57" fmla="*/ 767 h 1210"/>
              <a:gd name="T58" fmla="*/ 285 w 386"/>
              <a:gd name="T59" fmla="*/ 1024 h 1210"/>
              <a:gd name="T60" fmla="*/ 277 w 386"/>
              <a:gd name="T61" fmla="*/ 1067 h 1210"/>
              <a:gd name="T62" fmla="*/ 298 w 386"/>
              <a:gd name="T63" fmla="*/ 1146 h 1210"/>
              <a:gd name="T64" fmla="*/ 355 w 386"/>
              <a:gd name="T65" fmla="*/ 1205 h 1210"/>
              <a:gd name="T66" fmla="*/ 347 w 386"/>
              <a:gd name="T67" fmla="*/ 1105 h 1210"/>
              <a:gd name="T68" fmla="*/ 351 w 386"/>
              <a:gd name="T69" fmla="*/ 1046 h 1210"/>
              <a:gd name="T70" fmla="*/ 356 w 386"/>
              <a:gd name="T71" fmla="*/ 829 h 1210"/>
              <a:gd name="T72" fmla="*/ 354 w 386"/>
              <a:gd name="T73" fmla="*/ 603 h 1210"/>
              <a:gd name="T74" fmla="*/ 367 w 386"/>
              <a:gd name="T75" fmla="*/ 565 h 1210"/>
              <a:gd name="T76" fmla="*/ 109 w 386"/>
              <a:gd name="T77" fmla="*/ 669 h 1210"/>
              <a:gd name="T78" fmla="*/ 91 w 386"/>
              <a:gd name="T79" fmla="*/ 666 h 1210"/>
              <a:gd name="T80" fmla="*/ 90 w 386"/>
              <a:gd name="T81" fmla="*/ 617 h 1210"/>
              <a:gd name="T82" fmla="*/ 101 w 386"/>
              <a:gd name="T83" fmla="*/ 628 h 1210"/>
              <a:gd name="T84" fmla="*/ 108 w 386"/>
              <a:gd name="T85" fmla="*/ 649 h 1210"/>
              <a:gd name="T86" fmla="*/ 223 w 386"/>
              <a:gd name="T87" fmla="*/ 505 h 1210"/>
              <a:gd name="T88" fmla="*/ 221 w 386"/>
              <a:gd name="T89" fmla="*/ 232 h 1210"/>
              <a:gd name="T90" fmla="*/ 215 w 386"/>
              <a:gd name="T91" fmla="*/ 208 h 1210"/>
              <a:gd name="T92" fmla="*/ 205 w 386"/>
              <a:gd name="T93" fmla="*/ 231 h 1210"/>
              <a:gd name="T94" fmla="*/ 199 w 386"/>
              <a:gd name="T95" fmla="*/ 505 h 1210"/>
              <a:gd name="T96" fmla="*/ 190 w 386"/>
              <a:gd name="T97" fmla="*/ 325 h 1210"/>
              <a:gd name="T98" fmla="*/ 173 w 386"/>
              <a:gd name="T99" fmla="*/ 188 h 1210"/>
              <a:gd name="T100" fmla="*/ 182 w 386"/>
              <a:gd name="T101" fmla="*/ 176 h 1210"/>
              <a:gd name="T102" fmla="*/ 248 w 386"/>
              <a:gd name="T103" fmla="*/ 179 h 1210"/>
              <a:gd name="T104" fmla="*/ 259 w 386"/>
              <a:gd name="T105" fmla="*/ 196 h 1210"/>
              <a:gd name="T106" fmla="*/ 258 w 386"/>
              <a:gd name="T107" fmla="*/ 201 h 1210"/>
              <a:gd name="T108" fmla="*/ 260 w 386"/>
              <a:gd name="T109" fmla="*/ 256 h 1210"/>
              <a:gd name="T110" fmla="*/ 301 w 386"/>
              <a:gd name="T111" fmla="*/ 488 h 1210"/>
              <a:gd name="T112" fmla="*/ 360 w 386"/>
              <a:gd name="T113" fmla="*/ 585 h 1210"/>
              <a:gd name="T114" fmla="*/ 328 w 386"/>
              <a:gd name="T115" fmla="*/ 554 h 1210"/>
              <a:gd name="T116" fmla="*/ 360 w 386"/>
              <a:gd name="T117" fmla="*/ 585 h 1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6" h="1210">
                <a:moveTo>
                  <a:pt x="379" y="512"/>
                </a:moveTo>
                <a:cubicBezTo>
                  <a:pt x="385" y="497"/>
                  <a:pt x="386" y="471"/>
                  <a:pt x="379" y="464"/>
                </a:cubicBezTo>
                <a:cubicBezTo>
                  <a:pt x="372" y="456"/>
                  <a:pt x="383" y="413"/>
                  <a:pt x="376" y="380"/>
                </a:cubicBezTo>
                <a:cubicBezTo>
                  <a:pt x="370" y="347"/>
                  <a:pt x="365" y="295"/>
                  <a:pt x="364" y="267"/>
                </a:cubicBezTo>
                <a:cubicBezTo>
                  <a:pt x="364" y="239"/>
                  <a:pt x="362" y="219"/>
                  <a:pt x="326" y="210"/>
                </a:cubicBezTo>
                <a:cubicBezTo>
                  <a:pt x="302" y="204"/>
                  <a:pt x="282" y="197"/>
                  <a:pt x="269" y="191"/>
                </a:cubicBezTo>
                <a:cubicBezTo>
                  <a:pt x="269" y="191"/>
                  <a:pt x="255" y="179"/>
                  <a:pt x="252" y="168"/>
                </a:cubicBezTo>
                <a:cubicBezTo>
                  <a:pt x="251" y="159"/>
                  <a:pt x="251" y="150"/>
                  <a:pt x="251" y="145"/>
                </a:cubicBezTo>
                <a:cubicBezTo>
                  <a:pt x="253" y="136"/>
                  <a:pt x="253" y="129"/>
                  <a:pt x="253" y="124"/>
                </a:cubicBezTo>
                <a:cubicBezTo>
                  <a:pt x="253" y="118"/>
                  <a:pt x="264" y="126"/>
                  <a:pt x="266" y="116"/>
                </a:cubicBezTo>
                <a:cubicBezTo>
                  <a:pt x="269" y="107"/>
                  <a:pt x="271" y="85"/>
                  <a:pt x="269" y="84"/>
                </a:cubicBezTo>
                <a:cubicBezTo>
                  <a:pt x="267" y="82"/>
                  <a:pt x="265" y="82"/>
                  <a:pt x="263" y="82"/>
                </a:cubicBezTo>
                <a:cubicBezTo>
                  <a:pt x="263" y="79"/>
                  <a:pt x="265" y="59"/>
                  <a:pt x="263" y="38"/>
                </a:cubicBezTo>
                <a:cubicBezTo>
                  <a:pt x="262" y="18"/>
                  <a:pt x="242" y="2"/>
                  <a:pt x="205" y="0"/>
                </a:cubicBezTo>
                <a:cubicBezTo>
                  <a:pt x="184" y="0"/>
                  <a:pt x="160" y="16"/>
                  <a:pt x="157" y="38"/>
                </a:cubicBezTo>
                <a:cubicBezTo>
                  <a:pt x="154" y="60"/>
                  <a:pt x="155" y="90"/>
                  <a:pt x="155" y="90"/>
                </a:cubicBezTo>
                <a:cubicBezTo>
                  <a:pt x="155" y="90"/>
                  <a:pt x="148" y="105"/>
                  <a:pt x="154" y="117"/>
                </a:cubicBezTo>
                <a:cubicBezTo>
                  <a:pt x="160" y="129"/>
                  <a:pt x="174" y="126"/>
                  <a:pt x="174" y="126"/>
                </a:cubicBezTo>
                <a:cubicBezTo>
                  <a:pt x="174" y="126"/>
                  <a:pt x="177" y="145"/>
                  <a:pt x="177" y="155"/>
                </a:cubicBezTo>
                <a:cubicBezTo>
                  <a:pt x="177" y="160"/>
                  <a:pt x="177" y="164"/>
                  <a:pt x="176" y="167"/>
                </a:cubicBezTo>
                <a:cubicBezTo>
                  <a:pt x="176" y="167"/>
                  <a:pt x="176" y="167"/>
                  <a:pt x="176" y="167"/>
                </a:cubicBezTo>
                <a:cubicBezTo>
                  <a:pt x="176" y="167"/>
                  <a:pt x="177" y="167"/>
                  <a:pt x="177" y="167"/>
                </a:cubicBezTo>
                <a:cubicBezTo>
                  <a:pt x="176" y="167"/>
                  <a:pt x="176" y="167"/>
                  <a:pt x="176" y="167"/>
                </a:cubicBezTo>
                <a:cubicBezTo>
                  <a:pt x="176" y="167"/>
                  <a:pt x="164" y="182"/>
                  <a:pt x="156" y="186"/>
                </a:cubicBezTo>
                <a:cubicBezTo>
                  <a:pt x="143" y="192"/>
                  <a:pt x="123" y="200"/>
                  <a:pt x="107" y="205"/>
                </a:cubicBezTo>
                <a:cubicBezTo>
                  <a:pt x="104" y="206"/>
                  <a:pt x="102" y="206"/>
                  <a:pt x="99" y="207"/>
                </a:cubicBezTo>
                <a:cubicBezTo>
                  <a:pt x="80" y="213"/>
                  <a:pt x="65" y="218"/>
                  <a:pt x="65" y="244"/>
                </a:cubicBezTo>
                <a:cubicBezTo>
                  <a:pt x="64" y="274"/>
                  <a:pt x="61" y="331"/>
                  <a:pt x="57" y="370"/>
                </a:cubicBezTo>
                <a:cubicBezTo>
                  <a:pt x="53" y="408"/>
                  <a:pt x="41" y="490"/>
                  <a:pt x="41" y="516"/>
                </a:cubicBezTo>
                <a:cubicBezTo>
                  <a:pt x="40" y="542"/>
                  <a:pt x="37" y="598"/>
                  <a:pt x="38" y="604"/>
                </a:cubicBezTo>
                <a:cubicBezTo>
                  <a:pt x="38" y="609"/>
                  <a:pt x="42" y="609"/>
                  <a:pt x="42" y="615"/>
                </a:cubicBezTo>
                <a:cubicBezTo>
                  <a:pt x="43" y="612"/>
                  <a:pt x="48" y="598"/>
                  <a:pt x="68" y="598"/>
                </a:cubicBezTo>
                <a:cubicBezTo>
                  <a:pt x="90" y="598"/>
                  <a:pt x="90" y="614"/>
                  <a:pt x="90" y="614"/>
                </a:cubicBezTo>
                <a:cubicBezTo>
                  <a:pt x="83" y="607"/>
                  <a:pt x="83" y="607"/>
                  <a:pt x="68" y="607"/>
                </a:cubicBezTo>
                <a:cubicBezTo>
                  <a:pt x="54" y="606"/>
                  <a:pt x="43" y="614"/>
                  <a:pt x="42" y="615"/>
                </a:cubicBezTo>
                <a:cubicBezTo>
                  <a:pt x="42" y="616"/>
                  <a:pt x="42" y="618"/>
                  <a:pt x="41" y="619"/>
                </a:cubicBezTo>
                <a:cubicBezTo>
                  <a:pt x="39" y="630"/>
                  <a:pt x="39" y="639"/>
                  <a:pt x="45" y="646"/>
                </a:cubicBezTo>
                <a:cubicBezTo>
                  <a:pt x="50" y="653"/>
                  <a:pt x="47" y="662"/>
                  <a:pt x="47" y="662"/>
                </a:cubicBezTo>
                <a:cubicBezTo>
                  <a:pt x="0" y="660"/>
                  <a:pt x="0" y="660"/>
                  <a:pt x="0" y="660"/>
                </a:cubicBezTo>
                <a:cubicBezTo>
                  <a:pt x="3" y="849"/>
                  <a:pt x="3" y="849"/>
                  <a:pt x="3" y="849"/>
                </a:cubicBezTo>
                <a:cubicBezTo>
                  <a:pt x="78" y="907"/>
                  <a:pt x="78" y="907"/>
                  <a:pt x="78" y="907"/>
                </a:cubicBezTo>
                <a:cubicBezTo>
                  <a:pt x="78" y="907"/>
                  <a:pt x="89" y="899"/>
                  <a:pt x="99" y="898"/>
                </a:cubicBezTo>
                <a:cubicBezTo>
                  <a:pt x="100" y="898"/>
                  <a:pt x="101" y="898"/>
                  <a:pt x="101" y="898"/>
                </a:cubicBezTo>
                <a:cubicBezTo>
                  <a:pt x="112" y="898"/>
                  <a:pt x="118" y="899"/>
                  <a:pt x="118" y="899"/>
                </a:cubicBezTo>
                <a:cubicBezTo>
                  <a:pt x="118" y="899"/>
                  <a:pt x="115" y="955"/>
                  <a:pt x="115" y="977"/>
                </a:cubicBezTo>
                <a:cubicBezTo>
                  <a:pt x="115" y="1000"/>
                  <a:pt x="117" y="1035"/>
                  <a:pt x="127" y="1051"/>
                </a:cubicBezTo>
                <a:cubicBezTo>
                  <a:pt x="136" y="1067"/>
                  <a:pt x="138" y="1073"/>
                  <a:pt x="138" y="1087"/>
                </a:cubicBezTo>
                <a:cubicBezTo>
                  <a:pt x="138" y="1101"/>
                  <a:pt x="117" y="1140"/>
                  <a:pt x="118" y="1153"/>
                </a:cubicBezTo>
                <a:cubicBezTo>
                  <a:pt x="118" y="1166"/>
                  <a:pt x="121" y="1186"/>
                  <a:pt x="143" y="1186"/>
                </a:cubicBezTo>
                <a:cubicBezTo>
                  <a:pt x="165" y="1185"/>
                  <a:pt x="181" y="1176"/>
                  <a:pt x="181" y="1159"/>
                </a:cubicBezTo>
                <a:cubicBezTo>
                  <a:pt x="181" y="1141"/>
                  <a:pt x="178" y="1130"/>
                  <a:pt x="185" y="1124"/>
                </a:cubicBezTo>
                <a:cubicBezTo>
                  <a:pt x="193" y="1117"/>
                  <a:pt x="181" y="1101"/>
                  <a:pt x="194" y="1084"/>
                </a:cubicBezTo>
                <a:cubicBezTo>
                  <a:pt x="206" y="1067"/>
                  <a:pt x="193" y="1066"/>
                  <a:pt x="196" y="1050"/>
                </a:cubicBezTo>
                <a:cubicBezTo>
                  <a:pt x="199" y="1034"/>
                  <a:pt x="193" y="987"/>
                  <a:pt x="192" y="968"/>
                </a:cubicBezTo>
                <a:cubicBezTo>
                  <a:pt x="191" y="949"/>
                  <a:pt x="194" y="926"/>
                  <a:pt x="204" y="846"/>
                </a:cubicBezTo>
                <a:cubicBezTo>
                  <a:pt x="213" y="765"/>
                  <a:pt x="219" y="729"/>
                  <a:pt x="222" y="712"/>
                </a:cubicBezTo>
                <a:cubicBezTo>
                  <a:pt x="225" y="694"/>
                  <a:pt x="229" y="672"/>
                  <a:pt x="229" y="672"/>
                </a:cubicBezTo>
                <a:cubicBezTo>
                  <a:pt x="229" y="672"/>
                  <a:pt x="242" y="748"/>
                  <a:pt x="252" y="767"/>
                </a:cubicBezTo>
                <a:cubicBezTo>
                  <a:pt x="262" y="785"/>
                  <a:pt x="274" y="879"/>
                  <a:pt x="277" y="907"/>
                </a:cubicBezTo>
                <a:cubicBezTo>
                  <a:pt x="280" y="934"/>
                  <a:pt x="278" y="1015"/>
                  <a:pt x="285" y="1024"/>
                </a:cubicBezTo>
                <a:cubicBezTo>
                  <a:pt x="291" y="1032"/>
                  <a:pt x="294" y="1044"/>
                  <a:pt x="294" y="1044"/>
                </a:cubicBezTo>
                <a:cubicBezTo>
                  <a:pt x="294" y="1044"/>
                  <a:pt x="277" y="1054"/>
                  <a:pt x="277" y="1067"/>
                </a:cubicBezTo>
                <a:cubicBezTo>
                  <a:pt x="277" y="1081"/>
                  <a:pt x="290" y="1092"/>
                  <a:pt x="289" y="1110"/>
                </a:cubicBezTo>
                <a:cubicBezTo>
                  <a:pt x="289" y="1128"/>
                  <a:pt x="291" y="1143"/>
                  <a:pt x="298" y="1146"/>
                </a:cubicBezTo>
                <a:cubicBezTo>
                  <a:pt x="305" y="1150"/>
                  <a:pt x="304" y="1180"/>
                  <a:pt x="313" y="1191"/>
                </a:cubicBezTo>
                <a:cubicBezTo>
                  <a:pt x="322" y="1201"/>
                  <a:pt x="337" y="1210"/>
                  <a:pt x="355" y="1205"/>
                </a:cubicBezTo>
                <a:cubicBezTo>
                  <a:pt x="373" y="1199"/>
                  <a:pt x="373" y="1175"/>
                  <a:pt x="364" y="1152"/>
                </a:cubicBezTo>
                <a:cubicBezTo>
                  <a:pt x="355" y="1129"/>
                  <a:pt x="344" y="1114"/>
                  <a:pt x="347" y="1105"/>
                </a:cubicBezTo>
                <a:cubicBezTo>
                  <a:pt x="351" y="1096"/>
                  <a:pt x="354" y="1082"/>
                  <a:pt x="345" y="1073"/>
                </a:cubicBezTo>
                <a:cubicBezTo>
                  <a:pt x="336" y="1064"/>
                  <a:pt x="345" y="1054"/>
                  <a:pt x="351" y="1046"/>
                </a:cubicBezTo>
                <a:cubicBezTo>
                  <a:pt x="357" y="1038"/>
                  <a:pt x="356" y="1002"/>
                  <a:pt x="356" y="982"/>
                </a:cubicBezTo>
                <a:cubicBezTo>
                  <a:pt x="357" y="962"/>
                  <a:pt x="354" y="864"/>
                  <a:pt x="356" y="829"/>
                </a:cubicBezTo>
                <a:cubicBezTo>
                  <a:pt x="357" y="793"/>
                  <a:pt x="360" y="685"/>
                  <a:pt x="355" y="655"/>
                </a:cubicBezTo>
                <a:cubicBezTo>
                  <a:pt x="350" y="625"/>
                  <a:pt x="354" y="603"/>
                  <a:pt x="354" y="603"/>
                </a:cubicBezTo>
                <a:cubicBezTo>
                  <a:pt x="354" y="603"/>
                  <a:pt x="366" y="609"/>
                  <a:pt x="366" y="597"/>
                </a:cubicBezTo>
                <a:cubicBezTo>
                  <a:pt x="366" y="586"/>
                  <a:pt x="362" y="584"/>
                  <a:pt x="367" y="565"/>
                </a:cubicBezTo>
                <a:cubicBezTo>
                  <a:pt x="372" y="545"/>
                  <a:pt x="373" y="527"/>
                  <a:pt x="379" y="512"/>
                </a:cubicBezTo>
                <a:close/>
                <a:moveTo>
                  <a:pt x="109" y="669"/>
                </a:moveTo>
                <a:cubicBezTo>
                  <a:pt x="99" y="668"/>
                  <a:pt x="99" y="668"/>
                  <a:pt x="99" y="668"/>
                </a:cubicBezTo>
                <a:cubicBezTo>
                  <a:pt x="91" y="666"/>
                  <a:pt x="91" y="666"/>
                  <a:pt x="91" y="666"/>
                </a:cubicBezTo>
                <a:cubicBezTo>
                  <a:pt x="91" y="666"/>
                  <a:pt x="93" y="653"/>
                  <a:pt x="90" y="644"/>
                </a:cubicBezTo>
                <a:cubicBezTo>
                  <a:pt x="87" y="635"/>
                  <a:pt x="88" y="627"/>
                  <a:pt x="90" y="617"/>
                </a:cubicBezTo>
                <a:cubicBezTo>
                  <a:pt x="90" y="617"/>
                  <a:pt x="93" y="627"/>
                  <a:pt x="99" y="628"/>
                </a:cubicBezTo>
                <a:cubicBezTo>
                  <a:pt x="100" y="628"/>
                  <a:pt x="100" y="628"/>
                  <a:pt x="101" y="628"/>
                </a:cubicBezTo>
                <a:cubicBezTo>
                  <a:pt x="108" y="628"/>
                  <a:pt x="111" y="629"/>
                  <a:pt x="111" y="629"/>
                </a:cubicBezTo>
                <a:cubicBezTo>
                  <a:pt x="111" y="629"/>
                  <a:pt x="108" y="640"/>
                  <a:pt x="108" y="649"/>
                </a:cubicBezTo>
                <a:cubicBezTo>
                  <a:pt x="108" y="659"/>
                  <a:pt x="109" y="669"/>
                  <a:pt x="109" y="669"/>
                </a:cubicBezTo>
                <a:close/>
                <a:moveTo>
                  <a:pt x="223" y="505"/>
                </a:moveTo>
                <a:cubicBezTo>
                  <a:pt x="225" y="464"/>
                  <a:pt x="224" y="347"/>
                  <a:pt x="223" y="322"/>
                </a:cubicBezTo>
                <a:cubicBezTo>
                  <a:pt x="223" y="296"/>
                  <a:pt x="218" y="239"/>
                  <a:pt x="221" y="232"/>
                </a:cubicBezTo>
                <a:cubicBezTo>
                  <a:pt x="224" y="224"/>
                  <a:pt x="232" y="218"/>
                  <a:pt x="241" y="223"/>
                </a:cubicBezTo>
                <a:cubicBezTo>
                  <a:pt x="241" y="223"/>
                  <a:pt x="231" y="208"/>
                  <a:pt x="215" y="208"/>
                </a:cubicBezTo>
                <a:cubicBezTo>
                  <a:pt x="199" y="208"/>
                  <a:pt x="188" y="223"/>
                  <a:pt x="188" y="223"/>
                </a:cubicBezTo>
                <a:cubicBezTo>
                  <a:pt x="188" y="223"/>
                  <a:pt x="206" y="219"/>
                  <a:pt x="205" y="231"/>
                </a:cubicBezTo>
                <a:cubicBezTo>
                  <a:pt x="205" y="243"/>
                  <a:pt x="199" y="305"/>
                  <a:pt x="199" y="346"/>
                </a:cubicBezTo>
                <a:cubicBezTo>
                  <a:pt x="199" y="383"/>
                  <a:pt x="196" y="472"/>
                  <a:pt x="199" y="505"/>
                </a:cubicBezTo>
                <a:cubicBezTo>
                  <a:pt x="187" y="504"/>
                  <a:pt x="183" y="503"/>
                  <a:pt x="183" y="503"/>
                </a:cubicBezTo>
                <a:cubicBezTo>
                  <a:pt x="183" y="503"/>
                  <a:pt x="194" y="386"/>
                  <a:pt x="190" y="325"/>
                </a:cubicBezTo>
                <a:cubicBezTo>
                  <a:pt x="186" y="279"/>
                  <a:pt x="178" y="220"/>
                  <a:pt x="173" y="188"/>
                </a:cubicBezTo>
                <a:cubicBezTo>
                  <a:pt x="173" y="188"/>
                  <a:pt x="173" y="188"/>
                  <a:pt x="173" y="188"/>
                </a:cubicBezTo>
                <a:cubicBezTo>
                  <a:pt x="173" y="188"/>
                  <a:pt x="178" y="170"/>
                  <a:pt x="182" y="176"/>
                </a:cubicBezTo>
                <a:cubicBezTo>
                  <a:pt x="182" y="176"/>
                  <a:pt x="182" y="176"/>
                  <a:pt x="182" y="176"/>
                </a:cubicBezTo>
                <a:cubicBezTo>
                  <a:pt x="190" y="189"/>
                  <a:pt x="203" y="204"/>
                  <a:pt x="212" y="204"/>
                </a:cubicBezTo>
                <a:cubicBezTo>
                  <a:pt x="222" y="204"/>
                  <a:pt x="238" y="193"/>
                  <a:pt x="248" y="179"/>
                </a:cubicBezTo>
                <a:cubicBezTo>
                  <a:pt x="248" y="179"/>
                  <a:pt x="248" y="179"/>
                  <a:pt x="248" y="179"/>
                </a:cubicBezTo>
                <a:cubicBezTo>
                  <a:pt x="248" y="179"/>
                  <a:pt x="258" y="182"/>
                  <a:pt x="259" y="196"/>
                </a:cubicBezTo>
                <a:cubicBezTo>
                  <a:pt x="259" y="197"/>
                  <a:pt x="258" y="199"/>
                  <a:pt x="258" y="201"/>
                </a:cubicBezTo>
                <a:cubicBezTo>
                  <a:pt x="258" y="201"/>
                  <a:pt x="258" y="201"/>
                  <a:pt x="258" y="201"/>
                </a:cubicBezTo>
                <a:cubicBezTo>
                  <a:pt x="258" y="201"/>
                  <a:pt x="258" y="201"/>
                  <a:pt x="258" y="201"/>
                </a:cubicBezTo>
                <a:cubicBezTo>
                  <a:pt x="258" y="213"/>
                  <a:pt x="258" y="230"/>
                  <a:pt x="260" y="256"/>
                </a:cubicBezTo>
                <a:cubicBezTo>
                  <a:pt x="263" y="335"/>
                  <a:pt x="277" y="429"/>
                  <a:pt x="284" y="450"/>
                </a:cubicBezTo>
                <a:cubicBezTo>
                  <a:pt x="292" y="472"/>
                  <a:pt x="301" y="488"/>
                  <a:pt x="301" y="488"/>
                </a:cubicBezTo>
                <a:cubicBezTo>
                  <a:pt x="301" y="488"/>
                  <a:pt x="251" y="504"/>
                  <a:pt x="223" y="505"/>
                </a:cubicBezTo>
                <a:close/>
                <a:moveTo>
                  <a:pt x="360" y="585"/>
                </a:moveTo>
                <a:cubicBezTo>
                  <a:pt x="358" y="573"/>
                  <a:pt x="361" y="568"/>
                  <a:pt x="352" y="561"/>
                </a:cubicBezTo>
                <a:cubicBezTo>
                  <a:pt x="343" y="554"/>
                  <a:pt x="328" y="554"/>
                  <a:pt x="328" y="554"/>
                </a:cubicBezTo>
                <a:cubicBezTo>
                  <a:pt x="328" y="554"/>
                  <a:pt x="350" y="545"/>
                  <a:pt x="360" y="557"/>
                </a:cubicBezTo>
                <a:cubicBezTo>
                  <a:pt x="369" y="570"/>
                  <a:pt x="360" y="585"/>
                  <a:pt x="360" y="585"/>
                </a:cubicBezTo>
                <a:close/>
              </a:path>
            </a:pathLst>
          </a:custGeom>
          <a:solidFill>
            <a:srgbClr val="1C1F26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32" name="Freeform 208"/>
          <p:cNvSpPr>
            <a:spLocks noEditPoints="1"/>
          </p:cNvSpPr>
          <p:nvPr/>
        </p:nvSpPr>
        <p:spPr bwMode="auto">
          <a:xfrm>
            <a:off x="7236697" y="2449217"/>
            <a:ext cx="655950" cy="2438829"/>
          </a:xfrm>
          <a:custGeom>
            <a:avLst/>
            <a:gdLst>
              <a:gd name="T0" fmla="*/ 221 w 224"/>
              <a:gd name="T1" fmla="*/ 237 h 906"/>
              <a:gd name="T2" fmla="*/ 178 w 224"/>
              <a:gd name="T3" fmla="*/ 151 h 906"/>
              <a:gd name="T4" fmla="*/ 161 w 224"/>
              <a:gd name="T5" fmla="*/ 98 h 906"/>
              <a:gd name="T6" fmla="*/ 148 w 224"/>
              <a:gd name="T7" fmla="*/ 36 h 906"/>
              <a:gd name="T8" fmla="*/ 107 w 224"/>
              <a:gd name="T9" fmla="*/ 0 h 906"/>
              <a:gd name="T10" fmla="*/ 63 w 224"/>
              <a:gd name="T11" fmla="*/ 101 h 906"/>
              <a:gd name="T12" fmla="*/ 48 w 224"/>
              <a:gd name="T13" fmla="*/ 145 h 906"/>
              <a:gd name="T14" fmla="*/ 7 w 224"/>
              <a:gd name="T15" fmla="*/ 204 h 906"/>
              <a:gd name="T16" fmla="*/ 2 w 224"/>
              <a:gd name="T17" fmla="*/ 302 h 906"/>
              <a:gd name="T18" fmla="*/ 28 w 224"/>
              <a:gd name="T19" fmla="*/ 360 h 906"/>
              <a:gd name="T20" fmla="*/ 31 w 224"/>
              <a:gd name="T21" fmla="*/ 411 h 906"/>
              <a:gd name="T22" fmla="*/ 35 w 224"/>
              <a:gd name="T23" fmla="*/ 565 h 906"/>
              <a:gd name="T24" fmla="*/ 54 w 224"/>
              <a:gd name="T25" fmla="*/ 607 h 906"/>
              <a:gd name="T26" fmla="*/ 81 w 224"/>
              <a:gd name="T27" fmla="*/ 790 h 906"/>
              <a:gd name="T28" fmla="*/ 89 w 224"/>
              <a:gd name="T29" fmla="*/ 869 h 906"/>
              <a:gd name="T30" fmla="*/ 112 w 224"/>
              <a:gd name="T31" fmla="*/ 906 h 906"/>
              <a:gd name="T32" fmla="*/ 122 w 224"/>
              <a:gd name="T33" fmla="*/ 847 h 906"/>
              <a:gd name="T34" fmla="*/ 157 w 224"/>
              <a:gd name="T35" fmla="*/ 853 h 906"/>
              <a:gd name="T36" fmla="*/ 124 w 224"/>
              <a:gd name="T37" fmla="*/ 764 h 906"/>
              <a:gd name="T38" fmla="*/ 156 w 224"/>
              <a:gd name="T39" fmla="*/ 611 h 906"/>
              <a:gd name="T40" fmla="*/ 166 w 224"/>
              <a:gd name="T41" fmla="*/ 582 h 906"/>
              <a:gd name="T42" fmla="*/ 190 w 224"/>
              <a:gd name="T43" fmla="*/ 474 h 906"/>
              <a:gd name="T44" fmla="*/ 206 w 224"/>
              <a:gd name="T45" fmla="*/ 414 h 906"/>
              <a:gd name="T46" fmla="*/ 192 w 224"/>
              <a:gd name="T47" fmla="*/ 313 h 906"/>
              <a:gd name="T48" fmla="*/ 73 w 224"/>
              <a:gd name="T49" fmla="*/ 279 h 906"/>
              <a:gd name="T50" fmla="*/ 63 w 224"/>
              <a:gd name="T51" fmla="*/ 289 h 906"/>
              <a:gd name="T52" fmla="*/ 73 w 224"/>
              <a:gd name="T53" fmla="*/ 269 h 906"/>
              <a:gd name="T54" fmla="*/ 110 w 224"/>
              <a:gd name="T55" fmla="*/ 621 h 906"/>
              <a:gd name="T56" fmla="*/ 107 w 224"/>
              <a:gd name="T57" fmla="*/ 646 h 906"/>
              <a:gd name="T58" fmla="*/ 104 w 224"/>
              <a:gd name="T59" fmla="*/ 612 h 906"/>
              <a:gd name="T60" fmla="*/ 110 w 224"/>
              <a:gd name="T61" fmla="*/ 580 h 906"/>
              <a:gd name="T62" fmla="*/ 116 w 224"/>
              <a:gd name="T63" fmla="*/ 225 h 906"/>
              <a:gd name="T64" fmla="*/ 91 w 224"/>
              <a:gd name="T65" fmla="*/ 130 h 906"/>
              <a:gd name="T66" fmla="*/ 115 w 224"/>
              <a:gd name="T67" fmla="*/ 200 h 906"/>
              <a:gd name="T68" fmla="*/ 128 w 224"/>
              <a:gd name="T69" fmla="*/ 156 h 906"/>
              <a:gd name="T70" fmla="*/ 143 w 224"/>
              <a:gd name="T71" fmla="*/ 147 h 906"/>
              <a:gd name="T72" fmla="*/ 116 w 224"/>
              <a:gd name="T73" fmla="*/ 225 h 906"/>
              <a:gd name="T74" fmla="*/ 138 w 224"/>
              <a:gd name="T75" fmla="*/ 333 h 906"/>
              <a:gd name="T76" fmla="*/ 149 w 224"/>
              <a:gd name="T77" fmla="*/ 315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24" h="906">
                <a:moveTo>
                  <a:pt x="215" y="296"/>
                </a:moveTo>
                <a:cubicBezTo>
                  <a:pt x="222" y="281"/>
                  <a:pt x="224" y="258"/>
                  <a:pt x="221" y="237"/>
                </a:cubicBezTo>
                <a:cubicBezTo>
                  <a:pt x="219" y="217"/>
                  <a:pt x="217" y="187"/>
                  <a:pt x="211" y="170"/>
                </a:cubicBezTo>
                <a:cubicBezTo>
                  <a:pt x="204" y="152"/>
                  <a:pt x="178" y="151"/>
                  <a:pt x="178" y="151"/>
                </a:cubicBezTo>
                <a:cubicBezTo>
                  <a:pt x="178" y="151"/>
                  <a:pt x="180" y="142"/>
                  <a:pt x="172" y="133"/>
                </a:cubicBezTo>
                <a:cubicBezTo>
                  <a:pt x="164" y="124"/>
                  <a:pt x="163" y="113"/>
                  <a:pt x="161" y="98"/>
                </a:cubicBezTo>
                <a:cubicBezTo>
                  <a:pt x="159" y="82"/>
                  <a:pt x="155" y="72"/>
                  <a:pt x="155" y="62"/>
                </a:cubicBezTo>
                <a:cubicBezTo>
                  <a:pt x="155" y="52"/>
                  <a:pt x="152" y="53"/>
                  <a:pt x="148" y="36"/>
                </a:cubicBezTo>
                <a:cubicBezTo>
                  <a:pt x="144" y="19"/>
                  <a:pt x="127" y="0"/>
                  <a:pt x="107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75" y="0"/>
                  <a:pt x="67" y="48"/>
                  <a:pt x="64" y="64"/>
                </a:cubicBezTo>
                <a:cubicBezTo>
                  <a:pt x="62" y="79"/>
                  <a:pt x="58" y="89"/>
                  <a:pt x="63" y="101"/>
                </a:cubicBezTo>
                <a:cubicBezTo>
                  <a:pt x="68" y="113"/>
                  <a:pt x="62" y="116"/>
                  <a:pt x="50" y="125"/>
                </a:cubicBezTo>
                <a:cubicBezTo>
                  <a:pt x="39" y="135"/>
                  <a:pt x="48" y="145"/>
                  <a:pt x="48" y="145"/>
                </a:cubicBezTo>
                <a:cubicBezTo>
                  <a:pt x="48" y="145"/>
                  <a:pt x="37" y="152"/>
                  <a:pt x="28" y="154"/>
                </a:cubicBezTo>
                <a:cubicBezTo>
                  <a:pt x="19" y="155"/>
                  <a:pt x="9" y="186"/>
                  <a:pt x="7" y="204"/>
                </a:cubicBezTo>
                <a:cubicBezTo>
                  <a:pt x="5" y="221"/>
                  <a:pt x="4" y="220"/>
                  <a:pt x="2" y="233"/>
                </a:cubicBezTo>
                <a:cubicBezTo>
                  <a:pt x="0" y="247"/>
                  <a:pt x="1" y="279"/>
                  <a:pt x="2" y="302"/>
                </a:cubicBezTo>
                <a:cubicBezTo>
                  <a:pt x="4" y="324"/>
                  <a:pt x="31" y="326"/>
                  <a:pt x="31" y="326"/>
                </a:cubicBezTo>
                <a:cubicBezTo>
                  <a:pt x="31" y="326"/>
                  <a:pt x="31" y="348"/>
                  <a:pt x="28" y="360"/>
                </a:cubicBezTo>
                <a:cubicBezTo>
                  <a:pt x="24" y="373"/>
                  <a:pt x="7" y="405"/>
                  <a:pt x="12" y="407"/>
                </a:cubicBezTo>
                <a:cubicBezTo>
                  <a:pt x="16" y="409"/>
                  <a:pt x="31" y="411"/>
                  <a:pt x="31" y="411"/>
                </a:cubicBezTo>
                <a:cubicBezTo>
                  <a:pt x="31" y="411"/>
                  <a:pt x="28" y="447"/>
                  <a:pt x="30" y="465"/>
                </a:cubicBezTo>
                <a:cubicBezTo>
                  <a:pt x="31" y="483"/>
                  <a:pt x="35" y="544"/>
                  <a:pt x="35" y="565"/>
                </a:cubicBezTo>
                <a:cubicBezTo>
                  <a:pt x="35" y="586"/>
                  <a:pt x="50" y="579"/>
                  <a:pt x="50" y="579"/>
                </a:cubicBezTo>
                <a:cubicBezTo>
                  <a:pt x="50" y="579"/>
                  <a:pt x="52" y="592"/>
                  <a:pt x="54" y="607"/>
                </a:cubicBezTo>
                <a:cubicBezTo>
                  <a:pt x="56" y="622"/>
                  <a:pt x="54" y="641"/>
                  <a:pt x="52" y="663"/>
                </a:cubicBezTo>
                <a:cubicBezTo>
                  <a:pt x="51" y="685"/>
                  <a:pt x="75" y="770"/>
                  <a:pt x="81" y="790"/>
                </a:cubicBezTo>
                <a:cubicBezTo>
                  <a:pt x="88" y="809"/>
                  <a:pt x="92" y="819"/>
                  <a:pt x="88" y="831"/>
                </a:cubicBezTo>
                <a:cubicBezTo>
                  <a:pt x="85" y="844"/>
                  <a:pt x="90" y="848"/>
                  <a:pt x="89" y="869"/>
                </a:cubicBezTo>
                <a:cubicBezTo>
                  <a:pt x="89" y="888"/>
                  <a:pt x="96" y="902"/>
                  <a:pt x="107" y="905"/>
                </a:cubicBezTo>
                <a:cubicBezTo>
                  <a:pt x="109" y="906"/>
                  <a:pt x="111" y="906"/>
                  <a:pt x="112" y="906"/>
                </a:cubicBezTo>
                <a:cubicBezTo>
                  <a:pt x="126" y="906"/>
                  <a:pt x="129" y="872"/>
                  <a:pt x="126" y="865"/>
                </a:cubicBezTo>
                <a:cubicBezTo>
                  <a:pt x="123" y="857"/>
                  <a:pt x="122" y="847"/>
                  <a:pt x="122" y="847"/>
                </a:cubicBezTo>
                <a:cubicBezTo>
                  <a:pt x="122" y="847"/>
                  <a:pt x="127" y="853"/>
                  <a:pt x="134" y="855"/>
                </a:cubicBezTo>
                <a:cubicBezTo>
                  <a:pt x="140" y="857"/>
                  <a:pt x="150" y="857"/>
                  <a:pt x="157" y="853"/>
                </a:cubicBezTo>
                <a:cubicBezTo>
                  <a:pt x="164" y="848"/>
                  <a:pt x="151" y="828"/>
                  <a:pt x="141" y="818"/>
                </a:cubicBezTo>
                <a:cubicBezTo>
                  <a:pt x="132" y="808"/>
                  <a:pt x="124" y="784"/>
                  <a:pt x="124" y="764"/>
                </a:cubicBezTo>
                <a:cubicBezTo>
                  <a:pt x="124" y="745"/>
                  <a:pt x="141" y="698"/>
                  <a:pt x="149" y="670"/>
                </a:cubicBezTo>
                <a:cubicBezTo>
                  <a:pt x="158" y="643"/>
                  <a:pt x="153" y="617"/>
                  <a:pt x="156" y="611"/>
                </a:cubicBezTo>
                <a:cubicBezTo>
                  <a:pt x="158" y="605"/>
                  <a:pt x="158" y="582"/>
                  <a:pt x="158" y="582"/>
                </a:cubicBezTo>
                <a:cubicBezTo>
                  <a:pt x="158" y="582"/>
                  <a:pt x="160" y="582"/>
                  <a:pt x="166" y="582"/>
                </a:cubicBezTo>
                <a:cubicBezTo>
                  <a:pt x="172" y="582"/>
                  <a:pt x="172" y="585"/>
                  <a:pt x="172" y="570"/>
                </a:cubicBezTo>
                <a:cubicBezTo>
                  <a:pt x="172" y="555"/>
                  <a:pt x="184" y="497"/>
                  <a:pt x="190" y="474"/>
                </a:cubicBezTo>
                <a:cubicBezTo>
                  <a:pt x="195" y="452"/>
                  <a:pt x="195" y="416"/>
                  <a:pt x="195" y="416"/>
                </a:cubicBezTo>
                <a:cubicBezTo>
                  <a:pt x="195" y="416"/>
                  <a:pt x="199" y="416"/>
                  <a:pt x="206" y="414"/>
                </a:cubicBezTo>
                <a:cubicBezTo>
                  <a:pt x="214" y="413"/>
                  <a:pt x="208" y="399"/>
                  <a:pt x="199" y="371"/>
                </a:cubicBezTo>
                <a:cubicBezTo>
                  <a:pt x="189" y="344"/>
                  <a:pt x="192" y="313"/>
                  <a:pt x="192" y="313"/>
                </a:cubicBezTo>
                <a:cubicBezTo>
                  <a:pt x="192" y="313"/>
                  <a:pt x="208" y="311"/>
                  <a:pt x="215" y="296"/>
                </a:cubicBezTo>
                <a:close/>
                <a:moveTo>
                  <a:pt x="73" y="279"/>
                </a:moveTo>
                <a:cubicBezTo>
                  <a:pt x="73" y="286"/>
                  <a:pt x="71" y="292"/>
                  <a:pt x="71" y="292"/>
                </a:cubicBezTo>
                <a:cubicBezTo>
                  <a:pt x="71" y="292"/>
                  <a:pt x="67" y="292"/>
                  <a:pt x="63" y="289"/>
                </a:cubicBezTo>
                <a:cubicBezTo>
                  <a:pt x="65" y="285"/>
                  <a:pt x="65" y="271"/>
                  <a:pt x="65" y="271"/>
                </a:cubicBezTo>
                <a:cubicBezTo>
                  <a:pt x="73" y="269"/>
                  <a:pt x="73" y="269"/>
                  <a:pt x="73" y="269"/>
                </a:cubicBezTo>
                <a:cubicBezTo>
                  <a:pt x="73" y="269"/>
                  <a:pt x="73" y="272"/>
                  <a:pt x="73" y="279"/>
                </a:cubicBezTo>
                <a:close/>
                <a:moveTo>
                  <a:pt x="110" y="621"/>
                </a:moveTo>
                <a:cubicBezTo>
                  <a:pt x="109" y="625"/>
                  <a:pt x="108" y="631"/>
                  <a:pt x="107" y="637"/>
                </a:cubicBezTo>
                <a:cubicBezTo>
                  <a:pt x="107" y="642"/>
                  <a:pt x="107" y="646"/>
                  <a:pt x="107" y="646"/>
                </a:cubicBezTo>
                <a:cubicBezTo>
                  <a:pt x="107" y="646"/>
                  <a:pt x="106" y="638"/>
                  <a:pt x="106" y="632"/>
                </a:cubicBezTo>
                <a:cubicBezTo>
                  <a:pt x="106" y="626"/>
                  <a:pt x="102" y="620"/>
                  <a:pt x="104" y="612"/>
                </a:cubicBezTo>
                <a:cubicBezTo>
                  <a:pt x="105" y="608"/>
                  <a:pt x="106" y="602"/>
                  <a:pt x="107" y="596"/>
                </a:cubicBezTo>
                <a:cubicBezTo>
                  <a:pt x="109" y="588"/>
                  <a:pt x="110" y="580"/>
                  <a:pt x="110" y="580"/>
                </a:cubicBezTo>
                <a:cubicBezTo>
                  <a:pt x="110" y="601"/>
                  <a:pt x="112" y="615"/>
                  <a:pt x="110" y="621"/>
                </a:cubicBezTo>
                <a:close/>
                <a:moveTo>
                  <a:pt x="116" y="225"/>
                </a:moveTo>
                <a:cubicBezTo>
                  <a:pt x="115" y="231"/>
                  <a:pt x="108" y="214"/>
                  <a:pt x="103" y="195"/>
                </a:cubicBezTo>
                <a:cubicBezTo>
                  <a:pt x="99" y="176"/>
                  <a:pt x="91" y="148"/>
                  <a:pt x="91" y="130"/>
                </a:cubicBezTo>
                <a:cubicBezTo>
                  <a:pt x="91" y="130"/>
                  <a:pt x="105" y="142"/>
                  <a:pt x="105" y="151"/>
                </a:cubicBezTo>
                <a:cubicBezTo>
                  <a:pt x="105" y="161"/>
                  <a:pt x="112" y="191"/>
                  <a:pt x="115" y="200"/>
                </a:cubicBezTo>
                <a:cubicBezTo>
                  <a:pt x="117" y="209"/>
                  <a:pt x="119" y="189"/>
                  <a:pt x="124" y="180"/>
                </a:cubicBezTo>
                <a:cubicBezTo>
                  <a:pt x="129" y="171"/>
                  <a:pt x="131" y="163"/>
                  <a:pt x="128" y="156"/>
                </a:cubicBezTo>
                <a:cubicBezTo>
                  <a:pt x="125" y="149"/>
                  <a:pt x="136" y="146"/>
                  <a:pt x="143" y="128"/>
                </a:cubicBezTo>
                <a:cubicBezTo>
                  <a:pt x="144" y="135"/>
                  <a:pt x="144" y="140"/>
                  <a:pt x="143" y="147"/>
                </a:cubicBezTo>
                <a:cubicBezTo>
                  <a:pt x="143" y="153"/>
                  <a:pt x="132" y="186"/>
                  <a:pt x="129" y="192"/>
                </a:cubicBezTo>
                <a:cubicBezTo>
                  <a:pt x="125" y="199"/>
                  <a:pt x="117" y="219"/>
                  <a:pt x="116" y="225"/>
                </a:cubicBezTo>
                <a:close/>
                <a:moveTo>
                  <a:pt x="149" y="333"/>
                </a:moveTo>
                <a:cubicBezTo>
                  <a:pt x="149" y="333"/>
                  <a:pt x="138" y="338"/>
                  <a:pt x="138" y="333"/>
                </a:cubicBezTo>
                <a:cubicBezTo>
                  <a:pt x="139" y="329"/>
                  <a:pt x="141" y="315"/>
                  <a:pt x="141" y="315"/>
                </a:cubicBezTo>
                <a:cubicBezTo>
                  <a:pt x="149" y="315"/>
                  <a:pt x="149" y="315"/>
                  <a:pt x="149" y="315"/>
                </a:cubicBezTo>
                <a:lnTo>
                  <a:pt x="149" y="333"/>
                </a:lnTo>
                <a:close/>
              </a:path>
            </a:pathLst>
          </a:custGeom>
          <a:solidFill>
            <a:srgbClr val="1C1F26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33" name="Freeform 200"/>
          <p:cNvSpPr>
            <a:spLocks noEditPoints="1"/>
          </p:cNvSpPr>
          <p:nvPr/>
        </p:nvSpPr>
        <p:spPr bwMode="auto">
          <a:xfrm>
            <a:off x="8612012" y="2229701"/>
            <a:ext cx="465051" cy="1469494"/>
          </a:xfrm>
          <a:custGeom>
            <a:avLst/>
            <a:gdLst>
              <a:gd name="T0" fmla="*/ 412 w 463"/>
              <a:gd name="T1" fmla="*/ 379 h 1470"/>
              <a:gd name="T2" fmla="*/ 323 w 463"/>
              <a:gd name="T3" fmla="*/ 262 h 1470"/>
              <a:gd name="T4" fmla="*/ 285 w 463"/>
              <a:gd name="T5" fmla="*/ 285 h 1470"/>
              <a:gd name="T6" fmla="*/ 267 w 463"/>
              <a:gd name="T7" fmla="*/ 261 h 1470"/>
              <a:gd name="T8" fmla="*/ 184 w 463"/>
              <a:gd name="T9" fmla="*/ 204 h 1470"/>
              <a:gd name="T10" fmla="*/ 217 w 463"/>
              <a:gd name="T11" fmla="*/ 229 h 1470"/>
              <a:gd name="T12" fmla="*/ 275 w 463"/>
              <a:gd name="T13" fmla="*/ 231 h 1470"/>
              <a:gd name="T14" fmla="*/ 275 w 463"/>
              <a:gd name="T15" fmla="*/ 231 h 1470"/>
              <a:gd name="T16" fmla="*/ 280 w 463"/>
              <a:gd name="T17" fmla="*/ 213 h 1470"/>
              <a:gd name="T18" fmla="*/ 313 w 463"/>
              <a:gd name="T19" fmla="*/ 121 h 1470"/>
              <a:gd name="T20" fmla="*/ 312 w 463"/>
              <a:gd name="T21" fmla="*/ 65 h 1470"/>
              <a:gd name="T22" fmla="*/ 194 w 463"/>
              <a:gd name="T23" fmla="*/ 42 h 1470"/>
              <a:gd name="T24" fmla="*/ 186 w 463"/>
              <a:gd name="T25" fmla="*/ 51 h 1470"/>
              <a:gd name="T26" fmla="*/ 175 w 463"/>
              <a:gd name="T27" fmla="*/ 119 h 1470"/>
              <a:gd name="T28" fmla="*/ 178 w 463"/>
              <a:gd name="T29" fmla="*/ 165 h 1470"/>
              <a:gd name="T30" fmla="*/ 181 w 463"/>
              <a:gd name="T31" fmla="*/ 201 h 1470"/>
              <a:gd name="T32" fmla="*/ 175 w 463"/>
              <a:gd name="T33" fmla="*/ 217 h 1470"/>
              <a:gd name="T34" fmla="*/ 79 w 463"/>
              <a:gd name="T35" fmla="*/ 333 h 1470"/>
              <a:gd name="T36" fmla="*/ 104 w 463"/>
              <a:gd name="T37" fmla="*/ 477 h 1470"/>
              <a:gd name="T38" fmla="*/ 99 w 463"/>
              <a:gd name="T39" fmla="*/ 610 h 1470"/>
              <a:gd name="T40" fmla="*/ 85 w 463"/>
              <a:gd name="T41" fmla="*/ 763 h 1470"/>
              <a:gd name="T42" fmla="*/ 69 w 463"/>
              <a:gd name="T43" fmla="*/ 975 h 1470"/>
              <a:gd name="T44" fmla="*/ 8 w 463"/>
              <a:gd name="T45" fmla="*/ 1383 h 1470"/>
              <a:gd name="T46" fmla="*/ 11 w 463"/>
              <a:gd name="T47" fmla="*/ 1423 h 1470"/>
              <a:gd name="T48" fmla="*/ 108 w 463"/>
              <a:gd name="T49" fmla="*/ 1468 h 1470"/>
              <a:gd name="T50" fmla="*/ 96 w 463"/>
              <a:gd name="T51" fmla="*/ 1398 h 1470"/>
              <a:gd name="T52" fmla="*/ 153 w 463"/>
              <a:gd name="T53" fmla="*/ 1231 h 1470"/>
              <a:gd name="T54" fmla="*/ 220 w 463"/>
              <a:gd name="T55" fmla="*/ 1100 h 1470"/>
              <a:gd name="T56" fmla="*/ 215 w 463"/>
              <a:gd name="T57" fmla="*/ 1363 h 1470"/>
              <a:gd name="T58" fmla="*/ 242 w 463"/>
              <a:gd name="T59" fmla="*/ 1391 h 1470"/>
              <a:gd name="T60" fmla="*/ 297 w 463"/>
              <a:gd name="T61" fmla="*/ 1388 h 1470"/>
              <a:gd name="T62" fmla="*/ 429 w 463"/>
              <a:gd name="T63" fmla="*/ 1397 h 1470"/>
              <a:gd name="T64" fmla="*/ 342 w 463"/>
              <a:gd name="T65" fmla="*/ 1344 h 1470"/>
              <a:gd name="T66" fmla="*/ 316 w 463"/>
              <a:gd name="T67" fmla="*/ 1300 h 1470"/>
              <a:gd name="T68" fmla="*/ 337 w 463"/>
              <a:gd name="T69" fmla="*/ 1080 h 1470"/>
              <a:gd name="T70" fmla="*/ 376 w 463"/>
              <a:gd name="T71" fmla="*/ 792 h 1470"/>
              <a:gd name="T72" fmla="*/ 388 w 463"/>
              <a:gd name="T73" fmla="*/ 747 h 1470"/>
              <a:gd name="T74" fmla="*/ 359 w 463"/>
              <a:gd name="T75" fmla="*/ 534 h 1470"/>
              <a:gd name="T76" fmla="*/ 385 w 463"/>
              <a:gd name="T77" fmla="*/ 500 h 1470"/>
              <a:gd name="T78" fmla="*/ 454 w 463"/>
              <a:gd name="T79" fmla="*/ 422 h 1470"/>
              <a:gd name="T80" fmla="*/ 330 w 463"/>
              <a:gd name="T81" fmla="*/ 437 h 1470"/>
              <a:gd name="T82" fmla="*/ 327 w 463"/>
              <a:gd name="T83" fmla="*/ 411 h 1470"/>
              <a:gd name="T84" fmla="*/ 311 w 463"/>
              <a:gd name="T85" fmla="*/ 458 h 1470"/>
              <a:gd name="T86" fmla="*/ 353 w 463"/>
              <a:gd name="T87" fmla="*/ 483 h 1470"/>
              <a:gd name="T88" fmla="*/ 350 w 463"/>
              <a:gd name="T89" fmla="*/ 54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63" h="1470">
                <a:moveTo>
                  <a:pt x="454" y="422"/>
                </a:moveTo>
                <a:cubicBezTo>
                  <a:pt x="448" y="394"/>
                  <a:pt x="430" y="395"/>
                  <a:pt x="412" y="379"/>
                </a:cubicBezTo>
                <a:cubicBezTo>
                  <a:pt x="395" y="363"/>
                  <a:pt x="381" y="350"/>
                  <a:pt x="379" y="321"/>
                </a:cubicBezTo>
                <a:cubicBezTo>
                  <a:pt x="376" y="291"/>
                  <a:pt x="344" y="267"/>
                  <a:pt x="323" y="262"/>
                </a:cubicBezTo>
                <a:cubicBezTo>
                  <a:pt x="304" y="258"/>
                  <a:pt x="286" y="248"/>
                  <a:pt x="281" y="246"/>
                </a:cubicBezTo>
                <a:cubicBezTo>
                  <a:pt x="280" y="254"/>
                  <a:pt x="283" y="272"/>
                  <a:pt x="285" y="285"/>
                </a:cubicBezTo>
                <a:cubicBezTo>
                  <a:pt x="284" y="286"/>
                  <a:pt x="282" y="284"/>
                  <a:pt x="281" y="281"/>
                </a:cubicBezTo>
                <a:cubicBezTo>
                  <a:pt x="274" y="266"/>
                  <a:pt x="272" y="258"/>
                  <a:pt x="267" y="261"/>
                </a:cubicBezTo>
                <a:cubicBezTo>
                  <a:pt x="263" y="263"/>
                  <a:pt x="260" y="273"/>
                  <a:pt x="257" y="282"/>
                </a:cubicBezTo>
                <a:cubicBezTo>
                  <a:pt x="241" y="262"/>
                  <a:pt x="203" y="221"/>
                  <a:pt x="184" y="204"/>
                </a:cubicBezTo>
                <a:cubicBezTo>
                  <a:pt x="185" y="202"/>
                  <a:pt x="187" y="200"/>
                  <a:pt x="189" y="199"/>
                </a:cubicBezTo>
                <a:cubicBezTo>
                  <a:pt x="194" y="208"/>
                  <a:pt x="205" y="223"/>
                  <a:pt x="217" y="229"/>
                </a:cubicBezTo>
                <a:cubicBezTo>
                  <a:pt x="232" y="237"/>
                  <a:pt x="266" y="257"/>
                  <a:pt x="266" y="257"/>
                </a:cubicBezTo>
                <a:cubicBezTo>
                  <a:pt x="266" y="257"/>
                  <a:pt x="273" y="241"/>
                  <a:pt x="275" y="231"/>
                </a:cubicBezTo>
                <a:cubicBezTo>
                  <a:pt x="275" y="230"/>
                  <a:pt x="275" y="230"/>
                  <a:pt x="275" y="230"/>
                </a:cubicBezTo>
                <a:cubicBezTo>
                  <a:pt x="275" y="231"/>
                  <a:pt x="275" y="231"/>
                  <a:pt x="275" y="231"/>
                </a:cubicBezTo>
                <a:cubicBezTo>
                  <a:pt x="275" y="230"/>
                  <a:pt x="275" y="228"/>
                  <a:pt x="275" y="227"/>
                </a:cubicBezTo>
                <a:cubicBezTo>
                  <a:pt x="275" y="220"/>
                  <a:pt x="273" y="215"/>
                  <a:pt x="280" y="213"/>
                </a:cubicBezTo>
                <a:cubicBezTo>
                  <a:pt x="288" y="211"/>
                  <a:pt x="299" y="185"/>
                  <a:pt x="302" y="169"/>
                </a:cubicBezTo>
                <a:cubicBezTo>
                  <a:pt x="306" y="153"/>
                  <a:pt x="306" y="139"/>
                  <a:pt x="313" y="121"/>
                </a:cubicBezTo>
                <a:cubicBezTo>
                  <a:pt x="321" y="104"/>
                  <a:pt x="320" y="87"/>
                  <a:pt x="312" y="65"/>
                </a:cubicBezTo>
                <a:cubicBezTo>
                  <a:pt x="312" y="65"/>
                  <a:pt x="312" y="65"/>
                  <a:pt x="312" y="65"/>
                </a:cubicBezTo>
                <a:cubicBezTo>
                  <a:pt x="300" y="14"/>
                  <a:pt x="277" y="28"/>
                  <a:pt x="277" y="28"/>
                </a:cubicBezTo>
                <a:cubicBezTo>
                  <a:pt x="246" y="0"/>
                  <a:pt x="210" y="26"/>
                  <a:pt x="194" y="42"/>
                </a:cubicBezTo>
                <a:cubicBezTo>
                  <a:pt x="194" y="42"/>
                  <a:pt x="194" y="42"/>
                  <a:pt x="193" y="42"/>
                </a:cubicBezTo>
                <a:cubicBezTo>
                  <a:pt x="190" y="44"/>
                  <a:pt x="188" y="47"/>
                  <a:pt x="186" y="51"/>
                </a:cubicBezTo>
                <a:cubicBezTo>
                  <a:pt x="186" y="51"/>
                  <a:pt x="186" y="51"/>
                  <a:pt x="186" y="51"/>
                </a:cubicBezTo>
                <a:cubicBezTo>
                  <a:pt x="171" y="73"/>
                  <a:pt x="175" y="119"/>
                  <a:pt x="175" y="119"/>
                </a:cubicBezTo>
                <a:cubicBezTo>
                  <a:pt x="175" y="119"/>
                  <a:pt x="173" y="120"/>
                  <a:pt x="171" y="131"/>
                </a:cubicBezTo>
                <a:cubicBezTo>
                  <a:pt x="170" y="142"/>
                  <a:pt x="175" y="159"/>
                  <a:pt x="178" y="165"/>
                </a:cubicBezTo>
                <a:cubicBezTo>
                  <a:pt x="180" y="171"/>
                  <a:pt x="185" y="172"/>
                  <a:pt x="186" y="177"/>
                </a:cubicBezTo>
                <a:cubicBezTo>
                  <a:pt x="186" y="177"/>
                  <a:pt x="184" y="189"/>
                  <a:pt x="181" y="201"/>
                </a:cubicBezTo>
                <a:cubicBezTo>
                  <a:pt x="181" y="201"/>
                  <a:pt x="181" y="201"/>
                  <a:pt x="180" y="201"/>
                </a:cubicBezTo>
                <a:cubicBezTo>
                  <a:pt x="179" y="203"/>
                  <a:pt x="181" y="206"/>
                  <a:pt x="175" y="217"/>
                </a:cubicBezTo>
                <a:cubicBezTo>
                  <a:pt x="166" y="231"/>
                  <a:pt x="153" y="236"/>
                  <a:pt x="121" y="253"/>
                </a:cubicBezTo>
                <a:cubicBezTo>
                  <a:pt x="90" y="269"/>
                  <a:pt x="82" y="302"/>
                  <a:pt x="79" y="333"/>
                </a:cubicBezTo>
                <a:cubicBezTo>
                  <a:pt x="76" y="365"/>
                  <a:pt x="71" y="389"/>
                  <a:pt x="76" y="396"/>
                </a:cubicBezTo>
                <a:cubicBezTo>
                  <a:pt x="81" y="403"/>
                  <a:pt x="93" y="443"/>
                  <a:pt x="104" y="477"/>
                </a:cubicBezTo>
                <a:cubicBezTo>
                  <a:pt x="116" y="510"/>
                  <a:pt x="111" y="549"/>
                  <a:pt x="109" y="564"/>
                </a:cubicBezTo>
                <a:cubicBezTo>
                  <a:pt x="107" y="578"/>
                  <a:pt x="98" y="591"/>
                  <a:pt x="99" y="610"/>
                </a:cubicBezTo>
                <a:cubicBezTo>
                  <a:pt x="100" y="629"/>
                  <a:pt x="98" y="648"/>
                  <a:pt x="95" y="677"/>
                </a:cubicBezTo>
                <a:cubicBezTo>
                  <a:pt x="93" y="705"/>
                  <a:pt x="76" y="759"/>
                  <a:pt x="85" y="763"/>
                </a:cubicBezTo>
                <a:cubicBezTo>
                  <a:pt x="93" y="768"/>
                  <a:pt x="96" y="767"/>
                  <a:pt x="96" y="780"/>
                </a:cubicBezTo>
                <a:cubicBezTo>
                  <a:pt x="96" y="793"/>
                  <a:pt x="90" y="876"/>
                  <a:pt x="69" y="975"/>
                </a:cubicBezTo>
                <a:cubicBezTo>
                  <a:pt x="48" y="1075"/>
                  <a:pt x="16" y="1296"/>
                  <a:pt x="9" y="1338"/>
                </a:cubicBezTo>
                <a:cubicBezTo>
                  <a:pt x="2" y="1379"/>
                  <a:pt x="8" y="1383"/>
                  <a:pt x="8" y="1383"/>
                </a:cubicBezTo>
                <a:cubicBezTo>
                  <a:pt x="8" y="1383"/>
                  <a:pt x="8" y="1386"/>
                  <a:pt x="4" y="1398"/>
                </a:cubicBezTo>
                <a:cubicBezTo>
                  <a:pt x="0" y="1410"/>
                  <a:pt x="4" y="1418"/>
                  <a:pt x="11" y="1423"/>
                </a:cubicBezTo>
                <a:cubicBezTo>
                  <a:pt x="18" y="1428"/>
                  <a:pt x="19" y="1438"/>
                  <a:pt x="34" y="1449"/>
                </a:cubicBezTo>
                <a:cubicBezTo>
                  <a:pt x="48" y="1460"/>
                  <a:pt x="90" y="1470"/>
                  <a:pt x="108" y="1468"/>
                </a:cubicBezTo>
                <a:cubicBezTo>
                  <a:pt x="126" y="1466"/>
                  <a:pt x="121" y="1460"/>
                  <a:pt x="120" y="1442"/>
                </a:cubicBezTo>
                <a:cubicBezTo>
                  <a:pt x="119" y="1424"/>
                  <a:pt x="96" y="1398"/>
                  <a:pt x="96" y="1398"/>
                </a:cubicBezTo>
                <a:cubicBezTo>
                  <a:pt x="96" y="1398"/>
                  <a:pt x="95" y="1393"/>
                  <a:pt x="101" y="1390"/>
                </a:cubicBezTo>
                <a:cubicBezTo>
                  <a:pt x="107" y="1386"/>
                  <a:pt x="132" y="1306"/>
                  <a:pt x="153" y="1231"/>
                </a:cubicBezTo>
                <a:cubicBezTo>
                  <a:pt x="175" y="1157"/>
                  <a:pt x="214" y="1022"/>
                  <a:pt x="214" y="1022"/>
                </a:cubicBezTo>
                <a:cubicBezTo>
                  <a:pt x="214" y="1022"/>
                  <a:pt x="217" y="1061"/>
                  <a:pt x="220" y="1100"/>
                </a:cubicBezTo>
                <a:cubicBezTo>
                  <a:pt x="222" y="1139"/>
                  <a:pt x="224" y="1267"/>
                  <a:pt x="220" y="1300"/>
                </a:cubicBezTo>
                <a:cubicBezTo>
                  <a:pt x="215" y="1333"/>
                  <a:pt x="215" y="1363"/>
                  <a:pt x="215" y="1363"/>
                </a:cubicBezTo>
                <a:cubicBezTo>
                  <a:pt x="215" y="1363"/>
                  <a:pt x="215" y="1367"/>
                  <a:pt x="215" y="1378"/>
                </a:cubicBezTo>
                <a:cubicBezTo>
                  <a:pt x="215" y="1389"/>
                  <a:pt x="223" y="1389"/>
                  <a:pt x="242" y="1391"/>
                </a:cubicBezTo>
                <a:cubicBezTo>
                  <a:pt x="261" y="1393"/>
                  <a:pt x="287" y="1392"/>
                  <a:pt x="287" y="1392"/>
                </a:cubicBezTo>
                <a:cubicBezTo>
                  <a:pt x="287" y="1392"/>
                  <a:pt x="286" y="1383"/>
                  <a:pt x="297" y="1388"/>
                </a:cubicBezTo>
                <a:cubicBezTo>
                  <a:pt x="307" y="1392"/>
                  <a:pt x="329" y="1403"/>
                  <a:pt x="349" y="1403"/>
                </a:cubicBezTo>
                <a:cubicBezTo>
                  <a:pt x="369" y="1403"/>
                  <a:pt x="429" y="1412"/>
                  <a:pt x="429" y="1397"/>
                </a:cubicBezTo>
                <a:cubicBezTo>
                  <a:pt x="429" y="1382"/>
                  <a:pt x="406" y="1376"/>
                  <a:pt x="385" y="1376"/>
                </a:cubicBezTo>
                <a:cubicBezTo>
                  <a:pt x="365" y="1376"/>
                  <a:pt x="342" y="1344"/>
                  <a:pt x="342" y="1344"/>
                </a:cubicBezTo>
                <a:cubicBezTo>
                  <a:pt x="342" y="1344"/>
                  <a:pt x="342" y="1344"/>
                  <a:pt x="348" y="1340"/>
                </a:cubicBezTo>
                <a:cubicBezTo>
                  <a:pt x="353" y="1337"/>
                  <a:pt x="320" y="1312"/>
                  <a:pt x="316" y="1300"/>
                </a:cubicBezTo>
                <a:cubicBezTo>
                  <a:pt x="311" y="1288"/>
                  <a:pt x="312" y="1286"/>
                  <a:pt x="316" y="1257"/>
                </a:cubicBezTo>
                <a:cubicBezTo>
                  <a:pt x="319" y="1229"/>
                  <a:pt x="327" y="1136"/>
                  <a:pt x="337" y="1080"/>
                </a:cubicBezTo>
                <a:cubicBezTo>
                  <a:pt x="346" y="1023"/>
                  <a:pt x="358" y="968"/>
                  <a:pt x="365" y="920"/>
                </a:cubicBezTo>
                <a:cubicBezTo>
                  <a:pt x="372" y="871"/>
                  <a:pt x="376" y="792"/>
                  <a:pt x="376" y="792"/>
                </a:cubicBezTo>
                <a:cubicBezTo>
                  <a:pt x="376" y="792"/>
                  <a:pt x="380" y="791"/>
                  <a:pt x="387" y="785"/>
                </a:cubicBezTo>
                <a:cubicBezTo>
                  <a:pt x="394" y="779"/>
                  <a:pt x="392" y="764"/>
                  <a:pt x="388" y="747"/>
                </a:cubicBezTo>
                <a:cubicBezTo>
                  <a:pt x="385" y="729"/>
                  <a:pt x="380" y="656"/>
                  <a:pt x="377" y="621"/>
                </a:cubicBezTo>
                <a:cubicBezTo>
                  <a:pt x="373" y="586"/>
                  <a:pt x="359" y="534"/>
                  <a:pt x="359" y="534"/>
                </a:cubicBezTo>
                <a:cubicBezTo>
                  <a:pt x="359" y="534"/>
                  <a:pt x="370" y="529"/>
                  <a:pt x="377" y="522"/>
                </a:cubicBezTo>
                <a:cubicBezTo>
                  <a:pt x="384" y="516"/>
                  <a:pt x="385" y="500"/>
                  <a:pt x="385" y="500"/>
                </a:cubicBezTo>
                <a:cubicBezTo>
                  <a:pt x="385" y="500"/>
                  <a:pt x="428" y="504"/>
                  <a:pt x="446" y="496"/>
                </a:cubicBezTo>
                <a:cubicBezTo>
                  <a:pt x="463" y="489"/>
                  <a:pt x="460" y="450"/>
                  <a:pt x="454" y="422"/>
                </a:cubicBezTo>
                <a:close/>
                <a:moveTo>
                  <a:pt x="311" y="458"/>
                </a:moveTo>
                <a:cubicBezTo>
                  <a:pt x="311" y="458"/>
                  <a:pt x="330" y="452"/>
                  <a:pt x="330" y="437"/>
                </a:cubicBezTo>
                <a:cubicBezTo>
                  <a:pt x="330" y="421"/>
                  <a:pt x="315" y="411"/>
                  <a:pt x="308" y="410"/>
                </a:cubicBezTo>
                <a:cubicBezTo>
                  <a:pt x="301" y="410"/>
                  <a:pt x="313" y="399"/>
                  <a:pt x="327" y="411"/>
                </a:cubicBezTo>
                <a:cubicBezTo>
                  <a:pt x="342" y="423"/>
                  <a:pt x="353" y="475"/>
                  <a:pt x="353" y="475"/>
                </a:cubicBezTo>
                <a:cubicBezTo>
                  <a:pt x="353" y="475"/>
                  <a:pt x="323" y="463"/>
                  <a:pt x="311" y="458"/>
                </a:cubicBezTo>
                <a:close/>
                <a:moveTo>
                  <a:pt x="350" y="540"/>
                </a:moveTo>
                <a:cubicBezTo>
                  <a:pt x="350" y="540"/>
                  <a:pt x="352" y="500"/>
                  <a:pt x="353" y="483"/>
                </a:cubicBezTo>
                <a:cubicBezTo>
                  <a:pt x="362" y="531"/>
                  <a:pt x="362" y="531"/>
                  <a:pt x="362" y="531"/>
                </a:cubicBezTo>
                <a:lnTo>
                  <a:pt x="350" y="540"/>
                </a:lnTo>
                <a:close/>
              </a:path>
            </a:pathLst>
          </a:custGeom>
          <a:solidFill>
            <a:srgbClr val="1C1F26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34" name="Freeform 204"/>
          <p:cNvSpPr>
            <a:spLocks noEditPoints="1"/>
          </p:cNvSpPr>
          <p:nvPr/>
        </p:nvSpPr>
        <p:spPr bwMode="auto">
          <a:xfrm>
            <a:off x="3032819" y="1950860"/>
            <a:ext cx="454951" cy="1827788"/>
          </a:xfrm>
          <a:custGeom>
            <a:avLst/>
            <a:gdLst>
              <a:gd name="T0" fmla="*/ 280 w 287"/>
              <a:gd name="T1" fmla="*/ 271 h 1160"/>
              <a:gd name="T2" fmla="*/ 247 w 287"/>
              <a:gd name="T3" fmla="*/ 188 h 1160"/>
              <a:gd name="T4" fmla="*/ 213 w 287"/>
              <a:gd name="T5" fmla="*/ 135 h 1160"/>
              <a:gd name="T6" fmla="*/ 181 w 287"/>
              <a:gd name="T7" fmla="*/ 23 h 1160"/>
              <a:gd name="T8" fmla="*/ 82 w 287"/>
              <a:gd name="T9" fmla="*/ 57 h 1160"/>
              <a:gd name="T10" fmla="*/ 76 w 287"/>
              <a:gd name="T11" fmla="*/ 189 h 1160"/>
              <a:gd name="T12" fmla="*/ 40 w 287"/>
              <a:gd name="T13" fmla="*/ 237 h 1160"/>
              <a:gd name="T14" fmla="*/ 4 w 287"/>
              <a:gd name="T15" fmla="*/ 366 h 1160"/>
              <a:gd name="T16" fmla="*/ 7 w 287"/>
              <a:gd name="T17" fmla="*/ 412 h 1160"/>
              <a:gd name="T18" fmla="*/ 40 w 287"/>
              <a:gd name="T19" fmla="*/ 467 h 1160"/>
              <a:gd name="T20" fmla="*/ 35 w 287"/>
              <a:gd name="T21" fmla="*/ 546 h 1160"/>
              <a:gd name="T22" fmla="*/ 27 w 287"/>
              <a:gd name="T23" fmla="*/ 759 h 1160"/>
              <a:gd name="T24" fmla="*/ 47 w 287"/>
              <a:gd name="T25" fmla="*/ 843 h 1160"/>
              <a:gd name="T26" fmla="*/ 75 w 287"/>
              <a:gd name="T27" fmla="*/ 1036 h 1160"/>
              <a:gd name="T28" fmla="*/ 44 w 287"/>
              <a:gd name="T29" fmla="*/ 1127 h 1160"/>
              <a:gd name="T30" fmla="*/ 70 w 287"/>
              <a:gd name="T31" fmla="*/ 1155 h 1160"/>
              <a:gd name="T32" fmla="*/ 108 w 287"/>
              <a:gd name="T33" fmla="*/ 1107 h 1160"/>
              <a:gd name="T34" fmla="*/ 107 w 287"/>
              <a:gd name="T35" fmla="*/ 1141 h 1160"/>
              <a:gd name="T36" fmla="*/ 119 w 287"/>
              <a:gd name="T37" fmla="*/ 1132 h 1160"/>
              <a:gd name="T38" fmla="*/ 117 w 287"/>
              <a:gd name="T39" fmla="*/ 1050 h 1160"/>
              <a:gd name="T40" fmla="*/ 115 w 287"/>
              <a:gd name="T41" fmla="*/ 885 h 1160"/>
              <a:gd name="T42" fmla="*/ 167 w 287"/>
              <a:gd name="T43" fmla="*/ 851 h 1160"/>
              <a:gd name="T44" fmla="*/ 169 w 287"/>
              <a:gd name="T45" fmla="*/ 977 h 1160"/>
              <a:gd name="T46" fmla="*/ 154 w 287"/>
              <a:gd name="T47" fmla="*/ 1096 h 1160"/>
              <a:gd name="T48" fmla="*/ 148 w 287"/>
              <a:gd name="T49" fmla="*/ 1159 h 1160"/>
              <a:gd name="T50" fmla="*/ 205 w 287"/>
              <a:gd name="T51" fmla="*/ 1104 h 1160"/>
              <a:gd name="T52" fmla="*/ 202 w 287"/>
              <a:gd name="T53" fmla="*/ 1043 h 1160"/>
              <a:gd name="T54" fmla="*/ 234 w 287"/>
              <a:gd name="T55" fmla="*/ 852 h 1160"/>
              <a:gd name="T56" fmla="*/ 251 w 287"/>
              <a:gd name="T57" fmla="*/ 721 h 1160"/>
              <a:gd name="T58" fmla="*/ 265 w 287"/>
              <a:gd name="T59" fmla="*/ 535 h 1160"/>
              <a:gd name="T60" fmla="*/ 258 w 287"/>
              <a:gd name="T61" fmla="*/ 449 h 1160"/>
              <a:gd name="T62" fmla="*/ 244 w 287"/>
              <a:gd name="T63" fmla="*/ 388 h 1160"/>
              <a:gd name="T64" fmla="*/ 102 w 287"/>
              <a:gd name="T65" fmla="*/ 452 h 1160"/>
              <a:gd name="T66" fmla="*/ 114 w 287"/>
              <a:gd name="T67" fmla="*/ 452 h 1160"/>
              <a:gd name="T68" fmla="*/ 168 w 287"/>
              <a:gd name="T69" fmla="*/ 213 h 1160"/>
              <a:gd name="T70" fmla="*/ 117 w 287"/>
              <a:gd name="T71" fmla="*/ 344 h 1160"/>
              <a:gd name="T72" fmla="*/ 114 w 287"/>
              <a:gd name="T73" fmla="*/ 257 h 1160"/>
              <a:gd name="T74" fmla="*/ 102 w 287"/>
              <a:gd name="T75" fmla="*/ 205 h 1160"/>
              <a:gd name="T76" fmla="*/ 134 w 287"/>
              <a:gd name="T77" fmla="*/ 223 h 1160"/>
              <a:gd name="T78" fmla="*/ 152 w 287"/>
              <a:gd name="T79" fmla="*/ 222 h 1160"/>
              <a:gd name="T80" fmla="*/ 159 w 287"/>
              <a:gd name="T81" fmla="*/ 184 h 1160"/>
              <a:gd name="T82" fmla="*/ 189 w 287"/>
              <a:gd name="T83" fmla="*/ 176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7" h="1160">
                <a:moveTo>
                  <a:pt x="257" y="366"/>
                </a:moveTo>
                <a:cubicBezTo>
                  <a:pt x="258" y="353"/>
                  <a:pt x="279" y="285"/>
                  <a:pt x="280" y="271"/>
                </a:cubicBezTo>
                <a:cubicBezTo>
                  <a:pt x="281" y="257"/>
                  <a:pt x="287" y="214"/>
                  <a:pt x="282" y="199"/>
                </a:cubicBezTo>
                <a:cubicBezTo>
                  <a:pt x="277" y="183"/>
                  <a:pt x="247" y="188"/>
                  <a:pt x="247" y="188"/>
                </a:cubicBezTo>
                <a:cubicBezTo>
                  <a:pt x="247" y="188"/>
                  <a:pt x="240" y="172"/>
                  <a:pt x="226" y="168"/>
                </a:cubicBezTo>
                <a:cubicBezTo>
                  <a:pt x="211" y="164"/>
                  <a:pt x="229" y="145"/>
                  <a:pt x="213" y="135"/>
                </a:cubicBezTo>
                <a:cubicBezTo>
                  <a:pt x="203" y="128"/>
                  <a:pt x="206" y="92"/>
                  <a:pt x="202" y="78"/>
                </a:cubicBezTo>
                <a:cubicBezTo>
                  <a:pt x="199" y="64"/>
                  <a:pt x="190" y="35"/>
                  <a:pt x="181" y="23"/>
                </a:cubicBezTo>
                <a:cubicBezTo>
                  <a:pt x="171" y="10"/>
                  <a:pt x="152" y="17"/>
                  <a:pt x="152" y="17"/>
                </a:cubicBezTo>
                <a:cubicBezTo>
                  <a:pt x="108" y="0"/>
                  <a:pt x="86" y="37"/>
                  <a:pt x="82" y="57"/>
                </a:cubicBezTo>
                <a:cubicBezTo>
                  <a:pt x="79" y="77"/>
                  <a:pt x="89" y="114"/>
                  <a:pt x="77" y="140"/>
                </a:cubicBezTo>
                <a:cubicBezTo>
                  <a:pt x="66" y="165"/>
                  <a:pt x="91" y="174"/>
                  <a:pt x="76" y="189"/>
                </a:cubicBezTo>
                <a:cubicBezTo>
                  <a:pt x="60" y="203"/>
                  <a:pt x="74" y="208"/>
                  <a:pt x="59" y="215"/>
                </a:cubicBezTo>
                <a:cubicBezTo>
                  <a:pt x="45" y="221"/>
                  <a:pt x="40" y="224"/>
                  <a:pt x="40" y="237"/>
                </a:cubicBezTo>
                <a:cubicBezTo>
                  <a:pt x="40" y="250"/>
                  <a:pt x="28" y="284"/>
                  <a:pt x="22" y="314"/>
                </a:cubicBezTo>
                <a:cubicBezTo>
                  <a:pt x="15" y="344"/>
                  <a:pt x="8" y="355"/>
                  <a:pt x="4" y="366"/>
                </a:cubicBezTo>
                <a:cubicBezTo>
                  <a:pt x="0" y="378"/>
                  <a:pt x="2" y="382"/>
                  <a:pt x="4" y="388"/>
                </a:cubicBezTo>
                <a:cubicBezTo>
                  <a:pt x="6" y="393"/>
                  <a:pt x="7" y="394"/>
                  <a:pt x="7" y="412"/>
                </a:cubicBezTo>
                <a:cubicBezTo>
                  <a:pt x="7" y="431"/>
                  <a:pt x="38" y="434"/>
                  <a:pt x="38" y="434"/>
                </a:cubicBezTo>
                <a:cubicBezTo>
                  <a:pt x="38" y="434"/>
                  <a:pt x="40" y="451"/>
                  <a:pt x="40" y="467"/>
                </a:cubicBezTo>
                <a:cubicBezTo>
                  <a:pt x="40" y="482"/>
                  <a:pt x="30" y="526"/>
                  <a:pt x="28" y="538"/>
                </a:cubicBezTo>
                <a:cubicBezTo>
                  <a:pt x="26" y="550"/>
                  <a:pt x="35" y="546"/>
                  <a:pt x="35" y="546"/>
                </a:cubicBezTo>
                <a:cubicBezTo>
                  <a:pt x="35" y="546"/>
                  <a:pt x="35" y="559"/>
                  <a:pt x="33" y="578"/>
                </a:cubicBezTo>
                <a:cubicBezTo>
                  <a:pt x="30" y="597"/>
                  <a:pt x="27" y="724"/>
                  <a:pt x="27" y="759"/>
                </a:cubicBezTo>
                <a:cubicBezTo>
                  <a:pt x="27" y="794"/>
                  <a:pt x="23" y="842"/>
                  <a:pt x="27" y="842"/>
                </a:cubicBezTo>
                <a:cubicBezTo>
                  <a:pt x="32" y="842"/>
                  <a:pt x="47" y="843"/>
                  <a:pt x="47" y="843"/>
                </a:cubicBezTo>
                <a:cubicBezTo>
                  <a:pt x="47" y="843"/>
                  <a:pt x="45" y="866"/>
                  <a:pt x="46" y="895"/>
                </a:cubicBezTo>
                <a:cubicBezTo>
                  <a:pt x="47" y="923"/>
                  <a:pt x="70" y="1014"/>
                  <a:pt x="75" y="1036"/>
                </a:cubicBezTo>
                <a:cubicBezTo>
                  <a:pt x="79" y="1059"/>
                  <a:pt x="78" y="1079"/>
                  <a:pt x="70" y="1091"/>
                </a:cubicBezTo>
                <a:cubicBezTo>
                  <a:pt x="63" y="1103"/>
                  <a:pt x="57" y="1118"/>
                  <a:pt x="44" y="1127"/>
                </a:cubicBezTo>
                <a:cubicBezTo>
                  <a:pt x="31" y="1137"/>
                  <a:pt x="26" y="1141"/>
                  <a:pt x="28" y="1150"/>
                </a:cubicBezTo>
                <a:cubicBezTo>
                  <a:pt x="30" y="1158"/>
                  <a:pt x="46" y="1156"/>
                  <a:pt x="70" y="1155"/>
                </a:cubicBezTo>
                <a:cubicBezTo>
                  <a:pt x="94" y="1154"/>
                  <a:pt x="91" y="1139"/>
                  <a:pt x="94" y="1132"/>
                </a:cubicBezTo>
                <a:cubicBezTo>
                  <a:pt x="97" y="1125"/>
                  <a:pt x="108" y="1107"/>
                  <a:pt x="108" y="1107"/>
                </a:cubicBezTo>
                <a:cubicBezTo>
                  <a:pt x="108" y="1107"/>
                  <a:pt x="111" y="1110"/>
                  <a:pt x="111" y="1118"/>
                </a:cubicBezTo>
                <a:cubicBezTo>
                  <a:pt x="111" y="1127"/>
                  <a:pt x="107" y="1141"/>
                  <a:pt x="107" y="1141"/>
                </a:cubicBezTo>
                <a:cubicBezTo>
                  <a:pt x="117" y="1141"/>
                  <a:pt x="117" y="1141"/>
                  <a:pt x="117" y="1141"/>
                </a:cubicBezTo>
                <a:cubicBezTo>
                  <a:pt x="117" y="1141"/>
                  <a:pt x="120" y="1140"/>
                  <a:pt x="119" y="1132"/>
                </a:cubicBezTo>
                <a:cubicBezTo>
                  <a:pt x="118" y="1124"/>
                  <a:pt x="123" y="1106"/>
                  <a:pt x="127" y="1091"/>
                </a:cubicBezTo>
                <a:cubicBezTo>
                  <a:pt x="132" y="1075"/>
                  <a:pt x="123" y="1057"/>
                  <a:pt x="117" y="1050"/>
                </a:cubicBezTo>
                <a:cubicBezTo>
                  <a:pt x="112" y="1044"/>
                  <a:pt x="114" y="1009"/>
                  <a:pt x="115" y="974"/>
                </a:cubicBezTo>
                <a:cubicBezTo>
                  <a:pt x="117" y="939"/>
                  <a:pt x="119" y="901"/>
                  <a:pt x="115" y="885"/>
                </a:cubicBezTo>
                <a:cubicBezTo>
                  <a:pt x="112" y="868"/>
                  <a:pt x="107" y="846"/>
                  <a:pt x="107" y="846"/>
                </a:cubicBezTo>
                <a:cubicBezTo>
                  <a:pt x="167" y="851"/>
                  <a:pt x="167" y="851"/>
                  <a:pt x="167" y="851"/>
                </a:cubicBezTo>
                <a:cubicBezTo>
                  <a:pt x="167" y="851"/>
                  <a:pt x="169" y="863"/>
                  <a:pt x="169" y="889"/>
                </a:cubicBezTo>
                <a:cubicBezTo>
                  <a:pt x="169" y="916"/>
                  <a:pt x="169" y="934"/>
                  <a:pt x="169" y="977"/>
                </a:cubicBezTo>
                <a:cubicBezTo>
                  <a:pt x="169" y="1019"/>
                  <a:pt x="165" y="1035"/>
                  <a:pt x="160" y="1051"/>
                </a:cubicBezTo>
                <a:cubicBezTo>
                  <a:pt x="156" y="1068"/>
                  <a:pt x="159" y="1080"/>
                  <a:pt x="154" y="1096"/>
                </a:cubicBezTo>
                <a:cubicBezTo>
                  <a:pt x="149" y="1113"/>
                  <a:pt x="140" y="1125"/>
                  <a:pt x="135" y="1134"/>
                </a:cubicBezTo>
                <a:cubicBezTo>
                  <a:pt x="129" y="1143"/>
                  <a:pt x="127" y="1158"/>
                  <a:pt x="148" y="1159"/>
                </a:cubicBezTo>
                <a:cubicBezTo>
                  <a:pt x="170" y="1160"/>
                  <a:pt x="196" y="1150"/>
                  <a:pt x="196" y="1140"/>
                </a:cubicBezTo>
                <a:cubicBezTo>
                  <a:pt x="196" y="1131"/>
                  <a:pt x="198" y="1119"/>
                  <a:pt x="205" y="1104"/>
                </a:cubicBezTo>
                <a:cubicBezTo>
                  <a:pt x="213" y="1088"/>
                  <a:pt x="206" y="1075"/>
                  <a:pt x="204" y="1069"/>
                </a:cubicBezTo>
                <a:cubicBezTo>
                  <a:pt x="201" y="1062"/>
                  <a:pt x="202" y="1055"/>
                  <a:pt x="202" y="1043"/>
                </a:cubicBezTo>
                <a:cubicBezTo>
                  <a:pt x="202" y="1031"/>
                  <a:pt x="213" y="991"/>
                  <a:pt x="225" y="947"/>
                </a:cubicBezTo>
                <a:cubicBezTo>
                  <a:pt x="237" y="903"/>
                  <a:pt x="234" y="852"/>
                  <a:pt x="234" y="852"/>
                </a:cubicBezTo>
                <a:cubicBezTo>
                  <a:pt x="243" y="852"/>
                  <a:pt x="243" y="852"/>
                  <a:pt x="243" y="852"/>
                </a:cubicBezTo>
                <a:cubicBezTo>
                  <a:pt x="243" y="852"/>
                  <a:pt x="244" y="787"/>
                  <a:pt x="251" y="721"/>
                </a:cubicBezTo>
                <a:cubicBezTo>
                  <a:pt x="258" y="654"/>
                  <a:pt x="248" y="585"/>
                  <a:pt x="248" y="566"/>
                </a:cubicBezTo>
                <a:cubicBezTo>
                  <a:pt x="248" y="547"/>
                  <a:pt x="255" y="539"/>
                  <a:pt x="265" y="535"/>
                </a:cubicBezTo>
                <a:cubicBezTo>
                  <a:pt x="276" y="530"/>
                  <a:pt x="277" y="528"/>
                  <a:pt x="272" y="510"/>
                </a:cubicBezTo>
                <a:cubicBezTo>
                  <a:pt x="266" y="492"/>
                  <a:pt x="258" y="449"/>
                  <a:pt x="258" y="449"/>
                </a:cubicBezTo>
                <a:cubicBezTo>
                  <a:pt x="258" y="449"/>
                  <a:pt x="257" y="443"/>
                  <a:pt x="251" y="424"/>
                </a:cubicBezTo>
                <a:cubicBezTo>
                  <a:pt x="244" y="406"/>
                  <a:pt x="244" y="388"/>
                  <a:pt x="244" y="388"/>
                </a:cubicBezTo>
                <a:cubicBezTo>
                  <a:pt x="244" y="388"/>
                  <a:pt x="256" y="378"/>
                  <a:pt x="257" y="366"/>
                </a:cubicBezTo>
                <a:close/>
                <a:moveTo>
                  <a:pt x="102" y="452"/>
                </a:moveTo>
                <a:cubicBezTo>
                  <a:pt x="110" y="434"/>
                  <a:pt x="110" y="434"/>
                  <a:pt x="110" y="434"/>
                </a:cubicBezTo>
                <a:cubicBezTo>
                  <a:pt x="114" y="452"/>
                  <a:pt x="114" y="452"/>
                  <a:pt x="114" y="452"/>
                </a:cubicBezTo>
                <a:lnTo>
                  <a:pt x="102" y="452"/>
                </a:lnTo>
                <a:close/>
                <a:moveTo>
                  <a:pt x="168" y="213"/>
                </a:moveTo>
                <a:cubicBezTo>
                  <a:pt x="158" y="230"/>
                  <a:pt x="141" y="260"/>
                  <a:pt x="135" y="285"/>
                </a:cubicBezTo>
                <a:cubicBezTo>
                  <a:pt x="128" y="309"/>
                  <a:pt x="117" y="344"/>
                  <a:pt x="117" y="344"/>
                </a:cubicBezTo>
                <a:cubicBezTo>
                  <a:pt x="117" y="344"/>
                  <a:pt x="116" y="338"/>
                  <a:pt x="115" y="329"/>
                </a:cubicBezTo>
                <a:cubicBezTo>
                  <a:pt x="114" y="320"/>
                  <a:pt x="114" y="277"/>
                  <a:pt x="114" y="257"/>
                </a:cubicBezTo>
                <a:cubicBezTo>
                  <a:pt x="114" y="237"/>
                  <a:pt x="115" y="220"/>
                  <a:pt x="112" y="219"/>
                </a:cubicBezTo>
                <a:cubicBezTo>
                  <a:pt x="108" y="217"/>
                  <a:pt x="102" y="205"/>
                  <a:pt x="102" y="205"/>
                </a:cubicBezTo>
                <a:cubicBezTo>
                  <a:pt x="124" y="175"/>
                  <a:pt x="124" y="175"/>
                  <a:pt x="124" y="175"/>
                </a:cubicBezTo>
                <a:cubicBezTo>
                  <a:pt x="117" y="218"/>
                  <a:pt x="129" y="210"/>
                  <a:pt x="134" y="223"/>
                </a:cubicBezTo>
                <a:cubicBezTo>
                  <a:pt x="138" y="236"/>
                  <a:pt x="133" y="269"/>
                  <a:pt x="136" y="253"/>
                </a:cubicBezTo>
                <a:cubicBezTo>
                  <a:pt x="138" y="238"/>
                  <a:pt x="146" y="237"/>
                  <a:pt x="152" y="222"/>
                </a:cubicBezTo>
                <a:cubicBezTo>
                  <a:pt x="159" y="207"/>
                  <a:pt x="139" y="196"/>
                  <a:pt x="139" y="196"/>
                </a:cubicBezTo>
                <a:cubicBezTo>
                  <a:pt x="139" y="196"/>
                  <a:pt x="150" y="192"/>
                  <a:pt x="159" y="184"/>
                </a:cubicBezTo>
                <a:cubicBezTo>
                  <a:pt x="169" y="175"/>
                  <a:pt x="182" y="164"/>
                  <a:pt x="182" y="164"/>
                </a:cubicBezTo>
                <a:cubicBezTo>
                  <a:pt x="189" y="176"/>
                  <a:pt x="189" y="176"/>
                  <a:pt x="189" y="176"/>
                </a:cubicBezTo>
                <a:cubicBezTo>
                  <a:pt x="189" y="176"/>
                  <a:pt x="178" y="196"/>
                  <a:pt x="168" y="213"/>
                </a:cubicBezTo>
                <a:close/>
              </a:path>
            </a:pathLst>
          </a:custGeom>
          <a:solidFill>
            <a:srgbClr val="1C1F26"/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grpSp>
        <p:nvGrpSpPr>
          <p:cNvPr id="35" name="Group 34"/>
          <p:cNvGrpSpPr/>
          <p:nvPr/>
        </p:nvGrpSpPr>
        <p:grpSpPr>
          <a:xfrm>
            <a:off x="1169421" y="4888046"/>
            <a:ext cx="904717" cy="1026461"/>
            <a:chOff x="5078413" y="5448300"/>
            <a:chExt cx="601663" cy="682625"/>
          </a:xfrm>
          <a:solidFill>
            <a:schemeClr val="accent3"/>
          </a:solidFill>
        </p:grpSpPr>
        <p:sp>
          <p:nvSpPr>
            <p:cNvPr id="36" name="Freeform 169"/>
            <p:cNvSpPr>
              <a:spLocks/>
            </p:cNvSpPr>
            <p:nvPr/>
          </p:nvSpPr>
          <p:spPr bwMode="auto">
            <a:xfrm>
              <a:off x="5364163" y="5635625"/>
              <a:ext cx="44450" cy="85725"/>
            </a:xfrm>
            <a:custGeom>
              <a:avLst/>
              <a:gdLst>
                <a:gd name="T0" fmla="*/ 6 w 12"/>
                <a:gd name="T1" fmla="*/ 18 h 23"/>
                <a:gd name="T2" fmla="*/ 1 w 12"/>
                <a:gd name="T3" fmla="*/ 10 h 23"/>
                <a:gd name="T4" fmla="*/ 1 w 12"/>
                <a:gd name="T5" fmla="*/ 16 h 23"/>
                <a:gd name="T6" fmla="*/ 2 w 12"/>
                <a:gd name="T7" fmla="*/ 23 h 23"/>
                <a:gd name="T8" fmla="*/ 6 w 12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3">
                  <a:moveTo>
                    <a:pt x="6" y="18"/>
                  </a:moveTo>
                  <a:cubicBezTo>
                    <a:pt x="12" y="5"/>
                    <a:pt x="1" y="0"/>
                    <a:pt x="1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1" y="18"/>
                    <a:pt x="1" y="21"/>
                    <a:pt x="2" y="23"/>
                  </a:cubicBezTo>
                  <a:cubicBezTo>
                    <a:pt x="4" y="22"/>
                    <a:pt x="5" y="20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170"/>
            <p:cNvSpPr>
              <a:spLocks/>
            </p:cNvSpPr>
            <p:nvPr/>
          </p:nvSpPr>
          <p:spPr bwMode="auto">
            <a:xfrm>
              <a:off x="5262563" y="5691188"/>
              <a:ext cx="30163" cy="38100"/>
            </a:xfrm>
            <a:custGeom>
              <a:avLst/>
              <a:gdLst>
                <a:gd name="T0" fmla="*/ 4 w 8"/>
                <a:gd name="T1" fmla="*/ 8 h 10"/>
                <a:gd name="T2" fmla="*/ 8 w 8"/>
                <a:gd name="T3" fmla="*/ 10 h 10"/>
                <a:gd name="T4" fmla="*/ 1 w 8"/>
                <a:gd name="T5" fmla="*/ 0 h 10"/>
                <a:gd name="T6" fmla="*/ 4 w 8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5" y="9"/>
                    <a:pt x="6" y="9"/>
                    <a:pt x="8" y="10"/>
                  </a:cubicBezTo>
                  <a:cubicBezTo>
                    <a:pt x="6" y="6"/>
                    <a:pt x="4" y="2"/>
                    <a:pt x="1" y="0"/>
                  </a:cubicBezTo>
                  <a:cubicBezTo>
                    <a:pt x="0" y="4"/>
                    <a:pt x="1" y="6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171"/>
            <p:cNvSpPr>
              <a:spLocks/>
            </p:cNvSpPr>
            <p:nvPr/>
          </p:nvSpPr>
          <p:spPr bwMode="auto">
            <a:xfrm>
              <a:off x="5432426" y="5740400"/>
              <a:ext cx="71438" cy="52387"/>
            </a:xfrm>
            <a:custGeom>
              <a:avLst/>
              <a:gdLst>
                <a:gd name="T0" fmla="*/ 6 w 19"/>
                <a:gd name="T1" fmla="*/ 14 h 14"/>
                <a:gd name="T2" fmla="*/ 12 w 19"/>
                <a:gd name="T3" fmla="*/ 12 h 14"/>
                <a:gd name="T4" fmla="*/ 13 w 19"/>
                <a:gd name="T5" fmla="*/ 1 h 14"/>
                <a:gd name="T6" fmla="*/ 0 w 19"/>
                <a:gd name="T7" fmla="*/ 13 h 14"/>
                <a:gd name="T8" fmla="*/ 6 w 1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6" y="14"/>
                  </a:moveTo>
                  <a:cubicBezTo>
                    <a:pt x="8" y="14"/>
                    <a:pt x="10" y="13"/>
                    <a:pt x="12" y="12"/>
                  </a:cubicBezTo>
                  <a:cubicBezTo>
                    <a:pt x="19" y="8"/>
                    <a:pt x="19" y="4"/>
                    <a:pt x="13" y="1"/>
                  </a:cubicBezTo>
                  <a:cubicBezTo>
                    <a:pt x="8" y="0"/>
                    <a:pt x="3" y="6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172"/>
            <p:cNvSpPr>
              <a:spLocks/>
            </p:cNvSpPr>
            <p:nvPr/>
          </p:nvSpPr>
          <p:spPr bwMode="auto">
            <a:xfrm>
              <a:off x="5326063" y="5751513"/>
              <a:ext cx="87313" cy="214312"/>
            </a:xfrm>
            <a:custGeom>
              <a:avLst/>
              <a:gdLst>
                <a:gd name="T0" fmla="*/ 23 w 23"/>
                <a:gd name="T1" fmla="*/ 13 h 57"/>
                <a:gd name="T2" fmla="*/ 13 w 23"/>
                <a:gd name="T3" fmla="*/ 7 h 57"/>
                <a:gd name="T4" fmla="*/ 9 w 23"/>
                <a:gd name="T5" fmla="*/ 0 h 57"/>
                <a:gd name="T6" fmla="*/ 0 w 23"/>
                <a:gd name="T7" fmla="*/ 2 h 57"/>
                <a:gd name="T8" fmla="*/ 8 w 23"/>
                <a:gd name="T9" fmla="*/ 55 h 57"/>
                <a:gd name="T10" fmla="*/ 7 w 23"/>
                <a:gd name="T11" fmla="*/ 57 h 57"/>
                <a:gd name="T12" fmla="*/ 14 w 23"/>
                <a:gd name="T13" fmla="*/ 57 h 57"/>
                <a:gd name="T14" fmla="*/ 23 w 23"/>
                <a:gd name="T15" fmla="*/ 57 h 57"/>
                <a:gd name="T16" fmla="*/ 23 w 23"/>
                <a:gd name="T17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7">
                  <a:moveTo>
                    <a:pt x="23" y="13"/>
                  </a:moveTo>
                  <a:cubicBezTo>
                    <a:pt x="19" y="12"/>
                    <a:pt x="15" y="9"/>
                    <a:pt x="13" y="7"/>
                  </a:cubicBezTo>
                  <a:cubicBezTo>
                    <a:pt x="12" y="5"/>
                    <a:pt x="10" y="3"/>
                    <a:pt x="9" y="0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19"/>
                    <a:pt x="6" y="37"/>
                    <a:pt x="8" y="55"/>
                  </a:cubicBezTo>
                  <a:cubicBezTo>
                    <a:pt x="8" y="55"/>
                    <a:pt x="7" y="56"/>
                    <a:pt x="7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18" y="42"/>
                    <a:pt x="18" y="27"/>
                    <a:pt x="2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173"/>
            <p:cNvSpPr>
              <a:spLocks/>
            </p:cNvSpPr>
            <p:nvPr/>
          </p:nvSpPr>
          <p:spPr bwMode="auto">
            <a:xfrm>
              <a:off x="5078413" y="5448300"/>
              <a:ext cx="601663" cy="522287"/>
            </a:xfrm>
            <a:custGeom>
              <a:avLst/>
              <a:gdLst>
                <a:gd name="T0" fmla="*/ 121 w 160"/>
                <a:gd name="T1" fmla="*/ 15 h 139"/>
                <a:gd name="T2" fmla="*/ 80 w 160"/>
                <a:gd name="T3" fmla="*/ 0 h 139"/>
                <a:gd name="T4" fmla="*/ 39 w 160"/>
                <a:gd name="T5" fmla="*/ 15 h 139"/>
                <a:gd name="T6" fmla="*/ 32 w 160"/>
                <a:gd name="T7" fmla="*/ 99 h 139"/>
                <a:gd name="T8" fmla="*/ 43 w 160"/>
                <a:gd name="T9" fmla="*/ 128 h 139"/>
                <a:gd name="T10" fmla="*/ 48 w 160"/>
                <a:gd name="T11" fmla="*/ 138 h 139"/>
                <a:gd name="T12" fmla="*/ 68 w 160"/>
                <a:gd name="T13" fmla="*/ 138 h 139"/>
                <a:gd name="T14" fmla="*/ 60 w 160"/>
                <a:gd name="T15" fmla="*/ 84 h 139"/>
                <a:gd name="T16" fmla="*/ 59 w 160"/>
                <a:gd name="T17" fmla="*/ 83 h 139"/>
                <a:gd name="T18" fmla="*/ 51 w 160"/>
                <a:gd name="T19" fmla="*/ 80 h 139"/>
                <a:gd name="T20" fmla="*/ 42 w 160"/>
                <a:gd name="T21" fmla="*/ 66 h 139"/>
                <a:gd name="T22" fmla="*/ 63 w 160"/>
                <a:gd name="T23" fmla="*/ 74 h 139"/>
                <a:gd name="T24" fmla="*/ 64 w 160"/>
                <a:gd name="T25" fmla="*/ 77 h 139"/>
                <a:gd name="T26" fmla="*/ 73 w 160"/>
                <a:gd name="T27" fmla="*/ 76 h 139"/>
                <a:gd name="T28" fmla="*/ 78 w 160"/>
                <a:gd name="T29" fmla="*/ 48 h 139"/>
                <a:gd name="T30" fmla="*/ 89 w 160"/>
                <a:gd name="T31" fmla="*/ 59 h 139"/>
                <a:gd name="T32" fmla="*/ 80 w 160"/>
                <a:gd name="T33" fmla="*/ 77 h 139"/>
                <a:gd name="T34" fmla="*/ 82 w 160"/>
                <a:gd name="T35" fmla="*/ 80 h 139"/>
                <a:gd name="T36" fmla="*/ 91 w 160"/>
                <a:gd name="T37" fmla="*/ 89 h 139"/>
                <a:gd name="T38" fmla="*/ 94 w 160"/>
                <a:gd name="T39" fmla="*/ 83 h 139"/>
                <a:gd name="T40" fmla="*/ 109 w 160"/>
                <a:gd name="T41" fmla="*/ 73 h 139"/>
                <a:gd name="T42" fmla="*/ 117 w 160"/>
                <a:gd name="T43" fmla="*/ 85 h 139"/>
                <a:gd name="T44" fmla="*/ 93 w 160"/>
                <a:gd name="T45" fmla="*/ 96 h 139"/>
                <a:gd name="T46" fmla="*/ 91 w 160"/>
                <a:gd name="T47" fmla="*/ 101 h 139"/>
                <a:gd name="T48" fmla="*/ 95 w 160"/>
                <a:gd name="T49" fmla="*/ 136 h 139"/>
                <a:gd name="T50" fmla="*/ 95 w 160"/>
                <a:gd name="T51" fmla="*/ 138 h 139"/>
                <a:gd name="T52" fmla="*/ 112 w 160"/>
                <a:gd name="T53" fmla="*/ 138 h 139"/>
                <a:gd name="T54" fmla="*/ 117 w 160"/>
                <a:gd name="T55" fmla="*/ 128 h 139"/>
                <a:gd name="T56" fmla="*/ 128 w 160"/>
                <a:gd name="T57" fmla="*/ 99 h 139"/>
                <a:gd name="T58" fmla="*/ 121 w 160"/>
                <a:gd name="T59" fmla="*/ 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0" h="139">
                  <a:moveTo>
                    <a:pt x="121" y="15"/>
                  </a:moveTo>
                  <a:cubicBezTo>
                    <a:pt x="113" y="8"/>
                    <a:pt x="103" y="0"/>
                    <a:pt x="80" y="0"/>
                  </a:cubicBezTo>
                  <a:cubicBezTo>
                    <a:pt x="57" y="0"/>
                    <a:pt x="47" y="8"/>
                    <a:pt x="39" y="15"/>
                  </a:cubicBezTo>
                  <a:cubicBezTo>
                    <a:pt x="0" y="54"/>
                    <a:pt x="30" y="94"/>
                    <a:pt x="32" y="99"/>
                  </a:cubicBezTo>
                  <a:cubicBezTo>
                    <a:pt x="35" y="103"/>
                    <a:pt x="42" y="118"/>
                    <a:pt x="43" y="128"/>
                  </a:cubicBezTo>
                  <a:cubicBezTo>
                    <a:pt x="44" y="139"/>
                    <a:pt x="48" y="138"/>
                    <a:pt x="4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7" y="120"/>
                    <a:pt x="66" y="101"/>
                    <a:pt x="60" y="84"/>
                  </a:cubicBezTo>
                  <a:cubicBezTo>
                    <a:pt x="60" y="84"/>
                    <a:pt x="60" y="83"/>
                    <a:pt x="59" y="83"/>
                  </a:cubicBezTo>
                  <a:cubicBezTo>
                    <a:pt x="57" y="82"/>
                    <a:pt x="54" y="81"/>
                    <a:pt x="51" y="80"/>
                  </a:cubicBezTo>
                  <a:cubicBezTo>
                    <a:pt x="47" y="77"/>
                    <a:pt x="40" y="72"/>
                    <a:pt x="42" y="66"/>
                  </a:cubicBezTo>
                  <a:cubicBezTo>
                    <a:pt x="48" y="48"/>
                    <a:pt x="59" y="65"/>
                    <a:pt x="63" y="74"/>
                  </a:cubicBezTo>
                  <a:cubicBezTo>
                    <a:pt x="63" y="75"/>
                    <a:pt x="63" y="76"/>
                    <a:pt x="64" y="77"/>
                  </a:cubicBezTo>
                  <a:cubicBezTo>
                    <a:pt x="67" y="78"/>
                    <a:pt x="70" y="77"/>
                    <a:pt x="73" y="76"/>
                  </a:cubicBezTo>
                  <a:cubicBezTo>
                    <a:pt x="70" y="66"/>
                    <a:pt x="68" y="52"/>
                    <a:pt x="78" y="48"/>
                  </a:cubicBezTo>
                  <a:cubicBezTo>
                    <a:pt x="84" y="46"/>
                    <a:pt x="89" y="54"/>
                    <a:pt x="89" y="59"/>
                  </a:cubicBezTo>
                  <a:cubicBezTo>
                    <a:pt x="89" y="66"/>
                    <a:pt x="85" y="73"/>
                    <a:pt x="80" y="77"/>
                  </a:cubicBezTo>
                  <a:cubicBezTo>
                    <a:pt x="80" y="78"/>
                    <a:pt x="81" y="79"/>
                    <a:pt x="82" y="80"/>
                  </a:cubicBezTo>
                  <a:cubicBezTo>
                    <a:pt x="84" y="84"/>
                    <a:pt x="87" y="87"/>
                    <a:pt x="91" y="89"/>
                  </a:cubicBezTo>
                  <a:cubicBezTo>
                    <a:pt x="92" y="87"/>
                    <a:pt x="93" y="85"/>
                    <a:pt x="94" y="83"/>
                  </a:cubicBezTo>
                  <a:cubicBezTo>
                    <a:pt x="97" y="79"/>
                    <a:pt x="103" y="72"/>
                    <a:pt x="109" y="73"/>
                  </a:cubicBezTo>
                  <a:cubicBezTo>
                    <a:pt x="114" y="74"/>
                    <a:pt x="119" y="80"/>
                    <a:pt x="117" y="85"/>
                  </a:cubicBezTo>
                  <a:cubicBezTo>
                    <a:pt x="114" y="97"/>
                    <a:pt x="103" y="99"/>
                    <a:pt x="93" y="96"/>
                  </a:cubicBezTo>
                  <a:cubicBezTo>
                    <a:pt x="92" y="98"/>
                    <a:pt x="91" y="100"/>
                    <a:pt x="91" y="101"/>
                  </a:cubicBezTo>
                  <a:cubicBezTo>
                    <a:pt x="90" y="113"/>
                    <a:pt x="91" y="125"/>
                    <a:pt x="95" y="136"/>
                  </a:cubicBezTo>
                  <a:cubicBezTo>
                    <a:pt x="95" y="136"/>
                    <a:pt x="95" y="137"/>
                    <a:pt x="95" y="138"/>
                  </a:cubicBezTo>
                  <a:cubicBezTo>
                    <a:pt x="112" y="138"/>
                    <a:pt x="112" y="138"/>
                    <a:pt x="112" y="138"/>
                  </a:cubicBezTo>
                  <a:cubicBezTo>
                    <a:pt x="112" y="138"/>
                    <a:pt x="116" y="139"/>
                    <a:pt x="117" y="128"/>
                  </a:cubicBezTo>
                  <a:cubicBezTo>
                    <a:pt x="118" y="118"/>
                    <a:pt x="125" y="103"/>
                    <a:pt x="128" y="99"/>
                  </a:cubicBezTo>
                  <a:cubicBezTo>
                    <a:pt x="130" y="94"/>
                    <a:pt x="160" y="54"/>
                    <a:pt x="1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174"/>
            <p:cNvSpPr>
              <a:spLocks/>
            </p:cNvSpPr>
            <p:nvPr/>
          </p:nvSpPr>
          <p:spPr bwMode="auto">
            <a:xfrm>
              <a:off x="5251451" y="5988050"/>
              <a:ext cx="263525" cy="46037"/>
            </a:xfrm>
            <a:custGeom>
              <a:avLst/>
              <a:gdLst>
                <a:gd name="T0" fmla="*/ 64 w 70"/>
                <a:gd name="T1" fmla="*/ 0 h 12"/>
                <a:gd name="T2" fmla="*/ 6 w 70"/>
                <a:gd name="T3" fmla="*/ 0 h 12"/>
                <a:gd name="T4" fmla="*/ 0 w 70"/>
                <a:gd name="T5" fmla="*/ 6 h 12"/>
                <a:gd name="T6" fmla="*/ 6 w 70"/>
                <a:gd name="T7" fmla="*/ 12 h 12"/>
                <a:gd name="T8" fmla="*/ 64 w 70"/>
                <a:gd name="T9" fmla="*/ 12 h 12"/>
                <a:gd name="T10" fmla="*/ 70 w 70"/>
                <a:gd name="T11" fmla="*/ 6 h 12"/>
                <a:gd name="T12" fmla="*/ 64 w 7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2">
                  <a:moveTo>
                    <a:pt x="6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7" y="12"/>
                    <a:pt x="70" y="10"/>
                    <a:pt x="70" y="6"/>
                  </a:cubicBezTo>
                  <a:cubicBezTo>
                    <a:pt x="70" y="3"/>
                    <a:pt x="67" y="0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175"/>
            <p:cNvSpPr>
              <a:spLocks/>
            </p:cNvSpPr>
            <p:nvPr/>
          </p:nvSpPr>
          <p:spPr bwMode="auto">
            <a:xfrm>
              <a:off x="5259388" y="6045200"/>
              <a:ext cx="247650" cy="41275"/>
            </a:xfrm>
            <a:custGeom>
              <a:avLst/>
              <a:gdLst>
                <a:gd name="T0" fmla="*/ 61 w 66"/>
                <a:gd name="T1" fmla="*/ 0 h 11"/>
                <a:gd name="T2" fmla="*/ 6 w 66"/>
                <a:gd name="T3" fmla="*/ 0 h 11"/>
                <a:gd name="T4" fmla="*/ 0 w 66"/>
                <a:gd name="T5" fmla="*/ 6 h 11"/>
                <a:gd name="T6" fmla="*/ 6 w 66"/>
                <a:gd name="T7" fmla="*/ 11 h 11"/>
                <a:gd name="T8" fmla="*/ 61 w 66"/>
                <a:gd name="T9" fmla="*/ 11 h 11"/>
                <a:gd name="T10" fmla="*/ 66 w 66"/>
                <a:gd name="T11" fmla="*/ 6 h 11"/>
                <a:gd name="T12" fmla="*/ 61 w 6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1">
                  <a:moveTo>
                    <a:pt x="6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4" y="11"/>
                    <a:pt x="66" y="9"/>
                    <a:pt x="66" y="6"/>
                  </a:cubicBezTo>
                  <a:cubicBezTo>
                    <a:pt x="66" y="3"/>
                    <a:pt x="64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176"/>
            <p:cNvSpPr>
              <a:spLocks/>
            </p:cNvSpPr>
            <p:nvPr/>
          </p:nvSpPr>
          <p:spPr bwMode="auto">
            <a:xfrm>
              <a:off x="5314951" y="6097588"/>
              <a:ext cx="136525" cy="33337"/>
            </a:xfrm>
            <a:custGeom>
              <a:avLst/>
              <a:gdLst>
                <a:gd name="T0" fmla="*/ 32 w 36"/>
                <a:gd name="T1" fmla="*/ 0 h 9"/>
                <a:gd name="T2" fmla="*/ 4 w 36"/>
                <a:gd name="T3" fmla="*/ 0 h 9"/>
                <a:gd name="T4" fmla="*/ 0 w 36"/>
                <a:gd name="T5" fmla="*/ 4 h 9"/>
                <a:gd name="T6" fmla="*/ 4 w 36"/>
                <a:gd name="T7" fmla="*/ 9 h 9"/>
                <a:gd name="T8" fmla="*/ 32 w 36"/>
                <a:gd name="T9" fmla="*/ 9 h 9"/>
                <a:gd name="T10" fmla="*/ 36 w 36"/>
                <a:gd name="T11" fmla="*/ 4 h 9"/>
                <a:gd name="T12" fmla="*/ 32 w 3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">
                  <a:moveTo>
                    <a:pt x="3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9"/>
                    <a:pt x="36" y="7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4" name="Rectangle 43"/>
          <p:cNvSpPr/>
          <p:nvPr/>
        </p:nvSpPr>
        <p:spPr>
          <a:xfrm>
            <a:off x="2181558" y="5112701"/>
            <a:ext cx="179236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" name="Rectangle 48"/>
          <p:cNvSpPr/>
          <p:nvPr/>
        </p:nvSpPr>
        <p:spPr>
          <a:xfrm>
            <a:off x="9227975" y="2864754"/>
            <a:ext cx="45719" cy="365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9500912" y="2782669"/>
            <a:ext cx="173858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STORE DOWNLOAD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1" name="Rectangle 50"/>
          <p:cNvSpPr/>
          <p:nvPr/>
        </p:nvSpPr>
        <p:spPr>
          <a:xfrm>
            <a:off x="9437114" y="2782669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28314" y="5115104"/>
            <a:ext cx="180898" cy="180898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275354" y="5003555"/>
            <a:ext cx="522154" cy="52215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/>
                </a:solidFill>
                <a:latin typeface="FontAwesome" pitchFamily="2" charset="0"/>
              </a:rPr>
              <a:t></a:t>
            </a:r>
            <a:endParaRPr lang="en-US" sz="1600">
              <a:solidFill>
                <a:schemeClr val="bg1"/>
              </a:solidFill>
            </a:endParaRPr>
          </a:p>
        </p:txBody>
      </p:sp>
      <p:sp>
        <p:nvSpPr>
          <p:cNvPr id="54" name="Oval 53"/>
          <p:cNvSpPr/>
          <p:nvPr/>
        </p:nvSpPr>
        <p:spPr>
          <a:xfrm>
            <a:off x="7090561" y="4850295"/>
            <a:ext cx="180898" cy="180898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/>
          <p:cNvSpPr/>
          <p:nvPr/>
        </p:nvSpPr>
        <p:spPr>
          <a:xfrm>
            <a:off x="7797508" y="4944188"/>
            <a:ext cx="275895" cy="275895"/>
          </a:xfrm>
          <a:prstGeom prst="ellipse">
            <a:avLst/>
          </a:prstGeom>
          <a:solidFill>
            <a:schemeClr val="accent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6" name="Straight Connector 55"/>
          <p:cNvCxnSpPr>
            <a:stCxn id="55" idx="6"/>
          </p:cNvCxnSpPr>
          <p:nvPr/>
        </p:nvCxnSpPr>
        <p:spPr>
          <a:xfrm flipV="1">
            <a:off x="8073403" y="5082135"/>
            <a:ext cx="410023" cy="1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ectangle 56"/>
          <p:cNvSpPr/>
          <p:nvPr/>
        </p:nvSpPr>
        <p:spPr>
          <a:xfrm>
            <a:off x="8609928" y="4850665"/>
            <a:ext cx="266263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</a:p>
        </p:txBody>
      </p:sp>
      <p:sp>
        <p:nvSpPr>
          <p:cNvPr id="58" name="Oval 57"/>
          <p:cNvSpPr/>
          <p:nvPr/>
        </p:nvSpPr>
        <p:spPr>
          <a:xfrm>
            <a:off x="6577051" y="4603045"/>
            <a:ext cx="104698" cy="104698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7"/>
          <p:cNvSpPr>
            <a:spLocks/>
          </p:cNvSpPr>
          <p:nvPr/>
        </p:nvSpPr>
        <p:spPr bwMode="auto">
          <a:xfrm rot="2707862">
            <a:off x="1332998" y="2069415"/>
            <a:ext cx="1482280" cy="1482279"/>
          </a:xfrm>
          <a:custGeom>
            <a:avLst/>
            <a:gdLst>
              <a:gd name="T0" fmla="*/ 183 w 819"/>
              <a:gd name="T1" fmla="*/ 216 h 819"/>
              <a:gd name="T2" fmla="*/ 256 w 819"/>
              <a:gd name="T3" fmla="*/ 180 h 819"/>
              <a:gd name="T4" fmla="*/ 217 w 819"/>
              <a:gd name="T5" fmla="*/ 88 h 819"/>
              <a:gd name="T6" fmla="*/ 385 w 819"/>
              <a:gd name="T7" fmla="*/ 88 h 819"/>
              <a:gd name="T8" fmla="*/ 347 w 819"/>
              <a:gd name="T9" fmla="*/ 180 h 819"/>
              <a:gd name="T10" fmla="*/ 420 w 819"/>
              <a:gd name="T11" fmla="*/ 216 h 819"/>
              <a:gd name="T12" fmla="*/ 603 w 819"/>
              <a:gd name="T13" fmla="*/ 216 h 819"/>
              <a:gd name="T14" fmla="*/ 603 w 819"/>
              <a:gd name="T15" fmla="*/ 399 h 819"/>
              <a:gd name="T16" fmla="*/ 638 w 819"/>
              <a:gd name="T17" fmla="*/ 472 h 819"/>
              <a:gd name="T18" fmla="*/ 731 w 819"/>
              <a:gd name="T19" fmla="*/ 433 h 819"/>
              <a:gd name="T20" fmla="*/ 731 w 819"/>
              <a:gd name="T21" fmla="*/ 601 h 819"/>
              <a:gd name="T22" fmla="*/ 638 w 819"/>
              <a:gd name="T23" fmla="*/ 563 h 819"/>
              <a:gd name="T24" fmla="*/ 603 w 819"/>
              <a:gd name="T25" fmla="*/ 636 h 819"/>
              <a:gd name="T26" fmla="*/ 603 w 819"/>
              <a:gd name="T27" fmla="*/ 819 h 819"/>
              <a:gd name="T28" fmla="*/ 420 w 819"/>
              <a:gd name="T29" fmla="*/ 819 h 819"/>
              <a:gd name="T30" fmla="*/ 347 w 819"/>
              <a:gd name="T31" fmla="*/ 784 h 819"/>
              <a:gd name="T32" fmla="*/ 385 w 819"/>
              <a:gd name="T33" fmla="*/ 691 h 819"/>
              <a:gd name="T34" fmla="*/ 217 w 819"/>
              <a:gd name="T35" fmla="*/ 691 h 819"/>
              <a:gd name="T36" fmla="*/ 256 w 819"/>
              <a:gd name="T37" fmla="*/ 784 h 819"/>
              <a:gd name="T38" fmla="*/ 183 w 819"/>
              <a:gd name="T39" fmla="*/ 819 h 819"/>
              <a:gd name="T40" fmla="*/ 0 w 819"/>
              <a:gd name="T41" fmla="*/ 819 h 819"/>
              <a:gd name="T42" fmla="*/ 0 w 819"/>
              <a:gd name="T43" fmla="*/ 636 h 819"/>
              <a:gd name="T44" fmla="*/ 35 w 819"/>
              <a:gd name="T45" fmla="*/ 563 h 819"/>
              <a:gd name="T46" fmla="*/ 128 w 819"/>
              <a:gd name="T47" fmla="*/ 601 h 819"/>
              <a:gd name="T48" fmla="*/ 128 w 819"/>
              <a:gd name="T49" fmla="*/ 433 h 819"/>
              <a:gd name="T50" fmla="*/ 35 w 819"/>
              <a:gd name="T51" fmla="*/ 472 h 819"/>
              <a:gd name="T52" fmla="*/ 0 w 819"/>
              <a:gd name="T53" fmla="*/ 399 h 819"/>
              <a:gd name="T54" fmla="*/ 0 w 819"/>
              <a:gd name="T55" fmla="*/ 216 h 819"/>
              <a:gd name="T56" fmla="*/ 183 w 819"/>
              <a:gd name="T57" fmla="*/ 216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9" h="819">
                <a:moveTo>
                  <a:pt x="183" y="216"/>
                </a:moveTo>
                <a:cubicBezTo>
                  <a:pt x="249" y="216"/>
                  <a:pt x="264" y="200"/>
                  <a:pt x="256" y="180"/>
                </a:cubicBezTo>
                <a:cubicBezTo>
                  <a:pt x="239" y="144"/>
                  <a:pt x="209" y="139"/>
                  <a:pt x="217" y="88"/>
                </a:cubicBezTo>
                <a:cubicBezTo>
                  <a:pt x="231" y="0"/>
                  <a:pt x="372" y="0"/>
                  <a:pt x="385" y="88"/>
                </a:cubicBezTo>
                <a:cubicBezTo>
                  <a:pt x="393" y="139"/>
                  <a:pt x="364" y="144"/>
                  <a:pt x="347" y="180"/>
                </a:cubicBezTo>
                <a:cubicBezTo>
                  <a:pt x="338" y="200"/>
                  <a:pt x="354" y="216"/>
                  <a:pt x="420" y="216"/>
                </a:cubicBezTo>
                <a:cubicBezTo>
                  <a:pt x="603" y="216"/>
                  <a:pt x="603" y="216"/>
                  <a:pt x="603" y="216"/>
                </a:cubicBezTo>
                <a:cubicBezTo>
                  <a:pt x="603" y="399"/>
                  <a:pt x="603" y="399"/>
                  <a:pt x="603" y="399"/>
                </a:cubicBezTo>
                <a:cubicBezTo>
                  <a:pt x="603" y="465"/>
                  <a:pt x="619" y="480"/>
                  <a:pt x="638" y="472"/>
                </a:cubicBezTo>
                <a:cubicBezTo>
                  <a:pt x="675" y="455"/>
                  <a:pt x="680" y="425"/>
                  <a:pt x="731" y="433"/>
                </a:cubicBezTo>
                <a:cubicBezTo>
                  <a:pt x="819" y="447"/>
                  <a:pt x="819" y="588"/>
                  <a:pt x="731" y="601"/>
                </a:cubicBezTo>
                <a:cubicBezTo>
                  <a:pt x="680" y="610"/>
                  <a:pt x="675" y="580"/>
                  <a:pt x="638" y="563"/>
                </a:cubicBezTo>
                <a:cubicBezTo>
                  <a:pt x="619" y="554"/>
                  <a:pt x="603" y="570"/>
                  <a:pt x="603" y="636"/>
                </a:cubicBezTo>
                <a:cubicBezTo>
                  <a:pt x="603" y="819"/>
                  <a:pt x="603" y="819"/>
                  <a:pt x="603" y="819"/>
                </a:cubicBezTo>
                <a:cubicBezTo>
                  <a:pt x="420" y="819"/>
                  <a:pt x="420" y="819"/>
                  <a:pt x="420" y="819"/>
                </a:cubicBezTo>
                <a:cubicBezTo>
                  <a:pt x="354" y="819"/>
                  <a:pt x="338" y="803"/>
                  <a:pt x="347" y="784"/>
                </a:cubicBezTo>
                <a:cubicBezTo>
                  <a:pt x="364" y="747"/>
                  <a:pt x="393" y="742"/>
                  <a:pt x="385" y="691"/>
                </a:cubicBezTo>
                <a:cubicBezTo>
                  <a:pt x="372" y="603"/>
                  <a:pt x="231" y="603"/>
                  <a:pt x="217" y="691"/>
                </a:cubicBezTo>
                <a:cubicBezTo>
                  <a:pt x="209" y="742"/>
                  <a:pt x="239" y="747"/>
                  <a:pt x="256" y="784"/>
                </a:cubicBezTo>
                <a:cubicBezTo>
                  <a:pt x="264" y="803"/>
                  <a:pt x="249" y="819"/>
                  <a:pt x="183" y="819"/>
                </a:cubicBezTo>
                <a:cubicBezTo>
                  <a:pt x="0" y="819"/>
                  <a:pt x="0" y="819"/>
                  <a:pt x="0" y="819"/>
                </a:cubicBezTo>
                <a:cubicBezTo>
                  <a:pt x="0" y="636"/>
                  <a:pt x="0" y="636"/>
                  <a:pt x="0" y="636"/>
                </a:cubicBezTo>
                <a:cubicBezTo>
                  <a:pt x="0" y="570"/>
                  <a:pt x="16" y="554"/>
                  <a:pt x="35" y="563"/>
                </a:cubicBezTo>
                <a:cubicBezTo>
                  <a:pt x="72" y="580"/>
                  <a:pt x="76" y="610"/>
                  <a:pt x="128" y="601"/>
                </a:cubicBezTo>
                <a:cubicBezTo>
                  <a:pt x="216" y="588"/>
                  <a:pt x="216" y="447"/>
                  <a:pt x="128" y="433"/>
                </a:cubicBezTo>
                <a:cubicBezTo>
                  <a:pt x="76" y="425"/>
                  <a:pt x="72" y="455"/>
                  <a:pt x="35" y="472"/>
                </a:cubicBezTo>
                <a:cubicBezTo>
                  <a:pt x="16" y="480"/>
                  <a:pt x="0" y="465"/>
                  <a:pt x="0" y="399"/>
                </a:cubicBezTo>
                <a:cubicBezTo>
                  <a:pt x="0" y="216"/>
                  <a:pt x="0" y="216"/>
                  <a:pt x="0" y="216"/>
                </a:cubicBezTo>
                <a:lnTo>
                  <a:pt x="183" y="2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" name="Rectangle 70"/>
          <p:cNvSpPr/>
          <p:nvPr/>
        </p:nvSpPr>
        <p:spPr>
          <a:xfrm>
            <a:off x="2783918" y="2307184"/>
            <a:ext cx="23742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SAY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72" name="Oval 71"/>
          <p:cNvSpPr/>
          <p:nvPr/>
        </p:nvSpPr>
        <p:spPr>
          <a:xfrm>
            <a:off x="6362039" y="1961071"/>
            <a:ext cx="553988" cy="553988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7031320" y="2424609"/>
            <a:ext cx="180898" cy="180898"/>
          </a:xfrm>
          <a:prstGeom prst="ellipse">
            <a:avLst/>
          </a:prstGeom>
          <a:solidFill>
            <a:schemeClr val="accent2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121769" y="1935017"/>
            <a:ext cx="376056" cy="3760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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75" name="Oval 74"/>
          <p:cNvSpPr/>
          <p:nvPr/>
        </p:nvSpPr>
        <p:spPr>
          <a:xfrm>
            <a:off x="6870801" y="2667863"/>
            <a:ext cx="90449" cy="9044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/>
          <p:cNvSpPr txBox="1"/>
          <p:nvPr/>
        </p:nvSpPr>
        <p:spPr>
          <a:xfrm>
            <a:off x="4380115" y="502179"/>
            <a:ext cx="34319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What is a Business Main ?</a:t>
            </a:r>
          </a:p>
        </p:txBody>
      </p:sp>
      <p:sp>
        <p:nvSpPr>
          <p:cNvPr id="46" name="Rectangle 45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961691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0"/>
                            </p:stCondLst>
                            <p:childTnLst>
                              <p:par>
                                <p:cTn id="9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500"/>
                            </p:stCondLst>
                            <p:childTnLst>
                              <p:par>
                                <p:cTn id="1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6000"/>
                            </p:stCondLst>
                            <p:childTnLst>
                              <p:par>
                                <p:cTn id="1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3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6500"/>
                            </p:stCondLst>
                            <p:childTnLst>
                              <p:par>
                                <p:cTn id="1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7000"/>
                            </p:stCondLst>
                            <p:childTnLst>
                              <p:par>
                                <p:cTn id="1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 animBg="1"/>
      <p:bldP spid="33" grpId="0" animBg="1"/>
      <p:bldP spid="34" grpId="0" animBg="1"/>
      <p:bldP spid="44" grpId="0"/>
      <p:bldP spid="49" grpId="0" animBg="1"/>
      <p:bldP spid="50" grpId="0"/>
      <p:bldP spid="51" grpId="0"/>
      <p:bldP spid="52" grpId="0" animBg="1"/>
      <p:bldP spid="53" grpId="0" animBg="1"/>
      <p:bldP spid="54" grpId="0" animBg="1"/>
      <p:bldP spid="55" grpId="0" animBg="1"/>
      <p:bldP spid="57" grpId="0" build="p"/>
      <p:bldP spid="58" grpId="0" animBg="1"/>
      <p:bldP spid="70" grpId="0" animBg="1"/>
      <p:bldP spid="71" grpId="0" build="p"/>
      <p:bldP spid="72" grpId="0" animBg="1"/>
      <p:bldP spid="73" grpId="0" animBg="1"/>
      <p:bldP spid="74" grpId="0" animBg="1"/>
      <p:bldP spid="75" grpId="0" animBg="1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3" name="Freeform 12"/>
          <p:cNvSpPr/>
          <p:nvPr/>
        </p:nvSpPr>
        <p:spPr>
          <a:xfrm>
            <a:off x="625283" y="2075459"/>
            <a:ext cx="2437608" cy="2584598"/>
          </a:xfrm>
          <a:custGeom>
            <a:avLst/>
            <a:gdLst/>
            <a:ahLst/>
            <a:cxnLst/>
            <a:rect l="l" t="t" r="r" b="b"/>
            <a:pathLst>
              <a:path w="224028" h="237537">
                <a:moveTo>
                  <a:pt x="6401" y="174672"/>
                </a:moveTo>
                <a:cubicBezTo>
                  <a:pt x="6858" y="174824"/>
                  <a:pt x="7392" y="174977"/>
                  <a:pt x="8001" y="175129"/>
                </a:cubicBezTo>
                <a:cubicBezTo>
                  <a:pt x="8611" y="175281"/>
                  <a:pt x="9144" y="175434"/>
                  <a:pt x="9602" y="175586"/>
                </a:cubicBezTo>
                <a:cubicBezTo>
                  <a:pt x="9449" y="175434"/>
                  <a:pt x="9297" y="175319"/>
                  <a:pt x="9144" y="175243"/>
                </a:cubicBezTo>
                <a:cubicBezTo>
                  <a:pt x="8992" y="175167"/>
                  <a:pt x="8840" y="175053"/>
                  <a:pt x="8687" y="174900"/>
                </a:cubicBezTo>
                <a:cubicBezTo>
                  <a:pt x="7773" y="174900"/>
                  <a:pt x="7011" y="174824"/>
                  <a:pt x="6401" y="174672"/>
                </a:cubicBezTo>
                <a:close/>
                <a:moveTo>
                  <a:pt x="69038" y="168271"/>
                </a:moveTo>
                <a:cubicBezTo>
                  <a:pt x="69342" y="168881"/>
                  <a:pt x="69609" y="169452"/>
                  <a:pt x="69838" y="169985"/>
                </a:cubicBezTo>
                <a:cubicBezTo>
                  <a:pt x="70066" y="170519"/>
                  <a:pt x="70333" y="170938"/>
                  <a:pt x="70638" y="171243"/>
                </a:cubicBezTo>
                <a:cubicBezTo>
                  <a:pt x="70638" y="171090"/>
                  <a:pt x="70600" y="170900"/>
                  <a:pt x="70524" y="170671"/>
                </a:cubicBezTo>
                <a:cubicBezTo>
                  <a:pt x="70447" y="170443"/>
                  <a:pt x="70485" y="170252"/>
                  <a:pt x="70638" y="170100"/>
                </a:cubicBezTo>
                <a:cubicBezTo>
                  <a:pt x="70333" y="169795"/>
                  <a:pt x="70066" y="169490"/>
                  <a:pt x="69838" y="169185"/>
                </a:cubicBezTo>
                <a:cubicBezTo>
                  <a:pt x="69609" y="168881"/>
                  <a:pt x="69342" y="168576"/>
                  <a:pt x="69038" y="168271"/>
                </a:cubicBezTo>
                <a:close/>
                <a:moveTo>
                  <a:pt x="27204" y="156384"/>
                </a:moveTo>
                <a:cubicBezTo>
                  <a:pt x="27356" y="156536"/>
                  <a:pt x="27432" y="156689"/>
                  <a:pt x="27432" y="156841"/>
                </a:cubicBezTo>
                <a:cubicBezTo>
                  <a:pt x="27737" y="157146"/>
                  <a:pt x="27966" y="157298"/>
                  <a:pt x="28118" y="157298"/>
                </a:cubicBezTo>
                <a:cubicBezTo>
                  <a:pt x="28271" y="157451"/>
                  <a:pt x="28423" y="157527"/>
                  <a:pt x="28575" y="157527"/>
                </a:cubicBezTo>
                <a:cubicBezTo>
                  <a:pt x="28271" y="157374"/>
                  <a:pt x="27813" y="156993"/>
                  <a:pt x="27204" y="156384"/>
                </a:cubicBezTo>
                <a:close/>
                <a:moveTo>
                  <a:pt x="101956" y="155126"/>
                </a:moveTo>
                <a:cubicBezTo>
                  <a:pt x="100584" y="155507"/>
                  <a:pt x="99251" y="156003"/>
                  <a:pt x="97956" y="156612"/>
                </a:cubicBezTo>
                <a:cubicBezTo>
                  <a:pt x="96660" y="157222"/>
                  <a:pt x="95327" y="157755"/>
                  <a:pt x="93955" y="158213"/>
                </a:cubicBezTo>
                <a:cubicBezTo>
                  <a:pt x="92583" y="158670"/>
                  <a:pt x="91136" y="158670"/>
                  <a:pt x="89612" y="158213"/>
                </a:cubicBezTo>
                <a:cubicBezTo>
                  <a:pt x="88240" y="157755"/>
                  <a:pt x="86640" y="157603"/>
                  <a:pt x="84811" y="157755"/>
                </a:cubicBezTo>
                <a:cubicBezTo>
                  <a:pt x="82982" y="157908"/>
                  <a:pt x="81230" y="157908"/>
                  <a:pt x="79553" y="157755"/>
                </a:cubicBezTo>
                <a:cubicBezTo>
                  <a:pt x="78182" y="157755"/>
                  <a:pt x="76772" y="157755"/>
                  <a:pt x="75324" y="157755"/>
                </a:cubicBezTo>
                <a:cubicBezTo>
                  <a:pt x="73876" y="157755"/>
                  <a:pt x="72390" y="157908"/>
                  <a:pt x="70866" y="158213"/>
                </a:cubicBezTo>
                <a:cubicBezTo>
                  <a:pt x="69342" y="158517"/>
                  <a:pt x="68009" y="159584"/>
                  <a:pt x="66866" y="161413"/>
                </a:cubicBezTo>
                <a:cubicBezTo>
                  <a:pt x="65723" y="163242"/>
                  <a:pt x="65228" y="164918"/>
                  <a:pt x="65380" y="166442"/>
                </a:cubicBezTo>
                <a:cubicBezTo>
                  <a:pt x="65532" y="167661"/>
                  <a:pt x="66028" y="168766"/>
                  <a:pt x="66866" y="169757"/>
                </a:cubicBezTo>
                <a:cubicBezTo>
                  <a:pt x="67704" y="170747"/>
                  <a:pt x="68504" y="171700"/>
                  <a:pt x="69266" y="172614"/>
                </a:cubicBezTo>
                <a:cubicBezTo>
                  <a:pt x="69266" y="172919"/>
                  <a:pt x="69304" y="173224"/>
                  <a:pt x="69381" y="173529"/>
                </a:cubicBezTo>
                <a:cubicBezTo>
                  <a:pt x="69457" y="173834"/>
                  <a:pt x="69571" y="174215"/>
                  <a:pt x="69723" y="174672"/>
                </a:cubicBezTo>
                <a:cubicBezTo>
                  <a:pt x="69419" y="172995"/>
                  <a:pt x="69419" y="172081"/>
                  <a:pt x="69723" y="171929"/>
                </a:cubicBezTo>
                <a:cubicBezTo>
                  <a:pt x="70028" y="172386"/>
                  <a:pt x="70219" y="172843"/>
                  <a:pt x="70295" y="173300"/>
                </a:cubicBezTo>
                <a:cubicBezTo>
                  <a:pt x="70371" y="173757"/>
                  <a:pt x="70562" y="174215"/>
                  <a:pt x="70866" y="174672"/>
                </a:cubicBezTo>
                <a:lnTo>
                  <a:pt x="71095" y="174672"/>
                </a:lnTo>
                <a:cubicBezTo>
                  <a:pt x="70943" y="172995"/>
                  <a:pt x="70333" y="171738"/>
                  <a:pt x="69266" y="170900"/>
                </a:cubicBezTo>
                <a:cubicBezTo>
                  <a:pt x="68199" y="170062"/>
                  <a:pt x="67133" y="169033"/>
                  <a:pt x="66066" y="167814"/>
                </a:cubicBezTo>
                <a:cubicBezTo>
                  <a:pt x="66371" y="168119"/>
                  <a:pt x="66904" y="168538"/>
                  <a:pt x="67666" y="169071"/>
                </a:cubicBezTo>
                <a:cubicBezTo>
                  <a:pt x="68428" y="169604"/>
                  <a:pt x="69038" y="170024"/>
                  <a:pt x="69495" y="170328"/>
                </a:cubicBezTo>
                <a:cubicBezTo>
                  <a:pt x="69342" y="170024"/>
                  <a:pt x="69114" y="169452"/>
                  <a:pt x="68809" y="168614"/>
                </a:cubicBezTo>
                <a:cubicBezTo>
                  <a:pt x="68504" y="167776"/>
                  <a:pt x="68199" y="167280"/>
                  <a:pt x="67895" y="167128"/>
                </a:cubicBezTo>
                <a:cubicBezTo>
                  <a:pt x="68047" y="167280"/>
                  <a:pt x="68161" y="167357"/>
                  <a:pt x="68238" y="167357"/>
                </a:cubicBezTo>
                <a:cubicBezTo>
                  <a:pt x="68314" y="167357"/>
                  <a:pt x="68428" y="167433"/>
                  <a:pt x="68580" y="167585"/>
                </a:cubicBezTo>
                <a:cubicBezTo>
                  <a:pt x="68428" y="167280"/>
                  <a:pt x="68352" y="166899"/>
                  <a:pt x="68352" y="166442"/>
                </a:cubicBezTo>
                <a:cubicBezTo>
                  <a:pt x="68657" y="166595"/>
                  <a:pt x="68961" y="166899"/>
                  <a:pt x="69266" y="167357"/>
                </a:cubicBezTo>
                <a:cubicBezTo>
                  <a:pt x="69571" y="167661"/>
                  <a:pt x="69838" y="168042"/>
                  <a:pt x="70066" y="168500"/>
                </a:cubicBezTo>
                <a:cubicBezTo>
                  <a:pt x="70295" y="168957"/>
                  <a:pt x="70562" y="169338"/>
                  <a:pt x="70866" y="169643"/>
                </a:cubicBezTo>
                <a:cubicBezTo>
                  <a:pt x="70866" y="169490"/>
                  <a:pt x="70828" y="169109"/>
                  <a:pt x="70752" y="168500"/>
                </a:cubicBezTo>
                <a:cubicBezTo>
                  <a:pt x="70676" y="167890"/>
                  <a:pt x="70562" y="167585"/>
                  <a:pt x="70409" y="167585"/>
                </a:cubicBezTo>
                <a:cubicBezTo>
                  <a:pt x="70866" y="167890"/>
                  <a:pt x="71171" y="168461"/>
                  <a:pt x="71324" y="169300"/>
                </a:cubicBezTo>
                <a:cubicBezTo>
                  <a:pt x="71476" y="170138"/>
                  <a:pt x="71781" y="170786"/>
                  <a:pt x="72238" y="171243"/>
                </a:cubicBezTo>
                <a:cubicBezTo>
                  <a:pt x="72238" y="171090"/>
                  <a:pt x="72276" y="170976"/>
                  <a:pt x="72352" y="170900"/>
                </a:cubicBezTo>
                <a:cubicBezTo>
                  <a:pt x="72429" y="170824"/>
                  <a:pt x="72467" y="170709"/>
                  <a:pt x="72467" y="170557"/>
                </a:cubicBezTo>
                <a:cubicBezTo>
                  <a:pt x="72162" y="170100"/>
                  <a:pt x="71667" y="169185"/>
                  <a:pt x="70981" y="167814"/>
                </a:cubicBezTo>
                <a:cubicBezTo>
                  <a:pt x="70295" y="166442"/>
                  <a:pt x="70257" y="165756"/>
                  <a:pt x="70866" y="165756"/>
                </a:cubicBezTo>
                <a:cubicBezTo>
                  <a:pt x="71171" y="166366"/>
                  <a:pt x="71438" y="166976"/>
                  <a:pt x="71667" y="167585"/>
                </a:cubicBezTo>
                <a:cubicBezTo>
                  <a:pt x="71895" y="168195"/>
                  <a:pt x="72238" y="168881"/>
                  <a:pt x="72695" y="169643"/>
                </a:cubicBezTo>
                <a:cubicBezTo>
                  <a:pt x="72695" y="169490"/>
                  <a:pt x="72733" y="169300"/>
                  <a:pt x="72810" y="169071"/>
                </a:cubicBezTo>
                <a:cubicBezTo>
                  <a:pt x="72886" y="168842"/>
                  <a:pt x="72924" y="168652"/>
                  <a:pt x="72924" y="168500"/>
                </a:cubicBezTo>
                <a:cubicBezTo>
                  <a:pt x="73076" y="168347"/>
                  <a:pt x="73114" y="168538"/>
                  <a:pt x="73038" y="169071"/>
                </a:cubicBezTo>
                <a:cubicBezTo>
                  <a:pt x="72962" y="169604"/>
                  <a:pt x="72924" y="169947"/>
                  <a:pt x="72924" y="170100"/>
                </a:cubicBezTo>
                <a:cubicBezTo>
                  <a:pt x="72924" y="170405"/>
                  <a:pt x="73076" y="170709"/>
                  <a:pt x="73381" y="171014"/>
                </a:cubicBezTo>
                <a:cubicBezTo>
                  <a:pt x="73381" y="170709"/>
                  <a:pt x="73457" y="170062"/>
                  <a:pt x="73610" y="169071"/>
                </a:cubicBezTo>
                <a:cubicBezTo>
                  <a:pt x="73762" y="168080"/>
                  <a:pt x="73686" y="167433"/>
                  <a:pt x="73381" y="167128"/>
                </a:cubicBezTo>
                <a:cubicBezTo>
                  <a:pt x="73686" y="167433"/>
                  <a:pt x="73838" y="167776"/>
                  <a:pt x="73838" y="168157"/>
                </a:cubicBezTo>
                <a:cubicBezTo>
                  <a:pt x="73838" y="168538"/>
                  <a:pt x="73914" y="168957"/>
                  <a:pt x="74067" y="169414"/>
                </a:cubicBezTo>
                <a:cubicBezTo>
                  <a:pt x="74067" y="168652"/>
                  <a:pt x="74295" y="168347"/>
                  <a:pt x="74753" y="168500"/>
                </a:cubicBezTo>
                <a:cubicBezTo>
                  <a:pt x="74600" y="168804"/>
                  <a:pt x="74486" y="169071"/>
                  <a:pt x="74410" y="169300"/>
                </a:cubicBezTo>
                <a:cubicBezTo>
                  <a:pt x="74334" y="169528"/>
                  <a:pt x="74219" y="169795"/>
                  <a:pt x="74067" y="170100"/>
                </a:cubicBezTo>
                <a:cubicBezTo>
                  <a:pt x="74219" y="171319"/>
                  <a:pt x="74448" y="172691"/>
                  <a:pt x="74753" y="174215"/>
                </a:cubicBezTo>
                <a:lnTo>
                  <a:pt x="74981" y="174215"/>
                </a:lnTo>
                <a:cubicBezTo>
                  <a:pt x="74981" y="173910"/>
                  <a:pt x="74943" y="173491"/>
                  <a:pt x="74867" y="172957"/>
                </a:cubicBezTo>
                <a:cubicBezTo>
                  <a:pt x="74791" y="172424"/>
                  <a:pt x="74905" y="172386"/>
                  <a:pt x="75210" y="172843"/>
                </a:cubicBezTo>
                <a:cubicBezTo>
                  <a:pt x="75210" y="172081"/>
                  <a:pt x="75057" y="171128"/>
                  <a:pt x="74753" y="169985"/>
                </a:cubicBezTo>
                <a:cubicBezTo>
                  <a:pt x="74448" y="168842"/>
                  <a:pt x="74676" y="168195"/>
                  <a:pt x="75438" y="168042"/>
                </a:cubicBezTo>
                <a:cubicBezTo>
                  <a:pt x="75438" y="169719"/>
                  <a:pt x="75515" y="170938"/>
                  <a:pt x="75667" y="171700"/>
                </a:cubicBezTo>
                <a:cubicBezTo>
                  <a:pt x="75819" y="171243"/>
                  <a:pt x="75858" y="170595"/>
                  <a:pt x="75781" y="169757"/>
                </a:cubicBezTo>
                <a:cubicBezTo>
                  <a:pt x="75705" y="168919"/>
                  <a:pt x="75819" y="168347"/>
                  <a:pt x="76124" y="168042"/>
                </a:cubicBezTo>
                <a:cubicBezTo>
                  <a:pt x="76429" y="167890"/>
                  <a:pt x="76505" y="168500"/>
                  <a:pt x="76353" y="169871"/>
                </a:cubicBezTo>
                <a:cubicBezTo>
                  <a:pt x="76200" y="171243"/>
                  <a:pt x="76124" y="172005"/>
                  <a:pt x="76124" y="172157"/>
                </a:cubicBezTo>
                <a:cubicBezTo>
                  <a:pt x="76734" y="172310"/>
                  <a:pt x="77039" y="172767"/>
                  <a:pt x="77039" y="173529"/>
                </a:cubicBezTo>
                <a:lnTo>
                  <a:pt x="77496" y="171243"/>
                </a:lnTo>
                <a:cubicBezTo>
                  <a:pt x="77496" y="171090"/>
                  <a:pt x="77610" y="170443"/>
                  <a:pt x="77839" y="169300"/>
                </a:cubicBezTo>
                <a:cubicBezTo>
                  <a:pt x="78067" y="168157"/>
                  <a:pt x="78334" y="167661"/>
                  <a:pt x="78639" y="167814"/>
                </a:cubicBezTo>
                <a:cubicBezTo>
                  <a:pt x="78944" y="167814"/>
                  <a:pt x="78906" y="168461"/>
                  <a:pt x="78525" y="169757"/>
                </a:cubicBezTo>
                <a:cubicBezTo>
                  <a:pt x="78144" y="171052"/>
                  <a:pt x="77953" y="171776"/>
                  <a:pt x="77953" y="171929"/>
                </a:cubicBezTo>
                <a:lnTo>
                  <a:pt x="77953" y="172157"/>
                </a:lnTo>
                <a:cubicBezTo>
                  <a:pt x="78258" y="171852"/>
                  <a:pt x="78410" y="171509"/>
                  <a:pt x="78410" y="171128"/>
                </a:cubicBezTo>
                <a:cubicBezTo>
                  <a:pt x="78410" y="170747"/>
                  <a:pt x="78563" y="170557"/>
                  <a:pt x="78867" y="170557"/>
                </a:cubicBezTo>
                <a:cubicBezTo>
                  <a:pt x="78867" y="170252"/>
                  <a:pt x="78829" y="169947"/>
                  <a:pt x="78753" y="169643"/>
                </a:cubicBezTo>
                <a:cubicBezTo>
                  <a:pt x="78677" y="169338"/>
                  <a:pt x="78715" y="169033"/>
                  <a:pt x="78867" y="168728"/>
                </a:cubicBezTo>
                <a:cubicBezTo>
                  <a:pt x="78715" y="169033"/>
                  <a:pt x="78791" y="169604"/>
                  <a:pt x="79096" y="170443"/>
                </a:cubicBezTo>
                <a:cubicBezTo>
                  <a:pt x="79401" y="171281"/>
                  <a:pt x="79629" y="171852"/>
                  <a:pt x="79782" y="172157"/>
                </a:cubicBezTo>
                <a:cubicBezTo>
                  <a:pt x="79782" y="171548"/>
                  <a:pt x="79896" y="170786"/>
                  <a:pt x="80125" y="169871"/>
                </a:cubicBezTo>
                <a:cubicBezTo>
                  <a:pt x="80353" y="168957"/>
                  <a:pt x="80468" y="168347"/>
                  <a:pt x="80468" y="168042"/>
                </a:cubicBezTo>
                <a:cubicBezTo>
                  <a:pt x="80468" y="168804"/>
                  <a:pt x="80430" y="169528"/>
                  <a:pt x="80353" y="170214"/>
                </a:cubicBezTo>
                <a:cubicBezTo>
                  <a:pt x="80277" y="170900"/>
                  <a:pt x="80239" y="171624"/>
                  <a:pt x="80239" y="172386"/>
                </a:cubicBezTo>
                <a:cubicBezTo>
                  <a:pt x="82830" y="171167"/>
                  <a:pt x="85535" y="170176"/>
                  <a:pt x="88354" y="169414"/>
                </a:cubicBezTo>
                <a:cubicBezTo>
                  <a:pt x="91174" y="168652"/>
                  <a:pt x="94031" y="168423"/>
                  <a:pt x="96927" y="168728"/>
                </a:cubicBezTo>
                <a:cubicBezTo>
                  <a:pt x="99975" y="166595"/>
                  <a:pt x="103175" y="165223"/>
                  <a:pt x="106528" y="164613"/>
                </a:cubicBezTo>
                <a:cubicBezTo>
                  <a:pt x="109881" y="164004"/>
                  <a:pt x="113386" y="164461"/>
                  <a:pt x="117044" y="165985"/>
                </a:cubicBezTo>
                <a:lnTo>
                  <a:pt x="117044" y="165299"/>
                </a:lnTo>
                <a:cubicBezTo>
                  <a:pt x="117196" y="164080"/>
                  <a:pt x="117120" y="162480"/>
                  <a:pt x="116815" y="160499"/>
                </a:cubicBezTo>
                <a:cubicBezTo>
                  <a:pt x="116510" y="158517"/>
                  <a:pt x="115672" y="157222"/>
                  <a:pt x="114300" y="156612"/>
                </a:cubicBezTo>
                <a:cubicBezTo>
                  <a:pt x="113081" y="156155"/>
                  <a:pt x="111786" y="155927"/>
                  <a:pt x="110414" y="155927"/>
                </a:cubicBezTo>
                <a:cubicBezTo>
                  <a:pt x="109043" y="155927"/>
                  <a:pt x="107747" y="155774"/>
                  <a:pt x="106528" y="155469"/>
                </a:cubicBezTo>
                <a:cubicBezTo>
                  <a:pt x="104852" y="154860"/>
                  <a:pt x="103328" y="154745"/>
                  <a:pt x="101956" y="155126"/>
                </a:cubicBezTo>
                <a:close/>
                <a:moveTo>
                  <a:pt x="32004" y="155012"/>
                </a:moveTo>
                <a:cubicBezTo>
                  <a:pt x="32004" y="155317"/>
                  <a:pt x="32081" y="155622"/>
                  <a:pt x="32233" y="155927"/>
                </a:cubicBezTo>
                <a:lnTo>
                  <a:pt x="32233" y="156384"/>
                </a:lnTo>
                <a:cubicBezTo>
                  <a:pt x="32081" y="156231"/>
                  <a:pt x="32004" y="155774"/>
                  <a:pt x="32004" y="155012"/>
                </a:cubicBezTo>
                <a:close/>
                <a:moveTo>
                  <a:pt x="32462" y="154326"/>
                </a:moveTo>
                <a:lnTo>
                  <a:pt x="32690" y="154555"/>
                </a:lnTo>
                <a:lnTo>
                  <a:pt x="32690" y="154555"/>
                </a:lnTo>
                <a:cubicBezTo>
                  <a:pt x="32538" y="154555"/>
                  <a:pt x="32462" y="154479"/>
                  <a:pt x="32462" y="154326"/>
                </a:cubicBezTo>
                <a:close/>
                <a:moveTo>
                  <a:pt x="216942" y="153869"/>
                </a:moveTo>
                <a:lnTo>
                  <a:pt x="216942" y="154098"/>
                </a:lnTo>
                <a:lnTo>
                  <a:pt x="216907" y="154133"/>
                </a:lnTo>
                <a:close/>
                <a:moveTo>
                  <a:pt x="131217" y="149754"/>
                </a:moveTo>
                <a:cubicBezTo>
                  <a:pt x="131826" y="151278"/>
                  <a:pt x="132284" y="152269"/>
                  <a:pt x="132588" y="152726"/>
                </a:cubicBezTo>
                <a:lnTo>
                  <a:pt x="132588" y="151583"/>
                </a:lnTo>
                <a:cubicBezTo>
                  <a:pt x="132436" y="151278"/>
                  <a:pt x="132246" y="151012"/>
                  <a:pt x="132017" y="150783"/>
                </a:cubicBezTo>
                <a:cubicBezTo>
                  <a:pt x="131788" y="150554"/>
                  <a:pt x="131522" y="150212"/>
                  <a:pt x="131217" y="149754"/>
                </a:cubicBezTo>
                <a:close/>
                <a:moveTo>
                  <a:pt x="44577" y="141296"/>
                </a:moveTo>
                <a:lnTo>
                  <a:pt x="44577" y="141753"/>
                </a:lnTo>
                <a:lnTo>
                  <a:pt x="44577" y="141982"/>
                </a:lnTo>
                <a:lnTo>
                  <a:pt x="45035" y="142896"/>
                </a:lnTo>
                <a:cubicBezTo>
                  <a:pt x="45187" y="142744"/>
                  <a:pt x="45187" y="142515"/>
                  <a:pt x="45035" y="142211"/>
                </a:cubicBezTo>
                <a:cubicBezTo>
                  <a:pt x="45035" y="141906"/>
                  <a:pt x="44882" y="141601"/>
                  <a:pt x="44577" y="141296"/>
                </a:cubicBezTo>
                <a:close/>
                <a:moveTo>
                  <a:pt x="208255" y="125748"/>
                </a:moveTo>
                <a:lnTo>
                  <a:pt x="208255" y="126205"/>
                </a:lnTo>
                <a:lnTo>
                  <a:pt x="208190" y="126270"/>
                </a:lnTo>
                <a:close/>
                <a:moveTo>
                  <a:pt x="208712" y="123690"/>
                </a:moveTo>
                <a:cubicBezTo>
                  <a:pt x="208407" y="123843"/>
                  <a:pt x="208065" y="123995"/>
                  <a:pt x="207684" y="124148"/>
                </a:cubicBezTo>
                <a:cubicBezTo>
                  <a:pt x="207303" y="124300"/>
                  <a:pt x="206960" y="124452"/>
                  <a:pt x="206655" y="124605"/>
                </a:cubicBezTo>
                <a:cubicBezTo>
                  <a:pt x="206045" y="125824"/>
                  <a:pt x="205740" y="126891"/>
                  <a:pt x="205740" y="127805"/>
                </a:cubicBezTo>
                <a:cubicBezTo>
                  <a:pt x="206045" y="127653"/>
                  <a:pt x="206502" y="127005"/>
                  <a:pt x="207112" y="125862"/>
                </a:cubicBezTo>
                <a:cubicBezTo>
                  <a:pt x="207722" y="124719"/>
                  <a:pt x="208255" y="123995"/>
                  <a:pt x="208712" y="123690"/>
                </a:cubicBezTo>
                <a:close/>
                <a:moveTo>
                  <a:pt x="188824" y="117747"/>
                </a:moveTo>
                <a:lnTo>
                  <a:pt x="188595" y="118775"/>
                </a:lnTo>
                <a:lnTo>
                  <a:pt x="188595" y="118433"/>
                </a:lnTo>
                <a:cubicBezTo>
                  <a:pt x="188595" y="118128"/>
                  <a:pt x="188672" y="117899"/>
                  <a:pt x="188824" y="117747"/>
                </a:cubicBezTo>
                <a:close/>
                <a:moveTo>
                  <a:pt x="40234" y="117293"/>
                </a:moveTo>
                <a:cubicBezTo>
                  <a:pt x="40386" y="117598"/>
                  <a:pt x="40463" y="117827"/>
                  <a:pt x="40463" y="117979"/>
                </a:cubicBezTo>
                <a:cubicBezTo>
                  <a:pt x="40463" y="118131"/>
                  <a:pt x="40539" y="118360"/>
                  <a:pt x="40691" y="118665"/>
                </a:cubicBezTo>
                <a:cubicBezTo>
                  <a:pt x="40691" y="118665"/>
                  <a:pt x="40767" y="118589"/>
                  <a:pt x="40920" y="118436"/>
                </a:cubicBezTo>
                <a:cubicBezTo>
                  <a:pt x="40767" y="118284"/>
                  <a:pt x="40691" y="118131"/>
                  <a:pt x="40691" y="117979"/>
                </a:cubicBezTo>
                <a:cubicBezTo>
                  <a:pt x="40691" y="117827"/>
                  <a:pt x="40539" y="117598"/>
                  <a:pt x="40234" y="117293"/>
                </a:cubicBezTo>
                <a:close/>
                <a:moveTo>
                  <a:pt x="172593" y="116147"/>
                </a:moveTo>
                <a:lnTo>
                  <a:pt x="172355" y="116544"/>
                </a:lnTo>
                <a:lnTo>
                  <a:pt x="172365" y="116489"/>
                </a:lnTo>
                <a:cubicBezTo>
                  <a:pt x="172517" y="115956"/>
                  <a:pt x="172593" y="115842"/>
                  <a:pt x="172593" y="116147"/>
                </a:cubicBezTo>
                <a:close/>
                <a:moveTo>
                  <a:pt x="66294" y="115693"/>
                </a:moveTo>
                <a:lnTo>
                  <a:pt x="65903" y="116379"/>
                </a:lnTo>
                <a:lnTo>
                  <a:pt x="65952" y="116264"/>
                </a:lnTo>
                <a:cubicBezTo>
                  <a:pt x="66028" y="116036"/>
                  <a:pt x="66142" y="115845"/>
                  <a:pt x="66294" y="115693"/>
                </a:cubicBezTo>
                <a:close/>
                <a:moveTo>
                  <a:pt x="168479" y="115689"/>
                </a:moveTo>
                <a:cubicBezTo>
                  <a:pt x="168783" y="116299"/>
                  <a:pt x="169088" y="116909"/>
                  <a:pt x="169393" y="117518"/>
                </a:cubicBezTo>
                <a:cubicBezTo>
                  <a:pt x="169698" y="118128"/>
                  <a:pt x="169926" y="118509"/>
                  <a:pt x="170079" y="118661"/>
                </a:cubicBezTo>
                <a:cubicBezTo>
                  <a:pt x="169774" y="117747"/>
                  <a:pt x="169622" y="117213"/>
                  <a:pt x="169622" y="117061"/>
                </a:cubicBezTo>
                <a:cubicBezTo>
                  <a:pt x="169317" y="116756"/>
                  <a:pt x="169126" y="116528"/>
                  <a:pt x="169050" y="116375"/>
                </a:cubicBezTo>
                <a:cubicBezTo>
                  <a:pt x="168974" y="116223"/>
                  <a:pt x="168783" y="115994"/>
                  <a:pt x="168479" y="115689"/>
                </a:cubicBezTo>
                <a:close/>
                <a:moveTo>
                  <a:pt x="104814" y="107349"/>
                </a:moveTo>
                <a:cubicBezTo>
                  <a:pt x="103975" y="107425"/>
                  <a:pt x="103632" y="108225"/>
                  <a:pt x="103785" y="109749"/>
                </a:cubicBezTo>
                <a:cubicBezTo>
                  <a:pt x="102108" y="109292"/>
                  <a:pt x="100584" y="108759"/>
                  <a:pt x="99213" y="108149"/>
                </a:cubicBezTo>
                <a:cubicBezTo>
                  <a:pt x="98146" y="107692"/>
                  <a:pt x="97422" y="107616"/>
                  <a:pt x="97041" y="107921"/>
                </a:cubicBezTo>
                <a:cubicBezTo>
                  <a:pt x="96660" y="108225"/>
                  <a:pt x="95860" y="108530"/>
                  <a:pt x="94641" y="108835"/>
                </a:cubicBezTo>
                <a:cubicBezTo>
                  <a:pt x="93574" y="109292"/>
                  <a:pt x="92431" y="109559"/>
                  <a:pt x="91212" y="109635"/>
                </a:cubicBezTo>
                <a:cubicBezTo>
                  <a:pt x="89993" y="109711"/>
                  <a:pt x="88850" y="109978"/>
                  <a:pt x="87783" y="110435"/>
                </a:cubicBezTo>
                <a:cubicBezTo>
                  <a:pt x="86716" y="110740"/>
                  <a:pt x="85687" y="110740"/>
                  <a:pt x="84697" y="110435"/>
                </a:cubicBezTo>
                <a:cubicBezTo>
                  <a:pt x="83706" y="110130"/>
                  <a:pt x="82677" y="110054"/>
                  <a:pt x="81611" y="110207"/>
                </a:cubicBezTo>
                <a:cubicBezTo>
                  <a:pt x="80544" y="110359"/>
                  <a:pt x="79668" y="110778"/>
                  <a:pt x="78982" y="111464"/>
                </a:cubicBezTo>
                <a:cubicBezTo>
                  <a:pt x="78296" y="112150"/>
                  <a:pt x="77648" y="112797"/>
                  <a:pt x="77039" y="113407"/>
                </a:cubicBezTo>
                <a:cubicBezTo>
                  <a:pt x="76429" y="114017"/>
                  <a:pt x="75743" y="114474"/>
                  <a:pt x="74981" y="114779"/>
                </a:cubicBezTo>
                <a:cubicBezTo>
                  <a:pt x="74219" y="115083"/>
                  <a:pt x="73229" y="114931"/>
                  <a:pt x="72009" y="114321"/>
                </a:cubicBezTo>
                <a:cubicBezTo>
                  <a:pt x="70638" y="113712"/>
                  <a:pt x="69266" y="113597"/>
                  <a:pt x="67895" y="113978"/>
                </a:cubicBezTo>
                <a:cubicBezTo>
                  <a:pt x="66523" y="114359"/>
                  <a:pt x="65075" y="114474"/>
                  <a:pt x="63551" y="114321"/>
                </a:cubicBezTo>
                <a:cubicBezTo>
                  <a:pt x="63704" y="114931"/>
                  <a:pt x="63780" y="115617"/>
                  <a:pt x="63780" y="116379"/>
                </a:cubicBezTo>
                <a:cubicBezTo>
                  <a:pt x="63780" y="117141"/>
                  <a:pt x="63856" y="117674"/>
                  <a:pt x="64008" y="117979"/>
                </a:cubicBezTo>
                <a:cubicBezTo>
                  <a:pt x="64008" y="117674"/>
                  <a:pt x="63970" y="117179"/>
                  <a:pt x="63894" y="116493"/>
                </a:cubicBezTo>
                <a:cubicBezTo>
                  <a:pt x="63818" y="115807"/>
                  <a:pt x="63932" y="115312"/>
                  <a:pt x="64237" y="115007"/>
                </a:cubicBezTo>
                <a:cubicBezTo>
                  <a:pt x="64237" y="114855"/>
                  <a:pt x="64313" y="115388"/>
                  <a:pt x="64466" y="116607"/>
                </a:cubicBezTo>
                <a:cubicBezTo>
                  <a:pt x="64618" y="117827"/>
                  <a:pt x="64694" y="118512"/>
                  <a:pt x="64694" y="118665"/>
                </a:cubicBezTo>
                <a:cubicBezTo>
                  <a:pt x="64847" y="118360"/>
                  <a:pt x="65075" y="117903"/>
                  <a:pt x="65380" y="117293"/>
                </a:cubicBezTo>
                <a:lnTo>
                  <a:pt x="65903" y="116379"/>
                </a:lnTo>
                <a:lnTo>
                  <a:pt x="65609" y="117065"/>
                </a:lnTo>
                <a:cubicBezTo>
                  <a:pt x="65913" y="117522"/>
                  <a:pt x="66104" y="118093"/>
                  <a:pt x="66180" y="118779"/>
                </a:cubicBezTo>
                <a:cubicBezTo>
                  <a:pt x="66256" y="119465"/>
                  <a:pt x="66294" y="120036"/>
                  <a:pt x="66294" y="120494"/>
                </a:cubicBezTo>
                <a:lnTo>
                  <a:pt x="66523" y="120494"/>
                </a:lnTo>
                <a:cubicBezTo>
                  <a:pt x="66523" y="120341"/>
                  <a:pt x="66637" y="119770"/>
                  <a:pt x="66866" y="118779"/>
                </a:cubicBezTo>
                <a:cubicBezTo>
                  <a:pt x="67095" y="117788"/>
                  <a:pt x="67361" y="117217"/>
                  <a:pt x="67666" y="117065"/>
                </a:cubicBezTo>
                <a:cubicBezTo>
                  <a:pt x="67818" y="117065"/>
                  <a:pt x="67742" y="117598"/>
                  <a:pt x="67437" y="118665"/>
                </a:cubicBezTo>
                <a:lnTo>
                  <a:pt x="66980" y="120494"/>
                </a:lnTo>
                <a:cubicBezTo>
                  <a:pt x="68504" y="120189"/>
                  <a:pt x="69990" y="119693"/>
                  <a:pt x="71438" y="119008"/>
                </a:cubicBezTo>
                <a:cubicBezTo>
                  <a:pt x="72886" y="118322"/>
                  <a:pt x="74295" y="117979"/>
                  <a:pt x="75667" y="117979"/>
                </a:cubicBezTo>
                <a:cubicBezTo>
                  <a:pt x="76124" y="117979"/>
                  <a:pt x="76772" y="118093"/>
                  <a:pt x="77610" y="118322"/>
                </a:cubicBezTo>
                <a:cubicBezTo>
                  <a:pt x="78448" y="118550"/>
                  <a:pt x="79325" y="118741"/>
                  <a:pt x="80239" y="118893"/>
                </a:cubicBezTo>
                <a:cubicBezTo>
                  <a:pt x="81153" y="119046"/>
                  <a:pt x="81992" y="119160"/>
                  <a:pt x="82754" y="119236"/>
                </a:cubicBezTo>
                <a:cubicBezTo>
                  <a:pt x="83516" y="119312"/>
                  <a:pt x="83973" y="119198"/>
                  <a:pt x="84125" y="118893"/>
                </a:cubicBezTo>
                <a:cubicBezTo>
                  <a:pt x="84582" y="118284"/>
                  <a:pt x="85421" y="118169"/>
                  <a:pt x="86640" y="118550"/>
                </a:cubicBezTo>
                <a:cubicBezTo>
                  <a:pt x="87859" y="118931"/>
                  <a:pt x="88926" y="119351"/>
                  <a:pt x="89840" y="119808"/>
                </a:cubicBezTo>
                <a:cubicBezTo>
                  <a:pt x="90450" y="119960"/>
                  <a:pt x="91021" y="120341"/>
                  <a:pt x="91555" y="120951"/>
                </a:cubicBezTo>
                <a:cubicBezTo>
                  <a:pt x="92088" y="121560"/>
                  <a:pt x="92583" y="121865"/>
                  <a:pt x="93041" y="121865"/>
                </a:cubicBezTo>
                <a:cubicBezTo>
                  <a:pt x="93498" y="121713"/>
                  <a:pt x="93993" y="121522"/>
                  <a:pt x="94527" y="121294"/>
                </a:cubicBezTo>
                <a:cubicBezTo>
                  <a:pt x="95060" y="121065"/>
                  <a:pt x="95631" y="120951"/>
                  <a:pt x="96241" y="120951"/>
                </a:cubicBezTo>
                <a:cubicBezTo>
                  <a:pt x="97917" y="120646"/>
                  <a:pt x="99822" y="120417"/>
                  <a:pt x="101956" y="120265"/>
                </a:cubicBezTo>
                <a:cubicBezTo>
                  <a:pt x="104090" y="120113"/>
                  <a:pt x="105995" y="120570"/>
                  <a:pt x="107671" y="121637"/>
                </a:cubicBezTo>
                <a:cubicBezTo>
                  <a:pt x="109195" y="122399"/>
                  <a:pt x="110452" y="123237"/>
                  <a:pt x="111443" y="124151"/>
                </a:cubicBezTo>
                <a:cubicBezTo>
                  <a:pt x="112434" y="125066"/>
                  <a:pt x="113767" y="125904"/>
                  <a:pt x="115443" y="126666"/>
                </a:cubicBezTo>
                <a:cubicBezTo>
                  <a:pt x="114681" y="124380"/>
                  <a:pt x="114453" y="122056"/>
                  <a:pt x="114758" y="119693"/>
                </a:cubicBezTo>
                <a:cubicBezTo>
                  <a:pt x="115062" y="117331"/>
                  <a:pt x="114834" y="114855"/>
                  <a:pt x="114072" y="112264"/>
                </a:cubicBezTo>
                <a:cubicBezTo>
                  <a:pt x="113615" y="111959"/>
                  <a:pt x="112776" y="111350"/>
                  <a:pt x="111557" y="110435"/>
                </a:cubicBezTo>
                <a:cubicBezTo>
                  <a:pt x="110338" y="109521"/>
                  <a:pt x="109119" y="108759"/>
                  <a:pt x="107900" y="108149"/>
                </a:cubicBezTo>
                <a:cubicBezTo>
                  <a:pt x="106680" y="107540"/>
                  <a:pt x="105652" y="107273"/>
                  <a:pt x="104814" y="107349"/>
                </a:cubicBezTo>
                <a:close/>
                <a:moveTo>
                  <a:pt x="159300" y="93525"/>
                </a:moveTo>
                <a:lnTo>
                  <a:pt x="157506" y="94197"/>
                </a:lnTo>
                <a:cubicBezTo>
                  <a:pt x="157658" y="94350"/>
                  <a:pt x="157849" y="94502"/>
                  <a:pt x="158077" y="94655"/>
                </a:cubicBezTo>
                <a:cubicBezTo>
                  <a:pt x="158306" y="94807"/>
                  <a:pt x="158496" y="95036"/>
                  <a:pt x="158649" y="95340"/>
                </a:cubicBezTo>
                <a:cubicBezTo>
                  <a:pt x="158649" y="94426"/>
                  <a:pt x="158801" y="94045"/>
                  <a:pt x="159106" y="94197"/>
                </a:cubicBezTo>
                <a:lnTo>
                  <a:pt x="159792" y="95569"/>
                </a:lnTo>
                <a:cubicBezTo>
                  <a:pt x="159792" y="95264"/>
                  <a:pt x="159754" y="95074"/>
                  <a:pt x="159678" y="94997"/>
                </a:cubicBezTo>
                <a:cubicBezTo>
                  <a:pt x="159601" y="94921"/>
                  <a:pt x="159639" y="94731"/>
                  <a:pt x="159792" y="94426"/>
                </a:cubicBezTo>
                <a:close/>
                <a:moveTo>
                  <a:pt x="130650" y="89695"/>
                </a:moveTo>
                <a:lnTo>
                  <a:pt x="130988" y="90540"/>
                </a:lnTo>
                <a:cubicBezTo>
                  <a:pt x="131445" y="91149"/>
                  <a:pt x="131750" y="91454"/>
                  <a:pt x="131903" y="91454"/>
                </a:cubicBezTo>
                <a:lnTo>
                  <a:pt x="131903" y="90768"/>
                </a:lnTo>
                <a:close/>
                <a:moveTo>
                  <a:pt x="99441" y="78203"/>
                </a:moveTo>
                <a:cubicBezTo>
                  <a:pt x="97765" y="77441"/>
                  <a:pt x="96317" y="77593"/>
                  <a:pt x="95098" y="78660"/>
                </a:cubicBezTo>
                <a:cubicBezTo>
                  <a:pt x="93879" y="79727"/>
                  <a:pt x="92660" y="80412"/>
                  <a:pt x="91440" y="80717"/>
                </a:cubicBezTo>
                <a:cubicBezTo>
                  <a:pt x="94336" y="81632"/>
                  <a:pt x="96736" y="82203"/>
                  <a:pt x="98641" y="82432"/>
                </a:cubicBezTo>
                <a:cubicBezTo>
                  <a:pt x="100546" y="82660"/>
                  <a:pt x="102794" y="81632"/>
                  <a:pt x="105385" y="79346"/>
                </a:cubicBezTo>
                <a:cubicBezTo>
                  <a:pt x="104623" y="79193"/>
                  <a:pt x="103747" y="79117"/>
                  <a:pt x="102756" y="79117"/>
                </a:cubicBezTo>
                <a:cubicBezTo>
                  <a:pt x="101766" y="79117"/>
                  <a:pt x="100889" y="78965"/>
                  <a:pt x="100127" y="78660"/>
                </a:cubicBezTo>
                <a:lnTo>
                  <a:pt x="99899" y="78431"/>
                </a:lnTo>
                <a:cubicBezTo>
                  <a:pt x="99746" y="78431"/>
                  <a:pt x="99594" y="78355"/>
                  <a:pt x="99441" y="78203"/>
                </a:cubicBezTo>
                <a:close/>
                <a:moveTo>
                  <a:pt x="94038" y="65276"/>
                </a:moveTo>
                <a:lnTo>
                  <a:pt x="93726" y="66087"/>
                </a:lnTo>
                <a:lnTo>
                  <a:pt x="93726" y="66315"/>
                </a:lnTo>
                <a:close/>
                <a:moveTo>
                  <a:pt x="111333" y="63363"/>
                </a:moveTo>
                <a:lnTo>
                  <a:pt x="111786" y="65401"/>
                </a:lnTo>
                <a:cubicBezTo>
                  <a:pt x="111633" y="66925"/>
                  <a:pt x="111557" y="68068"/>
                  <a:pt x="111557" y="68830"/>
                </a:cubicBezTo>
                <a:cubicBezTo>
                  <a:pt x="111557" y="68830"/>
                  <a:pt x="111633" y="68982"/>
                  <a:pt x="111786" y="69287"/>
                </a:cubicBezTo>
                <a:cubicBezTo>
                  <a:pt x="112091" y="68525"/>
                  <a:pt x="112167" y="67801"/>
                  <a:pt x="112014" y="67115"/>
                </a:cubicBezTo>
                <a:cubicBezTo>
                  <a:pt x="111862" y="66430"/>
                  <a:pt x="111938" y="65782"/>
                  <a:pt x="112243" y="65172"/>
                </a:cubicBezTo>
                <a:cubicBezTo>
                  <a:pt x="112243" y="65325"/>
                  <a:pt x="112281" y="65630"/>
                  <a:pt x="112357" y="66087"/>
                </a:cubicBezTo>
                <a:cubicBezTo>
                  <a:pt x="112434" y="66544"/>
                  <a:pt x="112472" y="66849"/>
                  <a:pt x="112472" y="67001"/>
                </a:cubicBezTo>
                <a:lnTo>
                  <a:pt x="112700" y="64944"/>
                </a:lnTo>
                <a:close/>
                <a:moveTo>
                  <a:pt x="130074" y="61050"/>
                </a:moveTo>
                <a:cubicBezTo>
                  <a:pt x="130379" y="61508"/>
                  <a:pt x="130683" y="62003"/>
                  <a:pt x="130988" y="62536"/>
                </a:cubicBezTo>
                <a:cubicBezTo>
                  <a:pt x="131293" y="63070"/>
                  <a:pt x="131522" y="63489"/>
                  <a:pt x="131674" y="63794"/>
                </a:cubicBezTo>
                <a:cubicBezTo>
                  <a:pt x="131369" y="62879"/>
                  <a:pt x="131217" y="62346"/>
                  <a:pt x="131217" y="62193"/>
                </a:cubicBezTo>
                <a:close/>
                <a:moveTo>
                  <a:pt x="132131" y="58536"/>
                </a:moveTo>
                <a:cubicBezTo>
                  <a:pt x="132436" y="59298"/>
                  <a:pt x="132665" y="60022"/>
                  <a:pt x="132817" y="60707"/>
                </a:cubicBezTo>
                <a:cubicBezTo>
                  <a:pt x="132969" y="61393"/>
                  <a:pt x="133198" y="61965"/>
                  <a:pt x="133503" y="62422"/>
                </a:cubicBezTo>
                <a:cubicBezTo>
                  <a:pt x="133808" y="61965"/>
                  <a:pt x="134036" y="61660"/>
                  <a:pt x="134189" y="61508"/>
                </a:cubicBezTo>
                <a:cubicBezTo>
                  <a:pt x="134189" y="61355"/>
                  <a:pt x="134112" y="61508"/>
                  <a:pt x="133960" y="61965"/>
                </a:cubicBezTo>
                <a:cubicBezTo>
                  <a:pt x="133808" y="62422"/>
                  <a:pt x="133731" y="62727"/>
                  <a:pt x="133731" y="62879"/>
                </a:cubicBezTo>
                <a:cubicBezTo>
                  <a:pt x="134036" y="63032"/>
                  <a:pt x="134189" y="63222"/>
                  <a:pt x="134189" y="63451"/>
                </a:cubicBezTo>
                <a:cubicBezTo>
                  <a:pt x="134189" y="63679"/>
                  <a:pt x="134265" y="63870"/>
                  <a:pt x="134417" y="64022"/>
                </a:cubicBezTo>
                <a:cubicBezTo>
                  <a:pt x="134570" y="63717"/>
                  <a:pt x="134608" y="63527"/>
                  <a:pt x="134532" y="63451"/>
                </a:cubicBezTo>
                <a:cubicBezTo>
                  <a:pt x="134455" y="63374"/>
                  <a:pt x="134493" y="63184"/>
                  <a:pt x="134646" y="62879"/>
                </a:cubicBezTo>
                <a:lnTo>
                  <a:pt x="134874" y="62879"/>
                </a:lnTo>
                <a:cubicBezTo>
                  <a:pt x="134722" y="62574"/>
                  <a:pt x="134646" y="62117"/>
                  <a:pt x="134646" y="61508"/>
                </a:cubicBezTo>
                <a:cubicBezTo>
                  <a:pt x="134341" y="61203"/>
                  <a:pt x="133922" y="60822"/>
                  <a:pt x="133389" y="60365"/>
                </a:cubicBezTo>
                <a:cubicBezTo>
                  <a:pt x="132855" y="59907"/>
                  <a:pt x="132436" y="59298"/>
                  <a:pt x="132131" y="58536"/>
                </a:cubicBezTo>
                <a:close/>
                <a:moveTo>
                  <a:pt x="151354" y="58349"/>
                </a:moveTo>
                <a:lnTo>
                  <a:pt x="151905" y="59450"/>
                </a:lnTo>
                <a:cubicBezTo>
                  <a:pt x="152439" y="60060"/>
                  <a:pt x="152705" y="60441"/>
                  <a:pt x="152705" y="60593"/>
                </a:cubicBezTo>
                <a:lnTo>
                  <a:pt x="152705" y="59907"/>
                </a:lnTo>
                <a:close/>
                <a:moveTo>
                  <a:pt x="103099" y="50999"/>
                </a:moveTo>
                <a:cubicBezTo>
                  <a:pt x="102032" y="50999"/>
                  <a:pt x="101118" y="51075"/>
                  <a:pt x="100356" y="51228"/>
                </a:cubicBezTo>
                <a:cubicBezTo>
                  <a:pt x="99594" y="51380"/>
                  <a:pt x="98908" y="51494"/>
                  <a:pt x="98298" y="51571"/>
                </a:cubicBezTo>
                <a:cubicBezTo>
                  <a:pt x="97689" y="51647"/>
                  <a:pt x="97232" y="51761"/>
                  <a:pt x="96927" y="51914"/>
                </a:cubicBezTo>
                <a:cubicBezTo>
                  <a:pt x="96774" y="52676"/>
                  <a:pt x="96279" y="53171"/>
                  <a:pt x="95441" y="53399"/>
                </a:cubicBezTo>
                <a:cubicBezTo>
                  <a:pt x="94603" y="53628"/>
                  <a:pt x="94031" y="54200"/>
                  <a:pt x="93726" y="55114"/>
                </a:cubicBezTo>
                <a:cubicBezTo>
                  <a:pt x="93422" y="56181"/>
                  <a:pt x="93193" y="57095"/>
                  <a:pt x="93041" y="57857"/>
                </a:cubicBezTo>
                <a:cubicBezTo>
                  <a:pt x="92888" y="58619"/>
                  <a:pt x="93193" y="59457"/>
                  <a:pt x="93955" y="60372"/>
                </a:cubicBezTo>
                <a:cubicBezTo>
                  <a:pt x="97613" y="60372"/>
                  <a:pt x="101118" y="59991"/>
                  <a:pt x="104471" y="59229"/>
                </a:cubicBezTo>
                <a:cubicBezTo>
                  <a:pt x="104928" y="59229"/>
                  <a:pt x="105461" y="59076"/>
                  <a:pt x="106071" y="58772"/>
                </a:cubicBezTo>
                <a:lnTo>
                  <a:pt x="106985" y="58314"/>
                </a:lnTo>
                <a:cubicBezTo>
                  <a:pt x="105461" y="55724"/>
                  <a:pt x="104166" y="53285"/>
                  <a:pt x="103099" y="50999"/>
                </a:cubicBezTo>
                <a:close/>
                <a:moveTo>
                  <a:pt x="77295" y="39816"/>
                </a:moveTo>
                <a:lnTo>
                  <a:pt x="77496" y="40369"/>
                </a:lnTo>
                <a:cubicBezTo>
                  <a:pt x="77648" y="41207"/>
                  <a:pt x="77724" y="41703"/>
                  <a:pt x="77724" y="41855"/>
                </a:cubicBezTo>
                <a:cubicBezTo>
                  <a:pt x="77724" y="41093"/>
                  <a:pt x="77801" y="40560"/>
                  <a:pt x="77953" y="40255"/>
                </a:cubicBezTo>
                <a:close/>
                <a:moveTo>
                  <a:pt x="68842" y="35258"/>
                </a:moveTo>
                <a:lnTo>
                  <a:pt x="69038" y="35797"/>
                </a:lnTo>
                <a:cubicBezTo>
                  <a:pt x="69190" y="36635"/>
                  <a:pt x="69266" y="37131"/>
                  <a:pt x="69266" y="37283"/>
                </a:cubicBezTo>
                <a:cubicBezTo>
                  <a:pt x="69266" y="36674"/>
                  <a:pt x="69342" y="36216"/>
                  <a:pt x="69495" y="35912"/>
                </a:cubicBezTo>
                <a:close/>
                <a:moveTo>
                  <a:pt x="73838" y="34387"/>
                </a:moveTo>
                <a:lnTo>
                  <a:pt x="73381" y="35454"/>
                </a:lnTo>
                <a:lnTo>
                  <a:pt x="73381" y="35912"/>
                </a:lnTo>
                <a:close/>
                <a:moveTo>
                  <a:pt x="117783" y="8764"/>
                </a:moveTo>
                <a:lnTo>
                  <a:pt x="117958" y="10080"/>
                </a:lnTo>
                <a:lnTo>
                  <a:pt x="117958" y="9165"/>
                </a:lnTo>
                <a:close/>
                <a:moveTo>
                  <a:pt x="120015" y="6194"/>
                </a:moveTo>
                <a:cubicBezTo>
                  <a:pt x="120168" y="6956"/>
                  <a:pt x="120206" y="7641"/>
                  <a:pt x="120130" y="8251"/>
                </a:cubicBezTo>
                <a:cubicBezTo>
                  <a:pt x="120054" y="8861"/>
                  <a:pt x="120168" y="9470"/>
                  <a:pt x="120473" y="10080"/>
                </a:cubicBezTo>
                <a:cubicBezTo>
                  <a:pt x="120625" y="9927"/>
                  <a:pt x="120701" y="9813"/>
                  <a:pt x="120701" y="9737"/>
                </a:cubicBezTo>
                <a:cubicBezTo>
                  <a:pt x="120701" y="9661"/>
                  <a:pt x="120777" y="9546"/>
                  <a:pt x="120930" y="9394"/>
                </a:cubicBezTo>
                <a:cubicBezTo>
                  <a:pt x="120777" y="9699"/>
                  <a:pt x="120701" y="10118"/>
                  <a:pt x="120701" y="10651"/>
                </a:cubicBezTo>
                <a:cubicBezTo>
                  <a:pt x="120701" y="11185"/>
                  <a:pt x="120701" y="11604"/>
                  <a:pt x="120701" y="11909"/>
                </a:cubicBezTo>
                <a:cubicBezTo>
                  <a:pt x="120854" y="11604"/>
                  <a:pt x="120892" y="11451"/>
                  <a:pt x="120816" y="11451"/>
                </a:cubicBezTo>
                <a:cubicBezTo>
                  <a:pt x="120739" y="11451"/>
                  <a:pt x="120854" y="11299"/>
                  <a:pt x="121158" y="10994"/>
                </a:cubicBezTo>
                <a:lnTo>
                  <a:pt x="121158" y="11223"/>
                </a:lnTo>
                <a:cubicBezTo>
                  <a:pt x="121311" y="10918"/>
                  <a:pt x="121387" y="10651"/>
                  <a:pt x="121387" y="10423"/>
                </a:cubicBezTo>
                <a:cubicBezTo>
                  <a:pt x="121387" y="10194"/>
                  <a:pt x="121463" y="9927"/>
                  <a:pt x="121616" y="9623"/>
                </a:cubicBezTo>
                <a:cubicBezTo>
                  <a:pt x="121463" y="9165"/>
                  <a:pt x="121235" y="8670"/>
                  <a:pt x="120930" y="8137"/>
                </a:cubicBezTo>
                <a:cubicBezTo>
                  <a:pt x="120625" y="7603"/>
                  <a:pt x="120320" y="6956"/>
                  <a:pt x="120015" y="6194"/>
                </a:cubicBezTo>
                <a:close/>
                <a:moveTo>
                  <a:pt x="103785" y="2079"/>
                </a:moveTo>
                <a:cubicBezTo>
                  <a:pt x="103937" y="2688"/>
                  <a:pt x="104090" y="3298"/>
                  <a:pt x="104242" y="3908"/>
                </a:cubicBezTo>
                <a:cubicBezTo>
                  <a:pt x="104394" y="4517"/>
                  <a:pt x="104471" y="4898"/>
                  <a:pt x="104471" y="5051"/>
                </a:cubicBezTo>
                <a:lnTo>
                  <a:pt x="104471" y="3450"/>
                </a:lnTo>
                <a:close/>
                <a:moveTo>
                  <a:pt x="106299" y="21"/>
                </a:moveTo>
                <a:cubicBezTo>
                  <a:pt x="106452" y="783"/>
                  <a:pt x="106528" y="1507"/>
                  <a:pt x="106528" y="2193"/>
                </a:cubicBezTo>
                <a:cubicBezTo>
                  <a:pt x="106528" y="2879"/>
                  <a:pt x="106680" y="3527"/>
                  <a:pt x="106985" y="4136"/>
                </a:cubicBezTo>
                <a:cubicBezTo>
                  <a:pt x="106985" y="3984"/>
                  <a:pt x="107138" y="3755"/>
                  <a:pt x="107442" y="3450"/>
                </a:cubicBezTo>
                <a:cubicBezTo>
                  <a:pt x="107442" y="3450"/>
                  <a:pt x="107366" y="3603"/>
                  <a:pt x="107214" y="3908"/>
                </a:cubicBezTo>
                <a:cubicBezTo>
                  <a:pt x="107061" y="4060"/>
                  <a:pt x="106985" y="4289"/>
                  <a:pt x="106985" y="4593"/>
                </a:cubicBezTo>
                <a:cubicBezTo>
                  <a:pt x="107138" y="4898"/>
                  <a:pt x="107214" y="5355"/>
                  <a:pt x="107214" y="5965"/>
                </a:cubicBezTo>
                <a:cubicBezTo>
                  <a:pt x="107366" y="5660"/>
                  <a:pt x="107633" y="5051"/>
                  <a:pt x="108014" y="4136"/>
                </a:cubicBezTo>
                <a:cubicBezTo>
                  <a:pt x="108395" y="3222"/>
                  <a:pt x="108509" y="2612"/>
                  <a:pt x="108357" y="2307"/>
                </a:cubicBezTo>
                <a:cubicBezTo>
                  <a:pt x="108509" y="2612"/>
                  <a:pt x="108547" y="2917"/>
                  <a:pt x="108471" y="3222"/>
                </a:cubicBezTo>
                <a:cubicBezTo>
                  <a:pt x="108395" y="3527"/>
                  <a:pt x="108357" y="3831"/>
                  <a:pt x="108357" y="4136"/>
                </a:cubicBezTo>
                <a:cubicBezTo>
                  <a:pt x="108509" y="3831"/>
                  <a:pt x="108814" y="3755"/>
                  <a:pt x="109271" y="3908"/>
                </a:cubicBezTo>
                <a:cubicBezTo>
                  <a:pt x="108966" y="4060"/>
                  <a:pt x="108662" y="4441"/>
                  <a:pt x="108357" y="5051"/>
                </a:cubicBezTo>
                <a:cubicBezTo>
                  <a:pt x="108204" y="5660"/>
                  <a:pt x="108166" y="6232"/>
                  <a:pt x="108243" y="6765"/>
                </a:cubicBezTo>
                <a:cubicBezTo>
                  <a:pt x="108319" y="7298"/>
                  <a:pt x="108281" y="7870"/>
                  <a:pt x="108128" y="8480"/>
                </a:cubicBezTo>
                <a:cubicBezTo>
                  <a:pt x="108128" y="8327"/>
                  <a:pt x="108281" y="8099"/>
                  <a:pt x="108585" y="7794"/>
                </a:cubicBezTo>
                <a:cubicBezTo>
                  <a:pt x="108433" y="7641"/>
                  <a:pt x="108357" y="7489"/>
                  <a:pt x="108357" y="7337"/>
                </a:cubicBezTo>
                <a:cubicBezTo>
                  <a:pt x="108357" y="7184"/>
                  <a:pt x="108509" y="7260"/>
                  <a:pt x="108814" y="7565"/>
                </a:cubicBezTo>
                <a:cubicBezTo>
                  <a:pt x="108966" y="6803"/>
                  <a:pt x="109043" y="5927"/>
                  <a:pt x="109043" y="4936"/>
                </a:cubicBezTo>
                <a:cubicBezTo>
                  <a:pt x="109043" y="3946"/>
                  <a:pt x="109424" y="3450"/>
                  <a:pt x="110186" y="3450"/>
                </a:cubicBezTo>
                <a:cubicBezTo>
                  <a:pt x="109728" y="4670"/>
                  <a:pt x="109500" y="5889"/>
                  <a:pt x="109500" y="7108"/>
                </a:cubicBezTo>
                <a:cubicBezTo>
                  <a:pt x="109805" y="6651"/>
                  <a:pt x="110033" y="6041"/>
                  <a:pt x="110186" y="5279"/>
                </a:cubicBezTo>
                <a:cubicBezTo>
                  <a:pt x="110338" y="4517"/>
                  <a:pt x="110567" y="3984"/>
                  <a:pt x="110871" y="3679"/>
                </a:cubicBezTo>
                <a:cubicBezTo>
                  <a:pt x="111176" y="3527"/>
                  <a:pt x="111176" y="4022"/>
                  <a:pt x="110871" y="5165"/>
                </a:cubicBezTo>
                <a:cubicBezTo>
                  <a:pt x="110567" y="6308"/>
                  <a:pt x="110414" y="6956"/>
                  <a:pt x="110414" y="7108"/>
                </a:cubicBezTo>
                <a:cubicBezTo>
                  <a:pt x="110719" y="7413"/>
                  <a:pt x="110871" y="7718"/>
                  <a:pt x="110871" y="8022"/>
                </a:cubicBezTo>
                <a:lnTo>
                  <a:pt x="111100" y="7794"/>
                </a:lnTo>
                <a:cubicBezTo>
                  <a:pt x="110948" y="7489"/>
                  <a:pt x="110795" y="7222"/>
                  <a:pt x="110643" y="6994"/>
                </a:cubicBezTo>
                <a:cubicBezTo>
                  <a:pt x="110490" y="6765"/>
                  <a:pt x="110643" y="6651"/>
                  <a:pt x="111100" y="6651"/>
                </a:cubicBezTo>
                <a:lnTo>
                  <a:pt x="111100" y="6879"/>
                </a:lnTo>
                <a:cubicBezTo>
                  <a:pt x="111100" y="7032"/>
                  <a:pt x="111176" y="7184"/>
                  <a:pt x="111329" y="7337"/>
                </a:cubicBezTo>
                <a:cubicBezTo>
                  <a:pt x="111329" y="7184"/>
                  <a:pt x="111405" y="6917"/>
                  <a:pt x="111557" y="6536"/>
                </a:cubicBezTo>
                <a:cubicBezTo>
                  <a:pt x="111710" y="6155"/>
                  <a:pt x="111900" y="5736"/>
                  <a:pt x="112129" y="5279"/>
                </a:cubicBezTo>
                <a:cubicBezTo>
                  <a:pt x="112357" y="4822"/>
                  <a:pt x="112548" y="4441"/>
                  <a:pt x="112700" y="4136"/>
                </a:cubicBezTo>
                <a:cubicBezTo>
                  <a:pt x="112853" y="3831"/>
                  <a:pt x="113005" y="3755"/>
                  <a:pt x="113157" y="3908"/>
                </a:cubicBezTo>
                <a:cubicBezTo>
                  <a:pt x="113462" y="4060"/>
                  <a:pt x="113310" y="4708"/>
                  <a:pt x="112700" y="5851"/>
                </a:cubicBezTo>
                <a:cubicBezTo>
                  <a:pt x="112091" y="6994"/>
                  <a:pt x="111710" y="7641"/>
                  <a:pt x="111557" y="7794"/>
                </a:cubicBezTo>
                <a:cubicBezTo>
                  <a:pt x="111557" y="7794"/>
                  <a:pt x="111633" y="7870"/>
                  <a:pt x="111786" y="8022"/>
                </a:cubicBezTo>
                <a:cubicBezTo>
                  <a:pt x="112091" y="7413"/>
                  <a:pt x="112395" y="6956"/>
                  <a:pt x="112700" y="6651"/>
                </a:cubicBezTo>
                <a:cubicBezTo>
                  <a:pt x="113005" y="6498"/>
                  <a:pt x="112967" y="6841"/>
                  <a:pt x="112586" y="7679"/>
                </a:cubicBezTo>
                <a:cubicBezTo>
                  <a:pt x="112205" y="8518"/>
                  <a:pt x="112014" y="8861"/>
                  <a:pt x="112014" y="8708"/>
                </a:cubicBezTo>
                <a:lnTo>
                  <a:pt x="112700" y="10080"/>
                </a:lnTo>
                <a:cubicBezTo>
                  <a:pt x="112700" y="9775"/>
                  <a:pt x="112738" y="9394"/>
                  <a:pt x="112815" y="8937"/>
                </a:cubicBezTo>
                <a:cubicBezTo>
                  <a:pt x="112891" y="8480"/>
                  <a:pt x="112853" y="8175"/>
                  <a:pt x="112700" y="8022"/>
                </a:cubicBezTo>
                <a:cubicBezTo>
                  <a:pt x="113005" y="8327"/>
                  <a:pt x="113157" y="8822"/>
                  <a:pt x="113157" y="9508"/>
                </a:cubicBezTo>
                <a:cubicBezTo>
                  <a:pt x="113157" y="10194"/>
                  <a:pt x="113157" y="10766"/>
                  <a:pt x="113157" y="11223"/>
                </a:cubicBezTo>
                <a:lnTo>
                  <a:pt x="113615" y="10766"/>
                </a:lnTo>
                <a:cubicBezTo>
                  <a:pt x="113615" y="10004"/>
                  <a:pt x="113462" y="9051"/>
                  <a:pt x="113157" y="7908"/>
                </a:cubicBezTo>
                <a:cubicBezTo>
                  <a:pt x="112853" y="6765"/>
                  <a:pt x="113005" y="6270"/>
                  <a:pt x="113615" y="6422"/>
                </a:cubicBezTo>
                <a:lnTo>
                  <a:pt x="113615" y="7108"/>
                </a:lnTo>
                <a:cubicBezTo>
                  <a:pt x="113615" y="7413"/>
                  <a:pt x="113653" y="7603"/>
                  <a:pt x="113729" y="7679"/>
                </a:cubicBezTo>
                <a:cubicBezTo>
                  <a:pt x="113805" y="7756"/>
                  <a:pt x="113843" y="7946"/>
                  <a:pt x="113843" y="8251"/>
                </a:cubicBezTo>
                <a:lnTo>
                  <a:pt x="114072" y="8251"/>
                </a:lnTo>
                <a:cubicBezTo>
                  <a:pt x="114377" y="8861"/>
                  <a:pt x="114529" y="9318"/>
                  <a:pt x="114529" y="9623"/>
                </a:cubicBezTo>
                <a:cubicBezTo>
                  <a:pt x="114681" y="9470"/>
                  <a:pt x="114834" y="9470"/>
                  <a:pt x="114986" y="9623"/>
                </a:cubicBezTo>
                <a:lnTo>
                  <a:pt x="114986" y="9851"/>
                </a:lnTo>
                <a:cubicBezTo>
                  <a:pt x="114986" y="9851"/>
                  <a:pt x="115139" y="10156"/>
                  <a:pt x="115443" y="10766"/>
                </a:cubicBezTo>
                <a:lnTo>
                  <a:pt x="115443" y="9623"/>
                </a:lnTo>
                <a:cubicBezTo>
                  <a:pt x="115291" y="9318"/>
                  <a:pt x="115101" y="9051"/>
                  <a:pt x="114872" y="8822"/>
                </a:cubicBezTo>
                <a:cubicBezTo>
                  <a:pt x="114643" y="8594"/>
                  <a:pt x="114681" y="8327"/>
                  <a:pt x="114986" y="8022"/>
                </a:cubicBezTo>
                <a:cubicBezTo>
                  <a:pt x="115139" y="8175"/>
                  <a:pt x="115291" y="8251"/>
                  <a:pt x="115443" y="8251"/>
                </a:cubicBezTo>
                <a:lnTo>
                  <a:pt x="115901" y="8480"/>
                </a:lnTo>
                <a:lnTo>
                  <a:pt x="116015" y="9394"/>
                </a:lnTo>
                <a:cubicBezTo>
                  <a:pt x="116091" y="9699"/>
                  <a:pt x="116129" y="9927"/>
                  <a:pt x="116129" y="10080"/>
                </a:cubicBezTo>
                <a:cubicBezTo>
                  <a:pt x="116282" y="9927"/>
                  <a:pt x="116434" y="9851"/>
                  <a:pt x="116586" y="9851"/>
                </a:cubicBezTo>
                <a:lnTo>
                  <a:pt x="115901" y="8480"/>
                </a:lnTo>
                <a:lnTo>
                  <a:pt x="115786" y="8251"/>
                </a:lnTo>
                <a:cubicBezTo>
                  <a:pt x="115558" y="7794"/>
                  <a:pt x="115291" y="7337"/>
                  <a:pt x="114986" y="6879"/>
                </a:cubicBezTo>
                <a:cubicBezTo>
                  <a:pt x="115139" y="7032"/>
                  <a:pt x="115443" y="7413"/>
                  <a:pt x="115901" y="8022"/>
                </a:cubicBezTo>
                <a:cubicBezTo>
                  <a:pt x="116358" y="8632"/>
                  <a:pt x="116739" y="9089"/>
                  <a:pt x="117044" y="9394"/>
                </a:cubicBezTo>
                <a:cubicBezTo>
                  <a:pt x="117044" y="9089"/>
                  <a:pt x="116967" y="8480"/>
                  <a:pt x="116815" y="7565"/>
                </a:cubicBezTo>
                <a:cubicBezTo>
                  <a:pt x="116663" y="6651"/>
                  <a:pt x="116739" y="6422"/>
                  <a:pt x="117044" y="6879"/>
                </a:cubicBezTo>
                <a:lnTo>
                  <a:pt x="117173" y="7159"/>
                </a:lnTo>
                <a:lnTo>
                  <a:pt x="117272" y="5965"/>
                </a:lnTo>
                <a:lnTo>
                  <a:pt x="118644" y="9623"/>
                </a:lnTo>
                <a:cubicBezTo>
                  <a:pt x="118644" y="9470"/>
                  <a:pt x="118720" y="9127"/>
                  <a:pt x="118872" y="8594"/>
                </a:cubicBezTo>
                <a:cubicBezTo>
                  <a:pt x="119025" y="8060"/>
                  <a:pt x="119025" y="7718"/>
                  <a:pt x="118872" y="7565"/>
                </a:cubicBezTo>
                <a:cubicBezTo>
                  <a:pt x="119330" y="8175"/>
                  <a:pt x="119444" y="8784"/>
                  <a:pt x="119215" y="9394"/>
                </a:cubicBezTo>
                <a:cubicBezTo>
                  <a:pt x="118987" y="10004"/>
                  <a:pt x="119025" y="10689"/>
                  <a:pt x="119330" y="11451"/>
                </a:cubicBezTo>
                <a:cubicBezTo>
                  <a:pt x="119634" y="11299"/>
                  <a:pt x="119787" y="11185"/>
                  <a:pt x="119787" y="11108"/>
                </a:cubicBezTo>
                <a:cubicBezTo>
                  <a:pt x="119787" y="11032"/>
                  <a:pt x="119863" y="10918"/>
                  <a:pt x="120015" y="10766"/>
                </a:cubicBezTo>
                <a:cubicBezTo>
                  <a:pt x="120015" y="10156"/>
                  <a:pt x="119863" y="9203"/>
                  <a:pt x="119558" y="7908"/>
                </a:cubicBezTo>
                <a:cubicBezTo>
                  <a:pt x="119253" y="6613"/>
                  <a:pt x="119406" y="5965"/>
                  <a:pt x="120015" y="5965"/>
                </a:cubicBezTo>
                <a:cubicBezTo>
                  <a:pt x="119253" y="4746"/>
                  <a:pt x="119177" y="3908"/>
                  <a:pt x="119787" y="3450"/>
                </a:cubicBezTo>
                <a:cubicBezTo>
                  <a:pt x="120092" y="4212"/>
                  <a:pt x="120396" y="5089"/>
                  <a:pt x="120701" y="6079"/>
                </a:cubicBezTo>
                <a:cubicBezTo>
                  <a:pt x="121006" y="7070"/>
                  <a:pt x="121311" y="7946"/>
                  <a:pt x="121616" y="8708"/>
                </a:cubicBezTo>
                <a:cubicBezTo>
                  <a:pt x="121920" y="7946"/>
                  <a:pt x="122073" y="7908"/>
                  <a:pt x="122073" y="8594"/>
                </a:cubicBezTo>
                <a:cubicBezTo>
                  <a:pt x="122073" y="9280"/>
                  <a:pt x="122073" y="9699"/>
                  <a:pt x="122073" y="9851"/>
                </a:cubicBezTo>
                <a:lnTo>
                  <a:pt x="122301" y="9851"/>
                </a:lnTo>
                <a:cubicBezTo>
                  <a:pt x="122301" y="9546"/>
                  <a:pt x="122263" y="9051"/>
                  <a:pt x="122187" y="8365"/>
                </a:cubicBezTo>
                <a:cubicBezTo>
                  <a:pt x="122111" y="7679"/>
                  <a:pt x="122073" y="6956"/>
                  <a:pt x="122073" y="6194"/>
                </a:cubicBezTo>
                <a:cubicBezTo>
                  <a:pt x="122073" y="5432"/>
                  <a:pt x="122073" y="4784"/>
                  <a:pt x="122073" y="4250"/>
                </a:cubicBezTo>
                <a:cubicBezTo>
                  <a:pt x="122073" y="3717"/>
                  <a:pt x="122149" y="3450"/>
                  <a:pt x="122301" y="3450"/>
                </a:cubicBezTo>
                <a:cubicBezTo>
                  <a:pt x="122454" y="4212"/>
                  <a:pt x="122530" y="5012"/>
                  <a:pt x="122530" y="5851"/>
                </a:cubicBezTo>
                <a:cubicBezTo>
                  <a:pt x="122530" y="6689"/>
                  <a:pt x="122606" y="7489"/>
                  <a:pt x="122759" y="8251"/>
                </a:cubicBezTo>
                <a:cubicBezTo>
                  <a:pt x="123063" y="8403"/>
                  <a:pt x="123368" y="8594"/>
                  <a:pt x="123673" y="8822"/>
                </a:cubicBezTo>
                <a:cubicBezTo>
                  <a:pt x="123978" y="9051"/>
                  <a:pt x="124359" y="9318"/>
                  <a:pt x="124816" y="9623"/>
                </a:cubicBezTo>
                <a:cubicBezTo>
                  <a:pt x="124816" y="9318"/>
                  <a:pt x="124892" y="9089"/>
                  <a:pt x="125045" y="8937"/>
                </a:cubicBezTo>
                <a:cubicBezTo>
                  <a:pt x="125045" y="8937"/>
                  <a:pt x="124816" y="8708"/>
                  <a:pt x="124359" y="8251"/>
                </a:cubicBezTo>
                <a:cubicBezTo>
                  <a:pt x="124206" y="8099"/>
                  <a:pt x="124054" y="7870"/>
                  <a:pt x="123902" y="7565"/>
                </a:cubicBezTo>
                <a:cubicBezTo>
                  <a:pt x="124054" y="7718"/>
                  <a:pt x="124206" y="7832"/>
                  <a:pt x="124359" y="7908"/>
                </a:cubicBezTo>
                <a:cubicBezTo>
                  <a:pt x="124511" y="7984"/>
                  <a:pt x="124740" y="8175"/>
                  <a:pt x="125045" y="8480"/>
                </a:cubicBezTo>
                <a:cubicBezTo>
                  <a:pt x="124740" y="8175"/>
                  <a:pt x="124473" y="7870"/>
                  <a:pt x="124245" y="7565"/>
                </a:cubicBezTo>
                <a:cubicBezTo>
                  <a:pt x="124016" y="7260"/>
                  <a:pt x="124130" y="7032"/>
                  <a:pt x="124587" y="6879"/>
                </a:cubicBezTo>
                <a:lnTo>
                  <a:pt x="124816" y="7108"/>
                </a:lnTo>
                <a:cubicBezTo>
                  <a:pt x="124816" y="7260"/>
                  <a:pt x="124968" y="7489"/>
                  <a:pt x="125273" y="7794"/>
                </a:cubicBezTo>
                <a:cubicBezTo>
                  <a:pt x="125426" y="7184"/>
                  <a:pt x="125654" y="7032"/>
                  <a:pt x="125959" y="7337"/>
                </a:cubicBezTo>
                <a:cubicBezTo>
                  <a:pt x="125807" y="7337"/>
                  <a:pt x="125730" y="7413"/>
                  <a:pt x="125730" y="7565"/>
                </a:cubicBezTo>
                <a:lnTo>
                  <a:pt x="125730" y="8251"/>
                </a:lnTo>
                <a:cubicBezTo>
                  <a:pt x="125730" y="8403"/>
                  <a:pt x="125769" y="8480"/>
                  <a:pt x="125845" y="8480"/>
                </a:cubicBezTo>
                <a:cubicBezTo>
                  <a:pt x="125921" y="8480"/>
                  <a:pt x="125959" y="8556"/>
                  <a:pt x="125959" y="8708"/>
                </a:cubicBezTo>
                <a:cubicBezTo>
                  <a:pt x="126111" y="8403"/>
                  <a:pt x="126188" y="8137"/>
                  <a:pt x="126188" y="7908"/>
                </a:cubicBezTo>
                <a:cubicBezTo>
                  <a:pt x="126188" y="7679"/>
                  <a:pt x="126340" y="7489"/>
                  <a:pt x="126645" y="7337"/>
                </a:cubicBezTo>
                <a:cubicBezTo>
                  <a:pt x="126492" y="7489"/>
                  <a:pt x="126569" y="7908"/>
                  <a:pt x="126873" y="8594"/>
                </a:cubicBezTo>
                <a:cubicBezTo>
                  <a:pt x="127178" y="9280"/>
                  <a:pt x="127331" y="9699"/>
                  <a:pt x="127331" y="9851"/>
                </a:cubicBezTo>
                <a:cubicBezTo>
                  <a:pt x="127483" y="9394"/>
                  <a:pt x="127635" y="9165"/>
                  <a:pt x="127788" y="9165"/>
                </a:cubicBezTo>
                <a:cubicBezTo>
                  <a:pt x="127483" y="8708"/>
                  <a:pt x="127102" y="8060"/>
                  <a:pt x="126645" y="7222"/>
                </a:cubicBezTo>
                <a:cubicBezTo>
                  <a:pt x="126188" y="6384"/>
                  <a:pt x="126264" y="5965"/>
                  <a:pt x="126873" y="5965"/>
                </a:cubicBezTo>
                <a:cubicBezTo>
                  <a:pt x="127178" y="6422"/>
                  <a:pt x="127369" y="6879"/>
                  <a:pt x="127445" y="7337"/>
                </a:cubicBezTo>
                <a:cubicBezTo>
                  <a:pt x="127521" y="7794"/>
                  <a:pt x="127712" y="8251"/>
                  <a:pt x="128016" y="8708"/>
                </a:cubicBezTo>
                <a:cubicBezTo>
                  <a:pt x="128169" y="8251"/>
                  <a:pt x="128474" y="7946"/>
                  <a:pt x="128931" y="7794"/>
                </a:cubicBezTo>
                <a:cubicBezTo>
                  <a:pt x="129236" y="7946"/>
                  <a:pt x="129236" y="8213"/>
                  <a:pt x="128931" y="8594"/>
                </a:cubicBezTo>
                <a:cubicBezTo>
                  <a:pt x="128626" y="8975"/>
                  <a:pt x="128397" y="9242"/>
                  <a:pt x="128245" y="9394"/>
                </a:cubicBezTo>
                <a:lnTo>
                  <a:pt x="128474" y="9623"/>
                </a:lnTo>
                <a:cubicBezTo>
                  <a:pt x="128626" y="9470"/>
                  <a:pt x="128702" y="9242"/>
                  <a:pt x="128702" y="8937"/>
                </a:cubicBezTo>
                <a:cubicBezTo>
                  <a:pt x="129312" y="8937"/>
                  <a:pt x="129388" y="9165"/>
                  <a:pt x="128931" y="9623"/>
                </a:cubicBezTo>
                <a:cubicBezTo>
                  <a:pt x="129236" y="9623"/>
                  <a:pt x="129540" y="9851"/>
                  <a:pt x="129845" y="10308"/>
                </a:cubicBezTo>
                <a:cubicBezTo>
                  <a:pt x="129693" y="10156"/>
                  <a:pt x="129617" y="10004"/>
                  <a:pt x="129617" y="9851"/>
                </a:cubicBezTo>
                <a:lnTo>
                  <a:pt x="129617" y="8937"/>
                </a:lnTo>
                <a:lnTo>
                  <a:pt x="129617" y="7565"/>
                </a:lnTo>
                <a:cubicBezTo>
                  <a:pt x="129921" y="7718"/>
                  <a:pt x="130074" y="7984"/>
                  <a:pt x="130074" y="8365"/>
                </a:cubicBezTo>
                <a:cubicBezTo>
                  <a:pt x="130074" y="8746"/>
                  <a:pt x="130074" y="9089"/>
                  <a:pt x="130074" y="9394"/>
                </a:cubicBezTo>
                <a:cubicBezTo>
                  <a:pt x="130226" y="8937"/>
                  <a:pt x="130455" y="8708"/>
                  <a:pt x="130760" y="8708"/>
                </a:cubicBezTo>
                <a:cubicBezTo>
                  <a:pt x="130760" y="9013"/>
                  <a:pt x="130607" y="9470"/>
                  <a:pt x="130302" y="10080"/>
                </a:cubicBezTo>
                <a:cubicBezTo>
                  <a:pt x="130455" y="10842"/>
                  <a:pt x="130569" y="11604"/>
                  <a:pt x="130645" y="12366"/>
                </a:cubicBezTo>
                <a:cubicBezTo>
                  <a:pt x="130722" y="13128"/>
                  <a:pt x="130836" y="13890"/>
                  <a:pt x="130988" y="14652"/>
                </a:cubicBezTo>
                <a:cubicBezTo>
                  <a:pt x="131141" y="14195"/>
                  <a:pt x="131179" y="13623"/>
                  <a:pt x="131103" y="12937"/>
                </a:cubicBezTo>
                <a:cubicBezTo>
                  <a:pt x="131026" y="12251"/>
                  <a:pt x="130950" y="11604"/>
                  <a:pt x="130874" y="10994"/>
                </a:cubicBezTo>
                <a:cubicBezTo>
                  <a:pt x="130798" y="10385"/>
                  <a:pt x="130798" y="9813"/>
                  <a:pt x="130874" y="9280"/>
                </a:cubicBezTo>
                <a:cubicBezTo>
                  <a:pt x="130950" y="8746"/>
                  <a:pt x="131141" y="8403"/>
                  <a:pt x="131445" y="8251"/>
                </a:cubicBezTo>
                <a:cubicBezTo>
                  <a:pt x="131445" y="9165"/>
                  <a:pt x="131598" y="10385"/>
                  <a:pt x="131903" y="11909"/>
                </a:cubicBezTo>
                <a:cubicBezTo>
                  <a:pt x="132055" y="11451"/>
                  <a:pt x="132055" y="10804"/>
                  <a:pt x="131903" y="9965"/>
                </a:cubicBezTo>
                <a:cubicBezTo>
                  <a:pt x="131750" y="9127"/>
                  <a:pt x="131826" y="8556"/>
                  <a:pt x="132131" y="8251"/>
                </a:cubicBezTo>
                <a:cubicBezTo>
                  <a:pt x="132131" y="9470"/>
                  <a:pt x="132207" y="10461"/>
                  <a:pt x="132360" y="11223"/>
                </a:cubicBezTo>
                <a:cubicBezTo>
                  <a:pt x="132512" y="11985"/>
                  <a:pt x="132588" y="12671"/>
                  <a:pt x="132588" y="13280"/>
                </a:cubicBezTo>
                <a:cubicBezTo>
                  <a:pt x="132588" y="13890"/>
                  <a:pt x="132665" y="14271"/>
                  <a:pt x="132817" y="14423"/>
                </a:cubicBezTo>
                <a:cubicBezTo>
                  <a:pt x="132817" y="14271"/>
                  <a:pt x="132893" y="13852"/>
                  <a:pt x="133046" y="13166"/>
                </a:cubicBezTo>
                <a:cubicBezTo>
                  <a:pt x="133198" y="12480"/>
                  <a:pt x="133389" y="11718"/>
                  <a:pt x="133617" y="10880"/>
                </a:cubicBezTo>
                <a:cubicBezTo>
                  <a:pt x="133846" y="10042"/>
                  <a:pt x="134036" y="9356"/>
                  <a:pt x="134189" y="8822"/>
                </a:cubicBezTo>
                <a:cubicBezTo>
                  <a:pt x="134341" y="8289"/>
                  <a:pt x="134493" y="8022"/>
                  <a:pt x="134646" y="8022"/>
                </a:cubicBezTo>
                <a:cubicBezTo>
                  <a:pt x="134951" y="8175"/>
                  <a:pt x="134836" y="9127"/>
                  <a:pt x="134303" y="10880"/>
                </a:cubicBezTo>
                <a:cubicBezTo>
                  <a:pt x="133770" y="12632"/>
                  <a:pt x="133503" y="13661"/>
                  <a:pt x="133503" y="13966"/>
                </a:cubicBezTo>
                <a:cubicBezTo>
                  <a:pt x="133655" y="13509"/>
                  <a:pt x="133846" y="12937"/>
                  <a:pt x="134074" y="12251"/>
                </a:cubicBezTo>
                <a:cubicBezTo>
                  <a:pt x="134303" y="11566"/>
                  <a:pt x="134570" y="11070"/>
                  <a:pt x="134874" y="10766"/>
                </a:cubicBezTo>
                <a:lnTo>
                  <a:pt x="134417" y="12594"/>
                </a:lnTo>
                <a:cubicBezTo>
                  <a:pt x="134265" y="13052"/>
                  <a:pt x="134189" y="13471"/>
                  <a:pt x="134189" y="13852"/>
                </a:cubicBezTo>
                <a:cubicBezTo>
                  <a:pt x="134189" y="14233"/>
                  <a:pt x="134189" y="14499"/>
                  <a:pt x="134189" y="14652"/>
                </a:cubicBezTo>
                <a:lnTo>
                  <a:pt x="134417" y="14880"/>
                </a:lnTo>
                <a:lnTo>
                  <a:pt x="134646" y="15109"/>
                </a:lnTo>
                <a:cubicBezTo>
                  <a:pt x="134646" y="15109"/>
                  <a:pt x="134798" y="15414"/>
                  <a:pt x="135103" y="16023"/>
                </a:cubicBezTo>
                <a:cubicBezTo>
                  <a:pt x="135103" y="15719"/>
                  <a:pt x="135103" y="15147"/>
                  <a:pt x="135103" y="14309"/>
                </a:cubicBezTo>
                <a:cubicBezTo>
                  <a:pt x="135103" y="13471"/>
                  <a:pt x="135255" y="12975"/>
                  <a:pt x="135560" y="12823"/>
                </a:cubicBezTo>
                <a:cubicBezTo>
                  <a:pt x="136017" y="12823"/>
                  <a:pt x="136094" y="13433"/>
                  <a:pt x="135789" y="14652"/>
                </a:cubicBezTo>
                <a:cubicBezTo>
                  <a:pt x="135636" y="15261"/>
                  <a:pt x="135484" y="15947"/>
                  <a:pt x="135332" y="16709"/>
                </a:cubicBezTo>
                <a:lnTo>
                  <a:pt x="135332" y="16938"/>
                </a:lnTo>
                <a:cubicBezTo>
                  <a:pt x="135484" y="16633"/>
                  <a:pt x="135789" y="15985"/>
                  <a:pt x="136246" y="14995"/>
                </a:cubicBezTo>
                <a:cubicBezTo>
                  <a:pt x="136703" y="14004"/>
                  <a:pt x="137084" y="13509"/>
                  <a:pt x="137389" y="13509"/>
                </a:cubicBezTo>
                <a:cubicBezTo>
                  <a:pt x="137541" y="13509"/>
                  <a:pt x="137275" y="14118"/>
                  <a:pt x="136589" y="15338"/>
                </a:cubicBezTo>
                <a:cubicBezTo>
                  <a:pt x="135903" y="16557"/>
                  <a:pt x="135560" y="17243"/>
                  <a:pt x="135560" y="17395"/>
                </a:cubicBezTo>
                <a:lnTo>
                  <a:pt x="135560" y="17624"/>
                </a:lnTo>
                <a:cubicBezTo>
                  <a:pt x="135713" y="17319"/>
                  <a:pt x="135865" y="17128"/>
                  <a:pt x="136017" y="17052"/>
                </a:cubicBezTo>
                <a:cubicBezTo>
                  <a:pt x="136170" y="16976"/>
                  <a:pt x="136322" y="16862"/>
                  <a:pt x="136475" y="16709"/>
                </a:cubicBezTo>
                <a:cubicBezTo>
                  <a:pt x="136779" y="16862"/>
                  <a:pt x="136818" y="17128"/>
                  <a:pt x="136589" y="17509"/>
                </a:cubicBezTo>
                <a:cubicBezTo>
                  <a:pt x="136360" y="17890"/>
                  <a:pt x="136170" y="18157"/>
                  <a:pt x="136017" y="18309"/>
                </a:cubicBezTo>
                <a:cubicBezTo>
                  <a:pt x="136017" y="18309"/>
                  <a:pt x="136094" y="18386"/>
                  <a:pt x="136246" y="18538"/>
                </a:cubicBezTo>
                <a:cubicBezTo>
                  <a:pt x="136246" y="18386"/>
                  <a:pt x="136284" y="18271"/>
                  <a:pt x="136360" y="18195"/>
                </a:cubicBezTo>
                <a:cubicBezTo>
                  <a:pt x="136437" y="18119"/>
                  <a:pt x="136475" y="18005"/>
                  <a:pt x="136475" y="17852"/>
                </a:cubicBezTo>
                <a:cubicBezTo>
                  <a:pt x="136779" y="17852"/>
                  <a:pt x="136856" y="18081"/>
                  <a:pt x="136703" y="18538"/>
                </a:cubicBezTo>
                <a:cubicBezTo>
                  <a:pt x="136856" y="18538"/>
                  <a:pt x="137084" y="18767"/>
                  <a:pt x="137389" y="19224"/>
                </a:cubicBezTo>
                <a:cubicBezTo>
                  <a:pt x="137389" y="18919"/>
                  <a:pt x="137160" y="18424"/>
                  <a:pt x="136703" y="17738"/>
                </a:cubicBezTo>
                <a:cubicBezTo>
                  <a:pt x="136246" y="17052"/>
                  <a:pt x="136398" y="17014"/>
                  <a:pt x="137160" y="17624"/>
                </a:cubicBezTo>
                <a:cubicBezTo>
                  <a:pt x="137008" y="17319"/>
                  <a:pt x="136932" y="16862"/>
                  <a:pt x="136932" y="16252"/>
                </a:cubicBezTo>
                <a:cubicBezTo>
                  <a:pt x="137389" y="16709"/>
                  <a:pt x="137618" y="17395"/>
                  <a:pt x="137618" y="18309"/>
                </a:cubicBezTo>
                <a:cubicBezTo>
                  <a:pt x="137922" y="17700"/>
                  <a:pt x="138151" y="17395"/>
                  <a:pt x="138303" y="17395"/>
                </a:cubicBezTo>
                <a:lnTo>
                  <a:pt x="138303" y="17166"/>
                </a:lnTo>
                <a:cubicBezTo>
                  <a:pt x="138303" y="16709"/>
                  <a:pt x="138608" y="16481"/>
                  <a:pt x="139218" y="16481"/>
                </a:cubicBezTo>
                <a:lnTo>
                  <a:pt x="139675" y="17852"/>
                </a:lnTo>
                <a:cubicBezTo>
                  <a:pt x="139675" y="17547"/>
                  <a:pt x="139751" y="17243"/>
                  <a:pt x="139904" y="16938"/>
                </a:cubicBezTo>
                <a:cubicBezTo>
                  <a:pt x="140056" y="16938"/>
                  <a:pt x="140208" y="17395"/>
                  <a:pt x="140361" y="18309"/>
                </a:cubicBezTo>
                <a:cubicBezTo>
                  <a:pt x="140513" y="19224"/>
                  <a:pt x="140589" y="19757"/>
                  <a:pt x="140589" y="19910"/>
                </a:cubicBezTo>
                <a:cubicBezTo>
                  <a:pt x="140589" y="19757"/>
                  <a:pt x="140628" y="19452"/>
                  <a:pt x="140704" y="18995"/>
                </a:cubicBezTo>
                <a:cubicBezTo>
                  <a:pt x="140780" y="18538"/>
                  <a:pt x="140818" y="18233"/>
                  <a:pt x="140818" y="18081"/>
                </a:cubicBezTo>
                <a:lnTo>
                  <a:pt x="141161" y="19567"/>
                </a:lnTo>
                <a:lnTo>
                  <a:pt x="141275" y="18081"/>
                </a:lnTo>
                <a:cubicBezTo>
                  <a:pt x="141275" y="16862"/>
                  <a:pt x="141428" y="16252"/>
                  <a:pt x="141732" y="16252"/>
                </a:cubicBezTo>
                <a:lnTo>
                  <a:pt x="141732" y="17166"/>
                </a:lnTo>
                <a:cubicBezTo>
                  <a:pt x="142037" y="16404"/>
                  <a:pt x="142152" y="16595"/>
                  <a:pt x="142075" y="17738"/>
                </a:cubicBezTo>
                <a:cubicBezTo>
                  <a:pt x="141999" y="18881"/>
                  <a:pt x="142037" y="19605"/>
                  <a:pt x="142190" y="19910"/>
                </a:cubicBezTo>
                <a:cubicBezTo>
                  <a:pt x="142190" y="19605"/>
                  <a:pt x="142266" y="19300"/>
                  <a:pt x="142418" y="18995"/>
                </a:cubicBezTo>
                <a:cubicBezTo>
                  <a:pt x="142571" y="18995"/>
                  <a:pt x="142647" y="19376"/>
                  <a:pt x="142647" y="20138"/>
                </a:cubicBezTo>
                <a:cubicBezTo>
                  <a:pt x="142647" y="20595"/>
                  <a:pt x="142571" y="20976"/>
                  <a:pt x="142418" y="21281"/>
                </a:cubicBezTo>
                <a:cubicBezTo>
                  <a:pt x="142571" y="21281"/>
                  <a:pt x="142647" y="21319"/>
                  <a:pt x="142647" y="21395"/>
                </a:cubicBezTo>
                <a:cubicBezTo>
                  <a:pt x="142647" y="21472"/>
                  <a:pt x="142723" y="21510"/>
                  <a:pt x="142875" y="21510"/>
                </a:cubicBezTo>
                <a:lnTo>
                  <a:pt x="143104" y="21510"/>
                </a:lnTo>
                <a:cubicBezTo>
                  <a:pt x="143104" y="21357"/>
                  <a:pt x="143142" y="20786"/>
                  <a:pt x="143218" y="19795"/>
                </a:cubicBezTo>
                <a:cubicBezTo>
                  <a:pt x="143295" y="18805"/>
                  <a:pt x="143485" y="18309"/>
                  <a:pt x="143790" y="18309"/>
                </a:cubicBezTo>
                <a:cubicBezTo>
                  <a:pt x="143942" y="18462"/>
                  <a:pt x="144018" y="18843"/>
                  <a:pt x="144018" y="19452"/>
                </a:cubicBezTo>
                <a:lnTo>
                  <a:pt x="144476" y="19910"/>
                </a:lnTo>
                <a:cubicBezTo>
                  <a:pt x="144628" y="19910"/>
                  <a:pt x="144704" y="20062"/>
                  <a:pt x="144704" y="20367"/>
                </a:cubicBezTo>
                <a:lnTo>
                  <a:pt x="144704" y="20595"/>
                </a:lnTo>
                <a:cubicBezTo>
                  <a:pt x="144857" y="19833"/>
                  <a:pt x="145085" y="19605"/>
                  <a:pt x="145390" y="19910"/>
                </a:cubicBezTo>
                <a:lnTo>
                  <a:pt x="145390" y="20367"/>
                </a:lnTo>
                <a:cubicBezTo>
                  <a:pt x="145390" y="20519"/>
                  <a:pt x="145352" y="20633"/>
                  <a:pt x="145276" y="20710"/>
                </a:cubicBezTo>
                <a:cubicBezTo>
                  <a:pt x="145200" y="20786"/>
                  <a:pt x="145161" y="20900"/>
                  <a:pt x="145161" y="21053"/>
                </a:cubicBezTo>
                <a:cubicBezTo>
                  <a:pt x="145466" y="21357"/>
                  <a:pt x="145619" y="21510"/>
                  <a:pt x="145619" y="21510"/>
                </a:cubicBezTo>
                <a:cubicBezTo>
                  <a:pt x="145619" y="20748"/>
                  <a:pt x="145771" y="20214"/>
                  <a:pt x="146076" y="19910"/>
                </a:cubicBezTo>
                <a:lnTo>
                  <a:pt x="146990" y="22424"/>
                </a:lnTo>
                <a:cubicBezTo>
                  <a:pt x="147143" y="22272"/>
                  <a:pt x="147219" y="22043"/>
                  <a:pt x="147219" y="21738"/>
                </a:cubicBezTo>
                <a:cubicBezTo>
                  <a:pt x="146914" y="21281"/>
                  <a:pt x="146533" y="20633"/>
                  <a:pt x="146076" y="19795"/>
                </a:cubicBezTo>
                <a:cubicBezTo>
                  <a:pt x="145619" y="18957"/>
                  <a:pt x="145695" y="18538"/>
                  <a:pt x="146304" y="18538"/>
                </a:cubicBezTo>
                <a:cubicBezTo>
                  <a:pt x="146762" y="19300"/>
                  <a:pt x="147143" y="20214"/>
                  <a:pt x="147447" y="21281"/>
                </a:cubicBezTo>
                <a:cubicBezTo>
                  <a:pt x="147600" y="20976"/>
                  <a:pt x="147981" y="20672"/>
                  <a:pt x="148590" y="20367"/>
                </a:cubicBezTo>
                <a:cubicBezTo>
                  <a:pt x="148895" y="20519"/>
                  <a:pt x="148895" y="20786"/>
                  <a:pt x="148590" y="21167"/>
                </a:cubicBezTo>
                <a:cubicBezTo>
                  <a:pt x="148286" y="21548"/>
                  <a:pt x="148057" y="21815"/>
                  <a:pt x="147905" y="21967"/>
                </a:cubicBezTo>
                <a:cubicBezTo>
                  <a:pt x="147905" y="22119"/>
                  <a:pt x="147943" y="22196"/>
                  <a:pt x="148019" y="22196"/>
                </a:cubicBezTo>
                <a:cubicBezTo>
                  <a:pt x="148095" y="22196"/>
                  <a:pt x="148133" y="22272"/>
                  <a:pt x="148133" y="22424"/>
                </a:cubicBezTo>
                <a:cubicBezTo>
                  <a:pt x="148133" y="22119"/>
                  <a:pt x="148209" y="21929"/>
                  <a:pt x="148362" y="21853"/>
                </a:cubicBezTo>
                <a:cubicBezTo>
                  <a:pt x="148514" y="21776"/>
                  <a:pt x="148590" y="21662"/>
                  <a:pt x="148590" y="21510"/>
                </a:cubicBezTo>
                <a:cubicBezTo>
                  <a:pt x="148743" y="21357"/>
                  <a:pt x="148781" y="21510"/>
                  <a:pt x="148705" y="21967"/>
                </a:cubicBezTo>
                <a:cubicBezTo>
                  <a:pt x="148629" y="22424"/>
                  <a:pt x="148590" y="22729"/>
                  <a:pt x="148590" y="22881"/>
                </a:cubicBezTo>
                <a:cubicBezTo>
                  <a:pt x="148895" y="23186"/>
                  <a:pt x="149048" y="23491"/>
                  <a:pt x="149048" y="23796"/>
                </a:cubicBezTo>
                <a:cubicBezTo>
                  <a:pt x="149200" y="23491"/>
                  <a:pt x="149314" y="22843"/>
                  <a:pt x="149391" y="21853"/>
                </a:cubicBezTo>
                <a:cubicBezTo>
                  <a:pt x="149467" y="20862"/>
                  <a:pt x="149352" y="20214"/>
                  <a:pt x="149048" y="19910"/>
                </a:cubicBezTo>
                <a:cubicBezTo>
                  <a:pt x="149352" y="20214"/>
                  <a:pt x="149543" y="20557"/>
                  <a:pt x="149619" y="20938"/>
                </a:cubicBezTo>
                <a:cubicBezTo>
                  <a:pt x="149695" y="21319"/>
                  <a:pt x="149733" y="21662"/>
                  <a:pt x="149733" y="21967"/>
                </a:cubicBezTo>
                <a:cubicBezTo>
                  <a:pt x="149733" y="21510"/>
                  <a:pt x="149962" y="21281"/>
                  <a:pt x="150419" y="21281"/>
                </a:cubicBezTo>
                <a:cubicBezTo>
                  <a:pt x="150267" y="21586"/>
                  <a:pt x="150191" y="21815"/>
                  <a:pt x="150191" y="21967"/>
                </a:cubicBezTo>
                <a:cubicBezTo>
                  <a:pt x="150191" y="22119"/>
                  <a:pt x="150114" y="22348"/>
                  <a:pt x="149962" y="22653"/>
                </a:cubicBezTo>
                <a:cubicBezTo>
                  <a:pt x="150114" y="23262"/>
                  <a:pt x="150229" y="23910"/>
                  <a:pt x="150305" y="24596"/>
                </a:cubicBezTo>
                <a:cubicBezTo>
                  <a:pt x="150381" y="25282"/>
                  <a:pt x="150572" y="26006"/>
                  <a:pt x="150876" y="26768"/>
                </a:cubicBezTo>
                <a:cubicBezTo>
                  <a:pt x="151181" y="26006"/>
                  <a:pt x="151143" y="24901"/>
                  <a:pt x="150762" y="23453"/>
                </a:cubicBezTo>
                <a:cubicBezTo>
                  <a:pt x="150381" y="22005"/>
                  <a:pt x="150495" y="21129"/>
                  <a:pt x="151105" y="20824"/>
                </a:cubicBezTo>
                <a:cubicBezTo>
                  <a:pt x="151105" y="21586"/>
                  <a:pt x="151257" y="22729"/>
                  <a:pt x="151562" y="24253"/>
                </a:cubicBezTo>
                <a:cubicBezTo>
                  <a:pt x="151715" y="23796"/>
                  <a:pt x="151715" y="23186"/>
                  <a:pt x="151562" y="22424"/>
                </a:cubicBezTo>
                <a:cubicBezTo>
                  <a:pt x="151410" y="21662"/>
                  <a:pt x="151486" y="21129"/>
                  <a:pt x="151791" y="20824"/>
                </a:cubicBezTo>
                <a:cubicBezTo>
                  <a:pt x="151943" y="20672"/>
                  <a:pt x="152019" y="21243"/>
                  <a:pt x="152019" y="22538"/>
                </a:cubicBezTo>
                <a:cubicBezTo>
                  <a:pt x="152019" y="23834"/>
                  <a:pt x="152019" y="24558"/>
                  <a:pt x="152019" y="24710"/>
                </a:cubicBezTo>
                <a:cubicBezTo>
                  <a:pt x="152324" y="25015"/>
                  <a:pt x="152477" y="25282"/>
                  <a:pt x="152477" y="25510"/>
                </a:cubicBezTo>
                <a:cubicBezTo>
                  <a:pt x="152477" y="25739"/>
                  <a:pt x="152553" y="26006"/>
                  <a:pt x="152705" y="26310"/>
                </a:cubicBezTo>
                <a:cubicBezTo>
                  <a:pt x="152705" y="26158"/>
                  <a:pt x="152781" y="25739"/>
                  <a:pt x="152934" y="25053"/>
                </a:cubicBezTo>
                <a:cubicBezTo>
                  <a:pt x="153086" y="24367"/>
                  <a:pt x="153239" y="23681"/>
                  <a:pt x="153391" y="22996"/>
                </a:cubicBezTo>
                <a:cubicBezTo>
                  <a:pt x="153543" y="22310"/>
                  <a:pt x="153696" y="21662"/>
                  <a:pt x="153848" y="21053"/>
                </a:cubicBezTo>
                <a:cubicBezTo>
                  <a:pt x="154001" y="20443"/>
                  <a:pt x="154153" y="20214"/>
                  <a:pt x="154305" y="20367"/>
                </a:cubicBezTo>
                <a:cubicBezTo>
                  <a:pt x="154610" y="20519"/>
                  <a:pt x="154610" y="21205"/>
                  <a:pt x="154305" y="22424"/>
                </a:cubicBezTo>
                <a:cubicBezTo>
                  <a:pt x="154001" y="23643"/>
                  <a:pt x="153848" y="24329"/>
                  <a:pt x="153848" y="24482"/>
                </a:cubicBezTo>
                <a:lnTo>
                  <a:pt x="153848" y="24710"/>
                </a:lnTo>
                <a:lnTo>
                  <a:pt x="153848" y="25396"/>
                </a:lnTo>
                <a:cubicBezTo>
                  <a:pt x="154001" y="24939"/>
                  <a:pt x="154077" y="24482"/>
                  <a:pt x="154077" y="24024"/>
                </a:cubicBezTo>
                <a:cubicBezTo>
                  <a:pt x="154077" y="23567"/>
                  <a:pt x="154229" y="23186"/>
                  <a:pt x="154534" y="22881"/>
                </a:cubicBezTo>
                <a:cubicBezTo>
                  <a:pt x="154839" y="22729"/>
                  <a:pt x="154839" y="23262"/>
                  <a:pt x="154534" y="24482"/>
                </a:cubicBezTo>
                <a:cubicBezTo>
                  <a:pt x="154229" y="25701"/>
                  <a:pt x="154153" y="26234"/>
                  <a:pt x="154305" y="26082"/>
                </a:cubicBezTo>
                <a:cubicBezTo>
                  <a:pt x="154305" y="26387"/>
                  <a:pt x="154458" y="26856"/>
                  <a:pt x="154763" y="27489"/>
                </a:cubicBezTo>
                <a:cubicBezTo>
                  <a:pt x="154610" y="26703"/>
                  <a:pt x="154763" y="26310"/>
                  <a:pt x="155220" y="26310"/>
                </a:cubicBezTo>
                <a:cubicBezTo>
                  <a:pt x="155220" y="27096"/>
                  <a:pt x="155144" y="27650"/>
                  <a:pt x="154991" y="27971"/>
                </a:cubicBezTo>
                <a:cubicBezTo>
                  <a:pt x="154991" y="28293"/>
                  <a:pt x="155029" y="28533"/>
                  <a:pt x="155106" y="28693"/>
                </a:cubicBezTo>
                <a:cubicBezTo>
                  <a:pt x="155182" y="28852"/>
                  <a:pt x="155220" y="29093"/>
                  <a:pt x="155220" y="29414"/>
                </a:cubicBezTo>
                <a:cubicBezTo>
                  <a:pt x="155372" y="29093"/>
                  <a:pt x="155525" y="28812"/>
                  <a:pt x="155677" y="28571"/>
                </a:cubicBezTo>
                <a:cubicBezTo>
                  <a:pt x="155829" y="28331"/>
                  <a:pt x="155982" y="28051"/>
                  <a:pt x="156134" y="27732"/>
                </a:cubicBezTo>
                <a:cubicBezTo>
                  <a:pt x="156134" y="27570"/>
                  <a:pt x="156134" y="27216"/>
                  <a:pt x="156134" y="26671"/>
                </a:cubicBezTo>
                <a:cubicBezTo>
                  <a:pt x="156134" y="26126"/>
                  <a:pt x="156210" y="26238"/>
                  <a:pt x="156363" y="27007"/>
                </a:cubicBezTo>
                <a:cubicBezTo>
                  <a:pt x="156515" y="26847"/>
                  <a:pt x="156630" y="26577"/>
                  <a:pt x="156706" y="26196"/>
                </a:cubicBezTo>
                <a:cubicBezTo>
                  <a:pt x="156782" y="25815"/>
                  <a:pt x="156972" y="25625"/>
                  <a:pt x="157277" y="25625"/>
                </a:cubicBezTo>
                <a:cubicBezTo>
                  <a:pt x="157582" y="25625"/>
                  <a:pt x="157506" y="26096"/>
                  <a:pt x="157049" y="27039"/>
                </a:cubicBezTo>
                <a:cubicBezTo>
                  <a:pt x="156591" y="27982"/>
                  <a:pt x="156363" y="28372"/>
                  <a:pt x="156363" y="28211"/>
                </a:cubicBezTo>
                <a:cubicBezTo>
                  <a:pt x="156515" y="28692"/>
                  <a:pt x="156553" y="29213"/>
                  <a:pt x="156477" y="29775"/>
                </a:cubicBezTo>
                <a:cubicBezTo>
                  <a:pt x="156401" y="30337"/>
                  <a:pt x="156439" y="30855"/>
                  <a:pt x="156591" y="31329"/>
                </a:cubicBezTo>
                <a:cubicBezTo>
                  <a:pt x="156591" y="30533"/>
                  <a:pt x="156820" y="30297"/>
                  <a:pt x="157277" y="30618"/>
                </a:cubicBezTo>
                <a:cubicBezTo>
                  <a:pt x="157125" y="30939"/>
                  <a:pt x="157049" y="31253"/>
                  <a:pt x="157049" y="31557"/>
                </a:cubicBezTo>
                <a:cubicBezTo>
                  <a:pt x="157049" y="31862"/>
                  <a:pt x="156972" y="32167"/>
                  <a:pt x="156820" y="32472"/>
                </a:cubicBezTo>
                <a:cubicBezTo>
                  <a:pt x="156820" y="32777"/>
                  <a:pt x="156896" y="33005"/>
                  <a:pt x="157049" y="33158"/>
                </a:cubicBezTo>
                <a:cubicBezTo>
                  <a:pt x="157353" y="32396"/>
                  <a:pt x="157468" y="31701"/>
                  <a:pt x="157392" y="31075"/>
                </a:cubicBezTo>
                <a:cubicBezTo>
                  <a:pt x="157315" y="30449"/>
                  <a:pt x="157353" y="29735"/>
                  <a:pt x="157506" y="28932"/>
                </a:cubicBezTo>
                <a:lnTo>
                  <a:pt x="157506" y="29896"/>
                </a:lnTo>
                <a:cubicBezTo>
                  <a:pt x="157506" y="30218"/>
                  <a:pt x="157544" y="30459"/>
                  <a:pt x="157620" y="30620"/>
                </a:cubicBezTo>
                <a:cubicBezTo>
                  <a:pt x="157696" y="30781"/>
                  <a:pt x="157734" y="30941"/>
                  <a:pt x="157734" y="31100"/>
                </a:cubicBezTo>
                <a:cubicBezTo>
                  <a:pt x="158039" y="30779"/>
                  <a:pt x="158192" y="30813"/>
                  <a:pt x="158192" y="31202"/>
                </a:cubicBezTo>
                <a:cubicBezTo>
                  <a:pt x="158192" y="31591"/>
                  <a:pt x="158268" y="31786"/>
                  <a:pt x="158420" y="31786"/>
                </a:cubicBezTo>
                <a:cubicBezTo>
                  <a:pt x="158420" y="31007"/>
                  <a:pt x="158496" y="30217"/>
                  <a:pt x="158649" y="29414"/>
                </a:cubicBezTo>
                <a:cubicBezTo>
                  <a:pt x="158344" y="28774"/>
                  <a:pt x="158115" y="28172"/>
                  <a:pt x="157963" y="27610"/>
                </a:cubicBezTo>
                <a:cubicBezTo>
                  <a:pt x="157811" y="27049"/>
                  <a:pt x="157963" y="26615"/>
                  <a:pt x="158420" y="26310"/>
                </a:cubicBezTo>
                <a:lnTo>
                  <a:pt x="158877" y="28211"/>
                </a:lnTo>
                <a:cubicBezTo>
                  <a:pt x="158877" y="27570"/>
                  <a:pt x="158954" y="27169"/>
                  <a:pt x="159106" y="27007"/>
                </a:cubicBezTo>
                <a:cubicBezTo>
                  <a:pt x="159411" y="27328"/>
                  <a:pt x="159525" y="28091"/>
                  <a:pt x="159449" y="29295"/>
                </a:cubicBezTo>
                <a:cubicBezTo>
                  <a:pt x="159373" y="30498"/>
                  <a:pt x="159411" y="31329"/>
                  <a:pt x="159563" y="31786"/>
                </a:cubicBezTo>
                <a:cubicBezTo>
                  <a:pt x="159868" y="31481"/>
                  <a:pt x="160097" y="31329"/>
                  <a:pt x="160249" y="31329"/>
                </a:cubicBezTo>
                <a:cubicBezTo>
                  <a:pt x="160249" y="30695"/>
                  <a:pt x="160249" y="29701"/>
                  <a:pt x="160249" y="28345"/>
                </a:cubicBezTo>
                <a:cubicBezTo>
                  <a:pt x="160249" y="26988"/>
                  <a:pt x="160478" y="26463"/>
                  <a:pt x="160935" y="26768"/>
                </a:cubicBezTo>
                <a:cubicBezTo>
                  <a:pt x="160935" y="27570"/>
                  <a:pt x="160897" y="28493"/>
                  <a:pt x="160821" y="29536"/>
                </a:cubicBezTo>
                <a:cubicBezTo>
                  <a:pt x="160744" y="30579"/>
                  <a:pt x="160706" y="31557"/>
                  <a:pt x="160706" y="32472"/>
                </a:cubicBezTo>
                <a:cubicBezTo>
                  <a:pt x="160859" y="31710"/>
                  <a:pt x="160897" y="31291"/>
                  <a:pt x="160821" y="31215"/>
                </a:cubicBezTo>
                <a:cubicBezTo>
                  <a:pt x="160744" y="31138"/>
                  <a:pt x="160859" y="30860"/>
                  <a:pt x="161163" y="30379"/>
                </a:cubicBezTo>
                <a:cubicBezTo>
                  <a:pt x="161011" y="30700"/>
                  <a:pt x="161011" y="31167"/>
                  <a:pt x="161163" y="31781"/>
                </a:cubicBezTo>
                <a:cubicBezTo>
                  <a:pt x="161316" y="32394"/>
                  <a:pt x="161468" y="32853"/>
                  <a:pt x="161621" y="33158"/>
                </a:cubicBezTo>
                <a:cubicBezTo>
                  <a:pt x="161773" y="32853"/>
                  <a:pt x="162078" y="32353"/>
                  <a:pt x="162535" y="31659"/>
                </a:cubicBezTo>
                <a:cubicBezTo>
                  <a:pt x="162992" y="30965"/>
                  <a:pt x="163221" y="30538"/>
                  <a:pt x="163221" y="30379"/>
                </a:cubicBezTo>
                <a:cubicBezTo>
                  <a:pt x="162916" y="31165"/>
                  <a:pt x="162573" y="31900"/>
                  <a:pt x="162192" y="32586"/>
                </a:cubicBezTo>
                <a:cubicBezTo>
                  <a:pt x="161811" y="33272"/>
                  <a:pt x="161697" y="34148"/>
                  <a:pt x="161849" y="35215"/>
                </a:cubicBezTo>
                <a:cubicBezTo>
                  <a:pt x="162154" y="34453"/>
                  <a:pt x="162421" y="33537"/>
                  <a:pt x="162649" y="32466"/>
                </a:cubicBezTo>
                <a:cubicBezTo>
                  <a:pt x="162878" y="31396"/>
                  <a:pt x="163373" y="30941"/>
                  <a:pt x="164135" y="31100"/>
                </a:cubicBezTo>
                <a:cubicBezTo>
                  <a:pt x="163526" y="32167"/>
                  <a:pt x="163145" y="33234"/>
                  <a:pt x="162992" y="34301"/>
                </a:cubicBezTo>
                <a:cubicBezTo>
                  <a:pt x="163297" y="33996"/>
                  <a:pt x="163564" y="33501"/>
                  <a:pt x="163792" y="32815"/>
                </a:cubicBezTo>
                <a:cubicBezTo>
                  <a:pt x="164021" y="32129"/>
                  <a:pt x="164364" y="31634"/>
                  <a:pt x="164821" y="31329"/>
                </a:cubicBezTo>
                <a:cubicBezTo>
                  <a:pt x="164821" y="31329"/>
                  <a:pt x="164707" y="31596"/>
                  <a:pt x="164478" y="32129"/>
                </a:cubicBezTo>
                <a:cubicBezTo>
                  <a:pt x="164250" y="32662"/>
                  <a:pt x="163945" y="33234"/>
                  <a:pt x="163564" y="33843"/>
                </a:cubicBezTo>
                <a:cubicBezTo>
                  <a:pt x="163183" y="34453"/>
                  <a:pt x="162840" y="35025"/>
                  <a:pt x="162535" y="35558"/>
                </a:cubicBezTo>
                <a:cubicBezTo>
                  <a:pt x="162230" y="36091"/>
                  <a:pt x="162078" y="36434"/>
                  <a:pt x="162078" y="36587"/>
                </a:cubicBezTo>
                <a:cubicBezTo>
                  <a:pt x="162230" y="36739"/>
                  <a:pt x="162306" y="37044"/>
                  <a:pt x="162306" y="37501"/>
                </a:cubicBezTo>
                <a:cubicBezTo>
                  <a:pt x="162459" y="37349"/>
                  <a:pt x="162764" y="36968"/>
                  <a:pt x="163221" y="36358"/>
                </a:cubicBezTo>
                <a:cubicBezTo>
                  <a:pt x="163678" y="35748"/>
                  <a:pt x="164173" y="35101"/>
                  <a:pt x="164707" y="34415"/>
                </a:cubicBezTo>
                <a:cubicBezTo>
                  <a:pt x="165240" y="33729"/>
                  <a:pt x="165735" y="33158"/>
                  <a:pt x="166193" y="32700"/>
                </a:cubicBezTo>
                <a:cubicBezTo>
                  <a:pt x="166650" y="32243"/>
                  <a:pt x="166878" y="32015"/>
                  <a:pt x="166878" y="32015"/>
                </a:cubicBezTo>
                <a:cubicBezTo>
                  <a:pt x="167031" y="32167"/>
                  <a:pt x="166955" y="32472"/>
                  <a:pt x="166650" y="32929"/>
                </a:cubicBezTo>
                <a:cubicBezTo>
                  <a:pt x="166345" y="33386"/>
                  <a:pt x="165964" y="33920"/>
                  <a:pt x="165507" y="34529"/>
                </a:cubicBezTo>
                <a:cubicBezTo>
                  <a:pt x="165050" y="35139"/>
                  <a:pt x="164631" y="35672"/>
                  <a:pt x="164250" y="36129"/>
                </a:cubicBezTo>
                <a:cubicBezTo>
                  <a:pt x="163869" y="36587"/>
                  <a:pt x="163602" y="36891"/>
                  <a:pt x="163449" y="37044"/>
                </a:cubicBezTo>
                <a:cubicBezTo>
                  <a:pt x="163907" y="36739"/>
                  <a:pt x="164326" y="36320"/>
                  <a:pt x="164707" y="35787"/>
                </a:cubicBezTo>
                <a:cubicBezTo>
                  <a:pt x="165088" y="35253"/>
                  <a:pt x="165583" y="34834"/>
                  <a:pt x="166193" y="34529"/>
                </a:cubicBezTo>
                <a:cubicBezTo>
                  <a:pt x="166040" y="34529"/>
                  <a:pt x="165583" y="35101"/>
                  <a:pt x="164821" y="36244"/>
                </a:cubicBezTo>
                <a:cubicBezTo>
                  <a:pt x="164059" y="37387"/>
                  <a:pt x="163526" y="38111"/>
                  <a:pt x="163221" y="38415"/>
                </a:cubicBezTo>
                <a:cubicBezTo>
                  <a:pt x="163373" y="38415"/>
                  <a:pt x="163488" y="38454"/>
                  <a:pt x="163564" y="38530"/>
                </a:cubicBezTo>
                <a:cubicBezTo>
                  <a:pt x="163640" y="38606"/>
                  <a:pt x="163754" y="38644"/>
                  <a:pt x="163907" y="38644"/>
                </a:cubicBezTo>
                <a:cubicBezTo>
                  <a:pt x="163602" y="38949"/>
                  <a:pt x="163145" y="39025"/>
                  <a:pt x="162535" y="38873"/>
                </a:cubicBezTo>
                <a:lnTo>
                  <a:pt x="162535" y="39787"/>
                </a:lnTo>
                <a:cubicBezTo>
                  <a:pt x="163145" y="39787"/>
                  <a:pt x="163754" y="39939"/>
                  <a:pt x="164364" y="40244"/>
                </a:cubicBezTo>
                <a:cubicBezTo>
                  <a:pt x="164669" y="40092"/>
                  <a:pt x="165126" y="39673"/>
                  <a:pt x="165735" y="38987"/>
                </a:cubicBezTo>
                <a:cubicBezTo>
                  <a:pt x="166345" y="38301"/>
                  <a:pt x="166802" y="38034"/>
                  <a:pt x="167107" y="38187"/>
                </a:cubicBezTo>
                <a:cubicBezTo>
                  <a:pt x="167259" y="38187"/>
                  <a:pt x="167069" y="38415"/>
                  <a:pt x="166536" y="38873"/>
                </a:cubicBezTo>
                <a:cubicBezTo>
                  <a:pt x="166002" y="39330"/>
                  <a:pt x="165316" y="39825"/>
                  <a:pt x="164478" y="40359"/>
                </a:cubicBezTo>
                <a:cubicBezTo>
                  <a:pt x="163640" y="40892"/>
                  <a:pt x="162878" y="41387"/>
                  <a:pt x="162192" y="41844"/>
                </a:cubicBezTo>
                <a:cubicBezTo>
                  <a:pt x="161506" y="42302"/>
                  <a:pt x="161087" y="42530"/>
                  <a:pt x="160935" y="42530"/>
                </a:cubicBezTo>
                <a:cubicBezTo>
                  <a:pt x="161544" y="42378"/>
                  <a:pt x="162345" y="41997"/>
                  <a:pt x="163335" y="41387"/>
                </a:cubicBezTo>
                <a:cubicBezTo>
                  <a:pt x="164326" y="40778"/>
                  <a:pt x="165316" y="40130"/>
                  <a:pt x="166307" y="39444"/>
                </a:cubicBezTo>
                <a:cubicBezTo>
                  <a:pt x="167298" y="38758"/>
                  <a:pt x="168174" y="38149"/>
                  <a:pt x="168936" y="37615"/>
                </a:cubicBezTo>
                <a:cubicBezTo>
                  <a:pt x="169698" y="37082"/>
                  <a:pt x="170231" y="36891"/>
                  <a:pt x="170536" y="37044"/>
                </a:cubicBezTo>
                <a:cubicBezTo>
                  <a:pt x="169774" y="37653"/>
                  <a:pt x="168860" y="38454"/>
                  <a:pt x="167793" y="39444"/>
                </a:cubicBezTo>
                <a:cubicBezTo>
                  <a:pt x="166726" y="40435"/>
                  <a:pt x="165735" y="41082"/>
                  <a:pt x="164821" y="41387"/>
                </a:cubicBezTo>
                <a:cubicBezTo>
                  <a:pt x="165126" y="41387"/>
                  <a:pt x="165621" y="41235"/>
                  <a:pt x="166307" y="40930"/>
                </a:cubicBezTo>
                <a:cubicBezTo>
                  <a:pt x="166993" y="40625"/>
                  <a:pt x="167717" y="40359"/>
                  <a:pt x="168479" y="40130"/>
                </a:cubicBezTo>
                <a:cubicBezTo>
                  <a:pt x="169241" y="39901"/>
                  <a:pt x="169888" y="39711"/>
                  <a:pt x="170422" y="39558"/>
                </a:cubicBezTo>
                <a:cubicBezTo>
                  <a:pt x="170955" y="39406"/>
                  <a:pt x="171222" y="39482"/>
                  <a:pt x="171222" y="39787"/>
                </a:cubicBezTo>
                <a:cubicBezTo>
                  <a:pt x="169850" y="40397"/>
                  <a:pt x="168402" y="40930"/>
                  <a:pt x="166878" y="41387"/>
                </a:cubicBezTo>
                <a:cubicBezTo>
                  <a:pt x="165354" y="41844"/>
                  <a:pt x="163830" y="42454"/>
                  <a:pt x="162306" y="43216"/>
                </a:cubicBezTo>
                <a:cubicBezTo>
                  <a:pt x="163068" y="43521"/>
                  <a:pt x="164288" y="43597"/>
                  <a:pt x="165964" y="43445"/>
                </a:cubicBezTo>
                <a:cubicBezTo>
                  <a:pt x="167640" y="43292"/>
                  <a:pt x="168555" y="43445"/>
                  <a:pt x="168707" y="43902"/>
                </a:cubicBezTo>
                <a:cubicBezTo>
                  <a:pt x="167336" y="43902"/>
                  <a:pt x="166193" y="44130"/>
                  <a:pt x="165278" y="44588"/>
                </a:cubicBezTo>
                <a:cubicBezTo>
                  <a:pt x="165583" y="44740"/>
                  <a:pt x="166155" y="44740"/>
                  <a:pt x="166993" y="44588"/>
                </a:cubicBezTo>
                <a:cubicBezTo>
                  <a:pt x="167831" y="44435"/>
                  <a:pt x="168402" y="44511"/>
                  <a:pt x="168707" y="44816"/>
                </a:cubicBezTo>
                <a:cubicBezTo>
                  <a:pt x="168707" y="44816"/>
                  <a:pt x="168326" y="44778"/>
                  <a:pt x="167564" y="44702"/>
                </a:cubicBezTo>
                <a:cubicBezTo>
                  <a:pt x="166802" y="44626"/>
                  <a:pt x="165926" y="44588"/>
                  <a:pt x="164935" y="44588"/>
                </a:cubicBezTo>
                <a:cubicBezTo>
                  <a:pt x="163945" y="44588"/>
                  <a:pt x="163030" y="44588"/>
                  <a:pt x="162192" y="44588"/>
                </a:cubicBezTo>
                <a:cubicBezTo>
                  <a:pt x="161354" y="44588"/>
                  <a:pt x="160782" y="44588"/>
                  <a:pt x="160478" y="44588"/>
                </a:cubicBezTo>
                <a:cubicBezTo>
                  <a:pt x="160782" y="44740"/>
                  <a:pt x="161354" y="44931"/>
                  <a:pt x="162192" y="45159"/>
                </a:cubicBezTo>
                <a:cubicBezTo>
                  <a:pt x="163030" y="45388"/>
                  <a:pt x="163983" y="45654"/>
                  <a:pt x="165050" y="45959"/>
                </a:cubicBezTo>
                <a:cubicBezTo>
                  <a:pt x="166269" y="46416"/>
                  <a:pt x="167640" y="46797"/>
                  <a:pt x="169164" y="47102"/>
                </a:cubicBezTo>
                <a:cubicBezTo>
                  <a:pt x="169164" y="47255"/>
                  <a:pt x="168860" y="47293"/>
                  <a:pt x="168250" y="47217"/>
                </a:cubicBezTo>
                <a:cubicBezTo>
                  <a:pt x="167640" y="47140"/>
                  <a:pt x="166993" y="47026"/>
                  <a:pt x="166307" y="46874"/>
                </a:cubicBezTo>
                <a:cubicBezTo>
                  <a:pt x="165621" y="46721"/>
                  <a:pt x="164935" y="46531"/>
                  <a:pt x="164250" y="46302"/>
                </a:cubicBezTo>
                <a:cubicBezTo>
                  <a:pt x="163564" y="46074"/>
                  <a:pt x="163145" y="45959"/>
                  <a:pt x="162992" y="45959"/>
                </a:cubicBezTo>
                <a:cubicBezTo>
                  <a:pt x="163449" y="46264"/>
                  <a:pt x="163983" y="46493"/>
                  <a:pt x="164592" y="46645"/>
                </a:cubicBezTo>
                <a:cubicBezTo>
                  <a:pt x="165202" y="46797"/>
                  <a:pt x="165735" y="47026"/>
                  <a:pt x="166193" y="47331"/>
                </a:cubicBezTo>
                <a:cubicBezTo>
                  <a:pt x="165431" y="46721"/>
                  <a:pt x="163830" y="46188"/>
                  <a:pt x="161392" y="45731"/>
                </a:cubicBezTo>
                <a:cubicBezTo>
                  <a:pt x="158954" y="45273"/>
                  <a:pt x="157201" y="44892"/>
                  <a:pt x="156134" y="44588"/>
                </a:cubicBezTo>
                <a:cubicBezTo>
                  <a:pt x="156439" y="44892"/>
                  <a:pt x="156972" y="45273"/>
                  <a:pt x="157734" y="45731"/>
                </a:cubicBezTo>
                <a:cubicBezTo>
                  <a:pt x="158496" y="46188"/>
                  <a:pt x="159297" y="46683"/>
                  <a:pt x="160135" y="47217"/>
                </a:cubicBezTo>
                <a:cubicBezTo>
                  <a:pt x="160973" y="47750"/>
                  <a:pt x="161735" y="48283"/>
                  <a:pt x="162421" y="48817"/>
                </a:cubicBezTo>
                <a:cubicBezTo>
                  <a:pt x="163107" y="49350"/>
                  <a:pt x="163449" y="49693"/>
                  <a:pt x="163449" y="49845"/>
                </a:cubicBezTo>
                <a:cubicBezTo>
                  <a:pt x="162078" y="48931"/>
                  <a:pt x="160782" y="48169"/>
                  <a:pt x="159563" y="47559"/>
                </a:cubicBezTo>
                <a:cubicBezTo>
                  <a:pt x="158496" y="46950"/>
                  <a:pt x="157544" y="46378"/>
                  <a:pt x="156706" y="45845"/>
                </a:cubicBezTo>
                <a:cubicBezTo>
                  <a:pt x="155868" y="45312"/>
                  <a:pt x="155372" y="44892"/>
                  <a:pt x="155220" y="44588"/>
                </a:cubicBezTo>
                <a:cubicBezTo>
                  <a:pt x="155067" y="45502"/>
                  <a:pt x="154534" y="46226"/>
                  <a:pt x="153620" y="46759"/>
                </a:cubicBezTo>
                <a:cubicBezTo>
                  <a:pt x="152705" y="47293"/>
                  <a:pt x="151677" y="47674"/>
                  <a:pt x="150534" y="47902"/>
                </a:cubicBezTo>
                <a:cubicBezTo>
                  <a:pt x="149391" y="48131"/>
                  <a:pt x="148209" y="48321"/>
                  <a:pt x="146990" y="48474"/>
                </a:cubicBezTo>
                <a:cubicBezTo>
                  <a:pt x="145771" y="48626"/>
                  <a:pt x="144780" y="48702"/>
                  <a:pt x="144018" y="48702"/>
                </a:cubicBezTo>
                <a:cubicBezTo>
                  <a:pt x="141275" y="49160"/>
                  <a:pt x="138608" y="49426"/>
                  <a:pt x="136017" y="49503"/>
                </a:cubicBezTo>
                <a:cubicBezTo>
                  <a:pt x="133427" y="49579"/>
                  <a:pt x="130836" y="49617"/>
                  <a:pt x="128245" y="49617"/>
                </a:cubicBezTo>
                <a:cubicBezTo>
                  <a:pt x="126569" y="49769"/>
                  <a:pt x="124702" y="50226"/>
                  <a:pt x="122644" y="50988"/>
                </a:cubicBezTo>
                <a:cubicBezTo>
                  <a:pt x="120587" y="51750"/>
                  <a:pt x="118720" y="51903"/>
                  <a:pt x="117044" y="51446"/>
                </a:cubicBezTo>
                <a:cubicBezTo>
                  <a:pt x="115367" y="50836"/>
                  <a:pt x="114415" y="51103"/>
                  <a:pt x="114186" y="52246"/>
                </a:cubicBezTo>
                <a:cubicBezTo>
                  <a:pt x="113958" y="53389"/>
                  <a:pt x="114034" y="54799"/>
                  <a:pt x="114415" y="56477"/>
                </a:cubicBezTo>
                <a:cubicBezTo>
                  <a:pt x="114796" y="58154"/>
                  <a:pt x="115291" y="59793"/>
                  <a:pt x="115901" y="61393"/>
                </a:cubicBezTo>
                <a:cubicBezTo>
                  <a:pt x="116510" y="62993"/>
                  <a:pt x="116739" y="63946"/>
                  <a:pt x="116586" y="64251"/>
                </a:cubicBezTo>
                <a:cubicBezTo>
                  <a:pt x="116586" y="64708"/>
                  <a:pt x="116739" y="65241"/>
                  <a:pt x="117044" y="65851"/>
                </a:cubicBezTo>
                <a:cubicBezTo>
                  <a:pt x="116891" y="65851"/>
                  <a:pt x="117006" y="65432"/>
                  <a:pt x="117387" y="64594"/>
                </a:cubicBezTo>
                <a:cubicBezTo>
                  <a:pt x="117768" y="63755"/>
                  <a:pt x="117958" y="63489"/>
                  <a:pt x="117958" y="63794"/>
                </a:cubicBezTo>
                <a:lnTo>
                  <a:pt x="117958" y="64708"/>
                </a:lnTo>
                <a:lnTo>
                  <a:pt x="117958" y="65394"/>
                </a:lnTo>
                <a:cubicBezTo>
                  <a:pt x="118110" y="65089"/>
                  <a:pt x="118415" y="64403"/>
                  <a:pt x="118872" y="63336"/>
                </a:cubicBezTo>
                <a:cubicBezTo>
                  <a:pt x="119330" y="62270"/>
                  <a:pt x="119711" y="61736"/>
                  <a:pt x="120015" y="61736"/>
                </a:cubicBezTo>
                <a:cubicBezTo>
                  <a:pt x="120320" y="61889"/>
                  <a:pt x="120244" y="62346"/>
                  <a:pt x="119787" y="63108"/>
                </a:cubicBezTo>
                <a:cubicBezTo>
                  <a:pt x="119330" y="63870"/>
                  <a:pt x="119025" y="64327"/>
                  <a:pt x="118872" y="64479"/>
                </a:cubicBezTo>
                <a:cubicBezTo>
                  <a:pt x="119025" y="64632"/>
                  <a:pt x="119063" y="65051"/>
                  <a:pt x="118987" y="65737"/>
                </a:cubicBezTo>
                <a:cubicBezTo>
                  <a:pt x="118911" y="66422"/>
                  <a:pt x="118872" y="66918"/>
                  <a:pt x="118872" y="67223"/>
                </a:cubicBezTo>
                <a:cubicBezTo>
                  <a:pt x="118872" y="66918"/>
                  <a:pt x="119025" y="66461"/>
                  <a:pt x="119330" y="65851"/>
                </a:cubicBezTo>
                <a:cubicBezTo>
                  <a:pt x="119330" y="65699"/>
                  <a:pt x="119292" y="65584"/>
                  <a:pt x="119215" y="65508"/>
                </a:cubicBezTo>
                <a:cubicBezTo>
                  <a:pt x="119139" y="65432"/>
                  <a:pt x="119101" y="65241"/>
                  <a:pt x="119101" y="64937"/>
                </a:cubicBezTo>
                <a:cubicBezTo>
                  <a:pt x="119558" y="64937"/>
                  <a:pt x="119787" y="65089"/>
                  <a:pt x="119787" y="65394"/>
                </a:cubicBezTo>
                <a:cubicBezTo>
                  <a:pt x="119939" y="65241"/>
                  <a:pt x="120054" y="64975"/>
                  <a:pt x="120130" y="64594"/>
                </a:cubicBezTo>
                <a:cubicBezTo>
                  <a:pt x="120206" y="64213"/>
                  <a:pt x="120396" y="63946"/>
                  <a:pt x="120701" y="63794"/>
                </a:cubicBezTo>
                <a:cubicBezTo>
                  <a:pt x="120854" y="63794"/>
                  <a:pt x="121006" y="63717"/>
                  <a:pt x="121158" y="63565"/>
                </a:cubicBezTo>
                <a:cubicBezTo>
                  <a:pt x="121311" y="63565"/>
                  <a:pt x="121463" y="63527"/>
                  <a:pt x="121616" y="63451"/>
                </a:cubicBezTo>
                <a:cubicBezTo>
                  <a:pt x="121768" y="63374"/>
                  <a:pt x="121920" y="63336"/>
                  <a:pt x="122073" y="63336"/>
                </a:cubicBezTo>
                <a:lnTo>
                  <a:pt x="122301" y="63336"/>
                </a:lnTo>
                <a:cubicBezTo>
                  <a:pt x="122301" y="63336"/>
                  <a:pt x="122378" y="63489"/>
                  <a:pt x="122530" y="63794"/>
                </a:cubicBezTo>
                <a:cubicBezTo>
                  <a:pt x="122530" y="63336"/>
                  <a:pt x="122682" y="62955"/>
                  <a:pt x="122987" y="62651"/>
                </a:cubicBezTo>
                <a:cubicBezTo>
                  <a:pt x="123140" y="62498"/>
                  <a:pt x="123216" y="62346"/>
                  <a:pt x="123216" y="62193"/>
                </a:cubicBezTo>
                <a:cubicBezTo>
                  <a:pt x="123673" y="62041"/>
                  <a:pt x="123825" y="62155"/>
                  <a:pt x="123673" y="62536"/>
                </a:cubicBezTo>
                <a:cubicBezTo>
                  <a:pt x="123521" y="62917"/>
                  <a:pt x="123292" y="63413"/>
                  <a:pt x="122987" y="64022"/>
                </a:cubicBezTo>
                <a:cubicBezTo>
                  <a:pt x="123597" y="64327"/>
                  <a:pt x="123978" y="64556"/>
                  <a:pt x="124130" y="64708"/>
                </a:cubicBezTo>
                <a:cubicBezTo>
                  <a:pt x="124435" y="64556"/>
                  <a:pt x="124664" y="64365"/>
                  <a:pt x="124816" y="64137"/>
                </a:cubicBezTo>
                <a:cubicBezTo>
                  <a:pt x="124968" y="63908"/>
                  <a:pt x="125121" y="63717"/>
                  <a:pt x="125273" y="63565"/>
                </a:cubicBezTo>
                <a:lnTo>
                  <a:pt x="125730" y="63108"/>
                </a:lnTo>
                <a:cubicBezTo>
                  <a:pt x="126035" y="63413"/>
                  <a:pt x="126073" y="63755"/>
                  <a:pt x="125845" y="64137"/>
                </a:cubicBezTo>
                <a:cubicBezTo>
                  <a:pt x="125616" y="64517"/>
                  <a:pt x="125349" y="64860"/>
                  <a:pt x="125045" y="65165"/>
                </a:cubicBezTo>
                <a:cubicBezTo>
                  <a:pt x="125349" y="64860"/>
                  <a:pt x="125540" y="64632"/>
                  <a:pt x="125616" y="64479"/>
                </a:cubicBezTo>
                <a:cubicBezTo>
                  <a:pt x="125692" y="64327"/>
                  <a:pt x="125883" y="64175"/>
                  <a:pt x="126188" y="64022"/>
                </a:cubicBezTo>
                <a:cubicBezTo>
                  <a:pt x="126035" y="64327"/>
                  <a:pt x="125883" y="64556"/>
                  <a:pt x="125730" y="64708"/>
                </a:cubicBezTo>
                <a:cubicBezTo>
                  <a:pt x="125578" y="64860"/>
                  <a:pt x="125502" y="65013"/>
                  <a:pt x="125502" y="65165"/>
                </a:cubicBezTo>
                <a:cubicBezTo>
                  <a:pt x="125502" y="65318"/>
                  <a:pt x="125426" y="65394"/>
                  <a:pt x="125273" y="65394"/>
                </a:cubicBezTo>
                <a:cubicBezTo>
                  <a:pt x="125578" y="65394"/>
                  <a:pt x="125807" y="65470"/>
                  <a:pt x="125959" y="65622"/>
                </a:cubicBezTo>
                <a:lnTo>
                  <a:pt x="126873" y="65165"/>
                </a:lnTo>
                <a:cubicBezTo>
                  <a:pt x="127026" y="65165"/>
                  <a:pt x="127140" y="65127"/>
                  <a:pt x="127216" y="65051"/>
                </a:cubicBezTo>
                <a:cubicBezTo>
                  <a:pt x="127293" y="64975"/>
                  <a:pt x="127407" y="64937"/>
                  <a:pt x="127559" y="64937"/>
                </a:cubicBezTo>
                <a:lnTo>
                  <a:pt x="127788" y="64937"/>
                </a:lnTo>
                <a:cubicBezTo>
                  <a:pt x="127331" y="65241"/>
                  <a:pt x="127293" y="65279"/>
                  <a:pt x="127674" y="65051"/>
                </a:cubicBezTo>
                <a:cubicBezTo>
                  <a:pt x="128055" y="64822"/>
                  <a:pt x="127635" y="65089"/>
                  <a:pt x="126416" y="65851"/>
                </a:cubicBezTo>
                <a:cubicBezTo>
                  <a:pt x="126721" y="66156"/>
                  <a:pt x="127064" y="66346"/>
                  <a:pt x="127445" y="66422"/>
                </a:cubicBezTo>
                <a:cubicBezTo>
                  <a:pt x="127826" y="66499"/>
                  <a:pt x="128169" y="66689"/>
                  <a:pt x="128474" y="66994"/>
                </a:cubicBezTo>
                <a:lnTo>
                  <a:pt x="128702" y="66994"/>
                </a:lnTo>
                <a:cubicBezTo>
                  <a:pt x="129007" y="67299"/>
                  <a:pt x="129388" y="67451"/>
                  <a:pt x="129845" y="67451"/>
                </a:cubicBezTo>
                <a:cubicBezTo>
                  <a:pt x="129693" y="67146"/>
                  <a:pt x="129617" y="66842"/>
                  <a:pt x="129617" y="66537"/>
                </a:cubicBezTo>
                <a:cubicBezTo>
                  <a:pt x="129617" y="66232"/>
                  <a:pt x="129540" y="65927"/>
                  <a:pt x="129388" y="65622"/>
                </a:cubicBezTo>
                <a:cubicBezTo>
                  <a:pt x="128778" y="65165"/>
                  <a:pt x="128169" y="64632"/>
                  <a:pt x="127559" y="64022"/>
                </a:cubicBezTo>
                <a:cubicBezTo>
                  <a:pt x="126950" y="63413"/>
                  <a:pt x="126797" y="62879"/>
                  <a:pt x="127102" y="62422"/>
                </a:cubicBezTo>
                <a:cubicBezTo>
                  <a:pt x="127712" y="63336"/>
                  <a:pt x="128321" y="64098"/>
                  <a:pt x="128931" y="64708"/>
                </a:cubicBezTo>
                <a:lnTo>
                  <a:pt x="128931" y="64022"/>
                </a:lnTo>
                <a:cubicBezTo>
                  <a:pt x="128626" y="63565"/>
                  <a:pt x="128321" y="63184"/>
                  <a:pt x="128016" y="62879"/>
                </a:cubicBezTo>
                <a:cubicBezTo>
                  <a:pt x="127712" y="62574"/>
                  <a:pt x="127559" y="62270"/>
                  <a:pt x="127559" y="61965"/>
                </a:cubicBezTo>
                <a:cubicBezTo>
                  <a:pt x="127559" y="61812"/>
                  <a:pt x="127750" y="61927"/>
                  <a:pt x="128131" y="62308"/>
                </a:cubicBezTo>
                <a:cubicBezTo>
                  <a:pt x="128512" y="62689"/>
                  <a:pt x="128893" y="63146"/>
                  <a:pt x="129274" y="63679"/>
                </a:cubicBezTo>
                <a:cubicBezTo>
                  <a:pt x="129655" y="64213"/>
                  <a:pt x="129998" y="64746"/>
                  <a:pt x="130302" y="65279"/>
                </a:cubicBezTo>
                <a:cubicBezTo>
                  <a:pt x="130607" y="65813"/>
                  <a:pt x="130760" y="66080"/>
                  <a:pt x="130760" y="66080"/>
                </a:cubicBezTo>
                <a:cubicBezTo>
                  <a:pt x="130760" y="65622"/>
                  <a:pt x="130836" y="65470"/>
                  <a:pt x="130988" y="65622"/>
                </a:cubicBezTo>
                <a:cubicBezTo>
                  <a:pt x="131141" y="66384"/>
                  <a:pt x="131522" y="67070"/>
                  <a:pt x="132131" y="67680"/>
                </a:cubicBezTo>
                <a:cubicBezTo>
                  <a:pt x="131979" y="66003"/>
                  <a:pt x="131407" y="64746"/>
                  <a:pt x="130417" y="63908"/>
                </a:cubicBezTo>
                <a:cubicBezTo>
                  <a:pt x="129426" y="63070"/>
                  <a:pt x="128397" y="62041"/>
                  <a:pt x="127331" y="60822"/>
                </a:cubicBezTo>
                <a:cubicBezTo>
                  <a:pt x="127483" y="61127"/>
                  <a:pt x="127940" y="61469"/>
                  <a:pt x="128702" y="61850"/>
                </a:cubicBezTo>
                <a:cubicBezTo>
                  <a:pt x="129464" y="62231"/>
                  <a:pt x="129998" y="62574"/>
                  <a:pt x="130302" y="62879"/>
                </a:cubicBezTo>
                <a:cubicBezTo>
                  <a:pt x="130150" y="62574"/>
                  <a:pt x="129807" y="62003"/>
                  <a:pt x="129274" y="61165"/>
                </a:cubicBezTo>
                <a:cubicBezTo>
                  <a:pt x="128740" y="60326"/>
                  <a:pt x="128778" y="60060"/>
                  <a:pt x="129388" y="60365"/>
                </a:cubicBezTo>
                <a:cubicBezTo>
                  <a:pt x="129388" y="60365"/>
                  <a:pt x="129540" y="60441"/>
                  <a:pt x="129845" y="60593"/>
                </a:cubicBezTo>
                <a:cubicBezTo>
                  <a:pt x="129388" y="60136"/>
                  <a:pt x="129312" y="59755"/>
                  <a:pt x="129617" y="59450"/>
                </a:cubicBezTo>
                <a:cubicBezTo>
                  <a:pt x="129769" y="59755"/>
                  <a:pt x="129998" y="60060"/>
                  <a:pt x="130302" y="60365"/>
                </a:cubicBezTo>
                <a:cubicBezTo>
                  <a:pt x="130912" y="61279"/>
                  <a:pt x="131445" y="61965"/>
                  <a:pt x="131903" y="62422"/>
                </a:cubicBezTo>
                <a:cubicBezTo>
                  <a:pt x="131903" y="62270"/>
                  <a:pt x="131865" y="61927"/>
                  <a:pt x="131788" y="61393"/>
                </a:cubicBezTo>
                <a:cubicBezTo>
                  <a:pt x="131712" y="60860"/>
                  <a:pt x="131674" y="60517"/>
                  <a:pt x="131674" y="60365"/>
                </a:cubicBezTo>
                <a:cubicBezTo>
                  <a:pt x="132131" y="60822"/>
                  <a:pt x="132398" y="61393"/>
                  <a:pt x="132474" y="62079"/>
                </a:cubicBezTo>
                <a:cubicBezTo>
                  <a:pt x="132550" y="62765"/>
                  <a:pt x="132817" y="63489"/>
                  <a:pt x="133274" y="64251"/>
                </a:cubicBezTo>
                <a:lnTo>
                  <a:pt x="133274" y="63336"/>
                </a:lnTo>
                <a:cubicBezTo>
                  <a:pt x="133122" y="62879"/>
                  <a:pt x="132741" y="61965"/>
                  <a:pt x="132131" y="60593"/>
                </a:cubicBezTo>
                <a:cubicBezTo>
                  <a:pt x="131522" y="59222"/>
                  <a:pt x="131445" y="58536"/>
                  <a:pt x="131903" y="58536"/>
                </a:cubicBezTo>
                <a:cubicBezTo>
                  <a:pt x="131141" y="57469"/>
                  <a:pt x="130836" y="56707"/>
                  <a:pt x="130988" y="56250"/>
                </a:cubicBezTo>
                <a:cubicBezTo>
                  <a:pt x="131598" y="57012"/>
                  <a:pt x="132169" y="57736"/>
                  <a:pt x="132703" y="58421"/>
                </a:cubicBezTo>
                <a:cubicBezTo>
                  <a:pt x="133236" y="59107"/>
                  <a:pt x="133884" y="59831"/>
                  <a:pt x="134646" y="60593"/>
                </a:cubicBezTo>
                <a:cubicBezTo>
                  <a:pt x="134493" y="59984"/>
                  <a:pt x="134532" y="59984"/>
                  <a:pt x="134760" y="60593"/>
                </a:cubicBezTo>
                <a:cubicBezTo>
                  <a:pt x="134989" y="61203"/>
                  <a:pt x="135179" y="61584"/>
                  <a:pt x="135332" y="61736"/>
                </a:cubicBezTo>
                <a:cubicBezTo>
                  <a:pt x="135332" y="61431"/>
                  <a:pt x="135179" y="60936"/>
                  <a:pt x="134874" y="60250"/>
                </a:cubicBezTo>
                <a:cubicBezTo>
                  <a:pt x="134570" y="59564"/>
                  <a:pt x="134265" y="58879"/>
                  <a:pt x="133960" y="58193"/>
                </a:cubicBezTo>
                <a:cubicBezTo>
                  <a:pt x="133655" y="57507"/>
                  <a:pt x="133427" y="56897"/>
                  <a:pt x="133274" y="56364"/>
                </a:cubicBezTo>
                <a:cubicBezTo>
                  <a:pt x="133122" y="55831"/>
                  <a:pt x="133122" y="55564"/>
                  <a:pt x="133274" y="55564"/>
                </a:cubicBezTo>
                <a:cubicBezTo>
                  <a:pt x="133731" y="56326"/>
                  <a:pt x="134112" y="57050"/>
                  <a:pt x="134417" y="57736"/>
                </a:cubicBezTo>
                <a:cubicBezTo>
                  <a:pt x="134722" y="58421"/>
                  <a:pt x="135027" y="59145"/>
                  <a:pt x="135332" y="59907"/>
                </a:cubicBezTo>
                <a:cubicBezTo>
                  <a:pt x="135636" y="60060"/>
                  <a:pt x="136017" y="60212"/>
                  <a:pt x="136475" y="60365"/>
                </a:cubicBezTo>
                <a:cubicBezTo>
                  <a:pt x="136932" y="60517"/>
                  <a:pt x="137313" y="60669"/>
                  <a:pt x="137618" y="60822"/>
                </a:cubicBezTo>
                <a:cubicBezTo>
                  <a:pt x="137618" y="60517"/>
                  <a:pt x="137541" y="60212"/>
                  <a:pt x="137389" y="59907"/>
                </a:cubicBezTo>
                <a:lnTo>
                  <a:pt x="136246" y="58993"/>
                </a:lnTo>
                <a:cubicBezTo>
                  <a:pt x="136703" y="58993"/>
                  <a:pt x="137084" y="59222"/>
                  <a:pt x="137389" y="59679"/>
                </a:cubicBezTo>
                <a:lnTo>
                  <a:pt x="137389" y="59450"/>
                </a:lnTo>
                <a:cubicBezTo>
                  <a:pt x="136322" y="58841"/>
                  <a:pt x="136017" y="58307"/>
                  <a:pt x="136475" y="57850"/>
                </a:cubicBezTo>
                <a:cubicBezTo>
                  <a:pt x="136475" y="58002"/>
                  <a:pt x="136551" y="58079"/>
                  <a:pt x="136703" y="58079"/>
                </a:cubicBezTo>
                <a:cubicBezTo>
                  <a:pt x="136856" y="58231"/>
                  <a:pt x="136970" y="58307"/>
                  <a:pt x="137046" y="58307"/>
                </a:cubicBezTo>
                <a:cubicBezTo>
                  <a:pt x="137122" y="58307"/>
                  <a:pt x="137237" y="58383"/>
                  <a:pt x="137389" y="58536"/>
                </a:cubicBezTo>
                <a:cubicBezTo>
                  <a:pt x="137389" y="57926"/>
                  <a:pt x="137541" y="57698"/>
                  <a:pt x="137846" y="57850"/>
                </a:cubicBezTo>
                <a:lnTo>
                  <a:pt x="137846" y="58307"/>
                </a:lnTo>
                <a:cubicBezTo>
                  <a:pt x="137846" y="58460"/>
                  <a:pt x="137884" y="58574"/>
                  <a:pt x="137961" y="58650"/>
                </a:cubicBezTo>
                <a:cubicBezTo>
                  <a:pt x="138037" y="58726"/>
                  <a:pt x="138075" y="58917"/>
                  <a:pt x="138075" y="59222"/>
                </a:cubicBezTo>
                <a:cubicBezTo>
                  <a:pt x="138075" y="59222"/>
                  <a:pt x="138227" y="59298"/>
                  <a:pt x="138532" y="59450"/>
                </a:cubicBezTo>
                <a:cubicBezTo>
                  <a:pt x="138532" y="59145"/>
                  <a:pt x="138532" y="58879"/>
                  <a:pt x="138532" y="58650"/>
                </a:cubicBezTo>
                <a:lnTo>
                  <a:pt x="138989" y="57850"/>
                </a:lnTo>
                <a:lnTo>
                  <a:pt x="138989" y="57850"/>
                </a:lnTo>
                <a:lnTo>
                  <a:pt x="139332" y="58879"/>
                </a:lnTo>
                <a:cubicBezTo>
                  <a:pt x="139866" y="59564"/>
                  <a:pt x="140208" y="59984"/>
                  <a:pt x="140361" y="60136"/>
                </a:cubicBezTo>
                <a:lnTo>
                  <a:pt x="140361" y="59222"/>
                </a:lnTo>
                <a:lnTo>
                  <a:pt x="138989" y="57850"/>
                </a:lnTo>
                <a:lnTo>
                  <a:pt x="138989" y="57850"/>
                </a:lnTo>
                <a:lnTo>
                  <a:pt x="138989" y="57850"/>
                </a:lnTo>
                <a:lnTo>
                  <a:pt x="138761" y="57621"/>
                </a:lnTo>
                <a:cubicBezTo>
                  <a:pt x="137999" y="57012"/>
                  <a:pt x="137922" y="56631"/>
                  <a:pt x="138532" y="56478"/>
                </a:cubicBezTo>
                <a:cubicBezTo>
                  <a:pt x="138989" y="56783"/>
                  <a:pt x="139370" y="57126"/>
                  <a:pt x="139675" y="57507"/>
                </a:cubicBezTo>
                <a:cubicBezTo>
                  <a:pt x="139980" y="57888"/>
                  <a:pt x="140285" y="58231"/>
                  <a:pt x="140589" y="58536"/>
                </a:cubicBezTo>
                <a:cubicBezTo>
                  <a:pt x="140589" y="58383"/>
                  <a:pt x="140742" y="58002"/>
                  <a:pt x="141047" y="57393"/>
                </a:cubicBezTo>
                <a:cubicBezTo>
                  <a:pt x="141351" y="57545"/>
                  <a:pt x="141428" y="57888"/>
                  <a:pt x="141275" y="58421"/>
                </a:cubicBezTo>
                <a:cubicBezTo>
                  <a:pt x="141123" y="58955"/>
                  <a:pt x="141047" y="59298"/>
                  <a:pt x="141047" y="59450"/>
                </a:cubicBezTo>
                <a:lnTo>
                  <a:pt x="141275" y="59679"/>
                </a:lnTo>
                <a:cubicBezTo>
                  <a:pt x="141275" y="59222"/>
                  <a:pt x="141351" y="58841"/>
                  <a:pt x="141504" y="58536"/>
                </a:cubicBezTo>
                <a:cubicBezTo>
                  <a:pt x="141656" y="58536"/>
                  <a:pt x="141732" y="58917"/>
                  <a:pt x="141732" y="59679"/>
                </a:cubicBezTo>
                <a:cubicBezTo>
                  <a:pt x="141885" y="59526"/>
                  <a:pt x="142113" y="59603"/>
                  <a:pt x="142418" y="59907"/>
                </a:cubicBezTo>
                <a:cubicBezTo>
                  <a:pt x="142418" y="59603"/>
                  <a:pt x="142152" y="59145"/>
                  <a:pt x="141618" y="58536"/>
                </a:cubicBezTo>
                <a:cubicBezTo>
                  <a:pt x="141085" y="57926"/>
                  <a:pt x="141123" y="57774"/>
                  <a:pt x="141732" y="58079"/>
                </a:cubicBezTo>
                <a:cubicBezTo>
                  <a:pt x="141732" y="57926"/>
                  <a:pt x="141694" y="57774"/>
                  <a:pt x="141618" y="57621"/>
                </a:cubicBezTo>
                <a:cubicBezTo>
                  <a:pt x="141542" y="57469"/>
                  <a:pt x="141504" y="57317"/>
                  <a:pt x="141504" y="57164"/>
                </a:cubicBezTo>
                <a:cubicBezTo>
                  <a:pt x="141809" y="57164"/>
                  <a:pt x="142037" y="57393"/>
                  <a:pt x="142190" y="57850"/>
                </a:cubicBezTo>
                <a:cubicBezTo>
                  <a:pt x="142342" y="58307"/>
                  <a:pt x="142494" y="58688"/>
                  <a:pt x="142647" y="58993"/>
                </a:cubicBezTo>
                <a:cubicBezTo>
                  <a:pt x="142647" y="58231"/>
                  <a:pt x="142799" y="57850"/>
                  <a:pt x="143104" y="57850"/>
                </a:cubicBezTo>
                <a:cubicBezTo>
                  <a:pt x="142952" y="57698"/>
                  <a:pt x="142837" y="57545"/>
                  <a:pt x="142761" y="57393"/>
                </a:cubicBezTo>
                <a:cubicBezTo>
                  <a:pt x="142685" y="57240"/>
                  <a:pt x="142799" y="57317"/>
                  <a:pt x="143104" y="57621"/>
                </a:cubicBezTo>
                <a:cubicBezTo>
                  <a:pt x="142952" y="57317"/>
                  <a:pt x="143028" y="57012"/>
                  <a:pt x="143333" y="56707"/>
                </a:cubicBezTo>
                <a:cubicBezTo>
                  <a:pt x="143485" y="56707"/>
                  <a:pt x="143637" y="56783"/>
                  <a:pt x="143790" y="56936"/>
                </a:cubicBezTo>
                <a:cubicBezTo>
                  <a:pt x="143942" y="57088"/>
                  <a:pt x="144057" y="57240"/>
                  <a:pt x="144133" y="57393"/>
                </a:cubicBezTo>
                <a:cubicBezTo>
                  <a:pt x="144209" y="57545"/>
                  <a:pt x="144323" y="57698"/>
                  <a:pt x="144476" y="57850"/>
                </a:cubicBezTo>
                <a:lnTo>
                  <a:pt x="144476" y="57164"/>
                </a:lnTo>
                <a:cubicBezTo>
                  <a:pt x="144476" y="57012"/>
                  <a:pt x="144704" y="57393"/>
                  <a:pt x="145161" y="58307"/>
                </a:cubicBezTo>
                <a:cubicBezTo>
                  <a:pt x="145619" y="59222"/>
                  <a:pt x="145923" y="59755"/>
                  <a:pt x="146076" y="59907"/>
                </a:cubicBezTo>
                <a:cubicBezTo>
                  <a:pt x="145923" y="59755"/>
                  <a:pt x="145847" y="59374"/>
                  <a:pt x="145847" y="58764"/>
                </a:cubicBezTo>
                <a:cubicBezTo>
                  <a:pt x="145847" y="58155"/>
                  <a:pt x="145771" y="57850"/>
                  <a:pt x="145619" y="57850"/>
                </a:cubicBezTo>
                <a:cubicBezTo>
                  <a:pt x="145923" y="58155"/>
                  <a:pt x="146152" y="58612"/>
                  <a:pt x="146304" y="59222"/>
                </a:cubicBezTo>
                <a:cubicBezTo>
                  <a:pt x="146457" y="59831"/>
                  <a:pt x="146609" y="60365"/>
                  <a:pt x="146762" y="60822"/>
                </a:cubicBezTo>
                <a:cubicBezTo>
                  <a:pt x="146609" y="60060"/>
                  <a:pt x="146381" y="59069"/>
                  <a:pt x="146076" y="57850"/>
                </a:cubicBezTo>
                <a:lnTo>
                  <a:pt x="146076" y="56250"/>
                </a:lnTo>
                <a:cubicBezTo>
                  <a:pt x="146076" y="56402"/>
                  <a:pt x="146152" y="56555"/>
                  <a:pt x="146304" y="56707"/>
                </a:cubicBezTo>
                <a:cubicBezTo>
                  <a:pt x="146609" y="55945"/>
                  <a:pt x="146838" y="56174"/>
                  <a:pt x="146990" y="57393"/>
                </a:cubicBezTo>
                <a:cubicBezTo>
                  <a:pt x="147143" y="58612"/>
                  <a:pt x="147295" y="59374"/>
                  <a:pt x="147447" y="59679"/>
                </a:cubicBezTo>
                <a:lnTo>
                  <a:pt x="147447" y="58307"/>
                </a:lnTo>
                <a:cubicBezTo>
                  <a:pt x="147447" y="58155"/>
                  <a:pt x="147486" y="58193"/>
                  <a:pt x="147562" y="58421"/>
                </a:cubicBezTo>
                <a:cubicBezTo>
                  <a:pt x="147638" y="58650"/>
                  <a:pt x="147676" y="58917"/>
                  <a:pt x="147676" y="59222"/>
                </a:cubicBezTo>
                <a:cubicBezTo>
                  <a:pt x="147676" y="59679"/>
                  <a:pt x="147752" y="60136"/>
                  <a:pt x="147905" y="60593"/>
                </a:cubicBezTo>
                <a:lnTo>
                  <a:pt x="148819" y="60593"/>
                </a:lnTo>
                <a:lnTo>
                  <a:pt x="148590" y="57393"/>
                </a:lnTo>
                <a:cubicBezTo>
                  <a:pt x="148895" y="57698"/>
                  <a:pt x="149048" y="58002"/>
                  <a:pt x="149048" y="58307"/>
                </a:cubicBezTo>
                <a:lnTo>
                  <a:pt x="149733" y="58993"/>
                </a:lnTo>
                <a:cubicBezTo>
                  <a:pt x="149886" y="58993"/>
                  <a:pt x="149962" y="59069"/>
                  <a:pt x="149962" y="59222"/>
                </a:cubicBezTo>
                <a:lnTo>
                  <a:pt x="150191" y="59222"/>
                </a:lnTo>
                <a:cubicBezTo>
                  <a:pt x="150038" y="58460"/>
                  <a:pt x="150191" y="58155"/>
                  <a:pt x="150648" y="58307"/>
                </a:cubicBezTo>
                <a:lnTo>
                  <a:pt x="150648" y="59679"/>
                </a:lnTo>
                <a:cubicBezTo>
                  <a:pt x="150800" y="59679"/>
                  <a:pt x="150876" y="59717"/>
                  <a:pt x="150876" y="59793"/>
                </a:cubicBezTo>
                <a:cubicBezTo>
                  <a:pt x="150876" y="59869"/>
                  <a:pt x="150953" y="59907"/>
                  <a:pt x="151105" y="59907"/>
                </a:cubicBezTo>
                <a:cubicBezTo>
                  <a:pt x="151105" y="59755"/>
                  <a:pt x="151067" y="59526"/>
                  <a:pt x="150991" y="59222"/>
                </a:cubicBezTo>
                <a:lnTo>
                  <a:pt x="151329" y="58319"/>
                </a:lnTo>
                <a:lnTo>
                  <a:pt x="151219" y="58193"/>
                </a:lnTo>
                <a:cubicBezTo>
                  <a:pt x="150534" y="57507"/>
                  <a:pt x="150495" y="57088"/>
                  <a:pt x="151105" y="56936"/>
                </a:cubicBezTo>
                <a:cubicBezTo>
                  <a:pt x="151410" y="57240"/>
                  <a:pt x="151715" y="57583"/>
                  <a:pt x="152019" y="57964"/>
                </a:cubicBezTo>
                <a:cubicBezTo>
                  <a:pt x="152324" y="58345"/>
                  <a:pt x="152629" y="58764"/>
                  <a:pt x="152934" y="59222"/>
                </a:cubicBezTo>
                <a:cubicBezTo>
                  <a:pt x="152934" y="58764"/>
                  <a:pt x="153239" y="58383"/>
                  <a:pt x="153848" y="58079"/>
                </a:cubicBezTo>
                <a:cubicBezTo>
                  <a:pt x="154001" y="58079"/>
                  <a:pt x="154001" y="58345"/>
                  <a:pt x="153848" y="58879"/>
                </a:cubicBezTo>
                <a:cubicBezTo>
                  <a:pt x="153696" y="59412"/>
                  <a:pt x="153620" y="59755"/>
                  <a:pt x="153620" y="59907"/>
                </a:cubicBezTo>
                <a:cubicBezTo>
                  <a:pt x="153772" y="59907"/>
                  <a:pt x="153848" y="59945"/>
                  <a:pt x="153848" y="60022"/>
                </a:cubicBezTo>
                <a:cubicBezTo>
                  <a:pt x="153848" y="60098"/>
                  <a:pt x="153924" y="60136"/>
                  <a:pt x="154077" y="60136"/>
                </a:cubicBezTo>
                <a:lnTo>
                  <a:pt x="154077" y="59222"/>
                </a:lnTo>
                <a:cubicBezTo>
                  <a:pt x="154077" y="59069"/>
                  <a:pt x="154115" y="59222"/>
                  <a:pt x="154191" y="59679"/>
                </a:cubicBezTo>
                <a:cubicBezTo>
                  <a:pt x="154267" y="60136"/>
                  <a:pt x="154305" y="60441"/>
                  <a:pt x="154305" y="60593"/>
                </a:cubicBezTo>
                <a:lnTo>
                  <a:pt x="154991" y="61279"/>
                </a:lnTo>
                <a:cubicBezTo>
                  <a:pt x="154991" y="60974"/>
                  <a:pt x="154915" y="60326"/>
                  <a:pt x="154763" y="59336"/>
                </a:cubicBezTo>
                <a:cubicBezTo>
                  <a:pt x="154610" y="58345"/>
                  <a:pt x="154382" y="57774"/>
                  <a:pt x="154077" y="57621"/>
                </a:cubicBezTo>
                <a:cubicBezTo>
                  <a:pt x="154382" y="57774"/>
                  <a:pt x="154610" y="58040"/>
                  <a:pt x="154763" y="58421"/>
                </a:cubicBezTo>
                <a:cubicBezTo>
                  <a:pt x="154915" y="58802"/>
                  <a:pt x="155067" y="59145"/>
                  <a:pt x="155220" y="59450"/>
                </a:cubicBezTo>
                <a:cubicBezTo>
                  <a:pt x="155220" y="58841"/>
                  <a:pt x="155372" y="58536"/>
                  <a:pt x="155677" y="58536"/>
                </a:cubicBezTo>
                <a:lnTo>
                  <a:pt x="155677" y="60136"/>
                </a:lnTo>
                <a:cubicBezTo>
                  <a:pt x="155982" y="60746"/>
                  <a:pt x="156287" y="61393"/>
                  <a:pt x="156591" y="62079"/>
                </a:cubicBezTo>
                <a:cubicBezTo>
                  <a:pt x="156896" y="62765"/>
                  <a:pt x="157201" y="63489"/>
                  <a:pt x="157506" y="64251"/>
                </a:cubicBezTo>
                <a:cubicBezTo>
                  <a:pt x="157658" y="63336"/>
                  <a:pt x="157353" y="62117"/>
                  <a:pt x="156591" y="60593"/>
                </a:cubicBezTo>
                <a:cubicBezTo>
                  <a:pt x="155829" y="59069"/>
                  <a:pt x="155677" y="58155"/>
                  <a:pt x="156134" y="57850"/>
                </a:cubicBezTo>
                <a:cubicBezTo>
                  <a:pt x="156744" y="59374"/>
                  <a:pt x="157201" y="60441"/>
                  <a:pt x="157506" y="61050"/>
                </a:cubicBezTo>
                <a:cubicBezTo>
                  <a:pt x="157506" y="60746"/>
                  <a:pt x="157353" y="60174"/>
                  <a:pt x="157049" y="59336"/>
                </a:cubicBezTo>
                <a:cubicBezTo>
                  <a:pt x="156744" y="58498"/>
                  <a:pt x="156668" y="57926"/>
                  <a:pt x="156820" y="57621"/>
                </a:cubicBezTo>
                <a:cubicBezTo>
                  <a:pt x="156972" y="57469"/>
                  <a:pt x="157277" y="58040"/>
                  <a:pt x="157734" y="59336"/>
                </a:cubicBezTo>
                <a:cubicBezTo>
                  <a:pt x="158192" y="60631"/>
                  <a:pt x="158420" y="61355"/>
                  <a:pt x="158420" y="61508"/>
                </a:cubicBezTo>
                <a:cubicBezTo>
                  <a:pt x="158725" y="61508"/>
                  <a:pt x="158916" y="61660"/>
                  <a:pt x="158992" y="61965"/>
                </a:cubicBezTo>
                <a:cubicBezTo>
                  <a:pt x="159068" y="62270"/>
                  <a:pt x="159182" y="62498"/>
                  <a:pt x="159335" y="62651"/>
                </a:cubicBezTo>
                <a:cubicBezTo>
                  <a:pt x="159335" y="62498"/>
                  <a:pt x="159297" y="62117"/>
                  <a:pt x="159220" y="61508"/>
                </a:cubicBezTo>
                <a:cubicBezTo>
                  <a:pt x="159144" y="60898"/>
                  <a:pt x="159068" y="60212"/>
                  <a:pt x="158992" y="59450"/>
                </a:cubicBezTo>
                <a:cubicBezTo>
                  <a:pt x="158916" y="58688"/>
                  <a:pt x="158877" y="58002"/>
                  <a:pt x="158877" y="57393"/>
                </a:cubicBezTo>
                <a:cubicBezTo>
                  <a:pt x="158877" y="56783"/>
                  <a:pt x="158954" y="56478"/>
                  <a:pt x="159106" y="56478"/>
                </a:cubicBezTo>
                <a:cubicBezTo>
                  <a:pt x="159411" y="56478"/>
                  <a:pt x="159601" y="57164"/>
                  <a:pt x="159678" y="58536"/>
                </a:cubicBezTo>
                <a:cubicBezTo>
                  <a:pt x="159754" y="59907"/>
                  <a:pt x="159792" y="60746"/>
                  <a:pt x="159792" y="61050"/>
                </a:cubicBezTo>
                <a:lnTo>
                  <a:pt x="159979" y="61050"/>
                </a:lnTo>
                <a:lnTo>
                  <a:pt x="159906" y="60250"/>
                </a:lnTo>
                <a:cubicBezTo>
                  <a:pt x="159830" y="59717"/>
                  <a:pt x="159944" y="59298"/>
                  <a:pt x="160249" y="58993"/>
                </a:cubicBezTo>
                <a:cubicBezTo>
                  <a:pt x="160249" y="58841"/>
                  <a:pt x="160249" y="58955"/>
                  <a:pt x="160249" y="59336"/>
                </a:cubicBezTo>
                <a:cubicBezTo>
                  <a:pt x="160249" y="59717"/>
                  <a:pt x="160287" y="60136"/>
                  <a:pt x="160363" y="60593"/>
                </a:cubicBezTo>
                <a:cubicBezTo>
                  <a:pt x="160440" y="61050"/>
                  <a:pt x="160478" y="61431"/>
                  <a:pt x="160478" y="61736"/>
                </a:cubicBezTo>
                <a:cubicBezTo>
                  <a:pt x="160478" y="62041"/>
                  <a:pt x="160478" y="62193"/>
                  <a:pt x="160478" y="62193"/>
                </a:cubicBezTo>
                <a:cubicBezTo>
                  <a:pt x="160782" y="62346"/>
                  <a:pt x="161087" y="62727"/>
                  <a:pt x="161392" y="63336"/>
                </a:cubicBezTo>
                <a:cubicBezTo>
                  <a:pt x="161087" y="62879"/>
                  <a:pt x="161087" y="62498"/>
                  <a:pt x="161392" y="62193"/>
                </a:cubicBezTo>
                <a:cubicBezTo>
                  <a:pt x="161849" y="62651"/>
                  <a:pt x="162154" y="62727"/>
                  <a:pt x="162306" y="62422"/>
                </a:cubicBezTo>
                <a:cubicBezTo>
                  <a:pt x="162459" y="62117"/>
                  <a:pt x="162687" y="62193"/>
                  <a:pt x="162992" y="62651"/>
                </a:cubicBezTo>
                <a:cubicBezTo>
                  <a:pt x="162992" y="62498"/>
                  <a:pt x="163030" y="62346"/>
                  <a:pt x="163107" y="62193"/>
                </a:cubicBezTo>
                <a:cubicBezTo>
                  <a:pt x="163183" y="62041"/>
                  <a:pt x="163221" y="61889"/>
                  <a:pt x="163221" y="61736"/>
                </a:cubicBezTo>
                <a:lnTo>
                  <a:pt x="163221" y="61279"/>
                </a:lnTo>
                <a:cubicBezTo>
                  <a:pt x="163221" y="60822"/>
                  <a:pt x="163373" y="60593"/>
                  <a:pt x="163678" y="60593"/>
                </a:cubicBezTo>
                <a:lnTo>
                  <a:pt x="165507" y="62879"/>
                </a:lnTo>
                <a:cubicBezTo>
                  <a:pt x="165507" y="63032"/>
                  <a:pt x="165469" y="62765"/>
                  <a:pt x="165393" y="62079"/>
                </a:cubicBezTo>
                <a:cubicBezTo>
                  <a:pt x="165316" y="61393"/>
                  <a:pt x="165431" y="61355"/>
                  <a:pt x="165735" y="61965"/>
                </a:cubicBezTo>
                <a:cubicBezTo>
                  <a:pt x="165735" y="61812"/>
                  <a:pt x="165812" y="61889"/>
                  <a:pt x="165964" y="62193"/>
                </a:cubicBezTo>
                <a:cubicBezTo>
                  <a:pt x="166116" y="62498"/>
                  <a:pt x="166269" y="62879"/>
                  <a:pt x="166421" y="63336"/>
                </a:cubicBezTo>
                <a:cubicBezTo>
                  <a:pt x="166574" y="63794"/>
                  <a:pt x="166726" y="64213"/>
                  <a:pt x="166878" y="64594"/>
                </a:cubicBezTo>
                <a:cubicBezTo>
                  <a:pt x="167031" y="64975"/>
                  <a:pt x="167183" y="65241"/>
                  <a:pt x="167336" y="65394"/>
                </a:cubicBezTo>
                <a:cubicBezTo>
                  <a:pt x="167336" y="65241"/>
                  <a:pt x="167412" y="65165"/>
                  <a:pt x="167564" y="65165"/>
                </a:cubicBezTo>
                <a:cubicBezTo>
                  <a:pt x="167564" y="65165"/>
                  <a:pt x="167640" y="65089"/>
                  <a:pt x="167793" y="64937"/>
                </a:cubicBezTo>
                <a:cubicBezTo>
                  <a:pt x="167488" y="64327"/>
                  <a:pt x="166993" y="63336"/>
                  <a:pt x="166307" y="61965"/>
                </a:cubicBezTo>
                <a:cubicBezTo>
                  <a:pt x="165621" y="60593"/>
                  <a:pt x="165583" y="59907"/>
                  <a:pt x="166193" y="59907"/>
                </a:cubicBezTo>
                <a:cubicBezTo>
                  <a:pt x="166497" y="60517"/>
                  <a:pt x="166726" y="61165"/>
                  <a:pt x="166878" y="61850"/>
                </a:cubicBezTo>
                <a:cubicBezTo>
                  <a:pt x="167031" y="62536"/>
                  <a:pt x="167336" y="63184"/>
                  <a:pt x="167793" y="63794"/>
                </a:cubicBezTo>
                <a:cubicBezTo>
                  <a:pt x="168098" y="63184"/>
                  <a:pt x="168250" y="62879"/>
                  <a:pt x="168250" y="62879"/>
                </a:cubicBezTo>
                <a:cubicBezTo>
                  <a:pt x="168402" y="62574"/>
                  <a:pt x="168441" y="62727"/>
                  <a:pt x="168364" y="63336"/>
                </a:cubicBezTo>
                <a:cubicBezTo>
                  <a:pt x="168288" y="63946"/>
                  <a:pt x="168174" y="64251"/>
                  <a:pt x="168021" y="64251"/>
                </a:cubicBezTo>
                <a:cubicBezTo>
                  <a:pt x="168174" y="64251"/>
                  <a:pt x="168250" y="64327"/>
                  <a:pt x="168250" y="64479"/>
                </a:cubicBezTo>
                <a:cubicBezTo>
                  <a:pt x="168555" y="64479"/>
                  <a:pt x="168783" y="64556"/>
                  <a:pt x="168936" y="64708"/>
                </a:cubicBezTo>
                <a:lnTo>
                  <a:pt x="168936" y="64479"/>
                </a:lnTo>
                <a:cubicBezTo>
                  <a:pt x="168783" y="64327"/>
                  <a:pt x="168707" y="64175"/>
                  <a:pt x="168707" y="64022"/>
                </a:cubicBezTo>
                <a:lnTo>
                  <a:pt x="168707" y="62879"/>
                </a:lnTo>
                <a:lnTo>
                  <a:pt x="168707" y="61508"/>
                </a:lnTo>
                <a:cubicBezTo>
                  <a:pt x="169012" y="61660"/>
                  <a:pt x="169164" y="61927"/>
                  <a:pt x="169164" y="62308"/>
                </a:cubicBezTo>
                <a:cubicBezTo>
                  <a:pt x="169164" y="62689"/>
                  <a:pt x="169241" y="63032"/>
                  <a:pt x="169393" y="63336"/>
                </a:cubicBezTo>
                <a:cubicBezTo>
                  <a:pt x="169393" y="62879"/>
                  <a:pt x="169622" y="62651"/>
                  <a:pt x="170079" y="62651"/>
                </a:cubicBezTo>
                <a:cubicBezTo>
                  <a:pt x="169926" y="62803"/>
                  <a:pt x="169774" y="63184"/>
                  <a:pt x="169622" y="63794"/>
                </a:cubicBezTo>
                <a:cubicBezTo>
                  <a:pt x="169774" y="63794"/>
                  <a:pt x="169888" y="63832"/>
                  <a:pt x="169965" y="63908"/>
                </a:cubicBezTo>
                <a:cubicBezTo>
                  <a:pt x="170041" y="63984"/>
                  <a:pt x="170155" y="64022"/>
                  <a:pt x="170307" y="64022"/>
                </a:cubicBezTo>
                <a:cubicBezTo>
                  <a:pt x="170003" y="62803"/>
                  <a:pt x="170155" y="62193"/>
                  <a:pt x="170765" y="62193"/>
                </a:cubicBezTo>
                <a:lnTo>
                  <a:pt x="170765" y="64479"/>
                </a:lnTo>
                <a:cubicBezTo>
                  <a:pt x="170917" y="64479"/>
                  <a:pt x="170993" y="64517"/>
                  <a:pt x="170993" y="64594"/>
                </a:cubicBezTo>
                <a:cubicBezTo>
                  <a:pt x="170993" y="64670"/>
                  <a:pt x="171069" y="64708"/>
                  <a:pt x="171222" y="64708"/>
                </a:cubicBezTo>
                <a:cubicBezTo>
                  <a:pt x="171222" y="64403"/>
                  <a:pt x="171184" y="63984"/>
                  <a:pt x="171108" y="63451"/>
                </a:cubicBezTo>
                <a:cubicBezTo>
                  <a:pt x="171031" y="62917"/>
                  <a:pt x="171146" y="62498"/>
                  <a:pt x="171450" y="62193"/>
                </a:cubicBezTo>
                <a:cubicBezTo>
                  <a:pt x="171298" y="62346"/>
                  <a:pt x="171527" y="62727"/>
                  <a:pt x="172136" y="63336"/>
                </a:cubicBezTo>
                <a:cubicBezTo>
                  <a:pt x="172746" y="63946"/>
                  <a:pt x="173051" y="64327"/>
                  <a:pt x="173051" y="64479"/>
                </a:cubicBezTo>
                <a:cubicBezTo>
                  <a:pt x="173203" y="63413"/>
                  <a:pt x="172708" y="62270"/>
                  <a:pt x="171565" y="61050"/>
                </a:cubicBezTo>
                <a:cubicBezTo>
                  <a:pt x="170422" y="59831"/>
                  <a:pt x="170079" y="58841"/>
                  <a:pt x="170536" y="58079"/>
                </a:cubicBezTo>
                <a:cubicBezTo>
                  <a:pt x="170993" y="58841"/>
                  <a:pt x="171489" y="59603"/>
                  <a:pt x="172022" y="60365"/>
                </a:cubicBezTo>
                <a:cubicBezTo>
                  <a:pt x="172555" y="61127"/>
                  <a:pt x="172974" y="61889"/>
                  <a:pt x="173279" y="62651"/>
                </a:cubicBezTo>
                <a:cubicBezTo>
                  <a:pt x="173432" y="62498"/>
                  <a:pt x="173508" y="62384"/>
                  <a:pt x="173508" y="62308"/>
                </a:cubicBezTo>
                <a:cubicBezTo>
                  <a:pt x="173508" y="62231"/>
                  <a:pt x="173584" y="62117"/>
                  <a:pt x="173736" y="61965"/>
                </a:cubicBezTo>
                <a:cubicBezTo>
                  <a:pt x="173736" y="61660"/>
                  <a:pt x="173622" y="61241"/>
                  <a:pt x="173394" y="60707"/>
                </a:cubicBezTo>
                <a:cubicBezTo>
                  <a:pt x="173165" y="60174"/>
                  <a:pt x="173013" y="59679"/>
                  <a:pt x="172936" y="59222"/>
                </a:cubicBezTo>
                <a:cubicBezTo>
                  <a:pt x="172860" y="58764"/>
                  <a:pt x="172822" y="58383"/>
                  <a:pt x="172822" y="58079"/>
                </a:cubicBezTo>
                <a:cubicBezTo>
                  <a:pt x="172822" y="57774"/>
                  <a:pt x="172974" y="57621"/>
                  <a:pt x="173279" y="57621"/>
                </a:cubicBezTo>
                <a:cubicBezTo>
                  <a:pt x="173584" y="58688"/>
                  <a:pt x="173813" y="59641"/>
                  <a:pt x="173965" y="60479"/>
                </a:cubicBezTo>
                <a:lnTo>
                  <a:pt x="174312" y="61810"/>
                </a:lnTo>
                <a:lnTo>
                  <a:pt x="174422" y="60822"/>
                </a:lnTo>
                <a:cubicBezTo>
                  <a:pt x="174422" y="61127"/>
                  <a:pt x="174575" y="61584"/>
                  <a:pt x="174879" y="62193"/>
                </a:cubicBezTo>
                <a:cubicBezTo>
                  <a:pt x="175184" y="62803"/>
                  <a:pt x="175413" y="63336"/>
                  <a:pt x="175565" y="63794"/>
                </a:cubicBezTo>
                <a:cubicBezTo>
                  <a:pt x="175565" y="63184"/>
                  <a:pt x="175680" y="62498"/>
                  <a:pt x="175908" y="61736"/>
                </a:cubicBezTo>
                <a:cubicBezTo>
                  <a:pt x="176137" y="60974"/>
                  <a:pt x="176251" y="60517"/>
                  <a:pt x="176251" y="60365"/>
                </a:cubicBezTo>
                <a:cubicBezTo>
                  <a:pt x="176251" y="61279"/>
                  <a:pt x="176175" y="62155"/>
                  <a:pt x="176022" y="62993"/>
                </a:cubicBezTo>
                <a:cubicBezTo>
                  <a:pt x="175870" y="63832"/>
                  <a:pt x="175946" y="64632"/>
                  <a:pt x="176251" y="65394"/>
                </a:cubicBezTo>
                <a:cubicBezTo>
                  <a:pt x="176556" y="64632"/>
                  <a:pt x="176632" y="63717"/>
                  <a:pt x="176480" y="62651"/>
                </a:cubicBezTo>
                <a:cubicBezTo>
                  <a:pt x="176327" y="61584"/>
                  <a:pt x="176632" y="60974"/>
                  <a:pt x="177394" y="60822"/>
                </a:cubicBezTo>
                <a:cubicBezTo>
                  <a:pt x="177089" y="61584"/>
                  <a:pt x="176937" y="62803"/>
                  <a:pt x="176937" y="64479"/>
                </a:cubicBezTo>
                <a:cubicBezTo>
                  <a:pt x="177242" y="63870"/>
                  <a:pt x="177432" y="63184"/>
                  <a:pt x="177508" y="62422"/>
                </a:cubicBezTo>
                <a:cubicBezTo>
                  <a:pt x="177585" y="61660"/>
                  <a:pt x="177775" y="61127"/>
                  <a:pt x="178080" y="60822"/>
                </a:cubicBezTo>
                <a:cubicBezTo>
                  <a:pt x="178232" y="60822"/>
                  <a:pt x="178232" y="61089"/>
                  <a:pt x="178080" y="61622"/>
                </a:cubicBezTo>
                <a:cubicBezTo>
                  <a:pt x="177927" y="62155"/>
                  <a:pt x="177775" y="62765"/>
                  <a:pt x="177623" y="63451"/>
                </a:cubicBezTo>
                <a:cubicBezTo>
                  <a:pt x="177470" y="64137"/>
                  <a:pt x="177318" y="64822"/>
                  <a:pt x="177165" y="65508"/>
                </a:cubicBezTo>
                <a:cubicBezTo>
                  <a:pt x="177013" y="66194"/>
                  <a:pt x="176937" y="66537"/>
                  <a:pt x="176937" y="66537"/>
                </a:cubicBezTo>
                <a:cubicBezTo>
                  <a:pt x="177242" y="66689"/>
                  <a:pt x="177394" y="66842"/>
                  <a:pt x="177394" y="66994"/>
                </a:cubicBezTo>
                <a:cubicBezTo>
                  <a:pt x="177394" y="67146"/>
                  <a:pt x="177470" y="67299"/>
                  <a:pt x="177623" y="67451"/>
                </a:cubicBezTo>
                <a:cubicBezTo>
                  <a:pt x="177623" y="67299"/>
                  <a:pt x="177775" y="66880"/>
                  <a:pt x="178080" y="66194"/>
                </a:cubicBezTo>
                <a:cubicBezTo>
                  <a:pt x="178385" y="65508"/>
                  <a:pt x="178689" y="64746"/>
                  <a:pt x="178994" y="63908"/>
                </a:cubicBezTo>
                <a:cubicBezTo>
                  <a:pt x="179299" y="63070"/>
                  <a:pt x="179604" y="62346"/>
                  <a:pt x="179909" y="61736"/>
                </a:cubicBezTo>
                <a:cubicBezTo>
                  <a:pt x="180213" y="61127"/>
                  <a:pt x="180366" y="60822"/>
                  <a:pt x="180366" y="60822"/>
                </a:cubicBezTo>
                <a:cubicBezTo>
                  <a:pt x="180518" y="60974"/>
                  <a:pt x="180518" y="61317"/>
                  <a:pt x="180366" y="61850"/>
                </a:cubicBezTo>
                <a:cubicBezTo>
                  <a:pt x="180213" y="62384"/>
                  <a:pt x="180023" y="62993"/>
                  <a:pt x="179794" y="63679"/>
                </a:cubicBezTo>
                <a:cubicBezTo>
                  <a:pt x="179566" y="64365"/>
                  <a:pt x="179299" y="65013"/>
                  <a:pt x="178994" y="65622"/>
                </a:cubicBezTo>
                <a:cubicBezTo>
                  <a:pt x="178689" y="66232"/>
                  <a:pt x="178537" y="66613"/>
                  <a:pt x="178537" y="66765"/>
                </a:cubicBezTo>
                <a:cubicBezTo>
                  <a:pt x="178842" y="66308"/>
                  <a:pt x="179109" y="65775"/>
                  <a:pt x="179337" y="65165"/>
                </a:cubicBezTo>
                <a:cubicBezTo>
                  <a:pt x="179566" y="64556"/>
                  <a:pt x="179909" y="64098"/>
                  <a:pt x="180366" y="63794"/>
                </a:cubicBezTo>
                <a:cubicBezTo>
                  <a:pt x="180213" y="63794"/>
                  <a:pt x="179909" y="64441"/>
                  <a:pt x="179451" y="65737"/>
                </a:cubicBezTo>
                <a:cubicBezTo>
                  <a:pt x="178994" y="67032"/>
                  <a:pt x="178689" y="67832"/>
                  <a:pt x="178537" y="68137"/>
                </a:cubicBezTo>
                <a:lnTo>
                  <a:pt x="179223" y="68137"/>
                </a:lnTo>
                <a:cubicBezTo>
                  <a:pt x="179223" y="68594"/>
                  <a:pt x="178918" y="68823"/>
                  <a:pt x="178308" y="68823"/>
                </a:cubicBezTo>
                <a:lnTo>
                  <a:pt x="178308" y="69051"/>
                </a:lnTo>
                <a:cubicBezTo>
                  <a:pt x="178308" y="69356"/>
                  <a:pt x="178385" y="69585"/>
                  <a:pt x="178537" y="69737"/>
                </a:cubicBezTo>
                <a:cubicBezTo>
                  <a:pt x="178842" y="69585"/>
                  <a:pt x="179375" y="69509"/>
                  <a:pt x="180137" y="69509"/>
                </a:cubicBezTo>
                <a:cubicBezTo>
                  <a:pt x="180290" y="69204"/>
                  <a:pt x="180633" y="68670"/>
                  <a:pt x="181166" y="67908"/>
                </a:cubicBezTo>
                <a:cubicBezTo>
                  <a:pt x="181699" y="67146"/>
                  <a:pt x="182118" y="66765"/>
                  <a:pt x="182423" y="66765"/>
                </a:cubicBezTo>
                <a:cubicBezTo>
                  <a:pt x="182576" y="66765"/>
                  <a:pt x="182423" y="67070"/>
                  <a:pt x="181966" y="67680"/>
                </a:cubicBezTo>
                <a:cubicBezTo>
                  <a:pt x="181509" y="68289"/>
                  <a:pt x="180975" y="68937"/>
                  <a:pt x="180366" y="69623"/>
                </a:cubicBezTo>
                <a:cubicBezTo>
                  <a:pt x="179756" y="70309"/>
                  <a:pt x="179185" y="70956"/>
                  <a:pt x="178651" y="71566"/>
                </a:cubicBezTo>
                <a:cubicBezTo>
                  <a:pt x="178118" y="72176"/>
                  <a:pt x="177775" y="72480"/>
                  <a:pt x="177623" y="72480"/>
                </a:cubicBezTo>
                <a:cubicBezTo>
                  <a:pt x="178232" y="72328"/>
                  <a:pt x="178880" y="71795"/>
                  <a:pt x="179566" y="70880"/>
                </a:cubicBezTo>
                <a:cubicBezTo>
                  <a:pt x="180252" y="69966"/>
                  <a:pt x="180975" y="69051"/>
                  <a:pt x="181737" y="68137"/>
                </a:cubicBezTo>
                <a:cubicBezTo>
                  <a:pt x="182499" y="67223"/>
                  <a:pt x="183185" y="66422"/>
                  <a:pt x="183795" y="65737"/>
                </a:cubicBezTo>
                <a:cubicBezTo>
                  <a:pt x="184404" y="65051"/>
                  <a:pt x="184862" y="64784"/>
                  <a:pt x="185166" y="64937"/>
                </a:cubicBezTo>
                <a:cubicBezTo>
                  <a:pt x="184404" y="65699"/>
                  <a:pt x="183719" y="66651"/>
                  <a:pt x="183109" y="67794"/>
                </a:cubicBezTo>
                <a:cubicBezTo>
                  <a:pt x="182499" y="68937"/>
                  <a:pt x="181737" y="69890"/>
                  <a:pt x="180823" y="70652"/>
                </a:cubicBezTo>
                <a:cubicBezTo>
                  <a:pt x="180975" y="70499"/>
                  <a:pt x="181356" y="70156"/>
                  <a:pt x="181966" y="69623"/>
                </a:cubicBezTo>
                <a:cubicBezTo>
                  <a:pt x="182576" y="69089"/>
                  <a:pt x="183223" y="68594"/>
                  <a:pt x="183909" y="68137"/>
                </a:cubicBezTo>
                <a:cubicBezTo>
                  <a:pt x="184595" y="67680"/>
                  <a:pt x="185205" y="67337"/>
                  <a:pt x="185738" y="67108"/>
                </a:cubicBezTo>
                <a:cubicBezTo>
                  <a:pt x="186271" y="66880"/>
                  <a:pt x="186538" y="66842"/>
                  <a:pt x="186538" y="66994"/>
                </a:cubicBezTo>
                <a:cubicBezTo>
                  <a:pt x="185319" y="68061"/>
                  <a:pt x="184062" y="69051"/>
                  <a:pt x="182766" y="69966"/>
                </a:cubicBezTo>
                <a:cubicBezTo>
                  <a:pt x="181471" y="70880"/>
                  <a:pt x="180290" y="71871"/>
                  <a:pt x="179223" y="72938"/>
                </a:cubicBezTo>
                <a:cubicBezTo>
                  <a:pt x="179985" y="73242"/>
                  <a:pt x="181128" y="73052"/>
                  <a:pt x="182652" y="72366"/>
                </a:cubicBezTo>
                <a:cubicBezTo>
                  <a:pt x="184176" y="71680"/>
                  <a:pt x="185090" y="71566"/>
                  <a:pt x="185395" y="72023"/>
                </a:cubicBezTo>
                <a:cubicBezTo>
                  <a:pt x="184176" y="72328"/>
                  <a:pt x="183109" y="72785"/>
                  <a:pt x="182195" y="73395"/>
                </a:cubicBezTo>
                <a:cubicBezTo>
                  <a:pt x="182652" y="73395"/>
                  <a:pt x="183223" y="73204"/>
                  <a:pt x="183909" y="72823"/>
                </a:cubicBezTo>
                <a:cubicBezTo>
                  <a:pt x="184595" y="72442"/>
                  <a:pt x="185166" y="72404"/>
                  <a:pt x="185624" y="72709"/>
                </a:cubicBezTo>
                <a:cubicBezTo>
                  <a:pt x="185624" y="72709"/>
                  <a:pt x="185243" y="72785"/>
                  <a:pt x="184481" y="72938"/>
                </a:cubicBezTo>
                <a:cubicBezTo>
                  <a:pt x="183719" y="73090"/>
                  <a:pt x="182880" y="73280"/>
                  <a:pt x="181966" y="73509"/>
                </a:cubicBezTo>
                <a:cubicBezTo>
                  <a:pt x="181052" y="73738"/>
                  <a:pt x="180175" y="74004"/>
                  <a:pt x="179337" y="74309"/>
                </a:cubicBezTo>
                <a:cubicBezTo>
                  <a:pt x="178499" y="74614"/>
                  <a:pt x="178004" y="74766"/>
                  <a:pt x="177851" y="74766"/>
                </a:cubicBezTo>
                <a:cubicBezTo>
                  <a:pt x="178004" y="74766"/>
                  <a:pt x="178537" y="74766"/>
                  <a:pt x="179451" y="74766"/>
                </a:cubicBezTo>
                <a:cubicBezTo>
                  <a:pt x="180366" y="74766"/>
                  <a:pt x="181356" y="74766"/>
                  <a:pt x="182423" y="74766"/>
                </a:cubicBezTo>
                <a:cubicBezTo>
                  <a:pt x="183490" y="74766"/>
                  <a:pt x="184443" y="74804"/>
                  <a:pt x="185281" y="74881"/>
                </a:cubicBezTo>
                <a:cubicBezTo>
                  <a:pt x="186119" y="74957"/>
                  <a:pt x="186538" y="74995"/>
                  <a:pt x="186538" y="74995"/>
                </a:cubicBezTo>
                <a:cubicBezTo>
                  <a:pt x="186538" y="75147"/>
                  <a:pt x="186233" y="75262"/>
                  <a:pt x="185624" y="75338"/>
                </a:cubicBezTo>
                <a:cubicBezTo>
                  <a:pt x="185014" y="75414"/>
                  <a:pt x="184366" y="75452"/>
                  <a:pt x="183681" y="75452"/>
                </a:cubicBezTo>
                <a:cubicBezTo>
                  <a:pt x="182995" y="75452"/>
                  <a:pt x="182309" y="75452"/>
                  <a:pt x="181623" y="75452"/>
                </a:cubicBezTo>
                <a:cubicBezTo>
                  <a:pt x="180937" y="75452"/>
                  <a:pt x="180518" y="75452"/>
                  <a:pt x="180366" y="75452"/>
                </a:cubicBezTo>
                <a:cubicBezTo>
                  <a:pt x="180823" y="75605"/>
                  <a:pt x="181395" y="75643"/>
                  <a:pt x="182080" y="75567"/>
                </a:cubicBezTo>
                <a:cubicBezTo>
                  <a:pt x="182766" y="75490"/>
                  <a:pt x="183338" y="75605"/>
                  <a:pt x="183795" y="75909"/>
                </a:cubicBezTo>
                <a:cubicBezTo>
                  <a:pt x="183338" y="75757"/>
                  <a:pt x="182652" y="75681"/>
                  <a:pt x="181737" y="75681"/>
                </a:cubicBezTo>
                <a:cubicBezTo>
                  <a:pt x="180823" y="75681"/>
                  <a:pt x="179832" y="75719"/>
                  <a:pt x="178766" y="75795"/>
                </a:cubicBezTo>
                <a:cubicBezTo>
                  <a:pt x="177699" y="75871"/>
                  <a:pt x="176670" y="75909"/>
                  <a:pt x="175680" y="75909"/>
                </a:cubicBezTo>
                <a:cubicBezTo>
                  <a:pt x="174689" y="75909"/>
                  <a:pt x="173965" y="75909"/>
                  <a:pt x="173508" y="75909"/>
                </a:cubicBezTo>
                <a:cubicBezTo>
                  <a:pt x="173813" y="76062"/>
                  <a:pt x="174422" y="76290"/>
                  <a:pt x="175337" y="76595"/>
                </a:cubicBezTo>
                <a:cubicBezTo>
                  <a:pt x="176251" y="76900"/>
                  <a:pt x="177165" y="77205"/>
                  <a:pt x="178080" y="77510"/>
                </a:cubicBezTo>
                <a:cubicBezTo>
                  <a:pt x="178994" y="77814"/>
                  <a:pt x="179832" y="78119"/>
                  <a:pt x="180594" y="78424"/>
                </a:cubicBezTo>
                <a:cubicBezTo>
                  <a:pt x="181356" y="78729"/>
                  <a:pt x="181737" y="78957"/>
                  <a:pt x="181737" y="79110"/>
                </a:cubicBezTo>
                <a:cubicBezTo>
                  <a:pt x="181737" y="78957"/>
                  <a:pt x="181280" y="78767"/>
                  <a:pt x="180366" y="78538"/>
                </a:cubicBezTo>
                <a:cubicBezTo>
                  <a:pt x="179451" y="78310"/>
                  <a:pt x="178423" y="78043"/>
                  <a:pt x="177280" y="77738"/>
                </a:cubicBezTo>
                <a:cubicBezTo>
                  <a:pt x="176137" y="77433"/>
                  <a:pt x="175032" y="77090"/>
                  <a:pt x="173965" y="76709"/>
                </a:cubicBezTo>
                <a:cubicBezTo>
                  <a:pt x="172898" y="76328"/>
                  <a:pt x="172212" y="75986"/>
                  <a:pt x="171908" y="75681"/>
                </a:cubicBezTo>
                <a:cubicBezTo>
                  <a:pt x="171908" y="75986"/>
                  <a:pt x="171603" y="76290"/>
                  <a:pt x="170993" y="76595"/>
                </a:cubicBezTo>
                <a:cubicBezTo>
                  <a:pt x="170384" y="76900"/>
                  <a:pt x="169660" y="77243"/>
                  <a:pt x="168822" y="77624"/>
                </a:cubicBezTo>
                <a:cubicBezTo>
                  <a:pt x="167983" y="78005"/>
                  <a:pt x="167145" y="78348"/>
                  <a:pt x="166307" y="78653"/>
                </a:cubicBezTo>
                <a:cubicBezTo>
                  <a:pt x="165469" y="78957"/>
                  <a:pt x="164897" y="79186"/>
                  <a:pt x="164592" y="79338"/>
                </a:cubicBezTo>
                <a:cubicBezTo>
                  <a:pt x="165050" y="80100"/>
                  <a:pt x="164707" y="80481"/>
                  <a:pt x="163564" y="80481"/>
                </a:cubicBezTo>
                <a:cubicBezTo>
                  <a:pt x="162421" y="80481"/>
                  <a:pt x="161125" y="80405"/>
                  <a:pt x="159678" y="80253"/>
                </a:cubicBezTo>
                <a:cubicBezTo>
                  <a:pt x="158230" y="80100"/>
                  <a:pt x="156896" y="80138"/>
                  <a:pt x="155677" y="80367"/>
                </a:cubicBezTo>
                <a:cubicBezTo>
                  <a:pt x="154458" y="80596"/>
                  <a:pt x="154001" y="81320"/>
                  <a:pt x="154305" y="82539"/>
                </a:cubicBezTo>
                <a:cubicBezTo>
                  <a:pt x="153391" y="82691"/>
                  <a:pt x="152629" y="82691"/>
                  <a:pt x="152019" y="82539"/>
                </a:cubicBezTo>
                <a:cubicBezTo>
                  <a:pt x="151410" y="82386"/>
                  <a:pt x="150838" y="82272"/>
                  <a:pt x="150305" y="82196"/>
                </a:cubicBezTo>
                <a:cubicBezTo>
                  <a:pt x="149772" y="82120"/>
                  <a:pt x="149238" y="82234"/>
                  <a:pt x="148705" y="82539"/>
                </a:cubicBezTo>
                <a:cubicBezTo>
                  <a:pt x="148171" y="82844"/>
                  <a:pt x="147600" y="83453"/>
                  <a:pt x="146990" y="84368"/>
                </a:cubicBezTo>
                <a:cubicBezTo>
                  <a:pt x="143333" y="82386"/>
                  <a:pt x="139561" y="81243"/>
                  <a:pt x="135675" y="80939"/>
                </a:cubicBezTo>
                <a:cubicBezTo>
                  <a:pt x="131788" y="80634"/>
                  <a:pt x="127788" y="80862"/>
                  <a:pt x="123673" y="81624"/>
                </a:cubicBezTo>
                <a:cubicBezTo>
                  <a:pt x="123978" y="83301"/>
                  <a:pt x="123673" y="84215"/>
                  <a:pt x="122759" y="84368"/>
                </a:cubicBezTo>
                <a:cubicBezTo>
                  <a:pt x="121844" y="84520"/>
                  <a:pt x="120930" y="84368"/>
                  <a:pt x="120015" y="83910"/>
                </a:cubicBezTo>
                <a:cubicBezTo>
                  <a:pt x="120625" y="85587"/>
                  <a:pt x="121006" y="87035"/>
                  <a:pt x="121158" y="88254"/>
                </a:cubicBezTo>
                <a:cubicBezTo>
                  <a:pt x="121463" y="88101"/>
                  <a:pt x="121578" y="88101"/>
                  <a:pt x="121501" y="88254"/>
                </a:cubicBezTo>
                <a:cubicBezTo>
                  <a:pt x="121425" y="88406"/>
                  <a:pt x="121311" y="88482"/>
                  <a:pt x="121158" y="88482"/>
                </a:cubicBezTo>
                <a:cubicBezTo>
                  <a:pt x="121311" y="88787"/>
                  <a:pt x="121387" y="88978"/>
                  <a:pt x="121387" y="89054"/>
                </a:cubicBezTo>
                <a:cubicBezTo>
                  <a:pt x="121387" y="89130"/>
                  <a:pt x="121463" y="89321"/>
                  <a:pt x="121616" y="89625"/>
                </a:cubicBezTo>
                <a:cubicBezTo>
                  <a:pt x="121920" y="89321"/>
                  <a:pt x="122149" y="89168"/>
                  <a:pt x="122301" y="89168"/>
                </a:cubicBezTo>
                <a:cubicBezTo>
                  <a:pt x="121997" y="88863"/>
                  <a:pt x="121920" y="88673"/>
                  <a:pt x="122073" y="88597"/>
                </a:cubicBezTo>
                <a:cubicBezTo>
                  <a:pt x="122225" y="88520"/>
                  <a:pt x="122378" y="88635"/>
                  <a:pt x="122530" y="88940"/>
                </a:cubicBezTo>
                <a:lnTo>
                  <a:pt x="122759" y="88940"/>
                </a:lnTo>
                <a:cubicBezTo>
                  <a:pt x="122149" y="88330"/>
                  <a:pt x="122073" y="87949"/>
                  <a:pt x="122530" y="87797"/>
                </a:cubicBezTo>
                <a:cubicBezTo>
                  <a:pt x="122682" y="88101"/>
                  <a:pt x="122911" y="88406"/>
                  <a:pt x="123216" y="88711"/>
                </a:cubicBezTo>
                <a:cubicBezTo>
                  <a:pt x="123521" y="89168"/>
                  <a:pt x="124130" y="89854"/>
                  <a:pt x="125045" y="90768"/>
                </a:cubicBezTo>
                <a:cubicBezTo>
                  <a:pt x="125045" y="90616"/>
                  <a:pt x="125007" y="90311"/>
                  <a:pt x="124930" y="89854"/>
                </a:cubicBezTo>
                <a:cubicBezTo>
                  <a:pt x="124854" y="89397"/>
                  <a:pt x="124816" y="89092"/>
                  <a:pt x="124816" y="88940"/>
                </a:cubicBezTo>
                <a:cubicBezTo>
                  <a:pt x="125273" y="89397"/>
                  <a:pt x="125540" y="89968"/>
                  <a:pt x="125616" y="90654"/>
                </a:cubicBezTo>
                <a:cubicBezTo>
                  <a:pt x="125692" y="91340"/>
                  <a:pt x="125959" y="91988"/>
                  <a:pt x="126416" y="92597"/>
                </a:cubicBezTo>
                <a:lnTo>
                  <a:pt x="126416" y="91911"/>
                </a:lnTo>
                <a:cubicBezTo>
                  <a:pt x="126264" y="91302"/>
                  <a:pt x="125845" y="90311"/>
                  <a:pt x="125159" y="88940"/>
                </a:cubicBezTo>
                <a:cubicBezTo>
                  <a:pt x="124473" y="87568"/>
                  <a:pt x="124435" y="86882"/>
                  <a:pt x="125045" y="86882"/>
                </a:cubicBezTo>
                <a:cubicBezTo>
                  <a:pt x="125349" y="87644"/>
                  <a:pt x="125616" y="88368"/>
                  <a:pt x="125845" y="89054"/>
                </a:cubicBezTo>
                <a:cubicBezTo>
                  <a:pt x="126073" y="89740"/>
                  <a:pt x="126340" y="90311"/>
                  <a:pt x="126645" y="90768"/>
                </a:cubicBezTo>
                <a:cubicBezTo>
                  <a:pt x="126797" y="90616"/>
                  <a:pt x="126873" y="90502"/>
                  <a:pt x="126873" y="90425"/>
                </a:cubicBezTo>
                <a:cubicBezTo>
                  <a:pt x="126873" y="90349"/>
                  <a:pt x="126950" y="90235"/>
                  <a:pt x="127102" y="90083"/>
                </a:cubicBezTo>
                <a:cubicBezTo>
                  <a:pt x="127102" y="90083"/>
                  <a:pt x="127026" y="90235"/>
                  <a:pt x="126873" y="90540"/>
                </a:cubicBezTo>
                <a:lnTo>
                  <a:pt x="126873" y="91226"/>
                </a:lnTo>
                <a:cubicBezTo>
                  <a:pt x="126873" y="91226"/>
                  <a:pt x="126950" y="91302"/>
                  <a:pt x="127102" y="91454"/>
                </a:cubicBezTo>
                <a:cubicBezTo>
                  <a:pt x="127254" y="91454"/>
                  <a:pt x="127407" y="91530"/>
                  <a:pt x="127559" y="91683"/>
                </a:cubicBezTo>
                <a:cubicBezTo>
                  <a:pt x="127559" y="91530"/>
                  <a:pt x="127635" y="91454"/>
                  <a:pt x="127788" y="91454"/>
                </a:cubicBezTo>
                <a:cubicBezTo>
                  <a:pt x="127635" y="90997"/>
                  <a:pt x="127559" y="90540"/>
                  <a:pt x="127559" y="90083"/>
                </a:cubicBezTo>
                <a:cubicBezTo>
                  <a:pt x="127559" y="89016"/>
                  <a:pt x="127559" y="88482"/>
                  <a:pt x="127559" y="88482"/>
                </a:cubicBezTo>
                <a:cubicBezTo>
                  <a:pt x="127712" y="88787"/>
                  <a:pt x="127788" y="88978"/>
                  <a:pt x="127788" y="89054"/>
                </a:cubicBezTo>
                <a:cubicBezTo>
                  <a:pt x="127788" y="89130"/>
                  <a:pt x="127864" y="89321"/>
                  <a:pt x="128016" y="89625"/>
                </a:cubicBezTo>
                <a:lnTo>
                  <a:pt x="128245" y="89625"/>
                </a:lnTo>
                <a:cubicBezTo>
                  <a:pt x="128245" y="89625"/>
                  <a:pt x="128397" y="89702"/>
                  <a:pt x="128702" y="89854"/>
                </a:cubicBezTo>
                <a:cubicBezTo>
                  <a:pt x="128855" y="89854"/>
                  <a:pt x="128855" y="89930"/>
                  <a:pt x="128702" y="90083"/>
                </a:cubicBezTo>
                <a:cubicBezTo>
                  <a:pt x="128855" y="90083"/>
                  <a:pt x="128931" y="90159"/>
                  <a:pt x="128931" y="90311"/>
                </a:cubicBezTo>
                <a:cubicBezTo>
                  <a:pt x="128931" y="89549"/>
                  <a:pt x="129159" y="89244"/>
                  <a:pt x="129617" y="89397"/>
                </a:cubicBezTo>
                <a:lnTo>
                  <a:pt x="129617" y="89854"/>
                </a:lnTo>
                <a:cubicBezTo>
                  <a:pt x="129617" y="90159"/>
                  <a:pt x="129693" y="90387"/>
                  <a:pt x="129845" y="90540"/>
                </a:cubicBezTo>
                <a:cubicBezTo>
                  <a:pt x="129845" y="90540"/>
                  <a:pt x="129998" y="90692"/>
                  <a:pt x="130302" y="90997"/>
                </a:cubicBezTo>
                <a:cubicBezTo>
                  <a:pt x="130302" y="90692"/>
                  <a:pt x="130264" y="90425"/>
                  <a:pt x="130188" y="90197"/>
                </a:cubicBezTo>
                <a:lnTo>
                  <a:pt x="130470" y="89540"/>
                </a:lnTo>
                <a:lnTo>
                  <a:pt x="130302" y="89397"/>
                </a:lnTo>
                <a:cubicBezTo>
                  <a:pt x="129540" y="88787"/>
                  <a:pt x="129540" y="88330"/>
                  <a:pt x="130302" y="88025"/>
                </a:cubicBezTo>
                <a:cubicBezTo>
                  <a:pt x="130607" y="88330"/>
                  <a:pt x="130912" y="88673"/>
                  <a:pt x="131217" y="89054"/>
                </a:cubicBezTo>
                <a:cubicBezTo>
                  <a:pt x="131522" y="89435"/>
                  <a:pt x="131826" y="89854"/>
                  <a:pt x="132131" y="90311"/>
                </a:cubicBezTo>
                <a:cubicBezTo>
                  <a:pt x="132131" y="89854"/>
                  <a:pt x="132284" y="89473"/>
                  <a:pt x="132588" y="89168"/>
                </a:cubicBezTo>
                <a:cubicBezTo>
                  <a:pt x="132893" y="89321"/>
                  <a:pt x="132969" y="89587"/>
                  <a:pt x="132817" y="89968"/>
                </a:cubicBezTo>
                <a:cubicBezTo>
                  <a:pt x="132665" y="90349"/>
                  <a:pt x="132588" y="90616"/>
                  <a:pt x="132588" y="90768"/>
                </a:cubicBezTo>
                <a:cubicBezTo>
                  <a:pt x="132588" y="90921"/>
                  <a:pt x="132665" y="90997"/>
                  <a:pt x="132817" y="90997"/>
                </a:cubicBezTo>
                <a:lnTo>
                  <a:pt x="132817" y="90311"/>
                </a:lnTo>
                <a:cubicBezTo>
                  <a:pt x="133122" y="90159"/>
                  <a:pt x="133274" y="90387"/>
                  <a:pt x="133274" y="90997"/>
                </a:cubicBezTo>
                <a:cubicBezTo>
                  <a:pt x="133427" y="90845"/>
                  <a:pt x="133731" y="90997"/>
                  <a:pt x="134189" y="91454"/>
                </a:cubicBezTo>
                <a:cubicBezTo>
                  <a:pt x="133884" y="91149"/>
                  <a:pt x="133503" y="90730"/>
                  <a:pt x="133046" y="90197"/>
                </a:cubicBezTo>
                <a:cubicBezTo>
                  <a:pt x="132588" y="89663"/>
                  <a:pt x="132665" y="89549"/>
                  <a:pt x="133274" y="89854"/>
                </a:cubicBezTo>
                <a:cubicBezTo>
                  <a:pt x="133122" y="89549"/>
                  <a:pt x="133046" y="89168"/>
                  <a:pt x="133046" y="88711"/>
                </a:cubicBezTo>
                <a:cubicBezTo>
                  <a:pt x="133503" y="89016"/>
                  <a:pt x="133960" y="89549"/>
                  <a:pt x="134417" y="90311"/>
                </a:cubicBezTo>
                <a:cubicBezTo>
                  <a:pt x="134417" y="90006"/>
                  <a:pt x="134570" y="89702"/>
                  <a:pt x="134874" y="89397"/>
                </a:cubicBezTo>
                <a:cubicBezTo>
                  <a:pt x="134722" y="89397"/>
                  <a:pt x="134608" y="89282"/>
                  <a:pt x="134532" y="89054"/>
                </a:cubicBezTo>
                <a:cubicBezTo>
                  <a:pt x="134455" y="88825"/>
                  <a:pt x="134570" y="88863"/>
                  <a:pt x="134874" y="89168"/>
                </a:cubicBezTo>
                <a:cubicBezTo>
                  <a:pt x="134417" y="88711"/>
                  <a:pt x="134493" y="88482"/>
                  <a:pt x="135103" y="88482"/>
                </a:cubicBezTo>
                <a:lnTo>
                  <a:pt x="135332" y="88711"/>
                </a:lnTo>
                <a:cubicBezTo>
                  <a:pt x="135484" y="88863"/>
                  <a:pt x="135598" y="89016"/>
                  <a:pt x="135675" y="89168"/>
                </a:cubicBezTo>
                <a:cubicBezTo>
                  <a:pt x="135751" y="89321"/>
                  <a:pt x="135865" y="89473"/>
                  <a:pt x="136017" y="89625"/>
                </a:cubicBezTo>
                <a:cubicBezTo>
                  <a:pt x="136017" y="89016"/>
                  <a:pt x="136017" y="88711"/>
                  <a:pt x="136017" y="88711"/>
                </a:cubicBezTo>
                <a:cubicBezTo>
                  <a:pt x="136017" y="88559"/>
                  <a:pt x="136246" y="88940"/>
                  <a:pt x="136703" y="89854"/>
                </a:cubicBezTo>
                <a:cubicBezTo>
                  <a:pt x="137160" y="90768"/>
                  <a:pt x="137389" y="91302"/>
                  <a:pt x="137389" y="91454"/>
                </a:cubicBezTo>
                <a:cubicBezTo>
                  <a:pt x="137389" y="91149"/>
                  <a:pt x="137389" y="90768"/>
                  <a:pt x="137389" y="90311"/>
                </a:cubicBezTo>
                <a:cubicBezTo>
                  <a:pt x="137389" y="89854"/>
                  <a:pt x="137313" y="89549"/>
                  <a:pt x="137160" y="89397"/>
                </a:cubicBezTo>
                <a:cubicBezTo>
                  <a:pt x="137465" y="89702"/>
                  <a:pt x="137694" y="90159"/>
                  <a:pt x="137846" y="90768"/>
                </a:cubicBezTo>
                <a:cubicBezTo>
                  <a:pt x="137999" y="91378"/>
                  <a:pt x="138151" y="91835"/>
                  <a:pt x="138303" y="92140"/>
                </a:cubicBezTo>
                <a:cubicBezTo>
                  <a:pt x="138151" y="91530"/>
                  <a:pt x="137922" y="90578"/>
                  <a:pt x="137618" y="89282"/>
                </a:cubicBezTo>
                <a:lnTo>
                  <a:pt x="137618" y="87568"/>
                </a:lnTo>
                <a:cubicBezTo>
                  <a:pt x="137618" y="87873"/>
                  <a:pt x="137694" y="88101"/>
                  <a:pt x="137846" y="88254"/>
                </a:cubicBezTo>
                <a:cubicBezTo>
                  <a:pt x="137846" y="87797"/>
                  <a:pt x="137922" y="87644"/>
                  <a:pt x="138075" y="87797"/>
                </a:cubicBezTo>
                <a:cubicBezTo>
                  <a:pt x="138227" y="87949"/>
                  <a:pt x="138380" y="88254"/>
                  <a:pt x="138532" y="88711"/>
                </a:cubicBezTo>
                <a:cubicBezTo>
                  <a:pt x="138684" y="89168"/>
                  <a:pt x="138837" y="89625"/>
                  <a:pt x="138989" y="90083"/>
                </a:cubicBezTo>
                <a:cubicBezTo>
                  <a:pt x="139142" y="90540"/>
                  <a:pt x="139218" y="90845"/>
                  <a:pt x="139218" y="90997"/>
                </a:cubicBezTo>
                <a:lnTo>
                  <a:pt x="139218" y="90083"/>
                </a:lnTo>
                <a:cubicBezTo>
                  <a:pt x="139218" y="89930"/>
                  <a:pt x="139256" y="89930"/>
                  <a:pt x="139332" y="90083"/>
                </a:cubicBezTo>
                <a:cubicBezTo>
                  <a:pt x="139408" y="90235"/>
                  <a:pt x="139446" y="90464"/>
                  <a:pt x="139446" y="90768"/>
                </a:cubicBezTo>
                <a:cubicBezTo>
                  <a:pt x="139446" y="91073"/>
                  <a:pt x="139523" y="91454"/>
                  <a:pt x="139675" y="91911"/>
                </a:cubicBezTo>
                <a:cubicBezTo>
                  <a:pt x="139980" y="91911"/>
                  <a:pt x="140208" y="91988"/>
                  <a:pt x="140361" y="92140"/>
                </a:cubicBezTo>
                <a:cubicBezTo>
                  <a:pt x="140208" y="91988"/>
                  <a:pt x="140132" y="91835"/>
                  <a:pt x="140132" y="91683"/>
                </a:cubicBezTo>
                <a:lnTo>
                  <a:pt x="140132" y="90540"/>
                </a:lnTo>
                <a:lnTo>
                  <a:pt x="140132" y="89168"/>
                </a:lnTo>
                <a:cubicBezTo>
                  <a:pt x="140437" y="89473"/>
                  <a:pt x="140589" y="89778"/>
                  <a:pt x="140589" y="90083"/>
                </a:cubicBezTo>
                <a:lnTo>
                  <a:pt x="140818" y="90083"/>
                </a:lnTo>
                <a:cubicBezTo>
                  <a:pt x="140818" y="90083"/>
                  <a:pt x="140970" y="90159"/>
                  <a:pt x="141275" y="90311"/>
                </a:cubicBezTo>
                <a:cubicBezTo>
                  <a:pt x="141428" y="90311"/>
                  <a:pt x="141504" y="90387"/>
                  <a:pt x="141504" y="90540"/>
                </a:cubicBezTo>
                <a:lnTo>
                  <a:pt x="141504" y="90768"/>
                </a:lnTo>
                <a:cubicBezTo>
                  <a:pt x="141504" y="90006"/>
                  <a:pt x="141732" y="89778"/>
                  <a:pt x="142190" y="90083"/>
                </a:cubicBezTo>
                <a:lnTo>
                  <a:pt x="142190" y="90997"/>
                </a:lnTo>
                <a:lnTo>
                  <a:pt x="142647" y="91454"/>
                </a:lnTo>
                <a:cubicBezTo>
                  <a:pt x="142647" y="90692"/>
                  <a:pt x="142723" y="90235"/>
                  <a:pt x="142875" y="90083"/>
                </a:cubicBezTo>
                <a:cubicBezTo>
                  <a:pt x="142723" y="90083"/>
                  <a:pt x="142952" y="90387"/>
                  <a:pt x="143561" y="90997"/>
                </a:cubicBezTo>
                <a:lnTo>
                  <a:pt x="144476" y="91911"/>
                </a:lnTo>
                <a:lnTo>
                  <a:pt x="144476" y="91226"/>
                </a:lnTo>
                <a:cubicBezTo>
                  <a:pt x="144171" y="90921"/>
                  <a:pt x="143637" y="90464"/>
                  <a:pt x="142875" y="89854"/>
                </a:cubicBezTo>
                <a:cubicBezTo>
                  <a:pt x="142113" y="89244"/>
                  <a:pt x="142037" y="88787"/>
                  <a:pt x="142647" y="88482"/>
                </a:cubicBezTo>
                <a:cubicBezTo>
                  <a:pt x="142952" y="88787"/>
                  <a:pt x="143295" y="89168"/>
                  <a:pt x="143676" y="89625"/>
                </a:cubicBezTo>
                <a:cubicBezTo>
                  <a:pt x="144057" y="90083"/>
                  <a:pt x="144399" y="90464"/>
                  <a:pt x="144704" y="90768"/>
                </a:cubicBezTo>
                <a:cubicBezTo>
                  <a:pt x="144704" y="90311"/>
                  <a:pt x="144933" y="89930"/>
                  <a:pt x="145390" y="89625"/>
                </a:cubicBezTo>
                <a:cubicBezTo>
                  <a:pt x="145542" y="89778"/>
                  <a:pt x="145542" y="90044"/>
                  <a:pt x="145390" y="90425"/>
                </a:cubicBezTo>
                <a:cubicBezTo>
                  <a:pt x="145238" y="90806"/>
                  <a:pt x="145161" y="91073"/>
                  <a:pt x="145161" y="91226"/>
                </a:cubicBezTo>
                <a:cubicBezTo>
                  <a:pt x="145161" y="91226"/>
                  <a:pt x="145314" y="91378"/>
                  <a:pt x="145619" y="91683"/>
                </a:cubicBezTo>
                <a:lnTo>
                  <a:pt x="145619" y="91226"/>
                </a:lnTo>
                <a:cubicBezTo>
                  <a:pt x="145619" y="91530"/>
                  <a:pt x="145695" y="91759"/>
                  <a:pt x="145847" y="91911"/>
                </a:cubicBezTo>
                <a:cubicBezTo>
                  <a:pt x="146000" y="92064"/>
                  <a:pt x="146228" y="92445"/>
                  <a:pt x="146533" y="93054"/>
                </a:cubicBezTo>
                <a:cubicBezTo>
                  <a:pt x="146533" y="92597"/>
                  <a:pt x="146457" y="91873"/>
                  <a:pt x="146304" y="90883"/>
                </a:cubicBezTo>
                <a:cubicBezTo>
                  <a:pt x="146152" y="89892"/>
                  <a:pt x="145923" y="89321"/>
                  <a:pt x="145619" y="89168"/>
                </a:cubicBezTo>
                <a:cubicBezTo>
                  <a:pt x="145923" y="89321"/>
                  <a:pt x="146152" y="89549"/>
                  <a:pt x="146304" y="89854"/>
                </a:cubicBezTo>
                <a:cubicBezTo>
                  <a:pt x="146457" y="90159"/>
                  <a:pt x="146609" y="90464"/>
                  <a:pt x="146762" y="90768"/>
                </a:cubicBezTo>
                <a:cubicBezTo>
                  <a:pt x="146762" y="90311"/>
                  <a:pt x="146914" y="90083"/>
                  <a:pt x="147219" y="90083"/>
                </a:cubicBezTo>
                <a:cubicBezTo>
                  <a:pt x="147219" y="90692"/>
                  <a:pt x="147143" y="91149"/>
                  <a:pt x="146990" y="91454"/>
                </a:cubicBezTo>
                <a:cubicBezTo>
                  <a:pt x="147295" y="92216"/>
                  <a:pt x="147676" y="92940"/>
                  <a:pt x="148133" y="93626"/>
                </a:cubicBezTo>
                <a:cubicBezTo>
                  <a:pt x="148590" y="94312"/>
                  <a:pt x="148971" y="94959"/>
                  <a:pt x="149276" y="95569"/>
                </a:cubicBezTo>
                <a:cubicBezTo>
                  <a:pt x="149276" y="95264"/>
                  <a:pt x="149162" y="94807"/>
                  <a:pt x="148933" y="94197"/>
                </a:cubicBezTo>
                <a:cubicBezTo>
                  <a:pt x="148705" y="93588"/>
                  <a:pt x="148476" y="92940"/>
                  <a:pt x="148248" y="92254"/>
                </a:cubicBezTo>
                <a:cubicBezTo>
                  <a:pt x="148019" y="91568"/>
                  <a:pt x="147790" y="90959"/>
                  <a:pt x="147562" y="90425"/>
                </a:cubicBezTo>
                <a:cubicBezTo>
                  <a:pt x="147333" y="89892"/>
                  <a:pt x="147371" y="89549"/>
                  <a:pt x="147676" y="89397"/>
                </a:cubicBezTo>
                <a:cubicBezTo>
                  <a:pt x="147981" y="90006"/>
                  <a:pt x="148248" y="90540"/>
                  <a:pt x="148476" y="90997"/>
                </a:cubicBezTo>
                <a:cubicBezTo>
                  <a:pt x="148705" y="91454"/>
                  <a:pt x="148971" y="92064"/>
                  <a:pt x="149276" y="92826"/>
                </a:cubicBezTo>
                <a:cubicBezTo>
                  <a:pt x="149276" y="92216"/>
                  <a:pt x="149086" y="91568"/>
                  <a:pt x="148705" y="90883"/>
                </a:cubicBezTo>
                <a:cubicBezTo>
                  <a:pt x="148324" y="90197"/>
                  <a:pt x="148286" y="89625"/>
                  <a:pt x="148590" y="89168"/>
                </a:cubicBezTo>
                <a:cubicBezTo>
                  <a:pt x="148590" y="89016"/>
                  <a:pt x="148667" y="89130"/>
                  <a:pt x="148819" y="89511"/>
                </a:cubicBezTo>
                <a:cubicBezTo>
                  <a:pt x="148971" y="89892"/>
                  <a:pt x="149124" y="90349"/>
                  <a:pt x="149276" y="90883"/>
                </a:cubicBezTo>
                <a:cubicBezTo>
                  <a:pt x="149429" y="91416"/>
                  <a:pt x="149581" y="91911"/>
                  <a:pt x="149733" y="92369"/>
                </a:cubicBezTo>
                <a:cubicBezTo>
                  <a:pt x="149886" y="92826"/>
                  <a:pt x="149962" y="93131"/>
                  <a:pt x="149962" y="93283"/>
                </a:cubicBezTo>
                <a:cubicBezTo>
                  <a:pt x="150267" y="93283"/>
                  <a:pt x="150572" y="93588"/>
                  <a:pt x="150876" y="94197"/>
                </a:cubicBezTo>
                <a:cubicBezTo>
                  <a:pt x="150876" y="94045"/>
                  <a:pt x="150838" y="93664"/>
                  <a:pt x="150762" y="93054"/>
                </a:cubicBezTo>
                <a:cubicBezTo>
                  <a:pt x="150686" y="92445"/>
                  <a:pt x="150610" y="91797"/>
                  <a:pt x="150534" y="91111"/>
                </a:cubicBezTo>
                <a:cubicBezTo>
                  <a:pt x="150457" y="90425"/>
                  <a:pt x="150419" y="89778"/>
                  <a:pt x="150419" y="89168"/>
                </a:cubicBezTo>
                <a:cubicBezTo>
                  <a:pt x="150419" y="88559"/>
                  <a:pt x="150495" y="88254"/>
                  <a:pt x="150648" y="88254"/>
                </a:cubicBezTo>
                <a:cubicBezTo>
                  <a:pt x="150953" y="88254"/>
                  <a:pt x="151143" y="88863"/>
                  <a:pt x="151219" y="90083"/>
                </a:cubicBezTo>
                <a:cubicBezTo>
                  <a:pt x="151296" y="91302"/>
                  <a:pt x="151334" y="92140"/>
                  <a:pt x="151334" y="92597"/>
                </a:cubicBezTo>
                <a:cubicBezTo>
                  <a:pt x="151486" y="92292"/>
                  <a:pt x="151524" y="91949"/>
                  <a:pt x="151448" y="91568"/>
                </a:cubicBezTo>
                <a:cubicBezTo>
                  <a:pt x="151372" y="91187"/>
                  <a:pt x="151486" y="90845"/>
                  <a:pt x="151791" y="90540"/>
                </a:cubicBezTo>
                <a:cubicBezTo>
                  <a:pt x="152096" y="90540"/>
                  <a:pt x="152172" y="90768"/>
                  <a:pt x="152019" y="91226"/>
                </a:cubicBezTo>
                <a:lnTo>
                  <a:pt x="152019" y="92826"/>
                </a:lnTo>
                <a:lnTo>
                  <a:pt x="153620" y="94426"/>
                </a:lnTo>
                <a:cubicBezTo>
                  <a:pt x="153924" y="93969"/>
                  <a:pt x="154077" y="93740"/>
                  <a:pt x="154077" y="93740"/>
                </a:cubicBezTo>
                <a:cubicBezTo>
                  <a:pt x="154077" y="93740"/>
                  <a:pt x="154229" y="93435"/>
                  <a:pt x="154534" y="92826"/>
                </a:cubicBezTo>
                <a:cubicBezTo>
                  <a:pt x="154382" y="92369"/>
                  <a:pt x="154267" y="91988"/>
                  <a:pt x="154191" y="91683"/>
                </a:cubicBezTo>
                <a:cubicBezTo>
                  <a:pt x="154115" y="91378"/>
                  <a:pt x="154229" y="91378"/>
                  <a:pt x="154534" y="91683"/>
                </a:cubicBezTo>
                <a:cubicBezTo>
                  <a:pt x="154686" y="91988"/>
                  <a:pt x="154763" y="92178"/>
                  <a:pt x="154763" y="92254"/>
                </a:cubicBezTo>
                <a:cubicBezTo>
                  <a:pt x="154763" y="92331"/>
                  <a:pt x="154915" y="92216"/>
                  <a:pt x="155220" y="91911"/>
                </a:cubicBezTo>
                <a:cubicBezTo>
                  <a:pt x="155220" y="92826"/>
                  <a:pt x="155296" y="93512"/>
                  <a:pt x="155448" y="93969"/>
                </a:cubicBezTo>
                <a:cubicBezTo>
                  <a:pt x="155601" y="93664"/>
                  <a:pt x="155677" y="93321"/>
                  <a:pt x="155677" y="92940"/>
                </a:cubicBezTo>
                <a:cubicBezTo>
                  <a:pt x="155677" y="92559"/>
                  <a:pt x="155753" y="92140"/>
                  <a:pt x="155906" y="91683"/>
                </a:cubicBezTo>
                <a:lnTo>
                  <a:pt x="155906" y="93740"/>
                </a:lnTo>
                <a:cubicBezTo>
                  <a:pt x="156210" y="93435"/>
                  <a:pt x="156477" y="93131"/>
                  <a:pt x="156706" y="92826"/>
                </a:cubicBezTo>
                <a:cubicBezTo>
                  <a:pt x="156934" y="92521"/>
                  <a:pt x="157201" y="92140"/>
                  <a:pt x="157506" y="91683"/>
                </a:cubicBezTo>
                <a:cubicBezTo>
                  <a:pt x="157963" y="91683"/>
                  <a:pt x="157963" y="91835"/>
                  <a:pt x="157506" y="92140"/>
                </a:cubicBezTo>
                <a:lnTo>
                  <a:pt x="157506" y="92369"/>
                </a:lnTo>
                <a:cubicBezTo>
                  <a:pt x="157506" y="92521"/>
                  <a:pt x="157430" y="92673"/>
                  <a:pt x="157277" y="92826"/>
                </a:cubicBezTo>
                <a:cubicBezTo>
                  <a:pt x="157125" y="93131"/>
                  <a:pt x="157049" y="93359"/>
                  <a:pt x="157049" y="93512"/>
                </a:cubicBezTo>
                <a:cubicBezTo>
                  <a:pt x="157201" y="93512"/>
                  <a:pt x="157277" y="93664"/>
                  <a:pt x="157277" y="93969"/>
                </a:cubicBezTo>
                <a:cubicBezTo>
                  <a:pt x="157430" y="93969"/>
                  <a:pt x="157582" y="93931"/>
                  <a:pt x="157734" y="93855"/>
                </a:cubicBezTo>
                <a:cubicBezTo>
                  <a:pt x="157887" y="93778"/>
                  <a:pt x="158115" y="93740"/>
                  <a:pt x="158420" y="93740"/>
                </a:cubicBezTo>
                <a:lnTo>
                  <a:pt x="159298" y="93521"/>
                </a:lnTo>
                <a:lnTo>
                  <a:pt x="159106" y="93169"/>
                </a:lnTo>
                <a:cubicBezTo>
                  <a:pt x="158954" y="92788"/>
                  <a:pt x="159106" y="92597"/>
                  <a:pt x="159563" y="92597"/>
                </a:cubicBezTo>
                <a:cubicBezTo>
                  <a:pt x="159868" y="93207"/>
                  <a:pt x="160135" y="93855"/>
                  <a:pt x="160363" y="94540"/>
                </a:cubicBezTo>
                <a:cubicBezTo>
                  <a:pt x="160592" y="95226"/>
                  <a:pt x="160859" y="95798"/>
                  <a:pt x="161163" y="96255"/>
                </a:cubicBezTo>
                <a:cubicBezTo>
                  <a:pt x="161163" y="96102"/>
                  <a:pt x="161316" y="95645"/>
                  <a:pt x="161621" y="94883"/>
                </a:cubicBezTo>
                <a:cubicBezTo>
                  <a:pt x="161925" y="94121"/>
                  <a:pt x="162154" y="93816"/>
                  <a:pt x="162306" y="93969"/>
                </a:cubicBezTo>
                <a:cubicBezTo>
                  <a:pt x="162459" y="94121"/>
                  <a:pt x="162535" y="94807"/>
                  <a:pt x="162535" y="96026"/>
                </a:cubicBezTo>
                <a:cubicBezTo>
                  <a:pt x="162992" y="95569"/>
                  <a:pt x="163297" y="95340"/>
                  <a:pt x="163449" y="95340"/>
                </a:cubicBezTo>
                <a:cubicBezTo>
                  <a:pt x="163449" y="95645"/>
                  <a:pt x="163411" y="95836"/>
                  <a:pt x="163335" y="95912"/>
                </a:cubicBezTo>
                <a:cubicBezTo>
                  <a:pt x="163259" y="95988"/>
                  <a:pt x="163221" y="96102"/>
                  <a:pt x="163221" y="96255"/>
                </a:cubicBezTo>
                <a:cubicBezTo>
                  <a:pt x="163373" y="96255"/>
                  <a:pt x="163449" y="96293"/>
                  <a:pt x="163449" y="96369"/>
                </a:cubicBezTo>
                <a:cubicBezTo>
                  <a:pt x="163449" y="96445"/>
                  <a:pt x="163526" y="96483"/>
                  <a:pt x="163678" y="96483"/>
                </a:cubicBezTo>
                <a:cubicBezTo>
                  <a:pt x="163678" y="96179"/>
                  <a:pt x="163640" y="95836"/>
                  <a:pt x="163564" y="95455"/>
                </a:cubicBezTo>
                <a:cubicBezTo>
                  <a:pt x="163488" y="95074"/>
                  <a:pt x="163678" y="94959"/>
                  <a:pt x="164135" y="95112"/>
                </a:cubicBezTo>
                <a:cubicBezTo>
                  <a:pt x="164135" y="95874"/>
                  <a:pt x="164211" y="96483"/>
                  <a:pt x="164364" y="96941"/>
                </a:cubicBezTo>
                <a:cubicBezTo>
                  <a:pt x="164516" y="96941"/>
                  <a:pt x="164592" y="97017"/>
                  <a:pt x="164592" y="97169"/>
                </a:cubicBezTo>
                <a:cubicBezTo>
                  <a:pt x="164592" y="97474"/>
                  <a:pt x="164669" y="97626"/>
                  <a:pt x="164821" y="97626"/>
                </a:cubicBezTo>
                <a:cubicBezTo>
                  <a:pt x="164821" y="97169"/>
                  <a:pt x="164745" y="96712"/>
                  <a:pt x="164592" y="96255"/>
                </a:cubicBezTo>
                <a:cubicBezTo>
                  <a:pt x="164440" y="95798"/>
                  <a:pt x="164516" y="95417"/>
                  <a:pt x="164821" y="95112"/>
                </a:cubicBezTo>
                <a:lnTo>
                  <a:pt x="166193" y="96941"/>
                </a:lnTo>
                <a:cubicBezTo>
                  <a:pt x="166345" y="96788"/>
                  <a:pt x="166459" y="96331"/>
                  <a:pt x="166536" y="95569"/>
                </a:cubicBezTo>
                <a:cubicBezTo>
                  <a:pt x="166612" y="94807"/>
                  <a:pt x="166802" y="94502"/>
                  <a:pt x="167107" y="94655"/>
                </a:cubicBezTo>
                <a:cubicBezTo>
                  <a:pt x="167412" y="94807"/>
                  <a:pt x="167450" y="95379"/>
                  <a:pt x="167221" y="96369"/>
                </a:cubicBezTo>
                <a:cubicBezTo>
                  <a:pt x="166993" y="97360"/>
                  <a:pt x="166802" y="97855"/>
                  <a:pt x="166650" y="97855"/>
                </a:cubicBezTo>
                <a:cubicBezTo>
                  <a:pt x="166802" y="97855"/>
                  <a:pt x="166878" y="97931"/>
                  <a:pt x="166878" y="98084"/>
                </a:cubicBezTo>
                <a:cubicBezTo>
                  <a:pt x="166878" y="97931"/>
                  <a:pt x="167031" y="97703"/>
                  <a:pt x="167336" y="97398"/>
                </a:cubicBezTo>
                <a:lnTo>
                  <a:pt x="167336" y="96712"/>
                </a:lnTo>
                <a:lnTo>
                  <a:pt x="167336" y="95798"/>
                </a:lnTo>
                <a:cubicBezTo>
                  <a:pt x="167336" y="95950"/>
                  <a:pt x="167412" y="96102"/>
                  <a:pt x="167564" y="96255"/>
                </a:cubicBezTo>
                <a:cubicBezTo>
                  <a:pt x="167717" y="96560"/>
                  <a:pt x="167869" y="96788"/>
                  <a:pt x="168021" y="96941"/>
                </a:cubicBezTo>
                <a:cubicBezTo>
                  <a:pt x="168174" y="97245"/>
                  <a:pt x="168288" y="97436"/>
                  <a:pt x="168364" y="97512"/>
                </a:cubicBezTo>
                <a:cubicBezTo>
                  <a:pt x="168441" y="97588"/>
                  <a:pt x="168555" y="97779"/>
                  <a:pt x="168707" y="98084"/>
                </a:cubicBezTo>
                <a:cubicBezTo>
                  <a:pt x="168707" y="97779"/>
                  <a:pt x="168631" y="97093"/>
                  <a:pt x="168479" y="96026"/>
                </a:cubicBezTo>
                <a:cubicBezTo>
                  <a:pt x="168326" y="94959"/>
                  <a:pt x="168098" y="94350"/>
                  <a:pt x="167793" y="94197"/>
                </a:cubicBezTo>
                <a:cubicBezTo>
                  <a:pt x="168098" y="94350"/>
                  <a:pt x="168288" y="94578"/>
                  <a:pt x="168364" y="94883"/>
                </a:cubicBezTo>
                <a:cubicBezTo>
                  <a:pt x="168441" y="95188"/>
                  <a:pt x="168555" y="95493"/>
                  <a:pt x="168707" y="95798"/>
                </a:cubicBezTo>
                <a:cubicBezTo>
                  <a:pt x="168707" y="95340"/>
                  <a:pt x="168936" y="95112"/>
                  <a:pt x="169393" y="95112"/>
                </a:cubicBezTo>
                <a:cubicBezTo>
                  <a:pt x="169393" y="95417"/>
                  <a:pt x="169355" y="95645"/>
                  <a:pt x="169279" y="95798"/>
                </a:cubicBezTo>
                <a:cubicBezTo>
                  <a:pt x="169203" y="95950"/>
                  <a:pt x="169164" y="96179"/>
                  <a:pt x="169164" y="96483"/>
                </a:cubicBezTo>
                <a:cubicBezTo>
                  <a:pt x="169317" y="96941"/>
                  <a:pt x="169469" y="97322"/>
                  <a:pt x="169622" y="97626"/>
                </a:cubicBezTo>
                <a:cubicBezTo>
                  <a:pt x="169774" y="97931"/>
                  <a:pt x="169926" y="98236"/>
                  <a:pt x="170079" y="98541"/>
                </a:cubicBezTo>
                <a:cubicBezTo>
                  <a:pt x="170231" y="97626"/>
                  <a:pt x="170346" y="96293"/>
                  <a:pt x="170422" y="94540"/>
                </a:cubicBezTo>
                <a:cubicBezTo>
                  <a:pt x="170498" y="92788"/>
                  <a:pt x="170841" y="91835"/>
                  <a:pt x="171450" y="91683"/>
                </a:cubicBezTo>
                <a:cubicBezTo>
                  <a:pt x="171298" y="92902"/>
                  <a:pt x="171222" y="94159"/>
                  <a:pt x="171222" y="95455"/>
                </a:cubicBezTo>
                <a:cubicBezTo>
                  <a:pt x="171222" y="96750"/>
                  <a:pt x="170993" y="97931"/>
                  <a:pt x="170536" y="98998"/>
                </a:cubicBezTo>
                <a:cubicBezTo>
                  <a:pt x="170688" y="98693"/>
                  <a:pt x="170917" y="98198"/>
                  <a:pt x="171222" y="97512"/>
                </a:cubicBezTo>
                <a:cubicBezTo>
                  <a:pt x="171527" y="96826"/>
                  <a:pt x="171831" y="96140"/>
                  <a:pt x="172136" y="95455"/>
                </a:cubicBezTo>
                <a:cubicBezTo>
                  <a:pt x="172441" y="94769"/>
                  <a:pt x="172784" y="94159"/>
                  <a:pt x="173165" y="93626"/>
                </a:cubicBezTo>
                <a:cubicBezTo>
                  <a:pt x="173546" y="93092"/>
                  <a:pt x="173813" y="92902"/>
                  <a:pt x="173965" y="93054"/>
                </a:cubicBezTo>
                <a:cubicBezTo>
                  <a:pt x="173508" y="94274"/>
                  <a:pt x="172974" y="95417"/>
                  <a:pt x="172365" y="96483"/>
                </a:cubicBezTo>
                <a:cubicBezTo>
                  <a:pt x="171755" y="97550"/>
                  <a:pt x="171222" y="98693"/>
                  <a:pt x="170765" y="99912"/>
                </a:cubicBezTo>
                <a:lnTo>
                  <a:pt x="171450" y="101288"/>
                </a:lnTo>
                <a:cubicBezTo>
                  <a:pt x="172212" y="100828"/>
                  <a:pt x="172898" y="100103"/>
                  <a:pt x="173508" y="99112"/>
                </a:cubicBezTo>
                <a:cubicBezTo>
                  <a:pt x="174117" y="98122"/>
                  <a:pt x="174651" y="97779"/>
                  <a:pt x="175108" y="98084"/>
                </a:cubicBezTo>
                <a:cubicBezTo>
                  <a:pt x="174651" y="98541"/>
                  <a:pt x="173965" y="99379"/>
                  <a:pt x="173051" y="100598"/>
                </a:cubicBezTo>
                <a:cubicBezTo>
                  <a:pt x="173355" y="100293"/>
                  <a:pt x="173775" y="99874"/>
                  <a:pt x="174308" y="99341"/>
                </a:cubicBezTo>
                <a:cubicBezTo>
                  <a:pt x="174841" y="98807"/>
                  <a:pt x="175337" y="98541"/>
                  <a:pt x="175794" y="98541"/>
                </a:cubicBezTo>
                <a:cubicBezTo>
                  <a:pt x="175946" y="98541"/>
                  <a:pt x="175832" y="98731"/>
                  <a:pt x="175451" y="99112"/>
                </a:cubicBezTo>
                <a:cubicBezTo>
                  <a:pt x="175070" y="99493"/>
                  <a:pt x="174613" y="99912"/>
                  <a:pt x="174079" y="100370"/>
                </a:cubicBezTo>
                <a:cubicBezTo>
                  <a:pt x="173546" y="100827"/>
                  <a:pt x="173013" y="101246"/>
                  <a:pt x="172479" y="101629"/>
                </a:cubicBezTo>
                <a:cubicBezTo>
                  <a:pt x="171946" y="102011"/>
                  <a:pt x="171679" y="102202"/>
                  <a:pt x="171679" y="102202"/>
                </a:cubicBezTo>
                <a:lnTo>
                  <a:pt x="171679" y="103345"/>
                </a:lnTo>
                <a:cubicBezTo>
                  <a:pt x="171831" y="103193"/>
                  <a:pt x="172251" y="102926"/>
                  <a:pt x="172936" y="102545"/>
                </a:cubicBezTo>
                <a:cubicBezTo>
                  <a:pt x="173622" y="102164"/>
                  <a:pt x="174308" y="101744"/>
                  <a:pt x="174994" y="101286"/>
                </a:cubicBezTo>
                <a:cubicBezTo>
                  <a:pt x="175680" y="100827"/>
                  <a:pt x="176327" y="100446"/>
                  <a:pt x="176937" y="100141"/>
                </a:cubicBezTo>
                <a:cubicBezTo>
                  <a:pt x="177546" y="99836"/>
                  <a:pt x="177851" y="99760"/>
                  <a:pt x="177851" y="99912"/>
                </a:cubicBezTo>
                <a:cubicBezTo>
                  <a:pt x="177851" y="100065"/>
                  <a:pt x="177623" y="100332"/>
                  <a:pt x="177165" y="100714"/>
                </a:cubicBezTo>
                <a:cubicBezTo>
                  <a:pt x="176708" y="101096"/>
                  <a:pt x="176137" y="101478"/>
                  <a:pt x="175451" y="101859"/>
                </a:cubicBezTo>
                <a:cubicBezTo>
                  <a:pt x="174765" y="102240"/>
                  <a:pt x="174156" y="102583"/>
                  <a:pt x="173622" y="102888"/>
                </a:cubicBezTo>
                <a:cubicBezTo>
                  <a:pt x="173089" y="103193"/>
                  <a:pt x="172746" y="103421"/>
                  <a:pt x="172593" y="103574"/>
                </a:cubicBezTo>
                <a:cubicBezTo>
                  <a:pt x="173051" y="103269"/>
                  <a:pt x="173584" y="102964"/>
                  <a:pt x="174194" y="102659"/>
                </a:cubicBezTo>
                <a:cubicBezTo>
                  <a:pt x="174803" y="102354"/>
                  <a:pt x="175337" y="102202"/>
                  <a:pt x="175794" y="102202"/>
                </a:cubicBezTo>
                <a:cubicBezTo>
                  <a:pt x="175489" y="102202"/>
                  <a:pt x="174613" y="102621"/>
                  <a:pt x="173165" y="103459"/>
                </a:cubicBezTo>
                <a:cubicBezTo>
                  <a:pt x="171717" y="104297"/>
                  <a:pt x="170765" y="104869"/>
                  <a:pt x="170307" y="105174"/>
                </a:cubicBezTo>
                <a:cubicBezTo>
                  <a:pt x="170460" y="105783"/>
                  <a:pt x="170384" y="106393"/>
                  <a:pt x="170079" y="107003"/>
                </a:cubicBezTo>
                <a:cubicBezTo>
                  <a:pt x="170536" y="106698"/>
                  <a:pt x="171489" y="106355"/>
                  <a:pt x="172936" y="105974"/>
                </a:cubicBezTo>
                <a:cubicBezTo>
                  <a:pt x="174384" y="105593"/>
                  <a:pt x="175260" y="105555"/>
                  <a:pt x="175565" y="105860"/>
                </a:cubicBezTo>
                <a:cubicBezTo>
                  <a:pt x="174498" y="106164"/>
                  <a:pt x="173508" y="106469"/>
                  <a:pt x="172593" y="106774"/>
                </a:cubicBezTo>
                <a:cubicBezTo>
                  <a:pt x="171831" y="107079"/>
                  <a:pt x="171108" y="107307"/>
                  <a:pt x="170422" y="107460"/>
                </a:cubicBezTo>
                <a:cubicBezTo>
                  <a:pt x="169736" y="107612"/>
                  <a:pt x="169317" y="107612"/>
                  <a:pt x="169164" y="107460"/>
                </a:cubicBezTo>
                <a:cubicBezTo>
                  <a:pt x="167793" y="107765"/>
                  <a:pt x="166612" y="108146"/>
                  <a:pt x="165621" y="108603"/>
                </a:cubicBezTo>
                <a:cubicBezTo>
                  <a:pt x="164631" y="109060"/>
                  <a:pt x="163526" y="109517"/>
                  <a:pt x="162306" y="109974"/>
                </a:cubicBezTo>
                <a:cubicBezTo>
                  <a:pt x="160935" y="110584"/>
                  <a:pt x="159373" y="111155"/>
                  <a:pt x="157620" y="111689"/>
                </a:cubicBezTo>
                <a:cubicBezTo>
                  <a:pt x="155868" y="112222"/>
                  <a:pt x="154229" y="112870"/>
                  <a:pt x="152705" y="113632"/>
                </a:cubicBezTo>
                <a:cubicBezTo>
                  <a:pt x="151791" y="114242"/>
                  <a:pt x="150648" y="114470"/>
                  <a:pt x="149276" y="114318"/>
                </a:cubicBezTo>
                <a:cubicBezTo>
                  <a:pt x="147905" y="114165"/>
                  <a:pt x="146533" y="113861"/>
                  <a:pt x="145161" y="113403"/>
                </a:cubicBezTo>
                <a:cubicBezTo>
                  <a:pt x="143790" y="112946"/>
                  <a:pt x="142418" y="112527"/>
                  <a:pt x="141047" y="112146"/>
                </a:cubicBezTo>
                <a:cubicBezTo>
                  <a:pt x="139675" y="111765"/>
                  <a:pt x="138456" y="111727"/>
                  <a:pt x="137389" y="112032"/>
                </a:cubicBezTo>
                <a:cubicBezTo>
                  <a:pt x="136475" y="112337"/>
                  <a:pt x="135751" y="112832"/>
                  <a:pt x="135217" y="113518"/>
                </a:cubicBezTo>
                <a:cubicBezTo>
                  <a:pt x="134684" y="114203"/>
                  <a:pt x="133884" y="114699"/>
                  <a:pt x="132817" y="115004"/>
                </a:cubicBezTo>
                <a:cubicBezTo>
                  <a:pt x="131750" y="115156"/>
                  <a:pt x="130722" y="115232"/>
                  <a:pt x="129731" y="115232"/>
                </a:cubicBezTo>
                <a:cubicBezTo>
                  <a:pt x="128740" y="115232"/>
                  <a:pt x="127712" y="115232"/>
                  <a:pt x="126645" y="115232"/>
                </a:cubicBezTo>
                <a:lnTo>
                  <a:pt x="126645" y="116604"/>
                </a:lnTo>
                <a:cubicBezTo>
                  <a:pt x="126950" y="116909"/>
                  <a:pt x="127178" y="117251"/>
                  <a:pt x="127331" y="117632"/>
                </a:cubicBezTo>
                <a:cubicBezTo>
                  <a:pt x="127483" y="118013"/>
                  <a:pt x="127712" y="118356"/>
                  <a:pt x="128016" y="118661"/>
                </a:cubicBezTo>
                <a:cubicBezTo>
                  <a:pt x="128169" y="118204"/>
                  <a:pt x="128283" y="118242"/>
                  <a:pt x="128359" y="118775"/>
                </a:cubicBezTo>
                <a:cubicBezTo>
                  <a:pt x="128436" y="119309"/>
                  <a:pt x="128474" y="119652"/>
                  <a:pt x="128474" y="119804"/>
                </a:cubicBezTo>
                <a:cubicBezTo>
                  <a:pt x="128626" y="119042"/>
                  <a:pt x="128550" y="118280"/>
                  <a:pt x="128245" y="117518"/>
                </a:cubicBezTo>
                <a:cubicBezTo>
                  <a:pt x="127940" y="116756"/>
                  <a:pt x="128016" y="116223"/>
                  <a:pt x="128474" y="115918"/>
                </a:cubicBezTo>
                <a:cubicBezTo>
                  <a:pt x="128626" y="116832"/>
                  <a:pt x="128855" y="117709"/>
                  <a:pt x="129159" y="118547"/>
                </a:cubicBezTo>
                <a:cubicBezTo>
                  <a:pt x="129464" y="119385"/>
                  <a:pt x="129769" y="120185"/>
                  <a:pt x="130074" y="120947"/>
                </a:cubicBezTo>
                <a:cubicBezTo>
                  <a:pt x="130074" y="120338"/>
                  <a:pt x="130150" y="119347"/>
                  <a:pt x="130302" y="117975"/>
                </a:cubicBezTo>
                <a:cubicBezTo>
                  <a:pt x="130455" y="116604"/>
                  <a:pt x="130683" y="115994"/>
                  <a:pt x="130988" y="116147"/>
                </a:cubicBezTo>
                <a:cubicBezTo>
                  <a:pt x="131141" y="116604"/>
                  <a:pt x="131179" y="117061"/>
                  <a:pt x="131103" y="117518"/>
                </a:cubicBezTo>
                <a:cubicBezTo>
                  <a:pt x="131026" y="117975"/>
                  <a:pt x="130988" y="118433"/>
                  <a:pt x="130988" y="118890"/>
                </a:cubicBezTo>
                <a:cubicBezTo>
                  <a:pt x="131141" y="118585"/>
                  <a:pt x="131179" y="119004"/>
                  <a:pt x="131103" y="120147"/>
                </a:cubicBezTo>
                <a:cubicBezTo>
                  <a:pt x="131026" y="121290"/>
                  <a:pt x="131064" y="122014"/>
                  <a:pt x="131217" y="122319"/>
                </a:cubicBezTo>
                <a:lnTo>
                  <a:pt x="131217" y="122090"/>
                </a:lnTo>
                <a:cubicBezTo>
                  <a:pt x="131369" y="121785"/>
                  <a:pt x="131484" y="121328"/>
                  <a:pt x="131560" y="120719"/>
                </a:cubicBezTo>
                <a:cubicBezTo>
                  <a:pt x="131636" y="120109"/>
                  <a:pt x="131674" y="120185"/>
                  <a:pt x="131674" y="120947"/>
                </a:cubicBezTo>
                <a:cubicBezTo>
                  <a:pt x="131979" y="120490"/>
                  <a:pt x="132284" y="119957"/>
                  <a:pt x="132588" y="119347"/>
                </a:cubicBezTo>
                <a:cubicBezTo>
                  <a:pt x="132893" y="118737"/>
                  <a:pt x="133274" y="118280"/>
                  <a:pt x="133731" y="117975"/>
                </a:cubicBezTo>
                <a:cubicBezTo>
                  <a:pt x="133427" y="118280"/>
                  <a:pt x="133274" y="118661"/>
                  <a:pt x="133274" y="119118"/>
                </a:cubicBezTo>
                <a:cubicBezTo>
                  <a:pt x="133274" y="119576"/>
                  <a:pt x="133274" y="119957"/>
                  <a:pt x="133274" y="120261"/>
                </a:cubicBezTo>
                <a:cubicBezTo>
                  <a:pt x="133427" y="120109"/>
                  <a:pt x="133808" y="119880"/>
                  <a:pt x="134417" y="119576"/>
                </a:cubicBezTo>
                <a:cubicBezTo>
                  <a:pt x="135027" y="119271"/>
                  <a:pt x="135408" y="119042"/>
                  <a:pt x="135560" y="118890"/>
                </a:cubicBezTo>
                <a:cubicBezTo>
                  <a:pt x="135255" y="119195"/>
                  <a:pt x="135027" y="119385"/>
                  <a:pt x="134874" y="119461"/>
                </a:cubicBezTo>
                <a:cubicBezTo>
                  <a:pt x="134722" y="119537"/>
                  <a:pt x="134493" y="119728"/>
                  <a:pt x="134189" y="120033"/>
                </a:cubicBezTo>
                <a:lnTo>
                  <a:pt x="134417" y="120261"/>
                </a:lnTo>
                <a:cubicBezTo>
                  <a:pt x="133655" y="121481"/>
                  <a:pt x="133274" y="122624"/>
                  <a:pt x="133274" y="123690"/>
                </a:cubicBezTo>
                <a:cubicBezTo>
                  <a:pt x="133579" y="123386"/>
                  <a:pt x="133846" y="122852"/>
                  <a:pt x="134074" y="122090"/>
                </a:cubicBezTo>
                <a:cubicBezTo>
                  <a:pt x="134303" y="121328"/>
                  <a:pt x="134646" y="120795"/>
                  <a:pt x="135103" y="120490"/>
                </a:cubicBezTo>
                <a:cubicBezTo>
                  <a:pt x="135103" y="120490"/>
                  <a:pt x="134913" y="120871"/>
                  <a:pt x="134532" y="121633"/>
                </a:cubicBezTo>
                <a:cubicBezTo>
                  <a:pt x="134151" y="122395"/>
                  <a:pt x="133770" y="123195"/>
                  <a:pt x="133389" y="124033"/>
                </a:cubicBezTo>
                <a:cubicBezTo>
                  <a:pt x="133008" y="124871"/>
                  <a:pt x="132665" y="125710"/>
                  <a:pt x="132360" y="126548"/>
                </a:cubicBezTo>
                <a:cubicBezTo>
                  <a:pt x="132055" y="127386"/>
                  <a:pt x="131826" y="127881"/>
                  <a:pt x="131674" y="128034"/>
                </a:cubicBezTo>
                <a:cubicBezTo>
                  <a:pt x="131826" y="127881"/>
                  <a:pt x="132169" y="127424"/>
                  <a:pt x="132703" y="126662"/>
                </a:cubicBezTo>
                <a:cubicBezTo>
                  <a:pt x="133236" y="125900"/>
                  <a:pt x="133846" y="125100"/>
                  <a:pt x="134532" y="124262"/>
                </a:cubicBezTo>
                <a:cubicBezTo>
                  <a:pt x="135217" y="123424"/>
                  <a:pt x="135865" y="122700"/>
                  <a:pt x="136475" y="122090"/>
                </a:cubicBezTo>
                <a:cubicBezTo>
                  <a:pt x="137084" y="121481"/>
                  <a:pt x="137389" y="121252"/>
                  <a:pt x="137389" y="121404"/>
                </a:cubicBezTo>
                <a:cubicBezTo>
                  <a:pt x="137541" y="121557"/>
                  <a:pt x="137465" y="121862"/>
                  <a:pt x="137160" y="122319"/>
                </a:cubicBezTo>
                <a:cubicBezTo>
                  <a:pt x="136856" y="122776"/>
                  <a:pt x="136475" y="123271"/>
                  <a:pt x="136017" y="123805"/>
                </a:cubicBezTo>
                <a:cubicBezTo>
                  <a:pt x="135560" y="124338"/>
                  <a:pt x="135103" y="124871"/>
                  <a:pt x="134646" y="125405"/>
                </a:cubicBezTo>
                <a:cubicBezTo>
                  <a:pt x="134189" y="125938"/>
                  <a:pt x="133884" y="126281"/>
                  <a:pt x="133731" y="126434"/>
                </a:cubicBezTo>
                <a:cubicBezTo>
                  <a:pt x="134189" y="125976"/>
                  <a:pt x="134646" y="125481"/>
                  <a:pt x="135103" y="124948"/>
                </a:cubicBezTo>
                <a:cubicBezTo>
                  <a:pt x="135560" y="124414"/>
                  <a:pt x="136017" y="123995"/>
                  <a:pt x="136475" y="123690"/>
                </a:cubicBezTo>
                <a:cubicBezTo>
                  <a:pt x="136170" y="123843"/>
                  <a:pt x="135522" y="124643"/>
                  <a:pt x="134532" y="126091"/>
                </a:cubicBezTo>
                <a:cubicBezTo>
                  <a:pt x="133541" y="127538"/>
                  <a:pt x="132817" y="128491"/>
                  <a:pt x="132360" y="128948"/>
                </a:cubicBezTo>
                <a:cubicBezTo>
                  <a:pt x="134189" y="128186"/>
                  <a:pt x="135827" y="127615"/>
                  <a:pt x="137275" y="127234"/>
                </a:cubicBezTo>
                <a:cubicBezTo>
                  <a:pt x="138723" y="126853"/>
                  <a:pt x="140437" y="126510"/>
                  <a:pt x="142418" y="126205"/>
                </a:cubicBezTo>
                <a:lnTo>
                  <a:pt x="144247" y="126891"/>
                </a:lnTo>
                <a:cubicBezTo>
                  <a:pt x="143028" y="125214"/>
                  <a:pt x="142037" y="124071"/>
                  <a:pt x="141275" y="123462"/>
                </a:cubicBezTo>
                <a:cubicBezTo>
                  <a:pt x="140513" y="122852"/>
                  <a:pt x="139294" y="122166"/>
                  <a:pt x="137618" y="121404"/>
                </a:cubicBezTo>
                <a:cubicBezTo>
                  <a:pt x="137770" y="121404"/>
                  <a:pt x="138227" y="121442"/>
                  <a:pt x="138989" y="121519"/>
                </a:cubicBezTo>
                <a:cubicBezTo>
                  <a:pt x="139751" y="121595"/>
                  <a:pt x="140285" y="121709"/>
                  <a:pt x="140589" y="121862"/>
                </a:cubicBezTo>
                <a:lnTo>
                  <a:pt x="140647" y="121633"/>
                </a:lnTo>
                <a:lnTo>
                  <a:pt x="139789" y="120947"/>
                </a:lnTo>
                <a:cubicBezTo>
                  <a:pt x="138951" y="120490"/>
                  <a:pt x="138684" y="119957"/>
                  <a:pt x="138989" y="119347"/>
                </a:cubicBezTo>
                <a:cubicBezTo>
                  <a:pt x="139751" y="119804"/>
                  <a:pt x="140475" y="120299"/>
                  <a:pt x="141161" y="120833"/>
                </a:cubicBezTo>
                <a:cubicBezTo>
                  <a:pt x="141847" y="121366"/>
                  <a:pt x="142571" y="121862"/>
                  <a:pt x="143333" y="122319"/>
                </a:cubicBezTo>
                <a:cubicBezTo>
                  <a:pt x="143028" y="121862"/>
                  <a:pt x="142456" y="121023"/>
                  <a:pt x="141618" y="119804"/>
                </a:cubicBezTo>
                <a:cubicBezTo>
                  <a:pt x="140780" y="118585"/>
                  <a:pt x="140589" y="117975"/>
                  <a:pt x="141047" y="117975"/>
                </a:cubicBezTo>
                <a:cubicBezTo>
                  <a:pt x="141809" y="118737"/>
                  <a:pt x="142342" y="119347"/>
                  <a:pt x="142647" y="119804"/>
                </a:cubicBezTo>
                <a:cubicBezTo>
                  <a:pt x="142494" y="119652"/>
                  <a:pt x="142799" y="119995"/>
                  <a:pt x="143561" y="120833"/>
                </a:cubicBezTo>
                <a:cubicBezTo>
                  <a:pt x="144323" y="121671"/>
                  <a:pt x="144857" y="122166"/>
                  <a:pt x="145161" y="122319"/>
                </a:cubicBezTo>
                <a:lnTo>
                  <a:pt x="145161" y="122090"/>
                </a:lnTo>
                <a:cubicBezTo>
                  <a:pt x="145009" y="121938"/>
                  <a:pt x="144780" y="121557"/>
                  <a:pt x="144476" y="120947"/>
                </a:cubicBezTo>
                <a:cubicBezTo>
                  <a:pt x="144171" y="120338"/>
                  <a:pt x="144247" y="120261"/>
                  <a:pt x="144704" y="120719"/>
                </a:cubicBezTo>
                <a:cubicBezTo>
                  <a:pt x="144552" y="120414"/>
                  <a:pt x="144399" y="119880"/>
                  <a:pt x="144247" y="119118"/>
                </a:cubicBezTo>
                <a:cubicBezTo>
                  <a:pt x="144095" y="118356"/>
                  <a:pt x="144095" y="117747"/>
                  <a:pt x="144247" y="117290"/>
                </a:cubicBezTo>
                <a:cubicBezTo>
                  <a:pt x="144247" y="117594"/>
                  <a:pt x="144399" y="117937"/>
                  <a:pt x="144704" y="118318"/>
                </a:cubicBezTo>
                <a:cubicBezTo>
                  <a:pt x="145009" y="118699"/>
                  <a:pt x="145238" y="119042"/>
                  <a:pt x="145390" y="119347"/>
                </a:cubicBezTo>
                <a:cubicBezTo>
                  <a:pt x="145390" y="119042"/>
                  <a:pt x="145466" y="118623"/>
                  <a:pt x="145619" y="118090"/>
                </a:cubicBezTo>
                <a:cubicBezTo>
                  <a:pt x="145771" y="117556"/>
                  <a:pt x="145847" y="117137"/>
                  <a:pt x="145847" y="116832"/>
                </a:cubicBezTo>
                <a:lnTo>
                  <a:pt x="145847" y="118661"/>
                </a:lnTo>
                <a:lnTo>
                  <a:pt x="146076" y="118661"/>
                </a:lnTo>
                <a:cubicBezTo>
                  <a:pt x="146381" y="119271"/>
                  <a:pt x="146838" y="120338"/>
                  <a:pt x="147447" y="121862"/>
                </a:cubicBezTo>
                <a:cubicBezTo>
                  <a:pt x="147447" y="121252"/>
                  <a:pt x="147295" y="120604"/>
                  <a:pt x="146990" y="119918"/>
                </a:cubicBezTo>
                <a:cubicBezTo>
                  <a:pt x="146685" y="119233"/>
                  <a:pt x="146609" y="118737"/>
                  <a:pt x="146762" y="118433"/>
                </a:cubicBezTo>
                <a:cubicBezTo>
                  <a:pt x="146762" y="118280"/>
                  <a:pt x="146838" y="118394"/>
                  <a:pt x="146990" y="118775"/>
                </a:cubicBezTo>
                <a:cubicBezTo>
                  <a:pt x="147143" y="119156"/>
                  <a:pt x="147295" y="119652"/>
                  <a:pt x="147447" y="120261"/>
                </a:cubicBezTo>
                <a:cubicBezTo>
                  <a:pt x="147600" y="120871"/>
                  <a:pt x="147828" y="121633"/>
                  <a:pt x="148133" y="122547"/>
                </a:cubicBezTo>
                <a:cubicBezTo>
                  <a:pt x="148590" y="122852"/>
                  <a:pt x="149048" y="123233"/>
                  <a:pt x="149505" y="123690"/>
                </a:cubicBezTo>
                <a:cubicBezTo>
                  <a:pt x="149505" y="123538"/>
                  <a:pt x="149429" y="123119"/>
                  <a:pt x="149276" y="122433"/>
                </a:cubicBezTo>
                <a:cubicBezTo>
                  <a:pt x="149124" y="121747"/>
                  <a:pt x="149010" y="121023"/>
                  <a:pt x="148933" y="120261"/>
                </a:cubicBezTo>
                <a:cubicBezTo>
                  <a:pt x="148857" y="119499"/>
                  <a:pt x="148781" y="118814"/>
                  <a:pt x="148705" y="118204"/>
                </a:cubicBezTo>
                <a:cubicBezTo>
                  <a:pt x="148629" y="117594"/>
                  <a:pt x="148743" y="117290"/>
                  <a:pt x="149048" y="117290"/>
                </a:cubicBezTo>
                <a:cubicBezTo>
                  <a:pt x="149352" y="117290"/>
                  <a:pt x="149543" y="118013"/>
                  <a:pt x="149619" y="119461"/>
                </a:cubicBezTo>
                <a:lnTo>
                  <a:pt x="149905" y="121462"/>
                </a:lnTo>
                <a:lnTo>
                  <a:pt x="149848" y="120833"/>
                </a:lnTo>
                <a:cubicBezTo>
                  <a:pt x="149772" y="120299"/>
                  <a:pt x="149886" y="119880"/>
                  <a:pt x="150191" y="119576"/>
                </a:cubicBezTo>
                <a:cubicBezTo>
                  <a:pt x="150191" y="119271"/>
                  <a:pt x="150267" y="119690"/>
                  <a:pt x="150419" y="120833"/>
                </a:cubicBezTo>
                <a:cubicBezTo>
                  <a:pt x="150572" y="121976"/>
                  <a:pt x="150648" y="122471"/>
                  <a:pt x="150648" y="122319"/>
                </a:cubicBezTo>
                <a:cubicBezTo>
                  <a:pt x="151105" y="122776"/>
                  <a:pt x="151486" y="123081"/>
                  <a:pt x="151791" y="123233"/>
                </a:cubicBezTo>
                <a:cubicBezTo>
                  <a:pt x="152096" y="123538"/>
                  <a:pt x="152400" y="123767"/>
                  <a:pt x="152705" y="123919"/>
                </a:cubicBezTo>
                <a:cubicBezTo>
                  <a:pt x="152553" y="123919"/>
                  <a:pt x="152477" y="123843"/>
                  <a:pt x="152477" y="123690"/>
                </a:cubicBezTo>
                <a:lnTo>
                  <a:pt x="152477" y="123233"/>
                </a:lnTo>
                <a:cubicBezTo>
                  <a:pt x="152172" y="123081"/>
                  <a:pt x="151867" y="122928"/>
                  <a:pt x="151562" y="122776"/>
                </a:cubicBezTo>
                <a:cubicBezTo>
                  <a:pt x="151257" y="122624"/>
                  <a:pt x="151486" y="122624"/>
                  <a:pt x="152248" y="122776"/>
                </a:cubicBezTo>
                <a:cubicBezTo>
                  <a:pt x="152096" y="122776"/>
                  <a:pt x="151867" y="122471"/>
                  <a:pt x="151562" y="121862"/>
                </a:cubicBezTo>
                <a:lnTo>
                  <a:pt x="151105" y="120947"/>
                </a:lnTo>
                <a:cubicBezTo>
                  <a:pt x="151410" y="121252"/>
                  <a:pt x="151677" y="121557"/>
                  <a:pt x="151905" y="121862"/>
                </a:cubicBezTo>
                <a:cubicBezTo>
                  <a:pt x="152134" y="122166"/>
                  <a:pt x="152400" y="122471"/>
                  <a:pt x="152705" y="122776"/>
                </a:cubicBezTo>
                <a:lnTo>
                  <a:pt x="152934" y="123005"/>
                </a:lnTo>
                <a:lnTo>
                  <a:pt x="152934" y="121862"/>
                </a:lnTo>
                <a:lnTo>
                  <a:pt x="152705" y="121633"/>
                </a:lnTo>
                <a:lnTo>
                  <a:pt x="152934" y="121633"/>
                </a:lnTo>
                <a:lnTo>
                  <a:pt x="153620" y="121633"/>
                </a:lnTo>
                <a:cubicBezTo>
                  <a:pt x="153315" y="121328"/>
                  <a:pt x="153086" y="121138"/>
                  <a:pt x="152934" y="121061"/>
                </a:cubicBezTo>
                <a:cubicBezTo>
                  <a:pt x="152781" y="120985"/>
                  <a:pt x="152934" y="120795"/>
                  <a:pt x="153391" y="120490"/>
                </a:cubicBezTo>
                <a:cubicBezTo>
                  <a:pt x="153543" y="120795"/>
                  <a:pt x="153848" y="121100"/>
                  <a:pt x="154305" y="121404"/>
                </a:cubicBezTo>
                <a:cubicBezTo>
                  <a:pt x="154610" y="121709"/>
                  <a:pt x="154953" y="121938"/>
                  <a:pt x="155334" y="122090"/>
                </a:cubicBezTo>
                <a:cubicBezTo>
                  <a:pt x="155715" y="122243"/>
                  <a:pt x="156058" y="122471"/>
                  <a:pt x="156363" y="122776"/>
                </a:cubicBezTo>
                <a:lnTo>
                  <a:pt x="156363" y="122547"/>
                </a:lnTo>
                <a:cubicBezTo>
                  <a:pt x="156363" y="122395"/>
                  <a:pt x="156287" y="122166"/>
                  <a:pt x="156134" y="121862"/>
                </a:cubicBezTo>
                <a:lnTo>
                  <a:pt x="155677" y="120947"/>
                </a:lnTo>
                <a:cubicBezTo>
                  <a:pt x="155982" y="121252"/>
                  <a:pt x="156287" y="121633"/>
                  <a:pt x="156591" y="122090"/>
                </a:cubicBezTo>
                <a:lnTo>
                  <a:pt x="156591" y="121404"/>
                </a:lnTo>
                <a:cubicBezTo>
                  <a:pt x="156287" y="120795"/>
                  <a:pt x="155868" y="120299"/>
                  <a:pt x="155334" y="119918"/>
                </a:cubicBezTo>
                <a:cubicBezTo>
                  <a:pt x="154801" y="119537"/>
                  <a:pt x="154763" y="119271"/>
                  <a:pt x="155220" y="119118"/>
                </a:cubicBezTo>
                <a:cubicBezTo>
                  <a:pt x="155677" y="119576"/>
                  <a:pt x="156134" y="120109"/>
                  <a:pt x="156591" y="120719"/>
                </a:cubicBezTo>
                <a:cubicBezTo>
                  <a:pt x="157049" y="121328"/>
                  <a:pt x="157582" y="121785"/>
                  <a:pt x="158192" y="122090"/>
                </a:cubicBezTo>
                <a:lnTo>
                  <a:pt x="158192" y="121404"/>
                </a:lnTo>
                <a:cubicBezTo>
                  <a:pt x="158344" y="121100"/>
                  <a:pt x="158458" y="121176"/>
                  <a:pt x="158535" y="121633"/>
                </a:cubicBezTo>
                <a:cubicBezTo>
                  <a:pt x="158611" y="122090"/>
                  <a:pt x="158649" y="122395"/>
                  <a:pt x="158649" y="122547"/>
                </a:cubicBezTo>
                <a:lnTo>
                  <a:pt x="159335" y="122547"/>
                </a:lnTo>
                <a:lnTo>
                  <a:pt x="159335" y="122319"/>
                </a:lnTo>
                <a:lnTo>
                  <a:pt x="158192" y="119576"/>
                </a:lnTo>
                <a:cubicBezTo>
                  <a:pt x="158649" y="119880"/>
                  <a:pt x="158877" y="120109"/>
                  <a:pt x="158877" y="120261"/>
                </a:cubicBezTo>
                <a:lnTo>
                  <a:pt x="159106" y="120261"/>
                </a:lnTo>
                <a:lnTo>
                  <a:pt x="159335" y="120261"/>
                </a:lnTo>
                <a:cubicBezTo>
                  <a:pt x="159335" y="120261"/>
                  <a:pt x="159487" y="120338"/>
                  <a:pt x="159792" y="120490"/>
                </a:cubicBezTo>
                <a:cubicBezTo>
                  <a:pt x="159944" y="120338"/>
                  <a:pt x="160020" y="120338"/>
                  <a:pt x="160020" y="120490"/>
                </a:cubicBezTo>
                <a:lnTo>
                  <a:pt x="160249" y="120490"/>
                </a:lnTo>
                <a:cubicBezTo>
                  <a:pt x="160097" y="120185"/>
                  <a:pt x="159982" y="119957"/>
                  <a:pt x="159906" y="119804"/>
                </a:cubicBezTo>
                <a:cubicBezTo>
                  <a:pt x="159830" y="119652"/>
                  <a:pt x="160020" y="119652"/>
                  <a:pt x="160478" y="119804"/>
                </a:cubicBezTo>
                <a:lnTo>
                  <a:pt x="160478" y="120033"/>
                </a:lnTo>
                <a:cubicBezTo>
                  <a:pt x="160478" y="120185"/>
                  <a:pt x="160516" y="120299"/>
                  <a:pt x="160592" y="120376"/>
                </a:cubicBezTo>
                <a:cubicBezTo>
                  <a:pt x="160668" y="120452"/>
                  <a:pt x="160706" y="120566"/>
                  <a:pt x="160706" y="120719"/>
                </a:cubicBezTo>
                <a:cubicBezTo>
                  <a:pt x="160859" y="120719"/>
                  <a:pt x="160973" y="120757"/>
                  <a:pt x="161049" y="120833"/>
                </a:cubicBezTo>
                <a:cubicBezTo>
                  <a:pt x="161125" y="120909"/>
                  <a:pt x="161240" y="120947"/>
                  <a:pt x="161392" y="120947"/>
                </a:cubicBezTo>
                <a:cubicBezTo>
                  <a:pt x="161087" y="120338"/>
                  <a:pt x="160935" y="119880"/>
                  <a:pt x="160935" y="119576"/>
                </a:cubicBezTo>
                <a:cubicBezTo>
                  <a:pt x="161240" y="119880"/>
                  <a:pt x="161621" y="120109"/>
                  <a:pt x="162078" y="120261"/>
                </a:cubicBezTo>
                <a:cubicBezTo>
                  <a:pt x="162230" y="120414"/>
                  <a:pt x="162345" y="120490"/>
                  <a:pt x="162421" y="120490"/>
                </a:cubicBezTo>
                <a:cubicBezTo>
                  <a:pt x="162497" y="120490"/>
                  <a:pt x="162611" y="120566"/>
                  <a:pt x="162764" y="120719"/>
                </a:cubicBezTo>
                <a:cubicBezTo>
                  <a:pt x="162916" y="120871"/>
                  <a:pt x="163068" y="120947"/>
                  <a:pt x="163221" y="120947"/>
                </a:cubicBezTo>
                <a:lnTo>
                  <a:pt x="163221" y="120261"/>
                </a:lnTo>
                <a:cubicBezTo>
                  <a:pt x="162611" y="119957"/>
                  <a:pt x="161887" y="119614"/>
                  <a:pt x="161049" y="119233"/>
                </a:cubicBezTo>
                <a:cubicBezTo>
                  <a:pt x="160211" y="118852"/>
                  <a:pt x="160020" y="118509"/>
                  <a:pt x="160478" y="118204"/>
                </a:cubicBezTo>
                <a:cubicBezTo>
                  <a:pt x="160935" y="118509"/>
                  <a:pt x="161773" y="118966"/>
                  <a:pt x="162992" y="119576"/>
                </a:cubicBezTo>
                <a:cubicBezTo>
                  <a:pt x="162992" y="118966"/>
                  <a:pt x="163068" y="118585"/>
                  <a:pt x="163221" y="118433"/>
                </a:cubicBezTo>
                <a:cubicBezTo>
                  <a:pt x="163526" y="118433"/>
                  <a:pt x="163678" y="118661"/>
                  <a:pt x="163678" y="119118"/>
                </a:cubicBezTo>
                <a:cubicBezTo>
                  <a:pt x="163678" y="119576"/>
                  <a:pt x="163678" y="119880"/>
                  <a:pt x="163678" y="120033"/>
                </a:cubicBezTo>
                <a:cubicBezTo>
                  <a:pt x="163983" y="120033"/>
                  <a:pt x="164135" y="120109"/>
                  <a:pt x="164135" y="120261"/>
                </a:cubicBezTo>
                <a:cubicBezTo>
                  <a:pt x="164135" y="119957"/>
                  <a:pt x="164097" y="119766"/>
                  <a:pt x="164021" y="119690"/>
                </a:cubicBezTo>
                <a:cubicBezTo>
                  <a:pt x="163945" y="119614"/>
                  <a:pt x="163907" y="119499"/>
                  <a:pt x="163907" y="119347"/>
                </a:cubicBezTo>
                <a:cubicBezTo>
                  <a:pt x="163907" y="119347"/>
                  <a:pt x="163983" y="119423"/>
                  <a:pt x="164135" y="119576"/>
                </a:cubicBezTo>
                <a:cubicBezTo>
                  <a:pt x="164288" y="119728"/>
                  <a:pt x="164440" y="119957"/>
                  <a:pt x="164592" y="120261"/>
                </a:cubicBezTo>
                <a:cubicBezTo>
                  <a:pt x="164897" y="120414"/>
                  <a:pt x="165202" y="120642"/>
                  <a:pt x="165507" y="120947"/>
                </a:cubicBezTo>
                <a:cubicBezTo>
                  <a:pt x="165507" y="120642"/>
                  <a:pt x="165240" y="120033"/>
                  <a:pt x="164707" y="119118"/>
                </a:cubicBezTo>
                <a:cubicBezTo>
                  <a:pt x="164173" y="118204"/>
                  <a:pt x="163754" y="117747"/>
                  <a:pt x="163449" y="117747"/>
                </a:cubicBezTo>
                <a:cubicBezTo>
                  <a:pt x="163754" y="117747"/>
                  <a:pt x="164021" y="117899"/>
                  <a:pt x="164250" y="118204"/>
                </a:cubicBezTo>
                <a:cubicBezTo>
                  <a:pt x="164478" y="118509"/>
                  <a:pt x="164745" y="118814"/>
                  <a:pt x="165050" y="119118"/>
                </a:cubicBezTo>
                <a:cubicBezTo>
                  <a:pt x="164745" y="118509"/>
                  <a:pt x="164821" y="118204"/>
                  <a:pt x="165278" y="118204"/>
                </a:cubicBezTo>
                <a:cubicBezTo>
                  <a:pt x="165278" y="118509"/>
                  <a:pt x="165316" y="118737"/>
                  <a:pt x="165393" y="118890"/>
                </a:cubicBezTo>
                <a:cubicBezTo>
                  <a:pt x="165469" y="119042"/>
                  <a:pt x="165507" y="119271"/>
                  <a:pt x="165507" y="119576"/>
                </a:cubicBezTo>
                <a:cubicBezTo>
                  <a:pt x="166116" y="120033"/>
                  <a:pt x="166955" y="120795"/>
                  <a:pt x="168021" y="121862"/>
                </a:cubicBezTo>
                <a:cubicBezTo>
                  <a:pt x="168021" y="121557"/>
                  <a:pt x="167983" y="121290"/>
                  <a:pt x="167907" y="121061"/>
                </a:cubicBezTo>
                <a:cubicBezTo>
                  <a:pt x="167831" y="120833"/>
                  <a:pt x="167793" y="120566"/>
                  <a:pt x="167793" y="120261"/>
                </a:cubicBezTo>
                <a:cubicBezTo>
                  <a:pt x="167183" y="119804"/>
                  <a:pt x="166574" y="119309"/>
                  <a:pt x="165964" y="118775"/>
                </a:cubicBezTo>
                <a:cubicBezTo>
                  <a:pt x="165354" y="118242"/>
                  <a:pt x="165202" y="117747"/>
                  <a:pt x="165507" y="117290"/>
                </a:cubicBezTo>
                <a:cubicBezTo>
                  <a:pt x="165812" y="117747"/>
                  <a:pt x="166421" y="118433"/>
                  <a:pt x="167336" y="119347"/>
                </a:cubicBezTo>
                <a:lnTo>
                  <a:pt x="167336" y="118661"/>
                </a:lnTo>
                <a:cubicBezTo>
                  <a:pt x="167031" y="118356"/>
                  <a:pt x="166726" y="118090"/>
                  <a:pt x="166421" y="117861"/>
                </a:cubicBezTo>
                <a:cubicBezTo>
                  <a:pt x="166116" y="117632"/>
                  <a:pt x="165964" y="117290"/>
                  <a:pt x="165964" y="116832"/>
                </a:cubicBezTo>
                <a:cubicBezTo>
                  <a:pt x="165964" y="116680"/>
                  <a:pt x="166116" y="116794"/>
                  <a:pt x="166421" y="117175"/>
                </a:cubicBezTo>
                <a:cubicBezTo>
                  <a:pt x="166726" y="117556"/>
                  <a:pt x="167107" y="117975"/>
                  <a:pt x="167564" y="118433"/>
                </a:cubicBezTo>
                <a:cubicBezTo>
                  <a:pt x="168021" y="118890"/>
                  <a:pt x="168402" y="119385"/>
                  <a:pt x="168707" y="119918"/>
                </a:cubicBezTo>
                <a:cubicBezTo>
                  <a:pt x="169012" y="120452"/>
                  <a:pt x="169164" y="120719"/>
                  <a:pt x="169164" y="120719"/>
                </a:cubicBezTo>
                <a:cubicBezTo>
                  <a:pt x="169164" y="120414"/>
                  <a:pt x="169241" y="120261"/>
                  <a:pt x="169393" y="120261"/>
                </a:cubicBezTo>
                <a:cubicBezTo>
                  <a:pt x="169698" y="121176"/>
                  <a:pt x="170003" y="121938"/>
                  <a:pt x="170307" y="122547"/>
                </a:cubicBezTo>
                <a:lnTo>
                  <a:pt x="170536" y="122547"/>
                </a:lnTo>
                <a:cubicBezTo>
                  <a:pt x="170384" y="120871"/>
                  <a:pt x="169812" y="119576"/>
                  <a:pt x="168822" y="118661"/>
                </a:cubicBezTo>
                <a:cubicBezTo>
                  <a:pt x="167831" y="117747"/>
                  <a:pt x="166802" y="116680"/>
                  <a:pt x="165735" y="115461"/>
                </a:cubicBezTo>
                <a:cubicBezTo>
                  <a:pt x="165888" y="115766"/>
                  <a:pt x="166345" y="116147"/>
                  <a:pt x="167107" y="116604"/>
                </a:cubicBezTo>
                <a:cubicBezTo>
                  <a:pt x="167869" y="117061"/>
                  <a:pt x="168402" y="117442"/>
                  <a:pt x="168707" y="117747"/>
                </a:cubicBezTo>
                <a:cubicBezTo>
                  <a:pt x="168555" y="117442"/>
                  <a:pt x="168212" y="116832"/>
                  <a:pt x="167679" y="115918"/>
                </a:cubicBezTo>
                <a:cubicBezTo>
                  <a:pt x="167145" y="115004"/>
                  <a:pt x="167183" y="114699"/>
                  <a:pt x="167793" y="115004"/>
                </a:cubicBezTo>
                <a:cubicBezTo>
                  <a:pt x="167793" y="115004"/>
                  <a:pt x="167869" y="115080"/>
                  <a:pt x="168021" y="115232"/>
                </a:cubicBezTo>
                <a:cubicBezTo>
                  <a:pt x="167717" y="114775"/>
                  <a:pt x="167717" y="114394"/>
                  <a:pt x="168021" y="114089"/>
                </a:cubicBezTo>
                <a:lnTo>
                  <a:pt x="170307" y="117290"/>
                </a:lnTo>
                <a:cubicBezTo>
                  <a:pt x="170155" y="117137"/>
                  <a:pt x="170079" y="116985"/>
                  <a:pt x="170079" y="116832"/>
                </a:cubicBezTo>
                <a:lnTo>
                  <a:pt x="170079" y="116147"/>
                </a:lnTo>
                <a:lnTo>
                  <a:pt x="170079" y="115232"/>
                </a:lnTo>
                <a:cubicBezTo>
                  <a:pt x="170536" y="115537"/>
                  <a:pt x="170803" y="116108"/>
                  <a:pt x="170879" y="116947"/>
                </a:cubicBezTo>
                <a:cubicBezTo>
                  <a:pt x="170955" y="117785"/>
                  <a:pt x="171222" y="118433"/>
                  <a:pt x="171679" y="118890"/>
                </a:cubicBezTo>
                <a:lnTo>
                  <a:pt x="171679" y="118204"/>
                </a:lnTo>
                <a:cubicBezTo>
                  <a:pt x="171527" y="117747"/>
                  <a:pt x="171146" y="116832"/>
                  <a:pt x="170536" y="115461"/>
                </a:cubicBezTo>
                <a:cubicBezTo>
                  <a:pt x="169926" y="114089"/>
                  <a:pt x="169850" y="113403"/>
                  <a:pt x="170307" y="113403"/>
                </a:cubicBezTo>
                <a:cubicBezTo>
                  <a:pt x="170612" y="114013"/>
                  <a:pt x="170879" y="114623"/>
                  <a:pt x="171108" y="115232"/>
                </a:cubicBezTo>
                <a:cubicBezTo>
                  <a:pt x="171336" y="115842"/>
                  <a:pt x="171603" y="116528"/>
                  <a:pt x="171908" y="117290"/>
                </a:cubicBezTo>
                <a:lnTo>
                  <a:pt x="172355" y="116544"/>
                </a:lnTo>
                <a:lnTo>
                  <a:pt x="172136" y="117747"/>
                </a:lnTo>
                <a:cubicBezTo>
                  <a:pt x="172441" y="117747"/>
                  <a:pt x="172632" y="117785"/>
                  <a:pt x="172708" y="117861"/>
                </a:cubicBezTo>
                <a:cubicBezTo>
                  <a:pt x="172784" y="117937"/>
                  <a:pt x="172898" y="117975"/>
                  <a:pt x="173051" y="117975"/>
                </a:cubicBezTo>
                <a:lnTo>
                  <a:pt x="173051" y="116375"/>
                </a:lnTo>
                <a:cubicBezTo>
                  <a:pt x="173051" y="115308"/>
                  <a:pt x="173051" y="114775"/>
                  <a:pt x="173051" y="114775"/>
                </a:cubicBezTo>
                <a:cubicBezTo>
                  <a:pt x="173203" y="114927"/>
                  <a:pt x="173279" y="115080"/>
                  <a:pt x="173279" y="115232"/>
                </a:cubicBezTo>
                <a:cubicBezTo>
                  <a:pt x="173279" y="115385"/>
                  <a:pt x="173355" y="115537"/>
                  <a:pt x="173508" y="115689"/>
                </a:cubicBezTo>
                <a:lnTo>
                  <a:pt x="173965" y="116147"/>
                </a:lnTo>
                <a:lnTo>
                  <a:pt x="174194" y="116147"/>
                </a:lnTo>
                <a:lnTo>
                  <a:pt x="174422" y="116604"/>
                </a:lnTo>
                <a:cubicBezTo>
                  <a:pt x="174422" y="115842"/>
                  <a:pt x="174575" y="115537"/>
                  <a:pt x="174879" y="115689"/>
                </a:cubicBezTo>
                <a:lnTo>
                  <a:pt x="174879" y="117061"/>
                </a:lnTo>
                <a:cubicBezTo>
                  <a:pt x="175032" y="117061"/>
                  <a:pt x="175146" y="117099"/>
                  <a:pt x="175222" y="117175"/>
                </a:cubicBezTo>
                <a:cubicBezTo>
                  <a:pt x="175299" y="117251"/>
                  <a:pt x="175413" y="117290"/>
                  <a:pt x="175565" y="117290"/>
                </a:cubicBezTo>
                <a:cubicBezTo>
                  <a:pt x="175260" y="116985"/>
                  <a:pt x="175260" y="116451"/>
                  <a:pt x="175565" y="115689"/>
                </a:cubicBezTo>
                <a:cubicBezTo>
                  <a:pt x="175718" y="116147"/>
                  <a:pt x="175946" y="116528"/>
                  <a:pt x="176251" y="116832"/>
                </a:cubicBezTo>
                <a:cubicBezTo>
                  <a:pt x="177013" y="117594"/>
                  <a:pt x="177394" y="117975"/>
                  <a:pt x="177394" y="117975"/>
                </a:cubicBezTo>
                <a:lnTo>
                  <a:pt x="177394" y="117290"/>
                </a:lnTo>
                <a:cubicBezTo>
                  <a:pt x="176937" y="116680"/>
                  <a:pt x="176365" y="116070"/>
                  <a:pt x="175680" y="115461"/>
                </a:cubicBezTo>
                <a:cubicBezTo>
                  <a:pt x="174994" y="114851"/>
                  <a:pt x="174956" y="114470"/>
                  <a:pt x="175565" y="114318"/>
                </a:cubicBezTo>
                <a:cubicBezTo>
                  <a:pt x="175870" y="114775"/>
                  <a:pt x="176556" y="115537"/>
                  <a:pt x="177623" y="116604"/>
                </a:cubicBezTo>
                <a:cubicBezTo>
                  <a:pt x="177623" y="116299"/>
                  <a:pt x="177775" y="115842"/>
                  <a:pt x="178080" y="115232"/>
                </a:cubicBezTo>
                <a:cubicBezTo>
                  <a:pt x="178385" y="115385"/>
                  <a:pt x="178461" y="115727"/>
                  <a:pt x="178308" y="116261"/>
                </a:cubicBezTo>
                <a:cubicBezTo>
                  <a:pt x="178156" y="116794"/>
                  <a:pt x="178080" y="117137"/>
                  <a:pt x="178080" y="117290"/>
                </a:cubicBezTo>
                <a:lnTo>
                  <a:pt x="178308" y="117518"/>
                </a:lnTo>
                <a:lnTo>
                  <a:pt x="178308" y="116604"/>
                </a:lnTo>
                <a:cubicBezTo>
                  <a:pt x="178308" y="116451"/>
                  <a:pt x="178347" y="116451"/>
                  <a:pt x="178423" y="116604"/>
                </a:cubicBezTo>
                <a:cubicBezTo>
                  <a:pt x="178499" y="116756"/>
                  <a:pt x="178537" y="116909"/>
                  <a:pt x="178537" y="117061"/>
                </a:cubicBezTo>
                <a:cubicBezTo>
                  <a:pt x="178537" y="117366"/>
                  <a:pt x="178613" y="117594"/>
                  <a:pt x="178766" y="117747"/>
                </a:cubicBezTo>
                <a:cubicBezTo>
                  <a:pt x="178918" y="118052"/>
                  <a:pt x="179147" y="118356"/>
                  <a:pt x="179451" y="118661"/>
                </a:cubicBezTo>
                <a:cubicBezTo>
                  <a:pt x="179451" y="118356"/>
                  <a:pt x="179375" y="117671"/>
                  <a:pt x="179223" y="116604"/>
                </a:cubicBezTo>
                <a:cubicBezTo>
                  <a:pt x="179070" y="115537"/>
                  <a:pt x="178842" y="115004"/>
                  <a:pt x="178537" y="115004"/>
                </a:cubicBezTo>
                <a:cubicBezTo>
                  <a:pt x="178842" y="115004"/>
                  <a:pt x="179070" y="115232"/>
                  <a:pt x="179223" y="115689"/>
                </a:cubicBezTo>
                <a:cubicBezTo>
                  <a:pt x="179375" y="116147"/>
                  <a:pt x="179528" y="116528"/>
                  <a:pt x="179680" y="116832"/>
                </a:cubicBezTo>
                <a:cubicBezTo>
                  <a:pt x="179375" y="116070"/>
                  <a:pt x="179528" y="115689"/>
                  <a:pt x="180137" y="115689"/>
                </a:cubicBezTo>
                <a:cubicBezTo>
                  <a:pt x="180137" y="115994"/>
                  <a:pt x="180099" y="116299"/>
                  <a:pt x="180023" y="116604"/>
                </a:cubicBezTo>
                <a:cubicBezTo>
                  <a:pt x="179947" y="116909"/>
                  <a:pt x="179909" y="117213"/>
                  <a:pt x="179909" y="117518"/>
                </a:cubicBezTo>
                <a:cubicBezTo>
                  <a:pt x="180213" y="117975"/>
                  <a:pt x="180518" y="118471"/>
                  <a:pt x="180823" y="119004"/>
                </a:cubicBezTo>
                <a:cubicBezTo>
                  <a:pt x="181128" y="119537"/>
                  <a:pt x="181433" y="120109"/>
                  <a:pt x="181737" y="120719"/>
                </a:cubicBezTo>
                <a:cubicBezTo>
                  <a:pt x="181737" y="120719"/>
                  <a:pt x="181890" y="120642"/>
                  <a:pt x="182195" y="120490"/>
                </a:cubicBezTo>
                <a:cubicBezTo>
                  <a:pt x="181890" y="119728"/>
                  <a:pt x="181395" y="118737"/>
                  <a:pt x="180709" y="117518"/>
                </a:cubicBezTo>
                <a:cubicBezTo>
                  <a:pt x="180023" y="116299"/>
                  <a:pt x="179985" y="115537"/>
                  <a:pt x="180594" y="115232"/>
                </a:cubicBezTo>
                <a:cubicBezTo>
                  <a:pt x="180747" y="115689"/>
                  <a:pt x="180937" y="116223"/>
                  <a:pt x="181166" y="116832"/>
                </a:cubicBezTo>
                <a:cubicBezTo>
                  <a:pt x="181395" y="117442"/>
                  <a:pt x="181737" y="117975"/>
                  <a:pt x="182195" y="118433"/>
                </a:cubicBezTo>
                <a:cubicBezTo>
                  <a:pt x="181890" y="117975"/>
                  <a:pt x="181585" y="117366"/>
                  <a:pt x="181280" y="116604"/>
                </a:cubicBezTo>
                <a:cubicBezTo>
                  <a:pt x="180975" y="115842"/>
                  <a:pt x="180975" y="115308"/>
                  <a:pt x="181280" y="115004"/>
                </a:cubicBezTo>
                <a:cubicBezTo>
                  <a:pt x="181433" y="114699"/>
                  <a:pt x="181699" y="115232"/>
                  <a:pt x="182080" y="116604"/>
                </a:cubicBezTo>
                <a:cubicBezTo>
                  <a:pt x="182461" y="117975"/>
                  <a:pt x="182652" y="118737"/>
                  <a:pt x="182652" y="118890"/>
                </a:cubicBezTo>
                <a:cubicBezTo>
                  <a:pt x="183261" y="118890"/>
                  <a:pt x="183566" y="119271"/>
                  <a:pt x="183566" y="120033"/>
                </a:cubicBezTo>
                <a:cubicBezTo>
                  <a:pt x="183566" y="119880"/>
                  <a:pt x="183566" y="119461"/>
                  <a:pt x="183566" y="118775"/>
                </a:cubicBezTo>
                <a:cubicBezTo>
                  <a:pt x="183566" y="118090"/>
                  <a:pt x="183528" y="117404"/>
                  <a:pt x="183452" y="116718"/>
                </a:cubicBezTo>
                <a:cubicBezTo>
                  <a:pt x="183376" y="116032"/>
                  <a:pt x="183338" y="115385"/>
                  <a:pt x="183338" y="114775"/>
                </a:cubicBezTo>
                <a:cubicBezTo>
                  <a:pt x="183338" y="114165"/>
                  <a:pt x="183414" y="113861"/>
                  <a:pt x="183566" y="113861"/>
                </a:cubicBezTo>
                <a:cubicBezTo>
                  <a:pt x="183871" y="113861"/>
                  <a:pt x="184062" y="114546"/>
                  <a:pt x="184138" y="115918"/>
                </a:cubicBezTo>
                <a:cubicBezTo>
                  <a:pt x="184214" y="117290"/>
                  <a:pt x="184252" y="118128"/>
                  <a:pt x="184252" y="118433"/>
                </a:cubicBezTo>
                <a:cubicBezTo>
                  <a:pt x="184404" y="118128"/>
                  <a:pt x="184443" y="117785"/>
                  <a:pt x="184366" y="117404"/>
                </a:cubicBezTo>
                <a:cubicBezTo>
                  <a:pt x="184290" y="117023"/>
                  <a:pt x="184328" y="116604"/>
                  <a:pt x="184481" y="116147"/>
                </a:cubicBezTo>
                <a:cubicBezTo>
                  <a:pt x="184785" y="116756"/>
                  <a:pt x="184938" y="117061"/>
                  <a:pt x="184938" y="117061"/>
                </a:cubicBezTo>
                <a:lnTo>
                  <a:pt x="184938" y="118433"/>
                </a:lnTo>
                <a:cubicBezTo>
                  <a:pt x="185243" y="118737"/>
                  <a:pt x="185471" y="119004"/>
                  <a:pt x="185624" y="119233"/>
                </a:cubicBezTo>
                <a:cubicBezTo>
                  <a:pt x="185776" y="119461"/>
                  <a:pt x="186005" y="119728"/>
                  <a:pt x="186309" y="120033"/>
                </a:cubicBezTo>
                <a:cubicBezTo>
                  <a:pt x="186614" y="119576"/>
                  <a:pt x="186767" y="119347"/>
                  <a:pt x="186767" y="119347"/>
                </a:cubicBezTo>
                <a:cubicBezTo>
                  <a:pt x="186767" y="119347"/>
                  <a:pt x="186995" y="119118"/>
                  <a:pt x="187452" y="118661"/>
                </a:cubicBezTo>
                <a:cubicBezTo>
                  <a:pt x="187300" y="118356"/>
                  <a:pt x="187110" y="118013"/>
                  <a:pt x="186881" y="117632"/>
                </a:cubicBezTo>
                <a:cubicBezTo>
                  <a:pt x="186652" y="117251"/>
                  <a:pt x="186843" y="117213"/>
                  <a:pt x="187452" y="117518"/>
                </a:cubicBezTo>
                <a:cubicBezTo>
                  <a:pt x="187452" y="118128"/>
                  <a:pt x="187605" y="118280"/>
                  <a:pt x="187910" y="117975"/>
                </a:cubicBezTo>
                <a:cubicBezTo>
                  <a:pt x="188062" y="118280"/>
                  <a:pt x="188138" y="118585"/>
                  <a:pt x="188138" y="118890"/>
                </a:cubicBezTo>
                <a:cubicBezTo>
                  <a:pt x="188138" y="119195"/>
                  <a:pt x="188214" y="119499"/>
                  <a:pt x="188367" y="119804"/>
                </a:cubicBezTo>
                <a:lnTo>
                  <a:pt x="188595" y="118775"/>
                </a:lnTo>
                <a:lnTo>
                  <a:pt x="188595" y="119576"/>
                </a:lnTo>
                <a:cubicBezTo>
                  <a:pt x="189053" y="119271"/>
                  <a:pt x="189396" y="118928"/>
                  <a:pt x="189624" y="118547"/>
                </a:cubicBezTo>
                <a:cubicBezTo>
                  <a:pt x="189853" y="118166"/>
                  <a:pt x="190119" y="117823"/>
                  <a:pt x="190424" y="117518"/>
                </a:cubicBezTo>
                <a:cubicBezTo>
                  <a:pt x="190577" y="117518"/>
                  <a:pt x="190577" y="117747"/>
                  <a:pt x="190424" y="118204"/>
                </a:cubicBezTo>
                <a:cubicBezTo>
                  <a:pt x="190424" y="118204"/>
                  <a:pt x="190348" y="118356"/>
                  <a:pt x="190196" y="118661"/>
                </a:cubicBezTo>
                <a:cubicBezTo>
                  <a:pt x="190043" y="118814"/>
                  <a:pt x="189967" y="118966"/>
                  <a:pt x="189967" y="119118"/>
                </a:cubicBezTo>
                <a:cubicBezTo>
                  <a:pt x="189967" y="119118"/>
                  <a:pt x="190043" y="119271"/>
                  <a:pt x="190196" y="119576"/>
                </a:cubicBezTo>
                <a:lnTo>
                  <a:pt x="190424" y="119576"/>
                </a:lnTo>
                <a:cubicBezTo>
                  <a:pt x="190729" y="119576"/>
                  <a:pt x="190958" y="119499"/>
                  <a:pt x="191110" y="119347"/>
                </a:cubicBezTo>
                <a:cubicBezTo>
                  <a:pt x="191415" y="119347"/>
                  <a:pt x="191720" y="119271"/>
                  <a:pt x="192024" y="119118"/>
                </a:cubicBezTo>
                <a:cubicBezTo>
                  <a:pt x="191415" y="119576"/>
                  <a:pt x="190805" y="119880"/>
                  <a:pt x="190196" y="120033"/>
                </a:cubicBezTo>
                <a:lnTo>
                  <a:pt x="190424" y="120033"/>
                </a:lnTo>
                <a:lnTo>
                  <a:pt x="190653" y="120033"/>
                </a:lnTo>
                <a:cubicBezTo>
                  <a:pt x="190653" y="120033"/>
                  <a:pt x="190729" y="120185"/>
                  <a:pt x="190881" y="120490"/>
                </a:cubicBezTo>
                <a:cubicBezTo>
                  <a:pt x="191034" y="120338"/>
                  <a:pt x="191110" y="120338"/>
                  <a:pt x="191110" y="120490"/>
                </a:cubicBezTo>
                <a:cubicBezTo>
                  <a:pt x="191110" y="120490"/>
                  <a:pt x="191186" y="120566"/>
                  <a:pt x="191339" y="120719"/>
                </a:cubicBezTo>
                <a:cubicBezTo>
                  <a:pt x="191339" y="120414"/>
                  <a:pt x="191339" y="120147"/>
                  <a:pt x="191339" y="119918"/>
                </a:cubicBezTo>
                <a:cubicBezTo>
                  <a:pt x="191339" y="119690"/>
                  <a:pt x="191567" y="119728"/>
                  <a:pt x="192024" y="120033"/>
                </a:cubicBezTo>
                <a:lnTo>
                  <a:pt x="192024" y="120947"/>
                </a:lnTo>
                <a:cubicBezTo>
                  <a:pt x="192177" y="121252"/>
                  <a:pt x="192291" y="121404"/>
                  <a:pt x="192367" y="121404"/>
                </a:cubicBezTo>
                <a:cubicBezTo>
                  <a:pt x="192444" y="121404"/>
                  <a:pt x="192558" y="121481"/>
                  <a:pt x="192710" y="121633"/>
                </a:cubicBezTo>
                <a:cubicBezTo>
                  <a:pt x="192405" y="120871"/>
                  <a:pt x="192405" y="120338"/>
                  <a:pt x="192710" y="120033"/>
                </a:cubicBezTo>
                <a:lnTo>
                  <a:pt x="194082" y="122090"/>
                </a:lnTo>
                <a:cubicBezTo>
                  <a:pt x="194234" y="121938"/>
                  <a:pt x="194310" y="121709"/>
                  <a:pt x="194310" y="121404"/>
                </a:cubicBezTo>
                <a:cubicBezTo>
                  <a:pt x="194006" y="120947"/>
                  <a:pt x="193472" y="120414"/>
                  <a:pt x="192710" y="119804"/>
                </a:cubicBezTo>
                <a:cubicBezTo>
                  <a:pt x="191948" y="119195"/>
                  <a:pt x="191872" y="118737"/>
                  <a:pt x="192482" y="118433"/>
                </a:cubicBezTo>
                <a:cubicBezTo>
                  <a:pt x="193091" y="119042"/>
                  <a:pt x="193701" y="119804"/>
                  <a:pt x="194310" y="120719"/>
                </a:cubicBezTo>
                <a:cubicBezTo>
                  <a:pt x="194615" y="120109"/>
                  <a:pt x="194844" y="119728"/>
                  <a:pt x="194996" y="119576"/>
                </a:cubicBezTo>
                <a:cubicBezTo>
                  <a:pt x="195301" y="119728"/>
                  <a:pt x="195377" y="119995"/>
                  <a:pt x="195225" y="120376"/>
                </a:cubicBezTo>
                <a:cubicBezTo>
                  <a:pt x="195072" y="120757"/>
                  <a:pt x="194996" y="121100"/>
                  <a:pt x="194996" y="121404"/>
                </a:cubicBezTo>
                <a:cubicBezTo>
                  <a:pt x="194996" y="121557"/>
                  <a:pt x="195072" y="121709"/>
                  <a:pt x="195225" y="121862"/>
                </a:cubicBezTo>
                <a:lnTo>
                  <a:pt x="195225" y="120719"/>
                </a:lnTo>
                <a:cubicBezTo>
                  <a:pt x="195225" y="120566"/>
                  <a:pt x="195263" y="120757"/>
                  <a:pt x="195339" y="121290"/>
                </a:cubicBezTo>
                <a:cubicBezTo>
                  <a:pt x="195415" y="121823"/>
                  <a:pt x="195530" y="122090"/>
                  <a:pt x="195682" y="122090"/>
                </a:cubicBezTo>
                <a:cubicBezTo>
                  <a:pt x="195834" y="122243"/>
                  <a:pt x="195949" y="122395"/>
                  <a:pt x="196025" y="122547"/>
                </a:cubicBezTo>
                <a:cubicBezTo>
                  <a:pt x="196101" y="122700"/>
                  <a:pt x="196292" y="122852"/>
                  <a:pt x="196596" y="123005"/>
                </a:cubicBezTo>
                <a:cubicBezTo>
                  <a:pt x="196596" y="122700"/>
                  <a:pt x="196482" y="122014"/>
                  <a:pt x="196254" y="120947"/>
                </a:cubicBezTo>
                <a:cubicBezTo>
                  <a:pt x="196025" y="119880"/>
                  <a:pt x="195758" y="119271"/>
                  <a:pt x="195453" y="119118"/>
                </a:cubicBezTo>
                <a:cubicBezTo>
                  <a:pt x="195758" y="119271"/>
                  <a:pt x="195949" y="119499"/>
                  <a:pt x="196025" y="119804"/>
                </a:cubicBezTo>
                <a:cubicBezTo>
                  <a:pt x="196101" y="120109"/>
                  <a:pt x="196292" y="120414"/>
                  <a:pt x="196596" y="120719"/>
                </a:cubicBezTo>
                <a:cubicBezTo>
                  <a:pt x="196596" y="120261"/>
                  <a:pt x="196825" y="120033"/>
                  <a:pt x="197282" y="120033"/>
                </a:cubicBezTo>
                <a:cubicBezTo>
                  <a:pt x="197130" y="120338"/>
                  <a:pt x="197054" y="120871"/>
                  <a:pt x="197054" y="121633"/>
                </a:cubicBezTo>
                <a:cubicBezTo>
                  <a:pt x="197358" y="122243"/>
                  <a:pt x="197625" y="122814"/>
                  <a:pt x="197854" y="123347"/>
                </a:cubicBezTo>
                <a:cubicBezTo>
                  <a:pt x="198082" y="123881"/>
                  <a:pt x="198349" y="124452"/>
                  <a:pt x="198654" y="125062"/>
                </a:cubicBezTo>
                <a:lnTo>
                  <a:pt x="198882" y="124833"/>
                </a:lnTo>
                <a:cubicBezTo>
                  <a:pt x="198882" y="124071"/>
                  <a:pt x="198540" y="123043"/>
                  <a:pt x="197854" y="121747"/>
                </a:cubicBezTo>
                <a:cubicBezTo>
                  <a:pt x="197168" y="120452"/>
                  <a:pt x="197130" y="119652"/>
                  <a:pt x="197739" y="119347"/>
                </a:cubicBezTo>
                <a:cubicBezTo>
                  <a:pt x="198044" y="120871"/>
                  <a:pt x="198501" y="122014"/>
                  <a:pt x="199111" y="122776"/>
                </a:cubicBezTo>
                <a:cubicBezTo>
                  <a:pt x="198959" y="122319"/>
                  <a:pt x="198730" y="121709"/>
                  <a:pt x="198425" y="120947"/>
                </a:cubicBezTo>
                <a:cubicBezTo>
                  <a:pt x="198120" y="120185"/>
                  <a:pt x="198120" y="119576"/>
                  <a:pt x="198425" y="119118"/>
                </a:cubicBezTo>
                <a:cubicBezTo>
                  <a:pt x="198578" y="118966"/>
                  <a:pt x="198806" y="119537"/>
                  <a:pt x="199111" y="120833"/>
                </a:cubicBezTo>
                <a:cubicBezTo>
                  <a:pt x="199416" y="122128"/>
                  <a:pt x="199568" y="122852"/>
                  <a:pt x="199568" y="123005"/>
                </a:cubicBezTo>
                <a:cubicBezTo>
                  <a:pt x="200178" y="123157"/>
                  <a:pt x="200483" y="123538"/>
                  <a:pt x="200483" y="124148"/>
                </a:cubicBezTo>
                <a:cubicBezTo>
                  <a:pt x="200940" y="123233"/>
                  <a:pt x="200826" y="122166"/>
                  <a:pt x="200140" y="120947"/>
                </a:cubicBezTo>
                <a:cubicBezTo>
                  <a:pt x="199454" y="119728"/>
                  <a:pt x="199416" y="118890"/>
                  <a:pt x="200025" y="118433"/>
                </a:cubicBezTo>
                <a:cubicBezTo>
                  <a:pt x="200025" y="118433"/>
                  <a:pt x="200102" y="118585"/>
                  <a:pt x="200254" y="118890"/>
                </a:cubicBezTo>
                <a:cubicBezTo>
                  <a:pt x="200254" y="118585"/>
                  <a:pt x="200330" y="118356"/>
                  <a:pt x="200483" y="118204"/>
                </a:cubicBezTo>
                <a:cubicBezTo>
                  <a:pt x="200787" y="118204"/>
                  <a:pt x="201016" y="118852"/>
                  <a:pt x="201168" y="120147"/>
                </a:cubicBezTo>
                <a:cubicBezTo>
                  <a:pt x="201321" y="121442"/>
                  <a:pt x="201397" y="122243"/>
                  <a:pt x="201397" y="122547"/>
                </a:cubicBezTo>
                <a:cubicBezTo>
                  <a:pt x="201549" y="122243"/>
                  <a:pt x="201588" y="121938"/>
                  <a:pt x="201511" y="121633"/>
                </a:cubicBezTo>
                <a:cubicBezTo>
                  <a:pt x="201435" y="121328"/>
                  <a:pt x="201473" y="120947"/>
                  <a:pt x="201626" y="120490"/>
                </a:cubicBezTo>
                <a:cubicBezTo>
                  <a:pt x="201930" y="120490"/>
                  <a:pt x="202083" y="120795"/>
                  <a:pt x="202083" y="121404"/>
                </a:cubicBezTo>
                <a:lnTo>
                  <a:pt x="202083" y="124148"/>
                </a:lnTo>
                <a:lnTo>
                  <a:pt x="202311" y="123919"/>
                </a:lnTo>
                <a:cubicBezTo>
                  <a:pt x="202311" y="123309"/>
                  <a:pt x="202273" y="122243"/>
                  <a:pt x="202197" y="120719"/>
                </a:cubicBezTo>
                <a:cubicBezTo>
                  <a:pt x="202121" y="119195"/>
                  <a:pt x="202311" y="118509"/>
                  <a:pt x="202769" y="118661"/>
                </a:cubicBezTo>
                <a:cubicBezTo>
                  <a:pt x="202921" y="119576"/>
                  <a:pt x="203035" y="120604"/>
                  <a:pt x="203112" y="121747"/>
                </a:cubicBezTo>
                <a:cubicBezTo>
                  <a:pt x="203188" y="122890"/>
                  <a:pt x="203226" y="123843"/>
                  <a:pt x="203226" y="124605"/>
                </a:cubicBezTo>
                <a:cubicBezTo>
                  <a:pt x="203378" y="124300"/>
                  <a:pt x="203721" y="123805"/>
                  <a:pt x="204255" y="123119"/>
                </a:cubicBezTo>
                <a:cubicBezTo>
                  <a:pt x="204788" y="122433"/>
                  <a:pt x="204978" y="122243"/>
                  <a:pt x="204826" y="122547"/>
                </a:cubicBezTo>
                <a:cubicBezTo>
                  <a:pt x="204978" y="122547"/>
                  <a:pt x="205017" y="122700"/>
                  <a:pt x="204940" y="123005"/>
                </a:cubicBezTo>
                <a:cubicBezTo>
                  <a:pt x="204864" y="123309"/>
                  <a:pt x="204826" y="123614"/>
                  <a:pt x="204826" y="123919"/>
                </a:cubicBezTo>
                <a:cubicBezTo>
                  <a:pt x="205131" y="123462"/>
                  <a:pt x="205436" y="122928"/>
                  <a:pt x="205740" y="122319"/>
                </a:cubicBezTo>
                <a:cubicBezTo>
                  <a:pt x="206045" y="121709"/>
                  <a:pt x="206045" y="121785"/>
                  <a:pt x="205740" y="122547"/>
                </a:cubicBezTo>
                <a:lnTo>
                  <a:pt x="206198" y="122776"/>
                </a:lnTo>
                <a:lnTo>
                  <a:pt x="205969" y="123005"/>
                </a:lnTo>
                <a:cubicBezTo>
                  <a:pt x="205664" y="123309"/>
                  <a:pt x="205512" y="123538"/>
                  <a:pt x="205512" y="123690"/>
                </a:cubicBezTo>
                <a:cubicBezTo>
                  <a:pt x="206274" y="123081"/>
                  <a:pt x="206883" y="122471"/>
                  <a:pt x="207341" y="121862"/>
                </a:cubicBezTo>
                <a:cubicBezTo>
                  <a:pt x="207645" y="121862"/>
                  <a:pt x="207722" y="122014"/>
                  <a:pt x="207569" y="122319"/>
                </a:cubicBezTo>
                <a:cubicBezTo>
                  <a:pt x="207112" y="122776"/>
                  <a:pt x="206883" y="123386"/>
                  <a:pt x="206883" y="124148"/>
                </a:cubicBezTo>
                <a:cubicBezTo>
                  <a:pt x="207188" y="124148"/>
                  <a:pt x="207569" y="124071"/>
                  <a:pt x="208026" y="123919"/>
                </a:cubicBezTo>
                <a:cubicBezTo>
                  <a:pt x="208484" y="123767"/>
                  <a:pt x="208788" y="123614"/>
                  <a:pt x="208941" y="123462"/>
                </a:cubicBezTo>
                <a:lnTo>
                  <a:pt x="209169" y="123462"/>
                </a:lnTo>
                <a:cubicBezTo>
                  <a:pt x="209322" y="123614"/>
                  <a:pt x="209246" y="123957"/>
                  <a:pt x="208941" y="124490"/>
                </a:cubicBezTo>
                <a:cubicBezTo>
                  <a:pt x="208636" y="125024"/>
                  <a:pt x="208255" y="125557"/>
                  <a:pt x="207798" y="126091"/>
                </a:cubicBezTo>
                <a:cubicBezTo>
                  <a:pt x="207341" y="126624"/>
                  <a:pt x="206922" y="127157"/>
                  <a:pt x="206541" y="127691"/>
                </a:cubicBezTo>
                <a:cubicBezTo>
                  <a:pt x="206160" y="128224"/>
                  <a:pt x="205893" y="128567"/>
                  <a:pt x="205740" y="128720"/>
                </a:cubicBezTo>
                <a:cubicBezTo>
                  <a:pt x="206198" y="128415"/>
                  <a:pt x="206617" y="127996"/>
                  <a:pt x="206998" y="127462"/>
                </a:cubicBezTo>
                <a:lnTo>
                  <a:pt x="208190" y="126270"/>
                </a:lnTo>
                <a:lnTo>
                  <a:pt x="208026" y="127577"/>
                </a:lnTo>
                <a:cubicBezTo>
                  <a:pt x="208026" y="128186"/>
                  <a:pt x="207874" y="128720"/>
                  <a:pt x="207569" y="129177"/>
                </a:cubicBezTo>
                <a:cubicBezTo>
                  <a:pt x="207874" y="128872"/>
                  <a:pt x="208331" y="128415"/>
                  <a:pt x="208941" y="127805"/>
                </a:cubicBezTo>
                <a:cubicBezTo>
                  <a:pt x="209550" y="127196"/>
                  <a:pt x="209855" y="126738"/>
                  <a:pt x="209855" y="126434"/>
                </a:cubicBezTo>
                <a:cubicBezTo>
                  <a:pt x="209855" y="126891"/>
                  <a:pt x="209665" y="127386"/>
                  <a:pt x="209284" y="127919"/>
                </a:cubicBezTo>
                <a:cubicBezTo>
                  <a:pt x="208903" y="128453"/>
                  <a:pt x="208636" y="128872"/>
                  <a:pt x="208484" y="129177"/>
                </a:cubicBezTo>
                <a:cubicBezTo>
                  <a:pt x="208788" y="128872"/>
                  <a:pt x="209131" y="128567"/>
                  <a:pt x="209512" y="128262"/>
                </a:cubicBezTo>
                <a:cubicBezTo>
                  <a:pt x="209893" y="127958"/>
                  <a:pt x="210236" y="127729"/>
                  <a:pt x="210541" y="127577"/>
                </a:cubicBezTo>
                <a:cubicBezTo>
                  <a:pt x="210236" y="127729"/>
                  <a:pt x="209855" y="128148"/>
                  <a:pt x="209398" y="128834"/>
                </a:cubicBezTo>
                <a:cubicBezTo>
                  <a:pt x="208941" y="129520"/>
                  <a:pt x="208636" y="130015"/>
                  <a:pt x="208484" y="130320"/>
                </a:cubicBezTo>
                <a:cubicBezTo>
                  <a:pt x="208941" y="129863"/>
                  <a:pt x="209550" y="129558"/>
                  <a:pt x="210312" y="129405"/>
                </a:cubicBezTo>
                <a:cubicBezTo>
                  <a:pt x="211074" y="129253"/>
                  <a:pt x="211684" y="129024"/>
                  <a:pt x="212141" y="128720"/>
                </a:cubicBezTo>
                <a:cubicBezTo>
                  <a:pt x="210312" y="129939"/>
                  <a:pt x="208636" y="131158"/>
                  <a:pt x="207112" y="132377"/>
                </a:cubicBezTo>
                <a:cubicBezTo>
                  <a:pt x="207112" y="132682"/>
                  <a:pt x="206807" y="133063"/>
                  <a:pt x="206198" y="133520"/>
                </a:cubicBezTo>
                <a:cubicBezTo>
                  <a:pt x="205588" y="133977"/>
                  <a:pt x="205131" y="134511"/>
                  <a:pt x="204826" y="135120"/>
                </a:cubicBezTo>
                <a:cubicBezTo>
                  <a:pt x="205740" y="134511"/>
                  <a:pt x="206541" y="133901"/>
                  <a:pt x="207226" y="133292"/>
                </a:cubicBezTo>
                <a:cubicBezTo>
                  <a:pt x="207912" y="132682"/>
                  <a:pt x="208636" y="132149"/>
                  <a:pt x="209398" y="131691"/>
                </a:cubicBezTo>
                <a:cubicBezTo>
                  <a:pt x="209093" y="131996"/>
                  <a:pt x="208712" y="132453"/>
                  <a:pt x="208255" y="133063"/>
                </a:cubicBezTo>
                <a:cubicBezTo>
                  <a:pt x="207798" y="133673"/>
                  <a:pt x="207417" y="134130"/>
                  <a:pt x="207112" y="134435"/>
                </a:cubicBezTo>
                <a:cubicBezTo>
                  <a:pt x="207569" y="134130"/>
                  <a:pt x="208522" y="133634"/>
                  <a:pt x="209970" y="132949"/>
                </a:cubicBezTo>
                <a:cubicBezTo>
                  <a:pt x="211417" y="132263"/>
                  <a:pt x="212141" y="131768"/>
                  <a:pt x="212141" y="131463"/>
                </a:cubicBezTo>
                <a:cubicBezTo>
                  <a:pt x="211989" y="132225"/>
                  <a:pt x="211189" y="132987"/>
                  <a:pt x="209741" y="133749"/>
                </a:cubicBezTo>
                <a:cubicBezTo>
                  <a:pt x="208293" y="134511"/>
                  <a:pt x="207264" y="135044"/>
                  <a:pt x="206655" y="135349"/>
                </a:cubicBezTo>
                <a:cubicBezTo>
                  <a:pt x="207112" y="135197"/>
                  <a:pt x="207722" y="134968"/>
                  <a:pt x="208484" y="134663"/>
                </a:cubicBezTo>
                <a:cubicBezTo>
                  <a:pt x="209246" y="134358"/>
                  <a:pt x="210046" y="134054"/>
                  <a:pt x="210884" y="133749"/>
                </a:cubicBezTo>
                <a:cubicBezTo>
                  <a:pt x="211722" y="133444"/>
                  <a:pt x="212484" y="133215"/>
                  <a:pt x="213170" y="133063"/>
                </a:cubicBezTo>
                <a:cubicBezTo>
                  <a:pt x="213856" y="132911"/>
                  <a:pt x="214351" y="132911"/>
                  <a:pt x="214656" y="133063"/>
                </a:cubicBezTo>
                <a:cubicBezTo>
                  <a:pt x="213589" y="133368"/>
                  <a:pt x="212446" y="133825"/>
                  <a:pt x="211227" y="134435"/>
                </a:cubicBezTo>
                <a:cubicBezTo>
                  <a:pt x="210008" y="135044"/>
                  <a:pt x="208865" y="135349"/>
                  <a:pt x="207798" y="135349"/>
                </a:cubicBezTo>
                <a:cubicBezTo>
                  <a:pt x="208103" y="135501"/>
                  <a:pt x="208636" y="135539"/>
                  <a:pt x="209398" y="135463"/>
                </a:cubicBezTo>
                <a:cubicBezTo>
                  <a:pt x="210160" y="135387"/>
                  <a:pt x="210960" y="135349"/>
                  <a:pt x="211798" y="135349"/>
                </a:cubicBezTo>
                <a:cubicBezTo>
                  <a:pt x="212637" y="135349"/>
                  <a:pt x="213322" y="135387"/>
                  <a:pt x="213856" y="135463"/>
                </a:cubicBezTo>
                <a:cubicBezTo>
                  <a:pt x="214389" y="135539"/>
                  <a:pt x="214656" y="135654"/>
                  <a:pt x="214656" y="135806"/>
                </a:cubicBezTo>
                <a:cubicBezTo>
                  <a:pt x="212979" y="136111"/>
                  <a:pt x="211379" y="136263"/>
                  <a:pt x="209855" y="136263"/>
                </a:cubicBezTo>
                <a:cubicBezTo>
                  <a:pt x="208331" y="136263"/>
                  <a:pt x="206731" y="136416"/>
                  <a:pt x="205055" y="136721"/>
                </a:cubicBezTo>
                <a:cubicBezTo>
                  <a:pt x="205817" y="137330"/>
                  <a:pt x="206998" y="137749"/>
                  <a:pt x="208598" y="137978"/>
                </a:cubicBezTo>
                <a:cubicBezTo>
                  <a:pt x="210198" y="138206"/>
                  <a:pt x="210998" y="138626"/>
                  <a:pt x="210998" y="139235"/>
                </a:cubicBezTo>
                <a:cubicBezTo>
                  <a:pt x="209627" y="138778"/>
                  <a:pt x="208484" y="138549"/>
                  <a:pt x="207569" y="138549"/>
                </a:cubicBezTo>
                <a:cubicBezTo>
                  <a:pt x="207874" y="138854"/>
                  <a:pt x="208369" y="139083"/>
                  <a:pt x="209055" y="139235"/>
                </a:cubicBezTo>
                <a:cubicBezTo>
                  <a:pt x="209741" y="139388"/>
                  <a:pt x="210236" y="139616"/>
                  <a:pt x="210541" y="139921"/>
                </a:cubicBezTo>
                <a:lnTo>
                  <a:pt x="203683" y="137635"/>
                </a:lnTo>
                <a:lnTo>
                  <a:pt x="203683" y="137864"/>
                </a:lnTo>
                <a:cubicBezTo>
                  <a:pt x="203835" y="138016"/>
                  <a:pt x="204255" y="138321"/>
                  <a:pt x="204940" y="138778"/>
                </a:cubicBezTo>
                <a:cubicBezTo>
                  <a:pt x="205626" y="139235"/>
                  <a:pt x="206388" y="139730"/>
                  <a:pt x="207226" y="140264"/>
                </a:cubicBezTo>
                <a:cubicBezTo>
                  <a:pt x="208065" y="140797"/>
                  <a:pt x="208750" y="141293"/>
                  <a:pt x="209284" y="141750"/>
                </a:cubicBezTo>
                <a:cubicBezTo>
                  <a:pt x="209817" y="142207"/>
                  <a:pt x="210084" y="142436"/>
                  <a:pt x="210084" y="142436"/>
                </a:cubicBezTo>
                <a:cubicBezTo>
                  <a:pt x="209931" y="142588"/>
                  <a:pt x="209589" y="142512"/>
                  <a:pt x="209055" y="142207"/>
                </a:cubicBezTo>
                <a:cubicBezTo>
                  <a:pt x="208522" y="141902"/>
                  <a:pt x="207988" y="141559"/>
                  <a:pt x="207455" y="141178"/>
                </a:cubicBezTo>
                <a:cubicBezTo>
                  <a:pt x="206922" y="140797"/>
                  <a:pt x="206388" y="140416"/>
                  <a:pt x="205855" y="140035"/>
                </a:cubicBezTo>
                <a:cubicBezTo>
                  <a:pt x="205321" y="139654"/>
                  <a:pt x="204978" y="139388"/>
                  <a:pt x="204826" y="139235"/>
                </a:cubicBezTo>
                <a:cubicBezTo>
                  <a:pt x="205131" y="139540"/>
                  <a:pt x="205588" y="139921"/>
                  <a:pt x="206198" y="140378"/>
                </a:cubicBezTo>
                <a:cubicBezTo>
                  <a:pt x="206807" y="140835"/>
                  <a:pt x="207264" y="141293"/>
                  <a:pt x="207569" y="141750"/>
                </a:cubicBezTo>
                <a:cubicBezTo>
                  <a:pt x="206960" y="141445"/>
                  <a:pt x="206350" y="141064"/>
                  <a:pt x="205740" y="140607"/>
                </a:cubicBezTo>
                <a:cubicBezTo>
                  <a:pt x="204826" y="140150"/>
                  <a:pt x="204140" y="139692"/>
                  <a:pt x="203683" y="139235"/>
                </a:cubicBezTo>
                <a:cubicBezTo>
                  <a:pt x="203531" y="139540"/>
                  <a:pt x="203302" y="139692"/>
                  <a:pt x="202997" y="139692"/>
                </a:cubicBezTo>
                <a:cubicBezTo>
                  <a:pt x="202692" y="139692"/>
                  <a:pt x="202311" y="139845"/>
                  <a:pt x="201854" y="140150"/>
                </a:cubicBezTo>
                <a:cubicBezTo>
                  <a:pt x="202007" y="140454"/>
                  <a:pt x="202464" y="140950"/>
                  <a:pt x="203226" y="141635"/>
                </a:cubicBezTo>
                <a:cubicBezTo>
                  <a:pt x="203988" y="142321"/>
                  <a:pt x="204293" y="142817"/>
                  <a:pt x="204140" y="143121"/>
                </a:cubicBezTo>
                <a:cubicBezTo>
                  <a:pt x="203988" y="143274"/>
                  <a:pt x="203531" y="142969"/>
                  <a:pt x="202769" y="142207"/>
                </a:cubicBezTo>
                <a:cubicBezTo>
                  <a:pt x="202311" y="141750"/>
                  <a:pt x="201854" y="141216"/>
                  <a:pt x="201397" y="140607"/>
                </a:cubicBezTo>
                <a:cubicBezTo>
                  <a:pt x="200025" y="141369"/>
                  <a:pt x="198425" y="142093"/>
                  <a:pt x="196596" y="142778"/>
                </a:cubicBezTo>
                <a:cubicBezTo>
                  <a:pt x="194768" y="143464"/>
                  <a:pt x="193015" y="143502"/>
                  <a:pt x="191339" y="142893"/>
                </a:cubicBezTo>
                <a:cubicBezTo>
                  <a:pt x="190272" y="142436"/>
                  <a:pt x="189091" y="141978"/>
                  <a:pt x="187795" y="141521"/>
                </a:cubicBezTo>
                <a:cubicBezTo>
                  <a:pt x="186500" y="141064"/>
                  <a:pt x="185243" y="140988"/>
                  <a:pt x="184023" y="141293"/>
                </a:cubicBezTo>
                <a:cubicBezTo>
                  <a:pt x="183414" y="141293"/>
                  <a:pt x="182919" y="141445"/>
                  <a:pt x="182538" y="141750"/>
                </a:cubicBezTo>
                <a:cubicBezTo>
                  <a:pt x="182157" y="142055"/>
                  <a:pt x="181585" y="141902"/>
                  <a:pt x="180823" y="141293"/>
                </a:cubicBezTo>
                <a:cubicBezTo>
                  <a:pt x="179147" y="139769"/>
                  <a:pt x="177127" y="139235"/>
                  <a:pt x="174765" y="139692"/>
                </a:cubicBezTo>
                <a:cubicBezTo>
                  <a:pt x="172403" y="140150"/>
                  <a:pt x="170307" y="141064"/>
                  <a:pt x="168479" y="142436"/>
                </a:cubicBezTo>
                <a:cubicBezTo>
                  <a:pt x="167869" y="142740"/>
                  <a:pt x="167374" y="142817"/>
                  <a:pt x="166993" y="142664"/>
                </a:cubicBezTo>
                <a:cubicBezTo>
                  <a:pt x="166612" y="142512"/>
                  <a:pt x="166269" y="142207"/>
                  <a:pt x="165964" y="141750"/>
                </a:cubicBezTo>
                <a:cubicBezTo>
                  <a:pt x="165659" y="141293"/>
                  <a:pt x="165354" y="140797"/>
                  <a:pt x="165050" y="140264"/>
                </a:cubicBezTo>
                <a:cubicBezTo>
                  <a:pt x="164745" y="139730"/>
                  <a:pt x="164364" y="139311"/>
                  <a:pt x="163907" y="139007"/>
                </a:cubicBezTo>
                <a:cubicBezTo>
                  <a:pt x="163602" y="139007"/>
                  <a:pt x="162916" y="138816"/>
                  <a:pt x="161849" y="138435"/>
                </a:cubicBezTo>
                <a:cubicBezTo>
                  <a:pt x="160782" y="138054"/>
                  <a:pt x="160020" y="138016"/>
                  <a:pt x="159563" y="138321"/>
                </a:cubicBezTo>
                <a:lnTo>
                  <a:pt x="160249" y="137635"/>
                </a:lnTo>
                <a:cubicBezTo>
                  <a:pt x="157049" y="137025"/>
                  <a:pt x="153963" y="137749"/>
                  <a:pt x="150991" y="139807"/>
                </a:cubicBezTo>
                <a:cubicBezTo>
                  <a:pt x="148019" y="141864"/>
                  <a:pt x="145238" y="143731"/>
                  <a:pt x="142647" y="145407"/>
                </a:cubicBezTo>
                <a:cubicBezTo>
                  <a:pt x="141275" y="144798"/>
                  <a:pt x="139713" y="144264"/>
                  <a:pt x="137961" y="143807"/>
                </a:cubicBezTo>
                <a:cubicBezTo>
                  <a:pt x="136208" y="143350"/>
                  <a:pt x="134570" y="143159"/>
                  <a:pt x="133046" y="143236"/>
                </a:cubicBezTo>
                <a:cubicBezTo>
                  <a:pt x="131522" y="143312"/>
                  <a:pt x="130302" y="143807"/>
                  <a:pt x="129388" y="144722"/>
                </a:cubicBezTo>
                <a:cubicBezTo>
                  <a:pt x="128474" y="145636"/>
                  <a:pt x="128245" y="147161"/>
                  <a:pt x="128702" y="149297"/>
                </a:cubicBezTo>
                <a:cubicBezTo>
                  <a:pt x="129312" y="149602"/>
                  <a:pt x="129845" y="150021"/>
                  <a:pt x="130302" y="150554"/>
                </a:cubicBezTo>
                <a:cubicBezTo>
                  <a:pt x="130760" y="151088"/>
                  <a:pt x="131141" y="151507"/>
                  <a:pt x="131445" y="151812"/>
                </a:cubicBezTo>
                <a:cubicBezTo>
                  <a:pt x="131445" y="151507"/>
                  <a:pt x="131293" y="150935"/>
                  <a:pt x="130988" y="150097"/>
                </a:cubicBezTo>
                <a:cubicBezTo>
                  <a:pt x="130683" y="149259"/>
                  <a:pt x="130379" y="148764"/>
                  <a:pt x="130074" y="148611"/>
                </a:cubicBezTo>
                <a:cubicBezTo>
                  <a:pt x="130226" y="148764"/>
                  <a:pt x="130341" y="148840"/>
                  <a:pt x="130417" y="148840"/>
                </a:cubicBezTo>
                <a:cubicBezTo>
                  <a:pt x="130493" y="148840"/>
                  <a:pt x="130607" y="148916"/>
                  <a:pt x="130760" y="149069"/>
                </a:cubicBezTo>
                <a:cubicBezTo>
                  <a:pt x="130455" y="148611"/>
                  <a:pt x="130379" y="148230"/>
                  <a:pt x="130531" y="147926"/>
                </a:cubicBezTo>
                <a:lnTo>
                  <a:pt x="132817" y="151126"/>
                </a:lnTo>
                <a:cubicBezTo>
                  <a:pt x="132665" y="150974"/>
                  <a:pt x="132588" y="150821"/>
                  <a:pt x="132588" y="150669"/>
                </a:cubicBezTo>
                <a:lnTo>
                  <a:pt x="132588" y="149983"/>
                </a:lnTo>
                <a:lnTo>
                  <a:pt x="132588" y="149069"/>
                </a:lnTo>
                <a:cubicBezTo>
                  <a:pt x="133046" y="149373"/>
                  <a:pt x="133312" y="149945"/>
                  <a:pt x="133389" y="150783"/>
                </a:cubicBezTo>
                <a:cubicBezTo>
                  <a:pt x="133465" y="151621"/>
                  <a:pt x="133808" y="152269"/>
                  <a:pt x="134417" y="152726"/>
                </a:cubicBezTo>
                <a:lnTo>
                  <a:pt x="134417" y="152040"/>
                </a:lnTo>
                <a:cubicBezTo>
                  <a:pt x="134265" y="151583"/>
                  <a:pt x="133846" y="150668"/>
                  <a:pt x="133160" y="149295"/>
                </a:cubicBezTo>
                <a:cubicBezTo>
                  <a:pt x="132474" y="147923"/>
                  <a:pt x="132360" y="147236"/>
                  <a:pt x="132817" y="147236"/>
                </a:cubicBezTo>
                <a:cubicBezTo>
                  <a:pt x="133122" y="147848"/>
                  <a:pt x="133389" y="148535"/>
                  <a:pt x="133617" y="149297"/>
                </a:cubicBezTo>
                <a:cubicBezTo>
                  <a:pt x="133846" y="150059"/>
                  <a:pt x="134189" y="150669"/>
                  <a:pt x="134646" y="151126"/>
                </a:cubicBezTo>
                <a:cubicBezTo>
                  <a:pt x="134798" y="150974"/>
                  <a:pt x="134874" y="150669"/>
                  <a:pt x="134874" y="150212"/>
                </a:cubicBezTo>
                <a:cubicBezTo>
                  <a:pt x="135027" y="150059"/>
                  <a:pt x="135065" y="150212"/>
                  <a:pt x="134989" y="150669"/>
                </a:cubicBezTo>
                <a:cubicBezTo>
                  <a:pt x="134913" y="151126"/>
                  <a:pt x="134874" y="151431"/>
                  <a:pt x="134874" y="151583"/>
                </a:cubicBezTo>
                <a:cubicBezTo>
                  <a:pt x="135027" y="151583"/>
                  <a:pt x="135141" y="151621"/>
                  <a:pt x="135217" y="151697"/>
                </a:cubicBezTo>
                <a:cubicBezTo>
                  <a:pt x="135294" y="151774"/>
                  <a:pt x="135408" y="151812"/>
                  <a:pt x="135560" y="151812"/>
                </a:cubicBezTo>
                <a:cubicBezTo>
                  <a:pt x="135713" y="151812"/>
                  <a:pt x="135713" y="151278"/>
                  <a:pt x="135560" y="150212"/>
                </a:cubicBezTo>
                <a:cubicBezTo>
                  <a:pt x="135408" y="149145"/>
                  <a:pt x="135408" y="148611"/>
                  <a:pt x="135560" y="148611"/>
                </a:cubicBezTo>
                <a:cubicBezTo>
                  <a:pt x="135713" y="148764"/>
                  <a:pt x="135789" y="148916"/>
                  <a:pt x="135789" y="149069"/>
                </a:cubicBezTo>
                <a:cubicBezTo>
                  <a:pt x="135789" y="149221"/>
                  <a:pt x="135865" y="149373"/>
                  <a:pt x="136017" y="149526"/>
                </a:cubicBezTo>
                <a:lnTo>
                  <a:pt x="136246" y="149754"/>
                </a:lnTo>
                <a:cubicBezTo>
                  <a:pt x="136246" y="149907"/>
                  <a:pt x="136322" y="150059"/>
                  <a:pt x="136475" y="150212"/>
                </a:cubicBezTo>
                <a:cubicBezTo>
                  <a:pt x="136779" y="150212"/>
                  <a:pt x="136856" y="150288"/>
                  <a:pt x="136703" y="150440"/>
                </a:cubicBezTo>
                <a:lnTo>
                  <a:pt x="136932" y="150440"/>
                </a:lnTo>
                <a:cubicBezTo>
                  <a:pt x="136932" y="149678"/>
                  <a:pt x="137084" y="149373"/>
                  <a:pt x="137389" y="149526"/>
                </a:cubicBezTo>
                <a:lnTo>
                  <a:pt x="137389" y="150897"/>
                </a:lnTo>
                <a:cubicBezTo>
                  <a:pt x="137541" y="150897"/>
                  <a:pt x="137656" y="150935"/>
                  <a:pt x="137732" y="151012"/>
                </a:cubicBezTo>
                <a:cubicBezTo>
                  <a:pt x="137808" y="151088"/>
                  <a:pt x="137922" y="151126"/>
                  <a:pt x="138075" y="151126"/>
                </a:cubicBezTo>
                <a:cubicBezTo>
                  <a:pt x="138075" y="150974"/>
                  <a:pt x="138037" y="150745"/>
                  <a:pt x="137961" y="150440"/>
                </a:cubicBezTo>
                <a:cubicBezTo>
                  <a:pt x="137884" y="150135"/>
                  <a:pt x="137922" y="149831"/>
                  <a:pt x="138075" y="149526"/>
                </a:cubicBezTo>
                <a:cubicBezTo>
                  <a:pt x="138380" y="149983"/>
                  <a:pt x="138684" y="150364"/>
                  <a:pt x="138989" y="150669"/>
                </a:cubicBezTo>
                <a:cubicBezTo>
                  <a:pt x="139751" y="151431"/>
                  <a:pt x="140056" y="151812"/>
                  <a:pt x="139904" y="151812"/>
                </a:cubicBezTo>
                <a:lnTo>
                  <a:pt x="139904" y="151126"/>
                </a:lnTo>
                <a:cubicBezTo>
                  <a:pt x="139599" y="150669"/>
                  <a:pt x="139065" y="150097"/>
                  <a:pt x="138303" y="149411"/>
                </a:cubicBezTo>
                <a:cubicBezTo>
                  <a:pt x="137541" y="148726"/>
                  <a:pt x="137465" y="148307"/>
                  <a:pt x="138075" y="148154"/>
                </a:cubicBezTo>
                <a:cubicBezTo>
                  <a:pt x="138532" y="148459"/>
                  <a:pt x="138913" y="148802"/>
                  <a:pt x="139218" y="149183"/>
                </a:cubicBezTo>
                <a:cubicBezTo>
                  <a:pt x="139523" y="149564"/>
                  <a:pt x="139827" y="149983"/>
                  <a:pt x="140132" y="150440"/>
                </a:cubicBezTo>
                <a:cubicBezTo>
                  <a:pt x="140132" y="149983"/>
                  <a:pt x="140285" y="149602"/>
                  <a:pt x="140589" y="149297"/>
                </a:cubicBezTo>
                <a:cubicBezTo>
                  <a:pt x="140894" y="149297"/>
                  <a:pt x="140970" y="149564"/>
                  <a:pt x="140818" y="150097"/>
                </a:cubicBezTo>
                <a:cubicBezTo>
                  <a:pt x="140666" y="150631"/>
                  <a:pt x="140589" y="150974"/>
                  <a:pt x="140589" y="151126"/>
                </a:cubicBezTo>
                <a:lnTo>
                  <a:pt x="140818" y="151355"/>
                </a:lnTo>
                <a:lnTo>
                  <a:pt x="140818" y="150440"/>
                </a:lnTo>
                <a:cubicBezTo>
                  <a:pt x="140970" y="150288"/>
                  <a:pt x="141085" y="150440"/>
                  <a:pt x="141161" y="150897"/>
                </a:cubicBezTo>
                <a:cubicBezTo>
                  <a:pt x="141237" y="151355"/>
                  <a:pt x="141275" y="151659"/>
                  <a:pt x="141275" y="151812"/>
                </a:cubicBezTo>
                <a:lnTo>
                  <a:pt x="141961" y="152498"/>
                </a:lnTo>
                <a:cubicBezTo>
                  <a:pt x="141961" y="152193"/>
                  <a:pt x="141885" y="151507"/>
                  <a:pt x="141732" y="150440"/>
                </a:cubicBezTo>
                <a:cubicBezTo>
                  <a:pt x="141580" y="149373"/>
                  <a:pt x="141351" y="148840"/>
                  <a:pt x="141047" y="148840"/>
                </a:cubicBezTo>
                <a:cubicBezTo>
                  <a:pt x="141351" y="148840"/>
                  <a:pt x="141580" y="149069"/>
                  <a:pt x="141732" y="149526"/>
                </a:cubicBezTo>
                <a:cubicBezTo>
                  <a:pt x="141885" y="149983"/>
                  <a:pt x="142037" y="150364"/>
                  <a:pt x="142190" y="150669"/>
                </a:cubicBezTo>
                <a:cubicBezTo>
                  <a:pt x="142190" y="150059"/>
                  <a:pt x="142342" y="149678"/>
                  <a:pt x="142647" y="149526"/>
                </a:cubicBezTo>
                <a:cubicBezTo>
                  <a:pt x="142647" y="149983"/>
                  <a:pt x="142609" y="150326"/>
                  <a:pt x="142533" y="150554"/>
                </a:cubicBezTo>
                <a:cubicBezTo>
                  <a:pt x="142456" y="150783"/>
                  <a:pt x="142418" y="151050"/>
                  <a:pt x="142418" y="151355"/>
                </a:cubicBezTo>
                <a:cubicBezTo>
                  <a:pt x="142723" y="151812"/>
                  <a:pt x="142990" y="152269"/>
                  <a:pt x="143218" y="152726"/>
                </a:cubicBezTo>
                <a:cubicBezTo>
                  <a:pt x="143447" y="153183"/>
                  <a:pt x="143790" y="153717"/>
                  <a:pt x="144247" y="154326"/>
                </a:cubicBezTo>
                <a:cubicBezTo>
                  <a:pt x="144247" y="154022"/>
                  <a:pt x="144323" y="153793"/>
                  <a:pt x="144476" y="153641"/>
                </a:cubicBezTo>
                <a:cubicBezTo>
                  <a:pt x="144323" y="152879"/>
                  <a:pt x="143904" y="152002"/>
                  <a:pt x="143218" y="151012"/>
                </a:cubicBezTo>
                <a:cubicBezTo>
                  <a:pt x="142533" y="150021"/>
                  <a:pt x="142494" y="149373"/>
                  <a:pt x="143104" y="149069"/>
                </a:cubicBezTo>
                <a:cubicBezTo>
                  <a:pt x="143256" y="149983"/>
                  <a:pt x="143790" y="151050"/>
                  <a:pt x="144704" y="152269"/>
                </a:cubicBezTo>
                <a:cubicBezTo>
                  <a:pt x="144552" y="151812"/>
                  <a:pt x="144323" y="151202"/>
                  <a:pt x="144018" y="150440"/>
                </a:cubicBezTo>
                <a:cubicBezTo>
                  <a:pt x="143714" y="149678"/>
                  <a:pt x="143714" y="149145"/>
                  <a:pt x="144018" y="148840"/>
                </a:cubicBezTo>
                <a:cubicBezTo>
                  <a:pt x="144171" y="148535"/>
                  <a:pt x="144399" y="149069"/>
                  <a:pt x="144704" y="150440"/>
                </a:cubicBezTo>
                <a:cubicBezTo>
                  <a:pt x="145009" y="151812"/>
                  <a:pt x="145161" y="152574"/>
                  <a:pt x="145161" y="152726"/>
                </a:cubicBezTo>
                <a:lnTo>
                  <a:pt x="145390" y="152726"/>
                </a:lnTo>
                <a:cubicBezTo>
                  <a:pt x="145390" y="152574"/>
                  <a:pt x="145466" y="152421"/>
                  <a:pt x="145619" y="152269"/>
                </a:cubicBezTo>
                <a:cubicBezTo>
                  <a:pt x="145771" y="152117"/>
                  <a:pt x="145923" y="151888"/>
                  <a:pt x="146076" y="151583"/>
                </a:cubicBezTo>
                <a:cubicBezTo>
                  <a:pt x="146076" y="151431"/>
                  <a:pt x="146000" y="150744"/>
                  <a:pt x="145847" y="149524"/>
                </a:cubicBezTo>
                <a:cubicBezTo>
                  <a:pt x="145695" y="148304"/>
                  <a:pt x="145771" y="147693"/>
                  <a:pt x="146076" y="147693"/>
                </a:cubicBezTo>
                <a:cubicBezTo>
                  <a:pt x="146381" y="147693"/>
                  <a:pt x="146533" y="148228"/>
                  <a:pt x="146533" y="149297"/>
                </a:cubicBezTo>
                <a:lnTo>
                  <a:pt x="146533" y="150669"/>
                </a:lnTo>
                <a:cubicBezTo>
                  <a:pt x="146685" y="150516"/>
                  <a:pt x="146990" y="149982"/>
                  <a:pt x="147447" y="149067"/>
                </a:cubicBezTo>
                <a:cubicBezTo>
                  <a:pt x="147905" y="148151"/>
                  <a:pt x="148057" y="147617"/>
                  <a:pt x="147905" y="147465"/>
                </a:cubicBezTo>
                <a:cubicBezTo>
                  <a:pt x="148209" y="147772"/>
                  <a:pt x="148248" y="148116"/>
                  <a:pt x="148019" y="148497"/>
                </a:cubicBezTo>
                <a:cubicBezTo>
                  <a:pt x="147790" y="148878"/>
                  <a:pt x="147600" y="149221"/>
                  <a:pt x="147447" y="149526"/>
                </a:cubicBezTo>
                <a:cubicBezTo>
                  <a:pt x="148362" y="148304"/>
                  <a:pt x="149048" y="147771"/>
                  <a:pt x="149505" y="147926"/>
                </a:cubicBezTo>
                <a:cubicBezTo>
                  <a:pt x="149200" y="148383"/>
                  <a:pt x="148857" y="148802"/>
                  <a:pt x="148476" y="149183"/>
                </a:cubicBezTo>
                <a:cubicBezTo>
                  <a:pt x="148095" y="149564"/>
                  <a:pt x="147752" y="150059"/>
                  <a:pt x="147447" y="150669"/>
                </a:cubicBezTo>
                <a:lnTo>
                  <a:pt x="147447" y="151583"/>
                </a:lnTo>
                <a:cubicBezTo>
                  <a:pt x="147447" y="151736"/>
                  <a:pt x="147676" y="151431"/>
                  <a:pt x="148133" y="150669"/>
                </a:cubicBezTo>
                <a:cubicBezTo>
                  <a:pt x="148590" y="149907"/>
                  <a:pt x="148895" y="149526"/>
                  <a:pt x="149048" y="149526"/>
                </a:cubicBezTo>
                <a:cubicBezTo>
                  <a:pt x="149200" y="149526"/>
                  <a:pt x="149048" y="149907"/>
                  <a:pt x="148590" y="150669"/>
                </a:cubicBezTo>
                <a:cubicBezTo>
                  <a:pt x="148133" y="151431"/>
                  <a:pt x="147828" y="151888"/>
                  <a:pt x="147676" y="152040"/>
                </a:cubicBezTo>
                <a:cubicBezTo>
                  <a:pt x="148133" y="151736"/>
                  <a:pt x="148514" y="151393"/>
                  <a:pt x="148819" y="151012"/>
                </a:cubicBezTo>
                <a:cubicBezTo>
                  <a:pt x="149124" y="150631"/>
                  <a:pt x="149505" y="150212"/>
                  <a:pt x="149962" y="149754"/>
                </a:cubicBezTo>
                <a:cubicBezTo>
                  <a:pt x="149657" y="150059"/>
                  <a:pt x="149238" y="150593"/>
                  <a:pt x="148705" y="151355"/>
                </a:cubicBezTo>
                <a:cubicBezTo>
                  <a:pt x="148171" y="152117"/>
                  <a:pt x="147752" y="152650"/>
                  <a:pt x="147447" y="152955"/>
                </a:cubicBezTo>
                <a:lnTo>
                  <a:pt x="147447" y="153869"/>
                </a:lnTo>
                <a:cubicBezTo>
                  <a:pt x="147600" y="153717"/>
                  <a:pt x="147676" y="153602"/>
                  <a:pt x="147676" y="153526"/>
                </a:cubicBezTo>
                <a:cubicBezTo>
                  <a:pt x="147676" y="153450"/>
                  <a:pt x="147752" y="153336"/>
                  <a:pt x="147905" y="153183"/>
                </a:cubicBezTo>
                <a:cubicBezTo>
                  <a:pt x="148209" y="153031"/>
                  <a:pt x="148248" y="153183"/>
                  <a:pt x="148019" y="153641"/>
                </a:cubicBezTo>
                <a:cubicBezTo>
                  <a:pt x="147790" y="154098"/>
                  <a:pt x="147676" y="154250"/>
                  <a:pt x="147676" y="154098"/>
                </a:cubicBezTo>
                <a:cubicBezTo>
                  <a:pt x="147828" y="154250"/>
                  <a:pt x="147905" y="154707"/>
                  <a:pt x="147905" y="155469"/>
                </a:cubicBezTo>
                <a:cubicBezTo>
                  <a:pt x="148209" y="155165"/>
                  <a:pt x="148324" y="154822"/>
                  <a:pt x="148248" y="154441"/>
                </a:cubicBezTo>
                <a:cubicBezTo>
                  <a:pt x="148171" y="154060"/>
                  <a:pt x="148133" y="153717"/>
                  <a:pt x="148133" y="153412"/>
                </a:cubicBezTo>
                <a:cubicBezTo>
                  <a:pt x="148286" y="153412"/>
                  <a:pt x="148438" y="153488"/>
                  <a:pt x="148590" y="153641"/>
                </a:cubicBezTo>
                <a:cubicBezTo>
                  <a:pt x="148590" y="153793"/>
                  <a:pt x="148667" y="153945"/>
                  <a:pt x="148819" y="154098"/>
                </a:cubicBezTo>
                <a:cubicBezTo>
                  <a:pt x="149124" y="153793"/>
                  <a:pt x="149352" y="153374"/>
                  <a:pt x="149505" y="152840"/>
                </a:cubicBezTo>
                <a:cubicBezTo>
                  <a:pt x="149657" y="152307"/>
                  <a:pt x="149962" y="151964"/>
                  <a:pt x="150419" y="151812"/>
                </a:cubicBezTo>
                <a:cubicBezTo>
                  <a:pt x="150419" y="151507"/>
                  <a:pt x="150267" y="150592"/>
                  <a:pt x="149962" y="149067"/>
                </a:cubicBezTo>
                <a:cubicBezTo>
                  <a:pt x="149657" y="147542"/>
                  <a:pt x="149352" y="146703"/>
                  <a:pt x="149048" y="146550"/>
                </a:cubicBezTo>
                <a:cubicBezTo>
                  <a:pt x="149505" y="146703"/>
                  <a:pt x="149772" y="146931"/>
                  <a:pt x="149848" y="147236"/>
                </a:cubicBezTo>
                <a:cubicBezTo>
                  <a:pt x="149924" y="147541"/>
                  <a:pt x="150038" y="147847"/>
                  <a:pt x="150191" y="148154"/>
                </a:cubicBezTo>
                <a:cubicBezTo>
                  <a:pt x="150038" y="147695"/>
                  <a:pt x="150000" y="147236"/>
                  <a:pt x="150076" y="146779"/>
                </a:cubicBezTo>
                <a:cubicBezTo>
                  <a:pt x="150153" y="146322"/>
                  <a:pt x="150343" y="146093"/>
                  <a:pt x="150648" y="146093"/>
                </a:cubicBezTo>
                <a:lnTo>
                  <a:pt x="150648" y="147693"/>
                </a:lnTo>
                <a:lnTo>
                  <a:pt x="151334" y="147693"/>
                </a:lnTo>
                <a:cubicBezTo>
                  <a:pt x="151334" y="147389"/>
                  <a:pt x="151372" y="147312"/>
                  <a:pt x="151448" y="147465"/>
                </a:cubicBezTo>
                <a:cubicBezTo>
                  <a:pt x="151524" y="147617"/>
                  <a:pt x="151562" y="147771"/>
                  <a:pt x="151562" y="147926"/>
                </a:cubicBezTo>
                <a:cubicBezTo>
                  <a:pt x="151867" y="147926"/>
                  <a:pt x="152019" y="148002"/>
                  <a:pt x="152019" y="148154"/>
                </a:cubicBezTo>
                <a:cubicBezTo>
                  <a:pt x="151715" y="147542"/>
                  <a:pt x="151791" y="147160"/>
                  <a:pt x="152248" y="147008"/>
                </a:cubicBezTo>
                <a:cubicBezTo>
                  <a:pt x="152096" y="147008"/>
                  <a:pt x="151981" y="146931"/>
                  <a:pt x="151905" y="146779"/>
                </a:cubicBezTo>
                <a:cubicBezTo>
                  <a:pt x="151829" y="146627"/>
                  <a:pt x="151943" y="146627"/>
                  <a:pt x="152248" y="146779"/>
                </a:cubicBezTo>
                <a:lnTo>
                  <a:pt x="152248" y="146550"/>
                </a:lnTo>
                <a:cubicBezTo>
                  <a:pt x="151791" y="146398"/>
                  <a:pt x="151791" y="146169"/>
                  <a:pt x="152248" y="145865"/>
                </a:cubicBezTo>
                <a:cubicBezTo>
                  <a:pt x="152400" y="145865"/>
                  <a:pt x="152553" y="145941"/>
                  <a:pt x="152705" y="146093"/>
                </a:cubicBezTo>
                <a:cubicBezTo>
                  <a:pt x="153162" y="146550"/>
                  <a:pt x="153620" y="146855"/>
                  <a:pt x="154077" y="147008"/>
                </a:cubicBezTo>
                <a:cubicBezTo>
                  <a:pt x="154077" y="146093"/>
                  <a:pt x="154153" y="145331"/>
                  <a:pt x="154305" y="144722"/>
                </a:cubicBezTo>
                <a:cubicBezTo>
                  <a:pt x="154153" y="144417"/>
                  <a:pt x="154039" y="144226"/>
                  <a:pt x="153963" y="144150"/>
                </a:cubicBezTo>
                <a:cubicBezTo>
                  <a:pt x="153886" y="144074"/>
                  <a:pt x="154001" y="144112"/>
                  <a:pt x="154305" y="144264"/>
                </a:cubicBezTo>
                <a:lnTo>
                  <a:pt x="154763" y="144722"/>
                </a:lnTo>
                <a:cubicBezTo>
                  <a:pt x="155067" y="145026"/>
                  <a:pt x="155296" y="145331"/>
                  <a:pt x="155448" y="145636"/>
                </a:cubicBezTo>
                <a:cubicBezTo>
                  <a:pt x="155448" y="145179"/>
                  <a:pt x="155525" y="144874"/>
                  <a:pt x="155677" y="144722"/>
                </a:cubicBezTo>
                <a:cubicBezTo>
                  <a:pt x="155829" y="144569"/>
                  <a:pt x="155982" y="144493"/>
                  <a:pt x="156134" y="144493"/>
                </a:cubicBezTo>
                <a:cubicBezTo>
                  <a:pt x="156134" y="144798"/>
                  <a:pt x="155982" y="145255"/>
                  <a:pt x="155677" y="145865"/>
                </a:cubicBezTo>
                <a:cubicBezTo>
                  <a:pt x="155982" y="146322"/>
                  <a:pt x="156439" y="146855"/>
                  <a:pt x="157049" y="147465"/>
                </a:cubicBezTo>
                <a:lnTo>
                  <a:pt x="157049" y="146550"/>
                </a:lnTo>
                <a:cubicBezTo>
                  <a:pt x="157049" y="146398"/>
                  <a:pt x="157087" y="146550"/>
                  <a:pt x="157163" y="147008"/>
                </a:cubicBezTo>
                <a:cubicBezTo>
                  <a:pt x="157239" y="147465"/>
                  <a:pt x="157353" y="147771"/>
                  <a:pt x="157506" y="147926"/>
                </a:cubicBezTo>
                <a:cubicBezTo>
                  <a:pt x="157658" y="148078"/>
                  <a:pt x="157811" y="148192"/>
                  <a:pt x="157963" y="148268"/>
                </a:cubicBezTo>
                <a:cubicBezTo>
                  <a:pt x="158115" y="148345"/>
                  <a:pt x="158268" y="148459"/>
                  <a:pt x="158420" y="148611"/>
                </a:cubicBezTo>
                <a:cubicBezTo>
                  <a:pt x="158420" y="148307"/>
                  <a:pt x="158306" y="147620"/>
                  <a:pt x="158077" y="146552"/>
                </a:cubicBezTo>
                <a:cubicBezTo>
                  <a:pt x="157849" y="145484"/>
                  <a:pt x="157582" y="144874"/>
                  <a:pt x="157277" y="144722"/>
                </a:cubicBezTo>
                <a:cubicBezTo>
                  <a:pt x="157582" y="144874"/>
                  <a:pt x="157811" y="145179"/>
                  <a:pt x="157963" y="145636"/>
                </a:cubicBezTo>
                <a:cubicBezTo>
                  <a:pt x="158115" y="146093"/>
                  <a:pt x="158268" y="146474"/>
                  <a:pt x="158420" y="146779"/>
                </a:cubicBezTo>
                <a:cubicBezTo>
                  <a:pt x="158420" y="146169"/>
                  <a:pt x="158649" y="145865"/>
                  <a:pt x="159106" y="145865"/>
                </a:cubicBezTo>
                <a:cubicBezTo>
                  <a:pt x="158954" y="146169"/>
                  <a:pt x="158877" y="146703"/>
                  <a:pt x="158877" y="147465"/>
                </a:cubicBezTo>
                <a:cubicBezTo>
                  <a:pt x="159182" y="147924"/>
                  <a:pt x="159411" y="148383"/>
                  <a:pt x="159563" y="148840"/>
                </a:cubicBezTo>
                <a:cubicBezTo>
                  <a:pt x="159716" y="149297"/>
                  <a:pt x="159944" y="149907"/>
                  <a:pt x="160249" y="150669"/>
                </a:cubicBezTo>
                <a:cubicBezTo>
                  <a:pt x="160249" y="150669"/>
                  <a:pt x="160401" y="150364"/>
                  <a:pt x="160706" y="149754"/>
                </a:cubicBezTo>
                <a:cubicBezTo>
                  <a:pt x="160554" y="148992"/>
                  <a:pt x="160173" y="148154"/>
                  <a:pt x="159563" y="147238"/>
                </a:cubicBezTo>
                <a:cubicBezTo>
                  <a:pt x="158954" y="146322"/>
                  <a:pt x="158954" y="145712"/>
                  <a:pt x="159563" y="145407"/>
                </a:cubicBezTo>
                <a:cubicBezTo>
                  <a:pt x="159868" y="146627"/>
                  <a:pt x="160325" y="147618"/>
                  <a:pt x="160935" y="148383"/>
                </a:cubicBezTo>
                <a:cubicBezTo>
                  <a:pt x="160782" y="147923"/>
                  <a:pt x="160554" y="147350"/>
                  <a:pt x="160249" y="146665"/>
                </a:cubicBezTo>
                <a:cubicBezTo>
                  <a:pt x="159944" y="145979"/>
                  <a:pt x="159944" y="145407"/>
                  <a:pt x="160249" y="144950"/>
                </a:cubicBezTo>
                <a:cubicBezTo>
                  <a:pt x="160401" y="144645"/>
                  <a:pt x="160630" y="145179"/>
                  <a:pt x="160935" y="146552"/>
                </a:cubicBezTo>
                <a:cubicBezTo>
                  <a:pt x="161240" y="147925"/>
                  <a:pt x="161392" y="148688"/>
                  <a:pt x="161392" y="148840"/>
                </a:cubicBezTo>
                <a:cubicBezTo>
                  <a:pt x="161544" y="148688"/>
                  <a:pt x="161773" y="148305"/>
                  <a:pt x="162078" y="147693"/>
                </a:cubicBezTo>
                <a:cubicBezTo>
                  <a:pt x="162078" y="147389"/>
                  <a:pt x="161925" y="147084"/>
                  <a:pt x="161621" y="146779"/>
                </a:cubicBezTo>
                <a:cubicBezTo>
                  <a:pt x="161925" y="146474"/>
                  <a:pt x="162154" y="146550"/>
                  <a:pt x="162306" y="147008"/>
                </a:cubicBezTo>
                <a:cubicBezTo>
                  <a:pt x="162154" y="146550"/>
                  <a:pt x="162078" y="146017"/>
                  <a:pt x="162078" y="145407"/>
                </a:cubicBezTo>
                <a:cubicBezTo>
                  <a:pt x="162078" y="144341"/>
                  <a:pt x="162154" y="143807"/>
                  <a:pt x="162306" y="143807"/>
                </a:cubicBezTo>
                <a:cubicBezTo>
                  <a:pt x="162459" y="143960"/>
                  <a:pt x="162535" y="144112"/>
                  <a:pt x="162535" y="144264"/>
                </a:cubicBezTo>
                <a:cubicBezTo>
                  <a:pt x="162535" y="144874"/>
                  <a:pt x="162611" y="145255"/>
                  <a:pt x="162764" y="145407"/>
                </a:cubicBezTo>
                <a:cubicBezTo>
                  <a:pt x="162916" y="145865"/>
                  <a:pt x="162992" y="146322"/>
                  <a:pt x="162992" y="146779"/>
                </a:cubicBezTo>
                <a:cubicBezTo>
                  <a:pt x="163145" y="146474"/>
                  <a:pt x="163411" y="145903"/>
                  <a:pt x="163792" y="145064"/>
                </a:cubicBezTo>
                <a:cubicBezTo>
                  <a:pt x="164173" y="144226"/>
                  <a:pt x="164288" y="143731"/>
                  <a:pt x="164135" y="143579"/>
                </a:cubicBezTo>
                <a:cubicBezTo>
                  <a:pt x="164440" y="143883"/>
                  <a:pt x="164516" y="144188"/>
                  <a:pt x="164364" y="144493"/>
                </a:cubicBezTo>
                <a:cubicBezTo>
                  <a:pt x="164211" y="144798"/>
                  <a:pt x="164059" y="145179"/>
                  <a:pt x="163907" y="145636"/>
                </a:cubicBezTo>
                <a:cubicBezTo>
                  <a:pt x="164516" y="144417"/>
                  <a:pt x="165126" y="143883"/>
                  <a:pt x="165735" y="144036"/>
                </a:cubicBezTo>
                <a:cubicBezTo>
                  <a:pt x="164821" y="145255"/>
                  <a:pt x="164211" y="146169"/>
                  <a:pt x="163907" y="146779"/>
                </a:cubicBezTo>
                <a:cubicBezTo>
                  <a:pt x="163907" y="146931"/>
                  <a:pt x="163983" y="147160"/>
                  <a:pt x="164135" y="147465"/>
                </a:cubicBezTo>
                <a:cubicBezTo>
                  <a:pt x="164288" y="147312"/>
                  <a:pt x="164440" y="147084"/>
                  <a:pt x="164592" y="146779"/>
                </a:cubicBezTo>
                <a:cubicBezTo>
                  <a:pt x="164897" y="146169"/>
                  <a:pt x="165126" y="145865"/>
                  <a:pt x="165278" y="145865"/>
                </a:cubicBezTo>
                <a:cubicBezTo>
                  <a:pt x="165431" y="145865"/>
                  <a:pt x="165316" y="146208"/>
                  <a:pt x="164935" y="146895"/>
                </a:cubicBezTo>
                <a:cubicBezTo>
                  <a:pt x="164554" y="147582"/>
                  <a:pt x="164288" y="148002"/>
                  <a:pt x="164135" y="148154"/>
                </a:cubicBezTo>
                <a:cubicBezTo>
                  <a:pt x="164440" y="147847"/>
                  <a:pt x="164745" y="147503"/>
                  <a:pt x="165050" y="147122"/>
                </a:cubicBezTo>
                <a:cubicBezTo>
                  <a:pt x="165354" y="146741"/>
                  <a:pt x="165659" y="146398"/>
                  <a:pt x="165964" y="146093"/>
                </a:cubicBezTo>
                <a:cubicBezTo>
                  <a:pt x="165659" y="146398"/>
                  <a:pt x="165354" y="146779"/>
                  <a:pt x="165050" y="147236"/>
                </a:cubicBezTo>
                <a:lnTo>
                  <a:pt x="164135" y="148611"/>
                </a:lnTo>
                <a:cubicBezTo>
                  <a:pt x="164135" y="148764"/>
                  <a:pt x="164173" y="148878"/>
                  <a:pt x="164250" y="148954"/>
                </a:cubicBezTo>
                <a:cubicBezTo>
                  <a:pt x="164326" y="149030"/>
                  <a:pt x="164364" y="149145"/>
                  <a:pt x="164364" y="149297"/>
                </a:cubicBezTo>
                <a:lnTo>
                  <a:pt x="164364" y="150669"/>
                </a:lnTo>
                <a:lnTo>
                  <a:pt x="164592" y="150669"/>
                </a:lnTo>
                <a:cubicBezTo>
                  <a:pt x="164440" y="149907"/>
                  <a:pt x="164516" y="149526"/>
                  <a:pt x="164821" y="149526"/>
                </a:cubicBezTo>
                <a:lnTo>
                  <a:pt x="165050" y="149526"/>
                </a:lnTo>
                <a:lnTo>
                  <a:pt x="165050" y="150212"/>
                </a:lnTo>
                <a:cubicBezTo>
                  <a:pt x="165202" y="149907"/>
                  <a:pt x="165354" y="149564"/>
                  <a:pt x="165507" y="149183"/>
                </a:cubicBezTo>
                <a:cubicBezTo>
                  <a:pt x="165659" y="148802"/>
                  <a:pt x="165735" y="148459"/>
                  <a:pt x="165735" y="148154"/>
                </a:cubicBezTo>
                <a:lnTo>
                  <a:pt x="165735" y="149069"/>
                </a:lnTo>
                <a:cubicBezTo>
                  <a:pt x="165888" y="148764"/>
                  <a:pt x="166116" y="148420"/>
                  <a:pt x="166421" y="148038"/>
                </a:cubicBezTo>
                <a:cubicBezTo>
                  <a:pt x="166726" y="147656"/>
                  <a:pt x="166802" y="147695"/>
                  <a:pt x="166650" y="148154"/>
                </a:cubicBezTo>
                <a:cubicBezTo>
                  <a:pt x="166802" y="148154"/>
                  <a:pt x="166840" y="148421"/>
                  <a:pt x="166764" y="148954"/>
                </a:cubicBezTo>
                <a:cubicBezTo>
                  <a:pt x="166688" y="149488"/>
                  <a:pt x="166650" y="149907"/>
                  <a:pt x="166650" y="150212"/>
                </a:cubicBezTo>
                <a:cubicBezTo>
                  <a:pt x="166802" y="150212"/>
                  <a:pt x="166878" y="150135"/>
                  <a:pt x="166878" y="149983"/>
                </a:cubicBezTo>
                <a:cubicBezTo>
                  <a:pt x="166878" y="149831"/>
                  <a:pt x="166955" y="149754"/>
                  <a:pt x="167107" y="149754"/>
                </a:cubicBezTo>
                <a:cubicBezTo>
                  <a:pt x="167107" y="148688"/>
                  <a:pt x="167336" y="147924"/>
                  <a:pt x="167793" y="147465"/>
                </a:cubicBezTo>
                <a:cubicBezTo>
                  <a:pt x="167793" y="147617"/>
                  <a:pt x="167717" y="147923"/>
                  <a:pt x="167564" y="148381"/>
                </a:cubicBezTo>
                <a:cubicBezTo>
                  <a:pt x="167412" y="148839"/>
                  <a:pt x="167336" y="149221"/>
                  <a:pt x="167336" y="149526"/>
                </a:cubicBezTo>
                <a:cubicBezTo>
                  <a:pt x="167793" y="149221"/>
                  <a:pt x="168212" y="148535"/>
                  <a:pt x="168593" y="147467"/>
                </a:cubicBezTo>
                <a:cubicBezTo>
                  <a:pt x="168974" y="146399"/>
                  <a:pt x="169012" y="145712"/>
                  <a:pt x="168707" y="145407"/>
                </a:cubicBezTo>
                <a:cubicBezTo>
                  <a:pt x="169012" y="145712"/>
                  <a:pt x="169126" y="146055"/>
                  <a:pt x="169050" y="146436"/>
                </a:cubicBezTo>
                <a:cubicBezTo>
                  <a:pt x="168974" y="146817"/>
                  <a:pt x="168936" y="147160"/>
                  <a:pt x="168936" y="147465"/>
                </a:cubicBezTo>
                <a:cubicBezTo>
                  <a:pt x="169088" y="147008"/>
                  <a:pt x="169241" y="146550"/>
                  <a:pt x="169393" y="146093"/>
                </a:cubicBezTo>
                <a:cubicBezTo>
                  <a:pt x="169545" y="145636"/>
                  <a:pt x="169774" y="145484"/>
                  <a:pt x="170079" y="145636"/>
                </a:cubicBezTo>
                <a:cubicBezTo>
                  <a:pt x="170079" y="145941"/>
                  <a:pt x="170003" y="146169"/>
                  <a:pt x="169850" y="146322"/>
                </a:cubicBezTo>
                <a:cubicBezTo>
                  <a:pt x="169545" y="146931"/>
                  <a:pt x="169393" y="147312"/>
                  <a:pt x="169393" y="147465"/>
                </a:cubicBezTo>
                <a:lnTo>
                  <a:pt x="169393" y="148154"/>
                </a:lnTo>
                <a:cubicBezTo>
                  <a:pt x="169393" y="148307"/>
                  <a:pt x="169431" y="148421"/>
                  <a:pt x="169507" y="148497"/>
                </a:cubicBezTo>
                <a:cubicBezTo>
                  <a:pt x="169584" y="148573"/>
                  <a:pt x="169622" y="148688"/>
                  <a:pt x="169622" y="148840"/>
                </a:cubicBezTo>
                <a:cubicBezTo>
                  <a:pt x="169774" y="148383"/>
                  <a:pt x="169812" y="147963"/>
                  <a:pt x="169736" y="147581"/>
                </a:cubicBezTo>
                <a:cubicBezTo>
                  <a:pt x="169660" y="147199"/>
                  <a:pt x="169774" y="147008"/>
                  <a:pt x="170079" y="147008"/>
                </a:cubicBezTo>
                <a:lnTo>
                  <a:pt x="170079" y="147236"/>
                </a:lnTo>
                <a:lnTo>
                  <a:pt x="170079" y="148611"/>
                </a:lnTo>
                <a:lnTo>
                  <a:pt x="170307" y="148611"/>
                </a:lnTo>
                <a:lnTo>
                  <a:pt x="170993" y="147236"/>
                </a:lnTo>
                <a:cubicBezTo>
                  <a:pt x="171146" y="147084"/>
                  <a:pt x="171222" y="147122"/>
                  <a:pt x="171222" y="147350"/>
                </a:cubicBezTo>
                <a:cubicBezTo>
                  <a:pt x="171222" y="147579"/>
                  <a:pt x="171146" y="147771"/>
                  <a:pt x="170993" y="147926"/>
                </a:cubicBezTo>
                <a:cubicBezTo>
                  <a:pt x="171298" y="148230"/>
                  <a:pt x="171450" y="148459"/>
                  <a:pt x="171450" y="148611"/>
                </a:cubicBezTo>
                <a:cubicBezTo>
                  <a:pt x="171450" y="148307"/>
                  <a:pt x="171527" y="148078"/>
                  <a:pt x="171679" y="147926"/>
                </a:cubicBezTo>
                <a:cubicBezTo>
                  <a:pt x="171527" y="147926"/>
                  <a:pt x="171412" y="147849"/>
                  <a:pt x="171336" y="147695"/>
                </a:cubicBezTo>
                <a:cubicBezTo>
                  <a:pt x="171260" y="147542"/>
                  <a:pt x="171374" y="147541"/>
                  <a:pt x="171679" y="147693"/>
                </a:cubicBezTo>
                <a:lnTo>
                  <a:pt x="171679" y="147465"/>
                </a:lnTo>
                <a:cubicBezTo>
                  <a:pt x="171069" y="147312"/>
                  <a:pt x="171069" y="147084"/>
                  <a:pt x="171679" y="146779"/>
                </a:cubicBezTo>
                <a:lnTo>
                  <a:pt x="172136" y="147008"/>
                </a:lnTo>
                <a:cubicBezTo>
                  <a:pt x="172441" y="147312"/>
                  <a:pt x="172898" y="147618"/>
                  <a:pt x="173508" y="147926"/>
                </a:cubicBezTo>
                <a:cubicBezTo>
                  <a:pt x="173508" y="147009"/>
                  <a:pt x="173584" y="146322"/>
                  <a:pt x="173736" y="145865"/>
                </a:cubicBezTo>
                <a:cubicBezTo>
                  <a:pt x="173584" y="145560"/>
                  <a:pt x="173470" y="145331"/>
                  <a:pt x="173394" y="145179"/>
                </a:cubicBezTo>
                <a:cubicBezTo>
                  <a:pt x="173317" y="145026"/>
                  <a:pt x="173432" y="145103"/>
                  <a:pt x="173736" y="145407"/>
                </a:cubicBezTo>
                <a:cubicBezTo>
                  <a:pt x="173889" y="145407"/>
                  <a:pt x="174041" y="145484"/>
                  <a:pt x="174194" y="145636"/>
                </a:cubicBezTo>
                <a:cubicBezTo>
                  <a:pt x="174346" y="145788"/>
                  <a:pt x="174460" y="145941"/>
                  <a:pt x="174537" y="146093"/>
                </a:cubicBezTo>
                <a:cubicBezTo>
                  <a:pt x="174613" y="146246"/>
                  <a:pt x="174727" y="146398"/>
                  <a:pt x="174879" y="146550"/>
                </a:cubicBezTo>
                <a:cubicBezTo>
                  <a:pt x="174879" y="146246"/>
                  <a:pt x="174956" y="146017"/>
                  <a:pt x="175108" y="145865"/>
                </a:cubicBezTo>
                <a:lnTo>
                  <a:pt x="175565" y="145407"/>
                </a:lnTo>
                <a:cubicBezTo>
                  <a:pt x="175565" y="145712"/>
                  <a:pt x="175413" y="146169"/>
                  <a:pt x="175108" y="146779"/>
                </a:cubicBezTo>
                <a:cubicBezTo>
                  <a:pt x="175413" y="147236"/>
                  <a:pt x="175870" y="147771"/>
                  <a:pt x="176480" y="148383"/>
                </a:cubicBezTo>
                <a:lnTo>
                  <a:pt x="176480" y="147465"/>
                </a:lnTo>
                <a:cubicBezTo>
                  <a:pt x="176480" y="147312"/>
                  <a:pt x="176518" y="147465"/>
                  <a:pt x="176594" y="147924"/>
                </a:cubicBezTo>
                <a:cubicBezTo>
                  <a:pt x="176670" y="148382"/>
                  <a:pt x="176784" y="148611"/>
                  <a:pt x="176937" y="148611"/>
                </a:cubicBezTo>
                <a:lnTo>
                  <a:pt x="177851" y="149526"/>
                </a:lnTo>
                <a:cubicBezTo>
                  <a:pt x="177851" y="149221"/>
                  <a:pt x="177737" y="148573"/>
                  <a:pt x="177508" y="147581"/>
                </a:cubicBezTo>
                <a:cubicBezTo>
                  <a:pt x="177280" y="146589"/>
                  <a:pt x="177013" y="146017"/>
                  <a:pt x="176708" y="145865"/>
                </a:cubicBezTo>
                <a:cubicBezTo>
                  <a:pt x="177013" y="146017"/>
                  <a:pt x="177242" y="146284"/>
                  <a:pt x="177394" y="146665"/>
                </a:cubicBezTo>
                <a:cubicBezTo>
                  <a:pt x="177546" y="147046"/>
                  <a:pt x="177699" y="147389"/>
                  <a:pt x="177851" y="147693"/>
                </a:cubicBezTo>
                <a:cubicBezTo>
                  <a:pt x="177851" y="147084"/>
                  <a:pt x="178080" y="146779"/>
                  <a:pt x="178537" y="146779"/>
                </a:cubicBezTo>
                <a:cubicBezTo>
                  <a:pt x="178385" y="147084"/>
                  <a:pt x="178308" y="147542"/>
                  <a:pt x="178308" y="148154"/>
                </a:cubicBezTo>
                <a:cubicBezTo>
                  <a:pt x="178918" y="149678"/>
                  <a:pt x="179375" y="150745"/>
                  <a:pt x="179680" y="151355"/>
                </a:cubicBezTo>
                <a:lnTo>
                  <a:pt x="180137" y="150897"/>
                </a:lnTo>
                <a:cubicBezTo>
                  <a:pt x="179985" y="150135"/>
                  <a:pt x="179604" y="149258"/>
                  <a:pt x="178994" y="148267"/>
                </a:cubicBezTo>
                <a:cubicBezTo>
                  <a:pt x="178385" y="147275"/>
                  <a:pt x="178385" y="146627"/>
                  <a:pt x="178994" y="146322"/>
                </a:cubicBezTo>
                <a:cubicBezTo>
                  <a:pt x="179299" y="147543"/>
                  <a:pt x="179756" y="148535"/>
                  <a:pt x="180366" y="149297"/>
                </a:cubicBezTo>
                <a:cubicBezTo>
                  <a:pt x="180213" y="148840"/>
                  <a:pt x="179985" y="148268"/>
                  <a:pt x="179680" y="147581"/>
                </a:cubicBezTo>
                <a:cubicBezTo>
                  <a:pt x="179375" y="146894"/>
                  <a:pt x="179375" y="146322"/>
                  <a:pt x="179680" y="145865"/>
                </a:cubicBezTo>
                <a:cubicBezTo>
                  <a:pt x="179832" y="145712"/>
                  <a:pt x="180061" y="146284"/>
                  <a:pt x="180366" y="147581"/>
                </a:cubicBezTo>
                <a:cubicBezTo>
                  <a:pt x="180671" y="148877"/>
                  <a:pt x="180823" y="149602"/>
                  <a:pt x="180823" y="149754"/>
                </a:cubicBezTo>
                <a:cubicBezTo>
                  <a:pt x="180975" y="149602"/>
                  <a:pt x="181204" y="149221"/>
                  <a:pt x="181509" y="148611"/>
                </a:cubicBezTo>
                <a:cubicBezTo>
                  <a:pt x="181509" y="148307"/>
                  <a:pt x="181356" y="148001"/>
                  <a:pt x="181052" y="147693"/>
                </a:cubicBezTo>
                <a:cubicBezTo>
                  <a:pt x="181356" y="147389"/>
                  <a:pt x="181585" y="147466"/>
                  <a:pt x="181737" y="147926"/>
                </a:cubicBezTo>
                <a:cubicBezTo>
                  <a:pt x="181585" y="147466"/>
                  <a:pt x="181509" y="146931"/>
                  <a:pt x="181509" y="146322"/>
                </a:cubicBezTo>
                <a:cubicBezTo>
                  <a:pt x="181509" y="145255"/>
                  <a:pt x="181585" y="144722"/>
                  <a:pt x="181737" y="144722"/>
                </a:cubicBezTo>
                <a:cubicBezTo>
                  <a:pt x="181737" y="144722"/>
                  <a:pt x="181890" y="145255"/>
                  <a:pt x="182195" y="146322"/>
                </a:cubicBezTo>
                <a:cubicBezTo>
                  <a:pt x="182195" y="146779"/>
                  <a:pt x="182271" y="147236"/>
                  <a:pt x="182423" y="147693"/>
                </a:cubicBezTo>
                <a:cubicBezTo>
                  <a:pt x="182576" y="147389"/>
                  <a:pt x="182842" y="146817"/>
                  <a:pt x="183223" y="145979"/>
                </a:cubicBezTo>
                <a:cubicBezTo>
                  <a:pt x="183604" y="145141"/>
                  <a:pt x="183719" y="144569"/>
                  <a:pt x="183566" y="144264"/>
                </a:cubicBezTo>
                <a:cubicBezTo>
                  <a:pt x="183871" y="144874"/>
                  <a:pt x="183947" y="145331"/>
                  <a:pt x="183795" y="145636"/>
                </a:cubicBezTo>
                <a:cubicBezTo>
                  <a:pt x="183642" y="145941"/>
                  <a:pt x="183490" y="146246"/>
                  <a:pt x="183338" y="146550"/>
                </a:cubicBezTo>
                <a:cubicBezTo>
                  <a:pt x="183947" y="145331"/>
                  <a:pt x="184557" y="144798"/>
                  <a:pt x="185166" y="144950"/>
                </a:cubicBezTo>
                <a:cubicBezTo>
                  <a:pt x="184862" y="145560"/>
                  <a:pt x="184557" y="146055"/>
                  <a:pt x="184252" y="146436"/>
                </a:cubicBezTo>
                <a:cubicBezTo>
                  <a:pt x="183947" y="146817"/>
                  <a:pt x="183642" y="147236"/>
                  <a:pt x="183338" y="147693"/>
                </a:cubicBezTo>
                <a:cubicBezTo>
                  <a:pt x="183338" y="147848"/>
                  <a:pt x="183414" y="148078"/>
                  <a:pt x="183566" y="148383"/>
                </a:cubicBezTo>
                <a:cubicBezTo>
                  <a:pt x="183719" y="148230"/>
                  <a:pt x="183871" y="148001"/>
                  <a:pt x="184023" y="147693"/>
                </a:cubicBezTo>
                <a:cubicBezTo>
                  <a:pt x="184328" y="147084"/>
                  <a:pt x="184557" y="146779"/>
                  <a:pt x="184709" y="146779"/>
                </a:cubicBezTo>
                <a:cubicBezTo>
                  <a:pt x="184862" y="146779"/>
                  <a:pt x="184747" y="147122"/>
                  <a:pt x="184366" y="147809"/>
                </a:cubicBezTo>
                <a:cubicBezTo>
                  <a:pt x="183985" y="148496"/>
                  <a:pt x="183719" y="148916"/>
                  <a:pt x="183566" y="149069"/>
                </a:cubicBezTo>
                <a:cubicBezTo>
                  <a:pt x="183719" y="148916"/>
                  <a:pt x="184100" y="148496"/>
                  <a:pt x="184709" y="147809"/>
                </a:cubicBezTo>
                <a:cubicBezTo>
                  <a:pt x="185319" y="147122"/>
                  <a:pt x="185624" y="146931"/>
                  <a:pt x="185624" y="147236"/>
                </a:cubicBezTo>
                <a:cubicBezTo>
                  <a:pt x="185776" y="147389"/>
                  <a:pt x="186081" y="147580"/>
                  <a:pt x="186538" y="147809"/>
                </a:cubicBezTo>
                <a:cubicBezTo>
                  <a:pt x="186995" y="148039"/>
                  <a:pt x="187452" y="148307"/>
                  <a:pt x="187910" y="148611"/>
                </a:cubicBezTo>
                <a:cubicBezTo>
                  <a:pt x="188214" y="147999"/>
                  <a:pt x="188214" y="147389"/>
                  <a:pt x="187910" y="146779"/>
                </a:cubicBezTo>
                <a:cubicBezTo>
                  <a:pt x="187452" y="146017"/>
                  <a:pt x="187376" y="145636"/>
                  <a:pt x="187681" y="145636"/>
                </a:cubicBezTo>
                <a:lnTo>
                  <a:pt x="188138" y="146093"/>
                </a:lnTo>
                <a:cubicBezTo>
                  <a:pt x="188291" y="146246"/>
                  <a:pt x="188405" y="146398"/>
                  <a:pt x="188481" y="146550"/>
                </a:cubicBezTo>
                <a:cubicBezTo>
                  <a:pt x="188557" y="146703"/>
                  <a:pt x="188672" y="146855"/>
                  <a:pt x="188824" y="147008"/>
                </a:cubicBezTo>
                <a:cubicBezTo>
                  <a:pt x="189129" y="146398"/>
                  <a:pt x="189357" y="146246"/>
                  <a:pt x="189510" y="146550"/>
                </a:cubicBezTo>
                <a:lnTo>
                  <a:pt x="189510" y="146779"/>
                </a:lnTo>
                <a:cubicBezTo>
                  <a:pt x="189510" y="146931"/>
                  <a:pt x="189472" y="147046"/>
                  <a:pt x="189396" y="147122"/>
                </a:cubicBezTo>
                <a:cubicBezTo>
                  <a:pt x="189319" y="147198"/>
                  <a:pt x="189281" y="147312"/>
                  <a:pt x="189281" y="147465"/>
                </a:cubicBezTo>
                <a:cubicBezTo>
                  <a:pt x="189434" y="147617"/>
                  <a:pt x="189548" y="147770"/>
                  <a:pt x="189624" y="147924"/>
                </a:cubicBezTo>
                <a:cubicBezTo>
                  <a:pt x="189700" y="148077"/>
                  <a:pt x="189891" y="148307"/>
                  <a:pt x="190196" y="148611"/>
                </a:cubicBezTo>
                <a:cubicBezTo>
                  <a:pt x="190196" y="147999"/>
                  <a:pt x="190348" y="147847"/>
                  <a:pt x="190653" y="148154"/>
                </a:cubicBezTo>
                <a:cubicBezTo>
                  <a:pt x="190653" y="148459"/>
                  <a:pt x="190577" y="148688"/>
                  <a:pt x="190424" y="148840"/>
                </a:cubicBezTo>
                <a:lnTo>
                  <a:pt x="191110" y="149526"/>
                </a:lnTo>
                <a:cubicBezTo>
                  <a:pt x="191262" y="149069"/>
                  <a:pt x="191339" y="148954"/>
                  <a:pt x="191339" y="149183"/>
                </a:cubicBezTo>
                <a:cubicBezTo>
                  <a:pt x="191339" y="149411"/>
                  <a:pt x="191339" y="149602"/>
                  <a:pt x="191339" y="149754"/>
                </a:cubicBezTo>
                <a:cubicBezTo>
                  <a:pt x="191491" y="150059"/>
                  <a:pt x="191643" y="150288"/>
                  <a:pt x="191796" y="150440"/>
                </a:cubicBezTo>
                <a:cubicBezTo>
                  <a:pt x="191948" y="150745"/>
                  <a:pt x="192101" y="150935"/>
                  <a:pt x="192253" y="151012"/>
                </a:cubicBezTo>
                <a:cubicBezTo>
                  <a:pt x="192405" y="151088"/>
                  <a:pt x="192558" y="151202"/>
                  <a:pt x="192710" y="151355"/>
                </a:cubicBezTo>
                <a:cubicBezTo>
                  <a:pt x="193015" y="150745"/>
                  <a:pt x="193320" y="150212"/>
                  <a:pt x="193625" y="149754"/>
                </a:cubicBezTo>
                <a:cubicBezTo>
                  <a:pt x="193320" y="149297"/>
                  <a:pt x="193053" y="148725"/>
                  <a:pt x="192825" y="148038"/>
                </a:cubicBezTo>
                <a:cubicBezTo>
                  <a:pt x="192596" y="147351"/>
                  <a:pt x="192634" y="146855"/>
                  <a:pt x="192939" y="146550"/>
                </a:cubicBezTo>
                <a:cubicBezTo>
                  <a:pt x="193091" y="147160"/>
                  <a:pt x="193472" y="148076"/>
                  <a:pt x="194082" y="149297"/>
                </a:cubicBezTo>
                <a:cubicBezTo>
                  <a:pt x="194082" y="149297"/>
                  <a:pt x="194158" y="149221"/>
                  <a:pt x="194310" y="149069"/>
                </a:cubicBezTo>
                <a:cubicBezTo>
                  <a:pt x="194158" y="148764"/>
                  <a:pt x="193929" y="148306"/>
                  <a:pt x="193625" y="147695"/>
                </a:cubicBezTo>
                <a:cubicBezTo>
                  <a:pt x="193320" y="147084"/>
                  <a:pt x="193320" y="146627"/>
                  <a:pt x="193625" y="146322"/>
                </a:cubicBezTo>
                <a:cubicBezTo>
                  <a:pt x="193777" y="146169"/>
                  <a:pt x="194006" y="146780"/>
                  <a:pt x="194310" y="148152"/>
                </a:cubicBezTo>
                <a:cubicBezTo>
                  <a:pt x="194615" y="149525"/>
                  <a:pt x="194768" y="150288"/>
                  <a:pt x="194768" y="150440"/>
                </a:cubicBezTo>
                <a:cubicBezTo>
                  <a:pt x="195225" y="149983"/>
                  <a:pt x="195530" y="149754"/>
                  <a:pt x="195682" y="149754"/>
                </a:cubicBezTo>
                <a:cubicBezTo>
                  <a:pt x="195682" y="149602"/>
                  <a:pt x="195606" y="148839"/>
                  <a:pt x="195453" y="147467"/>
                </a:cubicBezTo>
                <a:cubicBezTo>
                  <a:pt x="195301" y="146094"/>
                  <a:pt x="195377" y="145407"/>
                  <a:pt x="195682" y="145407"/>
                </a:cubicBezTo>
                <a:cubicBezTo>
                  <a:pt x="195834" y="145407"/>
                  <a:pt x="195949" y="145674"/>
                  <a:pt x="196025" y="146207"/>
                </a:cubicBezTo>
                <a:cubicBezTo>
                  <a:pt x="196101" y="146741"/>
                  <a:pt x="196177" y="147351"/>
                  <a:pt x="196254" y="148038"/>
                </a:cubicBezTo>
                <a:cubicBezTo>
                  <a:pt x="196330" y="148725"/>
                  <a:pt x="196406" y="149373"/>
                  <a:pt x="196482" y="149983"/>
                </a:cubicBezTo>
                <a:cubicBezTo>
                  <a:pt x="196558" y="150593"/>
                  <a:pt x="196596" y="150974"/>
                  <a:pt x="196596" y="151126"/>
                </a:cubicBezTo>
                <a:cubicBezTo>
                  <a:pt x="196596" y="150669"/>
                  <a:pt x="196558" y="150097"/>
                  <a:pt x="196482" y="149411"/>
                </a:cubicBezTo>
                <a:cubicBezTo>
                  <a:pt x="196406" y="148726"/>
                  <a:pt x="196520" y="148153"/>
                  <a:pt x="196825" y="147693"/>
                </a:cubicBezTo>
                <a:cubicBezTo>
                  <a:pt x="196977" y="147389"/>
                  <a:pt x="197092" y="147808"/>
                  <a:pt x="197168" y="148952"/>
                </a:cubicBezTo>
                <a:cubicBezTo>
                  <a:pt x="197244" y="150097"/>
                  <a:pt x="197282" y="150593"/>
                  <a:pt x="197282" y="150440"/>
                </a:cubicBezTo>
                <a:cubicBezTo>
                  <a:pt x="197282" y="149983"/>
                  <a:pt x="197435" y="149602"/>
                  <a:pt x="197739" y="149297"/>
                </a:cubicBezTo>
                <a:cubicBezTo>
                  <a:pt x="197739" y="149145"/>
                  <a:pt x="197587" y="148764"/>
                  <a:pt x="197282" y="148154"/>
                </a:cubicBezTo>
                <a:cubicBezTo>
                  <a:pt x="197587" y="148154"/>
                  <a:pt x="197892" y="148383"/>
                  <a:pt x="198197" y="148840"/>
                </a:cubicBezTo>
                <a:cubicBezTo>
                  <a:pt x="198349" y="148535"/>
                  <a:pt x="198692" y="147887"/>
                  <a:pt x="199225" y="146895"/>
                </a:cubicBezTo>
                <a:cubicBezTo>
                  <a:pt x="199759" y="145903"/>
                  <a:pt x="199873" y="145255"/>
                  <a:pt x="199568" y="144950"/>
                </a:cubicBezTo>
                <a:cubicBezTo>
                  <a:pt x="199873" y="145407"/>
                  <a:pt x="199949" y="145826"/>
                  <a:pt x="199797" y="146207"/>
                </a:cubicBezTo>
                <a:cubicBezTo>
                  <a:pt x="199644" y="146588"/>
                  <a:pt x="199492" y="146931"/>
                  <a:pt x="199340" y="147236"/>
                </a:cubicBezTo>
                <a:cubicBezTo>
                  <a:pt x="199949" y="146017"/>
                  <a:pt x="200635" y="145560"/>
                  <a:pt x="201397" y="145865"/>
                </a:cubicBezTo>
                <a:cubicBezTo>
                  <a:pt x="200787" y="146322"/>
                  <a:pt x="200025" y="147161"/>
                  <a:pt x="199111" y="148383"/>
                </a:cubicBezTo>
                <a:cubicBezTo>
                  <a:pt x="199263" y="148535"/>
                  <a:pt x="199340" y="148611"/>
                  <a:pt x="199340" y="148611"/>
                </a:cubicBezTo>
                <a:cubicBezTo>
                  <a:pt x="199340" y="148611"/>
                  <a:pt x="199416" y="148764"/>
                  <a:pt x="199568" y="149069"/>
                </a:cubicBezTo>
                <a:lnTo>
                  <a:pt x="200025" y="148154"/>
                </a:lnTo>
                <a:cubicBezTo>
                  <a:pt x="200330" y="147542"/>
                  <a:pt x="200559" y="147236"/>
                  <a:pt x="200711" y="147236"/>
                </a:cubicBezTo>
                <a:cubicBezTo>
                  <a:pt x="200864" y="147236"/>
                  <a:pt x="200749" y="147580"/>
                  <a:pt x="200368" y="148267"/>
                </a:cubicBezTo>
                <a:cubicBezTo>
                  <a:pt x="199987" y="148954"/>
                  <a:pt x="199721" y="149373"/>
                  <a:pt x="199568" y="149526"/>
                </a:cubicBezTo>
                <a:cubicBezTo>
                  <a:pt x="199873" y="149221"/>
                  <a:pt x="200178" y="148878"/>
                  <a:pt x="200483" y="148497"/>
                </a:cubicBezTo>
                <a:cubicBezTo>
                  <a:pt x="200787" y="148116"/>
                  <a:pt x="201168" y="147772"/>
                  <a:pt x="201626" y="147465"/>
                </a:cubicBezTo>
                <a:cubicBezTo>
                  <a:pt x="201473" y="147924"/>
                  <a:pt x="201245" y="148307"/>
                  <a:pt x="200940" y="148611"/>
                </a:cubicBezTo>
                <a:lnTo>
                  <a:pt x="200025" y="149526"/>
                </a:lnTo>
                <a:cubicBezTo>
                  <a:pt x="200330" y="149831"/>
                  <a:pt x="200368" y="150402"/>
                  <a:pt x="200140" y="151240"/>
                </a:cubicBezTo>
                <a:cubicBezTo>
                  <a:pt x="199911" y="152078"/>
                  <a:pt x="199797" y="152650"/>
                  <a:pt x="199797" y="152955"/>
                </a:cubicBezTo>
                <a:cubicBezTo>
                  <a:pt x="200102" y="152650"/>
                  <a:pt x="200445" y="152231"/>
                  <a:pt x="200826" y="151697"/>
                </a:cubicBezTo>
                <a:cubicBezTo>
                  <a:pt x="201207" y="151164"/>
                  <a:pt x="201397" y="150669"/>
                  <a:pt x="201397" y="150212"/>
                </a:cubicBezTo>
                <a:lnTo>
                  <a:pt x="201397" y="150669"/>
                </a:lnTo>
                <a:cubicBezTo>
                  <a:pt x="201702" y="150364"/>
                  <a:pt x="201930" y="150059"/>
                  <a:pt x="202083" y="149754"/>
                </a:cubicBezTo>
                <a:cubicBezTo>
                  <a:pt x="201778" y="150212"/>
                  <a:pt x="201588" y="150783"/>
                  <a:pt x="201511" y="151469"/>
                </a:cubicBezTo>
                <a:cubicBezTo>
                  <a:pt x="201435" y="152155"/>
                  <a:pt x="201245" y="152650"/>
                  <a:pt x="200940" y="152955"/>
                </a:cubicBezTo>
                <a:cubicBezTo>
                  <a:pt x="201549" y="152650"/>
                  <a:pt x="202159" y="152193"/>
                  <a:pt x="202769" y="151583"/>
                </a:cubicBezTo>
                <a:cubicBezTo>
                  <a:pt x="203378" y="150974"/>
                  <a:pt x="203759" y="150364"/>
                  <a:pt x="203912" y="149754"/>
                </a:cubicBezTo>
                <a:cubicBezTo>
                  <a:pt x="203912" y="149602"/>
                  <a:pt x="203912" y="149030"/>
                  <a:pt x="203912" y="148038"/>
                </a:cubicBezTo>
                <a:cubicBezTo>
                  <a:pt x="203912" y="147046"/>
                  <a:pt x="204064" y="146779"/>
                  <a:pt x="204369" y="147236"/>
                </a:cubicBezTo>
                <a:cubicBezTo>
                  <a:pt x="204369" y="147084"/>
                  <a:pt x="204521" y="147160"/>
                  <a:pt x="204826" y="147465"/>
                </a:cubicBezTo>
                <a:cubicBezTo>
                  <a:pt x="205283" y="147008"/>
                  <a:pt x="205512" y="146855"/>
                  <a:pt x="205512" y="147008"/>
                </a:cubicBezTo>
                <a:lnTo>
                  <a:pt x="205512" y="147236"/>
                </a:lnTo>
                <a:cubicBezTo>
                  <a:pt x="205512" y="147389"/>
                  <a:pt x="205474" y="147503"/>
                  <a:pt x="205398" y="147579"/>
                </a:cubicBezTo>
                <a:cubicBezTo>
                  <a:pt x="205321" y="147655"/>
                  <a:pt x="205283" y="147771"/>
                  <a:pt x="205283" y="147926"/>
                </a:cubicBezTo>
                <a:cubicBezTo>
                  <a:pt x="205283" y="148078"/>
                  <a:pt x="205321" y="148192"/>
                  <a:pt x="205398" y="148268"/>
                </a:cubicBezTo>
                <a:cubicBezTo>
                  <a:pt x="205474" y="148345"/>
                  <a:pt x="205512" y="148459"/>
                  <a:pt x="205512" y="148611"/>
                </a:cubicBezTo>
                <a:lnTo>
                  <a:pt x="206198" y="149526"/>
                </a:lnTo>
                <a:cubicBezTo>
                  <a:pt x="206350" y="149373"/>
                  <a:pt x="206426" y="149221"/>
                  <a:pt x="206426" y="149069"/>
                </a:cubicBezTo>
                <a:cubicBezTo>
                  <a:pt x="206426" y="148916"/>
                  <a:pt x="206502" y="148764"/>
                  <a:pt x="206655" y="148611"/>
                </a:cubicBezTo>
                <a:lnTo>
                  <a:pt x="206426" y="147236"/>
                </a:lnTo>
                <a:cubicBezTo>
                  <a:pt x="206883" y="147696"/>
                  <a:pt x="207150" y="148345"/>
                  <a:pt x="207226" y="149183"/>
                </a:cubicBezTo>
                <a:cubicBezTo>
                  <a:pt x="207303" y="150021"/>
                  <a:pt x="207341" y="150745"/>
                  <a:pt x="207341" y="151355"/>
                </a:cubicBezTo>
                <a:cubicBezTo>
                  <a:pt x="207341" y="151202"/>
                  <a:pt x="207379" y="151088"/>
                  <a:pt x="207455" y="151012"/>
                </a:cubicBezTo>
                <a:cubicBezTo>
                  <a:pt x="207531" y="150935"/>
                  <a:pt x="207569" y="150821"/>
                  <a:pt x="207569" y="150669"/>
                </a:cubicBezTo>
                <a:cubicBezTo>
                  <a:pt x="207569" y="150974"/>
                  <a:pt x="207607" y="151316"/>
                  <a:pt x="207684" y="151697"/>
                </a:cubicBezTo>
                <a:cubicBezTo>
                  <a:pt x="207760" y="152078"/>
                  <a:pt x="207798" y="152421"/>
                  <a:pt x="207798" y="152726"/>
                </a:cubicBezTo>
                <a:cubicBezTo>
                  <a:pt x="207950" y="152421"/>
                  <a:pt x="208179" y="151736"/>
                  <a:pt x="208484" y="150669"/>
                </a:cubicBezTo>
                <a:cubicBezTo>
                  <a:pt x="208788" y="149602"/>
                  <a:pt x="208865" y="148916"/>
                  <a:pt x="208712" y="148611"/>
                </a:cubicBezTo>
                <a:cubicBezTo>
                  <a:pt x="208865" y="149069"/>
                  <a:pt x="208903" y="149678"/>
                  <a:pt x="208827" y="150440"/>
                </a:cubicBezTo>
                <a:cubicBezTo>
                  <a:pt x="208750" y="151202"/>
                  <a:pt x="208636" y="151812"/>
                  <a:pt x="208484" y="152269"/>
                </a:cubicBezTo>
                <a:cubicBezTo>
                  <a:pt x="208788" y="151964"/>
                  <a:pt x="208979" y="151697"/>
                  <a:pt x="209055" y="151469"/>
                </a:cubicBezTo>
                <a:cubicBezTo>
                  <a:pt x="209131" y="151240"/>
                  <a:pt x="209322" y="150974"/>
                  <a:pt x="209627" y="150669"/>
                </a:cubicBezTo>
                <a:cubicBezTo>
                  <a:pt x="209322" y="149907"/>
                  <a:pt x="209017" y="149106"/>
                  <a:pt x="208712" y="148267"/>
                </a:cubicBezTo>
                <a:cubicBezTo>
                  <a:pt x="208407" y="147427"/>
                  <a:pt x="208484" y="146855"/>
                  <a:pt x="208941" y="146550"/>
                </a:cubicBezTo>
                <a:lnTo>
                  <a:pt x="209855" y="150212"/>
                </a:lnTo>
                <a:cubicBezTo>
                  <a:pt x="210160" y="149297"/>
                  <a:pt x="210312" y="149145"/>
                  <a:pt x="210312" y="149754"/>
                </a:cubicBezTo>
                <a:cubicBezTo>
                  <a:pt x="210008" y="150364"/>
                  <a:pt x="209855" y="150669"/>
                  <a:pt x="209855" y="150669"/>
                </a:cubicBezTo>
                <a:cubicBezTo>
                  <a:pt x="210008" y="150821"/>
                  <a:pt x="210084" y="150974"/>
                  <a:pt x="210084" y="151126"/>
                </a:cubicBezTo>
                <a:cubicBezTo>
                  <a:pt x="210084" y="151278"/>
                  <a:pt x="210160" y="151431"/>
                  <a:pt x="210312" y="151583"/>
                </a:cubicBezTo>
                <a:cubicBezTo>
                  <a:pt x="210312" y="151583"/>
                  <a:pt x="210541" y="151431"/>
                  <a:pt x="210998" y="151126"/>
                </a:cubicBezTo>
                <a:cubicBezTo>
                  <a:pt x="211151" y="150364"/>
                  <a:pt x="211113" y="149411"/>
                  <a:pt x="210884" y="148267"/>
                </a:cubicBezTo>
                <a:cubicBezTo>
                  <a:pt x="210655" y="147122"/>
                  <a:pt x="210846" y="146627"/>
                  <a:pt x="211455" y="146779"/>
                </a:cubicBezTo>
                <a:cubicBezTo>
                  <a:pt x="211608" y="147389"/>
                  <a:pt x="211646" y="147999"/>
                  <a:pt x="211570" y="148610"/>
                </a:cubicBezTo>
                <a:cubicBezTo>
                  <a:pt x="211494" y="149220"/>
                  <a:pt x="211532" y="149907"/>
                  <a:pt x="211684" y="150669"/>
                </a:cubicBezTo>
                <a:cubicBezTo>
                  <a:pt x="212141" y="150212"/>
                  <a:pt x="212294" y="150097"/>
                  <a:pt x="212141" y="150326"/>
                </a:cubicBezTo>
                <a:cubicBezTo>
                  <a:pt x="211989" y="150554"/>
                  <a:pt x="211836" y="150821"/>
                  <a:pt x="211684" y="151126"/>
                </a:cubicBezTo>
                <a:cubicBezTo>
                  <a:pt x="211684" y="151888"/>
                  <a:pt x="211684" y="152726"/>
                  <a:pt x="211684" y="153641"/>
                </a:cubicBezTo>
                <a:cubicBezTo>
                  <a:pt x="211684" y="154555"/>
                  <a:pt x="211760" y="155546"/>
                  <a:pt x="211913" y="156612"/>
                </a:cubicBezTo>
                <a:cubicBezTo>
                  <a:pt x="212217" y="156308"/>
                  <a:pt x="212484" y="155850"/>
                  <a:pt x="212713" y="155241"/>
                </a:cubicBezTo>
                <a:cubicBezTo>
                  <a:pt x="212941" y="154631"/>
                  <a:pt x="213170" y="153983"/>
                  <a:pt x="213399" y="153298"/>
                </a:cubicBezTo>
                <a:cubicBezTo>
                  <a:pt x="213627" y="152612"/>
                  <a:pt x="213818" y="152040"/>
                  <a:pt x="213970" y="151583"/>
                </a:cubicBezTo>
                <a:cubicBezTo>
                  <a:pt x="214122" y="151126"/>
                  <a:pt x="214351" y="150897"/>
                  <a:pt x="214656" y="150897"/>
                </a:cubicBezTo>
                <a:cubicBezTo>
                  <a:pt x="214351" y="151507"/>
                  <a:pt x="214046" y="152574"/>
                  <a:pt x="213741" y="154098"/>
                </a:cubicBezTo>
                <a:cubicBezTo>
                  <a:pt x="214046" y="153793"/>
                  <a:pt x="214313" y="153298"/>
                  <a:pt x="214542" y="152612"/>
                </a:cubicBezTo>
                <a:cubicBezTo>
                  <a:pt x="214770" y="151926"/>
                  <a:pt x="215037" y="151431"/>
                  <a:pt x="215342" y="151126"/>
                </a:cubicBezTo>
                <a:cubicBezTo>
                  <a:pt x="215342" y="151126"/>
                  <a:pt x="215227" y="151431"/>
                  <a:pt x="214999" y="152040"/>
                </a:cubicBezTo>
                <a:cubicBezTo>
                  <a:pt x="214770" y="152650"/>
                  <a:pt x="214503" y="153374"/>
                  <a:pt x="214199" y="154212"/>
                </a:cubicBezTo>
                <a:cubicBezTo>
                  <a:pt x="213894" y="155050"/>
                  <a:pt x="213627" y="155812"/>
                  <a:pt x="213399" y="156498"/>
                </a:cubicBezTo>
                <a:cubicBezTo>
                  <a:pt x="213170" y="157184"/>
                  <a:pt x="213056" y="157603"/>
                  <a:pt x="213056" y="157755"/>
                </a:cubicBezTo>
                <a:cubicBezTo>
                  <a:pt x="213208" y="157603"/>
                  <a:pt x="213551" y="157184"/>
                  <a:pt x="214084" y="156498"/>
                </a:cubicBezTo>
                <a:cubicBezTo>
                  <a:pt x="214618" y="155812"/>
                  <a:pt x="215151" y="155088"/>
                  <a:pt x="215685" y="154326"/>
                </a:cubicBezTo>
                <a:cubicBezTo>
                  <a:pt x="216218" y="153564"/>
                  <a:pt x="216713" y="152917"/>
                  <a:pt x="217170" y="152383"/>
                </a:cubicBezTo>
                <a:cubicBezTo>
                  <a:pt x="217628" y="151850"/>
                  <a:pt x="217856" y="151583"/>
                  <a:pt x="217856" y="151583"/>
                </a:cubicBezTo>
                <a:cubicBezTo>
                  <a:pt x="218009" y="151736"/>
                  <a:pt x="217932" y="152078"/>
                  <a:pt x="217628" y="152612"/>
                </a:cubicBezTo>
                <a:cubicBezTo>
                  <a:pt x="217323" y="153145"/>
                  <a:pt x="216942" y="153679"/>
                  <a:pt x="216485" y="154212"/>
                </a:cubicBezTo>
                <a:cubicBezTo>
                  <a:pt x="216027" y="154745"/>
                  <a:pt x="215608" y="155279"/>
                  <a:pt x="215227" y="155812"/>
                </a:cubicBezTo>
                <a:cubicBezTo>
                  <a:pt x="214846" y="156346"/>
                  <a:pt x="214580" y="156689"/>
                  <a:pt x="214427" y="156841"/>
                </a:cubicBezTo>
                <a:cubicBezTo>
                  <a:pt x="214732" y="156536"/>
                  <a:pt x="215113" y="156079"/>
                  <a:pt x="215570" y="155469"/>
                </a:cubicBezTo>
                <a:lnTo>
                  <a:pt x="216907" y="154133"/>
                </a:lnTo>
                <a:lnTo>
                  <a:pt x="216485" y="157298"/>
                </a:lnTo>
                <a:cubicBezTo>
                  <a:pt x="216789" y="156993"/>
                  <a:pt x="217209" y="156536"/>
                  <a:pt x="217742" y="155927"/>
                </a:cubicBezTo>
                <a:cubicBezTo>
                  <a:pt x="218275" y="155317"/>
                  <a:pt x="218542" y="154860"/>
                  <a:pt x="218542" y="154555"/>
                </a:cubicBezTo>
                <a:cubicBezTo>
                  <a:pt x="218542" y="155012"/>
                  <a:pt x="218352" y="155546"/>
                  <a:pt x="217971" y="156155"/>
                </a:cubicBezTo>
                <a:cubicBezTo>
                  <a:pt x="217590" y="156765"/>
                  <a:pt x="217323" y="157222"/>
                  <a:pt x="217170" y="157527"/>
                </a:cubicBezTo>
                <a:cubicBezTo>
                  <a:pt x="217475" y="157222"/>
                  <a:pt x="217818" y="156879"/>
                  <a:pt x="218199" y="156498"/>
                </a:cubicBezTo>
                <a:cubicBezTo>
                  <a:pt x="218580" y="156117"/>
                  <a:pt x="218923" y="155850"/>
                  <a:pt x="219228" y="155698"/>
                </a:cubicBezTo>
                <a:cubicBezTo>
                  <a:pt x="218923" y="155850"/>
                  <a:pt x="218542" y="156269"/>
                  <a:pt x="218085" y="156955"/>
                </a:cubicBezTo>
                <a:cubicBezTo>
                  <a:pt x="217628" y="157641"/>
                  <a:pt x="217323" y="158136"/>
                  <a:pt x="217170" y="158441"/>
                </a:cubicBezTo>
                <a:cubicBezTo>
                  <a:pt x="217628" y="157984"/>
                  <a:pt x="218237" y="157679"/>
                  <a:pt x="218999" y="157527"/>
                </a:cubicBezTo>
                <a:cubicBezTo>
                  <a:pt x="219761" y="157374"/>
                  <a:pt x="220371" y="157146"/>
                  <a:pt x="220828" y="156841"/>
                </a:cubicBezTo>
                <a:cubicBezTo>
                  <a:pt x="219914" y="157603"/>
                  <a:pt x="219037" y="158213"/>
                  <a:pt x="218199" y="158670"/>
                </a:cubicBezTo>
                <a:cubicBezTo>
                  <a:pt x="217361" y="159127"/>
                  <a:pt x="216561" y="159813"/>
                  <a:pt x="215799" y="160727"/>
                </a:cubicBezTo>
                <a:cubicBezTo>
                  <a:pt x="215799" y="161032"/>
                  <a:pt x="215532" y="161375"/>
                  <a:pt x="214999" y="161756"/>
                </a:cubicBezTo>
                <a:cubicBezTo>
                  <a:pt x="214465" y="162137"/>
                  <a:pt x="214046" y="162632"/>
                  <a:pt x="213741" y="163242"/>
                </a:cubicBezTo>
                <a:cubicBezTo>
                  <a:pt x="214503" y="162785"/>
                  <a:pt x="215265" y="162213"/>
                  <a:pt x="216027" y="161527"/>
                </a:cubicBezTo>
                <a:cubicBezTo>
                  <a:pt x="216789" y="160841"/>
                  <a:pt x="217551" y="160270"/>
                  <a:pt x="218313" y="159813"/>
                </a:cubicBezTo>
                <a:cubicBezTo>
                  <a:pt x="218009" y="160118"/>
                  <a:pt x="217590" y="160575"/>
                  <a:pt x="217056" y="161184"/>
                </a:cubicBezTo>
                <a:cubicBezTo>
                  <a:pt x="216523" y="161794"/>
                  <a:pt x="216104" y="162251"/>
                  <a:pt x="215799" y="162556"/>
                </a:cubicBezTo>
                <a:cubicBezTo>
                  <a:pt x="216256" y="162251"/>
                  <a:pt x="217209" y="161794"/>
                  <a:pt x="218656" y="161184"/>
                </a:cubicBezTo>
                <a:cubicBezTo>
                  <a:pt x="220104" y="160575"/>
                  <a:pt x="220828" y="160118"/>
                  <a:pt x="220828" y="159813"/>
                </a:cubicBezTo>
                <a:cubicBezTo>
                  <a:pt x="220523" y="160880"/>
                  <a:pt x="219342" y="161794"/>
                  <a:pt x="217285" y="162556"/>
                </a:cubicBezTo>
                <a:cubicBezTo>
                  <a:pt x="215227" y="163318"/>
                  <a:pt x="213818" y="164156"/>
                  <a:pt x="213056" y="165071"/>
                </a:cubicBezTo>
                <a:cubicBezTo>
                  <a:pt x="213665" y="165071"/>
                  <a:pt x="214542" y="164918"/>
                  <a:pt x="215685" y="164613"/>
                </a:cubicBezTo>
                <a:cubicBezTo>
                  <a:pt x="216828" y="164309"/>
                  <a:pt x="217932" y="163928"/>
                  <a:pt x="218999" y="163470"/>
                </a:cubicBezTo>
                <a:cubicBezTo>
                  <a:pt x="220066" y="163013"/>
                  <a:pt x="221057" y="162670"/>
                  <a:pt x="221971" y="162442"/>
                </a:cubicBezTo>
                <a:cubicBezTo>
                  <a:pt x="222885" y="162213"/>
                  <a:pt x="223495" y="162251"/>
                  <a:pt x="223800" y="162556"/>
                </a:cubicBezTo>
                <a:cubicBezTo>
                  <a:pt x="222733" y="162861"/>
                  <a:pt x="221590" y="163356"/>
                  <a:pt x="220371" y="164042"/>
                </a:cubicBezTo>
                <a:cubicBezTo>
                  <a:pt x="219152" y="164728"/>
                  <a:pt x="218009" y="165071"/>
                  <a:pt x="216942" y="165071"/>
                </a:cubicBezTo>
                <a:cubicBezTo>
                  <a:pt x="218161" y="165071"/>
                  <a:pt x="219304" y="165032"/>
                  <a:pt x="220371" y="164956"/>
                </a:cubicBezTo>
                <a:cubicBezTo>
                  <a:pt x="221438" y="164880"/>
                  <a:pt x="222581" y="164842"/>
                  <a:pt x="223800" y="164842"/>
                </a:cubicBezTo>
                <a:cubicBezTo>
                  <a:pt x="223952" y="164842"/>
                  <a:pt x="224028" y="164918"/>
                  <a:pt x="224028" y="165071"/>
                </a:cubicBezTo>
                <a:cubicBezTo>
                  <a:pt x="224028" y="165223"/>
                  <a:pt x="223952" y="165299"/>
                  <a:pt x="223800" y="165299"/>
                </a:cubicBezTo>
                <a:cubicBezTo>
                  <a:pt x="222581" y="165452"/>
                  <a:pt x="221361" y="165528"/>
                  <a:pt x="220142" y="165528"/>
                </a:cubicBezTo>
                <a:cubicBezTo>
                  <a:pt x="218923" y="165528"/>
                  <a:pt x="217704" y="165604"/>
                  <a:pt x="216485" y="165756"/>
                </a:cubicBezTo>
                <a:cubicBezTo>
                  <a:pt x="216180" y="166061"/>
                  <a:pt x="215913" y="166252"/>
                  <a:pt x="215685" y="166328"/>
                </a:cubicBezTo>
                <a:cubicBezTo>
                  <a:pt x="215456" y="166404"/>
                  <a:pt x="215189" y="166518"/>
                  <a:pt x="214884" y="166671"/>
                </a:cubicBezTo>
                <a:cubicBezTo>
                  <a:pt x="215646" y="167128"/>
                  <a:pt x="216675" y="167395"/>
                  <a:pt x="217971" y="167471"/>
                </a:cubicBezTo>
                <a:cubicBezTo>
                  <a:pt x="219266" y="167547"/>
                  <a:pt x="219914" y="167966"/>
                  <a:pt x="219914" y="168728"/>
                </a:cubicBezTo>
                <a:lnTo>
                  <a:pt x="219685" y="168728"/>
                </a:lnTo>
                <a:cubicBezTo>
                  <a:pt x="219533" y="168728"/>
                  <a:pt x="219418" y="168690"/>
                  <a:pt x="219342" y="168614"/>
                </a:cubicBezTo>
                <a:cubicBezTo>
                  <a:pt x="219266" y="168538"/>
                  <a:pt x="219152" y="168500"/>
                  <a:pt x="218999" y="168500"/>
                </a:cubicBezTo>
                <a:cubicBezTo>
                  <a:pt x="218694" y="168500"/>
                  <a:pt x="218390" y="168576"/>
                  <a:pt x="218085" y="168728"/>
                </a:cubicBezTo>
                <a:cubicBezTo>
                  <a:pt x="218390" y="168728"/>
                  <a:pt x="218694" y="168766"/>
                  <a:pt x="218999" y="168842"/>
                </a:cubicBezTo>
                <a:cubicBezTo>
                  <a:pt x="219304" y="168919"/>
                  <a:pt x="219533" y="169185"/>
                  <a:pt x="219685" y="169643"/>
                </a:cubicBezTo>
                <a:cubicBezTo>
                  <a:pt x="219685" y="169947"/>
                  <a:pt x="219304" y="169947"/>
                  <a:pt x="218542" y="169643"/>
                </a:cubicBezTo>
                <a:cubicBezTo>
                  <a:pt x="218085" y="169490"/>
                  <a:pt x="217704" y="169262"/>
                  <a:pt x="217399" y="168957"/>
                </a:cubicBezTo>
                <a:cubicBezTo>
                  <a:pt x="217247" y="169109"/>
                  <a:pt x="216866" y="169338"/>
                  <a:pt x="216256" y="169643"/>
                </a:cubicBezTo>
                <a:cubicBezTo>
                  <a:pt x="216561" y="169947"/>
                  <a:pt x="216866" y="170138"/>
                  <a:pt x="217170" y="170214"/>
                </a:cubicBezTo>
                <a:cubicBezTo>
                  <a:pt x="217475" y="170290"/>
                  <a:pt x="217704" y="170405"/>
                  <a:pt x="217856" y="170557"/>
                </a:cubicBezTo>
                <a:cubicBezTo>
                  <a:pt x="218313" y="170557"/>
                  <a:pt x="218771" y="170557"/>
                  <a:pt x="219228" y="170557"/>
                </a:cubicBezTo>
                <a:cubicBezTo>
                  <a:pt x="219685" y="170557"/>
                  <a:pt x="219761" y="170709"/>
                  <a:pt x="219456" y="171014"/>
                </a:cubicBezTo>
                <a:lnTo>
                  <a:pt x="218771" y="171014"/>
                </a:lnTo>
                <a:cubicBezTo>
                  <a:pt x="219075" y="171319"/>
                  <a:pt x="219228" y="171548"/>
                  <a:pt x="219228" y="171700"/>
                </a:cubicBezTo>
                <a:cubicBezTo>
                  <a:pt x="219075" y="172005"/>
                  <a:pt x="218809" y="172005"/>
                  <a:pt x="218428" y="171700"/>
                </a:cubicBezTo>
                <a:cubicBezTo>
                  <a:pt x="218047" y="171395"/>
                  <a:pt x="217780" y="171243"/>
                  <a:pt x="217628" y="171243"/>
                </a:cubicBezTo>
                <a:lnTo>
                  <a:pt x="216713" y="171243"/>
                </a:lnTo>
                <a:cubicBezTo>
                  <a:pt x="216104" y="171395"/>
                  <a:pt x="215494" y="171471"/>
                  <a:pt x="214884" y="171471"/>
                </a:cubicBezTo>
                <a:lnTo>
                  <a:pt x="212370" y="171471"/>
                </a:lnTo>
                <a:cubicBezTo>
                  <a:pt x="212522" y="171776"/>
                  <a:pt x="212713" y="171967"/>
                  <a:pt x="212941" y="172043"/>
                </a:cubicBezTo>
                <a:cubicBezTo>
                  <a:pt x="213170" y="172119"/>
                  <a:pt x="213208" y="172310"/>
                  <a:pt x="213056" y="172614"/>
                </a:cubicBezTo>
                <a:cubicBezTo>
                  <a:pt x="213056" y="172767"/>
                  <a:pt x="212865" y="172652"/>
                  <a:pt x="212484" y="172271"/>
                </a:cubicBezTo>
                <a:cubicBezTo>
                  <a:pt x="212103" y="171890"/>
                  <a:pt x="211836" y="171700"/>
                  <a:pt x="211684" y="171700"/>
                </a:cubicBezTo>
                <a:cubicBezTo>
                  <a:pt x="211379" y="171700"/>
                  <a:pt x="211189" y="171738"/>
                  <a:pt x="211113" y="171814"/>
                </a:cubicBezTo>
                <a:cubicBezTo>
                  <a:pt x="211036" y="171890"/>
                  <a:pt x="210846" y="171929"/>
                  <a:pt x="210541" y="171929"/>
                </a:cubicBezTo>
                <a:lnTo>
                  <a:pt x="209855" y="171929"/>
                </a:lnTo>
                <a:cubicBezTo>
                  <a:pt x="210617" y="172386"/>
                  <a:pt x="211798" y="172767"/>
                  <a:pt x="213399" y="173072"/>
                </a:cubicBezTo>
                <a:cubicBezTo>
                  <a:pt x="214999" y="173376"/>
                  <a:pt x="215799" y="173910"/>
                  <a:pt x="215799" y="174672"/>
                </a:cubicBezTo>
                <a:cubicBezTo>
                  <a:pt x="215037" y="174367"/>
                  <a:pt x="214389" y="174138"/>
                  <a:pt x="213856" y="173986"/>
                </a:cubicBezTo>
                <a:cubicBezTo>
                  <a:pt x="213322" y="173834"/>
                  <a:pt x="212827" y="173757"/>
                  <a:pt x="212370" y="173757"/>
                </a:cubicBezTo>
                <a:cubicBezTo>
                  <a:pt x="212675" y="174062"/>
                  <a:pt x="213170" y="174291"/>
                  <a:pt x="213856" y="174443"/>
                </a:cubicBezTo>
                <a:cubicBezTo>
                  <a:pt x="214542" y="174596"/>
                  <a:pt x="215037" y="174900"/>
                  <a:pt x="215342" y="175358"/>
                </a:cubicBezTo>
                <a:cubicBezTo>
                  <a:pt x="215342" y="175205"/>
                  <a:pt x="214961" y="175015"/>
                  <a:pt x="214199" y="174786"/>
                </a:cubicBezTo>
                <a:cubicBezTo>
                  <a:pt x="213437" y="174557"/>
                  <a:pt x="212637" y="174291"/>
                  <a:pt x="211798" y="173986"/>
                </a:cubicBezTo>
                <a:cubicBezTo>
                  <a:pt x="210960" y="173681"/>
                  <a:pt x="210122" y="173376"/>
                  <a:pt x="209284" y="173072"/>
                </a:cubicBezTo>
                <a:cubicBezTo>
                  <a:pt x="208446" y="172767"/>
                  <a:pt x="207950" y="172614"/>
                  <a:pt x="207798" y="172614"/>
                </a:cubicBezTo>
                <a:cubicBezTo>
                  <a:pt x="207950" y="172767"/>
                  <a:pt x="208407" y="173110"/>
                  <a:pt x="209169" y="173643"/>
                </a:cubicBezTo>
                <a:cubicBezTo>
                  <a:pt x="209931" y="174176"/>
                  <a:pt x="210770" y="174710"/>
                  <a:pt x="211684" y="175243"/>
                </a:cubicBezTo>
                <a:cubicBezTo>
                  <a:pt x="212598" y="175777"/>
                  <a:pt x="213360" y="176310"/>
                  <a:pt x="213970" y="176843"/>
                </a:cubicBezTo>
                <a:cubicBezTo>
                  <a:pt x="214580" y="177377"/>
                  <a:pt x="214884" y="177644"/>
                  <a:pt x="214884" y="177644"/>
                </a:cubicBezTo>
                <a:cubicBezTo>
                  <a:pt x="214732" y="177796"/>
                  <a:pt x="214389" y="177720"/>
                  <a:pt x="213856" y="177415"/>
                </a:cubicBezTo>
                <a:cubicBezTo>
                  <a:pt x="213322" y="177110"/>
                  <a:pt x="212789" y="176805"/>
                  <a:pt x="212256" y="176501"/>
                </a:cubicBezTo>
                <a:lnTo>
                  <a:pt x="210922" y="175643"/>
                </a:lnTo>
                <a:lnTo>
                  <a:pt x="210998" y="175700"/>
                </a:lnTo>
                <a:cubicBezTo>
                  <a:pt x="211608" y="176081"/>
                  <a:pt x="212065" y="176501"/>
                  <a:pt x="212370" y="176958"/>
                </a:cubicBezTo>
                <a:cubicBezTo>
                  <a:pt x="212217" y="176653"/>
                  <a:pt x="211265" y="175967"/>
                  <a:pt x="209512" y="174900"/>
                </a:cubicBezTo>
                <a:cubicBezTo>
                  <a:pt x="207760" y="173834"/>
                  <a:pt x="206502" y="173148"/>
                  <a:pt x="205740" y="172843"/>
                </a:cubicBezTo>
                <a:lnTo>
                  <a:pt x="204597" y="172843"/>
                </a:lnTo>
                <a:cubicBezTo>
                  <a:pt x="204750" y="173148"/>
                  <a:pt x="205093" y="173567"/>
                  <a:pt x="205626" y="174100"/>
                </a:cubicBezTo>
                <a:cubicBezTo>
                  <a:pt x="206160" y="174634"/>
                  <a:pt x="206655" y="175167"/>
                  <a:pt x="207112" y="175700"/>
                </a:cubicBezTo>
                <a:cubicBezTo>
                  <a:pt x="207569" y="176234"/>
                  <a:pt x="207988" y="176767"/>
                  <a:pt x="208369" y="177301"/>
                </a:cubicBezTo>
                <a:cubicBezTo>
                  <a:pt x="208750" y="177834"/>
                  <a:pt x="208941" y="178177"/>
                  <a:pt x="208941" y="178329"/>
                </a:cubicBezTo>
                <a:cubicBezTo>
                  <a:pt x="208941" y="178482"/>
                  <a:pt x="208674" y="178291"/>
                  <a:pt x="208141" y="177758"/>
                </a:cubicBezTo>
                <a:cubicBezTo>
                  <a:pt x="207607" y="177224"/>
                  <a:pt x="207074" y="176615"/>
                  <a:pt x="206541" y="175929"/>
                </a:cubicBezTo>
                <a:cubicBezTo>
                  <a:pt x="206007" y="175243"/>
                  <a:pt x="205474" y="174596"/>
                  <a:pt x="204940" y="173986"/>
                </a:cubicBezTo>
                <a:cubicBezTo>
                  <a:pt x="204407" y="173376"/>
                  <a:pt x="204140" y="172995"/>
                  <a:pt x="204140" y="172843"/>
                </a:cubicBezTo>
                <a:cubicBezTo>
                  <a:pt x="202464" y="172843"/>
                  <a:pt x="201130" y="172957"/>
                  <a:pt x="200140" y="173186"/>
                </a:cubicBezTo>
                <a:cubicBezTo>
                  <a:pt x="199149" y="173414"/>
                  <a:pt x="198044" y="174062"/>
                  <a:pt x="196825" y="175129"/>
                </a:cubicBezTo>
                <a:cubicBezTo>
                  <a:pt x="195911" y="175739"/>
                  <a:pt x="195034" y="176348"/>
                  <a:pt x="194196" y="176958"/>
                </a:cubicBezTo>
                <a:cubicBezTo>
                  <a:pt x="193358" y="177567"/>
                  <a:pt x="192329" y="177720"/>
                  <a:pt x="191110" y="177415"/>
                </a:cubicBezTo>
                <a:cubicBezTo>
                  <a:pt x="189434" y="176958"/>
                  <a:pt x="187948" y="176310"/>
                  <a:pt x="186652" y="175472"/>
                </a:cubicBezTo>
                <a:cubicBezTo>
                  <a:pt x="185357" y="174634"/>
                  <a:pt x="183871" y="174748"/>
                  <a:pt x="182195" y="175815"/>
                </a:cubicBezTo>
                <a:cubicBezTo>
                  <a:pt x="180671" y="176729"/>
                  <a:pt x="179604" y="177186"/>
                  <a:pt x="178994" y="177186"/>
                </a:cubicBezTo>
                <a:cubicBezTo>
                  <a:pt x="178385" y="177186"/>
                  <a:pt x="177966" y="176958"/>
                  <a:pt x="177737" y="176501"/>
                </a:cubicBezTo>
                <a:cubicBezTo>
                  <a:pt x="177508" y="176043"/>
                  <a:pt x="177318" y="175358"/>
                  <a:pt x="177165" y="174443"/>
                </a:cubicBezTo>
                <a:cubicBezTo>
                  <a:pt x="177013" y="173529"/>
                  <a:pt x="176632" y="172538"/>
                  <a:pt x="176022" y="171471"/>
                </a:cubicBezTo>
                <a:cubicBezTo>
                  <a:pt x="175565" y="170557"/>
                  <a:pt x="174994" y="170024"/>
                  <a:pt x="174308" y="169871"/>
                </a:cubicBezTo>
                <a:cubicBezTo>
                  <a:pt x="173622" y="169719"/>
                  <a:pt x="172898" y="169795"/>
                  <a:pt x="172136" y="170100"/>
                </a:cubicBezTo>
                <a:cubicBezTo>
                  <a:pt x="171374" y="170405"/>
                  <a:pt x="170650" y="170824"/>
                  <a:pt x="169965" y="171357"/>
                </a:cubicBezTo>
                <a:cubicBezTo>
                  <a:pt x="169279" y="171890"/>
                  <a:pt x="168783" y="172386"/>
                  <a:pt x="168479" y="172843"/>
                </a:cubicBezTo>
                <a:cubicBezTo>
                  <a:pt x="167717" y="173605"/>
                  <a:pt x="167031" y="174596"/>
                  <a:pt x="166421" y="175815"/>
                </a:cubicBezTo>
                <a:cubicBezTo>
                  <a:pt x="165812" y="177034"/>
                  <a:pt x="165050" y="177796"/>
                  <a:pt x="164135" y="178101"/>
                </a:cubicBezTo>
                <a:cubicBezTo>
                  <a:pt x="163221" y="178406"/>
                  <a:pt x="162649" y="178482"/>
                  <a:pt x="162421" y="178329"/>
                </a:cubicBezTo>
                <a:cubicBezTo>
                  <a:pt x="162192" y="178177"/>
                  <a:pt x="162040" y="177986"/>
                  <a:pt x="161964" y="177758"/>
                </a:cubicBezTo>
                <a:cubicBezTo>
                  <a:pt x="161887" y="177529"/>
                  <a:pt x="161849" y="177224"/>
                  <a:pt x="161849" y="176843"/>
                </a:cubicBezTo>
                <a:cubicBezTo>
                  <a:pt x="161849" y="176462"/>
                  <a:pt x="161697" y="176043"/>
                  <a:pt x="161392" y="175586"/>
                </a:cubicBezTo>
                <a:cubicBezTo>
                  <a:pt x="160782" y="174672"/>
                  <a:pt x="159716" y="174481"/>
                  <a:pt x="158192" y="175015"/>
                </a:cubicBezTo>
                <a:cubicBezTo>
                  <a:pt x="156668" y="175548"/>
                  <a:pt x="155525" y="175815"/>
                  <a:pt x="154763" y="175815"/>
                </a:cubicBezTo>
                <a:cubicBezTo>
                  <a:pt x="154001" y="175815"/>
                  <a:pt x="153353" y="175243"/>
                  <a:pt x="152820" y="174100"/>
                </a:cubicBezTo>
                <a:cubicBezTo>
                  <a:pt x="152286" y="172957"/>
                  <a:pt x="151638" y="172233"/>
                  <a:pt x="150876" y="171929"/>
                </a:cubicBezTo>
                <a:cubicBezTo>
                  <a:pt x="149962" y="171624"/>
                  <a:pt x="149124" y="171624"/>
                  <a:pt x="148362" y="171929"/>
                </a:cubicBezTo>
                <a:cubicBezTo>
                  <a:pt x="147600" y="172233"/>
                  <a:pt x="146762" y="172538"/>
                  <a:pt x="145847" y="172843"/>
                </a:cubicBezTo>
                <a:cubicBezTo>
                  <a:pt x="145085" y="173148"/>
                  <a:pt x="144361" y="173110"/>
                  <a:pt x="143676" y="172729"/>
                </a:cubicBezTo>
                <a:cubicBezTo>
                  <a:pt x="142990" y="172348"/>
                  <a:pt x="142266" y="172005"/>
                  <a:pt x="141504" y="171700"/>
                </a:cubicBezTo>
                <a:cubicBezTo>
                  <a:pt x="139827" y="171090"/>
                  <a:pt x="138075" y="170862"/>
                  <a:pt x="136246" y="171014"/>
                </a:cubicBezTo>
                <a:cubicBezTo>
                  <a:pt x="134417" y="171167"/>
                  <a:pt x="132665" y="171167"/>
                  <a:pt x="130988" y="171014"/>
                </a:cubicBezTo>
                <a:cubicBezTo>
                  <a:pt x="130683" y="175434"/>
                  <a:pt x="130341" y="179815"/>
                  <a:pt x="129960" y="184159"/>
                </a:cubicBezTo>
                <a:cubicBezTo>
                  <a:pt x="129579" y="188502"/>
                  <a:pt x="129769" y="192807"/>
                  <a:pt x="130531" y="197075"/>
                </a:cubicBezTo>
                <a:lnTo>
                  <a:pt x="129617" y="197760"/>
                </a:lnTo>
                <a:cubicBezTo>
                  <a:pt x="128855" y="200504"/>
                  <a:pt x="128207" y="203209"/>
                  <a:pt x="127674" y="205876"/>
                </a:cubicBezTo>
                <a:cubicBezTo>
                  <a:pt x="127140" y="208543"/>
                  <a:pt x="126721" y="211172"/>
                  <a:pt x="126416" y="213762"/>
                </a:cubicBezTo>
                <a:lnTo>
                  <a:pt x="126645" y="214448"/>
                </a:lnTo>
                <a:cubicBezTo>
                  <a:pt x="126492" y="214905"/>
                  <a:pt x="126378" y="215363"/>
                  <a:pt x="126302" y="215820"/>
                </a:cubicBezTo>
                <a:cubicBezTo>
                  <a:pt x="126226" y="216277"/>
                  <a:pt x="126111" y="216887"/>
                  <a:pt x="125959" y="217649"/>
                </a:cubicBezTo>
                <a:lnTo>
                  <a:pt x="126873" y="217649"/>
                </a:lnTo>
                <a:cubicBezTo>
                  <a:pt x="127178" y="218411"/>
                  <a:pt x="127788" y="218982"/>
                  <a:pt x="128702" y="219363"/>
                </a:cubicBezTo>
                <a:cubicBezTo>
                  <a:pt x="129617" y="219744"/>
                  <a:pt x="130645" y="220049"/>
                  <a:pt x="131788" y="220277"/>
                </a:cubicBezTo>
                <a:cubicBezTo>
                  <a:pt x="132931" y="220506"/>
                  <a:pt x="134112" y="220697"/>
                  <a:pt x="135332" y="220849"/>
                </a:cubicBezTo>
                <a:cubicBezTo>
                  <a:pt x="136551" y="221001"/>
                  <a:pt x="137541" y="221154"/>
                  <a:pt x="138303" y="221306"/>
                </a:cubicBezTo>
                <a:cubicBezTo>
                  <a:pt x="140437" y="222068"/>
                  <a:pt x="143142" y="222830"/>
                  <a:pt x="146419" y="223592"/>
                </a:cubicBezTo>
                <a:cubicBezTo>
                  <a:pt x="149695" y="224354"/>
                  <a:pt x="152400" y="224278"/>
                  <a:pt x="154534" y="223364"/>
                </a:cubicBezTo>
                <a:cubicBezTo>
                  <a:pt x="154991" y="223059"/>
                  <a:pt x="155258" y="223021"/>
                  <a:pt x="155334" y="223249"/>
                </a:cubicBezTo>
                <a:cubicBezTo>
                  <a:pt x="155410" y="223478"/>
                  <a:pt x="155372" y="223745"/>
                  <a:pt x="155220" y="224049"/>
                </a:cubicBezTo>
                <a:cubicBezTo>
                  <a:pt x="155067" y="224354"/>
                  <a:pt x="154839" y="224697"/>
                  <a:pt x="154534" y="225078"/>
                </a:cubicBezTo>
                <a:cubicBezTo>
                  <a:pt x="154229" y="225459"/>
                  <a:pt x="154077" y="225650"/>
                  <a:pt x="154077" y="225650"/>
                </a:cubicBezTo>
                <a:cubicBezTo>
                  <a:pt x="153162" y="226412"/>
                  <a:pt x="152324" y="226678"/>
                  <a:pt x="151562" y="226450"/>
                </a:cubicBezTo>
                <a:cubicBezTo>
                  <a:pt x="150800" y="226221"/>
                  <a:pt x="150038" y="225954"/>
                  <a:pt x="149276" y="225650"/>
                </a:cubicBezTo>
                <a:cubicBezTo>
                  <a:pt x="147752" y="225192"/>
                  <a:pt x="146266" y="224811"/>
                  <a:pt x="144819" y="224507"/>
                </a:cubicBezTo>
                <a:cubicBezTo>
                  <a:pt x="143371" y="224202"/>
                  <a:pt x="141961" y="223897"/>
                  <a:pt x="140589" y="223592"/>
                </a:cubicBezTo>
                <a:cubicBezTo>
                  <a:pt x="140285" y="223592"/>
                  <a:pt x="139370" y="223478"/>
                  <a:pt x="137846" y="223249"/>
                </a:cubicBezTo>
                <a:cubicBezTo>
                  <a:pt x="136322" y="223021"/>
                  <a:pt x="134798" y="222868"/>
                  <a:pt x="133274" y="222792"/>
                </a:cubicBezTo>
                <a:cubicBezTo>
                  <a:pt x="131750" y="222716"/>
                  <a:pt x="130531" y="222792"/>
                  <a:pt x="129617" y="223021"/>
                </a:cubicBezTo>
                <a:cubicBezTo>
                  <a:pt x="128702" y="223249"/>
                  <a:pt x="128626" y="223821"/>
                  <a:pt x="129388" y="224735"/>
                </a:cubicBezTo>
                <a:cubicBezTo>
                  <a:pt x="131979" y="226564"/>
                  <a:pt x="134646" y="228012"/>
                  <a:pt x="137389" y="229079"/>
                </a:cubicBezTo>
                <a:cubicBezTo>
                  <a:pt x="140132" y="230145"/>
                  <a:pt x="142799" y="231669"/>
                  <a:pt x="145390" y="233651"/>
                </a:cubicBezTo>
                <a:cubicBezTo>
                  <a:pt x="145847" y="234717"/>
                  <a:pt x="146038" y="235365"/>
                  <a:pt x="145962" y="235594"/>
                </a:cubicBezTo>
                <a:cubicBezTo>
                  <a:pt x="145885" y="235822"/>
                  <a:pt x="145657" y="235860"/>
                  <a:pt x="145276" y="235708"/>
                </a:cubicBezTo>
                <a:cubicBezTo>
                  <a:pt x="144895" y="235556"/>
                  <a:pt x="144514" y="235327"/>
                  <a:pt x="144133" y="235022"/>
                </a:cubicBezTo>
                <a:cubicBezTo>
                  <a:pt x="143752" y="234717"/>
                  <a:pt x="143409" y="234413"/>
                  <a:pt x="143104" y="234108"/>
                </a:cubicBezTo>
                <a:cubicBezTo>
                  <a:pt x="142037" y="233346"/>
                  <a:pt x="141085" y="232584"/>
                  <a:pt x="140247" y="231822"/>
                </a:cubicBezTo>
                <a:cubicBezTo>
                  <a:pt x="139408" y="231060"/>
                  <a:pt x="138303" y="230526"/>
                  <a:pt x="136932" y="230222"/>
                </a:cubicBezTo>
                <a:cubicBezTo>
                  <a:pt x="133884" y="229460"/>
                  <a:pt x="130798" y="228659"/>
                  <a:pt x="127674" y="227821"/>
                </a:cubicBezTo>
                <a:cubicBezTo>
                  <a:pt x="124549" y="226983"/>
                  <a:pt x="121387" y="226564"/>
                  <a:pt x="118187" y="226564"/>
                </a:cubicBezTo>
                <a:cubicBezTo>
                  <a:pt x="118187" y="227936"/>
                  <a:pt x="118225" y="229307"/>
                  <a:pt x="118301" y="230679"/>
                </a:cubicBezTo>
                <a:cubicBezTo>
                  <a:pt x="118377" y="232050"/>
                  <a:pt x="118949" y="233270"/>
                  <a:pt x="120015" y="234336"/>
                </a:cubicBezTo>
                <a:lnTo>
                  <a:pt x="117501" y="233879"/>
                </a:lnTo>
                <a:cubicBezTo>
                  <a:pt x="116739" y="232965"/>
                  <a:pt x="116091" y="231936"/>
                  <a:pt x="115558" y="230793"/>
                </a:cubicBezTo>
                <a:cubicBezTo>
                  <a:pt x="115024" y="229650"/>
                  <a:pt x="114377" y="228545"/>
                  <a:pt x="113615" y="227478"/>
                </a:cubicBezTo>
                <a:lnTo>
                  <a:pt x="106985" y="224278"/>
                </a:lnTo>
                <a:cubicBezTo>
                  <a:pt x="103937" y="225802"/>
                  <a:pt x="100737" y="227250"/>
                  <a:pt x="97384" y="228621"/>
                </a:cubicBezTo>
                <a:cubicBezTo>
                  <a:pt x="94031" y="229993"/>
                  <a:pt x="91059" y="231746"/>
                  <a:pt x="88469" y="233879"/>
                </a:cubicBezTo>
                <a:cubicBezTo>
                  <a:pt x="88164" y="234184"/>
                  <a:pt x="87821" y="234870"/>
                  <a:pt x="87440" y="235937"/>
                </a:cubicBezTo>
                <a:cubicBezTo>
                  <a:pt x="87059" y="237003"/>
                  <a:pt x="86640" y="237537"/>
                  <a:pt x="86183" y="237537"/>
                </a:cubicBezTo>
                <a:cubicBezTo>
                  <a:pt x="85421" y="237537"/>
                  <a:pt x="84963" y="237156"/>
                  <a:pt x="84811" y="236394"/>
                </a:cubicBezTo>
                <a:cubicBezTo>
                  <a:pt x="84659" y="235632"/>
                  <a:pt x="84735" y="235098"/>
                  <a:pt x="85040" y="234794"/>
                </a:cubicBezTo>
                <a:cubicBezTo>
                  <a:pt x="85344" y="233879"/>
                  <a:pt x="85954" y="232850"/>
                  <a:pt x="86868" y="231707"/>
                </a:cubicBezTo>
                <a:cubicBezTo>
                  <a:pt x="87783" y="230564"/>
                  <a:pt x="88621" y="229688"/>
                  <a:pt x="89383" y="229079"/>
                </a:cubicBezTo>
                <a:cubicBezTo>
                  <a:pt x="90907" y="228012"/>
                  <a:pt x="92393" y="227097"/>
                  <a:pt x="93841" y="226335"/>
                </a:cubicBezTo>
                <a:cubicBezTo>
                  <a:pt x="95289" y="225573"/>
                  <a:pt x="96774" y="224583"/>
                  <a:pt x="98298" y="223364"/>
                </a:cubicBezTo>
                <a:cubicBezTo>
                  <a:pt x="97536" y="221840"/>
                  <a:pt x="96127" y="221116"/>
                  <a:pt x="94069" y="221192"/>
                </a:cubicBezTo>
                <a:cubicBezTo>
                  <a:pt x="92012" y="221268"/>
                  <a:pt x="90221" y="221230"/>
                  <a:pt x="88697" y="221078"/>
                </a:cubicBezTo>
                <a:cubicBezTo>
                  <a:pt x="86564" y="221078"/>
                  <a:pt x="84278" y="221687"/>
                  <a:pt x="81839" y="222906"/>
                </a:cubicBezTo>
                <a:cubicBezTo>
                  <a:pt x="81230" y="223211"/>
                  <a:pt x="80201" y="223783"/>
                  <a:pt x="78753" y="224621"/>
                </a:cubicBezTo>
                <a:cubicBezTo>
                  <a:pt x="77305" y="225459"/>
                  <a:pt x="76277" y="225726"/>
                  <a:pt x="75667" y="225421"/>
                </a:cubicBezTo>
                <a:cubicBezTo>
                  <a:pt x="75210" y="225269"/>
                  <a:pt x="75400" y="224964"/>
                  <a:pt x="76239" y="224507"/>
                </a:cubicBezTo>
                <a:cubicBezTo>
                  <a:pt x="77077" y="224049"/>
                  <a:pt x="78029" y="223554"/>
                  <a:pt x="79096" y="223021"/>
                </a:cubicBezTo>
                <a:cubicBezTo>
                  <a:pt x="80163" y="222487"/>
                  <a:pt x="81230" y="222030"/>
                  <a:pt x="82296" y="221649"/>
                </a:cubicBezTo>
                <a:cubicBezTo>
                  <a:pt x="83363" y="221268"/>
                  <a:pt x="83897" y="221078"/>
                  <a:pt x="83897" y="221078"/>
                </a:cubicBezTo>
                <a:cubicBezTo>
                  <a:pt x="86030" y="220316"/>
                  <a:pt x="88507" y="219935"/>
                  <a:pt x="91326" y="219935"/>
                </a:cubicBezTo>
                <a:cubicBezTo>
                  <a:pt x="94146" y="219935"/>
                  <a:pt x="96622" y="220163"/>
                  <a:pt x="98756" y="220620"/>
                </a:cubicBezTo>
                <a:lnTo>
                  <a:pt x="99670" y="219477"/>
                </a:lnTo>
                <a:lnTo>
                  <a:pt x="93498" y="219477"/>
                </a:lnTo>
                <a:lnTo>
                  <a:pt x="92583" y="218563"/>
                </a:lnTo>
                <a:cubicBezTo>
                  <a:pt x="93955" y="218411"/>
                  <a:pt x="95365" y="218411"/>
                  <a:pt x="96813" y="218563"/>
                </a:cubicBezTo>
                <a:cubicBezTo>
                  <a:pt x="98260" y="218715"/>
                  <a:pt x="99670" y="218868"/>
                  <a:pt x="101042" y="219020"/>
                </a:cubicBezTo>
                <a:cubicBezTo>
                  <a:pt x="102413" y="219173"/>
                  <a:pt x="103785" y="219134"/>
                  <a:pt x="105156" y="218906"/>
                </a:cubicBezTo>
                <a:cubicBezTo>
                  <a:pt x="106528" y="218677"/>
                  <a:pt x="107900" y="218182"/>
                  <a:pt x="109271" y="217420"/>
                </a:cubicBezTo>
                <a:cubicBezTo>
                  <a:pt x="112167" y="211019"/>
                  <a:pt x="114148" y="204466"/>
                  <a:pt x="115215" y="197760"/>
                </a:cubicBezTo>
                <a:cubicBezTo>
                  <a:pt x="116282" y="191055"/>
                  <a:pt x="116586" y="184197"/>
                  <a:pt x="116129" y="177186"/>
                </a:cubicBezTo>
                <a:lnTo>
                  <a:pt x="114300" y="177644"/>
                </a:lnTo>
                <a:lnTo>
                  <a:pt x="114072" y="176272"/>
                </a:lnTo>
                <a:lnTo>
                  <a:pt x="116129" y="174900"/>
                </a:lnTo>
                <a:lnTo>
                  <a:pt x="116586" y="171243"/>
                </a:lnTo>
                <a:cubicBezTo>
                  <a:pt x="114453" y="169871"/>
                  <a:pt x="112129" y="169147"/>
                  <a:pt x="109614" y="169071"/>
                </a:cubicBezTo>
                <a:cubicBezTo>
                  <a:pt x="107100" y="168995"/>
                  <a:pt x="104699" y="169338"/>
                  <a:pt x="102413" y="170100"/>
                </a:cubicBezTo>
                <a:cubicBezTo>
                  <a:pt x="99975" y="170709"/>
                  <a:pt x="97879" y="171814"/>
                  <a:pt x="96127" y="173414"/>
                </a:cubicBezTo>
                <a:cubicBezTo>
                  <a:pt x="94374" y="175015"/>
                  <a:pt x="92202" y="176043"/>
                  <a:pt x="89612" y="176501"/>
                </a:cubicBezTo>
                <a:cubicBezTo>
                  <a:pt x="89307" y="177720"/>
                  <a:pt x="89307" y="179091"/>
                  <a:pt x="89612" y="180615"/>
                </a:cubicBezTo>
                <a:cubicBezTo>
                  <a:pt x="89764" y="180463"/>
                  <a:pt x="90069" y="180272"/>
                  <a:pt x="90526" y="180044"/>
                </a:cubicBezTo>
                <a:cubicBezTo>
                  <a:pt x="90983" y="179815"/>
                  <a:pt x="90983" y="179853"/>
                  <a:pt x="90526" y="180158"/>
                </a:cubicBezTo>
                <a:cubicBezTo>
                  <a:pt x="90831" y="180158"/>
                  <a:pt x="90831" y="180425"/>
                  <a:pt x="90526" y="180958"/>
                </a:cubicBezTo>
                <a:cubicBezTo>
                  <a:pt x="90221" y="181492"/>
                  <a:pt x="89993" y="181835"/>
                  <a:pt x="89840" y="181987"/>
                </a:cubicBezTo>
                <a:cubicBezTo>
                  <a:pt x="89993" y="181987"/>
                  <a:pt x="90107" y="181949"/>
                  <a:pt x="90183" y="181873"/>
                </a:cubicBezTo>
                <a:cubicBezTo>
                  <a:pt x="90259" y="181796"/>
                  <a:pt x="90374" y="181758"/>
                  <a:pt x="90526" y="181758"/>
                </a:cubicBezTo>
                <a:cubicBezTo>
                  <a:pt x="90831" y="181454"/>
                  <a:pt x="91021" y="181111"/>
                  <a:pt x="91098" y="180730"/>
                </a:cubicBezTo>
                <a:cubicBezTo>
                  <a:pt x="91174" y="180349"/>
                  <a:pt x="91364" y="180082"/>
                  <a:pt x="91669" y="179930"/>
                </a:cubicBezTo>
                <a:cubicBezTo>
                  <a:pt x="91669" y="180082"/>
                  <a:pt x="91593" y="180311"/>
                  <a:pt x="91440" y="180615"/>
                </a:cubicBezTo>
                <a:lnTo>
                  <a:pt x="90983" y="181530"/>
                </a:lnTo>
                <a:cubicBezTo>
                  <a:pt x="91440" y="181225"/>
                  <a:pt x="91821" y="180996"/>
                  <a:pt x="92126" y="180844"/>
                </a:cubicBezTo>
                <a:cubicBezTo>
                  <a:pt x="92431" y="180692"/>
                  <a:pt x="92812" y="180463"/>
                  <a:pt x="93269" y="180158"/>
                </a:cubicBezTo>
                <a:cubicBezTo>
                  <a:pt x="93422" y="180311"/>
                  <a:pt x="93345" y="180539"/>
                  <a:pt x="93041" y="180844"/>
                </a:cubicBezTo>
                <a:cubicBezTo>
                  <a:pt x="93193" y="180844"/>
                  <a:pt x="93079" y="180996"/>
                  <a:pt x="92698" y="181301"/>
                </a:cubicBezTo>
                <a:cubicBezTo>
                  <a:pt x="92317" y="181606"/>
                  <a:pt x="92050" y="181911"/>
                  <a:pt x="91898" y="182216"/>
                </a:cubicBezTo>
                <a:lnTo>
                  <a:pt x="94184" y="182216"/>
                </a:lnTo>
                <a:cubicBezTo>
                  <a:pt x="93726" y="182368"/>
                  <a:pt x="93269" y="182444"/>
                  <a:pt x="92812" y="182444"/>
                </a:cubicBezTo>
                <a:cubicBezTo>
                  <a:pt x="92355" y="182444"/>
                  <a:pt x="91898" y="182520"/>
                  <a:pt x="91440" y="182673"/>
                </a:cubicBezTo>
                <a:cubicBezTo>
                  <a:pt x="91440" y="182673"/>
                  <a:pt x="91136" y="183130"/>
                  <a:pt x="90526" y="184044"/>
                </a:cubicBezTo>
                <a:cubicBezTo>
                  <a:pt x="90526" y="184197"/>
                  <a:pt x="90564" y="184502"/>
                  <a:pt x="90640" y="184959"/>
                </a:cubicBezTo>
                <a:cubicBezTo>
                  <a:pt x="90717" y="185416"/>
                  <a:pt x="90755" y="185873"/>
                  <a:pt x="90755" y="186330"/>
                </a:cubicBezTo>
                <a:cubicBezTo>
                  <a:pt x="90755" y="186788"/>
                  <a:pt x="90640" y="187130"/>
                  <a:pt x="90412" y="187359"/>
                </a:cubicBezTo>
                <a:cubicBezTo>
                  <a:pt x="90183" y="187588"/>
                  <a:pt x="89840" y="187473"/>
                  <a:pt x="89383" y="187016"/>
                </a:cubicBezTo>
                <a:cubicBezTo>
                  <a:pt x="89231" y="187321"/>
                  <a:pt x="89116" y="187778"/>
                  <a:pt x="89040" y="188388"/>
                </a:cubicBezTo>
                <a:cubicBezTo>
                  <a:pt x="88964" y="188997"/>
                  <a:pt x="88773" y="189455"/>
                  <a:pt x="88469" y="189759"/>
                </a:cubicBezTo>
                <a:cubicBezTo>
                  <a:pt x="88621" y="190217"/>
                  <a:pt x="88697" y="190826"/>
                  <a:pt x="88697" y="191588"/>
                </a:cubicBezTo>
                <a:cubicBezTo>
                  <a:pt x="88240" y="191588"/>
                  <a:pt x="87707" y="191283"/>
                  <a:pt x="87097" y="190674"/>
                </a:cubicBezTo>
                <a:cubicBezTo>
                  <a:pt x="86640" y="190674"/>
                  <a:pt x="86411" y="190445"/>
                  <a:pt x="86411" y="189988"/>
                </a:cubicBezTo>
                <a:cubicBezTo>
                  <a:pt x="84430" y="188769"/>
                  <a:pt x="82754" y="188388"/>
                  <a:pt x="81382" y="188845"/>
                </a:cubicBezTo>
                <a:cubicBezTo>
                  <a:pt x="80010" y="189302"/>
                  <a:pt x="78563" y="189759"/>
                  <a:pt x="77039" y="190217"/>
                </a:cubicBezTo>
                <a:lnTo>
                  <a:pt x="74524" y="192045"/>
                </a:lnTo>
                <a:lnTo>
                  <a:pt x="74981" y="190902"/>
                </a:lnTo>
                <a:lnTo>
                  <a:pt x="69495" y="192045"/>
                </a:lnTo>
                <a:lnTo>
                  <a:pt x="73381" y="190902"/>
                </a:lnTo>
                <a:lnTo>
                  <a:pt x="68809" y="190217"/>
                </a:lnTo>
                <a:lnTo>
                  <a:pt x="66980" y="187473"/>
                </a:lnTo>
                <a:lnTo>
                  <a:pt x="66294" y="189988"/>
                </a:lnTo>
                <a:lnTo>
                  <a:pt x="65151" y="190217"/>
                </a:lnTo>
                <a:cubicBezTo>
                  <a:pt x="64237" y="189912"/>
                  <a:pt x="63361" y="189607"/>
                  <a:pt x="62523" y="189302"/>
                </a:cubicBezTo>
                <a:cubicBezTo>
                  <a:pt x="61684" y="188997"/>
                  <a:pt x="60808" y="188464"/>
                  <a:pt x="59894" y="187702"/>
                </a:cubicBezTo>
                <a:lnTo>
                  <a:pt x="63094" y="193646"/>
                </a:lnTo>
                <a:lnTo>
                  <a:pt x="61494" y="193646"/>
                </a:lnTo>
                <a:lnTo>
                  <a:pt x="58065" y="189302"/>
                </a:lnTo>
                <a:lnTo>
                  <a:pt x="56465" y="191588"/>
                </a:lnTo>
                <a:lnTo>
                  <a:pt x="56693" y="190217"/>
                </a:lnTo>
                <a:lnTo>
                  <a:pt x="54864" y="192274"/>
                </a:lnTo>
                <a:cubicBezTo>
                  <a:pt x="54560" y="191360"/>
                  <a:pt x="54255" y="190674"/>
                  <a:pt x="53950" y="190217"/>
                </a:cubicBezTo>
                <a:lnTo>
                  <a:pt x="54179" y="189759"/>
                </a:lnTo>
                <a:lnTo>
                  <a:pt x="52578" y="189302"/>
                </a:lnTo>
                <a:cubicBezTo>
                  <a:pt x="51512" y="189607"/>
                  <a:pt x="50483" y="189721"/>
                  <a:pt x="49492" y="189645"/>
                </a:cubicBezTo>
                <a:cubicBezTo>
                  <a:pt x="48502" y="189569"/>
                  <a:pt x="47549" y="189836"/>
                  <a:pt x="46635" y="190445"/>
                </a:cubicBezTo>
                <a:lnTo>
                  <a:pt x="45263" y="189988"/>
                </a:lnTo>
                <a:lnTo>
                  <a:pt x="44120" y="191588"/>
                </a:lnTo>
                <a:lnTo>
                  <a:pt x="44806" y="189759"/>
                </a:lnTo>
                <a:lnTo>
                  <a:pt x="42063" y="192274"/>
                </a:lnTo>
                <a:cubicBezTo>
                  <a:pt x="42977" y="191360"/>
                  <a:pt x="43053" y="190598"/>
                  <a:pt x="42291" y="189988"/>
                </a:cubicBezTo>
                <a:cubicBezTo>
                  <a:pt x="41529" y="189378"/>
                  <a:pt x="40691" y="188997"/>
                  <a:pt x="39777" y="188845"/>
                </a:cubicBezTo>
                <a:cubicBezTo>
                  <a:pt x="39015" y="188845"/>
                  <a:pt x="38329" y="188997"/>
                  <a:pt x="37719" y="189302"/>
                </a:cubicBezTo>
                <a:cubicBezTo>
                  <a:pt x="37110" y="189607"/>
                  <a:pt x="36538" y="189988"/>
                  <a:pt x="36005" y="190445"/>
                </a:cubicBezTo>
                <a:cubicBezTo>
                  <a:pt x="35472" y="190902"/>
                  <a:pt x="34862" y="191283"/>
                  <a:pt x="34176" y="191588"/>
                </a:cubicBezTo>
                <a:cubicBezTo>
                  <a:pt x="33490" y="191893"/>
                  <a:pt x="32690" y="191893"/>
                  <a:pt x="31776" y="191588"/>
                </a:cubicBezTo>
                <a:cubicBezTo>
                  <a:pt x="30252" y="191131"/>
                  <a:pt x="28766" y="191207"/>
                  <a:pt x="27318" y="191817"/>
                </a:cubicBezTo>
                <a:cubicBezTo>
                  <a:pt x="25870" y="192426"/>
                  <a:pt x="24384" y="192579"/>
                  <a:pt x="22860" y="192274"/>
                </a:cubicBezTo>
                <a:lnTo>
                  <a:pt x="20117" y="191588"/>
                </a:lnTo>
                <a:cubicBezTo>
                  <a:pt x="19965" y="191741"/>
                  <a:pt x="19851" y="191893"/>
                  <a:pt x="19774" y="192045"/>
                </a:cubicBezTo>
                <a:cubicBezTo>
                  <a:pt x="19698" y="192198"/>
                  <a:pt x="19584" y="192350"/>
                  <a:pt x="19431" y="192503"/>
                </a:cubicBezTo>
                <a:cubicBezTo>
                  <a:pt x="18517" y="192503"/>
                  <a:pt x="17831" y="192122"/>
                  <a:pt x="17374" y="191360"/>
                </a:cubicBezTo>
                <a:cubicBezTo>
                  <a:pt x="16917" y="191969"/>
                  <a:pt x="16498" y="192160"/>
                  <a:pt x="16117" y="191931"/>
                </a:cubicBezTo>
                <a:cubicBezTo>
                  <a:pt x="15736" y="191702"/>
                  <a:pt x="15431" y="191283"/>
                  <a:pt x="15202" y="190674"/>
                </a:cubicBezTo>
                <a:cubicBezTo>
                  <a:pt x="14974" y="190064"/>
                  <a:pt x="14745" y="189455"/>
                  <a:pt x="14517" y="188845"/>
                </a:cubicBezTo>
                <a:cubicBezTo>
                  <a:pt x="14288" y="188235"/>
                  <a:pt x="14174" y="187778"/>
                  <a:pt x="14174" y="187473"/>
                </a:cubicBezTo>
                <a:cubicBezTo>
                  <a:pt x="13564" y="187169"/>
                  <a:pt x="13183" y="186940"/>
                  <a:pt x="13031" y="186788"/>
                </a:cubicBezTo>
                <a:cubicBezTo>
                  <a:pt x="13031" y="186788"/>
                  <a:pt x="12802" y="186978"/>
                  <a:pt x="12345" y="187359"/>
                </a:cubicBezTo>
                <a:cubicBezTo>
                  <a:pt x="11888" y="187740"/>
                  <a:pt x="11392" y="188159"/>
                  <a:pt x="10859" y="188616"/>
                </a:cubicBezTo>
                <a:cubicBezTo>
                  <a:pt x="10326" y="189074"/>
                  <a:pt x="9830" y="189455"/>
                  <a:pt x="9373" y="189759"/>
                </a:cubicBezTo>
                <a:cubicBezTo>
                  <a:pt x="8916" y="190064"/>
                  <a:pt x="8687" y="190140"/>
                  <a:pt x="8687" y="189988"/>
                </a:cubicBezTo>
                <a:cubicBezTo>
                  <a:pt x="8687" y="189683"/>
                  <a:pt x="9259" y="189150"/>
                  <a:pt x="10402" y="188388"/>
                </a:cubicBezTo>
                <a:cubicBezTo>
                  <a:pt x="11545" y="187626"/>
                  <a:pt x="12269" y="187092"/>
                  <a:pt x="12573" y="186788"/>
                </a:cubicBezTo>
                <a:cubicBezTo>
                  <a:pt x="11659" y="186483"/>
                  <a:pt x="10897" y="186254"/>
                  <a:pt x="10287" y="186102"/>
                </a:cubicBezTo>
                <a:cubicBezTo>
                  <a:pt x="9983" y="186254"/>
                  <a:pt x="9183" y="186521"/>
                  <a:pt x="7887" y="186902"/>
                </a:cubicBezTo>
                <a:cubicBezTo>
                  <a:pt x="6592" y="187283"/>
                  <a:pt x="5868" y="187550"/>
                  <a:pt x="5715" y="187702"/>
                </a:cubicBezTo>
                <a:cubicBezTo>
                  <a:pt x="6020" y="187397"/>
                  <a:pt x="6516" y="187130"/>
                  <a:pt x="7201" y="186902"/>
                </a:cubicBezTo>
                <a:cubicBezTo>
                  <a:pt x="7887" y="186673"/>
                  <a:pt x="8459" y="186407"/>
                  <a:pt x="8916" y="186102"/>
                </a:cubicBezTo>
                <a:cubicBezTo>
                  <a:pt x="8763" y="186102"/>
                  <a:pt x="8382" y="186254"/>
                  <a:pt x="7773" y="186559"/>
                </a:cubicBezTo>
                <a:cubicBezTo>
                  <a:pt x="7163" y="186864"/>
                  <a:pt x="6516" y="187130"/>
                  <a:pt x="5830" y="187359"/>
                </a:cubicBezTo>
                <a:cubicBezTo>
                  <a:pt x="5144" y="187588"/>
                  <a:pt x="4496" y="187778"/>
                  <a:pt x="3887" y="187931"/>
                </a:cubicBezTo>
                <a:cubicBezTo>
                  <a:pt x="3277" y="188083"/>
                  <a:pt x="2972" y="188007"/>
                  <a:pt x="2972" y="187702"/>
                </a:cubicBezTo>
                <a:cubicBezTo>
                  <a:pt x="2972" y="187550"/>
                  <a:pt x="3201" y="187397"/>
                  <a:pt x="3658" y="187245"/>
                </a:cubicBezTo>
                <a:cubicBezTo>
                  <a:pt x="4115" y="187092"/>
                  <a:pt x="4687" y="186902"/>
                  <a:pt x="5373" y="186673"/>
                </a:cubicBezTo>
                <a:cubicBezTo>
                  <a:pt x="6058" y="186445"/>
                  <a:pt x="6668" y="186216"/>
                  <a:pt x="7201" y="185987"/>
                </a:cubicBezTo>
                <a:cubicBezTo>
                  <a:pt x="7735" y="185759"/>
                  <a:pt x="8078" y="185645"/>
                  <a:pt x="8230" y="185645"/>
                </a:cubicBezTo>
                <a:cubicBezTo>
                  <a:pt x="7925" y="185645"/>
                  <a:pt x="7011" y="185568"/>
                  <a:pt x="5487" y="185416"/>
                </a:cubicBezTo>
                <a:cubicBezTo>
                  <a:pt x="3963" y="185264"/>
                  <a:pt x="3125" y="185340"/>
                  <a:pt x="2972" y="185645"/>
                </a:cubicBezTo>
                <a:cubicBezTo>
                  <a:pt x="3277" y="185340"/>
                  <a:pt x="3696" y="185187"/>
                  <a:pt x="4230" y="185187"/>
                </a:cubicBezTo>
                <a:cubicBezTo>
                  <a:pt x="4763" y="185187"/>
                  <a:pt x="5182" y="185187"/>
                  <a:pt x="5487" y="185187"/>
                </a:cubicBezTo>
                <a:cubicBezTo>
                  <a:pt x="5182" y="185187"/>
                  <a:pt x="4877" y="185035"/>
                  <a:pt x="4572" y="184730"/>
                </a:cubicBezTo>
                <a:lnTo>
                  <a:pt x="2972" y="184730"/>
                </a:lnTo>
                <a:cubicBezTo>
                  <a:pt x="3125" y="183968"/>
                  <a:pt x="3810" y="183701"/>
                  <a:pt x="5030" y="183930"/>
                </a:cubicBezTo>
                <a:cubicBezTo>
                  <a:pt x="6249" y="184159"/>
                  <a:pt x="7239" y="184197"/>
                  <a:pt x="8001" y="184044"/>
                </a:cubicBezTo>
                <a:cubicBezTo>
                  <a:pt x="7849" y="183892"/>
                  <a:pt x="7392" y="183549"/>
                  <a:pt x="6630" y="183016"/>
                </a:cubicBezTo>
                <a:cubicBezTo>
                  <a:pt x="5868" y="182482"/>
                  <a:pt x="5563" y="182216"/>
                  <a:pt x="5715" y="182216"/>
                </a:cubicBezTo>
                <a:cubicBezTo>
                  <a:pt x="4649" y="181911"/>
                  <a:pt x="3658" y="181644"/>
                  <a:pt x="2744" y="181415"/>
                </a:cubicBezTo>
                <a:cubicBezTo>
                  <a:pt x="1829" y="181187"/>
                  <a:pt x="915" y="180920"/>
                  <a:pt x="0" y="180615"/>
                </a:cubicBezTo>
                <a:cubicBezTo>
                  <a:pt x="0" y="180463"/>
                  <a:pt x="305" y="180387"/>
                  <a:pt x="915" y="180387"/>
                </a:cubicBezTo>
                <a:cubicBezTo>
                  <a:pt x="1524" y="180387"/>
                  <a:pt x="2210" y="180501"/>
                  <a:pt x="2972" y="180730"/>
                </a:cubicBezTo>
                <a:cubicBezTo>
                  <a:pt x="3734" y="180958"/>
                  <a:pt x="4458" y="181187"/>
                  <a:pt x="5144" y="181415"/>
                </a:cubicBezTo>
                <a:cubicBezTo>
                  <a:pt x="5830" y="181644"/>
                  <a:pt x="6325" y="181758"/>
                  <a:pt x="6630" y="181758"/>
                </a:cubicBezTo>
                <a:cubicBezTo>
                  <a:pt x="5563" y="181454"/>
                  <a:pt x="4496" y="180920"/>
                  <a:pt x="3429" y="180158"/>
                </a:cubicBezTo>
                <a:cubicBezTo>
                  <a:pt x="2363" y="179396"/>
                  <a:pt x="1372" y="178634"/>
                  <a:pt x="458" y="177872"/>
                </a:cubicBezTo>
                <a:cubicBezTo>
                  <a:pt x="762" y="177720"/>
                  <a:pt x="1258" y="177796"/>
                  <a:pt x="1944" y="178101"/>
                </a:cubicBezTo>
                <a:cubicBezTo>
                  <a:pt x="2629" y="178406"/>
                  <a:pt x="3353" y="178825"/>
                  <a:pt x="4115" y="179358"/>
                </a:cubicBezTo>
                <a:cubicBezTo>
                  <a:pt x="4877" y="179891"/>
                  <a:pt x="5639" y="180425"/>
                  <a:pt x="6401" y="180958"/>
                </a:cubicBezTo>
                <a:cubicBezTo>
                  <a:pt x="7163" y="181492"/>
                  <a:pt x="7773" y="181835"/>
                  <a:pt x="8230" y="181987"/>
                </a:cubicBezTo>
                <a:cubicBezTo>
                  <a:pt x="8535" y="181682"/>
                  <a:pt x="8687" y="181530"/>
                  <a:pt x="8687" y="181530"/>
                </a:cubicBezTo>
                <a:lnTo>
                  <a:pt x="5258" y="179472"/>
                </a:lnTo>
                <a:cubicBezTo>
                  <a:pt x="4649" y="179472"/>
                  <a:pt x="4496" y="179320"/>
                  <a:pt x="4801" y="179015"/>
                </a:cubicBezTo>
                <a:cubicBezTo>
                  <a:pt x="4801" y="179015"/>
                  <a:pt x="4801" y="178863"/>
                  <a:pt x="4801" y="178558"/>
                </a:cubicBezTo>
                <a:lnTo>
                  <a:pt x="5030" y="178329"/>
                </a:lnTo>
                <a:lnTo>
                  <a:pt x="5258" y="178558"/>
                </a:lnTo>
                <a:cubicBezTo>
                  <a:pt x="5563" y="178558"/>
                  <a:pt x="5906" y="178520"/>
                  <a:pt x="6287" y="178444"/>
                </a:cubicBezTo>
                <a:cubicBezTo>
                  <a:pt x="6668" y="178367"/>
                  <a:pt x="7087" y="178329"/>
                  <a:pt x="7544" y="178329"/>
                </a:cubicBezTo>
                <a:cubicBezTo>
                  <a:pt x="7239" y="178025"/>
                  <a:pt x="6935" y="177567"/>
                  <a:pt x="6630" y="176958"/>
                </a:cubicBezTo>
                <a:cubicBezTo>
                  <a:pt x="6173" y="176805"/>
                  <a:pt x="5677" y="176729"/>
                  <a:pt x="5144" y="176729"/>
                </a:cubicBezTo>
                <a:cubicBezTo>
                  <a:pt x="4611" y="176729"/>
                  <a:pt x="4649" y="176577"/>
                  <a:pt x="5258" y="176272"/>
                </a:cubicBezTo>
                <a:cubicBezTo>
                  <a:pt x="6173" y="176424"/>
                  <a:pt x="7049" y="176539"/>
                  <a:pt x="7887" y="176615"/>
                </a:cubicBezTo>
                <a:cubicBezTo>
                  <a:pt x="8725" y="176691"/>
                  <a:pt x="9678" y="176729"/>
                  <a:pt x="10745" y="176729"/>
                </a:cubicBezTo>
                <a:cubicBezTo>
                  <a:pt x="9983" y="176120"/>
                  <a:pt x="9068" y="175739"/>
                  <a:pt x="8001" y="175586"/>
                </a:cubicBezTo>
                <a:cubicBezTo>
                  <a:pt x="6935" y="175434"/>
                  <a:pt x="5944" y="175205"/>
                  <a:pt x="5030" y="174900"/>
                </a:cubicBezTo>
                <a:cubicBezTo>
                  <a:pt x="5030" y="174748"/>
                  <a:pt x="5182" y="174672"/>
                  <a:pt x="5487" y="174672"/>
                </a:cubicBezTo>
                <a:cubicBezTo>
                  <a:pt x="4725" y="174519"/>
                  <a:pt x="4077" y="174367"/>
                  <a:pt x="3544" y="174215"/>
                </a:cubicBezTo>
                <a:cubicBezTo>
                  <a:pt x="3010" y="174062"/>
                  <a:pt x="2744" y="173757"/>
                  <a:pt x="2744" y="173300"/>
                </a:cubicBezTo>
                <a:lnTo>
                  <a:pt x="8916" y="174672"/>
                </a:lnTo>
                <a:cubicBezTo>
                  <a:pt x="8611" y="174519"/>
                  <a:pt x="8192" y="174253"/>
                  <a:pt x="7659" y="173872"/>
                </a:cubicBezTo>
                <a:cubicBezTo>
                  <a:pt x="7125" y="173491"/>
                  <a:pt x="6554" y="173148"/>
                  <a:pt x="5944" y="172843"/>
                </a:cubicBezTo>
                <a:cubicBezTo>
                  <a:pt x="5334" y="172538"/>
                  <a:pt x="4801" y="172233"/>
                  <a:pt x="4344" y="171929"/>
                </a:cubicBezTo>
                <a:cubicBezTo>
                  <a:pt x="3887" y="171624"/>
                  <a:pt x="3734" y="171395"/>
                  <a:pt x="3887" y="171243"/>
                </a:cubicBezTo>
                <a:cubicBezTo>
                  <a:pt x="4953" y="171548"/>
                  <a:pt x="5906" y="171929"/>
                  <a:pt x="6744" y="172386"/>
                </a:cubicBezTo>
                <a:cubicBezTo>
                  <a:pt x="7582" y="172843"/>
                  <a:pt x="8459" y="173224"/>
                  <a:pt x="9373" y="173529"/>
                </a:cubicBezTo>
                <a:lnTo>
                  <a:pt x="9602" y="173300"/>
                </a:lnTo>
                <a:lnTo>
                  <a:pt x="9830" y="173300"/>
                </a:lnTo>
                <a:cubicBezTo>
                  <a:pt x="9830" y="173148"/>
                  <a:pt x="9792" y="173072"/>
                  <a:pt x="9716" y="173072"/>
                </a:cubicBezTo>
                <a:cubicBezTo>
                  <a:pt x="9640" y="173072"/>
                  <a:pt x="9602" y="172995"/>
                  <a:pt x="9602" y="172843"/>
                </a:cubicBezTo>
                <a:cubicBezTo>
                  <a:pt x="9144" y="172691"/>
                  <a:pt x="8535" y="172462"/>
                  <a:pt x="7773" y="172157"/>
                </a:cubicBezTo>
                <a:cubicBezTo>
                  <a:pt x="7011" y="171852"/>
                  <a:pt x="6249" y="171509"/>
                  <a:pt x="5487" y="171128"/>
                </a:cubicBezTo>
                <a:cubicBezTo>
                  <a:pt x="4725" y="170747"/>
                  <a:pt x="4077" y="170328"/>
                  <a:pt x="3544" y="169871"/>
                </a:cubicBezTo>
                <a:cubicBezTo>
                  <a:pt x="3010" y="169414"/>
                  <a:pt x="2744" y="169033"/>
                  <a:pt x="2744" y="168728"/>
                </a:cubicBezTo>
                <a:cubicBezTo>
                  <a:pt x="3810" y="169338"/>
                  <a:pt x="4915" y="169871"/>
                  <a:pt x="6058" y="170328"/>
                </a:cubicBezTo>
                <a:cubicBezTo>
                  <a:pt x="7201" y="170786"/>
                  <a:pt x="8154" y="171395"/>
                  <a:pt x="8916" y="172157"/>
                </a:cubicBezTo>
                <a:cubicBezTo>
                  <a:pt x="8763" y="172005"/>
                  <a:pt x="8421" y="171662"/>
                  <a:pt x="7887" y="171128"/>
                </a:cubicBezTo>
                <a:cubicBezTo>
                  <a:pt x="7354" y="170595"/>
                  <a:pt x="6820" y="170024"/>
                  <a:pt x="6287" y="169414"/>
                </a:cubicBezTo>
                <a:cubicBezTo>
                  <a:pt x="5754" y="168804"/>
                  <a:pt x="5296" y="168271"/>
                  <a:pt x="4915" y="167814"/>
                </a:cubicBezTo>
                <a:cubicBezTo>
                  <a:pt x="4534" y="167357"/>
                  <a:pt x="4496" y="167052"/>
                  <a:pt x="4801" y="166899"/>
                </a:cubicBezTo>
                <a:cubicBezTo>
                  <a:pt x="5868" y="167814"/>
                  <a:pt x="6820" y="168804"/>
                  <a:pt x="7659" y="169871"/>
                </a:cubicBezTo>
                <a:cubicBezTo>
                  <a:pt x="8497" y="170938"/>
                  <a:pt x="9525" y="171852"/>
                  <a:pt x="10745" y="172614"/>
                </a:cubicBezTo>
                <a:cubicBezTo>
                  <a:pt x="10440" y="171852"/>
                  <a:pt x="9983" y="171357"/>
                  <a:pt x="9373" y="171128"/>
                </a:cubicBezTo>
                <a:cubicBezTo>
                  <a:pt x="8763" y="170900"/>
                  <a:pt x="8611" y="170557"/>
                  <a:pt x="8916" y="170100"/>
                </a:cubicBezTo>
                <a:cubicBezTo>
                  <a:pt x="9068" y="170252"/>
                  <a:pt x="9221" y="170328"/>
                  <a:pt x="9373" y="170328"/>
                </a:cubicBezTo>
                <a:cubicBezTo>
                  <a:pt x="9525" y="170481"/>
                  <a:pt x="9640" y="170557"/>
                  <a:pt x="9716" y="170557"/>
                </a:cubicBezTo>
                <a:cubicBezTo>
                  <a:pt x="9792" y="170557"/>
                  <a:pt x="9906" y="170633"/>
                  <a:pt x="10059" y="170786"/>
                </a:cubicBezTo>
                <a:cubicBezTo>
                  <a:pt x="10059" y="170786"/>
                  <a:pt x="10211" y="170786"/>
                  <a:pt x="10516" y="170786"/>
                </a:cubicBezTo>
                <a:cubicBezTo>
                  <a:pt x="10364" y="170481"/>
                  <a:pt x="10135" y="170176"/>
                  <a:pt x="9830" y="169871"/>
                </a:cubicBezTo>
                <a:cubicBezTo>
                  <a:pt x="9525" y="169871"/>
                  <a:pt x="9297" y="169833"/>
                  <a:pt x="9144" y="169757"/>
                </a:cubicBezTo>
                <a:cubicBezTo>
                  <a:pt x="8992" y="169681"/>
                  <a:pt x="8840" y="169643"/>
                  <a:pt x="8687" y="169643"/>
                </a:cubicBezTo>
                <a:cubicBezTo>
                  <a:pt x="8535" y="169643"/>
                  <a:pt x="8382" y="169566"/>
                  <a:pt x="8230" y="169414"/>
                </a:cubicBezTo>
                <a:cubicBezTo>
                  <a:pt x="7925" y="168804"/>
                  <a:pt x="8078" y="168576"/>
                  <a:pt x="8687" y="168728"/>
                </a:cubicBezTo>
                <a:cubicBezTo>
                  <a:pt x="9297" y="168881"/>
                  <a:pt x="9830" y="169109"/>
                  <a:pt x="10287" y="169414"/>
                </a:cubicBezTo>
                <a:cubicBezTo>
                  <a:pt x="9983" y="168804"/>
                  <a:pt x="9716" y="168385"/>
                  <a:pt x="9487" y="168157"/>
                </a:cubicBezTo>
                <a:cubicBezTo>
                  <a:pt x="9259" y="167928"/>
                  <a:pt x="9449" y="167661"/>
                  <a:pt x="10059" y="167357"/>
                </a:cubicBezTo>
                <a:cubicBezTo>
                  <a:pt x="10364" y="168271"/>
                  <a:pt x="10668" y="169033"/>
                  <a:pt x="10973" y="169643"/>
                </a:cubicBezTo>
                <a:lnTo>
                  <a:pt x="11430" y="169643"/>
                </a:lnTo>
                <a:cubicBezTo>
                  <a:pt x="11278" y="169185"/>
                  <a:pt x="11126" y="168804"/>
                  <a:pt x="10973" y="168500"/>
                </a:cubicBezTo>
                <a:cubicBezTo>
                  <a:pt x="10821" y="168195"/>
                  <a:pt x="10745" y="167890"/>
                  <a:pt x="10745" y="167585"/>
                </a:cubicBezTo>
                <a:lnTo>
                  <a:pt x="8916" y="166671"/>
                </a:lnTo>
                <a:cubicBezTo>
                  <a:pt x="9525" y="166366"/>
                  <a:pt x="10135" y="166480"/>
                  <a:pt x="10745" y="167014"/>
                </a:cubicBezTo>
                <a:cubicBezTo>
                  <a:pt x="11354" y="167547"/>
                  <a:pt x="12040" y="168042"/>
                  <a:pt x="12802" y="168500"/>
                </a:cubicBezTo>
                <a:cubicBezTo>
                  <a:pt x="12650" y="168195"/>
                  <a:pt x="12573" y="167966"/>
                  <a:pt x="12573" y="167814"/>
                </a:cubicBezTo>
                <a:cubicBezTo>
                  <a:pt x="12573" y="167661"/>
                  <a:pt x="12497" y="167433"/>
                  <a:pt x="12345" y="167128"/>
                </a:cubicBezTo>
                <a:cubicBezTo>
                  <a:pt x="11583" y="166671"/>
                  <a:pt x="10364" y="166061"/>
                  <a:pt x="8687" y="165299"/>
                </a:cubicBezTo>
                <a:cubicBezTo>
                  <a:pt x="7011" y="164537"/>
                  <a:pt x="6173" y="163775"/>
                  <a:pt x="6173" y="163013"/>
                </a:cubicBezTo>
                <a:cubicBezTo>
                  <a:pt x="7087" y="163775"/>
                  <a:pt x="8078" y="164347"/>
                  <a:pt x="9144" y="164728"/>
                </a:cubicBezTo>
                <a:cubicBezTo>
                  <a:pt x="10211" y="165109"/>
                  <a:pt x="11278" y="165680"/>
                  <a:pt x="12345" y="166442"/>
                </a:cubicBezTo>
                <a:cubicBezTo>
                  <a:pt x="12192" y="166290"/>
                  <a:pt x="11850" y="165947"/>
                  <a:pt x="11316" y="165413"/>
                </a:cubicBezTo>
                <a:cubicBezTo>
                  <a:pt x="10783" y="164880"/>
                  <a:pt x="10249" y="164309"/>
                  <a:pt x="9716" y="163699"/>
                </a:cubicBezTo>
                <a:cubicBezTo>
                  <a:pt x="9183" y="163089"/>
                  <a:pt x="8725" y="162556"/>
                  <a:pt x="8344" y="162099"/>
                </a:cubicBezTo>
                <a:cubicBezTo>
                  <a:pt x="7963" y="161642"/>
                  <a:pt x="7849" y="161413"/>
                  <a:pt x="8001" y="161413"/>
                </a:cubicBezTo>
                <a:cubicBezTo>
                  <a:pt x="9221" y="162327"/>
                  <a:pt x="10326" y="163318"/>
                  <a:pt x="11316" y="164385"/>
                </a:cubicBezTo>
                <a:cubicBezTo>
                  <a:pt x="12307" y="165452"/>
                  <a:pt x="13412" y="166442"/>
                  <a:pt x="14631" y="167357"/>
                </a:cubicBezTo>
                <a:lnTo>
                  <a:pt x="15088" y="167357"/>
                </a:lnTo>
                <a:lnTo>
                  <a:pt x="15088" y="166899"/>
                </a:lnTo>
                <a:cubicBezTo>
                  <a:pt x="15088" y="166442"/>
                  <a:pt x="15012" y="166061"/>
                  <a:pt x="14859" y="165756"/>
                </a:cubicBezTo>
                <a:cubicBezTo>
                  <a:pt x="14250" y="165604"/>
                  <a:pt x="13793" y="165528"/>
                  <a:pt x="13488" y="165528"/>
                </a:cubicBezTo>
                <a:cubicBezTo>
                  <a:pt x="13183" y="165528"/>
                  <a:pt x="13183" y="165375"/>
                  <a:pt x="13488" y="165071"/>
                </a:cubicBezTo>
                <a:lnTo>
                  <a:pt x="14402" y="165071"/>
                </a:lnTo>
                <a:cubicBezTo>
                  <a:pt x="13945" y="164461"/>
                  <a:pt x="13564" y="163851"/>
                  <a:pt x="13259" y="163242"/>
                </a:cubicBezTo>
                <a:cubicBezTo>
                  <a:pt x="12954" y="162632"/>
                  <a:pt x="12954" y="162175"/>
                  <a:pt x="13259" y="161870"/>
                </a:cubicBezTo>
                <a:cubicBezTo>
                  <a:pt x="13564" y="162480"/>
                  <a:pt x="13869" y="163013"/>
                  <a:pt x="14174" y="163470"/>
                </a:cubicBezTo>
                <a:cubicBezTo>
                  <a:pt x="14478" y="163928"/>
                  <a:pt x="14783" y="164461"/>
                  <a:pt x="15088" y="165071"/>
                </a:cubicBezTo>
                <a:cubicBezTo>
                  <a:pt x="14936" y="164461"/>
                  <a:pt x="14669" y="163813"/>
                  <a:pt x="14288" y="163127"/>
                </a:cubicBezTo>
                <a:cubicBezTo>
                  <a:pt x="13907" y="162442"/>
                  <a:pt x="13869" y="161946"/>
                  <a:pt x="14174" y="161642"/>
                </a:cubicBezTo>
                <a:cubicBezTo>
                  <a:pt x="14174" y="161337"/>
                  <a:pt x="14402" y="161832"/>
                  <a:pt x="14859" y="163127"/>
                </a:cubicBezTo>
                <a:cubicBezTo>
                  <a:pt x="15317" y="164423"/>
                  <a:pt x="15621" y="165147"/>
                  <a:pt x="15774" y="165299"/>
                </a:cubicBezTo>
                <a:lnTo>
                  <a:pt x="16002" y="165299"/>
                </a:lnTo>
                <a:cubicBezTo>
                  <a:pt x="15698" y="164994"/>
                  <a:pt x="15698" y="164880"/>
                  <a:pt x="16002" y="164956"/>
                </a:cubicBezTo>
                <a:cubicBezTo>
                  <a:pt x="16307" y="165032"/>
                  <a:pt x="16536" y="165147"/>
                  <a:pt x="16688" y="165299"/>
                </a:cubicBezTo>
                <a:cubicBezTo>
                  <a:pt x="16536" y="164537"/>
                  <a:pt x="16345" y="163813"/>
                  <a:pt x="16117" y="163127"/>
                </a:cubicBezTo>
                <a:cubicBezTo>
                  <a:pt x="15888" y="162442"/>
                  <a:pt x="15774" y="161794"/>
                  <a:pt x="15774" y="161184"/>
                </a:cubicBezTo>
                <a:cubicBezTo>
                  <a:pt x="15317" y="160880"/>
                  <a:pt x="14898" y="160651"/>
                  <a:pt x="14517" y="160499"/>
                </a:cubicBezTo>
                <a:cubicBezTo>
                  <a:pt x="14136" y="160346"/>
                  <a:pt x="14097" y="160118"/>
                  <a:pt x="14402" y="159813"/>
                </a:cubicBezTo>
                <a:cubicBezTo>
                  <a:pt x="15774" y="160422"/>
                  <a:pt x="17145" y="161108"/>
                  <a:pt x="18517" y="161870"/>
                </a:cubicBezTo>
                <a:cubicBezTo>
                  <a:pt x="18212" y="161565"/>
                  <a:pt x="18212" y="161413"/>
                  <a:pt x="18517" y="161413"/>
                </a:cubicBezTo>
                <a:cubicBezTo>
                  <a:pt x="18822" y="161413"/>
                  <a:pt x="19127" y="161489"/>
                  <a:pt x="19431" y="161642"/>
                </a:cubicBezTo>
                <a:cubicBezTo>
                  <a:pt x="18974" y="161184"/>
                  <a:pt x="18212" y="160499"/>
                  <a:pt x="17145" y="159584"/>
                </a:cubicBezTo>
                <a:cubicBezTo>
                  <a:pt x="16079" y="158670"/>
                  <a:pt x="15774" y="158060"/>
                  <a:pt x="16231" y="157755"/>
                </a:cubicBezTo>
                <a:cubicBezTo>
                  <a:pt x="17298" y="158822"/>
                  <a:pt x="18365" y="159889"/>
                  <a:pt x="19431" y="160956"/>
                </a:cubicBezTo>
                <a:cubicBezTo>
                  <a:pt x="20498" y="162023"/>
                  <a:pt x="21565" y="162937"/>
                  <a:pt x="22632" y="163699"/>
                </a:cubicBezTo>
                <a:lnTo>
                  <a:pt x="23318" y="163699"/>
                </a:lnTo>
                <a:cubicBezTo>
                  <a:pt x="23318" y="163394"/>
                  <a:pt x="23241" y="163166"/>
                  <a:pt x="23089" y="163013"/>
                </a:cubicBezTo>
                <a:cubicBezTo>
                  <a:pt x="22632" y="162556"/>
                  <a:pt x="22251" y="162251"/>
                  <a:pt x="21946" y="162099"/>
                </a:cubicBezTo>
                <a:cubicBezTo>
                  <a:pt x="21641" y="161946"/>
                  <a:pt x="21032" y="161489"/>
                  <a:pt x="20117" y="160727"/>
                </a:cubicBezTo>
                <a:cubicBezTo>
                  <a:pt x="19203" y="159965"/>
                  <a:pt x="18898" y="159432"/>
                  <a:pt x="19203" y="159127"/>
                </a:cubicBezTo>
                <a:cubicBezTo>
                  <a:pt x="19508" y="158975"/>
                  <a:pt x="20041" y="159317"/>
                  <a:pt x="20803" y="160156"/>
                </a:cubicBezTo>
                <a:cubicBezTo>
                  <a:pt x="21565" y="160994"/>
                  <a:pt x="22022" y="161489"/>
                  <a:pt x="22175" y="161642"/>
                </a:cubicBezTo>
                <a:lnTo>
                  <a:pt x="22403" y="161642"/>
                </a:lnTo>
                <a:cubicBezTo>
                  <a:pt x="22251" y="161489"/>
                  <a:pt x="22022" y="161184"/>
                  <a:pt x="21717" y="160727"/>
                </a:cubicBezTo>
                <a:cubicBezTo>
                  <a:pt x="21413" y="160270"/>
                  <a:pt x="21413" y="160118"/>
                  <a:pt x="21717" y="160270"/>
                </a:cubicBezTo>
                <a:cubicBezTo>
                  <a:pt x="21717" y="160118"/>
                  <a:pt x="21641" y="159965"/>
                  <a:pt x="21489" y="159813"/>
                </a:cubicBezTo>
                <a:cubicBezTo>
                  <a:pt x="20879" y="159508"/>
                  <a:pt x="20346" y="159317"/>
                  <a:pt x="19889" y="159241"/>
                </a:cubicBezTo>
                <a:cubicBezTo>
                  <a:pt x="19431" y="159165"/>
                  <a:pt x="19279" y="158975"/>
                  <a:pt x="19431" y="158670"/>
                </a:cubicBezTo>
                <a:lnTo>
                  <a:pt x="19889" y="158670"/>
                </a:lnTo>
                <a:cubicBezTo>
                  <a:pt x="20041" y="158670"/>
                  <a:pt x="20232" y="158708"/>
                  <a:pt x="20460" y="158784"/>
                </a:cubicBezTo>
                <a:cubicBezTo>
                  <a:pt x="20689" y="158860"/>
                  <a:pt x="20955" y="158898"/>
                  <a:pt x="21260" y="158898"/>
                </a:cubicBezTo>
                <a:cubicBezTo>
                  <a:pt x="20955" y="158441"/>
                  <a:pt x="21032" y="158213"/>
                  <a:pt x="21489" y="158213"/>
                </a:cubicBezTo>
                <a:lnTo>
                  <a:pt x="21489" y="158441"/>
                </a:lnTo>
                <a:cubicBezTo>
                  <a:pt x="21489" y="158594"/>
                  <a:pt x="21565" y="158746"/>
                  <a:pt x="21717" y="158898"/>
                </a:cubicBezTo>
                <a:cubicBezTo>
                  <a:pt x="21870" y="158898"/>
                  <a:pt x="21984" y="158936"/>
                  <a:pt x="22060" y="159013"/>
                </a:cubicBezTo>
                <a:cubicBezTo>
                  <a:pt x="22137" y="159089"/>
                  <a:pt x="22251" y="159127"/>
                  <a:pt x="22403" y="159127"/>
                </a:cubicBezTo>
                <a:cubicBezTo>
                  <a:pt x="22251" y="158822"/>
                  <a:pt x="22175" y="158441"/>
                  <a:pt x="22175" y="157984"/>
                </a:cubicBezTo>
                <a:cubicBezTo>
                  <a:pt x="22175" y="157679"/>
                  <a:pt x="22327" y="157755"/>
                  <a:pt x="22632" y="158213"/>
                </a:cubicBezTo>
                <a:cubicBezTo>
                  <a:pt x="22937" y="158670"/>
                  <a:pt x="23089" y="158975"/>
                  <a:pt x="23089" y="159127"/>
                </a:cubicBezTo>
                <a:cubicBezTo>
                  <a:pt x="23546" y="159279"/>
                  <a:pt x="24003" y="159356"/>
                  <a:pt x="24461" y="159356"/>
                </a:cubicBezTo>
                <a:cubicBezTo>
                  <a:pt x="24461" y="159203"/>
                  <a:pt x="24423" y="159051"/>
                  <a:pt x="24346" y="158898"/>
                </a:cubicBezTo>
                <a:cubicBezTo>
                  <a:pt x="24270" y="158746"/>
                  <a:pt x="24232" y="158594"/>
                  <a:pt x="24232" y="158441"/>
                </a:cubicBezTo>
                <a:cubicBezTo>
                  <a:pt x="23622" y="158136"/>
                  <a:pt x="22784" y="157793"/>
                  <a:pt x="21717" y="157412"/>
                </a:cubicBezTo>
                <a:cubicBezTo>
                  <a:pt x="20651" y="157031"/>
                  <a:pt x="20346" y="156689"/>
                  <a:pt x="20803" y="156384"/>
                </a:cubicBezTo>
                <a:cubicBezTo>
                  <a:pt x="21260" y="156689"/>
                  <a:pt x="21756" y="156955"/>
                  <a:pt x="22289" y="157184"/>
                </a:cubicBezTo>
                <a:cubicBezTo>
                  <a:pt x="22822" y="157412"/>
                  <a:pt x="23470" y="157679"/>
                  <a:pt x="24232" y="157984"/>
                </a:cubicBezTo>
                <a:cubicBezTo>
                  <a:pt x="23927" y="157527"/>
                  <a:pt x="23927" y="157146"/>
                  <a:pt x="24232" y="156841"/>
                </a:cubicBezTo>
                <a:cubicBezTo>
                  <a:pt x="24080" y="156841"/>
                  <a:pt x="24232" y="157070"/>
                  <a:pt x="24689" y="157527"/>
                </a:cubicBezTo>
                <a:cubicBezTo>
                  <a:pt x="24689" y="157832"/>
                  <a:pt x="24765" y="158060"/>
                  <a:pt x="24918" y="158213"/>
                </a:cubicBezTo>
                <a:cubicBezTo>
                  <a:pt x="25223" y="158517"/>
                  <a:pt x="25604" y="158670"/>
                  <a:pt x="26061" y="158670"/>
                </a:cubicBezTo>
                <a:lnTo>
                  <a:pt x="26289" y="158670"/>
                </a:lnTo>
                <a:lnTo>
                  <a:pt x="26518" y="158898"/>
                </a:lnTo>
                <a:cubicBezTo>
                  <a:pt x="26366" y="158594"/>
                  <a:pt x="26213" y="158327"/>
                  <a:pt x="26061" y="158098"/>
                </a:cubicBezTo>
                <a:cubicBezTo>
                  <a:pt x="25908" y="157870"/>
                  <a:pt x="25832" y="157603"/>
                  <a:pt x="25832" y="157298"/>
                </a:cubicBezTo>
                <a:cubicBezTo>
                  <a:pt x="26289" y="157298"/>
                  <a:pt x="26518" y="157527"/>
                  <a:pt x="26518" y="157984"/>
                </a:cubicBezTo>
                <a:cubicBezTo>
                  <a:pt x="26670" y="157679"/>
                  <a:pt x="26975" y="157679"/>
                  <a:pt x="27432" y="157984"/>
                </a:cubicBezTo>
                <a:cubicBezTo>
                  <a:pt x="27128" y="157222"/>
                  <a:pt x="26709" y="156689"/>
                  <a:pt x="26175" y="156384"/>
                </a:cubicBezTo>
                <a:cubicBezTo>
                  <a:pt x="25642" y="156079"/>
                  <a:pt x="25527" y="155698"/>
                  <a:pt x="25832" y="155241"/>
                </a:cubicBezTo>
                <a:cubicBezTo>
                  <a:pt x="26137" y="155546"/>
                  <a:pt x="26328" y="155774"/>
                  <a:pt x="26404" y="155927"/>
                </a:cubicBezTo>
                <a:cubicBezTo>
                  <a:pt x="26480" y="156079"/>
                  <a:pt x="26670" y="156308"/>
                  <a:pt x="26975" y="156612"/>
                </a:cubicBezTo>
                <a:cubicBezTo>
                  <a:pt x="26975" y="156308"/>
                  <a:pt x="27051" y="156079"/>
                  <a:pt x="27204" y="155927"/>
                </a:cubicBezTo>
                <a:cubicBezTo>
                  <a:pt x="26594" y="155317"/>
                  <a:pt x="26289" y="154860"/>
                  <a:pt x="26289" y="154555"/>
                </a:cubicBezTo>
                <a:cubicBezTo>
                  <a:pt x="26289" y="154860"/>
                  <a:pt x="26823" y="155279"/>
                  <a:pt x="27890" y="155812"/>
                </a:cubicBezTo>
                <a:cubicBezTo>
                  <a:pt x="28956" y="156346"/>
                  <a:pt x="29566" y="156612"/>
                  <a:pt x="29718" y="156612"/>
                </a:cubicBezTo>
                <a:cubicBezTo>
                  <a:pt x="29261" y="156003"/>
                  <a:pt x="28880" y="155393"/>
                  <a:pt x="28575" y="154784"/>
                </a:cubicBezTo>
                <a:cubicBezTo>
                  <a:pt x="27966" y="153564"/>
                  <a:pt x="27737" y="152879"/>
                  <a:pt x="27890" y="152726"/>
                </a:cubicBezTo>
                <a:cubicBezTo>
                  <a:pt x="28194" y="152574"/>
                  <a:pt x="28690" y="153221"/>
                  <a:pt x="29376" y="154669"/>
                </a:cubicBezTo>
                <a:cubicBezTo>
                  <a:pt x="30061" y="156117"/>
                  <a:pt x="30480" y="156917"/>
                  <a:pt x="30633" y="157070"/>
                </a:cubicBezTo>
                <a:cubicBezTo>
                  <a:pt x="30328" y="156460"/>
                  <a:pt x="30023" y="155812"/>
                  <a:pt x="29718" y="155126"/>
                </a:cubicBezTo>
                <a:cubicBezTo>
                  <a:pt x="29414" y="154441"/>
                  <a:pt x="29414" y="153945"/>
                  <a:pt x="29718" y="153641"/>
                </a:cubicBezTo>
                <a:cubicBezTo>
                  <a:pt x="30023" y="154098"/>
                  <a:pt x="30404" y="154593"/>
                  <a:pt x="30861" y="155126"/>
                </a:cubicBezTo>
                <a:cubicBezTo>
                  <a:pt x="31319" y="155660"/>
                  <a:pt x="31776" y="156079"/>
                  <a:pt x="32233" y="156384"/>
                </a:cubicBezTo>
                <a:lnTo>
                  <a:pt x="32233" y="156612"/>
                </a:lnTo>
                <a:cubicBezTo>
                  <a:pt x="32233" y="156765"/>
                  <a:pt x="32309" y="156841"/>
                  <a:pt x="32462" y="156841"/>
                </a:cubicBezTo>
                <a:cubicBezTo>
                  <a:pt x="32766" y="157146"/>
                  <a:pt x="33071" y="157298"/>
                  <a:pt x="33376" y="157298"/>
                </a:cubicBezTo>
                <a:lnTo>
                  <a:pt x="33376" y="155241"/>
                </a:lnTo>
                <a:lnTo>
                  <a:pt x="32690" y="154555"/>
                </a:lnTo>
                <a:lnTo>
                  <a:pt x="33605" y="154555"/>
                </a:lnTo>
                <a:lnTo>
                  <a:pt x="33605" y="154098"/>
                </a:lnTo>
                <a:cubicBezTo>
                  <a:pt x="33452" y="154098"/>
                  <a:pt x="32957" y="154098"/>
                  <a:pt x="32119" y="154098"/>
                </a:cubicBezTo>
                <a:cubicBezTo>
                  <a:pt x="31281" y="154098"/>
                  <a:pt x="30861" y="153945"/>
                  <a:pt x="30861" y="153641"/>
                </a:cubicBezTo>
                <a:cubicBezTo>
                  <a:pt x="30861" y="153488"/>
                  <a:pt x="31128" y="153412"/>
                  <a:pt x="31662" y="153412"/>
                </a:cubicBezTo>
                <a:cubicBezTo>
                  <a:pt x="32195" y="153412"/>
                  <a:pt x="32805" y="153450"/>
                  <a:pt x="33490" y="153526"/>
                </a:cubicBezTo>
                <a:cubicBezTo>
                  <a:pt x="34176" y="153602"/>
                  <a:pt x="34786" y="153679"/>
                  <a:pt x="35319" y="153755"/>
                </a:cubicBezTo>
                <a:cubicBezTo>
                  <a:pt x="35853" y="153831"/>
                  <a:pt x="36195" y="153869"/>
                  <a:pt x="36348" y="153869"/>
                </a:cubicBezTo>
                <a:cubicBezTo>
                  <a:pt x="36043" y="153717"/>
                  <a:pt x="35243" y="153298"/>
                  <a:pt x="33948" y="152612"/>
                </a:cubicBezTo>
                <a:cubicBezTo>
                  <a:pt x="32652" y="151926"/>
                  <a:pt x="31928" y="151583"/>
                  <a:pt x="31776" y="151583"/>
                </a:cubicBezTo>
                <a:cubicBezTo>
                  <a:pt x="32233" y="151431"/>
                  <a:pt x="32843" y="151507"/>
                  <a:pt x="33605" y="151812"/>
                </a:cubicBezTo>
                <a:cubicBezTo>
                  <a:pt x="34367" y="152117"/>
                  <a:pt x="34976" y="152269"/>
                  <a:pt x="35433" y="152269"/>
                </a:cubicBezTo>
                <a:cubicBezTo>
                  <a:pt x="34976" y="151964"/>
                  <a:pt x="34481" y="151736"/>
                  <a:pt x="33948" y="151583"/>
                </a:cubicBezTo>
                <a:cubicBezTo>
                  <a:pt x="33414" y="151431"/>
                  <a:pt x="32843" y="151202"/>
                  <a:pt x="32233" y="150897"/>
                </a:cubicBezTo>
                <a:cubicBezTo>
                  <a:pt x="32538" y="150288"/>
                  <a:pt x="33224" y="150326"/>
                  <a:pt x="34290" y="151012"/>
                </a:cubicBezTo>
                <a:cubicBezTo>
                  <a:pt x="35357" y="151697"/>
                  <a:pt x="36272" y="152040"/>
                  <a:pt x="37034" y="152040"/>
                </a:cubicBezTo>
                <a:lnTo>
                  <a:pt x="37034" y="150897"/>
                </a:lnTo>
                <a:cubicBezTo>
                  <a:pt x="36119" y="149983"/>
                  <a:pt x="35129" y="149107"/>
                  <a:pt x="34062" y="148268"/>
                </a:cubicBezTo>
                <a:cubicBezTo>
                  <a:pt x="32995" y="147430"/>
                  <a:pt x="32004" y="146630"/>
                  <a:pt x="31090" y="145868"/>
                </a:cubicBezTo>
                <a:cubicBezTo>
                  <a:pt x="31090" y="145716"/>
                  <a:pt x="31357" y="145754"/>
                  <a:pt x="31890" y="145982"/>
                </a:cubicBezTo>
                <a:cubicBezTo>
                  <a:pt x="32424" y="146211"/>
                  <a:pt x="32995" y="146554"/>
                  <a:pt x="33605" y="147011"/>
                </a:cubicBezTo>
                <a:cubicBezTo>
                  <a:pt x="34214" y="147468"/>
                  <a:pt x="34824" y="147964"/>
                  <a:pt x="35433" y="148497"/>
                </a:cubicBezTo>
                <a:cubicBezTo>
                  <a:pt x="36043" y="149030"/>
                  <a:pt x="36500" y="149373"/>
                  <a:pt x="36805" y="149526"/>
                </a:cubicBezTo>
                <a:cubicBezTo>
                  <a:pt x="35891" y="148764"/>
                  <a:pt x="35129" y="147849"/>
                  <a:pt x="34519" y="146783"/>
                </a:cubicBezTo>
                <a:cubicBezTo>
                  <a:pt x="33909" y="145716"/>
                  <a:pt x="33224" y="144649"/>
                  <a:pt x="32462" y="143582"/>
                </a:cubicBezTo>
                <a:cubicBezTo>
                  <a:pt x="33224" y="143430"/>
                  <a:pt x="34062" y="144154"/>
                  <a:pt x="34976" y="145754"/>
                </a:cubicBezTo>
                <a:cubicBezTo>
                  <a:pt x="35891" y="147354"/>
                  <a:pt x="36576" y="148459"/>
                  <a:pt x="37034" y="149069"/>
                </a:cubicBezTo>
                <a:cubicBezTo>
                  <a:pt x="37034" y="148459"/>
                  <a:pt x="36881" y="147697"/>
                  <a:pt x="36576" y="146783"/>
                </a:cubicBezTo>
                <a:cubicBezTo>
                  <a:pt x="35967" y="146783"/>
                  <a:pt x="35814" y="146630"/>
                  <a:pt x="36119" y="146325"/>
                </a:cubicBezTo>
                <a:cubicBezTo>
                  <a:pt x="35814" y="145868"/>
                  <a:pt x="35395" y="145297"/>
                  <a:pt x="34862" y="144611"/>
                </a:cubicBezTo>
                <a:cubicBezTo>
                  <a:pt x="34329" y="143925"/>
                  <a:pt x="33757" y="143201"/>
                  <a:pt x="33147" y="142439"/>
                </a:cubicBezTo>
                <a:cubicBezTo>
                  <a:pt x="32538" y="141677"/>
                  <a:pt x="32043" y="141029"/>
                  <a:pt x="31662" y="140496"/>
                </a:cubicBezTo>
                <a:cubicBezTo>
                  <a:pt x="31281" y="139963"/>
                  <a:pt x="31166" y="139544"/>
                  <a:pt x="31319" y="139239"/>
                </a:cubicBezTo>
                <a:cubicBezTo>
                  <a:pt x="32081" y="140153"/>
                  <a:pt x="32957" y="141068"/>
                  <a:pt x="33948" y="141982"/>
                </a:cubicBezTo>
                <a:cubicBezTo>
                  <a:pt x="34938" y="142896"/>
                  <a:pt x="35586" y="143811"/>
                  <a:pt x="35891" y="144725"/>
                </a:cubicBezTo>
                <a:cubicBezTo>
                  <a:pt x="35738" y="144420"/>
                  <a:pt x="35510" y="143925"/>
                  <a:pt x="35205" y="143239"/>
                </a:cubicBezTo>
                <a:cubicBezTo>
                  <a:pt x="34900" y="142553"/>
                  <a:pt x="34633" y="141830"/>
                  <a:pt x="34405" y="141068"/>
                </a:cubicBezTo>
                <a:cubicBezTo>
                  <a:pt x="34176" y="140306"/>
                  <a:pt x="33986" y="139658"/>
                  <a:pt x="33833" y="139124"/>
                </a:cubicBezTo>
                <a:cubicBezTo>
                  <a:pt x="33681" y="138591"/>
                  <a:pt x="33757" y="138324"/>
                  <a:pt x="34062" y="138324"/>
                </a:cubicBezTo>
                <a:cubicBezTo>
                  <a:pt x="34671" y="139696"/>
                  <a:pt x="35205" y="141068"/>
                  <a:pt x="35662" y="142439"/>
                </a:cubicBezTo>
                <a:cubicBezTo>
                  <a:pt x="36119" y="143811"/>
                  <a:pt x="36653" y="145182"/>
                  <a:pt x="37262" y="146554"/>
                </a:cubicBezTo>
                <a:lnTo>
                  <a:pt x="38177" y="146554"/>
                </a:lnTo>
                <a:cubicBezTo>
                  <a:pt x="38329" y="146249"/>
                  <a:pt x="38405" y="145640"/>
                  <a:pt x="38405" y="144725"/>
                </a:cubicBezTo>
                <a:cubicBezTo>
                  <a:pt x="37948" y="144573"/>
                  <a:pt x="37567" y="144420"/>
                  <a:pt x="37262" y="144268"/>
                </a:cubicBezTo>
                <a:cubicBezTo>
                  <a:pt x="36957" y="144116"/>
                  <a:pt x="37034" y="143963"/>
                  <a:pt x="37491" y="143811"/>
                </a:cubicBezTo>
                <a:cubicBezTo>
                  <a:pt x="37491" y="143963"/>
                  <a:pt x="37567" y="144039"/>
                  <a:pt x="37719" y="144039"/>
                </a:cubicBezTo>
                <a:cubicBezTo>
                  <a:pt x="37719" y="144039"/>
                  <a:pt x="37872" y="144116"/>
                  <a:pt x="38177" y="144268"/>
                </a:cubicBezTo>
                <a:lnTo>
                  <a:pt x="38177" y="142211"/>
                </a:lnTo>
                <a:cubicBezTo>
                  <a:pt x="36653" y="141449"/>
                  <a:pt x="36043" y="140763"/>
                  <a:pt x="36348" y="140153"/>
                </a:cubicBezTo>
                <a:lnTo>
                  <a:pt x="37719" y="141525"/>
                </a:lnTo>
                <a:cubicBezTo>
                  <a:pt x="37719" y="140915"/>
                  <a:pt x="38024" y="140763"/>
                  <a:pt x="38634" y="141068"/>
                </a:cubicBezTo>
                <a:lnTo>
                  <a:pt x="38634" y="141753"/>
                </a:lnTo>
                <a:lnTo>
                  <a:pt x="39091" y="142211"/>
                </a:lnTo>
                <a:cubicBezTo>
                  <a:pt x="39091" y="141601"/>
                  <a:pt x="39167" y="141220"/>
                  <a:pt x="39320" y="141068"/>
                </a:cubicBezTo>
                <a:cubicBezTo>
                  <a:pt x="39472" y="140763"/>
                  <a:pt x="39586" y="140877"/>
                  <a:pt x="39663" y="141410"/>
                </a:cubicBezTo>
                <a:cubicBezTo>
                  <a:pt x="39739" y="141944"/>
                  <a:pt x="39777" y="142287"/>
                  <a:pt x="39777" y="142439"/>
                </a:cubicBezTo>
                <a:cubicBezTo>
                  <a:pt x="39929" y="142592"/>
                  <a:pt x="40082" y="142706"/>
                  <a:pt x="40234" y="142782"/>
                </a:cubicBezTo>
                <a:cubicBezTo>
                  <a:pt x="40386" y="142858"/>
                  <a:pt x="40539" y="142973"/>
                  <a:pt x="40691" y="143125"/>
                </a:cubicBezTo>
                <a:cubicBezTo>
                  <a:pt x="40691" y="142668"/>
                  <a:pt x="40767" y="142363"/>
                  <a:pt x="40920" y="142211"/>
                </a:cubicBezTo>
                <a:cubicBezTo>
                  <a:pt x="40615" y="141753"/>
                  <a:pt x="40005" y="141106"/>
                  <a:pt x="39091" y="140267"/>
                </a:cubicBezTo>
                <a:cubicBezTo>
                  <a:pt x="38177" y="139429"/>
                  <a:pt x="38024" y="138934"/>
                  <a:pt x="38634" y="138782"/>
                </a:cubicBezTo>
                <a:cubicBezTo>
                  <a:pt x="39091" y="139239"/>
                  <a:pt x="39510" y="139734"/>
                  <a:pt x="39891" y="140267"/>
                </a:cubicBezTo>
                <a:cubicBezTo>
                  <a:pt x="40272" y="140801"/>
                  <a:pt x="40615" y="141296"/>
                  <a:pt x="40920" y="141753"/>
                </a:cubicBezTo>
                <a:cubicBezTo>
                  <a:pt x="40920" y="141296"/>
                  <a:pt x="41148" y="140915"/>
                  <a:pt x="41606" y="140610"/>
                </a:cubicBezTo>
                <a:cubicBezTo>
                  <a:pt x="41758" y="140763"/>
                  <a:pt x="41796" y="141068"/>
                  <a:pt x="41720" y="141525"/>
                </a:cubicBezTo>
                <a:cubicBezTo>
                  <a:pt x="41644" y="141982"/>
                  <a:pt x="41529" y="142211"/>
                  <a:pt x="41377" y="142211"/>
                </a:cubicBezTo>
                <a:cubicBezTo>
                  <a:pt x="41682" y="142363"/>
                  <a:pt x="41872" y="142515"/>
                  <a:pt x="41949" y="142668"/>
                </a:cubicBezTo>
                <a:cubicBezTo>
                  <a:pt x="42025" y="142820"/>
                  <a:pt x="42139" y="142973"/>
                  <a:pt x="42291" y="143125"/>
                </a:cubicBezTo>
                <a:lnTo>
                  <a:pt x="42520" y="143125"/>
                </a:lnTo>
                <a:lnTo>
                  <a:pt x="42749" y="143125"/>
                </a:lnTo>
                <a:lnTo>
                  <a:pt x="42977" y="143354"/>
                </a:lnTo>
                <a:cubicBezTo>
                  <a:pt x="42977" y="143049"/>
                  <a:pt x="42901" y="142782"/>
                  <a:pt x="42749" y="142553"/>
                </a:cubicBezTo>
                <a:cubicBezTo>
                  <a:pt x="42596" y="142325"/>
                  <a:pt x="42672" y="142058"/>
                  <a:pt x="42977" y="141753"/>
                </a:cubicBezTo>
                <a:cubicBezTo>
                  <a:pt x="43282" y="141906"/>
                  <a:pt x="43434" y="142211"/>
                  <a:pt x="43434" y="142668"/>
                </a:cubicBezTo>
                <a:cubicBezTo>
                  <a:pt x="43739" y="142363"/>
                  <a:pt x="43968" y="142439"/>
                  <a:pt x="44120" y="142896"/>
                </a:cubicBezTo>
                <a:cubicBezTo>
                  <a:pt x="44273" y="142134"/>
                  <a:pt x="44158" y="141525"/>
                  <a:pt x="43777" y="141068"/>
                </a:cubicBezTo>
                <a:cubicBezTo>
                  <a:pt x="43396" y="140610"/>
                  <a:pt x="43358" y="140153"/>
                  <a:pt x="43663" y="139696"/>
                </a:cubicBezTo>
                <a:cubicBezTo>
                  <a:pt x="43815" y="140001"/>
                  <a:pt x="43930" y="140306"/>
                  <a:pt x="44006" y="140610"/>
                </a:cubicBezTo>
                <a:cubicBezTo>
                  <a:pt x="44082" y="140915"/>
                  <a:pt x="44196" y="141220"/>
                  <a:pt x="44349" y="141525"/>
                </a:cubicBezTo>
                <a:lnTo>
                  <a:pt x="44577" y="141068"/>
                </a:lnTo>
                <a:cubicBezTo>
                  <a:pt x="44425" y="140763"/>
                  <a:pt x="44349" y="140458"/>
                  <a:pt x="44349" y="140153"/>
                </a:cubicBezTo>
                <a:cubicBezTo>
                  <a:pt x="44349" y="139848"/>
                  <a:pt x="44349" y="139620"/>
                  <a:pt x="44349" y="139467"/>
                </a:cubicBezTo>
                <a:cubicBezTo>
                  <a:pt x="44349" y="139620"/>
                  <a:pt x="44654" y="140153"/>
                  <a:pt x="45263" y="141068"/>
                </a:cubicBezTo>
                <a:cubicBezTo>
                  <a:pt x="45873" y="141982"/>
                  <a:pt x="46330" y="142592"/>
                  <a:pt x="46635" y="142896"/>
                </a:cubicBezTo>
                <a:lnTo>
                  <a:pt x="46635" y="138553"/>
                </a:lnTo>
                <a:cubicBezTo>
                  <a:pt x="46940" y="139163"/>
                  <a:pt x="47321" y="139848"/>
                  <a:pt x="47778" y="140610"/>
                </a:cubicBezTo>
                <a:cubicBezTo>
                  <a:pt x="48235" y="141372"/>
                  <a:pt x="48692" y="142134"/>
                  <a:pt x="49149" y="142896"/>
                </a:cubicBezTo>
                <a:cubicBezTo>
                  <a:pt x="49302" y="142744"/>
                  <a:pt x="49378" y="142630"/>
                  <a:pt x="49378" y="142553"/>
                </a:cubicBezTo>
                <a:cubicBezTo>
                  <a:pt x="49378" y="142477"/>
                  <a:pt x="49454" y="142363"/>
                  <a:pt x="49607" y="142211"/>
                </a:cubicBezTo>
                <a:cubicBezTo>
                  <a:pt x="49607" y="142058"/>
                  <a:pt x="49569" y="142172"/>
                  <a:pt x="49492" y="142553"/>
                </a:cubicBezTo>
                <a:cubicBezTo>
                  <a:pt x="49416" y="142934"/>
                  <a:pt x="49378" y="143201"/>
                  <a:pt x="49378" y="143354"/>
                </a:cubicBezTo>
                <a:lnTo>
                  <a:pt x="50064" y="144039"/>
                </a:lnTo>
                <a:cubicBezTo>
                  <a:pt x="50064" y="143887"/>
                  <a:pt x="50102" y="143735"/>
                  <a:pt x="50178" y="143582"/>
                </a:cubicBezTo>
                <a:cubicBezTo>
                  <a:pt x="50254" y="143430"/>
                  <a:pt x="50292" y="143277"/>
                  <a:pt x="50292" y="143125"/>
                </a:cubicBezTo>
                <a:cubicBezTo>
                  <a:pt x="49988" y="142820"/>
                  <a:pt x="49911" y="142592"/>
                  <a:pt x="50064" y="142439"/>
                </a:cubicBezTo>
                <a:cubicBezTo>
                  <a:pt x="49759" y="142134"/>
                  <a:pt x="49340" y="141639"/>
                  <a:pt x="48807" y="140953"/>
                </a:cubicBezTo>
                <a:cubicBezTo>
                  <a:pt x="48273" y="140267"/>
                  <a:pt x="47702" y="139582"/>
                  <a:pt x="47092" y="138896"/>
                </a:cubicBezTo>
                <a:cubicBezTo>
                  <a:pt x="46482" y="138210"/>
                  <a:pt x="45987" y="137524"/>
                  <a:pt x="45606" y="136838"/>
                </a:cubicBezTo>
                <a:cubicBezTo>
                  <a:pt x="45225" y="136153"/>
                  <a:pt x="45111" y="135657"/>
                  <a:pt x="45263" y="135353"/>
                </a:cubicBezTo>
                <a:cubicBezTo>
                  <a:pt x="46025" y="136419"/>
                  <a:pt x="46902" y="137410"/>
                  <a:pt x="47892" y="138324"/>
                </a:cubicBezTo>
                <a:cubicBezTo>
                  <a:pt x="48883" y="139239"/>
                  <a:pt x="49530" y="140229"/>
                  <a:pt x="49835" y="141296"/>
                </a:cubicBezTo>
                <a:cubicBezTo>
                  <a:pt x="49835" y="140991"/>
                  <a:pt x="49683" y="140458"/>
                  <a:pt x="49378" y="139696"/>
                </a:cubicBezTo>
                <a:cubicBezTo>
                  <a:pt x="49073" y="138934"/>
                  <a:pt x="48768" y="138172"/>
                  <a:pt x="48464" y="137410"/>
                </a:cubicBezTo>
                <a:cubicBezTo>
                  <a:pt x="48159" y="136648"/>
                  <a:pt x="47930" y="136000"/>
                  <a:pt x="47778" y="135467"/>
                </a:cubicBezTo>
                <a:cubicBezTo>
                  <a:pt x="47625" y="134933"/>
                  <a:pt x="47702" y="134667"/>
                  <a:pt x="48006" y="134667"/>
                </a:cubicBezTo>
                <a:cubicBezTo>
                  <a:pt x="48616" y="135886"/>
                  <a:pt x="49111" y="137143"/>
                  <a:pt x="49492" y="138439"/>
                </a:cubicBezTo>
                <a:cubicBezTo>
                  <a:pt x="49873" y="139734"/>
                  <a:pt x="50369" y="140991"/>
                  <a:pt x="50978" y="142211"/>
                </a:cubicBezTo>
                <a:cubicBezTo>
                  <a:pt x="51283" y="141906"/>
                  <a:pt x="51397" y="141830"/>
                  <a:pt x="51321" y="141982"/>
                </a:cubicBezTo>
                <a:cubicBezTo>
                  <a:pt x="51245" y="142134"/>
                  <a:pt x="51207" y="142287"/>
                  <a:pt x="51207" y="142439"/>
                </a:cubicBezTo>
                <a:cubicBezTo>
                  <a:pt x="51207" y="142439"/>
                  <a:pt x="51283" y="142515"/>
                  <a:pt x="51435" y="142668"/>
                </a:cubicBezTo>
                <a:cubicBezTo>
                  <a:pt x="51435" y="142820"/>
                  <a:pt x="51588" y="142896"/>
                  <a:pt x="51893" y="142896"/>
                </a:cubicBezTo>
                <a:cubicBezTo>
                  <a:pt x="52045" y="142592"/>
                  <a:pt x="52121" y="142058"/>
                  <a:pt x="52121" y="141296"/>
                </a:cubicBezTo>
                <a:cubicBezTo>
                  <a:pt x="51816" y="140991"/>
                  <a:pt x="51512" y="140801"/>
                  <a:pt x="51207" y="140725"/>
                </a:cubicBezTo>
                <a:cubicBezTo>
                  <a:pt x="50902" y="140648"/>
                  <a:pt x="50978" y="140458"/>
                  <a:pt x="51435" y="140153"/>
                </a:cubicBezTo>
                <a:lnTo>
                  <a:pt x="51664" y="140153"/>
                </a:lnTo>
                <a:cubicBezTo>
                  <a:pt x="51664" y="140153"/>
                  <a:pt x="51740" y="140306"/>
                  <a:pt x="51893" y="140610"/>
                </a:cubicBezTo>
                <a:lnTo>
                  <a:pt x="51893" y="138324"/>
                </a:lnTo>
                <a:cubicBezTo>
                  <a:pt x="51435" y="138020"/>
                  <a:pt x="50978" y="137753"/>
                  <a:pt x="50521" y="137524"/>
                </a:cubicBezTo>
                <a:cubicBezTo>
                  <a:pt x="50064" y="137296"/>
                  <a:pt x="49988" y="137029"/>
                  <a:pt x="50292" y="136724"/>
                </a:cubicBezTo>
                <a:cubicBezTo>
                  <a:pt x="50445" y="136724"/>
                  <a:pt x="50597" y="136800"/>
                  <a:pt x="50750" y="136953"/>
                </a:cubicBezTo>
                <a:cubicBezTo>
                  <a:pt x="50902" y="137105"/>
                  <a:pt x="51283" y="137334"/>
                  <a:pt x="51893" y="137639"/>
                </a:cubicBezTo>
                <a:cubicBezTo>
                  <a:pt x="51893" y="137181"/>
                  <a:pt x="52121" y="137029"/>
                  <a:pt x="52578" y="137181"/>
                </a:cubicBezTo>
                <a:lnTo>
                  <a:pt x="52578" y="138096"/>
                </a:lnTo>
                <a:cubicBezTo>
                  <a:pt x="52731" y="138096"/>
                  <a:pt x="52807" y="138134"/>
                  <a:pt x="52807" y="138210"/>
                </a:cubicBezTo>
                <a:cubicBezTo>
                  <a:pt x="52807" y="138286"/>
                  <a:pt x="52883" y="138324"/>
                  <a:pt x="53036" y="138324"/>
                </a:cubicBezTo>
                <a:cubicBezTo>
                  <a:pt x="53036" y="137867"/>
                  <a:pt x="53112" y="137486"/>
                  <a:pt x="53264" y="137181"/>
                </a:cubicBezTo>
                <a:cubicBezTo>
                  <a:pt x="53417" y="137029"/>
                  <a:pt x="53531" y="137181"/>
                  <a:pt x="53607" y="137639"/>
                </a:cubicBezTo>
                <a:cubicBezTo>
                  <a:pt x="53683" y="138096"/>
                  <a:pt x="53721" y="138477"/>
                  <a:pt x="53721" y="138782"/>
                </a:cubicBezTo>
                <a:cubicBezTo>
                  <a:pt x="53874" y="138934"/>
                  <a:pt x="54026" y="139048"/>
                  <a:pt x="54179" y="139124"/>
                </a:cubicBezTo>
                <a:cubicBezTo>
                  <a:pt x="54331" y="139201"/>
                  <a:pt x="54483" y="139315"/>
                  <a:pt x="54636" y="139467"/>
                </a:cubicBezTo>
                <a:cubicBezTo>
                  <a:pt x="54636" y="139163"/>
                  <a:pt x="54674" y="138972"/>
                  <a:pt x="54750" y="138896"/>
                </a:cubicBezTo>
                <a:cubicBezTo>
                  <a:pt x="54826" y="138820"/>
                  <a:pt x="54864" y="138705"/>
                  <a:pt x="54864" y="138553"/>
                </a:cubicBezTo>
                <a:cubicBezTo>
                  <a:pt x="54560" y="138096"/>
                  <a:pt x="53950" y="137448"/>
                  <a:pt x="53036" y="136610"/>
                </a:cubicBezTo>
                <a:cubicBezTo>
                  <a:pt x="52121" y="135772"/>
                  <a:pt x="51969" y="135276"/>
                  <a:pt x="52578" y="135124"/>
                </a:cubicBezTo>
                <a:cubicBezTo>
                  <a:pt x="53036" y="135581"/>
                  <a:pt x="53455" y="136038"/>
                  <a:pt x="53836" y="136496"/>
                </a:cubicBezTo>
                <a:cubicBezTo>
                  <a:pt x="54217" y="136953"/>
                  <a:pt x="54560" y="137410"/>
                  <a:pt x="54864" y="137867"/>
                </a:cubicBezTo>
                <a:cubicBezTo>
                  <a:pt x="55017" y="137562"/>
                  <a:pt x="55245" y="137258"/>
                  <a:pt x="55550" y="136953"/>
                </a:cubicBezTo>
                <a:cubicBezTo>
                  <a:pt x="55703" y="136953"/>
                  <a:pt x="55741" y="137181"/>
                  <a:pt x="55665" y="137639"/>
                </a:cubicBezTo>
                <a:cubicBezTo>
                  <a:pt x="55588" y="138096"/>
                  <a:pt x="55550" y="138401"/>
                  <a:pt x="55550" y="138553"/>
                </a:cubicBezTo>
                <a:cubicBezTo>
                  <a:pt x="55855" y="138858"/>
                  <a:pt x="56084" y="139163"/>
                  <a:pt x="56236" y="139467"/>
                </a:cubicBezTo>
                <a:lnTo>
                  <a:pt x="56465" y="139239"/>
                </a:lnTo>
                <a:lnTo>
                  <a:pt x="56922" y="139696"/>
                </a:lnTo>
                <a:cubicBezTo>
                  <a:pt x="56769" y="139086"/>
                  <a:pt x="56769" y="138477"/>
                  <a:pt x="56922" y="137867"/>
                </a:cubicBezTo>
                <a:cubicBezTo>
                  <a:pt x="57227" y="138020"/>
                  <a:pt x="57379" y="138324"/>
                  <a:pt x="57379" y="138782"/>
                </a:cubicBezTo>
                <a:cubicBezTo>
                  <a:pt x="57684" y="138782"/>
                  <a:pt x="57912" y="138934"/>
                  <a:pt x="58065" y="139239"/>
                </a:cubicBezTo>
                <a:cubicBezTo>
                  <a:pt x="58217" y="138782"/>
                  <a:pt x="58141" y="138248"/>
                  <a:pt x="57836" y="137639"/>
                </a:cubicBezTo>
                <a:cubicBezTo>
                  <a:pt x="57684" y="137639"/>
                  <a:pt x="57570" y="137600"/>
                  <a:pt x="57493" y="137524"/>
                </a:cubicBezTo>
                <a:cubicBezTo>
                  <a:pt x="57417" y="137448"/>
                  <a:pt x="57303" y="137410"/>
                  <a:pt x="57150" y="137410"/>
                </a:cubicBezTo>
                <a:lnTo>
                  <a:pt x="56922" y="137410"/>
                </a:lnTo>
                <a:cubicBezTo>
                  <a:pt x="56617" y="137105"/>
                  <a:pt x="56846" y="136953"/>
                  <a:pt x="57608" y="136953"/>
                </a:cubicBezTo>
                <a:cubicBezTo>
                  <a:pt x="56998" y="136343"/>
                  <a:pt x="57074" y="136115"/>
                  <a:pt x="57836" y="136267"/>
                </a:cubicBezTo>
                <a:lnTo>
                  <a:pt x="57836" y="136496"/>
                </a:lnTo>
                <a:cubicBezTo>
                  <a:pt x="57836" y="136800"/>
                  <a:pt x="57912" y="137029"/>
                  <a:pt x="58065" y="137181"/>
                </a:cubicBezTo>
                <a:lnTo>
                  <a:pt x="58751" y="137181"/>
                </a:lnTo>
                <a:cubicBezTo>
                  <a:pt x="58446" y="136572"/>
                  <a:pt x="57989" y="136038"/>
                  <a:pt x="57379" y="135581"/>
                </a:cubicBezTo>
                <a:cubicBezTo>
                  <a:pt x="56769" y="135124"/>
                  <a:pt x="56617" y="134667"/>
                  <a:pt x="56922" y="134210"/>
                </a:cubicBezTo>
                <a:lnTo>
                  <a:pt x="57379" y="134667"/>
                </a:lnTo>
                <a:cubicBezTo>
                  <a:pt x="57531" y="134819"/>
                  <a:pt x="57646" y="135010"/>
                  <a:pt x="57722" y="135238"/>
                </a:cubicBezTo>
                <a:cubicBezTo>
                  <a:pt x="57798" y="135467"/>
                  <a:pt x="57989" y="135734"/>
                  <a:pt x="58293" y="136038"/>
                </a:cubicBezTo>
                <a:cubicBezTo>
                  <a:pt x="58446" y="135581"/>
                  <a:pt x="58674" y="135657"/>
                  <a:pt x="58979" y="136267"/>
                </a:cubicBezTo>
                <a:cubicBezTo>
                  <a:pt x="59284" y="136877"/>
                  <a:pt x="59513" y="137334"/>
                  <a:pt x="59665" y="137639"/>
                </a:cubicBezTo>
                <a:cubicBezTo>
                  <a:pt x="59970" y="137639"/>
                  <a:pt x="60198" y="137715"/>
                  <a:pt x="60351" y="137867"/>
                </a:cubicBezTo>
                <a:cubicBezTo>
                  <a:pt x="60351" y="137258"/>
                  <a:pt x="60275" y="136800"/>
                  <a:pt x="60122" y="136496"/>
                </a:cubicBezTo>
                <a:cubicBezTo>
                  <a:pt x="59817" y="136191"/>
                  <a:pt x="59513" y="135924"/>
                  <a:pt x="59208" y="135695"/>
                </a:cubicBezTo>
                <a:cubicBezTo>
                  <a:pt x="58903" y="135467"/>
                  <a:pt x="58598" y="135276"/>
                  <a:pt x="58293" y="135124"/>
                </a:cubicBezTo>
                <a:cubicBezTo>
                  <a:pt x="57989" y="134972"/>
                  <a:pt x="57760" y="134819"/>
                  <a:pt x="57608" y="134667"/>
                </a:cubicBezTo>
                <a:cubicBezTo>
                  <a:pt x="57912" y="134362"/>
                  <a:pt x="58598" y="134591"/>
                  <a:pt x="59665" y="135353"/>
                </a:cubicBezTo>
                <a:cubicBezTo>
                  <a:pt x="59665" y="135048"/>
                  <a:pt x="59513" y="134591"/>
                  <a:pt x="59208" y="133981"/>
                </a:cubicBezTo>
                <a:cubicBezTo>
                  <a:pt x="58446" y="133676"/>
                  <a:pt x="57493" y="133295"/>
                  <a:pt x="56350" y="132838"/>
                </a:cubicBezTo>
                <a:cubicBezTo>
                  <a:pt x="55207" y="132381"/>
                  <a:pt x="54636" y="131847"/>
                  <a:pt x="54636" y="131238"/>
                </a:cubicBezTo>
                <a:cubicBezTo>
                  <a:pt x="54941" y="131543"/>
                  <a:pt x="55398" y="131847"/>
                  <a:pt x="56007" y="132152"/>
                </a:cubicBezTo>
                <a:cubicBezTo>
                  <a:pt x="57227" y="132762"/>
                  <a:pt x="58217" y="133219"/>
                  <a:pt x="58979" y="133524"/>
                </a:cubicBezTo>
                <a:cubicBezTo>
                  <a:pt x="58979" y="133371"/>
                  <a:pt x="59055" y="133295"/>
                  <a:pt x="59208" y="133295"/>
                </a:cubicBezTo>
                <a:lnTo>
                  <a:pt x="59436" y="133524"/>
                </a:lnTo>
                <a:lnTo>
                  <a:pt x="59665" y="133752"/>
                </a:lnTo>
                <a:lnTo>
                  <a:pt x="60709" y="134170"/>
                </a:lnTo>
                <a:lnTo>
                  <a:pt x="59779" y="133409"/>
                </a:lnTo>
                <a:cubicBezTo>
                  <a:pt x="59246" y="132876"/>
                  <a:pt x="58713" y="132305"/>
                  <a:pt x="58179" y="131695"/>
                </a:cubicBezTo>
                <a:cubicBezTo>
                  <a:pt x="57646" y="131085"/>
                  <a:pt x="57189" y="130552"/>
                  <a:pt x="56808" y="130095"/>
                </a:cubicBezTo>
                <a:cubicBezTo>
                  <a:pt x="56427" y="129638"/>
                  <a:pt x="56312" y="129409"/>
                  <a:pt x="56465" y="129409"/>
                </a:cubicBezTo>
                <a:cubicBezTo>
                  <a:pt x="57684" y="130476"/>
                  <a:pt x="58789" y="131504"/>
                  <a:pt x="59779" y="132495"/>
                </a:cubicBezTo>
                <a:cubicBezTo>
                  <a:pt x="60770" y="133486"/>
                  <a:pt x="61875" y="134438"/>
                  <a:pt x="63094" y="135353"/>
                </a:cubicBezTo>
                <a:cubicBezTo>
                  <a:pt x="63246" y="135353"/>
                  <a:pt x="63361" y="135314"/>
                  <a:pt x="63437" y="135238"/>
                </a:cubicBezTo>
                <a:cubicBezTo>
                  <a:pt x="63513" y="135162"/>
                  <a:pt x="63627" y="135124"/>
                  <a:pt x="63780" y="135124"/>
                </a:cubicBezTo>
                <a:cubicBezTo>
                  <a:pt x="63780" y="134667"/>
                  <a:pt x="63627" y="134133"/>
                  <a:pt x="63323" y="133524"/>
                </a:cubicBezTo>
                <a:cubicBezTo>
                  <a:pt x="63018" y="133524"/>
                  <a:pt x="62637" y="133524"/>
                  <a:pt x="62180" y="133524"/>
                </a:cubicBezTo>
                <a:cubicBezTo>
                  <a:pt x="61722" y="133524"/>
                  <a:pt x="61722" y="133371"/>
                  <a:pt x="62180" y="133067"/>
                </a:cubicBezTo>
                <a:lnTo>
                  <a:pt x="62865" y="133067"/>
                </a:lnTo>
                <a:cubicBezTo>
                  <a:pt x="62713" y="132762"/>
                  <a:pt x="62561" y="132457"/>
                  <a:pt x="62408" y="132152"/>
                </a:cubicBezTo>
                <a:cubicBezTo>
                  <a:pt x="62256" y="131847"/>
                  <a:pt x="62027" y="131543"/>
                  <a:pt x="61722" y="131238"/>
                </a:cubicBezTo>
                <a:cubicBezTo>
                  <a:pt x="61113" y="131085"/>
                  <a:pt x="60579" y="131009"/>
                  <a:pt x="60122" y="131009"/>
                </a:cubicBezTo>
                <a:cubicBezTo>
                  <a:pt x="59665" y="131009"/>
                  <a:pt x="59513" y="130704"/>
                  <a:pt x="59665" y="130095"/>
                </a:cubicBezTo>
                <a:lnTo>
                  <a:pt x="60122" y="130095"/>
                </a:lnTo>
                <a:cubicBezTo>
                  <a:pt x="60275" y="130095"/>
                  <a:pt x="60465" y="130133"/>
                  <a:pt x="60694" y="130209"/>
                </a:cubicBezTo>
                <a:cubicBezTo>
                  <a:pt x="60922" y="130285"/>
                  <a:pt x="61189" y="130323"/>
                  <a:pt x="61494" y="130323"/>
                </a:cubicBezTo>
                <a:cubicBezTo>
                  <a:pt x="61189" y="129866"/>
                  <a:pt x="61265" y="129714"/>
                  <a:pt x="61722" y="129866"/>
                </a:cubicBezTo>
                <a:cubicBezTo>
                  <a:pt x="61722" y="130019"/>
                  <a:pt x="61799" y="130095"/>
                  <a:pt x="61951" y="130095"/>
                </a:cubicBezTo>
                <a:cubicBezTo>
                  <a:pt x="61951" y="130247"/>
                  <a:pt x="61989" y="130323"/>
                  <a:pt x="62065" y="130323"/>
                </a:cubicBezTo>
                <a:cubicBezTo>
                  <a:pt x="62142" y="130323"/>
                  <a:pt x="62180" y="130400"/>
                  <a:pt x="62180" y="130552"/>
                </a:cubicBezTo>
                <a:lnTo>
                  <a:pt x="62865" y="130552"/>
                </a:lnTo>
                <a:cubicBezTo>
                  <a:pt x="62713" y="130400"/>
                  <a:pt x="62637" y="130019"/>
                  <a:pt x="62637" y="129409"/>
                </a:cubicBezTo>
                <a:cubicBezTo>
                  <a:pt x="62637" y="129257"/>
                  <a:pt x="62789" y="129409"/>
                  <a:pt x="63094" y="129866"/>
                </a:cubicBezTo>
                <a:cubicBezTo>
                  <a:pt x="63399" y="130323"/>
                  <a:pt x="63551" y="130704"/>
                  <a:pt x="63551" y="131009"/>
                </a:cubicBezTo>
                <a:lnTo>
                  <a:pt x="64694" y="131009"/>
                </a:lnTo>
                <a:cubicBezTo>
                  <a:pt x="64694" y="130704"/>
                  <a:pt x="64656" y="130514"/>
                  <a:pt x="64580" y="130438"/>
                </a:cubicBezTo>
                <a:cubicBezTo>
                  <a:pt x="64504" y="130361"/>
                  <a:pt x="64466" y="130247"/>
                  <a:pt x="64466" y="130095"/>
                </a:cubicBezTo>
                <a:cubicBezTo>
                  <a:pt x="64008" y="129790"/>
                  <a:pt x="63208" y="129409"/>
                  <a:pt x="62065" y="128952"/>
                </a:cubicBezTo>
                <a:cubicBezTo>
                  <a:pt x="60922" y="128495"/>
                  <a:pt x="60579" y="128114"/>
                  <a:pt x="61037" y="127809"/>
                </a:cubicBezTo>
                <a:cubicBezTo>
                  <a:pt x="61646" y="128114"/>
                  <a:pt x="62218" y="128380"/>
                  <a:pt x="62751" y="128609"/>
                </a:cubicBezTo>
                <a:cubicBezTo>
                  <a:pt x="63285" y="128837"/>
                  <a:pt x="63856" y="129104"/>
                  <a:pt x="64466" y="129409"/>
                </a:cubicBezTo>
                <a:cubicBezTo>
                  <a:pt x="64313" y="129104"/>
                  <a:pt x="64275" y="128914"/>
                  <a:pt x="64351" y="128837"/>
                </a:cubicBezTo>
                <a:cubicBezTo>
                  <a:pt x="64428" y="128761"/>
                  <a:pt x="64466" y="128571"/>
                  <a:pt x="64466" y="128266"/>
                </a:cubicBezTo>
                <a:cubicBezTo>
                  <a:pt x="64770" y="128266"/>
                  <a:pt x="64961" y="128495"/>
                  <a:pt x="65037" y="128952"/>
                </a:cubicBezTo>
                <a:cubicBezTo>
                  <a:pt x="65113" y="129409"/>
                  <a:pt x="65151" y="129714"/>
                  <a:pt x="65151" y="129866"/>
                </a:cubicBezTo>
                <a:cubicBezTo>
                  <a:pt x="65304" y="129866"/>
                  <a:pt x="65685" y="130019"/>
                  <a:pt x="66294" y="130323"/>
                </a:cubicBezTo>
                <a:cubicBezTo>
                  <a:pt x="66294" y="130171"/>
                  <a:pt x="66371" y="130095"/>
                  <a:pt x="66523" y="130095"/>
                </a:cubicBezTo>
                <a:lnTo>
                  <a:pt x="67209" y="130323"/>
                </a:lnTo>
                <a:cubicBezTo>
                  <a:pt x="66447" y="129866"/>
                  <a:pt x="66066" y="129333"/>
                  <a:pt x="66066" y="128723"/>
                </a:cubicBezTo>
                <a:cubicBezTo>
                  <a:pt x="66675" y="128723"/>
                  <a:pt x="66980" y="128952"/>
                  <a:pt x="66980" y="129409"/>
                </a:cubicBezTo>
                <a:cubicBezTo>
                  <a:pt x="67133" y="129257"/>
                  <a:pt x="67437" y="129257"/>
                  <a:pt x="67895" y="129409"/>
                </a:cubicBezTo>
                <a:cubicBezTo>
                  <a:pt x="67742" y="128952"/>
                  <a:pt x="67133" y="128342"/>
                  <a:pt x="66066" y="127580"/>
                </a:cubicBezTo>
                <a:cubicBezTo>
                  <a:pt x="65913" y="127733"/>
                  <a:pt x="65266" y="127694"/>
                  <a:pt x="64123" y="127466"/>
                </a:cubicBezTo>
                <a:cubicBezTo>
                  <a:pt x="62980" y="127237"/>
                  <a:pt x="62332" y="126971"/>
                  <a:pt x="62180" y="126666"/>
                </a:cubicBezTo>
                <a:cubicBezTo>
                  <a:pt x="61113" y="126513"/>
                  <a:pt x="60084" y="126628"/>
                  <a:pt x="59094" y="127009"/>
                </a:cubicBezTo>
                <a:cubicBezTo>
                  <a:pt x="58103" y="127390"/>
                  <a:pt x="57074" y="127733"/>
                  <a:pt x="56007" y="128037"/>
                </a:cubicBezTo>
                <a:cubicBezTo>
                  <a:pt x="55855" y="128190"/>
                  <a:pt x="55779" y="128342"/>
                  <a:pt x="55779" y="128495"/>
                </a:cubicBezTo>
                <a:cubicBezTo>
                  <a:pt x="55779" y="128647"/>
                  <a:pt x="55703" y="128723"/>
                  <a:pt x="55550" y="128723"/>
                </a:cubicBezTo>
                <a:cubicBezTo>
                  <a:pt x="55245" y="128876"/>
                  <a:pt x="54712" y="128990"/>
                  <a:pt x="53950" y="129066"/>
                </a:cubicBezTo>
                <a:cubicBezTo>
                  <a:pt x="53188" y="129142"/>
                  <a:pt x="52274" y="129180"/>
                  <a:pt x="51207" y="129180"/>
                </a:cubicBezTo>
                <a:cubicBezTo>
                  <a:pt x="50140" y="129180"/>
                  <a:pt x="49111" y="129180"/>
                  <a:pt x="48121" y="129180"/>
                </a:cubicBezTo>
                <a:cubicBezTo>
                  <a:pt x="47130" y="129180"/>
                  <a:pt x="46406" y="129180"/>
                  <a:pt x="45949" y="129180"/>
                </a:cubicBezTo>
                <a:cubicBezTo>
                  <a:pt x="44730" y="129180"/>
                  <a:pt x="43434" y="129447"/>
                  <a:pt x="42063" y="129980"/>
                </a:cubicBezTo>
                <a:cubicBezTo>
                  <a:pt x="40691" y="130514"/>
                  <a:pt x="39624" y="130247"/>
                  <a:pt x="38862" y="129180"/>
                </a:cubicBezTo>
                <a:cubicBezTo>
                  <a:pt x="38253" y="129790"/>
                  <a:pt x="37796" y="129942"/>
                  <a:pt x="37491" y="129638"/>
                </a:cubicBezTo>
                <a:cubicBezTo>
                  <a:pt x="37186" y="129333"/>
                  <a:pt x="36881" y="128952"/>
                  <a:pt x="36576" y="128495"/>
                </a:cubicBezTo>
                <a:cubicBezTo>
                  <a:pt x="36272" y="128799"/>
                  <a:pt x="35853" y="129333"/>
                  <a:pt x="35319" y="130095"/>
                </a:cubicBezTo>
                <a:cubicBezTo>
                  <a:pt x="34786" y="130857"/>
                  <a:pt x="34214" y="131619"/>
                  <a:pt x="33605" y="132381"/>
                </a:cubicBezTo>
                <a:cubicBezTo>
                  <a:pt x="32995" y="133143"/>
                  <a:pt x="32424" y="133790"/>
                  <a:pt x="31890" y="134324"/>
                </a:cubicBezTo>
                <a:cubicBezTo>
                  <a:pt x="31357" y="134857"/>
                  <a:pt x="30938" y="135124"/>
                  <a:pt x="30633" y="135124"/>
                </a:cubicBezTo>
                <a:cubicBezTo>
                  <a:pt x="31395" y="134362"/>
                  <a:pt x="32157" y="133371"/>
                  <a:pt x="32919" y="132152"/>
                </a:cubicBezTo>
                <a:cubicBezTo>
                  <a:pt x="33681" y="130933"/>
                  <a:pt x="34443" y="130019"/>
                  <a:pt x="35205" y="129409"/>
                </a:cubicBezTo>
                <a:cubicBezTo>
                  <a:pt x="34900" y="129561"/>
                  <a:pt x="34443" y="129866"/>
                  <a:pt x="33833" y="130323"/>
                </a:cubicBezTo>
                <a:cubicBezTo>
                  <a:pt x="33224" y="130781"/>
                  <a:pt x="32576" y="131238"/>
                  <a:pt x="31890" y="131695"/>
                </a:cubicBezTo>
                <a:cubicBezTo>
                  <a:pt x="31204" y="132152"/>
                  <a:pt x="30633" y="132533"/>
                  <a:pt x="30176" y="132838"/>
                </a:cubicBezTo>
                <a:cubicBezTo>
                  <a:pt x="29718" y="133143"/>
                  <a:pt x="29490" y="133143"/>
                  <a:pt x="29490" y="132838"/>
                </a:cubicBezTo>
                <a:cubicBezTo>
                  <a:pt x="30557" y="132076"/>
                  <a:pt x="31700" y="131276"/>
                  <a:pt x="32919" y="130438"/>
                </a:cubicBezTo>
                <a:cubicBezTo>
                  <a:pt x="34138" y="129599"/>
                  <a:pt x="35281" y="128723"/>
                  <a:pt x="36348" y="127809"/>
                </a:cubicBezTo>
                <a:cubicBezTo>
                  <a:pt x="36195" y="127656"/>
                  <a:pt x="36119" y="127428"/>
                  <a:pt x="36119" y="127123"/>
                </a:cubicBezTo>
                <a:cubicBezTo>
                  <a:pt x="35357" y="127123"/>
                  <a:pt x="34329" y="127390"/>
                  <a:pt x="33033" y="127923"/>
                </a:cubicBezTo>
                <a:cubicBezTo>
                  <a:pt x="31738" y="128456"/>
                  <a:pt x="30938" y="128495"/>
                  <a:pt x="30633" y="128037"/>
                </a:cubicBezTo>
                <a:cubicBezTo>
                  <a:pt x="31242" y="127733"/>
                  <a:pt x="31814" y="127542"/>
                  <a:pt x="32347" y="127466"/>
                </a:cubicBezTo>
                <a:cubicBezTo>
                  <a:pt x="32881" y="127390"/>
                  <a:pt x="33452" y="127199"/>
                  <a:pt x="34062" y="126894"/>
                </a:cubicBezTo>
                <a:cubicBezTo>
                  <a:pt x="33452" y="126894"/>
                  <a:pt x="32805" y="127009"/>
                  <a:pt x="32119" y="127237"/>
                </a:cubicBezTo>
                <a:cubicBezTo>
                  <a:pt x="31433" y="127466"/>
                  <a:pt x="30938" y="127428"/>
                  <a:pt x="30633" y="127123"/>
                </a:cubicBezTo>
                <a:cubicBezTo>
                  <a:pt x="30480" y="127123"/>
                  <a:pt x="30671" y="127047"/>
                  <a:pt x="31204" y="126894"/>
                </a:cubicBezTo>
                <a:cubicBezTo>
                  <a:pt x="31738" y="126742"/>
                  <a:pt x="32347" y="126628"/>
                  <a:pt x="33033" y="126551"/>
                </a:cubicBezTo>
                <a:cubicBezTo>
                  <a:pt x="33719" y="126475"/>
                  <a:pt x="34367" y="126399"/>
                  <a:pt x="34976" y="126323"/>
                </a:cubicBezTo>
                <a:cubicBezTo>
                  <a:pt x="35586" y="126247"/>
                  <a:pt x="35891" y="126209"/>
                  <a:pt x="35891" y="126209"/>
                </a:cubicBezTo>
                <a:cubicBezTo>
                  <a:pt x="35891" y="126056"/>
                  <a:pt x="35853" y="125980"/>
                  <a:pt x="35776" y="125980"/>
                </a:cubicBezTo>
                <a:cubicBezTo>
                  <a:pt x="35700" y="125980"/>
                  <a:pt x="35662" y="125904"/>
                  <a:pt x="35662" y="125751"/>
                </a:cubicBezTo>
                <a:lnTo>
                  <a:pt x="35662" y="125523"/>
                </a:lnTo>
                <a:lnTo>
                  <a:pt x="35205" y="125066"/>
                </a:lnTo>
                <a:cubicBezTo>
                  <a:pt x="35052" y="125066"/>
                  <a:pt x="34710" y="125104"/>
                  <a:pt x="34176" y="125180"/>
                </a:cubicBezTo>
                <a:cubicBezTo>
                  <a:pt x="33643" y="125256"/>
                  <a:pt x="33033" y="125294"/>
                  <a:pt x="32347" y="125294"/>
                </a:cubicBezTo>
                <a:cubicBezTo>
                  <a:pt x="31662" y="125294"/>
                  <a:pt x="31052" y="125256"/>
                  <a:pt x="30519" y="125180"/>
                </a:cubicBezTo>
                <a:cubicBezTo>
                  <a:pt x="29985" y="125104"/>
                  <a:pt x="29718" y="124989"/>
                  <a:pt x="29718" y="124837"/>
                </a:cubicBezTo>
                <a:cubicBezTo>
                  <a:pt x="29718" y="124532"/>
                  <a:pt x="30366" y="124418"/>
                  <a:pt x="31662" y="124494"/>
                </a:cubicBezTo>
                <a:cubicBezTo>
                  <a:pt x="32957" y="124570"/>
                  <a:pt x="33681" y="124608"/>
                  <a:pt x="33833" y="124608"/>
                </a:cubicBezTo>
                <a:cubicBezTo>
                  <a:pt x="32919" y="124304"/>
                  <a:pt x="31433" y="124037"/>
                  <a:pt x="29376" y="123808"/>
                </a:cubicBezTo>
                <a:cubicBezTo>
                  <a:pt x="27318" y="123580"/>
                  <a:pt x="26213" y="123084"/>
                  <a:pt x="26061" y="122322"/>
                </a:cubicBezTo>
                <a:cubicBezTo>
                  <a:pt x="27128" y="122627"/>
                  <a:pt x="28233" y="122894"/>
                  <a:pt x="29376" y="123122"/>
                </a:cubicBezTo>
                <a:cubicBezTo>
                  <a:pt x="30519" y="123351"/>
                  <a:pt x="31623" y="123542"/>
                  <a:pt x="32690" y="123694"/>
                </a:cubicBezTo>
                <a:cubicBezTo>
                  <a:pt x="32385" y="123542"/>
                  <a:pt x="31928" y="123275"/>
                  <a:pt x="31319" y="122894"/>
                </a:cubicBezTo>
                <a:cubicBezTo>
                  <a:pt x="30709" y="122513"/>
                  <a:pt x="30099" y="122132"/>
                  <a:pt x="29490" y="121751"/>
                </a:cubicBezTo>
                <a:cubicBezTo>
                  <a:pt x="28880" y="121370"/>
                  <a:pt x="28347" y="121027"/>
                  <a:pt x="27890" y="120722"/>
                </a:cubicBezTo>
                <a:cubicBezTo>
                  <a:pt x="27432" y="120417"/>
                  <a:pt x="27280" y="120189"/>
                  <a:pt x="27432" y="120036"/>
                </a:cubicBezTo>
                <a:cubicBezTo>
                  <a:pt x="28652" y="120494"/>
                  <a:pt x="29947" y="121217"/>
                  <a:pt x="31319" y="122208"/>
                </a:cubicBezTo>
                <a:cubicBezTo>
                  <a:pt x="32690" y="123199"/>
                  <a:pt x="33986" y="123770"/>
                  <a:pt x="35205" y="123923"/>
                </a:cubicBezTo>
                <a:cubicBezTo>
                  <a:pt x="35052" y="123618"/>
                  <a:pt x="34976" y="123351"/>
                  <a:pt x="34976" y="123122"/>
                </a:cubicBezTo>
                <a:cubicBezTo>
                  <a:pt x="34976" y="122894"/>
                  <a:pt x="34900" y="122627"/>
                  <a:pt x="34748" y="122322"/>
                </a:cubicBezTo>
                <a:cubicBezTo>
                  <a:pt x="34290" y="121865"/>
                  <a:pt x="33719" y="121332"/>
                  <a:pt x="33033" y="120722"/>
                </a:cubicBezTo>
                <a:cubicBezTo>
                  <a:pt x="32347" y="120113"/>
                  <a:pt x="32157" y="119579"/>
                  <a:pt x="32462" y="119122"/>
                </a:cubicBezTo>
                <a:cubicBezTo>
                  <a:pt x="32919" y="119427"/>
                  <a:pt x="33300" y="119732"/>
                  <a:pt x="33605" y="120036"/>
                </a:cubicBezTo>
                <a:cubicBezTo>
                  <a:pt x="33909" y="120341"/>
                  <a:pt x="34214" y="120646"/>
                  <a:pt x="34519" y="120951"/>
                </a:cubicBezTo>
                <a:lnTo>
                  <a:pt x="34519" y="120494"/>
                </a:lnTo>
                <a:cubicBezTo>
                  <a:pt x="34367" y="120189"/>
                  <a:pt x="34062" y="119884"/>
                  <a:pt x="33605" y="119579"/>
                </a:cubicBezTo>
                <a:cubicBezTo>
                  <a:pt x="33147" y="119274"/>
                  <a:pt x="33071" y="118970"/>
                  <a:pt x="33376" y="118665"/>
                </a:cubicBezTo>
                <a:cubicBezTo>
                  <a:pt x="33376" y="118208"/>
                  <a:pt x="33681" y="118436"/>
                  <a:pt x="34290" y="119351"/>
                </a:cubicBezTo>
                <a:lnTo>
                  <a:pt x="35205" y="120722"/>
                </a:lnTo>
                <a:cubicBezTo>
                  <a:pt x="35510" y="120875"/>
                  <a:pt x="35738" y="120951"/>
                  <a:pt x="35891" y="120951"/>
                </a:cubicBezTo>
                <a:cubicBezTo>
                  <a:pt x="36043" y="120951"/>
                  <a:pt x="36272" y="121103"/>
                  <a:pt x="36576" y="121408"/>
                </a:cubicBezTo>
                <a:cubicBezTo>
                  <a:pt x="36272" y="120494"/>
                  <a:pt x="35738" y="119770"/>
                  <a:pt x="34976" y="119236"/>
                </a:cubicBezTo>
                <a:cubicBezTo>
                  <a:pt x="34214" y="118703"/>
                  <a:pt x="33452" y="118131"/>
                  <a:pt x="32690" y="117522"/>
                </a:cubicBezTo>
                <a:cubicBezTo>
                  <a:pt x="32843" y="117674"/>
                  <a:pt x="33300" y="117941"/>
                  <a:pt x="34062" y="118322"/>
                </a:cubicBezTo>
                <a:cubicBezTo>
                  <a:pt x="34824" y="118703"/>
                  <a:pt x="35357" y="119046"/>
                  <a:pt x="35662" y="119351"/>
                </a:cubicBezTo>
                <a:cubicBezTo>
                  <a:pt x="35510" y="119198"/>
                  <a:pt x="35243" y="118627"/>
                  <a:pt x="34862" y="117636"/>
                </a:cubicBezTo>
                <a:cubicBezTo>
                  <a:pt x="34481" y="116645"/>
                  <a:pt x="34519" y="116455"/>
                  <a:pt x="34976" y="117065"/>
                </a:cubicBezTo>
                <a:cubicBezTo>
                  <a:pt x="35129" y="116912"/>
                  <a:pt x="35472" y="117369"/>
                  <a:pt x="36005" y="118436"/>
                </a:cubicBezTo>
                <a:cubicBezTo>
                  <a:pt x="36538" y="119503"/>
                  <a:pt x="36881" y="120113"/>
                  <a:pt x="37034" y="120265"/>
                </a:cubicBezTo>
                <a:cubicBezTo>
                  <a:pt x="36729" y="119655"/>
                  <a:pt x="36576" y="119198"/>
                  <a:pt x="36576" y="118893"/>
                </a:cubicBezTo>
                <a:cubicBezTo>
                  <a:pt x="36729" y="118589"/>
                  <a:pt x="36957" y="118817"/>
                  <a:pt x="37262" y="119579"/>
                </a:cubicBezTo>
                <a:cubicBezTo>
                  <a:pt x="37567" y="120341"/>
                  <a:pt x="37719" y="120646"/>
                  <a:pt x="37719" y="120494"/>
                </a:cubicBezTo>
                <a:cubicBezTo>
                  <a:pt x="37567" y="120189"/>
                  <a:pt x="37491" y="119617"/>
                  <a:pt x="37491" y="118779"/>
                </a:cubicBezTo>
                <a:cubicBezTo>
                  <a:pt x="37491" y="117941"/>
                  <a:pt x="37338" y="117369"/>
                  <a:pt x="37034" y="117065"/>
                </a:cubicBezTo>
                <a:cubicBezTo>
                  <a:pt x="37643" y="117522"/>
                  <a:pt x="38024" y="118208"/>
                  <a:pt x="38177" y="119122"/>
                </a:cubicBezTo>
                <a:lnTo>
                  <a:pt x="38808" y="121438"/>
                </a:lnTo>
                <a:lnTo>
                  <a:pt x="38862" y="120951"/>
                </a:lnTo>
                <a:cubicBezTo>
                  <a:pt x="38862" y="120341"/>
                  <a:pt x="38939" y="119655"/>
                  <a:pt x="39091" y="118893"/>
                </a:cubicBezTo>
                <a:cubicBezTo>
                  <a:pt x="39396" y="118589"/>
                  <a:pt x="39548" y="118284"/>
                  <a:pt x="39548" y="117979"/>
                </a:cubicBezTo>
                <a:cubicBezTo>
                  <a:pt x="39091" y="117369"/>
                  <a:pt x="38405" y="116645"/>
                  <a:pt x="37491" y="115807"/>
                </a:cubicBezTo>
                <a:cubicBezTo>
                  <a:pt x="36576" y="114969"/>
                  <a:pt x="36272" y="114245"/>
                  <a:pt x="36576" y="113636"/>
                </a:cubicBezTo>
                <a:cubicBezTo>
                  <a:pt x="37186" y="114398"/>
                  <a:pt x="37796" y="115121"/>
                  <a:pt x="38405" y="115807"/>
                </a:cubicBezTo>
                <a:cubicBezTo>
                  <a:pt x="39015" y="116493"/>
                  <a:pt x="39548" y="117217"/>
                  <a:pt x="40005" y="117979"/>
                </a:cubicBezTo>
                <a:lnTo>
                  <a:pt x="40005" y="116836"/>
                </a:lnTo>
                <a:cubicBezTo>
                  <a:pt x="40158" y="116836"/>
                  <a:pt x="40234" y="116912"/>
                  <a:pt x="40234" y="117065"/>
                </a:cubicBezTo>
                <a:cubicBezTo>
                  <a:pt x="39929" y="116150"/>
                  <a:pt x="39624" y="115236"/>
                  <a:pt x="39320" y="114321"/>
                </a:cubicBezTo>
                <a:cubicBezTo>
                  <a:pt x="39015" y="113407"/>
                  <a:pt x="39015" y="112950"/>
                  <a:pt x="39320" y="112950"/>
                </a:cubicBezTo>
                <a:cubicBezTo>
                  <a:pt x="39624" y="113559"/>
                  <a:pt x="39853" y="114131"/>
                  <a:pt x="40005" y="114664"/>
                </a:cubicBezTo>
                <a:cubicBezTo>
                  <a:pt x="40158" y="115198"/>
                  <a:pt x="40386" y="115845"/>
                  <a:pt x="40691" y="116607"/>
                </a:cubicBezTo>
                <a:cubicBezTo>
                  <a:pt x="41148" y="116607"/>
                  <a:pt x="41606" y="116722"/>
                  <a:pt x="42063" y="116950"/>
                </a:cubicBezTo>
                <a:cubicBezTo>
                  <a:pt x="42520" y="117179"/>
                  <a:pt x="42977" y="117369"/>
                  <a:pt x="43434" y="117522"/>
                </a:cubicBezTo>
                <a:lnTo>
                  <a:pt x="43434" y="116836"/>
                </a:lnTo>
                <a:cubicBezTo>
                  <a:pt x="43282" y="116684"/>
                  <a:pt x="42977" y="116417"/>
                  <a:pt x="42520" y="116036"/>
                </a:cubicBezTo>
                <a:cubicBezTo>
                  <a:pt x="42063" y="115655"/>
                  <a:pt x="41758" y="115388"/>
                  <a:pt x="41606" y="115236"/>
                </a:cubicBezTo>
                <a:cubicBezTo>
                  <a:pt x="41910" y="115388"/>
                  <a:pt x="42215" y="115541"/>
                  <a:pt x="42520" y="115693"/>
                </a:cubicBezTo>
                <a:cubicBezTo>
                  <a:pt x="42825" y="115845"/>
                  <a:pt x="43130" y="115998"/>
                  <a:pt x="43434" y="116150"/>
                </a:cubicBezTo>
                <a:cubicBezTo>
                  <a:pt x="42825" y="115845"/>
                  <a:pt x="42330" y="115579"/>
                  <a:pt x="41949" y="115350"/>
                </a:cubicBezTo>
                <a:cubicBezTo>
                  <a:pt x="41568" y="115121"/>
                  <a:pt x="41529" y="114855"/>
                  <a:pt x="41834" y="114550"/>
                </a:cubicBezTo>
                <a:cubicBezTo>
                  <a:pt x="41987" y="114550"/>
                  <a:pt x="42139" y="114626"/>
                  <a:pt x="42291" y="114779"/>
                </a:cubicBezTo>
                <a:cubicBezTo>
                  <a:pt x="42596" y="115083"/>
                  <a:pt x="42977" y="115312"/>
                  <a:pt x="43434" y="115464"/>
                </a:cubicBezTo>
                <a:cubicBezTo>
                  <a:pt x="43282" y="115312"/>
                  <a:pt x="43434" y="115236"/>
                  <a:pt x="43892" y="115236"/>
                </a:cubicBezTo>
                <a:lnTo>
                  <a:pt x="43892" y="115693"/>
                </a:lnTo>
                <a:lnTo>
                  <a:pt x="44349" y="116150"/>
                </a:lnTo>
                <a:cubicBezTo>
                  <a:pt x="44349" y="115845"/>
                  <a:pt x="44425" y="115617"/>
                  <a:pt x="44577" y="115464"/>
                </a:cubicBezTo>
                <a:cubicBezTo>
                  <a:pt x="44273" y="114855"/>
                  <a:pt x="44425" y="114931"/>
                  <a:pt x="45035" y="115693"/>
                </a:cubicBezTo>
                <a:cubicBezTo>
                  <a:pt x="45644" y="116455"/>
                  <a:pt x="45949" y="116912"/>
                  <a:pt x="45949" y="117065"/>
                </a:cubicBezTo>
                <a:cubicBezTo>
                  <a:pt x="46101" y="116912"/>
                  <a:pt x="46178" y="116607"/>
                  <a:pt x="46178" y="116150"/>
                </a:cubicBezTo>
                <a:cubicBezTo>
                  <a:pt x="45263" y="115236"/>
                  <a:pt x="44654" y="114550"/>
                  <a:pt x="44349" y="114093"/>
                </a:cubicBezTo>
                <a:cubicBezTo>
                  <a:pt x="44044" y="114398"/>
                  <a:pt x="43854" y="114664"/>
                  <a:pt x="43777" y="114893"/>
                </a:cubicBezTo>
                <a:cubicBezTo>
                  <a:pt x="43701" y="115121"/>
                  <a:pt x="43511" y="115083"/>
                  <a:pt x="43206" y="114779"/>
                </a:cubicBezTo>
                <a:lnTo>
                  <a:pt x="43434" y="114550"/>
                </a:lnTo>
                <a:cubicBezTo>
                  <a:pt x="43434" y="114550"/>
                  <a:pt x="43587" y="114245"/>
                  <a:pt x="43892" y="113636"/>
                </a:cubicBezTo>
                <a:cubicBezTo>
                  <a:pt x="43739" y="113483"/>
                  <a:pt x="43663" y="113331"/>
                  <a:pt x="43663" y="113178"/>
                </a:cubicBezTo>
                <a:cubicBezTo>
                  <a:pt x="43663" y="113026"/>
                  <a:pt x="43815" y="113026"/>
                  <a:pt x="44120" y="113178"/>
                </a:cubicBezTo>
                <a:cubicBezTo>
                  <a:pt x="44577" y="112569"/>
                  <a:pt x="44958" y="111959"/>
                  <a:pt x="45263" y="111350"/>
                </a:cubicBezTo>
                <a:cubicBezTo>
                  <a:pt x="45568" y="110740"/>
                  <a:pt x="45873" y="110130"/>
                  <a:pt x="46178" y="109521"/>
                </a:cubicBezTo>
                <a:cubicBezTo>
                  <a:pt x="46025" y="109673"/>
                  <a:pt x="45873" y="109749"/>
                  <a:pt x="45720" y="109749"/>
                </a:cubicBezTo>
                <a:cubicBezTo>
                  <a:pt x="45263" y="110054"/>
                  <a:pt x="44501" y="110778"/>
                  <a:pt x="43434" y="111921"/>
                </a:cubicBezTo>
                <a:cubicBezTo>
                  <a:pt x="42368" y="113064"/>
                  <a:pt x="41682" y="113331"/>
                  <a:pt x="41377" y="112721"/>
                </a:cubicBezTo>
                <a:cubicBezTo>
                  <a:pt x="42596" y="111654"/>
                  <a:pt x="43739" y="110664"/>
                  <a:pt x="44806" y="109749"/>
                </a:cubicBezTo>
                <a:cubicBezTo>
                  <a:pt x="45873" y="108835"/>
                  <a:pt x="46940" y="107768"/>
                  <a:pt x="48006" y="106549"/>
                </a:cubicBezTo>
                <a:lnTo>
                  <a:pt x="48006" y="106092"/>
                </a:lnTo>
                <a:cubicBezTo>
                  <a:pt x="47092" y="106092"/>
                  <a:pt x="46025" y="106473"/>
                  <a:pt x="44806" y="107235"/>
                </a:cubicBezTo>
                <a:cubicBezTo>
                  <a:pt x="43587" y="107997"/>
                  <a:pt x="42749" y="108149"/>
                  <a:pt x="42291" y="107692"/>
                </a:cubicBezTo>
                <a:cubicBezTo>
                  <a:pt x="42901" y="107387"/>
                  <a:pt x="43473" y="107120"/>
                  <a:pt x="44006" y="106892"/>
                </a:cubicBezTo>
                <a:cubicBezTo>
                  <a:pt x="44539" y="106663"/>
                  <a:pt x="45035" y="106397"/>
                  <a:pt x="45492" y="106092"/>
                </a:cubicBezTo>
                <a:cubicBezTo>
                  <a:pt x="45035" y="106092"/>
                  <a:pt x="44463" y="106320"/>
                  <a:pt x="43777" y="106778"/>
                </a:cubicBezTo>
                <a:cubicBezTo>
                  <a:pt x="43092" y="107235"/>
                  <a:pt x="42520" y="107311"/>
                  <a:pt x="42063" y="107006"/>
                </a:cubicBezTo>
                <a:cubicBezTo>
                  <a:pt x="41758" y="106701"/>
                  <a:pt x="42444" y="106358"/>
                  <a:pt x="44120" y="105977"/>
                </a:cubicBezTo>
                <a:cubicBezTo>
                  <a:pt x="45797" y="105596"/>
                  <a:pt x="46711" y="105330"/>
                  <a:pt x="46863" y="105177"/>
                </a:cubicBezTo>
                <a:lnTo>
                  <a:pt x="46178" y="104492"/>
                </a:lnTo>
                <a:cubicBezTo>
                  <a:pt x="45873" y="104492"/>
                  <a:pt x="44920" y="104606"/>
                  <a:pt x="43320" y="104834"/>
                </a:cubicBezTo>
                <a:cubicBezTo>
                  <a:pt x="41720" y="105063"/>
                  <a:pt x="40920" y="105025"/>
                  <a:pt x="40920" y="104720"/>
                </a:cubicBezTo>
                <a:cubicBezTo>
                  <a:pt x="40920" y="104415"/>
                  <a:pt x="41644" y="104225"/>
                  <a:pt x="43092" y="104149"/>
                </a:cubicBezTo>
                <a:cubicBezTo>
                  <a:pt x="44539" y="104072"/>
                  <a:pt x="45416" y="104034"/>
                  <a:pt x="45720" y="104034"/>
                </a:cubicBezTo>
                <a:lnTo>
                  <a:pt x="45720" y="103806"/>
                </a:lnTo>
                <a:cubicBezTo>
                  <a:pt x="45416" y="103806"/>
                  <a:pt x="45035" y="103844"/>
                  <a:pt x="44577" y="103920"/>
                </a:cubicBezTo>
                <a:cubicBezTo>
                  <a:pt x="44120" y="103996"/>
                  <a:pt x="43739" y="103958"/>
                  <a:pt x="43434" y="103806"/>
                </a:cubicBezTo>
                <a:cubicBezTo>
                  <a:pt x="43282" y="103806"/>
                  <a:pt x="43396" y="103768"/>
                  <a:pt x="43777" y="103691"/>
                </a:cubicBezTo>
                <a:cubicBezTo>
                  <a:pt x="44158" y="103615"/>
                  <a:pt x="44577" y="103539"/>
                  <a:pt x="45035" y="103463"/>
                </a:cubicBezTo>
                <a:cubicBezTo>
                  <a:pt x="45492" y="103387"/>
                  <a:pt x="45873" y="103349"/>
                  <a:pt x="46178" y="103349"/>
                </a:cubicBezTo>
                <a:cubicBezTo>
                  <a:pt x="46482" y="103349"/>
                  <a:pt x="46635" y="103349"/>
                  <a:pt x="46635" y="103349"/>
                </a:cubicBezTo>
                <a:lnTo>
                  <a:pt x="45949" y="100605"/>
                </a:lnTo>
                <a:cubicBezTo>
                  <a:pt x="45644" y="100605"/>
                  <a:pt x="45416" y="100529"/>
                  <a:pt x="45263" y="100377"/>
                </a:cubicBezTo>
                <a:cubicBezTo>
                  <a:pt x="45111" y="100224"/>
                  <a:pt x="45263" y="100148"/>
                  <a:pt x="45720" y="100148"/>
                </a:cubicBezTo>
                <a:cubicBezTo>
                  <a:pt x="45720" y="99996"/>
                  <a:pt x="45682" y="99653"/>
                  <a:pt x="45606" y="99119"/>
                </a:cubicBezTo>
                <a:cubicBezTo>
                  <a:pt x="45530" y="98586"/>
                  <a:pt x="45568" y="98319"/>
                  <a:pt x="45720" y="98319"/>
                </a:cubicBezTo>
                <a:cubicBezTo>
                  <a:pt x="46025" y="98472"/>
                  <a:pt x="46178" y="98738"/>
                  <a:pt x="46178" y="99119"/>
                </a:cubicBezTo>
                <a:cubicBezTo>
                  <a:pt x="46178" y="99500"/>
                  <a:pt x="46178" y="99843"/>
                  <a:pt x="46178" y="100148"/>
                </a:cubicBezTo>
                <a:lnTo>
                  <a:pt x="46863" y="100148"/>
                </a:lnTo>
                <a:lnTo>
                  <a:pt x="48235" y="100377"/>
                </a:lnTo>
                <a:cubicBezTo>
                  <a:pt x="48083" y="100377"/>
                  <a:pt x="47702" y="99958"/>
                  <a:pt x="47092" y="99119"/>
                </a:cubicBezTo>
                <a:cubicBezTo>
                  <a:pt x="46482" y="98281"/>
                  <a:pt x="46254" y="97710"/>
                  <a:pt x="46406" y="97405"/>
                </a:cubicBezTo>
                <a:lnTo>
                  <a:pt x="48692" y="100377"/>
                </a:lnTo>
                <a:lnTo>
                  <a:pt x="48692" y="98091"/>
                </a:lnTo>
                <a:cubicBezTo>
                  <a:pt x="48692" y="97481"/>
                  <a:pt x="48768" y="96872"/>
                  <a:pt x="48921" y="96262"/>
                </a:cubicBezTo>
                <a:cubicBezTo>
                  <a:pt x="49073" y="96414"/>
                  <a:pt x="49149" y="96643"/>
                  <a:pt x="49149" y="96948"/>
                </a:cubicBezTo>
                <a:cubicBezTo>
                  <a:pt x="49149" y="97100"/>
                  <a:pt x="49226" y="97253"/>
                  <a:pt x="49378" y="97405"/>
                </a:cubicBezTo>
                <a:lnTo>
                  <a:pt x="49378" y="95576"/>
                </a:lnTo>
                <a:cubicBezTo>
                  <a:pt x="49378" y="94357"/>
                  <a:pt x="49530" y="93747"/>
                  <a:pt x="49835" y="93747"/>
                </a:cubicBezTo>
                <a:cubicBezTo>
                  <a:pt x="50140" y="93747"/>
                  <a:pt x="50254" y="94166"/>
                  <a:pt x="50178" y="95005"/>
                </a:cubicBezTo>
                <a:cubicBezTo>
                  <a:pt x="50102" y="95843"/>
                  <a:pt x="50064" y="96338"/>
                  <a:pt x="50064" y="96491"/>
                </a:cubicBezTo>
                <a:cubicBezTo>
                  <a:pt x="50216" y="96491"/>
                  <a:pt x="50369" y="96872"/>
                  <a:pt x="50521" y="97634"/>
                </a:cubicBezTo>
                <a:cubicBezTo>
                  <a:pt x="50673" y="98396"/>
                  <a:pt x="50750" y="98929"/>
                  <a:pt x="50750" y="99234"/>
                </a:cubicBezTo>
                <a:cubicBezTo>
                  <a:pt x="50750" y="98929"/>
                  <a:pt x="50788" y="98662"/>
                  <a:pt x="50864" y="98434"/>
                </a:cubicBezTo>
                <a:cubicBezTo>
                  <a:pt x="50940" y="98205"/>
                  <a:pt x="50978" y="97938"/>
                  <a:pt x="50978" y="97634"/>
                </a:cubicBezTo>
                <a:cubicBezTo>
                  <a:pt x="50521" y="97176"/>
                  <a:pt x="50292" y="96948"/>
                  <a:pt x="50292" y="96948"/>
                </a:cubicBezTo>
                <a:cubicBezTo>
                  <a:pt x="50445" y="96795"/>
                  <a:pt x="50673" y="96795"/>
                  <a:pt x="50978" y="96948"/>
                </a:cubicBezTo>
                <a:cubicBezTo>
                  <a:pt x="50978" y="96795"/>
                  <a:pt x="50978" y="96567"/>
                  <a:pt x="50978" y="96262"/>
                </a:cubicBezTo>
                <a:cubicBezTo>
                  <a:pt x="50978" y="95957"/>
                  <a:pt x="51054" y="95652"/>
                  <a:pt x="51207" y="95348"/>
                </a:cubicBezTo>
                <a:lnTo>
                  <a:pt x="51893" y="94890"/>
                </a:lnTo>
                <a:cubicBezTo>
                  <a:pt x="52197" y="95195"/>
                  <a:pt x="52236" y="95462"/>
                  <a:pt x="52007" y="95690"/>
                </a:cubicBezTo>
                <a:cubicBezTo>
                  <a:pt x="51778" y="95919"/>
                  <a:pt x="51664" y="96186"/>
                  <a:pt x="51664" y="96491"/>
                </a:cubicBezTo>
                <a:cubicBezTo>
                  <a:pt x="51664" y="96795"/>
                  <a:pt x="51740" y="97176"/>
                  <a:pt x="51893" y="97634"/>
                </a:cubicBezTo>
                <a:cubicBezTo>
                  <a:pt x="51893" y="97481"/>
                  <a:pt x="51931" y="97329"/>
                  <a:pt x="52007" y="97176"/>
                </a:cubicBezTo>
                <a:cubicBezTo>
                  <a:pt x="52083" y="97024"/>
                  <a:pt x="52121" y="96872"/>
                  <a:pt x="52121" y="96719"/>
                </a:cubicBezTo>
                <a:cubicBezTo>
                  <a:pt x="52121" y="96567"/>
                  <a:pt x="52083" y="96414"/>
                  <a:pt x="52007" y="96262"/>
                </a:cubicBezTo>
                <a:cubicBezTo>
                  <a:pt x="51931" y="96110"/>
                  <a:pt x="51969" y="96186"/>
                  <a:pt x="52121" y="96491"/>
                </a:cubicBezTo>
                <a:cubicBezTo>
                  <a:pt x="52578" y="96033"/>
                  <a:pt x="52807" y="95576"/>
                  <a:pt x="52807" y="95119"/>
                </a:cubicBezTo>
                <a:lnTo>
                  <a:pt x="53036" y="94890"/>
                </a:lnTo>
                <a:cubicBezTo>
                  <a:pt x="53036" y="94586"/>
                  <a:pt x="53074" y="94395"/>
                  <a:pt x="53150" y="94319"/>
                </a:cubicBezTo>
                <a:cubicBezTo>
                  <a:pt x="53226" y="94243"/>
                  <a:pt x="53264" y="94052"/>
                  <a:pt x="53264" y="93747"/>
                </a:cubicBezTo>
                <a:lnTo>
                  <a:pt x="53264" y="93062"/>
                </a:lnTo>
                <a:cubicBezTo>
                  <a:pt x="53721" y="92909"/>
                  <a:pt x="53874" y="93557"/>
                  <a:pt x="53721" y="95005"/>
                </a:cubicBezTo>
                <a:cubicBezTo>
                  <a:pt x="53569" y="96452"/>
                  <a:pt x="53493" y="97557"/>
                  <a:pt x="53493" y="98319"/>
                </a:cubicBezTo>
                <a:cubicBezTo>
                  <a:pt x="53493" y="98319"/>
                  <a:pt x="53569" y="98472"/>
                  <a:pt x="53721" y="98777"/>
                </a:cubicBezTo>
                <a:cubicBezTo>
                  <a:pt x="54026" y="98167"/>
                  <a:pt x="54102" y="97481"/>
                  <a:pt x="53950" y="96719"/>
                </a:cubicBezTo>
                <a:cubicBezTo>
                  <a:pt x="53798" y="95957"/>
                  <a:pt x="53874" y="95271"/>
                  <a:pt x="54179" y="94662"/>
                </a:cubicBezTo>
                <a:cubicBezTo>
                  <a:pt x="54179" y="94814"/>
                  <a:pt x="54217" y="95119"/>
                  <a:pt x="54293" y="95576"/>
                </a:cubicBezTo>
                <a:cubicBezTo>
                  <a:pt x="54369" y="96033"/>
                  <a:pt x="54407" y="96414"/>
                  <a:pt x="54407" y="96719"/>
                </a:cubicBezTo>
                <a:lnTo>
                  <a:pt x="55779" y="93062"/>
                </a:lnTo>
                <a:cubicBezTo>
                  <a:pt x="56236" y="93366"/>
                  <a:pt x="56274" y="93938"/>
                  <a:pt x="55893" y="94776"/>
                </a:cubicBezTo>
                <a:cubicBezTo>
                  <a:pt x="55512" y="95614"/>
                  <a:pt x="55169" y="96338"/>
                  <a:pt x="54864" y="96948"/>
                </a:cubicBezTo>
                <a:lnTo>
                  <a:pt x="54864" y="97634"/>
                </a:lnTo>
                <a:cubicBezTo>
                  <a:pt x="55322" y="97024"/>
                  <a:pt x="55550" y="96338"/>
                  <a:pt x="55550" y="95576"/>
                </a:cubicBezTo>
                <a:cubicBezTo>
                  <a:pt x="55550" y="94814"/>
                  <a:pt x="55855" y="94128"/>
                  <a:pt x="56465" y="93519"/>
                </a:cubicBezTo>
                <a:cubicBezTo>
                  <a:pt x="56312" y="93671"/>
                  <a:pt x="56198" y="94128"/>
                  <a:pt x="56122" y="94890"/>
                </a:cubicBezTo>
                <a:cubicBezTo>
                  <a:pt x="56046" y="95652"/>
                  <a:pt x="56007" y="96110"/>
                  <a:pt x="56007" y="96262"/>
                </a:cubicBezTo>
                <a:cubicBezTo>
                  <a:pt x="56312" y="95957"/>
                  <a:pt x="56769" y="95538"/>
                  <a:pt x="57379" y="95005"/>
                </a:cubicBezTo>
                <a:cubicBezTo>
                  <a:pt x="57989" y="94471"/>
                  <a:pt x="58370" y="94052"/>
                  <a:pt x="58522" y="93747"/>
                </a:cubicBezTo>
                <a:cubicBezTo>
                  <a:pt x="58217" y="94509"/>
                  <a:pt x="57760" y="95233"/>
                  <a:pt x="57150" y="95919"/>
                </a:cubicBezTo>
                <a:cubicBezTo>
                  <a:pt x="56541" y="96605"/>
                  <a:pt x="56084" y="97405"/>
                  <a:pt x="55779" y="98319"/>
                </a:cubicBezTo>
                <a:cubicBezTo>
                  <a:pt x="56693" y="97862"/>
                  <a:pt x="57455" y="97291"/>
                  <a:pt x="58065" y="96605"/>
                </a:cubicBezTo>
                <a:cubicBezTo>
                  <a:pt x="58674" y="95919"/>
                  <a:pt x="59360" y="95271"/>
                  <a:pt x="60122" y="94662"/>
                </a:cubicBezTo>
                <a:lnTo>
                  <a:pt x="60122" y="95119"/>
                </a:lnTo>
                <a:cubicBezTo>
                  <a:pt x="60122" y="95271"/>
                  <a:pt x="60160" y="95424"/>
                  <a:pt x="60237" y="95576"/>
                </a:cubicBezTo>
                <a:cubicBezTo>
                  <a:pt x="60313" y="95729"/>
                  <a:pt x="60351" y="95881"/>
                  <a:pt x="60351" y="96033"/>
                </a:cubicBezTo>
                <a:lnTo>
                  <a:pt x="60351" y="97405"/>
                </a:lnTo>
                <a:cubicBezTo>
                  <a:pt x="60503" y="97405"/>
                  <a:pt x="60656" y="97786"/>
                  <a:pt x="60808" y="98548"/>
                </a:cubicBezTo>
                <a:cubicBezTo>
                  <a:pt x="60960" y="99310"/>
                  <a:pt x="61037" y="99767"/>
                  <a:pt x="61037" y="99920"/>
                </a:cubicBezTo>
                <a:cubicBezTo>
                  <a:pt x="61037" y="99310"/>
                  <a:pt x="61113" y="98853"/>
                  <a:pt x="61265" y="98548"/>
                </a:cubicBezTo>
                <a:lnTo>
                  <a:pt x="60579" y="97862"/>
                </a:lnTo>
                <a:cubicBezTo>
                  <a:pt x="60884" y="97557"/>
                  <a:pt x="61113" y="97634"/>
                  <a:pt x="61265" y="98091"/>
                </a:cubicBezTo>
                <a:cubicBezTo>
                  <a:pt x="61265" y="97938"/>
                  <a:pt x="61265" y="97634"/>
                  <a:pt x="61265" y="97176"/>
                </a:cubicBezTo>
                <a:cubicBezTo>
                  <a:pt x="61265" y="96719"/>
                  <a:pt x="61341" y="96414"/>
                  <a:pt x="61494" y="96262"/>
                </a:cubicBezTo>
                <a:lnTo>
                  <a:pt x="62408" y="95576"/>
                </a:lnTo>
                <a:cubicBezTo>
                  <a:pt x="62713" y="95881"/>
                  <a:pt x="62751" y="96224"/>
                  <a:pt x="62523" y="96605"/>
                </a:cubicBezTo>
                <a:cubicBezTo>
                  <a:pt x="62294" y="96986"/>
                  <a:pt x="62027" y="97329"/>
                  <a:pt x="61722" y="97634"/>
                </a:cubicBezTo>
                <a:cubicBezTo>
                  <a:pt x="62027" y="97786"/>
                  <a:pt x="62180" y="98091"/>
                  <a:pt x="62180" y="98548"/>
                </a:cubicBezTo>
                <a:cubicBezTo>
                  <a:pt x="62637" y="98091"/>
                  <a:pt x="62789" y="97862"/>
                  <a:pt x="62637" y="97862"/>
                </a:cubicBezTo>
                <a:cubicBezTo>
                  <a:pt x="62484" y="97710"/>
                  <a:pt x="62370" y="97557"/>
                  <a:pt x="62294" y="97405"/>
                </a:cubicBezTo>
                <a:cubicBezTo>
                  <a:pt x="62218" y="97253"/>
                  <a:pt x="62332" y="97329"/>
                  <a:pt x="62637" y="97634"/>
                </a:cubicBezTo>
                <a:cubicBezTo>
                  <a:pt x="62789" y="97176"/>
                  <a:pt x="62865" y="96833"/>
                  <a:pt x="62865" y="96605"/>
                </a:cubicBezTo>
                <a:cubicBezTo>
                  <a:pt x="62865" y="96376"/>
                  <a:pt x="62942" y="96110"/>
                  <a:pt x="63094" y="95805"/>
                </a:cubicBezTo>
                <a:lnTo>
                  <a:pt x="63323" y="95805"/>
                </a:lnTo>
                <a:cubicBezTo>
                  <a:pt x="63323" y="95652"/>
                  <a:pt x="63323" y="95348"/>
                  <a:pt x="63323" y="94890"/>
                </a:cubicBezTo>
                <a:cubicBezTo>
                  <a:pt x="63323" y="94433"/>
                  <a:pt x="63399" y="94052"/>
                  <a:pt x="63551" y="93747"/>
                </a:cubicBezTo>
                <a:cubicBezTo>
                  <a:pt x="62789" y="93747"/>
                  <a:pt x="62637" y="93519"/>
                  <a:pt x="63094" y="93062"/>
                </a:cubicBezTo>
                <a:cubicBezTo>
                  <a:pt x="64008" y="93366"/>
                  <a:pt x="64885" y="93595"/>
                  <a:pt x="65723" y="93747"/>
                </a:cubicBezTo>
                <a:cubicBezTo>
                  <a:pt x="66561" y="93900"/>
                  <a:pt x="67514" y="94128"/>
                  <a:pt x="68580" y="94433"/>
                </a:cubicBezTo>
                <a:lnTo>
                  <a:pt x="68580" y="93747"/>
                </a:lnTo>
                <a:cubicBezTo>
                  <a:pt x="68123" y="93443"/>
                  <a:pt x="67247" y="92947"/>
                  <a:pt x="65952" y="92261"/>
                </a:cubicBezTo>
                <a:cubicBezTo>
                  <a:pt x="64656" y="91576"/>
                  <a:pt x="64161" y="91080"/>
                  <a:pt x="64466" y="90776"/>
                </a:cubicBezTo>
                <a:cubicBezTo>
                  <a:pt x="65228" y="91233"/>
                  <a:pt x="66066" y="91728"/>
                  <a:pt x="66980" y="92261"/>
                </a:cubicBezTo>
                <a:cubicBezTo>
                  <a:pt x="67895" y="92795"/>
                  <a:pt x="68733" y="93214"/>
                  <a:pt x="69495" y="93519"/>
                </a:cubicBezTo>
                <a:cubicBezTo>
                  <a:pt x="69495" y="93214"/>
                  <a:pt x="69495" y="92795"/>
                  <a:pt x="69495" y="92261"/>
                </a:cubicBezTo>
                <a:cubicBezTo>
                  <a:pt x="69495" y="91728"/>
                  <a:pt x="69571" y="91309"/>
                  <a:pt x="69723" y="91004"/>
                </a:cubicBezTo>
                <a:cubicBezTo>
                  <a:pt x="69419" y="90699"/>
                  <a:pt x="69228" y="90471"/>
                  <a:pt x="69152" y="90318"/>
                </a:cubicBezTo>
                <a:cubicBezTo>
                  <a:pt x="69076" y="90166"/>
                  <a:pt x="69266" y="90090"/>
                  <a:pt x="69723" y="90090"/>
                </a:cubicBezTo>
                <a:cubicBezTo>
                  <a:pt x="70028" y="90395"/>
                  <a:pt x="70295" y="90699"/>
                  <a:pt x="70524" y="91004"/>
                </a:cubicBezTo>
                <a:cubicBezTo>
                  <a:pt x="70752" y="91309"/>
                  <a:pt x="71019" y="91614"/>
                  <a:pt x="71324" y="91919"/>
                </a:cubicBezTo>
                <a:lnTo>
                  <a:pt x="71324" y="91233"/>
                </a:lnTo>
                <a:cubicBezTo>
                  <a:pt x="71171" y="90928"/>
                  <a:pt x="70943" y="90661"/>
                  <a:pt x="70638" y="90433"/>
                </a:cubicBezTo>
                <a:cubicBezTo>
                  <a:pt x="70333" y="90204"/>
                  <a:pt x="70181" y="89937"/>
                  <a:pt x="70181" y="89633"/>
                </a:cubicBezTo>
                <a:cubicBezTo>
                  <a:pt x="70181" y="89328"/>
                  <a:pt x="70600" y="89671"/>
                  <a:pt x="71438" y="90661"/>
                </a:cubicBezTo>
                <a:cubicBezTo>
                  <a:pt x="72276" y="91652"/>
                  <a:pt x="72695" y="92300"/>
                  <a:pt x="72695" y="92604"/>
                </a:cubicBezTo>
                <a:cubicBezTo>
                  <a:pt x="72695" y="92452"/>
                  <a:pt x="72733" y="92376"/>
                  <a:pt x="72810" y="92376"/>
                </a:cubicBezTo>
                <a:cubicBezTo>
                  <a:pt x="72886" y="92376"/>
                  <a:pt x="72924" y="92300"/>
                  <a:pt x="72924" y="92147"/>
                </a:cubicBezTo>
                <a:lnTo>
                  <a:pt x="72924" y="91919"/>
                </a:lnTo>
                <a:lnTo>
                  <a:pt x="73152" y="91919"/>
                </a:lnTo>
                <a:lnTo>
                  <a:pt x="73152" y="91233"/>
                </a:lnTo>
                <a:cubicBezTo>
                  <a:pt x="72695" y="90776"/>
                  <a:pt x="72124" y="90318"/>
                  <a:pt x="71438" y="89861"/>
                </a:cubicBezTo>
                <a:cubicBezTo>
                  <a:pt x="70752" y="89404"/>
                  <a:pt x="70181" y="88947"/>
                  <a:pt x="69723" y="88490"/>
                </a:cubicBezTo>
                <a:cubicBezTo>
                  <a:pt x="70028" y="88642"/>
                  <a:pt x="70562" y="88909"/>
                  <a:pt x="71324" y="89290"/>
                </a:cubicBezTo>
                <a:cubicBezTo>
                  <a:pt x="72086" y="89671"/>
                  <a:pt x="72619" y="90014"/>
                  <a:pt x="72924" y="90318"/>
                </a:cubicBezTo>
                <a:cubicBezTo>
                  <a:pt x="72771" y="90014"/>
                  <a:pt x="72429" y="89404"/>
                  <a:pt x="71895" y="88490"/>
                </a:cubicBezTo>
                <a:cubicBezTo>
                  <a:pt x="71362" y="87575"/>
                  <a:pt x="71400" y="87347"/>
                  <a:pt x="72009" y="87804"/>
                </a:cubicBezTo>
                <a:cubicBezTo>
                  <a:pt x="72009" y="87956"/>
                  <a:pt x="72086" y="88109"/>
                  <a:pt x="72238" y="88261"/>
                </a:cubicBezTo>
                <a:cubicBezTo>
                  <a:pt x="72390" y="88413"/>
                  <a:pt x="72467" y="88528"/>
                  <a:pt x="72467" y="88604"/>
                </a:cubicBezTo>
                <a:cubicBezTo>
                  <a:pt x="72467" y="88680"/>
                  <a:pt x="72543" y="88794"/>
                  <a:pt x="72695" y="88947"/>
                </a:cubicBezTo>
                <a:cubicBezTo>
                  <a:pt x="72848" y="89252"/>
                  <a:pt x="73076" y="89556"/>
                  <a:pt x="73381" y="89861"/>
                </a:cubicBezTo>
                <a:cubicBezTo>
                  <a:pt x="73533" y="89709"/>
                  <a:pt x="73610" y="89709"/>
                  <a:pt x="73610" y="89861"/>
                </a:cubicBezTo>
                <a:cubicBezTo>
                  <a:pt x="73610" y="89861"/>
                  <a:pt x="73686" y="89785"/>
                  <a:pt x="73838" y="89633"/>
                </a:cubicBezTo>
                <a:cubicBezTo>
                  <a:pt x="73381" y="89175"/>
                  <a:pt x="72924" y="88718"/>
                  <a:pt x="72467" y="88261"/>
                </a:cubicBezTo>
                <a:cubicBezTo>
                  <a:pt x="72009" y="87804"/>
                  <a:pt x="71857" y="87270"/>
                  <a:pt x="72009" y="86661"/>
                </a:cubicBezTo>
                <a:cubicBezTo>
                  <a:pt x="72314" y="86966"/>
                  <a:pt x="72619" y="87347"/>
                  <a:pt x="72924" y="87804"/>
                </a:cubicBezTo>
                <a:lnTo>
                  <a:pt x="74295" y="89567"/>
                </a:lnTo>
                <a:lnTo>
                  <a:pt x="74295" y="88947"/>
                </a:lnTo>
                <a:lnTo>
                  <a:pt x="74295" y="88032"/>
                </a:lnTo>
                <a:cubicBezTo>
                  <a:pt x="74600" y="88337"/>
                  <a:pt x="74791" y="88832"/>
                  <a:pt x="74867" y="89518"/>
                </a:cubicBezTo>
                <a:cubicBezTo>
                  <a:pt x="74943" y="90204"/>
                  <a:pt x="75134" y="90699"/>
                  <a:pt x="75438" y="91004"/>
                </a:cubicBezTo>
                <a:cubicBezTo>
                  <a:pt x="75438" y="90852"/>
                  <a:pt x="75477" y="90737"/>
                  <a:pt x="75553" y="90661"/>
                </a:cubicBezTo>
                <a:cubicBezTo>
                  <a:pt x="75629" y="90585"/>
                  <a:pt x="75667" y="90471"/>
                  <a:pt x="75667" y="90318"/>
                </a:cubicBezTo>
                <a:cubicBezTo>
                  <a:pt x="75362" y="89861"/>
                  <a:pt x="74943" y="89023"/>
                  <a:pt x="74410" y="87804"/>
                </a:cubicBezTo>
                <a:cubicBezTo>
                  <a:pt x="73876" y="86585"/>
                  <a:pt x="73914" y="85975"/>
                  <a:pt x="74524" y="85975"/>
                </a:cubicBezTo>
                <a:cubicBezTo>
                  <a:pt x="74829" y="86585"/>
                  <a:pt x="75096" y="87270"/>
                  <a:pt x="75324" y="88032"/>
                </a:cubicBezTo>
                <a:cubicBezTo>
                  <a:pt x="75553" y="88794"/>
                  <a:pt x="75819" y="89404"/>
                  <a:pt x="76124" y="89861"/>
                </a:cubicBezTo>
                <a:cubicBezTo>
                  <a:pt x="76124" y="89709"/>
                  <a:pt x="76200" y="89594"/>
                  <a:pt x="76353" y="89518"/>
                </a:cubicBezTo>
                <a:cubicBezTo>
                  <a:pt x="76505" y="89442"/>
                  <a:pt x="76581" y="89252"/>
                  <a:pt x="76581" y="88947"/>
                </a:cubicBezTo>
                <a:cubicBezTo>
                  <a:pt x="76734" y="88794"/>
                  <a:pt x="76772" y="88947"/>
                  <a:pt x="76696" y="89404"/>
                </a:cubicBezTo>
                <a:cubicBezTo>
                  <a:pt x="76620" y="89861"/>
                  <a:pt x="76581" y="90166"/>
                  <a:pt x="76581" y="90318"/>
                </a:cubicBezTo>
                <a:cubicBezTo>
                  <a:pt x="76734" y="90471"/>
                  <a:pt x="76962" y="90547"/>
                  <a:pt x="77267" y="90547"/>
                </a:cubicBezTo>
                <a:lnTo>
                  <a:pt x="77267" y="87347"/>
                </a:lnTo>
                <a:cubicBezTo>
                  <a:pt x="77572" y="87956"/>
                  <a:pt x="77724" y="88642"/>
                  <a:pt x="77724" y="89404"/>
                </a:cubicBezTo>
                <a:cubicBezTo>
                  <a:pt x="78029" y="88947"/>
                  <a:pt x="78258" y="88794"/>
                  <a:pt x="78410" y="88947"/>
                </a:cubicBezTo>
                <a:cubicBezTo>
                  <a:pt x="78410" y="89099"/>
                  <a:pt x="78372" y="89213"/>
                  <a:pt x="78296" y="89290"/>
                </a:cubicBezTo>
                <a:cubicBezTo>
                  <a:pt x="78220" y="89366"/>
                  <a:pt x="78182" y="89480"/>
                  <a:pt x="78182" y="89633"/>
                </a:cubicBezTo>
                <a:lnTo>
                  <a:pt x="78639" y="90090"/>
                </a:lnTo>
                <a:cubicBezTo>
                  <a:pt x="78639" y="89633"/>
                  <a:pt x="78601" y="89252"/>
                  <a:pt x="78525" y="88947"/>
                </a:cubicBezTo>
                <a:cubicBezTo>
                  <a:pt x="78448" y="88642"/>
                  <a:pt x="78639" y="88490"/>
                  <a:pt x="79096" y="88490"/>
                </a:cubicBezTo>
                <a:lnTo>
                  <a:pt x="79096" y="90547"/>
                </a:lnTo>
                <a:cubicBezTo>
                  <a:pt x="79248" y="90547"/>
                  <a:pt x="79401" y="90623"/>
                  <a:pt x="79553" y="90776"/>
                </a:cubicBezTo>
                <a:cubicBezTo>
                  <a:pt x="79706" y="90471"/>
                  <a:pt x="79706" y="90090"/>
                  <a:pt x="79553" y="89633"/>
                </a:cubicBezTo>
                <a:cubicBezTo>
                  <a:pt x="79401" y="89175"/>
                  <a:pt x="79477" y="88794"/>
                  <a:pt x="79782" y="88490"/>
                </a:cubicBezTo>
                <a:cubicBezTo>
                  <a:pt x="79782" y="88642"/>
                  <a:pt x="80049" y="88985"/>
                  <a:pt x="80582" y="89518"/>
                </a:cubicBezTo>
                <a:cubicBezTo>
                  <a:pt x="81115" y="90052"/>
                  <a:pt x="81382" y="90395"/>
                  <a:pt x="81382" y="90547"/>
                </a:cubicBezTo>
                <a:cubicBezTo>
                  <a:pt x="81382" y="90242"/>
                  <a:pt x="81420" y="90014"/>
                  <a:pt x="81496" y="89861"/>
                </a:cubicBezTo>
                <a:cubicBezTo>
                  <a:pt x="81573" y="89709"/>
                  <a:pt x="81611" y="89480"/>
                  <a:pt x="81611" y="89175"/>
                </a:cubicBezTo>
                <a:cubicBezTo>
                  <a:pt x="80696" y="88413"/>
                  <a:pt x="80315" y="87956"/>
                  <a:pt x="80468" y="87804"/>
                </a:cubicBezTo>
                <a:cubicBezTo>
                  <a:pt x="80620" y="87956"/>
                  <a:pt x="80772" y="88032"/>
                  <a:pt x="80925" y="88032"/>
                </a:cubicBezTo>
                <a:cubicBezTo>
                  <a:pt x="80925" y="88185"/>
                  <a:pt x="81306" y="88337"/>
                  <a:pt x="82068" y="88490"/>
                </a:cubicBezTo>
                <a:cubicBezTo>
                  <a:pt x="82220" y="88185"/>
                  <a:pt x="82373" y="88185"/>
                  <a:pt x="82525" y="88490"/>
                </a:cubicBezTo>
                <a:cubicBezTo>
                  <a:pt x="82677" y="88794"/>
                  <a:pt x="82906" y="89099"/>
                  <a:pt x="83211" y="89404"/>
                </a:cubicBezTo>
                <a:cubicBezTo>
                  <a:pt x="82906" y="88794"/>
                  <a:pt x="82677" y="88261"/>
                  <a:pt x="82525" y="87804"/>
                </a:cubicBezTo>
                <a:cubicBezTo>
                  <a:pt x="82830" y="87956"/>
                  <a:pt x="83058" y="88185"/>
                  <a:pt x="83211" y="88490"/>
                </a:cubicBezTo>
                <a:cubicBezTo>
                  <a:pt x="83363" y="88794"/>
                  <a:pt x="83516" y="89099"/>
                  <a:pt x="83668" y="89404"/>
                </a:cubicBezTo>
                <a:cubicBezTo>
                  <a:pt x="83668" y="89099"/>
                  <a:pt x="83820" y="88794"/>
                  <a:pt x="84125" y="88490"/>
                </a:cubicBezTo>
                <a:cubicBezTo>
                  <a:pt x="83820" y="88185"/>
                  <a:pt x="83401" y="87766"/>
                  <a:pt x="82868" y="87232"/>
                </a:cubicBezTo>
                <a:cubicBezTo>
                  <a:pt x="82335" y="86699"/>
                  <a:pt x="82296" y="86280"/>
                  <a:pt x="82754" y="85975"/>
                </a:cubicBezTo>
                <a:cubicBezTo>
                  <a:pt x="83363" y="86737"/>
                  <a:pt x="83935" y="87461"/>
                  <a:pt x="84468" y="88147"/>
                </a:cubicBezTo>
                <a:cubicBezTo>
                  <a:pt x="85002" y="88832"/>
                  <a:pt x="85649" y="89556"/>
                  <a:pt x="86411" y="90318"/>
                </a:cubicBezTo>
                <a:cubicBezTo>
                  <a:pt x="86411" y="90166"/>
                  <a:pt x="86716" y="90547"/>
                  <a:pt x="87326" y="91461"/>
                </a:cubicBezTo>
                <a:lnTo>
                  <a:pt x="88240" y="92833"/>
                </a:lnTo>
                <a:cubicBezTo>
                  <a:pt x="88392" y="92376"/>
                  <a:pt x="88469" y="91995"/>
                  <a:pt x="88469" y="91690"/>
                </a:cubicBezTo>
                <a:cubicBezTo>
                  <a:pt x="88469" y="91385"/>
                  <a:pt x="88545" y="91080"/>
                  <a:pt x="88697" y="90776"/>
                </a:cubicBezTo>
                <a:cubicBezTo>
                  <a:pt x="88392" y="90166"/>
                  <a:pt x="88088" y="89480"/>
                  <a:pt x="87783" y="88718"/>
                </a:cubicBezTo>
                <a:cubicBezTo>
                  <a:pt x="87478" y="87956"/>
                  <a:pt x="87478" y="87423"/>
                  <a:pt x="87783" y="87118"/>
                </a:cubicBezTo>
                <a:cubicBezTo>
                  <a:pt x="87935" y="87728"/>
                  <a:pt x="88088" y="88223"/>
                  <a:pt x="88240" y="88604"/>
                </a:cubicBezTo>
                <a:cubicBezTo>
                  <a:pt x="88392" y="88985"/>
                  <a:pt x="88545" y="89404"/>
                  <a:pt x="88697" y="89861"/>
                </a:cubicBezTo>
                <a:cubicBezTo>
                  <a:pt x="88697" y="89709"/>
                  <a:pt x="88735" y="89633"/>
                  <a:pt x="88812" y="89633"/>
                </a:cubicBezTo>
                <a:cubicBezTo>
                  <a:pt x="88888" y="89633"/>
                  <a:pt x="88926" y="89556"/>
                  <a:pt x="88926" y="89404"/>
                </a:cubicBezTo>
                <a:lnTo>
                  <a:pt x="88926" y="89175"/>
                </a:lnTo>
                <a:cubicBezTo>
                  <a:pt x="88926" y="88871"/>
                  <a:pt x="88812" y="88528"/>
                  <a:pt x="88583" y="88147"/>
                </a:cubicBezTo>
                <a:cubicBezTo>
                  <a:pt x="88354" y="87766"/>
                  <a:pt x="88316" y="87347"/>
                  <a:pt x="88469" y="86889"/>
                </a:cubicBezTo>
                <a:cubicBezTo>
                  <a:pt x="88621" y="86737"/>
                  <a:pt x="88850" y="87347"/>
                  <a:pt x="89154" y="88718"/>
                </a:cubicBezTo>
                <a:cubicBezTo>
                  <a:pt x="89459" y="90090"/>
                  <a:pt x="89612" y="90852"/>
                  <a:pt x="89612" y="91004"/>
                </a:cubicBezTo>
                <a:lnTo>
                  <a:pt x="90297" y="89633"/>
                </a:lnTo>
                <a:cubicBezTo>
                  <a:pt x="89993" y="89023"/>
                  <a:pt x="89726" y="88375"/>
                  <a:pt x="89497" y="87689"/>
                </a:cubicBezTo>
                <a:cubicBezTo>
                  <a:pt x="89269" y="87004"/>
                  <a:pt x="89002" y="86356"/>
                  <a:pt x="88697" y="85746"/>
                </a:cubicBezTo>
                <a:cubicBezTo>
                  <a:pt x="88697" y="86051"/>
                  <a:pt x="88926" y="86546"/>
                  <a:pt x="89383" y="87232"/>
                </a:cubicBezTo>
                <a:cubicBezTo>
                  <a:pt x="89840" y="87918"/>
                  <a:pt x="90221" y="88413"/>
                  <a:pt x="90526" y="88718"/>
                </a:cubicBezTo>
                <a:cubicBezTo>
                  <a:pt x="90526" y="88566"/>
                  <a:pt x="90450" y="87918"/>
                  <a:pt x="90297" y="86775"/>
                </a:cubicBezTo>
                <a:cubicBezTo>
                  <a:pt x="90145" y="85632"/>
                  <a:pt x="90221" y="85365"/>
                  <a:pt x="90526" y="85975"/>
                </a:cubicBezTo>
                <a:cubicBezTo>
                  <a:pt x="90831" y="85975"/>
                  <a:pt x="90983" y="86051"/>
                  <a:pt x="90983" y="86204"/>
                </a:cubicBezTo>
                <a:cubicBezTo>
                  <a:pt x="91136" y="86356"/>
                  <a:pt x="91212" y="86585"/>
                  <a:pt x="91212" y="86889"/>
                </a:cubicBezTo>
                <a:cubicBezTo>
                  <a:pt x="91364" y="87499"/>
                  <a:pt x="91440" y="88147"/>
                  <a:pt x="91440" y="88832"/>
                </a:cubicBezTo>
                <a:cubicBezTo>
                  <a:pt x="91440" y="89518"/>
                  <a:pt x="91517" y="89937"/>
                  <a:pt x="91669" y="90090"/>
                </a:cubicBezTo>
                <a:cubicBezTo>
                  <a:pt x="91517" y="89785"/>
                  <a:pt x="91479" y="89518"/>
                  <a:pt x="91555" y="89290"/>
                </a:cubicBezTo>
                <a:cubicBezTo>
                  <a:pt x="91631" y="89061"/>
                  <a:pt x="91669" y="88794"/>
                  <a:pt x="91669" y="88490"/>
                </a:cubicBezTo>
                <a:cubicBezTo>
                  <a:pt x="91669" y="88032"/>
                  <a:pt x="91517" y="87499"/>
                  <a:pt x="91212" y="86889"/>
                </a:cubicBezTo>
                <a:cubicBezTo>
                  <a:pt x="91212" y="86737"/>
                  <a:pt x="91174" y="86623"/>
                  <a:pt x="91098" y="86546"/>
                </a:cubicBezTo>
                <a:cubicBezTo>
                  <a:pt x="91021" y="86470"/>
                  <a:pt x="90983" y="86356"/>
                  <a:pt x="90983" y="86204"/>
                </a:cubicBezTo>
                <a:cubicBezTo>
                  <a:pt x="90983" y="85594"/>
                  <a:pt x="91059" y="85213"/>
                  <a:pt x="91212" y="85061"/>
                </a:cubicBezTo>
                <a:lnTo>
                  <a:pt x="91669" y="86432"/>
                </a:lnTo>
                <a:cubicBezTo>
                  <a:pt x="91821" y="86889"/>
                  <a:pt x="92050" y="87728"/>
                  <a:pt x="92355" y="88947"/>
                </a:cubicBezTo>
                <a:cubicBezTo>
                  <a:pt x="92355" y="88794"/>
                  <a:pt x="92431" y="88451"/>
                  <a:pt x="92583" y="87918"/>
                </a:cubicBezTo>
                <a:cubicBezTo>
                  <a:pt x="92736" y="87385"/>
                  <a:pt x="92812" y="87042"/>
                  <a:pt x="92812" y="86889"/>
                </a:cubicBezTo>
                <a:cubicBezTo>
                  <a:pt x="93117" y="87651"/>
                  <a:pt x="93155" y="88375"/>
                  <a:pt x="92926" y="89061"/>
                </a:cubicBezTo>
                <a:cubicBezTo>
                  <a:pt x="92698" y="89747"/>
                  <a:pt x="92736" y="90395"/>
                  <a:pt x="93041" y="91004"/>
                </a:cubicBezTo>
                <a:cubicBezTo>
                  <a:pt x="93041" y="90852"/>
                  <a:pt x="93079" y="90737"/>
                  <a:pt x="93155" y="90661"/>
                </a:cubicBezTo>
                <a:cubicBezTo>
                  <a:pt x="93231" y="90585"/>
                  <a:pt x="93269" y="90471"/>
                  <a:pt x="93269" y="90318"/>
                </a:cubicBezTo>
                <a:lnTo>
                  <a:pt x="93269" y="85061"/>
                </a:lnTo>
                <a:cubicBezTo>
                  <a:pt x="91593" y="84908"/>
                  <a:pt x="89612" y="84260"/>
                  <a:pt x="87326" y="83117"/>
                </a:cubicBezTo>
                <a:cubicBezTo>
                  <a:pt x="85040" y="81974"/>
                  <a:pt x="83211" y="81632"/>
                  <a:pt x="81839" y="82089"/>
                </a:cubicBezTo>
                <a:cubicBezTo>
                  <a:pt x="80772" y="82394"/>
                  <a:pt x="79706" y="82432"/>
                  <a:pt x="78639" y="82203"/>
                </a:cubicBezTo>
                <a:cubicBezTo>
                  <a:pt x="77572" y="81974"/>
                  <a:pt x="76505" y="81708"/>
                  <a:pt x="75438" y="81403"/>
                </a:cubicBezTo>
                <a:cubicBezTo>
                  <a:pt x="74372" y="81098"/>
                  <a:pt x="73305" y="80793"/>
                  <a:pt x="72238" y="80489"/>
                </a:cubicBezTo>
                <a:cubicBezTo>
                  <a:pt x="71171" y="80184"/>
                  <a:pt x="70181" y="80184"/>
                  <a:pt x="69266" y="80489"/>
                </a:cubicBezTo>
                <a:cubicBezTo>
                  <a:pt x="68352" y="83384"/>
                  <a:pt x="67361" y="84870"/>
                  <a:pt x="66294" y="84946"/>
                </a:cubicBezTo>
                <a:cubicBezTo>
                  <a:pt x="65228" y="85022"/>
                  <a:pt x="63627" y="84451"/>
                  <a:pt x="61494" y="83232"/>
                </a:cubicBezTo>
                <a:cubicBezTo>
                  <a:pt x="60732" y="82470"/>
                  <a:pt x="59970" y="82013"/>
                  <a:pt x="59208" y="81860"/>
                </a:cubicBezTo>
                <a:cubicBezTo>
                  <a:pt x="58446" y="81708"/>
                  <a:pt x="57531" y="81632"/>
                  <a:pt x="56465" y="81632"/>
                </a:cubicBezTo>
                <a:cubicBezTo>
                  <a:pt x="55550" y="81784"/>
                  <a:pt x="54903" y="82127"/>
                  <a:pt x="54522" y="82660"/>
                </a:cubicBezTo>
                <a:cubicBezTo>
                  <a:pt x="54141" y="83194"/>
                  <a:pt x="53569" y="83308"/>
                  <a:pt x="52807" y="83003"/>
                </a:cubicBezTo>
                <a:lnTo>
                  <a:pt x="52578" y="82775"/>
                </a:lnTo>
                <a:cubicBezTo>
                  <a:pt x="52274" y="82470"/>
                  <a:pt x="51969" y="82241"/>
                  <a:pt x="51664" y="82089"/>
                </a:cubicBezTo>
                <a:cubicBezTo>
                  <a:pt x="51207" y="82089"/>
                  <a:pt x="50559" y="81974"/>
                  <a:pt x="49721" y="81746"/>
                </a:cubicBezTo>
                <a:cubicBezTo>
                  <a:pt x="48883" y="81517"/>
                  <a:pt x="48311" y="81174"/>
                  <a:pt x="48006" y="80717"/>
                </a:cubicBezTo>
                <a:cubicBezTo>
                  <a:pt x="47854" y="80717"/>
                  <a:pt x="47778" y="80565"/>
                  <a:pt x="47778" y="80260"/>
                </a:cubicBezTo>
                <a:cubicBezTo>
                  <a:pt x="47625" y="80108"/>
                  <a:pt x="47549" y="79917"/>
                  <a:pt x="47549" y="79688"/>
                </a:cubicBezTo>
                <a:cubicBezTo>
                  <a:pt x="47549" y="79460"/>
                  <a:pt x="47473" y="79193"/>
                  <a:pt x="47321" y="78888"/>
                </a:cubicBezTo>
                <a:cubicBezTo>
                  <a:pt x="47168" y="78888"/>
                  <a:pt x="46711" y="78507"/>
                  <a:pt x="45949" y="77745"/>
                </a:cubicBezTo>
                <a:cubicBezTo>
                  <a:pt x="45187" y="76983"/>
                  <a:pt x="44958" y="76602"/>
                  <a:pt x="45263" y="76602"/>
                </a:cubicBezTo>
                <a:cubicBezTo>
                  <a:pt x="45568" y="76450"/>
                  <a:pt x="45873" y="76564"/>
                  <a:pt x="46178" y="76945"/>
                </a:cubicBezTo>
                <a:cubicBezTo>
                  <a:pt x="46482" y="77326"/>
                  <a:pt x="46711" y="77593"/>
                  <a:pt x="46863" y="77745"/>
                </a:cubicBezTo>
                <a:cubicBezTo>
                  <a:pt x="46863" y="77593"/>
                  <a:pt x="46749" y="77174"/>
                  <a:pt x="46521" y="76488"/>
                </a:cubicBezTo>
                <a:cubicBezTo>
                  <a:pt x="46292" y="75802"/>
                  <a:pt x="46063" y="75078"/>
                  <a:pt x="45835" y="74316"/>
                </a:cubicBezTo>
                <a:cubicBezTo>
                  <a:pt x="45606" y="73554"/>
                  <a:pt x="45454" y="72869"/>
                  <a:pt x="45378" y="72259"/>
                </a:cubicBezTo>
                <a:cubicBezTo>
                  <a:pt x="45301" y="71649"/>
                  <a:pt x="45263" y="71345"/>
                  <a:pt x="45263" y="71345"/>
                </a:cubicBezTo>
                <a:cubicBezTo>
                  <a:pt x="45568" y="71497"/>
                  <a:pt x="45987" y="72564"/>
                  <a:pt x="46521" y="74545"/>
                </a:cubicBezTo>
                <a:cubicBezTo>
                  <a:pt x="47054" y="76526"/>
                  <a:pt x="47473" y="77898"/>
                  <a:pt x="47778" y="78660"/>
                </a:cubicBezTo>
                <a:cubicBezTo>
                  <a:pt x="48083" y="78660"/>
                  <a:pt x="48235" y="78812"/>
                  <a:pt x="48235" y="79117"/>
                </a:cubicBezTo>
                <a:lnTo>
                  <a:pt x="48235" y="75688"/>
                </a:lnTo>
                <a:cubicBezTo>
                  <a:pt x="48387" y="75840"/>
                  <a:pt x="48121" y="75383"/>
                  <a:pt x="47435" y="74316"/>
                </a:cubicBezTo>
                <a:cubicBezTo>
                  <a:pt x="46749" y="73250"/>
                  <a:pt x="46482" y="72792"/>
                  <a:pt x="46635" y="72945"/>
                </a:cubicBezTo>
                <a:cubicBezTo>
                  <a:pt x="47244" y="73402"/>
                  <a:pt x="47778" y="74012"/>
                  <a:pt x="48235" y="74774"/>
                </a:cubicBezTo>
                <a:lnTo>
                  <a:pt x="48235" y="74545"/>
                </a:lnTo>
                <a:cubicBezTo>
                  <a:pt x="48235" y="74393"/>
                  <a:pt x="47816" y="73745"/>
                  <a:pt x="46978" y="72602"/>
                </a:cubicBezTo>
                <a:cubicBezTo>
                  <a:pt x="46140" y="71459"/>
                  <a:pt x="45873" y="70735"/>
                  <a:pt x="46178" y="70430"/>
                </a:cubicBezTo>
                <a:cubicBezTo>
                  <a:pt x="46482" y="70125"/>
                  <a:pt x="46863" y="70468"/>
                  <a:pt x="47321" y="71459"/>
                </a:cubicBezTo>
                <a:cubicBezTo>
                  <a:pt x="47778" y="72449"/>
                  <a:pt x="48083" y="73097"/>
                  <a:pt x="48235" y="73402"/>
                </a:cubicBezTo>
                <a:cubicBezTo>
                  <a:pt x="48235" y="73250"/>
                  <a:pt x="48235" y="72945"/>
                  <a:pt x="48235" y="72488"/>
                </a:cubicBezTo>
                <a:cubicBezTo>
                  <a:pt x="48235" y="72030"/>
                  <a:pt x="48311" y="71573"/>
                  <a:pt x="48464" y="71116"/>
                </a:cubicBezTo>
                <a:cubicBezTo>
                  <a:pt x="48464" y="70506"/>
                  <a:pt x="48540" y="69897"/>
                  <a:pt x="48692" y="69287"/>
                </a:cubicBezTo>
                <a:lnTo>
                  <a:pt x="48692" y="70202"/>
                </a:lnTo>
                <a:lnTo>
                  <a:pt x="49149" y="70659"/>
                </a:lnTo>
                <a:cubicBezTo>
                  <a:pt x="49149" y="70506"/>
                  <a:pt x="49149" y="69821"/>
                  <a:pt x="49149" y="68601"/>
                </a:cubicBezTo>
                <a:cubicBezTo>
                  <a:pt x="49149" y="67382"/>
                  <a:pt x="49302" y="66773"/>
                  <a:pt x="49607" y="66773"/>
                </a:cubicBezTo>
                <a:cubicBezTo>
                  <a:pt x="49911" y="66773"/>
                  <a:pt x="50026" y="67192"/>
                  <a:pt x="49950" y="68030"/>
                </a:cubicBezTo>
                <a:cubicBezTo>
                  <a:pt x="49873" y="68868"/>
                  <a:pt x="49835" y="69363"/>
                  <a:pt x="49835" y="69516"/>
                </a:cubicBezTo>
                <a:cubicBezTo>
                  <a:pt x="49988" y="69516"/>
                  <a:pt x="50102" y="69897"/>
                  <a:pt x="50178" y="70659"/>
                </a:cubicBezTo>
                <a:cubicBezTo>
                  <a:pt x="50254" y="71421"/>
                  <a:pt x="50369" y="71878"/>
                  <a:pt x="50521" y="72030"/>
                </a:cubicBezTo>
                <a:lnTo>
                  <a:pt x="50521" y="70659"/>
                </a:lnTo>
                <a:cubicBezTo>
                  <a:pt x="50369" y="70506"/>
                  <a:pt x="50292" y="70392"/>
                  <a:pt x="50292" y="70316"/>
                </a:cubicBezTo>
                <a:cubicBezTo>
                  <a:pt x="50292" y="70240"/>
                  <a:pt x="50216" y="70125"/>
                  <a:pt x="50064" y="69973"/>
                </a:cubicBezTo>
                <a:cubicBezTo>
                  <a:pt x="50064" y="69668"/>
                  <a:pt x="50292" y="69744"/>
                  <a:pt x="50750" y="70202"/>
                </a:cubicBezTo>
                <a:lnTo>
                  <a:pt x="50750" y="68601"/>
                </a:lnTo>
                <a:cubicBezTo>
                  <a:pt x="50750" y="68449"/>
                  <a:pt x="50902" y="68220"/>
                  <a:pt x="51207" y="67916"/>
                </a:cubicBezTo>
                <a:cubicBezTo>
                  <a:pt x="51359" y="67763"/>
                  <a:pt x="51512" y="67687"/>
                  <a:pt x="51664" y="67687"/>
                </a:cubicBezTo>
                <a:cubicBezTo>
                  <a:pt x="51816" y="68144"/>
                  <a:pt x="51816" y="68525"/>
                  <a:pt x="51664" y="68830"/>
                </a:cubicBezTo>
                <a:cubicBezTo>
                  <a:pt x="51512" y="69135"/>
                  <a:pt x="51359" y="69440"/>
                  <a:pt x="51207" y="69744"/>
                </a:cubicBezTo>
                <a:cubicBezTo>
                  <a:pt x="51359" y="69897"/>
                  <a:pt x="51435" y="70125"/>
                  <a:pt x="51435" y="70430"/>
                </a:cubicBezTo>
                <a:cubicBezTo>
                  <a:pt x="51588" y="70278"/>
                  <a:pt x="51664" y="70049"/>
                  <a:pt x="51664" y="69744"/>
                </a:cubicBezTo>
                <a:lnTo>
                  <a:pt x="51664" y="69516"/>
                </a:lnTo>
                <a:lnTo>
                  <a:pt x="51893" y="69516"/>
                </a:lnTo>
                <a:cubicBezTo>
                  <a:pt x="51893" y="69211"/>
                  <a:pt x="52121" y="68678"/>
                  <a:pt x="52578" y="67916"/>
                </a:cubicBezTo>
                <a:lnTo>
                  <a:pt x="52807" y="67916"/>
                </a:lnTo>
                <a:lnTo>
                  <a:pt x="52807" y="66087"/>
                </a:lnTo>
                <a:cubicBezTo>
                  <a:pt x="53417" y="65934"/>
                  <a:pt x="53607" y="66620"/>
                  <a:pt x="53379" y="68144"/>
                </a:cubicBezTo>
                <a:cubicBezTo>
                  <a:pt x="53150" y="69668"/>
                  <a:pt x="53036" y="70659"/>
                  <a:pt x="53036" y="71116"/>
                </a:cubicBezTo>
                <a:cubicBezTo>
                  <a:pt x="53188" y="71268"/>
                  <a:pt x="53264" y="71497"/>
                  <a:pt x="53264" y="71802"/>
                </a:cubicBezTo>
                <a:cubicBezTo>
                  <a:pt x="53569" y="71040"/>
                  <a:pt x="53645" y="70354"/>
                  <a:pt x="53493" y="69744"/>
                </a:cubicBezTo>
                <a:cubicBezTo>
                  <a:pt x="53340" y="69135"/>
                  <a:pt x="53417" y="68449"/>
                  <a:pt x="53721" y="67687"/>
                </a:cubicBezTo>
                <a:cubicBezTo>
                  <a:pt x="53721" y="67839"/>
                  <a:pt x="53760" y="68182"/>
                  <a:pt x="53836" y="68716"/>
                </a:cubicBezTo>
                <a:cubicBezTo>
                  <a:pt x="53912" y="69249"/>
                  <a:pt x="54026" y="69592"/>
                  <a:pt x="54179" y="69744"/>
                </a:cubicBezTo>
                <a:cubicBezTo>
                  <a:pt x="54331" y="69287"/>
                  <a:pt x="54483" y="68830"/>
                  <a:pt x="54636" y="68373"/>
                </a:cubicBezTo>
                <a:cubicBezTo>
                  <a:pt x="54788" y="67916"/>
                  <a:pt x="54941" y="67535"/>
                  <a:pt x="55093" y="67230"/>
                </a:cubicBezTo>
                <a:cubicBezTo>
                  <a:pt x="55245" y="66773"/>
                  <a:pt x="55322" y="66392"/>
                  <a:pt x="55322" y="66087"/>
                </a:cubicBezTo>
                <a:cubicBezTo>
                  <a:pt x="55779" y="66392"/>
                  <a:pt x="55817" y="66963"/>
                  <a:pt x="55436" y="67801"/>
                </a:cubicBezTo>
                <a:cubicBezTo>
                  <a:pt x="55055" y="68639"/>
                  <a:pt x="54712" y="69440"/>
                  <a:pt x="54407" y="70202"/>
                </a:cubicBezTo>
                <a:cubicBezTo>
                  <a:pt x="54407" y="70202"/>
                  <a:pt x="54483" y="70354"/>
                  <a:pt x="54636" y="70659"/>
                </a:cubicBezTo>
                <a:cubicBezTo>
                  <a:pt x="55093" y="70049"/>
                  <a:pt x="55322" y="69325"/>
                  <a:pt x="55322" y="68487"/>
                </a:cubicBezTo>
                <a:cubicBezTo>
                  <a:pt x="55322" y="67649"/>
                  <a:pt x="55550" y="67001"/>
                  <a:pt x="56007" y="66544"/>
                </a:cubicBezTo>
                <a:cubicBezTo>
                  <a:pt x="56007" y="66696"/>
                  <a:pt x="55969" y="66887"/>
                  <a:pt x="55893" y="67115"/>
                </a:cubicBezTo>
                <a:cubicBezTo>
                  <a:pt x="55817" y="67344"/>
                  <a:pt x="55779" y="67611"/>
                  <a:pt x="55779" y="67916"/>
                </a:cubicBezTo>
                <a:cubicBezTo>
                  <a:pt x="55626" y="68373"/>
                  <a:pt x="55550" y="68830"/>
                  <a:pt x="55550" y="69287"/>
                </a:cubicBezTo>
                <a:cubicBezTo>
                  <a:pt x="55855" y="68982"/>
                  <a:pt x="56312" y="68563"/>
                  <a:pt x="56922" y="68030"/>
                </a:cubicBezTo>
                <a:cubicBezTo>
                  <a:pt x="57531" y="67496"/>
                  <a:pt x="57912" y="67077"/>
                  <a:pt x="58065" y="66773"/>
                </a:cubicBezTo>
                <a:cubicBezTo>
                  <a:pt x="57760" y="67535"/>
                  <a:pt x="57341" y="68297"/>
                  <a:pt x="56808" y="69059"/>
                </a:cubicBezTo>
                <a:cubicBezTo>
                  <a:pt x="56274" y="69821"/>
                  <a:pt x="55855" y="70583"/>
                  <a:pt x="55550" y="71345"/>
                </a:cubicBezTo>
                <a:cubicBezTo>
                  <a:pt x="57074" y="70430"/>
                  <a:pt x="58446" y="69211"/>
                  <a:pt x="59665" y="67687"/>
                </a:cubicBezTo>
                <a:cubicBezTo>
                  <a:pt x="59817" y="67687"/>
                  <a:pt x="59894" y="68144"/>
                  <a:pt x="59894" y="69059"/>
                </a:cubicBezTo>
                <a:lnTo>
                  <a:pt x="59894" y="70430"/>
                </a:lnTo>
                <a:cubicBezTo>
                  <a:pt x="60046" y="70430"/>
                  <a:pt x="60198" y="70811"/>
                  <a:pt x="60351" y="71573"/>
                </a:cubicBezTo>
                <a:cubicBezTo>
                  <a:pt x="60503" y="72335"/>
                  <a:pt x="60579" y="72792"/>
                  <a:pt x="60579" y="72945"/>
                </a:cubicBezTo>
                <a:cubicBezTo>
                  <a:pt x="60579" y="72640"/>
                  <a:pt x="60618" y="72411"/>
                  <a:pt x="60694" y="72259"/>
                </a:cubicBezTo>
                <a:cubicBezTo>
                  <a:pt x="60770" y="72107"/>
                  <a:pt x="60808" y="71878"/>
                  <a:pt x="60808" y="71573"/>
                </a:cubicBezTo>
                <a:cubicBezTo>
                  <a:pt x="60503" y="71268"/>
                  <a:pt x="60351" y="71040"/>
                  <a:pt x="60351" y="70887"/>
                </a:cubicBezTo>
                <a:cubicBezTo>
                  <a:pt x="60351" y="70430"/>
                  <a:pt x="60503" y="70506"/>
                  <a:pt x="60808" y="71116"/>
                </a:cubicBezTo>
                <a:cubicBezTo>
                  <a:pt x="60808" y="70964"/>
                  <a:pt x="60808" y="70697"/>
                  <a:pt x="60808" y="70316"/>
                </a:cubicBezTo>
                <a:cubicBezTo>
                  <a:pt x="60808" y="69935"/>
                  <a:pt x="60884" y="69592"/>
                  <a:pt x="61037" y="69287"/>
                </a:cubicBezTo>
                <a:lnTo>
                  <a:pt x="62180" y="68830"/>
                </a:lnTo>
                <a:cubicBezTo>
                  <a:pt x="62332" y="69135"/>
                  <a:pt x="62294" y="69401"/>
                  <a:pt x="62065" y="69630"/>
                </a:cubicBezTo>
                <a:cubicBezTo>
                  <a:pt x="61837" y="69859"/>
                  <a:pt x="61646" y="70125"/>
                  <a:pt x="61494" y="70430"/>
                </a:cubicBezTo>
                <a:cubicBezTo>
                  <a:pt x="61494" y="70887"/>
                  <a:pt x="61570" y="71192"/>
                  <a:pt x="61722" y="71345"/>
                </a:cubicBezTo>
                <a:cubicBezTo>
                  <a:pt x="61722" y="71192"/>
                  <a:pt x="61799" y="71078"/>
                  <a:pt x="61951" y="71002"/>
                </a:cubicBezTo>
                <a:cubicBezTo>
                  <a:pt x="62103" y="70925"/>
                  <a:pt x="62180" y="70811"/>
                  <a:pt x="62180" y="70659"/>
                </a:cubicBezTo>
                <a:cubicBezTo>
                  <a:pt x="62027" y="70659"/>
                  <a:pt x="61951" y="70583"/>
                  <a:pt x="61951" y="70430"/>
                </a:cubicBezTo>
                <a:cubicBezTo>
                  <a:pt x="61951" y="70430"/>
                  <a:pt x="62027" y="70430"/>
                  <a:pt x="62180" y="70430"/>
                </a:cubicBezTo>
                <a:cubicBezTo>
                  <a:pt x="62332" y="70278"/>
                  <a:pt x="62561" y="69821"/>
                  <a:pt x="62865" y="69059"/>
                </a:cubicBezTo>
                <a:lnTo>
                  <a:pt x="62865" y="67458"/>
                </a:lnTo>
                <a:cubicBezTo>
                  <a:pt x="62865" y="67154"/>
                  <a:pt x="62942" y="66925"/>
                  <a:pt x="63094" y="66773"/>
                </a:cubicBezTo>
                <a:cubicBezTo>
                  <a:pt x="63551" y="66620"/>
                  <a:pt x="63704" y="67306"/>
                  <a:pt x="63551" y="68830"/>
                </a:cubicBezTo>
                <a:cubicBezTo>
                  <a:pt x="63399" y="70354"/>
                  <a:pt x="63323" y="71421"/>
                  <a:pt x="63323" y="72030"/>
                </a:cubicBezTo>
                <a:cubicBezTo>
                  <a:pt x="63323" y="72183"/>
                  <a:pt x="63361" y="72259"/>
                  <a:pt x="63437" y="72259"/>
                </a:cubicBezTo>
                <a:cubicBezTo>
                  <a:pt x="63513" y="72259"/>
                  <a:pt x="63551" y="72335"/>
                  <a:pt x="63551" y="72488"/>
                </a:cubicBezTo>
                <a:cubicBezTo>
                  <a:pt x="63856" y="71878"/>
                  <a:pt x="63932" y="71230"/>
                  <a:pt x="63780" y="70544"/>
                </a:cubicBezTo>
                <a:cubicBezTo>
                  <a:pt x="63627" y="69859"/>
                  <a:pt x="63704" y="69287"/>
                  <a:pt x="64008" y="68830"/>
                </a:cubicBezTo>
                <a:lnTo>
                  <a:pt x="64008" y="69744"/>
                </a:lnTo>
                <a:lnTo>
                  <a:pt x="64008" y="70430"/>
                </a:lnTo>
                <a:cubicBezTo>
                  <a:pt x="64008" y="70583"/>
                  <a:pt x="64085" y="70659"/>
                  <a:pt x="64237" y="70659"/>
                </a:cubicBezTo>
                <a:cubicBezTo>
                  <a:pt x="64389" y="70354"/>
                  <a:pt x="64542" y="69935"/>
                  <a:pt x="64694" y="69401"/>
                </a:cubicBezTo>
                <a:cubicBezTo>
                  <a:pt x="64847" y="68868"/>
                  <a:pt x="64999" y="68449"/>
                  <a:pt x="65151" y="68144"/>
                </a:cubicBezTo>
                <a:lnTo>
                  <a:pt x="65609" y="66773"/>
                </a:lnTo>
                <a:cubicBezTo>
                  <a:pt x="66066" y="67077"/>
                  <a:pt x="66180" y="67382"/>
                  <a:pt x="65952" y="67687"/>
                </a:cubicBezTo>
                <a:cubicBezTo>
                  <a:pt x="65723" y="67992"/>
                  <a:pt x="65609" y="68449"/>
                  <a:pt x="65609" y="69059"/>
                </a:cubicBezTo>
                <a:cubicBezTo>
                  <a:pt x="65761" y="68906"/>
                  <a:pt x="65875" y="68601"/>
                  <a:pt x="65952" y="68144"/>
                </a:cubicBezTo>
                <a:cubicBezTo>
                  <a:pt x="66028" y="67687"/>
                  <a:pt x="66142" y="67458"/>
                  <a:pt x="66294" y="67458"/>
                </a:cubicBezTo>
                <a:cubicBezTo>
                  <a:pt x="66294" y="67458"/>
                  <a:pt x="66409" y="67573"/>
                  <a:pt x="66637" y="67801"/>
                </a:cubicBezTo>
                <a:cubicBezTo>
                  <a:pt x="66866" y="68030"/>
                  <a:pt x="67095" y="68297"/>
                  <a:pt x="67323" y="68601"/>
                </a:cubicBezTo>
                <a:cubicBezTo>
                  <a:pt x="67552" y="68906"/>
                  <a:pt x="67704" y="69097"/>
                  <a:pt x="67780" y="69173"/>
                </a:cubicBezTo>
                <a:cubicBezTo>
                  <a:pt x="67857" y="69249"/>
                  <a:pt x="67742" y="69059"/>
                  <a:pt x="67437" y="68601"/>
                </a:cubicBezTo>
                <a:cubicBezTo>
                  <a:pt x="67742" y="67839"/>
                  <a:pt x="68047" y="67458"/>
                  <a:pt x="68352" y="67458"/>
                </a:cubicBezTo>
                <a:lnTo>
                  <a:pt x="68352" y="66773"/>
                </a:lnTo>
                <a:cubicBezTo>
                  <a:pt x="68352" y="66468"/>
                  <a:pt x="68428" y="66315"/>
                  <a:pt x="68580" y="66315"/>
                </a:cubicBezTo>
                <a:cubicBezTo>
                  <a:pt x="68733" y="66468"/>
                  <a:pt x="68809" y="66773"/>
                  <a:pt x="68809" y="67230"/>
                </a:cubicBezTo>
                <a:cubicBezTo>
                  <a:pt x="68809" y="67230"/>
                  <a:pt x="68885" y="67382"/>
                  <a:pt x="69038" y="67687"/>
                </a:cubicBezTo>
                <a:cubicBezTo>
                  <a:pt x="69038" y="67382"/>
                  <a:pt x="69038" y="66696"/>
                  <a:pt x="69038" y="65630"/>
                </a:cubicBezTo>
                <a:cubicBezTo>
                  <a:pt x="69038" y="64563"/>
                  <a:pt x="69190" y="64029"/>
                  <a:pt x="69495" y="64029"/>
                </a:cubicBezTo>
                <a:cubicBezTo>
                  <a:pt x="69800" y="64029"/>
                  <a:pt x="69914" y="64410"/>
                  <a:pt x="69838" y="65172"/>
                </a:cubicBezTo>
                <a:cubicBezTo>
                  <a:pt x="69762" y="65934"/>
                  <a:pt x="69723" y="66392"/>
                  <a:pt x="69723" y="66544"/>
                </a:cubicBezTo>
                <a:cubicBezTo>
                  <a:pt x="69876" y="66544"/>
                  <a:pt x="70028" y="66963"/>
                  <a:pt x="70181" y="67801"/>
                </a:cubicBezTo>
                <a:cubicBezTo>
                  <a:pt x="70333" y="68639"/>
                  <a:pt x="70409" y="69135"/>
                  <a:pt x="70409" y="69287"/>
                </a:cubicBezTo>
                <a:cubicBezTo>
                  <a:pt x="70409" y="68525"/>
                  <a:pt x="70485" y="67992"/>
                  <a:pt x="70638" y="67687"/>
                </a:cubicBezTo>
                <a:lnTo>
                  <a:pt x="69952" y="67001"/>
                </a:lnTo>
                <a:cubicBezTo>
                  <a:pt x="70257" y="66696"/>
                  <a:pt x="70485" y="66773"/>
                  <a:pt x="70638" y="67230"/>
                </a:cubicBezTo>
                <a:cubicBezTo>
                  <a:pt x="70638" y="67077"/>
                  <a:pt x="70638" y="66811"/>
                  <a:pt x="70638" y="66430"/>
                </a:cubicBezTo>
                <a:cubicBezTo>
                  <a:pt x="70638" y="66049"/>
                  <a:pt x="70714" y="65706"/>
                  <a:pt x="70866" y="65401"/>
                </a:cubicBezTo>
                <a:lnTo>
                  <a:pt x="71781" y="64944"/>
                </a:lnTo>
                <a:cubicBezTo>
                  <a:pt x="72086" y="65249"/>
                  <a:pt x="72086" y="65515"/>
                  <a:pt x="71781" y="65744"/>
                </a:cubicBezTo>
                <a:cubicBezTo>
                  <a:pt x="71476" y="65972"/>
                  <a:pt x="71324" y="66239"/>
                  <a:pt x="71324" y="66544"/>
                </a:cubicBezTo>
                <a:cubicBezTo>
                  <a:pt x="71324" y="67001"/>
                  <a:pt x="71476" y="67306"/>
                  <a:pt x="71781" y="67458"/>
                </a:cubicBezTo>
                <a:cubicBezTo>
                  <a:pt x="71781" y="67154"/>
                  <a:pt x="71857" y="66925"/>
                  <a:pt x="72009" y="66773"/>
                </a:cubicBezTo>
                <a:lnTo>
                  <a:pt x="72009" y="66544"/>
                </a:lnTo>
                <a:cubicBezTo>
                  <a:pt x="72314" y="65934"/>
                  <a:pt x="72467" y="65477"/>
                  <a:pt x="72467" y="65172"/>
                </a:cubicBezTo>
                <a:lnTo>
                  <a:pt x="72695" y="65172"/>
                </a:lnTo>
                <a:lnTo>
                  <a:pt x="72695" y="63572"/>
                </a:lnTo>
                <a:cubicBezTo>
                  <a:pt x="72695" y="63267"/>
                  <a:pt x="72771" y="63039"/>
                  <a:pt x="72924" y="62886"/>
                </a:cubicBezTo>
                <a:cubicBezTo>
                  <a:pt x="73381" y="62734"/>
                  <a:pt x="73533" y="63420"/>
                  <a:pt x="73381" y="64944"/>
                </a:cubicBezTo>
                <a:cubicBezTo>
                  <a:pt x="73229" y="66468"/>
                  <a:pt x="73152" y="67535"/>
                  <a:pt x="73152" y="68144"/>
                </a:cubicBezTo>
                <a:lnTo>
                  <a:pt x="73152" y="68601"/>
                </a:lnTo>
                <a:cubicBezTo>
                  <a:pt x="73152" y="68754"/>
                  <a:pt x="73229" y="68830"/>
                  <a:pt x="73381" y="68830"/>
                </a:cubicBezTo>
                <a:cubicBezTo>
                  <a:pt x="73686" y="68068"/>
                  <a:pt x="73762" y="67344"/>
                  <a:pt x="73610" y="66658"/>
                </a:cubicBezTo>
                <a:cubicBezTo>
                  <a:pt x="73457" y="65972"/>
                  <a:pt x="73533" y="65401"/>
                  <a:pt x="73838" y="64944"/>
                </a:cubicBezTo>
                <a:cubicBezTo>
                  <a:pt x="73686" y="64944"/>
                  <a:pt x="73686" y="65210"/>
                  <a:pt x="73838" y="65744"/>
                </a:cubicBezTo>
                <a:cubicBezTo>
                  <a:pt x="73991" y="66277"/>
                  <a:pt x="74067" y="66620"/>
                  <a:pt x="74067" y="66773"/>
                </a:cubicBezTo>
                <a:cubicBezTo>
                  <a:pt x="74219" y="66468"/>
                  <a:pt x="74372" y="66049"/>
                  <a:pt x="74524" y="65515"/>
                </a:cubicBezTo>
                <a:cubicBezTo>
                  <a:pt x="74676" y="64982"/>
                  <a:pt x="74829" y="64563"/>
                  <a:pt x="74981" y="64258"/>
                </a:cubicBezTo>
                <a:lnTo>
                  <a:pt x="75438" y="62886"/>
                </a:lnTo>
                <a:cubicBezTo>
                  <a:pt x="75743" y="63496"/>
                  <a:pt x="75705" y="64182"/>
                  <a:pt x="75324" y="64944"/>
                </a:cubicBezTo>
                <a:cubicBezTo>
                  <a:pt x="74943" y="65706"/>
                  <a:pt x="74600" y="66468"/>
                  <a:pt x="74295" y="67230"/>
                </a:cubicBezTo>
                <a:cubicBezTo>
                  <a:pt x="74448" y="67230"/>
                  <a:pt x="74524" y="67306"/>
                  <a:pt x="74524" y="67458"/>
                </a:cubicBezTo>
                <a:cubicBezTo>
                  <a:pt x="74981" y="67001"/>
                  <a:pt x="75210" y="66392"/>
                  <a:pt x="75210" y="65630"/>
                </a:cubicBezTo>
                <a:cubicBezTo>
                  <a:pt x="75210" y="64868"/>
                  <a:pt x="75515" y="64258"/>
                  <a:pt x="76124" y="63801"/>
                </a:cubicBezTo>
                <a:cubicBezTo>
                  <a:pt x="75972" y="63801"/>
                  <a:pt x="75858" y="64182"/>
                  <a:pt x="75781" y="64944"/>
                </a:cubicBezTo>
                <a:cubicBezTo>
                  <a:pt x="75705" y="65706"/>
                  <a:pt x="75667" y="66163"/>
                  <a:pt x="75667" y="66315"/>
                </a:cubicBezTo>
                <a:cubicBezTo>
                  <a:pt x="75972" y="66011"/>
                  <a:pt x="76429" y="65630"/>
                  <a:pt x="77039" y="65172"/>
                </a:cubicBezTo>
                <a:cubicBezTo>
                  <a:pt x="77648" y="64715"/>
                  <a:pt x="77953" y="64334"/>
                  <a:pt x="77953" y="64029"/>
                </a:cubicBezTo>
                <a:cubicBezTo>
                  <a:pt x="77648" y="64791"/>
                  <a:pt x="77229" y="65515"/>
                  <a:pt x="76696" y="66201"/>
                </a:cubicBezTo>
                <a:cubicBezTo>
                  <a:pt x="76162" y="66887"/>
                  <a:pt x="75743" y="67687"/>
                  <a:pt x="75438" y="68601"/>
                </a:cubicBezTo>
                <a:cubicBezTo>
                  <a:pt x="75743" y="68297"/>
                  <a:pt x="76162" y="67992"/>
                  <a:pt x="76696" y="67687"/>
                </a:cubicBezTo>
                <a:cubicBezTo>
                  <a:pt x="77229" y="67382"/>
                  <a:pt x="77648" y="67077"/>
                  <a:pt x="77953" y="66773"/>
                </a:cubicBezTo>
                <a:cubicBezTo>
                  <a:pt x="77953" y="66468"/>
                  <a:pt x="77991" y="66239"/>
                  <a:pt x="78067" y="66087"/>
                </a:cubicBezTo>
                <a:cubicBezTo>
                  <a:pt x="78144" y="65934"/>
                  <a:pt x="78182" y="65782"/>
                  <a:pt x="78182" y="65630"/>
                </a:cubicBezTo>
                <a:cubicBezTo>
                  <a:pt x="78486" y="65630"/>
                  <a:pt x="78639" y="65858"/>
                  <a:pt x="78639" y="66315"/>
                </a:cubicBezTo>
                <a:lnTo>
                  <a:pt x="79325" y="65630"/>
                </a:lnTo>
                <a:lnTo>
                  <a:pt x="79553" y="65401"/>
                </a:lnTo>
                <a:cubicBezTo>
                  <a:pt x="80010" y="65858"/>
                  <a:pt x="79706" y="66392"/>
                  <a:pt x="78639" y="67001"/>
                </a:cubicBezTo>
                <a:cubicBezTo>
                  <a:pt x="78639" y="67154"/>
                  <a:pt x="78601" y="67306"/>
                  <a:pt x="78525" y="67458"/>
                </a:cubicBezTo>
                <a:cubicBezTo>
                  <a:pt x="78448" y="67611"/>
                  <a:pt x="78410" y="67763"/>
                  <a:pt x="78410" y="67916"/>
                </a:cubicBezTo>
                <a:cubicBezTo>
                  <a:pt x="78563" y="68068"/>
                  <a:pt x="78715" y="68525"/>
                  <a:pt x="78867" y="69287"/>
                </a:cubicBezTo>
                <a:cubicBezTo>
                  <a:pt x="79020" y="70049"/>
                  <a:pt x="79096" y="70506"/>
                  <a:pt x="79096" y="70659"/>
                </a:cubicBezTo>
                <a:cubicBezTo>
                  <a:pt x="79096" y="70354"/>
                  <a:pt x="79134" y="70125"/>
                  <a:pt x="79210" y="69973"/>
                </a:cubicBezTo>
                <a:cubicBezTo>
                  <a:pt x="79287" y="69821"/>
                  <a:pt x="79325" y="69592"/>
                  <a:pt x="79325" y="69287"/>
                </a:cubicBezTo>
                <a:lnTo>
                  <a:pt x="78867" y="68830"/>
                </a:lnTo>
                <a:cubicBezTo>
                  <a:pt x="78867" y="67916"/>
                  <a:pt x="79020" y="67916"/>
                  <a:pt x="79325" y="68830"/>
                </a:cubicBezTo>
                <a:cubicBezTo>
                  <a:pt x="79325" y="68678"/>
                  <a:pt x="79325" y="68373"/>
                  <a:pt x="79325" y="67916"/>
                </a:cubicBezTo>
                <a:cubicBezTo>
                  <a:pt x="79325" y="67458"/>
                  <a:pt x="79401" y="67154"/>
                  <a:pt x="79553" y="67001"/>
                </a:cubicBezTo>
                <a:lnTo>
                  <a:pt x="80468" y="66315"/>
                </a:lnTo>
                <a:cubicBezTo>
                  <a:pt x="80620" y="66620"/>
                  <a:pt x="80620" y="66925"/>
                  <a:pt x="80468" y="67230"/>
                </a:cubicBezTo>
                <a:cubicBezTo>
                  <a:pt x="80315" y="67535"/>
                  <a:pt x="80163" y="67839"/>
                  <a:pt x="80010" y="68144"/>
                </a:cubicBezTo>
                <a:cubicBezTo>
                  <a:pt x="80010" y="68601"/>
                  <a:pt x="80087" y="68982"/>
                  <a:pt x="80239" y="69287"/>
                </a:cubicBezTo>
                <a:cubicBezTo>
                  <a:pt x="80239" y="69135"/>
                  <a:pt x="80277" y="69020"/>
                  <a:pt x="80353" y="68944"/>
                </a:cubicBezTo>
                <a:cubicBezTo>
                  <a:pt x="80430" y="68868"/>
                  <a:pt x="80468" y="68754"/>
                  <a:pt x="80468" y="68601"/>
                </a:cubicBezTo>
                <a:cubicBezTo>
                  <a:pt x="80468" y="68297"/>
                  <a:pt x="80430" y="68068"/>
                  <a:pt x="80353" y="67916"/>
                </a:cubicBezTo>
                <a:cubicBezTo>
                  <a:pt x="80277" y="67763"/>
                  <a:pt x="80315" y="67839"/>
                  <a:pt x="80468" y="68144"/>
                </a:cubicBezTo>
                <a:cubicBezTo>
                  <a:pt x="80772" y="67535"/>
                  <a:pt x="81077" y="67001"/>
                  <a:pt x="81382" y="66544"/>
                </a:cubicBezTo>
                <a:lnTo>
                  <a:pt x="81382" y="65401"/>
                </a:lnTo>
                <a:cubicBezTo>
                  <a:pt x="81382" y="65249"/>
                  <a:pt x="81458" y="65020"/>
                  <a:pt x="81611" y="64715"/>
                </a:cubicBezTo>
                <a:cubicBezTo>
                  <a:pt x="82068" y="64563"/>
                  <a:pt x="82220" y="65249"/>
                  <a:pt x="82068" y="66773"/>
                </a:cubicBezTo>
                <a:cubicBezTo>
                  <a:pt x="81915" y="68297"/>
                  <a:pt x="81839" y="69287"/>
                  <a:pt x="81839" y="69744"/>
                </a:cubicBezTo>
                <a:cubicBezTo>
                  <a:pt x="81839" y="69897"/>
                  <a:pt x="81877" y="70011"/>
                  <a:pt x="81954" y="70087"/>
                </a:cubicBezTo>
                <a:cubicBezTo>
                  <a:pt x="82030" y="70163"/>
                  <a:pt x="82068" y="70278"/>
                  <a:pt x="82068" y="70430"/>
                </a:cubicBezTo>
                <a:cubicBezTo>
                  <a:pt x="82373" y="69821"/>
                  <a:pt x="82449" y="69135"/>
                  <a:pt x="82296" y="68373"/>
                </a:cubicBezTo>
                <a:cubicBezTo>
                  <a:pt x="82144" y="67611"/>
                  <a:pt x="82220" y="66925"/>
                  <a:pt x="82525" y="66315"/>
                </a:cubicBezTo>
                <a:cubicBezTo>
                  <a:pt x="82525" y="66468"/>
                  <a:pt x="82563" y="66773"/>
                  <a:pt x="82639" y="67230"/>
                </a:cubicBezTo>
                <a:cubicBezTo>
                  <a:pt x="82716" y="67687"/>
                  <a:pt x="82754" y="67992"/>
                  <a:pt x="82754" y="68144"/>
                </a:cubicBezTo>
                <a:cubicBezTo>
                  <a:pt x="82906" y="67839"/>
                  <a:pt x="83058" y="67458"/>
                  <a:pt x="83211" y="67001"/>
                </a:cubicBezTo>
                <a:cubicBezTo>
                  <a:pt x="83363" y="66544"/>
                  <a:pt x="83516" y="66163"/>
                  <a:pt x="83668" y="65858"/>
                </a:cubicBezTo>
                <a:cubicBezTo>
                  <a:pt x="83820" y="65401"/>
                  <a:pt x="83973" y="65020"/>
                  <a:pt x="84125" y="64715"/>
                </a:cubicBezTo>
                <a:cubicBezTo>
                  <a:pt x="84582" y="65020"/>
                  <a:pt x="84621" y="65591"/>
                  <a:pt x="84240" y="66430"/>
                </a:cubicBezTo>
                <a:cubicBezTo>
                  <a:pt x="83859" y="67268"/>
                  <a:pt x="83516" y="68068"/>
                  <a:pt x="83211" y="68830"/>
                </a:cubicBezTo>
                <a:lnTo>
                  <a:pt x="83211" y="69287"/>
                </a:lnTo>
                <a:cubicBezTo>
                  <a:pt x="83668" y="68525"/>
                  <a:pt x="83935" y="67763"/>
                  <a:pt x="84011" y="67001"/>
                </a:cubicBezTo>
                <a:cubicBezTo>
                  <a:pt x="84087" y="66239"/>
                  <a:pt x="84354" y="65630"/>
                  <a:pt x="84811" y="65172"/>
                </a:cubicBezTo>
                <a:cubicBezTo>
                  <a:pt x="84659" y="65325"/>
                  <a:pt x="84544" y="65782"/>
                  <a:pt x="84468" y="66544"/>
                </a:cubicBezTo>
                <a:cubicBezTo>
                  <a:pt x="84392" y="67306"/>
                  <a:pt x="84354" y="67763"/>
                  <a:pt x="84354" y="67916"/>
                </a:cubicBezTo>
                <a:cubicBezTo>
                  <a:pt x="84659" y="67611"/>
                  <a:pt x="85116" y="67192"/>
                  <a:pt x="85725" y="66658"/>
                </a:cubicBezTo>
                <a:cubicBezTo>
                  <a:pt x="86335" y="66125"/>
                  <a:pt x="86716" y="65706"/>
                  <a:pt x="86868" y="65401"/>
                </a:cubicBezTo>
                <a:cubicBezTo>
                  <a:pt x="86564" y="65858"/>
                  <a:pt x="86221" y="66277"/>
                  <a:pt x="85840" y="66658"/>
                </a:cubicBezTo>
                <a:cubicBezTo>
                  <a:pt x="85459" y="67039"/>
                  <a:pt x="85192" y="67458"/>
                  <a:pt x="85040" y="67916"/>
                </a:cubicBezTo>
                <a:cubicBezTo>
                  <a:pt x="85192" y="68068"/>
                  <a:pt x="85421" y="68449"/>
                  <a:pt x="85725" y="69059"/>
                </a:cubicBezTo>
                <a:cubicBezTo>
                  <a:pt x="86030" y="68906"/>
                  <a:pt x="86411" y="68601"/>
                  <a:pt x="86868" y="68144"/>
                </a:cubicBezTo>
                <a:cubicBezTo>
                  <a:pt x="86868" y="68449"/>
                  <a:pt x="86868" y="68220"/>
                  <a:pt x="86868" y="67458"/>
                </a:cubicBezTo>
                <a:cubicBezTo>
                  <a:pt x="86868" y="66696"/>
                  <a:pt x="87021" y="66468"/>
                  <a:pt x="87326" y="66773"/>
                </a:cubicBezTo>
                <a:lnTo>
                  <a:pt x="87326" y="67687"/>
                </a:lnTo>
                <a:cubicBezTo>
                  <a:pt x="87478" y="67687"/>
                  <a:pt x="87554" y="67649"/>
                  <a:pt x="87554" y="67573"/>
                </a:cubicBezTo>
                <a:cubicBezTo>
                  <a:pt x="87554" y="67496"/>
                  <a:pt x="87630" y="67458"/>
                  <a:pt x="87783" y="67458"/>
                </a:cubicBezTo>
                <a:lnTo>
                  <a:pt x="87783" y="65858"/>
                </a:lnTo>
                <a:cubicBezTo>
                  <a:pt x="87783" y="65096"/>
                  <a:pt x="87935" y="64563"/>
                  <a:pt x="88240" y="64258"/>
                </a:cubicBezTo>
                <a:cubicBezTo>
                  <a:pt x="88545" y="64258"/>
                  <a:pt x="88621" y="64677"/>
                  <a:pt x="88469" y="65515"/>
                </a:cubicBezTo>
                <a:cubicBezTo>
                  <a:pt x="88316" y="66353"/>
                  <a:pt x="88240" y="66849"/>
                  <a:pt x="88240" y="67001"/>
                </a:cubicBezTo>
                <a:lnTo>
                  <a:pt x="88469" y="67001"/>
                </a:lnTo>
                <a:cubicBezTo>
                  <a:pt x="88621" y="67154"/>
                  <a:pt x="88735" y="67230"/>
                  <a:pt x="88812" y="67230"/>
                </a:cubicBezTo>
                <a:cubicBezTo>
                  <a:pt x="88888" y="67230"/>
                  <a:pt x="89002" y="67306"/>
                  <a:pt x="89154" y="67458"/>
                </a:cubicBezTo>
                <a:cubicBezTo>
                  <a:pt x="89307" y="67306"/>
                  <a:pt x="89345" y="67077"/>
                  <a:pt x="89269" y="66773"/>
                </a:cubicBezTo>
                <a:cubicBezTo>
                  <a:pt x="89193" y="66468"/>
                  <a:pt x="89231" y="66163"/>
                  <a:pt x="89383" y="65858"/>
                </a:cubicBezTo>
                <a:lnTo>
                  <a:pt x="90297" y="65401"/>
                </a:lnTo>
                <a:cubicBezTo>
                  <a:pt x="90450" y="65706"/>
                  <a:pt x="90297" y="66239"/>
                  <a:pt x="89840" y="67001"/>
                </a:cubicBezTo>
                <a:cubicBezTo>
                  <a:pt x="89840" y="67154"/>
                  <a:pt x="89878" y="67306"/>
                  <a:pt x="89955" y="67458"/>
                </a:cubicBezTo>
                <a:cubicBezTo>
                  <a:pt x="90031" y="67611"/>
                  <a:pt x="90069" y="67763"/>
                  <a:pt x="90069" y="67916"/>
                </a:cubicBezTo>
                <a:cubicBezTo>
                  <a:pt x="90069" y="67763"/>
                  <a:pt x="90107" y="67649"/>
                  <a:pt x="90183" y="67573"/>
                </a:cubicBezTo>
                <a:cubicBezTo>
                  <a:pt x="90259" y="67496"/>
                  <a:pt x="90297" y="67382"/>
                  <a:pt x="90297" y="67230"/>
                </a:cubicBezTo>
                <a:cubicBezTo>
                  <a:pt x="90297" y="67077"/>
                  <a:pt x="90259" y="66925"/>
                  <a:pt x="90183" y="66773"/>
                </a:cubicBezTo>
                <a:cubicBezTo>
                  <a:pt x="90107" y="66620"/>
                  <a:pt x="90221" y="66696"/>
                  <a:pt x="90526" y="67001"/>
                </a:cubicBezTo>
                <a:cubicBezTo>
                  <a:pt x="90526" y="66696"/>
                  <a:pt x="90602" y="66468"/>
                  <a:pt x="90755" y="66315"/>
                </a:cubicBezTo>
                <a:cubicBezTo>
                  <a:pt x="90907" y="66163"/>
                  <a:pt x="91059" y="65934"/>
                  <a:pt x="91212" y="65630"/>
                </a:cubicBezTo>
                <a:lnTo>
                  <a:pt x="91440" y="65630"/>
                </a:lnTo>
                <a:lnTo>
                  <a:pt x="91440" y="63344"/>
                </a:lnTo>
                <a:cubicBezTo>
                  <a:pt x="91898" y="63191"/>
                  <a:pt x="92050" y="63877"/>
                  <a:pt x="91898" y="65401"/>
                </a:cubicBezTo>
                <a:cubicBezTo>
                  <a:pt x="91745" y="66925"/>
                  <a:pt x="91669" y="68068"/>
                  <a:pt x="91669" y="68830"/>
                </a:cubicBezTo>
                <a:cubicBezTo>
                  <a:pt x="91669" y="68982"/>
                  <a:pt x="91707" y="69059"/>
                  <a:pt x="91783" y="69059"/>
                </a:cubicBezTo>
                <a:cubicBezTo>
                  <a:pt x="91860" y="69059"/>
                  <a:pt x="91898" y="69135"/>
                  <a:pt x="91898" y="69287"/>
                </a:cubicBezTo>
                <a:cubicBezTo>
                  <a:pt x="92202" y="68525"/>
                  <a:pt x="92279" y="67801"/>
                  <a:pt x="92126" y="67115"/>
                </a:cubicBezTo>
                <a:cubicBezTo>
                  <a:pt x="91974" y="66430"/>
                  <a:pt x="92050" y="65858"/>
                  <a:pt x="92355" y="65401"/>
                </a:cubicBezTo>
                <a:lnTo>
                  <a:pt x="92583" y="67001"/>
                </a:lnTo>
                <a:lnTo>
                  <a:pt x="92812" y="67001"/>
                </a:lnTo>
                <a:cubicBezTo>
                  <a:pt x="92964" y="66696"/>
                  <a:pt x="93117" y="66277"/>
                  <a:pt x="93269" y="65744"/>
                </a:cubicBezTo>
                <a:cubicBezTo>
                  <a:pt x="93422" y="65210"/>
                  <a:pt x="93574" y="64791"/>
                  <a:pt x="93726" y="64487"/>
                </a:cubicBezTo>
                <a:cubicBezTo>
                  <a:pt x="93879" y="64029"/>
                  <a:pt x="93955" y="63648"/>
                  <a:pt x="93955" y="63344"/>
                </a:cubicBezTo>
                <a:cubicBezTo>
                  <a:pt x="94260" y="63648"/>
                  <a:pt x="94374" y="64067"/>
                  <a:pt x="94298" y="64601"/>
                </a:cubicBezTo>
                <a:lnTo>
                  <a:pt x="94107" y="65096"/>
                </a:lnTo>
                <a:lnTo>
                  <a:pt x="94641" y="64029"/>
                </a:lnTo>
                <a:cubicBezTo>
                  <a:pt x="94641" y="64182"/>
                  <a:pt x="94565" y="64601"/>
                  <a:pt x="94412" y="65287"/>
                </a:cubicBezTo>
                <a:cubicBezTo>
                  <a:pt x="94260" y="65972"/>
                  <a:pt x="94184" y="66392"/>
                  <a:pt x="94184" y="66544"/>
                </a:cubicBezTo>
                <a:lnTo>
                  <a:pt x="94412" y="66544"/>
                </a:lnTo>
                <a:cubicBezTo>
                  <a:pt x="94412" y="66392"/>
                  <a:pt x="94717" y="65934"/>
                  <a:pt x="95327" y="65172"/>
                </a:cubicBezTo>
                <a:cubicBezTo>
                  <a:pt x="95936" y="64410"/>
                  <a:pt x="96393" y="64106"/>
                  <a:pt x="96698" y="64258"/>
                </a:cubicBezTo>
                <a:cubicBezTo>
                  <a:pt x="96698" y="64106"/>
                  <a:pt x="96698" y="63763"/>
                  <a:pt x="96698" y="63229"/>
                </a:cubicBezTo>
                <a:cubicBezTo>
                  <a:pt x="96698" y="62696"/>
                  <a:pt x="96851" y="62429"/>
                  <a:pt x="97155" y="62429"/>
                </a:cubicBezTo>
                <a:cubicBezTo>
                  <a:pt x="97460" y="62429"/>
                  <a:pt x="97536" y="62848"/>
                  <a:pt x="97384" y="63686"/>
                </a:cubicBezTo>
                <a:cubicBezTo>
                  <a:pt x="97232" y="64525"/>
                  <a:pt x="97155" y="65020"/>
                  <a:pt x="97155" y="65172"/>
                </a:cubicBezTo>
                <a:cubicBezTo>
                  <a:pt x="97460" y="65782"/>
                  <a:pt x="97613" y="66239"/>
                  <a:pt x="97613" y="66544"/>
                </a:cubicBezTo>
                <a:cubicBezTo>
                  <a:pt x="97613" y="66392"/>
                  <a:pt x="97651" y="66315"/>
                  <a:pt x="97727" y="66315"/>
                </a:cubicBezTo>
                <a:cubicBezTo>
                  <a:pt x="97803" y="66315"/>
                  <a:pt x="97841" y="66239"/>
                  <a:pt x="97841" y="66087"/>
                </a:cubicBezTo>
                <a:cubicBezTo>
                  <a:pt x="97079" y="65325"/>
                  <a:pt x="97155" y="65249"/>
                  <a:pt x="98070" y="65858"/>
                </a:cubicBezTo>
                <a:cubicBezTo>
                  <a:pt x="98070" y="65706"/>
                  <a:pt x="98070" y="65439"/>
                  <a:pt x="98070" y="65058"/>
                </a:cubicBezTo>
                <a:cubicBezTo>
                  <a:pt x="98070" y="64677"/>
                  <a:pt x="98146" y="64410"/>
                  <a:pt x="98298" y="64258"/>
                </a:cubicBezTo>
                <a:lnTo>
                  <a:pt x="99213" y="63344"/>
                </a:lnTo>
                <a:cubicBezTo>
                  <a:pt x="99365" y="63801"/>
                  <a:pt x="99365" y="64182"/>
                  <a:pt x="99213" y="64487"/>
                </a:cubicBezTo>
                <a:cubicBezTo>
                  <a:pt x="99060" y="64791"/>
                  <a:pt x="98908" y="65096"/>
                  <a:pt x="98756" y="65401"/>
                </a:cubicBezTo>
                <a:cubicBezTo>
                  <a:pt x="98756" y="65706"/>
                  <a:pt x="98832" y="66011"/>
                  <a:pt x="98984" y="66315"/>
                </a:cubicBezTo>
                <a:lnTo>
                  <a:pt x="98984" y="65858"/>
                </a:lnTo>
                <a:cubicBezTo>
                  <a:pt x="98984" y="65706"/>
                  <a:pt x="99060" y="65630"/>
                  <a:pt x="99213" y="65630"/>
                </a:cubicBezTo>
                <a:cubicBezTo>
                  <a:pt x="99213" y="65325"/>
                  <a:pt x="99289" y="65249"/>
                  <a:pt x="99441" y="65401"/>
                </a:cubicBezTo>
                <a:cubicBezTo>
                  <a:pt x="99441" y="65249"/>
                  <a:pt x="99594" y="64715"/>
                  <a:pt x="99899" y="63801"/>
                </a:cubicBezTo>
                <a:lnTo>
                  <a:pt x="99899" y="62429"/>
                </a:lnTo>
                <a:cubicBezTo>
                  <a:pt x="99899" y="62124"/>
                  <a:pt x="99975" y="61896"/>
                  <a:pt x="100127" y="61743"/>
                </a:cubicBezTo>
                <a:cubicBezTo>
                  <a:pt x="100737" y="61591"/>
                  <a:pt x="100965" y="62277"/>
                  <a:pt x="100813" y="63801"/>
                </a:cubicBezTo>
                <a:cubicBezTo>
                  <a:pt x="100661" y="65325"/>
                  <a:pt x="100584" y="66315"/>
                  <a:pt x="100584" y="66773"/>
                </a:cubicBezTo>
                <a:cubicBezTo>
                  <a:pt x="100584" y="66925"/>
                  <a:pt x="100623" y="67039"/>
                  <a:pt x="100699" y="67115"/>
                </a:cubicBezTo>
                <a:cubicBezTo>
                  <a:pt x="100775" y="67192"/>
                  <a:pt x="100813" y="67306"/>
                  <a:pt x="100813" y="67458"/>
                </a:cubicBezTo>
                <a:cubicBezTo>
                  <a:pt x="101118" y="66849"/>
                  <a:pt x="101194" y="66201"/>
                  <a:pt x="101042" y="65515"/>
                </a:cubicBezTo>
                <a:cubicBezTo>
                  <a:pt x="100889" y="64829"/>
                  <a:pt x="100965" y="64106"/>
                  <a:pt x="101270" y="63344"/>
                </a:cubicBezTo>
                <a:cubicBezTo>
                  <a:pt x="101270" y="63648"/>
                  <a:pt x="101308" y="64029"/>
                  <a:pt x="101385" y="64487"/>
                </a:cubicBezTo>
                <a:cubicBezTo>
                  <a:pt x="101461" y="64944"/>
                  <a:pt x="101499" y="65249"/>
                  <a:pt x="101499" y="65401"/>
                </a:cubicBezTo>
                <a:cubicBezTo>
                  <a:pt x="101651" y="65096"/>
                  <a:pt x="101804" y="64677"/>
                  <a:pt x="101956" y="64144"/>
                </a:cubicBezTo>
                <a:cubicBezTo>
                  <a:pt x="102108" y="63610"/>
                  <a:pt x="102261" y="63191"/>
                  <a:pt x="102413" y="62886"/>
                </a:cubicBezTo>
                <a:cubicBezTo>
                  <a:pt x="102566" y="62429"/>
                  <a:pt x="102718" y="62048"/>
                  <a:pt x="102870" y="61743"/>
                </a:cubicBezTo>
                <a:cubicBezTo>
                  <a:pt x="103328" y="62048"/>
                  <a:pt x="103366" y="62620"/>
                  <a:pt x="102985" y="63458"/>
                </a:cubicBezTo>
                <a:cubicBezTo>
                  <a:pt x="102604" y="64296"/>
                  <a:pt x="102261" y="65096"/>
                  <a:pt x="101956" y="65858"/>
                </a:cubicBezTo>
                <a:cubicBezTo>
                  <a:pt x="101956" y="65858"/>
                  <a:pt x="102032" y="66011"/>
                  <a:pt x="102185" y="66315"/>
                </a:cubicBezTo>
                <a:cubicBezTo>
                  <a:pt x="102489" y="65706"/>
                  <a:pt x="102680" y="64982"/>
                  <a:pt x="102756" y="64144"/>
                </a:cubicBezTo>
                <a:cubicBezTo>
                  <a:pt x="102832" y="63305"/>
                  <a:pt x="103099" y="62658"/>
                  <a:pt x="103556" y="62201"/>
                </a:cubicBezTo>
                <a:cubicBezTo>
                  <a:pt x="103404" y="62353"/>
                  <a:pt x="103290" y="62848"/>
                  <a:pt x="103213" y="63686"/>
                </a:cubicBezTo>
                <a:cubicBezTo>
                  <a:pt x="103137" y="64525"/>
                  <a:pt x="103099" y="65020"/>
                  <a:pt x="103099" y="65172"/>
                </a:cubicBezTo>
                <a:cubicBezTo>
                  <a:pt x="103404" y="64868"/>
                  <a:pt x="103861" y="64410"/>
                  <a:pt x="104471" y="63801"/>
                </a:cubicBezTo>
                <a:cubicBezTo>
                  <a:pt x="105080" y="63191"/>
                  <a:pt x="105461" y="62734"/>
                  <a:pt x="105614" y="62429"/>
                </a:cubicBezTo>
                <a:cubicBezTo>
                  <a:pt x="105156" y="63191"/>
                  <a:pt x="104661" y="63953"/>
                  <a:pt x="104128" y="64715"/>
                </a:cubicBezTo>
                <a:cubicBezTo>
                  <a:pt x="103594" y="65477"/>
                  <a:pt x="103175" y="66239"/>
                  <a:pt x="102870" y="67001"/>
                </a:cubicBezTo>
                <a:cubicBezTo>
                  <a:pt x="103632" y="66544"/>
                  <a:pt x="104356" y="66087"/>
                  <a:pt x="105042" y="65630"/>
                </a:cubicBezTo>
                <a:cubicBezTo>
                  <a:pt x="105728" y="65172"/>
                  <a:pt x="106452" y="64715"/>
                  <a:pt x="107214" y="64258"/>
                </a:cubicBezTo>
                <a:cubicBezTo>
                  <a:pt x="107366" y="64715"/>
                  <a:pt x="106604" y="65401"/>
                  <a:pt x="104928" y="66315"/>
                </a:cubicBezTo>
                <a:lnTo>
                  <a:pt x="104928" y="68144"/>
                </a:lnTo>
                <a:cubicBezTo>
                  <a:pt x="105385" y="68449"/>
                  <a:pt x="105728" y="68868"/>
                  <a:pt x="105957" y="69401"/>
                </a:cubicBezTo>
                <a:cubicBezTo>
                  <a:pt x="106185" y="69935"/>
                  <a:pt x="106452" y="70430"/>
                  <a:pt x="106757" y="70887"/>
                </a:cubicBezTo>
                <a:lnTo>
                  <a:pt x="106757" y="68601"/>
                </a:lnTo>
                <a:cubicBezTo>
                  <a:pt x="106757" y="67992"/>
                  <a:pt x="106833" y="67382"/>
                  <a:pt x="106985" y="66773"/>
                </a:cubicBezTo>
                <a:cubicBezTo>
                  <a:pt x="107138" y="66925"/>
                  <a:pt x="107214" y="67154"/>
                  <a:pt x="107214" y="67458"/>
                </a:cubicBezTo>
                <a:cubicBezTo>
                  <a:pt x="107366" y="67611"/>
                  <a:pt x="107442" y="67839"/>
                  <a:pt x="107442" y="68144"/>
                </a:cubicBezTo>
                <a:cubicBezTo>
                  <a:pt x="107442" y="67839"/>
                  <a:pt x="107442" y="67115"/>
                  <a:pt x="107442" y="65972"/>
                </a:cubicBezTo>
                <a:cubicBezTo>
                  <a:pt x="107442" y="64829"/>
                  <a:pt x="107595" y="64258"/>
                  <a:pt x="107900" y="64258"/>
                </a:cubicBezTo>
                <a:cubicBezTo>
                  <a:pt x="108204" y="64258"/>
                  <a:pt x="108319" y="64677"/>
                  <a:pt x="108243" y="65515"/>
                </a:cubicBezTo>
                <a:cubicBezTo>
                  <a:pt x="108166" y="66353"/>
                  <a:pt x="108128" y="66849"/>
                  <a:pt x="108128" y="67001"/>
                </a:cubicBezTo>
                <a:cubicBezTo>
                  <a:pt x="108281" y="67001"/>
                  <a:pt x="108433" y="67382"/>
                  <a:pt x="108585" y="68144"/>
                </a:cubicBezTo>
                <a:cubicBezTo>
                  <a:pt x="108738" y="68906"/>
                  <a:pt x="108814" y="69440"/>
                  <a:pt x="108814" y="69744"/>
                </a:cubicBezTo>
                <a:cubicBezTo>
                  <a:pt x="108814" y="68982"/>
                  <a:pt x="108890" y="68373"/>
                  <a:pt x="109043" y="67916"/>
                </a:cubicBezTo>
                <a:lnTo>
                  <a:pt x="108585" y="67458"/>
                </a:lnTo>
                <a:cubicBezTo>
                  <a:pt x="108585" y="67154"/>
                  <a:pt x="108738" y="67154"/>
                  <a:pt x="109043" y="67458"/>
                </a:cubicBezTo>
                <a:cubicBezTo>
                  <a:pt x="109043" y="67306"/>
                  <a:pt x="109043" y="67077"/>
                  <a:pt x="109043" y="66773"/>
                </a:cubicBezTo>
                <a:cubicBezTo>
                  <a:pt x="109043" y="66468"/>
                  <a:pt x="109119" y="66163"/>
                  <a:pt x="109271" y="65858"/>
                </a:cubicBezTo>
                <a:lnTo>
                  <a:pt x="110414" y="65401"/>
                </a:lnTo>
                <a:cubicBezTo>
                  <a:pt x="110567" y="65706"/>
                  <a:pt x="110490" y="65972"/>
                  <a:pt x="110186" y="66201"/>
                </a:cubicBezTo>
                <a:cubicBezTo>
                  <a:pt x="109881" y="66430"/>
                  <a:pt x="109728" y="66696"/>
                  <a:pt x="109728" y="67001"/>
                </a:cubicBezTo>
                <a:cubicBezTo>
                  <a:pt x="109728" y="67306"/>
                  <a:pt x="109881" y="67611"/>
                  <a:pt x="110186" y="67916"/>
                </a:cubicBezTo>
                <a:cubicBezTo>
                  <a:pt x="110186" y="67763"/>
                  <a:pt x="110224" y="67649"/>
                  <a:pt x="110300" y="67573"/>
                </a:cubicBezTo>
                <a:cubicBezTo>
                  <a:pt x="110376" y="67496"/>
                  <a:pt x="110414" y="67382"/>
                  <a:pt x="110414" y="67230"/>
                </a:cubicBezTo>
                <a:cubicBezTo>
                  <a:pt x="110414" y="67077"/>
                  <a:pt x="110376" y="66925"/>
                  <a:pt x="110300" y="66773"/>
                </a:cubicBezTo>
                <a:cubicBezTo>
                  <a:pt x="110224" y="66620"/>
                  <a:pt x="110262" y="66696"/>
                  <a:pt x="110414" y="67001"/>
                </a:cubicBezTo>
                <a:cubicBezTo>
                  <a:pt x="110719" y="66392"/>
                  <a:pt x="110871" y="65934"/>
                  <a:pt x="110871" y="65630"/>
                </a:cubicBezTo>
                <a:lnTo>
                  <a:pt x="111100" y="65401"/>
                </a:lnTo>
                <a:lnTo>
                  <a:pt x="111100" y="64029"/>
                </a:lnTo>
                <a:lnTo>
                  <a:pt x="111325" y="63354"/>
                </a:lnTo>
                <a:lnTo>
                  <a:pt x="109043" y="60715"/>
                </a:lnTo>
                <a:cubicBezTo>
                  <a:pt x="107061" y="60181"/>
                  <a:pt x="104814" y="60029"/>
                  <a:pt x="102299" y="60257"/>
                </a:cubicBezTo>
                <a:cubicBezTo>
                  <a:pt x="99784" y="60486"/>
                  <a:pt x="97308" y="60867"/>
                  <a:pt x="94869" y="61400"/>
                </a:cubicBezTo>
                <a:cubicBezTo>
                  <a:pt x="92431" y="61934"/>
                  <a:pt x="90526" y="62201"/>
                  <a:pt x="89154" y="62201"/>
                </a:cubicBezTo>
                <a:lnTo>
                  <a:pt x="87097" y="60829"/>
                </a:lnTo>
                <a:cubicBezTo>
                  <a:pt x="85421" y="61286"/>
                  <a:pt x="84240" y="61362"/>
                  <a:pt x="83554" y="61058"/>
                </a:cubicBezTo>
                <a:cubicBezTo>
                  <a:pt x="82868" y="60753"/>
                  <a:pt x="81992" y="60067"/>
                  <a:pt x="80925" y="59000"/>
                </a:cubicBezTo>
                <a:cubicBezTo>
                  <a:pt x="80163" y="57933"/>
                  <a:pt x="79325" y="57019"/>
                  <a:pt x="78410" y="56257"/>
                </a:cubicBezTo>
                <a:cubicBezTo>
                  <a:pt x="77496" y="55495"/>
                  <a:pt x="76886" y="54504"/>
                  <a:pt x="76581" y="53285"/>
                </a:cubicBezTo>
                <a:cubicBezTo>
                  <a:pt x="76277" y="52066"/>
                  <a:pt x="75248" y="51380"/>
                  <a:pt x="73495" y="51228"/>
                </a:cubicBezTo>
                <a:cubicBezTo>
                  <a:pt x="71743" y="51075"/>
                  <a:pt x="70485" y="50694"/>
                  <a:pt x="69723" y="50085"/>
                </a:cubicBezTo>
                <a:cubicBezTo>
                  <a:pt x="69114" y="49475"/>
                  <a:pt x="68580" y="48789"/>
                  <a:pt x="68123" y="48027"/>
                </a:cubicBezTo>
                <a:cubicBezTo>
                  <a:pt x="67666" y="47265"/>
                  <a:pt x="67285" y="46580"/>
                  <a:pt x="66980" y="45970"/>
                </a:cubicBezTo>
                <a:lnTo>
                  <a:pt x="66752" y="45513"/>
                </a:lnTo>
                <a:cubicBezTo>
                  <a:pt x="66599" y="45360"/>
                  <a:pt x="66371" y="44827"/>
                  <a:pt x="66066" y="43913"/>
                </a:cubicBezTo>
                <a:cubicBezTo>
                  <a:pt x="65609" y="43608"/>
                  <a:pt x="65228" y="43303"/>
                  <a:pt x="64923" y="42998"/>
                </a:cubicBezTo>
                <a:cubicBezTo>
                  <a:pt x="64161" y="42236"/>
                  <a:pt x="63932" y="41855"/>
                  <a:pt x="64237" y="41855"/>
                </a:cubicBezTo>
                <a:cubicBezTo>
                  <a:pt x="64542" y="41703"/>
                  <a:pt x="64809" y="41817"/>
                  <a:pt x="65037" y="42198"/>
                </a:cubicBezTo>
                <a:cubicBezTo>
                  <a:pt x="65266" y="42579"/>
                  <a:pt x="65532" y="42846"/>
                  <a:pt x="65837" y="42998"/>
                </a:cubicBezTo>
                <a:cubicBezTo>
                  <a:pt x="65837" y="42846"/>
                  <a:pt x="65723" y="42427"/>
                  <a:pt x="65494" y="41741"/>
                </a:cubicBezTo>
                <a:cubicBezTo>
                  <a:pt x="65266" y="41055"/>
                  <a:pt x="65037" y="40331"/>
                  <a:pt x="64809" y="39569"/>
                </a:cubicBezTo>
                <a:cubicBezTo>
                  <a:pt x="64580" y="38807"/>
                  <a:pt x="64389" y="38121"/>
                  <a:pt x="64237" y="37512"/>
                </a:cubicBezTo>
                <a:cubicBezTo>
                  <a:pt x="64085" y="36902"/>
                  <a:pt x="64085" y="36597"/>
                  <a:pt x="64237" y="36597"/>
                </a:cubicBezTo>
                <a:cubicBezTo>
                  <a:pt x="64542" y="36750"/>
                  <a:pt x="64923" y="37817"/>
                  <a:pt x="65380" y="39798"/>
                </a:cubicBezTo>
                <a:cubicBezTo>
                  <a:pt x="65837" y="41779"/>
                  <a:pt x="66218" y="43074"/>
                  <a:pt x="66523" y="43684"/>
                </a:cubicBezTo>
                <a:cubicBezTo>
                  <a:pt x="66523" y="43836"/>
                  <a:pt x="66599" y="43913"/>
                  <a:pt x="66752" y="43913"/>
                </a:cubicBezTo>
                <a:lnTo>
                  <a:pt x="67209" y="43913"/>
                </a:lnTo>
                <a:lnTo>
                  <a:pt x="67209" y="40941"/>
                </a:lnTo>
                <a:cubicBezTo>
                  <a:pt x="67209" y="40941"/>
                  <a:pt x="67133" y="40788"/>
                  <a:pt x="66980" y="40484"/>
                </a:cubicBezTo>
                <a:cubicBezTo>
                  <a:pt x="66828" y="40179"/>
                  <a:pt x="66637" y="39874"/>
                  <a:pt x="66409" y="39569"/>
                </a:cubicBezTo>
                <a:cubicBezTo>
                  <a:pt x="66180" y="39264"/>
                  <a:pt x="65952" y="38960"/>
                  <a:pt x="65723" y="38655"/>
                </a:cubicBezTo>
                <a:cubicBezTo>
                  <a:pt x="65494" y="38350"/>
                  <a:pt x="65456" y="38198"/>
                  <a:pt x="65609" y="38198"/>
                </a:cubicBezTo>
                <a:cubicBezTo>
                  <a:pt x="65913" y="38350"/>
                  <a:pt x="66180" y="38617"/>
                  <a:pt x="66409" y="38998"/>
                </a:cubicBezTo>
                <a:cubicBezTo>
                  <a:pt x="66637" y="39379"/>
                  <a:pt x="66904" y="39722"/>
                  <a:pt x="67209" y="40026"/>
                </a:cubicBezTo>
                <a:lnTo>
                  <a:pt x="67209" y="39798"/>
                </a:lnTo>
                <a:cubicBezTo>
                  <a:pt x="67056" y="39493"/>
                  <a:pt x="66561" y="38807"/>
                  <a:pt x="65723" y="37740"/>
                </a:cubicBezTo>
                <a:cubicBezTo>
                  <a:pt x="64885" y="36674"/>
                  <a:pt x="64618" y="35988"/>
                  <a:pt x="64923" y="35683"/>
                </a:cubicBezTo>
                <a:lnTo>
                  <a:pt x="67209" y="38426"/>
                </a:lnTo>
                <a:lnTo>
                  <a:pt x="67209" y="36140"/>
                </a:lnTo>
                <a:cubicBezTo>
                  <a:pt x="67209" y="35531"/>
                  <a:pt x="67285" y="34921"/>
                  <a:pt x="67437" y="34311"/>
                </a:cubicBezTo>
                <a:cubicBezTo>
                  <a:pt x="67590" y="34464"/>
                  <a:pt x="67666" y="34845"/>
                  <a:pt x="67666" y="35454"/>
                </a:cubicBezTo>
                <a:cubicBezTo>
                  <a:pt x="67818" y="35607"/>
                  <a:pt x="67895" y="35759"/>
                  <a:pt x="67895" y="35912"/>
                </a:cubicBezTo>
                <a:cubicBezTo>
                  <a:pt x="67895" y="35759"/>
                  <a:pt x="67895" y="35073"/>
                  <a:pt x="67895" y="33854"/>
                </a:cubicBezTo>
                <a:cubicBezTo>
                  <a:pt x="67895" y="32635"/>
                  <a:pt x="68047" y="32025"/>
                  <a:pt x="68352" y="32025"/>
                </a:cubicBezTo>
                <a:cubicBezTo>
                  <a:pt x="68657" y="32025"/>
                  <a:pt x="68771" y="32406"/>
                  <a:pt x="68695" y="33168"/>
                </a:cubicBezTo>
                <a:cubicBezTo>
                  <a:pt x="68619" y="33930"/>
                  <a:pt x="68580" y="34388"/>
                  <a:pt x="68580" y="34540"/>
                </a:cubicBezTo>
                <a:lnTo>
                  <a:pt x="68833" y="35234"/>
                </a:lnTo>
                <a:lnTo>
                  <a:pt x="69495" y="35454"/>
                </a:lnTo>
                <a:cubicBezTo>
                  <a:pt x="69495" y="35302"/>
                  <a:pt x="69495" y="34997"/>
                  <a:pt x="69495" y="34540"/>
                </a:cubicBezTo>
                <a:cubicBezTo>
                  <a:pt x="69495" y="34083"/>
                  <a:pt x="69571" y="33778"/>
                  <a:pt x="69723" y="33626"/>
                </a:cubicBezTo>
                <a:lnTo>
                  <a:pt x="70409" y="32940"/>
                </a:lnTo>
                <a:cubicBezTo>
                  <a:pt x="70714" y="33245"/>
                  <a:pt x="70752" y="33587"/>
                  <a:pt x="70524" y="33968"/>
                </a:cubicBezTo>
                <a:cubicBezTo>
                  <a:pt x="70295" y="34349"/>
                  <a:pt x="70181" y="34692"/>
                  <a:pt x="70181" y="34997"/>
                </a:cubicBezTo>
                <a:lnTo>
                  <a:pt x="70181" y="35683"/>
                </a:lnTo>
                <a:cubicBezTo>
                  <a:pt x="70333" y="35531"/>
                  <a:pt x="70409" y="35416"/>
                  <a:pt x="70409" y="35340"/>
                </a:cubicBezTo>
                <a:cubicBezTo>
                  <a:pt x="70409" y="35264"/>
                  <a:pt x="70485" y="35150"/>
                  <a:pt x="70638" y="34997"/>
                </a:cubicBezTo>
                <a:lnTo>
                  <a:pt x="70638" y="34769"/>
                </a:lnTo>
                <a:cubicBezTo>
                  <a:pt x="70638" y="34616"/>
                  <a:pt x="70638" y="34540"/>
                  <a:pt x="70638" y="34540"/>
                </a:cubicBezTo>
                <a:cubicBezTo>
                  <a:pt x="70943" y="33930"/>
                  <a:pt x="71095" y="33473"/>
                  <a:pt x="71095" y="33168"/>
                </a:cubicBezTo>
                <a:lnTo>
                  <a:pt x="71324" y="33168"/>
                </a:lnTo>
                <a:cubicBezTo>
                  <a:pt x="71324" y="32711"/>
                  <a:pt x="71400" y="32330"/>
                  <a:pt x="71552" y="32025"/>
                </a:cubicBezTo>
                <a:cubicBezTo>
                  <a:pt x="71552" y="31873"/>
                  <a:pt x="71628" y="31644"/>
                  <a:pt x="71781" y="31340"/>
                </a:cubicBezTo>
                <a:cubicBezTo>
                  <a:pt x="72238" y="31175"/>
                  <a:pt x="72390" y="31858"/>
                  <a:pt x="72238" y="33388"/>
                </a:cubicBezTo>
                <a:cubicBezTo>
                  <a:pt x="72086" y="34918"/>
                  <a:pt x="72009" y="35912"/>
                  <a:pt x="72009" y="36369"/>
                </a:cubicBezTo>
                <a:cubicBezTo>
                  <a:pt x="72009" y="36674"/>
                  <a:pt x="72086" y="36902"/>
                  <a:pt x="72238" y="37055"/>
                </a:cubicBezTo>
                <a:cubicBezTo>
                  <a:pt x="72543" y="36293"/>
                  <a:pt x="72619" y="35569"/>
                  <a:pt x="72467" y="34883"/>
                </a:cubicBezTo>
                <a:cubicBezTo>
                  <a:pt x="72314" y="34197"/>
                  <a:pt x="72390" y="33549"/>
                  <a:pt x="72695" y="32940"/>
                </a:cubicBezTo>
                <a:lnTo>
                  <a:pt x="72695" y="33854"/>
                </a:lnTo>
                <a:cubicBezTo>
                  <a:pt x="72695" y="34159"/>
                  <a:pt x="72733" y="34388"/>
                  <a:pt x="72810" y="34540"/>
                </a:cubicBezTo>
                <a:cubicBezTo>
                  <a:pt x="72886" y="34692"/>
                  <a:pt x="72924" y="34845"/>
                  <a:pt x="72924" y="34997"/>
                </a:cubicBezTo>
                <a:lnTo>
                  <a:pt x="74295" y="31340"/>
                </a:lnTo>
                <a:lnTo>
                  <a:pt x="74403" y="32953"/>
                </a:lnTo>
                <a:lnTo>
                  <a:pt x="74981" y="31797"/>
                </a:lnTo>
                <a:cubicBezTo>
                  <a:pt x="74829" y="31949"/>
                  <a:pt x="74715" y="32406"/>
                  <a:pt x="74638" y="33168"/>
                </a:cubicBezTo>
                <a:cubicBezTo>
                  <a:pt x="74562" y="33930"/>
                  <a:pt x="74524" y="34388"/>
                  <a:pt x="74524" y="34540"/>
                </a:cubicBezTo>
                <a:cubicBezTo>
                  <a:pt x="74829" y="34235"/>
                  <a:pt x="75286" y="33816"/>
                  <a:pt x="75896" y="33283"/>
                </a:cubicBezTo>
                <a:cubicBezTo>
                  <a:pt x="76505" y="32749"/>
                  <a:pt x="76886" y="32330"/>
                  <a:pt x="77039" y="32025"/>
                </a:cubicBezTo>
                <a:cubicBezTo>
                  <a:pt x="76581" y="32787"/>
                  <a:pt x="76086" y="33549"/>
                  <a:pt x="75553" y="34311"/>
                </a:cubicBezTo>
                <a:cubicBezTo>
                  <a:pt x="75019" y="35073"/>
                  <a:pt x="74600" y="35835"/>
                  <a:pt x="74295" y="36597"/>
                </a:cubicBezTo>
                <a:cubicBezTo>
                  <a:pt x="75057" y="36140"/>
                  <a:pt x="75781" y="35645"/>
                  <a:pt x="76467" y="35111"/>
                </a:cubicBezTo>
                <a:cubicBezTo>
                  <a:pt x="77153" y="34578"/>
                  <a:pt x="77877" y="34083"/>
                  <a:pt x="78639" y="33626"/>
                </a:cubicBezTo>
                <a:cubicBezTo>
                  <a:pt x="78639" y="34388"/>
                  <a:pt x="77801" y="35150"/>
                  <a:pt x="76124" y="35912"/>
                </a:cubicBezTo>
                <a:cubicBezTo>
                  <a:pt x="76429" y="36216"/>
                  <a:pt x="76581" y="36597"/>
                  <a:pt x="76581" y="37055"/>
                </a:cubicBezTo>
                <a:lnTo>
                  <a:pt x="76581" y="36826"/>
                </a:lnTo>
                <a:cubicBezTo>
                  <a:pt x="76581" y="36674"/>
                  <a:pt x="76620" y="36597"/>
                  <a:pt x="76696" y="36597"/>
                </a:cubicBezTo>
                <a:cubicBezTo>
                  <a:pt x="76772" y="36597"/>
                  <a:pt x="76810" y="36521"/>
                  <a:pt x="76810" y="36369"/>
                </a:cubicBezTo>
                <a:cubicBezTo>
                  <a:pt x="76962" y="36216"/>
                  <a:pt x="77039" y="36597"/>
                  <a:pt x="77039" y="37512"/>
                </a:cubicBezTo>
                <a:cubicBezTo>
                  <a:pt x="77039" y="38426"/>
                  <a:pt x="77039" y="38960"/>
                  <a:pt x="77039" y="39112"/>
                </a:cubicBezTo>
                <a:lnTo>
                  <a:pt x="77288" y="39798"/>
                </a:lnTo>
                <a:lnTo>
                  <a:pt x="77953" y="39798"/>
                </a:lnTo>
                <a:lnTo>
                  <a:pt x="77953" y="37969"/>
                </a:lnTo>
                <a:cubicBezTo>
                  <a:pt x="77953" y="37969"/>
                  <a:pt x="78105" y="37893"/>
                  <a:pt x="78410" y="37740"/>
                </a:cubicBezTo>
                <a:cubicBezTo>
                  <a:pt x="78563" y="37740"/>
                  <a:pt x="78715" y="37664"/>
                  <a:pt x="78867" y="37512"/>
                </a:cubicBezTo>
                <a:cubicBezTo>
                  <a:pt x="79172" y="37817"/>
                  <a:pt x="79210" y="38083"/>
                  <a:pt x="78982" y="38312"/>
                </a:cubicBezTo>
                <a:cubicBezTo>
                  <a:pt x="78753" y="38540"/>
                  <a:pt x="78639" y="38807"/>
                  <a:pt x="78639" y="39112"/>
                </a:cubicBezTo>
                <a:lnTo>
                  <a:pt x="78639" y="40255"/>
                </a:lnTo>
                <a:cubicBezTo>
                  <a:pt x="78639" y="40255"/>
                  <a:pt x="78791" y="39950"/>
                  <a:pt x="79096" y="39341"/>
                </a:cubicBezTo>
                <a:cubicBezTo>
                  <a:pt x="78944" y="39188"/>
                  <a:pt x="78829" y="39036"/>
                  <a:pt x="78753" y="38883"/>
                </a:cubicBezTo>
                <a:cubicBezTo>
                  <a:pt x="78677" y="38731"/>
                  <a:pt x="78791" y="38807"/>
                  <a:pt x="79096" y="39112"/>
                </a:cubicBezTo>
                <a:cubicBezTo>
                  <a:pt x="79401" y="38502"/>
                  <a:pt x="79553" y="38045"/>
                  <a:pt x="79553" y="37740"/>
                </a:cubicBezTo>
                <a:cubicBezTo>
                  <a:pt x="79553" y="37740"/>
                  <a:pt x="79629" y="37664"/>
                  <a:pt x="79782" y="37512"/>
                </a:cubicBezTo>
                <a:lnTo>
                  <a:pt x="79782" y="36369"/>
                </a:lnTo>
                <a:cubicBezTo>
                  <a:pt x="79782" y="36216"/>
                  <a:pt x="79858" y="35988"/>
                  <a:pt x="80010" y="35683"/>
                </a:cubicBezTo>
                <a:cubicBezTo>
                  <a:pt x="80468" y="35531"/>
                  <a:pt x="80620" y="36216"/>
                  <a:pt x="80468" y="37740"/>
                </a:cubicBezTo>
                <a:cubicBezTo>
                  <a:pt x="80315" y="39264"/>
                  <a:pt x="80239" y="40331"/>
                  <a:pt x="80239" y="40941"/>
                </a:cubicBezTo>
                <a:cubicBezTo>
                  <a:pt x="80239" y="40941"/>
                  <a:pt x="80315" y="41093"/>
                  <a:pt x="80468" y="41398"/>
                </a:cubicBezTo>
                <a:cubicBezTo>
                  <a:pt x="80772" y="40788"/>
                  <a:pt x="80849" y="40103"/>
                  <a:pt x="80696" y="39341"/>
                </a:cubicBezTo>
                <a:cubicBezTo>
                  <a:pt x="80544" y="38579"/>
                  <a:pt x="80620" y="37893"/>
                  <a:pt x="80925" y="37283"/>
                </a:cubicBezTo>
                <a:cubicBezTo>
                  <a:pt x="80772" y="37436"/>
                  <a:pt x="80811" y="37740"/>
                  <a:pt x="81039" y="38198"/>
                </a:cubicBezTo>
                <a:cubicBezTo>
                  <a:pt x="81268" y="38655"/>
                  <a:pt x="81382" y="39036"/>
                  <a:pt x="81382" y="39341"/>
                </a:cubicBezTo>
                <a:lnTo>
                  <a:pt x="82754" y="35683"/>
                </a:lnTo>
                <a:cubicBezTo>
                  <a:pt x="83058" y="35988"/>
                  <a:pt x="83020" y="36559"/>
                  <a:pt x="82639" y="37397"/>
                </a:cubicBezTo>
                <a:cubicBezTo>
                  <a:pt x="82258" y="38236"/>
                  <a:pt x="81915" y="39036"/>
                  <a:pt x="81611" y="39798"/>
                </a:cubicBezTo>
                <a:cubicBezTo>
                  <a:pt x="81763" y="39798"/>
                  <a:pt x="81839" y="39950"/>
                  <a:pt x="81839" y="40255"/>
                </a:cubicBezTo>
                <a:cubicBezTo>
                  <a:pt x="82296" y="39645"/>
                  <a:pt x="82525" y="38960"/>
                  <a:pt x="82525" y="38198"/>
                </a:cubicBezTo>
                <a:cubicBezTo>
                  <a:pt x="82525" y="37436"/>
                  <a:pt x="82830" y="36750"/>
                  <a:pt x="83439" y="36140"/>
                </a:cubicBezTo>
                <a:cubicBezTo>
                  <a:pt x="83287" y="36293"/>
                  <a:pt x="83173" y="36750"/>
                  <a:pt x="83097" y="37512"/>
                </a:cubicBezTo>
                <a:cubicBezTo>
                  <a:pt x="83020" y="38274"/>
                  <a:pt x="82982" y="38731"/>
                  <a:pt x="82982" y="38883"/>
                </a:cubicBezTo>
                <a:cubicBezTo>
                  <a:pt x="83287" y="38579"/>
                  <a:pt x="83706" y="38159"/>
                  <a:pt x="84240" y="37626"/>
                </a:cubicBezTo>
                <a:cubicBezTo>
                  <a:pt x="84773" y="37093"/>
                  <a:pt x="85040" y="36674"/>
                  <a:pt x="85040" y="36369"/>
                </a:cubicBezTo>
                <a:cubicBezTo>
                  <a:pt x="84735" y="37131"/>
                  <a:pt x="84354" y="37893"/>
                  <a:pt x="83897" y="38655"/>
                </a:cubicBezTo>
                <a:cubicBezTo>
                  <a:pt x="83439" y="39417"/>
                  <a:pt x="83058" y="40179"/>
                  <a:pt x="82754" y="40941"/>
                </a:cubicBezTo>
                <a:cubicBezTo>
                  <a:pt x="83363" y="40636"/>
                  <a:pt x="83973" y="40217"/>
                  <a:pt x="84582" y="39683"/>
                </a:cubicBezTo>
                <a:cubicBezTo>
                  <a:pt x="85192" y="39150"/>
                  <a:pt x="85878" y="38655"/>
                  <a:pt x="86640" y="38198"/>
                </a:cubicBezTo>
                <a:cubicBezTo>
                  <a:pt x="87402" y="38502"/>
                  <a:pt x="88659" y="38388"/>
                  <a:pt x="90412" y="37855"/>
                </a:cubicBezTo>
                <a:cubicBezTo>
                  <a:pt x="92164" y="37321"/>
                  <a:pt x="93422" y="36902"/>
                  <a:pt x="94184" y="36597"/>
                </a:cubicBezTo>
                <a:lnTo>
                  <a:pt x="93726" y="36140"/>
                </a:lnTo>
                <a:cubicBezTo>
                  <a:pt x="93422" y="36140"/>
                  <a:pt x="93231" y="36216"/>
                  <a:pt x="93155" y="36369"/>
                </a:cubicBezTo>
                <a:cubicBezTo>
                  <a:pt x="93079" y="36521"/>
                  <a:pt x="92812" y="36597"/>
                  <a:pt x="92355" y="36597"/>
                </a:cubicBezTo>
                <a:cubicBezTo>
                  <a:pt x="91745" y="36293"/>
                  <a:pt x="90526" y="35835"/>
                  <a:pt x="88697" y="35226"/>
                </a:cubicBezTo>
                <a:cubicBezTo>
                  <a:pt x="86868" y="34616"/>
                  <a:pt x="85573" y="34388"/>
                  <a:pt x="84811" y="34540"/>
                </a:cubicBezTo>
                <a:cubicBezTo>
                  <a:pt x="86030" y="34235"/>
                  <a:pt x="87097" y="34388"/>
                  <a:pt x="88011" y="34997"/>
                </a:cubicBezTo>
                <a:cubicBezTo>
                  <a:pt x="87859" y="34845"/>
                  <a:pt x="87516" y="34730"/>
                  <a:pt x="86983" y="34654"/>
                </a:cubicBezTo>
                <a:cubicBezTo>
                  <a:pt x="86449" y="34578"/>
                  <a:pt x="85840" y="34464"/>
                  <a:pt x="85154" y="34311"/>
                </a:cubicBezTo>
                <a:cubicBezTo>
                  <a:pt x="84468" y="34159"/>
                  <a:pt x="83859" y="34007"/>
                  <a:pt x="83325" y="33854"/>
                </a:cubicBezTo>
                <a:cubicBezTo>
                  <a:pt x="82792" y="33702"/>
                  <a:pt x="82525" y="33549"/>
                  <a:pt x="82525" y="33397"/>
                </a:cubicBezTo>
                <a:cubicBezTo>
                  <a:pt x="82525" y="33092"/>
                  <a:pt x="82906" y="33054"/>
                  <a:pt x="83668" y="33283"/>
                </a:cubicBezTo>
                <a:cubicBezTo>
                  <a:pt x="84430" y="33511"/>
                  <a:pt x="84887" y="33626"/>
                  <a:pt x="85040" y="33626"/>
                </a:cubicBezTo>
                <a:cubicBezTo>
                  <a:pt x="84735" y="33321"/>
                  <a:pt x="84430" y="33092"/>
                  <a:pt x="84125" y="32940"/>
                </a:cubicBezTo>
                <a:cubicBezTo>
                  <a:pt x="83516" y="32635"/>
                  <a:pt x="83287" y="32406"/>
                  <a:pt x="83439" y="32254"/>
                </a:cubicBezTo>
                <a:cubicBezTo>
                  <a:pt x="83592" y="32102"/>
                  <a:pt x="84582" y="32406"/>
                  <a:pt x="86411" y="33168"/>
                </a:cubicBezTo>
                <a:cubicBezTo>
                  <a:pt x="88240" y="33930"/>
                  <a:pt x="89459" y="34311"/>
                  <a:pt x="90069" y="34311"/>
                </a:cubicBezTo>
                <a:cubicBezTo>
                  <a:pt x="89916" y="34159"/>
                  <a:pt x="89535" y="33930"/>
                  <a:pt x="88926" y="33626"/>
                </a:cubicBezTo>
                <a:cubicBezTo>
                  <a:pt x="88316" y="33321"/>
                  <a:pt x="87630" y="33016"/>
                  <a:pt x="86868" y="32711"/>
                </a:cubicBezTo>
                <a:cubicBezTo>
                  <a:pt x="86106" y="32406"/>
                  <a:pt x="85383" y="32102"/>
                  <a:pt x="84697" y="31797"/>
                </a:cubicBezTo>
                <a:cubicBezTo>
                  <a:pt x="84011" y="31492"/>
                  <a:pt x="83668" y="31340"/>
                  <a:pt x="83668" y="31340"/>
                </a:cubicBezTo>
                <a:cubicBezTo>
                  <a:pt x="84125" y="31175"/>
                  <a:pt x="84735" y="31287"/>
                  <a:pt x="85497" y="31674"/>
                </a:cubicBezTo>
                <a:cubicBezTo>
                  <a:pt x="86259" y="32060"/>
                  <a:pt x="86792" y="32330"/>
                  <a:pt x="87097" y="32483"/>
                </a:cubicBezTo>
                <a:cubicBezTo>
                  <a:pt x="86640" y="32178"/>
                  <a:pt x="86145" y="31911"/>
                  <a:pt x="85611" y="31682"/>
                </a:cubicBezTo>
                <a:cubicBezTo>
                  <a:pt x="85078" y="31454"/>
                  <a:pt x="84582" y="31174"/>
                  <a:pt x="84125" y="30843"/>
                </a:cubicBezTo>
                <a:cubicBezTo>
                  <a:pt x="84430" y="30183"/>
                  <a:pt x="84925" y="30101"/>
                  <a:pt x="85611" y="30597"/>
                </a:cubicBezTo>
                <a:cubicBezTo>
                  <a:pt x="86297" y="31092"/>
                  <a:pt x="86868" y="31492"/>
                  <a:pt x="87326" y="31797"/>
                </a:cubicBezTo>
                <a:cubicBezTo>
                  <a:pt x="87173" y="31644"/>
                  <a:pt x="86945" y="31447"/>
                  <a:pt x="86640" y="31206"/>
                </a:cubicBezTo>
                <a:cubicBezTo>
                  <a:pt x="86335" y="30964"/>
                  <a:pt x="85954" y="30679"/>
                  <a:pt x="85497" y="30350"/>
                </a:cubicBezTo>
                <a:cubicBezTo>
                  <a:pt x="85192" y="30350"/>
                  <a:pt x="84887" y="30308"/>
                  <a:pt x="84582" y="30225"/>
                </a:cubicBezTo>
                <a:cubicBezTo>
                  <a:pt x="84278" y="30142"/>
                  <a:pt x="84430" y="29936"/>
                  <a:pt x="85040" y="29607"/>
                </a:cubicBezTo>
                <a:cubicBezTo>
                  <a:pt x="85344" y="30102"/>
                  <a:pt x="85154" y="29944"/>
                  <a:pt x="84468" y="29130"/>
                </a:cubicBezTo>
                <a:cubicBezTo>
                  <a:pt x="83782" y="28317"/>
                  <a:pt x="83592" y="27987"/>
                  <a:pt x="83897" y="28139"/>
                </a:cubicBezTo>
                <a:cubicBezTo>
                  <a:pt x="84201" y="28292"/>
                  <a:pt x="84468" y="28409"/>
                  <a:pt x="84697" y="28491"/>
                </a:cubicBezTo>
                <a:cubicBezTo>
                  <a:pt x="84925" y="28573"/>
                  <a:pt x="85116" y="28698"/>
                  <a:pt x="85268" y="28864"/>
                </a:cubicBezTo>
                <a:cubicBezTo>
                  <a:pt x="85268" y="28864"/>
                  <a:pt x="85116" y="28705"/>
                  <a:pt x="84811" y="28387"/>
                </a:cubicBezTo>
                <a:cubicBezTo>
                  <a:pt x="84506" y="28069"/>
                  <a:pt x="84201" y="27720"/>
                  <a:pt x="83897" y="27339"/>
                </a:cubicBezTo>
                <a:cubicBezTo>
                  <a:pt x="83592" y="26958"/>
                  <a:pt x="83325" y="26615"/>
                  <a:pt x="83097" y="26310"/>
                </a:cubicBezTo>
                <a:cubicBezTo>
                  <a:pt x="82868" y="26006"/>
                  <a:pt x="82830" y="25853"/>
                  <a:pt x="82982" y="25853"/>
                </a:cubicBezTo>
                <a:cubicBezTo>
                  <a:pt x="83439" y="25853"/>
                  <a:pt x="83935" y="26196"/>
                  <a:pt x="84468" y="26882"/>
                </a:cubicBezTo>
                <a:cubicBezTo>
                  <a:pt x="85002" y="27568"/>
                  <a:pt x="85421" y="28063"/>
                  <a:pt x="85725" y="28368"/>
                </a:cubicBezTo>
                <a:lnTo>
                  <a:pt x="86640" y="28368"/>
                </a:lnTo>
                <a:cubicBezTo>
                  <a:pt x="86183" y="27758"/>
                  <a:pt x="85649" y="27225"/>
                  <a:pt x="85040" y="26768"/>
                </a:cubicBezTo>
                <a:cubicBezTo>
                  <a:pt x="84430" y="26310"/>
                  <a:pt x="83973" y="25853"/>
                  <a:pt x="83668" y="25396"/>
                </a:cubicBezTo>
                <a:cubicBezTo>
                  <a:pt x="83820" y="24786"/>
                  <a:pt x="84087" y="24786"/>
                  <a:pt x="84468" y="25396"/>
                </a:cubicBezTo>
                <a:cubicBezTo>
                  <a:pt x="84849" y="26006"/>
                  <a:pt x="85192" y="26463"/>
                  <a:pt x="85497" y="26768"/>
                </a:cubicBezTo>
                <a:cubicBezTo>
                  <a:pt x="85040" y="26310"/>
                  <a:pt x="84811" y="25777"/>
                  <a:pt x="84811" y="25167"/>
                </a:cubicBezTo>
                <a:cubicBezTo>
                  <a:pt x="84811" y="24863"/>
                  <a:pt x="84887" y="24786"/>
                  <a:pt x="85040" y="24939"/>
                </a:cubicBezTo>
                <a:cubicBezTo>
                  <a:pt x="85192" y="25091"/>
                  <a:pt x="85268" y="25244"/>
                  <a:pt x="85268" y="25396"/>
                </a:cubicBezTo>
                <a:cubicBezTo>
                  <a:pt x="85268" y="25244"/>
                  <a:pt x="85040" y="24672"/>
                  <a:pt x="84582" y="23681"/>
                </a:cubicBezTo>
                <a:cubicBezTo>
                  <a:pt x="84125" y="22691"/>
                  <a:pt x="84049" y="22272"/>
                  <a:pt x="84354" y="22424"/>
                </a:cubicBezTo>
                <a:cubicBezTo>
                  <a:pt x="84354" y="22424"/>
                  <a:pt x="84278" y="22157"/>
                  <a:pt x="84125" y="21624"/>
                </a:cubicBezTo>
                <a:cubicBezTo>
                  <a:pt x="83973" y="21091"/>
                  <a:pt x="83859" y="20557"/>
                  <a:pt x="83782" y="20024"/>
                </a:cubicBezTo>
                <a:cubicBezTo>
                  <a:pt x="83706" y="19490"/>
                  <a:pt x="83630" y="19033"/>
                  <a:pt x="83554" y="18652"/>
                </a:cubicBezTo>
                <a:cubicBezTo>
                  <a:pt x="83478" y="18271"/>
                  <a:pt x="83516" y="18081"/>
                  <a:pt x="83668" y="18081"/>
                </a:cubicBezTo>
                <a:cubicBezTo>
                  <a:pt x="83820" y="18233"/>
                  <a:pt x="84201" y="19071"/>
                  <a:pt x="84811" y="20595"/>
                </a:cubicBezTo>
                <a:cubicBezTo>
                  <a:pt x="85421" y="22119"/>
                  <a:pt x="85878" y="23034"/>
                  <a:pt x="86183" y="23339"/>
                </a:cubicBezTo>
                <a:cubicBezTo>
                  <a:pt x="86183" y="23034"/>
                  <a:pt x="86221" y="22958"/>
                  <a:pt x="86297" y="23110"/>
                </a:cubicBezTo>
                <a:cubicBezTo>
                  <a:pt x="86373" y="23262"/>
                  <a:pt x="86487" y="23339"/>
                  <a:pt x="86640" y="23339"/>
                </a:cubicBezTo>
                <a:cubicBezTo>
                  <a:pt x="86640" y="23186"/>
                  <a:pt x="86602" y="22881"/>
                  <a:pt x="86526" y="22424"/>
                </a:cubicBezTo>
                <a:cubicBezTo>
                  <a:pt x="86449" y="21967"/>
                  <a:pt x="86411" y="21510"/>
                  <a:pt x="86411" y="21053"/>
                </a:cubicBezTo>
                <a:cubicBezTo>
                  <a:pt x="86259" y="20443"/>
                  <a:pt x="86183" y="19833"/>
                  <a:pt x="86183" y="19224"/>
                </a:cubicBezTo>
                <a:cubicBezTo>
                  <a:pt x="86487" y="19529"/>
                  <a:pt x="86640" y="19757"/>
                  <a:pt x="86640" y="19910"/>
                </a:cubicBezTo>
                <a:lnTo>
                  <a:pt x="86640" y="17852"/>
                </a:lnTo>
                <a:cubicBezTo>
                  <a:pt x="86640" y="17243"/>
                  <a:pt x="86716" y="16633"/>
                  <a:pt x="86868" y="16023"/>
                </a:cubicBezTo>
                <a:cubicBezTo>
                  <a:pt x="87173" y="16328"/>
                  <a:pt x="87288" y="16785"/>
                  <a:pt x="87211" y="17395"/>
                </a:cubicBezTo>
                <a:cubicBezTo>
                  <a:pt x="87135" y="18005"/>
                  <a:pt x="87097" y="18462"/>
                  <a:pt x="87097" y="18767"/>
                </a:cubicBezTo>
                <a:lnTo>
                  <a:pt x="87326" y="18767"/>
                </a:lnTo>
                <a:cubicBezTo>
                  <a:pt x="87326" y="18614"/>
                  <a:pt x="87326" y="18271"/>
                  <a:pt x="87326" y="17738"/>
                </a:cubicBezTo>
                <a:cubicBezTo>
                  <a:pt x="87326" y="17204"/>
                  <a:pt x="87326" y="16633"/>
                  <a:pt x="87326" y="16023"/>
                </a:cubicBezTo>
                <a:cubicBezTo>
                  <a:pt x="87326" y="15414"/>
                  <a:pt x="87364" y="14842"/>
                  <a:pt x="87440" y="14309"/>
                </a:cubicBezTo>
                <a:cubicBezTo>
                  <a:pt x="87516" y="13775"/>
                  <a:pt x="87630" y="13509"/>
                  <a:pt x="87783" y="13509"/>
                </a:cubicBezTo>
                <a:cubicBezTo>
                  <a:pt x="87783" y="13509"/>
                  <a:pt x="87783" y="13890"/>
                  <a:pt x="87783" y="14652"/>
                </a:cubicBezTo>
                <a:cubicBezTo>
                  <a:pt x="87783" y="15414"/>
                  <a:pt x="87783" y="16290"/>
                  <a:pt x="87783" y="17281"/>
                </a:cubicBezTo>
                <a:cubicBezTo>
                  <a:pt x="87783" y="18271"/>
                  <a:pt x="87821" y="19224"/>
                  <a:pt x="87897" y="20138"/>
                </a:cubicBezTo>
                <a:cubicBezTo>
                  <a:pt x="87973" y="21053"/>
                  <a:pt x="88011" y="21586"/>
                  <a:pt x="88011" y="21738"/>
                </a:cubicBezTo>
                <a:cubicBezTo>
                  <a:pt x="88164" y="21129"/>
                  <a:pt x="88164" y="20519"/>
                  <a:pt x="88011" y="19910"/>
                </a:cubicBezTo>
                <a:cubicBezTo>
                  <a:pt x="88316" y="19300"/>
                  <a:pt x="88545" y="19300"/>
                  <a:pt x="88697" y="19910"/>
                </a:cubicBezTo>
                <a:cubicBezTo>
                  <a:pt x="88697" y="18843"/>
                  <a:pt x="88773" y="18005"/>
                  <a:pt x="88926" y="17395"/>
                </a:cubicBezTo>
                <a:lnTo>
                  <a:pt x="88240" y="16709"/>
                </a:lnTo>
                <a:cubicBezTo>
                  <a:pt x="88392" y="16557"/>
                  <a:pt x="88621" y="16633"/>
                  <a:pt x="88926" y="16938"/>
                </a:cubicBezTo>
                <a:cubicBezTo>
                  <a:pt x="88926" y="16785"/>
                  <a:pt x="88926" y="16519"/>
                  <a:pt x="88926" y="16138"/>
                </a:cubicBezTo>
                <a:cubicBezTo>
                  <a:pt x="88926" y="15757"/>
                  <a:pt x="89002" y="15414"/>
                  <a:pt x="89154" y="15109"/>
                </a:cubicBezTo>
                <a:lnTo>
                  <a:pt x="89840" y="14423"/>
                </a:lnTo>
                <a:cubicBezTo>
                  <a:pt x="90145" y="14728"/>
                  <a:pt x="90183" y="15071"/>
                  <a:pt x="89955" y="15452"/>
                </a:cubicBezTo>
                <a:cubicBezTo>
                  <a:pt x="89726" y="15833"/>
                  <a:pt x="89612" y="16176"/>
                  <a:pt x="89612" y="16481"/>
                </a:cubicBezTo>
                <a:lnTo>
                  <a:pt x="89612" y="17395"/>
                </a:lnTo>
                <a:cubicBezTo>
                  <a:pt x="89916" y="17090"/>
                  <a:pt x="90069" y="16862"/>
                  <a:pt x="90069" y="16709"/>
                </a:cubicBezTo>
                <a:cubicBezTo>
                  <a:pt x="90069" y="16404"/>
                  <a:pt x="90069" y="16252"/>
                  <a:pt x="90069" y="16252"/>
                </a:cubicBezTo>
                <a:lnTo>
                  <a:pt x="90069" y="15566"/>
                </a:lnTo>
                <a:cubicBezTo>
                  <a:pt x="90069" y="15414"/>
                  <a:pt x="90145" y="15261"/>
                  <a:pt x="90297" y="15109"/>
                </a:cubicBezTo>
                <a:cubicBezTo>
                  <a:pt x="90297" y="14957"/>
                  <a:pt x="90336" y="14880"/>
                  <a:pt x="90412" y="14880"/>
                </a:cubicBezTo>
                <a:cubicBezTo>
                  <a:pt x="90488" y="14880"/>
                  <a:pt x="90526" y="14804"/>
                  <a:pt x="90526" y="14652"/>
                </a:cubicBezTo>
                <a:cubicBezTo>
                  <a:pt x="91288" y="14804"/>
                  <a:pt x="91555" y="15033"/>
                  <a:pt x="91326" y="15338"/>
                </a:cubicBezTo>
                <a:cubicBezTo>
                  <a:pt x="91098" y="15642"/>
                  <a:pt x="90983" y="16023"/>
                  <a:pt x="90983" y="16481"/>
                </a:cubicBezTo>
                <a:cubicBezTo>
                  <a:pt x="91288" y="17090"/>
                  <a:pt x="91593" y="17471"/>
                  <a:pt x="91898" y="17624"/>
                </a:cubicBezTo>
                <a:cubicBezTo>
                  <a:pt x="91898" y="17319"/>
                  <a:pt x="91860" y="16785"/>
                  <a:pt x="91783" y="16023"/>
                </a:cubicBezTo>
                <a:cubicBezTo>
                  <a:pt x="91707" y="15261"/>
                  <a:pt x="91821" y="14728"/>
                  <a:pt x="92126" y="14423"/>
                </a:cubicBezTo>
                <a:cubicBezTo>
                  <a:pt x="91974" y="14576"/>
                  <a:pt x="91974" y="14957"/>
                  <a:pt x="92126" y="15566"/>
                </a:cubicBezTo>
                <a:cubicBezTo>
                  <a:pt x="92279" y="16176"/>
                  <a:pt x="92355" y="16633"/>
                  <a:pt x="92355" y="16938"/>
                </a:cubicBezTo>
                <a:cubicBezTo>
                  <a:pt x="92507" y="16633"/>
                  <a:pt x="92622" y="16328"/>
                  <a:pt x="92698" y="16023"/>
                </a:cubicBezTo>
                <a:cubicBezTo>
                  <a:pt x="92774" y="15719"/>
                  <a:pt x="92888" y="15414"/>
                  <a:pt x="93041" y="15109"/>
                </a:cubicBezTo>
                <a:cubicBezTo>
                  <a:pt x="93041" y="15414"/>
                  <a:pt x="92774" y="15109"/>
                  <a:pt x="92241" y="14195"/>
                </a:cubicBezTo>
                <a:cubicBezTo>
                  <a:pt x="91707" y="13280"/>
                  <a:pt x="91593" y="12899"/>
                  <a:pt x="91898" y="13052"/>
                </a:cubicBezTo>
                <a:cubicBezTo>
                  <a:pt x="92202" y="13204"/>
                  <a:pt x="92507" y="13471"/>
                  <a:pt x="92812" y="13852"/>
                </a:cubicBezTo>
                <a:cubicBezTo>
                  <a:pt x="93117" y="14233"/>
                  <a:pt x="93422" y="14576"/>
                  <a:pt x="93726" y="14880"/>
                </a:cubicBezTo>
                <a:cubicBezTo>
                  <a:pt x="93726" y="14728"/>
                  <a:pt x="93574" y="14461"/>
                  <a:pt x="93269" y="14080"/>
                </a:cubicBezTo>
                <a:cubicBezTo>
                  <a:pt x="92964" y="13699"/>
                  <a:pt x="92660" y="13242"/>
                  <a:pt x="92355" y="12709"/>
                </a:cubicBezTo>
                <a:cubicBezTo>
                  <a:pt x="92050" y="12175"/>
                  <a:pt x="91783" y="11680"/>
                  <a:pt x="91555" y="11223"/>
                </a:cubicBezTo>
                <a:cubicBezTo>
                  <a:pt x="91326" y="10766"/>
                  <a:pt x="91288" y="10461"/>
                  <a:pt x="91440" y="10308"/>
                </a:cubicBezTo>
                <a:cubicBezTo>
                  <a:pt x="91593" y="10156"/>
                  <a:pt x="92012" y="10727"/>
                  <a:pt x="92698" y="12023"/>
                </a:cubicBezTo>
                <a:cubicBezTo>
                  <a:pt x="93384" y="13318"/>
                  <a:pt x="93803" y="14042"/>
                  <a:pt x="93955" y="14195"/>
                </a:cubicBezTo>
                <a:cubicBezTo>
                  <a:pt x="93955" y="13890"/>
                  <a:pt x="94031" y="13661"/>
                  <a:pt x="94184" y="13509"/>
                </a:cubicBezTo>
                <a:cubicBezTo>
                  <a:pt x="94184" y="13356"/>
                  <a:pt x="94260" y="13280"/>
                  <a:pt x="94412" y="13280"/>
                </a:cubicBezTo>
                <a:cubicBezTo>
                  <a:pt x="94412" y="13128"/>
                  <a:pt x="94222" y="12480"/>
                  <a:pt x="93841" y="11337"/>
                </a:cubicBezTo>
                <a:cubicBezTo>
                  <a:pt x="93460" y="10194"/>
                  <a:pt x="93422" y="9699"/>
                  <a:pt x="93726" y="9851"/>
                </a:cubicBezTo>
                <a:cubicBezTo>
                  <a:pt x="94031" y="10156"/>
                  <a:pt x="94260" y="10689"/>
                  <a:pt x="94412" y="11451"/>
                </a:cubicBezTo>
                <a:cubicBezTo>
                  <a:pt x="94565" y="12213"/>
                  <a:pt x="94793" y="12823"/>
                  <a:pt x="95098" y="13280"/>
                </a:cubicBezTo>
                <a:cubicBezTo>
                  <a:pt x="94946" y="12671"/>
                  <a:pt x="94831" y="12099"/>
                  <a:pt x="94755" y="11566"/>
                </a:cubicBezTo>
                <a:cubicBezTo>
                  <a:pt x="94679" y="11032"/>
                  <a:pt x="94565" y="10385"/>
                  <a:pt x="94412" y="9623"/>
                </a:cubicBezTo>
                <a:cubicBezTo>
                  <a:pt x="94869" y="9623"/>
                  <a:pt x="95212" y="10118"/>
                  <a:pt x="95441" y="11108"/>
                </a:cubicBezTo>
                <a:cubicBezTo>
                  <a:pt x="95670" y="12099"/>
                  <a:pt x="95860" y="12899"/>
                  <a:pt x="96012" y="13509"/>
                </a:cubicBezTo>
                <a:cubicBezTo>
                  <a:pt x="96317" y="13204"/>
                  <a:pt x="96432" y="13166"/>
                  <a:pt x="96355" y="13394"/>
                </a:cubicBezTo>
                <a:cubicBezTo>
                  <a:pt x="96279" y="13623"/>
                  <a:pt x="96241" y="13890"/>
                  <a:pt x="96241" y="14195"/>
                </a:cubicBezTo>
                <a:cubicBezTo>
                  <a:pt x="96241" y="14652"/>
                  <a:pt x="96393" y="15033"/>
                  <a:pt x="96698" y="15338"/>
                </a:cubicBezTo>
                <a:cubicBezTo>
                  <a:pt x="96851" y="15490"/>
                  <a:pt x="96927" y="15642"/>
                  <a:pt x="96927" y="15795"/>
                </a:cubicBezTo>
                <a:cubicBezTo>
                  <a:pt x="96774" y="14880"/>
                  <a:pt x="96660" y="14080"/>
                  <a:pt x="96584" y="13394"/>
                </a:cubicBezTo>
                <a:cubicBezTo>
                  <a:pt x="96508" y="12709"/>
                  <a:pt x="96393" y="11985"/>
                  <a:pt x="96241" y="11223"/>
                </a:cubicBezTo>
                <a:cubicBezTo>
                  <a:pt x="96089" y="10918"/>
                  <a:pt x="95898" y="10689"/>
                  <a:pt x="95670" y="10537"/>
                </a:cubicBezTo>
                <a:cubicBezTo>
                  <a:pt x="95441" y="10385"/>
                  <a:pt x="95250" y="10156"/>
                  <a:pt x="95098" y="9851"/>
                </a:cubicBezTo>
                <a:cubicBezTo>
                  <a:pt x="95555" y="9394"/>
                  <a:pt x="95936" y="9546"/>
                  <a:pt x="96241" y="10308"/>
                </a:cubicBezTo>
                <a:cubicBezTo>
                  <a:pt x="96241" y="10004"/>
                  <a:pt x="96165" y="9661"/>
                  <a:pt x="96012" y="9280"/>
                </a:cubicBezTo>
                <a:cubicBezTo>
                  <a:pt x="95860" y="8899"/>
                  <a:pt x="95936" y="8556"/>
                  <a:pt x="96241" y="8251"/>
                </a:cubicBezTo>
                <a:cubicBezTo>
                  <a:pt x="95936" y="8556"/>
                  <a:pt x="96012" y="9165"/>
                  <a:pt x="96470" y="10080"/>
                </a:cubicBezTo>
                <a:cubicBezTo>
                  <a:pt x="96927" y="10994"/>
                  <a:pt x="97232" y="11604"/>
                  <a:pt x="97384" y="11909"/>
                </a:cubicBezTo>
                <a:cubicBezTo>
                  <a:pt x="97384" y="11451"/>
                  <a:pt x="97460" y="11070"/>
                  <a:pt x="97613" y="10766"/>
                </a:cubicBezTo>
                <a:cubicBezTo>
                  <a:pt x="97460" y="10766"/>
                  <a:pt x="97308" y="10499"/>
                  <a:pt x="97155" y="9965"/>
                </a:cubicBezTo>
                <a:cubicBezTo>
                  <a:pt x="97003" y="9432"/>
                  <a:pt x="97003" y="9242"/>
                  <a:pt x="97155" y="9394"/>
                </a:cubicBezTo>
                <a:cubicBezTo>
                  <a:pt x="97155" y="9546"/>
                  <a:pt x="97308" y="9775"/>
                  <a:pt x="97613" y="10080"/>
                </a:cubicBezTo>
                <a:cubicBezTo>
                  <a:pt x="97765" y="9623"/>
                  <a:pt x="97841" y="9127"/>
                  <a:pt x="97841" y="8594"/>
                </a:cubicBezTo>
                <a:cubicBezTo>
                  <a:pt x="97841" y="8060"/>
                  <a:pt x="97841" y="7565"/>
                  <a:pt x="97841" y="7108"/>
                </a:cubicBezTo>
                <a:cubicBezTo>
                  <a:pt x="97079" y="6803"/>
                  <a:pt x="96127" y="6422"/>
                  <a:pt x="94984" y="5965"/>
                </a:cubicBezTo>
                <a:cubicBezTo>
                  <a:pt x="93841" y="5508"/>
                  <a:pt x="93345" y="4898"/>
                  <a:pt x="93498" y="4136"/>
                </a:cubicBezTo>
                <a:cubicBezTo>
                  <a:pt x="93955" y="4441"/>
                  <a:pt x="94488" y="4746"/>
                  <a:pt x="95098" y="5051"/>
                </a:cubicBezTo>
                <a:cubicBezTo>
                  <a:pt x="95555" y="5355"/>
                  <a:pt x="96012" y="5622"/>
                  <a:pt x="96470" y="5851"/>
                </a:cubicBezTo>
                <a:cubicBezTo>
                  <a:pt x="96927" y="6079"/>
                  <a:pt x="97384" y="6346"/>
                  <a:pt x="97841" y="6651"/>
                </a:cubicBezTo>
                <a:cubicBezTo>
                  <a:pt x="97841" y="6194"/>
                  <a:pt x="97917" y="5965"/>
                  <a:pt x="98070" y="5965"/>
                </a:cubicBezTo>
                <a:cubicBezTo>
                  <a:pt x="97765" y="5355"/>
                  <a:pt x="97117" y="4708"/>
                  <a:pt x="96127" y="4022"/>
                </a:cubicBezTo>
                <a:cubicBezTo>
                  <a:pt x="95136" y="3336"/>
                  <a:pt x="94869" y="2841"/>
                  <a:pt x="95327" y="2536"/>
                </a:cubicBezTo>
                <a:cubicBezTo>
                  <a:pt x="96089" y="3298"/>
                  <a:pt x="96889" y="4022"/>
                  <a:pt x="97727" y="4708"/>
                </a:cubicBezTo>
                <a:cubicBezTo>
                  <a:pt x="98565" y="5393"/>
                  <a:pt x="99365" y="6117"/>
                  <a:pt x="100127" y="6879"/>
                </a:cubicBezTo>
                <a:lnTo>
                  <a:pt x="100813" y="6194"/>
                </a:lnTo>
                <a:cubicBezTo>
                  <a:pt x="101118" y="6194"/>
                  <a:pt x="101118" y="6575"/>
                  <a:pt x="100813" y="7337"/>
                </a:cubicBezTo>
                <a:cubicBezTo>
                  <a:pt x="100965" y="7184"/>
                  <a:pt x="101042" y="7032"/>
                  <a:pt x="101042" y="6879"/>
                </a:cubicBezTo>
                <a:cubicBezTo>
                  <a:pt x="101346" y="6422"/>
                  <a:pt x="101461" y="6422"/>
                  <a:pt x="101385" y="6879"/>
                </a:cubicBezTo>
                <a:cubicBezTo>
                  <a:pt x="101308" y="7337"/>
                  <a:pt x="101270" y="7641"/>
                  <a:pt x="101270" y="7794"/>
                </a:cubicBezTo>
                <a:cubicBezTo>
                  <a:pt x="101575" y="8099"/>
                  <a:pt x="101727" y="8251"/>
                  <a:pt x="101727" y="8251"/>
                </a:cubicBezTo>
                <a:cubicBezTo>
                  <a:pt x="101880" y="8099"/>
                  <a:pt x="101956" y="7946"/>
                  <a:pt x="101956" y="7794"/>
                </a:cubicBezTo>
                <a:lnTo>
                  <a:pt x="101956" y="6422"/>
                </a:lnTo>
                <a:cubicBezTo>
                  <a:pt x="101651" y="5660"/>
                  <a:pt x="101232" y="4936"/>
                  <a:pt x="100699" y="4250"/>
                </a:cubicBezTo>
                <a:cubicBezTo>
                  <a:pt x="100165" y="3565"/>
                  <a:pt x="100127" y="3069"/>
                  <a:pt x="100584" y="2765"/>
                </a:cubicBezTo>
                <a:cubicBezTo>
                  <a:pt x="100889" y="3374"/>
                  <a:pt x="101346" y="4136"/>
                  <a:pt x="101956" y="5051"/>
                </a:cubicBezTo>
                <a:lnTo>
                  <a:pt x="101956" y="4365"/>
                </a:lnTo>
                <a:cubicBezTo>
                  <a:pt x="101804" y="4060"/>
                  <a:pt x="101613" y="3755"/>
                  <a:pt x="101385" y="3450"/>
                </a:cubicBezTo>
                <a:cubicBezTo>
                  <a:pt x="101156" y="3146"/>
                  <a:pt x="101118" y="2841"/>
                  <a:pt x="101270" y="2536"/>
                </a:cubicBezTo>
                <a:cubicBezTo>
                  <a:pt x="101270" y="2688"/>
                  <a:pt x="101651" y="3260"/>
                  <a:pt x="102413" y="4250"/>
                </a:cubicBezTo>
                <a:cubicBezTo>
                  <a:pt x="103175" y="5241"/>
                  <a:pt x="103404" y="6117"/>
                  <a:pt x="103099" y="6879"/>
                </a:cubicBezTo>
                <a:lnTo>
                  <a:pt x="103099" y="7337"/>
                </a:lnTo>
                <a:cubicBezTo>
                  <a:pt x="103099" y="6879"/>
                  <a:pt x="103251" y="6651"/>
                  <a:pt x="103556" y="6651"/>
                </a:cubicBezTo>
                <a:cubicBezTo>
                  <a:pt x="103556" y="6956"/>
                  <a:pt x="103518" y="7260"/>
                  <a:pt x="103442" y="7565"/>
                </a:cubicBezTo>
                <a:cubicBezTo>
                  <a:pt x="103366" y="7870"/>
                  <a:pt x="103480" y="8175"/>
                  <a:pt x="103785" y="8480"/>
                </a:cubicBezTo>
                <a:lnTo>
                  <a:pt x="103785" y="8251"/>
                </a:lnTo>
                <a:lnTo>
                  <a:pt x="104242" y="8251"/>
                </a:lnTo>
                <a:cubicBezTo>
                  <a:pt x="103937" y="6575"/>
                  <a:pt x="103518" y="5317"/>
                  <a:pt x="102985" y="4479"/>
                </a:cubicBezTo>
                <a:cubicBezTo>
                  <a:pt x="102451" y="3641"/>
                  <a:pt x="101880" y="2612"/>
                  <a:pt x="101270" y="1393"/>
                </a:cubicBezTo>
                <a:cubicBezTo>
                  <a:pt x="101423" y="1545"/>
                  <a:pt x="101766" y="1926"/>
                  <a:pt x="102299" y="2536"/>
                </a:cubicBezTo>
                <a:cubicBezTo>
                  <a:pt x="102832" y="3146"/>
                  <a:pt x="103175" y="3603"/>
                  <a:pt x="103328" y="3908"/>
                </a:cubicBezTo>
                <a:cubicBezTo>
                  <a:pt x="103328" y="3603"/>
                  <a:pt x="103213" y="2917"/>
                  <a:pt x="102985" y="1850"/>
                </a:cubicBezTo>
                <a:cubicBezTo>
                  <a:pt x="102756" y="783"/>
                  <a:pt x="102794" y="555"/>
                  <a:pt x="103099" y="1164"/>
                </a:cubicBezTo>
                <a:cubicBezTo>
                  <a:pt x="103251" y="1164"/>
                  <a:pt x="103328" y="1317"/>
                  <a:pt x="103328" y="1622"/>
                </a:cubicBezTo>
                <a:cubicBezTo>
                  <a:pt x="103328" y="860"/>
                  <a:pt x="103404" y="402"/>
                  <a:pt x="103556" y="250"/>
                </a:cubicBezTo>
                <a:cubicBezTo>
                  <a:pt x="103556" y="555"/>
                  <a:pt x="103709" y="936"/>
                  <a:pt x="104013" y="1393"/>
                </a:cubicBezTo>
                <a:cubicBezTo>
                  <a:pt x="104166" y="1698"/>
                  <a:pt x="104356" y="2117"/>
                  <a:pt x="104585" y="2650"/>
                </a:cubicBezTo>
                <a:cubicBezTo>
                  <a:pt x="104814" y="3184"/>
                  <a:pt x="105080" y="3603"/>
                  <a:pt x="105385" y="3908"/>
                </a:cubicBezTo>
                <a:cubicBezTo>
                  <a:pt x="105385" y="3603"/>
                  <a:pt x="105423" y="3222"/>
                  <a:pt x="105499" y="2765"/>
                </a:cubicBezTo>
                <a:cubicBezTo>
                  <a:pt x="105576" y="2307"/>
                  <a:pt x="105614" y="2003"/>
                  <a:pt x="105614" y="1850"/>
                </a:cubicBezTo>
                <a:cubicBezTo>
                  <a:pt x="105918" y="2460"/>
                  <a:pt x="106033" y="3107"/>
                  <a:pt x="105957" y="3793"/>
                </a:cubicBezTo>
                <a:cubicBezTo>
                  <a:pt x="105880" y="4479"/>
                  <a:pt x="105995" y="5203"/>
                  <a:pt x="106299" y="5965"/>
                </a:cubicBezTo>
                <a:cubicBezTo>
                  <a:pt x="106299" y="5660"/>
                  <a:pt x="106338" y="5470"/>
                  <a:pt x="106414" y="5393"/>
                </a:cubicBezTo>
                <a:cubicBezTo>
                  <a:pt x="106490" y="5317"/>
                  <a:pt x="106528" y="5203"/>
                  <a:pt x="106528" y="5051"/>
                </a:cubicBezTo>
                <a:cubicBezTo>
                  <a:pt x="106376" y="4593"/>
                  <a:pt x="106185" y="3603"/>
                  <a:pt x="105957" y="2079"/>
                </a:cubicBezTo>
                <a:cubicBezTo>
                  <a:pt x="105728" y="555"/>
                  <a:pt x="105842" y="-131"/>
                  <a:pt x="106299" y="2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909222" y="4946704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ECO SYSTEMS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531731" y="5730717"/>
            <a:ext cx="624713" cy="255389"/>
          </a:xfrm>
          <a:prstGeom prst="roundRect">
            <a:avLst/>
          </a:prstGeom>
          <a:solidFill>
            <a:schemeClr val="accent3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</a:t>
            </a:r>
          </a:p>
        </p:txBody>
      </p:sp>
      <p:sp>
        <p:nvSpPr>
          <p:cNvPr id="46" name="Pie 45"/>
          <p:cNvSpPr/>
          <p:nvPr/>
        </p:nvSpPr>
        <p:spPr>
          <a:xfrm>
            <a:off x="6954366" y="3903503"/>
            <a:ext cx="1136197" cy="1136197"/>
          </a:xfrm>
          <a:prstGeom prst="pie">
            <a:avLst>
              <a:gd name="adj1" fmla="val 3395217"/>
              <a:gd name="adj2" fmla="val 7967356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Pie 46"/>
          <p:cNvSpPr/>
          <p:nvPr/>
        </p:nvSpPr>
        <p:spPr>
          <a:xfrm>
            <a:off x="6740528" y="3689665"/>
            <a:ext cx="1563873" cy="1563873"/>
          </a:xfrm>
          <a:prstGeom prst="pie">
            <a:avLst>
              <a:gd name="adj1" fmla="val 20146101"/>
              <a:gd name="adj2" fmla="val 3086104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Pie 47"/>
          <p:cNvSpPr/>
          <p:nvPr/>
        </p:nvSpPr>
        <p:spPr>
          <a:xfrm>
            <a:off x="6525768" y="3474905"/>
            <a:ext cx="1993392" cy="1993392"/>
          </a:xfrm>
          <a:prstGeom prst="pie">
            <a:avLst>
              <a:gd name="adj1" fmla="val 8041513"/>
              <a:gd name="adj2" fmla="val 926963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Pie 48"/>
          <p:cNvSpPr/>
          <p:nvPr/>
        </p:nvSpPr>
        <p:spPr>
          <a:xfrm>
            <a:off x="6310884" y="3260021"/>
            <a:ext cx="2423160" cy="2423160"/>
          </a:xfrm>
          <a:prstGeom prst="pie">
            <a:avLst>
              <a:gd name="adj1" fmla="val 9443654"/>
              <a:gd name="adj2" fmla="val 1175986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Pie 49"/>
          <p:cNvSpPr/>
          <p:nvPr/>
        </p:nvSpPr>
        <p:spPr>
          <a:xfrm>
            <a:off x="6096000" y="3045137"/>
            <a:ext cx="2852928" cy="2852928"/>
          </a:xfrm>
          <a:prstGeom prst="pie">
            <a:avLst>
              <a:gd name="adj1" fmla="val 11907931"/>
              <a:gd name="adj2" fmla="val 1294441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Pie 50"/>
          <p:cNvSpPr/>
          <p:nvPr/>
        </p:nvSpPr>
        <p:spPr>
          <a:xfrm>
            <a:off x="5881116" y="2830253"/>
            <a:ext cx="3282696" cy="3282696"/>
          </a:xfrm>
          <a:prstGeom prst="pie">
            <a:avLst>
              <a:gd name="adj1" fmla="val 13061889"/>
              <a:gd name="adj2" fmla="val 156579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Pie 51"/>
          <p:cNvSpPr/>
          <p:nvPr/>
        </p:nvSpPr>
        <p:spPr>
          <a:xfrm>
            <a:off x="6096000" y="3045137"/>
            <a:ext cx="2852928" cy="2852928"/>
          </a:xfrm>
          <a:prstGeom prst="pie">
            <a:avLst>
              <a:gd name="adj1" fmla="val 15785605"/>
              <a:gd name="adj2" fmla="val 1739557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Pie 52"/>
          <p:cNvSpPr/>
          <p:nvPr/>
        </p:nvSpPr>
        <p:spPr>
          <a:xfrm>
            <a:off x="6525768" y="3474905"/>
            <a:ext cx="1993392" cy="1993392"/>
          </a:xfrm>
          <a:prstGeom prst="pie">
            <a:avLst>
              <a:gd name="adj1" fmla="val 17571836"/>
              <a:gd name="adj2" fmla="val 18792446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Pie 53"/>
          <p:cNvSpPr/>
          <p:nvPr/>
        </p:nvSpPr>
        <p:spPr>
          <a:xfrm>
            <a:off x="5881116" y="2830253"/>
            <a:ext cx="3282696" cy="3282696"/>
          </a:xfrm>
          <a:prstGeom prst="pie">
            <a:avLst>
              <a:gd name="adj1" fmla="val 18919620"/>
              <a:gd name="adj2" fmla="val 2000116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4655690" y="249911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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4655690" y="2868446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3613417" y="2495159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90%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MODERN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802968" y="4258825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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9802968" y="4628157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8760695" y="4254870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35%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MUSIC</a:t>
            </a:r>
          </a:p>
        </p:txBody>
      </p:sp>
      <p:sp>
        <p:nvSpPr>
          <p:cNvPr id="61" name="Rectangle 60"/>
          <p:cNvSpPr/>
          <p:nvPr/>
        </p:nvSpPr>
        <p:spPr>
          <a:xfrm>
            <a:off x="8519160" y="207720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8519160" y="2446535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7476887" y="2073248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28%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PROJECT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348103" y="4254870"/>
            <a:ext cx="85311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34%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TEAM WORK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9044621" y="3203540"/>
            <a:ext cx="110959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15%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AWESOME WORK</a:t>
            </a:r>
          </a:p>
        </p:txBody>
      </p:sp>
      <p:sp>
        <p:nvSpPr>
          <p:cNvPr id="66" name="Rectangle 65"/>
          <p:cNvSpPr/>
          <p:nvPr/>
        </p:nvSpPr>
        <p:spPr>
          <a:xfrm>
            <a:off x="7277153" y="5130523"/>
            <a:ext cx="3994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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094411" y="5453196"/>
            <a:ext cx="76495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20%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AWWARDS</a:t>
            </a:r>
          </a:p>
        </p:txBody>
      </p:sp>
      <p:sp>
        <p:nvSpPr>
          <p:cNvPr id="68" name="Rectangle 67"/>
          <p:cNvSpPr/>
          <p:nvPr/>
        </p:nvSpPr>
        <p:spPr>
          <a:xfrm>
            <a:off x="5078916" y="5039700"/>
            <a:ext cx="155950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452318" y="502179"/>
            <a:ext cx="32875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Eco Systems Infographic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530661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500"/>
                            </p:stCondLst>
                            <p:childTnLst>
                              <p:par>
                                <p:cTn id="6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000"/>
                            </p:stCondLst>
                            <p:childTnLst>
                              <p:par>
                                <p:cTn id="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/>
      <p:bldP spid="1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511960" y="2054548"/>
            <a:ext cx="3168081" cy="3594395"/>
            <a:chOff x="4511960" y="2054548"/>
            <a:chExt cx="3168081" cy="3594395"/>
          </a:xfrm>
        </p:grpSpPr>
        <p:sp>
          <p:nvSpPr>
            <p:cNvPr id="11" name="Freeform 169"/>
            <p:cNvSpPr>
              <a:spLocks/>
            </p:cNvSpPr>
            <p:nvPr/>
          </p:nvSpPr>
          <p:spPr bwMode="auto">
            <a:xfrm>
              <a:off x="6016588" y="3040917"/>
              <a:ext cx="234053" cy="451389"/>
            </a:xfrm>
            <a:custGeom>
              <a:avLst/>
              <a:gdLst>
                <a:gd name="T0" fmla="*/ 6 w 12"/>
                <a:gd name="T1" fmla="*/ 18 h 23"/>
                <a:gd name="T2" fmla="*/ 1 w 12"/>
                <a:gd name="T3" fmla="*/ 10 h 23"/>
                <a:gd name="T4" fmla="*/ 1 w 12"/>
                <a:gd name="T5" fmla="*/ 16 h 23"/>
                <a:gd name="T6" fmla="*/ 2 w 12"/>
                <a:gd name="T7" fmla="*/ 23 h 23"/>
                <a:gd name="T8" fmla="*/ 6 w 12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3">
                  <a:moveTo>
                    <a:pt x="6" y="18"/>
                  </a:moveTo>
                  <a:cubicBezTo>
                    <a:pt x="12" y="5"/>
                    <a:pt x="1" y="0"/>
                    <a:pt x="1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1" y="18"/>
                    <a:pt x="1" y="21"/>
                    <a:pt x="2" y="23"/>
                  </a:cubicBezTo>
                  <a:cubicBezTo>
                    <a:pt x="4" y="22"/>
                    <a:pt x="5" y="20"/>
                    <a:pt x="6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70"/>
            <p:cNvSpPr>
              <a:spLocks/>
            </p:cNvSpPr>
            <p:nvPr/>
          </p:nvSpPr>
          <p:spPr bwMode="auto">
            <a:xfrm>
              <a:off x="5481609" y="3333487"/>
              <a:ext cx="158825" cy="200617"/>
            </a:xfrm>
            <a:custGeom>
              <a:avLst/>
              <a:gdLst>
                <a:gd name="T0" fmla="*/ 4 w 8"/>
                <a:gd name="T1" fmla="*/ 8 h 10"/>
                <a:gd name="T2" fmla="*/ 8 w 8"/>
                <a:gd name="T3" fmla="*/ 10 h 10"/>
                <a:gd name="T4" fmla="*/ 1 w 8"/>
                <a:gd name="T5" fmla="*/ 0 h 10"/>
                <a:gd name="T6" fmla="*/ 4 w 8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5" y="9"/>
                    <a:pt x="6" y="9"/>
                    <a:pt x="8" y="10"/>
                  </a:cubicBezTo>
                  <a:cubicBezTo>
                    <a:pt x="6" y="6"/>
                    <a:pt x="4" y="2"/>
                    <a:pt x="1" y="0"/>
                  </a:cubicBezTo>
                  <a:cubicBezTo>
                    <a:pt x="0" y="4"/>
                    <a:pt x="1" y="6"/>
                    <a:pt x="4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71"/>
            <p:cNvSpPr>
              <a:spLocks/>
            </p:cNvSpPr>
            <p:nvPr/>
          </p:nvSpPr>
          <p:spPr bwMode="auto">
            <a:xfrm>
              <a:off x="6376030" y="3592615"/>
              <a:ext cx="376160" cy="275846"/>
            </a:xfrm>
            <a:custGeom>
              <a:avLst/>
              <a:gdLst>
                <a:gd name="T0" fmla="*/ 6 w 19"/>
                <a:gd name="T1" fmla="*/ 14 h 14"/>
                <a:gd name="T2" fmla="*/ 12 w 19"/>
                <a:gd name="T3" fmla="*/ 12 h 14"/>
                <a:gd name="T4" fmla="*/ 13 w 19"/>
                <a:gd name="T5" fmla="*/ 1 h 14"/>
                <a:gd name="T6" fmla="*/ 0 w 19"/>
                <a:gd name="T7" fmla="*/ 13 h 14"/>
                <a:gd name="T8" fmla="*/ 6 w 1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6" y="14"/>
                  </a:moveTo>
                  <a:cubicBezTo>
                    <a:pt x="8" y="14"/>
                    <a:pt x="10" y="13"/>
                    <a:pt x="12" y="12"/>
                  </a:cubicBezTo>
                  <a:cubicBezTo>
                    <a:pt x="19" y="8"/>
                    <a:pt x="19" y="4"/>
                    <a:pt x="13" y="1"/>
                  </a:cubicBezTo>
                  <a:cubicBezTo>
                    <a:pt x="8" y="0"/>
                    <a:pt x="3" y="6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172"/>
            <p:cNvSpPr>
              <a:spLocks/>
            </p:cNvSpPr>
            <p:nvPr/>
          </p:nvSpPr>
          <p:spPr bwMode="auto">
            <a:xfrm>
              <a:off x="5815971" y="3651131"/>
              <a:ext cx="459750" cy="1128470"/>
            </a:xfrm>
            <a:custGeom>
              <a:avLst/>
              <a:gdLst>
                <a:gd name="T0" fmla="*/ 23 w 23"/>
                <a:gd name="T1" fmla="*/ 13 h 57"/>
                <a:gd name="T2" fmla="*/ 13 w 23"/>
                <a:gd name="T3" fmla="*/ 7 h 57"/>
                <a:gd name="T4" fmla="*/ 9 w 23"/>
                <a:gd name="T5" fmla="*/ 0 h 57"/>
                <a:gd name="T6" fmla="*/ 0 w 23"/>
                <a:gd name="T7" fmla="*/ 2 h 57"/>
                <a:gd name="T8" fmla="*/ 8 w 23"/>
                <a:gd name="T9" fmla="*/ 55 h 57"/>
                <a:gd name="T10" fmla="*/ 7 w 23"/>
                <a:gd name="T11" fmla="*/ 57 h 57"/>
                <a:gd name="T12" fmla="*/ 14 w 23"/>
                <a:gd name="T13" fmla="*/ 57 h 57"/>
                <a:gd name="T14" fmla="*/ 23 w 23"/>
                <a:gd name="T15" fmla="*/ 57 h 57"/>
                <a:gd name="T16" fmla="*/ 23 w 23"/>
                <a:gd name="T17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7">
                  <a:moveTo>
                    <a:pt x="23" y="13"/>
                  </a:moveTo>
                  <a:cubicBezTo>
                    <a:pt x="19" y="12"/>
                    <a:pt x="15" y="9"/>
                    <a:pt x="13" y="7"/>
                  </a:cubicBezTo>
                  <a:cubicBezTo>
                    <a:pt x="12" y="5"/>
                    <a:pt x="10" y="3"/>
                    <a:pt x="9" y="0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19"/>
                    <a:pt x="6" y="37"/>
                    <a:pt x="8" y="55"/>
                  </a:cubicBezTo>
                  <a:cubicBezTo>
                    <a:pt x="8" y="55"/>
                    <a:pt x="7" y="56"/>
                    <a:pt x="7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18" y="42"/>
                    <a:pt x="18" y="27"/>
                    <a:pt x="23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173"/>
            <p:cNvSpPr>
              <a:spLocks/>
            </p:cNvSpPr>
            <p:nvPr/>
          </p:nvSpPr>
          <p:spPr bwMode="auto">
            <a:xfrm>
              <a:off x="4511960" y="2054548"/>
              <a:ext cx="3168081" cy="2750127"/>
            </a:xfrm>
            <a:custGeom>
              <a:avLst/>
              <a:gdLst>
                <a:gd name="T0" fmla="*/ 121 w 160"/>
                <a:gd name="T1" fmla="*/ 15 h 139"/>
                <a:gd name="T2" fmla="*/ 80 w 160"/>
                <a:gd name="T3" fmla="*/ 0 h 139"/>
                <a:gd name="T4" fmla="*/ 39 w 160"/>
                <a:gd name="T5" fmla="*/ 15 h 139"/>
                <a:gd name="T6" fmla="*/ 32 w 160"/>
                <a:gd name="T7" fmla="*/ 99 h 139"/>
                <a:gd name="T8" fmla="*/ 43 w 160"/>
                <a:gd name="T9" fmla="*/ 128 h 139"/>
                <a:gd name="T10" fmla="*/ 48 w 160"/>
                <a:gd name="T11" fmla="*/ 138 h 139"/>
                <a:gd name="T12" fmla="*/ 68 w 160"/>
                <a:gd name="T13" fmla="*/ 138 h 139"/>
                <a:gd name="T14" fmla="*/ 60 w 160"/>
                <a:gd name="T15" fmla="*/ 84 h 139"/>
                <a:gd name="T16" fmla="*/ 59 w 160"/>
                <a:gd name="T17" fmla="*/ 83 h 139"/>
                <a:gd name="T18" fmla="*/ 51 w 160"/>
                <a:gd name="T19" fmla="*/ 80 h 139"/>
                <a:gd name="T20" fmla="*/ 42 w 160"/>
                <a:gd name="T21" fmla="*/ 66 h 139"/>
                <a:gd name="T22" fmla="*/ 63 w 160"/>
                <a:gd name="T23" fmla="*/ 74 h 139"/>
                <a:gd name="T24" fmla="*/ 64 w 160"/>
                <a:gd name="T25" fmla="*/ 77 h 139"/>
                <a:gd name="T26" fmla="*/ 73 w 160"/>
                <a:gd name="T27" fmla="*/ 76 h 139"/>
                <a:gd name="T28" fmla="*/ 78 w 160"/>
                <a:gd name="T29" fmla="*/ 48 h 139"/>
                <a:gd name="T30" fmla="*/ 89 w 160"/>
                <a:gd name="T31" fmla="*/ 59 h 139"/>
                <a:gd name="T32" fmla="*/ 80 w 160"/>
                <a:gd name="T33" fmla="*/ 77 h 139"/>
                <a:gd name="T34" fmla="*/ 82 w 160"/>
                <a:gd name="T35" fmla="*/ 80 h 139"/>
                <a:gd name="T36" fmla="*/ 91 w 160"/>
                <a:gd name="T37" fmla="*/ 89 h 139"/>
                <a:gd name="T38" fmla="*/ 94 w 160"/>
                <a:gd name="T39" fmla="*/ 83 h 139"/>
                <a:gd name="T40" fmla="*/ 109 w 160"/>
                <a:gd name="T41" fmla="*/ 73 h 139"/>
                <a:gd name="T42" fmla="*/ 117 w 160"/>
                <a:gd name="T43" fmla="*/ 85 h 139"/>
                <a:gd name="T44" fmla="*/ 93 w 160"/>
                <a:gd name="T45" fmla="*/ 96 h 139"/>
                <a:gd name="T46" fmla="*/ 91 w 160"/>
                <a:gd name="T47" fmla="*/ 101 h 139"/>
                <a:gd name="T48" fmla="*/ 95 w 160"/>
                <a:gd name="T49" fmla="*/ 136 h 139"/>
                <a:gd name="T50" fmla="*/ 95 w 160"/>
                <a:gd name="T51" fmla="*/ 138 h 139"/>
                <a:gd name="T52" fmla="*/ 112 w 160"/>
                <a:gd name="T53" fmla="*/ 138 h 139"/>
                <a:gd name="T54" fmla="*/ 117 w 160"/>
                <a:gd name="T55" fmla="*/ 128 h 139"/>
                <a:gd name="T56" fmla="*/ 128 w 160"/>
                <a:gd name="T57" fmla="*/ 99 h 139"/>
                <a:gd name="T58" fmla="*/ 121 w 160"/>
                <a:gd name="T59" fmla="*/ 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0" h="139">
                  <a:moveTo>
                    <a:pt x="121" y="15"/>
                  </a:moveTo>
                  <a:cubicBezTo>
                    <a:pt x="113" y="8"/>
                    <a:pt x="103" y="0"/>
                    <a:pt x="80" y="0"/>
                  </a:cubicBezTo>
                  <a:cubicBezTo>
                    <a:pt x="57" y="0"/>
                    <a:pt x="47" y="8"/>
                    <a:pt x="39" y="15"/>
                  </a:cubicBezTo>
                  <a:cubicBezTo>
                    <a:pt x="0" y="54"/>
                    <a:pt x="30" y="94"/>
                    <a:pt x="32" y="99"/>
                  </a:cubicBezTo>
                  <a:cubicBezTo>
                    <a:pt x="35" y="103"/>
                    <a:pt x="42" y="118"/>
                    <a:pt x="43" y="128"/>
                  </a:cubicBezTo>
                  <a:cubicBezTo>
                    <a:pt x="44" y="139"/>
                    <a:pt x="48" y="138"/>
                    <a:pt x="4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7" y="120"/>
                    <a:pt x="66" y="101"/>
                    <a:pt x="60" y="84"/>
                  </a:cubicBezTo>
                  <a:cubicBezTo>
                    <a:pt x="60" y="84"/>
                    <a:pt x="60" y="83"/>
                    <a:pt x="59" y="83"/>
                  </a:cubicBezTo>
                  <a:cubicBezTo>
                    <a:pt x="57" y="82"/>
                    <a:pt x="54" y="81"/>
                    <a:pt x="51" y="80"/>
                  </a:cubicBezTo>
                  <a:cubicBezTo>
                    <a:pt x="47" y="77"/>
                    <a:pt x="40" y="72"/>
                    <a:pt x="42" y="66"/>
                  </a:cubicBezTo>
                  <a:cubicBezTo>
                    <a:pt x="48" y="48"/>
                    <a:pt x="59" y="65"/>
                    <a:pt x="63" y="74"/>
                  </a:cubicBezTo>
                  <a:cubicBezTo>
                    <a:pt x="63" y="75"/>
                    <a:pt x="63" y="76"/>
                    <a:pt x="64" y="77"/>
                  </a:cubicBezTo>
                  <a:cubicBezTo>
                    <a:pt x="67" y="78"/>
                    <a:pt x="70" y="77"/>
                    <a:pt x="73" y="76"/>
                  </a:cubicBezTo>
                  <a:cubicBezTo>
                    <a:pt x="70" y="66"/>
                    <a:pt x="68" y="52"/>
                    <a:pt x="78" y="48"/>
                  </a:cubicBezTo>
                  <a:cubicBezTo>
                    <a:pt x="84" y="46"/>
                    <a:pt x="89" y="54"/>
                    <a:pt x="89" y="59"/>
                  </a:cubicBezTo>
                  <a:cubicBezTo>
                    <a:pt x="89" y="66"/>
                    <a:pt x="85" y="73"/>
                    <a:pt x="80" y="77"/>
                  </a:cubicBezTo>
                  <a:cubicBezTo>
                    <a:pt x="80" y="78"/>
                    <a:pt x="81" y="79"/>
                    <a:pt x="82" y="80"/>
                  </a:cubicBezTo>
                  <a:cubicBezTo>
                    <a:pt x="84" y="84"/>
                    <a:pt x="87" y="87"/>
                    <a:pt x="91" y="89"/>
                  </a:cubicBezTo>
                  <a:cubicBezTo>
                    <a:pt x="92" y="87"/>
                    <a:pt x="93" y="85"/>
                    <a:pt x="94" y="83"/>
                  </a:cubicBezTo>
                  <a:cubicBezTo>
                    <a:pt x="97" y="79"/>
                    <a:pt x="103" y="72"/>
                    <a:pt x="109" y="73"/>
                  </a:cubicBezTo>
                  <a:cubicBezTo>
                    <a:pt x="114" y="74"/>
                    <a:pt x="119" y="80"/>
                    <a:pt x="117" y="85"/>
                  </a:cubicBezTo>
                  <a:cubicBezTo>
                    <a:pt x="114" y="97"/>
                    <a:pt x="103" y="99"/>
                    <a:pt x="93" y="96"/>
                  </a:cubicBezTo>
                  <a:cubicBezTo>
                    <a:pt x="92" y="98"/>
                    <a:pt x="91" y="100"/>
                    <a:pt x="91" y="101"/>
                  </a:cubicBezTo>
                  <a:cubicBezTo>
                    <a:pt x="90" y="113"/>
                    <a:pt x="91" y="125"/>
                    <a:pt x="95" y="136"/>
                  </a:cubicBezTo>
                  <a:cubicBezTo>
                    <a:pt x="95" y="136"/>
                    <a:pt x="95" y="137"/>
                    <a:pt x="95" y="138"/>
                  </a:cubicBezTo>
                  <a:cubicBezTo>
                    <a:pt x="112" y="138"/>
                    <a:pt x="112" y="138"/>
                    <a:pt x="112" y="138"/>
                  </a:cubicBezTo>
                  <a:cubicBezTo>
                    <a:pt x="112" y="138"/>
                    <a:pt x="116" y="139"/>
                    <a:pt x="117" y="128"/>
                  </a:cubicBezTo>
                  <a:cubicBezTo>
                    <a:pt x="118" y="118"/>
                    <a:pt x="125" y="103"/>
                    <a:pt x="128" y="99"/>
                  </a:cubicBezTo>
                  <a:cubicBezTo>
                    <a:pt x="130" y="94"/>
                    <a:pt x="160" y="54"/>
                    <a:pt x="12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174"/>
            <p:cNvSpPr>
              <a:spLocks/>
            </p:cNvSpPr>
            <p:nvPr/>
          </p:nvSpPr>
          <p:spPr bwMode="auto">
            <a:xfrm>
              <a:off x="5423099" y="4896628"/>
              <a:ext cx="1387602" cy="242410"/>
            </a:xfrm>
            <a:custGeom>
              <a:avLst/>
              <a:gdLst>
                <a:gd name="T0" fmla="*/ 64 w 70"/>
                <a:gd name="T1" fmla="*/ 0 h 12"/>
                <a:gd name="T2" fmla="*/ 6 w 70"/>
                <a:gd name="T3" fmla="*/ 0 h 12"/>
                <a:gd name="T4" fmla="*/ 0 w 70"/>
                <a:gd name="T5" fmla="*/ 6 h 12"/>
                <a:gd name="T6" fmla="*/ 6 w 70"/>
                <a:gd name="T7" fmla="*/ 12 h 12"/>
                <a:gd name="T8" fmla="*/ 64 w 70"/>
                <a:gd name="T9" fmla="*/ 12 h 12"/>
                <a:gd name="T10" fmla="*/ 70 w 70"/>
                <a:gd name="T11" fmla="*/ 6 h 12"/>
                <a:gd name="T12" fmla="*/ 64 w 7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2">
                  <a:moveTo>
                    <a:pt x="6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7" y="12"/>
                    <a:pt x="70" y="10"/>
                    <a:pt x="70" y="6"/>
                  </a:cubicBezTo>
                  <a:cubicBezTo>
                    <a:pt x="70" y="3"/>
                    <a:pt x="67" y="0"/>
                    <a:pt x="64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175"/>
            <p:cNvSpPr>
              <a:spLocks/>
            </p:cNvSpPr>
            <p:nvPr/>
          </p:nvSpPr>
          <p:spPr bwMode="auto">
            <a:xfrm>
              <a:off x="5464891" y="5197554"/>
              <a:ext cx="1304011" cy="217336"/>
            </a:xfrm>
            <a:custGeom>
              <a:avLst/>
              <a:gdLst>
                <a:gd name="T0" fmla="*/ 61 w 66"/>
                <a:gd name="T1" fmla="*/ 0 h 11"/>
                <a:gd name="T2" fmla="*/ 6 w 66"/>
                <a:gd name="T3" fmla="*/ 0 h 11"/>
                <a:gd name="T4" fmla="*/ 0 w 66"/>
                <a:gd name="T5" fmla="*/ 6 h 11"/>
                <a:gd name="T6" fmla="*/ 6 w 66"/>
                <a:gd name="T7" fmla="*/ 11 h 11"/>
                <a:gd name="T8" fmla="*/ 61 w 66"/>
                <a:gd name="T9" fmla="*/ 11 h 11"/>
                <a:gd name="T10" fmla="*/ 66 w 66"/>
                <a:gd name="T11" fmla="*/ 6 h 11"/>
                <a:gd name="T12" fmla="*/ 61 w 6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1">
                  <a:moveTo>
                    <a:pt x="6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4" y="11"/>
                    <a:pt x="66" y="9"/>
                    <a:pt x="66" y="6"/>
                  </a:cubicBezTo>
                  <a:cubicBezTo>
                    <a:pt x="66" y="3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176"/>
            <p:cNvSpPr>
              <a:spLocks/>
            </p:cNvSpPr>
            <p:nvPr/>
          </p:nvSpPr>
          <p:spPr bwMode="auto">
            <a:xfrm>
              <a:off x="5757460" y="5473405"/>
              <a:ext cx="718878" cy="175538"/>
            </a:xfrm>
            <a:custGeom>
              <a:avLst/>
              <a:gdLst>
                <a:gd name="T0" fmla="*/ 32 w 36"/>
                <a:gd name="T1" fmla="*/ 0 h 9"/>
                <a:gd name="T2" fmla="*/ 4 w 36"/>
                <a:gd name="T3" fmla="*/ 0 h 9"/>
                <a:gd name="T4" fmla="*/ 0 w 36"/>
                <a:gd name="T5" fmla="*/ 4 h 9"/>
                <a:gd name="T6" fmla="*/ 4 w 36"/>
                <a:gd name="T7" fmla="*/ 9 h 9"/>
                <a:gd name="T8" fmla="*/ 32 w 36"/>
                <a:gd name="T9" fmla="*/ 9 h 9"/>
                <a:gd name="T10" fmla="*/ 36 w 36"/>
                <a:gd name="T11" fmla="*/ 4 h 9"/>
                <a:gd name="T12" fmla="*/ 32 w 3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">
                  <a:moveTo>
                    <a:pt x="3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9"/>
                    <a:pt x="36" y="7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Oval 3"/>
          <p:cNvSpPr/>
          <p:nvPr/>
        </p:nvSpPr>
        <p:spPr>
          <a:xfrm>
            <a:off x="1884926" y="2305796"/>
            <a:ext cx="978985" cy="97898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25" name="Oval 24"/>
          <p:cNvSpPr/>
          <p:nvPr/>
        </p:nvSpPr>
        <p:spPr>
          <a:xfrm>
            <a:off x="3239749" y="3295220"/>
            <a:ext cx="1417835" cy="1417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>
                <a:solidFill>
                  <a:schemeClr val="bg1"/>
                </a:solidFill>
                <a:latin typeface="FontAwesome" pitchFamily="2" charset="0"/>
              </a:rPr>
              <a:t></a:t>
            </a:r>
            <a:endParaRPr lang="en-US" sz="3600">
              <a:solidFill>
                <a:schemeClr val="bg1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1265206" y="2122415"/>
            <a:ext cx="489978" cy="48997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431510" y="2305796"/>
            <a:ext cx="178090" cy="17809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774133" y="2541302"/>
            <a:ext cx="286769" cy="28676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-458430" y="2826177"/>
            <a:ext cx="978985" cy="97898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</a:t>
            </a:r>
            <a:endParaRPr lang="en-US" sz="2800">
              <a:solidFill>
                <a:schemeClr val="bg1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312986" y="2651909"/>
            <a:ext cx="98271" cy="98271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8198566" y="2567377"/>
            <a:ext cx="479351" cy="479351"/>
          </a:xfrm>
          <a:prstGeom prst="ellipse">
            <a:avLst/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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8890213" y="2483886"/>
            <a:ext cx="234928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GIFT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3" name="Oval 32"/>
          <p:cNvSpPr/>
          <p:nvPr/>
        </p:nvSpPr>
        <p:spPr>
          <a:xfrm>
            <a:off x="8198566" y="3380954"/>
            <a:ext cx="479351" cy="479351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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8890213" y="3297463"/>
            <a:ext cx="234928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USER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5" name="Oval 34"/>
          <p:cNvSpPr/>
          <p:nvPr/>
        </p:nvSpPr>
        <p:spPr>
          <a:xfrm>
            <a:off x="8198566" y="4274451"/>
            <a:ext cx="479351" cy="479351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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8890213" y="4190960"/>
            <a:ext cx="234928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SOLUTIONS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7" name="Oval 36"/>
          <p:cNvSpPr/>
          <p:nvPr/>
        </p:nvSpPr>
        <p:spPr>
          <a:xfrm>
            <a:off x="8198566" y="5086103"/>
            <a:ext cx="479351" cy="479351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8890213" y="5002612"/>
            <a:ext cx="234928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PROJECT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3" name="Rectangle 42"/>
          <p:cNvSpPr/>
          <p:nvPr/>
        </p:nvSpPr>
        <p:spPr>
          <a:xfrm>
            <a:off x="926252" y="4514125"/>
            <a:ext cx="231349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Solution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.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3958919" y="502179"/>
            <a:ext cx="427437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Light Infographic &amp; Some Service</a:t>
            </a:r>
          </a:p>
        </p:txBody>
      </p:sp>
      <p:sp>
        <p:nvSpPr>
          <p:cNvPr id="40" name="Rectangle 39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4203208204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00"/>
                            </p:stCondLst>
                            <p:childTnLst>
                              <p:par>
                                <p:cTn id="6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300" tmFilter="0,0; .5, 1; 1, 1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3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1" dur="3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100"/>
                            </p:stCondLst>
                            <p:childTnLst>
                              <p:par>
                                <p:cTn id="7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3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6" dur="3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400"/>
                            </p:stCondLst>
                            <p:childTnLst>
                              <p:par>
                                <p:cTn id="7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3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700"/>
                            </p:stCondLst>
                            <p:childTnLst>
                              <p:par>
                                <p:cTn id="8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3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9" dur="3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3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4" dur="3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6300"/>
                            </p:stCondLst>
                            <p:childTnLst>
                              <p:par>
                                <p:cTn id="9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3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600"/>
                            </p:stCondLst>
                            <p:childTnLst>
                              <p:par>
                                <p:cTn id="10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7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6900"/>
                            </p:stCondLst>
                            <p:childTnLst>
                              <p:par>
                                <p:cTn id="10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3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2" dur="3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7200"/>
                            </p:stCondLst>
                            <p:childTnLst>
                              <p:par>
                                <p:cTn id="11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300" tmFilter="0,0; .5, 1; 1, 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7500"/>
                            </p:stCondLst>
                            <p:childTnLst>
                              <p:par>
                                <p:cTn id="12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25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7800"/>
                            </p:stCondLst>
                            <p:childTnLst>
                              <p:par>
                                <p:cTn id="12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3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0" dur="3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build="p"/>
      <p:bldP spid="33" grpId="0" animBg="1"/>
      <p:bldP spid="34" grpId="0" build="p"/>
      <p:bldP spid="35" grpId="0" animBg="1"/>
      <p:bldP spid="36" grpId="0" build="p"/>
      <p:bldP spid="37" grpId="0" animBg="1"/>
      <p:bldP spid="38" grpId="0" build="p"/>
      <p:bldP spid="43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群組 8"/>
          <p:cNvGrpSpPr/>
          <p:nvPr/>
        </p:nvGrpSpPr>
        <p:grpSpPr>
          <a:xfrm>
            <a:off x="1524000" y="120302"/>
            <a:ext cx="2699792" cy="860426"/>
            <a:chOff x="0" y="120302"/>
            <a:chExt cx="2699792" cy="860426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699792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42073" y="120302"/>
              <a:ext cx="2441695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佈景主題</a:t>
              </a:r>
            </a:p>
          </p:txBody>
        </p:sp>
      </p:grpSp>
      <p:graphicFrame>
        <p:nvGraphicFramePr>
          <p:cNvPr id="3" name="表格 2"/>
          <p:cNvGraphicFramePr>
            <a:graphicFrameLocks noGrp="1"/>
          </p:cNvGraphicFramePr>
          <p:nvPr>
            <p:extLst/>
          </p:nvPr>
        </p:nvGraphicFramePr>
        <p:xfrm>
          <a:off x="3071664" y="2564904"/>
          <a:ext cx="6096000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佈景主題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色彩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mtClean="0"/>
                        <a:t>data-theme=“a”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黑色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data-theme=“b”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藍色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data-theme=“c”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銀色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data-theme=“d”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灰色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smtClean="0"/>
                        <a:t>data-theme=“e”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黃色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" name="文字方塊 6"/>
          <p:cNvSpPr txBox="1"/>
          <p:nvPr/>
        </p:nvSpPr>
        <p:spPr>
          <a:xfrm>
            <a:off x="10005264" y="6156594"/>
            <a:ext cx="4112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5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6183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09600" y="2019300"/>
            <a:ext cx="3281916" cy="1210266"/>
            <a:chOff x="609600" y="2019300"/>
            <a:chExt cx="3281916" cy="1210266"/>
          </a:xfrm>
        </p:grpSpPr>
        <p:sp>
          <p:nvSpPr>
            <p:cNvPr id="4" name="Trapezoid 3"/>
            <p:cNvSpPr/>
            <p:nvPr/>
          </p:nvSpPr>
          <p:spPr>
            <a:xfrm rot="5400000">
              <a:off x="2439348" y="2105748"/>
              <a:ext cx="1087256" cy="914362"/>
            </a:xfrm>
            <a:prstGeom prst="trapezoid">
              <a:avLst>
                <a:gd name="adj" fmla="val 34866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680956" y="2019300"/>
              <a:ext cx="1842390" cy="1210266"/>
            </a:xfrm>
            <a:custGeom>
              <a:avLst/>
              <a:gdLst>
                <a:gd name="connsiteX0" fmla="*/ 0 w 2484474"/>
                <a:gd name="connsiteY0" fmla="*/ 0 h 1409700"/>
                <a:gd name="connsiteX1" fmla="*/ 2484474 w 2484474"/>
                <a:gd name="connsiteY1" fmla="*/ 0 h 1409700"/>
                <a:gd name="connsiteX2" fmla="*/ 2484474 w 2484474"/>
                <a:gd name="connsiteY2" fmla="*/ 1409700 h 1409700"/>
                <a:gd name="connsiteX3" fmla="*/ 0 w 2484474"/>
                <a:gd name="connsiteY3" fmla="*/ 1409700 h 1409700"/>
                <a:gd name="connsiteX4" fmla="*/ 0 w 2484474"/>
                <a:gd name="connsiteY4" fmla="*/ 0 h 1409700"/>
                <a:gd name="connsiteX0" fmla="*/ 0 w 2484474"/>
                <a:gd name="connsiteY0" fmla="*/ 0 h 1484128"/>
                <a:gd name="connsiteX1" fmla="*/ 2484474 w 2484474"/>
                <a:gd name="connsiteY1" fmla="*/ 0 h 1484128"/>
                <a:gd name="connsiteX2" fmla="*/ 2484474 w 2484474"/>
                <a:gd name="connsiteY2" fmla="*/ 1409700 h 1484128"/>
                <a:gd name="connsiteX3" fmla="*/ 10633 w 2484474"/>
                <a:gd name="connsiteY3" fmla="*/ 1484128 h 1484128"/>
                <a:gd name="connsiteX4" fmla="*/ 0 w 2484474"/>
                <a:gd name="connsiteY4" fmla="*/ 0 h 1484128"/>
                <a:gd name="connsiteX0" fmla="*/ 53313 w 2473992"/>
                <a:gd name="connsiteY0" fmla="*/ 0 h 1484128"/>
                <a:gd name="connsiteX1" fmla="*/ 2473992 w 2473992"/>
                <a:gd name="connsiteY1" fmla="*/ 0 h 1484128"/>
                <a:gd name="connsiteX2" fmla="*/ 2473992 w 2473992"/>
                <a:gd name="connsiteY2" fmla="*/ 1409700 h 1484128"/>
                <a:gd name="connsiteX3" fmla="*/ 151 w 2473992"/>
                <a:gd name="connsiteY3" fmla="*/ 1484128 h 1484128"/>
                <a:gd name="connsiteX4" fmla="*/ 53313 w 2473992"/>
                <a:gd name="connsiteY4" fmla="*/ 0 h 1484128"/>
                <a:gd name="connsiteX0" fmla="*/ 11103 w 2431782"/>
                <a:gd name="connsiteY0" fmla="*/ 0 h 1569189"/>
                <a:gd name="connsiteX1" fmla="*/ 2431782 w 2431782"/>
                <a:gd name="connsiteY1" fmla="*/ 0 h 1569189"/>
                <a:gd name="connsiteX2" fmla="*/ 2431782 w 2431782"/>
                <a:gd name="connsiteY2" fmla="*/ 1409700 h 1569189"/>
                <a:gd name="connsiteX3" fmla="*/ 472 w 2431782"/>
                <a:gd name="connsiteY3" fmla="*/ 1569189 h 1569189"/>
                <a:gd name="connsiteX4" fmla="*/ 11103 w 2431782"/>
                <a:gd name="connsiteY4" fmla="*/ 0 h 1569189"/>
                <a:gd name="connsiteX0" fmla="*/ 0 w 2420679"/>
                <a:gd name="connsiteY0" fmla="*/ 0 h 1569189"/>
                <a:gd name="connsiteX1" fmla="*/ 2420679 w 2420679"/>
                <a:gd name="connsiteY1" fmla="*/ 0 h 1569189"/>
                <a:gd name="connsiteX2" fmla="*/ 2420679 w 2420679"/>
                <a:gd name="connsiteY2" fmla="*/ 1409700 h 1569189"/>
                <a:gd name="connsiteX3" fmla="*/ 31899 w 2420679"/>
                <a:gd name="connsiteY3" fmla="*/ 1569189 h 1569189"/>
                <a:gd name="connsiteX4" fmla="*/ 0 w 2420679"/>
                <a:gd name="connsiteY4" fmla="*/ 0 h 1569189"/>
                <a:gd name="connsiteX0" fmla="*/ 0 w 2420679"/>
                <a:gd name="connsiteY0" fmla="*/ 0 h 1569189"/>
                <a:gd name="connsiteX1" fmla="*/ 2420679 w 2420679"/>
                <a:gd name="connsiteY1" fmla="*/ 0 h 1569189"/>
                <a:gd name="connsiteX2" fmla="*/ 2420679 w 2420679"/>
                <a:gd name="connsiteY2" fmla="*/ 1409700 h 1569189"/>
                <a:gd name="connsiteX3" fmla="*/ 31899 w 2420679"/>
                <a:gd name="connsiteY3" fmla="*/ 1569189 h 1569189"/>
                <a:gd name="connsiteX4" fmla="*/ 0 w 2420679"/>
                <a:gd name="connsiteY4" fmla="*/ 0 h 1569189"/>
                <a:gd name="connsiteX0" fmla="*/ 74540 w 2388893"/>
                <a:gd name="connsiteY0" fmla="*/ 0 h 1569189"/>
                <a:gd name="connsiteX1" fmla="*/ 2388893 w 2388893"/>
                <a:gd name="connsiteY1" fmla="*/ 0 h 1569189"/>
                <a:gd name="connsiteX2" fmla="*/ 2388893 w 2388893"/>
                <a:gd name="connsiteY2" fmla="*/ 1409700 h 1569189"/>
                <a:gd name="connsiteX3" fmla="*/ 113 w 2388893"/>
                <a:gd name="connsiteY3" fmla="*/ 1569189 h 1569189"/>
                <a:gd name="connsiteX4" fmla="*/ 74540 w 2388893"/>
                <a:gd name="connsiteY4" fmla="*/ 0 h 1569189"/>
                <a:gd name="connsiteX0" fmla="*/ 74427 w 2388780"/>
                <a:gd name="connsiteY0" fmla="*/ 0 h 1569189"/>
                <a:gd name="connsiteX1" fmla="*/ 2388780 w 2388780"/>
                <a:gd name="connsiteY1" fmla="*/ 0 h 1569189"/>
                <a:gd name="connsiteX2" fmla="*/ 2388780 w 2388780"/>
                <a:gd name="connsiteY2" fmla="*/ 1409700 h 1569189"/>
                <a:gd name="connsiteX3" fmla="*/ 0 w 2388780"/>
                <a:gd name="connsiteY3" fmla="*/ 1569189 h 1569189"/>
                <a:gd name="connsiteX4" fmla="*/ 74427 w 2388780"/>
                <a:gd name="connsiteY4" fmla="*/ 0 h 1569189"/>
                <a:gd name="connsiteX0" fmla="*/ 74427 w 2388780"/>
                <a:gd name="connsiteY0" fmla="*/ 0 h 1569189"/>
                <a:gd name="connsiteX1" fmla="*/ 2388780 w 2388780"/>
                <a:gd name="connsiteY1" fmla="*/ 0 h 1569189"/>
                <a:gd name="connsiteX2" fmla="*/ 2356882 w 2388780"/>
                <a:gd name="connsiteY2" fmla="*/ 1377802 h 1569189"/>
                <a:gd name="connsiteX3" fmla="*/ 0 w 2388780"/>
                <a:gd name="connsiteY3" fmla="*/ 1569189 h 1569189"/>
                <a:gd name="connsiteX4" fmla="*/ 74427 w 2388780"/>
                <a:gd name="connsiteY4" fmla="*/ 0 h 156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780" h="1569189">
                  <a:moveTo>
                    <a:pt x="74427" y="0"/>
                  </a:moveTo>
                  <a:lnTo>
                    <a:pt x="2388780" y="0"/>
                  </a:lnTo>
                  <a:lnTo>
                    <a:pt x="2356882" y="1377802"/>
                  </a:lnTo>
                  <a:cubicBezTo>
                    <a:pt x="1560622" y="1430965"/>
                    <a:pt x="806892" y="1452230"/>
                    <a:pt x="0" y="1569189"/>
                  </a:cubicBezTo>
                  <a:cubicBezTo>
                    <a:pt x="70884" y="1063848"/>
                    <a:pt x="77971" y="494709"/>
                    <a:pt x="74427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40157" y="2337351"/>
              <a:ext cx="448910" cy="527067"/>
            </a:xfrm>
            <a:custGeom>
              <a:avLst/>
              <a:gdLst>
                <a:gd name="connsiteX0" fmla="*/ 0 w 585216"/>
                <a:gd name="connsiteY0" fmla="*/ 0 h 584952"/>
                <a:gd name="connsiteX1" fmla="*/ 585216 w 585216"/>
                <a:gd name="connsiteY1" fmla="*/ 0 h 584952"/>
                <a:gd name="connsiteX2" fmla="*/ 585216 w 585216"/>
                <a:gd name="connsiteY2" fmla="*/ 584952 h 584952"/>
                <a:gd name="connsiteX3" fmla="*/ 0 w 585216"/>
                <a:gd name="connsiteY3" fmla="*/ 584952 h 584952"/>
                <a:gd name="connsiteX4" fmla="*/ 0 w 585216"/>
                <a:gd name="connsiteY4" fmla="*/ 0 h 584952"/>
                <a:gd name="connsiteX0" fmla="*/ 0 w 585216"/>
                <a:gd name="connsiteY0" fmla="*/ 0 h 657977"/>
                <a:gd name="connsiteX1" fmla="*/ 585216 w 585216"/>
                <a:gd name="connsiteY1" fmla="*/ 0 h 657977"/>
                <a:gd name="connsiteX2" fmla="*/ 585216 w 585216"/>
                <a:gd name="connsiteY2" fmla="*/ 657977 h 657977"/>
                <a:gd name="connsiteX3" fmla="*/ 0 w 585216"/>
                <a:gd name="connsiteY3" fmla="*/ 584952 h 657977"/>
                <a:gd name="connsiteX4" fmla="*/ 0 w 585216"/>
                <a:gd name="connsiteY4" fmla="*/ 0 h 657977"/>
                <a:gd name="connsiteX0" fmla="*/ 0 w 585216"/>
                <a:gd name="connsiteY0" fmla="*/ 0 h 657977"/>
                <a:gd name="connsiteX1" fmla="*/ 553466 w 585216"/>
                <a:gd name="connsiteY1" fmla="*/ 3175 h 657977"/>
                <a:gd name="connsiteX2" fmla="*/ 585216 w 585216"/>
                <a:gd name="connsiteY2" fmla="*/ 657977 h 657977"/>
                <a:gd name="connsiteX3" fmla="*/ 0 w 585216"/>
                <a:gd name="connsiteY3" fmla="*/ 584952 h 657977"/>
                <a:gd name="connsiteX4" fmla="*/ 0 w 585216"/>
                <a:gd name="connsiteY4" fmla="*/ 0 h 657977"/>
                <a:gd name="connsiteX0" fmla="*/ 0 w 578866"/>
                <a:gd name="connsiteY0" fmla="*/ 0 h 715127"/>
                <a:gd name="connsiteX1" fmla="*/ 553466 w 578866"/>
                <a:gd name="connsiteY1" fmla="*/ 3175 h 715127"/>
                <a:gd name="connsiteX2" fmla="*/ 578866 w 578866"/>
                <a:gd name="connsiteY2" fmla="*/ 715127 h 715127"/>
                <a:gd name="connsiteX3" fmla="*/ 0 w 578866"/>
                <a:gd name="connsiteY3" fmla="*/ 584952 h 715127"/>
                <a:gd name="connsiteX4" fmla="*/ 0 w 578866"/>
                <a:gd name="connsiteY4" fmla="*/ 0 h 715127"/>
                <a:gd name="connsiteX0" fmla="*/ 0 w 582041"/>
                <a:gd name="connsiteY0" fmla="*/ 0 h 715127"/>
                <a:gd name="connsiteX1" fmla="*/ 582041 w 582041"/>
                <a:gd name="connsiteY1" fmla="*/ 0 h 715127"/>
                <a:gd name="connsiteX2" fmla="*/ 578866 w 582041"/>
                <a:gd name="connsiteY2" fmla="*/ 715127 h 715127"/>
                <a:gd name="connsiteX3" fmla="*/ 0 w 582041"/>
                <a:gd name="connsiteY3" fmla="*/ 584952 h 715127"/>
                <a:gd name="connsiteX4" fmla="*/ 0 w 582041"/>
                <a:gd name="connsiteY4" fmla="*/ 0 h 715127"/>
                <a:gd name="connsiteX0" fmla="*/ 0 w 578920"/>
                <a:gd name="connsiteY0" fmla="*/ 0 h 715127"/>
                <a:gd name="connsiteX1" fmla="*/ 566166 w 578920"/>
                <a:gd name="connsiteY1" fmla="*/ 0 h 715127"/>
                <a:gd name="connsiteX2" fmla="*/ 578866 w 578920"/>
                <a:gd name="connsiteY2" fmla="*/ 715127 h 715127"/>
                <a:gd name="connsiteX3" fmla="*/ 0 w 578920"/>
                <a:gd name="connsiteY3" fmla="*/ 584952 h 715127"/>
                <a:gd name="connsiteX4" fmla="*/ 0 w 578920"/>
                <a:gd name="connsiteY4" fmla="*/ 0 h 715127"/>
                <a:gd name="connsiteX0" fmla="*/ 0 w 569481"/>
                <a:gd name="connsiteY0" fmla="*/ 0 h 715127"/>
                <a:gd name="connsiteX1" fmla="*/ 566166 w 569481"/>
                <a:gd name="connsiteY1" fmla="*/ 0 h 715127"/>
                <a:gd name="connsiteX2" fmla="*/ 569341 w 569481"/>
                <a:gd name="connsiteY2" fmla="*/ 715127 h 715127"/>
                <a:gd name="connsiteX3" fmla="*/ 0 w 569481"/>
                <a:gd name="connsiteY3" fmla="*/ 584952 h 715127"/>
                <a:gd name="connsiteX4" fmla="*/ 0 w 569481"/>
                <a:gd name="connsiteY4" fmla="*/ 0 h 715127"/>
                <a:gd name="connsiteX0" fmla="*/ 0 w 566166"/>
                <a:gd name="connsiteY0" fmla="*/ 0 h 683377"/>
                <a:gd name="connsiteX1" fmla="*/ 566166 w 566166"/>
                <a:gd name="connsiteY1" fmla="*/ 0 h 683377"/>
                <a:gd name="connsiteX2" fmla="*/ 562991 w 566166"/>
                <a:gd name="connsiteY2" fmla="*/ 683377 h 683377"/>
                <a:gd name="connsiteX3" fmla="*/ 0 w 566166"/>
                <a:gd name="connsiteY3" fmla="*/ 584952 h 683377"/>
                <a:gd name="connsiteX4" fmla="*/ 0 w 566166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62991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62991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40766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40766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041" h="683377">
                  <a:moveTo>
                    <a:pt x="0" y="0"/>
                  </a:moveTo>
                  <a:lnTo>
                    <a:pt x="582041" y="3175"/>
                  </a:lnTo>
                  <a:cubicBezTo>
                    <a:pt x="580983" y="241551"/>
                    <a:pt x="567224" y="448176"/>
                    <a:pt x="540766" y="683377"/>
                  </a:cubicBezTo>
                  <a:cubicBezTo>
                    <a:pt x="353102" y="650569"/>
                    <a:pt x="190839" y="595535"/>
                    <a:pt x="0" y="5849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609600" y="2019300"/>
              <a:ext cx="1916196" cy="108725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440157" y="2337351"/>
              <a:ext cx="451359" cy="45115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>
                  <a:latin typeface="Roboto" panose="02000000000000000000" pitchFamily="2" charset="0"/>
                  <a:ea typeface="Roboto" panose="02000000000000000000" pitchFamily="2" charset="0"/>
                </a:rPr>
                <a:t>01</a:t>
              </a:r>
            </a:p>
          </p:txBody>
        </p:sp>
        <p:sp>
          <p:nvSpPr>
            <p:cNvPr id="13" name="Trapezoid 12"/>
            <p:cNvSpPr/>
            <p:nvPr/>
          </p:nvSpPr>
          <p:spPr>
            <a:xfrm rot="5400000">
              <a:off x="2439348" y="2105748"/>
              <a:ext cx="1087256" cy="914362"/>
            </a:xfrm>
            <a:prstGeom prst="trapezoid">
              <a:avLst>
                <a:gd name="adj" fmla="val 34866"/>
              </a:avLst>
            </a:prstGeom>
            <a:solidFill>
              <a:schemeClr val="tx1">
                <a:lumMod val="85000"/>
                <a:lumOff val="15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074138" y="2072465"/>
              <a:ext cx="41549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  <a:latin typeface="Simple-Line-Icons" panose="02000503000000000000" pitchFamily="2" charset="2"/>
                </a:rPr>
                <a:t></a:t>
              </a:r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63893" y="2139219"/>
              <a:ext cx="1807610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58%</a:t>
              </a:r>
            </a:p>
            <a:p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MEDIA UPLOUD</a:t>
              </a:r>
            </a:p>
            <a:p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9600" y="4952221"/>
            <a:ext cx="3281916" cy="1210266"/>
            <a:chOff x="609600" y="4952221"/>
            <a:chExt cx="3281916" cy="1210266"/>
          </a:xfrm>
        </p:grpSpPr>
        <p:sp>
          <p:nvSpPr>
            <p:cNvPr id="25" name="Trapezoid 24"/>
            <p:cNvSpPr/>
            <p:nvPr/>
          </p:nvSpPr>
          <p:spPr>
            <a:xfrm rot="5400000">
              <a:off x="2439348" y="5038669"/>
              <a:ext cx="1087256" cy="914362"/>
            </a:xfrm>
            <a:prstGeom prst="trapezoid">
              <a:avLst>
                <a:gd name="adj" fmla="val 34866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14"/>
            <p:cNvSpPr/>
            <p:nvPr/>
          </p:nvSpPr>
          <p:spPr>
            <a:xfrm>
              <a:off x="680956" y="4952221"/>
              <a:ext cx="1842390" cy="1210266"/>
            </a:xfrm>
            <a:custGeom>
              <a:avLst/>
              <a:gdLst>
                <a:gd name="connsiteX0" fmla="*/ 0 w 2484474"/>
                <a:gd name="connsiteY0" fmla="*/ 0 h 1409700"/>
                <a:gd name="connsiteX1" fmla="*/ 2484474 w 2484474"/>
                <a:gd name="connsiteY1" fmla="*/ 0 h 1409700"/>
                <a:gd name="connsiteX2" fmla="*/ 2484474 w 2484474"/>
                <a:gd name="connsiteY2" fmla="*/ 1409700 h 1409700"/>
                <a:gd name="connsiteX3" fmla="*/ 0 w 2484474"/>
                <a:gd name="connsiteY3" fmla="*/ 1409700 h 1409700"/>
                <a:gd name="connsiteX4" fmla="*/ 0 w 2484474"/>
                <a:gd name="connsiteY4" fmla="*/ 0 h 1409700"/>
                <a:gd name="connsiteX0" fmla="*/ 0 w 2484474"/>
                <a:gd name="connsiteY0" fmla="*/ 0 h 1484128"/>
                <a:gd name="connsiteX1" fmla="*/ 2484474 w 2484474"/>
                <a:gd name="connsiteY1" fmla="*/ 0 h 1484128"/>
                <a:gd name="connsiteX2" fmla="*/ 2484474 w 2484474"/>
                <a:gd name="connsiteY2" fmla="*/ 1409700 h 1484128"/>
                <a:gd name="connsiteX3" fmla="*/ 10633 w 2484474"/>
                <a:gd name="connsiteY3" fmla="*/ 1484128 h 1484128"/>
                <a:gd name="connsiteX4" fmla="*/ 0 w 2484474"/>
                <a:gd name="connsiteY4" fmla="*/ 0 h 1484128"/>
                <a:gd name="connsiteX0" fmla="*/ 53313 w 2473992"/>
                <a:gd name="connsiteY0" fmla="*/ 0 h 1484128"/>
                <a:gd name="connsiteX1" fmla="*/ 2473992 w 2473992"/>
                <a:gd name="connsiteY1" fmla="*/ 0 h 1484128"/>
                <a:gd name="connsiteX2" fmla="*/ 2473992 w 2473992"/>
                <a:gd name="connsiteY2" fmla="*/ 1409700 h 1484128"/>
                <a:gd name="connsiteX3" fmla="*/ 151 w 2473992"/>
                <a:gd name="connsiteY3" fmla="*/ 1484128 h 1484128"/>
                <a:gd name="connsiteX4" fmla="*/ 53313 w 2473992"/>
                <a:gd name="connsiteY4" fmla="*/ 0 h 1484128"/>
                <a:gd name="connsiteX0" fmla="*/ 11103 w 2431782"/>
                <a:gd name="connsiteY0" fmla="*/ 0 h 1569189"/>
                <a:gd name="connsiteX1" fmla="*/ 2431782 w 2431782"/>
                <a:gd name="connsiteY1" fmla="*/ 0 h 1569189"/>
                <a:gd name="connsiteX2" fmla="*/ 2431782 w 2431782"/>
                <a:gd name="connsiteY2" fmla="*/ 1409700 h 1569189"/>
                <a:gd name="connsiteX3" fmla="*/ 472 w 2431782"/>
                <a:gd name="connsiteY3" fmla="*/ 1569189 h 1569189"/>
                <a:gd name="connsiteX4" fmla="*/ 11103 w 2431782"/>
                <a:gd name="connsiteY4" fmla="*/ 0 h 1569189"/>
                <a:gd name="connsiteX0" fmla="*/ 0 w 2420679"/>
                <a:gd name="connsiteY0" fmla="*/ 0 h 1569189"/>
                <a:gd name="connsiteX1" fmla="*/ 2420679 w 2420679"/>
                <a:gd name="connsiteY1" fmla="*/ 0 h 1569189"/>
                <a:gd name="connsiteX2" fmla="*/ 2420679 w 2420679"/>
                <a:gd name="connsiteY2" fmla="*/ 1409700 h 1569189"/>
                <a:gd name="connsiteX3" fmla="*/ 31899 w 2420679"/>
                <a:gd name="connsiteY3" fmla="*/ 1569189 h 1569189"/>
                <a:gd name="connsiteX4" fmla="*/ 0 w 2420679"/>
                <a:gd name="connsiteY4" fmla="*/ 0 h 1569189"/>
                <a:gd name="connsiteX0" fmla="*/ 0 w 2420679"/>
                <a:gd name="connsiteY0" fmla="*/ 0 h 1569189"/>
                <a:gd name="connsiteX1" fmla="*/ 2420679 w 2420679"/>
                <a:gd name="connsiteY1" fmla="*/ 0 h 1569189"/>
                <a:gd name="connsiteX2" fmla="*/ 2420679 w 2420679"/>
                <a:gd name="connsiteY2" fmla="*/ 1409700 h 1569189"/>
                <a:gd name="connsiteX3" fmla="*/ 31899 w 2420679"/>
                <a:gd name="connsiteY3" fmla="*/ 1569189 h 1569189"/>
                <a:gd name="connsiteX4" fmla="*/ 0 w 2420679"/>
                <a:gd name="connsiteY4" fmla="*/ 0 h 1569189"/>
                <a:gd name="connsiteX0" fmla="*/ 74540 w 2388893"/>
                <a:gd name="connsiteY0" fmla="*/ 0 h 1569189"/>
                <a:gd name="connsiteX1" fmla="*/ 2388893 w 2388893"/>
                <a:gd name="connsiteY1" fmla="*/ 0 h 1569189"/>
                <a:gd name="connsiteX2" fmla="*/ 2388893 w 2388893"/>
                <a:gd name="connsiteY2" fmla="*/ 1409700 h 1569189"/>
                <a:gd name="connsiteX3" fmla="*/ 113 w 2388893"/>
                <a:gd name="connsiteY3" fmla="*/ 1569189 h 1569189"/>
                <a:gd name="connsiteX4" fmla="*/ 74540 w 2388893"/>
                <a:gd name="connsiteY4" fmla="*/ 0 h 1569189"/>
                <a:gd name="connsiteX0" fmla="*/ 74427 w 2388780"/>
                <a:gd name="connsiteY0" fmla="*/ 0 h 1569189"/>
                <a:gd name="connsiteX1" fmla="*/ 2388780 w 2388780"/>
                <a:gd name="connsiteY1" fmla="*/ 0 h 1569189"/>
                <a:gd name="connsiteX2" fmla="*/ 2388780 w 2388780"/>
                <a:gd name="connsiteY2" fmla="*/ 1409700 h 1569189"/>
                <a:gd name="connsiteX3" fmla="*/ 0 w 2388780"/>
                <a:gd name="connsiteY3" fmla="*/ 1569189 h 1569189"/>
                <a:gd name="connsiteX4" fmla="*/ 74427 w 2388780"/>
                <a:gd name="connsiteY4" fmla="*/ 0 h 1569189"/>
                <a:gd name="connsiteX0" fmla="*/ 74427 w 2388780"/>
                <a:gd name="connsiteY0" fmla="*/ 0 h 1569189"/>
                <a:gd name="connsiteX1" fmla="*/ 2388780 w 2388780"/>
                <a:gd name="connsiteY1" fmla="*/ 0 h 1569189"/>
                <a:gd name="connsiteX2" fmla="*/ 2356882 w 2388780"/>
                <a:gd name="connsiteY2" fmla="*/ 1377802 h 1569189"/>
                <a:gd name="connsiteX3" fmla="*/ 0 w 2388780"/>
                <a:gd name="connsiteY3" fmla="*/ 1569189 h 1569189"/>
                <a:gd name="connsiteX4" fmla="*/ 74427 w 2388780"/>
                <a:gd name="connsiteY4" fmla="*/ 0 h 156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780" h="1569189">
                  <a:moveTo>
                    <a:pt x="74427" y="0"/>
                  </a:moveTo>
                  <a:lnTo>
                    <a:pt x="2388780" y="0"/>
                  </a:lnTo>
                  <a:lnTo>
                    <a:pt x="2356882" y="1377802"/>
                  </a:lnTo>
                  <a:cubicBezTo>
                    <a:pt x="1560622" y="1430965"/>
                    <a:pt x="806892" y="1452230"/>
                    <a:pt x="0" y="1569189"/>
                  </a:cubicBezTo>
                  <a:cubicBezTo>
                    <a:pt x="70884" y="1063848"/>
                    <a:pt x="77971" y="494709"/>
                    <a:pt x="74427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13"/>
            <p:cNvSpPr/>
            <p:nvPr/>
          </p:nvSpPr>
          <p:spPr>
            <a:xfrm>
              <a:off x="3440157" y="5270272"/>
              <a:ext cx="448910" cy="527067"/>
            </a:xfrm>
            <a:custGeom>
              <a:avLst/>
              <a:gdLst>
                <a:gd name="connsiteX0" fmla="*/ 0 w 585216"/>
                <a:gd name="connsiteY0" fmla="*/ 0 h 584952"/>
                <a:gd name="connsiteX1" fmla="*/ 585216 w 585216"/>
                <a:gd name="connsiteY1" fmla="*/ 0 h 584952"/>
                <a:gd name="connsiteX2" fmla="*/ 585216 w 585216"/>
                <a:gd name="connsiteY2" fmla="*/ 584952 h 584952"/>
                <a:gd name="connsiteX3" fmla="*/ 0 w 585216"/>
                <a:gd name="connsiteY3" fmla="*/ 584952 h 584952"/>
                <a:gd name="connsiteX4" fmla="*/ 0 w 585216"/>
                <a:gd name="connsiteY4" fmla="*/ 0 h 584952"/>
                <a:gd name="connsiteX0" fmla="*/ 0 w 585216"/>
                <a:gd name="connsiteY0" fmla="*/ 0 h 657977"/>
                <a:gd name="connsiteX1" fmla="*/ 585216 w 585216"/>
                <a:gd name="connsiteY1" fmla="*/ 0 h 657977"/>
                <a:gd name="connsiteX2" fmla="*/ 585216 w 585216"/>
                <a:gd name="connsiteY2" fmla="*/ 657977 h 657977"/>
                <a:gd name="connsiteX3" fmla="*/ 0 w 585216"/>
                <a:gd name="connsiteY3" fmla="*/ 584952 h 657977"/>
                <a:gd name="connsiteX4" fmla="*/ 0 w 585216"/>
                <a:gd name="connsiteY4" fmla="*/ 0 h 657977"/>
                <a:gd name="connsiteX0" fmla="*/ 0 w 585216"/>
                <a:gd name="connsiteY0" fmla="*/ 0 h 657977"/>
                <a:gd name="connsiteX1" fmla="*/ 553466 w 585216"/>
                <a:gd name="connsiteY1" fmla="*/ 3175 h 657977"/>
                <a:gd name="connsiteX2" fmla="*/ 585216 w 585216"/>
                <a:gd name="connsiteY2" fmla="*/ 657977 h 657977"/>
                <a:gd name="connsiteX3" fmla="*/ 0 w 585216"/>
                <a:gd name="connsiteY3" fmla="*/ 584952 h 657977"/>
                <a:gd name="connsiteX4" fmla="*/ 0 w 585216"/>
                <a:gd name="connsiteY4" fmla="*/ 0 h 657977"/>
                <a:gd name="connsiteX0" fmla="*/ 0 w 578866"/>
                <a:gd name="connsiteY0" fmla="*/ 0 h 715127"/>
                <a:gd name="connsiteX1" fmla="*/ 553466 w 578866"/>
                <a:gd name="connsiteY1" fmla="*/ 3175 h 715127"/>
                <a:gd name="connsiteX2" fmla="*/ 578866 w 578866"/>
                <a:gd name="connsiteY2" fmla="*/ 715127 h 715127"/>
                <a:gd name="connsiteX3" fmla="*/ 0 w 578866"/>
                <a:gd name="connsiteY3" fmla="*/ 584952 h 715127"/>
                <a:gd name="connsiteX4" fmla="*/ 0 w 578866"/>
                <a:gd name="connsiteY4" fmla="*/ 0 h 715127"/>
                <a:gd name="connsiteX0" fmla="*/ 0 w 582041"/>
                <a:gd name="connsiteY0" fmla="*/ 0 h 715127"/>
                <a:gd name="connsiteX1" fmla="*/ 582041 w 582041"/>
                <a:gd name="connsiteY1" fmla="*/ 0 h 715127"/>
                <a:gd name="connsiteX2" fmla="*/ 578866 w 582041"/>
                <a:gd name="connsiteY2" fmla="*/ 715127 h 715127"/>
                <a:gd name="connsiteX3" fmla="*/ 0 w 582041"/>
                <a:gd name="connsiteY3" fmla="*/ 584952 h 715127"/>
                <a:gd name="connsiteX4" fmla="*/ 0 w 582041"/>
                <a:gd name="connsiteY4" fmla="*/ 0 h 715127"/>
                <a:gd name="connsiteX0" fmla="*/ 0 w 578920"/>
                <a:gd name="connsiteY0" fmla="*/ 0 h 715127"/>
                <a:gd name="connsiteX1" fmla="*/ 566166 w 578920"/>
                <a:gd name="connsiteY1" fmla="*/ 0 h 715127"/>
                <a:gd name="connsiteX2" fmla="*/ 578866 w 578920"/>
                <a:gd name="connsiteY2" fmla="*/ 715127 h 715127"/>
                <a:gd name="connsiteX3" fmla="*/ 0 w 578920"/>
                <a:gd name="connsiteY3" fmla="*/ 584952 h 715127"/>
                <a:gd name="connsiteX4" fmla="*/ 0 w 578920"/>
                <a:gd name="connsiteY4" fmla="*/ 0 h 715127"/>
                <a:gd name="connsiteX0" fmla="*/ 0 w 569481"/>
                <a:gd name="connsiteY0" fmla="*/ 0 h 715127"/>
                <a:gd name="connsiteX1" fmla="*/ 566166 w 569481"/>
                <a:gd name="connsiteY1" fmla="*/ 0 h 715127"/>
                <a:gd name="connsiteX2" fmla="*/ 569341 w 569481"/>
                <a:gd name="connsiteY2" fmla="*/ 715127 h 715127"/>
                <a:gd name="connsiteX3" fmla="*/ 0 w 569481"/>
                <a:gd name="connsiteY3" fmla="*/ 584952 h 715127"/>
                <a:gd name="connsiteX4" fmla="*/ 0 w 569481"/>
                <a:gd name="connsiteY4" fmla="*/ 0 h 715127"/>
                <a:gd name="connsiteX0" fmla="*/ 0 w 566166"/>
                <a:gd name="connsiteY0" fmla="*/ 0 h 683377"/>
                <a:gd name="connsiteX1" fmla="*/ 566166 w 566166"/>
                <a:gd name="connsiteY1" fmla="*/ 0 h 683377"/>
                <a:gd name="connsiteX2" fmla="*/ 562991 w 566166"/>
                <a:gd name="connsiteY2" fmla="*/ 683377 h 683377"/>
                <a:gd name="connsiteX3" fmla="*/ 0 w 566166"/>
                <a:gd name="connsiteY3" fmla="*/ 584952 h 683377"/>
                <a:gd name="connsiteX4" fmla="*/ 0 w 566166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62991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62991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40766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40766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041" h="683377">
                  <a:moveTo>
                    <a:pt x="0" y="0"/>
                  </a:moveTo>
                  <a:lnTo>
                    <a:pt x="582041" y="3175"/>
                  </a:lnTo>
                  <a:cubicBezTo>
                    <a:pt x="580983" y="241551"/>
                    <a:pt x="567224" y="448176"/>
                    <a:pt x="540766" y="683377"/>
                  </a:cubicBezTo>
                  <a:cubicBezTo>
                    <a:pt x="353102" y="650569"/>
                    <a:pt x="190839" y="595535"/>
                    <a:pt x="0" y="5849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09600" y="4952221"/>
              <a:ext cx="1916196" cy="108725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3440157" y="5270272"/>
              <a:ext cx="451359" cy="45115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>
                  <a:latin typeface="Roboto" panose="02000000000000000000" pitchFamily="2" charset="0"/>
                  <a:ea typeface="Roboto" panose="02000000000000000000" pitchFamily="2" charset="0"/>
                </a:rPr>
                <a:t>03</a:t>
              </a:r>
            </a:p>
          </p:txBody>
        </p:sp>
        <p:sp>
          <p:nvSpPr>
            <p:cNvPr id="30" name="Trapezoid 29"/>
            <p:cNvSpPr/>
            <p:nvPr/>
          </p:nvSpPr>
          <p:spPr>
            <a:xfrm rot="5400000">
              <a:off x="2439348" y="5038669"/>
              <a:ext cx="1087256" cy="914362"/>
            </a:xfrm>
            <a:prstGeom prst="trapezoid">
              <a:avLst>
                <a:gd name="adj" fmla="val 34866"/>
              </a:avLst>
            </a:prstGeom>
            <a:solidFill>
              <a:schemeClr val="tx1">
                <a:lumMod val="85000"/>
                <a:lumOff val="15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074138" y="5005386"/>
              <a:ext cx="41549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  <a:latin typeface="Simple-Line-Icons" panose="02000503000000000000" pitchFamily="2" charset="2"/>
                </a:rPr>
                <a:t></a:t>
              </a:r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663893" y="5072140"/>
              <a:ext cx="1807610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25%</a:t>
              </a:r>
            </a:p>
            <a:p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EMAIL SUPPORT</a:t>
              </a:r>
            </a:p>
            <a:p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09600" y="3550430"/>
            <a:ext cx="3281916" cy="1210266"/>
            <a:chOff x="609600" y="3550430"/>
            <a:chExt cx="3281916" cy="1210266"/>
          </a:xfrm>
        </p:grpSpPr>
        <p:sp>
          <p:nvSpPr>
            <p:cNvPr id="33" name="Trapezoid 32"/>
            <p:cNvSpPr/>
            <p:nvPr/>
          </p:nvSpPr>
          <p:spPr>
            <a:xfrm rot="5400000">
              <a:off x="2439348" y="3636878"/>
              <a:ext cx="1087256" cy="914362"/>
            </a:xfrm>
            <a:prstGeom prst="trapezoid">
              <a:avLst>
                <a:gd name="adj" fmla="val 348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14"/>
            <p:cNvSpPr/>
            <p:nvPr/>
          </p:nvSpPr>
          <p:spPr>
            <a:xfrm>
              <a:off x="680956" y="3550430"/>
              <a:ext cx="1842390" cy="1210266"/>
            </a:xfrm>
            <a:custGeom>
              <a:avLst/>
              <a:gdLst>
                <a:gd name="connsiteX0" fmla="*/ 0 w 2484474"/>
                <a:gd name="connsiteY0" fmla="*/ 0 h 1409700"/>
                <a:gd name="connsiteX1" fmla="*/ 2484474 w 2484474"/>
                <a:gd name="connsiteY1" fmla="*/ 0 h 1409700"/>
                <a:gd name="connsiteX2" fmla="*/ 2484474 w 2484474"/>
                <a:gd name="connsiteY2" fmla="*/ 1409700 h 1409700"/>
                <a:gd name="connsiteX3" fmla="*/ 0 w 2484474"/>
                <a:gd name="connsiteY3" fmla="*/ 1409700 h 1409700"/>
                <a:gd name="connsiteX4" fmla="*/ 0 w 2484474"/>
                <a:gd name="connsiteY4" fmla="*/ 0 h 1409700"/>
                <a:gd name="connsiteX0" fmla="*/ 0 w 2484474"/>
                <a:gd name="connsiteY0" fmla="*/ 0 h 1484128"/>
                <a:gd name="connsiteX1" fmla="*/ 2484474 w 2484474"/>
                <a:gd name="connsiteY1" fmla="*/ 0 h 1484128"/>
                <a:gd name="connsiteX2" fmla="*/ 2484474 w 2484474"/>
                <a:gd name="connsiteY2" fmla="*/ 1409700 h 1484128"/>
                <a:gd name="connsiteX3" fmla="*/ 10633 w 2484474"/>
                <a:gd name="connsiteY3" fmla="*/ 1484128 h 1484128"/>
                <a:gd name="connsiteX4" fmla="*/ 0 w 2484474"/>
                <a:gd name="connsiteY4" fmla="*/ 0 h 1484128"/>
                <a:gd name="connsiteX0" fmla="*/ 53313 w 2473992"/>
                <a:gd name="connsiteY0" fmla="*/ 0 h 1484128"/>
                <a:gd name="connsiteX1" fmla="*/ 2473992 w 2473992"/>
                <a:gd name="connsiteY1" fmla="*/ 0 h 1484128"/>
                <a:gd name="connsiteX2" fmla="*/ 2473992 w 2473992"/>
                <a:gd name="connsiteY2" fmla="*/ 1409700 h 1484128"/>
                <a:gd name="connsiteX3" fmla="*/ 151 w 2473992"/>
                <a:gd name="connsiteY3" fmla="*/ 1484128 h 1484128"/>
                <a:gd name="connsiteX4" fmla="*/ 53313 w 2473992"/>
                <a:gd name="connsiteY4" fmla="*/ 0 h 1484128"/>
                <a:gd name="connsiteX0" fmla="*/ 11103 w 2431782"/>
                <a:gd name="connsiteY0" fmla="*/ 0 h 1569189"/>
                <a:gd name="connsiteX1" fmla="*/ 2431782 w 2431782"/>
                <a:gd name="connsiteY1" fmla="*/ 0 h 1569189"/>
                <a:gd name="connsiteX2" fmla="*/ 2431782 w 2431782"/>
                <a:gd name="connsiteY2" fmla="*/ 1409700 h 1569189"/>
                <a:gd name="connsiteX3" fmla="*/ 472 w 2431782"/>
                <a:gd name="connsiteY3" fmla="*/ 1569189 h 1569189"/>
                <a:gd name="connsiteX4" fmla="*/ 11103 w 2431782"/>
                <a:gd name="connsiteY4" fmla="*/ 0 h 1569189"/>
                <a:gd name="connsiteX0" fmla="*/ 0 w 2420679"/>
                <a:gd name="connsiteY0" fmla="*/ 0 h 1569189"/>
                <a:gd name="connsiteX1" fmla="*/ 2420679 w 2420679"/>
                <a:gd name="connsiteY1" fmla="*/ 0 h 1569189"/>
                <a:gd name="connsiteX2" fmla="*/ 2420679 w 2420679"/>
                <a:gd name="connsiteY2" fmla="*/ 1409700 h 1569189"/>
                <a:gd name="connsiteX3" fmla="*/ 31899 w 2420679"/>
                <a:gd name="connsiteY3" fmla="*/ 1569189 h 1569189"/>
                <a:gd name="connsiteX4" fmla="*/ 0 w 2420679"/>
                <a:gd name="connsiteY4" fmla="*/ 0 h 1569189"/>
                <a:gd name="connsiteX0" fmla="*/ 0 w 2420679"/>
                <a:gd name="connsiteY0" fmla="*/ 0 h 1569189"/>
                <a:gd name="connsiteX1" fmla="*/ 2420679 w 2420679"/>
                <a:gd name="connsiteY1" fmla="*/ 0 h 1569189"/>
                <a:gd name="connsiteX2" fmla="*/ 2420679 w 2420679"/>
                <a:gd name="connsiteY2" fmla="*/ 1409700 h 1569189"/>
                <a:gd name="connsiteX3" fmla="*/ 31899 w 2420679"/>
                <a:gd name="connsiteY3" fmla="*/ 1569189 h 1569189"/>
                <a:gd name="connsiteX4" fmla="*/ 0 w 2420679"/>
                <a:gd name="connsiteY4" fmla="*/ 0 h 1569189"/>
                <a:gd name="connsiteX0" fmla="*/ 74540 w 2388893"/>
                <a:gd name="connsiteY0" fmla="*/ 0 h 1569189"/>
                <a:gd name="connsiteX1" fmla="*/ 2388893 w 2388893"/>
                <a:gd name="connsiteY1" fmla="*/ 0 h 1569189"/>
                <a:gd name="connsiteX2" fmla="*/ 2388893 w 2388893"/>
                <a:gd name="connsiteY2" fmla="*/ 1409700 h 1569189"/>
                <a:gd name="connsiteX3" fmla="*/ 113 w 2388893"/>
                <a:gd name="connsiteY3" fmla="*/ 1569189 h 1569189"/>
                <a:gd name="connsiteX4" fmla="*/ 74540 w 2388893"/>
                <a:gd name="connsiteY4" fmla="*/ 0 h 1569189"/>
                <a:gd name="connsiteX0" fmla="*/ 74427 w 2388780"/>
                <a:gd name="connsiteY0" fmla="*/ 0 h 1569189"/>
                <a:gd name="connsiteX1" fmla="*/ 2388780 w 2388780"/>
                <a:gd name="connsiteY1" fmla="*/ 0 h 1569189"/>
                <a:gd name="connsiteX2" fmla="*/ 2388780 w 2388780"/>
                <a:gd name="connsiteY2" fmla="*/ 1409700 h 1569189"/>
                <a:gd name="connsiteX3" fmla="*/ 0 w 2388780"/>
                <a:gd name="connsiteY3" fmla="*/ 1569189 h 1569189"/>
                <a:gd name="connsiteX4" fmla="*/ 74427 w 2388780"/>
                <a:gd name="connsiteY4" fmla="*/ 0 h 1569189"/>
                <a:gd name="connsiteX0" fmla="*/ 74427 w 2388780"/>
                <a:gd name="connsiteY0" fmla="*/ 0 h 1569189"/>
                <a:gd name="connsiteX1" fmla="*/ 2388780 w 2388780"/>
                <a:gd name="connsiteY1" fmla="*/ 0 h 1569189"/>
                <a:gd name="connsiteX2" fmla="*/ 2356882 w 2388780"/>
                <a:gd name="connsiteY2" fmla="*/ 1377802 h 1569189"/>
                <a:gd name="connsiteX3" fmla="*/ 0 w 2388780"/>
                <a:gd name="connsiteY3" fmla="*/ 1569189 h 1569189"/>
                <a:gd name="connsiteX4" fmla="*/ 74427 w 2388780"/>
                <a:gd name="connsiteY4" fmla="*/ 0 h 156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780" h="1569189">
                  <a:moveTo>
                    <a:pt x="74427" y="0"/>
                  </a:moveTo>
                  <a:lnTo>
                    <a:pt x="2388780" y="0"/>
                  </a:lnTo>
                  <a:lnTo>
                    <a:pt x="2356882" y="1377802"/>
                  </a:lnTo>
                  <a:cubicBezTo>
                    <a:pt x="1560622" y="1430965"/>
                    <a:pt x="806892" y="1452230"/>
                    <a:pt x="0" y="1569189"/>
                  </a:cubicBezTo>
                  <a:cubicBezTo>
                    <a:pt x="70884" y="1063848"/>
                    <a:pt x="77971" y="494709"/>
                    <a:pt x="74427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13"/>
            <p:cNvSpPr/>
            <p:nvPr/>
          </p:nvSpPr>
          <p:spPr>
            <a:xfrm>
              <a:off x="3440157" y="3868481"/>
              <a:ext cx="448910" cy="527067"/>
            </a:xfrm>
            <a:custGeom>
              <a:avLst/>
              <a:gdLst>
                <a:gd name="connsiteX0" fmla="*/ 0 w 585216"/>
                <a:gd name="connsiteY0" fmla="*/ 0 h 584952"/>
                <a:gd name="connsiteX1" fmla="*/ 585216 w 585216"/>
                <a:gd name="connsiteY1" fmla="*/ 0 h 584952"/>
                <a:gd name="connsiteX2" fmla="*/ 585216 w 585216"/>
                <a:gd name="connsiteY2" fmla="*/ 584952 h 584952"/>
                <a:gd name="connsiteX3" fmla="*/ 0 w 585216"/>
                <a:gd name="connsiteY3" fmla="*/ 584952 h 584952"/>
                <a:gd name="connsiteX4" fmla="*/ 0 w 585216"/>
                <a:gd name="connsiteY4" fmla="*/ 0 h 584952"/>
                <a:gd name="connsiteX0" fmla="*/ 0 w 585216"/>
                <a:gd name="connsiteY0" fmla="*/ 0 h 657977"/>
                <a:gd name="connsiteX1" fmla="*/ 585216 w 585216"/>
                <a:gd name="connsiteY1" fmla="*/ 0 h 657977"/>
                <a:gd name="connsiteX2" fmla="*/ 585216 w 585216"/>
                <a:gd name="connsiteY2" fmla="*/ 657977 h 657977"/>
                <a:gd name="connsiteX3" fmla="*/ 0 w 585216"/>
                <a:gd name="connsiteY3" fmla="*/ 584952 h 657977"/>
                <a:gd name="connsiteX4" fmla="*/ 0 w 585216"/>
                <a:gd name="connsiteY4" fmla="*/ 0 h 657977"/>
                <a:gd name="connsiteX0" fmla="*/ 0 w 585216"/>
                <a:gd name="connsiteY0" fmla="*/ 0 h 657977"/>
                <a:gd name="connsiteX1" fmla="*/ 553466 w 585216"/>
                <a:gd name="connsiteY1" fmla="*/ 3175 h 657977"/>
                <a:gd name="connsiteX2" fmla="*/ 585216 w 585216"/>
                <a:gd name="connsiteY2" fmla="*/ 657977 h 657977"/>
                <a:gd name="connsiteX3" fmla="*/ 0 w 585216"/>
                <a:gd name="connsiteY3" fmla="*/ 584952 h 657977"/>
                <a:gd name="connsiteX4" fmla="*/ 0 w 585216"/>
                <a:gd name="connsiteY4" fmla="*/ 0 h 657977"/>
                <a:gd name="connsiteX0" fmla="*/ 0 w 578866"/>
                <a:gd name="connsiteY0" fmla="*/ 0 h 715127"/>
                <a:gd name="connsiteX1" fmla="*/ 553466 w 578866"/>
                <a:gd name="connsiteY1" fmla="*/ 3175 h 715127"/>
                <a:gd name="connsiteX2" fmla="*/ 578866 w 578866"/>
                <a:gd name="connsiteY2" fmla="*/ 715127 h 715127"/>
                <a:gd name="connsiteX3" fmla="*/ 0 w 578866"/>
                <a:gd name="connsiteY3" fmla="*/ 584952 h 715127"/>
                <a:gd name="connsiteX4" fmla="*/ 0 w 578866"/>
                <a:gd name="connsiteY4" fmla="*/ 0 h 715127"/>
                <a:gd name="connsiteX0" fmla="*/ 0 w 582041"/>
                <a:gd name="connsiteY0" fmla="*/ 0 h 715127"/>
                <a:gd name="connsiteX1" fmla="*/ 582041 w 582041"/>
                <a:gd name="connsiteY1" fmla="*/ 0 h 715127"/>
                <a:gd name="connsiteX2" fmla="*/ 578866 w 582041"/>
                <a:gd name="connsiteY2" fmla="*/ 715127 h 715127"/>
                <a:gd name="connsiteX3" fmla="*/ 0 w 582041"/>
                <a:gd name="connsiteY3" fmla="*/ 584952 h 715127"/>
                <a:gd name="connsiteX4" fmla="*/ 0 w 582041"/>
                <a:gd name="connsiteY4" fmla="*/ 0 h 715127"/>
                <a:gd name="connsiteX0" fmla="*/ 0 w 578920"/>
                <a:gd name="connsiteY0" fmla="*/ 0 h 715127"/>
                <a:gd name="connsiteX1" fmla="*/ 566166 w 578920"/>
                <a:gd name="connsiteY1" fmla="*/ 0 h 715127"/>
                <a:gd name="connsiteX2" fmla="*/ 578866 w 578920"/>
                <a:gd name="connsiteY2" fmla="*/ 715127 h 715127"/>
                <a:gd name="connsiteX3" fmla="*/ 0 w 578920"/>
                <a:gd name="connsiteY3" fmla="*/ 584952 h 715127"/>
                <a:gd name="connsiteX4" fmla="*/ 0 w 578920"/>
                <a:gd name="connsiteY4" fmla="*/ 0 h 715127"/>
                <a:gd name="connsiteX0" fmla="*/ 0 w 569481"/>
                <a:gd name="connsiteY0" fmla="*/ 0 h 715127"/>
                <a:gd name="connsiteX1" fmla="*/ 566166 w 569481"/>
                <a:gd name="connsiteY1" fmla="*/ 0 h 715127"/>
                <a:gd name="connsiteX2" fmla="*/ 569341 w 569481"/>
                <a:gd name="connsiteY2" fmla="*/ 715127 h 715127"/>
                <a:gd name="connsiteX3" fmla="*/ 0 w 569481"/>
                <a:gd name="connsiteY3" fmla="*/ 584952 h 715127"/>
                <a:gd name="connsiteX4" fmla="*/ 0 w 569481"/>
                <a:gd name="connsiteY4" fmla="*/ 0 h 715127"/>
                <a:gd name="connsiteX0" fmla="*/ 0 w 566166"/>
                <a:gd name="connsiteY0" fmla="*/ 0 h 683377"/>
                <a:gd name="connsiteX1" fmla="*/ 566166 w 566166"/>
                <a:gd name="connsiteY1" fmla="*/ 0 h 683377"/>
                <a:gd name="connsiteX2" fmla="*/ 562991 w 566166"/>
                <a:gd name="connsiteY2" fmla="*/ 683377 h 683377"/>
                <a:gd name="connsiteX3" fmla="*/ 0 w 566166"/>
                <a:gd name="connsiteY3" fmla="*/ 584952 h 683377"/>
                <a:gd name="connsiteX4" fmla="*/ 0 w 566166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62991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62991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40766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  <a:gd name="connsiteX0" fmla="*/ 0 w 582041"/>
                <a:gd name="connsiteY0" fmla="*/ 0 h 683377"/>
                <a:gd name="connsiteX1" fmla="*/ 582041 w 582041"/>
                <a:gd name="connsiteY1" fmla="*/ 3175 h 683377"/>
                <a:gd name="connsiteX2" fmla="*/ 540766 w 582041"/>
                <a:gd name="connsiteY2" fmla="*/ 683377 h 683377"/>
                <a:gd name="connsiteX3" fmla="*/ 0 w 582041"/>
                <a:gd name="connsiteY3" fmla="*/ 584952 h 683377"/>
                <a:gd name="connsiteX4" fmla="*/ 0 w 582041"/>
                <a:gd name="connsiteY4" fmla="*/ 0 h 6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041" h="683377">
                  <a:moveTo>
                    <a:pt x="0" y="0"/>
                  </a:moveTo>
                  <a:lnTo>
                    <a:pt x="582041" y="3175"/>
                  </a:lnTo>
                  <a:cubicBezTo>
                    <a:pt x="580983" y="241551"/>
                    <a:pt x="567224" y="448176"/>
                    <a:pt x="540766" y="683377"/>
                  </a:cubicBezTo>
                  <a:cubicBezTo>
                    <a:pt x="353102" y="650569"/>
                    <a:pt x="190839" y="595535"/>
                    <a:pt x="0" y="5849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09600" y="3550430"/>
              <a:ext cx="1916196" cy="108725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440157" y="3868481"/>
              <a:ext cx="451359" cy="45115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>
                  <a:latin typeface="Roboto" panose="02000000000000000000" pitchFamily="2" charset="0"/>
                  <a:ea typeface="Roboto" panose="02000000000000000000" pitchFamily="2" charset="0"/>
                </a:rPr>
                <a:t>02</a:t>
              </a:r>
            </a:p>
          </p:txBody>
        </p:sp>
        <p:sp>
          <p:nvSpPr>
            <p:cNvPr id="38" name="Trapezoid 37"/>
            <p:cNvSpPr/>
            <p:nvPr/>
          </p:nvSpPr>
          <p:spPr>
            <a:xfrm rot="5400000">
              <a:off x="2439348" y="3636878"/>
              <a:ext cx="1087256" cy="914362"/>
            </a:xfrm>
            <a:prstGeom prst="trapezoid">
              <a:avLst>
                <a:gd name="adj" fmla="val 34866"/>
              </a:avLst>
            </a:prstGeom>
            <a:solidFill>
              <a:schemeClr val="tx1">
                <a:lumMod val="85000"/>
                <a:lumOff val="15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074138" y="3603595"/>
              <a:ext cx="41549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  <a:latin typeface="Simple-Line-Icons" panose="02000503000000000000" pitchFamily="2" charset="2"/>
                </a:rPr>
                <a:t></a:t>
              </a:r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63893" y="3670349"/>
              <a:ext cx="1807610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80%</a:t>
              </a:r>
            </a:p>
            <a:p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ANALYSIS</a:t>
              </a:r>
            </a:p>
            <a:p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</a:t>
              </a:r>
            </a:p>
          </p:txBody>
        </p:sp>
      </p:grpSp>
      <p:sp>
        <p:nvSpPr>
          <p:cNvPr id="41" name="Rectangle 40"/>
          <p:cNvSpPr/>
          <p:nvPr/>
        </p:nvSpPr>
        <p:spPr>
          <a:xfrm>
            <a:off x="4077381" y="2170425"/>
            <a:ext cx="143238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EVENT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2015/08/08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077381" y="3693541"/>
            <a:ext cx="143238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FASHION PARTY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2015/10/12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3" name="Rectangle 42"/>
          <p:cNvSpPr/>
          <p:nvPr/>
        </p:nvSpPr>
        <p:spPr>
          <a:xfrm>
            <a:off x="4077381" y="5103346"/>
            <a:ext cx="143238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2015/10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cxnSp>
        <p:nvCxnSpPr>
          <p:cNvPr id="10" name="Straight Connector 9"/>
          <p:cNvCxnSpPr/>
          <p:nvPr/>
        </p:nvCxnSpPr>
        <p:spPr>
          <a:xfrm>
            <a:off x="6096000" y="2019300"/>
            <a:ext cx="0" cy="104324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6644699" y="2676525"/>
            <a:ext cx="180898" cy="27873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6867525" y="2337351"/>
            <a:ext cx="180898" cy="6179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7090351" y="2216149"/>
            <a:ext cx="180898" cy="7391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7313177" y="2368549"/>
            <a:ext cx="180898" cy="5867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7536003" y="2727325"/>
            <a:ext cx="180898" cy="22793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7758829" y="2263775"/>
            <a:ext cx="180898" cy="6914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7981655" y="2441797"/>
            <a:ext cx="180898" cy="51345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8204481" y="2835275"/>
            <a:ext cx="180898" cy="1199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8676697" y="2031924"/>
            <a:ext cx="25628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2" name="Rectangle 51"/>
          <p:cNvSpPr/>
          <p:nvPr/>
        </p:nvSpPr>
        <p:spPr>
          <a:xfrm>
            <a:off x="6638571" y="5072140"/>
            <a:ext cx="180898" cy="7233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/>
        </p:nvSpPr>
        <p:spPr>
          <a:xfrm>
            <a:off x="6861397" y="5648325"/>
            <a:ext cx="180898" cy="14720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7084223" y="5567597"/>
            <a:ext cx="180898" cy="22792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7307049" y="5282069"/>
            <a:ext cx="180898" cy="51345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7529875" y="5698331"/>
            <a:ext cx="180898" cy="9719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/>
          <p:cNvSpPr/>
          <p:nvPr/>
        </p:nvSpPr>
        <p:spPr>
          <a:xfrm>
            <a:off x="7752701" y="5104047"/>
            <a:ext cx="180898" cy="6914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7975527" y="5476875"/>
            <a:ext cx="180898" cy="3186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/>
          <p:cNvSpPr/>
          <p:nvPr/>
        </p:nvSpPr>
        <p:spPr>
          <a:xfrm>
            <a:off x="8198353" y="5567597"/>
            <a:ext cx="180898" cy="22793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8670569" y="4872196"/>
            <a:ext cx="25628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638571" y="3583499"/>
            <a:ext cx="180898" cy="78571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6861397" y="3429000"/>
            <a:ext cx="180898" cy="94021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7084223" y="4267200"/>
            <a:ext cx="180898" cy="10201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7307049" y="4164806"/>
            <a:ext cx="180898" cy="20440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7529875" y="3972927"/>
            <a:ext cx="180898" cy="39628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7752701" y="4249233"/>
            <a:ext cx="180898" cy="1199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/>
          <p:cNvSpPr/>
          <p:nvPr/>
        </p:nvSpPr>
        <p:spPr>
          <a:xfrm>
            <a:off x="7975527" y="4140993"/>
            <a:ext cx="180898" cy="2282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8198353" y="4293393"/>
            <a:ext cx="180898" cy="758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Rectangle 68"/>
          <p:cNvSpPr/>
          <p:nvPr/>
        </p:nvSpPr>
        <p:spPr>
          <a:xfrm>
            <a:off x="8670569" y="3445882"/>
            <a:ext cx="25628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cxnSp>
        <p:nvCxnSpPr>
          <p:cNvPr id="70" name="Straight Connector 69"/>
          <p:cNvCxnSpPr/>
          <p:nvPr/>
        </p:nvCxnSpPr>
        <p:spPr>
          <a:xfrm>
            <a:off x="6096000" y="3507764"/>
            <a:ext cx="0" cy="104324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6096000" y="4996229"/>
            <a:ext cx="0" cy="104324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/>
          <p:cNvSpPr txBox="1"/>
          <p:nvPr/>
        </p:nvSpPr>
        <p:spPr>
          <a:xfrm>
            <a:off x="3882345" y="502179"/>
            <a:ext cx="44274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Marketing Main Work Infographics</a:t>
            </a:r>
          </a:p>
        </p:txBody>
      </p:sp>
      <p:sp>
        <p:nvSpPr>
          <p:cNvPr id="73" name="Rectangle 72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608048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500"/>
                            </p:stCondLst>
                            <p:childTnLst>
                              <p:par>
                                <p:cTn id="91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6500"/>
                            </p:stCondLst>
                            <p:childTnLst>
                              <p:par>
                                <p:cTn id="1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24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2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11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aphicFrame>
        <p:nvGraphicFramePr>
          <p:cNvPr id="52" name="Chart 51"/>
          <p:cNvGraphicFramePr/>
          <p:nvPr>
            <p:extLst/>
          </p:nvPr>
        </p:nvGraphicFramePr>
        <p:xfrm>
          <a:off x="952500" y="2019301"/>
          <a:ext cx="4572000" cy="231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4" name="Isosceles Triangle 53"/>
          <p:cNvSpPr/>
          <p:nvPr/>
        </p:nvSpPr>
        <p:spPr>
          <a:xfrm>
            <a:off x="6097194" y="3022224"/>
            <a:ext cx="180474" cy="15558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Isosceles Triangle 54"/>
          <p:cNvSpPr/>
          <p:nvPr/>
        </p:nvSpPr>
        <p:spPr>
          <a:xfrm flipV="1">
            <a:off x="6096000" y="3273419"/>
            <a:ext cx="180474" cy="155581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6553200" y="2392975"/>
            <a:ext cx="1950931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+10</a:t>
            </a:r>
          </a:p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CONTENT</a:t>
            </a:r>
            <a:endParaRPr lang="en-US" sz="900">
              <a:solidFill>
                <a:schemeClr val="accent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553200" y="3273419"/>
            <a:ext cx="1950931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-10</a:t>
            </a:r>
          </a:p>
          <a:p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CONTENT</a:t>
            </a:r>
            <a:endParaRPr lang="en-US" sz="900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grpSp>
        <p:nvGrpSpPr>
          <p:cNvPr id="88" name="Group 87"/>
          <p:cNvGrpSpPr/>
          <p:nvPr/>
        </p:nvGrpSpPr>
        <p:grpSpPr>
          <a:xfrm>
            <a:off x="952500" y="4880350"/>
            <a:ext cx="4634707" cy="1093354"/>
            <a:chOff x="952500" y="4784653"/>
            <a:chExt cx="4634707" cy="1093354"/>
          </a:xfrm>
        </p:grpSpPr>
        <p:sp>
          <p:nvSpPr>
            <p:cNvPr id="61" name="Freeform 60"/>
            <p:cNvSpPr/>
            <p:nvPr/>
          </p:nvSpPr>
          <p:spPr>
            <a:xfrm>
              <a:off x="5018609" y="5157245"/>
              <a:ext cx="214160" cy="368087"/>
            </a:xfrm>
            <a:custGeom>
              <a:avLst/>
              <a:gdLst/>
              <a:ahLst/>
              <a:cxnLst/>
              <a:rect l="l" t="t" r="r" b="b"/>
              <a:pathLst>
                <a:path w="130628" h="224517">
                  <a:moveTo>
                    <a:pt x="24492" y="61232"/>
                  </a:moveTo>
                  <a:lnTo>
                    <a:pt x="106135" y="61232"/>
                  </a:lnTo>
                  <a:cubicBezTo>
                    <a:pt x="112939" y="61232"/>
                    <a:pt x="118722" y="63613"/>
                    <a:pt x="123485" y="68375"/>
                  </a:cubicBezTo>
                  <a:cubicBezTo>
                    <a:pt x="128247" y="73138"/>
                    <a:pt x="130628" y="78921"/>
                    <a:pt x="130628" y="85725"/>
                  </a:cubicBezTo>
                  <a:lnTo>
                    <a:pt x="130628" y="138792"/>
                  </a:lnTo>
                  <a:cubicBezTo>
                    <a:pt x="130628" y="142194"/>
                    <a:pt x="129438" y="145086"/>
                    <a:pt x="127056" y="147467"/>
                  </a:cubicBezTo>
                  <a:cubicBezTo>
                    <a:pt x="124675" y="149848"/>
                    <a:pt x="121784" y="151039"/>
                    <a:pt x="118382" y="151039"/>
                  </a:cubicBezTo>
                  <a:cubicBezTo>
                    <a:pt x="114980" y="151039"/>
                    <a:pt x="112089" y="149848"/>
                    <a:pt x="109707" y="147467"/>
                  </a:cubicBezTo>
                  <a:cubicBezTo>
                    <a:pt x="107326" y="145086"/>
                    <a:pt x="106135" y="142194"/>
                    <a:pt x="106135" y="138792"/>
                  </a:cubicBezTo>
                  <a:lnTo>
                    <a:pt x="106135" y="93889"/>
                  </a:lnTo>
                  <a:lnTo>
                    <a:pt x="97971" y="93889"/>
                  </a:lnTo>
                  <a:lnTo>
                    <a:pt x="97971" y="210230"/>
                  </a:lnTo>
                  <a:cubicBezTo>
                    <a:pt x="97971" y="214142"/>
                    <a:pt x="96568" y="217501"/>
                    <a:pt x="93761" y="220308"/>
                  </a:cubicBezTo>
                  <a:cubicBezTo>
                    <a:pt x="90955" y="223114"/>
                    <a:pt x="87596" y="224517"/>
                    <a:pt x="83684" y="224517"/>
                  </a:cubicBezTo>
                  <a:cubicBezTo>
                    <a:pt x="79772" y="224517"/>
                    <a:pt x="76412" y="223114"/>
                    <a:pt x="73606" y="220308"/>
                  </a:cubicBezTo>
                  <a:cubicBezTo>
                    <a:pt x="70799" y="217501"/>
                    <a:pt x="69396" y="214142"/>
                    <a:pt x="69396" y="210230"/>
                  </a:cubicBezTo>
                  <a:lnTo>
                    <a:pt x="69396" y="151039"/>
                  </a:lnTo>
                  <a:lnTo>
                    <a:pt x="61232" y="151039"/>
                  </a:lnTo>
                  <a:lnTo>
                    <a:pt x="61232" y="210230"/>
                  </a:lnTo>
                  <a:cubicBezTo>
                    <a:pt x="61232" y="214142"/>
                    <a:pt x="59829" y="217501"/>
                    <a:pt x="57022" y="220308"/>
                  </a:cubicBezTo>
                  <a:cubicBezTo>
                    <a:pt x="54216" y="223114"/>
                    <a:pt x="50856" y="224517"/>
                    <a:pt x="46944" y="224517"/>
                  </a:cubicBezTo>
                  <a:cubicBezTo>
                    <a:pt x="43032" y="224517"/>
                    <a:pt x="39673" y="223114"/>
                    <a:pt x="36866" y="220308"/>
                  </a:cubicBezTo>
                  <a:cubicBezTo>
                    <a:pt x="34060" y="217501"/>
                    <a:pt x="32657" y="214142"/>
                    <a:pt x="32657" y="210230"/>
                  </a:cubicBezTo>
                  <a:lnTo>
                    <a:pt x="32657" y="93889"/>
                  </a:lnTo>
                  <a:lnTo>
                    <a:pt x="24492" y="93889"/>
                  </a:lnTo>
                  <a:lnTo>
                    <a:pt x="24492" y="138792"/>
                  </a:lnTo>
                  <a:cubicBezTo>
                    <a:pt x="24492" y="142194"/>
                    <a:pt x="23302" y="145086"/>
                    <a:pt x="20921" y="147467"/>
                  </a:cubicBezTo>
                  <a:cubicBezTo>
                    <a:pt x="18539" y="149848"/>
                    <a:pt x="15648" y="151039"/>
                    <a:pt x="12246" y="151039"/>
                  </a:cubicBezTo>
                  <a:cubicBezTo>
                    <a:pt x="8844" y="151039"/>
                    <a:pt x="5953" y="149848"/>
                    <a:pt x="3572" y="147467"/>
                  </a:cubicBezTo>
                  <a:cubicBezTo>
                    <a:pt x="1190" y="145086"/>
                    <a:pt x="0" y="142194"/>
                    <a:pt x="0" y="138792"/>
                  </a:cubicBezTo>
                  <a:lnTo>
                    <a:pt x="0" y="85725"/>
                  </a:lnTo>
                  <a:cubicBezTo>
                    <a:pt x="0" y="78921"/>
                    <a:pt x="2381" y="73138"/>
                    <a:pt x="7143" y="68375"/>
                  </a:cubicBezTo>
                  <a:cubicBezTo>
                    <a:pt x="11906" y="63613"/>
                    <a:pt x="17689" y="61232"/>
                    <a:pt x="24492" y="61232"/>
                  </a:cubicBezTo>
                  <a:close/>
                  <a:moveTo>
                    <a:pt x="65314" y="0"/>
                  </a:moveTo>
                  <a:cubicBezTo>
                    <a:pt x="73223" y="0"/>
                    <a:pt x="79963" y="2785"/>
                    <a:pt x="85533" y="8355"/>
                  </a:cubicBezTo>
                  <a:cubicBezTo>
                    <a:pt x="91104" y="13926"/>
                    <a:pt x="93889" y="20665"/>
                    <a:pt x="93889" y="28575"/>
                  </a:cubicBezTo>
                  <a:cubicBezTo>
                    <a:pt x="93889" y="36484"/>
                    <a:pt x="91104" y="43223"/>
                    <a:pt x="85533" y="48794"/>
                  </a:cubicBezTo>
                  <a:cubicBezTo>
                    <a:pt x="79963" y="54364"/>
                    <a:pt x="73223" y="57150"/>
                    <a:pt x="65314" y="57150"/>
                  </a:cubicBezTo>
                  <a:cubicBezTo>
                    <a:pt x="57405" y="57150"/>
                    <a:pt x="50665" y="54364"/>
                    <a:pt x="45095" y="48794"/>
                  </a:cubicBezTo>
                  <a:cubicBezTo>
                    <a:pt x="39524" y="43223"/>
                    <a:pt x="36739" y="36484"/>
                    <a:pt x="36739" y="28575"/>
                  </a:cubicBezTo>
                  <a:cubicBezTo>
                    <a:pt x="36739" y="20665"/>
                    <a:pt x="39524" y="13926"/>
                    <a:pt x="45095" y="8355"/>
                  </a:cubicBezTo>
                  <a:cubicBezTo>
                    <a:pt x="50665" y="2785"/>
                    <a:pt x="57405" y="0"/>
                    <a:pt x="65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62" name="Freeform 61"/>
            <p:cNvSpPr/>
            <p:nvPr/>
          </p:nvSpPr>
          <p:spPr>
            <a:xfrm>
              <a:off x="5256799" y="5157245"/>
              <a:ext cx="267701" cy="368087"/>
            </a:xfrm>
            <a:custGeom>
              <a:avLst/>
              <a:gdLst/>
              <a:ahLst/>
              <a:cxnLst/>
              <a:rect l="l" t="t" r="r" b="b"/>
              <a:pathLst>
                <a:path w="163286" h="224517">
                  <a:moveTo>
                    <a:pt x="57150" y="61232"/>
                  </a:moveTo>
                  <a:lnTo>
                    <a:pt x="106136" y="61232"/>
                  </a:lnTo>
                  <a:cubicBezTo>
                    <a:pt x="114896" y="61232"/>
                    <a:pt x="122379" y="65782"/>
                    <a:pt x="128588" y="74881"/>
                  </a:cubicBezTo>
                  <a:lnTo>
                    <a:pt x="161245" y="123867"/>
                  </a:lnTo>
                  <a:cubicBezTo>
                    <a:pt x="162606" y="125908"/>
                    <a:pt x="163286" y="128162"/>
                    <a:pt x="163286" y="130628"/>
                  </a:cubicBezTo>
                  <a:cubicBezTo>
                    <a:pt x="163286" y="134030"/>
                    <a:pt x="162095" y="136921"/>
                    <a:pt x="159714" y="139303"/>
                  </a:cubicBezTo>
                  <a:cubicBezTo>
                    <a:pt x="157333" y="141684"/>
                    <a:pt x="154441" y="142875"/>
                    <a:pt x="151040" y="142875"/>
                  </a:cubicBezTo>
                  <a:cubicBezTo>
                    <a:pt x="146702" y="142875"/>
                    <a:pt x="143300" y="141046"/>
                    <a:pt x="140834" y="137389"/>
                  </a:cubicBezTo>
                  <a:lnTo>
                    <a:pt x="111876" y="93889"/>
                  </a:lnTo>
                  <a:lnTo>
                    <a:pt x="106136" y="93889"/>
                  </a:lnTo>
                  <a:lnTo>
                    <a:pt x="106136" y="110728"/>
                  </a:lnTo>
                  <a:lnTo>
                    <a:pt x="137645" y="163158"/>
                  </a:lnTo>
                  <a:cubicBezTo>
                    <a:pt x="138410" y="164433"/>
                    <a:pt x="138793" y="165837"/>
                    <a:pt x="138793" y="167367"/>
                  </a:cubicBezTo>
                  <a:cubicBezTo>
                    <a:pt x="138793" y="169579"/>
                    <a:pt x="137985" y="171492"/>
                    <a:pt x="136369" y="173108"/>
                  </a:cubicBezTo>
                  <a:cubicBezTo>
                    <a:pt x="134753" y="174724"/>
                    <a:pt x="132840" y="175532"/>
                    <a:pt x="130629" y="175532"/>
                  </a:cubicBezTo>
                  <a:lnTo>
                    <a:pt x="106136" y="175532"/>
                  </a:lnTo>
                  <a:lnTo>
                    <a:pt x="106136" y="210230"/>
                  </a:lnTo>
                  <a:cubicBezTo>
                    <a:pt x="106136" y="214142"/>
                    <a:pt x="104733" y="217501"/>
                    <a:pt x="101926" y="220308"/>
                  </a:cubicBezTo>
                  <a:cubicBezTo>
                    <a:pt x="99120" y="223114"/>
                    <a:pt x="95761" y="224517"/>
                    <a:pt x="91848" y="224517"/>
                  </a:cubicBezTo>
                  <a:lnTo>
                    <a:pt x="71438" y="224517"/>
                  </a:lnTo>
                  <a:cubicBezTo>
                    <a:pt x="67526" y="224517"/>
                    <a:pt x="64166" y="223114"/>
                    <a:pt x="61360" y="220308"/>
                  </a:cubicBezTo>
                  <a:cubicBezTo>
                    <a:pt x="58553" y="217501"/>
                    <a:pt x="57150" y="214142"/>
                    <a:pt x="57150" y="210230"/>
                  </a:cubicBezTo>
                  <a:lnTo>
                    <a:pt x="57150" y="175532"/>
                  </a:lnTo>
                  <a:lnTo>
                    <a:pt x="32657" y="175532"/>
                  </a:lnTo>
                  <a:cubicBezTo>
                    <a:pt x="30446" y="175532"/>
                    <a:pt x="28533" y="174724"/>
                    <a:pt x="26917" y="173108"/>
                  </a:cubicBezTo>
                  <a:cubicBezTo>
                    <a:pt x="25301" y="171492"/>
                    <a:pt x="24493" y="169579"/>
                    <a:pt x="24493" y="167367"/>
                  </a:cubicBezTo>
                  <a:cubicBezTo>
                    <a:pt x="24493" y="165837"/>
                    <a:pt x="24876" y="164433"/>
                    <a:pt x="25641" y="163158"/>
                  </a:cubicBezTo>
                  <a:lnTo>
                    <a:pt x="57150" y="110728"/>
                  </a:lnTo>
                  <a:lnTo>
                    <a:pt x="57150" y="93889"/>
                  </a:lnTo>
                  <a:lnTo>
                    <a:pt x="51410" y="93889"/>
                  </a:lnTo>
                  <a:lnTo>
                    <a:pt x="22452" y="137389"/>
                  </a:lnTo>
                  <a:cubicBezTo>
                    <a:pt x="19986" y="141046"/>
                    <a:pt x="16584" y="142875"/>
                    <a:pt x="12247" y="142875"/>
                  </a:cubicBezTo>
                  <a:cubicBezTo>
                    <a:pt x="8845" y="142875"/>
                    <a:pt x="5953" y="141684"/>
                    <a:pt x="3572" y="139303"/>
                  </a:cubicBezTo>
                  <a:cubicBezTo>
                    <a:pt x="1191" y="136921"/>
                    <a:pt x="0" y="134030"/>
                    <a:pt x="0" y="130628"/>
                  </a:cubicBezTo>
                  <a:cubicBezTo>
                    <a:pt x="0" y="128162"/>
                    <a:pt x="681" y="125908"/>
                    <a:pt x="2041" y="123867"/>
                  </a:cubicBezTo>
                  <a:lnTo>
                    <a:pt x="34698" y="74881"/>
                  </a:lnTo>
                  <a:cubicBezTo>
                    <a:pt x="40907" y="65782"/>
                    <a:pt x="48391" y="61232"/>
                    <a:pt x="57150" y="61232"/>
                  </a:cubicBezTo>
                  <a:close/>
                  <a:moveTo>
                    <a:pt x="81643" y="0"/>
                  </a:moveTo>
                  <a:cubicBezTo>
                    <a:pt x="89552" y="0"/>
                    <a:pt x="96292" y="2785"/>
                    <a:pt x="101862" y="8355"/>
                  </a:cubicBezTo>
                  <a:cubicBezTo>
                    <a:pt x="107433" y="13926"/>
                    <a:pt x="110218" y="20665"/>
                    <a:pt x="110218" y="28575"/>
                  </a:cubicBezTo>
                  <a:cubicBezTo>
                    <a:pt x="110218" y="36484"/>
                    <a:pt x="107433" y="43223"/>
                    <a:pt x="101862" y="48794"/>
                  </a:cubicBezTo>
                  <a:cubicBezTo>
                    <a:pt x="96292" y="54364"/>
                    <a:pt x="89552" y="57150"/>
                    <a:pt x="81643" y="57150"/>
                  </a:cubicBezTo>
                  <a:cubicBezTo>
                    <a:pt x="73734" y="57150"/>
                    <a:pt x="66994" y="54364"/>
                    <a:pt x="61424" y="48794"/>
                  </a:cubicBezTo>
                  <a:cubicBezTo>
                    <a:pt x="55853" y="43223"/>
                    <a:pt x="53068" y="36484"/>
                    <a:pt x="53068" y="28575"/>
                  </a:cubicBezTo>
                  <a:cubicBezTo>
                    <a:pt x="53068" y="20665"/>
                    <a:pt x="55853" y="13926"/>
                    <a:pt x="61424" y="8355"/>
                  </a:cubicBezTo>
                  <a:cubicBezTo>
                    <a:pt x="66994" y="2785"/>
                    <a:pt x="73734" y="0"/>
                    <a:pt x="816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952500" y="4784653"/>
              <a:ext cx="78098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PRODUCTS</a:t>
              </a:r>
            </a:p>
          </p:txBody>
        </p:sp>
        <p:cxnSp>
          <p:nvCxnSpPr>
            <p:cNvPr id="82" name="Straight Connector 81"/>
            <p:cNvCxnSpPr/>
            <p:nvPr/>
          </p:nvCxnSpPr>
          <p:spPr>
            <a:xfrm>
              <a:off x="952500" y="5034523"/>
              <a:ext cx="4572000" cy="0"/>
            </a:xfrm>
            <a:prstGeom prst="line">
              <a:avLst/>
            </a:prstGeom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Rectangle 82"/>
            <p:cNvSpPr/>
            <p:nvPr/>
          </p:nvSpPr>
          <p:spPr>
            <a:xfrm>
              <a:off x="952500" y="5157245"/>
              <a:ext cx="235451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COSTUMER GIFTS</a:t>
              </a: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2015/08</a:t>
              </a: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568111" y="4784653"/>
              <a:ext cx="1066318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TEAM ANALYSIS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3568111" y="5157245"/>
              <a:ext cx="1005403" cy="5078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+58%</a:t>
              </a: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Marketing team</a:t>
              </a:r>
            </a:p>
          </p:txBody>
        </p:sp>
        <p:cxnSp>
          <p:nvCxnSpPr>
            <p:cNvPr id="86" name="Straight Connector 85"/>
            <p:cNvCxnSpPr/>
            <p:nvPr/>
          </p:nvCxnSpPr>
          <p:spPr>
            <a:xfrm>
              <a:off x="952500" y="5878007"/>
              <a:ext cx="4572000" cy="0"/>
            </a:xfrm>
            <a:prstGeom prst="line">
              <a:avLst/>
            </a:prstGeom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TextBox 86"/>
            <p:cNvSpPr txBox="1"/>
            <p:nvPr/>
          </p:nvSpPr>
          <p:spPr>
            <a:xfrm>
              <a:off x="4955303" y="4784653"/>
              <a:ext cx="63190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GENDER</a:t>
              </a: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6629400" y="4880350"/>
            <a:ext cx="4634707" cy="1093354"/>
            <a:chOff x="952500" y="4784653"/>
            <a:chExt cx="4634707" cy="1093354"/>
          </a:xfrm>
        </p:grpSpPr>
        <p:sp>
          <p:nvSpPr>
            <p:cNvPr id="90" name="Freeform 89"/>
            <p:cNvSpPr/>
            <p:nvPr/>
          </p:nvSpPr>
          <p:spPr>
            <a:xfrm>
              <a:off x="5018609" y="5157245"/>
              <a:ext cx="214160" cy="368087"/>
            </a:xfrm>
            <a:custGeom>
              <a:avLst/>
              <a:gdLst/>
              <a:ahLst/>
              <a:cxnLst/>
              <a:rect l="l" t="t" r="r" b="b"/>
              <a:pathLst>
                <a:path w="130628" h="224517">
                  <a:moveTo>
                    <a:pt x="24492" y="61232"/>
                  </a:moveTo>
                  <a:lnTo>
                    <a:pt x="106135" y="61232"/>
                  </a:lnTo>
                  <a:cubicBezTo>
                    <a:pt x="112939" y="61232"/>
                    <a:pt x="118722" y="63613"/>
                    <a:pt x="123485" y="68375"/>
                  </a:cubicBezTo>
                  <a:cubicBezTo>
                    <a:pt x="128247" y="73138"/>
                    <a:pt x="130628" y="78921"/>
                    <a:pt x="130628" y="85725"/>
                  </a:cubicBezTo>
                  <a:lnTo>
                    <a:pt x="130628" y="138792"/>
                  </a:lnTo>
                  <a:cubicBezTo>
                    <a:pt x="130628" y="142194"/>
                    <a:pt x="129438" y="145086"/>
                    <a:pt x="127056" y="147467"/>
                  </a:cubicBezTo>
                  <a:cubicBezTo>
                    <a:pt x="124675" y="149848"/>
                    <a:pt x="121784" y="151039"/>
                    <a:pt x="118382" y="151039"/>
                  </a:cubicBezTo>
                  <a:cubicBezTo>
                    <a:pt x="114980" y="151039"/>
                    <a:pt x="112089" y="149848"/>
                    <a:pt x="109707" y="147467"/>
                  </a:cubicBezTo>
                  <a:cubicBezTo>
                    <a:pt x="107326" y="145086"/>
                    <a:pt x="106135" y="142194"/>
                    <a:pt x="106135" y="138792"/>
                  </a:cubicBezTo>
                  <a:lnTo>
                    <a:pt x="106135" y="93889"/>
                  </a:lnTo>
                  <a:lnTo>
                    <a:pt x="97971" y="93889"/>
                  </a:lnTo>
                  <a:lnTo>
                    <a:pt x="97971" y="210230"/>
                  </a:lnTo>
                  <a:cubicBezTo>
                    <a:pt x="97971" y="214142"/>
                    <a:pt x="96568" y="217501"/>
                    <a:pt x="93761" y="220308"/>
                  </a:cubicBezTo>
                  <a:cubicBezTo>
                    <a:pt x="90955" y="223114"/>
                    <a:pt x="87596" y="224517"/>
                    <a:pt x="83684" y="224517"/>
                  </a:cubicBezTo>
                  <a:cubicBezTo>
                    <a:pt x="79772" y="224517"/>
                    <a:pt x="76412" y="223114"/>
                    <a:pt x="73606" y="220308"/>
                  </a:cubicBezTo>
                  <a:cubicBezTo>
                    <a:pt x="70799" y="217501"/>
                    <a:pt x="69396" y="214142"/>
                    <a:pt x="69396" y="210230"/>
                  </a:cubicBezTo>
                  <a:lnTo>
                    <a:pt x="69396" y="151039"/>
                  </a:lnTo>
                  <a:lnTo>
                    <a:pt x="61232" y="151039"/>
                  </a:lnTo>
                  <a:lnTo>
                    <a:pt x="61232" y="210230"/>
                  </a:lnTo>
                  <a:cubicBezTo>
                    <a:pt x="61232" y="214142"/>
                    <a:pt x="59829" y="217501"/>
                    <a:pt x="57022" y="220308"/>
                  </a:cubicBezTo>
                  <a:cubicBezTo>
                    <a:pt x="54216" y="223114"/>
                    <a:pt x="50856" y="224517"/>
                    <a:pt x="46944" y="224517"/>
                  </a:cubicBezTo>
                  <a:cubicBezTo>
                    <a:pt x="43032" y="224517"/>
                    <a:pt x="39673" y="223114"/>
                    <a:pt x="36866" y="220308"/>
                  </a:cubicBezTo>
                  <a:cubicBezTo>
                    <a:pt x="34060" y="217501"/>
                    <a:pt x="32657" y="214142"/>
                    <a:pt x="32657" y="210230"/>
                  </a:cubicBezTo>
                  <a:lnTo>
                    <a:pt x="32657" y="93889"/>
                  </a:lnTo>
                  <a:lnTo>
                    <a:pt x="24492" y="93889"/>
                  </a:lnTo>
                  <a:lnTo>
                    <a:pt x="24492" y="138792"/>
                  </a:lnTo>
                  <a:cubicBezTo>
                    <a:pt x="24492" y="142194"/>
                    <a:pt x="23302" y="145086"/>
                    <a:pt x="20921" y="147467"/>
                  </a:cubicBezTo>
                  <a:cubicBezTo>
                    <a:pt x="18539" y="149848"/>
                    <a:pt x="15648" y="151039"/>
                    <a:pt x="12246" y="151039"/>
                  </a:cubicBezTo>
                  <a:cubicBezTo>
                    <a:pt x="8844" y="151039"/>
                    <a:pt x="5953" y="149848"/>
                    <a:pt x="3572" y="147467"/>
                  </a:cubicBezTo>
                  <a:cubicBezTo>
                    <a:pt x="1190" y="145086"/>
                    <a:pt x="0" y="142194"/>
                    <a:pt x="0" y="138792"/>
                  </a:cubicBezTo>
                  <a:lnTo>
                    <a:pt x="0" y="85725"/>
                  </a:lnTo>
                  <a:cubicBezTo>
                    <a:pt x="0" y="78921"/>
                    <a:pt x="2381" y="73138"/>
                    <a:pt x="7143" y="68375"/>
                  </a:cubicBezTo>
                  <a:cubicBezTo>
                    <a:pt x="11906" y="63613"/>
                    <a:pt x="17689" y="61232"/>
                    <a:pt x="24492" y="61232"/>
                  </a:cubicBezTo>
                  <a:close/>
                  <a:moveTo>
                    <a:pt x="65314" y="0"/>
                  </a:moveTo>
                  <a:cubicBezTo>
                    <a:pt x="73223" y="0"/>
                    <a:pt x="79963" y="2785"/>
                    <a:pt x="85533" y="8355"/>
                  </a:cubicBezTo>
                  <a:cubicBezTo>
                    <a:pt x="91104" y="13926"/>
                    <a:pt x="93889" y="20665"/>
                    <a:pt x="93889" y="28575"/>
                  </a:cubicBezTo>
                  <a:cubicBezTo>
                    <a:pt x="93889" y="36484"/>
                    <a:pt x="91104" y="43223"/>
                    <a:pt x="85533" y="48794"/>
                  </a:cubicBezTo>
                  <a:cubicBezTo>
                    <a:pt x="79963" y="54364"/>
                    <a:pt x="73223" y="57150"/>
                    <a:pt x="65314" y="57150"/>
                  </a:cubicBezTo>
                  <a:cubicBezTo>
                    <a:pt x="57405" y="57150"/>
                    <a:pt x="50665" y="54364"/>
                    <a:pt x="45095" y="48794"/>
                  </a:cubicBezTo>
                  <a:cubicBezTo>
                    <a:pt x="39524" y="43223"/>
                    <a:pt x="36739" y="36484"/>
                    <a:pt x="36739" y="28575"/>
                  </a:cubicBezTo>
                  <a:cubicBezTo>
                    <a:pt x="36739" y="20665"/>
                    <a:pt x="39524" y="13926"/>
                    <a:pt x="45095" y="8355"/>
                  </a:cubicBezTo>
                  <a:cubicBezTo>
                    <a:pt x="50665" y="2785"/>
                    <a:pt x="57405" y="0"/>
                    <a:pt x="65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1" name="Freeform 90"/>
            <p:cNvSpPr/>
            <p:nvPr/>
          </p:nvSpPr>
          <p:spPr>
            <a:xfrm>
              <a:off x="5256799" y="5157245"/>
              <a:ext cx="267701" cy="368087"/>
            </a:xfrm>
            <a:custGeom>
              <a:avLst/>
              <a:gdLst/>
              <a:ahLst/>
              <a:cxnLst/>
              <a:rect l="l" t="t" r="r" b="b"/>
              <a:pathLst>
                <a:path w="163286" h="224517">
                  <a:moveTo>
                    <a:pt x="57150" y="61232"/>
                  </a:moveTo>
                  <a:lnTo>
                    <a:pt x="106136" y="61232"/>
                  </a:lnTo>
                  <a:cubicBezTo>
                    <a:pt x="114896" y="61232"/>
                    <a:pt x="122379" y="65782"/>
                    <a:pt x="128588" y="74881"/>
                  </a:cubicBezTo>
                  <a:lnTo>
                    <a:pt x="161245" y="123867"/>
                  </a:lnTo>
                  <a:cubicBezTo>
                    <a:pt x="162606" y="125908"/>
                    <a:pt x="163286" y="128162"/>
                    <a:pt x="163286" y="130628"/>
                  </a:cubicBezTo>
                  <a:cubicBezTo>
                    <a:pt x="163286" y="134030"/>
                    <a:pt x="162095" y="136921"/>
                    <a:pt x="159714" y="139303"/>
                  </a:cubicBezTo>
                  <a:cubicBezTo>
                    <a:pt x="157333" y="141684"/>
                    <a:pt x="154441" y="142875"/>
                    <a:pt x="151040" y="142875"/>
                  </a:cubicBezTo>
                  <a:cubicBezTo>
                    <a:pt x="146702" y="142875"/>
                    <a:pt x="143300" y="141046"/>
                    <a:pt x="140834" y="137389"/>
                  </a:cubicBezTo>
                  <a:lnTo>
                    <a:pt x="111876" y="93889"/>
                  </a:lnTo>
                  <a:lnTo>
                    <a:pt x="106136" y="93889"/>
                  </a:lnTo>
                  <a:lnTo>
                    <a:pt x="106136" y="110728"/>
                  </a:lnTo>
                  <a:lnTo>
                    <a:pt x="137645" y="163158"/>
                  </a:lnTo>
                  <a:cubicBezTo>
                    <a:pt x="138410" y="164433"/>
                    <a:pt x="138793" y="165837"/>
                    <a:pt x="138793" y="167367"/>
                  </a:cubicBezTo>
                  <a:cubicBezTo>
                    <a:pt x="138793" y="169579"/>
                    <a:pt x="137985" y="171492"/>
                    <a:pt x="136369" y="173108"/>
                  </a:cubicBezTo>
                  <a:cubicBezTo>
                    <a:pt x="134753" y="174724"/>
                    <a:pt x="132840" y="175532"/>
                    <a:pt x="130629" y="175532"/>
                  </a:cubicBezTo>
                  <a:lnTo>
                    <a:pt x="106136" y="175532"/>
                  </a:lnTo>
                  <a:lnTo>
                    <a:pt x="106136" y="210230"/>
                  </a:lnTo>
                  <a:cubicBezTo>
                    <a:pt x="106136" y="214142"/>
                    <a:pt x="104733" y="217501"/>
                    <a:pt x="101926" y="220308"/>
                  </a:cubicBezTo>
                  <a:cubicBezTo>
                    <a:pt x="99120" y="223114"/>
                    <a:pt x="95761" y="224517"/>
                    <a:pt x="91848" y="224517"/>
                  </a:cubicBezTo>
                  <a:lnTo>
                    <a:pt x="71438" y="224517"/>
                  </a:lnTo>
                  <a:cubicBezTo>
                    <a:pt x="67526" y="224517"/>
                    <a:pt x="64166" y="223114"/>
                    <a:pt x="61360" y="220308"/>
                  </a:cubicBezTo>
                  <a:cubicBezTo>
                    <a:pt x="58553" y="217501"/>
                    <a:pt x="57150" y="214142"/>
                    <a:pt x="57150" y="210230"/>
                  </a:cubicBezTo>
                  <a:lnTo>
                    <a:pt x="57150" y="175532"/>
                  </a:lnTo>
                  <a:lnTo>
                    <a:pt x="32657" y="175532"/>
                  </a:lnTo>
                  <a:cubicBezTo>
                    <a:pt x="30446" y="175532"/>
                    <a:pt x="28533" y="174724"/>
                    <a:pt x="26917" y="173108"/>
                  </a:cubicBezTo>
                  <a:cubicBezTo>
                    <a:pt x="25301" y="171492"/>
                    <a:pt x="24493" y="169579"/>
                    <a:pt x="24493" y="167367"/>
                  </a:cubicBezTo>
                  <a:cubicBezTo>
                    <a:pt x="24493" y="165837"/>
                    <a:pt x="24876" y="164433"/>
                    <a:pt x="25641" y="163158"/>
                  </a:cubicBezTo>
                  <a:lnTo>
                    <a:pt x="57150" y="110728"/>
                  </a:lnTo>
                  <a:lnTo>
                    <a:pt x="57150" y="93889"/>
                  </a:lnTo>
                  <a:lnTo>
                    <a:pt x="51410" y="93889"/>
                  </a:lnTo>
                  <a:lnTo>
                    <a:pt x="22452" y="137389"/>
                  </a:lnTo>
                  <a:cubicBezTo>
                    <a:pt x="19986" y="141046"/>
                    <a:pt x="16584" y="142875"/>
                    <a:pt x="12247" y="142875"/>
                  </a:cubicBezTo>
                  <a:cubicBezTo>
                    <a:pt x="8845" y="142875"/>
                    <a:pt x="5953" y="141684"/>
                    <a:pt x="3572" y="139303"/>
                  </a:cubicBezTo>
                  <a:cubicBezTo>
                    <a:pt x="1191" y="136921"/>
                    <a:pt x="0" y="134030"/>
                    <a:pt x="0" y="130628"/>
                  </a:cubicBezTo>
                  <a:cubicBezTo>
                    <a:pt x="0" y="128162"/>
                    <a:pt x="681" y="125908"/>
                    <a:pt x="2041" y="123867"/>
                  </a:cubicBezTo>
                  <a:lnTo>
                    <a:pt x="34698" y="74881"/>
                  </a:lnTo>
                  <a:cubicBezTo>
                    <a:pt x="40907" y="65782"/>
                    <a:pt x="48391" y="61232"/>
                    <a:pt x="57150" y="61232"/>
                  </a:cubicBezTo>
                  <a:close/>
                  <a:moveTo>
                    <a:pt x="81643" y="0"/>
                  </a:moveTo>
                  <a:cubicBezTo>
                    <a:pt x="89552" y="0"/>
                    <a:pt x="96292" y="2785"/>
                    <a:pt x="101862" y="8355"/>
                  </a:cubicBezTo>
                  <a:cubicBezTo>
                    <a:pt x="107433" y="13926"/>
                    <a:pt x="110218" y="20665"/>
                    <a:pt x="110218" y="28575"/>
                  </a:cubicBezTo>
                  <a:cubicBezTo>
                    <a:pt x="110218" y="36484"/>
                    <a:pt x="107433" y="43223"/>
                    <a:pt x="101862" y="48794"/>
                  </a:cubicBezTo>
                  <a:cubicBezTo>
                    <a:pt x="96292" y="54364"/>
                    <a:pt x="89552" y="57150"/>
                    <a:pt x="81643" y="57150"/>
                  </a:cubicBezTo>
                  <a:cubicBezTo>
                    <a:pt x="73734" y="57150"/>
                    <a:pt x="66994" y="54364"/>
                    <a:pt x="61424" y="48794"/>
                  </a:cubicBezTo>
                  <a:cubicBezTo>
                    <a:pt x="55853" y="43223"/>
                    <a:pt x="53068" y="36484"/>
                    <a:pt x="53068" y="28575"/>
                  </a:cubicBezTo>
                  <a:cubicBezTo>
                    <a:pt x="53068" y="20665"/>
                    <a:pt x="55853" y="13926"/>
                    <a:pt x="61424" y="8355"/>
                  </a:cubicBezTo>
                  <a:cubicBezTo>
                    <a:pt x="66994" y="2785"/>
                    <a:pt x="73734" y="0"/>
                    <a:pt x="81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952500" y="4784653"/>
              <a:ext cx="78098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PRODUCTS</a:t>
              </a:r>
            </a:p>
          </p:txBody>
        </p:sp>
        <p:cxnSp>
          <p:nvCxnSpPr>
            <p:cNvPr id="93" name="Straight Connector 92"/>
            <p:cNvCxnSpPr/>
            <p:nvPr/>
          </p:nvCxnSpPr>
          <p:spPr>
            <a:xfrm>
              <a:off x="952500" y="5034523"/>
              <a:ext cx="4572000" cy="0"/>
            </a:xfrm>
            <a:prstGeom prst="line">
              <a:avLst/>
            </a:prstGeom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Rectangle 93"/>
            <p:cNvSpPr/>
            <p:nvPr/>
          </p:nvSpPr>
          <p:spPr>
            <a:xfrm>
              <a:off x="952500" y="5157245"/>
              <a:ext cx="235451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MARKETING EVENT</a:t>
              </a: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2015/10</a:t>
              </a: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3568111" y="4784653"/>
              <a:ext cx="1066318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TEAM ANALYSIS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3568111" y="5157245"/>
              <a:ext cx="1005403" cy="5078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+80%</a:t>
              </a: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Marketing team</a:t>
              </a:r>
            </a:p>
          </p:txBody>
        </p:sp>
        <p:cxnSp>
          <p:nvCxnSpPr>
            <p:cNvPr id="97" name="Straight Connector 96"/>
            <p:cNvCxnSpPr/>
            <p:nvPr/>
          </p:nvCxnSpPr>
          <p:spPr>
            <a:xfrm>
              <a:off x="952500" y="5878007"/>
              <a:ext cx="4572000" cy="0"/>
            </a:xfrm>
            <a:prstGeom prst="line">
              <a:avLst/>
            </a:prstGeom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TextBox 97"/>
            <p:cNvSpPr txBox="1"/>
            <p:nvPr/>
          </p:nvSpPr>
          <p:spPr>
            <a:xfrm>
              <a:off x="4955303" y="4784653"/>
              <a:ext cx="63190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GENDER</a:t>
              </a:r>
            </a:p>
          </p:txBody>
        </p:sp>
      </p:grpSp>
      <p:sp>
        <p:nvSpPr>
          <p:cNvPr id="100" name="TextBox 99"/>
          <p:cNvSpPr txBox="1"/>
          <p:nvPr/>
        </p:nvSpPr>
        <p:spPr>
          <a:xfrm>
            <a:off x="8737200" y="2054588"/>
            <a:ext cx="251693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ESSENTIAL </a:t>
            </a:r>
          </a:p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TOOLS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MARTIN, CEO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89174" y="502180"/>
            <a:ext cx="361381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Business Creative Elements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425013949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5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5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5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5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5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8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5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1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52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4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52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7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52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52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3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3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600"/>
                            </p:stCondLst>
                            <p:childTnLst>
                              <p:par>
                                <p:cTn id="5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9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4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9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4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90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1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4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9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10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400"/>
                            </p:stCondLst>
                            <p:childTnLst>
                              <p:par>
                                <p:cTn id="8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900"/>
                            </p:stCondLst>
                            <p:childTnLst>
                              <p:par>
                                <p:cTn id="9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2" grpId="0">
        <p:bldSub>
          <a:bldChart bld="category"/>
        </p:bldSub>
      </p:bldGraphic>
      <p:bldP spid="54" grpId="0" animBg="1"/>
      <p:bldP spid="55" grpId="0" animBg="1"/>
      <p:bldP spid="56" grpId="0"/>
      <p:bldP spid="57" grpId="0"/>
      <p:bldP spid="100" grpId="0" build="p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aphicFrame>
        <p:nvGraphicFramePr>
          <p:cNvPr id="10" name="Chart 9"/>
          <p:cNvGraphicFramePr/>
          <p:nvPr>
            <p:extLst/>
          </p:nvPr>
        </p:nvGraphicFramePr>
        <p:xfrm>
          <a:off x="952500" y="1923609"/>
          <a:ext cx="4572000" cy="19998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" name="Chart 12"/>
          <p:cNvGraphicFramePr/>
          <p:nvPr>
            <p:extLst/>
          </p:nvPr>
        </p:nvGraphicFramePr>
        <p:xfrm>
          <a:off x="952500" y="4172394"/>
          <a:ext cx="4572000" cy="19998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4" name="Group 13"/>
          <p:cNvGrpSpPr/>
          <p:nvPr/>
        </p:nvGrpSpPr>
        <p:grpSpPr>
          <a:xfrm>
            <a:off x="6629400" y="2147783"/>
            <a:ext cx="4634707" cy="1093354"/>
            <a:chOff x="952500" y="4784653"/>
            <a:chExt cx="4634707" cy="1093354"/>
          </a:xfrm>
        </p:grpSpPr>
        <p:sp>
          <p:nvSpPr>
            <p:cNvPr id="15" name="Freeform 14"/>
            <p:cNvSpPr/>
            <p:nvPr/>
          </p:nvSpPr>
          <p:spPr>
            <a:xfrm>
              <a:off x="5018609" y="5157245"/>
              <a:ext cx="214160" cy="368087"/>
            </a:xfrm>
            <a:custGeom>
              <a:avLst/>
              <a:gdLst/>
              <a:ahLst/>
              <a:cxnLst/>
              <a:rect l="l" t="t" r="r" b="b"/>
              <a:pathLst>
                <a:path w="130628" h="224517">
                  <a:moveTo>
                    <a:pt x="24492" y="61232"/>
                  </a:moveTo>
                  <a:lnTo>
                    <a:pt x="106135" y="61232"/>
                  </a:lnTo>
                  <a:cubicBezTo>
                    <a:pt x="112939" y="61232"/>
                    <a:pt x="118722" y="63613"/>
                    <a:pt x="123485" y="68375"/>
                  </a:cubicBezTo>
                  <a:cubicBezTo>
                    <a:pt x="128247" y="73138"/>
                    <a:pt x="130628" y="78921"/>
                    <a:pt x="130628" y="85725"/>
                  </a:cubicBezTo>
                  <a:lnTo>
                    <a:pt x="130628" y="138792"/>
                  </a:lnTo>
                  <a:cubicBezTo>
                    <a:pt x="130628" y="142194"/>
                    <a:pt x="129438" y="145086"/>
                    <a:pt x="127056" y="147467"/>
                  </a:cubicBezTo>
                  <a:cubicBezTo>
                    <a:pt x="124675" y="149848"/>
                    <a:pt x="121784" y="151039"/>
                    <a:pt x="118382" y="151039"/>
                  </a:cubicBezTo>
                  <a:cubicBezTo>
                    <a:pt x="114980" y="151039"/>
                    <a:pt x="112089" y="149848"/>
                    <a:pt x="109707" y="147467"/>
                  </a:cubicBezTo>
                  <a:cubicBezTo>
                    <a:pt x="107326" y="145086"/>
                    <a:pt x="106135" y="142194"/>
                    <a:pt x="106135" y="138792"/>
                  </a:cubicBezTo>
                  <a:lnTo>
                    <a:pt x="106135" y="93889"/>
                  </a:lnTo>
                  <a:lnTo>
                    <a:pt x="97971" y="93889"/>
                  </a:lnTo>
                  <a:lnTo>
                    <a:pt x="97971" y="210230"/>
                  </a:lnTo>
                  <a:cubicBezTo>
                    <a:pt x="97971" y="214142"/>
                    <a:pt x="96568" y="217501"/>
                    <a:pt x="93761" y="220308"/>
                  </a:cubicBezTo>
                  <a:cubicBezTo>
                    <a:pt x="90955" y="223114"/>
                    <a:pt x="87596" y="224517"/>
                    <a:pt x="83684" y="224517"/>
                  </a:cubicBezTo>
                  <a:cubicBezTo>
                    <a:pt x="79772" y="224517"/>
                    <a:pt x="76412" y="223114"/>
                    <a:pt x="73606" y="220308"/>
                  </a:cubicBezTo>
                  <a:cubicBezTo>
                    <a:pt x="70799" y="217501"/>
                    <a:pt x="69396" y="214142"/>
                    <a:pt x="69396" y="210230"/>
                  </a:cubicBezTo>
                  <a:lnTo>
                    <a:pt x="69396" y="151039"/>
                  </a:lnTo>
                  <a:lnTo>
                    <a:pt x="61232" y="151039"/>
                  </a:lnTo>
                  <a:lnTo>
                    <a:pt x="61232" y="210230"/>
                  </a:lnTo>
                  <a:cubicBezTo>
                    <a:pt x="61232" y="214142"/>
                    <a:pt x="59829" y="217501"/>
                    <a:pt x="57022" y="220308"/>
                  </a:cubicBezTo>
                  <a:cubicBezTo>
                    <a:pt x="54216" y="223114"/>
                    <a:pt x="50856" y="224517"/>
                    <a:pt x="46944" y="224517"/>
                  </a:cubicBezTo>
                  <a:cubicBezTo>
                    <a:pt x="43032" y="224517"/>
                    <a:pt x="39673" y="223114"/>
                    <a:pt x="36866" y="220308"/>
                  </a:cubicBezTo>
                  <a:cubicBezTo>
                    <a:pt x="34060" y="217501"/>
                    <a:pt x="32657" y="214142"/>
                    <a:pt x="32657" y="210230"/>
                  </a:cubicBezTo>
                  <a:lnTo>
                    <a:pt x="32657" y="93889"/>
                  </a:lnTo>
                  <a:lnTo>
                    <a:pt x="24492" y="93889"/>
                  </a:lnTo>
                  <a:lnTo>
                    <a:pt x="24492" y="138792"/>
                  </a:lnTo>
                  <a:cubicBezTo>
                    <a:pt x="24492" y="142194"/>
                    <a:pt x="23302" y="145086"/>
                    <a:pt x="20921" y="147467"/>
                  </a:cubicBezTo>
                  <a:cubicBezTo>
                    <a:pt x="18539" y="149848"/>
                    <a:pt x="15648" y="151039"/>
                    <a:pt x="12246" y="151039"/>
                  </a:cubicBezTo>
                  <a:cubicBezTo>
                    <a:pt x="8844" y="151039"/>
                    <a:pt x="5953" y="149848"/>
                    <a:pt x="3572" y="147467"/>
                  </a:cubicBezTo>
                  <a:cubicBezTo>
                    <a:pt x="1190" y="145086"/>
                    <a:pt x="0" y="142194"/>
                    <a:pt x="0" y="138792"/>
                  </a:cubicBezTo>
                  <a:lnTo>
                    <a:pt x="0" y="85725"/>
                  </a:lnTo>
                  <a:cubicBezTo>
                    <a:pt x="0" y="78921"/>
                    <a:pt x="2381" y="73138"/>
                    <a:pt x="7143" y="68375"/>
                  </a:cubicBezTo>
                  <a:cubicBezTo>
                    <a:pt x="11906" y="63613"/>
                    <a:pt x="17689" y="61232"/>
                    <a:pt x="24492" y="61232"/>
                  </a:cubicBezTo>
                  <a:close/>
                  <a:moveTo>
                    <a:pt x="65314" y="0"/>
                  </a:moveTo>
                  <a:cubicBezTo>
                    <a:pt x="73223" y="0"/>
                    <a:pt x="79963" y="2785"/>
                    <a:pt x="85533" y="8355"/>
                  </a:cubicBezTo>
                  <a:cubicBezTo>
                    <a:pt x="91104" y="13926"/>
                    <a:pt x="93889" y="20665"/>
                    <a:pt x="93889" y="28575"/>
                  </a:cubicBezTo>
                  <a:cubicBezTo>
                    <a:pt x="93889" y="36484"/>
                    <a:pt x="91104" y="43223"/>
                    <a:pt x="85533" y="48794"/>
                  </a:cubicBezTo>
                  <a:cubicBezTo>
                    <a:pt x="79963" y="54364"/>
                    <a:pt x="73223" y="57150"/>
                    <a:pt x="65314" y="57150"/>
                  </a:cubicBezTo>
                  <a:cubicBezTo>
                    <a:pt x="57405" y="57150"/>
                    <a:pt x="50665" y="54364"/>
                    <a:pt x="45095" y="48794"/>
                  </a:cubicBezTo>
                  <a:cubicBezTo>
                    <a:pt x="39524" y="43223"/>
                    <a:pt x="36739" y="36484"/>
                    <a:pt x="36739" y="28575"/>
                  </a:cubicBezTo>
                  <a:cubicBezTo>
                    <a:pt x="36739" y="20665"/>
                    <a:pt x="39524" y="13926"/>
                    <a:pt x="45095" y="8355"/>
                  </a:cubicBezTo>
                  <a:cubicBezTo>
                    <a:pt x="50665" y="2785"/>
                    <a:pt x="57405" y="0"/>
                    <a:pt x="65314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5256799" y="5157245"/>
              <a:ext cx="267701" cy="368087"/>
            </a:xfrm>
            <a:custGeom>
              <a:avLst/>
              <a:gdLst/>
              <a:ahLst/>
              <a:cxnLst/>
              <a:rect l="l" t="t" r="r" b="b"/>
              <a:pathLst>
                <a:path w="163286" h="224517">
                  <a:moveTo>
                    <a:pt x="57150" y="61232"/>
                  </a:moveTo>
                  <a:lnTo>
                    <a:pt x="106136" y="61232"/>
                  </a:lnTo>
                  <a:cubicBezTo>
                    <a:pt x="114896" y="61232"/>
                    <a:pt x="122379" y="65782"/>
                    <a:pt x="128588" y="74881"/>
                  </a:cubicBezTo>
                  <a:lnTo>
                    <a:pt x="161245" y="123867"/>
                  </a:lnTo>
                  <a:cubicBezTo>
                    <a:pt x="162606" y="125908"/>
                    <a:pt x="163286" y="128162"/>
                    <a:pt x="163286" y="130628"/>
                  </a:cubicBezTo>
                  <a:cubicBezTo>
                    <a:pt x="163286" y="134030"/>
                    <a:pt x="162095" y="136921"/>
                    <a:pt x="159714" y="139303"/>
                  </a:cubicBezTo>
                  <a:cubicBezTo>
                    <a:pt x="157333" y="141684"/>
                    <a:pt x="154441" y="142875"/>
                    <a:pt x="151040" y="142875"/>
                  </a:cubicBezTo>
                  <a:cubicBezTo>
                    <a:pt x="146702" y="142875"/>
                    <a:pt x="143300" y="141046"/>
                    <a:pt x="140834" y="137389"/>
                  </a:cubicBezTo>
                  <a:lnTo>
                    <a:pt x="111876" y="93889"/>
                  </a:lnTo>
                  <a:lnTo>
                    <a:pt x="106136" y="93889"/>
                  </a:lnTo>
                  <a:lnTo>
                    <a:pt x="106136" y="110728"/>
                  </a:lnTo>
                  <a:lnTo>
                    <a:pt x="137645" y="163158"/>
                  </a:lnTo>
                  <a:cubicBezTo>
                    <a:pt x="138410" y="164433"/>
                    <a:pt x="138793" y="165837"/>
                    <a:pt x="138793" y="167367"/>
                  </a:cubicBezTo>
                  <a:cubicBezTo>
                    <a:pt x="138793" y="169579"/>
                    <a:pt x="137985" y="171492"/>
                    <a:pt x="136369" y="173108"/>
                  </a:cubicBezTo>
                  <a:cubicBezTo>
                    <a:pt x="134753" y="174724"/>
                    <a:pt x="132840" y="175532"/>
                    <a:pt x="130629" y="175532"/>
                  </a:cubicBezTo>
                  <a:lnTo>
                    <a:pt x="106136" y="175532"/>
                  </a:lnTo>
                  <a:lnTo>
                    <a:pt x="106136" y="210230"/>
                  </a:lnTo>
                  <a:cubicBezTo>
                    <a:pt x="106136" y="214142"/>
                    <a:pt x="104733" y="217501"/>
                    <a:pt x="101926" y="220308"/>
                  </a:cubicBezTo>
                  <a:cubicBezTo>
                    <a:pt x="99120" y="223114"/>
                    <a:pt x="95761" y="224517"/>
                    <a:pt x="91848" y="224517"/>
                  </a:cubicBezTo>
                  <a:lnTo>
                    <a:pt x="71438" y="224517"/>
                  </a:lnTo>
                  <a:cubicBezTo>
                    <a:pt x="67526" y="224517"/>
                    <a:pt x="64166" y="223114"/>
                    <a:pt x="61360" y="220308"/>
                  </a:cubicBezTo>
                  <a:cubicBezTo>
                    <a:pt x="58553" y="217501"/>
                    <a:pt x="57150" y="214142"/>
                    <a:pt x="57150" y="210230"/>
                  </a:cubicBezTo>
                  <a:lnTo>
                    <a:pt x="57150" y="175532"/>
                  </a:lnTo>
                  <a:lnTo>
                    <a:pt x="32657" y="175532"/>
                  </a:lnTo>
                  <a:cubicBezTo>
                    <a:pt x="30446" y="175532"/>
                    <a:pt x="28533" y="174724"/>
                    <a:pt x="26917" y="173108"/>
                  </a:cubicBezTo>
                  <a:cubicBezTo>
                    <a:pt x="25301" y="171492"/>
                    <a:pt x="24493" y="169579"/>
                    <a:pt x="24493" y="167367"/>
                  </a:cubicBezTo>
                  <a:cubicBezTo>
                    <a:pt x="24493" y="165837"/>
                    <a:pt x="24876" y="164433"/>
                    <a:pt x="25641" y="163158"/>
                  </a:cubicBezTo>
                  <a:lnTo>
                    <a:pt x="57150" y="110728"/>
                  </a:lnTo>
                  <a:lnTo>
                    <a:pt x="57150" y="93889"/>
                  </a:lnTo>
                  <a:lnTo>
                    <a:pt x="51410" y="93889"/>
                  </a:lnTo>
                  <a:lnTo>
                    <a:pt x="22452" y="137389"/>
                  </a:lnTo>
                  <a:cubicBezTo>
                    <a:pt x="19986" y="141046"/>
                    <a:pt x="16584" y="142875"/>
                    <a:pt x="12247" y="142875"/>
                  </a:cubicBezTo>
                  <a:cubicBezTo>
                    <a:pt x="8845" y="142875"/>
                    <a:pt x="5953" y="141684"/>
                    <a:pt x="3572" y="139303"/>
                  </a:cubicBezTo>
                  <a:cubicBezTo>
                    <a:pt x="1191" y="136921"/>
                    <a:pt x="0" y="134030"/>
                    <a:pt x="0" y="130628"/>
                  </a:cubicBezTo>
                  <a:cubicBezTo>
                    <a:pt x="0" y="128162"/>
                    <a:pt x="681" y="125908"/>
                    <a:pt x="2041" y="123867"/>
                  </a:cubicBezTo>
                  <a:lnTo>
                    <a:pt x="34698" y="74881"/>
                  </a:lnTo>
                  <a:cubicBezTo>
                    <a:pt x="40907" y="65782"/>
                    <a:pt x="48391" y="61232"/>
                    <a:pt x="57150" y="61232"/>
                  </a:cubicBezTo>
                  <a:close/>
                  <a:moveTo>
                    <a:pt x="81643" y="0"/>
                  </a:moveTo>
                  <a:cubicBezTo>
                    <a:pt x="89552" y="0"/>
                    <a:pt x="96292" y="2785"/>
                    <a:pt x="101862" y="8355"/>
                  </a:cubicBezTo>
                  <a:cubicBezTo>
                    <a:pt x="107433" y="13926"/>
                    <a:pt x="110218" y="20665"/>
                    <a:pt x="110218" y="28575"/>
                  </a:cubicBezTo>
                  <a:cubicBezTo>
                    <a:pt x="110218" y="36484"/>
                    <a:pt x="107433" y="43223"/>
                    <a:pt x="101862" y="48794"/>
                  </a:cubicBezTo>
                  <a:cubicBezTo>
                    <a:pt x="96292" y="54364"/>
                    <a:pt x="89552" y="57150"/>
                    <a:pt x="81643" y="57150"/>
                  </a:cubicBezTo>
                  <a:cubicBezTo>
                    <a:pt x="73734" y="57150"/>
                    <a:pt x="66994" y="54364"/>
                    <a:pt x="61424" y="48794"/>
                  </a:cubicBezTo>
                  <a:cubicBezTo>
                    <a:pt x="55853" y="43223"/>
                    <a:pt x="53068" y="36484"/>
                    <a:pt x="53068" y="28575"/>
                  </a:cubicBezTo>
                  <a:cubicBezTo>
                    <a:pt x="53068" y="20665"/>
                    <a:pt x="55853" y="13926"/>
                    <a:pt x="61424" y="8355"/>
                  </a:cubicBezTo>
                  <a:cubicBezTo>
                    <a:pt x="66994" y="2785"/>
                    <a:pt x="73734" y="0"/>
                    <a:pt x="816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952500" y="4784653"/>
              <a:ext cx="78098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PRODUCTS</a:t>
              </a:r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952500" y="5034523"/>
              <a:ext cx="4572000" cy="0"/>
            </a:xfrm>
            <a:prstGeom prst="line">
              <a:avLst/>
            </a:prstGeom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Rectangle 24"/>
            <p:cNvSpPr/>
            <p:nvPr/>
          </p:nvSpPr>
          <p:spPr>
            <a:xfrm>
              <a:off x="952500" y="5157245"/>
              <a:ext cx="235451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COSTUMER GIFTS</a:t>
              </a: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2015/08</a:t>
              </a: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 alignments for wireless metrics. 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568111" y="4784653"/>
              <a:ext cx="1066318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TEAM ANALYSIS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568111" y="5157245"/>
              <a:ext cx="1005403" cy="5078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+58%</a:t>
              </a:r>
            </a:p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Marketing team</a:t>
              </a:r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952500" y="5878007"/>
              <a:ext cx="4572000" cy="0"/>
            </a:xfrm>
            <a:prstGeom prst="line">
              <a:avLst/>
            </a:prstGeom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8"/>
            <p:cNvSpPr txBox="1"/>
            <p:nvPr/>
          </p:nvSpPr>
          <p:spPr>
            <a:xfrm>
              <a:off x="4955303" y="4784653"/>
              <a:ext cx="63190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GENDER</a:t>
              </a:r>
            </a:p>
          </p:txBody>
        </p:sp>
      </p:grpSp>
      <p:sp>
        <p:nvSpPr>
          <p:cNvPr id="4" name="Oval 3"/>
          <p:cNvSpPr/>
          <p:nvPr/>
        </p:nvSpPr>
        <p:spPr>
          <a:xfrm>
            <a:off x="6635601" y="4409329"/>
            <a:ext cx="701749" cy="7017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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7613441" y="4298538"/>
            <a:ext cx="30249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AVERAGE: FACEBOOK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3" name="Oval 32"/>
          <p:cNvSpPr/>
          <p:nvPr/>
        </p:nvSpPr>
        <p:spPr>
          <a:xfrm>
            <a:off x="6629400" y="5519477"/>
            <a:ext cx="701749" cy="701749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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7607240" y="5408686"/>
            <a:ext cx="30249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AVERAGE: TWITTER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628460" y="3546806"/>
            <a:ext cx="46356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5" name="Folded Corner 4"/>
          <p:cNvSpPr/>
          <p:nvPr/>
        </p:nvSpPr>
        <p:spPr>
          <a:xfrm>
            <a:off x="1214483" y="2019300"/>
            <a:ext cx="467044" cy="467044"/>
          </a:xfrm>
          <a:prstGeom prst="foldedCorner">
            <a:avLst/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>
                <a:latin typeface="Roboto" panose="02000000000000000000" pitchFamily="2" charset="0"/>
                <a:ea typeface="Roboto" panose="02000000000000000000" pitchFamily="2" charset="0"/>
              </a:rPr>
              <a:t>A</a:t>
            </a:r>
          </a:p>
        </p:txBody>
      </p:sp>
      <p:sp>
        <p:nvSpPr>
          <p:cNvPr id="36" name="Folded Corner 35"/>
          <p:cNvSpPr/>
          <p:nvPr/>
        </p:nvSpPr>
        <p:spPr>
          <a:xfrm>
            <a:off x="1214483" y="4293159"/>
            <a:ext cx="467044" cy="467044"/>
          </a:xfrm>
          <a:prstGeom prst="foldedCorner">
            <a:avLst/>
          </a:pr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>
                <a:latin typeface="Roboto" panose="02000000000000000000" pitchFamily="2" charset="0"/>
                <a:ea typeface="Roboto" panose="02000000000000000000" pitchFamily="2" charset="0"/>
              </a:rPr>
              <a:t>B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806428" y="502179"/>
            <a:ext cx="45793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Trend Product Analysis &amp; Line Chart</a:t>
            </a:r>
          </a:p>
        </p:txBody>
      </p:sp>
      <p:sp>
        <p:nvSpPr>
          <p:cNvPr id="39" name="Rectangle 38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285940499"/>
      </p:ext>
    </p:extLst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>
        <p:bldSub>
          <a:bldChart bld="series"/>
        </p:bldSub>
      </p:bldGraphic>
      <p:bldGraphic spid="13" grpId="0">
        <p:bldSub>
          <a:bldChart bld="series"/>
        </p:bldSub>
      </p:bldGraphic>
      <p:bldP spid="4" grpId="0" animBg="1"/>
      <p:bldP spid="31" grpId="0" build="p"/>
      <p:bldP spid="33" grpId="0" animBg="1"/>
      <p:bldP spid="34" grpId="0" build="p"/>
      <p:bldP spid="35" grpId="0"/>
      <p:bldP spid="5" grpId="0" animBg="1"/>
      <p:bldP spid="36" grpId="0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1258468" y="4516936"/>
            <a:ext cx="2924125" cy="1063255"/>
          </a:xfrm>
          <a:custGeom>
            <a:avLst/>
            <a:gdLst>
              <a:gd name="connsiteX0" fmla="*/ 48495 w 2924125"/>
              <a:gd name="connsiteY0" fmla="*/ 382204 h 1063255"/>
              <a:gd name="connsiteX1" fmla="*/ 48997 w 2924125"/>
              <a:gd name="connsiteY1" fmla="*/ 382220 h 1063255"/>
              <a:gd name="connsiteX2" fmla="*/ 38792 w 2924125"/>
              <a:gd name="connsiteY2" fmla="*/ 385935 h 1063255"/>
              <a:gd name="connsiteX3" fmla="*/ 48495 w 2924125"/>
              <a:gd name="connsiteY3" fmla="*/ 382204 h 1063255"/>
              <a:gd name="connsiteX4" fmla="*/ 83549 w 2924125"/>
              <a:gd name="connsiteY4" fmla="*/ 242710 h 1063255"/>
              <a:gd name="connsiteX5" fmla="*/ 104433 w 2924125"/>
              <a:gd name="connsiteY5" fmla="*/ 248675 h 1063255"/>
              <a:gd name="connsiteX6" fmla="*/ 125330 w 2924125"/>
              <a:gd name="connsiteY6" fmla="*/ 254640 h 1063255"/>
              <a:gd name="connsiteX7" fmla="*/ 119352 w 2924125"/>
              <a:gd name="connsiteY7" fmla="*/ 250163 h 1063255"/>
              <a:gd name="connsiteX8" fmla="*/ 113387 w 2924125"/>
              <a:gd name="connsiteY8" fmla="*/ 245686 h 1063255"/>
              <a:gd name="connsiteX9" fmla="*/ 83549 w 2924125"/>
              <a:gd name="connsiteY9" fmla="*/ 242710 h 1063255"/>
              <a:gd name="connsiteX10" fmla="*/ 901119 w 2924125"/>
              <a:gd name="connsiteY10" fmla="*/ 159161 h 1063255"/>
              <a:gd name="connsiteX11" fmla="*/ 911561 w 2924125"/>
              <a:gd name="connsiteY11" fmla="*/ 181533 h 1063255"/>
              <a:gd name="connsiteX12" fmla="*/ 922003 w 2924125"/>
              <a:gd name="connsiteY12" fmla="*/ 197953 h 1063255"/>
              <a:gd name="connsiteX13" fmla="*/ 920515 w 2924125"/>
              <a:gd name="connsiteY13" fmla="*/ 190487 h 1063255"/>
              <a:gd name="connsiteX14" fmla="*/ 922003 w 2924125"/>
              <a:gd name="connsiteY14" fmla="*/ 183034 h 1063255"/>
              <a:gd name="connsiteX15" fmla="*/ 911561 w 2924125"/>
              <a:gd name="connsiteY15" fmla="*/ 171091 h 1063255"/>
              <a:gd name="connsiteX16" fmla="*/ 901119 w 2924125"/>
              <a:gd name="connsiteY16" fmla="*/ 159161 h 1063255"/>
              <a:gd name="connsiteX17" fmla="*/ 355080 w 2924125"/>
              <a:gd name="connsiteY17" fmla="*/ 4006 h 1063255"/>
              <a:gd name="connsiteX18" fmla="*/ 358056 w 2924125"/>
              <a:gd name="connsiteY18" fmla="*/ 9971 h 1063255"/>
              <a:gd name="connsiteX19" fmla="*/ 367010 w 2924125"/>
              <a:gd name="connsiteY19" fmla="*/ 15936 h 1063255"/>
              <a:gd name="connsiteX20" fmla="*/ 372975 w 2924125"/>
              <a:gd name="connsiteY20" fmla="*/ 18925 h 1063255"/>
              <a:gd name="connsiteX21" fmla="*/ 355080 w 2924125"/>
              <a:gd name="connsiteY21" fmla="*/ 4006 h 1063255"/>
              <a:gd name="connsiteX22" fmla="*/ 420053 w 2924125"/>
              <a:gd name="connsiteY22" fmla="*/ 0 h 1063255"/>
              <a:gd name="connsiteX23" fmla="*/ 420721 w 2924125"/>
              <a:gd name="connsiteY23" fmla="*/ 0 h 1063255"/>
              <a:gd name="connsiteX24" fmla="*/ 420721 w 2924125"/>
              <a:gd name="connsiteY24" fmla="*/ 4006 h 1063255"/>
              <a:gd name="connsiteX25" fmla="*/ 340447 w 2924125"/>
              <a:gd name="connsiteY25" fmla="*/ 0 h 1063255"/>
              <a:gd name="connsiteX26" fmla="*/ 346271 w 2924125"/>
              <a:gd name="connsiteY26" fmla="*/ 0 h 1063255"/>
              <a:gd name="connsiteX27" fmla="*/ 352091 w 2924125"/>
              <a:gd name="connsiteY27" fmla="*/ 6982 h 1063255"/>
              <a:gd name="connsiteX28" fmla="*/ 354425 w 2924125"/>
              <a:gd name="connsiteY28" fmla="*/ 0 h 1063255"/>
              <a:gd name="connsiteX29" fmla="*/ 371942 w 2924125"/>
              <a:gd name="connsiteY29" fmla="*/ 0 h 1063255"/>
              <a:gd name="connsiteX30" fmla="*/ 387894 w 2924125"/>
              <a:gd name="connsiteY30" fmla="*/ 6982 h 1063255"/>
              <a:gd name="connsiteX31" fmla="*/ 383529 w 2924125"/>
              <a:gd name="connsiteY31" fmla="*/ 0 h 1063255"/>
              <a:gd name="connsiteX32" fmla="*/ 392456 w 2924125"/>
              <a:gd name="connsiteY32" fmla="*/ 0 h 1063255"/>
              <a:gd name="connsiteX33" fmla="*/ 394238 w 2924125"/>
              <a:gd name="connsiteY33" fmla="*/ 3629 h 1063255"/>
              <a:gd name="connsiteX34" fmla="*/ 399837 w 2924125"/>
              <a:gd name="connsiteY34" fmla="*/ 12960 h 1063255"/>
              <a:gd name="connsiteX35" fmla="*/ 393737 w 2924125"/>
              <a:gd name="connsiteY35" fmla="*/ 0 h 1063255"/>
              <a:gd name="connsiteX36" fmla="*/ 416352 w 2924125"/>
              <a:gd name="connsiteY36" fmla="*/ 0 h 1063255"/>
              <a:gd name="connsiteX37" fmla="*/ 420721 w 2924125"/>
              <a:gd name="connsiteY37" fmla="*/ 4006 h 1063255"/>
              <a:gd name="connsiteX38" fmla="*/ 420721 w 2924125"/>
              <a:gd name="connsiteY38" fmla="*/ 6982 h 1063255"/>
              <a:gd name="connsiteX39" fmla="*/ 423710 w 2924125"/>
              <a:gd name="connsiteY39" fmla="*/ 9971 h 1063255"/>
              <a:gd name="connsiteX40" fmla="*/ 435640 w 2924125"/>
              <a:gd name="connsiteY40" fmla="*/ 15936 h 1063255"/>
              <a:gd name="connsiteX41" fmla="*/ 435640 w 2924125"/>
              <a:gd name="connsiteY41" fmla="*/ 0 h 1063255"/>
              <a:gd name="connsiteX42" fmla="*/ 1297364 w 2924125"/>
              <a:gd name="connsiteY42" fmla="*/ 0 h 1063255"/>
              <a:gd name="connsiteX43" fmla="*/ 1278571 w 2924125"/>
              <a:gd name="connsiteY43" fmla="*/ 6982 h 1063255"/>
              <a:gd name="connsiteX44" fmla="*/ 1226348 w 2924125"/>
              <a:gd name="connsiteY44" fmla="*/ 27879 h 1063255"/>
              <a:gd name="connsiteX45" fmla="*/ 1169661 w 2924125"/>
              <a:gd name="connsiteY45" fmla="*/ 27879 h 1063255"/>
              <a:gd name="connsiteX46" fmla="*/ 1106996 w 2924125"/>
              <a:gd name="connsiteY46" fmla="*/ 21901 h 1063255"/>
              <a:gd name="connsiteX47" fmla="*/ 1038366 w 2924125"/>
              <a:gd name="connsiteY47" fmla="*/ 21901 h 1063255"/>
              <a:gd name="connsiteX48" fmla="*/ 983167 w 2924125"/>
              <a:gd name="connsiteY48" fmla="*/ 21901 h 1063255"/>
              <a:gd name="connsiteX49" fmla="*/ 924979 w 2924125"/>
              <a:gd name="connsiteY49" fmla="*/ 27879 h 1063255"/>
              <a:gd name="connsiteX50" fmla="*/ 872769 w 2924125"/>
              <a:gd name="connsiteY50" fmla="*/ 69647 h 1063255"/>
              <a:gd name="connsiteX51" fmla="*/ 853373 w 2924125"/>
              <a:gd name="connsiteY51" fmla="*/ 135288 h 1063255"/>
              <a:gd name="connsiteX52" fmla="*/ 872769 w 2924125"/>
              <a:gd name="connsiteY52" fmla="*/ 178557 h 1063255"/>
              <a:gd name="connsiteX53" fmla="*/ 904095 w 2924125"/>
              <a:gd name="connsiteY53" fmla="*/ 215848 h 1063255"/>
              <a:gd name="connsiteX54" fmla="*/ 905596 w 2924125"/>
              <a:gd name="connsiteY54" fmla="*/ 227791 h 1063255"/>
              <a:gd name="connsiteX55" fmla="*/ 910060 w 2924125"/>
              <a:gd name="connsiteY55" fmla="*/ 242710 h 1063255"/>
              <a:gd name="connsiteX56" fmla="*/ 910060 w 2924125"/>
              <a:gd name="connsiteY56" fmla="*/ 206907 h 1063255"/>
              <a:gd name="connsiteX57" fmla="*/ 917526 w 2924125"/>
              <a:gd name="connsiteY57" fmla="*/ 224802 h 1063255"/>
              <a:gd name="connsiteX58" fmla="*/ 924979 w 2924125"/>
              <a:gd name="connsiteY58" fmla="*/ 242710 h 1063255"/>
              <a:gd name="connsiteX59" fmla="*/ 927968 w 2924125"/>
              <a:gd name="connsiteY59" fmla="*/ 242710 h 1063255"/>
              <a:gd name="connsiteX60" fmla="*/ 904095 w 2924125"/>
              <a:gd name="connsiteY60" fmla="*/ 193476 h 1063255"/>
              <a:gd name="connsiteX61" fmla="*/ 862327 w 2924125"/>
              <a:gd name="connsiteY61" fmla="*/ 153196 h 1063255"/>
              <a:gd name="connsiteX62" fmla="*/ 883211 w 2924125"/>
              <a:gd name="connsiteY62" fmla="*/ 169603 h 1063255"/>
              <a:gd name="connsiteX63" fmla="*/ 907084 w 2924125"/>
              <a:gd name="connsiteY63" fmla="*/ 186010 h 1063255"/>
              <a:gd name="connsiteX64" fmla="*/ 898130 w 2924125"/>
              <a:gd name="connsiteY64" fmla="*/ 163638 h 1063255"/>
              <a:gd name="connsiteX65" fmla="*/ 886200 w 2924125"/>
              <a:gd name="connsiteY65" fmla="*/ 144242 h 1063255"/>
              <a:gd name="connsiteX66" fmla="*/ 890677 w 2924125"/>
              <a:gd name="connsiteY66" fmla="*/ 147231 h 1063255"/>
              <a:gd name="connsiteX67" fmla="*/ 895141 w 2924125"/>
              <a:gd name="connsiteY67" fmla="*/ 150207 h 1063255"/>
              <a:gd name="connsiteX68" fmla="*/ 892165 w 2924125"/>
              <a:gd name="connsiteY68" fmla="*/ 135288 h 1063255"/>
              <a:gd name="connsiteX69" fmla="*/ 904095 w 2924125"/>
              <a:gd name="connsiteY69" fmla="*/ 147231 h 1063255"/>
              <a:gd name="connsiteX70" fmla="*/ 914537 w 2924125"/>
              <a:gd name="connsiteY70" fmla="*/ 162150 h 1063255"/>
              <a:gd name="connsiteX71" fmla="*/ 924979 w 2924125"/>
              <a:gd name="connsiteY71" fmla="*/ 177069 h 1063255"/>
              <a:gd name="connsiteX72" fmla="*/ 923491 w 2924125"/>
              <a:gd name="connsiteY72" fmla="*/ 162150 h 1063255"/>
              <a:gd name="connsiteX73" fmla="*/ 919014 w 2924125"/>
              <a:gd name="connsiteY73" fmla="*/ 150207 h 1063255"/>
              <a:gd name="connsiteX74" fmla="*/ 930957 w 2924125"/>
              <a:gd name="connsiteY74" fmla="*/ 172592 h 1063255"/>
              <a:gd name="connsiteX75" fmla="*/ 942887 w 2924125"/>
              <a:gd name="connsiteY75" fmla="*/ 197953 h 1063255"/>
              <a:gd name="connsiteX76" fmla="*/ 944375 w 2924125"/>
              <a:gd name="connsiteY76" fmla="*/ 193476 h 1063255"/>
              <a:gd name="connsiteX77" fmla="*/ 945876 w 2924125"/>
              <a:gd name="connsiteY77" fmla="*/ 188999 h 1063255"/>
              <a:gd name="connsiteX78" fmla="*/ 926480 w 2924125"/>
              <a:gd name="connsiteY78" fmla="*/ 153196 h 1063255"/>
              <a:gd name="connsiteX79" fmla="*/ 924979 w 2924125"/>
              <a:gd name="connsiteY79" fmla="*/ 126334 h 1063255"/>
              <a:gd name="connsiteX80" fmla="*/ 935434 w 2924125"/>
              <a:gd name="connsiteY80" fmla="*/ 150207 h 1063255"/>
              <a:gd name="connsiteX81" fmla="*/ 948852 w 2924125"/>
              <a:gd name="connsiteY81" fmla="*/ 177069 h 1063255"/>
              <a:gd name="connsiteX82" fmla="*/ 950353 w 2924125"/>
              <a:gd name="connsiteY82" fmla="*/ 169603 h 1063255"/>
              <a:gd name="connsiteX83" fmla="*/ 951841 w 2924125"/>
              <a:gd name="connsiteY83" fmla="*/ 162150 h 1063255"/>
              <a:gd name="connsiteX84" fmla="*/ 953329 w 2924125"/>
              <a:gd name="connsiteY84" fmla="*/ 169603 h 1063255"/>
              <a:gd name="connsiteX85" fmla="*/ 951841 w 2924125"/>
              <a:gd name="connsiteY85" fmla="*/ 183034 h 1063255"/>
              <a:gd name="connsiteX86" fmla="*/ 957806 w 2924125"/>
              <a:gd name="connsiteY86" fmla="*/ 194964 h 1063255"/>
              <a:gd name="connsiteX87" fmla="*/ 960795 w 2924125"/>
              <a:gd name="connsiteY87" fmla="*/ 169603 h 1063255"/>
              <a:gd name="connsiteX88" fmla="*/ 957806 w 2924125"/>
              <a:gd name="connsiteY88" fmla="*/ 144242 h 1063255"/>
              <a:gd name="connsiteX89" fmla="*/ 963771 w 2924125"/>
              <a:gd name="connsiteY89" fmla="*/ 157673 h 1063255"/>
              <a:gd name="connsiteX90" fmla="*/ 966760 w 2924125"/>
              <a:gd name="connsiteY90" fmla="*/ 174080 h 1063255"/>
              <a:gd name="connsiteX91" fmla="*/ 975714 w 2924125"/>
              <a:gd name="connsiteY91" fmla="*/ 162150 h 1063255"/>
              <a:gd name="connsiteX92" fmla="*/ 971237 w 2924125"/>
              <a:gd name="connsiteY92" fmla="*/ 172592 h 1063255"/>
              <a:gd name="connsiteX93" fmla="*/ 966760 w 2924125"/>
              <a:gd name="connsiteY93" fmla="*/ 183034 h 1063255"/>
              <a:gd name="connsiteX94" fmla="*/ 975714 w 2924125"/>
              <a:gd name="connsiteY94" fmla="*/ 236745 h 1063255"/>
              <a:gd name="connsiteX95" fmla="*/ 978690 w 2924125"/>
              <a:gd name="connsiteY95" fmla="*/ 236745 h 1063255"/>
              <a:gd name="connsiteX96" fmla="*/ 977202 w 2924125"/>
              <a:gd name="connsiteY96" fmla="*/ 220325 h 1063255"/>
              <a:gd name="connsiteX97" fmla="*/ 981679 w 2924125"/>
              <a:gd name="connsiteY97" fmla="*/ 218837 h 1063255"/>
              <a:gd name="connsiteX98" fmla="*/ 975714 w 2924125"/>
              <a:gd name="connsiteY98" fmla="*/ 181533 h 1063255"/>
              <a:gd name="connsiteX99" fmla="*/ 984655 w 2924125"/>
              <a:gd name="connsiteY99" fmla="*/ 156172 h 1063255"/>
              <a:gd name="connsiteX100" fmla="*/ 987644 w 2924125"/>
              <a:gd name="connsiteY100" fmla="*/ 203918 h 1063255"/>
              <a:gd name="connsiteX101" fmla="*/ 989132 w 2924125"/>
              <a:gd name="connsiteY101" fmla="*/ 178557 h 1063255"/>
              <a:gd name="connsiteX102" fmla="*/ 993609 w 2924125"/>
              <a:gd name="connsiteY102" fmla="*/ 156172 h 1063255"/>
              <a:gd name="connsiteX103" fmla="*/ 996598 w 2924125"/>
              <a:gd name="connsiteY103" fmla="*/ 180045 h 1063255"/>
              <a:gd name="connsiteX104" fmla="*/ 993609 w 2924125"/>
              <a:gd name="connsiteY104" fmla="*/ 209883 h 1063255"/>
              <a:gd name="connsiteX105" fmla="*/ 1005552 w 2924125"/>
              <a:gd name="connsiteY105" fmla="*/ 227791 h 1063255"/>
              <a:gd name="connsiteX106" fmla="*/ 1011517 w 2924125"/>
              <a:gd name="connsiteY106" fmla="*/ 197953 h 1063255"/>
              <a:gd name="connsiteX107" fmla="*/ 1015994 w 2924125"/>
              <a:gd name="connsiteY107" fmla="*/ 172592 h 1063255"/>
              <a:gd name="connsiteX108" fmla="*/ 1026436 w 2924125"/>
              <a:gd name="connsiteY108" fmla="*/ 153196 h 1063255"/>
              <a:gd name="connsiteX109" fmla="*/ 1024948 w 2924125"/>
              <a:gd name="connsiteY109" fmla="*/ 178557 h 1063255"/>
              <a:gd name="connsiteX110" fmla="*/ 1017482 w 2924125"/>
              <a:gd name="connsiteY110" fmla="*/ 206907 h 1063255"/>
              <a:gd name="connsiteX111" fmla="*/ 1017482 w 2924125"/>
              <a:gd name="connsiteY111" fmla="*/ 209883 h 1063255"/>
              <a:gd name="connsiteX112" fmla="*/ 1023447 w 2924125"/>
              <a:gd name="connsiteY112" fmla="*/ 196452 h 1063255"/>
              <a:gd name="connsiteX113" fmla="*/ 1029412 w 2924125"/>
              <a:gd name="connsiteY113" fmla="*/ 188999 h 1063255"/>
              <a:gd name="connsiteX114" fmla="*/ 1027924 w 2924125"/>
              <a:gd name="connsiteY114" fmla="*/ 177069 h 1063255"/>
              <a:gd name="connsiteX115" fmla="*/ 1029412 w 2924125"/>
              <a:gd name="connsiteY115" fmla="*/ 165126 h 1063255"/>
              <a:gd name="connsiteX116" fmla="*/ 1032401 w 2924125"/>
              <a:gd name="connsiteY116" fmla="*/ 187511 h 1063255"/>
              <a:gd name="connsiteX117" fmla="*/ 1041355 w 2924125"/>
              <a:gd name="connsiteY117" fmla="*/ 209883 h 1063255"/>
              <a:gd name="connsiteX118" fmla="*/ 1045832 w 2924125"/>
              <a:gd name="connsiteY118" fmla="*/ 180045 h 1063255"/>
              <a:gd name="connsiteX119" fmla="*/ 1050309 w 2924125"/>
              <a:gd name="connsiteY119" fmla="*/ 156172 h 1063255"/>
              <a:gd name="connsiteX120" fmla="*/ 1048808 w 2924125"/>
              <a:gd name="connsiteY120" fmla="*/ 184522 h 1063255"/>
              <a:gd name="connsiteX121" fmla="*/ 1047320 w 2924125"/>
              <a:gd name="connsiteY121" fmla="*/ 212872 h 1063255"/>
              <a:gd name="connsiteX122" fmla="*/ 1153241 w 2924125"/>
              <a:gd name="connsiteY122" fmla="*/ 174080 h 1063255"/>
              <a:gd name="connsiteX123" fmla="*/ 1265140 w 2924125"/>
              <a:gd name="connsiteY123" fmla="*/ 165126 h 1063255"/>
              <a:gd name="connsiteX124" fmla="*/ 1390457 w 2924125"/>
              <a:gd name="connsiteY124" fmla="*/ 111415 h 1063255"/>
              <a:gd name="connsiteX125" fmla="*/ 1527717 w 2924125"/>
              <a:gd name="connsiteY125" fmla="*/ 129323 h 1063255"/>
              <a:gd name="connsiteX126" fmla="*/ 1527717 w 2924125"/>
              <a:gd name="connsiteY126" fmla="*/ 120369 h 1063255"/>
              <a:gd name="connsiteX127" fmla="*/ 1524728 w 2924125"/>
              <a:gd name="connsiteY127" fmla="*/ 57717 h 1063255"/>
              <a:gd name="connsiteX128" fmla="*/ 1491901 w 2924125"/>
              <a:gd name="connsiteY128" fmla="*/ 6982 h 1063255"/>
              <a:gd name="connsiteX129" fmla="*/ 1452293 w 2924125"/>
              <a:gd name="connsiteY129" fmla="*/ 0 h 1063255"/>
              <a:gd name="connsiteX130" fmla="*/ 2765456 w 2924125"/>
              <a:gd name="connsiteY130" fmla="*/ 0 h 1063255"/>
              <a:gd name="connsiteX131" fmla="*/ 2765994 w 2924125"/>
              <a:gd name="connsiteY131" fmla="*/ 6982 h 1063255"/>
              <a:gd name="connsiteX132" fmla="*/ 2770068 w 2924125"/>
              <a:gd name="connsiteY132" fmla="*/ 0 h 1063255"/>
              <a:gd name="connsiteX133" fmla="*/ 2787313 w 2924125"/>
              <a:gd name="connsiteY133" fmla="*/ 0 h 1063255"/>
              <a:gd name="connsiteX134" fmla="*/ 2785390 w 2924125"/>
              <a:gd name="connsiteY134" fmla="*/ 5494 h 1063255"/>
              <a:gd name="connsiteX135" fmla="*/ 2780913 w 2924125"/>
              <a:gd name="connsiteY135" fmla="*/ 21901 h 1063255"/>
              <a:gd name="connsiteX136" fmla="*/ 2794331 w 2924125"/>
              <a:gd name="connsiteY136" fmla="*/ 5494 h 1063255"/>
              <a:gd name="connsiteX137" fmla="*/ 2798381 w 2924125"/>
              <a:gd name="connsiteY137" fmla="*/ 0 h 1063255"/>
              <a:gd name="connsiteX138" fmla="*/ 2806560 w 2924125"/>
              <a:gd name="connsiteY138" fmla="*/ 0 h 1063255"/>
              <a:gd name="connsiteX139" fmla="*/ 2798808 w 2924125"/>
              <a:gd name="connsiteY139" fmla="*/ 9971 h 1063255"/>
              <a:gd name="connsiteX140" fmla="*/ 2807115 w 2924125"/>
              <a:gd name="connsiteY140" fmla="*/ 0 h 1063255"/>
              <a:gd name="connsiteX141" fmla="*/ 2827795 w 2924125"/>
              <a:gd name="connsiteY141" fmla="*/ 0 h 1063255"/>
              <a:gd name="connsiteX142" fmla="*/ 2825670 w 2924125"/>
              <a:gd name="connsiteY142" fmla="*/ 15936 h 1063255"/>
              <a:gd name="connsiteX143" fmla="*/ 2840281 w 2924125"/>
              <a:gd name="connsiteY143" fmla="*/ 0 h 1063255"/>
              <a:gd name="connsiteX144" fmla="*/ 2845429 w 2924125"/>
              <a:gd name="connsiteY144" fmla="*/ 0 h 1063255"/>
              <a:gd name="connsiteX145" fmla="*/ 2845066 w 2924125"/>
              <a:gd name="connsiteY145" fmla="*/ 1017 h 1063255"/>
              <a:gd name="connsiteX146" fmla="*/ 2834611 w 2924125"/>
              <a:gd name="connsiteY146" fmla="*/ 18925 h 1063255"/>
              <a:gd name="connsiteX147" fmla="*/ 2848042 w 2924125"/>
              <a:gd name="connsiteY147" fmla="*/ 5494 h 1063255"/>
              <a:gd name="connsiteX148" fmla="*/ 2855109 w 2924125"/>
              <a:gd name="connsiteY148" fmla="*/ 0 h 1063255"/>
              <a:gd name="connsiteX149" fmla="*/ 2856974 w 2924125"/>
              <a:gd name="connsiteY149" fmla="*/ 0 h 1063255"/>
              <a:gd name="connsiteX150" fmla="*/ 2846554 w 2924125"/>
              <a:gd name="connsiteY150" fmla="*/ 11459 h 1063255"/>
              <a:gd name="connsiteX151" fmla="*/ 2834611 w 2924125"/>
              <a:gd name="connsiteY151" fmla="*/ 30855 h 1063255"/>
              <a:gd name="connsiteX152" fmla="*/ 2858484 w 2924125"/>
              <a:gd name="connsiteY152" fmla="*/ 18925 h 1063255"/>
              <a:gd name="connsiteX153" fmla="*/ 2882357 w 2924125"/>
              <a:gd name="connsiteY153" fmla="*/ 9971 h 1063255"/>
              <a:gd name="connsiteX154" fmla="*/ 2848042 w 2924125"/>
              <a:gd name="connsiteY154" fmla="*/ 33844 h 1063255"/>
              <a:gd name="connsiteX155" fmla="*/ 2816716 w 2924125"/>
              <a:gd name="connsiteY155" fmla="*/ 60693 h 1063255"/>
              <a:gd name="connsiteX156" fmla="*/ 2806274 w 2924125"/>
              <a:gd name="connsiteY156" fmla="*/ 74124 h 1063255"/>
              <a:gd name="connsiteX157" fmla="*/ 2789854 w 2924125"/>
              <a:gd name="connsiteY157" fmla="*/ 93520 h 1063255"/>
              <a:gd name="connsiteX158" fmla="*/ 2819692 w 2924125"/>
              <a:gd name="connsiteY158" fmla="*/ 71135 h 1063255"/>
              <a:gd name="connsiteX159" fmla="*/ 2849530 w 2924125"/>
              <a:gd name="connsiteY159" fmla="*/ 48763 h 1063255"/>
              <a:gd name="connsiteX160" fmla="*/ 2833123 w 2924125"/>
              <a:gd name="connsiteY160" fmla="*/ 66658 h 1063255"/>
              <a:gd name="connsiteX161" fmla="*/ 2816716 w 2924125"/>
              <a:gd name="connsiteY161" fmla="*/ 84566 h 1063255"/>
              <a:gd name="connsiteX162" fmla="*/ 2854007 w 2924125"/>
              <a:gd name="connsiteY162" fmla="*/ 66658 h 1063255"/>
              <a:gd name="connsiteX163" fmla="*/ 2882357 w 2924125"/>
              <a:gd name="connsiteY163" fmla="*/ 48763 h 1063255"/>
              <a:gd name="connsiteX164" fmla="*/ 2836112 w 2924125"/>
              <a:gd name="connsiteY164" fmla="*/ 84566 h 1063255"/>
              <a:gd name="connsiteX165" fmla="*/ 2780913 w 2924125"/>
              <a:gd name="connsiteY165" fmla="*/ 117393 h 1063255"/>
              <a:gd name="connsiteX166" fmla="*/ 2815228 w 2924125"/>
              <a:gd name="connsiteY166" fmla="*/ 111415 h 1063255"/>
              <a:gd name="connsiteX167" fmla="*/ 2858484 w 2924125"/>
              <a:gd name="connsiteY167" fmla="*/ 96496 h 1063255"/>
              <a:gd name="connsiteX168" fmla="*/ 2897276 w 2924125"/>
              <a:gd name="connsiteY168" fmla="*/ 83078 h 1063255"/>
              <a:gd name="connsiteX169" fmla="*/ 2921149 w 2924125"/>
              <a:gd name="connsiteY169" fmla="*/ 84566 h 1063255"/>
              <a:gd name="connsiteX170" fmla="*/ 2876392 w 2924125"/>
              <a:gd name="connsiteY170" fmla="*/ 103962 h 1063255"/>
              <a:gd name="connsiteX171" fmla="*/ 2831635 w 2924125"/>
              <a:gd name="connsiteY171" fmla="*/ 117393 h 1063255"/>
              <a:gd name="connsiteX172" fmla="*/ 2876392 w 2924125"/>
              <a:gd name="connsiteY172" fmla="*/ 115892 h 1063255"/>
              <a:gd name="connsiteX173" fmla="*/ 2921149 w 2924125"/>
              <a:gd name="connsiteY173" fmla="*/ 114404 h 1063255"/>
              <a:gd name="connsiteX174" fmla="*/ 2924125 w 2924125"/>
              <a:gd name="connsiteY174" fmla="*/ 117393 h 1063255"/>
              <a:gd name="connsiteX175" fmla="*/ 2921149 w 2924125"/>
              <a:gd name="connsiteY175" fmla="*/ 120369 h 1063255"/>
              <a:gd name="connsiteX176" fmla="*/ 2873403 w 2924125"/>
              <a:gd name="connsiteY176" fmla="*/ 123358 h 1063255"/>
              <a:gd name="connsiteX177" fmla="*/ 2825670 w 2924125"/>
              <a:gd name="connsiteY177" fmla="*/ 126334 h 1063255"/>
              <a:gd name="connsiteX178" fmla="*/ 2815228 w 2924125"/>
              <a:gd name="connsiteY178" fmla="*/ 133800 h 1063255"/>
              <a:gd name="connsiteX179" fmla="*/ 2804773 w 2924125"/>
              <a:gd name="connsiteY179" fmla="*/ 138277 h 1063255"/>
              <a:gd name="connsiteX180" fmla="*/ 2845066 w 2924125"/>
              <a:gd name="connsiteY180" fmla="*/ 148719 h 1063255"/>
              <a:gd name="connsiteX181" fmla="*/ 2870427 w 2924125"/>
              <a:gd name="connsiteY181" fmla="*/ 165126 h 1063255"/>
              <a:gd name="connsiteX182" fmla="*/ 2867438 w 2924125"/>
              <a:gd name="connsiteY182" fmla="*/ 165126 h 1063255"/>
              <a:gd name="connsiteX183" fmla="*/ 2862961 w 2924125"/>
              <a:gd name="connsiteY183" fmla="*/ 163638 h 1063255"/>
              <a:gd name="connsiteX184" fmla="*/ 2858484 w 2924125"/>
              <a:gd name="connsiteY184" fmla="*/ 162150 h 1063255"/>
              <a:gd name="connsiteX185" fmla="*/ 2846554 w 2924125"/>
              <a:gd name="connsiteY185" fmla="*/ 165126 h 1063255"/>
              <a:gd name="connsiteX186" fmla="*/ 2858484 w 2924125"/>
              <a:gd name="connsiteY186" fmla="*/ 166614 h 1063255"/>
              <a:gd name="connsiteX187" fmla="*/ 2867438 w 2924125"/>
              <a:gd name="connsiteY187" fmla="*/ 177069 h 1063255"/>
              <a:gd name="connsiteX188" fmla="*/ 2852519 w 2924125"/>
              <a:gd name="connsiteY188" fmla="*/ 177069 h 1063255"/>
              <a:gd name="connsiteX189" fmla="*/ 2837600 w 2924125"/>
              <a:gd name="connsiteY189" fmla="*/ 168115 h 1063255"/>
              <a:gd name="connsiteX190" fmla="*/ 2822681 w 2924125"/>
              <a:gd name="connsiteY190" fmla="*/ 177069 h 1063255"/>
              <a:gd name="connsiteX191" fmla="*/ 2834611 w 2924125"/>
              <a:gd name="connsiteY191" fmla="*/ 184522 h 1063255"/>
              <a:gd name="connsiteX192" fmla="*/ 2843565 w 2924125"/>
              <a:gd name="connsiteY192" fmla="*/ 188999 h 1063255"/>
              <a:gd name="connsiteX193" fmla="*/ 2861473 w 2924125"/>
              <a:gd name="connsiteY193" fmla="*/ 188999 h 1063255"/>
              <a:gd name="connsiteX194" fmla="*/ 2864449 w 2924125"/>
              <a:gd name="connsiteY194" fmla="*/ 194964 h 1063255"/>
              <a:gd name="connsiteX195" fmla="*/ 2855508 w 2924125"/>
              <a:gd name="connsiteY195" fmla="*/ 194964 h 1063255"/>
              <a:gd name="connsiteX196" fmla="*/ 2861473 w 2924125"/>
              <a:gd name="connsiteY196" fmla="*/ 203918 h 1063255"/>
              <a:gd name="connsiteX197" fmla="*/ 2851031 w 2924125"/>
              <a:gd name="connsiteY197" fmla="*/ 203918 h 1063255"/>
              <a:gd name="connsiteX198" fmla="*/ 2840589 w 2924125"/>
              <a:gd name="connsiteY198" fmla="*/ 197953 h 1063255"/>
              <a:gd name="connsiteX199" fmla="*/ 2828646 w 2924125"/>
              <a:gd name="connsiteY199" fmla="*/ 197953 h 1063255"/>
              <a:gd name="connsiteX200" fmla="*/ 2804773 w 2924125"/>
              <a:gd name="connsiteY200" fmla="*/ 200929 h 1063255"/>
              <a:gd name="connsiteX201" fmla="*/ 2771959 w 2924125"/>
              <a:gd name="connsiteY201" fmla="*/ 200929 h 1063255"/>
              <a:gd name="connsiteX202" fmla="*/ 2779412 w 2924125"/>
              <a:gd name="connsiteY202" fmla="*/ 208395 h 1063255"/>
              <a:gd name="connsiteX203" fmla="*/ 2780913 w 2924125"/>
              <a:gd name="connsiteY203" fmla="*/ 215848 h 1063255"/>
              <a:gd name="connsiteX204" fmla="*/ 2773447 w 2924125"/>
              <a:gd name="connsiteY204" fmla="*/ 211371 h 1063255"/>
              <a:gd name="connsiteX205" fmla="*/ 2763005 w 2924125"/>
              <a:gd name="connsiteY205" fmla="*/ 203918 h 1063255"/>
              <a:gd name="connsiteX206" fmla="*/ 2755552 w 2924125"/>
              <a:gd name="connsiteY206" fmla="*/ 205406 h 1063255"/>
              <a:gd name="connsiteX207" fmla="*/ 2748086 w 2924125"/>
              <a:gd name="connsiteY207" fmla="*/ 206907 h 1063255"/>
              <a:gd name="connsiteX208" fmla="*/ 2739132 w 2924125"/>
              <a:gd name="connsiteY208" fmla="*/ 206907 h 1063255"/>
              <a:gd name="connsiteX209" fmla="*/ 2785390 w 2924125"/>
              <a:gd name="connsiteY209" fmla="*/ 221826 h 1063255"/>
              <a:gd name="connsiteX210" fmla="*/ 2816716 w 2924125"/>
              <a:gd name="connsiteY210" fmla="*/ 242710 h 1063255"/>
              <a:gd name="connsiteX211" fmla="*/ 2791355 w 2924125"/>
              <a:gd name="connsiteY211" fmla="*/ 233756 h 1063255"/>
              <a:gd name="connsiteX212" fmla="*/ 2771959 w 2924125"/>
              <a:gd name="connsiteY212" fmla="*/ 230767 h 1063255"/>
              <a:gd name="connsiteX213" fmla="*/ 2791355 w 2924125"/>
              <a:gd name="connsiteY213" fmla="*/ 239721 h 1063255"/>
              <a:gd name="connsiteX214" fmla="*/ 2810751 w 2924125"/>
              <a:gd name="connsiteY214" fmla="*/ 251664 h 1063255"/>
              <a:gd name="connsiteX215" fmla="*/ 2795832 w 2924125"/>
              <a:gd name="connsiteY215" fmla="*/ 244198 h 1063255"/>
              <a:gd name="connsiteX216" fmla="*/ 2764493 w 2924125"/>
              <a:gd name="connsiteY216" fmla="*/ 233756 h 1063255"/>
              <a:gd name="connsiteX217" fmla="*/ 2731679 w 2924125"/>
              <a:gd name="connsiteY217" fmla="*/ 221826 h 1063255"/>
              <a:gd name="connsiteX218" fmla="*/ 2712283 w 2924125"/>
              <a:gd name="connsiteY218" fmla="*/ 215848 h 1063255"/>
              <a:gd name="connsiteX219" fmla="*/ 2730178 w 2924125"/>
              <a:gd name="connsiteY219" fmla="*/ 229279 h 1063255"/>
              <a:gd name="connsiteX220" fmla="*/ 2763005 w 2924125"/>
              <a:gd name="connsiteY220" fmla="*/ 250163 h 1063255"/>
              <a:gd name="connsiteX221" fmla="*/ 2792843 w 2924125"/>
              <a:gd name="connsiteY221" fmla="*/ 271047 h 1063255"/>
              <a:gd name="connsiteX222" fmla="*/ 2804773 w 2924125"/>
              <a:gd name="connsiteY222" fmla="*/ 281502 h 1063255"/>
              <a:gd name="connsiteX223" fmla="*/ 2791355 w 2924125"/>
              <a:gd name="connsiteY223" fmla="*/ 278513 h 1063255"/>
              <a:gd name="connsiteX224" fmla="*/ 2770471 w 2924125"/>
              <a:gd name="connsiteY224" fmla="*/ 266583 h 1063255"/>
              <a:gd name="connsiteX225" fmla="*/ 2753059 w 2924125"/>
              <a:gd name="connsiteY225" fmla="*/ 255384 h 1063255"/>
              <a:gd name="connsiteX226" fmla="*/ 2754051 w 2924125"/>
              <a:gd name="connsiteY226" fmla="*/ 256128 h 1063255"/>
              <a:gd name="connsiteX227" fmla="*/ 2771959 w 2924125"/>
              <a:gd name="connsiteY227" fmla="*/ 272548 h 1063255"/>
              <a:gd name="connsiteX228" fmla="*/ 2734655 w 2924125"/>
              <a:gd name="connsiteY228" fmla="*/ 245686 h 1063255"/>
              <a:gd name="connsiteX229" fmla="*/ 2685421 w 2924125"/>
              <a:gd name="connsiteY229" fmla="*/ 218837 h 1063255"/>
              <a:gd name="connsiteX230" fmla="*/ 2670502 w 2924125"/>
              <a:gd name="connsiteY230" fmla="*/ 218837 h 1063255"/>
              <a:gd name="connsiteX231" fmla="*/ 2683933 w 2924125"/>
              <a:gd name="connsiteY231" fmla="*/ 235244 h 1063255"/>
              <a:gd name="connsiteX232" fmla="*/ 2703329 w 2924125"/>
              <a:gd name="connsiteY232" fmla="*/ 256128 h 1063255"/>
              <a:gd name="connsiteX233" fmla="*/ 2719736 w 2924125"/>
              <a:gd name="connsiteY233" fmla="*/ 277025 h 1063255"/>
              <a:gd name="connsiteX234" fmla="*/ 2727202 w 2924125"/>
              <a:gd name="connsiteY234" fmla="*/ 290443 h 1063255"/>
              <a:gd name="connsiteX235" fmla="*/ 2716760 w 2924125"/>
              <a:gd name="connsiteY235" fmla="*/ 282990 h 1063255"/>
              <a:gd name="connsiteX236" fmla="*/ 2695876 w 2924125"/>
              <a:gd name="connsiteY236" fmla="*/ 259117 h 1063255"/>
              <a:gd name="connsiteX237" fmla="*/ 2674979 w 2924125"/>
              <a:gd name="connsiteY237" fmla="*/ 233756 h 1063255"/>
              <a:gd name="connsiteX238" fmla="*/ 2664537 w 2924125"/>
              <a:gd name="connsiteY238" fmla="*/ 218837 h 1063255"/>
              <a:gd name="connsiteX239" fmla="*/ 2612327 w 2924125"/>
              <a:gd name="connsiteY239" fmla="*/ 223314 h 1063255"/>
              <a:gd name="connsiteX240" fmla="*/ 2569058 w 2924125"/>
              <a:gd name="connsiteY240" fmla="*/ 248675 h 1063255"/>
              <a:gd name="connsiteX241" fmla="*/ 2534743 w 2924125"/>
              <a:gd name="connsiteY241" fmla="*/ 272548 h 1063255"/>
              <a:gd name="connsiteX242" fmla="*/ 2494463 w 2924125"/>
              <a:gd name="connsiteY242" fmla="*/ 278513 h 1063255"/>
              <a:gd name="connsiteX243" fmla="*/ 2436275 w 2924125"/>
              <a:gd name="connsiteY243" fmla="*/ 253152 h 1063255"/>
              <a:gd name="connsiteX244" fmla="*/ 2378100 w 2924125"/>
              <a:gd name="connsiteY244" fmla="*/ 257629 h 1063255"/>
              <a:gd name="connsiteX245" fmla="*/ 2336319 w 2924125"/>
              <a:gd name="connsiteY245" fmla="*/ 275524 h 1063255"/>
              <a:gd name="connsiteX246" fmla="*/ 2319912 w 2924125"/>
              <a:gd name="connsiteY246" fmla="*/ 266583 h 1063255"/>
              <a:gd name="connsiteX247" fmla="*/ 2312446 w 2924125"/>
              <a:gd name="connsiteY247" fmla="*/ 239721 h 1063255"/>
              <a:gd name="connsiteX248" fmla="*/ 2297527 w 2924125"/>
              <a:gd name="connsiteY248" fmla="*/ 200929 h 1063255"/>
              <a:gd name="connsiteX249" fmla="*/ 2275155 w 2924125"/>
              <a:gd name="connsiteY249" fmla="*/ 180045 h 1063255"/>
              <a:gd name="connsiteX250" fmla="*/ 2246805 w 2924125"/>
              <a:gd name="connsiteY250" fmla="*/ 183034 h 1063255"/>
              <a:gd name="connsiteX251" fmla="*/ 2218468 w 2924125"/>
              <a:gd name="connsiteY251" fmla="*/ 199441 h 1063255"/>
              <a:gd name="connsiteX252" fmla="*/ 2199072 w 2924125"/>
              <a:gd name="connsiteY252" fmla="*/ 218837 h 1063255"/>
              <a:gd name="connsiteX253" fmla="*/ 2172210 w 2924125"/>
              <a:gd name="connsiteY253" fmla="*/ 257629 h 1063255"/>
              <a:gd name="connsiteX254" fmla="*/ 2142372 w 2924125"/>
              <a:gd name="connsiteY254" fmla="*/ 287467 h 1063255"/>
              <a:gd name="connsiteX255" fmla="*/ 2120000 w 2924125"/>
              <a:gd name="connsiteY255" fmla="*/ 290443 h 1063255"/>
              <a:gd name="connsiteX256" fmla="*/ 2114035 w 2924125"/>
              <a:gd name="connsiteY256" fmla="*/ 282990 h 1063255"/>
              <a:gd name="connsiteX257" fmla="*/ 2112534 w 2924125"/>
              <a:gd name="connsiteY257" fmla="*/ 271047 h 1063255"/>
              <a:gd name="connsiteX258" fmla="*/ 2106569 w 2924125"/>
              <a:gd name="connsiteY258" fmla="*/ 254640 h 1063255"/>
              <a:gd name="connsiteX259" fmla="*/ 2064801 w 2924125"/>
              <a:gd name="connsiteY259" fmla="*/ 247187 h 1063255"/>
              <a:gd name="connsiteX260" fmla="*/ 2020044 w 2924125"/>
              <a:gd name="connsiteY260" fmla="*/ 257629 h 1063255"/>
              <a:gd name="connsiteX261" fmla="*/ 1994683 w 2924125"/>
              <a:gd name="connsiteY261" fmla="*/ 235244 h 1063255"/>
              <a:gd name="connsiteX262" fmla="*/ 1969309 w 2924125"/>
              <a:gd name="connsiteY262" fmla="*/ 206907 h 1063255"/>
              <a:gd name="connsiteX263" fmla="*/ 1936495 w 2924125"/>
              <a:gd name="connsiteY263" fmla="*/ 206907 h 1063255"/>
              <a:gd name="connsiteX264" fmla="*/ 1903668 w 2924125"/>
              <a:gd name="connsiteY264" fmla="*/ 218837 h 1063255"/>
              <a:gd name="connsiteX265" fmla="*/ 1875331 w 2924125"/>
              <a:gd name="connsiteY265" fmla="*/ 217349 h 1063255"/>
              <a:gd name="connsiteX266" fmla="*/ 1846981 w 2924125"/>
              <a:gd name="connsiteY266" fmla="*/ 203918 h 1063255"/>
              <a:gd name="connsiteX267" fmla="*/ 1778351 w 2924125"/>
              <a:gd name="connsiteY267" fmla="*/ 194964 h 1063255"/>
              <a:gd name="connsiteX268" fmla="*/ 1709721 w 2924125"/>
              <a:gd name="connsiteY268" fmla="*/ 194964 h 1063255"/>
              <a:gd name="connsiteX269" fmla="*/ 1696303 w 2924125"/>
              <a:gd name="connsiteY269" fmla="*/ 366539 h 1063255"/>
              <a:gd name="connsiteX270" fmla="*/ 1703756 w 2924125"/>
              <a:gd name="connsiteY270" fmla="*/ 535125 h 1063255"/>
              <a:gd name="connsiteX271" fmla="*/ 1691826 w 2924125"/>
              <a:gd name="connsiteY271" fmla="*/ 544066 h 1063255"/>
              <a:gd name="connsiteX272" fmla="*/ 1666465 w 2924125"/>
              <a:gd name="connsiteY272" fmla="*/ 650000 h 1063255"/>
              <a:gd name="connsiteX273" fmla="*/ 1650045 w 2924125"/>
              <a:gd name="connsiteY273" fmla="*/ 752932 h 1063255"/>
              <a:gd name="connsiteX274" fmla="*/ 1653034 w 2924125"/>
              <a:gd name="connsiteY274" fmla="*/ 761886 h 1063255"/>
              <a:gd name="connsiteX275" fmla="*/ 1648557 w 2924125"/>
              <a:gd name="connsiteY275" fmla="*/ 779794 h 1063255"/>
              <a:gd name="connsiteX276" fmla="*/ 1644080 w 2924125"/>
              <a:gd name="connsiteY276" fmla="*/ 803667 h 1063255"/>
              <a:gd name="connsiteX277" fmla="*/ 1656010 w 2924125"/>
              <a:gd name="connsiteY277" fmla="*/ 803667 h 1063255"/>
              <a:gd name="connsiteX278" fmla="*/ 1679883 w 2924125"/>
              <a:gd name="connsiteY278" fmla="*/ 826039 h 1063255"/>
              <a:gd name="connsiteX279" fmla="*/ 1720163 w 2924125"/>
              <a:gd name="connsiteY279" fmla="*/ 837969 h 1063255"/>
              <a:gd name="connsiteX280" fmla="*/ 1766421 w 2924125"/>
              <a:gd name="connsiteY280" fmla="*/ 845435 h 1063255"/>
              <a:gd name="connsiteX281" fmla="*/ 1805200 w 2924125"/>
              <a:gd name="connsiteY281" fmla="*/ 851400 h 1063255"/>
              <a:gd name="connsiteX282" fmla="*/ 1911134 w 2924125"/>
              <a:gd name="connsiteY282" fmla="*/ 881238 h 1063255"/>
              <a:gd name="connsiteX283" fmla="*/ 2017055 w 2924125"/>
              <a:gd name="connsiteY283" fmla="*/ 878262 h 1063255"/>
              <a:gd name="connsiteX284" fmla="*/ 2027497 w 2924125"/>
              <a:gd name="connsiteY284" fmla="*/ 876761 h 1063255"/>
              <a:gd name="connsiteX285" fmla="*/ 2026009 w 2924125"/>
              <a:gd name="connsiteY285" fmla="*/ 887203 h 1063255"/>
              <a:gd name="connsiteX286" fmla="*/ 2017055 w 2924125"/>
              <a:gd name="connsiteY286" fmla="*/ 900634 h 1063255"/>
              <a:gd name="connsiteX287" fmla="*/ 2011090 w 2924125"/>
              <a:gd name="connsiteY287" fmla="*/ 908100 h 1063255"/>
              <a:gd name="connsiteX288" fmla="*/ 1978263 w 2924125"/>
              <a:gd name="connsiteY288" fmla="*/ 918542 h 1063255"/>
              <a:gd name="connsiteX289" fmla="*/ 1948425 w 2924125"/>
              <a:gd name="connsiteY289" fmla="*/ 908100 h 1063255"/>
              <a:gd name="connsiteX290" fmla="*/ 1890250 w 2924125"/>
              <a:gd name="connsiteY290" fmla="*/ 893181 h 1063255"/>
              <a:gd name="connsiteX291" fmla="*/ 1835038 w 2924125"/>
              <a:gd name="connsiteY291" fmla="*/ 881238 h 1063255"/>
              <a:gd name="connsiteX292" fmla="*/ 1799235 w 2924125"/>
              <a:gd name="connsiteY292" fmla="*/ 876761 h 1063255"/>
              <a:gd name="connsiteX293" fmla="*/ 1739559 w 2924125"/>
              <a:gd name="connsiteY293" fmla="*/ 870796 h 1063255"/>
              <a:gd name="connsiteX294" fmla="*/ 1691826 w 2924125"/>
              <a:gd name="connsiteY294" fmla="*/ 873785 h 1063255"/>
              <a:gd name="connsiteX295" fmla="*/ 1688837 w 2924125"/>
              <a:gd name="connsiteY295" fmla="*/ 896157 h 1063255"/>
              <a:gd name="connsiteX296" fmla="*/ 1793270 w 2924125"/>
              <a:gd name="connsiteY296" fmla="*/ 952857 h 1063255"/>
              <a:gd name="connsiteX297" fmla="*/ 1897703 w 2924125"/>
              <a:gd name="connsiteY297" fmla="*/ 1012533 h 1063255"/>
              <a:gd name="connsiteX298" fmla="*/ 1905169 w 2924125"/>
              <a:gd name="connsiteY298" fmla="*/ 1037894 h 1063255"/>
              <a:gd name="connsiteX299" fmla="*/ 1896215 w 2924125"/>
              <a:gd name="connsiteY299" fmla="*/ 1039382 h 1063255"/>
              <a:gd name="connsiteX300" fmla="*/ 1881296 w 2924125"/>
              <a:gd name="connsiteY300" fmla="*/ 1030428 h 1063255"/>
              <a:gd name="connsiteX301" fmla="*/ 1867865 w 2924125"/>
              <a:gd name="connsiteY301" fmla="*/ 1018498 h 1063255"/>
              <a:gd name="connsiteX302" fmla="*/ 1830574 w 2924125"/>
              <a:gd name="connsiteY302" fmla="*/ 988660 h 1063255"/>
              <a:gd name="connsiteX303" fmla="*/ 1787305 w 2924125"/>
              <a:gd name="connsiteY303" fmla="*/ 967776 h 1063255"/>
              <a:gd name="connsiteX304" fmla="*/ 1666465 w 2924125"/>
              <a:gd name="connsiteY304" fmla="*/ 936437 h 1063255"/>
              <a:gd name="connsiteX305" fmla="*/ 1542636 w 2924125"/>
              <a:gd name="connsiteY305" fmla="*/ 920030 h 1063255"/>
              <a:gd name="connsiteX306" fmla="*/ 1544124 w 2924125"/>
              <a:gd name="connsiteY306" fmla="*/ 973741 h 1063255"/>
              <a:gd name="connsiteX307" fmla="*/ 1566496 w 2924125"/>
              <a:gd name="connsiteY307" fmla="*/ 1021474 h 1063255"/>
              <a:gd name="connsiteX308" fmla="*/ 1533682 w 2924125"/>
              <a:gd name="connsiteY308" fmla="*/ 1015509 h 1063255"/>
              <a:gd name="connsiteX309" fmla="*/ 1508321 w 2924125"/>
              <a:gd name="connsiteY309" fmla="*/ 975229 h 1063255"/>
              <a:gd name="connsiteX310" fmla="*/ 1482960 w 2924125"/>
              <a:gd name="connsiteY310" fmla="*/ 931960 h 1063255"/>
              <a:gd name="connsiteX311" fmla="*/ 1396422 w 2924125"/>
              <a:gd name="connsiteY311" fmla="*/ 890192 h 1063255"/>
              <a:gd name="connsiteX312" fmla="*/ 1271105 w 2924125"/>
              <a:gd name="connsiteY312" fmla="*/ 946879 h 1063255"/>
              <a:gd name="connsiteX313" fmla="*/ 1154742 w 2924125"/>
              <a:gd name="connsiteY313" fmla="*/ 1015509 h 1063255"/>
              <a:gd name="connsiteX314" fmla="*/ 1141311 w 2924125"/>
              <a:gd name="connsiteY314" fmla="*/ 1042371 h 1063255"/>
              <a:gd name="connsiteX315" fmla="*/ 1124904 w 2924125"/>
              <a:gd name="connsiteY315" fmla="*/ 1063255 h 1063255"/>
              <a:gd name="connsiteX316" fmla="*/ 1106996 w 2924125"/>
              <a:gd name="connsiteY316" fmla="*/ 1048336 h 1063255"/>
              <a:gd name="connsiteX317" fmla="*/ 1109985 w 2924125"/>
              <a:gd name="connsiteY317" fmla="*/ 1027452 h 1063255"/>
              <a:gd name="connsiteX318" fmla="*/ 1133845 w 2924125"/>
              <a:gd name="connsiteY318" fmla="*/ 987159 h 1063255"/>
              <a:gd name="connsiteX319" fmla="*/ 1166672 w 2924125"/>
              <a:gd name="connsiteY319" fmla="*/ 952857 h 1063255"/>
              <a:gd name="connsiteX320" fmla="*/ 1224860 w 2924125"/>
              <a:gd name="connsiteY320" fmla="*/ 917041 h 1063255"/>
              <a:gd name="connsiteX321" fmla="*/ 1283035 w 2924125"/>
              <a:gd name="connsiteY321" fmla="*/ 878262 h 1063255"/>
              <a:gd name="connsiteX322" fmla="*/ 1227836 w 2924125"/>
              <a:gd name="connsiteY322" fmla="*/ 849912 h 1063255"/>
              <a:gd name="connsiteX323" fmla="*/ 1157718 w 2924125"/>
              <a:gd name="connsiteY323" fmla="*/ 848424 h 1063255"/>
              <a:gd name="connsiteX324" fmla="*/ 1068204 w 2924125"/>
              <a:gd name="connsiteY324" fmla="*/ 872284 h 1063255"/>
              <a:gd name="connsiteX325" fmla="*/ 1027924 w 2924125"/>
              <a:gd name="connsiteY325" fmla="*/ 894669 h 1063255"/>
              <a:gd name="connsiteX326" fmla="*/ 987644 w 2924125"/>
              <a:gd name="connsiteY326" fmla="*/ 905111 h 1063255"/>
              <a:gd name="connsiteX327" fmla="*/ 995110 w 2924125"/>
              <a:gd name="connsiteY327" fmla="*/ 893181 h 1063255"/>
              <a:gd name="connsiteX328" fmla="*/ 1032401 w 2924125"/>
              <a:gd name="connsiteY328" fmla="*/ 873785 h 1063255"/>
              <a:gd name="connsiteX329" fmla="*/ 1074169 w 2924125"/>
              <a:gd name="connsiteY329" fmla="*/ 855877 h 1063255"/>
              <a:gd name="connsiteX330" fmla="*/ 1095066 w 2924125"/>
              <a:gd name="connsiteY330" fmla="*/ 848424 h 1063255"/>
              <a:gd name="connsiteX331" fmla="*/ 1192033 w 2924125"/>
              <a:gd name="connsiteY331" fmla="*/ 833505 h 1063255"/>
              <a:gd name="connsiteX332" fmla="*/ 1289013 w 2924125"/>
              <a:gd name="connsiteY332" fmla="*/ 842446 h 1063255"/>
              <a:gd name="connsiteX333" fmla="*/ 1300943 w 2924125"/>
              <a:gd name="connsiteY333" fmla="*/ 827527 h 1063255"/>
              <a:gd name="connsiteX334" fmla="*/ 1220383 w 2924125"/>
              <a:gd name="connsiteY334" fmla="*/ 827527 h 1063255"/>
              <a:gd name="connsiteX335" fmla="*/ 1208440 w 2924125"/>
              <a:gd name="connsiteY335" fmla="*/ 815597 h 1063255"/>
              <a:gd name="connsiteX336" fmla="*/ 1263652 w 2924125"/>
              <a:gd name="connsiteY336" fmla="*/ 815597 h 1063255"/>
              <a:gd name="connsiteX337" fmla="*/ 1318851 w 2924125"/>
              <a:gd name="connsiteY337" fmla="*/ 821562 h 1063255"/>
              <a:gd name="connsiteX338" fmla="*/ 1372549 w 2924125"/>
              <a:gd name="connsiteY338" fmla="*/ 820074 h 1063255"/>
              <a:gd name="connsiteX339" fmla="*/ 1426260 w 2924125"/>
              <a:gd name="connsiteY339" fmla="*/ 800678 h 1063255"/>
              <a:gd name="connsiteX340" fmla="*/ 1503844 w 2924125"/>
              <a:gd name="connsiteY340" fmla="*/ 544066 h 1063255"/>
              <a:gd name="connsiteX341" fmla="*/ 1515774 w 2924125"/>
              <a:gd name="connsiteY341" fmla="*/ 275524 h 1063255"/>
              <a:gd name="connsiteX342" fmla="*/ 1491901 w 2924125"/>
              <a:gd name="connsiteY342" fmla="*/ 281502 h 1063255"/>
              <a:gd name="connsiteX343" fmla="*/ 1488925 w 2924125"/>
              <a:gd name="connsiteY343" fmla="*/ 263594 h 1063255"/>
              <a:gd name="connsiteX344" fmla="*/ 1515774 w 2924125"/>
              <a:gd name="connsiteY344" fmla="*/ 245686 h 1063255"/>
              <a:gd name="connsiteX345" fmla="*/ 1521739 w 2924125"/>
              <a:gd name="connsiteY345" fmla="*/ 197953 h 1063255"/>
              <a:gd name="connsiteX346" fmla="*/ 1430737 w 2924125"/>
              <a:gd name="connsiteY346" fmla="*/ 169603 h 1063255"/>
              <a:gd name="connsiteX347" fmla="*/ 1336746 w 2924125"/>
              <a:gd name="connsiteY347" fmla="*/ 183034 h 1063255"/>
              <a:gd name="connsiteX348" fmla="*/ 1254698 w 2924125"/>
              <a:gd name="connsiteY348" fmla="*/ 226290 h 1063255"/>
              <a:gd name="connsiteX349" fmla="*/ 1169661 w 2924125"/>
              <a:gd name="connsiteY349" fmla="*/ 266583 h 1063255"/>
              <a:gd name="connsiteX350" fmla="*/ 1169661 w 2924125"/>
              <a:gd name="connsiteY350" fmla="*/ 320281 h 1063255"/>
              <a:gd name="connsiteX351" fmla="*/ 1181591 w 2924125"/>
              <a:gd name="connsiteY351" fmla="*/ 312828 h 1063255"/>
              <a:gd name="connsiteX352" fmla="*/ 1181591 w 2924125"/>
              <a:gd name="connsiteY352" fmla="*/ 314316 h 1063255"/>
              <a:gd name="connsiteX353" fmla="*/ 1181591 w 2924125"/>
              <a:gd name="connsiteY353" fmla="*/ 324758 h 1063255"/>
              <a:gd name="connsiteX354" fmla="*/ 1172637 w 2924125"/>
              <a:gd name="connsiteY354" fmla="*/ 338189 h 1063255"/>
              <a:gd name="connsiteX355" fmla="*/ 1177114 w 2924125"/>
              <a:gd name="connsiteY355" fmla="*/ 336701 h 1063255"/>
              <a:gd name="connsiteX356" fmla="*/ 1181591 w 2924125"/>
              <a:gd name="connsiteY356" fmla="*/ 335200 h 1063255"/>
              <a:gd name="connsiteX357" fmla="*/ 1189057 w 2924125"/>
              <a:gd name="connsiteY357" fmla="*/ 321782 h 1063255"/>
              <a:gd name="connsiteX358" fmla="*/ 1196510 w 2924125"/>
              <a:gd name="connsiteY358" fmla="*/ 311340 h 1063255"/>
              <a:gd name="connsiteX359" fmla="*/ 1193521 w 2924125"/>
              <a:gd name="connsiteY359" fmla="*/ 320281 h 1063255"/>
              <a:gd name="connsiteX360" fmla="*/ 1187556 w 2924125"/>
              <a:gd name="connsiteY360" fmla="*/ 332224 h 1063255"/>
              <a:gd name="connsiteX361" fmla="*/ 1202475 w 2924125"/>
              <a:gd name="connsiteY361" fmla="*/ 323270 h 1063255"/>
              <a:gd name="connsiteX362" fmla="*/ 1217394 w 2924125"/>
              <a:gd name="connsiteY362" fmla="*/ 314316 h 1063255"/>
              <a:gd name="connsiteX363" fmla="*/ 1214418 w 2924125"/>
              <a:gd name="connsiteY363" fmla="*/ 323270 h 1063255"/>
              <a:gd name="connsiteX364" fmla="*/ 1209941 w 2924125"/>
              <a:gd name="connsiteY364" fmla="*/ 329235 h 1063255"/>
              <a:gd name="connsiteX365" fmla="*/ 1199499 w 2924125"/>
              <a:gd name="connsiteY365" fmla="*/ 341178 h 1063255"/>
              <a:gd name="connsiteX366" fmla="*/ 1229337 w 2924125"/>
              <a:gd name="connsiteY366" fmla="*/ 341178 h 1063255"/>
              <a:gd name="connsiteX367" fmla="*/ 1211429 w 2924125"/>
              <a:gd name="connsiteY367" fmla="*/ 344154 h 1063255"/>
              <a:gd name="connsiteX368" fmla="*/ 1193521 w 2924125"/>
              <a:gd name="connsiteY368" fmla="*/ 347143 h 1063255"/>
              <a:gd name="connsiteX369" fmla="*/ 1181591 w 2924125"/>
              <a:gd name="connsiteY369" fmla="*/ 365038 h 1063255"/>
              <a:gd name="connsiteX370" fmla="*/ 1183079 w 2924125"/>
              <a:gd name="connsiteY370" fmla="*/ 376981 h 1063255"/>
              <a:gd name="connsiteX371" fmla="*/ 1184580 w 2924125"/>
              <a:gd name="connsiteY371" fmla="*/ 394876 h 1063255"/>
              <a:gd name="connsiteX372" fmla="*/ 1180103 w 2924125"/>
              <a:gd name="connsiteY372" fmla="*/ 408307 h 1063255"/>
              <a:gd name="connsiteX373" fmla="*/ 1166672 w 2924125"/>
              <a:gd name="connsiteY373" fmla="*/ 403830 h 1063255"/>
              <a:gd name="connsiteX374" fmla="*/ 1162195 w 2924125"/>
              <a:gd name="connsiteY374" fmla="*/ 421738 h 1063255"/>
              <a:gd name="connsiteX375" fmla="*/ 1154742 w 2924125"/>
              <a:gd name="connsiteY375" fmla="*/ 439633 h 1063255"/>
              <a:gd name="connsiteX376" fmla="*/ 1157718 w 2924125"/>
              <a:gd name="connsiteY376" fmla="*/ 463506 h 1063255"/>
              <a:gd name="connsiteX377" fmla="*/ 1136834 w 2924125"/>
              <a:gd name="connsiteY377" fmla="*/ 451576 h 1063255"/>
              <a:gd name="connsiteX378" fmla="*/ 1127880 w 2924125"/>
              <a:gd name="connsiteY378" fmla="*/ 442622 h 1063255"/>
              <a:gd name="connsiteX379" fmla="*/ 1062239 w 2924125"/>
              <a:gd name="connsiteY379" fmla="*/ 427703 h 1063255"/>
              <a:gd name="connsiteX380" fmla="*/ 1005552 w 2924125"/>
              <a:gd name="connsiteY380" fmla="*/ 445611 h 1063255"/>
              <a:gd name="connsiteX381" fmla="*/ 972725 w 2924125"/>
              <a:gd name="connsiteY381" fmla="*/ 469471 h 1063255"/>
              <a:gd name="connsiteX382" fmla="*/ 978690 w 2924125"/>
              <a:gd name="connsiteY382" fmla="*/ 454552 h 1063255"/>
              <a:gd name="connsiteX383" fmla="*/ 907084 w 2924125"/>
              <a:gd name="connsiteY383" fmla="*/ 469471 h 1063255"/>
              <a:gd name="connsiteX384" fmla="*/ 957806 w 2924125"/>
              <a:gd name="connsiteY384" fmla="*/ 454552 h 1063255"/>
              <a:gd name="connsiteX385" fmla="*/ 898130 w 2924125"/>
              <a:gd name="connsiteY385" fmla="*/ 445611 h 1063255"/>
              <a:gd name="connsiteX386" fmla="*/ 874257 w 2924125"/>
              <a:gd name="connsiteY386" fmla="*/ 409795 h 1063255"/>
              <a:gd name="connsiteX387" fmla="*/ 865303 w 2924125"/>
              <a:gd name="connsiteY387" fmla="*/ 442622 h 1063255"/>
              <a:gd name="connsiteX388" fmla="*/ 850384 w 2924125"/>
              <a:gd name="connsiteY388" fmla="*/ 445611 h 1063255"/>
              <a:gd name="connsiteX389" fmla="*/ 816082 w 2924125"/>
              <a:gd name="connsiteY389" fmla="*/ 433668 h 1063255"/>
              <a:gd name="connsiteX390" fmla="*/ 781767 w 2924125"/>
              <a:gd name="connsiteY390" fmla="*/ 412784 h 1063255"/>
              <a:gd name="connsiteX391" fmla="*/ 823535 w 2924125"/>
              <a:gd name="connsiteY391" fmla="*/ 490368 h 1063255"/>
              <a:gd name="connsiteX392" fmla="*/ 802651 w 2924125"/>
              <a:gd name="connsiteY392" fmla="*/ 490368 h 1063255"/>
              <a:gd name="connsiteX393" fmla="*/ 757894 w 2924125"/>
              <a:gd name="connsiteY393" fmla="*/ 433668 h 1063255"/>
              <a:gd name="connsiteX394" fmla="*/ 737010 w 2924125"/>
              <a:gd name="connsiteY394" fmla="*/ 463506 h 1063255"/>
              <a:gd name="connsiteX395" fmla="*/ 739985 w 2924125"/>
              <a:gd name="connsiteY395" fmla="*/ 445611 h 1063255"/>
              <a:gd name="connsiteX396" fmla="*/ 716112 w 2924125"/>
              <a:gd name="connsiteY396" fmla="*/ 472460 h 1063255"/>
              <a:gd name="connsiteX397" fmla="*/ 704182 w 2924125"/>
              <a:gd name="connsiteY397" fmla="*/ 445611 h 1063255"/>
              <a:gd name="connsiteX398" fmla="*/ 707172 w 2924125"/>
              <a:gd name="connsiteY398" fmla="*/ 439633 h 1063255"/>
              <a:gd name="connsiteX399" fmla="*/ 686274 w 2924125"/>
              <a:gd name="connsiteY399" fmla="*/ 433668 h 1063255"/>
              <a:gd name="connsiteX400" fmla="*/ 645994 w 2924125"/>
              <a:gd name="connsiteY400" fmla="*/ 438145 h 1063255"/>
              <a:gd name="connsiteX401" fmla="*/ 608703 w 2924125"/>
              <a:gd name="connsiteY401" fmla="*/ 448587 h 1063255"/>
              <a:gd name="connsiteX402" fmla="*/ 590795 w 2924125"/>
              <a:gd name="connsiteY402" fmla="*/ 442622 h 1063255"/>
              <a:gd name="connsiteX403" fmla="*/ 575876 w 2924125"/>
              <a:gd name="connsiteY403" fmla="*/ 463506 h 1063255"/>
              <a:gd name="connsiteX404" fmla="*/ 584830 w 2924125"/>
              <a:gd name="connsiteY404" fmla="*/ 439633 h 1063255"/>
              <a:gd name="connsiteX405" fmla="*/ 549027 w 2924125"/>
              <a:gd name="connsiteY405" fmla="*/ 472460 h 1063255"/>
              <a:gd name="connsiteX406" fmla="*/ 552003 w 2924125"/>
              <a:gd name="connsiteY406" fmla="*/ 442622 h 1063255"/>
              <a:gd name="connsiteX407" fmla="*/ 519189 w 2924125"/>
              <a:gd name="connsiteY407" fmla="*/ 427703 h 1063255"/>
              <a:gd name="connsiteX408" fmla="*/ 492327 w 2924125"/>
              <a:gd name="connsiteY408" fmla="*/ 433668 h 1063255"/>
              <a:gd name="connsiteX409" fmla="*/ 469955 w 2924125"/>
              <a:gd name="connsiteY409" fmla="*/ 448587 h 1063255"/>
              <a:gd name="connsiteX410" fmla="*/ 446082 w 2924125"/>
              <a:gd name="connsiteY410" fmla="*/ 463506 h 1063255"/>
              <a:gd name="connsiteX411" fmla="*/ 414756 w 2924125"/>
              <a:gd name="connsiteY411" fmla="*/ 463506 h 1063255"/>
              <a:gd name="connsiteX412" fmla="*/ 356568 w 2924125"/>
              <a:gd name="connsiteY412" fmla="*/ 466495 h 1063255"/>
              <a:gd name="connsiteX413" fmla="*/ 298380 w 2924125"/>
              <a:gd name="connsiteY413" fmla="*/ 472460 h 1063255"/>
              <a:gd name="connsiteX414" fmla="*/ 262577 w 2924125"/>
              <a:gd name="connsiteY414" fmla="*/ 463506 h 1063255"/>
              <a:gd name="connsiteX415" fmla="*/ 258100 w 2924125"/>
              <a:gd name="connsiteY415" fmla="*/ 469471 h 1063255"/>
              <a:gd name="connsiteX416" fmla="*/ 253623 w 2924125"/>
              <a:gd name="connsiteY416" fmla="*/ 475449 h 1063255"/>
              <a:gd name="connsiteX417" fmla="*/ 226774 w 2924125"/>
              <a:gd name="connsiteY417" fmla="*/ 460530 h 1063255"/>
              <a:gd name="connsiteX418" fmla="*/ 210367 w 2924125"/>
              <a:gd name="connsiteY418" fmla="*/ 467983 h 1063255"/>
              <a:gd name="connsiteX419" fmla="*/ 198424 w 2924125"/>
              <a:gd name="connsiteY419" fmla="*/ 451576 h 1063255"/>
              <a:gd name="connsiteX420" fmla="*/ 189483 w 2924125"/>
              <a:gd name="connsiteY420" fmla="*/ 427703 h 1063255"/>
              <a:gd name="connsiteX421" fmla="*/ 185006 w 2924125"/>
              <a:gd name="connsiteY421" fmla="*/ 409795 h 1063255"/>
              <a:gd name="connsiteX422" fmla="*/ 170087 w 2924125"/>
              <a:gd name="connsiteY422" fmla="*/ 400854 h 1063255"/>
              <a:gd name="connsiteX423" fmla="*/ 161133 w 2924125"/>
              <a:gd name="connsiteY423" fmla="*/ 408307 h 1063255"/>
              <a:gd name="connsiteX424" fmla="*/ 141737 w 2924125"/>
              <a:gd name="connsiteY424" fmla="*/ 424714 h 1063255"/>
              <a:gd name="connsiteX425" fmla="*/ 122341 w 2924125"/>
              <a:gd name="connsiteY425" fmla="*/ 439633 h 1063255"/>
              <a:gd name="connsiteX426" fmla="*/ 113387 w 2924125"/>
              <a:gd name="connsiteY426" fmla="*/ 442622 h 1063255"/>
              <a:gd name="connsiteX427" fmla="*/ 135772 w 2924125"/>
              <a:gd name="connsiteY427" fmla="*/ 421738 h 1063255"/>
              <a:gd name="connsiteX428" fmla="*/ 164109 w 2924125"/>
              <a:gd name="connsiteY428" fmla="*/ 400854 h 1063255"/>
              <a:gd name="connsiteX429" fmla="*/ 134271 w 2924125"/>
              <a:gd name="connsiteY429" fmla="*/ 391900 h 1063255"/>
              <a:gd name="connsiteX430" fmla="*/ 102945 w 2924125"/>
              <a:gd name="connsiteY430" fmla="*/ 402342 h 1063255"/>
              <a:gd name="connsiteX431" fmla="*/ 74595 w 2924125"/>
              <a:gd name="connsiteY431" fmla="*/ 412784 h 1063255"/>
              <a:gd name="connsiteX432" fmla="*/ 93991 w 2924125"/>
              <a:gd name="connsiteY432" fmla="*/ 402342 h 1063255"/>
              <a:gd name="connsiteX433" fmla="*/ 116376 w 2924125"/>
              <a:gd name="connsiteY433" fmla="*/ 391900 h 1063255"/>
              <a:gd name="connsiteX434" fmla="*/ 101457 w 2924125"/>
              <a:gd name="connsiteY434" fmla="*/ 397865 h 1063255"/>
              <a:gd name="connsiteX435" fmla="*/ 76096 w 2924125"/>
              <a:gd name="connsiteY435" fmla="*/ 408307 h 1063255"/>
              <a:gd name="connsiteX436" fmla="*/ 50735 w 2924125"/>
              <a:gd name="connsiteY436" fmla="*/ 415773 h 1063255"/>
              <a:gd name="connsiteX437" fmla="*/ 38792 w 2924125"/>
              <a:gd name="connsiteY437" fmla="*/ 412784 h 1063255"/>
              <a:gd name="connsiteX438" fmla="*/ 47746 w 2924125"/>
              <a:gd name="connsiteY438" fmla="*/ 406819 h 1063255"/>
              <a:gd name="connsiteX439" fmla="*/ 70131 w 2924125"/>
              <a:gd name="connsiteY439" fmla="*/ 399353 h 1063255"/>
              <a:gd name="connsiteX440" fmla="*/ 93991 w 2924125"/>
              <a:gd name="connsiteY440" fmla="*/ 390399 h 1063255"/>
              <a:gd name="connsiteX441" fmla="*/ 107422 w 2924125"/>
              <a:gd name="connsiteY441" fmla="*/ 385935 h 1063255"/>
              <a:gd name="connsiteX442" fmla="*/ 71619 w 2924125"/>
              <a:gd name="connsiteY442" fmla="*/ 382946 h 1063255"/>
              <a:gd name="connsiteX443" fmla="*/ 48997 w 2924125"/>
              <a:gd name="connsiteY443" fmla="*/ 382220 h 1063255"/>
              <a:gd name="connsiteX444" fmla="*/ 55212 w 2924125"/>
              <a:gd name="connsiteY444" fmla="*/ 379957 h 1063255"/>
              <a:gd name="connsiteX445" fmla="*/ 71619 w 2924125"/>
              <a:gd name="connsiteY445" fmla="*/ 379957 h 1063255"/>
              <a:gd name="connsiteX446" fmla="*/ 59676 w 2924125"/>
              <a:gd name="connsiteY446" fmla="*/ 373992 h 1063255"/>
              <a:gd name="connsiteX447" fmla="*/ 38792 w 2924125"/>
              <a:gd name="connsiteY447" fmla="*/ 373992 h 1063255"/>
              <a:gd name="connsiteX448" fmla="*/ 65654 w 2924125"/>
              <a:gd name="connsiteY448" fmla="*/ 363550 h 1063255"/>
              <a:gd name="connsiteX449" fmla="*/ 104433 w 2924125"/>
              <a:gd name="connsiteY449" fmla="*/ 365038 h 1063255"/>
              <a:gd name="connsiteX450" fmla="*/ 86538 w 2924125"/>
              <a:gd name="connsiteY450" fmla="*/ 351620 h 1063255"/>
              <a:gd name="connsiteX451" fmla="*/ 74595 w 2924125"/>
              <a:gd name="connsiteY451" fmla="*/ 341178 h 1063255"/>
              <a:gd name="connsiteX452" fmla="*/ 35816 w 2924125"/>
              <a:gd name="connsiteY452" fmla="*/ 330723 h 1063255"/>
              <a:gd name="connsiteX453" fmla="*/ 0 w 2924125"/>
              <a:gd name="connsiteY453" fmla="*/ 320281 h 1063255"/>
              <a:gd name="connsiteX454" fmla="*/ 11943 w 2924125"/>
              <a:gd name="connsiteY454" fmla="*/ 317305 h 1063255"/>
              <a:gd name="connsiteX455" fmla="*/ 38792 w 2924125"/>
              <a:gd name="connsiteY455" fmla="*/ 321782 h 1063255"/>
              <a:gd name="connsiteX456" fmla="*/ 67142 w 2924125"/>
              <a:gd name="connsiteY456" fmla="*/ 330723 h 1063255"/>
              <a:gd name="connsiteX457" fmla="*/ 86538 w 2924125"/>
              <a:gd name="connsiteY457" fmla="*/ 335200 h 1063255"/>
              <a:gd name="connsiteX458" fmla="*/ 44757 w 2924125"/>
              <a:gd name="connsiteY458" fmla="*/ 314316 h 1063255"/>
              <a:gd name="connsiteX459" fmla="*/ 5978 w 2924125"/>
              <a:gd name="connsiteY459" fmla="*/ 284478 h 1063255"/>
              <a:gd name="connsiteX460" fmla="*/ 25374 w 2924125"/>
              <a:gd name="connsiteY460" fmla="*/ 287467 h 1063255"/>
              <a:gd name="connsiteX461" fmla="*/ 53711 w 2924125"/>
              <a:gd name="connsiteY461" fmla="*/ 303874 h 1063255"/>
              <a:gd name="connsiteX462" fmla="*/ 83549 w 2924125"/>
              <a:gd name="connsiteY462" fmla="*/ 324758 h 1063255"/>
              <a:gd name="connsiteX463" fmla="*/ 107422 w 2924125"/>
              <a:gd name="connsiteY463" fmla="*/ 338189 h 1063255"/>
              <a:gd name="connsiteX464" fmla="*/ 113387 w 2924125"/>
              <a:gd name="connsiteY464" fmla="*/ 332224 h 1063255"/>
              <a:gd name="connsiteX465" fmla="*/ 68630 w 2924125"/>
              <a:gd name="connsiteY465" fmla="*/ 305362 h 1063255"/>
              <a:gd name="connsiteX466" fmla="*/ 62665 w 2924125"/>
              <a:gd name="connsiteY466" fmla="*/ 299397 h 1063255"/>
              <a:gd name="connsiteX467" fmla="*/ 62665 w 2924125"/>
              <a:gd name="connsiteY467" fmla="*/ 293432 h 1063255"/>
              <a:gd name="connsiteX468" fmla="*/ 65654 w 2924125"/>
              <a:gd name="connsiteY468" fmla="*/ 290443 h 1063255"/>
              <a:gd name="connsiteX469" fmla="*/ 68630 w 2924125"/>
              <a:gd name="connsiteY469" fmla="*/ 293432 h 1063255"/>
              <a:gd name="connsiteX470" fmla="*/ 82061 w 2924125"/>
              <a:gd name="connsiteY470" fmla="*/ 291944 h 1063255"/>
              <a:gd name="connsiteX471" fmla="*/ 98468 w 2924125"/>
              <a:gd name="connsiteY471" fmla="*/ 290443 h 1063255"/>
              <a:gd name="connsiteX472" fmla="*/ 86538 w 2924125"/>
              <a:gd name="connsiteY472" fmla="*/ 272548 h 1063255"/>
              <a:gd name="connsiteX473" fmla="*/ 67142 w 2924125"/>
              <a:gd name="connsiteY473" fmla="*/ 269559 h 1063255"/>
              <a:gd name="connsiteX474" fmla="*/ 68630 w 2924125"/>
              <a:gd name="connsiteY474" fmla="*/ 263594 h 1063255"/>
              <a:gd name="connsiteX475" fmla="*/ 102945 w 2924125"/>
              <a:gd name="connsiteY475" fmla="*/ 268071 h 1063255"/>
              <a:gd name="connsiteX476" fmla="*/ 140249 w 2924125"/>
              <a:gd name="connsiteY476" fmla="*/ 269559 h 1063255"/>
              <a:gd name="connsiteX477" fmla="*/ 104433 w 2924125"/>
              <a:gd name="connsiteY477" fmla="*/ 254640 h 1063255"/>
              <a:gd name="connsiteX478" fmla="*/ 65654 w 2924125"/>
              <a:gd name="connsiteY478" fmla="*/ 245686 h 1063255"/>
              <a:gd name="connsiteX479" fmla="*/ 71619 w 2924125"/>
              <a:gd name="connsiteY479" fmla="*/ 242710 h 1063255"/>
              <a:gd name="connsiteX480" fmla="*/ 46258 w 2924125"/>
              <a:gd name="connsiteY480" fmla="*/ 236745 h 1063255"/>
              <a:gd name="connsiteX481" fmla="*/ 35816 w 2924125"/>
              <a:gd name="connsiteY481" fmla="*/ 224802 h 1063255"/>
              <a:gd name="connsiteX482" fmla="*/ 116376 w 2924125"/>
              <a:gd name="connsiteY482" fmla="*/ 242710 h 1063255"/>
              <a:gd name="connsiteX483" fmla="*/ 99969 w 2924125"/>
              <a:gd name="connsiteY483" fmla="*/ 232268 h 1063255"/>
              <a:gd name="connsiteX484" fmla="*/ 77584 w 2924125"/>
              <a:gd name="connsiteY484" fmla="*/ 218837 h 1063255"/>
              <a:gd name="connsiteX485" fmla="*/ 56700 w 2924125"/>
              <a:gd name="connsiteY485" fmla="*/ 206907 h 1063255"/>
              <a:gd name="connsiteX486" fmla="*/ 50735 w 2924125"/>
              <a:gd name="connsiteY486" fmla="*/ 197953 h 1063255"/>
              <a:gd name="connsiteX487" fmla="*/ 88026 w 2924125"/>
              <a:gd name="connsiteY487" fmla="*/ 212872 h 1063255"/>
              <a:gd name="connsiteX488" fmla="*/ 122341 w 2924125"/>
              <a:gd name="connsiteY488" fmla="*/ 227791 h 1063255"/>
              <a:gd name="connsiteX489" fmla="*/ 125330 w 2924125"/>
              <a:gd name="connsiteY489" fmla="*/ 224802 h 1063255"/>
              <a:gd name="connsiteX490" fmla="*/ 128306 w 2924125"/>
              <a:gd name="connsiteY490" fmla="*/ 224802 h 1063255"/>
              <a:gd name="connsiteX491" fmla="*/ 126818 w 2924125"/>
              <a:gd name="connsiteY491" fmla="*/ 221826 h 1063255"/>
              <a:gd name="connsiteX492" fmla="*/ 125330 w 2924125"/>
              <a:gd name="connsiteY492" fmla="*/ 218837 h 1063255"/>
              <a:gd name="connsiteX493" fmla="*/ 101457 w 2924125"/>
              <a:gd name="connsiteY493" fmla="*/ 209883 h 1063255"/>
              <a:gd name="connsiteX494" fmla="*/ 71619 w 2924125"/>
              <a:gd name="connsiteY494" fmla="*/ 196452 h 1063255"/>
              <a:gd name="connsiteX495" fmla="*/ 46258 w 2924125"/>
              <a:gd name="connsiteY495" fmla="*/ 180045 h 1063255"/>
              <a:gd name="connsiteX496" fmla="*/ 35816 w 2924125"/>
              <a:gd name="connsiteY496" fmla="*/ 165126 h 1063255"/>
              <a:gd name="connsiteX497" fmla="*/ 79072 w 2924125"/>
              <a:gd name="connsiteY497" fmla="*/ 186010 h 1063255"/>
              <a:gd name="connsiteX498" fmla="*/ 116376 w 2924125"/>
              <a:gd name="connsiteY498" fmla="*/ 209883 h 1063255"/>
              <a:gd name="connsiteX499" fmla="*/ 102945 w 2924125"/>
              <a:gd name="connsiteY499" fmla="*/ 196452 h 1063255"/>
              <a:gd name="connsiteX500" fmla="*/ 82061 w 2924125"/>
              <a:gd name="connsiteY500" fmla="*/ 174080 h 1063255"/>
              <a:gd name="connsiteX501" fmla="*/ 64153 w 2924125"/>
              <a:gd name="connsiteY501" fmla="*/ 153196 h 1063255"/>
              <a:gd name="connsiteX502" fmla="*/ 62665 w 2924125"/>
              <a:gd name="connsiteY502" fmla="*/ 141253 h 1063255"/>
              <a:gd name="connsiteX503" fmla="*/ 99969 w 2924125"/>
              <a:gd name="connsiteY503" fmla="*/ 180045 h 1063255"/>
              <a:gd name="connsiteX504" fmla="*/ 140249 w 2924125"/>
              <a:gd name="connsiteY504" fmla="*/ 215848 h 1063255"/>
              <a:gd name="connsiteX505" fmla="*/ 122341 w 2924125"/>
              <a:gd name="connsiteY505" fmla="*/ 196452 h 1063255"/>
              <a:gd name="connsiteX506" fmla="*/ 116376 w 2924125"/>
              <a:gd name="connsiteY506" fmla="*/ 183034 h 1063255"/>
              <a:gd name="connsiteX507" fmla="*/ 122341 w 2924125"/>
              <a:gd name="connsiteY507" fmla="*/ 186010 h 1063255"/>
              <a:gd name="connsiteX508" fmla="*/ 126818 w 2924125"/>
              <a:gd name="connsiteY508" fmla="*/ 188999 h 1063255"/>
              <a:gd name="connsiteX509" fmla="*/ 131295 w 2924125"/>
              <a:gd name="connsiteY509" fmla="*/ 191988 h 1063255"/>
              <a:gd name="connsiteX510" fmla="*/ 137260 w 2924125"/>
              <a:gd name="connsiteY510" fmla="*/ 191988 h 1063255"/>
              <a:gd name="connsiteX511" fmla="*/ 128306 w 2924125"/>
              <a:gd name="connsiteY511" fmla="*/ 180045 h 1063255"/>
              <a:gd name="connsiteX512" fmla="*/ 119352 w 2924125"/>
              <a:gd name="connsiteY512" fmla="*/ 178557 h 1063255"/>
              <a:gd name="connsiteX513" fmla="*/ 113387 w 2924125"/>
              <a:gd name="connsiteY513" fmla="*/ 177069 h 1063255"/>
              <a:gd name="connsiteX514" fmla="*/ 107422 w 2924125"/>
              <a:gd name="connsiteY514" fmla="*/ 174080 h 1063255"/>
              <a:gd name="connsiteX515" fmla="*/ 113387 w 2924125"/>
              <a:gd name="connsiteY515" fmla="*/ 165126 h 1063255"/>
              <a:gd name="connsiteX516" fmla="*/ 134271 w 2924125"/>
              <a:gd name="connsiteY516" fmla="*/ 174080 h 1063255"/>
              <a:gd name="connsiteX517" fmla="*/ 123829 w 2924125"/>
              <a:gd name="connsiteY517" fmla="*/ 157673 h 1063255"/>
              <a:gd name="connsiteX518" fmla="*/ 131295 w 2924125"/>
              <a:gd name="connsiteY518" fmla="*/ 147231 h 1063255"/>
              <a:gd name="connsiteX519" fmla="*/ 143225 w 2924125"/>
              <a:gd name="connsiteY519" fmla="*/ 177069 h 1063255"/>
              <a:gd name="connsiteX520" fmla="*/ 149190 w 2924125"/>
              <a:gd name="connsiteY520" fmla="*/ 177069 h 1063255"/>
              <a:gd name="connsiteX521" fmla="*/ 143225 w 2924125"/>
              <a:gd name="connsiteY521" fmla="*/ 162150 h 1063255"/>
              <a:gd name="connsiteX522" fmla="*/ 140249 w 2924125"/>
              <a:gd name="connsiteY522" fmla="*/ 150207 h 1063255"/>
              <a:gd name="connsiteX523" fmla="*/ 116376 w 2924125"/>
              <a:gd name="connsiteY523" fmla="*/ 138277 h 1063255"/>
              <a:gd name="connsiteX524" fmla="*/ 140249 w 2924125"/>
              <a:gd name="connsiteY524" fmla="*/ 142754 h 1063255"/>
              <a:gd name="connsiteX525" fmla="*/ 167098 w 2924125"/>
              <a:gd name="connsiteY525" fmla="*/ 162150 h 1063255"/>
              <a:gd name="connsiteX526" fmla="*/ 164109 w 2924125"/>
              <a:gd name="connsiteY526" fmla="*/ 153196 h 1063255"/>
              <a:gd name="connsiteX527" fmla="*/ 161133 w 2924125"/>
              <a:gd name="connsiteY527" fmla="*/ 144242 h 1063255"/>
              <a:gd name="connsiteX528" fmla="*/ 113387 w 2924125"/>
              <a:gd name="connsiteY528" fmla="*/ 120369 h 1063255"/>
              <a:gd name="connsiteX529" fmla="*/ 80573 w 2924125"/>
              <a:gd name="connsiteY529" fmla="*/ 90531 h 1063255"/>
              <a:gd name="connsiteX530" fmla="*/ 119352 w 2924125"/>
              <a:gd name="connsiteY530" fmla="*/ 112916 h 1063255"/>
              <a:gd name="connsiteX531" fmla="*/ 161133 w 2924125"/>
              <a:gd name="connsiteY531" fmla="*/ 135288 h 1063255"/>
              <a:gd name="connsiteX532" fmla="*/ 147702 w 2924125"/>
              <a:gd name="connsiteY532" fmla="*/ 121857 h 1063255"/>
              <a:gd name="connsiteX533" fmla="*/ 126818 w 2924125"/>
              <a:gd name="connsiteY533" fmla="*/ 99485 h 1063255"/>
              <a:gd name="connsiteX534" fmla="*/ 108910 w 2924125"/>
              <a:gd name="connsiteY534" fmla="*/ 78601 h 1063255"/>
              <a:gd name="connsiteX535" fmla="*/ 104433 w 2924125"/>
              <a:gd name="connsiteY535" fmla="*/ 69647 h 1063255"/>
              <a:gd name="connsiteX536" fmla="*/ 147702 w 2924125"/>
              <a:gd name="connsiteY536" fmla="*/ 108439 h 1063255"/>
              <a:gd name="connsiteX537" fmla="*/ 190971 w 2924125"/>
              <a:gd name="connsiteY537" fmla="*/ 147231 h 1063255"/>
              <a:gd name="connsiteX538" fmla="*/ 196936 w 2924125"/>
              <a:gd name="connsiteY538" fmla="*/ 147231 h 1063255"/>
              <a:gd name="connsiteX539" fmla="*/ 196936 w 2924125"/>
              <a:gd name="connsiteY539" fmla="*/ 141253 h 1063255"/>
              <a:gd name="connsiteX540" fmla="*/ 193947 w 2924125"/>
              <a:gd name="connsiteY540" fmla="*/ 126334 h 1063255"/>
              <a:gd name="connsiteX541" fmla="*/ 176052 w 2924125"/>
              <a:gd name="connsiteY541" fmla="*/ 123358 h 1063255"/>
              <a:gd name="connsiteX542" fmla="*/ 176052 w 2924125"/>
              <a:gd name="connsiteY542" fmla="*/ 117393 h 1063255"/>
              <a:gd name="connsiteX543" fmla="*/ 187982 w 2924125"/>
              <a:gd name="connsiteY543" fmla="*/ 117393 h 1063255"/>
              <a:gd name="connsiteX544" fmla="*/ 173063 w 2924125"/>
              <a:gd name="connsiteY544" fmla="*/ 93520 h 1063255"/>
              <a:gd name="connsiteX545" fmla="*/ 173063 w 2924125"/>
              <a:gd name="connsiteY545" fmla="*/ 75612 h 1063255"/>
              <a:gd name="connsiteX546" fmla="*/ 185006 w 2924125"/>
              <a:gd name="connsiteY546" fmla="*/ 96496 h 1063255"/>
              <a:gd name="connsiteX547" fmla="*/ 196936 w 2924125"/>
              <a:gd name="connsiteY547" fmla="*/ 117393 h 1063255"/>
              <a:gd name="connsiteX548" fmla="*/ 186494 w 2924125"/>
              <a:gd name="connsiteY548" fmla="*/ 92019 h 1063255"/>
              <a:gd name="connsiteX549" fmla="*/ 185006 w 2924125"/>
              <a:gd name="connsiteY549" fmla="*/ 72636 h 1063255"/>
              <a:gd name="connsiteX550" fmla="*/ 193947 w 2924125"/>
              <a:gd name="connsiteY550" fmla="*/ 92019 h 1063255"/>
              <a:gd name="connsiteX551" fmla="*/ 205890 w 2924125"/>
              <a:gd name="connsiteY551" fmla="*/ 120369 h 1063255"/>
              <a:gd name="connsiteX552" fmla="*/ 208866 w 2924125"/>
              <a:gd name="connsiteY552" fmla="*/ 120369 h 1063255"/>
              <a:gd name="connsiteX553" fmla="*/ 208866 w 2924125"/>
              <a:gd name="connsiteY553" fmla="*/ 115892 h 1063255"/>
              <a:gd name="connsiteX554" fmla="*/ 217820 w 2924125"/>
              <a:gd name="connsiteY554" fmla="*/ 120369 h 1063255"/>
              <a:gd name="connsiteX555" fmla="*/ 210367 w 2924125"/>
              <a:gd name="connsiteY555" fmla="*/ 92019 h 1063255"/>
              <a:gd name="connsiteX556" fmla="*/ 205890 w 2924125"/>
              <a:gd name="connsiteY556" fmla="*/ 66658 h 1063255"/>
              <a:gd name="connsiteX557" fmla="*/ 189483 w 2924125"/>
              <a:gd name="connsiteY557" fmla="*/ 57717 h 1063255"/>
              <a:gd name="connsiteX558" fmla="*/ 187982 w 2924125"/>
              <a:gd name="connsiteY558" fmla="*/ 48763 h 1063255"/>
              <a:gd name="connsiteX559" fmla="*/ 241693 w 2924125"/>
              <a:gd name="connsiteY559" fmla="*/ 75612 h 1063255"/>
              <a:gd name="connsiteX560" fmla="*/ 241693 w 2924125"/>
              <a:gd name="connsiteY560" fmla="*/ 69647 h 1063255"/>
              <a:gd name="connsiteX561" fmla="*/ 253623 w 2924125"/>
              <a:gd name="connsiteY561" fmla="*/ 72636 h 1063255"/>
              <a:gd name="connsiteX562" fmla="*/ 223785 w 2924125"/>
              <a:gd name="connsiteY562" fmla="*/ 45774 h 1063255"/>
              <a:gd name="connsiteX563" fmla="*/ 211855 w 2924125"/>
              <a:gd name="connsiteY563" fmla="*/ 21901 h 1063255"/>
              <a:gd name="connsiteX564" fmla="*/ 253623 w 2924125"/>
              <a:gd name="connsiteY564" fmla="*/ 63682 h 1063255"/>
              <a:gd name="connsiteX565" fmla="*/ 295404 w 2924125"/>
              <a:gd name="connsiteY565" fmla="*/ 99485 h 1063255"/>
              <a:gd name="connsiteX566" fmla="*/ 304358 w 2924125"/>
              <a:gd name="connsiteY566" fmla="*/ 99485 h 1063255"/>
              <a:gd name="connsiteX567" fmla="*/ 301369 w 2924125"/>
              <a:gd name="connsiteY567" fmla="*/ 90531 h 1063255"/>
              <a:gd name="connsiteX568" fmla="*/ 286450 w 2924125"/>
              <a:gd name="connsiteY568" fmla="*/ 78601 h 1063255"/>
              <a:gd name="connsiteX569" fmla="*/ 262577 w 2924125"/>
              <a:gd name="connsiteY569" fmla="*/ 60693 h 1063255"/>
              <a:gd name="connsiteX570" fmla="*/ 250647 w 2924125"/>
              <a:gd name="connsiteY570" fmla="*/ 39809 h 1063255"/>
              <a:gd name="connsiteX571" fmla="*/ 271531 w 2924125"/>
              <a:gd name="connsiteY571" fmla="*/ 53240 h 1063255"/>
              <a:gd name="connsiteX572" fmla="*/ 289439 w 2924125"/>
              <a:gd name="connsiteY572" fmla="*/ 72636 h 1063255"/>
              <a:gd name="connsiteX573" fmla="*/ 292415 w 2924125"/>
              <a:gd name="connsiteY573" fmla="*/ 72636 h 1063255"/>
              <a:gd name="connsiteX574" fmla="*/ 283461 w 2924125"/>
              <a:gd name="connsiteY574" fmla="*/ 60693 h 1063255"/>
              <a:gd name="connsiteX575" fmla="*/ 283461 w 2924125"/>
              <a:gd name="connsiteY575" fmla="*/ 54728 h 1063255"/>
              <a:gd name="connsiteX576" fmla="*/ 280485 w 2924125"/>
              <a:gd name="connsiteY576" fmla="*/ 48763 h 1063255"/>
              <a:gd name="connsiteX577" fmla="*/ 259601 w 2924125"/>
              <a:gd name="connsiteY577" fmla="*/ 41297 h 1063255"/>
              <a:gd name="connsiteX578" fmla="*/ 253623 w 2924125"/>
              <a:gd name="connsiteY578" fmla="*/ 33844 h 1063255"/>
              <a:gd name="connsiteX579" fmla="*/ 259601 w 2924125"/>
              <a:gd name="connsiteY579" fmla="*/ 33844 h 1063255"/>
              <a:gd name="connsiteX580" fmla="*/ 267054 w 2924125"/>
              <a:gd name="connsiteY580" fmla="*/ 35332 h 1063255"/>
              <a:gd name="connsiteX581" fmla="*/ 277496 w 2924125"/>
              <a:gd name="connsiteY581" fmla="*/ 36820 h 1063255"/>
              <a:gd name="connsiteX582" fmla="*/ 280485 w 2924125"/>
              <a:gd name="connsiteY582" fmla="*/ 27879 h 1063255"/>
              <a:gd name="connsiteX583" fmla="*/ 280485 w 2924125"/>
              <a:gd name="connsiteY583" fmla="*/ 30855 h 1063255"/>
              <a:gd name="connsiteX584" fmla="*/ 283461 w 2924125"/>
              <a:gd name="connsiteY584" fmla="*/ 36820 h 1063255"/>
              <a:gd name="connsiteX585" fmla="*/ 287938 w 2924125"/>
              <a:gd name="connsiteY585" fmla="*/ 38321 h 1063255"/>
              <a:gd name="connsiteX586" fmla="*/ 292415 w 2924125"/>
              <a:gd name="connsiteY586" fmla="*/ 39809 h 1063255"/>
              <a:gd name="connsiteX587" fmla="*/ 289439 w 2924125"/>
              <a:gd name="connsiteY587" fmla="*/ 24890 h 1063255"/>
              <a:gd name="connsiteX588" fmla="*/ 295404 w 2924125"/>
              <a:gd name="connsiteY588" fmla="*/ 27879 h 1063255"/>
              <a:gd name="connsiteX589" fmla="*/ 301369 w 2924125"/>
              <a:gd name="connsiteY589" fmla="*/ 39809 h 1063255"/>
              <a:gd name="connsiteX590" fmla="*/ 319277 w 2924125"/>
              <a:gd name="connsiteY590" fmla="*/ 42798 h 1063255"/>
              <a:gd name="connsiteX591" fmla="*/ 317776 w 2924125"/>
              <a:gd name="connsiteY591" fmla="*/ 36820 h 1063255"/>
              <a:gd name="connsiteX592" fmla="*/ 316288 w 2924125"/>
              <a:gd name="connsiteY592" fmla="*/ 30855 h 1063255"/>
              <a:gd name="connsiteX593" fmla="*/ 283461 w 2924125"/>
              <a:gd name="connsiteY593" fmla="*/ 17424 h 1063255"/>
              <a:gd name="connsiteX594" fmla="*/ 271531 w 2924125"/>
              <a:gd name="connsiteY594" fmla="*/ 4006 h 1063255"/>
              <a:gd name="connsiteX595" fmla="*/ 290927 w 2924125"/>
              <a:gd name="connsiteY595" fmla="*/ 14448 h 1063255"/>
              <a:gd name="connsiteX596" fmla="*/ 316288 w 2924125"/>
              <a:gd name="connsiteY596" fmla="*/ 24890 h 1063255"/>
              <a:gd name="connsiteX597" fmla="*/ 316288 w 2924125"/>
              <a:gd name="connsiteY597" fmla="*/ 9971 h 1063255"/>
              <a:gd name="connsiteX598" fmla="*/ 322253 w 2924125"/>
              <a:gd name="connsiteY598" fmla="*/ 18925 h 1063255"/>
              <a:gd name="connsiteX599" fmla="*/ 325242 w 2924125"/>
              <a:gd name="connsiteY599" fmla="*/ 27879 h 1063255"/>
              <a:gd name="connsiteX600" fmla="*/ 340161 w 2924125"/>
              <a:gd name="connsiteY600" fmla="*/ 33844 h 1063255"/>
              <a:gd name="connsiteX601" fmla="*/ 343137 w 2924125"/>
              <a:gd name="connsiteY601" fmla="*/ 33844 h 1063255"/>
              <a:gd name="connsiteX602" fmla="*/ 346126 w 2924125"/>
              <a:gd name="connsiteY602" fmla="*/ 36820 h 1063255"/>
              <a:gd name="connsiteX603" fmla="*/ 340161 w 2924125"/>
              <a:gd name="connsiteY603" fmla="*/ 26378 h 1063255"/>
              <a:gd name="connsiteX604" fmla="*/ 337172 w 2924125"/>
              <a:gd name="connsiteY604" fmla="*/ 15936 h 1063255"/>
              <a:gd name="connsiteX605" fmla="*/ 346126 w 2924125"/>
              <a:gd name="connsiteY605" fmla="*/ 24890 h 1063255"/>
              <a:gd name="connsiteX606" fmla="*/ 358056 w 2924125"/>
              <a:gd name="connsiteY606" fmla="*/ 24890 h 1063255"/>
              <a:gd name="connsiteX607" fmla="*/ 341649 w 2924125"/>
              <a:gd name="connsiteY607" fmla="*/ 4006 h 106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</a:cxnLst>
            <a:rect l="l" t="t" r="r" b="b"/>
            <a:pathLst>
              <a:path w="2924125" h="1063255">
                <a:moveTo>
                  <a:pt x="48495" y="382204"/>
                </a:moveTo>
                <a:lnTo>
                  <a:pt x="48997" y="382220"/>
                </a:lnTo>
                <a:lnTo>
                  <a:pt x="38792" y="385935"/>
                </a:lnTo>
                <a:cubicBezTo>
                  <a:pt x="39791" y="383945"/>
                  <a:pt x="43025" y="382702"/>
                  <a:pt x="48495" y="382204"/>
                </a:cubicBezTo>
                <a:close/>
                <a:moveTo>
                  <a:pt x="83549" y="242710"/>
                </a:moveTo>
                <a:cubicBezTo>
                  <a:pt x="89514" y="244694"/>
                  <a:pt x="96484" y="246691"/>
                  <a:pt x="104433" y="248675"/>
                </a:cubicBezTo>
                <a:cubicBezTo>
                  <a:pt x="112395" y="250659"/>
                  <a:pt x="119352" y="252656"/>
                  <a:pt x="125330" y="254640"/>
                </a:cubicBezTo>
                <a:cubicBezTo>
                  <a:pt x="123333" y="252656"/>
                  <a:pt x="121349" y="251155"/>
                  <a:pt x="119352" y="250163"/>
                </a:cubicBezTo>
                <a:cubicBezTo>
                  <a:pt x="117368" y="249171"/>
                  <a:pt x="115384" y="247683"/>
                  <a:pt x="113387" y="245686"/>
                </a:cubicBezTo>
                <a:cubicBezTo>
                  <a:pt x="101457" y="245686"/>
                  <a:pt x="91511" y="244694"/>
                  <a:pt x="83549" y="242710"/>
                </a:cubicBezTo>
                <a:close/>
                <a:moveTo>
                  <a:pt x="901119" y="159161"/>
                </a:moveTo>
                <a:cubicBezTo>
                  <a:pt x="905087" y="167123"/>
                  <a:pt x="908572" y="174576"/>
                  <a:pt x="911561" y="181533"/>
                </a:cubicBezTo>
                <a:cubicBezTo>
                  <a:pt x="914537" y="188503"/>
                  <a:pt x="918022" y="193972"/>
                  <a:pt x="922003" y="197953"/>
                </a:cubicBezTo>
                <a:cubicBezTo>
                  <a:pt x="922003" y="195956"/>
                  <a:pt x="921507" y="193476"/>
                  <a:pt x="920515" y="190487"/>
                </a:cubicBezTo>
                <a:cubicBezTo>
                  <a:pt x="919510" y="187511"/>
                  <a:pt x="920006" y="185018"/>
                  <a:pt x="922003" y="183034"/>
                </a:cubicBezTo>
                <a:cubicBezTo>
                  <a:pt x="918022" y="179053"/>
                  <a:pt x="914537" y="175072"/>
                  <a:pt x="911561" y="171091"/>
                </a:cubicBezTo>
                <a:cubicBezTo>
                  <a:pt x="908572" y="167123"/>
                  <a:pt x="905087" y="163142"/>
                  <a:pt x="901119" y="159161"/>
                </a:cubicBezTo>
                <a:close/>
                <a:moveTo>
                  <a:pt x="355080" y="4006"/>
                </a:moveTo>
                <a:cubicBezTo>
                  <a:pt x="357064" y="5990"/>
                  <a:pt x="358056" y="7987"/>
                  <a:pt x="358056" y="9971"/>
                </a:cubicBezTo>
                <a:cubicBezTo>
                  <a:pt x="362037" y="13952"/>
                  <a:pt x="365026" y="15936"/>
                  <a:pt x="367010" y="15936"/>
                </a:cubicBezTo>
                <a:cubicBezTo>
                  <a:pt x="369007" y="17933"/>
                  <a:pt x="370991" y="18925"/>
                  <a:pt x="372975" y="18925"/>
                </a:cubicBezTo>
                <a:cubicBezTo>
                  <a:pt x="369007" y="16928"/>
                  <a:pt x="363029" y="11955"/>
                  <a:pt x="355080" y="4006"/>
                </a:cubicBezTo>
                <a:close/>
                <a:moveTo>
                  <a:pt x="420053" y="0"/>
                </a:moveTo>
                <a:lnTo>
                  <a:pt x="420721" y="0"/>
                </a:lnTo>
                <a:lnTo>
                  <a:pt x="420721" y="4006"/>
                </a:lnTo>
                <a:close/>
                <a:moveTo>
                  <a:pt x="340447" y="0"/>
                </a:moveTo>
                <a:lnTo>
                  <a:pt x="346271" y="0"/>
                </a:lnTo>
                <a:lnTo>
                  <a:pt x="352091" y="6982"/>
                </a:lnTo>
                <a:lnTo>
                  <a:pt x="354425" y="0"/>
                </a:lnTo>
                <a:lnTo>
                  <a:pt x="371942" y="0"/>
                </a:lnTo>
                <a:lnTo>
                  <a:pt x="387894" y="6982"/>
                </a:lnTo>
                <a:lnTo>
                  <a:pt x="383529" y="0"/>
                </a:lnTo>
                <a:lnTo>
                  <a:pt x="392456" y="0"/>
                </a:lnTo>
                <a:lnTo>
                  <a:pt x="394238" y="3629"/>
                </a:lnTo>
                <a:cubicBezTo>
                  <a:pt x="396972" y="8852"/>
                  <a:pt x="398839" y="11961"/>
                  <a:pt x="399837" y="12960"/>
                </a:cubicBezTo>
                <a:lnTo>
                  <a:pt x="393737" y="0"/>
                </a:lnTo>
                <a:lnTo>
                  <a:pt x="416352" y="0"/>
                </a:lnTo>
                <a:lnTo>
                  <a:pt x="420721" y="4006"/>
                </a:lnTo>
                <a:lnTo>
                  <a:pt x="420721" y="6982"/>
                </a:lnTo>
                <a:cubicBezTo>
                  <a:pt x="420721" y="8979"/>
                  <a:pt x="421713" y="9971"/>
                  <a:pt x="423710" y="9971"/>
                </a:cubicBezTo>
                <a:cubicBezTo>
                  <a:pt x="427678" y="13952"/>
                  <a:pt x="431659" y="15936"/>
                  <a:pt x="435640" y="15936"/>
                </a:cubicBezTo>
                <a:lnTo>
                  <a:pt x="435640" y="0"/>
                </a:lnTo>
                <a:lnTo>
                  <a:pt x="1297364" y="0"/>
                </a:lnTo>
                <a:lnTo>
                  <a:pt x="1278571" y="6982"/>
                </a:lnTo>
                <a:cubicBezTo>
                  <a:pt x="1261655" y="14944"/>
                  <a:pt x="1244256" y="21901"/>
                  <a:pt x="1226348" y="27879"/>
                </a:cubicBezTo>
                <a:cubicBezTo>
                  <a:pt x="1208440" y="33844"/>
                  <a:pt x="1189553" y="33844"/>
                  <a:pt x="1169661" y="27879"/>
                </a:cubicBezTo>
                <a:cubicBezTo>
                  <a:pt x="1151753" y="21901"/>
                  <a:pt x="1130869" y="19917"/>
                  <a:pt x="1106996" y="21901"/>
                </a:cubicBezTo>
                <a:cubicBezTo>
                  <a:pt x="1083123" y="23898"/>
                  <a:pt x="1060255" y="23898"/>
                  <a:pt x="1038366" y="21901"/>
                </a:cubicBezTo>
                <a:cubicBezTo>
                  <a:pt x="1020471" y="21901"/>
                  <a:pt x="1002067" y="21901"/>
                  <a:pt x="983167" y="21901"/>
                </a:cubicBezTo>
                <a:cubicBezTo>
                  <a:pt x="964267" y="21901"/>
                  <a:pt x="944871" y="23898"/>
                  <a:pt x="924979" y="27879"/>
                </a:cubicBezTo>
                <a:cubicBezTo>
                  <a:pt x="905087" y="31847"/>
                  <a:pt x="887688" y="45774"/>
                  <a:pt x="872769" y="69647"/>
                </a:cubicBezTo>
                <a:cubicBezTo>
                  <a:pt x="857850" y="93520"/>
                  <a:pt x="851389" y="115396"/>
                  <a:pt x="853373" y="135288"/>
                </a:cubicBezTo>
                <a:cubicBezTo>
                  <a:pt x="855357" y="151199"/>
                  <a:pt x="861831" y="165622"/>
                  <a:pt x="872769" y="178557"/>
                </a:cubicBezTo>
                <a:cubicBezTo>
                  <a:pt x="883707" y="191479"/>
                  <a:pt x="894149" y="203918"/>
                  <a:pt x="904095" y="215848"/>
                </a:cubicBezTo>
                <a:cubicBezTo>
                  <a:pt x="904095" y="219829"/>
                  <a:pt x="904591" y="223810"/>
                  <a:pt x="905596" y="227791"/>
                </a:cubicBezTo>
                <a:cubicBezTo>
                  <a:pt x="906588" y="231772"/>
                  <a:pt x="908076" y="236745"/>
                  <a:pt x="910060" y="242710"/>
                </a:cubicBezTo>
                <a:cubicBezTo>
                  <a:pt x="906092" y="220821"/>
                  <a:pt x="906092" y="208891"/>
                  <a:pt x="910060" y="206907"/>
                </a:cubicBezTo>
                <a:cubicBezTo>
                  <a:pt x="914041" y="212872"/>
                  <a:pt x="916534" y="218837"/>
                  <a:pt x="917526" y="224802"/>
                </a:cubicBezTo>
                <a:cubicBezTo>
                  <a:pt x="918518" y="230767"/>
                  <a:pt x="921011" y="236745"/>
                  <a:pt x="924979" y="242710"/>
                </a:cubicBezTo>
                <a:lnTo>
                  <a:pt x="927968" y="242710"/>
                </a:lnTo>
                <a:cubicBezTo>
                  <a:pt x="925984" y="220821"/>
                  <a:pt x="918022" y="204414"/>
                  <a:pt x="904095" y="193476"/>
                </a:cubicBezTo>
                <a:cubicBezTo>
                  <a:pt x="890168" y="182538"/>
                  <a:pt x="876254" y="169107"/>
                  <a:pt x="862327" y="153196"/>
                </a:cubicBezTo>
                <a:cubicBezTo>
                  <a:pt x="866308" y="157177"/>
                  <a:pt x="873265" y="162646"/>
                  <a:pt x="883211" y="169603"/>
                </a:cubicBezTo>
                <a:cubicBezTo>
                  <a:pt x="893157" y="176560"/>
                  <a:pt x="901119" y="182042"/>
                  <a:pt x="907084" y="186010"/>
                </a:cubicBezTo>
                <a:cubicBezTo>
                  <a:pt x="905087" y="182042"/>
                  <a:pt x="902111" y="174576"/>
                  <a:pt x="898130" y="163638"/>
                </a:cubicBezTo>
                <a:cubicBezTo>
                  <a:pt x="894149" y="152700"/>
                  <a:pt x="890168" y="146226"/>
                  <a:pt x="886200" y="144242"/>
                </a:cubicBezTo>
                <a:cubicBezTo>
                  <a:pt x="888184" y="146226"/>
                  <a:pt x="889672" y="147231"/>
                  <a:pt x="890677" y="147231"/>
                </a:cubicBezTo>
                <a:cubicBezTo>
                  <a:pt x="891669" y="147231"/>
                  <a:pt x="893157" y="148223"/>
                  <a:pt x="895141" y="150207"/>
                </a:cubicBezTo>
                <a:cubicBezTo>
                  <a:pt x="893157" y="146226"/>
                  <a:pt x="892165" y="141253"/>
                  <a:pt x="892165" y="135288"/>
                </a:cubicBezTo>
                <a:cubicBezTo>
                  <a:pt x="896146" y="137285"/>
                  <a:pt x="900114" y="141253"/>
                  <a:pt x="904095" y="147231"/>
                </a:cubicBezTo>
                <a:cubicBezTo>
                  <a:pt x="908076" y="151199"/>
                  <a:pt x="911561" y="156172"/>
                  <a:pt x="914537" y="162150"/>
                </a:cubicBezTo>
                <a:cubicBezTo>
                  <a:pt x="917526" y="168115"/>
                  <a:pt x="921011" y="173088"/>
                  <a:pt x="924979" y="177069"/>
                </a:cubicBezTo>
                <a:cubicBezTo>
                  <a:pt x="924979" y="175072"/>
                  <a:pt x="924483" y="170099"/>
                  <a:pt x="923491" y="162150"/>
                </a:cubicBezTo>
                <a:cubicBezTo>
                  <a:pt x="922499" y="154188"/>
                  <a:pt x="921011" y="150207"/>
                  <a:pt x="919014" y="150207"/>
                </a:cubicBezTo>
                <a:cubicBezTo>
                  <a:pt x="924979" y="154188"/>
                  <a:pt x="928960" y="161641"/>
                  <a:pt x="930957" y="172592"/>
                </a:cubicBezTo>
                <a:cubicBezTo>
                  <a:pt x="932941" y="183530"/>
                  <a:pt x="936922" y="191988"/>
                  <a:pt x="942887" y="197953"/>
                </a:cubicBezTo>
                <a:cubicBezTo>
                  <a:pt x="942887" y="195956"/>
                  <a:pt x="943383" y="194468"/>
                  <a:pt x="944375" y="193476"/>
                </a:cubicBezTo>
                <a:cubicBezTo>
                  <a:pt x="945380" y="192484"/>
                  <a:pt x="945876" y="190983"/>
                  <a:pt x="945876" y="188999"/>
                </a:cubicBezTo>
                <a:cubicBezTo>
                  <a:pt x="941895" y="183034"/>
                  <a:pt x="935434" y="171091"/>
                  <a:pt x="926480" y="153196"/>
                </a:cubicBezTo>
                <a:cubicBezTo>
                  <a:pt x="917526" y="135288"/>
                  <a:pt x="917030" y="126334"/>
                  <a:pt x="924979" y="126334"/>
                </a:cubicBezTo>
                <a:cubicBezTo>
                  <a:pt x="928960" y="134296"/>
                  <a:pt x="932445" y="142258"/>
                  <a:pt x="935434" y="150207"/>
                </a:cubicBezTo>
                <a:cubicBezTo>
                  <a:pt x="938410" y="158169"/>
                  <a:pt x="942887" y="167123"/>
                  <a:pt x="948852" y="177069"/>
                </a:cubicBezTo>
                <a:cubicBezTo>
                  <a:pt x="948852" y="175072"/>
                  <a:pt x="949348" y="172592"/>
                  <a:pt x="950353" y="169603"/>
                </a:cubicBezTo>
                <a:cubicBezTo>
                  <a:pt x="951345" y="166614"/>
                  <a:pt x="951841" y="164134"/>
                  <a:pt x="951841" y="162150"/>
                </a:cubicBezTo>
                <a:cubicBezTo>
                  <a:pt x="953825" y="160153"/>
                  <a:pt x="954321" y="162646"/>
                  <a:pt x="953329" y="169603"/>
                </a:cubicBezTo>
                <a:cubicBezTo>
                  <a:pt x="952337" y="176560"/>
                  <a:pt x="951841" y="181037"/>
                  <a:pt x="951841" y="183034"/>
                </a:cubicBezTo>
                <a:cubicBezTo>
                  <a:pt x="951841" y="187015"/>
                  <a:pt x="953825" y="190983"/>
                  <a:pt x="957806" y="194964"/>
                </a:cubicBezTo>
                <a:cubicBezTo>
                  <a:pt x="957806" y="190983"/>
                  <a:pt x="958798" y="182538"/>
                  <a:pt x="960795" y="169603"/>
                </a:cubicBezTo>
                <a:cubicBezTo>
                  <a:pt x="962779" y="156668"/>
                  <a:pt x="961787" y="148223"/>
                  <a:pt x="957806" y="144242"/>
                </a:cubicBezTo>
                <a:cubicBezTo>
                  <a:pt x="961787" y="148223"/>
                  <a:pt x="963771" y="152700"/>
                  <a:pt x="963771" y="157673"/>
                </a:cubicBezTo>
                <a:cubicBezTo>
                  <a:pt x="963771" y="162646"/>
                  <a:pt x="964763" y="168115"/>
                  <a:pt x="966760" y="174080"/>
                </a:cubicBezTo>
                <a:cubicBezTo>
                  <a:pt x="966760" y="164134"/>
                  <a:pt x="969736" y="160153"/>
                  <a:pt x="975714" y="162150"/>
                </a:cubicBezTo>
                <a:cubicBezTo>
                  <a:pt x="973717" y="166118"/>
                  <a:pt x="972229" y="169603"/>
                  <a:pt x="971237" y="172592"/>
                </a:cubicBezTo>
                <a:cubicBezTo>
                  <a:pt x="970245" y="175568"/>
                  <a:pt x="968744" y="179053"/>
                  <a:pt x="966760" y="183034"/>
                </a:cubicBezTo>
                <a:cubicBezTo>
                  <a:pt x="968744" y="198945"/>
                  <a:pt x="971733" y="216853"/>
                  <a:pt x="975714" y="236745"/>
                </a:cubicBezTo>
                <a:lnTo>
                  <a:pt x="978690" y="236745"/>
                </a:lnTo>
                <a:cubicBezTo>
                  <a:pt x="978690" y="232764"/>
                  <a:pt x="978194" y="227295"/>
                  <a:pt x="977202" y="220325"/>
                </a:cubicBezTo>
                <a:cubicBezTo>
                  <a:pt x="976210" y="213368"/>
                  <a:pt x="977698" y="212872"/>
                  <a:pt x="981679" y="218837"/>
                </a:cubicBezTo>
                <a:cubicBezTo>
                  <a:pt x="981679" y="208891"/>
                  <a:pt x="979682" y="196452"/>
                  <a:pt x="975714" y="181533"/>
                </a:cubicBezTo>
                <a:cubicBezTo>
                  <a:pt x="971733" y="166614"/>
                  <a:pt x="974709" y="158169"/>
                  <a:pt x="984655" y="156172"/>
                </a:cubicBezTo>
                <a:cubicBezTo>
                  <a:pt x="984655" y="178061"/>
                  <a:pt x="985660" y="193972"/>
                  <a:pt x="987644" y="203918"/>
                </a:cubicBezTo>
                <a:cubicBezTo>
                  <a:pt x="989628" y="197953"/>
                  <a:pt x="990137" y="189495"/>
                  <a:pt x="989132" y="178557"/>
                </a:cubicBezTo>
                <a:cubicBezTo>
                  <a:pt x="988140" y="167619"/>
                  <a:pt x="989628" y="160153"/>
                  <a:pt x="993609" y="156172"/>
                </a:cubicBezTo>
                <a:cubicBezTo>
                  <a:pt x="997590" y="154188"/>
                  <a:pt x="998582" y="162150"/>
                  <a:pt x="996598" y="180045"/>
                </a:cubicBezTo>
                <a:cubicBezTo>
                  <a:pt x="994601" y="197953"/>
                  <a:pt x="993609" y="207899"/>
                  <a:pt x="993609" y="209883"/>
                </a:cubicBezTo>
                <a:cubicBezTo>
                  <a:pt x="1001571" y="211880"/>
                  <a:pt x="1005552" y="217845"/>
                  <a:pt x="1005552" y="227791"/>
                </a:cubicBezTo>
                <a:lnTo>
                  <a:pt x="1011517" y="197953"/>
                </a:lnTo>
                <a:cubicBezTo>
                  <a:pt x="1011517" y="195956"/>
                  <a:pt x="1013005" y="187511"/>
                  <a:pt x="1015994" y="172592"/>
                </a:cubicBezTo>
                <a:cubicBezTo>
                  <a:pt x="1018970" y="157673"/>
                  <a:pt x="1022455" y="151199"/>
                  <a:pt x="1026436" y="153196"/>
                </a:cubicBezTo>
                <a:cubicBezTo>
                  <a:pt x="1030417" y="153196"/>
                  <a:pt x="1029921" y="161641"/>
                  <a:pt x="1024948" y="178557"/>
                </a:cubicBezTo>
                <a:cubicBezTo>
                  <a:pt x="1019975" y="195460"/>
                  <a:pt x="1017482" y="204910"/>
                  <a:pt x="1017482" y="206907"/>
                </a:cubicBezTo>
                <a:lnTo>
                  <a:pt x="1017482" y="209883"/>
                </a:lnTo>
                <a:cubicBezTo>
                  <a:pt x="1021463" y="205902"/>
                  <a:pt x="1023447" y="201425"/>
                  <a:pt x="1023447" y="196452"/>
                </a:cubicBezTo>
                <a:cubicBezTo>
                  <a:pt x="1023447" y="191479"/>
                  <a:pt x="1025444" y="188999"/>
                  <a:pt x="1029412" y="188999"/>
                </a:cubicBezTo>
                <a:cubicBezTo>
                  <a:pt x="1029412" y="185018"/>
                  <a:pt x="1028916" y="181037"/>
                  <a:pt x="1027924" y="177069"/>
                </a:cubicBezTo>
                <a:cubicBezTo>
                  <a:pt x="1026932" y="173088"/>
                  <a:pt x="1027428" y="169107"/>
                  <a:pt x="1029412" y="165126"/>
                </a:cubicBezTo>
                <a:cubicBezTo>
                  <a:pt x="1027428" y="169107"/>
                  <a:pt x="1028420" y="176560"/>
                  <a:pt x="1032401" y="187511"/>
                </a:cubicBezTo>
                <a:cubicBezTo>
                  <a:pt x="1036382" y="198449"/>
                  <a:pt x="1039358" y="205902"/>
                  <a:pt x="1041355" y="209883"/>
                </a:cubicBezTo>
                <a:cubicBezTo>
                  <a:pt x="1041355" y="201934"/>
                  <a:pt x="1042843" y="191988"/>
                  <a:pt x="1045832" y="180045"/>
                </a:cubicBezTo>
                <a:cubicBezTo>
                  <a:pt x="1048808" y="168115"/>
                  <a:pt x="1050309" y="160153"/>
                  <a:pt x="1050309" y="156172"/>
                </a:cubicBezTo>
                <a:cubicBezTo>
                  <a:pt x="1050309" y="166118"/>
                  <a:pt x="1049813" y="175568"/>
                  <a:pt x="1048808" y="184522"/>
                </a:cubicBezTo>
                <a:cubicBezTo>
                  <a:pt x="1047816" y="193476"/>
                  <a:pt x="1047320" y="202926"/>
                  <a:pt x="1047320" y="212872"/>
                </a:cubicBezTo>
                <a:cubicBezTo>
                  <a:pt x="1081139" y="196961"/>
                  <a:pt x="1116446" y="184026"/>
                  <a:pt x="1153241" y="174080"/>
                </a:cubicBezTo>
                <a:cubicBezTo>
                  <a:pt x="1190049" y="164134"/>
                  <a:pt x="1227340" y="161145"/>
                  <a:pt x="1265140" y="165126"/>
                </a:cubicBezTo>
                <a:cubicBezTo>
                  <a:pt x="1304924" y="137285"/>
                  <a:pt x="1346692" y="119377"/>
                  <a:pt x="1390457" y="111415"/>
                </a:cubicBezTo>
                <a:cubicBezTo>
                  <a:pt x="1434222" y="103466"/>
                  <a:pt x="1479971" y="109431"/>
                  <a:pt x="1527717" y="129323"/>
                </a:cubicBezTo>
                <a:lnTo>
                  <a:pt x="1527717" y="120369"/>
                </a:lnTo>
                <a:cubicBezTo>
                  <a:pt x="1529701" y="104458"/>
                  <a:pt x="1528709" y="83574"/>
                  <a:pt x="1524728" y="57717"/>
                </a:cubicBezTo>
                <a:cubicBezTo>
                  <a:pt x="1520747" y="31847"/>
                  <a:pt x="1509809" y="14944"/>
                  <a:pt x="1491901" y="6982"/>
                </a:cubicBezTo>
                <a:lnTo>
                  <a:pt x="1452293" y="0"/>
                </a:lnTo>
                <a:lnTo>
                  <a:pt x="2765456" y="0"/>
                </a:lnTo>
                <a:lnTo>
                  <a:pt x="2765994" y="6982"/>
                </a:lnTo>
                <a:lnTo>
                  <a:pt x="2770068" y="0"/>
                </a:lnTo>
                <a:lnTo>
                  <a:pt x="2787313" y="0"/>
                </a:lnTo>
                <a:lnTo>
                  <a:pt x="2785390" y="5494"/>
                </a:lnTo>
                <a:cubicBezTo>
                  <a:pt x="2782401" y="14448"/>
                  <a:pt x="2780913" y="19917"/>
                  <a:pt x="2780913" y="21901"/>
                </a:cubicBezTo>
                <a:cubicBezTo>
                  <a:pt x="2782897" y="19917"/>
                  <a:pt x="2787374" y="14448"/>
                  <a:pt x="2794331" y="5494"/>
                </a:cubicBezTo>
                <a:lnTo>
                  <a:pt x="2798381" y="0"/>
                </a:lnTo>
                <a:lnTo>
                  <a:pt x="2806560" y="0"/>
                </a:lnTo>
                <a:lnTo>
                  <a:pt x="2798808" y="9971"/>
                </a:lnTo>
                <a:lnTo>
                  <a:pt x="2807115" y="0"/>
                </a:lnTo>
                <a:lnTo>
                  <a:pt x="2827795" y="0"/>
                </a:lnTo>
                <a:lnTo>
                  <a:pt x="2825670" y="15936"/>
                </a:lnTo>
                <a:lnTo>
                  <a:pt x="2840281" y="0"/>
                </a:lnTo>
                <a:lnTo>
                  <a:pt x="2845429" y="0"/>
                </a:lnTo>
                <a:lnTo>
                  <a:pt x="2845066" y="1017"/>
                </a:lnTo>
                <a:cubicBezTo>
                  <a:pt x="2840093" y="8979"/>
                  <a:pt x="2836608" y="14944"/>
                  <a:pt x="2834611" y="18925"/>
                </a:cubicBezTo>
                <a:cubicBezTo>
                  <a:pt x="2838592" y="14944"/>
                  <a:pt x="2843069" y="10467"/>
                  <a:pt x="2848042" y="5494"/>
                </a:cubicBezTo>
                <a:lnTo>
                  <a:pt x="2855109" y="0"/>
                </a:lnTo>
                <a:lnTo>
                  <a:pt x="2856974" y="0"/>
                </a:lnTo>
                <a:lnTo>
                  <a:pt x="2846554" y="11459"/>
                </a:lnTo>
                <a:cubicBezTo>
                  <a:pt x="2840589" y="20413"/>
                  <a:pt x="2836608" y="26874"/>
                  <a:pt x="2834611" y="30855"/>
                </a:cubicBezTo>
                <a:cubicBezTo>
                  <a:pt x="2840589" y="24890"/>
                  <a:pt x="2848538" y="20909"/>
                  <a:pt x="2858484" y="18925"/>
                </a:cubicBezTo>
                <a:cubicBezTo>
                  <a:pt x="2868430" y="16928"/>
                  <a:pt x="2876392" y="13952"/>
                  <a:pt x="2882357" y="9971"/>
                </a:cubicBezTo>
                <a:cubicBezTo>
                  <a:pt x="2870427" y="19917"/>
                  <a:pt x="2858980" y="27879"/>
                  <a:pt x="2848042" y="33844"/>
                </a:cubicBezTo>
                <a:cubicBezTo>
                  <a:pt x="2837104" y="39809"/>
                  <a:pt x="2826662" y="48763"/>
                  <a:pt x="2816716" y="60693"/>
                </a:cubicBezTo>
                <a:cubicBezTo>
                  <a:pt x="2816716" y="64674"/>
                  <a:pt x="2813231" y="69151"/>
                  <a:pt x="2806274" y="74124"/>
                </a:cubicBezTo>
                <a:cubicBezTo>
                  <a:pt x="2799304" y="79097"/>
                  <a:pt x="2793835" y="85558"/>
                  <a:pt x="2789854" y="93520"/>
                </a:cubicBezTo>
                <a:cubicBezTo>
                  <a:pt x="2799800" y="87555"/>
                  <a:pt x="2809746" y="80089"/>
                  <a:pt x="2819692" y="71135"/>
                </a:cubicBezTo>
                <a:cubicBezTo>
                  <a:pt x="2829638" y="62181"/>
                  <a:pt x="2839584" y="54728"/>
                  <a:pt x="2849530" y="48763"/>
                </a:cubicBezTo>
                <a:cubicBezTo>
                  <a:pt x="2845562" y="52744"/>
                  <a:pt x="2840093" y="58709"/>
                  <a:pt x="2833123" y="66658"/>
                </a:cubicBezTo>
                <a:cubicBezTo>
                  <a:pt x="2826166" y="74620"/>
                  <a:pt x="2820697" y="80585"/>
                  <a:pt x="2816716" y="84566"/>
                </a:cubicBezTo>
                <a:cubicBezTo>
                  <a:pt x="2822681" y="80585"/>
                  <a:pt x="2835120" y="74620"/>
                  <a:pt x="2854007" y="66658"/>
                </a:cubicBezTo>
                <a:cubicBezTo>
                  <a:pt x="2872907" y="58709"/>
                  <a:pt x="2882357" y="52744"/>
                  <a:pt x="2882357" y="48763"/>
                </a:cubicBezTo>
                <a:cubicBezTo>
                  <a:pt x="2878376" y="62690"/>
                  <a:pt x="2862961" y="74620"/>
                  <a:pt x="2836112" y="84566"/>
                </a:cubicBezTo>
                <a:cubicBezTo>
                  <a:pt x="2809250" y="94512"/>
                  <a:pt x="2790859" y="105450"/>
                  <a:pt x="2780913" y="117393"/>
                </a:cubicBezTo>
                <a:cubicBezTo>
                  <a:pt x="2788862" y="117393"/>
                  <a:pt x="2800309" y="115396"/>
                  <a:pt x="2815228" y="111415"/>
                </a:cubicBezTo>
                <a:cubicBezTo>
                  <a:pt x="2830147" y="107447"/>
                  <a:pt x="2844557" y="102474"/>
                  <a:pt x="2858484" y="96496"/>
                </a:cubicBezTo>
                <a:cubicBezTo>
                  <a:pt x="2872411" y="90531"/>
                  <a:pt x="2885346" y="86054"/>
                  <a:pt x="2897276" y="83078"/>
                </a:cubicBezTo>
                <a:cubicBezTo>
                  <a:pt x="2909206" y="80089"/>
                  <a:pt x="2917168" y="80585"/>
                  <a:pt x="2921149" y="84566"/>
                </a:cubicBezTo>
                <a:cubicBezTo>
                  <a:pt x="2907222" y="88547"/>
                  <a:pt x="2892303" y="95008"/>
                  <a:pt x="2876392" y="103962"/>
                </a:cubicBezTo>
                <a:cubicBezTo>
                  <a:pt x="2860481" y="112916"/>
                  <a:pt x="2845562" y="117393"/>
                  <a:pt x="2831635" y="117393"/>
                </a:cubicBezTo>
                <a:cubicBezTo>
                  <a:pt x="2847546" y="117393"/>
                  <a:pt x="2862465" y="116884"/>
                  <a:pt x="2876392" y="115892"/>
                </a:cubicBezTo>
                <a:cubicBezTo>
                  <a:pt x="2890319" y="114900"/>
                  <a:pt x="2905238" y="114404"/>
                  <a:pt x="2921149" y="114404"/>
                </a:cubicBezTo>
                <a:cubicBezTo>
                  <a:pt x="2923133" y="114404"/>
                  <a:pt x="2924125" y="115396"/>
                  <a:pt x="2924125" y="117393"/>
                </a:cubicBezTo>
                <a:cubicBezTo>
                  <a:pt x="2924125" y="119377"/>
                  <a:pt x="2923133" y="120369"/>
                  <a:pt x="2921149" y="120369"/>
                </a:cubicBezTo>
                <a:cubicBezTo>
                  <a:pt x="2905238" y="122366"/>
                  <a:pt x="2889314" y="123358"/>
                  <a:pt x="2873403" y="123358"/>
                </a:cubicBezTo>
                <a:cubicBezTo>
                  <a:pt x="2857492" y="123358"/>
                  <a:pt x="2841581" y="124350"/>
                  <a:pt x="2825670" y="126334"/>
                </a:cubicBezTo>
                <a:cubicBezTo>
                  <a:pt x="2821689" y="130315"/>
                  <a:pt x="2818204" y="132808"/>
                  <a:pt x="2815228" y="133800"/>
                </a:cubicBezTo>
                <a:cubicBezTo>
                  <a:pt x="2812239" y="134792"/>
                  <a:pt x="2808754" y="136280"/>
                  <a:pt x="2804773" y="138277"/>
                </a:cubicBezTo>
                <a:cubicBezTo>
                  <a:pt x="2814719" y="144242"/>
                  <a:pt x="2828150" y="147727"/>
                  <a:pt x="2845066" y="148719"/>
                </a:cubicBezTo>
                <a:cubicBezTo>
                  <a:pt x="2861969" y="149711"/>
                  <a:pt x="2870427" y="155180"/>
                  <a:pt x="2870427" y="165126"/>
                </a:cubicBezTo>
                <a:lnTo>
                  <a:pt x="2867438" y="165126"/>
                </a:lnTo>
                <a:cubicBezTo>
                  <a:pt x="2865454" y="165126"/>
                  <a:pt x="2863953" y="164630"/>
                  <a:pt x="2862961" y="163638"/>
                </a:cubicBezTo>
                <a:cubicBezTo>
                  <a:pt x="2861969" y="162646"/>
                  <a:pt x="2860481" y="162150"/>
                  <a:pt x="2858484" y="162150"/>
                </a:cubicBezTo>
                <a:cubicBezTo>
                  <a:pt x="2854503" y="162150"/>
                  <a:pt x="2850535" y="163142"/>
                  <a:pt x="2846554" y="165126"/>
                </a:cubicBezTo>
                <a:cubicBezTo>
                  <a:pt x="2850535" y="165126"/>
                  <a:pt x="2854503" y="165622"/>
                  <a:pt x="2858484" y="166614"/>
                </a:cubicBezTo>
                <a:cubicBezTo>
                  <a:pt x="2862465" y="167619"/>
                  <a:pt x="2865454" y="171091"/>
                  <a:pt x="2867438" y="177069"/>
                </a:cubicBezTo>
                <a:cubicBezTo>
                  <a:pt x="2867438" y="181037"/>
                  <a:pt x="2862465" y="181037"/>
                  <a:pt x="2852519" y="177069"/>
                </a:cubicBezTo>
                <a:cubicBezTo>
                  <a:pt x="2846554" y="175072"/>
                  <a:pt x="2841581" y="172096"/>
                  <a:pt x="2837600" y="168115"/>
                </a:cubicBezTo>
                <a:cubicBezTo>
                  <a:pt x="2835616" y="170099"/>
                  <a:pt x="2830643" y="173088"/>
                  <a:pt x="2822681" y="177069"/>
                </a:cubicBezTo>
                <a:cubicBezTo>
                  <a:pt x="2826662" y="181037"/>
                  <a:pt x="2830643" y="183530"/>
                  <a:pt x="2834611" y="184522"/>
                </a:cubicBezTo>
                <a:cubicBezTo>
                  <a:pt x="2838592" y="185514"/>
                  <a:pt x="2841581" y="187015"/>
                  <a:pt x="2843565" y="188999"/>
                </a:cubicBezTo>
                <a:cubicBezTo>
                  <a:pt x="2849530" y="188999"/>
                  <a:pt x="2855508" y="188999"/>
                  <a:pt x="2861473" y="188999"/>
                </a:cubicBezTo>
                <a:cubicBezTo>
                  <a:pt x="2867438" y="188999"/>
                  <a:pt x="2868430" y="190983"/>
                  <a:pt x="2864449" y="194964"/>
                </a:cubicBezTo>
                <a:lnTo>
                  <a:pt x="2855508" y="194964"/>
                </a:lnTo>
                <a:cubicBezTo>
                  <a:pt x="2859476" y="198945"/>
                  <a:pt x="2861473" y="201934"/>
                  <a:pt x="2861473" y="203918"/>
                </a:cubicBezTo>
                <a:cubicBezTo>
                  <a:pt x="2859476" y="207899"/>
                  <a:pt x="2856004" y="207899"/>
                  <a:pt x="2851031" y="203918"/>
                </a:cubicBezTo>
                <a:cubicBezTo>
                  <a:pt x="2846058" y="199937"/>
                  <a:pt x="2842573" y="197953"/>
                  <a:pt x="2840589" y="197953"/>
                </a:cubicBezTo>
                <a:lnTo>
                  <a:pt x="2828646" y="197953"/>
                </a:lnTo>
                <a:cubicBezTo>
                  <a:pt x="2820697" y="199937"/>
                  <a:pt x="2812735" y="200929"/>
                  <a:pt x="2804773" y="200929"/>
                </a:cubicBezTo>
                <a:lnTo>
                  <a:pt x="2771959" y="200929"/>
                </a:lnTo>
                <a:cubicBezTo>
                  <a:pt x="2773943" y="204910"/>
                  <a:pt x="2776436" y="207403"/>
                  <a:pt x="2779412" y="208395"/>
                </a:cubicBezTo>
                <a:cubicBezTo>
                  <a:pt x="2782401" y="209387"/>
                  <a:pt x="2782897" y="211880"/>
                  <a:pt x="2780913" y="215848"/>
                </a:cubicBezTo>
                <a:cubicBezTo>
                  <a:pt x="2780913" y="217845"/>
                  <a:pt x="2778420" y="216344"/>
                  <a:pt x="2773447" y="211371"/>
                </a:cubicBezTo>
                <a:cubicBezTo>
                  <a:pt x="2768474" y="206398"/>
                  <a:pt x="2764989" y="203918"/>
                  <a:pt x="2763005" y="203918"/>
                </a:cubicBezTo>
                <a:cubicBezTo>
                  <a:pt x="2759024" y="203918"/>
                  <a:pt x="2756544" y="204414"/>
                  <a:pt x="2755552" y="205406"/>
                </a:cubicBezTo>
                <a:cubicBezTo>
                  <a:pt x="2754547" y="206398"/>
                  <a:pt x="2752067" y="206907"/>
                  <a:pt x="2748086" y="206907"/>
                </a:cubicBezTo>
                <a:lnTo>
                  <a:pt x="2739132" y="206907"/>
                </a:lnTo>
                <a:cubicBezTo>
                  <a:pt x="2749078" y="212872"/>
                  <a:pt x="2764493" y="217845"/>
                  <a:pt x="2785390" y="221826"/>
                </a:cubicBezTo>
                <a:cubicBezTo>
                  <a:pt x="2806274" y="225794"/>
                  <a:pt x="2816716" y="232764"/>
                  <a:pt x="2816716" y="242710"/>
                </a:cubicBezTo>
                <a:cubicBezTo>
                  <a:pt x="2806770" y="238729"/>
                  <a:pt x="2798312" y="235740"/>
                  <a:pt x="2791355" y="233756"/>
                </a:cubicBezTo>
                <a:cubicBezTo>
                  <a:pt x="2784385" y="231772"/>
                  <a:pt x="2777924" y="230767"/>
                  <a:pt x="2771959" y="230767"/>
                </a:cubicBezTo>
                <a:cubicBezTo>
                  <a:pt x="2775940" y="234748"/>
                  <a:pt x="2782401" y="237737"/>
                  <a:pt x="2791355" y="239721"/>
                </a:cubicBezTo>
                <a:cubicBezTo>
                  <a:pt x="2800309" y="241718"/>
                  <a:pt x="2806770" y="245686"/>
                  <a:pt x="2810751" y="251664"/>
                </a:cubicBezTo>
                <a:cubicBezTo>
                  <a:pt x="2810751" y="249667"/>
                  <a:pt x="2805778" y="247187"/>
                  <a:pt x="2795832" y="244198"/>
                </a:cubicBezTo>
                <a:cubicBezTo>
                  <a:pt x="2785886" y="241209"/>
                  <a:pt x="2775444" y="237737"/>
                  <a:pt x="2764493" y="233756"/>
                </a:cubicBezTo>
                <a:cubicBezTo>
                  <a:pt x="2753555" y="229775"/>
                  <a:pt x="2742617" y="225794"/>
                  <a:pt x="2731679" y="221826"/>
                </a:cubicBezTo>
                <a:cubicBezTo>
                  <a:pt x="2720741" y="217845"/>
                  <a:pt x="2714267" y="215848"/>
                  <a:pt x="2712283" y="215848"/>
                </a:cubicBezTo>
                <a:cubicBezTo>
                  <a:pt x="2714267" y="217845"/>
                  <a:pt x="2720232" y="222322"/>
                  <a:pt x="2730178" y="229279"/>
                </a:cubicBezTo>
                <a:cubicBezTo>
                  <a:pt x="2740124" y="236236"/>
                  <a:pt x="2751075" y="243206"/>
                  <a:pt x="2763005" y="250163"/>
                </a:cubicBezTo>
                <a:cubicBezTo>
                  <a:pt x="2774935" y="257133"/>
                  <a:pt x="2784881" y="264090"/>
                  <a:pt x="2792843" y="271047"/>
                </a:cubicBezTo>
                <a:cubicBezTo>
                  <a:pt x="2800805" y="278017"/>
                  <a:pt x="2804773" y="281502"/>
                  <a:pt x="2804773" y="281502"/>
                </a:cubicBezTo>
                <a:cubicBezTo>
                  <a:pt x="2802789" y="283486"/>
                  <a:pt x="2798312" y="282494"/>
                  <a:pt x="2791355" y="278513"/>
                </a:cubicBezTo>
                <a:cubicBezTo>
                  <a:pt x="2784385" y="274532"/>
                  <a:pt x="2777428" y="270551"/>
                  <a:pt x="2770471" y="266583"/>
                </a:cubicBezTo>
                <a:lnTo>
                  <a:pt x="2753059" y="255384"/>
                </a:lnTo>
                <a:lnTo>
                  <a:pt x="2754051" y="256128"/>
                </a:lnTo>
                <a:cubicBezTo>
                  <a:pt x="2762013" y="261101"/>
                  <a:pt x="2767978" y="266583"/>
                  <a:pt x="2771959" y="272548"/>
                </a:cubicBezTo>
                <a:cubicBezTo>
                  <a:pt x="2769962" y="268567"/>
                  <a:pt x="2757536" y="259613"/>
                  <a:pt x="2734655" y="245686"/>
                </a:cubicBezTo>
                <a:cubicBezTo>
                  <a:pt x="2711787" y="231772"/>
                  <a:pt x="2695367" y="222818"/>
                  <a:pt x="2685421" y="218837"/>
                </a:cubicBezTo>
                <a:lnTo>
                  <a:pt x="2670502" y="218837"/>
                </a:lnTo>
                <a:cubicBezTo>
                  <a:pt x="2672499" y="222818"/>
                  <a:pt x="2676976" y="228287"/>
                  <a:pt x="2683933" y="235244"/>
                </a:cubicBezTo>
                <a:cubicBezTo>
                  <a:pt x="2690903" y="242214"/>
                  <a:pt x="2697364" y="249171"/>
                  <a:pt x="2703329" y="256128"/>
                </a:cubicBezTo>
                <a:cubicBezTo>
                  <a:pt x="2709294" y="263098"/>
                  <a:pt x="2714763" y="270055"/>
                  <a:pt x="2719736" y="277025"/>
                </a:cubicBezTo>
                <a:cubicBezTo>
                  <a:pt x="2724709" y="283982"/>
                  <a:pt x="2727202" y="288459"/>
                  <a:pt x="2727202" y="290443"/>
                </a:cubicBezTo>
                <a:cubicBezTo>
                  <a:pt x="2727202" y="292440"/>
                  <a:pt x="2723717" y="289947"/>
                  <a:pt x="2716760" y="282990"/>
                </a:cubicBezTo>
                <a:cubicBezTo>
                  <a:pt x="2709790" y="276020"/>
                  <a:pt x="2702833" y="268071"/>
                  <a:pt x="2695876" y="259117"/>
                </a:cubicBezTo>
                <a:cubicBezTo>
                  <a:pt x="2688906" y="250163"/>
                  <a:pt x="2681949" y="241718"/>
                  <a:pt x="2674979" y="233756"/>
                </a:cubicBezTo>
                <a:cubicBezTo>
                  <a:pt x="2668022" y="225794"/>
                  <a:pt x="2664537" y="220821"/>
                  <a:pt x="2664537" y="218837"/>
                </a:cubicBezTo>
                <a:cubicBezTo>
                  <a:pt x="2642661" y="218837"/>
                  <a:pt x="2625249" y="220325"/>
                  <a:pt x="2612327" y="223314"/>
                </a:cubicBezTo>
                <a:cubicBezTo>
                  <a:pt x="2599392" y="226290"/>
                  <a:pt x="2584969" y="234748"/>
                  <a:pt x="2569058" y="248675"/>
                </a:cubicBezTo>
                <a:cubicBezTo>
                  <a:pt x="2557128" y="256637"/>
                  <a:pt x="2545681" y="264586"/>
                  <a:pt x="2534743" y="272548"/>
                </a:cubicBezTo>
                <a:cubicBezTo>
                  <a:pt x="2523805" y="280497"/>
                  <a:pt x="2510374" y="282494"/>
                  <a:pt x="2494463" y="278513"/>
                </a:cubicBezTo>
                <a:cubicBezTo>
                  <a:pt x="2472587" y="272548"/>
                  <a:pt x="2453191" y="264090"/>
                  <a:pt x="2436275" y="253152"/>
                </a:cubicBezTo>
                <a:cubicBezTo>
                  <a:pt x="2419372" y="242214"/>
                  <a:pt x="2399976" y="243702"/>
                  <a:pt x="2378100" y="257629"/>
                </a:cubicBezTo>
                <a:cubicBezTo>
                  <a:pt x="2358208" y="269559"/>
                  <a:pt x="2344281" y="275524"/>
                  <a:pt x="2336319" y="275524"/>
                </a:cubicBezTo>
                <a:cubicBezTo>
                  <a:pt x="2328370" y="275524"/>
                  <a:pt x="2322901" y="272548"/>
                  <a:pt x="2319912" y="266583"/>
                </a:cubicBezTo>
                <a:cubicBezTo>
                  <a:pt x="2316923" y="260605"/>
                  <a:pt x="2314443" y="251664"/>
                  <a:pt x="2312446" y="239721"/>
                </a:cubicBezTo>
                <a:cubicBezTo>
                  <a:pt x="2310462" y="227791"/>
                  <a:pt x="2305489" y="214856"/>
                  <a:pt x="2297527" y="200929"/>
                </a:cubicBezTo>
                <a:cubicBezTo>
                  <a:pt x="2291562" y="188999"/>
                  <a:pt x="2284109" y="182042"/>
                  <a:pt x="2275155" y="180045"/>
                </a:cubicBezTo>
                <a:cubicBezTo>
                  <a:pt x="2266201" y="178061"/>
                  <a:pt x="2256751" y="179053"/>
                  <a:pt x="2246805" y="183034"/>
                </a:cubicBezTo>
                <a:cubicBezTo>
                  <a:pt x="2236859" y="187015"/>
                  <a:pt x="2227409" y="192484"/>
                  <a:pt x="2218468" y="199441"/>
                </a:cubicBezTo>
                <a:cubicBezTo>
                  <a:pt x="2209514" y="206398"/>
                  <a:pt x="2203040" y="212872"/>
                  <a:pt x="2199072" y="218837"/>
                </a:cubicBezTo>
                <a:cubicBezTo>
                  <a:pt x="2189126" y="228783"/>
                  <a:pt x="2180172" y="241718"/>
                  <a:pt x="2172210" y="257629"/>
                </a:cubicBezTo>
                <a:cubicBezTo>
                  <a:pt x="2164261" y="273540"/>
                  <a:pt x="2154315" y="283486"/>
                  <a:pt x="2142372" y="287467"/>
                </a:cubicBezTo>
                <a:cubicBezTo>
                  <a:pt x="2130442" y="291448"/>
                  <a:pt x="2122976" y="292440"/>
                  <a:pt x="2120000" y="290443"/>
                </a:cubicBezTo>
                <a:cubicBezTo>
                  <a:pt x="2117011" y="288459"/>
                  <a:pt x="2115027" y="285966"/>
                  <a:pt x="2114035" y="282990"/>
                </a:cubicBezTo>
                <a:cubicBezTo>
                  <a:pt x="2113030" y="280001"/>
                  <a:pt x="2112534" y="276020"/>
                  <a:pt x="2112534" y="271047"/>
                </a:cubicBezTo>
                <a:cubicBezTo>
                  <a:pt x="2112534" y="266074"/>
                  <a:pt x="2110550" y="260605"/>
                  <a:pt x="2106569" y="254640"/>
                </a:cubicBezTo>
                <a:cubicBezTo>
                  <a:pt x="2098607" y="242710"/>
                  <a:pt x="2084693" y="240217"/>
                  <a:pt x="2064801" y="247187"/>
                </a:cubicBezTo>
                <a:cubicBezTo>
                  <a:pt x="2044909" y="254144"/>
                  <a:pt x="2029990" y="257629"/>
                  <a:pt x="2020044" y="257629"/>
                </a:cubicBezTo>
                <a:cubicBezTo>
                  <a:pt x="2010098" y="257629"/>
                  <a:pt x="2001640" y="250163"/>
                  <a:pt x="1994683" y="235244"/>
                </a:cubicBezTo>
                <a:cubicBezTo>
                  <a:pt x="1987713" y="220325"/>
                  <a:pt x="1979255" y="210875"/>
                  <a:pt x="1969309" y="206907"/>
                </a:cubicBezTo>
                <a:cubicBezTo>
                  <a:pt x="1957379" y="202926"/>
                  <a:pt x="1946441" y="202926"/>
                  <a:pt x="1936495" y="206907"/>
                </a:cubicBezTo>
                <a:cubicBezTo>
                  <a:pt x="1926549" y="210875"/>
                  <a:pt x="1915611" y="214856"/>
                  <a:pt x="1903668" y="218837"/>
                </a:cubicBezTo>
                <a:cubicBezTo>
                  <a:pt x="1893722" y="222818"/>
                  <a:pt x="1884272" y="222322"/>
                  <a:pt x="1875331" y="217349"/>
                </a:cubicBezTo>
                <a:cubicBezTo>
                  <a:pt x="1866377" y="212376"/>
                  <a:pt x="1856927" y="207899"/>
                  <a:pt x="1846981" y="203918"/>
                </a:cubicBezTo>
                <a:cubicBezTo>
                  <a:pt x="1825092" y="195956"/>
                  <a:pt x="1802224" y="192980"/>
                  <a:pt x="1778351" y="194964"/>
                </a:cubicBezTo>
                <a:cubicBezTo>
                  <a:pt x="1754478" y="196961"/>
                  <a:pt x="1731610" y="196961"/>
                  <a:pt x="1709721" y="194964"/>
                </a:cubicBezTo>
                <a:cubicBezTo>
                  <a:pt x="1705740" y="252656"/>
                  <a:pt x="1701276" y="309839"/>
                  <a:pt x="1696303" y="366539"/>
                </a:cubicBezTo>
                <a:cubicBezTo>
                  <a:pt x="1691330" y="423226"/>
                  <a:pt x="1693810" y="479417"/>
                  <a:pt x="1703756" y="535125"/>
                </a:cubicBezTo>
                <a:lnTo>
                  <a:pt x="1691826" y="544066"/>
                </a:lnTo>
                <a:cubicBezTo>
                  <a:pt x="1681880" y="579882"/>
                  <a:pt x="1673422" y="615189"/>
                  <a:pt x="1666465" y="650000"/>
                </a:cubicBezTo>
                <a:cubicBezTo>
                  <a:pt x="1659495" y="684811"/>
                  <a:pt x="1654026" y="719126"/>
                  <a:pt x="1650045" y="752932"/>
                </a:cubicBezTo>
                <a:lnTo>
                  <a:pt x="1653034" y="761886"/>
                </a:lnTo>
                <a:cubicBezTo>
                  <a:pt x="1651037" y="767851"/>
                  <a:pt x="1649549" y="773829"/>
                  <a:pt x="1648557" y="779794"/>
                </a:cubicBezTo>
                <a:cubicBezTo>
                  <a:pt x="1647565" y="785759"/>
                  <a:pt x="1646064" y="793721"/>
                  <a:pt x="1644080" y="803667"/>
                </a:cubicBezTo>
                <a:lnTo>
                  <a:pt x="1656010" y="803667"/>
                </a:lnTo>
                <a:cubicBezTo>
                  <a:pt x="1659991" y="813613"/>
                  <a:pt x="1667953" y="821066"/>
                  <a:pt x="1679883" y="826039"/>
                </a:cubicBezTo>
                <a:cubicBezTo>
                  <a:pt x="1691826" y="831012"/>
                  <a:pt x="1705244" y="834993"/>
                  <a:pt x="1720163" y="837969"/>
                </a:cubicBezTo>
                <a:cubicBezTo>
                  <a:pt x="1735082" y="840958"/>
                  <a:pt x="1750497" y="843451"/>
                  <a:pt x="1766421" y="845435"/>
                </a:cubicBezTo>
                <a:cubicBezTo>
                  <a:pt x="1782332" y="847419"/>
                  <a:pt x="1795254" y="849416"/>
                  <a:pt x="1805200" y="851400"/>
                </a:cubicBezTo>
                <a:cubicBezTo>
                  <a:pt x="1833054" y="861346"/>
                  <a:pt x="1868361" y="871292"/>
                  <a:pt x="1911134" y="881238"/>
                </a:cubicBezTo>
                <a:cubicBezTo>
                  <a:pt x="1953894" y="891184"/>
                  <a:pt x="1989201" y="890192"/>
                  <a:pt x="2017055" y="878262"/>
                </a:cubicBezTo>
                <a:cubicBezTo>
                  <a:pt x="2023020" y="874281"/>
                  <a:pt x="2026505" y="873785"/>
                  <a:pt x="2027497" y="876761"/>
                </a:cubicBezTo>
                <a:cubicBezTo>
                  <a:pt x="2028489" y="879750"/>
                  <a:pt x="2027993" y="883235"/>
                  <a:pt x="2026009" y="887203"/>
                </a:cubicBezTo>
                <a:cubicBezTo>
                  <a:pt x="2024012" y="891184"/>
                  <a:pt x="2021036" y="895661"/>
                  <a:pt x="2017055" y="900634"/>
                </a:cubicBezTo>
                <a:cubicBezTo>
                  <a:pt x="2013074" y="905607"/>
                  <a:pt x="2011090" y="908100"/>
                  <a:pt x="2011090" y="908100"/>
                </a:cubicBezTo>
                <a:cubicBezTo>
                  <a:pt x="1999147" y="918046"/>
                  <a:pt x="1988209" y="921518"/>
                  <a:pt x="1978263" y="918542"/>
                </a:cubicBezTo>
                <a:cubicBezTo>
                  <a:pt x="1968317" y="915553"/>
                  <a:pt x="1958371" y="912068"/>
                  <a:pt x="1948425" y="908100"/>
                </a:cubicBezTo>
                <a:cubicBezTo>
                  <a:pt x="1928533" y="902122"/>
                  <a:pt x="1909137" y="897149"/>
                  <a:pt x="1890250" y="893181"/>
                </a:cubicBezTo>
                <a:cubicBezTo>
                  <a:pt x="1871350" y="889200"/>
                  <a:pt x="1852946" y="885219"/>
                  <a:pt x="1835038" y="881238"/>
                </a:cubicBezTo>
                <a:cubicBezTo>
                  <a:pt x="1831070" y="881238"/>
                  <a:pt x="1819127" y="879750"/>
                  <a:pt x="1799235" y="876761"/>
                </a:cubicBezTo>
                <a:cubicBezTo>
                  <a:pt x="1779343" y="873785"/>
                  <a:pt x="1759451" y="871788"/>
                  <a:pt x="1739559" y="870796"/>
                </a:cubicBezTo>
                <a:cubicBezTo>
                  <a:pt x="1719667" y="869804"/>
                  <a:pt x="1703756" y="870796"/>
                  <a:pt x="1691826" y="873785"/>
                </a:cubicBezTo>
                <a:cubicBezTo>
                  <a:pt x="1679883" y="876761"/>
                  <a:pt x="1678891" y="884227"/>
                  <a:pt x="1688837" y="896157"/>
                </a:cubicBezTo>
                <a:cubicBezTo>
                  <a:pt x="1722656" y="920030"/>
                  <a:pt x="1757467" y="938930"/>
                  <a:pt x="1793270" y="952857"/>
                </a:cubicBezTo>
                <a:cubicBezTo>
                  <a:pt x="1829073" y="966771"/>
                  <a:pt x="1863884" y="986663"/>
                  <a:pt x="1897703" y="1012533"/>
                </a:cubicBezTo>
                <a:cubicBezTo>
                  <a:pt x="1903668" y="1026447"/>
                  <a:pt x="1906161" y="1034905"/>
                  <a:pt x="1905169" y="1037894"/>
                </a:cubicBezTo>
                <a:cubicBezTo>
                  <a:pt x="1904164" y="1040870"/>
                  <a:pt x="1901188" y="1041366"/>
                  <a:pt x="1896215" y="1039382"/>
                </a:cubicBezTo>
                <a:cubicBezTo>
                  <a:pt x="1891242" y="1037398"/>
                  <a:pt x="1886269" y="1034409"/>
                  <a:pt x="1881296" y="1030428"/>
                </a:cubicBezTo>
                <a:cubicBezTo>
                  <a:pt x="1876323" y="1026447"/>
                  <a:pt x="1871846" y="1022479"/>
                  <a:pt x="1867865" y="1018498"/>
                </a:cubicBezTo>
                <a:cubicBezTo>
                  <a:pt x="1853938" y="1008552"/>
                  <a:pt x="1841512" y="998606"/>
                  <a:pt x="1830574" y="988660"/>
                </a:cubicBezTo>
                <a:cubicBezTo>
                  <a:pt x="1819623" y="978714"/>
                  <a:pt x="1805200" y="971744"/>
                  <a:pt x="1787305" y="967776"/>
                </a:cubicBezTo>
                <a:cubicBezTo>
                  <a:pt x="1747521" y="957830"/>
                  <a:pt x="1707241" y="947375"/>
                  <a:pt x="1666465" y="936437"/>
                </a:cubicBezTo>
                <a:cubicBezTo>
                  <a:pt x="1625676" y="925499"/>
                  <a:pt x="1584404" y="920030"/>
                  <a:pt x="1542636" y="920030"/>
                </a:cubicBezTo>
                <a:cubicBezTo>
                  <a:pt x="1542636" y="937938"/>
                  <a:pt x="1543132" y="955833"/>
                  <a:pt x="1544124" y="973741"/>
                </a:cubicBezTo>
                <a:cubicBezTo>
                  <a:pt x="1545116" y="991636"/>
                  <a:pt x="1552582" y="1007560"/>
                  <a:pt x="1566496" y="1021474"/>
                </a:cubicBezTo>
                <a:lnTo>
                  <a:pt x="1533682" y="1015509"/>
                </a:lnTo>
                <a:cubicBezTo>
                  <a:pt x="1523736" y="1003579"/>
                  <a:pt x="1515278" y="990148"/>
                  <a:pt x="1508321" y="975229"/>
                </a:cubicBezTo>
                <a:cubicBezTo>
                  <a:pt x="1501351" y="960310"/>
                  <a:pt x="1492906" y="945887"/>
                  <a:pt x="1482960" y="931960"/>
                </a:cubicBezTo>
                <a:lnTo>
                  <a:pt x="1396422" y="890192"/>
                </a:lnTo>
                <a:cubicBezTo>
                  <a:pt x="1356638" y="910084"/>
                  <a:pt x="1314870" y="928984"/>
                  <a:pt x="1271105" y="946879"/>
                </a:cubicBezTo>
                <a:cubicBezTo>
                  <a:pt x="1227340" y="964787"/>
                  <a:pt x="1188548" y="987668"/>
                  <a:pt x="1154742" y="1015509"/>
                </a:cubicBezTo>
                <a:cubicBezTo>
                  <a:pt x="1150761" y="1019490"/>
                  <a:pt x="1146284" y="1028444"/>
                  <a:pt x="1141311" y="1042371"/>
                </a:cubicBezTo>
                <a:cubicBezTo>
                  <a:pt x="1136338" y="1056285"/>
                  <a:pt x="1130869" y="1063255"/>
                  <a:pt x="1124904" y="1063255"/>
                </a:cubicBezTo>
                <a:cubicBezTo>
                  <a:pt x="1114958" y="1063255"/>
                  <a:pt x="1108980" y="1058282"/>
                  <a:pt x="1106996" y="1048336"/>
                </a:cubicBezTo>
                <a:cubicBezTo>
                  <a:pt x="1105012" y="1038390"/>
                  <a:pt x="1106004" y="1031420"/>
                  <a:pt x="1109985" y="1027452"/>
                </a:cubicBezTo>
                <a:cubicBezTo>
                  <a:pt x="1113953" y="1015509"/>
                  <a:pt x="1121915" y="1002078"/>
                  <a:pt x="1133845" y="987159"/>
                </a:cubicBezTo>
                <a:cubicBezTo>
                  <a:pt x="1145788" y="972240"/>
                  <a:pt x="1156726" y="960806"/>
                  <a:pt x="1166672" y="952857"/>
                </a:cubicBezTo>
                <a:cubicBezTo>
                  <a:pt x="1186564" y="938930"/>
                  <a:pt x="1205960" y="926987"/>
                  <a:pt x="1224860" y="917041"/>
                </a:cubicBezTo>
                <a:cubicBezTo>
                  <a:pt x="1243760" y="907095"/>
                  <a:pt x="1263143" y="894173"/>
                  <a:pt x="1283035" y="878262"/>
                </a:cubicBezTo>
                <a:cubicBezTo>
                  <a:pt x="1273089" y="858370"/>
                  <a:pt x="1254698" y="848920"/>
                  <a:pt x="1227836" y="849912"/>
                </a:cubicBezTo>
                <a:cubicBezTo>
                  <a:pt x="1200987" y="850904"/>
                  <a:pt x="1177610" y="850408"/>
                  <a:pt x="1157718" y="848424"/>
                </a:cubicBezTo>
                <a:cubicBezTo>
                  <a:pt x="1129877" y="848424"/>
                  <a:pt x="1100039" y="856373"/>
                  <a:pt x="1068204" y="872284"/>
                </a:cubicBezTo>
                <a:cubicBezTo>
                  <a:pt x="1060255" y="876265"/>
                  <a:pt x="1046824" y="883731"/>
                  <a:pt x="1027924" y="894669"/>
                </a:cubicBezTo>
                <a:cubicBezTo>
                  <a:pt x="1009024" y="905607"/>
                  <a:pt x="995606" y="909092"/>
                  <a:pt x="987644" y="905111"/>
                </a:cubicBezTo>
                <a:cubicBezTo>
                  <a:pt x="981679" y="903127"/>
                  <a:pt x="984159" y="899146"/>
                  <a:pt x="995110" y="893181"/>
                </a:cubicBezTo>
                <a:cubicBezTo>
                  <a:pt x="1006048" y="887203"/>
                  <a:pt x="1018474" y="880742"/>
                  <a:pt x="1032401" y="873785"/>
                </a:cubicBezTo>
                <a:cubicBezTo>
                  <a:pt x="1046328" y="866815"/>
                  <a:pt x="1060255" y="860850"/>
                  <a:pt x="1074169" y="855877"/>
                </a:cubicBezTo>
                <a:cubicBezTo>
                  <a:pt x="1088096" y="850904"/>
                  <a:pt x="1095066" y="848424"/>
                  <a:pt x="1095066" y="848424"/>
                </a:cubicBezTo>
                <a:cubicBezTo>
                  <a:pt x="1122907" y="838478"/>
                  <a:pt x="1155238" y="833505"/>
                  <a:pt x="1192033" y="833505"/>
                </a:cubicBezTo>
                <a:cubicBezTo>
                  <a:pt x="1228841" y="833505"/>
                  <a:pt x="1261159" y="836481"/>
                  <a:pt x="1289013" y="842446"/>
                </a:cubicBezTo>
                <a:lnTo>
                  <a:pt x="1300943" y="827527"/>
                </a:lnTo>
                <a:lnTo>
                  <a:pt x="1220383" y="827527"/>
                </a:lnTo>
                <a:lnTo>
                  <a:pt x="1208440" y="815597"/>
                </a:lnTo>
                <a:cubicBezTo>
                  <a:pt x="1226348" y="813613"/>
                  <a:pt x="1244752" y="813613"/>
                  <a:pt x="1263652" y="815597"/>
                </a:cubicBezTo>
                <a:cubicBezTo>
                  <a:pt x="1282539" y="817581"/>
                  <a:pt x="1300943" y="819578"/>
                  <a:pt x="1318851" y="821562"/>
                </a:cubicBezTo>
                <a:cubicBezTo>
                  <a:pt x="1336746" y="823559"/>
                  <a:pt x="1354654" y="823050"/>
                  <a:pt x="1372549" y="820074"/>
                </a:cubicBezTo>
                <a:cubicBezTo>
                  <a:pt x="1390457" y="817085"/>
                  <a:pt x="1408365" y="810624"/>
                  <a:pt x="1426260" y="800678"/>
                </a:cubicBezTo>
                <a:cubicBezTo>
                  <a:pt x="1464060" y="717129"/>
                  <a:pt x="1489917" y="631596"/>
                  <a:pt x="1503844" y="544066"/>
                </a:cubicBezTo>
                <a:cubicBezTo>
                  <a:pt x="1517771" y="456549"/>
                  <a:pt x="1521739" y="367035"/>
                  <a:pt x="1515774" y="275524"/>
                </a:cubicBezTo>
                <a:lnTo>
                  <a:pt x="1491901" y="281502"/>
                </a:lnTo>
                <a:lnTo>
                  <a:pt x="1488925" y="263594"/>
                </a:lnTo>
                <a:lnTo>
                  <a:pt x="1515774" y="245686"/>
                </a:lnTo>
                <a:lnTo>
                  <a:pt x="1521739" y="197953"/>
                </a:lnTo>
                <a:cubicBezTo>
                  <a:pt x="1493898" y="180045"/>
                  <a:pt x="1463564" y="170595"/>
                  <a:pt x="1430737" y="169603"/>
                </a:cubicBezTo>
                <a:cubicBezTo>
                  <a:pt x="1397923" y="168611"/>
                  <a:pt x="1366584" y="173088"/>
                  <a:pt x="1336746" y="183034"/>
                </a:cubicBezTo>
                <a:cubicBezTo>
                  <a:pt x="1304924" y="190983"/>
                  <a:pt x="1277566" y="205406"/>
                  <a:pt x="1254698" y="226290"/>
                </a:cubicBezTo>
                <a:cubicBezTo>
                  <a:pt x="1231817" y="247187"/>
                  <a:pt x="1203467" y="260605"/>
                  <a:pt x="1169661" y="266583"/>
                </a:cubicBezTo>
                <a:cubicBezTo>
                  <a:pt x="1165680" y="282494"/>
                  <a:pt x="1165680" y="300389"/>
                  <a:pt x="1169661" y="320281"/>
                </a:cubicBezTo>
                <a:cubicBezTo>
                  <a:pt x="1171645" y="318297"/>
                  <a:pt x="1175626" y="315804"/>
                  <a:pt x="1181591" y="312828"/>
                </a:cubicBezTo>
                <a:cubicBezTo>
                  <a:pt x="1187556" y="309839"/>
                  <a:pt x="1187556" y="310335"/>
                  <a:pt x="1181591" y="314316"/>
                </a:cubicBezTo>
                <a:cubicBezTo>
                  <a:pt x="1185572" y="314316"/>
                  <a:pt x="1185572" y="317801"/>
                  <a:pt x="1181591" y="324758"/>
                </a:cubicBezTo>
                <a:cubicBezTo>
                  <a:pt x="1177610" y="331728"/>
                  <a:pt x="1174634" y="336205"/>
                  <a:pt x="1172637" y="338189"/>
                </a:cubicBezTo>
                <a:cubicBezTo>
                  <a:pt x="1174634" y="338189"/>
                  <a:pt x="1176122" y="337693"/>
                  <a:pt x="1177114" y="336701"/>
                </a:cubicBezTo>
                <a:cubicBezTo>
                  <a:pt x="1178106" y="335696"/>
                  <a:pt x="1179607" y="335200"/>
                  <a:pt x="1181591" y="335200"/>
                </a:cubicBezTo>
                <a:cubicBezTo>
                  <a:pt x="1185572" y="331232"/>
                  <a:pt x="1188052" y="326755"/>
                  <a:pt x="1189057" y="321782"/>
                </a:cubicBezTo>
                <a:cubicBezTo>
                  <a:pt x="1190049" y="316809"/>
                  <a:pt x="1192529" y="313324"/>
                  <a:pt x="1196510" y="311340"/>
                </a:cubicBezTo>
                <a:cubicBezTo>
                  <a:pt x="1196510" y="313324"/>
                  <a:pt x="1195518" y="316313"/>
                  <a:pt x="1193521" y="320281"/>
                </a:cubicBezTo>
                <a:lnTo>
                  <a:pt x="1187556" y="332224"/>
                </a:lnTo>
                <a:cubicBezTo>
                  <a:pt x="1193521" y="328243"/>
                  <a:pt x="1198494" y="325254"/>
                  <a:pt x="1202475" y="323270"/>
                </a:cubicBezTo>
                <a:cubicBezTo>
                  <a:pt x="1206456" y="321286"/>
                  <a:pt x="1211429" y="318297"/>
                  <a:pt x="1217394" y="314316"/>
                </a:cubicBezTo>
                <a:cubicBezTo>
                  <a:pt x="1219391" y="316313"/>
                  <a:pt x="1218386" y="319289"/>
                  <a:pt x="1214418" y="323270"/>
                </a:cubicBezTo>
                <a:cubicBezTo>
                  <a:pt x="1216402" y="323270"/>
                  <a:pt x="1214914" y="325254"/>
                  <a:pt x="1209941" y="329235"/>
                </a:cubicBezTo>
                <a:cubicBezTo>
                  <a:pt x="1204968" y="333216"/>
                  <a:pt x="1201483" y="337197"/>
                  <a:pt x="1199499" y="341178"/>
                </a:cubicBezTo>
                <a:lnTo>
                  <a:pt x="1229337" y="341178"/>
                </a:lnTo>
                <a:cubicBezTo>
                  <a:pt x="1223359" y="343162"/>
                  <a:pt x="1217394" y="344154"/>
                  <a:pt x="1211429" y="344154"/>
                </a:cubicBezTo>
                <a:cubicBezTo>
                  <a:pt x="1205464" y="344154"/>
                  <a:pt x="1199499" y="345146"/>
                  <a:pt x="1193521" y="347143"/>
                </a:cubicBezTo>
                <a:cubicBezTo>
                  <a:pt x="1193521" y="347143"/>
                  <a:pt x="1189553" y="353108"/>
                  <a:pt x="1181591" y="365038"/>
                </a:cubicBezTo>
                <a:cubicBezTo>
                  <a:pt x="1181591" y="367035"/>
                  <a:pt x="1182087" y="371016"/>
                  <a:pt x="1183079" y="376981"/>
                </a:cubicBezTo>
                <a:cubicBezTo>
                  <a:pt x="1184084" y="382946"/>
                  <a:pt x="1184580" y="388911"/>
                  <a:pt x="1184580" y="394876"/>
                </a:cubicBezTo>
                <a:cubicBezTo>
                  <a:pt x="1184580" y="400854"/>
                  <a:pt x="1183079" y="405318"/>
                  <a:pt x="1180103" y="408307"/>
                </a:cubicBezTo>
                <a:cubicBezTo>
                  <a:pt x="1177114" y="411296"/>
                  <a:pt x="1172637" y="409795"/>
                  <a:pt x="1166672" y="403830"/>
                </a:cubicBezTo>
                <a:cubicBezTo>
                  <a:pt x="1164688" y="407811"/>
                  <a:pt x="1163187" y="413776"/>
                  <a:pt x="1162195" y="421738"/>
                </a:cubicBezTo>
                <a:cubicBezTo>
                  <a:pt x="1161203" y="429687"/>
                  <a:pt x="1158710" y="435665"/>
                  <a:pt x="1154742" y="439633"/>
                </a:cubicBezTo>
                <a:cubicBezTo>
                  <a:pt x="1156726" y="445611"/>
                  <a:pt x="1157718" y="453560"/>
                  <a:pt x="1157718" y="463506"/>
                </a:cubicBezTo>
                <a:cubicBezTo>
                  <a:pt x="1151753" y="463506"/>
                  <a:pt x="1144796" y="459525"/>
                  <a:pt x="1136834" y="451576"/>
                </a:cubicBezTo>
                <a:cubicBezTo>
                  <a:pt x="1130869" y="451576"/>
                  <a:pt x="1127880" y="448587"/>
                  <a:pt x="1127880" y="442622"/>
                </a:cubicBezTo>
                <a:cubicBezTo>
                  <a:pt x="1102023" y="426711"/>
                  <a:pt x="1080147" y="421738"/>
                  <a:pt x="1062239" y="427703"/>
                </a:cubicBezTo>
                <a:cubicBezTo>
                  <a:pt x="1044331" y="433668"/>
                  <a:pt x="1025444" y="439633"/>
                  <a:pt x="1005552" y="445611"/>
                </a:cubicBezTo>
                <a:lnTo>
                  <a:pt x="972725" y="469471"/>
                </a:lnTo>
                <a:lnTo>
                  <a:pt x="978690" y="454552"/>
                </a:lnTo>
                <a:lnTo>
                  <a:pt x="907084" y="469471"/>
                </a:lnTo>
                <a:lnTo>
                  <a:pt x="957806" y="454552"/>
                </a:lnTo>
                <a:lnTo>
                  <a:pt x="898130" y="445611"/>
                </a:lnTo>
                <a:lnTo>
                  <a:pt x="874257" y="409795"/>
                </a:lnTo>
                <a:lnTo>
                  <a:pt x="865303" y="442622"/>
                </a:lnTo>
                <a:lnTo>
                  <a:pt x="850384" y="445611"/>
                </a:lnTo>
                <a:cubicBezTo>
                  <a:pt x="838454" y="441630"/>
                  <a:pt x="827020" y="437649"/>
                  <a:pt x="816082" y="433668"/>
                </a:cubicBezTo>
                <a:cubicBezTo>
                  <a:pt x="805130" y="429687"/>
                  <a:pt x="793697" y="422730"/>
                  <a:pt x="781767" y="412784"/>
                </a:cubicBezTo>
                <a:lnTo>
                  <a:pt x="823535" y="490368"/>
                </a:lnTo>
                <a:lnTo>
                  <a:pt x="802651" y="490368"/>
                </a:lnTo>
                <a:lnTo>
                  <a:pt x="757894" y="433668"/>
                </a:lnTo>
                <a:lnTo>
                  <a:pt x="737010" y="463506"/>
                </a:lnTo>
                <a:lnTo>
                  <a:pt x="739985" y="445611"/>
                </a:lnTo>
                <a:lnTo>
                  <a:pt x="716112" y="472460"/>
                </a:lnTo>
                <a:cubicBezTo>
                  <a:pt x="712145" y="460530"/>
                  <a:pt x="708163" y="451576"/>
                  <a:pt x="704182" y="445611"/>
                </a:cubicBezTo>
                <a:lnTo>
                  <a:pt x="707172" y="439633"/>
                </a:lnTo>
                <a:lnTo>
                  <a:pt x="686274" y="433668"/>
                </a:lnTo>
                <a:cubicBezTo>
                  <a:pt x="672360" y="437649"/>
                  <a:pt x="658929" y="439137"/>
                  <a:pt x="645994" y="438145"/>
                </a:cubicBezTo>
                <a:cubicBezTo>
                  <a:pt x="633072" y="437153"/>
                  <a:pt x="620633" y="440638"/>
                  <a:pt x="608703" y="448587"/>
                </a:cubicBezTo>
                <a:lnTo>
                  <a:pt x="590795" y="442622"/>
                </a:lnTo>
                <a:lnTo>
                  <a:pt x="575876" y="463506"/>
                </a:lnTo>
                <a:lnTo>
                  <a:pt x="584830" y="439633"/>
                </a:lnTo>
                <a:lnTo>
                  <a:pt x="549027" y="472460"/>
                </a:lnTo>
                <a:cubicBezTo>
                  <a:pt x="560957" y="460530"/>
                  <a:pt x="561949" y="450584"/>
                  <a:pt x="552003" y="442622"/>
                </a:cubicBezTo>
                <a:cubicBezTo>
                  <a:pt x="542057" y="434660"/>
                  <a:pt x="531119" y="429687"/>
                  <a:pt x="519189" y="427703"/>
                </a:cubicBezTo>
                <a:cubicBezTo>
                  <a:pt x="509243" y="427703"/>
                  <a:pt x="500289" y="429687"/>
                  <a:pt x="492327" y="433668"/>
                </a:cubicBezTo>
                <a:cubicBezTo>
                  <a:pt x="484378" y="437649"/>
                  <a:pt x="476912" y="442622"/>
                  <a:pt x="469955" y="448587"/>
                </a:cubicBezTo>
                <a:cubicBezTo>
                  <a:pt x="462998" y="454552"/>
                  <a:pt x="455036" y="459525"/>
                  <a:pt x="446082" y="463506"/>
                </a:cubicBezTo>
                <a:cubicBezTo>
                  <a:pt x="437128" y="467487"/>
                  <a:pt x="426686" y="467487"/>
                  <a:pt x="414756" y="463506"/>
                </a:cubicBezTo>
                <a:cubicBezTo>
                  <a:pt x="394864" y="457541"/>
                  <a:pt x="375468" y="458533"/>
                  <a:pt x="356568" y="466495"/>
                </a:cubicBezTo>
                <a:cubicBezTo>
                  <a:pt x="337668" y="474444"/>
                  <a:pt x="318272" y="476441"/>
                  <a:pt x="298380" y="472460"/>
                </a:cubicBezTo>
                <a:lnTo>
                  <a:pt x="262577" y="463506"/>
                </a:lnTo>
                <a:cubicBezTo>
                  <a:pt x="260593" y="465503"/>
                  <a:pt x="259105" y="467487"/>
                  <a:pt x="258100" y="469471"/>
                </a:cubicBezTo>
                <a:cubicBezTo>
                  <a:pt x="257108" y="471468"/>
                  <a:pt x="255620" y="473452"/>
                  <a:pt x="253623" y="475449"/>
                </a:cubicBezTo>
                <a:cubicBezTo>
                  <a:pt x="241693" y="475449"/>
                  <a:pt x="232739" y="470476"/>
                  <a:pt x="226774" y="460530"/>
                </a:cubicBezTo>
                <a:cubicBezTo>
                  <a:pt x="220809" y="468479"/>
                  <a:pt x="215340" y="470972"/>
                  <a:pt x="210367" y="467983"/>
                </a:cubicBezTo>
                <a:cubicBezTo>
                  <a:pt x="205394" y="464994"/>
                  <a:pt x="201413" y="459525"/>
                  <a:pt x="198424" y="451576"/>
                </a:cubicBezTo>
                <a:cubicBezTo>
                  <a:pt x="195448" y="443614"/>
                  <a:pt x="192459" y="435665"/>
                  <a:pt x="189483" y="427703"/>
                </a:cubicBezTo>
                <a:cubicBezTo>
                  <a:pt x="186494" y="419741"/>
                  <a:pt x="185006" y="413776"/>
                  <a:pt x="185006" y="409795"/>
                </a:cubicBezTo>
                <a:cubicBezTo>
                  <a:pt x="177044" y="405827"/>
                  <a:pt x="172071" y="402838"/>
                  <a:pt x="170087" y="400854"/>
                </a:cubicBezTo>
                <a:cubicBezTo>
                  <a:pt x="170087" y="400854"/>
                  <a:pt x="167098" y="403334"/>
                  <a:pt x="161133" y="408307"/>
                </a:cubicBezTo>
                <a:cubicBezTo>
                  <a:pt x="155168" y="413280"/>
                  <a:pt x="148694" y="418749"/>
                  <a:pt x="141737" y="424714"/>
                </a:cubicBezTo>
                <a:cubicBezTo>
                  <a:pt x="134780" y="430692"/>
                  <a:pt x="128306" y="435665"/>
                  <a:pt x="122341" y="439633"/>
                </a:cubicBezTo>
                <a:cubicBezTo>
                  <a:pt x="116376" y="443614"/>
                  <a:pt x="113387" y="444606"/>
                  <a:pt x="113387" y="442622"/>
                </a:cubicBezTo>
                <a:cubicBezTo>
                  <a:pt x="113387" y="438641"/>
                  <a:pt x="120853" y="431684"/>
                  <a:pt x="135772" y="421738"/>
                </a:cubicBezTo>
                <a:cubicBezTo>
                  <a:pt x="150691" y="411792"/>
                  <a:pt x="160141" y="404822"/>
                  <a:pt x="164109" y="400854"/>
                </a:cubicBezTo>
                <a:cubicBezTo>
                  <a:pt x="152179" y="396873"/>
                  <a:pt x="142233" y="393884"/>
                  <a:pt x="134271" y="391900"/>
                </a:cubicBezTo>
                <a:cubicBezTo>
                  <a:pt x="130303" y="393884"/>
                  <a:pt x="119861" y="397369"/>
                  <a:pt x="102945" y="402342"/>
                </a:cubicBezTo>
                <a:cubicBezTo>
                  <a:pt x="86042" y="407315"/>
                  <a:pt x="76592" y="410800"/>
                  <a:pt x="74595" y="412784"/>
                </a:cubicBezTo>
                <a:cubicBezTo>
                  <a:pt x="78576" y="408803"/>
                  <a:pt x="85050" y="405318"/>
                  <a:pt x="93991" y="402342"/>
                </a:cubicBezTo>
                <a:cubicBezTo>
                  <a:pt x="102945" y="399353"/>
                  <a:pt x="110411" y="395881"/>
                  <a:pt x="116376" y="391900"/>
                </a:cubicBezTo>
                <a:cubicBezTo>
                  <a:pt x="114379" y="391900"/>
                  <a:pt x="109406" y="393884"/>
                  <a:pt x="101457" y="397865"/>
                </a:cubicBezTo>
                <a:cubicBezTo>
                  <a:pt x="93495" y="401846"/>
                  <a:pt x="85050" y="405318"/>
                  <a:pt x="76096" y="408307"/>
                </a:cubicBezTo>
                <a:cubicBezTo>
                  <a:pt x="67142" y="411296"/>
                  <a:pt x="58684" y="413776"/>
                  <a:pt x="50735" y="415773"/>
                </a:cubicBezTo>
                <a:cubicBezTo>
                  <a:pt x="42773" y="417757"/>
                  <a:pt x="38792" y="416765"/>
                  <a:pt x="38792" y="412784"/>
                </a:cubicBezTo>
                <a:cubicBezTo>
                  <a:pt x="38792" y="410800"/>
                  <a:pt x="41781" y="408803"/>
                  <a:pt x="47746" y="406819"/>
                </a:cubicBezTo>
                <a:cubicBezTo>
                  <a:pt x="53711" y="404822"/>
                  <a:pt x="61177" y="402342"/>
                  <a:pt x="70131" y="399353"/>
                </a:cubicBezTo>
                <a:cubicBezTo>
                  <a:pt x="79072" y="396377"/>
                  <a:pt x="87034" y="393388"/>
                  <a:pt x="93991" y="390399"/>
                </a:cubicBezTo>
                <a:cubicBezTo>
                  <a:pt x="100961" y="387423"/>
                  <a:pt x="105438" y="385935"/>
                  <a:pt x="107422" y="385935"/>
                </a:cubicBezTo>
                <a:cubicBezTo>
                  <a:pt x="103441" y="385935"/>
                  <a:pt x="91511" y="384930"/>
                  <a:pt x="71619" y="382946"/>
                </a:cubicBezTo>
                <a:lnTo>
                  <a:pt x="48997" y="382220"/>
                </a:lnTo>
                <a:lnTo>
                  <a:pt x="55212" y="379957"/>
                </a:lnTo>
                <a:cubicBezTo>
                  <a:pt x="62169" y="379957"/>
                  <a:pt x="67638" y="379957"/>
                  <a:pt x="71619" y="379957"/>
                </a:cubicBezTo>
                <a:cubicBezTo>
                  <a:pt x="67638" y="379957"/>
                  <a:pt x="63657" y="377973"/>
                  <a:pt x="59676" y="373992"/>
                </a:cubicBezTo>
                <a:lnTo>
                  <a:pt x="38792" y="373992"/>
                </a:lnTo>
                <a:cubicBezTo>
                  <a:pt x="40789" y="364046"/>
                  <a:pt x="49730" y="360561"/>
                  <a:pt x="65654" y="363550"/>
                </a:cubicBezTo>
                <a:cubicBezTo>
                  <a:pt x="81565" y="366539"/>
                  <a:pt x="94487" y="367035"/>
                  <a:pt x="104433" y="365038"/>
                </a:cubicBezTo>
                <a:cubicBezTo>
                  <a:pt x="102449" y="363054"/>
                  <a:pt x="96484" y="358577"/>
                  <a:pt x="86538" y="351620"/>
                </a:cubicBezTo>
                <a:cubicBezTo>
                  <a:pt x="76592" y="344650"/>
                  <a:pt x="72611" y="341178"/>
                  <a:pt x="74595" y="341178"/>
                </a:cubicBezTo>
                <a:cubicBezTo>
                  <a:pt x="60681" y="337197"/>
                  <a:pt x="47746" y="333712"/>
                  <a:pt x="35816" y="330723"/>
                </a:cubicBezTo>
                <a:cubicBezTo>
                  <a:pt x="23873" y="327747"/>
                  <a:pt x="11943" y="324262"/>
                  <a:pt x="0" y="320281"/>
                </a:cubicBezTo>
                <a:cubicBezTo>
                  <a:pt x="0" y="318297"/>
                  <a:pt x="3981" y="317305"/>
                  <a:pt x="11943" y="317305"/>
                </a:cubicBezTo>
                <a:cubicBezTo>
                  <a:pt x="19892" y="317305"/>
                  <a:pt x="28846" y="318793"/>
                  <a:pt x="38792" y="321782"/>
                </a:cubicBezTo>
                <a:cubicBezTo>
                  <a:pt x="48738" y="324758"/>
                  <a:pt x="58188" y="327747"/>
                  <a:pt x="67142" y="330723"/>
                </a:cubicBezTo>
                <a:cubicBezTo>
                  <a:pt x="76096" y="333712"/>
                  <a:pt x="82557" y="335200"/>
                  <a:pt x="86538" y="335200"/>
                </a:cubicBezTo>
                <a:cubicBezTo>
                  <a:pt x="72611" y="331232"/>
                  <a:pt x="58684" y="324262"/>
                  <a:pt x="44757" y="314316"/>
                </a:cubicBezTo>
                <a:cubicBezTo>
                  <a:pt x="30843" y="304370"/>
                  <a:pt x="17908" y="294424"/>
                  <a:pt x="5978" y="284478"/>
                </a:cubicBezTo>
                <a:cubicBezTo>
                  <a:pt x="9946" y="282494"/>
                  <a:pt x="16420" y="283486"/>
                  <a:pt x="25374" y="287467"/>
                </a:cubicBezTo>
                <a:cubicBezTo>
                  <a:pt x="34315" y="291448"/>
                  <a:pt x="43765" y="296917"/>
                  <a:pt x="53711" y="303874"/>
                </a:cubicBezTo>
                <a:cubicBezTo>
                  <a:pt x="63657" y="310831"/>
                  <a:pt x="73603" y="317801"/>
                  <a:pt x="83549" y="324758"/>
                </a:cubicBezTo>
                <a:cubicBezTo>
                  <a:pt x="93495" y="331728"/>
                  <a:pt x="101457" y="336205"/>
                  <a:pt x="107422" y="338189"/>
                </a:cubicBezTo>
                <a:cubicBezTo>
                  <a:pt x="111403" y="334208"/>
                  <a:pt x="113387" y="332224"/>
                  <a:pt x="113387" y="332224"/>
                </a:cubicBezTo>
                <a:lnTo>
                  <a:pt x="68630" y="305362"/>
                </a:lnTo>
                <a:cubicBezTo>
                  <a:pt x="60681" y="305362"/>
                  <a:pt x="58684" y="303378"/>
                  <a:pt x="62665" y="299397"/>
                </a:cubicBezTo>
                <a:cubicBezTo>
                  <a:pt x="62665" y="299397"/>
                  <a:pt x="62665" y="297413"/>
                  <a:pt x="62665" y="293432"/>
                </a:cubicBezTo>
                <a:lnTo>
                  <a:pt x="65654" y="290443"/>
                </a:lnTo>
                <a:lnTo>
                  <a:pt x="68630" y="293432"/>
                </a:lnTo>
                <a:cubicBezTo>
                  <a:pt x="72611" y="293432"/>
                  <a:pt x="77088" y="292936"/>
                  <a:pt x="82061" y="291944"/>
                </a:cubicBezTo>
                <a:cubicBezTo>
                  <a:pt x="87034" y="290939"/>
                  <a:pt x="92503" y="290443"/>
                  <a:pt x="98468" y="290443"/>
                </a:cubicBezTo>
                <a:cubicBezTo>
                  <a:pt x="94487" y="286475"/>
                  <a:pt x="90519" y="280497"/>
                  <a:pt x="86538" y="272548"/>
                </a:cubicBezTo>
                <a:cubicBezTo>
                  <a:pt x="80573" y="270551"/>
                  <a:pt x="74099" y="269559"/>
                  <a:pt x="67142" y="269559"/>
                </a:cubicBezTo>
                <a:cubicBezTo>
                  <a:pt x="60185" y="269559"/>
                  <a:pt x="60681" y="267575"/>
                  <a:pt x="68630" y="263594"/>
                </a:cubicBezTo>
                <a:cubicBezTo>
                  <a:pt x="80573" y="265578"/>
                  <a:pt x="92007" y="267079"/>
                  <a:pt x="102945" y="268071"/>
                </a:cubicBezTo>
                <a:cubicBezTo>
                  <a:pt x="113883" y="269063"/>
                  <a:pt x="126322" y="269559"/>
                  <a:pt x="140249" y="269559"/>
                </a:cubicBezTo>
                <a:cubicBezTo>
                  <a:pt x="130303" y="261610"/>
                  <a:pt x="118360" y="256637"/>
                  <a:pt x="104433" y="254640"/>
                </a:cubicBezTo>
                <a:cubicBezTo>
                  <a:pt x="90519" y="252656"/>
                  <a:pt x="77584" y="249667"/>
                  <a:pt x="65654" y="245686"/>
                </a:cubicBezTo>
                <a:cubicBezTo>
                  <a:pt x="65654" y="243702"/>
                  <a:pt x="67638" y="242710"/>
                  <a:pt x="71619" y="242710"/>
                </a:cubicBezTo>
                <a:cubicBezTo>
                  <a:pt x="61673" y="240713"/>
                  <a:pt x="53215" y="238729"/>
                  <a:pt x="46258" y="236745"/>
                </a:cubicBezTo>
                <a:cubicBezTo>
                  <a:pt x="39288" y="234748"/>
                  <a:pt x="35816" y="230767"/>
                  <a:pt x="35816" y="224802"/>
                </a:cubicBezTo>
                <a:lnTo>
                  <a:pt x="116376" y="242710"/>
                </a:lnTo>
                <a:cubicBezTo>
                  <a:pt x="112395" y="240713"/>
                  <a:pt x="106926" y="237241"/>
                  <a:pt x="99969" y="232268"/>
                </a:cubicBezTo>
                <a:cubicBezTo>
                  <a:pt x="92999" y="227295"/>
                  <a:pt x="85546" y="222818"/>
                  <a:pt x="77584" y="218837"/>
                </a:cubicBezTo>
                <a:cubicBezTo>
                  <a:pt x="69622" y="214856"/>
                  <a:pt x="62665" y="210875"/>
                  <a:pt x="56700" y="206907"/>
                </a:cubicBezTo>
                <a:cubicBezTo>
                  <a:pt x="50735" y="202926"/>
                  <a:pt x="48738" y="199937"/>
                  <a:pt x="50735" y="197953"/>
                </a:cubicBezTo>
                <a:cubicBezTo>
                  <a:pt x="64649" y="201934"/>
                  <a:pt x="77088" y="206907"/>
                  <a:pt x="88026" y="212872"/>
                </a:cubicBezTo>
                <a:cubicBezTo>
                  <a:pt x="98964" y="218837"/>
                  <a:pt x="110411" y="223810"/>
                  <a:pt x="122341" y="227791"/>
                </a:cubicBezTo>
                <a:lnTo>
                  <a:pt x="125330" y="224802"/>
                </a:lnTo>
                <a:lnTo>
                  <a:pt x="128306" y="224802"/>
                </a:lnTo>
                <a:cubicBezTo>
                  <a:pt x="128306" y="222818"/>
                  <a:pt x="127810" y="221826"/>
                  <a:pt x="126818" y="221826"/>
                </a:cubicBezTo>
                <a:cubicBezTo>
                  <a:pt x="125826" y="221826"/>
                  <a:pt x="125330" y="220821"/>
                  <a:pt x="125330" y="218837"/>
                </a:cubicBezTo>
                <a:cubicBezTo>
                  <a:pt x="119352" y="216853"/>
                  <a:pt x="111403" y="213864"/>
                  <a:pt x="101457" y="209883"/>
                </a:cubicBezTo>
                <a:cubicBezTo>
                  <a:pt x="91511" y="205902"/>
                  <a:pt x="81565" y="201425"/>
                  <a:pt x="71619" y="196452"/>
                </a:cubicBezTo>
                <a:cubicBezTo>
                  <a:pt x="61673" y="191479"/>
                  <a:pt x="53215" y="186010"/>
                  <a:pt x="46258" y="180045"/>
                </a:cubicBezTo>
                <a:cubicBezTo>
                  <a:pt x="39288" y="174080"/>
                  <a:pt x="35816" y="169107"/>
                  <a:pt x="35816" y="165126"/>
                </a:cubicBezTo>
                <a:cubicBezTo>
                  <a:pt x="49730" y="173088"/>
                  <a:pt x="64153" y="180045"/>
                  <a:pt x="79072" y="186010"/>
                </a:cubicBezTo>
                <a:cubicBezTo>
                  <a:pt x="93991" y="191988"/>
                  <a:pt x="106430" y="199937"/>
                  <a:pt x="116376" y="209883"/>
                </a:cubicBezTo>
                <a:cubicBezTo>
                  <a:pt x="114379" y="207899"/>
                  <a:pt x="109915" y="203422"/>
                  <a:pt x="102945" y="196452"/>
                </a:cubicBezTo>
                <a:cubicBezTo>
                  <a:pt x="95988" y="189495"/>
                  <a:pt x="89018" y="182042"/>
                  <a:pt x="82061" y="174080"/>
                </a:cubicBezTo>
                <a:cubicBezTo>
                  <a:pt x="75104" y="166118"/>
                  <a:pt x="69126" y="159161"/>
                  <a:pt x="64153" y="153196"/>
                </a:cubicBezTo>
                <a:cubicBezTo>
                  <a:pt x="59180" y="147231"/>
                  <a:pt x="58684" y="143250"/>
                  <a:pt x="62665" y="141253"/>
                </a:cubicBezTo>
                <a:cubicBezTo>
                  <a:pt x="76592" y="153196"/>
                  <a:pt x="89018" y="166118"/>
                  <a:pt x="99969" y="180045"/>
                </a:cubicBezTo>
                <a:cubicBezTo>
                  <a:pt x="110907" y="193972"/>
                  <a:pt x="124325" y="205902"/>
                  <a:pt x="140249" y="215848"/>
                </a:cubicBezTo>
                <a:cubicBezTo>
                  <a:pt x="136268" y="205902"/>
                  <a:pt x="130303" y="199441"/>
                  <a:pt x="122341" y="196452"/>
                </a:cubicBezTo>
                <a:cubicBezTo>
                  <a:pt x="114379" y="193476"/>
                  <a:pt x="112395" y="188999"/>
                  <a:pt x="116376" y="183034"/>
                </a:cubicBezTo>
                <a:cubicBezTo>
                  <a:pt x="118360" y="185018"/>
                  <a:pt x="120357" y="186010"/>
                  <a:pt x="122341" y="186010"/>
                </a:cubicBezTo>
                <a:cubicBezTo>
                  <a:pt x="124325" y="188007"/>
                  <a:pt x="125826" y="188999"/>
                  <a:pt x="126818" y="188999"/>
                </a:cubicBezTo>
                <a:cubicBezTo>
                  <a:pt x="127810" y="188999"/>
                  <a:pt x="129298" y="189991"/>
                  <a:pt x="131295" y="191988"/>
                </a:cubicBezTo>
                <a:cubicBezTo>
                  <a:pt x="131295" y="191988"/>
                  <a:pt x="133279" y="191988"/>
                  <a:pt x="137260" y="191988"/>
                </a:cubicBezTo>
                <a:cubicBezTo>
                  <a:pt x="135276" y="188007"/>
                  <a:pt x="132287" y="184026"/>
                  <a:pt x="128306" y="180045"/>
                </a:cubicBezTo>
                <a:cubicBezTo>
                  <a:pt x="124325" y="180045"/>
                  <a:pt x="121349" y="179549"/>
                  <a:pt x="119352" y="178557"/>
                </a:cubicBezTo>
                <a:cubicBezTo>
                  <a:pt x="117368" y="177565"/>
                  <a:pt x="115384" y="177069"/>
                  <a:pt x="113387" y="177069"/>
                </a:cubicBezTo>
                <a:cubicBezTo>
                  <a:pt x="111403" y="177069"/>
                  <a:pt x="109406" y="176064"/>
                  <a:pt x="107422" y="174080"/>
                </a:cubicBezTo>
                <a:cubicBezTo>
                  <a:pt x="103441" y="166118"/>
                  <a:pt x="105438" y="163142"/>
                  <a:pt x="113387" y="165126"/>
                </a:cubicBezTo>
                <a:cubicBezTo>
                  <a:pt x="121349" y="167123"/>
                  <a:pt x="128306" y="170099"/>
                  <a:pt x="134271" y="174080"/>
                </a:cubicBezTo>
                <a:cubicBezTo>
                  <a:pt x="130303" y="166118"/>
                  <a:pt x="126818" y="160649"/>
                  <a:pt x="123829" y="157673"/>
                </a:cubicBezTo>
                <a:cubicBezTo>
                  <a:pt x="120853" y="154684"/>
                  <a:pt x="123333" y="151199"/>
                  <a:pt x="131295" y="147231"/>
                </a:cubicBezTo>
                <a:cubicBezTo>
                  <a:pt x="135276" y="159161"/>
                  <a:pt x="139244" y="169107"/>
                  <a:pt x="143225" y="177069"/>
                </a:cubicBezTo>
                <a:lnTo>
                  <a:pt x="149190" y="177069"/>
                </a:lnTo>
                <a:cubicBezTo>
                  <a:pt x="147206" y="171091"/>
                  <a:pt x="145222" y="166118"/>
                  <a:pt x="143225" y="162150"/>
                </a:cubicBezTo>
                <a:cubicBezTo>
                  <a:pt x="141241" y="158169"/>
                  <a:pt x="140249" y="154188"/>
                  <a:pt x="140249" y="150207"/>
                </a:cubicBezTo>
                <a:lnTo>
                  <a:pt x="116376" y="138277"/>
                </a:lnTo>
                <a:cubicBezTo>
                  <a:pt x="124325" y="134296"/>
                  <a:pt x="132287" y="135784"/>
                  <a:pt x="140249" y="142754"/>
                </a:cubicBezTo>
                <a:cubicBezTo>
                  <a:pt x="148198" y="149711"/>
                  <a:pt x="157152" y="156172"/>
                  <a:pt x="167098" y="162150"/>
                </a:cubicBezTo>
                <a:cubicBezTo>
                  <a:pt x="165114" y="158169"/>
                  <a:pt x="164109" y="155180"/>
                  <a:pt x="164109" y="153196"/>
                </a:cubicBezTo>
                <a:cubicBezTo>
                  <a:pt x="164109" y="151199"/>
                  <a:pt x="163117" y="148223"/>
                  <a:pt x="161133" y="144242"/>
                </a:cubicBezTo>
                <a:cubicBezTo>
                  <a:pt x="151187" y="138277"/>
                  <a:pt x="135276" y="130315"/>
                  <a:pt x="113387" y="120369"/>
                </a:cubicBezTo>
                <a:cubicBezTo>
                  <a:pt x="91511" y="110423"/>
                  <a:pt x="80573" y="100477"/>
                  <a:pt x="80573" y="90531"/>
                </a:cubicBezTo>
                <a:cubicBezTo>
                  <a:pt x="92503" y="100477"/>
                  <a:pt x="105438" y="107943"/>
                  <a:pt x="119352" y="112916"/>
                </a:cubicBezTo>
                <a:cubicBezTo>
                  <a:pt x="133279" y="117889"/>
                  <a:pt x="147206" y="125342"/>
                  <a:pt x="161133" y="135288"/>
                </a:cubicBezTo>
                <a:cubicBezTo>
                  <a:pt x="159136" y="133304"/>
                  <a:pt x="154672" y="128827"/>
                  <a:pt x="147702" y="121857"/>
                </a:cubicBezTo>
                <a:cubicBezTo>
                  <a:pt x="140745" y="114900"/>
                  <a:pt x="133775" y="107447"/>
                  <a:pt x="126818" y="99485"/>
                </a:cubicBezTo>
                <a:cubicBezTo>
                  <a:pt x="119861" y="91523"/>
                  <a:pt x="113883" y="84566"/>
                  <a:pt x="108910" y="78601"/>
                </a:cubicBezTo>
                <a:cubicBezTo>
                  <a:pt x="103937" y="72636"/>
                  <a:pt x="102449" y="69647"/>
                  <a:pt x="104433" y="69647"/>
                </a:cubicBezTo>
                <a:cubicBezTo>
                  <a:pt x="120357" y="81577"/>
                  <a:pt x="134780" y="94512"/>
                  <a:pt x="147702" y="108439"/>
                </a:cubicBezTo>
                <a:cubicBezTo>
                  <a:pt x="160637" y="122366"/>
                  <a:pt x="175060" y="135288"/>
                  <a:pt x="190971" y="147231"/>
                </a:cubicBezTo>
                <a:lnTo>
                  <a:pt x="196936" y="147231"/>
                </a:lnTo>
                <a:lnTo>
                  <a:pt x="196936" y="141253"/>
                </a:lnTo>
                <a:cubicBezTo>
                  <a:pt x="196936" y="135288"/>
                  <a:pt x="195944" y="130315"/>
                  <a:pt x="193947" y="126334"/>
                </a:cubicBezTo>
                <a:cubicBezTo>
                  <a:pt x="185998" y="124350"/>
                  <a:pt x="180033" y="123358"/>
                  <a:pt x="176052" y="123358"/>
                </a:cubicBezTo>
                <a:cubicBezTo>
                  <a:pt x="172071" y="123358"/>
                  <a:pt x="172071" y="121361"/>
                  <a:pt x="176052" y="117393"/>
                </a:cubicBezTo>
                <a:lnTo>
                  <a:pt x="187982" y="117393"/>
                </a:lnTo>
                <a:cubicBezTo>
                  <a:pt x="182017" y="109431"/>
                  <a:pt x="177044" y="101469"/>
                  <a:pt x="173063" y="93520"/>
                </a:cubicBezTo>
                <a:cubicBezTo>
                  <a:pt x="169082" y="85558"/>
                  <a:pt x="169082" y="79593"/>
                  <a:pt x="173063" y="75612"/>
                </a:cubicBezTo>
                <a:cubicBezTo>
                  <a:pt x="177044" y="83574"/>
                  <a:pt x="181025" y="90531"/>
                  <a:pt x="185006" y="96496"/>
                </a:cubicBezTo>
                <a:cubicBezTo>
                  <a:pt x="188974" y="102474"/>
                  <a:pt x="192955" y="109431"/>
                  <a:pt x="196936" y="117393"/>
                </a:cubicBezTo>
                <a:cubicBezTo>
                  <a:pt x="194952" y="109431"/>
                  <a:pt x="191467" y="100973"/>
                  <a:pt x="186494" y="92019"/>
                </a:cubicBezTo>
                <a:cubicBezTo>
                  <a:pt x="181521" y="83078"/>
                  <a:pt x="181025" y="76604"/>
                  <a:pt x="185006" y="72636"/>
                </a:cubicBezTo>
                <a:cubicBezTo>
                  <a:pt x="185006" y="68655"/>
                  <a:pt x="187982" y="75116"/>
                  <a:pt x="193947" y="92019"/>
                </a:cubicBezTo>
                <a:cubicBezTo>
                  <a:pt x="199925" y="108935"/>
                  <a:pt x="203893" y="118385"/>
                  <a:pt x="205890" y="120369"/>
                </a:cubicBezTo>
                <a:lnTo>
                  <a:pt x="208866" y="120369"/>
                </a:lnTo>
                <a:cubicBezTo>
                  <a:pt x="204898" y="116388"/>
                  <a:pt x="204898" y="114900"/>
                  <a:pt x="208866" y="115892"/>
                </a:cubicBezTo>
                <a:cubicBezTo>
                  <a:pt x="212847" y="116884"/>
                  <a:pt x="215836" y="118385"/>
                  <a:pt x="217820" y="120369"/>
                </a:cubicBezTo>
                <a:cubicBezTo>
                  <a:pt x="215836" y="110423"/>
                  <a:pt x="213343" y="100973"/>
                  <a:pt x="210367" y="92019"/>
                </a:cubicBezTo>
                <a:cubicBezTo>
                  <a:pt x="207378" y="83078"/>
                  <a:pt x="205890" y="74620"/>
                  <a:pt x="205890" y="66658"/>
                </a:cubicBezTo>
                <a:cubicBezTo>
                  <a:pt x="199925" y="62690"/>
                  <a:pt x="194456" y="59701"/>
                  <a:pt x="189483" y="57717"/>
                </a:cubicBezTo>
                <a:cubicBezTo>
                  <a:pt x="184510" y="55720"/>
                  <a:pt x="184001" y="52744"/>
                  <a:pt x="187982" y="48763"/>
                </a:cubicBezTo>
                <a:cubicBezTo>
                  <a:pt x="205890" y="56712"/>
                  <a:pt x="223785" y="65666"/>
                  <a:pt x="241693" y="75612"/>
                </a:cubicBezTo>
                <a:cubicBezTo>
                  <a:pt x="237712" y="71631"/>
                  <a:pt x="237712" y="69647"/>
                  <a:pt x="241693" y="69647"/>
                </a:cubicBezTo>
                <a:cubicBezTo>
                  <a:pt x="245674" y="69647"/>
                  <a:pt x="249655" y="70639"/>
                  <a:pt x="253623" y="72636"/>
                </a:cubicBezTo>
                <a:cubicBezTo>
                  <a:pt x="247658" y="66658"/>
                  <a:pt x="237712" y="57717"/>
                  <a:pt x="223785" y="45774"/>
                </a:cubicBezTo>
                <a:cubicBezTo>
                  <a:pt x="209871" y="33844"/>
                  <a:pt x="205890" y="25882"/>
                  <a:pt x="211855" y="21901"/>
                </a:cubicBezTo>
                <a:cubicBezTo>
                  <a:pt x="225782" y="35828"/>
                  <a:pt x="239709" y="49755"/>
                  <a:pt x="253623" y="63682"/>
                </a:cubicBezTo>
                <a:cubicBezTo>
                  <a:pt x="267550" y="77609"/>
                  <a:pt x="281477" y="89539"/>
                  <a:pt x="295404" y="99485"/>
                </a:cubicBezTo>
                <a:lnTo>
                  <a:pt x="304358" y="99485"/>
                </a:lnTo>
                <a:cubicBezTo>
                  <a:pt x="304358" y="95504"/>
                  <a:pt x="303353" y="92528"/>
                  <a:pt x="301369" y="90531"/>
                </a:cubicBezTo>
                <a:cubicBezTo>
                  <a:pt x="295404" y="84566"/>
                  <a:pt x="290431" y="80585"/>
                  <a:pt x="286450" y="78601"/>
                </a:cubicBezTo>
                <a:cubicBezTo>
                  <a:pt x="282469" y="76604"/>
                  <a:pt x="274520" y="70639"/>
                  <a:pt x="262577" y="60693"/>
                </a:cubicBezTo>
                <a:cubicBezTo>
                  <a:pt x="250647" y="50747"/>
                  <a:pt x="246666" y="43790"/>
                  <a:pt x="250647" y="39809"/>
                </a:cubicBezTo>
                <a:cubicBezTo>
                  <a:pt x="254628" y="37825"/>
                  <a:pt x="261585" y="42289"/>
                  <a:pt x="271531" y="53240"/>
                </a:cubicBezTo>
                <a:cubicBezTo>
                  <a:pt x="281477" y="64178"/>
                  <a:pt x="287442" y="70639"/>
                  <a:pt x="289439" y="72636"/>
                </a:cubicBezTo>
                <a:lnTo>
                  <a:pt x="292415" y="72636"/>
                </a:lnTo>
                <a:cubicBezTo>
                  <a:pt x="290431" y="70639"/>
                  <a:pt x="287442" y="66658"/>
                  <a:pt x="283461" y="60693"/>
                </a:cubicBezTo>
                <a:cubicBezTo>
                  <a:pt x="279493" y="54728"/>
                  <a:pt x="279493" y="52744"/>
                  <a:pt x="283461" y="54728"/>
                </a:cubicBezTo>
                <a:cubicBezTo>
                  <a:pt x="283461" y="52744"/>
                  <a:pt x="282469" y="50747"/>
                  <a:pt x="280485" y="48763"/>
                </a:cubicBezTo>
                <a:cubicBezTo>
                  <a:pt x="272523" y="44782"/>
                  <a:pt x="265566" y="42289"/>
                  <a:pt x="259601" y="41297"/>
                </a:cubicBezTo>
                <a:cubicBezTo>
                  <a:pt x="253623" y="40305"/>
                  <a:pt x="251639" y="37825"/>
                  <a:pt x="253623" y="33844"/>
                </a:cubicBezTo>
                <a:lnTo>
                  <a:pt x="259601" y="33844"/>
                </a:lnTo>
                <a:cubicBezTo>
                  <a:pt x="261585" y="33844"/>
                  <a:pt x="264078" y="34340"/>
                  <a:pt x="267054" y="35332"/>
                </a:cubicBezTo>
                <a:cubicBezTo>
                  <a:pt x="270043" y="36324"/>
                  <a:pt x="273515" y="36820"/>
                  <a:pt x="277496" y="36820"/>
                </a:cubicBezTo>
                <a:cubicBezTo>
                  <a:pt x="273515" y="30855"/>
                  <a:pt x="274520" y="27879"/>
                  <a:pt x="280485" y="27879"/>
                </a:cubicBezTo>
                <a:lnTo>
                  <a:pt x="280485" y="30855"/>
                </a:lnTo>
                <a:cubicBezTo>
                  <a:pt x="280485" y="32852"/>
                  <a:pt x="281477" y="34836"/>
                  <a:pt x="283461" y="36820"/>
                </a:cubicBezTo>
                <a:cubicBezTo>
                  <a:pt x="285458" y="36820"/>
                  <a:pt x="286946" y="37316"/>
                  <a:pt x="287938" y="38321"/>
                </a:cubicBezTo>
                <a:cubicBezTo>
                  <a:pt x="288943" y="39313"/>
                  <a:pt x="290431" y="39809"/>
                  <a:pt x="292415" y="39809"/>
                </a:cubicBezTo>
                <a:cubicBezTo>
                  <a:pt x="290431" y="35828"/>
                  <a:pt x="289439" y="30855"/>
                  <a:pt x="289439" y="24890"/>
                </a:cubicBezTo>
                <a:cubicBezTo>
                  <a:pt x="289439" y="20909"/>
                  <a:pt x="291423" y="21901"/>
                  <a:pt x="295404" y="27879"/>
                </a:cubicBezTo>
                <a:cubicBezTo>
                  <a:pt x="299385" y="33844"/>
                  <a:pt x="301369" y="37825"/>
                  <a:pt x="301369" y="39809"/>
                </a:cubicBezTo>
                <a:cubicBezTo>
                  <a:pt x="307334" y="41793"/>
                  <a:pt x="313299" y="42798"/>
                  <a:pt x="319277" y="42798"/>
                </a:cubicBezTo>
                <a:cubicBezTo>
                  <a:pt x="319277" y="40801"/>
                  <a:pt x="318781" y="38817"/>
                  <a:pt x="317776" y="36820"/>
                </a:cubicBezTo>
                <a:cubicBezTo>
                  <a:pt x="316784" y="34836"/>
                  <a:pt x="316288" y="32852"/>
                  <a:pt x="316288" y="30855"/>
                </a:cubicBezTo>
                <a:cubicBezTo>
                  <a:pt x="308326" y="26874"/>
                  <a:pt x="297388" y="22397"/>
                  <a:pt x="283461" y="17424"/>
                </a:cubicBezTo>
                <a:cubicBezTo>
                  <a:pt x="269547" y="12451"/>
                  <a:pt x="265566" y="7987"/>
                  <a:pt x="271531" y="4006"/>
                </a:cubicBezTo>
                <a:cubicBezTo>
                  <a:pt x="277496" y="7987"/>
                  <a:pt x="283970" y="11459"/>
                  <a:pt x="290927" y="14448"/>
                </a:cubicBezTo>
                <a:cubicBezTo>
                  <a:pt x="297884" y="17424"/>
                  <a:pt x="306342" y="20909"/>
                  <a:pt x="316288" y="24890"/>
                </a:cubicBezTo>
                <a:cubicBezTo>
                  <a:pt x="312307" y="18925"/>
                  <a:pt x="312307" y="13952"/>
                  <a:pt x="316288" y="9971"/>
                </a:cubicBezTo>
                <a:cubicBezTo>
                  <a:pt x="314304" y="9971"/>
                  <a:pt x="316288" y="12960"/>
                  <a:pt x="322253" y="18925"/>
                </a:cubicBezTo>
                <a:cubicBezTo>
                  <a:pt x="322253" y="22906"/>
                  <a:pt x="323245" y="25882"/>
                  <a:pt x="325242" y="27879"/>
                </a:cubicBezTo>
                <a:cubicBezTo>
                  <a:pt x="329223" y="31847"/>
                  <a:pt x="334196" y="33844"/>
                  <a:pt x="340161" y="33844"/>
                </a:cubicBezTo>
                <a:lnTo>
                  <a:pt x="343137" y="33844"/>
                </a:lnTo>
                <a:lnTo>
                  <a:pt x="346126" y="36820"/>
                </a:lnTo>
                <a:cubicBezTo>
                  <a:pt x="344142" y="32852"/>
                  <a:pt x="342145" y="29367"/>
                  <a:pt x="340161" y="26378"/>
                </a:cubicBezTo>
                <a:cubicBezTo>
                  <a:pt x="338164" y="23402"/>
                  <a:pt x="337172" y="19917"/>
                  <a:pt x="337172" y="15936"/>
                </a:cubicBezTo>
                <a:cubicBezTo>
                  <a:pt x="343137" y="15936"/>
                  <a:pt x="346126" y="18925"/>
                  <a:pt x="346126" y="24890"/>
                </a:cubicBezTo>
                <a:cubicBezTo>
                  <a:pt x="348110" y="20909"/>
                  <a:pt x="352091" y="20909"/>
                  <a:pt x="358056" y="24890"/>
                </a:cubicBezTo>
                <a:cubicBezTo>
                  <a:pt x="354088" y="14944"/>
                  <a:pt x="348619" y="7987"/>
                  <a:pt x="341649" y="40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1595640" y="4208591"/>
            <a:ext cx="2524301" cy="308345"/>
          </a:xfrm>
          <a:custGeom>
            <a:avLst/>
            <a:gdLst>
              <a:gd name="connsiteX0" fmla="*/ 2524301 w 2524301"/>
              <a:gd name="connsiteY0" fmla="*/ 303397 h 308345"/>
              <a:gd name="connsiteX1" fmla="*/ 2519802 w 2524301"/>
              <a:gd name="connsiteY1" fmla="*/ 308345 h 308345"/>
              <a:gd name="connsiteX2" fmla="*/ 2517937 w 2524301"/>
              <a:gd name="connsiteY2" fmla="*/ 308345 h 308345"/>
              <a:gd name="connsiteX3" fmla="*/ 0 w 2524301"/>
              <a:gd name="connsiteY3" fmla="*/ 297432 h 308345"/>
              <a:gd name="connsiteX4" fmla="*/ 7466 w 2524301"/>
              <a:gd name="connsiteY4" fmla="*/ 306386 h 308345"/>
              <a:gd name="connsiteX5" fmla="*/ 9099 w 2524301"/>
              <a:gd name="connsiteY5" fmla="*/ 308345 h 308345"/>
              <a:gd name="connsiteX6" fmla="*/ 3275 w 2524301"/>
              <a:gd name="connsiteY6" fmla="*/ 308345 h 308345"/>
              <a:gd name="connsiteX7" fmla="*/ 80560 w 2524301"/>
              <a:gd name="connsiteY7" fmla="*/ 294443 h 308345"/>
              <a:gd name="connsiteX8" fmla="*/ 83549 w 2524301"/>
              <a:gd name="connsiteY8" fmla="*/ 306386 h 308345"/>
              <a:gd name="connsiteX9" fmla="*/ 83549 w 2524301"/>
              <a:gd name="connsiteY9" fmla="*/ 308345 h 308345"/>
              <a:gd name="connsiteX10" fmla="*/ 82881 w 2524301"/>
              <a:gd name="connsiteY10" fmla="*/ 308345 h 308345"/>
              <a:gd name="connsiteX11" fmla="*/ 2515347 w 2524301"/>
              <a:gd name="connsiteY11" fmla="*/ 288478 h 308345"/>
              <a:gd name="connsiteX12" fmla="*/ 2508257 w 2524301"/>
              <a:gd name="connsiteY12" fmla="*/ 308345 h 308345"/>
              <a:gd name="connsiteX13" fmla="*/ 2503109 w 2524301"/>
              <a:gd name="connsiteY13" fmla="*/ 308345 h 308345"/>
              <a:gd name="connsiteX14" fmla="*/ 2504905 w 2524301"/>
              <a:gd name="connsiteY14" fmla="*/ 306386 h 308345"/>
              <a:gd name="connsiteX15" fmla="*/ 2515347 w 2524301"/>
              <a:gd name="connsiteY15" fmla="*/ 288478 h 308345"/>
              <a:gd name="connsiteX16" fmla="*/ 5965 w 2524301"/>
              <a:gd name="connsiteY16" fmla="*/ 288478 h 308345"/>
              <a:gd name="connsiteX17" fmla="*/ 26862 w 2524301"/>
              <a:gd name="connsiteY17" fmla="*/ 304885 h 308345"/>
              <a:gd name="connsiteX18" fmla="*/ 34770 w 2524301"/>
              <a:gd name="connsiteY18" fmla="*/ 308345 h 308345"/>
              <a:gd name="connsiteX19" fmla="*/ 17253 w 2524301"/>
              <a:gd name="connsiteY19" fmla="*/ 308345 h 308345"/>
              <a:gd name="connsiteX20" fmla="*/ 17908 w 2524301"/>
              <a:gd name="connsiteY20" fmla="*/ 306386 h 308345"/>
              <a:gd name="connsiteX21" fmla="*/ 5965 w 2524301"/>
              <a:gd name="connsiteY21" fmla="*/ 288478 h 308345"/>
              <a:gd name="connsiteX22" fmla="*/ 2494006 w 2524301"/>
              <a:gd name="connsiteY22" fmla="*/ 282970 h 308345"/>
              <a:gd name="connsiteX23" fmla="*/ 2490623 w 2524301"/>
              <a:gd name="connsiteY23" fmla="*/ 308345 h 308345"/>
              <a:gd name="connsiteX24" fmla="*/ 2469943 w 2524301"/>
              <a:gd name="connsiteY24" fmla="*/ 308345 h 308345"/>
              <a:gd name="connsiteX25" fmla="*/ 2476555 w 2524301"/>
              <a:gd name="connsiteY25" fmla="*/ 300408 h 308345"/>
              <a:gd name="connsiteX26" fmla="*/ 2494463 w 2524301"/>
              <a:gd name="connsiteY26" fmla="*/ 279524 h 308345"/>
              <a:gd name="connsiteX27" fmla="*/ 2494463 w 2524301"/>
              <a:gd name="connsiteY27" fmla="*/ 282513 h 308345"/>
              <a:gd name="connsiteX28" fmla="*/ 2494006 w 2524301"/>
              <a:gd name="connsiteY28" fmla="*/ 282970 h 308345"/>
              <a:gd name="connsiteX29" fmla="*/ 50722 w 2524301"/>
              <a:gd name="connsiteY29" fmla="*/ 276548 h 308345"/>
              <a:gd name="connsiteX30" fmla="*/ 65641 w 2524301"/>
              <a:gd name="connsiteY30" fmla="*/ 295931 h 308345"/>
              <a:gd name="connsiteX31" fmla="*/ 79180 w 2524301"/>
              <a:gd name="connsiteY31" fmla="*/ 308345 h 308345"/>
              <a:gd name="connsiteX32" fmla="*/ 56565 w 2524301"/>
              <a:gd name="connsiteY32" fmla="*/ 308345 h 308345"/>
              <a:gd name="connsiteX33" fmla="*/ 50722 w 2524301"/>
              <a:gd name="connsiteY33" fmla="*/ 295931 h 308345"/>
              <a:gd name="connsiteX34" fmla="*/ 50722 w 2524301"/>
              <a:gd name="connsiteY34" fmla="*/ 276548 h 308345"/>
              <a:gd name="connsiteX35" fmla="*/ 26862 w 2524301"/>
              <a:gd name="connsiteY35" fmla="*/ 264605 h 308345"/>
              <a:gd name="connsiteX36" fmla="*/ 46258 w 2524301"/>
              <a:gd name="connsiteY36" fmla="*/ 289966 h 308345"/>
              <a:gd name="connsiteX37" fmla="*/ 55284 w 2524301"/>
              <a:gd name="connsiteY37" fmla="*/ 308345 h 308345"/>
              <a:gd name="connsiteX38" fmla="*/ 46357 w 2524301"/>
              <a:gd name="connsiteY38" fmla="*/ 308345 h 308345"/>
              <a:gd name="connsiteX39" fmla="*/ 35803 w 2524301"/>
              <a:gd name="connsiteY39" fmla="*/ 291467 h 308345"/>
              <a:gd name="connsiteX40" fmla="*/ 26862 w 2524301"/>
              <a:gd name="connsiteY40" fmla="*/ 264605 h 308345"/>
              <a:gd name="connsiteX41" fmla="*/ 2506393 w 2524301"/>
              <a:gd name="connsiteY41" fmla="*/ 249686 h 308345"/>
              <a:gd name="connsiteX42" fmla="*/ 2503417 w 2524301"/>
              <a:gd name="connsiteY42" fmla="*/ 263117 h 308345"/>
              <a:gd name="connsiteX43" fmla="*/ 2488498 w 2524301"/>
              <a:gd name="connsiteY43" fmla="*/ 284001 h 308345"/>
              <a:gd name="connsiteX44" fmla="*/ 2472078 w 2524301"/>
              <a:gd name="connsiteY44" fmla="*/ 304885 h 308345"/>
              <a:gd name="connsiteX45" fmla="*/ 2469388 w 2524301"/>
              <a:gd name="connsiteY45" fmla="*/ 308345 h 308345"/>
              <a:gd name="connsiteX46" fmla="*/ 2461209 w 2524301"/>
              <a:gd name="connsiteY46" fmla="*/ 308345 h 308345"/>
              <a:gd name="connsiteX47" fmla="*/ 2478056 w 2524301"/>
              <a:gd name="connsiteY47" fmla="*/ 285489 h 308345"/>
              <a:gd name="connsiteX48" fmla="*/ 2497439 w 2524301"/>
              <a:gd name="connsiteY48" fmla="*/ 260128 h 308345"/>
              <a:gd name="connsiteX49" fmla="*/ 2506393 w 2524301"/>
              <a:gd name="connsiteY49" fmla="*/ 249686 h 308345"/>
              <a:gd name="connsiteX50" fmla="*/ 2464625 w 2524301"/>
              <a:gd name="connsiteY50" fmla="*/ 240732 h 308345"/>
              <a:gd name="connsiteX51" fmla="*/ 2452682 w 2524301"/>
              <a:gd name="connsiteY51" fmla="*/ 282513 h 308345"/>
              <a:gd name="connsiteX52" fmla="*/ 2463137 w 2524301"/>
              <a:gd name="connsiteY52" fmla="*/ 263117 h 308345"/>
              <a:gd name="connsiteX53" fmla="*/ 2473579 w 2524301"/>
              <a:gd name="connsiteY53" fmla="*/ 243721 h 308345"/>
              <a:gd name="connsiteX54" fmla="*/ 2469102 w 2524301"/>
              <a:gd name="connsiteY54" fmla="*/ 255651 h 308345"/>
              <a:gd name="connsiteX55" fmla="*/ 2458660 w 2524301"/>
              <a:gd name="connsiteY55" fmla="*/ 284001 h 308345"/>
              <a:gd name="connsiteX56" fmla="*/ 2450141 w 2524301"/>
              <a:gd name="connsiteY56" fmla="*/ 308345 h 308345"/>
              <a:gd name="connsiteX57" fmla="*/ 2432896 w 2524301"/>
              <a:gd name="connsiteY57" fmla="*/ 308345 h 308345"/>
              <a:gd name="connsiteX58" fmla="*/ 2439264 w 2524301"/>
              <a:gd name="connsiteY58" fmla="*/ 297432 h 308345"/>
              <a:gd name="connsiteX59" fmla="*/ 2448218 w 2524301"/>
              <a:gd name="connsiteY59" fmla="*/ 272071 h 308345"/>
              <a:gd name="connsiteX60" fmla="*/ 2455671 w 2524301"/>
              <a:gd name="connsiteY60" fmla="*/ 249686 h 308345"/>
              <a:gd name="connsiteX61" fmla="*/ 2464625 w 2524301"/>
              <a:gd name="connsiteY61" fmla="*/ 240732 h 308345"/>
              <a:gd name="connsiteX62" fmla="*/ 1375538 w 2524301"/>
              <a:gd name="connsiteY62" fmla="*/ 225813 h 308345"/>
              <a:gd name="connsiteX63" fmla="*/ 1393433 w 2524301"/>
              <a:gd name="connsiteY63" fmla="*/ 264605 h 308345"/>
              <a:gd name="connsiteX64" fmla="*/ 1393433 w 2524301"/>
              <a:gd name="connsiteY64" fmla="*/ 249686 h 308345"/>
              <a:gd name="connsiteX65" fmla="*/ 1385980 w 2524301"/>
              <a:gd name="connsiteY65" fmla="*/ 239244 h 308345"/>
              <a:gd name="connsiteX66" fmla="*/ 1375538 w 2524301"/>
              <a:gd name="connsiteY66" fmla="*/ 225813 h 308345"/>
              <a:gd name="connsiteX67" fmla="*/ 1503844 w 2524301"/>
              <a:gd name="connsiteY67" fmla="*/ 213883 h 308345"/>
              <a:gd name="connsiteX68" fmla="*/ 1509058 w 2524301"/>
              <a:gd name="connsiteY68" fmla="*/ 219102 h 308345"/>
              <a:gd name="connsiteX69" fmla="*/ 1509059 w 2524301"/>
              <a:gd name="connsiteY69" fmla="*/ 219106 h 308345"/>
              <a:gd name="connsiteX70" fmla="*/ 244669 w 2524301"/>
              <a:gd name="connsiteY70" fmla="*/ 115415 h 308345"/>
              <a:gd name="connsiteX71" fmla="*/ 244669 w 2524301"/>
              <a:gd name="connsiteY71" fmla="*/ 121380 h 308345"/>
              <a:gd name="connsiteX72" fmla="*/ 244669 w 2524301"/>
              <a:gd name="connsiteY72" fmla="*/ 124369 h 308345"/>
              <a:gd name="connsiteX73" fmla="*/ 250647 w 2524301"/>
              <a:gd name="connsiteY73" fmla="*/ 136299 h 308345"/>
              <a:gd name="connsiteX74" fmla="*/ 250647 w 2524301"/>
              <a:gd name="connsiteY74" fmla="*/ 127358 h 308345"/>
              <a:gd name="connsiteX75" fmla="*/ 244669 w 2524301"/>
              <a:gd name="connsiteY75" fmla="*/ 115415 h 308345"/>
              <a:gd name="connsiteX76" fmla="*/ 389656 w 2524301"/>
              <a:gd name="connsiteY76" fmla="*/ 0 h 308345"/>
              <a:gd name="connsiteX77" fmla="*/ 402389 w 2524301"/>
              <a:gd name="connsiteY77" fmla="*/ 0 h 308345"/>
              <a:gd name="connsiteX78" fmla="*/ 432651 w 2524301"/>
              <a:gd name="connsiteY78" fmla="*/ 13971 h 308345"/>
              <a:gd name="connsiteX79" fmla="*/ 435641 w 2524301"/>
              <a:gd name="connsiteY79" fmla="*/ 10982 h 308345"/>
              <a:gd name="connsiteX80" fmla="*/ 438616 w 2524301"/>
              <a:gd name="connsiteY80" fmla="*/ 13971 h 308345"/>
              <a:gd name="connsiteX81" fmla="*/ 441606 w 2524301"/>
              <a:gd name="connsiteY81" fmla="*/ 16947 h 308345"/>
              <a:gd name="connsiteX82" fmla="*/ 455232 w 2524301"/>
              <a:gd name="connsiteY82" fmla="*/ 22403 h 308345"/>
              <a:gd name="connsiteX83" fmla="*/ 443093 w 2524301"/>
              <a:gd name="connsiteY83" fmla="*/ 12470 h 308345"/>
              <a:gd name="connsiteX84" fmla="*/ 431453 w 2524301"/>
              <a:gd name="connsiteY84" fmla="*/ 0 h 308345"/>
              <a:gd name="connsiteX85" fmla="*/ 442514 w 2524301"/>
              <a:gd name="connsiteY85" fmla="*/ 0 h 308345"/>
              <a:gd name="connsiteX86" fmla="*/ 443093 w 2524301"/>
              <a:gd name="connsiteY86" fmla="*/ 540 h 308345"/>
              <a:gd name="connsiteX87" fmla="*/ 486363 w 2524301"/>
              <a:gd name="connsiteY87" fmla="*/ 37844 h 308345"/>
              <a:gd name="connsiteX88" fmla="*/ 490840 w 2524301"/>
              <a:gd name="connsiteY88" fmla="*/ 36343 h 308345"/>
              <a:gd name="connsiteX89" fmla="*/ 495317 w 2524301"/>
              <a:gd name="connsiteY89" fmla="*/ 34855 h 308345"/>
              <a:gd name="connsiteX90" fmla="*/ 489352 w 2524301"/>
              <a:gd name="connsiteY90" fmla="*/ 13971 h 308345"/>
              <a:gd name="connsiteX91" fmla="*/ 474433 w 2524301"/>
              <a:gd name="connsiteY91" fmla="*/ 13971 h 308345"/>
              <a:gd name="connsiteX92" fmla="*/ 474433 w 2524301"/>
              <a:gd name="connsiteY92" fmla="*/ 8006 h 308345"/>
              <a:gd name="connsiteX93" fmla="*/ 483373 w 2524301"/>
              <a:gd name="connsiteY93" fmla="*/ 8006 h 308345"/>
              <a:gd name="connsiteX94" fmla="*/ 479375 w 2524301"/>
              <a:gd name="connsiteY94" fmla="*/ 0 h 308345"/>
              <a:gd name="connsiteX95" fmla="*/ 2365357 w 2524301"/>
              <a:gd name="connsiteY95" fmla="*/ 0 h 308345"/>
              <a:gd name="connsiteX96" fmla="*/ 2354227 w 2524301"/>
              <a:gd name="connsiteY96" fmla="*/ 13919 h 308345"/>
              <a:gd name="connsiteX97" fmla="*/ 2336319 w 2524301"/>
              <a:gd name="connsiteY97" fmla="*/ 34803 h 308345"/>
              <a:gd name="connsiteX98" fmla="*/ 2367645 w 2524301"/>
              <a:gd name="connsiteY98" fmla="*/ 10943 h 308345"/>
              <a:gd name="connsiteX99" fmla="*/ 2382490 w 2524301"/>
              <a:gd name="connsiteY99" fmla="*/ 0 h 308345"/>
              <a:gd name="connsiteX100" fmla="*/ 2387702 w 2524301"/>
              <a:gd name="connsiteY100" fmla="*/ 0 h 308345"/>
              <a:gd name="connsiteX101" fmla="*/ 2381076 w 2524301"/>
              <a:gd name="connsiteY101" fmla="*/ 7954 h 308345"/>
              <a:gd name="connsiteX102" fmla="*/ 2366157 w 2524301"/>
              <a:gd name="connsiteY102" fmla="*/ 25862 h 308345"/>
              <a:gd name="connsiteX103" fmla="*/ 2403461 w 2524301"/>
              <a:gd name="connsiteY103" fmla="*/ 6466 h 308345"/>
              <a:gd name="connsiteX104" fmla="*/ 2415344 w 2524301"/>
              <a:gd name="connsiteY104" fmla="*/ 0 h 308345"/>
              <a:gd name="connsiteX105" fmla="*/ 2423721 w 2524301"/>
              <a:gd name="connsiteY105" fmla="*/ 0 h 308345"/>
              <a:gd name="connsiteX106" fmla="*/ 2422479 w 2524301"/>
              <a:gd name="connsiteY106" fmla="*/ 1989 h 308345"/>
              <a:gd name="connsiteX107" fmla="*/ 2400472 w 2524301"/>
              <a:gd name="connsiteY107" fmla="*/ 16908 h 308345"/>
              <a:gd name="connsiteX108" fmla="*/ 2360192 w 2524301"/>
              <a:gd name="connsiteY108" fmla="*/ 37792 h 308345"/>
              <a:gd name="connsiteX109" fmla="*/ 2384065 w 2524301"/>
              <a:gd name="connsiteY109" fmla="*/ 28838 h 308345"/>
              <a:gd name="connsiteX110" fmla="*/ 2415391 w 2524301"/>
              <a:gd name="connsiteY110" fmla="*/ 16908 h 308345"/>
              <a:gd name="connsiteX111" fmla="*/ 2445229 w 2524301"/>
              <a:gd name="connsiteY111" fmla="*/ 7954 h 308345"/>
              <a:gd name="connsiteX112" fmla="*/ 2464625 w 2524301"/>
              <a:gd name="connsiteY112" fmla="*/ 7954 h 308345"/>
              <a:gd name="connsiteX113" fmla="*/ 2419868 w 2524301"/>
              <a:gd name="connsiteY113" fmla="*/ 25862 h 308345"/>
              <a:gd name="connsiteX114" fmla="*/ 2375111 w 2524301"/>
              <a:gd name="connsiteY114" fmla="*/ 37792 h 308345"/>
              <a:gd name="connsiteX115" fmla="*/ 2395995 w 2524301"/>
              <a:gd name="connsiteY115" fmla="*/ 39280 h 308345"/>
              <a:gd name="connsiteX116" fmla="*/ 2427321 w 2524301"/>
              <a:gd name="connsiteY116" fmla="*/ 37792 h 308345"/>
              <a:gd name="connsiteX117" fmla="*/ 2454183 w 2524301"/>
              <a:gd name="connsiteY117" fmla="*/ 39280 h 308345"/>
              <a:gd name="connsiteX118" fmla="*/ 2464625 w 2524301"/>
              <a:gd name="connsiteY118" fmla="*/ 43757 h 308345"/>
              <a:gd name="connsiteX119" fmla="*/ 2401960 w 2524301"/>
              <a:gd name="connsiteY119" fmla="*/ 49722 h 308345"/>
              <a:gd name="connsiteX120" fmla="*/ 2339308 w 2524301"/>
              <a:gd name="connsiteY120" fmla="*/ 55700 h 308345"/>
              <a:gd name="connsiteX121" fmla="*/ 2385553 w 2524301"/>
              <a:gd name="connsiteY121" fmla="*/ 72107 h 308345"/>
              <a:gd name="connsiteX122" fmla="*/ 2416879 w 2524301"/>
              <a:gd name="connsiteY122" fmla="*/ 88514 h 308345"/>
              <a:gd name="connsiteX123" fmla="*/ 2372122 w 2524301"/>
              <a:gd name="connsiteY123" fmla="*/ 79560 h 308345"/>
              <a:gd name="connsiteX124" fmla="*/ 2391518 w 2524301"/>
              <a:gd name="connsiteY124" fmla="*/ 88514 h 308345"/>
              <a:gd name="connsiteX125" fmla="*/ 2410914 w 2524301"/>
              <a:gd name="connsiteY125" fmla="*/ 97468 h 308345"/>
              <a:gd name="connsiteX126" fmla="*/ 2321400 w 2524301"/>
              <a:gd name="connsiteY126" fmla="*/ 67630 h 308345"/>
              <a:gd name="connsiteX127" fmla="*/ 2321400 w 2524301"/>
              <a:gd name="connsiteY127" fmla="*/ 70619 h 308345"/>
              <a:gd name="connsiteX128" fmla="*/ 2337807 w 2524301"/>
              <a:gd name="connsiteY128" fmla="*/ 82549 h 308345"/>
              <a:gd name="connsiteX129" fmla="*/ 2367645 w 2524301"/>
              <a:gd name="connsiteY129" fmla="*/ 101945 h 308345"/>
              <a:gd name="connsiteX130" fmla="*/ 2394507 w 2524301"/>
              <a:gd name="connsiteY130" fmla="*/ 121341 h 308345"/>
              <a:gd name="connsiteX131" fmla="*/ 2404949 w 2524301"/>
              <a:gd name="connsiteY131" fmla="*/ 130295 h 308345"/>
              <a:gd name="connsiteX132" fmla="*/ 2391518 w 2524301"/>
              <a:gd name="connsiteY132" fmla="*/ 127306 h 308345"/>
              <a:gd name="connsiteX133" fmla="*/ 2370634 w 2524301"/>
              <a:gd name="connsiteY133" fmla="*/ 113875 h 308345"/>
              <a:gd name="connsiteX134" fmla="*/ 2349750 w 2524301"/>
              <a:gd name="connsiteY134" fmla="*/ 98956 h 308345"/>
              <a:gd name="connsiteX135" fmla="*/ 2336319 w 2524301"/>
              <a:gd name="connsiteY135" fmla="*/ 88514 h 308345"/>
              <a:gd name="connsiteX136" fmla="*/ 2354227 w 2524301"/>
              <a:gd name="connsiteY136" fmla="*/ 103433 h 308345"/>
              <a:gd name="connsiteX137" fmla="*/ 2372122 w 2524301"/>
              <a:gd name="connsiteY137" fmla="*/ 121341 h 308345"/>
              <a:gd name="connsiteX138" fmla="*/ 2348249 w 2524301"/>
              <a:gd name="connsiteY138" fmla="*/ 106422 h 308345"/>
              <a:gd name="connsiteX139" fmla="*/ 2321400 w 2524301"/>
              <a:gd name="connsiteY139" fmla="*/ 88514 h 308345"/>
              <a:gd name="connsiteX140" fmla="*/ 2312446 w 2524301"/>
              <a:gd name="connsiteY140" fmla="*/ 94479 h 308345"/>
              <a:gd name="connsiteX141" fmla="*/ 2297527 w 2524301"/>
              <a:gd name="connsiteY141" fmla="*/ 100457 h 308345"/>
              <a:gd name="connsiteX142" fmla="*/ 2315435 w 2524301"/>
              <a:gd name="connsiteY142" fmla="*/ 119840 h 308345"/>
              <a:gd name="connsiteX143" fmla="*/ 2327365 w 2524301"/>
              <a:gd name="connsiteY143" fmla="*/ 139236 h 308345"/>
              <a:gd name="connsiteX144" fmla="*/ 2309470 w 2524301"/>
              <a:gd name="connsiteY144" fmla="*/ 127306 h 308345"/>
              <a:gd name="connsiteX145" fmla="*/ 2291562 w 2524301"/>
              <a:gd name="connsiteY145" fmla="*/ 106422 h 308345"/>
              <a:gd name="connsiteX146" fmla="*/ 2228897 w 2524301"/>
              <a:gd name="connsiteY146" fmla="*/ 134759 h 308345"/>
              <a:gd name="connsiteX147" fmla="*/ 2160280 w 2524301"/>
              <a:gd name="connsiteY147" fmla="*/ 136260 h 308345"/>
              <a:gd name="connsiteX148" fmla="*/ 2114022 w 2524301"/>
              <a:gd name="connsiteY148" fmla="*/ 118352 h 308345"/>
              <a:gd name="connsiteX149" fmla="*/ 2064788 w 2524301"/>
              <a:gd name="connsiteY149" fmla="*/ 115376 h 308345"/>
              <a:gd name="connsiteX150" fmla="*/ 2045405 w 2524301"/>
              <a:gd name="connsiteY150" fmla="*/ 121341 h 308345"/>
              <a:gd name="connsiteX151" fmla="*/ 2023020 w 2524301"/>
              <a:gd name="connsiteY151" fmla="*/ 115376 h 308345"/>
              <a:gd name="connsiteX152" fmla="*/ 1943948 w 2524301"/>
              <a:gd name="connsiteY152" fmla="*/ 94479 h 308345"/>
              <a:gd name="connsiteX153" fmla="*/ 1861900 w 2524301"/>
              <a:gd name="connsiteY153" fmla="*/ 130295 h 308345"/>
              <a:gd name="connsiteX154" fmla="*/ 1842504 w 2524301"/>
              <a:gd name="connsiteY154" fmla="*/ 133271 h 308345"/>
              <a:gd name="connsiteX155" fmla="*/ 1829073 w 2524301"/>
              <a:gd name="connsiteY155" fmla="*/ 121341 h 308345"/>
              <a:gd name="connsiteX156" fmla="*/ 1817143 w 2524301"/>
              <a:gd name="connsiteY156" fmla="*/ 101945 h 308345"/>
              <a:gd name="connsiteX157" fmla="*/ 1802224 w 2524301"/>
              <a:gd name="connsiteY157" fmla="*/ 85538 h 308345"/>
              <a:gd name="connsiteX158" fmla="*/ 1775362 w 2524301"/>
              <a:gd name="connsiteY158" fmla="*/ 78072 h 308345"/>
              <a:gd name="connsiteX159" fmla="*/ 1745524 w 2524301"/>
              <a:gd name="connsiteY159" fmla="*/ 76584 h 308345"/>
              <a:gd name="connsiteX160" fmla="*/ 1754478 w 2524301"/>
              <a:gd name="connsiteY160" fmla="*/ 67630 h 308345"/>
              <a:gd name="connsiteX161" fmla="*/ 1633638 w 2524301"/>
              <a:gd name="connsiteY161" fmla="*/ 95980 h 308345"/>
              <a:gd name="connsiteX162" fmla="*/ 1524728 w 2524301"/>
              <a:gd name="connsiteY162" fmla="*/ 169074 h 308345"/>
              <a:gd name="connsiteX163" fmla="*/ 1463564 w 2524301"/>
              <a:gd name="connsiteY163" fmla="*/ 148190 h 308345"/>
              <a:gd name="connsiteX164" fmla="*/ 1399411 w 2524301"/>
              <a:gd name="connsiteY164" fmla="*/ 140737 h 308345"/>
              <a:gd name="connsiteX165" fmla="*/ 1351665 w 2524301"/>
              <a:gd name="connsiteY165" fmla="*/ 160133 h 308345"/>
              <a:gd name="connsiteX166" fmla="*/ 1342711 w 2524301"/>
              <a:gd name="connsiteY166" fmla="*/ 219848 h 308345"/>
              <a:gd name="connsiteX167" fmla="*/ 1363595 w 2524301"/>
              <a:gd name="connsiteY167" fmla="*/ 236255 h 308345"/>
              <a:gd name="connsiteX168" fmla="*/ 1378514 w 2524301"/>
              <a:gd name="connsiteY168" fmla="*/ 252675 h 308345"/>
              <a:gd name="connsiteX169" fmla="*/ 1372549 w 2524301"/>
              <a:gd name="connsiteY169" fmla="*/ 230290 h 308345"/>
              <a:gd name="connsiteX170" fmla="*/ 1360619 w 2524301"/>
              <a:gd name="connsiteY170" fmla="*/ 210894 h 308345"/>
              <a:gd name="connsiteX171" fmla="*/ 1365096 w 2524301"/>
              <a:gd name="connsiteY171" fmla="*/ 213883 h 308345"/>
              <a:gd name="connsiteX172" fmla="*/ 1369573 w 2524301"/>
              <a:gd name="connsiteY172" fmla="*/ 216872 h 308345"/>
              <a:gd name="connsiteX173" fmla="*/ 1366584 w 2524301"/>
              <a:gd name="connsiteY173" fmla="*/ 201953 h 308345"/>
              <a:gd name="connsiteX174" fmla="*/ 1396422 w 2524301"/>
              <a:gd name="connsiteY174" fmla="*/ 243721 h 308345"/>
              <a:gd name="connsiteX175" fmla="*/ 1393433 w 2524301"/>
              <a:gd name="connsiteY175" fmla="*/ 237756 h 308345"/>
              <a:gd name="connsiteX176" fmla="*/ 1393433 w 2524301"/>
              <a:gd name="connsiteY176" fmla="*/ 228802 h 308345"/>
              <a:gd name="connsiteX177" fmla="*/ 1393433 w 2524301"/>
              <a:gd name="connsiteY177" fmla="*/ 216872 h 308345"/>
              <a:gd name="connsiteX178" fmla="*/ 1403888 w 2524301"/>
              <a:gd name="connsiteY178" fmla="*/ 239244 h 308345"/>
              <a:gd name="connsiteX179" fmla="*/ 1417306 w 2524301"/>
              <a:gd name="connsiteY179" fmla="*/ 264605 h 308345"/>
              <a:gd name="connsiteX180" fmla="*/ 1417306 w 2524301"/>
              <a:gd name="connsiteY180" fmla="*/ 255651 h 308345"/>
              <a:gd name="connsiteX181" fmla="*/ 1400899 w 2524301"/>
              <a:gd name="connsiteY181" fmla="*/ 219822 h 308345"/>
              <a:gd name="connsiteX182" fmla="*/ 1396422 w 2524301"/>
              <a:gd name="connsiteY182" fmla="*/ 192947 h 308345"/>
              <a:gd name="connsiteX183" fmla="*/ 1406864 w 2524301"/>
              <a:gd name="connsiteY183" fmla="*/ 219848 h 308345"/>
              <a:gd name="connsiteX184" fmla="*/ 1420295 w 2524301"/>
              <a:gd name="connsiteY184" fmla="*/ 243721 h 308345"/>
              <a:gd name="connsiteX185" fmla="*/ 1423271 w 2524301"/>
              <a:gd name="connsiteY185" fmla="*/ 231791 h 308345"/>
              <a:gd name="connsiteX186" fmla="*/ 1424772 w 2524301"/>
              <a:gd name="connsiteY186" fmla="*/ 237756 h 308345"/>
              <a:gd name="connsiteX187" fmla="*/ 1423271 w 2524301"/>
              <a:gd name="connsiteY187" fmla="*/ 249686 h 308345"/>
              <a:gd name="connsiteX188" fmla="*/ 1427748 w 2524301"/>
              <a:gd name="connsiteY188" fmla="*/ 251174 h 308345"/>
              <a:gd name="connsiteX189" fmla="*/ 1432225 w 2524301"/>
              <a:gd name="connsiteY189" fmla="*/ 252675 h 308345"/>
              <a:gd name="connsiteX190" fmla="*/ 1432225 w 2524301"/>
              <a:gd name="connsiteY190" fmla="*/ 231791 h 308345"/>
              <a:gd name="connsiteX191" fmla="*/ 1432225 w 2524301"/>
              <a:gd name="connsiteY191" fmla="*/ 210894 h 308345"/>
              <a:gd name="connsiteX192" fmla="*/ 1435214 w 2524301"/>
              <a:gd name="connsiteY192" fmla="*/ 216872 h 308345"/>
              <a:gd name="connsiteX193" fmla="*/ 1438190 w 2524301"/>
              <a:gd name="connsiteY193" fmla="*/ 222837 h 308345"/>
              <a:gd name="connsiteX194" fmla="*/ 1441179 w 2524301"/>
              <a:gd name="connsiteY194" fmla="*/ 225813 h 308345"/>
              <a:gd name="connsiteX195" fmla="*/ 1444168 w 2524301"/>
              <a:gd name="connsiteY195" fmla="*/ 231791 h 308345"/>
              <a:gd name="connsiteX196" fmla="*/ 1447144 w 2524301"/>
              <a:gd name="connsiteY196" fmla="*/ 234767 h 308345"/>
              <a:gd name="connsiteX197" fmla="*/ 1450133 w 2524301"/>
              <a:gd name="connsiteY197" fmla="*/ 234767 h 308345"/>
              <a:gd name="connsiteX198" fmla="*/ 1456098 w 2524301"/>
              <a:gd name="connsiteY198" fmla="*/ 222837 h 308345"/>
              <a:gd name="connsiteX199" fmla="*/ 1456098 w 2524301"/>
              <a:gd name="connsiteY199" fmla="*/ 240732 h 308345"/>
              <a:gd name="connsiteX200" fmla="*/ 1460575 w 2524301"/>
              <a:gd name="connsiteY200" fmla="*/ 242233 h 308345"/>
              <a:gd name="connsiteX201" fmla="*/ 1465052 w 2524301"/>
              <a:gd name="connsiteY201" fmla="*/ 243721 h 308345"/>
              <a:gd name="connsiteX202" fmla="*/ 1463564 w 2524301"/>
              <a:gd name="connsiteY202" fmla="*/ 234767 h 308345"/>
              <a:gd name="connsiteX203" fmla="*/ 1465052 w 2524301"/>
              <a:gd name="connsiteY203" fmla="*/ 222837 h 308345"/>
              <a:gd name="connsiteX204" fmla="*/ 1476982 w 2524301"/>
              <a:gd name="connsiteY204" fmla="*/ 237756 h 308345"/>
              <a:gd name="connsiteX205" fmla="*/ 1488925 w 2524301"/>
              <a:gd name="connsiteY205" fmla="*/ 252675 h 308345"/>
              <a:gd name="connsiteX206" fmla="*/ 1488925 w 2524301"/>
              <a:gd name="connsiteY206" fmla="*/ 243721 h 308345"/>
              <a:gd name="connsiteX207" fmla="*/ 1468028 w 2524301"/>
              <a:gd name="connsiteY207" fmla="*/ 221336 h 308345"/>
              <a:gd name="connsiteX208" fmla="*/ 1465052 w 2524301"/>
              <a:gd name="connsiteY208" fmla="*/ 204929 h 308345"/>
              <a:gd name="connsiteX209" fmla="*/ 1479971 w 2524301"/>
              <a:gd name="connsiteY209" fmla="*/ 218360 h 308345"/>
              <a:gd name="connsiteX210" fmla="*/ 1491901 w 2524301"/>
              <a:gd name="connsiteY210" fmla="*/ 234767 h 308345"/>
              <a:gd name="connsiteX211" fmla="*/ 1497866 w 2524301"/>
              <a:gd name="connsiteY211" fmla="*/ 219848 h 308345"/>
              <a:gd name="connsiteX212" fmla="*/ 1500855 w 2524301"/>
              <a:gd name="connsiteY212" fmla="*/ 230290 h 308345"/>
              <a:gd name="connsiteX213" fmla="*/ 1497866 w 2524301"/>
              <a:gd name="connsiteY213" fmla="*/ 243721 h 308345"/>
              <a:gd name="connsiteX214" fmla="*/ 1500855 w 2524301"/>
              <a:gd name="connsiteY214" fmla="*/ 246710 h 308345"/>
              <a:gd name="connsiteX215" fmla="*/ 1500855 w 2524301"/>
              <a:gd name="connsiteY215" fmla="*/ 234767 h 308345"/>
              <a:gd name="connsiteX216" fmla="*/ 1505332 w 2524301"/>
              <a:gd name="connsiteY216" fmla="*/ 240732 h 308345"/>
              <a:gd name="connsiteX217" fmla="*/ 1506820 w 2524301"/>
              <a:gd name="connsiteY217" fmla="*/ 252675 h 308345"/>
              <a:gd name="connsiteX218" fmla="*/ 1515774 w 2524301"/>
              <a:gd name="connsiteY218" fmla="*/ 261629 h 308345"/>
              <a:gd name="connsiteX219" fmla="*/ 1512785 w 2524301"/>
              <a:gd name="connsiteY219" fmla="*/ 234767 h 308345"/>
              <a:gd name="connsiteX220" fmla="*/ 1509059 w 2524301"/>
              <a:gd name="connsiteY220" fmla="*/ 219106 h 308345"/>
              <a:gd name="connsiteX221" fmla="*/ 1512785 w 2524301"/>
              <a:gd name="connsiteY221" fmla="*/ 222837 h 308345"/>
              <a:gd name="connsiteX222" fmla="*/ 1518763 w 2524301"/>
              <a:gd name="connsiteY222" fmla="*/ 237756 h 308345"/>
              <a:gd name="connsiteX223" fmla="*/ 1524728 w 2524301"/>
              <a:gd name="connsiteY223" fmla="*/ 222837 h 308345"/>
              <a:gd name="connsiteX224" fmla="*/ 1523240 w 2524301"/>
              <a:gd name="connsiteY224" fmla="*/ 236255 h 308345"/>
              <a:gd name="connsiteX225" fmla="*/ 1521739 w 2524301"/>
              <a:gd name="connsiteY225" fmla="*/ 246710 h 308345"/>
              <a:gd name="connsiteX226" fmla="*/ 1532181 w 2524301"/>
              <a:gd name="connsiteY226" fmla="*/ 264605 h 308345"/>
              <a:gd name="connsiteX227" fmla="*/ 1545612 w 2524301"/>
              <a:gd name="connsiteY227" fmla="*/ 285489 h 308345"/>
              <a:gd name="connsiteX228" fmla="*/ 1548601 w 2524301"/>
              <a:gd name="connsiteY228" fmla="*/ 276548 h 308345"/>
              <a:gd name="connsiteX229" fmla="*/ 1532181 w 2524301"/>
              <a:gd name="connsiteY229" fmla="*/ 242233 h 308345"/>
              <a:gd name="connsiteX230" fmla="*/ 1530693 w 2524301"/>
              <a:gd name="connsiteY230" fmla="*/ 216872 h 308345"/>
              <a:gd name="connsiteX231" fmla="*/ 1551577 w 2524301"/>
              <a:gd name="connsiteY231" fmla="*/ 258640 h 308345"/>
              <a:gd name="connsiteX232" fmla="*/ 1542623 w 2524301"/>
              <a:gd name="connsiteY232" fmla="*/ 234767 h 308345"/>
              <a:gd name="connsiteX233" fmla="*/ 1542623 w 2524301"/>
              <a:gd name="connsiteY233" fmla="*/ 213883 h 308345"/>
              <a:gd name="connsiteX234" fmla="*/ 1551577 w 2524301"/>
              <a:gd name="connsiteY234" fmla="*/ 234767 h 308345"/>
              <a:gd name="connsiteX235" fmla="*/ 1557542 w 2524301"/>
              <a:gd name="connsiteY235" fmla="*/ 264605 h 308345"/>
              <a:gd name="connsiteX236" fmla="*/ 1560531 w 2524301"/>
              <a:gd name="connsiteY236" fmla="*/ 264605 h 308345"/>
              <a:gd name="connsiteX237" fmla="*/ 1563520 w 2524301"/>
              <a:gd name="connsiteY237" fmla="*/ 258640 h 308345"/>
              <a:gd name="connsiteX238" fmla="*/ 1569485 w 2524301"/>
              <a:gd name="connsiteY238" fmla="*/ 249686 h 308345"/>
              <a:gd name="connsiteX239" fmla="*/ 1566496 w 2524301"/>
              <a:gd name="connsiteY239" fmla="*/ 222811 h 308345"/>
              <a:gd name="connsiteX240" fmla="*/ 1569485 w 2524301"/>
              <a:gd name="connsiteY240" fmla="*/ 198912 h 308345"/>
              <a:gd name="connsiteX241" fmla="*/ 1575450 w 2524301"/>
              <a:gd name="connsiteY241" fmla="*/ 219848 h 308345"/>
              <a:gd name="connsiteX242" fmla="*/ 1575450 w 2524301"/>
              <a:gd name="connsiteY242" fmla="*/ 237756 h 308345"/>
              <a:gd name="connsiteX243" fmla="*/ 1587380 w 2524301"/>
              <a:gd name="connsiteY243" fmla="*/ 216846 h 308345"/>
              <a:gd name="connsiteX244" fmla="*/ 1593358 w 2524301"/>
              <a:gd name="connsiteY244" fmla="*/ 195936 h 308345"/>
              <a:gd name="connsiteX245" fmla="*/ 1594846 w 2524301"/>
              <a:gd name="connsiteY245" fmla="*/ 209406 h 308345"/>
              <a:gd name="connsiteX246" fmla="*/ 1587380 w 2524301"/>
              <a:gd name="connsiteY246" fmla="*/ 222837 h 308345"/>
              <a:gd name="connsiteX247" fmla="*/ 1614242 w 2524301"/>
              <a:gd name="connsiteY247" fmla="*/ 201953 h 308345"/>
              <a:gd name="connsiteX248" fmla="*/ 1600811 w 2524301"/>
              <a:gd name="connsiteY248" fmla="*/ 218360 h 308345"/>
              <a:gd name="connsiteX249" fmla="*/ 1587380 w 2524301"/>
              <a:gd name="connsiteY249" fmla="*/ 237756 h 308345"/>
              <a:gd name="connsiteX250" fmla="*/ 1587380 w 2524301"/>
              <a:gd name="connsiteY250" fmla="*/ 249686 h 308345"/>
              <a:gd name="connsiteX251" fmla="*/ 1596334 w 2524301"/>
              <a:gd name="connsiteY251" fmla="*/ 237756 h 308345"/>
              <a:gd name="connsiteX252" fmla="*/ 1608277 w 2524301"/>
              <a:gd name="connsiteY252" fmla="*/ 222837 h 308345"/>
              <a:gd name="connsiteX253" fmla="*/ 1602299 w 2524301"/>
              <a:gd name="connsiteY253" fmla="*/ 237756 h 308345"/>
              <a:gd name="connsiteX254" fmla="*/ 1590369 w 2524301"/>
              <a:gd name="connsiteY254" fmla="*/ 255651 h 308345"/>
              <a:gd name="connsiteX255" fmla="*/ 1605288 w 2524301"/>
              <a:gd name="connsiteY255" fmla="*/ 242233 h 308345"/>
              <a:gd name="connsiteX256" fmla="*/ 1620207 w 2524301"/>
              <a:gd name="connsiteY256" fmla="*/ 225813 h 308345"/>
              <a:gd name="connsiteX257" fmla="*/ 1603800 w 2524301"/>
              <a:gd name="connsiteY257" fmla="*/ 246710 h 308345"/>
              <a:gd name="connsiteX258" fmla="*/ 1587380 w 2524301"/>
              <a:gd name="connsiteY258" fmla="*/ 267594 h 308345"/>
              <a:gd name="connsiteX259" fmla="*/ 1587380 w 2524301"/>
              <a:gd name="connsiteY259" fmla="*/ 279524 h 308345"/>
              <a:gd name="connsiteX260" fmla="*/ 1590369 w 2524301"/>
              <a:gd name="connsiteY260" fmla="*/ 275047 h 308345"/>
              <a:gd name="connsiteX261" fmla="*/ 1593358 w 2524301"/>
              <a:gd name="connsiteY261" fmla="*/ 270570 h 308345"/>
              <a:gd name="connsiteX262" fmla="*/ 1594846 w 2524301"/>
              <a:gd name="connsiteY262" fmla="*/ 276548 h 308345"/>
              <a:gd name="connsiteX263" fmla="*/ 1590369 w 2524301"/>
              <a:gd name="connsiteY263" fmla="*/ 282513 h 308345"/>
              <a:gd name="connsiteX264" fmla="*/ 1593358 w 2524301"/>
              <a:gd name="connsiteY264" fmla="*/ 300408 h 308345"/>
              <a:gd name="connsiteX265" fmla="*/ 1597835 w 2524301"/>
              <a:gd name="connsiteY265" fmla="*/ 286990 h 308345"/>
              <a:gd name="connsiteX266" fmla="*/ 1596334 w 2524301"/>
              <a:gd name="connsiteY266" fmla="*/ 273559 h 308345"/>
              <a:gd name="connsiteX267" fmla="*/ 1602299 w 2524301"/>
              <a:gd name="connsiteY267" fmla="*/ 276548 h 308345"/>
              <a:gd name="connsiteX268" fmla="*/ 1605288 w 2524301"/>
              <a:gd name="connsiteY268" fmla="*/ 282513 h 308345"/>
              <a:gd name="connsiteX269" fmla="*/ 1614242 w 2524301"/>
              <a:gd name="connsiteY269" fmla="*/ 266093 h 308345"/>
              <a:gd name="connsiteX270" fmla="*/ 1626172 w 2524301"/>
              <a:gd name="connsiteY270" fmla="*/ 252675 h 308345"/>
              <a:gd name="connsiteX271" fmla="*/ 1620207 w 2524301"/>
              <a:gd name="connsiteY271" fmla="*/ 216846 h 308345"/>
              <a:gd name="connsiteX272" fmla="*/ 1608277 w 2524301"/>
              <a:gd name="connsiteY272" fmla="*/ 183993 h 308345"/>
              <a:gd name="connsiteX273" fmla="*/ 1618719 w 2524301"/>
              <a:gd name="connsiteY273" fmla="*/ 192947 h 308345"/>
              <a:gd name="connsiteX274" fmla="*/ 1623196 w 2524301"/>
              <a:gd name="connsiteY274" fmla="*/ 204929 h 308345"/>
              <a:gd name="connsiteX275" fmla="*/ 1621695 w 2524301"/>
              <a:gd name="connsiteY275" fmla="*/ 186982 h 308345"/>
              <a:gd name="connsiteX276" fmla="*/ 1629161 w 2524301"/>
              <a:gd name="connsiteY276" fmla="*/ 178028 h 308345"/>
              <a:gd name="connsiteX277" fmla="*/ 1629161 w 2524301"/>
              <a:gd name="connsiteY277" fmla="*/ 198912 h 308345"/>
              <a:gd name="connsiteX278" fmla="*/ 1638115 w 2524301"/>
              <a:gd name="connsiteY278" fmla="*/ 198912 h 308345"/>
              <a:gd name="connsiteX279" fmla="*/ 1639603 w 2524301"/>
              <a:gd name="connsiteY279" fmla="*/ 195936 h 308345"/>
              <a:gd name="connsiteX280" fmla="*/ 1641091 w 2524301"/>
              <a:gd name="connsiteY280" fmla="*/ 201953 h 308345"/>
              <a:gd name="connsiteX281" fmla="*/ 1647056 w 2524301"/>
              <a:gd name="connsiteY281" fmla="*/ 204929 h 308345"/>
              <a:gd name="connsiteX282" fmla="*/ 1650045 w 2524301"/>
              <a:gd name="connsiteY282" fmla="*/ 189971 h 308345"/>
              <a:gd name="connsiteX283" fmla="*/ 1645568 w 2524301"/>
              <a:gd name="connsiteY283" fmla="*/ 186982 h 308345"/>
              <a:gd name="connsiteX284" fmla="*/ 1650045 w 2524301"/>
              <a:gd name="connsiteY284" fmla="*/ 186982 h 308345"/>
              <a:gd name="connsiteX285" fmla="*/ 1650045 w 2524301"/>
              <a:gd name="connsiteY285" fmla="*/ 183993 h 308345"/>
              <a:gd name="connsiteX286" fmla="*/ 1650045 w 2524301"/>
              <a:gd name="connsiteY286" fmla="*/ 175052 h 308345"/>
              <a:gd name="connsiteX287" fmla="*/ 1656010 w 2524301"/>
              <a:gd name="connsiteY287" fmla="*/ 178028 h 308345"/>
              <a:gd name="connsiteX288" fmla="*/ 1673918 w 2524301"/>
              <a:gd name="connsiteY288" fmla="*/ 189971 h 308345"/>
              <a:gd name="connsiteX289" fmla="*/ 1676894 w 2524301"/>
              <a:gd name="connsiteY289" fmla="*/ 160133 h 308345"/>
              <a:gd name="connsiteX290" fmla="*/ 1672430 w 2524301"/>
              <a:gd name="connsiteY290" fmla="*/ 152667 h 308345"/>
              <a:gd name="connsiteX291" fmla="*/ 1676894 w 2524301"/>
              <a:gd name="connsiteY291" fmla="*/ 154155 h 308345"/>
              <a:gd name="connsiteX292" fmla="*/ 1682872 w 2524301"/>
              <a:gd name="connsiteY292" fmla="*/ 160133 h 308345"/>
              <a:gd name="connsiteX293" fmla="*/ 1691813 w 2524301"/>
              <a:gd name="connsiteY293" fmla="*/ 172063 h 308345"/>
              <a:gd name="connsiteX294" fmla="*/ 1694802 w 2524301"/>
              <a:gd name="connsiteY294" fmla="*/ 160133 h 308345"/>
              <a:gd name="connsiteX295" fmla="*/ 1700767 w 2524301"/>
              <a:gd name="connsiteY295" fmla="*/ 157144 h 308345"/>
              <a:gd name="connsiteX296" fmla="*/ 1694802 w 2524301"/>
              <a:gd name="connsiteY296" fmla="*/ 175052 h 308345"/>
              <a:gd name="connsiteX297" fmla="*/ 1712710 w 2524301"/>
              <a:gd name="connsiteY297" fmla="*/ 195936 h 308345"/>
              <a:gd name="connsiteX298" fmla="*/ 1712710 w 2524301"/>
              <a:gd name="connsiteY298" fmla="*/ 183993 h 308345"/>
              <a:gd name="connsiteX299" fmla="*/ 1714198 w 2524301"/>
              <a:gd name="connsiteY299" fmla="*/ 189971 h 308345"/>
              <a:gd name="connsiteX300" fmla="*/ 1718675 w 2524301"/>
              <a:gd name="connsiteY300" fmla="*/ 201953 h 308345"/>
              <a:gd name="connsiteX301" fmla="*/ 1724640 w 2524301"/>
              <a:gd name="connsiteY301" fmla="*/ 206417 h 308345"/>
              <a:gd name="connsiteX302" fmla="*/ 1730605 w 2524301"/>
              <a:gd name="connsiteY302" fmla="*/ 210894 h 308345"/>
              <a:gd name="connsiteX303" fmla="*/ 1726128 w 2524301"/>
              <a:gd name="connsiteY303" fmla="*/ 184019 h 308345"/>
              <a:gd name="connsiteX304" fmla="*/ 1715686 w 2524301"/>
              <a:gd name="connsiteY304" fmla="*/ 160133 h 308345"/>
              <a:gd name="connsiteX305" fmla="*/ 1724640 w 2524301"/>
              <a:gd name="connsiteY305" fmla="*/ 172063 h 308345"/>
              <a:gd name="connsiteX306" fmla="*/ 1730605 w 2524301"/>
              <a:gd name="connsiteY306" fmla="*/ 186982 h 308345"/>
              <a:gd name="connsiteX307" fmla="*/ 1739559 w 2524301"/>
              <a:gd name="connsiteY307" fmla="*/ 175052 h 308345"/>
              <a:gd name="connsiteX308" fmla="*/ 1736570 w 2524301"/>
              <a:gd name="connsiteY308" fmla="*/ 195936 h 308345"/>
              <a:gd name="connsiteX309" fmla="*/ 1745524 w 2524301"/>
              <a:gd name="connsiteY309" fmla="*/ 213883 h 308345"/>
              <a:gd name="connsiteX310" fmla="*/ 1754478 w 2524301"/>
              <a:gd name="connsiteY310" fmla="*/ 237756 h 308345"/>
              <a:gd name="connsiteX311" fmla="*/ 1760443 w 2524301"/>
              <a:gd name="connsiteY311" fmla="*/ 225813 h 308345"/>
              <a:gd name="connsiteX312" fmla="*/ 1745524 w 2524301"/>
              <a:gd name="connsiteY312" fmla="*/ 192973 h 308345"/>
              <a:gd name="connsiteX313" fmla="*/ 1745524 w 2524301"/>
              <a:gd name="connsiteY313" fmla="*/ 169074 h 308345"/>
              <a:gd name="connsiteX314" fmla="*/ 1763432 w 2524301"/>
              <a:gd name="connsiteY314" fmla="*/ 207918 h 308345"/>
              <a:gd name="connsiteX315" fmla="*/ 1754478 w 2524301"/>
              <a:gd name="connsiteY315" fmla="*/ 185494 h 308345"/>
              <a:gd name="connsiteX316" fmla="*/ 1754478 w 2524301"/>
              <a:gd name="connsiteY316" fmla="*/ 163109 h 308345"/>
              <a:gd name="connsiteX317" fmla="*/ 1763432 w 2524301"/>
              <a:gd name="connsiteY317" fmla="*/ 184019 h 308345"/>
              <a:gd name="connsiteX318" fmla="*/ 1769397 w 2524301"/>
              <a:gd name="connsiteY318" fmla="*/ 213883 h 308345"/>
              <a:gd name="connsiteX319" fmla="*/ 1778351 w 2524301"/>
              <a:gd name="connsiteY319" fmla="*/ 198912 h 308345"/>
              <a:gd name="connsiteX320" fmla="*/ 1772386 w 2524301"/>
              <a:gd name="connsiteY320" fmla="*/ 186982 h 308345"/>
              <a:gd name="connsiteX321" fmla="*/ 1781327 w 2524301"/>
              <a:gd name="connsiteY321" fmla="*/ 189971 h 308345"/>
              <a:gd name="connsiteX322" fmla="*/ 1778351 w 2524301"/>
              <a:gd name="connsiteY322" fmla="*/ 169074 h 308345"/>
              <a:gd name="connsiteX323" fmla="*/ 1781327 w 2524301"/>
              <a:gd name="connsiteY323" fmla="*/ 148190 h 308345"/>
              <a:gd name="connsiteX324" fmla="*/ 1784316 w 2524301"/>
              <a:gd name="connsiteY324" fmla="*/ 154155 h 308345"/>
              <a:gd name="connsiteX325" fmla="*/ 1787305 w 2524301"/>
              <a:gd name="connsiteY325" fmla="*/ 169074 h 308345"/>
              <a:gd name="connsiteX326" fmla="*/ 1790281 w 2524301"/>
              <a:gd name="connsiteY326" fmla="*/ 186982 h 308345"/>
              <a:gd name="connsiteX327" fmla="*/ 1800723 w 2524301"/>
              <a:gd name="connsiteY327" fmla="*/ 164597 h 308345"/>
              <a:gd name="connsiteX328" fmla="*/ 1805200 w 2524301"/>
              <a:gd name="connsiteY328" fmla="*/ 145214 h 308345"/>
              <a:gd name="connsiteX329" fmla="*/ 1808189 w 2524301"/>
              <a:gd name="connsiteY329" fmla="*/ 157144 h 308345"/>
              <a:gd name="connsiteX330" fmla="*/ 1802224 w 2524301"/>
              <a:gd name="connsiteY330" fmla="*/ 172063 h 308345"/>
              <a:gd name="connsiteX331" fmla="*/ 1826084 w 2524301"/>
              <a:gd name="connsiteY331" fmla="*/ 151179 h 308345"/>
              <a:gd name="connsiteX332" fmla="*/ 1802224 w 2524301"/>
              <a:gd name="connsiteY332" fmla="*/ 186982 h 308345"/>
              <a:gd name="connsiteX333" fmla="*/ 1805200 w 2524301"/>
              <a:gd name="connsiteY333" fmla="*/ 195936 h 308345"/>
              <a:gd name="connsiteX334" fmla="*/ 1811165 w 2524301"/>
              <a:gd name="connsiteY334" fmla="*/ 186982 h 308345"/>
              <a:gd name="connsiteX335" fmla="*/ 1820119 w 2524301"/>
              <a:gd name="connsiteY335" fmla="*/ 175052 h 308345"/>
              <a:gd name="connsiteX336" fmla="*/ 1815642 w 2524301"/>
              <a:gd name="connsiteY336" fmla="*/ 188496 h 308345"/>
              <a:gd name="connsiteX337" fmla="*/ 1805200 w 2524301"/>
              <a:gd name="connsiteY337" fmla="*/ 204929 h 308345"/>
              <a:gd name="connsiteX338" fmla="*/ 1817143 w 2524301"/>
              <a:gd name="connsiteY338" fmla="*/ 191459 h 308345"/>
              <a:gd name="connsiteX339" fmla="*/ 1829073 w 2524301"/>
              <a:gd name="connsiteY339" fmla="*/ 178028 h 308345"/>
              <a:gd name="connsiteX340" fmla="*/ 1817143 w 2524301"/>
              <a:gd name="connsiteY340" fmla="*/ 192947 h 308345"/>
              <a:gd name="connsiteX341" fmla="*/ 1805200 w 2524301"/>
              <a:gd name="connsiteY341" fmla="*/ 210894 h 308345"/>
              <a:gd name="connsiteX342" fmla="*/ 1806701 w 2524301"/>
              <a:gd name="connsiteY342" fmla="*/ 215371 h 308345"/>
              <a:gd name="connsiteX343" fmla="*/ 1808189 w 2524301"/>
              <a:gd name="connsiteY343" fmla="*/ 219848 h 308345"/>
              <a:gd name="connsiteX344" fmla="*/ 1808189 w 2524301"/>
              <a:gd name="connsiteY344" fmla="*/ 237756 h 308345"/>
              <a:gd name="connsiteX345" fmla="*/ 1811165 w 2524301"/>
              <a:gd name="connsiteY345" fmla="*/ 237756 h 308345"/>
              <a:gd name="connsiteX346" fmla="*/ 1814154 w 2524301"/>
              <a:gd name="connsiteY346" fmla="*/ 222837 h 308345"/>
              <a:gd name="connsiteX347" fmla="*/ 1817143 w 2524301"/>
              <a:gd name="connsiteY347" fmla="*/ 222837 h 308345"/>
              <a:gd name="connsiteX348" fmla="*/ 1817143 w 2524301"/>
              <a:gd name="connsiteY348" fmla="*/ 231791 h 308345"/>
              <a:gd name="connsiteX349" fmla="*/ 1823108 w 2524301"/>
              <a:gd name="connsiteY349" fmla="*/ 218360 h 308345"/>
              <a:gd name="connsiteX350" fmla="*/ 1826084 w 2524301"/>
              <a:gd name="connsiteY350" fmla="*/ 204929 h 308345"/>
              <a:gd name="connsiteX351" fmla="*/ 1826084 w 2524301"/>
              <a:gd name="connsiteY351" fmla="*/ 216872 h 308345"/>
              <a:gd name="connsiteX352" fmla="*/ 1835038 w 2524301"/>
              <a:gd name="connsiteY352" fmla="*/ 203415 h 308345"/>
              <a:gd name="connsiteX353" fmla="*/ 1838027 w 2524301"/>
              <a:gd name="connsiteY353" fmla="*/ 204929 h 308345"/>
              <a:gd name="connsiteX354" fmla="*/ 1839515 w 2524301"/>
              <a:gd name="connsiteY354" fmla="*/ 215371 h 308345"/>
              <a:gd name="connsiteX355" fmla="*/ 1838027 w 2524301"/>
              <a:gd name="connsiteY355" fmla="*/ 231791 h 308345"/>
              <a:gd name="connsiteX356" fmla="*/ 1841003 w 2524301"/>
              <a:gd name="connsiteY356" fmla="*/ 228802 h 308345"/>
              <a:gd name="connsiteX357" fmla="*/ 1843992 w 2524301"/>
              <a:gd name="connsiteY357" fmla="*/ 225813 h 308345"/>
              <a:gd name="connsiteX358" fmla="*/ 1852946 w 2524301"/>
              <a:gd name="connsiteY358" fmla="*/ 195936 h 308345"/>
              <a:gd name="connsiteX359" fmla="*/ 1849957 w 2524301"/>
              <a:gd name="connsiteY359" fmla="*/ 207892 h 308345"/>
              <a:gd name="connsiteX360" fmla="*/ 1846981 w 2524301"/>
              <a:gd name="connsiteY360" fmla="*/ 222837 h 308345"/>
              <a:gd name="connsiteX361" fmla="*/ 1863388 w 2524301"/>
              <a:gd name="connsiteY361" fmla="*/ 195962 h 308345"/>
              <a:gd name="connsiteX362" fmla="*/ 1864876 w 2524301"/>
              <a:gd name="connsiteY362" fmla="*/ 169074 h 308345"/>
              <a:gd name="connsiteX363" fmla="*/ 1869353 w 2524301"/>
              <a:gd name="connsiteY363" fmla="*/ 182505 h 308345"/>
              <a:gd name="connsiteX364" fmla="*/ 1867865 w 2524301"/>
              <a:gd name="connsiteY364" fmla="*/ 195936 h 308345"/>
              <a:gd name="connsiteX365" fmla="*/ 1873830 w 2524301"/>
              <a:gd name="connsiteY365" fmla="*/ 178028 h 308345"/>
              <a:gd name="connsiteX366" fmla="*/ 1882784 w 2524301"/>
              <a:gd name="connsiteY366" fmla="*/ 172063 h 308345"/>
              <a:gd name="connsiteX367" fmla="*/ 1879795 w 2524301"/>
              <a:gd name="connsiteY367" fmla="*/ 181017 h 308345"/>
              <a:gd name="connsiteX368" fmla="*/ 1873830 w 2524301"/>
              <a:gd name="connsiteY368" fmla="*/ 195936 h 308345"/>
              <a:gd name="connsiteX369" fmla="*/ 1873830 w 2524301"/>
              <a:gd name="connsiteY369" fmla="*/ 204929 h 308345"/>
              <a:gd name="connsiteX370" fmla="*/ 1875318 w 2524301"/>
              <a:gd name="connsiteY370" fmla="*/ 209406 h 308345"/>
              <a:gd name="connsiteX371" fmla="*/ 1876819 w 2524301"/>
              <a:gd name="connsiteY371" fmla="*/ 213883 h 308345"/>
              <a:gd name="connsiteX372" fmla="*/ 1878307 w 2524301"/>
              <a:gd name="connsiteY372" fmla="*/ 197450 h 308345"/>
              <a:gd name="connsiteX373" fmla="*/ 1882784 w 2524301"/>
              <a:gd name="connsiteY373" fmla="*/ 189971 h 308345"/>
              <a:gd name="connsiteX374" fmla="*/ 1882784 w 2524301"/>
              <a:gd name="connsiteY374" fmla="*/ 192947 h 308345"/>
              <a:gd name="connsiteX375" fmla="*/ 1882784 w 2524301"/>
              <a:gd name="connsiteY375" fmla="*/ 210894 h 308345"/>
              <a:gd name="connsiteX376" fmla="*/ 1885760 w 2524301"/>
              <a:gd name="connsiteY376" fmla="*/ 210894 h 308345"/>
              <a:gd name="connsiteX377" fmla="*/ 1894714 w 2524301"/>
              <a:gd name="connsiteY377" fmla="*/ 192947 h 308345"/>
              <a:gd name="connsiteX378" fmla="*/ 1897703 w 2524301"/>
              <a:gd name="connsiteY378" fmla="*/ 194435 h 308345"/>
              <a:gd name="connsiteX379" fmla="*/ 1894714 w 2524301"/>
              <a:gd name="connsiteY379" fmla="*/ 201953 h 308345"/>
              <a:gd name="connsiteX380" fmla="*/ 1900679 w 2524301"/>
              <a:gd name="connsiteY380" fmla="*/ 210894 h 308345"/>
              <a:gd name="connsiteX381" fmla="*/ 1903668 w 2524301"/>
              <a:gd name="connsiteY381" fmla="*/ 201953 h 308345"/>
              <a:gd name="connsiteX382" fmla="*/ 1899191 w 2524301"/>
              <a:gd name="connsiteY382" fmla="*/ 198938 h 308345"/>
              <a:gd name="connsiteX383" fmla="*/ 1903668 w 2524301"/>
              <a:gd name="connsiteY383" fmla="*/ 198912 h 308345"/>
              <a:gd name="connsiteX384" fmla="*/ 1903668 w 2524301"/>
              <a:gd name="connsiteY384" fmla="*/ 195936 h 308345"/>
              <a:gd name="connsiteX385" fmla="*/ 1903668 w 2524301"/>
              <a:gd name="connsiteY385" fmla="*/ 186982 h 308345"/>
              <a:gd name="connsiteX386" fmla="*/ 1909633 w 2524301"/>
              <a:gd name="connsiteY386" fmla="*/ 189971 h 308345"/>
              <a:gd name="connsiteX387" fmla="*/ 1927541 w 2524301"/>
              <a:gd name="connsiteY387" fmla="*/ 201953 h 308345"/>
              <a:gd name="connsiteX388" fmla="*/ 1930517 w 2524301"/>
              <a:gd name="connsiteY388" fmla="*/ 175052 h 308345"/>
              <a:gd name="connsiteX389" fmla="*/ 1926053 w 2524301"/>
              <a:gd name="connsiteY389" fmla="*/ 166098 h 308345"/>
              <a:gd name="connsiteX390" fmla="*/ 1930517 w 2524301"/>
              <a:gd name="connsiteY390" fmla="*/ 169074 h 308345"/>
              <a:gd name="connsiteX391" fmla="*/ 1936495 w 2524301"/>
              <a:gd name="connsiteY391" fmla="*/ 172063 h 308345"/>
              <a:gd name="connsiteX392" fmla="*/ 1940972 w 2524301"/>
              <a:gd name="connsiteY392" fmla="*/ 178028 h 308345"/>
              <a:gd name="connsiteX393" fmla="*/ 1945436 w 2524301"/>
              <a:gd name="connsiteY393" fmla="*/ 183993 h 308345"/>
              <a:gd name="connsiteX394" fmla="*/ 1948425 w 2524301"/>
              <a:gd name="connsiteY394" fmla="*/ 175052 h 308345"/>
              <a:gd name="connsiteX395" fmla="*/ 1954390 w 2524301"/>
              <a:gd name="connsiteY395" fmla="*/ 169074 h 308345"/>
              <a:gd name="connsiteX396" fmla="*/ 1948425 w 2524301"/>
              <a:gd name="connsiteY396" fmla="*/ 186982 h 308345"/>
              <a:gd name="connsiteX397" fmla="*/ 1966333 w 2524301"/>
              <a:gd name="connsiteY397" fmla="*/ 207918 h 308345"/>
              <a:gd name="connsiteX398" fmla="*/ 1966333 w 2524301"/>
              <a:gd name="connsiteY398" fmla="*/ 195936 h 308345"/>
              <a:gd name="connsiteX399" fmla="*/ 1967821 w 2524301"/>
              <a:gd name="connsiteY399" fmla="*/ 201927 h 308345"/>
              <a:gd name="connsiteX400" fmla="*/ 1972298 w 2524301"/>
              <a:gd name="connsiteY400" fmla="*/ 210894 h 308345"/>
              <a:gd name="connsiteX401" fmla="*/ 1984228 w 2524301"/>
              <a:gd name="connsiteY401" fmla="*/ 222837 h 308345"/>
              <a:gd name="connsiteX402" fmla="*/ 1979751 w 2524301"/>
              <a:gd name="connsiteY402" fmla="*/ 197450 h 308345"/>
              <a:gd name="connsiteX403" fmla="*/ 1969309 w 2524301"/>
              <a:gd name="connsiteY403" fmla="*/ 175052 h 308345"/>
              <a:gd name="connsiteX404" fmla="*/ 1978263 w 2524301"/>
              <a:gd name="connsiteY404" fmla="*/ 185494 h 308345"/>
              <a:gd name="connsiteX405" fmla="*/ 1984228 w 2524301"/>
              <a:gd name="connsiteY405" fmla="*/ 198912 h 308345"/>
              <a:gd name="connsiteX406" fmla="*/ 1993182 w 2524301"/>
              <a:gd name="connsiteY406" fmla="*/ 186982 h 308345"/>
              <a:gd name="connsiteX407" fmla="*/ 1990193 w 2524301"/>
              <a:gd name="connsiteY407" fmla="*/ 204929 h 308345"/>
              <a:gd name="connsiteX408" fmla="*/ 2008101 w 2524301"/>
              <a:gd name="connsiteY408" fmla="*/ 246710 h 308345"/>
              <a:gd name="connsiteX409" fmla="*/ 2014066 w 2524301"/>
              <a:gd name="connsiteY409" fmla="*/ 240732 h 308345"/>
              <a:gd name="connsiteX410" fmla="*/ 1999147 w 2524301"/>
              <a:gd name="connsiteY410" fmla="*/ 206404 h 308345"/>
              <a:gd name="connsiteX411" fmla="*/ 1999147 w 2524301"/>
              <a:gd name="connsiteY411" fmla="*/ 181017 h 308345"/>
              <a:gd name="connsiteX412" fmla="*/ 2017055 w 2524301"/>
              <a:gd name="connsiteY412" fmla="*/ 219848 h 308345"/>
              <a:gd name="connsiteX413" fmla="*/ 2008101 w 2524301"/>
              <a:gd name="connsiteY413" fmla="*/ 197450 h 308345"/>
              <a:gd name="connsiteX414" fmla="*/ 2008101 w 2524301"/>
              <a:gd name="connsiteY414" fmla="*/ 175052 h 308345"/>
              <a:gd name="connsiteX415" fmla="*/ 2017055 w 2524301"/>
              <a:gd name="connsiteY415" fmla="*/ 197450 h 308345"/>
              <a:gd name="connsiteX416" fmla="*/ 2023020 w 2524301"/>
              <a:gd name="connsiteY416" fmla="*/ 225813 h 308345"/>
              <a:gd name="connsiteX417" fmla="*/ 2031974 w 2524301"/>
              <a:gd name="connsiteY417" fmla="*/ 210894 h 308345"/>
              <a:gd name="connsiteX418" fmla="*/ 2026009 w 2524301"/>
              <a:gd name="connsiteY418" fmla="*/ 198912 h 308345"/>
              <a:gd name="connsiteX419" fmla="*/ 2034950 w 2524301"/>
              <a:gd name="connsiteY419" fmla="*/ 201953 h 308345"/>
              <a:gd name="connsiteX420" fmla="*/ 2031974 w 2524301"/>
              <a:gd name="connsiteY420" fmla="*/ 181017 h 308345"/>
              <a:gd name="connsiteX421" fmla="*/ 2034950 w 2524301"/>
              <a:gd name="connsiteY421" fmla="*/ 160133 h 308345"/>
              <a:gd name="connsiteX422" fmla="*/ 2040928 w 2524301"/>
              <a:gd name="connsiteY422" fmla="*/ 181017 h 308345"/>
              <a:gd name="connsiteX423" fmla="*/ 2043904 w 2524301"/>
              <a:gd name="connsiteY423" fmla="*/ 198912 h 308345"/>
              <a:gd name="connsiteX424" fmla="*/ 2054346 w 2524301"/>
              <a:gd name="connsiteY424" fmla="*/ 176540 h 308345"/>
              <a:gd name="connsiteX425" fmla="*/ 2058823 w 2524301"/>
              <a:gd name="connsiteY425" fmla="*/ 154155 h 308345"/>
              <a:gd name="connsiteX426" fmla="*/ 2061812 w 2524301"/>
              <a:gd name="connsiteY426" fmla="*/ 172063 h 308345"/>
              <a:gd name="connsiteX427" fmla="*/ 2055847 w 2524301"/>
              <a:gd name="connsiteY427" fmla="*/ 183993 h 308345"/>
              <a:gd name="connsiteX428" fmla="*/ 2079707 w 2524301"/>
              <a:gd name="connsiteY428" fmla="*/ 163109 h 308345"/>
              <a:gd name="connsiteX429" fmla="*/ 2067777 w 2524301"/>
              <a:gd name="connsiteY429" fmla="*/ 182505 h 308345"/>
              <a:gd name="connsiteX430" fmla="*/ 2055847 w 2524301"/>
              <a:gd name="connsiteY430" fmla="*/ 198912 h 308345"/>
              <a:gd name="connsiteX431" fmla="*/ 2058823 w 2524301"/>
              <a:gd name="connsiteY431" fmla="*/ 207918 h 308345"/>
              <a:gd name="connsiteX432" fmla="*/ 2064788 w 2524301"/>
              <a:gd name="connsiteY432" fmla="*/ 198912 h 308345"/>
              <a:gd name="connsiteX433" fmla="*/ 2073742 w 2524301"/>
              <a:gd name="connsiteY433" fmla="*/ 186982 h 308345"/>
              <a:gd name="connsiteX434" fmla="*/ 2069265 w 2524301"/>
              <a:gd name="connsiteY434" fmla="*/ 200426 h 308345"/>
              <a:gd name="connsiteX435" fmla="*/ 2058823 w 2524301"/>
              <a:gd name="connsiteY435" fmla="*/ 216872 h 308345"/>
              <a:gd name="connsiteX436" fmla="*/ 2073742 w 2524301"/>
              <a:gd name="connsiteY436" fmla="*/ 200426 h 308345"/>
              <a:gd name="connsiteX437" fmla="*/ 2085685 w 2524301"/>
              <a:gd name="connsiteY437" fmla="*/ 192947 h 308345"/>
              <a:gd name="connsiteX438" fmla="*/ 2097615 w 2524301"/>
              <a:gd name="connsiteY438" fmla="*/ 200426 h 308345"/>
              <a:gd name="connsiteX439" fmla="*/ 2115523 w 2524301"/>
              <a:gd name="connsiteY439" fmla="*/ 210894 h 308345"/>
              <a:gd name="connsiteX440" fmla="*/ 2115523 w 2524301"/>
              <a:gd name="connsiteY440" fmla="*/ 186982 h 308345"/>
              <a:gd name="connsiteX441" fmla="*/ 2112534 w 2524301"/>
              <a:gd name="connsiteY441" fmla="*/ 172063 h 308345"/>
              <a:gd name="connsiteX442" fmla="*/ 2118499 w 2524301"/>
              <a:gd name="connsiteY442" fmla="*/ 178028 h 308345"/>
              <a:gd name="connsiteX443" fmla="*/ 2122976 w 2524301"/>
              <a:gd name="connsiteY443" fmla="*/ 183993 h 308345"/>
              <a:gd name="connsiteX444" fmla="*/ 2127453 w 2524301"/>
              <a:gd name="connsiteY444" fmla="*/ 189971 h 308345"/>
              <a:gd name="connsiteX445" fmla="*/ 2136407 w 2524301"/>
              <a:gd name="connsiteY445" fmla="*/ 183993 h 308345"/>
              <a:gd name="connsiteX446" fmla="*/ 2136407 w 2524301"/>
              <a:gd name="connsiteY446" fmla="*/ 186982 h 308345"/>
              <a:gd name="connsiteX447" fmla="*/ 2134919 w 2524301"/>
              <a:gd name="connsiteY447" fmla="*/ 191459 h 308345"/>
              <a:gd name="connsiteX448" fmla="*/ 2133418 w 2524301"/>
              <a:gd name="connsiteY448" fmla="*/ 195936 h 308345"/>
              <a:gd name="connsiteX449" fmla="*/ 2137895 w 2524301"/>
              <a:gd name="connsiteY449" fmla="*/ 201927 h 308345"/>
              <a:gd name="connsiteX450" fmla="*/ 2145361 w 2524301"/>
              <a:gd name="connsiteY450" fmla="*/ 210894 h 308345"/>
              <a:gd name="connsiteX451" fmla="*/ 2151326 w 2524301"/>
              <a:gd name="connsiteY451" fmla="*/ 204929 h 308345"/>
              <a:gd name="connsiteX452" fmla="*/ 2148337 w 2524301"/>
              <a:gd name="connsiteY452" fmla="*/ 213883 h 308345"/>
              <a:gd name="connsiteX453" fmla="*/ 2157291 w 2524301"/>
              <a:gd name="connsiteY453" fmla="*/ 222837 h 308345"/>
              <a:gd name="connsiteX454" fmla="*/ 2160280 w 2524301"/>
              <a:gd name="connsiteY454" fmla="*/ 218360 h 308345"/>
              <a:gd name="connsiteX455" fmla="*/ 2160280 w 2524301"/>
              <a:gd name="connsiteY455" fmla="*/ 225813 h 308345"/>
              <a:gd name="connsiteX456" fmla="*/ 2166245 w 2524301"/>
              <a:gd name="connsiteY456" fmla="*/ 234767 h 308345"/>
              <a:gd name="connsiteX457" fmla="*/ 2172210 w 2524301"/>
              <a:gd name="connsiteY457" fmla="*/ 242233 h 308345"/>
              <a:gd name="connsiteX458" fmla="*/ 2178175 w 2524301"/>
              <a:gd name="connsiteY458" fmla="*/ 246710 h 308345"/>
              <a:gd name="connsiteX459" fmla="*/ 2190118 w 2524301"/>
              <a:gd name="connsiteY459" fmla="*/ 225813 h 308345"/>
              <a:gd name="connsiteX460" fmla="*/ 2179676 w 2524301"/>
              <a:gd name="connsiteY460" fmla="*/ 203415 h 308345"/>
              <a:gd name="connsiteX461" fmla="*/ 2181164 w 2524301"/>
              <a:gd name="connsiteY461" fmla="*/ 183993 h 308345"/>
              <a:gd name="connsiteX462" fmla="*/ 2196083 w 2524301"/>
              <a:gd name="connsiteY462" fmla="*/ 219848 h 308345"/>
              <a:gd name="connsiteX463" fmla="*/ 2199059 w 2524301"/>
              <a:gd name="connsiteY463" fmla="*/ 216872 h 308345"/>
              <a:gd name="connsiteX464" fmla="*/ 2190118 w 2524301"/>
              <a:gd name="connsiteY464" fmla="*/ 198938 h 308345"/>
              <a:gd name="connsiteX465" fmla="*/ 2190118 w 2524301"/>
              <a:gd name="connsiteY465" fmla="*/ 181017 h 308345"/>
              <a:gd name="connsiteX466" fmla="*/ 2199059 w 2524301"/>
              <a:gd name="connsiteY466" fmla="*/ 204903 h 308345"/>
              <a:gd name="connsiteX467" fmla="*/ 2205037 w 2524301"/>
              <a:gd name="connsiteY467" fmla="*/ 234767 h 308345"/>
              <a:gd name="connsiteX468" fmla="*/ 2216967 w 2524301"/>
              <a:gd name="connsiteY468" fmla="*/ 225813 h 308345"/>
              <a:gd name="connsiteX469" fmla="*/ 2213978 w 2524301"/>
              <a:gd name="connsiteY469" fmla="*/ 195962 h 308345"/>
              <a:gd name="connsiteX470" fmla="*/ 2216967 w 2524301"/>
              <a:gd name="connsiteY470" fmla="*/ 169074 h 308345"/>
              <a:gd name="connsiteX471" fmla="*/ 2221444 w 2524301"/>
              <a:gd name="connsiteY471" fmla="*/ 179516 h 308345"/>
              <a:gd name="connsiteX472" fmla="*/ 2224433 w 2524301"/>
              <a:gd name="connsiteY472" fmla="*/ 203415 h 308345"/>
              <a:gd name="connsiteX473" fmla="*/ 2227409 w 2524301"/>
              <a:gd name="connsiteY473" fmla="*/ 228802 h 308345"/>
              <a:gd name="connsiteX474" fmla="*/ 2228897 w 2524301"/>
              <a:gd name="connsiteY474" fmla="*/ 243721 h 308345"/>
              <a:gd name="connsiteX475" fmla="*/ 2227409 w 2524301"/>
              <a:gd name="connsiteY475" fmla="*/ 221336 h 308345"/>
              <a:gd name="connsiteX476" fmla="*/ 2231886 w 2524301"/>
              <a:gd name="connsiteY476" fmla="*/ 198912 h 308345"/>
              <a:gd name="connsiteX477" fmla="*/ 2236363 w 2524301"/>
              <a:gd name="connsiteY477" fmla="*/ 215345 h 308345"/>
              <a:gd name="connsiteX478" fmla="*/ 2237851 w 2524301"/>
              <a:gd name="connsiteY478" fmla="*/ 234767 h 308345"/>
              <a:gd name="connsiteX479" fmla="*/ 2243816 w 2524301"/>
              <a:gd name="connsiteY479" fmla="*/ 219848 h 308345"/>
              <a:gd name="connsiteX480" fmla="*/ 2237851 w 2524301"/>
              <a:gd name="connsiteY480" fmla="*/ 204929 h 308345"/>
              <a:gd name="connsiteX481" fmla="*/ 2249794 w 2524301"/>
              <a:gd name="connsiteY481" fmla="*/ 213883 h 308345"/>
              <a:gd name="connsiteX482" fmla="*/ 2263212 w 2524301"/>
              <a:gd name="connsiteY482" fmla="*/ 188496 h 308345"/>
              <a:gd name="connsiteX483" fmla="*/ 2267689 w 2524301"/>
              <a:gd name="connsiteY483" fmla="*/ 163109 h 308345"/>
              <a:gd name="connsiteX484" fmla="*/ 2270678 w 2524301"/>
              <a:gd name="connsiteY484" fmla="*/ 179516 h 308345"/>
              <a:gd name="connsiteX485" fmla="*/ 2264713 w 2524301"/>
              <a:gd name="connsiteY485" fmla="*/ 192947 h 308345"/>
              <a:gd name="connsiteX486" fmla="*/ 2291562 w 2524301"/>
              <a:gd name="connsiteY486" fmla="*/ 175052 h 308345"/>
              <a:gd name="connsiteX487" fmla="*/ 2261724 w 2524301"/>
              <a:gd name="connsiteY487" fmla="*/ 207918 h 308345"/>
              <a:gd name="connsiteX488" fmla="*/ 2264713 w 2524301"/>
              <a:gd name="connsiteY488" fmla="*/ 210894 h 308345"/>
              <a:gd name="connsiteX489" fmla="*/ 2267689 w 2524301"/>
              <a:gd name="connsiteY489" fmla="*/ 216872 h 308345"/>
              <a:gd name="connsiteX490" fmla="*/ 2273654 w 2524301"/>
              <a:gd name="connsiteY490" fmla="*/ 204929 h 308345"/>
              <a:gd name="connsiteX491" fmla="*/ 2282608 w 2524301"/>
              <a:gd name="connsiteY491" fmla="*/ 192947 h 308345"/>
              <a:gd name="connsiteX492" fmla="*/ 2278131 w 2524301"/>
              <a:gd name="connsiteY492" fmla="*/ 206404 h 308345"/>
              <a:gd name="connsiteX493" fmla="*/ 2267689 w 2524301"/>
              <a:gd name="connsiteY493" fmla="*/ 222837 h 308345"/>
              <a:gd name="connsiteX494" fmla="*/ 2279632 w 2524301"/>
              <a:gd name="connsiteY494" fmla="*/ 209406 h 308345"/>
              <a:gd name="connsiteX495" fmla="*/ 2294551 w 2524301"/>
              <a:gd name="connsiteY495" fmla="*/ 195936 h 308345"/>
              <a:gd name="connsiteX496" fmla="*/ 2285597 w 2524301"/>
              <a:gd name="connsiteY496" fmla="*/ 210894 h 308345"/>
              <a:gd name="connsiteX497" fmla="*/ 2273654 w 2524301"/>
              <a:gd name="connsiteY497" fmla="*/ 222837 h 308345"/>
              <a:gd name="connsiteX498" fmla="*/ 2275155 w 2524301"/>
              <a:gd name="connsiteY498" fmla="*/ 245209 h 308345"/>
              <a:gd name="connsiteX499" fmla="*/ 2270678 w 2524301"/>
              <a:gd name="connsiteY499" fmla="*/ 267594 h 308345"/>
              <a:gd name="connsiteX500" fmla="*/ 2284109 w 2524301"/>
              <a:gd name="connsiteY500" fmla="*/ 251174 h 308345"/>
              <a:gd name="connsiteX501" fmla="*/ 2291562 w 2524301"/>
              <a:gd name="connsiteY501" fmla="*/ 231791 h 308345"/>
              <a:gd name="connsiteX502" fmla="*/ 2291562 w 2524301"/>
              <a:gd name="connsiteY502" fmla="*/ 237756 h 308345"/>
              <a:gd name="connsiteX503" fmla="*/ 2300516 w 2524301"/>
              <a:gd name="connsiteY503" fmla="*/ 225813 h 308345"/>
              <a:gd name="connsiteX504" fmla="*/ 2293050 w 2524301"/>
              <a:gd name="connsiteY504" fmla="*/ 248198 h 308345"/>
              <a:gd name="connsiteX505" fmla="*/ 2285597 w 2524301"/>
              <a:gd name="connsiteY505" fmla="*/ 267594 h 308345"/>
              <a:gd name="connsiteX506" fmla="*/ 2309470 w 2524301"/>
              <a:gd name="connsiteY506" fmla="*/ 249686 h 308345"/>
              <a:gd name="connsiteX507" fmla="*/ 2324389 w 2524301"/>
              <a:gd name="connsiteY507" fmla="*/ 225813 h 308345"/>
              <a:gd name="connsiteX508" fmla="*/ 2324389 w 2524301"/>
              <a:gd name="connsiteY508" fmla="*/ 203415 h 308345"/>
              <a:gd name="connsiteX509" fmla="*/ 2330354 w 2524301"/>
              <a:gd name="connsiteY509" fmla="*/ 192947 h 308345"/>
              <a:gd name="connsiteX510" fmla="*/ 2336319 w 2524301"/>
              <a:gd name="connsiteY510" fmla="*/ 195936 h 308345"/>
              <a:gd name="connsiteX511" fmla="*/ 2345273 w 2524301"/>
              <a:gd name="connsiteY511" fmla="*/ 189971 h 308345"/>
              <a:gd name="connsiteX512" fmla="*/ 2345273 w 2524301"/>
              <a:gd name="connsiteY512" fmla="*/ 192947 h 308345"/>
              <a:gd name="connsiteX513" fmla="*/ 2343785 w 2524301"/>
              <a:gd name="connsiteY513" fmla="*/ 197424 h 308345"/>
              <a:gd name="connsiteX514" fmla="*/ 2342284 w 2524301"/>
              <a:gd name="connsiteY514" fmla="*/ 201953 h 308345"/>
              <a:gd name="connsiteX515" fmla="*/ 2343785 w 2524301"/>
              <a:gd name="connsiteY515" fmla="*/ 206417 h 308345"/>
              <a:gd name="connsiteX516" fmla="*/ 2345273 w 2524301"/>
              <a:gd name="connsiteY516" fmla="*/ 210894 h 308345"/>
              <a:gd name="connsiteX517" fmla="*/ 2354227 w 2524301"/>
              <a:gd name="connsiteY517" fmla="*/ 222837 h 308345"/>
              <a:gd name="connsiteX518" fmla="*/ 2357203 w 2524301"/>
              <a:gd name="connsiteY518" fmla="*/ 216872 h 308345"/>
              <a:gd name="connsiteX519" fmla="*/ 2360192 w 2524301"/>
              <a:gd name="connsiteY519" fmla="*/ 210894 h 308345"/>
              <a:gd name="connsiteX520" fmla="*/ 2357203 w 2524301"/>
              <a:gd name="connsiteY520" fmla="*/ 192947 h 308345"/>
              <a:gd name="connsiteX521" fmla="*/ 2367645 w 2524301"/>
              <a:gd name="connsiteY521" fmla="*/ 218360 h 308345"/>
              <a:gd name="connsiteX522" fmla="*/ 2369146 w 2524301"/>
              <a:gd name="connsiteY522" fmla="*/ 246710 h 308345"/>
              <a:gd name="connsiteX523" fmla="*/ 2370634 w 2524301"/>
              <a:gd name="connsiteY523" fmla="*/ 242233 h 308345"/>
              <a:gd name="connsiteX524" fmla="*/ 2372122 w 2524301"/>
              <a:gd name="connsiteY524" fmla="*/ 237756 h 308345"/>
              <a:gd name="connsiteX525" fmla="*/ 2373623 w 2524301"/>
              <a:gd name="connsiteY525" fmla="*/ 251174 h 308345"/>
              <a:gd name="connsiteX526" fmla="*/ 2375111 w 2524301"/>
              <a:gd name="connsiteY526" fmla="*/ 264605 h 308345"/>
              <a:gd name="connsiteX527" fmla="*/ 2384065 w 2524301"/>
              <a:gd name="connsiteY527" fmla="*/ 237756 h 308345"/>
              <a:gd name="connsiteX528" fmla="*/ 2387041 w 2524301"/>
              <a:gd name="connsiteY528" fmla="*/ 210894 h 308345"/>
              <a:gd name="connsiteX529" fmla="*/ 2388542 w 2524301"/>
              <a:gd name="connsiteY529" fmla="*/ 234767 h 308345"/>
              <a:gd name="connsiteX530" fmla="*/ 2384065 w 2524301"/>
              <a:gd name="connsiteY530" fmla="*/ 258640 h 308345"/>
              <a:gd name="connsiteX531" fmla="*/ 2391518 w 2524301"/>
              <a:gd name="connsiteY531" fmla="*/ 248198 h 308345"/>
              <a:gd name="connsiteX532" fmla="*/ 2398984 w 2524301"/>
              <a:gd name="connsiteY532" fmla="*/ 237756 h 308345"/>
              <a:gd name="connsiteX533" fmla="*/ 2387041 w 2524301"/>
              <a:gd name="connsiteY533" fmla="*/ 206404 h 308345"/>
              <a:gd name="connsiteX534" fmla="*/ 2390030 w 2524301"/>
              <a:gd name="connsiteY534" fmla="*/ 183993 h 308345"/>
              <a:gd name="connsiteX535" fmla="*/ 2401960 w 2524301"/>
              <a:gd name="connsiteY535" fmla="*/ 231791 h 308345"/>
              <a:gd name="connsiteX536" fmla="*/ 2407925 w 2524301"/>
              <a:gd name="connsiteY536" fmla="*/ 225813 h 308345"/>
              <a:gd name="connsiteX537" fmla="*/ 2401960 w 2524301"/>
              <a:gd name="connsiteY537" fmla="*/ 237756 h 308345"/>
              <a:gd name="connsiteX538" fmla="*/ 2404949 w 2524301"/>
              <a:gd name="connsiteY538" fmla="*/ 243721 h 308345"/>
              <a:gd name="connsiteX539" fmla="*/ 2407925 w 2524301"/>
              <a:gd name="connsiteY539" fmla="*/ 249686 h 308345"/>
              <a:gd name="connsiteX540" fmla="*/ 2416879 w 2524301"/>
              <a:gd name="connsiteY540" fmla="*/ 243721 h 308345"/>
              <a:gd name="connsiteX541" fmla="*/ 2415391 w 2524301"/>
              <a:gd name="connsiteY541" fmla="*/ 206404 h 308345"/>
              <a:gd name="connsiteX542" fmla="*/ 2422844 w 2524301"/>
              <a:gd name="connsiteY542" fmla="*/ 186982 h 308345"/>
              <a:gd name="connsiteX543" fmla="*/ 2424345 w 2524301"/>
              <a:gd name="connsiteY543" fmla="*/ 210881 h 308345"/>
              <a:gd name="connsiteX544" fmla="*/ 2425833 w 2524301"/>
              <a:gd name="connsiteY544" fmla="*/ 237756 h 308345"/>
              <a:gd name="connsiteX545" fmla="*/ 2431798 w 2524301"/>
              <a:gd name="connsiteY545" fmla="*/ 233279 h 308345"/>
              <a:gd name="connsiteX546" fmla="*/ 2425833 w 2524301"/>
              <a:gd name="connsiteY546" fmla="*/ 243721 h 308345"/>
              <a:gd name="connsiteX547" fmla="*/ 2425833 w 2524301"/>
              <a:gd name="connsiteY547" fmla="*/ 276548 h 308345"/>
              <a:gd name="connsiteX548" fmla="*/ 2428284 w 2524301"/>
              <a:gd name="connsiteY548" fmla="*/ 308345 h 308345"/>
              <a:gd name="connsiteX549" fmla="*/ 1115121 w 2524301"/>
              <a:gd name="connsiteY549" fmla="*/ 308345 h 308345"/>
              <a:gd name="connsiteX550" fmla="*/ 1104007 w 2524301"/>
              <a:gd name="connsiteY550" fmla="*/ 306386 h 308345"/>
              <a:gd name="connsiteX551" fmla="*/ 1053285 w 2524301"/>
              <a:gd name="connsiteY551" fmla="*/ 300408 h 308345"/>
              <a:gd name="connsiteX552" fmla="*/ 993609 w 2524301"/>
              <a:gd name="connsiteY552" fmla="*/ 295931 h 308345"/>
              <a:gd name="connsiteX553" fmla="*/ 960192 w 2524301"/>
              <a:gd name="connsiteY553" fmla="*/ 308345 h 308345"/>
              <a:gd name="connsiteX554" fmla="*/ 98468 w 2524301"/>
              <a:gd name="connsiteY554" fmla="*/ 308345 h 308345"/>
              <a:gd name="connsiteX555" fmla="*/ 98468 w 2524301"/>
              <a:gd name="connsiteY555" fmla="*/ 297432 h 308345"/>
              <a:gd name="connsiteX556" fmla="*/ 89514 w 2524301"/>
              <a:gd name="connsiteY556" fmla="*/ 288478 h 308345"/>
              <a:gd name="connsiteX557" fmla="*/ 101457 w 2524301"/>
              <a:gd name="connsiteY557" fmla="*/ 288478 h 308345"/>
              <a:gd name="connsiteX558" fmla="*/ 101457 w 2524301"/>
              <a:gd name="connsiteY558" fmla="*/ 282513 h 308345"/>
              <a:gd name="connsiteX559" fmla="*/ 82061 w 2524301"/>
              <a:gd name="connsiteY559" fmla="*/ 282513 h 308345"/>
              <a:gd name="connsiteX560" fmla="*/ 65641 w 2524301"/>
              <a:gd name="connsiteY560" fmla="*/ 276548 h 308345"/>
              <a:gd name="connsiteX561" fmla="*/ 76096 w 2524301"/>
              <a:gd name="connsiteY561" fmla="*/ 273559 h 308345"/>
              <a:gd name="connsiteX562" fmla="*/ 99956 w 2524301"/>
              <a:gd name="connsiteY562" fmla="*/ 275047 h 308345"/>
              <a:gd name="connsiteX563" fmla="*/ 123829 w 2524301"/>
              <a:gd name="connsiteY563" fmla="*/ 278036 h 308345"/>
              <a:gd name="connsiteX564" fmla="*/ 137260 w 2524301"/>
              <a:gd name="connsiteY564" fmla="*/ 279524 h 308345"/>
              <a:gd name="connsiteX565" fmla="*/ 105934 w 2524301"/>
              <a:gd name="connsiteY565" fmla="*/ 263117 h 308345"/>
              <a:gd name="connsiteX566" fmla="*/ 77584 w 2524301"/>
              <a:gd name="connsiteY566" fmla="*/ 249686 h 308345"/>
              <a:gd name="connsiteX567" fmla="*/ 101457 w 2524301"/>
              <a:gd name="connsiteY567" fmla="*/ 252675 h 308345"/>
              <a:gd name="connsiteX568" fmla="*/ 125317 w 2524301"/>
              <a:gd name="connsiteY568" fmla="*/ 258640 h 308345"/>
              <a:gd name="connsiteX569" fmla="*/ 105934 w 2524301"/>
              <a:gd name="connsiteY569" fmla="*/ 249686 h 308345"/>
              <a:gd name="connsiteX570" fmla="*/ 83549 w 2524301"/>
              <a:gd name="connsiteY570" fmla="*/ 240732 h 308345"/>
              <a:gd name="connsiteX571" fmla="*/ 110398 w 2524301"/>
              <a:gd name="connsiteY571" fmla="*/ 242233 h 308345"/>
              <a:gd name="connsiteX572" fmla="*/ 146214 w 2524301"/>
              <a:gd name="connsiteY572" fmla="*/ 255651 h 308345"/>
              <a:gd name="connsiteX573" fmla="*/ 146214 w 2524301"/>
              <a:gd name="connsiteY573" fmla="*/ 240732 h 308345"/>
              <a:gd name="connsiteX574" fmla="*/ 107422 w 2524301"/>
              <a:gd name="connsiteY574" fmla="*/ 206417 h 308345"/>
              <a:gd name="connsiteX575" fmla="*/ 68630 w 2524301"/>
              <a:gd name="connsiteY575" fmla="*/ 175091 h 308345"/>
              <a:gd name="connsiteX576" fmla="*/ 79072 w 2524301"/>
              <a:gd name="connsiteY576" fmla="*/ 176579 h 308345"/>
              <a:gd name="connsiteX577" fmla="*/ 101457 w 2524301"/>
              <a:gd name="connsiteY577" fmla="*/ 190010 h 308345"/>
              <a:gd name="connsiteX578" fmla="*/ 125317 w 2524301"/>
              <a:gd name="connsiteY578" fmla="*/ 209406 h 308345"/>
              <a:gd name="connsiteX579" fmla="*/ 143225 w 2524301"/>
              <a:gd name="connsiteY579" fmla="*/ 222837 h 308345"/>
              <a:gd name="connsiteX580" fmla="*/ 113387 w 2524301"/>
              <a:gd name="connsiteY580" fmla="*/ 187034 h 308345"/>
              <a:gd name="connsiteX581" fmla="*/ 86538 w 2524301"/>
              <a:gd name="connsiteY581" fmla="*/ 145253 h 308345"/>
              <a:gd name="connsiteX582" fmla="*/ 119352 w 2524301"/>
              <a:gd name="connsiteY582" fmla="*/ 173603 h 308345"/>
              <a:gd name="connsiteX583" fmla="*/ 146214 w 2524301"/>
              <a:gd name="connsiteY583" fmla="*/ 216872 h 308345"/>
              <a:gd name="connsiteX584" fmla="*/ 140236 w 2524301"/>
              <a:gd name="connsiteY584" fmla="*/ 187034 h 308345"/>
              <a:gd name="connsiteX585" fmla="*/ 134271 w 2524301"/>
              <a:gd name="connsiteY585" fmla="*/ 181056 h 308345"/>
              <a:gd name="connsiteX586" fmla="*/ 117864 w 2524301"/>
              <a:gd name="connsiteY586" fmla="*/ 158684 h 308345"/>
              <a:gd name="connsiteX587" fmla="*/ 95479 w 2524301"/>
              <a:gd name="connsiteY587" fmla="*/ 130334 h 308345"/>
              <a:gd name="connsiteX588" fmla="*/ 76096 w 2524301"/>
              <a:gd name="connsiteY588" fmla="*/ 104973 h 308345"/>
              <a:gd name="connsiteX589" fmla="*/ 71619 w 2524301"/>
              <a:gd name="connsiteY589" fmla="*/ 88566 h 308345"/>
              <a:gd name="connsiteX590" fmla="*/ 105934 w 2524301"/>
              <a:gd name="connsiteY590" fmla="*/ 124369 h 308345"/>
              <a:gd name="connsiteX591" fmla="*/ 131295 w 2524301"/>
              <a:gd name="connsiteY591" fmla="*/ 160172 h 308345"/>
              <a:gd name="connsiteX592" fmla="*/ 122341 w 2524301"/>
              <a:gd name="connsiteY592" fmla="*/ 140776 h 308345"/>
              <a:gd name="connsiteX593" fmla="*/ 111899 w 2524301"/>
              <a:gd name="connsiteY593" fmla="*/ 112439 h 308345"/>
              <a:gd name="connsiteX594" fmla="*/ 104433 w 2524301"/>
              <a:gd name="connsiteY594" fmla="*/ 87065 h 308345"/>
              <a:gd name="connsiteX595" fmla="*/ 107422 w 2524301"/>
              <a:gd name="connsiteY595" fmla="*/ 76623 h 308345"/>
              <a:gd name="connsiteX596" fmla="*/ 128306 w 2524301"/>
              <a:gd name="connsiteY596" fmla="*/ 130334 h 308345"/>
              <a:gd name="connsiteX597" fmla="*/ 149190 w 2524301"/>
              <a:gd name="connsiteY597" fmla="*/ 184045 h 308345"/>
              <a:gd name="connsiteX598" fmla="*/ 161133 w 2524301"/>
              <a:gd name="connsiteY598" fmla="*/ 184045 h 308345"/>
              <a:gd name="connsiteX599" fmla="*/ 164109 w 2524301"/>
              <a:gd name="connsiteY599" fmla="*/ 160172 h 308345"/>
              <a:gd name="connsiteX600" fmla="*/ 149190 w 2524301"/>
              <a:gd name="connsiteY600" fmla="*/ 154207 h 308345"/>
              <a:gd name="connsiteX601" fmla="*/ 152179 w 2524301"/>
              <a:gd name="connsiteY601" fmla="*/ 148242 h 308345"/>
              <a:gd name="connsiteX602" fmla="*/ 155155 w 2524301"/>
              <a:gd name="connsiteY602" fmla="*/ 151218 h 308345"/>
              <a:gd name="connsiteX603" fmla="*/ 161133 w 2524301"/>
              <a:gd name="connsiteY603" fmla="*/ 154207 h 308345"/>
              <a:gd name="connsiteX604" fmla="*/ 161133 w 2524301"/>
              <a:gd name="connsiteY604" fmla="*/ 127358 h 308345"/>
              <a:gd name="connsiteX605" fmla="*/ 137260 w 2524301"/>
              <a:gd name="connsiteY605" fmla="*/ 100496 h 308345"/>
              <a:gd name="connsiteX606" fmla="*/ 155155 w 2524301"/>
              <a:gd name="connsiteY606" fmla="*/ 118404 h 308345"/>
              <a:gd name="connsiteX607" fmla="*/ 167098 w 2524301"/>
              <a:gd name="connsiteY607" fmla="*/ 112439 h 308345"/>
              <a:gd name="connsiteX608" fmla="*/ 167098 w 2524301"/>
              <a:gd name="connsiteY608" fmla="*/ 121380 h 308345"/>
              <a:gd name="connsiteX609" fmla="*/ 173063 w 2524301"/>
              <a:gd name="connsiteY609" fmla="*/ 127358 h 308345"/>
              <a:gd name="connsiteX610" fmla="*/ 176052 w 2524301"/>
              <a:gd name="connsiteY610" fmla="*/ 112439 h 308345"/>
              <a:gd name="connsiteX611" fmla="*/ 180529 w 2524301"/>
              <a:gd name="connsiteY611" fmla="*/ 116903 h 308345"/>
              <a:gd name="connsiteX612" fmla="*/ 182017 w 2524301"/>
              <a:gd name="connsiteY612" fmla="*/ 130334 h 308345"/>
              <a:gd name="connsiteX613" fmla="*/ 187982 w 2524301"/>
              <a:gd name="connsiteY613" fmla="*/ 134811 h 308345"/>
              <a:gd name="connsiteX614" fmla="*/ 193947 w 2524301"/>
              <a:gd name="connsiteY614" fmla="*/ 139288 h 308345"/>
              <a:gd name="connsiteX615" fmla="*/ 196936 w 2524301"/>
              <a:gd name="connsiteY615" fmla="*/ 127358 h 308345"/>
              <a:gd name="connsiteX616" fmla="*/ 173063 w 2524301"/>
              <a:gd name="connsiteY616" fmla="*/ 101984 h 308345"/>
              <a:gd name="connsiteX617" fmla="*/ 167098 w 2524301"/>
              <a:gd name="connsiteY617" fmla="*/ 82601 h 308345"/>
              <a:gd name="connsiteX618" fmla="*/ 183505 w 2524301"/>
              <a:gd name="connsiteY618" fmla="*/ 101984 h 308345"/>
              <a:gd name="connsiteX619" fmla="*/ 196936 w 2524301"/>
              <a:gd name="connsiteY619" fmla="*/ 121380 h 308345"/>
              <a:gd name="connsiteX620" fmla="*/ 205890 w 2524301"/>
              <a:gd name="connsiteY620" fmla="*/ 106461 h 308345"/>
              <a:gd name="connsiteX621" fmla="*/ 207378 w 2524301"/>
              <a:gd name="connsiteY621" fmla="*/ 118404 h 308345"/>
              <a:gd name="connsiteX622" fmla="*/ 202901 w 2524301"/>
              <a:gd name="connsiteY622" fmla="*/ 127358 h 308345"/>
              <a:gd name="connsiteX623" fmla="*/ 210367 w 2524301"/>
              <a:gd name="connsiteY623" fmla="*/ 133323 h 308345"/>
              <a:gd name="connsiteX624" fmla="*/ 214831 w 2524301"/>
              <a:gd name="connsiteY624" fmla="*/ 139288 h 308345"/>
              <a:gd name="connsiteX625" fmla="*/ 217820 w 2524301"/>
              <a:gd name="connsiteY625" fmla="*/ 139288 h 308345"/>
              <a:gd name="connsiteX626" fmla="*/ 220809 w 2524301"/>
              <a:gd name="connsiteY626" fmla="*/ 139288 h 308345"/>
              <a:gd name="connsiteX627" fmla="*/ 223785 w 2524301"/>
              <a:gd name="connsiteY627" fmla="*/ 142277 h 308345"/>
              <a:gd name="connsiteX628" fmla="*/ 220809 w 2524301"/>
              <a:gd name="connsiteY628" fmla="*/ 131822 h 308345"/>
              <a:gd name="connsiteX629" fmla="*/ 223785 w 2524301"/>
              <a:gd name="connsiteY629" fmla="*/ 121380 h 308345"/>
              <a:gd name="connsiteX630" fmla="*/ 229750 w 2524301"/>
              <a:gd name="connsiteY630" fmla="*/ 133323 h 308345"/>
              <a:gd name="connsiteX631" fmla="*/ 238704 w 2524301"/>
              <a:gd name="connsiteY631" fmla="*/ 136299 h 308345"/>
              <a:gd name="connsiteX632" fmla="*/ 234227 w 2524301"/>
              <a:gd name="connsiteY632" fmla="*/ 112439 h 308345"/>
              <a:gd name="connsiteX633" fmla="*/ 232739 w 2524301"/>
              <a:gd name="connsiteY633" fmla="*/ 94531 h 308345"/>
              <a:gd name="connsiteX634" fmla="*/ 237216 w 2524301"/>
              <a:gd name="connsiteY634" fmla="*/ 106461 h 308345"/>
              <a:gd name="connsiteX635" fmla="*/ 241693 w 2524301"/>
              <a:gd name="connsiteY635" fmla="*/ 118404 h 308345"/>
              <a:gd name="connsiteX636" fmla="*/ 244669 w 2524301"/>
              <a:gd name="connsiteY636" fmla="*/ 112439 h 308345"/>
              <a:gd name="connsiteX637" fmla="*/ 241693 w 2524301"/>
              <a:gd name="connsiteY637" fmla="*/ 100496 h 308345"/>
              <a:gd name="connsiteX638" fmla="*/ 241693 w 2524301"/>
              <a:gd name="connsiteY638" fmla="*/ 91542 h 308345"/>
              <a:gd name="connsiteX639" fmla="*/ 253623 w 2524301"/>
              <a:gd name="connsiteY639" fmla="*/ 112439 h 308345"/>
              <a:gd name="connsiteX640" fmla="*/ 271531 w 2524301"/>
              <a:gd name="connsiteY640" fmla="*/ 136299 h 308345"/>
              <a:gd name="connsiteX641" fmla="*/ 271531 w 2524301"/>
              <a:gd name="connsiteY641" fmla="*/ 79612 h 308345"/>
              <a:gd name="connsiteX642" fmla="*/ 286450 w 2524301"/>
              <a:gd name="connsiteY642" fmla="*/ 106461 h 308345"/>
              <a:gd name="connsiteX643" fmla="*/ 304345 w 2524301"/>
              <a:gd name="connsiteY643" fmla="*/ 136299 h 308345"/>
              <a:gd name="connsiteX644" fmla="*/ 307334 w 2524301"/>
              <a:gd name="connsiteY644" fmla="*/ 131822 h 308345"/>
              <a:gd name="connsiteX645" fmla="*/ 310323 w 2524301"/>
              <a:gd name="connsiteY645" fmla="*/ 127358 h 308345"/>
              <a:gd name="connsiteX646" fmla="*/ 308822 w 2524301"/>
              <a:gd name="connsiteY646" fmla="*/ 131822 h 308345"/>
              <a:gd name="connsiteX647" fmla="*/ 307334 w 2524301"/>
              <a:gd name="connsiteY647" fmla="*/ 142277 h 308345"/>
              <a:gd name="connsiteX648" fmla="*/ 316288 w 2524301"/>
              <a:gd name="connsiteY648" fmla="*/ 151218 h 308345"/>
              <a:gd name="connsiteX649" fmla="*/ 317776 w 2524301"/>
              <a:gd name="connsiteY649" fmla="*/ 145253 h 308345"/>
              <a:gd name="connsiteX650" fmla="*/ 319264 w 2524301"/>
              <a:gd name="connsiteY650" fmla="*/ 139288 h 308345"/>
              <a:gd name="connsiteX651" fmla="*/ 316288 w 2524301"/>
              <a:gd name="connsiteY651" fmla="*/ 130334 h 308345"/>
              <a:gd name="connsiteX652" fmla="*/ 299881 w 2524301"/>
              <a:gd name="connsiteY652" fmla="*/ 110938 h 308345"/>
              <a:gd name="connsiteX653" fmla="*/ 277496 w 2524301"/>
              <a:gd name="connsiteY653" fmla="*/ 84089 h 308345"/>
              <a:gd name="connsiteX654" fmla="*/ 258100 w 2524301"/>
              <a:gd name="connsiteY654" fmla="*/ 57227 h 308345"/>
              <a:gd name="connsiteX655" fmla="*/ 253623 w 2524301"/>
              <a:gd name="connsiteY655" fmla="*/ 37844 h 308345"/>
              <a:gd name="connsiteX656" fmla="*/ 287938 w 2524301"/>
              <a:gd name="connsiteY656" fmla="*/ 76623 h 308345"/>
              <a:gd name="connsiteX657" fmla="*/ 313299 w 2524301"/>
              <a:gd name="connsiteY657" fmla="*/ 115415 h 308345"/>
              <a:gd name="connsiteX658" fmla="*/ 307334 w 2524301"/>
              <a:gd name="connsiteY658" fmla="*/ 94531 h 308345"/>
              <a:gd name="connsiteX659" fmla="*/ 295404 w 2524301"/>
              <a:gd name="connsiteY659" fmla="*/ 64693 h 308345"/>
              <a:gd name="connsiteX660" fmla="*/ 286450 w 2524301"/>
              <a:gd name="connsiteY660" fmla="*/ 39332 h 308345"/>
              <a:gd name="connsiteX661" fmla="*/ 289426 w 2524301"/>
              <a:gd name="connsiteY661" fmla="*/ 28890 h 308345"/>
              <a:gd name="connsiteX662" fmla="*/ 308822 w 2524301"/>
              <a:gd name="connsiteY662" fmla="*/ 78124 h 308345"/>
              <a:gd name="connsiteX663" fmla="*/ 328218 w 2524301"/>
              <a:gd name="connsiteY663" fmla="*/ 127358 h 308345"/>
              <a:gd name="connsiteX664" fmla="*/ 332695 w 2524301"/>
              <a:gd name="connsiteY664" fmla="*/ 124369 h 308345"/>
              <a:gd name="connsiteX665" fmla="*/ 331207 w 2524301"/>
              <a:gd name="connsiteY665" fmla="*/ 130334 h 308345"/>
              <a:gd name="connsiteX666" fmla="*/ 334183 w 2524301"/>
              <a:gd name="connsiteY666" fmla="*/ 133323 h 308345"/>
              <a:gd name="connsiteX667" fmla="*/ 340161 w 2524301"/>
              <a:gd name="connsiteY667" fmla="*/ 136299 h 308345"/>
              <a:gd name="connsiteX668" fmla="*/ 343137 w 2524301"/>
              <a:gd name="connsiteY668" fmla="*/ 115415 h 308345"/>
              <a:gd name="connsiteX669" fmla="*/ 331207 w 2524301"/>
              <a:gd name="connsiteY669" fmla="*/ 107962 h 308345"/>
              <a:gd name="connsiteX670" fmla="*/ 334183 w 2524301"/>
              <a:gd name="connsiteY670" fmla="*/ 100496 h 308345"/>
              <a:gd name="connsiteX671" fmla="*/ 337172 w 2524301"/>
              <a:gd name="connsiteY671" fmla="*/ 100496 h 308345"/>
              <a:gd name="connsiteX672" fmla="*/ 340161 w 2524301"/>
              <a:gd name="connsiteY672" fmla="*/ 106461 h 308345"/>
              <a:gd name="connsiteX673" fmla="*/ 340161 w 2524301"/>
              <a:gd name="connsiteY673" fmla="*/ 76623 h 308345"/>
              <a:gd name="connsiteX674" fmla="*/ 322253 w 2524301"/>
              <a:gd name="connsiteY674" fmla="*/ 66181 h 308345"/>
              <a:gd name="connsiteX675" fmla="*/ 319264 w 2524301"/>
              <a:gd name="connsiteY675" fmla="*/ 55739 h 308345"/>
              <a:gd name="connsiteX676" fmla="*/ 325242 w 2524301"/>
              <a:gd name="connsiteY676" fmla="*/ 58728 h 308345"/>
              <a:gd name="connsiteX677" fmla="*/ 340161 w 2524301"/>
              <a:gd name="connsiteY677" fmla="*/ 67682 h 308345"/>
              <a:gd name="connsiteX678" fmla="*/ 349102 w 2524301"/>
              <a:gd name="connsiteY678" fmla="*/ 61704 h 308345"/>
              <a:gd name="connsiteX679" fmla="*/ 349102 w 2524301"/>
              <a:gd name="connsiteY679" fmla="*/ 73647 h 308345"/>
              <a:gd name="connsiteX680" fmla="*/ 352091 w 2524301"/>
              <a:gd name="connsiteY680" fmla="*/ 75135 h 308345"/>
              <a:gd name="connsiteX681" fmla="*/ 355080 w 2524301"/>
              <a:gd name="connsiteY681" fmla="*/ 76623 h 308345"/>
              <a:gd name="connsiteX682" fmla="*/ 358056 w 2524301"/>
              <a:gd name="connsiteY682" fmla="*/ 61704 h 308345"/>
              <a:gd name="connsiteX683" fmla="*/ 362533 w 2524301"/>
              <a:gd name="connsiteY683" fmla="*/ 67682 h 308345"/>
              <a:gd name="connsiteX684" fmla="*/ 364021 w 2524301"/>
              <a:gd name="connsiteY684" fmla="*/ 82601 h 308345"/>
              <a:gd name="connsiteX685" fmla="*/ 370000 w 2524301"/>
              <a:gd name="connsiteY685" fmla="*/ 87065 h 308345"/>
              <a:gd name="connsiteX686" fmla="*/ 375964 w 2524301"/>
              <a:gd name="connsiteY686" fmla="*/ 91542 h 308345"/>
              <a:gd name="connsiteX687" fmla="*/ 377452 w 2524301"/>
              <a:gd name="connsiteY687" fmla="*/ 84089 h 308345"/>
              <a:gd name="connsiteX688" fmla="*/ 378940 w 2524301"/>
              <a:gd name="connsiteY688" fmla="*/ 79612 h 308345"/>
              <a:gd name="connsiteX689" fmla="*/ 355080 w 2524301"/>
              <a:gd name="connsiteY689" fmla="*/ 54251 h 308345"/>
              <a:gd name="connsiteX690" fmla="*/ 349102 w 2524301"/>
              <a:gd name="connsiteY690" fmla="*/ 34855 h 308345"/>
              <a:gd name="connsiteX691" fmla="*/ 365522 w 2524301"/>
              <a:gd name="connsiteY691" fmla="*/ 52763 h 308345"/>
              <a:gd name="connsiteX692" fmla="*/ 378940 w 2524301"/>
              <a:gd name="connsiteY692" fmla="*/ 70658 h 308345"/>
              <a:gd name="connsiteX693" fmla="*/ 387894 w 2524301"/>
              <a:gd name="connsiteY693" fmla="*/ 58728 h 308345"/>
              <a:gd name="connsiteX694" fmla="*/ 389396 w 2524301"/>
              <a:gd name="connsiteY694" fmla="*/ 67682 h 308345"/>
              <a:gd name="connsiteX695" fmla="*/ 387894 w 2524301"/>
              <a:gd name="connsiteY695" fmla="*/ 79612 h 308345"/>
              <a:gd name="connsiteX696" fmla="*/ 396848 w 2524301"/>
              <a:gd name="connsiteY696" fmla="*/ 91542 h 308345"/>
              <a:gd name="connsiteX697" fmla="*/ 399838 w 2524301"/>
              <a:gd name="connsiteY697" fmla="*/ 88566 h 308345"/>
              <a:gd name="connsiteX698" fmla="*/ 405803 w 2524301"/>
              <a:gd name="connsiteY698" fmla="*/ 94531 h 308345"/>
              <a:gd name="connsiteX699" fmla="*/ 405803 w 2524301"/>
              <a:gd name="connsiteY699" fmla="*/ 70658 h 308345"/>
              <a:gd name="connsiteX700" fmla="*/ 411767 w 2524301"/>
              <a:gd name="connsiteY700" fmla="*/ 82601 h 308345"/>
              <a:gd name="connsiteX701" fmla="*/ 420722 w 2524301"/>
              <a:gd name="connsiteY701" fmla="*/ 88566 h 308345"/>
              <a:gd name="connsiteX702" fmla="*/ 417732 w 2524301"/>
              <a:gd name="connsiteY702" fmla="*/ 67682 h 308345"/>
              <a:gd name="connsiteX703" fmla="*/ 413255 w 2524301"/>
              <a:gd name="connsiteY703" fmla="*/ 66181 h 308345"/>
              <a:gd name="connsiteX704" fmla="*/ 408778 w 2524301"/>
              <a:gd name="connsiteY704" fmla="*/ 64693 h 308345"/>
              <a:gd name="connsiteX705" fmla="*/ 405803 w 2524301"/>
              <a:gd name="connsiteY705" fmla="*/ 64693 h 308345"/>
              <a:gd name="connsiteX706" fmla="*/ 414757 w 2524301"/>
              <a:gd name="connsiteY706" fmla="*/ 58728 h 308345"/>
              <a:gd name="connsiteX707" fmla="*/ 417732 w 2524301"/>
              <a:gd name="connsiteY707" fmla="*/ 49774 h 308345"/>
              <a:gd name="connsiteX708" fmla="*/ 417732 w 2524301"/>
              <a:gd name="connsiteY708" fmla="*/ 52763 h 308345"/>
              <a:gd name="connsiteX709" fmla="*/ 420722 w 2524301"/>
              <a:gd name="connsiteY709" fmla="*/ 61704 h 308345"/>
              <a:gd name="connsiteX710" fmla="*/ 429676 w 2524301"/>
              <a:gd name="connsiteY710" fmla="*/ 61704 h 308345"/>
              <a:gd name="connsiteX711" fmla="*/ 411767 w 2524301"/>
              <a:gd name="connsiteY711" fmla="*/ 40820 h 308345"/>
              <a:gd name="connsiteX712" fmla="*/ 405803 w 2524301"/>
              <a:gd name="connsiteY712" fmla="*/ 22925 h 308345"/>
              <a:gd name="connsiteX713" fmla="*/ 411767 w 2524301"/>
              <a:gd name="connsiteY713" fmla="*/ 28890 h 308345"/>
              <a:gd name="connsiteX714" fmla="*/ 416245 w 2524301"/>
              <a:gd name="connsiteY714" fmla="*/ 36343 h 308345"/>
              <a:gd name="connsiteX715" fmla="*/ 423697 w 2524301"/>
              <a:gd name="connsiteY715" fmla="*/ 46785 h 308345"/>
              <a:gd name="connsiteX716" fmla="*/ 432651 w 2524301"/>
              <a:gd name="connsiteY716" fmla="*/ 49774 h 308345"/>
              <a:gd name="connsiteX717" fmla="*/ 441606 w 2524301"/>
              <a:gd name="connsiteY717" fmla="*/ 67682 h 308345"/>
              <a:gd name="connsiteX718" fmla="*/ 450560 w 2524301"/>
              <a:gd name="connsiteY718" fmla="*/ 70658 h 308345"/>
              <a:gd name="connsiteX719" fmla="*/ 447570 w 2524301"/>
              <a:gd name="connsiteY719" fmla="*/ 52763 h 308345"/>
              <a:gd name="connsiteX720" fmla="*/ 435641 w 2524301"/>
              <a:gd name="connsiteY720" fmla="*/ 42308 h 308345"/>
              <a:gd name="connsiteX721" fmla="*/ 423697 w 2524301"/>
              <a:gd name="connsiteY721" fmla="*/ 34855 h 308345"/>
              <a:gd name="connsiteX722" fmla="*/ 414757 w 2524301"/>
              <a:gd name="connsiteY722" fmla="*/ 28890 h 308345"/>
              <a:gd name="connsiteX723" fmla="*/ 441606 w 2524301"/>
              <a:gd name="connsiteY723" fmla="*/ 37844 h 308345"/>
              <a:gd name="connsiteX724" fmla="*/ 435641 w 2524301"/>
              <a:gd name="connsiteY724" fmla="*/ 19936 h 308345"/>
              <a:gd name="connsiteX725" fmla="*/ 398336 w 2524301"/>
              <a:gd name="connsiteY725" fmla="*/ 5017 h 308345"/>
              <a:gd name="connsiteX726" fmla="*/ 89475 w 2524301"/>
              <a:gd name="connsiteY726" fmla="*/ 0 h 308345"/>
              <a:gd name="connsiteX727" fmla="*/ 100620 w 2524301"/>
              <a:gd name="connsiteY727" fmla="*/ 0 h 308345"/>
              <a:gd name="connsiteX728" fmla="*/ 79072 w 2524301"/>
              <a:gd name="connsiteY728" fmla="*/ 24413 h 308345"/>
              <a:gd name="connsiteX729" fmla="*/ 62665 w 2524301"/>
              <a:gd name="connsiteY729" fmla="*/ 34855 h 308345"/>
              <a:gd name="connsiteX730" fmla="*/ 54914 w 2524301"/>
              <a:gd name="connsiteY730" fmla="*/ 0 h 308345"/>
              <a:gd name="connsiteX731" fmla="*/ 64223 w 2524301"/>
              <a:gd name="connsiteY731" fmla="*/ 0 h 308345"/>
              <a:gd name="connsiteX732" fmla="*/ 56700 w 2524301"/>
              <a:gd name="connsiteY732" fmla="*/ 5017 h 308345"/>
              <a:gd name="connsiteX733" fmla="*/ 47746 w 2524301"/>
              <a:gd name="connsiteY733" fmla="*/ 5017 h 308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</a:cxnLst>
            <a:rect l="l" t="t" r="r" b="b"/>
            <a:pathLst>
              <a:path w="2524301" h="308345">
                <a:moveTo>
                  <a:pt x="2524301" y="303397"/>
                </a:moveTo>
                <a:lnTo>
                  <a:pt x="2519802" y="308345"/>
                </a:lnTo>
                <a:lnTo>
                  <a:pt x="2517937" y="308345"/>
                </a:lnTo>
                <a:close/>
                <a:moveTo>
                  <a:pt x="0" y="297432"/>
                </a:moveTo>
                <a:cubicBezTo>
                  <a:pt x="3981" y="301413"/>
                  <a:pt x="6474" y="304389"/>
                  <a:pt x="7466" y="306386"/>
                </a:cubicBezTo>
                <a:lnTo>
                  <a:pt x="9099" y="308345"/>
                </a:lnTo>
                <a:lnTo>
                  <a:pt x="3275" y="308345"/>
                </a:lnTo>
                <a:close/>
                <a:moveTo>
                  <a:pt x="80560" y="294443"/>
                </a:moveTo>
                <a:cubicBezTo>
                  <a:pt x="80560" y="298424"/>
                  <a:pt x="81565" y="302405"/>
                  <a:pt x="83549" y="306386"/>
                </a:cubicBezTo>
                <a:lnTo>
                  <a:pt x="83549" y="308345"/>
                </a:lnTo>
                <a:lnTo>
                  <a:pt x="82881" y="308345"/>
                </a:lnTo>
                <a:close/>
                <a:moveTo>
                  <a:pt x="2515347" y="288478"/>
                </a:moveTo>
                <a:lnTo>
                  <a:pt x="2508257" y="308345"/>
                </a:lnTo>
                <a:lnTo>
                  <a:pt x="2503109" y="308345"/>
                </a:lnTo>
                <a:lnTo>
                  <a:pt x="2504905" y="306386"/>
                </a:lnTo>
                <a:cubicBezTo>
                  <a:pt x="2511862" y="298424"/>
                  <a:pt x="2515347" y="292459"/>
                  <a:pt x="2515347" y="288478"/>
                </a:cubicBezTo>
                <a:close/>
                <a:moveTo>
                  <a:pt x="5965" y="288478"/>
                </a:moveTo>
                <a:cubicBezTo>
                  <a:pt x="5965" y="292459"/>
                  <a:pt x="12935" y="297928"/>
                  <a:pt x="26862" y="304885"/>
                </a:cubicBezTo>
                <a:lnTo>
                  <a:pt x="34770" y="308345"/>
                </a:lnTo>
                <a:lnTo>
                  <a:pt x="17253" y="308345"/>
                </a:lnTo>
                <a:lnTo>
                  <a:pt x="17908" y="306386"/>
                </a:lnTo>
                <a:cubicBezTo>
                  <a:pt x="9946" y="298424"/>
                  <a:pt x="5965" y="292459"/>
                  <a:pt x="5965" y="288478"/>
                </a:cubicBezTo>
                <a:close/>
                <a:moveTo>
                  <a:pt x="2494006" y="282970"/>
                </a:moveTo>
                <a:lnTo>
                  <a:pt x="2490623" y="308345"/>
                </a:lnTo>
                <a:lnTo>
                  <a:pt x="2469943" y="308345"/>
                </a:lnTo>
                <a:lnTo>
                  <a:pt x="2476555" y="300408"/>
                </a:lnTo>
                <a:close/>
                <a:moveTo>
                  <a:pt x="2494463" y="279524"/>
                </a:moveTo>
                <a:lnTo>
                  <a:pt x="2494463" y="282513"/>
                </a:lnTo>
                <a:lnTo>
                  <a:pt x="2494006" y="282970"/>
                </a:lnTo>
                <a:close/>
                <a:moveTo>
                  <a:pt x="50722" y="276548"/>
                </a:moveTo>
                <a:cubicBezTo>
                  <a:pt x="54703" y="282513"/>
                  <a:pt x="59676" y="288974"/>
                  <a:pt x="65641" y="295931"/>
                </a:cubicBezTo>
                <a:lnTo>
                  <a:pt x="79180" y="308345"/>
                </a:lnTo>
                <a:lnTo>
                  <a:pt x="56565" y="308345"/>
                </a:lnTo>
                <a:lnTo>
                  <a:pt x="50722" y="295931"/>
                </a:lnTo>
                <a:cubicBezTo>
                  <a:pt x="46754" y="286990"/>
                  <a:pt x="46754" y="280516"/>
                  <a:pt x="50722" y="276548"/>
                </a:cubicBezTo>
                <a:close/>
                <a:moveTo>
                  <a:pt x="26862" y="264605"/>
                </a:moveTo>
                <a:cubicBezTo>
                  <a:pt x="30830" y="262621"/>
                  <a:pt x="37304" y="271066"/>
                  <a:pt x="46258" y="289966"/>
                </a:cubicBezTo>
                <a:lnTo>
                  <a:pt x="55284" y="308345"/>
                </a:lnTo>
                <a:lnTo>
                  <a:pt x="46357" y="308345"/>
                </a:lnTo>
                <a:lnTo>
                  <a:pt x="35803" y="291467"/>
                </a:lnTo>
                <a:cubicBezTo>
                  <a:pt x="27854" y="275543"/>
                  <a:pt x="24865" y="266602"/>
                  <a:pt x="26862" y="264605"/>
                </a:cubicBezTo>
                <a:close/>
                <a:moveTo>
                  <a:pt x="2506393" y="249686"/>
                </a:moveTo>
                <a:cubicBezTo>
                  <a:pt x="2508390" y="251683"/>
                  <a:pt x="2507385" y="256147"/>
                  <a:pt x="2503417" y="263117"/>
                </a:cubicBezTo>
                <a:cubicBezTo>
                  <a:pt x="2499436" y="270074"/>
                  <a:pt x="2494463" y="277044"/>
                  <a:pt x="2488498" y="284001"/>
                </a:cubicBezTo>
                <a:cubicBezTo>
                  <a:pt x="2482520" y="290958"/>
                  <a:pt x="2477051" y="297928"/>
                  <a:pt x="2472078" y="304885"/>
                </a:cubicBezTo>
                <a:lnTo>
                  <a:pt x="2469388" y="308345"/>
                </a:lnTo>
                <a:lnTo>
                  <a:pt x="2461209" y="308345"/>
                </a:lnTo>
                <a:lnTo>
                  <a:pt x="2478056" y="285489"/>
                </a:lnTo>
                <a:cubicBezTo>
                  <a:pt x="2485013" y="275543"/>
                  <a:pt x="2491474" y="267098"/>
                  <a:pt x="2497439" y="260128"/>
                </a:cubicBezTo>
                <a:cubicBezTo>
                  <a:pt x="2503417" y="253171"/>
                  <a:pt x="2506393" y="249686"/>
                  <a:pt x="2506393" y="249686"/>
                </a:cubicBezTo>
                <a:close/>
                <a:moveTo>
                  <a:pt x="2464625" y="240732"/>
                </a:moveTo>
                <a:cubicBezTo>
                  <a:pt x="2460644" y="248694"/>
                  <a:pt x="2456663" y="262621"/>
                  <a:pt x="2452682" y="282513"/>
                </a:cubicBezTo>
                <a:cubicBezTo>
                  <a:pt x="2456663" y="278532"/>
                  <a:pt x="2460148" y="272071"/>
                  <a:pt x="2463137" y="263117"/>
                </a:cubicBezTo>
                <a:cubicBezTo>
                  <a:pt x="2466113" y="254163"/>
                  <a:pt x="2469598" y="247702"/>
                  <a:pt x="2473579" y="243721"/>
                </a:cubicBezTo>
                <a:cubicBezTo>
                  <a:pt x="2473579" y="243721"/>
                  <a:pt x="2472078" y="247702"/>
                  <a:pt x="2469102" y="255651"/>
                </a:cubicBezTo>
                <a:cubicBezTo>
                  <a:pt x="2466113" y="263613"/>
                  <a:pt x="2462628" y="273063"/>
                  <a:pt x="2458660" y="284001"/>
                </a:cubicBezTo>
                <a:lnTo>
                  <a:pt x="2450141" y="308345"/>
                </a:lnTo>
                <a:lnTo>
                  <a:pt x="2432896" y="308345"/>
                </a:lnTo>
                <a:lnTo>
                  <a:pt x="2439264" y="297432"/>
                </a:lnTo>
                <a:cubicBezTo>
                  <a:pt x="2442240" y="289470"/>
                  <a:pt x="2445229" y="281012"/>
                  <a:pt x="2448218" y="272071"/>
                </a:cubicBezTo>
                <a:cubicBezTo>
                  <a:pt x="2451194" y="263117"/>
                  <a:pt x="2453687" y="255651"/>
                  <a:pt x="2455671" y="249686"/>
                </a:cubicBezTo>
                <a:cubicBezTo>
                  <a:pt x="2457655" y="243721"/>
                  <a:pt x="2460644" y="240732"/>
                  <a:pt x="2464625" y="240732"/>
                </a:cubicBezTo>
                <a:close/>
                <a:moveTo>
                  <a:pt x="1375538" y="225813"/>
                </a:moveTo>
                <a:cubicBezTo>
                  <a:pt x="1383487" y="245705"/>
                  <a:pt x="1389465" y="258640"/>
                  <a:pt x="1393433" y="264605"/>
                </a:cubicBezTo>
                <a:lnTo>
                  <a:pt x="1393433" y="249686"/>
                </a:lnTo>
                <a:cubicBezTo>
                  <a:pt x="1391449" y="245705"/>
                  <a:pt x="1388969" y="242233"/>
                  <a:pt x="1385980" y="239244"/>
                </a:cubicBezTo>
                <a:cubicBezTo>
                  <a:pt x="1382991" y="236255"/>
                  <a:pt x="1379519" y="231791"/>
                  <a:pt x="1375538" y="225813"/>
                </a:cubicBezTo>
                <a:close/>
                <a:moveTo>
                  <a:pt x="1503844" y="213883"/>
                </a:moveTo>
                <a:cubicBezTo>
                  <a:pt x="1505828" y="213883"/>
                  <a:pt x="1507567" y="215622"/>
                  <a:pt x="1509058" y="219102"/>
                </a:cubicBezTo>
                <a:lnTo>
                  <a:pt x="1509059" y="219106"/>
                </a:lnTo>
                <a:close/>
                <a:moveTo>
                  <a:pt x="244669" y="115415"/>
                </a:moveTo>
                <a:lnTo>
                  <a:pt x="244669" y="121380"/>
                </a:lnTo>
                <a:lnTo>
                  <a:pt x="244669" y="124369"/>
                </a:lnTo>
                <a:lnTo>
                  <a:pt x="250647" y="136299"/>
                </a:lnTo>
                <a:cubicBezTo>
                  <a:pt x="252631" y="134315"/>
                  <a:pt x="252631" y="131326"/>
                  <a:pt x="250647" y="127358"/>
                </a:cubicBezTo>
                <a:cubicBezTo>
                  <a:pt x="250647" y="123377"/>
                  <a:pt x="248650" y="119396"/>
                  <a:pt x="244669" y="115415"/>
                </a:cubicBezTo>
                <a:close/>
                <a:moveTo>
                  <a:pt x="389656" y="0"/>
                </a:moveTo>
                <a:lnTo>
                  <a:pt x="402389" y="0"/>
                </a:lnTo>
                <a:lnTo>
                  <a:pt x="432651" y="13971"/>
                </a:lnTo>
                <a:cubicBezTo>
                  <a:pt x="432651" y="11974"/>
                  <a:pt x="433643" y="10982"/>
                  <a:pt x="435641" y="10982"/>
                </a:cubicBezTo>
                <a:lnTo>
                  <a:pt x="438616" y="13971"/>
                </a:lnTo>
                <a:lnTo>
                  <a:pt x="441606" y="16947"/>
                </a:lnTo>
                <a:lnTo>
                  <a:pt x="455232" y="22403"/>
                </a:lnTo>
                <a:lnTo>
                  <a:pt x="443093" y="12470"/>
                </a:lnTo>
                <a:lnTo>
                  <a:pt x="431453" y="0"/>
                </a:lnTo>
                <a:lnTo>
                  <a:pt x="442514" y="0"/>
                </a:lnTo>
                <a:lnTo>
                  <a:pt x="443093" y="540"/>
                </a:lnTo>
                <a:cubicBezTo>
                  <a:pt x="456029" y="13475"/>
                  <a:pt x="470452" y="25901"/>
                  <a:pt x="486363" y="37844"/>
                </a:cubicBezTo>
                <a:cubicBezTo>
                  <a:pt x="488347" y="37844"/>
                  <a:pt x="489848" y="37335"/>
                  <a:pt x="490840" y="36343"/>
                </a:cubicBezTo>
                <a:cubicBezTo>
                  <a:pt x="491832" y="35351"/>
                  <a:pt x="493320" y="34855"/>
                  <a:pt x="495317" y="34855"/>
                </a:cubicBezTo>
                <a:cubicBezTo>
                  <a:pt x="495317" y="28890"/>
                  <a:pt x="493320" y="21920"/>
                  <a:pt x="489352" y="13971"/>
                </a:cubicBezTo>
                <a:cubicBezTo>
                  <a:pt x="485371" y="13971"/>
                  <a:pt x="480398" y="13971"/>
                  <a:pt x="474433" y="13971"/>
                </a:cubicBezTo>
                <a:cubicBezTo>
                  <a:pt x="468454" y="13971"/>
                  <a:pt x="468454" y="11974"/>
                  <a:pt x="474433" y="8006"/>
                </a:cubicBezTo>
                <a:lnTo>
                  <a:pt x="483373" y="8006"/>
                </a:lnTo>
                <a:lnTo>
                  <a:pt x="479375" y="0"/>
                </a:lnTo>
                <a:lnTo>
                  <a:pt x="2365357" y="0"/>
                </a:lnTo>
                <a:lnTo>
                  <a:pt x="2354227" y="13919"/>
                </a:lnTo>
                <a:cubicBezTo>
                  <a:pt x="2346265" y="19884"/>
                  <a:pt x="2340300" y="26854"/>
                  <a:pt x="2336319" y="34803"/>
                </a:cubicBezTo>
                <a:cubicBezTo>
                  <a:pt x="2348249" y="26854"/>
                  <a:pt x="2358704" y="18892"/>
                  <a:pt x="2367645" y="10943"/>
                </a:cubicBezTo>
                <a:lnTo>
                  <a:pt x="2382490" y="0"/>
                </a:lnTo>
                <a:lnTo>
                  <a:pt x="2387702" y="0"/>
                </a:lnTo>
                <a:lnTo>
                  <a:pt x="2381076" y="7954"/>
                </a:lnTo>
                <a:cubicBezTo>
                  <a:pt x="2375111" y="15916"/>
                  <a:pt x="2370138" y="21881"/>
                  <a:pt x="2366157" y="25862"/>
                </a:cubicBezTo>
                <a:cubicBezTo>
                  <a:pt x="2372122" y="21881"/>
                  <a:pt x="2384561" y="15407"/>
                  <a:pt x="2403461" y="6466"/>
                </a:cubicBezTo>
                <a:lnTo>
                  <a:pt x="2415344" y="0"/>
                </a:lnTo>
                <a:lnTo>
                  <a:pt x="2423721" y="0"/>
                </a:lnTo>
                <a:lnTo>
                  <a:pt x="2422479" y="1989"/>
                </a:lnTo>
                <a:cubicBezTo>
                  <a:pt x="2417258" y="6962"/>
                  <a:pt x="2409922" y="11935"/>
                  <a:pt x="2400472" y="16908"/>
                </a:cubicBezTo>
                <a:cubicBezTo>
                  <a:pt x="2381572" y="26854"/>
                  <a:pt x="2368141" y="33811"/>
                  <a:pt x="2360192" y="37792"/>
                </a:cubicBezTo>
                <a:cubicBezTo>
                  <a:pt x="2366157" y="35808"/>
                  <a:pt x="2374119" y="32819"/>
                  <a:pt x="2384065" y="28838"/>
                </a:cubicBezTo>
                <a:cubicBezTo>
                  <a:pt x="2394011" y="24857"/>
                  <a:pt x="2404453" y="20889"/>
                  <a:pt x="2415391" y="16908"/>
                </a:cubicBezTo>
                <a:cubicBezTo>
                  <a:pt x="2426329" y="12927"/>
                  <a:pt x="2436275" y="9938"/>
                  <a:pt x="2445229" y="7954"/>
                </a:cubicBezTo>
                <a:cubicBezTo>
                  <a:pt x="2454183" y="5970"/>
                  <a:pt x="2460644" y="5970"/>
                  <a:pt x="2464625" y="7954"/>
                </a:cubicBezTo>
                <a:cubicBezTo>
                  <a:pt x="2450698" y="11935"/>
                  <a:pt x="2435779" y="17900"/>
                  <a:pt x="2419868" y="25862"/>
                </a:cubicBezTo>
                <a:cubicBezTo>
                  <a:pt x="2403957" y="33811"/>
                  <a:pt x="2389038" y="37792"/>
                  <a:pt x="2375111" y="37792"/>
                </a:cubicBezTo>
                <a:cubicBezTo>
                  <a:pt x="2379092" y="39776"/>
                  <a:pt x="2386049" y="40272"/>
                  <a:pt x="2395995" y="39280"/>
                </a:cubicBezTo>
                <a:cubicBezTo>
                  <a:pt x="2405941" y="38288"/>
                  <a:pt x="2416383" y="37792"/>
                  <a:pt x="2427321" y="37792"/>
                </a:cubicBezTo>
                <a:cubicBezTo>
                  <a:pt x="2438272" y="37792"/>
                  <a:pt x="2447213" y="38288"/>
                  <a:pt x="2454183" y="39280"/>
                </a:cubicBezTo>
                <a:cubicBezTo>
                  <a:pt x="2461140" y="40272"/>
                  <a:pt x="2464625" y="41773"/>
                  <a:pt x="2464625" y="43757"/>
                </a:cubicBezTo>
                <a:cubicBezTo>
                  <a:pt x="2442736" y="47738"/>
                  <a:pt x="2421852" y="49722"/>
                  <a:pt x="2401960" y="49722"/>
                </a:cubicBezTo>
                <a:cubicBezTo>
                  <a:pt x="2382068" y="49722"/>
                  <a:pt x="2361184" y="51719"/>
                  <a:pt x="2339308" y="55700"/>
                </a:cubicBezTo>
                <a:cubicBezTo>
                  <a:pt x="2349254" y="63649"/>
                  <a:pt x="2364669" y="69118"/>
                  <a:pt x="2385553" y="72107"/>
                </a:cubicBezTo>
                <a:cubicBezTo>
                  <a:pt x="2406437" y="75083"/>
                  <a:pt x="2416879" y="80565"/>
                  <a:pt x="2416879" y="88514"/>
                </a:cubicBezTo>
                <a:cubicBezTo>
                  <a:pt x="2398984" y="82549"/>
                  <a:pt x="2384065" y="79560"/>
                  <a:pt x="2372122" y="79560"/>
                </a:cubicBezTo>
                <a:cubicBezTo>
                  <a:pt x="2376103" y="83541"/>
                  <a:pt x="2382564" y="86530"/>
                  <a:pt x="2391518" y="88514"/>
                </a:cubicBezTo>
                <a:cubicBezTo>
                  <a:pt x="2400472" y="90511"/>
                  <a:pt x="2406933" y="93487"/>
                  <a:pt x="2410914" y="97468"/>
                </a:cubicBezTo>
                <a:lnTo>
                  <a:pt x="2321400" y="67630"/>
                </a:lnTo>
                <a:lnTo>
                  <a:pt x="2321400" y="70619"/>
                </a:lnTo>
                <a:cubicBezTo>
                  <a:pt x="2323384" y="72603"/>
                  <a:pt x="2328866" y="76584"/>
                  <a:pt x="2337807" y="82549"/>
                </a:cubicBezTo>
                <a:cubicBezTo>
                  <a:pt x="2346761" y="88514"/>
                  <a:pt x="2356707" y="94975"/>
                  <a:pt x="2367645" y="101945"/>
                </a:cubicBezTo>
                <a:cubicBezTo>
                  <a:pt x="2378596" y="108902"/>
                  <a:pt x="2387537" y="115376"/>
                  <a:pt x="2394507" y="121341"/>
                </a:cubicBezTo>
                <a:cubicBezTo>
                  <a:pt x="2401464" y="127306"/>
                  <a:pt x="2404949" y="130295"/>
                  <a:pt x="2404949" y="130295"/>
                </a:cubicBezTo>
                <a:cubicBezTo>
                  <a:pt x="2402952" y="132279"/>
                  <a:pt x="2398488" y="131287"/>
                  <a:pt x="2391518" y="127306"/>
                </a:cubicBezTo>
                <a:cubicBezTo>
                  <a:pt x="2384561" y="123325"/>
                  <a:pt x="2377591" y="118848"/>
                  <a:pt x="2370634" y="113875"/>
                </a:cubicBezTo>
                <a:cubicBezTo>
                  <a:pt x="2363677" y="108902"/>
                  <a:pt x="2356707" y="103929"/>
                  <a:pt x="2349750" y="98956"/>
                </a:cubicBezTo>
                <a:cubicBezTo>
                  <a:pt x="2342780" y="93983"/>
                  <a:pt x="2338303" y="90511"/>
                  <a:pt x="2336319" y="88514"/>
                </a:cubicBezTo>
                <a:cubicBezTo>
                  <a:pt x="2340300" y="92495"/>
                  <a:pt x="2346265" y="97468"/>
                  <a:pt x="2354227" y="103433"/>
                </a:cubicBezTo>
                <a:cubicBezTo>
                  <a:pt x="2362176" y="109398"/>
                  <a:pt x="2368141" y="115376"/>
                  <a:pt x="2372122" y="121341"/>
                </a:cubicBezTo>
                <a:cubicBezTo>
                  <a:pt x="2364173" y="117360"/>
                  <a:pt x="2356211" y="112387"/>
                  <a:pt x="2348249" y="106422"/>
                </a:cubicBezTo>
                <a:cubicBezTo>
                  <a:pt x="2336319" y="100457"/>
                  <a:pt x="2327365" y="94479"/>
                  <a:pt x="2321400" y="88514"/>
                </a:cubicBezTo>
                <a:cubicBezTo>
                  <a:pt x="2319416" y="92495"/>
                  <a:pt x="2316427" y="94479"/>
                  <a:pt x="2312446" y="94479"/>
                </a:cubicBezTo>
                <a:cubicBezTo>
                  <a:pt x="2308465" y="94479"/>
                  <a:pt x="2303492" y="96476"/>
                  <a:pt x="2297527" y="100457"/>
                </a:cubicBezTo>
                <a:cubicBezTo>
                  <a:pt x="2299524" y="104425"/>
                  <a:pt x="2305489" y="110899"/>
                  <a:pt x="2315435" y="119840"/>
                </a:cubicBezTo>
                <a:cubicBezTo>
                  <a:pt x="2325381" y="128794"/>
                  <a:pt x="2329362" y="135268"/>
                  <a:pt x="2327365" y="139236"/>
                </a:cubicBezTo>
                <a:cubicBezTo>
                  <a:pt x="2325381" y="141233"/>
                  <a:pt x="2319416" y="137252"/>
                  <a:pt x="2309470" y="127306"/>
                </a:cubicBezTo>
                <a:cubicBezTo>
                  <a:pt x="2303492" y="121341"/>
                  <a:pt x="2297527" y="114371"/>
                  <a:pt x="2291562" y="106422"/>
                </a:cubicBezTo>
                <a:cubicBezTo>
                  <a:pt x="2273654" y="116368"/>
                  <a:pt x="2252770" y="125818"/>
                  <a:pt x="2228897" y="134759"/>
                </a:cubicBezTo>
                <a:cubicBezTo>
                  <a:pt x="2205037" y="143713"/>
                  <a:pt x="2182156" y="144209"/>
                  <a:pt x="2160280" y="136260"/>
                </a:cubicBezTo>
                <a:cubicBezTo>
                  <a:pt x="2146353" y="130295"/>
                  <a:pt x="2130938" y="124317"/>
                  <a:pt x="2114022" y="118352"/>
                </a:cubicBezTo>
                <a:cubicBezTo>
                  <a:pt x="2097119" y="112387"/>
                  <a:pt x="2080712" y="111395"/>
                  <a:pt x="2064788" y="115376"/>
                </a:cubicBezTo>
                <a:cubicBezTo>
                  <a:pt x="2056839" y="115376"/>
                  <a:pt x="2050378" y="117360"/>
                  <a:pt x="2045405" y="121341"/>
                </a:cubicBezTo>
                <a:cubicBezTo>
                  <a:pt x="2040432" y="125322"/>
                  <a:pt x="2032966" y="123325"/>
                  <a:pt x="2023020" y="115376"/>
                </a:cubicBezTo>
                <a:cubicBezTo>
                  <a:pt x="2001144" y="95484"/>
                  <a:pt x="1974778" y="88514"/>
                  <a:pt x="1943948" y="94479"/>
                </a:cubicBezTo>
                <a:cubicBezTo>
                  <a:pt x="1913118" y="100457"/>
                  <a:pt x="1885760" y="112387"/>
                  <a:pt x="1861900" y="130295"/>
                </a:cubicBezTo>
                <a:cubicBezTo>
                  <a:pt x="1853938" y="134263"/>
                  <a:pt x="1847477" y="135268"/>
                  <a:pt x="1842504" y="133271"/>
                </a:cubicBezTo>
                <a:cubicBezTo>
                  <a:pt x="1837531" y="131287"/>
                  <a:pt x="1833054" y="127306"/>
                  <a:pt x="1829073" y="121341"/>
                </a:cubicBezTo>
                <a:cubicBezTo>
                  <a:pt x="1825092" y="115376"/>
                  <a:pt x="1821111" y="108902"/>
                  <a:pt x="1817143" y="101945"/>
                </a:cubicBezTo>
                <a:cubicBezTo>
                  <a:pt x="1813162" y="94975"/>
                  <a:pt x="1808189" y="89506"/>
                  <a:pt x="1802224" y="85538"/>
                </a:cubicBezTo>
                <a:cubicBezTo>
                  <a:pt x="1798243" y="85538"/>
                  <a:pt x="1789289" y="83045"/>
                  <a:pt x="1775362" y="78072"/>
                </a:cubicBezTo>
                <a:cubicBezTo>
                  <a:pt x="1761435" y="73099"/>
                  <a:pt x="1751489" y="72603"/>
                  <a:pt x="1745524" y="76584"/>
                </a:cubicBezTo>
                <a:lnTo>
                  <a:pt x="1754478" y="67630"/>
                </a:lnTo>
                <a:cubicBezTo>
                  <a:pt x="1712710" y="59668"/>
                  <a:pt x="1672430" y="69118"/>
                  <a:pt x="1633638" y="95980"/>
                </a:cubicBezTo>
                <a:cubicBezTo>
                  <a:pt x="1594846" y="122829"/>
                  <a:pt x="1558547" y="147198"/>
                  <a:pt x="1524728" y="169074"/>
                </a:cubicBezTo>
                <a:cubicBezTo>
                  <a:pt x="1506820" y="161125"/>
                  <a:pt x="1486432" y="154155"/>
                  <a:pt x="1463564" y="148190"/>
                </a:cubicBezTo>
                <a:cubicBezTo>
                  <a:pt x="1440683" y="142225"/>
                  <a:pt x="1419303" y="139732"/>
                  <a:pt x="1399411" y="140737"/>
                </a:cubicBezTo>
                <a:cubicBezTo>
                  <a:pt x="1379519" y="141729"/>
                  <a:pt x="1363595" y="148190"/>
                  <a:pt x="1351665" y="160133"/>
                </a:cubicBezTo>
                <a:cubicBezTo>
                  <a:pt x="1339735" y="172063"/>
                  <a:pt x="1336746" y="191968"/>
                  <a:pt x="1342711" y="219848"/>
                </a:cubicBezTo>
                <a:cubicBezTo>
                  <a:pt x="1350673" y="223829"/>
                  <a:pt x="1357630" y="229298"/>
                  <a:pt x="1363595" y="236255"/>
                </a:cubicBezTo>
                <a:cubicBezTo>
                  <a:pt x="1369573" y="243225"/>
                  <a:pt x="1374546" y="248694"/>
                  <a:pt x="1378514" y="252675"/>
                </a:cubicBezTo>
                <a:cubicBezTo>
                  <a:pt x="1378514" y="248694"/>
                  <a:pt x="1376530" y="241228"/>
                  <a:pt x="1372549" y="230290"/>
                </a:cubicBezTo>
                <a:cubicBezTo>
                  <a:pt x="1368568" y="219352"/>
                  <a:pt x="1364600" y="212891"/>
                  <a:pt x="1360619" y="210894"/>
                </a:cubicBezTo>
                <a:cubicBezTo>
                  <a:pt x="1362603" y="212891"/>
                  <a:pt x="1364104" y="213883"/>
                  <a:pt x="1365096" y="213883"/>
                </a:cubicBezTo>
                <a:cubicBezTo>
                  <a:pt x="1366088" y="213883"/>
                  <a:pt x="1367576" y="214875"/>
                  <a:pt x="1369573" y="216872"/>
                </a:cubicBezTo>
                <a:cubicBezTo>
                  <a:pt x="1365592" y="210894"/>
                  <a:pt x="1364600" y="205921"/>
                  <a:pt x="1366584" y="201953"/>
                </a:cubicBezTo>
                <a:lnTo>
                  <a:pt x="1396422" y="243721"/>
                </a:lnTo>
                <a:cubicBezTo>
                  <a:pt x="1394438" y="241737"/>
                  <a:pt x="1393433" y="239740"/>
                  <a:pt x="1393433" y="237756"/>
                </a:cubicBezTo>
                <a:lnTo>
                  <a:pt x="1393433" y="228802"/>
                </a:lnTo>
                <a:lnTo>
                  <a:pt x="1393433" y="216872"/>
                </a:lnTo>
                <a:cubicBezTo>
                  <a:pt x="1399411" y="220840"/>
                  <a:pt x="1402883" y="228306"/>
                  <a:pt x="1403888" y="239244"/>
                </a:cubicBezTo>
                <a:cubicBezTo>
                  <a:pt x="1404880" y="250182"/>
                  <a:pt x="1409357" y="258640"/>
                  <a:pt x="1417306" y="264605"/>
                </a:cubicBezTo>
                <a:lnTo>
                  <a:pt x="1417306" y="255651"/>
                </a:lnTo>
                <a:cubicBezTo>
                  <a:pt x="1415322" y="249686"/>
                  <a:pt x="1409853" y="237743"/>
                  <a:pt x="1400899" y="219822"/>
                </a:cubicBezTo>
                <a:cubicBezTo>
                  <a:pt x="1391945" y="201914"/>
                  <a:pt x="1390457" y="192947"/>
                  <a:pt x="1396422" y="192947"/>
                </a:cubicBezTo>
                <a:cubicBezTo>
                  <a:pt x="1400403" y="200935"/>
                  <a:pt x="1403888" y="209902"/>
                  <a:pt x="1406864" y="219848"/>
                </a:cubicBezTo>
                <a:cubicBezTo>
                  <a:pt x="1409853" y="229794"/>
                  <a:pt x="1414330" y="237756"/>
                  <a:pt x="1420295" y="243721"/>
                </a:cubicBezTo>
                <a:cubicBezTo>
                  <a:pt x="1422279" y="241737"/>
                  <a:pt x="1423271" y="237756"/>
                  <a:pt x="1423271" y="231791"/>
                </a:cubicBezTo>
                <a:cubicBezTo>
                  <a:pt x="1425268" y="229794"/>
                  <a:pt x="1425764" y="231791"/>
                  <a:pt x="1424772" y="237756"/>
                </a:cubicBezTo>
                <a:cubicBezTo>
                  <a:pt x="1423780" y="243721"/>
                  <a:pt x="1423271" y="247702"/>
                  <a:pt x="1423271" y="249686"/>
                </a:cubicBezTo>
                <a:cubicBezTo>
                  <a:pt x="1425268" y="249686"/>
                  <a:pt x="1426756" y="250182"/>
                  <a:pt x="1427748" y="251174"/>
                </a:cubicBezTo>
                <a:cubicBezTo>
                  <a:pt x="1428753" y="252179"/>
                  <a:pt x="1430241" y="252675"/>
                  <a:pt x="1432225" y="252675"/>
                </a:cubicBezTo>
                <a:cubicBezTo>
                  <a:pt x="1434222" y="252675"/>
                  <a:pt x="1434222" y="245705"/>
                  <a:pt x="1432225" y="231791"/>
                </a:cubicBezTo>
                <a:cubicBezTo>
                  <a:pt x="1430241" y="217864"/>
                  <a:pt x="1430241" y="210894"/>
                  <a:pt x="1432225" y="210894"/>
                </a:cubicBezTo>
                <a:cubicBezTo>
                  <a:pt x="1434222" y="212891"/>
                  <a:pt x="1435214" y="214875"/>
                  <a:pt x="1435214" y="216872"/>
                </a:cubicBezTo>
                <a:cubicBezTo>
                  <a:pt x="1435214" y="218856"/>
                  <a:pt x="1436206" y="220840"/>
                  <a:pt x="1438190" y="222837"/>
                </a:cubicBezTo>
                <a:lnTo>
                  <a:pt x="1441179" y="225813"/>
                </a:lnTo>
                <a:cubicBezTo>
                  <a:pt x="1441179" y="227810"/>
                  <a:pt x="1442171" y="229794"/>
                  <a:pt x="1444168" y="231791"/>
                </a:cubicBezTo>
                <a:cubicBezTo>
                  <a:pt x="1448136" y="231791"/>
                  <a:pt x="1449141" y="232783"/>
                  <a:pt x="1447144" y="234767"/>
                </a:cubicBezTo>
                <a:lnTo>
                  <a:pt x="1450133" y="234767"/>
                </a:lnTo>
                <a:cubicBezTo>
                  <a:pt x="1450133" y="224821"/>
                  <a:pt x="1452117" y="220840"/>
                  <a:pt x="1456098" y="222837"/>
                </a:cubicBezTo>
                <a:lnTo>
                  <a:pt x="1456098" y="240732"/>
                </a:lnTo>
                <a:cubicBezTo>
                  <a:pt x="1458082" y="240732"/>
                  <a:pt x="1459583" y="241228"/>
                  <a:pt x="1460575" y="242233"/>
                </a:cubicBezTo>
                <a:cubicBezTo>
                  <a:pt x="1461567" y="243225"/>
                  <a:pt x="1463055" y="243721"/>
                  <a:pt x="1465052" y="243721"/>
                </a:cubicBezTo>
                <a:cubicBezTo>
                  <a:pt x="1465052" y="241737"/>
                  <a:pt x="1464556" y="238748"/>
                  <a:pt x="1463564" y="234767"/>
                </a:cubicBezTo>
                <a:cubicBezTo>
                  <a:pt x="1462559" y="230786"/>
                  <a:pt x="1463055" y="226818"/>
                  <a:pt x="1465052" y="222837"/>
                </a:cubicBezTo>
                <a:cubicBezTo>
                  <a:pt x="1469033" y="228802"/>
                  <a:pt x="1473001" y="233775"/>
                  <a:pt x="1476982" y="237756"/>
                </a:cubicBezTo>
                <a:cubicBezTo>
                  <a:pt x="1486928" y="247702"/>
                  <a:pt x="1490909" y="252675"/>
                  <a:pt x="1488925" y="252675"/>
                </a:cubicBezTo>
                <a:lnTo>
                  <a:pt x="1488925" y="243721"/>
                </a:lnTo>
                <a:cubicBezTo>
                  <a:pt x="1484944" y="237756"/>
                  <a:pt x="1477974" y="230290"/>
                  <a:pt x="1468028" y="221336"/>
                </a:cubicBezTo>
                <a:cubicBezTo>
                  <a:pt x="1458082" y="212395"/>
                  <a:pt x="1457090" y="206926"/>
                  <a:pt x="1465052" y="204929"/>
                </a:cubicBezTo>
                <a:cubicBezTo>
                  <a:pt x="1471017" y="208910"/>
                  <a:pt x="1475990" y="213387"/>
                  <a:pt x="1479971" y="218360"/>
                </a:cubicBezTo>
                <a:cubicBezTo>
                  <a:pt x="1483952" y="223333"/>
                  <a:pt x="1487920" y="228802"/>
                  <a:pt x="1491901" y="234767"/>
                </a:cubicBezTo>
                <a:cubicBezTo>
                  <a:pt x="1491901" y="228802"/>
                  <a:pt x="1493898" y="223829"/>
                  <a:pt x="1497866" y="219848"/>
                </a:cubicBezTo>
                <a:cubicBezTo>
                  <a:pt x="1501847" y="219848"/>
                  <a:pt x="1502839" y="223333"/>
                  <a:pt x="1500855" y="230290"/>
                </a:cubicBezTo>
                <a:cubicBezTo>
                  <a:pt x="1498871" y="237260"/>
                  <a:pt x="1497866" y="241737"/>
                  <a:pt x="1497866" y="243721"/>
                </a:cubicBezTo>
                <a:lnTo>
                  <a:pt x="1500855" y="246710"/>
                </a:lnTo>
                <a:lnTo>
                  <a:pt x="1500855" y="234767"/>
                </a:lnTo>
                <a:cubicBezTo>
                  <a:pt x="1502839" y="232783"/>
                  <a:pt x="1504340" y="234767"/>
                  <a:pt x="1505332" y="240732"/>
                </a:cubicBezTo>
                <a:cubicBezTo>
                  <a:pt x="1506324" y="246710"/>
                  <a:pt x="1506820" y="250678"/>
                  <a:pt x="1506820" y="252675"/>
                </a:cubicBezTo>
                <a:lnTo>
                  <a:pt x="1515774" y="261629"/>
                </a:lnTo>
                <a:cubicBezTo>
                  <a:pt x="1515774" y="257648"/>
                  <a:pt x="1514782" y="248694"/>
                  <a:pt x="1512785" y="234767"/>
                </a:cubicBezTo>
                <a:lnTo>
                  <a:pt x="1509059" y="219106"/>
                </a:lnTo>
                <a:lnTo>
                  <a:pt x="1512785" y="222837"/>
                </a:lnTo>
                <a:cubicBezTo>
                  <a:pt x="1514782" y="228802"/>
                  <a:pt x="1516766" y="233775"/>
                  <a:pt x="1518763" y="237756"/>
                </a:cubicBezTo>
                <a:cubicBezTo>
                  <a:pt x="1518763" y="229794"/>
                  <a:pt x="1520747" y="224821"/>
                  <a:pt x="1524728" y="222837"/>
                </a:cubicBezTo>
                <a:cubicBezTo>
                  <a:pt x="1524728" y="228802"/>
                  <a:pt x="1524232" y="233279"/>
                  <a:pt x="1523240" y="236255"/>
                </a:cubicBezTo>
                <a:cubicBezTo>
                  <a:pt x="1522235" y="239244"/>
                  <a:pt x="1521739" y="242729"/>
                  <a:pt x="1521739" y="246710"/>
                </a:cubicBezTo>
                <a:cubicBezTo>
                  <a:pt x="1525720" y="252675"/>
                  <a:pt x="1529205" y="258640"/>
                  <a:pt x="1532181" y="264605"/>
                </a:cubicBezTo>
                <a:cubicBezTo>
                  <a:pt x="1535170" y="270570"/>
                  <a:pt x="1539647" y="277540"/>
                  <a:pt x="1545612" y="285489"/>
                </a:cubicBezTo>
                <a:cubicBezTo>
                  <a:pt x="1545612" y="281521"/>
                  <a:pt x="1546604" y="278532"/>
                  <a:pt x="1548601" y="276548"/>
                </a:cubicBezTo>
                <a:cubicBezTo>
                  <a:pt x="1546604" y="266602"/>
                  <a:pt x="1541135" y="255155"/>
                  <a:pt x="1532181" y="242233"/>
                </a:cubicBezTo>
                <a:cubicBezTo>
                  <a:pt x="1523240" y="229298"/>
                  <a:pt x="1522731" y="220840"/>
                  <a:pt x="1530693" y="216872"/>
                </a:cubicBezTo>
                <a:cubicBezTo>
                  <a:pt x="1532677" y="228802"/>
                  <a:pt x="1539647" y="242729"/>
                  <a:pt x="1551577" y="258640"/>
                </a:cubicBezTo>
                <a:cubicBezTo>
                  <a:pt x="1549593" y="252675"/>
                  <a:pt x="1546604" y="244713"/>
                  <a:pt x="1542623" y="234767"/>
                </a:cubicBezTo>
                <a:cubicBezTo>
                  <a:pt x="1538655" y="224821"/>
                  <a:pt x="1538655" y="217864"/>
                  <a:pt x="1542623" y="213883"/>
                </a:cubicBezTo>
                <a:cubicBezTo>
                  <a:pt x="1544620" y="209902"/>
                  <a:pt x="1547596" y="216872"/>
                  <a:pt x="1551577" y="234767"/>
                </a:cubicBezTo>
                <a:cubicBezTo>
                  <a:pt x="1555558" y="252675"/>
                  <a:pt x="1557542" y="262621"/>
                  <a:pt x="1557542" y="264605"/>
                </a:cubicBezTo>
                <a:lnTo>
                  <a:pt x="1560531" y="264605"/>
                </a:lnTo>
                <a:cubicBezTo>
                  <a:pt x="1560531" y="262621"/>
                  <a:pt x="1561523" y="260624"/>
                  <a:pt x="1563520" y="258640"/>
                </a:cubicBezTo>
                <a:cubicBezTo>
                  <a:pt x="1565504" y="256656"/>
                  <a:pt x="1567488" y="253667"/>
                  <a:pt x="1569485" y="249686"/>
                </a:cubicBezTo>
                <a:cubicBezTo>
                  <a:pt x="1569485" y="247702"/>
                  <a:pt x="1568493" y="238735"/>
                  <a:pt x="1566496" y="222811"/>
                </a:cubicBezTo>
                <a:cubicBezTo>
                  <a:pt x="1564512" y="206887"/>
                  <a:pt x="1565504" y="198912"/>
                  <a:pt x="1569485" y="198912"/>
                </a:cubicBezTo>
                <a:cubicBezTo>
                  <a:pt x="1573466" y="198912"/>
                  <a:pt x="1575450" y="205895"/>
                  <a:pt x="1575450" y="219848"/>
                </a:cubicBezTo>
                <a:lnTo>
                  <a:pt x="1575450" y="237756"/>
                </a:lnTo>
                <a:cubicBezTo>
                  <a:pt x="1577434" y="235759"/>
                  <a:pt x="1581415" y="228789"/>
                  <a:pt x="1587380" y="216846"/>
                </a:cubicBezTo>
                <a:cubicBezTo>
                  <a:pt x="1593358" y="204890"/>
                  <a:pt x="1595342" y="197920"/>
                  <a:pt x="1593358" y="195936"/>
                </a:cubicBezTo>
                <a:cubicBezTo>
                  <a:pt x="1597326" y="199943"/>
                  <a:pt x="1597835" y="204433"/>
                  <a:pt x="1594846" y="209406"/>
                </a:cubicBezTo>
                <a:cubicBezTo>
                  <a:pt x="1591857" y="214379"/>
                  <a:pt x="1589377" y="218856"/>
                  <a:pt x="1587380" y="222837"/>
                </a:cubicBezTo>
                <a:cubicBezTo>
                  <a:pt x="1599323" y="206887"/>
                  <a:pt x="1608277" y="199930"/>
                  <a:pt x="1614242" y="201953"/>
                </a:cubicBezTo>
                <a:cubicBezTo>
                  <a:pt x="1610261" y="207918"/>
                  <a:pt x="1605784" y="213387"/>
                  <a:pt x="1600811" y="218360"/>
                </a:cubicBezTo>
                <a:cubicBezTo>
                  <a:pt x="1595838" y="223333"/>
                  <a:pt x="1591361" y="229794"/>
                  <a:pt x="1587380" y="237756"/>
                </a:cubicBezTo>
                <a:lnTo>
                  <a:pt x="1587380" y="249686"/>
                </a:lnTo>
                <a:cubicBezTo>
                  <a:pt x="1587380" y="251683"/>
                  <a:pt x="1590369" y="247702"/>
                  <a:pt x="1596334" y="237756"/>
                </a:cubicBezTo>
                <a:cubicBezTo>
                  <a:pt x="1602299" y="227810"/>
                  <a:pt x="1606280" y="222837"/>
                  <a:pt x="1608277" y="222837"/>
                </a:cubicBezTo>
                <a:cubicBezTo>
                  <a:pt x="1610261" y="222837"/>
                  <a:pt x="1608277" y="227810"/>
                  <a:pt x="1602299" y="237756"/>
                </a:cubicBezTo>
                <a:cubicBezTo>
                  <a:pt x="1596334" y="247702"/>
                  <a:pt x="1592353" y="253667"/>
                  <a:pt x="1590369" y="255651"/>
                </a:cubicBezTo>
                <a:cubicBezTo>
                  <a:pt x="1596334" y="251683"/>
                  <a:pt x="1601307" y="247206"/>
                  <a:pt x="1605288" y="242233"/>
                </a:cubicBezTo>
                <a:cubicBezTo>
                  <a:pt x="1609269" y="237260"/>
                  <a:pt x="1614242" y="231791"/>
                  <a:pt x="1620207" y="225813"/>
                </a:cubicBezTo>
                <a:cubicBezTo>
                  <a:pt x="1616226" y="229794"/>
                  <a:pt x="1610757" y="236764"/>
                  <a:pt x="1603800" y="246710"/>
                </a:cubicBezTo>
                <a:cubicBezTo>
                  <a:pt x="1596830" y="256656"/>
                  <a:pt x="1591361" y="263613"/>
                  <a:pt x="1587380" y="267594"/>
                </a:cubicBezTo>
                <a:lnTo>
                  <a:pt x="1587380" y="279524"/>
                </a:lnTo>
                <a:cubicBezTo>
                  <a:pt x="1589377" y="277540"/>
                  <a:pt x="1590369" y="276039"/>
                  <a:pt x="1590369" y="275047"/>
                </a:cubicBezTo>
                <a:cubicBezTo>
                  <a:pt x="1590369" y="274055"/>
                  <a:pt x="1591361" y="272567"/>
                  <a:pt x="1593358" y="270570"/>
                </a:cubicBezTo>
                <a:cubicBezTo>
                  <a:pt x="1597326" y="268586"/>
                  <a:pt x="1597835" y="270570"/>
                  <a:pt x="1594846" y="276548"/>
                </a:cubicBezTo>
                <a:cubicBezTo>
                  <a:pt x="1591857" y="282513"/>
                  <a:pt x="1590369" y="284497"/>
                  <a:pt x="1590369" y="282513"/>
                </a:cubicBezTo>
                <a:cubicBezTo>
                  <a:pt x="1592353" y="284497"/>
                  <a:pt x="1593358" y="290462"/>
                  <a:pt x="1593358" y="300408"/>
                </a:cubicBezTo>
                <a:cubicBezTo>
                  <a:pt x="1597326" y="296440"/>
                  <a:pt x="1598827" y="291963"/>
                  <a:pt x="1597835" y="286990"/>
                </a:cubicBezTo>
                <a:cubicBezTo>
                  <a:pt x="1596830" y="282017"/>
                  <a:pt x="1596334" y="277540"/>
                  <a:pt x="1596334" y="273559"/>
                </a:cubicBezTo>
                <a:cubicBezTo>
                  <a:pt x="1598331" y="273559"/>
                  <a:pt x="1600315" y="274551"/>
                  <a:pt x="1602299" y="276548"/>
                </a:cubicBezTo>
                <a:cubicBezTo>
                  <a:pt x="1602299" y="278532"/>
                  <a:pt x="1603304" y="280516"/>
                  <a:pt x="1605288" y="282513"/>
                </a:cubicBezTo>
                <a:cubicBezTo>
                  <a:pt x="1609269" y="278532"/>
                  <a:pt x="1612245" y="273063"/>
                  <a:pt x="1614242" y="266093"/>
                </a:cubicBezTo>
                <a:cubicBezTo>
                  <a:pt x="1616226" y="259136"/>
                  <a:pt x="1620207" y="254659"/>
                  <a:pt x="1626172" y="252675"/>
                </a:cubicBezTo>
                <a:cubicBezTo>
                  <a:pt x="1626172" y="248694"/>
                  <a:pt x="1624188" y="236751"/>
                  <a:pt x="1620207" y="216846"/>
                </a:cubicBezTo>
                <a:cubicBezTo>
                  <a:pt x="1616226" y="196941"/>
                  <a:pt x="1612245" y="185990"/>
                  <a:pt x="1608277" y="183993"/>
                </a:cubicBezTo>
                <a:cubicBezTo>
                  <a:pt x="1614242" y="185990"/>
                  <a:pt x="1617727" y="188966"/>
                  <a:pt x="1618719" y="192947"/>
                </a:cubicBezTo>
                <a:cubicBezTo>
                  <a:pt x="1619711" y="196928"/>
                  <a:pt x="1621199" y="200922"/>
                  <a:pt x="1623196" y="204929"/>
                </a:cubicBezTo>
                <a:cubicBezTo>
                  <a:pt x="1621199" y="198938"/>
                  <a:pt x="1620703" y="192947"/>
                  <a:pt x="1621695" y="186982"/>
                </a:cubicBezTo>
                <a:cubicBezTo>
                  <a:pt x="1622700" y="181017"/>
                  <a:pt x="1625180" y="178028"/>
                  <a:pt x="1629161" y="178028"/>
                </a:cubicBezTo>
                <a:lnTo>
                  <a:pt x="1629161" y="198912"/>
                </a:lnTo>
                <a:lnTo>
                  <a:pt x="1638115" y="198912"/>
                </a:lnTo>
                <a:cubicBezTo>
                  <a:pt x="1638115" y="194944"/>
                  <a:pt x="1638611" y="193939"/>
                  <a:pt x="1639603" y="195936"/>
                </a:cubicBezTo>
                <a:cubicBezTo>
                  <a:pt x="1640595" y="197920"/>
                  <a:pt x="1641091" y="199930"/>
                  <a:pt x="1641091" y="201953"/>
                </a:cubicBezTo>
                <a:cubicBezTo>
                  <a:pt x="1645072" y="201953"/>
                  <a:pt x="1647056" y="202945"/>
                  <a:pt x="1647056" y="204929"/>
                </a:cubicBezTo>
                <a:cubicBezTo>
                  <a:pt x="1643088" y="196941"/>
                  <a:pt x="1644080" y="191955"/>
                  <a:pt x="1650045" y="189971"/>
                </a:cubicBezTo>
                <a:cubicBezTo>
                  <a:pt x="1648061" y="189971"/>
                  <a:pt x="1646560" y="188966"/>
                  <a:pt x="1645568" y="186982"/>
                </a:cubicBezTo>
                <a:cubicBezTo>
                  <a:pt x="1644576" y="184998"/>
                  <a:pt x="1646064" y="184998"/>
                  <a:pt x="1650045" y="186982"/>
                </a:cubicBezTo>
                <a:lnTo>
                  <a:pt x="1650045" y="183993"/>
                </a:lnTo>
                <a:cubicBezTo>
                  <a:pt x="1644080" y="182009"/>
                  <a:pt x="1644080" y="179020"/>
                  <a:pt x="1650045" y="175052"/>
                </a:cubicBezTo>
                <a:cubicBezTo>
                  <a:pt x="1652029" y="175052"/>
                  <a:pt x="1654026" y="176044"/>
                  <a:pt x="1656010" y="178028"/>
                </a:cubicBezTo>
                <a:cubicBezTo>
                  <a:pt x="1661975" y="183993"/>
                  <a:pt x="1667953" y="187974"/>
                  <a:pt x="1673918" y="189971"/>
                </a:cubicBezTo>
                <a:cubicBezTo>
                  <a:pt x="1673918" y="178028"/>
                  <a:pt x="1674910" y="168082"/>
                  <a:pt x="1676894" y="160133"/>
                </a:cubicBezTo>
                <a:cubicBezTo>
                  <a:pt x="1674910" y="156152"/>
                  <a:pt x="1673422" y="153659"/>
                  <a:pt x="1672430" y="152667"/>
                </a:cubicBezTo>
                <a:cubicBezTo>
                  <a:pt x="1671425" y="151675"/>
                  <a:pt x="1672926" y="152171"/>
                  <a:pt x="1676894" y="154155"/>
                </a:cubicBezTo>
                <a:lnTo>
                  <a:pt x="1682872" y="160133"/>
                </a:lnTo>
                <a:cubicBezTo>
                  <a:pt x="1686840" y="164101"/>
                  <a:pt x="1689829" y="168082"/>
                  <a:pt x="1691813" y="172063"/>
                </a:cubicBezTo>
                <a:cubicBezTo>
                  <a:pt x="1691813" y="166098"/>
                  <a:pt x="1692818" y="162117"/>
                  <a:pt x="1694802" y="160133"/>
                </a:cubicBezTo>
                <a:cubicBezTo>
                  <a:pt x="1696786" y="158136"/>
                  <a:pt x="1698783" y="157144"/>
                  <a:pt x="1700767" y="157144"/>
                </a:cubicBezTo>
                <a:cubicBezTo>
                  <a:pt x="1700767" y="161125"/>
                  <a:pt x="1698783" y="167090"/>
                  <a:pt x="1694802" y="175052"/>
                </a:cubicBezTo>
                <a:cubicBezTo>
                  <a:pt x="1698783" y="181017"/>
                  <a:pt x="1704748" y="187974"/>
                  <a:pt x="1712710" y="195936"/>
                </a:cubicBezTo>
                <a:lnTo>
                  <a:pt x="1712710" y="183993"/>
                </a:lnTo>
                <a:cubicBezTo>
                  <a:pt x="1712710" y="182009"/>
                  <a:pt x="1713206" y="183993"/>
                  <a:pt x="1714198" y="189971"/>
                </a:cubicBezTo>
                <a:cubicBezTo>
                  <a:pt x="1715190" y="195936"/>
                  <a:pt x="1716678" y="199930"/>
                  <a:pt x="1718675" y="201953"/>
                </a:cubicBezTo>
                <a:cubicBezTo>
                  <a:pt x="1720659" y="203937"/>
                  <a:pt x="1722656" y="205425"/>
                  <a:pt x="1724640" y="206417"/>
                </a:cubicBezTo>
                <a:cubicBezTo>
                  <a:pt x="1726624" y="207422"/>
                  <a:pt x="1728621" y="208910"/>
                  <a:pt x="1730605" y="210894"/>
                </a:cubicBezTo>
                <a:cubicBezTo>
                  <a:pt x="1730605" y="206926"/>
                  <a:pt x="1729117" y="197959"/>
                  <a:pt x="1726128" y="184019"/>
                </a:cubicBezTo>
                <a:cubicBezTo>
                  <a:pt x="1723152" y="170079"/>
                  <a:pt x="1719667" y="162117"/>
                  <a:pt x="1715686" y="160133"/>
                </a:cubicBezTo>
                <a:cubicBezTo>
                  <a:pt x="1719667" y="162117"/>
                  <a:pt x="1722656" y="166098"/>
                  <a:pt x="1724640" y="172063"/>
                </a:cubicBezTo>
                <a:cubicBezTo>
                  <a:pt x="1726624" y="178028"/>
                  <a:pt x="1728621" y="183001"/>
                  <a:pt x="1730605" y="186982"/>
                </a:cubicBezTo>
                <a:cubicBezTo>
                  <a:pt x="1730605" y="179020"/>
                  <a:pt x="1733594" y="175052"/>
                  <a:pt x="1739559" y="175052"/>
                </a:cubicBezTo>
                <a:cubicBezTo>
                  <a:pt x="1737575" y="179020"/>
                  <a:pt x="1736570" y="185990"/>
                  <a:pt x="1736570" y="195936"/>
                </a:cubicBezTo>
                <a:cubicBezTo>
                  <a:pt x="1740551" y="201927"/>
                  <a:pt x="1743540" y="207918"/>
                  <a:pt x="1745524" y="213883"/>
                </a:cubicBezTo>
                <a:cubicBezTo>
                  <a:pt x="1747521" y="219848"/>
                  <a:pt x="1750497" y="227810"/>
                  <a:pt x="1754478" y="237756"/>
                </a:cubicBezTo>
                <a:cubicBezTo>
                  <a:pt x="1754478" y="237756"/>
                  <a:pt x="1756462" y="233775"/>
                  <a:pt x="1760443" y="225813"/>
                </a:cubicBezTo>
                <a:cubicBezTo>
                  <a:pt x="1758459" y="215867"/>
                  <a:pt x="1753486" y="204929"/>
                  <a:pt x="1745524" y="192973"/>
                </a:cubicBezTo>
                <a:cubicBezTo>
                  <a:pt x="1737575" y="181017"/>
                  <a:pt x="1737575" y="173055"/>
                  <a:pt x="1745524" y="169074"/>
                </a:cubicBezTo>
                <a:cubicBezTo>
                  <a:pt x="1749505" y="184998"/>
                  <a:pt x="1755470" y="197933"/>
                  <a:pt x="1763432" y="207918"/>
                </a:cubicBezTo>
                <a:cubicBezTo>
                  <a:pt x="1761435" y="201914"/>
                  <a:pt x="1758459" y="194435"/>
                  <a:pt x="1754478" y="185494"/>
                </a:cubicBezTo>
                <a:cubicBezTo>
                  <a:pt x="1750497" y="176540"/>
                  <a:pt x="1750497" y="169074"/>
                  <a:pt x="1754478" y="163109"/>
                </a:cubicBezTo>
                <a:cubicBezTo>
                  <a:pt x="1756462" y="159128"/>
                  <a:pt x="1759451" y="166098"/>
                  <a:pt x="1763432" y="184019"/>
                </a:cubicBezTo>
                <a:cubicBezTo>
                  <a:pt x="1767413" y="201940"/>
                  <a:pt x="1769397" y="211899"/>
                  <a:pt x="1769397" y="213883"/>
                </a:cubicBezTo>
                <a:cubicBezTo>
                  <a:pt x="1771381" y="211899"/>
                  <a:pt x="1774370" y="206900"/>
                  <a:pt x="1778351" y="198912"/>
                </a:cubicBezTo>
                <a:cubicBezTo>
                  <a:pt x="1778351" y="194944"/>
                  <a:pt x="1776354" y="190963"/>
                  <a:pt x="1772386" y="186982"/>
                </a:cubicBezTo>
                <a:cubicBezTo>
                  <a:pt x="1776354" y="183001"/>
                  <a:pt x="1779343" y="183993"/>
                  <a:pt x="1781327" y="189971"/>
                </a:cubicBezTo>
                <a:cubicBezTo>
                  <a:pt x="1779343" y="183993"/>
                  <a:pt x="1778351" y="177036"/>
                  <a:pt x="1778351" y="169074"/>
                </a:cubicBezTo>
                <a:cubicBezTo>
                  <a:pt x="1778351" y="155160"/>
                  <a:pt x="1779343" y="148190"/>
                  <a:pt x="1781327" y="148190"/>
                </a:cubicBezTo>
                <a:cubicBezTo>
                  <a:pt x="1783324" y="150187"/>
                  <a:pt x="1784316" y="152171"/>
                  <a:pt x="1784316" y="154155"/>
                </a:cubicBezTo>
                <a:cubicBezTo>
                  <a:pt x="1784316" y="162117"/>
                  <a:pt x="1785308" y="167090"/>
                  <a:pt x="1787305" y="169074"/>
                </a:cubicBezTo>
                <a:cubicBezTo>
                  <a:pt x="1789289" y="175052"/>
                  <a:pt x="1790281" y="181017"/>
                  <a:pt x="1790281" y="186982"/>
                </a:cubicBezTo>
                <a:cubicBezTo>
                  <a:pt x="1792278" y="183001"/>
                  <a:pt x="1795750" y="175548"/>
                  <a:pt x="1800723" y="164597"/>
                </a:cubicBezTo>
                <a:cubicBezTo>
                  <a:pt x="1805696" y="153659"/>
                  <a:pt x="1807197" y="147198"/>
                  <a:pt x="1805200" y="145214"/>
                </a:cubicBezTo>
                <a:cubicBezTo>
                  <a:pt x="1809181" y="149182"/>
                  <a:pt x="1810173" y="153163"/>
                  <a:pt x="1808189" y="157144"/>
                </a:cubicBezTo>
                <a:cubicBezTo>
                  <a:pt x="1806192" y="161125"/>
                  <a:pt x="1804208" y="166098"/>
                  <a:pt x="1802224" y="172063"/>
                </a:cubicBezTo>
                <a:cubicBezTo>
                  <a:pt x="1810173" y="156152"/>
                  <a:pt x="1818135" y="149182"/>
                  <a:pt x="1826084" y="151179"/>
                </a:cubicBezTo>
                <a:cubicBezTo>
                  <a:pt x="1814154" y="167090"/>
                  <a:pt x="1806192" y="179020"/>
                  <a:pt x="1802224" y="186982"/>
                </a:cubicBezTo>
                <a:cubicBezTo>
                  <a:pt x="1802224" y="188966"/>
                  <a:pt x="1803216" y="191955"/>
                  <a:pt x="1805200" y="195936"/>
                </a:cubicBezTo>
                <a:cubicBezTo>
                  <a:pt x="1807197" y="193939"/>
                  <a:pt x="1809181" y="190963"/>
                  <a:pt x="1811165" y="186982"/>
                </a:cubicBezTo>
                <a:cubicBezTo>
                  <a:pt x="1815146" y="179020"/>
                  <a:pt x="1818135" y="175052"/>
                  <a:pt x="1820119" y="175052"/>
                </a:cubicBezTo>
                <a:cubicBezTo>
                  <a:pt x="1822116" y="175052"/>
                  <a:pt x="1820615" y="179529"/>
                  <a:pt x="1815642" y="188496"/>
                </a:cubicBezTo>
                <a:cubicBezTo>
                  <a:pt x="1810669" y="197463"/>
                  <a:pt x="1807197" y="202945"/>
                  <a:pt x="1805200" y="204929"/>
                </a:cubicBezTo>
                <a:cubicBezTo>
                  <a:pt x="1809181" y="200922"/>
                  <a:pt x="1813162" y="196432"/>
                  <a:pt x="1817143" y="191459"/>
                </a:cubicBezTo>
                <a:cubicBezTo>
                  <a:pt x="1821111" y="186486"/>
                  <a:pt x="1825092" y="182009"/>
                  <a:pt x="1829073" y="178028"/>
                </a:cubicBezTo>
                <a:cubicBezTo>
                  <a:pt x="1825092" y="182009"/>
                  <a:pt x="1821111" y="186982"/>
                  <a:pt x="1817143" y="192947"/>
                </a:cubicBezTo>
                <a:lnTo>
                  <a:pt x="1805200" y="210894"/>
                </a:lnTo>
                <a:cubicBezTo>
                  <a:pt x="1805200" y="212891"/>
                  <a:pt x="1805696" y="214379"/>
                  <a:pt x="1806701" y="215371"/>
                </a:cubicBezTo>
                <a:cubicBezTo>
                  <a:pt x="1807693" y="216363"/>
                  <a:pt x="1808189" y="217864"/>
                  <a:pt x="1808189" y="219848"/>
                </a:cubicBezTo>
                <a:lnTo>
                  <a:pt x="1808189" y="237756"/>
                </a:lnTo>
                <a:lnTo>
                  <a:pt x="1811165" y="237756"/>
                </a:lnTo>
                <a:cubicBezTo>
                  <a:pt x="1809181" y="227810"/>
                  <a:pt x="1810173" y="222837"/>
                  <a:pt x="1814154" y="222837"/>
                </a:cubicBezTo>
                <a:lnTo>
                  <a:pt x="1817143" y="222837"/>
                </a:lnTo>
                <a:lnTo>
                  <a:pt x="1817143" y="231791"/>
                </a:lnTo>
                <a:cubicBezTo>
                  <a:pt x="1819127" y="227810"/>
                  <a:pt x="1821111" y="223333"/>
                  <a:pt x="1823108" y="218360"/>
                </a:cubicBezTo>
                <a:cubicBezTo>
                  <a:pt x="1825092" y="213387"/>
                  <a:pt x="1826084" y="208910"/>
                  <a:pt x="1826084" y="204929"/>
                </a:cubicBezTo>
                <a:lnTo>
                  <a:pt x="1826084" y="216872"/>
                </a:lnTo>
                <a:cubicBezTo>
                  <a:pt x="1828081" y="212891"/>
                  <a:pt x="1831057" y="208401"/>
                  <a:pt x="1835038" y="203415"/>
                </a:cubicBezTo>
                <a:cubicBezTo>
                  <a:pt x="1839019" y="198429"/>
                  <a:pt x="1840011" y="198938"/>
                  <a:pt x="1838027" y="204929"/>
                </a:cubicBezTo>
                <a:cubicBezTo>
                  <a:pt x="1840011" y="204929"/>
                  <a:pt x="1840507" y="208414"/>
                  <a:pt x="1839515" y="215371"/>
                </a:cubicBezTo>
                <a:cubicBezTo>
                  <a:pt x="1838523" y="222341"/>
                  <a:pt x="1838027" y="227810"/>
                  <a:pt x="1838027" y="231791"/>
                </a:cubicBezTo>
                <a:cubicBezTo>
                  <a:pt x="1840011" y="231791"/>
                  <a:pt x="1841003" y="230786"/>
                  <a:pt x="1841003" y="228802"/>
                </a:cubicBezTo>
                <a:cubicBezTo>
                  <a:pt x="1841003" y="226818"/>
                  <a:pt x="1842008" y="225813"/>
                  <a:pt x="1843992" y="225813"/>
                </a:cubicBezTo>
                <a:cubicBezTo>
                  <a:pt x="1843992" y="211899"/>
                  <a:pt x="1846981" y="201927"/>
                  <a:pt x="1852946" y="195936"/>
                </a:cubicBezTo>
                <a:cubicBezTo>
                  <a:pt x="1852946" y="197920"/>
                  <a:pt x="1851954" y="201914"/>
                  <a:pt x="1849957" y="207892"/>
                </a:cubicBezTo>
                <a:cubicBezTo>
                  <a:pt x="1847973" y="213870"/>
                  <a:pt x="1846981" y="218856"/>
                  <a:pt x="1846981" y="222837"/>
                </a:cubicBezTo>
                <a:cubicBezTo>
                  <a:pt x="1852946" y="218856"/>
                  <a:pt x="1858415" y="209902"/>
                  <a:pt x="1863388" y="195962"/>
                </a:cubicBezTo>
                <a:cubicBezTo>
                  <a:pt x="1868361" y="182022"/>
                  <a:pt x="1868857" y="173055"/>
                  <a:pt x="1864876" y="169074"/>
                </a:cubicBezTo>
                <a:cubicBezTo>
                  <a:pt x="1868857" y="173055"/>
                  <a:pt x="1870345" y="177532"/>
                  <a:pt x="1869353" y="182505"/>
                </a:cubicBezTo>
                <a:cubicBezTo>
                  <a:pt x="1868361" y="187478"/>
                  <a:pt x="1867865" y="191955"/>
                  <a:pt x="1867865" y="195936"/>
                </a:cubicBezTo>
                <a:cubicBezTo>
                  <a:pt x="1869849" y="189971"/>
                  <a:pt x="1871846" y="183993"/>
                  <a:pt x="1873830" y="178028"/>
                </a:cubicBezTo>
                <a:cubicBezTo>
                  <a:pt x="1875814" y="172063"/>
                  <a:pt x="1878803" y="170079"/>
                  <a:pt x="1882784" y="172063"/>
                </a:cubicBezTo>
                <a:cubicBezTo>
                  <a:pt x="1882784" y="176044"/>
                  <a:pt x="1881792" y="179020"/>
                  <a:pt x="1879795" y="181017"/>
                </a:cubicBezTo>
                <a:cubicBezTo>
                  <a:pt x="1875814" y="188966"/>
                  <a:pt x="1873830" y="193939"/>
                  <a:pt x="1873830" y="195936"/>
                </a:cubicBezTo>
                <a:lnTo>
                  <a:pt x="1873830" y="204929"/>
                </a:lnTo>
                <a:cubicBezTo>
                  <a:pt x="1873830" y="206926"/>
                  <a:pt x="1874326" y="208414"/>
                  <a:pt x="1875318" y="209406"/>
                </a:cubicBezTo>
                <a:cubicBezTo>
                  <a:pt x="1876323" y="210398"/>
                  <a:pt x="1876819" y="211899"/>
                  <a:pt x="1876819" y="213883"/>
                </a:cubicBezTo>
                <a:cubicBezTo>
                  <a:pt x="1878803" y="207918"/>
                  <a:pt x="1879299" y="202436"/>
                  <a:pt x="1878307" y="197450"/>
                </a:cubicBezTo>
                <a:cubicBezTo>
                  <a:pt x="1877315" y="192464"/>
                  <a:pt x="1878803" y="189971"/>
                  <a:pt x="1882784" y="189971"/>
                </a:cubicBezTo>
                <a:lnTo>
                  <a:pt x="1882784" y="192947"/>
                </a:lnTo>
                <a:lnTo>
                  <a:pt x="1882784" y="210894"/>
                </a:lnTo>
                <a:lnTo>
                  <a:pt x="1885760" y="210894"/>
                </a:lnTo>
                <a:lnTo>
                  <a:pt x="1894714" y="192947"/>
                </a:lnTo>
                <a:cubicBezTo>
                  <a:pt x="1896711" y="190963"/>
                  <a:pt x="1897703" y="191459"/>
                  <a:pt x="1897703" y="194435"/>
                </a:cubicBezTo>
                <a:cubicBezTo>
                  <a:pt x="1897703" y="197424"/>
                  <a:pt x="1896711" y="199930"/>
                  <a:pt x="1894714" y="201953"/>
                </a:cubicBezTo>
                <a:cubicBezTo>
                  <a:pt x="1898695" y="205921"/>
                  <a:pt x="1900679" y="208910"/>
                  <a:pt x="1900679" y="210894"/>
                </a:cubicBezTo>
                <a:cubicBezTo>
                  <a:pt x="1900679" y="206926"/>
                  <a:pt x="1901684" y="203937"/>
                  <a:pt x="1903668" y="201953"/>
                </a:cubicBezTo>
                <a:cubicBezTo>
                  <a:pt x="1901684" y="201953"/>
                  <a:pt x="1900183" y="200948"/>
                  <a:pt x="1899191" y="198938"/>
                </a:cubicBezTo>
                <a:cubicBezTo>
                  <a:pt x="1898199" y="196941"/>
                  <a:pt x="1899687" y="196928"/>
                  <a:pt x="1903668" y="198912"/>
                </a:cubicBezTo>
                <a:lnTo>
                  <a:pt x="1903668" y="195936"/>
                </a:lnTo>
                <a:cubicBezTo>
                  <a:pt x="1895706" y="193939"/>
                  <a:pt x="1895706" y="190963"/>
                  <a:pt x="1903668" y="186982"/>
                </a:cubicBezTo>
                <a:lnTo>
                  <a:pt x="1909633" y="189971"/>
                </a:lnTo>
                <a:cubicBezTo>
                  <a:pt x="1913614" y="193939"/>
                  <a:pt x="1919579" y="197933"/>
                  <a:pt x="1927541" y="201953"/>
                </a:cubicBezTo>
                <a:cubicBezTo>
                  <a:pt x="1927541" y="189984"/>
                  <a:pt x="1928533" y="181017"/>
                  <a:pt x="1930517" y="175052"/>
                </a:cubicBezTo>
                <a:cubicBezTo>
                  <a:pt x="1928533" y="171071"/>
                  <a:pt x="1927045" y="168082"/>
                  <a:pt x="1926053" y="166098"/>
                </a:cubicBezTo>
                <a:cubicBezTo>
                  <a:pt x="1925048" y="164101"/>
                  <a:pt x="1926549" y="165106"/>
                  <a:pt x="1930517" y="169074"/>
                </a:cubicBezTo>
                <a:cubicBezTo>
                  <a:pt x="1932514" y="169074"/>
                  <a:pt x="1934498" y="170079"/>
                  <a:pt x="1936495" y="172063"/>
                </a:cubicBezTo>
                <a:cubicBezTo>
                  <a:pt x="1938479" y="174047"/>
                  <a:pt x="1939967" y="176044"/>
                  <a:pt x="1940972" y="178028"/>
                </a:cubicBezTo>
                <a:cubicBezTo>
                  <a:pt x="1941964" y="180025"/>
                  <a:pt x="1943452" y="182009"/>
                  <a:pt x="1945436" y="183993"/>
                </a:cubicBezTo>
                <a:cubicBezTo>
                  <a:pt x="1945436" y="180025"/>
                  <a:pt x="1946441" y="177036"/>
                  <a:pt x="1948425" y="175052"/>
                </a:cubicBezTo>
                <a:lnTo>
                  <a:pt x="1954390" y="169074"/>
                </a:lnTo>
                <a:cubicBezTo>
                  <a:pt x="1954390" y="173055"/>
                  <a:pt x="1952406" y="179020"/>
                  <a:pt x="1948425" y="186982"/>
                </a:cubicBezTo>
                <a:cubicBezTo>
                  <a:pt x="1952406" y="192947"/>
                  <a:pt x="1958371" y="199930"/>
                  <a:pt x="1966333" y="207918"/>
                </a:cubicBezTo>
                <a:lnTo>
                  <a:pt x="1966333" y="195936"/>
                </a:lnTo>
                <a:cubicBezTo>
                  <a:pt x="1966333" y="193939"/>
                  <a:pt x="1966829" y="195936"/>
                  <a:pt x="1967821" y="201927"/>
                </a:cubicBezTo>
                <a:cubicBezTo>
                  <a:pt x="1968813" y="207905"/>
                  <a:pt x="1970301" y="210894"/>
                  <a:pt x="1972298" y="210894"/>
                </a:cubicBezTo>
                <a:lnTo>
                  <a:pt x="1984228" y="222837"/>
                </a:lnTo>
                <a:cubicBezTo>
                  <a:pt x="1984228" y="218856"/>
                  <a:pt x="1982740" y="210398"/>
                  <a:pt x="1979751" y="197450"/>
                </a:cubicBezTo>
                <a:cubicBezTo>
                  <a:pt x="1976775" y="184502"/>
                  <a:pt x="1973290" y="177036"/>
                  <a:pt x="1969309" y="175052"/>
                </a:cubicBezTo>
                <a:cubicBezTo>
                  <a:pt x="1973290" y="177036"/>
                  <a:pt x="1976279" y="180521"/>
                  <a:pt x="1978263" y="185494"/>
                </a:cubicBezTo>
                <a:cubicBezTo>
                  <a:pt x="1980247" y="190467"/>
                  <a:pt x="1982244" y="194944"/>
                  <a:pt x="1984228" y="198912"/>
                </a:cubicBezTo>
                <a:cubicBezTo>
                  <a:pt x="1984228" y="190963"/>
                  <a:pt x="1987217" y="186982"/>
                  <a:pt x="1993182" y="186982"/>
                </a:cubicBezTo>
                <a:cubicBezTo>
                  <a:pt x="1991198" y="190963"/>
                  <a:pt x="1990193" y="196941"/>
                  <a:pt x="1990193" y="204929"/>
                </a:cubicBezTo>
                <a:cubicBezTo>
                  <a:pt x="1998155" y="224821"/>
                  <a:pt x="2004120" y="238748"/>
                  <a:pt x="2008101" y="246710"/>
                </a:cubicBezTo>
                <a:lnTo>
                  <a:pt x="2014066" y="240732"/>
                </a:lnTo>
                <a:cubicBezTo>
                  <a:pt x="2012082" y="230786"/>
                  <a:pt x="2007109" y="219339"/>
                  <a:pt x="1999147" y="206404"/>
                </a:cubicBezTo>
                <a:cubicBezTo>
                  <a:pt x="1991198" y="193456"/>
                  <a:pt x="1991198" y="184998"/>
                  <a:pt x="1999147" y="181017"/>
                </a:cubicBezTo>
                <a:cubicBezTo>
                  <a:pt x="2003128" y="196954"/>
                  <a:pt x="2009093" y="209902"/>
                  <a:pt x="2017055" y="219848"/>
                </a:cubicBezTo>
                <a:cubicBezTo>
                  <a:pt x="2015058" y="213883"/>
                  <a:pt x="2012082" y="206417"/>
                  <a:pt x="2008101" y="197450"/>
                </a:cubicBezTo>
                <a:cubicBezTo>
                  <a:pt x="2004120" y="188483"/>
                  <a:pt x="2004120" y="181017"/>
                  <a:pt x="2008101" y="175052"/>
                </a:cubicBezTo>
                <a:cubicBezTo>
                  <a:pt x="2010085" y="173055"/>
                  <a:pt x="2013074" y="180521"/>
                  <a:pt x="2017055" y="197450"/>
                </a:cubicBezTo>
                <a:cubicBezTo>
                  <a:pt x="2021036" y="214366"/>
                  <a:pt x="2023020" y="223829"/>
                  <a:pt x="2023020" y="225813"/>
                </a:cubicBezTo>
                <a:cubicBezTo>
                  <a:pt x="2025004" y="223829"/>
                  <a:pt x="2027993" y="218856"/>
                  <a:pt x="2031974" y="210894"/>
                </a:cubicBezTo>
                <a:cubicBezTo>
                  <a:pt x="2031974" y="206926"/>
                  <a:pt x="2029977" y="202932"/>
                  <a:pt x="2026009" y="198912"/>
                </a:cubicBezTo>
                <a:cubicBezTo>
                  <a:pt x="2029977" y="194944"/>
                  <a:pt x="2032966" y="195949"/>
                  <a:pt x="2034950" y="201953"/>
                </a:cubicBezTo>
                <a:cubicBezTo>
                  <a:pt x="2032966" y="195949"/>
                  <a:pt x="2031974" y="188966"/>
                  <a:pt x="2031974" y="181017"/>
                </a:cubicBezTo>
                <a:cubicBezTo>
                  <a:pt x="2031974" y="167090"/>
                  <a:pt x="2032966" y="160133"/>
                  <a:pt x="2034950" y="160133"/>
                </a:cubicBezTo>
                <a:cubicBezTo>
                  <a:pt x="2034950" y="160133"/>
                  <a:pt x="2036947" y="167090"/>
                  <a:pt x="2040928" y="181017"/>
                </a:cubicBezTo>
                <a:cubicBezTo>
                  <a:pt x="2040928" y="186982"/>
                  <a:pt x="2041920" y="192947"/>
                  <a:pt x="2043904" y="198912"/>
                </a:cubicBezTo>
                <a:cubicBezTo>
                  <a:pt x="2045901" y="194944"/>
                  <a:pt x="2049373" y="187478"/>
                  <a:pt x="2054346" y="176540"/>
                </a:cubicBezTo>
                <a:cubicBezTo>
                  <a:pt x="2059319" y="165602"/>
                  <a:pt x="2060820" y="158136"/>
                  <a:pt x="2058823" y="154155"/>
                </a:cubicBezTo>
                <a:cubicBezTo>
                  <a:pt x="2062804" y="162117"/>
                  <a:pt x="2063796" y="168082"/>
                  <a:pt x="2061812" y="172063"/>
                </a:cubicBezTo>
                <a:cubicBezTo>
                  <a:pt x="2059815" y="176044"/>
                  <a:pt x="2057831" y="180025"/>
                  <a:pt x="2055847" y="183993"/>
                </a:cubicBezTo>
                <a:cubicBezTo>
                  <a:pt x="2063796" y="168082"/>
                  <a:pt x="2071758" y="161125"/>
                  <a:pt x="2079707" y="163109"/>
                </a:cubicBezTo>
                <a:cubicBezTo>
                  <a:pt x="2075739" y="171071"/>
                  <a:pt x="2071758" y="177532"/>
                  <a:pt x="2067777" y="182505"/>
                </a:cubicBezTo>
                <a:cubicBezTo>
                  <a:pt x="2063796" y="187478"/>
                  <a:pt x="2059815" y="192947"/>
                  <a:pt x="2055847" y="198912"/>
                </a:cubicBezTo>
                <a:cubicBezTo>
                  <a:pt x="2055847" y="200935"/>
                  <a:pt x="2056839" y="203937"/>
                  <a:pt x="2058823" y="207918"/>
                </a:cubicBezTo>
                <a:cubicBezTo>
                  <a:pt x="2060820" y="205921"/>
                  <a:pt x="2062804" y="202932"/>
                  <a:pt x="2064788" y="198912"/>
                </a:cubicBezTo>
                <a:cubicBezTo>
                  <a:pt x="2068769" y="190963"/>
                  <a:pt x="2071758" y="186982"/>
                  <a:pt x="2073742" y="186982"/>
                </a:cubicBezTo>
                <a:cubicBezTo>
                  <a:pt x="2075739" y="186982"/>
                  <a:pt x="2074238" y="191459"/>
                  <a:pt x="2069265" y="200426"/>
                </a:cubicBezTo>
                <a:cubicBezTo>
                  <a:pt x="2064292" y="209393"/>
                  <a:pt x="2060820" y="214875"/>
                  <a:pt x="2058823" y="216872"/>
                </a:cubicBezTo>
                <a:cubicBezTo>
                  <a:pt x="2060820" y="214875"/>
                  <a:pt x="2065793" y="209393"/>
                  <a:pt x="2073742" y="200426"/>
                </a:cubicBezTo>
                <a:cubicBezTo>
                  <a:pt x="2081704" y="191459"/>
                  <a:pt x="2085685" y="188966"/>
                  <a:pt x="2085685" y="192947"/>
                </a:cubicBezTo>
                <a:cubicBezTo>
                  <a:pt x="2087669" y="194944"/>
                  <a:pt x="2091650" y="197437"/>
                  <a:pt x="2097615" y="200426"/>
                </a:cubicBezTo>
                <a:cubicBezTo>
                  <a:pt x="2103580" y="203428"/>
                  <a:pt x="2109545" y="206926"/>
                  <a:pt x="2115523" y="210894"/>
                </a:cubicBezTo>
                <a:cubicBezTo>
                  <a:pt x="2119491" y="202906"/>
                  <a:pt x="2119491" y="194944"/>
                  <a:pt x="2115523" y="186982"/>
                </a:cubicBezTo>
                <a:cubicBezTo>
                  <a:pt x="2109545" y="177036"/>
                  <a:pt x="2108553" y="172063"/>
                  <a:pt x="2112534" y="172063"/>
                </a:cubicBezTo>
                <a:lnTo>
                  <a:pt x="2118499" y="178028"/>
                </a:lnTo>
                <a:cubicBezTo>
                  <a:pt x="2120496" y="180025"/>
                  <a:pt x="2121984" y="182009"/>
                  <a:pt x="2122976" y="183993"/>
                </a:cubicBezTo>
                <a:cubicBezTo>
                  <a:pt x="2123968" y="185990"/>
                  <a:pt x="2125469" y="187974"/>
                  <a:pt x="2127453" y="189971"/>
                </a:cubicBezTo>
                <a:cubicBezTo>
                  <a:pt x="2131434" y="182009"/>
                  <a:pt x="2134410" y="180025"/>
                  <a:pt x="2136407" y="183993"/>
                </a:cubicBezTo>
                <a:lnTo>
                  <a:pt x="2136407" y="186982"/>
                </a:lnTo>
                <a:cubicBezTo>
                  <a:pt x="2136407" y="188966"/>
                  <a:pt x="2135911" y="190467"/>
                  <a:pt x="2134919" y="191459"/>
                </a:cubicBezTo>
                <a:cubicBezTo>
                  <a:pt x="2133914" y="192451"/>
                  <a:pt x="2133418" y="193939"/>
                  <a:pt x="2133418" y="195936"/>
                </a:cubicBezTo>
                <a:cubicBezTo>
                  <a:pt x="2135415" y="197920"/>
                  <a:pt x="2136903" y="199917"/>
                  <a:pt x="2137895" y="201927"/>
                </a:cubicBezTo>
                <a:cubicBezTo>
                  <a:pt x="2138887" y="203924"/>
                  <a:pt x="2141380" y="206926"/>
                  <a:pt x="2145361" y="210894"/>
                </a:cubicBezTo>
                <a:cubicBezTo>
                  <a:pt x="2145361" y="202906"/>
                  <a:pt x="2147345" y="200922"/>
                  <a:pt x="2151326" y="204929"/>
                </a:cubicBezTo>
                <a:cubicBezTo>
                  <a:pt x="2151326" y="208910"/>
                  <a:pt x="2150334" y="211899"/>
                  <a:pt x="2148337" y="213883"/>
                </a:cubicBezTo>
                <a:lnTo>
                  <a:pt x="2157291" y="222837"/>
                </a:lnTo>
                <a:cubicBezTo>
                  <a:pt x="2159275" y="216872"/>
                  <a:pt x="2160280" y="215371"/>
                  <a:pt x="2160280" y="218360"/>
                </a:cubicBezTo>
                <a:cubicBezTo>
                  <a:pt x="2160280" y="221336"/>
                  <a:pt x="2160280" y="223829"/>
                  <a:pt x="2160280" y="225813"/>
                </a:cubicBezTo>
                <a:cubicBezTo>
                  <a:pt x="2162264" y="229794"/>
                  <a:pt x="2164248" y="232783"/>
                  <a:pt x="2166245" y="234767"/>
                </a:cubicBezTo>
                <a:cubicBezTo>
                  <a:pt x="2168229" y="238748"/>
                  <a:pt x="2170226" y="241228"/>
                  <a:pt x="2172210" y="242233"/>
                </a:cubicBezTo>
                <a:cubicBezTo>
                  <a:pt x="2174194" y="243225"/>
                  <a:pt x="2176191" y="244713"/>
                  <a:pt x="2178175" y="246710"/>
                </a:cubicBezTo>
                <a:cubicBezTo>
                  <a:pt x="2182156" y="238748"/>
                  <a:pt x="2186137" y="231791"/>
                  <a:pt x="2190118" y="225813"/>
                </a:cubicBezTo>
                <a:cubicBezTo>
                  <a:pt x="2186137" y="219848"/>
                  <a:pt x="2182652" y="212382"/>
                  <a:pt x="2179676" y="203415"/>
                </a:cubicBezTo>
                <a:cubicBezTo>
                  <a:pt x="2176687" y="194448"/>
                  <a:pt x="2177183" y="187974"/>
                  <a:pt x="2181164" y="183993"/>
                </a:cubicBezTo>
                <a:cubicBezTo>
                  <a:pt x="2183148" y="191955"/>
                  <a:pt x="2188121" y="203911"/>
                  <a:pt x="2196083" y="219848"/>
                </a:cubicBezTo>
                <a:cubicBezTo>
                  <a:pt x="2196083" y="219848"/>
                  <a:pt x="2197075" y="218856"/>
                  <a:pt x="2199059" y="216872"/>
                </a:cubicBezTo>
                <a:cubicBezTo>
                  <a:pt x="2197075" y="212891"/>
                  <a:pt x="2194086" y="206913"/>
                  <a:pt x="2190118" y="198938"/>
                </a:cubicBezTo>
                <a:cubicBezTo>
                  <a:pt x="2186137" y="190963"/>
                  <a:pt x="2186137" y="184998"/>
                  <a:pt x="2190118" y="181017"/>
                </a:cubicBezTo>
                <a:cubicBezTo>
                  <a:pt x="2192102" y="179020"/>
                  <a:pt x="2195091" y="186995"/>
                  <a:pt x="2199059" y="204903"/>
                </a:cubicBezTo>
                <a:cubicBezTo>
                  <a:pt x="2203040" y="222824"/>
                  <a:pt x="2205037" y="232783"/>
                  <a:pt x="2205037" y="234767"/>
                </a:cubicBezTo>
                <a:cubicBezTo>
                  <a:pt x="2211002" y="228802"/>
                  <a:pt x="2214983" y="225813"/>
                  <a:pt x="2216967" y="225813"/>
                </a:cubicBezTo>
                <a:cubicBezTo>
                  <a:pt x="2216967" y="223829"/>
                  <a:pt x="2215975" y="213870"/>
                  <a:pt x="2213978" y="195962"/>
                </a:cubicBezTo>
                <a:cubicBezTo>
                  <a:pt x="2211994" y="178041"/>
                  <a:pt x="2212986" y="169074"/>
                  <a:pt x="2216967" y="169074"/>
                </a:cubicBezTo>
                <a:cubicBezTo>
                  <a:pt x="2218951" y="169074"/>
                  <a:pt x="2220452" y="172559"/>
                  <a:pt x="2221444" y="179516"/>
                </a:cubicBezTo>
                <a:cubicBezTo>
                  <a:pt x="2222436" y="186486"/>
                  <a:pt x="2223428" y="194448"/>
                  <a:pt x="2224433" y="203415"/>
                </a:cubicBezTo>
                <a:cubicBezTo>
                  <a:pt x="2225425" y="212382"/>
                  <a:pt x="2226417" y="220840"/>
                  <a:pt x="2227409" y="228802"/>
                </a:cubicBezTo>
                <a:cubicBezTo>
                  <a:pt x="2228401" y="236764"/>
                  <a:pt x="2228897" y="241737"/>
                  <a:pt x="2228897" y="243721"/>
                </a:cubicBezTo>
                <a:cubicBezTo>
                  <a:pt x="2228897" y="237756"/>
                  <a:pt x="2228401" y="230290"/>
                  <a:pt x="2227409" y="221336"/>
                </a:cubicBezTo>
                <a:cubicBezTo>
                  <a:pt x="2226417" y="212395"/>
                  <a:pt x="2227905" y="204916"/>
                  <a:pt x="2231886" y="198912"/>
                </a:cubicBezTo>
                <a:cubicBezTo>
                  <a:pt x="2233870" y="194944"/>
                  <a:pt x="2235371" y="200413"/>
                  <a:pt x="2236363" y="215345"/>
                </a:cubicBezTo>
                <a:cubicBezTo>
                  <a:pt x="2237355" y="230290"/>
                  <a:pt x="2237851" y="236764"/>
                  <a:pt x="2237851" y="234767"/>
                </a:cubicBezTo>
                <a:cubicBezTo>
                  <a:pt x="2237851" y="228802"/>
                  <a:pt x="2239848" y="223829"/>
                  <a:pt x="2243816" y="219848"/>
                </a:cubicBezTo>
                <a:cubicBezTo>
                  <a:pt x="2243816" y="217864"/>
                  <a:pt x="2241832" y="212891"/>
                  <a:pt x="2237851" y="204929"/>
                </a:cubicBezTo>
                <a:cubicBezTo>
                  <a:pt x="2241832" y="204929"/>
                  <a:pt x="2245813" y="207918"/>
                  <a:pt x="2249794" y="213883"/>
                </a:cubicBezTo>
                <a:cubicBezTo>
                  <a:pt x="2251778" y="209902"/>
                  <a:pt x="2256255" y="201444"/>
                  <a:pt x="2263212" y="188496"/>
                </a:cubicBezTo>
                <a:cubicBezTo>
                  <a:pt x="2270182" y="175548"/>
                  <a:pt x="2271670" y="167090"/>
                  <a:pt x="2267689" y="163109"/>
                </a:cubicBezTo>
                <a:cubicBezTo>
                  <a:pt x="2271670" y="169074"/>
                  <a:pt x="2272662" y="174543"/>
                  <a:pt x="2270678" y="179516"/>
                </a:cubicBezTo>
                <a:cubicBezTo>
                  <a:pt x="2268681" y="184489"/>
                  <a:pt x="2266697" y="188966"/>
                  <a:pt x="2264713" y="192947"/>
                </a:cubicBezTo>
                <a:cubicBezTo>
                  <a:pt x="2272662" y="177036"/>
                  <a:pt x="2281616" y="171071"/>
                  <a:pt x="2291562" y="175052"/>
                </a:cubicBezTo>
                <a:cubicBezTo>
                  <a:pt x="2283600" y="181017"/>
                  <a:pt x="2273654" y="191968"/>
                  <a:pt x="2261724" y="207918"/>
                </a:cubicBezTo>
                <a:cubicBezTo>
                  <a:pt x="2263708" y="209902"/>
                  <a:pt x="2264713" y="210894"/>
                  <a:pt x="2264713" y="210894"/>
                </a:cubicBezTo>
                <a:cubicBezTo>
                  <a:pt x="2264713" y="210894"/>
                  <a:pt x="2265705" y="212891"/>
                  <a:pt x="2267689" y="216872"/>
                </a:cubicBezTo>
                <a:lnTo>
                  <a:pt x="2273654" y="204929"/>
                </a:lnTo>
                <a:cubicBezTo>
                  <a:pt x="2277635" y="196941"/>
                  <a:pt x="2280624" y="192947"/>
                  <a:pt x="2282608" y="192947"/>
                </a:cubicBezTo>
                <a:cubicBezTo>
                  <a:pt x="2284605" y="192947"/>
                  <a:pt x="2283104" y="197437"/>
                  <a:pt x="2278131" y="206404"/>
                </a:cubicBezTo>
                <a:cubicBezTo>
                  <a:pt x="2273158" y="215371"/>
                  <a:pt x="2269686" y="220840"/>
                  <a:pt x="2267689" y="222837"/>
                </a:cubicBezTo>
                <a:cubicBezTo>
                  <a:pt x="2271670" y="218856"/>
                  <a:pt x="2275651" y="214379"/>
                  <a:pt x="2279632" y="209406"/>
                </a:cubicBezTo>
                <a:cubicBezTo>
                  <a:pt x="2283600" y="204433"/>
                  <a:pt x="2288573" y="199943"/>
                  <a:pt x="2294551" y="195936"/>
                </a:cubicBezTo>
                <a:cubicBezTo>
                  <a:pt x="2292554" y="201927"/>
                  <a:pt x="2289578" y="206926"/>
                  <a:pt x="2285597" y="210894"/>
                </a:cubicBezTo>
                <a:lnTo>
                  <a:pt x="2273654" y="222837"/>
                </a:lnTo>
                <a:cubicBezTo>
                  <a:pt x="2277635" y="226818"/>
                  <a:pt x="2278131" y="234271"/>
                  <a:pt x="2275155" y="245209"/>
                </a:cubicBezTo>
                <a:cubicBezTo>
                  <a:pt x="2272166" y="256147"/>
                  <a:pt x="2270678" y="263613"/>
                  <a:pt x="2270678" y="267594"/>
                </a:cubicBezTo>
                <a:cubicBezTo>
                  <a:pt x="2274659" y="263613"/>
                  <a:pt x="2279136" y="258144"/>
                  <a:pt x="2284109" y="251174"/>
                </a:cubicBezTo>
                <a:cubicBezTo>
                  <a:pt x="2289082" y="244217"/>
                  <a:pt x="2291562" y="237756"/>
                  <a:pt x="2291562" y="231791"/>
                </a:cubicBezTo>
                <a:lnTo>
                  <a:pt x="2291562" y="237756"/>
                </a:lnTo>
                <a:cubicBezTo>
                  <a:pt x="2295543" y="233775"/>
                  <a:pt x="2298519" y="229794"/>
                  <a:pt x="2300516" y="225813"/>
                </a:cubicBezTo>
                <a:cubicBezTo>
                  <a:pt x="2296535" y="231791"/>
                  <a:pt x="2294055" y="239244"/>
                  <a:pt x="2293050" y="248198"/>
                </a:cubicBezTo>
                <a:cubicBezTo>
                  <a:pt x="2292058" y="257152"/>
                  <a:pt x="2289578" y="263613"/>
                  <a:pt x="2285597" y="267594"/>
                </a:cubicBezTo>
                <a:cubicBezTo>
                  <a:pt x="2293546" y="263613"/>
                  <a:pt x="2301508" y="257648"/>
                  <a:pt x="2309470" y="249686"/>
                </a:cubicBezTo>
                <a:cubicBezTo>
                  <a:pt x="2317419" y="241737"/>
                  <a:pt x="2322392" y="233775"/>
                  <a:pt x="2324389" y="225813"/>
                </a:cubicBezTo>
                <a:cubicBezTo>
                  <a:pt x="2324389" y="223829"/>
                  <a:pt x="2324389" y="216363"/>
                  <a:pt x="2324389" y="203415"/>
                </a:cubicBezTo>
                <a:cubicBezTo>
                  <a:pt x="2324389" y="190467"/>
                  <a:pt x="2326373" y="186982"/>
                  <a:pt x="2330354" y="192947"/>
                </a:cubicBezTo>
                <a:cubicBezTo>
                  <a:pt x="2330354" y="190963"/>
                  <a:pt x="2332338" y="191955"/>
                  <a:pt x="2336319" y="195936"/>
                </a:cubicBezTo>
                <a:cubicBezTo>
                  <a:pt x="2342284" y="189971"/>
                  <a:pt x="2345273" y="187974"/>
                  <a:pt x="2345273" y="189971"/>
                </a:cubicBezTo>
                <a:lnTo>
                  <a:pt x="2345273" y="192947"/>
                </a:lnTo>
                <a:cubicBezTo>
                  <a:pt x="2345273" y="194944"/>
                  <a:pt x="2344777" y="196432"/>
                  <a:pt x="2343785" y="197424"/>
                </a:cubicBezTo>
                <a:cubicBezTo>
                  <a:pt x="2342780" y="198416"/>
                  <a:pt x="2342284" y="199930"/>
                  <a:pt x="2342284" y="201953"/>
                </a:cubicBezTo>
                <a:cubicBezTo>
                  <a:pt x="2342284" y="203937"/>
                  <a:pt x="2342780" y="205425"/>
                  <a:pt x="2343785" y="206417"/>
                </a:cubicBezTo>
                <a:cubicBezTo>
                  <a:pt x="2344777" y="207422"/>
                  <a:pt x="2345273" y="208910"/>
                  <a:pt x="2345273" y="210894"/>
                </a:cubicBezTo>
                <a:lnTo>
                  <a:pt x="2354227" y="222837"/>
                </a:lnTo>
                <a:cubicBezTo>
                  <a:pt x="2356211" y="220840"/>
                  <a:pt x="2357203" y="218856"/>
                  <a:pt x="2357203" y="216872"/>
                </a:cubicBezTo>
                <a:cubicBezTo>
                  <a:pt x="2357203" y="214875"/>
                  <a:pt x="2358195" y="212891"/>
                  <a:pt x="2360192" y="210894"/>
                </a:cubicBezTo>
                <a:lnTo>
                  <a:pt x="2357203" y="192947"/>
                </a:lnTo>
                <a:cubicBezTo>
                  <a:pt x="2363168" y="198951"/>
                  <a:pt x="2366653" y="207422"/>
                  <a:pt x="2367645" y="218360"/>
                </a:cubicBezTo>
                <a:cubicBezTo>
                  <a:pt x="2368650" y="229298"/>
                  <a:pt x="2369146" y="238748"/>
                  <a:pt x="2369146" y="246710"/>
                </a:cubicBezTo>
                <a:cubicBezTo>
                  <a:pt x="2369146" y="244713"/>
                  <a:pt x="2369642" y="243225"/>
                  <a:pt x="2370634" y="242233"/>
                </a:cubicBezTo>
                <a:cubicBezTo>
                  <a:pt x="2371626" y="241228"/>
                  <a:pt x="2372122" y="239740"/>
                  <a:pt x="2372122" y="237756"/>
                </a:cubicBezTo>
                <a:cubicBezTo>
                  <a:pt x="2372122" y="241737"/>
                  <a:pt x="2372618" y="246201"/>
                  <a:pt x="2373623" y="251174"/>
                </a:cubicBezTo>
                <a:cubicBezTo>
                  <a:pt x="2374615" y="256147"/>
                  <a:pt x="2375111" y="260624"/>
                  <a:pt x="2375111" y="264605"/>
                </a:cubicBezTo>
                <a:cubicBezTo>
                  <a:pt x="2377095" y="260624"/>
                  <a:pt x="2380084" y="251683"/>
                  <a:pt x="2384065" y="237756"/>
                </a:cubicBezTo>
                <a:cubicBezTo>
                  <a:pt x="2388033" y="223829"/>
                  <a:pt x="2389038" y="214875"/>
                  <a:pt x="2387041" y="210894"/>
                </a:cubicBezTo>
                <a:cubicBezTo>
                  <a:pt x="2389038" y="216872"/>
                  <a:pt x="2389534" y="224821"/>
                  <a:pt x="2388542" y="234767"/>
                </a:cubicBezTo>
                <a:cubicBezTo>
                  <a:pt x="2387537" y="244713"/>
                  <a:pt x="2386049" y="252675"/>
                  <a:pt x="2384065" y="258640"/>
                </a:cubicBezTo>
                <a:cubicBezTo>
                  <a:pt x="2388033" y="254659"/>
                  <a:pt x="2390526" y="251174"/>
                  <a:pt x="2391518" y="248198"/>
                </a:cubicBezTo>
                <a:cubicBezTo>
                  <a:pt x="2392510" y="245209"/>
                  <a:pt x="2395003" y="241737"/>
                  <a:pt x="2398984" y="237756"/>
                </a:cubicBezTo>
                <a:cubicBezTo>
                  <a:pt x="2395003" y="227810"/>
                  <a:pt x="2391022" y="217355"/>
                  <a:pt x="2387041" y="206404"/>
                </a:cubicBezTo>
                <a:cubicBezTo>
                  <a:pt x="2383060" y="195440"/>
                  <a:pt x="2384065" y="187974"/>
                  <a:pt x="2390030" y="183993"/>
                </a:cubicBezTo>
                <a:lnTo>
                  <a:pt x="2401960" y="231791"/>
                </a:lnTo>
                <a:cubicBezTo>
                  <a:pt x="2405941" y="219848"/>
                  <a:pt x="2407925" y="217864"/>
                  <a:pt x="2407925" y="225813"/>
                </a:cubicBezTo>
                <a:cubicBezTo>
                  <a:pt x="2403957" y="233775"/>
                  <a:pt x="2401960" y="237756"/>
                  <a:pt x="2401960" y="237756"/>
                </a:cubicBezTo>
                <a:cubicBezTo>
                  <a:pt x="2403957" y="239740"/>
                  <a:pt x="2404949" y="241737"/>
                  <a:pt x="2404949" y="243721"/>
                </a:cubicBezTo>
                <a:cubicBezTo>
                  <a:pt x="2404949" y="245705"/>
                  <a:pt x="2405941" y="247702"/>
                  <a:pt x="2407925" y="249686"/>
                </a:cubicBezTo>
                <a:cubicBezTo>
                  <a:pt x="2407925" y="249686"/>
                  <a:pt x="2410914" y="247702"/>
                  <a:pt x="2416879" y="243721"/>
                </a:cubicBezTo>
                <a:cubicBezTo>
                  <a:pt x="2418876" y="233775"/>
                  <a:pt x="2418380" y="221336"/>
                  <a:pt x="2415391" y="206404"/>
                </a:cubicBezTo>
                <a:cubicBezTo>
                  <a:pt x="2412402" y="191459"/>
                  <a:pt x="2414895" y="184998"/>
                  <a:pt x="2422844" y="186982"/>
                </a:cubicBezTo>
                <a:cubicBezTo>
                  <a:pt x="2424841" y="194944"/>
                  <a:pt x="2425337" y="202906"/>
                  <a:pt x="2424345" y="210881"/>
                </a:cubicBezTo>
                <a:cubicBezTo>
                  <a:pt x="2423353" y="218843"/>
                  <a:pt x="2423849" y="227810"/>
                  <a:pt x="2425833" y="237756"/>
                </a:cubicBezTo>
                <a:cubicBezTo>
                  <a:pt x="2431798" y="231791"/>
                  <a:pt x="2433795" y="230290"/>
                  <a:pt x="2431798" y="233279"/>
                </a:cubicBezTo>
                <a:cubicBezTo>
                  <a:pt x="2429814" y="236255"/>
                  <a:pt x="2427817" y="239740"/>
                  <a:pt x="2425833" y="243721"/>
                </a:cubicBezTo>
                <a:cubicBezTo>
                  <a:pt x="2425833" y="253667"/>
                  <a:pt x="2425833" y="264605"/>
                  <a:pt x="2425833" y="276548"/>
                </a:cubicBezTo>
                <a:lnTo>
                  <a:pt x="2428284" y="308345"/>
                </a:lnTo>
                <a:lnTo>
                  <a:pt x="1115121" y="308345"/>
                </a:lnTo>
                <a:lnTo>
                  <a:pt x="1104007" y="306386"/>
                </a:lnTo>
                <a:cubicBezTo>
                  <a:pt x="1086112" y="306386"/>
                  <a:pt x="1069196" y="304389"/>
                  <a:pt x="1053285" y="300408"/>
                </a:cubicBezTo>
                <a:cubicBezTo>
                  <a:pt x="1031409" y="292459"/>
                  <a:pt x="1011517" y="290958"/>
                  <a:pt x="993609" y="295931"/>
                </a:cubicBezTo>
                <a:lnTo>
                  <a:pt x="960192" y="308345"/>
                </a:lnTo>
                <a:lnTo>
                  <a:pt x="98468" y="308345"/>
                </a:lnTo>
                <a:lnTo>
                  <a:pt x="98468" y="297432"/>
                </a:lnTo>
                <a:lnTo>
                  <a:pt x="89514" y="288478"/>
                </a:lnTo>
                <a:lnTo>
                  <a:pt x="101457" y="288478"/>
                </a:lnTo>
                <a:lnTo>
                  <a:pt x="101457" y="282513"/>
                </a:lnTo>
                <a:cubicBezTo>
                  <a:pt x="99460" y="282513"/>
                  <a:pt x="92999" y="282513"/>
                  <a:pt x="82061" y="282513"/>
                </a:cubicBezTo>
                <a:cubicBezTo>
                  <a:pt x="71123" y="282513"/>
                  <a:pt x="65641" y="280516"/>
                  <a:pt x="65641" y="276548"/>
                </a:cubicBezTo>
                <a:cubicBezTo>
                  <a:pt x="65641" y="274551"/>
                  <a:pt x="69126" y="273559"/>
                  <a:pt x="76096" y="273559"/>
                </a:cubicBezTo>
                <a:cubicBezTo>
                  <a:pt x="83053" y="273559"/>
                  <a:pt x="91015" y="274055"/>
                  <a:pt x="99956" y="275047"/>
                </a:cubicBezTo>
                <a:cubicBezTo>
                  <a:pt x="108910" y="276039"/>
                  <a:pt x="116872" y="277044"/>
                  <a:pt x="123829" y="278036"/>
                </a:cubicBezTo>
                <a:cubicBezTo>
                  <a:pt x="130799" y="279028"/>
                  <a:pt x="135263" y="279524"/>
                  <a:pt x="137260" y="279524"/>
                </a:cubicBezTo>
                <a:cubicBezTo>
                  <a:pt x="133279" y="277540"/>
                  <a:pt x="122837" y="272071"/>
                  <a:pt x="105934" y="263117"/>
                </a:cubicBezTo>
                <a:cubicBezTo>
                  <a:pt x="89018" y="254163"/>
                  <a:pt x="79568" y="249686"/>
                  <a:pt x="77584" y="249686"/>
                </a:cubicBezTo>
                <a:cubicBezTo>
                  <a:pt x="83549" y="247702"/>
                  <a:pt x="91511" y="248694"/>
                  <a:pt x="101457" y="252675"/>
                </a:cubicBezTo>
                <a:cubicBezTo>
                  <a:pt x="111403" y="256656"/>
                  <a:pt x="119352" y="258640"/>
                  <a:pt x="125317" y="258640"/>
                </a:cubicBezTo>
                <a:cubicBezTo>
                  <a:pt x="119352" y="254659"/>
                  <a:pt x="112891" y="251683"/>
                  <a:pt x="105934" y="249686"/>
                </a:cubicBezTo>
                <a:cubicBezTo>
                  <a:pt x="98964" y="247702"/>
                  <a:pt x="91511" y="244713"/>
                  <a:pt x="83549" y="240732"/>
                </a:cubicBezTo>
                <a:cubicBezTo>
                  <a:pt x="87530" y="232783"/>
                  <a:pt x="96484" y="233279"/>
                  <a:pt x="110398" y="242233"/>
                </a:cubicBezTo>
                <a:cubicBezTo>
                  <a:pt x="124325" y="251174"/>
                  <a:pt x="136268" y="255651"/>
                  <a:pt x="146214" y="255651"/>
                </a:cubicBezTo>
                <a:lnTo>
                  <a:pt x="146214" y="240732"/>
                </a:lnTo>
                <a:cubicBezTo>
                  <a:pt x="134271" y="228802"/>
                  <a:pt x="121349" y="217368"/>
                  <a:pt x="107422" y="206417"/>
                </a:cubicBezTo>
                <a:cubicBezTo>
                  <a:pt x="93495" y="195479"/>
                  <a:pt x="80560" y="185037"/>
                  <a:pt x="68630" y="175091"/>
                </a:cubicBezTo>
                <a:cubicBezTo>
                  <a:pt x="68630" y="173107"/>
                  <a:pt x="72115" y="173603"/>
                  <a:pt x="79072" y="176579"/>
                </a:cubicBezTo>
                <a:cubicBezTo>
                  <a:pt x="86042" y="179568"/>
                  <a:pt x="93495" y="184045"/>
                  <a:pt x="101457" y="190010"/>
                </a:cubicBezTo>
                <a:cubicBezTo>
                  <a:pt x="109406" y="195975"/>
                  <a:pt x="117368" y="202449"/>
                  <a:pt x="125317" y="209406"/>
                </a:cubicBezTo>
                <a:cubicBezTo>
                  <a:pt x="133279" y="216363"/>
                  <a:pt x="139244" y="220840"/>
                  <a:pt x="143225" y="222837"/>
                </a:cubicBezTo>
                <a:cubicBezTo>
                  <a:pt x="131295" y="212891"/>
                  <a:pt x="121349" y="200948"/>
                  <a:pt x="113387" y="187034"/>
                </a:cubicBezTo>
                <a:cubicBezTo>
                  <a:pt x="105425" y="173107"/>
                  <a:pt x="96484" y="159180"/>
                  <a:pt x="86538" y="145253"/>
                </a:cubicBezTo>
                <a:cubicBezTo>
                  <a:pt x="96484" y="143269"/>
                  <a:pt x="107422" y="152719"/>
                  <a:pt x="119352" y="173603"/>
                </a:cubicBezTo>
                <a:cubicBezTo>
                  <a:pt x="131295" y="194487"/>
                  <a:pt x="140236" y="208910"/>
                  <a:pt x="146214" y="216872"/>
                </a:cubicBezTo>
                <a:cubicBezTo>
                  <a:pt x="146214" y="208910"/>
                  <a:pt x="144217" y="198964"/>
                  <a:pt x="140236" y="187034"/>
                </a:cubicBezTo>
                <a:cubicBezTo>
                  <a:pt x="132287" y="187034"/>
                  <a:pt x="130290" y="185037"/>
                  <a:pt x="134271" y="181056"/>
                </a:cubicBezTo>
                <a:cubicBezTo>
                  <a:pt x="130290" y="175091"/>
                  <a:pt x="124821" y="167638"/>
                  <a:pt x="117864" y="158684"/>
                </a:cubicBezTo>
                <a:cubicBezTo>
                  <a:pt x="110907" y="149730"/>
                  <a:pt x="103441" y="140280"/>
                  <a:pt x="95479" y="130334"/>
                </a:cubicBezTo>
                <a:cubicBezTo>
                  <a:pt x="87530" y="120388"/>
                  <a:pt x="81069" y="111930"/>
                  <a:pt x="76096" y="104973"/>
                </a:cubicBezTo>
                <a:cubicBezTo>
                  <a:pt x="71123" y="98016"/>
                  <a:pt x="69622" y="92547"/>
                  <a:pt x="71619" y="88566"/>
                </a:cubicBezTo>
                <a:cubicBezTo>
                  <a:pt x="81565" y="100496"/>
                  <a:pt x="92999" y="112439"/>
                  <a:pt x="105934" y="124369"/>
                </a:cubicBezTo>
                <a:cubicBezTo>
                  <a:pt x="118856" y="136299"/>
                  <a:pt x="127314" y="148242"/>
                  <a:pt x="131295" y="160172"/>
                </a:cubicBezTo>
                <a:cubicBezTo>
                  <a:pt x="129298" y="156191"/>
                  <a:pt x="126322" y="149730"/>
                  <a:pt x="122341" y="140776"/>
                </a:cubicBezTo>
                <a:cubicBezTo>
                  <a:pt x="118360" y="131822"/>
                  <a:pt x="114875" y="122385"/>
                  <a:pt x="111899" y="112439"/>
                </a:cubicBezTo>
                <a:cubicBezTo>
                  <a:pt x="108910" y="102493"/>
                  <a:pt x="106430" y="94035"/>
                  <a:pt x="104433" y="87065"/>
                </a:cubicBezTo>
                <a:cubicBezTo>
                  <a:pt x="102449" y="80108"/>
                  <a:pt x="103441" y="76623"/>
                  <a:pt x="107422" y="76623"/>
                </a:cubicBezTo>
                <a:cubicBezTo>
                  <a:pt x="115371" y="94531"/>
                  <a:pt x="122341" y="112439"/>
                  <a:pt x="128306" y="130334"/>
                </a:cubicBezTo>
                <a:cubicBezTo>
                  <a:pt x="134271" y="148242"/>
                  <a:pt x="141241" y="166137"/>
                  <a:pt x="149190" y="184045"/>
                </a:cubicBezTo>
                <a:lnTo>
                  <a:pt x="161133" y="184045"/>
                </a:lnTo>
                <a:cubicBezTo>
                  <a:pt x="163117" y="180064"/>
                  <a:pt x="164109" y="172115"/>
                  <a:pt x="164109" y="160172"/>
                </a:cubicBezTo>
                <a:cubicBezTo>
                  <a:pt x="158144" y="158188"/>
                  <a:pt x="153171" y="156191"/>
                  <a:pt x="149190" y="154207"/>
                </a:cubicBezTo>
                <a:cubicBezTo>
                  <a:pt x="145209" y="152223"/>
                  <a:pt x="146214" y="150226"/>
                  <a:pt x="152179" y="148242"/>
                </a:cubicBezTo>
                <a:cubicBezTo>
                  <a:pt x="152179" y="150226"/>
                  <a:pt x="153171" y="151218"/>
                  <a:pt x="155155" y="151218"/>
                </a:cubicBezTo>
                <a:cubicBezTo>
                  <a:pt x="155155" y="151218"/>
                  <a:pt x="157152" y="152223"/>
                  <a:pt x="161133" y="154207"/>
                </a:cubicBezTo>
                <a:lnTo>
                  <a:pt x="161133" y="127358"/>
                </a:lnTo>
                <a:cubicBezTo>
                  <a:pt x="141241" y="117412"/>
                  <a:pt x="133279" y="108458"/>
                  <a:pt x="137260" y="100496"/>
                </a:cubicBezTo>
                <a:lnTo>
                  <a:pt x="155155" y="118404"/>
                </a:lnTo>
                <a:cubicBezTo>
                  <a:pt x="155155" y="110442"/>
                  <a:pt x="159136" y="108458"/>
                  <a:pt x="167098" y="112439"/>
                </a:cubicBezTo>
                <a:lnTo>
                  <a:pt x="167098" y="121380"/>
                </a:lnTo>
                <a:lnTo>
                  <a:pt x="173063" y="127358"/>
                </a:lnTo>
                <a:cubicBezTo>
                  <a:pt x="173063" y="119396"/>
                  <a:pt x="174055" y="114423"/>
                  <a:pt x="176052" y="112439"/>
                </a:cubicBezTo>
                <a:cubicBezTo>
                  <a:pt x="178036" y="108458"/>
                  <a:pt x="179524" y="109946"/>
                  <a:pt x="180529" y="116903"/>
                </a:cubicBezTo>
                <a:cubicBezTo>
                  <a:pt x="181521" y="123873"/>
                  <a:pt x="182017" y="128350"/>
                  <a:pt x="182017" y="130334"/>
                </a:cubicBezTo>
                <a:cubicBezTo>
                  <a:pt x="184001" y="132331"/>
                  <a:pt x="185998" y="133819"/>
                  <a:pt x="187982" y="134811"/>
                </a:cubicBezTo>
                <a:cubicBezTo>
                  <a:pt x="189966" y="135803"/>
                  <a:pt x="191963" y="137304"/>
                  <a:pt x="193947" y="139288"/>
                </a:cubicBezTo>
                <a:cubicBezTo>
                  <a:pt x="193947" y="133323"/>
                  <a:pt x="194939" y="129342"/>
                  <a:pt x="196936" y="127358"/>
                </a:cubicBezTo>
                <a:cubicBezTo>
                  <a:pt x="192955" y="121380"/>
                  <a:pt x="184993" y="112935"/>
                  <a:pt x="173063" y="101984"/>
                </a:cubicBezTo>
                <a:cubicBezTo>
                  <a:pt x="161133" y="91046"/>
                  <a:pt x="159136" y="84585"/>
                  <a:pt x="167098" y="82601"/>
                </a:cubicBezTo>
                <a:cubicBezTo>
                  <a:pt x="173063" y="88566"/>
                  <a:pt x="178532" y="95027"/>
                  <a:pt x="183505" y="101984"/>
                </a:cubicBezTo>
                <a:cubicBezTo>
                  <a:pt x="188478" y="108954"/>
                  <a:pt x="192955" y="115415"/>
                  <a:pt x="196936" y="121380"/>
                </a:cubicBezTo>
                <a:cubicBezTo>
                  <a:pt x="196936" y="115415"/>
                  <a:pt x="199912" y="110442"/>
                  <a:pt x="205890" y="106461"/>
                </a:cubicBezTo>
                <a:cubicBezTo>
                  <a:pt x="207874" y="108458"/>
                  <a:pt x="208370" y="112439"/>
                  <a:pt x="207378" y="118404"/>
                </a:cubicBezTo>
                <a:cubicBezTo>
                  <a:pt x="206386" y="124369"/>
                  <a:pt x="204885" y="127358"/>
                  <a:pt x="202901" y="127358"/>
                </a:cubicBezTo>
                <a:cubicBezTo>
                  <a:pt x="206882" y="129342"/>
                  <a:pt x="209362" y="131326"/>
                  <a:pt x="210367" y="133323"/>
                </a:cubicBezTo>
                <a:cubicBezTo>
                  <a:pt x="211359" y="135307"/>
                  <a:pt x="212847" y="137304"/>
                  <a:pt x="214831" y="139288"/>
                </a:cubicBezTo>
                <a:lnTo>
                  <a:pt x="217820" y="139288"/>
                </a:lnTo>
                <a:lnTo>
                  <a:pt x="220809" y="139288"/>
                </a:lnTo>
                <a:lnTo>
                  <a:pt x="223785" y="142277"/>
                </a:lnTo>
                <a:cubicBezTo>
                  <a:pt x="223785" y="138296"/>
                  <a:pt x="222793" y="134811"/>
                  <a:pt x="220809" y="131822"/>
                </a:cubicBezTo>
                <a:cubicBezTo>
                  <a:pt x="218812" y="128846"/>
                  <a:pt x="219804" y="125361"/>
                  <a:pt x="223785" y="121380"/>
                </a:cubicBezTo>
                <a:cubicBezTo>
                  <a:pt x="227766" y="123377"/>
                  <a:pt x="229750" y="127358"/>
                  <a:pt x="229750" y="133323"/>
                </a:cubicBezTo>
                <a:cubicBezTo>
                  <a:pt x="233731" y="129342"/>
                  <a:pt x="236720" y="130334"/>
                  <a:pt x="238704" y="136299"/>
                </a:cubicBezTo>
                <a:cubicBezTo>
                  <a:pt x="240701" y="126353"/>
                  <a:pt x="239200" y="118404"/>
                  <a:pt x="234227" y="112439"/>
                </a:cubicBezTo>
                <a:cubicBezTo>
                  <a:pt x="229254" y="106461"/>
                  <a:pt x="228758" y="100496"/>
                  <a:pt x="232739" y="94531"/>
                </a:cubicBezTo>
                <a:cubicBezTo>
                  <a:pt x="234723" y="98512"/>
                  <a:pt x="236224" y="102493"/>
                  <a:pt x="237216" y="106461"/>
                </a:cubicBezTo>
                <a:cubicBezTo>
                  <a:pt x="238208" y="110442"/>
                  <a:pt x="239696" y="114423"/>
                  <a:pt x="241693" y="118404"/>
                </a:cubicBezTo>
                <a:lnTo>
                  <a:pt x="244669" y="112439"/>
                </a:lnTo>
                <a:cubicBezTo>
                  <a:pt x="242685" y="108458"/>
                  <a:pt x="241693" y="104477"/>
                  <a:pt x="241693" y="100496"/>
                </a:cubicBezTo>
                <a:cubicBezTo>
                  <a:pt x="241693" y="96515"/>
                  <a:pt x="241693" y="93539"/>
                  <a:pt x="241693" y="91542"/>
                </a:cubicBezTo>
                <a:cubicBezTo>
                  <a:pt x="241693" y="93539"/>
                  <a:pt x="245674" y="100496"/>
                  <a:pt x="253623" y="112439"/>
                </a:cubicBezTo>
                <a:cubicBezTo>
                  <a:pt x="261585" y="124369"/>
                  <a:pt x="267550" y="132331"/>
                  <a:pt x="271531" y="136299"/>
                </a:cubicBezTo>
                <a:lnTo>
                  <a:pt x="271531" y="79612"/>
                </a:lnTo>
                <a:cubicBezTo>
                  <a:pt x="275512" y="87574"/>
                  <a:pt x="280485" y="96515"/>
                  <a:pt x="286450" y="106461"/>
                </a:cubicBezTo>
                <a:cubicBezTo>
                  <a:pt x="292415" y="116407"/>
                  <a:pt x="298380" y="126353"/>
                  <a:pt x="304345" y="136299"/>
                </a:cubicBezTo>
                <a:cubicBezTo>
                  <a:pt x="306342" y="134315"/>
                  <a:pt x="307334" y="132827"/>
                  <a:pt x="307334" y="131822"/>
                </a:cubicBezTo>
                <a:cubicBezTo>
                  <a:pt x="307334" y="130830"/>
                  <a:pt x="308326" y="129342"/>
                  <a:pt x="310323" y="127358"/>
                </a:cubicBezTo>
                <a:cubicBezTo>
                  <a:pt x="310323" y="125361"/>
                  <a:pt x="309827" y="126849"/>
                  <a:pt x="308822" y="131822"/>
                </a:cubicBezTo>
                <a:cubicBezTo>
                  <a:pt x="307830" y="136795"/>
                  <a:pt x="307334" y="140280"/>
                  <a:pt x="307334" y="142277"/>
                </a:cubicBezTo>
                <a:lnTo>
                  <a:pt x="316288" y="151218"/>
                </a:lnTo>
                <a:cubicBezTo>
                  <a:pt x="316288" y="149234"/>
                  <a:pt x="316784" y="147250"/>
                  <a:pt x="317776" y="145253"/>
                </a:cubicBezTo>
                <a:cubicBezTo>
                  <a:pt x="318768" y="143269"/>
                  <a:pt x="319264" y="141272"/>
                  <a:pt x="319264" y="139288"/>
                </a:cubicBezTo>
                <a:cubicBezTo>
                  <a:pt x="315296" y="135307"/>
                  <a:pt x="314291" y="132331"/>
                  <a:pt x="316288" y="130334"/>
                </a:cubicBezTo>
                <a:cubicBezTo>
                  <a:pt x="312307" y="126353"/>
                  <a:pt x="306838" y="119892"/>
                  <a:pt x="299881" y="110938"/>
                </a:cubicBezTo>
                <a:cubicBezTo>
                  <a:pt x="292911" y="101984"/>
                  <a:pt x="285458" y="93043"/>
                  <a:pt x="277496" y="84089"/>
                </a:cubicBezTo>
                <a:cubicBezTo>
                  <a:pt x="269534" y="75135"/>
                  <a:pt x="263073" y="66181"/>
                  <a:pt x="258100" y="57227"/>
                </a:cubicBezTo>
                <a:cubicBezTo>
                  <a:pt x="253127" y="48286"/>
                  <a:pt x="251639" y="41812"/>
                  <a:pt x="253623" y="37844"/>
                </a:cubicBezTo>
                <a:cubicBezTo>
                  <a:pt x="263569" y="51758"/>
                  <a:pt x="275016" y="64693"/>
                  <a:pt x="287938" y="76623"/>
                </a:cubicBezTo>
                <a:cubicBezTo>
                  <a:pt x="300873" y="88566"/>
                  <a:pt x="309318" y="101488"/>
                  <a:pt x="313299" y="115415"/>
                </a:cubicBezTo>
                <a:cubicBezTo>
                  <a:pt x="313299" y="111434"/>
                  <a:pt x="311315" y="104477"/>
                  <a:pt x="307334" y="94531"/>
                </a:cubicBezTo>
                <a:cubicBezTo>
                  <a:pt x="303353" y="84585"/>
                  <a:pt x="299372" y="74639"/>
                  <a:pt x="295404" y="64693"/>
                </a:cubicBezTo>
                <a:cubicBezTo>
                  <a:pt x="291423" y="54747"/>
                  <a:pt x="288434" y="46289"/>
                  <a:pt x="286450" y="39332"/>
                </a:cubicBezTo>
                <a:cubicBezTo>
                  <a:pt x="284453" y="32362"/>
                  <a:pt x="285458" y="28890"/>
                  <a:pt x="289426" y="28890"/>
                </a:cubicBezTo>
                <a:cubicBezTo>
                  <a:pt x="297388" y="44801"/>
                  <a:pt x="303849" y="61208"/>
                  <a:pt x="308822" y="78124"/>
                </a:cubicBezTo>
                <a:cubicBezTo>
                  <a:pt x="313795" y="95027"/>
                  <a:pt x="320269" y="111434"/>
                  <a:pt x="328218" y="127358"/>
                </a:cubicBezTo>
                <a:cubicBezTo>
                  <a:pt x="332199" y="123377"/>
                  <a:pt x="333687" y="122385"/>
                  <a:pt x="332695" y="124369"/>
                </a:cubicBezTo>
                <a:cubicBezTo>
                  <a:pt x="331703" y="126353"/>
                  <a:pt x="331207" y="128350"/>
                  <a:pt x="331207" y="130334"/>
                </a:cubicBezTo>
                <a:cubicBezTo>
                  <a:pt x="331207" y="130334"/>
                  <a:pt x="332199" y="131326"/>
                  <a:pt x="334183" y="133323"/>
                </a:cubicBezTo>
                <a:cubicBezTo>
                  <a:pt x="334183" y="135307"/>
                  <a:pt x="336180" y="136299"/>
                  <a:pt x="340161" y="136299"/>
                </a:cubicBezTo>
                <a:cubicBezTo>
                  <a:pt x="342145" y="132331"/>
                  <a:pt x="343137" y="125361"/>
                  <a:pt x="343137" y="115415"/>
                </a:cubicBezTo>
                <a:cubicBezTo>
                  <a:pt x="339156" y="111434"/>
                  <a:pt x="335188" y="108954"/>
                  <a:pt x="331207" y="107962"/>
                </a:cubicBezTo>
                <a:cubicBezTo>
                  <a:pt x="327226" y="106957"/>
                  <a:pt x="328218" y="104477"/>
                  <a:pt x="334183" y="100496"/>
                </a:cubicBezTo>
                <a:lnTo>
                  <a:pt x="337172" y="100496"/>
                </a:lnTo>
                <a:cubicBezTo>
                  <a:pt x="337172" y="100496"/>
                  <a:pt x="338164" y="102493"/>
                  <a:pt x="340161" y="106461"/>
                </a:cubicBezTo>
                <a:lnTo>
                  <a:pt x="340161" y="76623"/>
                </a:lnTo>
                <a:cubicBezTo>
                  <a:pt x="334183" y="72655"/>
                  <a:pt x="328218" y="69170"/>
                  <a:pt x="322253" y="66181"/>
                </a:cubicBezTo>
                <a:cubicBezTo>
                  <a:pt x="316288" y="63205"/>
                  <a:pt x="315296" y="59720"/>
                  <a:pt x="319264" y="55739"/>
                </a:cubicBezTo>
                <a:cubicBezTo>
                  <a:pt x="321261" y="55739"/>
                  <a:pt x="323245" y="56731"/>
                  <a:pt x="325242" y="58728"/>
                </a:cubicBezTo>
                <a:cubicBezTo>
                  <a:pt x="327226" y="60712"/>
                  <a:pt x="332199" y="63701"/>
                  <a:pt x="340161" y="67682"/>
                </a:cubicBezTo>
                <a:cubicBezTo>
                  <a:pt x="340161" y="61704"/>
                  <a:pt x="343137" y="59720"/>
                  <a:pt x="349102" y="61704"/>
                </a:cubicBezTo>
                <a:lnTo>
                  <a:pt x="349102" y="73647"/>
                </a:lnTo>
                <a:cubicBezTo>
                  <a:pt x="351099" y="73647"/>
                  <a:pt x="352091" y="74143"/>
                  <a:pt x="352091" y="75135"/>
                </a:cubicBezTo>
                <a:cubicBezTo>
                  <a:pt x="352091" y="76127"/>
                  <a:pt x="353083" y="76623"/>
                  <a:pt x="355080" y="76623"/>
                </a:cubicBezTo>
                <a:cubicBezTo>
                  <a:pt x="355080" y="70658"/>
                  <a:pt x="356072" y="65685"/>
                  <a:pt x="358056" y="61704"/>
                </a:cubicBezTo>
                <a:cubicBezTo>
                  <a:pt x="360053" y="59720"/>
                  <a:pt x="361541" y="61704"/>
                  <a:pt x="362533" y="67682"/>
                </a:cubicBezTo>
                <a:cubicBezTo>
                  <a:pt x="363525" y="73647"/>
                  <a:pt x="364021" y="78620"/>
                  <a:pt x="364021" y="82601"/>
                </a:cubicBezTo>
                <a:cubicBezTo>
                  <a:pt x="366018" y="84585"/>
                  <a:pt x="368002" y="86073"/>
                  <a:pt x="370000" y="87065"/>
                </a:cubicBezTo>
                <a:cubicBezTo>
                  <a:pt x="371983" y="88070"/>
                  <a:pt x="373967" y="89558"/>
                  <a:pt x="375964" y="91542"/>
                </a:cubicBezTo>
                <a:cubicBezTo>
                  <a:pt x="375964" y="87574"/>
                  <a:pt x="376460" y="85081"/>
                  <a:pt x="377452" y="84089"/>
                </a:cubicBezTo>
                <a:cubicBezTo>
                  <a:pt x="378444" y="83097"/>
                  <a:pt x="378940" y="81596"/>
                  <a:pt x="378940" y="79612"/>
                </a:cubicBezTo>
                <a:cubicBezTo>
                  <a:pt x="374973" y="73647"/>
                  <a:pt x="367010" y="65189"/>
                  <a:pt x="355080" y="54251"/>
                </a:cubicBezTo>
                <a:cubicBezTo>
                  <a:pt x="343137" y="43313"/>
                  <a:pt x="341153" y="36839"/>
                  <a:pt x="349102" y="34855"/>
                </a:cubicBezTo>
                <a:cubicBezTo>
                  <a:pt x="355080" y="40820"/>
                  <a:pt x="360549" y="46785"/>
                  <a:pt x="365522" y="52763"/>
                </a:cubicBezTo>
                <a:cubicBezTo>
                  <a:pt x="370495" y="58728"/>
                  <a:pt x="374973" y="64693"/>
                  <a:pt x="378940" y="70658"/>
                </a:cubicBezTo>
                <a:cubicBezTo>
                  <a:pt x="380937" y="66677"/>
                  <a:pt x="383913" y="62709"/>
                  <a:pt x="387894" y="58728"/>
                </a:cubicBezTo>
                <a:cubicBezTo>
                  <a:pt x="389892" y="58728"/>
                  <a:pt x="390388" y="61704"/>
                  <a:pt x="389396" y="67682"/>
                </a:cubicBezTo>
                <a:cubicBezTo>
                  <a:pt x="388390" y="73647"/>
                  <a:pt x="387894" y="77628"/>
                  <a:pt x="387894" y="79612"/>
                </a:cubicBezTo>
                <a:cubicBezTo>
                  <a:pt x="391875" y="83593"/>
                  <a:pt x="394865" y="87574"/>
                  <a:pt x="396848" y="91542"/>
                </a:cubicBezTo>
                <a:lnTo>
                  <a:pt x="399838" y="88566"/>
                </a:lnTo>
                <a:lnTo>
                  <a:pt x="405803" y="94531"/>
                </a:lnTo>
                <a:cubicBezTo>
                  <a:pt x="403805" y="86569"/>
                  <a:pt x="403805" y="78620"/>
                  <a:pt x="405803" y="70658"/>
                </a:cubicBezTo>
                <a:cubicBezTo>
                  <a:pt x="409784" y="72655"/>
                  <a:pt x="411767" y="76623"/>
                  <a:pt x="411767" y="82601"/>
                </a:cubicBezTo>
                <a:cubicBezTo>
                  <a:pt x="415749" y="82601"/>
                  <a:pt x="418724" y="84585"/>
                  <a:pt x="420722" y="88566"/>
                </a:cubicBezTo>
                <a:cubicBezTo>
                  <a:pt x="422705" y="82601"/>
                  <a:pt x="421713" y="75631"/>
                  <a:pt x="417732" y="67682"/>
                </a:cubicBezTo>
                <a:cubicBezTo>
                  <a:pt x="415749" y="67682"/>
                  <a:pt x="414261" y="67173"/>
                  <a:pt x="413255" y="66181"/>
                </a:cubicBezTo>
                <a:cubicBezTo>
                  <a:pt x="412263" y="65189"/>
                  <a:pt x="410776" y="64693"/>
                  <a:pt x="408778" y="64693"/>
                </a:cubicBezTo>
                <a:lnTo>
                  <a:pt x="405803" y="64693"/>
                </a:lnTo>
                <a:cubicBezTo>
                  <a:pt x="401821" y="60712"/>
                  <a:pt x="404811" y="58728"/>
                  <a:pt x="414757" y="58728"/>
                </a:cubicBezTo>
                <a:cubicBezTo>
                  <a:pt x="406794" y="50766"/>
                  <a:pt x="407786" y="47790"/>
                  <a:pt x="417732" y="49774"/>
                </a:cubicBezTo>
                <a:lnTo>
                  <a:pt x="417732" y="52763"/>
                </a:lnTo>
                <a:cubicBezTo>
                  <a:pt x="417732" y="56731"/>
                  <a:pt x="418724" y="59720"/>
                  <a:pt x="420722" y="61704"/>
                </a:cubicBezTo>
                <a:lnTo>
                  <a:pt x="429676" y="61704"/>
                </a:lnTo>
                <a:cubicBezTo>
                  <a:pt x="425695" y="53755"/>
                  <a:pt x="419730" y="46785"/>
                  <a:pt x="411767" y="40820"/>
                </a:cubicBezTo>
                <a:cubicBezTo>
                  <a:pt x="403805" y="34855"/>
                  <a:pt x="401821" y="28890"/>
                  <a:pt x="405803" y="22925"/>
                </a:cubicBezTo>
                <a:lnTo>
                  <a:pt x="411767" y="28890"/>
                </a:lnTo>
                <a:cubicBezTo>
                  <a:pt x="413751" y="30874"/>
                  <a:pt x="415253" y="33367"/>
                  <a:pt x="416245" y="36343"/>
                </a:cubicBezTo>
                <a:cubicBezTo>
                  <a:pt x="417236" y="39332"/>
                  <a:pt x="419730" y="42817"/>
                  <a:pt x="423697" y="46785"/>
                </a:cubicBezTo>
                <a:cubicBezTo>
                  <a:pt x="425695" y="40820"/>
                  <a:pt x="428670" y="41812"/>
                  <a:pt x="432651" y="49774"/>
                </a:cubicBezTo>
                <a:cubicBezTo>
                  <a:pt x="436633" y="57736"/>
                  <a:pt x="439622" y="63701"/>
                  <a:pt x="441606" y="67682"/>
                </a:cubicBezTo>
                <a:cubicBezTo>
                  <a:pt x="445587" y="67682"/>
                  <a:pt x="448562" y="68674"/>
                  <a:pt x="450560" y="70658"/>
                </a:cubicBezTo>
                <a:cubicBezTo>
                  <a:pt x="450560" y="62709"/>
                  <a:pt x="449568" y="56731"/>
                  <a:pt x="447570" y="52763"/>
                </a:cubicBezTo>
                <a:cubicBezTo>
                  <a:pt x="443589" y="48782"/>
                  <a:pt x="439622" y="45297"/>
                  <a:pt x="435641" y="42308"/>
                </a:cubicBezTo>
                <a:cubicBezTo>
                  <a:pt x="431660" y="39332"/>
                  <a:pt x="427678" y="36839"/>
                  <a:pt x="423697" y="34855"/>
                </a:cubicBezTo>
                <a:cubicBezTo>
                  <a:pt x="419730" y="32871"/>
                  <a:pt x="416740" y="30874"/>
                  <a:pt x="414757" y="28890"/>
                </a:cubicBezTo>
                <a:cubicBezTo>
                  <a:pt x="418724" y="24909"/>
                  <a:pt x="427678" y="27898"/>
                  <a:pt x="441606" y="37844"/>
                </a:cubicBezTo>
                <a:cubicBezTo>
                  <a:pt x="441606" y="33863"/>
                  <a:pt x="439622" y="27898"/>
                  <a:pt x="435641" y="19936"/>
                </a:cubicBezTo>
                <a:cubicBezTo>
                  <a:pt x="425695" y="15955"/>
                  <a:pt x="413255" y="10982"/>
                  <a:pt x="398336" y="5017"/>
                </a:cubicBezTo>
                <a:close/>
                <a:moveTo>
                  <a:pt x="89475" y="0"/>
                </a:moveTo>
                <a:lnTo>
                  <a:pt x="100620" y="0"/>
                </a:lnTo>
                <a:lnTo>
                  <a:pt x="79072" y="24413"/>
                </a:lnTo>
                <a:cubicBezTo>
                  <a:pt x="72115" y="31370"/>
                  <a:pt x="66646" y="34855"/>
                  <a:pt x="62665" y="34855"/>
                </a:cubicBezTo>
                <a:close/>
                <a:moveTo>
                  <a:pt x="54914" y="0"/>
                </a:moveTo>
                <a:lnTo>
                  <a:pt x="64223" y="0"/>
                </a:lnTo>
                <a:lnTo>
                  <a:pt x="56700" y="5017"/>
                </a:lnTo>
                <a:cubicBezTo>
                  <a:pt x="50722" y="8998"/>
                  <a:pt x="47746" y="8998"/>
                  <a:pt x="47746" y="501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1" name="Freeform 100"/>
          <p:cNvSpPr/>
          <p:nvPr/>
        </p:nvSpPr>
        <p:spPr>
          <a:xfrm>
            <a:off x="1598629" y="3746620"/>
            <a:ext cx="2428809" cy="461972"/>
          </a:xfrm>
          <a:custGeom>
            <a:avLst/>
            <a:gdLst>
              <a:gd name="connsiteX0" fmla="*/ 2393006 w 2428809"/>
              <a:gd name="connsiteY0" fmla="*/ 452017 h 461972"/>
              <a:gd name="connsiteX1" fmla="*/ 2384712 w 2428809"/>
              <a:gd name="connsiteY1" fmla="*/ 461972 h 461972"/>
              <a:gd name="connsiteX2" fmla="*/ 2379500 w 2428809"/>
              <a:gd name="connsiteY2" fmla="*/ 461972 h 461972"/>
              <a:gd name="connsiteX3" fmla="*/ 2428809 w 2428809"/>
              <a:gd name="connsiteY3" fmla="*/ 449041 h 461972"/>
              <a:gd name="connsiteX4" fmla="*/ 2420731 w 2428809"/>
              <a:gd name="connsiteY4" fmla="*/ 461972 h 461972"/>
              <a:gd name="connsiteX5" fmla="*/ 2412353 w 2428809"/>
              <a:gd name="connsiteY5" fmla="*/ 461972 h 461972"/>
              <a:gd name="connsiteX6" fmla="*/ 2421723 w 2428809"/>
              <a:gd name="connsiteY6" fmla="*/ 456874 h 461972"/>
              <a:gd name="connsiteX7" fmla="*/ 2428809 w 2428809"/>
              <a:gd name="connsiteY7" fmla="*/ 449041 h 461972"/>
              <a:gd name="connsiteX8" fmla="*/ 372975 w 2428809"/>
              <a:gd name="connsiteY8" fmla="*/ 446104 h 461972"/>
              <a:gd name="connsiteX9" fmla="*/ 390870 w 2428809"/>
              <a:gd name="connsiteY9" fmla="*/ 458034 h 461972"/>
              <a:gd name="connsiteX10" fmla="*/ 399402 w 2428809"/>
              <a:gd name="connsiteY10" fmla="*/ 461972 h 461972"/>
              <a:gd name="connsiteX11" fmla="*/ 386669 w 2428809"/>
              <a:gd name="connsiteY11" fmla="*/ 461972 h 461972"/>
              <a:gd name="connsiteX12" fmla="*/ 378567 w 2428809"/>
              <a:gd name="connsiteY12" fmla="*/ 457290 h 461972"/>
              <a:gd name="connsiteX13" fmla="*/ 372975 w 2428809"/>
              <a:gd name="connsiteY13" fmla="*/ 446104 h 461972"/>
              <a:gd name="connsiteX14" fmla="*/ 396849 w 2428809"/>
              <a:gd name="connsiteY14" fmla="*/ 422231 h 461972"/>
              <a:gd name="connsiteX15" fmla="*/ 439526 w 2428809"/>
              <a:gd name="connsiteY15" fmla="*/ 461972 h 461972"/>
              <a:gd name="connsiteX16" fmla="*/ 428465 w 2428809"/>
              <a:gd name="connsiteY16" fmla="*/ 461972 h 461972"/>
              <a:gd name="connsiteX17" fmla="*/ 419220 w 2428809"/>
              <a:gd name="connsiteY17" fmla="*/ 452069 h 461972"/>
              <a:gd name="connsiteX18" fmla="*/ 401326 w 2428809"/>
              <a:gd name="connsiteY18" fmla="*/ 431185 h 461972"/>
              <a:gd name="connsiteX19" fmla="*/ 396849 w 2428809"/>
              <a:gd name="connsiteY19" fmla="*/ 422231 h 461972"/>
              <a:gd name="connsiteX20" fmla="*/ 2378087 w 2428809"/>
              <a:gd name="connsiteY20" fmla="*/ 374446 h 461972"/>
              <a:gd name="connsiteX21" fmla="*/ 2378087 w 2428809"/>
              <a:gd name="connsiteY21" fmla="*/ 380411 h 461972"/>
              <a:gd name="connsiteX22" fmla="*/ 2377239 w 2428809"/>
              <a:gd name="connsiteY22" fmla="*/ 381259 h 461972"/>
              <a:gd name="connsiteX23" fmla="*/ 2384052 w 2428809"/>
              <a:gd name="connsiteY23" fmla="*/ 347584 h 461972"/>
              <a:gd name="connsiteX24" fmla="*/ 2370634 w 2428809"/>
              <a:gd name="connsiteY24" fmla="*/ 353562 h 461972"/>
              <a:gd name="connsiteX25" fmla="*/ 2357203 w 2428809"/>
              <a:gd name="connsiteY25" fmla="*/ 359527 h 461972"/>
              <a:gd name="connsiteX26" fmla="*/ 2345260 w 2428809"/>
              <a:gd name="connsiteY26" fmla="*/ 401295 h 461972"/>
              <a:gd name="connsiteX27" fmla="*/ 2363168 w 2428809"/>
              <a:gd name="connsiteY27" fmla="*/ 375934 h 461972"/>
              <a:gd name="connsiteX28" fmla="*/ 2384052 w 2428809"/>
              <a:gd name="connsiteY28" fmla="*/ 347584 h 461972"/>
              <a:gd name="connsiteX29" fmla="*/ 2124464 w 2428809"/>
              <a:gd name="connsiteY29" fmla="*/ 270013 h 461972"/>
              <a:gd name="connsiteX30" fmla="*/ 2121475 w 2428809"/>
              <a:gd name="connsiteY30" fmla="*/ 283431 h 461972"/>
              <a:gd name="connsiteX31" fmla="*/ 2121475 w 2428809"/>
              <a:gd name="connsiteY31" fmla="*/ 278967 h 461972"/>
              <a:gd name="connsiteX32" fmla="*/ 2124464 w 2428809"/>
              <a:gd name="connsiteY32" fmla="*/ 270013 h 461972"/>
              <a:gd name="connsiteX33" fmla="*/ 184993 w 2428809"/>
              <a:gd name="connsiteY33" fmla="*/ 264087 h 461972"/>
              <a:gd name="connsiteX34" fmla="*/ 187982 w 2428809"/>
              <a:gd name="connsiteY34" fmla="*/ 273041 h 461972"/>
              <a:gd name="connsiteX35" fmla="*/ 190958 w 2428809"/>
              <a:gd name="connsiteY35" fmla="*/ 281995 h 461972"/>
              <a:gd name="connsiteX36" fmla="*/ 193947 w 2428809"/>
              <a:gd name="connsiteY36" fmla="*/ 279006 h 461972"/>
              <a:gd name="connsiteX37" fmla="*/ 190958 w 2428809"/>
              <a:gd name="connsiteY37" fmla="*/ 273041 h 461972"/>
              <a:gd name="connsiteX38" fmla="*/ 184993 w 2428809"/>
              <a:gd name="connsiteY38" fmla="*/ 264087 h 461972"/>
              <a:gd name="connsiteX39" fmla="*/ 1911865 w 2428809"/>
              <a:gd name="connsiteY39" fmla="*/ 247259 h 461972"/>
              <a:gd name="connsiteX40" fmla="*/ 1912609 w 2428809"/>
              <a:gd name="connsiteY40" fmla="*/ 249129 h 461972"/>
              <a:gd name="connsiteX41" fmla="*/ 1909502 w 2428809"/>
              <a:gd name="connsiteY41" fmla="*/ 254310 h 461972"/>
              <a:gd name="connsiteX42" fmla="*/ 1909633 w 2428809"/>
              <a:gd name="connsiteY42" fmla="*/ 253593 h 461972"/>
              <a:gd name="connsiteX43" fmla="*/ 1911865 w 2428809"/>
              <a:gd name="connsiteY43" fmla="*/ 247259 h 461972"/>
              <a:gd name="connsiteX44" fmla="*/ 525142 w 2428809"/>
              <a:gd name="connsiteY44" fmla="*/ 243203 h 461972"/>
              <a:gd name="connsiteX45" fmla="*/ 520038 w 2428809"/>
              <a:gd name="connsiteY45" fmla="*/ 252157 h 461972"/>
              <a:gd name="connsiteX46" fmla="*/ 520678 w 2428809"/>
              <a:gd name="connsiteY46" fmla="*/ 250656 h 461972"/>
              <a:gd name="connsiteX47" fmla="*/ 525142 w 2428809"/>
              <a:gd name="connsiteY47" fmla="*/ 243203 h 461972"/>
              <a:gd name="connsiteX48" fmla="*/ 1858911 w 2428809"/>
              <a:gd name="connsiteY48" fmla="*/ 243151 h 461972"/>
              <a:gd name="connsiteX49" fmla="*/ 1870841 w 2428809"/>
              <a:gd name="connsiteY49" fmla="*/ 267024 h 461972"/>
              <a:gd name="connsiteX50" fmla="*/ 1879795 w 2428809"/>
              <a:gd name="connsiteY50" fmla="*/ 281943 h 461972"/>
              <a:gd name="connsiteX51" fmla="*/ 1873830 w 2428809"/>
              <a:gd name="connsiteY51" fmla="*/ 261059 h 461972"/>
              <a:gd name="connsiteX52" fmla="*/ 1866364 w 2428809"/>
              <a:gd name="connsiteY52" fmla="*/ 252105 h 461972"/>
              <a:gd name="connsiteX53" fmla="*/ 1858911 w 2428809"/>
              <a:gd name="connsiteY53" fmla="*/ 243151 h 461972"/>
              <a:gd name="connsiteX54" fmla="*/ 1027924 w 2428809"/>
              <a:gd name="connsiteY54" fmla="*/ 134293 h 461972"/>
              <a:gd name="connsiteX55" fmla="*/ 1014493 w 2428809"/>
              <a:gd name="connsiteY55" fmla="*/ 165619 h 461972"/>
              <a:gd name="connsiteX56" fmla="*/ 954817 w 2428809"/>
              <a:gd name="connsiteY56" fmla="*/ 144735 h 461972"/>
              <a:gd name="connsiteX57" fmla="*/ 926467 w 2428809"/>
              <a:gd name="connsiteY57" fmla="*/ 141759 h 461972"/>
              <a:gd name="connsiteX58" fmla="*/ 895141 w 2428809"/>
              <a:gd name="connsiteY58" fmla="*/ 153689 h 461972"/>
              <a:gd name="connsiteX59" fmla="*/ 850384 w 2428809"/>
              <a:gd name="connsiteY59" fmla="*/ 164131 h 461972"/>
              <a:gd name="connsiteX60" fmla="*/ 805627 w 2428809"/>
              <a:gd name="connsiteY60" fmla="*/ 174573 h 461972"/>
              <a:gd name="connsiteX61" fmla="*/ 765347 w 2428809"/>
              <a:gd name="connsiteY61" fmla="*/ 174573 h 461972"/>
              <a:gd name="connsiteX62" fmla="*/ 725067 w 2428809"/>
              <a:gd name="connsiteY62" fmla="*/ 171597 h 461972"/>
              <a:gd name="connsiteX63" fmla="*/ 690752 w 2428809"/>
              <a:gd name="connsiteY63" fmla="*/ 188004 h 461972"/>
              <a:gd name="connsiteX64" fmla="*/ 665391 w 2428809"/>
              <a:gd name="connsiteY64" fmla="*/ 213365 h 461972"/>
              <a:gd name="connsiteX65" fmla="*/ 638529 w 2428809"/>
              <a:gd name="connsiteY65" fmla="*/ 231273 h 461972"/>
              <a:gd name="connsiteX66" fmla="*/ 599737 w 2428809"/>
              <a:gd name="connsiteY66" fmla="*/ 225295 h 461972"/>
              <a:gd name="connsiteX67" fmla="*/ 546039 w 2428809"/>
              <a:gd name="connsiteY67" fmla="*/ 220818 h 461972"/>
              <a:gd name="connsiteX68" fmla="*/ 489339 w 2428809"/>
              <a:gd name="connsiteY68" fmla="*/ 225295 h 461972"/>
              <a:gd name="connsiteX69" fmla="*/ 492328 w 2428809"/>
              <a:gd name="connsiteY69" fmla="*/ 252157 h 461972"/>
              <a:gd name="connsiteX70" fmla="*/ 495304 w 2428809"/>
              <a:gd name="connsiteY70" fmla="*/ 273041 h 461972"/>
              <a:gd name="connsiteX71" fmla="*/ 493816 w 2428809"/>
              <a:gd name="connsiteY71" fmla="*/ 253645 h 461972"/>
              <a:gd name="connsiteX72" fmla="*/ 498293 w 2428809"/>
              <a:gd name="connsiteY72" fmla="*/ 234249 h 461972"/>
              <a:gd name="connsiteX73" fmla="*/ 501282 w 2428809"/>
              <a:gd name="connsiteY73" fmla="*/ 255133 h 461972"/>
              <a:gd name="connsiteX74" fmla="*/ 504258 w 2428809"/>
              <a:gd name="connsiteY74" fmla="*/ 281995 h 461972"/>
              <a:gd name="connsiteX75" fmla="*/ 513212 w 2428809"/>
              <a:gd name="connsiteY75" fmla="*/ 264087 h 461972"/>
              <a:gd name="connsiteX76" fmla="*/ 520038 w 2428809"/>
              <a:gd name="connsiteY76" fmla="*/ 252157 h 461972"/>
              <a:gd name="connsiteX77" fmla="*/ 516201 w 2428809"/>
              <a:gd name="connsiteY77" fmla="*/ 261111 h 461972"/>
              <a:gd name="connsiteX78" fmla="*/ 523654 w 2428809"/>
              <a:gd name="connsiteY78" fmla="*/ 283483 h 461972"/>
              <a:gd name="connsiteX79" fmla="*/ 525142 w 2428809"/>
              <a:gd name="connsiteY79" fmla="*/ 305868 h 461972"/>
              <a:gd name="connsiteX80" fmla="*/ 528131 w 2428809"/>
              <a:gd name="connsiteY80" fmla="*/ 305868 h 461972"/>
              <a:gd name="connsiteX81" fmla="*/ 532608 w 2428809"/>
              <a:gd name="connsiteY81" fmla="*/ 283483 h 461972"/>
              <a:gd name="connsiteX82" fmla="*/ 543050 w 2428809"/>
              <a:gd name="connsiteY82" fmla="*/ 261111 h 461972"/>
              <a:gd name="connsiteX83" fmla="*/ 540061 w 2428809"/>
              <a:gd name="connsiteY83" fmla="*/ 281995 h 461972"/>
              <a:gd name="connsiteX84" fmla="*/ 534096 w 2428809"/>
              <a:gd name="connsiteY84" fmla="*/ 305868 h 461972"/>
              <a:gd name="connsiteX85" fmla="*/ 592284 w 2428809"/>
              <a:gd name="connsiteY85" fmla="*/ 286472 h 461972"/>
              <a:gd name="connsiteX86" fmla="*/ 647483 w 2428809"/>
              <a:gd name="connsiteY86" fmla="*/ 273041 h 461972"/>
              <a:gd name="connsiteX87" fmla="*/ 672844 w 2428809"/>
              <a:gd name="connsiteY87" fmla="*/ 277518 h 461972"/>
              <a:gd name="connsiteX88" fmla="*/ 707159 w 2428809"/>
              <a:gd name="connsiteY88" fmla="*/ 284971 h 461972"/>
              <a:gd name="connsiteX89" fmla="*/ 739986 w 2428809"/>
              <a:gd name="connsiteY89" fmla="*/ 289448 h 461972"/>
              <a:gd name="connsiteX90" fmla="*/ 757881 w 2428809"/>
              <a:gd name="connsiteY90" fmla="*/ 284971 h 461972"/>
              <a:gd name="connsiteX91" fmla="*/ 790708 w 2428809"/>
              <a:gd name="connsiteY91" fmla="*/ 280494 h 461972"/>
              <a:gd name="connsiteX92" fmla="*/ 832476 w 2428809"/>
              <a:gd name="connsiteY92" fmla="*/ 296914 h 461972"/>
              <a:gd name="connsiteX93" fmla="*/ 854861 w 2428809"/>
              <a:gd name="connsiteY93" fmla="*/ 311833 h 461972"/>
              <a:gd name="connsiteX94" fmla="*/ 874257 w 2428809"/>
              <a:gd name="connsiteY94" fmla="*/ 323763 h 461972"/>
              <a:gd name="connsiteX95" fmla="*/ 893653 w 2428809"/>
              <a:gd name="connsiteY95" fmla="*/ 316310 h 461972"/>
              <a:gd name="connsiteX96" fmla="*/ 916025 w 2428809"/>
              <a:gd name="connsiteY96" fmla="*/ 311833 h 461972"/>
              <a:gd name="connsiteX97" fmla="*/ 990620 w 2428809"/>
              <a:gd name="connsiteY97" fmla="*/ 302879 h 461972"/>
              <a:gd name="connsiteX98" fmla="*/ 1065215 w 2428809"/>
              <a:gd name="connsiteY98" fmla="*/ 320787 h 461972"/>
              <a:gd name="connsiteX99" fmla="*/ 1114449 w 2428809"/>
              <a:gd name="connsiteY99" fmla="*/ 353601 h 461972"/>
              <a:gd name="connsiteX100" fmla="*/ 1166659 w 2428809"/>
              <a:gd name="connsiteY100" fmla="*/ 386428 h 461972"/>
              <a:gd name="connsiteX101" fmla="*/ 1157718 w 2428809"/>
              <a:gd name="connsiteY101" fmla="*/ 295413 h 461972"/>
              <a:gd name="connsiteX102" fmla="*/ 1148764 w 2428809"/>
              <a:gd name="connsiteY102" fmla="*/ 198446 h 461972"/>
              <a:gd name="connsiteX103" fmla="*/ 1115937 w 2428809"/>
              <a:gd name="connsiteY103" fmla="*/ 174573 h 461972"/>
              <a:gd name="connsiteX104" fmla="*/ 1068204 w 2428809"/>
              <a:gd name="connsiteY104" fmla="*/ 144735 h 461972"/>
              <a:gd name="connsiteX105" fmla="*/ 1027924 w 2428809"/>
              <a:gd name="connsiteY105" fmla="*/ 134293 h 461972"/>
              <a:gd name="connsiteX106" fmla="*/ 297076 w 2428809"/>
              <a:gd name="connsiteY106" fmla="*/ 0 h 461972"/>
              <a:gd name="connsiteX107" fmla="*/ 302091 w 2428809"/>
              <a:gd name="connsiteY107" fmla="*/ 0 h 461972"/>
              <a:gd name="connsiteX108" fmla="*/ 304345 w 2428809"/>
              <a:gd name="connsiteY108" fmla="*/ 4499 h 461972"/>
              <a:gd name="connsiteX109" fmla="*/ 304345 w 2428809"/>
              <a:gd name="connsiteY109" fmla="*/ 0 h 461972"/>
              <a:gd name="connsiteX110" fmla="*/ 316271 w 2428809"/>
              <a:gd name="connsiteY110" fmla="*/ 0 h 461972"/>
              <a:gd name="connsiteX111" fmla="*/ 319264 w 2428809"/>
              <a:gd name="connsiteY111" fmla="*/ 7488 h 461972"/>
              <a:gd name="connsiteX112" fmla="*/ 322253 w 2428809"/>
              <a:gd name="connsiteY112" fmla="*/ 28372 h 461972"/>
              <a:gd name="connsiteX113" fmla="*/ 323741 w 2428809"/>
              <a:gd name="connsiteY113" fmla="*/ 17930 h 461972"/>
              <a:gd name="connsiteX114" fmla="*/ 325229 w 2428809"/>
              <a:gd name="connsiteY114" fmla="*/ 7488 h 461972"/>
              <a:gd name="connsiteX115" fmla="*/ 317742 w 2428809"/>
              <a:gd name="connsiteY115" fmla="*/ 0 h 461972"/>
              <a:gd name="connsiteX116" fmla="*/ 335672 w 2428809"/>
              <a:gd name="connsiteY116" fmla="*/ 0 h 461972"/>
              <a:gd name="connsiteX117" fmla="*/ 337172 w 2428809"/>
              <a:gd name="connsiteY117" fmla="*/ 7488 h 461972"/>
              <a:gd name="connsiteX118" fmla="*/ 338660 w 2428809"/>
              <a:gd name="connsiteY118" fmla="*/ 1510 h 461972"/>
              <a:gd name="connsiteX119" fmla="*/ 339037 w 2428809"/>
              <a:gd name="connsiteY119" fmla="*/ 0 h 461972"/>
              <a:gd name="connsiteX120" fmla="*/ 359187 w 2428809"/>
              <a:gd name="connsiteY120" fmla="*/ 0 h 461972"/>
              <a:gd name="connsiteX121" fmla="*/ 358056 w 2428809"/>
              <a:gd name="connsiteY121" fmla="*/ 16429 h 461972"/>
              <a:gd name="connsiteX122" fmla="*/ 361032 w 2428809"/>
              <a:gd name="connsiteY122" fmla="*/ 22407 h 461972"/>
              <a:gd name="connsiteX123" fmla="*/ 363526 w 2428809"/>
              <a:gd name="connsiteY123" fmla="*/ 0 h 461972"/>
              <a:gd name="connsiteX124" fmla="*/ 375951 w 2428809"/>
              <a:gd name="connsiteY124" fmla="*/ 0 h 461972"/>
              <a:gd name="connsiteX125" fmla="*/ 375951 w 2428809"/>
              <a:gd name="connsiteY125" fmla="*/ 7488 h 461972"/>
              <a:gd name="connsiteX126" fmla="*/ 378447 w 2428809"/>
              <a:gd name="connsiteY126" fmla="*/ 0 h 461972"/>
              <a:gd name="connsiteX127" fmla="*/ 397279 w 2428809"/>
              <a:gd name="connsiteY127" fmla="*/ 0 h 461972"/>
              <a:gd name="connsiteX128" fmla="*/ 387894 w 2428809"/>
              <a:gd name="connsiteY128" fmla="*/ 16429 h 461972"/>
              <a:gd name="connsiteX129" fmla="*/ 409806 w 2428809"/>
              <a:gd name="connsiteY129" fmla="*/ 0 h 461972"/>
              <a:gd name="connsiteX130" fmla="*/ 447571 w 2428809"/>
              <a:gd name="connsiteY130" fmla="*/ 0 h 461972"/>
              <a:gd name="connsiteX131" fmla="*/ 447571 w 2428809"/>
              <a:gd name="connsiteY131" fmla="*/ 4499 h 461972"/>
              <a:gd name="connsiteX132" fmla="*/ 453536 w 2428809"/>
              <a:gd name="connsiteY132" fmla="*/ 19418 h 461972"/>
              <a:gd name="connsiteX133" fmla="*/ 456525 w 2428809"/>
              <a:gd name="connsiteY133" fmla="*/ 37326 h 461972"/>
              <a:gd name="connsiteX134" fmla="*/ 459501 w 2428809"/>
              <a:gd name="connsiteY134" fmla="*/ 19418 h 461972"/>
              <a:gd name="connsiteX135" fmla="*/ 450546 w 2428809"/>
              <a:gd name="connsiteY135" fmla="*/ 10464 h 461972"/>
              <a:gd name="connsiteX136" fmla="*/ 459501 w 2428809"/>
              <a:gd name="connsiteY136" fmla="*/ 13453 h 461972"/>
              <a:gd name="connsiteX137" fmla="*/ 459501 w 2428809"/>
              <a:gd name="connsiteY137" fmla="*/ 1510 h 461972"/>
              <a:gd name="connsiteX138" fmla="*/ 459879 w 2428809"/>
              <a:gd name="connsiteY138" fmla="*/ 0 h 461972"/>
              <a:gd name="connsiteX139" fmla="*/ 471294 w 2428809"/>
              <a:gd name="connsiteY139" fmla="*/ 0 h 461972"/>
              <a:gd name="connsiteX140" fmla="*/ 465465 w 2428809"/>
              <a:gd name="connsiteY140" fmla="*/ 7488 h 461972"/>
              <a:gd name="connsiteX141" fmla="*/ 471444 w 2428809"/>
              <a:gd name="connsiteY141" fmla="*/ 19418 h 461972"/>
              <a:gd name="connsiteX142" fmla="*/ 477409 w 2428809"/>
              <a:gd name="connsiteY142" fmla="*/ 10464 h 461972"/>
              <a:gd name="connsiteX143" fmla="*/ 472932 w 2428809"/>
              <a:gd name="connsiteY143" fmla="*/ 4499 h 461972"/>
              <a:gd name="connsiteX144" fmla="*/ 477409 w 2428809"/>
              <a:gd name="connsiteY144" fmla="*/ 7488 h 461972"/>
              <a:gd name="connsiteX145" fmla="*/ 479068 w 2428809"/>
              <a:gd name="connsiteY145" fmla="*/ 0 h 461972"/>
              <a:gd name="connsiteX146" fmla="*/ 1806758 w 2428809"/>
              <a:gd name="connsiteY146" fmla="*/ 0 h 461972"/>
              <a:gd name="connsiteX147" fmla="*/ 1808176 w 2428809"/>
              <a:gd name="connsiteY147" fmla="*/ 1418 h 461972"/>
              <a:gd name="connsiteX148" fmla="*/ 1811165 w 2428809"/>
              <a:gd name="connsiteY148" fmla="*/ 7383 h 461972"/>
              <a:gd name="connsiteX149" fmla="*/ 1809932 w 2428809"/>
              <a:gd name="connsiteY149" fmla="*/ 0 h 461972"/>
              <a:gd name="connsiteX150" fmla="*/ 1839949 w 2428809"/>
              <a:gd name="connsiteY150" fmla="*/ 0 h 461972"/>
              <a:gd name="connsiteX151" fmla="*/ 1838393 w 2428809"/>
              <a:gd name="connsiteY151" fmla="*/ 5525 h 461972"/>
              <a:gd name="connsiteX152" fmla="*/ 1835038 w 2428809"/>
              <a:gd name="connsiteY152" fmla="*/ 10372 h 461972"/>
              <a:gd name="connsiteX153" fmla="*/ 1838014 w 2428809"/>
              <a:gd name="connsiteY153" fmla="*/ 13361 h 461972"/>
              <a:gd name="connsiteX154" fmla="*/ 1843992 w 2428809"/>
              <a:gd name="connsiteY154" fmla="*/ 4407 h 461972"/>
              <a:gd name="connsiteX155" fmla="*/ 1843992 w 2428809"/>
              <a:gd name="connsiteY155" fmla="*/ 0 h 461972"/>
              <a:gd name="connsiteX156" fmla="*/ 1853869 w 2428809"/>
              <a:gd name="connsiteY156" fmla="*/ 0 h 461972"/>
              <a:gd name="connsiteX157" fmla="*/ 1857410 w 2428809"/>
              <a:gd name="connsiteY157" fmla="*/ 5895 h 461972"/>
              <a:gd name="connsiteX158" fmla="*/ 1861887 w 2428809"/>
              <a:gd name="connsiteY158" fmla="*/ 13361 h 461972"/>
              <a:gd name="connsiteX159" fmla="*/ 1860407 w 2428809"/>
              <a:gd name="connsiteY159" fmla="*/ 0 h 461972"/>
              <a:gd name="connsiteX160" fmla="*/ 1870872 w 2428809"/>
              <a:gd name="connsiteY160" fmla="*/ 0 h 461972"/>
              <a:gd name="connsiteX161" fmla="*/ 1873830 w 2428809"/>
              <a:gd name="connsiteY161" fmla="*/ 7383 h 461972"/>
              <a:gd name="connsiteX162" fmla="*/ 1879795 w 2428809"/>
              <a:gd name="connsiteY162" fmla="*/ 19326 h 461972"/>
              <a:gd name="connsiteX163" fmla="*/ 1882087 w 2428809"/>
              <a:gd name="connsiteY163" fmla="*/ 0 h 461972"/>
              <a:gd name="connsiteX164" fmla="*/ 1890657 w 2428809"/>
              <a:gd name="connsiteY164" fmla="*/ 0 h 461972"/>
              <a:gd name="connsiteX165" fmla="*/ 1885760 w 2428809"/>
              <a:gd name="connsiteY165" fmla="*/ 25291 h 461972"/>
              <a:gd name="connsiteX166" fmla="*/ 1894714 w 2428809"/>
              <a:gd name="connsiteY166" fmla="*/ 5895 h 461972"/>
              <a:gd name="connsiteX167" fmla="*/ 1897334 w 2428809"/>
              <a:gd name="connsiteY167" fmla="*/ 0 h 461972"/>
              <a:gd name="connsiteX168" fmla="*/ 1906117 w 2428809"/>
              <a:gd name="connsiteY168" fmla="*/ 0 h 461972"/>
              <a:gd name="connsiteX169" fmla="*/ 1888749 w 2428809"/>
              <a:gd name="connsiteY169" fmla="*/ 37221 h 461972"/>
              <a:gd name="connsiteX170" fmla="*/ 1897690 w 2428809"/>
              <a:gd name="connsiteY170" fmla="*/ 55182 h 461972"/>
              <a:gd name="connsiteX171" fmla="*/ 1924552 w 2428809"/>
              <a:gd name="connsiteY171" fmla="*/ 26779 h 461972"/>
              <a:gd name="connsiteX172" fmla="*/ 1945436 w 2428809"/>
              <a:gd name="connsiteY172" fmla="*/ 13361 h 461972"/>
              <a:gd name="connsiteX173" fmla="*/ 1918587 w 2428809"/>
              <a:gd name="connsiteY173" fmla="*/ 46175 h 461972"/>
              <a:gd name="connsiteX174" fmla="*/ 1934994 w 2428809"/>
              <a:gd name="connsiteY174" fmla="*/ 29768 h 461972"/>
              <a:gd name="connsiteX175" fmla="*/ 1954390 w 2428809"/>
              <a:gd name="connsiteY175" fmla="*/ 19326 h 461972"/>
              <a:gd name="connsiteX176" fmla="*/ 1949913 w 2428809"/>
              <a:gd name="connsiteY176" fmla="*/ 26779 h 461972"/>
              <a:gd name="connsiteX177" fmla="*/ 1932005 w 2428809"/>
              <a:gd name="connsiteY177" fmla="*/ 43199 h 461972"/>
              <a:gd name="connsiteX178" fmla="*/ 1911121 w 2428809"/>
              <a:gd name="connsiteY178" fmla="*/ 59632 h 461972"/>
              <a:gd name="connsiteX179" fmla="*/ 1900679 w 2428809"/>
              <a:gd name="connsiteY179" fmla="*/ 67111 h 461972"/>
              <a:gd name="connsiteX180" fmla="*/ 1900679 w 2428809"/>
              <a:gd name="connsiteY180" fmla="*/ 82030 h 461972"/>
              <a:gd name="connsiteX181" fmla="*/ 1917086 w 2428809"/>
              <a:gd name="connsiteY181" fmla="*/ 71589 h 461972"/>
              <a:gd name="connsiteX182" fmla="*/ 1943948 w 2428809"/>
              <a:gd name="connsiteY182" fmla="*/ 55155 h 461972"/>
              <a:gd name="connsiteX183" fmla="*/ 1969309 w 2428809"/>
              <a:gd name="connsiteY183" fmla="*/ 40210 h 461972"/>
              <a:gd name="connsiteX184" fmla="*/ 1981239 w 2428809"/>
              <a:gd name="connsiteY184" fmla="*/ 37221 h 461972"/>
              <a:gd name="connsiteX185" fmla="*/ 1972285 w 2428809"/>
              <a:gd name="connsiteY185" fmla="*/ 47689 h 461972"/>
              <a:gd name="connsiteX186" fmla="*/ 1949913 w 2428809"/>
              <a:gd name="connsiteY186" fmla="*/ 62634 h 461972"/>
              <a:gd name="connsiteX187" fmla="*/ 1926040 w 2428809"/>
              <a:gd name="connsiteY187" fmla="*/ 76066 h 461972"/>
              <a:gd name="connsiteX188" fmla="*/ 1912609 w 2428809"/>
              <a:gd name="connsiteY188" fmla="*/ 85020 h 461972"/>
              <a:gd name="connsiteX189" fmla="*/ 1933506 w 2428809"/>
              <a:gd name="connsiteY189" fmla="*/ 73076 h 461972"/>
              <a:gd name="connsiteX190" fmla="*/ 1954390 w 2428809"/>
              <a:gd name="connsiteY190" fmla="*/ 67111 h 461972"/>
              <a:gd name="connsiteX191" fmla="*/ 1920075 w 2428809"/>
              <a:gd name="connsiteY191" fmla="*/ 83518 h 461972"/>
              <a:gd name="connsiteX192" fmla="*/ 1882771 w 2428809"/>
              <a:gd name="connsiteY192" fmla="*/ 105904 h 461972"/>
              <a:gd name="connsiteX193" fmla="*/ 1879795 w 2428809"/>
              <a:gd name="connsiteY193" fmla="*/ 129777 h 461972"/>
              <a:gd name="connsiteX194" fmla="*/ 1917086 w 2428809"/>
              <a:gd name="connsiteY194" fmla="*/ 116346 h 461972"/>
              <a:gd name="connsiteX195" fmla="*/ 1951401 w 2428809"/>
              <a:gd name="connsiteY195" fmla="*/ 114858 h 461972"/>
              <a:gd name="connsiteX196" fmla="*/ 1912609 w 2428809"/>
              <a:gd name="connsiteY196" fmla="*/ 126788 h 461972"/>
              <a:gd name="connsiteX197" fmla="*/ 1884272 w 2428809"/>
              <a:gd name="connsiteY197" fmla="*/ 135742 h 461972"/>
              <a:gd name="connsiteX198" fmla="*/ 1867852 w 2428809"/>
              <a:gd name="connsiteY198" fmla="*/ 135742 h 461972"/>
              <a:gd name="connsiteX199" fmla="*/ 1821607 w 2428809"/>
              <a:gd name="connsiteY199" fmla="*/ 150661 h 461972"/>
              <a:gd name="connsiteX200" fmla="*/ 1778338 w 2428809"/>
              <a:gd name="connsiteY200" fmla="*/ 168556 h 461972"/>
              <a:gd name="connsiteX201" fmla="*/ 1717174 w 2428809"/>
              <a:gd name="connsiteY201" fmla="*/ 190941 h 461972"/>
              <a:gd name="connsiteX202" fmla="*/ 1653021 w 2428809"/>
              <a:gd name="connsiteY202" fmla="*/ 216302 h 461972"/>
              <a:gd name="connsiteX203" fmla="*/ 1608264 w 2428809"/>
              <a:gd name="connsiteY203" fmla="*/ 225256 h 461972"/>
              <a:gd name="connsiteX204" fmla="*/ 1554553 w 2428809"/>
              <a:gd name="connsiteY204" fmla="*/ 213313 h 461972"/>
              <a:gd name="connsiteX205" fmla="*/ 1500855 w 2428809"/>
              <a:gd name="connsiteY205" fmla="*/ 196906 h 461972"/>
              <a:gd name="connsiteX206" fmla="*/ 1453109 w 2428809"/>
              <a:gd name="connsiteY206" fmla="*/ 195418 h 461972"/>
              <a:gd name="connsiteX207" fmla="*/ 1424759 w 2428809"/>
              <a:gd name="connsiteY207" fmla="*/ 214814 h 461972"/>
              <a:gd name="connsiteX208" fmla="*/ 1393433 w 2428809"/>
              <a:gd name="connsiteY208" fmla="*/ 234210 h 461972"/>
              <a:gd name="connsiteX209" fmla="*/ 1353153 w 2428809"/>
              <a:gd name="connsiteY209" fmla="*/ 237186 h 461972"/>
              <a:gd name="connsiteX210" fmla="*/ 1312873 w 2428809"/>
              <a:gd name="connsiteY210" fmla="*/ 237186 h 461972"/>
              <a:gd name="connsiteX211" fmla="*/ 1312873 w 2428809"/>
              <a:gd name="connsiteY211" fmla="*/ 255094 h 461972"/>
              <a:gd name="connsiteX212" fmla="*/ 1321827 w 2428809"/>
              <a:gd name="connsiteY212" fmla="*/ 268512 h 461972"/>
              <a:gd name="connsiteX213" fmla="*/ 1330768 w 2428809"/>
              <a:gd name="connsiteY213" fmla="*/ 281943 h 461972"/>
              <a:gd name="connsiteX214" fmla="*/ 1335245 w 2428809"/>
              <a:gd name="connsiteY214" fmla="*/ 283431 h 461972"/>
              <a:gd name="connsiteX215" fmla="*/ 1336746 w 2428809"/>
              <a:gd name="connsiteY215" fmla="*/ 296862 h 461972"/>
              <a:gd name="connsiteX216" fmla="*/ 1333757 w 2428809"/>
              <a:gd name="connsiteY216" fmla="*/ 267024 h 461972"/>
              <a:gd name="connsiteX217" fmla="*/ 1336746 w 2428809"/>
              <a:gd name="connsiteY217" fmla="*/ 246140 h 461972"/>
              <a:gd name="connsiteX218" fmla="*/ 1345687 w 2428809"/>
              <a:gd name="connsiteY218" fmla="*/ 280455 h 461972"/>
              <a:gd name="connsiteX219" fmla="*/ 1357630 w 2428809"/>
              <a:gd name="connsiteY219" fmla="*/ 311781 h 461972"/>
              <a:gd name="connsiteX220" fmla="*/ 1360606 w 2428809"/>
              <a:gd name="connsiteY220" fmla="*/ 272989 h 461972"/>
              <a:gd name="connsiteX221" fmla="*/ 1369560 w 2428809"/>
              <a:gd name="connsiteY221" fmla="*/ 249129 h 461972"/>
              <a:gd name="connsiteX222" fmla="*/ 1371061 w 2428809"/>
              <a:gd name="connsiteY222" fmla="*/ 267024 h 461972"/>
              <a:gd name="connsiteX223" fmla="*/ 1369560 w 2428809"/>
              <a:gd name="connsiteY223" fmla="*/ 284932 h 461972"/>
              <a:gd name="connsiteX224" fmla="*/ 1371061 w 2428809"/>
              <a:gd name="connsiteY224" fmla="*/ 301339 h 461972"/>
              <a:gd name="connsiteX225" fmla="*/ 1372549 w 2428809"/>
              <a:gd name="connsiteY225" fmla="*/ 329689 h 461972"/>
              <a:gd name="connsiteX226" fmla="*/ 1372549 w 2428809"/>
              <a:gd name="connsiteY226" fmla="*/ 326700 h 461972"/>
              <a:gd name="connsiteX227" fmla="*/ 1377026 w 2428809"/>
              <a:gd name="connsiteY227" fmla="*/ 308805 h 461972"/>
              <a:gd name="connsiteX228" fmla="*/ 1378514 w 2428809"/>
              <a:gd name="connsiteY228" fmla="*/ 311781 h 461972"/>
              <a:gd name="connsiteX229" fmla="*/ 1390444 w 2428809"/>
              <a:gd name="connsiteY229" fmla="*/ 290897 h 461972"/>
              <a:gd name="connsiteX230" fmla="*/ 1405363 w 2428809"/>
              <a:gd name="connsiteY230" fmla="*/ 272989 h 461972"/>
              <a:gd name="connsiteX231" fmla="*/ 1399398 w 2428809"/>
              <a:gd name="connsiteY231" fmla="*/ 287908 h 461972"/>
              <a:gd name="connsiteX232" fmla="*/ 1399398 w 2428809"/>
              <a:gd name="connsiteY232" fmla="*/ 302827 h 461972"/>
              <a:gd name="connsiteX233" fmla="*/ 1414317 w 2428809"/>
              <a:gd name="connsiteY233" fmla="*/ 293886 h 461972"/>
              <a:gd name="connsiteX234" fmla="*/ 1429236 w 2428809"/>
              <a:gd name="connsiteY234" fmla="*/ 284932 h 461972"/>
              <a:gd name="connsiteX235" fmla="*/ 1420282 w 2428809"/>
              <a:gd name="connsiteY235" fmla="*/ 292385 h 461972"/>
              <a:gd name="connsiteX236" fmla="*/ 1411341 w 2428809"/>
              <a:gd name="connsiteY236" fmla="*/ 299851 h 461972"/>
              <a:gd name="connsiteX237" fmla="*/ 1414317 w 2428809"/>
              <a:gd name="connsiteY237" fmla="*/ 302827 h 461972"/>
              <a:gd name="connsiteX238" fmla="*/ 1399398 w 2428809"/>
              <a:gd name="connsiteY238" fmla="*/ 347584 h 461972"/>
              <a:gd name="connsiteX239" fmla="*/ 1409840 w 2428809"/>
              <a:gd name="connsiteY239" fmla="*/ 326700 h 461972"/>
              <a:gd name="connsiteX240" fmla="*/ 1423271 w 2428809"/>
              <a:gd name="connsiteY240" fmla="*/ 305816 h 461972"/>
              <a:gd name="connsiteX241" fmla="*/ 1415818 w 2428809"/>
              <a:gd name="connsiteY241" fmla="*/ 320735 h 461972"/>
              <a:gd name="connsiteX242" fmla="*/ 1400899 w 2428809"/>
              <a:gd name="connsiteY242" fmla="*/ 352061 h 461972"/>
              <a:gd name="connsiteX243" fmla="*/ 1387468 w 2428809"/>
              <a:gd name="connsiteY243" fmla="*/ 384888 h 461972"/>
              <a:gd name="connsiteX244" fmla="*/ 1378514 w 2428809"/>
              <a:gd name="connsiteY244" fmla="*/ 404284 h 461972"/>
              <a:gd name="connsiteX245" fmla="*/ 1391945 w 2428809"/>
              <a:gd name="connsiteY245" fmla="*/ 386376 h 461972"/>
              <a:gd name="connsiteX246" fmla="*/ 1415818 w 2428809"/>
              <a:gd name="connsiteY246" fmla="*/ 355050 h 461972"/>
              <a:gd name="connsiteX247" fmla="*/ 1441179 w 2428809"/>
              <a:gd name="connsiteY247" fmla="*/ 326700 h 461972"/>
              <a:gd name="connsiteX248" fmla="*/ 1453109 w 2428809"/>
              <a:gd name="connsiteY248" fmla="*/ 317746 h 461972"/>
              <a:gd name="connsiteX249" fmla="*/ 1450120 w 2428809"/>
              <a:gd name="connsiteY249" fmla="*/ 329689 h 461972"/>
              <a:gd name="connsiteX250" fmla="*/ 1435201 w 2428809"/>
              <a:gd name="connsiteY250" fmla="*/ 349085 h 461972"/>
              <a:gd name="connsiteX251" fmla="*/ 1417306 w 2428809"/>
              <a:gd name="connsiteY251" fmla="*/ 369969 h 461972"/>
              <a:gd name="connsiteX252" fmla="*/ 1405363 w 2428809"/>
              <a:gd name="connsiteY252" fmla="*/ 383400 h 461972"/>
              <a:gd name="connsiteX253" fmla="*/ 1423271 w 2428809"/>
              <a:gd name="connsiteY253" fmla="*/ 364004 h 461972"/>
              <a:gd name="connsiteX254" fmla="*/ 1441179 w 2428809"/>
              <a:gd name="connsiteY254" fmla="*/ 347584 h 461972"/>
              <a:gd name="connsiteX255" fmla="*/ 1415818 w 2428809"/>
              <a:gd name="connsiteY255" fmla="*/ 378923 h 461972"/>
              <a:gd name="connsiteX256" fmla="*/ 1387468 w 2428809"/>
              <a:gd name="connsiteY256" fmla="*/ 416214 h 461972"/>
              <a:gd name="connsiteX257" fmla="*/ 1451621 w 2428809"/>
              <a:gd name="connsiteY257" fmla="*/ 393842 h 461972"/>
              <a:gd name="connsiteX258" fmla="*/ 1518750 w 2428809"/>
              <a:gd name="connsiteY258" fmla="*/ 380411 h 461972"/>
              <a:gd name="connsiteX259" fmla="*/ 1542623 w 2428809"/>
              <a:gd name="connsiteY259" fmla="*/ 389365 h 461972"/>
              <a:gd name="connsiteX260" fmla="*/ 1503831 w 2428809"/>
              <a:gd name="connsiteY260" fmla="*/ 344608 h 461972"/>
              <a:gd name="connsiteX261" fmla="*/ 1456098 w 2428809"/>
              <a:gd name="connsiteY261" fmla="*/ 317746 h 461972"/>
              <a:gd name="connsiteX262" fmla="*/ 1473993 w 2428809"/>
              <a:gd name="connsiteY262" fmla="*/ 319247 h 461972"/>
              <a:gd name="connsiteX263" fmla="*/ 1494877 w 2428809"/>
              <a:gd name="connsiteY263" fmla="*/ 323724 h 461972"/>
              <a:gd name="connsiteX264" fmla="*/ 1495634 w 2428809"/>
              <a:gd name="connsiteY264" fmla="*/ 320735 h 461972"/>
              <a:gd name="connsiteX265" fmla="*/ 1484435 w 2428809"/>
              <a:gd name="connsiteY265" fmla="*/ 311781 h 461972"/>
              <a:gd name="connsiteX266" fmla="*/ 1473993 w 2428809"/>
              <a:gd name="connsiteY266" fmla="*/ 290897 h 461972"/>
              <a:gd name="connsiteX267" fmla="*/ 1502343 w 2428809"/>
              <a:gd name="connsiteY267" fmla="*/ 310293 h 461972"/>
              <a:gd name="connsiteX268" fmla="*/ 1530693 w 2428809"/>
              <a:gd name="connsiteY268" fmla="*/ 329689 h 461972"/>
              <a:gd name="connsiteX269" fmla="*/ 1508308 w 2428809"/>
              <a:gd name="connsiteY269" fmla="*/ 296862 h 461972"/>
              <a:gd name="connsiteX270" fmla="*/ 1500855 w 2428809"/>
              <a:gd name="connsiteY270" fmla="*/ 272989 h 461972"/>
              <a:gd name="connsiteX271" fmla="*/ 1521739 w 2428809"/>
              <a:gd name="connsiteY271" fmla="*/ 296862 h 461972"/>
              <a:gd name="connsiteX272" fmla="*/ 1533669 w 2428809"/>
              <a:gd name="connsiteY272" fmla="*/ 310293 h 461972"/>
              <a:gd name="connsiteX273" fmla="*/ 1554553 w 2428809"/>
              <a:gd name="connsiteY273" fmla="*/ 329689 h 461972"/>
              <a:gd name="connsiteX274" fmla="*/ 1554553 w 2428809"/>
              <a:gd name="connsiteY274" fmla="*/ 326700 h 461972"/>
              <a:gd name="connsiteX275" fmla="*/ 1545612 w 2428809"/>
              <a:gd name="connsiteY275" fmla="*/ 311781 h 461972"/>
              <a:gd name="connsiteX276" fmla="*/ 1548588 w 2428809"/>
              <a:gd name="connsiteY276" fmla="*/ 308805 h 461972"/>
              <a:gd name="connsiteX277" fmla="*/ 1542623 w 2428809"/>
              <a:gd name="connsiteY277" fmla="*/ 287908 h 461972"/>
              <a:gd name="connsiteX278" fmla="*/ 1542623 w 2428809"/>
              <a:gd name="connsiteY278" fmla="*/ 264048 h 461972"/>
              <a:gd name="connsiteX279" fmla="*/ 1548588 w 2428809"/>
              <a:gd name="connsiteY279" fmla="*/ 277466 h 461972"/>
              <a:gd name="connsiteX280" fmla="*/ 1557542 w 2428809"/>
              <a:gd name="connsiteY280" fmla="*/ 290897 h 461972"/>
              <a:gd name="connsiteX281" fmla="*/ 1560531 w 2428809"/>
              <a:gd name="connsiteY281" fmla="*/ 274490 h 461972"/>
              <a:gd name="connsiteX282" fmla="*/ 1563507 w 2428809"/>
              <a:gd name="connsiteY282" fmla="*/ 258070 h 461972"/>
              <a:gd name="connsiteX283" fmla="*/ 1563507 w 2428809"/>
              <a:gd name="connsiteY283" fmla="*/ 281943 h 461972"/>
              <a:gd name="connsiteX284" fmla="*/ 1566496 w 2428809"/>
              <a:gd name="connsiteY284" fmla="*/ 281943 h 461972"/>
              <a:gd name="connsiteX285" fmla="*/ 1584391 w 2428809"/>
              <a:gd name="connsiteY285" fmla="*/ 323724 h 461972"/>
              <a:gd name="connsiteX286" fmla="*/ 1578426 w 2428809"/>
              <a:gd name="connsiteY286" fmla="*/ 298350 h 461972"/>
              <a:gd name="connsiteX287" fmla="*/ 1575450 w 2428809"/>
              <a:gd name="connsiteY287" fmla="*/ 278967 h 461972"/>
              <a:gd name="connsiteX288" fmla="*/ 1578426 w 2428809"/>
              <a:gd name="connsiteY288" fmla="*/ 283431 h 461972"/>
              <a:gd name="connsiteX289" fmla="*/ 1584391 w 2428809"/>
              <a:gd name="connsiteY289" fmla="*/ 302827 h 461972"/>
              <a:gd name="connsiteX290" fmla="*/ 1593345 w 2428809"/>
              <a:gd name="connsiteY290" fmla="*/ 332665 h 461972"/>
              <a:gd name="connsiteX291" fmla="*/ 1611253 w 2428809"/>
              <a:gd name="connsiteY291" fmla="*/ 347584 h 461972"/>
              <a:gd name="connsiteX292" fmla="*/ 1608264 w 2428809"/>
              <a:gd name="connsiteY292" fmla="*/ 331177 h 461972"/>
              <a:gd name="connsiteX293" fmla="*/ 1603787 w 2428809"/>
              <a:gd name="connsiteY293" fmla="*/ 302827 h 461972"/>
              <a:gd name="connsiteX294" fmla="*/ 1600811 w 2428809"/>
              <a:gd name="connsiteY294" fmla="*/ 275978 h 461972"/>
              <a:gd name="connsiteX295" fmla="*/ 1605288 w 2428809"/>
              <a:gd name="connsiteY295" fmla="*/ 264048 h 461972"/>
              <a:gd name="connsiteX296" fmla="*/ 1612741 w 2428809"/>
              <a:gd name="connsiteY296" fmla="*/ 292385 h 461972"/>
              <a:gd name="connsiteX297" fmla="*/ 1616474 w 2428809"/>
              <a:gd name="connsiteY297" fmla="*/ 318503 h 461972"/>
              <a:gd name="connsiteX298" fmla="*/ 1615730 w 2428809"/>
              <a:gd name="connsiteY298" fmla="*/ 310293 h 461972"/>
              <a:gd name="connsiteX299" fmla="*/ 1620207 w 2428809"/>
              <a:gd name="connsiteY299" fmla="*/ 293886 h 461972"/>
              <a:gd name="connsiteX300" fmla="*/ 1623183 w 2428809"/>
              <a:gd name="connsiteY300" fmla="*/ 310293 h 461972"/>
              <a:gd name="connsiteX301" fmla="*/ 1626172 w 2428809"/>
              <a:gd name="connsiteY301" fmla="*/ 329689 h 461972"/>
              <a:gd name="connsiteX302" fmla="*/ 1641091 w 2428809"/>
              <a:gd name="connsiteY302" fmla="*/ 341619 h 461972"/>
              <a:gd name="connsiteX303" fmla="*/ 1653021 w 2428809"/>
              <a:gd name="connsiteY303" fmla="*/ 350573 h 461972"/>
              <a:gd name="connsiteX304" fmla="*/ 1650045 w 2428809"/>
              <a:gd name="connsiteY304" fmla="*/ 347584 h 461972"/>
              <a:gd name="connsiteX305" fmla="*/ 1650045 w 2428809"/>
              <a:gd name="connsiteY305" fmla="*/ 341619 h 461972"/>
              <a:gd name="connsiteX306" fmla="*/ 1638102 w 2428809"/>
              <a:gd name="connsiteY306" fmla="*/ 335654 h 461972"/>
              <a:gd name="connsiteX307" fmla="*/ 1647056 w 2428809"/>
              <a:gd name="connsiteY307" fmla="*/ 335654 h 461972"/>
              <a:gd name="connsiteX308" fmla="*/ 1638102 w 2428809"/>
              <a:gd name="connsiteY308" fmla="*/ 323724 h 461972"/>
              <a:gd name="connsiteX309" fmla="*/ 1632137 w 2428809"/>
              <a:gd name="connsiteY309" fmla="*/ 311781 h 461972"/>
              <a:gd name="connsiteX310" fmla="*/ 1642579 w 2428809"/>
              <a:gd name="connsiteY310" fmla="*/ 323724 h 461972"/>
              <a:gd name="connsiteX311" fmla="*/ 1653021 w 2428809"/>
              <a:gd name="connsiteY311" fmla="*/ 335654 h 461972"/>
              <a:gd name="connsiteX312" fmla="*/ 1656010 w 2428809"/>
              <a:gd name="connsiteY312" fmla="*/ 338643 h 461972"/>
              <a:gd name="connsiteX313" fmla="*/ 1656010 w 2428809"/>
              <a:gd name="connsiteY313" fmla="*/ 323724 h 461972"/>
              <a:gd name="connsiteX314" fmla="*/ 1653021 w 2428809"/>
              <a:gd name="connsiteY314" fmla="*/ 320735 h 461972"/>
              <a:gd name="connsiteX315" fmla="*/ 1656010 w 2428809"/>
              <a:gd name="connsiteY315" fmla="*/ 320735 h 461972"/>
              <a:gd name="connsiteX316" fmla="*/ 1664964 w 2428809"/>
              <a:gd name="connsiteY316" fmla="*/ 320735 h 461972"/>
              <a:gd name="connsiteX317" fmla="*/ 1656010 w 2428809"/>
              <a:gd name="connsiteY317" fmla="*/ 313269 h 461972"/>
              <a:gd name="connsiteX318" fmla="*/ 1661975 w 2428809"/>
              <a:gd name="connsiteY318" fmla="*/ 305816 h 461972"/>
              <a:gd name="connsiteX319" fmla="*/ 1673905 w 2428809"/>
              <a:gd name="connsiteY319" fmla="*/ 317746 h 461972"/>
              <a:gd name="connsiteX320" fmla="*/ 1687336 w 2428809"/>
              <a:gd name="connsiteY320" fmla="*/ 326700 h 461972"/>
              <a:gd name="connsiteX321" fmla="*/ 1700767 w 2428809"/>
              <a:gd name="connsiteY321" fmla="*/ 335654 h 461972"/>
              <a:gd name="connsiteX322" fmla="*/ 1700767 w 2428809"/>
              <a:gd name="connsiteY322" fmla="*/ 332665 h 461972"/>
              <a:gd name="connsiteX323" fmla="*/ 1697778 w 2428809"/>
              <a:gd name="connsiteY323" fmla="*/ 323724 h 461972"/>
              <a:gd name="connsiteX324" fmla="*/ 1691813 w 2428809"/>
              <a:gd name="connsiteY324" fmla="*/ 311781 h 461972"/>
              <a:gd name="connsiteX325" fmla="*/ 1703743 w 2428809"/>
              <a:gd name="connsiteY325" fmla="*/ 326700 h 461972"/>
              <a:gd name="connsiteX326" fmla="*/ 1703743 w 2428809"/>
              <a:gd name="connsiteY326" fmla="*/ 317746 h 461972"/>
              <a:gd name="connsiteX327" fmla="*/ 1687336 w 2428809"/>
              <a:gd name="connsiteY327" fmla="*/ 298350 h 461972"/>
              <a:gd name="connsiteX328" fmla="*/ 1685848 w 2428809"/>
              <a:gd name="connsiteY328" fmla="*/ 287908 h 461972"/>
              <a:gd name="connsiteX329" fmla="*/ 1703743 w 2428809"/>
              <a:gd name="connsiteY329" fmla="*/ 308805 h 461972"/>
              <a:gd name="connsiteX330" fmla="*/ 1724640 w 2428809"/>
              <a:gd name="connsiteY330" fmla="*/ 326700 h 461972"/>
              <a:gd name="connsiteX331" fmla="*/ 1724640 w 2428809"/>
              <a:gd name="connsiteY331" fmla="*/ 317746 h 461972"/>
              <a:gd name="connsiteX332" fmla="*/ 1729117 w 2428809"/>
              <a:gd name="connsiteY332" fmla="*/ 320735 h 461972"/>
              <a:gd name="connsiteX333" fmla="*/ 1730605 w 2428809"/>
              <a:gd name="connsiteY333" fmla="*/ 332665 h 461972"/>
              <a:gd name="connsiteX334" fmla="*/ 1739559 w 2428809"/>
              <a:gd name="connsiteY334" fmla="*/ 332665 h 461972"/>
              <a:gd name="connsiteX335" fmla="*/ 1739559 w 2428809"/>
              <a:gd name="connsiteY335" fmla="*/ 329689 h 461972"/>
              <a:gd name="connsiteX336" fmla="*/ 1724640 w 2428809"/>
              <a:gd name="connsiteY336" fmla="*/ 293886 h 461972"/>
              <a:gd name="connsiteX337" fmla="*/ 1733581 w 2428809"/>
              <a:gd name="connsiteY337" fmla="*/ 302827 h 461972"/>
              <a:gd name="connsiteX338" fmla="*/ 1736570 w 2428809"/>
              <a:gd name="connsiteY338" fmla="*/ 302827 h 461972"/>
              <a:gd name="connsiteX339" fmla="*/ 1739559 w 2428809"/>
              <a:gd name="connsiteY339" fmla="*/ 302827 h 461972"/>
              <a:gd name="connsiteX340" fmla="*/ 1745524 w 2428809"/>
              <a:gd name="connsiteY340" fmla="*/ 305816 h 461972"/>
              <a:gd name="connsiteX341" fmla="*/ 1748500 w 2428809"/>
              <a:gd name="connsiteY341" fmla="*/ 305816 h 461972"/>
              <a:gd name="connsiteX342" fmla="*/ 1751489 w 2428809"/>
              <a:gd name="connsiteY342" fmla="*/ 305816 h 461972"/>
              <a:gd name="connsiteX343" fmla="*/ 1747012 w 2428809"/>
              <a:gd name="connsiteY343" fmla="*/ 296862 h 461972"/>
              <a:gd name="connsiteX344" fmla="*/ 1754478 w 2428809"/>
              <a:gd name="connsiteY344" fmla="*/ 296862 h 461972"/>
              <a:gd name="connsiteX345" fmla="*/ 1754478 w 2428809"/>
              <a:gd name="connsiteY345" fmla="*/ 299851 h 461972"/>
              <a:gd name="connsiteX346" fmla="*/ 1755966 w 2428809"/>
              <a:gd name="connsiteY346" fmla="*/ 304328 h 461972"/>
              <a:gd name="connsiteX347" fmla="*/ 1757454 w 2428809"/>
              <a:gd name="connsiteY347" fmla="*/ 308805 h 461972"/>
              <a:gd name="connsiteX348" fmla="*/ 1761931 w 2428809"/>
              <a:gd name="connsiteY348" fmla="*/ 310293 h 461972"/>
              <a:gd name="connsiteX349" fmla="*/ 1766408 w 2428809"/>
              <a:gd name="connsiteY349" fmla="*/ 311781 h 461972"/>
              <a:gd name="connsiteX350" fmla="*/ 1760443 w 2428809"/>
              <a:gd name="connsiteY350" fmla="*/ 293886 h 461972"/>
              <a:gd name="connsiteX351" fmla="*/ 1775362 w 2428809"/>
              <a:gd name="connsiteY351" fmla="*/ 302827 h 461972"/>
              <a:gd name="connsiteX352" fmla="*/ 1779839 w 2428809"/>
              <a:gd name="connsiteY352" fmla="*/ 305816 h 461972"/>
              <a:gd name="connsiteX353" fmla="*/ 1784316 w 2428809"/>
              <a:gd name="connsiteY353" fmla="*/ 308805 h 461972"/>
              <a:gd name="connsiteX354" fmla="*/ 1790281 w 2428809"/>
              <a:gd name="connsiteY354" fmla="*/ 311781 h 461972"/>
              <a:gd name="connsiteX355" fmla="*/ 1790281 w 2428809"/>
              <a:gd name="connsiteY355" fmla="*/ 302827 h 461972"/>
              <a:gd name="connsiteX356" fmla="*/ 1761931 w 2428809"/>
              <a:gd name="connsiteY356" fmla="*/ 289409 h 461972"/>
              <a:gd name="connsiteX357" fmla="*/ 1754478 w 2428809"/>
              <a:gd name="connsiteY357" fmla="*/ 275978 h 461972"/>
              <a:gd name="connsiteX358" fmla="*/ 1787292 w 2428809"/>
              <a:gd name="connsiteY358" fmla="*/ 293886 h 461972"/>
              <a:gd name="connsiteX359" fmla="*/ 1790281 w 2428809"/>
              <a:gd name="connsiteY359" fmla="*/ 278967 h 461972"/>
              <a:gd name="connsiteX360" fmla="*/ 1796246 w 2428809"/>
              <a:gd name="connsiteY360" fmla="*/ 287908 h 461972"/>
              <a:gd name="connsiteX361" fmla="*/ 1796246 w 2428809"/>
              <a:gd name="connsiteY361" fmla="*/ 299851 h 461972"/>
              <a:gd name="connsiteX362" fmla="*/ 1802211 w 2428809"/>
              <a:gd name="connsiteY362" fmla="*/ 302827 h 461972"/>
              <a:gd name="connsiteX363" fmla="*/ 1800723 w 2428809"/>
              <a:gd name="connsiteY363" fmla="*/ 295374 h 461972"/>
              <a:gd name="connsiteX364" fmla="*/ 1799235 w 2428809"/>
              <a:gd name="connsiteY364" fmla="*/ 290897 h 461972"/>
              <a:gd name="connsiteX365" fmla="*/ 1802211 w 2428809"/>
              <a:gd name="connsiteY365" fmla="*/ 293886 h 461972"/>
              <a:gd name="connsiteX366" fmla="*/ 1808176 w 2428809"/>
              <a:gd name="connsiteY366" fmla="*/ 302827 h 461972"/>
              <a:gd name="connsiteX367" fmla="*/ 1820119 w 2428809"/>
              <a:gd name="connsiteY367" fmla="*/ 311781 h 461972"/>
              <a:gd name="connsiteX368" fmla="*/ 1809677 w 2428809"/>
              <a:gd name="connsiteY368" fmla="*/ 287908 h 461972"/>
              <a:gd name="connsiteX369" fmla="*/ 1793257 w 2428809"/>
              <a:gd name="connsiteY369" fmla="*/ 270013 h 461972"/>
              <a:gd name="connsiteX370" fmla="*/ 1803712 w 2428809"/>
              <a:gd name="connsiteY370" fmla="*/ 275978 h 461972"/>
              <a:gd name="connsiteX371" fmla="*/ 1814154 w 2428809"/>
              <a:gd name="connsiteY371" fmla="*/ 287908 h 461972"/>
              <a:gd name="connsiteX372" fmla="*/ 1817130 w 2428809"/>
              <a:gd name="connsiteY372" fmla="*/ 275978 h 461972"/>
              <a:gd name="connsiteX373" fmla="*/ 1818631 w 2428809"/>
              <a:gd name="connsiteY373" fmla="*/ 284932 h 461972"/>
              <a:gd name="connsiteX374" fmla="*/ 1820119 w 2428809"/>
              <a:gd name="connsiteY374" fmla="*/ 293886 h 461972"/>
              <a:gd name="connsiteX375" fmla="*/ 1852933 w 2428809"/>
              <a:gd name="connsiteY375" fmla="*/ 323724 h 461972"/>
              <a:gd name="connsiteX376" fmla="*/ 1851445 w 2428809"/>
              <a:gd name="connsiteY376" fmla="*/ 313269 h 461972"/>
              <a:gd name="connsiteX377" fmla="*/ 1849957 w 2428809"/>
              <a:gd name="connsiteY377" fmla="*/ 302827 h 461972"/>
              <a:gd name="connsiteX378" fmla="*/ 1826084 w 2428809"/>
              <a:gd name="connsiteY378" fmla="*/ 283431 h 461972"/>
              <a:gd name="connsiteX379" fmla="*/ 1820119 w 2428809"/>
              <a:gd name="connsiteY379" fmla="*/ 264048 h 461972"/>
              <a:gd name="connsiteX380" fmla="*/ 1843992 w 2428809"/>
              <a:gd name="connsiteY380" fmla="*/ 290897 h 461972"/>
              <a:gd name="connsiteX381" fmla="*/ 1843992 w 2428809"/>
              <a:gd name="connsiteY381" fmla="*/ 281943 h 461972"/>
              <a:gd name="connsiteX382" fmla="*/ 1832049 w 2428809"/>
              <a:gd name="connsiteY382" fmla="*/ 271501 h 461972"/>
              <a:gd name="connsiteX383" fmla="*/ 1826084 w 2428809"/>
              <a:gd name="connsiteY383" fmla="*/ 258070 h 461972"/>
              <a:gd name="connsiteX384" fmla="*/ 1832049 w 2428809"/>
              <a:gd name="connsiteY384" fmla="*/ 262547 h 461972"/>
              <a:gd name="connsiteX385" fmla="*/ 1846968 w 2428809"/>
              <a:gd name="connsiteY385" fmla="*/ 278967 h 461972"/>
              <a:gd name="connsiteX386" fmla="*/ 1861887 w 2428809"/>
              <a:gd name="connsiteY386" fmla="*/ 298350 h 461972"/>
              <a:gd name="connsiteX387" fmla="*/ 1867852 w 2428809"/>
              <a:gd name="connsiteY387" fmla="*/ 308805 h 461972"/>
              <a:gd name="connsiteX388" fmla="*/ 1870841 w 2428809"/>
              <a:gd name="connsiteY388" fmla="*/ 302827 h 461972"/>
              <a:gd name="connsiteX389" fmla="*/ 1882771 w 2428809"/>
              <a:gd name="connsiteY389" fmla="*/ 332665 h 461972"/>
              <a:gd name="connsiteX390" fmla="*/ 1885760 w 2428809"/>
              <a:gd name="connsiteY390" fmla="*/ 332665 h 461972"/>
              <a:gd name="connsiteX391" fmla="*/ 1863388 w 2428809"/>
              <a:gd name="connsiteY391" fmla="*/ 281943 h 461972"/>
              <a:gd name="connsiteX392" fmla="*/ 1823095 w 2428809"/>
              <a:gd name="connsiteY392" fmla="*/ 240175 h 461972"/>
              <a:gd name="connsiteX393" fmla="*/ 1841003 w 2428809"/>
              <a:gd name="connsiteY393" fmla="*/ 255094 h 461972"/>
              <a:gd name="connsiteX394" fmla="*/ 1861887 w 2428809"/>
              <a:gd name="connsiteY394" fmla="*/ 270013 h 461972"/>
              <a:gd name="connsiteX395" fmla="*/ 1848469 w 2428809"/>
              <a:gd name="connsiteY395" fmla="*/ 246140 h 461972"/>
              <a:gd name="connsiteX396" fmla="*/ 1849957 w 2428809"/>
              <a:gd name="connsiteY396" fmla="*/ 234210 h 461972"/>
              <a:gd name="connsiteX397" fmla="*/ 1852933 w 2428809"/>
              <a:gd name="connsiteY397" fmla="*/ 237186 h 461972"/>
              <a:gd name="connsiteX398" fmla="*/ 1852933 w 2428809"/>
              <a:gd name="connsiteY398" fmla="*/ 222267 h 461972"/>
              <a:gd name="connsiteX399" fmla="*/ 1882771 w 2428809"/>
              <a:gd name="connsiteY399" fmla="*/ 264048 h 461972"/>
              <a:gd name="connsiteX400" fmla="*/ 1879795 w 2428809"/>
              <a:gd name="connsiteY400" fmla="*/ 258070 h 461972"/>
              <a:gd name="connsiteX401" fmla="*/ 1879795 w 2428809"/>
              <a:gd name="connsiteY401" fmla="*/ 249129 h 461972"/>
              <a:gd name="connsiteX402" fmla="*/ 1879795 w 2428809"/>
              <a:gd name="connsiteY402" fmla="*/ 237186 h 461972"/>
              <a:gd name="connsiteX403" fmla="*/ 1890237 w 2428809"/>
              <a:gd name="connsiteY403" fmla="*/ 259571 h 461972"/>
              <a:gd name="connsiteX404" fmla="*/ 1900679 w 2428809"/>
              <a:gd name="connsiteY404" fmla="*/ 284932 h 461972"/>
              <a:gd name="connsiteX405" fmla="*/ 1900679 w 2428809"/>
              <a:gd name="connsiteY405" fmla="*/ 275978 h 461972"/>
              <a:gd name="connsiteX406" fmla="*/ 1885760 w 2428809"/>
              <a:gd name="connsiteY406" fmla="*/ 240175 h 461972"/>
              <a:gd name="connsiteX407" fmla="*/ 1882771 w 2428809"/>
              <a:gd name="connsiteY407" fmla="*/ 213313 h 461972"/>
              <a:gd name="connsiteX408" fmla="*/ 1893226 w 2428809"/>
              <a:gd name="connsiteY408" fmla="*/ 237186 h 461972"/>
              <a:gd name="connsiteX409" fmla="*/ 1903668 w 2428809"/>
              <a:gd name="connsiteY409" fmla="*/ 264048 h 461972"/>
              <a:gd name="connsiteX410" fmla="*/ 1909502 w 2428809"/>
              <a:gd name="connsiteY410" fmla="*/ 254310 h 461972"/>
              <a:gd name="connsiteX411" fmla="*/ 1906644 w 2428809"/>
              <a:gd name="connsiteY411" fmla="*/ 270013 h 461972"/>
              <a:gd name="connsiteX412" fmla="*/ 1914110 w 2428809"/>
              <a:gd name="connsiteY412" fmla="*/ 271501 h 461972"/>
              <a:gd name="connsiteX413" fmla="*/ 1918587 w 2428809"/>
              <a:gd name="connsiteY413" fmla="*/ 272989 h 461972"/>
              <a:gd name="connsiteX414" fmla="*/ 1918587 w 2428809"/>
              <a:gd name="connsiteY414" fmla="*/ 252105 h 461972"/>
              <a:gd name="connsiteX415" fmla="*/ 1918587 w 2428809"/>
              <a:gd name="connsiteY415" fmla="*/ 231221 h 461972"/>
              <a:gd name="connsiteX416" fmla="*/ 1921563 w 2428809"/>
              <a:gd name="connsiteY416" fmla="*/ 237186 h 461972"/>
              <a:gd name="connsiteX417" fmla="*/ 1924552 w 2428809"/>
              <a:gd name="connsiteY417" fmla="*/ 243151 h 461972"/>
              <a:gd name="connsiteX418" fmla="*/ 1930517 w 2428809"/>
              <a:gd name="connsiteY418" fmla="*/ 249129 h 461972"/>
              <a:gd name="connsiteX419" fmla="*/ 1933506 w 2428809"/>
              <a:gd name="connsiteY419" fmla="*/ 249129 h 461972"/>
              <a:gd name="connsiteX420" fmla="*/ 1936482 w 2428809"/>
              <a:gd name="connsiteY420" fmla="*/ 255094 h 461972"/>
              <a:gd name="connsiteX421" fmla="*/ 1942447 w 2428809"/>
              <a:gd name="connsiteY421" fmla="*/ 243151 h 461972"/>
              <a:gd name="connsiteX422" fmla="*/ 1942447 w 2428809"/>
              <a:gd name="connsiteY422" fmla="*/ 261059 h 461972"/>
              <a:gd name="connsiteX423" fmla="*/ 1946924 w 2428809"/>
              <a:gd name="connsiteY423" fmla="*/ 262547 h 461972"/>
              <a:gd name="connsiteX424" fmla="*/ 1951401 w 2428809"/>
              <a:gd name="connsiteY424" fmla="*/ 264048 h 461972"/>
              <a:gd name="connsiteX425" fmla="*/ 1951401 w 2428809"/>
              <a:gd name="connsiteY425" fmla="*/ 243151 h 461972"/>
              <a:gd name="connsiteX426" fmla="*/ 1960355 w 2428809"/>
              <a:gd name="connsiteY426" fmla="*/ 258070 h 461972"/>
              <a:gd name="connsiteX427" fmla="*/ 1975274 w 2428809"/>
              <a:gd name="connsiteY427" fmla="*/ 272989 h 461972"/>
              <a:gd name="connsiteX428" fmla="*/ 1975274 w 2428809"/>
              <a:gd name="connsiteY428" fmla="*/ 264048 h 461972"/>
              <a:gd name="connsiteX429" fmla="*/ 1952902 w 2428809"/>
              <a:gd name="connsiteY429" fmla="*/ 240175 h 461972"/>
              <a:gd name="connsiteX430" fmla="*/ 1951401 w 2428809"/>
              <a:gd name="connsiteY430" fmla="*/ 225256 h 461972"/>
              <a:gd name="connsiteX431" fmla="*/ 1978263 w 2428809"/>
              <a:gd name="connsiteY431" fmla="*/ 255094 h 461972"/>
              <a:gd name="connsiteX432" fmla="*/ 1984228 w 2428809"/>
              <a:gd name="connsiteY432" fmla="*/ 237186 h 461972"/>
              <a:gd name="connsiteX433" fmla="*/ 1987204 w 2428809"/>
              <a:gd name="connsiteY433" fmla="*/ 250617 h 461972"/>
              <a:gd name="connsiteX434" fmla="*/ 1984228 w 2428809"/>
              <a:gd name="connsiteY434" fmla="*/ 264048 h 461972"/>
              <a:gd name="connsiteX435" fmla="*/ 1987204 w 2428809"/>
              <a:gd name="connsiteY435" fmla="*/ 267024 h 461972"/>
              <a:gd name="connsiteX436" fmla="*/ 1987204 w 2428809"/>
              <a:gd name="connsiteY436" fmla="*/ 255094 h 461972"/>
              <a:gd name="connsiteX437" fmla="*/ 1988705 w 2428809"/>
              <a:gd name="connsiteY437" fmla="*/ 255094 h 461972"/>
              <a:gd name="connsiteX438" fmla="*/ 1990193 w 2428809"/>
              <a:gd name="connsiteY438" fmla="*/ 261059 h 461972"/>
              <a:gd name="connsiteX439" fmla="*/ 1993182 w 2428809"/>
              <a:gd name="connsiteY439" fmla="*/ 270013 h 461972"/>
              <a:gd name="connsiteX440" fmla="*/ 2002123 w 2428809"/>
              <a:gd name="connsiteY440" fmla="*/ 281943 h 461972"/>
              <a:gd name="connsiteX441" fmla="*/ 1999147 w 2428809"/>
              <a:gd name="connsiteY441" fmla="*/ 255094 h 461972"/>
              <a:gd name="connsiteX442" fmla="*/ 1990193 w 2428809"/>
              <a:gd name="connsiteY442" fmla="*/ 234210 h 461972"/>
              <a:gd name="connsiteX443" fmla="*/ 1999147 w 2428809"/>
              <a:gd name="connsiteY443" fmla="*/ 243151 h 461972"/>
              <a:gd name="connsiteX444" fmla="*/ 2005112 w 2428809"/>
              <a:gd name="connsiteY444" fmla="*/ 258070 h 461972"/>
              <a:gd name="connsiteX445" fmla="*/ 2011077 w 2428809"/>
              <a:gd name="connsiteY445" fmla="*/ 243151 h 461972"/>
              <a:gd name="connsiteX446" fmla="*/ 2009589 w 2428809"/>
              <a:gd name="connsiteY446" fmla="*/ 255094 h 461972"/>
              <a:gd name="connsiteX447" fmla="*/ 2008101 w 2428809"/>
              <a:gd name="connsiteY447" fmla="*/ 267024 h 461972"/>
              <a:gd name="connsiteX448" fmla="*/ 2020031 w 2428809"/>
              <a:gd name="connsiteY448" fmla="*/ 286420 h 461972"/>
              <a:gd name="connsiteX449" fmla="*/ 2031961 w 2428809"/>
              <a:gd name="connsiteY449" fmla="*/ 308805 h 461972"/>
              <a:gd name="connsiteX450" fmla="*/ 2037939 w 2428809"/>
              <a:gd name="connsiteY450" fmla="*/ 305816 h 461972"/>
              <a:gd name="connsiteX451" fmla="*/ 2018543 w 2428809"/>
              <a:gd name="connsiteY451" fmla="*/ 267024 h 461972"/>
              <a:gd name="connsiteX452" fmla="*/ 2017042 w 2428809"/>
              <a:gd name="connsiteY452" fmla="*/ 237186 h 461972"/>
              <a:gd name="connsiteX453" fmla="*/ 2024508 w 2428809"/>
              <a:gd name="connsiteY453" fmla="*/ 258070 h 461972"/>
              <a:gd name="connsiteX454" fmla="*/ 2037939 w 2428809"/>
              <a:gd name="connsiteY454" fmla="*/ 278967 h 461972"/>
              <a:gd name="connsiteX455" fmla="*/ 2025996 w 2428809"/>
              <a:gd name="connsiteY455" fmla="*/ 255094 h 461972"/>
              <a:gd name="connsiteX456" fmla="*/ 2025996 w 2428809"/>
              <a:gd name="connsiteY456" fmla="*/ 234210 h 461972"/>
              <a:gd name="connsiteX457" fmla="*/ 2036438 w 2428809"/>
              <a:gd name="connsiteY457" fmla="*/ 255094 h 461972"/>
              <a:gd name="connsiteX458" fmla="*/ 2043904 w 2428809"/>
              <a:gd name="connsiteY458" fmla="*/ 284932 h 461972"/>
              <a:gd name="connsiteX459" fmla="*/ 2055834 w 2428809"/>
              <a:gd name="connsiteY459" fmla="*/ 299851 h 461972"/>
              <a:gd name="connsiteX460" fmla="*/ 2055834 w 2428809"/>
              <a:gd name="connsiteY460" fmla="*/ 283431 h 461972"/>
              <a:gd name="connsiteX461" fmla="*/ 2054346 w 2428809"/>
              <a:gd name="connsiteY461" fmla="*/ 256582 h 461972"/>
              <a:gd name="connsiteX462" fmla="*/ 2052858 w 2428809"/>
              <a:gd name="connsiteY462" fmla="*/ 231221 h 461972"/>
              <a:gd name="connsiteX463" fmla="*/ 2055834 w 2428809"/>
              <a:gd name="connsiteY463" fmla="*/ 219291 h 461972"/>
              <a:gd name="connsiteX464" fmla="*/ 2063300 w 2428809"/>
              <a:gd name="connsiteY464" fmla="*/ 246140 h 461972"/>
              <a:gd name="connsiteX465" fmla="*/ 2064788 w 2428809"/>
              <a:gd name="connsiteY465" fmla="*/ 278967 h 461972"/>
              <a:gd name="connsiteX466" fmla="*/ 2066276 w 2428809"/>
              <a:gd name="connsiteY466" fmla="*/ 265536 h 461972"/>
              <a:gd name="connsiteX467" fmla="*/ 2067777 w 2428809"/>
              <a:gd name="connsiteY467" fmla="*/ 249129 h 461972"/>
              <a:gd name="connsiteX468" fmla="*/ 2073742 w 2428809"/>
              <a:gd name="connsiteY468" fmla="*/ 261059 h 461972"/>
              <a:gd name="connsiteX469" fmla="*/ 2073742 w 2428809"/>
              <a:gd name="connsiteY469" fmla="*/ 278967 h 461972"/>
              <a:gd name="connsiteX470" fmla="*/ 2082696 w 2428809"/>
              <a:gd name="connsiteY470" fmla="*/ 289409 h 461972"/>
              <a:gd name="connsiteX471" fmla="*/ 2091637 w 2428809"/>
              <a:gd name="connsiteY471" fmla="*/ 299851 h 461972"/>
              <a:gd name="connsiteX472" fmla="*/ 2097615 w 2428809"/>
              <a:gd name="connsiteY472" fmla="*/ 290897 h 461972"/>
              <a:gd name="connsiteX473" fmla="*/ 2106556 w 2428809"/>
              <a:gd name="connsiteY473" fmla="*/ 281943 h 461972"/>
              <a:gd name="connsiteX474" fmla="*/ 2099103 w 2428809"/>
              <a:gd name="connsiteY474" fmla="*/ 268512 h 461972"/>
              <a:gd name="connsiteX475" fmla="*/ 2106556 w 2428809"/>
              <a:gd name="connsiteY475" fmla="*/ 267024 h 461972"/>
              <a:gd name="connsiteX476" fmla="*/ 2112534 w 2428809"/>
              <a:gd name="connsiteY476" fmla="*/ 272989 h 461972"/>
              <a:gd name="connsiteX477" fmla="*/ 2115510 w 2428809"/>
              <a:gd name="connsiteY477" fmla="*/ 284932 h 461972"/>
              <a:gd name="connsiteX478" fmla="*/ 2118499 w 2428809"/>
              <a:gd name="connsiteY478" fmla="*/ 296862 h 461972"/>
              <a:gd name="connsiteX479" fmla="*/ 2121475 w 2428809"/>
              <a:gd name="connsiteY479" fmla="*/ 283431 h 461972"/>
              <a:gd name="connsiteX480" fmla="*/ 2121475 w 2428809"/>
              <a:gd name="connsiteY480" fmla="*/ 293886 h 461972"/>
              <a:gd name="connsiteX481" fmla="*/ 2134906 w 2428809"/>
              <a:gd name="connsiteY481" fmla="*/ 280455 h 461972"/>
              <a:gd name="connsiteX482" fmla="*/ 2145348 w 2428809"/>
              <a:gd name="connsiteY482" fmla="*/ 267024 h 461972"/>
              <a:gd name="connsiteX483" fmla="*/ 2145348 w 2428809"/>
              <a:gd name="connsiteY483" fmla="*/ 275978 h 461972"/>
              <a:gd name="connsiteX484" fmla="*/ 2142372 w 2428809"/>
              <a:gd name="connsiteY484" fmla="*/ 281943 h 461972"/>
              <a:gd name="connsiteX485" fmla="*/ 2139383 w 2428809"/>
              <a:gd name="connsiteY485" fmla="*/ 287908 h 461972"/>
              <a:gd name="connsiteX486" fmla="*/ 2142372 w 2428809"/>
              <a:gd name="connsiteY486" fmla="*/ 293886 h 461972"/>
              <a:gd name="connsiteX487" fmla="*/ 2145348 w 2428809"/>
              <a:gd name="connsiteY487" fmla="*/ 293886 h 461972"/>
              <a:gd name="connsiteX488" fmla="*/ 2154302 w 2428809"/>
              <a:gd name="connsiteY488" fmla="*/ 290897 h 461972"/>
              <a:gd name="connsiteX489" fmla="*/ 2166232 w 2428809"/>
              <a:gd name="connsiteY489" fmla="*/ 287908 h 461972"/>
              <a:gd name="connsiteX490" fmla="*/ 2142372 w 2428809"/>
              <a:gd name="connsiteY490" fmla="*/ 299851 h 461972"/>
              <a:gd name="connsiteX491" fmla="*/ 2145348 w 2428809"/>
              <a:gd name="connsiteY491" fmla="*/ 299851 h 461972"/>
              <a:gd name="connsiteX492" fmla="*/ 2148337 w 2428809"/>
              <a:gd name="connsiteY492" fmla="*/ 299851 h 461972"/>
              <a:gd name="connsiteX493" fmla="*/ 2151313 w 2428809"/>
              <a:gd name="connsiteY493" fmla="*/ 305816 h 461972"/>
              <a:gd name="connsiteX494" fmla="*/ 2154302 w 2428809"/>
              <a:gd name="connsiteY494" fmla="*/ 305816 h 461972"/>
              <a:gd name="connsiteX495" fmla="*/ 2157291 w 2428809"/>
              <a:gd name="connsiteY495" fmla="*/ 308805 h 461972"/>
              <a:gd name="connsiteX496" fmla="*/ 2157291 w 2428809"/>
              <a:gd name="connsiteY496" fmla="*/ 298350 h 461972"/>
              <a:gd name="connsiteX497" fmla="*/ 2166232 w 2428809"/>
              <a:gd name="connsiteY497" fmla="*/ 299851 h 461972"/>
              <a:gd name="connsiteX498" fmla="*/ 2166232 w 2428809"/>
              <a:gd name="connsiteY498" fmla="*/ 311781 h 461972"/>
              <a:gd name="connsiteX499" fmla="*/ 2170709 w 2428809"/>
              <a:gd name="connsiteY499" fmla="*/ 317746 h 461972"/>
              <a:gd name="connsiteX500" fmla="*/ 2175186 w 2428809"/>
              <a:gd name="connsiteY500" fmla="*/ 320735 h 461972"/>
              <a:gd name="connsiteX501" fmla="*/ 2175186 w 2428809"/>
              <a:gd name="connsiteY501" fmla="*/ 299851 h 461972"/>
              <a:gd name="connsiteX502" fmla="*/ 2193094 w 2428809"/>
              <a:gd name="connsiteY502" fmla="*/ 326700 h 461972"/>
              <a:gd name="connsiteX503" fmla="*/ 2196070 w 2428809"/>
              <a:gd name="connsiteY503" fmla="*/ 317746 h 461972"/>
              <a:gd name="connsiteX504" fmla="*/ 2175186 w 2428809"/>
              <a:gd name="connsiteY504" fmla="*/ 296862 h 461972"/>
              <a:gd name="connsiteX505" fmla="*/ 2172210 w 2428809"/>
              <a:gd name="connsiteY505" fmla="*/ 278967 h 461972"/>
              <a:gd name="connsiteX506" fmla="*/ 2196070 w 2428809"/>
              <a:gd name="connsiteY506" fmla="*/ 308805 h 461972"/>
              <a:gd name="connsiteX507" fmla="*/ 2205024 w 2428809"/>
              <a:gd name="connsiteY507" fmla="*/ 293886 h 461972"/>
              <a:gd name="connsiteX508" fmla="*/ 2208013 w 2428809"/>
              <a:gd name="connsiteY508" fmla="*/ 304328 h 461972"/>
              <a:gd name="connsiteX509" fmla="*/ 2205024 w 2428809"/>
              <a:gd name="connsiteY509" fmla="*/ 317746 h 461972"/>
              <a:gd name="connsiteX510" fmla="*/ 2208013 w 2428809"/>
              <a:gd name="connsiteY510" fmla="*/ 323724 h 461972"/>
              <a:gd name="connsiteX511" fmla="*/ 2208013 w 2428809"/>
              <a:gd name="connsiteY511" fmla="*/ 308805 h 461972"/>
              <a:gd name="connsiteX512" fmla="*/ 2209501 w 2428809"/>
              <a:gd name="connsiteY512" fmla="*/ 316258 h 461972"/>
              <a:gd name="connsiteX513" fmla="*/ 2213978 w 2428809"/>
              <a:gd name="connsiteY513" fmla="*/ 326700 h 461972"/>
              <a:gd name="connsiteX514" fmla="*/ 2218455 w 2428809"/>
              <a:gd name="connsiteY514" fmla="*/ 332665 h 461972"/>
              <a:gd name="connsiteX515" fmla="*/ 2225908 w 2428809"/>
              <a:gd name="connsiteY515" fmla="*/ 338643 h 461972"/>
              <a:gd name="connsiteX516" fmla="*/ 2221444 w 2428809"/>
              <a:gd name="connsiteY516" fmla="*/ 311781 h 461972"/>
              <a:gd name="connsiteX517" fmla="*/ 2210989 w 2428809"/>
              <a:gd name="connsiteY517" fmla="*/ 287908 h 461972"/>
              <a:gd name="connsiteX518" fmla="*/ 2218455 w 2428809"/>
              <a:gd name="connsiteY518" fmla="*/ 296862 h 461972"/>
              <a:gd name="connsiteX519" fmla="*/ 2225908 w 2428809"/>
              <a:gd name="connsiteY519" fmla="*/ 308805 h 461972"/>
              <a:gd name="connsiteX520" fmla="*/ 2234862 w 2428809"/>
              <a:gd name="connsiteY520" fmla="*/ 299851 h 461972"/>
              <a:gd name="connsiteX521" fmla="*/ 2231886 w 2428809"/>
              <a:gd name="connsiteY521" fmla="*/ 320735 h 461972"/>
              <a:gd name="connsiteX522" fmla="*/ 2242328 w 2428809"/>
              <a:gd name="connsiteY522" fmla="*/ 343107 h 461972"/>
              <a:gd name="connsiteX523" fmla="*/ 2252770 w 2428809"/>
              <a:gd name="connsiteY523" fmla="*/ 365492 h 461972"/>
              <a:gd name="connsiteX524" fmla="*/ 2255746 w 2428809"/>
              <a:gd name="connsiteY524" fmla="*/ 362503 h 461972"/>
              <a:gd name="connsiteX525" fmla="*/ 2242328 w 2428809"/>
              <a:gd name="connsiteY525" fmla="*/ 322223 h 461972"/>
              <a:gd name="connsiteX526" fmla="*/ 2240827 w 2428809"/>
              <a:gd name="connsiteY526" fmla="*/ 290897 h 461972"/>
              <a:gd name="connsiteX527" fmla="*/ 2258735 w 2428809"/>
              <a:gd name="connsiteY527" fmla="*/ 335654 h 461972"/>
              <a:gd name="connsiteX528" fmla="*/ 2249781 w 2428809"/>
              <a:gd name="connsiteY528" fmla="*/ 311781 h 461972"/>
              <a:gd name="connsiteX529" fmla="*/ 2249781 w 2428809"/>
              <a:gd name="connsiteY529" fmla="*/ 287908 h 461972"/>
              <a:gd name="connsiteX530" fmla="*/ 2258735 w 2428809"/>
              <a:gd name="connsiteY530" fmla="*/ 310293 h 461972"/>
              <a:gd name="connsiteX531" fmla="*/ 2264700 w 2428809"/>
              <a:gd name="connsiteY531" fmla="*/ 338643 h 461972"/>
              <a:gd name="connsiteX532" fmla="*/ 2276643 w 2428809"/>
              <a:gd name="connsiteY532" fmla="*/ 353562 h 461972"/>
              <a:gd name="connsiteX533" fmla="*/ 2272166 w 2428809"/>
              <a:gd name="connsiteY533" fmla="*/ 311781 h 461972"/>
              <a:gd name="connsiteX534" fmla="*/ 2270665 w 2428809"/>
              <a:gd name="connsiteY534" fmla="*/ 278967 h 461972"/>
              <a:gd name="connsiteX535" fmla="*/ 2273654 w 2428809"/>
              <a:gd name="connsiteY535" fmla="*/ 284932 h 461972"/>
              <a:gd name="connsiteX536" fmla="*/ 2276643 w 2428809"/>
              <a:gd name="connsiteY536" fmla="*/ 275978 h 461972"/>
              <a:gd name="connsiteX537" fmla="*/ 2285584 w 2428809"/>
              <a:gd name="connsiteY537" fmla="*/ 301339 h 461972"/>
              <a:gd name="connsiteX538" fmla="*/ 2288573 w 2428809"/>
              <a:gd name="connsiteY538" fmla="*/ 332665 h 461972"/>
              <a:gd name="connsiteX539" fmla="*/ 2290061 w 2428809"/>
              <a:gd name="connsiteY539" fmla="*/ 320735 h 461972"/>
              <a:gd name="connsiteX540" fmla="*/ 2291562 w 2428809"/>
              <a:gd name="connsiteY540" fmla="*/ 305816 h 461972"/>
              <a:gd name="connsiteX541" fmla="*/ 2297527 w 2428809"/>
              <a:gd name="connsiteY541" fmla="*/ 317746 h 461972"/>
              <a:gd name="connsiteX542" fmla="*/ 2297527 w 2428809"/>
              <a:gd name="connsiteY542" fmla="*/ 353562 h 461972"/>
              <a:gd name="connsiteX543" fmla="*/ 2300503 w 2428809"/>
              <a:gd name="connsiteY543" fmla="*/ 350573 h 461972"/>
              <a:gd name="connsiteX544" fmla="*/ 2299015 w 2428809"/>
              <a:gd name="connsiteY544" fmla="*/ 308805 h 461972"/>
              <a:gd name="connsiteX545" fmla="*/ 2306481 w 2428809"/>
              <a:gd name="connsiteY545" fmla="*/ 281943 h 461972"/>
              <a:gd name="connsiteX546" fmla="*/ 2310958 w 2428809"/>
              <a:gd name="connsiteY546" fmla="*/ 322223 h 461972"/>
              <a:gd name="connsiteX547" fmla="*/ 2312446 w 2428809"/>
              <a:gd name="connsiteY547" fmla="*/ 359527 h 461972"/>
              <a:gd name="connsiteX548" fmla="*/ 2325877 w 2428809"/>
              <a:gd name="connsiteY548" fmla="*/ 340131 h 461972"/>
              <a:gd name="connsiteX549" fmla="*/ 2333330 w 2428809"/>
              <a:gd name="connsiteY549" fmla="*/ 332665 h 461972"/>
              <a:gd name="connsiteX550" fmla="*/ 2334818 w 2428809"/>
              <a:gd name="connsiteY550" fmla="*/ 338643 h 461972"/>
              <a:gd name="connsiteX551" fmla="*/ 2333330 w 2428809"/>
              <a:gd name="connsiteY551" fmla="*/ 350573 h 461972"/>
              <a:gd name="connsiteX552" fmla="*/ 2345260 w 2428809"/>
              <a:gd name="connsiteY552" fmla="*/ 329689 h 461972"/>
              <a:gd name="connsiteX553" fmla="*/ 2345260 w 2428809"/>
              <a:gd name="connsiteY553" fmla="*/ 332665 h 461972"/>
              <a:gd name="connsiteX554" fmla="*/ 2351238 w 2428809"/>
              <a:gd name="connsiteY554" fmla="*/ 335654 h 461972"/>
              <a:gd name="connsiteX555" fmla="*/ 2348249 w 2428809"/>
              <a:gd name="connsiteY555" fmla="*/ 338643 h 461972"/>
              <a:gd name="connsiteX556" fmla="*/ 2342284 w 2428809"/>
              <a:gd name="connsiteY556" fmla="*/ 347584 h 461972"/>
              <a:gd name="connsiteX557" fmla="*/ 2366157 w 2428809"/>
              <a:gd name="connsiteY557" fmla="*/ 323724 h 461972"/>
              <a:gd name="connsiteX558" fmla="*/ 2369133 w 2428809"/>
              <a:gd name="connsiteY558" fmla="*/ 329689 h 461972"/>
              <a:gd name="connsiteX559" fmla="*/ 2360179 w 2428809"/>
              <a:gd name="connsiteY559" fmla="*/ 353562 h 461972"/>
              <a:gd name="connsiteX560" fmla="*/ 2375098 w 2428809"/>
              <a:gd name="connsiteY560" fmla="*/ 350573 h 461972"/>
              <a:gd name="connsiteX561" fmla="*/ 2387041 w 2428809"/>
              <a:gd name="connsiteY561" fmla="*/ 344608 h 461972"/>
              <a:gd name="connsiteX562" fmla="*/ 2390017 w 2428809"/>
              <a:gd name="connsiteY562" fmla="*/ 344608 h 461972"/>
              <a:gd name="connsiteX563" fmla="*/ 2387041 w 2428809"/>
              <a:gd name="connsiteY563" fmla="*/ 358026 h 461972"/>
              <a:gd name="connsiteX564" fmla="*/ 2372122 w 2428809"/>
              <a:gd name="connsiteY564" fmla="*/ 378923 h 461972"/>
              <a:gd name="connsiteX565" fmla="*/ 2355715 w 2428809"/>
              <a:gd name="connsiteY565" fmla="*/ 399807 h 461972"/>
              <a:gd name="connsiteX566" fmla="*/ 2345260 w 2428809"/>
              <a:gd name="connsiteY566" fmla="*/ 413238 h 461972"/>
              <a:gd name="connsiteX567" fmla="*/ 2361680 w 2428809"/>
              <a:gd name="connsiteY567" fmla="*/ 396818 h 461972"/>
              <a:gd name="connsiteX568" fmla="*/ 2377239 w 2428809"/>
              <a:gd name="connsiteY568" fmla="*/ 381259 h 461972"/>
              <a:gd name="connsiteX569" fmla="*/ 2375098 w 2428809"/>
              <a:gd name="connsiteY569" fmla="*/ 398319 h 461972"/>
              <a:gd name="connsiteX570" fmla="*/ 2369133 w 2428809"/>
              <a:gd name="connsiteY570" fmla="*/ 419203 h 461972"/>
              <a:gd name="connsiteX571" fmla="*/ 2387041 w 2428809"/>
              <a:gd name="connsiteY571" fmla="*/ 401295 h 461972"/>
              <a:gd name="connsiteX572" fmla="*/ 2398971 w 2428809"/>
              <a:gd name="connsiteY572" fmla="*/ 383400 h 461972"/>
              <a:gd name="connsiteX573" fmla="*/ 2391518 w 2428809"/>
              <a:gd name="connsiteY573" fmla="*/ 402783 h 461972"/>
              <a:gd name="connsiteX574" fmla="*/ 2381076 w 2428809"/>
              <a:gd name="connsiteY574" fmla="*/ 419203 h 461972"/>
              <a:gd name="connsiteX575" fmla="*/ 2394494 w 2428809"/>
              <a:gd name="connsiteY575" fmla="*/ 407260 h 461972"/>
              <a:gd name="connsiteX576" fmla="*/ 2407925 w 2428809"/>
              <a:gd name="connsiteY576" fmla="*/ 398319 h 461972"/>
              <a:gd name="connsiteX577" fmla="*/ 2393006 w 2428809"/>
              <a:gd name="connsiteY577" fmla="*/ 414726 h 461972"/>
              <a:gd name="connsiteX578" fmla="*/ 2381076 w 2428809"/>
              <a:gd name="connsiteY578" fmla="*/ 434122 h 461972"/>
              <a:gd name="connsiteX579" fmla="*/ 2404936 w 2428809"/>
              <a:gd name="connsiteY579" fmla="*/ 422179 h 461972"/>
              <a:gd name="connsiteX580" fmla="*/ 2428809 w 2428809"/>
              <a:gd name="connsiteY580" fmla="*/ 413238 h 461972"/>
              <a:gd name="connsiteX581" fmla="*/ 2363168 w 2428809"/>
              <a:gd name="connsiteY581" fmla="*/ 460971 h 461972"/>
              <a:gd name="connsiteX582" fmla="*/ 2362367 w 2428809"/>
              <a:gd name="connsiteY582" fmla="*/ 461972 h 461972"/>
              <a:gd name="connsiteX583" fmla="*/ 476387 w 2428809"/>
              <a:gd name="connsiteY583" fmla="*/ 461972 h 461972"/>
              <a:gd name="connsiteX584" fmla="*/ 474420 w 2428809"/>
              <a:gd name="connsiteY584" fmla="*/ 458034 h 461972"/>
              <a:gd name="connsiteX585" fmla="*/ 465465 w 2428809"/>
              <a:gd name="connsiteY585" fmla="*/ 446104 h 461972"/>
              <a:gd name="connsiteX586" fmla="*/ 444581 w 2428809"/>
              <a:gd name="connsiteY586" fmla="*/ 443115 h 461972"/>
              <a:gd name="connsiteX587" fmla="*/ 438617 w 2428809"/>
              <a:gd name="connsiteY587" fmla="*/ 431185 h 461972"/>
              <a:gd name="connsiteX588" fmla="*/ 444581 w 2428809"/>
              <a:gd name="connsiteY588" fmla="*/ 431185 h 461972"/>
              <a:gd name="connsiteX589" fmla="*/ 452048 w 2428809"/>
              <a:gd name="connsiteY589" fmla="*/ 432673 h 461972"/>
              <a:gd name="connsiteX590" fmla="*/ 462490 w 2428809"/>
              <a:gd name="connsiteY590" fmla="*/ 434161 h 461972"/>
              <a:gd name="connsiteX591" fmla="*/ 465465 w 2428809"/>
              <a:gd name="connsiteY591" fmla="*/ 428196 h 461972"/>
              <a:gd name="connsiteX592" fmla="*/ 468455 w 2428809"/>
              <a:gd name="connsiteY592" fmla="*/ 431185 h 461972"/>
              <a:gd name="connsiteX593" fmla="*/ 469943 w 2428809"/>
              <a:gd name="connsiteY593" fmla="*/ 434161 h 461972"/>
              <a:gd name="connsiteX594" fmla="*/ 471444 w 2428809"/>
              <a:gd name="connsiteY594" fmla="*/ 437150 h 461972"/>
              <a:gd name="connsiteX595" fmla="*/ 480384 w 2428809"/>
              <a:gd name="connsiteY595" fmla="*/ 437150 h 461972"/>
              <a:gd name="connsiteX596" fmla="*/ 477409 w 2428809"/>
              <a:gd name="connsiteY596" fmla="*/ 422231 h 461972"/>
              <a:gd name="connsiteX597" fmla="*/ 483374 w 2428809"/>
              <a:gd name="connsiteY597" fmla="*/ 428196 h 461972"/>
              <a:gd name="connsiteX598" fmla="*/ 489339 w 2428809"/>
              <a:gd name="connsiteY598" fmla="*/ 443115 h 461972"/>
              <a:gd name="connsiteX599" fmla="*/ 504258 w 2428809"/>
              <a:gd name="connsiteY599" fmla="*/ 443115 h 461972"/>
              <a:gd name="connsiteX600" fmla="*/ 502770 w 2428809"/>
              <a:gd name="connsiteY600" fmla="*/ 435662 h 461972"/>
              <a:gd name="connsiteX601" fmla="*/ 501282 w 2428809"/>
              <a:gd name="connsiteY601" fmla="*/ 431185 h 461972"/>
              <a:gd name="connsiteX602" fmla="*/ 469943 w 2428809"/>
              <a:gd name="connsiteY602" fmla="*/ 416266 h 461972"/>
              <a:gd name="connsiteX603" fmla="*/ 456525 w 2428809"/>
              <a:gd name="connsiteY603" fmla="*/ 401347 h 461972"/>
              <a:gd name="connsiteX604" fmla="*/ 478897 w 2428809"/>
              <a:gd name="connsiteY604" fmla="*/ 411789 h 461972"/>
              <a:gd name="connsiteX605" fmla="*/ 501282 w 2428809"/>
              <a:gd name="connsiteY605" fmla="*/ 422231 h 461972"/>
              <a:gd name="connsiteX606" fmla="*/ 499781 w 2428809"/>
              <a:gd name="connsiteY606" fmla="*/ 414765 h 461972"/>
              <a:gd name="connsiteX607" fmla="*/ 501282 w 2428809"/>
              <a:gd name="connsiteY607" fmla="*/ 407312 h 461972"/>
              <a:gd name="connsiteX608" fmla="*/ 508735 w 2428809"/>
              <a:gd name="connsiteY608" fmla="*/ 416266 h 461972"/>
              <a:gd name="connsiteX609" fmla="*/ 510223 w 2428809"/>
              <a:gd name="connsiteY609" fmla="*/ 428196 h 461972"/>
              <a:gd name="connsiteX610" fmla="*/ 525142 w 2428809"/>
              <a:gd name="connsiteY610" fmla="*/ 434161 h 461972"/>
              <a:gd name="connsiteX611" fmla="*/ 528131 w 2428809"/>
              <a:gd name="connsiteY611" fmla="*/ 431185 h 461972"/>
              <a:gd name="connsiteX612" fmla="*/ 537085 w 2428809"/>
              <a:gd name="connsiteY612" fmla="*/ 434161 h 461972"/>
              <a:gd name="connsiteX613" fmla="*/ 522166 w 2428809"/>
              <a:gd name="connsiteY613" fmla="*/ 413277 h 461972"/>
              <a:gd name="connsiteX614" fmla="*/ 534096 w 2428809"/>
              <a:gd name="connsiteY614" fmla="*/ 422231 h 461972"/>
              <a:gd name="connsiteX615" fmla="*/ 546039 w 2428809"/>
              <a:gd name="connsiteY615" fmla="*/ 422231 h 461972"/>
              <a:gd name="connsiteX616" fmla="*/ 522166 w 2428809"/>
              <a:gd name="connsiteY616" fmla="*/ 398358 h 461972"/>
              <a:gd name="connsiteX617" fmla="*/ 496805 w 2428809"/>
              <a:gd name="connsiteY617" fmla="*/ 396870 h 461972"/>
              <a:gd name="connsiteX618" fmla="*/ 471444 w 2428809"/>
              <a:gd name="connsiteY618" fmla="*/ 386428 h 461972"/>
              <a:gd name="connsiteX619" fmla="*/ 431164 w 2428809"/>
              <a:gd name="connsiteY619" fmla="*/ 390905 h 461972"/>
              <a:gd name="connsiteX620" fmla="*/ 390870 w 2428809"/>
              <a:gd name="connsiteY620" fmla="*/ 404323 h 461972"/>
              <a:gd name="connsiteX621" fmla="*/ 387894 w 2428809"/>
              <a:gd name="connsiteY621" fmla="*/ 410301 h 461972"/>
              <a:gd name="connsiteX622" fmla="*/ 384905 w 2428809"/>
              <a:gd name="connsiteY622" fmla="*/ 413277 h 461972"/>
              <a:gd name="connsiteX623" fmla="*/ 364021 w 2428809"/>
              <a:gd name="connsiteY623" fmla="*/ 417754 h 461972"/>
              <a:gd name="connsiteX624" fmla="*/ 328218 w 2428809"/>
              <a:gd name="connsiteY624" fmla="*/ 419242 h 461972"/>
              <a:gd name="connsiteX625" fmla="*/ 287938 w 2428809"/>
              <a:gd name="connsiteY625" fmla="*/ 419242 h 461972"/>
              <a:gd name="connsiteX626" fmla="*/ 259588 w 2428809"/>
              <a:gd name="connsiteY626" fmla="*/ 419242 h 461972"/>
              <a:gd name="connsiteX627" fmla="*/ 208866 w 2428809"/>
              <a:gd name="connsiteY627" fmla="*/ 429684 h 461972"/>
              <a:gd name="connsiteX628" fmla="*/ 167085 w 2428809"/>
              <a:gd name="connsiteY628" fmla="*/ 419242 h 461972"/>
              <a:gd name="connsiteX629" fmla="*/ 149190 w 2428809"/>
              <a:gd name="connsiteY629" fmla="*/ 425220 h 461972"/>
              <a:gd name="connsiteX630" fmla="*/ 137247 w 2428809"/>
              <a:gd name="connsiteY630" fmla="*/ 410301 h 461972"/>
              <a:gd name="connsiteX631" fmla="*/ 120840 w 2428809"/>
              <a:gd name="connsiteY631" fmla="*/ 431185 h 461972"/>
              <a:gd name="connsiteX632" fmla="*/ 98468 w 2428809"/>
              <a:gd name="connsiteY632" fmla="*/ 461023 h 461972"/>
              <a:gd name="connsiteX633" fmla="*/ 97630 w 2428809"/>
              <a:gd name="connsiteY633" fmla="*/ 461972 h 461972"/>
              <a:gd name="connsiteX634" fmla="*/ 86485 w 2428809"/>
              <a:gd name="connsiteY634" fmla="*/ 461972 h 461972"/>
              <a:gd name="connsiteX635" fmla="*/ 89514 w 2428809"/>
              <a:gd name="connsiteY635" fmla="*/ 458034 h 461972"/>
              <a:gd name="connsiteX636" fmla="*/ 119352 w 2428809"/>
              <a:gd name="connsiteY636" fmla="*/ 422231 h 461972"/>
              <a:gd name="connsiteX637" fmla="*/ 101444 w 2428809"/>
              <a:gd name="connsiteY637" fmla="*/ 434161 h 461972"/>
              <a:gd name="connsiteX638" fmla="*/ 76083 w 2428809"/>
              <a:gd name="connsiteY638" fmla="*/ 452069 h 461972"/>
              <a:gd name="connsiteX639" fmla="*/ 61232 w 2428809"/>
              <a:gd name="connsiteY639" fmla="*/ 461972 h 461972"/>
              <a:gd name="connsiteX640" fmla="*/ 51923 w 2428809"/>
              <a:gd name="connsiteY640" fmla="*/ 461972 h 461972"/>
              <a:gd name="connsiteX641" fmla="*/ 89514 w 2428809"/>
              <a:gd name="connsiteY641" fmla="*/ 435662 h 461972"/>
              <a:gd name="connsiteX642" fmla="*/ 134271 w 2428809"/>
              <a:gd name="connsiteY642" fmla="*/ 401347 h 461972"/>
              <a:gd name="connsiteX643" fmla="*/ 131282 w 2428809"/>
              <a:gd name="connsiteY643" fmla="*/ 392393 h 461972"/>
              <a:gd name="connsiteX644" fmla="*/ 91002 w 2428809"/>
              <a:gd name="connsiteY644" fmla="*/ 402835 h 461972"/>
              <a:gd name="connsiteX645" fmla="*/ 59676 w 2428809"/>
              <a:gd name="connsiteY645" fmla="*/ 404323 h 461972"/>
              <a:gd name="connsiteX646" fmla="*/ 82048 w 2428809"/>
              <a:gd name="connsiteY646" fmla="*/ 396870 h 461972"/>
              <a:gd name="connsiteX647" fmla="*/ 104433 w 2428809"/>
              <a:gd name="connsiteY647" fmla="*/ 389404 h 461972"/>
              <a:gd name="connsiteX648" fmla="*/ 79072 w 2428809"/>
              <a:gd name="connsiteY648" fmla="*/ 393881 h 461972"/>
              <a:gd name="connsiteX649" fmla="*/ 59676 w 2428809"/>
              <a:gd name="connsiteY649" fmla="*/ 392393 h 461972"/>
              <a:gd name="connsiteX650" fmla="*/ 67129 w 2428809"/>
              <a:gd name="connsiteY650" fmla="*/ 389404 h 461972"/>
              <a:gd name="connsiteX651" fmla="*/ 91002 w 2428809"/>
              <a:gd name="connsiteY651" fmla="*/ 384927 h 461972"/>
              <a:gd name="connsiteX652" fmla="*/ 116363 w 2428809"/>
              <a:gd name="connsiteY652" fmla="*/ 381951 h 461972"/>
              <a:gd name="connsiteX653" fmla="*/ 128306 w 2428809"/>
              <a:gd name="connsiteY653" fmla="*/ 380463 h 461972"/>
              <a:gd name="connsiteX654" fmla="*/ 126805 w 2428809"/>
              <a:gd name="connsiteY654" fmla="*/ 377474 h 461972"/>
              <a:gd name="connsiteX655" fmla="*/ 125317 w 2428809"/>
              <a:gd name="connsiteY655" fmla="*/ 374485 h 461972"/>
              <a:gd name="connsiteX656" fmla="*/ 125317 w 2428809"/>
              <a:gd name="connsiteY656" fmla="*/ 371509 h 461972"/>
              <a:gd name="connsiteX657" fmla="*/ 119352 w 2428809"/>
              <a:gd name="connsiteY657" fmla="*/ 365544 h 461972"/>
              <a:gd name="connsiteX658" fmla="*/ 105921 w 2428809"/>
              <a:gd name="connsiteY658" fmla="*/ 367032 h 461972"/>
              <a:gd name="connsiteX659" fmla="*/ 82048 w 2428809"/>
              <a:gd name="connsiteY659" fmla="*/ 368520 h 461972"/>
              <a:gd name="connsiteX660" fmla="*/ 58188 w 2428809"/>
              <a:gd name="connsiteY660" fmla="*/ 367032 h 461972"/>
              <a:gd name="connsiteX661" fmla="*/ 47733 w 2428809"/>
              <a:gd name="connsiteY661" fmla="*/ 362555 h 461972"/>
              <a:gd name="connsiteX662" fmla="*/ 73107 w 2428809"/>
              <a:gd name="connsiteY662" fmla="*/ 358078 h 461972"/>
              <a:gd name="connsiteX663" fmla="*/ 101444 w 2428809"/>
              <a:gd name="connsiteY663" fmla="*/ 359566 h 461972"/>
              <a:gd name="connsiteX664" fmla="*/ 43269 w 2428809"/>
              <a:gd name="connsiteY664" fmla="*/ 349124 h 461972"/>
              <a:gd name="connsiteX665" fmla="*/ 0 w 2428809"/>
              <a:gd name="connsiteY665" fmla="*/ 329728 h 461972"/>
              <a:gd name="connsiteX666" fmla="*/ 43269 w 2428809"/>
              <a:gd name="connsiteY666" fmla="*/ 340170 h 461972"/>
              <a:gd name="connsiteX667" fmla="*/ 86525 w 2428809"/>
              <a:gd name="connsiteY667" fmla="*/ 347636 h 461972"/>
              <a:gd name="connsiteX668" fmla="*/ 68630 w 2428809"/>
              <a:gd name="connsiteY668" fmla="*/ 337194 h 461972"/>
              <a:gd name="connsiteX669" fmla="*/ 44757 w 2428809"/>
              <a:gd name="connsiteY669" fmla="*/ 322275 h 461972"/>
              <a:gd name="connsiteX670" fmla="*/ 23873 w 2428809"/>
              <a:gd name="connsiteY670" fmla="*/ 308844 h 461972"/>
              <a:gd name="connsiteX671" fmla="*/ 17895 w 2428809"/>
              <a:gd name="connsiteY671" fmla="*/ 299890 h 461972"/>
              <a:gd name="connsiteX672" fmla="*/ 68630 w 2428809"/>
              <a:gd name="connsiteY672" fmla="*/ 328240 h 461972"/>
              <a:gd name="connsiteX673" fmla="*/ 119352 w 2428809"/>
              <a:gd name="connsiteY673" fmla="*/ 350625 h 461972"/>
              <a:gd name="connsiteX674" fmla="*/ 116363 w 2428809"/>
              <a:gd name="connsiteY674" fmla="*/ 340170 h 461972"/>
              <a:gd name="connsiteX675" fmla="*/ 113387 w 2428809"/>
              <a:gd name="connsiteY675" fmla="*/ 329728 h 461972"/>
              <a:gd name="connsiteX676" fmla="*/ 91002 w 2428809"/>
              <a:gd name="connsiteY676" fmla="*/ 308844 h 461972"/>
              <a:gd name="connsiteX677" fmla="*/ 83549 w 2428809"/>
              <a:gd name="connsiteY677" fmla="*/ 287960 h 461972"/>
              <a:gd name="connsiteX678" fmla="*/ 98468 w 2428809"/>
              <a:gd name="connsiteY678" fmla="*/ 299890 h 461972"/>
              <a:gd name="connsiteX679" fmla="*/ 110398 w 2428809"/>
              <a:gd name="connsiteY679" fmla="*/ 311833 h 461972"/>
              <a:gd name="connsiteX680" fmla="*/ 110398 w 2428809"/>
              <a:gd name="connsiteY680" fmla="*/ 305868 h 461972"/>
              <a:gd name="connsiteX681" fmla="*/ 98468 w 2428809"/>
              <a:gd name="connsiteY681" fmla="*/ 293925 h 461972"/>
              <a:gd name="connsiteX682" fmla="*/ 95479 w 2428809"/>
              <a:gd name="connsiteY682" fmla="*/ 281995 h 461972"/>
              <a:gd name="connsiteX683" fmla="*/ 107409 w 2428809"/>
              <a:gd name="connsiteY683" fmla="*/ 290949 h 461972"/>
              <a:gd name="connsiteX684" fmla="*/ 119352 w 2428809"/>
              <a:gd name="connsiteY684" fmla="*/ 308844 h 461972"/>
              <a:gd name="connsiteX685" fmla="*/ 128306 w 2428809"/>
              <a:gd name="connsiteY685" fmla="*/ 311833 h 461972"/>
              <a:gd name="connsiteX686" fmla="*/ 137247 w 2428809"/>
              <a:gd name="connsiteY686" fmla="*/ 317798 h 461972"/>
              <a:gd name="connsiteX687" fmla="*/ 116363 w 2428809"/>
              <a:gd name="connsiteY687" fmla="*/ 289448 h 461972"/>
              <a:gd name="connsiteX688" fmla="*/ 86525 w 2428809"/>
              <a:gd name="connsiteY688" fmla="*/ 267076 h 461972"/>
              <a:gd name="connsiteX689" fmla="*/ 104433 w 2428809"/>
              <a:gd name="connsiteY689" fmla="*/ 277518 h 461972"/>
              <a:gd name="connsiteX690" fmla="*/ 125317 w 2428809"/>
              <a:gd name="connsiteY690" fmla="*/ 290949 h 461972"/>
              <a:gd name="connsiteX691" fmla="*/ 114875 w 2428809"/>
              <a:gd name="connsiteY691" fmla="*/ 268564 h 461972"/>
              <a:gd name="connsiteX692" fmla="*/ 116363 w 2428809"/>
              <a:gd name="connsiteY692" fmla="*/ 261111 h 461972"/>
              <a:gd name="connsiteX693" fmla="*/ 129794 w 2428809"/>
              <a:gd name="connsiteY693" fmla="*/ 279006 h 461972"/>
              <a:gd name="connsiteX694" fmla="*/ 143225 w 2428809"/>
              <a:gd name="connsiteY694" fmla="*/ 302879 h 461972"/>
              <a:gd name="connsiteX695" fmla="*/ 137247 w 2428809"/>
              <a:gd name="connsiteY695" fmla="*/ 284971 h 461972"/>
              <a:gd name="connsiteX696" fmla="*/ 146201 w 2428809"/>
              <a:gd name="connsiteY696" fmla="*/ 293925 h 461972"/>
              <a:gd name="connsiteX697" fmla="*/ 152166 w 2428809"/>
              <a:gd name="connsiteY697" fmla="*/ 305868 h 461972"/>
              <a:gd name="connsiteX698" fmla="*/ 149190 w 2428809"/>
              <a:gd name="connsiteY698" fmla="*/ 283483 h 461972"/>
              <a:gd name="connsiteX699" fmla="*/ 143225 w 2428809"/>
              <a:gd name="connsiteY699" fmla="*/ 261111 h 461972"/>
              <a:gd name="connsiteX700" fmla="*/ 158144 w 2428809"/>
              <a:gd name="connsiteY700" fmla="*/ 287960 h 461972"/>
              <a:gd name="connsiteX701" fmla="*/ 166381 w 2428809"/>
              <a:gd name="connsiteY701" fmla="*/ 318189 h 461972"/>
              <a:gd name="connsiteX702" fmla="*/ 167085 w 2428809"/>
              <a:gd name="connsiteY702" fmla="*/ 311833 h 461972"/>
              <a:gd name="connsiteX703" fmla="*/ 170074 w 2428809"/>
              <a:gd name="connsiteY703" fmla="*/ 284971 h 461972"/>
              <a:gd name="connsiteX704" fmla="*/ 176039 w 2428809"/>
              <a:gd name="connsiteY704" fmla="*/ 273041 h 461972"/>
              <a:gd name="connsiteX705" fmla="*/ 149190 w 2428809"/>
              <a:gd name="connsiteY705" fmla="*/ 244691 h 461972"/>
              <a:gd name="connsiteX706" fmla="*/ 137247 w 2428809"/>
              <a:gd name="connsiteY706" fmla="*/ 216354 h 461972"/>
              <a:gd name="connsiteX707" fmla="*/ 161120 w 2428809"/>
              <a:gd name="connsiteY707" fmla="*/ 244691 h 461972"/>
              <a:gd name="connsiteX708" fmla="*/ 182004 w 2428809"/>
              <a:gd name="connsiteY708" fmla="*/ 273041 h 461972"/>
              <a:gd name="connsiteX709" fmla="*/ 182004 w 2428809"/>
              <a:gd name="connsiteY709" fmla="*/ 258122 h 461972"/>
              <a:gd name="connsiteX710" fmla="*/ 184993 w 2428809"/>
              <a:gd name="connsiteY710" fmla="*/ 261111 h 461972"/>
              <a:gd name="connsiteX711" fmla="*/ 173063 w 2428809"/>
              <a:gd name="connsiteY711" fmla="*/ 225295 h 461972"/>
              <a:gd name="connsiteX712" fmla="*/ 173063 w 2428809"/>
              <a:gd name="connsiteY712" fmla="*/ 207400 h 461972"/>
              <a:gd name="connsiteX713" fmla="*/ 182004 w 2428809"/>
              <a:gd name="connsiteY713" fmla="*/ 229772 h 461972"/>
              <a:gd name="connsiteX714" fmla="*/ 190958 w 2428809"/>
              <a:gd name="connsiteY714" fmla="*/ 255133 h 461972"/>
              <a:gd name="connsiteX715" fmla="*/ 208866 w 2428809"/>
              <a:gd name="connsiteY715" fmla="*/ 259610 h 461972"/>
              <a:gd name="connsiteX716" fmla="*/ 226761 w 2428809"/>
              <a:gd name="connsiteY716" fmla="*/ 267076 h 461972"/>
              <a:gd name="connsiteX717" fmla="*/ 226761 w 2428809"/>
              <a:gd name="connsiteY717" fmla="*/ 258122 h 461972"/>
              <a:gd name="connsiteX718" fmla="*/ 214831 w 2428809"/>
              <a:gd name="connsiteY718" fmla="*/ 247680 h 461972"/>
              <a:gd name="connsiteX719" fmla="*/ 202901 w 2428809"/>
              <a:gd name="connsiteY719" fmla="*/ 237238 h 461972"/>
              <a:gd name="connsiteX720" fmla="*/ 214831 w 2428809"/>
              <a:gd name="connsiteY720" fmla="*/ 243203 h 461972"/>
              <a:gd name="connsiteX721" fmla="*/ 226761 w 2428809"/>
              <a:gd name="connsiteY721" fmla="*/ 249168 h 461972"/>
              <a:gd name="connsiteX722" fmla="*/ 207378 w 2428809"/>
              <a:gd name="connsiteY722" fmla="*/ 238726 h 461972"/>
              <a:gd name="connsiteX723" fmla="*/ 205877 w 2428809"/>
              <a:gd name="connsiteY723" fmla="*/ 228284 h 461972"/>
              <a:gd name="connsiteX724" fmla="*/ 211842 w 2428809"/>
              <a:gd name="connsiteY724" fmla="*/ 231273 h 461972"/>
              <a:gd name="connsiteX725" fmla="*/ 226761 w 2428809"/>
              <a:gd name="connsiteY725" fmla="*/ 240214 h 461972"/>
              <a:gd name="connsiteX726" fmla="*/ 232739 w 2428809"/>
              <a:gd name="connsiteY726" fmla="*/ 237238 h 461972"/>
              <a:gd name="connsiteX727" fmla="*/ 232739 w 2428809"/>
              <a:gd name="connsiteY727" fmla="*/ 243203 h 461972"/>
              <a:gd name="connsiteX728" fmla="*/ 238704 w 2428809"/>
              <a:gd name="connsiteY728" fmla="*/ 249168 h 461972"/>
              <a:gd name="connsiteX729" fmla="*/ 241680 w 2428809"/>
              <a:gd name="connsiteY729" fmla="*/ 240214 h 461972"/>
              <a:gd name="connsiteX730" fmla="*/ 247658 w 2428809"/>
              <a:gd name="connsiteY730" fmla="*/ 243203 h 461972"/>
              <a:gd name="connsiteX731" fmla="*/ 259588 w 2428809"/>
              <a:gd name="connsiteY731" fmla="*/ 261111 h 461972"/>
              <a:gd name="connsiteX732" fmla="*/ 262577 w 2428809"/>
              <a:gd name="connsiteY732" fmla="*/ 249168 h 461972"/>
              <a:gd name="connsiteX733" fmla="*/ 238704 w 2428809"/>
              <a:gd name="connsiteY733" fmla="*/ 222319 h 461972"/>
              <a:gd name="connsiteX734" fmla="*/ 231238 w 2428809"/>
              <a:gd name="connsiteY734" fmla="*/ 232761 h 461972"/>
              <a:gd name="connsiteX735" fmla="*/ 223785 w 2428809"/>
              <a:gd name="connsiteY735" fmla="*/ 231273 h 461972"/>
              <a:gd name="connsiteX736" fmla="*/ 226761 w 2428809"/>
              <a:gd name="connsiteY736" fmla="*/ 228284 h 461972"/>
              <a:gd name="connsiteX737" fmla="*/ 232739 w 2428809"/>
              <a:gd name="connsiteY737" fmla="*/ 216354 h 461972"/>
              <a:gd name="connsiteX738" fmla="*/ 229750 w 2428809"/>
              <a:gd name="connsiteY738" fmla="*/ 210376 h 461972"/>
              <a:gd name="connsiteX739" fmla="*/ 235715 w 2428809"/>
              <a:gd name="connsiteY739" fmla="*/ 210376 h 461972"/>
              <a:gd name="connsiteX740" fmla="*/ 250634 w 2428809"/>
              <a:gd name="connsiteY740" fmla="*/ 186516 h 461972"/>
              <a:gd name="connsiteX741" fmla="*/ 262577 w 2428809"/>
              <a:gd name="connsiteY741" fmla="*/ 162643 h 461972"/>
              <a:gd name="connsiteX742" fmla="*/ 256599 w 2428809"/>
              <a:gd name="connsiteY742" fmla="*/ 165619 h 461972"/>
              <a:gd name="connsiteX743" fmla="*/ 226761 w 2428809"/>
              <a:gd name="connsiteY743" fmla="*/ 193969 h 461972"/>
              <a:gd name="connsiteX744" fmla="*/ 199912 w 2428809"/>
              <a:gd name="connsiteY744" fmla="*/ 204411 h 461972"/>
              <a:gd name="connsiteX745" fmla="*/ 244669 w 2428809"/>
              <a:gd name="connsiteY745" fmla="*/ 165619 h 461972"/>
              <a:gd name="connsiteX746" fmla="*/ 286437 w 2428809"/>
              <a:gd name="connsiteY746" fmla="*/ 123851 h 461972"/>
              <a:gd name="connsiteX747" fmla="*/ 286437 w 2428809"/>
              <a:gd name="connsiteY747" fmla="*/ 117886 h 461972"/>
              <a:gd name="connsiteX748" fmla="*/ 244669 w 2428809"/>
              <a:gd name="connsiteY748" fmla="*/ 132805 h 461972"/>
              <a:gd name="connsiteX749" fmla="*/ 211842 w 2428809"/>
              <a:gd name="connsiteY749" fmla="*/ 138770 h 461972"/>
              <a:gd name="connsiteX750" fmla="*/ 234227 w 2428809"/>
              <a:gd name="connsiteY750" fmla="*/ 128328 h 461972"/>
              <a:gd name="connsiteX751" fmla="*/ 253623 w 2428809"/>
              <a:gd name="connsiteY751" fmla="*/ 117886 h 461972"/>
              <a:gd name="connsiteX752" fmla="*/ 231238 w 2428809"/>
              <a:gd name="connsiteY752" fmla="*/ 126840 h 461972"/>
              <a:gd name="connsiteX753" fmla="*/ 208866 w 2428809"/>
              <a:gd name="connsiteY753" fmla="*/ 129816 h 461972"/>
              <a:gd name="connsiteX754" fmla="*/ 235715 w 2428809"/>
              <a:gd name="connsiteY754" fmla="*/ 116385 h 461972"/>
              <a:gd name="connsiteX755" fmla="*/ 271518 w 2428809"/>
              <a:gd name="connsiteY755" fmla="*/ 105943 h 461972"/>
              <a:gd name="connsiteX756" fmla="*/ 262577 w 2428809"/>
              <a:gd name="connsiteY756" fmla="*/ 97002 h 461972"/>
              <a:gd name="connsiteX757" fmla="*/ 225273 w 2428809"/>
              <a:gd name="connsiteY757" fmla="*/ 101466 h 461972"/>
              <a:gd name="connsiteX758" fmla="*/ 193947 w 2428809"/>
              <a:gd name="connsiteY758" fmla="*/ 99978 h 461972"/>
              <a:gd name="connsiteX759" fmla="*/ 222297 w 2428809"/>
              <a:gd name="connsiteY759" fmla="*/ 92525 h 461972"/>
              <a:gd name="connsiteX760" fmla="*/ 256599 w 2428809"/>
              <a:gd name="connsiteY760" fmla="*/ 91024 h 461972"/>
              <a:gd name="connsiteX761" fmla="*/ 256599 w 2428809"/>
              <a:gd name="connsiteY761" fmla="*/ 88048 h 461972"/>
              <a:gd name="connsiteX762" fmla="*/ 241680 w 2428809"/>
              <a:gd name="connsiteY762" fmla="*/ 89536 h 461972"/>
              <a:gd name="connsiteX763" fmla="*/ 226761 w 2428809"/>
              <a:gd name="connsiteY763" fmla="*/ 88048 h 461972"/>
              <a:gd name="connsiteX764" fmla="*/ 231238 w 2428809"/>
              <a:gd name="connsiteY764" fmla="*/ 86547 h 461972"/>
              <a:gd name="connsiteX765" fmla="*/ 247658 w 2428809"/>
              <a:gd name="connsiteY765" fmla="*/ 83571 h 461972"/>
              <a:gd name="connsiteX766" fmla="*/ 262577 w 2428809"/>
              <a:gd name="connsiteY766" fmla="*/ 82083 h 461972"/>
              <a:gd name="connsiteX767" fmla="*/ 268542 w 2428809"/>
              <a:gd name="connsiteY767" fmla="*/ 82083 h 461972"/>
              <a:gd name="connsiteX768" fmla="*/ 259588 w 2428809"/>
              <a:gd name="connsiteY768" fmla="*/ 46267 h 461972"/>
              <a:gd name="connsiteX769" fmla="*/ 250634 w 2428809"/>
              <a:gd name="connsiteY769" fmla="*/ 43291 h 461972"/>
              <a:gd name="connsiteX770" fmla="*/ 256599 w 2428809"/>
              <a:gd name="connsiteY770" fmla="*/ 40302 h 461972"/>
              <a:gd name="connsiteX771" fmla="*/ 255111 w 2428809"/>
              <a:gd name="connsiteY771" fmla="*/ 26871 h 461972"/>
              <a:gd name="connsiteX772" fmla="*/ 256599 w 2428809"/>
              <a:gd name="connsiteY772" fmla="*/ 16429 h 461972"/>
              <a:gd name="connsiteX773" fmla="*/ 262577 w 2428809"/>
              <a:gd name="connsiteY773" fmla="*/ 26871 h 461972"/>
              <a:gd name="connsiteX774" fmla="*/ 262577 w 2428809"/>
              <a:gd name="connsiteY774" fmla="*/ 40302 h 461972"/>
              <a:gd name="connsiteX775" fmla="*/ 271518 w 2428809"/>
              <a:gd name="connsiteY775" fmla="*/ 40302 h 461972"/>
              <a:gd name="connsiteX776" fmla="*/ 289426 w 2428809"/>
              <a:gd name="connsiteY776" fmla="*/ 43291 h 461972"/>
              <a:gd name="connsiteX777" fmla="*/ 274507 w 2428809"/>
              <a:gd name="connsiteY777" fmla="*/ 26871 h 461972"/>
              <a:gd name="connsiteX778" fmla="*/ 265553 w 2428809"/>
              <a:gd name="connsiteY778" fmla="*/ 4499 h 461972"/>
              <a:gd name="connsiteX779" fmla="*/ 295391 w 2428809"/>
              <a:gd name="connsiteY779" fmla="*/ 43291 h 461972"/>
              <a:gd name="connsiteX780" fmla="*/ 295391 w 2428809"/>
              <a:gd name="connsiteY780" fmla="*/ 13453 h 461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</a:cxnLst>
            <a:rect l="l" t="t" r="r" b="b"/>
            <a:pathLst>
              <a:path w="2428809" h="461972">
                <a:moveTo>
                  <a:pt x="2393006" y="452017"/>
                </a:moveTo>
                <a:lnTo>
                  <a:pt x="2384712" y="461972"/>
                </a:lnTo>
                <a:lnTo>
                  <a:pt x="2379500" y="461972"/>
                </a:lnTo>
                <a:close/>
                <a:moveTo>
                  <a:pt x="2428809" y="449041"/>
                </a:moveTo>
                <a:lnTo>
                  <a:pt x="2420731" y="461972"/>
                </a:lnTo>
                <a:lnTo>
                  <a:pt x="2412353" y="461972"/>
                </a:lnTo>
                <a:lnTo>
                  <a:pt x="2421723" y="456874"/>
                </a:lnTo>
                <a:cubicBezTo>
                  <a:pt x="2426447" y="453642"/>
                  <a:pt x="2428809" y="451031"/>
                  <a:pt x="2428809" y="449041"/>
                </a:cubicBezTo>
                <a:close/>
                <a:moveTo>
                  <a:pt x="372975" y="446104"/>
                </a:moveTo>
                <a:cubicBezTo>
                  <a:pt x="376957" y="450085"/>
                  <a:pt x="382921" y="454053"/>
                  <a:pt x="390870" y="458034"/>
                </a:cubicBezTo>
                <a:lnTo>
                  <a:pt x="399402" y="461972"/>
                </a:lnTo>
                <a:lnTo>
                  <a:pt x="386669" y="461972"/>
                </a:lnTo>
                <a:lnTo>
                  <a:pt x="378567" y="457290"/>
                </a:lnTo>
                <a:cubicBezTo>
                  <a:pt x="374839" y="453808"/>
                  <a:pt x="372975" y="450078"/>
                  <a:pt x="372975" y="446104"/>
                </a:cubicBezTo>
                <a:close/>
                <a:moveTo>
                  <a:pt x="396849" y="422231"/>
                </a:moveTo>
                <a:lnTo>
                  <a:pt x="439526" y="461972"/>
                </a:lnTo>
                <a:lnTo>
                  <a:pt x="428465" y="461972"/>
                </a:lnTo>
                <a:lnTo>
                  <a:pt x="419220" y="452069"/>
                </a:lnTo>
                <a:cubicBezTo>
                  <a:pt x="412264" y="444107"/>
                  <a:pt x="406299" y="437150"/>
                  <a:pt x="401326" y="431185"/>
                </a:cubicBezTo>
                <a:cubicBezTo>
                  <a:pt x="396353" y="425220"/>
                  <a:pt x="394851" y="422231"/>
                  <a:pt x="396849" y="422231"/>
                </a:cubicBezTo>
                <a:close/>
                <a:moveTo>
                  <a:pt x="2378087" y="374446"/>
                </a:moveTo>
                <a:lnTo>
                  <a:pt x="2378087" y="380411"/>
                </a:lnTo>
                <a:lnTo>
                  <a:pt x="2377239" y="381259"/>
                </a:lnTo>
                <a:close/>
                <a:moveTo>
                  <a:pt x="2384052" y="347584"/>
                </a:moveTo>
                <a:cubicBezTo>
                  <a:pt x="2380071" y="349581"/>
                  <a:pt x="2375607" y="351565"/>
                  <a:pt x="2370634" y="353562"/>
                </a:cubicBezTo>
                <a:cubicBezTo>
                  <a:pt x="2365661" y="355546"/>
                  <a:pt x="2361184" y="357530"/>
                  <a:pt x="2357203" y="359527"/>
                </a:cubicBezTo>
                <a:cubicBezTo>
                  <a:pt x="2349241" y="375438"/>
                  <a:pt x="2345260" y="389365"/>
                  <a:pt x="2345260" y="401295"/>
                </a:cubicBezTo>
                <a:cubicBezTo>
                  <a:pt x="2349241" y="399311"/>
                  <a:pt x="2355206" y="390853"/>
                  <a:pt x="2363168" y="375934"/>
                </a:cubicBezTo>
                <a:cubicBezTo>
                  <a:pt x="2371130" y="361015"/>
                  <a:pt x="2378087" y="351565"/>
                  <a:pt x="2384052" y="347584"/>
                </a:cubicBezTo>
                <a:close/>
                <a:moveTo>
                  <a:pt x="2124464" y="270013"/>
                </a:moveTo>
                <a:lnTo>
                  <a:pt x="2121475" y="283431"/>
                </a:lnTo>
                <a:lnTo>
                  <a:pt x="2121475" y="278967"/>
                </a:lnTo>
                <a:cubicBezTo>
                  <a:pt x="2121475" y="274986"/>
                  <a:pt x="2122480" y="271997"/>
                  <a:pt x="2124464" y="270013"/>
                </a:cubicBezTo>
                <a:close/>
                <a:moveTo>
                  <a:pt x="184993" y="264087"/>
                </a:moveTo>
                <a:cubicBezTo>
                  <a:pt x="186977" y="268068"/>
                  <a:pt x="187982" y="271057"/>
                  <a:pt x="187982" y="273041"/>
                </a:cubicBezTo>
                <a:cubicBezTo>
                  <a:pt x="187982" y="275025"/>
                  <a:pt x="188974" y="278014"/>
                  <a:pt x="190958" y="281995"/>
                </a:cubicBezTo>
                <a:cubicBezTo>
                  <a:pt x="190958" y="281995"/>
                  <a:pt x="191950" y="281003"/>
                  <a:pt x="193947" y="279006"/>
                </a:cubicBezTo>
                <a:cubicBezTo>
                  <a:pt x="191950" y="277022"/>
                  <a:pt x="190958" y="275025"/>
                  <a:pt x="190958" y="273041"/>
                </a:cubicBezTo>
                <a:cubicBezTo>
                  <a:pt x="190958" y="271057"/>
                  <a:pt x="188974" y="268068"/>
                  <a:pt x="184993" y="264087"/>
                </a:cubicBezTo>
                <a:close/>
                <a:moveTo>
                  <a:pt x="1911865" y="247259"/>
                </a:moveTo>
                <a:cubicBezTo>
                  <a:pt x="1912361" y="246515"/>
                  <a:pt x="1912609" y="247138"/>
                  <a:pt x="1912609" y="249129"/>
                </a:cubicBezTo>
                <a:lnTo>
                  <a:pt x="1909502" y="254310"/>
                </a:lnTo>
                <a:lnTo>
                  <a:pt x="1909633" y="253593"/>
                </a:lnTo>
                <a:cubicBezTo>
                  <a:pt x="1910625" y="250114"/>
                  <a:pt x="1911369" y="248003"/>
                  <a:pt x="1911865" y="247259"/>
                </a:cubicBezTo>
                <a:close/>
                <a:moveTo>
                  <a:pt x="525142" y="243203"/>
                </a:moveTo>
                <a:lnTo>
                  <a:pt x="520038" y="252157"/>
                </a:lnTo>
                <a:lnTo>
                  <a:pt x="520678" y="250656"/>
                </a:lnTo>
                <a:cubicBezTo>
                  <a:pt x="521670" y="247680"/>
                  <a:pt x="523158" y="245187"/>
                  <a:pt x="525142" y="243203"/>
                </a:cubicBezTo>
                <a:close/>
                <a:moveTo>
                  <a:pt x="1858911" y="243151"/>
                </a:moveTo>
                <a:cubicBezTo>
                  <a:pt x="1862879" y="251113"/>
                  <a:pt x="1866860" y="259075"/>
                  <a:pt x="1870841" y="267024"/>
                </a:cubicBezTo>
                <a:cubicBezTo>
                  <a:pt x="1874822" y="274986"/>
                  <a:pt x="1877798" y="279959"/>
                  <a:pt x="1879795" y="281943"/>
                </a:cubicBezTo>
                <a:cubicBezTo>
                  <a:pt x="1875814" y="270013"/>
                  <a:pt x="1873830" y="263043"/>
                  <a:pt x="1873830" y="261059"/>
                </a:cubicBezTo>
                <a:cubicBezTo>
                  <a:pt x="1869849" y="257078"/>
                  <a:pt x="1867356" y="254102"/>
                  <a:pt x="1866364" y="252105"/>
                </a:cubicBezTo>
                <a:cubicBezTo>
                  <a:pt x="1865372" y="250121"/>
                  <a:pt x="1862879" y="247132"/>
                  <a:pt x="1858911" y="243151"/>
                </a:cubicBezTo>
                <a:close/>
                <a:moveTo>
                  <a:pt x="1027924" y="134293"/>
                </a:moveTo>
                <a:cubicBezTo>
                  <a:pt x="1016973" y="135285"/>
                  <a:pt x="1012496" y="145727"/>
                  <a:pt x="1014493" y="165619"/>
                </a:cubicBezTo>
                <a:cubicBezTo>
                  <a:pt x="992604" y="159654"/>
                  <a:pt x="972712" y="152697"/>
                  <a:pt x="954817" y="144735"/>
                </a:cubicBezTo>
                <a:cubicBezTo>
                  <a:pt x="940890" y="138770"/>
                  <a:pt x="931440" y="137778"/>
                  <a:pt x="926467" y="141759"/>
                </a:cubicBezTo>
                <a:cubicBezTo>
                  <a:pt x="921494" y="145727"/>
                  <a:pt x="911052" y="149708"/>
                  <a:pt x="895141" y="153689"/>
                </a:cubicBezTo>
                <a:cubicBezTo>
                  <a:pt x="881214" y="159654"/>
                  <a:pt x="866295" y="163139"/>
                  <a:pt x="850384" y="164131"/>
                </a:cubicBezTo>
                <a:cubicBezTo>
                  <a:pt x="834473" y="165123"/>
                  <a:pt x="819554" y="168608"/>
                  <a:pt x="805627" y="174573"/>
                </a:cubicBezTo>
                <a:cubicBezTo>
                  <a:pt x="791700" y="178554"/>
                  <a:pt x="778269" y="178554"/>
                  <a:pt x="765347" y="174573"/>
                </a:cubicBezTo>
                <a:cubicBezTo>
                  <a:pt x="752412" y="170592"/>
                  <a:pt x="738981" y="169600"/>
                  <a:pt x="725067" y="171597"/>
                </a:cubicBezTo>
                <a:cubicBezTo>
                  <a:pt x="711140" y="173581"/>
                  <a:pt x="699706" y="179050"/>
                  <a:pt x="690752" y="188004"/>
                </a:cubicBezTo>
                <a:cubicBezTo>
                  <a:pt x="681798" y="196958"/>
                  <a:pt x="673340" y="205403"/>
                  <a:pt x="665391" y="213365"/>
                </a:cubicBezTo>
                <a:cubicBezTo>
                  <a:pt x="657429" y="221327"/>
                  <a:pt x="648475" y="227292"/>
                  <a:pt x="638529" y="231273"/>
                </a:cubicBezTo>
                <a:cubicBezTo>
                  <a:pt x="628583" y="235241"/>
                  <a:pt x="615661" y="233257"/>
                  <a:pt x="599737" y="225295"/>
                </a:cubicBezTo>
                <a:cubicBezTo>
                  <a:pt x="581842" y="217346"/>
                  <a:pt x="563934" y="215845"/>
                  <a:pt x="546039" y="220818"/>
                </a:cubicBezTo>
                <a:cubicBezTo>
                  <a:pt x="528131" y="225791"/>
                  <a:pt x="509231" y="227292"/>
                  <a:pt x="489339" y="225295"/>
                </a:cubicBezTo>
                <a:cubicBezTo>
                  <a:pt x="491336" y="233257"/>
                  <a:pt x="492328" y="242211"/>
                  <a:pt x="492328" y="252157"/>
                </a:cubicBezTo>
                <a:cubicBezTo>
                  <a:pt x="492328" y="262103"/>
                  <a:pt x="493320" y="269060"/>
                  <a:pt x="495304" y="273041"/>
                </a:cubicBezTo>
                <a:cubicBezTo>
                  <a:pt x="495304" y="269060"/>
                  <a:pt x="494808" y="262599"/>
                  <a:pt x="493816" y="253645"/>
                </a:cubicBezTo>
                <a:cubicBezTo>
                  <a:pt x="492824" y="244691"/>
                  <a:pt x="494312" y="238230"/>
                  <a:pt x="498293" y="234249"/>
                </a:cubicBezTo>
                <a:cubicBezTo>
                  <a:pt x="498293" y="232265"/>
                  <a:pt x="499285" y="239222"/>
                  <a:pt x="501282" y="255133"/>
                </a:cubicBezTo>
                <a:cubicBezTo>
                  <a:pt x="503266" y="271057"/>
                  <a:pt x="504258" y="279998"/>
                  <a:pt x="504258" y="281995"/>
                </a:cubicBezTo>
                <a:cubicBezTo>
                  <a:pt x="506255" y="278014"/>
                  <a:pt x="509231" y="272049"/>
                  <a:pt x="513212" y="264087"/>
                </a:cubicBezTo>
                <a:lnTo>
                  <a:pt x="520038" y="252157"/>
                </a:lnTo>
                <a:lnTo>
                  <a:pt x="516201" y="261111"/>
                </a:lnTo>
                <a:cubicBezTo>
                  <a:pt x="520169" y="267076"/>
                  <a:pt x="522662" y="274529"/>
                  <a:pt x="523654" y="283483"/>
                </a:cubicBezTo>
                <a:cubicBezTo>
                  <a:pt x="524646" y="292437"/>
                  <a:pt x="525142" y="299890"/>
                  <a:pt x="525142" y="305868"/>
                </a:cubicBezTo>
                <a:lnTo>
                  <a:pt x="528131" y="305868"/>
                </a:lnTo>
                <a:cubicBezTo>
                  <a:pt x="528131" y="303871"/>
                  <a:pt x="529619" y="296418"/>
                  <a:pt x="532608" y="283483"/>
                </a:cubicBezTo>
                <a:cubicBezTo>
                  <a:pt x="535597" y="270548"/>
                  <a:pt x="539069" y="263095"/>
                  <a:pt x="543050" y="261111"/>
                </a:cubicBezTo>
                <a:cubicBezTo>
                  <a:pt x="545034" y="261111"/>
                  <a:pt x="544042" y="268068"/>
                  <a:pt x="540061" y="281995"/>
                </a:cubicBezTo>
                <a:lnTo>
                  <a:pt x="534096" y="305868"/>
                </a:lnTo>
                <a:cubicBezTo>
                  <a:pt x="553988" y="301887"/>
                  <a:pt x="573384" y="295413"/>
                  <a:pt x="592284" y="286472"/>
                </a:cubicBezTo>
                <a:cubicBezTo>
                  <a:pt x="611184" y="277518"/>
                  <a:pt x="629575" y="273041"/>
                  <a:pt x="647483" y="273041"/>
                </a:cubicBezTo>
                <a:cubicBezTo>
                  <a:pt x="653448" y="273041"/>
                  <a:pt x="661906" y="274529"/>
                  <a:pt x="672844" y="277518"/>
                </a:cubicBezTo>
                <a:cubicBezTo>
                  <a:pt x="683782" y="280494"/>
                  <a:pt x="695229" y="282987"/>
                  <a:pt x="707159" y="284971"/>
                </a:cubicBezTo>
                <a:cubicBezTo>
                  <a:pt x="719089" y="286968"/>
                  <a:pt x="730040" y="288456"/>
                  <a:pt x="739986" y="289448"/>
                </a:cubicBezTo>
                <a:cubicBezTo>
                  <a:pt x="749932" y="290440"/>
                  <a:pt x="755897" y="288952"/>
                  <a:pt x="757881" y="284971"/>
                </a:cubicBezTo>
                <a:cubicBezTo>
                  <a:pt x="763846" y="277022"/>
                  <a:pt x="774797" y="275521"/>
                  <a:pt x="790708" y="280494"/>
                </a:cubicBezTo>
                <a:cubicBezTo>
                  <a:pt x="806619" y="285467"/>
                  <a:pt x="820546" y="290949"/>
                  <a:pt x="832476" y="296914"/>
                </a:cubicBezTo>
                <a:cubicBezTo>
                  <a:pt x="840438" y="298898"/>
                  <a:pt x="847891" y="303871"/>
                  <a:pt x="854861" y="311833"/>
                </a:cubicBezTo>
                <a:cubicBezTo>
                  <a:pt x="861818" y="319782"/>
                  <a:pt x="868279" y="323763"/>
                  <a:pt x="874257" y="323763"/>
                </a:cubicBezTo>
                <a:cubicBezTo>
                  <a:pt x="880222" y="321779"/>
                  <a:pt x="886683" y="319286"/>
                  <a:pt x="893653" y="316310"/>
                </a:cubicBezTo>
                <a:cubicBezTo>
                  <a:pt x="900610" y="313321"/>
                  <a:pt x="908063" y="311833"/>
                  <a:pt x="916025" y="311833"/>
                </a:cubicBezTo>
                <a:cubicBezTo>
                  <a:pt x="937901" y="307852"/>
                  <a:pt x="962766" y="304863"/>
                  <a:pt x="990620" y="302879"/>
                </a:cubicBezTo>
                <a:cubicBezTo>
                  <a:pt x="1018474" y="300895"/>
                  <a:pt x="1043339" y="306860"/>
                  <a:pt x="1065215" y="320787"/>
                </a:cubicBezTo>
                <a:cubicBezTo>
                  <a:pt x="1085107" y="330733"/>
                  <a:pt x="1101514" y="341671"/>
                  <a:pt x="1114449" y="353601"/>
                </a:cubicBezTo>
                <a:cubicBezTo>
                  <a:pt x="1127384" y="365544"/>
                  <a:pt x="1144783" y="376482"/>
                  <a:pt x="1166659" y="386428"/>
                </a:cubicBezTo>
                <a:cubicBezTo>
                  <a:pt x="1156713" y="356590"/>
                  <a:pt x="1153737" y="326256"/>
                  <a:pt x="1157718" y="295413"/>
                </a:cubicBezTo>
                <a:cubicBezTo>
                  <a:pt x="1161686" y="264583"/>
                  <a:pt x="1158710" y="232265"/>
                  <a:pt x="1148764" y="198446"/>
                </a:cubicBezTo>
                <a:cubicBezTo>
                  <a:pt x="1142799" y="194465"/>
                  <a:pt x="1131848" y="186516"/>
                  <a:pt x="1115937" y="174573"/>
                </a:cubicBezTo>
                <a:cubicBezTo>
                  <a:pt x="1100026" y="162643"/>
                  <a:pt x="1084115" y="152697"/>
                  <a:pt x="1068204" y="144735"/>
                </a:cubicBezTo>
                <a:cubicBezTo>
                  <a:pt x="1052280" y="136786"/>
                  <a:pt x="1038862" y="133301"/>
                  <a:pt x="1027924" y="134293"/>
                </a:cubicBezTo>
                <a:close/>
                <a:moveTo>
                  <a:pt x="297076" y="0"/>
                </a:moveTo>
                <a:lnTo>
                  <a:pt x="302091" y="0"/>
                </a:lnTo>
                <a:lnTo>
                  <a:pt x="304345" y="4499"/>
                </a:lnTo>
                <a:lnTo>
                  <a:pt x="304345" y="0"/>
                </a:lnTo>
                <a:lnTo>
                  <a:pt x="316271" y="0"/>
                </a:lnTo>
                <a:lnTo>
                  <a:pt x="319264" y="7488"/>
                </a:lnTo>
                <a:cubicBezTo>
                  <a:pt x="321248" y="17434"/>
                  <a:pt x="322253" y="24391"/>
                  <a:pt x="322253" y="28372"/>
                </a:cubicBezTo>
                <a:cubicBezTo>
                  <a:pt x="322253" y="24391"/>
                  <a:pt x="322749" y="20906"/>
                  <a:pt x="323741" y="17930"/>
                </a:cubicBezTo>
                <a:cubicBezTo>
                  <a:pt x="324733" y="14941"/>
                  <a:pt x="325229" y="11456"/>
                  <a:pt x="325229" y="7488"/>
                </a:cubicBezTo>
                <a:lnTo>
                  <a:pt x="317742" y="0"/>
                </a:lnTo>
                <a:lnTo>
                  <a:pt x="335672" y="0"/>
                </a:lnTo>
                <a:lnTo>
                  <a:pt x="337172" y="7488"/>
                </a:lnTo>
                <a:cubicBezTo>
                  <a:pt x="337172" y="5491"/>
                  <a:pt x="337668" y="3507"/>
                  <a:pt x="338660" y="1510"/>
                </a:cubicBezTo>
                <a:lnTo>
                  <a:pt x="339037" y="0"/>
                </a:lnTo>
                <a:lnTo>
                  <a:pt x="359187" y="0"/>
                </a:lnTo>
                <a:lnTo>
                  <a:pt x="358056" y="16429"/>
                </a:lnTo>
                <a:cubicBezTo>
                  <a:pt x="358056" y="16429"/>
                  <a:pt x="359048" y="18426"/>
                  <a:pt x="361032" y="22407"/>
                </a:cubicBezTo>
                <a:lnTo>
                  <a:pt x="363526" y="0"/>
                </a:lnTo>
                <a:lnTo>
                  <a:pt x="375951" y="0"/>
                </a:lnTo>
                <a:lnTo>
                  <a:pt x="375951" y="7488"/>
                </a:lnTo>
                <a:lnTo>
                  <a:pt x="378447" y="0"/>
                </a:lnTo>
                <a:lnTo>
                  <a:pt x="397279" y="0"/>
                </a:lnTo>
                <a:lnTo>
                  <a:pt x="387894" y="16429"/>
                </a:lnTo>
                <a:lnTo>
                  <a:pt x="409806" y="0"/>
                </a:lnTo>
                <a:lnTo>
                  <a:pt x="447571" y="0"/>
                </a:lnTo>
                <a:lnTo>
                  <a:pt x="447571" y="4499"/>
                </a:lnTo>
                <a:cubicBezTo>
                  <a:pt x="449554" y="4499"/>
                  <a:pt x="451552" y="9472"/>
                  <a:pt x="453536" y="19418"/>
                </a:cubicBezTo>
                <a:cubicBezTo>
                  <a:pt x="455519" y="29364"/>
                  <a:pt x="456525" y="35329"/>
                  <a:pt x="456525" y="37326"/>
                </a:cubicBezTo>
                <a:cubicBezTo>
                  <a:pt x="456525" y="29364"/>
                  <a:pt x="457517" y="23399"/>
                  <a:pt x="459501" y="19418"/>
                </a:cubicBezTo>
                <a:lnTo>
                  <a:pt x="450546" y="10464"/>
                </a:lnTo>
                <a:cubicBezTo>
                  <a:pt x="454528" y="6483"/>
                  <a:pt x="457517" y="7488"/>
                  <a:pt x="459501" y="13453"/>
                </a:cubicBezTo>
                <a:cubicBezTo>
                  <a:pt x="459501" y="11456"/>
                  <a:pt x="459501" y="7488"/>
                  <a:pt x="459501" y="1510"/>
                </a:cubicBezTo>
                <a:lnTo>
                  <a:pt x="459879" y="0"/>
                </a:lnTo>
                <a:lnTo>
                  <a:pt x="471294" y="0"/>
                </a:lnTo>
                <a:lnTo>
                  <a:pt x="465465" y="7488"/>
                </a:lnTo>
                <a:cubicBezTo>
                  <a:pt x="469447" y="9472"/>
                  <a:pt x="471444" y="13453"/>
                  <a:pt x="471444" y="19418"/>
                </a:cubicBezTo>
                <a:cubicBezTo>
                  <a:pt x="477409" y="13453"/>
                  <a:pt x="479393" y="10464"/>
                  <a:pt x="477409" y="10464"/>
                </a:cubicBezTo>
                <a:cubicBezTo>
                  <a:pt x="475411" y="8480"/>
                  <a:pt x="473924" y="6483"/>
                  <a:pt x="472932" y="4499"/>
                </a:cubicBezTo>
                <a:cubicBezTo>
                  <a:pt x="471940" y="2515"/>
                  <a:pt x="473428" y="3507"/>
                  <a:pt x="477409" y="7488"/>
                </a:cubicBezTo>
                <a:lnTo>
                  <a:pt x="479068" y="0"/>
                </a:lnTo>
                <a:lnTo>
                  <a:pt x="1806758" y="0"/>
                </a:lnTo>
                <a:lnTo>
                  <a:pt x="1808176" y="1418"/>
                </a:lnTo>
                <a:cubicBezTo>
                  <a:pt x="1808176" y="5399"/>
                  <a:pt x="1809181" y="7383"/>
                  <a:pt x="1811165" y="7383"/>
                </a:cubicBezTo>
                <a:lnTo>
                  <a:pt x="1809932" y="0"/>
                </a:lnTo>
                <a:lnTo>
                  <a:pt x="1839949" y="0"/>
                </a:lnTo>
                <a:lnTo>
                  <a:pt x="1838393" y="5525"/>
                </a:lnTo>
                <a:cubicBezTo>
                  <a:pt x="1837149" y="8757"/>
                  <a:pt x="1836030" y="10372"/>
                  <a:pt x="1835038" y="10372"/>
                </a:cubicBezTo>
                <a:cubicBezTo>
                  <a:pt x="1837022" y="10372"/>
                  <a:pt x="1838014" y="11364"/>
                  <a:pt x="1838014" y="13361"/>
                </a:cubicBezTo>
                <a:cubicBezTo>
                  <a:pt x="1838014" y="11364"/>
                  <a:pt x="1840011" y="8388"/>
                  <a:pt x="1843992" y="4407"/>
                </a:cubicBezTo>
                <a:lnTo>
                  <a:pt x="1843992" y="0"/>
                </a:lnTo>
                <a:lnTo>
                  <a:pt x="1853869" y="0"/>
                </a:lnTo>
                <a:lnTo>
                  <a:pt x="1857410" y="5895"/>
                </a:lnTo>
                <a:cubicBezTo>
                  <a:pt x="1858415" y="6887"/>
                  <a:pt x="1859903" y="9380"/>
                  <a:pt x="1861887" y="13361"/>
                </a:cubicBezTo>
                <a:lnTo>
                  <a:pt x="1860407" y="0"/>
                </a:lnTo>
                <a:lnTo>
                  <a:pt x="1870872" y="0"/>
                </a:lnTo>
                <a:lnTo>
                  <a:pt x="1873830" y="7383"/>
                </a:lnTo>
                <a:cubicBezTo>
                  <a:pt x="1875814" y="11364"/>
                  <a:pt x="1877798" y="15345"/>
                  <a:pt x="1879795" y="19326"/>
                </a:cubicBezTo>
                <a:lnTo>
                  <a:pt x="1882087" y="0"/>
                </a:lnTo>
                <a:lnTo>
                  <a:pt x="1890657" y="0"/>
                </a:lnTo>
                <a:lnTo>
                  <a:pt x="1885760" y="25291"/>
                </a:lnTo>
                <a:cubicBezTo>
                  <a:pt x="1887744" y="21310"/>
                  <a:pt x="1890733" y="14849"/>
                  <a:pt x="1894714" y="5895"/>
                </a:cubicBezTo>
                <a:lnTo>
                  <a:pt x="1897334" y="0"/>
                </a:lnTo>
                <a:lnTo>
                  <a:pt x="1906117" y="0"/>
                </a:lnTo>
                <a:lnTo>
                  <a:pt x="1888749" y="37221"/>
                </a:lnTo>
                <a:lnTo>
                  <a:pt x="1897690" y="55182"/>
                </a:lnTo>
                <a:cubicBezTo>
                  <a:pt x="1907636" y="49177"/>
                  <a:pt x="1916590" y="39714"/>
                  <a:pt x="1924552" y="26779"/>
                </a:cubicBezTo>
                <a:cubicBezTo>
                  <a:pt x="1932501" y="13857"/>
                  <a:pt x="1939471" y="9380"/>
                  <a:pt x="1945436" y="13361"/>
                </a:cubicBezTo>
                <a:cubicBezTo>
                  <a:pt x="1939471" y="19326"/>
                  <a:pt x="1930517" y="30264"/>
                  <a:pt x="1918587" y="46175"/>
                </a:cubicBezTo>
                <a:cubicBezTo>
                  <a:pt x="1922555" y="42194"/>
                  <a:pt x="1928037" y="36725"/>
                  <a:pt x="1934994" y="29768"/>
                </a:cubicBezTo>
                <a:cubicBezTo>
                  <a:pt x="1941951" y="22798"/>
                  <a:pt x="1948425" y="19326"/>
                  <a:pt x="1954390" y="19326"/>
                </a:cubicBezTo>
                <a:cubicBezTo>
                  <a:pt x="1956374" y="19326"/>
                  <a:pt x="1954886" y="21806"/>
                  <a:pt x="1949913" y="26779"/>
                </a:cubicBezTo>
                <a:cubicBezTo>
                  <a:pt x="1944940" y="31752"/>
                  <a:pt x="1938975" y="37221"/>
                  <a:pt x="1932005" y="43199"/>
                </a:cubicBezTo>
                <a:cubicBezTo>
                  <a:pt x="1925048" y="49164"/>
                  <a:pt x="1918091" y="54633"/>
                  <a:pt x="1911121" y="59632"/>
                </a:cubicBezTo>
                <a:cubicBezTo>
                  <a:pt x="1904164" y="64618"/>
                  <a:pt x="1900679" y="67111"/>
                  <a:pt x="1900679" y="67111"/>
                </a:cubicBezTo>
                <a:lnTo>
                  <a:pt x="1900679" y="82030"/>
                </a:lnTo>
                <a:cubicBezTo>
                  <a:pt x="1902663" y="80047"/>
                  <a:pt x="1908145" y="76562"/>
                  <a:pt x="1917086" y="71589"/>
                </a:cubicBezTo>
                <a:cubicBezTo>
                  <a:pt x="1926040" y="66615"/>
                  <a:pt x="1934994" y="61133"/>
                  <a:pt x="1943948" y="55155"/>
                </a:cubicBezTo>
                <a:cubicBezTo>
                  <a:pt x="1952902" y="49164"/>
                  <a:pt x="1961347" y="44191"/>
                  <a:pt x="1969309" y="40210"/>
                </a:cubicBezTo>
                <a:cubicBezTo>
                  <a:pt x="1977258" y="36229"/>
                  <a:pt x="1981239" y="35237"/>
                  <a:pt x="1981239" y="37221"/>
                </a:cubicBezTo>
                <a:cubicBezTo>
                  <a:pt x="1981239" y="39218"/>
                  <a:pt x="1978263" y="42703"/>
                  <a:pt x="1972285" y="47689"/>
                </a:cubicBezTo>
                <a:cubicBezTo>
                  <a:pt x="1966320" y="52675"/>
                  <a:pt x="1958867" y="57661"/>
                  <a:pt x="1949913" y="62634"/>
                </a:cubicBezTo>
                <a:cubicBezTo>
                  <a:pt x="1940959" y="67607"/>
                  <a:pt x="1933010" y="72084"/>
                  <a:pt x="1926040" y="76066"/>
                </a:cubicBezTo>
                <a:cubicBezTo>
                  <a:pt x="1919083" y="80047"/>
                  <a:pt x="1914606" y="83022"/>
                  <a:pt x="1912609" y="85020"/>
                </a:cubicBezTo>
                <a:cubicBezTo>
                  <a:pt x="1918587" y="81039"/>
                  <a:pt x="1925544" y="77057"/>
                  <a:pt x="1933506" y="73076"/>
                </a:cubicBezTo>
                <a:cubicBezTo>
                  <a:pt x="1941455" y="69095"/>
                  <a:pt x="1948425" y="67111"/>
                  <a:pt x="1954390" y="67111"/>
                </a:cubicBezTo>
                <a:cubicBezTo>
                  <a:pt x="1950409" y="67111"/>
                  <a:pt x="1938975" y="72580"/>
                  <a:pt x="1920075" y="83518"/>
                </a:cubicBezTo>
                <a:cubicBezTo>
                  <a:pt x="1901175" y="94456"/>
                  <a:pt x="1888749" y="101923"/>
                  <a:pt x="1882771" y="105904"/>
                </a:cubicBezTo>
                <a:cubicBezTo>
                  <a:pt x="1884768" y="113852"/>
                  <a:pt x="1883776" y="121815"/>
                  <a:pt x="1879795" y="129777"/>
                </a:cubicBezTo>
                <a:cubicBezTo>
                  <a:pt x="1885760" y="125796"/>
                  <a:pt x="1898199" y="121319"/>
                  <a:pt x="1917086" y="116346"/>
                </a:cubicBezTo>
                <a:cubicBezTo>
                  <a:pt x="1935986" y="111373"/>
                  <a:pt x="1947420" y="110877"/>
                  <a:pt x="1951401" y="114858"/>
                </a:cubicBezTo>
                <a:cubicBezTo>
                  <a:pt x="1937474" y="118825"/>
                  <a:pt x="1924552" y="122806"/>
                  <a:pt x="1912609" y="126788"/>
                </a:cubicBezTo>
                <a:cubicBezTo>
                  <a:pt x="1902663" y="130769"/>
                  <a:pt x="1893226" y="133744"/>
                  <a:pt x="1884272" y="135742"/>
                </a:cubicBezTo>
                <a:cubicBezTo>
                  <a:pt x="1875318" y="137726"/>
                  <a:pt x="1869849" y="137726"/>
                  <a:pt x="1867852" y="135742"/>
                </a:cubicBezTo>
                <a:cubicBezTo>
                  <a:pt x="1849957" y="139723"/>
                  <a:pt x="1834542" y="144696"/>
                  <a:pt x="1821607" y="150661"/>
                </a:cubicBezTo>
                <a:cubicBezTo>
                  <a:pt x="1808685" y="156626"/>
                  <a:pt x="1794262" y="162591"/>
                  <a:pt x="1778338" y="168556"/>
                </a:cubicBezTo>
                <a:cubicBezTo>
                  <a:pt x="1760443" y="176518"/>
                  <a:pt x="1740055" y="183971"/>
                  <a:pt x="1717174" y="190941"/>
                </a:cubicBezTo>
                <a:cubicBezTo>
                  <a:pt x="1694306" y="197898"/>
                  <a:pt x="1672913" y="206356"/>
                  <a:pt x="1653021" y="216302"/>
                </a:cubicBezTo>
                <a:cubicBezTo>
                  <a:pt x="1641091" y="224264"/>
                  <a:pt x="1626172" y="227240"/>
                  <a:pt x="1608264" y="225256"/>
                </a:cubicBezTo>
                <a:cubicBezTo>
                  <a:pt x="1590369" y="223259"/>
                  <a:pt x="1572461" y="219291"/>
                  <a:pt x="1554553" y="213313"/>
                </a:cubicBezTo>
                <a:cubicBezTo>
                  <a:pt x="1536658" y="207348"/>
                  <a:pt x="1518750" y="201879"/>
                  <a:pt x="1500855" y="196906"/>
                </a:cubicBezTo>
                <a:cubicBezTo>
                  <a:pt x="1482947" y="191933"/>
                  <a:pt x="1467036" y="191437"/>
                  <a:pt x="1453109" y="195418"/>
                </a:cubicBezTo>
                <a:cubicBezTo>
                  <a:pt x="1441179" y="199399"/>
                  <a:pt x="1431729" y="205860"/>
                  <a:pt x="1424759" y="214814"/>
                </a:cubicBezTo>
                <a:cubicBezTo>
                  <a:pt x="1417802" y="223755"/>
                  <a:pt x="1407360" y="230229"/>
                  <a:pt x="1393433" y="234210"/>
                </a:cubicBezTo>
                <a:cubicBezTo>
                  <a:pt x="1379506" y="236194"/>
                  <a:pt x="1366088" y="237186"/>
                  <a:pt x="1353153" y="237186"/>
                </a:cubicBezTo>
                <a:cubicBezTo>
                  <a:pt x="1340218" y="237186"/>
                  <a:pt x="1326800" y="237186"/>
                  <a:pt x="1312873" y="237186"/>
                </a:cubicBezTo>
                <a:lnTo>
                  <a:pt x="1312873" y="255094"/>
                </a:lnTo>
                <a:cubicBezTo>
                  <a:pt x="1316854" y="259075"/>
                  <a:pt x="1319830" y="263539"/>
                  <a:pt x="1321827" y="268512"/>
                </a:cubicBezTo>
                <a:cubicBezTo>
                  <a:pt x="1323811" y="273485"/>
                  <a:pt x="1326800" y="277962"/>
                  <a:pt x="1330768" y="281943"/>
                </a:cubicBezTo>
                <a:cubicBezTo>
                  <a:pt x="1332765" y="275978"/>
                  <a:pt x="1334253" y="276474"/>
                  <a:pt x="1335245" y="283431"/>
                </a:cubicBezTo>
                <a:cubicBezTo>
                  <a:pt x="1336250" y="290401"/>
                  <a:pt x="1336746" y="294878"/>
                  <a:pt x="1336746" y="296862"/>
                </a:cubicBezTo>
                <a:cubicBezTo>
                  <a:pt x="1338730" y="286916"/>
                  <a:pt x="1337738" y="276970"/>
                  <a:pt x="1333757" y="267024"/>
                </a:cubicBezTo>
                <a:cubicBezTo>
                  <a:pt x="1329776" y="257078"/>
                  <a:pt x="1330768" y="250121"/>
                  <a:pt x="1336746" y="246140"/>
                </a:cubicBezTo>
                <a:cubicBezTo>
                  <a:pt x="1338730" y="258070"/>
                  <a:pt x="1341719" y="269517"/>
                  <a:pt x="1345687" y="280455"/>
                </a:cubicBezTo>
                <a:cubicBezTo>
                  <a:pt x="1349668" y="291393"/>
                  <a:pt x="1353649" y="301835"/>
                  <a:pt x="1357630" y="311781"/>
                </a:cubicBezTo>
                <a:cubicBezTo>
                  <a:pt x="1357630" y="303832"/>
                  <a:pt x="1358622" y="290897"/>
                  <a:pt x="1360606" y="272989"/>
                </a:cubicBezTo>
                <a:cubicBezTo>
                  <a:pt x="1362603" y="255094"/>
                  <a:pt x="1365579" y="247132"/>
                  <a:pt x="1369560" y="249129"/>
                </a:cubicBezTo>
                <a:cubicBezTo>
                  <a:pt x="1371557" y="255094"/>
                  <a:pt x="1372053" y="261059"/>
                  <a:pt x="1371061" y="267024"/>
                </a:cubicBezTo>
                <a:cubicBezTo>
                  <a:pt x="1370056" y="272989"/>
                  <a:pt x="1369560" y="278967"/>
                  <a:pt x="1369560" y="284932"/>
                </a:cubicBezTo>
                <a:cubicBezTo>
                  <a:pt x="1371557" y="280951"/>
                  <a:pt x="1372053" y="286420"/>
                  <a:pt x="1371061" y="301339"/>
                </a:cubicBezTo>
                <a:cubicBezTo>
                  <a:pt x="1370056" y="316258"/>
                  <a:pt x="1370552" y="325708"/>
                  <a:pt x="1372549" y="329689"/>
                </a:cubicBezTo>
                <a:lnTo>
                  <a:pt x="1372549" y="326700"/>
                </a:lnTo>
                <a:cubicBezTo>
                  <a:pt x="1374533" y="322719"/>
                  <a:pt x="1376034" y="316754"/>
                  <a:pt x="1377026" y="308805"/>
                </a:cubicBezTo>
                <a:cubicBezTo>
                  <a:pt x="1378018" y="300843"/>
                  <a:pt x="1378514" y="301835"/>
                  <a:pt x="1378514" y="311781"/>
                </a:cubicBezTo>
                <a:cubicBezTo>
                  <a:pt x="1382495" y="305816"/>
                  <a:pt x="1386476" y="298859"/>
                  <a:pt x="1390444" y="290897"/>
                </a:cubicBezTo>
                <a:cubicBezTo>
                  <a:pt x="1394425" y="282935"/>
                  <a:pt x="1399398" y="276970"/>
                  <a:pt x="1405363" y="272989"/>
                </a:cubicBezTo>
                <a:cubicBezTo>
                  <a:pt x="1401395" y="276970"/>
                  <a:pt x="1399398" y="281943"/>
                  <a:pt x="1399398" y="287908"/>
                </a:cubicBezTo>
                <a:cubicBezTo>
                  <a:pt x="1399398" y="293886"/>
                  <a:pt x="1399398" y="298859"/>
                  <a:pt x="1399398" y="302827"/>
                </a:cubicBezTo>
                <a:cubicBezTo>
                  <a:pt x="1401395" y="300843"/>
                  <a:pt x="1406368" y="297854"/>
                  <a:pt x="1414317" y="293886"/>
                </a:cubicBezTo>
                <a:cubicBezTo>
                  <a:pt x="1422279" y="289905"/>
                  <a:pt x="1427252" y="286916"/>
                  <a:pt x="1429236" y="284932"/>
                </a:cubicBezTo>
                <a:cubicBezTo>
                  <a:pt x="1425255" y="288913"/>
                  <a:pt x="1422279" y="291393"/>
                  <a:pt x="1420282" y="292385"/>
                </a:cubicBezTo>
                <a:cubicBezTo>
                  <a:pt x="1418298" y="293377"/>
                  <a:pt x="1415309" y="295870"/>
                  <a:pt x="1411341" y="299851"/>
                </a:cubicBezTo>
                <a:lnTo>
                  <a:pt x="1414317" y="302827"/>
                </a:lnTo>
                <a:cubicBezTo>
                  <a:pt x="1404371" y="318751"/>
                  <a:pt x="1399398" y="333670"/>
                  <a:pt x="1399398" y="347584"/>
                </a:cubicBezTo>
                <a:cubicBezTo>
                  <a:pt x="1403379" y="343616"/>
                  <a:pt x="1406864" y="336646"/>
                  <a:pt x="1409840" y="326700"/>
                </a:cubicBezTo>
                <a:cubicBezTo>
                  <a:pt x="1412829" y="316754"/>
                  <a:pt x="1417306" y="309797"/>
                  <a:pt x="1423271" y="305816"/>
                </a:cubicBezTo>
                <a:cubicBezTo>
                  <a:pt x="1423271" y="305816"/>
                  <a:pt x="1420791" y="310789"/>
                  <a:pt x="1415818" y="320735"/>
                </a:cubicBezTo>
                <a:cubicBezTo>
                  <a:pt x="1410845" y="330681"/>
                  <a:pt x="1405872" y="341123"/>
                  <a:pt x="1400899" y="352061"/>
                </a:cubicBezTo>
                <a:cubicBezTo>
                  <a:pt x="1395926" y="362999"/>
                  <a:pt x="1391449" y="373950"/>
                  <a:pt x="1387468" y="384888"/>
                </a:cubicBezTo>
                <a:cubicBezTo>
                  <a:pt x="1383487" y="395826"/>
                  <a:pt x="1380498" y="402287"/>
                  <a:pt x="1378514" y="404284"/>
                </a:cubicBezTo>
                <a:cubicBezTo>
                  <a:pt x="1380498" y="402287"/>
                  <a:pt x="1384975" y="396322"/>
                  <a:pt x="1391945" y="386376"/>
                </a:cubicBezTo>
                <a:cubicBezTo>
                  <a:pt x="1398902" y="376430"/>
                  <a:pt x="1406864" y="365988"/>
                  <a:pt x="1415818" y="355050"/>
                </a:cubicBezTo>
                <a:cubicBezTo>
                  <a:pt x="1424759" y="344112"/>
                  <a:pt x="1433217" y="334662"/>
                  <a:pt x="1441179" y="326700"/>
                </a:cubicBezTo>
                <a:cubicBezTo>
                  <a:pt x="1449128" y="318751"/>
                  <a:pt x="1453109" y="315762"/>
                  <a:pt x="1453109" y="317746"/>
                </a:cubicBezTo>
                <a:cubicBezTo>
                  <a:pt x="1455093" y="319743"/>
                  <a:pt x="1454101" y="323724"/>
                  <a:pt x="1450120" y="329689"/>
                </a:cubicBezTo>
                <a:cubicBezTo>
                  <a:pt x="1446152" y="335654"/>
                  <a:pt x="1441179" y="342115"/>
                  <a:pt x="1435201" y="349085"/>
                </a:cubicBezTo>
                <a:cubicBezTo>
                  <a:pt x="1429236" y="356042"/>
                  <a:pt x="1423271" y="362999"/>
                  <a:pt x="1417306" y="369969"/>
                </a:cubicBezTo>
                <a:cubicBezTo>
                  <a:pt x="1411341" y="376926"/>
                  <a:pt x="1407360" y="381403"/>
                  <a:pt x="1405363" y="383400"/>
                </a:cubicBezTo>
                <a:cubicBezTo>
                  <a:pt x="1411341" y="377422"/>
                  <a:pt x="1417306" y="370961"/>
                  <a:pt x="1423271" y="364004"/>
                </a:cubicBezTo>
                <a:cubicBezTo>
                  <a:pt x="1429236" y="357034"/>
                  <a:pt x="1435201" y="351565"/>
                  <a:pt x="1441179" y="347584"/>
                </a:cubicBezTo>
                <a:cubicBezTo>
                  <a:pt x="1437198" y="349581"/>
                  <a:pt x="1428740" y="360023"/>
                  <a:pt x="1415818" y="378923"/>
                </a:cubicBezTo>
                <a:cubicBezTo>
                  <a:pt x="1402883" y="397810"/>
                  <a:pt x="1393433" y="410249"/>
                  <a:pt x="1387468" y="416214"/>
                </a:cubicBezTo>
                <a:cubicBezTo>
                  <a:pt x="1411341" y="406268"/>
                  <a:pt x="1432721" y="398815"/>
                  <a:pt x="1451621" y="393842"/>
                </a:cubicBezTo>
                <a:cubicBezTo>
                  <a:pt x="1470521" y="388869"/>
                  <a:pt x="1492893" y="384392"/>
                  <a:pt x="1518750" y="380411"/>
                </a:cubicBezTo>
                <a:lnTo>
                  <a:pt x="1542623" y="389365"/>
                </a:lnTo>
                <a:cubicBezTo>
                  <a:pt x="1526712" y="367476"/>
                  <a:pt x="1513777" y="352557"/>
                  <a:pt x="1503831" y="344608"/>
                </a:cubicBezTo>
                <a:cubicBezTo>
                  <a:pt x="1493885" y="336646"/>
                  <a:pt x="1477974" y="327692"/>
                  <a:pt x="1456098" y="317746"/>
                </a:cubicBezTo>
                <a:cubicBezTo>
                  <a:pt x="1458082" y="317746"/>
                  <a:pt x="1464047" y="318242"/>
                  <a:pt x="1473993" y="319247"/>
                </a:cubicBezTo>
                <a:cubicBezTo>
                  <a:pt x="1483939" y="320239"/>
                  <a:pt x="1490909" y="321727"/>
                  <a:pt x="1494877" y="323724"/>
                </a:cubicBezTo>
                <a:lnTo>
                  <a:pt x="1495634" y="320735"/>
                </a:lnTo>
                <a:lnTo>
                  <a:pt x="1484435" y="311781"/>
                </a:lnTo>
                <a:cubicBezTo>
                  <a:pt x="1473497" y="305816"/>
                  <a:pt x="1470012" y="298859"/>
                  <a:pt x="1473993" y="290897"/>
                </a:cubicBezTo>
                <a:cubicBezTo>
                  <a:pt x="1483939" y="296862"/>
                  <a:pt x="1493389" y="303323"/>
                  <a:pt x="1502343" y="310293"/>
                </a:cubicBezTo>
                <a:cubicBezTo>
                  <a:pt x="1511297" y="317250"/>
                  <a:pt x="1520747" y="323724"/>
                  <a:pt x="1530693" y="329689"/>
                </a:cubicBezTo>
                <a:cubicBezTo>
                  <a:pt x="1526712" y="323724"/>
                  <a:pt x="1519246" y="312773"/>
                  <a:pt x="1508308" y="296862"/>
                </a:cubicBezTo>
                <a:cubicBezTo>
                  <a:pt x="1497370" y="280951"/>
                  <a:pt x="1494877" y="272989"/>
                  <a:pt x="1500855" y="272989"/>
                </a:cubicBezTo>
                <a:cubicBezTo>
                  <a:pt x="1510801" y="282935"/>
                  <a:pt x="1517758" y="290897"/>
                  <a:pt x="1521739" y="296862"/>
                </a:cubicBezTo>
                <a:cubicBezTo>
                  <a:pt x="1519742" y="294878"/>
                  <a:pt x="1523723" y="299355"/>
                  <a:pt x="1533669" y="310293"/>
                </a:cubicBezTo>
                <a:cubicBezTo>
                  <a:pt x="1543615" y="321231"/>
                  <a:pt x="1550585" y="327692"/>
                  <a:pt x="1554553" y="329689"/>
                </a:cubicBezTo>
                <a:lnTo>
                  <a:pt x="1554553" y="326700"/>
                </a:lnTo>
                <a:cubicBezTo>
                  <a:pt x="1552569" y="324716"/>
                  <a:pt x="1549580" y="319743"/>
                  <a:pt x="1545612" y="311781"/>
                </a:cubicBezTo>
                <a:cubicBezTo>
                  <a:pt x="1541631" y="303832"/>
                  <a:pt x="1542623" y="302827"/>
                  <a:pt x="1548588" y="308805"/>
                </a:cubicBezTo>
                <a:cubicBezTo>
                  <a:pt x="1546604" y="304824"/>
                  <a:pt x="1544607" y="297854"/>
                  <a:pt x="1542623" y="287908"/>
                </a:cubicBezTo>
                <a:cubicBezTo>
                  <a:pt x="1540639" y="277962"/>
                  <a:pt x="1540639" y="270013"/>
                  <a:pt x="1542623" y="264048"/>
                </a:cubicBezTo>
                <a:cubicBezTo>
                  <a:pt x="1542623" y="268016"/>
                  <a:pt x="1544607" y="272493"/>
                  <a:pt x="1548588" y="277466"/>
                </a:cubicBezTo>
                <a:cubicBezTo>
                  <a:pt x="1552569" y="282439"/>
                  <a:pt x="1555558" y="286916"/>
                  <a:pt x="1557542" y="290897"/>
                </a:cubicBezTo>
                <a:cubicBezTo>
                  <a:pt x="1557542" y="286916"/>
                  <a:pt x="1558534" y="281447"/>
                  <a:pt x="1560531" y="274490"/>
                </a:cubicBezTo>
                <a:cubicBezTo>
                  <a:pt x="1562515" y="267520"/>
                  <a:pt x="1563507" y="262051"/>
                  <a:pt x="1563507" y="258070"/>
                </a:cubicBezTo>
                <a:lnTo>
                  <a:pt x="1563507" y="281943"/>
                </a:lnTo>
                <a:lnTo>
                  <a:pt x="1566496" y="281943"/>
                </a:lnTo>
                <a:cubicBezTo>
                  <a:pt x="1570477" y="289905"/>
                  <a:pt x="1576442" y="303832"/>
                  <a:pt x="1584391" y="323724"/>
                </a:cubicBezTo>
                <a:cubicBezTo>
                  <a:pt x="1584391" y="315762"/>
                  <a:pt x="1582407" y="307304"/>
                  <a:pt x="1578426" y="298350"/>
                </a:cubicBezTo>
                <a:cubicBezTo>
                  <a:pt x="1574445" y="289409"/>
                  <a:pt x="1573453" y="282935"/>
                  <a:pt x="1575450" y="278967"/>
                </a:cubicBezTo>
                <a:cubicBezTo>
                  <a:pt x="1575450" y="276970"/>
                  <a:pt x="1576442" y="278458"/>
                  <a:pt x="1578426" y="283431"/>
                </a:cubicBezTo>
                <a:cubicBezTo>
                  <a:pt x="1580423" y="288404"/>
                  <a:pt x="1582407" y="294878"/>
                  <a:pt x="1584391" y="302827"/>
                </a:cubicBezTo>
                <a:cubicBezTo>
                  <a:pt x="1586388" y="310789"/>
                  <a:pt x="1589364" y="320735"/>
                  <a:pt x="1593345" y="332665"/>
                </a:cubicBezTo>
                <a:cubicBezTo>
                  <a:pt x="1599310" y="336646"/>
                  <a:pt x="1605288" y="341619"/>
                  <a:pt x="1611253" y="347584"/>
                </a:cubicBezTo>
                <a:cubicBezTo>
                  <a:pt x="1611253" y="345600"/>
                  <a:pt x="1610261" y="340131"/>
                  <a:pt x="1608264" y="331177"/>
                </a:cubicBezTo>
                <a:cubicBezTo>
                  <a:pt x="1606280" y="322223"/>
                  <a:pt x="1604792" y="312773"/>
                  <a:pt x="1603787" y="302827"/>
                </a:cubicBezTo>
                <a:cubicBezTo>
                  <a:pt x="1602795" y="292881"/>
                  <a:pt x="1601803" y="283940"/>
                  <a:pt x="1600811" y="275978"/>
                </a:cubicBezTo>
                <a:cubicBezTo>
                  <a:pt x="1599819" y="268016"/>
                  <a:pt x="1601307" y="264048"/>
                  <a:pt x="1605288" y="264048"/>
                </a:cubicBezTo>
                <a:cubicBezTo>
                  <a:pt x="1609256" y="264048"/>
                  <a:pt x="1611749" y="273485"/>
                  <a:pt x="1612741" y="292385"/>
                </a:cubicBezTo>
                <a:lnTo>
                  <a:pt x="1616474" y="318503"/>
                </a:lnTo>
                <a:lnTo>
                  <a:pt x="1615730" y="310293"/>
                </a:lnTo>
                <a:cubicBezTo>
                  <a:pt x="1614738" y="303323"/>
                  <a:pt x="1616226" y="297854"/>
                  <a:pt x="1620207" y="293886"/>
                </a:cubicBezTo>
                <a:cubicBezTo>
                  <a:pt x="1620207" y="289905"/>
                  <a:pt x="1621199" y="295374"/>
                  <a:pt x="1623183" y="310293"/>
                </a:cubicBezTo>
                <a:cubicBezTo>
                  <a:pt x="1625180" y="325212"/>
                  <a:pt x="1626172" y="331673"/>
                  <a:pt x="1626172" y="329689"/>
                </a:cubicBezTo>
                <a:cubicBezTo>
                  <a:pt x="1632137" y="335654"/>
                  <a:pt x="1637110" y="339635"/>
                  <a:pt x="1641091" y="341619"/>
                </a:cubicBezTo>
                <a:cubicBezTo>
                  <a:pt x="1645072" y="345600"/>
                  <a:pt x="1649040" y="348589"/>
                  <a:pt x="1653021" y="350573"/>
                </a:cubicBezTo>
                <a:cubicBezTo>
                  <a:pt x="1651037" y="350573"/>
                  <a:pt x="1650045" y="349581"/>
                  <a:pt x="1650045" y="347584"/>
                </a:cubicBezTo>
                <a:lnTo>
                  <a:pt x="1650045" y="341619"/>
                </a:lnTo>
                <a:cubicBezTo>
                  <a:pt x="1646064" y="339635"/>
                  <a:pt x="1642083" y="337638"/>
                  <a:pt x="1638102" y="335654"/>
                </a:cubicBezTo>
                <a:cubicBezTo>
                  <a:pt x="1634121" y="333670"/>
                  <a:pt x="1637110" y="333670"/>
                  <a:pt x="1647056" y="335654"/>
                </a:cubicBezTo>
                <a:cubicBezTo>
                  <a:pt x="1645072" y="335654"/>
                  <a:pt x="1642083" y="331673"/>
                  <a:pt x="1638102" y="323724"/>
                </a:cubicBezTo>
                <a:lnTo>
                  <a:pt x="1632137" y="311781"/>
                </a:lnTo>
                <a:cubicBezTo>
                  <a:pt x="1636118" y="315762"/>
                  <a:pt x="1639603" y="319743"/>
                  <a:pt x="1642579" y="323724"/>
                </a:cubicBezTo>
                <a:cubicBezTo>
                  <a:pt x="1645568" y="327692"/>
                  <a:pt x="1649040" y="331673"/>
                  <a:pt x="1653021" y="335654"/>
                </a:cubicBezTo>
                <a:lnTo>
                  <a:pt x="1656010" y="338643"/>
                </a:lnTo>
                <a:lnTo>
                  <a:pt x="1656010" y="323724"/>
                </a:lnTo>
                <a:lnTo>
                  <a:pt x="1653021" y="320735"/>
                </a:lnTo>
                <a:lnTo>
                  <a:pt x="1656010" y="320735"/>
                </a:lnTo>
                <a:lnTo>
                  <a:pt x="1664964" y="320735"/>
                </a:lnTo>
                <a:cubicBezTo>
                  <a:pt x="1660983" y="316754"/>
                  <a:pt x="1657994" y="314274"/>
                  <a:pt x="1656010" y="313269"/>
                </a:cubicBezTo>
                <a:cubicBezTo>
                  <a:pt x="1654013" y="312277"/>
                  <a:pt x="1656010" y="309797"/>
                  <a:pt x="1661975" y="305816"/>
                </a:cubicBezTo>
                <a:cubicBezTo>
                  <a:pt x="1663959" y="309797"/>
                  <a:pt x="1667940" y="313778"/>
                  <a:pt x="1673905" y="317746"/>
                </a:cubicBezTo>
                <a:cubicBezTo>
                  <a:pt x="1677886" y="321727"/>
                  <a:pt x="1682363" y="324716"/>
                  <a:pt x="1687336" y="326700"/>
                </a:cubicBezTo>
                <a:cubicBezTo>
                  <a:pt x="1692309" y="328697"/>
                  <a:pt x="1696786" y="331673"/>
                  <a:pt x="1700767" y="335654"/>
                </a:cubicBezTo>
                <a:lnTo>
                  <a:pt x="1700767" y="332665"/>
                </a:lnTo>
                <a:cubicBezTo>
                  <a:pt x="1700767" y="330681"/>
                  <a:pt x="1699775" y="327692"/>
                  <a:pt x="1697778" y="323724"/>
                </a:cubicBezTo>
                <a:lnTo>
                  <a:pt x="1691813" y="311781"/>
                </a:lnTo>
                <a:cubicBezTo>
                  <a:pt x="1695794" y="315762"/>
                  <a:pt x="1699775" y="320735"/>
                  <a:pt x="1703743" y="326700"/>
                </a:cubicBezTo>
                <a:lnTo>
                  <a:pt x="1703743" y="317746"/>
                </a:lnTo>
                <a:cubicBezTo>
                  <a:pt x="1699775" y="309797"/>
                  <a:pt x="1694306" y="303323"/>
                  <a:pt x="1687336" y="298350"/>
                </a:cubicBezTo>
                <a:cubicBezTo>
                  <a:pt x="1680379" y="293377"/>
                  <a:pt x="1679883" y="289905"/>
                  <a:pt x="1685848" y="287908"/>
                </a:cubicBezTo>
                <a:cubicBezTo>
                  <a:pt x="1691813" y="293886"/>
                  <a:pt x="1697778" y="300843"/>
                  <a:pt x="1703743" y="308805"/>
                </a:cubicBezTo>
                <a:cubicBezTo>
                  <a:pt x="1709721" y="316754"/>
                  <a:pt x="1716678" y="322719"/>
                  <a:pt x="1724640" y="326700"/>
                </a:cubicBezTo>
                <a:lnTo>
                  <a:pt x="1724640" y="317746"/>
                </a:lnTo>
                <a:cubicBezTo>
                  <a:pt x="1726624" y="313778"/>
                  <a:pt x="1728112" y="314770"/>
                  <a:pt x="1729117" y="320735"/>
                </a:cubicBezTo>
                <a:cubicBezTo>
                  <a:pt x="1730109" y="326700"/>
                  <a:pt x="1730605" y="330681"/>
                  <a:pt x="1730605" y="332665"/>
                </a:cubicBezTo>
                <a:lnTo>
                  <a:pt x="1739559" y="332665"/>
                </a:lnTo>
                <a:lnTo>
                  <a:pt x="1739559" y="329689"/>
                </a:lnTo>
                <a:lnTo>
                  <a:pt x="1724640" y="293886"/>
                </a:lnTo>
                <a:cubicBezTo>
                  <a:pt x="1730605" y="297854"/>
                  <a:pt x="1733581" y="300843"/>
                  <a:pt x="1733581" y="302827"/>
                </a:cubicBezTo>
                <a:lnTo>
                  <a:pt x="1736570" y="302827"/>
                </a:lnTo>
                <a:lnTo>
                  <a:pt x="1739559" y="302827"/>
                </a:lnTo>
                <a:cubicBezTo>
                  <a:pt x="1739559" y="302827"/>
                  <a:pt x="1741543" y="303832"/>
                  <a:pt x="1745524" y="305816"/>
                </a:cubicBezTo>
                <a:cubicBezTo>
                  <a:pt x="1747508" y="303832"/>
                  <a:pt x="1748500" y="303832"/>
                  <a:pt x="1748500" y="305816"/>
                </a:cubicBezTo>
                <a:lnTo>
                  <a:pt x="1751489" y="305816"/>
                </a:lnTo>
                <a:cubicBezTo>
                  <a:pt x="1749505" y="301835"/>
                  <a:pt x="1748004" y="298859"/>
                  <a:pt x="1747012" y="296862"/>
                </a:cubicBezTo>
                <a:cubicBezTo>
                  <a:pt x="1746020" y="294878"/>
                  <a:pt x="1748500" y="294878"/>
                  <a:pt x="1754478" y="296862"/>
                </a:cubicBezTo>
                <a:lnTo>
                  <a:pt x="1754478" y="299851"/>
                </a:lnTo>
                <a:cubicBezTo>
                  <a:pt x="1754478" y="301835"/>
                  <a:pt x="1754974" y="303323"/>
                  <a:pt x="1755966" y="304328"/>
                </a:cubicBezTo>
                <a:cubicBezTo>
                  <a:pt x="1756958" y="305320"/>
                  <a:pt x="1757454" y="306808"/>
                  <a:pt x="1757454" y="308805"/>
                </a:cubicBezTo>
                <a:cubicBezTo>
                  <a:pt x="1759451" y="308805"/>
                  <a:pt x="1760939" y="309301"/>
                  <a:pt x="1761931" y="310293"/>
                </a:cubicBezTo>
                <a:cubicBezTo>
                  <a:pt x="1762923" y="311285"/>
                  <a:pt x="1764424" y="311781"/>
                  <a:pt x="1766408" y="311781"/>
                </a:cubicBezTo>
                <a:cubicBezTo>
                  <a:pt x="1762427" y="303832"/>
                  <a:pt x="1760443" y="297854"/>
                  <a:pt x="1760443" y="293886"/>
                </a:cubicBezTo>
                <a:cubicBezTo>
                  <a:pt x="1764424" y="297854"/>
                  <a:pt x="1769397" y="300843"/>
                  <a:pt x="1775362" y="302827"/>
                </a:cubicBezTo>
                <a:cubicBezTo>
                  <a:pt x="1777346" y="304824"/>
                  <a:pt x="1778847" y="305816"/>
                  <a:pt x="1779839" y="305816"/>
                </a:cubicBezTo>
                <a:cubicBezTo>
                  <a:pt x="1780831" y="305816"/>
                  <a:pt x="1782319" y="306808"/>
                  <a:pt x="1784316" y="308805"/>
                </a:cubicBezTo>
                <a:cubicBezTo>
                  <a:pt x="1786300" y="310789"/>
                  <a:pt x="1788284" y="311781"/>
                  <a:pt x="1790281" y="311781"/>
                </a:cubicBezTo>
                <a:lnTo>
                  <a:pt x="1790281" y="302827"/>
                </a:lnTo>
                <a:cubicBezTo>
                  <a:pt x="1782319" y="298859"/>
                  <a:pt x="1772869" y="294382"/>
                  <a:pt x="1761931" y="289409"/>
                </a:cubicBezTo>
                <a:cubicBezTo>
                  <a:pt x="1750993" y="284436"/>
                  <a:pt x="1748500" y="279959"/>
                  <a:pt x="1754478" y="275978"/>
                </a:cubicBezTo>
                <a:cubicBezTo>
                  <a:pt x="1760443" y="279959"/>
                  <a:pt x="1771381" y="285924"/>
                  <a:pt x="1787292" y="293886"/>
                </a:cubicBezTo>
                <a:cubicBezTo>
                  <a:pt x="1787292" y="285924"/>
                  <a:pt x="1788284" y="280951"/>
                  <a:pt x="1790281" y="278967"/>
                </a:cubicBezTo>
                <a:cubicBezTo>
                  <a:pt x="1794262" y="278967"/>
                  <a:pt x="1796246" y="281943"/>
                  <a:pt x="1796246" y="287908"/>
                </a:cubicBezTo>
                <a:cubicBezTo>
                  <a:pt x="1796246" y="293886"/>
                  <a:pt x="1796246" y="297854"/>
                  <a:pt x="1796246" y="299851"/>
                </a:cubicBezTo>
                <a:cubicBezTo>
                  <a:pt x="1800227" y="299851"/>
                  <a:pt x="1802211" y="300843"/>
                  <a:pt x="1802211" y="302827"/>
                </a:cubicBezTo>
                <a:cubicBezTo>
                  <a:pt x="1802211" y="298859"/>
                  <a:pt x="1801715" y="296366"/>
                  <a:pt x="1800723" y="295374"/>
                </a:cubicBezTo>
                <a:cubicBezTo>
                  <a:pt x="1799731" y="294382"/>
                  <a:pt x="1799235" y="292881"/>
                  <a:pt x="1799235" y="290897"/>
                </a:cubicBezTo>
                <a:cubicBezTo>
                  <a:pt x="1799235" y="290897"/>
                  <a:pt x="1800227" y="291889"/>
                  <a:pt x="1802211" y="293886"/>
                </a:cubicBezTo>
                <a:cubicBezTo>
                  <a:pt x="1804208" y="295870"/>
                  <a:pt x="1806192" y="298859"/>
                  <a:pt x="1808176" y="302827"/>
                </a:cubicBezTo>
                <a:cubicBezTo>
                  <a:pt x="1812157" y="304824"/>
                  <a:pt x="1816138" y="307800"/>
                  <a:pt x="1820119" y="311781"/>
                </a:cubicBezTo>
                <a:cubicBezTo>
                  <a:pt x="1820119" y="307800"/>
                  <a:pt x="1816634" y="299851"/>
                  <a:pt x="1809677" y="287908"/>
                </a:cubicBezTo>
                <a:cubicBezTo>
                  <a:pt x="1802707" y="275978"/>
                  <a:pt x="1797238" y="270013"/>
                  <a:pt x="1793257" y="270013"/>
                </a:cubicBezTo>
                <a:cubicBezTo>
                  <a:pt x="1797238" y="270013"/>
                  <a:pt x="1800723" y="271997"/>
                  <a:pt x="1803712" y="275978"/>
                </a:cubicBezTo>
                <a:cubicBezTo>
                  <a:pt x="1806688" y="279959"/>
                  <a:pt x="1810173" y="283940"/>
                  <a:pt x="1814154" y="287908"/>
                </a:cubicBezTo>
                <a:cubicBezTo>
                  <a:pt x="1810173" y="279959"/>
                  <a:pt x="1811165" y="275978"/>
                  <a:pt x="1817130" y="275978"/>
                </a:cubicBezTo>
                <a:cubicBezTo>
                  <a:pt x="1817130" y="279959"/>
                  <a:pt x="1817626" y="282935"/>
                  <a:pt x="1818631" y="284932"/>
                </a:cubicBezTo>
                <a:cubicBezTo>
                  <a:pt x="1819623" y="286916"/>
                  <a:pt x="1820119" y="289905"/>
                  <a:pt x="1820119" y="293886"/>
                </a:cubicBezTo>
                <a:cubicBezTo>
                  <a:pt x="1828068" y="299851"/>
                  <a:pt x="1839019" y="309797"/>
                  <a:pt x="1852933" y="323724"/>
                </a:cubicBezTo>
                <a:cubicBezTo>
                  <a:pt x="1852933" y="319743"/>
                  <a:pt x="1852437" y="316258"/>
                  <a:pt x="1851445" y="313269"/>
                </a:cubicBezTo>
                <a:cubicBezTo>
                  <a:pt x="1850453" y="310293"/>
                  <a:pt x="1849957" y="306808"/>
                  <a:pt x="1849957" y="302827"/>
                </a:cubicBezTo>
                <a:cubicBezTo>
                  <a:pt x="1841995" y="296862"/>
                  <a:pt x="1834046" y="290401"/>
                  <a:pt x="1826084" y="283431"/>
                </a:cubicBezTo>
                <a:cubicBezTo>
                  <a:pt x="1818122" y="276474"/>
                  <a:pt x="1816138" y="270013"/>
                  <a:pt x="1820119" y="264048"/>
                </a:cubicBezTo>
                <a:cubicBezTo>
                  <a:pt x="1824100" y="270013"/>
                  <a:pt x="1832049" y="278967"/>
                  <a:pt x="1843992" y="290897"/>
                </a:cubicBezTo>
                <a:lnTo>
                  <a:pt x="1843992" y="281943"/>
                </a:lnTo>
                <a:cubicBezTo>
                  <a:pt x="1840011" y="277962"/>
                  <a:pt x="1836030" y="274490"/>
                  <a:pt x="1832049" y="271501"/>
                </a:cubicBezTo>
                <a:cubicBezTo>
                  <a:pt x="1828068" y="268512"/>
                  <a:pt x="1826084" y="264048"/>
                  <a:pt x="1826084" y="258070"/>
                </a:cubicBezTo>
                <a:cubicBezTo>
                  <a:pt x="1826084" y="256086"/>
                  <a:pt x="1828068" y="257574"/>
                  <a:pt x="1832049" y="262547"/>
                </a:cubicBezTo>
                <a:cubicBezTo>
                  <a:pt x="1836030" y="267520"/>
                  <a:pt x="1841003" y="272989"/>
                  <a:pt x="1846968" y="278967"/>
                </a:cubicBezTo>
                <a:cubicBezTo>
                  <a:pt x="1852933" y="284932"/>
                  <a:pt x="1857906" y="291393"/>
                  <a:pt x="1861887" y="298350"/>
                </a:cubicBezTo>
                <a:cubicBezTo>
                  <a:pt x="1865868" y="305320"/>
                  <a:pt x="1867852" y="308805"/>
                  <a:pt x="1867852" y="308805"/>
                </a:cubicBezTo>
                <a:cubicBezTo>
                  <a:pt x="1867852" y="304824"/>
                  <a:pt x="1868857" y="302827"/>
                  <a:pt x="1870841" y="302827"/>
                </a:cubicBezTo>
                <a:cubicBezTo>
                  <a:pt x="1874822" y="314770"/>
                  <a:pt x="1878803" y="324716"/>
                  <a:pt x="1882771" y="332665"/>
                </a:cubicBezTo>
                <a:lnTo>
                  <a:pt x="1885760" y="332665"/>
                </a:lnTo>
                <a:cubicBezTo>
                  <a:pt x="1883776" y="310789"/>
                  <a:pt x="1876310" y="293886"/>
                  <a:pt x="1863388" y="281943"/>
                </a:cubicBezTo>
                <a:cubicBezTo>
                  <a:pt x="1850453" y="270013"/>
                  <a:pt x="1837022" y="256086"/>
                  <a:pt x="1823095" y="240175"/>
                </a:cubicBezTo>
                <a:cubicBezTo>
                  <a:pt x="1825092" y="244156"/>
                  <a:pt x="1831057" y="249129"/>
                  <a:pt x="1841003" y="255094"/>
                </a:cubicBezTo>
                <a:cubicBezTo>
                  <a:pt x="1850949" y="261059"/>
                  <a:pt x="1857906" y="266032"/>
                  <a:pt x="1861887" y="270013"/>
                </a:cubicBezTo>
                <a:cubicBezTo>
                  <a:pt x="1859903" y="266032"/>
                  <a:pt x="1855426" y="258070"/>
                  <a:pt x="1848469" y="246140"/>
                </a:cubicBezTo>
                <a:cubicBezTo>
                  <a:pt x="1841499" y="234210"/>
                  <a:pt x="1841995" y="230229"/>
                  <a:pt x="1849957" y="234210"/>
                </a:cubicBezTo>
                <a:cubicBezTo>
                  <a:pt x="1849957" y="234210"/>
                  <a:pt x="1850949" y="235202"/>
                  <a:pt x="1852933" y="237186"/>
                </a:cubicBezTo>
                <a:cubicBezTo>
                  <a:pt x="1848965" y="231221"/>
                  <a:pt x="1848965" y="226248"/>
                  <a:pt x="1852933" y="222267"/>
                </a:cubicBezTo>
                <a:lnTo>
                  <a:pt x="1882771" y="264048"/>
                </a:lnTo>
                <a:cubicBezTo>
                  <a:pt x="1880787" y="262051"/>
                  <a:pt x="1879795" y="260067"/>
                  <a:pt x="1879795" y="258070"/>
                </a:cubicBezTo>
                <a:lnTo>
                  <a:pt x="1879795" y="249129"/>
                </a:lnTo>
                <a:lnTo>
                  <a:pt x="1879795" y="237186"/>
                </a:lnTo>
                <a:cubicBezTo>
                  <a:pt x="1885760" y="241167"/>
                  <a:pt x="1889245" y="248620"/>
                  <a:pt x="1890237" y="259571"/>
                </a:cubicBezTo>
                <a:cubicBezTo>
                  <a:pt x="1891229" y="270509"/>
                  <a:pt x="1894714" y="278967"/>
                  <a:pt x="1900679" y="284932"/>
                </a:cubicBezTo>
                <a:lnTo>
                  <a:pt x="1900679" y="275978"/>
                </a:lnTo>
                <a:cubicBezTo>
                  <a:pt x="1898695" y="270013"/>
                  <a:pt x="1893722" y="258070"/>
                  <a:pt x="1885760" y="240175"/>
                </a:cubicBezTo>
                <a:cubicBezTo>
                  <a:pt x="1877798" y="222267"/>
                  <a:pt x="1876806" y="213313"/>
                  <a:pt x="1882771" y="213313"/>
                </a:cubicBezTo>
                <a:cubicBezTo>
                  <a:pt x="1886752" y="221275"/>
                  <a:pt x="1890237" y="229237"/>
                  <a:pt x="1893226" y="237186"/>
                </a:cubicBezTo>
                <a:cubicBezTo>
                  <a:pt x="1896202" y="245148"/>
                  <a:pt x="1899687" y="254102"/>
                  <a:pt x="1903668" y="264048"/>
                </a:cubicBezTo>
                <a:lnTo>
                  <a:pt x="1909502" y="254310"/>
                </a:lnTo>
                <a:lnTo>
                  <a:pt x="1906644" y="270013"/>
                </a:lnTo>
                <a:cubicBezTo>
                  <a:pt x="1910625" y="270013"/>
                  <a:pt x="1913118" y="270509"/>
                  <a:pt x="1914110" y="271501"/>
                </a:cubicBezTo>
                <a:cubicBezTo>
                  <a:pt x="1915102" y="272493"/>
                  <a:pt x="1916590" y="272989"/>
                  <a:pt x="1918587" y="272989"/>
                </a:cubicBezTo>
                <a:lnTo>
                  <a:pt x="1918587" y="252105"/>
                </a:lnTo>
                <a:cubicBezTo>
                  <a:pt x="1918587" y="238178"/>
                  <a:pt x="1918587" y="231221"/>
                  <a:pt x="1918587" y="231221"/>
                </a:cubicBezTo>
                <a:cubicBezTo>
                  <a:pt x="1920571" y="233205"/>
                  <a:pt x="1921563" y="235202"/>
                  <a:pt x="1921563" y="237186"/>
                </a:cubicBezTo>
                <a:cubicBezTo>
                  <a:pt x="1921563" y="239183"/>
                  <a:pt x="1922555" y="241167"/>
                  <a:pt x="1924552" y="243151"/>
                </a:cubicBezTo>
                <a:lnTo>
                  <a:pt x="1930517" y="249129"/>
                </a:lnTo>
                <a:lnTo>
                  <a:pt x="1933506" y="249129"/>
                </a:lnTo>
                <a:lnTo>
                  <a:pt x="1936482" y="255094"/>
                </a:lnTo>
                <a:cubicBezTo>
                  <a:pt x="1936482" y="245148"/>
                  <a:pt x="1938479" y="241167"/>
                  <a:pt x="1942447" y="243151"/>
                </a:cubicBezTo>
                <a:lnTo>
                  <a:pt x="1942447" y="261059"/>
                </a:lnTo>
                <a:cubicBezTo>
                  <a:pt x="1944444" y="261059"/>
                  <a:pt x="1945932" y="261555"/>
                  <a:pt x="1946924" y="262547"/>
                </a:cubicBezTo>
                <a:cubicBezTo>
                  <a:pt x="1947929" y="263539"/>
                  <a:pt x="1949417" y="264048"/>
                  <a:pt x="1951401" y="264048"/>
                </a:cubicBezTo>
                <a:cubicBezTo>
                  <a:pt x="1947420" y="260067"/>
                  <a:pt x="1947420" y="253097"/>
                  <a:pt x="1951401" y="243151"/>
                </a:cubicBezTo>
                <a:cubicBezTo>
                  <a:pt x="1953398" y="249129"/>
                  <a:pt x="1956374" y="254102"/>
                  <a:pt x="1960355" y="258070"/>
                </a:cubicBezTo>
                <a:cubicBezTo>
                  <a:pt x="1970301" y="268016"/>
                  <a:pt x="1975274" y="272989"/>
                  <a:pt x="1975274" y="272989"/>
                </a:cubicBezTo>
                <a:lnTo>
                  <a:pt x="1975274" y="264048"/>
                </a:lnTo>
                <a:cubicBezTo>
                  <a:pt x="1969309" y="256086"/>
                  <a:pt x="1961843" y="248124"/>
                  <a:pt x="1952902" y="240175"/>
                </a:cubicBezTo>
                <a:cubicBezTo>
                  <a:pt x="1943948" y="232213"/>
                  <a:pt x="1943452" y="227240"/>
                  <a:pt x="1951401" y="225256"/>
                </a:cubicBezTo>
                <a:cubicBezTo>
                  <a:pt x="1955382" y="231221"/>
                  <a:pt x="1964336" y="241167"/>
                  <a:pt x="1978263" y="255094"/>
                </a:cubicBezTo>
                <a:cubicBezTo>
                  <a:pt x="1978263" y="251113"/>
                  <a:pt x="1980247" y="245148"/>
                  <a:pt x="1984228" y="237186"/>
                </a:cubicBezTo>
                <a:cubicBezTo>
                  <a:pt x="1988209" y="239183"/>
                  <a:pt x="1989201" y="243647"/>
                  <a:pt x="1987204" y="250617"/>
                </a:cubicBezTo>
                <a:cubicBezTo>
                  <a:pt x="1985220" y="257574"/>
                  <a:pt x="1984228" y="262051"/>
                  <a:pt x="1984228" y="264048"/>
                </a:cubicBezTo>
                <a:lnTo>
                  <a:pt x="1987204" y="267024"/>
                </a:lnTo>
                <a:lnTo>
                  <a:pt x="1987204" y="255094"/>
                </a:lnTo>
                <a:cubicBezTo>
                  <a:pt x="1987204" y="253097"/>
                  <a:pt x="1987713" y="253097"/>
                  <a:pt x="1988705" y="255094"/>
                </a:cubicBezTo>
                <a:cubicBezTo>
                  <a:pt x="1989697" y="257078"/>
                  <a:pt x="1990193" y="259075"/>
                  <a:pt x="1990193" y="261059"/>
                </a:cubicBezTo>
                <a:cubicBezTo>
                  <a:pt x="1990193" y="265040"/>
                  <a:pt x="1991185" y="268016"/>
                  <a:pt x="1993182" y="270013"/>
                </a:cubicBezTo>
                <a:cubicBezTo>
                  <a:pt x="1995166" y="273994"/>
                  <a:pt x="1998155" y="277962"/>
                  <a:pt x="2002123" y="281943"/>
                </a:cubicBezTo>
                <a:cubicBezTo>
                  <a:pt x="2002123" y="277962"/>
                  <a:pt x="2001131" y="269021"/>
                  <a:pt x="1999147" y="255094"/>
                </a:cubicBezTo>
                <a:cubicBezTo>
                  <a:pt x="1997150" y="241167"/>
                  <a:pt x="1994174" y="234210"/>
                  <a:pt x="1990193" y="234210"/>
                </a:cubicBezTo>
                <a:cubicBezTo>
                  <a:pt x="1994174" y="234210"/>
                  <a:pt x="1997150" y="237186"/>
                  <a:pt x="1999147" y="243151"/>
                </a:cubicBezTo>
                <a:cubicBezTo>
                  <a:pt x="2001131" y="249129"/>
                  <a:pt x="2003128" y="254102"/>
                  <a:pt x="2005112" y="258070"/>
                </a:cubicBezTo>
                <a:cubicBezTo>
                  <a:pt x="2001131" y="248124"/>
                  <a:pt x="2003128" y="243151"/>
                  <a:pt x="2011077" y="243151"/>
                </a:cubicBezTo>
                <a:cubicBezTo>
                  <a:pt x="2011077" y="247132"/>
                  <a:pt x="2010581" y="251113"/>
                  <a:pt x="2009589" y="255094"/>
                </a:cubicBezTo>
                <a:cubicBezTo>
                  <a:pt x="2008597" y="259075"/>
                  <a:pt x="2008101" y="263043"/>
                  <a:pt x="2008101" y="267024"/>
                </a:cubicBezTo>
                <a:cubicBezTo>
                  <a:pt x="2012069" y="272989"/>
                  <a:pt x="2016050" y="279463"/>
                  <a:pt x="2020031" y="286420"/>
                </a:cubicBezTo>
                <a:cubicBezTo>
                  <a:pt x="2024012" y="293377"/>
                  <a:pt x="2027993" y="300843"/>
                  <a:pt x="2031961" y="308805"/>
                </a:cubicBezTo>
                <a:cubicBezTo>
                  <a:pt x="2031961" y="308805"/>
                  <a:pt x="2033958" y="307800"/>
                  <a:pt x="2037939" y="305816"/>
                </a:cubicBezTo>
                <a:cubicBezTo>
                  <a:pt x="2033958" y="295870"/>
                  <a:pt x="2027497" y="282935"/>
                  <a:pt x="2018543" y="267024"/>
                </a:cubicBezTo>
                <a:cubicBezTo>
                  <a:pt x="2009589" y="251113"/>
                  <a:pt x="2009093" y="241167"/>
                  <a:pt x="2017042" y="237186"/>
                </a:cubicBezTo>
                <a:cubicBezTo>
                  <a:pt x="2019039" y="243151"/>
                  <a:pt x="2021519" y="250121"/>
                  <a:pt x="2024508" y="258070"/>
                </a:cubicBezTo>
                <a:cubicBezTo>
                  <a:pt x="2027497" y="266032"/>
                  <a:pt x="2031961" y="272989"/>
                  <a:pt x="2037939" y="278967"/>
                </a:cubicBezTo>
                <a:cubicBezTo>
                  <a:pt x="2033958" y="272989"/>
                  <a:pt x="2029977" y="265040"/>
                  <a:pt x="2025996" y="255094"/>
                </a:cubicBezTo>
                <a:cubicBezTo>
                  <a:pt x="2022015" y="245148"/>
                  <a:pt x="2022015" y="238178"/>
                  <a:pt x="2025996" y="234210"/>
                </a:cubicBezTo>
                <a:cubicBezTo>
                  <a:pt x="2027993" y="230229"/>
                  <a:pt x="2031465" y="237186"/>
                  <a:pt x="2036438" y="255094"/>
                </a:cubicBezTo>
                <a:cubicBezTo>
                  <a:pt x="2041411" y="272989"/>
                  <a:pt x="2043904" y="282935"/>
                  <a:pt x="2043904" y="284932"/>
                </a:cubicBezTo>
                <a:cubicBezTo>
                  <a:pt x="2051853" y="284932"/>
                  <a:pt x="2055834" y="289905"/>
                  <a:pt x="2055834" y="299851"/>
                </a:cubicBezTo>
                <a:cubicBezTo>
                  <a:pt x="2055834" y="297854"/>
                  <a:pt x="2055834" y="292385"/>
                  <a:pt x="2055834" y="283431"/>
                </a:cubicBezTo>
                <a:cubicBezTo>
                  <a:pt x="2055834" y="274490"/>
                  <a:pt x="2055338" y="265536"/>
                  <a:pt x="2054346" y="256582"/>
                </a:cubicBezTo>
                <a:cubicBezTo>
                  <a:pt x="2053354" y="247628"/>
                  <a:pt x="2052858" y="239183"/>
                  <a:pt x="2052858" y="231221"/>
                </a:cubicBezTo>
                <a:cubicBezTo>
                  <a:pt x="2052858" y="223259"/>
                  <a:pt x="2053850" y="219291"/>
                  <a:pt x="2055834" y="219291"/>
                </a:cubicBezTo>
                <a:cubicBezTo>
                  <a:pt x="2059815" y="219291"/>
                  <a:pt x="2062308" y="228232"/>
                  <a:pt x="2063300" y="246140"/>
                </a:cubicBezTo>
                <a:cubicBezTo>
                  <a:pt x="2064292" y="264048"/>
                  <a:pt x="2064788" y="274986"/>
                  <a:pt x="2064788" y="278967"/>
                </a:cubicBezTo>
                <a:cubicBezTo>
                  <a:pt x="2066772" y="274986"/>
                  <a:pt x="2067281" y="270509"/>
                  <a:pt x="2066276" y="265536"/>
                </a:cubicBezTo>
                <a:cubicBezTo>
                  <a:pt x="2065284" y="260563"/>
                  <a:pt x="2065780" y="255094"/>
                  <a:pt x="2067777" y="249129"/>
                </a:cubicBezTo>
                <a:cubicBezTo>
                  <a:pt x="2071745" y="257078"/>
                  <a:pt x="2073742" y="261059"/>
                  <a:pt x="2073742" y="261059"/>
                </a:cubicBezTo>
                <a:lnTo>
                  <a:pt x="2073742" y="278967"/>
                </a:lnTo>
                <a:cubicBezTo>
                  <a:pt x="2077723" y="282935"/>
                  <a:pt x="2080699" y="286420"/>
                  <a:pt x="2082696" y="289409"/>
                </a:cubicBezTo>
                <a:cubicBezTo>
                  <a:pt x="2084680" y="292385"/>
                  <a:pt x="2087669" y="295870"/>
                  <a:pt x="2091637" y="299851"/>
                </a:cubicBezTo>
                <a:cubicBezTo>
                  <a:pt x="2095618" y="293886"/>
                  <a:pt x="2097615" y="290897"/>
                  <a:pt x="2097615" y="290897"/>
                </a:cubicBezTo>
                <a:cubicBezTo>
                  <a:pt x="2097615" y="290897"/>
                  <a:pt x="2100591" y="287908"/>
                  <a:pt x="2106556" y="281943"/>
                </a:cubicBezTo>
                <a:cubicBezTo>
                  <a:pt x="2104572" y="277962"/>
                  <a:pt x="2102092" y="273485"/>
                  <a:pt x="2099103" y="268512"/>
                </a:cubicBezTo>
                <a:cubicBezTo>
                  <a:pt x="2096114" y="263539"/>
                  <a:pt x="2098607" y="263043"/>
                  <a:pt x="2106556" y="267024"/>
                </a:cubicBezTo>
                <a:cubicBezTo>
                  <a:pt x="2106556" y="274986"/>
                  <a:pt x="2108553" y="276970"/>
                  <a:pt x="2112534" y="272989"/>
                </a:cubicBezTo>
                <a:cubicBezTo>
                  <a:pt x="2114518" y="276970"/>
                  <a:pt x="2115510" y="280951"/>
                  <a:pt x="2115510" y="284932"/>
                </a:cubicBezTo>
                <a:cubicBezTo>
                  <a:pt x="2115510" y="288913"/>
                  <a:pt x="2116502" y="292881"/>
                  <a:pt x="2118499" y="296862"/>
                </a:cubicBezTo>
                <a:lnTo>
                  <a:pt x="2121475" y="283431"/>
                </a:lnTo>
                <a:lnTo>
                  <a:pt x="2121475" y="293886"/>
                </a:lnTo>
                <a:cubicBezTo>
                  <a:pt x="2127453" y="289905"/>
                  <a:pt x="2131930" y="285428"/>
                  <a:pt x="2134906" y="280455"/>
                </a:cubicBezTo>
                <a:cubicBezTo>
                  <a:pt x="2137895" y="275482"/>
                  <a:pt x="2141367" y="271005"/>
                  <a:pt x="2145348" y="267024"/>
                </a:cubicBezTo>
                <a:cubicBezTo>
                  <a:pt x="2147345" y="267024"/>
                  <a:pt x="2147345" y="270013"/>
                  <a:pt x="2145348" y="275978"/>
                </a:cubicBezTo>
                <a:cubicBezTo>
                  <a:pt x="2145348" y="275978"/>
                  <a:pt x="2144356" y="277962"/>
                  <a:pt x="2142372" y="281943"/>
                </a:cubicBezTo>
                <a:cubicBezTo>
                  <a:pt x="2140375" y="283940"/>
                  <a:pt x="2139383" y="285924"/>
                  <a:pt x="2139383" y="287908"/>
                </a:cubicBezTo>
                <a:cubicBezTo>
                  <a:pt x="2139383" y="287908"/>
                  <a:pt x="2140375" y="289905"/>
                  <a:pt x="2142372" y="293886"/>
                </a:cubicBezTo>
                <a:lnTo>
                  <a:pt x="2145348" y="293886"/>
                </a:lnTo>
                <a:cubicBezTo>
                  <a:pt x="2149329" y="293886"/>
                  <a:pt x="2152318" y="292881"/>
                  <a:pt x="2154302" y="290897"/>
                </a:cubicBezTo>
                <a:cubicBezTo>
                  <a:pt x="2158283" y="290897"/>
                  <a:pt x="2162264" y="289905"/>
                  <a:pt x="2166232" y="287908"/>
                </a:cubicBezTo>
                <a:cubicBezTo>
                  <a:pt x="2158283" y="293886"/>
                  <a:pt x="2150321" y="297854"/>
                  <a:pt x="2142372" y="299851"/>
                </a:cubicBezTo>
                <a:lnTo>
                  <a:pt x="2145348" y="299851"/>
                </a:lnTo>
                <a:lnTo>
                  <a:pt x="2148337" y="299851"/>
                </a:lnTo>
                <a:cubicBezTo>
                  <a:pt x="2148337" y="299851"/>
                  <a:pt x="2149329" y="301835"/>
                  <a:pt x="2151313" y="305816"/>
                </a:cubicBezTo>
                <a:cubicBezTo>
                  <a:pt x="2153310" y="303832"/>
                  <a:pt x="2154302" y="303832"/>
                  <a:pt x="2154302" y="305816"/>
                </a:cubicBezTo>
                <a:cubicBezTo>
                  <a:pt x="2154302" y="305816"/>
                  <a:pt x="2155294" y="306808"/>
                  <a:pt x="2157291" y="308805"/>
                </a:cubicBezTo>
                <a:cubicBezTo>
                  <a:pt x="2157291" y="304824"/>
                  <a:pt x="2157291" y="301339"/>
                  <a:pt x="2157291" y="298350"/>
                </a:cubicBezTo>
                <a:cubicBezTo>
                  <a:pt x="2157291" y="295374"/>
                  <a:pt x="2160267" y="295870"/>
                  <a:pt x="2166232" y="299851"/>
                </a:cubicBezTo>
                <a:lnTo>
                  <a:pt x="2166232" y="311781"/>
                </a:lnTo>
                <a:cubicBezTo>
                  <a:pt x="2168229" y="315762"/>
                  <a:pt x="2169717" y="317746"/>
                  <a:pt x="2170709" y="317746"/>
                </a:cubicBezTo>
                <a:cubicBezTo>
                  <a:pt x="2171714" y="317746"/>
                  <a:pt x="2173202" y="318751"/>
                  <a:pt x="2175186" y="320735"/>
                </a:cubicBezTo>
                <a:cubicBezTo>
                  <a:pt x="2171205" y="310789"/>
                  <a:pt x="2171205" y="303832"/>
                  <a:pt x="2175186" y="299851"/>
                </a:cubicBezTo>
                <a:lnTo>
                  <a:pt x="2193094" y="326700"/>
                </a:lnTo>
                <a:cubicBezTo>
                  <a:pt x="2195078" y="324716"/>
                  <a:pt x="2196070" y="321727"/>
                  <a:pt x="2196070" y="317746"/>
                </a:cubicBezTo>
                <a:cubicBezTo>
                  <a:pt x="2192102" y="311781"/>
                  <a:pt x="2185132" y="304824"/>
                  <a:pt x="2175186" y="296862"/>
                </a:cubicBezTo>
                <a:cubicBezTo>
                  <a:pt x="2165240" y="288913"/>
                  <a:pt x="2164248" y="282935"/>
                  <a:pt x="2172210" y="278967"/>
                </a:cubicBezTo>
                <a:cubicBezTo>
                  <a:pt x="2180159" y="286916"/>
                  <a:pt x="2188121" y="296862"/>
                  <a:pt x="2196070" y="308805"/>
                </a:cubicBezTo>
                <a:cubicBezTo>
                  <a:pt x="2200051" y="300843"/>
                  <a:pt x="2203040" y="295870"/>
                  <a:pt x="2205024" y="293886"/>
                </a:cubicBezTo>
                <a:cubicBezTo>
                  <a:pt x="2209005" y="295870"/>
                  <a:pt x="2209997" y="299355"/>
                  <a:pt x="2208013" y="304328"/>
                </a:cubicBezTo>
                <a:cubicBezTo>
                  <a:pt x="2206016" y="309301"/>
                  <a:pt x="2205024" y="313778"/>
                  <a:pt x="2205024" y="317746"/>
                </a:cubicBezTo>
                <a:cubicBezTo>
                  <a:pt x="2205024" y="319743"/>
                  <a:pt x="2206016" y="321727"/>
                  <a:pt x="2208013" y="323724"/>
                </a:cubicBezTo>
                <a:lnTo>
                  <a:pt x="2208013" y="308805"/>
                </a:lnTo>
                <a:cubicBezTo>
                  <a:pt x="2208013" y="306808"/>
                  <a:pt x="2208509" y="309301"/>
                  <a:pt x="2209501" y="316258"/>
                </a:cubicBezTo>
                <a:cubicBezTo>
                  <a:pt x="2210493" y="323215"/>
                  <a:pt x="2211994" y="326700"/>
                  <a:pt x="2213978" y="326700"/>
                </a:cubicBezTo>
                <a:cubicBezTo>
                  <a:pt x="2215962" y="328697"/>
                  <a:pt x="2217463" y="330681"/>
                  <a:pt x="2218455" y="332665"/>
                </a:cubicBezTo>
                <a:cubicBezTo>
                  <a:pt x="2219447" y="334662"/>
                  <a:pt x="2221940" y="336646"/>
                  <a:pt x="2225908" y="338643"/>
                </a:cubicBezTo>
                <a:cubicBezTo>
                  <a:pt x="2225908" y="334662"/>
                  <a:pt x="2224420" y="325708"/>
                  <a:pt x="2221444" y="311781"/>
                </a:cubicBezTo>
                <a:cubicBezTo>
                  <a:pt x="2218455" y="297854"/>
                  <a:pt x="2214970" y="289905"/>
                  <a:pt x="2210989" y="287908"/>
                </a:cubicBezTo>
                <a:cubicBezTo>
                  <a:pt x="2214970" y="289905"/>
                  <a:pt x="2217463" y="292881"/>
                  <a:pt x="2218455" y="296862"/>
                </a:cubicBezTo>
                <a:cubicBezTo>
                  <a:pt x="2219447" y="300843"/>
                  <a:pt x="2221940" y="304824"/>
                  <a:pt x="2225908" y="308805"/>
                </a:cubicBezTo>
                <a:cubicBezTo>
                  <a:pt x="2225908" y="302827"/>
                  <a:pt x="2228897" y="299851"/>
                  <a:pt x="2234862" y="299851"/>
                </a:cubicBezTo>
                <a:cubicBezTo>
                  <a:pt x="2232878" y="303832"/>
                  <a:pt x="2231886" y="310789"/>
                  <a:pt x="2231886" y="320735"/>
                </a:cubicBezTo>
                <a:cubicBezTo>
                  <a:pt x="2235854" y="328697"/>
                  <a:pt x="2239339" y="336150"/>
                  <a:pt x="2242328" y="343107"/>
                </a:cubicBezTo>
                <a:cubicBezTo>
                  <a:pt x="2245304" y="350077"/>
                  <a:pt x="2248789" y="357530"/>
                  <a:pt x="2252770" y="365492"/>
                </a:cubicBezTo>
                <a:lnTo>
                  <a:pt x="2255746" y="362503"/>
                </a:lnTo>
                <a:cubicBezTo>
                  <a:pt x="2255746" y="352557"/>
                  <a:pt x="2251282" y="339139"/>
                  <a:pt x="2242328" y="322223"/>
                </a:cubicBezTo>
                <a:cubicBezTo>
                  <a:pt x="2233374" y="305320"/>
                  <a:pt x="2232878" y="294878"/>
                  <a:pt x="2240827" y="290897"/>
                </a:cubicBezTo>
                <a:cubicBezTo>
                  <a:pt x="2244808" y="310789"/>
                  <a:pt x="2250773" y="325708"/>
                  <a:pt x="2258735" y="335654"/>
                </a:cubicBezTo>
                <a:cubicBezTo>
                  <a:pt x="2256751" y="329689"/>
                  <a:pt x="2253762" y="321727"/>
                  <a:pt x="2249781" y="311781"/>
                </a:cubicBezTo>
                <a:cubicBezTo>
                  <a:pt x="2245800" y="301835"/>
                  <a:pt x="2245800" y="293886"/>
                  <a:pt x="2249781" y="287908"/>
                </a:cubicBezTo>
                <a:cubicBezTo>
                  <a:pt x="2251778" y="285924"/>
                  <a:pt x="2254754" y="293377"/>
                  <a:pt x="2258735" y="310293"/>
                </a:cubicBezTo>
                <a:cubicBezTo>
                  <a:pt x="2262716" y="327196"/>
                  <a:pt x="2264700" y="336646"/>
                  <a:pt x="2264700" y="338643"/>
                </a:cubicBezTo>
                <a:cubicBezTo>
                  <a:pt x="2272662" y="340627"/>
                  <a:pt x="2276643" y="345600"/>
                  <a:pt x="2276643" y="353562"/>
                </a:cubicBezTo>
                <a:cubicBezTo>
                  <a:pt x="2282608" y="341619"/>
                  <a:pt x="2281120" y="327692"/>
                  <a:pt x="2272166" y="311781"/>
                </a:cubicBezTo>
                <a:cubicBezTo>
                  <a:pt x="2263212" y="295870"/>
                  <a:pt x="2262716" y="284932"/>
                  <a:pt x="2270665" y="278967"/>
                </a:cubicBezTo>
                <a:cubicBezTo>
                  <a:pt x="2270665" y="278967"/>
                  <a:pt x="2271670" y="280951"/>
                  <a:pt x="2273654" y="284932"/>
                </a:cubicBezTo>
                <a:cubicBezTo>
                  <a:pt x="2273654" y="280951"/>
                  <a:pt x="2274646" y="277962"/>
                  <a:pt x="2276643" y="275978"/>
                </a:cubicBezTo>
                <a:cubicBezTo>
                  <a:pt x="2280611" y="275978"/>
                  <a:pt x="2283600" y="284436"/>
                  <a:pt x="2285584" y="301339"/>
                </a:cubicBezTo>
                <a:cubicBezTo>
                  <a:pt x="2287581" y="318242"/>
                  <a:pt x="2288573" y="328697"/>
                  <a:pt x="2288573" y="332665"/>
                </a:cubicBezTo>
                <a:cubicBezTo>
                  <a:pt x="2290557" y="328697"/>
                  <a:pt x="2291066" y="324716"/>
                  <a:pt x="2290061" y="320735"/>
                </a:cubicBezTo>
                <a:cubicBezTo>
                  <a:pt x="2289069" y="316754"/>
                  <a:pt x="2289565" y="311781"/>
                  <a:pt x="2291562" y="305816"/>
                </a:cubicBezTo>
                <a:cubicBezTo>
                  <a:pt x="2295530" y="305816"/>
                  <a:pt x="2297527" y="309797"/>
                  <a:pt x="2297527" y="317746"/>
                </a:cubicBezTo>
                <a:lnTo>
                  <a:pt x="2297527" y="353562"/>
                </a:lnTo>
                <a:lnTo>
                  <a:pt x="2300503" y="350573"/>
                </a:lnTo>
                <a:cubicBezTo>
                  <a:pt x="2300503" y="342611"/>
                  <a:pt x="2300007" y="328697"/>
                  <a:pt x="2299015" y="308805"/>
                </a:cubicBezTo>
                <a:cubicBezTo>
                  <a:pt x="2298023" y="288913"/>
                  <a:pt x="2300503" y="279959"/>
                  <a:pt x="2306481" y="281943"/>
                </a:cubicBezTo>
                <a:cubicBezTo>
                  <a:pt x="2308465" y="293886"/>
                  <a:pt x="2309953" y="307304"/>
                  <a:pt x="2310958" y="322223"/>
                </a:cubicBezTo>
                <a:cubicBezTo>
                  <a:pt x="2311950" y="337142"/>
                  <a:pt x="2312446" y="349581"/>
                  <a:pt x="2312446" y="359527"/>
                </a:cubicBezTo>
                <a:cubicBezTo>
                  <a:pt x="2314430" y="355546"/>
                  <a:pt x="2318907" y="349085"/>
                  <a:pt x="2325877" y="340131"/>
                </a:cubicBezTo>
                <a:cubicBezTo>
                  <a:pt x="2332834" y="331177"/>
                  <a:pt x="2335314" y="328697"/>
                  <a:pt x="2333330" y="332665"/>
                </a:cubicBezTo>
                <a:cubicBezTo>
                  <a:pt x="2335314" y="332665"/>
                  <a:pt x="2335823" y="334662"/>
                  <a:pt x="2334818" y="338643"/>
                </a:cubicBezTo>
                <a:cubicBezTo>
                  <a:pt x="2333826" y="342611"/>
                  <a:pt x="2333330" y="346592"/>
                  <a:pt x="2333330" y="350573"/>
                </a:cubicBezTo>
                <a:cubicBezTo>
                  <a:pt x="2337311" y="344608"/>
                  <a:pt x="2341292" y="337638"/>
                  <a:pt x="2345260" y="329689"/>
                </a:cubicBezTo>
                <a:cubicBezTo>
                  <a:pt x="2349241" y="321727"/>
                  <a:pt x="2349241" y="322719"/>
                  <a:pt x="2345260" y="332665"/>
                </a:cubicBezTo>
                <a:lnTo>
                  <a:pt x="2351238" y="335654"/>
                </a:lnTo>
                <a:lnTo>
                  <a:pt x="2348249" y="338643"/>
                </a:lnTo>
                <a:cubicBezTo>
                  <a:pt x="2344268" y="342611"/>
                  <a:pt x="2342284" y="345600"/>
                  <a:pt x="2342284" y="347584"/>
                </a:cubicBezTo>
                <a:cubicBezTo>
                  <a:pt x="2352230" y="339635"/>
                  <a:pt x="2360179" y="331673"/>
                  <a:pt x="2366157" y="323724"/>
                </a:cubicBezTo>
                <a:cubicBezTo>
                  <a:pt x="2370125" y="323724"/>
                  <a:pt x="2371130" y="325708"/>
                  <a:pt x="2369133" y="329689"/>
                </a:cubicBezTo>
                <a:cubicBezTo>
                  <a:pt x="2363168" y="335654"/>
                  <a:pt x="2360179" y="343616"/>
                  <a:pt x="2360179" y="353562"/>
                </a:cubicBezTo>
                <a:cubicBezTo>
                  <a:pt x="2364160" y="353562"/>
                  <a:pt x="2369133" y="352557"/>
                  <a:pt x="2375098" y="350573"/>
                </a:cubicBezTo>
                <a:cubicBezTo>
                  <a:pt x="2381076" y="348589"/>
                  <a:pt x="2385044" y="346592"/>
                  <a:pt x="2387041" y="344608"/>
                </a:cubicBezTo>
                <a:lnTo>
                  <a:pt x="2390017" y="344608"/>
                </a:lnTo>
                <a:cubicBezTo>
                  <a:pt x="2392014" y="346592"/>
                  <a:pt x="2391022" y="351069"/>
                  <a:pt x="2387041" y="358026"/>
                </a:cubicBezTo>
                <a:cubicBezTo>
                  <a:pt x="2383060" y="364996"/>
                  <a:pt x="2378087" y="371953"/>
                  <a:pt x="2372122" y="378923"/>
                </a:cubicBezTo>
                <a:cubicBezTo>
                  <a:pt x="2366157" y="385880"/>
                  <a:pt x="2360688" y="392837"/>
                  <a:pt x="2355715" y="399807"/>
                </a:cubicBezTo>
                <a:cubicBezTo>
                  <a:pt x="2350742" y="406764"/>
                  <a:pt x="2347257" y="411241"/>
                  <a:pt x="2345260" y="413238"/>
                </a:cubicBezTo>
                <a:cubicBezTo>
                  <a:pt x="2351238" y="409257"/>
                  <a:pt x="2356707" y="403788"/>
                  <a:pt x="2361680" y="396818"/>
                </a:cubicBezTo>
                <a:lnTo>
                  <a:pt x="2377239" y="381259"/>
                </a:lnTo>
                <a:lnTo>
                  <a:pt x="2375098" y="398319"/>
                </a:lnTo>
                <a:cubicBezTo>
                  <a:pt x="2375098" y="406268"/>
                  <a:pt x="2373114" y="413238"/>
                  <a:pt x="2369133" y="419203"/>
                </a:cubicBezTo>
                <a:cubicBezTo>
                  <a:pt x="2373114" y="415222"/>
                  <a:pt x="2379079" y="409257"/>
                  <a:pt x="2387041" y="401295"/>
                </a:cubicBezTo>
                <a:cubicBezTo>
                  <a:pt x="2394990" y="393346"/>
                  <a:pt x="2398971" y="387368"/>
                  <a:pt x="2398971" y="383400"/>
                </a:cubicBezTo>
                <a:cubicBezTo>
                  <a:pt x="2398971" y="389365"/>
                  <a:pt x="2396491" y="395826"/>
                  <a:pt x="2391518" y="402783"/>
                </a:cubicBezTo>
                <a:cubicBezTo>
                  <a:pt x="2386545" y="409753"/>
                  <a:pt x="2383060" y="415222"/>
                  <a:pt x="2381076" y="419203"/>
                </a:cubicBezTo>
                <a:cubicBezTo>
                  <a:pt x="2385044" y="415222"/>
                  <a:pt x="2389521" y="411241"/>
                  <a:pt x="2394494" y="407260"/>
                </a:cubicBezTo>
                <a:cubicBezTo>
                  <a:pt x="2399467" y="403292"/>
                  <a:pt x="2403944" y="400303"/>
                  <a:pt x="2407925" y="398319"/>
                </a:cubicBezTo>
                <a:cubicBezTo>
                  <a:pt x="2403944" y="400303"/>
                  <a:pt x="2398971" y="405772"/>
                  <a:pt x="2393006" y="414726"/>
                </a:cubicBezTo>
                <a:cubicBezTo>
                  <a:pt x="2387041" y="423680"/>
                  <a:pt x="2383060" y="430141"/>
                  <a:pt x="2381076" y="434122"/>
                </a:cubicBezTo>
                <a:cubicBezTo>
                  <a:pt x="2387041" y="428157"/>
                  <a:pt x="2394990" y="424176"/>
                  <a:pt x="2404936" y="422179"/>
                </a:cubicBezTo>
                <a:cubicBezTo>
                  <a:pt x="2414882" y="420195"/>
                  <a:pt x="2422844" y="417206"/>
                  <a:pt x="2428809" y="413238"/>
                </a:cubicBezTo>
                <a:cubicBezTo>
                  <a:pt x="2404936" y="429149"/>
                  <a:pt x="2383060" y="445060"/>
                  <a:pt x="2363168" y="460971"/>
                </a:cubicBezTo>
                <a:lnTo>
                  <a:pt x="2362367" y="461972"/>
                </a:lnTo>
                <a:lnTo>
                  <a:pt x="476387" y="461972"/>
                </a:lnTo>
                <a:lnTo>
                  <a:pt x="474420" y="458034"/>
                </a:lnTo>
                <a:cubicBezTo>
                  <a:pt x="472436" y="454053"/>
                  <a:pt x="469447" y="450085"/>
                  <a:pt x="465465" y="446104"/>
                </a:cubicBezTo>
                <a:cubicBezTo>
                  <a:pt x="457517" y="444107"/>
                  <a:pt x="450546" y="443115"/>
                  <a:pt x="444581" y="443115"/>
                </a:cubicBezTo>
                <a:cubicBezTo>
                  <a:pt x="438617" y="443115"/>
                  <a:pt x="436633" y="439134"/>
                  <a:pt x="438617" y="431185"/>
                </a:cubicBezTo>
                <a:lnTo>
                  <a:pt x="444581" y="431185"/>
                </a:lnTo>
                <a:cubicBezTo>
                  <a:pt x="446579" y="431185"/>
                  <a:pt x="449059" y="431681"/>
                  <a:pt x="452048" y="432673"/>
                </a:cubicBezTo>
                <a:cubicBezTo>
                  <a:pt x="455023" y="433665"/>
                  <a:pt x="458509" y="434161"/>
                  <a:pt x="462490" y="434161"/>
                </a:cubicBezTo>
                <a:cubicBezTo>
                  <a:pt x="458509" y="428196"/>
                  <a:pt x="459501" y="426212"/>
                  <a:pt x="465465" y="428196"/>
                </a:cubicBezTo>
                <a:cubicBezTo>
                  <a:pt x="465465" y="430193"/>
                  <a:pt x="466471" y="431185"/>
                  <a:pt x="468455" y="431185"/>
                </a:cubicBezTo>
                <a:cubicBezTo>
                  <a:pt x="468455" y="433169"/>
                  <a:pt x="468951" y="434161"/>
                  <a:pt x="469943" y="434161"/>
                </a:cubicBezTo>
                <a:cubicBezTo>
                  <a:pt x="470948" y="434161"/>
                  <a:pt x="471444" y="435166"/>
                  <a:pt x="471444" y="437150"/>
                </a:cubicBezTo>
                <a:lnTo>
                  <a:pt x="480384" y="437150"/>
                </a:lnTo>
                <a:cubicBezTo>
                  <a:pt x="478401" y="435166"/>
                  <a:pt x="477409" y="430193"/>
                  <a:pt x="477409" y="422231"/>
                </a:cubicBezTo>
                <a:cubicBezTo>
                  <a:pt x="477409" y="420247"/>
                  <a:pt x="479393" y="422231"/>
                  <a:pt x="483374" y="428196"/>
                </a:cubicBezTo>
                <a:cubicBezTo>
                  <a:pt x="487355" y="434161"/>
                  <a:pt x="489339" y="439134"/>
                  <a:pt x="489339" y="443115"/>
                </a:cubicBezTo>
                <a:lnTo>
                  <a:pt x="504258" y="443115"/>
                </a:lnTo>
                <a:cubicBezTo>
                  <a:pt x="504258" y="439134"/>
                  <a:pt x="503762" y="436654"/>
                  <a:pt x="502770" y="435662"/>
                </a:cubicBezTo>
                <a:cubicBezTo>
                  <a:pt x="501778" y="434657"/>
                  <a:pt x="501282" y="433169"/>
                  <a:pt x="501282" y="431185"/>
                </a:cubicBezTo>
                <a:cubicBezTo>
                  <a:pt x="495304" y="427204"/>
                  <a:pt x="484862" y="422231"/>
                  <a:pt x="469943" y="416266"/>
                </a:cubicBezTo>
                <a:cubicBezTo>
                  <a:pt x="455023" y="410301"/>
                  <a:pt x="450546" y="405328"/>
                  <a:pt x="456525" y="401347"/>
                </a:cubicBezTo>
                <a:cubicBezTo>
                  <a:pt x="464474" y="405328"/>
                  <a:pt x="471940" y="408800"/>
                  <a:pt x="478897" y="411789"/>
                </a:cubicBezTo>
                <a:cubicBezTo>
                  <a:pt x="485867" y="414765"/>
                  <a:pt x="493320" y="418250"/>
                  <a:pt x="501282" y="422231"/>
                </a:cubicBezTo>
                <a:cubicBezTo>
                  <a:pt x="499285" y="418250"/>
                  <a:pt x="498789" y="415770"/>
                  <a:pt x="499781" y="414765"/>
                </a:cubicBezTo>
                <a:cubicBezTo>
                  <a:pt x="500786" y="413773"/>
                  <a:pt x="501282" y="411293"/>
                  <a:pt x="501282" y="407312"/>
                </a:cubicBezTo>
                <a:cubicBezTo>
                  <a:pt x="505250" y="407312"/>
                  <a:pt x="507743" y="410301"/>
                  <a:pt x="508735" y="416266"/>
                </a:cubicBezTo>
                <a:cubicBezTo>
                  <a:pt x="509727" y="422231"/>
                  <a:pt x="510223" y="426212"/>
                  <a:pt x="510223" y="428196"/>
                </a:cubicBezTo>
                <a:cubicBezTo>
                  <a:pt x="512220" y="428196"/>
                  <a:pt x="517193" y="430193"/>
                  <a:pt x="525142" y="434161"/>
                </a:cubicBezTo>
                <a:cubicBezTo>
                  <a:pt x="525142" y="432177"/>
                  <a:pt x="526147" y="431185"/>
                  <a:pt x="528131" y="431185"/>
                </a:cubicBezTo>
                <a:lnTo>
                  <a:pt x="537085" y="434161"/>
                </a:lnTo>
                <a:cubicBezTo>
                  <a:pt x="527139" y="428196"/>
                  <a:pt x="522166" y="421239"/>
                  <a:pt x="522166" y="413277"/>
                </a:cubicBezTo>
                <a:cubicBezTo>
                  <a:pt x="530115" y="413277"/>
                  <a:pt x="534096" y="416266"/>
                  <a:pt x="534096" y="422231"/>
                </a:cubicBezTo>
                <a:cubicBezTo>
                  <a:pt x="536093" y="420247"/>
                  <a:pt x="540061" y="420247"/>
                  <a:pt x="546039" y="422231"/>
                </a:cubicBezTo>
                <a:cubicBezTo>
                  <a:pt x="544042" y="416266"/>
                  <a:pt x="536093" y="408304"/>
                  <a:pt x="522166" y="398358"/>
                </a:cubicBezTo>
                <a:cubicBezTo>
                  <a:pt x="520169" y="400355"/>
                  <a:pt x="511724" y="399846"/>
                  <a:pt x="496805" y="396870"/>
                </a:cubicBezTo>
                <a:cubicBezTo>
                  <a:pt x="481886" y="393881"/>
                  <a:pt x="473428" y="390409"/>
                  <a:pt x="471444" y="386428"/>
                </a:cubicBezTo>
                <a:cubicBezTo>
                  <a:pt x="457517" y="384431"/>
                  <a:pt x="444086" y="385932"/>
                  <a:pt x="431164" y="390905"/>
                </a:cubicBezTo>
                <a:cubicBezTo>
                  <a:pt x="418229" y="395878"/>
                  <a:pt x="404797" y="400355"/>
                  <a:pt x="390870" y="404323"/>
                </a:cubicBezTo>
                <a:cubicBezTo>
                  <a:pt x="388886" y="406320"/>
                  <a:pt x="387894" y="408304"/>
                  <a:pt x="387894" y="410301"/>
                </a:cubicBezTo>
                <a:cubicBezTo>
                  <a:pt x="387894" y="412285"/>
                  <a:pt x="386903" y="413277"/>
                  <a:pt x="384905" y="413277"/>
                </a:cubicBezTo>
                <a:cubicBezTo>
                  <a:pt x="380924" y="415274"/>
                  <a:pt x="373967" y="416762"/>
                  <a:pt x="364021" y="417754"/>
                </a:cubicBezTo>
                <a:cubicBezTo>
                  <a:pt x="354075" y="418746"/>
                  <a:pt x="342145" y="419242"/>
                  <a:pt x="328218" y="419242"/>
                </a:cubicBezTo>
                <a:cubicBezTo>
                  <a:pt x="314291" y="419242"/>
                  <a:pt x="300860" y="419242"/>
                  <a:pt x="287938" y="419242"/>
                </a:cubicBezTo>
                <a:cubicBezTo>
                  <a:pt x="275003" y="419242"/>
                  <a:pt x="265553" y="419242"/>
                  <a:pt x="259588" y="419242"/>
                </a:cubicBezTo>
                <a:cubicBezTo>
                  <a:pt x="243677" y="419242"/>
                  <a:pt x="226761" y="422727"/>
                  <a:pt x="208866" y="429684"/>
                </a:cubicBezTo>
                <a:cubicBezTo>
                  <a:pt x="190958" y="436654"/>
                  <a:pt x="177031" y="433169"/>
                  <a:pt x="167085" y="419242"/>
                </a:cubicBezTo>
                <a:cubicBezTo>
                  <a:pt x="159136" y="427204"/>
                  <a:pt x="153171" y="429188"/>
                  <a:pt x="149190" y="425220"/>
                </a:cubicBezTo>
                <a:cubicBezTo>
                  <a:pt x="145209" y="421239"/>
                  <a:pt x="141228" y="416266"/>
                  <a:pt x="137247" y="410301"/>
                </a:cubicBezTo>
                <a:cubicBezTo>
                  <a:pt x="133279" y="414269"/>
                  <a:pt x="127810" y="421239"/>
                  <a:pt x="120840" y="431185"/>
                </a:cubicBezTo>
                <a:cubicBezTo>
                  <a:pt x="113883" y="441131"/>
                  <a:pt x="106417" y="451077"/>
                  <a:pt x="98468" y="461023"/>
                </a:cubicBezTo>
                <a:lnTo>
                  <a:pt x="97630" y="461972"/>
                </a:lnTo>
                <a:lnTo>
                  <a:pt x="86485" y="461972"/>
                </a:lnTo>
                <a:lnTo>
                  <a:pt x="89514" y="458034"/>
                </a:lnTo>
                <a:cubicBezTo>
                  <a:pt x="99460" y="442123"/>
                  <a:pt x="109406" y="430193"/>
                  <a:pt x="119352" y="422231"/>
                </a:cubicBezTo>
                <a:cubicBezTo>
                  <a:pt x="115371" y="424215"/>
                  <a:pt x="109406" y="428196"/>
                  <a:pt x="101444" y="434161"/>
                </a:cubicBezTo>
                <a:cubicBezTo>
                  <a:pt x="93495" y="440139"/>
                  <a:pt x="85037" y="446104"/>
                  <a:pt x="76083" y="452069"/>
                </a:cubicBezTo>
                <a:lnTo>
                  <a:pt x="61232" y="461972"/>
                </a:lnTo>
                <a:lnTo>
                  <a:pt x="51923" y="461972"/>
                </a:lnTo>
                <a:lnTo>
                  <a:pt x="89514" y="435662"/>
                </a:lnTo>
                <a:cubicBezTo>
                  <a:pt x="105425" y="424711"/>
                  <a:pt x="120344" y="413277"/>
                  <a:pt x="134271" y="401347"/>
                </a:cubicBezTo>
                <a:cubicBezTo>
                  <a:pt x="132274" y="399350"/>
                  <a:pt x="131282" y="396374"/>
                  <a:pt x="131282" y="392393"/>
                </a:cubicBezTo>
                <a:cubicBezTo>
                  <a:pt x="121336" y="392393"/>
                  <a:pt x="107918" y="395878"/>
                  <a:pt x="91002" y="402835"/>
                </a:cubicBezTo>
                <a:cubicBezTo>
                  <a:pt x="74099" y="409792"/>
                  <a:pt x="63657" y="410301"/>
                  <a:pt x="59676" y="404323"/>
                </a:cubicBezTo>
                <a:cubicBezTo>
                  <a:pt x="67625" y="400355"/>
                  <a:pt x="75091" y="397862"/>
                  <a:pt x="82048" y="396870"/>
                </a:cubicBezTo>
                <a:cubicBezTo>
                  <a:pt x="89018" y="395878"/>
                  <a:pt x="96471" y="393385"/>
                  <a:pt x="104433" y="389404"/>
                </a:cubicBezTo>
                <a:cubicBezTo>
                  <a:pt x="96471" y="389404"/>
                  <a:pt x="88026" y="390905"/>
                  <a:pt x="79072" y="393881"/>
                </a:cubicBezTo>
                <a:cubicBezTo>
                  <a:pt x="70118" y="396870"/>
                  <a:pt x="63657" y="396374"/>
                  <a:pt x="59676" y="392393"/>
                </a:cubicBezTo>
                <a:cubicBezTo>
                  <a:pt x="57679" y="392393"/>
                  <a:pt x="60172" y="391401"/>
                  <a:pt x="67129" y="389404"/>
                </a:cubicBezTo>
                <a:cubicBezTo>
                  <a:pt x="74099" y="387420"/>
                  <a:pt x="82048" y="385932"/>
                  <a:pt x="91002" y="384927"/>
                </a:cubicBezTo>
                <a:cubicBezTo>
                  <a:pt x="99956" y="383935"/>
                  <a:pt x="108414" y="382943"/>
                  <a:pt x="116363" y="381951"/>
                </a:cubicBezTo>
                <a:cubicBezTo>
                  <a:pt x="124325" y="380959"/>
                  <a:pt x="128306" y="380463"/>
                  <a:pt x="128306" y="380463"/>
                </a:cubicBezTo>
                <a:cubicBezTo>
                  <a:pt x="128306" y="378466"/>
                  <a:pt x="127810" y="377474"/>
                  <a:pt x="126805" y="377474"/>
                </a:cubicBezTo>
                <a:cubicBezTo>
                  <a:pt x="125813" y="377474"/>
                  <a:pt x="125317" y="376482"/>
                  <a:pt x="125317" y="374485"/>
                </a:cubicBezTo>
                <a:lnTo>
                  <a:pt x="125317" y="371509"/>
                </a:lnTo>
                <a:lnTo>
                  <a:pt x="119352" y="365544"/>
                </a:lnTo>
                <a:cubicBezTo>
                  <a:pt x="117355" y="365544"/>
                  <a:pt x="112891" y="366040"/>
                  <a:pt x="105921" y="367032"/>
                </a:cubicBezTo>
                <a:cubicBezTo>
                  <a:pt x="98964" y="368024"/>
                  <a:pt x="91002" y="368520"/>
                  <a:pt x="82048" y="368520"/>
                </a:cubicBezTo>
                <a:cubicBezTo>
                  <a:pt x="73107" y="368520"/>
                  <a:pt x="65145" y="368024"/>
                  <a:pt x="58188" y="367032"/>
                </a:cubicBezTo>
                <a:cubicBezTo>
                  <a:pt x="51218" y="366040"/>
                  <a:pt x="47733" y="364539"/>
                  <a:pt x="47733" y="362555"/>
                </a:cubicBezTo>
                <a:cubicBezTo>
                  <a:pt x="47733" y="358574"/>
                  <a:pt x="56191" y="357086"/>
                  <a:pt x="73107" y="358078"/>
                </a:cubicBezTo>
                <a:cubicBezTo>
                  <a:pt x="90010" y="359070"/>
                  <a:pt x="99460" y="359566"/>
                  <a:pt x="101444" y="359566"/>
                </a:cubicBezTo>
                <a:cubicBezTo>
                  <a:pt x="89514" y="355598"/>
                  <a:pt x="70118" y="352113"/>
                  <a:pt x="43269" y="349124"/>
                </a:cubicBezTo>
                <a:cubicBezTo>
                  <a:pt x="16407" y="346148"/>
                  <a:pt x="1984" y="339674"/>
                  <a:pt x="0" y="329728"/>
                </a:cubicBezTo>
                <a:cubicBezTo>
                  <a:pt x="13927" y="333709"/>
                  <a:pt x="28350" y="337194"/>
                  <a:pt x="43269" y="340170"/>
                </a:cubicBezTo>
                <a:cubicBezTo>
                  <a:pt x="58188" y="343159"/>
                  <a:pt x="72598" y="345652"/>
                  <a:pt x="86525" y="347636"/>
                </a:cubicBezTo>
                <a:cubicBezTo>
                  <a:pt x="82544" y="345652"/>
                  <a:pt x="76579" y="342167"/>
                  <a:pt x="68630" y="337194"/>
                </a:cubicBezTo>
                <a:cubicBezTo>
                  <a:pt x="60668" y="332221"/>
                  <a:pt x="52706" y="327248"/>
                  <a:pt x="44757" y="322275"/>
                </a:cubicBezTo>
                <a:cubicBezTo>
                  <a:pt x="36795" y="317302"/>
                  <a:pt x="29838" y="312825"/>
                  <a:pt x="23873" y="308844"/>
                </a:cubicBezTo>
                <a:cubicBezTo>
                  <a:pt x="17895" y="304863"/>
                  <a:pt x="15911" y="301887"/>
                  <a:pt x="17895" y="299890"/>
                </a:cubicBezTo>
                <a:cubicBezTo>
                  <a:pt x="33819" y="305868"/>
                  <a:pt x="50722" y="315305"/>
                  <a:pt x="68630" y="328240"/>
                </a:cubicBezTo>
                <a:cubicBezTo>
                  <a:pt x="86525" y="341175"/>
                  <a:pt x="103441" y="348628"/>
                  <a:pt x="119352" y="350625"/>
                </a:cubicBezTo>
                <a:cubicBezTo>
                  <a:pt x="117355" y="346644"/>
                  <a:pt x="116363" y="343159"/>
                  <a:pt x="116363" y="340170"/>
                </a:cubicBezTo>
                <a:cubicBezTo>
                  <a:pt x="116363" y="337194"/>
                  <a:pt x="115371" y="333709"/>
                  <a:pt x="113387" y="329728"/>
                </a:cubicBezTo>
                <a:cubicBezTo>
                  <a:pt x="107409" y="323763"/>
                  <a:pt x="99956" y="316806"/>
                  <a:pt x="91002" y="308844"/>
                </a:cubicBezTo>
                <a:cubicBezTo>
                  <a:pt x="82048" y="300895"/>
                  <a:pt x="79568" y="293925"/>
                  <a:pt x="83549" y="287960"/>
                </a:cubicBezTo>
                <a:cubicBezTo>
                  <a:pt x="89514" y="291941"/>
                  <a:pt x="94487" y="295922"/>
                  <a:pt x="98468" y="299890"/>
                </a:cubicBezTo>
                <a:cubicBezTo>
                  <a:pt x="102436" y="303871"/>
                  <a:pt x="106417" y="307852"/>
                  <a:pt x="110398" y="311833"/>
                </a:cubicBezTo>
                <a:lnTo>
                  <a:pt x="110398" y="305868"/>
                </a:lnTo>
                <a:cubicBezTo>
                  <a:pt x="108414" y="301887"/>
                  <a:pt x="104433" y="297906"/>
                  <a:pt x="98468" y="293925"/>
                </a:cubicBezTo>
                <a:cubicBezTo>
                  <a:pt x="92490" y="289944"/>
                  <a:pt x="91498" y="285976"/>
                  <a:pt x="95479" y="281995"/>
                </a:cubicBezTo>
                <a:cubicBezTo>
                  <a:pt x="95479" y="276030"/>
                  <a:pt x="99460" y="279006"/>
                  <a:pt x="107409" y="290949"/>
                </a:cubicBezTo>
                <a:lnTo>
                  <a:pt x="119352" y="308844"/>
                </a:lnTo>
                <a:cubicBezTo>
                  <a:pt x="123333" y="310841"/>
                  <a:pt x="126309" y="311833"/>
                  <a:pt x="128306" y="311833"/>
                </a:cubicBezTo>
                <a:cubicBezTo>
                  <a:pt x="130290" y="311833"/>
                  <a:pt x="133279" y="313817"/>
                  <a:pt x="137247" y="317798"/>
                </a:cubicBezTo>
                <a:cubicBezTo>
                  <a:pt x="133279" y="305868"/>
                  <a:pt x="126309" y="296418"/>
                  <a:pt x="116363" y="289448"/>
                </a:cubicBezTo>
                <a:cubicBezTo>
                  <a:pt x="106417" y="282491"/>
                  <a:pt x="96471" y="275025"/>
                  <a:pt x="86525" y="267076"/>
                </a:cubicBezTo>
                <a:cubicBezTo>
                  <a:pt x="88522" y="269060"/>
                  <a:pt x="94487" y="272545"/>
                  <a:pt x="104433" y="277518"/>
                </a:cubicBezTo>
                <a:cubicBezTo>
                  <a:pt x="114379" y="282491"/>
                  <a:pt x="121336" y="286968"/>
                  <a:pt x="125317" y="290949"/>
                </a:cubicBezTo>
                <a:cubicBezTo>
                  <a:pt x="123333" y="288952"/>
                  <a:pt x="119848" y="281499"/>
                  <a:pt x="114875" y="268564"/>
                </a:cubicBezTo>
                <a:cubicBezTo>
                  <a:pt x="109902" y="255629"/>
                  <a:pt x="110398" y="253149"/>
                  <a:pt x="116363" y="261111"/>
                </a:cubicBezTo>
                <a:cubicBezTo>
                  <a:pt x="118360" y="259114"/>
                  <a:pt x="122837" y="265079"/>
                  <a:pt x="129794" y="279006"/>
                </a:cubicBezTo>
                <a:cubicBezTo>
                  <a:pt x="136751" y="292933"/>
                  <a:pt x="141228" y="300895"/>
                  <a:pt x="143225" y="302879"/>
                </a:cubicBezTo>
                <a:cubicBezTo>
                  <a:pt x="139244" y="294917"/>
                  <a:pt x="137247" y="288952"/>
                  <a:pt x="137247" y="284971"/>
                </a:cubicBezTo>
                <a:cubicBezTo>
                  <a:pt x="139244" y="281003"/>
                  <a:pt x="142220" y="283979"/>
                  <a:pt x="146201" y="293925"/>
                </a:cubicBezTo>
                <a:cubicBezTo>
                  <a:pt x="150182" y="303871"/>
                  <a:pt x="152166" y="307852"/>
                  <a:pt x="152166" y="305868"/>
                </a:cubicBezTo>
                <a:cubicBezTo>
                  <a:pt x="150182" y="301887"/>
                  <a:pt x="149190" y="294421"/>
                  <a:pt x="149190" y="283483"/>
                </a:cubicBezTo>
                <a:cubicBezTo>
                  <a:pt x="149190" y="272545"/>
                  <a:pt x="147193" y="265079"/>
                  <a:pt x="143225" y="261111"/>
                </a:cubicBezTo>
                <a:cubicBezTo>
                  <a:pt x="151174" y="267076"/>
                  <a:pt x="156147" y="276030"/>
                  <a:pt x="158144" y="287960"/>
                </a:cubicBezTo>
                <a:lnTo>
                  <a:pt x="166381" y="318189"/>
                </a:lnTo>
                <a:lnTo>
                  <a:pt x="167085" y="311833"/>
                </a:lnTo>
                <a:cubicBezTo>
                  <a:pt x="167085" y="303871"/>
                  <a:pt x="168090" y="294917"/>
                  <a:pt x="170074" y="284971"/>
                </a:cubicBezTo>
                <a:cubicBezTo>
                  <a:pt x="174055" y="281003"/>
                  <a:pt x="176039" y="277022"/>
                  <a:pt x="176039" y="273041"/>
                </a:cubicBezTo>
                <a:cubicBezTo>
                  <a:pt x="170074" y="265079"/>
                  <a:pt x="161120" y="255629"/>
                  <a:pt x="149190" y="244691"/>
                </a:cubicBezTo>
                <a:cubicBezTo>
                  <a:pt x="137247" y="233753"/>
                  <a:pt x="133279" y="224303"/>
                  <a:pt x="137247" y="216354"/>
                </a:cubicBezTo>
                <a:cubicBezTo>
                  <a:pt x="145209" y="226300"/>
                  <a:pt x="153171" y="235737"/>
                  <a:pt x="161120" y="244691"/>
                </a:cubicBezTo>
                <a:cubicBezTo>
                  <a:pt x="169082" y="253645"/>
                  <a:pt x="176039" y="263095"/>
                  <a:pt x="182004" y="273041"/>
                </a:cubicBezTo>
                <a:lnTo>
                  <a:pt x="182004" y="258122"/>
                </a:lnTo>
                <a:cubicBezTo>
                  <a:pt x="184001" y="258122"/>
                  <a:pt x="184993" y="259114"/>
                  <a:pt x="184993" y="261111"/>
                </a:cubicBezTo>
                <a:cubicBezTo>
                  <a:pt x="181012" y="249168"/>
                  <a:pt x="177031" y="237238"/>
                  <a:pt x="173063" y="225295"/>
                </a:cubicBezTo>
                <a:cubicBezTo>
                  <a:pt x="169082" y="213365"/>
                  <a:pt x="169082" y="207400"/>
                  <a:pt x="173063" y="207400"/>
                </a:cubicBezTo>
                <a:cubicBezTo>
                  <a:pt x="177031" y="215349"/>
                  <a:pt x="180020" y="222815"/>
                  <a:pt x="182004" y="229772"/>
                </a:cubicBezTo>
                <a:cubicBezTo>
                  <a:pt x="184001" y="236742"/>
                  <a:pt x="186977" y="245187"/>
                  <a:pt x="190958" y="255133"/>
                </a:cubicBezTo>
                <a:cubicBezTo>
                  <a:pt x="196923" y="255133"/>
                  <a:pt x="202901" y="256634"/>
                  <a:pt x="208866" y="259610"/>
                </a:cubicBezTo>
                <a:cubicBezTo>
                  <a:pt x="214831" y="262599"/>
                  <a:pt x="220796" y="265079"/>
                  <a:pt x="226761" y="267076"/>
                </a:cubicBezTo>
                <a:lnTo>
                  <a:pt x="226761" y="258122"/>
                </a:lnTo>
                <a:cubicBezTo>
                  <a:pt x="224777" y="256138"/>
                  <a:pt x="220796" y="252653"/>
                  <a:pt x="214831" y="247680"/>
                </a:cubicBezTo>
                <a:cubicBezTo>
                  <a:pt x="208866" y="242707"/>
                  <a:pt x="204885" y="239222"/>
                  <a:pt x="202901" y="237238"/>
                </a:cubicBezTo>
                <a:cubicBezTo>
                  <a:pt x="206869" y="239222"/>
                  <a:pt x="210850" y="241219"/>
                  <a:pt x="214831" y="243203"/>
                </a:cubicBezTo>
                <a:cubicBezTo>
                  <a:pt x="218812" y="245187"/>
                  <a:pt x="222793" y="247184"/>
                  <a:pt x="226761" y="249168"/>
                </a:cubicBezTo>
                <a:cubicBezTo>
                  <a:pt x="218812" y="245187"/>
                  <a:pt x="212351" y="241715"/>
                  <a:pt x="207378" y="238726"/>
                </a:cubicBezTo>
                <a:cubicBezTo>
                  <a:pt x="202405" y="235737"/>
                  <a:pt x="201896" y="232265"/>
                  <a:pt x="205877" y="228284"/>
                </a:cubicBezTo>
                <a:cubicBezTo>
                  <a:pt x="207874" y="228284"/>
                  <a:pt x="209858" y="229276"/>
                  <a:pt x="211842" y="231273"/>
                </a:cubicBezTo>
                <a:cubicBezTo>
                  <a:pt x="215823" y="235241"/>
                  <a:pt x="220796" y="238230"/>
                  <a:pt x="226761" y="240214"/>
                </a:cubicBezTo>
                <a:cubicBezTo>
                  <a:pt x="224777" y="238230"/>
                  <a:pt x="226761" y="237238"/>
                  <a:pt x="232739" y="237238"/>
                </a:cubicBezTo>
                <a:lnTo>
                  <a:pt x="232739" y="243203"/>
                </a:lnTo>
                <a:lnTo>
                  <a:pt x="238704" y="249168"/>
                </a:lnTo>
                <a:cubicBezTo>
                  <a:pt x="238704" y="245187"/>
                  <a:pt x="239696" y="242211"/>
                  <a:pt x="241680" y="240214"/>
                </a:cubicBezTo>
                <a:cubicBezTo>
                  <a:pt x="237712" y="232265"/>
                  <a:pt x="239696" y="233257"/>
                  <a:pt x="247658" y="243203"/>
                </a:cubicBezTo>
                <a:cubicBezTo>
                  <a:pt x="255607" y="253149"/>
                  <a:pt x="259588" y="259114"/>
                  <a:pt x="259588" y="261111"/>
                </a:cubicBezTo>
                <a:cubicBezTo>
                  <a:pt x="261572" y="259114"/>
                  <a:pt x="262577" y="255133"/>
                  <a:pt x="262577" y="249168"/>
                </a:cubicBezTo>
                <a:cubicBezTo>
                  <a:pt x="250634" y="237238"/>
                  <a:pt x="242685" y="228284"/>
                  <a:pt x="238704" y="222319"/>
                </a:cubicBezTo>
                <a:cubicBezTo>
                  <a:pt x="234723" y="226300"/>
                  <a:pt x="232243" y="229772"/>
                  <a:pt x="231238" y="232761"/>
                </a:cubicBezTo>
                <a:cubicBezTo>
                  <a:pt x="230246" y="235737"/>
                  <a:pt x="227766" y="235241"/>
                  <a:pt x="223785" y="231273"/>
                </a:cubicBezTo>
                <a:lnTo>
                  <a:pt x="226761" y="228284"/>
                </a:lnTo>
                <a:cubicBezTo>
                  <a:pt x="226761" y="228284"/>
                  <a:pt x="228758" y="224303"/>
                  <a:pt x="232739" y="216354"/>
                </a:cubicBezTo>
                <a:cubicBezTo>
                  <a:pt x="230742" y="214357"/>
                  <a:pt x="229750" y="212373"/>
                  <a:pt x="229750" y="210376"/>
                </a:cubicBezTo>
                <a:cubicBezTo>
                  <a:pt x="229750" y="208392"/>
                  <a:pt x="231734" y="208392"/>
                  <a:pt x="235715" y="210376"/>
                </a:cubicBezTo>
                <a:cubicBezTo>
                  <a:pt x="241680" y="202427"/>
                  <a:pt x="246653" y="194465"/>
                  <a:pt x="250634" y="186516"/>
                </a:cubicBezTo>
                <a:cubicBezTo>
                  <a:pt x="254615" y="178554"/>
                  <a:pt x="258596" y="170592"/>
                  <a:pt x="262577" y="162643"/>
                </a:cubicBezTo>
                <a:cubicBezTo>
                  <a:pt x="260580" y="164627"/>
                  <a:pt x="258596" y="165619"/>
                  <a:pt x="256599" y="165619"/>
                </a:cubicBezTo>
                <a:cubicBezTo>
                  <a:pt x="250634" y="169600"/>
                  <a:pt x="240688" y="179050"/>
                  <a:pt x="226761" y="193969"/>
                </a:cubicBezTo>
                <a:cubicBezTo>
                  <a:pt x="212847" y="208888"/>
                  <a:pt x="203893" y="212373"/>
                  <a:pt x="199912" y="204411"/>
                </a:cubicBezTo>
                <a:cubicBezTo>
                  <a:pt x="215823" y="190484"/>
                  <a:pt x="230742" y="177562"/>
                  <a:pt x="244669" y="165619"/>
                </a:cubicBezTo>
                <a:cubicBezTo>
                  <a:pt x="258596" y="153689"/>
                  <a:pt x="272523" y="139762"/>
                  <a:pt x="286437" y="123851"/>
                </a:cubicBezTo>
                <a:lnTo>
                  <a:pt x="286437" y="117886"/>
                </a:lnTo>
                <a:cubicBezTo>
                  <a:pt x="274507" y="117886"/>
                  <a:pt x="260580" y="122859"/>
                  <a:pt x="244669" y="132805"/>
                </a:cubicBezTo>
                <a:cubicBezTo>
                  <a:pt x="228758" y="142751"/>
                  <a:pt x="217820" y="144735"/>
                  <a:pt x="211842" y="138770"/>
                </a:cubicBezTo>
                <a:cubicBezTo>
                  <a:pt x="219804" y="134789"/>
                  <a:pt x="227270" y="131304"/>
                  <a:pt x="234227" y="128328"/>
                </a:cubicBezTo>
                <a:cubicBezTo>
                  <a:pt x="241184" y="125339"/>
                  <a:pt x="247658" y="121867"/>
                  <a:pt x="253623" y="117886"/>
                </a:cubicBezTo>
                <a:cubicBezTo>
                  <a:pt x="247658" y="117886"/>
                  <a:pt x="240192" y="120862"/>
                  <a:pt x="231238" y="126840"/>
                </a:cubicBezTo>
                <a:cubicBezTo>
                  <a:pt x="222297" y="132805"/>
                  <a:pt x="214831" y="133797"/>
                  <a:pt x="208866" y="129816"/>
                </a:cubicBezTo>
                <a:cubicBezTo>
                  <a:pt x="204885" y="125835"/>
                  <a:pt x="213839" y="121358"/>
                  <a:pt x="235715" y="116385"/>
                </a:cubicBezTo>
                <a:cubicBezTo>
                  <a:pt x="257604" y="111412"/>
                  <a:pt x="269534" y="107940"/>
                  <a:pt x="271518" y="105943"/>
                </a:cubicBezTo>
                <a:lnTo>
                  <a:pt x="262577" y="97002"/>
                </a:lnTo>
                <a:cubicBezTo>
                  <a:pt x="258596" y="97002"/>
                  <a:pt x="246157" y="98490"/>
                  <a:pt x="225273" y="101466"/>
                </a:cubicBezTo>
                <a:cubicBezTo>
                  <a:pt x="204389" y="104455"/>
                  <a:pt x="193947" y="103959"/>
                  <a:pt x="193947" y="99978"/>
                </a:cubicBezTo>
                <a:cubicBezTo>
                  <a:pt x="193947" y="95997"/>
                  <a:pt x="203397" y="93517"/>
                  <a:pt x="222297" y="92525"/>
                </a:cubicBezTo>
                <a:cubicBezTo>
                  <a:pt x="241184" y="91520"/>
                  <a:pt x="252631" y="91024"/>
                  <a:pt x="256599" y="91024"/>
                </a:cubicBezTo>
                <a:lnTo>
                  <a:pt x="256599" y="88048"/>
                </a:lnTo>
                <a:cubicBezTo>
                  <a:pt x="252631" y="88048"/>
                  <a:pt x="247658" y="88544"/>
                  <a:pt x="241680" y="89536"/>
                </a:cubicBezTo>
                <a:cubicBezTo>
                  <a:pt x="235715" y="90528"/>
                  <a:pt x="230742" y="90032"/>
                  <a:pt x="226761" y="88048"/>
                </a:cubicBezTo>
                <a:cubicBezTo>
                  <a:pt x="224777" y="88048"/>
                  <a:pt x="226265" y="87552"/>
                  <a:pt x="231238" y="86547"/>
                </a:cubicBezTo>
                <a:cubicBezTo>
                  <a:pt x="236211" y="85555"/>
                  <a:pt x="241680" y="84563"/>
                  <a:pt x="247658" y="83571"/>
                </a:cubicBezTo>
                <a:cubicBezTo>
                  <a:pt x="253623" y="82579"/>
                  <a:pt x="258596" y="82083"/>
                  <a:pt x="262577" y="82083"/>
                </a:cubicBezTo>
                <a:cubicBezTo>
                  <a:pt x="266545" y="82083"/>
                  <a:pt x="268542" y="82083"/>
                  <a:pt x="268542" y="82083"/>
                </a:cubicBezTo>
                <a:lnTo>
                  <a:pt x="259588" y="46267"/>
                </a:lnTo>
                <a:cubicBezTo>
                  <a:pt x="255607" y="46267"/>
                  <a:pt x="252631" y="45275"/>
                  <a:pt x="250634" y="43291"/>
                </a:cubicBezTo>
                <a:cubicBezTo>
                  <a:pt x="248650" y="41294"/>
                  <a:pt x="250634" y="40302"/>
                  <a:pt x="256599" y="40302"/>
                </a:cubicBezTo>
                <a:cubicBezTo>
                  <a:pt x="256599" y="38318"/>
                  <a:pt x="256103" y="33841"/>
                  <a:pt x="255111" y="26871"/>
                </a:cubicBezTo>
                <a:cubicBezTo>
                  <a:pt x="254119" y="19914"/>
                  <a:pt x="254615" y="16429"/>
                  <a:pt x="256599" y="16429"/>
                </a:cubicBezTo>
                <a:cubicBezTo>
                  <a:pt x="260580" y="18426"/>
                  <a:pt x="262577" y="21898"/>
                  <a:pt x="262577" y="26871"/>
                </a:cubicBezTo>
                <a:cubicBezTo>
                  <a:pt x="262577" y="31844"/>
                  <a:pt x="262577" y="36321"/>
                  <a:pt x="262577" y="40302"/>
                </a:cubicBezTo>
                <a:lnTo>
                  <a:pt x="271518" y="40302"/>
                </a:lnTo>
                <a:lnTo>
                  <a:pt x="289426" y="43291"/>
                </a:lnTo>
                <a:cubicBezTo>
                  <a:pt x="287442" y="43291"/>
                  <a:pt x="282469" y="37822"/>
                  <a:pt x="274507" y="26871"/>
                </a:cubicBezTo>
                <a:cubicBezTo>
                  <a:pt x="266545" y="15933"/>
                  <a:pt x="263569" y="8480"/>
                  <a:pt x="265553" y="4499"/>
                </a:cubicBezTo>
                <a:lnTo>
                  <a:pt x="295391" y="43291"/>
                </a:lnTo>
                <a:lnTo>
                  <a:pt x="295391" y="1345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3" name="Freeform 102"/>
          <p:cNvSpPr/>
          <p:nvPr/>
        </p:nvSpPr>
        <p:spPr>
          <a:xfrm>
            <a:off x="1847557" y="2479744"/>
            <a:ext cx="1845698" cy="1266876"/>
          </a:xfrm>
          <a:custGeom>
            <a:avLst/>
            <a:gdLst>
              <a:gd name="connsiteX0" fmla="*/ 49452 w 1845698"/>
              <a:gd name="connsiteY0" fmla="*/ 1256456 h 1266876"/>
              <a:gd name="connsiteX1" fmla="*/ 52428 w 1845698"/>
              <a:gd name="connsiteY1" fmla="*/ 1265410 h 1266876"/>
              <a:gd name="connsiteX2" fmla="*/ 53163 w 1845698"/>
              <a:gd name="connsiteY2" fmla="*/ 1266876 h 1266876"/>
              <a:gd name="connsiteX3" fmla="*/ 48148 w 1845698"/>
              <a:gd name="connsiteY3" fmla="*/ 1266876 h 1266876"/>
              <a:gd name="connsiteX4" fmla="*/ 1595064 w 1845698"/>
              <a:gd name="connsiteY4" fmla="*/ 1250399 h 1266876"/>
              <a:gd name="connsiteX5" fmla="*/ 1598040 w 1845698"/>
              <a:gd name="connsiteY5" fmla="*/ 1256364 h 1266876"/>
              <a:gd name="connsiteX6" fmla="*/ 1604005 w 1845698"/>
              <a:gd name="connsiteY6" fmla="*/ 1265318 h 1266876"/>
              <a:gd name="connsiteX7" fmla="*/ 1604941 w 1845698"/>
              <a:gd name="connsiteY7" fmla="*/ 1266876 h 1266876"/>
              <a:gd name="connsiteX8" fmla="*/ 1595064 w 1845698"/>
              <a:gd name="connsiteY8" fmla="*/ 1266876 h 1266876"/>
              <a:gd name="connsiteX9" fmla="*/ 1595064 w 1845698"/>
              <a:gd name="connsiteY9" fmla="*/ 1262329 h 1266876"/>
              <a:gd name="connsiteX10" fmla="*/ 225492 w 1845698"/>
              <a:gd name="connsiteY10" fmla="*/ 1247502 h 1266876"/>
              <a:gd name="connsiteX11" fmla="*/ 226993 w 1845698"/>
              <a:gd name="connsiteY11" fmla="*/ 1260933 h 1266876"/>
              <a:gd name="connsiteX12" fmla="*/ 222366 w 1845698"/>
              <a:gd name="connsiteY12" fmla="*/ 1266876 h 1266876"/>
              <a:gd name="connsiteX13" fmla="*/ 210951 w 1845698"/>
              <a:gd name="connsiteY13" fmla="*/ 1266876 h 1266876"/>
              <a:gd name="connsiteX14" fmla="*/ 213562 w 1845698"/>
              <a:gd name="connsiteY14" fmla="*/ 1256456 h 1266876"/>
              <a:gd name="connsiteX15" fmla="*/ 88244 w 1845698"/>
              <a:gd name="connsiteY15" fmla="*/ 1238548 h 1266876"/>
              <a:gd name="connsiteX16" fmla="*/ 89732 w 1845698"/>
              <a:gd name="connsiteY16" fmla="*/ 1248990 h 1266876"/>
              <a:gd name="connsiteX17" fmla="*/ 85255 w 1845698"/>
              <a:gd name="connsiteY17" fmla="*/ 1259445 h 1266876"/>
              <a:gd name="connsiteX18" fmla="*/ 86744 w 1845698"/>
              <a:gd name="connsiteY18" fmla="*/ 1266876 h 1266876"/>
              <a:gd name="connsiteX19" fmla="*/ 68814 w 1845698"/>
              <a:gd name="connsiteY19" fmla="*/ 1266876 h 1266876"/>
              <a:gd name="connsiteX20" fmla="*/ 67347 w 1845698"/>
              <a:gd name="connsiteY20" fmla="*/ 1265410 h 1266876"/>
              <a:gd name="connsiteX21" fmla="*/ 76301 w 1845698"/>
              <a:gd name="connsiteY21" fmla="*/ 1265410 h 1266876"/>
              <a:gd name="connsiteX22" fmla="*/ 76301 w 1845698"/>
              <a:gd name="connsiteY22" fmla="*/ 1256456 h 1266876"/>
              <a:gd name="connsiteX23" fmla="*/ 79290 w 1845698"/>
              <a:gd name="connsiteY23" fmla="*/ 1244526 h 1266876"/>
              <a:gd name="connsiteX24" fmla="*/ 195653 w 1845698"/>
              <a:gd name="connsiteY24" fmla="*/ 1235572 h 1266876"/>
              <a:gd name="connsiteX25" fmla="*/ 195653 w 1845698"/>
              <a:gd name="connsiteY25" fmla="*/ 1241537 h 1266876"/>
              <a:gd name="connsiteX26" fmla="*/ 197155 w 1845698"/>
              <a:gd name="connsiteY26" fmla="*/ 1247502 h 1266876"/>
              <a:gd name="connsiteX27" fmla="*/ 198643 w 1845698"/>
              <a:gd name="connsiteY27" fmla="*/ 1253467 h 1266876"/>
              <a:gd name="connsiteX28" fmla="*/ 198643 w 1845698"/>
              <a:gd name="connsiteY28" fmla="*/ 1266876 h 1266876"/>
              <a:gd name="connsiteX29" fmla="*/ 160878 w 1845698"/>
              <a:gd name="connsiteY29" fmla="*/ 1266876 h 1266876"/>
              <a:gd name="connsiteX30" fmla="*/ 168805 w 1845698"/>
              <a:gd name="connsiteY30" fmla="*/ 1260933 h 1266876"/>
              <a:gd name="connsiteX31" fmla="*/ 195653 w 1845698"/>
              <a:gd name="connsiteY31" fmla="*/ 1235572 h 1266876"/>
              <a:gd name="connsiteX32" fmla="*/ 1592075 w 1845698"/>
              <a:gd name="connsiteY32" fmla="*/ 1235480 h 1266876"/>
              <a:gd name="connsiteX33" fmla="*/ 1593563 w 1845698"/>
              <a:gd name="connsiteY33" fmla="*/ 1257852 h 1266876"/>
              <a:gd name="connsiteX34" fmla="*/ 1591021 w 1845698"/>
              <a:gd name="connsiteY34" fmla="*/ 1266876 h 1266876"/>
              <a:gd name="connsiteX35" fmla="*/ 1561004 w 1845698"/>
              <a:gd name="connsiteY35" fmla="*/ 1266876 h 1266876"/>
              <a:gd name="connsiteX36" fmla="*/ 1559248 w 1845698"/>
              <a:gd name="connsiteY36" fmla="*/ 1256364 h 1266876"/>
              <a:gd name="connsiteX37" fmla="*/ 1562237 w 1845698"/>
              <a:gd name="connsiteY37" fmla="*/ 1241445 h 1266876"/>
              <a:gd name="connsiteX38" fmla="*/ 1580145 w 1845698"/>
              <a:gd name="connsiteY38" fmla="*/ 1265318 h 1266876"/>
              <a:gd name="connsiteX39" fmla="*/ 1584622 w 1845698"/>
              <a:gd name="connsiteY39" fmla="*/ 1247410 h 1266876"/>
              <a:gd name="connsiteX40" fmla="*/ 1592075 w 1845698"/>
              <a:gd name="connsiteY40" fmla="*/ 1235480 h 1266876"/>
              <a:gd name="connsiteX41" fmla="*/ 1601029 w 1845698"/>
              <a:gd name="connsiteY41" fmla="*/ 1229502 h 1266876"/>
              <a:gd name="connsiteX42" fmla="*/ 1608482 w 1845698"/>
              <a:gd name="connsiteY42" fmla="*/ 1238456 h 1266876"/>
              <a:gd name="connsiteX43" fmla="*/ 1612959 w 1845698"/>
              <a:gd name="connsiteY43" fmla="*/ 1250399 h 1266876"/>
              <a:gd name="connsiteX44" fmla="*/ 1621913 w 1845698"/>
              <a:gd name="connsiteY44" fmla="*/ 1241445 h 1266876"/>
              <a:gd name="connsiteX45" fmla="*/ 1620425 w 1845698"/>
              <a:gd name="connsiteY45" fmla="*/ 1250399 h 1266876"/>
              <a:gd name="connsiteX46" fmla="*/ 1618924 w 1845698"/>
              <a:gd name="connsiteY46" fmla="*/ 1259340 h 1266876"/>
              <a:gd name="connsiteX47" fmla="*/ 1621944 w 1845698"/>
              <a:gd name="connsiteY47" fmla="*/ 1266876 h 1266876"/>
              <a:gd name="connsiteX48" fmla="*/ 1611479 w 1845698"/>
              <a:gd name="connsiteY48" fmla="*/ 1266876 h 1266876"/>
              <a:gd name="connsiteX49" fmla="*/ 1609983 w 1845698"/>
              <a:gd name="connsiteY49" fmla="*/ 1253375 h 1266876"/>
              <a:gd name="connsiteX50" fmla="*/ 1601029 w 1845698"/>
              <a:gd name="connsiteY50" fmla="*/ 1229502 h 1266876"/>
              <a:gd name="connsiteX51" fmla="*/ 61382 w 1845698"/>
              <a:gd name="connsiteY51" fmla="*/ 1223629 h 1266876"/>
              <a:gd name="connsiteX52" fmla="*/ 65859 w 1845698"/>
              <a:gd name="connsiteY52" fmla="*/ 1240049 h 1266876"/>
              <a:gd name="connsiteX53" fmla="*/ 64371 w 1845698"/>
              <a:gd name="connsiteY53" fmla="*/ 1259445 h 1266876"/>
              <a:gd name="connsiteX54" fmla="*/ 67343 w 1845698"/>
              <a:gd name="connsiteY54" fmla="*/ 1266876 h 1266876"/>
              <a:gd name="connsiteX55" fmla="*/ 55417 w 1845698"/>
              <a:gd name="connsiteY55" fmla="*/ 1266876 h 1266876"/>
              <a:gd name="connsiteX56" fmla="*/ 55417 w 1845698"/>
              <a:gd name="connsiteY56" fmla="*/ 1247502 h 1266876"/>
              <a:gd name="connsiteX57" fmla="*/ 61382 w 1845698"/>
              <a:gd name="connsiteY57" fmla="*/ 1223629 h 1266876"/>
              <a:gd name="connsiteX58" fmla="*/ 1490174 w 1845698"/>
              <a:gd name="connsiteY58" fmla="*/ 1220731 h 1266876"/>
              <a:gd name="connsiteX59" fmla="*/ 1466758 w 1845698"/>
              <a:gd name="connsiteY59" fmla="*/ 1229502 h 1266876"/>
              <a:gd name="connsiteX60" fmla="*/ 1474211 w 1845698"/>
              <a:gd name="connsiteY60" fmla="*/ 1235480 h 1266876"/>
              <a:gd name="connsiteX61" fmla="*/ 1481677 w 1845698"/>
              <a:gd name="connsiteY61" fmla="*/ 1244421 h 1266876"/>
              <a:gd name="connsiteX62" fmla="*/ 1487642 w 1845698"/>
              <a:gd name="connsiteY62" fmla="*/ 1229502 h 1266876"/>
              <a:gd name="connsiteX63" fmla="*/ 1496596 w 1845698"/>
              <a:gd name="connsiteY63" fmla="*/ 1247410 h 1266876"/>
              <a:gd name="connsiteX64" fmla="*/ 1495108 w 1845698"/>
              <a:gd name="connsiteY64" fmla="*/ 1239944 h 1266876"/>
              <a:gd name="connsiteX65" fmla="*/ 1496596 w 1845698"/>
              <a:gd name="connsiteY65" fmla="*/ 1232491 h 1266876"/>
              <a:gd name="connsiteX66" fmla="*/ 147921 w 1845698"/>
              <a:gd name="connsiteY66" fmla="*/ 1220653 h 1266876"/>
              <a:gd name="connsiteX67" fmla="*/ 143444 w 1845698"/>
              <a:gd name="connsiteY67" fmla="*/ 1238548 h 1266876"/>
              <a:gd name="connsiteX68" fmla="*/ 141942 w 1845698"/>
              <a:gd name="connsiteY68" fmla="*/ 1256456 h 1266876"/>
              <a:gd name="connsiteX69" fmla="*/ 159850 w 1845698"/>
              <a:gd name="connsiteY69" fmla="*/ 1240049 h 1266876"/>
              <a:gd name="connsiteX70" fmla="*/ 174770 w 1845698"/>
              <a:gd name="connsiteY70" fmla="*/ 1223629 h 1266876"/>
              <a:gd name="connsiteX71" fmla="*/ 156861 w 1845698"/>
              <a:gd name="connsiteY71" fmla="*/ 1251979 h 1266876"/>
              <a:gd name="connsiteX72" fmla="*/ 148351 w 1845698"/>
              <a:gd name="connsiteY72" fmla="*/ 1266876 h 1266876"/>
              <a:gd name="connsiteX73" fmla="*/ 129519 w 1845698"/>
              <a:gd name="connsiteY73" fmla="*/ 1266876 h 1266876"/>
              <a:gd name="connsiteX74" fmla="*/ 135977 w 1845698"/>
              <a:gd name="connsiteY74" fmla="*/ 1247502 h 1266876"/>
              <a:gd name="connsiteX75" fmla="*/ 147921 w 1845698"/>
              <a:gd name="connsiteY75" fmla="*/ 1220653 h 1266876"/>
              <a:gd name="connsiteX76" fmla="*/ 138966 w 1845698"/>
              <a:gd name="connsiteY76" fmla="*/ 1214688 h 1266876"/>
              <a:gd name="connsiteX77" fmla="*/ 140454 w 1845698"/>
              <a:gd name="connsiteY77" fmla="*/ 1237060 h 1266876"/>
              <a:gd name="connsiteX78" fmla="*/ 127023 w 1845698"/>
              <a:gd name="connsiteY78" fmla="*/ 1265410 h 1266876"/>
              <a:gd name="connsiteX79" fmla="*/ 127023 w 1845698"/>
              <a:gd name="connsiteY79" fmla="*/ 1266876 h 1266876"/>
              <a:gd name="connsiteX80" fmla="*/ 114598 w 1845698"/>
              <a:gd name="connsiteY80" fmla="*/ 1266876 h 1266876"/>
              <a:gd name="connsiteX81" fmla="*/ 115093 w 1845698"/>
              <a:gd name="connsiteY81" fmla="*/ 1262421 h 1266876"/>
              <a:gd name="connsiteX82" fmla="*/ 118083 w 1845698"/>
              <a:gd name="connsiteY82" fmla="*/ 1235572 h 1266876"/>
              <a:gd name="connsiteX83" fmla="*/ 119570 w 1845698"/>
              <a:gd name="connsiteY83" fmla="*/ 1247502 h 1266876"/>
              <a:gd name="connsiteX84" fmla="*/ 121058 w 1845698"/>
              <a:gd name="connsiteY84" fmla="*/ 1262421 h 1266876"/>
              <a:gd name="connsiteX85" fmla="*/ 106139 w 1845698"/>
              <a:gd name="connsiteY85" fmla="*/ 1214688 h 1266876"/>
              <a:gd name="connsiteX86" fmla="*/ 112104 w 1845698"/>
              <a:gd name="connsiteY86" fmla="*/ 1240049 h 1266876"/>
              <a:gd name="connsiteX87" fmla="*/ 110259 w 1845698"/>
              <a:gd name="connsiteY87" fmla="*/ 1266876 h 1266876"/>
              <a:gd name="connsiteX88" fmla="*/ 90109 w 1845698"/>
              <a:gd name="connsiteY88" fmla="*/ 1266876 h 1266876"/>
              <a:gd name="connsiteX89" fmla="*/ 91220 w 1845698"/>
              <a:gd name="connsiteY89" fmla="*/ 1262421 h 1266876"/>
              <a:gd name="connsiteX90" fmla="*/ 89732 w 1845698"/>
              <a:gd name="connsiteY90" fmla="*/ 1256456 h 1266876"/>
              <a:gd name="connsiteX91" fmla="*/ 91220 w 1845698"/>
              <a:gd name="connsiteY91" fmla="*/ 1259445 h 1266876"/>
              <a:gd name="connsiteX92" fmla="*/ 100174 w 1845698"/>
              <a:gd name="connsiteY92" fmla="*/ 1241537 h 1266876"/>
              <a:gd name="connsiteX93" fmla="*/ 103163 w 1845698"/>
              <a:gd name="connsiteY93" fmla="*/ 1238548 h 1266876"/>
              <a:gd name="connsiteX94" fmla="*/ 104651 w 1845698"/>
              <a:gd name="connsiteY94" fmla="*/ 1231095 h 1266876"/>
              <a:gd name="connsiteX95" fmla="*/ 106139 w 1845698"/>
              <a:gd name="connsiteY95" fmla="*/ 1223629 h 1266876"/>
              <a:gd name="connsiteX96" fmla="*/ 1681589 w 1845698"/>
              <a:gd name="connsiteY96" fmla="*/ 1214583 h 1266876"/>
              <a:gd name="connsiteX97" fmla="*/ 1660705 w 1845698"/>
              <a:gd name="connsiteY97" fmla="*/ 1259340 h 1266876"/>
              <a:gd name="connsiteX98" fmla="*/ 1657189 w 1845698"/>
              <a:gd name="connsiteY98" fmla="*/ 1266876 h 1266876"/>
              <a:gd name="connsiteX99" fmla="*/ 1648406 w 1845698"/>
              <a:gd name="connsiteY99" fmla="*/ 1266876 h 1266876"/>
              <a:gd name="connsiteX100" fmla="*/ 1657716 w 1845698"/>
              <a:gd name="connsiteY100" fmla="*/ 1245922 h 1266876"/>
              <a:gd name="connsiteX101" fmla="*/ 1671147 w 1845698"/>
              <a:gd name="connsiteY101" fmla="*/ 1222049 h 1266876"/>
              <a:gd name="connsiteX102" fmla="*/ 1681589 w 1845698"/>
              <a:gd name="connsiteY102" fmla="*/ 1214583 h 1266876"/>
              <a:gd name="connsiteX103" fmla="*/ 1648762 w 1845698"/>
              <a:gd name="connsiteY103" fmla="*/ 1196688 h 1266876"/>
              <a:gd name="connsiteX104" fmla="*/ 1645786 w 1845698"/>
              <a:gd name="connsiteY104" fmla="*/ 1245922 h 1266876"/>
              <a:gd name="connsiteX105" fmla="*/ 1641729 w 1845698"/>
              <a:gd name="connsiteY105" fmla="*/ 1266876 h 1266876"/>
              <a:gd name="connsiteX106" fmla="*/ 1633159 w 1845698"/>
              <a:gd name="connsiteY106" fmla="*/ 1266876 h 1266876"/>
              <a:gd name="connsiteX107" fmla="*/ 1633478 w 1845698"/>
              <a:gd name="connsiteY107" fmla="*/ 1264192 h 1266876"/>
              <a:gd name="connsiteX108" fmla="*/ 1635344 w 1845698"/>
              <a:gd name="connsiteY108" fmla="*/ 1233979 h 1266876"/>
              <a:gd name="connsiteX109" fmla="*/ 1648762 w 1845698"/>
              <a:gd name="connsiteY109" fmla="*/ 1196688 h 1266876"/>
              <a:gd name="connsiteX110" fmla="*/ 1116220 w 1845698"/>
              <a:gd name="connsiteY110" fmla="*/ 1170740 h 1266876"/>
              <a:gd name="connsiteX111" fmla="*/ 1120632 w 1845698"/>
              <a:gd name="connsiteY111" fmla="*/ 1181769 h 1266876"/>
              <a:gd name="connsiteX112" fmla="*/ 1132575 w 1845698"/>
              <a:gd name="connsiteY112" fmla="*/ 1193699 h 1266876"/>
              <a:gd name="connsiteX113" fmla="*/ 1132575 w 1845698"/>
              <a:gd name="connsiteY113" fmla="*/ 1184745 h 1266876"/>
              <a:gd name="connsiteX114" fmla="*/ 678284 w 1845698"/>
              <a:gd name="connsiteY114" fmla="*/ 1014771 h 1266876"/>
              <a:gd name="connsiteX115" fmla="*/ 652178 w 1845698"/>
              <a:gd name="connsiteY115" fmla="*/ 1026706 h 1266876"/>
              <a:gd name="connsiteX116" fmla="*/ 604432 w 1845698"/>
              <a:gd name="connsiteY116" fmla="*/ 1053555 h 1266876"/>
              <a:gd name="connsiteX117" fmla="*/ 698423 w 1845698"/>
              <a:gd name="connsiteY117" fmla="*/ 1075940 h 1266876"/>
              <a:gd name="connsiteX118" fmla="*/ 786449 w 1845698"/>
              <a:gd name="connsiteY118" fmla="*/ 1035660 h 1266876"/>
              <a:gd name="connsiteX119" fmla="*/ 752134 w 1845698"/>
              <a:gd name="connsiteY119" fmla="*/ 1032671 h 1266876"/>
              <a:gd name="connsiteX120" fmla="*/ 717819 w 1845698"/>
              <a:gd name="connsiteY120" fmla="*/ 1026706 h 1266876"/>
              <a:gd name="connsiteX121" fmla="*/ 714843 w 1845698"/>
              <a:gd name="connsiteY121" fmla="*/ 1023717 h 1266876"/>
              <a:gd name="connsiteX122" fmla="*/ 708865 w 1845698"/>
              <a:gd name="connsiteY122" fmla="*/ 1020741 h 1266876"/>
              <a:gd name="connsiteX123" fmla="*/ 678284 w 1845698"/>
              <a:gd name="connsiteY123" fmla="*/ 1014771 h 1266876"/>
              <a:gd name="connsiteX124" fmla="*/ 638342 w 1845698"/>
              <a:gd name="connsiteY124" fmla="*/ 852011 h 1266876"/>
              <a:gd name="connsiteX125" fmla="*/ 634270 w 1845698"/>
              <a:gd name="connsiteY125" fmla="*/ 862597 h 1266876"/>
              <a:gd name="connsiteX126" fmla="*/ 634270 w 1845698"/>
              <a:gd name="connsiteY126" fmla="*/ 865573 h 1266876"/>
              <a:gd name="connsiteX127" fmla="*/ 864085 w 1845698"/>
              <a:gd name="connsiteY127" fmla="*/ 827042 h 1266876"/>
              <a:gd name="connsiteX128" fmla="*/ 869998 w 1845698"/>
              <a:gd name="connsiteY128" fmla="*/ 853643 h 1266876"/>
              <a:gd name="connsiteX129" fmla="*/ 867009 w 1845698"/>
              <a:gd name="connsiteY129" fmla="*/ 898400 h 1266876"/>
              <a:gd name="connsiteX130" fmla="*/ 869998 w 1845698"/>
              <a:gd name="connsiteY130" fmla="*/ 904365 h 1266876"/>
              <a:gd name="connsiteX131" fmla="*/ 872974 w 1845698"/>
              <a:gd name="connsiteY131" fmla="*/ 876014 h 1266876"/>
              <a:gd name="connsiteX132" fmla="*/ 875963 w 1845698"/>
              <a:gd name="connsiteY132" fmla="*/ 850653 h 1266876"/>
              <a:gd name="connsiteX133" fmla="*/ 877451 w 1845698"/>
              <a:gd name="connsiteY133" fmla="*/ 862597 h 1266876"/>
              <a:gd name="connsiteX134" fmla="*/ 878952 w 1845698"/>
              <a:gd name="connsiteY134" fmla="*/ 874527 h 1266876"/>
              <a:gd name="connsiteX135" fmla="*/ 881928 w 1845698"/>
              <a:gd name="connsiteY135" fmla="*/ 847678 h 1266876"/>
              <a:gd name="connsiteX136" fmla="*/ 1108702 w 1845698"/>
              <a:gd name="connsiteY136" fmla="*/ 796851 h 1266876"/>
              <a:gd name="connsiteX137" fmla="*/ 1120632 w 1845698"/>
              <a:gd name="connsiteY137" fmla="*/ 816247 h 1266876"/>
              <a:gd name="connsiteX138" fmla="*/ 1129586 w 1845698"/>
              <a:gd name="connsiteY138" fmla="*/ 832667 h 1266876"/>
              <a:gd name="connsiteX139" fmla="*/ 1123621 w 1845698"/>
              <a:gd name="connsiteY139" fmla="*/ 811770 h 1266876"/>
              <a:gd name="connsiteX140" fmla="*/ 1135551 w 1845698"/>
              <a:gd name="connsiteY140" fmla="*/ 764037 h 1266876"/>
              <a:gd name="connsiteX141" fmla="*/ 1144505 w 1845698"/>
              <a:gd name="connsiteY141" fmla="*/ 792374 h 1266876"/>
              <a:gd name="connsiteX142" fmla="*/ 1153459 w 1845698"/>
              <a:gd name="connsiteY142" fmla="*/ 814759 h 1266876"/>
              <a:gd name="connsiteX143" fmla="*/ 1162413 w 1845698"/>
              <a:gd name="connsiteY143" fmla="*/ 802829 h 1266876"/>
              <a:gd name="connsiteX144" fmla="*/ 1159424 w 1845698"/>
              <a:gd name="connsiteY144" fmla="*/ 808794 h 1266876"/>
              <a:gd name="connsiteX145" fmla="*/ 1156435 w 1845698"/>
              <a:gd name="connsiteY145" fmla="*/ 820724 h 1266876"/>
              <a:gd name="connsiteX146" fmla="*/ 1162413 w 1845698"/>
              <a:gd name="connsiteY146" fmla="*/ 828190 h 1266876"/>
              <a:gd name="connsiteX147" fmla="*/ 1165389 w 1845698"/>
              <a:gd name="connsiteY147" fmla="*/ 835643 h 1266876"/>
              <a:gd name="connsiteX148" fmla="*/ 1166890 w 1845698"/>
              <a:gd name="connsiteY148" fmla="*/ 828190 h 1266876"/>
              <a:gd name="connsiteX149" fmla="*/ 1168378 w 1845698"/>
              <a:gd name="connsiteY149" fmla="*/ 820724 h 1266876"/>
              <a:gd name="connsiteX150" fmla="*/ 1171354 w 1845698"/>
              <a:gd name="connsiteY150" fmla="*/ 820724 h 1266876"/>
              <a:gd name="connsiteX151" fmla="*/ 1168378 w 1845698"/>
              <a:gd name="connsiteY151" fmla="*/ 802829 h 1266876"/>
              <a:gd name="connsiteX152" fmla="*/ 1151971 w 1845698"/>
              <a:gd name="connsiteY152" fmla="*/ 787910 h 1266876"/>
              <a:gd name="connsiteX153" fmla="*/ 1135551 w 1845698"/>
              <a:gd name="connsiteY153" fmla="*/ 764037 h 1266876"/>
              <a:gd name="connsiteX154" fmla="*/ 1386459 w 1845698"/>
              <a:gd name="connsiteY154" fmla="*/ 761596 h 1266876"/>
              <a:gd name="connsiteX155" fmla="*/ 1393651 w 1845698"/>
              <a:gd name="connsiteY155" fmla="*/ 775967 h 1266876"/>
              <a:gd name="connsiteX156" fmla="*/ 1404093 w 1845698"/>
              <a:gd name="connsiteY156" fmla="*/ 790886 h 1266876"/>
              <a:gd name="connsiteX157" fmla="*/ 1404093 w 1845698"/>
              <a:gd name="connsiteY157" fmla="*/ 781932 h 1266876"/>
              <a:gd name="connsiteX158" fmla="*/ 756611 w 1845698"/>
              <a:gd name="connsiteY158" fmla="*/ 665660 h 1266876"/>
              <a:gd name="connsiteX159" fmla="*/ 720808 w 1845698"/>
              <a:gd name="connsiteY159" fmla="*/ 668649 h 1266876"/>
              <a:gd name="connsiteX160" fmla="*/ 693946 w 1845698"/>
              <a:gd name="connsiteY160" fmla="*/ 673126 h 1266876"/>
              <a:gd name="connsiteX161" fmla="*/ 676051 w 1845698"/>
              <a:gd name="connsiteY161" fmla="*/ 677603 h 1266876"/>
              <a:gd name="connsiteX162" fmla="*/ 656655 w 1845698"/>
              <a:gd name="connsiteY162" fmla="*/ 696986 h 1266876"/>
              <a:gd name="connsiteX163" fmla="*/ 634270 w 1845698"/>
              <a:gd name="connsiteY163" fmla="*/ 719371 h 1266876"/>
              <a:gd name="connsiteX164" fmla="*/ 625329 w 1845698"/>
              <a:gd name="connsiteY164" fmla="*/ 755174 h 1266876"/>
              <a:gd name="connsiteX165" fmla="*/ 637259 w 1845698"/>
              <a:gd name="connsiteY165" fmla="*/ 788002 h 1266876"/>
              <a:gd name="connsiteX166" fmla="*/ 774519 w 1845698"/>
              <a:gd name="connsiteY166" fmla="*/ 773083 h 1266876"/>
              <a:gd name="connsiteX167" fmla="*/ 795403 w 1845698"/>
              <a:gd name="connsiteY167" fmla="*/ 767118 h 1266876"/>
              <a:gd name="connsiteX168" fmla="*/ 807333 w 1845698"/>
              <a:gd name="connsiteY168" fmla="*/ 761139 h 1266876"/>
              <a:gd name="connsiteX169" fmla="*/ 756611 w 1845698"/>
              <a:gd name="connsiteY169" fmla="*/ 665660 h 1266876"/>
              <a:gd name="connsiteX170" fmla="*/ 1550044 w 1845698"/>
              <a:gd name="connsiteY170" fmla="*/ 604884 h 1266876"/>
              <a:gd name="connsiteX171" fmla="*/ 1557016 w 1845698"/>
              <a:gd name="connsiteY171" fmla="*/ 606593 h 1266876"/>
              <a:gd name="connsiteX172" fmla="*/ 1580145 w 1845698"/>
              <a:gd name="connsiteY172" fmla="*/ 617784 h 1266876"/>
              <a:gd name="connsiteX173" fmla="*/ 1559248 w 1845698"/>
              <a:gd name="connsiteY173" fmla="*/ 608830 h 1266876"/>
              <a:gd name="connsiteX174" fmla="*/ 419804 w 1845698"/>
              <a:gd name="connsiteY174" fmla="*/ 519694 h 1266876"/>
              <a:gd name="connsiteX175" fmla="*/ 422428 w 1845698"/>
              <a:gd name="connsiteY175" fmla="*/ 526912 h 1266876"/>
              <a:gd name="connsiteX176" fmla="*/ 425404 w 1845698"/>
              <a:gd name="connsiteY176" fmla="*/ 546308 h 1266876"/>
              <a:gd name="connsiteX177" fmla="*/ 428393 w 1845698"/>
              <a:gd name="connsiteY177" fmla="*/ 525424 h 1266876"/>
              <a:gd name="connsiteX178" fmla="*/ 309471 w 1845698"/>
              <a:gd name="connsiteY178" fmla="*/ 460201 h 1266876"/>
              <a:gd name="connsiteX179" fmla="*/ 312030 w 1845698"/>
              <a:gd name="connsiteY179" fmla="*/ 467236 h 1266876"/>
              <a:gd name="connsiteX180" fmla="*/ 315006 w 1845698"/>
              <a:gd name="connsiteY180" fmla="*/ 486632 h 1266876"/>
              <a:gd name="connsiteX181" fmla="*/ 317995 w 1845698"/>
              <a:gd name="connsiteY181" fmla="*/ 468737 h 1266876"/>
              <a:gd name="connsiteX182" fmla="*/ 374682 w 1845698"/>
              <a:gd name="connsiteY182" fmla="*/ 448832 h 1266876"/>
              <a:gd name="connsiteX183" fmla="*/ 368717 w 1845698"/>
              <a:gd name="connsiteY183" fmla="*/ 462759 h 1266876"/>
              <a:gd name="connsiteX184" fmla="*/ 368717 w 1845698"/>
              <a:gd name="connsiteY184" fmla="*/ 468737 h 1266876"/>
              <a:gd name="connsiteX185" fmla="*/ 948274 w 1845698"/>
              <a:gd name="connsiteY185" fmla="*/ 114388 h 1266876"/>
              <a:gd name="connsiteX186" fmla="*/ 950558 w 1845698"/>
              <a:gd name="connsiteY186" fmla="*/ 131565 h 1266876"/>
              <a:gd name="connsiteX187" fmla="*/ 950558 w 1845698"/>
              <a:gd name="connsiteY187" fmla="*/ 119622 h 1266876"/>
              <a:gd name="connsiteX188" fmla="*/ 977407 w 1845698"/>
              <a:gd name="connsiteY188" fmla="*/ 80843 h 1266876"/>
              <a:gd name="connsiteX189" fmla="*/ 978908 w 1845698"/>
              <a:gd name="connsiteY189" fmla="*/ 107692 h 1266876"/>
              <a:gd name="connsiteX190" fmla="*/ 983385 w 1845698"/>
              <a:gd name="connsiteY190" fmla="*/ 131565 h 1266876"/>
              <a:gd name="connsiteX191" fmla="*/ 986361 w 1845698"/>
              <a:gd name="connsiteY191" fmla="*/ 127088 h 1266876"/>
              <a:gd name="connsiteX192" fmla="*/ 989350 w 1845698"/>
              <a:gd name="connsiteY192" fmla="*/ 122611 h 1266876"/>
              <a:gd name="connsiteX193" fmla="*/ 986361 w 1845698"/>
              <a:gd name="connsiteY193" fmla="*/ 139018 h 1266876"/>
              <a:gd name="connsiteX194" fmla="*/ 986361 w 1845698"/>
              <a:gd name="connsiteY194" fmla="*/ 155438 h 1266876"/>
              <a:gd name="connsiteX195" fmla="*/ 987862 w 1845698"/>
              <a:gd name="connsiteY195" fmla="*/ 149460 h 1266876"/>
              <a:gd name="connsiteX196" fmla="*/ 992326 w 1845698"/>
              <a:gd name="connsiteY196" fmla="*/ 143495 h 1266876"/>
              <a:gd name="connsiteX197" fmla="*/ 992326 w 1845698"/>
              <a:gd name="connsiteY197" fmla="*/ 146484 h 1266876"/>
              <a:gd name="connsiteX198" fmla="*/ 995315 w 1845698"/>
              <a:gd name="connsiteY198" fmla="*/ 136042 h 1266876"/>
              <a:gd name="connsiteX199" fmla="*/ 998304 w 1845698"/>
              <a:gd name="connsiteY199" fmla="*/ 125600 h 1266876"/>
              <a:gd name="connsiteX200" fmla="*/ 989350 w 1845698"/>
              <a:gd name="connsiteY200" fmla="*/ 106204 h 1266876"/>
              <a:gd name="connsiteX201" fmla="*/ 977407 w 1845698"/>
              <a:gd name="connsiteY201" fmla="*/ 80843 h 1266876"/>
              <a:gd name="connsiteX202" fmla="*/ 765565 w 1845698"/>
              <a:gd name="connsiteY202" fmla="*/ 27132 h 1266876"/>
              <a:gd name="connsiteX203" fmla="*/ 771530 w 1845698"/>
              <a:gd name="connsiteY203" fmla="*/ 51005 h 1266876"/>
              <a:gd name="connsiteX204" fmla="*/ 774519 w 1845698"/>
              <a:gd name="connsiteY204" fmla="*/ 65924 h 1266876"/>
              <a:gd name="connsiteX205" fmla="*/ 774519 w 1845698"/>
              <a:gd name="connsiteY205" fmla="*/ 45027 h 1266876"/>
              <a:gd name="connsiteX206" fmla="*/ 798379 w 1845698"/>
              <a:gd name="connsiteY206" fmla="*/ 270 h 1266876"/>
              <a:gd name="connsiteX207" fmla="*/ 801368 w 1845698"/>
              <a:gd name="connsiteY207" fmla="*/ 28620 h 1266876"/>
              <a:gd name="connsiteX208" fmla="*/ 807333 w 1845698"/>
              <a:gd name="connsiteY208" fmla="*/ 53981 h 1266876"/>
              <a:gd name="connsiteX209" fmla="*/ 813298 w 1845698"/>
              <a:gd name="connsiteY209" fmla="*/ 45027 h 1266876"/>
              <a:gd name="connsiteX210" fmla="*/ 810322 w 1845698"/>
              <a:gd name="connsiteY210" fmla="*/ 51005 h 1266876"/>
              <a:gd name="connsiteX211" fmla="*/ 807333 w 1845698"/>
              <a:gd name="connsiteY211" fmla="*/ 59946 h 1266876"/>
              <a:gd name="connsiteX212" fmla="*/ 810322 w 1845698"/>
              <a:gd name="connsiteY212" fmla="*/ 77854 h 1266876"/>
              <a:gd name="connsiteX213" fmla="*/ 820764 w 1845698"/>
              <a:gd name="connsiteY213" fmla="*/ 53981 h 1266876"/>
              <a:gd name="connsiteX214" fmla="*/ 825241 w 1845698"/>
              <a:gd name="connsiteY214" fmla="*/ 30108 h 1266876"/>
              <a:gd name="connsiteX215" fmla="*/ 826729 w 1845698"/>
              <a:gd name="connsiteY215" fmla="*/ 42051 h 1266876"/>
              <a:gd name="connsiteX216" fmla="*/ 825241 w 1845698"/>
              <a:gd name="connsiteY216" fmla="*/ 53981 h 1266876"/>
              <a:gd name="connsiteX217" fmla="*/ 837171 w 1845698"/>
              <a:gd name="connsiteY217" fmla="*/ 51005 h 1266876"/>
              <a:gd name="connsiteX218" fmla="*/ 825241 w 1845698"/>
              <a:gd name="connsiteY218" fmla="*/ 65924 h 1266876"/>
              <a:gd name="connsiteX219" fmla="*/ 823753 w 1845698"/>
              <a:gd name="connsiteY219" fmla="*/ 88296 h 1266876"/>
              <a:gd name="connsiteX220" fmla="*/ 822252 w 1845698"/>
              <a:gd name="connsiteY220" fmla="*/ 110681 h 1266876"/>
              <a:gd name="connsiteX221" fmla="*/ 828217 w 1845698"/>
              <a:gd name="connsiteY221" fmla="*/ 101727 h 1266876"/>
              <a:gd name="connsiteX222" fmla="*/ 825241 w 1845698"/>
              <a:gd name="connsiteY222" fmla="*/ 95762 h 1266876"/>
              <a:gd name="connsiteX223" fmla="*/ 831206 w 1845698"/>
              <a:gd name="connsiteY223" fmla="*/ 98738 h 1266876"/>
              <a:gd name="connsiteX224" fmla="*/ 834195 w 1845698"/>
              <a:gd name="connsiteY224" fmla="*/ 64423 h 1266876"/>
              <a:gd name="connsiteX225" fmla="*/ 849114 w 1845698"/>
              <a:gd name="connsiteY225" fmla="*/ 45027 h 1266876"/>
              <a:gd name="connsiteX226" fmla="*/ 840160 w 1845698"/>
              <a:gd name="connsiteY226" fmla="*/ 92773 h 1266876"/>
              <a:gd name="connsiteX227" fmla="*/ 849114 w 1845698"/>
              <a:gd name="connsiteY227" fmla="*/ 68900 h 1266876"/>
              <a:gd name="connsiteX228" fmla="*/ 858055 w 1845698"/>
              <a:gd name="connsiteY228" fmla="*/ 48016 h 1266876"/>
              <a:gd name="connsiteX229" fmla="*/ 858055 w 1845698"/>
              <a:gd name="connsiteY229" fmla="*/ 67412 h 1266876"/>
              <a:gd name="connsiteX230" fmla="*/ 852090 w 1845698"/>
              <a:gd name="connsiteY230" fmla="*/ 92773 h 1266876"/>
              <a:gd name="connsiteX231" fmla="*/ 858055 w 1845698"/>
              <a:gd name="connsiteY231" fmla="*/ 104703 h 1266876"/>
              <a:gd name="connsiteX232" fmla="*/ 861044 w 1845698"/>
              <a:gd name="connsiteY232" fmla="*/ 101727 h 1266876"/>
              <a:gd name="connsiteX233" fmla="*/ 855079 w 1845698"/>
              <a:gd name="connsiteY233" fmla="*/ 91285 h 1266876"/>
              <a:gd name="connsiteX234" fmla="*/ 861044 w 1845698"/>
              <a:gd name="connsiteY234" fmla="*/ 86808 h 1266876"/>
              <a:gd name="connsiteX235" fmla="*/ 861044 w 1845698"/>
              <a:gd name="connsiteY235" fmla="*/ 89784 h 1266876"/>
              <a:gd name="connsiteX236" fmla="*/ 864033 w 1845698"/>
              <a:gd name="connsiteY236" fmla="*/ 95762 h 1266876"/>
              <a:gd name="connsiteX237" fmla="*/ 867009 w 1845698"/>
              <a:gd name="connsiteY237" fmla="*/ 85307 h 1266876"/>
              <a:gd name="connsiteX238" fmla="*/ 874475 w 1845698"/>
              <a:gd name="connsiteY238" fmla="*/ 68900 h 1266876"/>
              <a:gd name="connsiteX239" fmla="*/ 881928 w 1845698"/>
              <a:gd name="connsiteY239" fmla="*/ 53981 h 1266876"/>
              <a:gd name="connsiteX240" fmla="*/ 887893 w 1845698"/>
              <a:gd name="connsiteY240" fmla="*/ 51005 h 1266876"/>
              <a:gd name="connsiteX241" fmla="*/ 881928 w 1845698"/>
              <a:gd name="connsiteY241" fmla="*/ 76366 h 1266876"/>
              <a:gd name="connsiteX242" fmla="*/ 867009 w 1845698"/>
              <a:gd name="connsiteY242" fmla="*/ 101727 h 1266876"/>
              <a:gd name="connsiteX243" fmla="*/ 869998 w 1845698"/>
              <a:gd name="connsiteY243" fmla="*/ 104703 h 1266876"/>
              <a:gd name="connsiteX244" fmla="*/ 881928 w 1845698"/>
              <a:gd name="connsiteY244" fmla="*/ 86808 h 1266876"/>
              <a:gd name="connsiteX245" fmla="*/ 880440 w 1845698"/>
              <a:gd name="connsiteY245" fmla="*/ 100226 h 1266876"/>
              <a:gd name="connsiteX246" fmla="*/ 872974 w 1845698"/>
              <a:gd name="connsiteY246" fmla="*/ 113657 h 1266876"/>
              <a:gd name="connsiteX247" fmla="*/ 881928 w 1845698"/>
              <a:gd name="connsiteY247" fmla="*/ 131565 h 1266876"/>
              <a:gd name="connsiteX248" fmla="*/ 883429 w 1845698"/>
              <a:gd name="connsiteY248" fmla="*/ 116646 h 1266876"/>
              <a:gd name="connsiteX249" fmla="*/ 881928 w 1845698"/>
              <a:gd name="connsiteY249" fmla="*/ 104703 h 1266876"/>
              <a:gd name="connsiteX250" fmla="*/ 887893 w 1845698"/>
              <a:gd name="connsiteY250" fmla="*/ 124099 h 1266876"/>
              <a:gd name="connsiteX251" fmla="*/ 887893 w 1845698"/>
              <a:gd name="connsiteY251" fmla="*/ 146484 h 1266876"/>
              <a:gd name="connsiteX252" fmla="*/ 893871 w 1845698"/>
              <a:gd name="connsiteY252" fmla="*/ 140519 h 1266876"/>
              <a:gd name="connsiteX253" fmla="*/ 887893 w 1845698"/>
              <a:gd name="connsiteY253" fmla="*/ 103215 h 1266876"/>
              <a:gd name="connsiteX254" fmla="*/ 893871 w 1845698"/>
              <a:gd name="connsiteY254" fmla="*/ 83819 h 1266876"/>
              <a:gd name="connsiteX255" fmla="*/ 893871 w 1845698"/>
              <a:gd name="connsiteY255" fmla="*/ 92773 h 1266876"/>
              <a:gd name="connsiteX256" fmla="*/ 895359 w 1845698"/>
              <a:gd name="connsiteY256" fmla="*/ 100226 h 1266876"/>
              <a:gd name="connsiteX257" fmla="*/ 896847 w 1845698"/>
              <a:gd name="connsiteY257" fmla="*/ 107692 h 1266876"/>
              <a:gd name="connsiteX258" fmla="*/ 899836 w 1845698"/>
              <a:gd name="connsiteY258" fmla="*/ 107692 h 1266876"/>
              <a:gd name="connsiteX259" fmla="*/ 905801 w 1845698"/>
              <a:gd name="connsiteY259" fmla="*/ 125600 h 1266876"/>
              <a:gd name="connsiteX260" fmla="*/ 911766 w 1845698"/>
              <a:gd name="connsiteY260" fmla="*/ 125600 h 1266876"/>
              <a:gd name="connsiteX261" fmla="*/ 911766 w 1845698"/>
              <a:gd name="connsiteY261" fmla="*/ 128576 h 1266876"/>
              <a:gd name="connsiteX262" fmla="*/ 917731 w 1845698"/>
              <a:gd name="connsiteY262" fmla="*/ 140519 h 1266876"/>
              <a:gd name="connsiteX263" fmla="*/ 917731 w 1845698"/>
              <a:gd name="connsiteY263" fmla="*/ 125600 h 1266876"/>
              <a:gd name="connsiteX264" fmla="*/ 910278 w 1845698"/>
              <a:gd name="connsiteY264" fmla="*/ 115145 h 1266876"/>
              <a:gd name="connsiteX265" fmla="*/ 911766 w 1845698"/>
              <a:gd name="connsiteY265" fmla="*/ 104703 h 1266876"/>
              <a:gd name="connsiteX266" fmla="*/ 917731 w 1845698"/>
              <a:gd name="connsiteY266" fmla="*/ 107692 h 1266876"/>
              <a:gd name="connsiteX267" fmla="*/ 923709 w 1845698"/>
              <a:gd name="connsiteY267" fmla="*/ 110681 h 1266876"/>
              <a:gd name="connsiteX268" fmla="*/ 925197 w 1845698"/>
              <a:gd name="connsiteY268" fmla="*/ 122611 h 1266876"/>
              <a:gd name="connsiteX269" fmla="*/ 926685 w 1845698"/>
              <a:gd name="connsiteY269" fmla="*/ 131565 h 1266876"/>
              <a:gd name="connsiteX270" fmla="*/ 932650 w 1845698"/>
              <a:gd name="connsiteY270" fmla="*/ 128576 h 1266876"/>
              <a:gd name="connsiteX271" fmla="*/ 923709 w 1845698"/>
              <a:gd name="connsiteY271" fmla="*/ 110681 h 1266876"/>
              <a:gd name="connsiteX272" fmla="*/ 922208 w 1845698"/>
              <a:gd name="connsiteY272" fmla="*/ 107692 h 1266876"/>
              <a:gd name="connsiteX273" fmla="*/ 911766 w 1845698"/>
              <a:gd name="connsiteY273" fmla="*/ 89784 h 1266876"/>
              <a:gd name="connsiteX274" fmla="*/ 923709 w 1845698"/>
              <a:gd name="connsiteY274" fmla="*/ 104703 h 1266876"/>
              <a:gd name="connsiteX275" fmla="*/ 938628 w 1845698"/>
              <a:gd name="connsiteY275" fmla="*/ 122611 h 1266876"/>
              <a:gd name="connsiteX276" fmla="*/ 935639 w 1845698"/>
              <a:gd name="connsiteY276" fmla="*/ 98738 h 1266876"/>
              <a:gd name="connsiteX277" fmla="*/ 938628 w 1845698"/>
              <a:gd name="connsiteY277" fmla="*/ 89784 h 1266876"/>
              <a:gd name="connsiteX278" fmla="*/ 940312 w 1845698"/>
              <a:gd name="connsiteY278" fmla="*/ 93439 h 1266876"/>
              <a:gd name="connsiteX279" fmla="*/ 941604 w 1845698"/>
              <a:gd name="connsiteY279" fmla="*/ 77854 h 1266876"/>
              <a:gd name="connsiteX280" fmla="*/ 959512 w 1845698"/>
              <a:gd name="connsiteY280" fmla="*/ 125600 h 1266876"/>
              <a:gd name="connsiteX281" fmla="*/ 962488 w 1845698"/>
              <a:gd name="connsiteY281" fmla="*/ 112169 h 1266876"/>
              <a:gd name="connsiteX282" fmla="*/ 962488 w 1845698"/>
              <a:gd name="connsiteY282" fmla="*/ 98738 h 1266876"/>
              <a:gd name="connsiteX283" fmla="*/ 966965 w 1845698"/>
              <a:gd name="connsiteY283" fmla="*/ 122611 h 1266876"/>
              <a:gd name="connsiteX284" fmla="*/ 968466 w 1845698"/>
              <a:gd name="connsiteY284" fmla="*/ 149460 h 1266876"/>
              <a:gd name="connsiteX285" fmla="*/ 974431 w 1845698"/>
              <a:gd name="connsiteY285" fmla="*/ 144983 h 1266876"/>
              <a:gd name="connsiteX286" fmla="*/ 977407 w 1845698"/>
              <a:gd name="connsiteY286" fmla="*/ 140519 h 1266876"/>
              <a:gd name="connsiteX287" fmla="*/ 971442 w 1845698"/>
              <a:gd name="connsiteY287" fmla="*/ 103215 h 1266876"/>
              <a:gd name="connsiteX288" fmla="*/ 977407 w 1845698"/>
              <a:gd name="connsiteY288" fmla="*/ 77854 h 1266876"/>
              <a:gd name="connsiteX289" fmla="*/ 974431 w 1845698"/>
              <a:gd name="connsiteY289" fmla="*/ 45027 h 1266876"/>
              <a:gd name="connsiteX290" fmla="*/ 986361 w 1845698"/>
              <a:gd name="connsiteY290" fmla="*/ 79342 h 1266876"/>
              <a:gd name="connsiteX291" fmla="*/ 998304 w 1845698"/>
              <a:gd name="connsiteY291" fmla="*/ 113657 h 1266876"/>
              <a:gd name="connsiteX292" fmla="*/ 1004269 w 1845698"/>
              <a:gd name="connsiteY292" fmla="*/ 112169 h 1266876"/>
              <a:gd name="connsiteX293" fmla="*/ 1004269 w 1845698"/>
              <a:gd name="connsiteY293" fmla="*/ 128576 h 1266876"/>
              <a:gd name="connsiteX294" fmla="*/ 1007245 w 1845698"/>
              <a:gd name="connsiteY294" fmla="*/ 128576 h 1266876"/>
              <a:gd name="connsiteX295" fmla="*/ 1005757 w 1845698"/>
              <a:gd name="connsiteY295" fmla="*/ 109180 h 1266876"/>
              <a:gd name="connsiteX296" fmla="*/ 1004269 w 1845698"/>
              <a:gd name="connsiteY296" fmla="*/ 80843 h 1266876"/>
              <a:gd name="connsiteX297" fmla="*/ 1004269 w 1845698"/>
              <a:gd name="connsiteY297" fmla="*/ 55469 h 1266876"/>
              <a:gd name="connsiteX298" fmla="*/ 1007245 w 1845698"/>
              <a:gd name="connsiteY298" fmla="*/ 45027 h 1266876"/>
              <a:gd name="connsiteX299" fmla="*/ 1010234 w 1845698"/>
              <a:gd name="connsiteY299" fmla="*/ 76366 h 1266876"/>
              <a:gd name="connsiteX300" fmla="*/ 1013223 w 1845698"/>
              <a:gd name="connsiteY300" fmla="*/ 107692 h 1266876"/>
              <a:gd name="connsiteX301" fmla="*/ 1025153 w 1845698"/>
              <a:gd name="connsiteY301" fmla="*/ 115145 h 1266876"/>
              <a:gd name="connsiteX302" fmla="*/ 1040072 w 1845698"/>
              <a:gd name="connsiteY302" fmla="*/ 125600 h 1266876"/>
              <a:gd name="connsiteX303" fmla="*/ 1043061 w 1845698"/>
              <a:gd name="connsiteY303" fmla="*/ 116646 h 1266876"/>
              <a:gd name="connsiteX304" fmla="*/ 1034107 w 1845698"/>
              <a:gd name="connsiteY304" fmla="*/ 107692 h 1266876"/>
              <a:gd name="connsiteX305" fmla="*/ 1028142 w 1845698"/>
              <a:gd name="connsiteY305" fmla="*/ 98738 h 1266876"/>
              <a:gd name="connsiteX306" fmla="*/ 1034107 w 1845698"/>
              <a:gd name="connsiteY306" fmla="*/ 103215 h 1266876"/>
              <a:gd name="connsiteX307" fmla="*/ 1043061 w 1845698"/>
              <a:gd name="connsiteY307" fmla="*/ 110681 h 1266876"/>
              <a:gd name="connsiteX308" fmla="*/ 1032619 w 1845698"/>
              <a:gd name="connsiteY308" fmla="*/ 98738 h 1266876"/>
              <a:gd name="connsiteX309" fmla="*/ 1037083 w 1845698"/>
              <a:gd name="connsiteY309" fmla="*/ 89784 h 1266876"/>
              <a:gd name="connsiteX310" fmla="*/ 1040072 w 1845698"/>
              <a:gd name="connsiteY310" fmla="*/ 92773 h 1266876"/>
              <a:gd name="connsiteX311" fmla="*/ 1046037 w 1845698"/>
              <a:gd name="connsiteY311" fmla="*/ 101727 h 1266876"/>
              <a:gd name="connsiteX312" fmla="*/ 1054991 w 1845698"/>
              <a:gd name="connsiteY312" fmla="*/ 95762 h 1266876"/>
              <a:gd name="connsiteX313" fmla="*/ 1052002 w 1845698"/>
              <a:gd name="connsiteY313" fmla="*/ 98738 h 1266876"/>
              <a:gd name="connsiteX314" fmla="*/ 1052002 w 1845698"/>
              <a:gd name="connsiteY314" fmla="*/ 107692 h 1266876"/>
              <a:gd name="connsiteX315" fmla="*/ 1053503 w 1845698"/>
              <a:gd name="connsiteY315" fmla="*/ 110681 h 1266876"/>
              <a:gd name="connsiteX316" fmla="*/ 1054991 w 1845698"/>
              <a:gd name="connsiteY316" fmla="*/ 113657 h 1266876"/>
              <a:gd name="connsiteX317" fmla="*/ 1057980 w 1845698"/>
              <a:gd name="connsiteY317" fmla="*/ 103215 h 1266876"/>
              <a:gd name="connsiteX318" fmla="*/ 1063945 w 1845698"/>
              <a:gd name="connsiteY318" fmla="*/ 95762 h 1266876"/>
              <a:gd name="connsiteX319" fmla="*/ 1066921 w 1845698"/>
              <a:gd name="connsiteY319" fmla="*/ 112169 h 1266876"/>
              <a:gd name="connsiteX320" fmla="*/ 1072899 w 1845698"/>
              <a:gd name="connsiteY320" fmla="*/ 128576 h 1266876"/>
              <a:gd name="connsiteX321" fmla="*/ 1078864 w 1845698"/>
              <a:gd name="connsiteY321" fmla="*/ 119622 h 1266876"/>
              <a:gd name="connsiteX322" fmla="*/ 1063945 w 1845698"/>
              <a:gd name="connsiteY322" fmla="*/ 94261 h 1266876"/>
              <a:gd name="connsiteX323" fmla="*/ 1066921 w 1845698"/>
              <a:gd name="connsiteY323" fmla="*/ 77854 h 1266876"/>
              <a:gd name="connsiteX324" fmla="*/ 1074387 w 1845698"/>
              <a:gd name="connsiteY324" fmla="*/ 95762 h 1266876"/>
              <a:gd name="connsiteX325" fmla="*/ 1081840 w 1845698"/>
              <a:gd name="connsiteY325" fmla="*/ 113657 h 1266876"/>
              <a:gd name="connsiteX326" fmla="*/ 1093783 w 1845698"/>
              <a:gd name="connsiteY326" fmla="*/ 101727 h 1266876"/>
              <a:gd name="connsiteX327" fmla="*/ 1093783 w 1845698"/>
              <a:gd name="connsiteY327" fmla="*/ 112169 h 1266876"/>
              <a:gd name="connsiteX328" fmla="*/ 1084829 w 1845698"/>
              <a:gd name="connsiteY328" fmla="*/ 122611 h 1266876"/>
              <a:gd name="connsiteX329" fmla="*/ 1087818 w 1845698"/>
              <a:gd name="connsiteY329" fmla="*/ 125600 h 1266876"/>
              <a:gd name="connsiteX330" fmla="*/ 1090794 w 1845698"/>
              <a:gd name="connsiteY330" fmla="*/ 116646 h 1266876"/>
              <a:gd name="connsiteX331" fmla="*/ 1093783 w 1845698"/>
              <a:gd name="connsiteY331" fmla="*/ 125600 h 1266876"/>
              <a:gd name="connsiteX332" fmla="*/ 1105713 w 1845698"/>
              <a:gd name="connsiteY332" fmla="*/ 134541 h 1266876"/>
              <a:gd name="connsiteX333" fmla="*/ 1102737 w 1845698"/>
              <a:gd name="connsiteY333" fmla="*/ 128576 h 1266876"/>
              <a:gd name="connsiteX334" fmla="*/ 1102737 w 1845698"/>
              <a:gd name="connsiteY334" fmla="*/ 116646 h 1266876"/>
              <a:gd name="connsiteX335" fmla="*/ 1102737 w 1845698"/>
              <a:gd name="connsiteY335" fmla="*/ 98738 h 1266876"/>
              <a:gd name="connsiteX336" fmla="*/ 1108702 w 1845698"/>
              <a:gd name="connsiteY336" fmla="*/ 109180 h 1266876"/>
              <a:gd name="connsiteX337" fmla="*/ 1108702 w 1845698"/>
              <a:gd name="connsiteY337" fmla="*/ 122611 h 1266876"/>
              <a:gd name="connsiteX338" fmla="*/ 1117656 w 1845698"/>
              <a:gd name="connsiteY338" fmla="*/ 113657 h 1266876"/>
              <a:gd name="connsiteX339" fmla="*/ 1111678 w 1845698"/>
              <a:gd name="connsiteY339" fmla="*/ 131565 h 1266876"/>
              <a:gd name="connsiteX340" fmla="*/ 1116155 w 1845698"/>
              <a:gd name="connsiteY340" fmla="*/ 161403 h 1266876"/>
              <a:gd name="connsiteX341" fmla="*/ 1120632 w 1845698"/>
              <a:gd name="connsiteY341" fmla="*/ 191241 h 1266876"/>
              <a:gd name="connsiteX342" fmla="*/ 1122133 w 1845698"/>
              <a:gd name="connsiteY342" fmla="*/ 168856 h 1266876"/>
              <a:gd name="connsiteX343" fmla="*/ 1119144 w 1845698"/>
              <a:gd name="connsiteY343" fmla="*/ 143495 h 1266876"/>
              <a:gd name="connsiteX344" fmla="*/ 1119144 w 1845698"/>
              <a:gd name="connsiteY344" fmla="*/ 121123 h 1266876"/>
              <a:gd name="connsiteX345" fmla="*/ 1126597 w 1845698"/>
              <a:gd name="connsiteY345" fmla="*/ 107692 h 1266876"/>
              <a:gd name="connsiteX346" fmla="*/ 1132575 w 1845698"/>
              <a:gd name="connsiteY346" fmla="*/ 155438 h 1266876"/>
              <a:gd name="connsiteX347" fmla="*/ 1132575 w 1845698"/>
              <a:gd name="connsiteY347" fmla="*/ 130064 h 1266876"/>
              <a:gd name="connsiteX348" fmla="*/ 1135551 w 1845698"/>
              <a:gd name="connsiteY348" fmla="*/ 107692 h 1266876"/>
              <a:gd name="connsiteX349" fmla="*/ 1138540 w 1845698"/>
              <a:gd name="connsiteY349" fmla="*/ 146484 h 1266876"/>
              <a:gd name="connsiteX350" fmla="*/ 1141516 w 1845698"/>
              <a:gd name="connsiteY350" fmla="*/ 173333 h 1266876"/>
              <a:gd name="connsiteX351" fmla="*/ 1144505 w 1845698"/>
              <a:gd name="connsiteY351" fmla="*/ 188252 h 1266876"/>
              <a:gd name="connsiteX352" fmla="*/ 1147494 w 1845698"/>
              <a:gd name="connsiteY352" fmla="*/ 171845 h 1266876"/>
              <a:gd name="connsiteX353" fmla="*/ 1154947 w 1845698"/>
              <a:gd name="connsiteY353" fmla="*/ 142007 h 1266876"/>
              <a:gd name="connsiteX354" fmla="*/ 1162413 w 1845698"/>
              <a:gd name="connsiteY354" fmla="*/ 115145 h 1266876"/>
              <a:gd name="connsiteX355" fmla="*/ 1168378 w 1845698"/>
              <a:gd name="connsiteY355" fmla="*/ 104703 h 1266876"/>
              <a:gd name="connsiteX356" fmla="*/ 1163901 w 1845698"/>
              <a:gd name="connsiteY356" fmla="*/ 142007 h 1266876"/>
              <a:gd name="connsiteX357" fmla="*/ 1153459 w 1845698"/>
              <a:gd name="connsiteY357" fmla="*/ 182287 h 1266876"/>
              <a:gd name="connsiteX358" fmla="*/ 1160912 w 1845698"/>
              <a:gd name="connsiteY358" fmla="*/ 159902 h 1266876"/>
              <a:gd name="connsiteX359" fmla="*/ 1171354 w 1845698"/>
              <a:gd name="connsiteY359" fmla="*/ 140519 h 1266876"/>
              <a:gd name="connsiteX360" fmla="*/ 1165389 w 1845698"/>
              <a:gd name="connsiteY360" fmla="*/ 164379 h 1266876"/>
              <a:gd name="connsiteX361" fmla="*/ 1162413 w 1845698"/>
              <a:gd name="connsiteY361" fmla="*/ 180799 h 1266876"/>
              <a:gd name="connsiteX362" fmla="*/ 1162413 w 1845698"/>
              <a:gd name="connsiteY362" fmla="*/ 191241 h 1266876"/>
              <a:gd name="connsiteX363" fmla="*/ 1165389 w 1845698"/>
              <a:gd name="connsiteY363" fmla="*/ 194217 h 1266876"/>
              <a:gd name="connsiteX364" fmla="*/ 1168378 w 1845698"/>
              <a:gd name="connsiteY364" fmla="*/ 197206 h 1266876"/>
              <a:gd name="connsiteX365" fmla="*/ 1174343 w 1845698"/>
              <a:gd name="connsiteY365" fmla="*/ 209136 h 1266876"/>
              <a:gd name="connsiteX366" fmla="*/ 1174343 w 1845698"/>
              <a:gd name="connsiteY366" fmla="*/ 186764 h 1266876"/>
              <a:gd name="connsiteX367" fmla="*/ 1180308 w 1845698"/>
              <a:gd name="connsiteY367" fmla="*/ 167368 h 1266876"/>
              <a:gd name="connsiteX368" fmla="*/ 1183297 w 1845698"/>
              <a:gd name="connsiteY368" fmla="*/ 191241 h 1266876"/>
              <a:gd name="connsiteX369" fmla="*/ 1177332 w 1845698"/>
              <a:gd name="connsiteY369" fmla="*/ 218090 h 1266876"/>
              <a:gd name="connsiteX370" fmla="*/ 1177332 w 1845698"/>
              <a:gd name="connsiteY370" fmla="*/ 221079 h 1266876"/>
              <a:gd name="connsiteX371" fmla="*/ 1189262 w 1845698"/>
              <a:gd name="connsiteY371" fmla="*/ 195718 h 1266876"/>
              <a:gd name="connsiteX372" fmla="*/ 1204181 w 1845698"/>
              <a:gd name="connsiteY372" fmla="*/ 176322 h 1266876"/>
              <a:gd name="connsiteX373" fmla="*/ 1193739 w 1845698"/>
              <a:gd name="connsiteY373" fmla="*/ 200195 h 1266876"/>
              <a:gd name="connsiteX374" fmla="*/ 1180308 w 1845698"/>
              <a:gd name="connsiteY374" fmla="*/ 227044 h 1266876"/>
              <a:gd name="connsiteX375" fmla="*/ 1180308 w 1845698"/>
              <a:gd name="connsiteY375" fmla="*/ 230033 h 1266876"/>
              <a:gd name="connsiteX376" fmla="*/ 1186273 w 1845698"/>
              <a:gd name="connsiteY376" fmla="*/ 222567 h 1266876"/>
              <a:gd name="connsiteX377" fmla="*/ 1192251 w 1845698"/>
              <a:gd name="connsiteY377" fmla="*/ 218090 h 1266876"/>
              <a:gd name="connsiteX378" fmla="*/ 1193244 w 1845698"/>
              <a:gd name="connsiteY378" fmla="*/ 225060 h 1266876"/>
              <a:gd name="connsiteX379" fmla="*/ 1192243 w 1845698"/>
              <a:gd name="connsiteY379" fmla="*/ 224434 h 1266876"/>
              <a:gd name="connsiteX380" fmla="*/ 1193621 w 1845698"/>
              <a:gd name="connsiteY380" fmla="*/ 227708 h 1266876"/>
              <a:gd name="connsiteX381" fmla="*/ 1193739 w 1845698"/>
              <a:gd name="connsiteY381" fmla="*/ 228532 h 1266876"/>
              <a:gd name="connsiteX382" fmla="*/ 1186273 w 1845698"/>
              <a:gd name="connsiteY382" fmla="*/ 238974 h 1266876"/>
              <a:gd name="connsiteX383" fmla="*/ 1189262 w 1845698"/>
              <a:gd name="connsiteY383" fmla="*/ 241963 h 1266876"/>
              <a:gd name="connsiteX384" fmla="*/ 1190750 w 1845698"/>
              <a:gd name="connsiteY384" fmla="*/ 237486 h 1266876"/>
              <a:gd name="connsiteX385" fmla="*/ 1192251 w 1845698"/>
              <a:gd name="connsiteY385" fmla="*/ 233009 h 1266876"/>
              <a:gd name="connsiteX386" fmla="*/ 1195227 w 1845698"/>
              <a:gd name="connsiteY386" fmla="*/ 241963 h 1266876"/>
              <a:gd name="connsiteX387" fmla="*/ 1204181 w 1845698"/>
              <a:gd name="connsiteY387" fmla="*/ 250917 h 1266876"/>
              <a:gd name="connsiteX388" fmla="*/ 1195227 w 1845698"/>
              <a:gd name="connsiteY388" fmla="*/ 231521 h 1266876"/>
              <a:gd name="connsiteX389" fmla="*/ 1193621 w 1845698"/>
              <a:gd name="connsiteY389" fmla="*/ 227708 h 1266876"/>
              <a:gd name="connsiteX390" fmla="*/ 1193244 w 1845698"/>
              <a:gd name="connsiteY390" fmla="*/ 225060 h 1266876"/>
              <a:gd name="connsiteX391" fmla="*/ 1201192 w 1845698"/>
              <a:gd name="connsiteY391" fmla="*/ 230033 h 1266876"/>
              <a:gd name="connsiteX392" fmla="*/ 1198216 w 1845698"/>
              <a:gd name="connsiteY392" fmla="*/ 212125 h 1266876"/>
              <a:gd name="connsiteX393" fmla="*/ 1207170 w 1845698"/>
              <a:gd name="connsiteY393" fmla="*/ 238974 h 1266876"/>
              <a:gd name="connsiteX394" fmla="*/ 1216111 w 1845698"/>
              <a:gd name="connsiteY394" fmla="*/ 227044 h 1266876"/>
              <a:gd name="connsiteX395" fmla="*/ 1216111 w 1845698"/>
              <a:gd name="connsiteY395" fmla="*/ 224055 h 1266876"/>
              <a:gd name="connsiteX396" fmla="*/ 1228054 w 1845698"/>
              <a:gd name="connsiteY396" fmla="*/ 215114 h 1266876"/>
              <a:gd name="connsiteX397" fmla="*/ 1234019 w 1845698"/>
              <a:gd name="connsiteY397" fmla="*/ 233009 h 1266876"/>
              <a:gd name="connsiteX398" fmla="*/ 1237008 w 1845698"/>
              <a:gd name="connsiteY398" fmla="*/ 221079 h 1266876"/>
              <a:gd name="connsiteX399" fmla="*/ 1242973 w 1845698"/>
              <a:gd name="connsiteY399" fmla="*/ 238974 h 1266876"/>
              <a:gd name="connsiteX400" fmla="*/ 1245949 w 1845698"/>
              <a:gd name="connsiteY400" fmla="*/ 259871 h 1266876"/>
              <a:gd name="connsiteX401" fmla="*/ 1247450 w 1845698"/>
              <a:gd name="connsiteY401" fmla="*/ 247928 h 1266876"/>
              <a:gd name="connsiteX402" fmla="*/ 1248938 w 1845698"/>
              <a:gd name="connsiteY402" fmla="*/ 235998 h 1266876"/>
              <a:gd name="connsiteX403" fmla="*/ 1253415 w 1845698"/>
              <a:gd name="connsiteY403" fmla="*/ 255394 h 1266876"/>
              <a:gd name="connsiteX404" fmla="*/ 1254903 w 1845698"/>
              <a:gd name="connsiteY404" fmla="*/ 235998 h 1266876"/>
              <a:gd name="connsiteX405" fmla="*/ 1260868 w 1845698"/>
              <a:gd name="connsiteY405" fmla="*/ 212125 h 1266876"/>
              <a:gd name="connsiteX406" fmla="*/ 1260868 w 1845698"/>
              <a:gd name="connsiteY406" fmla="*/ 224055 h 1266876"/>
              <a:gd name="connsiteX407" fmla="*/ 1265345 w 1845698"/>
              <a:gd name="connsiteY407" fmla="*/ 231521 h 1266876"/>
              <a:gd name="connsiteX408" fmla="*/ 1266846 w 1845698"/>
              <a:gd name="connsiteY408" fmla="*/ 259871 h 1266876"/>
              <a:gd name="connsiteX409" fmla="*/ 1269822 w 1845698"/>
              <a:gd name="connsiteY409" fmla="*/ 247928 h 1266876"/>
              <a:gd name="connsiteX410" fmla="*/ 1272811 w 1845698"/>
              <a:gd name="connsiteY410" fmla="*/ 262847 h 1266876"/>
              <a:gd name="connsiteX411" fmla="*/ 1269822 w 1845698"/>
              <a:gd name="connsiteY411" fmla="*/ 277766 h 1266876"/>
              <a:gd name="connsiteX412" fmla="*/ 1272811 w 1845698"/>
              <a:gd name="connsiteY412" fmla="*/ 279254 h 1266876"/>
              <a:gd name="connsiteX413" fmla="*/ 1275787 w 1845698"/>
              <a:gd name="connsiteY413" fmla="*/ 280755 h 1266876"/>
              <a:gd name="connsiteX414" fmla="*/ 1278776 w 1845698"/>
              <a:gd name="connsiteY414" fmla="*/ 280755 h 1266876"/>
              <a:gd name="connsiteX415" fmla="*/ 1280264 w 1845698"/>
              <a:gd name="connsiteY415" fmla="*/ 258370 h 1266876"/>
              <a:gd name="connsiteX416" fmla="*/ 1287730 w 1845698"/>
              <a:gd name="connsiteY416" fmla="*/ 238974 h 1266876"/>
              <a:gd name="connsiteX417" fmla="*/ 1290706 w 1845698"/>
              <a:gd name="connsiteY417" fmla="*/ 253893 h 1266876"/>
              <a:gd name="connsiteX418" fmla="*/ 1296684 w 1845698"/>
              <a:gd name="connsiteY418" fmla="*/ 259871 h 1266876"/>
              <a:gd name="connsiteX419" fmla="*/ 1299660 w 1845698"/>
              <a:gd name="connsiteY419" fmla="*/ 265836 h 1266876"/>
              <a:gd name="connsiteX420" fmla="*/ 1299660 w 1845698"/>
              <a:gd name="connsiteY420" fmla="*/ 268812 h 1266876"/>
              <a:gd name="connsiteX421" fmla="*/ 1308614 w 1845698"/>
              <a:gd name="connsiteY421" fmla="*/ 259871 h 1266876"/>
              <a:gd name="connsiteX422" fmla="*/ 1308614 w 1845698"/>
              <a:gd name="connsiteY422" fmla="*/ 265836 h 1266876"/>
              <a:gd name="connsiteX423" fmla="*/ 1307126 w 1845698"/>
              <a:gd name="connsiteY423" fmla="*/ 270313 h 1266876"/>
              <a:gd name="connsiteX424" fmla="*/ 1305625 w 1845698"/>
              <a:gd name="connsiteY424" fmla="*/ 274790 h 1266876"/>
              <a:gd name="connsiteX425" fmla="*/ 1311603 w 1845698"/>
              <a:gd name="connsiteY425" fmla="*/ 280755 h 1266876"/>
              <a:gd name="connsiteX426" fmla="*/ 1317568 w 1845698"/>
              <a:gd name="connsiteY426" fmla="*/ 259871 h 1266876"/>
              <a:gd name="connsiteX427" fmla="*/ 1329498 w 1845698"/>
              <a:gd name="connsiteY427" fmla="*/ 292685 h 1266876"/>
              <a:gd name="connsiteX428" fmla="*/ 1332487 w 1845698"/>
              <a:gd name="connsiteY428" fmla="*/ 283731 h 1266876"/>
              <a:gd name="connsiteX429" fmla="*/ 1317568 w 1845698"/>
              <a:gd name="connsiteY429" fmla="*/ 258370 h 1266876"/>
              <a:gd name="connsiteX430" fmla="*/ 1320544 w 1845698"/>
              <a:gd name="connsiteY430" fmla="*/ 241963 h 1266876"/>
              <a:gd name="connsiteX431" fmla="*/ 1335463 w 1845698"/>
              <a:gd name="connsiteY431" fmla="*/ 277766 h 1266876"/>
              <a:gd name="connsiteX432" fmla="*/ 1350382 w 1845698"/>
              <a:gd name="connsiteY432" fmla="*/ 265836 h 1266876"/>
              <a:gd name="connsiteX433" fmla="*/ 1350382 w 1845698"/>
              <a:gd name="connsiteY433" fmla="*/ 276278 h 1266876"/>
              <a:gd name="connsiteX434" fmla="*/ 1341441 w 1845698"/>
              <a:gd name="connsiteY434" fmla="*/ 286720 h 1266876"/>
              <a:gd name="connsiteX435" fmla="*/ 1342929 w 1845698"/>
              <a:gd name="connsiteY435" fmla="*/ 289709 h 1266876"/>
              <a:gd name="connsiteX436" fmla="*/ 1344417 w 1845698"/>
              <a:gd name="connsiteY436" fmla="*/ 292685 h 1266876"/>
              <a:gd name="connsiteX437" fmla="*/ 1347406 w 1845698"/>
              <a:gd name="connsiteY437" fmla="*/ 285232 h 1266876"/>
              <a:gd name="connsiteX438" fmla="*/ 1350382 w 1845698"/>
              <a:gd name="connsiteY438" fmla="*/ 280755 h 1266876"/>
              <a:gd name="connsiteX439" fmla="*/ 1351883 w 1845698"/>
              <a:gd name="connsiteY439" fmla="*/ 286720 h 1266876"/>
              <a:gd name="connsiteX440" fmla="*/ 1350382 w 1845698"/>
              <a:gd name="connsiteY440" fmla="*/ 298650 h 1266876"/>
              <a:gd name="connsiteX441" fmla="*/ 1356360 w 1845698"/>
              <a:gd name="connsiteY441" fmla="*/ 310593 h 1266876"/>
              <a:gd name="connsiteX442" fmla="*/ 1360837 w 1845698"/>
              <a:gd name="connsiteY442" fmla="*/ 285232 h 1266876"/>
              <a:gd name="connsiteX443" fmla="*/ 1356360 w 1845698"/>
              <a:gd name="connsiteY443" fmla="*/ 259871 h 1266876"/>
              <a:gd name="connsiteX444" fmla="*/ 1363813 w 1845698"/>
              <a:gd name="connsiteY444" fmla="*/ 273289 h 1266876"/>
              <a:gd name="connsiteX445" fmla="*/ 1365301 w 1845698"/>
              <a:gd name="connsiteY445" fmla="*/ 286720 h 1266876"/>
              <a:gd name="connsiteX446" fmla="*/ 1374255 w 1845698"/>
              <a:gd name="connsiteY446" fmla="*/ 277766 h 1266876"/>
              <a:gd name="connsiteX447" fmla="*/ 1371279 w 1845698"/>
              <a:gd name="connsiteY447" fmla="*/ 286720 h 1266876"/>
              <a:gd name="connsiteX448" fmla="*/ 1368290 w 1845698"/>
              <a:gd name="connsiteY448" fmla="*/ 295674 h 1266876"/>
              <a:gd name="connsiteX449" fmla="*/ 1372767 w 1845698"/>
              <a:gd name="connsiteY449" fmla="*/ 321035 h 1266876"/>
              <a:gd name="connsiteX450" fmla="*/ 1380220 w 1845698"/>
              <a:gd name="connsiteY450" fmla="*/ 349385 h 1266876"/>
              <a:gd name="connsiteX451" fmla="*/ 1378732 w 1845698"/>
              <a:gd name="connsiteY451" fmla="*/ 306116 h 1266876"/>
              <a:gd name="connsiteX452" fmla="*/ 1383209 w 1845698"/>
              <a:gd name="connsiteY452" fmla="*/ 271801 h 1266876"/>
              <a:gd name="connsiteX453" fmla="*/ 1389174 w 1845698"/>
              <a:gd name="connsiteY453" fmla="*/ 316558 h 1266876"/>
              <a:gd name="connsiteX454" fmla="*/ 1389174 w 1845698"/>
              <a:gd name="connsiteY454" fmla="*/ 292685 h 1266876"/>
              <a:gd name="connsiteX455" fmla="*/ 1392163 w 1845698"/>
              <a:gd name="connsiteY455" fmla="*/ 271801 h 1266876"/>
              <a:gd name="connsiteX456" fmla="*/ 1395139 w 1845698"/>
              <a:gd name="connsiteY456" fmla="*/ 294173 h 1266876"/>
              <a:gd name="connsiteX457" fmla="*/ 1395139 w 1845698"/>
              <a:gd name="connsiteY457" fmla="*/ 322523 h 1266876"/>
              <a:gd name="connsiteX458" fmla="*/ 1401117 w 1845698"/>
              <a:gd name="connsiteY458" fmla="*/ 332965 h 1266876"/>
              <a:gd name="connsiteX459" fmla="*/ 1404093 w 1845698"/>
              <a:gd name="connsiteY459" fmla="*/ 343407 h 1266876"/>
              <a:gd name="connsiteX460" fmla="*/ 1407082 w 1845698"/>
              <a:gd name="connsiteY460" fmla="*/ 327000 h 1266876"/>
              <a:gd name="connsiteX461" fmla="*/ 1413047 w 1845698"/>
              <a:gd name="connsiteY461" fmla="*/ 300151 h 1266876"/>
              <a:gd name="connsiteX462" fmla="*/ 1419012 w 1845698"/>
              <a:gd name="connsiteY462" fmla="*/ 274790 h 1266876"/>
              <a:gd name="connsiteX463" fmla="*/ 1424977 w 1845698"/>
              <a:gd name="connsiteY463" fmla="*/ 265836 h 1266876"/>
              <a:gd name="connsiteX464" fmla="*/ 1424977 w 1845698"/>
              <a:gd name="connsiteY464" fmla="*/ 292685 h 1266876"/>
              <a:gd name="connsiteX465" fmla="*/ 1419012 w 1845698"/>
              <a:gd name="connsiteY465" fmla="*/ 319547 h 1266876"/>
              <a:gd name="connsiteX466" fmla="*/ 1419012 w 1845698"/>
              <a:gd name="connsiteY466" fmla="*/ 322523 h 1266876"/>
              <a:gd name="connsiteX467" fmla="*/ 1419012 w 1845698"/>
              <a:gd name="connsiteY467" fmla="*/ 331477 h 1266876"/>
              <a:gd name="connsiteX468" fmla="*/ 1422001 w 1845698"/>
              <a:gd name="connsiteY468" fmla="*/ 313569 h 1266876"/>
              <a:gd name="connsiteX469" fmla="*/ 1427966 w 1845698"/>
              <a:gd name="connsiteY469" fmla="*/ 298650 h 1266876"/>
              <a:gd name="connsiteX470" fmla="*/ 1427966 w 1845698"/>
              <a:gd name="connsiteY470" fmla="*/ 319547 h 1266876"/>
              <a:gd name="connsiteX471" fmla="*/ 1424977 w 1845698"/>
              <a:gd name="connsiteY471" fmla="*/ 340431 h 1266876"/>
              <a:gd name="connsiteX472" fmla="*/ 1430955 w 1845698"/>
              <a:gd name="connsiteY472" fmla="*/ 358796 h 1266876"/>
              <a:gd name="connsiteX473" fmla="*/ 1436920 w 1845698"/>
              <a:gd name="connsiteY473" fmla="*/ 343407 h 1266876"/>
              <a:gd name="connsiteX474" fmla="*/ 1433931 w 1845698"/>
              <a:gd name="connsiteY474" fmla="*/ 365088 h 1266876"/>
              <a:gd name="connsiteX475" fmla="*/ 1435432 w 1845698"/>
              <a:gd name="connsiteY475" fmla="*/ 374511 h 1266876"/>
              <a:gd name="connsiteX476" fmla="*/ 1436920 w 1845698"/>
              <a:gd name="connsiteY476" fmla="*/ 383922 h 1266876"/>
              <a:gd name="connsiteX477" fmla="*/ 1442885 w 1845698"/>
              <a:gd name="connsiteY477" fmla="*/ 372919 h 1266876"/>
              <a:gd name="connsiteX478" fmla="*/ 1448850 w 1845698"/>
              <a:gd name="connsiteY478" fmla="*/ 361968 h 1266876"/>
              <a:gd name="connsiteX479" fmla="*/ 1448850 w 1845698"/>
              <a:gd name="connsiteY479" fmla="*/ 348119 h 1266876"/>
              <a:gd name="connsiteX480" fmla="*/ 1451839 w 1845698"/>
              <a:gd name="connsiteY480" fmla="*/ 352505 h 1266876"/>
              <a:gd name="connsiteX481" fmla="*/ 1456316 w 1845698"/>
              <a:gd name="connsiteY481" fmla="*/ 341919 h 1266876"/>
              <a:gd name="connsiteX482" fmla="*/ 1463769 w 1845698"/>
              <a:gd name="connsiteY482" fmla="*/ 334466 h 1266876"/>
              <a:gd name="connsiteX483" fmla="*/ 1460793 w 1845698"/>
              <a:gd name="connsiteY483" fmla="*/ 352923 h 1266876"/>
              <a:gd name="connsiteX484" fmla="*/ 1451839 w 1845698"/>
              <a:gd name="connsiteY484" fmla="*/ 368220 h 1266876"/>
              <a:gd name="connsiteX485" fmla="*/ 1453327 w 1845698"/>
              <a:gd name="connsiteY485" fmla="*/ 388634 h 1266876"/>
              <a:gd name="connsiteX486" fmla="*/ 1454815 w 1845698"/>
              <a:gd name="connsiteY486" fmla="*/ 408918 h 1266876"/>
              <a:gd name="connsiteX487" fmla="*/ 1463769 w 1845698"/>
              <a:gd name="connsiteY487" fmla="*/ 399637 h 1266876"/>
              <a:gd name="connsiteX488" fmla="*/ 1460793 w 1845698"/>
              <a:gd name="connsiteY488" fmla="*/ 411894 h 1266876"/>
              <a:gd name="connsiteX489" fmla="*/ 1457804 w 1845698"/>
              <a:gd name="connsiteY489" fmla="*/ 423837 h 1266876"/>
              <a:gd name="connsiteX490" fmla="*/ 1460793 w 1845698"/>
              <a:gd name="connsiteY490" fmla="*/ 432791 h 1266876"/>
              <a:gd name="connsiteX491" fmla="*/ 1465270 w 1845698"/>
              <a:gd name="connsiteY491" fmla="*/ 405602 h 1266876"/>
              <a:gd name="connsiteX492" fmla="*/ 1466758 w 1845698"/>
              <a:gd name="connsiteY492" fmla="*/ 377631 h 1266876"/>
              <a:gd name="connsiteX493" fmla="*/ 1466758 w 1845698"/>
              <a:gd name="connsiteY493" fmla="*/ 390214 h 1266876"/>
              <a:gd name="connsiteX494" fmla="*/ 1468246 w 1845698"/>
              <a:gd name="connsiteY494" fmla="*/ 399664 h 1266876"/>
              <a:gd name="connsiteX495" fmla="*/ 1469734 w 1845698"/>
              <a:gd name="connsiteY495" fmla="*/ 405929 h 1266876"/>
              <a:gd name="connsiteX496" fmla="*/ 1475712 w 1845698"/>
              <a:gd name="connsiteY496" fmla="*/ 407260 h 1266876"/>
              <a:gd name="connsiteX497" fmla="*/ 1478688 w 1845698"/>
              <a:gd name="connsiteY497" fmla="*/ 414883 h 1266876"/>
              <a:gd name="connsiteX498" fmla="*/ 1481677 w 1845698"/>
              <a:gd name="connsiteY498" fmla="*/ 383922 h 1266876"/>
              <a:gd name="connsiteX499" fmla="*/ 1472723 w 1845698"/>
              <a:gd name="connsiteY499" fmla="*/ 360376 h 1266876"/>
              <a:gd name="connsiteX500" fmla="*/ 1478688 w 1845698"/>
              <a:gd name="connsiteY500" fmla="*/ 343407 h 1266876"/>
              <a:gd name="connsiteX501" fmla="*/ 1484653 w 1845698"/>
              <a:gd name="connsiteY501" fmla="*/ 368220 h 1266876"/>
              <a:gd name="connsiteX502" fmla="*/ 1487642 w 1845698"/>
              <a:gd name="connsiteY502" fmla="*/ 352505 h 1266876"/>
              <a:gd name="connsiteX503" fmla="*/ 1492119 w 1845698"/>
              <a:gd name="connsiteY503" fmla="*/ 382369 h 1266876"/>
              <a:gd name="connsiteX504" fmla="*/ 1493607 w 1845698"/>
              <a:gd name="connsiteY504" fmla="*/ 414883 h 1266876"/>
              <a:gd name="connsiteX505" fmla="*/ 1502561 w 1845698"/>
              <a:gd name="connsiteY505" fmla="*/ 408918 h 1266876"/>
              <a:gd name="connsiteX506" fmla="*/ 1502561 w 1845698"/>
              <a:gd name="connsiteY506" fmla="*/ 369969 h 1266876"/>
              <a:gd name="connsiteX507" fmla="*/ 1511515 w 1845698"/>
              <a:gd name="connsiteY507" fmla="*/ 349385 h 1266876"/>
              <a:gd name="connsiteX508" fmla="*/ 1510027 w 1845698"/>
              <a:gd name="connsiteY508" fmla="*/ 385515 h 1266876"/>
              <a:gd name="connsiteX509" fmla="*/ 1508526 w 1845698"/>
              <a:gd name="connsiteY509" fmla="*/ 423837 h 1266876"/>
              <a:gd name="connsiteX510" fmla="*/ 1510027 w 1845698"/>
              <a:gd name="connsiteY510" fmla="*/ 407430 h 1266876"/>
              <a:gd name="connsiteX511" fmla="*/ 1514491 w 1845698"/>
              <a:gd name="connsiteY511" fmla="*/ 396518 h 1266876"/>
              <a:gd name="connsiteX512" fmla="*/ 1514491 w 1845698"/>
              <a:gd name="connsiteY512" fmla="*/ 414818 h 1266876"/>
              <a:gd name="connsiteX513" fmla="*/ 1520469 w 1845698"/>
              <a:gd name="connsiteY513" fmla="*/ 432791 h 1266876"/>
              <a:gd name="connsiteX514" fmla="*/ 1532399 w 1845698"/>
              <a:gd name="connsiteY514" fmla="*/ 413225 h 1266876"/>
              <a:gd name="connsiteX515" fmla="*/ 1541353 w 1845698"/>
              <a:gd name="connsiteY515" fmla="*/ 396518 h 1266876"/>
              <a:gd name="connsiteX516" fmla="*/ 1527922 w 1845698"/>
              <a:gd name="connsiteY516" fmla="*/ 425325 h 1266876"/>
              <a:gd name="connsiteX517" fmla="*/ 1523445 w 1845698"/>
              <a:gd name="connsiteY517" fmla="*/ 459640 h 1266876"/>
              <a:gd name="connsiteX518" fmla="*/ 1533887 w 1845698"/>
              <a:gd name="connsiteY518" fmla="*/ 423759 h 1266876"/>
              <a:gd name="connsiteX519" fmla="*/ 1553283 w 1845698"/>
              <a:gd name="connsiteY519" fmla="*/ 405929 h 1266876"/>
              <a:gd name="connsiteX520" fmla="*/ 1538364 w 1845698"/>
              <a:gd name="connsiteY520" fmla="*/ 447710 h 1266876"/>
              <a:gd name="connsiteX521" fmla="*/ 1548806 w 1845698"/>
              <a:gd name="connsiteY521" fmla="*/ 428314 h 1266876"/>
              <a:gd name="connsiteX522" fmla="*/ 1562237 w 1845698"/>
              <a:gd name="connsiteY522" fmla="*/ 408918 h 1266876"/>
              <a:gd name="connsiteX523" fmla="*/ 1557760 w 1845698"/>
              <a:gd name="connsiteY523" fmla="*/ 419360 h 1266876"/>
              <a:gd name="connsiteX524" fmla="*/ 1545830 w 1845698"/>
              <a:gd name="connsiteY524" fmla="*/ 441732 h 1266876"/>
              <a:gd name="connsiteX525" fmla="*/ 1532399 w 1845698"/>
              <a:gd name="connsiteY525" fmla="*/ 464117 h 1266876"/>
              <a:gd name="connsiteX526" fmla="*/ 1526434 w 1845698"/>
              <a:gd name="connsiteY526" fmla="*/ 477548 h 1266876"/>
              <a:gd name="connsiteX527" fmla="*/ 1529410 w 1845698"/>
              <a:gd name="connsiteY527" fmla="*/ 489478 h 1266876"/>
              <a:gd name="connsiteX528" fmla="*/ 1541353 w 1845698"/>
              <a:gd name="connsiteY528" fmla="*/ 474559 h 1266876"/>
              <a:gd name="connsiteX529" fmla="*/ 1560749 w 1845698"/>
              <a:gd name="connsiteY529" fmla="*/ 449198 h 1266876"/>
              <a:gd name="connsiteX530" fmla="*/ 1580145 w 1845698"/>
              <a:gd name="connsiteY530" fmla="*/ 426813 h 1266876"/>
              <a:gd name="connsiteX531" fmla="*/ 1589086 w 1845698"/>
              <a:gd name="connsiteY531" fmla="*/ 417872 h 1266876"/>
              <a:gd name="connsiteX532" fmla="*/ 1586110 w 1845698"/>
              <a:gd name="connsiteY532" fmla="*/ 429802 h 1266876"/>
              <a:gd name="connsiteX533" fmla="*/ 1571191 w 1845698"/>
              <a:gd name="connsiteY533" fmla="*/ 450686 h 1266876"/>
              <a:gd name="connsiteX534" fmla="*/ 1554784 w 1845698"/>
              <a:gd name="connsiteY534" fmla="*/ 471570 h 1266876"/>
              <a:gd name="connsiteX535" fmla="*/ 1544329 w 1845698"/>
              <a:gd name="connsiteY535" fmla="*/ 483513 h 1266876"/>
              <a:gd name="connsiteX536" fmla="*/ 1560749 w 1845698"/>
              <a:gd name="connsiteY536" fmla="*/ 467106 h 1266876"/>
              <a:gd name="connsiteX537" fmla="*/ 1580145 w 1845698"/>
              <a:gd name="connsiteY537" fmla="*/ 450686 h 1266876"/>
              <a:gd name="connsiteX538" fmla="*/ 1562237 w 1845698"/>
              <a:gd name="connsiteY538" fmla="*/ 473071 h 1266876"/>
              <a:gd name="connsiteX539" fmla="*/ 1541353 w 1845698"/>
              <a:gd name="connsiteY539" fmla="*/ 501408 h 1266876"/>
              <a:gd name="connsiteX540" fmla="*/ 1545830 w 1845698"/>
              <a:gd name="connsiteY540" fmla="*/ 502909 h 1266876"/>
              <a:gd name="connsiteX541" fmla="*/ 1550307 w 1845698"/>
              <a:gd name="connsiteY541" fmla="*/ 504397 h 1266876"/>
              <a:gd name="connsiteX542" fmla="*/ 1532399 w 1845698"/>
              <a:gd name="connsiteY542" fmla="*/ 507386 h 1266876"/>
              <a:gd name="connsiteX543" fmla="*/ 1532399 w 1845698"/>
              <a:gd name="connsiteY543" fmla="*/ 519316 h 1266876"/>
              <a:gd name="connsiteX544" fmla="*/ 1556272 w 1845698"/>
              <a:gd name="connsiteY544" fmla="*/ 525281 h 1266876"/>
              <a:gd name="connsiteX545" fmla="*/ 1574167 w 1845698"/>
              <a:gd name="connsiteY545" fmla="*/ 508874 h 1266876"/>
              <a:gd name="connsiteX546" fmla="*/ 1592075 w 1845698"/>
              <a:gd name="connsiteY546" fmla="*/ 498432 h 1266876"/>
              <a:gd name="connsiteX547" fmla="*/ 1584622 w 1845698"/>
              <a:gd name="connsiteY547" fmla="*/ 507386 h 1266876"/>
              <a:gd name="connsiteX548" fmla="*/ 1557760 w 1845698"/>
              <a:gd name="connsiteY548" fmla="*/ 526782 h 1266876"/>
              <a:gd name="connsiteX549" fmla="*/ 1527922 w 1845698"/>
              <a:gd name="connsiteY549" fmla="*/ 546165 h 1266876"/>
              <a:gd name="connsiteX550" fmla="*/ 1511515 w 1845698"/>
              <a:gd name="connsiteY550" fmla="*/ 555119 h 1266876"/>
              <a:gd name="connsiteX551" fmla="*/ 1542841 w 1845698"/>
              <a:gd name="connsiteY551" fmla="*/ 540200 h 1266876"/>
              <a:gd name="connsiteX552" fmla="*/ 1581633 w 1845698"/>
              <a:gd name="connsiteY552" fmla="*/ 514839 h 1266876"/>
              <a:gd name="connsiteX553" fmla="*/ 1615948 w 1845698"/>
              <a:gd name="connsiteY553" fmla="*/ 490966 h 1266876"/>
              <a:gd name="connsiteX554" fmla="*/ 1636832 w 1845698"/>
              <a:gd name="connsiteY554" fmla="*/ 483513 h 1266876"/>
              <a:gd name="connsiteX555" fmla="*/ 1601029 w 1845698"/>
              <a:gd name="connsiteY555" fmla="*/ 514839 h 1266876"/>
              <a:gd name="connsiteX556" fmla="*/ 1562237 w 1845698"/>
              <a:gd name="connsiteY556" fmla="*/ 540200 h 1266876"/>
              <a:gd name="connsiteX557" fmla="*/ 1581633 w 1845698"/>
              <a:gd name="connsiteY557" fmla="*/ 534235 h 1266876"/>
              <a:gd name="connsiteX558" fmla="*/ 1609983 w 1845698"/>
              <a:gd name="connsiteY558" fmla="*/ 523793 h 1266876"/>
              <a:gd name="connsiteX559" fmla="*/ 1635344 w 1845698"/>
              <a:gd name="connsiteY559" fmla="*/ 516327 h 1266876"/>
              <a:gd name="connsiteX560" fmla="*/ 1645786 w 1845698"/>
              <a:gd name="connsiteY560" fmla="*/ 519316 h 1266876"/>
              <a:gd name="connsiteX561" fmla="*/ 1589086 w 1845698"/>
              <a:gd name="connsiteY561" fmla="*/ 540200 h 1266876"/>
              <a:gd name="connsiteX562" fmla="*/ 1529410 w 1845698"/>
              <a:gd name="connsiteY562" fmla="*/ 564073 h 1266876"/>
              <a:gd name="connsiteX563" fmla="*/ 1577156 w 1845698"/>
              <a:gd name="connsiteY563" fmla="*/ 567062 h 1266876"/>
              <a:gd name="connsiteX564" fmla="*/ 1612959 w 1845698"/>
              <a:gd name="connsiteY564" fmla="*/ 573027 h 1266876"/>
              <a:gd name="connsiteX565" fmla="*/ 1568202 w 1845698"/>
              <a:gd name="connsiteY565" fmla="*/ 581981 h 1266876"/>
              <a:gd name="connsiteX566" fmla="*/ 1590587 w 1845698"/>
              <a:gd name="connsiteY566" fmla="*/ 581981 h 1266876"/>
              <a:gd name="connsiteX567" fmla="*/ 1612959 w 1845698"/>
              <a:gd name="connsiteY567" fmla="*/ 584957 h 1266876"/>
              <a:gd name="connsiteX568" fmla="*/ 1598040 w 1845698"/>
              <a:gd name="connsiteY568" fmla="*/ 583469 h 1266876"/>
              <a:gd name="connsiteX569" fmla="*/ 1563725 w 1845698"/>
              <a:gd name="connsiteY569" fmla="*/ 581981 h 1266876"/>
              <a:gd name="connsiteX570" fmla="*/ 1527922 w 1845698"/>
              <a:gd name="connsiteY570" fmla="*/ 581981 h 1266876"/>
              <a:gd name="connsiteX571" fmla="*/ 1505550 w 1845698"/>
              <a:gd name="connsiteY571" fmla="*/ 581981 h 1266876"/>
              <a:gd name="connsiteX572" fmla="*/ 1527922 w 1845698"/>
              <a:gd name="connsiteY572" fmla="*/ 589434 h 1266876"/>
              <a:gd name="connsiteX573" fmla="*/ 1565226 w 1845698"/>
              <a:gd name="connsiteY573" fmla="*/ 599876 h 1266876"/>
              <a:gd name="connsiteX574" fmla="*/ 1618924 w 1845698"/>
              <a:gd name="connsiteY574" fmla="*/ 614795 h 1266876"/>
              <a:gd name="connsiteX575" fmla="*/ 1606994 w 1845698"/>
              <a:gd name="connsiteY575" fmla="*/ 616296 h 1266876"/>
              <a:gd name="connsiteX576" fmla="*/ 1581633 w 1845698"/>
              <a:gd name="connsiteY576" fmla="*/ 611819 h 1266876"/>
              <a:gd name="connsiteX577" fmla="*/ 1554784 w 1845698"/>
              <a:gd name="connsiteY577" fmla="*/ 604353 h 1266876"/>
              <a:gd name="connsiteX578" fmla="*/ 1538364 w 1845698"/>
              <a:gd name="connsiteY578" fmla="*/ 599876 h 1266876"/>
              <a:gd name="connsiteX579" fmla="*/ 1550044 w 1845698"/>
              <a:gd name="connsiteY579" fmla="*/ 604884 h 1266876"/>
              <a:gd name="connsiteX580" fmla="*/ 1517480 w 1845698"/>
              <a:gd name="connsiteY580" fmla="*/ 596900 h 1266876"/>
              <a:gd name="connsiteX581" fmla="*/ 1448850 w 1845698"/>
              <a:gd name="connsiteY581" fmla="*/ 581981 h 1266876"/>
              <a:gd name="connsiteX582" fmla="*/ 1469734 w 1845698"/>
              <a:gd name="connsiteY582" fmla="*/ 596900 h 1266876"/>
              <a:gd name="connsiteX583" fmla="*/ 1501073 w 1845698"/>
              <a:gd name="connsiteY583" fmla="*/ 616296 h 1266876"/>
              <a:gd name="connsiteX584" fmla="*/ 1530911 w 1845698"/>
              <a:gd name="connsiteY584" fmla="*/ 637180 h 1266876"/>
              <a:gd name="connsiteX585" fmla="*/ 1544329 w 1845698"/>
              <a:gd name="connsiteY585" fmla="*/ 650598 h 1266876"/>
              <a:gd name="connsiteX586" fmla="*/ 1493607 w 1845698"/>
              <a:gd name="connsiteY586" fmla="*/ 620760 h 1266876"/>
              <a:gd name="connsiteX587" fmla="*/ 1456316 w 1845698"/>
              <a:gd name="connsiteY587" fmla="*/ 598388 h 1266876"/>
              <a:gd name="connsiteX588" fmla="*/ 1436920 w 1845698"/>
              <a:gd name="connsiteY588" fmla="*/ 581981 h 1266876"/>
              <a:gd name="connsiteX589" fmla="*/ 1416036 w 1845698"/>
              <a:gd name="connsiteY589" fmla="*/ 610318 h 1266876"/>
              <a:gd name="connsiteX590" fmla="*/ 1375756 w 1845698"/>
              <a:gd name="connsiteY590" fmla="*/ 625237 h 1266876"/>
              <a:gd name="connsiteX591" fmla="*/ 1329498 w 1845698"/>
              <a:gd name="connsiteY591" fmla="*/ 632703 h 1266876"/>
              <a:gd name="connsiteX592" fmla="*/ 1290706 w 1845698"/>
              <a:gd name="connsiteY592" fmla="*/ 635679 h 1266876"/>
              <a:gd name="connsiteX593" fmla="*/ 1186273 w 1845698"/>
              <a:gd name="connsiteY593" fmla="*/ 646134 h 1266876"/>
              <a:gd name="connsiteX594" fmla="*/ 1084829 w 1845698"/>
              <a:gd name="connsiteY594" fmla="*/ 647622 h 1266876"/>
              <a:gd name="connsiteX595" fmla="*/ 1011722 w 1845698"/>
              <a:gd name="connsiteY595" fmla="*/ 665517 h 1266876"/>
              <a:gd name="connsiteX596" fmla="*/ 938628 w 1845698"/>
              <a:gd name="connsiteY596" fmla="*/ 671495 h 1266876"/>
              <a:gd name="connsiteX597" fmla="*/ 901324 w 1845698"/>
              <a:gd name="connsiteY597" fmla="*/ 681937 h 1266876"/>
              <a:gd name="connsiteX598" fmla="*/ 904313 w 1845698"/>
              <a:gd name="connsiteY598" fmla="*/ 737162 h 1266876"/>
              <a:gd name="connsiteX599" fmla="*/ 923709 w 1845698"/>
              <a:gd name="connsiteY599" fmla="*/ 801328 h 1266876"/>
              <a:gd name="connsiteX600" fmla="*/ 932650 w 1845698"/>
              <a:gd name="connsiteY600" fmla="*/ 838632 h 1266876"/>
              <a:gd name="connsiteX601" fmla="*/ 938628 w 1845698"/>
              <a:gd name="connsiteY601" fmla="*/ 859516 h 1266876"/>
              <a:gd name="connsiteX602" fmla="*/ 943105 w 1845698"/>
              <a:gd name="connsiteY602" fmla="*/ 843109 h 1266876"/>
              <a:gd name="connsiteX603" fmla="*/ 950558 w 1845698"/>
              <a:gd name="connsiteY603" fmla="*/ 832667 h 1266876"/>
              <a:gd name="connsiteX604" fmla="*/ 950558 w 1845698"/>
              <a:gd name="connsiteY604" fmla="*/ 844597 h 1266876"/>
              <a:gd name="connsiteX605" fmla="*/ 950558 w 1845698"/>
              <a:gd name="connsiteY605" fmla="*/ 853551 h 1266876"/>
              <a:gd name="connsiteX606" fmla="*/ 962488 w 1845698"/>
              <a:gd name="connsiteY606" fmla="*/ 826689 h 1266876"/>
              <a:gd name="connsiteX607" fmla="*/ 977407 w 1845698"/>
              <a:gd name="connsiteY607" fmla="*/ 805805 h 1266876"/>
              <a:gd name="connsiteX608" fmla="*/ 974431 w 1845698"/>
              <a:gd name="connsiteY608" fmla="*/ 823713 h 1266876"/>
              <a:gd name="connsiteX609" fmla="*/ 962488 w 1845698"/>
              <a:gd name="connsiteY609" fmla="*/ 841608 h 1266876"/>
              <a:gd name="connsiteX610" fmla="*/ 963989 w 1845698"/>
              <a:gd name="connsiteY610" fmla="*/ 858028 h 1266876"/>
              <a:gd name="connsiteX611" fmla="*/ 962488 w 1845698"/>
              <a:gd name="connsiteY611" fmla="*/ 877424 h 1266876"/>
              <a:gd name="connsiteX612" fmla="*/ 968466 w 1845698"/>
              <a:gd name="connsiteY612" fmla="*/ 859516 h 1266876"/>
              <a:gd name="connsiteX613" fmla="*/ 966965 w 1845698"/>
              <a:gd name="connsiteY613" fmla="*/ 855039 h 1266876"/>
              <a:gd name="connsiteX614" fmla="*/ 965477 w 1845698"/>
              <a:gd name="connsiteY614" fmla="*/ 847586 h 1266876"/>
              <a:gd name="connsiteX615" fmla="*/ 974431 w 1845698"/>
              <a:gd name="connsiteY615" fmla="*/ 853551 h 1266876"/>
              <a:gd name="connsiteX616" fmla="*/ 978908 w 1845698"/>
              <a:gd name="connsiteY616" fmla="*/ 843109 h 1266876"/>
              <a:gd name="connsiteX617" fmla="*/ 986361 w 1845698"/>
              <a:gd name="connsiteY617" fmla="*/ 832667 h 1266876"/>
              <a:gd name="connsiteX618" fmla="*/ 992326 w 1845698"/>
              <a:gd name="connsiteY618" fmla="*/ 829678 h 1266876"/>
              <a:gd name="connsiteX619" fmla="*/ 998304 w 1845698"/>
              <a:gd name="connsiteY619" fmla="*/ 828190 h 1266876"/>
              <a:gd name="connsiteX620" fmla="*/ 1004269 w 1845698"/>
              <a:gd name="connsiteY620" fmla="*/ 826689 h 1266876"/>
              <a:gd name="connsiteX621" fmla="*/ 1007245 w 1845698"/>
              <a:gd name="connsiteY621" fmla="*/ 826689 h 1266876"/>
              <a:gd name="connsiteX622" fmla="*/ 1010234 w 1845698"/>
              <a:gd name="connsiteY622" fmla="*/ 832667 h 1266876"/>
              <a:gd name="connsiteX623" fmla="*/ 1016199 w 1845698"/>
              <a:gd name="connsiteY623" fmla="*/ 817748 h 1266876"/>
              <a:gd name="connsiteX624" fmla="*/ 1019188 w 1845698"/>
              <a:gd name="connsiteY624" fmla="*/ 811770 h 1266876"/>
              <a:gd name="connsiteX625" fmla="*/ 1025153 w 1845698"/>
              <a:gd name="connsiteY625" fmla="*/ 816247 h 1266876"/>
              <a:gd name="connsiteX626" fmla="*/ 1016199 w 1845698"/>
              <a:gd name="connsiteY626" fmla="*/ 835643 h 1266876"/>
              <a:gd name="connsiteX627" fmla="*/ 1031118 w 1845698"/>
              <a:gd name="connsiteY627" fmla="*/ 844597 h 1266876"/>
              <a:gd name="connsiteX628" fmla="*/ 1040072 w 1845698"/>
              <a:gd name="connsiteY628" fmla="*/ 837144 h 1266876"/>
              <a:gd name="connsiteX629" fmla="*/ 1046037 w 1845698"/>
              <a:gd name="connsiteY629" fmla="*/ 829678 h 1266876"/>
              <a:gd name="connsiteX630" fmla="*/ 1052002 w 1845698"/>
              <a:gd name="connsiteY630" fmla="*/ 823713 h 1266876"/>
              <a:gd name="connsiteX631" fmla="*/ 1053503 w 1845698"/>
              <a:gd name="connsiteY631" fmla="*/ 837144 h 1266876"/>
              <a:gd name="connsiteX632" fmla="*/ 1043061 w 1845698"/>
              <a:gd name="connsiteY632" fmla="*/ 850562 h 1266876"/>
              <a:gd name="connsiteX633" fmla="*/ 1050514 w 1845698"/>
              <a:gd name="connsiteY633" fmla="*/ 841608 h 1266876"/>
              <a:gd name="connsiteX634" fmla="*/ 1057980 w 1845698"/>
              <a:gd name="connsiteY634" fmla="*/ 835643 h 1266876"/>
              <a:gd name="connsiteX635" fmla="*/ 1052002 w 1845698"/>
              <a:gd name="connsiteY635" fmla="*/ 844597 h 1266876"/>
              <a:gd name="connsiteX636" fmla="*/ 1049026 w 1845698"/>
              <a:gd name="connsiteY636" fmla="*/ 850562 h 1266876"/>
              <a:gd name="connsiteX637" fmla="*/ 1046037 w 1845698"/>
              <a:gd name="connsiteY637" fmla="*/ 853551 h 1266876"/>
              <a:gd name="connsiteX638" fmla="*/ 1054991 w 1845698"/>
              <a:gd name="connsiteY638" fmla="*/ 856527 h 1266876"/>
              <a:gd name="connsiteX639" fmla="*/ 1066921 w 1845698"/>
              <a:gd name="connsiteY639" fmla="*/ 850562 h 1266876"/>
              <a:gd name="connsiteX640" fmla="*/ 1071398 w 1845698"/>
              <a:gd name="connsiteY640" fmla="*/ 849074 h 1266876"/>
              <a:gd name="connsiteX641" fmla="*/ 1075875 w 1845698"/>
              <a:gd name="connsiteY641" fmla="*/ 847586 h 1266876"/>
              <a:gd name="connsiteX642" fmla="*/ 1078864 w 1845698"/>
              <a:gd name="connsiteY642" fmla="*/ 847586 h 1266876"/>
              <a:gd name="connsiteX643" fmla="*/ 1077376 w 1845698"/>
              <a:gd name="connsiteY643" fmla="*/ 849074 h 1266876"/>
              <a:gd name="connsiteX644" fmla="*/ 1060956 w 1845698"/>
              <a:gd name="connsiteY644" fmla="*/ 859516 h 1266876"/>
              <a:gd name="connsiteX645" fmla="*/ 1074387 w 1845698"/>
              <a:gd name="connsiteY645" fmla="*/ 866969 h 1266876"/>
              <a:gd name="connsiteX646" fmla="*/ 1087818 w 1845698"/>
              <a:gd name="connsiteY646" fmla="*/ 874435 h 1266876"/>
              <a:gd name="connsiteX647" fmla="*/ 1090794 w 1845698"/>
              <a:gd name="connsiteY647" fmla="*/ 874435 h 1266876"/>
              <a:gd name="connsiteX648" fmla="*/ 1105713 w 1845698"/>
              <a:gd name="connsiteY648" fmla="*/ 880400 h 1266876"/>
              <a:gd name="connsiteX649" fmla="*/ 1102737 w 1845698"/>
              <a:gd name="connsiteY649" fmla="*/ 868470 h 1266876"/>
              <a:gd name="connsiteX650" fmla="*/ 1099748 w 1845698"/>
              <a:gd name="connsiteY650" fmla="*/ 856527 h 1266876"/>
              <a:gd name="connsiteX651" fmla="*/ 1075875 w 1845698"/>
              <a:gd name="connsiteY651" fmla="*/ 835643 h 1266876"/>
              <a:gd name="connsiteX652" fmla="*/ 1069910 w 1845698"/>
              <a:gd name="connsiteY652" fmla="*/ 814759 h 1266876"/>
              <a:gd name="connsiteX653" fmla="*/ 1093783 w 1845698"/>
              <a:gd name="connsiteY653" fmla="*/ 844597 h 1266876"/>
              <a:gd name="connsiteX654" fmla="*/ 1093783 w 1845698"/>
              <a:gd name="connsiteY654" fmla="*/ 835643 h 1266876"/>
              <a:gd name="connsiteX655" fmla="*/ 1081840 w 1845698"/>
              <a:gd name="connsiteY655" fmla="*/ 820724 h 1266876"/>
              <a:gd name="connsiteX656" fmla="*/ 1075875 w 1845698"/>
              <a:gd name="connsiteY656" fmla="*/ 808794 h 1266876"/>
              <a:gd name="connsiteX657" fmla="*/ 1083341 w 1845698"/>
              <a:gd name="connsiteY657" fmla="*/ 813271 h 1266876"/>
              <a:gd name="connsiteX658" fmla="*/ 1098260 w 1845698"/>
              <a:gd name="connsiteY658" fmla="*/ 831166 h 1266876"/>
              <a:gd name="connsiteX659" fmla="*/ 1111678 w 1845698"/>
              <a:gd name="connsiteY659" fmla="*/ 852050 h 1266876"/>
              <a:gd name="connsiteX660" fmla="*/ 1117656 w 1845698"/>
              <a:gd name="connsiteY660" fmla="*/ 862505 h 1266876"/>
              <a:gd name="connsiteX661" fmla="*/ 1120632 w 1845698"/>
              <a:gd name="connsiteY661" fmla="*/ 856527 h 1266876"/>
              <a:gd name="connsiteX662" fmla="*/ 1135551 w 1845698"/>
              <a:gd name="connsiteY662" fmla="*/ 883389 h 1266876"/>
              <a:gd name="connsiteX663" fmla="*/ 1113179 w 1845698"/>
              <a:gd name="connsiteY663" fmla="*/ 834155 h 1266876"/>
              <a:gd name="connsiteX664" fmla="*/ 1072899 w 1845698"/>
              <a:gd name="connsiteY664" fmla="*/ 793875 h 1266876"/>
              <a:gd name="connsiteX665" fmla="*/ 1090794 w 1845698"/>
              <a:gd name="connsiteY665" fmla="*/ 807293 h 1266876"/>
              <a:gd name="connsiteX666" fmla="*/ 1111678 w 1845698"/>
              <a:gd name="connsiteY666" fmla="*/ 820724 h 1266876"/>
              <a:gd name="connsiteX667" fmla="*/ 1098260 w 1845698"/>
              <a:gd name="connsiteY667" fmla="*/ 798352 h 1266876"/>
              <a:gd name="connsiteX668" fmla="*/ 1099748 w 1845698"/>
              <a:gd name="connsiteY668" fmla="*/ 787910 h 1266876"/>
              <a:gd name="connsiteX669" fmla="*/ 1105713 w 1845698"/>
              <a:gd name="connsiteY669" fmla="*/ 790886 h 1266876"/>
              <a:gd name="connsiteX670" fmla="*/ 1102737 w 1845698"/>
              <a:gd name="connsiteY670" fmla="*/ 775967 h 1266876"/>
              <a:gd name="connsiteX671" fmla="*/ 1111678 w 1845698"/>
              <a:gd name="connsiteY671" fmla="*/ 787910 h 1266876"/>
              <a:gd name="connsiteX672" fmla="*/ 1132575 w 1845698"/>
              <a:gd name="connsiteY672" fmla="*/ 814759 h 1266876"/>
              <a:gd name="connsiteX673" fmla="*/ 1131074 w 1845698"/>
              <a:gd name="connsiteY673" fmla="*/ 801328 h 1266876"/>
              <a:gd name="connsiteX674" fmla="*/ 1129586 w 1845698"/>
              <a:gd name="connsiteY674" fmla="*/ 787910 h 1266876"/>
              <a:gd name="connsiteX675" fmla="*/ 1140028 w 1845698"/>
              <a:gd name="connsiteY675" fmla="*/ 810282 h 1266876"/>
              <a:gd name="connsiteX676" fmla="*/ 1150470 w 1845698"/>
              <a:gd name="connsiteY676" fmla="*/ 838632 h 1266876"/>
              <a:gd name="connsiteX677" fmla="*/ 1150470 w 1845698"/>
              <a:gd name="connsiteY677" fmla="*/ 826689 h 1266876"/>
              <a:gd name="connsiteX678" fmla="*/ 1135551 w 1845698"/>
              <a:gd name="connsiteY678" fmla="*/ 790886 h 1266876"/>
              <a:gd name="connsiteX679" fmla="*/ 1132575 w 1845698"/>
              <a:gd name="connsiteY679" fmla="*/ 764037 h 1266876"/>
              <a:gd name="connsiteX680" fmla="*/ 1120632 w 1845698"/>
              <a:gd name="connsiteY680" fmla="*/ 734199 h 1266876"/>
              <a:gd name="connsiteX681" fmla="*/ 1143017 w 1845698"/>
              <a:gd name="connsiteY681" fmla="*/ 762536 h 1266876"/>
              <a:gd name="connsiteX682" fmla="*/ 1168378 w 1845698"/>
              <a:gd name="connsiteY682" fmla="*/ 790886 h 1266876"/>
              <a:gd name="connsiteX683" fmla="*/ 1169866 w 1845698"/>
              <a:gd name="connsiteY683" fmla="*/ 790886 h 1266876"/>
              <a:gd name="connsiteX684" fmla="*/ 1177332 w 1845698"/>
              <a:gd name="connsiteY684" fmla="*/ 805805 h 1266876"/>
              <a:gd name="connsiteX685" fmla="*/ 1171354 w 1845698"/>
              <a:gd name="connsiteY685" fmla="*/ 786409 h 1266876"/>
              <a:gd name="connsiteX686" fmla="*/ 1159424 w 1845698"/>
              <a:gd name="connsiteY686" fmla="*/ 759560 h 1266876"/>
              <a:gd name="connsiteX687" fmla="*/ 1150470 w 1845698"/>
              <a:gd name="connsiteY687" fmla="*/ 735687 h 1266876"/>
              <a:gd name="connsiteX688" fmla="*/ 1150470 w 1845698"/>
              <a:gd name="connsiteY688" fmla="*/ 725245 h 1266876"/>
              <a:gd name="connsiteX689" fmla="*/ 1165389 w 1845698"/>
              <a:gd name="connsiteY689" fmla="*/ 753595 h 1266876"/>
              <a:gd name="connsiteX690" fmla="*/ 1177332 w 1845698"/>
              <a:gd name="connsiteY690" fmla="*/ 781932 h 1266876"/>
              <a:gd name="connsiteX691" fmla="*/ 1192251 w 1845698"/>
              <a:gd name="connsiteY691" fmla="*/ 787910 h 1266876"/>
              <a:gd name="connsiteX692" fmla="*/ 1207170 w 1845698"/>
              <a:gd name="connsiteY692" fmla="*/ 793875 h 1266876"/>
              <a:gd name="connsiteX693" fmla="*/ 1204181 w 1845698"/>
              <a:gd name="connsiteY693" fmla="*/ 781932 h 1266876"/>
              <a:gd name="connsiteX694" fmla="*/ 1189262 w 1845698"/>
              <a:gd name="connsiteY694" fmla="*/ 770002 h 1266876"/>
              <a:gd name="connsiteX695" fmla="*/ 1204181 w 1845698"/>
              <a:gd name="connsiteY695" fmla="*/ 778956 h 1266876"/>
              <a:gd name="connsiteX696" fmla="*/ 1204181 w 1845698"/>
              <a:gd name="connsiteY696" fmla="*/ 775967 h 1266876"/>
              <a:gd name="connsiteX697" fmla="*/ 1192251 w 1845698"/>
              <a:gd name="connsiteY697" fmla="*/ 755083 h 1266876"/>
              <a:gd name="connsiteX698" fmla="*/ 1195227 w 1845698"/>
              <a:gd name="connsiteY698" fmla="*/ 758072 h 1266876"/>
              <a:gd name="connsiteX699" fmla="*/ 1199704 w 1845698"/>
              <a:gd name="connsiteY699" fmla="*/ 761048 h 1266876"/>
              <a:gd name="connsiteX700" fmla="*/ 1204181 w 1845698"/>
              <a:gd name="connsiteY700" fmla="*/ 764037 h 1266876"/>
              <a:gd name="connsiteX701" fmla="*/ 1210146 w 1845698"/>
              <a:gd name="connsiteY701" fmla="*/ 755083 h 1266876"/>
              <a:gd name="connsiteX702" fmla="*/ 1210146 w 1845698"/>
              <a:gd name="connsiteY702" fmla="*/ 761048 h 1266876"/>
              <a:gd name="connsiteX703" fmla="*/ 1211647 w 1845698"/>
              <a:gd name="connsiteY703" fmla="*/ 765525 h 1266876"/>
              <a:gd name="connsiteX704" fmla="*/ 1213135 w 1845698"/>
              <a:gd name="connsiteY704" fmla="*/ 772991 h 1266876"/>
              <a:gd name="connsiteX705" fmla="*/ 1219100 w 1845698"/>
              <a:gd name="connsiteY705" fmla="*/ 775967 h 1266876"/>
              <a:gd name="connsiteX706" fmla="*/ 1219100 w 1845698"/>
              <a:gd name="connsiteY706" fmla="*/ 765525 h 1266876"/>
              <a:gd name="connsiteX707" fmla="*/ 1225065 w 1845698"/>
              <a:gd name="connsiteY707" fmla="*/ 755083 h 1266876"/>
              <a:gd name="connsiteX708" fmla="*/ 1229542 w 1845698"/>
              <a:gd name="connsiteY708" fmla="*/ 768514 h 1266876"/>
              <a:gd name="connsiteX709" fmla="*/ 1242973 w 1845698"/>
              <a:gd name="connsiteY709" fmla="*/ 784921 h 1266876"/>
              <a:gd name="connsiteX710" fmla="*/ 1242973 w 1845698"/>
              <a:gd name="connsiteY710" fmla="*/ 772991 h 1266876"/>
              <a:gd name="connsiteX711" fmla="*/ 1225065 w 1845698"/>
              <a:gd name="connsiteY711" fmla="*/ 755083 h 1266876"/>
              <a:gd name="connsiteX712" fmla="*/ 1222089 w 1845698"/>
              <a:gd name="connsiteY712" fmla="*/ 752094 h 1266876"/>
              <a:gd name="connsiteX713" fmla="*/ 1219100 w 1845698"/>
              <a:gd name="connsiteY713" fmla="*/ 737175 h 1266876"/>
              <a:gd name="connsiteX714" fmla="*/ 1234019 w 1845698"/>
              <a:gd name="connsiteY714" fmla="*/ 750606 h 1266876"/>
              <a:gd name="connsiteX715" fmla="*/ 1245949 w 1845698"/>
              <a:gd name="connsiteY715" fmla="*/ 764037 h 1266876"/>
              <a:gd name="connsiteX716" fmla="*/ 1251927 w 1845698"/>
              <a:gd name="connsiteY716" fmla="*/ 749118 h 1266876"/>
              <a:gd name="connsiteX717" fmla="*/ 1254903 w 1845698"/>
              <a:gd name="connsiteY717" fmla="*/ 762536 h 1266876"/>
              <a:gd name="connsiteX718" fmla="*/ 1251927 w 1845698"/>
              <a:gd name="connsiteY718" fmla="*/ 775967 h 1266876"/>
              <a:gd name="connsiteX719" fmla="*/ 1254903 w 1845698"/>
              <a:gd name="connsiteY719" fmla="*/ 778956 h 1266876"/>
              <a:gd name="connsiteX720" fmla="*/ 1257892 w 1845698"/>
              <a:gd name="connsiteY720" fmla="*/ 764037 h 1266876"/>
              <a:gd name="connsiteX721" fmla="*/ 1260868 w 1845698"/>
              <a:gd name="connsiteY721" fmla="*/ 778956 h 1266876"/>
              <a:gd name="connsiteX722" fmla="*/ 1269822 w 1845698"/>
              <a:gd name="connsiteY722" fmla="*/ 781932 h 1266876"/>
              <a:gd name="connsiteX723" fmla="*/ 1259380 w 1845698"/>
              <a:gd name="connsiteY723" fmla="*/ 764037 h 1266876"/>
              <a:gd name="connsiteX724" fmla="*/ 1260868 w 1845698"/>
              <a:gd name="connsiteY724" fmla="*/ 758072 h 1266876"/>
              <a:gd name="connsiteX725" fmla="*/ 1259380 w 1845698"/>
              <a:gd name="connsiteY725" fmla="*/ 752094 h 1266876"/>
              <a:gd name="connsiteX726" fmla="*/ 1257892 w 1845698"/>
              <a:gd name="connsiteY726" fmla="*/ 746129 h 1266876"/>
              <a:gd name="connsiteX727" fmla="*/ 1266846 w 1845698"/>
              <a:gd name="connsiteY727" fmla="*/ 755083 h 1266876"/>
              <a:gd name="connsiteX728" fmla="*/ 1272811 w 1845698"/>
              <a:gd name="connsiteY728" fmla="*/ 770002 h 1266876"/>
              <a:gd name="connsiteX729" fmla="*/ 1278776 w 1845698"/>
              <a:gd name="connsiteY729" fmla="*/ 755083 h 1266876"/>
              <a:gd name="connsiteX730" fmla="*/ 1274299 w 1845698"/>
              <a:gd name="connsiteY730" fmla="*/ 749118 h 1266876"/>
              <a:gd name="connsiteX731" fmla="*/ 1278776 w 1845698"/>
              <a:gd name="connsiteY731" fmla="*/ 752094 h 1266876"/>
              <a:gd name="connsiteX732" fmla="*/ 1281765 w 1845698"/>
              <a:gd name="connsiteY732" fmla="*/ 740164 h 1266876"/>
              <a:gd name="connsiteX733" fmla="*/ 1287730 w 1845698"/>
              <a:gd name="connsiteY733" fmla="*/ 743153 h 1266876"/>
              <a:gd name="connsiteX734" fmla="*/ 1292207 w 1845698"/>
              <a:gd name="connsiteY734" fmla="*/ 749118 h 1266876"/>
              <a:gd name="connsiteX735" fmla="*/ 1296684 w 1845698"/>
              <a:gd name="connsiteY735" fmla="*/ 755083 h 1266876"/>
              <a:gd name="connsiteX736" fmla="*/ 1296684 w 1845698"/>
              <a:gd name="connsiteY736" fmla="*/ 746129 h 1266876"/>
              <a:gd name="connsiteX737" fmla="*/ 1305625 w 1845698"/>
              <a:gd name="connsiteY737" fmla="*/ 761048 h 1266876"/>
              <a:gd name="connsiteX738" fmla="*/ 1317568 w 1845698"/>
              <a:gd name="connsiteY738" fmla="*/ 781932 h 1266876"/>
              <a:gd name="connsiteX739" fmla="*/ 1314579 w 1845698"/>
              <a:gd name="connsiteY739" fmla="*/ 767013 h 1266876"/>
              <a:gd name="connsiteX740" fmla="*/ 1311603 w 1845698"/>
              <a:gd name="connsiteY740" fmla="*/ 755083 h 1266876"/>
              <a:gd name="connsiteX741" fmla="*/ 1320544 w 1845698"/>
              <a:gd name="connsiteY741" fmla="*/ 772991 h 1266876"/>
              <a:gd name="connsiteX742" fmla="*/ 1326522 w 1845698"/>
              <a:gd name="connsiteY742" fmla="*/ 793875 h 1266876"/>
              <a:gd name="connsiteX743" fmla="*/ 1317568 w 1845698"/>
              <a:gd name="connsiteY743" fmla="*/ 755083 h 1266876"/>
              <a:gd name="connsiteX744" fmla="*/ 1317568 w 1845698"/>
              <a:gd name="connsiteY744" fmla="*/ 734199 h 1266876"/>
              <a:gd name="connsiteX745" fmla="*/ 1320544 w 1845698"/>
              <a:gd name="connsiteY745" fmla="*/ 740164 h 1266876"/>
              <a:gd name="connsiteX746" fmla="*/ 1329498 w 1845698"/>
              <a:gd name="connsiteY746" fmla="*/ 749118 h 1266876"/>
              <a:gd name="connsiteX747" fmla="*/ 1335463 w 1845698"/>
              <a:gd name="connsiteY747" fmla="*/ 778956 h 1266876"/>
              <a:gd name="connsiteX748" fmla="*/ 1335463 w 1845698"/>
              <a:gd name="connsiteY748" fmla="*/ 761048 h 1266876"/>
              <a:gd name="connsiteX749" fmla="*/ 1336964 w 1845698"/>
              <a:gd name="connsiteY749" fmla="*/ 762536 h 1266876"/>
              <a:gd name="connsiteX750" fmla="*/ 1338452 w 1845698"/>
              <a:gd name="connsiteY750" fmla="*/ 772991 h 1266876"/>
              <a:gd name="connsiteX751" fmla="*/ 1341441 w 1845698"/>
              <a:gd name="connsiteY751" fmla="*/ 790886 h 1266876"/>
              <a:gd name="connsiteX752" fmla="*/ 1353371 w 1845698"/>
              <a:gd name="connsiteY752" fmla="*/ 790886 h 1266876"/>
              <a:gd name="connsiteX753" fmla="*/ 1350382 w 1845698"/>
              <a:gd name="connsiteY753" fmla="*/ 749118 h 1266876"/>
              <a:gd name="connsiteX754" fmla="*/ 1356360 w 1845698"/>
              <a:gd name="connsiteY754" fmla="*/ 761048 h 1266876"/>
              <a:gd name="connsiteX755" fmla="*/ 1365301 w 1845698"/>
              <a:gd name="connsiteY755" fmla="*/ 770002 h 1266876"/>
              <a:gd name="connsiteX756" fmla="*/ 1368290 w 1845698"/>
              <a:gd name="connsiteY756" fmla="*/ 772991 h 1266876"/>
              <a:gd name="connsiteX757" fmla="*/ 1371279 w 1845698"/>
              <a:gd name="connsiteY757" fmla="*/ 772991 h 1266876"/>
              <a:gd name="connsiteX758" fmla="*/ 1377244 w 1845698"/>
              <a:gd name="connsiteY758" fmla="*/ 761048 h 1266876"/>
              <a:gd name="connsiteX759" fmla="*/ 1377244 w 1845698"/>
              <a:gd name="connsiteY759" fmla="*/ 778956 h 1266876"/>
              <a:gd name="connsiteX760" fmla="*/ 1380220 w 1845698"/>
              <a:gd name="connsiteY760" fmla="*/ 780444 h 1266876"/>
              <a:gd name="connsiteX761" fmla="*/ 1383209 w 1845698"/>
              <a:gd name="connsiteY761" fmla="*/ 781932 h 1266876"/>
              <a:gd name="connsiteX762" fmla="*/ 1381721 w 1845698"/>
              <a:gd name="connsiteY762" fmla="*/ 772991 h 1266876"/>
              <a:gd name="connsiteX763" fmla="*/ 1386133 w 1845698"/>
              <a:gd name="connsiteY763" fmla="*/ 761205 h 1266876"/>
              <a:gd name="connsiteX764" fmla="*/ 1384697 w 1845698"/>
              <a:gd name="connsiteY764" fmla="*/ 759560 h 1266876"/>
              <a:gd name="connsiteX765" fmla="*/ 1383209 w 1845698"/>
              <a:gd name="connsiteY765" fmla="*/ 743153 h 1266876"/>
              <a:gd name="connsiteX766" fmla="*/ 1395139 w 1845698"/>
              <a:gd name="connsiteY766" fmla="*/ 756571 h 1266876"/>
              <a:gd name="connsiteX767" fmla="*/ 1407082 w 1845698"/>
              <a:gd name="connsiteY767" fmla="*/ 772991 h 1266876"/>
              <a:gd name="connsiteX768" fmla="*/ 1419012 w 1845698"/>
              <a:gd name="connsiteY768" fmla="*/ 758072 h 1266876"/>
              <a:gd name="connsiteX769" fmla="*/ 1419012 w 1845698"/>
              <a:gd name="connsiteY769" fmla="*/ 768514 h 1266876"/>
              <a:gd name="connsiteX770" fmla="*/ 1416036 w 1845698"/>
              <a:gd name="connsiteY770" fmla="*/ 781932 h 1266876"/>
              <a:gd name="connsiteX771" fmla="*/ 1419012 w 1845698"/>
              <a:gd name="connsiteY771" fmla="*/ 783433 h 1266876"/>
              <a:gd name="connsiteX772" fmla="*/ 1422001 w 1845698"/>
              <a:gd name="connsiteY772" fmla="*/ 784921 h 1266876"/>
              <a:gd name="connsiteX773" fmla="*/ 1422001 w 1845698"/>
              <a:gd name="connsiteY773" fmla="*/ 772991 h 1266876"/>
              <a:gd name="connsiteX774" fmla="*/ 1423489 w 1845698"/>
              <a:gd name="connsiteY774" fmla="*/ 778956 h 1266876"/>
              <a:gd name="connsiteX775" fmla="*/ 1424977 w 1845698"/>
              <a:gd name="connsiteY775" fmla="*/ 790886 h 1266876"/>
              <a:gd name="connsiteX776" fmla="*/ 1433931 w 1845698"/>
              <a:gd name="connsiteY776" fmla="*/ 799840 h 1266876"/>
              <a:gd name="connsiteX777" fmla="*/ 1430955 w 1845698"/>
              <a:gd name="connsiteY777" fmla="*/ 774479 h 1266876"/>
              <a:gd name="connsiteX778" fmla="*/ 1422001 w 1845698"/>
              <a:gd name="connsiteY778" fmla="*/ 752094 h 1266876"/>
              <a:gd name="connsiteX779" fmla="*/ 1430955 w 1845698"/>
              <a:gd name="connsiteY779" fmla="*/ 762536 h 1266876"/>
              <a:gd name="connsiteX780" fmla="*/ 1436920 w 1845698"/>
              <a:gd name="connsiteY780" fmla="*/ 775967 h 1266876"/>
              <a:gd name="connsiteX781" fmla="*/ 1442885 w 1845698"/>
              <a:gd name="connsiteY781" fmla="*/ 764037 h 1266876"/>
              <a:gd name="connsiteX782" fmla="*/ 1442885 w 1845698"/>
              <a:gd name="connsiteY782" fmla="*/ 784921 h 1266876"/>
              <a:gd name="connsiteX783" fmla="*/ 1454815 w 1845698"/>
              <a:gd name="connsiteY783" fmla="*/ 810282 h 1266876"/>
              <a:gd name="connsiteX784" fmla="*/ 1466758 w 1845698"/>
              <a:gd name="connsiteY784" fmla="*/ 838632 h 1266876"/>
              <a:gd name="connsiteX785" fmla="*/ 1454815 w 1845698"/>
              <a:gd name="connsiteY785" fmla="*/ 790886 h 1266876"/>
              <a:gd name="connsiteX786" fmla="*/ 1448850 w 1845698"/>
              <a:gd name="connsiteY786" fmla="*/ 755083 h 1266876"/>
              <a:gd name="connsiteX787" fmla="*/ 1466758 w 1845698"/>
              <a:gd name="connsiteY787" fmla="*/ 796851 h 1266876"/>
              <a:gd name="connsiteX788" fmla="*/ 1460793 w 1845698"/>
              <a:gd name="connsiteY788" fmla="*/ 774479 h 1266876"/>
              <a:gd name="connsiteX789" fmla="*/ 1457804 w 1845698"/>
              <a:gd name="connsiteY789" fmla="*/ 752094 h 1266876"/>
              <a:gd name="connsiteX790" fmla="*/ 1469734 w 1845698"/>
              <a:gd name="connsiteY790" fmla="*/ 774479 h 1266876"/>
              <a:gd name="connsiteX791" fmla="*/ 1478688 w 1845698"/>
              <a:gd name="connsiteY791" fmla="*/ 802829 h 1266876"/>
              <a:gd name="connsiteX792" fmla="*/ 1486154 w 1845698"/>
              <a:gd name="connsiteY792" fmla="*/ 808794 h 1266876"/>
              <a:gd name="connsiteX793" fmla="*/ 1490631 w 1845698"/>
              <a:gd name="connsiteY793" fmla="*/ 817748 h 1266876"/>
              <a:gd name="connsiteX794" fmla="*/ 1489130 w 1845698"/>
              <a:gd name="connsiteY794" fmla="*/ 802829 h 1266876"/>
              <a:gd name="connsiteX795" fmla="*/ 1486154 w 1845698"/>
              <a:gd name="connsiteY795" fmla="*/ 775967 h 1266876"/>
              <a:gd name="connsiteX796" fmla="*/ 1484653 w 1845698"/>
              <a:gd name="connsiteY796" fmla="*/ 749118 h 1266876"/>
              <a:gd name="connsiteX797" fmla="*/ 1487642 w 1845698"/>
              <a:gd name="connsiteY797" fmla="*/ 737175 h 1266876"/>
              <a:gd name="connsiteX798" fmla="*/ 1495108 w 1845698"/>
              <a:gd name="connsiteY798" fmla="*/ 764037 h 1266876"/>
              <a:gd name="connsiteX799" fmla="*/ 1496596 w 1845698"/>
              <a:gd name="connsiteY799" fmla="*/ 796851 h 1266876"/>
              <a:gd name="connsiteX800" fmla="*/ 1499037 w 1845698"/>
              <a:gd name="connsiteY800" fmla="*/ 796851 h 1266876"/>
              <a:gd name="connsiteX801" fmla="*/ 1498084 w 1845698"/>
              <a:gd name="connsiteY801" fmla="*/ 786409 h 1266876"/>
              <a:gd name="connsiteX802" fmla="*/ 1502561 w 1845698"/>
              <a:gd name="connsiteY802" fmla="*/ 770002 h 1266876"/>
              <a:gd name="connsiteX803" fmla="*/ 1502561 w 1845698"/>
              <a:gd name="connsiteY803" fmla="*/ 774479 h 1266876"/>
              <a:gd name="connsiteX804" fmla="*/ 1504049 w 1845698"/>
              <a:gd name="connsiteY804" fmla="*/ 790886 h 1266876"/>
              <a:gd name="connsiteX805" fmla="*/ 1505550 w 1845698"/>
              <a:gd name="connsiteY805" fmla="*/ 805805 h 1266876"/>
              <a:gd name="connsiteX806" fmla="*/ 1505550 w 1845698"/>
              <a:gd name="connsiteY806" fmla="*/ 811770 h 1266876"/>
              <a:gd name="connsiteX807" fmla="*/ 1517480 w 1845698"/>
              <a:gd name="connsiteY807" fmla="*/ 826689 h 1266876"/>
              <a:gd name="connsiteX808" fmla="*/ 1517480 w 1845698"/>
              <a:gd name="connsiteY808" fmla="*/ 811770 h 1266876"/>
              <a:gd name="connsiteX809" fmla="*/ 1529410 w 1845698"/>
              <a:gd name="connsiteY809" fmla="*/ 814759 h 1266876"/>
              <a:gd name="connsiteX810" fmla="*/ 1538364 w 1845698"/>
              <a:gd name="connsiteY810" fmla="*/ 817748 h 1266876"/>
              <a:gd name="connsiteX811" fmla="*/ 1539865 w 1845698"/>
              <a:gd name="connsiteY811" fmla="*/ 811770 h 1266876"/>
              <a:gd name="connsiteX812" fmla="*/ 1541353 w 1845698"/>
              <a:gd name="connsiteY812" fmla="*/ 805805 h 1266876"/>
              <a:gd name="connsiteX813" fmla="*/ 1541353 w 1845698"/>
              <a:gd name="connsiteY813" fmla="*/ 799840 h 1266876"/>
              <a:gd name="connsiteX814" fmla="*/ 1547318 w 1845698"/>
              <a:gd name="connsiteY814" fmla="*/ 790886 h 1266876"/>
              <a:gd name="connsiteX815" fmla="*/ 1571191 w 1845698"/>
              <a:gd name="connsiteY815" fmla="*/ 820724 h 1266876"/>
              <a:gd name="connsiteX816" fmla="*/ 1569703 w 1845698"/>
              <a:gd name="connsiteY816" fmla="*/ 810282 h 1266876"/>
              <a:gd name="connsiteX817" fmla="*/ 1574167 w 1845698"/>
              <a:gd name="connsiteY817" fmla="*/ 808794 h 1266876"/>
              <a:gd name="connsiteX818" fmla="*/ 1577156 w 1845698"/>
              <a:gd name="connsiteY818" fmla="*/ 811770 h 1266876"/>
              <a:gd name="connsiteX819" fmla="*/ 1583121 w 1845698"/>
              <a:gd name="connsiteY819" fmla="*/ 826689 h 1266876"/>
              <a:gd name="connsiteX820" fmla="*/ 1589086 w 1845698"/>
              <a:gd name="connsiteY820" fmla="*/ 843109 h 1266876"/>
              <a:gd name="connsiteX821" fmla="*/ 1595064 w 1845698"/>
              <a:gd name="connsiteY821" fmla="*/ 853551 h 1266876"/>
              <a:gd name="connsiteX822" fmla="*/ 1598040 w 1845698"/>
              <a:gd name="connsiteY822" fmla="*/ 850562 h 1266876"/>
              <a:gd name="connsiteX823" fmla="*/ 1601029 w 1845698"/>
              <a:gd name="connsiteY823" fmla="*/ 847586 h 1266876"/>
              <a:gd name="connsiteX824" fmla="*/ 1581633 w 1845698"/>
              <a:gd name="connsiteY824" fmla="*/ 808794 h 1266876"/>
              <a:gd name="connsiteX825" fmla="*/ 1580145 w 1845698"/>
              <a:gd name="connsiteY825" fmla="*/ 781932 h 1266876"/>
              <a:gd name="connsiteX826" fmla="*/ 1589086 w 1845698"/>
              <a:gd name="connsiteY826" fmla="*/ 807293 h 1266876"/>
              <a:gd name="connsiteX827" fmla="*/ 1601029 w 1845698"/>
              <a:gd name="connsiteY827" fmla="*/ 832667 h 1266876"/>
              <a:gd name="connsiteX828" fmla="*/ 1606994 w 1845698"/>
              <a:gd name="connsiteY828" fmla="*/ 820724 h 1266876"/>
              <a:gd name="connsiteX829" fmla="*/ 1608482 w 1845698"/>
              <a:gd name="connsiteY829" fmla="*/ 826689 h 1266876"/>
              <a:gd name="connsiteX830" fmla="*/ 1604005 w 1845698"/>
              <a:gd name="connsiteY830" fmla="*/ 838632 h 1266876"/>
              <a:gd name="connsiteX831" fmla="*/ 1606994 w 1845698"/>
              <a:gd name="connsiteY831" fmla="*/ 841608 h 1266876"/>
              <a:gd name="connsiteX832" fmla="*/ 1615948 w 1845698"/>
              <a:gd name="connsiteY832" fmla="*/ 844597 h 1266876"/>
              <a:gd name="connsiteX833" fmla="*/ 1615948 w 1845698"/>
              <a:gd name="connsiteY833" fmla="*/ 841608 h 1266876"/>
              <a:gd name="connsiteX834" fmla="*/ 1612959 w 1845698"/>
              <a:gd name="connsiteY834" fmla="*/ 835643 h 1266876"/>
              <a:gd name="connsiteX835" fmla="*/ 1612959 w 1845698"/>
              <a:gd name="connsiteY835" fmla="*/ 820724 h 1266876"/>
              <a:gd name="connsiteX836" fmla="*/ 1612959 w 1845698"/>
              <a:gd name="connsiteY836" fmla="*/ 802829 h 1266876"/>
              <a:gd name="connsiteX837" fmla="*/ 1618924 w 1845698"/>
              <a:gd name="connsiteY837" fmla="*/ 813271 h 1266876"/>
              <a:gd name="connsiteX838" fmla="*/ 1621913 w 1845698"/>
              <a:gd name="connsiteY838" fmla="*/ 826689 h 1266876"/>
              <a:gd name="connsiteX839" fmla="*/ 1630867 w 1845698"/>
              <a:gd name="connsiteY839" fmla="*/ 817748 h 1266876"/>
              <a:gd name="connsiteX840" fmla="*/ 1624902 w 1845698"/>
              <a:gd name="connsiteY840" fmla="*/ 832667 h 1266876"/>
              <a:gd name="connsiteX841" fmla="*/ 1629379 w 1845698"/>
              <a:gd name="connsiteY841" fmla="*/ 834155 h 1266876"/>
              <a:gd name="connsiteX842" fmla="*/ 1633843 w 1845698"/>
              <a:gd name="connsiteY842" fmla="*/ 835643 h 1266876"/>
              <a:gd name="connsiteX843" fmla="*/ 1639821 w 1845698"/>
              <a:gd name="connsiteY843" fmla="*/ 811770 h 1266876"/>
              <a:gd name="connsiteX844" fmla="*/ 1639821 w 1845698"/>
              <a:gd name="connsiteY844" fmla="*/ 841608 h 1266876"/>
              <a:gd name="connsiteX845" fmla="*/ 1642797 w 1845698"/>
              <a:gd name="connsiteY845" fmla="*/ 843109 h 1266876"/>
              <a:gd name="connsiteX846" fmla="*/ 1645786 w 1845698"/>
              <a:gd name="connsiteY846" fmla="*/ 844597 h 1266876"/>
              <a:gd name="connsiteX847" fmla="*/ 1644298 w 1845698"/>
              <a:gd name="connsiteY847" fmla="*/ 828190 h 1266876"/>
              <a:gd name="connsiteX848" fmla="*/ 1648762 w 1845698"/>
              <a:gd name="connsiteY848" fmla="*/ 811770 h 1266876"/>
              <a:gd name="connsiteX849" fmla="*/ 1657716 w 1845698"/>
              <a:gd name="connsiteY849" fmla="*/ 826689 h 1266876"/>
              <a:gd name="connsiteX850" fmla="*/ 1669659 w 1845698"/>
              <a:gd name="connsiteY850" fmla="*/ 841608 h 1266876"/>
              <a:gd name="connsiteX851" fmla="*/ 1650263 w 1845698"/>
              <a:gd name="connsiteY851" fmla="*/ 796851 h 1266876"/>
              <a:gd name="connsiteX852" fmla="*/ 1636832 w 1845698"/>
              <a:gd name="connsiteY852" fmla="*/ 758072 h 1266876"/>
              <a:gd name="connsiteX853" fmla="*/ 1656228 w 1845698"/>
              <a:gd name="connsiteY853" fmla="*/ 787910 h 1266876"/>
              <a:gd name="connsiteX854" fmla="*/ 1672635 w 1845698"/>
              <a:gd name="connsiteY854" fmla="*/ 817748 h 1266876"/>
              <a:gd name="connsiteX855" fmla="*/ 1675624 w 1845698"/>
              <a:gd name="connsiteY855" fmla="*/ 813271 h 1266876"/>
              <a:gd name="connsiteX856" fmla="*/ 1678600 w 1845698"/>
              <a:gd name="connsiteY856" fmla="*/ 808794 h 1266876"/>
              <a:gd name="connsiteX857" fmla="*/ 1674136 w 1845698"/>
              <a:gd name="connsiteY857" fmla="*/ 792374 h 1266876"/>
              <a:gd name="connsiteX858" fmla="*/ 1668158 w 1845698"/>
              <a:gd name="connsiteY858" fmla="*/ 772991 h 1266876"/>
              <a:gd name="connsiteX859" fmla="*/ 1666670 w 1845698"/>
              <a:gd name="connsiteY859" fmla="*/ 758072 h 1266876"/>
              <a:gd name="connsiteX860" fmla="*/ 1672635 w 1845698"/>
              <a:gd name="connsiteY860" fmla="*/ 752094 h 1266876"/>
              <a:gd name="connsiteX861" fmla="*/ 1681589 w 1845698"/>
              <a:gd name="connsiteY861" fmla="*/ 789398 h 1266876"/>
              <a:gd name="connsiteX862" fmla="*/ 1686118 w 1845698"/>
              <a:gd name="connsiteY862" fmla="*/ 806771 h 1266876"/>
              <a:gd name="connsiteX863" fmla="*/ 1687554 w 1845698"/>
              <a:gd name="connsiteY863" fmla="*/ 793875 h 1266876"/>
              <a:gd name="connsiteX864" fmla="*/ 1693519 w 1845698"/>
              <a:gd name="connsiteY864" fmla="*/ 811770 h 1266876"/>
              <a:gd name="connsiteX865" fmla="*/ 1702473 w 1845698"/>
              <a:gd name="connsiteY865" fmla="*/ 832667 h 1266876"/>
              <a:gd name="connsiteX866" fmla="*/ 1706950 w 1845698"/>
              <a:gd name="connsiteY866" fmla="*/ 805805 h 1266876"/>
              <a:gd name="connsiteX867" fmla="*/ 1711427 w 1845698"/>
              <a:gd name="connsiteY867" fmla="*/ 787910 h 1266876"/>
              <a:gd name="connsiteX868" fmla="*/ 1708438 w 1845698"/>
              <a:gd name="connsiteY868" fmla="*/ 822212 h 1266876"/>
              <a:gd name="connsiteX869" fmla="*/ 1711427 w 1845698"/>
              <a:gd name="connsiteY869" fmla="*/ 853551 h 1266876"/>
              <a:gd name="connsiteX870" fmla="*/ 1714416 w 1845698"/>
              <a:gd name="connsiteY870" fmla="*/ 817748 h 1266876"/>
              <a:gd name="connsiteX871" fmla="*/ 1726346 w 1845698"/>
              <a:gd name="connsiteY871" fmla="*/ 793875 h 1266876"/>
              <a:gd name="connsiteX872" fmla="*/ 1720381 w 1845698"/>
              <a:gd name="connsiteY872" fmla="*/ 841608 h 1266876"/>
              <a:gd name="connsiteX873" fmla="*/ 1727834 w 1845698"/>
              <a:gd name="connsiteY873" fmla="*/ 814759 h 1266876"/>
              <a:gd name="connsiteX874" fmla="*/ 1735300 w 1845698"/>
              <a:gd name="connsiteY874" fmla="*/ 793875 h 1266876"/>
              <a:gd name="connsiteX875" fmla="*/ 1735300 w 1845698"/>
              <a:gd name="connsiteY875" fmla="*/ 804317 h 1266876"/>
              <a:gd name="connsiteX876" fmla="*/ 1729335 w 1845698"/>
              <a:gd name="connsiteY876" fmla="*/ 828190 h 1266876"/>
              <a:gd name="connsiteX877" fmla="*/ 1723357 w 1845698"/>
              <a:gd name="connsiteY877" fmla="*/ 855039 h 1266876"/>
              <a:gd name="connsiteX878" fmla="*/ 1720381 w 1845698"/>
              <a:gd name="connsiteY878" fmla="*/ 868470 h 1266876"/>
              <a:gd name="connsiteX879" fmla="*/ 1726346 w 1845698"/>
              <a:gd name="connsiteY879" fmla="*/ 874435 h 1266876"/>
              <a:gd name="connsiteX880" fmla="*/ 1729335 w 1845698"/>
              <a:gd name="connsiteY880" fmla="*/ 880400 h 1266876"/>
              <a:gd name="connsiteX881" fmla="*/ 1735300 w 1845698"/>
              <a:gd name="connsiteY881" fmla="*/ 863993 h 1266876"/>
              <a:gd name="connsiteX882" fmla="*/ 1747230 w 1845698"/>
              <a:gd name="connsiteY882" fmla="*/ 834155 h 1266876"/>
              <a:gd name="connsiteX883" fmla="*/ 1759173 w 1845698"/>
              <a:gd name="connsiteY883" fmla="*/ 805805 h 1266876"/>
              <a:gd name="connsiteX884" fmla="*/ 1765138 w 1845698"/>
              <a:gd name="connsiteY884" fmla="*/ 793875 h 1266876"/>
              <a:gd name="connsiteX885" fmla="*/ 1765138 w 1845698"/>
              <a:gd name="connsiteY885" fmla="*/ 807293 h 1266876"/>
              <a:gd name="connsiteX886" fmla="*/ 1757672 w 1845698"/>
              <a:gd name="connsiteY886" fmla="*/ 831166 h 1266876"/>
              <a:gd name="connsiteX887" fmla="*/ 1747230 w 1845698"/>
              <a:gd name="connsiteY887" fmla="*/ 856527 h 1266876"/>
              <a:gd name="connsiteX888" fmla="*/ 1741265 w 1845698"/>
              <a:gd name="connsiteY888" fmla="*/ 871446 h 1266876"/>
              <a:gd name="connsiteX889" fmla="*/ 1751707 w 1845698"/>
              <a:gd name="connsiteY889" fmla="*/ 850562 h 1266876"/>
              <a:gd name="connsiteX890" fmla="*/ 1765138 w 1845698"/>
              <a:gd name="connsiteY890" fmla="*/ 832667 h 1266876"/>
              <a:gd name="connsiteX891" fmla="*/ 1753195 w 1845698"/>
              <a:gd name="connsiteY891" fmla="*/ 858028 h 1266876"/>
              <a:gd name="connsiteX892" fmla="*/ 1741265 w 1845698"/>
              <a:gd name="connsiteY892" fmla="*/ 889354 h 1266876"/>
              <a:gd name="connsiteX893" fmla="*/ 1750219 w 1845698"/>
              <a:gd name="connsiteY893" fmla="*/ 889354 h 1266876"/>
              <a:gd name="connsiteX894" fmla="*/ 1738276 w 1845698"/>
              <a:gd name="connsiteY894" fmla="*/ 898308 h 1266876"/>
              <a:gd name="connsiteX895" fmla="*/ 1738276 w 1845698"/>
              <a:gd name="connsiteY895" fmla="*/ 901284 h 1266876"/>
              <a:gd name="connsiteX896" fmla="*/ 1741265 w 1845698"/>
              <a:gd name="connsiteY896" fmla="*/ 910238 h 1266876"/>
              <a:gd name="connsiteX897" fmla="*/ 1762149 w 1845698"/>
              <a:gd name="connsiteY897" fmla="*/ 907262 h 1266876"/>
              <a:gd name="connsiteX898" fmla="*/ 1775580 w 1845698"/>
              <a:gd name="connsiteY898" fmla="*/ 886365 h 1266876"/>
              <a:gd name="connsiteX899" fmla="*/ 1791987 w 1845698"/>
              <a:gd name="connsiteY899" fmla="*/ 871446 h 1266876"/>
              <a:gd name="connsiteX900" fmla="*/ 1786022 w 1845698"/>
              <a:gd name="connsiteY900" fmla="*/ 883389 h 1266876"/>
              <a:gd name="connsiteX901" fmla="*/ 1765138 w 1845698"/>
              <a:gd name="connsiteY901" fmla="*/ 908750 h 1266876"/>
              <a:gd name="connsiteX902" fmla="*/ 1742753 w 1845698"/>
              <a:gd name="connsiteY902" fmla="*/ 934111 h 1266876"/>
              <a:gd name="connsiteX903" fmla="*/ 1729335 w 1845698"/>
              <a:gd name="connsiteY903" fmla="*/ 946041 h 1266876"/>
              <a:gd name="connsiteX904" fmla="*/ 1754696 w 1845698"/>
              <a:gd name="connsiteY904" fmla="*/ 925157 h 1266876"/>
              <a:gd name="connsiteX905" fmla="*/ 1783033 w 1845698"/>
              <a:gd name="connsiteY905" fmla="*/ 889354 h 1266876"/>
              <a:gd name="connsiteX906" fmla="*/ 1809895 w 1845698"/>
              <a:gd name="connsiteY906" fmla="*/ 858028 h 1266876"/>
              <a:gd name="connsiteX907" fmla="*/ 1827790 w 1845698"/>
              <a:gd name="connsiteY907" fmla="*/ 847586 h 1266876"/>
              <a:gd name="connsiteX908" fmla="*/ 1800941 w 1845698"/>
              <a:gd name="connsiteY908" fmla="*/ 884877 h 1266876"/>
              <a:gd name="connsiteX909" fmla="*/ 1771103 w 1845698"/>
              <a:gd name="connsiteY909" fmla="*/ 922181 h 1266876"/>
              <a:gd name="connsiteX910" fmla="*/ 1786022 w 1845698"/>
              <a:gd name="connsiteY910" fmla="*/ 908750 h 1266876"/>
              <a:gd name="connsiteX911" fmla="*/ 1811383 w 1845698"/>
              <a:gd name="connsiteY911" fmla="*/ 889354 h 1266876"/>
              <a:gd name="connsiteX912" fmla="*/ 1835256 w 1845698"/>
              <a:gd name="connsiteY912" fmla="*/ 875923 h 1266876"/>
              <a:gd name="connsiteX913" fmla="*/ 1845698 w 1845698"/>
              <a:gd name="connsiteY913" fmla="*/ 874435 h 1266876"/>
              <a:gd name="connsiteX914" fmla="*/ 1796464 w 1845698"/>
              <a:gd name="connsiteY914" fmla="*/ 913227 h 1266876"/>
              <a:gd name="connsiteX915" fmla="*/ 1750219 w 1845698"/>
              <a:gd name="connsiteY915" fmla="*/ 952019 h 1266876"/>
              <a:gd name="connsiteX916" fmla="*/ 1794976 w 1845698"/>
              <a:gd name="connsiteY916" fmla="*/ 944553 h 1266876"/>
              <a:gd name="connsiteX917" fmla="*/ 1830779 w 1845698"/>
              <a:gd name="connsiteY917" fmla="*/ 940076 h 1266876"/>
              <a:gd name="connsiteX918" fmla="*/ 1789011 w 1845698"/>
              <a:gd name="connsiteY918" fmla="*/ 957984 h 1266876"/>
              <a:gd name="connsiteX919" fmla="*/ 1811383 w 1845698"/>
              <a:gd name="connsiteY919" fmla="*/ 950518 h 1266876"/>
              <a:gd name="connsiteX920" fmla="*/ 1833768 w 1845698"/>
              <a:gd name="connsiteY920" fmla="*/ 949030 h 1266876"/>
              <a:gd name="connsiteX921" fmla="*/ 1818849 w 1845698"/>
              <a:gd name="connsiteY921" fmla="*/ 952019 h 1266876"/>
              <a:gd name="connsiteX922" fmla="*/ 1786022 w 1845698"/>
              <a:gd name="connsiteY922" fmla="*/ 959472 h 1266876"/>
              <a:gd name="connsiteX923" fmla="*/ 1751707 w 1845698"/>
              <a:gd name="connsiteY923" fmla="*/ 969914 h 1266876"/>
              <a:gd name="connsiteX924" fmla="*/ 1732311 w 1845698"/>
              <a:gd name="connsiteY924" fmla="*/ 975879 h 1266876"/>
              <a:gd name="connsiteX925" fmla="*/ 1753195 w 1845698"/>
              <a:gd name="connsiteY925" fmla="*/ 975879 h 1266876"/>
              <a:gd name="connsiteX926" fmla="*/ 1791987 w 1845698"/>
              <a:gd name="connsiteY926" fmla="*/ 975879 h 1266876"/>
              <a:gd name="connsiteX927" fmla="*/ 1829291 w 1845698"/>
              <a:gd name="connsiteY927" fmla="*/ 977380 h 1266876"/>
              <a:gd name="connsiteX928" fmla="*/ 1845698 w 1845698"/>
              <a:gd name="connsiteY928" fmla="*/ 978868 h 1266876"/>
              <a:gd name="connsiteX929" fmla="*/ 1833768 w 1845698"/>
              <a:gd name="connsiteY929" fmla="*/ 983345 h 1266876"/>
              <a:gd name="connsiteX930" fmla="*/ 1808407 w 1845698"/>
              <a:gd name="connsiteY930" fmla="*/ 984833 h 1266876"/>
              <a:gd name="connsiteX931" fmla="*/ 1781545 w 1845698"/>
              <a:gd name="connsiteY931" fmla="*/ 984833 h 1266876"/>
              <a:gd name="connsiteX932" fmla="*/ 1765138 w 1845698"/>
              <a:gd name="connsiteY932" fmla="*/ 984833 h 1266876"/>
              <a:gd name="connsiteX933" fmla="*/ 1787510 w 1845698"/>
              <a:gd name="connsiteY933" fmla="*/ 986334 h 1266876"/>
              <a:gd name="connsiteX934" fmla="*/ 1809895 w 1845698"/>
              <a:gd name="connsiteY934" fmla="*/ 990798 h 1266876"/>
              <a:gd name="connsiteX935" fmla="*/ 1783033 w 1845698"/>
              <a:gd name="connsiteY935" fmla="*/ 987822 h 1266876"/>
              <a:gd name="connsiteX936" fmla="*/ 1744254 w 1845698"/>
              <a:gd name="connsiteY936" fmla="*/ 989310 h 1266876"/>
              <a:gd name="connsiteX937" fmla="*/ 1703974 w 1845698"/>
              <a:gd name="connsiteY937" fmla="*/ 990798 h 1266876"/>
              <a:gd name="connsiteX938" fmla="*/ 1675624 w 1845698"/>
              <a:gd name="connsiteY938" fmla="*/ 990798 h 1266876"/>
              <a:gd name="connsiteX939" fmla="*/ 1699497 w 1845698"/>
              <a:gd name="connsiteY939" fmla="*/ 999752 h 1266876"/>
              <a:gd name="connsiteX940" fmla="*/ 1735300 w 1845698"/>
              <a:gd name="connsiteY940" fmla="*/ 1011695 h 1266876"/>
              <a:gd name="connsiteX941" fmla="*/ 1768114 w 1845698"/>
              <a:gd name="connsiteY941" fmla="*/ 1023625 h 1266876"/>
              <a:gd name="connsiteX942" fmla="*/ 1783033 w 1845698"/>
              <a:gd name="connsiteY942" fmla="*/ 1032579 h 1266876"/>
              <a:gd name="connsiteX943" fmla="*/ 1765138 w 1845698"/>
              <a:gd name="connsiteY943" fmla="*/ 1025113 h 1266876"/>
              <a:gd name="connsiteX944" fmla="*/ 1724858 w 1845698"/>
              <a:gd name="connsiteY944" fmla="*/ 1014671 h 1266876"/>
              <a:gd name="connsiteX945" fmla="*/ 1681589 w 1845698"/>
              <a:gd name="connsiteY945" fmla="*/ 1001240 h 1266876"/>
              <a:gd name="connsiteX946" fmla="*/ 1654740 w 1845698"/>
              <a:gd name="connsiteY946" fmla="*/ 987822 h 1266876"/>
              <a:gd name="connsiteX947" fmla="*/ 1642797 w 1845698"/>
              <a:gd name="connsiteY947" fmla="*/ 999752 h 1266876"/>
              <a:gd name="connsiteX948" fmla="*/ 1614460 w 1845698"/>
              <a:gd name="connsiteY948" fmla="*/ 1013183 h 1266876"/>
              <a:gd name="connsiteX949" fmla="*/ 1581633 w 1845698"/>
              <a:gd name="connsiteY949" fmla="*/ 1026614 h 1266876"/>
              <a:gd name="connsiteX950" fmla="*/ 1559248 w 1845698"/>
              <a:gd name="connsiteY950" fmla="*/ 1035555 h 1266876"/>
              <a:gd name="connsiteX951" fmla="*/ 1545830 w 1845698"/>
              <a:gd name="connsiteY951" fmla="*/ 1050474 h 1266876"/>
              <a:gd name="connsiteX952" fmla="*/ 1495108 w 1845698"/>
              <a:gd name="connsiteY952" fmla="*/ 1047498 h 1266876"/>
              <a:gd name="connsiteX953" fmla="*/ 1442885 w 1845698"/>
              <a:gd name="connsiteY953" fmla="*/ 1048986 h 1266876"/>
              <a:gd name="connsiteX954" fmla="*/ 1424977 w 1845698"/>
              <a:gd name="connsiteY954" fmla="*/ 1077336 h 1266876"/>
              <a:gd name="connsiteX955" fmla="*/ 1395139 w 1845698"/>
              <a:gd name="connsiteY955" fmla="*/ 1077336 h 1266876"/>
              <a:gd name="connsiteX956" fmla="*/ 1372767 w 1845698"/>
              <a:gd name="connsiteY956" fmla="*/ 1072859 h 1266876"/>
              <a:gd name="connsiteX957" fmla="*/ 1351883 w 1845698"/>
              <a:gd name="connsiteY957" fmla="*/ 1077336 h 1266876"/>
              <a:gd name="connsiteX958" fmla="*/ 1329498 w 1845698"/>
              <a:gd name="connsiteY958" fmla="*/ 1101209 h 1266876"/>
              <a:gd name="connsiteX959" fmla="*/ 1181809 w 1845698"/>
              <a:gd name="connsiteY959" fmla="*/ 1056452 h 1266876"/>
              <a:gd name="connsiteX960" fmla="*/ 1025153 w 1845698"/>
              <a:gd name="connsiteY960" fmla="*/ 1065393 h 1266876"/>
              <a:gd name="connsiteX961" fmla="*/ 1013223 w 1845698"/>
              <a:gd name="connsiteY961" fmla="*/ 1101209 h 1266876"/>
              <a:gd name="connsiteX962" fmla="*/ 977407 w 1845698"/>
              <a:gd name="connsiteY962" fmla="*/ 1095231 h 1266876"/>
              <a:gd name="connsiteX963" fmla="*/ 992326 w 1845698"/>
              <a:gd name="connsiteY963" fmla="*/ 1151931 h 1266876"/>
              <a:gd name="connsiteX964" fmla="*/ 996803 w 1845698"/>
              <a:gd name="connsiteY964" fmla="*/ 1151931 h 1266876"/>
              <a:gd name="connsiteX965" fmla="*/ 992326 w 1845698"/>
              <a:gd name="connsiteY965" fmla="*/ 1154907 h 1266876"/>
              <a:gd name="connsiteX966" fmla="*/ 995315 w 1845698"/>
              <a:gd name="connsiteY966" fmla="*/ 1162373 h 1266876"/>
              <a:gd name="connsiteX967" fmla="*/ 998304 w 1845698"/>
              <a:gd name="connsiteY967" fmla="*/ 1169826 h 1266876"/>
              <a:gd name="connsiteX968" fmla="*/ 1007245 w 1845698"/>
              <a:gd name="connsiteY968" fmla="*/ 1163861 h 1266876"/>
              <a:gd name="connsiteX969" fmla="*/ 1004269 w 1845698"/>
              <a:gd name="connsiteY969" fmla="*/ 1156408 h 1266876"/>
              <a:gd name="connsiteX970" fmla="*/ 1010234 w 1845698"/>
              <a:gd name="connsiteY970" fmla="*/ 1160885 h 1266876"/>
              <a:gd name="connsiteX971" fmla="*/ 1013223 w 1845698"/>
              <a:gd name="connsiteY971" fmla="*/ 1160885 h 1266876"/>
              <a:gd name="connsiteX972" fmla="*/ 1010234 w 1845698"/>
              <a:gd name="connsiteY972" fmla="*/ 1145966 h 1266876"/>
              <a:gd name="connsiteX973" fmla="*/ 1019188 w 1845698"/>
              <a:gd name="connsiteY973" fmla="*/ 1157896 h 1266876"/>
              <a:gd name="connsiteX974" fmla="*/ 1043061 w 1845698"/>
              <a:gd name="connsiteY974" fmla="*/ 1184745 h 1266876"/>
              <a:gd name="connsiteX975" fmla="*/ 1041560 w 1845698"/>
              <a:gd name="connsiteY975" fmla="*/ 1172815 h 1266876"/>
              <a:gd name="connsiteX976" fmla="*/ 1040072 w 1845698"/>
              <a:gd name="connsiteY976" fmla="*/ 1160885 h 1266876"/>
              <a:gd name="connsiteX977" fmla="*/ 1050514 w 1845698"/>
              <a:gd name="connsiteY977" fmla="*/ 1183257 h 1266876"/>
              <a:gd name="connsiteX978" fmla="*/ 1060956 w 1845698"/>
              <a:gd name="connsiteY978" fmla="*/ 1208618 h 1266876"/>
              <a:gd name="connsiteX979" fmla="*/ 1060956 w 1845698"/>
              <a:gd name="connsiteY979" fmla="*/ 1199664 h 1266876"/>
              <a:gd name="connsiteX980" fmla="*/ 1044549 w 1845698"/>
              <a:gd name="connsiteY980" fmla="*/ 1160885 h 1266876"/>
              <a:gd name="connsiteX981" fmla="*/ 1043061 w 1845698"/>
              <a:gd name="connsiteY981" fmla="*/ 1134023 h 1266876"/>
              <a:gd name="connsiteX982" fmla="*/ 1053503 w 1845698"/>
              <a:gd name="connsiteY982" fmla="*/ 1162373 h 1266876"/>
              <a:gd name="connsiteX983" fmla="*/ 1063945 w 1845698"/>
              <a:gd name="connsiteY983" fmla="*/ 1184745 h 1266876"/>
              <a:gd name="connsiteX984" fmla="*/ 1066921 w 1845698"/>
              <a:gd name="connsiteY984" fmla="*/ 1180268 h 1266876"/>
              <a:gd name="connsiteX985" fmla="*/ 1069910 w 1845698"/>
              <a:gd name="connsiteY985" fmla="*/ 1175804 h 1266876"/>
              <a:gd name="connsiteX986" fmla="*/ 1066921 w 1845698"/>
              <a:gd name="connsiteY986" fmla="*/ 1181769 h 1266876"/>
              <a:gd name="connsiteX987" fmla="*/ 1066921 w 1845698"/>
              <a:gd name="connsiteY987" fmla="*/ 1190723 h 1266876"/>
              <a:gd name="connsiteX988" fmla="*/ 1069910 w 1845698"/>
              <a:gd name="connsiteY988" fmla="*/ 1193699 h 1266876"/>
              <a:gd name="connsiteX989" fmla="*/ 1075875 w 1845698"/>
              <a:gd name="connsiteY989" fmla="*/ 1196688 h 1266876"/>
              <a:gd name="connsiteX990" fmla="*/ 1078864 w 1845698"/>
              <a:gd name="connsiteY990" fmla="*/ 1193699 h 1266876"/>
              <a:gd name="connsiteX991" fmla="*/ 1075875 w 1845698"/>
              <a:gd name="connsiteY991" fmla="*/ 1175804 h 1266876"/>
              <a:gd name="connsiteX992" fmla="*/ 1075875 w 1845698"/>
              <a:gd name="connsiteY992" fmla="*/ 1154907 h 1266876"/>
              <a:gd name="connsiteX993" fmla="*/ 1078864 w 1845698"/>
              <a:gd name="connsiteY993" fmla="*/ 1162373 h 1266876"/>
              <a:gd name="connsiteX994" fmla="*/ 1081840 w 1845698"/>
              <a:gd name="connsiteY994" fmla="*/ 1169826 h 1266876"/>
              <a:gd name="connsiteX995" fmla="*/ 1084829 w 1845698"/>
              <a:gd name="connsiteY995" fmla="*/ 1169826 h 1266876"/>
              <a:gd name="connsiteX996" fmla="*/ 1090794 w 1845698"/>
              <a:gd name="connsiteY996" fmla="*/ 1172815 h 1266876"/>
              <a:gd name="connsiteX997" fmla="*/ 1090794 w 1845698"/>
              <a:gd name="connsiteY997" fmla="*/ 1175804 h 1266876"/>
              <a:gd name="connsiteX998" fmla="*/ 1093783 w 1845698"/>
              <a:gd name="connsiteY998" fmla="*/ 1178780 h 1266876"/>
              <a:gd name="connsiteX999" fmla="*/ 1102737 w 1845698"/>
              <a:gd name="connsiteY999" fmla="*/ 1166850 h 1266876"/>
              <a:gd name="connsiteX1000" fmla="*/ 1102737 w 1845698"/>
              <a:gd name="connsiteY1000" fmla="*/ 1172815 h 1266876"/>
              <a:gd name="connsiteX1001" fmla="*/ 1105713 w 1845698"/>
              <a:gd name="connsiteY1001" fmla="*/ 1181769 h 1266876"/>
              <a:gd name="connsiteX1002" fmla="*/ 1111678 w 1845698"/>
              <a:gd name="connsiteY1002" fmla="*/ 1187734 h 1266876"/>
              <a:gd name="connsiteX1003" fmla="*/ 1110190 w 1845698"/>
              <a:gd name="connsiteY1003" fmla="*/ 1177292 h 1266876"/>
              <a:gd name="connsiteX1004" fmla="*/ 1113871 w 1845698"/>
              <a:gd name="connsiteY1004" fmla="*/ 1168717 h 1266876"/>
              <a:gd name="connsiteX1005" fmla="*/ 1111678 w 1845698"/>
              <a:gd name="connsiteY1005" fmla="*/ 1166850 h 1266876"/>
              <a:gd name="connsiteX1006" fmla="*/ 1111678 w 1845698"/>
              <a:gd name="connsiteY1006" fmla="*/ 1148942 h 1266876"/>
              <a:gd name="connsiteX1007" fmla="*/ 1123621 w 1845698"/>
              <a:gd name="connsiteY1007" fmla="*/ 1162373 h 1266876"/>
              <a:gd name="connsiteX1008" fmla="*/ 1135551 w 1845698"/>
              <a:gd name="connsiteY1008" fmla="*/ 1178780 h 1266876"/>
              <a:gd name="connsiteX1009" fmla="*/ 1141516 w 1845698"/>
              <a:gd name="connsiteY1009" fmla="*/ 1163861 h 1266876"/>
              <a:gd name="connsiteX1010" fmla="*/ 1144505 w 1845698"/>
              <a:gd name="connsiteY1010" fmla="*/ 1174303 h 1266876"/>
              <a:gd name="connsiteX1011" fmla="*/ 1141516 w 1845698"/>
              <a:gd name="connsiteY1011" fmla="*/ 1184745 h 1266876"/>
              <a:gd name="connsiteX1012" fmla="*/ 1144505 w 1845698"/>
              <a:gd name="connsiteY1012" fmla="*/ 1187734 h 1266876"/>
              <a:gd name="connsiteX1013" fmla="*/ 1144505 w 1845698"/>
              <a:gd name="connsiteY1013" fmla="*/ 1178780 h 1266876"/>
              <a:gd name="connsiteX1014" fmla="*/ 1150470 w 1845698"/>
              <a:gd name="connsiteY1014" fmla="*/ 1187734 h 1266876"/>
              <a:gd name="connsiteX1015" fmla="*/ 1162413 w 1845698"/>
              <a:gd name="connsiteY1015" fmla="*/ 1193699 h 1266876"/>
              <a:gd name="connsiteX1016" fmla="*/ 1147494 w 1845698"/>
              <a:gd name="connsiteY1016" fmla="*/ 1177292 h 1266876"/>
              <a:gd name="connsiteX1017" fmla="*/ 1150470 w 1845698"/>
              <a:gd name="connsiteY1017" fmla="*/ 1172815 h 1266876"/>
              <a:gd name="connsiteX1018" fmla="*/ 1147494 w 1845698"/>
              <a:gd name="connsiteY1018" fmla="*/ 1157896 h 1266876"/>
              <a:gd name="connsiteX1019" fmla="*/ 1165389 w 1845698"/>
              <a:gd name="connsiteY1019" fmla="*/ 1178780 h 1266876"/>
              <a:gd name="connsiteX1020" fmla="*/ 1171354 w 1845698"/>
              <a:gd name="connsiteY1020" fmla="*/ 1166850 h 1266876"/>
              <a:gd name="connsiteX1021" fmla="*/ 1166890 w 1845698"/>
              <a:gd name="connsiteY1021" fmla="*/ 1162373 h 1266876"/>
              <a:gd name="connsiteX1022" fmla="*/ 1171354 w 1845698"/>
              <a:gd name="connsiteY1022" fmla="*/ 1163861 h 1266876"/>
              <a:gd name="connsiteX1023" fmla="*/ 1174343 w 1845698"/>
              <a:gd name="connsiteY1023" fmla="*/ 1154907 h 1266876"/>
              <a:gd name="connsiteX1024" fmla="*/ 1177332 w 1845698"/>
              <a:gd name="connsiteY1024" fmla="*/ 1157896 h 1266876"/>
              <a:gd name="connsiteX1025" fmla="*/ 1181809 w 1845698"/>
              <a:gd name="connsiteY1025" fmla="*/ 1163861 h 1266876"/>
              <a:gd name="connsiteX1026" fmla="*/ 1186273 w 1845698"/>
              <a:gd name="connsiteY1026" fmla="*/ 1169826 h 1266876"/>
              <a:gd name="connsiteX1027" fmla="*/ 1186273 w 1845698"/>
              <a:gd name="connsiteY1027" fmla="*/ 1157896 h 1266876"/>
              <a:gd name="connsiteX1028" fmla="*/ 1195227 w 1845698"/>
              <a:gd name="connsiteY1028" fmla="*/ 1172815 h 1266876"/>
              <a:gd name="connsiteX1029" fmla="*/ 1204181 w 1845698"/>
              <a:gd name="connsiteY1029" fmla="*/ 1193699 h 1266876"/>
              <a:gd name="connsiteX1030" fmla="*/ 1204181 w 1845698"/>
              <a:gd name="connsiteY1030" fmla="*/ 1178780 h 1266876"/>
              <a:gd name="connsiteX1031" fmla="*/ 1201192 w 1845698"/>
              <a:gd name="connsiteY1031" fmla="*/ 1166850 h 1266876"/>
              <a:gd name="connsiteX1032" fmla="*/ 1210146 w 1845698"/>
              <a:gd name="connsiteY1032" fmla="*/ 1184745 h 1266876"/>
              <a:gd name="connsiteX1033" fmla="*/ 1216111 w 1845698"/>
              <a:gd name="connsiteY1033" fmla="*/ 1202653 h 1266876"/>
              <a:gd name="connsiteX1034" fmla="*/ 1207170 w 1845698"/>
              <a:gd name="connsiteY1034" fmla="*/ 1165349 h 1266876"/>
              <a:gd name="connsiteX1035" fmla="*/ 1207170 w 1845698"/>
              <a:gd name="connsiteY1035" fmla="*/ 1142977 h 1266876"/>
              <a:gd name="connsiteX1036" fmla="*/ 1210146 w 1845698"/>
              <a:gd name="connsiteY1036" fmla="*/ 1151931 h 1266876"/>
              <a:gd name="connsiteX1037" fmla="*/ 1213135 w 1845698"/>
              <a:gd name="connsiteY1037" fmla="*/ 1145966 h 1266876"/>
              <a:gd name="connsiteX1038" fmla="*/ 1219100 w 1845698"/>
              <a:gd name="connsiteY1038" fmla="*/ 1157896 h 1266876"/>
              <a:gd name="connsiteX1039" fmla="*/ 1225065 w 1845698"/>
              <a:gd name="connsiteY1039" fmla="*/ 1175804 h 1266876"/>
              <a:gd name="connsiteX1040" fmla="*/ 1228054 w 1845698"/>
              <a:gd name="connsiteY1040" fmla="*/ 1187734 h 1266876"/>
              <a:gd name="connsiteX1041" fmla="*/ 1228054 w 1845698"/>
              <a:gd name="connsiteY1041" fmla="*/ 1175804 h 1266876"/>
              <a:gd name="connsiteX1042" fmla="*/ 1229542 w 1845698"/>
              <a:gd name="connsiteY1042" fmla="*/ 1175804 h 1266876"/>
              <a:gd name="connsiteX1043" fmla="*/ 1231030 w 1845698"/>
              <a:gd name="connsiteY1043" fmla="*/ 1184745 h 1266876"/>
              <a:gd name="connsiteX1044" fmla="*/ 1234019 w 1845698"/>
              <a:gd name="connsiteY1044" fmla="*/ 1199664 h 1266876"/>
              <a:gd name="connsiteX1045" fmla="*/ 1242973 w 1845698"/>
              <a:gd name="connsiteY1045" fmla="*/ 1202653 h 1266876"/>
              <a:gd name="connsiteX1046" fmla="*/ 1239984 w 1845698"/>
              <a:gd name="connsiteY1046" fmla="*/ 1196688 h 1266876"/>
              <a:gd name="connsiteX1047" fmla="*/ 1239984 w 1845698"/>
              <a:gd name="connsiteY1047" fmla="*/ 1181769 h 1266876"/>
              <a:gd name="connsiteX1048" fmla="*/ 1239984 w 1845698"/>
              <a:gd name="connsiteY1048" fmla="*/ 1163861 h 1266876"/>
              <a:gd name="connsiteX1049" fmla="*/ 1245949 w 1845698"/>
              <a:gd name="connsiteY1049" fmla="*/ 1175804 h 1266876"/>
              <a:gd name="connsiteX1050" fmla="*/ 1248938 w 1845698"/>
              <a:gd name="connsiteY1050" fmla="*/ 1175804 h 1266876"/>
              <a:gd name="connsiteX1051" fmla="*/ 1254903 w 1845698"/>
              <a:gd name="connsiteY1051" fmla="*/ 1178780 h 1266876"/>
              <a:gd name="connsiteX1052" fmla="*/ 1257892 w 1845698"/>
              <a:gd name="connsiteY1052" fmla="*/ 1181769 h 1266876"/>
              <a:gd name="connsiteX1053" fmla="*/ 1257892 w 1845698"/>
              <a:gd name="connsiteY1053" fmla="*/ 1184745 h 1266876"/>
              <a:gd name="connsiteX1054" fmla="*/ 1266846 w 1845698"/>
              <a:gd name="connsiteY1054" fmla="*/ 1175804 h 1266876"/>
              <a:gd name="connsiteX1055" fmla="*/ 1266846 w 1845698"/>
              <a:gd name="connsiteY1055" fmla="*/ 1187734 h 1266876"/>
              <a:gd name="connsiteX1056" fmla="*/ 1272811 w 1845698"/>
              <a:gd name="connsiteY1056" fmla="*/ 1193699 h 1266876"/>
              <a:gd name="connsiteX1057" fmla="*/ 1275787 w 1845698"/>
              <a:gd name="connsiteY1057" fmla="*/ 1175804 h 1266876"/>
              <a:gd name="connsiteX1058" fmla="*/ 1284741 w 1845698"/>
              <a:gd name="connsiteY1058" fmla="*/ 1187734 h 1266876"/>
              <a:gd name="connsiteX1059" fmla="*/ 1296684 w 1845698"/>
              <a:gd name="connsiteY1059" fmla="*/ 1199664 h 1266876"/>
              <a:gd name="connsiteX1060" fmla="*/ 1296684 w 1845698"/>
              <a:gd name="connsiteY1060" fmla="*/ 1190723 h 1266876"/>
              <a:gd name="connsiteX1061" fmla="*/ 1275787 w 1845698"/>
              <a:gd name="connsiteY1061" fmla="*/ 1172815 h 1266876"/>
              <a:gd name="connsiteX1062" fmla="*/ 1272811 w 1845698"/>
              <a:gd name="connsiteY1062" fmla="*/ 1154907 h 1266876"/>
              <a:gd name="connsiteX1063" fmla="*/ 1286242 w 1845698"/>
              <a:gd name="connsiteY1063" fmla="*/ 1169826 h 1266876"/>
              <a:gd name="connsiteX1064" fmla="*/ 1299660 w 1845698"/>
              <a:gd name="connsiteY1064" fmla="*/ 1184745 h 1266876"/>
              <a:gd name="connsiteX1065" fmla="*/ 1308614 w 1845698"/>
              <a:gd name="connsiteY1065" fmla="*/ 1169826 h 1266876"/>
              <a:gd name="connsiteX1066" fmla="*/ 1308614 w 1845698"/>
              <a:gd name="connsiteY1066" fmla="*/ 1180268 h 1266876"/>
              <a:gd name="connsiteX1067" fmla="*/ 1305625 w 1845698"/>
              <a:gd name="connsiteY1067" fmla="*/ 1190723 h 1266876"/>
              <a:gd name="connsiteX1068" fmla="*/ 1311603 w 1845698"/>
              <a:gd name="connsiteY1068" fmla="*/ 1196688 h 1266876"/>
              <a:gd name="connsiteX1069" fmla="*/ 1311603 w 1845698"/>
              <a:gd name="connsiteY1069" fmla="*/ 1190723 h 1266876"/>
              <a:gd name="connsiteX1070" fmla="*/ 1314579 w 1845698"/>
              <a:gd name="connsiteY1070" fmla="*/ 1199664 h 1266876"/>
              <a:gd name="connsiteX1071" fmla="*/ 1323533 w 1845698"/>
              <a:gd name="connsiteY1071" fmla="*/ 1214583 h 1266876"/>
              <a:gd name="connsiteX1072" fmla="*/ 1320544 w 1845698"/>
              <a:gd name="connsiteY1072" fmla="*/ 1186246 h 1266876"/>
              <a:gd name="connsiteX1073" fmla="*/ 1311603 w 1845698"/>
              <a:gd name="connsiteY1073" fmla="*/ 1163861 h 1266876"/>
              <a:gd name="connsiteX1074" fmla="*/ 1320544 w 1845698"/>
              <a:gd name="connsiteY1074" fmla="*/ 1172815 h 1266876"/>
              <a:gd name="connsiteX1075" fmla="*/ 1326522 w 1845698"/>
              <a:gd name="connsiteY1075" fmla="*/ 1184745 h 1266876"/>
              <a:gd name="connsiteX1076" fmla="*/ 1332487 w 1845698"/>
              <a:gd name="connsiteY1076" fmla="*/ 1175804 h 1266876"/>
              <a:gd name="connsiteX1077" fmla="*/ 1329498 w 1845698"/>
              <a:gd name="connsiteY1077" fmla="*/ 1193699 h 1266876"/>
              <a:gd name="connsiteX1078" fmla="*/ 1344417 w 1845698"/>
              <a:gd name="connsiteY1078" fmla="*/ 1222049 h 1266876"/>
              <a:gd name="connsiteX1079" fmla="*/ 1359336 w 1845698"/>
              <a:gd name="connsiteY1079" fmla="*/ 1247410 h 1266876"/>
              <a:gd name="connsiteX1080" fmla="*/ 1354859 w 1845698"/>
              <a:gd name="connsiteY1080" fmla="*/ 1229502 h 1266876"/>
              <a:gd name="connsiteX1081" fmla="*/ 1345918 w 1845698"/>
              <a:gd name="connsiteY1081" fmla="*/ 1204141 h 1266876"/>
              <a:gd name="connsiteX1082" fmla="*/ 1336964 w 1845698"/>
              <a:gd name="connsiteY1082" fmla="*/ 1180268 h 1266876"/>
              <a:gd name="connsiteX1083" fmla="*/ 1338452 w 1845698"/>
              <a:gd name="connsiteY1083" fmla="*/ 1166850 h 1266876"/>
              <a:gd name="connsiteX1084" fmla="*/ 1348894 w 1845698"/>
              <a:gd name="connsiteY1084" fmla="*/ 1187734 h 1266876"/>
              <a:gd name="connsiteX1085" fmla="*/ 1359336 w 1845698"/>
              <a:gd name="connsiteY1085" fmla="*/ 1211607 h 1266876"/>
              <a:gd name="connsiteX1086" fmla="*/ 1351883 w 1845698"/>
              <a:gd name="connsiteY1086" fmla="*/ 1186246 h 1266876"/>
              <a:gd name="connsiteX1087" fmla="*/ 1350382 w 1845698"/>
              <a:gd name="connsiteY1087" fmla="*/ 1163861 h 1266876"/>
              <a:gd name="connsiteX1088" fmla="*/ 1353371 w 1845698"/>
              <a:gd name="connsiteY1088" fmla="*/ 1168338 h 1266876"/>
              <a:gd name="connsiteX1089" fmla="*/ 1359336 w 1845698"/>
              <a:gd name="connsiteY1089" fmla="*/ 1186246 h 1266876"/>
              <a:gd name="connsiteX1090" fmla="*/ 1365301 w 1845698"/>
              <a:gd name="connsiteY1090" fmla="*/ 1205642 h 1266876"/>
              <a:gd name="connsiteX1091" fmla="*/ 1368290 w 1845698"/>
              <a:gd name="connsiteY1091" fmla="*/ 1217572 h 1266876"/>
              <a:gd name="connsiteX1092" fmla="*/ 1380220 w 1845698"/>
              <a:gd name="connsiteY1092" fmla="*/ 1229502 h 1266876"/>
              <a:gd name="connsiteX1093" fmla="*/ 1378732 w 1845698"/>
              <a:gd name="connsiteY1093" fmla="*/ 1214583 h 1266876"/>
              <a:gd name="connsiteX1094" fmla="*/ 1375756 w 1845698"/>
              <a:gd name="connsiteY1094" fmla="*/ 1189222 h 1266876"/>
              <a:gd name="connsiteX1095" fmla="*/ 1374255 w 1845698"/>
              <a:gd name="connsiteY1095" fmla="*/ 1163861 h 1266876"/>
              <a:gd name="connsiteX1096" fmla="*/ 1377244 w 1845698"/>
              <a:gd name="connsiteY1096" fmla="*/ 1151931 h 1266876"/>
              <a:gd name="connsiteX1097" fmla="*/ 1384697 w 1845698"/>
              <a:gd name="connsiteY1097" fmla="*/ 1175804 h 1266876"/>
              <a:gd name="connsiteX1098" fmla="*/ 1386198 w 1845698"/>
              <a:gd name="connsiteY1098" fmla="*/ 1208618 h 1266876"/>
              <a:gd name="connsiteX1099" fmla="*/ 1387686 w 1845698"/>
              <a:gd name="connsiteY1099" fmla="*/ 1195187 h 1266876"/>
              <a:gd name="connsiteX1100" fmla="*/ 1392163 w 1845698"/>
              <a:gd name="connsiteY1100" fmla="*/ 1181769 h 1266876"/>
              <a:gd name="connsiteX1101" fmla="*/ 1395139 w 1845698"/>
              <a:gd name="connsiteY1101" fmla="*/ 1190723 h 1266876"/>
              <a:gd name="connsiteX1102" fmla="*/ 1395139 w 1845698"/>
              <a:gd name="connsiteY1102" fmla="*/ 1211607 h 1266876"/>
              <a:gd name="connsiteX1103" fmla="*/ 1416036 w 1845698"/>
              <a:gd name="connsiteY1103" fmla="*/ 1232491 h 1266876"/>
              <a:gd name="connsiteX1104" fmla="*/ 1422001 w 1845698"/>
              <a:gd name="connsiteY1104" fmla="*/ 1223537 h 1266876"/>
              <a:gd name="connsiteX1105" fmla="*/ 1427966 w 1845698"/>
              <a:gd name="connsiteY1105" fmla="*/ 1211607 h 1266876"/>
              <a:gd name="connsiteX1106" fmla="*/ 1423489 w 1845698"/>
              <a:gd name="connsiteY1106" fmla="*/ 1196688 h 1266876"/>
              <a:gd name="connsiteX1107" fmla="*/ 1427966 w 1845698"/>
              <a:gd name="connsiteY1107" fmla="*/ 1196688 h 1266876"/>
              <a:gd name="connsiteX1108" fmla="*/ 1430955 w 1845698"/>
              <a:gd name="connsiteY1108" fmla="*/ 1204141 h 1266876"/>
              <a:gd name="connsiteX1109" fmla="*/ 1436920 w 1845698"/>
              <a:gd name="connsiteY1109" fmla="*/ 1199664 h 1266876"/>
              <a:gd name="connsiteX1110" fmla="*/ 1439896 w 1845698"/>
              <a:gd name="connsiteY1110" fmla="*/ 1226526 h 1266876"/>
              <a:gd name="connsiteX1111" fmla="*/ 1442885 w 1845698"/>
              <a:gd name="connsiteY1111" fmla="*/ 1213095 h 1266876"/>
              <a:gd name="connsiteX1112" fmla="*/ 1445874 w 1845698"/>
              <a:gd name="connsiteY1112" fmla="*/ 1196688 h 1266876"/>
              <a:gd name="connsiteX1113" fmla="*/ 1445874 w 1845698"/>
              <a:gd name="connsiteY1113" fmla="*/ 1223537 h 1266876"/>
              <a:gd name="connsiteX1114" fmla="*/ 1456316 w 1845698"/>
              <a:gd name="connsiteY1114" fmla="*/ 1211607 h 1266876"/>
              <a:gd name="connsiteX1115" fmla="*/ 1466758 w 1845698"/>
              <a:gd name="connsiteY1115" fmla="*/ 1196688 h 1266876"/>
              <a:gd name="connsiteX1116" fmla="*/ 1466758 w 1845698"/>
              <a:gd name="connsiteY1116" fmla="*/ 1202653 h 1266876"/>
              <a:gd name="connsiteX1117" fmla="*/ 1466758 w 1845698"/>
              <a:gd name="connsiteY1117" fmla="*/ 1205642 h 1266876"/>
              <a:gd name="connsiteX1118" fmla="*/ 1463769 w 1845698"/>
              <a:gd name="connsiteY1118" fmla="*/ 1211607 h 1266876"/>
              <a:gd name="connsiteX1119" fmla="*/ 1460793 w 1845698"/>
              <a:gd name="connsiteY1119" fmla="*/ 1220561 h 1266876"/>
              <a:gd name="connsiteX1120" fmla="*/ 1463769 w 1845698"/>
              <a:gd name="connsiteY1120" fmla="*/ 1226526 h 1266876"/>
              <a:gd name="connsiteX1121" fmla="*/ 1469734 w 1845698"/>
              <a:gd name="connsiteY1121" fmla="*/ 1225038 h 1266876"/>
              <a:gd name="connsiteX1122" fmla="*/ 1478688 w 1845698"/>
              <a:gd name="connsiteY1122" fmla="*/ 1223537 h 1266876"/>
              <a:gd name="connsiteX1123" fmla="*/ 1490148 w 1845698"/>
              <a:gd name="connsiteY1123" fmla="*/ 1220679 h 1266876"/>
              <a:gd name="connsiteX1124" fmla="*/ 1487642 w 1845698"/>
              <a:gd name="connsiteY1124" fmla="*/ 1216084 h 1266876"/>
              <a:gd name="connsiteX1125" fmla="*/ 1493607 w 1845698"/>
              <a:gd name="connsiteY1125" fmla="*/ 1208618 h 1266876"/>
              <a:gd name="connsiteX1126" fmla="*/ 1504049 w 1845698"/>
              <a:gd name="connsiteY1126" fmla="*/ 1233979 h 1266876"/>
              <a:gd name="connsiteX1127" fmla="*/ 1514491 w 1845698"/>
              <a:gd name="connsiteY1127" fmla="*/ 1256364 h 1266876"/>
              <a:gd name="connsiteX1128" fmla="*/ 1520469 w 1845698"/>
              <a:gd name="connsiteY1128" fmla="*/ 1238456 h 1266876"/>
              <a:gd name="connsiteX1129" fmla="*/ 1529410 w 1845698"/>
              <a:gd name="connsiteY1129" fmla="*/ 1226526 h 1266876"/>
              <a:gd name="connsiteX1130" fmla="*/ 1532399 w 1845698"/>
              <a:gd name="connsiteY1130" fmla="*/ 1253375 h 1266876"/>
              <a:gd name="connsiteX1131" fmla="*/ 1544329 w 1845698"/>
              <a:gd name="connsiteY1131" fmla="*/ 1244421 h 1266876"/>
              <a:gd name="connsiteX1132" fmla="*/ 1542841 w 1845698"/>
              <a:gd name="connsiteY1132" fmla="*/ 1251887 h 1266876"/>
              <a:gd name="connsiteX1133" fmla="*/ 1541353 w 1845698"/>
              <a:gd name="connsiteY1133" fmla="*/ 1256364 h 1266876"/>
              <a:gd name="connsiteX1134" fmla="*/ 1544329 w 1845698"/>
              <a:gd name="connsiteY1134" fmla="*/ 1257852 h 1266876"/>
              <a:gd name="connsiteX1135" fmla="*/ 1547318 w 1845698"/>
              <a:gd name="connsiteY1135" fmla="*/ 1259340 h 1266876"/>
              <a:gd name="connsiteX1136" fmla="*/ 1545830 w 1845698"/>
              <a:gd name="connsiteY1136" fmla="*/ 1245922 h 1266876"/>
              <a:gd name="connsiteX1137" fmla="*/ 1553283 w 1845698"/>
              <a:gd name="connsiteY1137" fmla="*/ 1241445 h 1266876"/>
              <a:gd name="connsiteX1138" fmla="*/ 1556272 w 1845698"/>
              <a:gd name="connsiteY1138" fmla="*/ 1265318 h 1266876"/>
              <a:gd name="connsiteX1139" fmla="*/ 1557830 w 1845698"/>
              <a:gd name="connsiteY1139" fmla="*/ 1266876 h 1266876"/>
              <a:gd name="connsiteX1140" fmla="*/ 230140 w 1845698"/>
              <a:gd name="connsiteY1140" fmla="*/ 1266876 h 1266876"/>
              <a:gd name="connsiteX1141" fmla="*/ 231456 w 1845698"/>
              <a:gd name="connsiteY1141" fmla="*/ 1260933 h 1266876"/>
              <a:gd name="connsiteX1142" fmla="*/ 234446 w 1845698"/>
              <a:gd name="connsiteY1142" fmla="*/ 1250491 h 1266876"/>
              <a:gd name="connsiteX1143" fmla="*/ 237435 w 1845698"/>
              <a:gd name="connsiteY1143" fmla="*/ 1250491 h 1266876"/>
              <a:gd name="connsiteX1144" fmla="*/ 237435 w 1845698"/>
              <a:gd name="connsiteY1144" fmla="*/ 1238548 h 1266876"/>
              <a:gd name="connsiteX1145" fmla="*/ 240411 w 1845698"/>
              <a:gd name="connsiteY1145" fmla="*/ 1223629 h 1266876"/>
              <a:gd name="connsiteX1146" fmla="*/ 234446 w 1845698"/>
              <a:gd name="connsiteY1146" fmla="*/ 1214688 h 1266876"/>
              <a:gd name="connsiteX1147" fmla="*/ 268761 w 1845698"/>
              <a:gd name="connsiteY1147" fmla="*/ 1223629 h 1266876"/>
              <a:gd name="connsiteX1148" fmla="*/ 306052 w 1845698"/>
              <a:gd name="connsiteY1148" fmla="*/ 1232583 h 1266876"/>
              <a:gd name="connsiteX1149" fmla="*/ 306052 w 1845698"/>
              <a:gd name="connsiteY1149" fmla="*/ 1223629 h 1266876"/>
              <a:gd name="connsiteX1150" fmla="*/ 271750 w 1845698"/>
              <a:gd name="connsiteY1150" fmla="*/ 1204233 h 1266876"/>
              <a:gd name="connsiteX1151" fmla="*/ 252354 w 1845698"/>
              <a:gd name="connsiteY1151" fmla="*/ 1184850 h 1266876"/>
              <a:gd name="connsiteX1152" fmla="*/ 285168 w 1845698"/>
              <a:gd name="connsiteY1152" fmla="*/ 1204233 h 1266876"/>
              <a:gd name="connsiteX1153" fmla="*/ 317995 w 1845698"/>
              <a:gd name="connsiteY1153" fmla="*/ 1220653 h 1266876"/>
              <a:gd name="connsiteX1154" fmla="*/ 317995 w 1845698"/>
              <a:gd name="connsiteY1154" fmla="*/ 1204233 h 1266876"/>
              <a:gd name="connsiteX1155" fmla="*/ 320971 w 1845698"/>
              <a:gd name="connsiteY1155" fmla="*/ 1187826 h 1266876"/>
              <a:gd name="connsiteX1156" fmla="*/ 313518 w 1845698"/>
              <a:gd name="connsiteY1156" fmla="*/ 1178872 h 1266876"/>
              <a:gd name="connsiteX1157" fmla="*/ 320971 w 1845698"/>
              <a:gd name="connsiteY1157" fmla="*/ 1175896 h 1266876"/>
              <a:gd name="connsiteX1158" fmla="*/ 331426 w 1845698"/>
              <a:gd name="connsiteY1158" fmla="*/ 1187826 h 1266876"/>
              <a:gd name="connsiteX1159" fmla="*/ 341868 w 1845698"/>
              <a:gd name="connsiteY1159" fmla="*/ 1199769 h 1266876"/>
              <a:gd name="connsiteX1160" fmla="*/ 341868 w 1845698"/>
              <a:gd name="connsiteY1160" fmla="*/ 1190815 h 1266876"/>
              <a:gd name="connsiteX1161" fmla="*/ 332914 w 1845698"/>
              <a:gd name="connsiteY1161" fmla="*/ 1180373 h 1266876"/>
              <a:gd name="connsiteX1162" fmla="*/ 326949 w 1845698"/>
              <a:gd name="connsiteY1162" fmla="*/ 1169931 h 1266876"/>
              <a:gd name="connsiteX1163" fmla="*/ 343356 w 1845698"/>
              <a:gd name="connsiteY1163" fmla="*/ 1183349 h 1266876"/>
              <a:gd name="connsiteX1164" fmla="*/ 359763 w 1845698"/>
              <a:gd name="connsiteY1164" fmla="*/ 1208710 h 1266876"/>
              <a:gd name="connsiteX1165" fmla="*/ 361264 w 1845698"/>
              <a:gd name="connsiteY1165" fmla="*/ 1205734 h 1266876"/>
              <a:gd name="connsiteX1166" fmla="*/ 362752 w 1845698"/>
              <a:gd name="connsiteY1166" fmla="*/ 1202745 h 1266876"/>
              <a:gd name="connsiteX1167" fmla="*/ 362752 w 1845698"/>
              <a:gd name="connsiteY1167" fmla="*/ 1199769 h 1266876"/>
              <a:gd name="connsiteX1168" fmla="*/ 365728 w 1845698"/>
              <a:gd name="connsiteY1168" fmla="*/ 1199769 h 1266876"/>
              <a:gd name="connsiteX1169" fmla="*/ 365728 w 1845698"/>
              <a:gd name="connsiteY1169" fmla="*/ 1190815 h 1266876"/>
              <a:gd name="connsiteX1170" fmla="*/ 343356 w 1845698"/>
              <a:gd name="connsiteY1170" fmla="*/ 1172907 h 1266876"/>
              <a:gd name="connsiteX1171" fmla="*/ 320971 w 1845698"/>
              <a:gd name="connsiteY1171" fmla="*/ 1155012 h 1266876"/>
              <a:gd name="connsiteX1172" fmla="*/ 341868 w 1845698"/>
              <a:gd name="connsiteY1172" fmla="*/ 1165454 h 1266876"/>
              <a:gd name="connsiteX1173" fmla="*/ 362752 w 1845698"/>
              <a:gd name="connsiteY1173" fmla="*/ 1178872 h 1266876"/>
              <a:gd name="connsiteX1174" fmla="*/ 349321 w 1845698"/>
              <a:gd name="connsiteY1174" fmla="*/ 1155012 h 1266876"/>
              <a:gd name="connsiteX1175" fmla="*/ 350809 w 1845698"/>
              <a:gd name="connsiteY1175" fmla="*/ 1146058 h 1266876"/>
              <a:gd name="connsiteX1176" fmla="*/ 353798 w 1845698"/>
              <a:gd name="connsiteY1176" fmla="*/ 1152023 h 1266876"/>
              <a:gd name="connsiteX1177" fmla="*/ 356787 w 1845698"/>
              <a:gd name="connsiteY1177" fmla="*/ 1156500 h 1266876"/>
              <a:gd name="connsiteX1178" fmla="*/ 359763 w 1845698"/>
              <a:gd name="connsiteY1178" fmla="*/ 1160977 h 1266876"/>
              <a:gd name="connsiteX1179" fmla="*/ 368717 w 1845698"/>
              <a:gd name="connsiteY1179" fmla="*/ 1172907 h 1266876"/>
              <a:gd name="connsiteX1180" fmla="*/ 371706 w 1845698"/>
              <a:gd name="connsiteY1180" fmla="*/ 1172907 h 1266876"/>
              <a:gd name="connsiteX1181" fmla="*/ 374682 w 1845698"/>
              <a:gd name="connsiteY1181" fmla="*/ 1169931 h 1266876"/>
              <a:gd name="connsiteX1182" fmla="*/ 356787 w 1845698"/>
              <a:gd name="connsiteY1182" fmla="*/ 1152023 h 1266876"/>
              <a:gd name="connsiteX1183" fmla="*/ 350809 w 1845698"/>
              <a:gd name="connsiteY1183" fmla="*/ 1131139 h 1266876"/>
              <a:gd name="connsiteX1184" fmla="*/ 362752 w 1845698"/>
              <a:gd name="connsiteY1184" fmla="*/ 1146058 h 1266876"/>
              <a:gd name="connsiteX1185" fmla="*/ 380647 w 1845698"/>
              <a:gd name="connsiteY1185" fmla="*/ 1169069 h 1266876"/>
              <a:gd name="connsiteX1186" fmla="*/ 380647 w 1845698"/>
              <a:gd name="connsiteY1186" fmla="*/ 1160977 h 1266876"/>
              <a:gd name="connsiteX1187" fmla="*/ 380647 w 1845698"/>
              <a:gd name="connsiteY1187" fmla="*/ 1149034 h 1266876"/>
              <a:gd name="connsiteX1188" fmla="*/ 388113 w 1845698"/>
              <a:gd name="connsiteY1188" fmla="*/ 1168430 h 1266876"/>
              <a:gd name="connsiteX1189" fmla="*/ 395566 w 1845698"/>
              <a:gd name="connsiteY1189" fmla="*/ 1187826 h 1266876"/>
              <a:gd name="connsiteX1190" fmla="*/ 397067 w 1845698"/>
              <a:gd name="connsiteY1190" fmla="*/ 1183349 h 1266876"/>
              <a:gd name="connsiteX1191" fmla="*/ 398555 w 1845698"/>
              <a:gd name="connsiteY1191" fmla="*/ 1178872 h 1266876"/>
              <a:gd name="connsiteX1192" fmla="*/ 382148 w 1845698"/>
              <a:gd name="connsiteY1192" fmla="*/ 1146058 h 1266876"/>
              <a:gd name="connsiteX1193" fmla="*/ 383636 w 1845698"/>
              <a:gd name="connsiteY1193" fmla="*/ 1122185 h 1266876"/>
              <a:gd name="connsiteX1194" fmla="*/ 394078 w 1845698"/>
              <a:gd name="connsiteY1194" fmla="*/ 1149034 h 1266876"/>
              <a:gd name="connsiteX1195" fmla="*/ 404520 w 1845698"/>
              <a:gd name="connsiteY1195" fmla="*/ 1172907 h 1266876"/>
              <a:gd name="connsiteX1196" fmla="*/ 407509 w 1845698"/>
              <a:gd name="connsiteY1196" fmla="*/ 1168430 h 1266876"/>
              <a:gd name="connsiteX1197" fmla="*/ 410485 w 1845698"/>
              <a:gd name="connsiteY1197" fmla="*/ 1160977 h 1266876"/>
              <a:gd name="connsiteX1198" fmla="*/ 411986 w 1845698"/>
              <a:gd name="connsiteY1198" fmla="*/ 1166942 h 1266876"/>
              <a:gd name="connsiteX1199" fmla="*/ 410485 w 1845698"/>
              <a:gd name="connsiteY1199" fmla="*/ 1178872 h 1266876"/>
              <a:gd name="connsiteX1200" fmla="*/ 419439 w 1845698"/>
              <a:gd name="connsiteY1200" fmla="*/ 1181861 h 1266876"/>
              <a:gd name="connsiteX1201" fmla="*/ 419439 w 1845698"/>
              <a:gd name="connsiteY1201" fmla="*/ 1140093 h 1266876"/>
              <a:gd name="connsiteX1202" fmla="*/ 425404 w 1845698"/>
              <a:gd name="connsiteY1202" fmla="*/ 1166942 h 1266876"/>
              <a:gd name="connsiteX1203" fmla="*/ 434358 w 1845698"/>
              <a:gd name="connsiteY1203" fmla="*/ 1160977 h 1266876"/>
              <a:gd name="connsiteX1204" fmla="*/ 432870 w 1845698"/>
              <a:gd name="connsiteY1204" fmla="*/ 1165454 h 1266876"/>
              <a:gd name="connsiteX1205" fmla="*/ 431382 w 1845698"/>
              <a:gd name="connsiteY1205" fmla="*/ 1169931 h 1266876"/>
              <a:gd name="connsiteX1206" fmla="*/ 437347 w 1845698"/>
              <a:gd name="connsiteY1206" fmla="*/ 1175896 h 1266876"/>
              <a:gd name="connsiteX1207" fmla="*/ 435859 w 1845698"/>
              <a:gd name="connsiteY1207" fmla="*/ 1160977 h 1266876"/>
              <a:gd name="connsiteX1208" fmla="*/ 443312 w 1845698"/>
              <a:gd name="connsiteY1208" fmla="*/ 1155012 h 1266876"/>
              <a:gd name="connsiteX1209" fmla="*/ 443312 w 1845698"/>
              <a:gd name="connsiteY1209" fmla="*/ 1181861 h 1266876"/>
              <a:gd name="connsiteX1210" fmla="*/ 449277 w 1845698"/>
              <a:gd name="connsiteY1210" fmla="*/ 1184850 h 1266876"/>
              <a:gd name="connsiteX1211" fmla="*/ 449277 w 1845698"/>
              <a:gd name="connsiteY1211" fmla="*/ 1169931 h 1266876"/>
              <a:gd name="connsiteX1212" fmla="*/ 452266 w 1845698"/>
              <a:gd name="connsiteY1212" fmla="*/ 1155012 h 1266876"/>
              <a:gd name="connsiteX1213" fmla="*/ 462708 w 1845698"/>
              <a:gd name="connsiteY1213" fmla="*/ 1168430 h 1266876"/>
              <a:gd name="connsiteX1214" fmla="*/ 473150 w 1845698"/>
              <a:gd name="connsiteY1214" fmla="*/ 1181861 h 1266876"/>
              <a:gd name="connsiteX1215" fmla="*/ 474638 w 1845698"/>
              <a:gd name="connsiteY1215" fmla="*/ 1172907 h 1266876"/>
              <a:gd name="connsiteX1216" fmla="*/ 476139 w 1845698"/>
              <a:gd name="connsiteY1216" fmla="*/ 1163953 h 1266876"/>
              <a:gd name="connsiteX1217" fmla="*/ 461220 w 1845698"/>
              <a:gd name="connsiteY1217" fmla="*/ 1146058 h 1266876"/>
              <a:gd name="connsiteX1218" fmla="*/ 467185 w 1845698"/>
              <a:gd name="connsiteY1218" fmla="*/ 1149034 h 1266876"/>
              <a:gd name="connsiteX1219" fmla="*/ 482104 w 1845698"/>
              <a:gd name="connsiteY1219" fmla="*/ 1155012 h 1266876"/>
              <a:gd name="connsiteX1220" fmla="*/ 488069 w 1845698"/>
              <a:gd name="connsiteY1220" fmla="*/ 1155012 h 1266876"/>
              <a:gd name="connsiteX1221" fmla="*/ 497023 w 1845698"/>
              <a:gd name="connsiteY1221" fmla="*/ 1166942 h 1266876"/>
              <a:gd name="connsiteX1222" fmla="*/ 488069 w 1845698"/>
              <a:gd name="connsiteY1222" fmla="*/ 1146058 h 1266876"/>
              <a:gd name="connsiteX1223" fmla="*/ 497023 w 1845698"/>
              <a:gd name="connsiteY1223" fmla="*/ 1155012 h 1266876"/>
              <a:gd name="connsiteX1224" fmla="*/ 502988 w 1845698"/>
              <a:gd name="connsiteY1224" fmla="*/ 1166942 h 1266876"/>
              <a:gd name="connsiteX1225" fmla="*/ 508953 w 1845698"/>
              <a:gd name="connsiteY1225" fmla="*/ 1155012 h 1266876"/>
              <a:gd name="connsiteX1226" fmla="*/ 492546 w 1845698"/>
              <a:gd name="connsiteY1226" fmla="*/ 1138592 h 1266876"/>
              <a:gd name="connsiteX1227" fmla="*/ 491058 w 1845698"/>
              <a:gd name="connsiteY1227" fmla="*/ 1122185 h 1266876"/>
              <a:gd name="connsiteX1228" fmla="*/ 513430 w 1845698"/>
              <a:gd name="connsiteY1228" fmla="*/ 1150535 h 1266876"/>
              <a:gd name="connsiteX1229" fmla="*/ 538791 w 1845698"/>
              <a:gd name="connsiteY1229" fmla="*/ 1178872 h 1266876"/>
              <a:gd name="connsiteX1230" fmla="*/ 550734 w 1845698"/>
              <a:gd name="connsiteY1230" fmla="*/ 1193791 h 1266876"/>
              <a:gd name="connsiteX1231" fmla="*/ 562664 w 1845698"/>
              <a:gd name="connsiteY1231" fmla="*/ 1211699 h 1266876"/>
              <a:gd name="connsiteX1232" fmla="*/ 565653 w 1845698"/>
              <a:gd name="connsiteY1232" fmla="*/ 1196780 h 1266876"/>
              <a:gd name="connsiteX1233" fmla="*/ 568629 w 1845698"/>
              <a:gd name="connsiteY1233" fmla="*/ 1184850 h 1266876"/>
              <a:gd name="connsiteX1234" fmla="*/ 556699 w 1845698"/>
              <a:gd name="connsiteY1234" fmla="*/ 1157988 h 1266876"/>
              <a:gd name="connsiteX1235" fmla="*/ 556699 w 1845698"/>
              <a:gd name="connsiteY1235" fmla="*/ 1137104 h 1266876"/>
              <a:gd name="connsiteX1236" fmla="*/ 562664 w 1845698"/>
              <a:gd name="connsiteY1236" fmla="*/ 1156500 h 1266876"/>
              <a:gd name="connsiteX1237" fmla="*/ 568629 w 1845698"/>
              <a:gd name="connsiteY1237" fmla="*/ 1172907 h 1266876"/>
              <a:gd name="connsiteX1238" fmla="*/ 570130 w 1845698"/>
              <a:gd name="connsiteY1238" fmla="*/ 1169931 h 1266876"/>
              <a:gd name="connsiteX1239" fmla="*/ 571618 w 1845698"/>
              <a:gd name="connsiteY1239" fmla="*/ 1166942 h 1266876"/>
              <a:gd name="connsiteX1240" fmla="*/ 571618 w 1845698"/>
              <a:gd name="connsiteY1240" fmla="*/ 1163953 h 1266876"/>
              <a:gd name="connsiteX1241" fmla="*/ 567141 w 1845698"/>
              <a:gd name="connsiteY1241" fmla="*/ 1150535 h 1266876"/>
              <a:gd name="connsiteX1242" fmla="*/ 565653 w 1845698"/>
              <a:gd name="connsiteY1242" fmla="*/ 1134115 h 1266876"/>
              <a:gd name="connsiteX1243" fmla="*/ 574594 w 1845698"/>
              <a:gd name="connsiteY1243" fmla="*/ 1157988 h 1266876"/>
              <a:gd name="connsiteX1244" fmla="*/ 580572 w 1845698"/>
              <a:gd name="connsiteY1244" fmla="*/ 1187826 h 1266876"/>
              <a:gd name="connsiteX1245" fmla="*/ 589513 w 1845698"/>
              <a:gd name="connsiteY1245" fmla="*/ 1169931 h 1266876"/>
              <a:gd name="connsiteX1246" fmla="*/ 579071 w 1845698"/>
              <a:gd name="connsiteY1246" fmla="*/ 1144557 h 1266876"/>
              <a:gd name="connsiteX1247" fmla="*/ 568629 w 1845698"/>
              <a:gd name="connsiteY1247" fmla="*/ 1119196 h 1266876"/>
              <a:gd name="connsiteX1248" fmla="*/ 577583 w 1845698"/>
              <a:gd name="connsiteY1248" fmla="*/ 1138592 h 1266876"/>
              <a:gd name="connsiteX1249" fmla="*/ 592502 w 1845698"/>
              <a:gd name="connsiteY1249" fmla="*/ 1157988 h 1266876"/>
              <a:gd name="connsiteX1250" fmla="*/ 589513 w 1845698"/>
              <a:gd name="connsiteY1250" fmla="*/ 1132627 h 1266876"/>
              <a:gd name="connsiteX1251" fmla="*/ 592502 w 1845698"/>
              <a:gd name="connsiteY1251" fmla="*/ 1122185 h 1266876"/>
              <a:gd name="connsiteX1252" fmla="*/ 598467 w 1845698"/>
              <a:gd name="connsiteY1252" fmla="*/ 1125174 h 1266876"/>
              <a:gd name="connsiteX1253" fmla="*/ 601456 w 1845698"/>
              <a:gd name="connsiteY1253" fmla="*/ 1134115 h 1266876"/>
              <a:gd name="connsiteX1254" fmla="*/ 604432 w 1845698"/>
              <a:gd name="connsiteY1254" fmla="*/ 1159476 h 1266876"/>
              <a:gd name="connsiteX1255" fmla="*/ 607421 w 1845698"/>
              <a:gd name="connsiteY1255" fmla="*/ 1175896 h 1266876"/>
              <a:gd name="connsiteX1256" fmla="*/ 605933 w 1845698"/>
              <a:gd name="connsiteY1256" fmla="*/ 1165454 h 1266876"/>
              <a:gd name="connsiteX1257" fmla="*/ 607421 w 1845698"/>
              <a:gd name="connsiteY1257" fmla="*/ 1155012 h 1266876"/>
              <a:gd name="connsiteX1258" fmla="*/ 601456 w 1845698"/>
              <a:gd name="connsiteY1258" fmla="*/ 1134115 h 1266876"/>
              <a:gd name="connsiteX1259" fmla="*/ 599968 w 1845698"/>
              <a:gd name="connsiteY1259" fmla="*/ 1129638 h 1266876"/>
              <a:gd name="connsiteX1260" fmla="*/ 598467 w 1845698"/>
              <a:gd name="connsiteY1260" fmla="*/ 1125174 h 1266876"/>
              <a:gd name="connsiteX1261" fmla="*/ 601456 w 1845698"/>
              <a:gd name="connsiteY1261" fmla="*/ 1110255 h 1266876"/>
              <a:gd name="connsiteX1262" fmla="*/ 607421 w 1845698"/>
              <a:gd name="connsiteY1262" fmla="*/ 1128150 h 1266876"/>
              <a:gd name="connsiteX1263" fmla="*/ 616375 w 1845698"/>
              <a:gd name="connsiteY1263" fmla="*/ 1160977 h 1266876"/>
              <a:gd name="connsiteX1264" fmla="*/ 619351 w 1845698"/>
              <a:gd name="connsiteY1264" fmla="*/ 1147546 h 1266876"/>
              <a:gd name="connsiteX1265" fmla="*/ 622340 w 1845698"/>
              <a:gd name="connsiteY1265" fmla="*/ 1134115 h 1266876"/>
              <a:gd name="connsiteX1266" fmla="*/ 623828 w 1845698"/>
              <a:gd name="connsiteY1266" fmla="*/ 1162465 h 1266876"/>
              <a:gd name="connsiteX1267" fmla="*/ 625329 w 1845698"/>
              <a:gd name="connsiteY1267" fmla="*/ 1187826 h 1266876"/>
              <a:gd name="connsiteX1268" fmla="*/ 626817 w 1845698"/>
              <a:gd name="connsiteY1268" fmla="*/ 1183349 h 1266876"/>
              <a:gd name="connsiteX1269" fmla="*/ 628305 w 1845698"/>
              <a:gd name="connsiteY1269" fmla="*/ 1178872 h 1266876"/>
              <a:gd name="connsiteX1270" fmla="*/ 628305 w 1845698"/>
              <a:gd name="connsiteY1270" fmla="*/ 1110255 h 1266876"/>
              <a:gd name="connsiteX1271" fmla="*/ 550734 w 1845698"/>
              <a:gd name="connsiteY1271" fmla="*/ 1084881 h 1266876"/>
              <a:gd name="connsiteX1272" fmla="*/ 479115 w 1845698"/>
              <a:gd name="connsiteY1272" fmla="*/ 1071463 h 1266876"/>
              <a:gd name="connsiteX1273" fmla="*/ 437347 w 1845698"/>
              <a:gd name="connsiteY1273" fmla="*/ 1072951 h 1266876"/>
              <a:gd name="connsiteX1274" fmla="*/ 395566 w 1845698"/>
              <a:gd name="connsiteY1274" fmla="*/ 1062509 h 1266876"/>
              <a:gd name="connsiteX1275" fmla="*/ 353798 w 1845698"/>
              <a:gd name="connsiteY1275" fmla="*/ 1050579 h 1266876"/>
              <a:gd name="connsiteX1276" fmla="*/ 315006 w 1845698"/>
              <a:gd name="connsiteY1276" fmla="*/ 1050579 h 1266876"/>
              <a:gd name="connsiteX1277" fmla="*/ 276214 w 1845698"/>
              <a:gd name="connsiteY1277" fmla="*/ 1108754 h 1266876"/>
              <a:gd name="connsiteX1278" fmla="*/ 213562 w 1845698"/>
              <a:gd name="connsiteY1278" fmla="*/ 1086382 h 1266876"/>
              <a:gd name="connsiteX1279" fmla="*/ 183724 w 1845698"/>
              <a:gd name="connsiteY1279" fmla="*/ 1068474 h 1266876"/>
              <a:gd name="connsiteX1280" fmla="*/ 147921 w 1845698"/>
              <a:gd name="connsiteY1280" fmla="*/ 1065498 h 1266876"/>
              <a:gd name="connsiteX1281" fmla="*/ 122560 w 1845698"/>
              <a:gd name="connsiteY1281" fmla="*/ 1078916 h 1266876"/>
              <a:gd name="connsiteX1282" fmla="*/ 100174 w 1845698"/>
              <a:gd name="connsiteY1282" fmla="*/ 1083393 h 1266876"/>
              <a:gd name="connsiteX1283" fmla="*/ 97185 w 1845698"/>
              <a:gd name="connsiteY1283" fmla="*/ 1080417 h 1266876"/>
              <a:gd name="connsiteX1284" fmla="*/ 85255 w 1845698"/>
              <a:gd name="connsiteY1284" fmla="*/ 1071463 h 1266876"/>
              <a:gd name="connsiteX1285" fmla="*/ 59894 w 1845698"/>
              <a:gd name="connsiteY1285" fmla="*/ 1066986 h 1266876"/>
              <a:gd name="connsiteX1286" fmla="*/ 37509 w 1845698"/>
              <a:gd name="connsiteY1286" fmla="*/ 1053555 h 1266876"/>
              <a:gd name="connsiteX1287" fmla="*/ 34533 w 1845698"/>
              <a:gd name="connsiteY1287" fmla="*/ 1047590 h 1266876"/>
              <a:gd name="connsiteX1288" fmla="*/ 31544 w 1845698"/>
              <a:gd name="connsiteY1288" fmla="*/ 1040124 h 1266876"/>
              <a:gd name="connsiteX1289" fmla="*/ 28568 w 1845698"/>
              <a:gd name="connsiteY1289" fmla="*/ 1029682 h 1266876"/>
              <a:gd name="connsiteX1290" fmla="*/ 10660 w 1845698"/>
              <a:gd name="connsiteY1290" fmla="*/ 1014763 h 1266876"/>
              <a:gd name="connsiteX1291" fmla="*/ 1706 w 1845698"/>
              <a:gd name="connsiteY1291" fmla="*/ 999844 h 1266876"/>
              <a:gd name="connsiteX1292" fmla="*/ 13649 w 1845698"/>
              <a:gd name="connsiteY1292" fmla="*/ 1004321 h 1266876"/>
              <a:gd name="connsiteX1293" fmla="*/ 22590 w 1845698"/>
              <a:gd name="connsiteY1293" fmla="*/ 1014763 h 1266876"/>
              <a:gd name="connsiteX1294" fmla="*/ 18126 w 1845698"/>
              <a:gd name="connsiteY1294" fmla="*/ 998356 h 1266876"/>
              <a:gd name="connsiteX1295" fmla="*/ 9172 w 1845698"/>
              <a:gd name="connsiteY1295" fmla="*/ 970006 h 1266876"/>
              <a:gd name="connsiteX1296" fmla="*/ 3207 w 1845698"/>
              <a:gd name="connsiteY1296" fmla="*/ 943157 h 1266876"/>
              <a:gd name="connsiteX1297" fmla="*/ 1706 w 1845698"/>
              <a:gd name="connsiteY1297" fmla="*/ 931227 h 1266876"/>
              <a:gd name="connsiteX1298" fmla="*/ 18126 w 1845698"/>
              <a:gd name="connsiteY1298" fmla="*/ 972995 h 1266876"/>
              <a:gd name="connsiteX1299" fmla="*/ 34533 w 1845698"/>
              <a:gd name="connsiteY1299" fmla="*/ 1026706 h 1266876"/>
              <a:gd name="connsiteX1300" fmla="*/ 40498 w 1845698"/>
              <a:gd name="connsiteY1300" fmla="*/ 1032671 h 1266876"/>
              <a:gd name="connsiteX1301" fmla="*/ 40498 w 1845698"/>
              <a:gd name="connsiteY1301" fmla="*/ 987914 h 1266876"/>
              <a:gd name="connsiteX1302" fmla="*/ 30056 w 1845698"/>
              <a:gd name="connsiteY1302" fmla="*/ 970006 h 1266876"/>
              <a:gd name="connsiteX1303" fmla="*/ 19614 w 1845698"/>
              <a:gd name="connsiteY1303" fmla="*/ 952111 h 1266876"/>
              <a:gd name="connsiteX1304" fmla="*/ 40498 w 1845698"/>
              <a:gd name="connsiteY1304" fmla="*/ 975984 h 1266876"/>
              <a:gd name="connsiteX1305" fmla="*/ 40498 w 1845698"/>
              <a:gd name="connsiteY1305" fmla="*/ 972995 h 1266876"/>
              <a:gd name="connsiteX1306" fmla="*/ 24091 w 1845698"/>
              <a:gd name="connsiteY1306" fmla="*/ 947634 h 1266876"/>
              <a:gd name="connsiteX1307" fmla="*/ 13649 w 1845698"/>
              <a:gd name="connsiteY1307" fmla="*/ 919284 h 1266876"/>
              <a:gd name="connsiteX1308" fmla="*/ 28568 w 1845698"/>
              <a:gd name="connsiteY1308" fmla="*/ 932715 h 1266876"/>
              <a:gd name="connsiteX1309" fmla="*/ 40498 w 1845698"/>
              <a:gd name="connsiteY1309" fmla="*/ 958076 h 1266876"/>
              <a:gd name="connsiteX1310" fmla="*/ 40498 w 1845698"/>
              <a:gd name="connsiteY1310" fmla="*/ 946146 h 1266876"/>
              <a:gd name="connsiteX1311" fmla="*/ 43487 w 1845698"/>
              <a:gd name="connsiteY1311" fmla="*/ 928238 h 1266876"/>
              <a:gd name="connsiteX1312" fmla="*/ 46463 w 1845698"/>
              <a:gd name="connsiteY1312" fmla="*/ 904365 h 1266876"/>
              <a:gd name="connsiteX1313" fmla="*/ 46463 w 1845698"/>
              <a:gd name="connsiteY1313" fmla="*/ 916308 h 1266876"/>
              <a:gd name="connsiteX1314" fmla="*/ 52428 w 1845698"/>
              <a:gd name="connsiteY1314" fmla="*/ 922273 h 1266876"/>
              <a:gd name="connsiteX1315" fmla="*/ 52428 w 1845698"/>
              <a:gd name="connsiteY1315" fmla="*/ 895411 h 1266876"/>
              <a:gd name="connsiteX1316" fmla="*/ 58406 w 1845698"/>
              <a:gd name="connsiteY1316" fmla="*/ 871551 h 1266876"/>
              <a:gd name="connsiteX1317" fmla="*/ 62883 w 1845698"/>
              <a:gd name="connsiteY1317" fmla="*/ 887958 h 1266876"/>
              <a:gd name="connsiteX1318" fmla="*/ 61382 w 1845698"/>
              <a:gd name="connsiteY1318" fmla="*/ 907354 h 1266876"/>
              <a:gd name="connsiteX1319" fmla="*/ 65859 w 1845698"/>
              <a:gd name="connsiteY1319" fmla="*/ 922273 h 1266876"/>
              <a:gd name="connsiteX1320" fmla="*/ 70336 w 1845698"/>
              <a:gd name="connsiteY1320" fmla="*/ 940168 h 1266876"/>
              <a:gd name="connsiteX1321" fmla="*/ 70336 w 1845698"/>
              <a:gd name="connsiteY1321" fmla="*/ 922273 h 1266876"/>
              <a:gd name="connsiteX1322" fmla="*/ 67347 w 1845698"/>
              <a:gd name="connsiteY1322" fmla="*/ 917796 h 1266876"/>
              <a:gd name="connsiteX1323" fmla="*/ 64371 w 1845698"/>
              <a:gd name="connsiteY1323" fmla="*/ 913319 h 1266876"/>
              <a:gd name="connsiteX1324" fmla="*/ 73325 w 1845698"/>
              <a:gd name="connsiteY1324" fmla="*/ 916308 h 1266876"/>
              <a:gd name="connsiteX1325" fmla="*/ 73325 w 1845698"/>
              <a:gd name="connsiteY1325" fmla="*/ 895411 h 1266876"/>
              <a:gd name="connsiteX1326" fmla="*/ 79290 w 1845698"/>
              <a:gd name="connsiteY1326" fmla="*/ 886470 h 1266876"/>
              <a:gd name="connsiteX1327" fmla="*/ 85255 w 1845698"/>
              <a:gd name="connsiteY1327" fmla="*/ 883481 h 1266876"/>
              <a:gd name="connsiteX1328" fmla="*/ 85255 w 1845698"/>
              <a:gd name="connsiteY1328" fmla="*/ 898400 h 1266876"/>
              <a:gd name="connsiteX1329" fmla="*/ 79290 w 1845698"/>
              <a:gd name="connsiteY1329" fmla="*/ 910330 h 1266876"/>
              <a:gd name="connsiteX1330" fmla="*/ 82266 w 1845698"/>
              <a:gd name="connsiteY1330" fmla="*/ 919284 h 1266876"/>
              <a:gd name="connsiteX1331" fmla="*/ 85255 w 1845698"/>
              <a:gd name="connsiteY1331" fmla="*/ 910330 h 1266876"/>
              <a:gd name="connsiteX1332" fmla="*/ 85255 w 1845698"/>
              <a:gd name="connsiteY1332" fmla="*/ 907354 h 1266876"/>
              <a:gd name="connsiteX1333" fmla="*/ 88244 w 1845698"/>
              <a:gd name="connsiteY1333" fmla="*/ 907354 h 1266876"/>
              <a:gd name="connsiteX1334" fmla="*/ 97185 w 1845698"/>
              <a:gd name="connsiteY1334" fmla="*/ 886470 h 1266876"/>
              <a:gd name="connsiteX1335" fmla="*/ 100174 w 1845698"/>
              <a:gd name="connsiteY1335" fmla="*/ 886470 h 1266876"/>
              <a:gd name="connsiteX1336" fmla="*/ 100174 w 1845698"/>
              <a:gd name="connsiteY1336" fmla="*/ 862597 h 1266876"/>
              <a:gd name="connsiteX1337" fmla="*/ 107641 w 1845698"/>
              <a:gd name="connsiteY1337" fmla="*/ 889446 h 1266876"/>
              <a:gd name="connsiteX1338" fmla="*/ 103163 w 1845698"/>
              <a:gd name="connsiteY1338" fmla="*/ 928238 h 1266876"/>
              <a:gd name="connsiteX1339" fmla="*/ 106139 w 1845698"/>
              <a:gd name="connsiteY1339" fmla="*/ 937192 h 1266876"/>
              <a:gd name="connsiteX1340" fmla="*/ 109128 w 1845698"/>
              <a:gd name="connsiteY1340" fmla="*/ 910330 h 1266876"/>
              <a:gd name="connsiteX1341" fmla="*/ 112104 w 1845698"/>
              <a:gd name="connsiteY1341" fmla="*/ 883481 h 1266876"/>
              <a:gd name="connsiteX1342" fmla="*/ 113605 w 1845698"/>
              <a:gd name="connsiteY1342" fmla="*/ 896912 h 1266876"/>
              <a:gd name="connsiteX1343" fmla="*/ 118083 w 1845698"/>
              <a:gd name="connsiteY1343" fmla="*/ 910330 h 1266876"/>
              <a:gd name="connsiteX1344" fmla="*/ 124047 w 1845698"/>
              <a:gd name="connsiteY1344" fmla="*/ 892435 h 1266876"/>
              <a:gd name="connsiteX1345" fmla="*/ 130012 w 1845698"/>
              <a:gd name="connsiteY1345" fmla="*/ 877516 h 1266876"/>
              <a:gd name="connsiteX1346" fmla="*/ 133002 w 1845698"/>
              <a:gd name="connsiteY1346" fmla="*/ 862597 h 1266876"/>
              <a:gd name="connsiteX1347" fmla="*/ 134489 w 1845698"/>
              <a:gd name="connsiteY1347" fmla="*/ 884969 h 1266876"/>
              <a:gd name="connsiteX1348" fmla="*/ 121058 w 1845698"/>
              <a:gd name="connsiteY1348" fmla="*/ 916308 h 1266876"/>
              <a:gd name="connsiteX1349" fmla="*/ 124047 w 1845698"/>
              <a:gd name="connsiteY1349" fmla="*/ 922273 h 1266876"/>
              <a:gd name="connsiteX1350" fmla="*/ 133002 w 1845698"/>
              <a:gd name="connsiteY1350" fmla="*/ 893923 h 1266876"/>
              <a:gd name="connsiteX1351" fmla="*/ 141942 w 1845698"/>
              <a:gd name="connsiteY1351" fmla="*/ 868562 h 1266876"/>
              <a:gd name="connsiteX1352" fmla="*/ 140454 w 1845698"/>
              <a:gd name="connsiteY1352" fmla="*/ 876014 h 1266876"/>
              <a:gd name="connsiteX1353" fmla="*/ 138966 w 1845698"/>
              <a:gd name="connsiteY1353" fmla="*/ 886470 h 1266876"/>
              <a:gd name="connsiteX1354" fmla="*/ 135977 w 1845698"/>
              <a:gd name="connsiteY1354" fmla="*/ 904365 h 1266876"/>
              <a:gd name="connsiteX1355" fmla="*/ 153886 w 1845698"/>
              <a:gd name="connsiteY1355" fmla="*/ 887958 h 1266876"/>
              <a:gd name="connsiteX1356" fmla="*/ 168805 w 1845698"/>
              <a:gd name="connsiteY1356" fmla="*/ 871551 h 1266876"/>
              <a:gd name="connsiteX1357" fmla="*/ 152398 w 1845698"/>
              <a:gd name="connsiteY1357" fmla="*/ 901389 h 1266876"/>
              <a:gd name="connsiteX1358" fmla="*/ 135977 w 1845698"/>
              <a:gd name="connsiteY1358" fmla="*/ 931227 h 1266876"/>
              <a:gd name="connsiteX1359" fmla="*/ 189689 w 1845698"/>
              <a:gd name="connsiteY1359" fmla="*/ 883481 h 1266876"/>
              <a:gd name="connsiteX1360" fmla="*/ 192678 w 1845698"/>
              <a:gd name="connsiteY1360" fmla="*/ 901389 h 1266876"/>
              <a:gd name="connsiteX1361" fmla="*/ 192678 w 1845698"/>
              <a:gd name="connsiteY1361" fmla="*/ 919284 h 1266876"/>
              <a:gd name="connsiteX1362" fmla="*/ 198643 w 1845698"/>
              <a:gd name="connsiteY1362" fmla="*/ 934203 h 1266876"/>
              <a:gd name="connsiteX1363" fmla="*/ 201618 w 1845698"/>
              <a:gd name="connsiteY1363" fmla="*/ 952111 h 1266876"/>
              <a:gd name="connsiteX1364" fmla="*/ 203120 w 1845698"/>
              <a:gd name="connsiteY1364" fmla="*/ 943157 h 1266876"/>
              <a:gd name="connsiteX1365" fmla="*/ 204608 w 1845698"/>
              <a:gd name="connsiteY1365" fmla="*/ 934203 h 1266876"/>
              <a:gd name="connsiteX1366" fmla="*/ 198643 w 1845698"/>
              <a:gd name="connsiteY1366" fmla="*/ 925249 h 1266876"/>
              <a:gd name="connsiteX1367" fmla="*/ 204608 w 1845698"/>
              <a:gd name="connsiteY1367" fmla="*/ 928238 h 1266876"/>
              <a:gd name="connsiteX1368" fmla="*/ 204608 w 1845698"/>
              <a:gd name="connsiteY1368" fmla="*/ 917796 h 1266876"/>
              <a:gd name="connsiteX1369" fmla="*/ 207597 w 1845698"/>
              <a:gd name="connsiteY1369" fmla="*/ 904365 h 1266876"/>
              <a:gd name="connsiteX1370" fmla="*/ 222516 w 1845698"/>
              <a:gd name="connsiteY1370" fmla="*/ 898400 h 1266876"/>
              <a:gd name="connsiteX1371" fmla="*/ 221015 w 1845698"/>
              <a:gd name="connsiteY1371" fmla="*/ 908842 h 1266876"/>
              <a:gd name="connsiteX1372" fmla="*/ 213562 w 1845698"/>
              <a:gd name="connsiteY1372" fmla="*/ 919284 h 1266876"/>
              <a:gd name="connsiteX1373" fmla="*/ 216537 w 1845698"/>
              <a:gd name="connsiteY1373" fmla="*/ 931227 h 1266876"/>
              <a:gd name="connsiteX1374" fmla="*/ 219527 w 1845698"/>
              <a:gd name="connsiteY1374" fmla="*/ 926750 h 1266876"/>
              <a:gd name="connsiteX1375" fmla="*/ 222516 w 1845698"/>
              <a:gd name="connsiteY1375" fmla="*/ 922273 h 1266876"/>
              <a:gd name="connsiteX1376" fmla="*/ 219527 w 1845698"/>
              <a:gd name="connsiteY1376" fmla="*/ 919284 h 1266876"/>
              <a:gd name="connsiteX1377" fmla="*/ 222516 w 1845698"/>
              <a:gd name="connsiteY1377" fmla="*/ 919284 h 1266876"/>
              <a:gd name="connsiteX1378" fmla="*/ 231456 w 1845698"/>
              <a:gd name="connsiteY1378" fmla="*/ 901389 h 1266876"/>
              <a:gd name="connsiteX1379" fmla="*/ 231456 w 1845698"/>
              <a:gd name="connsiteY1379" fmla="*/ 880492 h 1266876"/>
              <a:gd name="connsiteX1380" fmla="*/ 234446 w 1845698"/>
              <a:gd name="connsiteY1380" fmla="*/ 871551 h 1266876"/>
              <a:gd name="connsiteX1381" fmla="*/ 240411 w 1845698"/>
              <a:gd name="connsiteY1381" fmla="*/ 898400 h 1266876"/>
              <a:gd name="connsiteX1382" fmla="*/ 237435 w 1845698"/>
              <a:gd name="connsiteY1382" fmla="*/ 940168 h 1266876"/>
              <a:gd name="connsiteX1383" fmla="*/ 238923 w 1845698"/>
              <a:gd name="connsiteY1383" fmla="*/ 943157 h 1266876"/>
              <a:gd name="connsiteX1384" fmla="*/ 240411 w 1845698"/>
              <a:gd name="connsiteY1384" fmla="*/ 946146 h 1266876"/>
              <a:gd name="connsiteX1385" fmla="*/ 243400 w 1845698"/>
              <a:gd name="connsiteY1385" fmla="*/ 920772 h 1266876"/>
              <a:gd name="connsiteX1386" fmla="*/ 246376 w 1845698"/>
              <a:gd name="connsiteY1386" fmla="*/ 898400 h 1266876"/>
              <a:gd name="connsiteX1387" fmla="*/ 246376 w 1845698"/>
              <a:gd name="connsiteY1387" fmla="*/ 910330 h 1266876"/>
              <a:gd name="connsiteX1388" fmla="*/ 246376 w 1845698"/>
              <a:gd name="connsiteY1388" fmla="*/ 919284 h 1266876"/>
              <a:gd name="connsiteX1389" fmla="*/ 249365 w 1845698"/>
              <a:gd name="connsiteY1389" fmla="*/ 922273 h 1266876"/>
              <a:gd name="connsiteX1390" fmla="*/ 255330 w 1845698"/>
              <a:gd name="connsiteY1390" fmla="*/ 905853 h 1266876"/>
              <a:gd name="connsiteX1391" fmla="*/ 261295 w 1845698"/>
              <a:gd name="connsiteY1391" fmla="*/ 889446 h 1266876"/>
              <a:gd name="connsiteX1392" fmla="*/ 267273 w 1845698"/>
              <a:gd name="connsiteY1392" fmla="*/ 871551 h 1266876"/>
              <a:gd name="connsiteX1393" fmla="*/ 271750 w 1845698"/>
              <a:gd name="connsiteY1393" fmla="*/ 883481 h 1266876"/>
              <a:gd name="connsiteX1394" fmla="*/ 267273 w 1845698"/>
              <a:gd name="connsiteY1394" fmla="*/ 901389 h 1266876"/>
              <a:gd name="connsiteX1395" fmla="*/ 271750 w 1845698"/>
              <a:gd name="connsiteY1395" fmla="*/ 889446 h 1266876"/>
              <a:gd name="connsiteX1396" fmla="*/ 276214 w 1845698"/>
              <a:gd name="connsiteY1396" fmla="*/ 880492 h 1266876"/>
              <a:gd name="connsiteX1397" fmla="*/ 280691 w 1845698"/>
              <a:gd name="connsiteY1397" fmla="*/ 884969 h 1266876"/>
              <a:gd name="connsiteX1398" fmla="*/ 289645 w 1845698"/>
              <a:gd name="connsiteY1398" fmla="*/ 895411 h 1266876"/>
              <a:gd name="connsiteX1399" fmla="*/ 295610 w 1845698"/>
              <a:gd name="connsiteY1399" fmla="*/ 902877 h 1266876"/>
              <a:gd name="connsiteX1400" fmla="*/ 291133 w 1845698"/>
              <a:gd name="connsiteY1400" fmla="*/ 895411 h 1266876"/>
              <a:gd name="connsiteX1401" fmla="*/ 303076 w 1845698"/>
              <a:gd name="connsiteY1401" fmla="*/ 880492 h 1266876"/>
              <a:gd name="connsiteX1402" fmla="*/ 303076 w 1845698"/>
              <a:gd name="connsiteY1402" fmla="*/ 871551 h 1266876"/>
              <a:gd name="connsiteX1403" fmla="*/ 306052 w 1845698"/>
              <a:gd name="connsiteY1403" fmla="*/ 865573 h 1266876"/>
              <a:gd name="connsiteX1404" fmla="*/ 309041 w 1845698"/>
              <a:gd name="connsiteY1404" fmla="*/ 877516 h 1266876"/>
              <a:gd name="connsiteX1405" fmla="*/ 312030 w 1845698"/>
              <a:gd name="connsiteY1405" fmla="*/ 883481 h 1266876"/>
              <a:gd name="connsiteX1406" fmla="*/ 312030 w 1845698"/>
              <a:gd name="connsiteY1406" fmla="*/ 856632 h 1266876"/>
              <a:gd name="connsiteX1407" fmla="*/ 317995 w 1845698"/>
              <a:gd name="connsiteY1407" fmla="*/ 835734 h 1266876"/>
              <a:gd name="connsiteX1408" fmla="*/ 322472 w 1845698"/>
              <a:gd name="connsiteY1408" fmla="*/ 850653 h 1266876"/>
              <a:gd name="connsiteX1409" fmla="*/ 320971 w 1845698"/>
              <a:gd name="connsiteY1409" fmla="*/ 868562 h 1266876"/>
              <a:gd name="connsiteX1410" fmla="*/ 323960 w 1845698"/>
              <a:gd name="connsiteY1410" fmla="*/ 872663 h 1266876"/>
              <a:gd name="connsiteX1411" fmla="*/ 324452 w 1845698"/>
              <a:gd name="connsiteY1411" fmla="*/ 874691 h 1266876"/>
              <a:gd name="connsiteX1412" fmla="*/ 323960 w 1845698"/>
              <a:gd name="connsiteY1412" fmla="*/ 874527 h 1266876"/>
              <a:gd name="connsiteX1413" fmla="*/ 324558 w 1845698"/>
              <a:gd name="connsiteY1413" fmla="*/ 875124 h 1266876"/>
              <a:gd name="connsiteX1414" fmla="*/ 326949 w 1845698"/>
              <a:gd name="connsiteY1414" fmla="*/ 884969 h 1266876"/>
              <a:gd name="connsiteX1415" fmla="*/ 329925 w 1845698"/>
              <a:gd name="connsiteY1415" fmla="*/ 904365 h 1266876"/>
              <a:gd name="connsiteX1416" fmla="*/ 332914 w 1845698"/>
              <a:gd name="connsiteY1416" fmla="*/ 883481 h 1266876"/>
              <a:gd name="connsiteX1417" fmla="*/ 324558 w 1845698"/>
              <a:gd name="connsiteY1417" fmla="*/ 875124 h 1266876"/>
              <a:gd name="connsiteX1418" fmla="*/ 324452 w 1845698"/>
              <a:gd name="connsiteY1418" fmla="*/ 874691 h 1266876"/>
              <a:gd name="connsiteX1419" fmla="*/ 332914 w 1845698"/>
              <a:gd name="connsiteY1419" fmla="*/ 877516 h 1266876"/>
              <a:gd name="connsiteX1420" fmla="*/ 332914 w 1845698"/>
              <a:gd name="connsiteY1420" fmla="*/ 867074 h 1266876"/>
              <a:gd name="connsiteX1421" fmla="*/ 335890 w 1845698"/>
              <a:gd name="connsiteY1421" fmla="*/ 853643 h 1266876"/>
              <a:gd name="connsiteX1422" fmla="*/ 347833 w 1845698"/>
              <a:gd name="connsiteY1422" fmla="*/ 847678 h 1266876"/>
              <a:gd name="connsiteX1423" fmla="*/ 347833 w 1845698"/>
              <a:gd name="connsiteY1423" fmla="*/ 858120 h 1266876"/>
              <a:gd name="connsiteX1424" fmla="*/ 341868 w 1845698"/>
              <a:gd name="connsiteY1424" fmla="*/ 868562 h 1266876"/>
              <a:gd name="connsiteX1425" fmla="*/ 347833 w 1845698"/>
              <a:gd name="connsiteY1425" fmla="*/ 880492 h 1266876"/>
              <a:gd name="connsiteX1426" fmla="*/ 350809 w 1845698"/>
              <a:gd name="connsiteY1426" fmla="*/ 871551 h 1266876"/>
              <a:gd name="connsiteX1427" fmla="*/ 350809 w 1845698"/>
              <a:gd name="connsiteY1427" fmla="*/ 868562 h 1266876"/>
              <a:gd name="connsiteX1428" fmla="*/ 356787 w 1845698"/>
              <a:gd name="connsiteY1428" fmla="*/ 850653 h 1266876"/>
              <a:gd name="connsiteX1429" fmla="*/ 359763 w 1845698"/>
              <a:gd name="connsiteY1429" fmla="*/ 850653 h 1266876"/>
              <a:gd name="connsiteX1430" fmla="*/ 359763 w 1845698"/>
              <a:gd name="connsiteY1430" fmla="*/ 829770 h 1266876"/>
              <a:gd name="connsiteX1431" fmla="*/ 362752 w 1845698"/>
              <a:gd name="connsiteY1431" fmla="*/ 820815 h 1266876"/>
              <a:gd name="connsiteX1432" fmla="*/ 368717 w 1845698"/>
              <a:gd name="connsiteY1432" fmla="*/ 847678 h 1266876"/>
              <a:gd name="connsiteX1433" fmla="*/ 365728 w 1845698"/>
              <a:gd name="connsiteY1433" fmla="*/ 889446 h 1266876"/>
              <a:gd name="connsiteX1434" fmla="*/ 365728 w 1845698"/>
              <a:gd name="connsiteY1434" fmla="*/ 895411 h 1266876"/>
              <a:gd name="connsiteX1435" fmla="*/ 368717 w 1845698"/>
              <a:gd name="connsiteY1435" fmla="*/ 898400 h 1266876"/>
              <a:gd name="connsiteX1436" fmla="*/ 371706 w 1845698"/>
              <a:gd name="connsiteY1436" fmla="*/ 870050 h 1266876"/>
              <a:gd name="connsiteX1437" fmla="*/ 374682 w 1845698"/>
              <a:gd name="connsiteY1437" fmla="*/ 847678 h 1266876"/>
              <a:gd name="connsiteX1438" fmla="*/ 374682 w 1845698"/>
              <a:gd name="connsiteY1438" fmla="*/ 858120 h 1266876"/>
              <a:gd name="connsiteX1439" fmla="*/ 377671 w 1845698"/>
              <a:gd name="connsiteY1439" fmla="*/ 871551 h 1266876"/>
              <a:gd name="connsiteX1440" fmla="*/ 383636 w 1845698"/>
              <a:gd name="connsiteY1440" fmla="*/ 855131 h 1266876"/>
              <a:gd name="connsiteX1441" fmla="*/ 389601 w 1845698"/>
              <a:gd name="connsiteY1441" fmla="*/ 838724 h 1266876"/>
              <a:gd name="connsiteX1442" fmla="*/ 395566 w 1845698"/>
              <a:gd name="connsiteY1442" fmla="*/ 820815 h 1266876"/>
              <a:gd name="connsiteX1443" fmla="*/ 394078 w 1845698"/>
              <a:gd name="connsiteY1443" fmla="*/ 847678 h 1266876"/>
              <a:gd name="connsiteX1444" fmla="*/ 380647 w 1845698"/>
              <a:gd name="connsiteY1444" fmla="*/ 877516 h 1266876"/>
              <a:gd name="connsiteX1445" fmla="*/ 383636 w 1845698"/>
              <a:gd name="connsiteY1445" fmla="*/ 880492 h 1266876"/>
              <a:gd name="connsiteX1446" fmla="*/ 392590 w 1845698"/>
              <a:gd name="connsiteY1446" fmla="*/ 856632 h 1266876"/>
              <a:gd name="connsiteX1447" fmla="*/ 404520 w 1845698"/>
              <a:gd name="connsiteY1447" fmla="*/ 832759 h 1266876"/>
              <a:gd name="connsiteX1448" fmla="*/ 400043 w 1845698"/>
              <a:gd name="connsiteY1448" fmla="*/ 847678 h 1266876"/>
              <a:gd name="connsiteX1449" fmla="*/ 398555 w 1845698"/>
              <a:gd name="connsiteY1449" fmla="*/ 865573 h 1266876"/>
              <a:gd name="connsiteX1450" fmla="*/ 416463 w 1845698"/>
              <a:gd name="connsiteY1450" fmla="*/ 850653 h 1266876"/>
              <a:gd name="connsiteX1451" fmla="*/ 428393 w 1845698"/>
              <a:gd name="connsiteY1451" fmla="*/ 835734 h 1266876"/>
              <a:gd name="connsiteX1452" fmla="*/ 411986 w 1845698"/>
              <a:gd name="connsiteY1452" fmla="*/ 864085 h 1266876"/>
              <a:gd name="connsiteX1453" fmla="*/ 395566 w 1845698"/>
              <a:gd name="connsiteY1453" fmla="*/ 895411 h 1266876"/>
              <a:gd name="connsiteX1454" fmla="*/ 411986 w 1845698"/>
              <a:gd name="connsiteY1454" fmla="*/ 883481 h 1266876"/>
              <a:gd name="connsiteX1455" fmla="*/ 428393 w 1845698"/>
              <a:gd name="connsiteY1455" fmla="*/ 871551 h 1266876"/>
              <a:gd name="connsiteX1456" fmla="*/ 429881 w 1845698"/>
              <a:gd name="connsiteY1456" fmla="*/ 862597 h 1266876"/>
              <a:gd name="connsiteX1457" fmla="*/ 431382 w 1845698"/>
              <a:gd name="connsiteY1457" fmla="*/ 856632 h 1266876"/>
              <a:gd name="connsiteX1458" fmla="*/ 437347 w 1845698"/>
              <a:gd name="connsiteY1458" fmla="*/ 865573 h 1266876"/>
              <a:gd name="connsiteX1459" fmla="*/ 446301 w 1845698"/>
              <a:gd name="connsiteY1459" fmla="*/ 856632 h 1266876"/>
              <a:gd name="connsiteX1460" fmla="*/ 449277 w 1845698"/>
              <a:gd name="connsiteY1460" fmla="*/ 853643 h 1266876"/>
              <a:gd name="connsiteX1461" fmla="*/ 437347 w 1845698"/>
              <a:gd name="connsiteY1461" fmla="*/ 874527 h 1266876"/>
              <a:gd name="connsiteX1462" fmla="*/ 435859 w 1845698"/>
              <a:gd name="connsiteY1462" fmla="*/ 880492 h 1266876"/>
              <a:gd name="connsiteX1463" fmla="*/ 434358 w 1845698"/>
              <a:gd name="connsiteY1463" fmla="*/ 886470 h 1266876"/>
              <a:gd name="connsiteX1464" fmla="*/ 440323 w 1845698"/>
              <a:gd name="connsiteY1464" fmla="*/ 904365 h 1266876"/>
              <a:gd name="connsiteX1465" fmla="*/ 443312 w 1845698"/>
              <a:gd name="connsiteY1465" fmla="*/ 922273 h 1266876"/>
              <a:gd name="connsiteX1466" fmla="*/ 444800 w 1845698"/>
              <a:gd name="connsiteY1466" fmla="*/ 913319 h 1266876"/>
              <a:gd name="connsiteX1467" fmla="*/ 446301 w 1845698"/>
              <a:gd name="connsiteY1467" fmla="*/ 904365 h 1266876"/>
              <a:gd name="connsiteX1468" fmla="*/ 440323 w 1845698"/>
              <a:gd name="connsiteY1468" fmla="*/ 898400 h 1266876"/>
              <a:gd name="connsiteX1469" fmla="*/ 446301 w 1845698"/>
              <a:gd name="connsiteY1469" fmla="*/ 898400 h 1266876"/>
              <a:gd name="connsiteX1470" fmla="*/ 446301 w 1845698"/>
              <a:gd name="connsiteY1470" fmla="*/ 886470 h 1266876"/>
              <a:gd name="connsiteX1471" fmla="*/ 449277 w 1845698"/>
              <a:gd name="connsiteY1471" fmla="*/ 874527 h 1266876"/>
              <a:gd name="connsiteX1472" fmla="*/ 461220 w 1845698"/>
              <a:gd name="connsiteY1472" fmla="*/ 865573 h 1266876"/>
              <a:gd name="connsiteX1473" fmla="*/ 461220 w 1845698"/>
              <a:gd name="connsiteY1473" fmla="*/ 877516 h 1266876"/>
              <a:gd name="connsiteX1474" fmla="*/ 455242 w 1845698"/>
              <a:gd name="connsiteY1474" fmla="*/ 889446 h 1266876"/>
              <a:gd name="connsiteX1475" fmla="*/ 458231 w 1845698"/>
              <a:gd name="connsiteY1475" fmla="*/ 904365 h 1266876"/>
              <a:gd name="connsiteX1476" fmla="*/ 459719 w 1845698"/>
              <a:gd name="connsiteY1476" fmla="*/ 899888 h 1266876"/>
              <a:gd name="connsiteX1477" fmla="*/ 461220 w 1845698"/>
              <a:gd name="connsiteY1477" fmla="*/ 895411 h 1266876"/>
              <a:gd name="connsiteX1478" fmla="*/ 459719 w 1845698"/>
              <a:gd name="connsiteY1478" fmla="*/ 886470 h 1266876"/>
              <a:gd name="connsiteX1479" fmla="*/ 461220 w 1845698"/>
              <a:gd name="connsiteY1479" fmla="*/ 889446 h 1266876"/>
              <a:gd name="connsiteX1480" fmla="*/ 473150 w 1845698"/>
              <a:gd name="connsiteY1480" fmla="*/ 868562 h 1266876"/>
              <a:gd name="connsiteX1481" fmla="*/ 473150 w 1845698"/>
              <a:gd name="connsiteY1481" fmla="*/ 853643 h 1266876"/>
              <a:gd name="connsiteX1482" fmla="*/ 476139 w 1845698"/>
              <a:gd name="connsiteY1482" fmla="*/ 844689 h 1266876"/>
              <a:gd name="connsiteX1483" fmla="*/ 482104 w 1845698"/>
              <a:gd name="connsiteY1483" fmla="*/ 871551 h 1266876"/>
              <a:gd name="connsiteX1484" fmla="*/ 479115 w 1845698"/>
              <a:gd name="connsiteY1484" fmla="*/ 910330 h 1266876"/>
              <a:gd name="connsiteX1485" fmla="*/ 480616 w 1845698"/>
              <a:gd name="connsiteY1485" fmla="*/ 914807 h 1266876"/>
              <a:gd name="connsiteX1486" fmla="*/ 482104 w 1845698"/>
              <a:gd name="connsiteY1486" fmla="*/ 919284 h 1266876"/>
              <a:gd name="connsiteX1487" fmla="*/ 485080 w 1845698"/>
              <a:gd name="connsiteY1487" fmla="*/ 892435 h 1266876"/>
              <a:gd name="connsiteX1488" fmla="*/ 488069 w 1845698"/>
              <a:gd name="connsiteY1488" fmla="*/ 865573 h 1266876"/>
              <a:gd name="connsiteX1489" fmla="*/ 489557 w 1845698"/>
              <a:gd name="connsiteY1489" fmla="*/ 877516 h 1266876"/>
              <a:gd name="connsiteX1490" fmla="*/ 491058 w 1845698"/>
              <a:gd name="connsiteY1490" fmla="*/ 889446 h 1266876"/>
              <a:gd name="connsiteX1491" fmla="*/ 497023 w 1845698"/>
              <a:gd name="connsiteY1491" fmla="*/ 874527 h 1266876"/>
              <a:gd name="connsiteX1492" fmla="*/ 502988 w 1845698"/>
              <a:gd name="connsiteY1492" fmla="*/ 859608 h 1266876"/>
              <a:gd name="connsiteX1493" fmla="*/ 508953 w 1845698"/>
              <a:gd name="connsiteY1493" fmla="*/ 844689 h 1266876"/>
              <a:gd name="connsiteX1494" fmla="*/ 510454 w 1845698"/>
              <a:gd name="connsiteY1494" fmla="*/ 867074 h 1266876"/>
              <a:gd name="connsiteX1495" fmla="*/ 497023 w 1845698"/>
              <a:gd name="connsiteY1495" fmla="*/ 898400 h 1266876"/>
              <a:gd name="connsiteX1496" fmla="*/ 497023 w 1845698"/>
              <a:gd name="connsiteY1496" fmla="*/ 904365 h 1266876"/>
              <a:gd name="connsiteX1497" fmla="*/ 507465 w 1845698"/>
              <a:gd name="connsiteY1497" fmla="*/ 874527 h 1266876"/>
              <a:gd name="connsiteX1498" fmla="*/ 517907 w 1845698"/>
              <a:gd name="connsiteY1498" fmla="*/ 850653 h 1266876"/>
              <a:gd name="connsiteX1499" fmla="*/ 513430 w 1845698"/>
              <a:gd name="connsiteY1499" fmla="*/ 868562 h 1266876"/>
              <a:gd name="connsiteX1500" fmla="*/ 511942 w 1845698"/>
              <a:gd name="connsiteY1500" fmla="*/ 886470 h 1266876"/>
              <a:gd name="connsiteX1501" fmla="*/ 529837 w 1845698"/>
              <a:gd name="connsiteY1501" fmla="*/ 870050 h 1266876"/>
              <a:gd name="connsiteX1502" fmla="*/ 544756 w 1845698"/>
              <a:gd name="connsiteY1502" fmla="*/ 853643 h 1266876"/>
              <a:gd name="connsiteX1503" fmla="*/ 531338 w 1845698"/>
              <a:gd name="connsiteY1503" fmla="*/ 870050 h 1266876"/>
              <a:gd name="connsiteX1504" fmla="*/ 520896 w 1845698"/>
              <a:gd name="connsiteY1504" fmla="*/ 886470 h 1266876"/>
              <a:gd name="connsiteX1505" fmla="*/ 529837 w 1845698"/>
              <a:gd name="connsiteY1505" fmla="*/ 901389 h 1266876"/>
              <a:gd name="connsiteX1506" fmla="*/ 544756 w 1845698"/>
              <a:gd name="connsiteY1506" fmla="*/ 889446 h 1266876"/>
              <a:gd name="connsiteX1507" fmla="*/ 544756 w 1845698"/>
              <a:gd name="connsiteY1507" fmla="*/ 880492 h 1266876"/>
              <a:gd name="connsiteX1508" fmla="*/ 550734 w 1845698"/>
              <a:gd name="connsiteY1508" fmla="*/ 871551 h 1266876"/>
              <a:gd name="connsiteX1509" fmla="*/ 550734 w 1845698"/>
              <a:gd name="connsiteY1509" fmla="*/ 883481 h 1266876"/>
              <a:gd name="connsiteX1510" fmla="*/ 553710 w 1845698"/>
              <a:gd name="connsiteY1510" fmla="*/ 881993 h 1266876"/>
              <a:gd name="connsiteX1511" fmla="*/ 556699 w 1845698"/>
              <a:gd name="connsiteY1511" fmla="*/ 880492 h 1266876"/>
              <a:gd name="connsiteX1512" fmla="*/ 556699 w 1845698"/>
              <a:gd name="connsiteY1512" fmla="*/ 859608 h 1266876"/>
              <a:gd name="connsiteX1513" fmla="*/ 562664 w 1845698"/>
              <a:gd name="connsiteY1513" fmla="*/ 838724 h 1266876"/>
              <a:gd name="connsiteX1514" fmla="*/ 565653 w 1845698"/>
              <a:gd name="connsiteY1514" fmla="*/ 855131 h 1266876"/>
              <a:gd name="connsiteX1515" fmla="*/ 562664 w 1845698"/>
              <a:gd name="connsiteY1515" fmla="*/ 874527 h 1266876"/>
              <a:gd name="connsiteX1516" fmla="*/ 565653 w 1845698"/>
              <a:gd name="connsiteY1516" fmla="*/ 874527 h 1266876"/>
              <a:gd name="connsiteX1517" fmla="*/ 570130 w 1845698"/>
              <a:gd name="connsiteY1517" fmla="*/ 877516 h 1266876"/>
              <a:gd name="connsiteX1518" fmla="*/ 574594 w 1845698"/>
              <a:gd name="connsiteY1518" fmla="*/ 880492 h 1266876"/>
              <a:gd name="connsiteX1519" fmla="*/ 576095 w 1845698"/>
              <a:gd name="connsiteY1519" fmla="*/ 871551 h 1266876"/>
              <a:gd name="connsiteX1520" fmla="*/ 577583 w 1845698"/>
              <a:gd name="connsiteY1520" fmla="*/ 859608 h 1266876"/>
              <a:gd name="connsiteX1521" fmla="*/ 589513 w 1845698"/>
              <a:gd name="connsiteY1521" fmla="*/ 853643 h 1266876"/>
              <a:gd name="connsiteX1522" fmla="*/ 583548 w 1845698"/>
              <a:gd name="connsiteY1522" fmla="*/ 874527 h 1266876"/>
              <a:gd name="connsiteX1523" fmla="*/ 585049 w 1845698"/>
              <a:gd name="connsiteY1523" fmla="*/ 880492 h 1266876"/>
              <a:gd name="connsiteX1524" fmla="*/ 586537 w 1845698"/>
              <a:gd name="connsiteY1524" fmla="*/ 886470 h 1266876"/>
              <a:gd name="connsiteX1525" fmla="*/ 588025 w 1845698"/>
              <a:gd name="connsiteY1525" fmla="*/ 881993 h 1266876"/>
              <a:gd name="connsiteX1526" fmla="*/ 589513 w 1845698"/>
              <a:gd name="connsiteY1526" fmla="*/ 877516 h 1266876"/>
              <a:gd name="connsiteX1527" fmla="*/ 588025 w 1845698"/>
              <a:gd name="connsiteY1527" fmla="*/ 871551 h 1266876"/>
              <a:gd name="connsiteX1528" fmla="*/ 592502 w 1845698"/>
              <a:gd name="connsiteY1528" fmla="*/ 874527 h 1266876"/>
              <a:gd name="connsiteX1529" fmla="*/ 595491 w 1845698"/>
              <a:gd name="connsiteY1529" fmla="*/ 865573 h 1266876"/>
              <a:gd name="connsiteX1530" fmla="*/ 601456 w 1845698"/>
              <a:gd name="connsiteY1530" fmla="*/ 856632 h 1266876"/>
              <a:gd name="connsiteX1531" fmla="*/ 604432 w 1845698"/>
              <a:gd name="connsiteY1531" fmla="*/ 856632 h 1266876"/>
              <a:gd name="connsiteX1532" fmla="*/ 604432 w 1845698"/>
              <a:gd name="connsiteY1532" fmla="*/ 826794 h 1266876"/>
              <a:gd name="connsiteX1533" fmla="*/ 610410 w 1845698"/>
              <a:gd name="connsiteY1533" fmla="*/ 853643 h 1266876"/>
              <a:gd name="connsiteX1534" fmla="*/ 607421 w 1845698"/>
              <a:gd name="connsiteY1534" fmla="*/ 898400 h 1266876"/>
              <a:gd name="connsiteX1535" fmla="*/ 608909 w 1845698"/>
              <a:gd name="connsiteY1535" fmla="*/ 901389 h 1266876"/>
              <a:gd name="connsiteX1536" fmla="*/ 610410 w 1845698"/>
              <a:gd name="connsiteY1536" fmla="*/ 904365 h 1266876"/>
              <a:gd name="connsiteX1537" fmla="*/ 613386 w 1845698"/>
              <a:gd name="connsiteY1537" fmla="*/ 876014 h 1266876"/>
              <a:gd name="connsiteX1538" fmla="*/ 616375 w 1845698"/>
              <a:gd name="connsiteY1538" fmla="*/ 853643 h 1266876"/>
              <a:gd name="connsiteX1539" fmla="*/ 619351 w 1845698"/>
              <a:gd name="connsiteY1539" fmla="*/ 874527 h 1266876"/>
              <a:gd name="connsiteX1540" fmla="*/ 622340 w 1845698"/>
              <a:gd name="connsiteY1540" fmla="*/ 874527 h 1266876"/>
              <a:gd name="connsiteX1541" fmla="*/ 628305 w 1845698"/>
              <a:gd name="connsiteY1541" fmla="*/ 858120 h 1266876"/>
              <a:gd name="connsiteX1542" fmla="*/ 634270 w 1845698"/>
              <a:gd name="connsiteY1542" fmla="*/ 841713 h 1266876"/>
              <a:gd name="connsiteX1543" fmla="*/ 637259 w 1845698"/>
              <a:gd name="connsiteY1543" fmla="*/ 826794 h 1266876"/>
              <a:gd name="connsiteX1544" fmla="*/ 641736 w 1845698"/>
              <a:gd name="connsiteY1544" fmla="*/ 843201 h 1266876"/>
              <a:gd name="connsiteX1545" fmla="*/ 639243 w 1845698"/>
              <a:gd name="connsiteY1545" fmla="*/ 849662 h 1266876"/>
              <a:gd name="connsiteX1546" fmla="*/ 646213 w 1845698"/>
              <a:gd name="connsiteY1546" fmla="*/ 835734 h 1266876"/>
              <a:gd name="connsiteX1547" fmla="*/ 643224 w 1845698"/>
              <a:gd name="connsiteY1547" fmla="*/ 852155 h 1266876"/>
              <a:gd name="connsiteX1548" fmla="*/ 640248 w 1845698"/>
              <a:gd name="connsiteY1548" fmla="*/ 868562 h 1266876"/>
              <a:gd name="connsiteX1549" fmla="*/ 643224 w 1845698"/>
              <a:gd name="connsiteY1549" fmla="*/ 868562 h 1266876"/>
              <a:gd name="connsiteX1550" fmla="*/ 655167 w 1845698"/>
              <a:gd name="connsiteY1550" fmla="*/ 850653 h 1266876"/>
              <a:gd name="connsiteX1551" fmla="*/ 673062 w 1845698"/>
              <a:gd name="connsiteY1551" fmla="*/ 838724 h 1266876"/>
              <a:gd name="connsiteX1552" fmla="*/ 673062 w 1845698"/>
              <a:gd name="connsiteY1552" fmla="*/ 825292 h 1266876"/>
              <a:gd name="connsiteX1553" fmla="*/ 679027 w 1845698"/>
              <a:gd name="connsiteY1553" fmla="*/ 814850 h 1266876"/>
              <a:gd name="connsiteX1554" fmla="*/ 682016 w 1845698"/>
              <a:gd name="connsiteY1554" fmla="*/ 831257 h 1266876"/>
              <a:gd name="connsiteX1555" fmla="*/ 679027 w 1845698"/>
              <a:gd name="connsiteY1555" fmla="*/ 850653 h 1266876"/>
              <a:gd name="connsiteX1556" fmla="*/ 685005 w 1845698"/>
              <a:gd name="connsiteY1556" fmla="*/ 868562 h 1266876"/>
              <a:gd name="connsiteX1557" fmla="*/ 686493 w 1845698"/>
              <a:gd name="connsiteY1557" fmla="*/ 865573 h 1266876"/>
              <a:gd name="connsiteX1558" fmla="*/ 687981 w 1845698"/>
              <a:gd name="connsiteY1558" fmla="*/ 862597 h 1266876"/>
              <a:gd name="connsiteX1559" fmla="*/ 690970 w 1845698"/>
              <a:gd name="connsiteY1559" fmla="*/ 859608 h 1266876"/>
              <a:gd name="connsiteX1560" fmla="*/ 690970 w 1845698"/>
              <a:gd name="connsiteY1560" fmla="*/ 849166 h 1266876"/>
              <a:gd name="connsiteX1561" fmla="*/ 693946 w 1845698"/>
              <a:gd name="connsiteY1561" fmla="*/ 838724 h 1266876"/>
              <a:gd name="connsiteX1562" fmla="*/ 705889 w 1845698"/>
              <a:gd name="connsiteY1562" fmla="*/ 826794 h 1266876"/>
              <a:gd name="connsiteX1563" fmla="*/ 705889 w 1845698"/>
              <a:gd name="connsiteY1563" fmla="*/ 841713 h 1266876"/>
              <a:gd name="connsiteX1564" fmla="*/ 699924 w 1845698"/>
              <a:gd name="connsiteY1564" fmla="*/ 853643 h 1266876"/>
              <a:gd name="connsiteX1565" fmla="*/ 702900 w 1845698"/>
              <a:gd name="connsiteY1565" fmla="*/ 865573 h 1266876"/>
              <a:gd name="connsiteX1566" fmla="*/ 702900 w 1845698"/>
              <a:gd name="connsiteY1566" fmla="*/ 859608 h 1266876"/>
              <a:gd name="connsiteX1567" fmla="*/ 705889 w 1845698"/>
              <a:gd name="connsiteY1567" fmla="*/ 856632 h 1266876"/>
              <a:gd name="connsiteX1568" fmla="*/ 708865 w 1845698"/>
              <a:gd name="connsiteY1568" fmla="*/ 853643 h 1266876"/>
              <a:gd name="connsiteX1569" fmla="*/ 714843 w 1845698"/>
              <a:gd name="connsiteY1569" fmla="*/ 832759 h 1266876"/>
              <a:gd name="connsiteX1570" fmla="*/ 714843 w 1845698"/>
              <a:gd name="connsiteY1570" fmla="*/ 814850 h 1266876"/>
              <a:gd name="connsiteX1571" fmla="*/ 717819 w 1845698"/>
              <a:gd name="connsiteY1571" fmla="*/ 805896 h 1266876"/>
              <a:gd name="connsiteX1572" fmla="*/ 726773 w 1845698"/>
              <a:gd name="connsiteY1572" fmla="*/ 832759 h 1266876"/>
              <a:gd name="connsiteX1573" fmla="*/ 723784 w 1845698"/>
              <a:gd name="connsiteY1573" fmla="*/ 871551 h 1266876"/>
              <a:gd name="connsiteX1574" fmla="*/ 725285 w 1845698"/>
              <a:gd name="connsiteY1574" fmla="*/ 876014 h 1266876"/>
              <a:gd name="connsiteX1575" fmla="*/ 726773 w 1845698"/>
              <a:gd name="connsiteY1575" fmla="*/ 880492 h 1266876"/>
              <a:gd name="connsiteX1576" fmla="*/ 729762 w 1845698"/>
              <a:gd name="connsiteY1576" fmla="*/ 855131 h 1266876"/>
              <a:gd name="connsiteX1577" fmla="*/ 732738 w 1845698"/>
              <a:gd name="connsiteY1577" fmla="*/ 826794 h 1266876"/>
              <a:gd name="connsiteX1578" fmla="*/ 734239 w 1845698"/>
              <a:gd name="connsiteY1578" fmla="*/ 841713 h 1266876"/>
              <a:gd name="connsiteX1579" fmla="*/ 735727 w 1845698"/>
              <a:gd name="connsiteY1579" fmla="*/ 853643 h 1266876"/>
              <a:gd name="connsiteX1580" fmla="*/ 741692 w 1845698"/>
              <a:gd name="connsiteY1580" fmla="*/ 837236 h 1266876"/>
              <a:gd name="connsiteX1581" fmla="*/ 747657 w 1845698"/>
              <a:gd name="connsiteY1581" fmla="*/ 820815 h 1266876"/>
              <a:gd name="connsiteX1582" fmla="*/ 753622 w 1845698"/>
              <a:gd name="connsiteY1582" fmla="*/ 805896 h 1266876"/>
              <a:gd name="connsiteX1583" fmla="*/ 755123 w 1845698"/>
              <a:gd name="connsiteY1583" fmla="*/ 828282 h 1266876"/>
              <a:gd name="connsiteX1584" fmla="*/ 741692 w 1845698"/>
              <a:gd name="connsiteY1584" fmla="*/ 859608 h 1266876"/>
              <a:gd name="connsiteX1585" fmla="*/ 744681 w 1845698"/>
              <a:gd name="connsiteY1585" fmla="*/ 865573 h 1266876"/>
              <a:gd name="connsiteX1586" fmla="*/ 752134 w 1845698"/>
              <a:gd name="connsiteY1586" fmla="*/ 837236 h 1266876"/>
              <a:gd name="connsiteX1587" fmla="*/ 762576 w 1845698"/>
              <a:gd name="connsiteY1587" fmla="*/ 811875 h 1266876"/>
              <a:gd name="connsiteX1588" fmla="*/ 758099 w 1845698"/>
              <a:gd name="connsiteY1588" fmla="*/ 831257 h 1266876"/>
              <a:gd name="connsiteX1589" fmla="*/ 756611 w 1845698"/>
              <a:gd name="connsiteY1589" fmla="*/ 850653 h 1266876"/>
              <a:gd name="connsiteX1590" fmla="*/ 774519 w 1845698"/>
              <a:gd name="connsiteY1590" fmla="*/ 832759 h 1266876"/>
              <a:gd name="connsiteX1591" fmla="*/ 789438 w 1845698"/>
              <a:gd name="connsiteY1591" fmla="*/ 814850 h 1266876"/>
              <a:gd name="connsiteX1592" fmla="*/ 770042 w 1845698"/>
              <a:gd name="connsiteY1592" fmla="*/ 844689 h 1266876"/>
              <a:gd name="connsiteX1593" fmla="*/ 753622 w 1845698"/>
              <a:gd name="connsiteY1593" fmla="*/ 874527 h 1266876"/>
              <a:gd name="connsiteX1594" fmla="*/ 781972 w 1845698"/>
              <a:gd name="connsiteY1594" fmla="*/ 856632 h 1266876"/>
              <a:gd name="connsiteX1595" fmla="*/ 810322 w 1845698"/>
              <a:gd name="connsiteY1595" fmla="*/ 838724 h 1266876"/>
              <a:gd name="connsiteX1596" fmla="*/ 780484 w 1845698"/>
              <a:gd name="connsiteY1596" fmla="*/ 865573 h 1266876"/>
              <a:gd name="connsiteX1597" fmla="*/ 780484 w 1845698"/>
              <a:gd name="connsiteY1597" fmla="*/ 889446 h 1266876"/>
              <a:gd name="connsiteX1598" fmla="*/ 793915 w 1845698"/>
              <a:gd name="connsiteY1598" fmla="*/ 905853 h 1266876"/>
              <a:gd name="connsiteX1599" fmla="*/ 804357 w 1845698"/>
              <a:gd name="connsiteY1599" fmla="*/ 925249 h 1266876"/>
              <a:gd name="connsiteX1600" fmla="*/ 804357 w 1845698"/>
              <a:gd name="connsiteY1600" fmla="*/ 895411 h 1266876"/>
              <a:gd name="connsiteX1601" fmla="*/ 807333 w 1845698"/>
              <a:gd name="connsiteY1601" fmla="*/ 871551 h 1266876"/>
              <a:gd name="connsiteX1602" fmla="*/ 810322 w 1845698"/>
              <a:gd name="connsiteY1602" fmla="*/ 880492 h 1266876"/>
              <a:gd name="connsiteX1603" fmla="*/ 813298 w 1845698"/>
              <a:gd name="connsiteY1603" fmla="*/ 889446 h 1266876"/>
              <a:gd name="connsiteX1604" fmla="*/ 813298 w 1845698"/>
              <a:gd name="connsiteY1604" fmla="*/ 861095 h 1266876"/>
              <a:gd name="connsiteX1605" fmla="*/ 819276 w 1845698"/>
              <a:gd name="connsiteY1605" fmla="*/ 838724 h 1266876"/>
              <a:gd name="connsiteX1606" fmla="*/ 823753 w 1845698"/>
              <a:gd name="connsiteY1606" fmla="*/ 855131 h 1266876"/>
              <a:gd name="connsiteX1607" fmla="*/ 822252 w 1845698"/>
              <a:gd name="connsiteY1607" fmla="*/ 874527 h 1266876"/>
              <a:gd name="connsiteX1608" fmla="*/ 828217 w 1845698"/>
              <a:gd name="connsiteY1608" fmla="*/ 889446 h 1266876"/>
              <a:gd name="connsiteX1609" fmla="*/ 831206 w 1845698"/>
              <a:gd name="connsiteY1609" fmla="*/ 910330 h 1266876"/>
              <a:gd name="connsiteX1610" fmla="*/ 834195 w 1845698"/>
              <a:gd name="connsiteY1610" fmla="*/ 886470 h 1266876"/>
              <a:gd name="connsiteX1611" fmla="*/ 828217 w 1845698"/>
              <a:gd name="connsiteY1611" fmla="*/ 880492 h 1266876"/>
              <a:gd name="connsiteX1612" fmla="*/ 834195 w 1845698"/>
              <a:gd name="connsiteY1612" fmla="*/ 880492 h 1266876"/>
              <a:gd name="connsiteX1613" fmla="*/ 834195 w 1845698"/>
              <a:gd name="connsiteY1613" fmla="*/ 871551 h 1266876"/>
              <a:gd name="connsiteX1614" fmla="*/ 837171 w 1845698"/>
              <a:gd name="connsiteY1614" fmla="*/ 859608 h 1266876"/>
              <a:gd name="connsiteX1615" fmla="*/ 852090 w 1845698"/>
              <a:gd name="connsiteY1615" fmla="*/ 853643 h 1266876"/>
              <a:gd name="connsiteX1616" fmla="*/ 849114 w 1845698"/>
              <a:gd name="connsiteY1616" fmla="*/ 864085 h 1266876"/>
              <a:gd name="connsiteX1617" fmla="*/ 843136 w 1845698"/>
              <a:gd name="connsiteY1617" fmla="*/ 874527 h 1266876"/>
              <a:gd name="connsiteX1618" fmla="*/ 849114 w 1845698"/>
              <a:gd name="connsiteY1618" fmla="*/ 886470 h 1266876"/>
              <a:gd name="connsiteX1619" fmla="*/ 850602 w 1845698"/>
              <a:gd name="connsiteY1619" fmla="*/ 881993 h 1266876"/>
              <a:gd name="connsiteX1620" fmla="*/ 852090 w 1845698"/>
              <a:gd name="connsiteY1620" fmla="*/ 877516 h 1266876"/>
              <a:gd name="connsiteX1621" fmla="*/ 850602 w 1845698"/>
              <a:gd name="connsiteY1621" fmla="*/ 871551 h 1266876"/>
              <a:gd name="connsiteX1622" fmla="*/ 852090 w 1845698"/>
              <a:gd name="connsiteY1622" fmla="*/ 874527 h 1266876"/>
              <a:gd name="connsiteX1623" fmla="*/ 858055 w 1845698"/>
              <a:gd name="connsiteY1623" fmla="*/ 856632 h 1266876"/>
              <a:gd name="connsiteX1624" fmla="*/ 861044 w 1845698"/>
              <a:gd name="connsiteY1624" fmla="*/ 853643 h 1266876"/>
              <a:gd name="connsiteX1625" fmla="*/ 861044 w 1845698"/>
              <a:gd name="connsiteY1625" fmla="*/ 835734 h 1266876"/>
              <a:gd name="connsiteX1626" fmla="*/ 863981 w 1845698"/>
              <a:gd name="connsiteY1626" fmla="*/ 826924 h 1266876"/>
              <a:gd name="connsiteX1627" fmla="*/ 834195 w 1845698"/>
              <a:gd name="connsiteY1627" fmla="*/ 792479 h 1266876"/>
              <a:gd name="connsiteX1628" fmla="*/ 746169 w 1845698"/>
              <a:gd name="connsiteY1628" fmla="*/ 786500 h 1266876"/>
              <a:gd name="connsiteX1629" fmla="*/ 649189 w 1845698"/>
              <a:gd name="connsiteY1629" fmla="*/ 801419 h 1266876"/>
              <a:gd name="connsiteX1630" fmla="*/ 574594 w 1845698"/>
              <a:gd name="connsiteY1630" fmla="*/ 811875 h 1266876"/>
              <a:gd name="connsiteX1631" fmla="*/ 547745 w 1845698"/>
              <a:gd name="connsiteY1631" fmla="*/ 793967 h 1266876"/>
              <a:gd name="connsiteX1632" fmla="*/ 501500 w 1845698"/>
              <a:gd name="connsiteY1632" fmla="*/ 796956 h 1266876"/>
              <a:gd name="connsiteX1633" fmla="*/ 467185 w 1845698"/>
              <a:gd name="connsiteY1633" fmla="*/ 770093 h 1266876"/>
              <a:gd name="connsiteX1634" fmla="*/ 434358 w 1845698"/>
              <a:gd name="connsiteY1634" fmla="*/ 734290 h 1266876"/>
              <a:gd name="connsiteX1635" fmla="*/ 410485 w 1845698"/>
              <a:gd name="connsiteY1635" fmla="*/ 695498 h 1266876"/>
              <a:gd name="connsiteX1636" fmla="*/ 370205 w 1845698"/>
              <a:gd name="connsiteY1636" fmla="*/ 668649 h 1266876"/>
              <a:gd name="connsiteX1637" fmla="*/ 320971 w 1845698"/>
              <a:gd name="connsiteY1637" fmla="*/ 653730 h 1266876"/>
              <a:gd name="connsiteX1638" fmla="*/ 300087 w 1845698"/>
              <a:gd name="connsiteY1638" fmla="*/ 626868 h 1266876"/>
              <a:gd name="connsiteX1639" fmla="*/ 285168 w 1845698"/>
              <a:gd name="connsiteY1639" fmla="*/ 600019 h 1266876"/>
              <a:gd name="connsiteX1640" fmla="*/ 282192 w 1845698"/>
              <a:gd name="connsiteY1640" fmla="*/ 594054 h 1266876"/>
              <a:gd name="connsiteX1641" fmla="*/ 273238 w 1845698"/>
              <a:gd name="connsiteY1641" fmla="*/ 573170 h 1266876"/>
              <a:gd name="connsiteX1642" fmla="*/ 258319 w 1845698"/>
              <a:gd name="connsiteY1642" fmla="*/ 561227 h 1266876"/>
              <a:gd name="connsiteX1643" fmla="*/ 249365 w 1845698"/>
              <a:gd name="connsiteY1643" fmla="*/ 546308 h 1266876"/>
              <a:gd name="connsiteX1644" fmla="*/ 259807 w 1845698"/>
              <a:gd name="connsiteY1644" fmla="*/ 550785 h 1266876"/>
              <a:gd name="connsiteX1645" fmla="*/ 270249 w 1845698"/>
              <a:gd name="connsiteY1645" fmla="*/ 561227 h 1266876"/>
              <a:gd name="connsiteX1646" fmla="*/ 265772 w 1845698"/>
              <a:gd name="connsiteY1646" fmla="*/ 544820 h 1266876"/>
              <a:gd name="connsiteX1647" fmla="*/ 256831 w 1845698"/>
              <a:gd name="connsiteY1647" fmla="*/ 516470 h 1266876"/>
              <a:gd name="connsiteX1648" fmla="*/ 249365 w 1845698"/>
              <a:gd name="connsiteY1648" fmla="*/ 489621 h 1266876"/>
              <a:gd name="connsiteX1649" fmla="*/ 249365 w 1845698"/>
              <a:gd name="connsiteY1649" fmla="*/ 477678 h 1266876"/>
              <a:gd name="connsiteX1650" fmla="*/ 264284 w 1845698"/>
              <a:gd name="connsiteY1650" fmla="*/ 519459 h 1266876"/>
              <a:gd name="connsiteX1651" fmla="*/ 279203 w 1845698"/>
              <a:gd name="connsiteY1651" fmla="*/ 570181 h 1266876"/>
              <a:gd name="connsiteX1652" fmla="*/ 282192 w 1845698"/>
              <a:gd name="connsiteY1652" fmla="*/ 573170 h 1266876"/>
              <a:gd name="connsiteX1653" fmla="*/ 288157 w 1845698"/>
              <a:gd name="connsiteY1653" fmla="*/ 573170 h 1266876"/>
              <a:gd name="connsiteX1654" fmla="*/ 288157 w 1845698"/>
              <a:gd name="connsiteY1654" fmla="*/ 534378 h 1266876"/>
              <a:gd name="connsiteX1655" fmla="*/ 285168 w 1845698"/>
              <a:gd name="connsiteY1655" fmla="*/ 528413 h 1266876"/>
              <a:gd name="connsiteX1656" fmla="*/ 277715 w 1845698"/>
              <a:gd name="connsiteY1656" fmla="*/ 516470 h 1266876"/>
              <a:gd name="connsiteX1657" fmla="*/ 268761 w 1845698"/>
              <a:gd name="connsiteY1657" fmla="*/ 504540 h 1266876"/>
              <a:gd name="connsiteX1658" fmla="*/ 267273 w 1845698"/>
              <a:gd name="connsiteY1658" fmla="*/ 498575 h 1266876"/>
              <a:gd name="connsiteX1659" fmla="*/ 277715 w 1845698"/>
              <a:gd name="connsiteY1659" fmla="*/ 509017 h 1266876"/>
              <a:gd name="connsiteX1660" fmla="*/ 288157 w 1845698"/>
              <a:gd name="connsiteY1660" fmla="*/ 522435 h 1266876"/>
              <a:gd name="connsiteX1661" fmla="*/ 288157 w 1845698"/>
              <a:gd name="connsiteY1661" fmla="*/ 519459 h 1266876"/>
              <a:gd name="connsiteX1662" fmla="*/ 268761 w 1845698"/>
              <a:gd name="connsiteY1662" fmla="*/ 492597 h 1266876"/>
              <a:gd name="connsiteX1663" fmla="*/ 258319 w 1845698"/>
              <a:gd name="connsiteY1663" fmla="*/ 465748 h 1266876"/>
              <a:gd name="connsiteX1664" fmla="*/ 288157 w 1845698"/>
              <a:gd name="connsiteY1664" fmla="*/ 501551 h 1266876"/>
              <a:gd name="connsiteX1665" fmla="*/ 288157 w 1845698"/>
              <a:gd name="connsiteY1665" fmla="*/ 471713 h 1266876"/>
              <a:gd name="connsiteX1666" fmla="*/ 291133 w 1845698"/>
              <a:gd name="connsiteY1666" fmla="*/ 447840 h 1266876"/>
              <a:gd name="connsiteX1667" fmla="*/ 294122 w 1845698"/>
              <a:gd name="connsiteY1667" fmla="*/ 462759 h 1266876"/>
              <a:gd name="connsiteX1668" fmla="*/ 297111 w 1845698"/>
              <a:gd name="connsiteY1668" fmla="*/ 468737 h 1266876"/>
              <a:gd name="connsiteX1669" fmla="*/ 297111 w 1845698"/>
              <a:gd name="connsiteY1669" fmla="*/ 441875 h 1266876"/>
              <a:gd name="connsiteX1670" fmla="*/ 303076 w 1845698"/>
              <a:gd name="connsiteY1670" fmla="*/ 418002 h 1266876"/>
              <a:gd name="connsiteX1671" fmla="*/ 307553 w 1845698"/>
              <a:gd name="connsiteY1671" fmla="*/ 432921 h 1266876"/>
              <a:gd name="connsiteX1672" fmla="*/ 306052 w 1845698"/>
              <a:gd name="connsiteY1672" fmla="*/ 450829 h 1266876"/>
              <a:gd name="connsiteX1673" fmla="*/ 309354 w 1845698"/>
              <a:gd name="connsiteY1673" fmla="*/ 459888 h 1266876"/>
              <a:gd name="connsiteX1674" fmla="*/ 317995 w 1845698"/>
              <a:gd name="connsiteY1674" fmla="*/ 462759 h 1266876"/>
              <a:gd name="connsiteX1675" fmla="*/ 317995 w 1845698"/>
              <a:gd name="connsiteY1675" fmla="*/ 450829 h 1266876"/>
              <a:gd name="connsiteX1676" fmla="*/ 320971 w 1845698"/>
              <a:gd name="connsiteY1676" fmla="*/ 438899 h 1266876"/>
              <a:gd name="connsiteX1677" fmla="*/ 329925 w 1845698"/>
              <a:gd name="connsiteY1677" fmla="*/ 429945 h 1266876"/>
              <a:gd name="connsiteX1678" fmla="*/ 331426 w 1845698"/>
              <a:gd name="connsiteY1678" fmla="*/ 443363 h 1266876"/>
              <a:gd name="connsiteX1679" fmla="*/ 326949 w 1845698"/>
              <a:gd name="connsiteY1679" fmla="*/ 456794 h 1266876"/>
              <a:gd name="connsiteX1680" fmla="*/ 326949 w 1845698"/>
              <a:gd name="connsiteY1680" fmla="*/ 465748 h 1266876"/>
              <a:gd name="connsiteX1681" fmla="*/ 329925 w 1845698"/>
              <a:gd name="connsiteY1681" fmla="*/ 461271 h 1266876"/>
              <a:gd name="connsiteX1682" fmla="*/ 332914 w 1845698"/>
              <a:gd name="connsiteY1682" fmla="*/ 456794 h 1266876"/>
              <a:gd name="connsiteX1683" fmla="*/ 332914 w 1845698"/>
              <a:gd name="connsiteY1683" fmla="*/ 453818 h 1266876"/>
              <a:gd name="connsiteX1684" fmla="*/ 332914 w 1845698"/>
              <a:gd name="connsiteY1684" fmla="*/ 450829 h 1266876"/>
              <a:gd name="connsiteX1685" fmla="*/ 338879 w 1845698"/>
              <a:gd name="connsiteY1685" fmla="*/ 432921 h 1266876"/>
              <a:gd name="connsiteX1686" fmla="*/ 341868 w 1845698"/>
              <a:gd name="connsiteY1686" fmla="*/ 432921 h 1266876"/>
              <a:gd name="connsiteX1687" fmla="*/ 344844 w 1845698"/>
              <a:gd name="connsiteY1687" fmla="*/ 418002 h 1266876"/>
              <a:gd name="connsiteX1688" fmla="*/ 347833 w 1845698"/>
              <a:gd name="connsiteY1688" fmla="*/ 409061 h 1266876"/>
              <a:gd name="connsiteX1689" fmla="*/ 353798 w 1845698"/>
              <a:gd name="connsiteY1689" fmla="*/ 435793 h 1266876"/>
              <a:gd name="connsiteX1690" fmla="*/ 350809 w 1845698"/>
              <a:gd name="connsiteY1690" fmla="*/ 474702 h 1266876"/>
              <a:gd name="connsiteX1691" fmla="*/ 353798 w 1845698"/>
              <a:gd name="connsiteY1691" fmla="*/ 483656 h 1266876"/>
              <a:gd name="connsiteX1692" fmla="*/ 356787 w 1845698"/>
              <a:gd name="connsiteY1692" fmla="*/ 455306 h 1266876"/>
              <a:gd name="connsiteX1693" fmla="*/ 359763 w 1845698"/>
              <a:gd name="connsiteY1693" fmla="*/ 429945 h 1266876"/>
              <a:gd name="connsiteX1694" fmla="*/ 359763 w 1845698"/>
              <a:gd name="connsiteY1694" fmla="*/ 441875 h 1266876"/>
              <a:gd name="connsiteX1695" fmla="*/ 361264 w 1845698"/>
              <a:gd name="connsiteY1695" fmla="*/ 450829 h 1266876"/>
              <a:gd name="connsiteX1696" fmla="*/ 362752 w 1845698"/>
              <a:gd name="connsiteY1696" fmla="*/ 456794 h 1266876"/>
              <a:gd name="connsiteX1697" fmla="*/ 380647 w 1845698"/>
              <a:gd name="connsiteY1697" fmla="*/ 409061 h 1266876"/>
              <a:gd name="connsiteX1698" fmla="*/ 382056 w 1845698"/>
              <a:gd name="connsiteY1698" fmla="*/ 430115 h 1266876"/>
              <a:gd name="connsiteX1699" fmla="*/ 389601 w 1845698"/>
              <a:gd name="connsiteY1699" fmla="*/ 415026 h 1266876"/>
              <a:gd name="connsiteX1700" fmla="*/ 385124 w 1845698"/>
              <a:gd name="connsiteY1700" fmla="*/ 432921 h 1266876"/>
              <a:gd name="connsiteX1701" fmla="*/ 383636 w 1845698"/>
              <a:gd name="connsiteY1701" fmla="*/ 450829 h 1266876"/>
              <a:gd name="connsiteX1702" fmla="*/ 401544 w 1845698"/>
              <a:gd name="connsiteY1702" fmla="*/ 434422 h 1266876"/>
              <a:gd name="connsiteX1703" fmla="*/ 416463 w 1845698"/>
              <a:gd name="connsiteY1703" fmla="*/ 418002 h 1266876"/>
              <a:gd name="connsiteX1704" fmla="*/ 397067 w 1845698"/>
              <a:gd name="connsiteY1704" fmla="*/ 447840 h 1266876"/>
              <a:gd name="connsiteX1705" fmla="*/ 380647 w 1845698"/>
              <a:gd name="connsiteY1705" fmla="*/ 477678 h 1266876"/>
              <a:gd name="connsiteX1706" fmla="*/ 408997 w 1845698"/>
              <a:gd name="connsiteY1706" fmla="*/ 458282 h 1266876"/>
              <a:gd name="connsiteX1707" fmla="*/ 437347 w 1845698"/>
              <a:gd name="connsiteY1707" fmla="*/ 438899 h 1266876"/>
              <a:gd name="connsiteX1708" fmla="*/ 404520 w 1845698"/>
              <a:gd name="connsiteY1708" fmla="*/ 468737 h 1266876"/>
              <a:gd name="connsiteX1709" fmla="*/ 410485 w 1845698"/>
              <a:gd name="connsiteY1709" fmla="*/ 483656 h 1266876"/>
              <a:gd name="connsiteX1710" fmla="*/ 410485 w 1845698"/>
              <a:gd name="connsiteY1710" fmla="*/ 480667 h 1266876"/>
              <a:gd name="connsiteX1711" fmla="*/ 411986 w 1845698"/>
              <a:gd name="connsiteY1711" fmla="*/ 477678 h 1266876"/>
              <a:gd name="connsiteX1712" fmla="*/ 413474 w 1845698"/>
              <a:gd name="connsiteY1712" fmla="*/ 474702 h 1266876"/>
              <a:gd name="connsiteX1713" fmla="*/ 416463 w 1845698"/>
              <a:gd name="connsiteY1713" fmla="*/ 489621 h 1266876"/>
              <a:gd name="connsiteX1714" fmla="*/ 416463 w 1845698"/>
              <a:gd name="connsiteY1714" fmla="*/ 510505 h 1266876"/>
              <a:gd name="connsiteX1715" fmla="*/ 419713 w 1845698"/>
              <a:gd name="connsiteY1715" fmla="*/ 519459 h 1266876"/>
              <a:gd name="connsiteX1716" fmla="*/ 428393 w 1845698"/>
              <a:gd name="connsiteY1716" fmla="*/ 519459 h 1266876"/>
              <a:gd name="connsiteX1717" fmla="*/ 428393 w 1845698"/>
              <a:gd name="connsiteY1717" fmla="*/ 495586 h 1266876"/>
              <a:gd name="connsiteX1718" fmla="*/ 434358 w 1845698"/>
              <a:gd name="connsiteY1718" fmla="*/ 492597 h 1266876"/>
              <a:gd name="connsiteX1719" fmla="*/ 440323 w 1845698"/>
              <a:gd name="connsiteY1719" fmla="*/ 489621 h 1266876"/>
              <a:gd name="connsiteX1720" fmla="*/ 441824 w 1845698"/>
              <a:gd name="connsiteY1720" fmla="*/ 500063 h 1266876"/>
              <a:gd name="connsiteX1721" fmla="*/ 437347 w 1845698"/>
              <a:gd name="connsiteY1721" fmla="*/ 510505 h 1266876"/>
              <a:gd name="connsiteX1722" fmla="*/ 437347 w 1845698"/>
              <a:gd name="connsiteY1722" fmla="*/ 525424 h 1266876"/>
              <a:gd name="connsiteX1723" fmla="*/ 443312 w 1845698"/>
              <a:gd name="connsiteY1723" fmla="*/ 513494 h 1266876"/>
              <a:gd name="connsiteX1724" fmla="*/ 438835 w 1845698"/>
              <a:gd name="connsiteY1724" fmla="*/ 507516 h 1266876"/>
              <a:gd name="connsiteX1725" fmla="*/ 443312 w 1845698"/>
              <a:gd name="connsiteY1725" fmla="*/ 510505 h 1266876"/>
              <a:gd name="connsiteX1726" fmla="*/ 449277 w 1845698"/>
              <a:gd name="connsiteY1726" fmla="*/ 492597 h 1266876"/>
              <a:gd name="connsiteX1727" fmla="*/ 452266 w 1845698"/>
              <a:gd name="connsiteY1727" fmla="*/ 489621 h 1266876"/>
              <a:gd name="connsiteX1728" fmla="*/ 452266 w 1845698"/>
              <a:gd name="connsiteY1728" fmla="*/ 474702 h 1266876"/>
              <a:gd name="connsiteX1729" fmla="*/ 455242 w 1845698"/>
              <a:gd name="connsiteY1729" fmla="*/ 465748 h 1266876"/>
              <a:gd name="connsiteX1730" fmla="*/ 461220 w 1845698"/>
              <a:gd name="connsiteY1730" fmla="*/ 492597 h 1266876"/>
              <a:gd name="connsiteX1731" fmla="*/ 458231 w 1845698"/>
              <a:gd name="connsiteY1731" fmla="*/ 534378 h 1266876"/>
              <a:gd name="connsiteX1732" fmla="*/ 461220 w 1845698"/>
              <a:gd name="connsiteY1732" fmla="*/ 540343 h 1266876"/>
              <a:gd name="connsiteX1733" fmla="*/ 464196 w 1845698"/>
              <a:gd name="connsiteY1733" fmla="*/ 513494 h 1266876"/>
              <a:gd name="connsiteX1734" fmla="*/ 467185 w 1845698"/>
              <a:gd name="connsiteY1734" fmla="*/ 486632 h 1266876"/>
              <a:gd name="connsiteX1735" fmla="*/ 468673 w 1845698"/>
              <a:gd name="connsiteY1735" fmla="*/ 498575 h 1266876"/>
              <a:gd name="connsiteX1736" fmla="*/ 473150 w 1845698"/>
              <a:gd name="connsiteY1736" fmla="*/ 513494 h 1266876"/>
              <a:gd name="connsiteX1737" fmla="*/ 491058 w 1845698"/>
              <a:gd name="connsiteY1737" fmla="*/ 465748 h 1266876"/>
              <a:gd name="connsiteX1738" fmla="*/ 489557 w 1845698"/>
              <a:gd name="connsiteY1738" fmla="*/ 488120 h 1266876"/>
              <a:gd name="connsiteX1739" fmla="*/ 476139 w 1845698"/>
              <a:gd name="connsiteY1739" fmla="*/ 519459 h 1266876"/>
              <a:gd name="connsiteX1740" fmla="*/ 479115 w 1845698"/>
              <a:gd name="connsiteY1740" fmla="*/ 525424 h 1266876"/>
              <a:gd name="connsiteX1741" fmla="*/ 488069 w 1845698"/>
              <a:gd name="connsiteY1741" fmla="*/ 498575 h 1266876"/>
              <a:gd name="connsiteX1742" fmla="*/ 499999 w 1845698"/>
              <a:gd name="connsiteY1742" fmla="*/ 471713 h 1266876"/>
              <a:gd name="connsiteX1743" fmla="*/ 495535 w 1845698"/>
              <a:gd name="connsiteY1743" fmla="*/ 489621 h 1266876"/>
              <a:gd name="connsiteX1744" fmla="*/ 494034 w 1845698"/>
              <a:gd name="connsiteY1744" fmla="*/ 507516 h 1266876"/>
              <a:gd name="connsiteX1745" fmla="*/ 510454 w 1845698"/>
              <a:gd name="connsiteY1745" fmla="*/ 491109 h 1266876"/>
              <a:gd name="connsiteX1746" fmla="*/ 520896 w 1845698"/>
              <a:gd name="connsiteY1746" fmla="*/ 474702 h 1266876"/>
              <a:gd name="connsiteX1747" fmla="*/ 505977 w 1845698"/>
              <a:gd name="connsiteY1747" fmla="*/ 504540 h 1266876"/>
              <a:gd name="connsiteX1748" fmla="*/ 491058 w 1845698"/>
              <a:gd name="connsiteY1748" fmla="*/ 534378 h 1266876"/>
              <a:gd name="connsiteX1749" fmla="*/ 514918 w 1845698"/>
              <a:gd name="connsiteY1749" fmla="*/ 517958 h 1266876"/>
              <a:gd name="connsiteX1750" fmla="*/ 541780 w 1845698"/>
              <a:gd name="connsiteY1750" fmla="*/ 498575 h 1266876"/>
              <a:gd name="connsiteX1751" fmla="*/ 591014 w 1845698"/>
              <a:gd name="connsiteY1751" fmla="*/ 494098 h 1266876"/>
              <a:gd name="connsiteX1752" fmla="*/ 640248 w 1845698"/>
              <a:gd name="connsiteY1752" fmla="*/ 477678 h 1266876"/>
              <a:gd name="connsiteX1753" fmla="*/ 634270 w 1845698"/>
              <a:gd name="connsiteY1753" fmla="*/ 471713 h 1266876"/>
              <a:gd name="connsiteX1754" fmla="*/ 626817 w 1845698"/>
              <a:gd name="connsiteY1754" fmla="*/ 474702 h 1266876"/>
              <a:gd name="connsiteX1755" fmla="*/ 616375 w 1845698"/>
              <a:gd name="connsiteY1755" fmla="*/ 477678 h 1266876"/>
              <a:gd name="connsiteX1756" fmla="*/ 568629 w 1845698"/>
              <a:gd name="connsiteY1756" fmla="*/ 459783 h 1266876"/>
              <a:gd name="connsiteX1757" fmla="*/ 517907 w 1845698"/>
              <a:gd name="connsiteY1757" fmla="*/ 450829 h 1266876"/>
              <a:gd name="connsiteX1758" fmla="*/ 532969 w 1845698"/>
              <a:gd name="connsiteY1758" fmla="*/ 449826 h 1266876"/>
              <a:gd name="connsiteX1759" fmla="*/ 546257 w 1845698"/>
              <a:gd name="connsiteY1759" fmla="*/ 452317 h 1266876"/>
              <a:gd name="connsiteX1760" fmla="*/ 559675 w 1845698"/>
              <a:gd name="connsiteY1760" fmla="*/ 456794 h 1266876"/>
              <a:gd name="connsiteX1761" fmla="*/ 540284 w 1845698"/>
              <a:gd name="connsiteY1761" fmla="*/ 449338 h 1266876"/>
              <a:gd name="connsiteX1762" fmla="*/ 532969 w 1845698"/>
              <a:gd name="connsiteY1762" fmla="*/ 449826 h 1266876"/>
              <a:gd name="connsiteX1763" fmla="*/ 522384 w 1845698"/>
              <a:gd name="connsiteY1763" fmla="*/ 447840 h 1266876"/>
              <a:gd name="connsiteX1764" fmla="*/ 498511 w 1845698"/>
              <a:gd name="connsiteY1764" fmla="*/ 441875 h 1266876"/>
              <a:gd name="connsiteX1765" fmla="*/ 488069 w 1845698"/>
              <a:gd name="connsiteY1765" fmla="*/ 435910 h 1266876"/>
              <a:gd name="connsiteX1766" fmla="*/ 502988 w 1845698"/>
              <a:gd name="connsiteY1766" fmla="*/ 434422 h 1266876"/>
              <a:gd name="connsiteX1767" fmla="*/ 520896 w 1845698"/>
              <a:gd name="connsiteY1767" fmla="*/ 438899 h 1266876"/>
              <a:gd name="connsiteX1768" fmla="*/ 508953 w 1845698"/>
              <a:gd name="connsiteY1768" fmla="*/ 429945 h 1266876"/>
              <a:gd name="connsiteX1769" fmla="*/ 499999 w 1845698"/>
              <a:gd name="connsiteY1769" fmla="*/ 420991 h 1266876"/>
              <a:gd name="connsiteX1770" fmla="*/ 538791 w 1845698"/>
              <a:gd name="connsiteY1770" fmla="*/ 432921 h 1266876"/>
              <a:gd name="connsiteX1771" fmla="*/ 586537 w 1845698"/>
              <a:gd name="connsiteY1771" fmla="*/ 447840 h 1266876"/>
              <a:gd name="connsiteX1772" fmla="*/ 571618 w 1845698"/>
              <a:gd name="connsiteY1772" fmla="*/ 438899 h 1266876"/>
              <a:gd name="connsiteX1773" fmla="*/ 544756 w 1845698"/>
              <a:gd name="connsiteY1773" fmla="*/ 426956 h 1266876"/>
              <a:gd name="connsiteX1774" fmla="*/ 516419 w 1845698"/>
              <a:gd name="connsiteY1774" fmla="*/ 415026 h 1266876"/>
              <a:gd name="connsiteX1775" fmla="*/ 502988 w 1845698"/>
              <a:gd name="connsiteY1775" fmla="*/ 409061 h 1266876"/>
              <a:gd name="connsiteX1776" fmla="*/ 526861 w 1845698"/>
              <a:gd name="connsiteY1776" fmla="*/ 413421 h 1266876"/>
              <a:gd name="connsiteX1777" fmla="*/ 547745 w 1845698"/>
              <a:gd name="connsiteY1777" fmla="*/ 423980 h 1266876"/>
              <a:gd name="connsiteX1778" fmla="*/ 528349 w 1845698"/>
              <a:gd name="connsiteY1778" fmla="*/ 413525 h 1266876"/>
              <a:gd name="connsiteX1779" fmla="*/ 508953 w 1845698"/>
              <a:gd name="connsiteY1779" fmla="*/ 402574 h 1266876"/>
              <a:gd name="connsiteX1780" fmla="*/ 528349 w 1845698"/>
              <a:gd name="connsiteY1780" fmla="*/ 399363 h 1266876"/>
              <a:gd name="connsiteX1781" fmla="*/ 550734 w 1845698"/>
              <a:gd name="connsiteY1781" fmla="*/ 415026 h 1266876"/>
              <a:gd name="connsiteX1782" fmla="*/ 541780 w 1845698"/>
              <a:gd name="connsiteY1782" fmla="*/ 407312 h 1266876"/>
              <a:gd name="connsiteX1783" fmla="*/ 526861 w 1845698"/>
              <a:gd name="connsiteY1783" fmla="*/ 396139 h 1266876"/>
              <a:gd name="connsiteX1784" fmla="*/ 514918 w 1845698"/>
              <a:gd name="connsiteY1784" fmla="*/ 394508 h 1266876"/>
              <a:gd name="connsiteX1785" fmla="*/ 520058 w 1845698"/>
              <a:gd name="connsiteY1785" fmla="*/ 387571 h 1266876"/>
              <a:gd name="connsiteX1786" fmla="*/ 522009 w 1845698"/>
              <a:gd name="connsiteY1786" fmla="*/ 389736 h 1266876"/>
              <a:gd name="connsiteX1787" fmla="*/ 520896 w 1845698"/>
              <a:gd name="connsiteY1787" fmla="*/ 386441 h 1266876"/>
              <a:gd name="connsiteX1788" fmla="*/ 520058 w 1845698"/>
              <a:gd name="connsiteY1788" fmla="*/ 387571 h 1266876"/>
              <a:gd name="connsiteX1789" fmla="*/ 513430 w 1845698"/>
              <a:gd name="connsiteY1789" fmla="*/ 380215 h 1266876"/>
              <a:gd name="connsiteX1790" fmla="*/ 505977 w 1845698"/>
              <a:gd name="connsiteY1790" fmla="*/ 367280 h 1266876"/>
              <a:gd name="connsiteX1791" fmla="*/ 516419 w 1845698"/>
              <a:gd name="connsiteY1791" fmla="*/ 371875 h 1266876"/>
              <a:gd name="connsiteX1792" fmla="*/ 523872 w 1845698"/>
              <a:gd name="connsiteY1792" fmla="*/ 376743 h 1266876"/>
              <a:gd name="connsiteX1793" fmla="*/ 517907 w 1845698"/>
              <a:gd name="connsiteY1793" fmla="*/ 370517 h 1266876"/>
              <a:gd name="connsiteX1794" fmla="*/ 505977 w 1845698"/>
              <a:gd name="connsiteY1794" fmla="*/ 356838 h 1266876"/>
              <a:gd name="connsiteX1795" fmla="*/ 495535 w 1845698"/>
              <a:gd name="connsiteY1795" fmla="*/ 343407 h 1266876"/>
              <a:gd name="connsiteX1796" fmla="*/ 494034 w 1845698"/>
              <a:gd name="connsiteY1796" fmla="*/ 337442 h 1266876"/>
              <a:gd name="connsiteX1797" fmla="*/ 513430 w 1845698"/>
              <a:gd name="connsiteY1797" fmla="*/ 350873 h 1266876"/>
              <a:gd name="connsiteX1798" fmla="*/ 529837 w 1845698"/>
              <a:gd name="connsiteY1798" fmla="*/ 370269 h 1266876"/>
              <a:gd name="connsiteX1799" fmla="*/ 541780 w 1845698"/>
              <a:gd name="connsiteY1799" fmla="*/ 370269 h 1266876"/>
              <a:gd name="connsiteX1800" fmla="*/ 520896 w 1845698"/>
              <a:gd name="connsiteY1800" fmla="*/ 349385 h 1266876"/>
              <a:gd name="connsiteX1801" fmla="*/ 502988 w 1845698"/>
              <a:gd name="connsiteY1801" fmla="*/ 331477 h 1266876"/>
              <a:gd name="connsiteX1802" fmla="*/ 513430 w 1845698"/>
              <a:gd name="connsiteY1802" fmla="*/ 331477 h 1266876"/>
              <a:gd name="connsiteX1803" fmla="*/ 526861 w 1845698"/>
              <a:gd name="connsiteY1803" fmla="*/ 349385 h 1266876"/>
              <a:gd name="connsiteX1804" fmla="*/ 517907 w 1845698"/>
              <a:gd name="connsiteY1804" fmla="*/ 328488 h 1266876"/>
              <a:gd name="connsiteX1805" fmla="*/ 520896 w 1845698"/>
              <a:gd name="connsiteY1805" fmla="*/ 325512 h 1266876"/>
              <a:gd name="connsiteX1806" fmla="*/ 523872 w 1845698"/>
              <a:gd name="connsiteY1806" fmla="*/ 331477 h 1266876"/>
              <a:gd name="connsiteX1807" fmla="*/ 514918 w 1845698"/>
              <a:gd name="connsiteY1807" fmla="*/ 309092 h 1266876"/>
              <a:gd name="connsiteX1808" fmla="*/ 511942 w 1845698"/>
              <a:gd name="connsiteY1808" fmla="*/ 292685 h 1266876"/>
              <a:gd name="connsiteX1809" fmla="*/ 508953 w 1845698"/>
              <a:gd name="connsiteY1809" fmla="*/ 282243 h 1266876"/>
              <a:gd name="connsiteX1810" fmla="*/ 504476 w 1845698"/>
              <a:gd name="connsiteY1810" fmla="*/ 261359 h 1266876"/>
              <a:gd name="connsiteX1811" fmla="*/ 501500 w 1845698"/>
              <a:gd name="connsiteY1811" fmla="*/ 243451 h 1266876"/>
              <a:gd name="connsiteX1812" fmla="*/ 502988 w 1845698"/>
              <a:gd name="connsiteY1812" fmla="*/ 235998 h 1266876"/>
              <a:gd name="connsiteX1813" fmla="*/ 517907 w 1845698"/>
              <a:gd name="connsiteY1813" fmla="*/ 268812 h 1266876"/>
              <a:gd name="connsiteX1814" fmla="*/ 535815 w 1845698"/>
              <a:gd name="connsiteY1814" fmla="*/ 304628 h 1266876"/>
              <a:gd name="connsiteX1815" fmla="*/ 537303 w 1845698"/>
              <a:gd name="connsiteY1815" fmla="*/ 301639 h 1266876"/>
              <a:gd name="connsiteX1816" fmla="*/ 541780 w 1845698"/>
              <a:gd name="connsiteY1816" fmla="*/ 304628 h 1266876"/>
              <a:gd name="connsiteX1817" fmla="*/ 540292 w 1845698"/>
              <a:gd name="connsiteY1817" fmla="*/ 292685 h 1266876"/>
              <a:gd name="connsiteX1818" fmla="*/ 538791 w 1845698"/>
              <a:gd name="connsiteY1818" fmla="*/ 274790 h 1266876"/>
              <a:gd name="connsiteX1819" fmla="*/ 535815 w 1845698"/>
              <a:gd name="connsiteY1819" fmla="*/ 250917 h 1266876"/>
              <a:gd name="connsiteX1820" fmla="*/ 541780 w 1845698"/>
              <a:gd name="connsiteY1820" fmla="*/ 259871 h 1266876"/>
              <a:gd name="connsiteX1821" fmla="*/ 541780 w 1845698"/>
              <a:gd name="connsiteY1821" fmla="*/ 233009 h 1266876"/>
              <a:gd name="connsiteX1822" fmla="*/ 544756 w 1845698"/>
              <a:gd name="connsiteY1822" fmla="*/ 209136 h 1266876"/>
              <a:gd name="connsiteX1823" fmla="*/ 549233 w 1845698"/>
              <a:gd name="connsiteY1823" fmla="*/ 227044 h 1266876"/>
              <a:gd name="connsiteX1824" fmla="*/ 547745 w 1845698"/>
              <a:gd name="connsiteY1824" fmla="*/ 244952 h 1266876"/>
              <a:gd name="connsiteX1825" fmla="*/ 550734 w 1845698"/>
              <a:gd name="connsiteY1825" fmla="*/ 244952 h 1266876"/>
              <a:gd name="connsiteX1826" fmla="*/ 550734 w 1845698"/>
              <a:gd name="connsiteY1826" fmla="*/ 231521 h 1266876"/>
              <a:gd name="connsiteX1827" fmla="*/ 550734 w 1845698"/>
              <a:gd name="connsiteY1827" fmla="*/ 209136 h 1266876"/>
              <a:gd name="connsiteX1828" fmla="*/ 552222 w 1845698"/>
              <a:gd name="connsiteY1828" fmla="*/ 186764 h 1266876"/>
              <a:gd name="connsiteX1829" fmla="*/ 556699 w 1845698"/>
              <a:gd name="connsiteY1829" fmla="*/ 176322 h 1266876"/>
              <a:gd name="connsiteX1830" fmla="*/ 556699 w 1845698"/>
              <a:gd name="connsiteY1830" fmla="*/ 191241 h 1266876"/>
              <a:gd name="connsiteX1831" fmla="*/ 556699 w 1845698"/>
              <a:gd name="connsiteY1831" fmla="*/ 225556 h 1266876"/>
              <a:gd name="connsiteX1832" fmla="*/ 558187 w 1845698"/>
              <a:gd name="connsiteY1832" fmla="*/ 262847 h 1266876"/>
              <a:gd name="connsiteX1833" fmla="*/ 559675 w 1845698"/>
              <a:gd name="connsiteY1833" fmla="*/ 283731 h 1266876"/>
              <a:gd name="connsiteX1834" fmla="*/ 559675 w 1845698"/>
              <a:gd name="connsiteY1834" fmla="*/ 259871 h 1266876"/>
              <a:gd name="connsiteX1835" fmla="*/ 568629 w 1845698"/>
              <a:gd name="connsiteY1835" fmla="*/ 259871 h 1266876"/>
              <a:gd name="connsiteX1836" fmla="*/ 571618 w 1845698"/>
              <a:gd name="connsiteY1836" fmla="*/ 227044 h 1266876"/>
              <a:gd name="connsiteX1837" fmla="*/ 562664 w 1845698"/>
              <a:gd name="connsiteY1837" fmla="*/ 218090 h 1266876"/>
              <a:gd name="connsiteX1838" fmla="*/ 571618 w 1845698"/>
              <a:gd name="connsiteY1838" fmla="*/ 221079 h 1266876"/>
              <a:gd name="connsiteX1839" fmla="*/ 571618 w 1845698"/>
              <a:gd name="connsiteY1839" fmla="*/ 210637 h 1266876"/>
              <a:gd name="connsiteX1840" fmla="*/ 574594 w 1845698"/>
              <a:gd name="connsiteY1840" fmla="*/ 197206 h 1266876"/>
              <a:gd name="connsiteX1841" fmla="*/ 583548 w 1845698"/>
              <a:gd name="connsiteY1841" fmla="*/ 188252 h 1266876"/>
              <a:gd name="connsiteX1842" fmla="*/ 585049 w 1845698"/>
              <a:gd name="connsiteY1842" fmla="*/ 201683 h 1266876"/>
              <a:gd name="connsiteX1843" fmla="*/ 580572 w 1845698"/>
              <a:gd name="connsiteY1843" fmla="*/ 215114 h 1266876"/>
              <a:gd name="connsiteX1844" fmla="*/ 580572 w 1845698"/>
              <a:gd name="connsiteY1844" fmla="*/ 227044 h 1266876"/>
              <a:gd name="connsiteX1845" fmla="*/ 586537 w 1845698"/>
              <a:gd name="connsiteY1845" fmla="*/ 218090 h 1266876"/>
              <a:gd name="connsiteX1846" fmla="*/ 586537 w 1845698"/>
              <a:gd name="connsiteY1846" fmla="*/ 212125 h 1266876"/>
              <a:gd name="connsiteX1847" fmla="*/ 586537 w 1845698"/>
              <a:gd name="connsiteY1847" fmla="*/ 203171 h 1266876"/>
              <a:gd name="connsiteX1848" fmla="*/ 589513 w 1845698"/>
              <a:gd name="connsiteY1848" fmla="*/ 197206 h 1266876"/>
              <a:gd name="connsiteX1849" fmla="*/ 591014 w 1845698"/>
              <a:gd name="connsiteY1849" fmla="*/ 194217 h 1266876"/>
              <a:gd name="connsiteX1850" fmla="*/ 592502 w 1845698"/>
              <a:gd name="connsiteY1850" fmla="*/ 191241 h 1266876"/>
              <a:gd name="connsiteX1851" fmla="*/ 602944 w 1845698"/>
              <a:gd name="connsiteY1851" fmla="*/ 200195 h 1266876"/>
              <a:gd name="connsiteX1852" fmla="*/ 598467 w 1845698"/>
              <a:gd name="connsiteY1852" fmla="*/ 215114 h 1266876"/>
              <a:gd name="connsiteX1853" fmla="*/ 610410 w 1845698"/>
              <a:gd name="connsiteY1853" fmla="*/ 230033 h 1266876"/>
              <a:gd name="connsiteX1854" fmla="*/ 608909 w 1845698"/>
              <a:gd name="connsiteY1854" fmla="*/ 209136 h 1266876"/>
              <a:gd name="connsiteX1855" fmla="*/ 613386 w 1845698"/>
              <a:gd name="connsiteY1855" fmla="*/ 188252 h 1266876"/>
              <a:gd name="connsiteX1856" fmla="*/ 613386 w 1845698"/>
              <a:gd name="connsiteY1856" fmla="*/ 203171 h 1266876"/>
              <a:gd name="connsiteX1857" fmla="*/ 616375 w 1845698"/>
              <a:gd name="connsiteY1857" fmla="*/ 221079 h 1266876"/>
              <a:gd name="connsiteX1858" fmla="*/ 620852 w 1845698"/>
              <a:gd name="connsiteY1858" fmla="*/ 209136 h 1266876"/>
              <a:gd name="connsiteX1859" fmla="*/ 625329 w 1845698"/>
              <a:gd name="connsiteY1859" fmla="*/ 197206 h 1266876"/>
              <a:gd name="connsiteX1860" fmla="*/ 614887 w 1845698"/>
              <a:gd name="connsiteY1860" fmla="*/ 185276 h 1266876"/>
              <a:gd name="connsiteX1861" fmla="*/ 610410 w 1845698"/>
              <a:gd name="connsiteY1861" fmla="*/ 170357 h 1266876"/>
              <a:gd name="connsiteX1862" fmla="*/ 622340 w 1845698"/>
              <a:gd name="connsiteY1862" fmla="*/ 180799 h 1266876"/>
              <a:gd name="connsiteX1863" fmla="*/ 634270 w 1845698"/>
              <a:gd name="connsiteY1863" fmla="*/ 194217 h 1266876"/>
              <a:gd name="connsiteX1864" fmla="*/ 628305 w 1845698"/>
              <a:gd name="connsiteY1864" fmla="*/ 183775 h 1266876"/>
              <a:gd name="connsiteX1865" fmla="*/ 616375 w 1845698"/>
              <a:gd name="connsiteY1865" fmla="*/ 165880 h 1266876"/>
              <a:gd name="connsiteX1866" fmla="*/ 605933 w 1845698"/>
              <a:gd name="connsiteY1866" fmla="*/ 146484 h 1266876"/>
              <a:gd name="connsiteX1867" fmla="*/ 604432 w 1845698"/>
              <a:gd name="connsiteY1867" fmla="*/ 134541 h 1266876"/>
              <a:gd name="connsiteX1868" fmla="*/ 620852 w 1845698"/>
              <a:gd name="connsiteY1868" fmla="*/ 156926 h 1266876"/>
              <a:gd name="connsiteX1869" fmla="*/ 637259 w 1845698"/>
              <a:gd name="connsiteY1869" fmla="*/ 185276 h 1266876"/>
              <a:gd name="connsiteX1870" fmla="*/ 640248 w 1845698"/>
              <a:gd name="connsiteY1870" fmla="*/ 176322 h 1266876"/>
              <a:gd name="connsiteX1871" fmla="*/ 643224 w 1845698"/>
              <a:gd name="connsiteY1871" fmla="*/ 173333 h 1266876"/>
              <a:gd name="connsiteX1872" fmla="*/ 635771 w 1845698"/>
              <a:gd name="connsiteY1872" fmla="*/ 147972 h 1266876"/>
              <a:gd name="connsiteX1873" fmla="*/ 634270 w 1845698"/>
              <a:gd name="connsiteY1873" fmla="*/ 128576 h 1266876"/>
              <a:gd name="connsiteX1874" fmla="*/ 643224 w 1845698"/>
              <a:gd name="connsiteY1874" fmla="*/ 149460 h 1266876"/>
              <a:gd name="connsiteX1875" fmla="*/ 652178 w 1845698"/>
              <a:gd name="connsiteY1875" fmla="*/ 173333 h 1266876"/>
              <a:gd name="connsiteX1876" fmla="*/ 647701 w 1845698"/>
              <a:gd name="connsiteY1876" fmla="*/ 150961 h 1266876"/>
              <a:gd name="connsiteX1877" fmla="*/ 643224 w 1845698"/>
              <a:gd name="connsiteY1877" fmla="*/ 125600 h 1266876"/>
              <a:gd name="connsiteX1878" fmla="*/ 656655 w 1845698"/>
              <a:gd name="connsiteY1878" fmla="*/ 144983 h 1266876"/>
              <a:gd name="connsiteX1879" fmla="*/ 664108 w 1845698"/>
              <a:gd name="connsiteY1879" fmla="*/ 176322 h 1266876"/>
              <a:gd name="connsiteX1880" fmla="*/ 668585 w 1845698"/>
              <a:gd name="connsiteY1880" fmla="*/ 174821 h 1266876"/>
              <a:gd name="connsiteX1881" fmla="*/ 667097 w 1845698"/>
              <a:gd name="connsiteY1881" fmla="*/ 185276 h 1266876"/>
              <a:gd name="connsiteX1882" fmla="*/ 673062 w 1845698"/>
              <a:gd name="connsiteY1882" fmla="*/ 200195 h 1266876"/>
              <a:gd name="connsiteX1883" fmla="*/ 676051 w 1845698"/>
              <a:gd name="connsiteY1883" fmla="*/ 206160 h 1266876"/>
              <a:gd name="connsiteX1884" fmla="*/ 671574 w 1845698"/>
              <a:gd name="connsiteY1884" fmla="*/ 174821 h 1266876"/>
              <a:gd name="connsiteX1885" fmla="*/ 667097 w 1845698"/>
              <a:gd name="connsiteY1885" fmla="*/ 146484 h 1266876"/>
              <a:gd name="connsiteX1886" fmla="*/ 659644 w 1845698"/>
              <a:gd name="connsiteY1886" fmla="*/ 137530 h 1266876"/>
              <a:gd name="connsiteX1887" fmla="*/ 652178 w 1845698"/>
              <a:gd name="connsiteY1887" fmla="*/ 128576 h 1266876"/>
              <a:gd name="connsiteX1888" fmla="*/ 667097 w 1845698"/>
              <a:gd name="connsiteY1888" fmla="*/ 134541 h 1266876"/>
              <a:gd name="connsiteX1889" fmla="*/ 664108 w 1845698"/>
              <a:gd name="connsiteY1889" fmla="*/ 121123 h 1266876"/>
              <a:gd name="connsiteX1890" fmla="*/ 667097 w 1845698"/>
              <a:gd name="connsiteY1890" fmla="*/ 107692 h 1266876"/>
              <a:gd name="connsiteX1891" fmla="*/ 670086 w 1845698"/>
              <a:gd name="connsiteY1891" fmla="*/ 131565 h 1266876"/>
              <a:gd name="connsiteX1892" fmla="*/ 682016 w 1845698"/>
              <a:gd name="connsiteY1892" fmla="*/ 155438 h 1266876"/>
              <a:gd name="connsiteX1893" fmla="*/ 685005 w 1845698"/>
              <a:gd name="connsiteY1893" fmla="*/ 140519 h 1266876"/>
              <a:gd name="connsiteX1894" fmla="*/ 679027 w 1845698"/>
              <a:gd name="connsiteY1894" fmla="*/ 130064 h 1266876"/>
              <a:gd name="connsiteX1895" fmla="*/ 679027 w 1845698"/>
              <a:gd name="connsiteY1895" fmla="*/ 122611 h 1266876"/>
              <a:gd name="connsiteX1896" fmla="*/ 685005 w 1845698"/>
              <a:gd name="connsiteY1896" fmla="*/ 131565 h 1266876"/>
              <a:gd name="connsiteX1897" fmla="*/ 687981 w 1845698"/>
              <a:gd name="connsiteY1897" fmla="*/ 112169 h 1266876"/>
              <a:gd name="connsiteX1898" fmla="*/ 687981 w 1845698"/>
              <a:gd name="connsiteY1898" fmla="*/ 92773 h 1266876"/>
              <a:gd name="connsiteX1899" fmla="*/ 650690 w 1845698"/>
              <a:gd name="connsiteY1899" fmla="*/ 77854 h 1266876"/>
              <a:gd name="connsiteX1900" fmla="*/ 631294 w 1845698"/>
              <a:gd name="connsiteY1900" fmla="*/ 53981 h 1266876"/>
              <a:gd name="connsiteX1901" fmla="*/ 652178 w 1845698"/>
              <a:gd name="connsiteY1901" fmla="*/ 65924 h 1266876"/>
              <a:gd name="connsiteX1902" fmla="*/ 670086 w 1845698"/>
              <a:gd name="connsiteY1902" fmla="*/ 76366 h 1266876"/>
              <a:gd name="connsiteX1903" fmla="*/ 687981 w 1845698"/>
              <a:gd name="connsiteY1903" fmla="*/ 86808 h 1266876"/>
              <a:gd name="connsiteX1904" fmla="*/ 690970 w 1845698"/>
              <a:gd name="connsiteY1904" fmla="*/ 77854 h 1266876"/>
              <a:gd name="connsiteX1905" fmla="*/ 665609 w 1845698"/>
              <a:gd name="connsiteY1905" fmla="*/ 52493 h 1266876"/>
              <a:gd name="connsiteX1906" fmla="*/ 655167 w 1845698"/>
              <a:gd name="connsiteY1906" fmla="*/ 33097 h 1266876"/>
              <a:gd name="connsiteX1907" fmla="*/ 686493 w 1845698"/>
              <a:gd name="connsiteY1907" fmla="*/ 61447 h 1266876"/>
              <a:gd name="connsiteX1908" fmla="*/ 717819 w 1845698"/>
              <a:gd name="connsiteY1908" fmla="*/ 89784 h 1266876"/>
              <a:gd name="connsiteX1909" fmla="*/ 726773 w 1845698"/>
              <a:gd name="connsiteY1909" fmla="*/ 80843 h 1266876"/>
              <a:gd name="connsiteX1910" fmla="*/ 726773 w 1845698"/>
              <a:gd name="connsiteY1910" fmla="*/ 95762 h 1266876"/>
              <a:gd name="connsiteX1911" fmla="*/ 729762 w 1845698"/>
              <a:gd name="connsiteY1911" fmla="*/ 89784 h 1266876"/>
              <a:gd name="connsiteX1912" fmla="*/ 734239 w 1845698"/>
              <a:gd name="connsiteY1912" fmla="*/ 89784 h 1266876"/>
              <a:gd name="connsiteX1913" fmla="*/ 732738 w 1845698"/>
              <a:gd name="connsiteY1913" fmla="*/ 101727 h 1266876"/>
              <a:gd name="connsiteX1914" fmla="*/ 738703 w 1845698"/>
              <a:gd name="connsiteY1914" fmla="*/ 107692 h 1266876"/>
              <a:gd name="connsiteX1915" fmla="*/ 741692 w 1845698"/>
              <a:gd name="connsiteY1915" fmla="*/ 101727 h 1266876"/>
              <a:gd name="connsiteX1916" fmla="*/ 741692 w 1845698"/>
              <a:gd name="connsiteY1916" fmla="*/ 83819 h 1266876"/>
              <a:gd name="connsiteX1917" fmla="*/ 725285 w 1845698"/>
              <a:gd name="connsiteY1917" fmla="*/ 55469 h 1266876"/>
              <a:gd name="connsiteX1918" fmla="*/ 723784 w 1845698"/>
              <a:gd name="connsiteY1918" fmla="*/ 36086 h 1266876"/>
              <a:gd name="connsiteX1919" fmla="*/ 741692 w 1845698"/>
              <a:gd name="connsiteY1919" fmla="*/ 65924 h 1266876"/>
              <a:gd name="connsiteX1920" fmla="*/ 741692 w 1845698"/>
              <a:gd name="connsiteY1920" fmla="*/ 56970 h 1266876"/>
              <a:gd name="connsiteX1921" fmla="*/ 734239 w 1845698"/>
              <a:gd name="connsiteY1921" fmla="*/ 45027 h 1266876"/>
              <a:gd name="connsiteX1922" fmla="*/ 732738 w 1845698"/>
              <a:gd name="connsiteY1922" fmla="*/ 33097 h 1266876"/>
              <a:gd name="connsiteX1923" fmla="*/ 747657 w 1845698"/>
              <a:gd name="connsiteY1923" fmla="*/ 55469 h 1266876"/>
              <a:gd name="connsiteX1924" fmla="*/ 756611 w 1845698"/>
              <a:gd name="connsiteY1924" fmla="*/ 89784 h 1266876"/>
              <a:gd name="connsiteX1925" fmla="*/ 756611 w 1845698"/>
              <a:gd name="connsiteY1925" fmla="*/ 95762 h 1266876"/>
              <a:gd name="connsiteX1926" fmla="*/ 762576 w 1845698"/>
              <a:gd name="connsiteY1926" fmla="*/ 86808 h 1266876"/>
              <a:gd name="connsiteX1927" fmla="*/ 761088 w 1845698"/>
              <a:gd name="connsiteY1927" fmla="*/ 98738 h 1266876"/>
              <a:gd name="connsiteX1928" fmla="*/ 765565 w 1845698"/>
              <a:gd name="connsiteY1928" fmla="*/ 110681 h 1266876"/>
              <a:gd name="connsiteX1929" fmla="*/ 765565 w 1845698"/>
              <a:gd name="connsiteY1929" fmla="*/ 107692 h 1266876"/>
              <a:gd name="connsiteX1930" fmla="*/ 771530 w 1845698"/>
              <a:gd name="connsiteY1930" fmla="*/ 107692 h 1266876"/>
              <a:gd name="connsiteX1931" fmla="*/ 755123 w 1845698"/>
              <a:gd name="connsiteY1931" fmla="*/ 58458 h 1266876"/>
              <a:gd name="connsiteX1932" fmla="*/ 732738 w 1845698"/>
              <a:gd name="connsiteY1932" fmla="*/ 18178 h 1266876"/>
              <a:gd name="connsiteX1933" fmla="*/ 746169 w 1845698"/>
              <a:gd name="connsiteY1933" fmla="*/ 33097 h 1266876"/>
              <a:gd name="connsiteX1934" fmla="*/ 759600 w 1845698"/>
              <a:gd name="connsiteY1934" fmla="*/ 51005 h 1266876"/>
              <a:gd name="connsiteX1935" fmla="*/ 755123 w 1845698"/>
              <a:gd name="connsiteY1935" fmla="*/ 24143 h 1266876"/>
              <a:gd name="connsiteX1936" fmla="*/ 756611 w 1845698"/>
              <a:gd name="connsiteY1936" fmla="*/ 15189 h 1266876"/>
              <a:gd name="connsiteX1937" fmla="*/ 759600 w 1845698"/>
              <a:gd name="connsiteY1937" fmla="*/ 21167 h 1266876"/>
              <a:gd name="connsiteX1938" fmla="*/ 762576 w 1845698"/>
              <a:gd name="connsiteY1938" fmla="*/ 3259 h 1266876"/>
              <a:gd name="connsiteX1939" fmla="*/ 768541 w 1845698"/>
              <a:gd name="connsiteY1939" fmla="*/ 18178 h 1266876"/>
              <a:gd name="connsiteX1940" fmla="*/ 776007 w 1845698"/>
              <a:gd name="connsiteY1940" fmla="*/ 34585 h 1266876"/>
              <a:gd name="connsiteX1941" fmla="*/ 786449 w 1845698"/>
              <a:gd name="connsiteY1941" fmla="*/ 51005 h 1266876"/>
              <a:gd name="connsiteX1942" fmla="*/ 787937 w 1845698"/>
              <a:gd name="connsiteY1942" fmla="*/ 36086 h 1266876"/>
              <a:gd name="connsiteX1943" fmla="*/ 789438 w 1845698"/>
              <a:gd name="connsiteY1943" fmla="*/ 24143 h 1266876"/>
              <a:gd name="connsiteX1944" fmla="*/ 793915 w 1845698"/>
              <a:gd name="connsiteY1944" fmla="*/ 49504 h 1266876"/>
              <a:gd name="connsiteX1945" fmla="*/ 798379 w 1845698"/>
              <a:gd name="connsiteY1945" fmla="*/ 77854 h 1266876"/>
              <a:gd name="connsiteX1946" fmla="*/ 799880 w 1845698"/>
              <a:gd name="connsiteY1946" fmla="*/ 70388 h 1266876"/>
              <a:gd name="connsiteX1947" fmla="*/ 801368 w 1845698"/>
              <a:gd name="connsiteY1947" fmla="*/ 65924 h 1266876"/>
              <a:gd name="connsiteX1948" fmla="*/ 793915 w 1845698"/>
              <a:gd name="connsiteY1948" fmla="*/ 27132 h 1266876"/>
              <a:gd name="connsiteX1949" fmla="*/ 798379 w 1845698"/>
              <a:gd name="connsiteY1949" fmla="*/ 270 h 12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</a:cxnLst>
            <a:rect l="l" t="t" r="r" b="b"/>
            <a:pathLst>
              <a:path w="1845698" h="1266876">
                <a:moveTo>
                  <a:pt x="49452" y="1256456"/>
                </a:moveTo>
                <a:cubicBezTo>
                  <a:pt x="51436" y="1258440"/>
                  <a:pt x="52428" y="1261429"/>
                  <a:pt x="52428" y="1265410"/>
                </a:cubicBezTo>
                <a:lnTo>
                  <a:pt x="53163" y="1266876"/>
                </a:lnTo>
                <a:lnTo>
                  <a:pt x="48148" y="1266876"/>
                </a:lnTo>
                <a:close/>
                <a:moveTo>
                  <a:pt x="1595064" y="1250399"/>
                </a:moveTo>
                <a:cubicBezTo>
                  <a:pt x="1595064" y="1252383"/>
                  <a:pt x="1596056" y="1254367"/>
                  <a:pt x="1598040" y="1256364"/>
                </a:cubicBezTo>
                <a:cubicBezTo>
                  <a:pt x="1600037" y="1260345"/>
                  <a:pt x="1602021" y="1263321"/>
                  <a:pt x="1604005" y="1265318"/>
                </a:cubicBezTo>
                <a:lnTo>
                  <a:pt x="1604941" y="1266876"/>
                </a:lnTo>
                <a:lnTo>
                  <a:pt x="1595064" y="1266876"/>
                </a:lnTo>
                <a:lnTo>
                  <a:pt x="1595064" y="1262329"/>
                </a:lnTo>
                <a:close/>
                <a:moveTo>
                  <a:pt x="225492" y="1247502"/>
                </a:moveTo>
                <a:cubicBezTo>
                  <a:pt x="229473" y="1251483"/>
                  <a:pt x="229969" y="1255960"/>
                  <a:pt x="226993" y="1260933"/>
                </a:cubicBezTo>
                <a:lnTo>
                  <a:pt x="222366" y="1266876"/>
                </a:lnTo>
                <a:lnTo>
                  <a:pt x="210951" y="1266876"/>
                </a:lnTo>
                <a:lnTo>
                  <a:pt x="213562" y="1256456"/>
                </a:lnTo>
                <a:close/>
                <a:moveTo>
                  <a:pt x="88244" y="1238548"/>
                </a:moveTo>
                <a:cubicBezTo>
                  <a:pt x="92212" y="1242529"/>
                  <a:pt x="92721" y="1246014"/>
                  <a:pt x="89732" y="1248990"/>
                </a:cubicBezTo>
                <a:cubicBezTo>
                  <a:pt x="86743" y="1251979"/>
                  <a:pt x="85255" y="1255464"/>
                  <a:pt x="85255" y="1259445"/>
                </a:cubicBezTo>
                <a:lnTo>
                  <a:pt x="86744" y="1266876"/>
                </a:lnTo>
                <a:lnTo>
                  <a:pt x="68814" y="1266876"/>
                </a:lnTo>
                <a:lnTo>
                  <a:pt x="67347" y="1265410"/>
                </a:lnTo>
                <a:cubicBezTo>
                  <a:pt x="69344" y="1263413"/>
                  <a:pt x="72320" y="1263413"/>
                  <a:pt x="76301" y="1265410"/>
                </a:cubicBezTo>
                <a:cubicBezTo>
                  <a:pt x="76301" y="1263413"/>
                  <a:pt x="76301" y="1260437"/>
                  <a:pt x="76301" y="1256456"/>
                </a:cubicBezTo>
                <a:cubicBezTo>
                  <a:pt x="76301" y="1252475"/>
                  <a:pt x="77293" y="1248494"/>
                  <a:pt x="79290" y="1244526"/>
                </a:cubicBezTo>
                <a:close/>
                <a:moveTo>
                  <a:pt x="195653" y="1235572"/>
                </a:moveTo>
                <a:lnTo>
                  <a:pt x="195653" y="1241537"/>
                </a:lnTo>
                <a:cubicBezTo>
                  <a:pt x="195653" y="1243521"/>
                  <a:pt x="196149" y="1245518"/>
                  <a:pt x="197155" y="1247502"/>
                </a:cubicBezTo>
                <a:cubicBezTo>
                  <a:pt x="198147" y="1249499"/>
                  <a:pt x="198643" y="1251483"/>
                  <a:pt x="198643" y="1253467"/>
                </a:cubicBezTo>
                <a:lnTo>
                  <a:pt x="198643" y="1266876"/>
                </a:lnTo>
                <a:lnTo>
                  <a:pt x="160878" y="1266876"/>
                </a:lnTo>
                <a:lnTo>
                  <a:pt x="168805" y="1260933"/>
                </a:lnTo>
                <a:cubicBezTo>
                  <a:pt x="176753" y="1251979"/>
                  <a:pt x="185707" y="1243521"/>
                  <a:pt x="195653" y="1235572"/>
                </a:cubicBezTo>
                <a:close/>
                <a:moveTo>
                  <a:pt x="1592075" y="1235480"/>
                </a:moveTo>
                <a:cubicBezTo>
                  <a:pt x="1596056" y="1237464"/>
                  <a:pt x="1596552" y="1244930"/>
                  <a:pt x="1593563" y="1257852"/>
                </a:cubicBezTo>
                <a:lnTo>
                  <a:pt x="1591021" y="1266876"/>
                </a:lnTo>
                <a:lnTo>
                  <a:pt x="1561004" y="1266876"/>
                </a:lnTo>
                <a:lnTo>
                  <a:pt x="1559248" y="1256364"/>
                </a:lnTo>
                <a:cubicBezTo>
                  <a:pt x="1557264" y="1250399"/>
                  <a:pt x="1558256" y="1245426"/>
                  <a:pt x="1562237" y="1241445"/>
                </a:cubicBezTo>
                <a:lnTo>
                  <a:pt x="1580145" y="1265318"/>
                </a:lnTo>
                <a:cubicBezTo>
                  <a:pt x="1582129" y="1263321"/>
                  <a:pt x="1583617" y="1257356"/>
                  <a:pt x="1584622" y="1247410"/>
                </a:cubicBezTo>
                <a:cubicBezTo>
                  <a:pt x="1585614" y="1237464"/>
                  <a:pt x="1588094" y="1233483"/>
                  <a:pt x="1592075" y="1235480"/>
                </a:cubicBezTo>
                <a:close/>
                <a:moveTo>
                  <a:pt x="1601029" y="1229502"/>
                </a:moveTo>
                <a:cubicBezTo>
                  <a:pt x="1605010" y="1231499"/>
                  <a:pt x="1607490" y="1234475"/>
                  <a:pt x="1608482" y="1238456"/>
                </a:cubicBezTo>
                <a:cubicBezTo>
                  <a:pt x="1609487" y="1242437"/>
                  <a:pt x="1610975" y="1246418"/>
                  <a:pt x="1612959" y="1250399"/>
                </a:cubicBezTo>
                <a:cubicBezTo>
                  <a:pt x="1612959" y="1244421"/>
                  <a:pt x="1615948" y="1241445"/>
                  <a:pt x="1621913" y="1241445"/>
                </a:cubicBezTo>
                <a:cubicBezTo>
                  <a:pt x="1621913" y="1245426"/>
                  <a:pt x="1621417" y="1248402"/>
                  <a:pt x="1620425" y="1250399"/>
                </a:cubicBezTo>
                <a:cubicBezTo>
                  <a:pt x="1619433" y="1252383"/>
                  <a:pt x="1618924" y="1255372"/>
                  <a:pt x="1618924" y="1259340"/>
                </a:cubicBezTo>
                <a:lnTo>
                  <a:pt x="1621944" y="1266876"/>
                </a:lnTo>
                <a:lnTo>
                  <a:pt x="1611479" y="1266876"/>
                </a:lnTo>
                <a:lnTo>
                  <a:pt x="1609983" y="1253375"/>
                </a:lnTo>
                <a:cubicBezTo>
                  <a:pt x="1607986" y="1239448"/>
                  <a:pt x="1605010" y="1231499"/>
                  <a:pt x="1601029" y="1229502"/>
                </a:cubicBezTo>
                <a:close/>
                <a:moveTo>
                  <a:pt x="61382" y="1223629"/>
                </a:moveTo>
                <a:cubicBezTo>
                  <a:pt x="65363" y="1223629"/>
                  <a:pt x="66851" y="1229098"/>
                  <a:pt x="65859" y="1240049"/>
                </a:cubicBezTo>
                <a:cubicBezTo>
                  <a:pt x="64867" y="1250987"/>
                  <a:pt x="64371" y="1257448"/>
                  <a:pt x="64371" y="1259445"/>
                </a:cubicBezTo>
                <a:lnTo>
                  <a:pt x="67343" y="1266876"/>
                </a:lnTo>
                <a:lnTo>
                  <a:pt x="55417" y="1266876"/>
                </a:lnTo>
                <a:lnTo>
                  <a:pt x="55417" y="1247502"/>
                </a:lnTo>
                <a:cubicBezTo>
                  <a:pt x="55417" y="1231591"/>
                  <a:pt x="57401" y="1223629"/>
                  <a:pt x="61382" y="1223629"/>
                </a:cubicBezTo>
                <a:close/>
                <a:moveTo>
                  <a:pt x="1490174" y="1220731"/>
                </a:moveTo>
                <a:lnTo>
                  <a:pt x="1466758" y="1229502"/>
                </a:lnTo>
                <a:cubicBezTo>
                  <a:pt x="1468742" y="1231499"/>
                  <a:pt x="1471235" y="1233483"/>
                  <a:pt x="1474211" y="1235480"/>
                </a:cubicBezTo>
                <a:cubicBezTo>
                  <a:pt x="1477200" y="1237464"/>
                  <a:pt x="1479680" y="1240453"/>
                  <a:pt x="1481677" y="1244421"/>
                </a:cubicBezTo>
                <a:cubicBezTo>
                  <a:pt x="1481677" y="1232491"/>
                  <a:pt x="1483661" y="1227518"/>
                  <a:pt x="1487642" y="1229502"/>
                </a:cubicBezTo>
                <a:lnTo>
                  <a:pt x="1496596" y="1247410"/>
                </a:lnTo>
                <a:cubicBezTo>
                  <a:pt x="1496596" y="1243429"/>
                  <a:pt x="1496100" y="1240949"/>
                  <a:pt x="1495108" y="1239944"/>
                </a:cubicBezTo>
                <a:cubicBezTo>
                  <a:pt x="1494103" y="1238952"/>
                  <a:pt x="1494599" y="1236472"/>
                  <a:pt x="1496596" y="1232491"/>
                </a:cubicBezTo>
                <a:close/>
                <a:moveTo>
                  <a:pt x="147921" y="1220653"/>
                </a:moveTo>
                <a:cubicBezTo>
                  <a:pt x="145923" y="1222637"/>
                  <a:pt x="144435" y="1228602"/>
                  <a:pt x="143444" y="1238548"/>
                </a:cubicBezTo>
                <a:cubicBezTo>
                  <a:pt x="142452" y="1248494"/>
                  <a:pt x="141942" y="1254472"/>
                  <a:pt x="141942" y="1256456"/>
                </a:cubicBezTo>
                <a:cubicBezTo>
                  <a:pt x="145923" y="1252475"/>
                  <a:pt x="151888" y="1247006"/>
                  <a:pt x="159850" y="1240049"/>
                </a:cubicBezTo>
                <a:cubicBezTo>
                  <a:pt x="167813" y="1233079"/>
                  <a:pt x="172786" y="1227610"/>
                  <a:pt x="174770" y="1223629"/>
                </a:cubicBezTo>
                <a:cubicBezTo>
                  <a:pt x="170788" y="1233575"/>
                  <a:pt x="164823" y="1243025"/>
                  <a:pt x="156861" y="1251979"/>
                </a:cubicBezTo>
                <a:lnTo>
                  <a:pt x="148351" y="1266876"/>
                </a:lnTo>
                <a:lnTo>
                  <a:pt x="129519" y="1266876"/>
                </a:lnTo>
                <a:lnTo>
                  <a:pt x="135977" y="1247502"/>
                </a:lnTo>
                <a:cubicBezTo>
                  <a:pt x="135977" y="1237556"/>
                  <a:pt x="139958" y="1228602"/>
                  <a:pt x="147921" y="1220653"/>
                </a:cubicBezTo>
                <a:close/>
                <a:moveTo>
                  <a:pt x="138966" y="1214688"/>
                </a:moveTo>
                <a:cubicBezTo>
                  <a:pt x="144931" y="1218656"/>
                  <a:pt x="145427" y="1226122"/>
                  <a:pt x="140454" y="1237060"/>
                </a:cubicBezTo>
                <a:cubicBezTo>
                  <a:pt x="135481" y="1247998"/>
                  <a:pt x="131004" y="1257448"/>
                  <a:pt x="127023" y="1265410"/>
                </a:cubicBezTo>
                <a:lnTo>
                  <a:pt x="127023" y="1266876"/>
                </a:lnTo>
                <a:lnTo>
                  <a:pt x="114598" y="1266876"/>
                </a:lnTo>
                <a:lnTo>
                  <a:pt x="115093" y="1262421"/>
                </a:lnTo>
                <a:cubicBezTo>
                  <a:pt x="113110" y="1252475"/>
                  <a:pt x="114101" y="1243521"/>
                  <a:pt x="118083" y="1235572"/>
                </a:cubicBezTo>
                <a:cubicBezTo>
                  <a:pt x="118083" y="1237556"/>
                  <a:pt x="118578" y="1241537"/>
                  <a:pt x="119570" y="1247502"/>
                </a:cubicBezTo>
                <a:cubicBezTo>
                  <a:pt x="120562" y="1253467"/>
                  <a:pt x="121058" y="1258440"/>
                  <a:pt x="121058" y="1262421"/>
                </a:cubicBezTo>
                <a:close/>
                <a:moveTo>
                  <a:pt x="106139" y="1214688"/>
                </a:moveTo>
                <a:cubicBezTo>
                  <a:pt x="112104" y="1212691"/>
                  <a:pt x="114101" y="1221149"/>
                  <a:pt x="112104" y="1240049"/>
                </a:cubicBezTo>
                <a:lnTo>
                  <a:pt x="110259" y="1266876"/>
                </a:lnTo>
                <a:lnTo>
                  <a:pt x="90109" y="1266876"/>
                </a:lnTo>
                <a:lnTo>
                  <a:pt x="91220" y="1262421"/>
                </a:lnTo>
                <a:cubicBezTo>
                  <a:pt x="91220" y="1260437"/>
                  <a:pt x="90724" y="1258440"/>
                  <a:pt x="89732" y="1256456"/>
                </a:cubicBezTo>
                <a:cubicBezTo>
                  <a:pt x="88740" y="1254472"/>
                  <a:pt x="89236" y="1255464"/>
                  <a:pt x="91220" y="1259445"/>
                </a:cubicBezTo>
                <a:cubicBezTo>
                  <a:pt x="97185" y="1253467"/>
                  <a:pt x="100174" y="1247502"/>
                  <a:pt x="100174" y="1241537"/>
                </a:cubicBezTo>
                <a:lnTo>
                  <a:pt x="103163" y="1238548"/>
                </a:lnTo>
                <a:cubicBezTo>
                  <a:pt x="103163" y="1234580"/>
                  <a:pt x="103659" y="1232087"/>
                  <a:pt x="104651" y="1231095"/>
                </a:cubicBezTo>
                <a:cubicBezTo>
                  <a:pt x="105643" y="1230103"/>
                  <a:pt x="106139" y="1227610"/>
                  <a:pt x="106139" y="1223629"/>
                </a:cubicBezTo>
                <a:close/>
                <a:moveTo>
                  <a:pt x="1681589" y="1214583"/>
                </a:moveTo>
                <a:cubicBezTo>
                  <a:pt x="1675624" y="1230507"/>
                  <a:pt x="1668654" y="1245426"/>
                  <a:pt x="1660705" y="1259340"/>
                </a:cubicBezTo>
                <a:lnTo>
                  <a:pt x="1657189" y="1266876"/>
                </a:lnTo>
                <a:lnTo>
                  <a:pt x="1648406" y="1266876"/>
                </a:lnTo>
                <a:lnTo>
                  <a:pt x="1657716" y="1245922"/>
                </a:lnTo>
                <a:cubicBezTo>
                  <a:pt x="1661697" y="1236968"/>
                  <a:pt x="1666174" y="1229006"/>
                  <a:pt x="1671147" y="1222049"/>
                </a:cubicBezTo>
                <a:cubicBezTo>
                  <a:pt x="1676120" y="1215079"/>
                  <a:pt x="1679605" y="1212599"/>
                  <a:pt x="1681589" y="1214583"/>
                </a:cubicBezTo>
                <a:close/>
                <a:moveTo>
                  <a:pt x="1648762" y="1196688"/>
                </a:moveTo>
                <a:cubicBezTo>
                  <a:pt x="1646778" y="1212599"/>
                  <a:pt x="1645786" y="1229006"/>
                  <a:pt x="1645786" y="1245922"/>
                </a:cubicBezTo>
                <a:lnTo>
                  <a:pt x="1641729" y="1266876"/>
                </a:lnTo>
                <a:lnTo>
                  <a:pt x="1633159" y="1266876"/>
                </a:lnTo>
                <a:lnTo>
                  <a:pt x="1633478" y="1264192"/>
                </a:lnTo>
                <a:cubicBezTo>
                  <a:pt x="1634225" y="1255490"/>
                  <a:pt x="1634848" y="1245420"/>
                  <a:pt x="1635344" y="1233979"/>
                </a:cubicBezTo>
                <a:cubicBezTo>
                  <a:pt x="1636336" y="1211111"/>
                  <a:pt x="1640813" y="1198672"/>
                  <a:pt x="1648762" y="1196688"/>
                </a:cubicBezTo>
                <a:close/>
                <a:moveTo>
                  <a:pt x="1116220" y="1170740"/>
                </a:moveTo>
                <a:lnTo>
                  <a:pt x="1120632" y="1181769"/>
                </a:lnTo>
                <a:cubicBezTo>
                  <a:pt x="1126597" y="1189718"/>
                  <a:pt x="1130578" y="1193699"/>
                  <a:pt x="1132575" y="1193699"/>
                </a:cubicBezTo>
                <a:lnTo>
                  <a:pt x="1132575" y="1184745"/>
                </a:lnTo>
                <a:close/>
                <a:moveTo>
                  <a:pt x="678284" y="1014771"/>
                </a:moveTo>
                <a:cubicBezTo>
                  <a:pt x="668836" y="1015764"/>
                  <a:pt x="660133" y="1019742"/>
                  <a:pt x="652178" y="1026706"/>
                </a:cubicBezTo>
                <a:cubicBezTo>
                  <a:pt x="636267" y="1040633"/>
                  <a:pt x="620356" y="1049574"/>
                  <a:pt x="604432" y="1053555"/>
                </a:cubicBezTo>
                <a:cubicBezTo>
                  <a:pt x="642232" y="1065498"/>
                  <a:pt x="673558" y="1072951"/>
                  <a:pt x="698423" y="1075940"/>
                </a:cubicBezTo>
                <a:cubicBezTo>
                  <a:pt x="723288" y="1078916"/>
                  <a:pt x="752630" y="1065498"/>
                  <a:pt x="786449" y="1035660"/>
                </a:cubicBezTo>
                <a:cubicBezTo>
                  <a:pt x="776503" y="1033663"/>
                  <a:pt x="765069" y="1032671"/>
                  <a:pt x="752134" y="1032671"/>
                </a:cubicBezTo>
                <a:cubicBezTo>
                  <a:pt x="739212" y="1032671"/>
                  <a:pt x="727765" y="1030687"/>
                  <a:pt x="717819" y="1026706"/>
                </a:cubicBezTo>
                <a:lnTo>
                  <a:pt x="714843" y="1023717"/>
                </a:lnTo>
                <a:cubicBezTo>
                  <a:pt x="712846" y="1023717"/>
                  <a:pt x="710862" y="1022725"/>
                  <a:pt x="708865" y="1020741"/>
                </a:cubicBezTo>
                <a:cubicBezTo>
                  <a:pt x="697927" y="1015768"/>
                  <a:pt x="687733" y="1013777"/>
                  <a:pt x="678284" y="1014771"/>
                </a:cubicBezTo>
                <a:close/>
                <a:moveTo>
                  <a:pt x="638342" y="852011"/>
                </a:moveTo>
                <a:lnTo>
                  <a:pt x="634270" y="862597"/>
                </a:lnTo>
                <a:lnTo>
                  <a:pt x="634270" y="865573"/>
                </a:lnTo>
                <a:close/>
                <a:moveTo>
                  <a:pt x="864085" y="827042"/>
                </a:moveTo>
                <a:lnTo>
                  <a:pt x="869998" y="853643"/>
                </a:lnTo>
                <a:cubicBezTo>
                  <a:pt x="868001" y="873535"/>
                  <a:pt x="867009" y="888454"/>
                  <a:pt x="867009" y="898400"/>
                </a:cubicBezTo>
                <a:cubicBezTo>
                  <a:pt x="867009" y="898400"/>
                  <a:pt x="868001" y="900384"/>
                  <a:pt x="869998" y="904365"/>
                </a:cubicBezTo>
                <a:cubicBezTo>
                  <a:pt x="873979" y="894419"/>
                  <a:pt x="874971" y="884969"/>
                  <a:pt x="872974" y="876014"/>
                </a:cubicBezTo>
                <a:cubicBezTo>
                  <a:pt x="870990" y="867074"/>
                  <a:pt x="871982" y="858616"/>
                  <a:pt x="875963" y="850653"/>
                </a:cubicBezTo>
                <a:cubicBezTo>
                  <a:pt x="875963" y="852651"/>
                  <a:pt x="876459" y="856632"/>
                  <a:pt x="877451" y="862597"/>
                </a:cubicBezTo>
                <a:cubicBezTo>
                  <a:pt x="878456" y="868562"/>
                  <a:pt x="878952" y="872543"/>
                  <a:pt x="878952" y="874527"/>
                </a:cubicBezTo>
                <a:lnTo>
                  <a:pt x="881928" y="847678"/>
                </a:lnTo>
                <a:close/>
                <a:moveTo>
                  <a:pt x="1108702" y="796851"/>
                </a:moveTo>
                <a:cubicBezTo>
                  <a:pt x="1112683" y="802829"/>
                  <a:pt x="1116651" y="809290"/>
                  <a:pt x="1120632" y="816247"/>
                </a:cubicBezTo>
                <a:cubicBezTo>
                  <a:pt x="1124613" y="823217"/>
                  <a:pt x="1127602" y="828686"/>
                  <a:pt x="1129586" y="832667"/>
                </a:cubicBezTo>
                <a:cubicBezTo>
                  <a:pt x="1125605" y="820724"/>
                  <a:pt x="1123621" y="813767"/>
                  <a:pt x="1123621" y="811770"/>
                </a:cubicBezTo>
                <a:close/>
                <a:moveTo>
                  <a:pt x="1135551" y="764037"/>
                </a:moveTo>
                <a:cubicBezTo>
                  <a:pt x="1139532" y="773983"/>
                  <a:pt x="1142521" y="783433"/>
                  <a:pt x="1144505" y="792374"/>
                </a:cubicBezTo>
                <a:cubicBezTo>
                  <a:pt x="1146489" y="801328"/>
                  <a:pt x="1149478" y="808794"/>
                  <a:pt x="1153459" y="814759"/>
                </a:cubicBezTo>
                <a:cubicBezTo>
                  <a:pt x="1157440" y="808794"/>
                  <a:pt x="1160416" y="804813"/>
                  <a:pt x="1162413" y="802829"/>
                </a:cubicBezTo>
                <a:cubicBezTo>
                  <a:pt x="1162413" y="800832"/>
                  <a:pt x="1161408" y="802829"/>
                  <a:pt x="1159424" y="808794"/>
                </a:cubicBezTo>
                <a:cubicBezTo>
                  <a:pt x="1157440" y="814759"/>
                  <a:pt x="1156435" y="818740"/>
                  <a:pt x="1156435" y="820724"/>
                </a:cubicBezTo>
                <a:cubicBezTo>
                  <a:pt x="1160416" y="822721"/>
                  <a:pt x="1162413" y="825201"/>
                  <a:pt x="1162413" y="828190"/>
                </a:cubicBezTo>
                <a:cubicBezTo>
                  <a:pt x="1162413" y="831166"/>
                  <a:pt x="1163405" y="833659"/>
                  <a:pt x="1165389" y="835643"/>
                </a:cubicBezTo>
                <a:cubicBezTo>
                  <a:pt x="1167386" y="831662"/>
                  <a:pt x="1167882" y="829182"/>
                  <a:pt x="1166890" y="828190"/>
                </a:cubicBezTo>
                <a:cubicBezTo>
                  <a:pt x="1165885" y="827185"/>
                  <a:pt x="1166381" y="824705"/>
                  <a:pt x="1168378" y="820724"/>
                </a:cubicBezTo>
                <a:lnTo>
                  <a:pt x="1171354" y="820724"/>
                </a:lnTo>
                <a:cubicBezTo>
                  <a:pt x="1169370" y="816743"/>
                  <a:pt x="1168378" y="810778"/>
                  <a:pt x="1168378" y="802829"/>
                </a:cubicBezTo>
                <a:cubicBezTo>
                  <a:pt x="1164397" y="798848"/>
                  <a:pt x="1158928" y="793875"/>
                  <a:pt x="1151971" y="787910"/>
                </a:cubicBezTo>
                <a:cubicBezTo>
                  <a:pt x="1145001" y="781932"/>
                  <a:pt x="1139532" y="773983"/>
                  <a:pt x="1135551" y="764037"/>
                </a:cubicBezTo>
                <a:close/>
                <a:moveTo>
                  <a:pt x="1386459" y="761596"/>
                </a:moveTo>
                <a:lnTo>
                  <a:pt x="1393651" y="775967"/>
                </a:lnTo>
                <a:cubicBezTo>
                  <a:pt x="1400621" y="783929"/>
                  <a:pt x="1404093" y="788902"/>
                  <a:pt x="1404093" y="790886"/>
                </a:cubicBezTo>
                <a:lnTo>
                  <a:pt x="1404093" y="781932"/>
                </a:lnTo>
                <a:close/>
                <a:moveTo>
                  <a:pt x="756611" y="665660"/>
                </a:moveTo>
                <a:cubicBezTo>
                  <a:pt x="742684" y="665660"/>
                  <a:pt x="730754" y="666652"/>
                  <a:pt x="720808" y="668649"/>
                </a:cubicBezTo>
                <a:cubicBezTo>
                  <a:pt x="710862" y="670633"/>
                  <a:pt x="701908" y="672121"/>
                  <a:pt x="693946" y="673126"/>
                </a:cubicBezTo>
                <a:cubicBezTo>
                  <a:pt x="685997" y="674118"/>
                  <a:pt x="680032" y="675606"/>
                  <a:pt x="676051" y="677603"/>
                </a:cubicBezTo>
                <a:cubicBezTo>
                  <a:pt x="674054" y="687549"/>
                  <a:pt x="667593" y="694010"/>
                  <a:pt x="656655" y="696986"/>
                </a:cubicBezTo>
                <a:cubicBezTo>
                  <a:pt x="645717" y="699975"/>
                  <a:pt x="638251" y="707441"/>
                  <a:pt x="634270" y="719371"/>
                </a:cubicBezTo>
                <a:cubicBezTo>
                  <a:pt x="630302" y="733298"/>
                  <a:pt x="627313" y="745228"/>
                  <a:pt x="625329" y="755174"/>
                </a:cubicBezTo>
                <a:cubicBezTo>
                  <a:pt x="623332" y="765120"/>
                  <a:pt x="627313" y="776058"/>
                  <a:pt x="637259" y="788002"/>
                </a:cubicBezTo>
                <a:cubicBezTo>
                  <a:pt x="685005" y="788002"/>
                  <a:pt x="730754" y="783029"/>
                  <a:pt x="774519" y="773083"/>
                </a:cubicBezTo>
                <a:cubicBezTo>
                  <a:pt x="780484" y="773083"/>
                  <a:pt x="787441" y="771085"/>
                  <a:pt x="795403" y="767118"/>
                </a:cubicBezTo>
                <a:lnTo>
                  <a:pt x="807333" y="761139"/>
                </a:lnTo>
                <a:cubicBezTo>
                  <a:pt x="787441" y="727334"/>
                  <a:pt x="770538" y="695498"/>
                  <a:pt x="756611" y="665660"/>
                </a:cubicBezTo>
                <a:close/>
                <a:moveTo>
                  <a:pt x="1550044" y="604884"/>
                </a:moveTo>
                <a:lnTo>
                  <a:pt x="1557016" y="606593"/>
                </a:lnTo>
                <a:cubicBezTo>
                  <a:pt x="1567462" y="610073"/>
                  <a:pt x="1575172" y="613803"/>
                  <a:pt x="1580145" y="617784"/>
                </a:cubicBezTo>
                <a:cubicBezTo>
                  <a:pt x="1574167" y="613803"/>
                  <a:pt x="1567210" y="610814"/>
                  <a:pt x="1559248" y="608830"/>
                </a:cubicBezTo>
                <a:close/>
                <a:moveTo>
                  <a:pt x="419804" y="519694"/>
                </a:moveTo>
                <a:lnTo>
                  <a:pt x="422428" y="526912"/>
                </a:lnTo>
                <a:cubicBezTo>
                  <a:pt x="424412" y="537850"/>
                  <a:pt x="425404" y="544324"/>
                  <a:pt x="425404" y="546308"/>
                </a:cubicBezTo>
                <a:cubicBezTo>
                  <a:pt x="425404" y="536362"/>
                  <a:pt x="426409" y="529405"/>
                  <a:pt x="428393" y="525424"/>
                </a:cubicBezTo>
                <a:close/>
                <a:moveTo>
                  <a:pt x="309471" y="460201"/>
                </a:moveTo>
                <a:lnTo>
                  <a:pt x="312030" y="467236"/>
                </a:lnTo>
                <a:cubicBezTo>
                  <a:pt x="314014" y="478174"/>
                  <a:pt x="315006" y="484648"/>
                  <a:pt x="315006" y="486632"/>
                </a:cubicBezTo>
                <a:cubicBezTo>
                  <a:pt x="315006" y="478683"/>
                  <a:pt x="315998" y="472705"/>
                  <a:pt x="317995" y="468737"/>
                </a:cubicBezTo>
                <a:close/>
                <a:moveTo>
                  <a:pt x="374682" y="448832"/>
                </a:moveTo>
                <a:lnTo>
                  <a:pt x="368717" y="462759"/>
                </a:lnTo>
                <a:lnTo>
                  <a:pt x="368717" y="468737"/>
                </a:lnTo>
                <a:close/>
                <a:moveTo>
                  <a:pt x="948274" y="114388"/>
                </a:moveTo>
                <a:lnTo>
                  <a:pt x="950558" y="131565"/>
                </a:lnTo>
                <a:lnTo>
                  <a:pt x="950558" y="119622"/>
                </a:lnTo>
                <a:close/>
                <a:moveTo>
                  <a:pt x="977407" y="80843"/>
                </a:moveTo>
                <a:cubicBezTo>
                  <a:pt x="979404" y="90789"/>
                  <a:pt x="979900" y="99730"/>
                  <a:pt x="978908" y="107692"/>
                </a:cubicBezTo>
                <a:cubicBezTo>
                  <a:pt x="977916" y="115654"/>
                  <a:pt x="979404" y="123603"/>
                  <a:pt x="983385" y="131565"/>
                </a:cubicBezTo>
                <a:cubicBezTo>
                  <a:pt x="985369" y="129568"/>
                  <a:pt x="986361" y="128080"/>
                  <a:pt x="986361" y="127088"/>
                </a:cubicBezTo>
                <a:cubicBezTo>
                  <a:pt x="986361" y="126096"/>
                  <a:pt x="987353" y="124595"/>
                  <a:pt x="989350" y="122611"/>
                </a:cubicBezTo>
                <a:cubicBezTo>
                  <a:pt x="987353" y="126592"/>
                  <a:pt x="986361" y="132061"/>
                  <a:pt x="986361" y="139018"/>
                </a:cubicBezTo>
                <a:cubicBezTo>
                  <a:pt x="986361" y="145988"/>
                  <a:pt x="986361" y="151457"/>
                  <a:pt x="986361" y="155438"/>
                </a:cubicBezTo>
                <a:cubicBezTo>
                  <a:pt x="988358" y="151457"/>
                  <a:pt x="988854" y="149460"/>
                  <a:pt x="987862" y="149460"/>
                </a:cubicBezTo>
                <a:cubicBezTo>
                  <a:pt x="986857" y="149460"/>
                  <a:pt x="988358" y="147476"/>
                  <a:pt x="992326" y="143495"/>
                </a:cubicBezTo>
                <a:lnTo>
                  <a:pt x="992326" y="146484"/>
                </a:lnTo>
                <a:cubicBezTo>
                  <a:pt x="994323" y="142503"/>
                  <a:pt x="995315" y="139018"/>
                  <a:pt x="995315" y="136042"/>
                </a:cubicBezTo>
                <a:cubicBezTo>
                  <a:pt x="995315" y="133053"/>
                  <a:pt x="996307" y="129568"/>
                  <a:pt x="998304" y="125600"/>
                </a:cubicBezTo>
                <a:cubicBezTo>
                  <a:pt x="996307" y="119622"/>
                  <a:pt x="993331" y="113161"/>
                  <a:pt x="989350" y="106204"/>
                </a:cubicBezTo>
                <a:cubicBezTo>
                  <a:pt x="985369" y="99234"/>
                  <a:pt x="981388" y="90789"/>
                  <a:pt x="977407" y="80843"/>
                </a:cubicBezTo>
                <a:close/>
                <a:moveTo>
                  <a:pt x="765565" y="27132"/>
                </a:moveTo>
                <a:cubicBezTo>
                  <a:pt x="767549" y="35081"/>
                  <a:pt x="769546" y="43043"/>
                  <a:pt x="771530" y="51005"/>
                </a:cubicBezTo>
                <a:cubicBezTo>
                  <a:pt x="773514" y="58954"/>
                  <a:pt x="774519" y="63927"/>
                  <a:pt x="774519" y="65924"/>
                </a:cubicBezTo>
                <a:lnTo>
                  <a:pt x="774519" y="45027"/>
                </a:lnTo>
                <a:close/>
                <a:moveTo>
                  <a:pt x="798379" y="270"/>
                </a:moveTo>
                <a:cubicBezTo>
                  <a:pt x="800376" y="10216"/>
                  <a:pt x="801368" y="19666"/>
                  <a:pt x="801368" y="28620"/>
                </a:cubicBezTo>
                <a:cubicBezTo>
                  <a:pt x="801368" y="37574"/>
                  <a:pt x="803352" y="46032"/>
                  <a:pt x="807333" y="53981"/>
                </a:cubicBezTo>
                <a:cubicBezTo>
                  <a:pt x="807333" y="51997"/>
                  <a:pt x="809330" y="49008"/>
                  <a:pt x="813298" y="45027"/>
                </a:cubicBezTo>
                <a:cubicBezTo>
                  <a:pt x="813298" y="45027"/>
                  <a:pt x="812306" y="47024"/>
                  <a:pt x="810322" y="51005"/>
                </a:cubicBezTo>
                <a:cubicBezTo>
                  <a:pt x="808325" y="52989"/>
                  <a:pt x="807333" y="55978"/>
                  <a:pt x="807333" y="59946"/>
                </a:cubicBezTo>
                <a:cubicBezTo>
                  <a:pt x="809330" y="63927"/>
                  <a:pt x="810322" y="69892"/>
                  <a:pt x="810322" y="77854"/>
                </a:cubicBezTo>
                <a:cubicBezTo>
                  <a:pt x="812306" y="73873"/>
                  <a:pt x="815791" y="65924"/>
                  <a:pt x="820764" y="53981"/>
                </a:cubicBezTo>
                <a:cubicBezTo>
                  <a:pt x="825737" y="42051"/>
                  <a:pt x="827225" y="34089"/>
                  <a:pt x="825241" y="30108"/>
                </a:cubicBezTo>
                <a:cubicBezTo>
                  <a:pt x="827225" y="34089"/>
                  <a:pt x="827721" y="38070"/>
                  <a:pt x="826729" y="42051"/>
                </a:cubicBezTo>
                <a:cubicBezTo>
                  <a:pt x="825737" y="46032"/>
                  <a:pt x="825241" y="50000"/>
                  <a:pt x="825241" y="53981"/>
                </a:cubicBezTo>
                <a:cubicBezTo>
                  <a:pt x="827225" y="50000"/>
                  <a:pt x="831206" y="49008"/>
                  <a:pt x="837171" y="51005"/>
                </a:cubicBezTo>
                <a:cubicBezTo>
                  <a:pt x="833190" y="52989"/>
                  <a:pt x="829222" y="57962"/>
                  <a:pt x="825241" y="65924"/>
                </a:cubicBezTo>
                <a:cubicBezTo>
                  <a:pt x="823244" y="73873"/>
                  <a:pt x="822748" y="81339"/>
                  <a:pt x="823753" y="88296"/>
                </a:cubicBezTo>
                <a:cubicBezTo>
                  <a:pt x="824745" y="95253"/>
                  <a:pt x="824249" y="102719"/>
                  <a:pt x="822252" y="110681"/>
                </a:cubicBezTo>
                <a:cubicBezTo>
                  <a:pt x="822252" y="108684"/>
                  <a:pt x="824249" y="105708"/>
                  <a:pt x="828217" y="101727"/>
                </a:cubicBezTo>
                <a:cubicBezTo>
                  <a:pt x="826233" y="99730"/>
                  <a:pt x="825241" y="97746"/>
                  <a:pt x="825241" y="95762"/>
                </a:cubicBezTo>
                <a:cubicBezTo>
                  <a:pt x="825241" y="93765"/>
                  <a:pt x="827225" y="94757"/>
                  <a:pt x="831206" y="98738"/>
                </a:cubicBezTo>
                <a:cubicBezTo>
                  <a:pt x="833190" y="88792"/>
                  <a:pt x="834195" y="77358"/>
                  <a:pt x="834195" y="64423"/>
                </a:cubicBezTo>
                <a:cubicBezTo>
                  <a:pt x="834195" y="51501"/>
                  <a:pt x="839168" y="45027"/>
                  <a:pt x="849114" y="45027"/>
                </a:cubicBezTo>
                <a:cubicBezTo>
                  <a:pt x="843136" y="60951"/>
                  <a:pt x="840160" y="76862"/>
                  <a:pt x="840160" y="92773"/>
                </a:cubicBezTo>
                <a:cubicBezTo>
                  <a:pt x="844141" y="86808"/>
                  <a:pt x="847117" y="78846"/>
                  <a:pt x="849114" y="68900"/>
                </a:cubicBezTo>
                <a:cubicBezTo>
                  <a:pt x="851098" y="58954"/>
                  <a:pt x="854087" y="51997"/>
                  <a:pt x="858055" y="48016"/>
                </a:cubicBezTo>
                <a:cubicBezTo>
                  <a:pt x="862036" y="46032"/>
                  <a:pt x="862036" y="52493"/>
                  <a:pt x="858055" y="67412"/>
                </a:cubicBezTo>
                <a:cubicBezTo>
                  <a:pt x="854087" y="82331"/>
                  <a:pt x="852090" y="90789"/>
                  <a:pt x="852090" y="92773"/>
                </a:cubicBezTo>
                <a:cubicBezTo>
                  <a:pt x="856071" y="96754"/>
                  <a:pt x="858055" y="100735"/>
                  <a:pt x="858055" y="104703"/>
                </a:cubicBezTo>
                <a:lnTo>
                  <a:pt x="861044" y="101727"/>
                </a:lnTo>
                <a:cubicBezTo>
                  <a:pt x="859060" y="97746"/>
                  <a:pt x="857063" y="94261"/>
                  <a:pt x="855079" y="91285"/>
                </a:cubicBezTo>
                <a:cubicBezTo>
                  <a:pt x="853082" y="88296"/>
                  <a:pt x="855079" y="86808"/>
                  <a:pt x="861044" y="86808"/>
                </a:cubicBezTo>
                <a:lnTo>
                  <a:pt x="861044" y="89784"/>
                </a:lnTo>
                <a:cubicBezTo>
                  <a:pt x="861044" y="91781"/>
                  <a:pt x="862036" y="93765"/>
                  <a:pt x="864033" y="95762"/>
                </a:cubicBezTo>
                <a:cubicBezTo>
                  <a:pt x="864033" y="93765"/>
                  <a:pt x="865025" y="90280"/>
                  <a:pt x="867009" y="85307"/>
                </a:cubicBezTo>
                <a:cubicBezTo>
                  <a:pt x="869006" y="80334"/>
                  <a:pt x="871486" y="74865"/>
                  <a:pt x="874475" y="68900"/>
                </a:cubicBezTo>
                <a:cubicBezTo>
                  <a:pt x="877451" y="62935"/>
                  <a:pt x="879944" y="57962"/>
                  <a:pt x="881928" y="53981"/>
                </a:cubicBezTo>
                <a:cubicBezTo>
                  <a:pt x="883925" y="50000"/>
                  <a:pt x="885909" y="49008"/>
                  <a:pt x="887893" y="51005"/>
                </a:cubicBezTo>
                <a:cubicBezTo>
                  <a:pt x="891874" y="52989"/>
                  <a:pt x="889890" y="61447"/>
                  <a:pt x="881928" y="76366"/>
                </a:cubicBezTo>
                <a:cubicBezTo>
                  <a:pt x="873979" y="91285"/>
                  <a:pt x="869006" y="99730"/>
                  <a:pt x="867009" y="101727"/>
                </a:cubicBezTo>
                <a:cubicBezTo>
                  <a:pt x="867009" y="101727"/>
                  <a:pt x="868001" y="102719"/>
                  <a:pt x="869998" y="104703"/>
                </a:cubicBezTo>
                <a:cubicBezTo>
                  <a:pt x="873979" y="96754"/>
                  <a:pt x="877947" y="90789"/>
                  <a:pt x="881928" y="86808"/>
                </a:cubicBezTo>
                <a:cubicBezTo>
                  <a:pt x="885909" y="84811"/>
                  <a:pt x="885413" y="89288"/>
                  <a:pt x="880440" y="100226"/>
                </a:cubicBezTo>
                <a:cubicBezTo>
                  <a:pt x="875467" y="111177"/>
                  <a:pt x="872974" y="115654"/>
                  <a:pt x="872974" y="113657"/>
                </a:cubicBezTo>
                <a:lnTo>
                  <a:pt x="881928" y="131565"/>
                </a:lnTo>
                <a:cubicBezTo>
                  <a:pt x="881928" y="127584"/>
                  <a:pt x="882424" y="122611"/>
                  <a:pt x="883429" y="116646"/>
                </a:cubicBezTo>
                <a:cubicBezTo>
                  <a:pt x="884421" y="110681"/>
                  <a:pt x="883925" y="106700"/>
                  <a:pt x="881928" y="104703"/>
                </a:cubicBezTo>
                <a:cubicBezTo>
                  <a:pt x="885909" y="108684"/>
                  <a:pt x="887893" y="115145"/>
                  <a:pt x="887893" y="124099"/>
                </a:cubicBezTo>
                <a:cubicBezTo>
                  <a:pt x="887893" y="133053"/>
                  <a:pt x="887893" y="140519"/>
                  <a:pt x="887893" y="146484"/>
                </a:cubicBezTo>
                <a:lnTo>
                  <a:pt x="893871" y="140519"/>
                </a:lnTo>
                <a:cubicBezTo>
                  <a:pt x="893871" y="130573"/>
                  <a:pt x="891874" y="118134"/>
                  <a:pt x="887893" y="103215"/>
                </a:cubicBezTo>
                <a:cubicBezTo>
                  <a:pt x="883925" y="88296"/>
                  <a:pt x="885909" y="81835"/>
                  <a:pt x="893871" y="83819"/>
                </a:cubicBezTo>
                <a:lnTo>
                  <a:pt x="893871" y="92773"/>
                </a:lnTo>
                <a:cubicBezTo>
                  <a:pt x="893871" y="96754"/>
                  <a:pt x="894367" y="99234"/>
                  <a:pt x="895359" y="100226"/>
                </a:cubicBezTo>
                <a:cubicBezTo>
                  <a:pt x="896351" y="101231"/>
                  <a:pt x="896847" y="103711"/>
                  <a:pt x="896847" y="107692"/>
                </a:cubicBezTo>
                <a:lnTo>
                  <a:pt x="899836" y="107692"/>
                </a:lnTo>
                <a:cubicBezTo>
                  <a:pt x="903817" y="115654"/>
                  <a:pt x="905801" y="121619"/>
                  <a:pt x="905801" y="125600"/>
                </a:cubicBezTo>
                <a:cubicBezTo>
                  <a:pt x="907785" y="123603"/>
                  <a:pt x="909782" y="123603"/>
                  <a:pt x="911766" y="125600"/>
                </a:cubicBezTo>
                <a:lnTo>
                  <a:pt x="911766" y="128576"/>
                </a:lnTo>
                <a:cubicBezTo>
                  <a:pt x="911766" y="128576"/>
                  <a:pt x="913763" y="132557"/>
                  <a:pt x="917731" y="140519"/>
                </a:cubicBezTo>
                <a:lnTo>
                  <a:pt x="917731" y="125600"/>
                </a:lnTo>
                <a:cubicBezTo>
                  <a:pt x="915747" y="121619"/>
                  <a:pt x="913267" y="118134"/>
                  <a:pt x="910278" y="115145"/>
                </a:cubicBezTo>
                <a:cubicBezTo>
                  <a:pt x="907289" y="112169"/>
                  <a:pt x="907785" y="108684"/>
                  <a:pt x="911766" y="104703"/>
                </a:cubicBezTo>
                <a:cubicBezTo>
                  <a:pt x="913763" y="106700"/>
                  <a:pt x="915747" y="107692"/>
                  <a:pt x="917731" y="107692"/>
                </a:cubicBezTo>
                <a:lnTo>
                  <a:pt x="923709" y="110681"/>
                </a:lnTo>
                <a:lnTo>
                  <a:pt x="925197" y="122611"/>
                </a:lnTo>
                <a:cubicBezTo>
                  <a:pt x="926189" y="126592"/>
                  <a:pt x="926685" y="129568"/>
                  <a:pt x="926685" y="131565"/>
                </a:cubicBezTo>
                <a:cubicBezTo>
                  <a:pt x="928682" y="129568"/>
                  <a:pt x="930666" y="128576"/>
                  <a:pt x="932650" y="128576"/>
                </a:cubicBezTo>
                <a:lnTo>
                  <a:pt x="923709" y="110681"/>
                </a:lnTo>
                <a:lnTo>
                  <a:pt x="922208" y="107692"/>
                </a:lnTo>
                <a:cubicBezTo>
                  <a:pt x="919232" y="101727"/>
                  <a:pt x="915747" y="95762"/>
                  <a:pt x="911766" y="89784"/>
                </a:cubicBezTo>
                <a:cubicBezTo>
                  <a:pt x="913763" y="91781"/>
                  <a:pt x="917731" y="96754"/>
                  <a:pt x="923709" y="104703"/>
                </a:cubicBezTo>
                <a:cubicBezTo>
                  <a:pt x="929674" y="112665"/>
                  <a:pt x="934647" y="118630"/>
                  <a:pt x="938628" y="122611"/>
                </a:cubicBezTo>
                <a:cubicBezTo>
                  <a:pt x="938628" y="118630"/>
                  <a:pt x="937623" y="110681"/>
                  <a:pt x="935639" y="98738"/>
                </a:cubicBezTo>
                <a:cubicBezTo>
                  <a:pt x="933655" y="86808"/>
                  <a:pt x="934647" y="83819"/>
                  <a:pt x="938628" y="89784"/>
                </a:cubicBezTo>
                <a:lnTo>
                  <a:pt x="940312" y="93439"/>
                </a:lnTo>
                <a:lnTo>
                  <a:pt x="941604" y="77854"/>
                </a:lnTo>
                <a:lnTo>
                  <a:pt x="959512" y="125600"/>
                </a:lnTo>
                <a:cubicBezTo>
                  <a:pt x="959512" y="123603"/>
                  <a:pt x="960504" y="119126"/>
                  <a:pt x="962488" y="112169"/>
                </a:cubicBezTo>
                <a:cubicBezTo>
                  <a:pt x="964485" y="105199"/>
                  <a:pt x="964485" y="100735"/>
                  <a:pt x="962488" y="98738"/>
                </a:cubicBezTo>
                <a:cubicBezTo>
                  <a:pt x="968466" y="106700"/>
                  <a:pt x="969954" y="114649"/>
                  <a:pt x="966965" y="122611"/>
                </a:cubicBezTo>
                <a:cubicBezTo>
                  <a:pt x="963989" y="130573"/>
                  <a:pt x="964485" y="139514"/>
                  <a:pt x="968466" y="149460"/>
                </a:cubicBezTo>
                <a:cubicBezTo>
                  <a:pt x="972434" y="147476"/>
                  <a:pt x="974431" y="145988"/>
                  <a:pt x="974431" y="144983"/>
                </a:cubicBezTo>
                <a:cubicBezTo>
                  <a:pt x="974431" y="143991"/>
                  <a:pt x="975423" y="142503"/>
                  <a:pt x="977407" y="140519"/>
                </a:cubicBezTo>
                <a:cubicBezTo>
                  <a:pt x="977407" y="132557"/>
                  <a:pt x="975423" y="120118"/>
                  <a:pt x="971442" y="103215"/>
                </a:cubicBezTo>
                <a:cubicBezTo>
                  <a:pt x="967461" y="86312"/>
                  <a:pt x="969458" y="77854"/>
                  <a:pt x="977407" y="77854"/>
                </a:cubicBezTo>
                <a:cubicBezTo>
                  <a:pt x="967461" y="61943"/>
                  <a:pt x="966469" y="51005"/>
                  <a:pt x="974431" y="45027"/>
                </a:cubicBezTo>
                <a:cubicBezTo>
                  <a:pt x="978412" y="54973"/>
                  <a:pt x="982380" y="66420"/>
                  <a:pt x="986361" y="79342"/>
                </a:cubicBezTo>
                <a:cubicBezTo>
                  <a:pt x="990342" y="92277"/>
                  <a:pt x="994323" y="103711"/>
                  <a:pt x="998304" y="113657"/>
                </a:cubicBezTo>
                <a:cubicBezTo>
                  <a:pt x="1002272" y="103711"/>
                  <a:pt x="1004269" y="103215"/>
                  <a:pt x="1004269" y="112169"/>
                </a:cubicBezTo>
                <a:cubicBezTo>
                  <a:pt x="1004269" y="121123"/>
                  <a:pt x="1004269" y="126592"/>
                  <a:pt x="1004269" y="128576"/>
                </a:cubicBezTo>
                <a:lnTo>
                  <a:pt x="1007245" y="128576"/>
                </a:lnTo>
                <a:cubicBezTo>
                  <a:pt x="1007245" y="124595"/>
                  <a:pt x="1006749" y="118134"/>
                  <a:pt x="1005757" y="109180"/>
                </a:cubicBezTo>
                <a:cubicBezTo>
                  <a:pt x="1004765" y="100226"/>
                  <a:pt x="1004269" y="90789"/>
                  <a:pt x="1004269" y="80843"/>
                </a:cubicBezTo>
                <a:cubicBezTo>
                  <a:pt x="1004269" y="70897"/>
                  <a:pt x="1004269" y="62439"/>
                  <a:pt x="1004269" y="55469"/>
                </a:cubicBezTo>
                <a:cubicBezTo>
                  <a:pt x="1004269" y="48512"/>
                  <a:pt x="1005261" y="45027"/>
                  <a:pt x="1007245" y="45027"/>
                </a:cubicBezTo>
                <a:cubicBezTo>
                  <a:pt x="1009242" y="54973"/>
                  <a:pt x="1010234" y="65415"/>
                  <a:pt x="1010234" y="76366"/>
                </a:cubicBezTo>
                <a:cubicBezTo>
                  <a:pt x="1010234" y="87304"/>
                  <a:pt x="1011226" y="97746"/>
                  <a:pt x="1013223" y="107692"/>
                </a:cubicBezTo>
                <a:cubicBezTo>
                  <a:pt x="1017191" y="109676"/>
                  <a:pt x="1021172" y="112169"/>
                  <a:pt x="1025153" y="115145"/>
                </a:cubicBezTo>
                <a:cubicBezTo>
                  <a:pt x="1029134" y="118134"/>
                  <a:pt x="1034107" y="121619"/>
                  <a:pt x="1040072" y="125600"/>
                </a:cubicBezTo>
                <a:cubicBezTo>
                  <a:pt x="1040072" y="121619"/>
                  <a:pt x="1041064" y="118630"/>
                  <a:pt x="1043061" y="116646"/>
                </a:cubicBezTo>
                <a:cubicBezTo>
                  <a:pt x="1043061" y="116646"/>
                  <a:pt x="1040072" y="113657"/>
                  <a:pt x="1034107" y="107692"/>
                </a:cubicBezTo>
                <a:cubicBezTo>
                  <a:pt x="1032110" y="105708"/>
                  <a:pt x="1030126" y="102719"/>
                  <a:pt x="1028142" y="98738"/>
                </a:cubicBezTo>
                <a:cubicBezTo>
                  <a:pt x="1030126" y="100735"/>
                  <a:pt x="1032110" y="102223"/>
                  <a:pt x="1034107" y="103215"/>
                </a:cubicBezTo>
                <a:cubicBezTo>
                  <a:pt x="1036091" y="104207"/>
                  <a:pt x="1039080" y="106700"/>
                  <a:pt x="1043061" y="110681"/>
                </a:cubicBezTo>
                <a:cubicBezTo>
                  <a:pt x="1039080" y="106700"/>
                  <a:pt x="1035595" y="102719"/>
                  <a:pt x="1032619" y="98738"/>
                </a:cubicBezTo>
                <a:cubicBezTo>
                  <a:pt x="1029630" y="94757"/>
                  <a:pt x="1031118" y="91781"/>
                  <a:pt x="1037083" y="89784"/>
                </a:cubicBezTo>
                <a:lnTo>
                  <a:pt x="1040072" y="92773"/>
                </a:lnTo>
                <a:cubicBezTo>
                  <a:pt x="1040072" y="94757"/>
                  <a:pt x="1042056" y="97746"/>
                  <a:pt x="1046037" y="101727"/>
                </a:cubicBezTo>
                <a:cubicBezTo>
                  <a:pt x="1048034" y="93765"/>
                  <a:pt x="1051010" y="91781"/>
                  <a:pt x="1054991" y="95762"/>
                </a:cubicBezTo>
                <a:cubicBezTo>
                  <a:pt x="1053007" y="95762"/>
                  <a:pt x="1052002" y="96754"/>
                  <a:pt x="1052002" y="98738"/>
                </a:cubicBezTo>
                <a:lnTo>
                  <a:pt x="1052002" y="107692"/>
                </a:lnTo>
                <a:cubicBezTo>
                  <a:pt x="1052002" y="109676"/>
                  <a:pt x="1052511" y="110681"/>
                  <a:pt x="1053503" y="110681"/>
                </a:cubicBezTo>
                <a:cubicBezTo>
                  <a:pt x="1054495" y="110681"/>
                  <a:pt x="1054991" y="111673"/>
                  <a:pt x="1054991" y="113657"/>
                </a:cubicBezTo>
                <a:cubicBezTo>
                  <a:pt x="1056975" y="109676"/>
                  <a:pt x="1057980" y="106204"/>
                  <a:pt x="1057980" y="103215"/>
                </a:cubicBezTo>
                <a:cubicBezTo>
                  <a:pt x="1057980" y="100226"/>
                  <a:pt x="1059964" y="97746"/>
                  <a:pt x="1063945" y="95762"/>
                </a:cubicBezTo>
                <a:cubicBezTo>
                  <a:pt x="1061948" y="97746"/>
                  <a:pt x="1062953" y="103215"/>
                  <a:pt x="1066921" y="112169"/>
                </a:cubicBezTo>
                <a:cubicBezTo>
                  <a:pt x="1070902" y="121123"/>
                  <a:pt x="1072899" y="126592"/>
                  <a:pt x="1072899" y="128576"/>
                </a:cubicBezTo>
                <a:cubicBezTo>
                  <a:pt x="1074883" y="122611"/>
                  <a:pt x="1076867" y="119622"/>
                  <a:pt x="1078864" y="119622"/>
                </a:cubicBezTo>
                <a:cubicBezTo>
                  <a:pt x="1074883" y="113657"/>
                  <a:pt x="1069910" y="105199"/>
                  <a:pt x="1063945" y="94261"/>
                </a:cubicBezTo>
                <a:cubicBezTo>
                  <a:pt x="1057980" y="83323"/>
                  <a:pt x="1058972" y="77854"/>
                  <a:pt x="1066921" y="77854"/>
                </a:cubicBezTo>
                <a:cubicBezTo>
                  <a:pt x="1070902" y="83819"/>
                  <a:pt x="1073395" y="89784"/>
                  <a:pt x="1074387" y="95762"/>
                </a:cubicBezTo>
                <a:cubicBezTo>
                  <a:pt x="1075379" y="101727"/>
                  <a:pt x="1077872" y="107692"/>
                  <a:pt x="1081840" y="113657"/>
                </a:cubicBezTo>
                <a:cubicBezTo>
                  <a:pt x="1083837" y="107692"/>
                  <a:pt x="1087818" y="103711"/>
                  <a:pt x="1093783" y="101727"/>
                </a:cubicBezTo>
                <a:cubicBezTo>
                  <a:pt x="1097764" y="103711"/>
                  <a:pt x="1097764" y="107196"/>
                  <a:pt x="1093783" y="112169"/>
                </a:cubicBezTo>
                <a:cubicBezTo>
                  <a:pt x="1089802" y="117142"/>
                  <a:pt x="1086813" y="120627"/>
                  <a:pt x="1084829" y="122611"/>
                </a:cubicBezTo>
                <a:lnTo>
                  <a:pt x="1087818" y="125600"/>
                </a:lnTo>
                <a:cubicBezTo>
                  <a:pt x="1089802" y="123603"/>
                  <a:pt x="1090794" y="120627"/>
                  <a:pt x="1090794" y="116646"/>
                </a:cubicBezTo>
                <a:cubicBezTo>
                  <a:pt x="1098756" y="116646"/>
                  <a:pt x="1099748" y="119622"/>
                  <a:pt x="1093783" y="125600"/>
                </a:cubicBezTo>
                <a:cubicBezTo>
                  <a:pt x="1097764" y="125600"/>
                  <a:pt x="1101732" y="128576"/>
                  <a:pt x="1105713" y="134541"/>
                </a:cubicBezTo>
                <a:cubicBezTo>
                  <a:pt x="1103729" y="132557"/>
                  <a:pt x="1102737" y="130573"/>
                  <a:pt x="1102737" y="128576"/>
                </a:cubicBezTo>
                <a:lnTo>
                  <a:pt x="1102737" y="116646"/>
                </a:lnTo>
                <a:lnTo>
                  <a:pt x="1102737" y="98738"/>
                </a:lnTo>
                <a:cubicBezTo>
                  <a:pt x="1106705" y="100735"/>
                  <a:pt x="1108702" y="104207"/>
                  <a:pt x="1108702" y="109180"/>
                </a:cubicBezTo>
                <a:cubicBezTo>
                  <a:pt x="1108702" y="114153"/>
                  <a:pt x="1108702" y="118630"/>
                  <a:pt x="1108702" y="122611"/>
                </a:cubicBezTo>
                <a:cubicBezTo>
                  <a:pt x="1110686" y="116646"/>
                  <a:pt x="1113675" y="113657"/>
                  <a:pt x="1117656" y="113657"/>
                </a:cubicBezTo>
                <a:cubicBezTo>
                  <a:pt x="1117656" y="117638"/>
                  <a:pt x="1115659" y="123603"/>
                  <a:pt x="1111678" y="131565"/>
                </a:cubicBezTo>
                <a:cubicBezTo>
                  <a:pt x="1113675" y="141511"/>
                  <a:pt x="1115163" y="151457"/>
                  <a:pt x="1116155" y="161403"/>
                </a:cubicBezTo>
                <a:cubicBezTo>
                  <a:pt x="1117160" y="171349"/>
                  <a:pt x="1118648" y="181295"/>
                  <a:pt x="1120632" y="191241"/>
                </a:cubicBezTo>
                <a:cubicBezTo>
                  <a:pt x="1122629" y="185276"/>
                  <a:pt x="1123125" y="177810"/>
                  <a:pt x="1122133" y="168856"/>
                </a:cubicBezTo>
                <a:cubicBezTo>
                  <a:pt x="1121128" y="159902"/>
                  <a:pt x="1120136" y="151457"/>
                  <a:pt x="1119144" y="143495"/>
                </a:cubicBezTo>
                <a:cubicBezTo>
                  <a:pt x="1118152" y="135546"/>
                  <a:pt x="1118152" y="128080"/>
                  <a:pt x="1119144" y="121123"/>
                </a:cubicBezTo>
                <a:cubicBezTo>
                  <a:pt x="1120136" y="114153"/>
                  <a:pt x="1122629" y="109676"/>
                  <a:pt x="1126597" y="107692"/>
                </a:cubicBezTo>
                <a:cubicBezTo>
                  <a:pt x="1126597" y="119622"/>
                  <a:pt x="1128594" y="135546"/>
                  <a:pt x="1132575" y="155438"/>
                </a:cubicBezTo>
                <a:cubicBezTo>
                  <a:pt x="1134559" y="149460"/>
                  <a:pt x="1134559" y="141015"/>
                  <a:pt x="1132575" y="130064"/>
                </a:cubicBezTo>
                <a:cubicBezTo>
                  <a:pt x="1130578" y="119126"/>
                  <a:pt x="1131570" y="111673"/>
                  <a:pt x="1135551" y="107692"/>
                </a:cubicBezTo>
                <a:cubicBezTo>
                  <a:pt x="1135551" y="123603"/>
                  <a:pt x="1136543" y="136538"/>
                  <a:pt x="1138540" y="146484"/>
                </a:cubicBezTo>
                <a:cubicBezTo>
                  <a:pt x="1140524" y="156430"/>
                  <a:pt x="1141516" y="165384"/>
                  <a:pt x="1141516" y="173333"/>
                </a:cubicBezTo>
                <a:cubicBezTo>
                  <a:pt x="1141516" y="181295"/>
                  <a:pt x="1142521" y="186268"/>
                  <a:pt x="1144505" y="188252"/>
                </a:cubicBezTo>
                <a:cubicBezTo>
                  <a:pt x="1144505" y="186268"/>
                  <a:pt x="1145497" y="180799"/>
                  <a:pt x="1147494" y="171845"/>
                </a:cubicBezTo>
                <a:cubicBezTo>
                  <a:pt x="1149478" y="162891"/>
                  <a:pt x="1151971" y="152945"/>
                  <a:pt x="1154947" y="142007"/>
                </a:cubicBezTo>
                <a:cubicBezTo>
                  <a:pt x="1157936" y="131069"/>
                  <a:pt x="1160416" y="122115"/>
                  <a:pt x="1162413" y="115145"/>
                </a:cubicBezTo>
                <a:cubicBezTo>
                  <a:pt x="1164397" y="108188"/>
                  <a:pt x="1166381" y="104703"/>
                  <a:pt x="1168378" y="104703"/>
                </a:cubicBezTo>
                <a:cubicBezTo>
                  <a:pt x="1172359" y="106700"/>
                  <a:pt x="1170858" y="119126"/>
                  <a:pt x="1163901" y="142007"/>
                </a:cubicBezTo>
                <a:cubicBezTo>
                  <a:pt x="1156944" y="164875"/>
                  <a:pt x="1153459" y="178306"/>
                  <a:pt x="1153459" y="182287"/>
                </a:cubicBezTo>
                <a:cubicBezTo>
                  <a:pt x="1155443" y="176322"/>
                  <a:pt x="1157936" y="168856"/>
                  <a:pt x="1160912" y="159902"/>
                </a:cubicBezTo>
                <a:cubicBezTo>
                  <a:pt x="1163901" y="150961"/>
                  <a:pt x="1167386" y="144487"/>
                  <a:pt x="1171354" y="140519"/>
                </a:cubicBezTo>
                <a:lnTo>
                  <a:pt x="1165389" y="164379"/>
                </a:lnTo>
                <a:cubicBezTo>
                  <a:pt x="1163405" y="170357"/>
                  <a:pt x="1162413" y="175826"/>
                  <a:pt x="1162413" y="180799"/>
                </a:cubicBezTo>
                <a:cubicBezTo>
                  <a:pt x="1162413" y="185772"/>
                  <a:pt x="1162413" y="189244"/>
                  <a:pt x="1162413" y="191241"/>
                </a:cubicBezTo>
                <a:lnTo>
                  <a:pt x="1165389" y="194217"/>
                </a:lnTo>
                <a:lnTo>
                  <a:pt x="1168378" y="197206"/>
                </a:lnTo>
                <a:cubicBezTo>
                  <a:pt x="1168378" y="197206"/>
                  <a:pt x="1170362" y="201187"/>
                  <a:pt x="1174343" y="209136"/>
                </a:cubicBezTo>
                <a:cubicBezTo>
                  <a:pt x="1174343" y="205168"/>
                  <a:pt x="1174343" y="197702"/>
                  <a:pt x="1174343" y="186764"/>
                </a:cubicBezTo>
                <a:cubicBezTo>
                  <a:pt x="1174343" y="175826"/>
                  <a:pt x="1176327" y="169352"/>
                  <a:pt x="1180308" y="167368"/>
                </a:cubicBezTo>
                <a:cubicBezTo>
                  <a:pt x="1186273" y="167368"/>
                  <a:pt x="1187278" y="175330"/>
                  <a:pt x="1183297" y="191241"/>
                </a:cubicBezTo>
                <a:cubicBezTo>
                  <a:pt x="1181300" y="199190"/>
                  <a:pt x="1179316" y="208144"/>
                  <a:pt x="1177332" y="218090"/>
                </a:cubicBezTo>
                <a:lnTo>
                  <a:pt x="1177332" y="221079"/>
                </a:lnTo>
                <a:cubicBezTo>
                  <a:pt x="1179316" y="217098"/>
                  <a:pt x="1183297" y="208640"/>
                  <a:pt x="1189262" y="195718"/>
                </a:cubicBezTo>
                <a:cubicBezTo>
                  <a:pt x="1195227" y="182783"/>
                  <a:pt x="1200200" y="176322"/>
                  <a:pt x="1204181" y="176322"/>
                </a:cubicBezTo>
                <a:cubicBezTo>
                  <a:pt x="1206165" y="176322"/>
                  <a:pt x="1202693" y="184271"/>
                  <a:pt x="1193739" y="200195"/>
                </a:cubicBezTo>
                <a:cubicBezTo>
                  <a:pt x="1184785" y="216106"/>
                  <a:pt x="1180308" y="225060"/>
                  <a:pt x="1180308" y="227044"/>
                </a:cubicBezTo>
                <a:lnTo>
                  <a:pt x="1180308" y="230033"/>
                </a:lnTo>
                <a:cubicBezTo>
                  <a:pt x="1182305" y="226052"/>
                  <a:pt x="1184289" y="223559"/>
                  <a:pt x="1186273" y="222567"/>
                </a:cubicBezTo>
                <a:cubicBezTo>
                  <a:pt x="1188270" y="221575"/>
                  <a:pt x="1190254" y="220087"/>
                  <a:pt x="1192251" y="218090"/>
                </a:cubicBezTo>
                <a:lnTo>
                  <a:pt x="1193244" y="225060"/>
                </a:lnTo>
                <a:lnTo>
                  <a:pt x="1192243" y="224434"/>
                </a:lnTo>
                <a:lnTo>
                  <a:pt x="1193621" y="227708"/>
                </a:lnTo>
                <a:lnTo>
                  <a:pt x="1193739" y="228532"/>
                </a:lnTo>
                <a:cubicBezTo>
                  <a:pt x="1190750" y="233505"/>
                  <a:pt x="1188270" y="236990"/>
                  <a:pt x="1186273" y="238974"/>
                </a:cubicBezTo>
                <a:cubicBezTo>
                  <a:pt x="1186273" y="238974"/>
                  <a:pt x="1187278" y="239979"/>
                  <a:pt x="1189262" y="241963"/>
                </a:cubicBezTo>
                <a:cubicBezTo>
                  <a:pt x="1189262" y="239979"/>
                  <a:pt x="1189758" y="238478"/>
                  <a:pt x="1190750" y="237486"/>
                </a:cubicBezTo>
                <a:cubicBezTo>
                  <a:pt x="1191755" y="236494"/>
                  <a:pt x="1192251" y="235006"/>
                  <a:pt x="1192251" y="233009"/>
                </a:cubicBezTo>
                <a:cubicBezTo>
                  <a:pt x="1196219" y="233009"/>
                  <a:pt x="1197224" y="235998"/>
                  <a:pt x="1195227" y="241963"/>
                </a:cubicBezTo>
                <a:cubicBezTo>
                  <a:pt x="1197224" y="241963"/>
                  <a:pt x="1200200" y="244952"/>
                  <a:pt x="1204181" y="250917"/>
                </a:cubicBezTo>
                <a:cubicBezTo>
                  <a:pt x="1204181" y="246936"/>
                  <a:pt x="1201192" y="240475"/>
                  <a:pt x="1195227" y="231521"/>
                </a:cubicBezTo>
                <a:lnTo>
                  <a:pt x="1193621" y="227708"/>
                </a:lnTo>
                <a:lnTo>
                  <a:pt x="1193244" y="225060"/>
                </a:lnTo>
                <a:lnTo>
                  <a:pt x="1201192" y="230033"/>
                </a:lnTo>
                <a:cubicBezTo>
                  <a:pt x="1199208" y="226052"/>
                  <a:pt x="1198216" y="220087"/>
                  <a:pt x="1198216" y="212125"/>
                </a:cubicBezTo>
                <a:cubicBezTo>
                  <a:pt x="1204181" y="218090"/>
                  <a:pt x="1207170" y="227044"/>
                  <a:pt x="1207170" y="238974"/>
                </a:cubicBezTo>
                <a:cubicBezTo>
                  <a:pt x="1211138" y="231025"/>
                  <a:pt x="1214127" y="227044"/>
                  <a:pt x="1216111" y="227044"/>
                </a:cubicBezTo>
                <a:lnTo>
                  <a:pt x="1216111" y="224055"/>
                </a:lnTo>
                <a:cubicBezTo>
                  <a:pt x="1216111" y="218090"/>
                  <a:pt x="1220092" y="215114"/>
                  <a:pt x="1228054" y="215114"/>
                </a:cubicBezTo>
                <a:lnTo>
                  <a:pt x="1234019" y="233009"/>
                </a:lnTo>
                <a:cubicBezTo>
                  <a:pt x="1234019" y="229028"/>
                  <a:pt x="1235011" y="225060"/>
                  <a:pt x="1237008" y="221079"/>
                </a:cubicBezTo>
                <a:cubicBezTo>
                  <a:pt x="1238992" y="221079"/>
                  <a:pt x="1240976" y="227044"/>
                  <a:pt x="1242973" y="238974"/>
                </a:cubicBezTo>
                <a:cubicBezTo>
                  <a:pt x="1244957" y="250917"/>
                  <a:pt x="1245949" y="257874"/>
                  <a:pt x="1245949" y="259871"/>
                </a:cubicBezTo>
                <a:cubicBezTo>
                  <a:pt x="1245949" y="257874"/>
                  <a:pt x="1246458" y="253893"/>
                  <a:pt x="1247450" y="247928"/>
                </a:cubicBezTo>
                <a:cubicBezTo>
                  <a:pt x="1248442" y="241963"/>
                  <a:pt x="1248938" y="237982"/>
                  <a:pt x="1248938" y="235998"/>
                </a:cubicBezTo>
                <a:lnTo>
                  <a:pt x="1253415" y="255394"/>
                </a:lnTo>
                <a:lnTo>
                  <a:pt x="1254903" y="235998"/>
                </a:lnTo>
                <a:cubicBezTo>
                  <a:pt x="1254903" y="220087"/>
                  <a:pt x="1256900" y="212125"/>
                  <a:pt x="1260868" y="212125"/>
                </a:cubicBezTo>
                <a:lnTo>
                  <a:pt x="1260868" y="224055"/>
                </a:lnTo>
                <a:cubicBezTo>
                  <a:pt x="1264849" y="214109"/>
                  <a:pt x="1266350" y="216602"/>
                  <a:pt x="1265345" y="231521"/>
                </a:cubicBezTo>
                <a:cubicBezTo>
                  <a:pt x="1264353" y="246440"/>
                  <a:pt x="1264849" y="255890"/>
                  <a:pt x="1266846" y="259871"/>
                </a:cubicBezTo>
                <a:cubicBezTo>
                  <a:pt x="1266846" y="255890"/>
                  <a:pt x="1267838" y="251909"/>
                  <a:pt x="1269822" y="247928"/>
                </a:cubicBezTo>
                <a:cubicBezTo>
                  <a:pt x="1271819" y="247928"/>
                  <a:pt x="1272811" y="252901"/>
                  <a:pt x="1272811" y="262847"/>
                </a:cubicBezTo>
                <a:cubicBezTo>
                  <a:pt x="1272811" y="268812"/>
                  <a:pt x="1271819" y="273785"/>
                  <a:pt x="1269822" y="277766"/>
                </a:cubicBezTo>
                <a:cubicBezTo>
                  <a:pt x="1271819" y="277766"/>
                  <a:pt x="1272811" y="278262"/>
                  <a:pt x="1272811" y="279254"/>
                </a:cubicBezTo>
                <a:cubicBezTo>
                  <a:pt x="1272811" y="280259"/>
                  <a:pt x="1273803" y="280755"/>
                  <a:pt x="1275787" y="280755"/>
                </a:cubicBezTo>
                <a:lnTo>
                  <a:pt x="1278776" y="280755"/>
                </a:lnTo>
                <a:cubicBezTo>
                  <a:pt x="1278776" y="278758"/>
                  <a:pt x="1279272" y="271305"/>
                  <a:pt x="1280264" y="258370"/>
                </a:cubicBezTo>
                <a:cubicBezTo>
                  <a:pt x="1281269" y="245448"/>
                  <a:pt x="1283749" y="238974"/>
                  <a:pt x="1287730" y="238974"/>
                </a:cubicBezTo>
                <a:cubicBezTo>
                  <a:pt x="1289714" y="240971"/>
                  <a:pt x="1290706" y="245944"/>
                  <a:pt x="1290706" y="253893"/>
                </a:cubicBezTo>
                <a:lnTo>
                  <a:pt x="1296684" y="259871"/>
                </a:lnTo>
                <a:cubicBezTo>
                  <a:pt x="1298668" y="259871"/>
                  <a:pt x="1299660" y="261855"/>
                  <a:pt x="1299660" y="265836"/>
                </a:cubicBezTo>
                <a:lnTo>
                  <a:pt x="1299660" y="268812"/>
                </a:lnTo>
                <a:cubicBezTo>
                  <a:pt x="1301657" y="258866"/>
                  <a:pt x="1304633" y="255890"/>
                  <a:pt x="1308614" y="259871"/>
                </a:cubicBezTo>
                <a:lnTo>
                  <a:pt x="1308614" y="265836"/>
                </a:lnTo>
                <a:cubicBezTo>
                  <a:pt x="1308614" y="267820"/>
                  <a:pt x="1308118" y="269308"/>
                  <a:pt x="1307126" y="270313"/>
                </a:cubicBezTo>
                <a:cubicBezTo>
                  <a:pt x="1306134" y="271305"/>
                  <a:pt x="1305625" y="272793"/>
                  <a:pt x="1305625" y="274790"/>
                </a:cubicBezTo>
                <a:cubicBezTo>
                  <a:pt x="1309606" y="278758"/>
                  <a:pt x="1311603" y="280755"/>
                  <a:pt x="1311603" y="280755"/>
                </a:cubicBezTo>
                <a:cubicBezTo>
                  <a:pt x="1311603" y="270809"/>
                  <a:pt x="1313587" y="263839"/>
                  <a:pt x="1317568" y="259871"/>
                </a:cubicBezTo>
                <a:lnTo>
                  <a:pt x="1329498" y="292685"/>
                </a:lnTo>
                <a:cubicBezTo>
                  <a:pt x="1331495" y="290701"/>
                  <a:pt x="1332487" y="287712"/>
                  <a:pt x="1332487" y="283731"/>
                </a:cubicBezTo>
                <a:cubicBezTo>
                  <a:pt x="1328506" y="277766"/>
                  <a:pt x="1323533" y="269308"/>
                  <a:pt x="1317568" y="258370"/>
                </a:cubicBezTo>
                <a:cubicBezTo>
                  <a:pt x="1311603" y="247432"/>
                  <a:pt x="1312595" y="241963"/>
                  <a:pt x="1320544" y="241963"/>
                </a:cubicBezTo>
                <a:cubicBezTo>
                  <a:pt x="1326522" y="251909"/>
                  <a:pt x="1331495" y="263839"/>
                  <a:pt x="1335463" y="277766"/>
                </a:cubicBezTo>
                <a:cubicBezTo>
                  <a:pt x="1337460" y="273785"/>
                  <a:pt x="1342433" y="269817"/>
                  <a:pt x="1350382" y="265836"/>
                </a:cubicBezTo>
                <a:cubicBezTo>
                  <a:pt x="1354363" y="267820"/>
                  <a:pt x="1354363" y="271305"/>
                  <a:pt x="1350382" y="276278"/>
                </a:cubicBezTo>
                <a:cubicBezTo>
                  <a:pt x="1346414" y="281251"/>
                  <a:pt x="1343425" y="284736"/>
                  <a:pt x="1341441" y="286720"/>
                </a:cubicBezTo>
                <a:cubicBezTo>
                  <a:pt x="1341441" y="288704"/>
                  <a:pt x="1341937" y="289709"/>
                  <a:pt x="1342929" y="289709"/>
                </a:cubicBezTo>
                <a:cubicBezTo>
                  <a:pt x="1343921" y="289709"/>
                  <a:pt x="1344417" y="290701"/>
                  <a:pt x="1344417" y="292685"/>
                </a:cubicBezTo>
                <a:cubicBezTo>
                  <a:pt x="1344417" y="288704"/>
                  <a:pt x="1345409" y="286224"/>
                  <a:pt x="1347406" y="285232"/>
                </a:cubicBezTo>
                <a:cubicBezTo>
                  <a:pt x="1349390" y="284227"/>
                  <a:pt x="1350382" y="282739"/>
                  <a:pt x="1350382" y="280755"/>
                </a:cubicBezTo>
                <a:cubicBezTo>
                  <a:pt x="1352379" y="278758"/>
                  <a:pt x="1352875" y="280755"/>
                  <a:pt x="1351883" y="286720"/>
                </a:cubicBezTo>
                <a:cubicBezTo>
                  <a:pt x="1350891" y="292685"/>
                  <a:pt x="1350382" y="296666"/>
                  <a:pt x="1350382" y="298650"/>
                </a:cubicBezTo>
                <a:cubicBezTo>
                  <a:pt x="1354363" y="302631"/>
                  <a:pt x="1356360" y="306612"/>
                  <a:pt x="1356360" y="310593"/>
                </a:cubicBezTo>
                <a:cubicBezTo>
                  <a:pt x="1358344" y="306612"/>
                  <a:pt x="1359832" y="298154"/>
                  <a:pt x="1360837" y="285232"/>
                </a:cubicBezTo>
                <a:cubicBezTo>
                  <a:pt x="1361829" y="272297"/>
                  <a:pt x="1360328" y="263839"/>
                  <a:pt x="1356360" y="259871"/>
                </a:cubicBezTo>
                <a:cubicBezTo>
                  <a:pt x="1360328" y="263839"/>
                  <a:pt x="1362821" y="268316"/>
                  <a:pt x="1363813" y="273289"/>
                </a:cubicBezTo>
                <a:cubicBezTo>
                  <a:pt x="1364805" y="278262"/>
                  <a:pt x="1365301" y="282739"/>
                  <a:pt x="1365301" y="286720"/>
                </a:cubicBezTo>
                <a:cubicBezTo>
                  <a:pt x="1365301" y="280755"/>
                  <a:pt x="1368290" y="277766"/>
                  <a:pt x="1374255" y="277766"/>
                </a:cubicBezTo>
                <a:cubicBezTo>
                  <a:pt x="1372271" y="281747"/>
                  <a:pt x="1371279" y="284736"/>
                  <a:pt x="1371279" y="286720"/>
                </a:cubicBezTo>
                <a:cubicBezTo>
                  <a:pt x="1371279" y="288704"/>
                  <a:pt x="1370274" y="291693"/>
                  <a:pt x="1368290" y="295674"/>
                </a:cubicBezTo>
                <a:cubicBezTo>
                  <a:pt x="1370274" y="303623"/>
                  <a:pt x="1371775" y="312081"/>
                  <a:pt x="1372767" y="321035"/>
                </a:cubicBezTo>
                <a:cubicBezTo>
                  <a:pt x="1373759" y="329989"/>
                  <a:pt x="1376252" y="339439"/>
                  <a:pt x="1380220" y="349385"/>
                </a:cubicBezTo>
                <a:cubicBezTo>
                  <a:pt x="1384201" y="339439"/>
                  <a:pt x="1383705" y="325016"/>
                  <a:pt x="1378732" y="306116"/>
                </a:cubicBezTo>
                <a:cubicBezTo>
                  <a:pt x="1373759" y="287216"/>
                  <a:pt x="1375247" y="275782"/>
                  <a:pt x="1383209" y="271801"/>
                </a:cubicBezTo>
                <a:cubicBezTo>
                  <a:pt x="1383209" y="281747"/>
                  <a:pt x="1385193" y="296666"/>
                  <a:pt x="1389174" y="316558"/>
                </a:cubicBezTo>
                <a:cubicBezTo>
                  <a:pt x="1391171" y="310593"/>
                  <a:pt x="1391171" y="302631"/>
                  <a:pt x="1389174" y="292685"/>
                </a:cubicBezTo>
                <a:cubicBezTo>
                  <a:pt x="1387190" y="282739"/>
                  <a:pt x="1388182" y="275782"/>
                  <a:pt x="1392163" y="271801"/>
                </a:cubicBezTo>
                <a:cubicBezTo>
                  <a:pt x="1394147" y="269817"/>
                  <a:pt x="1395139" y="277270"/>
                  <a:pt x="1395139" y="294173"/>
                </a:cubicBezTo>
                <a:cubicBezTo>
                  <a:pt x="1395139" y="311089"/>
                  <a:pt x="1395139" y="320539"/>
                  <a:pt x="1395139" y="322523"/>
                </a:cubicBezTo>
                <a:cubicBezTo>
                  <a:pt x="1399120" y="326504"/>
                  <a:pt x="1401117" y="329989"/>
                  <a:pt x="1401117" y="332965"/>
                </a:cubicBezTo>
                <a:cubicBezTo>
                  <a:pt x="1401117" y="335954"/>
                  <a:pt x="1402109" y="339439"/>
                  <a:pt x="1404093" y="343407"/>
                </a:cubicBezTo>
                <a:cubicBezTo>
                  <a:pt x="1404093" y="341423"/>
                  <a:pt x="1405085" y="335954"/>
                  <a:pt x="1407082" y="327000"/>
                </a:cubicBezTo>
                <a:cubicBezTo>
                  <a:pt x="1409066" y="318046"/>
                  <a:pt x="1411063" y="309092"/>
                  <a:pt x="1413047" y="300151"/>
                </a:cubicBezTo>
                <a:cubicBezTo>
                  <a:pt x="1415031" y="291197"/>
                  <a:pt x="1417028" y="282739"/>
                  <a:pt x="1419012" y="274790"/>
                </a:cubicBezTo>
                <a:cubicBezTo>
                  <a:pt x="1421009" y="266828"/>
                  <a:pt x="1422993" y="263839"/>
                  <a:pt x="1424977" y="265836"/>
                </a:cubicBezTo>
                <a:cubicBezTo>
                  <a:pt x="1428958" y="267820"/>
                  <a:pt x="1428958" y="276774"/>
                  <a:pt x="1424977" y="292685"/>
                </a:cubicBezTo>
                <a:cubicBezTo>
                  <a:pt x="1421009" y="308596"/>
                  <a:pt x="1419012" y="317550"/>
                  <a:pt x="1419012" y="319547"/>
                </a:cubicBezTo>
                <a:lnTo>
                  <a:pt x="1419012" y="322523"/>
                </a:lnTo>
                <a:lnTo>
                  <a:pt x="1419012" y="331477"/>
                </a:lnTo>
                <a:cubicBezTo>
                  <a:pt x="1421009" y="325512"/>
                  <a:pt x="1422001" y="319547"/>
                  <a:pt x="1422001" y="313569"/>
                </a:cubicBezTo>
                <a:cubicBezTo>
                  <a:pt x="1422001" y="307604"/>
                  <a:pt x="1423985" y="302631"/>
                  <a:pt x="1427966" y="298650"/>
                </a:cubicBezTo>
                <a:cubicBezTo>
                  <a:pt x="1431947" y="296666"/>
                  <a:pt x="1431947" y="303623"/>
                  <a:pt x="1427966" y="319547"/>
                </a:cubicBezTo>
                <a:cubicBezTo>
                  <a:pt x="1423985" y="335458"/>
                  <a:pt x="1422993" y="342415"/>
                  <a:pt x="1424977" y="340431"/>
                </a:cubicBezTo>
                <a:cubicBezTo>
                  <a:pt x="1424977" y="344412"/>
                  <a:pt x="1426974" y="350534"/>
                  <a:pt x="1430955" y="358796"/>
                </a:cubicBezTo>
                <a:cubicBezTo>
                  <a:pt x="1428958" y="348537"/>
                  <a:pt x="1430955" y="343407"/>
                  <a:pt x="1436920" y="343407"/>
                </a:cubicBezTo>
                <a:cubicBezTo>
                  <a:pt x="1436920" y="353667"/>
                  <a:pt x="1435928" y="360898"/>
                  <a:pt x="1433931" y="365088"/>
                </a:cubicBezTo>
                <a:cubicBezTo>
                  <a:pt x="1433931" y="369290"/>
                  <a:pt x="1434427" y="372423"/>
                  <a:pt x="1435432" y="374511"/>
                </a:cubicBezTo>
                <a:cubicBezTo>
                  <a:pt x="1436424" y="376587"/>
                  <a:pt x="1436920" y="379732"/>
                  <a:pt x="1436920" y="383922"/>
                </a:cubicBezTo>
                <a:cubicBezTo>
                  <a:pt x="1438904" y="379732"/>
                  <a:pt x="1440901" y="376065"/>
                  <a:pt x="1442885" y="372919"/>
                </a:cubicBezTo>
                <a:cubicBezTo>
                  <a:pt x="1444869" y="369786"/>
                  <a:pt x="1446866" y="366132"/>
                  <a:pt x="1448850" y="361968"/>
                </a:cubicBezTo>
                <a:cubicBezTo>
                  <a:pt x="1448850" y="359853"/>
                  <a:pt x="1448850" y="355233"/>
                  <a:pt x="1448850" y="348119"/>
                </a:cubicBezTo>
                <a:cubicBezTo>
                  <a:pt x="1448850" y="341006"/>
                  <a:pt x="1449842" y="342468"/>
                  <a:pt x="1451839" y="352505"/>
                </a:cubicBezTo>
                <a:cubicBezTo>
                  <a:pt x="1453823" y="350417"/>
                  <a:pt x="1455324" y="346892"/>
                  <a:pt x="1456316" y="341919"/>
                </a:cubicBezTo>
                <a:cubicBezTo>
                  <a:pt x="1457308" y="336946"/>
                  <a:pt x="1459788" y="334466"/>
                  <a:pt x="1463769" y="334466"/>
                </a:cubicBezTo>
                <a:cubicBezTo>
                  <a:pt x="1467750" y="334466"/>
                  <a:pt x="1466758" y="340614"/>
                  <a:pt x="1460793" y="352923"/>
                </a:cubicBezTo>
                <a:cubicBezTo>
                  <a:pt x="1454815" y="365231"/>
                  <a:pt x="1451839" y="370322"/>
                  <a:pt x="1451839" y="368220"/>
                </a:cubicBezTo>
                <a:cubicBezTo>
                  <a:pt x="1453823" y="374498"/>
                  <a:pt x="1454319" y="381299"/>
                  <a:pt x="1453327" y="388634"/>
                </a:cubicBezTo>
                <a:cubicBezTo>
                  <a:pt x="1452335" y="395970"/>
                  <a:pt x="1452831" y="402731"/>
                  <a:pt x="1454815" y="408918"/>
                </a:cubicBezTo>
                <a:cubicBezTo>
                  <a:pt x="1454815" y="398528"/>
                  <a:pt x="1457804" y="395448"/>
                  <a:pt x="1463769" y="399637"/>
                </a:cubicBezTo>
                <a:cubicBezTo>
                  <a:pt x="1461785" y="403827"/>
                  <a:pt x="1460793" y="407926"/>
                  <a:pt x="1460793" y="411894"/>
                </a:cubicBezTo>
                <a:cubicBezTo>
                  <a:pt x="1460793" y="415875"/>
                  <a:pt x="1459788" y="419856"/>
                  <a:pt x="1457804" y="423837"/>
                </a:cubicBezTo>
                <a:cubicBezTo>
                  <a:pt x="1457804" y="427818"/>
                  <a:pt x="1458796" y="430794"/>
                  <a:pt x="1460793" y="432791"/>
                </a:cubicBezTo>
                <a:cubicBezTo>
                  <a:pt x="1464761" y="422845"/>
                  <a:pt x="1466262" y="413773"/>
                  <a:pt x="1465270" y="405602"/>
                </a:cubicBezTo>
                <a:cubicBezTo>
                  <a:pt x="1464265" y="397432"/>
                  <a:pt x="1464761" y="388112"/>
                  <a:pt x="1466758" y="377631"/>
                </a:cubicBezTo>
                <a:lnTo>
                  <a:pt x="1466758" y="390214"/>
                </a:lnTo>
                <a:cubicBezTo>
                  <a:pt x="1466758" y="394416"/>
                  <a:pt x="1467254" y="397562"/>
                  <a:pt x="1468246" y="399664"/>
                </a:cubicBezTo>
                <a:cubicBezTo>
                  <a:pt x="1469238" y="401765"/>
                  <a:pt x="1469734" y="403853"/>
                  <a:pt x="1469734" y="405929"/>
                </a:cubicBezTo>
                <a:cubicBezTo>
                  <a:pt x="1473715" y="401739"/>
                  <a:pt x="1475712" y="402183"/>
                  <a:pt x="1475712" y="407260"/>
                </a:cubicBezTo>
                <a:cubicBezTo>
                  <a:pt x="1475712" y="412338"/>
                  <a:pt x="1476704" y="414883"/>
                  <a:pt x="1478688" y="414883"/>
                </a:cubicBezTo>
                <a:cubicBezTo>
                  <a:pt x="1478688" y="404715"/>
                  <a:pt x="1479680" y="394403"/>
                  <a:pt x="1481677" y="383922"/>
                </a:cubicBezTo>
                <a:cubicBezTo>
                  <a:pt x="1477696" y="375569"/>
                  <a:pt x="1474707" y="367711"/>
                  <a:pt x="1472723" y="360376"/>
                </a:cubicBezTo>
                <a:cubicBezTo>
                  <a:pt x="1470739" y="353053"/>
                  <a:pt x="1472723" y="347388"/>
                  <a:pt x="1478688" y="343407"/>
                </a:cubicBezTo>
                <a:lnTo>
                  <a:pt x="1484653" y="368220"/>
                </a:lnTo>
                <a:cubicBezTo>
                  <a:pt x="1484653" y="359853"/>
                  <a:pt x="1485658" y="354619"/>
                  <a:pt x="1487642" y="352505"/>
                </a:cubicBezTo>
                <a:cubicBezTo>
                  <a:pt x="1491623" y="356695"/>
                  <a:pt x="1493111" y="366654"/>
                  <a:pt x="1492119" y="382369"/>
                </a:cubicBezTo>
                <a:cubicBezTo>
                  <a:pt x="1491127" y="398071"/>
                  <a:pt x="1491623" y="408918"/>
                  <a:pt x="1493607" y="414883"/>
                </a:cubicBezTo>
                <a:cubicBezTo>
                  <a:pt x="1497588" y="410902"/>
                  <a:pt x="1500577" y="408918"/>
                  <a:pt x="1502561" y="408918"/>
                </a:cubicBezTo>
                <a:cubicBezTo>
                  <a:pt x="1502561" y="400643"/>
                  <a:pt x="1502561" y="387668"/>
                  <a:pt x="1502561" y="369969"/>
                </a:cubicBezTo>
                <a:cubicBezTo>
                  <a:pt x="1502561" y="352257"/>
                  <a:pt x="1505550" y="345404"/>
                  <a:pt x="1511515" y="349385"/>
                </a:cubicBezTo>
                <a:cubicBezTo>
                  <a:pt x="1511515" y="359853"/>
                  <a:pt x="1511019" y="371901"/>
                  <a:pt x="1510027" y="385515"/>
                </a:cubicBezTo>
                <a:cubicBezTo>
                  <a:pt x="1509022" y="399128"/>
                  <a:pt x="1508526" y="411894"/>
                  <a:pt x="1508526" y="423837"/>
                </a:cubicBezTo>
                <a:cubicBezTo>
                  <a:pt x="1510523" y="413891"/>
                  <a:pt x="1511019" y="408422"/>
                  <a:pt x="1510027" y="407430"/>
                </a:cubicBezTo>
                <a:cubicBezTo>
                  <a:pt x="1509022" y="406425"/>
                  <a:pt x="1510523" y="402796"/>
                  <a:pt x="1514491" y="396518"/>
                </a:cubicBezTo>
                <a:cubicBezTo>
                  <a:pt x="1512507" y="400708"/>
                  <a:pt x="1512507" y="406803"/>
                  <a:pt x="1514491" y="414818"/>
                </a:cubicBezTo>
                <a:cubicBezTo>
                  <a:pt x="1516488" y="422819"/>
                  <a:pt x="1518472" y="428810"/>
                  <a:pt x="1520469" y="432791"/>
                </a:cubicBezTo>
                <a:cubicBezTo>
                  <a:pt x="1522453" y="428810"/>
                  <a:pt x="1526434" y="422284"/>
                  <a:pt x="1532399" y="413225"/>
                </a:cubicBezTo>
                <a:cubicBezTo>
                  <a:pt x="1538364" y="404167"/>
                  <a:pt x="1541353" y="398593"/>
                  <a:pt x="1541353" y="396518"/>
                </a:cubicBezTo>
                <a:cubicBezTo>
                  <a:pt x="1537372" y="406777"/>
                  <a:pt x="1532895" y="416371"/>
                  <a:pt x="1527922" y="425325"/>
                </a:cubicBezTo>
                <a:cubicBezTo>
                  <a:pt x="1522949" y="434279"/>
                  <a:pt x="1521461" y="445713"/>
                  <a:pt x="1523445" y="459640"/>
                </a:cubicBezTo>
                <a:cubicBezTo>
                  <a:pt x="1527426" y="449694"/>
                  <a:pt x="1530911" y="437738"/>
                  <a:pt x="1533887" y="423759"/>
                </a:cubicBezTo>
                <a:cubicBezTo>
                  <a:pt x="1536876" y="409792"/>
                  <a:pt x="1543337" y="403853"/>
                  <a:pt x="1553283" y="405929"/>
                </a:cubicBezTo>
                <a:cubicBezTo>
                  <a:pt x="1545334" y="419856"/>
                  <a:pt x="1540361" y="433783"/>
                  <a:pt x="1538364" y="447710"/>
                </a:cubicBezTo>
                <a:cubicBezTo>
                  <a:pt x="1542345" y="443729"/>
                  <a:pt x="1545830" y="437268"/>
                  <a:pt x="1548806" y="428314"/>
                </a:cubicBezTo>
                <a:cubicBezTo>
                  <a:pt x="1551795" y="419360"/>
                  <a:pt x="1556272" y="412899"/>
                  <a:pt x="1562237" y="408918"/>
                </a:cubicBezTo>
                <a:cubicBezTo>
                  <a:pt x="1562237" y="408918"/>
                  <a:pt x="1560749" y="412403"/>
                  <a:pt x="1557760" y="419360"/>
                </a:cubicBezTo>
                <a:cubicBezTo>
                  <a:pt x="1554784" y="426317"/>
                  <a:pt x="1550803" y="433783"/>
                  <a:pt x="1545830" y="441732"/>
                </a:cubicBezTo>
                <a:cubicBezTo>
                  <a:pt x="1540857" y="449694"/>
                  <a:pt x="1536380" y="457160"/>
                  <a:pt x="1532399" y="464117"/>
                </a:cubicBezTo>
                <a:cubicBezTo>
                  <a:pt x="1528418" y="471074"/>
                  <a:pt x="1526434" y="475551"/>
                  <a:pt x="1526434" y="477548"/>
                </a:cubicBezTo>
                <a:cubicBezTo>
                  <a:pt x="1528418" y="479532"/>
                  <a:pt x="1529410" y="483513"/>
                  <a:pt x="1529410" y="489478"/>
                </a:cubicBezTo>
                <a:cubicBezTo>
                  <a:pt x="1531407" y="487494"/>
                  <a:pt x="1535388" y="482521"/>
                  <a:pt x="1541353" y="474559"/>
                </a:cubicBezTo>
                <a:cubicBezTo>
                  <a:pt x="1547318" y="466597"/>
                  <a:pt x="1553779" y="458152"/>
                  <a:pt x="1560749" y="449198"/>
                </a:cubicBezTo>
                <a:cubicBezTo>
                  <a:pt x="1567706" y="440244"/>
                  <a:pt x="1574167" y="432791"/>
                  <a:pt x="1580145" y="426813"/>
                </a:cubicBezTo>
                <a:cubicBezTo>
                  <a:pt x="1586110" y="420848"/>
                  <a:pt x="1589086" y="417872"/>
                  <a:pt x="1589086" y="417872"/>
                </a:cubicBezTo>
                <a:cubicBezTo>
                  <a:pt x="1591083" y="419856"/>
                  <a:pt x="1590091" y="423837"/>
                  <a:pt x="1586110" y="429802"/>
                </a:cubicBezTo>
                <a:cubicBezTo>
                  <a:pt x="1582129" y="435767"/>
                  <a:pt x="1577156" y="442737"/>
                  <a:pt x="1571191" y="450686"/>
                </a:cubicBezTo>
                <a:cubicBezTo>
                  <a:pt x="1565226" y="458648"/>
                  <a:pt x="1559757" y="465605"/>
                  <a:pt x="1554784" y="471570"/>
                </a:cubicBezTo>
                <a:cubicBezTo>
                  <a:pt x="1549811" y="477548"/>
                  <a:pt x="1546326" y="481516"/>
                  <a:pt x="1544329" y="483513"/>
                </a:cubicBezTo>
                <a:cubicBezTo>
                  <a:pt x="1550307" y="479532"/>
                  <a:pt x="1555776" y="474063"/>
                  <a:pt x="1560749" y="467106"/>
                </a:cubicBezTo>
                <a:cubicBezTo>
                  <a:pt x="1565722" y="460136"/>
                  <a:pt x="1572183" y="454667"/>
                  <a:pt x="1580145" y="450686"/>
                </a:cubicBezTo>
                <a:cubicBezTo>
                  <a:pt x="1578148" y="450686"/>
                  <a:pt x="1572183" y="458152"/>
                  <a:pt x="1562237" y="473071"/>
                </a:cubicBezTo>
                <a:cubicBezTo>
                  <a:pt x="1552291" y="487990"/>
                  <a:pt x="1545334" y="497440"/>
                  <a:pt x="1541353" y="501408"/>
                </a:cubicBezTo>
                <a:cubicBezTo>
                  <a:pt x="1543337" y="501408"/>
                  <a:pt x="1544838" y="501917"/>
                  <a:pt x="1545830" y="502909"/>
                </a:cubicBezTo>
                <a:cubicBezTo>
                  <a:pt x="1546822" y="503901"/>
                  <a:pt x="1548310" y="504397"/>
                  <a:pt x="1550307" y="504397"/>
                </a:cubicBezTo>
                <a:cubicBezTo>
                  <a:pt x="1546326" y="508378"/>
                  <a:pt x="1540361" y="509370"/>
                  <a:pt x="1532399" y="507386"/>
                </a:cubicBezTo>
                <a:lnTo>
                  <a:pt x="1532399" y="519316"/>
                </a:lnTo>
                <a:cubicBezTo>
                  <a:pt x="1540361" y="519316"/>
                  <a:pt x="1548310" y="521300"/>
                  <a:pt x="1556272" y="525281"/>
                </a:cubicBezTo>
                <a:cubicBezTo>
                  <a:pt x="1560253" y="523297"/>
                  <a:pt x="1566218" y="517828"/>
                  <a:pt x="1574167" y="508874"/>
                </a:cubicBezTo>
                <a:cubicBezTo>
                  <a:pt x="1582129" y="499920"/>
                  <a:pt x="1588094" y="496435"/>
                  <a:pt x="1592075" y="498432"/>
                </a:cubicBezTo>
                <a:cubicBezTo>
                  <a:pt x="1594059" y="498432"/>
                  <a:pt x="1591579" y="501408"/>
                  <a:pt x="1584622" y="507386"/>
                </a:cubicBezTo>
                <a:cubicBezTo>
                  <a:pt x="1577652" y="513351"/>
                  <a:pt x="1568698" y="519812"/>
                  <a:pt x="1557760" y="526782"/>
                </a:cubicBezTo>
                <a:cubicBezTo>
                  <a:pt x="1546822" y="533739"/>
                  <a:pt x="1536876" y="540200"/>
                  <a:pt x="1527922" y="546165"/>
                </a:cubicBezTo>
                <a:cubicBezTo>
                  <a:pt x="1518968" y="552143"/>
                  <a:pt x="1513499" y="555119"/>
                  <a:pt x="1511515" y="555119"/>
                </a:cubicBezTo>
                <a:cubicBezTo>
                  <a:pt x="1519464" y="553135"/>
                  <a:pt x="1529919" y="548162"/>
                  <a:pt x="1542841" y="540200"/>
                </a:cubicBezTo>
                <a:cubicBezTo>
                  <a:pt x="1555776" y="532251"/>
                  <a:pt x="1568698" y="523793"/>
                  <a:pt x="1581633" y="514839"/>
                </a:cubicBezTo>
                <a:cubicBezTo>
                  <a:pt x="1594568" y="505885"/>
                  <a:pt x="1606002" y="497936"/>
                  <a:pt x="1615948" y="490966"/>
                </a:cubicBezTo>
                <a:cubicBezTo>
                  <a:pt x="1625894" y="484009"/>
                  <a:pt x="1632851" y="481516"/>
                  <a:pt x="1636832" y="483513"/>
                </a:cubicBezTo>
                <a:cubicBezTo>
                  <a:pt x="1626886" y="491462"/>
                  <a:pt x="1614956" y="501917"/>
                  <a:pt x="1601029" y="514839"/>
                </a:cubicBezTo>
                <a:cubicBezTo>
                  <a:pt x="1587102" y="527774"/>
                  <a:pt x="1574167" y="536219"/>
                  <a:pt x="1562237" y="540200"/>
                </a:cubicBezTo>
                <a:cubicBezTo>
                  <a:pt x="1566218" y="540200"/>
                  <a:pt x="1572679" y="538216"/>
                  <a:pt x="1581633" y="534235"/>
                </a:cubicBezTo>
                <a:cubicBezTo>
                  <a:pt x="1590587" y="530254"/>
                  <a:pt x="1600037" y="526782"/>
                  <a:pt x="1609983" y="523793"/>
                </a:cubicBezTo>
                <a:cubicBezTo>
                  <a:pt x="1619929" y="520804"/>
                  <a:pt x="1628374" y="518324"/>
                  <a:pt x="1635344" y="516327"/>
                </a:cubicBezTo>
                <a:cubicBezTo>
                  <a:pt x="1642301" y="514343"/>
                  <a:pt x="1645786" y="515335"/>
                  <a:pt x="1645786" y="519316"/>
                </a:cubicBezTo>
                <a:cubicBezTo>
                  <a:pt x="1627878" y="527278"/>
                  <a:pt x="1608978" y="534235"/>
                  <a:pt x="1589086" y="540200"/>
                </a:cubicBezTo>
                <a:cubicBezTo>
                  <a:pt x="1569194" y="546165"/>
                  <a:pt x="1549302" y="554127"/>
                  <a:pt x="1529410" y="564073"/>
                </a:cubicBezTo>
                <a:cubicBezTo>
                  <a:pt x="1539356" y="568054"/>
                  <a:pt x="1555280" y="569046"/>
                  <a:pt x="1577156" y="567062"/>
                </a:cubicBezTo>
                <a:cubicBezTo>
                  <a:pt x="1599032" y="565065"/>
                  <a:pt x="1610975" y="567062"/>
                  <a:pt x="1612959" y="573027"/>
                </a:cubicBezTo>
                <a:cubicBezTo>
                  <a:pt x="1595064" y="573027"/>
                  <a:pt x="1580145" y="576003"/>
                  <a:pt x="1568202" y="581981"/>
                </a:cubicBezTo>
                <a:cubicBezTo>
                  <a:pt x="1572183" y="583965"/>
                  <a:pt x="1579649" y="583965"/>
                  <a:pt x="1590587" y="581981"/>
                </a:cubicBezTo>
                <a:cubicBezTo>
                  <a:pt x="1601525" y="579984"/>
                  <a:pt x="1608978" y="580976"/>
                  <a:pt x="1612959" y="584957"/>
                </a:cubicBezTo>
                <a:cubicBezTo>
                  <a:pt x="1612959" y="584957"/>
                  <a:pt x="1607986" y="584461"/>
                  <a:pt x="1598040" y="583469"/>
                </a:cubicBezTo>
                <a:cubicBezTo>
                  <a:pt x="1588094" y="582477"/>
                  <a:pt x="1576660" y="581981"/>
                  <a:pt x="1563725" y="581981"/>
                </a:cubicBezTo>
                <a:cubicBezTo>
                  <a:pt x="1550803" y="581981"/>
                  <a:pt x="1538860" y="581981"/>
                  <a:pt x="1527922" y="581981"/>
                </a:cubicBezTo>
                <a:cubicBezTo>
                  <a:pt x="1516984" y="581981"/>
                  <a:pt x="1509518" y="581981"/>
                  <a:pt x="1505550" y="581981"/>
                </a:cubicBezTo>
                <a:cubicBezTo>
                  <a:pt x="1509518" y="583965"/>
                  <a:pt x="1516984" y="586458"/>
                  <a:pt x="1527922" y="589434"/>
                </a:cubicBezTo>
                <a:cubicBezTo>
                  <a:pt x="1538860" y="592423"/>
                  <a:pt x="1551299" y="595895"/>
                  <a:pt x="1565226" y="599876"/>
                </a:cubicBezTo>
                <a:cubicBezTo>
                  <a:pt x="1581137" y="605841"/>
                  <a:pt x="1599032" y="610814"/>
                  <a:pt x="1618924" y="614795"/>
                </a:cubicBezTo>
                <a:cubicBezTo>
                  <a:pt x="1618924" y="616792"/>
                  <a:pt x="1614956" y="617288"/>
                  <a:pt x="1606994" y="616296"/>
                </a:cubicBezTo>
                <a:cubicBezTo>
                  <a:pt x="1599032" y="615291"/>
                  <a:pt x="1590587" y="613803"/>
                  <a:pt x="1581633" y="611819"/>
                </a:cubicBezTo>
                <a:cubicBezTo>
                  <a:pt x="1572679" y="609822"/>
                  <a:pt x="1563725" y="607342"/>
                  <a:pt x="1554784" y="604353"/>
                </a:cubicBezTo>
                <a:cubicBezTo>
                  <a:pt x="1545830" y="601377"/>
                  <a:pt x="1540361" y="599876"/>
                  <a:pt x="1538364" y="599876"/>
                </a:cubicBezTo>
                <a:lnTo>
                  <a:pt x="1550044" y="604884"/>
                </a:lnTo>
                <a:lnTo>
                  <a:pt x="1517480" y="596900"/>
                </a:lnTo>
                <a:cubicBezTo>
                  <a:pt x="1485658" y="590922"/>
                  <a:pt x="1462777" y="585949"/>
                  <a:pt x="1448850" y="581981"/>
                </a:cubicBezTo>
                <a:cubicBezTo>
                  <a:pt x="1452831" y="585949"/>
                  <a:pt x="1459788" y="590922"/>
                  <a:pt x="1469734" y="596900"/>
                </a:cubicBezTo>
                <a:cubicBezTo>
                  <a:pt x="1479680" y="602865"/>
                  <a:pt x="1490135" y="609326"/>
                  <a:pt x="1501073" y="616296"/>
                </a:cubicBezTo>
                <a:cubicBezTo>
                  <a:pt x="1512011" y="623253"/>
                  <a:pt x="1521957" y="630210"/>
                  <a:pt x="1530911" y="637180"/>
                </a:cubicBezTo>
                <a:cubicBezTo>
                  <a:pt x="1539865" y="644137"/>
                  <a:pt x="1544329" y="648614"/>
                  <a:pt x="1544329" y="650598"/>
                </a:cubicBezTo>
                <a:cubicBezTo>
                  <a:pt x="1526434" y="638668"/>
                  <a:pt x="1509518" y="628722"/>
                  <a:pt x="1493607" y="620760"/>
                </a:cubicBezTo>
                <a:cubicBezTo>
                  <a:pt x="1479680" y="612811"/>
                  <a:pt x="1467254" y="605345"/>
                  <a:pt x="1456316" y="598388"/>
                </a:cubicBezTo>
                <a:cubicBezTo>
                  <a:pt x="1445378" y="591431"/>
                  <a:pt x="1438904" y="585949"/>
                  <a:pt x="1436920" y="581981"/>
                </a:cubicBezTo>
                <a:cubicBezTo>
                  <a:pt x="1434923" y="593911"/>
                  <a:pt x="1427966" y="603361"/>
                  <a:pt x="1416036" y="610318"/>
                </a:cubicBezTo>
                <a:cubicBezTo>
                  <a:pt x="1404093" y="617288"/>
                  <a:pt x="1390675" y="622261"/>
                  <a:pt x="1375756" y="625237"/>
                </a:cubicBezTo>
                <a:cubicBezTo>
                  <a:pt x="1360837" y="628226"/>
                  <a:pt x="1345409" y="630706"/>
                  <a:pt x="1329498" y="632703"/>
                </a:cubicBezTo>
                <a:cubicBezTo>
                  <a:pt x="1313587" y="634687"/>
                  <a:pt x="1300652" y="635679"/>
                  <a:pt x="1290706" y="635679"/>
                </a:cubicBezTo>
                <a:cubicBezTo>
                  <a:pt x="1254903" y="641657"/>
                  <a:pt x="1220092" y="645129"/>
                  <a:pt x="1186273" y="646134"/>
                </a:cubicBezTo>
                <a:cubicBezTo>
                  <a:pt x="1152467" y="647126"/>
                  <a:pt x="1118648" y="647622"/>
                  <a:pt x="1084829" y="647622"/>
                </a:cubicBezTo>
                <a:cubicBezTo>
                  <a:pt x="1062953" y="649606"/>
                  <a:pt x="1038584" y="655571"/>
                  <a:pt x="1011722" y="665517"/>
                </a:cubicBezTo>
                <a:cubicBezTo>
                  <a:pt x="984873" y="675463"/>
                  <a:pt x="960504" y="677460"/>
                  <a:pt x="938628" y="671495"/>
                </a:cubicBezTo>
                <a:cubicBezTo>
                  <a:pt x="916739" y="663533"/>
                  <a:pt x="904313" y="667018"/>
                  <a:pt x="901324" y="681937"/>
                </a:cubicBezTo>
                <a:cubicBezTo>
                  <a:pt x="898348" y="696856"/>
                  <a:pt x="899340" y="715260"/>
                  <a:pt x="904313" y="737162"/>
                </a:cubicBezTo>
                <a:cubicBezTo>
                  <a:pt x="909286" y="759051"/>
                  <a:pt x="915747" y="780444"/>
                  <a:pt x="923709" y="801328"/>
                </a:cubicBezTo>
                <a:cubicBezTo>
                  <a:pt x="931658" y="822212"/>
                  <a:pt x="934647" y="834651"/>
                  <a:pt x="932650" y="838632"/>
                </a:cubicBezTo>
                <a:cubicBezTo>
                  <a:pt x="932650" y="844597"/>
                  <a:pt x="934647" y="851554"/>
                  <a:pt x="938628" y="859516"/>
                </a:cubicBezTo>
                <a:cubicBezTo>
                  <a:pt x="936631" y="859516"/>
                  <a:pt x="938132" y="854047"/>
                  <a:pt x="943105" y="843109"/>
                </a:cubicBezTo>
                <a:cubicBezTo>
                  <a:pt x="948078" y="832158"/>
                  <a:pt x="950558" y="828686"/>
                  <a:pt x="950558" y="832667"/>
                </a:cubicBezTo>
                <a:lnTo>
                  <a:pt x="950558" y="844597"/>
                </a:lnTo>
                <a:lnTo>
                  <a:pt x="950558" y="853551"/>
                </a:lnTo>
                <a:cubicBezTo>
                  <a:pt x="952542" y="849570"/>
                  <a:pt x="956523" y="840616"/>
                  <a:pt x="962488" y="826689"/>
                </a:cubicBezTo>
                <a:cubicBezTo>
                  <a:pt x="968466" y="812775"/>
                  <a:pt x="973439" y="805805"/>
                  <a:pt x="977407" y="805805"/>
                </a:cubicBezTo>
                <a:cubicBezTo>
                  <a:pt x="981388" y="807802"/>
                  <a:pt x="980396" y="813767"/>
                  <a:pt x="974431" y="823713"/>
                </a:cubicBezTo>
                <a:cubicBezTo>
                  <a:pt x="968466" y="833659"/>
                  <a:pt x="964485" y="839624"/>
                  <a:pt x="962488" y="841608"/>
                </a:cubicBezTo>
                <a:cubicBezTo>
                  <a:pt x="964485" y="843605"/>
                  <a:pt x="964981" y="849074"/>
                  <a:pt x="963989" y="858028"/>
                </a:cubicBezTo>
                <a:cubicBezTo>
                  <a:pt x="962997" y="866969"/>
                  <a:pt x="962488" y="873443"/>
                  <a:pt x="962488" y="877424"/>
                </a:cubicBezTo>
                <a:cubicBezTo>
                  <a:pt x="962488" y="873443"/>
                  <a:pt x="964485" y="867478"/>
                  <a:pt x="968466" y="859516"/>
                </a:cubicBezTo>
                <a:cubicBezTo>
                  <a:pt x="968466" y="857532"/>
                  <a:pt x="967970" y="856031"/>
                  <a:pt x="966965" y="855039"/>
                </a:cubicBezTo>
                <a:cubicBezTo>
                  <a:pt x="965973" y="854047"/>
                  <a:pt x="965477" y="851554"/>
                  <a:pt x="965477" y="847586"/>
                </a:cubicBezTo>
                <a:cubicBezTo>
                  <a:pt x="971442" y="847586"/>
                  <a:pt x="974431" y="849570"/>
                  <a:pt x="974431" y="853551"/>
                </a:cubicBezTo>
                <a:cubicBezTo>
                  <a:pt x="976415" y="851554"/>
                  <a:pt x="977916" y="848082"/>
                  <a:pt x="978908" y="843109"/>
                </a:cubicBezTo>
                <a:cubicBezTo>
                  <a:pt x="979900" y="838136"/>
                  <a:pt x="982380" y="834651"/>
                  <a:pt x="986361" y="832667"/>
                </a:cubicBezTo>
                <a:cubicBezTo>
                  <a:pt x="988358" y="832667"/>
                  <a:pt x="990342" y="831662"/>
                  <a:pt x="992326" y="829678"/>
                </a:cubicBezTo>
                <a:cubicBezTo>
                  <a:pt x="994323" y="829678"/>
                  <a:pt x="996307" y="829182"/>
                  <a:pt x="998304" y="828190"/>
                </a:cubicBezTo>
                <a:cubicBezTo>
                  <a:pt x="1000288" y="827185"/>
                  <a:pt x="1002272" y="826689"/>
                  <a:pt x="1004269" y="826689"/>
                </a:cubicBezTo>
                <a:lnTo>
                  <a:pt x="1007245" y="826689"/>
                </a:lnTo>
                <a:cubicBezTo>
                  <a:pt x="1007245" y="826689"/>
                  <a:pt x="1008250" y="828686"/>
                  <a:pt x="1010234" y="832667"/>
                </a:cubicBezTo>
                <a:cubicBezTo>
                  <a:pt x="1010234" y="826689"/>
                  <a:pt x="1012218" y="821716"/>
                  <a:pt x="1016199" y="817748"/>
                </a:cubicBezTo>
                <a:cubicBezTo>
                  <a:pt x="1018196" y="815751"/>
                  <a:pt x="1019188" y="813767"/>
                  <a:pt x="1019188" y="811770"/>
                </a:cubicBezTo>
                <a:cubicBezTo>
                  <a:pt x="1025153" y="809786"/>
                  <a:pt x="1027137" y="811274"/>
                  <a:pt x="1025153" y="816247"/>
                </a:cubicBezTo>
                <a:cubicBezTo>
                  <a:pt x="1023169" y="821220"/>
                  <a:pt x="1020180" y="827694"/>
                  <a:pt x="1016199" y="835643"/>
                </a:cubicBezTo>
                <a:cubicBezTo>
                  <a:pt x="1024161" y="839624"/>
                  <a:pt x="1029134" y="842613"/>
                  <a:pt x="1031118" y="844597"/>
                </a:cubicBezTo>
                <a:cubicBezTo>
                  <a:pt x="1035099" y="842613"/>
                  <a:pt x="1038088" y="840120"/>
                  <a:pt x="1040072" y="837144"/>
                </a:cubicBezTo>
                <a:cubicBezTo>
                  <a:pt x="1042056" y="834155"/>
                  <a:pt x="1044053" y="831662"/>
                  <a:pt x="1046037" y="829678"/>
                </a:cubicBezTo>
                <a:lnTo>
                  <a:pt x="1052002" y="823713"/>
                </a:lnTo>
                <a:cubicBezTo>
                  <a:pt x="1055983" y="827694"/>
                  <a:pt x="1056479" y="832158"/>
                  <a:pt x="1053503" y="837144"/>
                </a:cubicBezTo>
                <a:cubicBezTo>
                  <a:pt x="1050514" y="842104"/>
                  <a:pt x="1047029" y="846581"/>
                  <a:pt x="1043061" y="850562"/>
                </a:cubicBezTo>
                <a:cubicBezTo>
                  <a:pt x="1047029" y="846581"/>
                  <a:pt x="1049522" y="843605"/>
                  <a:pt x="1050514" y="841608"/>
                </a:cubicBezTo>
                <a:cubicBezTo>
                  <a:pt x="1051506" y="839624"/>
                  <a:pt x="1053999" y="837640"/>
                  <a:pt x="1057980" y="835643"/>
                </a:cubicBezTo>
                <a:cubicBezTo>
                  <a:pt x="1055983" y="839624"/>
                  <a:pt x="1053999" y="842613"/>
                  <a:pt x="1052002" y="844597"/>
                </a:cubicBezTo>
                <a:cubicBezTo>
                  <a:pt x="1050018" y="846581"/>
                  <a:pt x="1049026" y="848578"/>
                  <a:pt x="1049026" y="850562"/>
                </a:cubicBezTo>
                <a:cubicBezTo>
                  <a:pt x="1049026" y="852559"/>
                  <a:pt x="1048034" y="853551"/>
                  <a:pt x="1046037" y="853551"/>
                </a:cubicBezTo>
                <a:cubicBezTo>
                  <a:pt x="1050018" y="853551"/>
                  <a:pt x="1053007" y="854543"/>
                  <a:pt x="1054991" y="856527"/>
                </a:cubicBezTo>
                <a:lnTo>
                  <a:pt x="1066921" y="850562"/>
                </a:lnTo>
                <a:cubicBezTo>
                  <a:pt x="1068918" y="850562"/>
                  <a:pt x="1070406" y="850066"/>
                  <a:pt x="1071398" y="849074"/>
                </a:cubicBezTo>
                <a:cubicBezTo>
                  <a:pt x="1072403" y="848082"/>
                  <a:pt x="1073891" y="847586"/>
                  <a:pt x="1075875" y="847586"/>
                </a:cubicBezTo>
                <a:lnTo>
                  <a:pt x="1078864" y="847586"/>
                </a:lnTo>
                <a:cubicBezTo>
                  <a:pt x="1072899" y="851554"/>
                  <a:pt x="1072403" y="852050"/>
                  <a:pt x="1077376" y="849074"/>
                </a:cubicBezTo>
                <a:cubicBezTo>
                  <a:pt x="1082349" y="846085"/>
                  <a:pt x="1076867" y="849570"/>
                  <a:pt x="1060956" y="859516"/>
                </a:cubicBezTo>
                <a:cubicBezTo>
                  <a:pt x="1064937" y="863497"/>
                  <a:pt x="1069414" y="865977"/>
                  <a:pt x="1074387" y="866969"/>
                </a:cubicBezTo>
                <a:cubicBezTo>
                  <a:pt x="1079360" y="867974"/>
                  <a:pt x="1083837" y="870454"/>
                  <a:pt x="1087818" y="874435"/>
                </a:cubicBezTo>
                <a:lnTo>
                  <a:pt x="1090794" y="874435"/>
                </a:lnTo>
                <a:cubicBezTo>
                  <a:pt x="1094775" y="878416"/>
                  <a:pt x="1099748" y="880400"/>
                  <a:pt x="1105713" y="880400"/>
                </a:cubicBezTo>
                <a:cubicBezTo>
                  <a:pt x="1103729" y="876419"/>
                  <a:pt x="1102737" y="872451"/>
                  <a:pt x="1102737" y="868470"/>
                </a:cubicBezTo>
                <a:cubicBezTo>
                  <a:pt x="1102737" y="864489"/>
                  <a:pt x="1101732" y="860508"/>
                  <a:pt x="1099748" y="856527"/>
                </a:cubicBezTo>
                <a:cubicBezTo>
                  <a:pt x="1091786" y="850562"/>
                  <a:pt x="1083837" y="843605"/>
                  <a:pt x="1075875" y="835643"/>
                </a:cubicBezTo>
                <a:cubicBezTo>
                  <a:pt x="1067926" y="827694"/>
                  <a:pt x="1065929" y="820724"/>
                  <a:pt x="1069910" y="814759"/>
                </a:cubicBezTo>
                <a:cubicBezTo>
                  <a:pt x="1077872" y="826689"/>
                  <a:pt x="1085821" y="836635"/>
                  <a:pt x="1093783" y="844597"/>
                </a:cubicBezTo>
                <a:lnTo>
                  <a:pt x="1093783" y="835643"/>
                </a:lnTo>
                <a:cubicBezTo>
                  <a:pt x="1089802" y="829678"/>
                  <a:pt x="1085821" y="824705"/>
                  <a:pt x="1081840" y="820724"/>
                </a:cubicBezTo>
                <a:cubicBezTo>
                  <a:pt x="1077872" y="816743"/>
                  <a:pt x="1075875" y="812775"/>
                  <a:pt x="1075875" y="808794"/>
                </a:cubicBezTo>
                <a:cubicBezTo>
                  <a:pt x="1075875" y="806797"/>
                  <a:pt x="1078368" y="808298"/>
                  <a:pt x="1083341" y="813271"/>
                </a:cubicBezTo>
                <a:cubicBezTo>
                  <a:pt x="1088314" y="818244"/>
                  <a:pt x="1093287" y="824209"/>
                  <a:pt x="1098260" y="831166"/>
                </a:cubicBezTo>
                <a:cubicBezTo>
                  <a:pt x="1103233" y="838136"/>
                  <a:pt x="1107710" y="845093"/>
                  <a:pt x="1111678" y="852050"/>
                </a:cubicBezTo>
                <a:cubicBezTo>
                  <a:pt x="1115659" y="859020"/>
                  <a:pt x="1117656" y="862505"/>
                  <a:pt x="1117656" y="862505"/>
                </a:cubicBezTo>
                <a:cubicBezTo>
                  <a:pt x="1117656" y="856527"/>
                  <a:pt x="1118648" y="854543"/>
                  <a:pt x="1120632" y="856527"/>
                </a:cubicBezTo>
                <a:cubicBezTo>
                  <a:pt x="1122629" y="866473"/>
                  <a:pt x="1127602" y="875427"/>
                  <a:pt x="1135551" y="883389"/>
                </a:cubicBezTo>
                <a:cubicBezTo>
                  <a:pt x="1133567" y="861500"/>
                  <a:pt x="1126101" y="845093"/>
                  <a:pt x="1113179" y="834155"/>
                </a:cubicBezTo>
                <a:cubicBezTo>
                  <a:pt x="1100244" y="823217"/>
                  <a:pt x="1086813" y="809786"/>
                  <a:pt x="1072899" y="793875"/>
                </a:cubicBezTo>
                <a:cubicBezTo>
                  <a:pt x="1074883" y="797856"/>
                  <a:pt x="1080848" y="802320"/>
                  <a:pt x="1090794" y="807293"/>
                </a:cubicBezTo>
                <a:cubicBezTo>
                  <a:pt x="1100740" y="812266"/>
                  <a:pt x="1107710" y="816743"/>
                  <a:pt x="1111678" y="820724"/>
                </a:cubicBezTo>
                <a:cubicBezTo>
                  <a:pt x="1109694" y="816743"/>
                  <a:pt x="1105217" y="809290"/>
                  <a:pt x="1098260" y="798352"/>
                </a:cubicBezTo>
                <a:cubicBezTo>
                  <a:pt x="1091290" y="787401"/>
                  <a:pt x="1091786" y="783929"/>
                  <a:pt x="1099748" y="787910"/>
                </a:cubicBezTo>
                <a:cubicBezTo>
                  <a:pt x="1099748" y="787910"/>
                  <a:pt x="1101732" y="788902"/>
                  <a:pt x="1105713" y="790886"/>
                </a:cubicBezTo>
                <a:cubicBezTo>
                  <a:pt x="1099748" y="784921"/>
                  <a:pt x="1098756" y="779948"/>
                  <a:pt x="1102737" y="775967"/>
                </a:cubicBezTo>
                <a:cubicBezTo>
                  <a:pt x="1104721" y="779948"/>
                  <a:pt x="1107710" y="783929"/>
                  <a:pt x="1111678" y="787910"/>
                </a:cubicBezTo>
                <a:cubicBezTo>
                  <a:pt x="1119640" y="799840"/>
                  <a:pt x="1126597" y="808794"/>
                  <a:pt x="1132575" y="814759"/>
                </a:cubicBezTo>
                <a:cubicBezTo>
                  <a:pt x="1132575" y="812775"/>
                  <a:pt x="1132079" y="808298"/>
                  <a:pt x="1131074" y="801328"/>
                </a:cubicBezTo>
                <a:cubicBezTo>
                  <a:pt x="1130082" y="794371"/>
                  <a:pt x="1129586" y="789894"/>
                  <a:pt x="1129586" y="787910"/>
                </a:cubicBezTo>
                <a:cubicBezTo>
                  <a:pt x="1135551" y="793875"/>
                  <a:pt x="1139036" y="801328"/>
                  <a:pt x="1140028" y="810282"/>
                </a:cubicBezTo>
                <a:cubicBezTo>
                  <a:pt x="1141020" y="819236"/>
                  <a:pt x="1144505" y="828686"/>
                  <a:pt x="1150470" y="838632"/>
                </a:cubicBezTo>
                <a:lnTo>
                  <a:pt x="1150470" y="826689"/>
                </a:lnTo>
                <a:cubicBezTo>
                  <a:pt x="1148486" y="820724"/>
                  <a:pt x="1143513" y="808794"/>
                  <a:pt x="1135551" y="790886"/>
                </a:cubicBezTo>
                <a:cubicBezTo>
                  <a:pt x="1127602" y="772991"/>
                  <a:pt x="1126597" y="764037"/>
                  <a:pt x="1132575" y="764037"/>
                </a:cubicBezTo>
                <a:cubicBezTo>
                  <a:pt x="1122629" y="750110"/>
                  <a:pt x="1118648" y="740164"/>
                  <a:pt x="1120632" y="734199"/>
                </a:cubicBezTo>
                <a:cubicBezTo>
                  <a:pt x="1128594" y="744145"/>
                  <a:pt x="1136047" y="753595"/>
                  <a:pt x="1143017" y="762536"/>
                </a:cubicBezTo>
                <a:cubicBezTo>
                  <a:pt x="1149974" y="771490"/>
                  <a:pt x="1158432" y="780940"/>
                  <a:pt x="1168378" y="790886"/>
                </a:cubicBezTo>
                <a:cubicBezTo>
                  <a:pt x="1166381" y="782937"/>
                  <a:pt x="1166890" y="782937"/>
                  <a:pt x="1169866" y="790886"/>
                </a:cubicBezTo>
                <a:cubicBezTo>
                  <a:pt x="1172855" y="798848"/>
                  <a:pt x="1175335" y="803821"/>
                  <a:pt x="1177332" y="805805"/>
                </a:cubicBezTo>
                <a:cubicBezTo>
                  <a:pt x="1177332" y="801824"/>
                  <a:pt x="1175335" y="795363"/>
                  <a:pt x="1171354" y="786409"/>
                </a:cubicBezTo>
                <a:cubicBezTo>
                  <a:pt x="1167386" y="777455"/>
                  <a:pt x="1163405" y="768514"/>
                  <a:pt x="1159424" y="759560"/>
                </a:cubicBezTo>
                <a:cubicBezTo>
                  <a:pt x="1155443" y="750606"/>
                  <a:pt x="1152467" y="742644"/>
                  <a:pt x="1150470" y="735687"/>
                </a:cubicBezTo>
                <a:cubicBezTo>
                  <a:pt x="1148486" y="728730"/>
                  <a:pt x="1148486" y="725245"/>
                  <a:pt x="1150470" y="725245"/>
                </a:cubicBezTo>
                <a:cubicBezTo>
                  <a:pt x="1156435" y="735191"/>
                  <a:pt x="1161408" y="744641"/>
                  <a:pt x="1165389" y="753595"/>
                </a:cubicBezTo>
                <a:cubicBezTo>
                  <a:pt x="1169370" y="762536"/>
                  <a:pt x="1173351" y="771986"/>
                  <a:pt x="1177332" y="781932"/>
                </a:cubicBezTo>
                <a:cubicBezTo>
                  <a:pt x="1181300" y="783929"/>
                  <a:pt x="1186273" y="785913"/>
                  <a:pt x="1192251" y="787910"/>
                </a:cubicBezTo>
                <a:cubicBezTo>
                  <a:pt x="1198216" y="789894"/>
                  <a:pt x="1203189" y="791878"/>
                  <a:pt x="1207170" y="793875"/>
                </a:cubicBezTo>
                <a:cubicBezTo>
                  <a:pt x="1207170" y="789894"/>
                  <a:pt x="1206165" y="785913"/>
                  <a:pt x="1204181" y="781932"/>
                </a:cubicBezTo>
                <a:lnTo>
                  <a:pt x="1189262" y="770002"/>
                </a:lnTo>
                <a:cubicBezTo>
                  <a:pt x="1195227" y="770002"/>
                  <a:pt x="1200200" y="772991"/>
                  <a:pt x="1204181" y="778956"/>
                </a:cubicBezTo>
                <a:lnTo>
                  <a:pt x="1204181" y="775967"/>
                </a:lnTo>
                <a:cubicBezTo>
                  <a:pt x="1190254" y="768018"/>
                  <a:pt x="1186273" y="761048"/>
                  <a:pt x="1192251" y="755083"/>
                </a:cubicBezTo>
                <a:cubicBezTo>
                  <a:pt x="1192251" y="757067"/>
                  <a:pt x="1193243" y="758072"/>
                  <a:pt x="1195227" y="758072"/>
                </a:cubicBezTo>
                <a:cubicBezTo>
                  <a:pt x="1197224" y="760056"/>
                  <a:pt x="1198712" y="761048"/>
                  <a:pt x="1199704" y="761048"/>
                </a:cubicBezTo>
                <a:cubicBezTo>
                  <a:pt x="1200696" y="761048"/>
                  <a:pt x="1202197" y="762040"/>
                  <a:pt x="1204181" y="764037"/>
                </a:cubicBezTo>
                <a:cubicBezTo>
                  <a:pt x="1204181" y="756075"/>
                  <a:pt x="1206165" y="753099"/>
                  <a:pt x="1210146" y="755083"/>
                </a:cubicBezTo>
                <a:lnTo>
                  <a:pt x="1210146" y="761048"/>
                </a:lnTo>
                <a:cubicBezTo>
                  <a:pt x="1210146" y="763045"/>
                  <a:pt x="1210642" y="764533"/>
                  <a:pt x="1211647" y="765525"/>
                </a:cubicBezTo>
                <a:cubicBezTo>
                  <a:pt x="1212639" y="766517"/>
                  <a:pt x="1213135" y="769010"/>
                  <a:pt x="1213135" y="772991"/>
                </a:cubicBezTo>
                <a:cubicBezTo>
                  <a:pt x="1213135" y="772991"/>
                  <a:pt x="1215119" y="773983"/>
                  <a:pt x="1219100" y="775967"/>
                </a:cubicBezTo>
                <a:cubicBezTo>
                  <a:pt x="1219100" y="771986"/>
                  <a:pt x="1219100" y="768514"/>
                  <a:pt x="1219100" y="765525"/>
                </a:cubicBezTo>
                <a:lnTo>
                  <a:pt x="1225065" y="755083"/>
                </a:lnTo>
                <a:lnTo>
                  <a:pt x="1229542" y="768514"/>
                </a:lnTo>
                <a:cubicBezTo>
                  <a:pt x="1236512" y="777455"/>
                  <a:pt x="1240976" y="782937"/>
                  <a:pt x="1242973" y="784921"/>
                </a:cubicBezTo>
                <a:lnTo>
                  <a:pt x="1242973" y="772991"/>
                </a:lnTo>
                <a:lnTo>
                  <a:pt x="1225065" y="755083"/>
                </a:lnTo>
                <a:lnTo>
                  <a:pt x="1222089" y="752094"/>
                </a:lnTo>
                <a:cubicBezTo>
                  <a:pt x="1212143" y="744145"/>
                  <a:pt x="1211138" y="739172"/>
                  <a:pt x="1219100" y="737175"/>
                </a:cubicBezTo>
                <a:cubicBezTo>
                  <a:pt x="1225065" y="741156"/>
                  <a:pt x="1230038" y="745633"/>
                  <a:pt x="1234019" y="750606"/>
                </a:cubicBezTo>
                <a:cubicBezTo>
                  <a:pt x="1238000" y="755579"/>
                  <a:pt x="1241981" y="760056"/>
                  <a:pt x="1245949" y="764037"/>
                </a:cubicBezTo>
                <a:cubicBezTo>
                  <a:pt x="1245949" y="762040"/>
                  <a:pt x="1247946" y="757067"/>
                  <a:pt x="1251927" y="749118"/>
                </a:cubicBezTo>
                <a:cubicBezTo>
                  <a:pt x="1255895" y="751102"/>
                  <a:pt x="1256900" y="755579"/>
                  <a:pt x="1254903" y="762536"/>
                </a:cubicBezTo>
                <a:cubicBezTo>
                  <a:pt x="1252919" y="769506"/>
                  <a:pt x="1251927" y="773983"/>
                  <a:pt x="1251927" y="775967"/>
                </a:cubicBezTo>
                <a:lnTo>
                  <a:pt x="1254903" y="778956"/>
                </a:lnTo>
                <a:cubicBezTo>
                  <a:pt x="1254903" y="772991"/>
                  <a:pt x="1255895" y="768018"/>
                  <a:pt x="1257892" y="764037"/>
                </a:cubicBezTo>
                <a:cubicBezTo>
                  <a:pt x="1259876" y="764037"/>
                  <a:pt x="1260868" y="769010"/>
                  <a:pt x="1260868" y="778956"/>
                </a:cubicBezTo>
                <a:cubicBezTo>
                  <a:pt x="1262865" y="776959"/>
                  <a:pt x="1265841" y="777964"/>
                  <a:pt x="1269822" y="781932"/>
                </a:cubicBezTo>
                <a:cubicBezTo>
                  <a:pt x="1269822" y="777964"/>
                  <a:pt x="1266350" y="771986"/>
                  <a:pt x="1259380" y="764037"/>
                </a:cubicBezTo>
                <a:cubicBezTo>
                  <a:pt x="1252423" y="756075"/>
                  <a:pt x="1252919" y="754091"/>
                  <a:pt x="1260868" y="758072"/>
                </a:cubicBezTo>
                <a:cubicBezTo>
                  <a:pt x="1260868" y="756075"/>
                  <a:pt x="1260372" y="754091"/>
                  <a:pt x="1259380" y="752094"/>
                </a:cubicBezTo>
                <a:cubicBezTo>
                  <a:pt x="1258388" y="750110"/>
                  <a:pt x="1257892" y="748126"/>
                  <a:pt x="1257892" y="746129"/>
                </a:cubicBezTo>
                <a:cubicBezTo>
                  <a:pt x="1261873" y="746129"/>
                  <a:pt x="1264849" y="749118"/>
                  <a:pt x="1266846" y="755083"/>
                </a:cubicBezTo>
                <a:cubicBezTo>
                  <a:pt x="1268830" y="761048"/>
                  <a:pt x="1270814" y="766021"/>
                  <a:pt x="1272811" y="770002"/>
                </a:cubicBezTo>
                <a:cubicBezTo>
                  <a:pt x="1272811" y="760056"/>
                  <a:pt x="1274795" y="755083"/>
                  <a:pt x="1278776" y="755083"/>
                </a:cubicBezTo>
                <a:cubicBezTo>
                  <a:pt x="1276792" y="753099"/>
                  <a:pt x="1275291" y="751102"/>
                  <a:pt x="1274299" y="749118"/>
                </a:cubicBezTo>
                <a:cubicBezTo>
                  <a:pt x="1273307" y="747121"/>
                  <a:pt x="1274795" y="748126"/>
                  <a:pt x="1278776" y="752094"/>
                </a:cubicBezTo>
                <a:cubicBezTo>
                  <a:pt x="1276792" y="748126"/>
                  <a:pt x="1277784" y="744145"/>
                  <a:pt x="1281765" y="740164"/>
                </a:cubicBezTo>
                <a:cubicBezTo>
                  <a:pt x="1283749" y="740164"/>
                  <a:pt x="1285733" y="741156"/>
                  <a:pt x="1287730" y="743153"/>
                </a:cubicBezTo>
                <a:cubicBezTo>
                  <a:pt x="1289714" y="745137"/>
                  <a:pt x="1291215" y="747121"/>
                  <a:pt x="1292207" y="749118"/>
                </a:cubicBezTo>
                <a:cubicBezTo>
                  <a:pt x="1293199" y="751102"/>
                  <a:pt x="1294687" y="753099"/>
                  <a:pt x="1296684" y="755083"/>
                </a:cubicBezTo>
                <a:lnTo>
                  <a:pt x="1296684" y="746129"/>
                </a:lnTo>
                <a:cubicBezTo>
                  <a:pt x="1296684" y="744145"/>
                  <a:pt x="1299660" y="749118"/>
                  <a:pt x="1305625" y="761048"/>
                </a:cubicBezTo>
                <a:cubicBezTo>
                  <a:pt x="1311603" y="772991"/>
                  <a:pt x="1315571" y="779948"/>
                  <a:pt x="1317568" y="781932"/>
                </a:cubicBezTo>
                <a:cubicBezTo>
                  <a:pt x="1315571" y="779948"/>
                  <a:pt x="1314579" y="774975"/>
                  <a:pt x="1314579" y="767013"/>
                </a:cubicBezTo>
                <a:cubicBezTo>
                  <a:pt x="1314579" y="759064"/>
                  <a:pt x="1313587" y="755083"/>
                  <a:pt x="1311603" y="755083"/>
                </a:cubicBezTo>
                <a:cubicBezTo>
                  <a:pt x="1315571" y="759064"/>
                  <a:pt x="1318560" y="765029"/>
                  <a:pt x="1320544" y="772991"/>
                </a:cubicBezTo>
                <a:cubicBezTo>
                  <a:pt x="1322541" y="780940"/>
                  <a:pt x="1324525" y="787910"/>
                  <a:pt x="1326522" y="793875"/>
                </a:cubicBezTo>
                <a:cubicBezTo>
                  <a:pt x="1324525" y="783929"/>
                  <a:pt x="1321549" y="770994"/>
                  <a:pt x="1317568" y="755083"/>
                </a:cubicBezTo>
                <a:lnTo>
                  <a:pt x="1317568" y="734199"/>
                </a:lnTo>
                <a:cubicBezTo>
                  <a:pt x="1317568" y="736183"/>
                  <a:pt x="1318560" y="738180"/>
                  <a:pt x="1320544" y="740164"/>
                </a:cubicBezTo>
                <a:cubicBezTo>
                  <a:pt x="1324525" y="730218"/>
                  <a:pt x="1327514" y="733207"/>
                  <a:pt x="1329498" y="749118"/>
                </a:cubicBezTo>
                <a:cubicBezTo>
                  <a:pt x="1331495" y="765029"/>
                  <a:pt x="1333479" y="774975"/>
                  <a:pt x="1335463" y="778956"/>
                </a:cubicBezTo>
                <a:lnTo>
                  <a:pt x="1335463" y="761048"/>
                </a:lnTo>
                <a:cubicBezTo>
                  <a:pt x="1335463" y="759064"/>
                  <a:pt x="1335972" y="759560"/>
                  <a:pt x="1336964" y="762536"/>
                </a:cubicBezTo>
                <a:cubicBezTo>
                  <a:pt x="1337956" y="765525"/>
                  <a:pt x="1338452" y="769010"/>
                  <a:pt x="1338452" y="772991"/>
                </a:cubicBezTo>
                <a:cubicBezTo>
                  <a:pt x="1338452" y="778956"/>
                  <a:pt x="1339444" y="784921"/>
                  <a:pt x="1341441" y="790886"/>
                </a:cubicBezTo>
                <a:lnTo>
                  <a:pt x="1353371" y="790886"/>
                </a:lnTo>
                <a:lnTo>
                  <a:pt x="1350382" y="749118"/>
                </a:lnTo>
                <a:cubicBezTo>
                  <a:pt x="1354363" y="753099"/>
                  <a:pt x="1356360" y="757067"/>
                  <a:pt x="1356360" y="761048"/>
                </a:cubicBezTo>
                <a:lnTo>
                  <a:pt x="1365301" y="770002"/>
                </a:lnTo>
                <a:cubicBezTo>
                  <a:pt x="1367298" y="770002"/>
                  <a:pt x="1368290" y="770994"/>
                  <a:pt x="1368290" y="772991"/>
                </a:cubicBezTo>
                <a:lnTo>
                  <a:pt x="1371279" y="772991"/>
                </a:lnTo>
                <a:cubicBezTo>
                  <a:pt x="1369282" y="763045"/>
                  <a:pt x="1371279" y="759064"/>
                  <a:pt x="1377244" y="761048"/>
                </a:cubicBezTo>
                <a:lnTo>
                  <a:pt x="1377244" y="778956"/>
                </a:lnTo>
                <a:cubicBezTo>
                  <a:pt x="1379228" y="778956"/>
                  <a:pt x="1380220" y="779452"/>
                  <a:pt x="1380220" y="780444"/>
                </a:cubicBezTo>
                <a:cubicBezTo>
                  <a:pt x="1380220" y="781436"/>
                  <a:pt x="1381225" y="781932"/>
                  <a:pt x="1383209" y="781932"/>
                </a:cubicBezTo>
                <a:cubicBezTo>
                  <a:pt x="1383209" y="779948"/>
                  <a:pt x="1382713" y="776959"/>
                  <a:pt x="1381721" y="772991"/>
                </a:cubicBezTo>
                <a:lnTo>
                  <a:pt x="1386133" y="761205"/>
                </a:lnTo>
                <a:lnTo>
                  <a:pt x="1384697" y="759560"/>
                </a:lnTo>
                <a:cubicBezTo>
                  <a:pt x="1375756" y="750606"/>
                  <a:pt x="1375247" y="745137"/>
                  <a:pt x="1383209" y="743153"/>
                </a:cubicBezTo>
                <a:cubicBezTo>
                  <a:pt x="1387190" y="747121"/>
                  <a:pt x="1391171" y="751598"/>
                  <a:pt x="1395139" y="756571"/>
                </a:cubicBezTo>
                <a:cubicBezTo>
                  <a:pt x="1399120" y="761544"/>
                  <a:pt x="1403101" y="767013"/>
                  <a:pt x="1407082" y="772991"/>
                </a:cubicBezTo>
                <a:cubicBezTo>
                  <a:pt x="1407082" y="767013"/>
                  <a:pt x="1411063" y="762040"/>
                  <a:pt x="1419012" y="758072"/>
                </a:cubicBezTo>
                <a:cubicBezTo>
                  <a:pt x="1421009" y="758072"/>
                  <a:pt x="1421009" y="761544"/>
                  <a:pt x="1419012" y="768514"/>
                </a:cubicBezTo>
                <a:cubicBezTo>
                  <a:pt x="1417028" y="775471"/>
                  <a:pt x="1416036" y="779948"/>
                  <a:pt x="1416036" y="781932"/>
                </a:cubicBezTo>
                <a:cubicBezTo>
                  <a:pt x="1418020" y="781932"/>
                  <a:pt x="1419012" y="782428"/>
                  <a:pt x="1419012" y="783433"/>
                </a:cubicBezTo>
                <a:cubicBezTo>
                  <a:pt x="1419012" y="784425"/>
                  <a:pt x="1420004" y="784921"/>
                  <a:pt x="1422001" y="784921"/>
                </a:cubicBezTo>
                <a:lnTo>
                  <a:pt x="1422001" y="772991"/>
                </a:lnTo>
                <a:cubicBezTo>
                  <a:pt x="1422001" y="770994"/>
                  <a:pt x="1422497" y="772991"/>
                  <a:pt x="1423489" y="778956"/>
                </a:cubicBezTo>
                <a:cubicBezTo>
                  <a:pt x="1424481" y="784921"/>
                  <a:pt x="1424977" y="788902"/>
                  <a:pt x="1424977" y="790886"/>
                </a:cubicBezTo>
                <a:lnTo>
                  <a:pt x="1433931" y="799840"/>
                </a:lnTo>
                <a:cubicBezTo>
                  <a:pt x="1433931" y="795859"/>
                  <a:pt x="1432939" y="787401"/>
                  <a:pt x="1430955" y="774479"/>
                </a:cubicBezTo>
                <a:cubicBezTo>
                  <a:pt x="1428958" y="761544"/>
                  <a:pt x="1425982" y="754091"/>
                  <a:pt x="1422001" y="752094"/>
                </a:cubicBezTo>
                <a:cubicBezTo>
                  <a:pt x="1425982" y="754091"/>
                  <a:pt x="1428958" y="757563"/>
                  <a:pt x="1430955" y="762536"/>
                </a:cubicBezTo>
                <a:cubicBezTo>
                  <a:pt x="1432939" y="767509"/>
                  <a:pt x="1434923" y="771986"/>
                  <a:pt x="1436920" y="775967"/>
                </a:cubicBezTo>
                <a:cubicBezTo>
                  <a:pt x="1436920" y="768018"/>
                  <a:pt x="1438904" y="764037"/>
                  <a:pt x="1442885" y="764037"/>
                </a:cubicBezTo>
                <a:lnTo>
                  <a:pt x="1442885" y="784921"/>
                </a:lnTo>
                <a:cubicBezTo>
                  <a:pt x="1446866" y="792883"/>
                  <a:pt x="1450847" y="801328"/>
                  <a:pt x="1454815" y="810282"/>
                </a:cubicBezTo>
                <a:cubicBezTo>
                  <a:pt x="1458796" y="819236"/>
                  <a:pt x="1462777" y="828686"/>
                  <a:pt x="1466758" y="838632"/>
                </a:cubicBezTo>
                <a:cubicBezTo>
                  <a:pt x="1468742" y="826689"/>
                  <a:pt x="1464761" y="810778"/>
                  <a:pt x="1454815" y="790886"/>
                </a:cubicBezTo>
                <a:cubicBezTo>
                  <a:pt x="1444869" y="770994"/>
                  <a:pt x="1442885" y="759064"/>
                  <a:pt x="1448850" y="755083"/>
                </a:cubicBezTo>
                <a:cubicBezTo>
                  <a:pt x="1456812" y="774975"/>
                  <a:pt x="1462777" y="788902"/>
                  <a:pt x="1466758" y="796851"/>
                </a:cubicBezTo>
                <a:cubicBezTo>
                  <a:pt x="1466758" y="792883"/>
                  <a:pt x="1464761" y="785417"/>
                  <a:pt x="1460793" y="774479"/>
                </a:cubicBezTo>
                <a:cubicBezTo>
                  <a:pt x="1456812" y="763541"/>
                  <a:pt x="1455820" y="756075"/>
                  <a:pt x="1457804" y="752094"/>
                </a:cubicBezTo>
                <a:cubicBezTo>
                  <a:pt x="1459788" y="750110"/>
                  <a:pt x="1463769" y="757563"/>
                  <a:pt x="1469734" y="774479"/>
                </a:cubicBezTo>
                <a:cubicBezTo>
                  <a:pt x="1475712" y="791382"/>
                  <a:pt x="1478688" y="800832"/>
                  <a:pt x="1478688" y="802829"/>
                </a:cubicBezTo>
                <a:cubicBezTo>
                  <a:pt x="1482669" y="802829"/>
                  <a:pt x="1485162" y="804813"/>
                  <a:pt x="1486154" y="808794"/>
                </a:cubicBezTo>
                <a:cubicBezTo>
                  <a:pt x="1487146" y="812775"/>
                  <a:pt x="1488634" y="815751"/>
                  <a:pt x="1490631" y="817748"/>
                </a:cubicBezTo>
                <a:cubicBezTo>
                  <a:pt x="1490631" y="815751"/>
                  <a:pt x="1490135" y="810778"/>
                  <a:pt x="1489130" y="802829"/>
                </a:cubicBezTo>
                <a:cubicBezTo>
                  <a:pt x="1488138" y="794867"/>
                  <a:pt x="1487146" y="785913"/>
                  <a:pt x="1486154" y="775967"/>
                </a:cubicBezTo>
                <a:cubicBezTo>
                  <a:pt x="1485162" y="766021"/>
                  <a:pt x="1484653" y="757067"/>
                  <a:pt x="1484653" y="749118"/>
                </a:cubicBezTo>
                <a:cubicBezTo>
                  <a:pt x="1484653" y="741156"/>
                  <a:pt x="1485658" y="737175"/>
                  <a:pt x="1487642" y="737175"/>
                </a:cubicBezTo>
                <a:cubicBezTo>
                  <a:pt x="1491623" y="737175"/>
                  <a:pt x="1494103" y="746129"/>
                  <a:pt x="1495108" y="764037"/>
                </a:cubicBezTo>
                <a:cubicBezTo>
                  <a:pt x="1496100" y="781932"/>
                  <a:pt x="1496596" y="792883"/>
                  <a:pt x="1496596" y="796851"/>
                </a:cubicBezTo>
                <a:lnTo>
                  <a:pt x="1499037" y="796851"/>
                </a:lnTo>
                <a:lnTo>
                  <a:pt x="1498084" y="786409"/>
                </a:lnTo>
                <a:cubicBezTo>
                  <a:pt x="1497092" y="779452"/>
                  <a:pt x="1498580" y="773983"/>
                  <a:pt x="1502561" y="770002"/>
                </a:cubicBezTo>
                <a:cubicBezTo>
                  <a:pt x="1502561" y="768018"/>
                  <a:pt x="1502561" y="769506"/>
                  <a:pt x="1502561" y="774479"/>
                </a:cubicBezTo>
                <a:cubicBezTo>
                  <a:pt x="1502561" y="779452"/>
                  <a:pt x="1503057" y="784921"/>
                  <a:pt x="1504049" y="790886"/>
                </a:cubicBezTo>
                <a:cubicBezTo>
                  <a:pt x="1505054" y="796851"/>
                  <a:pt x="1505550" y="801824"/>
                  <a:pt x="1505550" y="805805"/>
                </a:cubicBezTo>
                <a:cubicBezTo>
                  <a:pt x="1505550" y="809786"/>
                  <a:pt x="1505550" y="811770"/>
                  <a:pt x="1505550" y="811770"/>
                </a:cubicBezTo>
                <a:cubicBezTo>
                  <a:pt x="1509518" y="813767"/>
                  <a:pt x="1513499" y="818740"/>
                  <a:pt x="1517480" y="826689"/>
                </a:cubicBezTo>
                <a:cubicBezTo>
                  <a:pt x="1513499" y="820724"/>
                  <a:pt x="1513499" y="815751"/>
                  <a:pt x="1517480" y="811770"/>
                </a:cubicBezTo>
                <a:cubicBezTo>
                  <a:pt x="1523445" y="817748"/>
                  <a:pt x="1527426" y="818740"/>
                  <a:pt x="1529410" y="814759"/>
                </a:cubicBezTo>
                <a:cubicBezTo>
                  <a:pt x="1531407" y="810778"/>
                  <a:pt x="1534383" y="811770"/>
                  <a:pt x="1538364" y="817748"/>
                </a:cubicBezTo>
                <a:cubicBezTo>
                  <a:pt x="1538364" y="815751"/>
                  <a:pt x="1538860" y="813767"/>
                  <a:pt x="1539865" y="811770"/>
                </a:cubicBezTo>
                <a:cubicBezTo>
                  <a:pt x="1540857" y="809786"/>
                  <a:pt x="1541353" y="807802"/>
                  <a:pt x="1541353" y="805805"/>
                </a:cubicBezTo>
                <a:lnTo>
                  <a:pt x="1541353" y="799840"/>
                </a:lnTo>
                <a:cubicBezTo>
                  <a:pt x="1541353" y="793875"/>
                  <a:pt x="1543337" y="790886"/>
                  <a:pt x="1547318" y="790886"/>
                </a:cubicBezTo>
                <a:lnTo>
                  <a:pt x="1571191" y="820724"/>
                </a:lnTo>
                <a:cubicBezTo>
                  <a:pt x="1571191" y="822721"/>
                  <a:pt x="1570695" y="819236"/>
                  <a:pt x="1569703" y="810282"/>
                </a:cubicBezTo>
                <a:cubicBezTo>
                  <a:pt x="1568698" y="801328"/>
                  <a:pt x="1570199" y="800832"/>
                  <a:pt x="1574167" y="808794"/>
                </a:cubicBezTo>
                <a:cubicBezTo>
                  <a:pt x="1574167" y="806797"/>
                  <a:pt x="1575172" y="807802"/>
                  <a:pt x="1577156" y="811770"/>
                </a:cubicBezTo>
                <a:cubicBezTo>
                  <a:pt x="1579140" y="815751"/>
                  <a:pt x="1581137" y="820724"/>
                  <a:pt x="1583121" y="826689"/>
                </a:cubicBezTo>
                <a:cubicBezTo>
                  <a:pt x="1585118" y="832667"/>
                  <a:pt x="1587102" y="838136"/>
                  <a:pt x="1589086" y="843109"/>
                </a:cubicBezTo>
                <a:cubicBezTo>
                  <a:pt x="1591083" y="848082"/>
                  <a:pt x="1593067" y="851554"/>
                  <a:pt x="1595064" y="853551"/>
                </a:cubicBezTo>
                <a:cubicBezTo>
                  <a:pt x="1595064" y="851554"/>
                  <a:pt x="1596056" y="850562"/>
                  <a:pt x="1598040" y="850562"/>
                </a:cubicBezTo>
                <a:cubicBezTo>
                  <a:pt x="1598040" y="850562"/>
                  <a:pt x="1599032" y="849570"/>
                  <a:pt x="1601029" y="847586"/>
                </a:cubicBezTo>
                <a:cubicBezTo>
                  <a:pt x="1597048" y="839624"/>
                  <a:pt x="1590587" y="826689"/>
                  <a:pt x="1581633" y="808794"/>
                </a:cubicBezTo>
                <a:cubicBezTo>
                  <a:pt x="1572679" y="790886"/>
                  <a:pt x="1572183" y="781932"/>
                  <a:pt x="1580145" y="781932"/>
                </a:cubicBezTo>
                <a:cubicBezTo>
                  <a:pt x="1584113" y="789894"/>
                  <a:pt x="1587102" y="798352"/>
                  <a:pt x="1589086" y="807293"/>
                </a:cubicBezTo>
                <a:cubicBezTo>
                  <a:pt x="1591083" y="816247"/>
                  <a:pt x="1595064" y="824705"/>
                  <a:pt x="1601029" y="832667"/>
                </a:cubicBezTo>
                <a:cubicBezTo>
                  <a:pt x="1605010" y="824705"/>
                  <a:pt x="1606994" y="820724"/>
                  <a:pt x="1606994" y="820724"/>
                </a:cubicBezTo>
                <a:cubicBezTo>
                  <a:pt x="1608978" y="816743"/>
                  <a:pt x="1609487" y="818740"/>
                  <a:pt x="1608482" y="826689"/>
                </a:cubicBezTo>
                <a:cubicBezTo>
                  <a:pt x="1607490" y="834651"/>
                  <a:pt x="1606002" y="838632"/>
                  <a:pt x="1604005" y="838632"/>
                </a:cubicBezTo>
                <a:cubicBezTo>
                  <a:pt x="1606002" y="838632"/>
                  <a:pt x="1606994" y="839624"/>
                  <a:pt x="1606994" y="841608"/>
                </a:cubicBezTo>
                <a:cubicBezTo>
                  <a:pt x="1610975" y="841608"/>
                  <a:pt x="1613951" y="842613"/>
                  <a:pt x="1615948" y="844597"/>
                </a:cubicBezTo>
                <a:lnTo>
                  <a:pt x="1615948" y="841608"/>
                </a:lnTo>
                <a:cubicBezTo>
                  <a:pt x="1613951" y="839624"/>
                  <a:pt x="1612959" y="837640"/>
                  <a:pt x="1612959" y="835643"/>
                </a:cubicBezTo>
                <a:lnTo>
                  <a:pt x="1612959" y="820724"/>
                </a:lnTo>
                <a:lnTo>
                  <a:pt x="1612959" y="802829"/>
                </a:lnTo>
                <a:cubicBezTo>
                  <a:pt x="1616940" y="804813"/>
                  <a:pt x="1618924" y="808298"/>
                  <a:pt x="1618924" y="813271"/>
                </a:cubicBezTo>
                <a:cubicBezTo>
                  <a:pt x="1618924" y="818244"/>
                  <a:pt x="1619929" y="822721"/>
                  <a:pt x="1621913" y="826689"/>
                </a:cubicBezTo>
                <a:cubicBezTo>
                  <a:pt x="1621913" y="820724"/>
                  <a:pt x="1624902" y="817748"/>
                  <a:pt x="1630867" y="817748"/>
                </a:cubicBezTo>
                <a:cubicBezTo>
                  <a:pt x="1628870" y="819732"/>
                  <a:pt x="1626886" y="824705"/>
                  <a:pt x="1624902" y="832667"/>
                </a:cubicBezTo>
                <a:cubicBezTo>
                  <a:pt x="1626886" y="832667"/>
                  <a:pt x="1628374" y="833163"/>
                  <a:pt x="1629379" y="834155"/>
                </a:cubicBezTo>
                <a:cubicBezTo>
                  <a:pt x="1630371" y="835147"/>
                  <a:pt x="1631859" y="835643"/>
                  <a:pt x="1633843" y="835643"/>
                </a:cubicBezTo>
                <a:cubicBezTo>
                  <a:pt x="1629875" y="819732"/>
                  <a:pt x="1631859" y="811770"/>
                  <a:pt x="1639821" y="811770"/>
                </a:cubicBezTo>
                <a:lnTo>
                  <a:pt x="1639821" y="841608"/>
                </a:lnTo>
                <a:cubicBezTo>
                  <a:pt x="1641805" y="841608"/>
                  <a:pt x="1642797" y="842104"/>
                  <a:pt x="1642797" y="843109"/>
                </a:cubicBezTo>
                <a:cubicBezTo>
                  <a:pt x="1642797" y="844101"/>
                  <a:pt x="1643789" y="844597"/>
                  <a:pt x="1645786" y="844597"/>
                </a:cubicBezTo>
                <a:cubicBezTo>
                  <a:pt x="1645786" y="840616"/>
                  <a:pt x="1645290" y="835147"/>
                  <a:pt x="1644298" y="828190"/>
                </a:cubicBezTo>
                <a:cubicBezTo>
                  <a:pt x="1643293" y="821220"/>
                  <a:pt x="1644794" y="815751"/>
                  <a:pt x="1648762" y="811770"/>
                </a:cubicBezTo>
                <a:cubicBezTo>
                  <a:pt x="1646778" y="813767"/>
                  <a:pt x="1649767" y="818740"/>
                  <a:pt x="1657716" y="826689"/>
                </a:cubicBezTo>
                <a:cubicBezTo>
                  <a:pt x="1665678" y="834651"/>
                  <a:pt x="1669659" y="839624"/>
                  <a:pt x="1669659" y="841608"/>
                </a:cubicBezTo>
                <a:cubicBezTo>
                  <a:pt x="1671643" y="827694"/>
                  <a:pt x="1665182" y="812775"/>
                  <a:pt x="1650263" y="796851"/>
                </a:cubicBezTo>
                <a:cubicBezTo>
                  <a:pt x="1635344" y="780940"/>
                  <a:pt x="1630867" y="768018"/>
                  <a:pt x="1636832" y="758072"/>
                </a:cubicBezTo>
                <a:cubicBezTo>
                  <a:pt x="1642797" y="768018"/>
                  <a:pt x="1649271" y="777964"/>
                  <a:pt x="1656228" y="787910"/>
                </a:cubicBezTo>
                <a:cubicBezTo>
                  <a:pt x="1663185" y="797856"/>
                  <a:pt x="1668654" y="807802"/>
                  <a:pt x="1672635" y="817748"/>
                </a:cubicBezTo>
                <a:cubicBezTo>
                  <a:pt x="1674632" y="815751"/>
                  <a:pt x="1675624" y="814263"/>
                  <a:pt x="1675624" y="813271"/>
                </a:cubicBezTo>
                <a:cubicBezTo>
                  <a:pt x="1675624" y="812266"/>
                  <a:pt x="1676616" y="810778"/>
                  <a:pt x="1678600" y="808794"/>
                </a:cubicBezTo>
                <a:cubicBezTo>
                  <a:pt x="1678600" y="804813"/>
                  <a:pt x="1677112" y="799344"/>
                  <a:pt x="1674136" y="792374"/>
                </a:cubicBezTo>
                <a:cubicBezTo>
                  <a:pt x="1671147" y="785417"/>
                  <a:pt x="1669163" y="778956"/>
                  <a:pt x="1668158" y="772991"/>
                </a:cubicBezTo>
                <a:cubicBezTo>
                  <a:pt x="1667166" y="767013"/>
                  <a:pt x="1666670" y="762040"/>
                  <a:pt x="1666670" y="758072"/>
                </a:cubicBezTo>
                <a:cubicBezTo>
                  <a:pt x="1666670" y="754091"/>
                  <a:pt x="1668654" y="752094"/>
                  <a:pt x="1672635" y="752094"/>
                </a:cubicBezTo>
                <a:cubicBezTo>
                  <a:pt x="1676616" y="766021"/>
                  <a:pt x="1679605" y="778460"/>
                  <a:pt x="1681589" y="789398"/>
                </a:cubicBezTo>
                <a:lnTo>
                  <a:pt x="1686118" y="806771"/>
                </a:lnTo>
                <a:lnTo>
                  <a:pt x="1687554" y="793875"/>
                </a:lnTo>
                <a:cubicBezTo>
                  <a:pt x="1687554" y="797856"/>
                  <a:pt x="1689551" y="803821"/>
                  <a:pt x="1693519" y="811770"/>
                </a:cubicBezTo>
                <a:cubicBezTo>
                  <a:pt x="1697500" y="819732"/>
                  <a:pt x="1700489" y="826689"/>
                  <a:pt x="1702473" y="832667"/>
                </a:cubicBezTo>
                <a:cubicBezTo>
                  <a:pt x="1702473" y="824705"/>
                  <a:pt x="1703974" y="815751"/>
                  <a:pt x="1706950" y="805805"/>
                </a:cubicBezTo>
                <a:cubicBezTo>
                  <a:pt x="1709939" y="795859"/>
                  <a:pt x="1711427" y="789894"/>
                  <a:pt x="1711427" y="787910"/>
                </a:cubicBezTo>
                <a:cubicBezTo>
                  <a:pt x="1711427" y="799840"/>
                  <a:pt x="1710435" y="811274"/>
                  <a:pt x="1708438" y="822212"/>
                </a:cubicBezTo>
                <a:cubicBezTo>
                  <a:pt x="1706454" y="833163"/>
                  <a:pt x="1707446" y="843605"/>
                  <a:pt x="1711427" y="853551"/>
                </a:cubicBezTo>
                <a:cubicBezTo>
                  <a:pt x="1715408" y="843605"/>
                  <a:pt x="1716400" y="831662"/>
                  <a:pt x="1714416" y="817748"/>
                </a:cubicBezTo>
                <a:cubicBezTo>
                  <a:pt x="1712419" y="803821"/>
                  <a:pt x="1716400" y="795859"/>
                  <a:pt x="1726346" y="793875"/>
                </a:cubicBezTo>
                <a:cubicBezTo>
                  <a:pt x="1722365" y="803821"/>
                  <a:pt x="1720381" y="819732"/>
                  <a:pt x="1720381" y="841608"/>
                </a:cubicBezTo>
                <a:cubicBezTo>
                  <a:pt x="1724362" y="833659"/>
                  <a:pt x="1726842" y="824705"/>
                  <a:pt x="1727834" y="814759"/>
                </a:cubicBezTo>
                <a:cubicBezTo>
                  <a:pt x="1728839" y="804813"/>
                  <a:pt x="1731319" y="797856"/>
                  <a:pt x="1735300" y="793875"/>
                </a:cubicBezTo>
                <a:cubicBezTo>
                  <a:pt x="1737284" y="793875"/>
                  <a:pt x="1737284" y="797360"/>
                  <a:pt x="1735300" y="804317"/>
                </a:cubicBezTo>
                <a:cubicBezTo>
                  <a:pt x="1733303" y="811274"/>
                  <a:pt x="1731319" y="819236"/>
                  <a:pt x="1729335" y="828190"/>
                </a:cubicBezTo>
                <a:cubicBezTo>
                  <a:pt x="1727338" y="837144"/>
                  <a:pt x="1725354" y="846085"/>
                  <a:pt x="1723357" y="855039"/>
                </a:cubicBezTo>
                <a:cubicBezTo>
                  <a:pt x="1721373" y="863993"/>
                  <a:pt x="1720381" y="868470"/>
                  <a:pt x="1720381" y="868470"/>
                </a:cubicBezTo>
                <a:cubicBezTo>
                  <a:pt x="1724362" y="870454"/>
                  <a:pt x="1726346" y="872451"/>
                  <a:pt x="1726346" y="874435"/>
                </a:cubicBezTo>
                <a:cubicBezTo>
                  <a:pt x="1726346" y="876419"/>
                  <a:pt x="1727338" y="878416"/>
                  <a:pt x="1729335" y="880400"/>
                </a:cubicBezTo>
                <a:cubicBezTo>
                  <a:pt x="1729335" y="878416"/>
                  <a:pt x="1731319" y="872947"/>
                  <a:pt x="1735300" y="863993"/>
                </a:cubicBezTo>
                <a:cubicBezTo>
                  <a:pt x="1739281" y="855039"/>
                  <a:pt x="1743249" y="845093"/>
                  <a:pt x="1747230" y="834155"/>
                </a:cubicBezTo>
                <a:cubicBezTo>
                  <a:pt x="1751211" y="823217"/>
                  <a:pt x="1755192" y="813767"/>
                  <a:pt x="1759173" y="805805"/>
                </a:cubicBezTo>
                <a:cubicBezTo>
                  <a:pt x="1763141" y="797856"/>
                  <a:pt x="1765138" y="793875"/>
                  <a:pt x="1765138" y="793875"/>
                </a:cubicBezTo>
                <a:cubicBezTo>
                  <a:pt x="1767122" y="795859"/>
                  <a:pt x="1767122" y="800336"/>
                  <a:pt x="1765138" y="807293"/>
                </a:cubicBezTo>
                <a:cubicBezTo>
                  <a:pt x="1763141" y="814263"/>
                  <a:pt x="1760661" y="822212"/>
                  <a:pt x="1757672" y="831166"/>
                </a:cubicBezTo>
                <a:cubicBezTo>
                  <a:pt x="1754696" y="840120"/>
                  <a:pt x="1751211" y="848578"/>
                  <a:pt x="1747230" y="856527"/>
                </a:cubicBezTo>
                <a:cubicBezTo>
                  <a:pt x="1743249" y="864489"/>
                  <a:pt x="1741265" y="869462"/>
                  <a:pt x="1741265" y="871446"/>
                </a:cubicBezTo>
                <a:cubicBezTo>
                  <a:pt x="1745246" y="865481"/>
                  <a:pt x="1748731" y="858524"/>
                  <a:pt x="1751707" y="850562"/>
                </a:cubicBezTo>
                <a:cubicBezTo>
                  <a:pt x="1754696" y="842613"/>
                  <a:pt x="1759173" y="836635"/>
                  <a:pt x="1765138" y="832667"/>
                </a:cubicBezTo>
                <a:cubicBezTo>
                  <a:pt x="1763141" y="832667"/>
                  <a:pt x="1759173" y="841112"/>
                  <a:pt x="1753195" y="858028"/>
                </a:cubicBezTo>
                <a:cubicBezTo>
                  <a:pt x="1747230" y="874931"/>
                  <a:pt x="1743249" y="885373"/>
                  <a:pt x="1741265" y="889354"/>
                </a:cubicBezTo>
                <a:lnTo>
                  <a:pt x="1750219" y="889354"/>
                </a:lnTo>
                <a:cubicBezTo>
                  <a:pt x="1750219" y="895319"/>
                  <a:pt x="1746238" y="898308"/>
                  <a:pt x="1738276" y="898308"/>
                </a:cubicBezTo>
                <a:lnTo>
                  <a:pt x="1738276" y="901284"/>
                </a:lnTo>
                <a:cubicBezTo>
                  <a:pt x="1738276" y="905265"/>
                  <a:pt x="1739281" y="908254"/>
                  <a:pt x="1741265" y="910238"/>
                </a:cubicBezTo>
                <a:cubicBezTo>
                  <a:pt x="1745246" y="908254"/>
                  <a:pt x="1752203" y="907262"/>
                  <a:pt x="1762149" y="907262"/>
                </a:cubicBezTo>
                <a:cubicBezTo>
                  <a:pt x="1764146" y="903281"/>
                  <a:pt x="1768623" y="896311"/>
                  <a:pt x="1775580" y="886365"/>
                </a:cubicBezTo>
                <a:cubicBezTo>
                  <a:pt x="1782537" y="876419"/>
                  <a:pt x="1788006" y="871446"/>
                  <a:pt x="1791987" y="871446"/>
                </a:cubicBezTo>
                <a:cubicBezTo>
                  <a:pt x="1793984" y="871446"/>
                  <a:pt x="1791987" y="875427"/>
                  <a:pt x="1786022" y="883389"/>
                </a:cubicBezTo>
                <a:cubicBezTo>
                  <a:pt x="1780057" y="891338"/>
                  <a:pt x="1773087" y="899796"/>
                  <a:pt x="1765138" y="908750"/>
                </a:cubicBezTo>
                <a:cubicBezTo>
                  <a:pt x="1757176" y="917704"/>
                  <a:pt x="1749723" y="926149"/>
                  <a:pt x="1742753" y="934111"/>
                </a:cubicBezTo>
                <a:cubicBezTo>
                  <a:pt x="1735796" y="942073"/>
                  <a:pt x="1731319" y="946041"/>
                  <a:pt x="1729335" y="946041"/>
                </a:cubicBezTo>
                <a:cubicBezTo>
                  <a:pt x="1737284" y="944057"/>
                  <a:pt x="1745742" y="937100"/>
                  <a:pt x="1754696" y="925157"/>
                </a:cubicBezTo>
                <a:cubicBezTo>
                  <a:pt x="1763650" y="913227"/>
                  <a:pt x="1773087" y="901284"/>
                  <a:pt x="1783033" y="889354"/>
                </a:cubicBezTo>
                <a:cubicBezTo>
                  <a:pt x="1792979" y="877424"/>
                  <a:pt x="1801933" y="866969"/>
                  <a:pt x="1809895" y="858028"/>
                </a:cubicBezTo>
                <a:cubicBezTo>
                  <a:pt x="1817844" y="849074"/>
                  <a:pt x="1823822" y="845589"/>
                  <a:pt x="1827790" y="847586"/>
                </a:cubicBezTo>
                <a:cubicBezTo>
                  <a:pt x="1817844" y="857532"/>
                  <a:pt x="1808903" y="869958"/>
                  <a:pt x="1800941" y="884877"/>
                </a:cubicBezTo>
                <a:cubicBezTo>
                  <a:pt x="1792979" y="899796"/>
                  <a:pt x="1783033" y="912235"/>
                  <a:pt x="1771103" y="922181"/>
                </a:cubicBezTo>
                <a:cubicBezTo>
                  <a:pt x="1773087" y="920184"/>
                  <a:pt x="1778060" y="915707"/>
                  <a:pt x="1786022" y="908750"/>
                </a:cubicBezTo>
                <a:cubicBezTo>
                  <a:pt x="1793984" y="901780"/>
                  <a:pt x="1802429" y="895319"/>
                  <a:pt x="1811383" y="889354"/>
                </a:cubicBezTo>
                <a:cubicBezTo>
                  <a:pt x="1820337" y="883389"/>
                  <a:pt x="1828299" y="878912"/>
                  <a:pt x="1835256" y="875923"/>
                </a:cubicBezTo>
                <a:cubicBezTo>
                  <a:pt x="1842213" y="872947"/>
                  <a:pt x="1845698" y="872451"/>
                  <a:pt x="1845698" y="874435"/>
                </a:cubicBezTo>
                <a:cubicBezTo>
                  <a:pt x="1829787" y="888362"/>
                  <a:pt x="1813380" y="901284"/>
                  <a:pt x="1796464" y="913227"/>
                </a:cubicBezTo>
                <a:cubicBezTo>
                  <a:pt x="1779561" y="925157"/>
                  <a:pt x="1764146" y="938092"/>
                  <a:pt x="1750219" y="952019"/>
                </a:cubicBezTo>
                <a:cubicBezTo>
                  <a:pt x="1760165" y="955987"/>
                  <a:pt x="1775084" y="953507"/>
                  <a:pt x="1794976" y="944553"/>
                </a:cubicBezTo>
                <a:cubicBezTo>
                  <a:pt x="1814868" y="935599"/>
                  <a:pt x="1826798" y="934111"/>
                  <a:pt x="1830779" y="940076"/>
                </a:cubicBezTo>
                <a:cubicBezTo>
                  <a:pt x="1814868" y="944057"/>
                  <a:pt x="1800941" y="950022"/>
                  <a:pt x="1789011" y="957984"/>
                </a:cubicBezTo>
                <a:cubicBezTo>
                  <a:pt x="1794976" y="957984"/>
                  <a:pt x="1802429" y="955491"/>
                  <a:pt x="1811383" y="950518"/>
                </a:cubicBezTo>
                <a:cubicBezTo>
                  <a:pt x="1820337" y="945545"/>
                  <a:pt x="1827790" y="945049"/>
                  <a:pt x="1833768" y="949030"/>
                </a:cubicBezTo>
                <a:cubicBezTo>
                  <a:pt x="1833768" y="949030"/>
                  <a:pt x="1828795" y="950022"/>
                  <a:pt x="1818849" y="952019"/>
                </a:cubicBezTo>
                <a:cubicBezTo>
                  <a:pt x="1808903" y="954003"/>
                  <a:pt x="1797952" y="956483"/>
                  <a:pt x="1786022" y="959472"/>
                </a:cubicBezTo>
                <a:cubicBezTo>
                  <a:pt x="1774092" y="962461"/>
                  <a:pt x="1762645" y="965933"/>
                  <a:pt x="1751707" y="969914"/>
                </a:cubicBezTo>
                <a:cubicBezTo>
                  <a:pt x="1740769" y="973895"/>
                  <a:pt x="1734308" y="975879"/>
                  <a:pt x="1732311" y="975879"/>
                </a:cubicBezTo>
                <a:cubicBezTo>
                  <a:pt x="1734308" y="975879"/>
                  <a:pt x="1741265" y="975879"/>
                  <a:pt x="1753195" y="975879"/>
                </a:cubicBezTo>
                <a:cubicBezTo>
                  <a:pt x="1765138" y="975879"/>
                  <a:pt x="1778060" y="975879"/>
                  <a:pt x="1791987" y="975879"/>
                </a:cubicBezTo>
                <a:cubicBezTo>
                  <a:pt x="1805914" y="975879"/>
                  <a:pt x="1818353" y="976375"/>
                  <a:pt x="1829291" y="977380"/>
                </a:cubicBezTo>
                <a:cubicBezTo>
                  <a:pt x="1840229" y="978372"/>
                  <a:pt x="1845698" y="978868"/>
                  <a:pt x="1845698" y="978868"/>
                </a:cubicBezTo>
                <a:cubicBezTo>
                  <a:pt x="1845698" y="980852"/>
                  <a:pt x="1841717" y="982353"/>
                  <a:pt x="1833768" y="983345"/>
                </a:cubicBezTo>
                <a:cubicBezTo>
                  <a:pt x="1825806" y="984337"/>
                  <a:pt x="1817348" y="984833"/>
                  <a:pt x="1808407" y="984833"/>
                </a:cubicBezTo>
                <a:cubicBezTo>
                  <a:pt x="1799453" y="984833"/>
                  <a:pt x="1790499" y="984833"/>
                  <a:pt x="1781545" y="984833"/>
                </a:cubicBezTo>
                <a:cubicBezTo>
                  <a:pt x="1772591" y="984833"/>
                  <a:pt x="1767122" y="984833"/>
                  <a:pt x="1765138" y="984833"/>
                </a:cubicBezTo>
                <a:cubicBezTo>
                  <a:pt x="1771103" y="986830"/>
                  <a:pt x="1778569" y="987326"/>
                  <a:pt x="1787510" y="986334"/>
                </a:cubicBezTo>
                <a:cubicBezTo>
                  <a:pt x="1796464" y="985329"/>
                  <a:pt x="1803930" y="986830"/>
                  <a:pt x="1809895" y="990798"/>
                </a:cubicBezTo>
                <a:cubicBezTo>
                  <a:pt x="1803930" y="988814"/>
                  <a:pt x="1794976" y="987822"/>
                  <a:pt x="1783033" y="987822"/>
                </a:cubicBezTo>
                <a:cubicBezTo>
                  <a:pt x="1771103" y="987822"/>
                  <a:pt x="1758168" y="988318"/>
                  <a:pt x="1744254" y="989310"/>
                </a:cubicBezTo>
                <a:cubicBezTo>
                  <a:pt x="1730327" y="990302"/>
                  <a:pt x="1716896" y="990798"/>
                  <a:pt x="1703974" y="990798"/>
                </a:cubicBezTo>
                <a:cubicBezTo>
                  <a:pt x="1691039" y="990798"/>
                  <a:pt x="1681589" y="990798"/>
                  <a:pt x="1675624" y="990798"/>
                </a:cubicBezTo>
                <a:cubicBezTo>
                  <a:pt x="1679605" y="992795"/>
                  <a:pt x="1687554" y="995771"/>
                  <a:pt x="1699497" y="999752"/>
                </a:cubicBezTo>
                <a:cubicBezTo>
                  <a:pt x="1711427" y="1003733"/>
                  <a:pt x="1723357" y="1007714"/>
                  <a:pt x="1735300" y="1011695"/>
                </a:cubicBezTo>
                <a:cubicBezTo>
                  <a:pt x="1747230" y="1015663"/>
                  <a:pt x="1758168" y="1019644"/>
                  <a:pt x="1768114" y="1023625"/>
                </a:cubicBezTo>
                <a:cubicBezTo>
                  <a:pt x="1778060" y="1027606"/>
                  <a:pt x="1783033" y="1030582"/>
                  <a:pt x="1783033" y="1032579"/>
                </a:cubicBezTo>
                <a:cubicBezTo>
                  <a:pt x="1783033" y="1030582"/>
                  <a:pt x="1777068" y="1028102"/>
                  <a:pt x="1765138" y="1025113"/>
                </a:cubicBezTo>
                <a:cubicBezTo>
                  <a:pt x="1753195" y="1022137"/>
                  <a:pt x="1739777" y="1018652"/>
                  <a:pt x="1724858" y="1014671"/>
                </a:cubicBezTo>
                <a:cubicBezTo>
                  <a:pt x="1709939" y="1010690"/>
                  <a:pt x="1695516" y="1006213"/>
                  <a:pt x="1681589" y="1001240"/>
                </a:cubicBezTo>
                <a:cubicBezTo>
                  <a:pt x="1667662" y="996267"/>
                  <a:pt x="1658708" y="991803"/>
                  <a:pt x="1654740" y="987822"/>
                </a:cubicBezTo>
                <a:cubicBezTo>
                  <a:pt x="1654740" y="991803"/>
                  <a:pt x="1650759" y="995771"/>
                  <a:pt x="1642797" y="999752"/>
                </a:cubicBezTo>
                <a:cubicBezTo>
                  <a:pt x="1634848" y="1003733"/>
                  <a:pt x="1625398" y="1008210"/>
                  <a:pt x="1614460" y="1013183"/>
                </a:cubicBezTo>
                <a:cubicBezTo>
                  <a:pt x="1603509" y="1018156"/>
                  <a:pt x="1592571" y="1022633"/>
                  <a:pt x="1581633" y="1026614"/>
                </a:cubicBezTo>
                <a:cubicBezTo>
                  <a:pt x="1570695" y="1030582"/>
                  <a:pt x="1563229" y="1033571"/>
                  <a:pt x="1559248" y="1035555"/>
                </a:cubicBezTo>
                <a:cubicBezTo>
                  <a:pt x="1565226" y="1045501"/>
                  <a:pt x="1560749" y="1050474"/>
                  <a:pt x="1545830" y="1050474"/>
                </a:cubicBezTo>
                <a:cubicBezTo>
                  <a:pt x="1530911" y="1050474"/>
                  <a:pt x="1513995" y="1049482"/>
                  <a:pt x="1495108" y="1047498"/>
                </a:cubicBezTo>
                <a:cubicBezTo>
                  <a:pt x="1476208" y="1045501"/>
                  <a:pt x="1458796" y="1045997"/>
                  <a:pt x="1442885" y="1048986"/>
                </a:cubicBezTo>
                <a:cubicBezTo>
                  <a:pt x="1426974" y="1051975"/>
                  <a:pt x="1421009" y="1061425"/>
                  <a:pt x="1424977" y="1077336"/>
                </a:cubicBezTo>
                <a:cubicBezTo>
                  <a:pt x="1413047" y="1079320"/>
                  <a:pt x="1403101" y="1079320"/>
                  <a:pt x="1395139" y="1077336"/>
                </a:cubicBezTo>
                <a:cubicBezTo>
                  <a:pt x="1387190" y="1075339"/>
                  <a:pt x="1379724" y="1073851"/>
                  <a:pt x="1372767" y="1072859"/>
                </a:cubicBezTo>
                <a:cubicBezTo>
                  <a:pt x="1365810" y="1071867"/>
                  <a:pt x="1358840" y="1073355"/>
                  <a:pt x="1351883" y="1077336"/>
                </a:cubicBezTo>
                <a:cubicBezTo>
                  <a:pt x="1344913" y="1081317"/>
                  <a:pt x="1337460" y="1089266"/>
                  <a:pt x="1329498" y="1101209"/>
                </a:cubicBezTo>
                <a:cubicBezTo>
                  <a:pt x="1281765" y="1075339"/>
                  <a:pt x="1232531" y="1060420"/>
                  <a:pt x="1181809" y="1056452"/>
                </a:cubicBezTo>
                <a:cubicBezTo>
                  <a:pt x="1131074" y="1052471"/>
                  <a:pt x="1078864" y="1055447"/>
                  <a:pt x="1025153" y="1065393"/>
                </a:cubicBezTo>
                <a:cubicBezTo>
                  <a:pt x="1029134" y="1087282"/>
                  <a:pt x="1025153" y="1099212"/>
                  <a:pt x="1013223" y="1101209"/>
                </a:cubicBezTo>
                <a:cubicBezTo>
                  <a:pt x="1001280" y="1103193"/>
                  <a:pt x="989350" y="1101209"/>
                  <a:pt x="977407" y="1095231"/>
                </a:cubicBezTo>
                <a:cubicBezTo>
                  <a:pt x="985369" y="1117120"/>
                  <a:pt x="990342" y="1136020"/>
                  <a:pt x="992326" y="1151931"/>
                </a:cubicBezTo>
                <a:cubicBezTo>
                  <a:pt x="996307" y="1149934"/>
                  <a:pt x="997808" y="1149934"/>
                  <a:pt x="996803" y="1151931"/>
                </a:cubicBezTo>
                <a:cubicBezTo>
                  <a:pt x="995811" y="1153915"/>
                  <a:pt x="994323" y="1154907"/>
                  <a:pt x="992326" y="1154907"/>
                </a:cubicBezTo>
                <a:cubicBezTo>
                  <a:pt x="994323" y="1158888"/>
                  <a:pt x="995315" y="1161381"/>
                  <a:pt x="995315" y="1162373"/>
                </a:cubicBezTo>
                <a:cubicBezTo>
                  <a:pt x="995315" y="1163365"/>
                  <a:pt x="996307" y="1165858"/>
                  <a:pt x="998304" y="1169826"/>
                </a:cubicBezTo>
                <a:cubicBezTo>
                  <a:pt x="1002272" y="1165858"/>
                  <a:pt x="1005261" y="1163861"/>
                  <a:pt x="1007245" y="1163861"/>
                </a:cubicBezTo>
                <a:cubicBezTo>
                  <a:pt x="1003277" y="1159880"/>
                  <a:pt x="1002272" y="1157400"/>
                  <a:pt x="1004269" y="1156408"/>
                </a:cubicBezTo>
                <a:cubicBezTo>
                  <a:pt x="1006253" y="1155403"/>
                  <a:pt x="1008250" y="1156904"/>
                  <a:pt x="1010234" y="1160885"/>
                </a:cubicBezTo>
                <a:lnTo>
                  <a:pt x="1013223" y="1160885"/>
                </a:lnTo>
                <a:cubicBezTo>
                  <a:pt x="1005261" y="1152923"/>
                  <a:pt x="1004269" y="1147950"/>
                  <a:pt x="1010234" y="1145966"/>
                </a:cubicBezTo>
                <a:cubicBezTo>
                  <a:pt x="1012218" y="1149934"/>
                  <a:pt x="1015207" y="1153915"/>
                  <a:pt x="1019188" y="1157896"/>
                </a:cubicBezTo>
                <a:cubicBezTo>
                  <a:pt x="1023169" y="1163861"/>
                  <a:pt x="1031118" y="1172815"/>
                  <a:pt x="1043061" y="1184745"/>
                </a:cubicBezTo>
                <a:cubicBezTo>
                  <a:pt x="1043061" y="1182761"/>
                  <a:pt x="1042565" y="1178780"/>
                  <a:pt x="1041560" y="1172815"/>
                </a:cubicBezTo>
                <a:cubicBezTo>
                  <a:pt x="1040568" y="1166850"/>
                  <a:pt x="1040072" y="1162869"/>
                  <a:pt x="1040072" y="1160885"/>
                </a:cubicBezTo>
                <a:cubicBezTo>
                  <a:pt x="1046037" y="1166850"/>
                  <a:pt x="1049522" y="1174303"/>
                  <a:pt x="1050514" y="1183257"/>
                </a:cubicBezTo>
                <a:cubicBezTo>
                  <a:pt x="1051506" y="1192211"/>
                  <a:pt x="1054991" y="1200669"/>
                  <a:pt x="1060956" y="1208618"/>
                </a:cubicBezTo>
                <a:lnTo>
                  <a:pt x="1060956" y="1199664"/>
                </a:lnTo>
                <a:cubicBezTo>
                  <a:pt x="1058972" y="1191715"/>
                  <a:pt x="1053503" y="1178780"/>
                  <a:pt x="1044549" y="1160885"/>
                </a:cubicBezTo>
                <a:cubicBezTo>
                  <a:pt x="1035595" y="1142977"/>
                  <a:pt x="1035099" y="1134023"/>
                  <a:pt x="1043061" y="1134023"/>
                </a:cubicBezTo>
                <a:cubicBezTo>
                  <a:pt x="1047029" y="1143969"/>
                  <a:pt x="1050514" y="1153419"/>
                  <a:pt x="1053503" y="1162373"/>
                </a:cubicBezTo>
                <a:cubicBezTo>
                  <a:pt x="1056479" y="1171327"/>
                  <a:pt x="1059964" y="1178780"/>
                  <a:pt x="1063945" y="1184745"/>
                </a:cubicBezTo>
                <a:cubicBezTo>
                  <a:pt x="1065929" y="1182761"/>
                  <a:pt x="1066921" y="1181273"/>
                  <a:pt x="1066921" y="1180268"/>
                </a:cubicBezTo>
                <a:cubicBezTo>
                  <a:pt x="1066921" y="1179276"/>
                  <a:pt x="1067926" y="1177788"/>
                  <a:pt x="1069910" y="1175804"/>
                </a:cubicBezTo>
                <a:cubicBezTo>
                  <a:pt x="1069910" y="1175804"/>
                  <a:pt x="1068918" y="1177788"/>
                  <a:pt x="1066921" y="1181769"/>
                </a:cubicBezTo>
                <a:lnTo>
                  <a:pt x="1066921" y="1190723"/>
                </a:lnTo>
                <a:cubicBezTo>
                  <a:pt x="1066921" y="1190723"/>
                  <a:pt x="1067926" y="1191715"/>
                  <a:pt x="1069910" y="1193699"/>
                </a:cubicBezTo>
                <a:cubicBezTo>
                  <a:pt x="1071894" y="1193699"/>
                  <a:pt x="1073891" y="1194691"/>
                  <a:pt x="1075875" y="1196688"/>
                </a:cubicBezTo>
                <a:cubicBezTo>
                  <a:pt x="1075875" y="1194691"/>
                  <a:pt x="1076867" y="1193699"/>
                  <a:pt x="1078864" y="1193699"/>
                </a:cubicBezTo>
                <a:cubicBezTo>
                  <a:pt x="1076867" y="1187734"/>
                  <a:pt x="1075875" y="1181769"/>
                  <a:pt x="1075875" y="1175804"/>
                </a:cubicBezTo>
                <a:cubicBezTo>
                  <a:pt x="1075875" y="1161877"/>
                  <a:pt x="1075875" y="1154907"/>
                  <a:pt x="1075875" y="1154907"/>
                </a:cubicBezTo>
                <a:cubicBezTo>
                  <a:pt x="1077872" y="1158888"/>
                  <a:pt x="1078864" y="1161381"/>
                  <a:pt x="1078864" y="1162373"/>
                </a:cubicBezTo>
                <a:cubicBezTo>
                  <a:pt x="1078864" y="1163365"/>
                  <a:pt x="1079856" y="1165858"/>
                  <a:pt x="1081840" y="1169826"/>
                </a:cubicBezTo>
                <a:lnTo>
                  <a:pt x="1084829" y="1169826"/>
                </a:lnTo>
                <a:cubicBezTo>
                  <a:pt x="1084829" y="1169826"/>
                  <a:pt x="1086813" y="1170831"/>
                  <a:pt x="1090794" y="1172815"/>
                </a:cubicBezTo>
                <a:cubicBezTo>
                  <a:pt x="1092791" y="1172815"/>
                  <a:pt x="1092791" y="1173807"/>
                  <a:pt x="1090794" y="1175804"/>
                </a:cubicBezTo>
                <a:cubicBezTo>
                  <a:pt x="1092791" y="1175804"/>
                  <a:pt x="1093783" y="1176796"/>
                  <a:pt x="1093783" y="1178780"/>
                </a:cubicBezTo>
                <a:cubicBezTo>
                  <a:pt x="1093783" y="1168834"/>
                  <a:pt x="1096759" y="1164853"/>
                  <a:pt x="1102737" y="1166850"/>
                </a:cubicBezTo>
                <a:lnTo>
                  <a:pt x="1102737" y="1172815"/>
                </a:lnTo>
                <a:cubicBezTo>
                  <a:pt x="1102737" y="1176796"/>
                  <a:pt x="1103729" y="1179772"/>
                  <a:pt x="1105713" y="1181769"/>
                </a:cubicBezTo>
                <a:cubicBezTo>
                  <a:pt x="1105713" y="1181769"/>
                  <a:pt x="1107710" y="1183753"/>
                  <a:pt x="1111678" y="1187734"/>
                </a:cubicBezTo>
                <a:cubicBezTo>
                  <a:pt x="1111678" y="1183753"/>
                  <a:pt x="1111182" y="1180268"/>
                  <a:pt x="1110190" y="1177292"/>
                </a:cubicBezTo>
                <a:lnTo>
                  <a:pt x="1113871" y="1168717"/>
                </a:lnTo>
                <a:lnTo>
                  <a:pt x="1111678" y="1166850"/>
                </a:lnTo>
                <a:cubicBezTo>
                  <a:pt x="1101732" y="1158888"/>
                  <a:pt x="1101732" y="1152923"/>
                  <a:pt x="1111678" y="1148942"/>
                </a:cubicBezTo>
                <a:cubicBezTo>
                  <a:pt x="1115659" y="1152923"/>
                  <a:pt x="1119640" y="1157400"/>
                  <a:pt x="1123621" y="1162373"/>
                </a:cubicBezTo>
                <a:cubicBezTo>
                  <a:pt x="1127602" y="1167346"/>
                  <a:pt x="1131570" y="1172815"/>
                  <a:pt x="1135551" y="1178780"/>
                </a:cubicBezTo>
                <a:cubicBezTo>
                  <a:pt x="1135551" y="1172815"/>
                  <a:pt x="1137548" y="1167842"/>
                  <a:pt x="1141516" y="1163861"/>
                </a:cubicBezTo>
                <a:cubicBezTo>
                  <a:pt x="1145497" y="1165858"/>
                  <a:pt x="1146489" y="1169330"/>
                  <a:pt x="1144505" y="1174303"/>
                </a:cubicBezTo>
                <a:cubicBezTo>
                  <a:pt x="1142521" y="1179276"/>
                  <a:pt x="1141516" y="1182761"/>
                  <a:pt x="1141516" y="1184745"/>
                </a:cubicBezTo>
                <a:cubicBezTo>
                  <a:pt x="1141516" y="1186742"/>
                  <a:pt x="1142521" y="1187734"/>
                  <a:pt x="1144505" y="1187734"/>
                </a:cubicBezTo>
                <a:lnTo>
                  <a:pt x="1144505" y="1178780"/>
                </a:lnTo>
                <a:cubicBezTo>
                  <a:pt x="1148486" y="1176796"/>
                  <a:pt x="1150470" y="1179772"/>
                  <a:pt x="1150470" y="1187734"/>
                </a:cubicBezTo>
                <a:cubicBezTo>
                  <a:pt x="1152467" y="1185750"/>
                  <a:pt x="1156435" y="1187734"/>
                  <a:pt x="1162413" y="1193699"/>
                </a:cubicBezTo>
                <a:cubicBezTo>
                  <a:pt x="1158432" y="1189718"/>
                  <a:pt x="1153459" y="1184249"/>
                  <a:pt x="1147494" y="1177292"/>
                </a:cubicBezTo>
                <a:cubicBezTo>
                  <a:pt x="1141516" y="1170322"/>
                  <a:pt x="1142521" y="1168834"/>
                  <a:pt x="1150470" y="1172815"/>
                </a:cubicBezTo>
                <a:cubicBezTo>
                  <a:pt x="1148486" y="1168834"/>
                  <a:pt x="1147494" y="1163861"/>
                  <a:pt x="1147494" y="1157896"/>
                </a:cubicBezTo>
                <a:cubicBezTo>
                  <a:pt x="1153459" y="1161877"/>
                  <a:pt x="1159424" y="1168834"/>
                  <a:pt x="1165389" y="1178780"/>
                </a:cubicBezTo>
                <a:cubicBezTo>
                  <a:pt x="1165389" y="1174799"/>
                  <a:pt x="1167386" y="1170831"/>
                  <a:pt x="1171354" y="1166850"/>
                </a:cubicBezTo>
                <a:cubicBezTo>
                  <a:pt x="1169370" y="1166850"/>
                  <a:pt x="1167882" y="1165349"/>
                  <a:pt x="1166890" y="1162373"/>
                </a:cubicBezTo>
                <a:cubicBezTo>
                  <a:pt x="1165885" y="1159384"/>
                  <a:pt x="1167386" y="1159880"/>
                  <a:pt x="1171354" y="1163861"/>
                </a:cubicBezTo>
                <a:cubicBezTo>
                  <a:pt x="1165389" y="1157896"/>
                  <a:pt x="1166381" y="1154907"/>
                  <a:pt x="1174343" y="1154907"/>
                </a:cubicBezTo>
                <a:lnTo>
                  <a:pt x="1177332" y="1157896"/>
                </a:lnTo>
                <a:cubicBezTo>
                  <a:pt x="1179316" y="1159880"/>
                  <a:pt x="1180804" y="1161877"/>
                  <a:pt x="1181809" y="1163861"/>
                </a:cubicBezTo>
                <a:cubicBezTo>
                  <a:pt x="1182801" y="1165858"/>
                  <a:pt x="1184289" y="1167842"/>
                  <a:pt x="1186273" y="1169826"/>
                </a:cubicBezTo>
                <a:cubicBezTo>
                  <a:pt x="1186273" y="1161877"/>
                  <a:pt x="1186273" y="1157896"/>
                  <a:pt x="1186273" y="1157896"/>
                </a:cubicBezTo>
                <a:cubicBezTo>
                  <a:pt x="1186273" y="1155912"/>
                  <a:pt x="1189262" y="1160885"/>
                  <a:pt x="1195227" y="1172815"/>
                </a:cubicBezTo>
                <a:cubicBezTo>
                  <a:pt x="1201192" y="1184745"/>
                  <a:pt x="1204181" y="1191715"/>
                  <a:pt x="1204181" y="1193699"/>
                </a:cubicBezTo>
                <a:cubicBezTo>
                  <a:pt x="1204181" y="1189718"/>
                  <a:pt x="1204181" y="1184745"/>
                  <a:pt x="1204181" y="1178780"/>
                </a:cubicBezTo>
                <a:cubicBezTo>
                  <a:pt x="1204181" y="1172815"/>
                  <a:pt x="1203189" y="1168834"/>
                  <a:pt x="1201192" y="1166850"/>
                </a:cubicBezTo>
                <a:cubicBezTo>
                  <a:pt x="1205173" y="1170831"/>
                  <a:pt x="1208162" y="1176796"/>
                  <a:pt x="1210146" y="1184745"/>
                </a:cubicBezTo>
                <a:cubicBezTo>
                  <a:pt x="1212143" y="1192707"/>
                  <a:pt x="1214127" y="1198672"/>
                  <a:pt x="1216111" y="1202653"/>
                </a:cubicBezTo>
                <a:cubicBezTo>
                  <a:pt x="1214127" y="1194691"/>
                  <a:pt x="1211138" y="1182265"/>
                  <a:pt x="1207170" y="1165349"/>
                </a:cubicBezTo>
                <a:lnTo>
                  <a:pt x="1207170" y="1142977"/>
                </a:lnTo>
                <a:cubicBezTo>
                  <a:pt x="1207170" y="1146958"/>
                  <a:pt x="1208162" y="1149934"/>
                  <a:pt x="1210146" y="1151931"/>
                </a:cubicBezTo>
                <a:cubicBezTo>
                  <a:pt x="1210146" y="1145966"/>
                  <a:pt x="1211138" y="1143969"/>
                  <a:pt x="1213135" y="1145966"/>
                </a:cubicBezTo>
                <a:cubicBezTo>
                  <a:pt x="1215119" y="1147950"/>
                  <a:pt x="1217116" y="1151931"/>
                  <a:pt x="1219100" y="1157896"/>
                </a:cubicBezTo>
                <a:cubicBezTo>
                  <a:pt x="1221084" y="1163861"/>
                  <a:pt x="1223081" y="1169826"/>
                  <a:pt x="1225065" y="1175804"/>
                </a:cubicBezTo>
                <a:cubicBezTo>
                  <a:pt x="1227062" y="1181769"/>
                  <a:pt x="1228054" y="1185750"/>
                  <a:pt x="1228054" y="1187734"/>
                </a:cubicBezTo>
                <a:lnTo>
                  <a:pt x="1228054" y="1175804"/>
                </a:lnTo>
                <a:cubicBezTo>
                  <a:pt x="1228054" y="1173807"/>
                  <a:pt x="1228550" y="1173807"/>
                  <a:pt x="1229542" y="1175804"/>
                </a:cubicBezTo>
                <a:cubicBezTo>
                  <a:pt x="1230534" y="1177788"/>
                  <a:pt x="1231030" y="1180777"/>
                  <a:pt x="1231030" y="1184745"/>
                </a:cubicBezTo>
                <a:cubicBezTo>
                  <a:pt x="1231030" y="1188726"/>
                  <a:pt x="1232035" y="1193699"/>
                  <a:pt x="1234019" y="1199664"/>
                </a:cubicBezTo>
                <a:cubicBezTo>
                  <a:pt x="1238000" y="1199664"/>
                  <a:pt x="1240976" y="1200669"/>
                  <a:pt x="1242973" y="1202653"/>
                </a:cubicBezTo>
                <a:cubicBezTo>
                  <a:pt x="1240976" y="1200669"/>
                  <a:pt x="1239984" y="1198672"/>
                  <a:pt x="1239984" y="1196688"/>
                </a:cubicBezTo>
                <a:lnTo>
                  <a:pt x="1239984" y="1181769"/>
                </a:lnTo>
                <a:lnTo>
                  <a:pt x="1239984" y="1163861"/>
                </a:lnTo>
                <a:cubicBezTo>
                  <a:pt x="1243965" y="1167842"/>
                  <a:pt x="1245949" y="1171823"/>
                  <a:pt x="1245949" y="1175804"/>
                </a:cubicBezTo>
                <a:lnTo>
                  <a:pt x="1248938" y="1175804"/>
                </a:lnTo>
                <a:cubicBezTo>
                  <a:pt x="1248938" y="1175804"/>
                  <a:pt x="1250922" y="1176796"/>
                  <a:pt x="1254903" y="1178780"/>
                </a:cubicBezTo>
                <a:cubicBezTo>
                  <a:pt x="1256900" y="1178780"/>
                  <a:pt x="1257892" y="1179772"/>
                  <a:pt x="1257892" y="1181769"/>
                </a:cubicBezTo>
                <a:lnTo>
                  <a:pt x="1257892" y="1184745"/>
                </a:lnTo>
                <a:cubicBezTo>
                  <a:pt x="1257892" y="1174799"/>
                  <a:pt x="1260868" y="1171823"/>
                  <a:pt x="1266846" y="1175804"/>
                </a:cubicBezTo>
                <a:lnTo>
                  <a:pt x="1266846" y="1187734"/>
                </a:lnTo>
                <a:lnTo>
                  <a:pt x="1272811" y="1193699"/>
                </a:lnTo>
                <a:cubicBezTo>
                  <a:pt x="1272811" y="1183753"/>
                  <a:pt x="1273803" y="1177788"/>
                  <a:pt x="1275787" y="1175804"/>
                </a:cubicBezTo>
                <a:cubicBezTo>
                  <a:pt x="1273803" y="1175804"/>
                  <a:pt x="1276792" y="1179772"/>
                  <a:pt x="1284741" y="1187734"/>
                </a:cubicBezTo>
                <a:lnTo>
                  <a:pt x="1296684" y="1199664"/>
                </a:lnTo>
                <a:lnTo>
                  <a:pt x="1296684" y="1190723"/>
                </a:lnTo>
                <a:cubicBezTo>
                  <a:pt x="1292703" y="1186742"/>
                  <a:pt x="1285733" y="1180777"/>
                  <a:pt x="1275787" y="1172815"/>
                </a:cubicBezTo>
                <a:cubicBezTo>
                  <a:pt x="1265841" y="1164853"/>
                  <a:pt x="1264849" y="1158888"/>
                  <a:pt x="1272811" y="1154907"/>
                </a:cubicBezTo>
                <a:cubicBezTo>
                  <a:pt x="1276792" y="1158888"/>
                  <a:pt x="1281269" y="1163861"/>
                  <a:pt x="1286242" y="1169826"/>
                </a:cubicBezTo>
                <a:cubicBezTo>
                  <a:pt x="1291215" y="1175804"/>
                  <a:pt x="1295679" y="1180777"/>
                  <a:pt x="1299660" y="1184745"/>
                </a:cubicBezTo>
                <a:cubicBezTo>
                  <a:pt x="1299660" y="1178780"/>
                  <a:pt x="1302649" y="1173807"/>
                  <a:pt x="1308614" y="1169826"/>
                </a:cubicBezTo>
                <a:cubicBezTo>
                  <a:pt x="1310598" y="1171823"/>
                  <a:pt x="1310598" y="1175295"/>
                  <a:pt x="1308614" y="1180268"/>
                </a:cubicBezTo>
                <a:cubicBezTo>
                  <a:pt x="1306630" y="1185241"/>
                  <a:pt x="1305625" y="1188726"/>
                  <a:pt x="1305625" y="1190723"/>
                </a:cubicBezTo>
                <a:cubicBezTo>
                  <a:pt x="1305625" y="1190723"/>
                  <a:pt x="1307622" y="1192707"/>
                  <a:pt x="1311603" y="1196688"/>
                </a:cubicBezTo>
                <a:lnTo>
                  <a:pt x="1311603" y="1190723"/>
                </a:lnTo>
                <a:cubicBezTo>
                  <a:pt x="1311603" y="1194691"/>
                  <a:pt x="1312595" y="1197680"/>
                  <a:pt x="1314579" y="1199664"/>
                </a:cubicBezTo>
                <a:cubicBezTo>
                  <a:pt x="1316576" y="1201661"/>
                  <a:pt x="1319552" y="1206634"/>
                  <a:pt x="1323533" y="1214583"/>
                </a:cubicBezTo>
                <a:cubicBezTo>
                  <a:pt x="1323533" y="1208618"/>
                  <a:pt x="1322541" y="1199168"/>
                  <a:pt x="1320544" y="1186246"/>
                </a:cubicBezTo>
                <a:cubicBezTo>
                  <a:pt x="1318560" y="1173311"/>
                  <a:pt x="1315571" y="1165858"/>
                  <a:pt x="1311603" y="1163861"/>
                </a:cubicBezTo>
                <a:cubicBezTo>
                  <a:pt x="1315571" y="1165858"/>
                  <a:pt x="1318560" y="1168834"/>
                  <a:pt x="1320544" y="1172815"/>
                </a:cubicBezTo>
                <a:cubicBezTo>
                  <a:pt x="1322541" y="1176796"/>
                  <a:pt x="1324525" y="1180777"/>
                  <a:pt x="1326522" y="1184745"/>
                </a:cubicBezTo>
                <a:cubicBezTo>
                  <a:pt x="1326522" y="1178780"/>
                  <a:pt x="1328506" y="1175804"/>
                  <a:pt x="1332487" y="1175804"/>
                </a:cubicBezTo>
                <a:cubicBezTo>
                  <a:pt x="1332487" y="1183753"/>
                  <a:pt x="1331495" y="1189718"/>
                  <a:pt x="1329498" y="1193699"/>
                </a:cubicBezTo>
                <a:cubicBezTo>
                  <a:pt x="1333479" y="1203645"/>
                  <a:pt x="1338452" y="1213095"/>
                  <a:pt x="1344417" y="1222049"/>
                </a:cubicBezTo>
                <a:cubicBezTo>
                  <a:pt x="1350382" y="1231003"/>
                  <a:pt x="1355355" y="1239448"/>
                  <a:pt x="1359336" y="1247410"/>
                </a:cubicBezTo>
                <a:cubicBezTo>
                  <a:pt x="1359336" y="1243429"/>
                  <a:pt x="1357848" y="1237464"/>
                  <a:pt x="1354859" y="1229502"/>
                </a:cubicBezTo>
                <a:cubicBezTo>
                  <a:pt x="1351883" y="1221553"/>
                  <a:pt x="1348894" y="1213095"/>
                  <a:pt x="1345918" y="1204141"/>
                </a:cubicBezTo>
                <a:cubicBezTo>
                  <a:pt x="1342929" y="1195187"/>
                  <a:pt x="1339940" y="1187238"/>
                  <a:pt x="1336964" y="1180268"/>
                </a:cubicBezTo>
                <a:cubicBezTo>
                  <a:pt x="1333975" y="1173311"/>
                  <a:pt x="1334471" y="1168834"/>
                  <a:pt x="1338452" y="1166850"/>
                </a:cubicBezTo>
                <a:cubicBezTo>
                  <a:pt x="1342433" y="1174799"/>
                  <a:pt x="1345918" y="1181769"/>
                  <a:pt x="1348894" y="1187734"/>
                </a:cubicBezTo>
                <a:cubicBezTo>
                  <a:pt x="1351883" y="1193699"/>
                  <a:pt x="1355355" y="1201661"/>
                  <a:pt x="1359336" y="1211607"/>
                </a:cubicBezTo>
                <a:cubicBezTo>
                  <a:pt x="1359336" y="1203645"/>
                  <a:pt x="1356856" y="1195187"/>
                  <a:pt x="1351883" y="1186246"/>
                </a:cubicBezTo>
                <a:cubicBezTo>
                  <a:pt x="1346910" y="1177292"/>
                  <a:pt x="1346414" y="1169826"/>
                  <a:pt x="1350382" y="1163861"/>
                </a:cubicBezTo>
                <a:cubicBezTo>
                  <a:pt x="1350382" y="1161877"/>
                  <a:pt x="1351387" y="1163365"/>
                  <a:pt x="1353371" y="1168338"/>
                </a:cubicBezTo>
                <a:cubicBezTo>
                  <a:pt x="1355355" y="1173311"/>
                  <a:pt x="1357352" y="1179276"/>
                  <a:pt x="1359336" y="1186246"/>
                </a:cubicBezTo>
                <a:cubicBezTo>
                  <a:pt x="1361333" y="1193203"/>
                  <a:pt x="1363317" y="1199664"/>
                  <a:pt x="1365301" y="1205642"/>
                </a:cubicBezTo>
                <a:cubicBezTo>
                  <a:pt x="1367298" y="1211607"/>
                  <a:pt x="1368290" y="1215588"/>
                  <a:pt x="1368290" y="1217572"/>
                </a:cubicBezTo>
                <a:cubicBezTo>
                  <a:pt x="1372271" y="1217572"/>
                  <a:pt x="1376252" y="1221553"/>
                  <a:pt x="1380220" y="1229502"/>
                </a:cubicBezTo>
                <a:cubicBezTo>
                  <a:pt x="1380220" y="1227518"/>
                  <a:pt x="1379724" y="1222545"/>
                  <a:pt x="1378732" y="1214583"/>
                </a:cubicBezTo>
                <a:cubicBezTo>
                  <a:pt x="1377740" y="1206634"/>
                  <a:pt x="1376748" y="1198176"/>
                  <a:pt x="1375756" y="1189222"/>
                </a:cubicBezTo>
                <a:cubicBezTo>
                  <a:pt x="1374751" y="1180268"/>
                  <a:pt x="1374255" y="1171823"/>
                  <a:pt x="1374255" y="1163861"/>
                </a:cubicBezTo>
                <a:cubicBezTo>
                  <a:pt x="1374255" y="1155912"/>
                  <a:pt x="1375247" y="1151931"/>
                  <a:pt x="1377244" y="1151931"/>
                </a:cubicBezTo>
                <a:cubicBezTo>
                  <a:pt x="1381225" y="1151931"/>
                  <a:pt x="1383705" y="1159880"/>
                  <a:pt x="1384697" y="1175804"/>
                </a:cubicBezTo>
                <a:cubicBezTo>
                  <a:pt x="1385702" y="1191715"/>
                  <a:pt x="1386198" y="1202653"/>
                  <a:pt x="1386198" y="1208618"/>
                </a:cubicBezTo>
                <a:cubicBezTo>
                  <a:pt x="1388182" y="1204637"/>
                  <a:pt x="1388678" y="1200160"/>
                  <a:pt x="1387686" y="1195187"/>
                </a:cubicBezTo>
                <a:cubicBezTo>
                  <a:pt x="1386694" y="1190214"/>
                  <a:pt x="1388182" y="1185750"/>
                  <a:pt x="1392163" y="1181769"/>
                </a:cubicBezTo>
                <a:cubicBezTo>
                  <a:pt x="1396144" y="1181769"/>
                  <a:pt x="1397136" y="1184745"/>
                  <a:pt x="1395139" y="1190723"/>
                </a:cubicBezTo>
                <a:lnTo>
                  <a:pt x="1395139" y="1211607"/>
                </a:lnTo>
                <a:lnTo>
                  <a:pt x="1416036" y="1232491"/>
                </a:lnTo>
                <a:cubicBezTo>
                  <a:pt x="1420004" y="1226526"/>
                  <a:pt x="1422001" y="1223537"/>
                  <a:pt x="1422001" y="1223537"/>
                </a:cubicBezTo>
                <a:cubicBezTo>
                  <a:pt x="1422001" y="1223537"/>
                  <a:pt x="1423985" y="1219556"/>
                  <a:pt x="1427966" y="1211607"/>
                </a:cubicBezTo>
                <a:cubicBezTo>
                  <a:pt x="1425982" y="1205642"/>
                  <a:pt x="1424481" y="1200669"/>
                  <a:pt x="1423489" y="1196688"/>
                </a:cubicBezTo>
                <a:cubicBezTo>
                  <a:pt x="1422497" y="1192707"/>
                  <a:pt x="1423985" y="1192707"/>
                  <a:pt x="1427966" y="1196688"/>
                </a:cubicBezTo>
                <a:cubicBezTo>
                  <a:pt x="1429950" y="1200669"/>
                  <a:pt x="1430955" y="1203149"/>
                  <a:pt x="1430955" y="1204141"/>
                </a:cubicBezTo>
                <a:cubicBezTo>
                  <a:pt x="1430955" y="1205146"/>
                  <a:pt x="1432939" y="1203645"/>
                  <a:pt x="1436920" y="1199664"/>
                </a:cubicBezTo>
                <a:cubicBezTo>
                  <a:pt x="1436920" y="1211607"/>
                  <a:pt x="1437912" y="1220561"/>
                  <a:pt x="1439896" y="1226526"/>
                </a:cubicBezTo>
                <a:cubicBezTo>
                  <a:pt x="1441893" y="1222545"/>
                  <a:pt x="1442885" y="1218068"/>
                  <a:pt x="1442885" y="1213095"/>
                </a:cubicBezTo>
                <a:cubicBezTo>
                  <a:pt x="1442885" y="1208122"/>
                  <a:pt x="1443877" y="1202653"/>
                  <a:pt x="1445874" y="1196688"/>
                </a:cubicBezTo>
                <a:lnTo>
                  <a:pt x="1445874" y="1223537"/>
                </a:lnTo>
                <a:cubicBezTo>
                  <a:pt x="1449842" y="1219556"/>
                  <a:pt x="1453327" y="1215588"/>
                  <a:pt x="1456316" y="1211607"/>
                </a:cubicBezTo>
                <a:cubicBezTo>
                  <a:pt x="1459292" y="1207626"/>
                  <a:pt x="1462777" y="1202653"/>
                  <a:pt x="1466758" y="1196688"/>
                </a:cubicBezTo>
                <a:cubicBezTo>
                  <a:pt x="1472723" y="1196688"/>
                  <a:pt x="1472723" y="1198672"/>
                  <a:pt x="1466758" y="1202653"/>
                </a:cubicBezTo>
                <a:lnTo>
                  <a:pt x="1466758" y="1205642"/>
                </a:lnTo>
                <a:cubicBezTo>
                  <a:pt x="1466758" y="1207626"/>
                  <a:pt x="1465766" y="1209610"/>
                  <a:pt x="1463769" y="1211607"/>
                </a:cubicBezTo>
                <a:cubicBezTo>
                  <a:pt x="1461785" y="1215588"/>
                  <a:pt x="1460793" y="1218564"/>
                  <a:pt x="1460793" y="1220561"/>
                </a:cubicBezTo>
                <a:cubicBezTo>
                  <a:pt x="1462777" y="1220561"/>
                  <a:pt x="1463769" y="1222545"/>
                  <a:pt x="1463769" y="1226526"/>
                </a:cubicBezTo>
                <a:cubicBezTo>
                  <a:pt x="1465766" y="1226526"/>
                  <a:pt x="1467750" y="1226030"/>
                  <a:pt x="1469734" y="1225038"/>
                </a:cubicBezTo>
                <a:cubicBezTo>
                  <a:pt x="1471731" y="1224033"/>
                  <a:pt x="1474707" y="1223537"/>
                  <a:pt x="1478688" y="1223537"/>
                </a:cubicBezTo>
                <a:lnTo>
                  <a:pt x="1490148" y="1220679"/>
                </a:lnTo>
                <a:lnTo>
                  <a:pt x="1487642" y="1216084"/>
                </a:lnTo>
                <a:cubicBezTo>
                  <a:pt x="1485658" y="1211111"/>
                  <a:pt x="1487642" y="1208618"/>
                  <a:pt x="1493607" y="1208618"/>
                </a:cubicBezTo>
                <a:cubicBezTo>
                  <a:pt x="1497588" y="1216580"/>
                  <a:pt x="1501073" y="1225038"/>
                  <a:pt x="1504049" y="1233979"/>
                </a:cubicBezTo>
                <a:cubicBezTo>
                  <a:pt x="1507038" y="1242933"/>
                  <a:pt x="1510523" y="1250399"/>
                  <a:pt x="1514491" y="1256364"/>
                </a:cubicBezTo>
                <a:cubicBezTo>
                  <a:pt x="1514491" y="1254367"/>
                  <a:pt x="1516488" y="1248402"/>
                  <a:pt x="1520469" y="1238456"/>
                </a:cubicBezTo>
                <a:cubicBezTo>
                  <a:pt x="1524437" y="1228510"/>
                  <a:pt x="1527426" y="1224529"/>
                  <a:pt x="1529410" y="1226526"/>
                </a:cubicBezTo>
                <a:cubicBezTo>
                  <a:pt x="1531407" y="1228510"/>
                  <a:pt x="1532399" y="1237464"/>
                  <a:pt x="1532399" y="1253375"/>
                </a:cubicBezTo>
                <a:cubicBezTo>
                  <a:pt x="1538364" y="1247410"/>
                  <a:pt x="1542345" y="1244421"/>
                  <a:pt x="1544329" y="1244421"/>
                </a:cubicBezTo>
                <a:cubicBezTo>
                  <a:pt x="1544329" y="1248402"/>
                  <a:pt x="1543833" y="1250895"/>
                  <a:pt x="1542841" y="1251887"/>
                </a:cubicBezTo>
                <a:cubicBezTo>
                  <a:pt x="1541849" y="1252879"/>
                  <a:pt x="1541353" y="1254367"/>
                  <a:pt x="1541353" y="1256364"/>
                </a:cubicBezTo>
                <a:cubicBezTo>
                  <a:pt x="1543337" y="1256364"/>
                  <a:pt x="1544329" y="1256860"/>
                  <a:pt x="1544329" y="1257852"/>
                </a:cubicBezTo>
                <a:cubicBezTo>
                  <a:pt x="1544329" y="1258844"/>
                  <a:pt x="1545334" y="1259340"/>
                  <a:pt x="1547318" y="1259340"/>
                </a:cubicBezTo>
                <a:cubicBezTo>
                  <a:pt x="1547318" y="1255372"/>
                  <a:pt x="1546822" y="1250895"/>
                  <a:pt x="1545830" y="1245922"/>
                </a:cubicBezTo>
                <a:cubicBezTo>
                  <a:pt x="1544838" y="1240949"/>
                  <a:pt x="1547318" y="1239448"/>
                  <a:pt x="1553283" y="1241445"/>
                </a:cubicBezTo>
                <a:cubicBezTo>
                  <a:pt x="1553283" y="1251391"/>
                  <a:pt x="1554275" y="1259340"/>
                  <a:pt x="1556272" y="1265318"/>
                </a:cubicBezTo>
                <a:lnTo>
                  <a:pt x="1557830" y="1266876"/>
                </a:lnTo>
                <a:lnTo>
                  <a:pt x="230140" y="1266876"/>
                </a:lnTo>
                <a:lnTo>
                  <a:pt x="231456" y="1260933"/>
                </a:lnTo>
                <a:cubicBezTo>
                  <a:pt x="231456" y="1257944"/>
                  <a:pt x="232462" y="1254472"/>
                  <a:pt x="234446" y="1250491"/>
                </a:cubicBezTo>
                <a:lnTo>
                  <a:pt x="237435" y="1250491"/>
                </a:lnTo>
                <a:cubicBezTo>
                  <a:pt x="237435" y="1248494"/>
                  <a:pt x="237435" y="1244526"/>
                  <a:pt x="237435" y="1238548"/>
                </a:cubicBezTo>
                <a:cubicBezTo>
                  <a:pt x="237435" y="1232583"/>
                  <a:pt x="238427" y="1227610"/>
                  <a:pt x="240411" y="1223629"/>
                </a:cubicBezTo>
                <a:cubicBezTo>
                  <a:pt x="230465" y="1223629"/>
                  <a:pt x="228481" y="1220653"/>
                  <a:pt x="234446" y="1214688"/>
                </a:cubicBezTo>
                <a:cubicBezTo>
                  <a:pt x="246376" y="1218656"/>
                  <a:pt x="257823" y="1221645"/>
                  <a:pt x="268761" y="1223629"/>
                </a:cubicBezTo>
                <a:cubicBezTo>
                  <a:pt x="279699" y="1225626"/>
                  <a:pt x="292138" y="1228602"/>
                  <a:pt x="306052" y="1232583"/>
                </a:cubicBezTo>
                <a:lnTo>
                  <a:pt x="306052" y="1223629"/>
                </a:lnTo>
                <a:cubicBezTo>
                  <a:pt x="300087" y="1219661"/>
                  <a:pt x="288653" y="1213187"/>
                  <a:pt x="271750" y="1204233"/>
                </a:cubicBezTo>
                <a:cubicBezTo>
                  <a:pt x="254834" y="1195292"/>
                  <a:pt x="248373" y="1188818"/>
                  <a:pt x="252354" y="1184850"/>
                </a:cubicBezTo>
                <a:cubicBezTo>
                  <a:pt x="262300" y="1190815"/>
                  <a:pt x="273238" y="1197276"/>
                  <a:pt x="285168" y="1204233"/>
                </a:cubicBezTo>
                <a:cubicBezTo>
                  <a:pt x="297111" y="1211203"/>
                  <a:pt x="308049" y="1216672"/>
                  <a:pt x="317995" y="1220653"/>
                </a:cubicBezTo>
                <a:cubicBezTo>
                  <a:pt x="317995" y="1216672"/>
                  <a:pt x="317995" y="1211203"/>
                  <a:pt x="317995" y="1204233"/>
                </a:cubicBezTo>
                <a:cubicBezTo>
                  <a:pt x="317995" y="1197276"/>
                  <a:pt x="318987" y="1191807"/>
                  <a:pt x="320971" y="1187826"/>
                </a:cubicBezTo>
                <a:cubicBezTo>
                  <a:pt x="317003" y="1183845"/>
                  <a:pt x="314510" y="1180869"/>
                  <a:pt x="313518" y="1178872"/>
                </a:cubicBezTo>
                <a:cubicBezTo>
                  <a:pt x="312526" y="1176888"/>
                  <a:pt x="315006" y="1175896"/>
                  <a:pt x="320971" y="1175896"/>
                </a:cubicBezTo>
                <a:cubicBezTo>
                  <a:pt x="324952" y="1179877"/>
                  <a:pt x="328437" y="1183845"/>
                  <a:pt x="331426" y="1187826"/>
                </a:cubicBezTo>
                <a:cubicBezTo>
                  <a:pt x="334402" y="1191807"/>
                  <a:pt x="337887" y="1195788"/>
                  <a:pt x="341868" y="1199769"/>
                </a:cubicBezTo>
                <a:lnTo>
                  <a:pt x="341868" y="1190815"/>
                </a:lnTo>
                <a:cubicBezTo>
                  <a:pt x="339871" y="1186834"/>
                  <a:pt x="336895" y="1183349"/>
                  <a:pt x="332914" y="1180373"/>
                </a:cubicBezTo>
                <a:cubicBezTo>
                  <a:pt x="328933" y="1177384"/>
                  <a:pt x="326949" y="1173899"/>
                  <a:pt x="326949" y="1169931"/>
                </a:cubicBezTo>
                <a:cubicBezTo>
                  <a:pt x="326949" y="1165950"/>
                  <a:pt x="332418" y="1170427"/>
                  <a:pt x="343356" y="1183349"/>
                </a:cubicBezTo>
                <a:cubicBezTo>
                  <a:pt x="354294" y="1196284"/>
                  <a:pt x="359763" y="1204742"/>
                  <a:pt x="359763" y="1208710"/>
                </a:cubicBezTo>
                <a:cubicBezTo>
                  <a:pt x="359763" y="1206726"/>
                  <a:pt x="360259" y="1205734"/>
                  <a:pt x="361264" y="1205734"/>
                </a:cubicBezTo>
                <a:cubicBezTo>
                  <a:pt x="362256" y="1205734"/>
                  <a:pt x="362752" y="1204742"/>
                  <a:pt x="362752" y="1202745"/>
                </a:cubicBezTo>
                <a:lnTo>
                  <a:pt x="362752" y="1199769"/>
                </a:lnTo>
                <a:lnTo>
                  <a:pt x="365728" y="1199769"/>
                </a:lnTo>
                <a:lnTo>
                  <a:pt x="365728" y="1190815"/>
                </a:lnTo>
                <a:cubicBezTo>
                  <a:pt x="359763" y="1184850"/>
                  <a:pt x="352310" y="1178872"/>
                  <a:pt x="343356" y="1172907"/>
                </a:cubicBezTo>
                <a:cubicBezTo>
                  <a:pt x="334402" y="1166942"/>
                  <a:pt x="326949" y="1160977"/>
                  <a:pt x="320971" y="1155012"/>
                </a:cubicBezTo>
                <a:cubicBezTo>
                  <a:pt x="324952" y="1156996"/>
                  <a:pt x="331922" y="1160481"/>
                  <a:pt x="341868" y="1165454"/>
                </a:cubicBezTo>
                <a:cubicBezTo>
                  <a:pt x="351814" y="1170427"/>
                  <a:pt x="358771" y="1174904"/>
                  <a:pt x="362752" y="1178872"/>
                </a:cubicBezTo>
                <a:cubicBezTo>
                  <a:pt x="360755" y="1174904"/>
                  <a:pt x="356291" y="1166942"/>
                  <a:pt x="349321" y="1155012"/>
                </a:cubicBezTo>
                <a:cubicBezTo>
                  <a:pt x="342364" y="1143069"/>
                  <a:pt x="342860" y="1140093"/>
                  <a:pt x="350809" y="1146058"/>
                </a:cubicBezTo>
                <a:cubicBezTo>
                  <a:pt x="350809" y="1148042"/>
                  <a:pt x="351814" y="1150039"/>
                  <a:pt x="353798" y="1152023"/>
                </a:cubicBezTo>
                <a:cubicBezTo>
                  <a:pt x="355782" y="1154007"/>
                  <a:pt x="356787" y="1155508"/>
                  <a:pt x="356787" y="1156500"/>
                </a:cubicBezTo>
                <a:cubicBezTo>
                  <a:pt x="356787" y="1157492"/>
                  <a:pt x="357779" y="1158980"/>
                  <a:pt x="359763" y="1160977"/>
                </a:cubicBezTo>
                <a:cubicBezTo>
                  <a:pt x="361760" y="1164958"/>
                  <a:pt x="364736" y="1168926"/>
                  <a:pt x="368717" y="1172907"/>
                </a:cubicBezTo>
                <a:cubicBezTo>
                  <a:pt x="370701" y="1170923"/>
                  <a:pt x="371706" y="1170923"/>
                  <a:pt x="371706" y="1172907"/>
                </a:cubicBezTo>
                <a:cubicBezTo>
                  <a:pt x="371706" y="1172907"/>
                  <a:pt x="372698" y="1171915"/>
                  <a:pt x="374682" y="1169931"/>
                </a:cubicBezTo>
                <a:cubicBezTo>
                  <a:pt x="368717" y="1163953"/>
                  <a:pt x="362752" y="1157988"/>
                  <a:pt x="356787" y="1152023"/>
                </a:cubicBezTo>
                <a:cubicBezTo>
                  <a:pt x="350809" y="1146058"/>
                  <a:pt x="348825" y="1139088"/>
                  <a:pt x="350809" y="1131139"/>
                </a:cubicBezTo>
                <a:cubicBezTo>
                  <a:pt x="354790" y="1135120"/>
                  <a:pt x="358771" y="1140093"/>
                  <a:pt x="362752" y="1146058"/>
                </a:cubicBezTo>
                <a:lnTo>
                  <a:pt x="380647" y="1169069"/>
                </a:lnTo>
                <a:lnTo>
                  <a:pt x="380647" y="1160977"/>
                </a:lnTo>
                <a:lnTo>
                  <a:pt x="380647" y="1149034"/>
                </a:lnTo>
                <a:cubicBezTo>
                  <a:pt x="384628" y="1153015"/>
                  <a:pt x="387121" y="1159476"/>
                  <a:pt x="388113" y="1168430"/>
                </a:cubicBezTo>
                <a:cubicBezTo>
                  <a:pt x="389105" y="1177384"/>
                  <a:pt x="391598" y="1183845"/>
                  <a:pt x="395566" y="1187826"/>
                </a:cubicBezTo>
                <a:cubicBezTo>
                  <a:pt x="395566" y="1185842"/>
                  <a:pt x="396075" y="1184341"/>
                  <a:pt x="397067" y="1183349"/>
                </a:cubicBezTo>
                <a:cubicBezTo>
                  <a:pt x="398059" y="1182357"/>
                  <a:pt x="398555" y="1180869"/>
                  <a:pt x="398555" y="1178872"/>
                </a:cubicBezTo>
                <a:cubicBezTo>
                  <a:pt x="394574" y="1172907"/>
                  <a:pt x="389105" y="1161969"/>
                  <a:pt x="382148" y="1146058"/>
                </a:cubicBezTo>
                <a:cubicBezTo>
                  <a:pt x="375178" y="1130147"/>
                  <a:pt x="375674" y="1122185"/>
                  <a:pt x="383636" y="1122185"/>
                </a:cubicBezTo>
                <a:cubicBezTo>
                  <a:pt x="387617" y="1130147"/>
                  <a:pt x="391102" y="1139088"/>
                  <a:pt x="394078" y="1149034"/>
                </a:cubicBezTo>
                <a:cubicBezTo>
                  <a:pt x="397067" y="1158980"/>
                  <a:pt x="400539" y="1166942"/>
                  <a:pt x="404520" y="1172907"/>
                </a:cubicBezTo>
                <a:cubicBezTo>
                  <a:pt x="404520" y="1170923"/>
                  <a:pt x="405512" y="1169422"/>
                  <a:pt x="407509" y="1168430"/>
                </a:cubicBezTo>
                <a:cubicBezTo>
                  <a:pt x="409493" y="1167438"/>
                  <a:pt x="410485" y="1164958"/>
                  <a:pt x="410485" y="1160977"/>
                </a:cubicBezTo>
                <a:cubicBezTo>
                  <a:pt x="412482" y="1158980"/>
                  <a:pt x="412978" y="1160977"/>
                  <a:pt x="411986" y="1166942"/>
                </a:cubicBezTo>
                <a:cubicBezTo>
                  <a:pt x="410994" y="1172907"/>
                  <a:pt x="410485" y="1176888"/>
                  <a:pt x="410485" y="1178872"/>
                </a:cubicBezTo>
                <a:cubicBezTo>
                  <a:pt x="412482" y="1180869"/>
                  <a:pt x="415458" y="1181861"/>
                  <a:pt x="419439" y="1181861"/>
                </a:cubicBezTo>
                <a:lnTo>
                  <a:pt x="419439" y="1140093"/>
                </a:lnTo>
                <a:cubicBezTo>
                  <a:pt x="423420" y="1148042"/>
                  <a:pt x="425404" y="1156996"/>
                  <a:pt x="425404" y="1166942"/>
                </a:cubicBezTo>
                <a:cubicBezTo>
                  <a:pt x="429385" y="1160977"/>
                  <a:pt x="432374" y="1158980"/>
                  <a:pt x="434358" y="1160977"/>
                </a:cubicBezTo>
                <a:cubicBezTo>
                  <a:pt x="434358" y="1162961"/>
                  <a:pt x="433862" y="1164449"/>
                  <a:pt x="432870" y="1165454"/>
                </a:cubicBezTo>
                <a:cubicBezTo>
                  <a:pt x="431878" y="1166446"/>
                  <a:pt x="431382" y="1167934"/>
                  <a:pt x="431382" y="1169931"/>
                </a:cubicBezTo>
                <a:lnTo>
                  <a:pt x="437347" y="1175896"/>
                </a:lnTo>
                <a:cubicBezTo>
                  <a:pt x="437347" y="1169931"/>
                  <a:pt x="436851" y="1164958"/>
                  <a:pt x="435859" y="1160977"/>
                </a:cubicBezTo>
                <a:cubicBezTo>
                  <a:pt x="434854" y="1156996"/>
                  <a:pt x="437347" y="1155012"/>
                  <a:pt x="443312" y="1155012"/>
                </a:cubicBezTo>
                <a:lnTo>
                  <a:pt x="443312" y="1181861"/>
                </a:lnTo>
                <a:cubicBezTo>
                  <a:pt x="445296" y="1181861"/>
                  <a:pt x="447293" y="1182853"/>
                  <a:pt x="449277" y="1184850"/>
                </a:cubicBezTo>
                <a:cubicBezTo>
                  <a:pt x="451274" y="1180869"/>
                  <a:pt x="451274" y="1175896"/>
                  <a:pt x="449277" y="1169931"/>
                </a:cubicBezTo>
                <a:cubicBezTo>
                  <a:pt x="447293" y="1163953"/>
                  <a:pt x="448285" y="1158980"/>
                  <a:pt x="452266" y="1155012"/>
                </a:cubicBezTo>
                <a:cubicBezTo>
                  <a:pt x="452266" y="1156996"/>
                  <a:pt x="455751" y="1161473"/>
                  <a:pt x="462708" y="1168430"/>
                </a:cubicBezTo>
                <a:cubicBezTo>
                  <a:pt x="469665" y="1175400"/>
                  <a:pt x="473150" y="1179877"/>
                  <a:pt x="473150" y="1181861"/>
                </a:cubicBezTo>
                <a:cubicBezTo>
                  <a:pt x="473150" y="1177880"/>
                  <a:pt x="473646" y="1174904"/>
                  <a:pt x="474638" y="1172907"/>
                </a:cubicBezTo>
                <a:cubicBezTo>
                  <a:pt x="475643" y="1170923"/>
                  <a:pt x="476139" y="1167934"/>
                  <a:pt x="476139" y="1163953"/>
                </a:cubicBezTo>
                <a:cubicBezTo>
                  <a:pt x="464196" y="1154007"/>
                  <a:pt x="459223" y="1148042"/>
                  <a:pt x="461220" y="1146058"/>
                </a:cubicBezTo>
                <a:cubicBezTo>
                  <a:pt x="463204" y="1148042"/>
                  <a:pt x="465188" y="1149034"/>
                  <a:pt x="467185" y="1149034"/>
                </a:cubicBezTo>
                <a:cubicBezTo>
                  <a:pt x="467185" y="1151031"/>
                  <a:pt x="472158" y="1153015"/>
                  <a:pt x="482104" y="1155012"/>
                </a:cubicBezTo>
                <a:cubicBezTo>
                  <a:pt x="484088" y="1151031"/>
                  <a:pt x="486085" y="1151031"/>
                  <a:pt x="488069" y="1155012"/>
                </a:cubicBezTo>
                <a:cubicBezTo>
                  <a:pt x="490053" y="1158980"/>
                  <a:pt x="493042" y="1162961"/>
                  <a:pt x="497023" y="1166942"/>
                </a:cubicBezTo>
                <a:cubicBezTo>
                  <a:pt x="493042" y="1158980"/>
                  <a:pt x="490053" y="1152023"/>
                  <a:pt x="488069" y="1146058"/>
                </a:cubicBezTo>
                <a:cubicBezTo>
                  <a:pt x="492050" y="1148042"/>
                  <a:pt x="495026" y="1151031"/>
                  <a:pt x="497023" y="1155012"/>
                </a:cubicBezTo>
                <a:cubicBezTo>
                  <a:pt x="499007" y="1158980"/>
                  <a:pt x="501004" y="1162961"/>
                  <a:pt x="502988" y="1166942"/>
                </a:cubicBezTo>
                <a:cubicBezTo>
                  <a:pt x="502988" y="1162961"/>
                  <a:pt x="504972" y="1158980"/>
                  <a:pt x="508953" y="1155012"/>
                </a:cubicBezTo>
                <a:cubicBezTo>
                  <a:pt x="504972" y="1151031"/>
                  <a:pt x="499503" y="1145562"/>
                  <a:pt x="492546" y="1138592"/>
                </a:cubicBezTo>
                <a:cubicBezTo>
                  <a:pt x="485589" y="1131635"/>
                  <a:pt x="485080" y="1126166"/>
                  <a:pt x="491058" y="1122185"/>
                </a:cubicBezTo>
                <a:cubicBezTo>
                  <a:pt x="499007" y="1132131"/>
                  <a:pt x="506473" y="1141581"/>
                  <a:pt x="513430" y="1150535"/>
                </a:cubicBezTo>
                <a:cubicBezTo>
                  <a:pt x="520400" y="1159476"/>
                  <a:pt x="528845" y="1168926"/>
                  <a:pt x="538791" y="1178872"/>
                </a:cubicBezTo>
                <a:cubicBezTo>
                  <a:pt x="538791" y="1176888"/>
                  <a:pt x="542772" y="1181861"/>
                  <a:pt x="550734" y="1193791"/>
                </a:cubicBezTo>
                <a:lnTo>
                  <a:pt x="562664" y="1211699"/>
                </a:lnTo>
                <a:cubicBezTo>
                  <a:pt x="564648" y="1205734"/>
                  <a:pt x="565653" y="1200761"/>
                  <a:pt x="565653" y="1196780"/>
                </a:cubicBezTo>
                <a:cubicBezTo>
                  <a:pt x="565653" y="1192799"/>
                  <a:pt x="566645" y="1188818"/>
                  <a:pt x="568629" y="1184850"/>
                </a:cubicBezTo>
                <a:cubicBezTo>
                  <a:pt x="564648" y="1176888"/>
                  <a:pt x="560680" y="1167934"/>
                  <a:pt x="556699" y="1157988"/>
                </a:cubicBezTo>
                <a:cubicBezTo>
                  <a:pt x="552718" y="1148042"/>
                  <a:pt x="552718" y="1141085"/>
                  <a:pt x="556699" y="1137104"/>
                </a:cubicBezTo>
                <a:cubicBezTo>
                  <a:pt x="558683" y="1145066"/>
                  <a:pt x="560680" y="1151527"/>
                  <a:pt x="562664" y="1156500"/>
                </a:cubicBezTo>
                <a:cubicBezTo>
                  <a:pt x="564648" y="1161473"/>
                  <a:pt x="566645" y="1166942"/>
                  <a:pt x="568629" y="1172907"/>
                </a:cubicBezTo>
                <a:cubicBezTo>
                  <a:pt x="568629" y="1170923"/>
                  <a:pt x="569125" y="1169931"/>
                  <a:pt x="570130" y="1169931"/>
                </a:cubicBezTo>
                <a:cubicBezTo>
                  <a:pt x="571122" y="1169931"/>
                  <a:pt x="571618" y="1168926"/>
                  <a:pt x="571618" y="1166942"/>
                </a:cubicBezTo>
                <a:lnTo>
                  <a:pt x="571618" y="1163953"/>
                </a:lnTo>
                <a:cubicBezTo>
                  <a:pt x="571618" y="1159985"/>
                  <a:pt x="570130" y="1155508"/>
                  <a:pt x="567141" y="1150535"/>
                </a:cubicBezTo>
                <a:cubicBezTo>
                  <a:pt x="564152" y="1145562"/>
                  <a:pt x="563656" y="1140093"/>
                  <a:pt x="565653" y="1134115"/>
                </a:cubicBezTo>
                <a:cubicBezTo>
                  <a:pt x="567637" y="1132131"/>
                  <a:pt x="570626" y="1140093"/>
                  <a:pt x="574594" y="1157988"/>
                </a:cubicBezTo>
                <a:cubicBezTo>
                  <a:pt x="578575" y="1175896"/>
                  <a:pt x="580572" y="1185842"/>
                  <a:pt x="580572" y="1187826"/>
                </a:cubicBezTo>
                <a:lnTo>
                  <a:pt x="589513" y="1169931"/>
                </a:lnTo>
                <a:cubicBezTo>
                  <a:pt x="585545" y="1161969"/>
                  <a:pt x="582060" y="1153511"/>
                  <a:pt x="579071" y="1144557"/>
                </a:cubicBezTo>
                <a:cubicBezTo>
                  <a:pt x="576095" y="1135616"/>
                  <a:pt x="572610" y="1127158"/>
                  <a:pt x="568629" y="1119196"/>
                </a:cubicBezTo>
                <a:cubicBezTo>
                  <a:pt x="568629" y="1123177"/>
                  <a:pt x="571618" y="1129638"/>
                  <a:pt x="577583" y="1138592"/>
                </a:cubicBezTo>
                <a:cubicBezTo>
                  <a:pt x="583548" y="1147546"/>
                  <a:pt x="588521" y="1154007"/>
                  <a:pt x="592502" y="1157988"/>
                </a:cubicBezTo>
                <a:cubicBezTo>
                  <a:pt x="592502" y="1156004"/>
                  <a:pt x="591510" y="1147546"/>
                  <a:pt x="589513" y="1132627"/>
                </a:cubicBezTo>
                <a:cubicBezTo>
                  <a:pt x="587529" y="1117708"/>
                  <a:pt x="588521" y="1114223"/>
                  <a:pt x="592502" y="1122185"/>
                </a:cubicBezTo>
                <a:cubicBezTo>
                  <a:pt x="596483" y="1122185"/>
                  <a:pt x="598467" y="1123177"/>
                  <a:pt x="598467" y="1125174"/>
                </a:cubicBezTo>
                <a:cubicBezTo>
                  <a:pt x="600464" y="1127158"/>
                  <a:pt x="601456" y="1130147"/>
                  <a:pt x="601456" y="1134115"/>
                </a:cubicBezTo>
                <a:cubicBezTo>
                  <a:pt x="603440" y="1142077"/>
                  <a:pt x="604432" y="1150535"/>
                  <a:pt x="604432" y="1159476"/>
                </a:cubicBezTo>
                <a:cubicBezTo>
                  <a:pt x="604432" y="1168430"/>
                  <a:pt x="605437" y="1173899"/>
                  <a:pt x="607421" y="1175896"/>
                </a:cubicBezTo>
                <a:cubicBezTo>
                  <a:pt x="605437" y="1171915"/>
                  <a:pt x="604941" y="1168430"/>
                  <a:pt x="605933" y="1165454"/>
                </a:cubicBezTo>
                <a:cubicBezTo>
                  <a:pt x="606925" y="1162465"/>
                  <a:pt x="607421" y="1158980"/>
                  <a:pt x="607421" y="1155012"/>
                </a:cubicBezTo>
                <a:cubicBezTo>
                  <a:pt x="607421" y="1149034"/>
                  <a:pt x="605437" y="1142077"/>
                  <a:pt x="601456" y="1134115"/>
                </a:cubicBezTo>
                <a:cubicBezTo>
                  <a:pt x="601456" y="1132131"/>
                  <a:pt x="600960" y="1130643"/>
                  <a:pt x="599968" y="1129638"/>
                </a:cubicBezTo>
                <a:cubicBezTo>
                  <a:pt x="598963" y="1128646"/>
                  <a:pt x="598467" y="1127158"/>
                  <a:pt x="598467" y="1125174"/>
                </a:cubicBezTo>
                <a:cubicBezTo>
                  <a:pt x="598467" y="1117212"/>
                  <a:pt x="599459" y="1112239"/>
                  <a:pt x="601456" y="1110255"/>
                </a:cubicBezTo>
                <a:lnTo>
                  <a:pt x="607421" y="1128150"/>
                </a:lnTo>
                <a:cubicBezTo>
                  <a:pt x="609405" y="1134115"/>
                  <a:pt x="612394" y="1145066"/>
                  <a:pt x="616375" y="1160977"/>
                </a:cubicBezTo>
                <a:cubicBezTo>
                  <a:pt x="616375" y="1158980"/>
                  <a:pt x="617367" y="1154503"/>
                  <a:pt x="619351" y="1147546"/>
                </a:cubicBezTo>
                <a:cubicBezTo>
                  <a:pt x="621348" y="1140589"/>
                  <a:pt x="622340" y="1136112"/>
                  <a:pt x="622340" y="1134115"/>
                </a:cubicBezTo>
                <a:cubicBezTo>
                  <a:pt x="626321" y="1144061"/>
                  <a:pt x="626817" y="1153511"/>
                  <a:pt x="623828" y="1162465"/>
                </a:cubicBezTo>
                <a:cubicBezTo>
                  <a:pt x="620852" y="1171419"/>
                  <a:pt x="621348" y="1179877"/>
                  <a:pt x="625329" y="1187826"/>
                </a:cubicBezTo>
                <a:cubicBezTo>
                  <a:pt x="625329" y="1185842"/>
                  <a:pt x="625825" y="1184341"/>
                  <a:pt x="626817" y="1183349"/>
                </a:cubicBezTo>
                <a:cubicBezTo>
                  <a:pt x="627809" y="1182357"/>
                  <a:pt x="628305" y="1180869"/>
                  <a:pt x="628305" y="1178872"/>
                </a:cubicBezTo>
                <a:lnTo>
                  <a:pt x="628305" y="1110255"/>
                </a:lnTo>
                <a:cubicBezTo>
                  <a:pt x="606429" y="1108258"/>
                  <a:pt x="580572" y="1099800"/>
                  <a:pt x="550734" y="1084881"/>
                </a:cubicBezTo>
                <a:cubicBezTo>
                  <a:pt x="520896" y="1069962"/>
                  <a:pt x="497023" y="1065498"/>
                  <a:pt x="479115" y="1071463"/>
                </a:cubicBezTo>
                <a:cubicBezTo>
                  <a:pt x="465188" y="1075444"/>
                  <a:pt x="451274" y="1075940"/>
                  <a:pt x="437347" y="1072951"/>
                </a:cubicBezTo>
                <a:cubicBezTo>
                  <a:pt x="423420" y="1069962"/>
                  <a:pt x="409493" y="1066490"/>
                  <a:pt x="395566" y="1062509"/>
                </a:cubicBezTo>
                <a:cubicBezTo>
                  <a:pt x="381652" y="1058528"/>
                  <a:pt x="367725" y="1054547"/>
                  <a:pt x="353798" y="1050579"/>
                </a:cubicBezTo>
                <a:cubicBezTo>
                  <a:pt x="339871" y="1046598"/>
                  <a:pt x="326949" y="1046598"/>
                  <a:pt x="315006" y="1050579"/>
                </a:cubicBezTo>
                <a:cubicBezTo>
                  <a:pt x="303076" y="1088366"/>
                  <a:pt x="290141" y="1107762"/>
                  <a:pt x="276214" y="1108754"/>
                </a:cubicBezTo>
                <a:cubicBezTo>
                  <a:pt x="262300" y="1109746"/>
                  <a:pt x="241403" y="1102293"/>
                  <a:pt x="213562" y="1086382"/>
                </a:cubicBezTo>
                <a:cubicBezTo>
                  <a:pt x="203616" y="1076436"/>
                  <a:pt x="193670" y="1070471"/>
                  <a:pt x="183724" y="1068474"/>
                </a:cubicBezTo>
                <a:cubicBezTo>
                  <a:pt x="173778" y="1066490"/>
                  <a:pt x="161834" y="1065498"/>
                  <a:pt x="147921" y="1065498"/>
                </a:cubicBezTo>
                <a:cubicBezTo>
                  <a:pt x="135977" y="1067482"/>
                  <a:pt x="127533" y="1071959"/>
                  <a:pt x="122560" y="1078916"/>
                </a:cubicBezTo>
                <a:cubicBezTo>
                  <a:pt x="117587" y="1085886"/>
                  <a:pt x="110120" y="1087374"/>
                  <a:pt x="100174" y="1083393"/>
                </a:cubicBezTo>
                <a:lnTo>
                  <a:pt x="97185" y="1080417"/>
                </a:lnTo>
                <a:cubicBezTo>
                  <a:pt x="93217" y="1076436"/>
                  <a:pt x="89236" y="1073447"/>
                  <a:pt x="85255" y="1071463"/>
                </a:cubicBezTo>
                <a:cubicBezTo>
                  <a:pt x="79290" y="1071463"/>
                  <a:pt x="70832" y="1069962"/>
                  <a:pt x="59894" y="1066986"/>
                </a:cubicBezTo>
                <a:cubicBezTo>
                  <a:pt x="48956" y="1063997"/>
                  <a:pt x="41490" y="1059520"/>
                  <a:pt x="37509" y="1053555"/>
                </a:cubicBezTo>
                <a:cubicBezTo>
                  <a:pt x="35525" y="1053555"/>
                  <a:pt x="34533" y="1051571"/>
                  <a:pt x="34533" y="1047590"/>
                </a:cubicBezTo>
                <a:cubicBezTo>
                  <a:pt x="32536" y="1045606"/>
                  <a:pt x="31544" y="1043113"/>
                  <a:pt x="31544" y="1040124"/>
                </a:cubicBezTo>
                <a:cubicBezTo>
                  <a:pt x="31544" y="1037148"/>
                  <a:pt x="30552" y="1033663"/>
                  <a:pt x="28568" y="1029682"/>
                </a:cubicBezTo>
                <a:cubicBezTo>
                  <a:pt x="26571" y="1029682"/>
                  <a:pt x="20606" y="1024709"/>
                  <a:pt x="10660" y="1014763"/>
                </a:cubicBezTo>
                <a:cubicBezTo>
                  <a:pt x="714" y="1004817"/>
                  <a:pt x="-2275" y="999844"/>
                  <a:pt x="1706" y="999844"/>
                </a:cubicBezTo>
                <a:cubicBezTo>
                  <a:pt x="5687" y="997860"/>
                  <a:pt x="9668" y="999348"/>
                  <a:pt x="13649" y="1004321"/>
                </a:cubicBezTo>
                <a:cubicBezTo>
                  <a:pt x="17617" y="1009294"/>
                  <a:pt x="20606" y="1012779"/>
                  <a:pt x="22590" y="1014763"/>
                </a:cubicBezTo>
                <a:cubicBezTo>
                  <a:pt x="22590" y="1012779"/>
                  <a:pt x="21102" y="1007310"/>
                  <a:pt x="18126" y="998356"/>
                </a:cubicBezTo>
                <a:cubicBezTo>
                  <a:pt x="15137" y="989402"/>
                  <a:pt x="12148" y="979952"/>
                  <a:pt x="9172" y="970006"/>
                </a:cubicBezTo>
                <a:cubicBezTo>
                  <a:pt x="6183" y="960060"/>
                  <a:pt x="4199" y="951119"/>
                  <a:pt x="3207" y="943157"/>
                </a:cubicBezTo>
                <a:cubicBezTo>
                  <a:pt x="2202" y="935195"/>
                  <a:pt x="1706" y="931227"/>
                  <a:pt x="1706" y="931227"/>
                </a:cubicBezTo>
                <a:cubicBezTo>
                  <a:pt x="5687" y="933211"/>
                  <a:pt x="11156" y="947138"/>
                  <a:pt x="18126" y="972995"/>
                </a:cubicBezTo>
                <a:cubicBezTo>
                  <a:pt x="25083" y="998852"/>
                  <a:pt x="30552" y="1016760"/>
                  <a:pt x="34533" y="1026706"/>
                </a:cubicBezTo>
                <a:cubicBezTo>
                  <a:pt x="38514" y="1026706"/>
                  <a:pt x="40498" y="1028690"/>
                  <a:pt x="40498" y="1032671"/>
                </a:cubicBezTo>
                <a:lnTo>
                  <a:pt x="40498" y="987914"/>
                </a:lnTo>
                <a:cubicBezTo>
                  <a:pt x="42482" y="989898"/>
                  <a:pt x="39010" y="983933"/>
                  <a:pt x="30056" y="970006"/>
                </a:cubicBezTo>
                <a:cubicBezTo>
                  <a:pt x="21102" y="956092"/>
                  <a:pt x="17617" y="950114"/>
                  <a:pt x="19614" y="952111"/>
                </a:cubicBezTo>
                <a:cubicBezTo>
                  <a:pt x="27563" y="958076"/>
                  <a:pt x="34533" y="966038"/>
                  <a:pt x="40498" y="975984"/>
                </a:cubicBezTo>
                <a:lnTo>
                  <a:pt x="40498" y="972995"/>
                </a:lnTo>
                <a:cubicBezTo>
                  <a:pt x="40498" y="971011"/>
                  <a:pt x="35029" y="962553"/>
                  <a:pt x="24091" y="947634"/>
                </a:cubicBezTo>
                <a:cubicBezTo>
                  <a:pt x="13153" y="932715"/>
                  <a:pt x="9668" y="923265"/>
                  <a:pt x="13649" y="919284"/>
                </a:cubicBezTo>
                <a:cubicBezTo>
                  <a:pt x="17617" y="915303"/>
                  <a:pt x="22590" y="919780"/>
                  <a:pt x="28568" y="932715"/>
                </a:cubicBezTo>
                <a:cubicBezTo>
                  <a:pt x="34533" y="945637"/>
                  <a:pt x="38514" y="954095"/>
                  <a:pt x="40498" y="958076"/>
                </a:cubicBezTo>
                <a:cubicBezTo>
                  <a:pt x="40498" y="956092"/>
                  <a:pt x="40498" y="952111"/>
                  <a:pt x="40498" y="946146"/>
                </a:cubicBezTo>
                <a:cubicBezTo>
                  <a:pt x="40498" y="940168"/>
                  <a:pt x="41490" y="934203"/>
                  <a:pt x="43487" y="928238"/>
                </a:cubicBezTo>
                <a:cubicBezTo>
                  <a:pt x="43487" y="920276"/>
                  <a:pt x="44479" y="912327"/>
                  <a:pt x="46463" y="904365"/>
                </a:cubicBezTo>
                <a:lnTo>
                  <a:pt x="46463" y="916308"/>
                </a:lnTo>
                <a:lnTo>
                  <a:pt x="52428" y="922273"/>
                </a:lnTo>
                <a:cubicBezTo>
                  <a:pt x="52428" y="920276"/>
                  <a:pt x="52428" y="911335"/>
                  <a:pt x="52428" y="895411"/>
                </a:cubicBezTo>
                <a:cubicBezTo>
                  <a:pt x="52428" y="879500"/>
                  <a:pt x="54425" y="871551"/>
                  <a:pt x="58406" y="871551"/>
                </a:cubicBezTo>
                <a:cubicBezTo>
                  <a:pt x="62374" y="871551"/>
                  <a:pt x="63875" y="877020"/>
                  <a:pt x="62883" y="887958"/>
                </a:cubicBezTo>
                <a:cubicBezTo>
                  <a:pt x="61878" y="898896"/>
                  <a:pt x="61382" y="905357"/>
                  <a:pt x="61382" y="907354"/>
                </a:cubicBezTo>
                <a:cubicBezTo>
                  <a:pt x="63379" y="907354"/>
                  <a:pt x="64867" y="912327"/>
                  <a:pt x="65859" y="922273"/>
                </a:cubicBezTo>
                <a:cubicBezTo>
                  <a:pt x="66851" y="932219"/>
                  <a:pt x="68352" y="938184"/>
                  <a:pt x="70336" y="940168"/>
                </a:cubicBezTo>
                <a:lnTo>
                  <a:pt x="70336" y="922273"/>
                </a:lnTo>
                <a:cubicBezTo>
                  <a:pt x="68352" y="920276"/>
                  <a:pt x="67347" y="918788"/>
                  <a:pt x="67347" y="917796"/>
                </a:cubicBezTo>
                <a:cubicBezTo>
                  <a:pt x="67347" y="916804"/>
                  <a:pt x="66355" y="915303"/>
                  <a:pt x="64371" y="913319"/>
                </a:cubicBezTo>
                <a:cubicBezTo>
                  <a:pt x="64371" y="909338"/>
                  <a:pt x="67347" y="910330"/>
                  <a:pt x="73325" y="916308"/>
                </a:cubicBezTo>
                <a:lnTo>
                  <a:pt x="73325" y="895411"/>
                </a:lnTo>
                <a:cubicBezTo>
                  <a:pt x="73325" y="893427"/>
                  <a:pt x="75309" y="890438"/>
                  <a:pt x="79290" y="886470"/>
                </a:cubicBezTo>
                <a:cubicBezTo>
                  <a:pt x="81274" y="884473"/>
                  <a:pt x="83271" y="883481"/>
                  <a:pt x="85255" y="883481"/>
                </a:cubicBezTo>
                <a:cubicBezTo>
                  <a:pt x="87239" y="889446"/>
                  <a:pt x="87239" y="894419"/>
                  <a:pt x="85255" y="898400"/>
                </a:cubicBezTo>
                <a:cubicBezTo>
                  <a:pt x="83271" y="902381"/>
                  <a:pt x="81274" y="906362"/>
                  <a:pt x="79290" y="910330"/>
                </a:cubicBezTo>
                <a:cubicBezTo>
                  <a:pt x="81274" y="912327"/>
                  <a:pt x="82266" y="915303"/>
                  <a:pt x="82266" y="919284"/>
                </a:cubicBezTo>
                <a:cubicBezTo>
                  <a:pt x="84263" y="917300"/>
                  <a:pt x="85255" y="914311"/>
                  <a:pt x="85255" y="910330"/>
                </a:cubicBezTo>
                <a:lnTo>
                  <a:pt x="85255" y="907354"/>
                </a:lnTo>
                <a:lnTo>
                  <a:pt x="88244" y="907354"/>
                </a:lnTo>
                <a:cubicBezTo>
                  <a:pt x="88244" y="903373"/>
                  <a:pt x="91220" y="896416"/>
                  <a:pt x="97185" y="886470"/>
                </a:cubicBezTo>
                <a:lnTo>
                  <a:pt x="100174" y="886470"/>
                </a:lnTo>
                <a:lnTo>
                  <a:pt x="100174" y="862597"/>
                </a:lnTo>
                <a:cubicBezTo>
                  <a:pt x="108136" y="860599"/>
                  <a:pt x="110616" y="869554"/>
                  <a:pt x="107641" y="889446"/>
                </a:cubicBezTo>
                <a:cubicBezTo>
                  <a:pt x="104651" y="909338"/>
                  <a:pt x="103163" y="922273"/>
                  <a:pt x="103163" y="928238"/>
                </a:cubicBezTo>
                <a:cubicBezTo>
                  <a:pt x="105147" y="930222"/>
                  <a:pt x="106139" y="933211"/>
                  <a:pt x="106139" y="937192"/>
                </a:cubicBezTo>
                <a:cubicBezTo>
                  <a:pt x="110120" y="927246"/>
                  <a:pt x="111112" y="918292"/>
                  <a:pt x="109128" y="910330"/>
                </a:cubicBezTo>
                <a:cubicBezTo>
                  <a:pt x="107131" y="902381"/>
                  <a:pt x="108136" y="893427"/>
                  <a:pt x="112104" y="883481"/>
                </a:cubicBezTo>
                <a:cubicBezTo>
                  <a:pt x="112104" y="885465"/>
                  <a:pt x="112614" y="889942"/>
                  <a:pt x="113605" y="896912"/>
                </a:cubicBezTo>
                <a:cubicBezTo>
                  <a:pt x="114597" y="903869"/>
                  <a:pt x="116085" y="908346"/>
                  <a:pt x="118083" y="910330"/>
                </a:cubicBezTo>
                <a:cubicBezTo>
                  <a:pt x="120066" y="904365"/>
                  <a:pt x="122050" y="898400"/>
                  <a:pt x="124047" y="892435"/>
                </a:cubicBezTo>
                <a:cubicBezTo>
                  <a:pt x="126031" y="886470"/>
                  <a:pt x="128029" y="881497"/>
                  <a:pt x="130012" y="877516"/>
                </a:cubicBezTo>
                <a:cubicBezTo>
                  <a:pt x="131996" y="871551"/>
                  <a:pt x="133002" y="866578"/>
                  <a:pt x="133002" y="862597"/>
                </a:cubicBezTo>
                <a:cubicBezTo>
                  <a:pt x="138966" y="866578"/>
                  <a:pt x="139462" y="874031"/>
                  <a:pt x="134489" y="884969"/>
                </a:cubicBezTo>
                <a:cubicBezTo>
                  <a:pt x="129516" y="895907"/>
                  <a:pt x="125039" y="906362"/>
                  <a:pt x="121058" y="916308"/>
                </a:cubicBezTo>
                <a:cubicBezTo>
                  <a:pt x="121058" y="916308"/>
                  <a:pt x="122050" y="918292"/>
                  <a:pt x="124047" y="922273"/>
                </a:cubicBezTo>
                <a:cubicBezTo>
                  <a:pt x="130012" y="914311"/>
                  <a:pt x="133002" y="904861"/>
                  <a:pt x="133002" y="893923"/>
                </a:cubicBezTo>
                <a:cubicBezTo>
                  <a:pt x="133002" y="882985"/>
                  <a:pt x="135977" y="874527"/>
                  <a:pt x="141942" y="868562"/>
                </a:cubicBezTo>
                <a:cubicBezTo>
                  <a:pt x="141942" y="870546"/>
                  <a:pt x="141446" y="873039"/>
                  <a:pt x="140454" y="876014"/>
                </a:cubicBezTo>
                <a:cubicBezTo>
                  <a:pt x="139462" y="879004"/>
                  <a:pt x="138966" y="882489"/>
                  <a:pt x="138966" y="886470"/>
                </a:cubicBezTo>
                <a:cubicBezTo>
                  <a:pt x="136969" y="892435"/>
                  <a:pt x="135977" y="898400"/>
                  <a:pt x="135977" y="904365"/>
                </a:cubicBezTo>
                <a:cubicBezTo>
                  <a:pt x="139958" y="900384"/>
                  <a:pt x="145923" y="894915"/>
                  <a:pt x="153886" y="887958"/>
                </a:cubicBezTo>
                <a:cubicBezTo>
                  <a:pt x="161834" y="880987"/>
                  <a:pt x="166807" y="875519"/>
                  <a:pt x="168805" y="871551"/>
                </a:cubicBezTo>
                <a:cubicBezTo>
                  <a:pt x="164823" y="881497"/>
                  <a:pt x="159355" y="891443"/>
                  <a:pt x="152398" y="901389"/>
                </a:cubicBezTo>
                <a:cubicBezTo>
                  <a:pt x="145427" y="911335"/>
                  <a:pt x="139958" y="921281"/>
                  <a:pt x="135977" y="931227"/>
                </a:cubicBezTo>
                <a:cubicBezTo>
                  <a:pt x="155869" y="919284"/>
                  <a:pt x="173778" y="903373"/>
                  <a:pt x="189689" y="883481"/>
                </a:cubicBezTo>
                <a:cubicBezTo>
                  <a:pt x="191672" y="883481"/>
                  <a:pt x="192678" y="889446"/>
                  <a:pt x="192678" y="901389"/>
                </a:cubicBezTo>
                <a:lnTo>
                  <a:pt x="192678" y="919284"/>
                </a:lnTo>
                <a:cubicBezTo>
                  <a:pt x="194662" y="919284"/>
                  <a:pt x="196645" y="924257"/>
                  <a:pt x="198643" y="934203"/>
                </a:cubicBezTo>
                <a:cubicBezTo>
                  <a:pt x="200626" y="944149"/>
                  <a:pt x="201618" y="950114"/>
                  <a:pt x="201618" y="952111"/>
                </a:cubicBezTo>
                <a:cubicBezTo>
                  <a:pt x="201618" y="948130"/>
                  <a:pt x="202128" y="945141"/>
                  <a:pt x="203120" y="943157"/>
                </a:cubicBezTo>
                <a:cubicBezTo>
                  <a:pt x="204112" y="941173"/>
                  <a:pt x="204608" y="938184"/>
                  <a:pt x="204608" y="934203"/>
                </a:cubicBezTo>
                <a:cubicBezTo>
                  <a:pt x="200626" y="930222"/>
                  <a:pt x="198643" y="927246"/>
                  <a:pt x="198643" y="925249"/>
                </a:cubicBezTo>
                <a:cubicBezTo>
                  <a:pt x="198643" y="919284"/>
                  <a:pt x="200626" y="920276"/>
                  <a:pt x="204608" y="928238"/>
                </a:cubicBezTo>
                <a:cubicBezTo>
                  <a:pt x="204608" y="926254"/>
                  <a:pt x="204608" y="922769"/>
                  <a:pt x="204608" y="917796"/>
                </a:cubicBezTo>
                <a:cubicBezTo>
                  <a:pt x="204608" y="912823"/>
                  <a:pt x="205600" y="908346"/>
                  <a:pt x="207597" y="904365"/>
                </a:cubicBezTo>
                <a:lnTo>
                  <a:pt x="222516" y="898400"/>
                </a:lnTo>
                <a:cubicBezTo>
                  <a:pt x="224500" y="902381"/>
                  <a:pt x="224004" y="905853"/>
                  <a:pt x="221015" y="908842"/>
                </a:cubicBezTo>
                <a:cubicBezTo>
                  <a:pt x="218039" y="911831"/>
                  <a:pt x="215546" y="915303"/>
                  <a:pt x="213562" y="919284"/>
                </a:cubicBezTo>
                <a:cubicBezTo>
                  <a:pt x="213562" y="925249"/>
                  <a:pt x="214554" y="929230"/>
                  <a:pt x="216537" y="931227"/>
                </a:cubicBezTo>
                <a:cubicBezTo>
                  <a:pt x="216537" y="929230"/>
                  <a:pt x="217543" y="927742"/>
                  <a:pt x="219527" y="926750"/>
                </a:cubicBezTo>
                <a:cubicBezTo>
                  <a:pt x="221510" y="925745"/>
                  <a:pt x="222516" y="924257"/>
                  <a:pt x="222516" y="922273"/>
                </a:cubicBezTo>
                <a:cubicBezTo>
                  <a:pt x="220519" y="922273"/>
                  <a:pt x="219527" y="921281"/>
                  <a:pt x="219527" y="919284"/>
                </a:cubicBezTo>
                <a:cubicBezTo>
                  <a:pt x="219527" y="919284"/>
                  <a:pt x="220519" y="919284"/>
                  <a:pt x="222516" y="919284"/>
                </a:cubicBezTo>
                <a:cubicBezTo>
                  <a:pt x="224500" y="917300"/>
                  <a:pt x="227489" y="911335"/>
                  <a:pt x="231456" y="901389"/>
                </a:cubicBezTo>
                <a:lnTo>
                  <a:pt x="231456" y="880492"/>
                </a:lnTo>
                <a:cubicBezTo>
                  <a:pt x="231456" y="876524"/>
                  <a:pt x="232462" y="873535"/>
                  <a:pt x="234446" y="871551"/>
                </a:cubicBezTo>
                <a:cubicBezTo>
                  <a:pt x="240411" y="869554"/>
                  <a:pt x="242408" y="878508"/>
                  <a:pt x="240411" y="898400"/>
                </a:cubicBezTo>
                <a:cubicBezTo>
                  <a:pt x="238427" y="918292"/>
                  <a:pt x="237435" y="932219"/>
                  <a:pt x="237435" y="940168"/>
                </a:cubicBezTo>
                <a:cubicBezTo>
                  <a:pt x="237435" y="942165"/>
                  <a:pt x="237931" y="943157"/>
                  <a:pt x="238923" y="943157"/>
                </a:cubicBezTo>
                <a:cubicBezTo>
                  <a:pt x="239915" y="943157"/>
                  <a:pt x="240411" y="944149"/>
                  <a:pt x="240411" y="946146"/>
                </a:cubicBezTo>
                <a:cubicBezTo>
                  <a:pt x="244392" y="938184"/>
                  <a:pt x="245384" y="929726"/>
                  <a:pt x="243400" y="920772"/>
                </a:cubicBezTo>
                <a:cubicBezTo>
                  <a:pt x="241403" y="911831"/>
                  <a:pt x="242408" y="904365"/>
                  <a:pt x="246376" y="898400"/>
                </a:cubicBezTo>
                <a:lnTo>
                  <a:pt x="246376" y="910330"/>
                </a:lnTo>
                <a:lnTo>
                  <a:pt x="246376" y="919284"/>
                </a:lnTo>
                <a:cubicBezTo>
                  <a:pt x="246376" y="921281"/>
                  <a:pt x="247381" y="922273"/>
                  <a:pt x="249365" y="922273"/>
                </a:cubicBezTo>
                <a:cubicBezTo>
                  <a:pt x="251349" y="918292"/>
                  <a:pt x="253346" y="912823"/>
                  <a:pt x="255330" y="905853"/>
                </a:cubicBezTo>
                <a:cubicBezTo>
                  <a:pt x="257327" y="898896"/>
                  <a:pt x="259311" y="893427"/>
                  <a:pt x="261295" y="889446"/>
                </a:cubicBezTo>
                <a:lnTo>
                  <a:pt x="267273" y="871551"/>
                </a:lnTo>
                <a:cubicBezTo>
                  <a:pt x="273238" y="875519"/>
                  <a:pt x="274726" y="879500"/>
                  <a:pt x="271750" y="883481"/>
                </a:cubicBezTo>
                <a:cubicBezTo>
                  <a:pt x="268761" y="887462"/>
                  <a:pt x="267273" y="893427"/>
                  <a:pt x="267273" y="901389"/>
                </a:cubicBezTo>
                <a:cubicBezTo>
                  <a:pt x="269257" y="899392"/>
                  <a:pt x="270745" y="895411"/>
                  <a:pt x="271750" y="889446"/>
                </a:cubicBezTo>
                <a:cubicBezTo>
                  <a:pt x="272742" y="883481"/>
                  <a:pt x="274230" y="880492"/>
                  <a:pt x="276214" y="880492"/>
                </a:cubicBezTo>
                <a:cubicBezTo>
                  <a:pt x="276214" y="880492"/>
                  <a:pt x="277715" y="881993"/>
                  <a:pt x="280691" y="884969"/>
                </a:cubicBezTo>
                <a:cubicBezTo>
                  <a:pt x="283680" y="887958"/>
                  <a:pt x="286669" y="891443"/>
                  <a:pt x="289645" y="895411"/>
                </a:cubicBezTo>
                <a:cubicBezTo>
                  <a:pt x="292634" y="899392"/>
                  <a:pt x="294618" y="901885"/>
                  <a:pt x="295610" y="902877"/>
                </a:cubicBezTo>
                <a:cubicBezTo>
                  <a:pt x="296615" y="903869"/>
                  <a:pt x="295114" y="901389"/>
                  <a:pt x="291133" y="895411"/>
                </a:cubicBezTo>
                <a:cubicBezTo>
                  <a:pt x="295114" y="885465"/>
                  <a:pt x="299095" y="880492"/>
                  <a:pt x="303076" y="880492"/>
                </a:cubicBezTo>
                <a:lnTo>
                  <a:pt x="303076" y="871551"/>
                </a:lnTo>
                <a:cubicBezTo>
                  <a:pt x="303076" y="867570"/>
                  <a:pt x="304068" y="865573"/>
                  <a:pt x="306052" y="865573"/>
                </a:cubicBezTo>
                <a:cubicBezTo>
                  <a:pt x="308049" y="867570"/>
                  <a:pt x="309041" y="871551"/>
                  <a:pt x="309041" y="877516"/>
                </a:cubicBezTo>
                <a:cubicBezTo>
                  <a:pt x="309041" y="877516"/>
                  <a:pt x="310033" y="879500"/>
                  <a:pt x="312030" y="883481"/>
                </a:cubicBezTo>
                <a:cubicBezTo>
                  <a:pt x="312030" y="879500"/>
                  <a:pt x="312030" y="870546"/>
                  <a:pt x="312030" y="856632"/>
                </a:cubicBezTo>
                <a:cubicBezTo>
                  <a:pt x="312030" y="842705"/>
                  <a:pt x="314014" y="835734"/>
                  <a:pt x="317995" y="835734"/>
                </a:cubicBezTo>
                <a:cubicBezTo>
                  <a:pt x="321976" y="835734"/>
                  <a:pt x="323464" y="840707"/>
                  <a:pt x="322472" y="850653"/>
                </a:cubicBezTo>
                <a:cubicBezTo>
                  <a:pt x="321480" y="860599"/>
                  <a:pt x="320971" y="866578"/>
                  <a:pt x="320971" y="868562"/>
                </a:cubicBezTo>
                <a:cubicBezTo>
                  <a:pt x="321969" y="868562"/>
                  <a:pt x="322965" y="869929"/>
                  <a:pt x="323960" y="872663"/>
                </a:cubicBezTo>
                <a:lnTo>
                  <a:pt x="324452" y="874691"/>
                </a:lnTo>
                <a:lnTo>
                  <a:pt x="323960" y="874527"/>
                </a:lnTo>
                <a:lnTo>
                  <a:pt x="324558" y="875124"/>
                </a:lnTo>
                <a:lnTo>
                  <a:pt x="326949" y="884969"/>
                </a:lnTo>
                <a:cubicBezTo>
                  <a:pt x="328933" y="895907"/>
                  <a:pt x="329925" y="902381"/>
                  <a:pt x="329925" y="904365"/>
                </a:cubicBezTo>
                <a:cubicBezTo>
                  <a:pt x="329925" y="894419"/>
                  <a:pt x="330917" y="887462"/>
                  <a:pt x="332914" y="883481"/>
                </a:cubicBezTo>
                <a:lnTo>
                  <a:pt x="324558" y="875124"/>
                </a:lnTo>
                <a:lnTo>
                  <a:pt x="324452" y="874691"/>
                </a:lnTo>
                <a:lnTo>
                  <a:pt x="332914" y="877516"/>
                </a:lnTo>
                <a:cubicBezTo>
                  <a:pt x="332914" y="875519"/>
                  <a:pt x="332914" y="872047"/>
                  <a:pt x="332914" y="867074"/>
                </a:cubicBezTo>
                <a:cubicBezTo>
                  <a:pt x="332914" y="862101"/>
                  <a:pt x="333906" y="857624"/>
                  <a:pt x="335890" y="853643"/>
                </a:cubicBezTo>
                <a:lnTo>
                  <a:pt x="347833" y="847678"/>
                </a:lnTo>
                <a:cubicBezTo>
                  <a:pt x="351814" y="851659"/>
                  <a:pt x="351814" y="855131"/>
                  <a:pt x="347833" y="858120"/>
                </a:cubicBezTo>
                <a:cubicBezTo>
                  <a:pt x="343852" y="861095"/>
                  <a:pt x="341868" y="864581"/>
                  <a:pt x="341868" y="868562"/>
                </a:cubicBezTo>
                <a:cubicBezTo>
                  <a:pt x="341868" y="874527"/>
                  <a:pt x="343852" y="878508"/>
                  <a:pt x="347833" y="880492"/>
                </a:cubicBezTo>
                <a:cubicBezTo>
                  <a:pt x="347833" y="876524"/>
                  <a:pt x="348825" y="873535"/>
                  <a:pt x="350809" y="871551"/>
                </a:cubicBezTo>
                <a:lnTo>
                  <a:pt x="350809" y="868562"/>
                </a:lnTo>
                <a:cubicBezTo>
                  <a:pt x="354790" y="860599"/>
                  <a:pt x="356787" y="854635"/>
                  <a:pt x="356787" y="850653"/>
                </a:cubicBezTo>
                <a:lnTo>
                  <a:pt x="359763" y="850653"/>
                </a:lnTo>
                <a:lnTo>
                  <a:pt x="359763" y="829770"/>
                </a:lnTo>
                <a:cubicBezTo>
                  <a:pt x="359763" y="825788"/>
                  <a:pt x="360755" y="822813"/>
                  <a:pt x="362752" y="820815"/>
                </a:cubicBezTo>
                <a:cubicBezTo>
                  <a:pt x="368717" y="818832"/>
                  <a:pt x="370701" y="827786"/>
                  <a:pt x="368717" y="847678"/>
                </a:cubicBezTo>
                <a:cubicBezTo>
                  <a:pt x="366733" y="867570"/>
                  <a:pt x="365728" y="881497"/>
                  <a:pt x="365728" y="889446"/>
                </a:cubicBezTo>
                <a:lnTo>
                  <a:pt x="365728" y="895411"/>
                </a:lnTo>
                <a:cubicBezTo>
                  <a:pt x="365728" y="897408"/>
                  <a:pt x="366733" y="898400"/>
                  <a:pt x="368717" y="898400"/>
                </a:cubicBezTo>
                <a:cubicBezTo>
                  <a:pt x="372698" y="888454"/>
                  <a:pt x="373690" y="879004"/>
                  <a:pt x="371706" y="870050"/>
                </a:cubicBezTo>
                <a:cubicBezTo>
                  <a:pt x="369709" y="861095"/>
                  <a:pt x="370701" y="853643"/>
                  <a:pt x="374682" y="847678"/>
                </a:cubicBezTo>
                <a:cubicBezTo>
                  <a:pt x="372698" y="847678"/>
                  <a:pt x="372698" y="851149"/>
                  <a:pt x="374682" y="858120"/>
                </a:cubicBezTo>
                <a:cubicBezTo>
                  <a:pt x="376679" y="865077"/>
                  <a:pt x="377671" y="869554"/>
                  <a:pt x="377671" y="871551"/>
                </a:cubicBezTo>
                <a:cubicBezTo>
                  <a:pt x="379655" y="867570"/>
                  <a:pt x="381652" y="862101"/>
                  <a:pt x="383636" y="855131"/>
                </a:cubicBezTo>
                <a:cubicBezTo>
                  <a:pt x="385620" y="848174"/>
                  <a:pt x="387617" y="842705"/>
                  <a:pt x="389601" y="838724"/>
                </a:cubicBezTo>
                <a:lnTo>
                  <a:pt x="395566" y="820815"/>
                </a:lnTo>
                <a:cubicBezTo>
                  <a:pt x="399547" y="828778"/>
                  <a:pt x="399051" y="837732"/>
                  <a:pt x="394078" y="847678"/>
                </a:cubicBezTo>
                <a:cubicBezTo>
                  <a:pt x="389105" y="857624"/>
                  <a:pt x="384628" y="867570"/>
                  <a:pt x="380647" y="877516"/>
                </a:cubicBezTo>
                <a:cubicBezTo>
                  <a:pt x="382644" y="877516"/>
                  <a:pt x="383636" y="878508"/>
                  <a:pt x="383636" y="880492"/>
                </a:cubicBezTo>
                <a:cubicBezTo>
                  <a:pt x="389601" y="874527"/>
                  <a:pt x="392590" y="866578"/>
                  <a:pt x="392590" y="856632"/>
                </a:cubicBezTo>
                <a:cubicBezTo>
                  <a:pt x="392590" y="846686"/>
                  <a:pt x="396571" y="838724"/>
                  <a:pt x="404520" y="832759"/>
                </a:cubicBezTo>
                <a:cubicBezTo>
                  <a:pt x="402536" y="832759"/>
                  <a:pt x="401048" y="837732"/>
                  <a:pt x="400043" y="847678"/>
                </a:cubicBezTo>
                <a:cubicBezTo>
                  <a:pt x="399051" y="857624"/>
                  <a:pt x="398555" y="863589"/>
                  <a:pt x="398555" y="865573"/>
                </a:cubicBezTo>
                <a:cubicBezTo>
                  <a:pt x="402536" y="861605"/>
                  <a:pt x="408501" y="856632"/>
                  <a:pt x="416463" y="850653"/>
                </a:cubicBezTo>
                <a:cubicBezTo>
                  <a:pt x="424412" y="844689"/>
                  <a:pt x="428393" y="839716"/>
                  <a:pt x="428393" y="835734"/>
                </a:cubicBezTo>
                <a:cubicBezTo>
                  <a:pt x="424412" y="845680"/>
                  <a:pt x="418943" y="855131"/>
                  <a:pt x="411986" y="864085"/>
                </a:cubicBezTo>
                <a:cubicBezTo>
                  <a:pt x="405016" y="873039"/>
                  <a:pt x="399547" y="883481"/>
                  <a:pt x="395566" y="895411"/>
                </a:cubicBezTo>
                <a:cubicBezTo>
                  <a:pt x="399547" y="891443"/>
                  <a:pt x="405016" y="887462"/>
                  <a:pt x="411986" y="883481"/>
                </a:cubicBezTo>
                <a:cubicBezTo>
                  <a:pt x="418943" y="879500"/>
                  <a:pt x="424412" y="875519"/>
                  <a:pt x="428393" y="871551"/>
                </a:cubicBezTo>
                <a:cubicBezTo>
                  <a:pt x="428393" y="867570"/>
                  <a:pt x="428889" y="864581"/>
                  <a:pt x="429881" y="862597"/>
                </a:cubicBezTo>
                <a:cubicBezTo>
                  <a:pt x="430886" y="860599"/>
                  <a:pt x="431382" y="858616"/>
                  <a:pt x="431382" y="856632"/>
                </a:cubicBezTo>
                <a:cubicBezTo>
                  <a:pt x="435350" y="856632"/>
                  <a:pt x="437347" y="859608"/>
                  <a:pt x="437347" y="865573"/>
                </a:cubicBezTo>
                <a:lnTo>
                  <a:pt x="446301" y="856632"/>
                </a:lnTo>
                <a:lnTo>
                  <a:pt x="449277" y="853643"/>
                </a:lnTo>
                <a:cubicBezTo>
                  <a:pt x="455242" y="859608"/>
                  <a:pt x="451274" y="866578"/>
                  <a:pt x="437347" y="874527"/>
                </a:cubicBezTo>
                <a:cubicBezTo>
                  <a:pt x="437347" y="876524"/>
                  <a:pt x="436851" y="878508"/>
                  <a:pt x="435859" y="880492"/>
                </a:cubicBezTo>
                <a:cubicBezTo>
                  <a:pt x="434854" y="882489"/>
                  <a:pt x="434358" y="884473"/>
                  <a:pt x="434358" y="886470"/>
                </a:cubicBezTo>
                <a:cubicBezTo>
                  <a:pt x="436355" y="888454"/>
                  <a:pt x="438339" y="894419"/>
                  <a:pt x="440323" y="904365"/>
                </a:cubicBezTo>
                <a:cubicBezTo>
                  <a:pt x="442320" y="914311"/>
                  <a:pt x="443312" y="920276"/>
                  <a:pt x="443312" y="922273"/>
                </a:cubicBezTo>
                <a:cubicBezTo>
                  <a:pt x="443312" y="918292"/>
                  <a:pt x="443808" y="915303"/>
                  <a:pt x="444800" y="913319"/>
                </a:cubicBezTo>
                <a:cubicBezTo>
                  <a:pt x="445805" y="911335"/>
                  <a:pt x="446301" y="908346"/>
                  <a:pt x="446301" y="904365"/>
                </a:cubicBezTo>
                <a:lnTo>
                  <a:pt x="440323" y="898400"/>
                </a:lnTo>
                <a:cubicBezTo>
                  <a:pt x="440323" y="886470"/>
                  <a:pt x="442320" y="886470"/>
                  <a:pt x="446301" y="898400"/>
                </a:cubicBezTo>
                <a:cubicBezTo>
                  <a:pt x="446301" y="896416"/>
                  <a:pt x="446301" y="892435"/>
                  <a:pt x="446301" y="886470"/>
                </a:cubicBezTo>
                <a:cubicBezTo>
                  <a:pt x="446301" y="880492"/>
                  <a:pt x="447293" y="876524"/>
                  <a:pt x="449277" y="874527"/>
                </a:cubicBezTo>
                <a:lnTo>
                  <a:pt x="461220" y="865573"/>
                </a:lnTo>
                <a:cubicBezTo>
                  <a:pt x="463204" y="869554"/>
                  <a:pt x="463204" y="873535"/>
                  <a:pt x="461220" y="877516"/>
                </a:cubicBezTo>
                <a:cubicBezTo>
                  <a:pt x="459223" y="881497"/>
                  <a:pt x="457239" y="885465"/>
                  <a:pt x="455242" y="889446"/>
                </a:cubicBezTo>
                <a:cubicBezTo>
                  <a:pt x="455242" y="895411"/>
                  <a:pt x="456247" y="900384"/>
                  <a:pt x="458231" y="904365"/>
                </a:cubicBezTo>
                <a:cubicBezTo>
                  <a:pt x="458231" y="902381"/>
                  <a:pt x="458727" y="900880"/>
                  <a:pt x="459719" y="899888"/>
                </a:cubicBezTo>
                <a:cubicBezTo>
                  <a:pt x="460724" y="898896"/>
                  <a:pt x="461220" y="897408"/>
                  <a:pt x="461220" y="895411"/>
                </a:cubicBezTo>
                <a:cubicBezTo>
                  <a:pt x="461220" y="891443"/>
                  <a:pt x="460724" y="888454"/>
                  <a:pt x="459719" y="886470"/>
                </a:cubicBezTo>
                <a:cubicBezTo>
                  <a:pt x="458727" y="884473"/>
                  <a:pt x="459223" y="885465"/>
                  <a:pt x="461220" y="889446"/>
                </a:cubicBezTo>
                <a:cubicBezTo>
                  <a:pt x="465188" y="881497"/>
                  <a:pt x="469169" y="874527"/>
                  <a:pt x="473150" y="868562"/>
                </a:cubicBezTo>
                <a:lnTo>
                  <a:pt x="473150" y="853643"/>
                </a:lnTo>
                <a:cubicBezTo>
                  <a:pt x="473150" y="851659"/>
                  <a:pt x="474142" y="848670"/>
                  <a:pt x="476139" y="844689"/>
                </a:cubicBezTo>
                <a:cubicBezTo>
                  <a:pt x="482104" y="842705"/>
                  <a:pt x="484088" y="851659"/>
                  <a:pt x="482104" y="871551"/>
                </a:cubicBezTo>
                <a:cubicBezTo>
                  <a:pt x="480107" y="891443"/>
                  <a:pt x="479115" y="904365"/>
                  <a:pt x="479115" y="910330"/>
                </a:cubicBezTo>
                <a:cubicBezTo>
                  <a:pt x="479115" y="912327"/>
                  <a:pt x="479611" y="913815"/>
                  <a:pt x="480616" y="914807"/>
                </a:cubicBezTo>
                <a:cubicBezTo>
                  <a:pt x="481608" y="915799"/>
                  <a:pt x="482104" y="917300"/>
                  <a:pt x="482104" y="919284"/>
                </a:cubicBezTo>
                <a:cubicBezTo>
                  <a:pt x="486085" y="911335"/>
                  <a:pt x="487077" y="902381"/>
                  <a:pt x="485080" y="892435"/>
                </a:cubicBezTo>
                <a:cubicBezTo>
                  <a:pt x="483096" y="882489"/>
                  <a:pt x="484088" y="873535"/>
                  <a:pt x="488069" y="865573"/>
                </a:cubicBezTo>
                <a:cubicBezTo>
                  <a:pt x="488069" y="867570"/>
                  <a:pt x="488565" y="871551"/>
                  <a:pt x="489557" y="877516"/>
                </a:cubicBezTo>
                <a:cubicBezTo>
                  <a:pt x="490562" y="883481"/>
                  <a:pt x="491058" y="887462"/>
                  <a:pt x="491058" y="889446"/>
                </a:cubicBezTo>
                <a:cubicBezTo>
                  <a:pt x="493042" y="885465"/>
                  <a:pt x="495026" y="880492"/>
                  <a:pt x="497023" y="874527"/>
                </a:cubicBezTo>
                <a:cubicBezTo>
                  <a:pt x="499007" y="868562"/>
                  <a:pt x="501004" y="863589"/>
                  <a:pt x="502988" y="859608"/>
                </a:cubicBezTo>
                <a:cubicBezTo>
                  <a:pt x="504972" y="853643"/>
                  <a:pt x="506969" y="848670"/>
                  <a:pt x="508953" y="844689"/>
                </a:cubicBezTo>
                <a:cubicBezTo>
                  <a:pt x="514918" y="848670"/>
                  <a:pt x="515427" y="856122"/>
                  <a:pt x="510454" y="867074"/>
                </a:cubicBezTo>
                <a:cubicBezTo>
                  <a:pt x="505481" y="878012"/>
                  <a:pt x="501004" y="888454"/>
                  <a:pt x="497023" y="898400"/>
                </a:cubicBezTo>
                <a:lnTo>
                  <a:pt x="497023" y="904365"/>
                </a:lnTo>
                <a:cubicBezTo>
                  <a:pt x="502988" y="894419"/>
                  <a:pt x="506473" y="884473"/>
                  <a:pt x="507465" y="874527"/>
                </a:cubicBezTo>
                <a:cubicBezTo>
                  <a:pt x="508457" y="864581"/>
                  <a:pt x="511942" y="856632"/>
                  <a:pt x="517907" y="850653"/>
                </a:cubicBezTo>
                <a:cubicBezTo>
                  <a:pt x="515923" y="852651"/>
                  <a:pt x="514422" y="858616"/>
                  <a:pt x="513430" y="868562"/>
                </a:cubicBezTo>
                <a:cubicBezTo>
                  <a:pt x="512438" y="878508"/>
                  <a:pt x="511942" y="884473"/>
                  <a:pt x="511942" y="886470"/>
                </a:cubicBezTo>
                <a:cubicBezTo>
                  <a:pt x="515923" y="882489"/>
                  <a:pt x="521888" y="877020"/>
                  <a:pt x="529837" y="870050"/>
                </a:cubicBezTo>
                <a:cubicBezTo>
                  <a:pt x="537799" y="863093"/>
                  <a:pt x="542772" y="857624"/>
                  <a:pt x="544756" y="853643"/>
                </a:cubicBezTo>
                <a:cubicBezTo>
                  <a:pt x="540788" y="859608"/>
                  <a:pt x="536311" y="865077"/>
                  <a:pt x="531338" y="870050"/>
                </a:cubicBezTo>
                <a:cubicBezTo>
                  <a:pt x="526365" y="875023"/>
                  <a:pt x="522880" y="880492"/>
                  <a:pt x="520896" y="886470"/>
                </a:cubicBezTo>
                <a:cubicBezTo>
                  <a:pt x="522880" y="888454"/>
                  <a:pt x="525869" y="893427"/>
                  <a:pt x="529837" y="901389"/>
                </a:cubicBezTo>
                <a:cubicBezTo>
                  <a:pt x="533818" y="899392"/>
                  <a:pt x="538791" y="895411"/>
                  <a:pt x="544756" y="889446"/>
                </a:cubicBezTo>
                <a:lnTo>
                  <a:pt x="544756" y="880492"/>
                </a:lnTo>
                <a:cubicBezTo>
                  <a:pt x="544756" y="870546"/>
                  <a:pt x="546753" y="867570"/>
                  <a:pt x="550734" y="871551"/>
                </a:cubicBezTo>
                <a:lnTo>
                  <a:pt x="550734" y="883481"/>
                </a:lnTo>
                <a:cubicBezTo>
                  <a:pt x="552718" y="883481"/>
                  <a:pt x="553710" y="882985"/>
                  <a:pt x="553710" y="881993"/>
                </a:cubicBezTo>
                <a:cubicBezTo>
                  <a:pt x="553710" y="880987"/>
                  <a:pt x="554702" y="880492"/>
                  <a:pt x="556699" y="880492"/>
                </a:cubicBezTo>
                <a:lnTo>
                  <a:pt x="556699" y="859608"/>
                </a:lnTo>
                <a:cubicBezTo>
                  <a:pt x="556699" y="849662"/>
                  <a:pt x="558683" y="842705"/>
                  <a:pt x="562664" y="838724"/>
                </a:cubicBezTo>
                <a:cubicBezTo>
                  <a:pt x="566645" y="838724"/>
                  <a:pt x="567637" y="844193"/>
                  <a:pt x="565653" y="855131"/>
                </a:cubicBezTo>
                <a:cubicBezTo>
                  <a:pt x="563656" y="866068"/>
                  <a:pt x="562664" y="872543"/>
                  <a:pt x="562664" y="874527"/>
                </a:cubicBezTo>
                <a:lnTo>
                  <a:pt x="565653" y="874527"/>
                </a:lnTo>
                <a:cubicBezTo>
                  <a:pt x="567637" y="876524"/>
                  <a:pt x="569125" y="877516"/>
                  <a:pt x="570130" y="877516"/>
                </a:cubicBezTo>
                <a:cubicBezTo>
                  <a:pt x="571122" y="877516"/>
                  <a:pt x="572610" y="878508"/>
                  <a:pt x="574594" y="880492"/>
                </a:cubicBezTo>
                <a:cubicBezTo>
                  <a:pt x="576591" y="878508"/>
                  <a:pt x="577087" y="875519"/>
                  <a:pt x="576095" y="871551"/>
                </a:cubicBezTo>
                <a:cubicBezTo>
                  <a:pt x="575103" y="867570"/>
                  <a:pt x="575599" y="863589"/>
                  <a:pt x="577583" y="859608"/>
                </a:cubicBezTo>
                <a:lnTo>
                  <a:pt x="589513" y="853643"/>
                </a:lnTo>
                <a:cubicBezTo>
                  <a:pt x="591510" y="857624"/>
                  <a:pt x="589513" y="864581"/>
                  <a:pt x="583548" y="874527"/>
                </a:cubicBezTo>
                <a:cubicBezTo>
                  <a:pt x="583548" y="876524"/>
                  <a:pt x="584044" y="878508"/>
                  <a:pt x="585049" y="880492"/>
                </a:cubicBezTo>
                <a:cubicBezTo>
                  <a:pt x="586041" y="882489"/>
                  <a:pt x="586537" y="884473"/>
                  <a:pt x="586537" y="886470"/>
                </a:cubicBezTo>
                <a:cubicBezTo>
                  <a:pt x="586537" y="884473"/>
                  <a:pt x="587033" y="882985"/>
                  <a:pt x="588025" y="881993"/>
                </a:cubicBezTo>
                <a:cubicBezTo>
                  <a:pt x="589017" y="880987"/>
                  <a:pt x="589513" y="879500"/>
                  <a:pt x="589513" y="877516"/>
                </a:cubicBezTo>
                <a:cubicBezTo>
                  <a:pt x="589513" y="875519"/>
                  <a:pt x="589017" y="873535"/>
                  <a:pt x="588025" y="871551"/>
                </a:cubicBezTo>
                <a:cubicBezTo>
                  <a:pt x="587033" y="869554"/>
                  <a:pt x="588521" y="870546"/>
                  <a:pt x="592502" y="874527"/>
                </a:cubicBezTo>
                <a:cubicBezTo>
                  <a:pt x="592502" y="870546"/>
                  <a:pt x="593494" y="867570"/>
                  <a:pt x="595491" y="865573"/>
                </a:cubicBezTo>
                <a:cubicBezTo>
                  <a:pt x="597475" y="863589"/>
                  <a:pt x="599459" y="860599"/>
                  <a:pt x="601456" y="856632"/>
                </a:cubicBezTo>
                <a:lnTo>
                  <a:pt x="604432" y="856632"/>
                </a:lnTo>
                <a:lnTo>
                  <a:pt x="604432" y="826794"/>
                </a:lnTo>
                <a:cubicBezTo>
                  <a:pt x="610410" y="824796"/>
                  <a:pt x="612394" y="833751"/>
                  <a:pt x="610410" y="853643"/>
                </a:cubicBezTo>
                <a:cubicBezTo>
                  <a:pt x="608413" y="873535"/>
                  <a:pt x="607421" y="888454"/>
                  <a:pt x="607421" y="898400"/>
                </a:cubicBezTo>
                <a:cubicBezTo>
                  <a:pt x="607421" y="900384"/>
                  <a:pt x="607917" y="901389"/>
                  <a:pt x="608909" y="901389"/>
                </a:cubicBezTo>
                <a:cubicBezTo>
                  <a:pt x="609914" y="901389"/>
                  <a:pt x="610410" y="902381"/>
                  <a:pt x="610410" y="904365"/>
                </a:cubicBezTo>
                <a:cubicBezTo>
                  <a:pt x="614378" y="894419"/>
                  <a:pt x="615383" y="884969"/>
                  <a:pt x="613386" y="876014"/>
                </a:cubicBezTo>
                <a:cubicBezTo>
                  <a:pt x="611402" y="867074"/>
                  <a:pt x="612394" y="859608"/>
                  <a:pt x="616375" y="853643"/>
                </a:cubicBezTo>
                <a:lnTo>
                  <a:pt x="619351" y="874527"/>
                </a:lnTo>
                <a:lnTo>
                  <a:pt x="622340" y="874527"/>
                </a:lnTo>
                <a:cubicBezTo>
                  <a:pt x="624324" y="870546"/>
                  <a:pt x="626321" y="865077"/>
                  <a:pt x="628305" y="858120"/>
                </a:cubicBezTo>
                <a:cubicBezTo>
                  <a:pt x="630302" y="851149"/>
                  <a:pt x="632286" y="845680"/>
                  <a:pt x="634270" y="841713"/>
                </a:cubicBezTo>
                <a:cubicBezTo>
                  <a:pt x="636267" y="835734"/>
                  <a:pt x="637259" y="830761"/>
                  <a:pt x="637259" y="826794"/>
                </a:cubicBezTo>
                <a:cubicBezTo>
                  <a:pt x="641240" y="830761"/>
                  <a:pt x="642728" y="836230"/>
                  <a:pt x="641736" y="843201"/>
                </a:cubicBezTo>
                <a:lnTo>
                  <a:pt x="639243" y="849662"/>
                </a:lnTo>
                <a:lnTo>
                  <a:pt x="646213" y="835734"/>
                </a:lnTo>
                <a:cubicBezTo>
                  <a:pt x="646213" y="837732"/>
                  <a:pt x="645221" y="843201"/>
                  <a:pt x="643224" y="852155"/>
                </a:cubicBezTo>
                <a:cubicBezTo>
                  <a:pt x="641240" y="861095"/>
                  <a:pt x="640248" y="866578"/>
                  <a:pt x="640248" y="868562"/>
                </a:cubicBezTo>
                <a:lnTo>
                  <a:pt x="643224" y="868562"/>
                </a:lnTo>
                <a:cubicBezTo>
                  <a:pt x="643224" y="866578"/>
                  <a:pt x="647205" y="860599"/>
                  <a:pt x="655167" y="850653"/>
                </a:cubicBezTo>
                <a:cubicBezTo>
                  <a:pt x="663116" y="840707"/>
                  <a:pt x="669081" y="836740"/>
                  <a:pt x="673062" y="838724"/>
                </a:cubicBezTo>
                <a:cubicBezTo>
                  <a:pt x="673062" y="836740"/>
                  <a:pt x="673062" y="832263"/>
                  <a:pt x="673062" y="825292"/>
                </a:cubicBezTo>
                <a:cubicBezTo>
                  <a:pt x="673062" y="818336"/>
                  <a:pt x="675059" y="814850"/>
                  <a:pt x="679027" y="814850"/>
                </a:cubicBezTo>
                <a:cubicBezTo>
                  <a:pt x="683008" y="814850"/>
                  <a:pt x="684000" y="820319"/>
                  <a:pt x="682016" y="831257"/>
                </a:cubicBezTo>
                <a:cubicBezTo>
                  <a:pt x="680032" y="842209"/>
                  <a:pt x="679027" y="848670"/>
                  <a:pt x="679027" y="850653"/>
                </a:cubicBezTo>
                <a:cubicBezTo>
                  <a:pt x="683008" y="858616"/>
                  <a:pt x="685005" y="864581"/>
                  <a:pt x="685005" y="868562"/>
                </a:cubicBezTo>
                <a:cubicBezTo>
                  <a:pt x="685005" y="866578"/>
                  <a:pt x="685501" y="865573"/>
                  <a:pt x="686493" y="865573"/>
                </a:cubicBezTo>
                <a:cubicBezTo>
                  <a:pt x="687485" y="865573"/>
                  <a:pt x="687981" y="864581"/>
                  <a:pt x="687981" y="862597"/>
                </a:cubicBezTo>
                <a:cubicBezTo>
                  <a:pt x="678035" y="852651"/>
                  <a:pt x="679027" y="851659"/>
                  <a:pt x="690970" y="859608"/>
                </a:cubicBezTo>
                <a:cubicBezTo>
                  <a:pt x="690970" y="857624"/>
                  <a:pt x="690970" y="854139"/>
                  <a:pt x="690970" y="849166"/>
                </a:cubicBezTo>
                <a:cubicBezTo>
                  <a:pt x="690970" y="844193"/>
                  <a:pt x="691962" y="840707"/>
                  <a:pt x="693946" y="838724"/>
                </a:cubicBezTo>
                <a:lnTo>
                  <a:pt x="705889" y="826794"/>
                </a:lnTo>
                <a:cubicBezTo>
                  <a:pt x="707873" y="832759"/>
                  <a:pt x="707873" y="837732"/>
                  <a:pt x="705889" y="841713"/>
                </a:cubicBezTo>
                <a:cubicBezTo>
                  <a:pt x="703892" y="845680"/>
                  <a:pt x="701908" y="849662"/>
                  <a:pt x="699924" y="853643"/>
                </a:cubicBezTo>
                <a:cubicBezTo>
                  <a:pt x="699924" y="857624"/>
                  <a:pt x="700916" y="861605"/>
                  <a:pt x="702900" y="865573"/>
                </a:cubicBezTo>
                <a:lnTo>
                  <a:pt x="702900" y="859608"/>
                </a:lnTo>
                <a:cubicBezTo>
                  <a:pt x="702900" y="857624"/>
                  <a:pt x="703892" y="856632"/>
                  <a:pt x="705889" y="856632"/>
                </a:cubicBezTo>
                <a:cubicBezTo>
                  <a:pt x="705889" y="852651"/>
                  <a:pt x="706881" y="851659"/>
                  <a:pt x="708865" y="853643"/>
                </a:cubicBezTo>
                <a:cubicBezTo>
                  <a:pt x="708865" y="851659"/>
                  <a:pt x="710862" y="844689"/>
                  <a:pt x="714843" y="832759"/>
                </a:cubicBezTo>
                <a:lnTo>
                  <a:pt x="714843" y="814850"/>
                </a:lnTo>
                <a:cubicBezTo>
                  <a:pt x="714843" y="810869"/>
                  <a:pt x="715835" y="807894"/>
                  <a:pt x="717819" y="805896"/>
                </a:cubicBezTo>
                <a:cubicBezTo>
                  <a:pt x="725781" y="803913"/>
                  <a:pt x="728757" y="812867"/>
                  <a:pt x="726773" y="832759"/>
                </a:cubicBezTo>
                <a:cubicBezTo>
                  <a:pt x="724789" y="852651"/>
                  <a:pt x="723784" y="865573"/>
                  <a:pt x="723784" y="871551"/>
                </a:cubicBezTo>
                <a:cubicBezTo>
                  <a:pt x="723784" y="873535"/>
                  <a:pt x="724293" y="875023"/>
                  <a:pt x="725285" y="876014"/>
                </a:cubicBezTo>
                <a:cubicBezTo>
                  <a:pt x="726277" y="877020"/>
                  <a:pt x="726773" y="878508"/>
                  <a:pt x="726773" y="880492"/>
                </a:cubicBezTo>
                <a:cubicBezTo>
                  <a:pt x="730754" y="872543"/>
                  <a:pt x="731746" y="864085"/>
                  <a:pt x="729762" y="855131"/>
                </a:cubicBezTo>
                <a:cubicBezTo>
                  <a:pt x="727765" y="846176"/>
                  <a:pt x="728757" y="836740"/>
                  <a:pt x="732738" y="826794"/>
                </a:cubicBezTo>
                <a:cubicBezTo>
                  <a:pt x="732738" y="830761"/>
                  <a:pt x="733234" y="835734"/>
                  <a:pt x="734239" y="841713"/>
                </a:cubicBezTo>
                <a:cubicBezTo>
                  <a:pt x="735231" y="847678"/>
                  <a:pt x="735727" y="851659"/>
                  <a:pt x="735727" y="853643"/>
                </a:cubicBezTo>
                <a:cubicBezTo>
                  <a:pt x="737711" y="849662"/>
                  <a:pt x="739708" y="844193"/>
                  <a:pt x="741692" y="837236"/>
                </a:cubicBezTo>
                <a:cubicBezTo>
                  <a:pt x="743676" y="830265"/>
                  <a:pt x="745673" y="824796"/>
                  <a:pt x="747657" y="820815"/>
                </a:cubicBezTo>
                <a:cubicBezTo>
                  <a:pt x="749654" y="814850"/>
                  <a:pt x="751638" y="809877"/>
                  <a:pt x="753622" y="805896"/>
                </a:cubicBezTo>
                <a:cubicBezTo>
                  <a:pt x="759600" y="809877"/>
                  <a:pt x="760096" y="817344"/>
                  <a:pt x="755123" y="828282"/>
                </a:cubicBezTo>
                <a:cubicBezTo>
                  <a:pt x="750150" y="839220"/>
                  <a:pt x="745673" y="849662"/>
                  <a:pt x="741692" y="859608"/>
                </a:cubicBezTo>
                <a:cubicBezTo>
                  <a:pt x="741692" y="859608"/>
                  <a:pt x="742684" y="861605"/>
                  <a:pt x="744681" y="865573"/>
                </a:cubicBezTo>
                <a:cubicBezTo>
                  <a:pt x="748649" y="857624"/>
                  <a:pt x="751142" y="848174"/>
                  <a:pt x="752134" y="837236"/>
                </a:cubicBezTo>
                <a:cubicBezTo>
                  <a:pt x="753126" y="826284"/>
                  <a:pt x="756611" y="817840"/>
                  <a:pt x="762576" y="811875"/>
                </a:cubicBezTo>
                <a:cubicBezTo>
                  <a:pt x="760592" y="813859"/>
                  <a:pt x="759104" y="820319"/>
                  <a:pt x="758099" y="831257"/>
                </a:cubicBezTo>
                <a:cubicBezTo>
                  <a:pt x="757107" y="842209"/>
                  <a:pt x="756611" y="848670"/>
                  <a:pt x="756611" y="850653"/>
                </a:cubicBezTo>
                <a:cubicBezTo>
                  <a:pt x="760592" y="846686"/>
                  <a:pt x="766557" y="840707"/>
                  <a:pt x="774519" y="832759"/>
                </a:cubicBezTo>
                <a:cubicBezTo>
                  <a:pt x="782468" y="824796"/>
                  <a:pt x="787441" y="818832"/>
                  <a:pt x="789438" y="814850"/>
                </a:cubicBezTo>
                <a:cubicBezTo>
                  <a:pt x="783460" y="824796"/>
                  <a:pt x="776999" y="834743"/>
                  <a:pt x="770042" y="844689"/>
                </a:cubicBezTo>
                <a:cubicBezTo>
                  <a:pt x="763072" y="854635"/>
                  <a:pt x="757603" y="864581"/>
                  <a:pt x="753622" y="874527"/>
                </a:cubicBezTo>
                <a:cubicBezTo>
                  <a:pt x="763568" y="868562"/>
                  <a:pt x="773018" y="862597"/>
                  <a:pt x="781972" y="856632"/>
                </a:cubicBezTo>
                <a:cubicBezTo>
                  <a:pt x="790926" y="850653"/>
                  <a:pt x="800376" y="844689"/>
                  <a:pt x="810322" y="838724"/>
                </a:cubicBezTo>
                <a:cubicBezTo>
                  <a:pt x="812306" y="844689"/>
                  <a:pt x="802360" y="853643"/>
                  <a:pt x="780484" y="865573"/>
                </a:cubicBezTo>
                <a:lnTo>
                  <a:pt x="780484" y="889446"/>
                </a:lnTo>
                <a:cubicBezTo>
                  <a:pt x="786449" y="893427"/>
                  <a:pt x="790926" y="898896"/>
                  <a:pt x="793915" y="905853"/>
                </a:cubicBezTo>
                <a:cubicBezTo>
                  <a:pt x="796891" y="912823"/>
                  <a:pt x="800376" y="919284"/>
                  <a:pt x="804357" y="925249"/>
                </a:cubicBezTo>
                <a:lnTo>
                  <a:pt x="804357" y="895411"/>
                </a:lnTo>
                <a:cubicBezTo>
                  <a:pt x="804357" y="887462"/>
                  <a:pt x="805349" y="879500"/>
                  <a:pt x="807333" y="871551"/>
                </a:cubicBezTo>
                <a:cubicBezTo>
                  <a:pt x="809330" y="873535"/>
                  <a:pt x="810322" y="876524"/>
                  <a:pt x="810322" y="880492"/>
                </a:cubicBezTo>
                <a:cubicBezTo>
                  <a:pt x="812306" y="882489"/>
                  <a:pt x="813298" y="885465"/>
                  <a:pt x="813298" y="889446"/>
                </a:cubicBezTo>
                <a:cubicBezTo>
                  <a:pt x="813298" y="885465"/>
                  <a:pt x="813298" y="876014"/>
                  <a:pt x="813298" y="861095"/>
                </a:cubicBezTo>
                <a:cubicBezTo>
                  <a:pt x="813298" y="846176"/>
                  <a:pt x="815295" y="838724"/>
                  <a:pt x="819276" y="838724"/>
                </a:cubicBezTo>
                <a:cubicBezTo>
                  <a:pt x="823244" y="838724"/>
                  <a:pt x="824745" y="844193"/>
                  <a:pt x="823753" y="855131"/>
                </a:cubicBezTo>
                <a:cubicBezTo>
                  <a:pt x="822748" y="866068"/>
                  <a:pt x="822252" y="872543"/>
                  <a:pt x="822252" y="874527"/>
                </a:cubicBezTo>
                <a:cubicBezTo>
                  <a:pt x="824249" y="874527"/>
                  <a:pt x="826233" y="879500"/>
                  <a:pt x="828217" y="889446"/>
                </a:cubicBezTo>
                <a:cubicBezTo>
                  <a:pt x="830214" y="899392"/>
                  <a:pt x="831206" y="906362"/>
                  <a:pt x="831206" y="910330"/>
                </a:cubicBezTo>
                <a:cubicBezTo>
                  <a:pt x="831206" y="900384"/>
                  <a:pt x="832198" y="892435"/>
                  <a:pt x="834195" y="886470"/>
                </a:cubicBezTo>
                <a:lnTo>
                  <a:pt x="828217" y="880492"/>
                </a:lnTo>
                <a:cubicBezTo>
                  <a:pt x="828217" y="876524"/>
                  <a:pt x="830214" y="876524"/>
                  <a:pt x="834195" y="880492"/>
                </a:cubicBezTo>
                <a:cubicBezTo>
                  <a:pt x="834195" y="878508"/>
                  <a:pt x="834195" y="875519"/>
                  <a:pt x="834195" y="871551"/>
                </a:cubicBezTo>
                <a:cubicBezTo>
                  <a:pt x="834195" y="867570"/>
                  <a:pt x="835187" y="863589"/>
                  <a:pt x="837171" y="859608"/>
                </a:cubicBezTo>
                <a:lnTo>
                  <a:pt x="852090" y="853643"/>
                </a:lnTo>
                <a:cubicBezTo>
                  <a:pt x="854087" y="857624"/>
                  <a:pt x="853082" y="861095"/>
                  <a:pt x="849114" y="864085"/>
                </a:cubicBezTo>
                <a:cubicBezTo>
                  <a:pt x="845133" y="867074"/>
                  <a:pt x="843136" y="870546"/>
                  <a:pt x="843136" y="874527"/>
                </a:cubicBezTo>
                <a:cubicBezTo>
                  <a:pt x="843136" y="878508"/>
                  <a:pt x="845133" y="882489"/>
                  <a:pt x="849114" y="886470"/>
                </a:cubicBezTo>
                <a:cubicBezTo>
                  <a:pt x="849114" y="884473"/>
                  <a:pt x="849610" y="882985"/>
                  <a:pt x="850602" y="881993"/>
                </a:cubicBezTo>
                <a:cubicBezTo>
                  <a:pt x="851594" y="880987"/>
                  <a:pt x="852090" y="879500"/>
                  <a:pt x="852090" y="877516"/>
                </a:cubicBezTo>
                <a:cubicBezTo>
                  <a:pt x="852090" y="875519"/>
                  <a:pt x="851594" y="873535"/>
                  <a:pt x="850602" y="871551"/>
                </a:cubicBezTo>
                <a:cubicBezTo>
                  <a:pt x="849610" y="869554"/>
                  <a:pt x="850106" y="870546"/>
                  <a:pt x="852090" y="874527"/>
                </a:cubicBezTo>
                <a:cubicBezTo>
                  <a:pt x="856071" y="866578"/>
                  <a:pt x="858055" y="860599"/>
                  <a:pt x="858055" y="856632"/>
                </a:cubicBezTo>
                <a:lnTo>
                  <a:pt x="861044" y="853643"/>
                </a:lnTo>
                <a:lnTo>
                  <a:pt x="861044" y="835734"/>
                </a:lnTo>
                <a:lnTo>
                  <a:pt x="863981" y="826924"/>
                </a:lnTo>
                <a:lnTo>
                  <a:pt x="834195" y="792479"/>
                </a:lnTo>
                <a:cubicBezTo>
                  <a:pt x="808325" y="785508"/>
                  <a:pt x="778996" y="783525"/>
                  <a:pt x="746169" y="786500"/>
                </a:cubicBezTo>
                <a:cubicBezTo>
                  <a:pt x="713342" y="789489"/>
                  <a:pt x="681024" y="794462"/>
                  <a:pt x="649189" y="801419"/>
                </a:cubicBezTo>
                <a:cubicBezTo>
                  <a:pt x="617367" y="808390"/>
                  <a:pt x="592502" y="811875"/>
                  <a:pt x="574594" y="811875"/>
                </a:cubicBezTo>
                <a:lnTo>
                  <a:pt x="547745" y="793967"/>
                </a:lnTo>
                <a:cubicBezTo>
                  <a:pt x="525869" y="799931"/>
                  <a:pt x="510454" y="800923"/>
                  <a:pt x="501500" y="796956"/>
                </a:cubicBezTo>
                <a:cubicBezTo>
                  <a:pt x="492546" y="792975"/>
                  <a:pt x="481112" y="784020"/>
                  <a:pt x="467185" y="770093"/>
                </a:cubicBezTo>
                <a:cubicBezTo>
                  <a:pt x="457239" y="756166"/>
                  <a:pt x="446301" y="744236"/>
                  <a:pt x="434358" y="734290"/>
                </a:cubicBezTo>
                <a:cubicBezTo>
                  <a:pt x="422428" y="724344"/>
                  <a:pt x="414466" y="711409"/>
                  <a:pt x="410485" y="695498"/>
                </a:cubicBezTo>
                <a:cubicBezTo>
                  <a:pt x="406517" y="679587"/>
                  <a:pt x="393086" y="670633"/>
                  <a:pt x="370205" y="668649"/>
                </a:cubicBezTo>
                <a:cubicBezTo>
                  <a:pt x="347337" y="666652"/>
                  <a:pt x="330917" y="661679"/>
                  <a:pt x="320971" y="653730"/>
                </a:cubicBezTo>
                <a:cubicBezTo>
                  <a:pt x="313022" y="645768"/>
                  <a:pt x="306052" y="636814"/>
                  <a:pt x="300087" y="626868"/>
                </a:cubicBezTo>
                <a:cubicBezTo>
                  <a:pt x="294122" y="616922"/>
                  <a:pt x="289149" y="607981"/>
                  <a:pt x="285168" y="600019"/>
                </a:cubicBezTo>
                <a:lnTo>
                  <a:pt x="282192" y="594054"/>
                </a:lnTo>
                <a:cubicBezTo>
                  <a:pt x="280195" y="592057"/>
                  <a:pt x="277219" y="585100"/>
                  <a:pt x="273238" y="573170"/>
                </a:cubicBezTo>
                <a:cubicBezTo>
                  <a:pt x="267273" y="569189"/>
                  <a:pt x="262300" y="565208"/>
                  <a:pt x="258319" y="561227"/>
                </a:cubicBezTo>
                <a:cubicBezTo>
                  <a:pt x="248373" y="551281"/>
                  <a:pt x="245384" y="546308"/>
                  <a:pt x="249365" y="546308"/>
                </a:cubicBezTo>
                <a:cubicBezTo>
                  <a:pt x="253346" y="544324"/>
                  <a:pt x="256831" y="545812"/>
                  <a:pt x="259807" y="550785"/>
                </a:cubicBezTo>
                <a:cubicBezTo>
                  <a:pt x="262796" y="555758"/>
                  <a:pt x="266268" y="559243"/>
                  <a:pt x="270249" y="561227"/>
                </a:cubicBezTo>
                <a:cubicBezTo>
                  <a:pt x="270249" y="559243"/>
                  <a:pt x="268761" y="553774"/>
                  <a:pt x="265772" y="544820"/>
                </a:cubicBezTo>
                <a:cubicBezTo>
                  <a:pt x="262796" y="535866"/>
                  <a:pt x="259807" y="526416"/>
                  <a:pt x="256831" y="516470"/>
                </a:cubicBezTo>
                <a:cubicBezTo>
                  <a:pt x="253842" y="506524"/>
                  <a:pt x="251349" y="497570"/>
                  <a:pt x="249365" y="489621"/>
                </a:cubicBezTo>
                <a:cubicBezTo>
                  <a:pt x="247381" y="481659"/>
                  <a:pt x="247381" y="477678"/>
                  <a:pt x="249365" y="477678"/>
                </a:cubicBezTo>
                <a:cubicBezTo>
                  <a:pt x="253346" y="479675"/>
                  <a:pt x="258319" y="493602"/>
                  <a:pt x="264284" y="519459"/>
                </a:cubicBezTo>
                <a:cubicBezTo>
                  <a:pt x="270249" y="545316"/>
                  <a:pt x="275222" y="562219"/>
                  <a:pt x="279203" y="570181"/>
                </a:cubicBezTo>
                <a:cubicBezTo>
                  <a:pt x="279203" y="572165"/>
                  <a:pt x="280195" y="573170"/>
                  <a:pt x="282192" y="573170"/>
                </a:cubicBezTo>
                <a:lnTo>
                  <a:pt x="288157" y="573170"/>
                </a:lnTo>
                <a:lnTo>
                  <a:pt x="288157" y="534378"/>
                </a:lnTo>
                <a:cubicBezTo>
                  <a:pt x="288157" y="534378"/>
                  <a:pt x="287165" y="532381"/>
                  <a:pt x="285168" y="528413"/>
                </a:cubicBezTo>
                <a:cubicBezTo>
                  <a:pt x="283184" y="524432"/>
                  <a:pt x="280691" y="520451"/>
                  <a:pt x="277715" y="516470"/>
                </a:cubicBezTo>
                <a:cubicBezTo>
                  <a:pt x="274726" y="512489"/>
                  <a:pt x="271750" y="508521"/>
                  <a:pt x="268761" y="504540"/>
                </a:cubicBezTo>
                <a:cubicBezTo>
                  <a:pt x="265772" y="500559"/>
                  <a:pt x="265276" y="498575"/>
                  <a:pt x="267273" y="498575"/>
                </a:cubicBezTo>
                <a:cubicBezTo>
                  <a:pt x="271241" y="500559"/>
                  <a:pt x="274726" y="504044"/>
                  <a:pt x="277715" y="509017"/>
                </a:cubicBezTo>
                <a:cubicBezTo>
                  <a:pt x="280691" y="513990"/>
                  <a:pt x="284176" y="518467"/>
                  <a:pt x="288157" y="522435"/>
                </a:cubicBezTo>
                <a:lnTo>
                  <a:pt x="288157" y="519459"/>
                </a:lnTo>
                <a:cubicBezTo>
                  <a:pt x="286160" y="515478"/>
                  <a:pt x="279699" y="506524"/>
                  <a:pt x="268761" y="492597"/>
                </a:cubicBezTo>
                <a:cubicBezTo>
                  <a:pt x="257823" y="478683"/>
                  <a:pt x="254338" y="469729"/>
                  <a:pt x="258319" y="465748"/>
                </a:cubicBezTo>
                <a:lnTo>
                  <a:pt x="288157" y="501551"/>
                </a:lnTo>
                <a:lnTo>
                  <a:pt x="288157" y="471713"/>
                </a:lnTo>
                <a:cubicBezTo>
                  <a:pt x="288157" y="463764"/>
                  <a:pt x="289149" y="455802"/>
                  <a:pt x="291133" y="447840"/>
                </a:cubicBezTo>
                <a:cubicBezTo>
                  <a:pt x="293130" y="449837"/>
                  <a:pt x="294122" y="454810"/>
                  <a:pt x="294122" y="462759"/>
                </a:cubicBezTo>
                <a:cubicBezTo>
                  <a:pt x="296106" y="464756"/>
                  <a:pt x="297111" y="466740"/>
                  <a:pt x="297111" y="468737"/>
                </a:cubicBezTo>
                <a:cubicBezTo>
                  <a:pt x="297111" y="466740"/>
                  <a:pt x="297111" y="457786"/>
                  <a:pt x="297111" y="441875"/>
                </a:cubicBezTo>
                <a:cubicBezTo>
                  <a:pt x="297111" y="425964"/>
                  <a:pt x="299095" y="418002"/>
                  <a:pt x="303076" y="418002"/>
                </a:cubicBezTo>
                <a:cubicBezTo>
                  <a:pt x="307057" y="418002"/>
                  <a:pt x="308545" y="422975"/>
                  <a:pt x="307553" y="432921"/>
                </a:cubicBezTo>
                <a:cubicBezTo>
                  <a:pt x="306561" y="442867"/>
                  <a:pt x="306052" y="448845"/>
                  <a:pt x="306052" y="450829"/>
                </a:cubicBezTo>
                <a:lnTo>
                  <a:pt x="309354" y="459888"/>
                </a:lnTo>
                <a:lnTo>
                  <a:pt x="317995" y="462759"/>
                </a:lnTo>
                <a:cubicBezTo>
                  <a:pt x="317995" y="460775"/>
                  <a:pt x="317995" y="456794"/>
                  <a:pt x="317995" y="450829"/>
                </a:cubicBezTo>
                <a:cubicBezTo>
                  <a:pt x="317995" y="444864"/>
                  <a:pt x="318987" y="440883"/>
                  <a:pt x="320971" y="438899"/>
                </a:cubicBezTo>
                <a:lnTo>
                  <a:pt x="329925" y="429945"/>
                </a:lnTo>
                <a:cubicBezTo>
                  <a:pt x="333906" y="433926"/>
                  <a:pt x="334402" y="438390"/>
                  <a:pt x="331426" y="443363"/>
                </a:cubicBezTo>
                <a:cubicBezTo>
                  <a:pt x="328437" y="448336"/>
                  <a:pt x="326949" y="452813"/>
                  <a:pt x="326949" y="456794"/>
                </a:cubicBezTo>
                <a:lnTo>
                  <a:pt x="326949" y="465748"/>
                </a:lnTo>
                <a:cubicBezTo>
                  <a:pt x="328933" y="463764"/>
                  <a:pt x="329925" y="462263"/>
                  <a:pt x="329925" y="461271"/>
                </a:cubicBezTo>
                <a:cubicBezTo>
                  <a:pt x="329925" y="460279"/>
                  <a:pt x="330917" y="458791"/>
                  <a:pt x="332914" y="456794"/>
                </a:cubicBezTo>
                <a:lnTo>
                  <a:pt x="332914" y="453818"/>
                </a:lnTo>
                <a:cubicBezTo>
                  <a:pt x="332914" y="451821"/>
                  <a:pt x="332914" y="450829"/>
                  <a:pt x="332914" y="450829"/>
                </a:cubicBezTo>
                <a:cubicBezTo>
                  <a:pt x="336895" y="442867"/>
                  <a:pt x="338879" y="436902"/>
                  <a:pt x="338879" y="432921"/>
                </a:cubicBezTo>
                <a:lnTo>
                  <a:pt x="341868" y="432921"/>
                </a:lnTo>
                <a:cubicBezTo>
                  <a:pt x="341868" y="426956"/>
                  <a:pt x="342860" y="421983"/>
                  <a:pt x="344844" y="418002"/>
                </a:cubicBezTo>
                <a:cubicBezTo>
                  <a:pt x="344844" y="416018"/>
                  <a:pt x="345836" y="413029"/>
                  <a:pt x="347833" y="409061"/>
                </a:cubicBezTo>
                <a:cubicBezTo>
                  <a:pt x="353798" y="406908"/>
                  <a:pt x="355782" y="415823"/>
                  <a:pt x="353798" y="435793"/>
                </a:cubicBezTo>
                <a:cubicBezTo>
                  <a:pt x="351814" y="455763"/>
                  <a:pt x="350809" y="468737"/>
                  <a:pt x="350809" y="474702"/>
                </a:cubicBezTo>
                <a:cubicBezTo>
                  <a:pt x="350809" y="478683"/>
                  <a:pt x="351814" y="481659"/>
                  <a:pt x="353798" y="483656"/>
                </a:cubicBezTo>
                <a:cubicBezTo>
                  <a:pt x="357779" y="473710"/>
                  <a:pt x="358771" y="464260"/>
                  <a:pt x="356787" y="455306"/>
                </a:cubicBezTo>
                <a:cubicBezTo>
                  <a:pt x="354790" y="446352"/>
                  <a:pt x="355782" y="437894"/>
                  <a:pt x="359763" y="429945"/>
                </a:cubicBezTo>
                <a:lnTo>
                  <a:pt x="359763" y="441875"/>
                </a:lnTo>
                <a:cubicBezTo>
                  <a:pt x="359763" y="445856"/>
                  <a:pt x="360259" y="448845"/>
                  <a:pt x="361264" y="450829"/>
                </a:cubicBezTo>
                <a:cubicBezTo>
                  <a:pt x="362256" y="452813"/>
                  <a:pt x="362752" y="454810"/>
                  <a:pt x="362752" y="456794"/>
                </a:cubicBezTo>
                <a:lnTo>
                  <a:pt x="380647" y="409061"/>
                </a:lnTo>
                <a:lnTo>
                  <a:pt x="382056" y="430115"/>
                </a:lnTo>
                <a:lnTo>
                  <a:pt x="389601" y="415026"/>
                </a:lnTo>
                <a:cubicBezTo>
                  <a:pt x="387617" y="417010"/>
                  <a:pt x="386129" y="422975"/>
                  <a:pt x="385124" y="432921"/>
                </a:cubicBezTo>
                <a:cubicBezTo>
                  <a:pt x="384132" y="442867"/>
                  <a:pt x="383636" y="448845"/>
                  <a:pt x="383636" y="450829"/>
                </a:cubicBezTo>
                <a:cubicBezTo>
                  <a:pt x="387617" y="446848"/>
                  <a:pt x="393582" y="441379"/>
                  <a:pt x="401544" y="434422"/>
                </a:cubicBezTo>
                <a:cubicBezTo>
                  <a:pt x="409493" y="427452"/>
                  <a:pt x="414466" y="421983"/>
                  <a:pt x="416463" y="418002"/>
                </a:cubicBezTo>
                <a:cubicBezTo>
                  <a:pt x="410485" y="427948"/>
                  <a:pt x="404024" y="437894"/>
                  <a:pt x="397067" y="447840"/>
                </a:cubicBezTo>
                <a:cubicBezTo>
                  <a:pt x="390097" y="457786"/>
                  <a:pt x="384628" y="467732"/>
                  <a:pt x="380647" y="477678"/>
                </a:cubicBezTo>
                <a:cubicBezTo>
                  <a:pt x="390593" y="471713"/>
                  <a:pt x="400043" y="465252"/>
                  <a:pt x="408997" y="458282"/>
                </a:cubicBezTo>
                <a:cubicBezTo>
                  <a:pt x="417951" y="451325"/>
                  <a:pt x="427401" y="444864"/>
                  <a:pt x="437347" y="438899"/>
                </a:cubicBezTo>
                <a:cubicBezTo>
                  <a:pt x="437347" y="448845"/>
                  <a:pt x="426409" y="458791"/>
                  <a:pt x="404520" y="468737"/>
                </a:cubicBezTo>
                <a:cubicBezTo>
                  <a:pt x="408501" y="472705"/>
                  <a:pt x="410485" y="477678"/>
                  <a:pt x="410485" y="483656"/>
                </a:cubicBezTo>
                <a:lnTo>
                  <a:pt x="410485" y="480667"/>
                </a:lnTo>
                <a:cubicBezTo>
                  <a:pt x="410485" y="478683"/>
                  <a:pt x="410994" y="477678"/>
                  <a:pt x="411986" y="477678"/>
                </a:cubicBezTo>
                <a:cubicBezTo>
                  <a:pt x="412978" y="477678"/>
                  <a:pt x="413474" y="476686"/>
                  <a:pt x="413474" y="474702"/>
                </a:cubicBezTo>
                <a:cubicBezTo>
                  <a:pt x="415458" y="472705"/>
                  <a:pt x="416463" y="477678"/>
                  <a:pt x="416463" y="489621"/>
                </a:cubicBezTo>
                <a:cubicBezTo>
                  <a:pt x="416463" y="501551"/>
                  <a:pt x="416463" y="508521"/>
                  <a:pt x="416463" y="510505"/>
                </a:cubicBezTo>
                <a:lnTo>
                  <a:pt x="419713" y="519459"/>
                </a:lnTo>
                <a:lnTo>
                  <a:pt x="428393" y="519459"/>
                </a:lnTo>
                <a:lnTo>
                  <a:pt x="428393" y="495586"/>
                </a:lnTo>
                <a:cubicBezTo>
                  <a:pt x="428393" y="495586"/>
                  <a:pt x="430377" y="494594"/>
                  <a:pt x="434358" y="492597"/>
                </a:cubicBezTo>
                <a:cubicBezTo>
                  <a:pt x="436355" y="492597"/>
                  <a:pt x="438339" y="491605"/>
                  <a:pt x="440323" y="489621"/>
                </a:cubicBezTo>
                <a:cubicBezTo>
                  <a:pt x="444304" y="493602"/>
                  <a:pt x="444800" y="497074"/>
                  <a:pt x="441824" y="500063"/>
                </a:cubicBezTo>
                <a:cubicBezTo>
                  <a:pt x="438835" y="503039"/>
                  <a:pt x="437347" y="506524"/>
                  <a:pt x="437347" y="510505"/>
                </a:cubicBezTo>
                <a:lnTo>
                  <a:pt x="437347" y="525424"/>
                </a:lnTo>
                <a:cubicBezTo>
                  <a:pt x="437347" y="525424"/>
                  <a:pt x="439331" y="521443"/>
                  <a:pt x="443312" y="513494"/>
                </a:cubicBezTo>
                <a:cubicBezTo>
                  <a:pt x="441328" y="511497"/>
                  <a:pt x="439827" y="509513"/>
                  <a:pt x="438835" y="507516"/>
                </a:cubicBezTo>
                <a:cubicBezTo>
                  <a:pt x="437843" y="505532"/>
                  <a:pt x="439331" y="506524"/>
                  <a:pt x="443312" y="510505"/>
                </a:cubicBezTo>
                <a:cubicBezTo>
                  <a:pt x="447293" y="502543"/>
                  <a:pt x="449277" y="496578"/>
                  <a:pt x="449277" y="492597"/>
                </a:cubicBezTo>
                <a:cubicBezTo>
                  <a:pt x="449277" y="492597"/>
                  <a:pt x="450269" y="491605"/>
                  <a:pt x="452266" y="489621"/>
                </a:cubicBezTo>
                <a:lnTo>
                  <a:pt x="452266" y="474702"/>
                </a:lnTo>
                <a:cubicBezTo>
                  <a:pt x="452266" y="472705"/>
                  <a:pt x="453258" y="469729"/>
                  <a:pt x="455242" y="465748"/>
                </a:cubicBezTo>
                <a:cubicBezTo>
                  <a:pt x="461220" y="463764"/>
                  <a:pt x="463204" y="472705"/>
                  <a:pt x="461220" y="492597"/>
                </a:cubicBezTo>
                <a:cubicBezTo>
                  <a:pt x="459223" y="512489"/>
                  <a:pt x="458231" y="526416"/>
                  <a:pt x="458231" y="534378"/>
                </a:cubicBezTo>
                <a:cubicBezTo>
                  <a:pt x="458231" y="534378"/>
                  <a:pt x="459223" y="536362"/>
                  <a:pt x="461220" y="540343"/>
                </a:cubicBezTo>
                <a:cubicBezTo>
                  <a:pt x="465188" y="532381"/>
                  <a:pt x="466193" y="523440"/>
                  <a:pt x="464196" y="513494"/>
                </a:cubicBezTo>
                <a:cubicBezTo>
                  <a:pt x="462212" y="503548"/>
                  <a:pt x="463204" y="494594"/>
                  <a:pt x="467185" y="486632"/>
                </a:cubicBezTo>
                <a:cubicBezTo>
                  <a:pt x="465188" y="488629"/>
                  <a:pt x="465697" y="492597"/>
                  <a:pt x="468673" y="498575"/>
                </a:cubicBezTo>
                <a:cubicBezTo>
                  <a:pt x="471662" y="504540"/>
                  <a:pt x="473150" y="509513"/>
                  <a:pt x="473150" y="513494"/>
                </a:cubicBezTo>
                <a:lnTo>
                  <a:pt x="491058" y="465748"/>
                </a:lnTo>
                <a:cubicBezTo>
                  <a:pt x="495026" y="469729"/>
                  <a:pt x="494530" y="477182"/>
                  <a:pt x="489557" y="488120"/>
                </a:cubicBezTo>
                <a:cubicBezTo>
                  <a:pt x="484584" y="499071"/>
                  <a:pt x="480107" y="509513"/>
                  <a:pt x="476139" y="519459"/>
                </a:cubicBezTo>
                <a:cubicBezTo>
                  <a:pt x="478123" y="519459"/>
                  <a:pt x="479115" y="521443"/>
                  <a:pt x="479115" y="525424"/>
                </a:cubicBezTo>
                <a:cubicBezTo>
                  <a:pt x="485080" y="517462"/>
                  <a:pt x="488069" y="508521"/>
                  <a:pt x="488069" y="498575"/>
                </a:cubicBezTo>
                <a:cubicBezTo>
                  <a:pt x="488069" y="488629"/>
                  <a:pt x="492050" y="479675"/>
                  <a:pt x="499999" y="471713"/>
                </a:cubicBezTo>
                <a:cubicBezTo>
                  <a:pt x="498015" y="473710"/>
                  <a:pt x="496527" y="479675"/>
                  <a:pt x="495535" y="489621"/>
                </a:cubicBezTo>
                <a:cubicBezTo>
                  <a:pt x="494530" y="499567"/>
                  <a:pt x="494034" y="505532"/>
                  <a:pt x="494034" y="507516"/>
                </a:cubicBezTo>
                <a:cubicBezTo>
                  <a:pt x="498015" y="503548"/>
                  <a:pt x="503484" y="498066"/>
                  <a:pt x="510454" y="491109"/>
                </a:cubicBezTo>
                <a:cubicBezTo>
                  <a:pt x="517411" y="484152"/>
                  <a:pt x="520896" y="478683"/>
                  <a:pt x="520896" y="474702"/>
                </a:cubicBezTo>
                <a:cubicBezTo>
                  <a:pt x="516915" y="484648"/>
                  <a:pt x="511942" y="494594"/>
                  <a:pt x="505977" y="504540"/>
                </a:cubicBezTo>
                <a:cubicBezTo>
                  <a:pt x="499999" y="514486"/>
                  <a:pt x="495026" y="524432"/>
                  <a:pt x="491058" y="534378"/>
                </a:cubicBezTo>
                <a:cubicBezTo>
                  <a:pt x="499007" y="530397"/>
                  <a:pt x="506969" y="524928"/>
                  <a:pt x="514918" y="517958"/>
                </a:cubicBezTo>
                <a:cubicBezTo>
                  <a:pt x="522880" y="511001"/>
                  <a:pt x="531834" y="504540"/>
                  <a:pt x="541780" y="498575"/>
                </a:cubicBezTo>
                <a:cubicBezTo>
                  <a:pt x="551726" y="502543"/>
                  <a:pt x="568133" y="501055"/>
                  <a:pt x="591014" y="494098"/>
                </a:cubicBezTo>
                <a:cubicBezTo>
                  <a:pt x="613882" y="487128"/>
                  <a:pt x="630302" y="481659"/>
                  <a:pt x="640248" y="477678"/>
                </a:cubicBezTo>
                <a:lnTo>
                  <a:pt x="634270" y="471713"/>
                </a:lnTo>
                <a:cubicBezTo>
                  <a:pt x="630302" y="471713"/>
                  <a:pt x="627809" y="472705"/>
                  <a:pt x="626817" y="474702"/>
                </a:cubicBezTo>
                <a:cubicBezTo>
                  <a:pt x="625825" y="476686"/>
                  <a:pt x="622340" y="477678"/>
                  <a:pt x="616375" y="477678"/>
                </a:cubicBezTo>
                <a:cubicBezTo>
                  <a:pt x="608413" y="473710"/>
                  <a:pt x="592502" y="467732"/>
                  <a:pt x="568629" y="459783"/>
                </a:cubicBezTo>
                <a:cubicBezTo>
                  <a:pt x="544756" y="451821"/>
                  <a:pt x="527853" y="448845"/>
                  <a:pt x="517907" y="450829"/>
                </a:cubicBezTo>
                <a:lnTo>
                  <a:pt x="532969" y="449826"/>
                </a:lnTo>
                <a:lnTo>
                  <a:pt x="546257" y="452317"/>
                </a:lnTo>
                <a:cubicBezTo>
                  <a:pt x="553214" y="453309"/>
                  <a:pt x="557691" y="454810"/>
                  <a:pt x="559675" y="456794"/>
                </a:cubicBezTo>
                <a:cubicBezTo>
                  <a:pt x="553710" y="452820"/>
                  <a:pt x="547246" y="450333"/>
                  <a:pt x="540284" y="449338"/>
                </a:cubicBezTo>
                <a:lnTo>
                  <a:pt x="532969" y="449826"/>
                </a:lnTo>
                <a:lnTo>
                  <a:pt x="522384" y="447840"/>
                </a:lnTo>
                <a:cubicBezTo>
                  <a:pt x="513430" y="445856"/>
                  <a:pt x="505481" y="443872"/>
                  <a:pt x="498511" y="441875"/>
                </a:cubicBezTo>
                <a:cubicBezTo>
                  <a:pt x="491554" y="439891"/>
                  <a:pt x="488069" y="437894"/>
                  <a:pt x="488069" y="435910"/>
                </a:cubicBezTo>
                <a:cubicBezTo>
                  <a:pt x="488069" y="431929"/>
                  <a:pt x="493042" y="431433"/>
                  <a:pt x="502988" y="434422"/>
                </a:cubicBezTo>
                <a:cubicBezTo>
                  <a:pt x="512934" y="437398"/>
                  <a:pt x="518899" y="438899"/>
                  <a:pt x="520896" y="438899"/>
                </a:cubicBezTo>
                <a:cubicBezTo>
                  <a:pt x="516915" y="434918"/>
                  <a:pt x="512934" y="431929"/>
                  <a:pt x="508953" y="429945"/>
                </a:cubicBezTo>
                <a:cubicBezTo>
                  <a:pt x="501004" y="425964"/>
                  <a:pt x="498015" y="422975"/>
                  <a:pt x="499999" y="420991"/>
                </a:cubicBezTo>
                <a:cubicBezTo>
                  <a:pt x="501996" y="419007"/>
                  <a:pt x="514918" y="422975"/>
                  <a:pt x="538791" y="432921"/>
                </a:cubicBezTo>
                <a:cubicBezTo>
                  <a:pt x="562664" y="442867"/>
                  <a:pt x="578575" y="447840"/>
                  <a:pt x="586537" y="447840"/>
                </a:cubicBezTo>
                <a:cubicBezTo>
                  <a:pt x="584540" y="445856"/>
                  <a:pt x="579567" y="442867"/>
                  <a:pt x="571618" y="438899"/>
                </a:cubicBezTo>
                <a:cubicBezTo>
                  <a:pt x="563656" y="434918"/>
                  <a:pt x="554702" y="430937"/>
                  <a:pt x="544756" y="426956"/>
                </a:cubicBezTo>
                <a:cubicBezTo>
                  <a:pt x="534810" y="422975"/>
                  <a:pt x="525373" y="419007"/>
                  <a:pt x="516419" y="415026"/>
                </a:cubicBezTo>
                <a:cubicBezTo>
                  <a:pt x="507465" y="411045"/>
                  <a:pt x="502988" y="409061"/>
                  <a:pt x="502988" y="409061"/>
                </a:cubicBezTo>
                <a:cubicBezTo>
                  <a:pt x="508953" y="406908"/>
                  <a:pt x="516915" y="408370"/>
                  <a:pt x="526861" y="413421"/>
                </a:cubicBezTo>
                <a:cubicBezTo>
                  <a:pt x="536807" y="418459"/>
                  <a:pt x="543764" y="421983"/>
                  <a:pt x="547745" y="423980"/>
                </a:cubicBezTo>
                <a:cubicBezTo>
                  <a:pt x="541780" y="419999"/>
                  <a:pt x="535319" y="416514"/>
                  <a:pt x="528349" y="413525"/>
                </a:cubicBezTo>
                <a:cubicBezTo>
                  <a:pt x="521392" y="410549"/>
                  <a:pt x="514918" y="406895"/>
                  <a:pt x="508953" y="402574"/>
                </a:cubicBezTo>
                <a:cubicBezTo>
                  <a:pt x="512934" y="393960"/>
                  <a:pt x="519395" y="392889"/>
                  <a:pt x="528349" y="399363"/>
                </a:cubicBezTo>
                <a:cubicBezTo>
                  <a:pt x="537303" y="405824"/>
                  <a:pt x="544756" y="411045"/>
                  <a:pt x="550734" y="415026"/>
                </a:cubicBezTo>
                <a:cubicBezTo>
                  <a:pt x="548737" y="413029"/>
                  <a:pt x="545761" y="410458"/>
                  <a:pt x="541780" y="407312"/>
                </a:cubicBezTo>
                <a:cubicBezTo>
                  <a:pt x="537799" y="404154"/>
                  <a:pt x="532826" y="400434"/>
                  <a:pt x="526861" y="396139"/>
                </a:cubicBezTo>
                <a:cubicBezTo>
                  <a:pt x="522880" y="396139"/>
                  <a:pt x="518899" y="395591"/>
                  <a:pt x="514918" y="394508"/>
                </a:cubicBezTo>
                <a:lnTo>
                  <a:pt x="520058" y="387571"/>
                </a:lnTo>
                <a:lnTo>
                  <a:pt x="522009" y="389736"/>
                </a:lnTo>
                <a:cubicBezTo>
                  <a:pt x="523252" y="390772"/>
                  <a:pt x="522880" y="389672"/>
                  <a:pt x="520896" y="386441"/>
                </a:cubicBezTo>
                <a:lnTo>
                  <a:pt x="520058" y="387571"/>
                </a:lnTo>
                <a:lnTo>
                  <a:pt x="513430" y="380215"/>
                </a:lnTo>
                <a:cubicBezTo>
                  <a:pt x="504476" y="369604"/>
                  <a:pt x="501996" y="365296"/>
                  <a:pt x="505977" y="367280"/>
                </a:cubicBezTo>
                <a:cubicBezTo>
                  <a:pt x="509945" y="369277"/>
                  <a:pt x="513430" y="370805"/>
                  <a:pt x="516419" y="371875"/>
                </a:cubicBezTo>
                <a:cubicBezTo>
                  <a:pt x="519395" y="372945"/>
                  <a:pt x="521888" y="374577"/>
                  <a:pt x="523872" y="376743"/>
                </a:cubicBezTo>
                <a:cubicBezTo>
                  <a:pt x="523872" y="376743"/>
                  <a:pt x="521888" y="374668"/>
                  <a:pt x="517907" y="370517"/>
                </a:cubicBezTo>
                <a:cubicBezTo>
                  <a:pt x="513926" y="366367"/>
                  <a:pt x="509945" y="361811"/>
                  <a:pt x="505977" y="356838"/>
                </a:cubicBezTo>
                <a:cubicBezTo>
                  <a:pt x="501996" y="351865"/>
                  <a:pt x="498511" y="347388"/>
                  <a:pt x="495535" y="343407"/>
                </a:cubicBezTo>
                <a:cubicBezTo>
                  <a:pt x="492546" y="339439"/>
                  <a:pt x="492050" y="337442"/>
                  <a:pt x="494034" y="337442"/>
                </a:cubicBezTo>
                <a:cubicBezTo>
                  <a:pt x="499999" y="337442"/>
                  <a:pt x="506473" y="341919"/>
                  <a:pt x="513430" y="350873"/>
                </a:cubicBezTo>
                <a:cubicBezTo>
                  <a:pt x="520400" y="359827"/>
                  <a:pt x="525869" y="366288"/>
                  <a:pt x="529837" y="370269"/>
                </a:cubicBezTo>
                <a:lnTo>
                  <a:pt x="541780" y="370269"/>
                </a:lnTo>
                <a:cubicBezTo>
                  <a:pt x="535815" y="362307"/>
                  <a:pt x="528845" y="355350"/>
                  <a:pt x="520896" y="349385"/>
                </a:cubicBezTo>
                <a:cubicBezTo>
                  <a:pt x="512934" y="343407"/>
                  <a:pt x="506969" y="337442"/>
                  <a:pt x="502988" y="331477"/>
                </a:cubicBezTo>
                <a:cubicBezTo>
                  <a:pt x="504972" y="323515"/>
                  <a:pt x="508457" y="323515"/>
                  <a:pt x="513430" y="331477"/>
                </a:cubicBezTo>
                <a:cubicBezTo>
                  <a:pt x="518403" y="339439"/>
                  <a:pt x="522880" y="345404"/>
                  <a:pt x="526861" y="349385"/>
                </a:cubicBezTo>
                <a:cubicBezTo>
                  <a:pt x="520896" y="343407"/>
                  <a:pt x="517907" y="336450"/>
                  <a:pt x="517907" y="328488"/>
                </a:cubicBezTo>
                <a:cubicBezTo>
                  <a:pt x="517907" y="324520"/>
                  <a:pt x="518899" y="323515"/>
                  <a:pt x="520896" y="325512"/>
                </a:cubicBezTo>
                <a:cubicBezTo>
                  <a:pt x="522880" y="327496"/>
                  <a:pt x="523872" y="329493"/>
                  <a:pt x="523872" y="331477"/>
                </a:cubicBezTo>
                <a:cubicBezTo>
                  <a:pt x="523872" y="329493"/>
                  <a:pt x="520896" y="322027"/>
                  <a:pt x="514918" y="309092"/>
                </a:cubicBezTo>
                <a:cubicBezTo>
                  <a:pt x="508953" y="296170"/>
                  <a:pt x="507961" y="290701"/>
                  <a:pt x="511942" y="292685"/>
                </a:cubicBezTo>
                <a:cubicBezTo>
                  <a:pt x="511942" y="292685"/>
                  <a:pt x="510950" y="289200"/>
                  <a:pt x="508953" y="282243"/>
                </a:cubicBezTo>
                <a:cubicBezTo>
                  <a:pt x="506969" y="275286"/>
                  <a:pt x="505481" y="268316"/>
                  <a:pt x="504476" y="261359"/>
                </a:cubicBezTo>
                <a:cubicBezTo>
                  <a:pt x="503484" y="254389"/>
                  <a:pt x="502492" y="248424"/>
                  <a:pt x="501500" y="243451"/>
                </a:cubicBezTo>
                <a:cubicBezTo>
                  <a:pt x="500508" y="238478"/>
                  <a:pt x="501004" y="235998"/>
                  <a:pt x="502988" y="235998"/>
                </a:cubicBezTo>
                <a:cubicBezTo>
                  <a:pt x="504972" y="237982"/>
                  <a:pt x="509945" y="248920"/>
                  <a:pt x="517907" y="268812"/>
                </a:cubicBezTo>
                <a:cubicBezTo>
                  <a:pt x="525869" y="288704"/>
                  <a:pt x="531834" y="300647"/>
                  <a:pt x="535815" y="304628"/>
                </a:cubicBezTo>
                <a:cubicBezTo>
                  <a:pt x="535815" y="300647"/>
                  <a:pt x="536311" y="299655"/>
                  <a:pt x="537303" y="301639"/>
                </a:cubicBezTo>
                <a:cubicBezTo>
                  <a:pt x="538295" y="303623"/>
                  <a:pt x="539783" y="304628"/>
                  <a:pt x="541780" y="304628"/>
                </a:cubicBezTo>
                <a:cubicBezTo>
                  <a:pt x="541780" y="302631"/>
                  <a:pt x="541284" y="298650"/>
                  <a:pt x="540292" y="292685"/>
                </a:cubicBezTo>
                <a:cubicBezTo>
                  <a:pt x="539287" y="286720"/>
                  <a:pt x="538791" y="280755"/>
                  <a:pt x="538791" y="274790"/>
                </a:cubicBezTo>
                <a:cubicBezTo>
                  <a:pt x="536807" y="266828"/>
                  <a:pt x="535815" y="258866"/>
                  <a:pt x="535815" y="250917"/>
                </a:cubicBezTo>
                <a:cubicBezTo>
                  <a:pt x="539783" y="254898"/>
                  <a:pt x="541780" y="257874"/>
                  <a:pt x="541780" y="259871"/>
                </a:cubicBezTo>
                <a:lnTo>
                  <a:pt x="541780" y="233009"/>
                </a:lnTo>
                <a:cubicBezTo>
                  <a:pt x="541780" y="225060"/>
                  <a:pt x="542772" y="217098"/>
                  <a:pt x="544756" y="209136"/>
                </a:cubicBezTo>
                <a:cubicBezTo>
                  <a:pt x="548737" y="213117"/>
                  <a:pt x="550238" y="219082"/>
                  <a:pt x="549233" y="227044"/>
                </a:cubicBezTo>
                <a:cubicBezTo>
                  <a:pt x="548241" y="235006"/>
                  <a:pt x="547745" y="240971"/>
                  <a:pt x="547745" y="244952"/>
                </a:cubicBezTo>
                <a:lnTo>
                  <a:pt x="550734" y="244952"/>
                </a:lnTo>
                <a:cubicBezTo>
                  <a:pt x="550734" y="242955"/>
                  <a:pt x="550734" y="238478"/>
                  <a:pt x="550734" y="231521"/>
                </a:cubicBezTo>
                <a:cubicBezTo>
                  <a:pt x="550734" y="224551"/>
                  <a:pt x="550734" y="217098"/>
                  <a:pt x="550734" y="209136"/>
                </a:cubicBezTo>
                <a:cubicBezTo>
                  <a:pt x="550734" y="201187"/>
                  <a:pt x="551230" y="193721"/>
                  <a:pt x="552222" y="186764"/>
                </a:cubicBezTo>
                <a:cubicBezTo>
                  <a:pt x="553214" y="179794"/>
                  <a:pt x="554702" y="176322"/>
                  <a:pt x="556699" y="176322"/>
                </a:cubicBezTo>
                <a:cubicBezTo>
                  <a:pt x="556699" y="176322"/>
                  <a:pt x="556699" y="181295"/>
                  <a:pt x="556699" y="191241"/>
                </a:cubicBezTo>
                <a:cubicBezTo>
                  <a:pt x="556699" y="201187"/>
                  <a:pt x="556699" y="212621"/>
                  <a:pt x="556699" y="225556"/>
                </a:cubicBezTo>
                <a:cubicBezTo>
                  <a:pt x="556699" y="238478"/>
                  <a:pt x="557195" y="250917"/>
                  <a:pt x="558187" y="262847"/>
                </a:cubicBezTo>
                <a:cubicBezTo>
                  <a:pt x="559179" y="274790"/>
                  <a:pt x="559675" y="281747"/>
                  <a:pt x="559675" y="283731"/>
                </a:cubicBezTo>
                <a:cubicBezTo>
                  <a:pt x="561672" y="275782"/>
                  <a:pt x="561672" y="267820"/>
                  <a:pt x="559675" y="259871"/>
                </a:cubicBezTo>
                <a:cubicBezTo>
                  <a:pt x="563656" y="251909"/>
                  <a:pt x="566645" y="251909"/>
                  <a:pt x="568629" y="259871"/>
                </a:cubicBezTo>
                <a:cubicBezTo>
                  <a:pt x="568629" y="245944"/>
                  <a:pt x="569621" y="235006"/>
                  <a:pt x="571618" y="227044"/>
                </a:cubicBezTo>
                <a:lnTo>
                  <a:pt x="562664" y="218090"/>
                </a:lnTo>
                <a:cubicBezTo>
                  <a:pt x="564648" y="216106"/>
                  <a:pt x="567637" y="217098"/>
                  <a:pt x="571618" y="221079"/>
                </a:cubicBezTo>
                <a:cubicBezTo>
                  <a:pt x="571618" y="219082"/>
                  <a:pt x="571618" y="215610"/>
                  <a:pt x="571618" y="210637"/>
                </a:cubicBezTo>
                <a:cubicBezTo>
                  <a:pt x="571618" y="205664"/>
                  <a:pt x="572610" y="201187"/>
                  <a:pt x="574594" y="197206"/>
                </a:cubicBezTo>
                <a:lnTo>
                  <a:pt x="583548" y="188252"/>
                </a:lnTo>
                <a:cubicBezTo>
                  <a:pt x="587529" y="192233"/>
                  <a:pt x="588025" y="196710"/>
                  <a:pt x="585049" y="201683"/>
                </a:cubicBezTo>
                <a:cubicBezTo>
                  <a:pt x="582060" y="206656"/>
                  <a:pt x="580572" y="211133"/>
                  <a:pt x="580572" y="215114"/>
                </a:cubicBezTo>
                <a:lnTo>
                  <a:pt x="580572" y="227044"/>
                </a:lnTo>
                <a:cubicBezTo>
                  <a:pt x="584540" y="223063"/>
                  <a:pt x="586537" y="220087"/>
                  <a:pt x="586537" y="218090"/>
                </a:cubicBezTo>
                <a:cubicBezTo>
                  <a:pt x="586537" y="214109"/>
                  <a:pt x="586537" y="212125"/>
                  <a:pt x="586537" y="212125"/>
                </a:cubicBezTo>
                <a:lnTo>
                  <a:pt x="586537" y="203171"/>
                </a:lnTo>
                <a:cubicBezTo>
                  <a:pt x="586537" y="201187"/>
                  <a:pt x="587529" y="199190"/>
                  <a:pt x="589513" y="197206"/>
                </a:cubicBezTo>
                <a:cubicBezTo>
                  <a:pt x="589513" y="195222"/>
                  <a:pt x="590022" y="194217"/>
                  <a:pt x="591014" y="194217"/>
                </a:cubicBezTo>
                <a:cubicBezTo>
                  <a:pt x="592006" y="194217"/>
                  <a:pt x="592502" y="193225"/>
                  <a:pt x="592502" y="191241"/>
                </a:cubicBezTo>
                <a:cubicBezTo>
                  <a:pt x="602448" y="193225"/>
                  <a:pt x="605933" y="196214"/>
                  <a:pt x="602944" y="200195"/>
                </a:cubicBezTo>
                <a:cubicBezTo>
                  <a:pt x="599968" y="204163"/>
                  <a:pt x="598467" y="209136"/>
                  <a:pt x="598467" y="215114"/>
                </a:cubicBezTo>
                <a:cubicBezTo>
                  <a:pt x="602448" y="223063"/>
                  <a:pt x="606429" y="228036"/>
                  <a:pt x="610410" y="230033"/>
                </a:cubicBezTo>
                <a:cubicBezTo>
                  <a:pt x="610410" y="226052"/>
                  <a:pt x="609914" y="219082"/>
                  <a:pt x="608909" y="209136"/>
                </a:cubicBezTo>
                <a:cubicBezTo>
                  <a:pt x="607917" y="199190"/>
                  <a:pt x="609405" y="192233"/>
                  <a:pt x="613386" y="188252"/>
                </a:cubicBezTo>
                <a:cubicBezTo>
                  <a:pt x="611402" y="190249"/>
                  <a:pt x="611402" y="195222"/>
                  <a:pt x="613386" y="203171"/>
                </a:cubicBezTo>
                <a:cubicBezTo>
                  <a:pt x="615383" y="211133"/>
                  <a:pt x="616375" y="217098"/>
                  <a:pt x="616375" y="221079"/>
                </a:cubicBezTo>
                <a:cubicBezTo>
                  <a:pt x="618359" y="217098"/>
                  <a:pt x="619860" y="213117"/>
                  <a:pt x="620852" y="209136"/>
                </a:cubicBezTo>
                <a:cubicBezTo>
                  <a:pt x="621844" y="205168"/>
                  <a:pt x="623332" y="201187"/>
                  <a:pt x="625329" y="197206"/>
                </a:cubicBezTo>
                <a:cubicBezTo>
                  <a:pt x="625329" y="201187"/>
                  <a:pt x="621844" y="197206"/>
                  <a:pt x="614887" y="185276"/>
                </a:cubicBezTo>
                <a:cubicBezTo>
                  <a:pt x="607917" y="173333"/>
                  <a:pt x="606429" y="168360"/>
                  <a:pt x="610410" y="170357"/>
                </a:cubicBezTo>
                <a:cubicBezTo>
                  <a:pt x="614378" y="172341"/>
                  <a:pt x="618359" y="175826"/>
                  <a:pt x="622340" y="180799"/>
                </a:cubicBezTo>
                <a:cubicBezTo>
                  <a:pt x="626321" y="185772"/>
                  <a:pt x="630302" y="190249"/>
                  <a:pt x="634270" y="194217"/>
                </a:cubicBezTo>
                <a:cubicBezTo>
                  <a:pt x="634270" y="192233"/>
                  <a:pt x="632286" y="188748"/>
                  <a:pt x="628305" y="183775"/>
                </a:cubicBezTo>
                <a:cubicBezTo>
                  <a:pt x="624324" y="178802"/>
                  <a:pt x="620356" y="172837"/>
                  <a:pt x="616375" y="165880"/>
                </a:cubicBezTo>
                <a:cubicBezTo>
                  <a:pt x="612394" y="158910"/>
                  <a:pt x="608909" y="152449"/>
                  <a:pt x="605933" y="146484"/>
                </a:cubicBezTo>
                <a:cubicBezTo>
                  <a:pt x="602944" y="140519"/>
                  <a:pt x="602448" y="136538"/>
                  <a:pt x="604432" y="134541"/>
                </a:cubicBezTo>
                <a:cubicBezTo>
                  <a:pt x="606429" y="132557"/>
                  <a:pt x="611898" y="140010"/>
                  <a:pt x="620852" y="156926"/>
                </a:cubicBezTo>
                <a:cubicBezTo>
                  <a:pt x="629806" y="173829"/>
                  <a:pt x="635275" y="183279"/>
                  <a:pt x="637259" y="185276"/>
                </a:cubicBezTo>
                <a:cubicBezTo>
                  <a:pt x="637259" y="181295"/>
                  <a:pt x="638251" y="178306"/>
                  <a:pt x="640248" y="176322"/>
                </a:cubicBezTo>
                <a:cubicBezTo>
                  <a:pt x="640248" y="174325"/>
                  <a:pt x="641240" y="173333"/>
                  <a:pt x="643224" y="173333"/>
                </a:cubicBezTo>
                <a:cubicBezTo>
                  <a:pt x="643224" y="171349"/>
                  <a:pt x="640744" y="162891"/>
                  <a:pt x="635771" y="147972"/>
                </a:cubicBezTo>
                <a:cubicBezTo>
                  <a:pt x="630798" y="133053"/>
                  <a:pt x="630302" y="126592"/>
                  <a:pt x="634270" y="128576"/>
                </a:cubicBezTo>
                <a:cubicBezTo>
                  <a:pt x="638251" y="132557"/>
                  <a:pt x="641240" y="139514"/>
                  <a:pt x="643224" y="149460"/>
                </a:cubicBezTo>
                <a:cubicBezTo>
                  <a:pt x="645221" y="159406"/>
                  <a:pt x="648197" y="167368"/>
                  <a:pt x="652178" y="173333"/>
                </a:cubicBezTo>
                <a:cubicBezTo>
                  <a:pt x="650194" y="165384"/>
                  <a:pt x="648693" y="157918"/>
                  <a:pt x="647701" y="150961"/>
                </a:cubicBezTo>
                <a:cubicBezTo>
                  <a:pt x="646709" y="143991"/>
                  <a:pt x="645221" y="135546"/>
                  <a:pt x="643224" y="125600"/>
                </a:cubicBezTo>
                <a:cubicBezTo>
                  <a:pt x="649189" y="125600"/>
                  <a:pt x="653666" y="132061"/>
                  <a:pt x="656655" y="144983"/>
                </a:cubicBezTo>
                <a:cubicBezTo>
                  <a:pt x="659644" y="157918"/>
                  <a:pt x="662124" y="168360"/>
                  <a:pt x="664108" y="176322"/>
                </a:cubicBezTo>
                <a:cubicBezTo>
                  <a:pt x="668089" y="172341"/>
                  <a:pt x="669590" y="171845"/>
                  <a:pt x="668585" y="174821"/>
                </a:cubicBezTo>
                <a:cubicBezTo>
                  <a:pt x="667593" y="177810"/>
                  <a:pt x="667097" y="181295"/>
                  <a:pt x="667097" y="185276"/>
                </a:cubicBezTo>
                <a:cubicBezTo>
                  <a:pt x="667097" y="191241"/>
                  <a:pt x="669081" y="196214"/>
                  <a:pt x="673062" y="200195"/>
                </a:cubicBezTo>
                <a:cubicBezTo>
                  <a:pt x="675059" y="202179"/>
                  <a:pt x="676051" y="204163"/>
                  <a:pt x="676051" y="206160"/>
                </a:cubicBezTo>
                <a:cubicBezTo>
                  <a:pt x="674054" y="194217"/>
                  <a:pt x="672566" y="183775"/>
                  <a:pt x="671574" y="174821"/>
                </a:cubicBezTo>
                <a:cubicBezTo>
                  <a:pt x="670582" y="165880"/>
                  <a:pt x="669081" y="156430"/>
                  <a:pt x="667097" y="146484"/>
                </a:cubicBezTo>
                <a:cubicBezTo>
                  <a:pt x="665113" y="142503"/>
                  <a:pt x="662620" y="139514"/>
                  <a:pt x="659644" y="137530"/>
                </a:cubicBezTo>
                <a:cubicBezTo>
                  <a:pt x="656655" y="135546"/>
                  <a:pt x="654162" y="132557"/>
                  <a:pt x="652178" y="128576"/>
                </a:cubicBezTo>
                <a:cubicBezTo>
                  <a:pt x="658143" y="122611"/>
                  <a:pt x="663116" y="124595"/>
                  <a:pt x="667097" y="134541"/>
                </a:cubicBezTo>
                <a:cubicBezTo>
                  <a:pt x="667097" y="130573"/>
                  <a:pt x="666105" y="126096"/>
                  <a:pt x="664108" y="121123"/>
                </a:cubicBezTo>
                <a:cubicBezTo>
                  <a:pt x="662124" y="116150"/>
                  <a:pt x="663116" y="111673"/>
                  <a:pt x="667097" y="107692"/>
                </a:cubicBezTo>
                <a:cubicBezTo>
                  <a:pt x="663116" y="111673"/>
                  <a:pt x="664108" y="119622"/>
                  <a:pt x="670086" y="131565"/>
                </a:cubicBezTo>
                <a:cubicBezTo>
                  <a:pt x="676051" y="143495"/>
                  <a:pt x="680032" y="151457"/>
                  <a:pt x="682016" y="155438"/>
                </a:cubicBezTo>
                <a:cubicBezTo>
                  <a:pt x="682016" y="149460"/>
                  <a:pt x="683008" y="144487"/>
                  <a:pt x="685005" y="140519"/>
                </a:cubicBezTo>
                <a:cubicBezTo>
                  <a:pt x="683008" y="140519"/>
                  <a:pt x="681024" y="137034"/>
                  <a:pt x="679027" y="130064"/>
                </a:cubicBezTo>
                <a:cubicBezTo>
                  <a:pt x="677043" y="123107"/>
                  <a:pt x="677043" y="120627"/>
                  <a:pt x="679027" y="122611"/>
                </a:cubicBezTo>
                <a:cubicBezTo>
                  <a:pt x="679027" y="124595"/>
                  <a:pt x="681024" y="127584"/>
                  <a:pt x="685005" y="131565"/>
                </a:cubicBezTo>
                <a:cubicBezTo>
                  <a:pt x="686989" y="125600"/>
                  <a:pt x="687981" y="119126"/>
                  <a:pt x="687981" y="112169"/>
                </a:cubicBezTo>
                <a:cubicBezTo>
                  <a:pt x="687981" y="105199"/>
                  <a:pt x="687981" y="98738"/>
                  <a:pt x="687981" y="92773"/>
                </a:cubicBezTo>
                <a:cubicBezTo>
                  <a:pt x="678035" y="88792"/>
                  <a:pt x="665609" y="83819"/>
                  <a:pt x="650690" y="77854"/>
                </a:cubicBezTo>
                <a:cubicBezTo>
                  <a:pt x="635771" y="71889"/>
                  <a:pt x="629297" y="63927"/>
                  <a:pt x="631294" y="53981"/>
                </a:cubicBezTo>
                <a:cubicBezTo>
                  <a:pt x="637259" y="57962"/>
                  <a:pt x="644216" y="61943"/>
                  <a:pt x="652178" y="65924"/>
                </a:cubicBezTo>
                <a:cubicBezTo>
                  <a:pt x="658143" y="69892"/>
                  <a:pt x="664108" y="73377"/>
                  <a:pt x="670086" y="76366"/>
                </a:cubicBezTo>
                <a:cubicBezTo>
                  <a:pt x="676051" y="79342"/>
                  <a:pt x="682016" y="82827"/>
                  <a:pt x="687981" y="86808"/>
                </a:cubicBezTo>
                <a:cubicBezTo>
                  <a:pt x="687981" y="80843"/>
                  <a:pt x="688973" y="77854"/>
                  <a:pt x="690970" y="77854"/>
                </a:cubicBezTo>
                <a:cubicBezTo>
                  <a:pt x="686989" y="69892"/>
                  <a:pt x="678531" y="61447"/>
                  <a:pt x="665609" y="52493"/>
                </a:cubicBezTo>
                <a:cubicBezTo>
                  <a:pt x="652674" y="43539"/>
                  <a:pt x="649189" y="37078"/>
                  <a:pt x="655167" y="33097"/>
                </a:cubicBezTo>
                <a:cubicBezTo>
                  <a:pt x="665113" y="43043"/>
                  <a:pt x="675555" y="52493"/>
                  <a:pt x="686493" y="61447"/>
                </a:cubicBezTo>
                <a:cubicBezTo>
                  <a:pt x="697431" y="70388"/>
                  <a:pt x="707873" y="79838"/>
                  <a:pt x="717819" y="89784"/>
                </a:cubicBezTo>
                <a:lnTo>
                  <a:pt x="726773" y="80843"/>
                </a:lnTo>
                <a:cubicBezTo>
                  <a:pt x="730754" y="80843"/>
                  <a:pt x="730754" y="85816"/>
                  <a:pt x="726773" y="95762"/>
                </a:cubicBezTo>
                <a:cubicBezTo>
                  <a:pt x="728757" y="93765"/>
                  <a:pt x="729762" y="91781"/>
                  <a:pt x="729762" y="89784"/>
                </a:cubicBezTo>
                <a:cubicBezTo>
                  <a:pt x="733730" y="83819"/>
                  <a:pt x="735231" y="83819"/>
                  <a:pt x="734239" y="89784"/>
                </a:cubicBezTo>
                <a:cubicBezTo>
                  <a:pt x="733234" y="95762"/>
                  <a:pt x="732738" y="99730"/>
                  <a:pt x="732738" y="101727"/>
                </a:cubicBezTo>
                <a:cubicBezTo>
                  <a:pt x="736719" y="105708"/>
                  <a:pt x="738703" y="107692"/>
                  <a:pt x="738703" y="107692"/>
                </a:cubicBezTo>
                <a:cubicBezTo>
                  <a:pt x="740700" y="105708"/>
                  <a:pt x="741692" y="103711"/>
                  <a:pt x="741692" y="101727"/>
                </a:cubicBezTo>
                <a:lnTo>
                  <a:pt x="741692" y="83819"/>
                </a:lnTo>
                <a:cubicBezTo>
                  <a:pt x="737711" y="73873"/>
                  <a:pt x="732242" y="64423"/>
                  <a:pt x="725285" y="55469"/>
                </a:cubicBezTo>
                <a:cubicBezTo>
                  <a:pt x="718315" y="46528"/>
                  <a:pt x="717819" y="40054"/>
                  <a:pt x="723784" y="36086"/>
                </a:cubicBezTo>
                <a:cubicBezTo>
                  <a:pt x="727765" y="44035"/>
                  <a:pt x="733730" y="53981"/>
                  <a:pt x="741692" y="65924"/>
                </a:cubicBezTo>
                <a:lnTo>
                  <a:pt x="741692" y="56970"/>
                </a:lnTo>
                <a:cubicBezTo>
                  <a:pt x="739708" y="52989"/>
                  <a:pt x="737215" y="49008"/>
                  <a:pt x="734239" y="45027"/>
                </a:cubicBezTo>
                <a:cubicBezTo>
                  <a:pt x="731250" y="41059"/>
                  <a:pt x="730754" y="37078"/>
                  <a:pt x="732738" y="33097"/>
                </a:cubicBezTo>
                <a:cubicBezTo>
                  <a:pt x="732738" y="35081"/>
                  <a:pt x="737711" y="42547"/>
                  <a:pt x="747657" y="55469"/>
                </a:cubicBezTo>
                <a:cubicBezTo>
                  <a:pt x="757603" y="68404"/>
                  <a:pt x="760592" y="79838"/>
                  <a:pt x="756611" y="89784"/>
                </a:cubicBezTo>
                <a:lnTo>
                  <a:pt x="756611" y="95762"/>
                </a:lnTo>
                <a:cubicBezTo>
                  <a:pt x="756611" y="89784"/>
                  <a:pt x="758595" y="86808"/>
                  <a:pt x="762576" y="86808"/>
                </a:cubicBezTo>
                <a:cubicBezTo>
                  <a:pt x="762576" y="90789"/>
                  <a:pt x="762080" y="94757"/>
                  <a:pt x="761088" y="98738"/>
                </a:cubicBezTo>
                <a:cubicBezTo>
                  <a:pt x="760096" y="102719"/>
                  <a:pt x="761584" y="106700"/>
                  <a:pt x="765565" y="110681"/>
                </a:cubicBezTo>
                <a:lnTo>
                  <a:pt x="765565" y="107692"/>
                </a:lnTo>
                <a:lnTo>
                  <a:pt x="771530" y="107692"/>
                </a:lnTo>
                <a:cubicBezTo>
                  <a:pt x="767549" y="85816"/>
                  <a:pt x="762080" y="69396"/>
                  <a:pt x="755123" y="58458"/>
                </a:cubicBezTo>
                <a:cubicBezTo>
                  <a:pt x="748153" y="47520"/>
                  <a:pt x="740700" y="34089"/>
                  <a:pt x="732738" y="18178"/>
                </a:cubicBezTo>
                <a:cubicBezTo>
                  <a:pt x="734735" y="20162"/>
                  <a:pt x="739212" y="25135"/>
                  <a:pt x="746169" y="33097"/>
                </a:cubicBezTo>
                <a:cubicBezTo>
                  <a:pt x="753126" y="41059"/>
                  <a:pt x="757603" y="47024"/>
                  <a:pt x="759600" y="51005"/>
                </a:cubicBezTo>
                <a:cubicBezTo>
                  <a:pt x="759600" y="47024"/>
                  <a:pt x="758099" y="38070"/>
                  <a:pt x="755123" y="24143"/>
                </a:cubicBezTo>
                <a:cubicBezTo>
                  <a:pt x="752134" y="10216"/>
                  <a:pt x="752630" y="7240"/>
                  <a:pt x="756611" y="15189"/>
                </a:cubicBezTo>
                <a:cubicBezTo>
                  <a:pt x="758595" y="15189"/>
                  <a:pt x="759600" y="17186"/>
                  <a:pt x="759600" y="21167"/>
                </a:cubicBezTo>
                <a:cubicBezTo>
                  <a:pt x="759600" y="11221"/>
                  <a:pt x="760592" y="5243"/>
                  <a:pt x="762576" y="3259"/>
                </a:cubicBezTo>
                <a:cubicBezTo>
                  <a:pt x="762576" y="7240"/>
                  <a:pt x="764573" y="12213"/>
                  <a:pt x="768541" y="18178"/>
                </a:cubicBezTo>
                <a:cubicBezTo>
                  <a:pt x="770538" y="22159"/>
                  <a:pt x="773018" y="27628"/>
                  <a:pt x="776007" y="34585"/>
                </a:cubicBezTo>
                <a:cubicBezTo>
                  <a:pt x="778996" y="41555"/>
                  <a:pt x="782468" y="47024"/>
                  <a:pt x="786449" y="51005"/>
                </a:cubicBezTo>
                <a:cubicBezTo>
                  <a:pt x="786449" y="47024"/>
                  <a:pt x="786945" y="42051"/>
                  <a:pt x="787937" y="36086"/>
                </a:cubicBezTo>
                <a:cubicBezTo>
                  <a:pt x="788942" y="30108"/>
                  <a:pt x="789438" y="26140"/>
                  <a:pt x="789438" y="24143"/>
                </a:cubicBezTo>
                <a:cubicBezTo>
                  <a:pt x="793406" y="32105"/>
                  <a:pt x="794907" y="40550"/>
                  <a:pt x="793915" y="49504"/>
                </a:cubicBezTo>
                <a:cubicBezTo>
                  <a:pt x="792910" y="58458"/>
                  <a:pt x="794411" y="67908"/>
                  <a:pt x="798379" y="77854"/>
                </a:cubicBezTo>
                <a:cubicBezTo>
                  <a:pt x="798379" y="73873"/>
                  <a:pt x="798888" y="71393"/>
                  <a:pt x="799880" y="70388"/>
                </a:cubicBezTo>
                <a:cubicBezTo>
                  <a:pt x="800872" y="69396"/>
                  <a:pt x="801368" y="67908"/>
                  <a:pt x="801368" y="65924"/>
                </a:cubicBezTo>
                <a:cubicBezTo>
                  <a:pt x="799384" y="59946"/>
                  <a:pt x="796891" y="47024"/>
                  <a:pt x="793915" y="27132"/>
                </a:cubicBezTo>
                <a:cubicBezTo>
                  <a:pt x="790926" y="7240"/>
                  <a:pt x="792414" y="-1714"/>
                  <a:pt x="798379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591060" y="2308839"/>
            <a:ext cx="762069" cy="76206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</a:p>
        </p:txBody>
      </p:sp>
      <p:sp>
        <p:nvSpPr>
          <p:cNvPr id="104" name="Oval 103"/>
          <p:cNvSpPr/>
          <p:nvPr/>
        </p:nvSpPr>
        <p:spPr>
          <a:xfrm>
            <a:off x="951013" y="3362697"/>
            <a:ext cx="614909" cy="6149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>
                <a:latin typeface="Roboto" panose="02000000000000000000" pitchFamily="2" charset="0"/>
                <a:ea typeface="Roboto" panose="02000000000000000000" pitchFamily="2" charset="0"/>
              </a:rPr>
              <a:t>20%</a:t>
            </a:r>
          </a:p>
        </p:txBody>
      </p:sp>
      <p:sp>
        <p:nvSpPr>
          <p:cNvPr id="105" name="Oval 104"/>
          <p:cNvSpPr/>
          <p:nvPr/>
        </p:nvSpPr>
        <p:spPr>
          <a:xfrm>
            <a:off x="4353129" y="4120452"/>
            <a:ext cx="484621" cy="48462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>
                <a:latin typeface="Roboto" panose="02000000000000000000" pitchFamily="2" charset="0"/>
                <a:ea typeface="Roboto" panose="02000000000000000000" pitchFamily="2" charset="0"/>
              </a:rPr>
              <a:t>20</a:t>
            </a:r>
          </a:p>
        </p:txBody>
      </p:sp>
      <p:sp>
        <p:nvSpPr>
          <p:cNvPr id="106" name="Oval 105"/>
          <p:cNvSpPr/>
          <p:nvPr/>
        </p:nvSpPr>
        <p:spPr>
          <a:xfrm>
            <a:off x="1240463" y="5115289"/>
            <a:ext cx="762069" cy="76206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392434" y="5404583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ECO SYSTEM 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graphicFrame>
        <p:nvGraphicFramePr>
          <p:cNvPr id="108" name="Chart 107"/>
          <p:cNvGraphicFramePr/>
          <p:nvPr>
            <p:extLst/>
          </p:nvPr>
        </p:nvGraphicFramePr>
        <p:xfrm>
          <a:off x="5524500" y="2019301"/>
          <a:ext cx="5715000" cy="2101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9" name="Rectangle 108"/>
          <p:cNvSpPr/>
          <p:nvPr/>
        </p:nvSpPr>
        <p:spPr>
          <a:xfrm>
            <a:off x="5484360" y="4309899"/>
            <a:ext cx="334066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Compellingly deliver prospective catalysts for change before economically sound meta-services. Intrinsicly enable optimal results for error-free architectures. Conveniently drive professional communities for extensive functionalities.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drive professional communities for extensive functionalities.</a:t>
            </a: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Design &amp; Future Deliver prospective</a:t>
            </a: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Proferssion Conveniently</a:t>
            </a: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The Creative &amp; Consulting</a:t>
            </a: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</a:t>
            </a:r>
          </a:p>
        </p:txBody>
      </p:sp>
      <p:sp>
        <p:nvSpPr>
          <p:cNvPr id="110" name="Folded Corner 109"/>
          <p:cNvSpPr/>
          <p:nvPr/>
        </p:nvSpPr>
        <p:spPr>
          <a:xfrm>
            <a:off x="9763952" y="4762500"/>
            <a:ext cx="1409700" cy="1409700"/>
          </a:xfrm>
          <a:prstGeom prst="foldedCorner">
            <a:avLst/>
          </a:pr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/>
          <p:cNvSpPr txBox="1"/>
          <p:nvPr/>
        </p:nvSpPr>
        <p:spPr>
          <a:xfrm>
            <a:off x="9790596" y="5005685"/>
            <a:ext cx="135641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36</a:t>
            </a:r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205617" y="502179"/>
            <a:ext cx="37809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Eco Systems &amp; Column Chart</a:t>
            </a:r>
          </a:p>
        </p:txBody>
      </p:sp>
      <p:sp>
        <p:nvSpPr>
          <p:cNvPr id="26" name="Rectangle 25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158016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9" grpId="0" animBg="1"/>
      <p:bldP spid="101" grpId="0" animBg="1"/>
      <p:bldP spid="103" grpId="0" animBg="1"/>
      <p:bldP spid="6" grpId="0" animBg="1"/>
      <p:bldP spid="104" grpId="0" animBg="1"/>
      <p:bldP spid="105" grpId="0" animBg="1"/>
      <p:bldP spid="106" grpId="0" animBg="1"/>
      <p:bldP spid="107" grpId="0"/>
      <p:bldGraphic spid="108" grpId="0">
        <p:bldAsOne/>
      </p:bldGraphic>
      <p:bldP spid="109" grpId="0" build="p"/>
      <p:bldP spid="110" grpId="0" animBg="1"/>
      <p:bldP spid="111" grpId="0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ie 48"/>
          <p:cNvSpPr/>
          <p:nvPr/>
        </p:nvSpPr>
        <p:spPr>
          <a:xfrm>
            <a:off x="3268714" y="1282197"/>
            <a:ext cx="5654572" cy="5654572"/>
          </a:xfrm>
          <a:prstGeom prst="pie">
            <a:avLst>
              <a:gd name="adj1" fmla="val 14341528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Pie 49"/>
          <p:cNvSpPr/>
          <p:nvPr/>
        </p:nvSpPr>
        <p:spPr>
          <a:xfrm>
            <a:off x="3731810" y="1745293"/>
            <a:ext cx="4728379" cy="4728379"/>
          </a:xfrm>
          <a:prstGeom prst="pie">
            <a:avLst>
              <a:gd name="adj1" fmla="val 12448953"/>
              <a:gd name="adj2" fmla="val 14350130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8900000">
              <a:schemeClr val="tx1">
                <a:lumMod val="85000"/>
                <a:lumOff val="15000"/>
                <a:alpha val="4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Pie 50"/>
          <p:cNvSpPr/>
          <p:nvPr/>
        </p:nvSpPr>
        <p:spPr>
          <a:xfrm>
            <a:off x="4194047" y="2207530"/>
            <a:ext cx="3803904" cy="3803904"/>
          </a:xfrm>
          <a:prstGeom prst="pie">
            <a:avLst>
              <a:gd name="adj1" fmla="val 10186913"/>
              <a:gd name="adj2" fmla="val 12455402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8900000">
              <a:schemeClr val="tx1">
                <a:lumMod val="85000"/>
                <a:lumOff val="15000"/>
                <a:alpha val="4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Pie 51"/>
          <p:cNvSpPr/>
          <p:nvPr/>
        </p:nvSpPr>
        <p:spPr>
          <a:xfrm>
            <a:off x="4645186" y="2669302"/>
            <a:ext cx="2880360" cy="2880360"/>
          </a:xfrm>
          <a:prstGeom prst="pie">
            <a:avLst>
              <a:gd name="adj1" fmla="val 7649154"/>
              <a:gd name="adj2" fmla="val 10187438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3500000">
              <a:schemeClr val="tx1">
                <a:lumMod val="85000"/>
                <a:lumOff val="15000"/>
                <a:alpha val="4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Pie 52"/>
          <p:cNvSpPr/>
          <p:nvPr/>
        </p:nvSpPr>
        <p:spPr>
          <a:xfrm>
            <a:off x="5106958" y="3131074"/>
            <a:ext cx="1956816" cy="1956816"/>
          </a:xfrm>
          <a:prstGeom prst="pie">
            <a:avLst>
              <a:gd name="adj1" fmla="val 3322674"/>
              <a:gd name="adj2" fmla="val 7639590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5568730" y="3592846"/>
            <a:ext cx="1033272" cy="1033272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391600" y="3415716"/>
            <a:ext cx="1387532" cy="1387532"/>
          </a:xfrm>
          <a:prstGeom prst="ellipse">
            <a:avLst/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TextBox 55"/>
          <p:cNvSpPr txBox="1"/>
          <p:nvPr/>
        </p:nvSpPr>
        <p:spPr>
          <a:xfrm>
            <a:off x="5551913" y="3855566"/>
            <a:ext cx="1050089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FOLLOW</a:t>
            </a:r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ctr"/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procrastinate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223369" y="1282196"/>
            <a:ext cx="4016131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DESIGN</a:t>
            </a:r>
          </a:p>
          <a:p>
            <a:pPr algn="just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PLAN</a:t>
            </a: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MARTIN, CEO</a:t>
            </a: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89" name="Rectangle 88"/>
          <p:cNvSpPr/>
          <p:nvPr/>
        </p:nvSpPr>
        <p:spPr>
          <a:xfrm>
            <a:off x="7063774" y="1348653"/>
            <a:ext cx="45719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6294017" y="5313776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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6294017" y="5683108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5251744" y="5309821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35%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MUSIC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3743298" y="4905962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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2565633" y="5275294"/>
            <a:ext cx="155950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</a:t>
            </a:r>
          </a:p>
        </p:txBody>
      </p:sp>
      <p:sp>
        <p:nvSpPr>
          <p:cNvPr id="95" name="Rectangle 94"/>
          <p:cNvSpPr/>
          <p:nvPr/>
        </p:nvSpPr>
        <p:spPr>
          <a:xfrm>
            <a:off x="2124184" y="2011625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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952499" y="2380957"/>
            <a:ext cx="155352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2530070" y="2011234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80%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MUSIC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490639" y="3415716"/>
            <a:ext cx="1950931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+10</a:t>
            </a:r>
          </a:p>
          <a:p>
            <a:pPr algn="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CONTENT</a:t>
            </a:r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8449090" y="3734753"/>
            <a:ext cx="158408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Draw Art: Calendar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9398659" y="4383301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30%</a:t>
            </a:r>
          </a:p>
        </p:txBody>
      </p:sp>
      <p:sp>
        <p:nvSpPr>
          <p:cNvPr id="101" name="Rounded Rectangle 100"/>
          <p:cNvSpPr/>
          <p:nvPr/>
        </p:nvSpPr>
        <p:spPr>
          <a:xfrm>
            <a:off x="9494356" y="4822279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200,05k</a:t>
            </a:r>
          </a:p>
        </p:txBody>
      </p:sp>
      <p:sp>
        <p:nvSpPr>
          <p:cNvPr id="102" name="Rounded Rectangle 101"/>
          <p:cNvSpPr/>
          <p:nvPr/>
        </p:nvSpPr>
        <p:spPr>
          <a:xfrm>
            <a:off x="9494356" y="4826632"/>
            <a:ext cx="457200" cy="277722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8449090" y="5448320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CUSCO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04" name="Freeform 103"/>
          <p:cNvSpPr/>
          <p:nvPr/>
        </p:nvSpPr>
        <p:spPr>
          <a:xfrm rot="20280238">
            <a:off x="8420655" y="4351635"/>
            <a:ext cx="752310" cy="768010"/>
          </a:xfrm>
          <a:custGeom>
            <a:avLst/>
            <a:gdLst/>
            <a:ahLst/>
            <a:cxnLst/>
            <a:rect l="l" t="t" r="r" b="b"/>
            <a:pathLst>
              <a:path w="210312" h="214701">
                <a:moveTo>
                  <a:pt x="189053" y="194356"/>
                </a:moveTo>
                <a:cubicBezTo>
                  <a:pt x="189967" y="194204"/>
                  <a:pt x="190767" y="194394"/>
                  <a:pt x="191453" y="194928"/>
                </a:cubicBezTo>
                <a:cubicBezTo>
                  <a:pt x="192139" y="195461"/>
                  <a:pt x="192558" y="196185"/>
                  <a:pt x="192710" y="197099"/>
                </a:cubicBezTo>
                <a:cubicBezTo>
                  <a:pt x="192863" y="198014"/>
                  <a:pt x="192672" y="198814"/>
                  <a:pt x="192139" y="199500"/>
                </a:cubicBezTo>
                <a:cubicBezTo>
                  <a:pt x="191605" y="200185"/>
                  <a:pt x="190881" y="200604"/>
                  <a:pt x="189967" y="200757"/>
                </a:cubicBezTo>
                <a:cubicBezTo>
                  <a:pt x="179147" y="202281"/>
                  <a:pt x="167107" y="203386"/>
                  <a:pt x="153848" y="204072"/>
                </a:cubicBezTo>
                <a:cubicBezTo>
                  <a:pt x="140589" y="204757"/>
                  <a:pt x="129274" y="205100"/>
                  <a:pt x="119901" y="205100"/>
                </a:cubicBezTo>
                <a:cubicBezTo>
                  <a:pt x="110529" y="205100"/>
                  <a:pt x="97956" y="204986"/>
                  <a:pt x="82182" y="204757"/>
                </a:cubicBezTo>
                <a:cubicBezTo>
                  <a:pt x="66409" y="204529"/>
                  <a:pt x="55017" y="204414"/>
                  <a:pt x="48006" y="204414"/>
                </a:cubicBezTo>
                <a:cubicBezTo>
                  <a:pt x="45873" y="204414"/>
                  <a:pt x="44806" y="203348"/>
                  <a:pt x="44806" y="201214"/>
                </a:cubicBezTo>
                <a:cubicBezTo>
                  <a:pt x="44806" y="199080"/>
                  <a:pt x="45873" y="198014"/>
                  <a:pt x="48006" y="198014"/>
                </a:cubicBezTo>
                <a:cubicBezTo>
                  <a:pt x="55169" y="198014"/>
                  <a:pt x="66599" y="198128"/>
                  <a:pt x="82296" y="198357"/>
                </a:cubicBezTo>
                <a:cubicBezTo>
                  <a:pt x="97994" y="198585"/>
                  <a:pt x="110490" y="198699"/>
                  <a:pt x="119787" y="198699"/>
                </a:cubicBezTo>
                <a:cubicBezTo>
                  <a:pt x="129083" y="198699"/>
                  <a:pt x="140285" y="198357"/>
                  <a:pt x="153391" y="197671"/>
                </a:cubicBezTo>
                <a:cubicBezTo>
                  <a:pt x="166497" y="196985"/>
                  <a:pt x="178385" y="195880"/>
                  <a:pt x="189053" y="194356"/>
                </a:cubicBezTo>
                <a:close/>
                <a:moveTo>
                  <a:pt x="114072" y="161895"/>
                </a:moveTo>
                <a:lnTo>
                  <a:pt x="113386" y="162123"/>
                </a:lnTo>
                <a:lnTo>
                  <a:pt x="114529" y="162352"/>
                </a:lnTo>
                <a:close/>
                <a:moveTo>
                  <a:pt x="141047" y="141092"/>
                </a:moveTo>
                <a:lnTo>
                  <a:pt x="141047" y="141321"/>
                </a:lnTo>
                <a:lnTo>
                  <a:pt x="141047" y="141549"/>
                </a:lnTo>
                <a:lnTo>
                  <a:pt x="141961" y="141092"/>
                </a:lnTo>
                <a:close/>
                <a:moveTo>
                  <a:pt x="66980" y="136520"/>
                </a:moveTo>
                <a:cubicBezTo>
                  <a:pt x="66066" y="139111"/>
                  <a:pt x="65075" y="141473"/>
                  <a:pt x="64008" y="143607"/>
                </a:cubicBezTo>
                <a:cubicBezTo>
                  <a:pt x="60656" y="151074"/>
                  <a:pt x="57684" y="156180"/>
                  <a:pt x="55093" y="158923"/>
                </a:cubicBezTo>
                <a:cubicBezTo>
                  <a:pt x="55245" y="159380"/>
                  <a:pt x="55322" y="159837"/>
                  <a:pt x="55322" y="160295"/>
                </a:cubicBezTo>
                <a:cubicBezTo>
                  <a:pt x="67666" y="160142"/>
                  <a:pt x="76886" y="160218"/>
                  <a:pt x="82982" y="160523"/>
                </a:cubicBezTo>
                <a:cubicBezTo>
                  <a:pt x="87097" y="160676"/>
                  <a:pt x="92583" y="160980"/>
                  <a:pt x="99441" y="161438"/>
                </a:cubicBezTo>
                <a:lnTo>
                  <a:pt x="99441" y="161209"/>
                </a:lnTo>
                <a:cubicBezTo>
                  <a:pt x="103251" y="156637"/>
                  <a:pt x="107366" y="148712"/>
                  <a:pt x="111786" y="137435"/>
                </a:cubicBezTo>
                <a:lnTo>
                  <a:pt x="111100" y="137435"/>
                </a:lnTo>
                <a:cubicBezTo>
                  <a:pt x="88240" y="136825"/>
                  <a:pt x="75362" y="136520"/>
                  <a:pt x="72467" y="136520"/>
                </a:cubicBezTo>
                <a:close/>
                <a:moveTo>
                  <a:pt x="28118" y="133777"/>
                </a:moveTo>
                <a:cubicBezTo>
                  <a:pt x="24308" y="141397"/>
                  <a:pt x="19660" y="149779"/>
                  <a:pt x="14174" y="158923"/>
                </a:cubicBezTo>
                <a:cubicBezTo>
                  <a:pt x="22556" y="160142"/>
                  <a:pt x="33528" y="160676"/>
                  <a:pt x="47092" y="160523"/>
                </a:cubicBezTo>
                <a:lnTo>
                  <a:pt x="47321" y="160523"/>
                </a:lnTo>
                <a:lnTo>
                  <a:pt x="49835" y="157780"/>
                </a:lnTo>
                <a:cubicBezTo>
                  <a:pt x="49378" y="156561"/>
                  <a:pt x="49607" y="155570"/>
                  <a:pt x="50521" y="154808"/>
                </a:cubicBezTo>
                <a:cubicBezTo>
                  <a:pt x="52502" y="152522"/>
                  <a:pt x="55093" y="147874"/>
                  <a:pt x="58293" y="140864"/>
                </a:cubicBezTo>
                <a:lnTo>
                  <a:pt x="60122" y="136749"/>
                </a:lnTo>
                <a:cubicBezTo>
                  <a:pt x="55855" y="136901"/>
                  <a:pt x="52350" y="136977"/>
                  <a:pt x="49607" y="136977"/>
                </a:cubicBezTo>
                <a:cubicBezTo>
                  <a:pt x="40615" y="136825"/>
                  <a:pt x="33452" y="135758"/>
                  <a:pt x="28118" y="133777"/>
                </a:cubicBezTo>
                <a:close/>
                <a:moveTo>
                  <a:pt x="69723" y="129662"/>
                </a:moveTo>
                <a:lnTo>
                  <a:pt x="69495" y="130119"/>
                </a:lnTo>
                <a:lnTo>
                  <a:pt x="69952" y="130119"/>
                </a:lnTo>
                <a:cubicBezTo>
                  <a:pt x="69952" y="129967"/>
                  <a:pt x="69876" y="129815"/>
                  <a:pt x="69723" y="129662"/>
                </a:cubicBezTo>
                <a:close/>
                <a:moveTo>
                  <a:pt x="75667" y="112289"/>
                </a:moveTo>
                <a:lnTo>
                  <a:pt x="75438" y="113432"/>
                </a:lnTo>
                <a:lnTo>
                  <a:pt x="76353" y="112746"/>
                </a:lnTo>
                <a:cubicBezTo>
                  <a:pt x="76048" y="112593"/>
                  <a:pt x="75819" y="112441"/>
                  <a:pt x="75667" y="112289"/>
                </a:cubicBezTo>
                <a:close/>
                <a:moveTo>
                  <a:pt x="39320" y="106802"/>
                </a:moveTo>
                <a:cubicBezTo>
                  <a:pt x="37034" y="113660"/>
                  <a:pt x="34214" y="120747"/>
                  <a:pt x="30861" y="128062"/>
                </a:cubicBezTo>
                <a:cubicBezTo>
                  <a:pt x="35433" y="129586"/>
                  <a:pt x="41682" y="130424"/>
                  <a:pt x="49607" y="130577"/>
                </a:cubicBezTo>
                <a:cubicBezTo>
                  <a:pt x="52655" y="130577"/>
                  <a:pt x="56998" y="130500"/>
                  <a:pt x="62637" y="130348"/>
                </a:cubicBezTo>
                <a:lnTo>
                  <a:pt x="64237" y="126005"/>
                </a:lnTo>
                <a:cubicBezTo>
                  <a:pt x="64085" y="125090"/>
                  <a:pt x="64313" y="124252"/>
                  <a:pt x="64923" y="123490"/>
                </a:cubicBezTo>
                <a:lnTo>
                  <a:pt x="65380" y="123033"/>
                </a:lnTo>
                <a:lnTo>
                  <a:pt x="67209" y="118004"/>
                </a:lnTo>
                <a:lnTo>
                  <a:pt x="70409" y="108174"/>
                </a:lnTo>
                <a:cubicBezTo>
                  <a:pt x="68428" y="108174"/>
                  <a:pt x="66142" y="108098"/>
                  <a:pt x="63551" y="107945"/>
                </a:cubicBezTo>
                <a:cubicBezTo>
                  <a:pt x="60960" y="107793"/>
                  <a:pt x="58446" y="107793"/>
                  <a:pt x="56007" y="107945"/>
                </a:cubicBezTo>
                <a:cubicBezTo>
                  <a:pt x="53569" y="108098"/>
                  <a:pt x="50750" y="108098"/>
                  <a:pt x="47549" y="107945"/>
                </a:cubicBezTo>
                <a:cubicBezTo>
                  <a:pt x="44349" y="107793"/>
                  <a:pt x="41606" y="107412"/>
                  <a:pt x="39320" y="106802"/>
                </a:cubicBezTo>
                <a:close/>
                <a:moveTo>
                  <a:pt x="176937" y="105888"/>
                </a:moveTo>
                <a:cubicBezTo>
                  <a:pt x="167031" y="105888"/>
                  <a:pt x="150800" y="106345"/>
                  <a:pt x="128245" y="107259"/>
                </a:cubicBezTo>
                <a:cubicBezTo>
                  <a:pt x="126569" y="113355"/>
                  <a:pt x="124816" y="119147"/>
                  <a:pt x="122987" y="124633"/>
                </a:cubicBezTo>
                <a:lnTo>
                  <a:pt x="120701" y="131262"/>
                </a:lnTo>
                <a:cubicBezTo>
                  <a:pt x="131826" y="131415"/>
                  <a:pt x="141504" y="131186"/>
                  <a:pt x="149733" y="130577"/>
                </a:cubicBezTo>
                <a:cubicBezTo>
                  <a:pt x="150953" y="130424"/>
                  <a:pt x="153924" y="130119"/>
                  <a:pt x="158649" y="129662"/>
                </a:cubicBezTo>
                <a:cubicBezTo>
                  <a:pt x="162459" y="129205"/>
                  <a:pt x="165583" y="128976"/>
                  <a:pt x="168021" y="128976"/>
                </a:cubicBezTo>
                <a:lnTo>
                  <a:pt x="168707" y="128976"/>
                </a:lnTo>
                <a:cubicBezTo>
                  <a:pt x="172060" y="121052"/>
                  <a:pt x="174879" y="113355"/>
                  <a:pt x="177165" y="105888"/>
                </a:cubicBezTo>
                <a:close/>
                <a:moveTo>
                  <a:pt x="42977" y="94458"/>
                </a:moveTo>
                <a:lnTo>
                  <a:pt x="42520" y="95829"/>
                </a:lnTo>
                <a:lnTo>
                  <a:pt x="42977" y="95601"/>
                </a:lnTo>
                <a:close/>
                <a:moveTo>
                  <a:pt x="82296" y="80970"/>
                </a:moveTo>
                <a:cubicBezTo>
                  <a:pt x="82449" y="84476"/>
                  <a:pt x="81763" y="89505"/>
                  <a:pt x="80239" y="96058"/>
                </a:cubicBezTo>
                <a:cubicBezTo>
                  <a:pt x="79782" y="97887"/>
                  <a:pt x="79248" y="99868"/>
                  <a:pt x="78639" y="102002"/>
                </a:cubicBezTo>
                <a:cubicBezTo>
                  <a:pt x="89459" y="102154"/>
                  <a:pt x="103328" y="101925"/>
                  <a:pt x="120244" y="101316"/>
                </a:cubicBezTo>
                <a:lnTo>
                  <a:pt x="123216" y="101087"/>
                </a:lnTo>
                <a:cubicBezTo>
                  <a:pt x="125197" y="93772"/>
                  <a:pt x="126721" y="87295"/>
                  <a:pt x="127788" y="81656"/>
                </a:cubicBezTo>
                <a:cubicBezTo>
                  <a:pt x="112243" y="81809"/>
                  <a:pt x="97079" y="81580"/>
                  <a:pt x="82296" y="80970"/>
                </a:cubicBezTo>
                <a:close/>
                <a:moveTo>
                  <a:pt x="45720" y="80056"/>
                </a:moveTo>
                <a:lnTo>
                  <a:pt x="45492" y="80742"/>
                </a:lnTo>
                <a:cubicBezTo>
                  <a:pt x="45644" y="80589"/>
                  <a:pt x="45873" y="80437"/>
                  <a:pt x="46178" y="80285"/>
                </a:cubicBezTo>
                <a:close/>
                <a:moveTo>
                  <a:pt x="183338" y="78913"/>
                </a:moveTo>
                <a:cubicBezTo>
                  <a:pt x="182728" y="79523"/>
                  <a:pt x="182042" y="79827"/>
                  <a:pt x="181280" y="79827"/>
                </a:cubicBezTo>
                <a:cubicBezTo>
                  <a:pt x="165278" y="80894"/>
                  <a:pt x="149581" y="81504"/>
                  <a:pt x="134189" y="81656"/>
                </a:cubicBezTo>
                <a:cubicBezTo>
                  <a:pt x="133274" y="87143"/>
                  <a:pt x="131826" y="93543"/>
                  <a:pt x="129845" y="100859"/>
                </a:cubicBezTo>
                <a:cubicBezTo>
                  <a:pt x="151181" y="99944"/>
                  <a:pt x="166878" y="99487"/>
                  <a:pt x="176937" y="99487"/>
                </a:cubicBezTo>
                <a:cubicBezTo>
                  <a:pt x="177699" y="99487"/>
                  <a:pt x="178308" y="99716"/>
                  <a:pt x="178766" y="100173"/>
                </a:cubicBezTo>
                <a:cubicBezTo>
                  <a:pt x="180747" y="93010"/>
                  <a:pt x="182271" y="85923"/>
                  <a:pt x="183338" y="78913"/>
                </a:cubicBezTo>
                <a:close/>
                <a:moveTo>
                  <a:pt x="156363" y="46680"/>
                </a:moveTo>
                <a:lnTo>
                  <a:pt x="156363" y="48966"/>
                </a:lnTo>
                <a:cubicBezTo>
                  <a:pt x="156210" y="51100"/>
                  <a:pt x="155982" y="52548"/>
                  <a:pt x="155677" y="53310"/>
                </a:cubicBezTo>
                <a:cubicBezTo>
                  <a:pt x="154458" y="55596"/>
                  <a:pt x="152324" y="57196"/>
                  <a:pt x="149276" y="58110"/>
                </a:cubicBezTo>
                <a:cubicBezTo>
                  <a:pt x="147905" y="58568"/>
                  <a:pt x="145923" y="58872"/>
                  <a:pt x="143333" y="59025"/>
                </a:cubicBezTo>
                <a:cubicBezTo>
                  <a:pt x="139370" y="59330"/>
                  <a:pt x="136246" y="58339"/>
                  <a:pt x="133960" y="56053"/>
                </a:cubicBezTo>
                <a:cubicBezTo>
                  <a:pt x="132436" y="54377"/>
                  <a:pt x="131369" y="52167"/>
                  <a:pt x="130760" y="49424"/>
                </a:cubicBezTo>
                <a:cubicBezTo>
                  <a:pt x="128321" y="53234"/>
                  <a:pt x="127635" y="56129"/>
                  <a:pt x="128702" y="58110"/>
                </a:cubicBezTo>
                <a:cubicBezTo>
                  <a:pt x="130074" y="61006"/>
                  <a:pt x="133731" y="62454"/>
                  <a:pt x="139675" y="62454"/>
                </a:cubicBezTo>
                <a:cubicBezTo>
                  <a:pt x="146076" y="62454"/>
                  <a:pt x="151181" y="60930"/>
                  <a:pt x="154991" y="57882"/>
                </a:cubicBezTo>
                <a:cubicBezTo>
                  <a:pt x="156668" y="56510"/>
                  <a:pt x="157734" y="54986"/>
                  <a:pt x="158192" y="53310"/>
                </a:cubicBezTo>
                <a:cubicBezTo>
                  <a:pt x="158496" y="51633"/>
                  <a:pt x="158039" y="49652"/>
                  <a:pt x="156820" y="47366"/>
                </a:cubicBezTo>
                <a:cubicBezTo>
                  <a:pt x="156668" y="47061"/>
                  <a:pt x="156515" y="46833"/>
                  <a:pt x="156363" y="46680"/>
                </a:cubicBezTo>
                <a:close/>
                <a:moveTo>
                  <a:pt x="92812" y="45537"/>
                </a:moveTo>
                <a:lnTo>
                  <a:pt x="92355" y="47366"/>
                </a:lnTo>
                <a:cubicBezTo>
                  <a:pt x="91898" y="49805"/>
                  <a:pt x="91212" y="51633"/>
                  <a:pt x="90297" y="52853"/>
                </a:cubicBezTo>
                <a:cubicBezTo>
                  <a:pt x="88773" y="54681"/>
                  <a:pt x="86564" y="55824"/>
                  <a:pt x="83668" y="56282"/>
                </a:cubicBezTo>
                <a:cubicBezTo>
                  <a:pt x="82144" y="56434"/>
                  <a:pt x="80163" y="56510"/>
                  <a:pt x="77724" y="56510"/>
                </a:cubicBezTo>
                <a:cubicBezTo>
                  <a:pt x="73000" y="56358"/>
                  <a:pt x="69876" y="53615"/>
                  <a:pt x="68352" y="48281"/>
                </a:cubicBezTo>
                <a:lnTo>
                  <a:pt x="67895" y="50109"/>
                </a:lnTo>
                <a:cubicBezTo>
                  <a:pt x="67437" y="52091"/>
                  <a:pt x="67895" y="53691"/>
                  <a:pt x="69266" y="54910"/>
                </a:cubicBezTo>
                <a:cubicBezTo>
                  <a:pt x="72314" y="57806"/>
                  <a:pt x="75705" y="59634"/>
                  <a:pt x="79439" y="60396"/>
                </a:cubicBezTo>
                <a:cubicBezTo>
                  <a:pt x="83173" y="61158"/>
                  <a:pt x="86526" y="61044"/>
                  <a:pt x="89497" y="60054"/>
                </a:cubicBezTo>
                <a:cubicBezTo>
                  <a:pt x="92469" y="59063"/>
                  <a:pt x="95022" y="57577"/>
                  <a:pt x="97155" y="55596"/>
                </a:cubicBezTo>
                <a:cubicBezTo>
                  <a:pt x="100051" y="52853"/>
                  <a:pt x="101194" y="50567"/>
                  <a:pt x="100584" y="48738"/>
                </a:cubicBezTo>
                <a:cubicBezTo>
                  <a:pt x="99975" y="46909"/>
                  <a:pt x="97384" y="45842"/>
                  <a:pt x="92812" y="45537"/>
                </a:cubicBezTo>
                <a:close/>
                <a:moveTo>
                  <a:pt x="206312" y="36851"/>
                </a:moveTo>
                <a:cubicBezTo>
                  <a:pt x="207150" y="36698"/>
                  <a:pt x="207912" y="36927"/>
                  <a:pt x="208598" y="37536"/>
                </a:cubicBezTo>
                <a:cubicBezTo>
                  <a:pt x="209284" y="38146"/>
                  <a:pt x="209703" y="38908"/>
                  <a:pt x="209855" y="39822"/>
                </a:cubicBezTo>
                <a:cubicBezTo>
                  <a:pt x="210160" y="43328"/>
                  <a:pt x="210312" y="47061"/>
                  <a:pt x="210312" y="51024"/>
                </a:cubicBezTo>
                <a:cubicBezTo>
                  <a:pt x="210312" y="54986"/>
                  <a:pt x="210236" y="59368"/>
                  <a:pt x="210084" y="64168"/>
                </a:cubicBezTo>
                <a:cubicBezTo>
                  <a:pt x="209931" y="68969"/>
                  <a:pt x="209855" y="72588"/>
                  <a:pt x="209855" y="75027"/>
                </a:cubicBezTo>
                <a:cubicBezTo>
                  <a:pt x="209855" y="105659"/>
                  <a:pt x="209017" y="133625"/>
                  <a:pt x="207341" y="158923"/>
                </a:cubicBezTo>
                <a:cubicBezTo>
                  <a:pt x="207188" y="161819"/>
                  <a:pt x="207188" y="167457"/>
                  <a:pt x="207341" y="175839"/>
                </a:cubicBezTo>
                <a:cubicBezTo>
                  <a:pt x="207493" y="182393"/>
                  <a:pt x="207341" y="187346"/>
                  <a:pt x="206883" y="190698"/>
                </a:cubicBezTo>
                <a:cubicBezTo>
                  <a:pt x="208103" y="191308"/>
                  <a:pt x="208712" y="192299"/>
                  <a:pt x="208712" y="193670"/>
                </a:cubicBezTo>
                <a:lnTo>
                  <a:pt x="208712" y="203957"/>
                </a:lnTo>
                <a:cubicBezTo>
                  <a:pt x="208712" y="204872"/>
                  <a:pt x="208407" y="205634"/>
                  <a:pt x="207798" y="206243"/>
                </a:cubicBezTo>
                <a:cubicBezTo>
                  <a:pt x="207188" y="206853"/>
                  <a:pt x="206502" y="207158"/>
                  <a:pt x="205740" y="207158"/>
                </a:cubicBezTo>
                <a:cubicBezTo>
                  <a:pt x="205131" y="208224"/>
                  <a:pt x="204293" y="208834"/>
                  <a:pt x="203226" y="208986"/>
                </a:cubicBezTo>
                <a:cubicBezTo>
                  <a:pt x="184633" y="211577"/>
                  <a:pt x="160325" y="213025"/>
                  <a:pt x="130302" y="213330"/>
                </a:cubicBezTo>
                <a:cubicBezTo>
                  <a:pt x="90374" y="213787"/>
                  <a:pt x="66142" y="214244"/>
                  <a:pt x="57608" y="214701"/>
                </a:cubicBezTo>
                <a:cubicBezTo>
                  <a:pt x="56693" y="214701"/>
                  <a:pt x="55893" y="214435"/>
                  <a:pt x="55207" y="213901"/>
                </a:cubicBezTo>
                <a:cubicBezTo>
                  <a:pt x="54522" y="213368"/>
                  <a:pt x="54179" y="212644"/>
                  <a:pt x="54179" y="211730"/>
                </a:cubicBezTo>
                <a:cubicBezTo>
                  <a:pt x="54179" y="210815"/>
                  <a:pt x="54445" y="210015"/>
                  <a:pt x="54979" y="209329"/>
                </a:cubicBezTo>
                <a:cubicBezTo>
                  <a:pt x="55512" y="208644"/>
                  <a:pt x="56236" y="208301"/>
                  <a:pt x="57150" y="208301"/>
                </a:cubicBezTo>
                <a:cubicBezTo>
                  <a:pt x="65532" y="207843"/>
                  <a:pt x="89840" y="207386"/>
                  <a:pt x="130074" y="206929"/>
                </a:cubicBezTo>
                <a:cubicBezTo>
                  <a:pt x="159030" y="206624"/>
                  <a:pt x="182423" y="205253"/>
                  <a:pt x="200254" y="202814"/>
                </a:cubicBezTo>
                <a:cubicBezTo>
                  <a:pt x="200102" y="202357"/>
                  <a:pt x="200025" y="201824"/>
                  <a:pt x="200025" y="201214"/>
                </a:cubicBezTo>
                <a:lnTo>
                  <a:pt x="200483" y="198699"/>
                </a:lnTo>
                <a:cubicBezTo>
                  <a:pt x="200635" y="198395"/>
                  <a:pt x="200711" y="198166"/>
                  <a:pt x="200711" y="198014"/>
                </a:cubicBezTo>
                <a:lnTo>
                  <a:pt x="200711" y="197556"/>
                </a:lnTo>
                <a:lnTo>
                  <a:pt x="200711" y="196871"/>
                </a:lnTo>
                <a:lnTo>
                  <a:pt x="200711" y="194813"/>
                </a:lnTo>
                <a:lnTo>
                  <a:pt x="200711" y="194585"/>
                </a:lnTo>
                <a:cubicBezTo>
                  <a:pt x="200254" y="193975"/>
                  <a:pt x="200102" y="193289"/>
                  <a:pt x="200254" y="192527"/>
                </a:cubicBezTo>
                <a:cubicBezTo>
                  <a:pt x="200864" y="188717"/>
                  <a:pt x="201092" y="183155"/>
                  <a:pt x="200940" y="175839"/>
                </a:cubicBezTo>
                <a:cubicBezTo>
                  <a:pt x="200787" y="167305"/>
                  <a:pt x="200787" y="161514"/>
                  <a:pt x="200940" y="158466"/>
                </a:cubicBezTo>
                <a:cubicBezTo>
                  <a:pt x="202616" y="133472"/>
                  <a:pt x="203454" y="105659"/>
                  <a:pt x="203454" y="75027"/>
                </a:cubicBezTo>
                <a:cubicBezTo>
                  <a:pt x="203454" y="72284"/>
                  <a:pt x="203531" y="68359"/>
                  <a:pt x="203683" y="63254"/>
                </a:cubicBezTo>
                <a:cubicBezTo>
                  <a:pt x="203835" y="58149"/>
                  <a:pt x="203912" y="54339"/>
                  <a:pt x="203912" y="51824"/>
                </a:cubicBezTo>
                <a:cubicBezTo>
                  <a:pt x="203912" y="49309"/>
                  <a:pt x="203759" y="45461"/>
                  <a:pt x="203454" y="40280"/>
                </a:cubicBezTo>
                <a:cubicBezTo>
                  <a:pt x="203302" y="39518"/>
                  <a:pt x="203531" y="38794"/>
                  <a:pt x="204140" y="38108"/>
                </a:cubicBezTo>
                <a:cubicBezTo>
                  <a:pt x="204750" y="37422"/>
                  <a:pt x="205474" y="37003"/>
                  <a:pt x="206312" y="36851"/>
                </a:cubicBezTo>
                <a:close/>
                <a:moveTo>
                  <a:pt x="192482" y="32507"/>
                </a:moveTo>
                <a:lnTo>
                  <a:pt x="192024" y="48281"/>
                </a:lnTo>
                <a:cubicBezTo>
                  <a:pt x="191720" y="58796"/>
                  <a:pt x="191262" y="66721"/>
                  <a:pt x="190653" y="72055"/>
                </a:cubicBezTo>
                <a:cubicBezTo>
                  <a:pt x="188976" y="88209"/>
                  <a:pt x="185243" y="103945"/>
                  <a:pt x="179451" y="119261"/>
                </a:cubicBezTo>
                <a:cubicBezTo>
                  <a:pt x="173660" y="134577"/>
                  <a:pt x="166040" y="150770"/>
                  <a:pt x="156591" y="167838"/>
                </a:cubicBezTo>
                <a:cubicBezTo>
                  <a:pt x="155982" y="168905"/>
                  <a:pt x="155067" y="169439"/>
                  <a:pt x="153848" y="169439"/>
                </a:cubicBezTo>
                <a:cubicBezTo>
                  <a:pt x="153086" y="170048"/>
                  <a:pt x="152172" y="170277"/>
                  <a:pt x="151105" y="170124"/>
                </a:cubicBezTo>
                <a:lnTo>
                  <a:pt x="147676" y="169439"/>
                </a:lnTo>
                <a:lnTo>
                  <a:pt x="146762" y="168981"/>
                </a:lnTo>
                <a:cubicBezTo>
                  <a:pt x="146304" y="169439"/>
                  <a:pt x="145695" y="169667"/>
                  <a:pt x="144933" y="169667"/>
                </a:cubicBezTo>
                <a:cubicBezTo>
                  <a:pt x="138684" y="169667"/>
                  <a:pt x="132169" y="169515"/>
                  <a:pt x="125388" y="169210"/>
                </a:cubicBezTo>
                <a:cubicBezTo>
                  <a:pt x="118606" y="168905"/>
                  <a:pt x="110833" y="168486"/>
                  <a:pt x="102070" y="167953"/>
                </a:cubicBezTo>
                <a:cubicBezTo>
                  <a:pt x="93307" y="167419"/>
                  <a:pt x="86792" y="167076"/>
                  <a:pt x="82525" y="166924"/>
                </a:cubicBezTo>
                <a:cubicBezTo>
                  <a:pt x="80544" y="166619"/>
                  <a:pt x="73686" y="166543"/>
                  <a:pt x="61951" y="166695"/>
                </a:cubicBezTo>
                <a:cubicBezTo>
                  <a:pt x="50216" y="166848"/>
                  <a:pt x="43053" y="166924"/>
                  <a:pt x="40463" y="166924"/>
                </a:cubicBezTo>
                <a:cubicBezTo>
                  <a:pt x="40463" y="167686"/>
                  <a:pt x="40539" y="168677"/>
                  <a:pt x="40691" y="169896"/>
                </a:cubicBezTo>
                <a:cubicBezTo>
                  <a:pt x="40691" y="170353"/>
                  <a:pt x="40844" y="173172"/>
                  <a:pt x="41148" y="178354"/>
                </a:cubicBezTo>
                <a:cubicBezTo>
                  <a:pt x="41301" y="181859"/>
                  <a:pt x="41453" y="184450"/>
                  <a:pt x="41606" y="186126"/>
                </a:cubicBezTo>
                <a:cubicBezTo>
                  <a:pt x="41606" y="186736"/>
                  <a:pt x="41682" y="187269"/>
                  <a:pt x="41834" y="187727"/>
                </a:cubicBezTo>
                <a:cubicBezTo>
                  <a:pt x="42596" y="187879"/>
                  <a:pt x="43511" y="187955"/>
                  <a:pt x="44577" y="187955"/>
                </a:cubicBezTo>
                <a:cubicBezTo>
                  <a:pt x="47168" y="188108"/>
                  <a:pt x="50673" y="188108"/>
                  <a:pt x="55093" y="187955"/>
                </a:cubicBezTo>
                <a:lnTo>
                  <a:pt x="66523" y="187269"/>
                </a:lnTo>
                <a:cubicBezTo>
                  <a:pt x="70943" y="187117"/>
                  <a:pt x="73381" y="187041"/>
                  <a:pt x="73838" y="187041"/>
                </a:cubicBezTo>
                <a:cubicBezTo>
                  <a:pt x="77648" y="186888"/>
                  <a:pt x="83516" y="186774"/>
                  <a:pt x="91440" y="186698"/>
                </a:cubicBezTo>
                <a:cubicBezTo>
                  <a:pt x="99365" y="186622"/>
                  <a:pt x="106414" y="186469"/>
                  <a:pt x="112586" y="186241"/>
                </a:cubicBezTo>
                <a:cubicBezTo>
                  <a:pt x="118758" y="186012"/>
                  <a:pt x="124664" y="185745"/>
                  <a:pt x="130302" y="185441"/>
                </a:cubicBezTo>
                <a:cubicBezTo>
                  <a:pt x="135027" y="185136"/>
                  <a:pt x="143637" y="185136"/>
                  <a:pt x="156134" y="185441"/>
                </a:cubicBezTo>
                <a:cubicBezTo>
                  <a:pt x="167107" y="185745"/>
                  <a:pt x="175489" y="185517"/>
                  <a:pt x="181280" y="184755"/>
                </a:cubicBezTo>
                <a:lnTo>
                  <a:pt x="182423" y="184755"/>
                </a:lnTo>
                <a:cubicBezTo>
                  <a:pt x="183185" y="183688"/>
                  <a:pt x="184176" y="183231"/>
                  <a:pt x="185395" y="183383"/>
                </a:cubicBezTo>
                <a:cubicBezTo>
                  <a:pt x="187071" y="183536"/>
                  <a:pt x="188900" y="183612"/>
                  <a:pt x="190881" y="183612"/>
                </a:cubicBezTo>
                <a:cubicBezTo>
                  <a:pt x="190881" y="152827"/>
                  <a:pt x="191186" y="118308"/>
                  <a:pt x="191796" y="80056"/>
                </a:cubicBezTo>
                <a:cubicBezTo>
                  <a:pt x="191796" y="77008"/>
                  <a:pt x="192024" y="72207"/>
                  <a:pt x="192482" y="65654"/>
                </a:cubicBezTo>
                <a:cubicBezTo>
                  <a:pt x="192939" y="59101"/>
                  <a:pt x="193244" y="54377"/>
                  <a:pt x="193396" y="51481"/>
                </a:cubicBezTo>
                <a:cubicBezTo>
                  <a:pt x="193548" y="43861"/>
                  <a:pt x="193244" y="37536"/>
                  <a:pt x="192482" y="32507"/>
                </a:cubicBezTo>
                <a:close/>
                <a:moveTo>
                  <a:pt x="78867" y="11476"/>
                </a:moveTo>
                <a:cubicBezTo>
                  <a:pt x="77648" y="11628"/>
                  <a:pt x="76200" y="12390"/>
                  <a:pt x="74524" y="13762"/>
                </a:cubicBezTo>
                <a:cubicBezTo>
                  <a:pt x="74372" y="14067"/>
                  <a:pt x="74143" y="14295"/>
                  <a:pt x="73838" y="14448"/>
                </a:cubicBezTo>
                <a:lnTo>
                  <a:pt x="73838" y="32507"/>
                </a:lnTo>
                <a:cubicBezTo>
                  <a:pt x="73838" y="39213"/>
                  <a:pt x="73991" y="43328"/>
                  <a:pt x="74295" y="44852"/>
                </a:cubicBezTo>
                <a:cubicBezTo>
                  <a:pt x="74905" y="48357"/>
                  <a:pt x="76048" y="50109"/>
                  <a:pt x="77724" y="50109"/>
                </a:cubicBezTo>
                <a:cubicBezTo>
                  <a:pt x="79858" y="50109"/>
                  <a:pt x="81458" y="50033"/>
                  <a:pt x="82525" y="49881"/>
                </a:cubicBezTo>
                <a:cubicBezTo>
                  <a:pt x="83897" y="49728"/>
                  <a:pt x="84811" y="49347"/>
                  <a:pt x="85268" y="48738"/>
                </a:cubicBezTo>
                <a:cubicBezTo>
                  <a:pt x="85573" y="48433"/>
                  <a:pt x="85878" y="47519"/>
                  <a:pt x="86183" y="45995"/>
                </a:cubicBezTo>
                <a:cubicBezTo>
                  <a:pt x="86487" y="44318"/>
                  <a:pt x="86716" y="42185"/>
                  <a:pt x="86868" y="39594"/>
                </a:cubicBezTo>
                <a:cubicBezTo>
                  <a:pt x="87021" y="33955"/>
                  <a:pt x="86640" y="28545"/>
                  <a:pt x="85725" y="23363"/>
                </a:cubicBezTo>
                <a:cubicBezTo>
                  <a:pt x="84506" y="17724"/>
                  <a:pt x="82982" y="13991"/>
                  <a:pt x="81153" y="12162"/>
                </a:cubicBezTo>
                <a:cubicBezTo>
                  <a:pt x="80391" y="11552"/>
                  <a:pt x="79629" y="11324"/>
                  <a:pt x="78867" y="11476"/>
                </a:cubicBezTo>
                <a:close/>
                <a:moveTo>
                  <a:pt x="142875" y="6447"/>
                </a:moveTo>
                <a:cubicBezTo>
                  <a:pt x="140285" y="6752"/>
                  <a:pt x="138913" y="6904"/>
                  <a:pt x="138761" y="6904"/>
                </a:cubicBezTo>
                <a:lnTo>
                  <a:pt x="138303" y="6904"/>
                </a:lnTo>
                <a:cubicBezTo>
                  <a:pt x="138456" y="7361"/>
                  <a:pt x="138532" y="7818"/>
                  <a:pt x="138532" y="8276"/>
                </a:cubicBezTo>
                <a:cubicBezTo>
                  <a:pt x="138532" y="11476"/>
                  <a:pt x="138342" y="16162"/>
                  <a:pt x="137961" y="22335"/>
                </a:cubicBezTo>
                <a:cubicBezTo>
                  <a:pt x="137580" y="28507"/>
                  <a:pt x="137389" y="31974"/>
                  <a:pt x="137389" y="32736"/>
                </a:cubicBezTo>
                <a:lnTo>
                  <a:pt x="137389" y="33422"/>
                </a:lnTo>
                <a:cubicBezTo>
                  <a:pt x="137237" y="34336"/>
                  <a:pt x="137122" y="35555"/>
                  <a:pt x="137046" y="37079"/>
                </a:cubicBezTo>
                <a:cubicBezTo>
                  <a:pt x="136970" y="38603"/>
                  <a:pt x="136932" y="39518"/>
                  <a:pt x="136932" y="39822"/>
                </a:cubicBezTo>
                <a:cubicBezTo>
                  <a:pt x="137084" y="40432"/>
                  <a:pt x="137008" y="41042"/>
                  <a:pt x="136703" y="41651"/>
                </a:cubicBezTo>
                <a:cubicBezTo>
                  <a:pt x="136551" y="43937"/>
                  <a:pt x="136627" y="45842"/>
                  <a:pt x="136932" y="47366"/>
                </a:cubicBezTo>
                <a:cubicBezTo>
                  <a:pt x="137237" y="49347"/>
                  <a:pt x="137770" y="50719"/>
                  <a:pt x="138532" y="51481"/>
                </a:cubicBezTo>
                <a:cubicBezTo>
                  <a:pt x="139446" y="52395"/>
                  <a:pt x="140894" y="52776"/>
                  <a:pt x="142875" y="52624"/>
                </a:cubicBezTo>
                <a:cubicBezTo>
                  <a:pt x="145009" y="52472"/>
                  <a:pt x="146533" y="52243"/>
                  <a:pt x="147447" y="51938"/>
                </a:cubicBezTo>
                <a:cubicBezTo>
                  <a:pt x="148667" y="51633"/>
                  <a:pt x="149429" y="51176"/>
                  <a:pt x="149733" y="50567"/>
                </a:cubicBezTo>
                <a:lnTo>
                  <a:pt x="149962" y="48738"/>
                </a:lnTo>
                <a:lnTo>
                  <a:pt x="149962" y="43709"/>
                </a:lnTo>
                <a:lnTo>
                  <a:pt x="149733" y="43709"/>
                </a:lnTo>
                <a:cubicBezTo>
                  <a:pt x="148819" y="43556"/>
                  <a:pt x="148095" y="43099"/>
                  <a:pt x="147562" y="42337"/>
                </a:cubicBezTo>
                <a:cubicBezTo>
                  <a:pt x="147028" y="41575"/>
                  <a:pt x="146838" y="40813"/>
                  <a:pt x="146990" y="40051"/>
                </a:cubicBezTo>
                <a:cubicBezTo>
                  <a:pt x="147295" y="38527"/>
                  <a:pt x="148133" y="37613"/>
                  <a:pt x="149505" y="37308"/>
                </a:cubicBezTo>
                <a:cubicBezTo>
                  <a:pt x="149352" y="34260"/>
                  <a:pt x="149048" y="31059"/>
                  <a:pt x="148590" y="27707"/>
                </a:cubicBezTo>
                <a:cubicBezTo>
                  <a:pt x="147828" y="21611"/>
                  <a:pt x="147066" y="16505"/>
                  <a:pt x="146304" y="12390"/>
                </a:cubicBezTo>
                <a:cubicBezTo>
                  <a:pt x="145695" y="10257"/>
                  <a:pt x="145161" y="8580"/>
                  <a:pt x="144704" y="7361"/>
                </a:cubicBezTo>
                <a:lnTo>
                  <a:pt x="144247" y="6447"/>
                </a:lnTo>
                <a:close/>
                <a:moveTo>
                  <a:pt x="142190" y="46"/>
                </a:moveTo>
                <a:cubicBezTo>
                  <a:pt x="144323" y="-106"/>
                  <a:pt x="146076" y="122"/>
                  <a:pt x="147447" y="732"/>
                </a:cubicBezTo>
                <a:cubicBezTo>
                  <a:pt x="148819" y="1494"/>
                  <a:pt x="149886" y="2942"/>
                  <a:pt x="150648" y="5075"/>
                </a:cubicBezTo>
                <a:cubicBezTo>
                  <a:pt x="151257" y="6599"/>
                  <a:pt x="151867" y="8580"/>
                  <a:pt x="152477" y="11019"/>
                </a:cubicBezTo>
                <a:cubicBezTo>
                  <a:pt x="153391" y="15286"/>
                  <a:pt x="154229" y="20620"/>
                  <a:pt x="154991" y="27021"/>
                </a:cubicBezTo>
                <a:lnTo>
                  <a:pt x="155220" y="27021"/>
                </a:lnTo>
                <a:cubicBezTo>
                  <a:pt x="156439" y="27021"/>
                  <a:pt x="158687" y="27097"/>
                  <a:pt x="161964" y="27249"/>
                </a:cubicBezTo>
                <a:cubicBezTo>
                  <a:pt x="165240" y="27402"/>
                  <a:pt x="167831" y="27402"/>
                  <a:pt x="169736" y="27249"/>
                </a:cubicBezTo>
                <a:cubicBezTo>
                  <a:pt x="171641" y="27097"/>
                  <a:pt x="173508" y="26792"/>
                  <a:pt x="175337" y="26335"/>
                </a:cubicBezTo>
                <a:cubicBezTo>
                  <a:pt x="175641" y="26183"/>
                  <a:pt x="175870" y="26106"/>
                  <a:pt x="176022" y="26106"/>
                </a:cubicBezTo>
                <a:cubicBezTo>
                  <a:pt x="176784" y="25497"/>
                  <a:pt x="177623" y="25268"/>
                  <a:pt x="178537" y="25421"/>
                </a:cubicBezTo>
                <a:cubicBezTo>
                  <a:pt x="180823" y="25725"/>
                  <a:pt x="183566" y="25649"/>
                  <a:pt x="186767" y="25192"/>
                </a:cubicBezTo>
                <a:lnTo>
                  <a:pt x="186767" y="24278"/>
                </a:lnTo>
                <a:cubicBezTo>
                  <a:pt x="186919" y="23363"/>
                  <a:pt x="187338" y="22601"/>
                  <a:pt x="188024" y="21992"/>
                </a:cubicBezTo>
                <a:cubicBezTo>
                  <a:pt x="188710" y="21382"/>
                  <a:pt x="189434" y="21153"/>
                  <a:pt x="190196" y="21306"/>
                </a:cubicBezTo>
                <a:cubicBezTo>
                  <a:pt x="190653" y="21306"/>
                  <a:pt x="191034" y="21382"/>
                  <a:pt x="191339" y="21534"/>
                </a:cubicBezTo>
                <a:cubicBezTo>
                  <a:pt x="191796" y="21077"/>
                  <a:pt x="192329" y="20772"/>
                  <a:pt x="192939" y="20620"/>
                </a:cubicBezTo>
                <a:cubicBezTo>
                  <a:pt x="194920" y="19858"/>
                  <a:pt x="196215" y="20544"/>
                  <a:pt x="196825" y="22677"/>
                </a:cubicBezTo>
                <a:cubicBezTo>
                  <a:pt x="199111" y="29840"/>
                  <a:pt x="200102" y="39518"/>
                  <a:pt x="199797" y="51710"/>
                </a:cubicBezTo>
                <a:cubicBezTo>
                  <a:pt x="199644" y="54605"/>
                  <a:pt x="199340" y="59292"/>
                  <a:pt x="198882" y="65769"/>
                </a:cubicBezTo>
                <a:cubicBezTo>
                  <a:pt x="198425" y="72246"/>
                  <a:pt x="198197" y="77008"/>
                  <a:pt x="198197" y="80056"/>
                </a:cubicBezTo>
                <a:cubicBezTo>
                  <a:pt x="197587" y="118461"/>
                  <a:pt x="197282" y="153132"/>
                  <a:pt x="197282" y="184069"/>
                </a:cubicBezTo>
                <a:cubicBezTo>
                  <a:pt x="198349" y="184679"/>
                  <a:pt x="198882" y="185593"/>
                  <a:pt x="198882" y="186812"/>
                </a:cubicBezTo>
                <a:cubicBezTo>
                  <a:pt x="198882" y="188031"/>
                  <a:pt x="198349" y="188946"/>
                  <a:pt x="197282" y="189555"/>
                </a:cubicBezTo>
                <a:lnTo>
                  <a:pt x="197282" y="191841"/>
                </a:lnTo>
                <a:cubicBezTo>
                  <a:pt x="197282" y="193975"/>
                  <a:pt x="196215" y="195042"/>
                  <a:pt x="194082" y="195042"/>
                </a:cubicBezTo>
                <a:cubicBezTo>
                  <a:pt x="191948" y="195042"/>
                  <a:pt x="190881" y="193975"/>
                  <a:pt x="190881" y="191841"/>
                </a:cubicBezTo>
                <a:lnTo>
                  <a:pt x="190881" y="190013"/>
                </a:lnTo>
                <a:cubicBezTo>
                  <a:pt x="188595" y="190013"/>
                  <a:pt x="186614" y="189936"/>
                  <a:pt x="184938" y="189784"/>
                </a:cubicBezTo>
                <a:lnTo>
                  <a:pt x="184481" y="189784"/>
                </a:lnTo>
                <a:cubicBezTo>
                  <a:pt x="183871" y="190546"/>
                  <a:pt x="183109" y="191003"/>
                  <a:pt x="182195" y="191156"/>
                </a:cubicBezTo>
                <a:cubicBezTo>
                  <a:pt x="176099" y="191918"/>
                  <a:pt x="167412" y="192146"/>
                  <a:pt x="156134" y="191841"/>
                </a:cubicBezTo>
                <a:cubicBezTo>
                  <a:pt x="143790" y="191537"/>
                  <a:pt x="135332" y="191537"/>
                  <a:pt x="130760" y="191841"/>
                </a:cubicBezTo>
                <a:cubicBezTo>
                  <a:pt x="125121" y="192146"/>
                  <a:pt x="119177" y="192413"/>
                  <a:pt x="112929" y="192642"/>
                </a:cubicBezTo>
                <a:cubicBezTo>
                  <a:pt x="106680" y="192870"/>
                  <a:pt x="99594" y="193023"/>
                  <a:pt x="91669" y="193099"/>
                </a:cubicBezTo>
                <a:cubicBezTo>
                  <a:pt x="83744" y="193175"/>
                  <a:pt x="77801" y="193289"/>
                  <a:pt x="73838" y="193442"/>
                </a:cubicBezTo>
                <a:cubicBezTo>
                  <a:pt x="73381" y="193442"/>
                  <a:pt x="70943" y="193518"/>
                  <a:pt x="66523" y="193670"/>
                </a:cubicBezTo>
                <a:lnTo>
                  <a:pt x="55322" y="194356"/>
                </a:lnTo>
                <a:cubicBezTo>
                  <a:pt x="50750" y="194508"/>
                  <a:pt x="47092" y="194508"/>
                  <a:pt x="44349" y="194356"/>
                </a:cubicBezTo>
                <a:cubicBezTo>
                  <a:pt x="42672" y="194356"/>
                  <a:pt x="41301" y="194204"/>
                  <a:pt x="40234" y="193899"/>
                </a:cubicBezTo>
                <a:cubicBezTo>
                  <a:pt x="39624" y="193899"/>
                  <a:pt x="39091" y="193823"/>
                  <a:pt x="38634" y="193670"/>
                </a:cubicBezTo>
                <a:cubicBezTo>
                  <a:pt x="37719" y="193365"/>
                  <a:pt x="37034" y="192984"/>
                  <a:pt x="36576" y="192527"/>
                </a:cubicBezTo>
                <a:lnTo>
                  <a:pt x="35662" y="190927"/>
                </a:lnTo>
                <a:lnTo>
                  <a:pt x="35662" y="190470"/>
                </a:lnTo>
                <a:cubicBezTo>
                  <a:pt x="35662" y="190165"/>
                  <a:pt x="35586" y="189860"/>
                  <a:pt x="35433" y="189555"/>
                </a:cubicBezTo>
                <a:cubicBezTo>
                  <a:pt x="35433" y="188793"/>
                  <a:pt x="35357" y="187879"/>
                  <a:pt x="35205" y="186812"/>
                </a:cubicBezTo>
                <a:cubicBezTo>
                  <a:pt x="35052" y="184983"/>
                  <a:pt x="34900" y="182240"/>
                  <a:pt x="34748" y="178583"/>
                </a:cubicBezTo>
                <a:cubicBezTo>
                  <a:pt x="34443" y="173553"/>
                  <a:pt x="34290" y="170734"/>
                  <a:pt x="34290" y="170124"/>
                </a:cubicBezTo>
                <a:cubicBezTo>
                  <a:pt x="34138" y="168600"/>
                  <a:pt x="34062" y="167457"/>
                  <a:pt x="34062" y="166695"/>
                </a:cubicBezTo>
                <a:cubicBezTo>
                  <a:pt x="21717" y="166391"/>
                  <a:pt x="11202" y="165248"/>
                  <a:pt x="2515" y="163266"/>
                </a:cubicBezTo>
                <a:cubicBezTo>
                  <a:pt x="1601" y="162962"/>
                  <a:pt x="915" y="162428"/>
                  <a:pt x="458" y="161666"/>
                </a:cubicBezTo>
                <a:cubicBezTo>
                  <a:pt x="0" y="160904"/>
                  <a:pt x="-114" y="160104"/>
                  <a:pt x="115" y="159266"/>
                </a:cubicBezTo>
                <a:cubicBezTo>
                  <a:pt x="343" y="158428"/>
                  <a:pt x="839" y="157780"/>
                  <a:pt x="1601" y="157323"/>
                </a:cubicBezTo>
                <a:cubicBezTo>
                  <a:pt x="2363" y="156866"/>
                  <a:pt x="3125" y="156713"/>
                  <a:pt x="3887" y="156866"/>
                </a:cubicBezTo>
                <a:cubicBezTo>
                  <a:pt x="5411" y="157323"/>
                  <a:pt x="6858" y="157628"/>
                  <a:pt x="8230" y="157780"/>
                </a:cubicBezTo>
                <a:cubicBezTo>
                  <a:pt x="8078" y="157018"/>
                  <a:pt x="8230" y="156332"/>
                  <a:pt x="8687" y="155723"/>
                </a:cubicBezTo>
                <a:cubicBezTo>
                  <a:pt x="18593" y="139416"/>
                  <a:pt x="26289" y="124023"/>
                  <a:pt x="31776" y="109545"/>
                </a:cubicBezTo>
                <a:cubicBezTo>
                  <a:pt x="37110" y="95372"/>
                  <a:pt x="40082" y="80285"/>
                  <a:pt x="40691" y="64283"/>
                </a:cubicBezTo>
                <a:cubicBezTo>
                  <a:pt x="40844" y="61235"/>
                  <a:pt x="40691" y="56510"/>
                  <a:pt x="40234" y="50109"/>
                </a:cubicBezTo>
                <a:cubicBezTo>
                  <a:pt x="39777" y="43251"/>
                  <a:pt x="39548" y="38375"/>
                  <a:pt x="39548" y="35479"/>
                </a:cubicBezTo>
                <a:cubicBezTo>
                  <a:pt x="39548" y="33345"/>
                  <a:pt x="40615" y="32279"/>
                  <a:pt x="42749" y="32279"/>
                </a:cubicBezTo>
                <a:cubicBezTo>
                  <a:pt x="43358" y="32279"/>
                  <a:pt x="43892" y="32431"/>
                  <a:pt x="44349" y="32736"/>
                </a:cubicBezTo>
                <a:cubicBezTo>
                  <a:pt x="44958" y="32126"/>
                  <a:pt x="45720" y="31821"/>
                  <a:pt x="46635" y="31821"/>
                </a:cubicBezTo>
                <a:cubicBezTo>
                  <a:pt x="52883" y="31821"/>
                  <a:pt x="58293" y="31593"/>
                  <a:pt x="62865" y="31136"/>
                </a:cubicBezTo>
                <a:cubicBezTo>
                  <a:pt x="63627" y="30983"/>
                  <a:pt x="64351" y="31212"/>
                  <a:pt x="65037" y="31821"/>
                </a:cubicBezTo>
                <a:cubicBezTo>
                  <a:pt x="65723" y="32431"/>
                  <a:pt x="66142" y="33155"/>
                  <a:pt x="66294" y="33993"/>
                </a:cubicBezTo>
                <a:cubicBezTo>
                  <a:pt x="66447" y="34831"/>
                  <a:pt x="66218" y="35593"/>
                  <a:pt x="65609" y="36279"/>
                </a:cubicBezTo>
                <a:cubicBezTo>
                  <a:pt x="64999" y="36965"/>
                  <a:pt x="64237" y="37384"/>
                  <a:pt x="63323" y="37536"/>
                </a:cubicBezTo>
                <a:cubicBezTo>
                  <a:pt x="58751" y="37994"/>
                  <a:pt x="53188" y="38222"/>
                  <a:pt x="46635" y="38222"/>
                </a:cubicBezTo>
                <a:lnTo>
                  <a:pt x="45949" y="38222"/>
                </a:lnTo>
                <a:cubicBezTo>
                  <a:pt x="46101" y="40203"/>
                  <a:pt x="46330" y="44013"/>
                  <a:pt x="46635" y="49652"/>
                </a:cubicBezTo>
                <a:cubicBezTo>
                  <a:pt x="47092" y="55901"/>
                  <a:pt x="47244" y="60930"/>
                  <a:pt x="47092" y="64740"/>
                </a:cubicBezTo>
                <a:cubicBezTo>
                  <a:pt x="46940" y="67635"/>
                  <a:pt x="46711" y="70607"/>
                  <a:pt x="46406" y="73655"/>
                </a:cubicBezTo>
                <a:cubicBezTo>
                  <a:pt x="49607" y="74722"/>
                  <a:pt x="54179" y="75179"/>
                  <a:pt x="60122" y="75027"/>
                </a:cubicBezTo>
                <a:cubicBezTo>
                  <a:pt x="61037" y="75027"/>
                  <a:pt x="61951" y="74989"/>
                  <a:pt x="62865" y="74913"/>
                </a:cubicBezTo>
                <a:cubicBezTo>
                  <a:pt x="63780" y="74836"/>
                  <a:pt x="64809" y="74760"/>
                  <a:pt x="65952" y="74684"/>
                </a:cubicBezTo>
                <a:cubicBezTo>
                  <a:pt x="67095" y="74608"/>
                  <a:pt x="68047" y="74570"/>
                  <a:pt x="68809" y="74570"/>
                </a:cubicBezTo>
                <a:cubicBezTo>
                  <a:pt x="72314" y="74265"/>
                  <a:pt x="75134" y="74189"/>
                  <a:pt x="77267" y="74341"/>
                </a:cubicBezTo>
                <a:cubicBezTo>
                  <a:pt x="109881" y="76017"/>
                  <a:pt x="144399" y="75713"/>
                  <a:pt x="180823" y="73427"/>
                </a:cubicBezTo>
                <a:cubicBezTo>
                  <a:pt x="182195" y="73274"/>
                  <a:pt x="183185" y="73808"/>
                  <a:pt x="183795" y="75027"/>
                </a:cubicBezTo>
                <a:cubicBezTo>
                  <a:pt x="183947" y="73808"/>
                  <a:pt x="184100" y="72665"/>
                  <a:pt x="184252" y="71598"/>
                </a:cubicBezTo>
                <a:cubicBezTo>
                  <a:pt x="184862" y="66264"/>
                  <a:pt x="185319" y="58415"/>
                  <a:pt x="185624" y="48052"/>
                </a:cubicBezTo>
                <a:cubicBezTo>
                  <a:pt x="185776" y="40889"/>
                  <a:pt x="185928" y="35479"/>
                  <a:pt x="186081" y="31821"/>
                </a:cubicBezTo>
                <a:cubicBezTo>
                  <a:pt x="183338" y="32126"/>
                  <a:pt x="180671" y="32126"/>
                  <a:pt x="178080" y="31821"/>
                </a:cubicBezTo>
                <a:cubicBezTo>
                  <a:pt x="177775" y="32126"/>
                  <a:pt x="177470" y="32279"/>
                  <a:pt x="177165" y="32279"/>
                </a:cubicBezTo>
                <a:cubicBezTo>
                  <a:pt x="175489" y="32888"/>
                  <a:pt x="173622" y="33269"/>
                  <a:pt x="171565" y="33422"/>
                </a:cubicBezTo>
                <a:cubicBezTo>
                  <a:pt x="169507" y="33574"/>
                  <a:pt x="167717" y="33650"/>
                  <a:pt x="166193" y="33650"/>
                </a:cubicBezTo>
                <a:cubicBezTo>
                  <a:pt x="164669" y="33650"/>
                  <a:pt x="162764" y="33612"/>
                  <a:pt x="160478" y="33536"/>
                </a:cubicBezTo>
                <a:cubicBezTo>
                  <a:pt x="158192" y="33460"/>
                  <a:pt x="156591" y="33422"/>
                  <a:pt x="155677" y="33422"/>
                </a:cubicBezTo>
                <a:lnTo>
                  <a:pt x="156134" y="38679"/>
                </a:lnTo>
                <a:cubicBezTo>
                  <a:pt x="158877" y="39899"/>
                  <a:pt x="160935" y="41727"/>
                  <a:pt x="162306" y="44166"/>
                </a:cubicBezTo>
                <a:cubicBezTo>
                  <a:pt x="164440" y="47823"/>
                  <a:pt x="165126" y="51405"/>
                  <a:pt x="164364" y="54910"/>
                </a:cubicBezTo>
                <a:cubicBezTo>
                  <a:pt x="163754" y="57958"/>
                  <a:pt x="161925" y="60625"/>
                  <a:pt x="158877" y="62911"/>
                </a:cubicBezTo>
                <a:cubicBezTo>
                  <a:pt x="153848" y="66873"/>
                  <a:pt x="147447" y="68855"/>
                  <a:pt x="139675" y="68855"/>
                </a:cubicBezTo>
                <a:cubicBezTo>
                  <a:pt x="130988" y="68855"/>
                  <a:pt x="125426" y="66264"/>
                  <a:pt x="122987" y="61082"/>
                </a:cubicBezTo>
                <a:cubicBezTo>
                  <a:pt x="120092" y="55291"/>
                  <a:pt x="122606" y="48052"/>
                  <a:pt x="130531" y="39365"/>
                </a:cubicBezTo>
                <a:cubicBezTo>
                  <a:pt x="130531" y="38603"/>
                  <a:pt x="130607" y="37765"/>
                  <a:pt x="130760" y="36851"/>
                </a:cubicBezTo>
                <a:cubicBezTo>
                  <a:pt x="127864" y="37308"/>
                  <a:pt x="124626" y="37651"/>
                  <a:pt x="121044" y="37879"/>
                </a:cubicBezTo>
                <a:cubicBezTo>
                  <a:pt x="117463" y="38108"/>
                  <a:pt x="114681" y="38222"/>
                  <a:pt x="112700" y="38222"/>
                </a:cubicBezTo>
                <a:lnTo>
                  <a:pt x="102642" y="38222"/>
                </a:lnTo>
                <a:lnTo>
                  <a:pt x="94184" y="38222"/>
                </a:lnTo>
                <a:cubicBezTo>
                  <a:pt x="93879" y="38222"/>
                  <a:pt x="93574" y="38146"/>
                  <a:pt x="93269" y="37994"/>
                </a:cubicBezTo>
                <a:lnTo>
                  <a:pt x="93269" y="39137"/>
                </a:lnTo>
                <a:cubicBezTo>
                  <a:pt x="100584" y="39746"/>
                  <a:pt x="105004" y="42261"/>
                  <a:pt x="106528" y="46680"/>
                </a:cubicBezTo>
                <a:cubicBezTo>
                  <a:pt x="108204" y="51252"/>
                  <a:pt x="106528" y="55824"/>
                  <a:pt x="101499" y="60396"/>
                </a:cubicBezTo>
                <a:cubicBezTo>
                  <a:pt x="98603" y="62987"/>
                  <a:pt x="95212" y="64930"/>
                  <a:pt x="91326" y="66226"/>
                </a:cubicBezTo>
                <a:cubicBezTo>
                  <a:pt x="87440" y="67521"/>
                  <a:pt x="83058" y="67674"/>
                  <a:pt x="78182" y="66683"/>
                </a:cubicBezTo>
                <a:cubicBezTo>
                  <a:pt x="73305" y="65692"/>
                  <a:pt x="68809" y="63292"/>
                  <a:pt x="64694" y="59482"/>
                </a:cubicBezTo>
                <a:cubicBezTo>
                  <a:pt x="61799" y="56739"/>
                  <a:pt x="60732" y="53234"/>
                  <a:pt x="61494" y="48966"/>
                </a:cubicBezTo>
                <a:cubicBezTo>
                  <a:pt x="62103" y="45918"/>
                  <a:pt x="63551" y="42947"/>
                  <a:pt x="65837" y="40051"/>
                </a:cubicBezTo>
                <a:cubicBezTo>
                  <a:pt x="66142" y="39441"/>
                  <a:pt x="66675" y="39060"/>
                  <a:pt x="67437" y="38908"/>
                </a:cubicBezTo>
                <a:lnTo>
                  <a:pt x="67437" y="35022"/>
                </a:lnTo>
                <a:lnTo>
                  <a:pt x="67437" y="32507"/>
                </a:lnTo>
                <a:lnTo>
                  <a:pt x="67437" y="10104"/>
                </a:lnTo>
                <a:cubicBezTo>
                  <a:pt x="67437" y="7971"/>
                  <a:pt x="68504" y="6904"/>
                  <a:pt x="70638" y="6904"/>
                </a:cubicBezTo>
                <a:cubicBezTo>
                  <a:pt x="71247" y="6904"/>
                  <a:pt x="71857" y="7056"/>
                  <a:pt x="72467" y="7361"/>
                </a:cubicBezTo>
                <a:cubicBezTo>
                  <a:pt x="74448" y="5990"/>
                  <a:pt x="76353" y="5228"/>
                  <a:pt x="78182" y="5075"/>
                </a:cubicBezTo>
                <a:cubicBezTo>
                  <a:pt x="80925" y="4770"/>
                  <a:pt x="83287" y="5609"/>
                  <a:pt x="85268" y="7590"/>
                </a:cubicBezTo>
                <a:cubicBezTo>
                  <a:pt x="88316" y="10333"/>
                  <a:pt x="90526" y="15134"/>
                  <a:pt x="91898" y="21992"/>
                </a:cubicBezTo>
                <a:cubicBezTo>
                  <a:pt x="92507" y="25192"/>
                  <a:pt x="92888" y="28545"/>
                  <a:pt x="93041" y="32050"/>
                </a:cubicBezTo>
                <a:cubicBezTo>
                  <a:pt x="93498" y="31898"/>
                  <a:pt x="93879" y="31821"/>
                  <a:pt x="94184" y="31821"/>
                </a:cubicBezTo>
                <a:lnTo>
                  <a:pt x="103099" y="31821"/>
                </a:lnTo>
                <a:lnTo>
                  <a:pt x="113615" y="31821"/>
                </a:lnTo>
                <a:cubicBezTo>
                  <a:pt x="115443" y="31821"/>
                  <a:pt x="118110" y="31707"/>
                  <a:pt x="121616" y="31479"/>
                </a:cubicBezTo>
                <a:cubicBezTo>
                  <a:pt x="125121" y="31250"/>
                  <a:pt x="128245" y="30831"/>
                  <a:pt x="130988" y="30221"/>
                </a:cubicBezTo>
                <a:cubicBezTo>
                  <a:pt x="131750" y="17115"/>
                  <a:pt x="132131" y="9800"/>
                  <a:pt x="132131" y="8276"/>
                </a:cubicBezTo>
                <a:cubicBezTo>
                  <a:pt x="132131" y="6142"/>
                  <a:pt x="133198" y="5075"/>
                  <a:pt x="135332" y="5075"/>
                </a:cubicBezTo>
                <a:lnTo>
                  <a:pt x="135789" y="5075"/>
                </a:lnTo>
                <a:cubicBezTo>
                  <a:pt x="135636" y="4618"/>
                  <a:pt x="135560" y="4161"/>
                  <a:pt x="135560" y="3704"/>
                </a:cubicBezTo>
                <a:cubicBezTo>
                  <a:pt x="135560" y="1570"/>
                  <a:pt x="136627" y="503"/>
                  <a:pt x="138761" y="503"/>
                </a:cubicBezTo>
                <a:lnTo>
                  <a:pt x="139675" y="503"/>
                </a:lnTo>
                <a:cubicBezTo>
                  <a:pt x="139980" y="503"/>
                  <a:pt x="140361" y="465"/>
                  <a:pt x="140818" y="389"/>
                </a:cubicBezTo>
                <a:cubicBezTo>
                  <a:pt x="141275" y="313"/>
                  <a:pt x="141732" y="198"/>
                  <a:pt x="142190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28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8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8" dur="500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6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3500"/>
                            </p:stCondLst>
                            <p:childTnLst>
                              <p:par>
                                <p:cTn id="10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00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4500"/>
                            </p:stCondLst>
                            <p:childTnLst>
                              <p:par>
                                <p:cTn id="1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/>
      <p:bldP spid="88" grpId="0" build="p"/>
      <p:bldP spid="89" grpId="0" animBg="1"/>
      <p:bldP spid="90" grpId="0" build="p"/>
      <p:bldP spid="91" grpId="0" build="p"/>
      <p:bldP spid="92" grpId="0" build="p"/>
      <p:bldP spid="93" grpId="0" build="p"/>
      <p:bldP spid="94" grpId="0" build="p"/>
      <p:bldP spid="95" grpId="0" build="p"/>
      <p:bldP spid="96" grpId="0" build="p"/>
      <p:bldP spid="97" grpId="0" build="p"/>
      <p:bldP spid="98" grpId="0" build="p"/>
      <p:bldP spid="99" grpId="0"/>
      <p:bldP spid="100" grpId="0"/>
      <p:bldP spid="101" grpId="0" animBg="1"/>
      <p:bldP spid="102" grpId="0" animBg="1"/>
      <p:bldP spid="103" grpId="0"/>
      <p:bldP spid="104" grpId="0" animBg="1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7069950" y="2154528"/>
            <a:ext cx="1033686" cy="1173270"/>
            <a:chOff x="7069950" y="2154528"/>
            <a:chExt cx="1033686" cy="1173270"/>
          </a:xfrm>
        </p:grpSpPr>
        <p:sp>
          <p:nvSpPr>
            <p:cNvPr id="19" name="Freeform 75"/>
            <p:cNvSpPr>
              <a:spLocks/>
            </p:cNvSpPr>
            <p:nvPr/>
          </p:nvSpPr>
          <p:spPr bwMode="auto">
            <a:xfrm rot="5400000">
              <a:off x="6706526" y="2517952"/>
              <a:ext cx="1173270" cy="446421"/>
            </a:xfrm>
            <a:custGeom>
              <a:avLst/>
              <a:gdLst>
                <a:gd name="T0" fmla="*/ 465 w 933"/>
                <a:gd name="T1" fmla="*/ 0 h 355"/>
                <a:gd name="T2" fmla="*/ 0 w 933"/>
                <a:gd name="T3" fmla="*/ 177 h 355"/>
                <a:gd name="T4" fmla="*/ 465 w 933"/>
                <a:gd name="T5" fmla="*/ 355 h 355"/>
                <a:gd name="T6" fmla="*/ 933 w 933"/>
                <a:gd name="T7" fmla="*/ 177 h 355"/>
                <a:gd name="T8" fmla="*/ 465 w 933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3" h="355">
                  <a:moveTo>
                    <a:pt x="465" y="0"/>
                  </a:moveTo>
                  <a:lnTo>
                    <a:pt x="0" y="177"/>
                  </a:lnTo>
                  <a:lnTo>
                    <a:pt x="465" y="355"/>
                  </a:lnTo>
                  <a:lnTo>
                    <a:pt x="933" y="177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76"/>
            <p:cNvSpPr>
              <a:spLocks/>
            </p:cNvSpPr>
            <p:nvPr/>
          </p:nvSpPr>
          <p:spPr bwMode="auto">
            <a:xfrm rot="5400000">
              <a:off x="7406338" y="2041981"/>
              <a:ext cx="584749" cy="809844"/>
            </a:xfrm>
            <a:custGeom>
              <a:avLst/>
              <a:gdLst>
                <a:gd name="T0" fmla="*/ 465 w 465"/>
                <a:gd name="T1" fmla="*/ 467 h 644"/>
                <a:gd name="T2" fmla="*/ 0 w 465"/>
                <a:gd name="T3" fmla="*/ 644 h 644"/>
                <a:gd name="T4" fmla="*/ 0 w 465"/>
                <a:gd name="T5" fmla="*/ 280 h 644"/>
                <a:gd name="T6" fmla="*/ 465 w 465"/>
                <a:gd name="T7" fmla="*/ 0 h 644"/>
                <a:gd name="T8" fmla="*/ 465 w 465"/>
                <a:gd name="T9" fmla="*/ 467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5" h="644">
                  <a:moveTo>
                    <a:pt x="465" y="467"/>
                  </a:moveTo>
                  <a:lnTo>
                    <a:pt x="0" y="644"/>
                  </a:lnTo>
                  <a:lnTo>
                    <a:pt x="0" y="280"/>
                  </a:lnTo>
                  <a:lnTo>
                    <a:pt x="465" y="0"/>
                  </a:lnTo>
                  <a:lnTo>
                    <a:pt x="465" y="4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77"/>
            <p:cNvSpPr>
              <a:spLocks/>
            </p:cNvSpPr>
            <p:nvPr/>
          </p:nvSpPr>
          <p:spPr bwMode="auto">
            <a:xfrm rot="5400000">
              <a:off x="7404453" y="2628615"/>
              <a:ext cx="588521" cy="809844"/>
            </a:xfrm>
            <a:custGeom>
              <a:avLst/>
              <a:gdLst>
                <a:gd name="T0" fmla="*/ 0 w 468"/>
                <a:gd name="T1" fmla="*/ 467 h 644"/>
                <a:gd name="T2" fmla="*/ 468 w 468"/>
                <a:gd name="T3" fmla="*/ 644 h 644"/>
                <a:gd name="T4" fmla="*/ 468 w 468"/>
                <a:gd name="T5" fmla="*/ 280 h 644"/>
                <a:gd name="T6" fmla="*/ 0 w 468"/>
                <a:gd name="T7" fmla="*/ 0 h 644"/>
                <a:gd name="T8" fmla="*/ 0 w 468"/>
                <a:gd name="T9" fmla="*/ 467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8" h="644">
                  <a:moveTo>
                    <a:pt x="0" y="467"/>
                  </a:moveTo>
                  <a:lnTo>
                    <a:pt x="468" y="644"/>
                  </a:lnTo>
                  <a:lnTo>
                    <a:pt x="468" y="280"/>
                  </a:lnTo>
                  <a:lnTo>
                    <a:pt x="0" y="0"/>
                  </a:lnTo>
                  <a:lnTo>
                    <a:pt x="0" y="4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83"/>
            <p:cNvSpPr>
              <a:spLocks/>
            </p:cNvSpPr>
            <p:nvPr/>
          </p:nvSpPr>
          <p:spPr bwMode="auto">
            <a:xfrm rot="5400000">
              <a:off x="7804344" y="2446274"/>
              <a:ext cx="10060" cy="588521"/>
            </a:xfrm>
            <a:custGeom>
              <a:avLst/>
              <a:gdLst>
                <a:gd name="T0" fmla="*/ 8 w 8"/>
                <a:gd name="T1" fmla="*/ 468 h 468"/>
                <a:gd name="T2" fmla="*/ 0 w 8"/>
                <a:gd name="T3" fmla="*/ 468 h 468"/>
                <a:gd name="T4" fmla="*/ 0 w 8"/>
                <a:gd name="T5" fmla="*/ 2 h 468"/>
                <a:gd name="T6" fmla="*/ 3 w 8"/>
                <a:gd name="T7" fmla="*/ 0 h 468"/>
                <a:gd name="T8" fmla="*/ 8 w 8"/>
                <a:gd name="T9" fmla="*/ 2 h 468"/>
                <a:gd name="T10" fmla="*/ 8 w 8"/>
                <a:gd name="T11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68">
                  <a:moveTo>
                    <a:pt x="8" y="468"/>
                  </a:moveTo>
                  <a:lnTo>
                    <a:pt x="0" y="468"/>
                  </a:lnTo>
                  <a:lnTo>
                    <a:pt x="0" y="2"/>
                  </a:lnTo>
                  <a:lnTo>
                    <a:pt x="3" y="0"/>
                  </a:lnTo>
                  <a:lnTo>
                    <a:pt x="8" y="2"/>
                  </a:lnTo>
                  <a:lnTo>
                    <a:pt x="8" y="468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88"/>
            <p:cNvSpPr>
              <a:spLocks/>
            </p:cNvSpPr>
            <p:nvPr/>
          </p:nvSpPr>
          <p:spPr bwMode="auto">
            <a:xfrm rot="5400000">
              <a:off x="7337803" y="2561965"/>
              <a:ext cx="1173270" cy="358395"/>
            </a:xfrm>
            <a:custGeom>
              <a:avLst/>
              <a:gdLst>
                <a:gd name="T0" fmla="*/ 465 w 933"/>
                <a:gd name="T1" fmla="*/ 0 h 285"/>
                <a:gd name="T2" fmla="*/ 0 w 933"/>
                <a:gd name="T3" fmla="*/ 280 h 285"/>
                <a:gd name="T4" fmla="*/ 0 w 933"/>
                <a:gd name="T5" fmla="*/ 285 h 285"/>
                <a:gd name="T6" fmla="*/ 465 w 933"/>
                <a:gd name="T7" fmla="*/ 10 h 285"/>
                <a:gd name="T8" fmla="*/ 933 w 933"/>
                <a:gd name="T9" fmla="*/ 285 h 285"/>
                <a:gd name="T10" fmla="*/ 933 w 933"/>
                <a:gd name="T11" fmla="*/ 280 h 285"/>
                <a:gd name="T12" fmla="*/ 465 w 933"/>
                <a:gd name="T13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285">
                  <a:moveTo>
                    <a:pt x="465" y="0"/>
                  </a:moveTo>
                  <a:lnTo>
                    <a:pt x="0" y="280"/>
                  </a:lnTo>
                  <a:lnTo>
                    <a:pt x="0" y="285"/>
                  </a:lnTo>
                  <a:lnTo>
                    <a:pt x="465" y="10"/>
                  </a:lnTo>
                  <a:lnTo>
                    <a:pt x="933" y="285"/>
                  </a:lnTo>
                  <a:lnTo>
                    <a:pt x="933" y="280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89"/>
            <p:cNvSpPr>
              <a:spLocks/>
            </p:cNvSpPr>
            <p:nvPr/>
          </p:nvSpPr>
          <p:spPr bwMode="auto">
            <a:xfrm rot="5400000">
              <a:off x="6822219" y="2626099"/>
              <a:ext cx="1173270" cy="230127"/>
            </a:xfrm>
            <a:custGeom>
              <a:avLst/>
              <a:gdLst>
                <a:gd name="T0" fmla="*/ 0 w 933"/>
                <a:gd name="T1" fmla="*/ 183 h 183"/>
                <a:gd name="T2" fmla="*/ 462 w 933"/>
                <a:gd name="T3" fmla="*/ 7 h 183"/>
                <a:gd name="T4" fmla="*/ 470 w 933"/>
                <a:gd name="T5" fmla="*/ 7 h 183"/>
                <a:gd name="T6" fmla="*/ 933 w 933"/>
                <a:gd name="T7" fmla="*/ 183 h 183"/>
                <a:gd name="T8" fmla="*/ 933 w 933"/>
                <a:gd name="T9" fmla="*/ 178 h 183"/>
                <a:gd name="T10" fmla="*/ 470 w 933"/>
                <a:gd name="T11" fmla="*/ 0 h 183"/>
                <a:gd name="T12" fmla="*/ 462 w 933"/>
                <a:gd name="T13" fmla="*/ 0 h 183"/>
                <a:gd name="T14" fmla="*/ 0 w 933"/>
                <a:gd name="T15" fmla="*/ 178 h 183"/>
                <a:gd name="T16" fmla="*/ 0 w 933"/>
                <a:gd name="T1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3" h="183">
                  <a:moveTo>
                    <a:pt x="0" y="183"/>
                  </a:moveTo>
                  <a:lnTo>
                    <a:pt x="462" y="7"/>
                  </a:lnTo>
                  <a:lnTo>
                    <a:pt x="470" y="7"/>
                  </a:lnTo>
                  <a:lnTo>
                    <a:pt x="933" y="183"/>
                  </a:lnTo>
                  <a:lnTo>
                    <a:pt x="933" y="178"/>
                  </a:lnTo>
                  <a:lnTo>
                    <a:pt x="470" y="0"/>
                  </a:lnTo>
                  <a:lnTo>
                    <a:pt x="462" y="0"/>
                  </a:lnTo>
                  <a:lnTo>
                    <a:pt x="0" y="178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398435" y="1801164"/>
            <a:ext cx="917991" cy="1878740"/>
            <a:chOff x="6398435" y="1801164"/>
            <a:chExt cx="917991" cy="1878740"/>
          </a:xfrm>
        </p:grpSpPr>
        <p:sp>
          <p:nvSpPr>
            <p:cNvPr id="26" name="Freeform 78"/>
            <p:cNvSpPr>
              <a:spLocks/>
            </p:cNvSpPr>
            <p:nvPr/>
          </p:nvSpPr>
          <p:spPr bwMode="auto">
            <a:xfrm rot="5400000">
              <a:off x="5599908" y="2599692"/>
              <a:ext cx="1878739" cy="281685"/>
            </a:xfrm>
            <a:custGeom>
              <a:avLst/>
              <a:gdLst>
                <a:gd name="T0" fmla="*/ 746 w 1494"/>
                <a:gd name="T1" fmla="*/ 0 h 224"/>
                <a:gd name="T2" fmla="*/ 0 w 1494"/>
                <a:gd name="T3" fmla="*/ 111 h 224"/>
                <a:gd name="T4" fmla="*/ 746 w 1494"/>
                <a:gd name="T5" fmla="*/ 224 h 224"/>
                <a:gd name="T6" fmla="*/ 1494 w 1494"/>
                <a:gd name="T7" fmla="*/ 111 h 224"/>
                <a:gd name="T8" fmla="*/ 746 w 149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4" h="224">
                  <a:moveTo>
                    <a:pt x="746" y="0"/>
                  </a:moveTo>
                  <a:lnTo>
                    <a:pt x="0" y="111"/>
                  </a:lnTo>
                  <a:lnTo>
                    <a:pt x="746" y="224"/>
                  </a:lnTo>
                  <a:lnTo>
                    <a:pt x="1494" y="111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79"/>
            <p:cNvSpPr>
              <a:spLocks/>
            </p:cNvSpPr>
            <p:nvPr/>
          </p:nvSpPr>
          <p:spPr bwMode="auto">
            <a:xfrm rot="5400000">
              <a:off x="6459424" y="1882274"/>
              <a:ext cx="938111" cy="775892"/>
            </a:xfrm>
            <a:custGeom>
              <a:avLst/>
              <a:gdLst>
                <a:gd name="T0" fmla="*/ 746 w 746"/>
                <a:gd name="T1" fmla="*/ 506 h 617"/>
                <a:gd name="T2" fmla="*/ 0 w 746"/>
                <a:gd name="T3" fmla="*/ 617 h 617"/>
                <a:gd name="T4" fmla="*/ 0 w 746"/>
                <a:gd name="T5" fmla="*/ 224 h 617"/>
                <a:gd name="T6" fmla="*/ 746 w 746"/>
                <a:gd name="T7" fmla="*/ 0 h 617"/>
                <a:gd name="T8" fmla="*/ 746 w 746"/>
                <a:gd name="T9" fmla="*/ 506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6" h="617">
                  <a:moveTo>
                    <a:pt x="746" y="506"/>
                  </a:moveTo>
                  <a:lnTo>
                    <a:pt x="0" y="617"/>
                  </a:lnTo>
                  <a:lnTo>
                    <a:pt x="0" y="224"/>
                  </a:lnTo>
                  <a:lnTo>
                    <a:pt x="746" y="0"/>
                  </a:lnTo>
                  <a:lnTo>
                    <a:pt x="746" y="5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80"/>
            <p:cNvSpPr>
              <a:spLocks/>
            </p:cNvSpPr>
            <p:nvPr/>
          </p:nvSpPr>
          <p:spPr bwMode="auto">
            <a:xfrm rot="5400000">
              <a:off x="6458166" y="2821644"/>
              <a:ext cx="940627" cy="775892"/>
            </a:xfrm>
            <a:custGeom>
              <a:avLst/>
              <a:gdLst>
                <a:gd name="T0" fmla="*/ 0 w 748"/>
                <a:gd name="T1" fmla="*/ 506 h 617"/>
                <a:gd name="T2" fmla="*/ 748 w 748"/>
                <a:gd name="T3" fmla="*/ 617 h 617"/>
                <a:gd name="T4" fmla="*/ 748 w 748"/>
                <a:gd name="T5" fmla="*/ 224 h 617"/>
                <a:gd name="T6" fmla="*/ 0 w 748"/>
                <a:gd name="T7" fmla="*/ 0 h 617"/>
                <a:gd name="T8" fmla="*/ 0 w 748"/>
                <a:gd name="T9" fmla="*/ 506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8" h="617">
                  <a:moveTo>
                    <a:pt x="0" y="506"/>
                  </a:moveTo>
                  <a:lnTo>
                    <a:pt x="748" y="617"/>
                  </a:lnTo>
                  <a:lnTo>
                    <a:pt x="748" y="224"/>
                  </a:lnTo>
                  <a:lnTo>
                    <a:pt x="0" y="0"/>
                  </a:lnTo>
                  <a:lnTo>
                    <a:pt x="0" y="50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84"/>
            <p:cNvSpPr>
              <a:spLocks/>
            </p:cNvSpPr>
            <p:nvPr/>
          </p:nvSpPr>
          <p:spPr bwMode="auto">
            <a:xfrm rot="5400000">
              <a:off x="6993242" y="2422380"/>
              <a:ext cx="10060" cy="636306"/>
            </a:xfrm>
            <a:custGeom>
              <a:avLst/>
              <a:gdLst>
                <a:gd name="T0" fmla="*/ 8 w 8"/>
                <a:gd name="T1" fmla="*/ 506 h 506"/>
                <a:gd name="T2" fmla="*/ 0 w 8"/>
                <a:gd name="T3" fmla="*/ 506 h 506"/>
                <a:gd name="T4" fmla="*/ 0 w 8"/>
                <a:gd name="T5" fmla="*/ 1 h 506"/>
                <a:gd name="T6" fmla="*/ 3 w 8"/>
                <a:gd name="T7" fmla="*/ 0 h 506"/>
                <a:gd name="T8" fmla="*/ 8 w 8"/>
                <a:gd name="T9" fmla="*/ 1 h 506"/>
                <a:gd name="T10" fmla="*/ 8 w 8"/>
                <a:gd name="T11" fmla="*/ 506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06">
                  <a:moveTo>
                    <a:pt x="8" y="506"/>
                  </a:moveTo>
                  <a:lnTo>
                    <a:pt x="0" y="506"/>
                  </a:lnTo>
                  <a:lnTo>
                    <a:pt x="0" y="1"/>
                  </a:lnTo>
                  <a:lnTo>
                    <a:pt x="3" y="0"/>
                  </a:lnTo>
                  <a:lnTo>
                    <a:pt x="8" y="1"/>
                  </a:lnTo>
                  <a:lnTo>
                    <a:pt x="8" y="506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90"/>
            <p:cNvSpPr>
              <a:spLocks/>
            </p:cNvSpPr>
            <p:nvPr/>
          </p:nvSpPr>
          <p:spPr bwMode="auto">
            <a:xfrm rot="5400000">
              <a:off x="6231183" y="2594661"/>
              <a:ext cx="1878739" cy="291745"/>
            </a:xfrm>
            <a:custGeom>
              <a:avLst/>
              <a:gdLst>
                <a:gd name="T0" fmla="*/ 746 w 1494"/>
                <a:gd name="T1" fmla="*/ 0 h 232"/>
                <a:gd name="T2" fmla="*/ 0 w 1494"/>
                <a:gd name="T3" fmla="*/ 224 h 232"/>
                <a:gd name="T4" fmla="*/ 0 w 1494"/>
                <a:gd name="T5" fmla="*/ 232 h 232"/>
                <a:gd name="T6" fmla="*/ 746 w 1494"/>
                <a:gd name="T7" fmla="*/ 10 h 232"/>
                <a:gd name="T8" fmla="*/ 1494 w 1494"/>
                <a:gd name="T9" fmla="*/ 232 h 232"/>
                <a:gd name="T10" fmla="*/ 1494 w 1494"/>
                <a:gd name="T11" fmla="*/ 224 h 232"/>
                <a:gd name="T12" fmla="*/ 746 w 1494"/>
                <a:gd name="T1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4" h="232">
                  <a:moveTo>
                    <a:pt x="746" y="0"/>
                  </a:moveTo>
                  <a:lnTo>
                    <a:pt x="0" y="224"/>
                  </a:lnTo>
                  <a:lnTo>
                    <a:pt x="0" y="232"/>
                  </a:lnTo>
                  <a:lnTo>
                    <a:pt x="746" y="10"/>
                  </a:lnTo>
                  <a:lnTo>
                    <a:pt x="1494" y="232"/>
                  </a:lnTo>
                  <a:lnTo>
                    <a:pt x="1494" y="224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91"/>
            <p:cNvSpPr>
              <a:spLocks/>
            </p:cNvSpPr>
            <p:nvPr/>
          </p:nvSpPr>
          <p:spPr bwMode="auto">
            <a:xfrm rot="5400000">
              <a:off x="5677874" y="2663825"/>
              <a:ext cx="1878739" cy="153417"/>
            </a:xfrm>
            <a:custGeom>
              <a:avLst/>
              <a:gdLst>
                <a:gd name="T0" fmla="*/ 743 w 1494"/>
                <a:gd name="T1" fmla="*/ 0 h 122"/>
                <a:gd name="T2" fmla="*/ 0 w 1494"/>
                <a:gd name="T3" fmla="*/ 113 h 122"/>
                <a:gd name="T4" fmla="*/ 0 w 1494"/>
                <a:gd name="T5" fmla="*/ 122 h 122"/>
                <a:gd name="T6" fmla="*/ 743 w 1494"/>
                <a:gd name="T7" fmla="*/ 11 h 122"/>
                <a:gd name="T8" fmla="*/ 751 w 1494"/>
                <a:gd name="T9" fmla="*/ 11 h 122"/>
                <a:gd name="T10" fmla="*/ 1494 w 1494"/>
                <a:gd name="T11" fmla="*/ 122 h 122"/>
                <a:gd name="T12" fmla="*/ 1494 w 1494"/>
                <a:gd name="T13" fmla="*/ 113 h 122"/>
                <a:gd name="T14" fmla="*/ 751 w 1494"/>
                <a:gd name="T15" fmla="*/ 0 h 122"/>
                <a:gd name="T16" fmla="*/ 743 w 1494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4" h="122">
                  <a:moveTo>
                    <a:pt x="743" y="0"/>
                  </a:moveTo>
                  <a:lnTo>
                    <a:pt x="0" y="113"/>
                  </a:lnTo>
                  <a:lnTo>
                    <a:pt x="0" y="122"/>
                  </a:lnTo>
                  <a:lnTo>
                    <a:pt x="743" y="11"/>
                  </a:lnTo>
                  <a:lnTo>
                    <a:pt x="751" y="11"/>
                  </a:lnTo>
                  <a:lnTo>
                    <a:pt x="1494" y="122"/>
                  </a:lnTo>
                  <a:lnTo>
                    <a:pt x="1494" y="113"/>
                  </a:lnTo>
                  <a:lnTo>
                    <a:pt x="751" y="0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088364" y="2154528"/>
            <a:ext cx="1033685" cy="1173270"/>
            <a:chOff x="4088364" y="2154528"/>
            <a:chExt cx="1033685" cy="1173270"/>
          </a:xfrm>
        </p:grpSpPr>
        <p:sp>
          <p:nvSpPr>
            <p:cNvPr id="11" name="Freeform 69"/>
            <p:cNvSpPr>
              <a:spLocks/>
            </p:cNvSpPr>
            <p:nvPr/>
          </p:nvSpPr>
          <p:spPr bwMode="auto">
            <a:xfrm rot="5400000">
              <a:off x="4311575" y="2517324"/>
              <a:ext cx="1173270" cy="447678"/>
            </a:xfrm>
            <a:custGeom>
              <a:avLst/>
              <a:gdLst>
                <a:gd name="T0" fmla="*/ 465 w 933"/>
                <a:gd name="T1" fmla="*/ 356 h 356"/>
                <a:gd name="T2" fmla="*/ 0 w 933"/>
                <a:gd name="T3" fmla="*/ 178 h 356"/>
                <a:gd name="T4" fmla="*/ 465 w 933"/>
                <a:gd name="T5" fmla="*/ 0 h 356"/>
                <a:gd name="T6" fmla="*/ 933 w 933"/>
                <a:gd name="T7" fmla="*/ 178 h 356"/>
                <a:gd name="T8" fmla="*/ 465 w 933"/>
                <a:gd name="T9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3" h="356">
                  <a:moveTo>
                    <a:pt x="465" y="356"/>
                  </a:moveTo>
                  <a:lnTo>
                    <a:pt x="0" y="178"/>
                  </a:lnTo>
                  <a:lnTo>
                    <a:pt x="465" y="0"/>
                  </a:lnTo>
                  <a:lnTo>
                    <a:pt x="933" y="178"/>
                  </a:lnTo>
                  <a:lnTo>
                    <a:pt x="465" y="35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70"/>
            <p:cNvSpPr>
              <a:spLocks/>
            </p:cNvSpPr>
            <p:nvPr/>
          </p:nvSpPr>
          <p:spPr bwMode="auto">
            <a:xfrm rot="5400000">
              <a:off x="4200913" y="2041981"/>
              <a:ext cx="584749" cy="809844"/>
            </a:xfrm>
            <a:custGeom>
              <a:avLst/>
              <a:gdLst>
                <a:gd name="T0" fmla="*/ 465 w 465"/>
                <a:gd name="T1" fmla="*/ 178 h 644"/>
                <a:gd name="T2" fmla="*/ 0 w 465"/>
                <a:gd name="T3" fmla="*/ 0 h 644"/>
                <a:gd name="T4" fmla="*/ 0 w 465"/>
                <a:gd name="T5" fmla="*/ 364 h 644"/>
                <a:gd name="T6" fmla="*/ 465 w 465"/>
                <a:gd name="T7" fmla="*/ 644 h 644"/>
                <a:gd name="T8" fmla="*/ 465 w 465"/>
                <a:gd name="T9" fmla="*/ 178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5" h="644">
                  <a:moveTo>
                    <a:pt x="465" y="178"/>
                  </a:moveTo>
                  <a:lnTo>
                    <a:pt x="0" y="0"/>
                  </a:lnTo>
                  <a:lnTo>
                    <a:pt x="0" y="364"/>
                  </a:lnTo>
                  <a:lnTo>
                    <a:pt x="465" y="644"/>
                  </a:lnTo>
                  <a:lnTo>
                    <a:pt x="465" y="1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71"/>
            <p:cNvSpPr>
              <a:spLocks/>
            </p:cNvSpPr>
            <p:nvPr/>
          </p:nvSpPr>
          <p:spPr bwMode="auto">
            <a:xfrm rot="5400000">
              <a:off x="4199027" y="2628615"/>
              <a:ext cx="588521" cy="809844"/>
            </a:xfrm>
            <a:custGeom>
              <a:avLst/>
              <a:gdLst>
                <a:gd name="T0" fmla="*/ 0 w 468"/>
                <a:gd name="T1" fmla="*/ 178 h 644"/>
                <a:gd name="T2" fmla="*/ 468 w 468"/>
                <a:gd name="T3" fmla="*/ 0 h 644"/>
                <a:gd name="T4" fmla="*/ 468 w 468"/>
                <a:gd name="T5" fmla="*/ 364 h 644"/>
                <a:gd name="T6" fmla="*/ 0 w 468"/>
                <a:gd name="T7" fmla="*/ 644 h 644"/>
                <a:gd name="T8" fmla="*/ 0 w 468"/>
                <a:gd name="T9" fmla="*/ 178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8" h="644">
                  <a:moveTo>
                    <a:pt x="0" y="178"/>
                  </a:moveTo>
                  <a:lnTo>
                    <a:pt x="468" y="0"/>
                  </a:lnTo>
                  <a:lnTo>
                    <a:pt x="468" y="364"/>
                  </a:lnTo>
                  <a:lnTo>
                    <a:pt x="0" y="644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85"/>
            <p:cNvSpPr>
              <a:spLocks/>
            </p:cNvSpPr>
            <p:nvPr/>
          </p:nvSpPr>
          <p:spPr bwMode="auto">
            <a:xfrm rot="5400000">
              <a:off x="4377595" y="2446274"/>
              <a:ext cx="10060" cy="588521"/>
            </a:xfrm>
            <a:custGeom>
              <a:avLst/>
              <a:gdLst>
                <a:gd name="T0" fmla="*/ 8 w 8"/>
                <a:gd name="T1" fmla="*/ 0 h 468"/>
                <a:gd name="T2" fmla="*/ 0 w 8"/>
                <a:gd name="T3" fmla="*/ 0 h 468"/>
                <a:gd name="T4" fmla="*/ 0 w 8"/>
                <a:gd name="T5" fmla="*/ 467 h 468"/>
                <a:gd name="T6" fmla="*/ 3 w 8"/>
                <a:gd name="T7" fmla="*/ 468 h 468"/>
                <a:gd name="T8" fmla="*/ 8 w 8"/>
                <a:gd name="T9" fmla="*/ 467 h 468"/>
                <a:gd name="T10" fmla="*/ 8 w 8"/>
                <a:gd name="T11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68">
                  <a:moveTo>
                    <a:pt x="8" y="0"/>
                  </a:moveTo>
                  <a:lnTo>
                    <a:pt x="0" y="0"/>
                  </a:lnTo>
                  <a:lnTo>
                    <a:pt x="0" y="467"/>
                  </a:lnTo>
                  <a:lnTo>
                    <a:pt x="3" y="468"/>
                  </a:lnTo>
                  <a:lnTo>
                    <a:pt x="8" y="46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92"/>
            <p:cNvSpPr>
              <a:spLocks/>
            </p:cNvSpPr>
            <p:nvPr/>
          </p:nvSpPr>
          <p:spPr bwMode="auto">
            <a:xfrm rot="5400000">
              <a:off x="3680928" y="2561965"/>
              <a:ext cx="1173270" cy="358395"/>
            </a:xfrm>
            <a:custGeom>
              <a:avLst/>
              <a:gdLst>
                <a:gd name="T0" fmla="*/ 465 w 933"/>
                <a:gd name="T1" fmla="*/ 285 h 285"/>
                <a:gd name="T2" fmla="*/ 0 w 933"/>
                <a:gd name="T3" fmla="*/ 5 h 285"/>
                <a:gd name="T4" fmla="*/ 0 w 933"/>
                <a:gd name="T5" fmla="*/ 0 h 285"/>
                <a:gd name="T6" fmla="*/ 465 w 933"/>
                <a:gd name="T7" fmla="*/ 275 h 285"/>
                <a:gd name="T8" fmla="*/ 933 w 933"/>
                <a:gd name="T9" fmla="*/ 0 h 285"/>
                <a:gd name="T10" fmla="*/ 933 w 933"/>
                <a:gd name="T11" fmla="*/ 5 h 285"/>
                <a:gd name="T12" fmla="*/ 465 w 933"/>
                <a:gd name="T13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285">
                  <a:moveTo>
                    <a:pt x="465" y="28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65" y="275"/>
                  </a:lnTo>
                  <a:lnTo>
                    <a:pt x="933" y="0"/>
                  </a:lnTo>
                  <a:lnTo>
                    <a:pt x="933" y="5"/>
                  </a:lnTo>
                  <a:lnTo>
                    <a:pt x="465" y="285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93"/>
            <p:cNvSpPr>
              <a:spLocks/>
            </p:cNvSpPr>
            <p:nvPr/>
          </p:nvSpPr>
          <p:spPr bwMode="auto">
            <a:xfrm rot="5400000">
              <a:off x="4196511" y="2626099"/>
              <a:ext cx="1173270" cy="230127"/>
            </a:xfrm>
            <a:custGeom>
              <a:avLst/>
              <a:gdLst>
                <a:gd name="T0" fmla="*/ 0 w 933"/>
                <a:gd name="T1" fmla="*/ 0 h 183"/>
                <a:gd name="T2" fmla="*/ 462 w 933"/>
                <a:gd name="T3" fmla="*/ 176 h 183"/>
                <a:gd name="T4" fmla="*/ 470 w 933"/>
                <a:gd name="T5" fmla="*/ 176 h 183"/>
                <a:gd name="T6" fmla="*/ 933 w 933"/>
                <a:gd name="T7" fmla="*/ 0 h 183"/>
                <a:gd name="T8" fmla="*/ 933 w 933"/>
                <a:gd name="T9" fmla="*/ 5 h 183"/>
                <a:gd name="T10" fmla="*/ 470 w 933"/>
                <a:gd name="T11" fmla="*/ 183 h 183"/>
                <a:gd name="T12" fmla="*/ 462 w 933"/>
                <a:gd name="T13" fmla="*/ 183 h 183"/>
                <a:gd name="T14" fmla="*/ 0 w 933"/>
                <a:gd name="T15" fmla="*/ 5 h 183"/>
                <a:gd name="T16" fmla="*/ 0 w 933"/>
                <a:gd name="T1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3" h="183">
                  <a:moveTo>
                    <a:pt x="0" y="0"/>
                  </a:moveTo>
                  <a:lnTo>
                    <a:pt x="462" y="176"/>
                  </a:lnTo>
                  <a:lnTo>
                    <a:pt x="470" y="176"/>
                  </a:lnTo>
                  <a:lnTo>
                    <a:pt x="933" y="0"/>
                  </a:lnTo>
                  <a:lnTo>
                    <a:pt x="933" y="5"/>
                  </a:lnTo>
                  <a:lnTo>
                    <a:pt x="470" y="183"/>
                  </a:lnTo>
                  <a:lnTo>
                    <a:pt x="462" y="183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874316" y="1801164"/>
            <a:ext cx="917992" cy="1878740"/>
            <a:chOff x="4874316" y="1801164"/>
            <a:chExt cx="917992" cy="1878740"/>
          </a:xfrm>
        </p:grpSpPr>
        <p:sp>
          <p:nvSpPr>
            <p:cNvPr id="14" name="Freeform 72"/>
            <p:cNvSpPr>
              <a:spLocks/>
            </p:cNvSpPr>
            <p:nvPr/>
          </p:nvSpPr>
          <p:spPr bwMode="auto">
            <a:xfrm rot="5400000">
              <a:off x="4712096" y="2599692"/>
              <a:ext cx="1878739" cy="281685"/>
            </a:xfrm>
            <a:custGeom>
              <a:avLst/>
              <a:gdLst>
                <a:gd name="T0" fmla="*/ 746 w 1494"/>
                <a:gd name="T1" fmla="*/ 224 h 224"/>
                <a:gd name="T2" fmla="*/ 0 w 1494"/>
                <a:gd name="T3" fmla="*/ 112 h 224"/>
                <a:gd name="T4" fmla="*/ 746 w 1494"/>
                <a:gd name="T5" fmla="*/ 0 h 224"/>
                <a:gd name="T6" fmla="*/ 1494 w 1494"/>
                <a:gd name="T7" fmla="*/ 112 h 224"/>
                <a:gd name="T8" fmla="*/ 746 w 1494"/>
                <a:gd name="T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4" h="224">
                  <a:moveTo>
                    <a:pt x="746" y="224"/>
                  </a:moveTo>
                  <a:lnTo>
                    <a:pt x="0" y="112"/>
                  </a:lnTo>
                  <a:lnTo>
                    <a:pt x="746" y="0"/>
                  </a:lnTo>
                  <a:lnTo>
                    <a:pt x="1494" y="112"/>
                  </a:lnTo>
                  <a:lnTo>
                    <a:pt x="746" y="2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73"/>
            <p:cNvSpPr>
              <a:spLocks/>
            </p:cNvSpPr>
            <p:nvPr/>
          </p:nvSpPr>
          <p:spPr bwMode="auto">
            <a:xfrm rot="5400000">
              <a:off x="4793836" y="1881646"/>
              <a:ext cx="938111" cy="777149"/>
            </a:xfrm>
            <a:custGeom>
              <a:avLst/>
              <a:gdLst>
                <a:gd name="T0" fmla="*/ 746 w 746"/>
                <a:gd name="T1" fmla="*/ 112 h 618"/>
                <a:gd name="T2" fmla="*/ 0 w 746"/>
                <a:gd name="T3" fmla="*/ 0 h 618"/>
                <a:gd name="T4" fmla="*/ 0 w 746"/>
                <a:gd name="T5" fmla="*/ 394 h 618"/>
                <a:gd name="T6" fmla="*/ 746 w 746"/>
                <a:gd name="T7" fmla="*/ 618 h 618"/>
                <a:gd name="T8" fmla="*/ 746 w 746"/>
                <a:gd name="T9" fmla="*/ 11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6" h="618">
                  <a:moveTo>
                    <a:pt x="746" y="112"/>
                  </a:moveTo>
                  <a:lnTo>
                    <a:pt x="0" y="0"/>
                  </a:lnTo>
                  <a:lnTo>
                    <a:pt x="0" y="394"/>
                  </a:lnTo>
                  <a:lnTo>
                    <a:pt x="746" y="618"/>
                  </a:lnTo>
                  <a:lnTo>
                    <a:pt x="74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74"/>
            <p:cNvSpPr>
              <a:spLocks/>
            </p:cNvSpPr>
            <p:nvPr/>
          </p:nvSpPr>
          <p:spPr bwMode="auto">
            <a:xfrm rot="5400000">
              <a:off x="4792578" y="2821016"/>
              <a:ext cx="940627" cy="777149"/>
            </a:xfrm>
            <a:custGeom>
              <a:avLst/>
              <a:gdLst>
                <a:gd name="T0" fmla="*/ 0 w 748"/>
                <a:gd name="T1" fmla="*/ 112 h 618"/>
                <a:gd name="T2" fmla="*/ 748 w 748"/>
                <a:gd name="T3" fmla="*/ 0 h 618"/>
                <a:gd name="T4" fmla="*/ 748 w 748"/>
                <a:gd name="T5" fmla="*/ 394 h 618"/>
                <a:gd name="T6" fmla="*/ 0 w 748"/>
                <a:gd name="T7" fmla="*/ 618 h 618"/>
                <a:gd name="T8" fmla="*/ 0 w 748"/>
                <a:gd name="T9" fmla="*/ 11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8" h="618">
                  <a:moveTo>
                    <a:pt x="0" y="112"/>
                  </a:moveTo>
                  <a:lnTo>
                    <a:pt x="748" y="0"/>
                  </a:lnTo>
                  <a:lnTo>
                    <a:pt x="748" y="394"/>
                  </a:lnTo>
                  <a:lnTo>
                    <a:pt x="0" y="618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86"/>
            <p:cNvSpPr>
              <a:spLocks/>
            </p:cNvSpPr>
            <p:nvPr/>
          </p:nvSpPr>
          <p:spPr bwMode="auto">
            <a:xfrm rot="5400000">
              <a:off x="5187439" y="2422380"/>
              <a:ext cx="10060" cy="636306"/>
            </a:xfrm>
            <a:custGeom>
              <a:avLst/>
              <a:gdLst>
                <a:gd name="T0" fmla="*/ 8 w 8"/>
                <a:gd name="T1" fmla="*/ 0 h 506"/>
                <a:gd name="T2" fmla="*/ 0 w 8"/>
                <a:gd name="T3" fmla="*/ 0 h 506"/>
                <a:gd name="T4" fmla="*/ 0 w 8"/>
                <a:gd name="T5" fmla="*/ 504 h 506"/>
                <a:gd name="T6" fmla="*/ 3 w 8"/>
                <a:gd name="T7" fmla="*/ 506 h 506"/>
                <a:gd name="T8" fmla="*/ 8 w 8"/>
                <a:gd name="T9" fmla="*/ 504 h 506"/>
                <a:gd name="T10" fmla="*/ 8 w 8"/>
                <a:gd name="T1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06">
                  <a:moveTo>
                    <a:pt x="8" y="0"/>
                  </a:moveTo>
                  <a:lnTo>
                    <a:pt x="0" y="0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8" y="50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94"/>
            <p:cNvSpPr>
              <a:spLocks/>
            </p:cNvSpPr>
            <p:nvPr/>
          </p:nvSpPr>
          <p:spPr bwMode="auto">
            <a:xfrm rot="5400000">
              <a:off x="4081448" y="2594033"/>
              <a:ext cx="1878739" cy="293004"/>
            </a:xfrm>
            <a:custGeom>
              <a:avLst/>
              <a:gdLst>
                <a:gd name="T0" fmla="*/ 746 w 1494"/>
                <a:gd name="T1" fmla="*/ 233 h 233"/>
                <a:gd name="T2" fmla="*/ 0 w 1494"/>
                <a:gd name="T3" fmla="*/ 9 h 233"/>
                <a:gd name="T4" fmla="*/ 0 w 1494"/>
                <a:gd name="T5" fmla="*/ 0 h 233"/>
                <a:gd name="T6" fmla="*/ 746 w 1494"/>
                <a:gd name="T7" fmla="*/ 222 h 233"/>
                <a:gd name="T8" fmla="*/ 1494 w 1494"/>
                <a:gd name="T9" fmla="*/ 0 h 233"/>
                <a:gd name="T10" fmla="*/ 1494 w 1494"/>
                <a:gd name="T11" fmla="*/ 9 h 233"/>
                <a:gd name="T12" fmla="*/ 746 w 1494"/>
                <a:gd name="T13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4" h="233">
                  <a:moveTo>
                    <a:pt x="746" y="233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746" y="222"/>
                  </a:lnTo>
                  <a:lnTo>
                    <a:pt x="1494" y="0"/>
                  </a:lnTo>
                  <a:lnTo>
                    <a:pt x="1494" y="9"/>
                  </a:lnTo>
                  <a:lnTo>
                    <a:pt x="746" y="233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95"/>
            <p:cNvSpPr>
              <a:spLocks/>
            </p:cNvSpPr>
            <p:nvPr/>
          </p:nvSpPr>
          <p:spPr bwMode="auto">
            <a:xfrm rot="5400000">
              <a:off x="4635388" y="2663825"/>
              <a:ext cx="1878739" cy="153417"/>
            </a:xfrm>
            <a:custGeom>
              <a:avLst/>
              <a:gdLst>
                <a:gd name="T0" fmla="*/ 743 w 1494"/>
                <a:gd name="T1" fmla="*/ 122 h 122"/>
                <a:gd name="T2" fmla="*/ 0 w 1494"/>
                <a:gd name="T3" fmla="*/ 9 h 122"/>
                <a:gd name="T4" fmla="*/ 0 w 1494"/>
                <a:gd name="T5" fmla="*/ 0 h 122"/>
                <a:gd name="T6" fmla="*/ 743 w 1494"/>
                <a:gd name="T7" fmla="*/ 112 h 122"/>
                <a:gd name="T8" fmla="*/ 751 w 1494"/>
                <a:gd name="T9" fmla="*/ 112 h 122"/>
                <a:gd name="T10" fmla="*/ 1494 w 1494"/>
                <a:gd name="T11" fmla="*/ 0 h 122"/>
                <a:gd name="T12" fmla="*/ 1494 w 1494"/>
                <a:gd name="T13" fmla="*/ 9 h 122"/>
                <a:gd name="T14" fmla="*/ 751 w 1494"/>
                <a:gd name="T15" fmla="*/ 122 h 122"/>
                <a:gd name="T16" fmla="*/ 743 w 1494"/>
                <a:gd name="T1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4" h="122">
                  <a:moveTo>
                    <a:pt x="743" y="122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743" y="112"/>
                  </a:lnTo>
                  <a:lnTo>
                    <a:pt x="751" y="112"/>
                  </a:lnTo>
                  <a:lnTo>
                    <a:pt x="1494" y="0"/>
                  </a:lnTo>
                  <a:lnTo>
                    <a:pt x="1494" y="9"/>
                  </a:lnTo>
                  <a:lnTo>
                    <a:pt x="751" y="122"/>
                  </a:lnTo>
                  <a:lnTo>
                    <a:pt x="743" y="122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687934" y="1447799"/>
            <a:ext cx="806073" cy="2585468"/>
            <a:chOff x="5687934" y="1447799"/>
            <a:chExt cx="806073" cy="2585468"/>
          </a:xfrm>
        </p:grpSpPr>
        <p:sp>
          <p:nvSpPr>
            <p:cNvPr id="29" name="Freeform 81"/>
            <p:cNvSpPr>
              <a:spLocks/>
            </p:cNvSpPr>
            <p:nvPr/>
          </p:nvSpPr>
          <p:spPr bwMode="auto">
            <a:xfrm rot="5400000">
              <a:off x="5445232" y="1690502"/>
              <a:ext cx="1291477" cy="806072"/>
            </a:xfrm>
            <a:custGeom>
              <a:avLst/>
              <a:gdLst>
                <a:gd name="T0" fmla="*/ 1027 w 1027"/>
                <a:gd name="T1" fmla="*/ 641 h 641"/>
                <a:gd name="T2" fmla="*/ 0 w 1027"/>
                <a:gd name="T3" fmla="*/ 532 h 641"/>
                <a:gd name="T4" fmla="*/ 0 w 1027"/>
                <a:gd name="T5" fmla="*/ 111 h 641"/>
                <a:gd name="T6" fmla="*/ 1027 w 1027"/>
                <a:gd name="T7" fmla="*/ 0 h 641"/>
                <a:gd name="T8" fmla="*/ 1027 w 1027"/>
                <a:gd name="T9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641">
                  <a:moveTo>
                    <a:pt x="1027" y="641"/>
                  </a:moveTo>
                  <a:lnTo>
                    <a:pt x="0" y="532"/>
                  </a:lnTo>
                  <a:lnTo>
                    <a:pt x="0" y="111"/>
                  </a:lnTo>
                  <a:lnTo>
                    <a:pt x="1027" y="0"/>
                  </a:lnTo>
                  <a:lnTo>
                    <a:pt x="1027" y="6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82"/>
            <p:cNvSpPr>
              <a:spLocks/>
            </p:cNvSpPr>
            <p:nvPr/>
          </p:nvSpPr>
          <p:spPr bwMode="auto">
            <a:xfrm rot="5400000">
              <a:off x="5443974" y="2983236"/>
              <a:ext cx="1293991" cy="806072"/>
            </a:xfrm>
            <a:custGeom>
              <a:avLst/>
              <a:gdLst>
                <a:gd name="T0" fmla="*/ 0 w 1029"/>
                <a:gd name="T1" fmla="*/ 641 h 641"/>
                <a:gd name="T2" fmla="*/ 1029 w 1029"/>
                <a:gd name="T3" fmla="*/ 532 h 641"/>
                <a:gd name="T4" fmla="*/ 1029 w 1029"/>
                <a:gd name="T5" fmla="*/ 111 h 641"/>
                <a:gd name="T6" fmla="*/ 0 w 1029"/>
                <a:gd name="T7" fmla="*/ 0 h 641"/>
                <a:gd name="T8" fmla="*/ 0 w 1029"/>
                <a:gd name="T9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9" h="641">
                  <a:moveTo>
                    <a:pt x="0" y="641"/>
                  </a:moveTo>
                  <a:lnTo>
                    <a:pt x="1029" y="532"/>
                  </a:lnTo>
                  <a:lnTo>
                    <a:pt x="1029" y="111"/>
                  </a:lnTo>
                  <a:lnTo>
                    <a:pt x="0" y="0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87"/>
            <p:cNvSpPr>
              <a:spLocks/>
            </p:cNvSpPr>
            <p:nvPr/>
          </p:nvSpPr>
          <p:spPr bwMode="auto">
            <a:xfrm rot="5400000">
              <a:off x="6085940" y="2337498"/>
              <a:ext cx="10060" cy="806072"/>
            </a:xfrm>
            <a:custGeom>
              <a:avLst/>
              <a:gdLst>
                <a:gd name="T0" fmla="*/ 8 w 8"/>
                <a:gd name="T1" fmla="*/ 640 h 641"/>
                <a:gd name="T2" fmla="*/ 3 w 8"/>
                <a:gd name="T3" fmla="*/ 641 h 641"/>
                <a:gd name="T4" fmla="*/ 0 w 8"/>
                <a:gd name="T5" fmla="*/ 640 h 641"/>
                <a:gd name="T6" fmla="*/ 0 w 8"/>
                <a:gd name="T7" fmla="*/ 0 h 641"/>
                <a:gd name="T8" fmla="*/ 3 w 8"/>
                <a:gd name="T9" fmla="*/ 0 h 641"/>
                <a:gd name="T10" fmla="*/ 8 w 8"/>
                <a:gd name="T11" fmla="*/ 0 h 641"/>
                <a:gd name="T12" fmla="*/ 8 w 8"/>
                <a:gd name="T13" fmla="*/ 64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41">
                  <a:moveTo>
                    <a:pt x="8" y="640"/>
                  </a:moveTo>
                  <a:lnTo>
                    <a:pt x="3" y="641"/>
                  </a:lnTo>
                  <a:lnTo>
                    <a:pt x="0" y="640"/>
                  </a:lnTo>
                  <a:lnTo>
                    <a:pt x="0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8" y="64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96"/>
            <p:cNvSpPr>
              <a:spLocks/>
            </p:cNvSpPr>
            <p:nvPr/>
          </p:nvSpPr>
          <p:spPr bwMode="auto">
            <a:xfrm rot="5400000">
              <a:off x="5123935" y="2663196"/>
              <a:ext cx="2585467" cy="154676"/>
            </a:xfrm>
            <a:custGeom>
              <a:avLst/>
              <a:gdLst>
                <a:gd name="T0" fmla="*/ 1027 w 2056"/>
                <a:gd name="T1" fmla="*/ 0 h 123"/>
                <a:gd name="T2" fmla="*/ 0 w 2056"/>
                <a:gd name="T3" fmla="*/ 111 h 123"/>
                <a:gd name="T4" fmla="*/ 0 w 2056"/>
                <a:gd name="T5" fmla="*/ 123 h 123"/>
                <a:gd name="T6" fmla="*/ 1027 w 2056"/>
                <a:gd name="T7" fmla="*/ 14 h 123"/>
                <a:gd name="T8" fmla="*/ 2056 w 2056"/>
                <a:gd name="T9" fmla="*/ 123 h 123"/>
                <a:gd name="T10" fmla="*/ 2056 w 2056"/>
                <a:gd name="T11" fmla="*/ 111 h 123"/>
                <a:gd name="T12" fmla="*/ 1027 w 2056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6" h="123">
                  <a:moveTo>
                    <a:pt x="1027" y="0"/>
                  </a:moveTo>
                  <a:lnTo>
                    <a:pt x="0" y="111"/>
                  </a:lnTo>
                  <a:lnTo>
                    <a:pt x="0" y="123"/>
                  </a:lnTo>
                  <a:lnTo>
                    <a:pt x="1027" y="14"/>
                  </a:lnTo>
                  <a:lnTo>
                    <a:pt x="2056" y="123"/>
                  </a:lnTo>
                  <a:lnTo>
                    <a:pt x="2056" y="111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97"/>
            <p:cNvSpPr>
              <a:spLocks/>
            </p:cNvSpPr>
            <p:nvPr/>
          </p:nvSpPr>
          <p:spPr bwMode="auto">
            <a:xfrm rot="5400000">
              <a:off x="4470023" y="2665711"/>
              <a:ext cx="2585467" cy="149645"/>
            </a:xfrm>
            <a:custGeom>
              <a:avLst/>
              <a:gdLst>
                <a:gd name="T0" fmla="*/ 1027 w 2056"/>
                <a:gd name="T1" fmla="*/ 119 h 119"/>
                <a:gd name="T2" fmla="*/ 0 w 2056"/>
                <a:gd name="T3" fmla="*/ 10 h 119"/>
                <a:gd name="T4" fmla="*/ 0 w 2056"/>
                <a:gd name="T5" fmla="*/ 0 h 119"/>
                <a:gd name="T6" fmla="*/ 1027 w 2056"/>
                <a:gd name="T7" fmla="*/ 104 h 119"/>
                <a:gd name="T8" fmla="*/ 2056 w 2056"/>
                <a:gd name="T9" fmla="*/ 0 h 119"/>
                <a:gd name="T10" fmla="*/ 2056 w 2056"/>
                <a:gd name="T11" fmla="*/ 10 h 119"/>
                <a:gd name="T12" fmla="*/ 1027 w 2056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6" h="119">
                  <a:moveTo>
                    <a:pt x="1027" y="119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027" y="104"/>
                  </a:lnTo>
                  <a:lnTo>
                    <a:pt x="2056" y="0"/>
                  </a:lnTo>
                  <a:lnTo>
                    <a:pt x="2056" y="10"/>
                  </a:lnTo>
                  <a:lnTo>
                    <a:pt x="1027" y="119"/>
                  </a:ln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3442938" y="4967605"/>
            <a:ext cx="5296062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REVOLUTION</a:t>
            </a:r>
          </a:p>
          <a:p>
            <a:pPr algn="ct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ct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47" name="Rectangle 46"/>
          <p:cNvSpPr/>
          <p:nvPr/>
        </p:nvSpPr>
        <p:spPr>
          <a:xfrm>
            <a:off x="8781622" y="1727249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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9365360" y="1727249"/>
            <a:ext cx="184687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" name="Rectangle 48"/>
          <p:cNvSpPr/>
          <p:nvPr/>
        </p:nvSpPr>
        <p:spPr>
          <a:xfrm>
            <a:off x="8781622" y="284014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9365360" y="2840146"/>
            <a:ext cx="184687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970725" y="1717389"/>
            <a:ext cx="184687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pPr algn="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970725" y="2830286"/>
            <a:ext cx="184687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pPr algn="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985842" y="172643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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2985740" y="283028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140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"/>
                            </p:stCondLst>
                            <p:childTnLst>
                              <p:par>
                                <p:cTn id="2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9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400"/>
                            </p:stCondLst>
                            <p:childTnLst>
                              <p:par>
                                <p:cTn id="3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900"/>
                            </p:stCondLst>
                            <p:childTnLst>
                              <p:par>
                                <p:cTn id="5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4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9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40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900"/>
                            </p:stCondLst>
                            <p:childTnLst>
                              <p:par>
                                <p:cTn id="8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/>
      <p:bldP spid="47" grpId="0"/>
      <p:bldP spid="48" grpId="0"/>
      <p:bldP spid="49" grpId="0"/>
      <p:bldP spid="50" grpId="0"/>
      <p:bldP spid="53" grpId="0"/>
      <p:bldP spid="54" grpId="0"/>
      <p:bldP spid="56" grpId="0"/>
      <p:bldP spid="57" grpId="0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952500" y="1439134"/>
            <a:ext cx="4015270" cy="2585468"/>
            <a:chOff x="4532839" y="3161749"/>
            <a:chExt cx="3126321" cy="2013066"/>
          </a:xfrm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11" name="Freeform 69"/>
            <p:cNvSpPr>
              <a:spLocks/>
            </p:cNvSpPr>
            <p:nvPr/>
          </p:nvSpPr>
          <p:spPr bwMode="auto">
            <a:xfrm rot="5400000">
              <a:off x="4706632" y="3994489"/>
              <a:ext cx="913517" cy="348566"/>
            </a:xfrm>
            <a:custGeom>
              <a:avLst/>
              <a:gdLst>
                <a:gd name="T0" fmla="*/ 465 w 933"/>
                <a:gd name="T1" fmla="*/ 356 h 356"/>
                <a:gd name="T2" fmla="*/ 0 w 933"/>
                <a:gd name="T3" fmla="*/ 178 h 356"/>
                <a:gd name="T4" fmla="*/ 465 w 933"/>
                <a:gd name="T5" fmla="*/ 0 h 356"/>
                <a:gd name="T6" fmla="*/ 933 w 933"/>
                <a:gd name="T7" fmla="*/ 178 h 356"/>
                <a:gd name="T8" fmla="*/ 465 w 933"/>
                <a:gd name="T9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3" h="356">
                  <a:moveTo>
                    <a:pt x="465" y="356"/>
                  </a:moveTo>
                  <a:lnTo>
                    <a:pt x="0" y="178"/>
                  </a:lnTo>
                  <a:lnTo>
                    <a:pt x="465" y="0"/>
                  </a:lnTo>
                  <a:lnTo>
                    <a:pt x="933" y="178"/>
                  </a:lnTo>
                  <a:lnTo>
                    <a:pt x="465" y="35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70"/>
            <p:cNvSpPr>
              <a:spLocks/>
            </p:cNvSpPr>
            <p:nvPr/>
          </p:nvSpPr>
          <p:spPr bwMode="auto">
            <a:xfrm rot="5400000">
              <a:off x="4620470" y="3624383"/>
              <a:ext cx="455290" cy="630551"/>
            </a:xfrm>
            <a:custGeom>
              <a:avLst/>
              <a:gdLst>
                <a:gd name="T0" fmla="*/ 465 w 465"/>
                <a:gd name="T1" fmla="*/ 178 h 644"/>
                <a:gd name="T2" fmla="*/ 0 w 465"/>
                <a:gd name="T3" fmla="*/ 0 h 644"/>
                <a:gd name="T4" fmla="*/ 0 w 465"/>
                <a:gd name="T5" fmla="*/ 364 h 644"/>
                <a:gd name="T6" fmla="*/ 465 w 465"/>
                <a:gd name="T7" fmla="*/ 644 h 644"/>
                <a:gd name="T8" fmla="*/ 465 w 465"/>
                <a:gd name="T9" fmla="*/ 178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5" h="644">
                  <a:moveTo>
                    <a:pt x="465" y="178"/>
                  </a:moveTo>
                  <a:lnTo>
                    <a:pt x="0" y="0"/>
                  </a:lnTo>
                  <a:lnTo>
                    <a:pt x="0" y="364"/>
                  </a:lnTo>
                  <a:lnTo>
                    <a:pt x="465" y="644"/>
                  </a:lnTo>
                  <a:lnTo>
                    <a:pt x="465" y="1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71"/>
            <p:cNvSpPr>
              <a:spLocks/>
            </p:cNvSpPr>
            <p:nvPr/>
          </p:nvSpPr>
          <p:spPr bwMode="auto">
            <a:xfrm rot="5400000">
              <a:off x="4619001" y="4081141"/>
              <a:ext cx="458227" cy="630551"/>
            </a:xfrm>
            <a:custGeom>
              <a:avLst/>
              <a:gdLst>
                <a:gd name="T0" fmla="*/ 0 w 468"/>
                <a:gd name="T1" fmla="*/ 178 h 644"/>
                <a:gd name="T2" fmla="*/ 468 w 468"/>
                <a:gd name="T3" fmla="*/ 0 h 644"/>
                <a:gd name="T4" fmla="*/ 468 w 468"/>
                <a:gd name="T5" fmla="*/ 364 h 644"/>
                <a:gd name="T6" fmla="*/ 0 w 468"/>
                <a:gd name="T7" fmla="*/ 644 h 644"/>
                <a:gd name="T8" fmla="*/ 0 w 468"/>
                <a:gd name="T9" fmla="*/ 178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8" h="644">
                  <a:moveTo>
                    <a:pt x="0" y="178"/>
                  </a:moveTo>
                  <a:lnTo>
                    <a:pt x="468" y="0"/>
                  </a:lnTo>
                  <a:lnTo>
                    <a:pt x="468" y="364"/>
                  </a:lnTo>
                  <a:lnTo>
                    <a:pt x="0" y="644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72"/>
            <p:cNvSpPr>
              <a:spLocks/>
            </p:cNvSpPr>
            <p:nvPr/>
          </p:nvSpPr>
          <p:spPr bwMode="auto">
            <a:xfrm rot="5400000">
              <a:off x="5018481" y="4058621"/>
              <a:ext cx="1462801" cy="219322"/>
            </a:xfrm>
            <a:custGeom>
              <a:avLst/>
              <a:gdLst>
                <a:gd name="T0" fmla="*/ 746 w 1494"/>
                <a:gd name="T1" fmla="*/ 224 h 224"/>
                <a:gd name="T2" fmla="*/ 0 w 1494"/>
                <a:gd name="T3" fmla="*/ 112 h 224"/>
                <a:gd name="T4" fmla="*/ 746 w 1494"/>
                <a:gd name="T5" fmla="*/ 0 h 224"/>
                <a:gd name="T6" fmla="*/ 1494 w 1494"/>
                <a:gd name="T7" fmla="*/ 112 h 224"/>
                <a:gd name="T8" fmla="*/ 746 w 1494"/>
                <a:gd name="T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4" h="224">
                  <a:moveTo>
                    <a:pt x="746" y="224"/>
                  </a:moveTo>
                  <a:lnTo>
                    <a:pt x="0" y="112"/>
                  </a:lnTo>
                  <a:lnTo>
                    <a:pt x="746" y="0"/>
                  </a:lnTo>
                  <a:lnTo>
                    <a:pt x="1494" y="112"/>
                  </a:lnTo>
                  <a:lnTo>
                    <a:pt x="746" y="2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73"/>
            <p:cNvSpPr>
              <a:spLocks/>
            </p:cNvSpPr>
            <p:nvPr/>
          </p:nvSpPr>
          <p:spPr bwMode="auto">
            <a:xfrm rot="5400000">
              <a:off x="5082124" y="3499545"/>
              <a:ext cx="730421" cy="605094"/>
            </a:xfrm>
            <a:custGeom>
              <a:avLst/>
              <a:gdLst>
                <a:gd name="T0" fmla="*/ 746 w 746"/>
                <a:gd name="T1" fmla="*/ 112 h 618"/>
                <a:gd name="T2" fmla="*/ 0 w 746"/>
                <a:gd name="T3" fmla="*/ 0 h 618"/>
                <a:gd name="T4" fmla="*/ 0 w 746"/>
                <a:gd name="T5" fmla="*/ 394 h 618"/>
                <a:gd name="T6" fmla="*/ 746 w 746"/>
                <a:gd name="T7" fmla="*/ 618 h 618"/>
                <a:gd name="T8" fmla="*/ 746 w 746"/>
                <a:gd name="T9" fmla="*/ 11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6" h="618">
                  <a:moveTo>
                    <a:pt x="746" y="112"/>
                  </a:moveTo>
                  <a:lnTo>
                    <a:pt x="0" y="0"/>
                  </a:lnTo>
                  <a:lnTo>
                    <a:pt x="0" y="394"/>
                  </a:lnTo>
                  <a:lnTo>
                    <a:pt x="746" y="618"/>
                  </a:lnTo>
                  <a:lnTo>
                    <a:pt x="74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74"/>
            <p:cNvSpPr>
              <a:spLocks/>
            </p:cNvSpPr>
            <p:nvPr/>
          </p:nvSpPr>
          <p:spPr bwMode="auto">
            <a:xfrm rot="5400000">
              <a:off x="5081145" y="4230946"/>
              <a:ext cx="732380" cy="605094"/>
            </a:xfrm>
            <a:custGeom>
              <a:avLst/>
              <a:gdLst>
                <a:gd name="T0" fmla="*/ 0 w 748"/>
                <a:gd name="T1" fmla="*/ 112 h 618"/>
                <a:gd name="T2" fmla="*/ 748 w 748"/>
                <a:gd name="T3" fmla="*/ 0 h 618"/>
                <a:gd name="T4" fmla="*/ 748 w 748"/>
                <a:gd name="T5" fmla="*/ 394 h 618"/>
                <a:gd name="T6" fmla="*/ 0 w 748"/>
                <a:gd name="T7" fmla="*/ 618 h 618"/>
                <a:gd name="T8" fmla="*/ 0 w 748"/>
                <a:gd name="T9" fmla="*/ 11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8" h="618">
                  <a:moveTo>
                    <a:pt x="0" y="112"/>
                  </a:moveTo>
                  <a:lnTo>
                    <a:pt x="748" y="0"/>
                  </a:lnTo>
                  <a:lnTo>
                    <a:pt x="748" y="394"/>
                  </a:lnTo>
                  <a:lnTo>
                    <a:pt x="0" y="618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75"/>
            <p:cNvSpPr>
              <a:spLocks/>
            </p:cNvSpPr>
            <p:nvPr/>
          </p:nvSpPr>
          <p:spPr bwMode="auto">
            <a:xfrm rot="5400000">
              <a:off x="6571360" y="3994978"/>
              <a:ext cx="913517" cy="347587"/>
            </a:xfrm>
            <a:custGeom>
              <a:avLst/>
              <a:gdLst>
                <a:gd name="T0" fmla="*/ 465 w 933"/>
                <a:gd name="T1" fmla="*/ 0 h 355"/>
                <a:gd name="T2" fmla="*/ 0 w 933"/>
                <a:gd name="T3" fmla="*/ 177 h 355"/>
                <a:gd name="T4" fmla="*/ 465 w 933"/>
                <a:gd name="T5" fmla="*/ 355 h 355"/>
                <a:gd name="T6" fmla="*/ 933 w 933"/>
                <a:gd name="T7" fmla="*/ 177 h 355"/>
                <a:gd name="T8" fmla="*/ 465 w 933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3" h="355">
                  <a:moveTo>
                    <a:pt x="465" y="0"/>
                  </a:moveTo>
                  <a:lnTo>
                    <a:pt x="0" y="177"/>
                  </a:lnTo>
                  <a:lnTo>
                    <a:pt x="465" y="355"/>
                  </a:lnTo>
                  <a:lnTo>
                    <a:pt x="933" y="177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76"/>
            <p:cNvSpPr>
              <a:spLocks/>
            </p:cNvSpPr>
            <p:nvPr/>
          </p:nvSpPr>
          <p:spPr bwMode="auto">
            <a:xfrm rot="5400000">
              <a:off x="7116239" y="3624383"/>
              <a:ext cx="455290" cy="630551"/>
            </a:xfrm>
            <a:custGeom>
              <a:avLst/>
              <a:gdLst>
                <a:gd name="T0" fmla="*/ 465 w 465"/>
                <a:gd name="T1" fmla="*/ 467 h 644"/>
                <a:gd name="T2" fmla="*/ 0 w 465"/>
                <a:gd name="T3" fmla="*/ 644 h 644"/>
                <a:gd name="T4" fmla="*/ 0 w 465"/>
                <a:gd name="T5" fmla="*/ 280 h 644"/>
                <a:gd name="T6" fmla="*/ 465 w 465"/>
                <a:gd name="T7" fmla="*/ 0 h 644"/>
                <a:gd name="T8" fmla="*/ 465 w 465"/>
                <a:gd name="T9" fmla="*/ 467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5" h="644">
                  <a:moveTo>
                    <a:pt x="465" y="467"/>
                  </a:moveTo>
                  <a:lnTo>
                    <a:pt x="0" y="644"/>
                  </a:lnTo>
                  <a:lnTo>
                    <a:pt x="0" y="280"/>
                  </a:lnTo>
                  <a:lnTo>
                    <a:pt x="465" y="0"/>
                  </a:lnTo>
                  <a:lnTo>
                    <a:pt x="465" y="4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77"/>
            <p:cNvSpPr>
              <a:spLocks/>
            </p:cNvSpPr>
            <p:nvPr/>
          </p:nvSpPr>
          <p:spPr bwMode="auto">
            <a:xfrm rot="5400000">
              <a:off x="7114771" y="4081141"/>
              <a:ext cx="458227" cy="630551"/>
            </a:xfrm>
            <a:custGeom>
              <a:avLst/>
              <a:gdLst>
                <a:gd name="T0" fmla="*/ 0 w 468"/>
                <a:gd name="T1" fmla="*/ 467 h 644"/>
                <a:gd name="T2" fmla="*/ 468 w 468"/>
                <a:gd name="T3" fmla="*/ 644 h 644"/>
                <a:gd name="T4" fmla="*/ 468 w 468"/>
                <a:gd name="T5" fmla="*/ 280 h 644"/>
                <a:gd name="T6" fmla="*/ 0 w 468"/>
                <a:gd name="T7" fmla="*/ 0 h 644"/>
                <a:gd name="T8" fmla="*/ 0 w 468"/>
                <a:gd name="T9" fmla="*/ 467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8" h="644">
                  <a:moveTo>
                    <a:pt x="0" y="467"/>
                  </a:moveTo>
                  <a:lnTo>
                    <a:pt x="468" y="644"/>
                  </a:lnTo>
                  <a:lnTo>
                    <a:pt x="468" y="280"/>
                  </a:lnTo>
                  <a:lnTo>
                    <a:pt x="0" y="0"/>
                  </a:lnTo>
                  <a:lnTo>
                    <a:pt x="0" y="4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78"/>
            <p:cNvSpPr>
              <a:spLocks/>
            </p:cNvSpPr>
            <p:nvPr/>
          </p:nvSpPr>
          <p:spPr bwMode="auto">
            <a:xfrm rot="5400000">
              <a:off x="5709738" y="4058621"/>
              <a:ext cx="1462801" cy="219322"/>
            </a:xfrm>
            <a:custGeom>
              <a:avLst/>
              <a:gdLst>
                <a:gd name="T0" fmla="*/ 746 w 1494"/>
                <a:gd name="T1" fmla="*/ 0 h 224"/>
                <a:gd name="T2" fmla="*/ 0 w 1494"/>
                <a:gd name="T3" fmla="*/ 111 h 224"/>
                <a:gd name="T4" fmla="*/ 746 w 1494"/>
                <a:gd name="T5" fmla="*/ 224 h 224"/>
                <a:gd name="T6" fmla="*/ 1494 w 1494"/>
                <a:gd name="T7" fmla="*/ 111 h 224"/>
                <a:gd name="T8" fmla="*/ 746 w 149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4" h="224">
                  <a:moveTo>
                    <a:pt x="746" y="0"/>
                  </a:moveTo>
                  <a:lnTo>
                    <a:pt x="0" y="111"/>
                  </a:lnTo>
                  <a:lnTo>
                    <a:pt x="746" y="224"/>
                  </a:lnTo>
                  <a:lnTo>
                    <a:pt x="1494" y="111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79"/>
            <p:cNvSpPr>
              <a:spLocks/>
            </p:cNvSpPr>
            <p:nvPr/>
          </p:nvSpPr>
          <p:spPr bwMode="auto">
            <a:xfrm rot="5400000">
              <a:off x="6378964" y="3500034"/>
              <a:ext cx="730421" cy="604116"/>
            </a:xfrm>
            <a:custGeom>
              <a:avLst/>
              <a:gdLst>
                <a:gd name="T0" fmla="*/ 746 w 746"/>
                <a:gd name="T1" fmla="*/ 506 h 617"/>
                <a:gd name="T2" fmla="*/ 0 w 746"/>
                <a:gd name="T3" fmla="*/ 617 h 617"/>
                <a:gd name="T4" fmla="*/ 0 w 746"/>
                <a:gd name="T5" fmla="*/ 224 h 617"/>
                <a:gd name="T6" fmla="*/ 746 w 746"/>
                <a:gd name="T7" fmla="*/ 0 h 617"/>
                <a:gd name="T8" fmla="*/ 746 w 746"/>
                <a:gd name="T9" fmla="*/ 506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6" h="617">
                  <a:moveTo>
                    <a:pt x="746" y="506"/>
                  </a:moveTo>
                  <a:lnTo>
                    <a:pt x="0" y="617"/>
                  </a:lnTo>
                  <a:lnTo>
                    <a:pt x="0" y="224"/>
                  </a:lnTo>
                  <a:lnTo>
                    <a:pt x="746" y="0"/>
                  </a:lnTo>
                  <a:lnTo>
                    <a:pt x="746" y="5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80"/>
            <p:cNvSpPr>
              <a:spLocks/>
            </p:cNvSpPr>
            <p:nvPr/>
          </p:nvSpPr>
          <p:spPr bwMode="auto">
            <a:xfrm rot="5400000">
              <a:off x="6377985" y="4231435"/>
              <a:ext cx="732380" cy="604116"/>
            </a:xfrm>
            <a:custGeom>
              <a:avLst/>
              <a:gdLst>
                <a:gd name="T0" fmla="*/ 0 w 748"/>
                <a:gd name="T1" fmla="*/ 506 h 617"/>
                <a:gd name="T2" fmla="*/ 748 w 748"/>
                <a:gd name="T3" fmla="*/ 617 h 617"/>
                <a:gd name="T4" fmla="*/ 748 w 748"/>
                <a:gd name="T5" fmla="*/ 224 h 617"/>
                <a:gd name="T6" fmla="*/ 0 w 748"/>
                <a:gd name="T7" fmla="*/ 0 h 617"/>
                <a:gd name="T8" fmla="*/ 0 w 748"/>
                <a:gd name="T9" fmla="*/ 506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8" h="617">
                  <a:moveTo>
                    <a:pt x="0" y="506"/>
                  </a:moveTo>
                  <a:lnTo>
                    <a:pt x="748" y="617"/>
                  </a:lnTo>
                  <a:lnTo>
                    <a:pt x="748" y="224"/>
                  </a:lnTo>
                  <a:lnTo>
                    <a:pt x="0" y="0"/>
                  </a:lnTo>
                  <a:lnTo>
                    <a:pt x="0" y="50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81"/>
            <p:cNvSpPr>
              <a:spLocks/>
            </p:cNvSpPr>
            <p:nvPr/>
          </p:nvSpPr>
          <p:spPr bwMode="auto">
            <a:xfrm rot="5400000">
              <a:off x="5589306" y="3350719"/>
              <a:ext cx="1005554" cy="627614"/>
            </a:xfrm>
            <a:custGeom>
              <a:avLst/>
              <a:gdLst>
                <a:gd name="T0" fmla="*/ 1027 w 1027"/>
                <a:gd name="T1" fmla="*/ 641 h 641"/>
                <a:gd name="T2" fmla="*/ 0 w 1027"/>
                <a:gd name="T3" fmla="*/ 532 h 641"/>
                <a:gd name="T4" fmla="*/ 0 w 1027"/>
                <a:gd name="T5" fmla="*/ 111 h 641"/>
                <a:gd name="T6" fmla="*/ 1027 w 1027"/>
                <a:gd name="T7" fmla="*/ 0 h 641"/>
                <a:gd name="T8" fmla="*/ 1027 w 1027"/>
                <a:gd name="T9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641">
                  <a:moveTo>
                    <a:pt x="1027" y="641"/>
                  </a:moveTo>
                  <a:lnTo>
                    <a:pt x="0" y="532"/>
                  </a:lnTo>
                  <a:lnTo>
                    <a:pt x="0" y="111"/>
                  </a:lnTo>
                  <a:lnTo>
                    <a:pt x="1027" y="0"/>
                  </a:lnTo>
                  <a:lnTo>
                    <a:pt x="1027" y="6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82"/>
            <p:cNvSpPr>
              <a:spLocks/>
            </p:cNvSpPr>
            <p:nvPr/>
          </p:nvSpPr>
          <p:spPr bwMode="auto">
            <a:xfrm rot="5400000">
              <a:off x="5588327" y="4357252"/>
              <a:ext cx="1007512" cy="627614"/>
            </a:xfrm>
            <a:custGeom>
              <a:avLst/>
              <a:gdLst>
                <a:gd name="T0" fmla="*/ 0 w 1029"/>
                <a:gd name="T1" fmla="*/ 641 h 641"/>
                <a:gd name="T2" fmla="*/ 1029 w 1029"/>
                <a:gd name="T3" fmla="*/ 532 h 641"/>
                <a:gd name="T4" fmla="*/ 1029 w 1029"/>
                <a:gd name="T5" fmla="*/ 111 h 641"/>
                <a:gd name="T6" fmla="*/ 0 w 1029"/>
                <a:gd name="T7" fmla="*/ 0 h 641"/>
                <a:gd name="T8" fmla="*/ 0 w 1029"/>
                <a:gd name="T9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9" h="641">
                  <a:moveTo>
                    <a:pt x="0" y="641"/>
                  </a:moveTo>
                  <a:lnTo>
                    <a:pt x="1029" y="532"/>
                  </a:lnTo>
                  <a:lnTo>
                    <a:pt x="1029" y="111"/>
                  </a:lnTo>
                  <a:lnTo>
                    <a:pt x="0" y="0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83"/>
            <p:cNvSpPr>
              <a:spLocks/>
            </p:cNvSpPr>
            <p:nvPr/>
          </p:nvSpPr>
          <p:spPr bwMode="auto">
            <a:xfrm rot="5400000">
              <a:off x="7426130" y="3939169"/>
              <a:ext cx="7833" cy="458227"/>
            </a:xfrm>
            <a:custGeom>
              <a:avLst/>
              <a:gdLst>
                <a:gd name="T0" fmla="*/ 8 w 8"/>
                <a:gd name="T1" fmla="*/ 468 h 468"/>
                <a:gd name="T2" fmla="*/ 0 w 8"/>
                <a:gd name="T3" fmla="*/ 468 h 468"/>
                <a:gd name="T4" fmla="*/ 0 w 8"/>
                <a:gd name="T5" fmla="*/ 2 h 468"/>
                <a:gd name="T6" fmla="*/ 3 w 8"/>
                <a:gd name="T7" fmla="*/ 0 h 468"/>
                <a:gd name="T8" fmla="*/ 8 w 8"/>
                <a:gd name="T9" fmla="*/ 2 h 468"/>
                <a:gd name="T10" fmla="*/ 8 w 8"/>
                <a:gd name="T11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68">
                  <a:moveTo>
                    <a:pt x="8" y="468"/>
                  </a:moveTo>
                  <a:lnTo>
                    <a:pt x="0" y="468"/>
                  </a:lnTo>
                  <a:lnTo>
                    <a:pt x="0" y="2"/>
                  </a:lnTo>
                  <a:lnTo>
                    <a:pt x="3" y="0"/>
                  </a:lnTo>
                  <a:lnTo>
                    <a:pt x="8" y="2"/>
                  </a:lnTo>
                  <a:lnTo>
                    <a:pt x="8" y="468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84"/>
            <p:cNvSpPr>
              <a:spLocks/>
            </p:cNvSpPr>
            <p:nvPr/>
          </p:nvSpPr>
          <p:spPr bwMode="auto">
            <a:xfrm rot="5400000">
              <a:off x="6794599" y="3920565"/>
              <a:ext cx="7833" cy="495433"/>
            </a:xfrm>
            <a:custGeom>
              <a:avLst/>
              <a:gdLst>
                <a:gd name="T0" fmla="*/ 8 w 8"/>
                <a:gd name="T1" fmla="*/ 506 h 506"/>
                <a:gd name="T2" fmla="*/ 0 w 8"/>
                <a:gd name="T3" fmla="*/ 506 h 506"/>
                <a:gd name="T4" fmla="*/ 0 w 8"/>
                <a:gd name="T5" fmla="*/ 1 h 506"/>
                <a:gd name="T6" fmla="*/ 3 w 8"/>
                <a:gd name="T7" fmla="*/ 0 h 506"/>
                <a:gd name="T8" fmla="*/ 8 w 8"/>
                <a:gd name="T9" fmla="*/ 1 h 506"/>
                <a:gd name="T10" fmla="*/ 8 w 8"/>
                <a:gd name="T11" fmla="*/ 506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06">
                  <a:moveTo>
                    <a:pt x="8" y="506"/>
                  </a:moveTo>
                  <a:lnTo>
                    <a:pt x="0" y="506"/>
                  </a:lnTo>
                  <a:lnTo>
                    <a:pt x="0" y="1"/>
                  </a:lnTo>
                  <a:lnTo>
                    <a:pt x="3" y="0"/>
                  </a:lnTo>
                  <a:lnTo>
                    <a:pt x="8" y="1"/>
                  </a:lnTo>
                  <a:lnTo>
                    <a:pt x="8" y="506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85"/>
            <p:cNvSpPr>
              <a:spLocks/>
            </p:cNvSpPr>
            <p:nvPr/>
          </p:nvSpPr>
          <p:spPr bwMode="auto">
            <a:xfrm rot="5400000">
              <a:off x="4758036" y="3939169"/>
              <a:ext cx="7833" cy="458227"/>
            </a:xfrm>
            <a:custGeom>
              <a:avLst/>
              <a:gdLst>
                <a:gd name="T0" fmla="*/ 8 w 8"/>
                <a:gd name="T1" fmla="*/ 0 h 468"/>
                <a:gd name="T2" fmla="*/ 0 w 8"/>
                <a:gd name="T3" fmla="*/ 0 h 468"/>
                <a:gd name="T4" fmla="*/ 0 w 8"/>
                <a:gd name="T5" fmla="*/ 467 h 468"/>
                <a:gd name="T6" fmla="*/ 3 w 8"/>
                <a:gd name="T7" fmla="*/ 468 h 468"/>
                <a:gd name="T8" fmla="*/ 8 w 8"/>
                <a:gd name="T9" fmla="*/ 467 h 468"/>
                <a:gd name="T10" fmla="*/ 8 w 8"/>
                <a:gd name="T11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68">
                  <a:moveTo>
                    <a:pt x="8" y="0"/>
                  </a:moveTo>
                  <a:lnTo>
                    <a:pt x="0" y="0"/>
                  </a:lnTo>
                  <a:lnTo>
                    <a:pt x="0" y="467"/>
                  </a:lnTo>
                  <a:lnTo>
                    <a:pt x="3" y="468"/>
                  </a:lnTo>
                  <a:lnTo>
                    <a:pt x="8" y="46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86"/>
            <p:cNvSpPr>
              <a:spLocks/>
            </p:cNvSpPr>
            <p:nvPr/>
          </p:nvSpPr>
          <p:spPr bwMode="auto">
            <a:xfrm rot="5400000">
              <a:off x="5388587" y="3920565"/>
              <a:ext cx="7833" cy="495433"/>
            </a:xfrm>
            <a:custGeom>
              <a:avLst/>
              <a:gdLst>
                <a:gd name="T0" fmla="*/ 8 w 8"/>
                <a:gd name="T1" fmla="*/ 0 h 506"/>
                <a:gd name="T2" fmla="*/ 0 w 8"/>
                <a:gd name="T3" fmla="*/ 0 h 506"/>
                <a:gd name="T4" fmla="*/ 0 w 8"/>
                <a:gd name="T5" fmla="*/ 504 h 506"/>
                <a:gd name="T6" fmla="*/ 3 w 8"/>
                <a:gd name="T7" fmla="*/ 506 h 506"/>
                <a:gd name="T8" fmla="*/ 8 w 8"/>
                <a:gd name="T9" fmla="*/ 504 h 506"/>
                <a:gd name="T10" fmla="*/ 8 w 8"/>
                <a:gd name="T1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06">
                  <a:moveTo>
                    <a:pt x="8" y="0"/>
                  </a:moveTo>
                  <a:lnTo>
                    <a:pt x="0" y="0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8" y="50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87"/>
            <p:cNvSpPr>
              <a:spLocks/>
            </p:cNvSpPr>
            <p:nvPr/>
          </p:nvSpPr>
          <p:spPr bwMode="auto">
            <a:xfrm rot="5400000">
              <a:off x="6088167" y="3854475"/>
              <a:ext cx="7833" cy="627614"/>
            </a:xfrm>
            <a:custGeom>
              <a:avLst/>
              <a:gdLst>
                <a:gd name="T0" fmla="*/ 8 w 8"/>
                <a:gd name="T1" fmla="*/ 640 h 641"/>
                <a:gd name="T2" fmla="*/ 3 w 8"/>
                <a:gd name="T3" fmla="*/ 641 h 641"/>
                <a:gd name="T4" fmla="*/ 0 w 8"/>
                <a:gd name="T5" fmla="*/ 640 h 641"/>
                <a:gd name="T6" fmla="*/ 0 w 8"/>
                <a:gd name="T7" fmla="*/ 0 h 641"/>
                <a:gd name="T8" fmla="*/ 3 w 8"/>
                <a:gd name="T9" fmla="*/ 0 h 641"/>
                <a:gd name="T10" fmla="*/ 8 w 8"/>
                <a:gd name="T11" fmla="*/ 0 h 641"/>
                <a:gd name="T12" fmla="*/ 8 w 8"/>
                <a:gd name="T13" fmla="*/ 64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41">
                  <a:moveTo>
                    <a:pt x="8" y="640"/>
                  </a:moveTo>
                  <a:lnTo>
                    <a:pt x="3" y="641"/>
                  </a:lnTo>
                  <a:lnTo>
                    <a:pt x="0" y="640"/>
                  </a:lnTo>
                  <a:lnTo>
                    <a:pt x="0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8" y="64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88"/>
            <p:cNvSpPr>
              <a:spLocks/>
            </p:cNvSpPr>
            <p:nvPr/>
          </p:nvSpPr>
          <p:spPr bwMode="auto">
            <a:xfrm rot="5400000">
              <a:off x="7062877" y="4029247"/>
              <a:ext cx="913517" cy="279049"/>
            </a:xfrm>
            <a:custGeom>
              <a:avLst/>
              <a:gdLst>
                <a:gd name="T0" fmla="*/ 465 w 933"/>
                <a:gd name="T1" fmla="*/ 0 h 285"/>
                <a:gd name="T2" fmla="*/ 0 w 933"/>
                <a:gd name="T3" fmla="*/ 280 h 285"/>
                <a:gd name="T4" fmla="*/ 0 w 933"/>
                <a:gd name="T5" fmla="*/ 285 h 285"/>
                <a:gd name="T6" fmla="*/ 465 w 933"/>
                <a:gd name="T7" fmla="*/ 10 h 285"/>
                <a:gd name="T8" fmla="*/ 933 w 933"/>
                <a:gd name="T9" fmla="*/ 285 h 285"/>
                <a:gd name="T10" fmla="*/ 933 w 933"/>
                <a:gd name="T11" fmla="*/ 280 h 285"/>
                <a:gd name="T12" fmla="*/ 465 w 933"/>
                <a:gd name="T13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285">
                  <a:moveTo>
                    <a:pt x="465" y="0"/>
                  </a:moveTo>
                  <a:lnTo>
                    <a:pt x="0" y="280"/>
                  </a:lnTo>
                  <a:lnTo>
                    <a:pt x="0" y="285"/>
                  </a:lnTo>
                  <a:lnTo>
                    <a:pt x="465" y="10"/>
                  </a:lnTo>
                  <a:lnTo>
                    <a:pt x="933" y="285"/>
                  </a:lnTo>
                  <a:lnTo>
                    <a:pt x="933" y="280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89"/>
            <p:cNvSpPr>
              <a:spLocks/>
            </p:cNvSpPr>
            <p:nvPr/>
          </p:nvSpPr>
          <p:spPr bwMode="auto">
            <a:xfrm rot="5400000">
              <a:off x="6661439" y="4079182"/>
              <a:ext cx="913517" cy="179179"/>
            </a:xfrm>
            <a:custGeom>
              <a:avLst/>
              <a:gdLst>
                <a:gd name="T0" fmla="*/ 0 w 933"/>
                <a:gd name="T1" fmla="*/ 183 h 183"/>
                <a:gd name="T2" fmla="*/ 462 w 933"/>
                <a:gd name="T3" fmla="*/ 7 h 183"/>
                <a:gd name="T4" fmla="*/ 470 w 933"/>
                <a:gd name="T5" fmla="*/ 7 h 183"/>
                <a:gd name="T6" fmla="*/ 933 w 933"/>
                <a:gd name="T7" fmla="*/ 183 h 183"/>
                <a:gd name="T8" fmla="*/ 933 w 933"/>
                <a:gd name="T9" fmla="*/ 178 h 183"/>
                <a:gd name="T10" fmla="*/ 470 w 933"/>
                <a:gd name="T11" fmla="*/ 0 h 183"/>
                <a:gd name="T12" fmla="*/ 462 w 933"/>
                <a:gd name="T13" fmla="*/ 0 h 183"/>
                <a:gd name="T14" fmla="*/ 0 w 933"/>
                <a:gd name="T15" fmla="*/ 178 h 183"/>
                <a:gd name="T16" fmla="*/ 0 w 933"/>
                <a:gd name="T1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3" h="183">
                  <a:moveTo>
                    <a:pt x="0" y="183"/>
                  </a:moveTo>
                  <a:lnTo>
                    <a:pt x="462" y="7"/>
                  </a:lnTo>
                  <a:lnTo>
                    <a:pt x="470" y="7"/>
                  </a:lnTo>
                  <a:lnTo>
                    <a:pt x="933" y="183"/>
                  </a:lnTo>
                  <a:lnTo>
                    <a:pt x="933" y="178"/>
                  </a:lnTo>
                  <a:lnTo>
                    <a:pt x="470" y="0"/>
                  </a:lnTo>
                  <a:lnTo>
                    <a:pt x="462" y="0"/>
                  </a:lnTo>
                  <a:lnTo>
                    <a:pt x="0" y="178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90"/>
            <p:cNvSpPr>
              <a:spLocks/>
            </p:cNvSpPr>
            <p:nvPr/>
          </p:nvSpPr>
          <p:spPr bwMode="auto">
            <a:xfrm rot="5400000">
              <a:off x="6201254" y="4054704"/>
              <a:ext cx="1462801" cy="227155"/>
            </a:xfrm>
            <a:custGeom>
              <a:avLst/>
              <a:gdLst>
                <a:gd name="T0" fmla="*/ 746 w 1494"/>
                <a:gd name="T1" fmla="*/ 0 h 232"/>
                <a:gd name="T2" fmla="*/ 0 w 1494"/>
                <a:gd name="T3" fmla="*/ 224 h 232"/>
                <a:gd name="T4" fmla="*/ 0 w 1494"/>
                <a:gd name="T5" fmla="*/ 232 h 232"/>
                <a:gd name="T6" fmla="*/ 746 w 1494"/>
                <a:gd name="T7" fmla="*/ 10 h 232"/>
                <a:gd name="T8" fmla="*/ 1494 w 1494"/>
                <a:gd name="T9" fmla="*/ 232 h 232"/>
                <a:gd name="T10" fmla="*/ 1494 w 1494"/>
                <a:gd name="T11" fmla="*/ 224 h 232"/>
                <a:gd name="T12" fmla="*/ 746 w 1494"/>
                <a:gd name="T1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4" h="232">
                  <a:moveTo>
                    <a:pt x="746" y="0"/>
                  </a:moveTo>
                  <a:lnTo>
                    <a:pt x="0" y="224"/>
                  </a:lnTo>
                  <a:lnTo>
                    <a:pt x="0" y="232"/>
                  </a:lnTo>
                  <a:lnTo>
                    <a:pt x="746" y="10"/>
                  </a:lnTo>
                  <a:lnTo>
                    <a:pt x="1494" y="232"/>
                  </a:lnTo>
                  <a:lnTo>
                    <a:pt x="1494" y="224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91"/>
            <p:cNvSpPr>
              <a:spLocks/>
            </p:cNvSpPr>
            <p:nvPr/>
          </p:nvSpPr>
          <p:spPr bwMode="auto">
            <a:xfrm rot="5400000">
              <a:off x="5770443" y="4108556"/>
              <a:ext cx="1462801" cy="119452"/>
            </a:xfrm>
            <a:custGeom>
              <a:avLst/>
              <a:gdLst>
                <a:gd name="T0" fmla="*/ 743 w 1494"/>
                <a:gd name="T1" fmla="*/ 0 h 122"/>
                <a:gd name="T2" fmla="*/ 0 w 1494"/>
                <a:gd name="T3" fmla="*/ 113 h 122"/>
                <a:gd name="T4" fmla="*/ 0 w 1494"/>
                <a:gd name="T5" fmla="*/ 122 h 122"/>
                <a:gd name="T6" fmla="*/ 743 w 1494"/>
                <a:gd name="T7" fmla="*/ 11 h 122"/>
                <a:gd name="T8" fmla="*/ 751 w 1494"/>
                <a:gd name="T9" fmla="*/ 11 h 122"/>
                <a:gd name="T10" fmla="*/ 1494 w 1494"/>
                <a:gd name="T11" fmla="*/ 122 h 122"/>
                <a:gd name="T12" fmla="*/ 1494 w 1494"/>
                <a:gd name="T13" fmla="*/ 113 h 122"/>
                <a:gd name="T14" fmla="*/ 751 w 1494"/>
                <a:gd name="T15" fmla="*/ 0 h 122"/>
                <a:gd name="T16" fmla="*/ 743 w 1494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4" h="122">
                  <a:moveTo>
                    <a:pt x="743" y="0"/>
                  </a:moveTo>
                  <a:lnTo>
                    <a:pt x="0" y="113"/>
                  </a:lnTo>
                  <a:lnTo>
                    <a:pt x="0" y="122"/>
                  </a:lnTo>
                  <a:lnTo>
                    <a:pt x="743" y="11"/>
                  </a:lnTo>
                  <a:lnTo>
                    <a:pt x="751" y="11"/>
                  </a:lnTo>
                  <a:lnTo>
                    <a:pt x="1494" y="122"/>
                  </a:lnTo>
                  <a:lnTo>
                    <a:pt x="1494" y="113"/>
                  </a:lnTo>
                  <a:lnTo>
                    <a:pt x="751" y="0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92"/>
            <p:cNvSpPr>
              <a:spLocks/>
            </p:cNvSpPr>
            <p:nvPr/>
          </p:nvSpPr>
          <p:spPr bwMode="auto">
            <a:xfrm rot="5400000">
              <a:off x="4215605" y="4029247"/>
              <a:ext cx="913517" cy="279049"/>
            </a:xfrm>
            <a:custGeom>
              <a:avLst/>
              <a:gdLst>
                <a:gd name="T0" fmla="*/ 465 w 933"/>
                <a:gd name="T1" fmla="*/ 285 h 285"/>
                <a:gd name="T2" fmla="*/ 0 w 933"/>
                <a:gd name="T3" fmla="*/ 5 h 285"/>
                <a:gd name="T4" fmla="*/ 0 w 933"/>
                <a:gd name="T5" fmla="*/ 0 h 285"/>
                <a:gd name="T6" fmla="*/ 465 w 933"/>
                <a:gd name="T7" fmla="*/ 275 h 285"/>
                <a:gd name="T8" fmla="*/ 933 w 933"/>
                <a:gd name="T9" fmla="*/ 0 h 285"/>
                <a:gd name="T10" fmla="*/ 933 w 933"/>
                <a:gd name="T11" fmla="*/ 5 h 285"/>
                <a:gd name="T12" fmla="*/ 465 w 933"/>
                <a:gd name="T13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285">
                  <a:moveTo>
                    <a:pt x="465" y="28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65" y="275"/>
                  </a:lnTo>
                  <a:lnTo>
                    <a:pt x="933" y="0"/>
                  </a:lnTo>
                  <a:lnTo>
                    <a:pt x="933" y="5"/>
                  </a:lnTo>
                  <a:lnTo>
                    <a:pt x="465" y="285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93"/>
            <p:cNvSpPr>
              <a:spLocks/>
            </p:cNvSpPr>
            <p:nvPr/>
          </p:nvSpPr>
          <p:spPr bwMode="auto">
            <a:xfrm rot="5400000">
              <a:off x="4617042" y="4079182"/>
              <a:ext cx="913517" cy="179179"/>
            </a:xfrm>
            <a:custGeom>
              <a:avLst/>
              <a:gdLst>
                <a:gd name="T0" fmla="*/ 0 w 933"/>
                <a:gd name="T1" fmla="*/ 0 h 183"/>
                <a:gd name="T2" fmla="*/ 462 w 933"/>
                <a:gd name="T3" fmla="*/ 176 h 183"/>
                <a:gd name="T4" fmla="*/ 470 w 933"/>
                <a:gd name="T5" fmla="*/ 176 h 183"/>
                <a:gd name="T6" fmla="*/ 933 w 933"/>
                <a:gd name="T7" fmla="*/ 0 h 183"/>
                <a:gd name="T8" fmla="*/ 933 w 933"/>
                <a:gd name="T9" fmla="*/ 5 h 183"/>
                <a:gd name="T10" fmla="*/ 470 w 933"/>
                <a:gd name="T11" fmla="*/ 183 h 183"/>
                <a:gd name="T12" fmla="*/ 462 w 933"/>
                <a:gd name="T13" fmla="*/ 183 h 183"/>
                <a:gd name="T14" fmla="*/ 0 w 933"/>
                <a:gd name="T15" fmla="*/ 5 h 183"/>
                <a:gd name="T16" fmla="*/ 0 w 933"/>
                <a:gd name="T1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3" h="183">
                  <a:moveTo>
                    <a:pt x="0" y="0"/>
                  </a:moveTo>
                  <a:lnTo>
                    <a:pt x="462" y="176"/>
                  </a:lnTo>
                  <a:lnTo>
                    <a:pt x="470" y="176"/>
                  </a:lnTo>
                  <a:lnTo>
                    <a:pt x="933" y="0"/>
                  </a:lnTo>
                  <a:lnTo>
                    <a:pt x="933" y="5"/>
                  </a:lnTo>
                  <a:lnTo>
                    <a:pt x="470" y="183"/>
                  </a:lnTo>
                  <a:lnTo>
                    <a:pt x="462" y="183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94"/>
            <p:cNvSpPr>
              <a:spLocks/>
            </p:cNvSpPr>
            <p:nvPr/>
          </p:nvSpPr>
          <p:spPr bwMode="auto">
            <a:xfrm rot="5400000">
              <a:off x="4527453" y="4054215"/>
              <a:ext cx="1462801" cy="228135"/>
            </a:xfrm>
            <a:custGeom>
              <a:avLst/>
              <a:gdLst>
                <a:gd name="T0" fmla="*/ 746 w 1494"/>
                <a:gd name="T1" fmla="*/ 233 h 233"/>
                <a:gd name="T2" fmla="*/ 0 w 1494"/>
                <a:gd name="T3" fmla="*/ 9 h 233"/>
                <a:gd name="T4" fmla="*/ 0 w 1494"/>
                <a:gd name="T5" fmla="*/ 0 h 233"/>
                <a:gd name="T6" fmla="*/ 746 w 1494"/>
                <a:gd name="T7" fmla="*/ 222 h 233"/>
                <a:gd name="T8" fmla="*/ 1494 w 1494"/>
                <a:gd name="T9" fmla="*/ 0 h 233"/>
                <a:gd name="T10" fmla="*/ 1494 w 1494"/>
                <a:gd name="T11" fmla="*/ 9 h 233"/>
                <a:gd name="T12" fmla="*/ 746 w 1494"/>
                <a:gd name="T13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4" h="233">
                  <a:moveTo>
                    <a:pt x="746" y="233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746" y="222"/>
                  </a:lnTo>
                  <a:lnTo>
                    <a:pt x="1494" y="0"/>
                  </a:lnTo>
                  <a:lnTo>
                    <a:pt x="1494" y="9"/>
                  </a:lnTo>
                  <a:lnTo>
                    <a:pt x="746" y="233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95"/>
            <p:cNvSpPr>
              <a:spLocks/>
            </p:cNvSpPr>
            <p:nvPr/>
          </p:nvSpPr>
          <p:spPr bwMode="auto">
            <a:xfrm rot="5400000">
              <a:off x="4958755" y="4108556"/>
              <a:ext cx="1462801" cy="119452"/>
            </a:xfrm>
            <a:custGeom>
              <a:avLst/>
              <a:gdLst>
                <a:gd name="T0" fmla="*/ 743 w 1494"/>
                <a:gd name="T1" fmla="*/ 122 h 122"/>
                <a:gd name="T2" fmla="*/ 0 w 1494"/>
                <a:gd name="T3" fmla="*/ 9 h 122"/>
                <a:gd name="T4" fmla="*/ 0 w 1494"/>
                <a:gd name="T5" fmla="*/ 0 h 122"/>
                <a:gd name="T6" fmla="*/ 743 w 1494"/>
                <a:gd name="T7" fmla="*/ 112 h 122"/>
                <a:gd name="T8" fmla="*/ 751 w 1494"/>
                <a:gd name="T9" fmla="*/ 112 h 122"/>
                <a:gd name="T10" fmla="*/ 1494 w 1494"/>
                <a:gd name="T11" fmla="*/ 0 h 122"/>
                <a:gd name="T12" fmla="*/ 1494 w 1494"/>
                <a:gd name="T13" fmla="*/ 9 h 122"/>
                <a:gd name="T14" fmla="*/ 751 w 1494"/>
                <a:gd name="T15" fmla="*/ 122 h 122"/>
                <a:gd name="T16" fmla="*/ 743 w 1494"/>
                <a:gd name="T1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4" h="122">
                  <a:moveTo>
                    <a:pt x="743" y="122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743" y="112"/>
                  </a:lnTo>
                  <a:lnTo>
                    <a:pt x="751" y="112"/>
                  </a:lnTo>
                  <a:lnTo>
                    <a:pt x="1494" y="0"/>
                  </a:lnTo>
                  <a:lnTo>
                    <a:pt x="1494" y="9"/>
                  </a:lnTo>
                  <a:lnTo>
                    <a:pt x="751" y="122"/>
                  </a:lnTo>
                  <a:lnTo>
                    <a:pt x="743" y="122"/>
                  </a:ln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96"/>
            <p:cNvSpPr>
              <a:spLocks/>
            </p:cNvSpPr>
            <p:nvPr/>
          </p:nvSpPr>
          <p:spPr bwMode="auto">
            <a:xfrm rot="5400000">
              <a:off x="5339142" y="4108066"/>
              <a:ext cx="2013065" cy="120432"/>
            </a:xfrm>
            <a:custGeom>
              <a:avLst/>
              <a:gdLst>
                <a:gd name="T0" fmla="*/ 1027 w 2056"/>
                <a:gd name="T1" fmla="*/ 0 h 123"/>
                <a:gd name="T2" fmla="*/ 0 w 2056"/>
                <a:gd name="T3" fmla="*/ 111 h 123"/>
                <a:gd name="T4" fmla="*/ 0 w 2056"/>
                <a:gd name="T5" fmla="*/ 123 h 123"/>
                <a:gd name="T6" fmla="*/ 1027 w 2056"/>
                <a:gd name="T7" fmla="*/ 14 h 123"/>
                <a:gd name="T8" fmla="*/ 2056 w 2056"/>
                <a:gd name="T9" fmla="*/ 123 h 123"/>
                <a:gd name="T10" fmla="*/ 2056 w 2056"/>
                <a:gd name="T11" fmla="*/ 111 h 123"/>
                <a:gd name="T12" fmla="*/ 1027 w 2056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6" h="123">
                  <a:moveTo>
                    <a:pt x="1027" y="0"/>
                  </a:moveTo>
                  <a:lnTo>
                    <a:pt x="0" y="111"/>
                  </a:lnTo>
                  <a:lnTo>
                    <a:pt x="0" y="123"/>
                  </a:lnTo>
                  <a:lnTo>
                    <a:pt x="1027" y="14"/>
                  </a:lnTo>
                  <a:lnTo>
                    <a:pt x="2056" y="123"/>
                  </a:lnTo>
                  <a:lnTo>
                    <a:pt x="2056" y="111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97"/>
            <p:cNvSpPr>
              <a:spLocks/>
            </p:cNvSpPr>
            <p:nvPr/>
          </p:nvSpPr>
          <p:spPr bwMode="auto">
            <a:xfrm rot="5400000">
              <a:off x="4830001" y="4110024"/>
              <a:ext cx="2013065" cy="116515"/>
            </a:xfrm>
            <a:custGeom>
              <a:avLst/>
              <a:gdLst>
                <a:gd name="T0" fmla="*/ 1027 w 2056"/>
                <a:gd name="T1" fmla="*/ 119 h 119"/>
                <a:gd name="T2" fmla="*/ 0 w 2056"/>
                <a:gd name="T3" fmla="*/ 10 h 119"/>
                <a:gd name="T4" fmla="*/ 0 w 2056"/>
                <a:gd name="T5" fmla="*/ 0 h 119"/>
                <a:gd name="T6" fmla="*/ 1027 w 2056"/>
                <a:gd name="T7" fmla="*/ 104 h 119"/>
                <a:gd name="T8" fmla="*/ 2056 w 2056"/>
                <a:gd name="T9" fmla="*/ 0 h 119"/>
                <a:gd name="T10" fmla="*/ 2056 w 2056"/>
                <a:gd name="T11" fmla="*/ 10 h 119"/>
                <a:gd name="T12" fmla="*/ 1027 w 2056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6" h="119">
                  <a:moveTo>
                    <a:pt x="1027" y="119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027" y="104"/>
                  </a:lnTo>
                  <a:lnTo>
                    <a:pt x="2056" y="0"/>
                  </a:lnTo>
                  <a:lnTo>
                    <a:pt x="2056" y="10"/>
                  </a:lnTo>
                  <a:lnTo>
                    <a:pt x="1027" y="119"/>
                  </a:ln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868305" y="4863246"/>
            <a:ext cx="46317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REVOLUTION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629400" y="142012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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7213138" y="1420123"/>
            <a:ext cx="310301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629400" y="2533020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7213138" y="2533020"/>
            <a:ext cx="310301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644699" y="4315838"/>
            <a:ext cx="180898" cy="27873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6867525" y="3976664"/>
            <a:ext cx="180898" cy="61790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 60"/>
          <p:cNvSpPr/>
          <p:nvPr/>
        </p:nvSpPr>
        <p:spPr>
          <a:xfrm>
            <a:off x="7090351" y="3855462"/>
            <a:ext cx="180898" cy="73910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7313177" y="4007862"/>
            <a:ext cx="180898" cy="58670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7536003" y="4366638"/>
            <a:ext cx="180898" cy="22793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7758829" y="3903088"/>
            <a:ext cx="180898" cy="69148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7981655" y="4081110"/>
            <a:ext cx="180898" cy="51345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8204481" y="4474588"/>
            <a:ext cx="180898" cy="11998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ectangle 76"/>
          <p:cNvSpPr/>
          <p:nvPr/>
        </p:nvSpPr>
        <p:spPr>
          <a:xfrm>
            <a:off x="8585586" y="3925662"/>
            <a:ext cx="26539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EVENT</a:t>
            </a:r>
          </a:p>
          <a:p>
            <a:r>
              <a:rPr lang="en-US" sz="90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2015/08/08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79" name="Freeform 78"/>
          <p:cNvSpPr/>
          <p:nvPr/>
        </p:nvSpPr>
        <p:spPr>
          <a:xfrm>
            <a:off x="10695509" y="5235838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80" name="Freeform 79"/>
          <p:cNvSpPr/>
          <p:nvPr/>
        </p:nvSpPr>
        <p:spPr>
          <a:xfrm>
            <a:off x="10933699" y="5235838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6629400" y="4863246"/>
            <a:ext cx="78098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PRODUCTS</a:t>
            </a:r>
          </a:p>
        </p:txBody>
      </p:sp>
      <p:cxnSp>
        <p:nvCxnSpPr>
          <p:cNvPr id="82" name="Straight Connector 81"/>
          <p:cNvCxnSpPr/>
          <p:nvPr/>
        </p:nvCxnSpPr>
        <p:spPr>
          <a:xfrm>
            <a:off x="6629400" y="5113116"/>
            <a:ext cx="4572000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6629400" y="5235838"/>
            <a:ext cx="23545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EVENT</a:t>
            </a:r>
          </a:p>
          <a:p>
            <a:r>
              <a:rPr lang="en-US" sz="90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2015/10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9245011" y="4863246"/>
            <a:ext cx="106631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TEAM ANALYSIS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9245011" y="5235838"/>
            <a:ext cx="100540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+80%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team</a:t>
            </a:r>
          </a:p>
        </p:txBody>
      </p:sp>
      <p:cxnSp>
        <p:nvCxnSpPr>
          <p:cNvPr id="86" name="Straight Connector 85"/>
          <p:cNvCxnSpPr/>
          <p:nvPr/>
        </p:nvCxnSpPr>
        <p:spPr>
          <a:xfrm>
            <a:off x="6629400" y="5956600"/>
            <a:ext cx="4572000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0632203" y="4863246"/>
            <a:ext cx="6319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GENDER</a:t>
            </a:r>
          </a:p>
        </p:txBody>
      </p:sp>
    </p:spTree>
    <p:extLst>
      <p:ext uri="{BB962C8B-B14F-4D97-AF65-F5344CB8AC3E}">
        <p14:creationId xmlns:p14="http://schemas.microsoft.com/office/powerpoint/2010/main" val="209232057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500"/>
                            </p:stCondLst>
                            <p:childTnLst>
                              <p:par>
                                <p:cTn id="8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0"/>
                            </p:stCondLst>
                            <p:childTnLst>
                              <p:par>
                                <p:cTn id="9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6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6500"/>
                            </p:stCondLst>
                            <p:childTnLst>
                              <p:par>
                                <p:cTn id="10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7000"/>
                            </p:stCondLst>
                            <p:childTnLst>
                              <p:par>
                                <p:cTn id="1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/>
      <p:bldP spid="47" grpId="0"/>
      <p:bldP spid="48" grpId="0"/>
      <p:bldP spid="49" grpId="0"/>
      <p:bldP spid="50" grpId="0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77" grpId="0"/>
      <p:bldP spid="79" grpId="0" animBg="1"/>
      <p:bldP spid="80" grpId="0" animBg="1"/>
      <p:bldP spid="81" grpId="0"/>
      <p:bldP spid="83" grpId="0"/>
      <p:bldP spid="84" grpId="0"/>
      <p:bldP spid="85" grpId="0"/>
      <p:bldP spid="87" grpId="0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/>
          <p:cNvSpPr txBox="1"/>
          <p:nvPr/>
        </p:nvSpPr>
        <p:spPr>
          <a:xfrm>
            <a:off x="868305" y="4863246"/>
            <a:ext cx="46317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REVOLUTION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47" name="Rectangle 46"/>
          <p:cNvSpPr/>
          <p:nvPr/>
        </p:nvSpPr>
        <p:spPr>
          <a:xfrm>
            <a:off x="2950246" y="1412397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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488445" y="1412397"/>
            <a:ext cx="221093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pPr algn="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950246" y="252529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488445" y="2525294"/>
            <a:ext cx="221093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pPr algn="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184165" y="2852293"/>
            <a:ext cx="2926362" cy="1303642"/>
            <a:chOff x="3184165" y="2852293"/>
            <a:chExt cx="2926362" cy="1303642"/>
          </a:xfrm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55" name="Freeform 5"/>
            <p:cNvSpPr>
              <a:spLocks/>
            </p:cNvSpPr>
            <p:nvPr/>
          </p:nvSpPr>
          <p:spPr bwMode="auto">
            <a:xfrm>
              <a:off x="3493487" y="2852293"/>
              <a:ext cx="2306742" cy="655724"/>
            </a:xfrm>
            <a:custGeom>
              <a:avLst/>
              <a:gdLst>
                <a:gd name="T0" fmla="*/ 1166 w 2364"/>
                <a:gd name="T1" fmla="*/ 0 h 672"/>
                <a:gd name="T2" fmla="*/ 0 w 2364"/>
                <a:gd name="T3" fmla="*/ 246 h 672"/>
                <a:gd name="T4" fmla="*/ 1182 w 2364"/>
                <a:gd name="T5" fmla="*/ 672 h 672"/>
                <a:gd name="T6" fmla="*/ 2364 w 2364"/>
                <a:gd name="T7" fmla="*/ 246 h 672"/>
                <a:gd name="T8" fmla="*/ 1166 w 2364"/>
                <a:gd name="T9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4" h="672">
                  <a:moveTo>
                    <a:pt x="1166" y="0"/>
                  </a:moveTo>
                  <a:lnTo>
                    <a:pt x="0" y="246"/>
                  </a:lnTo>
                  <a:lnTo>
                    <a:pt x="1182" y="672"/>
                  </a:lnTo>
                  <a:lnTo>
                    <a:pt x="2364" y="246"/>
                  </a:lnTo>
                  <a:lnTo>
                    <a:pt x="116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9"/>
            <p:cNvSpPr>
              <a:spLocks/>
            </p:cNvSpPr>
            <p:nvPr/>
          </p:nvSpPr>
          <p:spPr bwMode="auto">
            <a:xfrm>
              <a:off x="4646858" y="3092335"/>
              <a:ext cx="1463669" cy="1063600"/>
            </a:xfrm>
            <a:custGeom>
              <a:avLst/>
              <a:gdLst>
                <a:gd name="T0" fmla="*/ 0 w 1500"/>
                <a:gd name="T1" fmla="*/ 426 h 1090"/>
                <a:gd name="T2" fmla="*/ 0 w 1500"/>
                <a:gd name="T3" fmla="*/ 1090 h 1090"/>
                <a:gd name="T4" fmla="*/ 1500 w 1500"/>
                <a:gd name="T5" fmla="*/ 551 h 1090"/>
                <a:gd name="T6" fmla="*/ 1182 w 1500"/>
                <a:gd name="T7" fmla="*/ 0 h 1090"/>
                <a:gd name="T8" fmla="*/ 0 w 1500"/>
                <a:gd name="T9" fmla="*/ 426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0" h="1090">
                  <a:moveTo>
                    <a:pt x="0" y="426"/>
                  </a:moveTo>
                  <a:lnTo>
                    <a:pt x="0" y="1090"/>
                  </a:lnTo>
                  <a:lnTo>
                    <a:pt x="1500" y="551"/>
                  </a:lnTo>
                  <a:lnTo>
                    <a:pt x="1182" y="0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10"/>
            <p:cNvSpPr>
              <a:spLocks/>
            </p:cNvSpPr>
            <p:nvPr/>
          </p:nvSpPr>
          <p:spPr bwMode="auto">
            <a:xfrm>
              <a:off x="3184165" y="3092335"/>
              <a:ext cx="1462693" cy="1063600"/>
            </a:xfrm>
            <a:custGeom>
              <a:avLst/>
              <a:gdLst>
                <a:gd name="T0" fmla="*/ 0 w 1499"/>
                <a:gd name="T1" fmla="*/ 551 h 1090"/>
                <a:gd name="T2" fmla="*/ 1499 w 1499"/>
                <a:gd name="T3" fmla="*/ 1090 h 1090"/>
                <a:gd name="T4" fmla="*/ 1499 w 1499"/>
                <a:gd name="T5" fmla="*/ 426 h 1090"/>
                <a:gd name="T6" fmla="*/ 317 w 1499"/>
                <a:gd name="T7" fmla="*/ 0 h 1090"/>
                <a:gd name="T8" fmla="*/ 0 w 1499"/>
                <a:gd name="T9" fmla="*/ 551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9" h="1090">
                  <a:moveTo>
                    <a:pt x="0" y="551"/>
                  </a:moveTo>
                  <a:lnTo>
                    <a:pt x="1499" y="1090"/>
                  </a:lnTo>
                  <a:lnTo>
                    <a:pt x="1499" y="426"/>
                  </a:lnTo>
                  <a:lnTo>
                    <a:pt x="317" y="0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530566" y="2212182"/>
            <a:ext cx="2233559" cy="1214847"/>
            <a:chOff x="3530566" y="2212182"/>
            <a:chExt cx="2233559" cy="1214847"/>
          </a:xfrm>
        </p:grpSpPr>
        <p:sp>
          <p:nvSpPr>
            <p:cNvPr id="56" name="Freeform 6"/>
            <p:cNvSpPr>
              <a:spLocks/>
            </p:cNvSpPr>
            <p:nvPr/>
          </p:nvSpPr>
          <p:spPr bwMode="auto">
            <a:xfrm>
              <a:off x="3803785" y="2212182"/>
              <a:ext cx="1687122" cy="644014"/>
            </a:xfrm>
            <a:custGeom>
              <a:avLst/>
              <a:gdLst>
                <a:gd name="T0" fmla="*/ 864 w 1729"/>
                <a:gd name="T1" fmla="*/ 0 h 660"/>
                <a:gd name="T2" fmla="*/ 0 w 1729"/>
                <a:gd name="T3" fmla="*/ 351 h 660"/>
                <a:gd name="T4" fmla="*/ 864 w 1729"/>
                <a:gd name="T5" fmla="*/ 660 h 660"/>
                <a:gd name="T6" fmla="*/ 1729 w 1729"/>
                <a:gd name="T7" fmla="*/ 351 h 660"/>
                <a:gd name="T8" fmla="*/ 864 w 1729"/>
                <a:gd name="T9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9" h="660">
                  <a:moveTo>
                    <a:pt x="864" y="0"/>
                  </a:moveTo>
                  <a:lnTo>
                    <a:pt x="0" y="351"/>
                  </a:lnTo>
                  <a:lnTo>
                    <a:pt x="864" y="660"/>
                  </a:lnTo>
                  <a:lnTo>
                    <a:pt x="1729" y="351"/>
                  </a:lnTo>
                  <a:lnTo>
                    <a:pt x="86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11"/>
            <p:cNvSpPr>
              <a:spLocks/>
            </p:cNvSpPr>
            <p:nvPr/>
          </p:nvSpPr>
          <p:spPr bwMode="auto">
            <a:xfrm>
              <a:off x="4646858" y="2554682"/>
              <a:ext cx="1117267" cy="872347"/>
            </a:xfrm>
            <a:custGeom>
              <a:avLst/>
              <a:gdLst>
                <a:gd name="T0" fmla="*/ 865 w 1145"/>
                <a:gd name="T1" fmla="*/ 0 h 894"/>
                <a:gd name="T2" fmla="*/ 0 w 1145"/>
                <a:gd name="T3" fmla="*/ 309 h 894"/>
                <a:gd name="T4" fmla="*/ 0 w 1145"/>
                <a:gd name="T5" fmla="*/ 894 h 894"/>
                <a:gd name="T6" fmla="*/ 1145 w 1145"/>
                <a:gd name="T7" fmla="*/ 484 h 894"/>
                <a:gd name="T8" fmla="*/ 865 w 1145"/>
                <a:gd name="T9" fmla="*/ 0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5" h="894">
                  <a:moveTo>
                    <a:pt x="865" y="0"/>
                  </a:moveTo>
                  <a:lnTo>
                    <a:pt x="0" y="309"/>
                  </a:lnTo>
                  <a:lnTo>
                    <a:pt x="0" y="894"/>
                  </a:lnTo>
                  <a:lnTo>
                    <a:pt x="1145" y="484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12"/>
            <p:cNvSpPr>
              <a:spLocks/>
            </p:cNvSpPr>
            <p:nvPr/>
          </p:nvSpPr>
          <p:spPr bwMode="auto">
            <a:xfrm>
              <a:off x="3530566" y="2554682"/>
              <a:ext cx="1116292" cy="872347"/>
            </a:xfrm>
            <a:custGeom>
              <a:avLst/>
              <a:gdLst>
                <a:gd name="T0" fmla="*/ 0 w 1144"/>
                <a:gd name="T1" fmla="*/ 484 h 894"/>
                <a:gd name="T2" fmla="*/ 1144 w 1144"/>
                <a:gd name="T3" fmla="*/ 894 h 894"/>
                <a:gd name="T4" fmla="*/ 1144 w 1144"/>
                <a:gd name="T5" fmla="*/ 309 h 894"/>
                <a:gd name="T6" fmla="*/ 280 w 1144"/>
                <a:gd name="T7" fmla="*/ 0 h 894"/>
                <a:gd name="T8" fmla="*/ 0 w 1144"/>
                <a:gd name="T9" fmla="*/ 484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4" h="894">
                  <a:moveTo>
                    <a:pt x="0" y="484"/>
                  </a:moveTo>
                  <a:lnTo>
                    <a:pt x="1144" y="894"/>
                  </a:lnTo>
                  <a:lnTo>
                    <a:pt x="1144" y="309"/>
                  </a:lnTo>
                  <a:lnTo>
                    <a:pt x="280" y="0"/>
                  </a:lnTo>
                  <a:lnTo>
                    <a:pt x="0" y="4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839889" y="1075400"/>
            <a:ext cx="1613938" cy="1698831"/>
            <a:chOff x="3839889" y="1075400"/>
            <a:chExt cx="1613938" cy="1698831"/>
          </a:xfrm>
        </p:grpSpPr>
        <p:sp>
          <p:nvSpPr>
            <p:cNvPr id="57" name="Freeform 7"/>
            <p:cNvSpPr>
              <a:spLocks/>
            </p:cNvSpPr>
            <p:nvPr/>
          </p:nvSpPr>
          <p:spPr bwMode="auto">
            <a:xfrm>
              <a:off x="4646858" y="1075400"/>
              <a:ext cx="806969" cy="1698831"/>
            </a:xfrm>
            <a:custGeom>
              <a:avLst/>
              <a:gdLst>
                <a:gd name="T0" fmla="*/ 0 w 827"/>
                <a:gd name="T1" fmla="*/ 0 h 1741"/>
                <a:gd name="T2" fmla="*/ 0 w 827"/>
                <a:gd name="T3" fmla="*/ 1741 h 1741"/>
                <a:gd name="T4" fmla="*/ 827 w 827"/>
                <a:gd name="T5" fmla="*/ 1445 h 1741"/>
                <a:gd name="T6" fmla="*/ 0 w 827"/>
                <a:gd name="T7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7" h="1741">
                  <a:moveTo>
                    <a:pt x="0" y="0"/>
                  </a:moveTo>
                  <a:lnTo>
                    <a:pt x="0" y="1741"/>
                  </a:lnTo>
                  <a:lnTo>
                    <a:pt x="827" y="14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8"/>
            <p:cNvSpPr>
              <a:spLocks/>
            </p:cNvSpPr>
            <p:nvPr/>
          </p:nvSpPr>
          <p:spPr bwMode="auto">
            <a:xfrm>
              <a:off x="3839889" y="1075400"/>
              <a:ext cx="806969" cy="1698831"/>
            </a:xfrm>
            <a:custGeom>
              <a:avLst/>
              <a:gdLst>
                <a:gd name="T0" fmla="*/ 827 w 827"/>
                <a:gd name="T1" fmla="*/ 1741 h 1741"/>
                <a:gd name="T2" fmla="*/ 827 w 827"/>
                <a:gd name="T3" fmla="*/ 0 h 1741"/>
                <a:gd name="T4" fmla="*/ 0 w 827"/>
                <a:gd name="T5" fmla="*/ 1445 h 1741"/>
                <a:gd name="T6" fmla="*/ 827 w 827"/>
                <a:gd name="T7" fmla="*/ 1741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7" h="1741">
                  <a:moveTo>
                    <a:pt x="827" y="1741"/>
                  </a:moveTo>
                  <a:lnTo>
                    <a:pt x="827" y="0"/>
                  </a:lnTo>
                  <a:lnTo>
                    <a:pt x="0" y="1445"/>
                  </a:lnTo>
                  <a:lnTo>
                    <a:pt x="827" y="174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2" name="Rectangle 71"/>
          <p:cNvSpPr/>
          <p:nvPr/>
        </p:nvSpPr>
        <p:spPr>
          <a:xfrm>
            <a:off x="6644699" y="4315838"/>
            <a:ext cx="180898" cy="27873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6867525" y="3976664"/>
            <a:ext cx="180898" cy="61790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7090351" y="3855462"/>
            <a:ext cx="180898" cy="73910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7313177" y="4007862"/>
            <a:ext cx="180898" cy="58670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7536003" y="4366638"/>
            <a:ext cx="180898" cy="22793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7758829" y="3903088"/>
            <a:ext cx="180898" cy="69148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7981655" y="4081110"/>
            <a:ext cx="180898" cy="51345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/>
          <p:cNvSpPr/>
          <p:nvPr/>
        </p:nvSpPr>
        <p:spPr>
          <a:xfrm>
            <a:off x="8204481" y="4474588"/>
            <a:ext cx="180898" cy="11998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8585586" y="3925662"/>
            <a:ext cx="26539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EVENT</a:t>
            </a:r>
          </a:p>
          <a:p>
            <a:r>
              <a:rPr lang="en-US" sz="90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2015/08/08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91" name="Freeform 90"/>
          <p:cNvSpPr/>
          <p:nvPr/>
        </p:nvSpPr>
        <p:spPr>
          <a:xfrm>
            <a:off x="10695509" y="5235838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92" name="Freeform 91"/>
          <p:cNvSpPr/>
          <p:nvPr/>
        </p:nvSpPr>
        <p:spPr>
          <a:xfrm>
            <a:off x="10933699" y="5235838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6629400" y="4863246"/>
            <a:ext cx="78098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PRODUCTS</a:t>
            </a:r>
          </a:p>
        </p:txBody>
      </p:sp>
      <p:cxnSp>
        <p:nvCxnSpPr>
          <p:cNvPr id="94" name="Straight Connector 93"/>
          <p:cNvCxnSpPr/>
          <p:nvPr/>
        </p:nvCxnSpPr>
        <p:spPr>
          <a:xfrm>
            <a:off x="6629400" y="5113116"/>
            <a:ext cx="4572000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Rectangle 94"/>
          <p:cNvSpPr/>
          <p:nvPr/>
        </p:nvSpPr>
        <p:spPr>
          <a:xfrm>
            <a:off x="6629400" y="5235838"/>
            <a:ext cx="23545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EVENT</a:t>
            </a:r>
          </a:p>
          <a:p>
            <a:r>
              <a:rPr lang="en-US" sz="90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2015/10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9245011" y="4863246"/>
            <a:ext cx="106631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TEAM ANALYSIS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9245011" y="5235838"/>
            <a:ext cx="100540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+80%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team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6629400" y="5956600"/>
            <a:ext cx="4572000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/>
          <p:cNvSpPr txBox="1"/>
          <p:nvPr/>
        </p:nvSpPr>
        <p:spPr>
          <a:xfrm>
            <a:off x="10632203" y="4863246"/>
            <a:ext cx="6319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GENDER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6658601" y="1864045"/>
            <a:ext cx="180898" cy="2787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/>
          <p:cNvSpPr/>
          <p:nvPr/>
        </p:nvSpPr>
        <p:spPr>
          <a:xfrm>
            <a:off x="6881427" y="1524871"/>
            <a:ext cx="180898" cy="6179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7104253" y="1403669"/>
            <a:ext cx="180898" cy="73910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/>
          <p:cNvSpPr/>
          <p:nvPr/>
        </p:nvSpPr>
        <p:spPr>
          <a:xfrm>
            <a:off x="7327079" y="1556069"/>
            <a:ext cx="180898" cy="58670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/>
          <p:cNvSpPr/>
          <p:nvPr/>
        </p:nvSpPr>
        <p:spPr>
          <a:xfrm>
            <a:off x="7549905" y="1914845"/>
            <a:ext cx="180898" cy="2279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 104"/>
          <p:cNvSpPr/>
          <p:nvPr/>
        </p:nvSpPr>
        <p:spPr>
          <a:xfrm>
            <a:off x="7772731" y="1451295"/>
            <a:ext cx="180898" cy="6914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 105"/>
          <p:cNvSpPr/>
          <p:nvPr/>
        </p:nvSpPr>
        <p:spPr>
          <a:xfrm>
            <a:off x="7995557" y="1629317"/>
            <a:ext cx="180898" cy="51345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 106"/>
          <p:cNvSpPr/>
          <p:nvPr/>
        </p:nvSpPr>
        <p:spPr>
          <a:xfrm>
            <a:off x="8218383" y="2022795"/>
            <a:ext cx="180898" cy="1199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/>
          <p:cNvSpPr/>
          <p:nvPr/>
        </p:nvSpPr>
        <p:spPr>
          <a:xfrm>
            <a:off x="8599488" y="1473869"/>
            <a:ext cx="26539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EVENT</a:t>
            </a:r>
          </a:p>
          <a:p>
            <a:r>
              <a:rPr lang="en-US" sz="90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2015/08/08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09" name="Freeform 108"/>
          <p:cNvSpPr/>
          <p:nvPr/>
        </p:nvSpPr>
        <p:spPr>
          <a:xfrm>
            <a:off x="10709411" y="2784045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110" name="Freeform 109"/>
          <p:cNvSpPr/>
          <p:nvPr/>
        </p:nvSpPr>
        <p:spPr>
          <a:xfrm>
            <a:off x="10947601" y="2784045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6643302" y="2411453"/>
            <a:ext cx="78098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PRODUCTS</a:t>
            </a:r>
          </a:p>
        </p:txBody>
      </p:sp>
      <p:cxnSp>
        <p:nvCxnSpPr>
          <p:cNvPr id="112" name="Straight Connector 111"/>
          <p:cNvCxnSpPr/>
          <p:nvPr/>
        </p:nvCxnSpPr>
        <p:spPr>
          <a:xfrm>
            <a:off x="6643302" y="2661323"/>
            <a:ext cx="4572000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tangle 112"/>
          <p:cNvSpPr/>
          <p:nvPr/>
        </p:nvSpPr>
        <p:spPr>
          <a:xfrm>
            <a:off x="6643302" y="2784045"/>
            <a:ext cx="23545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EVENT</a:t>
            </a:r>
          </a:p>
          <a:p>
            <a:r>
              <a:rPr lang="en-US" sz="90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2015/10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9258913" y="2411453"/>
            <a:ext cx="106631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TEAM ANALYSIS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9258913" y="2784045"/>
            <a:ext cx="100540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+80%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team</a:t>
            </a:r>
          </a:p>
        </p:txBody>
      </p:sp>
      <p:cxnSp>
        <p:nvCxnSpPr>
          <p:cNvPr id="116" name="Straight Connector 115"/>
          <p:cNvCxnSpPr/>
          <p:nvPr/>
        </p:nvCxnSpPr>
        <p:spPr>
          <a:xfrm>
            <a:off x="6643302" y="3504807"/>
            <a:ext cx="4572000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10646105" y="2411453"/>
            <a:ext cx="6319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GENDER</a:t>
            </a:r>
          </a:p>
        </p:txBody>
      </p:sp>
    </p:spTree>
    <p:extLst>
      <p:ext uri="{BB962C8B-B14F-4D97-AF65-F5344CB8AC3E}">
        <p14:creationId xmlns:p14="http://schemas.microsoft.com/office/powerpoint/2010/main" val="1065581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0"/>
                            </p:stCondLst>
                            <p:childTnLst>
                              <p:par>
                                <p:cTn id="79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500"/>
                            </p:stCondLst>
                            <p:childTnLst>
                              <p:par>
                                <p:cTn id="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500"/>
                            </p:stCondLst>
                            <p:childTnLst>
                              <p:par>
                                <p:cTn id="10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000"/>
                            </p:stCondLst>
                            <p:childTnLst>
                              <p:par>
                                <p:cTn id="1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500"/>
                            </p:stCondLst>
                            <p:childTnLst>
                              <p:par>
                                <p:cTn id="1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8500"/>
                            </p:stCondLst>
                            <p:childTnLst>
                              <p:par>
                                <p:cTn id="149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9000"/>
                            </p:stCondLst>
                            <p:childTnLst>
                              <p:par>
                                <p:cTn id="1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9500"/>
                            </p:stCondLst>
                            <p:childTnLst>
                              <p:par>
                                <p:cTn id="1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000"/>
                            </p:stCondLst>
                            <p:childTnLst>
                              <p:par>
                                <p:cTn id="1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8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48" grpId="0"/>
      <p:bldP spid="49" grpId="0"/>
      <p:bldP spid="50" grpId="0"/>
      <p:bldP spid="72" grpId="0" animBg="1"/>
      <p:bldP spid="73" grpId="0" animBg="1"/>
      <p:bldP spid="74" grpId="0" animBg="1"/>
      <p:bldP spid="75" grpId="0" animBg="1"/>
      <p:bldP spid="76" grpId="0" animBg="1"/>
      <p:bldP spid="78" grpId="0" animBg="1"/>
      <p:bldP spid="88" grpId="0" animBg="1"/>
      <p:bldP spid="89" grpId="0" animBg="1"/>
      <p:bldP spid="90" grpId="0"/>
      <p:bldP spid="91" grpId="0" animBg="1"/>
      <p:bldP spid="92" grpId="0" animBg="1"/>
      <p:bldP spid="93" grpId="0"/>
      <p:bldP spid="95" grpId="0"/>
      <p:bldP spid="96" grpId="0"/>
      <p:bldP spid="97" grpId="0"/>
      <p:bldP spid="99" grpId="0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/>
      <p:bldP spid="109" grpId="0" animBg="1"/>
      <p:bldP spid="110" grpId="0" animBg="1"/>
      <p:bldP spid="111" grpId="0"/>
      <p:bldP spid="113" grpId="0"/>
      <p:bldP spid="114" grpId="0"/>
      <p:bldP spid="115" grpId="0"/>
      <p:bldP spid="117" grpId="0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604097" y="3422696"/>
            <a:ext cx="4777605" cy="2749504"/>
            <a:chOff x="8440747" y="4796156"/>
            <a:chExt cx="2786063" cy="160337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1" name="Freeform 45"/>
            <p:cNvSpPr>
              <a:spLocks/>
            </p:cNvSpPr>
            <p:nvPr/>
          </p:nvSpPr>
          <p:spPr bwMode="auto">
            <a:xfrm>
              <a:off x="8440747" y="6337618"/>
              <a:ext cx="1403350" cy="61913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6"/>
            <p:cNvSpPr>
              <a:spLocks/>
            </p:cNvSpPr>
            <p:nvPr/>
          </p:nvSpPr>
          <p:spPr bwMode="auto">
            <a:xfrm>
              <a:off x="9823459" y="6337618"/>
              <a:ext cx="1403350" cy="61913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7"/>
            <p:cNvSpPr>
              <a:spLocks/>
            </p:cNvSpPr>
            <p:nvPr/>
          </p:nvSpPr>
          <p:spPr bwMode="auto">
            <a:xfrm>
              <a:off x="8715384" y="4796156"/>
              <a:ext cx="2257425" cy="1546225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8"/>
            <p:cNvSpPr>
              <a:spLocks/>
            </p:cNvSpPr>
            <p:nvPr/>
          </p:nvSpPr>
          <p:spPr bwMode="auto">
            <a:xfrm>
              <a:off x="8723322" y="4804093"/>
              <a:ext cx="2243138" cy="1530350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9"/>
            <p:cNvSpPr>
              <a:spLocks/>
            </p:cNvSpPr>
            <p:nvPr/>
          </p:nvSpPr>
          <p:spPr bwMode="auto">
            <a:xfrm>
              <a:off x="8723322" y="6269356"/>
              <a:ext cx="2243138" cy="65088"/>
            </a:xfrm>
            <a:custGeom>
              <a:avLst/>
              <a:gdLst>
                <a:gd name="T0" fmla="*/ 1414 w 1414"/>
                <a:gd name="T1" fmla="*/ 0 h 41"/>
                <a:gd name="T2" fmla="*/ 1396 w 1414"/>
                <a:gd name="T3" fmla="*/ 9 h 41"/>
                <a:gd name="T4" fmla="*/ 18 w 1414"/>
                <a:gd name="T5" fmla="*/ 9 h 41"/>
                <a:gd name="T6" fmla="*/ 0 w 1414"/>
                <a:gd name="T7" fmla="*/ 0 h 41"/>
                <a:gd name="T8" fmla="*/ 0 w 1414"/>
                <a:gd name="T9" fmla="*/ 1 h 41"/>
                <a:gd name="T10" fmla="*/ 40 w 1414"/>
                <a:gd name="T11" fmla="*/ 41 h 41"/>
                <a:gd name="T12" fmla="*/ 1373 w 1414"/>
                <a:gd name="T13" fmla="*/ 41 h 41"/>
                <a:gd name="T14" fmla="*/ 1414 w 1414"/>
                <a:gd name="T15" fmla="*/ 1 h 41"/>
                <a:gd name="T16" fmla="*/ 1414 w 1414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41">
                  <a:moveTo>
                    <a:pt x="1414" y="0"/>
                  </a:moveTo>
                  <a:cubicBezTo>
                    <a:pt x="1409" y="6"/>
                    <a:pt x="1403" y="9"/>
                    <a:pt x="1396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0" y="9"/>
                    <a:pt x="4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3"/>
                    <a:pt x="18" y="41"/>
                    <a:pt x="40" y="41"/>
                  </a:cubicBezTo>
                  <a:cubicBezTo>
                    <a:pt x="1373" y="41"/>
                    <a:pt x="1373" y="41"/>
                    <a:pt x="1373" y="41"/>
                  </a:cubicBezTo>
                  <a:cubicBezTo>
                    <a:pt x="1396" y="41"/>
                    <a:pt x="1414" y="23"/>
                    <a:pt x="1414" y="1"/>
                  </a:cubicBezTo>
                  <a:lnTo>
                    <a:pt x="1414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Rectangle 50"/>
            <p:cNvSpPr>
              <a:spLocks noChangeArrowheads="1"/>
            </p:cNvSpPr>
            <p:nvPr/>
          </p:nvSpPr>
          <p:spPr bwMode="auto">
            <a:xfrm>
              <a:off x="8440747" y="6312218"/>
              <a:ext cx="2786063" cy="50800"/>
            </a:xfrm>
            <a:prstGeom prst="rect">
              <a:avLst/>
            </a:prstGeom>
            <a:solidFill>
              <a:srgbClr val="D2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51"/>
            <p:cNvSpPr>
              <a:spLocks/>
            </p:cNvSpPr>
            <p:nvPr/>
          </p:nvSpPr>
          <p:spPr bwMode="auto">
            <a:xfrm>
              <a:off x="9632959" y="6312218"/>
              <a:ext cx="400050" cy="28575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Rectangle 52"/>
            <p:cNvSpPr>
              <a:spLocks noChangeArrowheads="1"/>
            </p:cNvSpPr>
            <p:nvPr/>
          </p:nvSpPr>
          <p:spPr bwMode="auto">
            <a:xfrm>
              <a:off x="8797934" y="4900931"/>
              <a:ext cx="2093913" cy="13223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Rectangle 53"/>
            <p:cNvSpPr>
              <a:spLocks noChangeArrowheads="1"/>
            </p:cNvSpPr>
            <p:nvPr/>
          </p:nvSpPr>
          <p:spPr bwMode="auto">
            <a:xfrm>
              <a:off x="8804284" y="4908868"/>
              <a:ext cx="2079625" cy="13081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Oval 54"/>
            <p:cNvSpPr>
              <a:spLocks noChangeArrowheads="1"/>
            </p:cNvSpPr>
            <p:nvPr/>
          </p:nvSpPr>
          <p:spPr bwMode="auto">
            <a:xfrm>
              <a:off x="9831397" y="484536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Oval 55"/>
            <p:cNvSpPr>
              <a:spLocks noChangeArrowheads="1"/>
            </p:cNvSpPr>
            <p:nvPr/>
          </p:nvSpPr>
          <p:spPr bwMode="auto">
            <a:xfrm>
              <a:off x="9831397" y="4843781"/>
              <a:ext cx="23813" cy="22225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56"/>
            <p:cNvSpPr>
              <a:spLocks noChangeArrowheads="1"/>
            </p:cNvSpPr>
            <p:nvPr/>
          </p:nvSpPr>
          <p:spPr bwMode="auto">
            <a:xfrm>
              <a:off x="9836159" y="4846956"/>
              <a:ext cx="14288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Oval 57"/>
            <p:cNvSpPr>
              <a:spLocks noChangeArrowheads="1"/>
            </p:cNvSpPr>
            <p:nvPr/>
          </p:nvSpPr>
          <p:spPr bwMode="auto">
            <a:xfrm>
              <a:off x="9839334" y="485171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58"/>
            <p:cNvSpPr>
              <a:spLocks/>
            </p:cNvSpPr>
            <p:nvPr/>
          </p:nvSpPr>
          <p:spPr bwMode="auto">
            <a:xfrm>
              <a:off x="9842509" y="4853306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Oval 3"/>
          <p:cNvSpPr/>
          <p:nvPr/>
        </p:nvSpPr>
        <p:spPr>
          <a:xfrm>
            <a:off x="4178451" y="2945219"/>
            <a:ext cx="1203249" cy="1203249"/>
          </a:xfrm>
          <a:prstGeom prst="ellips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</a:p>
        </p:txBody>
      </p:sp>
      <p:sp>
        <p:nvSpPr>
          <p:cNvPr id="31" name="Oval 30"/>
          <p:cNvSpPr/>
          <p:nvPr/>
        </p:nvSpPr>
        <p:spPr>
          <a:xfrm>
            <a:off x="3173957" y="771038"/>
            <a:ext cx="1625451" cy="1625451"/>
          </a:xfrm>
          <a:prstGeom prst="ellips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</a:p>
        </p:txBody>
      </p:sp>
      <p:sp>
        <p:nvSpPr>
          <p:cNvPr id="32" name="Oval 31"/>
          <p:cNvSpPr/>
          <p:nvPr/>
        </p:nvSpPr>
        <p:spPr>
          <a:xfrm>
            <a:off x="5116257" y="1726867"/>
            <a:ext cx="1061260" cy="106126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2"/>
              </a:gs>
            </a:gsLst>
            <a:lin ang="13500000" scaled="1"/>
            <a:tileRect/>
          </a:gra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20%</a:t>
            </a:r>
          </a:p>
        </p:txBody>
      </p:sp>
      <p:sp>
        <p:nvSpPr>
          <p:cNvPr id="33" name="Oval 32"/>
          <p:cNvSpPr/>
          <p:nvPr/>
        </p:nvSpPr>
        <p:spPr>
          <a:xfrm>
            <a:off x="5171865" y="1782475"/>
            <a:ext cx="950044" cy="950044"/>
          </a:xfrm>
          <a:prstGeom prst="ellipse">
            <a:avLst/>
          </a:prstGeom>
          <a:noFill/>
          <a:ln w="3175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3364975" y="4640066"/>
            <a:ext cx="680848" cy="680848"/>
          </a:xfrm>
          <a:prstGeom prst="ellipse">
            <a:avLst/>
          </a:pr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latin typeface="Roboto" panose="02000000000000000000" pitchFamily="2" charset="0"/>
                <a:ea typeface="Roboto" panose="02000000000000000000" pitchFamily="2" charset="0"/>
              </a:rPr>
              <a:t>08%</a:t>
            </a:r>
          </a:p>
        </p:txBody>
      </p:sp>
      <p:sp>
        <p:nvSpPr>
          <p:cNvPr id="5" name="Rectangle 4"/>
          <p:cNvSpPr/>
          <p:nvPr/>
        </p:nvSpPr>
        <p:spPr>
          <a:xfrm rot="2181439">
            <a:off x="5510960" y="3357810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071748" y="3270865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PLAN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" name="Rectangle 5"/>
          <p:cNvSpPr/>
          <p:nvPr/>
        </p:nvSpPr>
        <p:spPr>
          <a:xfrm rot="20329240">
            <a:off x="6429667" y="2072832"/>
            <a:ext cx="3994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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7081285" y="1994022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PLAN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7" name="Oval 6"/>
          <p:cNvSpPr/>
          <p:nvPr/>
        </p:nvSpPr>
        <p:spPr>
          <a:xfrm>
            <a:off x="1795741" y="2788776"/>
            <a:ext cx="1052623" cy="1052623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</a:p>
        </p:txBody>
      </p:sp>
      <p:sp>
        <p:nvSpPr>
          <p:cNvPr id="37" name="Rectangle 36"/>
          <p:cNvSpPr/>
          <p:nvPr/>
        </p:nvSpPr>
        <p:spPr>
          <a:xfrm>
            <a:off x="717546" y="1122098"/>
            <a:ext cx="214745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</a:t>
            </a:r>
          </a:p>
          <a:p>
            <a:pPr algn="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DESIGNER</a:t>
            </a:r>
          </a:p>
          <a:p>
            <a:pPr algn="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8" name="Oval 37"/>
          <p:cNvSpPr/>
          <p:nvPr/>
        </p:nvSpPr>
        <p:spPr>
          <a:xfrm>
            <a:off x="495641" y="4542663"/>
            <a:ext cx="1203249" cy="1203249"/>
          </a:xfrm>
          <a:prstGeom prst="ellipse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</a:p>
        </p:txBody>
      </p:sp>
      <p:sp>
        <p:nvSpPr>
          <p:cNvPr id="8" name="Oval 7"/>
          <p:cNvSpPr/>
          <p:nvPr/>
        </p:nvSpPr>
        <p:spPr>
          <a:xfrm>
            <a:off x="1483856" y="4832266"/>
            <a:ext cx="623769" cy="6237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>
                    <a:lumMod val="75000"/>
                    <a:lumOff val="25000"/>
                  </a:schemeClr>
                </a:solidFill>
                <a:latin typeface="FontAwesome" pitchFamily="2" charset="0"/>
              </a:rPr>
              <a:t></a:t>
            </a:r>
            <a:endParaRPr 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Oval 8"/>
          <p:cNvSpPr/>
          <p:nvPr/>
        </p:nvSpPr>
        <p:spPr>
          <a:xfrm>
            <a:off x="314221" y="4361243"/>
            <a:ext cx="1566088" cy="1566088"/>
          </a:xfrm>
          <a:prstGeom prst="ellipse">
            <a:avLst/>
          </a:prstGeom>
          <a:noFill/>
          <a:ln w="31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 rot="20324701">
            <a:off x="8203868" y="4463096"/>
            <a:ext cx="487406" cy="738337"/>
          </a:xfrm>
          <a:custGeom>
            <a:avLst/>
            <a:gdLst/>
            <a:ahLst/>
            <a:cxnLst/>
            <a:rect l="l" t="t" r="r" b="b"/>
            <a:pathLst>
              <a:path w="134936" h="204405">
                <a:moveTo>
                  <a:pt x="127331" y="165827"/>
                </a:moveTo>
                <a:cubicBezTo>
                  <a:pt x="123825" y="169180"/>
                  <a:pt x="119711" y="172228"/>
                  <a:pt x="114986" y="174971"/>
                </a:cubicBezTo>
                <a:cubicBezTo>
                  <a:pt x="107519" y="179238"/>
                  <a:pt x="97689" y="181981"/>
                  <a:pt x="85497" y="183201"/>
                </a:cubicBezTo>
                <a:cubicBezTo>
                  <a:pt x="63704" y="185334"/>
                  <a:pt x="41301" y="182210"/>
                  <a:pt x="18288" y="173828"/>
                </a:cubicBezTo>
                <a:cubicBezTo>
                  <a:pt x="14478" y="172456"/>
                  <a:pt x="11126" y="170475"/>
                  <a:pt x="8230" y="167884"/>
                </a:cubicBezTo>
                <a:cubicBezTo>
                  <a:pt x="8535" y="173371"/>
                  <a:pt x="9373" y="177333"/>
                  <a:pt x="10745" y="179772"/>
                </a:cubicBezTo>
                <a:cubicBezTo>
                  <a:pt x="13945" y="185106"/>
                  <a:pt x="19889" y="189297"/>
                  <a:pt x="28575" y="192345"/>
                </a:cubicBezTo>
                <a:cubicBezTo>
                  <a:pt x="37262" y="195393"/>
                  <a:pt x="47397" y="197221"/>
                  <a:pt x="58979" y="197831"/>
                </a:cubicBezTo>
                <a:cubicBezTo>
                  <a:pt x="69952" y="198288"/>
                  <a:pt x="80468" y="197640"/>
                  <a:pt x="90526" y="195888"/>
                </a:cubicBezTo>
                <a:cubicBezTo>
                  <a:pt x="100584" y="194135"/>
                  <a:pt x="108204" y="191735"/>
                  <a:pt x="113386" y="188687"/>
                </a:cubicBezTo>
                <a:cubicBezTo>
                  <a:pt x="114300" y="188077"/>
                  <a:pt x="115291" y="188001"/>
                  <a:pt x="116358" y="188458"/>
                </a:cubicBezTo>
                <a:cubicBezTo>
                  <a:pt x="123216" y="185106"/>
                  <a:pt x="127178" y="181753"/>
                  <a:pt x="128245" y="178400"/>
                </a:cubicBezTo>
                <a:cubicBezTo>
                  <a:pt x="128702" y="176419"/>
                  <a:pt x="128626" y="173447"/>
                  <a:pt x="128016" y="169485"/>
                </a:cubicBezTo>
                <a:cubicBezTo>
                  <a:pt x="128016" y="168875"/>
                  <a:pt x="127788" y="167656"/>
                  <a:pt x="127331" y="165827"/>
                </a:cubicBezTo>
                <a:close/>
                <a:moveTo>
                  <a:pt x="52121" y="157140"/>
                </a:moveTo>
                <a:cubicBezTo>
                  <a:pt x="54255" y="157140"/>
                  <a:pt x="55322" y="158207"/>
                  <a:pt x="55322" y="160341"/>
                </a:cubicBezTo>
                <a:cubicBezTo>
                  <a:pt x="55322" y="162474"/>
                  <a:pt x="54255" y="163541"/>
                  <a:pt x="52121" y="163541"/>
                </a:cubicBezTo>
                <a:cubicBezTo>
                  <a:pt x="49988" y="163541"/>
                  <a:pt x="48921" y="162474"/>
                  <a:pt x="48921" y="160341"/>
                </a:cubicBezTo>
                <a:cubicBezTo>
                  <a:pt x="48921" y="158207"/>
                  <a:pt x="49988" y="157140"/>
                  <a:pt x="52121" y="157140"/>
                </a:cubicBezTo>
                <a:close/>
                <a:moveTo>
                  <a:pt x="73838" y="155769"/>
                </a:moveTo>
                <a:cubicBezTo>
                  <a:pt x="75972" y="155769"/>
                  <a:pt x="77039" y="156835"/>
                  <a:pt x="77039" y="158969"/>
                </a:cubicBezTo>
                <a:cubicBezTo>
                  <a:pt x="77039" y="161103"/>
                  <a:pt x="75972" y="162169"/>
                  <a:pt x="73838" y="162169"/>
                </a:cubicBezTo>
                <a:cubicBezTo>
                  <a:pt x="71705" y="162169"/>
                  <a:pt x="70638" y="161103"/>
                  <a:pt x="70638" y="158969"/>
                </a:cubicBezTo>
                <a:cubicBezTo>
                  <a:pt x="70638" y="156835"/>
                  <a:pt x="71705" y="155769"/>
                  <a:pt x="73838" y="155769"/>
                </a:cubicBezTo>
                <a:close/>
                <a:moveTo>
                  <a:pt x="122987" y="153940"/>
                </a:moveTo>
                <a:cubicBezTo>
                  <a:pt x="122682" y="155464"/>
                  <a:pt x="121768" y="156302"/>
                  <a:pt x="120244" y="156454"/>
                </a:cubicBezTo>
                <a:lnTo>
                  <a:pt x="120244" y="156683"/>
                </a:lnTo>
                <a:cubicBezTo>
                  <a:pt x="120549" y="158512"/>
                  <a:pt x="119787" y="159655"/>
                  <a:pt x="117958" y="160112"/>
                </a:cubicBezTo>
                <a:cubicBezTo>
                  <a:pt x="117501" y="161026"/>
                  <a:pt x="116815" y="161636"/>
                  <a:pt x="115901" y="161941"/>
                </a:cubicBezTo>
                <a:cubicBezTo>
                  <a:pt x="114681" y="162398"/>
                  <a:pt x="110681" y="163998"/>
                  <a:pt x="103899" y="166741"/>
                </a:cubicBezTo>
                <a:cubicBezTo>
                  <a:pt x="97117" y="169485"/>
                  <a:pt x="91745" y="171313"/>
                  <a:pt x="87783" y="172228"/>
                </a:cubicBezTo>
                <a:lnTo>
                  <a:pt x="51980" y="172228"/>
                </a:lnTo>
                <a:lnTo>
                  <a:pt x="47951" y="171670"/>
                </a:lnTo>
                <a:lnTo>
                  <a:pt x="16002" y="159198"/>
                </a:lnTo>
                <a:lnTo>
                  <a:pt x="16002" y="160112"/>
                </a:lnTo>
                <a:cubicBezTo>
                  <a:pt x="16002" y="161026"/>
                  <a:pt x="15736" y="161788"/>
                  <a:pt x="15202" y="162398"/>
                </a:cubicBezTo>
                <a:cubicBezTo>
                  <a:pt x="14669" y="163008"/>
                  <a:pt x="14021" y="163389"/>
                  <a:pt x="13259" y="163541"/>
                </a:cubicBezTo>
                <a:cubicBezTo>
                  <a:pt x="15393" y="165370"/>
                  <a:pt x="17831" y="166818"/>
                  <a:pt x="20574" y="167884"/>
                </a:cubicBezTo>
                <a:lnTo>
                  <a:pt x="47951" y="171670"/>
                </a:lnTo>
                <a:lnTo>
                  <a:pt x="49378" y="172228"/>
                </a:lnTo>
                <a:lnTo>
                  <a:pt x="51980" y="172228"/>
                </a:lnTo>
                <a:lnTo>
                  <a:pt x="85040" y="176800"/>
                </a:lnTo>
                <a:cubicBezTo>
                  <a:pt x="96165" y="175733"/>
                  <a:pt x="105080" y="173295"/>
                  <a:pt x="111786" y="169485"/>
                </a:cubicBezTo>
                <a:cubicBezTo>
                  <a:pt x="119101" y="165370"/>
                  <a:pt x="123978" y="161331"/>
                  <a:pt x="126416" y="157369"/>
                </a:cubicBezTo>
                <a:lnTo>
                  <a:pt x="126873" y="155311"/>
                </a:lnTo>
                <a:cubicBezTo>
                  <a:pt x="126264" y="154702"/>
                  <a:pt x="124968" y="154245"/>
                  <a:pt x="122987" y="153940"/>
                </a:cubicBezTo>
                <a:close/>
                <a:moveTo>
                  <a:pt x="61037" y="152797"/>
                </a:moveTo>
                <a:cubicBezTo>
                  <a:pt x="61951" y="152797"/>
                  <a:pt x="62713" y="153102"/>
                  <a:pt x="63323" y="153711"/>
                </a:cubicBezTo>
                <a:cubicBezTo>
                  <a:pt x="63932" y="154321"/>
                  <a:pt x="64237" y="155083"/>
                  <a:pt x="64237" y="155997"/>
                </a:cubicBezTo>
                <a:cubicBezTo>
                  <a:pt x="64237" y="158131"/>
                  <a:pt x="63170" y="159198"/>
                  <a:pt x="61037" y="159198"/>
                </a:cubicBezTo>
                <a:cubicBezTo>
                  <a:pt x="58903" y="159198"/>
                  <a:pt x="57836" y="158131"/>
                  <a:pt x="57836" y="155997"/>
                </a:cubicBezTo>
                <a:cubicBezTo>
                  <a:pt x="57836" y="155083"/>
                  <a:pt x="58141" y="154321"/>
                  <a:pt x="58751" y="153711"/>
                </a:cubicBezTo>
                <a:cubicBezTo>
                  <a:pt x="59360" y="153102"/>
                  <a:pt x="60122" y="152797"/>
                  <a:pt x="61037" y="152797"/>
                </a:cubicBezTo>
                <a:close/>
                <a:moveTo>
                  <a:pt x="103556" y="150739"/>
                </a:moveTo>
                <a:cubicBezTo>
                  <a:pt x="105690" y="150739"/>
                  <a:pt x="106757" y="151806"/>
                  <a:pt x="106757" y="153940"/>
                </a:cubicBezTo>
                <a:cubicBezTo>
                  <a:pt x="106757" y="156073"/>
                  <a:pt x="105690" y="157140"/>
                  <a:pt x="103556" y="157140"/>
                </a:cubicBezTo>
                <a:cubicBezTo>
                  <a:pt x="101423" y="157140"/>
                  <a:pt x="100356" y="156073"/>
                  <a:pt x="100356" y="153940"/>
                </a:cubicBezTo>
                <a:cubicBezTo>
                  <a:pt x="100356" y="151806"/>
                  <a:pt x="101423" y="150739"/>
                  <a:pt x="103556" y="150739"/>
                </a:cubicBezTo>
                <a:close/>
                <a:moveTo>
                  <a:pt x="91212" y="149368"/>
                </a:moveTo>
                <a:cubicBezTo>
                  <a:pt x="93345" y="149368"/>
                  <a:pt x="94412" y="150435"/>
                  <a:pt x="94412" y="152568"/>
                </a:cubicBezTo>
                <a:cubicBezTo>
                  <a:pt x="94412" y="154702"/>
                  <a:pt x="93345" y="155769"/>
                  <a:pt x="91212" y="155769"/>
                </a:cubicBezTo>
                <a:cubicBezTo>
                  <a:pt x="89078" y="155769"/>
                  <a:pt x="88011" y="154702"/>
                  <a:pt x="88011" y="152568"/>
                </a:cubicBezTo>
                <a:cubicBezTo>
                  <a:pt x="88011" y="150435"/>
                  <a:pt x="89078" y="149368"/>
                  <a:pt x="91212" y="149368"/>
                </a:cubicBezTo>
                <a:close/>
                <a:moveTo>
                  <a:pt x="44577" y="148225"/>
                </a:moveTo>
                <a:cubicBezTo>
                  <a:pt x="46711" y="148225"/>
                  <a:pt x="47778" y="149292"/>
                  <a:pt x="47778" y="151425"/>
                </a:cubicBezTo>
                <a:cubicBezTo>
                  <a:pt x="47778" y="153559"/>
                  <a:pt x="46711" y="154626"/>
                  <a:pt x="44577" y="154626"/>
                </a:cubicBezTo>
                <a:cubicBezTo>
                  <a:pt x="42444" y="154626"/>
                  <a:pt x="41377" y="153559"/>
                  <a:pt x="41377" y="151425"/>
                </a:cubicBezTo>
                <a:cubicBezTo>
                  <a:pt x="41377" y="149292"/>
                  <a:pt x="42444" y="148225"/>
                  <a:pt x="44577" y="148225"/>
                </a:cubicBezTo>
                <a:close/>
                <a:moveTo>
                  <a:pt x="32004" y="147082"/>
                </a:moveTo>
                <a:cubicBezTo>
                  <a:pt x="34138" y="147082"/>
                  <a:pt x="35205" y="148149"/>
                  <a:pt x="35205" y="150282"/>
                </a:cubicBezTo>
                <a:cubicBezTo>
                  <a:pt x="35205" y="152416"/>
                  <a:pt x="34138" y="153483"/>
                  <a:pt x="32004" y="153483"/>
                </a:cubicBezTo>
                <a:cubicBezTo>
                  <a:pt x="29871" y="153483"/>
                  <a:pt x="28804" y="152416"/>
                  <a:pt x="28804" y="150282"/>
                </a:cubicBezTo>
                <a:cubicBezTo>
                  <a:pt x="28804" y="148149"/>
                  <a:pt x="29871" y="147082"/>
                  <a:pt x="32004" y="147082"/>
                </a:cubicBezTo>
                <a:close/>
                <a:moveTo>
                  <a:pt x="101727" y="142281"/>
                </a:moveTo>
                <a:cubicBezTo>
                  <a:pt x="103861" y="142281"/>
                  <a:pt x="104928" y="143348"/>
                  <a:pt x="104928" y="145482"/>
                </a:cubicBezTo>
                <a:cubicBezTo>
                  <a:pt x="104928" y="147615"/>
                  <a:pt x="103861" y="148682"/>
                  <a:pt x="101727" y="148682"/>
                </a:cubicBezTo>
                <a:cubicBezTo>
                  <a:pt x="99594" y="148682"/>
                  <a:pt x="98527" y="147615"/>
                  <a:pt x="98527" y="145482"/>
                </a:cubicBezTo>
                <a:cubicBezTo>
                  <a:pt x="98527" y="143348"/>
                  <a:pt x="99594" y="142281"/>
                  <a:pt x="101727" y="142281"/>
                </a:cubicBezTo>
                <a:close/>
                <a:moveTo>
                  <a:pt x="79096" y="140452"/>
                </a:moveTo>
                <a:cubicBezTo>
                  <a:pt x="81230" y="140452"/>
                  <a:pt x="82296" y="141519"/>
                  <a:pt x="82296" y="143653"/>
                </a:cubicBezTo>
                <a:cubicBezTo>
                  <a:pt x="82296" y="145786"/>
                  <a:pt x="81230" y="146853"/>
                  <a:pt x="79096" y="146853"/>
                </a:cubicBezTo>
                <a:cubicBezTo>
                  <a:pt x="76962" y="146853"/>
                  <a:pt x="75896" y="145786"/>
                  <a:pt x="75896" y="143653"/>
                </a:cubicBezTo>
                <a:cubicBezTo>
                  <a:pt x="75896" y="141519"/>
                  <a:pt x="76962" y="140452"/>
                  <a:pt x="79096" y="140452"/>
                </a:cubicBezTo>
                <a:close/>
                <a:moveTo>
                  <a:pt x="65609" y="139767"/>
                </a:moveTo>
                <a:cubicBezTo>
                  <a:pt x="67742" y="139767"/>
                  <a:pt x="68809" y="140833"/>
                  <a:pt x="68809" y="142967"/>
                </a:cubicBezTo>
                <a:cubicBezTo>
                  <a:pt x="68809" y="145101"/>
                  <a:pt x="67742" y="146167"/>
                  <a:pt x="65609" y="146167"/>
                </a:cubicBezTo>
                <a:cubicBezTo>
                  <a:pt x="63475" y="146167"/>
                  <a:pt x="62408" y="145101"/>
                  <a:pt x="62408" y="142967"/>
                </a:cubicBezTo>
                <a:cubicBezTo>
                  <a:pt x="62408" y="140833"/>
                  <a:pt x="63475" y="139767"/>
                  <a:pt x="65609" y="139767"/>
                </a:cubicBezTo>
                <a:close/>
                <a:moveTo>
                  <a:pt x="50978" y="138166"/>
                </a:moveTo>
                <a:cubicBezTo>
                  <a:pt x="53112" y="138166"/>
                  <a:pt x="54179" y="139233"/>
                  <a:pt x="54179" y="141367"/>
                </a:cubicBezTo>
                <a:cubicBezTo>
                  <a:pt x="54179" y="143500"/>
                  <a:pt x="53112" y="144567"/>
                  <a:pt x="50978" y="144567"/>
                </a:cubicBezTo>
                <a:cubicBezTo>
                  <a:pt x="48845" y="144567"/>
                  <a:pt x="47778" y="143500"/>
                  <a:pt x="47778" y="141367"/>
                </a:cubicBezTo>
                <a:cubicBezTo>
                  <a:pt x="47778" y="139233"/>
                  <a:pt x="48845" y="138166"/>
                  <a:pt x="50978" y="138166"/>
                </a:cubicBezTo>
                <a:close/>
                <a:moveTo>
                  <a:pt x="36576" y="134280"/>
                </a:moveTo>
                <a:cubicBezTo>
                  <a:pt x="38710" y="134280"/>
                  <a:pt x="39777" y="135347"/>
                  <a:pt x="39777" y="137481"/>
                </a:cubicBezTo>
                <a:cubicBezTo>
                  <a:pt x="39777" y="139614"/>
                  <a:pt x="38710" y="140681"/>
                  <a:pt x="36576" y="140681"/>
                </a:cubicBezTo>
                <a:cubicBezTo>
                  <a:pt x="34443" y="140681"/>
                  <a:pt x="33376" y="139614"/>
                  <a:pt x="33376" y="137481"/>
                </a:cubicBezTo>
                <a:cubicBezTo>
                  <a:pt x="33376" y="135347"/>
                  <a:pt x="34443" y="134280"/>
                  <a:pt x="36576" y="134280"/>
                </a:cubicBezTo>
                <a:close/>
                <a:moveTo>
                  <a:pt x="89840" y="134052"/>
                </a:moveTo>
                <a:cubicBezTo>
                  <a:pt x="91974" y="134052"/>
                  <a:pt x="93041" y="135118"/>
                  <a:pt x="93041" y="137252"/>
                </a:cubicBezTo>
                <a:cubicBezTo>
                  <a:pt x="93041" y="139386"/>
                  <a:pt x="91974" y="140452"/>
                  <a:pt x="89840" y="140452"/>
                </a:cubicBezTo>
                <a:cubicBezTo>
                  <a:pt x="87707" y="140452"/>
                  <a:pt x="86640" y="139386"/>
                  <a:pt x="86640" y="137252"/>
                </a:cubicBezTo>
                <a:cubicBezTo>
                  <a:pt x="86640" y="135118"/>
                  <a:pt x="87707" y="134052"/>
                  <a:pt x="89840" y="134052"/>
                </a:cubicBezTo>
                <a:close/>
                <a:moveTo>
                  <a:pt x="75667" y="126508"/>
                </a:moveTo>
                <a:cubicBezTo>
                  <a:pt x="77801" y="126508"/>
                  <a:pt x="78867" y="127575"/>
                  <a:pt x="78867" y="129708"/>
                </a:cubicBezTo>
                <a:cubicBezTo>
                  <a:pt x="78867" y="131842"/>
                  <a:pt x="77801" y="132909"/>
                  <a:pt x="75667" y="132909"/>
                </a:cubicBezTo>
                <a:cubicBezTo>
                  <a:pt x="73533" y="132909"/>
                  <a:pt x="72467" y="131842"/>
                  <a:pt x="72467" y="129708"/>
                </a:cubicBezTo>
                <a:cubicBezTo>
                  <a:pt x="72467" y="127575"/>
                  <a:pt x="73533" y="126508"/>
                  <a:pt x="75667" y="126508"/>
                </a:cubicBezTo>
                <a:close/>
                <a:moveTo>
                  <a:pt x="52807" y="126508"/>
                </a:moveTo>
                <a:cubicBezTo>
                  <a:pt x="54941" y="126508"/>
                  <a:pt x="56007" y="127575"/>
                  <a:pt x="56007" y="129708"/>
                </a:cubicBezTo>
                <a:cubicBezTo>
                  <a:pt x="56007" y="131842"/>
                  <a:pt x="54941" y="132909"/>
                  <a:pt x="52807" y="132909"/>
                </a:cubicBezTo>
                <a:cubicBezTo>
                  <a:pt x="52197" y="133366"/>
                  <a:pt x="51435" y="133594"/>
                  <a:pt x="50521" y="133594"/>
                </a:cubicBezTo>
                <a:cubicBezTo>
                  <a:pt x="48387" y="133594"/>
                  <a:pt x="47321" y="132528"/>
                  <a:pt x="47321" y="130394"/>
                </a:cubicBezTo>
                <a:cubicBezTo>
                  <a:pt x="47321" y="128260"/>
                  <a:pt x="48387" y="127194"/>
                  <a:pt x="50521" y="127194"/>
                </a:cubicBezTo>
                <a:cubicBezTo>
                  <a:pt x="51131" y="126736"/>
                  <a:pt x="51893" y="126508"/>
                  <a:pt x="52807" y="126508"/>
                </a:cubicBezTo>
                <a:close/>
                <a:moveTo>
                  <a:pt x="64923" y="125136"/>
                </a:moveTo>
                <a:cubicBezTo>
                  <a:pt x="67056" y="125136"/>
                  <a:pt x="68123" y="126203"/>
                  <a:pt x="68123" y="128337"/>
                </a:cubicBezTo>
                <a:cubicBezTo>
                  <a:pt x="68123" y="130470"/>
                  <a:pt x="67056" y="131537"/>
                  <a:pt x="64923" y="131537"/>
                </a:cubicBezTo>
                <a:cubicBezTo>
                  <a:pt x="62789" y="131537"/>
                  <a:pt x="61722" y="130470"/>
                  <a:pt x="61722" y="128337"/>
                </a:cubicBezTo>
                <a:cubicBezTo>
                  <a:pt x="61722" y="126203"/>
                  <a:pt x="62789" y="125136"/>
                  <a:pt x="64923" y="125136"/>
                </a:cubicBezTo>
                <a:close/>
                <a:moveTo>
                  <a:pt x="86411" y="122850"/>
                </a:moveTo>
                <a:cubicBezTo>
                  <a:pt x="88545" y="122850"/>
                  <a:pt x="89612" y="123917"/>
                  <a:pt x="89612" y="126051"/>
                </a:cubicBezTo>
                <a:cubicBezTo>
                  <a:pt x="89612" y="128184"/>
                  <a:pt x="88545" y="129251"/>
                  <a:pt x="86411" y="129251"/>
                </a:cubicBezTo>
                <a:cubicBezTo>
                  <a:pt x="84278" y="129251"/>
                  <a:pt x="83211" y="128184"/>
                  <a:pt x="83211" y="126051"/>
                </a:cubicBezTo>
                <a:cubicBezTo>
                  <a:pt x="83211" y="123917"/>
                  <a:pt x="84278" y="122850"/>
                  <a:pt x="86411" y="122850"/>
                </a:cubicBezTo>
                <a:close/>
                <a:moveTo>
                  <a:pt x="60122" y="113935"/>
                </a:moveTo>
                <a:cubicBezTo>
                  <a:pt x="62256" y="113935"/>
                  <a:pt x="63323" y="115002"/>
                  <a:pt x="63323" y="117135"/>
                </a:cubicBezTo>
                <a:cubicBezTo>
                  <a:pt x="63323" y="119269"/>
                  <a:pt x="62256" y="120336"/>
                  <a:pt x="60122" y="120336"/>
                </a:cubicBezTo>
                <a:cubicBezTo>
                  <a:pt x="57989" y="120336"/>
                  <a:pt x="56922" y="119269"/>
                  <a:pt x="56922" y="117135"/>
                </a:cubicBezTo>
                <a:cubicBezTo>
                  <a:pt x="56922" y="115002"/>
                  <a:pt x="57989" y="113935"/>
                  <a:pt x="60122" y="113935"/>
                </a:cubicBezTo>
                <a:close/>
                <a:moveTo>
                  <a:pt x="68809" y="112792"/>
                </a:moveTo>
                <a:cubicBezTo>
                  <a:pt x="70943" y="112792"/>
                  <a:pt x="72009" y="113859"/>
                  <a:pt x="72009" y="115992"/>
                </a:cubicBezTo>
                <a:cubicBezTo>
                  <a:pt x="72009" y="118126"/>
                  <a:pt x="70943" y="119193"/>
                  <a:pt x="68809" y="119193"/>
                </a:cubicBezTo>
                <a:cubicBezTo>
                  <a:pt x="66675" y="119193"/>
                  <a:pt x="65609" y="118126"/>
                  <a:pt x="65609" y="115992"/>
                </a:cubicBezTo>
                <a:cubicBezTo>
                  <a:pt x="65609" y="113859"/>
                  <a:pt x="66675" y="112792"/>
                  <a:pt x="68809" y="112792"/>
                </a:cubicBezTo>
                <a:close/>
                <a:moveTo>
                  <a:pt x="65837" y="101819"/>
                </a:moveTo>
                <a:cubicBezTo>
                  <a:pt x="67971" y="101819"/>
                  <a:pt x="69038" y="102886"/>
                  <a:pt x="69038" y="105019"/>
                </a:cubicBezTo>
                <a:cubicBezTo>
                  <a:pt x="69038" y="107153"/>
                  <a:pt x="67971" y="108220"/>
                  <a:pt x="65837" y="108220"/>
                </a:cubicBezTo>
                <a:cubicBezTo>
                  <a:pt x="63704" y="108220"/>
                  <a:pt x="62637" y="107153"/>
                  <a:pt x="62637" y="105019"/>
                </a:cubicBezTo>
                <a:cubicBezTo>
                  <a:pt x="62637" y="102886"/>
                  <a:pt x="63704" y="101819"/>
                  <a:pt x="65837" y="101819"/>
                </a:cubicBezTo>
                <a:close/>
                <a:moveTo>
                  <a:pt x="66752" y="80331"/>
                </a:moveTo>
                <a:cubicBezTo>
                  <a:pt x="68885" y="80331"/>
                  <a:pt x="69952" y="81397"/>
                  <a:pt x="69952" y="83531"/>
                </a:cubicBezTo>
                <a:cubicBezTo>
                  <a:pt x="69952" y="85665"/>
                  <a:pt x="68885" y="86731"/>
                  <a:pt x="66752" y="86731"/>
                </a:cubicBezTo>
                <a:cubicBezTo>
                  <a:pt x="64618" y="86731"/>
                  <a:pt x="63551" y="85665"/>
                  <a:pt x="63551" y="83531"/>
                </a:cubicBezTo>
                <a:cubicBezTo>
                  <a:pt x="63551" y="81397"/>
                  <a:pt x="64618" y="80331"/>
                  <a:pt x="66752" y="80331"/>
                </a:cubicBezTo>
                <a:close/>
                <a:moveTo>
                  <a:pt x="57836" y="71872"/>
                </a:moveTo>
                <a:cubicBezTo>
                  <a:pt x="59970" y="71872"/>
                  <a:pt x="61037" y="72939"/>
                  <a:pt x="61037" y="75073"/>
                </a:cubicBezTo>
                <a:cubicBezTo>
                  <a:pt x="61037" y="77206"/>
                  <a:pt x="59970" y="78273"/>
                  <a:pt x="57836" y="78273"/>
                </a:cubicBezTo>
                <a:cubicBezTo>
                  <a:pt x="55703" y="78273"/>
                  <a:pt x="54636" y="77206"/>
                  <a:pt x="54636" y="75073"/>
                </a:cubicBezTo>
                <a:cubicBezTo>
                  <a:pt x="54636" y="72939"/>
                  <a:pt x="55703" y="71872"/>
                  <a:pt x="57836" y="71872"/>
                </a:cubicBezTo>
                <a:close/>
                <a:moveTo>
                  <a:pt x="72009" y="70044"/>
                </a:moveTo>
                <a:cubicBezTo>
                  <a:pt x="74143" y="70044"/>
                  <a:pt x="75210" y="71110"/>
                  <a:pt x="75210" y="73244"/>
                </a:cubicBezTo>
                <a:cubicBezTo>
                  <a:pt x="75210" y="75378"/>
                  <a:pt x="74143" y="76444"/>
                  <a:pt x="72009" y="76444"/>
                </a:cubicBezTo>
                <a:cubicBezTo>
                  <a:pt x="69876" y="76444"/>
                  <a:pt x="68809" y="75378"/>
                  <a:pt x="68809" y="73244"/>
                </a:cubicBezTo>
                <a:cubicBezTo>
                  <a:pt x="68809" y="71110"/>
                  <a:pt x="69876" y="70044"/>
                  <a:pt x="72009" y="70044"/>
                </a:cubicBezTo>
                <a:close/>
                <a:moveTo>
                  <a:pt x="87326" y="66843"/>
                </a:moveTo>
                <a:cubicBezTo>
                  <a:pt x="89459" y="66843"/>
                  <a:pt x="90526" y="67910"/>
                  <a:pt x="90526" y="70044"/>
                </a:cubicBezTo>
                <a:cubicBezTo>
                  <a:pt x="90526" y="72177"/>
                  <a:pt x="89459" y="73244"/>
                  <a:pt x="87326" y="73244"/>
                </a:cubicBezTo>
                <a:cubicBezTo>
                  <a:pt x="85192" y="73244"/>
                  <a:pt x="84125" y="72177"/>
                  <a:pt x="84125" y="70044"/>
                </a:cubicBezTo>
                <a:cubicBezTo>
                  <a:pt x="84125" y="67910"/>
                  <a:pt x="85192" y="66843"/>
                  <a:pt x="87326" y="66843"/>
                </a:cubicBezTo>
                <a:close/>
                <a:moveTo>
                  <a:pt x="44806" y="66157"/>
                </a:moveTo>
                <a:cubicBezTo>
                  <a:pt x="46940" y="66157"/>
                  <a:pt x="48006" y="67224"/>
                  <a:pt x="48006" y="69358"/>
                </a:cubicBezTo>
                <a:cubicBezTo>
                  <a:pt x="48006" y="71491"/>
                  <a:pt x="46940" y="72558"/>
                  <a:pt x="44806" y="72558"/>
                </a:cubicBezTo>
                <a:cubicBezTo>
                  <a:pt x="42672" y="72558"/>
                  <a:pt x="41606" y="71491"/>
                  <a:pt x="41606" y="69358"/>
                </a:cubicBezTo>
                <a:cubicBezTo>
                  <a:pt x="41606" y="67224"/>
                  <a:pt x="42672" y="66157"/>
                  <a:pt x="44806" y="66157"/>
                </a:cubicBezTo>
                <a:close/>
                <a:moveTo>
                  <a:pt x="16002" y="49927"/>
                </a:moveTo>
                <a:cubicBezTo>
                  <a:pt x="17069" y="62881"/>
                  <a:pt x="17222" y="81321"/>
                  <a:pt x="16460" y="105248"/>
                </a:cubicBezTo>
                <a:cubicBezTo>
                  <a:pt x="16002" y="115611"/>
                  <a:pt x="15774" y="122317"/>
                  <a:pt x="15774" y="125365"/>
                </a:cubicBezTo>
                <a:cubicBezTo>
                  <a:pt x="15926" y="134661"/>
                  <a:pt x="15850" y="141976"/>
                  <a:pt x="15545" y="147310"/>
                </a:cubicBezTo>
                <a:lnTo>
                  <a:pt x="15545" y="148911"/>
                </a:lnTo>
                <a:lnTo>
                  <a:pt x="16460" y="148911"/>
                </a:lnTo>
                <a:cubicBezTo>
                  <a:pt x="17526" y="138395"/>
                  <a:pt x="21794" y="127117"/>
                  <a:pt x="29261" y="115078"/>
                </a:cubicBezTo>
                <a:cubicBezTo>
                  <a:pt x="36272" y="103495"/>
                  <a:pt x="43815" y="95875"/>
                  <a:pt x="51893" y="92218"/>
                </a:cubicBezTo>
                <a:cubicBezTo>
                  <a:pt x="42139" y="87646"/>
                  <a:pt x="34481" y="82121"/>
                  <a:pt x="28918" y="75644"/>
                </a:cubicBezTo>
                <a:cubicBezTo>
                  <a:pt x="23356" y="69167"/>
                  <a:pt x="19050" y="60595"/>
                  <a:pt x="16002" y="49927"/>
                </a:cubicBezTo>
                <a:close/>
                <a:moveTo>
                  <a:pt x="14402" y="46269"/>
                </a:moveTo>
                <a:lnTo>
                  <a:pt x="14402" y="47184"/>
                </a:lnTo>
                <a:cubicBezTo>
                  <a:pt x="14859" y="47488"/>
                  <a:pt x="15240" y="47869"/>
                  <a:pt x="15545" y="48327"/>
                </a:cubicBezTo>
                <a:cubicBezTo>
                  <a:pt x="15545" y="47869"/>
                  <a:pt x="15621" y="47336"/>
                  <a:pt x="15774" y="46726"/>
                </a:cubicBezTo>
                <a:close/>
                <a:moveTo>
                  <a:pt x="113386" y="43755"/>
                </a:moveTo>
                <a:cubicBezTo>
                  <a:pt x="111557" y="44212"/>
                  <a:pt x="109119" y="44898"/>
                  <a:pt x="106071" y="45812"/>
                </a:cubicBezTo>
                <a:cubicBezTo>
                  <a:pt x="98298" y="48250"/>
                  <a:pt x="93041" y="49774"/>
                  <a:pt x="90297" y="50384"/>
                </a:cubicBezTo>
                <a:cubicBezTo>
                  <a:pt x="78410" y="52518"/>
                  <a:pt x="63551" y="52975"/>
                  <a:pt x="45720" y="51756"/>
                </a:cubicBezTo>
                <a:cubicBezTo>
                  <a:pt x="36729" y="51146"/>
                  <a:pt x="28880" y="50079"/>
                  <a:pt x="22175" y="48555"/>
                </a:cubicBezTo>
                <a:cubicBezTo>
                  <a:pt x="25223" y="58918"/>
                  <a:pt x="29604" y="67110"/>
                  <a:pt x="35319" y="73130"/>
                </a:cubicBezTo>
                <a:cubicBezTo>
                  <a:pt x="41034" y="79149"/>
                  <a:pt x="49149" y="84293"/>
                  <a:pt x="59665" y="88560"/>
                </a:cubicBezTo>
                <a:cubicBezTo>
                  <a:pt x="60732" y="89017"/>
                  <a:pt x="61418" y="89779"/>
                  <a:pt x="61722" y="90846"/>
                </a:cubicBezTo>
                <a:cubicBezTo>
                  <a:pt x="62180" y="91303"/>
                  <a:pt x="62484" y="91913"/>
                  <a:pt x="62637" y="92675"/>
                </a:cubicBezTo>
                <a:cubicBezTo>
                  <a:pt x="62789" y="93589"/>
                  <a:pt x="62599" y="94389"/>
                  <a:pt x="62065" y="95075"/>
                </a:cubicBezTo>
                <a:cubicBezTo>
                  <a:pt x="61532" y="95761"/>
                  <a:pt x="60808" y="96180"/>
                  <a:pt x="59894" y="96333"/>
                </a:cubicBezTo>
                <a:cubicBezTo>
                  <a:pt x="55779" y="96790"/>
                  <a:pt x="51512" y="99038"/>
                  <a:pt x="47092" y="103076"/>
                </a:cubicBezTo>
                <a:cubicBezTo>
                  <a:pt x="42672" y="107115"/>
                  <a:pt x="38558" y="112182"/>
                  <a:pt x="34748" y="118278"/>
                </a:cubicBezTo>
                <a:cubicBezTo>
                  <a:pt x="29718" y="126508"/>
                  <a:pt x="26137" y="134661"/>
                  <a:pt x="24003" y="142738"/>
                </a:cubicBezTo>
                <a:cubicBezTo>
                  <a:pt x="24918" y="142434"/>
                  <a:pt x="25832" y="142510"/>
                  <a:pt x="26747" y="142967"/>
                </a:cubicBezTo>
                <a:cubicBezTo>
                  <a:pt x="28575" y="143881"/>
                  <a:pt x="28956" y="145329"/>
                  <a:pt x="27890" y="147310"/>
                </a:cubicBezTo>
                <a:cubicBezTo>
                  <a:pt x="26670" y="149444"/>
                  <a:pt x="25985" y="150739"/>
                  <a:pt x="25832" y="151197"/>
                </a:cubicBezTo>
                <a:cubicBezTo>
                  <a:pt x="25527" y="151349"/>
                  <a:pt x="25070" y="151730"/>
                  <a:pt x="24461" y="152340"/>
                </a:cubicBezTo>
                <a:lnTo>
                  <a:pt x="22175" y="154854"/>
                </a:lnTo>
                <a:cubicBezTo>
                  <a:pt x="22022" y="155159"/>
                  <a:pt x="21794" y="155388"/>
                  <a:pt x="21489" y="155540"/>
                </a:cubicBezTo>
                <a:cubicBezTo>
                  <a:pt x="27432" y="160417"/>
                  <a:pt x="37034" y="163922"/>
                  <a:pt x="50292" y="166056"/>
                </a:cubicBezTo>
                <a:cubicBezTo>
                  <a:pt x="64313" y="168189"/>
                  <a:pt x="76353" y="168113"/>
                  <a:pt x="86411" y="165827"/>
                </a:cubicBezTo>
                <a:cubicBezTo>
                  <a:pt x="90221" y="165065"/>
                  <a:pt x="95174" y="163427"/>
                  <a:pt x="101270" y="160912"/>
                </a:cubicBezTo>
                <a:cubicBezTo>
                  <a:pt x="107366" y="158397"/>
                  <a:pt x="111481" y="156759"/>
                  <a:pt x="113615" y="155997"/>
                </a:cubicBezTo>
                <a:cubicBezTo>
                  <a:pt x="108433" y="121250"/>
                  <a:pt x="95860" y="100143"/>
                  <a:pt x="75896" y="92675"/>
                </a:cubicBezTo>
                <a:cubicBezTo>
                  <a:pt x="75286" y="92523"/>
                  <a:pt x="74753" y="92142"/>
                  <a:pt x="74295" y="91532"/>
                </a:cubicBezTo>
                <a:cubicBezTo>
                  <a:pt x="73533" y="91227"/>
                  <a:pt x="73000" y="90618"/>
                  <a:pt x="72695" y="89703"/>
                </a:cubicBezTo>
                <a:cubicBezTo>
                  <a:pt x="71933" y="87722"/>
                  <a:pt x="72543" y="86350"/>
                  <a:pt x="74524" y="85588"/>
                </a:cubicBezTo>
                <a:cubicBezTo>
                  <a:pt x="83058" y="82236"/>
                  <a:pt x="91631" y="76140"/>
                  <a:pt x="100242" y="67300"/>
                </a:cubicBezTo>
                <a:cubicBezTo>
                  <a:pt x="108852" y="58461"/>
                  <a:pt x="113234" y="50613"/>
                  <a:pt x="113386" y="43755"/>
                </a:cubicBezTo>
                <a:close/>
                <a:moveTo>
                  <a:pt x="123216" y="41240"/>
                </a:moveTo>
                <a:cubicBezTo>
                  <a:pt x="122759" y="42154"/>
                  <a:pt x="121997" y="42612"/>
                  <a:pt x="120930" y="42612"/>
                </a:cubicBezTo>
                <a:lnTo>
                  <a:pt x="119787" y="42612"/>
                </a:lnTo>
                <a:cubicBezTo>
                  <a:pt x="120244" y="51451"/>
                  <a:pt x="115215" y="61204"/>
                  <a:pt x="104699" y="71872"/>
                </a:cubicBezTo>
                <a:cubicBezTo>
                  <a:pt x="97994" y="78730"/>
                  <a:pt x="90678" y="84369"/>
                  <a:pt x="82754" y="88789"/>
                </a:cubicBezTo>
                <a:cubicBezTo>
                  <a:pt x="99822" y="97171"/>
                  <a:pt x="111481" y="115230"/>
                  <a:pt x="117729" y="142967"/>
                </a:cubicBezTo>
                <a:cubicBezTo>
                  <a:pt x="118187" y="137176"/>
                  <a:pt x="118491" y="129556"/>
                  <a:pt x="118644" y="120107"/>
                </a:cubicBezTo>
                <a:cubicBezTo>
                  <a:pt x="118949" y="101819"/>
                  <a:pt x="119253" y="90618"/>
                  <a:pt x="119558" y="86503"/>
                </a:cubicBezTo>
                <a:cubicBezTo>
                  <a:pt x="119863" y="83455"/>
                  <a:pt x="120358" y="78959"/>
                  <a:pt x="121044" y="73015"/>
                </a:cubicBezTo>
                <a:cubicBezTo>
                  <a:pt x="121730" y="67072"/>
                  <a:pt x="122149" y="63719"/>
                  <a:pt x="122301" y="62957"/>
                </a:cubicBezTo>
                <a:lnTo>
                  <a:pt x="122301" y="46726"/>
                </a:lnTo>
                <a:cubicBezTo>
                  <a:pt x="122301" y="45660"/>
                  <a:pt x="122682" y="44821"/>
                  <a:pt x="123444" y="44212"/>
                </a:cubicBezTo>
                <a:lnTo>
                  <a:pt x="123444" y="41469"/>
                </a:lnTo>
                <a:cubicBezTo>
                  <a:pt x="123444" y="41316"/>
                  <a:pt x="123368" y="41240"/>
                  <a:pt x="123216" y="41240"/>
                </a:cubicBezTo>
                <a:close/>
                <a:moveTo>
                  <a:pt x="122301" y="19066"/>
                </a:moveTo>
                <a:cubicBezTo>
                  <a:pt x="120625" y="19828"/>
                  <a:pt x="118644" y="20590"/>
                  <a:pt x="116358" y="21352"/>
                </a:cubicBezTo>
                <a:cubicBezTo>
                  <a:pt x="108585" y="23943"/>
                  <a:pt x="101956" y="25619"/>
                  <a:pt x="96470" y="26381"/>
                </a:cubicBezTo>
                <a:cubicBezTo>
                  <a:pt x="87021" y="27600"/>
                  <a:pt x="71095" y="27753"/>
                  <a:pt x="48692" y="26838"/>
                </a:cubicBezTo>
                <a:cubicBezTo>
                  <a:pt x="37110" y="26381"/>
                  <a:pt x="27661" y="25619"/>
                  <a:pt x="20346" y="24552"/>
                </a:cubicBezTo>
                <a:cubicBezTo>
                  <a:pt x="16079" y="23943"/>
                  <a:pt x="12573" y="23257"/>
                  <a:pt x="9830" y="22495"/>
                </a:cubicBezTo>
                <a:cubicBezTo>
                  <a:pt x="8763" y="22038"/>
                  <a:pt x="7773" y="21657"/>
                  <a:pt x="6858" y="21352"/>
                </a:cubicBezTo>
                <a:cubicBezTo>
                  <a:pt x="6706" y="23333"/>
                  <a:pt x="6554" y="25009"/>
                  <a:pt x="6401" y="26381"/>
                </a:cubicBezTo>
                <a:cubicBezTo>
                  <a:pt x="6401" y="28819"/>
                  <a:pt x="6477" y="30801"/>
                  <a:pt x="6630" y="32325"/>
                </a:cubicBezTo>
                <a:cubicBezTo>
                  <a:pt x="6935" y="33849"/>
                  <a:pt x="7316" y="34839"/>
                  <a:pt x="7773" y="35296"/>
                </a:cubicBezTo>
                <a:cubicBezTo>
                  <a:pt x="10516" y="38040"/>
                  <a:pt x="15469" y="40326"/>
                  <a:pt x="22632" y="42154"/>
                </a:cubicBezTo>
                <a:cubicBezTo>
                  <a:pt x="28880" y="43678"/>
                  <a:pt x="36729" y="44745"/>
                  <a:pt x="46178" y="45355"/>
                </a:cubicBezTo>
                <a:cubicBezTo>
                  <a:pt x="63551" y="46574"/>
                  <a:pt x="77801" y="46117"/>
                  <a:pt x="88926" y="43983"/>
                </a:cubicBezTo>
                <a:cubicBezTo>
                  <a:pt x="91517" y="43526"/>
                  <a:pt x="96622" y="42154"/>
                  <a:pt x="104242" y="39868"/>
                </a:cubicBezTo>
                <a:cubicBezTo>
                  <a:pt x="110948" y="37735"/>
                  <a:pt x="116358" y="36516"/>
                  <a:pt x="120473" y="36211"/>
                </a:cubicBezTo>
                <a:cubicBezTo>
                  <a:pt x="121082" y="36211"/>
                  <a:pt x="121692" y="36363"/>
                  <a:pt x="122301" y="36668"/>
                </a:cubicBezTo>
                <a:close/>
                <a:moveTo>
                  <a:pt x="88011" y="6721"/>
                </a:moveTo>
                <a:cubicBezTo>
                  <a:pt x="68809" y="5807"/>
                  <a:pt x="50673" y="6798"/>
                  <a:pt x="33605" y="9693"/>
                </a:cubicBezTo>
                <a:cubicBezTo>
                  <a:pt x="22327" y="11674"/>
                  <a:pt x="15012" y="13275"/>
                  <a:pt x="11659" y="14494"/>
                </a:cubicBezTo>
                <a:cubicBezTo>
                  <a:pt x="11049" y="14799"/>
                  <a:pt x="10364" y="15103"/>
                  <a:pt x="9602" y="15408"/>
                </a:cubicBezTo>
                <a:lnTo>
                  <a:pt x="11888" y="16323"/>
                </a:lnTo>
                <a:cubicBezTo>
                  <a:pt x="14174" y="17085"/>
                  <a:pt x="17298" y="17770"/>
                  <a:pt x="21260" y="18380"/>
                </a:cubicBezTo>
                <a:cubicBezTo>
                  <a:pt x="28423" y="19447"/>
                  <a:pt x="37643" y="20133"/>
                  <a:pt x="48921" y="20437"/>
                </a:cubicBezTo>
                <a:cubicBezTo>
                  <a:pt x="70866" y="21352"/>
                  <a:pt x="86411" y="21199"/>
                  <a:pt x="95555" y="19980"/>
                </a:cubicBezTo>
                <a:cubicBezTo>
                  <a:pt x="100737" y="19371"/>
                  <a:pt x="106985" y="17847"/>
                  <a:pt x="114300" y="15408"/>
                </a:cubicBezTo>
                <a:cubicBezTo>
                  <a:pt x="116434" y="14646"/>
                  <a:pt x="118110" y="13960"/>
                  <a:pt x="119330" y="13351"/>
                </a:cubicBezTo>
                <a:cubicBezTo>
                  <a:pt x="119482" y="13198"/>
                  <a:pt x="119711" y="13046"/>
                  <a:pt x="120015" y="12894"/>
                </a:cubicBezTo>
                <a:cubicBezTo>
                  <a:pt x="119406" y="12741"/>
                  <a:pt x="118720" y="12513"/>
                  <a:pt x="117958" y="12208"/>
                </a:cubicBezTo>
                <a:cubicBezTo>
                  <a:pt x="116129" y="11751"/>
                  <a:pt x="113958" y="11370"/>
                  <a:pt x="111443" y="11065"/>
                </a:cubicBezTo>
                <a:cubicBezTo>
                  <a:pt x="108928" y="10760"/>
                  <a:pt x="106833" y="10531"/>
                  <a:pt x="105156" y="10379"/>
                </a:cubicBezTo>
                <a:lnTo>
                  <a:pt x="97841" y="10150"/>
                </a:lnTo>
                <a:cubicBezTo>
                  <a:pt x="94488" y="9998"/>
                  <a:pt x="92202" y="9922"/>
                  <a:pt x="90983" y="9922"/>
                </a:cubicBezTo>
                <a:cubicBezTo>
                  <a:pt x="90221" y="9922"/>
                  <a:pt x="89535" y="9579"/>
                  <a:pt x="88926" y="8893"/>
                </a:cubicBezTo>
                <a:cubicBezTo>
                  <a:pt x="88316" y="8207"/>
                  <a:pt x="88011" y="7483"/>
                  <a:pt x="88011" y="6721"/>
                </a:cubicBezTo>
                <a:close/>
                <a:moveTo>
                  <a:pt x="67037" y="92"/>
                </a:moveTo>
                <a:cubicBezTo>
                  <a:pt x="79039" y="-213"/>
                  <a:pt x="91593" y="244"/>
                  <a:pt x="104699" y="1464"/>
                </a:cubicBezTo>
                <a:cubicBezTo>
                  <a:pt x="106376" y="1616"/>
                  <a:pt x="107366" y="2530"/>
                  <a:pt x="107671" y="4207"/>
                </a:cubicBezTo>
                <a:cubicBezTo>
                  <a:pt x="112395" y="4512"/>
                  <a:pt x="116434" y="5197"/>
                  <a:pt x="119787" y="6264"/>
                </a:cubicBezTo>
                <a:cubicBezTo>
                  <a:pt x="122682" y="7026"/>
                  <a:pt x="124740" y="8017"/>
                  <a:pt x="125959" y="9236"/>
                </a:cubicBezTo>
                <a:cubicBezTo>
                  <a:pt x="126569" y="9846"/>
                  <a:pt x="127026" y="10608"/>
                  <a:pt x="127331" y="11522"/>
                </a:cubicBezTo>
                <a:cubicBezTo>
                  <a:pt x="128245" y="12132"/>
                  <a:pt x="128702" y="12970"/>
                  <a:pt x="128702" y="14037"/>
                </a:cubicBezTo>
                <a:lnTo>
                  <a:pt x="128702" y="30953"/>
                </a:lnTo>
                <a:cubicBezTo>
                  <a:pt x="128855" y="31258"/>
                  <a:pt x="129007" y="31639"/>
                  <a:pt x="129159" y="32096"/>
                </a:cubicBezTo>
                <a:cubicBezTo>
                  <a:pt x="130226" y="40021"/>
                  <a:pt x="130074" y="50460"/>
                  <a:pt x="128702" y="63414"/>
                </a:cubicBezTo>
                <a:cubicBezTo>
                  <a:pt x="128550" y="70425"/>
                  <a:pt x="128283" y="83683"/>
                  <a:pt x="127902" y="103191"/>
                </a:cubicBezTo>
                <a:cubicBezTo>
                  <a:pt x="127521" y="122698"/>
                  <a:pt x="127331" y="137785"/>
                  <a:pt x="127331" y="148453"/>
                </a:cubicBezTo>
                <a:cubicBezTo>
                  <a:pt x="129007" y="148911"/>
                  <a:pt x="130302" y="149596"/>
                  <a:pt x="131217" y="150511"/>
                </a:cubicBezTo>
                <a:cubicBezTo>
                  <a:pt x="133503" y="152644"/>
                  <a:pt x="134036" y="155311"/>
                  <a:pt x="132817" y="158512"/>
                </a:cubicBezTo>
                <a:cubicBezTo>
                  <a:pt x="132817" y="158664"/>
                  <a:pt x="133350" y="161941"/>
                  <a:pt x="134417" y="168342"/>
                </a:cubicBezTo>
                <a:cubicBezTo>
                  <a:pt x="135179" y="173371"/>
                  <a:pt x="135103" y="177333"/>
                  <a:pt x="134189" y="180229"/>
                </a:cubicBezTo>
                <a:cubicBezTo>
                  <a:pt x="132665" y="185563"/>
                  <a:pt x="127407" y="190363"/>
                  <a:pt x="118415" y="194631"/>
                </a:cubicBezTo>
                <a:cubicBezTo>
                  <a:pt x="115824" y="195850"/>
                  <a:pt x="112357" y="197259"/>
                  <a:pt x="108014" y="198860"/>
                </a:cubicBezTo>
                <a:cubicBezTo>
                  <a:pt x="103671" y="200460"/>
                  <a:pt x="101042" y="201489"/>
                  <a:pt x="100127" y="201946"/>
                </a:cubicBezTo>
                <a:cubicBezTo>
                  <a:pt x="98756" y="202555"/>
                  <a:pt x="97536" y="202327"/>
                  <a:pt x="96470" y="201260"/>
                </a:cubicBezTo>
                <a:cubicBezTo>
                  <a:pt x="84735" y="203851"/>
                  <a:pt x="72162" y="204841"/>
                  <a:pt x="58751" y="204232"/>
                </a:cubicBezTo>
                <a:cubicBezTo>
                  <a:pt x="46406" y="203622"/>
                  <a:pt x="35395" y="201603"/>
                  <a:pt x="25718" y="198174"/>
                </a:cubicBezTo>
                <a:cubicBezTo>
                  <a:pt x="16041" y="194745"/>
                  <a:pt x="9221" y="189678"/>
                  <a:pt x="5258" y="182972"/>
                </a:cubicBezTo>
                <a:cubicBezTo>
                  <a:pt x="2210" y="177943"/>
                  <a:pt x="1143" y="170323"/>
                  <a:pt x="2058" y="160112"/>
                </a:cubicBezTo>
                <a:cubicBezTo>
                  <a:pt x="2058" y="159350"/>
                  <a:pt x="2363" y="158664"/>
                  <a:pt x="2972" y="158055"/>
                </a:cubicBezTo>
                <a:cubicBezTo>
                  <a:pt x="2972" y="155616"/>
                  <a:pt x="3963" y="153559"/>
                  <a:pt x="5944" y="151882"/>
                </a:cubicBezTo>
                <a:cubicBezTo>
                  <a:pt x="6858" y="151273"/>
                  <a:pt x="7849" y="150739"/>
                  <a:pt x="8916" y="150282"/>
                </a:cubicBezTo>
                <a:cubicBezTo>
                  <a:pt x="9068" y="149215"/>
                  <a:pt x="9144" y="148149"/>
                  <a:pt x="9144" y="147082"/>
                </a:cubicBezTo>
                <a:cubicBezTo>
                  <a:pt x="8992" y="140833"/>
                  <a:pt x="9068" y="133671"/>
                  <a:pt x="9373" y="125593"/>
                </a:cubicBezTo>
                <a:cubicBezTo>
                  <a:pt x="9221" y="119193"/>
                  <a:pt x="9144" y="114697"/>
                  <a:pt x="9144" y="112106"/>
                </a:cubicBezTo>
                <a:cubicBezTo>
                  <a:pt x="9144" y="109058"/>
                  <a:pt x="9183" y="103876"/>
                  <a:pt x="9259" y="96561"/>
                </a:cubicBezTo>
                <a:cubicBezTo>
                  <a:pt x="9335" y="89246"/>
                  <a:pt x="9373" y="83607"/>
                  <a:pt x="9373" y="79645"/>
                </a:cubicBezTo>
                <a:cubicBezTo>
                  <a:pt x="9373" y="75682"/>
                  <a:pt x="9259" y="70691"/>
                  <a:pt x="9030" y="64671"/>
                </a:cubicBezTo>
                <a:cubicBezTo>
                  <a:pt x="8802" y="58652"/>
                  <a:pt x="8459" y="53127"/>
                  <a:pt x="8001" y="48098"/>
                </a:cubicBezTo>
                <a:lnTo>
                  <a:pt x="8001" y="47869"/>
                </a:lnTo>
                <a:lnTo>
                  <a:pt x="8001" y="44669"/>
                </a:lnTo>
                <a:cubicBezTo>
                  <a:pt x="8001" y="44212"/>
                  <a:pt x="8078" y="43831"/>
                  <a:pt x="8230" y="43526"/>
                </a:cubicBezTo>
                <a:cubicBezTo>
                  <a:pt x="6249" y="42459"/>
                  <a:pt x="4572" y="41240"/>
                  <a:pt x="3201" y="39868"/>
                </a:cubicBezTo>
                <a:cubicBezTo>
                  <a:pt x="1829" y="38344"/>
                  <a:pt x="915" y="36211"/>
                  <a:pt x="458" y="33468"/>
                </a:cubicBezTo>
                <a:cubicBezTo>
                  <a:pt x="153" y="31486"/>
                  <a:pt x="0" y="29048"/>
                  <a:pt x="0" y="26152"/>
                </a:cubicBezTo>
                <a:cubicBezTo>
                  <a:pt x="153" y="24476"/>
                  <a:pt x="305" y="22114"/>
                  <a:pt x="458" y="19066"/>
                </a:cubicBezTo>
                <a:cubicBezTo>
                  <a:pt x="762" y="16475"/>
                  <a:pt x="915" y="14799"/>
                  <a:pt x="915" y="14037"/>
                </a:cubicBezTo>
                <a:cubicBezTo>
                  <a:pt x="915" y="11903"/>
                  <a:pt x="1982" y="10836"/>
                  <a:pt x="4115" y="10836"/>
                </a:cubicBezTo>
                <a:lnTo>
                  <a:pt x="4801" y="10836"/>
                </a:lnTo>
                <a:cubicBezTo>
                  <a:pt x="4953" y="10836"/>
                  <a:pt x="5106" y="10760"/>
                  <a:pt x="5258" y="10608"/>
                </a:cubicBezTo>
                <a:cubicBezTo>
                  <a:pt x="6477" y="9846"/>
                  <a:pt x="7849" y="9160"/>
                  <a:pt x="9373" y="8550"/>
                </a:cubicBezTo>
                <a:cubicBezTo>
                  <a:pt x="13031" y="7026"/>
                  <a:pt x="20803" y="5274"/>
                  <a:pt x="32690" y="3292"/>
                </a:cubicBezTo>
                <a:cubicBezTo>
                  <a:pt x="43587" y="1464"/>
                  <a:pt x="55036" y="397"/>
                  <a:pt x="67037" y="9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9252262" y="4578347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FILTER</a:t>
            </a:r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2" name="Oval 41"/>
          <p:cNvSpPr/>
          <p:nvPr/>
        </p:nvSpPr>
        <p:spPr>
          <a:xfrm>
            <a:off x="7809465" y="4194158"/>
            <a:ext cx="1276211" cy="1276211"/>
          </a:xfrm>
          <a:prstGeom prst="ellipse">
            <a:avLst/>
          </a:prstGeom>
          <a:noFill/>
          <a:ln w="31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731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500"/>
                            </p:stCondLst>
                            <p:childTnLst>
                              <p:par>
                                <p:cTn id="6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500"/>
                            </p:stCondLst>
                            <p:childTnLst>
                              <p:par>
                                <p:cTn id="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500"/>
                            </p:stCondLst>
                            <p:childTnLst>
                              <p:par>
                                <p:cTn id="9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1" grpId="0" animBg="1"/>
      <p:bldP spid="32" grpId="0" animBg="1"/>
      <p:bldP spid="33" grpId="0" animBg="1"/>
      <p:bldP spid="34" grpId="0" animBg="1"/>
      <p:bldP spid="5" grpId="0"/>
      <p:bldP spid="35" grpId="0"/>
      <p:bldP spid="6" grpId="0"/>
      <p:bldP spid="36" grpId="0"/>
      <p:bldP spid="7" grpId="0" animBg="1"/>
      <p:bldP spid="37" grpId="0"/>
      <p:bldP spid="38" grpId="0" animBg="1"/>
      <p:bldP spid="8" grpId="0" animBg="1"/>
      <p:bldP spid="9" grpId="0" animBg="1"/>
      <p:bldP spid="40" grpId="0" animBg="1"/>
      <p:bldP spid="41" grpId="0"/>
      <p:bldP spid="42" grpId="0" animBg="1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mage Header Full"/>
          <p:cNvSpPr>
            <a:spLocks noGrp="1"/>
          </p:cNvSpPr>
          <p:nvPr>
            <p:ph type="pic" sz="quarter" idx="11"/>
          </p:nvPr>
        </p:nvSpPr>
        <p:spPr>
          <a:xfrm>
            <a:off x="0" y="-4258"/>
            <a:ext cx="12192000" cy="2534265"/>
          </a:xfrm>
        </p:spPr>
      </p:sp>
      <p:sp>
        <p:nvSpPr>
          <p:cNvPr id="8" name="Rectangle 7"/>
          <p:cNvSpPr/>
          <p:nvPr/>
        </p:nvSpPr>
        <p:spPr>
          <a:xfrm>
            <a:off x="0" y="0"/>
            <a:ext cx="12192000" cy="2530475"/>
          </a:xfrm>
          <a:prstGeom prst="rect">
            <a:avLst/>
          </a:prstGeom>
          <a:solidFill>
            <a:schemeClr val="tx1">
              <a:lumMod val="85000"/>
              <a:lumOff val="15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424223" y="1807535"/>
            <a:ext cx="3671777" cy="7229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2424223" y="2530474"/>
            <a:ext cx="3671777" cy="3641725"/>
          </a:xfrm>
          <a:prstGeom prst="rect">
            <a:avLst/>
          </a:prstGeom>
          <a:solidFill>
            <a:schemeClr val="tx1">
              <a:lumMod val="85000"/>
              <a:lumOff val="1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2424222" y="6126014"/>
            <a:ext cx="3671777" cy="457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Rectangle 9"/>
          <p:cNvSpPr/>
          <p:nvPr/>
        </p:nvSpPr>
        <p:spPr>
          <a:xfrm>
            <a:off x="2545410" y="2985178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960908" y="2985178"/>
            <a:ext cx="18308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270774" y="2985178"/>
            <a:ext cx="7040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195$</a:t>
            </a:r>
          </a:p>
        </p:txBody>
      </p:sp>
      <p:cxnSp>
        <p:nvCxnSpPr>
          <p:cNvPr id="13" name="Straight Connector 12"/>
          <p:cNvCxnSpPr/>
          <p:nvPr/>
        </p:nvCxnSpPr>
        <p:spPr>
          <a:xfrm>
            <a:off x="2625426" y="3407675"/>
            <a:ext cx="32918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2545410" y="3551087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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2960908" y="3551087"/>
            <a:ext cx="18308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270774" y="3551087"/>
            <a:ext cx="7040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250$</a:t>
            </a:r>
          </a:p>
        </p:txBody>
      </p:sp>
      <p:cxnSp>
        <p:nvCxnSpPr>
          <p:cNvPr id="29" name="Straight Connector 28"/>
          <p:cNvCxnSpPr/>
          <p:nvPr/>
        </p:nvCxnSpPr>
        <p:spPr>
          <a:xfrm>
            <a:off x="2625426" y="3973584"/>
            <a:ext cx="32918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2545410" y="411699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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960908" y="4116996"/>
            <a:ext cx="18308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270774" y="4116996"/>
            <a:ext cx="7040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850$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2625426" y="4539493"/>
            <a:ext cx="32918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2545410" y="4682905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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960908" y="4682905"/>
            <a:ext cx="18308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270774" y="4682905"/>
            <a:ext cx="7040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160$</a:t>
            </a:r>
          </a:p>
        </p:txBody>
      </p:sp>
      <p:cxnSp>
        <p:nvCxnSpPr>
          <p:cNvPr id="39" name="Straight Connector 38"/>
          <p:cNvCxnSpPr/>
          <p:nvPr/>
        </p:nvCxnSpPr>
        <p:spPr>
          <a:xfrm>
            <a:off x="2625426" y="5105402"/>
            <a:ext cx="32918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40"/>
          <p:cNvSpPr/>
          <p:nvPr/>
        </p:nvSpPr>
        <p:spPr>
          <a:xfrm>
            <a:off x="2545410" y="524881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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2960908" y="5248814"/>
            <a:ext cx="18308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270774" y="5248814"/>
            <a:ext cx="7040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230$</a:t>
            </a:r>
          </a:p>
        </p:txBody>
      </p:sp>
      <p:cxnSp>
        <p:nvCxnSpPr>
          <p:cNvPr id="44" name="Straight Connector 43"/>
          <p:cNvCxnSpPr/>
          <p:nvPr/>
        </p:nvCxnSpPr>
        <p:spPr>
          <a:xfrm>
            <a:off x="2625426" y="5671311"/>
            <a:ext cx="32918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3536208" y="2048070"/>
            <a:ext cx="14702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095999" y="2019300"/>
            <a:ext cx="2920410" cy="51117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Image Price Medium"/>
          <p:cNvSpPr>
            <a:spLocks noGrp="1"/>
          </p:cNvSpPr>
          <p:nvPr>
            <p:ph type="pic" sz="quarter" idx="10"/>
          </p:nvPr>
        </p:nvSpPr>
        <p:spPr>
          <a:xfrm>
            <a:off x="6096000" y="2530241"/>
            <a:ext cx="2920408" cy="1955853"/>
          </a:xfrm>
        </p:spPr>
      </p:sp>
      <p:sp>
        <p:nvSpPr>
          <p:cNvPr id="49" name="Rectangle 48"/>
          <p:cNvSpPr/>
          <p:nvPr/>
        </p:nvSpPr>
        <p:spPr>
          <a:xfrm>
            <a:off x="6095999" y="4486328"/>
            <a:ext cx="2920410" cy="1388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6095998" y="5828721"/>
            <a:ext cx="2920410" cy="457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7003008" y="2159471"/>
            <a:ext cx="110639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TREND PRODUCT</a:t>
            </a:r>
          </a:p>
        </p:txBody>
      </p:sp>
      <p:sp>
        <p:nvSpPr>
          <p:cNvPr id="52" name="Rectangle 51"/>
          <p:cNvSpPr/>
          <p:nvPr/>
        </p:nvSpPr>
        <p:spPr>
          <a:xfrm>
            <a:off x="6396300" y="4695859"/>
            <a:ext cx="231349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Portfolio</a:t>
            </a:r>
          </a:p>
          <a:p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332151" y="502179"/>
            <a:ext cx="15279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Price Table</a:t>
            </a:r>
          </a:p>
        </p:txBody>
      </p:sp>
      <p:sp>
        <p:nvSpPr>
          <p:cNvPr id="46" name="Rectangle 45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294808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300"/>
                            </p:stCondLst>
                            <p:childTnLst>
                              <p:par>
                                <p:cTn id="4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600"/>
                            </p:stCondLst>
                            <p:childTnLst>
                              <p:par>
                                <p:cTn id="5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900"/>
                            </p:stCondLst>
                            <p:childTnLst>
                              <p:par>
                                <p:cTn id="5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200"/>
                            </p:stCondLst>
                            <p:childTnLst>
                              <p:par>
                                <p:cTn id="6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500"/>
                            </p:stCondLst>
                            <p:childTnLst>
                              <p:par>
                                <p:cTn id="6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800"/>
                            </p:stCondLst>
                            <p:childTnLst>
                              <p:par>
                                <p:cTn id="7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300" tmFilter="0,0; .5, 1; 1, 1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190"/>
                            </p:stCondLst>
                            <p:childTnLst>
                              <p:par>
                                <p:cTn id="82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4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490"/>
                            </p:stCondLst>
                            <p:childTnLst>
                              <p:par>
                                <p:cTn id="8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790"/>
                            </p:stCondLst>
                            <p:childTnLst>
                              <p:par>
                                <p:cTn id="9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3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300" tmFilter="0,0; .5, 1; 1, 1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7180"/>
                            </p:stCondLst>
                            <p:childTnLst>
                              <p:par>
                                <p:cTn id="10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480"/>
                            </p:stCondLst>
                            <p:childTnLst>
                              <p:par>
                                <p:cTn id="10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780"/>
                            </p:stCondLst>
                            <p:childTnLst>
                              <p:par>
                                <p:cTn id="1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300" tmFilter="0,0; .5, 1; 1, 1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8170"/>
                            </p:stCondLst>
                            <p:childTnLst>
                              <p:par>
                                <p:cTn id="11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0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8470"/>
                            </p:stCondLst>
                            <p:childTnLst>
                              <p:par>
                                <p:cTn id="1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8770"/>
                            </p:stCondLst>
                            <p:childTnLst>
                              <p:par>
                                <p:cTn id="12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3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300" tmFilter="0,0; .5, 1; 1, 1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9160"/>
                            </p:stCondLst>
                            <p:childTnLst>
                              <p:par>
                                <p:cTn id="13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8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9460"/>
                            </p:stCondLst>
                            <p:childTnLst>
                              <p:par>
                                <p:cTn id="14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9760"/>
                            </p:stCondLst>
                            <p:childTnLst>
                              <p:par>
                                <p:cTn id="14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3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3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300" tmFilter="0,0; .5, 1; 1, 1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150"/>
                            </p:stCondLst>
                            <p:childTnLst>
                              <p:par>
                                <p:cTn id="15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6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0450"/>
                            </p:stCondLst>
                            <p:childTnLst>
                              <p:par>
                                <p:cTn id="1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950"/>
                            </p:stCondLst>
                            <p:childTnLst>
                              <p:par>
                                <p:cTn id="16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1450"/>
                            </p:stCondLst>
                            <p:childTnLst>
                              <p:par>
                                <p:cTn id="1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195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2450"/>
                            </p:stCondLst>
                            <p:childTnLst>
                              <p:par>
                                <p:cTn id="17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2950"/>
                            </p:stCondLst>
                            <p:childTnLst>
                              <p:par>
                                <p:cTn id="1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3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3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3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3250"/>
                            </p:stCondLst>
                            <p:childTnLst>
                              <p:par>
                                <p:cTn id="18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300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3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3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3550"/>
                            </p:stCondLst>
                            <p:childTnLst>
                              <p:par>
                                <p:cTn id="1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300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3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3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7" grpId="0" animBg="1"/>
      <p:bldP spid="45" grpId="0" animBg="1"/>
      <p:bldP spid="10" grpId="0"/>
      <p:bldP spid="19" grpId="0"/>
      <p:bldP spid="11" grpId="0" build="p"/>
      <p:bldP spid="26" grpId="0"/>
      <p:bldP spid="27" grpId="0"/>
      <p:bldP spid="28" grpId="0" build="p"/>
      <p:bldP spid="31" grpId="0"/>
      <p:bldP spid="32" grpId="0"/>
      <p:bldP spid="33" grpId="0" build="p"/>
      <p:bldP spid="36" grpId="0"/>
      <p:bldP spid="37" grpId="0"/>
      <p:bldP spid="38" grpId="0" build="p"/>
      <p:bldP spid="41" grpId="0"/>
      <p:bldP spid="42" grpId="0"/>
      <p:bldP spid="43" grpId="0" build="p"/>
      <p:bldP spid="20" grpId="0"/>
      <p:bldP spid="47" grpId="0" animBg="1"/>
      <p:bldP spid="49" grpId="0" animBg="1"/>
      <p:bldP spid="50" grpId="0" animBg="1"/>
      <p:bldP spid="51" grpId="0"/>
      <p:bldP spid="52" grpId="0" build="p"/>
      <p:bldP spid="40" grpId="0"/>
      <p:bldP spid="46" grpId="0" animBg="1"/>
      <p:bldP spid="5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群組 8"/>
          <p:cNvGrpSpPr/>
          <p:nvPr/>
        </p:nvGrpSpPr>
        <p:grpSpPr>
          <a:xfrm>
            <a:off x="1524000" y="120302"/>
            <a:ext cx="2699792" cy="860426"/>
            <a:chOff x="0" y="120302"/>
            <a:chExt cx="2699792" cy="860426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699792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42073" y="120302"/>
              <a:ext cx="2441695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佈景主題</a:t>
              </a:r>
            </a:p>
          </p:txBody>
        </p:sp>
      </p:grpSp>
      <p:pic>
        <p:nvPicPr>
          <p:cNvPr id="2" name="圖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66074" y="1196752"/>
            <a:ext cx="5838825" cy="3619500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43672" y="3001342"/>
            <a:ext cx="7234832" cy="3384376"/>
          </a:xfrm>
          <a:prstGeom prst="rect">
            <a:avLst/>
          </a:prstGeom>
        </p:spPr>
      </p:pic>
      <p:sp>
        <p:nvSpPr>
          <p:cNvPr id="8" name="文字方塊 7"/>
          <p:cNvSpPr txBox="1"/>
          <p:nvPr/>
        </p:nvSpPr>
        <p:spPr>
          <a:xfrm>
            <a:off x="10005264" y="6156594"/>
            <a:ext cx="4112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6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3227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576794" y="1573178"/>
            <a:ext cx="2286000" cy="3711645"/>
          </a:xfrm>
          <a:prstGeom prst="roundRect">
            <a:avLst>
              <a:gd name="adj" fmla="val 4109"/>
            </a:avLst>
          </a:pr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576794" y="1978102"/>
            <a:ext cx="2286000" cy="7230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600.00$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804378" y="2860983"/>
            <a:ext cx="18308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vortals.</a:t>
            </a:r>
          </a:p>
        </p:txBody>
      </p:sp>
      <p:sp>
        <p:nvSpPr>
          <p:cNvPr id="5" name="Rectangle 4"/>
          <p:cNvSpPr/>
          <p:nvPr/>
        </p:nvSpPr>
        <p:spPr>
          <a:xfrm>
            <a:off x="3885912" y="3429792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Simple-Line-Icons" panose="02000503000000000000" pitchFamily="2" charset="2"/>
              </a:rPr>
              <a:t>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01410" y="3499042"/>
            <a:ext cx="125226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17" name="Rectangle 16"/>
          <p:cNvSpPr/>
          <p:nvPr/>
        </p:nvSpPr>
        <p:spPr>
          <a:xfrm>
            <a:off x="3885912" y="387622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301410" y="3945476"/>
            <a:ext cx="8402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5GB Storage</a:t>
            </a:r>
          </a:p>
        </p:txBody>
      </p:sp>
      <p:sp>
        <p:nvSpPr>
          <p:cNvPr id="20" name="Rectangle 19"/>
          <p:cNvSpPr/>
          <p:nvPr/>
        </p:nvSpPr>
        <p:spPr>
          <a:xfrm>
            <a:off x="3885912" y="4322660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Simple-Line-Icons" panose="02000503000000000000" pitchFamily="2" charset="2"/>
              </a:rPr>
              <a:t>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301410" y="4391910"/>
            <a:ext cx="11208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Corporate Identity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336942" y="4869566"/>
            <a:ext cx="765704" cy="255389"/>
          </a:xfrm>
          <a:prstGeom prst="round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SEE MORE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362164" y="1663209"/>
            <a:ext cx="71526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PREMIUM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6436597" y="1573178"/>
            <a:ext cx="2286000" cy="3711645"/>
          </a:xfrm>
          <a:prstGeom prst="roundRect">
            <a:avLst>
              <a:gd name="adj" fmla="val 4109"/>
            </a:avLst>
          </a:pr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6436597" y="1978102"/>
            <a:ext cx="2286000" cy="72301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850.00$</a:t>
            </a:r>
          </a:p>
        </p:txBody>
      </p:sp>
      <p:sp>
        <p:nvSpPr>
          <p:cNvPr id="32" name="Rectangle 31"/>
          <p:cNvSpPr/>
          <p:nvPr/>
        </p:nvSpPr>
        <p:spPr>
          <a:xfrm>
            <a:off x="6664181" y="2860983"/>
            <a:ext cx="18308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6745715" y="3429792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Simple-Line-Icons" panose="02000503000000000000" pitchFamily="2" charset="2"/>
              </a:rPr>
              <a:t>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7161213" y="3499042"/>
            <a:ext cx="125226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35" name="Rectangle 34"/>
          <p:cNvSpPr/>
          <p:nvPr/>
        </p:nvSpPr>
        <p:spPr>
          <a:xfrm>
            <a:off x="6745715" y="387622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161213" y="3945476"/>
            <a:ext cx="8402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5GB Storage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745715" y="4322660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Simple-Line-Icons" panose="02000503000000000000" pitchFamily="2" charset="2"/>
              </a:rPr>
              <a:t>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161213" y="4391910"/>
            <a:ext cx="11208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Corporate Identity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196745" y="4869566"/>
            <a:ext cx="765704" cy="255389"/>
          </a:xfrm>
          <a:prstGeom prst="roundRect">
            <a:avLst/>
          </a:prstGeom>
          <a:solidFill>
            <a:schemeClr val="accent3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SEE MORE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066478" y="1663209"/>
            <a:ext cx="10262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9296400" y="1573178"/>
            <a:ext cx="2286000" cy="3711645"/>
          </a:xfrm>
          <a:prstGeom prst="roundRect">
            <a:avLst>
              <a:gd name="adj" fmla="val 4109"/>
            </a:avLst>
          </a:pr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9296400" y="1978102"/>
            <a:ext cx="2286000" cy="7230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950.00$</a:t>
            </a:r>
          </a:p>
        </p:txBody>
      </p:sp>
      <p:sp>
        <p:nvSpPr>
          <p:cNvPr id="44" name="Rectangle 43"/>
          <p:cNvSpPr/>
          <p:nvPr/>
        </p:nvSpPr>
        <p:spPr>
          <a:xfrm>
            <a:off x="9523984" y="2860983"/>
            <a:ext cx="18308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vortals.</a:t>
            </a:r>
          </a:p>
        </p:txBody>
      </p:sp>
      <p:sp>
        <p:nvSpPr>
          <p:cNvPr id="45" name="Rectangle 44"/>
          <p:cNvSpPr/>
          <p:nvPr/>
        </p:nvSpPr>
        <p:spPr>
          <a:xfrm>
            <a:off x="9605518" y="3429792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Simple-Line-Icons" panose="02000503000000000000" pitchFamily="2" charset="2"/>
              </a:rPr>
              <a:t>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0021016" y="3499042"/>
            <a:ext cx="125226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47" name="Rectangle 46"/>
          <p:cNvSpPr/>
          <p:nvPr/>
        </p:nvSpPr>
        <p:spPr>
          <a:xfrm>
            <a:off x="9605518" y="387622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021016" y="3945476"/>
            <a:ext cx="8402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5GB Storage</a:t>
            </a:r>
          </a:p>
        </p:txBody>
      </p:sp>
      <p:sp>
        <p:nvSpPr>
          <p:cNvPr id="49" name="Rectangle 48"/>
          <p:cNvSpPr/>
          <p:nvPr/>
        </p:nvSpPr>
        <p:spPr>
          <a:xfrm>
            <a:off x="9605518" y="4322660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Simple-Line-Icons" panose="02000503000000000000" pitchFamily="2" charset="2"/>
              </a:rPr>
              <a:t>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021016" y="4391910"/>
            <a:ext cx="11208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Corporate Identity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10056548" y="4869566"/>
            <a:ext cx="765704" cy="255389"/>
          </a:xfrm>
          <a:prstGeom prst="round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SEE MORE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10073759" y="1657375"/>
            <a:ext cx="73129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ULTIMATE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508640" y="2690336"/>
            <a:ext cx="284057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Price Table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Country Analysis</a:t>
            </a:r>
          </a:p>
          <a:p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2015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</a:t>
            </a:r>
          </a:p>
        </p:txBody>
      </p:sp>
    </p:spTree>
    <p:extLst>
      <p:ext uri="{BB962C8B-B14F-4D97-AF65-F5344CB8AC3E}">
        <p14:creationId xmlns:p14="http://schemas.microsoft.com/office/powerpoint/2010/main" val="821868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9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00"/>
                            </p:stCondLst>
                            <p:childTnLst>
                              <p:par>
                                <p:cTn id="3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3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800"/>
                            </p:stCondLst>
                            <p:childTnLst>
                              <p:par>
                                <p:cTn id="4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3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3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1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4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3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7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000"/>
                            </p:stCondLst>
                            <p:childTnLst>
                              <p:par>
                                <p:cTn id="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300"/>
                            </p:stCondLst>
                            <p:childTnLst>
                              <p:par>
                                <p:cTn id="6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7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60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900"/>
                            </p:stCondLst>
                            <p:childTnLst>
                              <p:par>
                                <p:cTn id="7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3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200"/>
                            </p:stCondLst>
                            <p:childTnLst>
                              <p:par>
                                <p:cTn id="8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4500"/>
                            </p:stCondLst>
                            <p:childTnLst>
                              <p:par>
                                <p:cTn id="8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3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1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800"/>
                            </p:stCondLst>
                            <p:childTnLst>
                              <p:par>
                                <p:cTn id="9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100"/>
                            </p:stCondLst>
                            <p:childTnLst>
                              <p:par>
                                <p:cTn id="10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3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3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400"/>
                            </p:stCondLst>
                            <p:childTnLst>
                              <p:par>
                                <p:cTn id="10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700"/>
                            </p:stCondLst>
                            <p:childTnLst>
                              <p:par>
                                <p:cTn id="11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3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5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6300"/>
                            </p:stCondLst>
                            <p:childTnLst>
                              <p:par>
                                <p:cTn id="12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3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27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6600"/>
                            </p:stCondLst>
                            <p:childTnLst>
                              <p:par>
                                <p:cTn id="1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900"/>
                            </p:stCondLst>
                            <p:childTnLst>
                              <p:par>
                                <p:cTn id="13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3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9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7200"/>
                            </p:stCondLst>
                            <p:childTnLst>
                              <p:par>
                                <p:cTn id="14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7500"/>
                            </p:stCondLst>
                            <p:childTnLst>
                              <p:par>
                                <p:cTn id="14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3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51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7800"/>
                            </p:stCondLst>
                            <p:childTnLst>
                              <p:par>
                                <p:cTn id="1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3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3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3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3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8100"/>
                            </p:stCondLst>
                            <p:childTnLst>
                              <p:par>
                                <p:cTn id="16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3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3" dur="3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8400"/>
                            </p:stCondLst>
                            <p:childTnLst>
                              <p:par>
                                <p:cTn id="16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8900"/>
                            </p:stCondLst>
                            <p:childTnLst>
                              <p:par>
                                <p:cTn id="17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9400"/>
                            </p:stCondLst>
                            <p:childTnLst>
                              <p:par>
                                <p:cTn id="17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9900"/>
                            </p:stCondLst>
                            <p:childTnLst>
                              <p:par>
                                <p:cTn id="1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3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0200"/>
                            </p:stCondLst>
                            <p:childTnLst>
                              <p:par>
                                <p:cTn id="1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3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0500"/>
                            </p:stCondLst>
                            <p:childTnLst>
                              <p:par>
                                <p:cTn id="1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300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0800"/>
                            </p:stCondLst>
                            <p:childTnLst>
                              <p:par>
                                <p:cTn id="1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300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1" grpId="0" animBg="1"/>
      <p:bldP spid="13" grpId="0"/>
      <p:bldP spid="5" grpId="0"/>
      <p:bldP spid="6" grpId="0"/>
      <p:bldP spid="17" grpId="0"/>
      <p:bldP spid="19" grpId="0"/>
      <p:bldP spid="20" grpId="0"/>
      <p:bldP spid="25" grpId="0"/>
      <p:bldP spid="15" grpId="0" animBg="1"/>
      <p:bldP spid="53" grpId="0"/>
      <p:bldP spid="29" grpId="0" animBg="1"/>
      <p:bldP spid="31" grpId="0" animBg="1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 animBg="1"/>
      <p:bldP spid="54" grpId="0"/>
      <p:bldP spid="41" grpId="0" animBg="1"/>
      <p:bldP spid="43" grpId="0" animBg="1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 animBg="1"/>
      <p:bldP spid="55" grpId="0"/>
      <p:bldP spid="60" grpId="0" build="p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mage Header Full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2981982"/>
          </a:xfrm>
        </p:spPr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1149380" y="1041226"/>
            <a:ext cx="1881963" cy="2383915"/>
            <a:chOff x="1149380" y="1041226"/>
            <a:chExt cx="1881963" cy="238391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7" name="Rounded Rectangle 16"/>
            <p:cNvSpPr/>
            <p:nvPr/>
          </p:nvSpPr>
          <p:spPr>
            <a:xfrm>
              <a:off x="1149380" y="3036481"/>
              <a:ext cx="1881963" cy="38866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1149380" y="1041226"/>
              <a:ext cx="1881963" cy="2329416"/>
            </a:xfrm>
            <a:prstGeom prst="roundRect">
              <a:avLst>
                <a:gd name="adj" fmla="val 367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149380" y="2981982"/>
              <a:ext cx="1881963" cy="38866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ELEGANT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726319" y="1214023"/>
              <a:ext cx="72808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MONTHLY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1823661" y="1617651"/>
              <a:ext cx="533400" cy="18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546782" y="1823566"/>
              <a:ext cx="1087157" cy="7848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6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$0.7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Official User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152199" y="1041226"/>
            <a:ext cx="1881963" cy="2383915"/>
            <a:chOff x="3152199" y="1041226"/>
            <a:chExt cx="1881963" cy="238391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20" name="Rounded Rectangle 19"/>
            <p:cNvSpPr/>
            <p:nvPr/>
          </p:nvSpPr>
          <p:spPr>
            <a:xfrm>
              <a:off x="3152199" y="3036481"/>
              <a:ext cx="1881963" cy="38866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3152199" y="1041226"/>
              <a:ext cx="1881963" cy="2329416"/>
            </a:xfrm>
            <a:prstGeom prst="roundRect">
              <a:avLst>
                <a:gd name="adj" fmla="val 367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152199" y="2981982"/>
              <a:ext cx="1881963" cy="38866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EXCLUSIVE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729138" y="1214023"/>
              <a:ext cx="72808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MONTHLY</a:t>
              </a: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3826480" y="1617651"/>
              <a:ext cx="533400" cy="18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549601" y="1823566"/>
              <a:ext cx="1087157" cy="7848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6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$1.5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Official User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5155018" y="1041226"/>
            <a:ext cx="1881963" cy="2383915"/>
            <a:chOff x="5155018" y="1041226"/>
            <a:chExt cx="1881963" cy="238391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1" name="Rounded Rectangle 30"/>
            <p:cNvSpPr/>
            <p:nvPr/>
          </p:nvSpPr>
          <p:spPr>
            <a:xfrm>
              <a:off x="5155018" y="3036481"/>
              <a:ext cx="1881963" cy="38866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5155018" y="1041226"/>
              <a:ext cx="1881963" cy="2329416"/>
            </a:xfrm>
            <a:prstGeom prst="roundRect">
              <a:avLst>
                <a:gd name="adj" fmla="val 367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155018" y="2981982"/>
              <a:ext cx="1881963" cy="38866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PROFESSIONAL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731957" y="1214023"/>
              <a:ext cx="72808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MONTHLY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5829299" y="1617651"/>
              <a:ext cx="533400" cy="18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552420" y="1823566"/>
              <a:ext cx="1087157" cy="7848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6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$2.5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Official User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7157837" y="1041226"/>
            <a:ext cx="1881963" cy="2383915"/>
            <a:chOff x="7157837" y="1041226"/>
            <a:chExt cx="1881963" cy="238391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8" name="Rounded Rectangle 37"/>
            <p:cNvSpPr/>
            <p:nvPr/>
          </p:nvSpPr>
          <p:spPr>
            <a:xfrm>
              <a:off x="7157837" y="3036481"/>
              <a:ext cx="1881963" cy="38866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7157837" y="1041226"/>
              <a:ext cx="1881963" cy="2329416"/>
            </a:xfrm>
            <a:prstGeom prst="roundRect">
              <a:avLst>
                <a:gd name="adj" fmla="val 3673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7157837" y="2981982"/>
              <a:ext cx="1881963" cy="38866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UNIQUE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734776" y="1214023"/>
              <a:ext cx="72808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MONTHLY</a:t>
              </a: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7832118" y="1617651"/>
              <a:ext cx="533400" cy="18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7555239" y="1823566"/>
              <a:ext cx="1087157" cy="7848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6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$6.2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Official User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9160657" y="1041226"/>
            <a:ext cx="1881963" cy="2383915"/>
            <a:chOff x="9160657" y="1041226"/>
            <a:chExt cx="1881963" cy="238391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45" name="Rounded Rectangle 44"/>
            <p:cNvSpPr/>
            <p:nvPr/>
          </p:nvSpPr>
          <p:spPr>
            <a:xfrm>
              <a:off x="9160657" y="3036481"/>
              <a:ext cx="1881963" cy="38866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6" name="Rounded Rectangle 45"/>
            <p:cNvSpPr/>
            <p:nvPr/>
          </p:nvSpPr>
          <p:spPr>
            <a:xfrm>
              <a:off x="9160657" y="1041226"/>
              <a:ext cx="1881963" cy="2329416"/>
            </a:xfrm>
            <a:prstGeom prst="roundRect">
              <a:avLst>
                <a:gd name="adj" fmla="val 3673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9160657" y="2981982"/>
              <a:ext cx="1881963" cy="38866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ULTIMATE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9737596" y="1214023"/>
              <a:ext cx="728084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MONTHLY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9834938" y="1617651"/>
              <a:ext cx="533400" cy="18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9558059" y="1823566"/>
              <a:ext cx="1087157" cy="7848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6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$9.7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Official User</a:t>
              </a:r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940554" y="4249613"/>
            <a:ext cx="462204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FEATURED: </a:t>
            </a:r>
            <a:r>
              <a:rPr lang="en-US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PRICE TABLE</a:t>
            </a:r>
          </a:p>
          <a:p>
            <a:pPr algn="just"/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 TEAM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graphicFrame>
        <p:nvGraphicFramePr>
          <p:cNvPr id="55" name="Chart 54"/>
          <p:cNvGraphicFramePr/>
          <p:nvPr>
            <p:extLst/>
          </p:nvPr>
        </p:nvGraphicFramePr>
        <p:xfrm>
          <a:off x="6629400" y="4249613"/>
          <a:ext cx="4610100" cy="1336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10570858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3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3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3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400"/>
                            </p:stCondLst>
                            <p:childTnLst>
                              <p:par>
                                <p:cTn id="2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3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3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00"/>
                            </p:stCondLst>
                            <p:childTnLst>
                              <p:par>
                                <p:cTn id="2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3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5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build="p"/>
      <p:bldGraphic spid="55" grpId="0">
        <p:bldSub>
          <a:bldChart bld="series"/>
        </p:bldSub>
      </p:bldGraphic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729183" y="2019300"/>
            <a:ext cx="2340049" cy="2340049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731143" y="3831864"/>
            <a:ext cx="2336129" cy="527485"/>
          </a:xfrm>
          <a:custGeom>
            <a:avLst/>
            <a:gdLst>
              <a:gd name="connsiteX0" fmla="*/ 1168064 w 2336129"/>
              <a:gd name="connsiteY0" fmla="*/ 0 h 527485"/>
              <a:gd name="connsiteX1" fmla="*/ 2334066 w 2336129"/>
              <a:gd name="connsiteY1" fmla="*/ 156250 h 527485"/>
              <a:gd name="connsiteX2" fmla="*/ 2336129 w 2336129"/>
              <a:gd name="connsiteY2" fmla="*/ 156910 h 527485"/>
              <a:gd name="connsiteX3" fmla="*/ 2330165 w 2336129"/>
              <a:gd name="connsiteY3" fmla="*/ 216071 h 527485"/>
              <a:gd name="connsiteX4" fmla="*/ 1948073 w 2336129"/>
              <a:gd name="connsiteY4" fmla="*/ 527485 h 527485"/>
              <a:gd name="connsiteX5" fmla="*/ 388056 w 2336129"/>
              <a:gd name="connsiteY5" fmla="*/ 527485 h 527485"/>
              <a:gd name="connsiteX6" fmla="*/ 5964 w 2336129"/>
              <a:gd name="connsiteY6" fmla="*/ 216071 h 527485"/>
              <a:gd name="connsiteX7" fmla="*/ 0 w 2336129"/>
              <a:gd name="connsiteY7" fmla="*/ 156909 h 527485"/>
              <a:gd name="connsiteX8" fmla="*/ 2063 w 2336129"/>
              <a:gd name="connsiteY8" fmla="*/ 156250 h 527485"/>
              <a:gd name="connsiteX9" fmla="*/ 1168064 w 2336129"/>
              <a:gd name="connsiteY9" fmla="*/ 0 h 52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6129" h="527485">
                <a:moveTo>
                  <a:pt x="1168064" y="0"/>
                </a:moveTo>
                <a:cubicBezTo>
                  <a:pt x="1581663" y="0"/>
                  <a:pt x="1975684" y="55637"/>
                  <a:pt x="2334066" y="156250"/>
                </a:cubicBezTo>
                <a:lnTo>
                  <a:pt x="2336129" y="156910"/>
                </a:lnTo>
                <a:lnTo>
                  <a:pt x="2330165" y="216071"/>
                </a:lnTo>
                <a:cubicBezTo>
                  <a:pt x="2293798" y="393795"/>
                  <a:pt x="2136548" y="527485"/>
                  <a:pt x="1948073" y="527485"/>
                </a:cubicBezTo>
                <a:lnTo>
                  <a:pt x="388056" y="527485"/>
                </a:lnTo>
                <a:cubicBezTo>
                  <a:pt x="199581" y="527485"/>
                  <a:pt x="42331" y="393795"/>
                  <a:pt x="5964" y="216071"/>
                </a:cubicBezTo>
                <a:lnTo>
                  <a:pt x="0" y="156909"/>
                </a:lnTo>
                <a:lnTo>
                  <a:pt x="2063" y="156250"/>
                </a:lnTo>
                <a:cubicBezTo>
                  <a:pt x="360445" y="55637"/>
                  <a:pt x="754466" y="0"/>
                  <a:pt x="1168064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1443793" y="3980190"/>
            <a:ext cx="91082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October, 2015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417343" y="2256168"/>
            <a:ext cx="963725" cy="13388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FontAwesome" pitchFamily="2" charset="0"/>
              </a:rPr>
              <a:t></a:t>
            </a:r>
            <a:endParaRPr lang="en-US" sz="36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35$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CLOUD</a:t>
            </a:r>
          </a:p>
        </p:txBody>
      </p:sp>
      <p:sp>
        <p:nvSpPr>
          <p:cNvPr id="38" name="Rounded Rectangle 37"/>
          <p:cNvSpPr/>
          <p:nvPr/>
        </p:nvSpPr>
        <p:spPr>
          <a:xfrm>
            <a:off x="3532634" y="2019300"/>
            <a:ext cx="2340049" cy="2340049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>
            <a:off x="3534594" y="3831864"/>
            <a:ext cx="2336129" cy="527485"/>
          </a:xfrm>
          <a:custGeom>
            <a:avLst/>
            <a:gdLst>
              <a:gd name="connsiteX0" fmla="*/ 1168064 w 2336129"/>
              <a:gd name="connsiteY0" fmla="*/ 0 h 527485"/>
              <a:gd name="connsiteX1" fmla="*/ 2334066 w 2336129"/>
              <a:gd name="connsiteY1" fmla="*/ 156250 h 527485"/>
              <a:gd name="connsiteX2" fmla="*/ 2336129 w 2336129"/>
              <a:gd name="connsiteY2" fmla="*/ 156910 h 527485"/>
              <a:gd name="connsiteX3" fmla="*/ 2330165 w 2336129"/>
              <a:gd name="connsiteY3" fmla="*/ 216071 h 527485"/>
              <a:gd name="connsiteX4" fmla="*/ 1948073 w 2336129"/>
              <a:gd name="connsiteY4" fmla="*/ 527485 h 527485"/>
              <a:gd name="connsiteX5" fmla="*/ 388056 w 2336129"/>
              <a:gd name="connsiteY5" fmla="*/ 527485 h 527485"/>
              <a:gd name="connsiteX6" fmla="*/ 5964 w 2336129"/>
              <a:gd name="connsiteY6" fmla="*/ 216071 h 527485"/>
              <a:gd name="connsiteX7" fmla="*/ 0 w 2336129"/>
              <a:gd name="connsiteY7" fmla="*/ 156909 h 527485"/>
              <a:gd name="connsiteX8" fmla="*/ 2063 w 2336129"/>
              <a:gd name="connsiteY8" fmla="*/ 156250 h 527485"/>
              <a:gd name="connsiteX9" fmla="*/ 1168064 w 2336129"/>
              <a:gd name="connsiteY9" fmla="*/ 0 h 52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6129" h="527485">
                <a:moveTo>
                  <a:pt x="1168064" y="0"/>
                </a:moveTo>
                <a:cubicBezTo>
                  <a:pt x="1581663" y="0"/>
                  <a:pt x="1975684" y="55637"/>
                  <a:pt x="2334066" y="156250"/>
                </a:cubicBezTo>
                <a:lnTo>
                  <a:pt x="2336129" y="156910"/>
                </a:lnTo>
                <a:lnTo>
                  <a:pt x="2330165" y="216071"/>
                </a:lnTo>
                <a:cubicBezTo>
                  <a:pt x="2293798" y="393795"/>
                  <a:pt x="2136548" y="527485"/>
                  <a:pt x="1948073" y="527485"/>
                </a:cubicBezTo>
                <a:lnTo>
                  <a:pt x="388056" y="527485"/>
                </a:lnTo>
                <a:cubicBezTo>
                  <a:pt x="199581" y="527485"/>
                  <a:pt x="42331" y="393795"/>
                  <a:pt x="5964" y="216071"/>
                </a:cubicBezTo>
                <a:lnTo>
                  <a:pt x="0" y="156909"/>
                </a:lnTo>
                <a:lnTo>
                  <a:pt x="2063" y="156250"/>
                </a:lnTo>
                <a:cubicBezTo>
                  <a:pt x="360445" y="55637"/>
                  <a:pt x="754466" y="0"/>
                  <a:pt x="1168064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4247244" y="3980190"/>
            <a:ext cx="91082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October, 2015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20794" y="2256168"/>
            <a:ext cx="963725" cy="13388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 sz="36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60$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BUSINESS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6329883" y="2019300"/>
            <a:ext cx="2340049" cy="234004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6331843" y="3831864"/>
            <a:ext cx="2336129" cy="527485"/>
          </a:xfrm>
          <a:custGeom>
            <a:avLst/>
            <a:gdLst>
              <a:gd name="connsiteX0" fmla="*/ 1168064 w 2336129"/>
              <a:gd name="connsiteY0" fmla="*/ 0 h 527485"/>
              <a:gd name="connsiteX1" fmla="*/ 2334066 w 2336129"/>
              <a:gd name="connsiteY1" fmla="*/ 156250 h 527485"/>
              <a:gd name="connsiteX2" fmla="*/ 2336129 w 2336129"/>
              <a:gd name="connsiteY2" fmla="*/ 156910 h 527485"/>
              <a:gd name="connsiteX3" fmla="*/ 2330165 w 2336129"/>
              <a:gd name="connsiteY3" fmla="*/ 216071 h 527485"/>
              <a:gd name="connsiteX4" fmla="*/ 1948073 w 2336129"/>
              <a:gd name="connsiteY4" fmla="*/ 527485 h 527485"/>
              <a:gd name="connsiteX5" fmla="*/ 388056 w 2336129"/>
              <a:gd name="connsiteY5" fmla="*/ 527485 h 527485"/>
              <a:gd name="connsiteX6" fmla="*/ 5964 w 2336129"/>
              <a:gd name="connsiteY6" fmla="*/ 216071 h 527485"/>
              <a:gd name="connsiteX7" fmla="*/ 0 w 2336129"/>
              <a:gd name="connsiteY7" fmla="*/ 156909 h 527485"/>
              <a:gd name="connsiteX8" fmla="*/ 2063 w 2336129"/>
              <a:gd name="connsiteY8" fmla="*/ 156250 h 527485"/>
              <a:gd name="connsiteX9" fmla="*/ 1168064 w 2336129"/>
              <a:gd name="connsiteY9" fmla="*/ 0 h 52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6129" h="527485">
                <a:moveTo>
                  <a:pt x="1168064" y="0"/>
                </a:moveTo>
                <a:cubicBezTo>
                  <a:pt x="1581663" y="0"/>
                  <a:pt x="1975684" y="55637"/>
                  <a:pt x="2334066" y="156250"/>
                </a:cubicBezTo>
                <a:lnTo>
                  <a:pt x="2336129" y="156910"/>
                </a:lnTo>
                <a:lnTo>
                  <a:pt x="2330165" y="216071"/>
                </a:lnTo>
                <a:cubicBezTo>
                  <a:pt x="2293798" y="393795"/>
                  <a:pt x="2136548" y="527485"/>
                  <a:pt x="1948073" y="527485"/>
                </a:cubicBezTo>
                <a:lnTo>
                  <a:pt x="388056" y="527485"/>
                </a:lnTo>
                <a:cubicBezTo>
                  <a:pt x="199581" y="527485"/>
                  <a:pt x="42331" y="393795"/>
                  <a:pt x="5964" y="216071"/>
                </a:cubicBezTo>
                <a:lnTo>
                  <a:pt x="0" y="156909"/>
                </a:lnTo>
                <a:lnTo>
                  <a:pt x="2063" y="156250"/>
                </a:lnTo>
                <a:cubicBezTo>
                  <a:pt x="360445" y="55637"/>
                  <a:pt x="754466" y="0"/>
                  <a:pt x="1168064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7044493" y="3980190"/>
            <a:ext cx="91082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October, 2015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7018042" y="2256168"/>
            <a:ext cx="963725" cy="13388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FontAwesome" pitchFamily="2" charset="0"/>
              </a:rPr>
              <a:t></a:t>
            </a:r>
            <a:endParaRPr lang="en-US" sz="36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90$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BUSINESS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173535" y="4697799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EXCLUSIVE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29183" y="4697799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173535" y="5513355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29183" y="5513355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53" name="Rectangle 52"/>
          <p:cNvSpPr/>
          <p:nvPr/>
        </p:nvSpPr>
        <p:spPr>
          <a:xfrm>
            <a:off x="3976986" y="4697799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3532634" y="4697799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3976986" y="5513355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MODERN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Conalignments for wireless metricsveniently iterate top-line. 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532634" y="5513355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780437" y="4697889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PROMOTION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336085" y="4697889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780437" y="5513445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LIGHT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6336085" y="5513445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62" name="Rounded Rectangle 61"/>
          <p:cNvSpPr/>
          <p:nvPr/>
        </p:nvSpPr>
        <p:spPr>
          <a:xfrm>
            <a:off x="9118526" y="2019300"/>
            <a:ext cx="2340049" cy="2340049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9120486" y="3831864"/>
            <a:ext cx="2336129" cy="527485"/>
          </a:xfrm>
          <a:custGeom>
            <a:avLst/>
            <a:gdLst>
              <a:gd name="connsiteX0" fmla="*/ 1168064 w 2336129"/>
              <a:gd name="connsiteY0" fmla="*/ 0 h 527485"/>
              <a:gd name="connsiteX1" fmla="*/ 2334066 w 2336129"/>
              <a:gd name="connsiteY1" fmla="*/ 156250 h 527485"/>
              <a:gd name="connsiteX2" fmla="*/ 2336129 w 2336129"/>
              <a:gd name="connsiteY2" fmla="*/ 156910 h 527485"/>
              <a:gd name="connsiteX3" fmla="*/ 2330165 w 2336129"/>
              <a:gd name="connsiteY3" fmla="*/ 216071 h 527485"/>
              <a:gd name="connsiteX4" fmla="*/ 1948073 w 2336129"/>
              <a:gd name="connsiteY4" fmla="*/ 527485 h 527485"/>
              <a:gd name="connsiteX5" fmla="*/ 388056 w 2336129"/>
              <a:gd name="connsiteY5" fmla="*/ 527485 h 527485"/>
              <a:gd name="connsiteX6" fmla="*/ 5964 w 2336129"/>
              <a:gd name="connsiteY6" fmla="*/ 216071 h 527485"/>
              <a:gd name="connsiteX7" fmla="*/ 0 w 2336129"/>
              <a:gd name="connsiteY7" fmla="*/ 156909 h 527485"/>
              <a:gd name="connsiteX8" fmla="*/ 2063 w 2336129"/>
              <a:gd name="connsiteY8" fmla="*/ 156250 h 527485"/>
              <a:gd name="connsiteX9" fmla="*/ 1168064 w 2336129"/>
              <a:gd name="connsiteY9" fmla="*/ 0 h 52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6129" h="527485">
                <a:moveTo>
                  <a:pt x="1168064" y="0"/>
                </a:moveTo>
                <a:cubicBezTo>
                  <a:pt x="1581663" y="0"/>
                  <a:pt x="1975684" y="55637"/>
                  <a:pt x="2334066" y="156250"/>
                </a:cubicBezTo>
                <a:lnTo>
                  <a:pt x="2336129" y="156910"/>
                </a:lnTo>
                <a:lnTo>
                  <a:pt x="2330165" y="216071"/>
                </a:lnTo>
                <a:cubicBezTo>
                  <a:pt x="2293798" y="393795"/>
                  <a:pt x="2136548" y="527485"/>
                  <a:pt x="1948073" y="527485"/>
                </a:cubicBezTo>
                <a:lnTo>
                  <a:pt x="388056" y="527485"/>
                </a:lnTo>
                <a:cubicBezTo>
                  <a:pt x="199581" y="527485"/>
                  <a:pt x="42331" y="393795"/>
                  <a:pt x="5964" y="216071"/>
                </a:cubicBezTo>
                <a:lnTo>
                  <a:pt x="0" y="156909"/>
                </a:lnTo>
                <a:lnTo>
                  <a:pt x="2063" y="156250"/>
                </a:lnTo>
                <a:cubicBezTo>
                  <a:pt x="360445" y="55637"/>
                  <a:pt x="754466" y="0"/>
                  <a:pt x="1168064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9833136" y="3980190"/>
            <a:ext cx="91082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October, 2015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9676841" y="2256168"/>
            <a:ext cx="1223412" cy="13388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FontAwesome" pitchFamily="2" charset="0"/>
              </a:rPr>
              <a:t></a:t>
            </a:r>
            <a:endParaRPr lang="en-US" sz="36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110$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CREATIVE</a:t>
            </a:r>
          </a:p>
        </p:txBody>
      </p:sp>
      <p:sp>
        <p:nvSpPr>
          <p:cNvPr id="66" name="Rectangle 65"/>
          <p:cNvSpPr/>
          <p:nvPr/>
        </p:nvSpPr>
        <p:spPr>
          <a:xfrm>
            <a:off x="9569080" y="4697889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PROMOTION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124728" y="4697889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68" name="Rectangle 67"/>
          <p:cNvSpPr/>
          <p:nvPr/>
        </p:nvSpPr>
        <p:spPr>
          <a:xfrm>
            <a:off x="9569080" y="5513445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LIGHT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9124728" y="5513445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4735803" y="502179"/>
            <a:ext cx="272061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Essential Price Table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17496397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9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00"/>
                            </p:stCondLst>
                            <p:childTnLst>
                              <p:par>
                                <p:cTn id="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3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800"/>
                            </p:stCondLst>
                            <p:childTnLst>
                              <p:par>
                                <p:cTn id="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3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10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3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3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4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700"/>
                            </p:stCondLst>
                            <p:childTnLst>
                              <p:par>
                                <p:cTn id="5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3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3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800"/>
                            </p:stCondLst>
                            <p:childTnLst>
                              <p:par>
                                <p:cTn id="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3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100"/>
                            </p:stCondLst>
                            <p:childTnLst>
                              <p:par>
                                <p:cTn id="8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400"/>
                            </p:stCondLst>
                            <p:childTnLst>
                              <p:par>
                                <p:cTn id="8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300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700"/>
                            </p:stCondLst>
                            <p:childTnLst>
                              <p:par>
                                <p:cTn id="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20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3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3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500"/>
                            </p:stCondLst>
                            <p:childTnLst>
                              <p:par>
                                <p:cTn id="10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300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800"/>
                            </p:stCondLst>
                            <p:childTnLst>
                              <p:par>
                                <p:cTn id="1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300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6100"/>
                            </p:stCondLst>
                            <p:childTnLst>
                              <p:par>
                                <p:cTn id="1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6600"/>
                            </p:stCondLst>
                            <p:childTnLst>
                              <p:par>
                                <p:cTn id="12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3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3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3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6900"/>
                            </p:stCondLst>
                            <p:childTnLst>
                              <p:par>
                                <p:cTn id="13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3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3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300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7200"/>
                            </p:stCondLst>
                            <p:childTnLst>
                              <p:par>
                                <p:cTn id="14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3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3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3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7500"/>
                            </p:stCondLst>
                            <p:childTnLst>
                              <p:par>
                                <p:cTn id="1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8000"/>
                            </p:stCondLst>
                            <p:childTnLst>
                              <p:par>
                                <p:cTn id="15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3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56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8300"/>
                            </p:stCondLst>
                            <p:childTnLst>
                              <p:par>
                                <p:cTn id="1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8600"/>
                            </p:stCondLst>
                            <p:childTnLst>
                              <p:par>
                                <p:cTn id="16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3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5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8900"/>
                            </p:stCondLst>
                            <p:childTnLst>
                              <p:par>
                                <p:cTn id="1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9200"/>
                            </p:stCondLst>
                            <p:childTnLst>
                              <p:par>
                                <p:cTn id="17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3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4" dur="3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9500"/>
                            </p:stCondLst>
                            <p:childTnLst>
                              <p:par>
                                <p:cTn id="1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3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9800"/>
                            </p:stCondLst>
                            <p:childTnLst>
                              <p:par>
                                <p:cTn id="18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3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3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0100"/>
                            </p:stCondLst>
                            <p:childTnLst>
                              <p:par>
                                <p:cTn id="1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0400"/>
                            </p:stCondLst>
                            <p:childTnLst>
                              <p:par>
                                <p:cTn id="18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3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2" dur="3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10700"/>
                            </p:stCondLst>
                            <p:childTnLst>
                              <p:par>
                                <p:cTn id="1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3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98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" dur="3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1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1300"/>
                            </p:stCondLst>
                            <p:childTnLst>
                              <p:par>
                                <p:cTn id="2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3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1600"/>
                            </p:stCondLst>
                            <p:childTnLst>
                              <p:par>
                                <p:cTn id="20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3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0" dur="3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11900"/>
                            </p:stCondLst>
                            <p:childTnLst>
                              <p:par>
                                <p:cTn id="2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2200"/>
                            </p:stCondLst>
                            <p:childTnLst>
                              <p:par>
                                <p:cTn id="216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8" dur="3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9" dur="3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2500"/>
                            </p:stCondLst>
                            <p:childTnLst>
                              <p:par>
                                <p:cTn id="2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3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7" grpId="0" animBg="1"/>
      <p:bldP spid="20" grpId="0"/>
      <p:bldP spid="25" grpId="0" build="p"/>
      <p:bldP spid="38" grpId="0" animBg="1"/>
      <p:bldP spid="39" grpId="0" animBg="1"/>
      <p:bldP spid="40" grpId="0"/>
      <p:bldP spid="41" grpId="0" build="p"/>
      <p:bldP spid="42" grpId="0" animBg="1"/>
      <p:bldP spid="43" grpId="0" animBg="1"/>
      <p:bldP spid="44" grpId="0"/>
      <p:bldP spid="45" grpId="0" build="p"/>
      <p:bldP spid="46" grpId="0"/>
      <p:bldP spid="8" grpId="0"/>
      <p:bldP spid="47" grpId="0"/>
      <p:bldP spid="48" grpId="0"/>
      <p:bldP spid="53" grpId="0"/>
      <p:bldP spid="54" grpId="0"/>
      <p:bldP spid="55" grpId="0"/>
      <p:bldP spid="56" grpId="0"/>
      <p:bldP spid="57" grpId="0"/>
      <p:bldP spid="58" grpId="0"/>
      <p:bldP spid="59" grpId="0"/>
      <p:bldP spid="60" grpId="0"/>
      <p:bldP spid="62" grpId="0" animBg="1"/>
      <p:bldP spid="63" grpId="0" animBg="1"/>
      <p:bldP spid="64" grpId="0"/>
      <p:bldP spid="65" grpId="0" build="p"/>
      <p:bldP spid="66" grpId="0"/>
      <p:bldP spid="67" grpId="0"/>
      <p:bldP spid="68" grpId="0"/>
      <p:bldP spid="69" grpId="0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val 19"/>
          <p:cNvSpPr/>
          <p:nvPr/>
        </p:nvSpPr>
        <p:spPr>
          <a:xfrm>
            <a:off x="5777454" y="3957302"/>
            <a:ext cx="731520" cy="731520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5840186" y="4020034"/>
            <a:ext cx="606056" cy="6060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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6648261" y="4131038"/>
            <a:ext cx="384048" cy="3840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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5159702" y="4131038"/>
            <a:ext cx="384048" cy="3840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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7328745" y="4131038"/>
            <a:ext cx="384048" cy="3840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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4479218" y="4131038"/>
            <a:ext cx="384048" cy="3840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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300721" y="2240436"/>
            <a:ext cx="559056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Portfolio &amp; Image Infographic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089961" y="3299924"/>
            <a:ext cx="2012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 &amp; CHART ANALYSIS</a:t>
            </a:r>
          </a:p>
        </p:txBody>
      </p:sp>
      <p:sp>
        <p:nvSpPr>
          <p:cNvPr id="19" name="Rectangle 18"/>
          <p:cNvSpPr/>
          <p:nvPr/>
        </p:nvSpPr>
        <p:spPr>
          <a:xfrm>
            <a:off x="5867405" y="2169179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6515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"/>
                            </p:stCondLst>
                            <p:childTnLst>
                              <p:par>
                                <p:cTn id="1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9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6" grpId="0" animBg="1"/>
      <p:bldP spid="14" grpId="0" animBg="1"/>
      <p:bldP spid="15" grpId="0" animBg="1"/>
      <p:bldP spid="16" grpId="0" animBg="1"/>
      <p:bldP spid="17" grpId="0" animBg="1"/>
      <p:bldP spid="7" grpId="0"/>
      <p:bldP spid="9" grpId="0"/>
      <p:bldP spid="19" grpId="0" animBg="1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5998088" y="2823322"/>
            <a:ext cx="465249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Single Full Image Layout</a:t>
            </a:r>
          </a:p>
        </p:txBody>
      </p:sp>
      <p:sp>
        <p:nvSpPr>
          <p:cNvPr id="8" name="Rectangle 7"/>
          <p:cNvSpPr/>
          <p:nvPr/>
        </p:nvSpPr>
        <p:spPr>
          <a:xfrm>
            <a:off x="6115049" y="-3"/>
            <a:ext cx="27432" cy="28513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5998088" y="3838985"/>
            <a:ext cx="2012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 &amp; CHART ANALYSIS</a:t>
            </a:r>
          </a:p>
        </p:txBody>
      </p:sp>
    </p:spTree>
    <p:extLst>
      <p:ext uri="{BB962C8B-B14F-4D97-AF65-F5344CB8AC3E}">
        <p14:creationId xmlns:p14="http://schemas.microsoft.com/office/powerpoint/2010/main" val="28805532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Rectangle 12"/>
          <p:cNvSpPr/>
          <p:nvPr/>
        </p:nvSpPr>
        <p:spPr>
          <a:xfrm>
            <a:off x="9509048" y="105794"/>
            <a:ext cx="2560320" cy="329184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6884936" y="3460366"/>
            <a:ext cx="2560320" cy="32918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237463" y="4348716"/>
            <a:ext cx="2888509" cy="240349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415203" y="4950296"/>
            <a:ext cx="25330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 THEME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synergize robust users after frictionless value. Appropriately seize vertical resources whereas impactful deliverables</a:t>
            </a:r>
          </a:p>
        </p:txBody>
      </p:sp>
      <p:sp>
        <p:nvSpPr>
          <p:cNvPr id="7" name="Folded Corner 6"/>
          <p:cNvSpPr/>
          <p:nvPr/>
        </p:nvSpPr>
        <p:spPr>
          <a:xfrm>
            <a:off x="6138532" y="180753"/>
            <a:ext cx="614916" cy="614916"/>
          </a:xfrm>
          <a:prstGeom prst="foldedCorner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</a:p>
          <a:p>
            <a:pPr algn="ctr"/>
            <a:r>
              <a:rPr lang="en-US" sz="900">
                <a:latin typeface="Roboto" panose="02000000000000000000" pitchFamily="2" charset="0"/>
                <a:ea typeface="Roboto" panose="02000000000000000000" pitchFamily="2" charset="0"/>
              </a:rPr>
              <a:t>ITEM</a:t>
            </a:r>
          </a:p>
        </p:txBody>
      </p:sp>
      <p:sp>
        <p:nvSpPr>
          <p:cNvPr id="27" name="Rectangle 26"/>
          <p:cNvSpPr/>
          <p:nvPr/>
        </p:nvSpPr>
        <p:spPr>
          <a:xfrm>
            <a:off x="10751690" y="184708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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0751690" y="554040"/>
            <a:ext cx="116816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709417" y="180753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90%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MODERN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008347" y="3577955"/>
            <a:ext cx="231349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Solution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9709417" y="2753282"/>
            <a:ext cx="1559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2" name="Freeform 31"/>
          <p:cNvSpPr/>
          <p:nvPr/>
        </p:nvSpPr>
        <p:spPr>
          <a:xfrm flipH="1">
            <a:off x="7085969" y="6321078"/>
            <a:ext cx="272773" cy="243596"/>
          </a:xfrm>
          <a:custGeom>
            <a:avLst/>
            <a:gdLst/>
            <a:ahLst/>
            <a:cxnLst/>
            <a:rect l="l" t="t" r="r" b="b"/>
            <a:pathLst>
              <a:path w="131490" h="117425">
                <a:moveTo>
                  <a:pt x="124793" y="0"/>
                </a:moveTo>
                <a:cubicBezTo>
                  <a:pt x="126728" y="0"/>
                  <a:pt x="128328" y="967"/>
                  <a:pt x="129593" y="2902"/>
                </a:cubicBezTo>
                <a:cubicBezTo>
                  <a:pt x="130858" y="4837"/>
                  <a:pt x="131490" y="6474"/>
                  <a:pt x="131490" y="7814"/>
                </a:cubicBezTo>
                <a:lnTo>
                  <a:pt x="130820" y="9376"/>
                </a:lnTo>
                <a:cubicBezTo>
                  <a:pt x="108347" y="23664"/>
                  <a:pt x="97111" y="41077"/>
                  <a:pt x="97111" y="61615"/>
                </a:cubicBezTo>
                <a:cubicBezTo>
                  <a:pt x="97111" y="67866"/>
                  <a:pt x="98227" y="70991"/>
                  <a:pt x="100459" y="70991"/>
                </a:cubicBezTo>
                <a:lnTo>
                  <a:pt x="102692" y="70321"/>
                </a:lnTo>
                <a:cubicBezTo>
                  <a:pt x="104478" y="69726"/>
                  <a:pt x="105892" y="69428"/>
                  <a:pt x="106933" y="69428"/>
                </a:cubicBezTo>
                <a:cubicBezTo>
                  <a:pt x="113184" y="69428"/>
                  <a:pt x="118542" y="71735"/>
                  <a:pt x="123007" y="76349"/>
                </a:cubicBezTo>
                <a:cubicBezTo>
                  <a:pt x="127472" y="80963"/>
                  <a:pt x="129704" y="86692"/>
                  <a:pt x="129704" y="93539"/>
                </a:cubicBezTo>
                <a:cubicBezTo>
                  <a:pt x="129704" y="100236"/>
                  <a:pt x="127360" y="105891"/>
                  <a:pt x="122672" y="110505"/>
                </a:cubicBezTo>
                <a:cubicBezTo>
                  <a:pt x="117984" y="115119"/>
                  <a:pt x="112366" y="117425"/>
                  <a:pt x="105817" y="117425"/>
                </a:cubicBezTo>
                <a:cubicBezTo>
                  <a:pt x="96590" y="117425"/>
                  <a:pt x="89000" y="113630"/>
                  <a:pt x="83047" y="106040"/>
                </a:cubicBezTo>
                <a:cubicBezTo>
                  <a:pt x="77093" y="98450"/>
                  <a:pt x="74117" y="88925"/>
                  <a:pt x="74117" y="77465"/>
                </a:cubicBezTo>
                <a:cubicBezTo>
                  <a:pt x="74117" y="64517"/>
                  <a:pt x="76721" y="52648"/>
                  <a:pt x="81930" y="41858"/>
                </a:cubicBezTo>
                <a:cubicBezTo>
                  <a:pt x="87139" y="31068"/>
                  <a:pt x="94878" y="21394"/>
                  <a:pt x="105148" y="12836"/>
                </a:cubicBezTo>
                <a:cubicBezTo>
                  <a:pt x="115417" y="4279"/>
                  <a:pt x="121965" y="0"/>
                  <a:pt x="124793" y="0"/>
                </a:cubicBezTo>
                <a:close/>
                <a:moveTo>
                  <a:pt x="50676" y="0"/>
                </a:moveTo>
                <a:cubicBezTo>
                  <a:pt x="52611" y="0"/>
                  <a:pt x="54211" y="967"/>
                  <a:pt x="55476" y="2902"/>
                </a:cubicBezTo>
                <a:cubicBezTo>
                  <a:pt x="56741" y="4837"/>
                  <a:pt x="57374" y="6474"/>
                  <a:pt x="57374" y="7814"/>
                </a:cubicBezTo>
                <a:lnTo>
                  <a:pt x="56704" y="9376"/>
                </a:lnTo>
                <a:cubicBezTo>
                  <a:pt x="34380" y="23515"/>
                  <a:pt x="23218" y="40779"/>
                  <a:pt x="23218" y="61168"/>
                </a:cubicBezTo>
                <a:cubicBezTo>
                  <a:pt x="23218" y="67717"/>
                  <a:pt x="24259" y="70991"/>
                  <a:pt x="26343" y="70991"/>
                </a:cubicBezTo>
                <a:lnTo>
                  <a:pt x="28575" y="70321"/>
                </a:lnTo>
                <a:cubicBezTo>
                  <a:pt x="30361" y="69726"/>
                  <a:pt x="31850" y="69428"/>
                  <a:pt x="33040" y="69428"/>
                </a:cubicBezTo>
                <a:cubicBezTo>
                  <a:pt x="39440" y="69428"/>
                  <a:pt x="44798" y="71735"/>
                  <a:pt x="49114" y="76349"/>
                </a:cubicBezTo>
                <a:cubicBezTo>
                  <a:pt x="53430" y="80963"/>
                  <a:pt x="55588" y="86692"/>
                  <a:pt x="55588" y="93539"/>
                </a:cubicBezTo>
                <a:cubicBezTo>
                  <a:pt x="55588" y="100236"/>
                  <a:pt x="53244" y="105891"/>
                  <a:pt x="48556" y="110505"/>
                </a:cubicBezTo>
                <a:cubicBezTo>
                  <a:pt x="43868" y="115119"/>
                  <a:pt x="38249" y="117425"/>
                  <a:pt x="31701" y="117425"/>
                </a:cubicBezTo>
                <a:cubicBezTo>
                  <a:pt x="22474" y="117425"/>
                  <a:pt x="14883" y="113630"/>
                  <a:pt x="8930" y="106040"/>
                </a:cubicBezTo>
                <a:cubicBezTo>
                  <a:pt x="2977" y="98450"/>
                  <a:pt x="0" y="88925"/>
                  <a:pt x="0" y="77465"/>
                </a:cubicBezTo>
                <a:cubicBezTo>
                  <a:pt x="0" y="64517"/>
                  <a:pt x="2568" y="52722"/>
                  <a:pt x="7702" y="42081"/>
                </a:cubicBezTo>
                <a:cubicBezTo>
                  <a:pt x="12837" y="31440"/>
                  <a:pt x="20576" y="21766"/>
                  <a:pt x="30920" y="13060"/>
                </a:cubicBezTo>
                <a:cubicBezTo>
                  <a:pt x="41263" y="4353"/>
                  <a:pt x="47849" y="0"/>
                  <a:pt x="506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8271556" y="6333842"/>
            <a:ext cx="10502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“Jonathan Dave”</a:t>
            </a:r>
          </a:p>
        </p:txBody>
      </p:sp>
    </p:spTree>
    <p:extLst>
      <p:ext uri="{BB962C8B-B14F-4D97-AF65-F5344CB8AC3E}">
        <p14:creationId xmlns:p14="http://schemas.microsoft.com/office/powerpoint/2010/main" val="3960302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6" grpId="0"/>
      <p:bldP spid="7" grpId="0" animBg="1"/>
      <p:bldP spid="27" grpId="0"/>
      <p:bldP spid="28" grpId="0"/>
      <p:bldP spid="29" grpId="0"/>
      <p:bldP spid="30" grpId="0" build="p"/>
      <p:bldP spid="31" grpId="0"/>
      <p:bldP spid="32" grpId="0" animBg="1"/>
      <p:bldP spid="8" grpId="0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4" name="Rectangle 13"/>
          <p:cNvSpPr/>
          <p:nvPr/>
        </p:nvSpPr>
        <p:spPr>
          <a:xfrm>
            <a:off x="4604636" y="2020076"/>
            <a:ext cx="3927844" cy="2042337"/>
          </a:xfrm>
          <a:prstGeom prst="rect">
            <a:avLst/>
          </a:prstGeom>
          <a:gradFill>
            <a:gsLst>
              <a:gs pos="0">
                <a:schemeClr val="accent1">
                  <a:alpha val="60000"/>
                </a:schemeClr>
              </a:gs>
              <a:gs pos="100000">
                <a:schemeClr val="accent1">
                  <a:shade val="100000"/>
                  <a:satMod val="115000"/>
                  <a:alpha val="90000"/>
                </a:schemeClr>
              </a:gs>
            </a:gsLst>
            <a:lin ang="135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4689862" y="3040856"/>
            <a:ext cx="308697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FEATURED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PROJECT’S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5" name="Folded Corner 64"/>
          <p:cNvSpPr/>
          <p:nvPr/>
        </p:nvSpPr>
        <p:spPr>
          <a:xfrm>
            <a:off x="609600" y="2019300"/>
            <a:ext cx="614916" cy="614916"/>
          </a:xfrm>
          <a:prstGeom prst="foldedCorner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Roboto" panose="02000000000000000000" pitchFamily="2" charset="0"/>
                <a:ea typeface="Roboto" panose="02000000000000000000" pitchFamily="2" charset="0"/>
              </a:rPr>
              <a:t>58</a:t>
            </a:r>
          </a:p>
          <a:p>
            <a:pPr algn="ctr"/>
            <a:r>
              <a:rPr lang="en-US" sz="900">
                <a:latin typeface="Roboto" panose="02000000000000000000" pitchFamily="2" charset="0"/>
                <a:ea typeface="Roboto" panose="02000000000000000000" pitchFamily="2" charset="0"/>
              </a:rPr>
              <a:t>ITEM</a:t>
            </a:r>
          </a:p>
        </p:txBody>
      </p:sp>
      <p:sp>
        <p:nvSpPr>
          <p:cNvPr id="66" name="Rectangle 65"/>
          <p:cNvSpPr/>
          <p:nvPr/>
        </p:nvSpPr>
        <p:spPr>
          <a:xfrm>
            <a:off x="671230" y="2736114"/>
            <a:ext cx="234928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GIFT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10169157" y="2199063"/>
            <a:ext cx="899032" cy="255389"/>
          </a:xfrm>
          <a:prstGeom prst="roundRect">
            <a:avLst/>
          </a:prstGeom>
          <a:noFill/>
          <a:ln w="3175"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ANIMATIONS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4604636" y="5827472"/>
            <a:ext cx="1170513" cy="230832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IS UNIQUE</a:t>
            </a:r>
          </a:p>
        </p:txBody>
      </p:sp>
      <p:sp>
        <p:nvSpPr>
          <p:cNvPr id="71" name="Rectangle 70"/>
          <p:cNvSpPr/>
          <p:nvPr/>
        </p:nvSpPr>
        <p:spPr>
          <a:xfrm>
            <a:off x="1176646" y="5353090"/>
            <a:ext cx="234928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EVENT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73" name="Rectangle 72"/>
          <p:cNvSpPr/>
          <p:nvPr/>
        </p:nvSpPr>
        <p:spPr>
          <a:xfrm>
            <a:off x="777178" y="5353090"/>
            <a:ext cx="3994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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9958590" y="2533025"/>
            <a:ext cx="110959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15%</a:t>
            </a: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AWESOME WORK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358129" y="502179"/>
            <a:ext cx="347595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Simple Portfolio &amp; Content</a:t>
            </a:r>
          </a:p>
        </p:txBody>
      </p:sp>
      <p:sp>
        <p:nvSpPr>
          <p:cNvPr id="26" name="Rectangle 25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96687513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300"/>
                                        <p:tgtEl>
                                          <p:spTgt spid="6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3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3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300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8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100"/>
                            </p:stCondLst>
                            <p:childTnLst>
                              <p:par>
                                <p:cTn id="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3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9" dur="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6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7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1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63" grpId="0"/>
      <p:bldP spid="65" grpId="0" animBg="1"/>
      <p:bldP spid="66" grpId="0"/>
      <p:bldP spid="67" grpId="0" build="p" animBg="1"/>
      <p:bldP spid="70" grpId="0" build="p" animBg="1"/>
      <p:bldP spid="71" grpId="0"/>
      <p:bldP spid="73" grpId="0"/>
      <p:bldP spid="74" grpId="0" build="p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82" name="Oval 81"/>
          <p:cNvSpPr/>
          <p:nvPr/>
        </p:nvSpPr>
        <p:spPr>
          <a:xfrm>
            <a:off x="5864476" y="6049402"/>
            <a:ext cx="74428" cy="744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5994016" y="6049402"/>
            <a:ext cx="74428" cy="744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123556" y="6049402"/>
            <a:ext cx="74428" cy="74428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6253096" y="6049402"/>
            <a:ext cx="74428" cy="744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3694925" y="1150874"/>
            <a:ext cx="1050994" cy="238363"/>
          </a:xfrm>
          <a:prstGeom prst="round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8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INTERIOR DESIGN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4826573" y="1150874"/>
            <a:ext cx="903935" cy="238363"/>
          </a:xfrm>
          <a:prstGeom prst="round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8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ILLUSTRATION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5811162" y="1150874"/>
            <a:ext cx="1057530" cy="238363"/>
          </a:xfrm>
          <a:prstGeom prst="roundRect">
            <a:avLst/>
          </a:prstGeom>
          <a:solidFill>
            <a:schemeClr val="accent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8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GRAPHIC DESIGN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6949346" y="1150874"/>
            <a:ext cx="788797" cy="238363"/>
          </a:xfrm>
          <a:prstGeom prst="roundRect">
            <a:avLst/>
          </a:prstGeom>
          <a:solidFill>
            <a:schemeClr val="accent6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8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7818795" y="1150874"/>
            <a:ext cx="678280" cy="238363"/>
          </a:xfrm>
          <a:prstGeom prst="roundRect">
            <a:avLst/>
          </a:prstGeom>
          <a:solidFill>
            <a:schemeClr val="accent4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8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CARTOON</a:t>
            </a:r>
          </a:p>
        </p:txBody>
      </p:sp>
      <p:sp>
        <p:nvSpPr>
          <p:cNvPr id="99" name="Rectangle 98"/>
          <p:cNvSpPr/>
          <p:nvPr/>
        </p:nvSpPr>
        <p:spPr>
          <a:xfrm>
            <a:off x="4166501" y="252519"/>
            <a:ext cx="385899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Portfolio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" name="Rectangle 1"/>
          <p:cNvSpPr/>
          <p:nvPr/>
        </p:nvSpPr>
        <p:spPr>
          <a:xfrm>
            <a:off x="574707" y="1772655"/>
            <a:ext cx="2706624" cy="1984248"/>
          </a:xfrm>
          <a:prstGeom prst="rect">
            <a:avLst/>
          </a:prstGeom>
          <a:solidFill>
            <a:schemeClr val="tx1">
              <a:lumMod val="85000"/>
              <a:lumOff val="15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771270" y="2967007"/>
            <a:ext cx="231349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</p:spTree>
    <p:extLst>
      <p:ext uri="{BB962C8B-B14F-4D97-AF65-F5344CB8AC3E}">
        <p14:creationId xmlns:p14="http://schemas.microsoft.com/office/powerpoint/2010/main" val="307761534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3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4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3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" dur="3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7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3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3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3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3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300"/>
                            </p:stCondLst>
                            <p:childTnLst>
                              <p:par>
                                <p:cTn id="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3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3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91" grpId="0" animBg="1"/>
      <p:bldP spid="92" grpId="0" animBg="1"/>
      <p:bldP spid="93" grpId="0" animBg="1"/>
      <p:bldP spid="94" grpId="0" animBg="1"/>
      <p:bldP spid="99" grpId="0"/>
      <p:bldP spid="2" grpId="0" animBg="1"/>
      <p:bldP spid="26" grpId="0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9" name="Rectangle 18"/>
          <p:cNvSpPr/>
          <p:nvPr/>
        </p:nvSpPr>
        <p:spPr>
          <a:xfrm>
            <a:off x="6629880" y="5348287"/>
            <a:ext cx="2753833" cy="150971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ectangle 76"/>
          <p:cNvSpPr/>
          <p:nvPr/>
        </p:nvSpPr>
        <p:spPr>
          <a:xfrm>
            <a:off x="6629400" y="431690"/>
            <a:ext cx="231349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Portfolio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. 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6740042" y="5502978"/>
            <a:ext cx="25330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 THEME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synergize robust users after frictionless value. Appropriately seize vertical resources whereas impactful deliverables</a:t>
            </a:r>
          </a:p>
        </p:txBody>
      </p:sp>
    </p:spTree>
    <p:extLst>
      <p:ext uri="{BB962C8B-B14F-4D97-AF65-F5344CB8AC3E}">
        <p14:creationId xmlns:p14="http://schemas.microsoft.com/office/powerpoint/2010/main" val="3244937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3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6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77" grpId="0"/>
      <p:bldP spid="80" grpId="0" build="p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682981" y="4491845"/>
            <a:ext cx="283889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 whereas premier content. 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productize alternative infomediaries before holistic channels. </a:t>
            </a:r>
          </a:p>
        </p:txBody>
      </p:sp>
      <p:sp>
        <p:nvSpPr>
          <p:cNvPr id="33" name="Freeform 32"/>
          <p:cNvSpPr/>
          <p:nvPr/>
        </p:nvSpPr>
        <p:spPr>
          <a:xfrm>
            <a:off x="2543378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2782864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3022350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3260508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 36"/>
          <p:cNvSpPr/>
          <p:nvPr/>
        </p:nvSpPr>
        <p:spPr>
          <a:xfrm>
            <a:off x="3498666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4676554" y="4491845"/>
            <a:ext cx="283889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 whereas premier content. 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productize alternative infomediaries before holistic channels. </a:t>
            </a:r>
          </a:p>
        </p:txBody>
      </p:sp>
      <p:sp>
        <p:nvSpPr>
          <p:cNvPr id="39" name="Freeform 38"/>
          <p:cNvSpPr/>
          <p:nvPr/>
        </p:nvSpPr>
        <p:spPr>
          <a:xfrm>
            <a:off x="5536951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5776437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1" name="Freeform 40"/>
          <p:cNvSpPr/>
          <p:nvPr/>
        </p:nvSpPr>
        <p:spPr>
          <a:xfrm>
            <a:off x="6015923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6254081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6492239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7670126" y="4491845"/>
            <a:ext cx="283889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Objectively recaptiualize clicks-and-mortar vortals whereas premier content. 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productize alternative infomediaries before holistic channels. </a:t>
            </a:r>
          </a:p>
        </p:txBody>
      </p:sp>
      <p:sp>
        <p:nvSpPr>
          <p:cNvPr id="45" name="Freeform 44"/>
          <p:cNvSpPr/>
          <p:nvPr/>
        </p:nvSpPr>
        <p:spPr>
          <a:xfrm>
            <a:off x="8530523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8770009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7" name="Freeform 46"/>
          <p:cNvSpPr/>
          <p:nvPr/>
        </p:nvSpPr>
        <p:spPr>
          <a:xfrm>
            <a:off x="9009495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8" name="Freeform 47"/>
          <p:cNvSpPr/>
          <p:nvPr/>
        </p:nvSpPr>
        <p:spPr>
          <a:xfrm>
            <a:off x="9247653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9" name="Freeform 48"/>
          <p:cNvSpPr/>
          <p:nvPr/>
        </p:nvSpPr>
        <p:spPr>
          <a:xfrm>
            <a:off x="9485811" y="5422200"/>
            <a:ext cx="162809" cy="155274"/>
          </a:xfrm>
          <a:custGeom>
            <a:avLst/>
            <a:gdLst/>
            <a:ahLst/>
            <a:cxnLst/>
            <a:rect l="l" t="t" r="r" b="b"/>
            <a:pathLst>
              <a:path w="212272" h="202448">
                <a:moveTo>
                  <a:pt x="106136" y="0"/>
                </a:moveTo>
                <a:cubicBezTo>
                  <a:pt x="108687" y="0"/>
                  <a:pt x="110771" y="1743"/>
                  <a:pt x="112387" y="5230"/>
                </a:cubicBezTo>
                <a:lnTo>
                  <a:pt x="141089" y="63273"/>
                </a:lnTo>
                <a:lnTo>
                  <a:pt x="205128" y="72585"/>
                </a:lnTo>
                <a:cubicBezTo>
                  <a:pt x="209890" y="73351"/>
                  <a:pt x="212272" y="75307"/>
                  <a:pt x="212272" y="78453"/>
                </a:cubicBezTo>
                <a:cubicBezTo>
                  <a:pt x="212272" y="80324"/>
                  <a:pt x="211166" y="82365"/>
                  <a:pt x="208955" y="84576"/>
                </a:cubicBezTo>
                <a:lnTo>
                  <a:pt x="162648" y="129735"/>
                </a:lnTo>
                <a:lnTo>
                  <a:pt x="173619" y="193519"/>
                </a:lnTo>
                <a:cubicBezTo>
                  <a:pt x="173704" y="194114"/>
                  <a:pt x="173746" y="194964"/>
                  <a:pt x="173746" y="196070"/>
                </a:cubicBezTo>
                <a:cubicBezTo>
                  <a:pt x="173746" y="197856"/>
                  <a:pt x="173300" y="199365"/>
                  <a:pt x="172407" y="200599"/>
                </a:cubicBezTo>
                <a:cubicBezTo>
                  <a:pt x="171514" y="201832"/>
                  <a:pt x="170217" y="202448"/>
                  <a:pt x="168516" y="202448"/>
                </a:cubicBezTo>
                <a:cubicBezTo>
                  <a:pt x="166900" y="202448"/>
                  <a:pt x="165199" y="201938"/>
                  <a:pt x="163413" y="200917"/>
                </a:cubicBezTo>
                <a:lnTo>
                  <a:pt x="106136" y="170812"/>
                </a:lnTo>
                <a:lnTo>
                  <a:pt x="48858" y="200917"/>
                </a:lnTo>
                <a:cubicBezTo>
                  <a:pt x="46987" y="201938"/>
                  <a:pt x="45286" y="202448"/>
                  <a:pt x="43756" y="202448"/>
                </a:cubicBezTo>
                <a:cubicBezTo>
                  <a:pt x="41970" y="202448"/>
                  <a:pt x="40630" y="201832"/>
                  <a:pt x="39737" y="200599"/>
                </a:cubicBezTo>
                <a:cubicBezTo>
                  <a:pt x="38844" y="199365"/>
                  <a:pt x="38398" y="197856"/>
                  <a:pt x="38398" y="196070"/>
                </a:cubicBezTo>
                <a:cubicBezTo>
                  <a:pt x="38398" y="195560"/>
                  <a:pt x="38483" y="194709"/>
                  <a:pt x="38653" y="193519"/>
                </a:cubicBezTo>
                <a:lnTo>
                  <a:pt x="49624" y="129735"/>
                </a:lnTo>
                <a:lnTo>
                  <a:pt x="3189" y="84576"/>
                </a:lnTo>
                <a:cubicBezTo>
                  <a:pt x="1063" y="82280"/>
                  <a:pt x="0" y="80239"/>
                  <a:pt x="0" y="78453"/>
                </a:cubicBezTo>
                <a:cubicBezTo>
                  <a:pt x="0" y="75307"/>
                  <a:pt x="2381" y="73351"/>
                  <a:pt x="7144" y="72585"/>
                </a:cubicBezTo>
                <a:lnTo>
                  <a:pt x="71183" y="63273"/>
                </a:lnTo>
                <a:lnTo>
                  <a:pt x="99885" y="5230"/>
                </a:lnTo>
                <a:cubicBezTo>
                  <a:pt x="101501" y="1743"/>
                  <a:pt x="103585" y="0"/>
                  <a:pt x="106136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5864476" y="6082568"/>
            <a:ext cx="74428" cy="744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5994016" y="6082568"/>
            <a:ext cx="74428" cy="744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6123556" y="6082568"/>
            <a:ext cx="74428" cy="74428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/>
          <p:cNvSpPr/>
          <p:nvPr/>
        </p:nvSpPr>
        <p:spPr>
          <a:xfrm>
            <a:off x="6253096" y="6082568"/>
            <a:ext cx="74428" cy="744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4542574" y="502179"/>
            <a:ext cx="31070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Slide &amp; Simple Portfolio</a:t>
            </a:r>
          </a:p>
        </p:txBody>
      </p:sp>
      <p:sp>
        <p:nvSpPr>
          <p:cNvPr id="56" name="Rectangle 55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sp>
      <p:sp>
        <p:nvSpPr>
          <p:cNvPr id="8" name="Picture Placeholder 7"/>
          <p:cNvSpPr>
            <a:spLocks noGrp="1"/>
          </p:cNvSpPr>
          <p:nvPr>
            <p:ph type="pic" sz="quarter" idx="14"/>
          </p:nvPr>
        </p:nvSpPr>
        <p:spPr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sp>
    </p:spTree>
    <p:extLst>
      <p:ext uri="{BB962C8B-B14F-4D97-AF65-F5344CB8AC3E}">
        <p14:creationId xmlns:p14="http://schemas.microsoft.com/office/powerpoint/2010/main" val="3109705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3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3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8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3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3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1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3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3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4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7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3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3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3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3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300"/>
                            </p:stCondLst>
                            <p:childTnLst>
                              <p:par>
                                <p:cTn id="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3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600"/>
                            </p:stCondLst>
                            <p:childTnLst>
                              <p:par>
                                <p:cTn id="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3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9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3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3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200"/>
                            </p:stCondLst>
                            <p:childTnLst>
                              <p:par>
                                <p:cTn id="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3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3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3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3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3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3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3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3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33" grpId="0" animBg="1"/>
      <p:bldP spid="34" grpId="0" animBg="1"/>
      <p:bldP spid="35" grpId="0" animBg="1"/>
      <p:bldP spid="36" grpId="0" animBg="1"/>
      <p:bldP spid="37" grpId="0" animBg="1"/>
      <p:bldP spid="38" grpId="0" build="p"/>
      <p:bldP spid="39" grpId="0" animBg="1"/>
      <p:bldP spid="40" grpId="0" animBg="1"/>
      <p:bldP spid="41" grpId="0" animBg="1"/>
      <p:bldP spid="42" grpId="0" animBg="1"/>
      <p:bldP spid="43" grpId="0" animBg="1"/>
      <p:bldP spid="44" grpId="0" build="p"/>
      <p:bldP spid="45" grpId="0" animBg="1"/>
      <p:bldP spid="46" grpId="0" animBg="1"/>
      <p:bldP spid="47" grpId="0" animBg="1"/>
      <p:bldP spid="48" grpId="0" animBg="1"/>
      <p:bldP spid="49" grpId="0" animBg="1"/>
      <p:bldP spid="52" grpId="0" animBg="1"/>
      <p:bldP spid="53" grpId="0" animBg="1"/>
      <p:bldP spid="54" grpId="0" animBg="1"/>
      <p:bldP spid="5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群組 6"/>
          <p:cNvGrpSpPr/>
          <p:nvPr/>
        </p:nvGrpSpPr>
        <p:grpSpPr>
          <a:xfrm>
            <a:off x="1524000" y="95200"/>
            <a:ext cx="2195736" cy="885528"/>
            <a:chOff x="0" y="95200"/>
            <a:chExt cx="2195736" cy="885528"/>
          </a:xfrm>
        </p:grpSpPr>
        <p:cxnSp>
          <p:nvCxnSpPr>
            <p:cNvPr id="8" name="直線接點 7"/>
            <p:cNvCxnSpPr/>
            <p:nvPr/>
          </p:nvCxnSpPr>
          <p:spPr>
            <a:xfrm>
              <a:off x="0" y="980728"/>
              <a:ext cx="2195736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矩形 8"/>
            <p:cNvSpPr/>
            <p:nvPr/>
          </p:nvSpPr>
          <p:spPr>
            <a:xfrm>
              <a:off x="159149" y="95200"/>
              <a:ext cx="1877437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超連結</a:t>
              </a:r>
            </a:p>
          </p:txBody>
        </p:sp>
      </p:grpSp>
      <p:sp>
        <p:nvSpPr>
          <p:cNvPr id="4" name="文字方塊 3"/>
          <p:cNvSpPr txBox="1"/>
          <p:nvPr/>
        </p:nvSpPr>
        <p:spPr>
          <a:xfrm>
            <a:off x="1847529" y="1484785"/>
            <a:ext cx="8352928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*內部連結（</a:t>
            </a:r>
            <a:r>
              <a:rPr lang="en-US" altLang="zh-TW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internal link</a:t>
            </a:r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）：</a:t>
            </a:r>
            <a:endParaRPr lang="en-US" altLang="zh-TW" sz="3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連結同一份</a:t>
            </a:r>
            <a:r>
              <a:rPr lang="en-US" altLang="zh-TW" sz="3200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JQuery</a:t>
            </a:r>
            <a:r>
              <a:rPr lang="en-US" altLang="zh-TW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Mobile</a:t>
            </a:r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文件的頁面。</a:t>
            </a:r>
            <a:endParaRPr lang="en-US" altLang="zh-TW" sz="3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endParaRPr lang="en-US" altLang="zh-TW" sz="3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*外部連結（</a:t>
            </a:r>
            <a:r>
              <a:rPr lang="en-US" altLang="zh-TW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external link</a:t>
            </a:r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）：</a:t>
            </a:r>
            <a:endParaRPr lang="en-US" altLang="zh-TW" sz="3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連結不同份</a:t>
            </a:r>
            <a:r>
              <a:rPr lang="en-US" altLang="zh-TW" sz="3200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JQuery</a:t>
            </a:r>
            <a:r>
              <a:rPr lang="en-US" altLang="zh-TW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Mobile</a:t>
            </a:r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文件，且兩份文件必須放在相同網域。</a:t>
            </a:r>
            <a:endParaRPr lang="en-US" altLang="zh-TW" sz="3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endParaRPr lang="en-US" altLang="zh-TW" sz="3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*絕對外部連結（</a:t>
            </a:r>
            <a:r>
              <a:rPr lang="en-US" altLang="zh-TW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external link</a:t>
            </a:r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）：</a:t>
            </a:r>
            <a:endParaRPr lang="en-US" altLang="zh-TW" sz="3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連結非</a:t>
            </a:r>
            <a:r>
              <a:rPr lang="en-US" altLang="zh-TW" sz="3200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JQuery</a:t>
            </a:r>
            <a:r>
              <a:rPr lang="en-US" altLang="zh-TW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Mobile</a:t>
            </a:r>
            <a:r>
              <a:rPr lang="zh-TW" altLang="en-US" sz="3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文件或其他網域的網頁。</a:t>
            </a:r>
            <a:endParaRPr lang="en-US" altLang="zh-TW" sz="3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10005264" y="6156594"/>
            <a:ext cx="4112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7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29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947822" y="2014524"/>
            <a:ext cx="5678424" cy="2340864"/>
          </a:xfrm>
        </p:spPr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5" name="Rectangle 14"/>
          <p:cNvSpPr/>
          <p:nvPr/>
        </p:nvSpPr>
        <p:spPr>
          <a:xfrm>
            <a:off x="952500" y="4009422"/>
            <a:ext cx="1892808" cy="1836207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2845308" y="3429000"/>
            <a:ext cx="1892808" cy="2021073"/>
          </a:xfrm>
          <a:prstGeom prst="rect">
            <a:avLst/>
          </a:prstGeom>
          <a:solidFill>
            <a:schemeClr val="accent2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4737354" y="4359349"/>
            <a:ext cx="1892808" cy="1812851"/>
          </a:xfrm>
          <a:prstGeom prst="rect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524442" y="4020181"/>
            <a:ext cx="74892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>
                <a:solidFill>
                  <a:schemeClr val="bg1"/>
                </a:solidFill>
                <a:latin typeface="Simple-Line-Icons" panose="02000503000000000000" pitchFamily="2" charset="2"/>
              </a:rPr>
              <a:t></a:t>
            </a:r>
            <a:endParaRPr lang="en-US" sz="4400">
              <a:solidFill>
                <a:schemeClr val="bg1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050817" y="4643427"/>
            <a:ext cx="169617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MEDIA</a:t>
            </a:r>
          </a:p>
          <a:p>
            <a:pPr algn="ct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3417250" y="3558009"/>
            <a:ext cx="74892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>
                <a:solidFill>
                  <a:schemeClr val="bg1"/>
                </a:solidFill>
                <a:latin typeface="Simple-Line-Icons" panose="02000503000000000000" pitchFamily="2" charset="2"/>
              </a:rPr>
              <a:t></a:t>
            </a:r>
            <a:endParaRPr lang="en-US" sz="4400">
              <a:solidFill>
                <a:schemeClr val="bg1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2943625" y="4213154"/>
            <a:ext cx="169617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pPr algn="ct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7" name="Rectangle 26"/>
          <p:cNvSpPr/>
          <p:nvPr/>
        </p:nvSpPr>
        <p:spPr>
          <a:xfrm>
            <a:off x="5310059" y="4407287"/>
            <a:ext cx="74892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>
                <a:solidFill>
                  <a:schemeClr val="bg1"/>
                </a:solidFill>
                <a:latin typeface="Simple-Line-Icons" panose="02000503000000000000" pitchFamily="2" charset="2"/>
              </a:rPr>
              <a:t></a:t>
            </a:r>
            <a:endParaRPr lang="en-US" sz="4400">
              <a:solidFill>
                <a:schemeClr val="bg1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836434" y="5062432"/>
            <a:ext cx="169617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LAYER</a:t>
            </a:r>
          </a:p>
          <a:p>
            <a:pPr algn="ct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096000" y="2338276"/>
            <a:ext cx="1892808" cy="2021073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6218580" y="3420341"/>
            <a:ext cx="164764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EVENT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2015/08/08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7" name="Rectangle 6"/>
          <p:cNvSpPr/>
          <p:nvPr/>
        </p:nvSpPr>
        <p:spPr>
          <a:xfrm>
            <a:off x="6218580" y="2532592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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629400" y="2819307"/>
            <a:ext cx="100540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+58%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team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435859" y="4717141"/>
            <a:ext cx="280364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8" name="Rectangle 7"/>
          <p:cNvSpPr/>
          <p:nvPr/>
        </p:nvSpPr>
        <p:spPr>
          <a:xfrm>
            <a:off x="8435859" y="233827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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9019597" y="2338276"/>
            <a:ext cx="237850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4" name="Rectangle 43"/>
          <p:cNvSpPr/>
          <p:nvPr/>
        </p:nvSpPr>
        <p:spPr>
          <a:xfrm>
            <a:off x="8435859" y="345117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9019597" y="3451173"/>
            <a:ext cx="237850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81278" y="502179"/>
            <a:ext cx="42296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Exclusive Product &amp; Infographics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669072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40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3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600"/>
                            </p:stCondLst>
                            <p:childTnLst>
                              <p:par>
                                <p:cTn id="5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900"/>
                            </p:stCondLst>
                            <p:childTnLst>
                              <p:par>
                                <p:cTn id="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2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5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800"/>
                            </p:stCondLst>
                            <p:childTnLst>
                              <p:par>
                                <p:cTn id="7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1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400"/>
                            </p:stCondLst>
                            <p:childTnLst>
                              <p:par>
                                <p:cTn id="9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4900"/>
                            </p:stCondLst>
                            <p:childTnLst>
                              <p:par>
                                <p:cTn id="9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400"/>
                            </p:stCondLst>
                            <p:childTnLst>
                              <p:par>
                                <p:cTn id="10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900"/>
                            </p:stCondLst>
                            <p:childTnLst>
                              <p:par>
                                <p:cTn id="10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64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7" grpId="0" animBg="1"/>
      <p:bldP spid="19" grpId="0" animBg="1"/>
      <p:bldP spid="6" grpId="0"/>
      <p:bldP spid="20" grpId="0"/>
      <p:bldP spid="25" grpId="0"/>
      <p:bldP spid="26" grpId="0"/>
      <p:bldP spid="27" grpId="0"/>
      <p:bldP spid="28" grpId="0"/>
      <p:bldP spid="29" grpId="0" animBg="1"/>
      <p:bldP spid="30" grpId="0"/>
      <p:bldP spid="7" grpId="0"/>
      <p:bldP spid="31" grpId="0"/>
      <p:bldP spid="32" grpId="0"/>
      <p:bldP spid="8" grpId="0"/>
      <p:bldP spid="43" grpId="0"/>
      <p:bldP spid="44" grpId="0"/>
      <p:bldP spid="45" grpId="0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602397" y="-1873"/>
            <a:ext cx="5486400" cy="3429000"/>
          </a:xfrm>
        </p:spPr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4252338" y="1605643"/>
            <a:ext cx="6942798" cy="1823357"/>
          </a:xfrm>
          <a:prstGeom prst="roundRect">
            <a:avLst>
              <a:gd name="adj" fmla="val 5683"/>
            </a:avLst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9117165" y="1605643"/>
            <a:ext cx="1562986" cy="14097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9109961" y="1702634"/>
            <a:ext cx="1577393" cy="12157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 sz="28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9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PHOTO’S</a:t>
            </a:r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4759047" y="1953514"/>
            <a:ext cx="4102502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50" name="Rectangle 49"/>
          <p:cNvSpPr/>
          <p:nvPr/>
        </p:nvSpPr>
        <p:spPr>
          <a:xfrm>
            <a:off x="609600" y="3429000"/>
            <a:ext cx="1715859" cy="171585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1855497" y="3482865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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91703" y="3893578"/>
            <a:ext cx="1204176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56,2</a:t>
            </a:r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WORK</a:t>
            </a:r>
          </a:p>
        </p:txBody>
      </p:sp>
      <p:graphicFrame>
        <p:nvGraphicFramePr>
          <p:cNvPr id="54" name="Chart 53"/>
          <p:cNvGraphicFramePr/>
          <p:nvPr>
            <p:extLst/>
          </p:nvPr>
        </p:nvGraphicFramePr>
        <p:xfrm>
          <a:off x="2535258" y="3893578"/>
          <a:ext cx="3560742" cy="23775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5" name="Rectangle 54"/>
          <p:cNvSpPr/>
          <p:nvPr/>
        </p:nvSpPr>
        <p:spPr>
          <a:xfrm>
            <a:off x="609600" y="5344470"/>
            <a:ext cx="1715859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 | PROMOTION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2" name="Freeform 61"/>
          <p:cNvSpPr/>
          <p:nvPr/>
        </p:nvSpPr>
        <p:spPr>
          <a:xfrm rot="20324701">
            <a:off x="7527291" y="4191809"/>
            <a:ext cx="487406" cy="738337"/>
          </a:xfrm>
          <a:custGeom>
            <a:avLst/>
            <a:gdLst/>
            <a:ahLst/>
            <a:cxnLst/>
            <a:rect l="l" t="t" r="r" b="b"/>
            <a:pathLst>
              <a:path w="134936" h="204405">
                <a:moveTo>
                  <a:pt x="127331" y="165827"/>
                </a:moveTo>
                <a:cubicBezTo>
                  <a:pt x="123825" y="169180"/>
                  <a:pt x="119711" y="172228"/>
                  <a:pt x="114986" y="174971"/>
                </a:cubicBezTo>
                <a:cubicBezTo>
                  <a:pt x="107519" y="179238"/>
                  <a:pt x="97689" y="181981"/>
                  <a:pt x="85497" y="183201"/>
                </a:cubicBezTo>
                <a:cubicBezTo>
                  <a:pt x="63704" y="185334"/>
                  <a:pt x="41301" y="182210"/>
                  <a:pt x="18288" y="173828"/>
                </a:cubicBezTo>
                <a:cubicBezTo>
                  <a:pt x="14478" y="172456"/>
                  <a:pt x="11126" y="170475"/>
                  <a:pt x="8230" y="167884"/>
                </a:cubicBezTo>
                <a:cubicBezTo>
                  <a:pt x="8535" y="173371"/>
                  <a:pt x="9373" y="177333"/>
                  <a:pt x="10745" y="179772"/>
                </a:cubicBezTo>
                <a:cubicBezTo>
                  <a:pt x="13945" y="185106"/>
                  <a:pt x="19889" y="189297"/>
                  <a:pt x="28575" y="192345"/>
                </a:cubicBezTo>
                <a:cubicBezTo>
                  <a:pt x="37262" y="195393"/>
                  <a:pt x="47397" y="197221"/>
                  <a:pt x="58979" y="197831"/>
                </a:cubicBezTo>
                <a:cubicBezTo>
                  <a:pt x="69952" y="198288"/>
                  <a:pt x="80468" y="197640"/>
                  <a:pt x="90526" y="195888"/>
                </a:cubicBezTo>
                <a:cubicBezTo>
                  <a:pt x="100584" y="194135"/>
                  <a:pt x="108204" y="191735"/>
                  <a:pt x="113386" y="188687"/>
                </a:cubicBezTo>
                <a:cubicBezTo>
                  <a:pt x="114300" y="188077"/>
                  <a:pt x="115291" y="188001"/>
                  <a:pt x="116358" y="188458"/>
                </a:cubicBezTo>
                <a:cubicBezTo>
                  <a:pt x="123216" y="185106"/>
                  <a:pt x="127178" y="181753"/>
                  <a:pt x="128245" y="178400"/>
                </a:cubicBezTo>
                <a:cubicBezTo>
                  <a:pt x="128702" y="176419"/>
                  <a:pt x="128626" y="173447"/>
                  <a:pt x="128016" y="169485"/>
                </a:cubicBezTo>
                <a:cubicBezTo>
                  <a:pt x="128016" y="168875"/>
                  <a:pt x="127788" y="167656"/>
                  <a:pt x="127331" y="165827"/>
                </a:cubicBezTo>
                <a:close/>
                <a:moveTo>
                  <a:pt x="52121" y="157140"/>
                </a:moveTo>
                <a:cubicBezTo>
                  <a:pt x="54255" y="157140"/>
                  <a:pt x="55322" y="158207"/>
                  <a:pt x="55322" y="160341"/>
                </a:cubicBezTo>
                <a:cubicBezTo>
                  <a:pt x="55322" y="162474"/>
                  <a:pt x="54255" y="163541"/>
                  <a:pt x="52121" y="163541"/>
                </a:cubicBezTo>
                <a:cubicBezTo>
                  <a:pt x="49988" y="163541"/>
                  <a:pt x="48921" y="162474"/>
                  <a:pt x="48921" y="160341"/>
                </a:cubicBezTo>
                <a:cubicBezTo>
                  <a:pt x="48921" y="158207"/>
                  <a:pt x="49988" y="157140"/>
                  <a:pt x="52121" y="157140"/>
                </a:cubicBezTo>
                <a:close/>
                <a:moveTo>
                  <a:pt x="73838" y="155769"/>
                </a:moveTo>
                <a:cubicBezTo>
                  <a:pt x="75972" y="155769"/>
                  <a:pt x="77039" y="156835"/>
                  <a:pt x="77039" y="158969"/>
                </a:cubicBezTo>
                <a:cubicBezTo>
                  <a:pt x="77039" y="161103"/>
                  <a:pt x="75972" y="162169"/>
                  <a:pt x="73838" y="162169"/>
                </a:cubicBezTo>
                <a:cubicBezTo>
                  <a:pt x="71705" y="162169"/>
                  <a:pt x="70638" y="161103"/>
                  <a:pt x="70638" y="158969"/>
                </a:cubicBezTo>
                <a:cubicBezTo>
                  <a:pt x="70638" y="156835"/>
                  <a:pt x="71705" y="155769"/>
                  <a:pt x="73838" y="155769"/>
                </a:cubicBezTo>
                <a:close/>
                <a:moveTo>
                  <a:pt x="122987" y="153940"/>
                </a:moveTo>
                <a:cubicBezTo>
                  <a:pt x="122682" y="155464"/>
                  <a:pt x="121768" y="156302"/>
                  <a:pt x="120244" y="156454"/>
                </a:cubicBezTo>
                <a:lnTo>
                  <a:pt x="120244" y="156683"/>
                </a:lnTo>
                <a:cubicBezTo>
                  <a:pt x="120549" y="158512"/>
                  <a:pt x="119787" y="159655"/>
                  <a:pt x="117958" y="160112"/>
                </a:cubicBezTo>
                <a:cubicBezTo>
                  <a:pt x="117501" y="161026"/>
                  <a:pt x="116815" y="161636"/>
                  <a:pt x="115901" y="161941"/>
                </a:cubicBezTo>
                <a:cubicBezTo>
                  <a:pt x="114681" y="162398"/>
                  <a:pt x="110681" y="163998"/>
                  <a:pt x="103899" y="166741"/>
                </a:cubicBezTo>
                <a:cubicBezTo>
                  <a:pt x="97117" y="169485"/>
                  <a:pt x="91745" y="171313"/>
                  <a:pt x="87783" y="172228"/>
                </a:cubicBezTo>
                <a:lnTo>
                  <a:pt x="51980" y="172228"/>
                </a:lnTo>
                <a:lnTo>
                  <a:pt x="47951" y="171670"/>
                </a:lnTo>
                <a:lnTo>
                  <a:pt x="16002" y="159198"/>
                </a:lnTo>
                <a:lnTo>
                  <a:pt x="16002" y="160112"/>
                </a:lnTo>
                <a:cubicBezTo>
                  <a:pt x="16002" y="161026"/>
                  <a:pt x="15736" y="161788"/>
                  <a:pt x="15202" y="162398"/>
                </a:cubicBezTo>
                <a:cubicBezTo>
                  <a:pt x="14669" y="163008"/>
                  <a:pt x="14021" y="163389"/>
                  <a:pt x="13259" y="163541"/>
                </a:cubicBezTo>
                <a:cubicBezTo>
                  <a:pt x="15393" y="165370"/>
                  <a:pt x="17831" y="166818"/>
                  <a:pt x="20574" y="167884"/>
                </a:cubicBezTo>
                <a:lnTo>
                  <a:pt x="47951" y="171670"/>
                </a:lnTo>
                <a:lnTo>
                  <a:pt x="49378" y="172228"/>
                </a:lnTo>
                <a:lnTo>
                  <a:pt x="51980" y="172228"/>
                </a:lnTo>
                <a:lnTo>
                  <a:pt x="85040" y="176800"/>
                </a:lnTo>
                <a:cubicBezTo>
                  <a:pt x="96165" y="175733"/>
                  <a:pt x="105080" y="173295"/>
                  <a:pt x="111786" y="169485"/>
                </a:cubicBezTo>
                <a:cubicBezTo>
                  <a:pt x="119101" y="165370"/>
                  <a:pt x="123978" y="161331"/>
                  <a:pt x="126416" y="157369"/>
                </a:cubicBezTo>
                <a:lnTo>
                  <a:pt x="126873" y="155311"/>
                </a:lnTo>
                <a:cubicBezTo>
                  <a:pt x="126264" y="154702"/>
                  <a:pt x="124968" y="154245"/>
                  <a:pt x="122987" y="153940"/>
                </a:cubicBezTo>
                <a:close/>
                <a:moveTo>
                  <a:pt x="61037" y="152797"/>
                </a:moveTo>
                <a:cubicBezTo>
                  <a:pt x="61951" y="152797"/>
                  <a:pt x="62713" y="153102"/>
                  <a:pt x="63323" y="153711"/>
                </a:cubicBezTo>
                <a:cubicBezTo>
                  <a:pt x="63932" y="154321"/>
                  <a:pt x="64237" y="155083"/>
                  <a:pt x="64237" y="155997"/>
                </a:cubicBezTo>
                <a:cubicBezTo>
                  <a:pt x="64237" y="158131"/>
                  <a:pt x="63170" y="159198"/>
                  <a:pt x="61037" y="159198"/>
                </a:cubicBezTo>
                <a:cubicBezTo>
                  <a:pt x="58903" y="159198"/>
                  <a:pt x="57836" y="158131"/>
                  <a:pt x="57836" y="155997"/>
                </a:cubicBezTo>
                <a:cubicBezTo>
                  <a:pt x="57836" y="155083"/>
                  <a:pt x="58141" y="154321"/>
                  <a:pt x="58751" y="153711"/>
                </a:cubicBezTo>
                <a:cubicBezTo>
                  <a:pt x="59360" y="153102"/>
                  <a:pt x="60122" y="152797"/>
                  <a:pt x="61037" y="152797"/>
                </a:cubicBezTo>
                <a:close/>
                <a:moveTo>
                  <a:pt x="103556" y="150739"/>
                </a:moveTo>
                <a:cubicBezTo>
                  <a:pt x="105690" y="150739"/>
                  <a:pt x="106757" y="151806"/>
                  <a:pt x="106757" y="153940"/>
                </a:cubicBezTo>
                <a:cubicBezTo>
                  <a:pt x="106757" y="156073"/>
                  <a:pt x="105690" y="157140"/>
                  <a:pt x="103556" y="157140"/>
                </a:cubicBezTo>
                <a:cubicBezTo>
                  <a:pt x="101423" y="157140"/>
                  <a:pt x="100356" y="156073"/>
                  <a:pt x="100356" y="153940"/>
                </a:cubicBezTo>
                <a:cubicBezTo>
                  <a:pt x="100356" y="151806"/>
                  <a:pt x="101423" y="150739"/>
                  <a:pt x="103556" y="150739"/>
                </a:cubicBezTo>
                <a:close/>
                <a:moveTo>
                  <a:pt x="91212" y="149368"/>
                </a:moveTo>
                <a:cubicBezTo>
                  <a:pt x="93345" y="149368"/>
                  <a:pt x="94412" y="150435"/>
                  <a:pt x="94412" y="152568"/>
                </a:cubicBezTo>
                <a:cubicBezTo>
                  <a:pt x="94412" y="154702"/>
                  <a:pt x="93345" y="155769"/>
                  <a:pt x="91212" y="155769"/>
                </a:cubicBezTo>
                <a:cubicBezTo>
                  <a:pt x="89078" y="155769"/>
                  <a:pt x="88011" y="154702"/>
                  <a:pt x="88011" y="152568"/>
                </a:cubicBezTo>
                <a:cubicBezTo>
                  <a:pt x="88011" y="150435"/>
                  <a:pt x="89078" y="149368"/>
                  <a:pt x="91212" y="149368"/>
                </a:cubicBezTo>
                <a:close/>
                <a:moveTo>
                  <a:pt x="44577" y="148225"/>
                </a:moveTo>
                <a:cubicBezTo>
                  <a:pt x="46711" y="148225"/>
                  <a:pt x="47778" y="149292"/>
                  <a:pt x="47778" y="151425"/>
                </a:cubicBezTo>
                <a:cubicBezTo>
                  <a:pt x="47778" y="153559"/>
                  <a:pt x="46711" y="154626"/>
                  <a:pt x="44577" y="154626"/>
                </a:cubicBezTo>
                <a:cubicBezTo>
                  <a:pt x="42444" y="154626"/>
                  <a:pt x="41377" y="153559"/>
                  <a:pt x="41377" y="151425"/>
                </a:cubicBezTo>
                <a:cubicBezTo>
                  <a:pt x="41377" y="149292"/>
                  <a:pt x="42444" y="148225"/>
                  <a:pt x="44577" y="148225"/>
                </a:cubicBezTo>
                <a:close/>
                <a:moveTo>
                  <a:pt x="32004" y="147082"/>
                </a:moveTo>
                <a:cubicBezTo>
                  <a:pt x="34138" y="147082"/>
                  <a:pt x="35205" y="148149"/>
                  <a:pt x="35205" y="150282"/>
                </a:cubicBezTo>
                <a:cubicBezTo>
                  <a:pt x="35205" y="152416"/>
                  <a:pt x="34138" y="153483"/>
                  <a:pt x="32004" y="153483"/>
                </a:cubicBezTo>
                <a:cubicBezTo>
                  <a:pt x="29871" y="153483"/>
                  <a:pt x="28804" y="152416"/>
                  <a:pt x="28804" y="150282"/>
                </a:cubicBezTo>
                <a:cubicBezTo>
                  <a:pt x="28804" y="148149"/>
                  <a:pt x="29871" y="147082"/>
                  <a:pt x="32004" y="147082"/>
                </a:cubicBezTo>
                <a:close/>
                <a:moveTo>
                  <a:pt x="101727" y="142281"/>
                </a:moveTo>
                <a:cubicBezTo>
                  <a:pt x="103861" y="142281"/>
                  <a:pt x="104928" y="143348"/>
                  <a:pt x="104928" y="145482"/>
                </a:cubicBezTo>
                <a:cubicBezTo>
                  <a:pt x="104928" y="147615"/>
                  <a:pt x="103861" y="148682"/>
                  <a:pt x="101727" y="148682"/>
                </a:cubicBezTo>
                <a:cubicBezTo>
                  <a:pt x="99594" y="148682"/>
                  <a:pt x="98527" y="147615"/>
                  <a:pt x="98527" y="145482"/>
                </a:cubicBezTo>
                <a:cubicBezTo>
                  <a:pt x="98527" y="143348"/>
                  <a:pt x="99594" y="142281"/>
                  <a:pt x="101727" y="142281"/>
                </a:cubicBezTo>
                <a:close/>
                <a:moveTo>
                  <a:pt x="79096" y="140452"/>
                </a:moveTo>
                <a:cubicBezTo>
                  <a:pt x="81230" y="140452"/>
                  <a:pt x="82296" y="141519"/>
                  <a:pt x="82296" y="143653"/>
                </a:cubicBezTo>
                <a:cubicBezTo>
                  <a:pt x="82296" y="145786"/>
                  <a:pt x="81230" y="146853"/>
                  <a:pt x="79096" y="146853"/>
                </a:cubicBezTo>
                <a:cubicBezTo>
                  <a:pt x="76962" y="146853"/>
                  <a:pt x="75896" y="145786"/>
                  <a:pt x="75896" y="143653"/>
                </a:cubicBezTo>
                <a:cubicBezTo>
                  <a:pt x="75896" y="141519"/>
                  <a:pt x="76962" y="140452"/>
                  <a:pt x="79096" y="140452"/>
                </a:cubicBezTo>
                <a:close/>
                <a:moveTo>
                  <a:pt x="65609" y="139767"/>
                </a:moveTo>
                <a:cubicBezTo>
                  <a:pt x="67742" y="139767"/>
                  <a:pt x="68809" y="140833"/>
                  <a:pt x="68809" y="142967"/>
                </a:cubicBezTo>
                <a:cubicBezTo>
                  <a:pt x="68809" y="145101"/>
                  <a:pt x="67742" y="146167"/>
                  <a:pt x="65609" y="146167"/>
                </a:cubicBezTo>
                <a:cubicBezTo>
                  <a:pt x="63475" y="146167"/>
                  <a:pt x="62408" y="145101"/>
                  <a:pt x="62408" y="142967"/>
                </a:cubicBezTo>
                <a:cubicBezTo>
                  <a:pt x="62408" y="140833"/>
                  <a:pt x="63475" y="139767"/>
                  <a:pt x="65609" y="139767"/>
                </a:cubicBezTo>
                <a:close/>
                <a:moveTo>
                  <a:pt x="50978" y="138166"/>
                </a:moveTo>
                <a:cubicBezTo>
                  <a:pt x="53112" y="138166"/>
                  <a:pt x="54179" y="139233"/>
                  <a:pt x="54179" y="141367"/>
                </a:cubicBezTo>
                <a:cubicBezTo>
                  <a:pt x="54179" y="143500"/>
                  <a:pt x="53112" y="144567"/>
                  <a:pt x="50978" y="144567"/>
                </a:cubicBezTo>
                <a:cubicBezTo>
                  <a:pt x="48845" y="144567"/>
                  <a:pt x="47778" y="143500"/>
                  <a:pt x="47778" y="141367"/>
                </a:cubicBezTo>
                <a:cubicBezTo>
                  <a:pt x="47778" y="139233"/>
                  <a:pt x="48845" y="138166"/>
                  <a:pt x="50978" y="138166"/>
                </a:cubicBezTo>
                <a:close/>
                <a:moveTo>
                  <a:pt x="36576" y="134280"/>
                </a:moveTo>
                <a:cubicBezTo>
                  <a:pt x="38710" y="134280"/>
                  <a:pt x="39777" y="135347"/>
                  <a:pt x="39777" y="137481"/>
                </a:cubicBezTo>
                <a:cubicBezTo>
                  <a:pt x="39777" y="139614"/>
                  <a:pt x="38710" y="140681"/>
                  <a:pt x="36576" y="140681"/>
                </a:cubicBezTo>
                <a:cubicBezTo>
                  <a:pt x="34443" y="140681"/>
                  <a:pt x="33376" y="139614"/>
                  <a:pt x="33376" y="137481"/>
                </a:cubicBezTo>
                <a:cubicBezTo>
                  <a:pt x="33376" y="135347"/>
                  <a:pt x="34443" y="134280"/>
                  <a:pt x="36576" y="134280"/>
                </a:cubicBezTo>
                <a:close/>
                <a:moveTo>
                  <a:pt x="89840" y="134052"/>
                </a:moveTo>
                <a:cubicBezTo>
                  <a:pt x="91974" y="134052"/>
                  <a:pt x="93041" y="135118"/>
                  <a:pt x="93041" y="137252"/>
                </a:cubicBezTo>
                <a:cubicBezTo>
                  <a:pt x="93041" y="139386"/>
                  <a:pt x="91974" y="140452"/>
                  <a:pt x="89840" y="140452"/>
                </a:cubicBezTo>
                <a:cubicBezTo>
                  <a:pt x="87707" y="140452"/>
                  <a:pt x="86640" y="139386"/>
                  <a:pt x="86640" y="137252"/>
                </a:cubicBezTo>
                <a:cubicBezTo>
                  <a:pt x="86640" y="135118"/>
                  <a:pt x="87707" y="134052"/>
                  <a:pt x="89840" y="134052"/>
                </a:cubicBezTo>
                <a:close/>
                <a:moveTo>
                  <a:pt x="75667" y="126508"/>
                </a:moveTo>
                <a:cubicBezTo>
                  <a:pt x="77801" y="126508"/>
                  <a:pt x="78867" y="127575"/>
                  <a:pt x="78867" y="129708"/>
                </a:cubicBezTo>
                <a:cubicBezTo>
                  <a:pt x="78867" y="131842"/>
                  <a:pt x="77801" y="132909"/>
                  <a:pt x="75667" y="132909"/>
                </a:cubicBezTo>
                <a:cubicBezTo>
                  <a:pt x="73533" y="132909"/>
                  <a:pt x="72467" y="131842"/>
                  <a:pt x="72467" y="129708"/>
                </a:cubicBezTo>
                <a:cubicBezTo>
                  <a:pt x="72467" y="127575"/>
                  <a:pt x="73533" y="126508"/>
                  <a:pt x="75667" y="126508"/>
                </a:cubicBezTo>
                <a:close/>
                <a:moveTo>
                  <a:pt x="52807" y="126508"/>
                </a:moveTo>
                <a:cubicBezTo>
                  <a:pt x="54941" y="126508"/>
                  <a:pt x="56007" y="127575"/>
                  <a:pt x="56007" y="129708"/>
                </a:cubicBezTo>
                <a:cubicBezTo>
                  <a:pt x="56007" y="131842"/>
                  <a:pt x="54941" y="132909"/>
                  <a:pt x="52807" y="132909"/>
                </a:cubicBezTo>
                <a:cubicBezTo>
                  <a:pt x="52197" y="133366"/>
                  <a:pt x="51435" y="133594"/>
                  <a:pt x="50521" y="133594"/>
                </a:cubicBezTo>
                <a:cubicBezTo>
                  <a:pt x="48387" y="133594"/>
                  <a:pt x="47321" y="132528"/>
                  <a:pt x="47321" y="130394"/>
                </a:cubicBezTo>
                <a:cubicBezTo>
                  <a:pt x="47321" y="128260"/>
                  <a:pt x="48387" y="127194"/>
                  <a:pt x="50521" y="127194"/>
                </a:cubicBezTo>
                <a:cubicBezTo>
                  <a:pt x="51131" y="126736"/>
                  <a:pt x="51893" y="126508"/>
                  <a:pt x="52807" y="126508"/>
                </a:cubicBezTo>
                <a:close/>
                <a:moveTo>
                  <a:pt x="64923" y="125136"/>
                </a:moveTo>
                <a:cubicBezTo>
                  <a:pt x="67056" y="125136"/>
                  <a:pt x="68123" y="126203"/>
                  <a:pt x="68123" y="128337"/>
                </a:cubicBezTo>
                <a:cubicBezTo>
                  <a:pt x="68123" y="130470"/>
                  <a:pt x="67056" y="131537"/>
                  <a:pt x="64923" y="131537"/>
                </a:cubicBezTo>
                <a:cubicBezTo>
                  <a:pt x="62789" y="131537"/>
                  <a:pt x="61722" y="130470"/>
                  <a:pt x="61722" y="128337"/>
                </a:cubicBezTo>
                <a:cubicBezTo>
                  <a:pt x="61722" y="126203"/>
                  <a:pt x="62789" y="125136"/>
                  <a:pt x="64923" y="125136"/>
                </a:cubicBezTo>
                <a:close/>
                <a:moveTo>
                  <a:pt x="86411" y="122850"/>
                </a:moveTo>
                <a:cubicBezTo>
                  <a:pt x="88545" y="122850"/>
                  <a:pt x="89612" y="123917"/>
                  <a:pt x="89612" y="126051"/>
                </a:cubicBezTo>
                <a:cubicBezTo>
                  <a:pt x="89612" y="128184"/>
                  <a:pt x="88545" y="129251"/>
                  <a:pt x="86411" y="129251"/>
                </a:cubicBezTo>
                <a:cubicBezTo>
                  <a:pt x="84278" y="129251"/>
                  <a:pt x="83211" y="128184"/>
                  <a:pt x="83211" y="126051"/>
                </a:cubicBezTo>
                <a:cubicBezTo>
                  <a:pt x="83211" y="123917"/>
                  <a:pt x="84278" y="122850"/>
                  <a:pt x="86411" y="122850"/>
                </a:cubicBezTo>
                <a:close/>
                <a:moveTo>
                  <a:pt x="60122" y="113935"/>
                </a:moveTo>
                <a:cubicBezTo>
                  <a:pt x="62256" y="113935"/>
                  <a:pt x="63323" y="115002"/>
                  <a:pt x="63323" y="117135"/>
                </a:cubicBezTo>
                <a:cubicBezTo>
                  <a:pt x="63323" y="119269"/>
                  <a:pt x="62256" y="120336"/>
                  <a:pt x="60122" y="120336"/>
                </a:cubicBezTo>
                <a:cubicBezTo>
                  <a:pt x="57989" y="120336"/>
                  <a:pt x="56922" y="119269"/>
                  <a:pt x="56922" y="117135"/>
                </a:cubicBezTo>
                <a:cubicBezTo>
                  <a:pt x="56922" y="115002"/>
                  <a:pt x="57989" y="113935"/>
                  <a:pt x="60122" y="113935"/>
                </a:cubicBezTo>
                <a:close/>
                <a:moveTo>
                  <a:pt x="68809" y="112792"/>
                </a:moveTo>
                <a:cubicBezTo>
                  <a:pt x="70943" y="112792"/>
                  <a:pt x="72009" y="113859"/>
                  <a:pt x="72009" y="115992"/>
                </a:cubicBezTo>
                <a:cubicBezTo>
                  <a:pt x="72009" y="118126"/>
                  <a:pt x="70943" y="119193"/>
                  <a:pt x="68809" y="119193"/>
                </a:cubicBezTo>
                <a:cubicBezTo>
                  <a:pt x="66675" y="119193"/>
                  <a:pt x="65609" y="118126"/>
                  <a:pt x="65609" y="115992"/>
                </a:cubicBezTo>
                <a:cubicBezTo>
                  <a:pt x="65609" y="113859"/>
                  <a:pt x="66675" y="112792"/>
                  <a:pt x="68809" y="112792"/>
                </a:cubicBezTo>
                <a:close/>
                <a:moveTo>
                  <a:pt x="65837" y="101819"/>
                </a:moveTo>
                <a:cubicBezTo>
                  <a:pt x="67971" y="101819"/>
                  <a:pt x="69038" y="102886"/>
                  <a:pt x="69038" y="105019"/>
                </a:cubicBezTo>
                <a:cubicBezTo>
                  <a:pt x="69038" y="107153"/>
                  <a:pt x="67971" y="108220"/>
                  <a:pt x="65837" y="108220"/>
                </a:cubicBezTo>
                <a:cubicBezTo>
                  <a:pt x="63704" y="108220"/>
                  <a:pt x="62637" y="107153"/>
                  <a:pt x="62637" y="105019"/>
                </a:cubicBezTo>
                <a:cubicBezTo>
                  <a:pt x="62637" y="102886"/>
                  <a:pt x="63704" y="101819"/>
                  <a:pt x="65837" y="101819"/>
                </a:cubicBezTo>
                <a:close/>
                <a:moveTo>
                  <a:pt x="66752" y="80331"/>
                </a:moveTo>
                <a:cubicBezTo>
                  <a:pt x="68885" y="80331"/>
                  <a:pt x="69952" y="81397"/>
                  <a:pt x="69952" y="83531"/>
                </a:cubicBezTo>
                <a:cubicBezTo>
                  <a:pt x="69952" y="85665"/>
                  <a:pt x="68885" y="86731"/>
                  <a:pt x="66752" y="86731"/>
                </a:cubicBezTo>
                <a:cubicBezTo>
                  <a:pt x="64618" y="86731"/>
                  <a:pt x="63551" y="85665"/>
                  <a:pt x="63551" y="83531"/>
                </a:cubicBezTo>
                <a:cubicBezTo>
                  <a:pt x="63551" y="81397"/>
                  <a:pt x="64618" y="80331"/>
                  <a:pt x="66752" y="80331"/>
                </a:cubicBezTo>
                <a:close/>
                <a:moveTo>
                  <a:pt x="57836" y="71872"/>
                </a:moveTo>
                <a:cubicBezTo>
                  <a:pt x="59970" y="71872"/>
                  <a:pt x="61037" y="72939"/>
                  <a:pt x="61037" y="75073"/>
                </a:cubicBezTo>
                <a:cubicBezTo>
                  <a:pt x="61037" y="77206"/>
                  <a:pt x="59970" y="78273"/>
                  <a:pt x="57836" y="78273"/>
                </a:cubicBezTo>
                <a:cubicBezTo>
                  <a:pt x="55703" y="78273"/>
                  <a:pt x="54636" y="77206"/>
                  <a:pt x="54636" y="75073"/>
                </a:cubicBezTo>
                <a:cubicBezTo>
                  <a:pt x="54636" y="72939"/>
                  <a:pt x="55703" y="71872"/>
                  <a:pt x="57836" y="71872"/>
                </a:cubicBezTo>
                <a:close/>
                <a:moveTo>
                  <a:pt x="72009" y="70044"/>
                </a:moveTo>
                <a:cubicBezTo>
                  <a:pt x="74143" y="70044"/>
                  <a:pt x="75210" y="71110"/>
                  <a:pt x="75210" y="73244"/>
                </a:cubicBezTo>
                <a:cubicBezTo>
                  <a:pt x="75210" y="75378"/>
                  <a:pt x="74143" y="76444"/>
                  <a:pt x="72009" y="76444"/>
                </a:cubicBezTo>
                <a:cubicBezTo>
                  <a:pt x="69876" y="76444"/>
                  <a:pt x="68809" y="75378"/>
                  <a:pt x="68809" y="73244"/>
                </a:cubicBezTo>
                <a:cubicBezTo>
                  <a:pt x="68809" y="71110"/>
                  <a:pt x="69876" y="70044"/>
                  <a:pt x="72009" y="70044"/>
                </a:cubicBezTo>
                <a:close/>
                <a:moveTo>
                  <a:pt x="87326" y="66843"/>
                </a:moveTo>
                <a:cubicBezTo>
                  <a:pt x="89459" y="66843"/>
                  <a:pt x="90526" y="67910"/>
                  <a:pt x="90526" y="70044"/>
                </a:cubicBezTo>
                <a:cubicBezTo>
                  <a:pt x="90526" y="72177"/>
                  <a:pt x="89459" y="73244"/>
                  <a:pt x="87326" y="73244"/>
                </a:cubicBezTo>
                <a:cubicBezTo>
                  <a:pt x="85192" y="73244"/>
                  <a:pt x="84125" y="72177"/>
                  <a:pt x="84125" y="70044"/>
                </a:cubicBezTo>
                <a:cubicBezTo>
                  <a:pt x="84125" y="67910"/>
                  <a:pt x="85192" y="66843"/>
                  <a:pt x="87326" y="66843"/>
                </a:cubicBezTo>
                <a:close/>
                <a:moveTo>
                  <a:pt x="44806" y="66157"/>
                </a:moveTo>
                <a:cubicBezTo>
                  <a:pt x="46940" y="66157"/>
                  <a:pt x="48006" y="67224"/>
                  <a:pt x="48006" y="69358"/>
                </a:cubicBezTo>
                <a:cubicBezTo>
                  <a:pt x="48006" y="71491"/>
                  <a:pt x="46940" y="72558"/>
                  <a:pt x="44806" y="72558"/>
                </a:cubicBezTo>
                <a:cubicBezTo>
                  <a:pt x="42672" y="72558"/>
                  <a:pt x="41606" y="71491"/>
                  <a:pt x="41606" y="69358"/>
                </a:cubicBezTo>
                <a:cubicBezTo>
                  <a:pt x="41606" y="67224"/>
                  <a:pt x="42672" y="66157"/>
                  <a:pt x="44806" y="66157"/>
                </a:cubicBezTo>
                <a:close/>
                <a:moveTo>
                  <a:pt x="16002" y="49927"/>
                </a:moveTo>
                <a:cubicBezTo>
                  <a:pt x="17069" y="62881"/>
                  <a:pt x="17222" y="81321"/>
                  <a:pt x="16460" y="105248"/>
                </a:cubicBezTo>
                <a:cubicBezTo>
                  <a:pt x="16002" y="115611"/>
                  <a:pt x="15774" y="122317"/>
                  <a:pt x="15774" y="125365"/>
                </a:cubicBezTo>
                <a:cubicBezTo>
                  <a:pt x="15926" y="134661"/>
                  <a:pt x="15850" y="141976"/>
                  <a:pt x="15545" y="147310"/>
                </a:cubicBezTo>
                <a:lnTo>
                  <a:pt x="15545" y="148911"/>
                </a:lnTo>
                <a:lnTo>
                  <a:pt x="16460" y="148911"/>
                </a:lnTo>
                <a:cubicBezTo>
                  <a:pt x="17526" y="138395"/>
                  <a:pt x="21794" y="127117"/>
                  <a:pt x="29261" y="115078"/>
                </a:cubicBezTo>
                <a:cubicBezTo>
                  <a:pt x="36272" y="103495"/>
                  <a:pt x="43815" y="95875"/>
                  <a:pt x="51893" y="92218"/>
                </a:cubicBezTo>
                <a:cubicBezTo>
                  <a:pt x="42139" y="87646"/>
                  <a:pt x="34481" y="82121"/>
                  <a:pt x="28918" y="75644"/>
                </a:cubicBezTo>
                <a:cubicBezTo>
                  <a:pt x="23356" y="69167"/>
                  <a:pt x="19050" y="60595"/>
                  <a:pt x="16002" y="49927"/>
                </a:cubicBezTo>
                <a:close/>
                <a:moveTo>
                  <a:pt x="14402" y="46269"/>
                </a:moveTo>
                <a:lnTo>
                  <a:pt x="14402" y="47184"/>
                </a:lnTo>
                <a:cubicBezTo>
                  <a:pt x="14859" y="47488"/>
                  <a:pt x="15240" y="47869"/>
                  <a:pt x="15545" y="48327"/>
                </a:cubicBezTo>
                <a:cubicBezTo>
                  <a:pt x="15545" y="47869"/>
                  <a:pt x="15621" y="47336"/>
                  <a:pt x="15774" y="46726"/>
                </a:cubicBezTo>
                <a:close/>
                <a:moveTo>
                  <a:pt x="113386" y="43755"/>
                </a:moveTo>
                <a:cubicBezTo>
                  <a:pt x="111557" y="44212"/>
                  <a:pt x="109119" y="44898"/>
                  <a:pt x="106071" y="45812"/>
                </a:cubicBezTo>
                <a:cubicBezTo>
                  <a:pt x="98298" y="48250"/>
                  <a:pt x="93041" y="49774"/>
                  <a:pt x="90297" y="50384"/>
                </a:cubicBezTo>
                <a:cubicBezTo>
                  <a:pt x="78410" y="52518"/>
                  <a:pt x="63551" y="52975"/>
                  <a:pt x="45720" y="51756"/>
                </a:cubicBezTo>
                <a:cubicBezTo>
                  <a:pt x="36729" y="51146"/>
                  <a:pt x="28880" y="50079"/>
                  <a:pt x="22175" y="48555"/>
                </a:cubicBezTo>
                <a:cubicBezTo>
                  <a:pt x="25223" y="58918"/>
                  <a:pt x="29604" y="67110"/>
                  <a:pt x="35319" y="73130"/>
                </a:cubicBezTo>
                <a:cubicBezTo>
                  <a:pt x="41034" y="79149"/>
                  <a:pt x="49149" y="84293"/>
                  <a:pt x="59665" y="88560"/>
                </a:cubicBezTo>
                <a:cubicBezTo>
                  <a:pt x="60732" y="89017"/>
                  <a:pt x="61418" y="89779"/>
                  <a:pt x="61722" y="90846"/>
                </a:cubicBezTo>
                <a:cubicBezTo>
                  <a:pt x="62180" y="91303"/>
                  <a:pt x="62484" y="91913"/>
                  <a:pt x="62637" y="92675"/>
                </a:cubicBezTo>
                <a:cubicBezTo>
                  <a:pt x="62789" y="93589"/>
                  <a:pt x="62599" y="94389"/>
                  <a:pt x="62065" y="95075"/>
                </a:cubicBezTo>
                <a:cubicBezTo>
                  <a:pt x="61532" y="95761"/>
                  <a:pt x="60808" y="96180"/>
                  <a:pt x="59894" y="96333"/>
                </a:cubicBezTo>
                <a:cubicBezTo>
                  <a:pt x="55779" y="96790"/>
                  <a:pt x="51512" y="99038"/>
                  <a:pt x="47092" y="103076"/>
                </a:cubicBezTo>
                <a:cubicBezTo>
                  <a:pt x="42672" y="107115"/>
                  <a:pt x="38558" y="112182"/>
                  <a:pt x="34748" y="118278"/>
                </a:cubicBezTo>
                <a:cubicBezTo>
                  <a:pt x="29718" y="126508"/>
                  <a:pt x="26137" y="134661"/>
                  <a:pt x="24003" y="142738"/>
                </a:cubicBezTo>
                <a:cubicBezTo>
                  <a:pt x="24918" y="142434"/>
                  <a:pt x="25832" y="142510"/>
                  <a:pt x="26747" y="142967"/>
                </a:cubicBezTo>
                <a:cubicBezTo>
                  <a:pt x="28575" y="143881"/>
                  <a:pt x="28956" y="145329"/>
                  <a:pt x="27890" y="147310"/>
                </a:cubicBezTo>
                <a:cubicBezTo>
                  <a:pt x="26670" y="149444"/>
                  <a:pt x="25985" y="150739"/>
                  <a:pt x="25832" y="151197"/>
                </a:cubicBezTo>
                <a:cubicBezTo>
                  <a:pt x="25527" y="151349"/>
                  <a:pt x="25070" y="151730"/>
                  <a:pt x="24461" y="152340"/>
                </a:cubicBezTo>
                <a:lnTo>
                  <a:pt x="22175" y="154854"/>
                </a:lnTo>
                <a:cubicBezTo>
                  <a:pt x="22022" y="155159"/>
                  <a:pt x="21794" y="155388"/>
                  <a:pt x="21489" y="155540"/>
                </a:cubicBezTo>
                <a:cubicBezTo>
                  <a:pt x="27432" y="160417"/>
                  <a:pt x="37034" y="163922"/>
                  <a:pt x="50292" y="166056"/>
                </a:cubicBezTo>
                <a:cubicBezTo>
                  <a:pt x="64313" y="168189"/>
                  <a:pt x="76353" y="168113"/>
                  <a:pt x="86411" y="165827"/>
                </a:cubicBezTo>
                <a:cubicBezTo>
                  <a:pt x="90221" y="165065"/>
                  <a:pt x="95174" y="163427"/>
                  <a:pt x="101270" y="160912"/>
                </a:cubicBezTo>
                <a:cubicBezTo>
                  <a:pt x="107366" y="158397"/>
                  <a:pt x="111481" y="156759"/>
                  <a:pt x="113615" y="155997"/>
                </a:cubicBezTo>
                <a:cubicBezTo>
                  <a:pt x="108433" y="121250"/>
                  <a:pt x="95860" y="100143"/>
                  <a:pt x="75896" y="92675"/>
                </a:cubicBezTo>
                <a:cubicBezTo>
                  <a:pt x="75286" y="92523"/>
                  <a:pt x="74753" y="92142"/>
                  <a:pt x="74295" y="91532"/>
                </a:cubicBezTo>
                <a:cubicBezTo>
                  <a:pt x="73533" y="91227"/>
                  <a:pt x="73000" y="90618"/>
                  <a:pt x="72695" y="89703"/>
                </a:cubicBezTo>
                <a:cubicBezTo>
                  <a:pt x="71933" y="87722"/>
                  <a:pt x="72543" y="86350"/>
                  <a:pt x="74524" y="85588"/>
                </a:cubicBezTo>
                <a:cubicBezTo>
                  <a:pt x="83058" y="82236"/>
                  <a:pt x="91631" y="76140"/>
                  <a:pt x="100242" y="67300"/>
                </a:cubicBezTo>
                <a:cubicBezTo>
                  <a:pt x="108852" y="58461"/>
                  <a:pt x="113234" y="50613"/>
                  <a:pt x="113386" y="43755"/>
                </a:cubicBezTo>
                <a:close/>
                <a:moveTo>
                  <a:pt x="123216" y="41240"/>
                </a:moveTo>
                <a:cubicBezTo>
                  <a:pt x="122759" y="42154"/>
                  <a:pt x="121997" y="42612"/>
                  <a:pt x="120930" y="42612"/>
                </a:cubicBezTo>
                <a:lnTo>
                  <a:pt x="119787" y="42612"/>
                </a:lnTo>
                <a:cubicBezTo>
                  <a:pt x="120244" y="51451"/>
                  <a:pt x="115215" y="61204"/>
                  <a:pt x="104699" y="71872"/>
                </a:cubicBezTo>
                <a:cubicBezTo>
                  <a:pt x="97994" y="78730"/>
                  <a:pt x="90678" y="84369"/>
                  <a:pt x="82754" y="88789"/>
                </a:cubicBezTo>
                <a:cubicBezTo>
                  <a:pt x="99822" y="97171"/>
                  <a:pt x="111481" y="115230"/>
                  <a:pt x="117729" y="142967"/>
                </a:cubicBezTo>
                <a:cubicBezTo>
                  <a:pt x="118187" y="137176"/>
                  <a:pt x="118491" y="129556"/>
                  <a:pt x="118644" y="120107"/>
                </a:cubicBezTo>
                <a:cubicBezTo>
                  <a:pt x="118949" y="101819"/>
                  <a:pt x="119253" y="90618"/>
                  <a:pt x="119558" y="86503"/>
                </a:cubicBezTo>
                <a:cubicBezTo>
                  <a:pt x="119863" y="83455"/>
                  <a:pt x="120358" y="78959"/>
                  <a:pt x="121044" y="73015"/>
                </a:cubicBezTo>
                <a:cubicBezTo>
                  <a:pt x="121730" y="67072"/>
                  <a:pt x="122149" y="63719"/>
                  <a:pt x="122301" y="62957"/>
                </a:cubicBezTo>
                <a:lnTo>
                  <a:pt x="122301" y="46726"/>
                </a:lnTo>
                <a:cubicBezTo>
                  <a:pt x="122301" y="45660"/>
                  <a:pt x="122682" y="44821"/>
                  <a:pt x="123444" y="44212"/>
                </a:cubicBezTo>
                <a:lnTo>
                  <a:pt x="123444" y="41469"/>
                </a:lnTo>
                <a:cubicBezTo>
                  <a:pt x="123444" y="41316"/>
                  <a:pt x="123368" y="41240"/>
                  <a:pt x="123216" y="41240"/>
                </a:cubicBezTo>
                <a:close/>
                <a:moveTo>
                  <a:pt x="122301" y="19066"/>
                </a:moveTo>
                <a:cubicBezTo>
                  <a:pt x="120625" y="19828"/>
                  <a:pt x="118644" y="20590"/>
                  <a:pt x="116358" y="21352"/>
                </a:cubicBezTo>
                <a:cubicBezTo>
                  <a:pt x="108585" y="23943"/>
                  <a:pt x="101956" y="25619"/>
                  <a:pt x="96470" y="26381"/>
                </a:cubicBezTo>
                <a:cubicBezTo>
                  <a:pt x="87021" y="27600"/>
                  <a:pt x="71095" y="27753"/>
                  <a:pt x="48692" y="26838"/>
                </a:cubicBezTo>
                <a:cubicBezTo>
                  <a:pt x="37110" y="26381"/>
                  <a:pt x="27661" y="25619"/>
                  <a:pt x="20346" y="24552"/>
                </a:cubicBezTo>
                <a:cubicBezTo>
                  <a:pt x="16079" y="23943"/>
                  <a:pt x="12573" y="23257"/>
                  <a:pt x="9830" y="22495"/>
                </a:cubicBezTo>
                <a:cubicBezTo>
                  <a:pt x="8763" y="22038"/>
                  <a:pt x="7773" y="21657"/>
                  <a:pt x="6858" y="21352"/>
                </a:cubicBezTo>
                <a:cubicBezTo>
                  <a:pt x="6706" y="23333"/>
                  <a:pt x="6554" y="25009"/>
                  <a:pt x="6401" y="26381"/>
                </a:cubicBezTo>
                <a:cubicBezTo>
                  <a:pt x="6401" y="28819"/>
                  <a:pt x="6477" y="30801"/>
                  <a:pt x="6630" y="32325"/>
                </a:cubicBezTo>
                <a:cubicBezTo>
                  <a:pt x="6935" y="33849"/>
                  <a:pt x="7316" y="34839"/>
                  <a:pt x="7773" y="35296"/>
                </a:cubicBezTo>
                <a:cubicBezTo>
                  <a:pt x="10516" y="38040"/>
                  <a:pt x="15469" y="40326"/>
                  <a:pt x="22632" y="42154"/>
                </a:cubicBezTo>
                <a:cubicBezTo>
                  <a:pt x="28880" y="43678"/>
                  <a:pt x="36729" y="44745"/>
                  <a:pt x="46178" y="45355"/>
                </a:cubicBezTo>
                <a:cubicBezTo>
                  <a:pt x="63551" y="46574"/>
                  <a:pt x="77801" y="46117"/>
                  <a:pt x="88926" y="43983"/>
                </a:cubicBezTo>
                <a:cubicBezTo>
                  <a:pt x="91517" y="43526"/>
                  <a:pt x="96622" y="42154"/>
                  <a:pt x="104242" y="39868"/>
                </a:cubicBezTo>
                <a:cubicBezTo>
                  <a:pt x="110948" y="37735"/>
                  <a:pt x="116358" y="36516"/>
                  <a:pt x="120473" y="36211"/>
                </a:cubicBezTo>
                <a:cubicBezTo>
                  <a:pt x="121082" y="36211"/>
                  <a:pt x="121692" y="36363"/>
                  <a:pt x="122301" y="36668"/>
                </a:cubicBezTo>
                <a:close/>
                <a:moveTo>
                  <a:pt x="88011" y="6721"/>
                </a:moveTo>
                <a:cubicBezTo>
                  <a:pt x="68809" y="5807"/>
                  <a:pt x="50673" y="6798"/>
                  <a:pt x="33605" y="9693"/>
                </a:cubicBezTo>
                <a:cubicBezTo>
                  <a:pt x="22327" y="11674"/>
                  <a:pt x="15012" y="13275"/>
                  <a:pt x="11659" y="14494"/>
                </a:cubicBezTo>
                <a:cubicBezTo>
                  <a:pt x="11049" y="14799"/>
                  <a:pt x="10364" y="15103"/>
                  <a:pt x="9602" y="15408"/>
                </a:cubicBezTo>
                <a:lnTo>
                  <a:pt x="11888" y="16323"/>
                </a:lnTo>
                <a:cubicBezTo>
                  <a:pt x="14174" y="17085"/>
                  <a:pt x="17298" y="17770"/>
                  <a:pt x="21260" y="18380"/>
                </a:cubicBezTo>
                <a:cubicBezTo>
                  <a:pt x="28423" y="19447"/>
                  <a:pt x="37643" y="20133"/>
                  <a:pt x="48921" y="20437"/>
                </a:cubicBezTo>
                <a:cubicBezTo>
                  <a:pt x="70866" y="21352"/>
                  <a:pt x="86411" y="21199"/>
                  <a:pt x="95555" y="19980"/>
                </a:cubicBezTo>
                <a:cubicBezTo>
                  <a:pt x="100737" y="19371"/>
                  <a:pt x="106985" y="17847"/>
                  <a:pt x="114300" y="15408"/>
                </a:cubicBezTo>
                <a:cubicBezTo>
                  <a:pt x="116434" y="14646"/>
                  <a:pt x="118110" y="13960"/>
                  <a:pt x="119330" y="13351"/>
                </a:cubicBezTo>
                <a:cubicBezTo>
                  <a:pt x="119482" y="13198"/>
                  <a:pt x="119711" y="13046"/>
                  <a:pt x="120015" y="12894"/>
                </a:cubicBezTo>
                <a:cubicBezTo>
                  <a:pt x="119406" y="12741"/>
                  <a:pt x="118720" y="12513"/>
                  <a:pt x="117958" y="12208"/>
                </a:cubicBezTo>
                <a:cubicBezTo>
                  <a:pt x="116129" y="11751"/>
                  <a:pt x="113958" y="11370"/>
                  <a:pt x="111443" y="11065"/>
                </a:cubicBezTo>
                <a:cubicBezTo>
                  <a:pt x="108928" y="10760"/>
                  <a:pt x="106833" y="10531"/>
                  <a:pt x="105156" y="10379"/>
                </a:cubicBezTo>
                <a:lnTo>
                  <a:pt x="97841" y="10150"/>
                </a:lnTo>
                <a:cubicBezTo>
                  <a:pt x="94488" y="9998"/>
                  <a:pt x="92202" y="9922"/>
                  <a:pt x="90983" y="9922"/>
                </a:cubicBezTo>
                <a:cubicBezTo>
                  <a:pt x="90221" y="9922"/>
                  <a:pt x="89535" y="9579"/>
                  <a:pt x="88926" y="8893"/>
                </a:cubicBezTo>
                <a:cubicBezTo>
                  <a:pt x="88316" y="8207"/>
                  <a:pt x="88011" y="7483"/>
                  <a:pt x="88011" y="6721"/>
                </a:cubicBezTo>
                <a:close/>
                <a:moveTo>
                  <a:pt x="67037" y="92"/>
                </a:moveTo>
                <a:cubicBezTo>
                  <a:pt x="79039" y="-213"/>
                  <a:pt x="91593" y="244"/>
                  <a:pt x="104699" y="1464"/>
                </a:cubicBezTo>
                <a:cubicBezTo>
                  <a:pt x="106376" y="1616"/>
                  <a:pt x="107366" y="2530"/>
                  <a:pt x="107671" y="4207"/>
                </a:cubicBezTo>
                <a:cubicBezTo>
                  <a:pt x="112395" y="4512"/>
                  <a:pt x="116434" y="5197"/>
                  <a:pt x="119787" y="6264"/>
                </a:cubicBezTo>
                <a:cubicBezTo>
                  <a:pt x="122682" y="7026"/>
                  <a:pt x="124740" y="8017"/>
                  <a:pt x="125959" y="9236"/>
                </a:cubicBezTo>
                <a:cubicBezTo>
                  <a:pt x="126569" y="9846"/>
                  <a:pt x="127026" y="10608"/>
                  <a:pt x="127331" y="11522"/>
                </a:cubicBezTo>
                <a:cubicBezTo>
                  <a:pt x="128245" y="12132"/>
                  <a:pt x="128702" y="12970"/>
                  <a:pt x="128702" y="14037"/>
                </a:cubicBezTo>
                <a:lnTo>
                  <a:pt x="128702" y="30953"/>
                </a:lnTo>
                <a:cubicBezTo>
                  <a:pt x="128855" y="31258"/>
                  <a:pt x="129007" y="31639"/>
                  <a:pt x="129159" y="32096"/>
                </a:cubicBezTo>
                <a:cubicBezTo>
                  <a:pt x="130226" y="40021"/>
                  <a:pt x="130074" y="50460"/>
                  <a:pt x="128702" y="63414"/>
                </a:cubicBezTo>
                <a:cubicBezTo>
                  <a:pt x="128550" y="70425"/>
                  <a:pt x="128283" y="83683"/>
                  <a:pt x="127902" y="103191"/>
                </a:cubicBezTo>
                <a:cubicBezTo>
                  <a:pt x="127521" y="122698"/>
                  <a:pt x="127331" y="137785"/>
                  <a:pt x="127331" y="148453"/>
                </a:cubicBezTo>
                <a:cubicBezTo>
                  <a:pt x="129007" y="148911"/>
                  <a:pt x="130302" y="149596"/>
                  <a:pt x="131217" y="150511"/>
                </a:cubicBezTo>
                <a:cubicBezTo>
                  <a:pt x="133503" y="152644"/>
                  <a:pt x="134036" y="155311"/>
                  <a:pt x="132817" y="158512"/>
                </a:cubicBezTo>
                <a:cubicBezTo>
                  <a:pt x="132817" y="158664"/>
                  <a:pt x="133350" y="161941"/>
                  <a:pt x="134417" y="168342"/>
                </a:cubicBezTo>
                <a:cubicBezTo>
                  <a:pt x="135179" y="173371"/>
                  <a:pt x="135103" y="177333"/>
                  <a:pt x="134189" y="180229"/>
                </a:cubicBezTo>
                <a:cubicBezTo>
                  <a:pt x="132665" y="185563"/>
                  <a:pt x="127407" y="190363"/>
                  <a:pt x="118415" y="194631"/>
                </a:cubicBezTo>
                <a:cubicBezTo>
                  <a:pt x="115824" y="195850"/>
                  <a:pt x="112357" y="197259"/>
                  <a:pt x="108014" y="198860"/>
                </a:cubicBezTo>
                <a:cubicBezTo>
                  <a:pt x="103671" y="200460"/>
                  <a:pt x="101042" y="201489"/>
                  <a:pt x="100127" y="201946"/>
                </a:cubicBezTo>
                <a:cubicBezTo>
                  <a:pt x="98756" y="202555"/>
                  <a:pt x="97536" y="202327"/>
                  <a:pt x="96470" y="201260"/>
                </a:cubicBezTo>
                <a:cubicBezTo>
                  <a:pt x="84735" y="203851"/>
                  <a:pt x="72162" y="204841"/>
                  <a:pt x="58751" y="204232"/>
                </a:cubicBezTo>
                <a:cubicBezTo>
                  <a:pt x="46406" y="203622"/>
                  <a:pt x="35395" y="201603"/>
                  <a:pt x="25718" y="198174"/>
                </a:cubicBezTo>
                <a:cubicBezTo>
                  <a:pt x="16041" y="194745"/>
                  <a:pt x="9221" y="189678"/>
                  <a:pt x="5258" y="182972"/>
                </a:cubicBezTo>
                <a:cubicBezTo>
                  <a:pt x="2210" y="177943"/>
                  <a:pt x="1143" y="170323"/>
                  <a:pt x="2058" y="160112"/>
                </a:cubicBezTo>
                <a:cubicBezTo>
                  <a:pt x="2058" y="159350"/>
                  <a:pt x="2363" y="158664"/>
                  <a:pt x="2972" y="158055"/>
                </a:cubicBezTo>
                <a:cubicBezTo>
                  <a:pt x="2972" y="155616"/>
                  <a:pt x="3963" y="153559"/>
                  <a:pt x="5944" y="151882"/>
                </a:cubicBezTo>
                <a:cubicBezTo>
                  <a:pt x="6858" y="151273"/>
                  <a:pt x="7849" y="150739"/>
                  <a:pt x="8916" y="150282"/>
                </a:cubicBezTo>
                <a:cubicBezTo>
                  <a:pt x="9068" y="149215"/>
                  <a:pt x="9144" y="148149"/>
                  <a:pt x="9144" y="147082"/>
                </a:cubicBezTo>
                <a:cubicBezTo>
                  <a:pt x="8992" y="140833"/>
                  <a:pt x="9068" y="133671"/>
                  <a:pt x="9373" y="125593"/>
                </a:cubicBezTo>
                <a:cubicBezTo>
                  <a:pt x="9221" y="119193"/>
                  <a:pt x="9144" y="114697"/>
                  <a:pt x="9144" y="112106"/>
                </a:cubicBezTo>
                <a:cubicBezTo>
                  <a:pt x="9144" y="109058"/>
                  <a:pt x="9183" y="103876"/>
                  <a:pt x="9259" y="96561"/>
                </a:cubicBezTo>
                <a:cubicBezTo>
                  <a:pt x="9335" y="89246"/>
                  <a:pt x="9373" y="83607"/>
                  <a:pt x="9373" y="79645"/>
                </a:cubicBezTo>
                <a:cubicBezTo>
                  <a:pt x="9373" y="75682"/>
                  <a:pt x="9259" y="70691"/>
                  <a:pt x="9030" y="64671"/>
                </a:cubicBezTo>
                <a:cubicBezTo>
                  <a:pt x="8802" y="58652"/>
                  <a:pt x="8459" y="53127"/>
                  <a:pt x="8001" y="48098"/>
                </a:cubicBezTo>
                <a:lnTo>
                  <a:pt x="8001" y="47869"/>
                </a:lnTo>
                <a:lnTo>
                  <a:pt x="8001" y="44669"/>
                </a:lnTo>
                <a:cubicBezTo>
                  <a:pt x="8001" y="44212"/>
                  <a:pt x="8078" y="43831"/>
                  <a:pt x="8230" y="43526"/>
                </a:cubicBezTo>
                <a:cubicBezTo>
                  <a:pt x="6249" y="42459"/>
                  <a:pt x="4572" y="41240"/>
                  <a:pt x="3201" y="39868"/>
                </a:cubicBezTo>
                <a:cubicBezTo>
                  <a:pt x="1829" y="38344"/>
                  <a:pt x="915" y="36211"/>
                  <a:pt x="458" y="33468"/>
                </a:cubicBezTo>
                <a:cubicBezTo>
                  <a:pt x="153" y="31486"/>
                  <a:pt x="0" y="29048"/>
                  <a:pt x="0" y="26152"/>
                </a:cubicBezTo>
                <a:cubicBezTo>
                  <a:pt x="153" y="24476"/>
                  <a:pt x="305" y="22114"/>
                  <a:pt x="458" y="19066"/>
                </a:cubicBezTo>
                <a:cubicBezTo>
                  <a:pt x="762" y="16475"/>
                  <a:pt x="915" y="14799"/>
                  <a:pt x="915" y="14037"/>
                </a:cubicBezTo>
                <a:cubicBezTo>
                  <a:pt x="915" y="11903"/>
                  <a:pt x="1982" y="10836"/>
                  <a:pt x="4115" y="10836"/>
                </a:cubicBezTo>
                <a:lnTo>
                  <a:pt x="4801" y="10836"/>
                </a:lnTo>
                <a:cubicBezTo>
                  <a:pt x="4953" y="10836"/>
                  <a:pt x="5106" y="10760"/>
                  <a:pt x="5258" y="10608"/>
                </a:cubicBezTo>
                <a:cubicBezTo>
                  <a:pt x="6477" y="9846"/>
                  <a:pt x="7849" y="9160"/>
                  <a:pt x="9373" y="8550"/>
                </a:cubicBezTo>
                <a:cubicBezTo>
                  <a:pt x="13031" y="7026"/>
                  <a:pt x="20803" y="5274"/>
                  <a:pt x="32690" y="3292"/>
                </a:cubicBezTo>
                <a:cubicBezTo>
                  <a:pt x="43587" y="1464"/>
                  <a:pt x="55036" y="397"/>
                  <a:pt x="67037" y="9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6810298" y="5089898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PLAN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4" name="Freeform 63"/>
          <p:cNvSpPr/>
          <p:nvPr/>
        </p:nvSpPr>
        <p:spPr>
          <a:xfrm>
            <a:off x="9631997" y="4191808"/>
            <a:ext cx="653834" cy="738337"/>
          </a:xfrm>
          <a:custGeom>
            <a:avLst/>
            <a:gdLst/>
            <a:ahLst/>
            <a:cxnLst/>
            <a:rect l="l" t="t" r="r" b="b"/>
            <a:pathLst>
              <a:path w="158323" h="178785">
                <a:moveTo>
                  <a:pt x="90982" y="163240"/>
                </a:moveTo>
                <a:cubicBezTo>
                  <a:pt x="89154" y="164307"/>
                  <a:pt x="85801" y="166821"/>
                  <a:pt x="80924" y="170784"/>
                </a:cubicBezTo>
                <a:cubicBezTo>
                  <a:pt x="85496" y="170631"/>
                  <a:pt x="89382" y="170479"/>
                  <a:pt x="92583" y="170326"/>
                </a:cubicBezTo>
                <a:cubicBezTo>
                  <a:pt x="92278" y="169869"/>
                  <a:pt x="92049" y="169336"/>
                  <a:pt x="91897" y="168726"/>
                </a:cubicBezTo>
                <a:cubicBezTo>
                  <a:pt x="91744" y="167050"/>
                  <a:pt x="91440" y="165221"/>
                  <a:pt x="90982" y="163240"/>
                </a:cubicBezTo>
                <a:close/>
                <a:moveTo>
                  <a:pt x="87782" y="145409"/>
                </a:moveTo>
                <a:cubicBezTo>
                  <a:pt x="80314" y="150591"/>
                  <a:pt x="70485" y="157982"/>
                  <a:pt x="58293" y="167583"/>
                </a:cubicBezTo>
                <a:cubicBezTo>
                  <a:pt x="57683" y="168040"/>
                  <a:pt x="56997" y="168269"/>
                  <a:pt x="56235" y="168269"/>
                </a:cubicBezTo>
                <a:cubicBezTo>
                  <a:pt x="56235" y="169183"/>
                  <a:pt x="56311" y="169945"/>
                  <a:pt x="56464" y="170555"/>
                </a:cubicBezTo>
                <a:cubicBezTo>
                  <a:pt x="57378" y="170707"/>
                  <a:pt x="58597" y="170784"/>
                  <a:pt x="60121" y="170784"/>
                </a:cubicBezTo>
                <a:cubicBezTo>
                  <a:pt x="63474" y="170936"/>
                  <a:pt x="67741" y="170936"/>
                  <a:pt x="72923" y="170784"/>
                </a:cubicBezTo>
                <a:cubicBezTo>
                  <a:pt x="72771" y="169717"/>
                  <a:pt x="73152" y="168802"/>
                  <a:pt x="74066" y="168040"/>
                </a:cubicBezTo>
                <a:cubicBezTo>
                  <a:pt x="74676" y="167583"/>
                  <a:pt x="76123" y="166402"/>
                  <a:pt x="78409" y="164497"/>
                </a:cubicBezTo>
                <a:cubicBezTo>
                  <a:pt x="80695" y="162592"/>
                  <a:pt x="82715" y="161030"/>
                  <a:pt x="84467" y="159811"/>
                </a:cubicBezTo>
                <a:cubicBezTo>
                  <a:pt x="86220" y="158592"/>
                  <a:pt x="87934" y="157525"/>
                  <a:pt x="89611" y="156610"/>
                </a:cubicBezTo>
                <a:lnTo>
                  <a:pt x="89611" y="155925"/>
                </a:lnTo>
                <a:cubicBezTo>
                  <a:pt x="88696" y="151657"/>
                  <a:pt x="88087" y="148152"/>
                  <a:pt x="87782" y="145409"/>
                </a:cubicBezTo>
                <a:close/>
                <a:moveTo>
                  <a:pt x="87782" y="120949"/>
                </a:moveTo>
                <a:cubicBezTo>
                  <a:pt x="76809" y="130245"/>
                  <a:pt x="67056" y="137332"/>
                  <a:pt x="58521" y="142209"/>
                </a:cubicBezTo>
                <a:cubicBezTo>
                  <a:pt x="57607" y="142666"/>
                  <a:pt x="56692" y="142742"/>
                  <a:pt x="55778" y="142437"/>
                </a:cubicBezTo>
                <a:cubicBezTo>
                  <a:pt x="55930" y="143809"/>
                  <a:pt x="56007" y="148381"/>
                  <a:pt x="56007" y="156153"/>
                </a:cubicBezTo>
                <a:lnTo>
                  <a:pt x="56235" y="160954"/>
                </a:lnTo>
                <a:cubicBezTo>
                  <a:pt x="68732" y="151200"/>
                  <a:pt x="79171" y="143504"/>
                  <a:pt x="87553" y="137865"/>
                </a:cubicBezTo>
                <a:cubicBezTo>
                  <a:pt x="87553" y="134055"/>
                  <a:pt x="87630" y="128416"/>
                  <a:pt x="87782" y="120949"/>
                </a:cubicBezTo>
                <a:close/>
                <a:moveTo>
                  <a:pt x="88925" y="95346"/>
                </a:moveTo>
                <a:cubicBezTo>
                  <a:pt x="85420" y="98546"/>
                  <a:pt x="80048" y="102775"/>
                  <a:pt x="72809" y="108033"/>
                </a:cubicBezTo>
                <a:cubicBezTo>
                  <a:pt x="65570" y="113291"/>
                  <a:pt x="60807" y="116834"/>
                  <a:pt x="58521" y="118663"/>
                </a:cubicBezTo>
                <a:cubicBezTo>
                  <a:pt x="57454" y="119425"/>
                  <a:pt x="56311" y="119577"/>
                  <a:pt x="55092" y="119120"/>
                </a:cubicBezTo>
                <a:cubicBezTo>
                  <a:pt x="55245" y="125216"/>
                  <a:pt x="55473" y="131007"/>
                  <a:pt x="55778" y="136494"/>
                </a:cubicBezTo>
                <a:cubicBezTo>
                  <a:pt x="64770" y="131160"/>
                  <a:pt x="75590" y="123082"/>
                  <a:pt x="88239" y="112262"/>
                </a:cubicBezTo>
                <a:close/>
                <a:moveTo>
                  <a:pt x="28346" y="83230"/>
                </a:moveTo>
                <a:cubicBezTo>
                  <a:pt x="26517" y="83077"/>
                  <a:pt x="23850" y="83154"/>
                  <a:pt x="20345" y="83458"/>
                </a:cubicBezTo>
                <a:cubicBezTo>
                  <a:pt x="19431" y="83611"/>
                  <a:pt x="16611" y="83916"/>
                  <a:pt x="11887" y="84373"/>
                </a:cubicBezTo>
                <a:cubicBezTo>
                  <a:pt x="9448" y="84678"/>
                  <a:pt x="7620" y="84830"/>
                  <a:pt x="6400" y="84830"/>
                </a:cubicBezTo>
                <a:cubicBezTo>
                  <a:pt x="6400" y="94126"/>
                  <a:pt x="6667" y="108376"/>
                  <a:pt x="7201" y="127578"/>
                </a:cubicBezTo>
                <a:cubicBezTo>
                  <a:pt x="7734" y="146781"/>
                  <a:pt x="8001" y="161259"/>
                  <a:pt x="8001" y="171012"/>
                </a:cubicBezTo>
                <a:cubicBezTo>
                  <a:pt x="14859" y="169793"/>
                  <a:pt x="23850" y="169107"/>
                  <a:pt x="34975" y="168955"/>
                </a:cubicBezTo>
                <a:cubicBezTo>
                  <a:pt x="34823" y="168498"/>
                  <a:pt x="34747" y="168040"/>
                  <a:pt x="34747" y="167583"/>
                </a:cubicBezTo>
                <a:cubicBezTo>
                  <a:pt x="34747" y="163316"/>
                  <a:pt x="34442" y="156687"/>
                  <a:pt x="33832" y="147695"/>
                </a:cubicBezTo>
                <a:cubicBezTo>
                  <a:pt x="33223" y="138703"/>
                  <a:pt x="32918" y="131922"/>
                  <a:pt x="32918" y="127350"/>
                </a:cubicBezTo>
                <a:cubicBezTo>
                  <a:pt x="32918" y="125064"/>
                  <a:pt x="33070" y="121177"/>
                  <a:pt x="33375" y="115691"/>
                </a:cubicBezTo>
                <a:cubicBezTo>
                  <a:pt x="33680" y="110205"/>
                  <a:pt x="33909" y="106776"/>
                  <a:pt x="34061" y="105404"/>
                </a:cubicBezTo>
                <a:cubicBezTo>
                  <a:pt x="34366" y="95955"/>
                  <a:pt x="33985" y="89173"/>
                  <a:pt x="32918" y="85059"/>
                </a:cubicBezTo>
                <a:cubicBezTo>
                  <a:pt x="32766" y="84297"/>
                  <a:pt x="32385" y="83763"/>
                  <a:pt x="31775" y="83458"/>
                </a:cubicBezTo>
                <a:cubicBezTo>
                  <a:pt x="31623" y="83306"/>
                  <a:pt x="30480" y="83230"/>
                  <a:pt x="28346" y="83230"/>
                </a:cubicBezTo>
                <a:close/>
                <a:moveTo>
                  <a:pt x="28575" y="76829"/>
                </a:moveTo>
                <a:cubicBezTo>
                  <a:pt x="31775" y="76829"/>
                  <a:pt x="34061" y="77210"/>
                  <a:pt x="35433" y="77972"/>
                </a:cubicBezTo>
                <a:cubicBezTo>
                  <a:pt x="37261" y="79191"/>
                  <a:pt x="38557" y="81096"/>
                  <a:pt x="39319" y="83687"/>
                </a:cubicBezTo>
                <a:cubicBezTo>
                  <a:pt x="40386" y="88259"/>
                  <a:pt x="40767" y="95574"/>
                  <a:pt x="40462" y="105633"/>
                </a:cubicBezTo>
                <a:cubicBezTo>
                  <a:pt x="40309" y="107004"/>
                  <a:pt x="40081" y="110395"/>
                  <a:pt x="39776" y="115805"/>
                </a:cubicBezTo>
                <a:cubicBezTo>
                  <a:pt x="39471" y="121215"/>
                  <a:pt x="39319" y="125064"/>
                  <a:pt x="39319" y="127350"/>
                </a:cubicBezTo>
                <a:cubicBezTo>
                  <a:pt x="39319" y="131617"/>
                  <a:pt x="39624" y="138246"/>
                  <a:pt x="40233" y="147238"/>
                </a:cubicBezTo>
                <a:cubicBezTo>
                  <a:pt x="40843" y="156229"/>
                  <a:pt x="41148" y="163011"/>
                  <a:pt x="41148" y="167583"/>
                </a:cubicBezTo>
                <a:cubicBezTo>
                  <a:pt x="41148" y="168193"/>
                  <a:pt x="40995" y="168802"/>
                  <a:pt x="40690" y="169412"/>
                </a:cubicBezTo>
                <a:cubicBezTo>
                  <a:pt x="41757" y="170022"/>
                  <a:pt x="42291" y="170936"/>
                  <a:pt x="42291" y="172155"/>
                </a:cubicBezTo>
                <a:cubicBezTo>
                  <a:pt x="42291" y="174289"/>
                  <a:pt x="41224" y="175356"/>
                  <a:pt x="39090" y="175356"/>
                </a:cubicBezTo>
                <a:cubicBezTo>
                  <a:pt x="25069" y="175356"/>
                  <a:pt x="14401" y="176194"/>
                  <a:pt x="7086" y="177870"/>
                </a:cubicBezTo>
                <a:cubicBezTo>
                  <a:pt x="6172" y="178023"/>
                  <a:pt x="5372" y="177870"/>
                  <a:pt x="4686" y="177413"/>
                </a:cubicBezTo>
                <a:cubicBezTo>
                  <a:pt x="4000" y="176956"/>
                  <a:pt x="3505" y="176270"/>
                  <a:pt x="3200" y="175356"/>
                </a:cubicBezTo>
                <a:lnTo>
                  <a:pt x="3200" y="174898"/>
                </a:lnTo>
                <a:cubicBezTo>
                  <a:pt x="2133" y="174289"/>
                  <a:pt x="1600" y="173374"/>
                  <a:pt x="1600" y="172155"/>
                </a:cubicBezTo>
                <a:cubicBezTo>
                  <a:pt x="1600" y="162097"/>
                  <a:pt x="1333" y="147009"/>
                  <a:pt x="800" y="126892"/>
                </a:cubicBezTo>
                <a:cubicBezTo>
                  <a:pt x="266" y="106776"/>
                  <a:pt x="0" y="91688"/>
                  <a:pt x="0" y="81630"/>
                </a:cubicBezTo>
                <a:cubicBezTo>
                  <a:pt x="0" y="79496"/>
                  <a:pt x="1066" y="78429"/>
                  <a:pt x="3200" y="78429"/>
                </a:cubicBezTo>
                <a:cubicBezTo>
                  <a:pt x="3657" y="78429"/>
                  <a:pt x="4038" y="78505"/>
                  <a:pt x="4343" y="78658"/>
                </a:cubicBezTo>
                <a:cubicBezTo>
                  <a:pt x="4648" y="78505"/>
                  <a:pt x="5029" y="78429"/>
                  <a:pt x="5486" y="78429"/>
                </a:cubicBezTo>
                <a:cubicBezTo>
                  <a:pt x="6400" y="78429"/>
                  <a:pt x="8305" y="78277"/>
                  <a:pt x="11201" y="77972"/>
                </a:cubicBezTo>
                <a:cubicBezTo>
                  <a:pt x="16078" y="77515"/>
                  <a:pt x="18973" y="77210"/>
                  <a:pt x="19888" y="77058"/>
                </a:cubicBezTo>
                <a:cubicBezTo>
                  <a:pt x="23393" y="76753"/>
                  <a:pt x="26289" y="76677"/>
                  <a:pt x="28575" y="76829"/>
                </a:cubicBezTo>
                <a:close/>
                <a:moveTo>
                  <a:pt x="90068" y="70428"/>
                </a:moveTo>
                <a:cubicBezTo>
                  <a:pt x="85801" y="73476"/>
                  <a:pt x="79933" y="78353"/>
                  <a:pt x="72466" y="85059"/>
                </a:cubicBezTo>
                <a:cubicBezTo>
                  <a:pt x="64998" y="91764"/>
                  <a:pt x="59969" y="96184"/>
                  <a:pt x="57378" y="98317"/>
                </a:cubicBezTo>
                <a:cubicBezTo>
                  <a:pt x="56616" y="98927"/>
                  <a:pt x="55854" y="99156"/>
                  <a:pt x="55092" y="99003"/>
                </a:cubicBezTo>
                <a:cubicBezTo>
                  <a:pt x="54940" y="104337"/>
                  <a:pt x="54940" y="109062"/>
                  <a:pt x="55092" y="113176"/>
                </a:cubicBezTo>
                <a:cubicBezTo>
                  <a:pt x="56464" y="111957"/>
                  <a:pt x="61569" y="108147"/>
                  <a:pt x="70408" y="101746"/>
                </a:cubicBezTo>
                <a:cubicBezTo>
                  <a:pt x="79248" y="95346"/>
                  <a:pt x="85572" y="90088"/>
                  <a:pt x="89382" y="85973"/>
                </a:cubicBezTo>
                <a:cubicBezTo>
                  <a:pt x="89687" y="79725"/>
                  <a:pt x="89916" y="74543"/>
                  <a:pt x="90068" y="70428"/>
                </a:cubicBezTo>
                <a:close/>
                <a:moveTo>
                  <a:pt x="90525" y="45282"/>
                </a:moveTo>
                <a:cubicBezTo>
                  <a:pt x="85801" y="49397"/>
                  <a:pt x="80276" y="54693"/>
                  <a:pt x="73952" y="61170"/>
                </a:cubicBezTo>
                <a:cubicBezTo>
                  <a:pt x="67627" y="67647"/>
                  <a:pt x="63322" y="72562"/>
                  <a:pt x="61036" y="75915"/>
                </a:cubicBezTo>
                <a:cubicBezTo>
                  <a:pt x="59817" y="77591"/>
                  <a:pt x="58293" y="77896"/>
                  <a:pt x="56464" y="76829"/>
                </a:cubicBezTo>
                <a:cubicBezTo>
                  <a:pt x="55854" y="76219"/>
                  <a:pt x="55397" y="75610"/>
                  <a:pt x="55092" y="75000"/>
                </a:cubicBezTo>
                <a:lnTo>
                  <a:pt x="55092" y="88488"/>
                </a:lnTo>
                <a:lnTo>
                  <a:pt x="55092" y="91917"/>
                </a:lnTo>
                <a:lnTo>
                  <a:pt x="65608" y="82544"/>
                </a:lnTo>
                <a:lnTo>
                  <a:pt x="78867" y="71114"/>
                </a:lnTo>
                <a:cubicBezTo>
                  <a:pt x="82829" y="67761"/>
                  <a:pt x="86639" y="64866"/>
                  <a:pt x="90297" y="62427"/>
                </a:cubicBezTo>
                <a:cubicBezTo>
                  <a:pt x="90449" y="59684"/>
                  <a:pt x="90525" y="57169"/>
                  <a:pt x="90525" y="54883"/>
                </a:cubicBezTo>
                <a:cubicBezTo>
                  <a:pt x="90678" y="50921"/>
                  <a:pt x="90678" y="47721"/>
                  <a:pt x="90525" y="45282"/>
                </a:cubicBezTo>
                <a:close/>
                <a:moveTo>
                  <a:pt x="75438" y="39567"/>
                </a:moveTo>
                <a:cubicBezTo>
                  <a:pt x="75285" y="40329"/>
                  <a:pt x="74980" y="41015"/>
                  <a:pt x="74523" y="41625"/>
                </a:cubicBezTo>
                <a:cubicBezTo>
                  <a:pt x="72847" y="43301"/>
                  <a:pt x="71018" y="45015"/>
                  <a:pt x="69037" y="46768"/>
                </a:cubicBezTo>
                <a:cubicBezTo>
                  <a:pt x="67056" y="48521"/>
                  <a:pt x="64693" y="50540"/>
                  <a:pt x="61950" y="52826"/>
                </a:cubicBezTo>
                <a:lnTo>
                  <a:pt x="56007" y="57627"/>
                </a:lnTo>
                <a:lnTo>
                  <a:pt x="55092" y="58084"/>
                </a:lnTo>
                <a:lnTo>
                  <a:pt x="55092" y="73171"/>
                </a:lnTo>
                <a:cubicBezTo>
                  <a:pt x="55245" y="72867"/>
                  <a:pt x="55397" y="72562"/>
                  <a:pt x="55549" y="72257"/>
                </a:cubicBezTo>
                <a:cubicBezTo>
                  <a:pt x="58140" y="68599"/>
                  <a:pt x="62712" y="63418"/>
                  <a:pt x="69265" y="56712"/>
                </a:cubicBezTo>
                <a:cubicBezTo>
                  <a:pt x="75819" y="50007"/>
                  <a:pt x="81610" y="44520"/>
                  <a:pt x="86639" y="40253"/>
                </a:cubicBezTo>
                <a:lnTo>
                  <a:pt x="86410" y="40253"/>
                </a:lnTo>
                <a:cubicBezTo>
                  <a:pt x="83667" y="39948"/>
                  <a:pt x="80010" y="39720"/>
                  <a:pt x="75438" y="39567"/>
                </a:cubicBezTo>
                <a:close/>
                <a:moveTo>
                  <a:pt x="67437" y="39567"/>
                </a:moveTo>
                <a:cubicBezTo>
                  <a:pt x="65608" y="39567"/>
                  <a:pt x="61264" y="39643"/>
                  <a:pt x="54406" y="39796"/>
                </a:cubicBezTo>
                <a:lnTo>
                  <a:pt x="54864" y="50311"/>
                </a:lnTo>
                <a:cubicBezTo>
                  <a:pt x="61264" y="44977"/>
                  <a:pt x="65455" y="41396"/>
                  <a:pt x="67437" y="39567"/>
                </a:cubicBezTo>
                <a:close/>
                <a:moveTo>
                  <a:pt x="65151" y="33166"/>
                </a:moveTo>
                <a:lnTo>
                  <a:pt x="74295" y="33166"/>
                </a:lnTo>
                <a:cubicBezTo>
                  <a:pt x="79781" y="33319"/>
                  <a:pt x="84124" y="33547"/>
                  <a:pt x="87325" y="33852"/>
                </a:cubicBezTo>
                <a:cubicBezTo>
                  <a:pt x="89306" y="34157"/>
                  <a:pt x="90906" y="34462"/>
                  <a:pt x="92125" y="34767"/>
                </a:cubicBezTo>
                <a:cubicBezTo>
                  <a:pt x="94107" y="35376"/>
                  <a:pt x="95478" y="36367"/>
                  <a:pt x="96240" y="37738"/>
                </a:cubicBezTo>
                <a:cubicBezTo>
                  <a:pt x="96545" y="38348"/>
                  <a:pt x="96697" y="39262"/>
                  <a:pt x="96697" y="40482"/>
                </a:cubicBezTo>
                <a:cubicBezTo>
                  <a:pt x="96850" y="41396"/>
                  <a:pt x="96926" y="42615"/>
                  <a:pt x="96926" y="44139"/>
                </a:cubicBezTo>
                <a:cubicBezTo>
                  <a:pt x="97078" y="46882"/>
                  <a:pt x="97078" y="50540"/>
                  <a:pt x="96926" y="55112"/>
                </a:cubicBezTo>
                <a:cubicBezTo>
                  <a:pt x="96926" y="57093"/>
                  <a:pt x="96850" y="59227"/>
                  <a:pt x="96697" y="61513"/>
                </a:cubicBezTo>
                <a:lnTo>
                  <a:pt x="97155" y="61970"/>
                </a:lnTo>
                <a:cubicBezTo>
                  <a:pt x="98069" y="63342"/>
                  <a:pt x="97917" y="64637"/>
                  <a:pt x="96697" y="65856"/>
                </a:cubicBezTo>
                <a:cubicBezTo>
                  <a:pt x="96393" y="71190"/>
                  <a:pt x="96088" y="78201"/>
                  <a:pt x="95783" y="86887"/>
                </a:cubicBezTo>
                <a:lnTo>
                  <a:pt x="94640" y="110433"/>
                </a:lnTo>
                <a:cubicBezTo>
                  <a:pt x="94792" y="110433"/>
                  <a:pt x="94945" y="110509"/>
                  <a:pt x="95097" y="110662"/>
                </a:cubicBezTo>
                <a:cubicBezTo>
                  <a:pt x="96469" y="112186"/>
                  <a:pt x="96316" y="113710"/>
                  <a:pt x="94640" y="115234"/>
                </a:cubicBezTo>
                <a:lnTo>
                  <a:pt x="94411" y="115234"/>
                </a:lnTo>
                <a:cubicBezTo>
                  <a:pt x="94107" y="125140"/>
                  <a:pt x="93954" y="132379"/>
                  <a:pt x="93954" y="136951"/>
                </a:cubicBezTo>
                <a:lnTo>
                  <a:pt x="94183" y="137179"/>
                </a:lnTo>
                <a:cubicBezTo>
                  <a:pt x="94945" y="138551"/>
                  <a:pt x="94869" y="139846"/>
                  <a:pt x="93954" y="141066"/>
                </a:cubicBezTo>
                <a:lnTo>
                  <a:pt x="93954" y="141980"/>
                </a:lnTo>
                <a:cubicBezTo>
                  <a:pt x="94107" y="145180"/>
                  <a:pt x="94716" y="149448"/>
                  <a:pt x="95783" y="154782"/>
                </a:cubicBezTo>
                <a:cubicBezTo>
                  <a:pt x="97307" y="162402"/>
                  <a:pt x="98145" y="166745"/>
                  <a:pt x="98298" y="167812"/>
                </a:cubicBezTo>
                <a:cubicBezTo>
                  <a:pt x="98450" y="168879"/>
                  <a:pt x="98145" y="169793"/>
                  <a:pt x="97383" y="170555"/>
                </a:cubicBezTo>
                <a:cubicBezTo>
                  <a:pt x="98298" y="171012"/>
                  <a:pt x="98831" y="171850"/>
                  <a:pt x="98983" y="173070"/>
                </a:cubicBezTo>
                <a:cubicBezTo>
                  <a:pt x="98983" y="173984"/>
                  <a:pt x="98717" y="174746"/>
                  <a:pt x="98183" y="175356"/>
                </a:cubicBezTo>
                <a:cubicBezTo>
                  <a:pt x="97650" y="175965"/>
                  <a:pt x="96926" y="176346"/>
                  <a:pt x="96012" y="176499"/>
                </a:cubicBezTo>
                <a:cubicBezTo>
                  <a:pt x="91897" y="176803"/>
                  <a:pt x="84353" y="177032"/>
                  <a:pt x="73380" y="177184"/>
                </a:cubicBezTo>
                <a:cubicBezTo>
                  <a:pt x="67894" y="177337"/>
                  <a:pt x="63398" y="177337"/>
                  <a:pt x="59893" y="177184"/>
                </a:cubicBezTo>
                <a:cubicBezTo>
                  <a:pt x="57912" y="177032"/>
                  <a:pt x="56311" y="176880"/>
                  <a:pt x="55092" y="176727"/>
                </a:cubicBezTo>
                <a:cubicBezTo>
                  <a:pt x="54330" y="176727"/>
                  <a:pt x="53721" y="176651"/>
                  <a:pt x="53263" y="176499"/>
                </a:cubicBezTo>
                <a:cubicBezTo>
                  <a:pt x="52349" y="176194"/>
                  <a:pt x="51587" y="175813"/>
                  <a:pt x="50977" y="175356"/>
                </a:cubicBezTo>
                <a:lnTo>
                  <a:pt x="50292" y="173984"/>
                </a:lnTo>
                <a:cubicBezTo>
                  <a:pt x="50139" y="173832"/>
                  <a:pt x="50063" y="173679"/>
                  <a:pt x="50063" y="173527"/>
                </a:cubicBezTo>
                <a:lnTo>
                  <a:pt x="50063" y="173298"/>
                </a:lnTo>
                <a:lnTo>
                  <a:pt x="50063" y="172841"/>
                </a:lnTo>
                <a:lnTo>
                  <a:pt x="50063" y="171698"/>
                </a:lnTo>
                <a:cubicBezTo>
                  <a:pt x="49911" y="170784"/>
                  <a:pt x="49834" y="169488"/>
                  <a:pt x="49834" y="167812"/>
                </a:cubicBezTo>
                <a:cubicBezTo>
                  <a:pt x="49834" y="165373"/>
                  <a:pt x="49758" y="161563"/>
                  <a:pt x="49606" y="156382"/>
                </a:cubicBezTo>
                <a:cubicBezTo>
                  <a:pt x="49453" y="144647"/>
                  <a:pt x="49377" y="138475"/>
                  <a:pt x="49377" y="137865"/>
                </a:cubicBezTo>
                <a:cubicBezTo>
                  <a:pt x="48920" y="129483"/>
                  <a:pt x="48691" y="112948"/>
                  <a:pt x="48691" y="88259"/>
                </a:cubicBezTo>
                <a:cubicBezTo>
                  <a:pt x="48691" y="66161"/>
                  <a:pt x="48463" y="49854"/>
                  <a:pt x="48006" y="39339"/>
                </a:cubicBezTo>
                <a:cubicBezTo>
                  <a:pt x="48006" y="37967"/>
                  <a:pt x="48539" y="36976"/>
                  <a:pt x="49606" y="36367"/>
                </a:cubicBezTo>
                <a:cubicBezTo>
                  <a:pt x="49758" y="34386"/>
                  <a:pt x="50825" y="33395"/>
                  <a:pt x="52806" y="33395"/>
                </a:cubicBezTo>
                <a:cubicBezTo>
                  <a:pt x="53263" y="33395"/>
                  <a:pt x="54826" y="33357"/>
                  <a:pt x="57493" y="33281"/>
                </a:cubicBezTo>
                <a:cubicBezTo>
                  <a:pt x="60160" y="33204"/>
                  <a:pt x="62712" y="33166"/>
                  <a:pt x="65151" y="33166"/>
                </a:cubicBezTo>
                <a:close/>
                <a:moveTo>
                  <a:pt x="115214" y="8020"/>
                </a:moveTo>
                <a:cubicBezTo>
                  <a:pt x="114909" y="8630"/>
                  <a:pt x="114376" y="9011"/>
                  <a:pt x="113614" y="9163"/>
                </a:cubicBezTo>
                <a:cubicBezTo>
                  <a:pt x="114071" y="9773"/>
                  <a:pt x="114223" y="10459"/>
                  <a:pt x="114071" y="11221"/>
                </a:cubicBezTo>
                <a:cubicBezTo>
                  <a:pt x="112547" y="24937"/>
                  <a:pt x="111709" y="39491"/>
                  <a:pt x="111556" y="54883"/>
                </a:cubicBezTo>
                <a:cubicBezTo>
                  <a:pt x="111404" y="70733"/>
                  <a:pt x="111671" y="84830"/>
                  <a:pt x="112357" y="97174"/>
                </a:cubicBezTo>
                <a:cubicBezTo>
                  <a:pt x="113042" y="109519"/>
                  <a:pt x="114071" y="124225"/>
                  <a:pt x="115443" y="141294"/>
                </a:cubicBezTo>
                <a:cubicBezTo>
                  <a:pt x="116052" y="148609"/>
                  <a:pt x="115900" y="156991"/>
                  <a:pt x="114985" y="166440"/>
                </a:cubicBezTo>
                <a:cubicBezTo>
                  <a:pt x="114985" y="166745"/>
                  <a:pt x="114604" y="168193"/>
                  <a:pt x="113842" y="170784"/>
                </a:cubicBezTo>
                <a:cubicBezTo>
                  <a:pt x="114757" y="170936"/>
                  <a:pt x="116052" y="171088"/>
                  <a:pt x="117729" y="171241"/>
                </a:cubicBezTo>
                <a:cubicBezTo>
                  <a:pt x="121081" y="171546"/>
                  <a:pt x="125349" y="171774"/>
                  <a:pt x="130530" y="171927"/>
                </a:cubicBezTo>
                <a:cubicBezTo>
                  <a:pt x="136931" y="172231"/>
                  <a:pt x="143713" y="172384"/>
                  <a:pt x="150876" y="172384"/>
                </a:cubicBezTo>
                <a:cubicBezTo>
                  <a:pt x="150418" y="171622"/>
                  <a:pt x="150266" y="170860"/>
                  <a:pt x="150418" y="170098"/>
                </a:cubicBezTo>
                <a:cubicBezTo>
                  <a:pt x="151333" y="165831"/>
                  <a:pt x="151828" y="161068"/>
                  <a:pt x="151904" y="155810"/>
                </a:cubicBezTo>
                <a:cubicBezTo>
                  <a:pt x="151981" y="150552"/>
                  <a:pt x="151828" y="145828"/>
                  <a:pt x="151447" y="141637"/>
                </a:cubicBezTo>
                <a:cubicBezTo>
                  <a:pt x="151066" y="137446"/>
                  <a:pt x="150533" y="132341"/>
                  <a:pt x="149847" y="126321"/>
                </a:cubicBezTo>
                <a:cubicBezTo>
                  <a:pt x="149161" y="120301"/>
                  <a:pt x="148742" y="115462"/>
                  <a:pt x="148590" y="111805"/>
                </a:cubicBezTo>
                <a:cubicBezTo>
                  <a:pt x="147828" y="98241"/>
                  <a:pt x="147980" y="73476"/>
                  <a:pt x="149047" y="37510"/>
                </a:cubicBezTo>
                <a:lnTo>
                  <a:pt x="149047" y="20365"/>
                </a:lnTo>
                <a:cubicBezTo>
                  <a:pt x="149047" y="15793"/>
                  <a:pt x="149123" y="11907"/>
                  <a:pt x="149275" y="8706"/>
                </a:cubicBezTo>
                <a:cubicBezTo>
                  <a:pt x="145618" y="8706"/>
                  <a:pt x="139674" y="8554"/>
                  <a:pt x="131445" y="8249"/>
                </a:cubicBezTo>
                <a:cubicBezTo>
                  <a:pt x="124891" y="8097"/>
                  <a:pt x="119481" y="8020"/>
                  <a:pt x="115214" y="8020"/>
                </a:cubicBezTo>
                <a:close/>
                <a:moveTo>
                  <a:pt x="153162" y="19"/>
                </a:moveTo>
                <a:cubicBezTo>
                  <a:pt x="154076" y="172"/>
                  <a:pt x="154838" y="591"/>
                  <a:pt x="155448" y="1277"/>
                </a:cubicBezTo>
                <a:cubicBezTo>
                  <a:pt x="156057" y="1962"/>
                  <a:pt x="156286" y="2686"/>
                  <a:pt x="156133" y="3448"/>
                </a:cubicBezTo>
                <a:cubicBezTo>
                  <a:pt x="155676" y="7868"/>
                  <a:pt x="155448" y="13507"/>
                  <a:pt x="155448" y="20365"/>
                </a:cubicBezTo>
                <a:lnTo>
                  <a:pt x="155448" y="37510"/>
                </a:lnTo>
                <a:cubicBezTo>
                  <a:pt x="154381" y="73324"/>
                  <a:pt x="154228" y="97936"/>
                  <a:pt x="154990" y="111348"/>
                </a:cubicBezTo>
                <a:cubicBezTo>
                  <a:pt x="155143" y="114700"/>
                  <a:pt x="155562" y="119387"/>
                  <a:pt x="156248" y="125406"/>
                </a:cubicBezTo>
                <a:cubicBezTo>
                  <a:pt x="156934" y="131426"/>
                  <a:pt x="157467" y="136646"/>
                  <a:pt x="157848" y="141066"/>
                </a:cubicBezTo>
                <a:cubicBezTo>
                  <a:pt x="158229" y="145485"/>
                  <a:pt x="158381" y="150552"/>
                  <a:pt x="158305" y="156267"/>
                </a:cubicBezTo>
                <a:cubicBezTo>
                  <a:pt x="158229" y="161982"/>
                  <a:pt x="157734" y="167050"/>
                  <a:pt x="156819" y="171469"/>
                </a:cubicBezTo>
                <a:cubicBezTo>
                  <a:pt x="156514" y="172536"/>
                  <a:pt x="155829" y="173298"/>
                  <a:pt x="154762" y="173755"/>
                </a:cubicBezTo>
                <a:cubicBezTo>
                  <a:pt x="155219" y="174365"/>
                  <a:pt x="155448" y="174975"/>
                  <a:pt x="155448" y="175584"/>
                </a:cubicBezTo>
                <a:cubicBezTo>
                  <a:pt x="155448" y="176499"/>
                  <a:pt x="155143" y="177261"/>
                  <a:pt x="154533" y="177870"/>
                </a:cubicBezTo>
                <a:cubicBezTo>
                  <a:pt x="153924" y="178480"/>
                  <a:pt x="153162" y="178785"/>
                  <a:pt x="152247" y="178785"/>
                </a:cubicBezTo>
                <a:cubicBezTo>
                  <a:pt x="145084" y="178785"/>
                  <a:pt x="137769" y="178632"/>
                  <a:pt x="130302" y="178327"/>
                </a:cubicBezTo>
                <a:cubicBezTo>
                  <a:pt x="124815" y="178175"/>
                  <a:pt x="120472" y="177946"/>
                  <a:pt x="117271" y="177642"/>
                </a:cubicBezTo>
                <a:cubicBezTo>
                  <a:pt x="115290" y="177489"/>
                  <a:pt x="113690" y="177337"/>
                  <a:pt x="112471" y="177184"/>
                </a:cubicBezTo>
                <a:lnTo>
                  <a:pt x="110642" y="176727"/>
                </a:lnTo>
                <a:cubicBezTo>
                  <a:pt x="109728" y="176422"/>
                  <a:pt x="109042" y="175889"/>
                  <a:pt x="108585" y="175127"/>
                </a:cubicBezTo>
                <a:cubicBezTo>
                  <a:pt x="107365" y="173603"/>
                  <a:pt x="107061" y="171622"/>
                  <a:pt x="107670" y="169183"/>
                </a:cubicBezTo>
                <a:lnTo>
                  <a:pt x="108127" y="167812"/>
                </a:lnTo>
                <a:cubicBezTo>
                  <a:pt x="108280" y="167355"/>
                  <a:pt x="108394" y="166974"/>
                  <a:pt x="108470" y="166669"/>
                </a:cubicBezTo>
                <a:cubicBezTo>
                  <a:pt x="108547" y="166364"/>
                  <a:pt x="108585" y="166135"/>
                  <a:pt x="108585" y="165983"/>
                </a:cubicBezTo>
                <a:cubicBezTo>
                  <a:pt x="109499" y="156534"/>
                  <a:pt x="109651" y="148457"/>
                  <a:pt x="109042" y="141751"/>
                </a:cubicBezTo>
                <a:cubicBezTo>
                  <a:pt x="107670" y="124683"/>
                  <a:pt x="106642" y="109938"/>
                  <a:pt x="105956" y="97517"/>
                </a:cubicBezTo>
                <a:cubicBezTo>
                  <a:pt x="105270" y="85097"/>
                  <a:pt x="105003" y="70847"/>
                  <a:pt x="105156" y="54769"/>
                </a:cubicBezTo>
                <a:cubicBezTo>
                  <a:pt x="105308" y="38691"/>
                  <a:pt x="106146" y="23870"/>
                  <a:pt x="107670" y="10306"/>
                </a:cubicBezTo>
                <a:cubicBezTo>
                  <a:pt x="107823" y="8935"/>
                  <a:pt x="108432" y="8097"/>
                  <a:pt x="109499" y="7792"/>
                </a:cubicBezTo>
                <a:cubicBezTo>
                  <a:pt x="109347" y="7335"/>
                  <a:pt x="109270" y="6801"/>
                  <a:pt x="109270" y="6192"/>
                </a:cubicBezTo>
                <a:lnTo>
                  <a:pt x="109270" y="5963"/>
                </a:lnTo>
                <a:cubicBezTo>
                  <a:pt x="109118" y="5658"/>
                  <a:pt x="109042" y="5277"/>
                  <a:pt x="109042" y="4820"/>
                </a:cubicBezTo>
                <a:cubicBezTo>
                  <a:pt x="109042" y="2686"/>
                  <a:pt x="110109" y="1620"/>
                  <a:pt x="112242" y="1620"/>
                </a:cubicBezTo>
                <a:cubicBezTo>
                  <a:pt x="116662" y="1620"/>
                  <a:pt x="123063" y="1734"/>
                  <a:pt x="131445" y="1962"/>
                </a:cubicBezTo>
                <a:cubicBezTo>
                  <a:pt x="139827" y="2191"/>
                  <a:pt x="145999" y="2305"/>
                  <a:pt x="149961" y="2305"/>
                </a:cubicBezTo>
                <a:cubicBezTo>
                  <a:pt x="150418" y="629"/>
                  <a:pt x="151485" y="-133"/>
                  <a:pt x="153162" y="1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8998219" y="5089897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432807" y="5873911"/>
            <a:ext cx="624713" cy="255389"/>
          </a:xfrm>
          <a:prstGeom prst="roundRect">
            <a:avLst/>
          </a:prstGeom>
          <a:solidFill>
            <a:schemeClr val="accent3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437501" y="5873910"/>
            <a:ext cx="1042825" cy="255389"/>
          </a:xfrm>
          <a:prstGeom prst="round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</p:txBody>
      </p:sp>
    </p:spTree>
    <p:extLst>
      <p:ext uri="{BB962C8B-B14F-4D97-AF65-F5344CB8AC3E}">
        <p14:creationId xmlns:p14="http://schemas.microsoft.com/office/powerpoint/2010/main" val="6943142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800"/>
                            </p:stCondLst>
                            <p:childTnLst>
                              <p:par>
                                <p:cTn id="7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/>
      <p:bldP spid="49" grpId="0"/>
      <p:bldP spid="50" grpId="0" animBg="1"/>
      <p:bldP spid="51" grpId="0"/>
      <p:bldP spid="52" grpId="0"/>
      <p:bldGraphic spid="54" grpId="0">
        <p:bldAsOne/>
      </p:bldGraphic>
      <p:bldP spid="55" grpId="0"/>
      <p:bldP spid="62" grpId="0" animBg="1"/>
      <p:bldP spid="63" grpId="0"/>
      <p:bldP spid="64" grpId="0" animBg="1"/>
      <p:bldP spid="65" grpId="0"/>
      <p:bldP spid="7" grpId="0" animBg="1"/>
      <p:bldP spid="66" grpId="0" animBg="1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0" y="1444752"/>
            <a:ext cx="6099048" cy="4727448"/>
          </a:xfrm>
        </p:spPr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639602" y="4348843"/>
            <a:ext cx="7552398" cy="1823357"/>
          </a:xfrm>
          <a:prstGeom prst="rect">
            <a:avLst/>
          </a:prstGeom>
          <a:solidFill>
            <a:schemeClr val="tx1">
              <a:lumMod val="85000"/>
              <a:lumOff val="1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4639602" y="2939143"/>
            <a:ext cx="1989798" cy="140970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0" y="4348843"/>
            <a:ext cx="4639602" cy="14097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511628" y="4592028"/>
            <a:ext cx="28314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Kyler England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904949" y="3113078"/>
            <a:ext cx="1536700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4904948" y="4693874"/>
            <a:ext cx="154526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MARKETING: APP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978348" y="4693874"/>
            <a:ext cx="154526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MARKETING: IMAGE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6441648" y="4693874"/>
            <a:ext cx="154526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MARKETING: WEB SITE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9515048" y="4693874"/>
            <a:ext cx="154526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MARKETING: IMAGE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0" y="-1"/>
            <a:ext cx="1989798" cy="1643743"/>
          </a:xfrm>
          <a:prstGeom prst="rect">
            <a:avLst/>
          </a:pr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414206" y="57256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Simple-Line-Icons" panose="02000503000000000000" pitchFamily="2" charset="2"/>
              </a:rPr>
              <a:t>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50412" y="467969"/>
            <a:ext cx="1204176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56,2</a:t>
            </a:r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K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WORK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6810298" y="1195029"/>
            <a:ext cx="442920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DAVE’s: </a:t>
            </a:r>
            <a:r>
              <a:rPr lang="en-US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SKILL &amp; FEATURED</a:t>
            </a:r>
          </a:p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WORK</a:t>
            </a:r>
          </a:p>
          <a:p>
            <a:pPr algn="just"/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 TEAM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33" name="Rectangle 32"/>
          <p:cNvSpPr/>
          <p:nvPr/>
        </p:nvSpPr>
        <p:spPr>
          <a:xfrm>
            <a:off x="6096000" y="1196229"/>
            <a:ext cx="560581" cy="571501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</a:t>
            </a:r>
            <a:endParaRPr lang="en-US">
              <a:solidFill>
                <a:schemeClr val="bg1"/>
              </a:solidFill>
            </a:endParaRPr>
          </a:p>
        </p:txBody>
      </p:sp>
      <p:graphicFrame>
        <p:nvGraphicFramePr>
          <p:cNvPr id="35" name="Chart 34"/>
          <p:cNvGraphicFramePr/>
          <p:nvPr>
            <p:extLst/>
          </p:nvPr>
        </p:nvGraphicFramePr>
        <p:xfrm>
          <a:off x="6928757" y="2939143"/>
          <a:ext cx="4310743" cy="1336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055181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5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800"/>
                            </p:stCondLst>
                            <p:childTnLst>
                              <p:par>
                                <p:cTn id="6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3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0" dur="3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100"/>
                            </p:stCondLst>
                            <p:childTnLst>
                              <p:par>
                                <p:cTn id="7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5" dur="3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400"/>
                            </p:stCondLst>
                            <p:childTnLst>
                              <p:par>
                                <p:cTn id="7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0" dur="3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700"/>
                            </p:stCondLst>
                            <p:childTnLst>
                              <p:par>
                                <p:cTn id="8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3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5" dur="3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300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0" dur="300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300"/>
                            </p:stCondLst>
                            <p:childTnLst>
                              <p:par>
                                <p:cTn id="9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3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5" dur="3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600"/>
                            </p:stCondLst>
                            <p:childTnLst>
                              <p:par>
                                <p:cTn id="9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3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0" dur="3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900"/>
                            </p:stCondLst>
                            <p:childTnLst>
                              <p:par>
                                <p:cTn id="10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3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5" dur="3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8200"/>
                            </p:stCondLst>
                            <p:childTnLst>
                              <p:par>
                                <p:cTn id="10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3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0" dur="3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8500"/>
                            </p:stCondLst>
                            <p:childTnLst>
                              <p:par>
                                <p:cTn id="11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3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5" dur="3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800"/>
                            </p:stCondLst>
                            <p:childTnLst>
                              <p:par>
                                <p:cTn id="11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300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20" dur="300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10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9600"/>
                            </p:stCondLst>
                            <p:childTnLst>
                              <p:par>
                                <p:cTn id="1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5" grpId="0" animBg="1"/>
      <p:bldP spid="13" grpId="0" animBg="1"/>
      <p:bldP spid="14" grpId="0"/>
      <p:bldP spid="17" grpId="0"/>
      <p:bldP spid="19" grpId="0" build="p"/>
      <p:bldP spid="20" grpId="0" build="p"/>
      <p:bldP spid="25" grpId="0" build="p"/>
      <p:bldP spid="26" grpId="0" build="p"/>
      <p:bldP spid="29" grpId="0" animBg="1"/>
      <p:bldP spid="30" grpId="0"/>
      <p:bldP spid="31" grpId="0"/>
      <p:bldP spid="32" grpId="0"/>
      <p:bldP spid="33" grpId="0" build="p" animBg="1"/>
      <p:bldGraphic spid="35" grpId="0">
        <p:bldAsOne/>
      </p:bldGraphic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" y="2019300"/>
            <a:ext cx="6096000" cy="4152899"/>
          </a:xfrm>
          <a:prstGeom prst="rect">
            <a:avLst/>
          </a:prstGeom>
          <a:gradFill flip="none" rotWithShape="1">
            <a:gsLst>
              <a:gs pos="0">
                <a:schemeClr val="accent6">
                  <a:alpha val="90000"/>
                </a:schemeClr>
              </a:gs>
              <a:gs pos="100000">
                <a:schemeClr val="accent6">
                  <a:alpha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821872" y="2868949"/>
            <a:ext cx="4655667" cy="24468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The Creative &amp; Consulting</a:t>
            </a: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Compellingly deliver prospective catalysts for change before economically sound meta-services. Intrinsicly enable optimal results for error-free architectures. Conveniently drive professional communities for extensive </a:t>
            </a:r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functionalities. </a:t>
            </a: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 Compellingly deliver prospective catalysts for change before economically sound meta-services. Intrinsicly enable optimal results for error-free architectures. Conveniently drive professional communities for extensive functionalities. </a:t>
            </a:r>
          </a:p>
          <a:p>
            <a:pPr algn="just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market positioning manufactured products whereas maintainable customer service. Rapidiously actualize e-business materials before viral vortals.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436466" y="3429000"/>
            <a:ext cx="824265" cy="23083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INSURANCE</a:t>
            </a:r>
          </a:p>
        </p:txBody>
      </p:sp>
      <p:sp>
        <p:nvSpPr>
          <p:cNvPr id="20" name="Rectangle 19"/>
          <p:cNvSpPr/>
          <p:nvPr/>
        </p:nvSpPr>
        <p:spPr>
          <a:xfrm>
            <a:off x="8420099" y="2015912"/>
            <a:ext cx="3771900" cy="2324100"/>
          </a:xfrm>
          <a:prstGeom prst="rect">
            <a:avLst/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1">
                  <a:alpha val="60000"/>
                </a:scheme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8783396" y="2407284"/>
            <a:ext cx="283140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FEATURED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PROJECT’S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783395" y="3462988"/>
            <a:ext cx="2488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PLAN</a:t>
            </a:r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6553201" y="4618451"/>
            <a:ext cx="4718696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Compellingly deliver prospective catalysts for change before economically sound meta-services. Intrinsicly enable optimal results for error-free architectures. Conveniently drive professional communities for extensive functionalities. 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Conveniently drive professional communities for extensive functionalities.</a:t>
            </a: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Design &amp; Future Deliver prospective</a:t>
            </a: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Proferssion Conveniently</a:t>
            </a: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The Creative &amp; Consulting</a:t>
            </a:r>
          </a:p>
          <a:p>
            <a:pPr marL="628650" lvl="1" indent="-171450" algn="just">
              <a:buFont typeface="Arial" panose="020B0604020202020204" pitchFamily="34" charset="0"/>
              <a:buChar char="•"/>
            </a:pPr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Continually deliver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1688" y="502181"/>
            <a:ext cx="34962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Featured Product &amp; Gallery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28649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511688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790669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300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build="p"/>
      <p:bldP spid="8" grpId="0" animBg="1"/>
      <p:bldP spid="20" grpId="0" animBg="1"/>
      <p:bldP spid="25" grpId="0"/>
      <p:bldP spid="26" grpId="0"/>
      <p:bldP spid="28" grpId="0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3338622" y="2019300"/>
            <a:ext cx="2757377" cy="4152900"/>
          </a:xfrm>
        </p:spPr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4" name="Rectangle 3"/>
          <p:cNvSpPr/>
          <p:nvPr/>
        </p:nvSpPr>
        <p:spPr>
          <a:xfrm>
            <a:off x="609600" y="2019300"/>
            <a:ext cx="2729023" cy="41529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952500" y="2490281"/>
            <a:ext cx="2386123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</a:t>
            </a:r>
            <a:r>
              <a:rPr lang="en-US" sz="28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PHOTO’S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3" name="Rectangle 12"/>
          <p:cNvSpPr/>
          <p:nvPr/>
        </p:nvSpPr>
        <p:spPr>
          <a:xfrm>
            <a:off x="952500" y="3600910"/>
            <a:ext cx="2386123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</a:t>
            </a:r>
            <a:r>
              <a:rPr lang="en-US" sz="28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 </a:t>
            </a:r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CUSTOMIZE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4" name="Rectangle 13"/>
          <p:cNvSpPr/>
          <p:nvPr/>
        </p:nvSpPr>
        <p:spPr>
          <a:xfrm>
            <a:off x="952500" y="4711539"/>
            <a:ext cx="2386123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</a:t>
            </a:r>
            <a:r>
              <a:rPr lang="en-US" sz="28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 </a:t>
            </a:r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CLOUD SYSTEM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" name="Rectangle 5"/>
          <p:cNvSpPr/>
          <p:nvPr/>
        </p:nvSpPr>
        <p:spPr>
          <a:xfrm>
            <a:off x="6094562" y="2019300"/>
            <a:ext cx="1409700" cy="14097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121925" y="2262485"/>
            <a:ext cx="135641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36</a:t>
            </a:r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</a:t>
            </a:r>
          </a:p>
        </p:txBody>
      </p:sp>
      <p:graphicFrame>
        <p:nvGraphicFramePr>
          <p:cNvPr id="25" name="Chart 24"/>
          <p:cNvGraphicFramePr/>
          <p:nvPr>
            <p:extLst/>
          </p:nvPr>
        </p:nvGraphicFramePr>
        <p:xfrm>
          <a:off x="6314253" y="3701143"/>
          <a:ext cx="4925247" cy="24710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" name="Rectangle 25"/>
          <p:cNvSpPr/>
          <p:nvPr/>
        </p:nvSpPr>
        <p:spPr>
          <a:xfrm>
            <a:off x="7999241" y="2262485"/>
            <a:ext cx="150398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 | </a:t>
            </a:r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PROMOTION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7" name="Rectangle 26"/>
          <p:cNvSpPr/>
          <p:nvPr/>
        </p:nvSpPr>
        <p:spPr>
          <a:xfrm>
            <a:off x="9669664" y="2262485"/>
            <a:ext cx="150398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 | </a:t>
            </a:r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319206" y="502179"/>
            <a:ext cx="35537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VOLT Agency | Coming Soon</a:t>
            </a:r>
          </a:p>
        </p:txBody>
      </p:sp>
      <p:sp>
        <p:nvSpPr>
          <p:cNvPr id="31" name="Rectangle 30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74316357"/>
      </p:ext>
    </p:extLst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3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6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900"/>
                            </p:stCondLst>
                            <p:childTnLst>
                              <p:par>
                                <p:cTn id="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2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3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8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3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8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3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1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300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4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3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7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3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0"/>
                            </p:stCondLst>
                            <p:childTnLst>
                              <p:par>
                                <p:cTn id="8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 build="p"/>
      <p:bldP spid="13" grpId="0" build="p"/>
      <p:bldP spid="14" grpId="0" uiExpand="1" build="p"/>
      <p:bldP spid="6" grpId="0" animBg="1"/>
      <p:bldP spid="7" grpId="0"/>
      <p:bldGraphic spid="25" grpId="0">
        <p:bldAsOne/>
      </p:bldGraphic>
      <p:bldP spid="26" grpId="0" build="p"/>
      <p:bldP spid="27" grpId="0" build="p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6093005" y="2019300"/>
            <a:ext cx="3104157" cy="4152900"/>
          </a:xfrm>
        </p:spPr>
      </p:sp>
      <p:sp>
        <p:nvSpPr>
          <p:cNvPr id="6" name="Rectangle 5"/>
          <p:cNvSpPr/>
          <p:nvPr/>
        </p:nvSpPr>
        <p:spPr>
          <a:xfrm>
            <a:off x="9197162" y="2019300"/>
            <a:ext cx="2994837" cy="297800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5161266" y="2509284"/>
            <a:ext cx="1170513" cy="230832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IS UNIQUE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631152" y="2804027"/>
            <a:ext cx="2015295" cy="23083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 TEAM SOLUTIONS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930913" y="3098770"/>
            <a:ext cx="1415772" cy="2308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BEST ITEM &amp; PRODUCT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692313" y="3392885"/>
            <a:ext cx="1513556" cy="230832"/>
          </a:xfrm>
          <a:prstGeom prst="rect">
            <a:avLst/>
          </a:prstGeom>
          <a:solidFill>
            <a:schemeClr val="accent3"/>
          </a:solidFill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&amp; EXCLUSIVE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467345" y="2509284"/>
            <a:ext cx="214745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Andy Moor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DESIGNER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9467345" y="3569259"/>
            <a:ext cx="1772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36</a:t>
            </a:r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52500" y="4586815"/>
            <a:ext cx="45720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DESIGN’s : </a:t>
            </a:r>
            <a:r>
              <a:rPr lang="en-US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SUMMER TREND</a:t>
            </a:r>
          </a:p>
          <a:p>
            <a:pPr algn="just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WORK</a:t>
            </a:r>
          </a:p>
          <a:p>
            <a:pPr algn="just"/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 TEAM</a:t>
            </a:r>
          </a:p>
          <a:p>
            <a:pPr algn="just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just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grpSp>
        <p:nvGrpSpPr>
          <p:cNvPr id="57" name="Group 56"/>
          <p:cNvGrpSpPr/>
          <p:nvPr/>
        </p:nvGrpSpPr>
        <p:grpSpPr>
          <a:xfrm>
            <a:off x="-12154" y="2035985"/>
            <a:ext cx="3881603" cy="2233856"/>
            <a:chOff x="8440747" y="4796156"/>
            <a:chExt cx="2786063" cy="1603375"/>
          </a:xfrm>
        </p:grpSpPr>
        <p:sp>
          <p:nvSpPr>
            <p:cNvPr id="58" name="Freeform 45"/>
            <p:cNvSpPr>
              <a:spLocks/>
            </p:cNvSpPr>
            <p:nvPr/>
          </p:nvSpPr>
          <p:spPr bwMode="auto">
            <a:xfrm>
              <a:off x="8440747" y="6337618"/>
              <a:ext cx="1403350" cy="61913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6"/>
            <p:cNvSpPr>
              <a:spLocks/>
            </p:cNvSpPr>
            <p:nvPr/>
          </p:nvSpPr>
          <p:spPr bwMode="auto">
            <a:xfrm>
              <a:off x="9823459" y="6337618"/>
              <a:ext cx="1403350" cy="61913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7"/>
            <p:cNvSpPr>
              <a:spLocks/>
            </p:cNvSpPr>
            <p:nvPr/>
          </p:nvSpPr>
          <p:spPr bwMode="auto">
            <a:xfrm>
              <a:off x="8715384" y="4796156"/>
              <a:ext cx="2257425" cy="1546225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8"/>
            <p:cNvSpPr>
              <a:spLocks/>
            </p:cNvSpPr>
            <p:nvPr/>
          </p:nvSpPr>
          <p:spPr bwMode="auto">
            <a:xfrm>
              <a:off x="8723322" y="4804093"/>
              <a:ext cx="2243138" cy="1530350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9"/>
            <p:cNvSpPr>
              <a:spLocks/>
            </p:cNvSpPr>
            <p:nvPr/>
          </p:nvSpPr>
          <p:spPr bwMode="auto">
            <a:xfrm>
              <a:off x="8723322" y="6269356"/>
              <a:ext cx="2243138" cy="65088"/>
            </a:xfrm>
            <a:custGeom>
              <a:avLst/>
              <a:gdLst>
                <a:gd name="T0" fmla="*/ 1414 w 1414"/>
                <a:gd name="T1" fmla="*/ 0 h 41"/>
                <a:gd name="T2" fmla="*/ 1396 w 1414"/>
                <a:gd name="T3" fmla="*/ 9 h 41"/>
                <a:gd name="T4" fmla="*/ 18 w 1414"/>
                <a:gd name="T5" fmla="*/ 9 h 41"/>
                <a:gd name="T6" fmla="*/ 0 w 1414"/>
                <a:gd name="T7" fmla="*/ 0 h 41"/>
                <a:gd name="T8" fmla="*/ 0 w 1414"/>
                <a:gd name="T9" fmla="*/ 1 h 41"/>
                <a:gd name="T10" fmla="*/ 40 w 1414"/>
                <a:gd name="T11" fmla="*/ 41 h 41"/>
                <a:gd name="T12" fmla="*/ 1373 w 1414"/>
                <a:gd name="T13" fmla="*/ 41 h 41"/>
                <a:gd name="T14" fmla="*/ 1414 w 1414"/>
                <a:gd name="T15" fmla="*/ 1 h 41"/>
                <a:gd name="T16" fmla="*/ 1414 w 1414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41">
                  <a:moveTo>
                    <a:pt x="1414" y="0"/>
                  </a:moveTo>
                  <a:cubicBezTo>
                    <a:pt x="1409" y="6"/>
                    <a:pt x="1403" y="9"/>
                    <a:pt x="1396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0" y="9"/>
                    <a:pt x="4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3"/>
                    <a:pt x="18" y="41"/>
                    <a:pt x="40" y="41"/>
                  </a:cubicBezTo>
                  <a:cubicBezTo>
                    <a:pt x="1373" y="41"/>
                    <a:pt x="1373" y="41"/>
                    <a:pt x="1373" y="41"/>
                  </a:cubicBezTo>
                  <a:cubicBezTo>
                    <a:pt x="1396" y="41"/>
                    <a:pt x="1414" y="23"/>
                    <a:pt x="1414" y="1"/>
                  </a:cubicBezTo>
                  <a:lnTo>
                    <a:pt x="1414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Rectangle 50"/>
            <p:cNvSpPr>
              <a:spLocks noChangeArrowheads="1"/>
            </p:cNvSpPr>
            <p:nvPr/>
          </p:nvSpPr>
          <p:spPr bwMode="auto">
            <a:xfrm>
              <a:off x="8440747" y="6312218"/>
              <a:ext cx="2786063" cy="50800"/>
            </a:xfrm>
            <a:prstGeom prst="rect">
              <a:avLst/>
            </a:prstGeom>
            <a:solidFill>
              <a:srgbClr val="D2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51"/>
            <p:cNvSpPr>
              <a:spLocks/>
            </p:cNvSpPr>
            <p:nvPr/>
          </p:nvSpPr>
          <p:spPr bwMode="auto">
            <a:xfrm>
              <a:off x="9632959" y="6312218"/>
              <a:ext cx="400050" cy="28575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Rectangle 52"/>
            <p:cNvSpPr>
              <a:spLocks noChangeArrowheads="1"/>
            </p:cNvSpPr>
            <p:nvPr/>
          </p:nvSpPr>
          <p:spPr bwMode="auto">
            <a:xfrm>
              <a:off x="8797934" y="4900931"/>
              <a:ext cx="2093913" cy="13223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Rectangle 53"/>
            <p:cNvSpPr>
              <a:spLocks noChangeArrowheads="1"/>
            </p:cNvSpPr>
            <p:nvPr/>
          </p:nvSpPr>
          <p:spPr bwMode="auto">
            <a:xfrm>
              <a:off x="8804284" y="4908868"/>
              <a:ext cx="2079625" cy="13081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Oval 54"/>
            <p:cNvSpPr>
              <a:spLocks noChangeArrowheads="1"/>
            </p:cNvSpPr>
            <p:nvPr/>
          </p:nvSpPr>
          <p:spPr bwMode="auto">
            <a:xfrm>
              <a:off x="9831397" y="484536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Oval 55"/>
            <p:cNvSpPr>
              <a:spLocks noChangeArrowheads="1"/>
            </p:cNvSpPr>
            <p:nvPr/>
          </p:nvSpPr>
          <p:spPr bwMode="auto">
            <a:xfrm>
              <a:off x="9831397" y="4843781"/>
              <a:ext cx="23813" cy="22225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Oval 56"/>
            <p:cNvSpPr>
              <a:spLocks noChangeArrowheads="1"/>
            </p:cNvSpPr>
            <p:nvPr/>
          </p:nvSpPr>
          <p:spPr bwMode="auto">
            <a:xfrm>
              <a:off x="9836159" y="4846956"/>
              <a:ext cx="14288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Oval 57"/>
            <p:cNvSpPr>
              <a:spLocks noChangeArrowheads="1"/>
            </p:cNvSpPr>
            <p:nvPr/>
          </p:nvSpPr>
          <p:spPr bwMode="auto">
            <a:xfrm>
              <a:off x="9839334" y="485171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58"/>
            <p:cNvSpPr>
              <a:spLocks/>
            </p:cNvSpPr>
            <p:nvPr/>
          </p:nvSpPr>
          <p:spPr bwMode="auto">
            <a:xfrm>
              <a:off x="9842509" y="4853306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4315394" y="502179"/>
            <a:ext cx="35614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Volt Summer Trend Product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273761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3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3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3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3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3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3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3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900"/>
                            </p:stCondLst>
                            <p:childTnLst>
                              <p:par>
                                <p:cTn id="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3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3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00"/>
                            </p:stCondLst>
                            <p:childTnLst>
                              <p:par>
                                <p:cTn id="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3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3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1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800"/>
                            </p:stCondLst>
                            <p:childTnLst>
                              <p:par>
                                <p:cTn id="4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3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100"/>
                            </p:stCondLst>
                            <p:childTnLst>
                              <p:par>
                                <p:cTn id="48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1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400"/>
                            </p:stCondLst>
                            <p:childTnLst>
                              <p:par>
                                <p:cTn id="5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3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6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700"/>
                            </p:stCondLst>
                            <p:childTnLst>
                              <p:par>
                                <p:cTn id="5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300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8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00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1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5" grpId="0" animBg="1"/>
      <p:bldP spid="17" grpId="0" animBg="1"/>
      <p:bldP spid="19" grpId="0" animBg="1"/>
      <p:bldP spid="20" grpId="0" build="p"/>
      <p:bldP spid="25" grpId="0" build="p"/>
      <p:bldP spid="41" grpId="0" build="p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688007" y="2019300"/>
            <a:ext cx="3659087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Illustration trend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Chris Jones</a:t>
            </a:r>
          </a:p>
          <a:p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2015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734682" y="4174106"/>
            <a:ext cx="3659087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Summer trend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David Moore</a:t>
            </a:r>
          </a:p>
          <a:p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2015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734682" y="3800237"/>
            <a:ext cx="1050994" cy="238363"/>
          </a:xfrm>
          <a:prstGeom prst="round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8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INTERIOR DESIGN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734682" y="5955043"/>
            <a:ext cx="903935" cy="238363"/>
          </a:xfrm>
          <a:prstGeom prst="round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8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ILLUSTRATION</a:t>
            </a:r>
          </a:p>
        </p:txBody>
      </p:sp>
      <p:graphicFrame>
        <p:nvGraphicFramePr>
          <p:cNvPr id="6" name="Chart 5"/>
          <p:cNvGraphicFramePr/>
          <p:nvPr>
            <p:extLst/>
          </p:nvPr>
        </p:nvGraphicFramePr>
        <p:xfrm>
          <a:off x="7550798" y="2028805"/>
          <a:ext cx="4064000" cy="20097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7" name="Chart 26"/>
          <p:cNvGraphicFramePr/>
          <p:nvPr>
            <p:extLst/>
          </p:nvPr>
        </p:nvGraphicFramePr>
        <p:xfrm>
          <a:off x="7550798" y="4278470"/>
          <a:ext cx="4064000" cy="20097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8" name="TextBox 27"/>
          <p:cNvSpPr txBox="1"/>
          <p:nvPr/>
        </p:nvSpPr>
        <p:spPr>
          <a:xfrm>
            <a:off x="511688" y="502181"/>
            <a:ext cx="48510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Jonathan Ivy: This Year Featured Work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28649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511688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604146" y="2017776"/>
            <a:ext cx="2843784" cy="2020824"/>
          </a:xfrm>
          <a:prstGeom prst="roundRect">
            <a:avLst>
              <a:gd name="adj" fmla="val 2987"/>
            </a:avLst>
          </a:prstGeom>
        </p:spPr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604146" y="4174106"/>
            <a:ext cx="2843784" cy="2020824"/>
          </a:xfrm>
          <a:prstGeom prst="roundRect">
            <a:avLst>
              <a:gd name="adj" fmla="val 1935"/>
            </a:avLst>
          </a:prstGeom>
        </p:spPr>
      </p:sp>
    </p:spTree>
    <p:extLst>
      <p:ext uri="{BB962C8B-B14F-4D97-AF65-F5344CB8AC3E}">
        <p14:creationId xmlns:p14="http://schemas.microsoft.com/office/powerpoint/2010/main" val="3040267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300"/>
                            </p:stCondLst>
                            <p:childTnLst>
                              <p:par>
                                <p:cTn id="1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3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3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3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3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900"/>
                            </p:stCondLst>
                            <p:childTnLst>
                              <p:par>
                                <p:cTn id="2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300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1" dur="300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00"/>
                            </p:stCondLst>
                            <p:childTnLst>
                              <p:par>
                                <p:cTn id="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700"/>
                            </p:stCondLst>
                            <p:childTnLst>
                              <p:par>
                                <p:cTn id="3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3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1" dur="3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3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6" dur="3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"/>
                            </p:stCondLst>
                            <p:childTnLst>
                              <p:par>
                                <p:cTn id="4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3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1" dur="3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600"/>
                            </p:stCondLst>
                            <p:childTnLst>
                              <p:par>
                                <p:cTn id="5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300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6" dur="300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9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40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9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  <p:bldP spid="20" grpId="0" build="p"/>
      <p:bldP spid="25" grpId="0" animBg="1"/>
      <p:bldP spid="26" grpId="0" animBg="1"/>
      <p:bldGraphic spid="6" grpId="0">
        <p:bldAsOne/>
      </p:bldGraphic>
      <p:bldGraphic spid="27" grpId="0">
        <p:bldAsOne/>
      </p:bldGraphic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Rectangle 1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6106886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6106886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1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447860" y="1701163"/>
            <a:ext cx="388689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Service &amp; Mock Ups</a:t>
            </a:r>
          </a:p>
        </p:txBody>
      </p:sp>
      <p:sp>
        <p:nvSpPr>
          <p:cNvPr id="8" name="Rectangle 7"/>
          <p:cNvSpPr/>
          <p:nvPr/>
        </p:nvSpPr>
        <p:spPr>
          <a:xfrm>
            <a:off x="1564821" y="1666024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47860" y="2716826"/>
            <a:ext cx="2012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 &amp; CHART ANALYSIS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447860" y="3714649"/>
            <a:ext cx="337727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Application &amp; Service Device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MOCK UP</a:t>
            </a:r>
          </a:p>
          <a:p>
            <a:endParaRPr lang="en-US" sz="9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2015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</a:t>
            </a:r>
          </a:p>
        </p:txBody>
      </p:sp>
    </p:spTree>
    <p:extLst>
      <p:ext uri="{BB962C8B-B14F-4D97-AF65-F5344CB8AC3E}">
        <p14:creationId xmlns:p14="http://schemas.microsoft.com/office/powerpoint/2010/main" val="2094482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 build="p"/>
      <p:bldP spid="8" grpId="0" animBg="1"/>
      <p:bldP spid="9" grpId="0" build="p"/>
      <p:bldP spid="14" grpId="0" build="p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Box 36"/>
          <p:cNvSpPr txBox="1"/>
          <p:nvPr/>
        </p:nvSpPr>
        <p:spPr>
          <a:xfrm>
            <a:off x="5652391" y="439982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095256" y="439982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3835635" y="2541180"/>
            <a:ext cx="4520731" cy="3640978"/>
            <a:chOff x="4300539" y="1984376"/>
            <a:chExt cx="3589338" cy="2890838"/>
          </a:xfrm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6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7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Rectangle 8"/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Oval 11"/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Oval 12"/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13"/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Oval 14"/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Oval 15"/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9" name="Freeform 38"/>
          <p:cNvSpPr/>
          <p:nvPr/>
        </p:nvSpPr>
        <p:spPr>
          <a:xfrm>
            <a:off x="5367508" y="510348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04533" y="68591"/>
                </a:moveTo>
                <a:cubicBezTo>
                  <a:pt x="106208" y="68628"/>
                  <a:pt x="107901" y="69502"/>
                  <a:pt x="109612" y="71214"/>
                </a:cubicBezTo>
                <a:cubicBezTo>
                  <a:pt x="113035" y="74637"/>
                  <a:pt x="113110" y="77986"/>
                  <a:pt x="109835" y="81260"/>
                </a:cubicBezTo>
                <a:lnTo>
                  <a:pt x="83939" y="107156"/>
                </a:lnTo>
                <a:lnTo>
                  <a:pt x="164306" y="107156"/>
                </a:lnTo>
                <a:cubicBezTo>
                  <a:pt x="166390" y="107156"/>
                  <a:pt x="168102" y="107826"/>
                  <a:pt x="169441" y="109165"/>
                </a:cubicBezTo>
                <a:cubicBezTo>
                  <a:pt x="170781" y="110505"/>
                  <a:pt x="171450" y="112142"/>
                  <a:pt x="171450" y="114076"/>
                </a:cubicBezTo>
                <a:cubicBezTo>
                  <a:pt x="171450" y="116011"/>
                  <a:pt x="170781" y="117723"/>
                  <a:pt x="169441" y="119211"/>
                </a:cubicBezTo>
                <a:cubicBezTo>
                  <a:pt x="168102" y="120699"/>
                  <a:pt x="166390" y="121443"/>
                  <a:pt x="164306" y="121443"/>
                </a:cubicBezTo>
                <a:lnTo>
                  <a:pt x="83493" y="121443"/>
                </a:lnTo>
                <a:lnTo>
                  <a:pt x="109835" y="147786"/>
                </a:lnTo>
                <a:cubicBezTo>
                  <a:pt x="113110" y="151060"/>
                  <a:pt x="113110" y="154335"/>
                  <a:pt x="109835" y="157609"/>
                </a:cubicBezTo>
                <a:cubicBezTo>
                  <a:pt x="108347" y="159097"/>
                  <a:pt x="106636" y="159841"/>
                  <a:pt x="104701" y="159841"/>
                </a:cubicBezTo>
                <a:cubicBezTo>
                  <a:pt x="102766" y="159841"/>
                  <a:pt x="101055" y="159097"/>
                  <a:pt x="99566" y="157609"/>
                </a:cubicBezTo>
                <a:lnTo>
                  <a:pt x="57597" y="114300"/>
                </a:lnTo>
                <a:lnTo>
                  <a:pt x="99566" y="70991"/>
                </a:lnTo>
                <a:cubicBezTo>
                  <a:pt x="101203" y="69354"/>
                  <a:pt x="102859" y="68554"/>
                  <a:pt x="104533" y="68591"/>
                </a:cubicBezTo>
                <a:close/>
                <a:moveTo>
                  <a:pt x="114300" y="14287"/>
                </a:moveTo>
                <a:cubicBezTo>
                  <a:pt x="86618" y="14287"/>
                  <a:pt x="63029" y="24035"/>
                  <a:pt x="43532" y="43532"/>
                </a:cubicBezTo>
                <a:cubicBezTo>
                  <a:pt x="24036" y="63028"/>
                  <a:pt x="14288" y="86618"/>
                  <a:pt x="14288" y="114300"/>
                </a:cubicBezTo>
                <a:cubicBezTo>
                  <a:pt x="14288" y="141982"/>
                  <a:pt x="24036" y="165645"/>
                  <a:pt x="43532" y="185291"/>
                </a:cubicBezTo>
                <a:cubicBezTo>
                  <a:pt x="63029" y="204936"/>
                  <a:pt x="86618" y="214759"/>
                  <a:pt x="114300" y="214759"/>
                </a:cubicBezTo>
                <a:cubicBezTo>
                  <a:pt x="141982" y="214759"/>
                  <a:pt x="165572" y="204936"/>
                  <a:pt x="185068" y="185291"/>
                </a:cubicBezTo>
                <a:cubicBezTo>
                  <a:pt x="204564" y="165645"/>
                  <a:pt x="214313" y="141982"/>
                  <a:pt x="214313" y="114300"/>
                </a:cubicBezTo>
                <a:cubicBezTo>
                  <a:pt x="214313" y="86618"/>
                  <a:pt x="204564" y="63028"/>
                  <a:pt x="185068" y="43532"/>
                </a:cubicBezTo>
                <a:cubicBezTo>
                  <a:pt x="165572" y="24035"/>
                  <a:pt x="141982" y="14287"/>
                  <a:pt x="114300" y="14287"/>
                </a:cubicBezTo>
                <a:close/>
                <a:moveTo>
                  <a:pt x="114300" y="0"/>
                </a:moveTo>
                <a:cubicBezTo>
                  <a:pt x="145852" y="0"/>
                  <a:pt x="172790" y="11162"/>
                  <a:pt x="195114" y="33486"/>
                </a:cubicBezTo>
                <a:cubicBezTo>
                  <a:pt x="217438" y="55810"/>
                  <a:pt x="228600" y="82748"/>
                  <a:pt x="228600" y="114300"/>
                </a:cubicBezTo>
                <a:cubicBezTo>
                  <a:pt x="228600" y="145851"/>
                  <a:pt x="217438" y="172789"/>
                  <a:pt x="195114" y="195113"/>
                </a:cubicBezTo>
                <a:cubicBezTo>
                  <a:pt x="172790" y="217438"/>
                  <a:pt x="145852" y="228600"/>
                  <a:pt x="114300" y="228600"/>
                </a:cubicBezTo>
                <a:cubicBezTo>
                  <a:pt x="82749" y="228600"/>
                  <a:pt x="55811" y="217438"/>
                  <a:pt x="33487" y="195113"/>
                </a:cubicBezTo>
                <a:cubicBezTo>
                  <a:pt x="11162" y="172789"/>
                  <a:pt x="0" y="145851"/>
                  <a:pt x="0" y="114300"/>
                </a:cubicBezTo>
                <a:cubicBezTo>
                  <a:pt x="0" y="82748"/>
                  <a:pt x="11162" y="55810"/>
                  <a:pt x="33487" y="33486"/>
                </a:cubicBezTo>
                <a:cubicBezTo>
                  <a:pt x="55811" y="11162"/>
                  <a:pt x="82749" y="0"/>
                  <a:pt x="1143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6595891" y="510348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24067" y="68591"/>
                </a:moveTo>
                <a:cubicBezTo>
                  <a:pt x="125741" y="68554"/>
                  <a:pt x="127397" y="69354"/>
                  <a:pt x="129034" y="70991"/>
                </a:cubicBezTo>
                <a:lnTo>
                  <a:pt x="171004" y="114300"/>
                </a:lnTo>
                <a:lnTo>
                  <a:pt x="129034" y="157609"/>
                </a:lnTo>
                <a:cubicBezTo>
                  <a:pt x="127546" y="159097"/>
                  <a:pt x="125834" y="159841"/>
                  <a:pt x="123900" y="159841"/>
                </a:cubicBezTo>
                <a:cubicBezTo>
                  <a:pt x="121965" y="159841"/>
                  <a:pt x="120253" y="159097"/>
                  <a:pt x="118765" y="157609"/>
                </a:cubicBezTo>
                <a:cubicBezTo>
                  <a:pt x="115491" y="154335"/>
                  <a:pt x="115491" y="151060"/>
                  <a:pt x="118765" y="147786"/>
                </a:cubicBezTo>
                <a:lnTo>
                  <a:pt x="145108" y="121443"/>
                </a:lnTo>
                <a:lnTo>
                  <a:pt x="64294" y="121443"/>
                </a:lnTo>
                <a:cubicBezTo>
                  <a:pt x="62210" y="121443"/>
                  <a:pt x="60499" y="120699"/>
                  <a:pt x="59159" y="119211"/>
                </a:cubicBezTo>
                <a:cubicBezTo>
                  <a:pt x="57820" y="117723"/>
                  <a:pt x="57150" y="116011"/>
                  <a:pt x="57150" y="114076"/>
                </a:cubicBezTo>
                <a:cubicBezTo>
                  <a:pt x="57150" y="112142"/>
                  <a:pt x="57820" y="110505"/>
                  <a:pt x="59159" y="109165"/>
                </a:cubicBezTo>
                <a:cubicBezTo>
                  <a:pt x="60499" y="107826"/>
                  <a:pt x="62210" y="107156"/>
                  <a:pt x="64294" y="107156"/>
                </a:cubicBezTo>
                <a:lnTo>
                  <a:pt x="144661" y="107156"/>
                </a:lnTo>
                <a:lnTo>
                  <a:pt x="118765" y="81260"/>
                </a:lnTo>
                <a:cubicBezTo>
                  <a:pt x="115491" y="77986"/>
                  <a:pt x="115565" y="74637"/>
                  <a:pt x="118988" y="71214"/>
                </a:cubicBezTo>
                <a:cubicBezTo>
                  <a:pt x="120700" y="69502"/>
                  <a:pt x="122393" y="68628"/>
                  <a:pt x="124067" y="68591"/>
                </a:cubicBezTo>
                <a:close/>
                <a:moveTo>
                  <a:pt x="114300" y="14287"/>
                </a:moveTo>
                <a:cubicBezTo>
                  <a:pt x="86618" y="14287"/>
                  <a:pt x="63029" y="24035"/>
                  <a:pt x="43532" y="43532"/>
                </a:cubicBezTo>
                <a:cubicBezTo>
                  <a:pt x="24036" y="63028"/>
                  <a:pt x="14288" y="86618"/>
                  <a:pt x="14288" y="114300"/>
                </a:cubicBezTo>
                <a:cubicBezTo>
                  <a:pt x="14288" y="141982"/>
                  <a:pt x="24036" y="165645"/>
                  <a:pt x="43532" y="185291"/>
                </a:cubicBezTo>
                <a:cubicBezTo>
                  <a:pt x="63029" y="204936"/>
                  <a:pt x="86618" y="214759"/>
                  <a:pt x="114300" y="214759"/>
                </a:cubicBezTo>
                <a:cubicBezTo>
                  <a:pt x="141982" y="214759"/>
                  <a:pt x="165571" y="204936"/>
                  <a:pt x="185068" y="185291"/>
                </a:cubicBezTo>
                <a:cubicBezTo>
                  <a:pt x="204564" y="165645"/>
                  <a:pt x="214313" y="141982"/>
                  <a:pt x="214313" y="114300"/>
                </a:cubicBezTo>
                <a:cubicBezTo>
                  <a:pt x="214313" y="86618"/>
                  <a:pt x="204564" y="63028"/>
                  <a:pt x="185068" y="43532"/>
                </a:cubicBezTo>
                <a:cubicBezTo>
                  <a:pt x="165571" y="24035"/>
                  <a:pt x="141982" y="14287"/>
                  <a:pt x="114300" y="14287"/>
                </a:cubicBezTo>
                <a:close/>
                <a:moveTo>
                  <a:pt x="114300" y="0"/>
                </a:moveTo>
                <a:cubicBezTo>
                  <a:pt x="145852" y="0"/>
                  <a:pt x="172790" y="11162"/>
                  <a:pt x="195114" y="33486"/>
                </a:cubicBezTo>
                <a:cubicBezTo>
                  <a:pt x="217438" y="55810"/>
                  <a:pt x="228600" y="82748"/>
                  <a:pt x="228600" y="114300"/>
                </a:cubicBezTo>
                <a:cubicBezTo>
                  <a:pt x="228600" y="145851"/>
                  <a:pt x="217438" y="172789"/>
                  <a:pt x="195114" y="195113"/>
                </a:cubicBezTo>
                <a:cubicBezTo>
                  <a:pt x="172790" y="217438"/>
                  <a:pt x="145852" y="228600"/>
                  <a:pt x="114300" y="228600"/>
                </a:cubicBezTo>
                <a:cubicBezTo>
                  <a:pt x="82749" y="228600"/>
                  <a:pt x="55811" y="217438"/>
                  <a:pt x="33486" y="195113"/>
                </a:cubicBezTo>
                <a:cubicBezTo>
                  <a:pt x="11162" y="172789"/>
                  <a:pt x="0" y="145851"/>
                  <a:pt x="0" y="114300"/>
                </a:cubicBezTo>
                <a:cubicBezTo>
                  <a:pt x="0" y="82748"/>
                  <a:pt x="11162" y="55810"/>
                  <a:pt x="33486" y="33486"/>
                </a:cubicBezTo>
                <a:cubicBezTo>
                  <a:pt x="55811" y="11162"/>
                  <a:pt x="82749" y="0"/>
                  <a:pt x="1143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2997314" y="957471"/>
            <a:ext cx="619588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MARKETING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43" name="Rectangle 42"/>
          <p:cNvSpPr/>
          <p:nvPr/>
        </p:nvSpPr>
        <p:spPr>
          <a:xfrm>
            <a:off x="5134561" y="3952464"/>
            <a:ext cx="192139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10" name="Freeform 9"/>
          <p:cNvSpPr/>
          <p:nvPr/>
        </p:nvSpPr>
        <p:spPr>
          <a:xfrm rot="20280238">
            <a:off x="5670852" y="3071521"/>
            <a:ext cx="752310" cy="768010"/>
          </a:xfrm>
          <a:custGeom>
            <a:avLst/>
            <a:gdLst/>
            <a:ahLst/>
            <a:cxnLst/>
            <a:rect l="l" t="t" r="r" b="b"/>
            <a:pathLst>
              <a:path w="210312" h="214701">
                <a:moveTo>
                  <a:pt x="189053" y="194356"/>
                </a:moveTo>
                <a:cubicBezTo>
                  <a:pt x="189967" y="194204"/>
                  <a:pt x="190767" y="194394"/>
                  <a:pt x="191453" y="194928"/>
                </a:cubicBezTo>
                <a:cubicBezTo>
                  <a:pt x="192139" y="195461"/>
                  <a:pt x="192558" y="196185"/>
                  <a:pt x="192710" y="197099"/>
                </a:cubicBezTo>
                <a:cubicBezTo>
                  <a:pt x="192863" y="198014"/>
                  <a:pt x="192672" y="198814"/>
                  <a:pt x="192139" y="199500"/>
                </a:cubicBezTo>
                <a:cubicBezTo>
                  <a:pt x="191605" y="200185"/>
                  <a:pt x="190881" y="200604"/>
                  <a:pt x="189967" y="200757"/>
                </a:cubicBezTo>
                <a:cubicBezTo>
                  <a:pt x="179147" y="202281"/>
                  <a:pt x="167107" y="203386"/>
                  <a:pt x="153848" y="204072"/>
                </a:cubicBezTo>
                <a:cubicBezTo>
                  <a:pt x="140589" y="204757"/>
                  <a:pt x="129274" y="205100"/>
                  <a:pt x="119901" y="205100"/>
                </a:cubicBezTo>
                <a:cubicBezTo>
                  <a:pt x="110529" y="205100"/>
                  <a:pt x="97956" y="204986"/>
                  <a:pt x="82182" y="204757"/>
                </a:cubicBezTo>
                <a:cubicBezTo>
                  <a:pt x="66409" y="204529"/>
                  <a:pt x="55017" y="204414"/>
                  <a:pt x="48006" y="204414"/>
                </a:cubicBezTo>
                <a:cubicBezTo>
                  <a:pt x="45873" y="204414"/>
                  <a:pt x="44806" y="203348"/>
                  <a:pt x="44806" y="201214"/>
                </a:cubicBezTo>
                <a:cubicBezTo>
                  <a:pt x="44806" y="199080"/>
                  <a:pt x="45873" y="198014"/>
                  <a:pt x="48006" y="198014"/>
                </a:cubicBezTo>
                <a:cubicBezTo>
                  <a:pt x="55169" y="198014"/>
                  <a:pt x="66599" y="198128"/>
                  <a:pt x="82296" y="198357"/>
                </a:cubicBezTo>
                <a:cubicBezTo>
                  <a:pt x="97994" y="198585"/>
                  <a:pt x="110490" y="198699"/>
                  <a:pt x="119787" y="198699"/>
                </a:cubicBezTo>
                <a:cubicBezTo>
                  <a:pt x="129083" y="198699"/>
                  <a:pt x="140285" y="198357"/>
                  <a:pt x="153391" y="197671"/>
                </a:cubicBezTo>
                <a:cubicBezTo>
                  <a:pt x="166497" y="196985"/>
                  <a:pt x="178385" y="195880"/>
                  <a:pt x="189053" y="194356"/>
                </a:cubicBezTo>
                <a:close/>
                <a:moveTo>
                  <a:pt x="114072" y="161895"/>
                </a:moveTo>
                <a:lnTo>
                  <a:pt x="113386" y="162123"/>
                </a:lnTo>
                <a:lnTo>
                  <a:pt x="114529" y="162352"/>
                </a:lnTo>
                <a:close/>
                <a:moveTo>
                  <a:pt x="141047" y="141092"/>
                </a:moveTo>
                <a:lnTo>
                  <a:pt x="141047" y="141321"/>
                </a:lnTo>
                <a:lnTo>
                  <a:pt x="141047" y="141549"/>
                </a:lnTo>
                <a:lnTo>
                  <a:pt x="141961" y="141092"/>
                </a:lnTo>
                <a:close/>
                <a:moveTo>
                  <a:pt x="66980" y="136520"/>
                </a:moveTo>
                <a:cubicBezTo>
                  <a:pt x="66066" y="139111"/>
                  <a:pt x="65075" y="141473"/>
                  <a:pt x="64008" y="143607"/>
                </a:cubicBezTo>
                <a:cubicBezTo>
                  <a:pt x="60656" y="151074"/>
                  <a:pt x="57684" y="156180"/>
                  <a:pt x="55093" y="158923"/>
                </a:cubicBezTo>
                <a:cubicBezTo>
                  <a:pt x="55245" y="159380"/>
                  <a:pt x="55322" y="159837"/>
                  <a:pt x="55322" y="160295"/>
                </a:cubicBezTo>
                <a:cubicBezTo>
                  <a:pt x="67666" y="160142"/>
                  <a:pt x="76886" y="160218"/>
                  <a:pt x="82982" y="160523"/>
                </a:cubicBezTo>
                <a:cubicBezTo>
                  <a:pt x="87097" y="160676"/>
                  <a:pt x="92583" y="160980"/>
                  <a:pt x="99441" y="161438"/>
                </a:cubicBezTo>
                <a:lnTo>
                  <a:pt x="99441" y="161209"/>
                </a:lnTo>
                <a:cubicBezTo>
                  <a:pt x="103251" y="156637"/>
                  <a:pt x="107366" y="148712"/>
                  <a:pt x="111786" y="137435"/>
                </a:cubicBezTo>
                <a:lnTo>
                  <a:pt x="111100" y="137435"/>
                </a:lnTo>
                <a:cubicBezTo>
                  <a:pt x="88240" y="136825"/>
                  <a:pt x="75362" y="136520"/>
                  <a:pt x="72467" y="136520"/>
                </a:cubicBezTo>
                <a:close/>
                <a:moveTo>
                  <a:pt x="28118" y="133777"/>
                </a:moveTo>
                <a:cubicBezTo>
                  <a:pt x="24308" y="141397"/>
                  <a:pt x="19660" y="149779"/>
                  <a:pt x="14174" y="158923"/>
                </a:cubicBezTo>
                <a:cubicBezTo>
                  <a:pt x="22556" y="160142"/>
                  <a:pt x="33528" y="160676"/>
                  <a:pt x="47092" y="160523"/>
                </a:cubicBezTo>
                <a:lnTo>
                  <a:pt x="47321" y="160523"/>
                </a:lnTo>
                <a:lnTo>
                  <a:pt x="49835" y="157780"/>
                </a:lnTo>
                <a:cubicBezTo>
                  <a:pt x="49378" y="156561"/>
                  <a:pt x="49607" y="155570"/>
                  <a:pt x="50521" y="154808"/>
                </a:cubicBezTo>
                <a:cubicBezTo>
                  <a:pt x="52502" y="152522"/>
                  <a:pt x="55093" y="147874"/>
                  <a:pt x="58293" y="140864"/>
                </a:cubicBezTo>
                <a:lnTo>
                  <a:pt x="60122" y="136749"/>
                </a:lnTo>
                <a:cubicBezTo>
                  <a:pt x="55855" y="136901"/>
                  <a:pt x="52350" y="136977"/>
                  <a:pt x="49607" y="136977"/>
                </a:cubicBezTo>
                <a:cubicBezTo>
                  <a:pt x="40615" y="136825"/>
                  <a:pt x="33452" y="135758"/>
                  <a:pt x="28118" y="133777"/>
                </a:cubicBezTo>
                <a:close/>
                <a:moveTo>
                  <a:pt x="69723" y="129662"/>
                </a:moveTo>
                <a:lnTo>
                  <a:pt x="69495" y="130119"/>
                </a:lnTo>
                <a:lnTo>
                  <a:pt x="69952" y="130119"/>
                </a:lnTo>
                <a:cubicBezTo>
                  <a:pt x="69952" y="129967"/>
                  <a:pt x="69876" y="129815"/>
                  <a:pt x="69723" y="129662"/>
                </a:cubicBezTo>
                <a:close/>
                <a:moveTo>
                  <a:pt x="75667" y="112289"/>
                </a:moveTo>
                <a:lnTo>
                  <a:pt x="75438" y="113432"/>
                </a:lnTo>
                <a:lnTo>
                  <a:pt x="76353" y="112746"/>
                </a:lnTo>
                <a:cubicBezTo>
                  <a:pt x="76048" y="112593"/>
                  <a:pt x="75819" y="112441"/>
                  <a:pt x="75667" y="112289"/>
                </a:cubicBezTo>
                <a:close/>
                <a:moveTo>
                  <a:pt x="39320" y="106802"/>
                </a:moveTo>
                <a:cubicBezTo>
                  <a:pt x="37034" y="113660"/>
                  <a:pt x="34214" y="120747"/>
                  <a:pt x="30861" y="128062"/>
                </a:cubicBezTo>
                <a:cubicBezTo>
                  <a:pt x="35433" y="129586"/>
                  <a:pt x="41682" y="130424"/>
                  <a:pt x="49607" y="130577"/>
                </a:cubicBezTo>
                <a:cubicBezTo>
                  <a:pt x="52655" y="130577"/>
                  <a:pt x="56998" y="130500"/>
                  <a:pt x="62637" y="130348"/>
                </a:cubicBezTo>
                <a:lnTo>
                  <a:pt x="64237" y="126005"/>
                </a:lnTo>
                <a:cubicBezTo>
                  <a:pt x="64085" y="125090"/>
                  <a:pt x="64313" y="124252"/>
                  <a:pt x="64923" y="123490"/>
                </a:cubicBezTo>
                <a:lnTo>
                  <a:pt x="65380" y="123033"/>
                </a:lnTo>
                <a:lnTo>
                  <a:pt x="67209" y="118004"/>
                </a:lnTo>
                <a:lnTo>
                  <a:pt x="70409" y="108174"/>
                </a:lnTo>
                <a:cubicBezTo>
                  <a:pt x="68428" y="108174"/>
                  <a:pt x="66142" y="108098"/>
                  <a:pt x="63551" y="107945"/>
                </a:cubicBezTo>
                <a:cubicBezTo>
                  <a:pt x="60960" y="107793"/>
                  <a:pt x="58446" y="107793"/>
                  <a:pt x="56007" y="107945"/>
                </a:cubicBezTo>
                <a:cubicBezTo>
                  <a:pt x="53569" y="108098"/>
                  <a:pt x="50750" y="108098"/>
                  <a:pt x="47549" y="107945"/>
                </a:cubicBezTo>
                <a:cubicBezTo>
                  <a:pt x="44349" y="107793"/>
                  <a:pt x="41606" y="107412"/>
                  <a:pt x="39320" y="106802"/>
                </a:cubicBezTo>
                <a:close/>
                <a:moveTo>
                  <a:pt x="176937" y="105888"/>
                </a:moveTo>
                <a:cubicBezTo>
                  <a:pt x="167031" y="105888"/>
                  <a:pt x="150800" y="106345"/>
                  <a:pt x="128245" y="107259"/>
                </a:cubicBezTo>
                <a:cubicBezTo>
                  <a:pt x="126569" y="113355"/>
                  <a:pt x="124816" y="119147"/>
                  <a:pt x="122987" y="124633"/>
                </a:cubicBezTo>
                <a:lnTo>
                  <a:pt x="120701" y="131262"/>
                </a:lnTo>
                <a:cubicBezTo>
                  <a:pt x="131826" y="131415"/>
                  <a:pt x="141504" y="131186"/>
                  <a:pt x="149733" y="130577"/>
                </a:cubicBezTo>
                <a:cubicBezTo>
                  <a:pt x="150953" y="130424"/>
                  <a:pt x="153924" y="130119"/>
                  <a:pt x="158649" y="129662"/>
                </a:cubicBezTo>
                <a:cubicBezTo>
                  <a:pt x="162459" y="129205"/>
                  <a:pt x="165583" y="128976"/>
                  <a:pt x="168021" y="128976"/>
                </a:cubicBezTo>
                <a:lnTo>
                  <a:pt x="168707" y="128976"/>
                </a:lnTo>
                <a:cubicBezTo>
                  <a:pt x="172060" y="121052"/>
                  <a:pt x="174879" y="113355"/>
                  <a:pt x="177165" y="105888"/>
                </a:cubicBezTo>
                <a:close/>
                <a:moveTo>
                  <a:pt x="42977" y="94458"/>
                </a:moveTo>
                <a:lnTo>
                  <a:pt x="42520" y="95829"/>
                </a:lnTo>
                <a:lnTo>
                  <a:pt x="42977" y="95601"/>
                </a:lnTo>
                <a:close/>
                <a:moveTo>
                  <a:pt x="82296" y="80970"/>
                </a:moveTo>
                <a:cubicBezTo>
                  <a:pt x="82449" y="84476"/>
                  <a:pt x="81763" y="89505"/>
                  <a:pt x="80239" y="96058"/>
                </a:cubicBezTo>
                <a:cubicBezTo>
                  <a:pt x="79782" y="97887"/>
                  <a:pt x="79248" y="99868"/>
                  <a:pt x="78639" y="102002"/>
                </a:cubicBezTo>
                <a:cubicBezTo>
                  <a:pt x="89459" y="102154"/>
                  <a:pt x="103328" y="101925"/>
                  <a:pt x="120244" y="101316"/>
                </a:cubicBezTo>
                <a:lnTo>
                  <a:pt x="123216" y="101087"/>
                </a:lnTo>
                <a:cubicBezTo>
                  <a:pt x="125197" y="93772"/>
                  <a:pt x="126721" y="87295"/>
                  <a:pt x="127788" y="81656"/>
                </a:cubicBezTo>
                <a:cubicBezTo>
                  <a:pt x="112243" y="81809"/>
                  <a:pt x="97079" y="81580"/>
                  <a:pt x="82296" y="80970"/>
                </a:cubicBezTo>
                <a:close/>
                <a:moveTo>
                  <a:pt x="45720" y="80056"/>
                </a:moveTo>
                <a:lnTo>
                  <a:pt x="45492" y="80742"/>
                </a:lnTo>
                <a:cubicBezTo>
                  <a:pt x="45644" y="80589"/>
                  <a:pt x="45873" y="80437"/>
                  <a:pt x="46178" y="80285"/>
                </a:cubicBezTo>
                <a:close/>
                <a:moveTo>
                  <a:pt x="183338" y="78913"/>
                </a:moveTo>
                <a:cubicBezTo>
                  <a:pt x="182728" y="79523"/>
                  <a:pt x="182042" y="79827"/>
                  <a:pt x="181280" y="79827"/>
                </a:cubicBezTo>
                <a:cubicBezTo>
                  <a:pt x="165278" y="80894"/>
                  <a:pt x="149581" y="81504"/>
                  <a:pt x="134189" y="81656"/>
                </a:cubicBezTo>
                <a:cubicBezTo>
                  <a:pt x="133274" y="87143"/>
                  <a:pt x="131826" y="93543"/>
                  <a:pt x="129845" y="100859"/>
                </a:cubicBezTo>
                <a:cubicBezTo>
                  <a:pt x="151181" y="99944"/>
                  <a:pt x="166878" y="99487"/>
                  <a:pt x="176937" y="99487"/>
                </a:cubicBezTo>
                <a:cubicBezTo>
                  <a:pt x="177699" y="99487"/>
                  <a:pt x="178308" y="99716"/>
                  <a:pt x="178766" y="100173"/>
                </a:cubicBezTo>
                <a:cubicBezTo>
                  <a:pt x="180747" y="93010"/>
                  <a:pt x="182271" y="85923"/>
                  <a:pt x="183338" y="78913"/>
                </a:cubicBezTo>
                <a:close/>
                <a:moveTo>
                  <a:pt x="156363" y="46680"/>
                </a:moveTo>
                <a:lnTo>
                  <a:pt x="156363" y="48966"/>
                </a:lnTo>
                <a:cubicBezTo>
                  <a:pt x="156210" y="51100"/>
                  <a:pt x="155982" y="52548"/>
                  <a:pt x="155677" y="53310"/>
                </a:cubicBezTo>
                <a:cubicBezTo>
                  <a:pt x="154458" y="55596"/>
                  <a:pt x="152324" y="57196"/>
                  <a:pt x="149276" y="58110"/>
                </a:cubicBezTo>
                <a:cubicBezTo>
                  <a:pt x="147905" y="58568"/>
                  <a:pt x="145923" y="58872"/>
                  <a:pt x="143333" y="59025"/>
                </a:cubicBezTo>
                <a:cubicBezTo>
                  <a:pt x="139370" y="59330"/>
                  <a:pt x="136246" y="58339"/>
                  <a:pt x="133960" y="56053"/>
                </a:cubicBezTo>
                <a:cubicBezTo>
                  <a:pt x="132436" y="54377"/>
                  <a:pt x="131369" y="52167"/>
                  <a:pt x="130760" y="49424"/>
                </a:cubicBezTo>
                <a:cubicBezTo>
                  <a:pt x="128321" y="53234"/>
                  <a:pt x="127635" y="56129"/>
                  <a:pt x="128702" y="58110"/>
                </a:cubicBezTo>
                <a:cubicBezTo>
                  <a:pt x="130074" y="61006"/>
                  <a:pt x="133731" y="62454"/>
                  <a:pt x="139675" y="62454"/>
                </a:cubicBezTo>
                <a:cubicBezTo>
                  <a:pt x="146076" y="62454"/>
                  <a:pt x="151181" y="60930"/>
                  <a:pt x="154991" y="57882"/>
                </a:cubicBezTo>
                <a:cubicBezTo>
                  <a:pt x="156668" y="56510"/>
                  <a:pt x="157734" y="54986"/>
                  <a:pt x="158192" y="53310"/>
                </a:cubicBezTo>
                <a:cubicBezTo>
                  <a:pt x="158496" y="51633"/>
                  <a:pt x="158039" y="49652"/>
                  <a:pt x="156820" y="47366"/>
                </a:cubicBezTo>
                <a:cubicBezTo>
                  <a:pt x="156668" y="47061"/>
                  <a:pt x="156515" y="46833"/>
                  <a:pt x="156363" y="46680"/>
                </a:cubicBezTo>
                <a:close/>
                <a:moveTo>
                  <a:pt x="92812" y="45537"/>
                </a:moveTo>
                <a:lnTo>
                  <a:pt x="92355" y="47366"/>
                </a:lnTo>
                <a:cubicBezTo>
                  <a:pt x="91898" y="49805"/>
                  <a:pt x="91212" y="51633"/>
                  <a:pt x="90297" y="52853"/>
                </a:cubicBezTo>
                <a:cubicBezTo>
                  <a:pt x="88773" y="54681"/>
                  <a:pt x="86564" y="55824"/>
                  <a:pt x="83668" y="56282"/>
                </a:cubicBezTo>
                <a:cubicBezTo>
                  <a:pt x="82144" y="56434"/>
                  <a:pt x="80163" y="56510"/>
                  <a:pt x="77724" y="56510"/>
                </a:cubicBezTo>
                <a:cubicBezTo>
                  <a:pt x="73000" y="56358"/>
                  <a:pt x="69876" y="53615"/>
                  <a:pt x="68352" y="48281"/>
                </a:cubicBezTo>
                <a:lnTo>
                  <a:pt x="67895" y="50109"/>
                </a:lnTo>
                <a:cubicBezTo>
                  <a:pt x="67437" y="52091"/>
                  <a:pt x="67895" y="53691"/>
                  <a:pt x="69266" y="54910"/>
                </a:cubicBezTo>
                <a:cubicBezTo>
                  <a:pt x="72314" y="57806"/>
                  <a:pt x="75705" y="59634"/>
                  <a:pt x="79439" y="60396"/>
                </a:cubicBezTo>
                <a:cubicBezTo>
                  <a:pt x="83173" y="61158"/>
                  <a:pt x="86526" y="61044"/>
                  <a:pt x="89497" y="60054"/>
                </a:cubicBezTo>
                <a:cubicBezTo>
                  <a:pt x="92469" y="59063"/>
                  <a:pt x="95022" y="57577"/>
                  <a:pt x="97155" y="55596"/>
                </a:cubicBezTo>
                <a:cubicBezTo>
                  <a:pt x="100051" y="52853"/>
                  <a:pt x="101194" y="50567"/>
                  <a:pt x="100584" y="48738"/>
                </a:cubicBezTo>
                <a:cubicBezTo>
                  <a:pt x="99975" y="46909"/>
                  <a:pt x="97384" y="45842"/>
                  <a:pt x="92812" y="45537"/>
                </a:cubicBezTo>
                <a:close/>
                <a:moveTo>
                  <a:pt x="206312" y="36851"/>
                </a:moveTo>
                <a:cubicBezTo>
                  <a:pt x="207150" y="36698"/>
                  <a:pt x="207912" y="36927"/>
                  <a:pt x="208598" y="37536"/>
                </a:cubicBezTo>
                <a:cubicBezTo>
                  <a:pt x="209284" y="38146"/>
                  <a:pt x="209703" y="38908"/>
                  <a:pt x="209855" y="39822"/>
                </a:cubicBezTo>
                <a:cubicBezTo>
                  <a:pt x="210160" y="43328"/>
                  <a:pt x="210312" y="47061"/>
                  <a:pt x="210312" y="51024"/>
                </a:cubicBezTo>
                <a:cubicBezTo>
                  <a:pt x="210312" y="54986"/>
                  <a:pt x="210236" y="59368"/>
                  <a:pt x="210084" y="64168"/>
                </a:cubicBezTo>
                <a:cubicBezTo>
                  <a:pt x="209931" y="68969"/>
                  <a:pt x="209855" y="72588"/>
                  <a:pt x="209855" y="75027"/>
                </a:cubicBezTo>
                <a:cubicBezTo>
                  <a:pt x="209855" y="105659"/>
                  <a:pt x="209017" y="133625"/>
                  <a:pt x="207341" y="158923"/>
                </a:cubicBezTo>
                <a:cubicBezTo>
                  <a:pt x="207188" y="161819"/>
                  <a:pt x="207188" y="167457"/>
                  <a:pt x="207341" y="175839"/>
                </a:cubicBezTo>
                <a:cubicBezTo>
                  <a:pt x="207493" y="182393"/>
                  <a:pt x="207341" y="187346"/>
                  <a:pt x="206883" y="190698"/>
                </a:cubicBezTo>
                <a:cubicBezTo>
                  <a:pt x="208103" y="191308"/>
                  <a:pt x="208712" y="192299"/>
                  <a:pt x="208712" y="193670"/>
                </a:cubicBezTo>
                <a:lnTo>
                  <a:pt x="208712" y="203957"/>
                </a:lnTo>
                <a:cubicBezTo>
                  <a:pt x="208712" y="204872"/>
                  <a:pt x="208407" y="205634"/>
                  <a:pt x="207798" y="206243"/>
                </a:cubicBezTo>
                <a:cubicBezTo>
                  <a:pt x="207188" y="206853"/>
                  <a:pt x="206502" y="207158"/>
                  <a:pt x="205740" y="207158"/>
                </a:cubicBezTo>
                <a:cubicBezTo>
                  <a:pt x="205131" y="208224"/>
                  <a:pt x="204293" y="208834"/>
                  <a:pt x="203226" y="208986"/>
                </a:cubicBezTo>
                <a:cubicBezTo>
                  <a:pt x="184633" y="211577"/>
                  <a:pt x="160325" y="213025"/>
                  <a:pt x="130302" y="213330"/>
                </a:cubicBezTo>
                <a:cubicBezTo>
                  <a:pt x="90374" y="213787"/>
                  <a:pt x="66142" y="214244"/>
                  <a:pt x="57608" y="214701"/>
                </a:cubicBezTo>
                <a:cubicBezTo>
                  <a:pt x="56693" y="214701"/>
                  <a:pt x="55893" y="214435"/>
                  <a:pt x="55207" y="213901"/>
                </a:cubicBezTo>
                <a:cubicBezTo>
                  <a:pt x="54522" y="213368"/>
                  <a:pt x="54179" y="212644"/>
                  <a:pt x="54179" y="211730"/>
                </a:cubicBezTo>
                <a:cubicBezTo>
                  <a:pt x="54179" y="210815"/>
                  <a:pt x="54445" y="210015"/>
                  <a:pt x="54979" y="209329"/>
                </a:cubicBezTo>
                <a:cubicBezTo>
                  <a:pt x="55512" y="208644"/>
                  <a:pt x="56236" y="208301"/>
                  <a:pt x="57150" y="208301"/>
                </a:cubicBezTo>
                <a:cubicBezTo>
                  <a:pt x="65532" y="207843"/>
                  <a:pt x="89840" y="207386"/>
                  <a:pt x="130074" y="206929"/>
                </a:cubicBezTo>
                <a:cubicBezTo>
                  <a:pt x="159030" y="206624"/>
                  <a:pt x="182423" y="205253"/>
                  <a:pt x="200254" y="202814"/>
                </a:cubicBezTo>
                <a:cubicBezTo>
                  <a:pt x="200102" y="202357"/>
                  <a:pt x="200025" y="201824"/>
                  <a:pt x="200025" y="201214"/>
                </a:cubicBezTo>
                <a:lnTo>
                  <a:pt x="200483" y="198699"/>
                </a:lnTo>
                <a:cubicBezTo>
                  <a:pt x="200635" y="198395"/>
                  <a:pt x="200711" y="198166"/>
                  <a:pt x="200711" y="198014"/>
                </a:cubicBezTo>
                <a:lnTo>
                  <a:pt x="200711" y="197556"/>
                </a:lnTo>
                <a:lnTo>
                  <a:pt x="200711" y="196871"/>
                </a:lnTo>
                <a:lnTo>
                  <a:pt x="200711" y="194813"/>
                </a:lnTo>
                <a:lnTo>
                  <a:pt x="200711" y="194585"/>
                </a:lnTo>
                <a:cubicBezTo>
                  <a:pt x="200254" y="193975"/>
                  <a:pt x="200102" y="193289"/>
                  <a:pt x="200254" y="192527"/>
                </a:cubicBezTo>
                <a:cubicBezTo>
                  <a:pt x="200864" y="188717"/>
                  <a:pt x="201092" y="183155"/>
                  <a:pt x="200940" y="175839"/>
                </a:cubicBezTo>
                <a:cubicBezTo>
                  <a:pt x="200787" y="167305"/>
                  <a:pt x="200787" y="161514"/>
                  <a:pt x="200940" y="158466"/>
                </a:cubicBezTo>
                <a:cubicBezTo>
                  <a:pt x="202616" y="133472"/>
                  <a:pt x="203454" y="105659"/>
                  <a:pt x="203454" y="75027"/>
                </a:cubicBezTo>
                <a:cubicBezTo>
                  <a:pt x="203454" y="72284"/>
                  <a:pt x="203531" y="68359"/>
                  <a:pt x="203683" y="63254"/>
                </a:cubicBezTo>
                <a:cubicBezTo>
                  <a:pt x="203835" y="58149"/>
                  <a:pt x="203912" y="54339"/>
                  <a:pt x="203912" y="51824"/>
                </a:cubicBezTo>
                <a:cubicBezTo>
                  <a:pt x="203912" y="49309"/>
                  <a:pt x="203759" y="45461"/>
                  <a:pt x="203454" y="40280"/>
                </a:cubicBezTo>
                <a:cubicBezTo>
                  <a:pt x="203302" y="39518"/>
                  <a:pt x="203531" y="38794"/>
                  <a:pt x="204140" y="38108"/>
                </a:cubicBezTo>
                <a:cubicBezTo>
                  <a:pt x="204750" y="37422"/>
                  <a:pt x="205474" y="37003"/>
                  <a:pt x="206312" y="36851"/>
                </a:cubicBezTo>
                <a:close/>
                <a:moveTo>
                  <a:pt x="192482" y="32507"/>
                </a:moveTo>
                <a:lnTo>
                  <a:pt x="192024" y="48281"/>
                </a:lnTo>
                <a:cubicBezTo>
                  <a:pt x="191720" y="58796"/>
                  <a:pt x="191262" y="66721"/>
                  <a:pt x="190653" y="72055"/>
                </a:cubicBezTo>
                <a:cubicBezTo>
                  <a:pt x="188976" y="88209"/>
                  <a:pt x="185243" y="103945"/>
                  <a:pt x="179451" y="119261"/>
                </a:cubicBezTo>
                <a:cubicBezTo>
                  <a:pt x="173660" y="134577"/>
                  <a:pt x="166040" y="150770"/>
                  <a:pt x="156591" y="167838"/>
                </a:cubicBezTo>
                <a:cubicBezTo>
                  <a:pt x="155982" y="168905"/>
                  <a:pt x="155067" y="169439"/>
                  <a:pt x="153848" y="169439"/>
                </a:cubicBezTo>
                <a:cubicBezTo>
                  <a:pt x="153086" y="170048"/>
                  <a:pt x="152172" y="170277"/>
                  <a:pt x="151105" y="170124"/>
                </a:cubicBezTo>
                <a:lnTo>
                  <a:pt x="147676" y="169439"/>
                </a:lnTo>
                <a:lnTo>
                  <a:pt x="146762" y="168981"/>
                </a:lnTo>
                <a:cubicBezTo>
                  <a:pt x="146304" y="169439"/>
                  <a:pt x="145695" y="169667"/>
                  <a:pt x="144933" y="169667"/>
                </a:cubicBezTo>
                <a:cubicBezTo>
                  <a:pt x="138684" y="169667"/>
                  <a:pt x="132169" y="169515"/>
                  <a:pt x="125388" y="169210"/>
                </a:cubicBezTo>
                <a:cubicBezTo>
                  <a:pt x="118606" y="168905"/>
                  <a:pt x="110833" y="168486"/>
                  <a:pt x="102070" y="167953"/>
                </a:cubicBezTo>
                <a:cubicBezTo>
                  <a:pt x="93307" y="167419"/>
                  <a:pt x="86792" y="167076"/>
                  <a:pt x="82525" y="166924"/>
                </a:cubicBezTo>
                <a:cubicBezTo>
                  <a:pt x="80544" y="166619"/>
                  <a:pt x="73686" y="166543"/>
                  <a:pt x="61951" y="166695"/>
                </a:cubicBezTo>
                <a:cubicBezTo>
                  <a:pt x="50216" y="166848"/>
                  <a:pt x="43053" y="166924"/>
                  <a:pt x="40463" y="166924"/>
                </a:cubicBezTo>
                <a:cubicBezTo>
                  <a:pt x="40463" y="167686"/>
                  <a:pt x="40539" y="168677"/>
                  <a:pt x="40691" y="169896"/>
                </a:cubicBezTo>
                <a:cubicBezTo>
                  <a:pt x="40691" y="170353"/>
                  <a:pt x="40844" y="173172"/>
                  <a:pt x="41148" y="178354"/>
                </a:cubicBezTo>
                <a:cubicBezTo>
                  <a:pt x="41301" y="181859"/>
                  <a:pt x="41453" y="184450"/>
                  <a:pt x="41606" y="186126"/>
                </a:cubicBezTo>
                <a:cubicBezTo>
                  <a:pt x="41606" y="186736"/>
                  <a:pt x="41682" y="187269"/>
                  <a:pt x="41834" y="187727"/>
                </a:cubicBezTo>
                <a:cubicBezTo>
                  <a:pt x="42596" y="187879"/>
                  <a:pt x="43511" y="187955"/>
                  <a:pt x="44577" y="187955"/>
                </a:cubicBezTo>
                <a:cubicBezTo>
                  <a:pt x="47168" y="188108"/>
                  <a:pt x="50673" y="188108"/>
                  <a:pt x="55093" y="187955"/>
                </a:cubicBezTo>
                <a:lnTo>
                  <a:pt x="66523" y="187269"/>
                </a:lnTo>
                <a:cubicBezTo>
                  <a:pt x="70943" y="187117"/>
                  <a:pt x="73381" y="187041"/>
                  <a:pt x="73838" y="187041"/>
                </a:cubicBezTo>
                <a:cubicBezTo>
                  <a:pt x="77648" y="186888"/>
                  <a:pt x="83516" y="186774"/>
                  <a:pt x="91440" y="186698"/>
                </a:cubicBezTo>
                <a:cubicBezTo>
                  <a:pt x="99365" y="186622"/>
                  <a:pt x="106414" y="186469"/>
                  <a:pt x="112586" y="186241"/>
                </a:cubicBezTo>
                <a:cubicBezTo>
                  <a:pt x="118758" y="186012"/>
                  <a:pt x="124664" y="185745"/>
                  <a:pt x="130302" y="185441"/>
                </a:cubicBezTo>
                <a:cubicBezTo>
                  <a:pt x="135027" y="185136"/>
                  <a:pt x="143637" y="185136"/>
                  <a:pt x="156134" y="185441"/>
                </a:cubicBezTo>
                <a:cubicBezTo>
                  <a:pt x="167107" y="185745"/>
                  <a:pt x="175489" y="185517"/>
                  <a:pt x="181280" y="184755"/>
                </a:cubicBezTo>
                <a:lnTo>
                  <a:pt x="182423" y="184755"/>
                </a:lnTo>
                <a:cubicBezTo>
                  <a:pt x="183185" y="183688"/>
                  <a:pt x="184176" y="183231"/>
                  <a:pt x="185395" y="183383"/>
                </a:cubicBezTo>
                <a:cubicBezTo>
                  <a:pt x="187071" y="183536"/>
                  <a:pt x="188900" y="183612"/>
                  <a:pt x="190881" y="183612"/>
                </a:cubicBezTo>
                <a:cubicBezTo>
                  <a:pt x="190881" y="152827"/>
                  <a:pt x="191186" y="118308"/>
                  <a:pt x="191796" y="80056"/>
                </a:cubicBezTo>
                <a:cubicBezTo>
                  <a:pt x="191796" y="77008"/>
                  <a:pt x="192024" y="72207"/>
                  <a:pt x="192482" y="65654"/>
                </a:cubicBezTo>
                <a:cubicBezTo>
                  <a:pt x="192939" y="59101"/>
                  <a:pt x="193244" y="54377"/>
                  <a:pt x="193396" y="51481"/>
                </a:cubicBezTo>
                <a:cubicBezTo>
                  <a:pt x="193548" y="43861"/>
                  <a:pt x="193244" y="37536"/>
                  <a:pt x="192482" y="32507"/>
                </a:cubicBezTo>
                <a:close/>
                <a:moveTo>
                  <a:pt x="78867" y="11476"/>
                </a:moveTo>
                <a:cubicBezTo>
                  <a:pt x="77648" y="11628"/>
                  <a:pt x="76200" y="12390"/>
                  <a:pt x="74524" y="13762"/>
                </a:cubicBezTo>
                <a:cubicBezTo>
                  <a:pt x="74372" y="14067"/>
                  <a:pt x="74143" y="14295"/>
                  <a:pt x="73838" y="14448"/>
                </a:cubicBezTo>
                <a:lnTo>
                  <a:pt x="73838" y="32507"/>
                </a:lnTo>
                <a:cubicBezTo>
                  <a:pt x="73838" y="39213"/>
                  <a:pt x="73991" y="43328"/>
                  <a:pt x="74295" y="44852"/>
                </a:cubicBezTo>
                <a:cubicBezTo>
                  <a:pt x="74905" y="48357"/>
                  <a:pt x="76048" y="50109"/>
                  <a:pt x="77724" y="50109"/>
                </a:cubicBezTo>
                <a:cubicBezTo>
                  <a:pt x="79858" y="50109"/>
                  <a:pt x="81458" y="50033"/>
                  <a:pt x="82525" y="49881"/>
                </a:cubicBezTo>
                <a:cubicBezTo>
                  <a:pt x="83897" y="49728"/>
                  <a:pt x="84811" y="49347"/>
                  <a:pt x="85268" y="48738"/>
                </a:cubicBezTo>
                <a:cubicBezTo>
                  <a:pt x="85573" y="48433"/>
                  <a:pt x="85878" y="47519"/>
                  <a:pt x="86183" y="45995"/>
                </a:cubicBezTo>
                <a:cubicBezTo>
                  <a:pt x="86487" y="44318"/>
                  <a:pt x="86716" y="42185"/>
                  <a:pt x="86868" y="39594"/>
                </a:cubicBezTo>
                <a:cubicBezTo>
                  <a:pt x="87021" y="33955"/>
                  <a:pt x="86640" y="28545"/>
                  <a:pt x="85725" y="23363"/>
                </a:cubicBezTo>
                <a:cubicBezTo>
                  <a:pt x="84506" y="17724"/>
                  <a:pt x="82982" y="13991"/>
                  <a:pt x="81153" y="12162"/>
                </a:cubicBezTo>
                <a:cubicBezTo>
                  <a:pt x="80391" y="11552"/>
                  <a:pt x="79629" y="11324"/>
                  <a:pt x="78867" y="11476"/>
                </a:cubicBezTo>
                <a:close/>
                <a:moveTo>
                  <a:pt x="142875" y="6447"/>
                </a:moveTo>
                <a:cubicBezTo>
                  <a:pt x="140285" y="6752"/>
                  <a:pt x="138913" y="6904"/>
                  <a:pt x="138761" y="6904"/>
                </a:cubicBezTo>
                <a:lnTo>
                  <a:pt x="138303" y="6904"/>
                </a:lnTo>
                <a:cubicBezTo>
                  <a:pt x="138456" y="7361"/>
                  <a:pt x="138532" y="7818"/>
                  <a:pt x="138532" y="8276"/>
                </a:cubicBezTo>
                <a:cubicBezTo>
                  <a:pt x="138532" y="11476"/>
                  <a:pt x="138342" y="16162"/>
                  <a:pt x="137961" y="22335"/>
                </a:cubicBezTo>
                <a:cubicBezTo>
                  <a:pt x="137580" y="28507"/>
                  <a:pt x="137389" y="31974"/>
                  <a:pt x="137389" y="32736"/>
                </a:cubicBezTo>
                <a:lnTo>
                  <a:pt x="137389" y="33422"/>
                </a:lnTo>
                <a:cubicBezTo>
                  <a:pt x="137237" y="34336"/>
                  <a:pt x="137122" y="35555"/>
                  <a:pt x="137046" y="37079"/>
                </a:cubicBezTo>
                <a:cubicBezTo>
                  <a:pt x="136970" y="38603"/>
                  <a:pt x="136932" y="39518"/>
                  <a:pt x="136932" y="39822"/>
                </a:cubicBezTo>
                <a:cubicBezTo>
                  <a:pt x="137084" y="40432"/>
                  <a:pt x="137008" y="41042"/>
                  <a:pt x="136703" y="41651"/>
                </a:cubicBezTo>
                <a:cubicBezTo>
                  <a:pt x="136551" y="43937"/>
                  <a:pt x="136627" y="45842"/>
                  <a:pt x="136932" y="47366"/>
                </a:cubicBezTo>
                <a:cubicBezTo>
                  <a:pt x="137237" y="49347"/>
                  <a:pt x="137770" y="50719"/>
                  <a:pt x="138532" y="51481"/>
                </a:cubicBezTo>
                <a:cubicBezTo>
                  <a:pt x="139446" y="52395"/>
                  <a:pt x="140894" y="52776"/>
                  <a:pt x="142875" y="52624"/>
                </a:cubicBezTo>
                <a:cubicBezTo>
                  <a:pt x="145009" y="52472"/>
                  <a:pt x="146533" y="52243"/>
                  <a:pt x="147447" y="51938"/>
                </a:cubicBezTo>
                <a:cubicBezTo>
                  <a:pt x="148667" y="51633"/>
                  <a:pt x="149429" y="51176"/>
                  <a:pt x="149733" y="50567"/>
                </a:cubicBezTo>
                <a:lnTo>
                  <a:pt x="149962" y="48738"/>
                </a:lnTo>
                <a:lnTo>
                  <a:pt x="149962" y="43709"/>
                </a:lnTo>
                <a:lnTo>
                  <a:pt x="149733" y="43709"/>
                </a:lnTo>
                <a:cubicBezTo>
                  <a:pt x="148819" y="43556"/>
                  <a:pt x="148095" y="43099"/>
                  <a:pt x="147562" y="42337"/>
                </a:cubicBezTo>
                <a:cubicBezTo>
                  <a:pt x="147028" y="41575"/>
                  <a:pt x="146838" y="40813"/>
                  <a:pt x="146990" y="40051"/>
                </a:cubicBezTo>
                <a:cubicBezTo>
                  <a:pt x="147295" y="38527"/>
                  <a:pt x="148133" y="37613"/>
                  <a:pt x="149505" y="37308"/>
                </a:cubicBezTo>
                <a:cubicBezTo>
                  <a:pt x="149352" y="34260"/>
                  <a:pt x="149048" y="31059"/>
                  <a:pt x="148590" y="27707"/>
                </a:cubicBezTo>
                <a:cubicBezTo>
                  <a:pt x="147828" y="21611"/>
                  <a:pt x="147066" y="16505"/>
                  <a:pt x="146304" y="12390"/>
                </a:cubicBezTo>
                <a:cubicBezTo>
                  <a:pt x="145695" y="10257"/>
                  <a:pt x="145161" y="8580"/>
                  <a:pt x="144704" y="7361"/>
                </a:cubicBezTo>
                <a:lnTo>
                  <a:pt x="144247" y="6447"/>
                </a:lnTo>
                <a:close/>
                <a:moveTo>
                  <a:pt x="142190" y="46"/>
                </a:moveTo>
                <a:cubicBezTo>
                  <a:pt x="144323" y="-106"/>
                  <a:pt x="146076" y="122"/>
                  <a:pt x="147447" y="732"/>
                </a:cubicBezTo>
                <a:cubicBezTo>
                  <a:pt x="148819" y="1494"/>
                  <a:pt x="149886" y="2942"/>
                  <a:pt x="150648" y="5075"/>
                </a:cubicBezTo>
                <a:cubicBezTo>
                  <a:pt x="151257" y="6599"/>
                  <a:pt x="151867" y="8580"/>
                  <a:pt x="152477" y="11019"/>
                </a:cubicBezTo>
                <a:cubicBezTo>
                  <a:pt x="153391" y="15286"/>
                  <a:pt x="154229" y="20620"/>
                  <a:pt x="154991" y="27021"/>
                </a:cubicBezTo>
                <a:lnTo>
                  <a:pt x="155220" y="27021"/>
                </a:lnTo>
                <a:cubicBezTo>
                  <a:pt x="156439" y="27021"/>
                  <a:pt x="158687" y="27097"/>
                  <a:pt x="161964" y="27249"/>
                </a:cubicBezTo>
                <a:cubicBezTo>
                  <a:pt x="165240" y="27402"/>
                  <a:pt x="167831" y="27402"/>
                  <a:pt x="169736" y="27249"/>
                </a:cubicBezTo>
                <a:cubicBezTo>
                  <a:pt x="171641" y="27097"/>
                  <a:pt x="173508" y="26792"/>
                  <a:pt x="175337" y="26335"/>
                </a:cubicBezTo>
                <a:cubicBezTo>
                  <a:pt x="175641" y="26183"/>
                  <a:pt x="175870" y="26106"/>
                  <a:pt x="176022" y="26106"/>
                </a:cubicBezTo>
                <a:cubicBezTo>
                  <a:pt x="176784" y="25497"/>
                  <a:pt x="177623" y="25268"/>
                  <a:pt x="178537" y="25421"/>
                </a:cubicBezTo>
                <a:cubicBezTo>
                  <a:pt x="180823" y="25725"/>
                  <a:pt x="183566" y="25649"/>
                  <a:pt x="186767" y="25192"/>
                </a:cubicBezTo>
                <a:lnTo>
                  <a:pt x="186767" y="24278"/>
                </a:lnTo>
                <a:cubicBezTo>
                  <a:pt x="186919" y="23363"/>
                  <a:pt x="187338" y="22601"/>
                  <a:pt x="188024" y="21992"/>
                </a:cubicBezTo>
                <a:cubicBezTo>
                  <a:pt x="188710" y="21382"/>
                  <a:pt x="189434" y="21153"/>
                  <a:pt x="190196" y="21306"/>
                </a:cubicBezTo>
                <a:cubicBezTo>
                  <a:pt x="190653" y="21306"/>
                  <a:pt x="191034" y="21382"/>
                  <a:pt x="191339" y="21534"/>
                </a:cubicBezTo>
                <a:cubicBezTo>
                  <a:pt x="191796" y="21077"/>
                  <a:pt x="192329" y="20772"/>
                  <a:pt x="192939" y="20620"/>
                </a:cubicBezTo>
                <a:cubicBezTo>
                  <a:pt x="194920" y="19858"/>
                  <a:pt x="196215" y="20544"/>
                  <a:pt x="196825" y="22677"/>
                </a:cubicBezTo>
                <a:cubicBezTo>
                  <a:pt x="199111" y="29840"/>
                  <a:pt x="200102" y="39518"/>
                  <a:pt x="199797" y="51710"/>
                </a:cubicBezTo>
                <a:cubicBezTo>
                  <a:pt x="199644" y="54605"/>
                  <a:pt x="199340" y="59292"/>
                  <a:pt x="198882" y="65769"/>
                </a:cubicBezTo>
                <a:cubicBezTo>
                  <a:pt x="198425" y="72246"/>
                  <a:pt x="198197" y="77008"/>
                  <a:pt x="198197" y="80056"/>
                </a:cubicBezTo>
                <a:cubicBezTo>
                  <a:pt x="197587" y="118461"/>
                  <a:pt x="197282" y="153132"/>
                  <a:pt x="197282" y="184069"/>
                </a:cubicBezTo>
                <a:cubicBezTo>
                  <a:pt x="198349" y="184679"/>
                  <a:pt x="198882" y="185593"/>
                  <a:pt x="198882" y="186812"/>
                </a:cubicBezTo>
                <a:cubicBezTo>
                  <a:pt x="198882" y="188031"/>
                  <a:pt x="198349" y="188946"/>
                  <a:pt x="197282" y="189555"/>
                </a:cubicBezTo>
                <a:lnTo>
                  <a:pt x="197282" y="191841"/>
                </a:lnTo>
                <a:cubicBezTo>
                  <a:pt x="197282" y="193975"/>
                  <a:pt x="196215" y="195042"/>
                  <a:pt x="194082" y="195042"/>
                </a:cubicBezTo>
                <a:cubicBezTo>
                  <a:pt x="191948" y="195042"/>
                  <a:pt x="190881" y="193975"/>
                  <a:pt x="190881" y="191841"/>
                </a:cubicBezTo>
                <a:lnTo>
                  <a:pt x="190881" y="190013"/>
                </a:lnTo>
                <a:cubicBezTo>
                  <a:pt x="188595" y="190013"/>
                  <a:pt x="186614" y="189936"/>
                  <a:pt x="184938" y="189784"/>
                </a:cubicBezTo>
                <a:lnTo>
                  <a:pt x="184481" y="189784"/>
                </a:lnTo>
                <a:cubicBezTo>
                  <a:pt x="183871" y="190546"/>
                  <a:pt x="183109" y="191003"/>
                  <a:pt x="182195" y="191156"/>
                </a:cubicBezTo>
                <a:cubicBezTo>
                  <a:pt x="176099" y="191918"/>
                  <a:pt x="167412" y="192146"/>
                  <a:pt x="156134" y="191841"/>
                </a:cubicBezTo>
                <a:cubicBezTo>
                  <a:pt x="143790" y="191537"/>
                  <a:pt x="135332" y="191537"/>
                  <a:pt x="130760" y="191841"/>
                </a:cubicBezTo>
                <a:cubicBezTo>
                  <a:pt x="125121" y="192146"/>
                  <a:pt x="119177" y="192413"/>
                  <a:pt x="112929" y="192642"/>
                </a:cubicBezTo>
                <a:cubicBezTo>
                  <a:pt x="106680" y="192870"/>
                  <a:pt x="99594" y="193023"/>
                  <a:pt x="91669" y="193099"/>
                </a:cubicBezTo>
                <a:cubicBezTo>
                  <a:pt x="83744" y="193175"/>
                  <a:pt x="77801" y="193289"/>
                  <a:pt x="73838" y="193442"/>
                </a:cubicBezTo>
                <a:cubicBezTo>
                  <a:pt x="73381" y="193442"/>
                  <a:pt x="70943" y="193518"/>
                  <a:pt x="66523" y="193670"/>
                </a:cubicBezTo>
                <a:lnTo>
                  <a:pt x="55322" y="194356"/>
                </a:lnTo>
                <a:cubicBezTo>
                  <a:pt x="50750" y="194508"/>
                  <a:pt x="47092" y="194508"/>
                  <a:pt x="44349" y="194356"/>
                </a:cubicBezTo>
                <a:cubicBezTo>
                  <a:pt x="42672" y="194356"/>
                  <a:pt x="41301" y="194204"/>
                  <a:pt x="40234" y="193899"/>
                </a:cubicBezTo>
                <a:cubicBezTo>
                  <a:pt x="39624" y="193899"/>
                  <a:pt x="39091" y="193823"/>
                  <a:pt x="38634" y="193670"/>
                </a:cubicBezTo>
                <a:cubicBezTo>
                  <a:pt x="37719" y="193365"/>
                  <a:pt x="37034" y="192984"/>
                  <a:pt x="36576" y="192527"/>
                </a:cubicBezTo>
                <a:lnTo>
                  <a:pt x="35662" y="190927"/>
                </a:lnTo>
                <a:lnTo>
                  <a:pt x="35662" y="190470"/>
                </a:lnTo>
                <a:cubicBezTo>
                  <a:pt x="35662" y="190165"/>
                  <a:pt x="35586" y="189860"/>
                  <a:pt x="35433" y="189555"/>
                </a:cubicBezTo>
                <a:cubicBezTo>
                  <a:pt x="35433" y="188793"/>
                  <a:pt x="35357" y="187879"/>
                  <a:pt x="35205" y="186812"/>
                </a:cubicBezTo>
                <a:cubicBezTo>
                  <a:pt x="35052" y="184983"/>
                  <a:pt x="34900" y="182240"/>
                  <a:pt x="34748" y="178583"/>
                </a:cubicBezTo>
                <a:cubicBezTo>
                  <a:pt x="34443" y="173553"/>
                  <a:pt x="34290" y="170734"/>
                  <a:pt x="34290" y="170124"/>
                </a:cubicBezTo>
                <a:cubicBezTo>
                  <a:pt x="34138" y="168600"/>
                  <a:pt x="34062" y="167457"/>
                  <a:pt x="34062" y="166695"/>
                </a:cubicBezTo>
                <a:cubicBezTo>
                  <a:pt x="21717" y="166391"/>
                  <a:pt x="11202" y="165248"/>
                  <a:pt x="2515" y="163266"/>
                </a:cubicBezTo>
                <a:cubicBezTo>
                  <a:pt x="1601" y="162962"/>
                  <a:pt x="915" y="162428"/>
                  <a:pt x="458" y="161666"/>
                </a:cubicBezTo>
                <a:cubicBezTo>
                  <a:pt x="0" y="160904"/>
                  <a:pt x="-114" y="160104"/>
                  <a:pt x="115" y="159266"/>
                </a:cubicBezTo>
                <a:cubicBezTo>
                  <a:pt x="343" y="158428"/>
                  <a:pt x="839" y="157780"/>
                  <a:pt x="1601" y="157323"/>
                </a:cubicBezTo>
                <a:cubicBezTo>
                  <a:pt x="2363" y="156866"/>
                  <a:pt x="3125" y="156713"/>
                  <a:pt x="3887" y="156866"/>
                </a:cubicBezTo>
                <a:cubicBezTo>
                  <a:pt x="5411" y="157323"/>
                  <a:pt x="6858" y="157628"/>
                  <a:pt x="8230" y="157780"/>
                </a:cubicBezTo>
                <a:cubicBezTo>
                  <a:pt x="8078" y="157018"/>
                  <a:pt x="8230" y="156332"/>
                  <a:pt x="8687" y="155723"/>
                </a:cubicBezTo>
                <a:cubicBezTo>
                  <a:pt x="18593" y="139416"/>
                  <a:pt x="26289" y="124023"/>
                  <a:pt x="31776" y="109545"/>
                </a:cubicBezTo>
                <a:cubicBezTo>
                  <a:pt x="37110" y="95372"/>
                  <a:pt x="40082" y="80285"/>
                  <a:pt x="40691" y="64283"/>
                </a:cubicBezTo>
                <a:cubicBezTo>
                  <a:pt x="40844" y="61235"/>
                  <a:pt x="40691" y="56510"/>
                  <a:pt x="40234" y="50109"/>
                </a:cubicBezTo>
                <a:cubicBezTo>
                  <a:pt x="39777" y="43251"/>
                  <a:pt x="39548" y="38375"/>
                  <a:pt x="39548" y="35479"/>
                </a:cubicBezTo>
                <a:cubicBezTo>
                  <a:pt x="39548" y="33345"/>
                  <a:pt x="40615" y="32279"/>
                  <a:pt x="42749" y="32279"/>
                </a:cubicBezTo>
                <a:cubicBezTo>
                  <a:pt x="43358" y="32279"/>
                  <a:pt x="43892" y="32431"/>
                  <a:pt x="44349" y="32736"/>
                </a:cubicBezTo>
                <a:cubicBezTo>
                  <a:pt x="44958" y="32126"/>
                  <a:pt x="45720" y="31821"/>
                  <a:pt x="46635" y="31821"/>
                </a:cubicBezTo>
                <a:cubicBezTo>
                  <a:pt x="52883" y="31821"/>
                  <a:pt x="58293" y="31593"/>
                  <a:pt x="62865" y="31136"/>
                </a:cubicBezTo>
                <a:cubicBezTo>
                  <a:pt x="63627" y="30983"/>
                  <a:pt x="64351" y="31212"/>
                  <a:pt x="65037" y="31821"/>
                </a:cubicBezTo>
                <a:cubicBezTo>
                  <a:pt x="65723" y="32431"/>
                  <a:pt x="66142" y="33155"/>
                  <a:pt x="66294" y="33993"/>
                </a:cubicBezTo>
                <a:cubicBezTo>
                  <a:pt x="66447" y="34831"/>
                  <a:pt x="66218" y="35593"/>
                  <a:pt x="65609" y="36279"/>
                </a:cubicBezTo>
                <a:cubicBezTo>
                  <a:pt x="64999" y="36965"/>
                  <a:pt x="64237" y="37384"/>
                  <a:pt x="63323" y="37536"/>
                </a:cubicBezTo>
                <a:cubicBezTo>
                  <a:pt x="58751" y="37994"/>
                  <a:pt x="53188" y="38222"/>
                  <a:pt x="46635" y="38222"/>
                </a:cubicBezTo>
                <a:lnTo>
                  <a:pt x="45949" y="38222"/>
                </a:lnTo>
                <a:cubicBezTo>
                  <a:pt x="46101" y="40203"/>
                  <a:pt x="46330" y="44013"/>
                  <a:pt x="46635" y="49652"/>
                </a:cubicBezTo>
                <a:cubicBezTo>
                  <a:pt x="47092" y="55901"/>
                  <a:pt x="47244" y="60930"/>
                  <a:pt x="47092" y="64740"/>
                </a:cubicBezTo>
                <a:cubicBezTo>
                  <a:pt x="46940" y="67635"/>
                  <a:pt x="46711" y="70607"/>
                  <a:pt x="46406" y="73655"/>
                </a:cubicBezTo>
                <a:cubicBezTo>
                  <a:pt x="49607" y="74722"/>
                  <a:pt x="54179" y="75179"/>
                  <a:pt x="60122" y="75027"/>
                </a:cubicBezTo>
                <a:cubicBezTo>
                  <a:pt x="61037" y="75027"/>
                  <a:pt x="61951" y="74989"/>
                  <a:pt x="62865" y="74913"/>
                </a:cubicBezTo>
                <a:cubicBezTo>
                  <a:pt x="63780" y="74836"/>
                  <a:pt x="64809" y="74760"/>
                  <a:pt x="65952" y="74684"/>
                </a:cubicBezTo>
                <a:cubicBezTo>
                  <a:pt x="67095" y="74608"/>
                  <a:pt x="68047" y="74570"/>
                  <a:pt x="68809" y="74570"/>
                </a:cubicBezTo>
                <a:cubicBezTo>
                  <a:pt x="72314" y="74265"/>
                  <a:pt x="75134" y="74189"/>
                  <a:pt x="77267" y="74341"/>
                </a:cubicBezTo>
                <a:cubicBezTo>
                  <a:pt x="109881" y="76017"/>
                  <a:pt x="144399" y="75713"/>
                  <a:pt x="180823" y="73427"/>
                </a:cubicBezTo>
                <a:cubicBezTo>
                  <a:pt x="182195" y="73274"/>
                  <a:pt x="183185" y="73808"/>
                  <a:pt x="183795" y="75027"/>
                </a:cubicBezTo>
                <a:cubicBezTo>
                  <a:pt x="183947" y="73808"/>
                  <a:pt x="184100" y="72665"/>
                  <a:pt x="184252" y="71598"/>
                </a:cubicBezTo>
                <a:cubicBezTo>
                  <a:pt x="184862" y="66264"/>
                  <a:pt x="185319" y="58415"/>
                  <a:pt x="185624" y="48052"/>
                </a:cubicBezTo>
                <a:cubicBezTo>
                  <a:pt x="185776" y="40889"/>
                  <a:pt x="185928" y="35479"/>
                  <a:pt x="186081" y="31821"/>
                </a:cubicBezTo>
                <a:cubicBezTo>
                  <a:pt x="183338" y="32126"/>
                  <a:pt x="180671" y="32126"/>
                  <a:pt x="178080" y="31821"/>
                </a:cubicBezTo>
                <a:cubicBezTo>
                  <a:pt x="177775" y="32126"/>
                  <a:pt x="177470" y="32279"/>
                  <a:pt x="177165" y="32279"/>
                </a:cubicBezTo>
                <a:cubicBezTo>
                  <a:pt x="175489" y="32888"/>
                  <a:pt x="173622" y="33269"/>
                  <a:pt x="171565" y="33422"/>
                </a:cubicBezTo>
                <a:cubicBezTo>
                  <a:pt x="169507" y="33574"/>
                  <a:pt x="167717" y="33650"/>
                  <a:pt x="166193" y="33650"/>
                </a:cubicBezTo>
                <a:cubicBezTo>
                  <a:pt x="164669" y="33650"/>
                  <a:pt x="162764" y="33612"/>
                  <a:pt x="160478" y="33536"/>
                </a:cubicBezTo>
                <a:cubicBezTo>
                  <a:pt x="158192" y="33460"/>
                  <a:pt x="156591" y="33422"/>
                  <a:pt x="155677" y="33422"/>
                </a:cubicBezTo>
                <a:lnTo>
                  <a:pt x="156134" y="38679"/>
                </a:lnTo>
                <a:cubicBezTo>
                  <a:pt x="158877" y="39899"/>
                  <a:pt x="160935" y="41727"/>
                  <a:pt x="162306" y="44166"/>
                </a:cubicBezTo>
                <a:cubicBezTo>
                  <a:pt x="164440" y="47823"/>
                  <a:pt x="165126" y="51405"/>
                  <a:pt x="164364" y="54910"/>
                </a:cubicBezTo>
                <a:cubicBezTo>
                  <a:pt x="163754" y="57958"/>
                  <a:pt x="161925" y="60625"/>
                  <a:pt x="158877" y="62911"/>
                </a:cubicBezTo>
                <a:cubicBezTo>
                  <a:pt x="153848" y="66873"/>
                  <a:pt x="147447" y="68855"/>
                  <a:pt x="139675" y="68855"/>
                </a:cubicBezTo>
                <a:cubicBezTo>
                  <a:pt x="130988" y="68855"/>
                  <a:pt x="125426" y="66264"/>
                  <a:pt x="122987" y="61082"/>
                </a:cubicBezTo>
                <a:cubicBezTo>
                  <a:pt x="120092" y="55291"/>
                  <a:pt x="122606" y="48052"/>
                  <a:pt x="130531" y="39365"/>
                </a:cubicBezTo>
                <a:cubicBezTo>
                  <a:pt x="130531" y="38603"/>
                  <a:pt x="130607" y="37765"/>
                  <a:pt x="130760" y="36851"/>
                </a:cubicBezTo>
                <a:cubicBezTo>
                  <a:pt x="127864" y="37308"/>
                  <a:pt x="124626" y="37651"/>
                  <a:pt x="121044" y="37879"/>
                </a:cubicBezTo>
                <a:cubicBezTo>
                  <a:pt x="117463" y="38108"/>
                  <a:pt x="114681" y="38222"/>
                  <a:pt x="112700" y="38222"/>
                </a:cubicBezTo>
                <a:lnTo>
                  <a:pt x="102642" y="38222"/>
                </a:lnTo>
                <a:lnTo>
                  <a:pt x="94184" y="38222"/>
                </a:lnTo>
                <a:cubicBezTo>
                  <a:pt x="93879" y="38222"/>
                  <a:pt x="93574" y="38146"/>
                  <a:pt x="93269" y="37994"/>
                </a:cubicBezTo>
                <a:lnTo>
                  <a:pt x="93269" y="39137"/>
                </a:lnTo>
                <a:cubicBezTo>
                  <a:pt x="100584" y="39746"/>
                  <a:pt x="105004" y="42261"/>
                  <a:pt x="106528" y="46680"/>
                </a:cubicBezTo>
                <a:cubicBezTo>
                  <a:pt x="108204" y="51252"/>
                  <a:pt x="106528" y="55824"/>
                  <a:pt x="101499" y="60396"/>
                </a:cubicBezTo>
                <a:cubicBezTo>
                  <a:pt x="98603" y="62987"/>
                  <a:pt x="95212" y="64930"/>
                  <a:pt x="91326" y="66226"/>
                </a:cubicBezTo>
                <a:cubicBezTo>
                  <a:pt x="87440" y="67521"/>
                  <a:pt x="83058" y="67674"/>
                  <a:pt x="78182" y="66683"/>
                </a:cubicBezTo>
                <a:cubicBezTo>
                  <a:pt x="73305" y="65692"/>
                  <a:pt x="68809" y="63292"/>
                  <a:pt x="64694" y="59482"/>
                </a:cubicBezTo>
                <a:cubicBezTo>
                  <a:pt x="61799" y="56739"/>
                  <a:pt x="60732" y="53234"/>
                  <a:pt x="61494" y="48966"/>
                </a:cubicBezTo>
                <a:cubicBezTo>
                  <a:pt x="62103" y="45918"/>
                  <a:pt x="63551" y="42947"/>
                  <a:pt x="65837" y="40051"/>
                </a:cubicBezTo>
                <a:cubicBezTo>
                  <a:pt x="66142" y="39441"/>
                  <a:pt x="66675" y="39060"/>
                  <a:pt x="67437" y="38908"/>
                </a:cubicBezTo>
                <a:lnTo>
                  <a:pt x="67437" y="35022"/>
                </a:lnTo>
                <a:lnTo>
                  <a:pt x="67437" y="32507"/>
                </a:lnTo>
                <a:lnTo>
                  <a:pt x="67437" y="10104"/>
                </a:lnTo>
                <a:cubicBezTo>
                  <a:pt x="67437" y="7971"/>
                  <a:pt x="68504" y="6904"/>
                  <a:pt x="70638" y="6904"/>
                </a:cubicBezTo>
                <a:cubicBezTo>
                  <a:pt x="71247" y="6904"/>
                  <a:pt x="71857" y="7056"/>
                  <a:pt x="72467" y="7361"/>
                </a:cubicBezTo>
                <a:cubicBezTo>
                  <a:pt x="74448" y="5990"/>
                  <a:pt x="76353" y="5228"/>
                  <a:pt x="78182" y="5075"/>
                </a:cubicBezTo>
                <a:cubicBezTo>
                  <a:pt x="80925" y="4770"/>
                  <a:pt x="83287" y="5609"/>
                  <a:pt x="85268" y="7590"/>
                </a:cubicBezTo>
                <a:cubicBezTo>
                  <a:pt x="88316" y="10333"/>
                  <a:pt x="90526" y="15134"/>
                  <a:pt x="91898" y="21992"/>
                </a:cubicBezTo>
                <a:cubicBezTo>
                  <a:pt x="92507" y="25192"/>
                  <a:pt x="92888" y="28545"/>
                  <a:pt x="93041" y="32050"/>
                </a:cubicBezTo>
                <a:cubicBezTo>
                  <a:pt x="93498" y="31898"/>
                  <a:pt x="93879" y="31821"/>
                  <a:pt x="94184" y="31821"/>
                </a:cubicBezTo>
                <a:lnTo>
                  <a:pt x="103099" y="31821"/>
                </a:lnTo>
                <a:lnTo>
                  <a:pt x="113615" y="31821"/>
                </a:lnTo>
                <a:cubicBezTo>
                  <a:pt x="115443" y="31821"/>
                  <a:pt x="118110" y="31707"/>
                  <a:pt x="121616" y="31479"/>
                </a:cubicBezTo>
                <a:cubicBezTo>
                  <a:pt x="125121" y="31250"/>
                  <a:pt x="128245" y="30831"/>
                  <a:pt x="130988" y="30221"/>
                </a:cubicBezTo>
                <a:cubicBezTo>
                  <a:pt x="131750" y="17115"/>
                  <a:pt x="132131" y="9800"/>
                  <a:pt x="132131" y="8276"/>
                </a:cubicBezTo>
                <a:cubicBezTo>
                  <a:pt x="132131" y="6142"/>
                  <a:pt x="133198" y="5075"/>
                  <a:pt x="135332" y="5075"/>
                </a:cubicBezTo>
                <a:lnTo>
                  <a:pt x="135789" y="5075"/>
                </a:lnTo>
                <a:cubicBezTo>
                  <a:pt x="135636" y="4618"/>
                  <a:pt x="135560" y="4161"/>
                  <a:pt x="135560" y="3704"/>
                </a:cubicBezTo>
                <a:cubicBezTo>
                  <a:pt x="135560" y="1570"/>
                  <a:pt x="136627" y="503"/>
                  <a:pt x="138761" y="503"/>
                </a:cubicBezTo>
                <a:lnTo>
                  <a:pt x="139675" y="503"/>
                </a:lnTo>
                <a:cubicBezTo>
                  <a:pt x="139980" y="503"/>
                  <a:pt x="140361" y="465"/>
                  <a:pt x="140818" y="389"/>
                </a:cubicBezTo>
                <a:cubicBezTo>
                  <a:pt x="141275" y="313"/>
                  <a:pt x="141732" y="198"/>
                  <a:pt x="142190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aphicFrame>
        <p:nvGraphicFramePr>
          <p:cNvPr id="11" name="Chart 10"/>
          <p:cNvGraphicFramePr/>
          <p:nvPr>
            <p:extLst/>
          </p:nvPr>
        </p:nvGraphicFramePr>
        <p:xfrm>
          <a:off x="522587" y="2498213"/>
          <a:ext cx="2989242" cy="23775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Chart 11"/>
          <p:cNvGraphicFramePr/>
          <p:nvPr>
            <p:extLst/>
          </p:nvPr>
        </p:nvGraphicFramePr>
        <p:xfrm>
          <a:off x="8670670" y="2498213"/>
          <a:ext cx="2989242" cy="23775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Rectangle 12"/>
          <p:cNvSpPr/>
          <p:nvPr/>
        </p:nvSpPr>
        <p:spPr>
          <a:xfrm>
            <a:off x="952500" y="5129083"/>
            <a:ext cx="45719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225437" y="5046998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STORE DOWNLOAD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225437" y="5693329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1193781" y="5129083"/>
            <a:ext cx="45719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9045173" y="5046998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STORE DOWNLOAD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9045173" y="5693329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pPr algn="r"/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</p:spTree>
    <p:extLst>
      <p:ext uri="{BB962C8B-B14F-4D97-AF65-F5344CB8AC3E}">
        <p14:creationId xmlns:p14="http://schemas.microsoft.com/office/powerpoint/2010/main" val="1057818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1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1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500"/>
                            </p:stCondLst>
                            <p:childTnLst>
                              <p:par>
                                <p:cTn id="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3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800"/>
                            </p:stCondLst>
                            <p:childTnLst>
                              <p:par>
                                <p:cTn id="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10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3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400"/>
                            </p:stCondLst>
                            <p:childTnLst>
                              <p:par>
                                <p:cTn id="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3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 animBg="1"/>
      <p:bldP spid="40" grpId="0" animBg="1"/>
      <p:bldP spid="41" grpId="0"/>
      <p:bldP spid="43" grpId="0"/>
      <p:bldP spid="10" grpId="0" animBg="1"/>
      <p:bldGraphic spid="11" grpId="0">
        <p:bldSub>
          <a:bldChart bld="series"/>
        </p:bldSub>
      </p:bldGraphic>
      <p:bldGraphic spid="12" grpId="0">
        <p:bldSub>
          <a:bldChart bld="series"/>
        </p:bldSub>
      </p:bldGraphic>
      <p:bldP spid="13" grpId="0" animBg="1"/>
      <p:bldP spid="14" grpId="0"/>
      <p:bldP spid="15" grpId="0"/>
      <p:bldP spid="16" grpId="0" animBg="1"/>
      <p:bldP spid="17" grpId="0"/>
      <p:bldP spid="18" grpId="0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Box 36"/>
          <p:cNvSpPr txBox="1"/>
          <p:nvPr/>
        </p:nvSpPr>
        <p:spPr>
          <a:xfrm>
            <a:off x="5652391" y="439982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095256" y="439982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3835635" y="2541180"/>
            <a:ext cx="4520731" cy="3640978"/>
            <a:chOff x="4300539" y="1984376"/>
            <a:chExt cx="3589338" cy="2890838"/>
          </a:xfrm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6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7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Rectangle 8"/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Oval 11"/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Oval 12"/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13"/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Oval 14"/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Oval 15"/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9" name="Freeform 38"/>
          <p:cNvSpPr/>
          <p:nvPr/>
        </p:nvSpPr>
        <p:spPr>
          <a:xfrm>
            <a:off x="5367508" y="510348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04533" y="68591"/>
                </a:moveTo>
                <a:cubicBezTo>
                  <a:pt x="106208" y="68628"/>
                  <a:pt x="107901" y="69502"/>
                  <a:pt x="109612" y="71214"/>
                </a:cubicBezTo>
                <a:cubicBezTo>
                  <a:pt x="113035" y="74637"/>
                  <a:pt x="113110" y="77986"/>
                  <a:pt x="109835" y="81260"/>
                </a:cubicBezTo>
                <a:lnTo>
                  <a:pt x="83939" y="107156"/>
                </a:lnTo>
                <a:lnTo>
                  <a:pt x="164306" y="107156"/>
                </a:lnTo>
                <a:cubicBezTo>
                  <a:pt x="166390" y="107156"/>
                  <a:pt x="168102" y="107826"/>
                  <a:pt x="169441" y="109165"/>
                </a:cubicBezTo>
                <a:cubicBezTo>
                  <a:pt x="170781" y="110505"/>
                  <a:pt x="171450" y="112142"/>
                  <a:pt x="171450" y="114076"/>
                </a:cubicBezTo>
                <a:cubicBezTo>
                  <a:pt x="171450" y="116011"/>
                  <a:pt x="170781" y="117723"/>
                  <a:pt x="169441" y="119211"/>
                </a:cubicBezTo>
                <a:cubicBezTo>
                  <a:pt x="168102" y="120699"/>
                  <a:pt x="166390" y="121443"/>
                  <a:pt x="164306" y="121443"/>
                </a:cubicBezTo>
                <a:lnTo>
                  <a:pt x="83493" y="121443"/>
                </a:lnTo>
                <a:lnTo>
                  <a:pt x="109835" y="147786"/>
                </a:lnTo>
                <a:cubicBezTo>
                  <a:pt x="113110" y="151060"/>
                  <a:pt x="113110" y="154335"/>
                  <a:pt x="109835" y="157609"/>
                </a:cubicBezTo>
                <a:cubicBezTo>
                  <a:pt x="108347" y="159097"/>
                  <a:pt x="106636" y="159841"/>
                  <a:pt x="104701" y="159841"/>
                </a:cubicBezTo>
                <a:cubicBezTo>
                  <a:pt x="102766" y="159841"/>
                  <a:pt x="101055" y="159097"/>
                  <a:pt x="99566" y="157609"/>
                </a:cubicBezTo>
                <a:lnTo>
                  <a:pt x="57597" y="114300"/>
                </a:lnTo>
                <a:lnTo>
                  <a:pt x="99566" y="70991"/>
                </a:lnTo>
                <a:cubicBezTo>
                  <a:pt x="101203" y="69354"/>
                  <a:pt x="102859" y="68554"/>
                  <a:pt x="104533" y="68591"/>
                </a:cubicBezTo>
                <a:close/>
                <a:moveTo>
                  <a:pt x="114300" y="14287"/>
                </a:moveTo>
                <a:cubicBezTo>
                  <a:pt x="86618" y="14287"/>
                  <a:pt x="63029" y="24035"/>
                  <a:pt x="43532" y="43532"/>
                </a:cubicBezTo>
                <a:cubicBezTo>
                  <a:pt x="24036" y="63028"/>
                  <a:pt x="14288" y="86618"/>
                  <a:pt x="14288" y="114300"/>
                </a:cubicBezTo>
                <a:cubicBezTo>
                  <a:pt x="14288" y="141982"/>
                  <a:pt x="24036" y="165645"/>
                  <a:pt x="43532" y="185291"/>
                </a:cubicBezTo>
                <a:cubicBezTo>
                  <a:pt x="63029" y="204936"/>
                  <a:pt x="86618" y="214759"/>
                  <a:pt x="114300" y="214759"/>
                </a:cubicBezTo>
                <a:cubicBezTo>
                  <a:pt x="141982" y="214759"/>
                  <a:pt x="165572" y="204936"/>
                  <a:pt x="185068" y="185291"/>
                </a:cubicBezTo>
                <a:cubicBezTo>
                  <a:pt x="204564" y="165645"/>
                  <a:pt x="214313" y="141982"/>
                  <a:pt x="214313" y="114300"/>
                </a:cubicBezTo>
                <a:cubicBezTo>
                  <a:pt x="214313" y="86618"/>
                  <a:pt x="204564" y="63028"/>
                  <a:pt x="185068" y="43532"/>
                </a:cubicBezTo>
                <a:cubicBezTo>
                  <a:pt x="165572" y="24035"/>
                  <a:pt x="141982" y="14287"/>
                  <a:pt x="114300" y="14287"/>
                </a:cubicBezTo>
                <a:close/>
                <a:moveTo>
                  <a:pt x="114300" y="0"/>
                </a:moveTo>
                <a:cubicBezTo>
                  <a:pt x="145852" y="0"/>
                  <a:pt x="172790" y="11162"/>
                  <a:pt x="195114" y="33486"/>
                </a:cubicBezTo>
                <a:cubicBezTo>
                  <a:pt x="217438" y="55810"/>
                  <a:pt x="228600" y="82748"/>
                  <a:pt x="228600" y="114300"/>
                </a:cubicBezTo>
                <a:cubicBezTo>
                  <a:pt x="228600" y="145851"/>
                  <a:pt x="217438" y="172789"/>
                  <a:pt x="195114" y="195113"/>
                </a:cubicBezTo>
                <a:cubicBezTo>
                  <a:pt x="172790" y="217438"/>
                  <a:pt x="145852" y="228600"/>
                  <a:pt x="114300" y="228600"/>
                </a:cubicBezTo>
                <a:cubicBezTo>
                  <a:pt x="82749" y="228600"/>
                  <a:pt x="55811" y="217438"/>
                  <a:pt x="33487" y="195113"/>
                </a:cubicBezTo>
                <a:cubicBezTo>
                  <a:pt x="11162" y="172789"/>
                  <a:pt x="0" y="145851"/>
                  <a:pt x="0" y="114300"/>
                </a:cubicBezTo>
                <a:cubicBezTo>
                  <a:pt x="0" y="82748"/>
                  <a:pt x="11162" y="55810"/>
                  <a:pt x="33487" y="33486"/>
                </a:cubicBezTo>
                <a:cubicBezTo>
                  <a:pt x="55811" y="11162"/>
                  <a:pt x="82749" y="0"/>
                  <a:pt x="1143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6595891" y="510348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24067" y="68591"/>
                </a:moveTo>
                <a:cubicBezTo>
                  <a:pt x="125741" y="68554"/>
                  <a:pt x="127397" y="69354"/>
                  <a:pt x="129034" y="70991"/>
                </a:cubicBezTo>
                <a:lnTo>
                  <a:pt x="171004" y="114300"/>
                </a:lnTo>
                <a:lnTo>
                  <a:pt x="129034" y="157609"/>
                </a:lnTo>
                <a:cubicBezTo>
                  <a:pt x="127546" y="159097"/>
                  <a:pt x="125834" y="159841"/>
                  <a:pt x="123900" y="159841"/>
                </a:cubicBezTo>
                <a:cubicBezTo>
                  <a:pt x="121965" y="159841"/>
                  <a:pt x="120253" y="159097"/>
                  <a:pt x="118765" y="157609"/>
                </a:cubicBezTo>
                <a:cubicBezTo>
                  <a:pt x="115491" y="154335"/>
                  <a:pt x="115491" y="151060"/>
                  <a:pt x="118765" y="147786"/>
                </a:cubicBezTo>
                <a:lnTo>
                  <a:pt x="145108" y="121443"/>
                </a:lnTo>
                <a:lnTo>
                  <a:pt x="64294" y="121443"/>
                </a:lnTo>
                <a:cubicBezTo>
                  <a:pt x="62210" y="121443"/>
                  <a:pt x="60499" y="120699"/>
                  <a:pt x="59159" y="119211"/>
                </a:cubicBezTo>
                <a:cubicBezTo>
                  <a:pt x="57820" y="117723"/>
                  <a:pt x="57150" y="116011"/>
                  <a:pt x="57150" y="114076"/>
                </a:cubicBezTo>
                <a:cubicBezTo>
                  <a:pt x="57150" y="112142"/>
                  <a:pt x="57820" y="110505"/>
                  <a:pt x="59159" y="109165"/>
                </a:cubicBezTo>
                <a:cubicBezTo>
                  <a:pt x="60499" y="107826"/>
                  <a:pt x="62210" y="107156"/>
                  <a:pt x="64294" y="107156"/>
                </a:cubicBezTo>
                <a:lnTo>
                  <a:pt x="144661" y="107156"/>
                </a:lnTo>
                <a:lnTo>
                  <a:pt x="118765" y="81260"/>
                </a:lnTo>
                <a:cubicBezTo>
                  <a:pt x="115491" y="77986"/>
                  <a:pt x="115565" y="74637"/>
                  <a:pt x="118988" y="71214"/>
                </a:cubicBezTo>
                <a:cubicBezTo>
                  <a:pt x="120700" y="69502"/>
                  <a:pt x="122393" y="68628"/>
                  <a:pt x="124067" y="68591"/>
                </a:cubicBezTo>
                <a:close/>
                <a:moveTo>
                  <a:pt x="114300" y="14287"/>
                </a:moveTo>
                <a:cubicBezTo>
                  <a:pt x="86618" y="14287"/>
                  <a:pt x="63029" y="24035"/>
                  <a:pt x="43532" y="43532"/>
                </a:cubicBezTo>
                <a:cubicBezTo>
                  <a:pt x="24036" y="63028"/>
                  <a:pt x="14288" y="86618"/>
                  <a:pt x="14288" y="114300"/>
                </a:cubicBezTo>
                <a:cubicBezTo>
                  <a:pt x="14288" y="141982"/>
                  <a:pt x="24036" y="165645"/>
                  <a:pt x="43532" y="185291"/>
                </a:cubicBezTo>
                <a:cubicBezTo>
                  <a:pt x="63029" y="204936"/>
                  <a:pt x="86618" y="214759"/>
                  <a:pt x="114300" y="214759"/>
                </a:cubicBezTo>
                <a:cubicBezTo>
                  <a:pt x="141982" y="214759"/>
                  <a:pt x="165571" y="204936"/>
                  <a:pt x="185068" y="185291"/>
                </a:cubicBezTo>
                <a:cubicBezTo>
                  <a:pt x="204564" y="165645"/>
                  <a:pt x="214313" y="141982"/>
                  <a:pt x="214313" y="114300"/>
                </a:cubicBezTo>
                <a:cubicBezTo>
                  <a:pt x="214313" y="86618"/>
                  <a:pt x="204564" y="63028"/>
                  <a:pt x="185068" y="43532"/>
                </a:cubicBezTo>
                <a:cubicBezTo>
                  <a:pt x="165571" y="24035"/>
                  <a:pt x="141982" y="14287"/>
                  <a:pt x="114300" y="14287"/>
                </a:cubicBezTo>
                <a:close/>
                <a:moveTo>
                  <a:pt x="114300" y="0"/>
                </a:moveTo>
                <a:cubicBezTo>
                  <a:pt x="145852" y="0"/>
                  <a:pt x="172790" y="11162"/>
                  <a:pt x="195114" y="33486"/>
                </a:cubicBezTo>
                <a:cubicBezTo>
                  <a:pt x="217438" y="55810"/>
                  <a:pt x="228600" y="82748"/>
                  <a:pt x="228600" y="114300"/>
                </a:cubicBezTo>
                <a:cubicBezTo>
                  <a:pt x="228600" y="145851"/>
                  <a:pt x="217438" y="172789"/>
                  <a:pt x="195114" y="195113"/>
                </a:cubicBezTo>
                <a:cubicBezTo>
                  <a:pt x="172790" y="217438"/>
                  <a:pt x="145852" y="228600"/>
                  <a:pt x="114300" y="228600"/>
                </a:cubicBezTo>
                <a:cubicBezTo>
                  <a:pt x="82749" y="228600"/>
                  <a:pt x="55811" y="217438"/>
                  <a:pt x="33486" y="195113"/>
                </a:cubicBezTo>
                <a:cubicBezTo>
                  <a:pt x="11162" y="172789"/>
                  <a:pt x="0" y="145851"/>
                  <a:pt x="0" y="114300"/>
                </a:cubicBezTo>
                <a:cubicBezTo>
                  <a:pt x="0" y="82748"/>
                  <a:pt x="11162" y="55810"/>
                  <a:pt x="33486" y="33486"/>
                </a:cubicBezTo>
                <a:cubicBezTo>
                  <a:pt x="55811" y="11162"/>
                  <a:pt x="82749" y="0"/>
                  <a:pt x="1143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2997314" y="957471"/>
            <a:ext cx="619588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INFOGRAPHICS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43" name="Rectangle 42"/>
          <p:cNvSpPr/>
          <p:nvPr/>
        </p:nvSpPr>
        <p:spPr>
          <a:xfrm>
            <a:off x="5134561" y="3952464"/>
            <a:ext cx="192139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56%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33" name="Freeform 32"/>
          <p:cNvSpPr/>
          <p:nvPr/>
        </p:nvSpPr>
        <p:spPr>
          <a:xfrm>
            <a:off x="5760085" y="3101836"/>
            <a:ext cx="653834" cy="738337"/>
          </a:xfrm>
          <a:custGeom>
            <a:avLst/>
            <a:gdLst/>
            <a:ahLst/>
            <a:cxnLst/>
            <a:rect l="l" t="t" r="r" b="b"/>
            <a:pathLst>
              <a:path w="158323" h="178785">
                <a:moveTo>
                  <a:pt x="90982" y="163240"/>
                </a:moveTo>
                <a:cubicBezTo>
                  <a:pt x="89154" y="164307"/>
                  <a:pt x="85801" y="166821"/>
                  <a:pt x="80924" y="170784"/>
                </a:cubicBezTo>
                <a:cubicBezTo>
                  <a:pt x="85496" y="170631"/>
                  <a:pt x="89382" y="170479"/>
                  <a:pt x="92583" y="170326"/>
                </a:cubicBezTo>
                <a:cubicBezTo>
                  <a:pt x="92278" y="169869"/>
                  <a:pt x="92049" y="169336"/>
                  <a:pt x="91897" y="168726"/>
                </a:cubicBezTo>
                <a:cubicBezTo>
                  <a:pt x="91744" y="167050"/>
                  <a:pt x="91440" y="165221"/>
                  <a:pt x="90982" y="163240"/>
                </a:cubicBezTo>
                <a:close/>
                <a:moveTo>
                  <a:pt x="87782" y="145409"/>
                </a:moveTo>
                <a:cubicBezTo>
                  <a:pt x="80314" y="150591"/>
                  <a:pt x="70485" y="157982"/>
                  <a:pt x="58293" y="167583"/>
                </a:cubicBezTo>
                <a:cubicBezTo>
                  <a:pt x="57683" y="168040"/>
                  <a:pt x="56997" y="168269"/>
                  <a:pt x="56235" y="168269"/>
                </a:cubicBezTo>
                <a:cubicBezTo>
                  <a:pt x="56235" y="169183"/>
                  <a:pt x="56311" y="169945"/>
                  <a:pt x="56464" y="170555"/>
                </a:cubicBezTo>
                <a:cubicBezTo>
                  <a:pt x="57378" y="170707"/>
                  <a:pt x="58597" y="170784"/>
                  <a:pt x="60121" y="170784"/>
                </a:cubicBezTo>
                <a:cubicBezTo>
                  <a:pt x="63474" y="170936"/>
                  <a:pt x="67741" y="170936"/>
                  <a:pt x="72923" y="170784"/>
                </a:cubicBezTo>
                <a:cubicBezTo>
                  <a:pt x="72771" y="169717"/>
                  <a:pt x="73152" y="168802"/>
                  <a:pt x="74066" y="168040"/>
                </a:cubicBezTo>
                <a:cubicBezTo>
                  <a:pt x="74676" y="167583"/>
                  <a:pt x="76123" y="166402"/>
                  <a:pt x="78409" y="164497"/>
                </a:cubicBezTo>
                <a:cubicBezTo>
                  <a:pt x="80695" y="162592"/>
                  <a:pt x="82715" y="161030"/>
                  <a:pt x="84467" y="159811"/>
                </a:cubicBezTo>
                <a:cubicBezTo>
                  <a:pt x="86220" y="158592"/>
                  <a:pt x="87934" y="157525"/>
                  <a:pt x="89611" y="156610"/>
                </a:cubicBezTo>
                <a:lnTo>
                  <a:pt x="89611" y="155925"/>
                </a:lnTo>
                <a:cubicBezTo>
                  <a:pt x="88696" y="151657"/>
                  <a:pt x="88087" y="148152"/>
                  <a:pt x="87782" y="145409"/>
                </a:cubicBezTo>
                <a:close/>
                <a:moveTo>
                  <a:pt x="87782" y="120949"/>
                </a:moveTo>
                <a:cubicBezTo>
                  <a:pt x="76809" y="130245"/>
                  <a:pt x="67056" y="137332"/>
                  <a:pt x="58521" y="142209"/>
                </a:cubicBezTo>
                <a:cubicBezTo>
                  <a:pt x="57607" y="142666"/>
                  <a:pt x="56692" y="142742"/>
                  <a:pt x="55778" y="142437"/>
                </a:cubicBezTo>
                <a:cubicBezTo>
                  <a:pt x="55930" y="143809"/>
                  <a:pt x="56007" y="148381"/>
                  <a:pt x="56007" y="156153"/>
                </a:cubicBezTo>
                <a:lnTo>
                  <a:pt x="56235" y="160954"/>
                </a:lnTo>
                <a:cubicBezTo>
                  <a:pt x="68732" y="151200"/>
                  <a:pt x="79171" y="143504"/>
                  <a:pt x="87553" y="137865"/>
                </a:cubicBezTo>
                <a:cubicBezTo>
                  <a:pt x="87553" y="134055"/>
                  <a:pt x="87630" y="128416"/>
                  <a:pt x="87782" y="120949"/>
                </a:cubicBezTo>
                <a:close/>
                <a:moveTo>
                  <a:pt x="88925" y="95346"/>
                </a:moveTo>
                <a:cubicBezTo>
                  <a:pt x="85420" y="98546"/>
                  <a:pt x="80048" y="102775"/>
                  <a:pt x="72809" y="108033"/>
                </a:cubicBezTo>
                <a:cubicBezTo>
                  <a:pt x="65570" y="113291"/>
                  <a:pt x="60807" y="116834"/>
                  <a:pt x="58521" y="118663"/>
                </a:cubicBezTo>
                <a:cubicBezTo>
                  <a:pt x="57454" y="119425"/>
                  <a:pt x="56311" y="119577"/>
                  <a:pt x="55092" y="119120"/>
                </a:cubicBezTo>
                <a:cubicBezTo>
                  <a:pt x="55245" y="125216"/>
                  <a:pt x="55473" y="131007"/>
                  <a:pt x="55778" y="136494"/>
                </a:cubicBezTo>
                <a:cubicBezTo>
                  <a:pt x="64770" y="131160"/>
                  <a:pt x="75590" y="123082"/>
                  <a:pt x="88239" y="112262"/>
                </a:cubicBezTo>
                <a:close/>
                <a:moveTo>
                  <a:pt x="28346" y="83230"/>
                </a:moveTo>
                <a:cubicBezTo>
                  <a:pt x="26517" y="83077"/>
                  <a:pt x="23850" y="83154"/>
                  <a:pt x="20345" y="83458"/>
                </a:cubicBezTo>
                <a:cubicBezTo>
                  <a:pt x="19431" y="83611"/>
                  <a:pt x="16611" y="83916"/>
                  <a:pt x="11887" y="84373"/>
                </a:cubicBezTo>
                <a:cubicBezTo>
                  <a:pt x="9448" y="84678"/>
                  <a:pt x="7620" y="84830"/>
                  <a:pt x="6400" y="84830"/>
                </a:cubicBezTo>
                <a:cubicBezTo>
                  <a:pt x="6400" y="94126"/>
                  <a:pt x="6667" y="108376"/>
                  <a:pt x="7201" y="127578"/>
                </a:cubicBezTo>
                <a:cubicBezTo>
                  <a:pt x="7734" y="146781"/>
                  <a:pt x="8001" y="161259"/>
                  <a:pt x="8001" y="171012"/>
                </a:cubicBezTo>
                <a:cubicBezTo>
                  <a:pt x="14859" y="169793"/>
                  <a:pt x="23850" y="169107"/>
                  <a:pt x="34975" y="168955"/>
                </a:cubicBezTo>
                <a:cubicBezTo>
                  <a:pt x="34823" y="168498"/>
                  <a:pt x="34747" y="168040"/>
                  <a:pt x="34747" y="167583"/>
                </a:cubicBezTo>
                <a:cubicBezTo>
                  <a:pt x="34747" y="163316"/>
                  <a:pt x="34442" y="156687"/>
                  <a:pt x="33832" y="147695"/>
                </a:cubicBezTo>
                <a:cubicBezTo>
                  <a:pt x="33223" y="138703"/>
                  <a:pt x="32918" y="131922"/>
                  <a:pt x="32918" y="127350"/>
                </a:cubicBezTo>
                <a:cubicBezTo>
                  <a:pt x="32918" y="125064"/>
                  <a:pt x="33070" y="121177"/>
                  <a:pt x="33375" y="115691"/>
                </a:cubicBezTo>
                <a:cubicBezTo>
                  <a:pt x="33680" y="110205"/>
                  <a:pt x="33909" y="106776"/>
                  <a:pt x="34061" y="105404"/>
                </a:cubicBezTo>
                <a:cubicBezTo>
                  <a:pt x="34366" y="95955"/>
                  <a:pt x="33985" y="89173"/>
                  <a:pt x="32918" y="85059"/>
                </a:cubicBezTo>
                <a:cubicBezTo>
                  <a:pt x="32766" y="84297"/>
                  <a:pt x="32385" y="83763"/>
                  <a:pt x="31775" y="83458"/>
                </a:cubicBezTo>
                <a:cubicBezTo>
                  <a:pt x="31623" y="83306"/>
                  <a:pt x="30480" y="83230"/>
                  <a:pt x="28346" y="83230"/>
                </a:cubicBezTo>
                <a:close/>
                <a:moveTo>
                  <a:pt x="28575" y="76829"/>
                </a:moveTo>
                <a:cubicBezTo>
                  <a:pt x="31775" y="76829"/>
                  <a:pt x="34061" y="77210"/>
                  <a:pt x="35433" y="77972"/>
                </a:cubicBezTo>
                <a:cubicBezTo>
                  <a:pt x="37261" y="79191"/>
                  <a:pt x="38557" y="81096"/>
                  <a:pt x="39319" y="83687"/>
                </a:cubicBezTo>
                <a:cubicBezTo>
                  <a:pt x="40386" y="88259"/>
                  <a:pt x="40767" y="95574"/>
                  <a:pt x="40462" y="105633"/>
                </a:cubicBezTo>
                <a:cubicBezTo>
                  <a:pt x="40309" y="107004"/>
                  <a:pt x="40081" y="110395"/>
                  <a:pt x="39776" y="115805"/>
                </a:cubicBezTo>
                <a:cubicBezTo>
                  <a:pt x="39471" y="121215"/>
                  <a:pt x="39319" y="125064"/>
                  <a:pt x="39319" y="127350"/>
                </a:cubicBezTo>
                <a:cubicBezTo>
                  <a:pt x="39319" y="131617"/>
                  <a:pt x="39624" y="138246"/>
                  <a:pt x="40233" y="147238"/>
                </a:cubicBezTo>
                <a:cubicBezTo>
                  <a:pt x="40843" y="156229"/>
                  <a:pt x="41148" y="163011"/>
                  <a:pt x="41148" y="167583"/>
                </a:cubicBezTo>
                <a:cubicBezTo>
                  <a:pt x="41148" y="168193"/>
                  <a:pt x="40995" y="168802"/>
                  <a:pt x="40690" y="169412"/>
                </a:cubicBezTo>
                <a:cubicBezTo>
                  <a:pt x="41757" y="170022"/>
                  <a:pt x="42291" y="170936"/>
                  <a:pt x="42291" y="172155"/>
                </a:cubicBezTo>
                <a:cubicBezTo>
                  <a:pt x="42291" y="174289"/>
                  <a:pt x="41224" y="175356"/>
                  <a:pt x="39090" y="175356"/>
                </a:cubicBezTo>
                <a:cubicBezTo>
                  <a:pt x="25069" y="175356"/>
                  <a:pt x="14401" y="176194"/>
                  <a:pt x="7086" y="177870"/>
                </a:cubicBezTo>
                <a:cubicBezTo>
                  <a:pt x="6172" y="178023"/>
                  <a:pt x="5372" y="177870"/>
                  <a:pt x="4686" y="177413"/>
                </a:cubicBezTo>
                <a:cubicBezTo>
                  <a:pt x="4000" y="176956"/>
                  <a:pt x="3505" y="176270"/>
                  <a:pt x="3200" y="175356"/>
                </a:cubicBezTo>
                <a:lnTo>
                  <a:pt x="3200" y="174898"/>
                </a:lnTo>
                <a:cubicBezTo>
                  <a:pt x="2133" y="174289"/>
                  <a:pt x="1600" y="173374"/>
                  <a:pt x="1600" y="172155"/>
                </a:cubicBezTo>
                <a:cubicBezTo>
                  <a:pt x="1600" y="162097"/>
                  <a:pt x="1333" y="147009"/>
                  <a:pt x="800" y="126892"/>
                </a:cubicBezTo>
                <a:cubicBezTo>
                  <a:pt x="266" y="106776"/>
                  <a:pt x="0" y="91688"/>
                  <a:pt x="0" y="81630"/>
                </a:cubicBezTo>
                <a:cubicBezTo>
                  <a:pt x="0" y="79496"/>
                  <a:pt x="1066" y="78429"/>
                  <a:pt x="3200" y="78429"/>
                </a:cubicBezTo>
                <a:cubicBezTo>
                  <a:pt x="3657" y="78429"/>
                  <a:pt x="4038" y="78505"/>
                  <a:pt x="4343" y="78658"/>
                </a:cubicBezTo>
                <a:cubicBezTo>
                  <a:pt x="4648" y="78505"/>
                  <a:pt x="5029" y="78429"/>
                  <a:pt x="5486" y="78429"/>
                </a:cubicBezTo>
                <a:cubicBezTo>
                  <a:pt x="6400" y="78429"/>
                  <a:pt x="8305" y="78277"/>
                  <a:pt x="11201" y="77972"/>
                </a:cubicBezTo>
                <a:cubicBezTo>
                  <a:pt x="16078" y="77515"/>
                  <a:pt x="18973" y="77210"/>
                  <a:pt x="19888" y="77058"/>
                </a:cubicBezTo>
                <a:cubicBezTo>
                  <a:pt x="23393" y="76753"/>
                  <a:pt x="26289" y="76677"/>
                  <a:pt x="28575" y="76829"/>
                </a:cubicBezTo>
                <a:close/>
                <a:moveTo>
                  <a:pt x="90068" y="70428"/>
                </a:moveTo>
                <a:cubicBezTo>
                  <a:pt x="85801" y="73476"/>
                  <a:pt x="79933" y="78353"/>
                  <a:pt x="72466" y="85059"/>
                </a:cubicBezTo>
                <a:cubicBezTo>
                  <a:pt x="64998" y="91764"/>
                  <a:pt x="59969" y="96184"/>
                  <a:pt x="57378" y="98317"/>
                </a:cubicBezTo>
                <a:cubicBezTo>
                  <a:pt x="56616" y="98927"/>
                  <a:pt x="55854" y="99156"/>
                  <a:pt x="55092" y="99003"/>
                </a:cubicBezTo>
                <a:cubicBezTo>
                  <a:pt x="54940" y="104337"/>
                  <a:pt x="54940" y="109062"/>
                  <a:pt x="55092" y="113176"/>
                </a:cubicBezTo>
                <a:cubicBezTo>
                  <a:pt x="56464" y="111957"/>
                  <a:pt x="61569" y="108147"/>
                  <a:pt x="70408" y="101746"/>
                </a:cubicBezTo>
                <a:cubicBezTo>
                  <a:pt x="79248" y="95346"/>
                  <a:pt x="85572" y="90088"/>
                  <a:pt x="89382" y="85973"/>
                </a:cubicBezTo>
                <a:cubicBezTo>
                  <a:pt x="89687" y="79725"/>
                  <a:pt x="89916" y="74543"/>
                  <a:pt x="90068" y="70428"/>
                </a:cubicBezTo>
                <a:close/>
                <a:moveTo>
                  <a:pt x="90525" y="45282"/>
                </a:moveTo>
                <a:cubicBezTo>
                  <a:pt x="85801" y="49397"/>
                  <a:pt x="80276" y="54693"/>
                  <a:pt x="73952" y="61170"/>
                </a:cubicBezTo>
                <a:cubicBezTo>
                  <a:pt x="67627" y="67647"/>
                  <a:pt x="63322" y="72562"/>
                  <a:pt x="61036" y="75915"/>
                </a:cubicBezTo>
                <a:cubicBezTo>
                  <a:pt x="59817" y="77591"/>
                  <a:pt x="58293" y="77896"/>
                  <a:pt x="56464" y="76829"/>
                </a:cubicBezTo>
                <a:cubicBezTo>
                  <a:pt x="55854" y="76219"/>
                  <a:pt x="55397" y="75610"/>
                  <a:pt x="55092" y="75000"/>
                </a:cubicBezTo>
                <a:lnTo>
                  <a:pt x="55092" y="88488"/>
                </a:lnTo>
                <a:lnTo>
                  <a:pt x="55092" y="91917"/>
                </a:lnTo>
                <a:lnTo>
                  <a:pt x="65608" y="82544"/>
                </a:lnTo>
                <a:lnTo>
                  <a:pt x="78867" y="71114"/>
                </a:lnTo>
                <a:cubicBezTo>
                  <a:pt x="82829" y="67761"/>
                  <a:pt x="86639" y="64866"/>
                  <a:pt x="90297" y="62427"/>
                </a:cubicBezTo>
                <a:cubicBezTo>
                  <a:pt x="90449" y="59684"/>
                  <a:pt x="90525" y="57169"/>
                  <a:pt x="90525" y="54883"/>
                </a:cubicBezTo>
                <a:cubicBezTo>
                  <a:pt x="90678" y="50921"/>
                  <a:pt x="90678" y="47721"/>
                  <a:pt x="90525" y="45282"/>
                </a:cubicBezTo>
                <a:close/>
                <a:moveTo>
                  <a:pt x="75438" y="39567"/>
                </a:moveTo>
                <a:cubicBezTo>
                  <a:pt x="75285" y="40329"/>
                  <a:pt x="74980" y="41015"/>
                  <a:pt x="74523" y="41625"/>
                </a:cubicBezTo>
                <a:cubicBezTo>
                  <a:pt x="72847" y="43301"/>
                  <a:pt x="71018" y="45015"/>
                  <a:pt x="69037" y="46768"/>
                </a:cubicBezTo>
                <a:cubicBezTo>
                  <a:pt x="67056" y="48521"/>
                  <a:pt x="64693" y="50540"/>
                  <a:pt x="61950" y="52826"/>
                </a:cubicBezTo>
                <a:lnTo>
                  <a:pt x="56007" y="57627"/>
                </a:lnTo>
                <a:lnTo>
                  <a:pt x="55092" y="58084"/>
                </a:lnTo>
                <a:lnTo>
                  <a:pt x="55092" y="73171"/>
                </a:lnTo>
                <a:cubicBezTo>
                  <a:pt x="55245" y="72867"/>
                  <a:pt x="55397" y="72562"/>
                  <a:pt x="55549" y="72257"/>
                </a:cubicBezTo>
                <a:cubicBezTo>
                  <a:pt x="58140" y="68599"/>
                  <a:pt x="62712" y="63418"/>
                  <a:pt x="69265" y="56712"/>
                </a:cubicBezTo>
                <a:cubicBezTo>
                  <a:pt x="75819" y="50007"/>
                  <a:pt x="81610" y="44520"/>
                  <a:pt x="86639" y="40253"/>
                </a:cubicBezTo>
                <a:lnTo>
                  <a:pt x="86410" y="40253"/>
                </a:lnTo>
                <a:cubicBezTo>
                  <a:pt x="83667" y="39948"/>
                  <a:pt x="80010" y="39720"/>
                  <a:pt x="75438" y="39567"/>
                </a:cubicBezTo>
                <a:close/>
                <a:moveTo>
                  <a:pt x="67437" y="39567"/>
                </a:moveTo>
                <a:cubicBezTo>
                  <a:pt x="65608" y="39567"/>
                  <a:pt x="61264" y="39643"/>
                  <a:pt x="54406" y="39796"/>
                </a:cubicBezTo>
                <a:lnTo>
                  <a:pt x="54864" y="50311"/>
                </a:lnTo>
                <a:cubicBezTo>
                  <a:pt x="61264" y="44977"/>
                  <a:pt x="65455" y="41396"/>
                  <a:pt x="67437" y="39567"/>
                </a:cubicBezTo>
                <a:close/>
                <a:moveTo>
                  <a:pt x="65151" y="33166"/>
                </a:moveTo>
                <a:lnTo>
                  <a:pt x="74295" y="33166"/>
                </a:lnTo>
                <a:cubicBezTo>
                  <a:pt x="79781" y="33319"/>
                  <a:pt x="84124" y="33547"/>
                  <a:pt x="87325" y="33852"/>
                </a:cubicBezTo>
                <a:cubicBezTo>
                  <a:pt x="89306" y="34157"/>
                  <a:pt x="90906" y="34462"/>
                  <a:pt x="92125" y="34767"/>
                </a:cubicBezTo>
                <a:cubicBezTo>
                  <a:pt x="94107" y="35376"/>
                  <a:pt x="95478" y="36367"/>
                  <a:pt x="96240" y="37738"/>
                </a:cubicBezTo>
                <a:cubicBezTo>
                  <a:pt x="96545" y="38348"/>
                  <a:pt x="96697" y="39262"/>
                  <a:pt x="96697" y="40482"/>
                </a:cubicBezTo>
                <a:cubicBezTo>
                  <a:pt x="96850" y="41396"/>
                  <a:pt x="96926" y="42615"/>
                  <a:pt x="96926" y="44139"/>
                </a:cubicBezTo>
                <a:cubicBezTo>
                  <a:pt x="97078" y="46882"/>
                  <a:pt x="97078" y="50540"/>
                  <a:pt x="96926" y="55112"/>
                </a:cubicBezTo>
                <a:cubicBezTo>
                  <a:pt x="96926" y="57093"/>
                  <a:pt x="96850" y="59227"/>
                  <a:pt x="96697" y="61513"/>
                </a:cubicBezTo>
                <a:lnTo>
                  <a:pt x="97155" y="61970"/>
                </a:lnTo>
                <a:cubicBezTo>
                  <a:pt x="98069" y="63342"/>
                  <a:pt x="97917" y="64637"/>
                  <a:pt x="96697" y="65856"/>
                </a:cubicBezTo>
                <a:cubicBezTo>
                  <a:pt x="96393" y="71190"/>
                  <a:pt x="96088" y="78201"/>
                  <a:pt x="95783" y="86887"/>
                </a:cubicBezTo>
                <a:lnTo>
                  <a:pt x="94640" y="110433"/>
                </a:lnTo>
                <a:cubicBezTo>
                  <a:pt x="94792" y="110433"/>
                  <a:pt x="94945" y="110509"/>
                  <a:pt x="95097" y="110662"/>
                </a:cubicBezTo>
                <a:cubicBezTo>
                  <a:pt x="96469" y="112186"/>
                  <a:pt x="96316" y="113710"/>
                  <a:pt x="94640" y="115234"/>
                </a:cubicBezTo>
                <a:lnTo>
                  <a:pt x="94411" y="115234"/>
                </a:lnTo>
                <a:cubicBezTo>
                  <a:pt x="94107" y="125140"/>
                  <a:pt x="93954" y="132379"/>
                  <a:pt x="93954" y="136951"/>
                </a:cubicBezTo>
                <a:lnTo>
                  <a:pt x="94183" y="137179"/>
                </a:lnTo>
                <a:cubicBezTo>
                  <a:pt x="94945" y="138551"/>
                  <a:pt x="94869" y="139846"/>
                  <a:pt x="93954" y="141066"/>
                </a:cubicBezTo>
                <a:lnTo>
                  <a:pt x="93954" y="141980"/>
                </a:lnTo>
                <a:cubicBezTo>
                  <a:pt x="94107" y="145180"/>
                  <a:pt x="94716" y="149448"/>
                  <a:pt x="95783" y="154782"/>
                </a:cubicBezTo>
                <a:cubicBezTo>
                  <a:pt x="97307" y="162402"/>
                  <a:pt x="98145" y="166745"/>
                  <a:pt x="98298" y="167812"/>
                </a:cubicBezTo>
                <a:cubicBezTo>
                  <a:pt x="98450" y="168879"/>
                  <a:pt x="98145" y="169793"/>
                  <a:pt x="97383" y="170555"/>
                </a:cubicBezTo>
                <a:cubicBezTo>
                  <a:pt x="98298" y="171012"/>
                  <a:pt x="98831" y="171850"/>
                  <a:pt x="98983" y="173070"/>
                </a:cubicBezTo>
                <a:cubicBezTo>
                  <a:pt x="98983" y="173984"/>
                  <a:pt x="98717" y="174746"/>
                  <a:pt x="98183" y="175356"/>
                </a:cubicBezTo>
                <a:cubicBezTo>
                  <a:pt x="97650" y="175965"/>
                  <a:pt x="96926" y="176346"/>
                  <a:pt x="96012" y="176499"/>
                </a:cubicBezTo>
                <a:cubicBezTo>
                  <a:pt x="91897" y="176803"/>
                  <a:pt x="84353" y="177032"/>
                  <a:pt x="73380" y="177184"/>
                </a:cubicBezTo>
                <a:cubicBezTo>
                  <a:pt x="67894" y="177337"/>
                  <a:pt x="63398" y="177337"/>
                  <a:pt x="59893" y="177184"/>
                </a:cubicBezTo>
                <a:cubicBezTo>
                  <a:pt x="57912" y="177032"/>
                  <a:pt x="56311" y="176880"/>
                  <a:pt x="55092" y="176727"/>
                </a:cubicBezTo>
                <a:cubicBezTo>
                  <a:pt x="54330" y="176727"/>
                  <a:pt x="53721" y="176651"/>
                  <a:pt x="53263" y="176499"/>
                </a:cubicBezTo>
                <a:cubicBezTo>
                  <a:pt x="52349" y="176194"/>
                  <a:pt x="51587" y="175813"/>
                  <a:pt x="50977" y="175356"/>
                </a:cubicBezTo>
                <a:lnTo>
                  <a:pt x="50292" y="173984"/>
                </a:lnTo>
                <a:cubicBezTo>
                  <a:pt x="50139" y="173832"/>
                  <a:pt x="50063" y="173679"/>
                  <a:pt x="50063" y="173527"/>
                </a:cubicBezTo>
                <a:lnTo>
                  <a:pt x="50063" y="173298"/>
                </a:lnTo>
                <a:lnTo>
                  <a:pt x="50063" y="172841"/>
                </a:lnTo>
                <a:lnTo>
                  <a:pt x="50063" y="171698"/>
                </a:lnTo>
                <a:cubicBezTo>
                  <a:pt x="49911" y="170784"/>
                  <a:pt x="49834" y="169488"/>
                  <a:pt x="49834" y="167812"/>
                </a:cubicBezTo>
                <a:cubicBezTo>
                  <a:pt x="49834" y="165373"/>
                  <a:pt x="49758" y="161563"/>
                  <a:pt x="49606" y="156382"/>
                </a:cubicBezTo>
                <a:cubicBezTo>
                  <a:pt x="49453" y="144647"/>
                  <a:pt x="49377" y="138475"/>
                  <a:pt x="49377" y="137865"/>
                </a:cubicBezTo>
                <a:cubicBezTo>
                  <a:pt x="48920" y="129483"/>
                  <a:pt x="48691" y="112948"/>
                  <a:pt x="48691" y="88259"/>
                </a:cubicBezTo>
                <a:cubicBezTo>
                  <a:pt x="48691" y="66161"/>
                  <a:pt x="48463" y="49854"/>
                  <a:pt x="48006" y="39339"/>
                </a:cubicBezTo>
                <a:cubicBezTo>
                  <a:pt x="48006" y="37967"/>
                  <a:pt x="48539" y="36976"/>
                  <a:pt x="49606" y="36367"/>
                </a:cubicBezTo>
                <a:cubicBezTo>
                  <a:pt x="49758" y="34386"/>
                  <a:pt x="50825" y="33395"/>
                  <a:pt x="52806" y="33395"/>
                </a:cubicBezTo>
                <a:cubicBezTo>
                  <a:pt x="53263" y="33395"/>
                  <a:pt x="54826" y="33357"/>
                  <a:pt x="57493" y="33281"/>
                </a:cubicBezTo>
                <a:cubicBezTo>
                  <a:pt x="60160" y="33204"/>
                  <a:pt x="62712" y="33166"/>
                  <a:pt x="65151" y="33166"/>
                </a:cubicBezTo>
                <a:close/>
                <a:moveTo>
                  <a:pt x="115214" y="8020"/>
                </a:moveTo>
                <a:cubicBezTo>
                  <a:pt x="114909" y="8630"/>
                  <a:pt x="114376" y="9011"/>
                  <a:pt x="113614" y="9163"/>
                </a:cubicBezTo>
                <a:cubicBezTo>
                  <a:pt x="114071" y="9773"/>
                  <a:pt x="114223" y="10459"/>
                  <a:pt x="114071" y="11221"/>
                </a:cubicBezTo>
                <a:cubicBezTo>
                  <a:pt x="112547" y="24937"/>
                  <a:pt x="111709" y="39491"/>
                  <a:pt x="111556" y="54883"/>
                </a:cubicBezTo>
                <a:cubicBezTo>
                  <a:pt x="111404" y="70733"/>
                  <a:pt x="111671" y="84830"/>
                  <a:pt x="112357" y="97174"/>
                </a:cubicBezTo>
                <a:cubicBezTo>
                  <a:pt x="113042" y="109519"/>
                  <a:pt x="114071" y="124225"/>
                  <a:pt x="115443" y="141294"/>
                </a:cubicBezTo>
                <a:cubicBezTo>
                  <a:pt x="116052" y="148609"/>
                  <a:pt x="115900" y="156991"/>
                  <a:pt x="114985" y="166440"/>
                </a:cubicBezTo>
                <a:cubicBezTo>
                  <a:pt x="114985" y="166745"/>
                  <a:pt x="114604" y="168193"/>
                  <a:pt x="113842" y="170784"/>
                </a:cubicBezTo>
                <a:cubicBezTo>
                  <a:pt x="114757" y="170936"/>
                  <a:pt x="116052" y="171088"/>
                  <a:pt x="117729" y="171241"/>
                </a:cubicBezTo>
                <a:cubicBezTo>
                  <a:pt x="121081" y="171546"/>
                  <a:pt x="125349" y="171774"/>
                  <a:pt x="130530" y="171927"/>
                </a:cubicBezTo>
                <a:cubicBezTo>
                  <a:pt x="136931" y="172231"/>
                  <a:pt x="143713" y="172384"/>
                  <a:pt x="150876" y="172384"/>
                </a:cubicBezTo>
                <a:cubicBezTo>
                  <a:pt x="150418" y="171622"/>
                  <a:pt x="150266" y="170860"/>
                  <a:pt x="150418" y="170098"/>
                </a:cubicBezTo>
                <a:cubicBezTo>
                  <a:pt x="151333" y="165831"/>
                  <a:pt x="151828" y="161068"/>
                  <a:pt x="151904" y="155810"/>
                </a:cubicBezTo>
                <a:cubicBezTo>
                  <a:pt x="151981" y="150552"/>
                  <a:pt x="151828" y="145828"/>
                  <a:pt x="151447" y="141637"/>
                </a:cubicBezTo>
                <a:cubicBezTo>
                  <a:pt x="151066" y="137446"/>
                  <a:pt x="150533" y="132341"/>
                  <a:pt x="149847" y="126321"/>
                </a:cubicBezTo>
                <a:cubicBezTo>
                  <a:pt x="149161" y="120301"/>
                  <a:pt x="148742" y="115462"/>
                  <a:pt x="148590" y="111805"/>
                </a:cubicBezTo>
                <a:cubicBezTo>
                  <a:pt x="147828" y="98241"/>
                  <a:pt x="147980" y="73476"/>
                  <a:pt x="149047" y="37510"/>
                </a:cubicBezTo>
                <a:lnTo>
                  <a:pt x="149047" y="20365"/>
                </a:lnTo>
                <a:cubicBezTo>
                  <a:pt x="149047" y="15793"/>
                  <a:pt x="149123" y="11907"/>
                  <a:pt x="149275" y="8706"/>
                </a:cubicBezTo>
                <a:cubicBezTo>
                  <a:pt x="145618" y="8706"/>
                  <a:pt x="139674" y="8554"/>
                  <a:pt x="131445" y="8249"/>
                </a:cubicBezTo>
                <a:cubicBezTo>
                  <a:pt x="124891" y="8097"/>
                  <a:pt x="119481" y="8020"/>
                  <a:pt x="115214" y="8020"/>
                </a:cubicBezTo>
                <a:close/>
                <a:moveTo>
                  <a:pt x="153162" y="19"/>
                </a:moveTo>
                <a:cubicBezTo>
                  <a:pt x="154076" y="172"/>
                  <a:pt x="154838" y="591"/>
                  <a:pt x="155448" y="1277"/>
                </a:cubicBezTo>
                <a:cubicBezTo>
                  <a:pt x="156057" y="1962"/>
                  <a:pt x="156286" y="2686"/>
                  <a:pt x="156133" y="3448"/>
                </a:cubicBezTo>
                <a:cubicBezTo>
                  <a:pt x="155676" y="7868"/>
                  <a:pt x="155448" y="13507"/>
                  <a:pt x="155448" y="20365"/>
                </a:cubicBezTo>
                <a:lnTo>
                  <a:pt x="155448" y="37510"/>
                </a:lnTo>
                <a:cubicBezTo>
                  <a:pt x="154381" y="73324"/>
                  <a:pt x="154228" y="97936"/>
                  <a:pt x="154990" y="111348"/>
                </a:cubicBezTo>
                <a:cubicBezTo>
                  <a:pt x="155143" y="114700"/>
                  <a:pt x="155562" y="119387"/>
                  <a:pt x="156248" y="125406"/>
                </a:cubicBezTo>
                <a:cubicBezTo>
                  <a:pt x="156934" y="131426"/>
                  <a:pt x="157467" y="136646"/>
                  <a:pt x="157848" y="141066"/>
                </a:cubicBezTo>
                <a:cubicBezTo>
                  <a:pt x="158229" y="145485"/>
                  <a:pt x="158381" y="150552"/>
                  <a:pt x="158305" y="156267"/>
                </a:cubicBezTo>
                <a:cubicBezTo>
                  <a:pt x="158229" y="161982"/>
                  <a:pt x="157734" y="167050"/>
                  <a:pt x="156819" y="171469"/>
                </a:cubicBezTo>
                <a:cubicBezTo>
                  <a:pt x="156514" y="172536"/>
                  <a:pt x="155829" y="173298"/>
                  <a:pt x="154762" y="173755"/>
                </a:cubicBezTo>
                <a:cubicBezTo>
                  <a:pt x="155219" y="174365"/>
                  <a:pt x="155448" y="174975"/>
                  <a:pt x="155448" y="175584"/>
                </a:cubicBezTo>
                <a:cubicBezTo>
                  <a:pt x="155448" y="176499"/>
                  <a:pt x="155143" y="177261"/>
                  <a:pt x="154533" y="177870"/>
                </a:cubicBezTo>
                <a:cubicBezTo>
                  <a:pt x="153924" y="178480"/>
                  <a:pt x="153162" y="178785"/>
                  <a:pt x="152247" y="178785"/>
                </a:cubicBezTo>
                <a:cubicBezTo>
                  <a:pt x="145084" y="178785"/>
                  <a:pt x="137769" y="178632"/>
                  <a:pt x="130302" y="178327"/>
                </a:cubicBezTo>
                <a:cubicBezTo>
                  <a:pt x="124815" y="178175"/>
                  <a:pt x="120472" y="177946"/>
                  <a:pt x="117271" y="177642"/>
                </a:cubicBezTo>
                <a:cubicBezTo>
                  <a:pt x="115290" y="177489"/>
                  <a:pt x="113690" y="177337"/>
                  <a:pt x="112471" y="177184"/>
                </a:cubicBezTo>
                <a:lnTo>
                  <a:pt x="110642" y="176727"/>
                </a:lnTo>
                <a:cubicBezTo>
                  <a:pt x="109728" y="176422"/>
                  <a:pt x="109042" y="175889"/>
                  <a:pt x="108585" y="175127"/>
                </a:cubicBezTo>
                <a:cubicBezTo>
                  <a:pt x="107365" y="173603"/>
                  <a:pt x="107061" y="171622"/>
                  <a:pt x="107670" y="169183"/>
                </a:cubicBezTo>
                <a:lnTo>
                  <a:pt x="108127" y="167812"/>
                </a:lnTo>
                <a:cubicBezTo>
                  <a:pt x="108280" y="167355"/>
                  <a:pt x="108394" y="166974"/>
                  <a:pt x="108470" y="166669"/>
                </a:cubicBezTo>
                <a:cubicBezTo>
                  <a:pt x="108547" y="166364"/>
                  <a:pt x="108585" y="166135"/>
                  <a:pt x="108585" y="165983"/>
                </a:cubicBezTo>
                <a:cubicBezTo>
                  <a:pt x="109499" y="156534"/>
                  <a:pt x="109651" y="148457"/>
                  <a:pt x="109042" y="141751"/>
                </a:cubicBezTo>
                <a:cubicBezTo>
                  <a:pt x="107670" y="124683"/>
                  <a:pt x="106642" y="109938"/>
                  <a:pt x="105956" y="97517"/>
                </a:cubicBezTo>
                <a:cubicBezTo>
                  <a:pt x="105270" y="85097"/>
                  <a:pt x="105003" y="70847"/>
                  <a:pt x="105156" y="54769"/>
                </a:cubicBezTo>
                <a:cubicBezTo>
                  <a:pt x="105308" y="38691"/>
                  <a:pt x="106146" y="23870"/>
                  <a:pt x="107670" y="10306"/>
                </a:cubicBezTo>
                <a:cubicBezTo>
                  <a:pt x="107823" y="8935"/>
                  <a:pt x="108432" y="8097"/>
                  <a:pt x="109499" y="7792"/>
                </a:cubicBezTo>
                <a:cubicBezTo>
                  <a:pt x="109347" y="7335"/>
                  <a:pt x="109270" y="6801"/>
                  <a:pt x="109270" y="6192"/>
                </a:cubicBezTo>
                <a:lnTo>
                  <a:pt x="109270" y="5963"/>
                </a:lnTo>
                <a:cubicBezTo>
                  <a:pt x="109118" y="5658"/>
                  <a:pt x="109042" y="5277"/>
                  <a:pt x="109042" y="4820"/>
                </a:cubicBezTo>
                <a:cubicBezTo>
                  <a:pt x="109042" y="2686"/>
                  <a:pt x="110109" y="1620"/>
                  <a:pt x="112242" y="1620"/>
                </a:cubicBezTo>
                <a:cubicBezTo>
                  <a:pt x="116662" y="1620"/>
                  <a:pt x="123063" y="1734"/>
                  <a:pt x="131445" y="1962"/>
                </a:cubicBezTo>
                <a:cubicBezTo>
                  <a:pt x="139827" y="2191"/>
                  <a:pt x="145999" y="2305"/>
                  <a:pt x="149961" y="2305"/>
                </a:cubicBezTo>
                <a:cubicBezTo>
                  <a:pt x="150418" y="629"/>
                  <a:pt x="151485" y="-133"/>
                  <a:pt x="153162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9248372" y="2663147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9344069" y="3102125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115,52k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9344069" y="3102126"/>
            <a:ext cx="457200" cy="27432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248372" y="3767798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9344069" y="4206776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115,52k</a:t>
            </a:r>
          </a:p>
        </p:txBody>
      </p:sp>
      <p:sp>
        <p:nvSpPr>
          <p:cNvPr id="45" name="Rounded Rectangle 44"/>
          <p:cNvSpPr/>
          <p:nvPr/>
        </p:nvSpPr>
        <p:spPr>
          <a:xfrm>
            <a:off x="9344069" y="4206777"/>
            <a:ext cx="457200" cy="27432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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9248372" y="4872449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42%</a:t>
            </a:r>
          </a:p>
        </p:txBody>
      </p:sp>
      <p:sp>
        <p:nvSpPr>
          <p:cNvPr id="47" name="Rounded Rectangle 46"/>
          <p:cNvSpPr/>
          <p:nvPr/>
        </p:nvSpPr>
        <p:spPr>
          <a:xfrm>
            <a:off x="9344069" y="5311427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115,52k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9344069" y="5311428"/>
            <a:ext cx="457200" cy="274320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 sz="1200">
              <a:solidFill>
                <a:schemeClr val="bg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1004257" y="2541180"/>
            <a:ext cx="1726908" cy="2091198"/>
            <a:chOff x="952500" y="2470170"/>
            <a:chExt cx="1726908" cy="2091198"/>
          </a:xfrm>
        </p:grpSpPr>
        <p:sp>
          <p:nvSpPr>
            <p:cNvPr id="56" name="Rounded Rectangle 55"/>
            <p:cNvSpPr/>
            <p:nvPr/>
          </p:nvSpPr>
          <p:spPr>
            <a:xfrm>
              <a:off x="952500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MEDIUM</a:t>
              </a:r>
            </a:p>
          </p:txBody>
        </p:sp>
        <p:sp>
          <p:nvSpPr>
            <p:cNvPr id="57" name="Folded Corner 56"/>
            <p:cNvSpPr/>
            <p:nvPr/>
          </p:nvSpPr>
          <p:spPr>
            <a:xfrm>
              <a:off x="952503" y="2710417"/>
              <a:ext cx="1726905" cy="1850951"/>
            </a:xfrm>
            <a:prstGeom prst="foldedCorner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952500" y="2917477"/>
              <a:ext cx="1726905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OPTIONS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</a:t>
              </a: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1421452" y="3608617"/>
              <a:ext cx="78899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>
                  <a:solidFill>
                    <a:schemeClr val="bg1"/>
                  </a:solidFill>
                  <a:latin typeface="FontAwesome" pitchFamily="2" charset="0"/>
                </a:rPr>
                <a:t></a:t>
              </a:r>
              <a:endParaRPr lang="en-US" sz="4400">
                <a:solidFill>
                  <a:schemeClr val="bg1"/>
                </a:solidFill>
              </a:endParaRPr>
            </a:p>
          </p:txBody>
        </p:sp>
      </p:grpSp>
      <p:sp>
        <p:nvSpPr>
          <p:cNvPr id="60" name="Rectangle 59"/>
          <p:cNvSpPr/>
          <p:nvPr/>
        </p:nvSpPr>
        <p:spPr>
          <a:xfrm>
            <a:off x="952500" y="5086551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 60"/>
          <p:cNvSpPr/>
          <p:nvPr/>
        </p:nvSpPr>
        <p:spPr>
          <a:xfrm>
            <a:off x="1225437" y="5004466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STORE DOWNLOAD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2" name="Rectangle 61"/>
          <p:cNvSpPr/>
          <p:nvPr/>
        </p:nvSpPr>
        <p:spPr>
          <a:xfrm>
            <a:off x="1225437" y="5650797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</p:spTree>
    <p:extLst>
      <p:ext uri="{BB962C8B-B14F-4D97-AF65-F5344CB8AC3E}">
        <p14:creationId xmlns:p14="http://schemas.microsoft.com/office/powerpoint/2010/main" val="481460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500"/>
                            </p:stCondLst>
                            <p:childTnLst>
                              <p:par>
                                <p:cTn id="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3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3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8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100"/>
                            </p:stCondLst>
                            <p:childTnLst>
                              <p:par>
                                <p:cTn id="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400"/>
                            </p:stCondLst>
                            <p:childTnLst>
                              <p:par>
                                <p:cTn id="7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700"/>
                            </p:stCondLst>
                            <p:childTnLst>
                              <p:par>
                                <p:cTn id="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3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1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300"/>
                            </p:stCondLst>
                            <p:childTnLst>
                              <p:par>
                                <p:cTn id="8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800"/>
                            </p:stCondLst>
                            <p:childTnLst>
                              <p:par>
                                <p:cTn id="9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3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 animBg="1"/>
      <p:bldP spid="40" grpId="0" animBg="1"/>
      <p:bldP spid="41" grpId="0"/>
      <p:bldP spid="43" grpId="0"/>
      <p:bldP spid="33" grpId="0" animBg="1"/>
      <p:bldP spid="34" grpId="0"/>
      <p:bldP spid="35" grpId="0" build="p" animBg="1"/>
      <p:bldP spid="36" grpId="0" animBg="1"/>
      <p:bldP spid="42" grpId="0"/>
      <p:bldP spid="44" grpId="0" build="p" animBg="1"/>
      <p:bldP spid="45" grpId="0" animBg="1"/>
      <p:bldP spid="46" grpId="0"/>
      <p:bldP spid="47" grpId="0" build="p" animBg="1"/>
      <p:bldP spid="48" grpId="0" animBg="1"/>
      <p:bldP spid="60" grpId="0" animBg="1"/>
      <p:bldP spid="61" grpId="0"/>
      <p:bldP spid="6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群組 6"/>
          <p:cNvGrpSpPr/>
          <p:nvPr/>
        </p:nvGrpSpPr>
        <p:grpSpPr>
          <a:xfrm>
            <a:off x="1524000" y="95200"/>
            <a:ext cx="2195736" cy="885528"/>
            <a:chOff x="0" y="95200"/>
            <a:chExt cx="2195736" cy="885528"/>
          </a:xfrm>
        </p:grpSpPr>
        <p:cxnSp>
          <p:nvCxnSpPr>
            <p:cNvPr id="8" name="直線接點 7"/>
            <p:cNvCxnSpPr/>
            <p:nvPr/>
          </p:nvCxnSpPr>
          <p:spPr>
            <a:xfrm>
              <a:off x="0" y="980728"/>
              <a:ext cx="2195736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矩形 8"/>
            <p:cNvSpPr/>
            <p:nvPr/>
          </p:nvSpPr>
          <p:spPr>
            <a:xfrm>
              <a:off x="159149" y="95200"/>
              <a:ext cx="1877437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超連結</a:t>
              </a:r>
            </a:p>
          </p:txBody>
        </p:sp>
      </p:grpSp>
      <p:pic>
        <p:nvPicPr>
          <p:cNvPr id="5" name="圖片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1817" y="1772816"/>
            <a:ext cx="2455371" cy="4365104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71865" y="1772816"/>
            <a:ext cx="2439911" cy="4337619"/>
          </a:xfrm>
          <a:prstGeom prst="rect">
            <a:avLst/>
          </a:prstGeom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40217" y="1759073"/>
            <a:ext cx="2455371" cy="4365104"/>
          </a:xfrm>
          <a:prstGeom prst="rect">
            <a:avLst/>
          </a:prstGeom>
        </p:spPr>
      </p:pic>
      <p:sp>
        <p:nvSpPr>
          <p:cNvPr id="11" name="向右箭號 10"/>
          <p:cNvSpPr/>
          <p:nvPr/>
        </p:nvSpPr>
        <p:spPr>
          <a:xfrm>
            <a:off x="4223792" y="3501008"/>
            <a:ext cx="576064" cy="648072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2" name="向右箭號 11"/>
          <p:cNvSpPr/>
          <p:nvPr/>
        </p:nvSpPr>
        <p:spPr>
          <a:xfrm>
            <a:off x="7419974" y="3568439"/>
            <a:ext cx="576064" cy="648072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3" name="文字方塊 12"/>
          <p:cNvSpPr txBox="1"/>
          <p:nvPr/>
        </p:nvSpPr>
        <p:spPr>
          <a:xfrm>
            <a:off x="10005264" y="6156594"/>
            <a:ext cx="4112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8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3545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723069" y="2022434"/>
            <a:ext cx="2003351" cy="4157805"/>
            <a:chOff x="7242184" y="2673668"/>
            <a:chExt cx="652463" cy="1354138"/>
          </a:xfrm>
        </p:grpSpPr>
        <p:sp>
          <p:nvSpPr>
            <p:cNvPr id="35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56" name="Straight Connector 55"/>
          <p:cNvCxnSpPr/>
          <p:nvPr/>
        </p:nvCxnSpPr>
        <p:spPr>
          <a:xfrm>
            <a:off x="3100743" y="2321290"/>
            <a:ext cx="0" cy="143088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ectangle 56"/>
          <p:cNvSpPr/>
          <p:nvPr/>
        </p:nvSpPr>
        <p:spPr>
          <a:xfrm>
            <a:off x="3100743" y="2321290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373680" y="2239205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STORE DOWNLOAD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9" name="Rectangle 58"/>
          <p:cNvSpPr/>
          <p:nvPr/>
        </p:nvSpPr>
        <p:spPr>
          <a:xfrm>
            <a:off x="3373680" y="223920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3373680" y="3190091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3100743" y="4565152"/>
            <a:ext cx="0" cy="143088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3100743" y="4565152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3373680" y="4483067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STORE UPLOUD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64" name="Rectangle 63"/>
          <p:cNvSpPr/>
          <p:nvPr/>
        </p:nvSpPr>
        <p:spPr>
          <a:xfrm>
            <a:off x="3373680" y="4483067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3373680" y="5433953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66" name="Freeform 65"/>
          <p:cNvSpPr/>
          <p:nvPr/>
        </p:nvSpPr>
        <p:spPr>
          <a:xfrm rot="20324701">
            <a:off x="5868999" y="2770934"/>
            <a:ext cx="487406" cy="738337"/>
          </a:xfrm>
          <a:custGeom>
            <a:avLst/>
            <a:gdLst/>
            <a:ahLst/>
            <a:cxnLst/>
            <a:rect l="l" t="t" r="r" b="b"/>
            <a:pathLst>
              <a:path w="134936" h="204405">
                <a:moveTo>
                  <a:pt x="127331" y="165827"/>
                </a:moveTo>
                <a:cubicBezTo>
                  <a:pt x="123825" y="169180"/>
                  <a:pt x="119711" y="172228"/>
                  <a:pt x="114986" y="174971"/>
                </a:cubicBezTo>
                <a:cubicBezTo>
                  <a:pt x="107519" y="179238"/>
                  <a:pt x="97689" y="181981"/>
                  <a:pt x="85497" y="183201"/>
                </a:cubicBezTo>
                <a:cubicBezTo>
                  <a:pt x="63704" y="185334"/>
                  <a:pt x="41301" y="182210"/>
                  <a:pt x="18288" y="173828"/>
                </a:cubicBezTo>
                <a:cubicBezTo>
                  <a:pt x="14478" y="172456"/>
                  <a:pt x="11126" y="170475"/>
                  <a:pt x="8230" y="167884"/>
                </a:cubicBezTo>
                <a:cubicBezTo>
                  <a:pt x="8535" y="173371"/>
                  <a:pt x="9373" y="177333"/>
                  <a:pt x="10745" y="179772"/>
                </a:cubicBezTo>
                <a:cubicBezTo>
                  <a:pt x="13945" y="185106"/>
                  <a:pt x="19889" y="189297"/>
                  <a:pt x="28575" y="192345"/>
                </a:cubicBezTo>
                <a:cubicBezTo>
                  <a:pt x="37262" y="195393"/>
                  <a:pt x="47397" y="197221"/>
                  <a:pt x="58979" y="197831"/>
                </a:cubicBezTo>
                <a:cubicBezTo>
                  <a:pt x="69952" y="198288"/>
                  <a:pt x="80468" y="197640"/>
                  <a:pt x="90526" y="195888"/>
                </a:cubicBezTo>
                <a:cubicBezTo>
                  <a:pt x="100584" y="194135"/>
                  <a:pt x="108204" y="191735"/>
                  <a:pt x="113386" y="188687"/>
                </a:cubicBezTo>
                <a:cubicBezTo>
                  <a:pt x="114300" y="188077"/>
                  <a:pt x="115291" y="188001"/>
                  <a:pt x="116358" y="188458"/>
                </a:cubicBezTo>
                <a:cubicBezTo>
                  <a:pt x="123216" y="185106"/>
                  <a:pt x="127178" y="181753"/>
                  <a:pt x="128245" y="178400"/>
                </a:cubicBezTo>
                <a:cubicBezTo>
                  <a:pt x="128702" y="176419"/>
                  <a:pt x="128626" y="173447"/>
                  <a:pt x="128016" y="169485"/>
                </a:cubicBezTo>
                <a:cubicBezTo>
                  <a:pt x="128016" y="168875"/>
                  <a:pt x="127788" y="167656"/>
                  <a:pt x="127331" y="165827"/>
                </a:cubicBezTo>
                <a:close/>
                <a:moveTo>
                  <a:pt x="52121" y="157140"/>
                </a:moveTo>
                <a:cubicBezTo>
                  <a:pt x="54255" y="157140"/>
                  <a:pt x="55322" y="158207"/>
                  <a:pt x="55322" y="160341"/>
                </a:cubicBezTo>
                <a:cubicBezTo>
                  <a:pt x="55322" y="162474"/>
                  <a:pt x="54255" y="163541"/>
                  <a:pt x="52121" y="163541"/>
                </a:cubicBezTo>
                <a:cubicBezTo>
                  <a:pt x="49988" y="163541"/>
                  <a:pt x="48921" y="162474"/>
                  <a:pt x="48921" y="160341"/>
                </a:cubicBezTo>
                <a:cubicBezTo>
                  <a:pt x="48921" y="158207"/>
                  <a:pt x="49988" y="157140"/>
                  <a:pt x="52121" y="157140"/>
                </a:cubicBezTo>
                <a:close/>
                <a:moveTo>
                  <a:pt x="73838" y="155769"/>
                </a:moveTo>
                <a:cubicBezTo>
                  <a:pt x="75972" y="155769"/>
                  <a:pt x="77039" y="156835"/>
                  <a:pt x="77039" y="158969"/>
                </a:cubicBezTo>
                <a:cubicBezTo>
                  <a:pt x="77039" y="161103"/>
                  <a:pt x="75972" y="162169"/>
                  <a:pt x="73838" y="162169"/>
                </a:cubicBezTo>
                <a:cubicBezTo>
                  <a:pt x="71705" y="162169"/>
                  <a:pt x="70638" y="161103"/>
                  <a:pt x="70638" y="158969"/>
                </a:cubicBezTo>
                <a:cubicBezTo>
                  <a:pt x="70638" y="156835"/>
                  <a:pt x="71705" y="155769"/>
                  <a:pt x="73838" y="155769"/>
                </a:cubicBezTo>
                <a:close/>
                <a:moveTo>
                  <a:pt x="122987" y="153940"/>
                </a:moveTo>
                <a:cubicBezTo>
                  <a:pt x="122682" y="155464"/>
                  <a:pt x="121768" y="156302"/>
                  <a:pt x="120244" y="156454"/>
                </a:cubicBezTo>
                <a:lnTo>
                  <a:pt x="120244" y="156683"/>
                </a:lnTo>
                <a:cubicBezTo>
                  <a:pt x="120549" y="158512"/>
                  <a:pt x="119787" y="159655"/>
                  <a:pt x="117958" y="160112"/>
                </a:cubicBezTo>
                <a:cubicBezTo>
                  <a:pt x="117501" y="161026"/>
                  <a:pt x="116815" y="161636"/>
                  <a:pt x="115901" y="161941"/>
                </a:cubicBezTo>
                <a:cubicBezTo>
                  <a:pt x="114681" y="162398"/>
                  <a:pt x="110681" y="163998"/>
                  <a:pt x="103899" y="166741"/>
                </a:cubicBezTo>
                <a:cubicBezTo>
                  <a:pt x="97117" y="169485"/>
                  <a:pt x="91745" y="171313"/>
                  <a:pt x="87783" y="172228"/>
                </a:cubicBezTo>
                <a:lnTo>
                  <a:pt x="51980" y="172228"/>
                </a:lnTo>
                <a:lnTo>
                  <a:pt x="47951" y="171670"/>
                </a:lnTo>
                <a:lnTo>
                  <a:pt x="16002" y="159198"/>
                </a:lnTo>
                <a:lnTo>
                  <a:pt x="16002" y="160112"/>
                </a:lnTo>
                <a:cubicBezTo>
                  <a:pt x="16002" y="161026"/>
                  <a:pt x="15736" y="161788"/>
                  <a:pt x="15202" y="162398"/>
                </a:cubicBezTo>
                <a:cubicBezTo>
                  <a:pt x="14669" y="163008"/>
                  <a:pt x="14021" y="163389"/>
                  <a:pt x="13259" y="163541"/>
                </a:cubicBezTo>
                <a:cubicBezTo>
                  <a:pt x="15393" y="165370"/>
                  <a:pt x="17831" y="166818"/>
                  <a:pt x="20574" y="167884"/>
                </a:cubicBezTo>
                <a:lnTo>
                  <a:pt x="47951" y="171670"/>
                </a:lnTo>
                <a:lnTo>
                  <a:pt x="49378" y="172228"/>
                </a:lnTo>
                <a:lnTo>
                  <a:pt x="51980" y="172228"/>
                </a:lnTo>
                <a:lnTo>
                  <a:pt x="85040" y="176800"/>
                </a:lnTo>
                <a:cubicBezTo>
                  <a:pt x="96165" y="175733"/>
                  <a:pt x="105080" y="173295"/>
                  <a:pt x="111786" y="169485"/>
                </a:cubicBezTo>
                <a:cubicBezTo>
                  <a:pt x="119101" y="165370"/>
                  <a:pt x="123978" y="161331"/>
                  <a:pt x="126416" y="157369"/>
                </a:cubicBezTo>
                <a:lnTo>
                  <a:pt x="126873" y="155311"/>
                </a:lnTo>
                <a:cubicBezTo>
                  <a:pt x="126264" y="154702"/>
                  <a:pt x="124968" y="154245"/>
                  <a:pt x="122987" y="153940"/>
                </a:cubicBezTo>
                <a:close/>
                <a:moveTo>
                  <a:pt x="61037" y="152797"/>
                </a:moveTo>
                <a:cubicBezTo>
                  <a:pt x="61951" y="152797"/>
                  <a:pt x="62713" y="153102"/>
                  <a:pt x="63323" y="153711"/>
                </a:cubicBezTo>
                <a:cubicBezTo>
                  <a:pt x="63932" y="154321"/>
                  <a:pt x="64237" y="155083"/>
                  <a:pt x="64237" y="155997"/>
                </a:cubicBezTo>
                <a:cubicBezTo>
                  <a:pt x="64237" y="158131"/>
                  <a:pt x="63170" y="159198"/>
                  <a:pt x="61037" y="159198"/>
                </a:cubicBezTo>
                <a:cubicBezTo>
                  <a:pt x="58903" y="159198"/>
                  <a:pt x="57836" y="158131"/>
                  <a:pt x="57836" y="155997"/>
                </a:cubicBezTo>
                <a:cubicBezTo>
                  <a:pt x="57836" y="155083"/>
                  <a:pt x="58141" y="154321"/>
                  <a:pt x="58751" y="153711"/>
                </a:cubicBezTo>
                <a:cubicBezTo>
                  <a:pt x="59360" y="153102"/>
                  <a:pt x="60122" y="152797"/>
                  <a:pt x="61037" y="152797"/>
                </a:cubicBezTo>
                <a:close/>
                <a:moveTo>
                  <a:pt x="103556" y="150739"/>
                </a:moveTo>
                <a:cubicBezTo>
                  <a:pt x="105690" y="150739"/>
                  <a:pt x="106757" y="151806"/>
                  <a:pt x="106757" y="153940"/>
                </a:cubicBezTo>
                <a:cubicBezTo>
                  <a:pt x="106757" y="156073"/>
                  <a:pt x="105690" y="157140"/>
                  <a:pt x="103556" y="157140"/>
                </a:cubicBezTo>
                <a:cubicBezTo>
                  <a:pt x="101423" y="157140"/>
                  <a:pt x="100356" y="156073"/>
                  <a:pt x="100356" y="153940"/>
                </a:cubicBezTo>
                <a:cubicBezTo>
                  <a:pt x="100356" y="151806"/>
                  <a:pt x="101423" y="150739"/>
                  <a:pt x="103556" y="150739"/>
                </a:cubicBezTo>
                <a:close/>
                <a:moveTo>
                  <a:pt x="91212" y="149368"/>
                </a:moveTo>
                <a:cubicBezTo>
                  <a:pt x="93345" y="149368"/>
                  <a:pt x="94412" y="150435"/>
                  <a:pt x="94412" y="152568"/>
                </a:cubicBezTo>
                <a:cubicBezTo>
                  <a:pt x="94412" y="154702"/>
                  <a:pt x="93345" y="155769"/>
                  <a:pt x="91212" y="155769"/>
                </a:cubicBezTo>
                <a:cubicBezTo>
                  <a:pt x="89078" y="155769"/>
                  <a:pt x="88011" y="154702"/>
                  <a:pt x="88011" y="152568"/>
                </a:cubicBezTo>
                <a:cubicBezTo>
                  <a:pt x="88011" y="150435"/>
                  <a:pt x="89078" y="149368"/>
                  <a:pt x="91212" y="149368"/>
                </a:cubicBezTo>
                <a:close/>
                <a:moveTo>
                  <a:pt x="44577" y="148225"/>
                </a:moveTo>
                <a:cubicBezTo>
                  <a:pt x="46711" y="148225"/>
                  <a:pt x="47778" y="149292"/>
                  <a:pt x="47778" y="151425"/>
                </a:cubicBezTo>
                <a:cubicBezTo>
                  <a:pt x="47778" y="153559"/>
                  <a:pt x="46711" y="154626"/>
                  <a:pt x="44577" y="154626"/>
                </a:cubicBezTo>
                <a:cubicBezTo>
                  <a:pt x="42444" y="154626"/>
                  <a:pt x="41377" y="153559"/>
                  <a:pt x="41377" y="151425"/>
                </a:cubicBezTo>
                <a:cubicBezTo>
                  <a:pt x="41377" y="149292"/>
                  <a:pt x="42444" y="148225"/>
                  <a:pt x="44577" y="148225"/>
                </a:cubicBezTo>
                <a:close/>
                <a:moveTo>
                  <a:pt x="32004" y="147082"/>
                </a:moveTo>
                <a:cubicBezTo>
                  <a:pt x="34138" y="147082"/>
                  <a:pt x="35205" y="148149"/>
                  <a:pt x="35205" y="150282"/>
                </a:cubicBezTo>
                <a:cubicBezTo>
                  <a:pt x="35205" y="152416"/>
                  <a:pt x="34138" y="153483"/>
                  <a:pt x="32004" y="153483"/>
                </a:cubicBezTo>
                <a:cubicBezTo>
                  <a:pt x="29871" y="153483"/>
                  <a:pt x="28804" y="152416"/>
                  <a:pt x="28804" y="150282"/>
                </a:cubicBezTo>
                <a:cubicBezTo>
                  <a:pt x="28804" y="148149"/>
                  <a:pt x="29871" y="147082"/>
                  <a:pt x="32004" y="147082"/>
                </a:cubicBezTo>
                <a:close/>
                <a:moveTo>
                  <a:pt x="101727" y="142281"/>
                </a:moveTo>
                <a:cubicBezTo>
                  <a:pt x="103861" y="142281"/>
                  <a:pt x="104928" y="143348"/>
                  <a:pt x="104928" y="145482"/>
                </a:cubicBezTo>
                <a:cubicBezTo>
                  <a:pt x="104928" y="147615"/>
                  <a:pt x="103861" y="148682"/>
                  <a:pt x="101727" y="148682"/>
                </a:cubicBezTo>
                <a:cubicBezTo>
                  <a:pt x="99594" y="148682"/>
                  <a:pt x="98527" y="147615"/>
                  <a:pt x="98527" y="145482"/>
                </a:cubicBezTo>
                <a:cubicBezTo>
                  <a:pt x="98527" y="143348"/>
                  <a:pt x="99594" y="142281"/>
                  <a:pt x="101727" y="142281"/>
                </a:cubicBezTo>
                <a:close/>
                <a:moveTo>
                  <a:pt x="79096" y="140452"/>
                </a:moveTo>
                <a:cubicBezTo>
                  <a:pt x="81230" y="140452"/>
                  <a:pt x="82296" y="141519"/>
                  <a:pt x="82296" y="143653"/>
                </a:cubicBezTo>
                <a:cubicBezTo>
                  <a:pt x="82296" y="145786"/>
                  <a:pt x="81230" y="146853"/>
                  <a:pt x="79096" y="146853"/>
                </a:cubicBezTo>
                <a:cubicBezTo>
                  <a:pt x="76962" y="146853"/>
                  <a:pt x="75896" y="145786"/>
                  <a:pt x="75896" y="143653"/>
                </a:cubicBezTo>
                <a:cubicBezTo>
                  <a:pt x="75896" y="141519"/>
                  <a:pt x="76962" y="140452"/>
                  <a:pt x="79096" y="140452"/>
                </a:cubicBezTo>
                <a:close/>
                <a:moveTo>
                  <a:pt x="65609" y="139767"/>
                </a:moveTo>
                <a:cubicBezTo>
                  <a:pt x="67742" y="139767"/>
                  <a:pt x="68809" y="140833"/>
                  <a:pt x="68809" y="142967"/>
                </a:cubicBezTo>
                <a:cubicBezTo>
                  <a:pt x="68809" y="145101"/>
                  <a:pt x="67742" y="146167"/>
                  <a:pt x="65609" y="146167"/>
                </a:cubicBezTo>
                <a:cubicBezTo>
                  <a:pt x="63475" y="146167"/>
                  <a:pt x="62408" y="145101"/>
                  <a:pt x="62408" y="142967"/>
                </a:cubicBezTo>
                <a:cubicBezTo>
                  <a:pt x="62408" y="140833"/>
                  <a:pt x="63475" y="139767"/>
                  <a:pt x="65609" y="139767"/>
                </a:cubicBezTo>
                <a:close/>
                <a:moveTo>
                  <a:pt x="50978" y="138166"/>
                </a:moveTo>
                <a:cubicBezTo>
                  <a:pt x="53112" y="138166"/>
                  <a:pt x="54179" y="139233"/>
                  <a:pt x="54179" y="141367"/>
                </a:cubicBezTo>
                <a:cubicBezTo>
                  <a:pt x="54179" y="143500"/>
                  <a:pt x="53112" y="144567"/>
                  <a:pt x="50978" y="144567"/>
                </a:cubicBezTo>
                <a:cubicBezTo>
                  <a:pt x="48845" y="144567"/>
                  <a:pt x="47778" y="143500"/>
                  <a:pt x="47778" y="141367"/>
                </a:cubicBezTo>
                <a:cubicBezTo>
                  <a:pt x="47778" y="139233"/>
                  <a:pt x="48845" y="138166"/>
                  <a:pt x="50978" y="138166"/>
                </a:cubicBezTo>
                <a:close/>
                <a:moveTo>
                  <a:pt x="36576" y="134280"/>
                </a:moveTo>
                <a:cubicBezTo>
                  <a:pt x="38710" y="134280"/>
                  <a:pt x="39777" y="135347"/>
                  <a:pt x="39777" y="137481"/>
                </a:cubicBezTo>
                <a:cubicBezTo>
                  <a:pt x="39777" y="139614"/>
                  <a:pt x="38710" y="140681"/>
                  <a:pt x="36576" y="140681"/>
                </a:cubicBezTo>
                <a:cubicBezTo>
                  <a:pt x="34443" y="140681"/>
                  <a:pt x="33376" y="139614"/>
                  <a:pt x="33376" y="137481"/>
                </a:cubicBezTo>
                <a:cubicBezTo>
                  <a:pt x="33376" y="135347"/>
                  <a:pt x="34443" y="134280"/>
                  <a:pt x="36576" y="134280"/>
                </a:cubicBezTo>
                <a:close/>
                <a:moveTo>
                  <a:pt x="89840" y="134052"/>
                </a:moveTo>
                <a:cubicBezTo>
                  <a:pt x="91974" y="134052"/>
                  <a:pt x="93041" y="135118"/>
                  <a:pt x="93041" y="137252"/>
                </a:cubicBezTo>
                <a:cubicBezTo>
                  <a:pt x="93041" y="139386"/>
                  <a:pt x="91974" y="140452"/>
                  <a:pt x="89840" y="140452"/>
                </a:cubicBezTo>
                <a:cubicBezTo>
                  <a:pt x="87707" y="140452"/>
                  <a:pt x="86640" y="139386"/>
                  <a:pt x="86640" y="137252"/>
                </a:cubicBezTo>
                <a:cubicBezTo>
                  <a:pt x="86640" y="135118"/>
                  <a:pt x="87707" y="134052"/>
                  <a:pt x="89840" y="134052"/>
                </a:cubicBezTo>
                <a:close/>
                <a:moveTo>
                  <a:pt x="75667" y="126508"/>
                </a:moveTo>
                <a:cubicBezTo>
                  <a:pt x="77801" y="126508"/>
                  <a:pt x="78867" y="127575"/>
                  <a:pt x="78867" y="129708"/>
                </a:cubicBezTo>
                <a:cubicBezTo>
                  <a:pt x="78867" y="131842"/>
                  <a:pt x="77801" y="132909"/>
                  <a:pt x="75667" y="132909"/>
                </a:cubicBezTo>
                <a:cubicBezTo>
                  <a:pt x="73533" y="132909"/>
                  <a:pt x="72467" y="131842"/>
                  <a:pt x="72467" y="129708"/>
                </a:cubicBezTo>
                <a:cubicBezTo>
                  <a:pt x="72467" y="127575"/>
                  <a:pt x="73533" y="126508"/>
                  <a:pt x="75667" y="126508"/>
                </a:cubicBezTo>
                <a:close/>
                <a:moveTo>
                  <a:pt x="52807" y="126508"/>
                </a:moveTo>
                <a:cubicBezTo>
                  <a:pt x="54941" y="126508"/>
                  <a:pt x="56007" y="127575"/>
                  <a:pt x="56007" y="129708"/>
                </a:cubicBezTo>
                <a:cubicBezTo>
                  <a:pt x="56007" y="131842"/>
                  <a:pt x="54941" y="132909"/>
                  <a:pt x="52807" y="132909"/>
                </a:cubicBezTo>
                <a:cubicBezTo>
                  <a:pt x="52197" y="133366"/>
                  <a:pt x="51435" y="133594"/>
                  <a:pt x="50521" y="133594"/>
                </a:cubicBezTo>
                <a:cubicBezTo>
                  <a:pt x="48387" y="133594"/>
                  <a:pt x="47321" y="132528"/>
                  <a:pt x="47321" y="130394"/>
                </a:cubicBezTo>
                <a:cubicBezTo>
                  <a:pt x="47321" y="128260"/>
                  <a:pt x="48387" y="127194"/>
                  <a:pt x="50521" y="127194"/>
                </a:cubicBezTo>
                <a:cubicBezTo>
                  <a:pt x="51131" y="126736"/>
                  <a:pt x="51893" y="126508"/>
                  <a:pt x="52807" y="126508"/>
                </a:cubicBezTo>
                <a:close/>
                <a:moveTo>
                  <a:pt x="64923" y="125136"/>
                </a:moveTo>
                <a:cubicBezTo>
                  <a:pt x="67056" y="125136"/>
                  <a:pt x="68123" y="126203"/>
                  <a:pt x="68123" y="128337"/>
                </a:cubicBezTo>
                <a:cubicBezTo>
                  <a:pt x="68123" y="130470"/>
                  <a:pt x="67056" y="131537"/>
                  <a:pt x="64923" y="131537"/>
                </a:cubicBezTo>
                <a:cubicBezTo>
                  <a:pt x="62789" y="131537"/>
                  <a:pt x="61722" y="130470"/>
                  <a:pt x="61722" y="128337"/>
                </a:cubicBezTo>
                <a:cubicBezTo>
                  <a:pt x="61722" y="126203"/>
                  <a:pt x="62789" y="125136"/>
                  <a:pt x="64923" y="125136"/>
                </a:cubicBezTo>
                <a:close/>
                <a:moveTo>
                  <a:pt x="86411" y="122850"/>
                </a:moveTo>
                <a:cubicBezTo>
                  <a:pt x="88545" y="122850"/>
                  <a:pt x="89612" y="123917"/>
                  <a:pt x="89612" y="126051"/>
                </a:cubicBezTo>
                <a:cubicBezTo>
                  <a:pt x="89612" y="128184"/>
                  <a:pt x="88545" y="129251"/>
                  <a:pt x="86411" y="129251"/>
                </a:cubicBezTo>
                <a:cubicBezTo>
                  <a:pt x="84278" y="129251"/>
                  <a:pt x="83211" y="128184"/>
                  <a:pt x="83211" y="126051"/>
                </a:cubicBezTo>
                <a:cubicBezTo>
                  <a:pt x="83211" y="123917"/>
                  <a:pt x="84278" y="122850"/>
                  <a:pt x="86411" y="122850"/>
                </a:cubicBezTo>
                <a:close/>
                <a:moveTo>
                  <a:pt x="60122" y="113935"/>
                </a:moveTo>
                <a:cubicBezTo>
                  <a:pt x="62256" y="113935"/>
                  <a:pt x="63323" y="115002"/>
                  <a:pt x="63323" y="117135"/>
                </a:cubicBezTo>
                <a:cubicBezTo>
                  <a:pt x="63323" y="119269"/>
                  <a:pt x="62256" y="120336"/>
                  <a:pt x="60122" y="120336"/>
                </a:cubicBezTo>
                <a:cubicBezTo>
                  <a:pt x="57989" y="120336"/>
                  <a:pt x="56922" y="119269"/>
                  <a:pt x="56922" y="117135"/>
                </a:cubicBezTo>
                <a:cubicBezTo>
                  <a:pt x="56922" y="115002"/>
                  <a:pt x="57989" y="113935"/>
                  <a:pt x="60122" y="113935"/>
                </a:cubicBezTo>
                <a:close/>
                <a:moveTo>
                  <a:pt x="68809" y="112792"/>
                </a:moveTo>
                <a:cubicBezTo>
                  <a:pt x="70943" y="112792"/>
                  <a:pt x="72009" y="113859"/>
                  <a:pt x="72009" y="115992"/>
                </a:cubicBezTo>
                <a:cubicBezTo>
                  <a:pt x="72009" y="118126"/>
                  <a:pt x="70943" y="119193"/>
                  <a:pt x="68809" y="119193"/>
                </a:cubicBezTo>
                <a:cubicBezTo>
                  <a:pt x="66675" y="119193"/>
                  <a:pt x="65609" y="118126"/>
                  <a:pt x="65609" y="115992"/>
                </a:cubicBezTo>
                <a:cubicBezTo>
                  <a:pt x="65609" y="113859"/>
                  <a:pt x="66675" y="112792"/>
                  <a:pt x="68809" y="112792"/>
                </a:cubicBezTo>
                <a:close/>
                <a:moveTo>
                  <a:pt x="65837" y="101819"/>
                </a:moveTo>
                <a:cubicBezTo>
                  <a:pt x="67971" y="101819"/>
                  <a:pt x="69038" y="102886"/>
                  <a:pt x="69038" y="105019"/>
                </a:cubicBezTo>
                <a:cubicBezTo>
                  <a:pt x="69038" y="107153"/>
                  <a:pt x="67971" y="108220"/>
                  <a:pt x="65837" y="108220"/>
                </a:cubicBezTo>
                <a:cubicBezTo>
                  <a:pt x="63704" y="108220"/>
                  <a:pt x="62637" y="107153"/>
                  <a:pt x="62637" y="105019"/>
                </a:cubicBezTo>
                <a:cubicBezTo>
                  <a:pt x="62637" y="102886"/>
                  <a:pt x="63704" y="101819"/>
                  <a:pt x="65837" y="101819"/>
                </a:cubicBezTo>
                <a:close/>
                <a:moveTo>
                  <a:pt x="66752" y="80331"/>
                </a:moveTo>
                <a:cubicBezTo>
                  <a:pt x="68885" y="80331"/>
                  <a:pt x="69952" y="81397"/>
                  <a:pt x="69952" y="83531"/>
                </a:cubicBezTo>
                <a:cubicBezTo>
                  <a:pt x="69952" y="85665"/>
                  <a:pt x="68885" y="86731"/>
                  <a:pt x="66752" y="86731"/>
                </a:cubicBezTo>
                <a:cubicBezTo>
                  <a:pt x="64618" y="86731"/>
                  <a:pt x="63551" y="85665"/>
                  <a:pt x="63551" y="83531"/>
                </a:cubicBezTo>
                <a:cubicBezTo>
                  <a:pt x="63551" y="81397"/>
                  <a:pt x="64618" y="80331"/>
                  <a:pt x="66752" y="80331"/>
                </a:cubicBezTo>
                <a:close/>
                <a:moveTo>
                  <a:pt x="57836" y="71872"/>
                </a:moveTo>
                <a:cubicBezTo>
                  <a:pt x="59970" y="71872"/>
                  <a:pt x="61037" y="72939"/>
                  <a:pt x="61037" y="75073"/>
                </a:cubicBezTo>
                <a:cubicBezTo>
                  <a:pt x="61037" y="77206"/>
                  <a:pt x="59970" y="78273"/>
                  <a:pt x="57836" y="78273"/>
                </a:cubicBezTo>
                <a:cubicBezTo>
                  <a:pt x="55703" y="78273"/>
                  <a:pt x="54636" y="77206"/>
                  <a:pt x="54636" y="75073"/>
                </a:cubicBezTo>
                <a:cubicBezTo>
                  <a:pt x="54636" y="72939"/>
                  <a:pt x="55703" y="71872"/>
                  <a:pt x="57836" y="71872"/>
                </a:cubicBezTo>
                <a:close/>
                <a:moveTo>
                  <a:pt x="72009" y="70044"/>
                </a:moveTo>
                <a:cubicBezTo>
                  <a:pt x="74143" y="70044"/>
                  <a:pt x="75210" y="71110"/>
                  <a:pt x="75210" y="73244"/>
                </a:cubicBezTo>
                <a:cubicBezTo>
                  <a:pt x="75210" y="75378"/>
                  <a:pt x="74143" y="76444"/>
                  <a:pt x="72009" y="76444"/>
                </a:cubicBezTo>
                <a:cubicBezTo>
                  <a:pt x="69876" y="76444"/>
                  <a:pt x="68809" y="75378"/>
                  <a:pt x="68809" y="73244"/>
                </a:cubicBezTo>
                <a:cubicBezTo>
                  <a:pt x="68809" y="71110"/>
                  <a:pt x="69876" y="70044"/>
                  <a:pt x="72009" y="70044"/>
                </a:cubicBezTo>
                <a:close/>
                <a:moveTo>
                  <a:pt x="87326" y="66843"/>
                </a:moveTo>
                <a:cubicBezTo>
                  <a:pt x="89459" y="66843"/>
                  <a:pt x="90526" y="67910"/>
                  <a:pt x="90526" y="70044"/>
                </a:cubicBezTo>
                <a:cubicBezTo>
                  <a:pt x="90526" y="72177"/>
                  <a:pt x="89459" y="73244"/>
                  <a:pt x="87326" y="73244"/>
                </a:cubicBezTo>
                <a:cubicBezTo>
                  <a:pt x="85192" y="73244"/>
                  <a:pt x="84125" y="72177"/>
                  <a:pt x="84125" y="70044"/>
                </a:cubicBezTo>
                <a:cubicBezTo>
                  <a:pt x="84125" y="67910"/>
                  <a:pt x="85192" y="66843"/>
                  <a:pt x="87326" y="66843"/>
                </a:cubicBezTo>
                <a:close/>
                <a:moveTo>
                  <a:pt x="44806" y="66157"/>
                </a:moveTo>
                <a:cubicBezTo>
                  <a:pt x="46940" y="66157"/>
                  <a:pt x="48006" y="67224"/>
                  <a:pt x="48006" y="69358"/>
                </a:cubicBezTo>
                <a:cubicBezTo>
                  <a:pt x="48006" y="71491"/>
                  <a:pt x="46940" y="72558"/>
                  <a:pt x="44806" y="72558"/>
                </a:cubicBezTo>
                <a:cubicBezTo>
                  <a:pt x="42672" y="72558"/>
                  <a:pt x="41606" y="71491"/>
                  <a:pt x="41606" y="69358"/>
                </a:cubicBezTo>
                <a:cubicBezTo>
                  <a:pt x="41606" y="67224"/>
                  <a:pt x="42672" y="66157"/>
                  <a:pt x="44806" y="66157"/>
                </a:cubicBezTo>
                <a:close/>
                <a:moveTo>
                  <a:pt x="16002" y="49927"/>
                </a:moveTo>
                <a:cubicBezTo>
                  <a:pt x="17069" y="62881"/>
                  <a:pt x="17222" y="81321"/>
                  <a:pt x="16460" y="105248"/>
                </a:cubicBezTo>
                <a:cubicBezTo>
                  <a:pt x="16002" y="115611"/>
                  <a:pt x="15774" y="122317"/>
                  <a:pt x="15774" y="125365"/>
                </a:cubicBezTo>
                <a:cubicBezTo>
                  <a:pt x="15926" y="134661"/>
                  <a:pt x="15850" y="141976"/>
                  <a:pt x="15545" y="147310"/>
                </a:cubicBezTo>
                <a:lnTo>
                  <a:pt x="15545" y="148911"/>
                </a:lnTo>
                <a:lnTo>
                  <a:pt x="16460" y="148911"/>
                </a:lnTo>
                <a:cubicBezTo>
                  <a:pt x="17526" y="138395"/>
                  <a:pt x="21794" y="127117"/>
                  <a:pt x="29261" y="115078"/>
                </a:cubicBezTo>
                <a:cubicBezTo>
                  <a:pt x="36272" y="103495"/>
                  <a:pt x="43815" y="95875"/>
                  <a:pt x="51893" y="92218"/>
                </a:cubicBezTo>
                <a:cubicBezTo>
                  <a:pt x="42139" y="87646"/>
                  <a:pt x="34481" y="82121"/>
                  <a:pt x="28918" y="75644"/>
                </a:cubicBezTo>
                <a:cubicBezTo>
                  <a:pt x="23356" y="69167"/>
                  <a:pt x="19050" y="60595"/>
                  <a:pt x="16002" y="49927"/>
                </a:cubicBezTo>
                <a:close/>
                <a:moveTo>
                  <a:pt x="14402" y="46269"/>
                </a:moveTo>
                <a:lnTo>
                  <a:pt x="14402" y="47184"/>
                </a:lnTo>
                <a:cubicBezTo>
                  <a:pt x="14859" y="47488"/>
                  <a:pt x="15240" y="47869"/>
                  <a:pt x="15545" y="48327"/>
                </a:cubicBezTo>
                <a:cubicBezTo>
                  <a:pt x="15545" y="47869"/>
                  <a:pt x="15621" y="47336"/>
                  <a:pt x="15774" y="46726"/>
                </a:cubicBezTo>
                <a:close/>
                <a:moveTo>
                  <a:pt x="113386" y="43755"/>
                </a:moveTo>
                <a:cubicBezTo>
                  <a:pt x="111557" y="44212"/>
                  <a:pt x="109119" y="44898"/>
                  <a:pt x="106071" y="45812"/>
                </a:cubicBezTo>
                <a:cubicBezTo>
                  <a:pt x="98298" y="48250"/>
                  <a:pt x="93041" y="49774"/>
                  <a:pt x="90297" y="50384"/>
                </a:cubicBezTo>
                <a:cubicBezTo>
                  <a:pt x="78410" y="52518"/>
                  <a:pt x="63551" y="52975"/>
                  <a:pt x="45720" y="51756"/>
                </a:cubicBezTo>
                <a:cubicBezTo>
                  <a:pt x="36729" y="51146"/>
                  <a:pt x="28880" y="50079"/>
                  <a:pt x="22175" y="48555"/>
                </a:cubicBezTo>
                <a:cubicBezTo>
                  <a:pt x="25223" y="58918"/>
                  <a:pt x="29604" y="67110"/>
                  <a:pt x="35319" y="73130"/>
                </a:cubicBezTo>
                <a:cubicBezTo>
                  <a:pt x="41034" y="79149"/>
                  <a:pt x="49149" y="84293"/>
                  <a:pt x="59665" y="88560"/>
                </a:cubicBezTo>
                <a:cubicBezTo>
                  <a:pt x="60732" y="89017"/>
                  <a:pt x="61418" y="89779"/>
                  <a:pt x="61722" y="90846"/>
                </a:cubicBezTo>
                <a:cubicBezTo>
                  <a:pt x="62180" y="91303"/>
                  <a:pt x="62484" y="91913"/>
                  <a:pt x="62637" y="92675"/>
                </a:cubicBezTo>
                <a:cubicBezTo>
                  <a:pt x="62789" y="93589"/>
                  <a:pt x="62599" y="94389"/>
                  <a:pt x="62065" y="95075"/>
                </a:cubicBezTo>
                <a:cubicBezTo>
                  <a:pt x="61532" y="95761"/>
                  <a:pt x="60808" y="96180"/>
                  <a:pt x="59894" y="96333"/>
                </a:cubicBezTo>
                <a:cubicBezTo>
                  <a:pt x="55779" y="96790"/>
                  <a:pt x="51512" y="99038"/>
                  <a:pt x="47092" y="103076"/>
                </a:cubicBezTo>
                <a:cubicBezTo>
                  <a:pt x="42672" y="107115"/>
                  <a:pt x="38558" y="112182"/>
                  <a:pt x="34748" y="118278"/>
                </a:cubicBezTo>
                <a:cubicBezTo>
                  <a:pt x="29718" y="126508"/>
                  <a:pt x="26137" y="134661"/>
                  <a:pt x="24003" y="142738"/>
                </a:cubicBezTo>
                <a:cubicBezTo>
                  <a:pt x="24918" y="142434"/>
                  <a:pt x="25832" y="142510"/>
                  <a:pt x="26747" y="142967"/>
                </a:cubicBezTo>
                <a:cubicBezTo>
                  <a:pt x="28575" y="143881"/>
                  <a:pt x="28956" y="145329"/>
                  <a:pt x="27890" y="147310"/>
                </a:cubicBezTo>
                <a:cubicBezTo>
                  <a:pt x="26670" y="149444"/>
                  <a:pt x="25985" y="150739"/>
                  <a:pt x="25832" y="151197"/>
                </a:cubicBezTo>
                <a:cubicBezTo>
                  <a:pt x="25527" y="151349"/>
                  <a:pt x="25070" y="151730"/>
                  <a:pt x="24461" y="152340"/>
                </a:cubicBezTo>
                <a:lnTo>
                  <a:pt x="22175" y="154854"/>
                </a:lnTo>
                <a:cubicBezTo>
                  <a:pt x="22022" y="155159"/>
                  <a:pt x="21794" y="155388"/>
                  <a:pt x="21489" y="155540"/>
                </a:cubicBezTo>
                <a:cubicBezTo>
                  <a:pt x="27432" y="160417"/>
                  <a:pt x="37034" y="163922"/>
                  <a:pt x="50292" y="166056"/>
                </a:cubicBezTo>
                <a:cubicBezTo>
                  <a:pt x="64313" y="168189"/>
                  <a:pt x="76353" y="168113"/>
                  <a:pt x="86411" y="165827"/>
                </a:cubicBezTo>
                <a:cubicBezTo>
                  <a:pt x="90221" y="165065"/>
                  <a:pt x="95174" y="163427"/>
                  <a:pt x="101270" y="160912"/>
                </a:cubicBezTo>
                <a:cubicBezTo>
                  <a:pt x="107366" y="158397"/>
                  <a:pt x="111481" y="156759"/>
                  <a:pt x="113615" y="155997"/>
                </a:cubicBezTo>
                <a:cubicBezTo>
                  <a:pt x="108433" y="121250"/>
                  <a:pt x="95860" y="100143"/>
                  <a:pt x="75896" y="92675"/>
                </a:cubicBezTo>
                <a:cubicBezTo>
                  <a:pt x="75286" y="92523"/>
                  <a:pt x="74753" y="92142"/>
                  <a:pt x="74295" y="91532"/>
                </a:cubicBezTo>
                <a:cubicBezTo>
                  <a:pt x="73533" y="91227"/>
                  <a:pt x="73000" y="90618"/>
                  <a:pt x="72695" y="89703"/>
                </a:cubicBezTo>
                <a:cubicBezTo>
                  <a:pt x="71933" y="87722"/>
                  <a:pt x="72543" y="86350"/>
                  <a:pt x="74524" y="85588"/>
                </a:cubicBezTo>
                <a:cubicBezTo>
                  <a:pt x="83058" y="82236"/>
                  <a:pt x="91631" y="76140"/>
                  <a:pt x="100242" y="67300"/>
                </a:cubicBezTo>
                <a:cubicBezTo>
                  <a:pt x="108852" y="58461"/>
                  <a:pt x="113234" y="50613"/>
                  <a:pt x="113386" y="43755"/>
                </a:cubicBezTo>
                <a:close/>
                <a:moveTo>
                  <a:pt x="123216" y="41240"/>
                </a:moveTo>
                <a:cubicBezTo>
                  <a:pt x="122759" y="42154"/>
                  <a:pt x="121997" y="42612"/>
                  <a:pt x="120930" y="42612"/>
                </a:cubicBezTo>
                <a:lnTo>
                  <a:pt x="119787" y="42612"/>
                </a:lnTo>
                <a:cubicBezTo>
                  <a:pt x="120244" y="51451"/>
                  <a:pt x="115215" y="61204"/>
                  <a:pt x="104699" y="71872"/>
                </a:cubicBezTo>
                <a:cubicBezTo>
                  <a:pt x="97994" y="78730"/>
                  <a:pt x="90678" y="84369"/>
                  <a:pt x="82754" y="88789"/>
                </a:cubicBezTo>
                <a:cubicBezTo>
                  <a:pt x="99822" y="97171"/>
                  <a:pt x="111481" y="115230"/>
                  <a:pt x="117729" y="142967"/>
                </a:cubicBezTo>
                <a:cubicBezTo>
                  <a:pt x="118187" y="137176"/>
                  <a:pt x="118491" y="129556"/>
                  <a:pt x="118644" y="120107"/>
                </a:cubicBezTo>
                <a:cubicBezTo>
                  <a:pt x="118949" y="101819"/>
                  <a:pt x="119253" y="90618"/>
                  <a:pt x="119558" y="86503"/>
                </a:cubicBezTo>
                <a:cubicBezTo>
                  <a:pt x="119863" y="83455"/>
                  <a:pt x="120358" y="78959"/>
                  <a:pt x="121044" y="73015"/>
                </a:cubicBezTo>
                <a:cubicBezTo>
                  <a:pt x="121730" y="67072"/>
                  <a:pt x="122149" y="63719"/>
                  <a:pt x="122301" y="62957"/>
                </a:cubicBezTo>
                <a:lnTo>
                  <a:pt x="122301" y="46726"/>
                </a:lnTo>
                <a:cubicBezTo>
                  <a:pt x="122301" y="45660"/>
                  <a:pt x="122682" y="44821"/>
                  <a:pt x="123444" y="44212"/>
                </a:cubicBezTo>
                <a:lnTo>
                  <a:pt x="123444" y="41469"/>
                </a:lnTo>
                <a:cubicBezTo>
                  <a:pt x="123444" y="41316"/>
                  <a:pt x="123368" y="41240"/>
                  <a:pt x="123216" y="41240"/>
                </a:cubicBezTo>
                <a:close/>
                <a:moveTo>
                  <a:pt x="122301" y="19066"/>
                </a:moveTo>
                <a:cubicBezTo>
                  <a:pt x="120625" y="19828"/>
                  <a:pt x="118644" y="20590"/>
                  <a:pt x="116358" y="21352"/>
                </a:cubicBezTo>
                <a:cubicBezTo>
                  <a:pt x="108585" y="23943"/>
                  <a:pt x="101956" y="25619"/>
                  <a:pt x="96470" y="26381"/>
                </a:cubicBezTo>
                <a:cubicBezTo>
                  <a:pt x="87021" y="27600"/>
                  <a:pt x="71095" y="27753"/>
                  <a:pt x="48692" y="26838"/>
                </a:cubicBezTo>
                <a:cubicBezTo>
                  <a:pt x="37110" y="26381"/>
                  <a:pt x="27661" y="25619"/>
                  <a:pt x="20346" y="24552"/>
                </a:cubicBezTo>
                <a:cubicBezTo>
                  <a:pt x="16079" y="23943"/>
                  <a:pt x="12573" y="23257"/>
                  <a:pt x="9830" y="22495"/>
                </a:cubicBezTo>
                <a:cubicBezTo>
                  <a:pt x="8763" y="22038"/>
                  <a:pt x="7773" y="21657"/>
                  <a:pt x="6858" y="21352"/>
                </a:cubicBezTo>
                <a:cubicBezTo>
                  <a:pt x="6706" y="23333"/>
                  <a:pt x="6554" y="25009"/>
                  <a:pt x="6401" y="26381"/>
                </a:cubicBezTo>
                <a:cubicBezTo>
                  <a:pt x="6401" y="28819"/>
                  <a:pt x="6477" y="30801"/>
                  <a:pt x="6630" y="32325"/>
                </a:cubicBezTo>
                <a:cubicBezTo>
                  <a:pt x="6935" y="33849"/>
                  <a:pt x="7316" y="34839"/>
                  <a:pt x="7773" y="35296"/>
                </a:cubicBezTo>
                <a:cubicBezTo>
                  <a:pt x="10516" y="38040"/>
                  <a:pt x="15469" y="40326"/>
                  <a:pt x="22632" y="42154"/>
                </a:cubicBezTo>
                <a:cubicBezTo>
                  <a:pt x="28880" y="43678"/>
                  <a:pt x="36729" y="44745"/>
                  <a:pt x="46178" y="45355"/>
                </a:cubicBezTo>
                <a:cubicBezTo>
                  <a:pt x="63551" y="46574"/>
                  <a:pt x="77801" y="46117"/>
                  <a:pt x="88926" y="43983"/>
                </a:cubicBezTo>
                <a:cubicBezTo>
                  <a:pt x="91517" y="43526"/>
                  <a:pt x="96622" y="42154"/>
                  <a:pt x="104242" y="39868"/>
                </a:cubicBezTo>
                <a:cubicBezTo>
                  <a:pt x="110948" y="37735"/>
                  <a:pt x="116358" y="36516"/>
                  <a:pt x="120473" y="36211"/>
                </a:cubicBezTo>
                <a:cubicBezTo>
                  <a:pt x="121082" y="36211"/>
                  <a:pt x="121692" y="36363"/>
                  <a:pt x="122301" y="36668"/>
                </a:cubicBezTo>
                <a:close/>
                <a:moveTo>
                  <a:pt x="88011" y="6721"/>
                </a:moveTo>
                <a:cubicBezTo>
                  <a:pt x="68809" y="5807"/>
                  <a:pt x="50673" y="6798"/>
                  <a:pt x="33605" y="9693"/>
                </a:cubicBezTo>
                <a:cubicBezTo>
                  <a:pt x="22327" y="11674"/>
                  <a:pt x="15012" y="13275"/>
                  <a:pt x="11659" y="14494"/>
                </a:cubicBezTo>
                <a:cubicBezTo>
                  <a:pt x="11049" y="14799"/>
                  <a:pt x="10364" y="15103"/>
                  <a:pt x="9602" y="15408"/>
                </a:cubicBezTo>
                <a:lnTo>
                  <a:pt x="11888" y="16323"/>
                </a:lnTo>
                <a:cubicBezTo>
                  <a:pt x="14174" y="17085"/>
                  <a:pt x="17298" y="17770"/>
                  <a:pt x="21260" y="18380"/>
                </a:cubicBezTo>
                <a:cubicBezTo>
                  <a:pt x="28423" y="19447"/>
                  <a:pt x="37643" y="20133"/>
                  <a:pt x="48921" y="20437"/>
                </a:cubicBezTo>
                <a:cubicBezTo>
                  <a:pt x="70866" y="21352"/>
                  <a:pt x="86411" y="21199"/>
                  <a:pt x="95555" y="19980"/>
                </a:cubicBezTo>
                <a:cubicBezTo>
                  <a:pt x="100737" y="19371"/>
                  <a:pt x="106985" y="17847"/>
                  <a:pt x="114300" y="15408"/>
                </a:cubicBezTo>
                <a:cubicBezTo>
                  <a:pt x="116434" y="14646"/>
                  <a:pt x="118110" y="13960"/>
                  <a:pt x="119330" y="13351"/>
                </a:cubicBezTo>
                <a:cubicBezTo>
                  <a:pt x="119482" y="13198"/>
                  <a:pt x="119711" y="13046"/>
                  <a:pt x="120015" y="12894"/>
                </a:cubicBezTo>
                <a:cubicBezTo>
                  <a:pt x="119406" y="12741"/>
                  <a:pt x="118720" y="12513"/>
                  <a:pt x="117958" y="12208"/>
                </a:cubicBezTo>
                <a:cubicBezTo>
                  <a:pt x="116129" y="11751"/>
                  <a:pt x="113958" y="11370"/>
                  <a:pt x="111443" y="11065"/>
                </a:cubicBezTo>
                <a:cubicBezTo>
                  <a:pt x="108928" y="10760"/>
                  <a:pt x="106833" y="10531"/>
                  <a:pt x="105156" y="10379"/>
                </a:cubicBezTo>
                <a:lnTo>
                  <a:pt x="97841" y="10150"/>
                </a:lnTo>
                <a:cubicBezTo>
                  <a:pt x="94488" y="9998"/>
                  <a:pt x="92202" y="9922"/>
                  <a:pt x="90983" y="9922"/>
                </a:cubicBezTo>
                <a:cubicBezTo>
                  <a:pt x="90221" y="9922"/>
                  <a:pt x="89535" y="9579"/>
                  <a:pt x="88926" y="8893"/>
                </a:cubicBezTo>
                <a:cubicBezTo>
                  <a:pt x="88316" y="8207"/>
                  <a:pt x="88011" y="7483"/>
                  <a:pt x="88011" y="6721"/>
                </a:cubicBezTo>
                <a:close/>
                <a:moveTo>
                  <a:pt x="67037" y="92"/>
                </a:moveTo>
                <a:cubicBezTo>
                  <a:pt x="79039" y="-213"/>
                  <a:pt x="91593" y="244"/>
                  <a:pt x="104699" y="1464"/>
                </a:cubicBezTo>
                <a:cubicBezTo>
                  <a:pt x="106376" y="1616"/>
                  <a:pt x="107366" y="2530"/>
                  <a:pt x="107671" y="4207"/>
                </a:cubicBezTo>
                <a:cubicBezTo>
                  <a:pt x="112395" y="4512"/>
                  <a:pt x="116434" y="5197"/>
                  <a:pt x="119787" y="6264"/>
                </a:cubicBezTo>
                <a:cubicBezTo>
                  <a:pt x="122682" y="7026"/>
                  <a:pt x="124740" y="8017"/>
                  <a:pt x="125959" y="9236"/>
                </a:cubicBezTo>
                <a:cubicBezTo>
                  <a:pt x="126569" y="9846"/>
                  <a:pt x="127026" y="10608"/>
                  <a:pt x="127331" y="11522"/>
                </a:cubicBezTo>
                <a:cubicBezTo>
                  <a:pt x="128245" y="12132"/>
                  <a:pt x="128702" y="12970"/>
                  <a:pt x="128702" y="14037"/>
                </a:cubicBezTo>
                <a:lnTo>
                  <a:pt x="128702" y="30953"/>
                </a:lnTo>
                <a:cubicBezTo>
                  <a:pt x="128855" y="31258"/>
                  <a:pt x="129007" y="31639"/>
                  <a:pt x="129159" y="32096"/>
                </a:cubicBezTo>
                <a:cubicBezTo>
                  <a:pt x="130226" y="40021"/>
                  <a:pt x="130074" y="50460"/>
                  <a:pt x="128702" y="63414"/>
                </a:cubicBezTo>
                <a:cubicBezTo>
                  <a:pt x="128550" y="70425"/>
                  <a:pt x="128283" y="83683"/>
                  <a:pt x="127902" y="103191"/>
                </a:cubicBezTo>
                <a:cubicBezTo>
                  <a:pt x="127521" y="122698"/>
                  <a:pt x="127331" y="137785"/>
                  <a:pt x="127331" y="148453"/>
                </a:cubicBezTo>
                <a:cubicBezTo>
                  <a:pt x="129007" y="148911"/>
                  <a:pt x="130302" y="149596"/>
                  <a:pt x="131217" y="150511"/>
                </a:cubicBezTo>
                <a:cubicBezTo>
                  <a:pt x="133503" y="152644"/>
                  <a:pt x="134036" y="155311"/>
                  <a:pt x="132817" y="158512"/>
                </a:cubicBezTo>
                <a:cubicBezTo>
                  <a:pt x="132817" y="158664"/>
                  <a:pt x="133350" y="161941"/>
                  <a:pt x="134417" y="168342"/>
                </a:cubicBezTo>
                <a:cubicBezTo>
                  <a:pt x="135179" y="173371"/>
                  <a:pt x="135103" y="177333"/>
                  <a:pt x="134189" y="180229"/>
                </a:cubicBezTo>
                <a:cubicBezTo>
                  <a:pt x="132665" y="185563"/>
                  <a:pt x="127407" y="190363"/>
                  <a:pt x="118415" y="194631"/>
                </a:cubicBezTo>
                <a:cubicBezTo>
                  <a:pt x="115824" y="195850"/>
                  <a:pt x="112357" y="197259"/>
                  <a:pt x="108014" y="198860"/>
                </a:cubicBezTo>
                <a:cubicBezTo>
                  <a:pt x="103671" y="200460"/>
                  <a:pt x="101042" y="201489"/>
                  <a:pt x="100127" y="201946"/>
                </a:cubicBezTo>
                <a:cubicBezTo>
                  <a:pt x="98756" y="202555"/>
                  <a:pt x="97536" y="202327"/>
                  <a:pt x="96470" y="201260"/>
                </a:cubicBezTo>
                <a:cubicBezTo>
                  <a:pt x="84735" y="203851"/>
                  <a:pt x="72162" y="204841"/>
                  <a:pt x="58751" y="204232"/>
                </a:cubicBezTo>
                <a:cubicBezTo>
                  <a:pt x="46406" y="203622"/>
                  <a:pt x="35395" y="201603"/>
                  <a:pt x="25718" y="198174"/>
                </a:cubicBezTo>
                <a:cubicBezTo>
                  <a:pt x="16041" y="194745"/>
                  <a:pt x="9221" y="189678"/>
                  <a:pt x="5258" y="182972"/>
                </a:cubicBezTo>
                <a:cubicBezTo>
                  <a:pt x="2210" y="177943"/>
                  <a:pt x="1143" y="170323"/>
                  <a:pt x="2058" y="160112"/>
                </a:cubicBezTo>
                <a:cubicBezTo>
                  <a:pt x="2058" y="159350"/>
                  <a:pt x="2363" y="158664"/>
                  <a:pt x="2972" y="158055"/>
                </a:cubicBezTo>
                <a:cubicBezTo>
                  <a:pt x="2972" y="155616"/>
                  <a:pt x="3963" y="153559"/>
                  <a:pt x="5944" y="151882"/>
                </a:cubicBezTo>
                <a:cubicBezTo>
                  <a:pt x="6858" y="151273"/>
                  <a:pt x="7849" y="150739"/>
                  <a:pt x="8916" y="150282"/>
                </a:cubicBezTo>
                <a:cubicBezTo>
                  <a:pt x="9068" y="149215"/>
                  <a:pt x="9144" y="148149"/>
                  <a:pt x="9144" y="147082"/>
                </a:cubicBezTo>
                <a:cubicBezTo>
                  <a:pt x="8992" y="140833"/>
                  <a:pt x="9068" y="133671"/>
                  <a:pt x="9373" y="125593"/>
                </a:cubicBezTo>
                <a:cubicBezTo>
                  <a:pt x="9221" y="119193"/>
                  <a:pt x="9144" y="114697"/>
                  <a:pt x="9144" y="112106"/>
                </a:cubicBezTo>
                <a:cubicBezTo>
                  <a:pt x="9144" y="109058"/>
                  <a:pt x="9183" y="103876"/>
                  <a:pt x="9259" y="96561"/>
                </a:cubicBezTo>
                <a:cubicBezTo>
                  <a:pt x="9335" y="89246"/>
                  <a:pt x="9373" y="83607"/>
                  <a:pt x="9373" y="79645"/>
                </a:cubicBezTo>
                <a:cubicBezTo>
                  <a:pt x="9373" y="75682"/>
                  <a:pt x="9259" y="70691"/>
                  <a:pt x="9030" y="64671"/>
                </a:cubicBezTo>
                <a:cubicBezTo>
                  <a:pt x="8802" y="58652"/>
                  <a:pt x="8459" y="53127"/>
                  <a:pt x="8001" y="48098"/>
                </a:cubicBezTo>
                <a:lnTo>
                  <a:pt x="8001" y="47869"/>
                </a:lnTo>
                <a:lnTo>
                  <a:pt x="8001" y="44669"/>
                </a:lnTo>
                <a:cubicBezTo>
                  <a:pt x="8001" y="44212"/>
                  <a:pt x="8078" y="43831"/>
                  <a:pt x="8230" y="43526"/>
                </a:cubicBezTo>
                <a:cubicBezTo>
                  <a:pt x="6249" y="42459"/>
                  <a:pt x="4572" y="41240"/>
                  <a:pt x="3201" y="39868"/>
                </a:cubicBezTo>
                <a:cubicBezTo>
                  <a:pt x="1829" y="38344"/>
                  <a:pt x="915" y="36211"/>
                  <a:pt x="458" y="33468"/>
                </a:cubicBezTo>
                <a:cubicBezTo>
                  <a:pt x="153" y="31486"/>
                  <a:pt x="0" y="29048"/>
                  <a:pt x="0" y="26152"/>
                </a:cubicBezTo>
                <a:cubicBezTo>
                  <a:pt x="153" y="24476"/>
                  <a:pt x="305" y="22114"/>
                  <a:pt x="458" y="19066"/>
                </a:cubicBezTo>
                <a:cubicBezTo>
                  <a:pt x="762" y="16475"/>
                  <a:pt x="915" y="14799"/>
                  <a:pt x="915" y="14037"/>
                </a:cubicBezTo>
                <a:cubicBezTo>
                  <a:pt x="915" y="11903"/>
                  <a:pt x="1982" y="10836"/>
                  <a:pt x="4115" y="10836"/>
                </a:cubicBezTo>
                <a:lnTo>
                  <a:pt x="4801" y="10836"/>
                </a:lnTo>
                <a:cubicBezTo>
                  <a:pt x="4953" y="10836"/>
                  <a:pt x="5106" y="10760"/>
                  <a:pt x="5258" y="10608"/>
                </a:cubicBezTo>
                <a:cubicBezTo>
                  <a:pt x="6477" y="9846"/>
                  <a:pt x="7849" y="9160"/>
                  <a:pt x="9373" y="8550"/>
                </a:cubicBezTo>
                <a:cubicBezTo>
                  <a:pt x="13031" y="7026"/>
                  <a:pt x="20803" y="5274"/>
                  <a:pt x="32690" y="3292"/>
                </a:cubicBezTo>
                <a:cubicBezTo>
                  <a:pt x="43587" y="1464"/>
                  <a:pt x="55036" y="397"/>
                  <a:pt x="67037" y="9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schemeClr val="tx1">
                <a:alpha val="2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7" name="TextBox 66"/>
          <p:cNvSpPr txBox="1"/>
          <p:nvPr/>
        </p:nvSpPr>
        <p:spPr>
          <a:xfrm>
            <a:off x="5868999" y="2227156"/>
            <a:ext cx="129234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Draw Art: Time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6601837" y="2875704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58%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6697534" y="3314682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115,52k</a:t>
            </a:r>
          </a:p>
        </p:txBody>
      </p:sp>
      <p:sp>
        <p:nvSpPr>
          <p:cNvPr id="70" name="Rounded Rectangle 69"/>
          <p:cNvSpPr/>
          <p:nvPr/>
        </p:nvSpPr>
        <p:spPr>
          <a:xfrm>
            <a:off x="6697534" y="3314683"/>
            <a:ext cx="457200" cy="27432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868999" y="3940723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NETTON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5868998" y="4858053"/>
            <a:ext cx="5516369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MARKETING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8672229" y="2227156"/>
            <a:ext cx="158408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Draw Art: Calendar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9621798" y="2875704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30%</a:t>
            </a:r>
          </a:p>
        </p:txBody>
      </p:sp>
      <p:sp>
        <p:nvSpPr>
          <p:cNvPr id="75" name="Rounded Rectangle 74"/>
          <p:cNvSpPr/>
          <p:nvPr/>
        </p:nvSpPr>
        <p:spPr>
          <a:xfrm>
            <a:off x="9717495" y="3314682"/>
            <a:ext cx="1751437" cy="274320"/>
          </a:xfrm>
          <a:prstGeom prst="round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200,05k</a:t>
            </a:r>
          </a:p>
        </p:txBody>
      </p:sp>
      <p:sp>
        <p:nvSpPr>
          <p:cNvPr id="76" name="Rounded Rectangle 75"/>
          <p:cNvSpPr/>
          <p:nvPr/>
        </p:nvSpPr>
        <p:spPr>
          <a:xfrm>
            <a:off x="9717495" y="3314683"/>
            <a:ext cx="457200" cy="27432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>
                <a:solidFill>
                  <a:schemeClr val="bg1"/>
                </a:solidFill>
                <a:latin typeface="FontAwesome" pitchFamily="2" charset="0"/>
              </a:rPr>
              <a:t>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8672229" y="3940723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CUSCO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78" name="Freeform 77"/>
          <p:cNvSpPr/>
          <p:nvPr/>
        </p:nvSpPr>
        <p:spPr>
          <a:xfrm rot="20280238">
            <a:off x="8643794" y="2844038"/>
            <a:ext cx="752310" cy="768010"/>
          </a:xfrm>
          <a:custGeom>
            <a:avLst/>
            <a:gdLst/>
            <a:ahLst/>
            <a:cxnLst/>
            <a:rect l="l" t="t" r="r" b="b"/>
            <a:pathLst>
              <a:path w="210312" h="214701">
                <a:moveTo>
                  <a:pt x="189053" y="194356"/>
                </a:moveTo>
                <a:cubicBezTo>
                  <a:pt x="189967" y="194204"/>
                  <a:pt x="190767" y="194394"/>
                  <a:pt x="191453" y="194928"/>
                </a:cubicBezTo>
                <a:cubicBezTo>
                  <a:pt x="192139" y="195461"/>
                  <a:pt x="192558" y="196185"/>
                  <a:pt x="192710" y="197099"/>
                </a:cubicBezTo>
                <a:cubicBezTo>
                  <a:pt x="192863" y="198014"/>
                  <a:pt x="192672" y="198814"/>
                  <a:pt x="192139" y="199500"/>
                </a:cubicBezTo>
                <a:cubicBezTo>
                  <a:pt x="191605" y="200185"/>
                  <a:pt x="190881" y="200604"/>
                  <a:pt x="189967" y="200757"/>
                </a:cubicBezTo>
                <a:cubicBezTo>
                  <a:pt x="179147" y="202281"/>
                  <a:pt x="167107" y="203386"/>
                  <a:pt x="153848" y="204072"/>
                </a:cubicBezTo>
                <a:cubicBezTo>
                  <a:pt x="140589" y="204757"/>
                  <a:pt x="129274" y="205100"/>
                  <a:pt x="119901" y="205100"/>
                </a:cubicBezTo>
                <a:cubicBezTo>
                  <a:pt x="110529" y="205100"/>
                  <a:pt x="97956" y="204986"/>
                  <a:pt x="82182" y="204757"/>
                </a:cubicBezTo>
                <a:cubicBezTo>
                  <a:pt x="66409" y="204529"/>
                  <a:pt x="55017" y="204414"/>
                  <a:pt x="48006" y="204414"/>
                </a:cubicBezTo>
                <a:cubicBezTo>
                  <a:pt x="45873" y="204414"/>
                  <a:pt x="44806" y="203348"/>
                  <a:pt x="44806" y="201214"/>
                </a:cubicBezTo>
                <a:cubicBezTo>
                  <a:pt x="44806" y="199080"/>
                  <a:pt x="45873" y="198014"/>
                  <a:pt x="48006" y="198014"/>
                </a:cubicBezTo>
                <a:cubicBezTo>
                  <a:pt x="55169" y="198014"/>
                  <a:pt x="66599" y="198128"/>
                  <a:pt x="82296" y="198357"/>
                </a:cubicBezTo>
                <a:cubicBezTo>
                  <a:pt x="97994" y="198585"/>
                  <a:pt x="110490" y="198699"/>
                  <a:pt x="119787" y="198699"/>
                </a:cubicBezTo>
                <a:cubicBezTo>
                  <a:pt x="129083" y="198699"/>
                  <a:pt x="140285" y="198357"/>
                  <a:pt x="153391" y="197671"/>
                </a:cubicBezTo>
                <a:cubicBezTo>
                  <a:pt x="166497" y="196985"/>
                  <a:pt x="178385" y="195880"/>
                  <a:pt x="189053" y="194356"/>
                </a:cubicBezTo>
                <a:close/>
                <a:moveTo>
                  <a:pt x="114072" y="161895"/>
                </a:moveTo>
                <a:lnTo>
                  <a:pt x="113386" y="162123"/>
                </a:lnTo>
                <a:lnTo>
                  <a:pt x="114529" y="162352"/>
                </a:lnTo>
                <a:close/>
                <a:moveTo>
                  <a:pt x="141047" y="141092"/>
                </a:moveTo>
                <a:lnTo>
                  <a:pt x="141047" y="141321"/>
                </a:lnTo>
                <a:lnTo>
                  <a:pt x="141047" y="141549"/>
                </a:lnTo>
                <a:lnTo>
                  <a:pt x="141961" y="141092"/>
                </a:lnTo>
                <a:close/>
                <a:moveTo>
                  <a:pt x="66980" y="136520"/>
                </a:moveTo>
                <a:cubicBezTo>
                  <a:pt x="66066" y="139111"/>
                  <a:pt x="65075" y="141473"/>
                  <a:pt x="64008" y="143607"/>
                </a:cubicBezTo>
                <a:cubicBezTo>
                  <a:pt x="60656" y="151074"/>
                  <a:pt x="57684" y="156180"/>
                  <a:pt x="55093" y="158923"/>
                </a:cubicBezTo>
                <a:cubicBezTo>
                  <a:pt x="55245" y="159380"/>
                  <a:pt x="55322" y="159837"/>
                  <a:pt x="55322" y="160295"/>
                </a:cubicBezTo>
                <a:cubicBezTo>
                  <a:pt x="67666" y="160142"/>
                  <a:pt x="76886" y="160218"/>
                  <a:pt x="82982" y="160523"/>
                </a:cubicBezTo>
                <a:cubicBezTo>
                  <a:pt x="87097" y="160676"/>
                  <a:pt x="92583" y="160980"/>
                  <a:pt x="99441" y="161438"/>
                </a:cubicBezTo>
                <a:lnTo>
                  <a:pt x="99441" y="161209"/>
                </a:lnTo>
                <a:cubicBezTo>
                  <a:pt x="103251" y="156637"/>
                  <a:pt x="107366" y="148712"/>
                  <a:pt x="111786" y="137435"/>
                </a:cubicBezTo>
                <a:lnTo>
                  <a:pt x="111100" y="137435"/>
                </a:lnTo>
                <a:cubicBezTo>
                  <a:pt x="88240" y="136825"/>
                  <a:pt x="75362" y="136520"/>
                  <a:pt x="72467" y="136520"/>
                </a:cubicBezTo>
                <a:close/>
                <a:moveTo>
                  <a:pt x="28118" y="133777"/>
                </a:moveTo>
                <a:cubicBezTo>
                  <a:pt x="24308" y="141397"/>
                  <a:pt x="19660" y="149779"/>
                  <a:pt x="14174" y="158923"/>
                </a:cubicBezTo>
                <a:cubicBezTo>
                  <a:pt x="22556" y="160142"/>
                  <a:pt x="33528" y="160676"/>
                  <a:pt x="47092" y="160523"/>
                </a:cubicBezTo>
                <a:lnTo>
                  <a:pt x="47321" y="160523"/>
                </a:lnTo>
                <a:lnTo>
                  <a:pt x="49835" y="157780"/>
                </a:lnTo>
                <a:cubicBezTo>
                  <a:pt x="49378" y="156561"/>
                  <a:pt x="49607" y="155570"/>
                  <a:pt x="50521" y="154808"/>
                </a:cubicBezTo>
                <a:cubicBezTo>
                  <a:pt x="52502" y="152522"/>
                  <a:pt x="55093" y="147874"/>
                  <a:pt x="58293" y="140864"/>
                </a:cubicBezTo>
                <a:lnTo>
                  <a:pt x="60122" y="136749"/>
                </a:lnTo>
                <a:cubicBezTo>
                  <a:pt x="55855" y="136901"/>
                  <a:pt x="52350" y="136977"/>
                  <a:pt x="49607" y="136977"/>
                </a:cubicBezTo>
                <a:cubicBezTo>
                  <a:pt x="40615" y="136825"/>
                  <a:pt x="33452" y="135758"/>
                  <a:pt x="28118" y="133777"/>
                </a:cubicBezTo>
                <a:close/>
                <a:moveTo>
                  <a:pt x="69723" y="129662"/>
                </a:moveTo>
                <a:lnTo>
                  <a:pt x="69495" y="130119"/>
                </a:lnTo>
                <a:lnTo>
                  <a:pt x="69952" y="130119"/>
                </a:lnTo>
                <a:cubicBezTo>
                  <a:pt x="69952" y="129967"/>
                  <a:pt x="69876" y="129815"/>
                  <a:pt x="69723" y="129662"/>
                </a:cubicBezTo>
                <a:close/>
                <a:moveTo>
                  <a:pt x="75667" y="112289"/>
                </a:moveTo>
                <a:lnTo>
                  <a:pt x="75438" y="113432"/>
                </a:lnTo>
                <a:lnTo>
                  <a:pt x="76353" y="112746"/>
                </a:lnTo>
                <a:cubicBezTo>
                  <a:pt x="76048" y="112593"/>
                  <a:pt x="75819" y="112441"/>
                  <a:pt x="75667" y="112289"/>
                </a:cubicBezTo>
                <a:close/>
                <a:moveTo>
                  <a:pt x="39320" y="106802"/>
                </a:moveTo>
                <a:cubicBezTo>
                  <a:pt x="37034" y="113660"/>
                  <a:pt x="34214" y="120747"/>
                  <a:pt x="30861" y="128062"/>
                </a:cubicBezTo>
                <a:cubicBezTo>
                  <a:pt x="35433" y="129586"/>
                  <a:pt x="41682" y="130424"/>
                  <a:pt x="49607" y="130577"/>
                </a:cubicBezTo>
                <a:cubicBezTo>
                  <a:pt x="52655" y="130577"/>
                  <a:pt x="56998" y="130500"/>
                  <a:pt x="62637" y="130348"/>
                </a:cubicBezTo>
                <a:lnTo>
                  <a:pt x="64237" y="126005"/>
                </a:lnTo>
                <a:cubicBezTo>
                  <a:pt x="64085" y="125090"/>
                  <a:pt x="64313" y="124252"/>
                  <a:pt x="64923" y="123490"/>
                </a:cubicBezTo>
                <a:lnTo>
                  <a:pt x="65380" y="123033"/>
                </a:lnTo>
                <a:lnTo>
                  <a:pt x="67209" y="118004"/>
                </a:lnTo>
                <a:lnTo>
                  <a:pt x="70409" y="108174"/>
                </a:lnTo>
                <a:cubicBezTo>
                  <a:pt x="68428" y="108174"/>
                  <a:pt x="66142" y="108098"/>
                  <a:pt x="63551" y="107945"/>
                </a:cubicBezTo>
                <a:cubicBezTo>
                  <a:pt x="60960" y="107793"/>
                  <a:pt x="58446" y="107793"/>
                  <a:pt x="56007" y="107945"/>
                </a:cubicBezTo>
                <a:cubicBezTo>
                  <a:pt x="53569" y="108098"/>
                  <a:pt x="50750" y="108098"/>
                  <a:pt x="47549" y="107945"/>
                </a:cubicBezTo>
                <a:cubicBezTo>
                  <a:pt x="44349" y="107793"/>
                  <a:pt x="41606" y="107412"/>
                  <a:pt x="39320" y="106802"/>
                </a:cubicBezTo>
                <a:close/>
                <a:moveTo>
                  <a:pt x="176937" y="105888"/>
                </a:moveTo>
                <a:cubicBezTo>
                  <a:pt x="167031" y="105888"/>
                  <a:pt x="150800" y="106345"/>
                  <a:pt x="128245" y="107259"/>
                </a:cubicBezTo>
                <a:cubicBezTo>
                  <a:pt x="126569" y="113355"/>
                  <a:pt x="124816" y="119147"/>
                  <a:pt x="122987" y="124633"/>
                </a:cubicBezTo>
                <a:lnTo>
                  <a:pt x="120701" y="131262"/>
                </a:lnTo>
                <a:cubicBezTo>
                  <a:pt x="131826" y="131415"/>
                  <a:pt x="141504" y="131186"/>
                  <a:pt x="149733" y="130577"/>
                </a:cubicBezTo>
                <a:cubicBezTo>
                  <a:pt x="150953" y="130424"/>
                  <a:pt x="153924" y="130119"/>
                  <a:pt x="158649" y="129662"/>
                </a:cubicBezTo>
                <a:cubicBezTo>
                  <a:pt x="162459" y="129205"/>
                  <a:pt x="165583" y="128976"/>
                  <a:pt x="168021" y="128976"/>
                </a:cubicBezTo>
                <a:lnTo>
                  <a:pt x="168707" y="128976"/>
                </a:lnTo>
                <a:cubicBezTo>
                  <a:pt x="172060" y="121052"/>
                  <a:pt x="174879" y="113355"/>
                  <a:pt x="177165" y="105888"/>
                </a:cubicBezTo>
                <a:close/>
                <a:moveTo>
                  <a:pt x="42977" y="94458"/>
                </a:moveTo>
                <a:lnTo>
                  <a:pt x="42520" y="95829"/>
                </a:lnTo>
                <a:lnTo>
                  <a:pt x="42977" y="95601"/>
                </a:lnTo>
                <a:close/>
                <a:moveTo>
                  <a:pt x="82296" y="80970"/>
                </a:moveTo>
                <a:cubicBezTo>
                  <a:pt x="82449" y="84476"/>
                  <a:pt x="81763" y="89505"/>
                  <a:pt x="80239" y="96058"/>
                </a:cubicBezTo>
                <a:cubicBezTo>
                  <a:pt x="79782" y="97887"/>
                  <a:pt x="79248" y="99868"/>
                  <a:pt x="78639" y="102002"/>
                </a:cubicBezTo>
                <a:cubicBezTo>
                  <a:pt x="89459" y="102154"/>
                  <a:pt x="103328" y="101925"/>
                  <a:pt x="120244" y="101316"/>
                </a:cubicBezTo>
                <a:lnTo>
                  <a:pt x="123216" y="101087"/>
                </a:lnTo>
                <a:cubicBezTo>
                  <a:pt x="125197" y="93772"/>
                  <a:pt x="126721" y="87295"/>
                  <a:pt x="127788" y="81656"/>
                </a:cubicBezTo>
                <a:cubicBezTo>
                  <a:pt x="112243" y="81809"/>
                  <a:pt x="97079" y="81580"/>
                  <a:pt x="82296" y="80970"/>
                </a:cubicBezTo>
                <a:close/>
                <a:moveTo>
                  <a:pt x="45720" y="80056"/>
                </a:moveTo>
                <a:lnTo>
                  <a:pt x="45492" y="80742"/>
                </a:lnTo>
                <a:cubicBezTo>
                  <a:pt x="45644" y="80589"/>
                  <a:pt x="45873" y="80437"/>
                  <a:pt x="46178" y="80285"/>
                </a:cubicBezTo>
                <a:close/>
                <a:moveTo>
                  <a:pt x="183338" y="78913"/>
                </a:moveTo>
                <a:cubicBezTo>
                  <a:pt x="182728" y="79523"/>
                  <a:pt x="182042" y="79827"/>
                  <a:pt x="181280" y="79827"/>
                </a:cubicBezTo>
                <a:cubicBezTo>
                  <a:pt x="165278" y="80894"/>
                  <a:pt x="149581" y="81504"/>
                  <a:pt x="134189" y="81656"/>
                </a:cubicBezTo>
                <a:cubicBezTo>
                  <a:pt x="133274" y="87143"/>
                  <a:pt x="131826" y="93543"/>
                  <a:pt x="129845" y="100859"/>
                </a:cubicBezTo>
                <a:cubicBezTo>
                  <a:pt x="151181" y="99944"/>
                  <a:pt x="166878" y="99487"/>
                  <a:pt x="176937" y="99487"/>
                </a:cubicBezTo>
                <a:cubicBezTo>
                  <a:pt x="177699" y="99487"/>
                  <a:pt x="178308" y="99716"/>
                  <a:pt x="178766" y="100173"/>
                </a:cubicBezTo>
                <a:cubicBezTo>
                  <a:pt x="180747" y="93010"/>
                  <a:pt x="182271" y="85923"/>
                  <a:pt x="183338" y="78913"/>
                </a:cubicBezTo>
                <a:close/>
                <a:moveTo>
                  <a:pt x="156363" y="46680"/>
                </a:moveTo>
                <a:lnTo>
                  <a:pt x="156363" y="48966"/>
                </a:lnTo>
                <a:cubicBezTo>
                  <a:pt x="156210" y="51100"/>
                  <a:pt x="155982" y="52548"/>
                  <a:pt x="155677" y="53310"/>
                </a:cubicBezTo>
                <a:cubicBezTo>
                  <a:pt x="154458" y="55596"/>
                  <a:pt x="152324" y="57196"/>
                  <a:pt x="149276" y="58110"/>
                </a:cubicBezTo>
                <a:cubicBezTo>
                  <a:pt x="147905" y="58568"/>
                  <a:pt x="145923" y="58872"/>
                  <a:pt x="143333" y="59025"/>
                </a:cubicBezTo>
                <a:cubicBezTo>
                  <a:pt x="139370" y="59330"/>
                  <a:pt x="136246" y="58339"/>
                  <a:pt x="133960" y="56053"/>
                </a:cubicBezTo>
                <a:cubicBezTo>
                  <a:pt x="132436" y="54377"/>
                  <a:pt x="131369" y="52167"/>
                  <a:pt x="130760" y="49424"/>
                </a:cubicBezTo>
                <a:cubicBezTo>
                  <a:pt x="128321" y="53234"/>
                  <a:pt x="127635" y="56129"/>
                  <a:pt x="128702" y="58110"/>
                </a:cubicBezTo>
                <a:cubicBezTo>
                  <a:pt x="130074" y="61006"/>
                  <a:pt x="133731" y="62454"/>
                  <a:pt x="139675" y="62454"/>
                </a:cubicBezTo>
                <a:cubicBezTo>
                  <a:pt x="146076" y="62454"/>
                  <a:pt x="151181" y="60930"/>
                  <a:pt x="154991" y="57882"/>
                </a:cubicBezTo>
                <a:cubicBezTo>
                  <a:pt x="156668" y="56510"/>
                  <a:pt x="157734" y="54986"/>
                  <a:pt x="158192" y="53310"/>
                </a:cubicBezTo>
                <a:cubicBezTo>
                  <a:pt x="158496" y="51633"/>
                  <a:pt x="158039" y="49652"/>
                  <a:pt x="156820" y="47366"/>
                </a:cubicBezTo>
                <a:cubicBezTo>
                  <a:pt x="156668" y="47061"/>
                  <a:pt x="156515" y="46833"/>
                  <a:pt x="156363" y="46680"/>
                </a:cubicBezTo>
                <a:close/>
                <a:moveTo>
                  <a:pt x="92812" y="45537"/>
                </a:moveTo>
                <a:lnTo>
                  <a:pt x="92355" y="47366"/>
                </a:lnTo>
                <a:cubicBezTo>
                  <a:pt x="91898" y="49805"/>
                  <a:pt x="91212" y="51633"/>
                  <a:pt x="90297" y="52853"/>
                </a:cubicBezTo>
                <a:cubicBezTo>
                  <a:pt x="88773" y="54681"/>
                  <a:pt x="86564" y="55824"/>
                  <a:pt x="83668" y="56282"/>
                </a:cubicBezTo>
                <a:cubicBezTo>
                  <a:pt x="82144" y="56434"/>
                  <a:pt x="80163" y="56510"/>
                  <a:pt x="77724" y="56510"/>
                </a:cubicBezTo>
                <a:cubicBezTo>
                  <a:pt x="73000" y="56358"/>
                  <a:pt x="69876" y="53615"/>
                  <a:pt x="68352" y="48281"/>
                </a:cubicBezTo>
                <a:lnTo>
                  <a:pt x="67895" y="50109"/>
                </a:lnTo>
                <a:cubicBezTo>
                  <a:pt x="67437" y="52091"/>
                  <a:pt x="67895" y="53691"/>
                  <a:pt x="69266" y="54910"/>
                </a:cubicBezTo>
                <a:cubicBezTo>
                  <a:pt x="72314" y="57806"/>
                  <a:pt x="75705" y="59634"/>
                  <a:pt x="79439" y="60396"/>
                </a:cubicBezTo>
                <a:cubicBezTo>
                  <a:pt x="83173" y="61158"/>
                  <a:pt x="86526" y="61044"/>
                  <a:pt x="89497" y="60054"/>
                </a:cubicBezTo>
                <a:cubicBezTo>
                  <a:pt x="92469" y="59063"/>
                  <a:pt x="95022" y="57577"/>
                  <a:pt x="97155" y="55596"/>
                </a:cubicBezTo>
                <a:cubicBezTo>
                  <a:pt x="100051" y="52853"/>
                  <a:pt x="101194" y="50567"/>
                  <a:pt x="100584" y="48738"/>
                </a:cubicBezTo>
                <a:cubicBezTo>
                  <a:pt x="99975" y="46909"/>
                  <a:pt x="97384" y="45842"/>
                  <a:pt x="92812" y="45537"/>
                </a:cubicBezTo>
                <a:close/>
                <a:moveTo>
                  <a:pt x="206312" y="36851"/>
                </a:moveTo>
                <a:cubicBezTo>
                  <a:pt x="207150" y="36698"/>
                  <a:pt x="207912" y="36927"/>
                  <a:pt x="208598" y="37536"/>
                </a:cubicBezTo>
                <a:cubicBezTo>
                  <a:pt x="209284" y="38146"/>
                  <a:pt x="209703" y="38908"/>
                  <a:pt x="209855" y="39822"/>
                </a:cubicBezTo>
                <a:cubicBezTo>
                  <a:pt x="210160" y="43328"/>
                  <a:pt x="210312" y="47061"/>
                  <a:pt x="210312" y="51024"/>
                </a:cubicBezTo>
                <a:cubicBezTo>
                  <a:pt x="210312" y="54986"/>
                  <a:pt x="210236" y="59368"/>
                  <a:pt x="210084" y="64168"/>
                </a:cubicBezTo>
                <a:cubicBezTo>
                  <a:pt x="209931" y="68969"/>
                  <a:pt x="209855" y="72588"/>
                  <a:pt x="209855" y="75027"/>
                </a:cubicBezTo>
                <a:cubicBezTo>
                  <a:pt x="209855" y="105659"/>
                  <a:pt x="209017" y="133625"/>
                  <a:pt x="207341" y="158923"/>
                </a:cubicBezTo>
                <a:cubicBezTo>
                  <a:pt x="207188" y="161819"/>
                  <a:pt x="207188" y="167457"/>
                  <a:pt x="207341" y="175839"/>
                </a:cubicBezTo>
                <a:cubicBezTo>
                  <a:pt x="207493" y="182393"/>
                  <a:pt x="207341" y="187346"/>
                  <a:pt x="206883" y="190698"/>
                </a:cubicBezTo>
                <a:cubicBezTo>
                  <a:pt x="208103" y="191308"/>
                  <a:pt x="208712" y="192299"/>
                  <a:pt x="208712" y="193670"/>
                </a:cubicBezTo>
                <a:lnTo>
                  <a:pt x="208712" y="203957"/>
                </a:lnTo>
                <a:cubicBezTo>
                  <a:pt x="208712" y="204872"/>
                  <a:pt x="208407" y="205634"/>
                  <a:pt x="207798" y="206243"/>
                </a:cubicBezTo>
                <a:cubicBezTo>
                  <a:pt x="207188" y="206853"/>
                  <a:pt x="206502" y="207158"/>
                  <a:pt x="205740" y="207158"/>
                </a:cubicBezTo>
                <a:cubicBezTo>
                  <a:pt x="205131" y="208224"/>
                  <a:pt x="204293" y="208834"/>
                  <a:pt x="203226" y="208986"/>
                </a:cubicBezTo>
                <a:cubicBezTo>
                  <a:pt x="184633" y="211577"/>
                  <a:pt x="160325" y="213025"/>
                  <a:pt x="130302" y="213330"/>
                </a:cubicBezTo>
                <a:cubicBezTo>
                  <a:pt x="90374" y="213787"/>
                  <a:pt x="66142" y="214244"/>
                  <a:pt x="57608" y="214701"/>
                </a:cubicBezTo>
                <a:cubicBezTo>
                  <a:pt x="56693" y="214701"/>
                  <a:pt x="55893" y="214435"/>
                  <a:pt x="55207" y="213901"/>
                </a:cubicBezTo>
                <a:cubicBezTo>
                  <a:pt x="54522" y="213368"/>
                  <a:pt x="54179" y="212644"/>
                  <a:pt x="54179" y="211730"/>
                </a:cubicBezTo>
                <a:cubicBezTo>
                  <a:pt x="54179" y="210815"/>
                  <a:pt x="54445" y="210015"/>
                  <a:pt x="54979" y="209329"/>
                </a:cubicBezTo>
                <a:cubicBezTo>
                  <a:pt x="55512" y="208644"/>
                  <a:pt x="56236" y="208301"/>
                  <a:pt x="57150" y="208301"/>
                </a:cubicBezTo>
                <a:cubicBezTo>
                  <a:pt x="65532" y="207843"/>
                  <a:pt x="89840" y="207386"/>
                  <a:pt x="130074" y="206929"/>
                </a:cubicBezTo>
                <a:cubicBezTo>
                  <a:pt x="159030" y="206624"/>
                  <a:pt x="182423" y="205253"/>
                  <a:pt x="200254" y="202814"/>
                </a:cubicBezTo>
                <a:cubicBezTo>
                  <a:pt x="200102" y="202357"/>
                  <a:pt x="200025" y="201824"/>
                  <a:pt x="200025" y="201214"/>
                </a:cubicBezTo>
                <a:lnTo>
                  <a:pt x="200483" y="198699"/>
                </a:lnTo>
                <a:cubicBezTo>
                  <a:pt x="200635" y="198395"/>
                  <a:pt x="200711" y="198166"/>
                  <a:pt x="200711" y="198014"/>
                </a:cubicBezTo>
                <a:lnTo>
                  <a:pt x="200711" y="197556"/>
                </a:lnTo>
                <a:lnTo>
                  <a:pt x="200711" y="196871"/>
                </a:lnTo>
                <a:lnTo>
                  <a:pt x="200711" y="194813"/>
                </a:lnTo>
                <a:lnTo>
                  <a:pt x="200711" y="194585"/>
                </a:lnTo>
                <a:cubicBezTo>
                  <a:pt x="200254" y="193975"/>
                  <a:pt x="200102" y="193289"/>
                  <a:pt x="200254" y="192527"/>
                </a:cubicBezTo>
                <a:cubicBezTo>
                  <a:pt x="200864" y="188717"/>
                  <a:pt x="201092" y="183155"/>
                  <a:pt x="200940" y="175839"/>
                </a:cubicBezTo>
                <a:cubicBezTo>
                  <a:pt x="200787" y="167305"/>
                  <a:pt x="200787" y="161514"/>
                  <a:pt x="200940" y="158466"/>
                </a:cubicBezTo>
                <a:cubicBezTo>
                  <a:pt x="202616" y="133472"/>
                  <a:pt x="203454" y="105659"/>
                  <a:pt x="203454" y="75027"/>
                </a:cubicBezTo>
                <a:cubicBezTo>
                  <a:pt x="203454" y="72284"/>
                  <a:pt x="203531" y="68359"/>
                  <a:pt x="203683" y="63254"/>
                </a:cubicBezTo>
                <a:cubicBezTo>
                  <a:pt x="203835" y="58149"/>
                  <a:pt x="203912" y="54339"/>
                  <a:pt x="203912" y="51824"/>
                </a:cubicBezTo>
                <a:cubicBezTo>
                  <a:pt x="203912" y="49309"/>
                  <a:pt x="203759" y="45461"/>
                  <a:pt x="203454" y="40280"/>
                </a:cubicBezTo>
                <a:cubicBezTo>
                  <a:pt x="203302" y="39518"/>
                  <a:pt x="203531" y="38794"/>
                  <a:pt x="204140" y="38108"/>
                </a:cubicBezTo>
                <a:cubicBezTo>
                  <a:pt x="204750" y="37422"/>
                  <a:pt x="205474" y="37003"/>
                  <a:pt x="206312" y="36851"/>
                </a:cubicBezTo>
                <a:close/>
                <a:moveTo>
                  <a:pt x="192482" y="32507"/>
                </a:moveTo>
                <a:lnTo>
                  <a:pt x="192024" y="48281"/>
                </a:lnTo>
                <a:cubicBezTo>
                  <a:pt x="191720" y="58796"/>
                  <a:pt x="191262" y="66721"/>
                  <a:pt x="190653" y="72055"/>
                </a:cubicBezTo>
                <a:cubicBezTo>
                  <a:pt x="188976" y="88209"/>
                  <a:pt x="185243" y="103945"/>
                  <a:pt x="179451" y="119261"/>
                </a:cubicBezTo>
                <a:cubicBezTo>
                  <a:pt x="173660" y="134577"/>
                  <a:pt x="166040" y="150770"/>
                  <a:pt x="156591" y="167838"/>
                </a:cubicBezTo>
                <a:cubicBezTo>
                  <a:pt x="155982" y="168905"/>
                  <a:pt x="155067" y="169439"/>
                  <a:pt x="153848" y="169439"/>
                </a:cubicBezTo>
                <a:cubicBezTo>
                  <a:pt x="153086" y="170048"/>
                  <a:pt x="152172" y="170277"/>
                  <a:pt x="151105" y="170124"/>
                </a:cubicBezTo>
                <a:lnTo>
                  <a:pt x="147676" y="169439"/>
                </a:lnTo>
                <a:lnTo>
                  <a:pt x="146762" y="168981"/>
                </a:lnTo>
                <a:cubicBezTo>
                  <a:pt x="146304" y="169439"/>
                  <a:pt x="145695" y="169667"/>
                  <a:pt x="144933" y="169667"/>
                </a:cubicBezTo>
                <a:cubicBezTo>
                  <a:pt x="138684" y="169667"/>
                  <a:pt x="132169" y="169515"/>
                  <a:pt x="125388" y="169210"/>
                </a:cubicBezTo>
                <a:cubicBezTo>
                  <a:pt x="118606" y="168905"/>
                  <a:pt x="110833" y="168486"/>
                  <a:pt x="102070" y="167953"/>
                </a:cubicBezTo>
                <a:cubicBezTo>
                  <a:pt x="93307" y="167419"/>
                  <a:pt x="86792" y="167076"/>
                  <a:pt x="82525" y="166924"/>
                </a:cubicBezTo>
                <a:cubicBezTo>
                  <a:pt x="80544" y="166619"/>
                  <a:pt x="73686" y="166543"/>
                  <a:pt x="61951" y="166695"/>
                </a:cubicBezTo>
                <a:cubicBezTo>
                  <a:pt x="50216" y="166848"/>
                  <a:pt x="43053" y="166924"/>
                  <a:pt x="40463" y="166924"/>
                </a:cubicBezTo>
                <a:cubicBezTo>
                  <a:pt x="40463" y="167686"/>
                  <a:pt x="40539" y="168677"/>
                  <a:pt x="40691" y="169896"/>
                </a:cubicBezTo>
                <a:cubicBezTo>
                  <a:pt x="40691" y="170353"/>
                  <a:pt x="40844" y="173172"/>
                  <a:pt x="41148" y="178354"/>
                </a:cubicBezTo>
                <a:cubicBezTo>
                  <a:pt x="41301" y="181859"/>
                  <a:pt x="41453" y="184450"/>
                  <a:pt x="41606" y="186126"/>
                </a:cubicBezTo>
                <a:cubicBezTo>
                  <a:pt x="41606" y="186736"/>
                  <a:pt x="41682" y="187269"/>
                  <a:pt x="41834" y="187727"/>
                </a:cubicBezTo>
                <a:cubicBezTo>
                  <a:pt x="42596" y="187879"/>
                  <a:pt x="43511" y="187955"/>
                  <a:pt x="44577" y="187955"/>
                </a:cubicBezTo>
                <a:cubicBezTo>
                  <a:pt x="47168" y="188108"/>
                  <a:pt x="50673" y="188108"/>
                  <a:pt x="55093" y="187955"/>
                </a:cubicBezTo>
                <a:lnTo>
                  <a:pt x="66523" y="187269"/>
                </a:lnTo>
                <a:cubicBezTo>
                  <a:pt x="70943" y="187117"/>
                  <a:pt x="73381" y="187041"/>
                  <a:pt x="73838" y="187041"/>
                </a:cubicBezTo>
                <a:cubicBezTo>
                  <a:pt x="77648" y="186888"/>
                  <a:pt x="83516" y="186774"/>
                  <a:pt x="91440" y="186698"/>
                </a:cubicBezTo>
                <a:cubicBezTo>
                  <a:pt x="99365" y="186622"/>
                  <a:pt x="106414" y="186469"/>
                  <a:pt x="112586" y="186241"/>
                </a:cubicBezTo>
                <a:cubicBezTo>
                  <a:pt x="118758" y="186012"/>
                  <a:pt x="124664" y="185745"/>
                  <a:pt x="130302" y="185441"/>
                </a:cubicBezTo>
                <a:cubicBezTo>
                  <a:pt x="135027" y="185136"/>
                  <a:pt x="143637" y="185136"/>
                  <a:pt x="156134" y="185441"/>
                </a:cubicBezTo>
                <a:cubicBezTo>
                  <a:pt x="167107" y="185745"/>
                  <a:pt x="175489" y="185517"/>
                  <a:pt x="181280" y="184755"/>
                </a:cubicBezTo>
                <a:lnTo>
                  <a:pt x="182423" y="184755"/>
                </a:lnTo>
                <a:cubicBezTo>
                  <a:pt x="183185" y="183688"/>
                  <a:pt x="184176" y="183231"/>
                  <a:pt x="185395" y="183383"/>
                </a:cubicBezTo>
                <a:cubicBezTo>
                  <a:pt x="187071" y="183536"/>
                  <a:pt x="188900" y="183612"/>
                  <a:pt x="190881" y="183612"/>
                </a:cubicBezTo>
                <a:cubicBezTo>
                  <a:pt x="190881" y="152827"/>
                  <a:pt x="191186" y="118308"/>
                  <a:pt x="191796" y="80056"/>
                </a:cubicBezTo>
                <a:cubicBezTo>
                  <a:pt x="191796" y="77008"/>
                  <a:pt x="192024" y="72207"/>
                  <a:pt x="192482" y="65654"/>
                </a:cubicBezTo>
                <a:cubicBezTo>
                  <a:pt x="192939" y="59101"/>
                  <a:pt x="193244" y="54377"/>
                  <a:pt x="193396" y="51481"/>
                </a:cubicBezTo>
                <a:cubicBezTo>
                  <a:pt x="193548" y="43861"/>
                  <a:pt x="193244" y="37536"/>
                  <a:pt x="192482" y="32507"/>
                </a:cubicBezTo>
                <a:close/>
                <a:moveTo>
                  <a:pt x="78867" y="11476"/>
                </a:moveTo>
                <a:cubicBezTo>
                  <a:pt x="77648" y="11628"/>
                  <a:pt x="76200" y="12390"/>
                  <a:pt x="74524" y="13762"/>
                </a:cubicBezTo>
                <a:cubicBezTo>
                  <a:pt x="74372" y="14067"/>
                  <a:pt x="74143" y="14295"/>
                  <a:pt x="73838" y="14448"/>
                </a:cubicBezTo>
                <a:lnTo>
                  <a:pt x="73838" y="32507"/>
                </a:lnTo>
                <a:cubicBezTo>
                  <a:pt x="73838" y="39213"/>
                  <a:pt x="73991" y="43328"/>
                  <a:pt x="74295" y="44852"/>
                </a:cubicBezTo>
                <a:cubicBezTo>
                  <a:pt x="74905" y="48357"/>
                  <a:pt x="76048" y="50109"/>
                  <a:pt x="77724" y="50109"/>
                </a:cubicBezTo>
                <a:cubicBezTo>
                  <a:pt x="79858" y="50109"/>
                  <a:pt x="81458" y="50033"/>
                  <a:pt x="82525" y="49881"/>
                </a:cubicBezTo>
                <a:cubicBezTo>
                  <a:pt x="83897" y="49728"/>
                  <a:pt x="84811" y="49347"/>
                  <a:pt x="85268" y="48738"/>
                </a:cubicBezTo>
                <a:cubicBezTo>
                  <a:pt x="85573" y="48433"/>
                  <a:pt x="85878" y="47519"/>
                  <a:pt x="86183" y="45995"/>
                </a:cubicBezTo>
                <a:cubicBezTo>
                  <a:pt x="86487" y="44318"/>
                  <a:pt x="86716" y="42185"/>
                  <a:pt x="86868" y="39594"/>
                </a:cubicBezTo>
                <a:cubicBezTo>
                  <a:pt x="87021" y="33955"/>
                  <a:pt x="86640" y="28545"/>
                  <a:pt x="85725" y="23363"/>
                </a:cubicBezTo>
                <a:cubicBezTo>
                  <a:pt x="84506" y="17724"/>
                  <a:pt x="82982" y="13991"/>
                  <a:pt x="81153" y="12162"/>
                </a:cubicBezTo>
                <a:cubicBezTo>
                  <a:pt x="80391" y="11552"/>
                  <a:pt x="79629" y="11324"/>
                  <a:pt x="78867" y="11476"/>
                </a:cubicBezTo>
                <a:close/>
                <a:moveTo>
                  <a:pt x="142875" y="6447"/>
                </a:moveTo>
                <a:cubicBezTo>
                  <a:pt x="140285" y="6752"/>
                  <a:pt x="138913" y="6904"/>
                  <a:pt x="138761" y="6904"/>
                </a:cubicBezTo>
                <a:lnTo>
                  <a:pt x="138303" y="6904"/>
                </a:lnTo>
                <a:cubicBezTo>
                  <a:pt x="138456" y="7361"/>
                  <a:pt x="138532" y="7818"/>
                  <a:pt x="138532" y="8276"/>
                </a:cubicBezTo>
                <a:cubicBezTo>
                  <a:pt x="138532" y="11476"/>
                  <a:pt x="138342" y="16162"/>
                  <a:pt x="137961" y="22335"/>
                </a:cubicBezTo>
                <a:cubicBezTo>
                  <a:pt x="137580" y="28507"/>
                  <a:pt x="137389" y="31974"/>
                  <a:pt x="137389" y="32736"/>
                </a:cubicBezTo>
                <a:lnTo>
                  <a:pt x="137389" y="33422"/>
                </a:lnTo>
                <a:cubicBezTo>
                  <a:pt x="137237" y="34336"/>
                  <a:pt x="137122" y="35555"/>
                  <a:pt x="137046" y="37079"/>
                </a:cubicBezTo>
                <a:cubicBezTo>
                  <a:pt x="136970" y="38603"/>
                  <a:pt x="136932" y="39518"/>
                  <a:pt x="136932" y="39822"/>
                </a:cubicBezTo>
                <a:cubicBezTo>
                  <a:pt x="137084" y="40432"/>
                  <a:pt x="137008" y="41042"/>
                  <a:pt x="136703" y="41651"/>
                </a:cubicBezTo>
                <a:cubicBezTo>
                  <a:pt x="136551" y="43937"/>
                  <a:pt x="136627" y="45842"/>
                  <a:pt x="136932" y="47366"/>
                </a:cubicBezTo>
                <a:cubicBezTo>
                  <a:pt x="137237" y="49347"/>
                  <a:pt x="137770" y="50719"/>
                  <a:pt x="138532" y="51481"/>
                </a:cubicBezTo>
                <a:cubicBezTo>
                  <a:pt x="139446" y="52395"/>
                  <a:pt x="140894" y="52776"/>
                  <a:pt x="142875" y="52624"/>
                </a:cubicBezTo>
                <a:cubicBezTo>
                  <a:pt x="145009" y="52472"/>
                  <a:pt x="146533" y="52243"/>
                  <a:pt x="147447" y="51938"/>
                </a:cubicBezTo>
                <a:cubicBezTo>
                  <a:pt x="148667" y="51633"/>
                  <a:pt x="149429" y="51176"/>
                  <a:pt x="149733" y="50567"/>
                </a:cubicBezTo>
                <a:lnTo>
                  <a:pt x="149962" y="48738"/>
                </a:lnTo>
                <a:lnTo>
                  <a:pt x="149962" y="43709"/>
                </a:lnTo>
                <a:lnTo>
                  <a:pt x="149733" y="43709"/>
                </a:lnTo>
                <a:cubicBezTo>
                  <a:pt x="148819" y="43556"/>
                  <a:pt x="148095" y="43099"/>
                  <a:pt x="147562" y="42337"/>
                </a:cubicBezTo>
                <a:cubicBezTo>
                  <a:pt x="147028" y="41575"/>
                  <a:pt x="146838" y="40813"/>
                  <a:pt x="146990" y="40051"/>
                </a:cubicBezTo>
                <a:cubicBezTo>
                  <a:pt x="147295" y="38527"/>
                  <a:pt x="148133" y="37613"/>
                  <a:pt x="149505" y="37308"/>
                </a:cubicBezTo>
                <a:cubicBezTo>
                  <a:pt x="149352" y="34260"/>
                  <a:pt x="149048" y="31059"/>
                  <a:pt x="148590" y="27707"/>
                </a:cubicBezTo>
                <a:cubicBezTo>
                  <a:pt x="147828" y="21611"/>
                  <a:pt x="147066" y="16505"/>
                  <a:pt x="146304" y="12390"/>
                </a:cubicBezTo>
                <a:cubicBezTo>
                  <a:pt x="145695" y="10257"/>
                  <a:pt x="145161" y="8580"/>
                  <a:pt x="144704" y="7361"/>
                </a:cubicBezTo>
                <a:lnTo>
                  <a:pt x="144247" y="6447"/>
                </a:lnTo>
                <a:close/>
                <a:moveTo>
                  <a:pt x="142190" y="46"/>
                </a:moveTo>
                <a:cubicBezTo>
                  <a:pt x="144323" y="-106"/>
                  <a:pt x="146076" y="122"/>
                  <a:pt x="147447" y="732"/>
                </a:cubicBezTo>
                <a:cubicBezTo>
                  <a:pt x="148819" y="1494"/>
                  <a:pt x="149886" y="2942"/>
                  <a:pt x="150648" y="5075"/>
                </a:cubicBezTo>
                <a:cubicBezTo>
                  <a:pt x="151257" y="6599"/>
                  <a:pt x="151867" y="8580"/>
                  <a:pt x="152477" y="11019"/>
                </a:cubicBezTo>
                <a:cubicBezTo>
                  <a:pt x="153391" y="15286"/>
                  <a:pt x="154229" y="20620"/>
                  <a:pt x="154991" y="27021"/>
                </a:cubicBezTo>
                <a:lnTo>
                  <a:pt x="155220" y="27021"/>
                </a:lnTo>
                <a:cubicBezTo>
                  <a:pt x="156439" y="27021"/>
                  <a:pt x="158687" y="27097"/>
                  <a:pt x="161964" y="27249"/>
                </a:cubicBezTo>
                <a:cubicBezTo>
                  <a:pt x="165240" y="27402"/>
                  <a:pt x="167831" y="27402"/>
                  <a:pt x="169736" y="27249"/>
                </a:cubicBezTo>
                <a:cubicBezTo>
                  <a:pt x="171641" y="27097"/>
                  <a:pt x="173508" y="26792"/>
                  <a:pt x="175337" y="26335"/>
                </a:cubicBezTo>
                <a:cubicBezTo>
                  <a:pt x="175641" y="26183"/>
                  <a:pt x="175870" y="26106"/>
                  <a:pt x="176022" y="26106"/>
                </a:cubicBezTo>
                <a:cubicBezTo>
                  <a:pt x="176784" y="25497"/>
                  <a:pt x="177623" y="25268"/>
                  <a:pt x="178537" y="25421"/>
                </a:cubicBezTo>
                <a:cubicBezTo>
                  <a:pt x="180823" y="25725"/>
                  <a:pt x="183566" y="25649"/>
                  <a:pt x="186767" y="25192"/>
                </a:cubicBezTo>
                <a:lnTo>
                  <a:pt x="186767" y="24278"/>
                </a:lnTo>
                <a:cubicBezTo>
                  <a:pt x="186919" y="23363"/>
                  <a:pt x="187338" y="22601"/>
                  <a:pt x="188024" y="21992"/>
                </a:cubicBezTo>
                <a:cubicBezTo>
                  <a:pt x="188710" y="21382"/>
                  <a:pt x="189434" y="21153"/>
                  <a:pt x="190196" y="21306"/>
                </a:cubicBezTo>
                <a:cubicBezTo>
                  <a:pt x="190653" y="21306"/>
                  <a:pt x="191034" y="21382"/>
                  <a:pt x="191339" y="21534"/>
                </a:cubicBezTo>
                <a:cubicBezTo>
                  <a:pt x="191796" y="21077"/>
                  <a:pt x="192329" y="20772"/>
                  <a:pt x="192939" y="20620"/>
                </a:cubicBezTo>
                <a:cubicBezTo>
                  <a:pt x="194920" y="19858"/>
                  <a:pt x="196215" y="20544"/>
                  <a:pt x="196825" y="22677"/>
                </a:cubicBezTo>
                <a:cubicBezTo>
                  <a:pt x="199111" y="29840"/>
                  <a:pt x="200102" y="39518"/>
                  <a:pt x="199797" y="51710"/>
                </a:cubicBezTo>
                <a:cubicBezTo>
                  <a:pt x="199644" y="54605"/>
                  <a:pt x="199340" y="59292"/>
                  <a:pt x="198882" y="65769"/>
                </a:cubicBezTo>
                <a:cubicBezTo>
                  <a:pt x="198425" y="72246"/>
                  <a:pt x="198197" y="77008"/>
                  <a:pt x="198197" y="80056"/>
                </a:cubicBezTo>
                <a:cubicBezTo>
                  <a:pt x="197587" y="118461"/>
                  <a:pt x="197282" y="153132"/>
                  <a:pt x="197282" y="184069"/>
                </a:cubicBezTo>
                <a:cubicBezTo>
                  <a:pt x="198349" y="184679"/>
                  <a:pt x="198882" y="185593"/>
                  <a:pt x="198882" y="186812"/>
                </a:cubicBezTo>
                <a:cubicBezTo>
                  <a:pt x="198882" y="188031"/>
                  <a:pt x="198349" y="188946"/>
                  <a:pt x="197282" y="189555"/>
                </a:cubicBezTo>
                <a:lnTo>
                  <a:pt x="197282" y="191841"/>
                </a:lnTo>
                <a:cubicBezTo>
                  <a:pt x="197282" y="193975"/>
                  <a:pt x="196215" y="195042"/>
                  <a:pt x="194082" y="195042"/>
                </a:cubicBezTo>
                <a:cubicBezTo>
                  <a:pt x="191948" y="195042"/>
                  <a:pt x="190881" y="193975"/>
                  <a:pt x="190881" y="191841"/>
                </a:cubicBezTo>
                <a:lnTo>
                  <a:pt x="190881" y="190013"/>
                </a:lnTo>
                <a:cubicBezTo>
                  <a:pt x="188595" y="190013"/>
                  <a:pt x="186614" y="189936"/>
                  <a:pt x="184938" y="189784"/>
                </a:cubicBezTo>
                <a:lnTo>
                  <a:pt x="184481" y="189784"/>
                </a:lnTo>
                <a:cubicBezTo>
                  <a:pt x="183871" y="190546"/>
                  <a:pt x="183109" y="191003"/>
                  <a:pt x="182195" y="191156"/>
                </a:cubicBezTo>
                <a:cubicBezTo>
                  <a:pt x="176099" y="191918"/>
                  <a:pt x="167412" y="192146"/>
                  <a:pt x="156134" y="191841"/>
                </a:cubicBezTo>
                <a:cubicBezTo>
                  <a:pt x="143790" y="191537"/>
                  <a:pt x="135332" y="191537"/>
                  <a:pt x="130760" y="191841"/>
                </a:cubicBezTo>
                <a:cubicBezTo>
                  <a:pt x="125121" y="192146"/>
                  <a:pt x="119177" y="192413"/>
                  <a:pt x="112929" y="192642"/>
                </a:cubicBezTo>
                <a:cubicBezTo>
                  <a:pt x="106680" y="192870"/>
                  <a:pt x="99594" y="193023"/>
                  <a:pt x="91669" y="193099"/>
                </a:cubicBezTo>
                <a:cubicBezTo>
                  <a:pt x="83744" y="193175"/>
                  <a:pt x="77801" y="193289"/>
                  <a:pt x="73838" y="193442"/>
                </a:cubicBezTo>
                <a:cubicBezTo>
                  <a:pt x="73381" y="193442"/>
                  <a:pt x="70943" y="193518"/>
                  <a:pt x="66523" y="193670"/>
                </a:cubicBezTo>
                <a:lnTo>
                  <a:pt x="55322" y="194356"/>
                </a:lnTo>
                <a:cubicBezTo>
                  <a:pt x="50750" y="194508"/>
                  <a:pt x="47092" y="194508"/>
                  <a:pt x="44349" y="194356"/>
                </a:cubicBezTo>
                <a:cubicBezTo>
                  <a:pt x="42672" y="194356"/>
                  <a:pt x="41301" y="194204"/>
                  <a:pt x="40234" y="193899"/>
                </a:cubicBezTo>
                <a:cubicBezTo>
                  <a:pt x="39624" y="193899"/>
                  <a:pt x="39091" y="193823"/>
                  <a:pt x="38634" y="193670"/>
                </a:cubicBezTo>
                <a:cubicBezTo>
                  <a:pt x="37719" y="193365"/>
                  <a:pt x="37034" y="192984"/>
                  <a:pt x="36576" y="192527"/>
                </a:cubicBezTo>
                <a:lnTo>
                  <a:pt x="35662" y="190927"/>
                </a:lnTo>
                <a:lnTo>
                  <a:pt x="35662" y="190470"/>
                </a:lnTo>
                <a:cubicBezTo>
                  <a:pt x="35662" y="190165"/>
                  <a:pt x="35586" y="189860"/>
                  <a:pt x="35433" y="189555"/>
                </a:cubicBezTo>
                <a:cubicBezTo>
                  <a:pt x="35433" y="188793"/>
                  <a:pt x="35357" y="187879"/>
                  <a:pt x="35205" y="186812"/>
                </a:cubicBezTo>
                <a:cubicBezTo>
                  <a:pt x="35052" y="184983"/>
                  <a:pt x="34900" y="182240"/>
                  <a:pt x="34748" y="178583"/>
                </a:cubicBezTo>
                <a:cubicBezTo>
                  <a:pt x="34443" y="173553"/>
                  <a:pt x="34290" y="170734"/>
                  <a:pt x="34290" y="170124"/>
                </a:cubicBezTo>
                <a:cubicBezTo>
                  <a:pt x="34138" y="168600"/>
                  <a:pt x="34062" y="167457"/>
                  <a:pt x="34062" y="166695"/>
                </a:cubicBezTo>
                <a:cubicBezTo>
                  <a:pt x="21717" y="166391"/>
                  <a:pt x="11202" y="165248"/>
                  <a:pt x="2515" y="163266"/>
                </a:cubicBezTo>
                <a:cubicBezTo>
                  <a:pt x="1601" y="162962"/>
                  <a:pt x="915" y="162428"/>
                  <a:pt x="458" y="161666"/>
                </a:cubicBezTo>
                <a:cubicBezTo>
                  <a:pt x="0" y="160904"/>
                  <a:pt x="-114" y="160104"/>
                  <a:pt x="115" y="159266"/>
                </a:cubicBezTo>
                <a:cubicBezTo>
                  <a:pt x="343" y="158428"/>
                  <a:pt x="839" y="157780"/>
                  <a:pt x="1601" y="157323"/>
                </a:cubicBezTo>
                <a:cubicBezTo>
                  <a:pt x="2363" y="156866"/>
                  <a:pt x="3125" y="156713"/>
                  <a:pt x="3887" y="156866"/>
                </a:cubicBezTo>
                <a:cubicBezTo>
                  <a:pt x="5411" y="157323"/>
                  <a:pt x="6858" y="157628"/>
                  <a:pt x="8230" y="157780"/>
                </a:cubicBezTo>
                <a:cubicBezTo>
                  <a:pt x="8078" y="157018"/>
                  <a:pt x="8230" y="156332"/>
                  <a:pt x="8687" y="155723"/>
                </a:cubicBezTo>
                <a:cubicBezTo>
                  <a:pt x="18593" y="139416"/>
                  <a:pt x="26289" y="124023"/>
                  <a:pt x="31776" y="109545"/>
                </a:cubicBezTo>
                <a:cubicBezTo>
                  <a:pt x="37110" y="95372"/>
                  <a:pt x="40082" y="80285"/>
                  <a:pt x="40691" y="64283"/>
                </a:cubicBezTo>
                <a:cubicBezTo>
                  <a:pt x="40844" y="61235"/>
                  <a:pt x="40691" y="56510"/>
                  <a:pt x="40234" y="50109"/>
                </a:cubicBezTo>
                <a:cubicBezTo>
                  <a:pt x="39777" y="43251"/>
                  <a:pt x="39548" y="38375"/>
                  <a:pt x="39548" y="35479"/>
                </a:cubicBezTo>
                <a:cubicBezTo>
                  <a:pt x="39548" y="33345"/>
                  <a:pt x="40615" y="32279"/>
                  <a:pt x="42749" y="32279"/>
                </a:cubicBezTo>
                <a:cubicBezTo>
                  <a:pt x="43358" y="32279"/>
                  <a:pt x="43892" y="32431"/>
                  <a:pt x="44349" y="32736"/>
                </a:cubicBezTo>
                <a:cubicBezTo>
                  <a:pt x="44958" y="32126"/>
                  <a:pt x="45720" y="31821"/>
                  <a:pt x="46635" y="31821"/>
                </a:cubicBezTo>
                <a:cubicBezTo>
                  <a:pt x="52883" y="31821"/>
                  <a:pt x="58293" y="31593"/>
                  <a:pt x="62865" y="31136"/>
                </a:cubicBezTo>
                <a:cubicBezTo>
                  <a:pt x="63627" y="30983"/>
                  <a:pt x="64351" y="31212"/>
                  <a:pt x="65037" y="31821"/>
                </a:cubicBezTo>
                <a:cubicBezTo>
                  <a:pt x="65723" y="32431"/>
                  <a:pt x="66142" y="33155"/>
                  <a:pt x="66294" y="33993"/>
                </a:cubicBezTo>
                <a:cubicBezTo>
                  <a:pt x="66447" y="34831"/>
                  <a:pt x="66218" y="35593"/>
                  <a:pt x="65609" y="36279"/>
                </a:cubicBezTo>
                <a:cubicBezTo>
                  <a:pt x="64999" y="36965"/>
                  <a:pt x="64237" y="37384"/>
                  <a:pt x="63323" y="37536"/>
                </a:cubicBezTo>
                <a:cubicBezTo>
                  <a:pt x="58751" y="37994"/>
                  <a:pt x="53188" y="38222"/>
                  <a:pt x="46635" y="38222"/>
                </a:cubicBezTo>
                <a:lnTo>
                  <a:pt x="45949" y="38222"/>
                </a:lnTo>
                <a:cubicBezTo>
                  <a:pt x="46101" y="40203"/>
                  <a:pt x="46330" y="44013"/>
                  <a:pt x="46635" y="49652"/>
                </a:cubicBezTo>
                <a:cubicBezTo>
                  <a:pt x="47092" y="55901"/>
                  <a:pt x="47244" y="60930"/>
                  <a:pt x="47092" y="64740"/>
                </a:cubicBezTo>
                <a:cubicBezTo>
                  <a:pt x="46940" y="67635"/>
                  <a:pt x="46711" y="70607"/>
                  <a:pt x="46406" y="73655"/>
                </a:cubicBezTo>
                <a:cubicBezTo>
                  <a:pt x="49607" y="74722"/>
                  <a:pt x="54179" y="75179"/>
                  <a:pt x="60122" y="75027"/>
                </a:cubicBezTo>
                <a:cubicBezTo>
                  <a:pt x="61037" y="75027"/>
                  <a:pt x="61951" y="74989"/>
                  <a:pt x="62865" y="74913"/>
                </a:cubicBezTo>
                <a:cubicBezTo>
                  <a:pt x="63780" y="74836"/>
                  <a:pt x="64809" y="74760"/>
                  <a:pt x="65952" y="74684"/>
                </a:cubicBezTo>
                <a:cubicBezTo>
                  <a:pt x="67095" y="74608"/>
                  <a:pt x="68047" y="74570"/>
                  <a:pt x="68809" y="74570"/>
                </a:cubicBezTo>
                <a:cubicBezTo>
                  <a:pt x="72314" y="74265"/>
                  <a:pt x="75134" y="74189"/>
                  <a:pt x="77267" y="74341"/>
                </a:cubicBezTo>
                <a:cubicBezTo>
                  <a:pt x="109881" y="76017"/>
                  <a:pt x="144399" y="75713"/>
                  <a:pt x="180823" y="73427"/>
                </a:cubicBezTo>
                <a:cubicBezTo>
                  <a:pt x="182195" y="73274"/>
                  <a:pt x="183185" y="73808"/>
                  <a:pt x="183795" y="75027"/>
                </a:cubicBezTo>
                <a:cubicBezTo>
                  <a:pt x="183947" y="73808"/>
                  <a:pt x="184100" y="72665"/>
                  <a:pt x="184252" y="71598"/>
                </a:cubicBezTo>
                <a:cubicBezTo>
                  <a:pt x="184862" y="66264"/>
                  <a:pt x="185319" y="58415"/>
                  <a:pt x="185624" y="48052"/>
                </a:cubicBezTo>
                <a:cubicBezTo>
                  <a:pt x="185776" y="40889"/>
                  <a:pt x="185928" y="35479"/>
                  <a:pt x="186081" y="31821"/>
                </a:cubicBezTo>
                <a:cubicBezTo>
                  <a:pt x="183338" y="32126"/>
                  <a:pt x="180671" y="32126"/>
                  <a:pt x="178080" y="31821"/>
                </a:cubicBezTo>
                <a:cubicBezTo>
                  <a:pt x="177775" y="32126"/>
                  <a:pt x="177470" y="32279"/>
                  <a:pt x="177165" y="32279"/>
                </a:cubicBezTo>
                <a:cubicBezTo>
                  <a:pt x="175489" y="32888"/>
                  <a:pt x="173622" y="33269"/>
                  <a:pt x="171565" y="33422"/>
                </a:cubicBezTo>
                <a:cubicBezTo>
                  <a:pt x="169507" y="33574"/>
                  <a:pt x="167717" y="33650"/>
                  <a:pt x="166193" y="33650"/>
                </a:cubicBezTo>
                <a:cubicBezTo>
                  <a:pt x="164669" y="33650"/>
                  <a:pt x="162764" y="33612"/>
                  <a:pt x="160478" y="33536"/>
                </a:cubicBezTo>
                <a:cubicBezTo>
                  <a:pt x="158192" y="33460"/>
                  <a:pt x="156591" y="33422"/>
                  <a:pt x="155677" y="33422"/>
                </a:cubicBezTo>
                <a:lnTo>
                  <a:pt x="156134" y="38679"/>
                </a:lnTo>
                <a:cubicBezTo>
                  <a:pt x="158877" y="39899"/>
                  <a:pt x="160935" y="41727"/>
                  <a:pt x="162306" y="44166"/>
                </a:cubicBezTo>
                <a:cubicBezTo>
                  <a:pt x="164440" y="47823"/>
                  <a:pt x="165126" y="51405"/>
                  <a:pt x="164364" y="54910"/>
                </a:cubicBezTo>
                <a:cubicBezTo>
                  <a:pt x="163754" y="57958"/>
                  <a:pt x="161925" y="60625"/>
                  <a:pt x="158877" y="62911"/>
                </a:cubicBezTo>
                <a:cubicBezTo>
                  <a:pt x="153848" y="66873"/>
                  <a:pt x="147447" y="68855"/>
                  <a:pt x="139675" y="68855"/>
                </a:cubicBezTo>
                <a:cubicBezTo>
                  <a:pt x="130988" y="68855"/>
                  <a:pt x="125426" y="66264"/>
                  <a:pt x="122987" y="61082"/>
                </a:cubicBezTo>
                <a:cubicBezTo>
                  <a:pt x="120092" y="55291"/>
                  <a:pt x="122606" y="48052"/>
                  <a:pt x="130531" y="39365"/>
                </a:cubicBezTo>
                <a:cubicBezTo>
                  <a:pt x="130531" y="38603"/>
                  <a:pt x="130607" y="37765"/>
                  <a:pt x="130760" y="36851"/>
                </a:cubicBezTo>
                <a:cubicBezTo>
                  <a:pt x="127864" y="37308"/>
                  <a:pt x="124626" y="37651"/>
                  <a:pt x="121044" y="37879"/>
                </a:cubicBezTo>
                <a:cubicBezTo>
                  <a:pt x="117463" y="38108"/>
                  <a:pt x="114681" y="38222"/>
                  <a:pt x="112700" y="38222"/>
                </a:cubicBezTo>
                <a:lnTo>
                  <a:pt x="102642" y="38222"/>
                </a:lnTo>
                <a:lnTo>
                  <a:pt x="94184" y="38222"/>
                </a:lnTo>
                <a:cubicBezTo>
                  <a:pt x="93879" y="38222"/>
                  <a:pt x="93574" y="38146"/>
                  <a:pt x="93269" y="37994"/>
                </a:cubicBezTo>
                <a:lnTo>
                  <a:pt x="93269" y="39137"/>
                </a:lnTo>
                <a:cubicBezTo>
                  <a:pt x="100584" y="39746"/>
                  <a:pt x="105004" y="42261"/>
                  <a:pt x="106528" y="46680"/>
                </a:cubicBezTo>
                <a:cubicBezTo>
                  <a:pt x="108204" y="51252"/>
                  <a:pt x="106528" y="55824"/>
                  <a:pt x="101499" y="60396"/>
                </a:cubicBezTo>
                <a:cubicBezTo>
                  <a:pt x="98603" y="62987"/>
                  <a:pt x="95212" y="64930"/>
                  <a:pt x="91326" y="66226"/>
                </a:cubicBezTo>
                <a:cubicBezTo>
                  <a:pt x="87440" y="67521"/>
                  <a:pt x="83058" y="67674"/>
                  <a:pt x="78182" y="66683"/>
                </a:cubicBezTo>
                <a:cubicBezTo>
                  <a:pt x="73305" y="65692"/>
                  <a:pt x="68809" y="63292"/>
                  <a:pt x="64694" y="59482"/>
                </a:cubicBezTo>
                <a:cubicBezTo>
                  <a:pt x="61799" y="56739"/>
                  <a:pt x="60732" y="53234"/>
                  <a:pt x="61494" y="48966"/>
                </a:cubicBezTo>
                <a:cubicBezTo>
                  <a:pt x="62103" y="45918"/>
                  <a:pt x="63551" y="42947"/>
                  <a:pt x="65837" y="40051"/>
                </a:cubicBezTo>
                <a:cubicBezTo>
                  <a:pt x="66142" y="39441"/>
                  <a:pt x="66675" y="39060"/>
                  <a:pt x="67437" y="38908"/>
                </a:cubicBezTo>
                <a:lnTo>
                  <a:pt x="67437" y="35022"/>
                </a:lnTo>
                <a:lnTo>
                  <a:pt x="67437" y="32507"/>
                </a:lnTo>
                <a:lnTo>
                  <a:pt x="67437" y="10104"/>
                </a:lnTo>
                <a:cubicBezTo>
                  <a:pt x="67437" y="7971"/>
                  <a:pt x="68504" y="6904"/>
                  <a:pt x="70638" y="6904"/>
                </a:cubicBezTo>
                <a:cubicBezTo>
                  <a:pt x="71247" y="6904"/>
                  <a:pt x="71857" y="7056"/>
                  <a:pt x="72467" y="7361"/>
                </a:cubicBezTo>
                <a:cubicBezTo>
                  <a:pt x="74448" y="5990"/>
                  <a:pt x="76353" y="5228"/>
                  <a:pt x="78182" y="5075"/>
                </a:cubicBezTo>
                <a:cubicBezTo>
                  <a:pt x="80925" y="4770"/>
                  <a:pt x="83287" y="5609"/>
                  <a:pt x="85268" y="7590"/>
                </a:cubicBezTo>
                <a:cubicBezTo>
                  <a:pt x="88316" y="10333"/>
                  <a:pt x="90526" y="15134"/>
                  <a:pt x="91898" y="21992"/>
                </a:cubicBezTo>
                <a:cubicBezTo>
                  <a:pt x="92507" y="25192"/>
                  <a:pt x="92888" y="28545"/>
                  <a:pt x="93041" y="32050"/>
                </a:cubicBezTo>
                <a:cubicBezTo>
                  <a:pt x="93498" y="31898"/>
                  <a:pt x="93879" y="31821"/>
                  <a:pt x="94184" y="31821"/>
                </a:cubicBezTo>
                <a:lnTo>
                  <a:pt x="103099" y="31821"/>
                </a:lnTo>
                <a:lnTo>
                  <a:pt x="113615" y="31821"/>
                </a:lnTo>
                <a:cubicBezTo>
                  <a:pt x="115443" y="31821"/>
                  <a:pt x="118110" y="31707"/>
                  <a:pt x="121616" y="31479"/>
                </a:cubicBezTo>
                <a:cubicBezTo>
                  <a:pt x="125121" y="31250"/>
                  <a:pt x="128245" y="30831"/>
                  <a:pt x="130988" y="30221"/>
                </a:cubicBezTo>
                <a:cubicBezTo>
                  <a:pt x="131750" y="17115"/>
                  <a:pt x="132131" y="9800"/>
                  <a:pt x="132131" y="8276"/>
                </a:cubicBezTo>
                <a:cubicBezTo>
                  <a:pt x="132131" y="6142"/>
                  <a:pt x="133198" y="5075"/>
                  <a:pt x="135332" y="5075"/>
                </a:cubicBezTo>
                <a:lnTo>
                  <a:pt x="135789" y="5075"/>
                </a:lnTo>
                <a:cubicBezTo>
                  <a:pt x="135636" y="4618"/>
                  <a:pt x="135560" y="4161"/>
                  <a:pt x="135560" y="3704"/>
                </a:cubicBezTo>
                <a:cubicBezTo>
                  <a:pt x="135560" y="1570"/>
                  <a:pt x="136627" y="503"/>
                  <a:pt x="138761" y="503"/>
                </a:cubicBezTo>
                <a:lnTo>
                  <a:pt x="139675" y="503"/>
                </a:lnTo>
                <a:cubicBezTo>
                  <a:pt x="139980" y="503"/>
                  <a:pt x="140361" y="465"/>
                  <a:pt x="140818" y="389"/>
                </a:cubicBezTo>
                <a:cubicBezTo>
                  <a:pt x="141275" y="313"/>
                  <a:pt x="141732" y="198"/>
                  <a:pt x="142190" y="4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4" name="TextBox 53"/>
          <p:cNvSpPr txBox="1"/>
          <p:nvPr/>
        </p:nvSpPr>
        <p:spPr>
          <a:xfrm>
            <a:off x="4112393" y="502180"/>
            <a:ext cx="39673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Application Mock Up &amp; Service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098888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3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3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3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5" dur="3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3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8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300"/>
                            </p:stCondLst>
                            <p:childTnLst>
                              <p:par>
                                <p:cTn id="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800"/>
                            </p:stCondLst>
                            <p:childTnLst>
                              <p:par>
                                <p:cTn id="1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3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/>
      <p:bldP spid="59" grpId="0"/>
      <p:bldP spid="60" grpId="0"/>
      <p:bldP spid="62" grpId="0" animBg="1"/>
      <p:bldP spid="63" grpId="0"/>
      <p:bldP spid="64" grpId="0"/>
      <p:bldP spid="65" grpId="0"/>
      <p:bldP spid="66" grpId="0" animBg="1"/>
      <p:bldP spid="67" grpId="0"/>
      <p:bldP spid="68" grpId="0"/>
      <p:bldP spid="69" grpId="0" animBg="1"/>
      <p:bldP spid="70" grpId="0" animBg="1"/>
      <p:bldP spid="71" grpId="0"/>
      <p:bldP spid="72" grpId="0"/>
      <p:bldP spid="73" grpId="0"/>
      <p:bldP spid="74" grpId="0"/>
      <p:bldP spid="75" grpId="0" animBg="1"/>
      <p:bldP spid="76" grpId="0" animBg="1"/>
      <p:bldP spid="77" grpId="0"/>
      <p:bldP spid="78" grpId="0" animBg="1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952500" y="2019300"/>
            <a:ext cx="1726908" cy="2091198"/>
            <a:chOff x="952500" y="2470170"/>
            <a:chExt cx="1726908" cy="2091198"/>
          </a:xfrm>
        </p:grpSpPr>
        <p:sp>
          <p:nvSpPr>
            <p:cNvPr id="11" name="Rounded Rectangle 10"/>
            <p:cNvSpPr/>
            <p:nvPr/>
          </p:nvSpPr>
          <p:spPr>
            <a:xfrm>
              <a:off x="952500" y="2470170"/>
              <a:ext cx="1726905" cy="274320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MEDIUM</a:t>
              </a:r>
            </a:p>
          </p:txBody>
        </p:sp>
        <p:sp>
          <p:nvSpPr>
            <p:cNvPr id="12" name="Folded Corner 11"/>
            <p:cNvSpPr/>
            <p:nvPr/>
          </p:nvSpPr>
          <p:spPr>
            <a:xfrm>
              <a:off x="952503" y="2710417"/>
              <a:ext cx="1726905" cy="1850951"/>
            </a:xfrm>
            <a:prstGeom prst="foldedCorner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952500" y="2917477"/>
              <a:ext cx="1726905" cy="5078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OPTIONS</a:t>
              </a:r>
            </a:p>
            <a:p>
              <a:pPr algn="ctr"/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Conveniently iterate top-line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421452" y="3608617"/>
              <a:ext cx="78899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>
                  <a:solidFill>
                    <a:schemeClr val="bg1"/>
                  </a:solidFill>
                  <a:latin typeface="FontAwesome" pitchFamily="2" charset="0"/>
                </a:rPr>
                <a:t></a:t>
              </a:r>
              <a:endParaRPr lang="en-US" sz="440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421637" y="2021070"/>
            <a:ext cx="5348726" cy="4307842"/>
            <a:chOff x="4300539" y="1984376"/>
            <a:chExt cx="3589338" cy="2890838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7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Rectangle 8"/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9"/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10"/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11"/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Oval 12"/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Oval 13"/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Oval 14"/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Oval 15"/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16"/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17"/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952500" y="4391276"/>
            <a:ext cx="226096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MARKETING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9045173" y="2096197"/>
            <a:ext cx="0" cy="143088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9045173" y="2096197"/>
            <a:ext cx="45719" cy="365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9318110" y="2014112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</a:t>
            </a:r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STORE DOWNLOAD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9" name="Rectangle 38"/>
          <p:cNvSpPr/>
          <p:nvPr/>
        </p:nvSpPr>
        <p:spPr>
          <a:xfrm>
            <a:off x="9318110" y="2014112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9318110" y="2964998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41" name="Rectangle 40"/>
          <p:cNvSpPr/>
          <p:nvPr/>
        </p:nvSpPr>
        <p:spPr>
          <a:xfrm>
            <a:off x="8957248" y="4576062"/>
            <a:ext cx="2260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 | </a:t>
            </a:r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STRATEGY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4" name="Rectangle 43"/>
          <p:cNvSpPr/>
          <p:nvPr/>
        </p:nvSpPr>
        <p:spPr>
          <a:xfrm>
            <a:off x="8957248" y="5499300"/>
            <a:ext cx="2260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 | </a:t>
            </a:r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PROMOTION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5" name="Rectangle 44"/>
          <p:cNvSpPr/>
          <p:nvPr/>
        </p:nvSpPr>
        <p:spPr>
          <a:xfrm>
            <a:off x="8957248" y="3744945"/>
            <a:ext cx="2260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 | </a:t>
            </a:r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PROMOTION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737453" y="502181"/>
            <a:ext cx="47172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New Application Features &amp; Mock Up</a:t>
            </a:r>
          </a:p>
        </p:txBody>
      </p:sp>
      <p:sp>
        <p:nvSpPr>
          <p:cNvPr id="43" name="Rectangle 42"/>
          <p:cNvSpPr/>
          <p:nvPr/>
        </p:nvSpPr>
        <p:spPr>
          <a:xfrm>
            <a:off x="5867400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5172510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659929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8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1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400"/>
                            </p:stCondLst>
                            <p:childTnLst>
                              <p:par>
                                <p:cTn id="4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3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4" dur="3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700"/>
                            </p:stCondLst>
                            <p:childTnLst>
                              <p:par>
                                <p:cTn id="4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300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300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3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4" dur="3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00"/>
                            </p:stCondLst>
                            <p:childTnLst>
                              <p:par>
                                <p:cTn id="5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300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9" dur="300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600"/>
                            </p:stCondLst>
                            <p:childTnLst>
                              <p:par>
                                <p:cTn id="6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3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4" dur="3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900"/>
                            </p:stCondLst>
                            <p:childTnLst>
                              <p:par>
                                <p:cTn id="6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3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9" dur="3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7" grpId="0" animBg="1"/>
      <p:bldP spid="38" grpId="0"/>
      <p:bldP spid="39" grpId="0"/>
      <p:bldP spid="40" grpId="0"/>
      <p:bldP spid="41" grpId="0" build="p"/>
      <p:bldP spid="44" grpId="0" build="p"/>
      <p:bldP spid="45" grpId="0" build="p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427981" y="2337092"/>
            <a:ext cx="1847866" cy="3835108"/>
            <a:chOff x="2427981" y="2337092"/>
            <a:chExt cx="1847866" cy="383510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7" name="Freeform 78"/>
            <p:cNvSpPr>
              <a:spLocks/>
            </p:cNvSpPr>
            <p:nvPr/>
          </p:nvSpPr>
          <p:spPr bwMode="auto">
            <a:xfrm>
              <a:off x="2427981" y="2337092"/>
              <a:ext cx="1847866" cy="3835108"/>
            </a:xfrm>
            <a:custGeom>
              <a:avLst/>
              <a:gdLst>
                <a:gd name="T0" fmla="*/ 411 w 411"/>
                <a:gd name="T1" fmla="*/ 811 h 853"/>
                <a:gd name="T2" fmla="*/ 369 w 411"/>
                <a:gd name="T3" fmla="*/ 853 h 853"/>
                <a:gd name="T4" fmla="*/ 41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1 w 411"/>
                <a:gd name="T11" fmla="*/ 0 h 853"/>
                <a:gd name="T12" fmla="*/ 369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69" y="853"/>
                  </a:cubicBezTo>
                  <a:cubicBezTo>
                    <a:pt x="41" y="853"/>
                    <a:pt x="41" y="853"/>
                    <a:pt x="41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369" y="0"/>
                    <a:pt x="369" y="0"/>
                    <a:pt x="369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79"/>
            <p:cNvSpPr>
              <a:spLocks/>
            </p:cNvSpPr>
            <p:nvPr/>
          </p:nvSpPr>
          <p:spPr bwMode="auto">
            <a:xfrm>
              <a:off x="2450463" y="2359574"/>
              <a:ext cx="1802906" cy="3790148"/>
            </a:xfrm>
            <a:custGeom>
              <a:avLst/>
              <a:gdLst>
                <a:gd name="T0" fmla="*/ 36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6 w 401"/>
                <a:gd name="T7" fmla="*/ 0 h 843"/>
                <a:gd name="T8" fmla="*/ 364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4 w 401"/>
                <a:gd name="T15" fmla="*/ 843 h 843"/>
                <a:gd name="T16" fmla="*/ 36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6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4" y="843"/>
                  </a:cubicBezTo>
                  <a:lnTo>
                    <a:pt x="36" y="84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Oval 80"/>
            <p:cNvSpPr>
              <a:spLocks noChangeArrowheads="1"/>
            </p:cNvSpPr>
            <p:nvPr/>
          </p:nvSpPr>
          <p:spPr bwMode="auto">
            <a:xfrm>
              <a:off x="3322691" y="2521430"/>
              <a:ext cx="58450" cy="53952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Oval 81"/>
            <p:cNvSpPr>
              <a:spLocks noChangeArrowheads="1"/>
            </p:cNvSpPr>
            <p:nvPr/>
          </p:nvSpPr>
          <p:spPr bwMode="auto">
            <a:xfrm>
              <a:off x="3345169" y="2539414"/>
              <a:ext cx="13489" cy="13489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Oval 82"/>
            <p:cNvSpPr>
              <a:spLocks noChangeArrowheads="1"/>
            </p:cNvSpPr>
            <p:nvPr/>
          </p:nvSpPr>
          <p:spPr bwMode="auto">
            <a:xfrm>
              <a:off x="3322691" y="2516933"/>
              <a:ext cx="58450" cy="53952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Oval 83"/>
            <p:cNvSpPr>
              <a:spLocks noChangeArrowheads="1"/>
            </p:cNvSpPr>
            <p:nvPr/>
          </p:nvSpPr>
          <p:spPr bwMode="auto">
            <a:xfrm>
              <a:off x="3345169" y="2534917"/>
              <a:ext cx="13489" cy="13489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Oval 84"/>
            <p:cNvSpPr>
              <a:spLocks noChangeArrowheads="1"/>
            </p:cNvSpPr>
            <p:nvPr/>
          </p:nvSpPr>
          <p:spPr bwMode="auto">
            <a:xfrm>
              <a:off x="3336177" y="2525925"/>
              <a:ext cx="31474" cy="3596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Oval 85"/>
            <p:cNvSpPr>
              <a:spLocks noChangeArrowheads="1"/>
            </p:cNvSpPr>
            <p:nvPr/>
          </p:nvSpPr>
          <p:spPr bwMode="auto">
            <a:xfrm>
              <a:off x="3336177" y="2525925"/>
              <a:ext cx="31474" cy="3596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Oval 86"/>
            <p:cNvSpPr>
              <a:spLocks noChangeArrowheads="1"/>
            </p:cNvSpPr>
            <p:nvPr/>
          </p:nvSpPr>
          <p:spPr bwMode="auto">
            <a:xfrm>
              <a:off x="3340675" y="2534917"/>
              <a:ext cx="22482" cy="17984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Oval 87"/>
            <p:cNvSpPr>
              <a:spLocks noChangeArrowheads="1"/>
            </p:cNvSpPr>
            <p:nvPr/>
          </p:nvSpPr>
          <p:spPr bwMode="auto">
            <a:xfrm>
              <a:off x="3340675" y="2534917"/>
              <a:ext cx="22482" cy="17984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88"/>
            <p:cNvSpPr>
              <a:spLocks/>
            </p:cNvSpPr>
            <p:nvPr/>
          </p:nvSpPr>
          <p:spPr bwMode="auto">
            <a:xfrm>
              <a:off x="3349667" y="2539414"/>
              <a:ext cx="4497" cy="449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89"/>
            <p:cNvSpPr>
              <a:spLocks/>
            </p:cNvSpPr>
            <p:nvPr/>
          </p:nvSpPr>
          <p:spPr bwMode="auto">
            <a:xfrm>
              <a:off x="3349667" y="2539414"/>
              <a:ext cx="4497" cy="449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Oval 90"/>
            <p:cNvSpPr>
              <a:spLocks noChangeArrowheads="1"/>
            </p:cNvSpPr>
            <p:nvPr/>
          </p:nvSpPr>
          <p:spPr bwMode="auto">
            <a:xfrm>
              <a:off x="3205794" y="5767558"/>
              <a:ext cx="292243" cy="292243"/>
            </a:xfrm>
            <a:prstGeom prst="ellipse">
              <a:avLst/>
            </a:prstGeom>
            <a:solidFill>
              <a:srgbClr val="D5D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91"/>
            <p:cNvSpPr>
              <a:spLocks/>
            </p:cNvSpPr>
            <p:nvPr/>
          </p:nvSpPr>
          <p:spPr bwMode="auto">
            <a:xfrm>
              <a:off x="3277730" y="5839494"/>
              <a:ext cx="148370" cy="148370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F1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Rectangle 92"/>
            <p:cNvSpPr>
              <a:spLocks noChangeArrowheads="1"/>
            </p:cNvSpPr>
            <p:nvPr/>
          </p:nvSpPr>
          <p:spPr bwMode="auto">
            <a:xfrm>
              <a:off x="2558367" y="2903591"/>
              <a:ext cx="1587097" cy="2774047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Rectangle 93"/>
            <p:cNvSpPr>
              <a:spLocks noChangeArrowheads="1"/>
            </p:cNvSpPr>
            <p:nvPr/>
          </p:nvSpPr>
          <p:spPr bwMode="auto">
            <a:xfrm>
              <a:off x="2576351" y="2921575"/>
              <a:ext cx="1551129" cy="273807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endPara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endPara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r>
                <a:rPr lang="en-US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155.258</a:t>
              </a:r>
            </a:p>
            <a:p>
              <a:pPr algn="ctr"/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JOHN MARTIN</a:t>
              </a:r>
            </a:p>
            <a:p>
              <a:pPr algn="ctr"/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CREATIVE SOCIAL PROJECT</a:t>
              </a:r>
            </a:p>
          </p:txBody>
        </p:sp>
        <p:sp>
          <p:nvSpPr>
            <p:cNvPr id="53" name="Freeform 94"/>
            <p:cNvSpPr>
              <a:spLocks/>
            </p:cNvSpPr>
            <p:nvPr/>
          </p:nvSpPr>
          <p:spPr bwMode="auto">
            <a:xfrm>
              <a:off x="3214786" y="2651814"/>
              <a:ext cx="328211" cy="76434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9" y="0"/>
                    <a:pt x="73" y="4"/>
                    <a:pt x="73" y="9"/>
                  </a:cubicBezTo>
                  <a:cubicBezTo>
                    <a:pt x="73" y="13"/>
                    <a:pt x="69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95"/>
            <p:cNvSpPr>
              <a:spLocks/>
            </p:cNvSpPr>
            <p:nvPr/>
          </p:nvSpPr>
          <p:spPr bwMode="auto">
            <a:xfrm>
              <a:off x="3232770" y="2674295"/>
              <a:ext cx="292243" cy="31474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Oval 96"/>
            <p:cNvSpPr>
              <a:spLocks noChangeArrowheads="1"/>
            </p:cNvSpPr>
            <p:nvPr/>
          </p:nvSpPr>
          <p:spPr bwMode="auto">
            <a:xfrm>
              <a:off x="3106882" y="2665303"/>
              <a:ext cx="49458" cy="4945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925014" y="2337092"/>
            <a:ext cx="1847866" cy="3835108"/>
            <a:chOff x="7925014" y="2337092"/>
            <a:chExt cx="1847866" cy="383510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57" name="Freeform 78"/>
            <p:cNvSpPr>
              <a:spLocks/>
            </p:cNvSpPr>
            <p:nvPr/>
          </p:nvSpPr>
          <p:spPr bwMode="auto">
            <a:xfrm>
              <a:off x="7925014" y="2337092"/>
              <a:ext cx="1847866" cy="3835108"/>
            </a:xfrm>
            <a:custGeom>
              <a:avLst/>
              <a:gdLst>
                <a:gd name="T0" fmla="*/ 411 w 411"/>
                <a:gd name="T1" fmla="*/ 811 h 853"/>
                <a:gd name="T2" fmla="*/ 369 w 411"/>
                <a:gd name="T3" fmla="*/ 853 h 853"/>
                <a:gd name="T4" fmla="*/ 41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1 w 411"/>
                <a:gd name="T11" fmla="*/ 0 h 853"/>
                <a:gd name="T12" fmla="*/ 369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69" y="853"/>
                  </a:cubicBezTo>
                  <a:cubicBezTo>
                    <a:pt x="41" y="853"/>
                    <a:pt x="41" y="853"/>
                    <a:pt x="41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369" y="0"/>
                    <a:pt x="369" y="0"/>
                    <a:pt x="369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79"/>
            <p:cNvSpPr>
              <a:spLocks/>
            </p:cNvSpPr>
            <p:nvPr/>
          </p:nvSpPr>
          <p:spPr bwMode="auto">
            <a:xfrm>
              <a:off x="7947496" y="2359574"/>
              <a:ext cx="1802906" cy="3790148"/>
            </a:xfrm>
            <a:custGeom>
              <a:avLst/>
              <a:gdLst>
                <a:gd name="T0" fmla="*/ 36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6 w 401"/>
                <a:gd name="T7" fmla="*/ 0 h 843"/>
                <a:gd name="T8" fmla="*/ 364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4 w 401"/>
                <a:gd name="T15" fmla="*/ 843 h 843"/>
                <a:gd name="T16" fmla="*/ 36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6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4" y="843"/>
                  </a:cubicBezTo>
                  <a:lnTo>
                    <a:pt x="36" y="84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Oval 80"/>
            <p:cNvSpPr>
              <a:spLocks noChangeArrowheads="1"/>
            </p:cNvSpPr>
            <p:nvPr/>
          </p:nvSpPr>
          <p:spPr bwMode="auto">
            <a:xfrm>
              <a:off x="8819724" y="2521430"/>
              <a:ext cx="58450" cy="53952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Oval 81"/>
            <p:cNvSpPr>
              <a:spLocks noChangeArrowheads="1"/>
            </p:cNvSpPr>
            <p:nvPr/>
          </p:nvSpPr>
          <p:spPr bwMode="auto">
            <a:xfrm>
              <a:off x="8842202" y="2539414"/>
              <a:ext cx="13489" cy="13489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Oval 82"/>
            <p:cNvSpPr>
              <a:spLocks noChangeArrowheads="1"/>
            </p:cNvSpPr>
            <p:nvPr/>
          </p:nvSpPr>
          <p:spPr bwMode="auto">
            <a:xfrm>
              <a:off x="8819724" y="2516933"/>
              <a:ext cx="58450" cy="53952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Oval 83"/>
            <p:cNvSpPr>
              <a:spLocks noChangeArrowheads="1"/>
            </p:cNvSpPr>
            <p:nvPr/>
          </p:nvSpPr>
          <p:spPr bwMode="auto">
            <a:xfrm>
              <a:off x="8842202" y="2534917"/>
              <a:ext cx="13489" cy="13489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Oval 84"/>
            <p:cNvSpPr>
              <a:spLocks noChangeArrowheads="1"/>
            </p:cNvSpPr>
            <p:nvPr/>
          </p:nvSpPr>
          <p:spPr bwMode="auto">
            <a:xfrm>
              <a:off x="8833210" y="2525925"/>
              <a:ext cx="31474" cy="3596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85"/>
            <p:cNvSpPr>
              <a:spLocks noChangeArrowheads="1"/>
            </p:cNvSpPr>
            <p:nvPr/>
          </p:nvSpPr>
          <p:spPr bwMode="auto">
            <a:xfrm>
              <a:off x="8833210" y="2525925"/>
              <a:ext cx="31474" cy="3596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86"/>
            <p:cNvSpPr>
              <a:spLocks noChangeArrowheads="1"/>
            </p:cNvSpPr>
            <p:nvPr/>
          </p:nvSpPr>
          <p:spPr bwMode="auto">
            <a:xfrm>
              <a:off x="8837708" y="2534917"/>
              <a:ext cx="22482" cy="17984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Oval 87"/>
            <p:cNvSpPr>
              <a:spLocks noChangeArrowheads="1"/>
            </p:cNvSpPr>
            <p:nvPr/>
          </p:nvSpPr>
          <p:spPr bwMode="auto">
            <a:xfrm>
              <a:off x="8837708" y="2534917"/>
              <a:ext cx="22482" cy="17984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88"/>
            <p:cNvSpPr>
              <a:spLocks/>
            </p:cNvSpPr>
            <p:nvPr/>
          </p:nvSpPr>
          <p:spPr bwMode="auto">
            <a:xfrm>
              <a:off x="8846700" y="2539414"/>
              <a:ext cx="4497" cy="449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89"/>
            <p:cNvSpPr>
              <a:spLocks/>
            </p:cNvSpPr>
            <p:nvPr/>
          </p:nvSpPr>
          <p:spPr bwMode="auto">
            <a:xfrm>
              <a:off x="8846700" y="2539414"/>
              <a:ext cx="4497" cy="449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Oval 90"/>
            <p:cNvSpPr>
              <a:spLocks noChangeArrowheads="1"/>
            </p:cNvSpPr>
            <p:nvPr/>
          </p:nvSpPr>
          <p:spPr bwMode="auto">
            <a:xfrm>
              <a:off x="8702827" y="5767558"/>
              <a:ext cx="292243" cy="292243"/>
            </a:xfrm>
            <a:prstGeom prst="ellipse">
              <a:avLst/>
            </a:prstGeom>
            <a:solidFill>
              <a:srgbClr val="D5D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91"/>
            <p:cNvSpPr>
              <a:spLocks/>
            </p:cNvSpPr>
            <p:nvPr/>
          </p:nvSpPr>
          <p:spPr bwMode="auto">
            <a:xfrm>
              <a:off x="8774763" y="5839494"/>
              <a:ext cx="148370" cy="148370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F1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Rectangle 92"/>
            <p:cNvSpPr>
              <a:spLocks noChangeArrowheads="1"/>
            </p:cNvSpPr>
            <p:nvPr/>
          </p:nvSpPr>
          <p:spPr bwMode="auto">
            <a:xfrm>
              <a:off x="8055400" y="2903591"/>
              <a:ext cx="1587097" cy="2774047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Rectangle 93"/>
            <p:cNvSpPr>
              <a:spLocks noChangeArrowheads="1"/>
            </p:cNvSpPr>
            <p:nvPr/>
          </p:nvSpPr>
          <p:spPr bwMode="auto">
            <a:xfrm>
              <a:off x="8073384" y="2921575"/>
              <a:ext cx="1551129" cy="273807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endPara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endPara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 algn="ctr"/>
              <a:r>
                <a:rPr lang="en-US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155.258</a:t>
              </a:r>
            </a:p>
            <a:p>
              <a:pPr algn="ctr"/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JOHN MARTIN</a:t>
              </a:r>
            </a:p>
            <a:p>
              <a:pPr algn="ctr"/>
              <a:r>
                <a:rPr lang="en-US" sz="900" b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CREATIVE SOCIAL PROJECT</a:t>
              </a:r>
            </a:p>
          </p:txBody>
        </p:sp>
        <p:sp>
          <p:nvSpPr>
            <p:cNvPr id="73" name="Freeform 94"/>
            <p:cNvSpPr>
              <a:spLocks/>
            </p:cNvSpPr>
            <p:nvPr/>
          </p:nvSpPr>
          <p:spPr bwMode="auto">
            <a:xfrm>
              <a:off x="8711819" y="2651814"/>
              <a:ext cx="328211" cy="76434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9" y="0"/>
                    <a:pt x="73" y="4"/>
                    <a:pt x="73" y="9"/>
                  </a:cubicBezTo>
                  <a:cubicBezTo>
                    <a:pt x="73" y="13"/>
                    <a:pt x="69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95"/>
            <p:cNvSpPr>
              <a:spLocks/>
            </p:cNvSpPr>
            <p:nvPr/>
          </p:nvSpPr>
          <p:spPr bwMode="auto">
            <a:xfrm>
              <a:off x="8729803" y="2674295"/>
              <a:ext cx="292243" cy="31474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Oval 96"/>
            <p:cNvSpPr>
              <a:spLocks noChangeArrowheads="1"/>
            </p:cNvSpPr>
            <p:nvPr/>
          </p:nvSpPr>
          <p:spPr bwMode="auto">
            <a:xfrm>
              <a:off x="8603915" y="2665303"/>
              <a:ext cx="49458" cy="4945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Oval 3"/>
          <p:cNvSpPr/>
          <p:nvPr/>
        </p:nvSpPr>
        <p:spPr>
          <a:xfrm>
            <a:off x="4383751" y="3665379"/>
            <a:ext cx="496593" cy="49659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707006" y="2903591"/>
            <a:ext cx="761788" cy="76178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77" name="Oval 76"/>
          <p:cNvSpPr/>
          <p:nvPr/>
        </p:nvSpPr>
        <p:spPr>
          <a:xfrm>
            <a:off x="4370035" y="3284485"/>
            <a:ext cx="197367" cy="19736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4104383" y="4236819"/>
            <a:ext cx="315956" cy="31595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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5473288" y="2337092"/>
            <a:ext cx="881209" cy="8812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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80" name="Oval 79"/>
          <p:cNvSpPr/>
          <p:nvPr/>
        </p:nvSpPr>
        <p:spPr>
          <a:xfrm>
            <a:off x="5507251" y="3284486"/>
            <a:ext cx="380894" cy="38089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180028" y="3716308"/>
            <a:ext cx="197367" cy="19736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6581005" y="2749917"/>
            <a:ext cx="1060634" cy="106063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</a:t>
            </a:r>
            <a:endParaRPr lang="en-US" sz="2800">
              <a:solidFill>
                <a:schemeClr val="bg1"/>
              </a:solidFill>
            </a:endParaRPr>
          </a:p>
        </p:txBody>
      </p:sp>
      <p:sp>
        <p:nvSpPr>
          <p:cNvPr id="83" name="Oval 82"/>
          <p:cNvSpPr/>
          <p:nvPr/>
        </p:nvSpPr>
        <p:spPr>
          <a:xfrm>
            <a:off x="7304482" y="4204350"/>
            <a:ext cx="327673" cy="32767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 sz="900">
              <a:solidFill>
                <a:schemeClr val="bg1"/>
              </a:solidFill>
            </a:endParaRPr>
          </a:p>
        </p:txBody>
      </p:sp>
      <p:sp>
        <p:nvSpPr>
          <p:cNvPr id="84" name="Oval 83"/>
          <p:cNvSpPr/>
          <p:nvPr/>
        </p:nvSpPr>
        <p:spPr>
          <a:xfrm>
            <a:off x="7340975" y="3797048"/>
            <a:ext cx="197367" cy="19736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667233" y="3707757"/>
            <a:ext cx="496593" cy="49659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bg1"/>
                </a:solidFill>
                <a:latin typeface="FontAwesome" pitchFamily="2" charset="0"/>
              </a:rPr>
              <a:t></a:t>
            </a:r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86" name="Oval 85"/>
          <p:cNvSpPr/>
          <p:nvPr/>
        </p:nvSpPr>
        <p:spPr>
          <a:xfrm>
            <a:off x="7893124" y="4304478"/>
            <a:ext cx="496593" cy="49659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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6551040" y="2566619"/>
            <a:ext cx="197367" cy="19736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TextBox 88"/>
          <p:cNvSpPr txBox="1"/>
          <p:nvPr/>
        </p:nvSpPr>
        <p:spPr>
          <a:xfrm>
            <a:off x="4368933" y="4518860"/>
            <a:ext cx="3454134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MARKETING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4601755" y="502182"/>
            <a:ext cx="29886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Application Translation</a:t>
            </a:r>
          </a:p>
        </p:txBody>
      </p:sp>
      <p:sp>
        <p:nvSpPr>
          <p:cNvPr id="91" name="Rectangle 90"/>
          <p:cNvSpPr/>
          <p:nvPr/>
        </p:nvSpPr>
        <p:spPr>
          <a:xfrm>
            <a:off x="5867400" y="467043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5172510" y="1217775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15350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1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4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6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7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8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9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00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1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2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3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8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3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8" grpId="0" animBg="1"/>
      <p:bldP spid="89" grpId="0" build="p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3429000"/>
            <a:ext cx="12192000" cy="3429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837906" y="2157523"/>
            <a:ext cx="2516189" cy="3573411"/>
            <a:chOff x="8099434" y="2121218"/>
            <a:chExt cx="1322388" cy="1878013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2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Rectangle 42"/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30" name="Straight Connector 29"/>
          <p:cNvCxnSpPr/>
          <p:nvPr/>
        </p:nvCxnSpPr>
        <p:spPr>
          <a:xfrm>
            <a:off x="7942238" y="4284100"/>
            <a:ext cx="0" cy="143088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7942238" y="4284100"/>
            <a:ext cx="45719" cy="3657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8215175" y="4202015"/>
            <a:ext cx="19213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STORE DOWNLOAD</a:t>
            </a:r>
          </a:p>
          <a:p>
            <a:pPr algn="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3" name="Rectangle 32"/>
          <p:cNvSpPr/>
          <p:nvPr/>
        </p:nvSpPr>
        <p:spPr>
          <a:xfrm>
            <a:off x="8215175" y="4202015"/>
            <a:ext cx="4315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8215175" y="5152901"/>
            <a:ext cx="192139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2014/10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SOCIAL PROJECT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34292" y="4202015"/>
            <a:ext cx="331547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 MARKETING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cxnSp>
        <p:nvCxnSpPr>
          <p:cNvPr id="43" name="Straight Connector 42"/>
          <p:cNvCxnSpPr/>
          <p:nvPr/>
        </p:nvCxnSpPr>
        <p:spPr>
          <a:xfrm>
            <a:off x="6096000" y="6092474"/>
            <a:ext cx="0" cy="822960"/>
          </a:xfrm>
          <a:prstGeom prst="line">
            <a:avLst/>
          </a:prstGeom>
          <a:ln w="28575">
            <a:solidFill>
              <a:schemeClr val="bg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lded Corner 4"/>
          <p:cNvSpPr/>
          <p:nvPr/>
        </p:nvSpPr>
        <p:spPr>
          <a:xfrm rot="20989032">
            <a:off x="7942238" y="2163565"/>
            <a:ext cx="670737" cy="670737"/>
          </a:xfrm>
          <a:prstGeom prst="foldedCorner">
            <a:avLst/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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5" name="Folded Corner 44"/>
          <p:cNvSpPr/>
          <p:nvPr/>
        </p:nvSpPr>
        <p:spPr>
          <a:xfrm rot="1366474">
            <a:off x="9255500" y="2163565"/>
            <a:ext cx="670737" cy="670737"/>
          </a:xfrm>
          <a:prstGeom prst="foldedCorner">
            <a:avLst/>
          </a:pr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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6" name="Folded Corner 45"/>
          <p:cNvSpPr/>
          <p:nvPr/>
        </p:nvSpPr>
        <p:spPr>
          <a:xfrm rot="20630987">
            <a:off x="10568763" y="2163565"/>
            <a:ext cx="670737" cy="670737"/>
          </a:xfrm>
          <a:prstGeom prst="foldedCorner">
            <a:avLst/>
          </a:prstGeom>
          <a:solidFill>
            <a:schemeClr val="accent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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7803900" y="2877735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</a:t>
            </a:r>
          </a:p>
        </p:txBody>
      </p:sp>
      <p:sp>
        <p:nvSpPr>
          <p:cNvPr id="48" name="Rectangle 47"/>
          <p:cNvSpPr/>
          <p:nvPr/>
        </p:nvSpPr>
        <p:spPr>
          <a:xfrm>
            <a:off x="9117162" y="2877735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Download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10430424" y="2877735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30%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Customize</a:t>
            </a:r>
          </a:p>
        </p:txBody>
      </p:sp>
      <p:sp>
        <p:nvSpPr>
          <p:cNvPr id="50" name="Folded Corner 49"/>
          <p:cNvSpPr/>
          <p:nvPr/>
        </p:nvSpPr>
        <p:spPr>
          <a:xfrm rot="1255026">
            <a:off x="952501" y="2163565"/>
            <a:ext cx="670737" cy="670737"/>
          </a:xfrm>
          <a:prstGeom prst="foldedCorner">
            <a:avLst/>
          </a:prstGeom>
          <a:solidFill>
            <a:schemeClr val="accent6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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Folded Corner 50"/>
          <p:cNvSpPr/>
          <p:nvPr/>
        </p:nvSpPr>
        <p:spPr>
          <a:xfrm rot="21244614">
            <a:off x="2265763" y="2163565"/>
            <a:ext cx="670737" cy="670737"/>
          </a:xfrm>
          <a:prstGeom prst="foldedCorner">
            <a:avLst/>
          </a:prstGeom>
          <a:solidFill>
            <a:schemeClr val="accent4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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52" name="Folded Corner 51"/>
          <p:cNvSpPr/>
          <p:nvPr/>
        </p:nvSpPr>
        <p:spPr>
          <a:xfrm rot="1226666">
            <a:off x="3579026" y="2163565"/>
            <a:ext cx="670737" cy="670737"/>
          </a:xfrm>
          <a:prstGeom prst="foldedCorner">
            <a:avLst/>
          </a:pr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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814163" y="2877735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Admin</a:t>
            </a:r>
          </a:p>
        </p:txBody>
      </p:sp>
      <p:sp>
        <p:nvSpPr>
          <p:cNvPr id="54" name="Rectangle 53"/>
          <p:cNvSpPr/>
          <p:nvPr/>
        </p:nvSpPr>
        <p:spPr>
          <a:xfrm>
            <a:off x="2127425" y="2877735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Support</a:t>
            </a:r>
          </a:p>
        </p:txBody>
      </p:sp>
      <p:sp>
        <p:nvSpPr>
          <p:cNvPr id="55" name="Rectangle 54"/>
          <p:cNvSpPr/>
          <p:nvPr/>
        </p:nvSpPr>
        <p:spPr>
          <a:xfrm>
            <a:off x="3440687" y="2877735"/>
            <a:ext cx="94741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25%</a:t>
            </a:r>
            <a:endParaRPr lang="en-US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Speed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048367" y="502179"/>
            <a:ext cx="409541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New Brand Application Features</a:t>
            </a:r>
          </a:p>
        </p:txBody>
      </p:sp>
      <p:sp>
        <p:nvSpPr>
          <p:cNvPr id="40" name="Rectangle 39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199836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3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5" dur="3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800"/>
                            </p:stCondLst>
                            <p:childTnLst>
                              <p:par>
                                <p:cTn id="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3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0" dur="3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100"/>
                            </p:stCondLst>
                            <p:childTnLst>
                              <p:par>
                                <p:cTn id="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3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5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400"/>
                            </p:stCondLst>
                            <p:childTnLst>
                              <p:par>
                                <p:cTn id="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3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0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700"/>
                            </p:stCondLst>
                            <p:childTnLst>
                              <p:par>
                                <p:cTn id="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3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5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0"/>
                            </p:stCondLst>
                            <p:childTnLst>
                              <p:par>
                                <p:cTn id="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3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300"/>
                            </p:stCondLst>
                            <p:childTnLst>
                              <p:par>
                                <p:cTn id="8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800"/>
                            </p:stCondLst>
                            <p:childTnLst>
                              <p:par>
                                <p:cTn id="8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3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8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3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3" grpId="0"/>
      <p:bldP spid="34" grpId="0"/>
      <p:bldP spid="36" grpId="0"/>
      <p:bldP spid="5" grpId="0" animBg="1"/>
      <p:bldP spid="45" grpId="0" animBg="1"/>
      <p:bldP spid="46" grpId="0" animBg="1"/>
      <p:bldP spid="47" grpId="0"/>
      <p:bldP spid="48" grpId="0"/>
      <p:bldP spid="49" grpId="0"/>
      <p:bldP spid="50" grpId="0" animBg="1"/>
      <p:bldP spid="51" grpId="0" animBg="1"/>
      <p:bldP spid="52" grpId="0" animBg="1"/>
      <p:bldP spid="53" grpId="0"/>
      <p:bldP spid="54" grpId="0"/>
      <p:bldP spid="55" grpId="0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-42532"/>
            <a:ext cx="0" cy="822960"/>
          </a:xfrm>
          <a:prstGeom prst="line">
            <a:avLst/>
          </a:prstGeom>
          <a:ln w="28575">
            <a:solidFill>
              <a:schemeClr val="bg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3049101" y="1447800"/>
            <a:ext cx="6093799" cy="3506972"/>
            <a:chOff x="8440747" y="4796156"/>
            <a:chExt cx="2786063" cy="160337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8440747" y="6337618"/>
              <a:ext cx="1403350" cy="61913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9823459" y="6337618"/>
              <a:ext cx="1403350" cy="61913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7"/>
            <p:cNvSpPr>
              <a:spLocks/>
            </p:cNvSpPr>
            <p:nvPr/>
          </p:nvSpPr>
          <p:spPr bwMode="auto">
            <a:xfrm>
              <a:off x="8715384" y="4796156"/>
              <a:ext cx="2257425" cy="1546225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8"/>
            <p:cNvSpPr>
              <a:spLocks/>
            </p:cNvSpPr>
            <p:nvPr/>
          </p:nvSpPr>
          <p:spPr bwMode="auto">
            <a:xfrm>
              <a:off x="8723322" y="4804093"/>
              <a:ext cx="2243138" cy="1530350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9"/>
            <p:cNvSpPr>
              <a:spLocks/>
            </p:cNvSpPr>
            <p:nvPr/>
          </p:nvSpPr>
          <p:spPr bwMode="auto">
            <a:xfrm>
              <a:off x="8723322" y="6269356"/>
              <a:ext cx="2243138" cy="65088"/>
            </a:xfrm>
            <a:custGeom>
              <a:avLst/>
              <a:gdLst>
                <a:gd name="T0" fmla="*/ 1414 w 1414"/>
                <a:gd name="T1" fmla="*/ 0 h 41"/>
                <a:gd name="T2" fmla="*/ 1396 w 1414"/>
                <a:gd name="T3" fmla="*/ 9 h 41"/>
                <a:gd name="T4" fmla="*/ 18 w 1414"/>
                <a:gd name="T5" fmla="*/ 9 h 41"/>
                <a:gd name="T6" fmla="*/ 0 w 1414"/>
                <a:gd name="T7" fmla="*/ 0 h 41"/>
                <a:gd name="T8" fmla="*/ 0 w 1414"/>
                <a:gd name="T9" fmla="*/ 1 h 41"/>
                <a:gd name="T10" fmla="*/ 40 w 1414"/>
                <a:gd name="T11" fmla="*/ 41 h 41"/>
                <a:gd name="T12" fmla="*/ 1373 w 1414"/>
                <a:gd name="T13" fmla="*/ 41 h 41"/>
                <a:gd name="T14" fmla="*/ 1414 w 1414"/>
                <a:gd name="T15" fmla="*/ 1 h 41"/>
                <a:gd name="T16" fmla="*/ 1414 w 1414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41">
                  <a:moveTo>
                    <a:pt x="1414" y="0"/>
                  </a:moveTo>
                  <a:cubicBezTo>
                    <a:pt x="1409" y="6"/>
                    <a:pt x="1403" y="9"/>
                    <a:pt x="1396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0" y="9"/>
                    <a:pt x="4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3"/>
                    <a:pt x="18" y="41"/>
                    <a:pt x="40" y="41"/>
                  </a:cubicBezTo>
                  <a:cubicBezTo>
                    <a:pt x="1373" y="41"/>
                    <a:pt x="1373" y="41"/>
                    <a:pt x="1373" y="41"/>
                  </a:cubicBezTo>
                  <a:cubicBezTo>
                    <a:pt x="1396" y="41"/>
                    <a:pt x="1414" y="23"/>
                    <a:pt x="1414" y="1"/>
                  </a:cubicBezTo>
                  <a:lnTo>
                    <a:pt x="1414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Rectangle 50"/>
            <p:cNvSpPr>
              <a:spLocks noChangeArrowheads="1"/>
            </p:cNvSpPr>
            <p:nvPr/>
          </p:nvSpPr>
          <p:spPr bwMode="auto">
            <a:xfrm>
              <a:off x="8440747" y="6312218"/>
              <a:ext cx="2786063" cy="50800"/>
            </a:xfrm>
            <a:prstGeom prst="rect">
              <a:avLst/>
            </a:prstGeom>
            <a:solidFill>
              <a:srgbClr val="D2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51"/>
            <p:cNvSpPr>
              <a:spLocks/>
            </p:cNvSpPr>
            <p:nvPr/>
          </p:nvSpPr>
          <p:spPr bwMode="auto">
            <a:xfrm>
              <a:off x="9632959" y="6312218"/>
              <a:ext cx="400050" cy="28575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Rectangle 52"/>
            <p:cNvSpPr>
              <a:spLocks noChangeArrowheads="1"/>
            </p:cNvSpPr>
            <p:nvPr/>
          </p:nvSpPr>
          <p:spPr bwMode="auto">
            <a:xfrm>
              <a:off x="8797934" y="4900931"/>
              <a:ext cx="2093913" cy="13223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Rectangle 53"/>
            <p:cNvSpPr>
              <a:spLocks noChangeArrowheads="1"/>
            </p:cNvSpPr>
            <p:nvPr/>
          </p:nvSpPr>
          <p:spPr bwMode="auto">
            <a:xfrm>
              <a:off x="8804284" y="4908868"/>
              <a:ext cx="2079625" cy="13081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54"/>
            <p:cNvSpPr>
              <a:spLocks noChangeArrowheads="1"/>
            </p:cNvSpPr>
            <p:nvPr/>
          </p:nvSpPr>
          <p:spPr bwMode="auto">
            <a:xfrm>
              <a:off x="9831397" y="484536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Oval 55"/>
            <p:cNvSpPr>
              <a:spLocks noChangeArrowheads="1"/>
            </p:cNvSpPr>
            <p:nvPr/>
          </p:nvSpPr>
          <p:spPr bwMode="auto">
            <a:xfrm>
              <a:off x="9831397" y="4843781"/>
              <a:ext cx="23813" cy="22225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Oval 56"/>
            <p:cNvSpPr>
              <a:spLocks noChangeArrowheads="1"/>
            </p:cNvSpPr>
            <p:nvPr/>
          </p:nvSpPr>
          <p:spPr bwMode="auto">
            <a:xfrm>
              <a:off x="9836159" y="4846956"/>
              <a:ext cx="14288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Oval 57"/>
            <p:cNvSpPr>
              <a:spLocks noChangeArrowheads="1"/>
            </p:cNvSpPr>
            <p:nvPr/>
          </p:nvSpPr>
          <p:spPr bwMode="auto">
            <a:xfrm>
              <a:off x="9839334" y="485171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58"/>
            <p:cNvSpPr>
              <a:spLocks/>
            </p:cNvSpPr>
            <p:nvPr/>
          </p:nvSpPr>
          <p:spPr bwMode="auto">
            <a:xfrm>
              <a:off x="9842509" y="4853306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Teardrop 3"/>
          <p:cNvSpPr/>
          <p:nvPr/>
        </p:nvSpPr>
        <p:spPr>
          <a:xfrm>
            <a:off x="952500" y="3867380"/>
            <a:ext cx="365937" cy="365937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</a:t>
            </a:r>
            <a:endParaRPr lang="en-US" sz="9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448005" y="3867380"/>
            <a:ext cx="16602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PROFESSIONAL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4" name="Teardrop 33"/>
          <p:cNvSpPr/>
          <p:nvPr/>
        </p:nvSpPr>
        <p:spPr>
          <a:xfrm>
            <a:off x="952500" y="5066558"/>
            <a:ext cx="365937" cy="365937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</a:t>
            </a:r>
            <a:endParaRPr lang="en-US" sz="9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448005" y="5066558"/>
            <a:ext cx="16602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EASY CUSTOMIZE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2898" y="3867380"/>
            <a:ext cx="16602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ESSENTIAL TOOLS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9142898" y="5066558"/>
            <a:ext cx="16602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MARKETING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8" name="Teardrop 37"/>
          <p:cNvSpPr/>
          <p:nvPr/>
        </p:nvSpPr>
        <p:spPr>
          <a:xfrm>
            <a:off x="10880976" y="3866555"/>
            <a:ext cx="365937" cy="365937"/>
          </a:xfrm>
          <a:prstGeom prst="teardrop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</a:t>
            </a:r>
            <a:endParaRPr lang="en-US" sz="9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Teardrop 38"/>
          <p:cNvSpPr/>
          <p:nvPr/>
        </p:nvSpPr>
        <p:spPr>
          <a:xfrm>
            <a:off x="10880976" y="5066557"/>
            <a:ext cx="365937" cy="365937"/>
          </a:xfrm>
          <a:prstGeom prst="teardrop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 sz="9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851406" y="5130127"/>
            <a:ext cx="448918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Uniquely architect B2C products and scalable synergy. 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</a:t>
            </a:r>
          </a:p>
        </p:txBody>
      </p:sp>
      <p:sp>
        <p:nvSpPr>
          <p:cNvPr id="41" name="Teardrop 40"/>
          <p:cNvSpPr/>
          <p:nvPr/>
        </p:nvSpPr>
        <p:spPr>
          <a:xfrm>
            <a:off x="952500" y="905465"/>
            <a:ext cx="365937" cy="365937"/>
          </a:xfrm>
          <a:prstGeom prst="teardrop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</a:t>
            </a:r>
            <a:endParaRPr lang="en-US" sz="900" b="1">
              <a:solidFill>
                <a:schemeClr val="tx1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448005" y="905465"/>
            <a:ext cx="16602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3" name="Teardrop 42"/>
          <p:cNvSpPr/>
          <p:nvPr/>
        </p:nvSpPr>
        <p:spPr>
          <a:xfrm>
            <a:off x="952500" y="2104643"/>
            <a:ext cx="365937" cy="365937"/>
          </a:xfrm>
          <a:prstGeom prst="teardrop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</a:t>
            </a:r>
            <a:endParaRPr lang="en-US" sz="900" b="1">
              <a:solidFill>
                <a:schemeClr val="tx1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448005" y="2104643"/>
            <a:ext cx="16602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BEST SUPPORT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5" name="Rectangle 44"/>
          <p:cNvSpPr/>
          <p:nvPr/>
        </p:nvSpPr>
        <p:spPr>
          <a:xfrm>
            <a:off x="9135485" y="905606"/>
            <a:ext cx="16602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COSTUMER FORUM</a:t>
            </a:r>
          </a:p>
          <a:p>
            <a:pPr algn="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6" name="Rectangle 45"/>
          <p:cNvSpPr/>
          <p:nvPr/>
        </p:nvSpPr>
        <p:spPr>
          <a:xfrm>
            <a:off x="9135485" y="2104784"/>
            <a:ext cx="16602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</a:t>
            </a:r>
          </a:p>
          <a:p>
            <a:pPr algn="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7" name="Teardrop 46"/>
          <p:cNvSpPr/>
          <p:nvPr/>
        </p:nvSpPr>
        <p:spPr>
          <a:xfrm>
            <a:off x="10873563" y="904781"/>
            <a:ext cx="365937" cy="365937"/>
          </a:xfrm>
          <a:prstGeom prst="teardrop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</a:t>
            </a:r>
            <a:endParaRPr lang="en-US" sz="900" b="1">
              <a:solidFill>
                <a:schemeClr val="tx1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8" name="Teardrop 47"/>
          <p:cNvSpPr/>
          <p:nvPr/>
        </p:nvSpPr>
        <p:spPr>
          <a:xfrm>
            <a:off x="10873563" y="2104783"/>
            <a:ext cx="365937" cy="365937"/>
          </a:xfrm>
          <a:prstGeom prst="teardrop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</a:t>
            </a:r>
            <a:endParaRPr lang="en-US" sz="900" b="1">
              <a:solidFill>
                <a:schemeClr val="tx1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033865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00"/>
                            </p:stCondLst>
                            <p:childTnLst>
                              <p:par>
                                <p:cTn id="2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3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300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8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3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9" dur="3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300"/>
                            </p:stCondLst>
                            <p:childTnLst>
                              <p:par>
                                <p:cTn id="4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3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4" dur="3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600"/>
                            </p:stCondLst>
                            <p:childTnLst>
                              <p:par>
                                <p:cTn id="4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2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800"/>
                            </p:stCondLst>
                            <p:childTnLst>
                              <p:par>
                                <p:cTn id="5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3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5" dur="3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100"/>
                            </p:stCondLst>
                            <p:childTnLst>
                              <p:par>
                                <p:cTn id="57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3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0" dur="3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4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600"/>
                            </p:stCondLst>
                            <p:childTnLst>
                              <p:par>
                                <p:cTn id="6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3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1" dur="3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900"/>
                            </p:stCondLst>
                            <p:childTnLst>
                              <p:par>
                                <p:cTn id="7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300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6" dur="300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200"/>
                            </p:stCondLst>
                            <p:childTnLst>
                              <p:par>
                                <p:cTn id="7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2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400"/>
                            </p:stCondLst>
                            <p:childTnLst>
                              <p:par>
                                <p:cTn id="84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3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7" dur="3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700"/>
                            </p:stCondLst>
                            <p:childTnLst>
                              <p:par>
                                <p:cTn id="89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300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92" dur="300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0"/>
                            </p:stCondLst>
                            <p:childTnLst>
                              <p:par>
                                <p:cTn id="9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2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200"/>
                            </p:stCondLst>
                            <p:childTnLst>
                              <p:par>
                                <p:cTn id="100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3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03" dur="3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500"/>
                            </p:stCondLst>
                            <p:childTnLst>
                              <p:par>
                                <p:cTn id="10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3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08" dur="3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800"/>
                            </p:stCondLst>
                            <p:childTnLst>
                              <p:par>
                                <p:cTn id="1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6000"/>
                            </p:stCondLst>
                            <p:childTnLst>
                              <p:par>
                                <p:cTn id="116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19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6300"/>
                            </p:stCondLst>
                            <p:childTnLst>
                              <p:par>
                                <p:cTn id="121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3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4" dur="3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6600"/>
                            </p:stCondLst>
                            <p:childTnLst>
                              <p:par>
                                <p:cTn id="1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2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6800"/>
                            </p:stCondLst>
                            <p:childTnLst>
                              <p:par>
                                <p:cTn id="132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3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35" dur="3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7100"/>
                            </p:stCondLst>
                            <p:childTnLst>
                              <p:par>
                                <p:cTn id="137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3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40" dur="3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7400"/>
                            </p:stCondLst>
                            <p:childTnLst>
                              <p:par>
                                <p:cTn id="1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3" grpId="0" build="p"/>
      <p:bldP spid="34" grpId="0" animBg="1"/>
      <p:bldP spid="35" grpId="0" build="p"/>
      <p:bldP spid="36" grpId="0" build="p"/>
      <p:bldP spid="37" grpId="0" build="p"/>
      <p:bldP spid="38" grpId="0" animBg="1"/>
      <p:bldP spid="39" grpId="0" animBg="1"/>
      <p:bldP spid="40" grpId="0"/>
      <p:bldP spid="41" grpId="0" animBg="1"/>
      <p:bldP spid="42" grpId="0" build="p"/>
      <p:bldP spid="43" grpId="0" animBg="1"/>
      <p:bldP spid="44" grpId="0" build="p"/>
      <p:bldP spid="45" grpId="0" build="p"/>
      <p:bldP spid="46" grpId="0" build="p"/>
      <p:bldP spid="47" grpId="0" animBg="1"/>
      <p:bldP spid="48" grpId="0" animBg="1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952500" y="2926201"/>
            <a:ext cx="1502540" cy="3118408"/>
            <a:chOff x="7242184" y="2673668"/>
            <a:chExt cx="652463" cy="1354138"/>
          </a:xfrm>
        </p:grpSpPr>
        <p:sp>
          <p:nvSpPr>
            <p:cNvPr id="11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Oval 3"/>
          <p:cNvSpPr/>
          <p:nvPr/>
        </p:nvSpPr>
        <p:spPr>
          <a:xfrm>
            <a:off x="3167922" y="2019300"/>
            <a:ext cx="1424763" cy="14247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1"/>
                </a:solidFill>
                <a:latin typeface="FontAwesome" pitchFamily="2" charset="0"/>
              </a:rPr>
              <a:t></a:t>
            </a:r>
            <a:endParaRPr lang="en-US" sz="320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764193" y="2228595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37" name="Rectangle 36"/>
          <p:cNvSpPr/>
          <p:nvPr/>
        </p:nvSpPr>
        <p:spPr>
          <a:xfrm>
            <a:off x="4764193" y="2597927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IMAGE DOWNLOAD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8" name="Oval 37"/>
          <p:cNvSpPr/>
          <p:nvPr/>
        </p:nvSpPr>
        <p:spPr>
          <a:xfrm>
            <a:off x="4242921" y="3910231"/>
            <a:ext cx="1020195" cy="102019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449802" y="3910231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</p:txBody>
      </p:sp>
      <p:sp>
        <p:nvSpPr>
          <p:cNvPr id="40" name="Rectangle 39"/>
          <p:cNvSpPr/>
          <p:nvPr/>
        </p:nvSpPr>
        <p:spPr>
          <a:xfrm>
            <a:off x="5449802" y="4279563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FILE ARCHIVE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1" name="Oval 40"/>
          <p:cNvSpPr/>
          <p:nvPr/>
        </p:nvSpPr>
        <p:spPr>
          <a:xfrm>
            <a:off x="2817313" y="4965565"/>
            <a:ext cx="701218" cy="7012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/>
                </a:solidFill>
                <a:latin typeface="FontAwesome" pitchFamily="2" charset="0"/>
              </a:rPr>
              <a:t></a:t>
            </a:r>
            <a:endParaRPr lang="en-US" sz="160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643568" y="4820962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20%</a:t>
            </a:r>
          </a:p>
        </p:txBody>
      </p:sp>
      <p:sp>
        <p:nvSpPr>
          <p:cNvPr id="44" name="Rectangle 43"/>
          <p:cNvSpPr/>
          <p:nvPr/>
        </p:nvSpPr>
        <p:spPr>
          <a:xfrm>
            <a:off x="3643568" y="5190294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CALENDAR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" name="Oval 48"/>
          <p:cNvSpPr/>
          <p:nvPr/>
        </p:nvSpPr>
        <p:spPr>
          <a:xfrm>
            <a:off x="6902265" y="2574704"/>
            <a:ext cx="1214808" cy="12148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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8326222" y="2674276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75%</a:t>
            </a:r>
          </a:p>
        </p:txBody>
      </p:sp>
      <p:sp>
        <p:nvSpPr>
          <p:cNvPr id="52" name="Rectangle 51"/>
          <p:cNvSpPr/>
          <p:nvPr/>
        </p:nvSpPr>
        <p:spPr>
          <a:xfrm>
            <a:off x="8326222" y="3043608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STRATEGY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3" name="Oval 52"/>
          <p:cNvSpPr/>
          <p:nvPr/>
        </p:nvSpPr>
        <p:spPr>
          <a:xfrm>
            <a:off x="8623954" y="4153996"/>
            <a:ext cx="629872" cy="629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/>
                </a:solidFill>
                <a:latin typeface="FontAwesome" pitchFamily="2" charset="0"/>
              </a:rPr>
              <a:t></a:t>
            </a:r>
            <a:endParaRPr lang="en-US" sz="1600">
              <a:solidFill>
                <a:schemeClr val="bg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9431791" y="3947352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18%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431791" y="4316684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AWWARDS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7" name="Oval 56"/>
          <p:cNvSpPr/>
          <p:nvPr/>
        </p:nvSpPr>
        <p:spPr>
          <a:xfrm>
            <a:off x="6314253" y="5180151"/>
            <a:ext cx="1020195" cy="1020195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7521134" y="5180151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</p:txBody>
      </p:sp>
      <p:sp>
        <p:nvSpPr>
          <p:cNvPr id="60" name="Rectangle 59"/>
          <p:cNvSpPr/>
          <p:nvPr/>
        </p:nvSpPr>
        <p:spPr>
          <a:xfrm>
            <a:off x="7521134" y="5549483"/>
            <a:ext cx="19289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FILE ARCHIVE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9" name="Oval 8"/>
          <p:cNvSpPr/>
          <p:nvPr/>
        </p:nvSpPr>
        <p:spPr>
          <a:xfrm>
            <a:off x="2732265" y="2467847"/>
            <a:ext cx="263834" cy="26383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2545467" y="3072433"/>
            <a:ext cx="181418" cy="18141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4986509" y="3565333"/>
            <a:ext cx="263834" cy="26383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5450833" y="3708463"/>
            <a:ext cx="160649" cy="16064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3432032" y="4765245"/>
            <a:ext cx="160649" cy="16064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3103133" y="4499681"/>
            <a:ext cx="284187" cy="2841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7344210" y="5099826"/>
            <a:ext cx="160649" cy="160649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5901821" y="5609923"/>
            <a:ext cx="291791" cy="29179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7853239" y="2228595"/>
            <a:ext cx="263834" cy="26383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8497258" y="2440874"/>
            <a:ext cx="160649" cy="16064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8115536" y="4191804"/>
            <a:ext cx="263834" cy="26383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8324946" y="4578203"/>
            <a:ext cx="160649" cy="1606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4513399" y="502180"/>
            <a:ext cx="316535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Mock Up &amp; App features</a:t>
            </a:r>
          </a:p>
        </p:txBody>
      </p:sp>
      <p:sp>
        <p:nvSpPr>
          <p:cNvPr id="73" name="Rectangle 72"/>
          <p:cNvSpPr/>
          <p:nvPr/>
        </p:nvSpPr>
        <p:spPr>
          <a:xfrm>
            <a:off x="5867400" y="467041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5172510" y="1217773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660041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3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3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800"/>
                            </p:stCondLst>
                            <p:childTnLst>
                              <p:par>
                                <p:cTn id="5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3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3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1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600"/>
                            </p:stCondLst>
                            <p:childTnLst>
                              <p:par>
                                <p:cTn id="5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3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9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400"/>
                            </p:stCondLst>
                            <p:childTnLst>
                              <p:par>
                                <p:cTn id="68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3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1" dur="3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7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200"/>
                            </p:stCondLst>
                            <p:childTnLst>
                              <p:par>
                                <p:cTn id="7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0" dur="3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0"/>
                            </p:stCondLst>
                            <p:childTnLst>
                              <p:par>
                                <p:cTn id="86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3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9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3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6" grpId="0"/>
      <p:bldP spid="37" grpId="0"/>
      <p:bldP spid="38" grpId="0" animBg="1"/>
      <p:bldP spid="39" grpId="0"/>
      <p:bldP spid="40" grpId="0"/>
      <p:bldP spid="41" grpId="0" animBg="1"/>
      <p:bldP spid="43" grpId="0"/>
      <p:bldP spid="44" grpId="0"/>
      <p:bldP spid="49" grpId="0" animBg="1"/>
      <p:bldP spid="51" grpId="0"/>
      <p:bldP spid="52" grpId="0"/>
      <p:bldP spid="53" grpId="0" animBg="1"/>
      <p:bldP spid="55" grpId="0"/>
      <p:bldP spid="56" grpId="0"/>
      <p:bldP spid="57" grpId="0" animBg="1"/>
      <p:bldP spid="59" grpId="0"/>
      <p:bldP spid="60" grpId="0"/>
      <p:bldP spid="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6768623" y="2342150"/>
            <a:ext cx="2696899" cy="3830050"/>
            <a:chOff x="8099434" y="2121218"/>
            <a:chExt cx="1322388" cy="1878013"/>
          </a:xfrm>
        </p:grpSpPr>
        <p:sp>
          <p:nvSpPr>
            <p:cNvPr id="11" name="Freeform 33"/>
            <p:cNvSpPr>
              <a:spLocks/>
            </p:cNvSpPr>
            <p:nvPr/>
          </p:nvSpPr>
          <p:spPr bwMode="auto">
            <a:xfrm>
              <a:off x="8099434" y="2121218"/>
              <a:ext cx="1322388" cy="1878013"/>
            </a:xfrm>
            <a:custGeom>
              <a:avLst/>
              <a:gdLst>
                <a:gd name="T0" fmla="*/ 834 w 834"/>
                <a:gd name="T1" fmla="*/ 1133 h 1183"/>
                <a:gd name="T2" fmla="*/ 785 w 834"/>
                <a:gd name="T3" fmla="*/ 1183 h 1183"/>
                <a:gd name="T4" fmla="*/ 50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50 w 834"/>
                <a:gd name="T11" fmla="*/ 0 h 1183"/>
                <a:gd name="T12" fmla="*/ 785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5" y="1183"/>
                  </a:cubicBezTo>
                  <a:cubicBezTo>
                    <a:pt x="50" y="1183"/>
                    <a:pt x="50" y="1183"/>
                    <a:pt x="50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785" y="0"/>
                    <a:pt x="785" y="0"/>
                    <a:pt x="785" y="0"/>
                  </a:cubicBezTo>
                  <a:cubicBezTo>
                    <a:pt x="812" y="0"/>
                    <a:pt x="834" y="22"/>
                    <a:pt x="834" y="49"/>
                  </a:cubicBezTo>
                  <a:cubicBezTo>
                    <a:pt x="834" y="1133"/>
                    <a:pt x="834" y="1133"/>
                    <a:pt x="834" y="113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34"/>
            <p:cNvSpPr>
              <a:spLocks/>
            </p:cNvSpPr>
            <p:nvPr/>
          </p:nvSpPr>
          <p:spPr bwMode="auto">
            <a:xfrm>
              <a:off x="8107372" y="2127568"/>
              <a:ext cx="1308100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cubicBezTo>
                    <a:pt x="45" y="1174"/>
                    <a:pt x="45" y="1174"/>
                    <a:pt x="45" y="1174"/>
                  </a:cubicBezTo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Oval 35"/>
            <p:cNvSpPr>
              <a:spLocks noChangeArrowheads="1"/>
            </p:cNvSpPr>
            <p:nvPr/>
          </p:nvSpPr>
          <p:spPr bwMode="auto">
            <a:xfrm>
              <a:off x="8748722" y="219741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Oval 36"/>
            <p:cNvSpPr>
              <a:spLocks noChangeArrowheads="1"/>
            </p:cNvSpPr>
            <p:nvPr/>
          </p:nvSpPr>
          <p:spPr bwMode="auto">
            <a:xfrm>
              <a:off x="8748722" y="2195831"/>
              <a:ext cx="23813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Oval 37"/>
            <p:cNvSpPr>
              <a:spLocks noChangeArrowheads="1"/>
            </p:cNvSpPr>
            <p:nvPr/>
          </p:nvSpPr>
          <p:spPr bwMode="auto">
            <a:xfrm>
              <a:off x="87534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Oval 38"/>
            <p:cNvSpPr>
              <a:spLocks noChangeArrowheads="1"/>
            </p:cNvSpPr>
            <p:nvPr/>
          </p:nvSpPr>
          <p:spPr bwMode="auto">
            <a:xfrm>
              <a:off x="87566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auto">
            <a:xfrm>
              <a:off x="87598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Rectangle 40"/>
            <p:cNvSpPr>
              <a:spLocks noChangeArrowheads="1"/>
            </p:cNvSpPr>
            <p:nvPr/>
          </p:nvSpPr>
          <p:spPr bwMode="auto">
            <a:xfrm>
              <a:off x="8723322" y="2203768"/>
              <a:ext cx="11113" cy="1111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Rectangle 41"/>
            <p:cNvSpPr>
              <a:spLocks noChangeArrowheads="1"/>
            </p:cNvSpPr>
            <p:nvPr/>
          </p:nvSpPr>
          <p:spPr bwMode="auto">
            <a:xfrm>
              <a:off x="8178809" y="2278381"/>
              <a:ext cx="1165225" cy="1554163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Rectangle 42"/>
            <p:cNvSpPr>
              <a:spLocks noChangeArrowheads="1"/>
            </p:cNvSpPr>
            <p:nvPr/>
          </p:nvSpPr>
          <p:spPr bwMode="auto">
            <a:xfrm>
              <a:off x="8185159" y="2284731"/>
              <a:ext cx="1152525" cy="15414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Oval 43"/>
            <p:cNvSpPr>
              <a:spLocks noChangeArrowheads="1"/>
            </p:cNvSpPr>
            <p:nvPr/>
          </p:nvSpPr>
          <p:spPr bwMode="auto">
            <a:xfrm>
              <a:off x="8712209" y="3865881"/>
              <a:ext cx="98425" cy="1000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auto">
            <a:xfrm>
              <a:off x="8736022" y="3889693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8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8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8" y="32"/>
                    <a:pt x="32" y="28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952500" y="2019300"/>
            <a:ext cx="6942798" cy="1823357"/>
          </a:xfrm>
          <a:prstGeom prst="roundRect">
            <a:avLst>
              <a:gd name="adj" fmla="val 5683"/>
            </a:avLst>
          </a:prstGeom>
          <a:solidFill>
            <a:schemeClr val="tx1">
              <a:lumMod val="85000"/>
              <a:lumOff val="15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270337" y="2019300"/>
            <a:ext cx="1562986" cy="14097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3151160" y="2432957"/>
            <a:ext cx="1562986" cy="1409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263133" y="2116291"/>
            <a:ext cx="1577393" cy="12157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</a:t>
            </a:r>
            <a:endParaRPr lang="en-US" sz="28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9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PHOTO’S</a:t>
            </a:r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3144685" y="2516979"/>
            <a:ext cx="1577393" cy="12157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>
                <a:solidFill>
                  <a:schemeClr val="bg1"/>
                </a:solidFill>
                <a:latin typeface="FontAwesome" pitchFamily="2" charset="0"/>
              </a:rPr>
              <a:t></a:t>
            </a:r>
            <a:endParaRPr lang="en-US" sz="28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9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CLOUD SYSTEM</a:t>
            </a:r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024780" y="2274404"/>
            <a:ext cx="620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024780" y="2643736"/>
            <a:ext cx="277582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FILE ARCHIVE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273737" y="4078546"/>
            <a:ext cx="368595" cy="13131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696736" y="4642073"/>
            <a:ext cx="368595" cy="74959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2119735" y="4408156"/>
            <a:ext cx="368595" cy="9835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2542734" y="4992947"/>
            <a:ext cx="368595" cy="398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965733" y="4875989"/>
            <a:ext cx="368595" cy="51567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1270337" y="5487280"/>
            <a:ext cx="368595" cy="32912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691563" y="5487280"/>
            <a:ext cx="368595" cy="17551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119734" y="5487279"/>
            <a:ext cx="368595" cy="6819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2542733" y="5487280"/>
            <a:ext cx="368595" cy="17551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2965733" y="5487280"/>
            <a:ext cx="368595" cy="10109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4223575" y="5016869"/>
            <a:ext cx="223038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6" name="Isosceles Triangle 45"/>
          <p:cNvSpPr/>
          <p:nvPr/>
        </p:nvSpPr>
        <p:spPr>
          <a:xfrm>
            <a:off x="3983985" y="5236084"/>
            <a:ext cx="180474" cy="15558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Isosceles Triangle 46"/>
          <p:cNvSpPr/>
          <p:nvPr/>
        </p:nvSpPr>
        <p:spPr>
          <a:xfrm flipV="1">
            <a:off x="3982791" y="5487279"/>
            <a:ext cx="180474" cy="155581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223575" y="4623615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56%</a:t>
            </a:r>
          </a:p>
        </p:txBody>
      </p:sp>
      <p:grpSp>
        <p:nvGrpSpPr>
          <p:cNvPr id="49" name="Group 48"/>
          <p:cNvGrpSpPr/>
          <p:nvPr/>
        </p:nvGrpSpPr>
        <p:grpSpPr>
          <a:xfrm>
            <a:off x="9085432" y="3606568"/>
            <a:ext cx="1359048" cy="2820602"/>
            <a:chOff x="7242184" y="2673668"/>
            <a:chExt cx="652463" cy="135413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50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4201816" y="502179"/>
            <a:ext cx="3788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Exclusive Product &amp; Mock Up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xtBox 70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643862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0"/>
                            </p:stCondLst>
                            <p:childTnLst>
                              <p:par>
                                <p:cTn id="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000"/>
                            </p:stCondLst>
                            <p:childTnLst>
                              <p:par>
                                <p:cTn id="10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3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3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63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68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7300"/>
                            </p:stCondLst>
                            <p:childTnLst>
                              <p:par>
                                <p:cTn id="12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45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800"/>
                            </p:stCondLst>
                            <p:childTnLst>
                              <p:par>
                                <p:cTn id="128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45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29" grpId="0" animBg="1"/>
      <p:bldP spid="30" grpId="0" build="p"/>
      <p:bldP spid="31" grpId="0" build="p"/>
      <p:bldP spid="33" grpId="0" build="p"/>
      <p:bldP spid="34" grpId="0" build="p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/>
      <p:bldP spid="46" grpId="0" animBg="1"/>
      <p:bldP spid="47" grpId="0" animBg="1"/>
      <p:bldP spid="48" grpId="0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2" name="Rounded Rectangle 1"/>
          <p:cNvSpPr/>
          <p:nvPr/>
        </p:nvSpPr>
        <p:spPr>
          <a:xfrm>
            <a:off x="3352800" y="2019300"/>
            <a:ext cx="5486400" cy="3326219"/>
          </a:xfrm>
          <a:prstGeom prst="roundRect">
            <a:avLst>
              <a:gd name="adj" fmla="val 1940"/>
            </a:avLst>
          </a:prstGeom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3888192" y="2411819"/>
            <a:ext cx="4415617" cy="2541181"/>
            <a:chOff x="8440747" y="4796156"/>
            <a:chExt cx="2786063" cy="160337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 45"/>
            <p:cNvSpPr>
              <a:spLocks/>
            </p:cNvSpPr>
            <p:nvPr/>
          </p:nvSpPr>
          <p:spPr bwMode="auto">
            <a:xfrm>
              <a:off x="8440747" y="6337618"/>
              <a:ext cx="1403350" cy="61913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6"/>
            <p:cNvSpPr>
              <a:spLocks/>
            </p:cNvSpPr>
            <p:nvPr/>
          </p:nvSpPr>
          <p:spPr bwMode="auto">
            <a:xfrm>
              <a:off x="9823459" y="6337618"/>
              <a:ext cx="1403350" cy="61913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7"/>
            <p:cNvSpPr>
              <a:spLocks/>
            </p:cNvSpPr>
            <p:nvPr/>
          </p:nvSpPr>
          <p:spPr bwMode="auto">
            <a:xfrm>
              <a:off x="8715384" y="4796156"/>
              <a:ext cx="2257425" cy="1546225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8"/>
            <p:cNvSpPr>
              <a:spLocks/>
            </p:cNvSpPr>
            <p:nvPr/>
          </p:nvSpPr>
          <p:spPr bwMode="auto">
            <a:xfrm>
              <a:off x="8723322" y="4804093"/>
              <a:ext cx="2243138" cy="1530350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9"/>
            <p:cNvSpPr>
              <a:spLocks/>
            </p:cNvSpPr>
            <p:nvPr/>
          </p:nvSpPr>
          <p:spPr bwMode="auto">
            <a:xfrm>
              <a:off x="8723322" y="6269356"/>
              <a:ext cx="2243138" cy="65088"/>
            </a:xfrm>
            <a:custGeom>
              <a:avLst/>
              <a:gdLst>
                <a:gd name="T0" fmla="*/ 1414 w 1414"/>
                <a:gd name="T1" fmla="*/ 0 h 41"/>
                <a:gd name="T2" fmla="*/ 1396 w 1414"/>
                <a:gd name="T3" fmla="*/ 9 h 41"/>
                <a:gd name="T4" fmla="*/ 18 w 1414"/>
                <a:gd name="T5" fmla="*/ 9 h 41"/>
                <a:gd name="T6" fmla="*/ 0 w 1414"/>
                <a:gd name="T7" fmla="*/ 0 h 41"/>
                <a:gd name="T8" fmla="*/ 0 w 1414"/>
                <a:gd name="T9" fmla="*/ 1 h 41"/>
                <a:gd name="T10" fmla="*/ 40 w 1414"/>
                <a:gd name="T11" fmla="*/ 41 h 41"/>
                <a:gd name="T12" fmla="*/ 1373 w 1414"/>
                <a:gd name="T13" fmla="*/ 41 h 41"/>
                <a:gd name="T14" fmla="*/ 1414 w 1414"/>
                <a:gd name="T15" fmla="*/ 1 h 41"/>
                <a:gd name="T16" fmla="*/ 1414 w 1414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41">
                  <a:moveTo>
                    <a:pt x="1414" y="0"/>
                  </a:moveTo>
                  <a:cubicBezTo>
                    <a:pt x="1409" y="6"/>
                    <a:pt x="1403" y="9"/>
                    <a:pt x="1396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0" y="9"/>
                    <a:pt x="4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3"/>
                    <a:pt x="18" y="41"/>
                    <a:pt x="40" y="41"/>
                  </a:cubicBezTo>
                  <a:cubicBezTo>
                    <a:pt x="1373" y="41"/>
                    <a:pt x="1373" y="41"/>
                    <a:pt x="1373" y="41"/>
                  </a:cubicBezTo>
                  <a:cubicBezTo>
                    <a:pt x="1396" y="41"/>
                    <a:pt x="1414" y="23"/>
                    <a:pt x="1414" y="1"/>
                  </a:cubicBezTo>
                  <a:lnTo>
                    <a:pt x="1414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Rectangle 50"/>
            <p:cNvSpPr>
              <a:spLocks noChangeArrowheads="1"/>
            </p:cNvSpPr>
            <p:nvPr/>
          </p:nvSpPr>
          <p:spPr bwMode="auto">
            <a:xfrm>
              <a:off x="8440747" y="6312218"/>
              <a:ext cx="2786063" cy="50800"/>
            </a:xfrm>
            <a:prstGeom prst="rect">
              <a:avLst/>
            </a:prstGeom>
            <a:solidFill>
              <a:srgbClr val="D2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51"/>
            <p:cNvSpPr>
              <a:spLocks/>
            </p:cNvSpPr>
            <p:nvPr/>
          </p:nvSpPr>
          <p:spPr bwMode="auto">
            <a:xfrm>
              <a:off x="9632959" y="6312218"/>
              <a:ext cx="400050" cy="28575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Rectangle 52"/>
            <p:cNvSpPr>
              <a:spLocks noChangeArrowheads="1"/>
            </p:cNvSpPr>
            <p:nvPr/>
          </p:nvSpPr>
          <p:spPr bwMode="auto">
            <a:xfrm>
              <a:off x="8797934" y="4900931"/>
              <a:ext cx="2093913" cy="13223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Rectangle 53"/>
            <p:cNvSpPr>
              <a:spLocks noChangeArrowheads="1"/>
            </p:cNvSpPr>
            <p:nvPr/>
          </p:nvSpPr>
          <p:spPr bwMode="auto">
            <a:xfrm>
              <a:off x="8804284" y="4908868"/>
              <a:ext cx="2079625" cy="13081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Oval 54"/>
            <p:cNvSpPr>
              <a:spLocks noChangeArrowheads="1"/>
            </p:cNvSpPr>
            <p:nvPr/>
          </p:nvSpPr>
          <p:spPr bwMode="auto">
            <a:xfrm>
              <a:off x="9831397" y="4845368"/>
              <a:ext cx="23813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Oval 55"/>
            <p:cNvSpPr>
              <a:spLocks noChangeArrowheads="1"/>
            </p:cNvSpPr>
            <p:nvPr/>
          </p:nvSpPr>
          <p:spPr bwMode="auto">
            <a:xfrm>
              <a:off x="9831397" y="4843781"/>
              <a:ext cx="23813" cy="22225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Oval 56"/>
            <p:cNvSpPr>
              <a:spLocks noChangeArrowheads="1"/>
            </p:cNvSpPr>
            <p:nvPr/>
          </p:nvSpPr>
          <p:spPr bwMode="auto">
            <a:xfrm>
              <a:off x="9836159" y="4846956"/>
              <a:ext cx="14288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Oval 57"/>
            <p:cNvSpPr>
              <a:spLocks noChangeArrowheads="1"/>
            </p:cNvSpPr>
            <p:nvPr/>
          </p:nvSpPr>
          <p:spPr bwMode="auto">
            <a:xfrm>
              <a:off x="9839334" y="485171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58"/>
            <p:cNvSpPr>
              <a:spLocks/>
            </p:cNvSpPr>
            <p:nvPr/>
          </p:nvSpPr>
          <p:spPr bwMode="auto">
            <a:xfrm>
              <a:off x="9842509" y="4853306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6" name="Rectangle 25"/>
          <p:cNvSpPr/>
          <p:nvPr/>
        </p:nvSpPr>
        <p:spPr>
          <a:xfrm>
            <a:off x="9274471" y="2019300"/>
            <a:ext cx="196502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CLICK ON: APP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7" name="Rectangle 26"/>
          <p:cNvSpPr/>
          <p:nvPr/>
        </p:nvSpPr>
        <p:spPr>
          <a:xfrm>
            <a:off x="9274471" y="4331610"/>
            <a:ext cx="196502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CLICK ON: FORUM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9276305" y="3175455"/>
            <a:ext cx="196502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CLICK ON: SERVICE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952500" y="2019300"/>
            <a:ext cx="196502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CLICK ON: LAYOUT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952500" y="3175455"/>
            <a:ext cx="196502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CLICK ON: OPTIONS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952500" y="4331610"/>
            <a:ext cx="196502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CLICK ON: CONSULTING</a:t>
            </a:r>
          </a:p>
          <a:p>
            <a:pPr algn="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998058" y="5487765"/>
            <a:ext cx="6195884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Application Design</a:t>
            </a:r>
          </a:p>
          <a:p>
            <a:pPr algn="ctr"/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201816" y="502179"/>
            <a:ext cx="3788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Exclusive Product &amp; Mock Up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185946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3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6" grpId="0"/>
      <p:bldP spid="27" grpId="0"/>
      <p:bldP spid="28" grpId="0"/>
      <p:bldP spid="29" grpId="0"/>
      <p:bldP spid="30" grpId="0"/>
      <p:bldP spid="31" grpId="0"/>
      <p:bldP spid="32" grpId="0" build="p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2019300"/>
            <a:ext cx="4263656" cy="23294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4273283" y="2024936"/>
            <a:ext cx="5231204" cy="2318145"/>
          </a:xfrm>
        </p:spPr>
      </p:sp>
      <p:sp>
        <p:nvSpPr>
          <p:cNvPr id="39" name="Rectangle 38"/>
          <p:cNvSpPr/>
          <p:nvPr/>
        </p:nvSpPr>
        <p:spPr>
          <a:xfrm>
            <a:off x="510315" y="2407284"/>
            <a:ext cx="3753341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FEATURED</a:t>
            </a: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/ MOCK UP’S PROFESSIONAL /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510315" y="3467895"/>
            <a:ext cx="24885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APP</a:t>
            </a:r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1" name="Oval 40"/>
          <p:cNvSpPr/>
          <p:nvPr/>
        </p:nvSpPr>
        <p:spPr>
          <a:xfrm>
            <a:off x="956829" y="4708575"/>
            <a:ext cx="479351" cy="479351"/>
          </a:xfrm>
          <a:prstGeom prst="ellipse">
            <a:avLst/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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648476" y="4625084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GIFT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. </a:t>
            </a:r>
          </a:p>
        </p:txBody>
      </p:sp>
      <p:sp>
        <p:nvSpPr>
          <p:cNvPr id="43" name="Oval 42"/>
          <p:cNvSpPr/>
          <p:nvPr/>
        </p:nvSpPr>
        <p:spPr>
          <a:xfrm>
            <a:off x="956829" y="5522152"/>
            <a:ext cx="479351" cy="479351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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648476" y="5438661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USER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5" name="Oval 44"/>
          <p:cNvSpPr/>
          <p:nvPr/>
        </p:nvSpPr>
        <p:spPr>
          <a:xfrm>
            <a:off x="4585447" y="4708575"/>
            <a:ext cx="479351" cy="479351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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5277094" y="4625084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SOLUTIONS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7" name="Oval 46"/>
          <p:cNvSpPr/>
          <p:nvPr/>
        </p:nvSpPr>
        <p:spPr>
          <a:xfrm>
            <a:off x="4585447" y="5520227"/>
            <a:ext cx="479351" cy="479351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5277094" y="5436736"/>
            <a:ext cx="25496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CONTENT | PROJECT</a:t>
            </a:r>
          </a:p>
          <a:p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11688" y="502181"/>
            <a:ext cx="47820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Featured Product Content &amp; Mock Up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28649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511688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grpSp>
        <p:nvGrpSpPr>
          <p:cNvPr id="28" name="Group 27"/>
          <p:cNvGrpSpPr/>
          <p:nvPr/>
        </p:nvGrpSpPr>
        <p:grpSpPr>
          <a:xfrm>
            <a:off x="8856853" y="1465260"/>
            <a:ext cx="2267940" cy="4706940"/>
            <a:chOff x="7242184" y="2673668"/>
            <a:chExt cx="652463" cy="135413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29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145194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3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7" dur="3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300"/>
                            </p:stCondLst>
                            <p:childTnLst>
                              <p:par>
                                <p:cTn id="1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30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30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600"/>
                            </p:stCondLst>
                            <p:childTnLst>
                              <p:par>
                                <p:cTn id="2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300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7" dur="300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3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1" dur="3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900"/>
                            </p:stCondLst>
                            <p:childTnLst>
                              <p:par>
                                <p:cTn id="3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3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00"/>
                            </p:stCondLst>
                            <p:childTnLst>
                              <p:par>
                                <p:cTn id="3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7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" accel="100000" fill="hold">
                                          <p:stCondLst>
                                            <p:cond delay="27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3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800"/>
                            </p:stCondLst>
                            <p:childTnLst>
                              <p:par>
                                <p:cTn id="5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7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" accel="100000" fill="hold">
                                          <p:stCondLst>
                                            <p:cond delay="27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100"/>
                            </p:stCondLst>
                            <p:childTnLst>
                              <p:par>
                                <p:cTn id="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3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0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400"/>
                            </p:stCondLst>
                            <p:childTnLst>
                              <p:par>
                                <p:cTn id="6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7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0" accel="100000" fill="hold">
                                          <p:stCondLst>
                                            <p:cond delay="27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700"/>
                            </p:stCondLst>
                            <p:childTnLst>
                              <p:par>
                                <p:cTn id="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00"/>
                            </p:stCondLst>
                            <p:childTnLst>
                              <p:par>
                                <p:cTn id="74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7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" accel="100000" fill="hold">
                                          <p:stCondLst>
                                            <p:cond delay="27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300"/>
                            </p:stCondLst>
                            <p:childTnLst>
                              <p:par>
                                <p:cTn id="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3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4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600"/>
                            </p:stCondLst>
                            <p:childTnLst>
                              <p:par>
                                <p:cTn id="8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39" grpId="0" build="p"/>
      <p:bldP spid="40" grpId="0" uiExpand="1" build="p"/>
      <p:bldP spid="41" grpId="0" animBg="1"/>
      <p:bldP spid="42" grpId="0"/>
      <p:bldP spid="43" grpId="0" animBg="1"/>
      <p:bldP spid="44" grpId="0"/>
      <p:bldP spid="45" grpId="0" animBg="1"/>
      <p:bldP spid="46" grpId="0"/>
      <p:bldP spid="47" grpId="0" animBg="1"/>
      <p:bldP spid="48" grpId="0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931988" y="1706000"/>
            <a:ext cx="2003351" cy="4157805"/>
            <a:chOff x="7242184" y="2673668"/>
            <a:chExt cx="652463" cy="135413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7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3646991" y="1959465"/>
            <a:ext cx="2332025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Application Design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cxnSp>
        <p:nvCxnSpPr>
          <p:cNvPr id="43" name="Straight Connector 42"/>
          <p:cNvCxnSpPr/>
          <p:nvPr/>
        </p:nvCxnSpPr>
        <p:spPr>
          <a:xfrm>
            <a:off x="3763975" y="3547388"/>
            <a:ext cx="0" cy="219456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3763975" y="3784902"/>
            <a:ext cx="27432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" name="Group 54"/>
          <p:cNvGrpSpPr/>
          <p:nvPr/>
        </p:nvGrpSpPr>
        <p:grpSpPr>
          <a:xfrm>
            <a:off x="3992877" y="3634652"/>
            <a:ext cx="1250396" cy="369332"/>
            <a:chOff x="3992877" y="3634652"/>
            <a:chExt cx="1250396" cy="369332"/>
          </a:xfrm>
        </p:grpSpPr>
        <p:sp>
          <p:nvSpPr>
            <p:cNvPr id="45" name="Rectangle 44"/>
            <p:cNvSpPr/>
            <p:nvPr/>
          </p:nvSpPr>
          <p:spPr>
            <a:xfrm>
              <a:off x="3992877" y="3634652"/>
              <a:ext cx="36580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</a:t>
              </a:r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385346" y="3706874"/>
              <a:ext cx="85792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Free Support</a:t>
              </a: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992877" y="4049348"/>
            <a:ext cx="1410696" cy="369332"/>
            <a:chOff x="3992877" y="4049348"/>
            <a:chExt cx="1410696" cy="369332"/>
          </a:xfrm>
        </p:grpSpPr>
        <p:sp>
          <p:nvSpPr>
            <p:cNvPr id="47" name="Rectangle 46"/>
            <p:cNvSpPr/>
            <p:nvPr/>
          </p:nvSpPr>
          <p:spPr>
            <a:xfrm>
              <a:off x="3992877" y="4049348"/>
              <a:ext cx="43152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</a:t>
              </a:r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385346" y="4118598"/>
              <a:ext cx="101822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Easy Customize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992877" y="4486876"/>
            <a:ext cx="1785799" cy="369332"/>
            <a:chOff x="3992877" y="4486876"/>
            <a:chExt cx="1785799" cy="369332"/>
          </a:xfrm>
        </p:grpSpPr>
        <p:sp>
          <p:nvSpPr>
            <p:cNvPr id="49" name="Rectangle 48"/>
            <p:cNvSpPr/>
            <p:nvPr/>
          </p:nvSpPr>
          <p:spPr>
            <a:xfrm>
              <a:off x="3992877" y="4486876"/>
              <a:ext cx="41549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</a:t>
              </a:r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385346" y="4540033"/>
              <a:ext cx="139333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Modern &amp; Clean Design</a:t>
              </a: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3992877" y="4924404"/>
            <a:ext cx="1704047" cy="369332"/>
            <a:chOff x="3992877" y="4924404"/>
            <a:chExt cx="1704047" cy="369332"/>
          </a:xfrm>
        </p:grpSpPr>
        <p:sp>
          <p:nvSpPr>
            <p:cNvPr id="51" name="Rectangle 50"/>
            <p:cNvSpPr/>
            <p:nvPr/>
          </p:nvSpPr>
          <p:spPr>
            <a:xfrm>
              <a:off x="3992877" y="4924404"/>
              <a:ext cx="43152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</a:t>
              </a:r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4385346" y="4993654"/>
              <a:ext cx="1311578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Unique File Download</a:t>
              </a: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3992877" y="5374399"/>
            <a:ext cx="1506877" cy="369332"/>
            <a:chOff x="3992877" y="5374399"/>
            <a:chExt cx="1506877" cy="369332"/>
          </a:xfrm>
        </p:grpSpPr>
        <p:sp>
          <p:nvSpPr>
            <p:cNvPr id="53" name="Rectangle 52"/>
            <p:cNvSpPr/>
            <p:nvPr/>
          </p:nvSpPr>
          <p:spPr>
            <a:xfrm>
              <a:off x="3992877" y="5374399"/>
              <a:ext cx="43152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bg2"/>
                  </a:solidFill>
                  <a:latin typeface="FontAwesome" pitchFamily="2" charset="0"/>
                </a:rPr>
                <a:t></a:t>
              </a:r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385346" y="5443202"/>
              <a:ext cx="1114408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2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Consulting Forum</a:t>
              </a: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6207917" y="2010085"/>
            <a:ext cx="5819072" cy="3663949"/>
            <a:chOff x="2976146" y="1594008"/>
            <a:chExt cx="6239709" cy="3928801"/>
          </a:xfrm>
          <a:solidFill>
            <a:srgbClr val="1C1F26"/>
          </a:solidFill>
        </p:grpSpPr>
        <p:sp>
          <p:nvSpPr>
            <p:cNvPr id="61" name="Freeform 53"/>
            <p:cNvSpPr>
              <a:spLocks noChangeAspect="1"/>
            </p:cNvSpPr>
            <p:nvPr/>
          </p:nvSpPr>
          <p:spPr bwMode="gray">
            <a:xfrm>
              <a:off x="8420785" y="5108976"/>
              <a:ext cx="63606" cy="75084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54"/>
            <p:cNvSpPr>
              <a:spLocks noChangeAspect="1"/>
            </p:cNvSpPr>
            <p:nvPr/>
          </p:nvSpPr>
          <p:spPr bwMode="gray">
            <a:xfrm>
              <a:off x="7869006" y="4464652"/>
              <a:ext cx="706022" cy="605909"/>
            </a:xfrm>
            <a:custGeom>
              <a:avLst/>
              <a:gdLst/>
              <a:ahLst/>
              <a:cxnLst>
                <a:cxn ang="0">
                  <a:pos x="80" y="633"/>
                </a:cxn>
                <a:cxn ang="0">
                  <a:pos x="198" y="560"/>
                </a:cxn>
                <a:cxn ang="0">
                  <a:pos x="357" y="522"/>
                </a:cxn>
                <a:cxn ang="0">
                  <a:pos x="497" y="418"/>
                </a:cxn>
                <a:cxn ang="0">
                  <a:pos x="533" y="330"/>
                </a:cxn>
                <a:cxn ang="0">
                  <a:pos x="566" y="326"/>
                </a:cxn>
                <a:cxn ang="0">
                  <a:pos x="634" y="262"/>
                </a:cxn>
                <a:cxn ang="0">
                  <a:pos x="688" y="222"/>
                </a:cxn>
                <a:cxn ang="0">
                  <a:pos x="739" y="187"/>
                </a:cxn>
                <a:cxn ang="0">
                  <a:pos x="818" y="257"/>
                </a:cxn>
                <a:cxn ang="0">
                  <a:pos x="898" y="254"/>
                </a:cxn>
                <a:cxn ang="0">
                  <a:pos x="921" y="160"/>
                </a:cxn>
                <a:cxn ang="0">
                  <a:pos x="974" y="108"/>
                </a:cxn>
                <a:cxn ang="0">
                  <a:pos x="1045" y="48"/>
                </a:cxn>
                <a:cxn ang="0">
                  <a:pos x="1044" y="29"/>
                </a:cxn>
                <a:cxn ang="0">
                  <a:pos x="1116" y="65"/>
                </a:cxn>
                <a:cxn ang="0">
                  <a:pos x="1205" y="90"/>
                </a:cxn>
                <a:cxn ang="0">
                  <a:pos x="1264" y="90"/>
                </a:cxn>
                <a:cxn ang="0">
                  <a:pos x="1279" y="118"/>
                </a:cxn>
                <a:cxn ang="0">
                  <a:pos x="1243" y="165"/>
                </a:cxn>
                <a:cxn ang="0">
                  <a:pos x="1269" y="264"/>
                </a:cxn>
                <a:cxn ang="0">
                  <a:pos x="1384" y="339"/>
                </a:cxn>
                <a:cxn ang="0">
                  <a:pos x="1553" y="270"/>
                </a:cxn>
                <a:cxn ang="0">
                  <a:pos x="1575" y="72"/>
                </a:cxn>
                <a:cxn ang="0">
                  <a:pos x="1623" y="17"/>
                </a:cxn>
                <a:cxn ang="0">
                  <a:pos x="1667" y="171"/>
                </a:cxn>
                <a:cxn ang="0">
                  <a:pos x="1761" y="252"/>
                </a:cxn>
                <a:cxn ang="0">
                  <a:pos x="1806" y="416"/>
                </a:cxn>
                <a:cxn ang="0">
                  <a:pos x="1851" y="485"/>
                </a:cxn>
                <a:cxn ang="0">
                  <a:pos x="1954" y="540"/>
                </a:cxn>
                <a:cxn ang="0">
                  <a:pos x="1994" y="645"/>
                </a:cxn>
                <a:cxn ang="0">
                  <a:pos x="2054" y="661"/>
                </a:cxn>
                <a:cxn ang="0">
                  <a:pos x="2132" y="791"/>
                </a:cxn>
                <a:cxn ang="0">
                  <a:pos x="2191" y="911"/>
                </a:cxn>
                <a:cxn ang="0">
                  <a:pos x="2206" y="1090"/>
                </a:cxn>
                <a:cxn ang="0">
                  <a:pos x="2158" y="1285"/>
                </a:cxn>
                <a:cxn ang="0">
                  <a:pos x="2089" y="1365"/>
                </a:cxn>
                <a:cxn ang="0">
                  <a:pos x="2034" y="1506"/>
                </a:cxn>
                <a:cxn ang="0">
                  <a:pos x="2008" y="1625"/>
                </a:cxn>
                <a:cxn ang="0">
                  <a:pos x="1823" y="1705"/>
                </a:cxn>
                <a:cxn ang="0">
                  <a:pos x="1785" y="1704"/>
                </a:cxn>
                <a:cxn ang="0">
                  <a:pos x="1715" y="1661"/>
                </a:cxn>
                <a:cxn ang="0">
                  <a:pos x="1572" y="1674"/>
                </a:cxn>
                <a:cxn ang="0">
                  <a:pos x="1453" y="1530"/>
                </a:cxn>
                <a:cxn ang="0">
                  <a:pos x="1376" y="1406"/>
                </a:cxn>
                <a:cxn ang="0">
                  <a:pos x="1330" y="1443"/>
                </a:cxn>
                <a:cxn ang="0">
                  <a:pos x="1358" y="1317"/>
                </a:cxn>
                <a:cxn ang="0">
                  <a:pos x="1302" y="1370"/>
                </a:cxn>
                <a:cxn ang="0">
                  <a:pos x="1220" y="1433"/>
                </a:cxn>
                <a:cxn ang="0">
                  <a:pos x="1177" y="1335"/>
                </a:cxn>
                <a:cxn ang="0">
                  <a:pos x="1062" y="1253"/>
                </a:cxn>
                <a:cxn ang="0">
                  <a:pos x="779" y="1270"/>
                </a:cxn>
                <a:cxn ang="0">
                  <a:pos x="587" y="1354"/>
                </a:cxn>
                <a:cxn ang="0">
                  <a:pos x="419" y="1379"/>
                </a:cxn>
                <a:cxn ang="0">
                  <a:pos x="271" y="1452"/>
                </a:cxn>
                <a:cxn ang="0">
                  <a:pos x="130" y="1405"/>
                </a:cxn>
                <a:cxn ang="0">
                  <a:pos x="142" y="1286"/>
                </a:cxn>
                <a:cxn ang="0">
                  <a:pos x="66" y="1024"/>
                </a:cxn>
                <a:cxn ang="0">
                  <a:pos x="12" y="897"/>
                </a:cxn>
                <a:cxn ang="0">
                  <a:pos x="35" y="884"/>
                </a:cxn>
                <a:cxn ang="0">
                  <a:pos x="8" y="758"/>
                </a:cxn>
              </a:cxnLst>
              <a:rect l="0" t="0" r="r" b="b"/>
              <a:pathLst>
                <a:path w="2217" h="1736">
                  <a:moveTo>
                    <a:pt x="43" y="634"/>
                  </a:moveTo>
                  <a:lnTo>
                    <a:pt x="49" y="629"/>
                  </a:lnTo>
                  <a:lnTo>
                    <a:pt x="48" y="645"/>
                  </a:lnTo>
                  <a:lnTo>
                    <a:pt x="48" y="647"/>
                  </a:lnTo>
                  <a:lnTo>
                    <a:pt x="45" y="651"/>
                  </a:lnTo>
                  <a:lnTo>
                    <a:pt x="44" y="656"/>
                  </a:lnTo>
                  <a:lnTo>
                    <a:pt x="48" y="658"/>
                  </a:lnTo>
                  <a:lnTo>
                    <a:pt x="46" y="666"/>
                  </a:lnTo>
                  <a:lnTo>
                    <a:pt x="45" y="671"/>
                  </a:lnTo>
                  <a:lnTo>
                    <a:pt x="50" y="673"/>
                  </a:lnTo>
                  <a:lnTo>
                    <a:pt x="59" y="666"/>
                  </a:lnTo>
                  <a:lnTo>
                    <a:pt x="62" y="652"/>
                  </a:lnTo>
                  <a:lnTo>
                    <a:pt x="72" y="636"/>
                  </a:lnTo>
                  <a:lnTo>
                    <a:pt x="80" y="633"/>
                  </a:lnTo>
                  <a:lnTo>
                    <a:pt x="87" y="628"/>
                  </a:lnTo>
                  <a:lnTo>
                    <a:pt x="94" y="626"/>
                  </a:lnTo>
                  <a:lnTo>
                    <a:pt x="102" y="620"/>
                  </a:lnTo>
                  <a:lnTo>
                    <a:pt x="120" y="617"/>
                  </a:lnTo>
                  <a:lnTo>
                    <a:pt x="125" y="608"/>
                  </a:lnTo>
                  <a:lnTo>
                    <a:pt x="132" y="601"/>
                  </a:lnTo>
                  <a:lnTo>
                    <a:pt x="140" y="596"/>
                  </a:lnTo>
                  <a:lnTo>
                    <a:pt x="146" y="586"/>
                  </a:lnTo>
                  <a:lnTo>
                    <a:pt x="161" y="580"/>
                  </a:lnTo>
                  <a:lnTo>
                    <a:pt x="167" y="575"/>
                  </a:lnTo>
                  <a:lnTo>
                    <a:pt x="174" y="571"/>
                  </a:lnTo>
                  <a:lnTo>
                    <a:pt x="191" y="559"/>
                  </a:lnTo>
                  <a:lnTo>
                    <a:pt x="195" y="558"/>
                  </a:lnTo>
                  <a:lnTo>
                    <a:pt x="198" y="560"/>
                  </a:lnTo>
                  <a:lnTo>
                    <a:pt x="214" y="561"/>
                  </a:lnTo>
                  <a:lnTo>
                    <a:pt x="222" y="564"/>
                  </a:lnTo>
                  <a:lnTo>
                    <a:pt x="232" y="565"/>
                  </a:lnTo>
                  <a:lnTo>
                    <a:pt x="241" y="564"/>
                  </a:lnTo>
                  <a:lnTo>
                    <a:pt x="249" y="561"/>
                  </a:lnTo>
                  <a:lnTo>
                    <a:pt x="260" y="553"/>
                  </a:lnTo>
                  <a:lnTo>
                    <a:pt x="270" y="547"/>
                  </a:lnTo>
                  <a:lnTo>
                    <a:pt x="280" y="544"/>
                  </a:lnTo>
                  <a:lnTo>
                    <a:pt x="291" y="544"/>
                  </a:lnTo>
                  <a:lnTo>
                    <a:pt x="301" y="542"/>
                  </a:lnTo>
                  <a:lnTo>
                    <a:pt x="322" y="522"/>
                  </a:lnTo>
                  <a:lnTo>
                    <a:pt x="335" y="522"/>
                  </a:lnTo>
                  <a:lnTo>
                    <a:pt x="345" y="527"/>
                  </a:lnTo>
                  <a:lnTo>
                    <a:pt x="357" y="522"/>
                  </a:lnTo>
                  <a:lnTo>
                    <a:pt x="370" y="522"/>
                  </a:lnTo>
                  <a:lnTo>
                    <a:pt x="378" y="520"/>
                  </a:lnTo>
                  <a:lnTo>
                    <a:pt x="388" y="515"/>
                  </a:lnTo>
                  <a:lnTo>
                    <a:pt x="413" y="510"/>
                  </a:lnTo>
                  <a:lnTo>
                    <a:pt x="424" y="504"/>
                  </a:lnTo>
                  <a:lnTo>
                    <a:pt x="432" y="499"/>
                  </a:lnTo>
                  <a:lnTo>
                    <a:pt x="454" y="478"/>
                  </a:lnTo>
                  <a:lnTo>
                    <a:pt x="458" y="470"/>
                  </a:lnTo>
                  <a:lnTo>
                    <a:pt x="459" y="461"/>
                  </a:lnTo>
                  <a:lnTo>
                    <a:pt x="467" y="450"/>
                  </a:lnTo>
                  <a:lnTo>
                    <a:pt x="469" y="445"/>
                  </a:lnTo>
                  <a:lnTo>
                    <a:pt x="469" y="439"/>
                  </a:lnTo>
                  <a:lnTo>
                    <a:pt x="476" y="440"/>
                  </a:lnTo>
                  <a:lnTo>
                    <a:pt x="497" y="418"/>
                  </a:lnTo>
                  <a:lnTo>
                    <a:pt x="500" y="413"/>
                  </a:lnTo>
                  <a:lnTo>
                    <a:pt x="497" y="410"/>
                  </a:lnTo>
                  <a:lnTo>
                    <a:pt x="490" y="381"/>
                  </a:lnTo>
                  <a:lnTo>
                    <a:pt x="491" y="369"/>
                  </a:lnTo>
                  <a:lnTo>
                    <a:pt x="499" y="355"/>
                  </a:lnTo>
                  <a:lnTo>
                    <a:pt x="502" y="353"/>
                  </a:lnTo>
                  <a:lnTo>
                    <a:pt x="508" y="353"/>
                  </a:lnTo>
                  <a:lnTo>
                    <a:pt x="512" y="345"/>
                  </a:lnTo>
                  <a:lnTo>
                    <a:pt x="521" y="338"/>
                  </a:lnTo>
                  <a:lnTo>
                    <a:pt x="524" y="338"/>
                  </a:lnTo>
                  <a:lnTo>
                    <a:pt x="523" y="333"/>
                  </a:lnTo>
                  <a:lnTo>
                    <a:pt x="528" y="322"/>
                  </a:lnTo>
                  <a:lnTo>
                    <a:pt x="530" y="321"/>
                  </a:lnTo>
                  <a:lnTo>
                    <a:pt x="533" y="330"/>
                  </a:lnTo>
                  <a:lnTo>
                    <a:pt x="537" y="337"/>
                  </a:lnTo>
                  <a:lnTo>
                    <a:pt x="543" y="353"/>
                  </a:lnTo>
                  <a:lnTo>
                    <a:pt x="549" y="365"/>
                  </a:lnTo>
                  <a:lnTo>
                    <a:pt x="555" y="372"/>
                  </a:lnTo>
                  <a:lnTo>
                    <a:pt x="560" y="381"/>
                  </a:lnTo>
                  <a:lnTo>
                    <a:pt x="564" y="386"/>
                  </a:lnTo>
                  <a:lnTo>
                    <a:pt x="569" y="375"/>
                  </a:lnTo>
                  <a:lnTo>
                    <a:pt x="569" y="360"/>
                  </a:lnTo>
                  <a:lnTo>
                    <a:pt x="571" y="360"/>
                  </a:lnTo>
                  <a:lnTo>
                    <a:pt x="578" y="359"/>
                  </a:lnTo>
                  <a:lnTo>
                    <a:pt x="576" y="346"/>
                  </a:lnTo>
                  <a:lnTo>
                    <a:pt x="570" y="335"/>
                  </a:lnTo>
                  <a:lnTo>
                    <a:pt x="564" y="330"/>
                  </a:lnTo>
                  <a:lnTo>
                    <a:pt x="566" y="326"/>
                  </a:lnTo>
                  <a:lnTo>
                    <a:pt x="565" y="310"/>
                  </a:lnTo>
                  <a:lnTo>
                    <a:pt x="570" y="305"/>
                  </a:lnTo>
                  <a:lnTo>
                    <a:pt x="580" y="310"/>
                  </a:lnTo>
                  <a:lnTo>
                    <a:pt x="588" y="308"/>
                  </a:lnTo>
                  <a:lnTo>
                    <a:pt x="601" y="324"/>
                  </a:lnTo>
                  <a:lnTo>
                    <a:pt x="618" y="327"/>
                  </a:lnTo>
                  <a:lnTo>
                    <a:pt x="619" y="319"/>
                  </a:lnTo>
                  <a:lnTo>
                    <a:pt x="610" y="316"/>
                  </a:lnTo>
                  <a:lnTo>
                    <a:pt x="613" y="303"/>
                  </a:lnTo>
                  <a:lnTo>
                    <a:pt x="623" y="294"/>
                  </a:lnTo>
                  <a:lnTo>
                    <a:pt x="625" y="287"/>
                  </a:lnTo>
                  <a:lnTo>
                    <a:pt x="620" y="270"/>
                  </a:lnTo>
                  <a:lnTo>
                    <a:pt x="625" y="264"/>
                  </a:lnTo>
                  <a:lnTo>
                    <a:pt x="634" y="262"/>
                  </a:lnTo>
                  <a:lnTo>
                    <a:pt x="645" y="268"/>
                  </a:lnTo>
                  <a:lnTo>
                    <a:pt x="647" y="265"/>
                  </a:lnTo>
                  <a:lnTo>
                    <a:pt x="641" y="253"/>
                  </a:lnTo>
                  <a:lnTo>
                    <a:pt x="642" y="247"/>
                  </a:lnTo>
                  <a:lnTo>
                    <a:pt x="646" y="242"/>
                  </a:lnTo>
                  <a:lnTo>
                    <a:pt x="663" y="248"/>
                  </a:lnTo>
                  <a:lnTo>
                    <a:pt x="663" y="243"/>
                  </a:lnTo>
                  <a:lnTo>
                    <a:pt x="657" y="233"/>
                  </a:lnTo>
                  <a:lnTo>
                    <a:pt x="657" y="221"/>
                  </a:lnTo>
                  <a:lnTo>
                    <a:pt x="666" y="217"/>
                  </a:lnTo>
                  <a:lnTo>
                    <a:pt x="671" y="217"/>
                  </a:lnTo>
                  <a:lnTo>
                    <a:pt x="677" y="215"/>
                  </a:lnTo>
                  <a:lnTo>
                    <a:pt x="687" y="214"/>
                  </a:lnTo>
                  <a:lnTo>
                    <a:pt x="688" y="222"/>
                  </a:lnTo>
                  <a:lnTo>
                    <a:pt x="693" y="220"/>
                  </a:lnTo>
                  <a:lnTo>
                    <a:pt x="700" y="214"/>
                  </a:lnTo>
                  <a:lnTo>
                    <a:pt x="705" y="201"/>
                  </a:lnTo>
                  <a:lnTo>
                    <a:pt x="705" y="197"/>
                  </a:lnTo>
                  <a:lnTo>
                    <a:pt x="699" y="189"/>
                  </a:lnTo>
                  <a:lnTo>
                    <a:pt x="702" y="183"/>
                  </a:lnTo>
                  <a:lnTo>
                    <a:pt x="707" y="189"/>
                  </a:lnTo>
                  <a:lnTo>
                    <a:pt x="709" y="198"/>
                  </a:lnTo>
                  <a:lnTo>
                    <a:pt x="715" y="194"/>
                  </a:lnTo>
                  <a:lnTo>
                    <a:pt x="718" y="188"/>
                  </a:lnTo>
                  <a:lnTo>
                    <a:pt x="721" y="189"/>
                  </a:lnTo>
                  <a:lnTo>
                    <a:pt x="722" y="194"/>
                  </a:lnTo>
                  <a:lnTo>
                    <a:pt x="728" y="193"/>
                  </a:lnTo>
                  <a:lnTo>
                    <a:pt x="739" y="187"/>
                  </a:lnTo>
                  <a:lnTo>
                    <a:pt x="743" y="183"/>
                  </a:lnTo>
                  <a:lnTo>
                    <a:pt x="741" y="176"/>
                  </a:lnTo>
                  <a:lnTo>
                    <a:pt x="749" y="174"/>
                  </a:lnTo>
                  <a:lnTo>
                    <a:pt x="753" y="177"/>
                  </a:lnTo>
                  <a:lnTo>
                    <a:pt x="761" y="181"/>
                  </a:lnTo>
                  <a:lnTo>
                    <a:pt x="770" y="181"/>
                  </a:lnTo>
                  <a:lnTo>
                    <a:pt x="780" y="187"/>
                  </a:lnTo>
                  <a:lnTo>
                    <a:pt x="788" y="193"/>
                  </a:lnTo>
                  <a:lnTo>
                    <a:pt x="804" y="215"/>
                  </a:lnTo>
                  <a:lnTo>
                    <a:pt x="818" y="226"/>
                  </a:lnTo>
                  <a:lnTo>
                    <a:pt x="814" y="242"/>
                  </a:lnTo>
                  <a:lnTo>
                    <a:pt x="814" y="253"/>
                  </a:lnTo>
                  <a:lnTo>
                    <a:pt x="815" y="255"/>
                  </a:lnTo>
                  <a:lnTo>
                    <a:pt x="818" y="257"/>
                  </a:lnTo>
                  <a:lnTo>
                    <a:pt x="819" y="254"/>
                  </a:lnTo>
                  <a:lnTo>
                    <a:pt x="822" y="247"/>
                  </a:lnTo>
                  <a:lnTo>
                    <a:pt x="820" y="243"/>
                  </a:lnTo>
                  <a:lnTo>
                    <a:pt x="825" y="238"/>
                  </a:lnTo>
                  <a:lnTo>
                    <a:pt x="829" y="240"/>
                  </a:lnTo>
                  <a:lnTo>
                    <a:pt x="830" y="237"/>
                  </a:lnTo>
                  <a:lnTo>
                    <a:pt x="836" y="240"/>
                  </a:lnTo>
                  <a:lnTo>
                    <a:pt x="836" y="232"/>
                  </a:lnTo>
                  <a:lnTo>
                    <a:pt x="839" y="231"/>
                  </a:lnTo>
                  <a:lnTo>
                    <a:pt x="849" y="233"/>
                  </a:lnTo>
                  <a:lnTo>
                    <a:pt x="862" y="233"/>
                  </a:lnTo>
                  <a:lnTo>
                    <a:pt x="873" y="232"/>
                  </a:lnTo>
                  <a:lnTo>
                    <a:pt x="881" y="236"/>
                  </a:lnTo>
                  <a:lnTo>
                    <a:pt x="898" y="254"/>
                  </a:lnTo>
                  <a:lnTo>
                    <a:pt x="903" y="253"/>
                  </a:lnTo>
                  <a:lnTo>
                    <a:pt x="903" y="249"/>
                  </a:lnTo>
                  <a:lnTo>
                    <a:pt x="899" y="237"/>
                  </a:lnTo>
                  <a:lnTo>
                    <a:pt x="906" y="233"/>
                  </a:lnTo>
                  <a:lnTo>
                    <a:pt x="908" y="232"/>
                  </a:lnTo>
                  <a:lnTo>
                    <a:pt x="894" y="217"/>
                  </a:lnTo>
                  <a:lnTo>
                    <a:pt x="886" y="205"/>
                  </a:lnTo>
                  <a:lnTo>
                    <a:pt x="890" y="189"/>
                  </a:lnTo>
                  <a:lnTo>
                    <a:pt x="893" y="192"/>
                  </a:lnTo>
                  <a:lnTo>
                    <a:pt x="898" y="189"/>
                  </a:lnTo>
                  <a:lnTo>
                    <a:pt x="909" y="172"/>
                  </a:lnTo>
                  <a:lnTo>
                    <a:pt x="909" y="165"/>
                  </a:lnTo>
                  <a:lnTo>
                    <a:pt x="914" y="158"/>
                  </a:lnTo>
                  <a:lnTo>
                    <a:pt x="921" y="160"/>
                  </a:lnTo>
                  <a:lnTo>
                    <a:pt x="931" y="160"/>
                  </a:lnTo>
                  <a:lnTo>
                    <a:pt x="937" y="154"/>
                  </a:lnTo>
                  <a:lnTo>
                    <a:pt x="936" y="141"/>
                  </a:lnTo>
                  <a:lnTo>
                    <a:pt x="929" y="141"/>
                  </a:lnTo>
                  <a:lnTo>
                    <a:pt x="930" y="135"/>
                  </a:lnTo>
                  <a:lnTo>
                    <a:pt x="931" y="125"/>
                  </a:lnTo>
                  <a:lnTo>
                    <a:pt x="935" y="115"/>
                  </a:lnTo>
                  <a:lnTo>
                    <a:pt x="944" y="113"/>
                  </a:lnTo>
                  <a:lnTo>
                    <a:pt x="953" y="109"/>
                  </a:lnTo>
                  <a:lnTo>
                    <a:pt x="954" y="102"/>
                  </a:lnTo>
                  <a:lnTo>
                    <a:pt x="962" y="103"/>
                  </a:lnTo>
                  <a:lnTo>
                    <a:pt x="969" y="108"/>
                  </a:lnTo>
                  <a:lnTo>
                    <a:pt x="973" y="115"/>
                  </a:lnTo>
                  <a:lnTo>
                    <a:pt x="974" y="108"/>
                  </a:lnTo>
                  <a:lnTo>
                    <a:pt x="968" y="98"/>
                  </a:lnTo>
                  <a:lnTo>
                    <a:pt x="971" y="96"/>
                  </a:lnTo>
                  <a:lnTo>
                    <a:pt x="978" y="88"/>
                  </a:lnTo>
                  <a:lnTo>
                    <a:pt x="991" y="92"/>
                  </a:lnTo>
                  <a:lnTo>
                    <a:pt x="992" y="87"/>
                  </a:lnTo>
                  <a:lnTo>
                    <a:pt x="1003" y="90"/>
                  </a:lnTo>
                  <a:lnTo>
                    <a:pt x="1016" y="88"/>
                  </a:lnTo>
                  <a:lnTo>
                    <a:pt x="1026" y="91"/>
                  </a:lnTo>
                  <a:lnTo>
                    <a:pt x="1034" y="91"/>
                  </a:lnTo>
                  <a:lnTo>
                    <a:pt x="1054" y="85"/>
                  </a:lnTo>
                  <a:lnTo>
                    <a:pt x="1062" y="79"/>
                  </a:lnTo>
                  <a:lnTo>
                    <a:pt x="1062" y="55"/>
                  </a:lnTo>
                  <a:lnTo>
                    <a:pt x="1056" y="49"/>
                  </a:lnTo>
                  <a:lnTo>
                    <a:pt x="1045" y="48"/>
                  </a:lnTo>
                  <a:lnTo>
                    <a:pt x="1038" y="49"/>
                  </a:lnTo>
                  <a:lnTo>
                    <a:pt x="1030" y="44"/>
                  </a:lnTo>
                  <a:lnTo>
                    <a:pt x="1026" y="38"/>
                  </a:lnTo>
                  <a:lnTo>
                    <a:pt x="1017" y="34"/>
                  </a:lnTo>
                  <a:lnTo>
                    <a:pt x="1017" y="33"/>
                  </a:lnTo>
                  <a:lnTo>
                    <a:pt x="1021" y="32"/>
                  </a:lnTo>
                  <a:lnTo>
                    <a:pt x="1024" y="34"/>
                  </a:lnTo>
                  <a:lnTo>
                    <a:pt x="1027" y="29"/>
                  </a:lnTo>
                  <a:lnTo>
                    <a:pt x="1029" y="27"/>
                  </a:lnTo>
                  <a:lnTo>
                    <a:pt x="1032" y="31"/>
                  </a:lnTo>
                  <a:lnTo>
                    <a:pt x="1035" y="45"/>
                  </a:lnTo>
                  <a:lnTo>
                    <a:pt x="1039" y="38"/>
                  </a:lnTo>
                  <a:lnTo>
                    <a:pt x="1039" y="29"/>
                  </a:lnTo>
                  <a:lnTo>
                    <a:pt x="1044" y="29"/>
                  </a:lnTo>
                  <a:lnTo>
                    <a:pt x="1046" y="33"/>
                  </a:lnTo>
                  <a:lnTo>
                    <a:pt x="1051" y="32"/>
                  </a:lnTo>
                  <a:lnTo>
                    <a:pt x="1055" y="38"/>
                  </a:lnTo>
                  <a:lnTo>
                    <a:pt x="1059" y="43"/>
                  </a:lnTo>
                  <a:lnTo>
                    <a:pt x="1067" y="49"/>
                  </a:lnTo>
                  <a:lnTo>
                    <a:pt x="1070" y="42"/>
                  </a:lnTo>
                  <a:lnTo>
                    <a:pt x="1075" y="41"/>
                  </a:lnTo>
                  <a:lnTo>
                    <a:pt x="1080" y="44"/>
                  </a:lnTo>
                  <a:lnTo>
                    <a:pt x="1082" y="50"/>
                  </a:lnTo>
                  <a:lnTo>
                    <a:pt x="1089" y="58"/>
                  </a:lnTo>
                  <a:lnTo>
                    <a:pt x="1104" y="61"/>
                  </a:lnTo>
                  <a:lnTo>
                    <a:pt x="1108" y="61"/>
                  </a:lnTo>
                  <a:lnTo>
                    <a:pt x="1113" y="63"/>
                  </a:lnTo>
                  <a:lnTo>
                    <a:pt x="1116" y="65"/>
                  </a:lnTo>
                  <a:lnTo>
                    <a:pt x="1123" y="60"/>
                  </a:lnTo>
                  <a:lnTo>
                    <a:pt x="1126" y="59"/>
                  </a:lnTo>
                  <a:lnTo>
                    <a:pt x="1126" y="66"/>
                  </a:lnTo>
                  <a:lnTo>
                    <a:pt x="1131" y="69"/>
                  </a:lnTo>
                  <a:lnTo>
                    <a:pt x="1141" y="69"/>
                  </a:lnTo>
                  <a:lnTo>
                    <a:pt x="1151" y="76"/>
                  </a:lnTo>
                  <a:lnTo>
                    <a:pt x="1159" y="75"/>
                  </a:lnTo>
                  <a:lnTo>
                    <a:pt x="1167" y="79"/>
                  </a:lnTo>
                  <a:lnTo>
                    <a:pt x="1177" y="74"/>
                  </a:lnTo>
                  <a:lnTo>
                    <a:pt x="1179" y="74"/>
                  </a:lnTo>
                  <a:lnTo>
                    <a:pt x="1184" y="81"/>
                  </a:lnTo>
                  <a:lnTo>
                    <a:pt x="1195" y="81"/>
                  </a:lnTo>
                  <a:lnTo>
                    <a:pt x="1200" y="84"/>
                  </a:lnTo>
                  <a:lnTo>
                    <a:pt x="1205" y="90"/>
                  </a:lnTo>
                  <a:lnTo>
                    <a:pt x="1216" y="79"/>
                  </a:lnTo>
                  <a:lnTo>
                    <a:pt x="1221" y="76"/>
                  </a:lnTo>
                  <a:lnTo>
                    <a:pt x="1225" y="75"/>
                  </a:lnTo>
                  <a:lnTo>
                    <a:pt x="1234" y="76"/>
                  </a:lnTo>
                  <a:lnTo>
                    <a:pt x="1244" y="71"/>
                  </a:lnTo>
                  <a:lnTo>
                    <a:pt x="1238" y="82"/>
                  </a:lnTo>
                  <a:lnTo>
                    <a:pt x="1241" y="85"/>
                  </a:lnTo>
                  <a:lnTo>
                    <a:pt x="1243" y="86"/>
                  </a:lnTo>
                  <a:lnTo>
                    <a:pt x="1248" y="81"/>
                  </a:lnTo>
                  <a:lnTo>
                    <a:pt x="1249" y="85"/>
                  </a:lnTo>
                  <a:lnTo>
                    <a:pt x="1248" y="101"/>
                  </a:lnTo>
                  <a:lnTo>
                    <a:pt x="1249" y="104"/>
                  </a:lnTo>
                  <a:lnTo>
                    <a:pt x="1259" y="101"/>
                  </a:lnTo>
                  <a:lnTo>
                    <a:pt x="1264" y="90"/>
                  </a:lnTo>
                  <a:lnTo>
                    <a:pt x="1263" y="88"/>
                  </a:lnTo>
                  <a:lnTo>
                    <a:pt x="1264" y="79"/>
                  </a:lnTo>
                  <a:lnTo>
                    <a:pt x="1274" y="70"/>
                  </a:lnTo>
                  <a:lnTo>
                    <a:pt x="1276" y="72"/>
                  </a:lnTo>
                  <a:lnTo>
                    <a:pt x="1279" y="77"/>
                  </a:lnTo>
                  <a:lnTo>
                    <a:pt x="1280" y="92"/>
                  </a:lnTo>
                  <a:lnTo>
                    <a:pt x="1288" y="87"/>
                  </a:lnTo>
                  <a:lnTo>
                    <a:pt x="1295" y="87"/>
                  </a:lnTo>
                  <a:lnTo>
                    <a:pt x="1299" y="91"/>
                  </a:lnTo>
                  <a:lnTo>
                    <a:pt x="1297" y="96"/>
                  </a:lnTo>
                  <a:lnTo>
                    <a:pt x="1293" y="106"/>
                  </a:lnTo>
                  <a:lnTo>
                    <a:pt x="1287" y="115"/>
                  </a:lnTo>
                  <a:lnTo>
                    <a:pt x="1284" y="119"/>
                  </a:lnTo>
                  <a:lnTo>
                    <a:pt x="1279" y="118"/>
                  </a:lnTo>
                  <a:lnTo>
                    <a:pt x="1277" y="122"/>
                  </a:lnTo>
                  <a:lnTo>
                    <a:pt x="1284" y="130"/>
                  </a:lnTo>
                  <a:lnTo>
                    <a:pt x="1276" y="141"/>
                  </a:lnTo>
                  <a:lnTo>
                    <a:pt x="1272" y="144"/>
                  </a:lnTo>
                  <a:lnTo>
                    <a:pt x="1264" y="141"/>
                  </a:lnTo>
                  <a:lnTo>
                    <a:pt x="1263" y="136"/>
                  </a:lnTo>
                  <a:lnTo>
                    <a:pt x="1258" y="142"/>
                  </a:lnTo>
                  <a:lnTo>
                    <a:pt x="1259" y="151"/>
                  </a:lnTo>
                  <a:lnTo>
                    <a:pt x="1261" y="156"/>
                  </a:lnTo>
                  <a:lnTo>
                    <a:pt x="1258" y="152"/>
                  </a:lnTo>
                  <a:lnTo>
                    <a:pt x="1253" y="145"/>
                  </a:lnTo>
                  <a:lnTo>
                    <a:pt x="1248" y="144"/>
                  </a:lnTo>
                  <a:lnTo>
                    <a:pt x="1247" y="156"/>
                  </a:lnTo>
                  <a:lnTo>
                    <a:pt x="1243" y="165"/>
                  </a:lnTo>
                  <a:lnTo>
                    <a:pt x="1243" y="171"/>
                  </a:lnTo>
                  <a:lnTo>
                    <a:pt x="1253" y="168"/>
                  </a:lnTo>
                  <a:lnTo>
                    <a:pt x="1248" y="187"/>
                  </a:lnTo>
                  <a:lnTo>
                    <a:pt x="1248" y="190"/>
                  </a:lnTo>
                  <a:lnTo>
                    <a:pt x="1238" y="210"/>
                  </a:lnTo>
                  <a:lnTo>
                    <a:pt x="1234" y="221"/>
                  </a:lnTo>
                  <a:lnTo>
                    <a:pt x="1232" y="225"/>
                  </a:lnTo>
                  <a:lnTo>
                    <a:pt x="1228" y="231"/>
                  </a:lnTo>
                  <a:lnTo>
                    <a:pt x="1228" y="242"/>
                  </a:lnTo>
                  <a:lnTo>
                    <a:pt x="1234" y="246"/>
                  </a:lnTo>
                  <a:lnTo>
                    <a:pt x="1238" y="252"/>
                  </a:lnTo>
                  <a:lnTo>
                    <a:pt x="1245" y="251"/>
                  </a:lnTo>
                  <a:lnTo>
                    <a:pt x="1254" y="258"/>
                  </a:lnTo>
                  <a:lnTo>
                    <a:pt x="1269" y="264"/>
                  </a:lnTo>
                  <a:lnTo>
                    <a:pt x="1271" y="274"/>
                  </a:lnTo>
                  <a:lnTo>
                    <a:pt x="1275" y="283"/>
                  </a:lnTo>
                  <a:lnTo>
                    <a:pt x="1275" y="297"/>
                  </a:lnTo>
                  <a:lnTo>
                    <a:pt x="1285" y="290"/>
                  </a:lnTo>
                  <a:lnTo>
                    <a:pt x="1307" y="296"/>
                  </a:lnTo>
                  <a:lnTo>
                    <a:pt x="1320" y="295"/>
                  </a:lnTo>
                  <a:lnTo>
                    <a:pt x="1324" y="302"/>
                  </a:lnTo>
                  <a:lnTo>
                    <a:pt x="1335" y="308"/>
                  </a:lnTo>
                  <a:lnTo>
                    <a:pt x="1345" y="313"/>
                  </a:lnTo>
                  <a:lnTo>
                    <a:pt x="1355" y="319"/>
                  </a:lnTo>
                  <a:lnTo>
                    <a:pt x="1361" y="327"/>
                  </a:lnTo>
                  <a:lnTo>
                    <a:pt x="1370" y="334"/>
                  </a:lnTo>
                  <a:lnTo>
                    <a:pt x="1377" y="335"/>
                  </a:lnTo>
                  <a:lnTo>
                    <a:pt x="1384" y="339"/>
                  </a:lnTo>
                  <a:lnTo>
                    <a:pt x="1411" y="346"/>
                  </a:lnTo>
                  <a:lnTo>
                    <a:pt x="1421" y="354"/>
                  </a:lnTo>
                  <a:lnTo>
                    <a:pt x="1425" y="365"/>
                  </a:lnTo>
                  <a:lnTo>
                    <a:pt x="1430" y="371"/>
                  </a:lnTo>
                  <a:lnTo>
                    <a:pt x="1460" y="392"/>
                  </a:lnTo>
                  <a:lnTo>
                    <a:pt x="1475" y="398"/>
                  </a:lnTo>
                  <a:lnTo>
                    <a:pt x="1487" y="394"/>
                  </a:lnTo>
                  <a:lnTo>
                    <a:pt x="1498" y="389"/>
                  </a:lnTo>
                  <a:lnTo>
                    <a:pt x="1516" y="384"/>
                  </a:lnTo>
                  <a:lnTo>
                    <a:pt x="1521" y="377"/>
                  </a:lnTo>
                  <a:lnTo>
                    <a:pt x="1524" y="356"/>
                  </a:lnTo>
                  <a:lnTo>
                    <a:pt x="1537" y="333"/>
                  </a:lnTo>
                  <a:lnTo>
                    <a:pt x="1548" y="287"/>
                  </a:lnTo>
                  <a:lnTo>
                    <a:pt x="1553" y="270"/>
                  </a:lnTo>
                  <a:lnTo>
                    <a:pt x="1557" y="258"/>
                  </a:lnTo>
                  <a:lnTo>
                    <a:pt x="1560" y="246"/>
                  </a:lnTo>
                  <a:lnTo>
                    <a:pt x="1559" y="231"/>
                  </a:lnTo>
                  <a:lnTo>
                    <a:pt x="1553" y="213"/>
                  </a:lnTo>
                  <a:lnTo>
                    <a:pt x="1555" y="197"/>
                  </a:lnTo>
                  <a:lnTo>
                    <a:pt x="1553" y="165"/>
                  </a:lnTo>
                  <a:lnTo>
                    <a:pt x="1561" y="145"/>
                  </a:lnTo>
                  <a:lnTo>
                    <a:pt x="1560" y="128"/>
                  </a:lnTo>
                  <a:lnTo>
                    <a:pt x="1565" y="118"/>
                  </a:lnTo>
                  <a:lnTo>
                    <a:pt x="1566" y="108"/>
                  </a:lnTo>
                  <a:lnTo>
                    <a:pt x="1559" y="106"/>
                  </a:lnTo>
                  <a:lnTo>
                    <a:pt x="1560" y="95"/>
                  </a:lnTo>
                  <a:lnTo>
                    <a:pt x="1564" y="76"/>
                  </a:lnTo>
                  <a:lnTo>
                    <a:pt x="1575" y="72"/>
                  </a:lnTo>
                  <a:lnTo>
                    <a:pt x="1578" y="64"/>
                  </a:lnTo>
                  <a:lnTo>
                    <a:pt x="1583" y="45"/>
                  </a:lnTo>
                  <a:lnTo>
                    <a:pt x="1596" y="29"/>
                  </a:lnTo>
                  <a:lnTo>
                    <a:pt x="1596" y="16"/>
                  </a:lnTo>
                  <a:lnTo>
                    <a:pt x="1596" y="15"/>
                  </a:lnTo>
                  <a:lnTo>
                    <a:pt x="1599" y="11"/>
                  </a:lnTo>
                  <a:lnTo>
                    <a:pt x="1604" y="10"/>
                  </a:lnTo>
                  <a:lnTo>
                    <a:pt x="1613" y="5"/>
                  </a:lnTo>
                  <a:lnTo>
                    <a:pt x="1616" y="0"/>
                  </a:lnTo>
                  <a:lnTo>
                    <a:pt x="1623" y="2"/>
                  </a:lnTo>
                  <a:lnTo>
                    <a:pt x="1623" y="7"/>
                  </a:lnTo>
                  <a:lnTo>
                    <a:pt x="1624" y="16"/>
                  </a:lnTo>
                  <a:lnTo>
                    <a:pt x="1623" y="16"/>
                  </a:lnTo>
                  <a:lnTo>
                    <a:pt x="1623" y="17"/>
                  </a:lnTo>
                  <a:lnTo>
                    <a:pt x="1625" y="31"/>
                  </a:lnTo>
                  <a:lnTo>
                    <a:pt x="1625" y="58"/>
                  </a:lnTo>
                  <a:lnTo>
                    <a:pt x="1629" y="68"/>
                  </a:lnTo>
                  <a:lnTo>
                    <a:pt x="1639" y="68"/>
                  </a:lnTo>
                  <a:lnTo>
                    <a:pt x="1641" y="74"/>
                  </a:lnTo>
                  <a:lnTo>
                    <a:pt x="1640" y="88"/>
                  </a:lnTo>
                  <a:lnTo>
                    <a:pt x="1646" y="93"/>
                  </a:lnTo>
                  <a:lnTo>
                    <a:pt x="1650" y="103"/>
                  </a:lnTo>
                  <a:lnTo>
                    <a:pt x="1655" y="107"/>
                  </a:lnTo>
                  <a:lnTo>
                    <a:pt x="1656" y="122"/>
                  </a:lnTo>
                  <a:lnTo>
                    <a:pt x="1661" y="124"/>
                  </a:lnTo>
                  <a:lnTo>
                    <a:pt x="1663" y="139"/>
                  </a:lnTo>
                  <a:lnTo>
                    <a:pt x="1667" y="151"/>
                  </a:lnTo>
                  <a:lnTo>
                    <a:pt x="1667" y="171"/>
                  </a:lnTo>
                  <a:lnTo>
                    <a:pt x="1670" y="179"/>
                  </a:lnTo>
                  <a:lnTo>
                    <a:pt x="1672" y="189"/>
                  </a:lnTo>
                  <a:lnTo>
                    <a:pt x="1677" y="199"/>
                  </a:lnTo>
                  <a:lnTo>
                    <a:pt x="1684" y="208"/>
                  </a:lnTo>
                  <a:lnTo>
                    <a:pt x="1693" y="211"/>
                  </a:lnTo>
                  <a:lnTo>
                    <a:pt x="1705" y="200"/>
                  </a:lnTo>
                  <a:lnTo>
                    <a:pt x="1715" y="198"/>
                  </a:lnTo>
                  <a:lnTo>
                    <a:pt x="1723" y="199"/>
                  </a:lnTo>
                  <a:lnTo>
                    <a:pt x="1729" y="215"/>
                  </a:lnTo>
                  <a:lnTo>
                    <a:pt x="1739" y="219"/>
                  </a:lnTo>
                  <a:lnTo>
                    <a:pt x="1747" y="228"/>
                  </a:lnTo>
                  <a:lnTo>
                    <a:pt x="1755" y="232"/>
                  </a:lnTo>
                  <a:lnTo>
                    <a:pt x="1764" y="242"/>
                  </a:lnTo>
                  <a:lnTo>
                    <a:pt x="1761" y="252"/>
                  </a:lnTo>
                  <a:lnTo>
                    <a:pt x="1764" y="258"/>
                  </a:lnTo>
                  <a:lnTo>
                    <a:pt x="1763" y="276"/>
                  </a:lnTo>
                  <a:lnTo>
                    <a:pt x="1766" y="286"/>
                  </a:lnTo>
                  <a:lnTo>
                    <a:pt x="1766" y="295"/>
                  </a:lnTo>
                  <a:lnTo>
                    <a:pt x="1771" y="303"/>
                  </a:lnTo>
                  <a:lnTo>
                    <a:pt x="1771" y="319"/>
                  </a:lnTo>
                  <a:lnTo>
                    <a:pt x="1775" y="332"/>
                  </a:lnTo>
                  <a:lnTo>
                    <a:pt x="1787" y="349"/>
                  </a:lnTo>
                  <a:lnTo>
                    <a:pt x="1796" y="349"/>
                  </a:lnTo>
                  <a:lnTo>
                    <a:pt x="1797" y="361"/>
                  </a:lnTo>
                  <a:lnTo>
                    <a:pt x="1804" y="381"/>
                  </a:lnTo>
                  <a:lnTo>
                    <a:pt x="1807" y="393"/>
                  </a:lnTo>
                  <a:lnTo>
                    <a:pt x="1808" y="409"/>
                  </a:lnTo>
                  <a:lnTo>
                    <a:pt x="1806" y="416"/>
                  </a:lnTo>
                  <a:lnTo>
                    <a:pt x="1806" y="426"/>
                  </a:lnTo>
                  <a:lnTo>
                    <a:pt x="1808" y="437"/>
                  </a:lnTo>
                  <a:lnTo>
                    <a:pt x="1814" y="443"/>
                  </a:lnTo>
                  <a:lnTo>
                    <a:pt x="1819" y="445"/>
                  </a:lnTo>
                  <a:lnTo>
                    <a:pt x="1818" y="448"/>
                  </a:lnTo>
                  <a:lnTo>
                    <a:pt x="1822" y="445"/>
                  </a:lnTo>
                  <a:lnTo>
                    <a:pt x="1822" y="447"/>
                  </a:lnTo>
                  <a:lnTo>
                    <a:pt x="1819" y="452"/>
                  </a:lnTo>
                  <a:lnTo>
                    <a:pt x="1820" y="454"/>
                  </a:lnTo>
                  <a:lnTo>
                    <a:pt x="1820" y="461"/>
                  </a:lnTo>
                  <a:lnTo>
                    <a:pt x="1824" y="470"/>
                  </a:lnTo>
                  <a:lnTo>
                    <a:pt x="1838" y="475"/>
                  </a:lnTo>
                  <a:lnTo>
                    <a:pt x="1841" y="480"/>
                  </a:lnTo>
                  <a:lnTo>
                    <a:pt x="1851" y="485"/>
                  </a:lnTo>
                  <a:lnTo>
                    <a:pt x="1871" y="490"/>
                  </a:lnTo>
                  <a:lnTo>
                    <a:pt x="1874" y="489"/>
                  </a:lnTo>
                  <a:lnTo>
                    <a:pt x="1881" y="485"/>
                  </a:lnTo>
                  <a:lnTo>
                    <a:pt x="1884" y="502"/>
                  </a:lnTo>
                  <a:lnTo>
                    <a:pt x="1888" y="511"/>
                  </a:lnTo>
                  <a:lnTo>
                    <a:pt x="1893" y="515"/>
                  </a:lnTo>
                  <a:lnTo>
                    <a:pt x="1903" y="512"/>
                  </a:lnTo>
                  <a:lnTo>
                    <a:pt x="1911" y="517"/>
                  </a:lnTo>
                  <a:lnTo>
                    <a:pt x="1920" y="518"/>
                  </a:lnTo>
                  <a:lnTo>
                    <a:pt x="1925" y="527"/>
                  </a:lnTo>
                  <a:lnTo>
                    <a:pt x="1931" y="533"/>
                  </a:lnTo>
                  <a:lnTo>
                    <a:pt x="1937" y="529"/>
                  </a:lnTo>
                  <a:lnTo>
                    <a:pt x="1942" y="533"/>
                  </a:lnTo>
                  <a:lnTo>
                    <a:pt x="1954" y="540"/>
                  </a:lnTo>
                  <a:lnTo>
                    <a:pt x="1958" y="545"/>
                  </a:lnTo>
                  <a:lnTo>
                    <a:pt x="1960" y="556"/>
                  </a:lnTo>
                  <a:lnTo>
                    <a:pt x="1953" y="554"/>
                  </a:lnTo>
                  <a:lnTo>
                    <a:pt x="1952" y="566"/>
                  </a:lnTo>
                  <a:lnTo>
                    <a:pt x="1958" y="572"/>
                  </a:lnTo>
                  <a:lnTo>
                    <a:pt x="1968" y="574"/>
                  </a:lnTo>
                  <a:lnTo>
                    <a:pt x="1970" y="580"/>
                  </a:lnTo>
                  <a:lnTo>
                    <a:pt x="1978" y="588"/>
                  </a:lnTo>
                  <a:lnTo>
                    <a:pt x="1980" y="597"/>
                  </a:lnTo>
                  <a:lnTo>
                    <a:pt x="1983" y="603"/>
                  </a:lnTo>
                  <a:lnTo>
                    <a:pt x="1985" y="610"/>
                  </a:lnTo>
                  <a:lnTo>
                    <a:pt x="1992" y="612"/>
                  </a:lnTo>
                  <a:lnTo>
                    <a:pt x="1994" y="619"/>
                  </a:lnTo>
                  <a:lnTo>
                    <a:pt x="1994" y="645"/>
                  </a:lnTo>
                  <a:lnTo>
                    <a:pt x="1996" y="651"/>
                  </a:lnTo>
                  <a:lnTo>
                    <a:pt x="1997" y="658"/>
                  </a:lnTo>
                  <a:lnTo>
                    <a:pt x="2002" y="662"/>
                  </a:lnTo>
                  <a:lnTo>
                    <a:pt x="2005" y="671"/>
                  </a:lnTo>
                  <a:lnTo>
                    <a:pt x="2007" y="672"/>
                  </a:lnTo>
                  <a:lnTo>
                    <a:pt x="2011" y="669"/>
                  </a:lnTo>
                  <a:lnTo>
                    <a:pt x="2017" y="669"/>
                  </a:lnTo>
                  <a:lnTo>
                    <a:pt x="2017" y="655"/>
                  </a:lnTo>
                  <a:lnTo>
                    <a:pt x="2023" y="650"/>
                  </a:lnTo>
                  <a:lnTo>
                    <a:pt x="2027" y="660"/>
                  </a:lnTo>
                  <a:lnTo>
                    <a:pt x="2032" y="665"/>
                  </a:lnTo>
                  <a:lnTo>
                    <a:pt x="2043" y="669"/>
                  </a:lnTo>
                  <a:lnTo>
                    <a:pt x="2051" y="676"/>
                  </a:lnTo>
                  <a:lnTo>
                    <a:pt x="2054" y="661"/>
                  </a:lnTo>
                  <a:lnTo>
                    <a:pt x="2057" y="665"/>
                  </a:lnTo>
                  <a:lnTo>
                    <a:pt x="2059" y="671"/>
                  </a:lnTo>
                  <a:lnTo>
                    <a:pt x="2061" y="674"/>
                  </a:lnTo>
                  <a:lnTo>
                    <a:pt x="2065" y="690"/>
                  </a:lnTo>
                  <a:lnTo>
                    <a:pt x="2065" y="720"/>
                  </a:lnTo>
                  <a:lnTo>
                    <a:pt x="2068" y="733"/>
                  </a:lnTo>
                  <a:lnTo>
                    <a:pt x="2077" y="739"/>
                  </a:lnTo>
                  <a:lnTo>
                    <a:pt x="2083" y="748"/>
                  </a:lnTo>
                  <a:lnTo>
                    <a:pt x="2098" y="760"/>
                  </a:lnTo>
                  <a:lnTo>
                    <a:pt x="2110" y="760"/>
                  </a:lnTo>
                  <a:lnTo>
                    <a:pt x="2118" y="766"/>
                  </a:lnTo>
                  <a:lnTo>
                    <a:pt x="2124" y="774"/>
                  </a:lnTo>
                  <a:lnTo>
                    <a:pt x="2130" y="785"/>
                  </a:lnTo>
                  <a:lnTo>
                    <a:pt x="2132" y="791"/>
                  </a:lnTo>
                  <a:lnTo>
                    <a:pt x="2141" y="800"/>
                  </a:lnTo>
                  <a:lnTo>
                    <a:pt x="2151" y="802"/>
                  </a:lnTo>
                  <a:lnTo>
                    <a:pt x="2151" y="806"/>
                  </a:lnTo>
                  <a:lnTo>
                    <a:pt x="2163" y="824"/>
                  </a:lnTo>
                  <a:lnTo>
                    <a:pt x="2162" y="830"/>
                  </a:lnTo>
                  <a:lnTo>
                    <a:pt x="2173" y="835"/>
                  </a:lnTo>
                  <a:lnTo>
                    <a:pt x="2177" y="844"/>
                  </a:lnTo>
                  <a:lnTo>
                    <a:pt x="2178" y="862"/>
                  </a:lnTo>
                  <a:lnTo>
                    <a:pt x="2184" y="872"/>
                  </a:lnTo>
                  <a:lnTo>
                    <a:pt x="2186" y="876"/>
                  </a:lnTo>
                  <a:lnTo>
                    <a:pt x="2190" y="871"/>
                  </a:lnTo>
                  <a:lnTo>
                    <a:pt x="2191" y="886"/>
                  </a:lnTo>
                  <a:lnTo>
                    <a:pt x="2189" y="900"/>
                  </a:lnTo>
                  <a:lnTo>
                    <a:pt x="2191" y="911"/>
                  </a:lnTo>
                  <a:lnTo>
                    <a:pt x="2194" y="938"/>
                  </a:lnTo>
                  <a:lnTo>
                    <a:pt x="2197" y="948"/>
                  </a:lnTo>
                  <a:lnTo>
                    <a:pt x="2193" y="945"/>
                  </a:lnTo>
                  <a:lnTo>
                    <a:pt x="2191" y="952"/>
                  </a:lnTo>
                  <a:lnTo>
                    <a:pt x="2193" y="956"/>
                  </a:lnTo>
                  <a:lnTo>
                    <a:pt x="2194" y="963"/>
                  </a:lnTo>
                  <a:lnTo>
                    <a:pt x="2197" y="967"/>
                  </a:lnTo>
                  <a:lnTo>
                    <a:pt x="2200" y="979"/>
                  </a:lnTo>
                  <a:lnTo>
                    <a:pt x="2207" y="995"/>
                  </a:lnTo>
                  <a:lnTo>
                    <a:pt x="2216" y="1023"/>
                  </a:lnTo>
                  <a:lnTo>
                    <a:pt x="2217" y="1050"/>
                  </a:lnTo>
                  <a:lnTo>
                    <a:pt x="2215" y="1066"/>
                  </a:lnTo>
                  <a:lnTo>
                    <a:pt x="2211" y="1074"/>
                  </a:lnTo>
                  <a:lnTo>
                    <a:pt x="2206" y="1090"/>
                  </a:lnTo>
                  <a:lnTo>
                    <a:pt x="2204" y="1110"/>
                  </a:lnTo>
                  <a:lnTo>
                    <a:pt x="2199" y="1142"/>
                  </a:lnTo>
                  <a:lnTo>
                    <a:pt x="2196" y="1145"/>
                  </a:lnTo>
                  <a:lnTo>
                    <a:pt x="2189" y="1164"/>
                  </a:lnTo>
                  <a:lnTo>
                    <a:pt x="2188" y="1182"/>
                  </a:lnTo>
                  <a:lnTo>
                    <a:pt x="2190" y="1201"/>
                  </a:lnTo>
                  <a:lnTo>
                    <a:pt x="2186" y="1207"/>
                  </a:lnTo>
                  <a:lnTo>
                    <a:pt x="2186" y="1214"/>
                  </a:lnTo>
                  <a:lnTo>
                    <a:pt x="2172" y="1252"/>
                  </a:lnTo>
                  <a:lnTo>
                    <a:pt x="2167" y="1258"/>
                  </a:lnTo>
                  <a:lnTo>
                    <a:pt x="2162" y="1266"/>
                  </a:lnTo>
                  <a:lnTo>
                    <a:pt x="2156" y="1273"/>
                  </a:lnTo>
                  <a:lnTo>
                    <a:pt x="2156" y="1280"/>
                  </a:lnTo>
                  <a:lnTo>
                    <a:pt x="2158" y="1285"/>
                  </a:lnTo>
                  <a:lnTo>
                    <a:pt x="2153" y="1291"/>
                  </a:lnTo>
                  <a:lnTo>
                    <a:pt x="2145" y="1302"/>
                  </a:lnTo>
                  <a:lnTo>
                    <a:pt x="2137" y="1302"/>
                  </a:lnTo>
                  <a:lnTo>
                    <a:pt x="2135" y="1306"/>
                  </a:lnTo>
                  <a:lnTo>
                    <a:pt x="2141" y="1308"/>
                  </a:lnTo>
                  <a:lnTo>
                    <a:pt x="2130" y="1312"/>
                  </a:lnTo>
                  <a:lnTo>
                    <a:pt x="2123" y="1316"/>
                  </a:lnTo>
                  <a:lnTo>
                    <a:pt x="2120" y="1323"/>
                  </a:lnTo>
                  <a:lnTo>
                    <a:pt x="2114" y="1331"/>
                  </a:lnTo>
                  <a:lnTo>
                    <a:pt x="2108" y="1346"/>
                  </a:lnTo>
                  <a:lnTo>
                    <a:pt x="2100" y="1357"/>
                  </a:lnTo>
                  <a:lnTo>
                    <a:pt x="2094" y="1359"/>
                  </a:lnTo>
                  <a:lnTo>
                    <a:pt x="2091" y="1360"/>
                  </a:lnTo>
                  <a:lnTo>
                    <a:pt x="2089" y="1365"/>
                  </a:lnTo>
                  <a:lnTo>
                    <a:pt x="2097" y="1367"/>
                  </a:lnTo>
                  <a:lnTo>
                    <a:pt x="2096" y="1379"/>
                  </a:lnTo>
                  <a:lnTo>
                    <a:pt x="2091" y="1392"/>
                  </a:lnTo>
                  <a:lnTo>
                    <a:pt x="2088" y="1392"/>
                  </a:lnTo>
                  <a:lnTo>
                    <a:pt x="2087" y="1400"/>
                  </a:lnTo>
                  <a:lnTo>
                    <a:pt x="2078" y="1411"/>
                  </a:lnTo>
                  <a:lnTo>
                    <a:pt x="2065" y="1458"/>
                  </a:lnTo>
                  <a:lnTo>
                    <a:pt x="2065" y="1468"/>
                  </a:lnTo>
                  <a:lnTo>
                    <a:pt x="2056" y="1462"/>
                  </a:lnTo>
                  <a:lnTo>
                    <a:pt x="2049" y="1481"/>
                  </a:lnTo>
                  <a:lnTo>
                    <a:pt x="2044" y="1487"/>
                  </a:lnTo>
                  <a:lnTo>
                    <a:pt x="2041" y="1497"/>
                  </a:lnTo>
                  <a:lnTo>
                    <a:pt x="2038" y="1500"/>
                  </a:lnTo>
                  <a:lnTo>
                    <a:pt x="2034" y="1506"/>
                  </a:lnTo>
                  <a:lnTo>
                    <a:pt x="2033" y="1521"/>
                  </a:lnTo>
                  <a:lnTo>
                    <a:pt x="2029" y="1538"/>
                  </a:lnTo>
                  <a:lnTo>
                    <a:pt x="2033" y="1546"/>
                  </a:lnTo>
                  <a:lnTo>
                    <a:pt x="2030" y="1550"/>
                  </a:lnTo>
                  <a:lnTo>
                    <a:pt x="2029" y="1562"/>
                  </a:lnTo>
                  <a:lnTo>
                    <a:pt x="2023" y="1577"/>
                  </a:lnTo>
                  <a:lnTo>
                    <a:pt x="2021" y="1587"/>
                  </a:lnTo>
                  <a:lnTo>
                    <a:pt x="2021" y="1593"/>
                  </a:lnTo>
                  <a:lnTo>
                    <a:pt x="2024" y="1603"/>
                  </a:lnTo>
                  <a:lnTo>
                    <a:pt x="2024" y="1613"/>
                  </a:lnTo>
                  <a:lnTo>
                    <a:pt x="2023" y="1621"/>
                  </a:lnTo>
                  <a:lnTo>
                    <a:pt x="2021" y="1629"/>
                  </a:lnTo>
                  <a:lnTo>
                    <a:pt x="2012" y="1624"/>
                  </a:lnTo>
                  <a:lnTo>
                    <a:pt x="2008" y="1625"/>
                  </a:lnTo>
                  <a:lnTo>
                    <a:pt x="2007" y="1637"/>
                  </a:lnTo>
                  <a:lnTo>
                    <a:pt x="1987" y="1643"/>
                  </a:lnTo>
                  <a:lnTo>
                    <a:pt x="1932" y="1645"/>
                  </a:lnTo>
                  <a:lnTo>
                    <a:pt x="1920" y="1648"/>
                  </a:lnTo>
                  <a:lnTo>
                    <a:pt x="1898" y="1661"/>
                  </a:lnTo>
                  <a:lnTo>
                    <a:pt x="1888" y="1669"/>
                  </a:lnTo>
                  <a:lnTo>
                    <a:pt x="1874" y="1678"/>
                  </a:lnTo>
                  <a:lnTo>
                    <a:pt x="1868" y="1685"/>
                  </a:lnTo>
                  <a:lnTo>
                    <a:pt x="1866" y="1691"/>
                  </a:lnTo>
                  <a:lnTo>
                    <a:pt x="1854" y="1699"/>
                  </a:lnTo>
                  <a:lnTo>
                    <a:pt x="1847" y="1705"/>
                  </a:lnTo>
                  <a:lnTo>
                    <a:pt x="1844" y="1701"/>
                  </a:lnTo>
                  <a:lnTo>
                    <a:pt x="1830" y="1705"/>
                  </a:lnTo>
                  <a:lnTo>
                    <a:pt x="1823" y="1705"/>
                  </a:lnTo>
                  <a:lnTo>
                    <a:pt x="1819" y="1706"/>
                  </a:lnTo>
                  <a:lnTo>
                    <a:pt x="1818" y="1715"/>
                  </a:lnTo>
                  <a:lnTo>
                    <a:pt x="1822" y="1720"/>
                  </a:lnTo>
                  <a:lnTo>
                    <a:pt x="1825" y="1713"/>
                  </a:lnTo>
                  <a:lnTo>
                    <a:pt x="1831" y="1709"/>
                  </a:lnTo>
                  <a:lnTo>
                    <a:pt x="1836" y="1709"/>
                  </a:lnTo>
                  <a:lnTo>
                    <a:pt x="1833" y="1720"/>
                  </a:lnTo>
                  <a:lnTo>
                    <a:pt x="1831" y="1729"/>
                  </a:lnTo>
                  <a:lnTo>
                    <a:pt x="1826" y="1736"/>
                  </a:lnTo>
                  <a:lnTo>
                    <a:pt x="1813" y="1717"/>
                  </a:lnTo>
                  <a:lnTo>
                    <a:pt x="1808" y="1717"/>
                  </a:lnTo>
                  <a:lnTo>
                    <a:pt x="1799" y="1713"/>
                  </a:lnTo>
                  <a:lnTo>
                    <a:pt x="1796" y="1704"/>
                  </a:lnTo>
                  <a:lnTo>
                    <a:pt x="1785" y="1704"/>
                  </a:lnTo>
                  <a:lnTo>
                    <a:pt x="1777" y="1696"/>
                  </a:lnTo>
                  <a:lnTo>
                    <a:pt x="1776" y="1690"/>
                  </a:lnTo>
                  <a:lnTo>
                    <a:pt x="1779" y="1679"/>
                  </a:lnTo>
                  <a:lnTo>
                    <a:pt x="1772" y="1673"/>
                  </a:lnTo>
                  <a:lnTo>
                    <a:pt x="1760" y="1682"/>
                  </a:lnTo>
                  <a:lnTo>
                    <a:pt x="1750" y="1685"/>
                  </a:lnTo>
                  <a:lnTo>
                    <a:pt x="1739" y="1682"/>
                  </a:lnTo>
                  <a:lnTo>
                    <a:pt x="1736" y="1675"/>
                  </a:lnTo>
                  <a:lnTo>
                    <a:pt x="1749" y="1675"/>
                  </a:lnTo>
                  <a:lnTo>
                    <a:pt x="1752" y="1666"/>
                  </a:lnTo>
                  <a:lnTo>
                    <a:pt x="1750" y="1652"/>
                  </a:lnTo>
                  <a:lnTo>
                    <a:pt x="1741" y="1647"/>
                  </a:lnTo>
                  <a:lnTo>
                    <a:pt x="1725" y="1659"/>
                  </a:lnTo>
                  <a:lnTo>
                    <a:pt x="1715" y="1661"/>
                  </a:lnTo>
                  <a:lnTo>
                    <a:pt x="1728" y="1669"/>
                  </a:lnTo>
                  <a:lnTo>
                    <a:pt x="1729" y="1672"/>
                  </a:lnTo>
                  <a:lnTo>
                    <a:pt x="1721" y="1673"/>
                  </a:lnTo>
                  <a:lnTo>
                    <a:pt x="1710" y="1678"/>
                  </a:lnTo>
                  <a:lnTo>
                    <a:pt x="1699" y="1686"/>
                  </a:lnTo>
                  <a:lnTo>
                    <a:pt x="1690" y="1701"/>
                  </a:lnTo>
                  <a:lnTo>
                    <a:pt x="1672" y="1710"/>
                  </a:lnTo>
                  <a:lnTo>
                    <a:pt x="1658" y="1713"/>
                  </a:lnTo>
                  <a:lnTo>
                    <a:pt x="1655" y="1709"/>
                  </a:lnTo>
                  <a:lnTo>
                    <a:pt x="1635" y="1699"/>
                  </a:lnTo>
                  <a:lnTo>
                    <a:pt x="1616" y="1686"/>
                  </a:lnTo>
                  <a:lnTo>
                    <a:pt x="1607" y="1683"/>
                  </a:lnTo>
                  <a:lnTo>
                    <a:pt x="1593" y="1682"/>
                  </a:lnTo>
                  <a:lnTo>
                    <a:pt x="1572" y="1674"/>
                  </a:lnTo>
                  <a:lnTo>
                    <a:pt x="1564" y="1675"/>
                  </a:lnTo>
                  <a:lnTo>
                    <a:pt x="1555" y="1682"/>
                  </a:lnTo>
                  <a:lnTo>
                    <a:pt x="1548" y="1671"/>
                  </a:lnTo>
                  <a:lnTo>
                    <a:pt x="1529" y="1659"/>
                  </a:lnTo>
                  <a:lnTo>
                    <a:pt x="1511" y="1658"/>
                  </a:lnTo>
                  <a:lnTo>
                    <a:pt x="1496" y="1650"/>
                  </a:lnTo>
                  <a:lnTo>
                    <a:pt x="1486" y="1639"/>
                  </a:lnTo>
                  <a:lnTo>
                    <a:pt x="1481" y="1625"/>
                  </a:lnTo>
                  <a:lnTo>
                    <a:pt x="1470" y="1618"/>
                  </a:lnTo>
                  <a:lnTo>
                    <a:pt x="1458" y="1588"/>
                  </a:lnTo>
                  <a:lnTo>
                    <a:pt x="1457" y="1582"/>
                  </a:lnTo>
                  <a:lnTo>
                    <a:pt x="1462" y="1572"/>
                  </a:lnTo>
                  <a:lnTo>
                    <a:pt x="1463" y="1559"/>
                  </a:lnTo>
                  <a:lnTo>
                    <a:pt x="1453" y="1530"/>
                  </a:lnTo>
                  <a:lnTo>
                    <a:pt x="1430" y="1500"/>
                  </a:lnTo>
                  <a:lnTo>
                    <a:pt x="1437" y="1483"/>
                  </a:lnTo>
                  <a:lnTo>
                    <a:pt x="1436" y="1480"/>
                  </a:lnTo>
                  <a:lnTo>
                    <a:pt x="1421" y="1481"/>
                  </a:lnTo>
                  <a:lnTo>
                    <a:pt x="1406" y="1490"/>
                  </a:lnTo>
                  <a:lnTo>
                    <a:pt x="1389" y="1496"/>
                  </a:lnTo>
                  <a:lnTo>
                    <a:pt x="1379" y="1497"/>
                  </a:lnTo>
                  <a:lnTo>
                    <a:pt x="1372" y="1495"/>
                  </a:lnTo>
                  <a:lnTo>
                    <a:pt x="1379" y="1484"/>
                  </a:lnTo>
                  <a:lnTo>
                    <a:pt x="1387" y="1468"/>
                  </a:lnTo>
                  <a:lnTo>
                    <a:pt x="1390" y="1453"/>
                  </a:lnTo>
                  <a:lnTo>
                    <a:pt x="1390" y="1436"/>
                  </a:lnTo>
                  <a:lnTo>
                    <a:pt x="1384" y="1419"/>
                  </a:lnTo>
                  <a:lnTo>
                    <a:pt x="1376" y="1406"/>
                  </a:lnTo>
                  <a:lnTo>
                    <a:pt x="1368" y="1400"/>
                  </a:lnTo>
                  <a:lnTo>
                    <a:pt x="1356" y="1424"/>
                  </a:lnTo>
                  <a:lnTo>
                    <a:pt x="1356" y="1436"/>
                  </a:lnTo>
                  <a:lnTo>
                    <a:pt x="1352" y="1448"/>
                  </a:lnTo>
                  <a:lnTo>
                    <a:pt x="1350" y="1460"/>
                  </a:lnTo>
                  <a:lnTo>
                    <a:pt x="1349" y="1463"/>
                  </a:lnTo>
                  <a:lnTo>
                    <a:pt x="1340" y="1462"/>
                  </a:lnTo>
                  <a:lnTo>
                    <a:pt x="1329" y="1467"/>
                  </a:lnTo>
                  <a:lnTo>
                    <a:pt x="1317" y="1467"/>
                  </a:lnTo>
                  <a:lnTo>
                    <a:pt x="1307" y="1473"/>
                  </a:lnTo>
                  <a:lnTo>
                    <a:pt x="1301" y="1467"/>
                  </a:lnTo>
                  <a:lnTo>
                    <a:pt x="1306" y="1448"/>
                  </a:lnTo>
                  <a:lnTo>
                    <a:pt x="1319" y="1449"/>
                  </a:lnTo>
                  <a:lnTo>
                    <a:pt x="1330" y="1443"/>
                  </a:lnTo>
                  <a:lnTo>
                    <a:pt x="1334" y="1429"/>
                  </a:lnTo>
                  <a:lnTo>
                    <a:pt x="1335" y="1417"/>
                  </a:lnTo>
                  <a:lnTo>
                    <a:pt x="1333" y="1415"/>
                  </a:lnTo>
                  <a:lnTo>
                    <a:pt x="1333" y="1411"/>
                  </a:lnTo>
                  <a:lnTo>
                    <a:pt x="1334" y="1405"/>
                  </a:lnTo>
                  <a:lnTo>
                    <a:pt x="1334" y="1397"/>
                  </a:lnTo>
                  <a:lnTo>
                    <a:pt x="1339" y="1384"/>
                  </a:lnTo>
                  <a:lnTo>
                    <a:pt x="1345" y="1368"/>
                  </a:lnTo>
                  <a:lnTo>
                    <a:pt x="1351" y="1365"/>
                  </a:lnTo>
                  <a:lnTo>
                    <a:pt x="1357" y="1355"/>
                  </a:lnTo>
                  <a:lnTo>
                    <a:pt x="1357" y="1330"/>
                  </a:lnTo>
                  <a:lnTo>
                    <a:pt x="1363" y="1331"/>
                  </a:lnTo>
                  <a:lnTo>
                    <a:pt x="1362" y="1324"/>
                  </a:lnTo>
                  <a:lnTo>
                    <a:pt x="1358" y="1317"/>
                  </a:lnTo>
                  <a:lnTo>
                    <a:pt x="1358" y="1307"/>
                  </a:lnTo>
                  <a:lnTo>
                    <a:pt x="1355" y="1304"/>
                  </a:lnTo>
                  <a:lnTo>
                    <a:pt x="1355" y="1293"/>
                  </a:lnTo>
                  <a:lnTo>
                    <a:pt x="1350" y="1288"/>
                  </a:lnTo>
                  <a:lnTo>
                    <a:pt x="1347" y="1297"/>
                  </a:lnTo>
                  <a:lnTo>
                    <a:pt x="1347" y="1317"/>
                  </a:lnTo>
                  <a:lnTo>
                    <a:pt x="1342" y="1318"/>
                  </a:lnTo>
                  <a:lnTo>
                    <a:pt x="1335" y="1330"/>
                  </a:lnTo>
                  <a:lnTo>
                    <a:pt x="1330" y="1341"/>
                  </a:lnTo>
                  <a:lnTo>
                    <a:pt x="1324" y="1354"/>
                  </a:lnTo>
                  <a:lnTo>
                    <a:pt x="1323" y="1360"/>
                  </a:lnTo>
                  <a:lnTo>
                    <a:pt x="1318" y="1368"/>
                  </a:lnTo>
                  <a:lnTo>
                    <a:pt x="1307" y="1367"/>
                  </a:lnTo>
                  <a:lnTo>
                    <a:pt x="1302" y="1370"/>
                  </a:lnTo>
                  <a:lnTo>
                    <a:pt x="1301" y="1374"/>
                  </a:lnTo>
                  <a:lnTo>
                    <a:pt x="1287" y="1382"/>
                  </a:lnTo>
                  <a:lnTo>
                    <a:pt x="1282" y="1388"/>
                  </a:lnTo>
                  <a:lnTo>
                    <a:pt x="1275" y="1390"/>
                  </a:lnTo>
                  <a:lnTo>
                    <a:pt x="1269" y="1405"/>
                  </a:lnTo>
                  <a:lnTo>
                    <a:pt x="1259" y="1417"/>
                  </a:lnTo>
                  <a:lnTo>
                    <a:pt x="1249" y="1425"/>
                  </a:lnTo>
                  <a:lnTo>
                    <a:pt x="1245" y="1437"/>
                  </a:lnTo>
                  <a:lnTo>
                    <a:pt x="1252" y="1437"/>
                  </a:lnTo>
                  <a:lnTo>
                    <a:pt x="1252" y="1454"/>
                  </a:lnTo>
                  <a:lnTo>
                    <a:pt x="1245" y="1449"/>
                  </a:lnTo>
                  <a:lnTo>
                    <a:pt x="1238" y="1452"/>
                  </a:lnTo>
                  <a:lnTo>
                    <a:pt x="1229" y="1440"/>
                  </a:lnTo>
                  <a:lnTo>
                    <a:pt x="1220" y="1433"/>
                  </a:lnTo>
                  <a:lnTo>
                    <a:pt x="1214" y="1427"/>
                  </a:lnTo>
                  <a:lnTo>
                    <a:pt x="1205" y="1426"/>
                  </a:lnTo>
                  <a:lnTo>
                    <a:pt x="1205" y="1416"/>
                  </a:lnTo>
                  <a:lnTo>
                    <a:pt x="1221" y="1427"/>
                  </a:lnTo>
                  <a:lnTo>
                    <a:pt x="1222" y="1419"/>
                  </a:lnTo>
                  <a:lnTo>
                    <a:pt x="1220" y="1405"/>
                  </a:lnTo>
                  <a:lnTo>
                    <a:pt x="1214" y="1398"/>
                  </a:lnTo>
                  <a:lnTo>
                    <a:pt x="1211" y="1383"/>
                  </a:lnTo>
                  <a:lnTo>
                    <a:pt x="1204" y="1372"/>
                  </a:lnTo>
                  <a:lnTo>
                    <a:pt x="1195" y="1365"/>
                  </a:lnTo>
                  <a:lnTo>
                    <a:pt x="1190" y="1347"/>
                  </a:lnTo>
                  <a:lnTo>
                    <a:pt x="1186" y="1343"/>
                  </a:lnTo>
                  <a:lnTo>
                    <a:pt x="1183" y="1334"/>
                  </a:lnTo>
                  <a:lnTo>
                    <a:pt x="1177" y="1335"/>
                  </a:lnTo>
                  <a:lnTo>
                    <a:pt x="1166" y="1330"/>
                  </a:lnTo>
                  <a:lnTo>
                    <a:pt x="1156" y="1324"/>
                  </a:lnTo>
                  <a:lnTo>
                    <a:pt x="1150" y="1316"/>
                  </a:lnTo>
                  <a:lnTo>
                    <a:pt x="1150" y="1306"/>
                  </a:lnTo>
                  <a:lnTo>
                    <a:pt x="1155" y="1306"/>
                  </a:lnTo>
                  <a:lnTo>
                    <a:pt x="1156" y="1292"/>
                  </a:lnTo>
                  <a:lnTo>
                    <a:pt x="1135" y="1286"/>
                  </a:lnTo>
                  <a:lnTo>
                    <a:pt x="1114" y="1265"/>
                  </a:lnTo>
                  <a:lnTo>
                    <a:pt x="1108" y="1263"/>
                  </a:lnTo>
                  <a:lnTo>
                    <a:pt x="1110" y="1270"/>
                  </a:lnTo>
                  <a:lnTo>
                    <a:pt x="1100" y="1269"/>
                  </a:lnTo>
                  <a:lnTo>
                    <a:pt x="1091" y="1263"/>
                  </a:lnTo>
                  <a:lnTo>
                    <a:pt x="1069" y="1252"/>
                  </a:lnTo>
                  <a:lnTo>
                    <a:pt x="1062" y="1253"/>
                  </a:lnTo>
                  <a:lnTo>
                    <a:pt x="1054" y="1259"/>
                  </a:lnTo>
                  <a:lnTo>
                    <a:pt x="1051" y="1258"/>
                  </a:lnTo>
                  <a:lnTo>
                    <a:pt x="1045" y="1255"/>
                  </a:lnTo>
                  <a:lnTo>
                    <a:pt x="1017" y="1231"/>
                  </a:lnTo>
                  <a:lnTo>
                    <a:pt x="1006" y="1227"/>
                  </a:lnTo>
                  <a:lnTo>
                    <a:pt x="995" y="1226"/>
                  </a:lnTo>
                  <a:lnTo>
                    <a:pt x="974" y="1225"/>
                  </a:lnTo>
                  <a:lnTo>
                    <a:pt x="941" y="1230"/>
                  </a:lnTo>
                  <a:lnTo>
                    <a:pt x="899" y="1228"/>
                  </a:lnTo>
                  <a:lnTo>
                    <a:pt x="881" y="1228"/>
                  </a:lnTo>
                  <a:lnTo>
                    <a:pt x="840" y="1248"/>
                  </a:lnTo>
                  <a:lnTo>
                    <a:pt x="820" y="1261"/>
                  </a:lnTo>
                  <a:lnTo>
                    <a:pt x="795" y="1263"/>
                  </a:lnTo>
                  <a:lnTo>
                    <a:pt x="779" y="1270"/>
                  </a:lnTo>
                  <a:lnTo>
                    <a:pt x="758" y="1274"/>
                  </a:lnTo>
                  <a:lnTo>
                    <a:pt x="722" y="1273"/>
                  </a:lnTo>
                  <a:lnTo>
                    <a:pt x="710" y="1270"/>
                  </a:lnTo>
                  <a:lnTo>
                    <a:pt x="695" y="1274"/>
                  </a:lnTo>
                  <a:lnTo>
                    <a:pt x="685" y="1282"/>
                  </a:lnTo>
                  <a:lnTo>
                    <a:pt x="658" y="1297"/>
                  </a:lnTo>
                  <a:lnTo>
                    <a:pt x="642" y="1302"/>
                  </a:lnTo>
                  <a:lnTo>
                    <a:pt x="634" y="1309"/>
                  </a:lnTo>
                  <a:lnTo>
                    <a:pt x="625" y="1313"/>
                  </a:lnTo>
                  <a:lnTo>
                    <a:pt x="614" y="1314"/>
                  </a:lnTo>
                  <a:lnTo>
                    <a:pt x="602" y="1320"/>
                  </a:lnTo>
                  <a:lnTo>
                    <a:pt x="596" y="1333"/>
                  </a:lnTo>
                  <a:lnTo>
                    <a:pt x="592" y="1349"/>
                  </a:lnTo>
                  <a:lnTo>
                    <a:pt x="587" y="1354"/>
                  </a:lnTo>
                  <a:lnTo>
                    <a:pt x="581" y="1363"/>
                  </a:lnTo>
                  <a:lnTo>
                    <a:pt x="577" y="1372"/>
                  </a:lnTo>
                  <a:lnTo>
                    <a:pt x="558" y="1377"/>
                  </a:lnTo>
                  <a:lnTo>
                    <a:pt x="549" y="1377"/>
                  </a:lnTo>
                  <a:lnTo>
                    <a:pt x="539" y="1373"/>
                  </a:lnTo>
                  <a:lnTo>
                    <a:pt x="518" y="1376"/>
                  </a:lnTo>
                  <a:lnTo>
                    <a:pt x="496" y="1382"/>
                  </a:lnTo>
                  <a:lnTo>
                    <a:pt x="491" y="1374"/>
                  </a:lnTo>
                  <a:lnTo>
                    <a:pt x="486" y="1372"/>
                  </a:lnTo>
                  <a:lnTo>
                    <a:pt x="480" y="1374"/>
                  </a:lnTo>
                  <a:lnTo>
                    <a:pt x="464" y="1376"/>
                  </a:lnTo>
                  <a:lnTo>
                    <a:pt x="447" y="1372"/>
                  </a:lnTo>
                  <a:lnTo>
                    <a:pt x="435" y="1372"/>
                  </a:lnTo>
                  <a:lnTo>
                    <a:pt x="419" y="1379"/>
                  </a:lnTo>
                  <a:lnTo>
                    <a:pt x="376" y="1378"/>
                  </a:lnTo>
                  <a:lnTo>
                    <a:pt x="365" y="1383"/>
                  </a:lnTo>
                  <a:lnTo>
                    <a:pt x="355" y="1392"/>
                  </a:lnTo>
                  <a:lnTo>
                    <a:pt x="350" y="1399"/>
                  </a:lnTo>
                  <a:lnTo>
                    <a:pt x="352" y="1404"/>
                  </a:lnTo>
                  <a:lnTo>
                    <a:pt x="350" y="1405"/>
                  </a:lnTo>
                  <a:lnTo>
                    <a:pt x="344" y="1411"/>
                  </a:lnTo>
                  <a:lnTo>
                    <a:pt x="333" y="1414"/>
                  </a:lnTo>
                  <a:lnTo>
                    <a:pt x="316" y="1416"/>
                  </a:lnTo>
                  <a:lnTo>
                    <a:pt x="301" y="1426"/>
                  </a:lnTo>
                  <a:lnTo>
                    <a:pt x="292" y="1436"/>
                  </a:lnTo>
                  <a:lnTo>
                    <a:pt x="287" y="1443"/>
                  </a:lnTo>
                  <a:lnTo>
                    <a:pt x="280" y="1449"/>
                  </a:lnTo>
                  <a:lnTo>
                    <a:pt x="271" y="1452"/>
                  </a:lnTo>
                  <a:lnTo>
                    <a:pt x="261" y="1447"/>
                  </a:lnTo>
                  <a:lnTo>
                    <a:pt x="260" y="1458"/>
                  </a:lnTo>
                  <a:lnTo>
                    <a:pt x="253" y="1454"/>
                  </a:lnTo>
                  <a:lnTo>
                    <a:pt x="244" y="1458"/>
                  </a:lnTo>
                  <a:lnTo>
                    <a:pt x="238" y="1451"/>
                  </a:lnTo>
                  <a:lnTo>
                    <a:pt x="205" y="1453"/>
                  </a:lnTo>
                  <a:lnTo>
                    <a:pt x="190" y="1451"/>
                  </a:lnTo>
                  <a:lnTo>
                    <a:pt x="183" y="1443"/>
                  </a:lnTo>
                  <a:lnTo>
                    <a:pt x="174" y="1440"/>
                  </a:lnTo>
                  <a:lnTo>
                    <a:pt x="174" y="1441"/>
                  </a:lnTo>
                  <a:lnTo>
                    <a:pt x="163" y="1440"/>
                  </a:lnTo>
                  <a:lnTo>
                    <a:pt x="148" y="1424"/>
                  </a:lnTo>
                  <a:lnTo>
                    <a:pt x="141" y="1415"/>
                  </a:lnTo>
                  <a:lnTo>
                    <a:pt x="130" y="1405"/>
                  </a:lnTo>
                  <a:lnTo>
                    <a:pt x="120" y="1402"/>
                  </a:lnTo>
                  <a:lnTo>
                    <a:pt x="108" y="1399"/>
                  </a:lnTo>
                  <a:lnTo>
                    <a:pt x="105" y="1370"/>
                  </a:lnTo>
                  <a:lnTo>
                    <a:pt x="107" y="1357"/>
                  </a:lnTo>
                  <a:lnTo>
                    <a:pt x="107" y="1356"/>
                  </a:lnTo>
                  <a:lnTo>
                    <a:pt x="117" y="1360"/>
                  </a:lnTo>
                  <a:lnTo>
                    <a:pt x="125" y="1359"/>
                  </a:lnTo>
                  <a:lnTo>
                    <a:pt x="136" y="1343"/>
                  </a:lnTo>
                  <a:lnTo>
                    <a:pt x="142" y="1328"/>
                  </a:lnTo>
                  <a:lnTo>
                    <a:pt x="142" y="1318"/>
                  </a:lnTo>
                  <a:lnTo>
                    <a:pt x="137" y="1306"/>
                  </a:lnTo>
                  <a:lnTo>
                    <a:pt x="137" y="1291"/>
                  </a:lnTo>
                  <a:lnTo>
                    <a:pt x="139" y="1297"/>
                  </a:lnTo>
                  <a:lnTo>
                    <a:pt x="142" y="1286"/>
                  </a:lnTo>
                  <a:lnTo>
                    <a:pt x="141" y="1265"/>
                  </a:lnTo>
                  <a:lnTo>
                    <a:pt x="144" y="1248"/>
                  </a:lnTo>
                  <a:lnTo>
                    <a:pt x="141" y="1234"/>
                  </a:lnTo>
                  <a:lnTo>
                    <a:pt x="124" y="1196"/>
                  </a:lnTo>
                  <a:lnTo>
                    <a:pt x="121" y="1185"/>
                  </a:lnTo>
                  <a:lnTo>
                    <a:pt x="117" y="1178"/>
                  </a:lnTo>
                  <a:lnTo>
                    <a:pt x="109" y="1168"/>
                  </a:lnTo>
                  <a:lnTo>
                    <a:pt x="103" y="1150"/>
                  </a:lnTo>
                  <a:lnTo>
                    <a:pt x="98" y="1124"/>
                  </a:lnTo>
                  <a:lnTo>
                    <a:pt x="98" y="1092"/>
                  </a:lnTo>
                  <a:lnTo>
                    <a:pt x="94" y="1081"/>
                  </a:lnTo>
                  <a:lnTo>
                    <a:pt x="78" y="1053"/>
                  </a:lnTo>
                  <a:lnTo>
                    <a:pt x="76" y="1039"/>
                  </a:lnTo>
                  <a:lnTo>
                    <a:pt x="66" y="1024"/>
                  </a:lnTo>
                  <a:lnTo>
                    <a:pt x="54" y="1004"/>
                  </a:lnTo>
                  <a:lnTo>
                    <a:pt x="54" y="983"/>
                  </a:lnTo>
                  <a:lnTo>
                    <a:pt x="46" y="965"/>
                  </a:lnTo>
                  <a:lnTo>
                    <a:pt x="40" y="945"/>
                  </a:lnTo>
                  <a:lnTo>
                    <a:pt x="29" y="938"/>
                  </a:lnTo>
                  <a:lnTo>
                    <a:pt x="19" y="927"/>
                  </a:lnTo>
                  <a:lnTo>
                    <a:pt x="13" y="919"/>
                  </a:lnTo>
                  <a:lnTo>
                    <a:pt x="11" y="909"/>
                  </a:lnTo>
                  <a:lnTo>
                    <a:pt x="5" y="905"/>
                  </a:lnTo>
                  <a:lnTo>
                    <a:pt x="0" y="895"/>
                  </a:lnTo>
                  <a:lnTo>
                    <a:pt x="1" y="889"/>
                  </a:lnTo>
                  <a:lnTo>
                    <a:pt x="3" y="894"/>
                  </a:lnTo>
                  <a:lnTo>
                    <a:pt x="8" y="895"/>
                  </a:lnTo>
                  <a:lnTo>
                    <a:pt x="12" y="897"/>
                  </a:lnTo>
                  <a:lnTo>
                    <a:pt x="15" y="904"/>
                  </a:lnTo>
                  <a:lnTo>
                    <a:pt x="16" y="914"/>
                  </a:lnTo>
                  <a:lnTo>
                    <a:pt x="21" y="911"/>
                  </a:lnTo>
                  <a:lnTo>
                    <a:pt x="23" y="918"/>
                  </a:lnTo>
                  <a:lnTo>
                    <a:pt x="31" y="919"/>
                  </a:lnTo>
                  <a:lnTo>
                    <a:pt x="35" y="913"/>
                  </a:lnTo>
                  <a:lnTo>
                    <a:pt x="34" y="904"/>
                  </a:lnTo>
                  <a:lnTo>
                    <a:pt x="26" y="895"/>
                  </a:lnTo>
                  <a:lnTo>
                    <a:pt x="13" y="866"/>
                  </a:lnTo>
                  <a:lnTo>
                    <a:pt x="13" y="856"/>
                  </a:lnTo>
                  <a:lnTo>
                    <a:pt x="17" y="860"/>
                  </a:lnTo>
                  <a:lnTo>
                    <a:pt x="22" y="871"/>
                  </a:lnTo>
                  <a:lnTo>
                    <a:pt x="27" y="894"/>
                  </a:lnTo>
                  <a:lnTo>
                    <a:pt x="35" y="884"/>
                  </a:lnTo>
                  <a:lnTo>
                    <a:pt x="38" y="893"/>
                  </a:lnTo>
                  <a:lnTo>
                    <a:pt x="39" y="904"/>
                  </a:lnTo>
                  <a:lnTo>
                    <a:pt x="46" y="905"/>
                  </a:lnTo>
                  <a:lnTo>
                    <a:pt x="51" y="898"/>
                  </a:lnTo>
                  <a:lnTo>
                    <a:pt x="54" y="886"/>
                  </a:lnTo>
                  <a:lnTo>
                    <a:pt x="53" y="867"/>
                  </a:lnTo>
                  <a:lnTo>
                    <a:pt x="45" y="860"/>
                  </a:lnTo>
                  <a:lnTo>
                    <a:pt x="39" y="848"/>
                  </a:lnTo>
                  <a:lnTo>
                    <a:pt x="37" y="851"/>
                  </a:lnTo>
                  <a:lnTo>
                    <a:pt x="38" y="844"/>
                  </a:lnTo>
                  <a:lnTo>
                    <a:pt x="31" y="832"/>
                  </a:lnTo>
                  <a:lnTo>
                    <a:pt x="23" y="814"/>
                  </a:lnTo>
                  <a:lnTo>
                    <a:pt x="8" y="787"/>
                  </a:lnTo>
                  <a:lnTo>
                    <a:pt x="8" y="758"/>
                  </a:lnTo>
                  <a:lnTo>
                    <a:pt x="13" y="748"/>
                  </a:lnTo>
                  <a:lnTo>
                    <a:pt x="28" y="733"/>
                  </a:lnTo>
                  <a:lnTo>
                    <a:pt x="29" y="725"/>
                  </a:lnTo>
                  <a:lnTo>
                    <a:pt x="28" y="716"/>
                  </a:lnTo>
                  <a:lnTo>
                    <a:pt x="29" y="695"/>
                  </a:lnTo>
                  <a:lnTo>
                    <a:pt x="22" y="683"/>
                  </a:lnTo>
                  <a:lnTo>
                    <a:pt x="27" y="661"/>
                  </a:lnTo>
                  <a:lnTo>
                    <a:pt x="33" y="652"/>
                  </a:lnTo>
                  <a:lnTo>
                    <a:pt x="39" y="637"/>
                  </a:lnTo>
                  <a:lnTo>
                    <a:pt x="43" y="634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55"/>
            <p:cNvSpPr>
              <a:spLocks noChangeAspect="1"/>
            </p:cNvSpPr>
            <p:nvPr/>
          </p:nvSpPr>
          <p:spPr bwMode="gray">
            <a:xfrm>
              <a:off x="8799238" y="5107229"/>
              <a:ext cx="135162" cy="160644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56"/>
            <p:cNvSpPr>
              <a:spLocks noChangeAspect="1"/>
            </p:cNvSpPr>
            <p:nvPr/>
          </p:nvSpPr>
          <p:spPr bwMode="gray">
            <a:xfrm>
              <a:off x="8907368" y="4958808"/>
              <a:ext cx="100179" cy="172868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57"/>
            <p:cNvSpPr>
              <a:spLocks noChangeAspect="1"/>
            </p:cNvSpPr>
            <p:nvPr/>
          </p:nvSpPr>
          <p:spPr bwMode="gray">
            <a:xfrm>
              <a:off x="8754714" y="4653234"/>
              <a:ext cx="50884" cy="45399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58"/>
            <p:cNvSpPr>
              <a:spLocks noChangeAspect="1"/>
            </p:cNvSpPr>
            <p:nvPr/>
          </p:nvSpPr>
          <p:spPr bwMode="gray">
            <a:xfrm>
              <a:off x="7104149" y="3343634"/>
              <a:ext cx="192407" cy="101276"/>
            </a:xfrm>
            <a:custGeom>
              <a:avLst/>
              <a:gdLst/>
              <a:ahLst/>
              <a:cxnLst>
                <a:cxn ang="0">
                  <a:pos x="259" y="238"/>
                </a:cxn>
                <a:cxn ang="0">
                  <a:pos x="303" y="218"/>
                </a:cxn>
                <a:cxn ang="0">
                  <a:pos x="334" y="201"/>
                </a:cxn>
                <a:cxn ang="0">
                  <a:pos x="362" y="217"/>
                </a:cxn>
                <a:cxn ang="0">
                  <a:pos x="401" y="204"/>
                </a:cxn>
                <a:cxn ang="0">
                  <a:pos x="433" y="170"/>
                </a:cxn>
                <a:cxn ang="0">
                  <a:pos x="491" y="159"/>
                </a:cxn>
                <a:cxn ang="0">
                  <a:pos x="550" y="112"/>
                </a:cxn>
                <a:cxn ang="0">
                  <a:pos x="604" y="79"/>
                </a:cxn>
                <a:cxn ang="0">
                  <a:pos x="577" y="56"/>
                </a:cxn>
                <a:cxn ang="0">
                  <a:pos x="530" y="34"/>
                </a:cxn>
                <a:cxn ang="0">
                  <a:pos x="508" y="27"/>
                </a:cxn>
                <a:cxn ang="0">
                  <a:pos x="452" y="24"/>
                </a:cxn>
                <a:cxn ang="0">
                  <a:pos x="421" y="18"/>
                </a:cxn>
                <a:cxn ang="0">
                  <a:pos x="366" y="20"/>
                </a:cxn>
                <a:cxn ang="0">
                  <a:pos x="325" y="23"/>
                </a:cxn>
                <a:cxn ang="0">
                  <a:pos x="294" y="18"/>
                </a:cxn>
                <a:cxn ang="0">
                  <a:pos x="260" y="4"/>
                </a:cxn>
                <a:cxn ang="0">
                  <a:pos x="233" y="18"/>
                </a:cxn>
                <a:cxn ang="0">
                  <a:pos x="224" y="48"/>
                </a:cxn>
                <a:cxn ang="0">
                  <a:pos x="191" y="45"/>
                </a:cxn>
                <a:cxn ang="0">
                  <a:pos x="160" y="34"/>
                </a:cxn>
                <a:cxn ang="0">
                  <a:pos x="129" y="32"/>
                </a:cxn>
                <a:cxn ang="0">
                  <a:pos x="98" y="36"/>
                </a:cxn>
                <a:cxn ang="0">
                  <a:pos x="92" y="58"/>
                </a:cxn>
                <a:cxn ang="0">
                  <a:pos x="106" y="79"/>
                </a:cxn>
                <a:cxn ang="0">
                  <a:pos x="70" y="109"/>
                </a:cxn>
                <a:cxn ang="0">
                  <a:pos x="62" y="129"/>
                </a:cxn>
                <a:cxn ang="0">
                  <a:pos x="84" y="144"/>
                </a:cxn>
                <a:cxn ang="0">
                  <a:pos x="117" y="147"/>
                </a:cxn>
                <a:cxn ang="0">
                  <a:pos x="137" y="131"/>
                </a:cxn>
                <a:cxn ang="0">
                  <a:pos x="156" y="154"/>
                </a:cxn>
                <a:cxn ang="0">
                  <a:pos x="181" y="169"/>
                </a:cxn>
                <a:cxn ang="0">
                  <a:pos x="212" y="175"/>
                </a:cxn>
                <a:cxn ang="0">
                  <a:pos x="187" y="195"/>
                </a:cxn>
                <a:cxn ang="0">
                  <a:pos x="168" y="202"/>
                </a:cxn>
                <a:cxn ang="0">
                  <a:pos x="149" y="213"/>
                </a:cxn>
                <a:cxn ang="0">
                  <a:pos x="111" y="215"/>
                </a:cxn>
                <a:cxn ang="0">
                  <a:pos x="88" y="224"/>
                </a:cxn>
                <a:cxn ang="0">
                  <a:pos x="68" y="236"/>
                </a:cxn>
                <a:cxn ang="0">
                  <a:pos x="30" y="229"/>
                </a:cxn>
                <a:cxn ang="0">
                  <a:pos x="0" y="236"/>
                </a:cxn>
                <a:cxn ang="0">
                  <a:pos x="4" y="267"/>
                </a:cxn>
                <a:cxn ang="0">
                  <a:pos x="36" y="268"/>
                </a:cxn>
                <a:cxn ang="0">
                  <a:pos x="76" y="267"/>
                </a:cxn>
                <a:cxn ang="0">
                  <a:pos x="120" y="265"/>
                </a:cxn>
                <a:cxn ang="0">
                  <a:pos x="140" y="287"/>
                </a:cxn>
                <a:cxn ang="0">
                  <a:pos x="178" y="281"/>
                </a:cxn>
                <a:cxn ang="0">
                  <a:pos x="219" y="278"/>
                </a:cxn>
                <a:cxn ang="0">
                  <a:pos x="251" y="267"/>
                </a:cxn>
              </a:cxnLst>
              <a:rect l="0" t="0" r="r" b="b"/>
              <a:pathLst>
                <a:path w="604" h="288">
                  <a:moveTo>
                    <a:pt x="251" y="267"/>
                  </a:moveTo>
                  <a:lnTo>
                    <a:pt x="250" y="256"/>
                  </a:lnTo>
                  <a:lnTo>
                    <a:pt x="259" y="238"/>
                  </a:lnTo>
                  <a:lnTo>
                    <a:pt x="291" y="223"/>
                  </a:lnTo>
                  <a:lnTo>
                    <a:pt x="296" y="218"/>
                  </a:lnTo>
                  <a:lnTo>
                    <a:pt x="303" y="218"/>
                  </a:lnTo>
                  <a:lnTo>
                    <a:pt x="309" y="203"/>
                  </a:lnTo>
                  <a:lnTo>
                    <a:pt x="319" y="207"/>
                  </a:lnTo>
                  <a:lnTo>
                    <a:pt x="334" y="201"/>
                  </a:lnTo>
                  <a:lnTo>
                    <a:pt x="345" y="202"/>
                  </a:lnTo>
                  <a:lnTo>
                    <a:pt x="351" y="215"/>
                  </a:lnTo>
                  <a:lnTo>
                    <a:pt x="362" y="217"/>
                  </a:lnTo>
                  <a:lnTo>
                    <a:pt x="378" y="213"/>
                  </a:lnTo>
                  <a:lnTo>
                    <a:pt x="388" y="214"/>
                  </a:lnTo>
                  <a:lnTo>
                    <a:pt x="401" y="204"/>
                  </a:lnTo>
                  <a:lnTo>
                    <a:pt x="407" y="186"/>
                  </a:lnTo>
                  <a:lnTo>
                    <a:pt x="416" y="175"/>
                  </a:lnTo>
                  <a:lnTo>
                    <a:pt x="433" y="170"/>
                  </a:lnTo>
                  <a:lnTo>
                    <a:pt x="452" y="169"/>
                  </a:lnTo>
                  <a:lnTo>
                    <a:pt x="479" y="164"/>
                  </a:lnTo>
                  <a:lnTo>
                    <a:pt x="491" y="159"/>
                  </a:lnTo>
                  <a:lnTo>
                    <a:pt x="499" y="145"/>
                  </a:lnTo>
                  <a:lnTo>
                    <a:pt x="514" y="132"/>
                  </a:lnTo>
                  <a:lnTo>
                    <a:pt x="550" y="112"/>
                  </a:lnTo>
                  <a:lnTo>
                    <a:pt x="588" y="100"/>
                  </a:lnTo>
                  <a:lnTo>
                    <a:pt x="598" y="93"/>
                  </a:lnTo>
                  <a:lnTo>
                    <a:pt x="604" y="79"/>
                  </a:lnTo>
                  <a:lnTo>
                    <a:pt x="604" y="69"/>
                  </a:lnTo>
                  <a:lnTo>
                    <a:pt x="597" y="69"/>
                  </a:lnTo>
                  <a:lnTo>
                    <a:pt x="577" y="56"/>
                  </a:lnTo>
                  <a:lnTo>
                    <a:pt x="561" y="53"/>
                  </a:lnTo>
                  <a:lnTo>
                    <a:pt x="546" y="35"/>
                  </a:lnTo>
                  <a:lnTo>
                    <a:pt x="530" y="34"/>
                  </a:lnTo>
                  <a:lnTo>
                    <a:pt x="523" y="31"/>
                  </a:lnTo>
                  <a:lnTo>
                    <a:pt x="514" y="31"/>
                  </a:lnTo>
                  <a:lnTo>
                    <a:pt x="508" y="27"/>
                  </a:lnTo>
                  <a:lnTo>
                    <a:pt x="499" y="26"/>
                  </a:lnTo>
                  <a:lnTo>
                    <a:pt x="475" y="27"/>
                  </a:lnTo>
                  <a:lnTo>
                    <a:pt x="452" y="24"/>
                  </a:lnTo>
                  <a:lnTo>
                    <a:pt x="443" y="24"/>
                  </a:lnTo>
                  <a:lnTo>
                    <a:pt x="428" y="18"/>
                  </a:lnTo>
                  <a:lnTo>
                    <a:pt x="421" y="18"/>
                  </a:lnTo>
                  <a:lnTo>
                    <a:pt x="406" y="24"/>
                  </a:lnTo>
                  <a:lnTo>
                    <a:pt x="374" y="20"/>
                  </a:lnTo>
                  <a:lnTo>
                    <a:pt x="366" y="20"/>
                  </a:lnTo>
                  <a:lnTo>
                    <a:pt x="350" y="24"/>
                  </a:lnTo>
                  <a:lnTo>
                    <a:pt x="334" y="24"/>
                  </a:lnTo>
                  <a:lnTo>
                    <a:pt x="325" y="23"/>
                  </a:lnTo>
                  <a:lnTo>
                    <a:pt x="319" y="18"/>
                  </a:lnTo>
                  <a:lnTo>
                    <a:pt x="310" y="16"/>
                  </a:lnTo>
                  <a:lnTo>
                    <a:pt x="294" y="18"/>
                  </a:lnTo>
                  <a:lnTo>
                    <a:pt x="288" y="12"/>
                  </a:lnTo>
                  <a:lnTo>
                    <a:pt x="267" y="0"/>
                  </a:lnTo>
                  <a:lnTo>
                    <a:pt x="260" y="4"/>
                  </a:lnTo>
                  <a:lnTo>
                    <a:pt x="253" y="5"/>
                  </a:lnTo>
                  <a:lnTo>
                    <a:pt x="245" y="8"/>
                  </a:lnTo>
                  <a:lnTo>
                    <a:pt x="233" y="18"/>
                  </a:lnTo>
                  <a:lnTo>
                    <a:pt x="232" y="26"/>
                  </a:lnTo>
                  <a:lnTo>
                    <a:pt x="227" y="32"/>
                  </a:lnTo>
                  <a:lnTo>
                    <a:pt x="224" y="48"/>
                  </a:lnTo>
                  <a:lnTo>
                    <a:pt x="221" y="56"/>
                  </a:lnTo>
                  <a:lnTo>
                    <a:pt x="205" y="52"/>
                  </a:lnTo>
                  <a:lnTo>
                    <a:pt x="191" y="45"/>
                  </a:lnTo>
                  <a:lnTo>
                    <a:pt x="175" y="40"/>
                  </a:lnTo>
                  <a:lnTo>
                    <a:pt x="169" y="36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37" y="31"/>
                  </a:lnTo>
                  <a:lnTo>
                    <a:pt x="129" y="32"/>
                  </a:lnTo>
                  <a:lnTo>
                    <a:pt x="121" y="30"/>
                  </a:lnTo>
                  <a:lnTo>
                    <a:pt x="105" y="32"/>
                  </a:lnTo>
                  <a:lnTo>
                    <a:pt x="98" y="36"/>
                  </a:lnTo>
                  <a:lnTo>
                    <a:pt x="95" y="43"/>
                  </a:lnTo>
                  <a:lnTo>
                    <a:pt x="97" y="51"/>
                  </a:lnTo>
                  <a:lnTo>
                    <a:pt x="92" y="58"/>
                  </a:lnTo>
                  <a:lnTo>
                    <a:pt x="88" y="66"/>
                  </a:lnTo>
                  <a:lnTo>
                    <a:pt x="105" y="70"/>
                  </a:lnTo>
                  <a:lnTo>
                    <a:pt x="106" y="79"/>
                  </a:lnTo>
                  <a:lnTo>
                    <a:pt x="92" y="85"/>
                  </a:lnTo>
                  <a:lnTo>
                    <a:pt x="82" y="97"/>
                  </a:lnTo>
                  <a:lnTo>
                    <a:pt x="70" y="109"/>
                  </a:lnTo>
                  <a:lnTo>
                    <a:pt x="55" y="118"/>
                  </a:lnTo>
                  <a:lnTo>
                    <a:pt x="54" y="127"/>
                  </a:lnTo>
                  <a:lnTo>
                    <a:pt x="62" y="129"/>
                  </a:lnTo>
                  <a:lnTo>
                    <a:pt x="68" y="134"/>
                  </a:lnTo>
                  <a:lnTo>
                    <a:pt x="76" y="131"/>
                  </a:lnTo>
                  <a:lnTo>
                    <a:pt x="84" y="144"/>
                  </a:lnTo>
                  <a:lnTo>
                    <a:pt x="108" y="154"/>
                  </a:lnTo>
                  <a:lnTo>
                    <a:pt x="115" y="154"/>
                  </a:lnTo>
                  <a:lnTo>
                    <a:pt x="117" y="147"/>
                  </a:lnTo>
                  <a:lnTo>
                    <a:pt x="125" y="142"/>
                  </a:lnTo>
                  <a:lnTo>
                    <a:pt x="130" y="127"/>
                  </a:lnTo>
                  <a:lnTo>
                    <a:pt x="137" y="131"/>
                  </a:lnTo>
                  <a:lnTo>
                    <a:pt x="142" y="137"/>
                  </a:lnTo>
                  <a:lnTo>
                    <a:pt x="142" y="145"/>
                  </a:lnTo>
                  <a:lnTo>
                    <a:pt x="156" y="154"/>
                  </a:lnTo>
                  <a:lnTo>
                    <a:pt x="162" y="159"/>
                  </a:lnTo>
                  <a:lnTo>
                    <a:pt x="170" y="159"/>
                  </a:lnTo>
                  <a:lnTo>
                    <a:pt x="181" y="169"/>
                  </a:lnTo>
                  <a:lnTo>
                    <a:pt x="197" y="174"/>
                  </a:lnTo>
                  <a:lnTo>
                    <a:pt x="205" y="171"/>
                  </a:lnTo>
                  <a:lnTo>
                    <a:pt x="212" y="175"/>
                  </a:lnTo>
                  <a:lnTo>
                    <a:pt x="207" y="182"/>
                  </a:lnTo>
                  <a:lnTo>
                    <a:pt x="191" y="186"/>
                  </a:lnTo>
                  <a:lnTo>
                    <a:pt x="187" y="195"/>
                  </a:lnTo>
                  <a:lnTo>
                    <a:pt x="181" y="198"/>
                  </a:lnTo>
                  <a:lnTo>
                    <a:pt x="173" y="196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53" y="206"/>
                  </a:lnTo>
                  <a:lnTo>
                    <a:pt x="149" y="213"/>
                  </a:lnTo>
                  <a:lnTo>
                    <a:pt x="143" y="218"/>
                  </a:lnTo>
                  <a:lnTo>
                    <a:pt x="127" y="220"/>
                  </a:lnTo>
                  <a:lnTo>
                    <a:pt x="111" y="215"/>
                  </a:lnTo>
                  <a:lnTo>
                    <a:pt x="104" y="214"/>
                  </a:lnTo>
                  <a:lnTo>
                    <a:pt x="92" y="215"/>
                  </a:lnTo>
                  <a:lnTo>
                    <a:pt x="88" y="224"/>
                  </a:lnTo>
                  <a:lnTo>
                    <a:pt x="81" y="226"/>
                  </a:lnTo>
                  <a:lnTo>
                    <a:pt x="76" y="234"/>
                  </a:lnTo>
                  <a:lnTo>
                    <a:pt x="68" y="236"/>
                  </a:lnTo>
                  <a:lnTo>
                    <a:pt x="55" y="228"/>
                  </a:lnTo>
                  <a:lnTo>
                    <a:pt x="46" y="226"/>
                  </a:lnTo>
                  <a:lnTo>
                    <a:pt x="30" y="229"/>
                  </a:lnTo>
                  <a:lnTo>
                    <a:pt x="22" y="226"/>
                  </a:lnTo>
                  <a:lnTo>
                    <a:pt x="15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4" y="267"/>
                  </a:lnTo>
                  <a:lnTo>
                    <a:pt x="13" y="267"/>
                  </a:lnTo>
                  <a:lnTo>
                    <a:pt x="20" y="265"/>
                  </a:lnTo>
                  <a:lnTo>
                    <a:pt x="36" y="268"/>
                  </a:lnTo>
                  <a:lnTo>
                    <a:pt x="60" y="265"/>
                  </a:lnTo>
                  <a:lnTo>
                    <a:pt x="68" y="265"/>
                  </a:lnTo>
                  <a:lnTo>
                    <a:pt x="76" y="267"/>
                  </a:lnTo>
                  <a:lnTo>
                    <a:pt x="81" y="273"/>
                  </a:lnTo>
                  <a:lnTo>
                    <a:pt x="89" y="274"/>
                  </a:lnTo>
                  <a:lnTo>
                    <a:pt x="120" y="265"/>
                  </a:lnTo>
                  <a:lnTo>
                    <a:pt x="127" y="269"/>
                  </a:lnTo>
                  <a:lnTo>
                    <a:pt x="135" y="271"/>
                  </a:lnTo>
                  <a:lnTo>
                    <a:pt x="140" y="287"/>
                  </a:lnTo>
                  <a:lnTo>
                    <a:pt x="156" y="285"/>
                  </a:lnTo>
                  <a:lnTo>
                    <a:pt x="163" y="288"/>
                  </a:lnTo>
                  <a:lnTo>
                    <a:pt x="178" y="281"/>
                  </a:lnTo>
                  <a:lnTo>
                    <a:pt x="194" y="278"/>
                  </a:lnTo>
                  <a:lnTo>
                    <a:pt x="210" y="281"/>
                  </a:lnTo>
                  <a:lnTo>
                    <a:pt x="219" y="278"/>
                  </a:lnTo>
                  <a:lnTo>
                    <a:pt x="229" y="279"/>
                  </a:lnTo>
                  <a:lnTo>
                    <a:pt x="232" y="265"/>
                  </a:lnTo>
                  <a:lnTo>
                    <a:pt x="251" y="26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59"/>
            <p:cNvSpPr>
              <a:spLocks noChangeAspect="1"/>
            </p:cNvSpPr>
            <p:nvPr/>
          </p:nvSpPr>
          <p:spPr bwMode="gray">
            <a:xfrm>
              <a:off x="7072346" y="3399510"/>
              <a:ext cx="131982" cy="108260"/>
            </a:xfrm>
            <a:custGeom>
              <a:avLst/>
              <a:gdLst/>
              <a:ahLst/>
              <a:cxnLst>
                <a:cxn ang="0">
                  <a:pos x="45" y="286"/>
                </a:cxn>
                <a:cxn ang="0">
                  <a:pos x="72" y="273"/>
                </a:cxn>
                <a:cxn ang="0">
                  <a:pos x="89" y="269"/>
                </a:cxn>
                <a:cxn ang="0">
                  <a:pos x="112" y="274"/>
                </a:cxn>
                <a:cxn ang="0">
                  <a:pos x="118" y="246"/>
                </a:cxn>
                <a:cxn ang="0">
                  <a:pos x="145" y="252"/>
                </a:cxn>
                <a:cxn ang="0">
                  <a:pos x="160" y="238"/>
                </a:cxn>
                <a:cxn ang="0">
                  <a:pos x="176" y="198"/>
                </a:cxn>
                <a:cxn ang="0">
                  <a:pos x="190" y="190"/>
                </a:cxn>
                <a:cxn ang="0">
                  <a:pos x="217" y="207"/>
                </a:cxn>
                <a:cxn ang="0">
                  <a:pos x="219" y="225"/>
                </a:cxn>
                <a:cxn ang="0">
                  <a:pos x="230" y="231"/>
                </a:cxn>
                <a:cxn ang="0">
                  <a:pos x="226" y="254"/>
                </a:cxn>
                <a:cxn ang="0">
                  <a:pos x="224" y="287"/>
                </a:cxn>
                <a:cxn ang="0">
                  <a:pos x="241" y="312"/>
                </a:cxn>
                <a:cxn ang="0">
                  <a:pos x="293" y="286"/>
                </a:cxn>
                <a:cxn ang="0">
                  <a:pos x="307" y="271"/>
                </a:cxn>
                <a:cxn ang="0">
                  <a:pos x="334" y="257"/>
                </a:cxn>
                <a:cxn ang="0">
                  <a:pos x="350" y="260"/>
                </a:cxn>
                <a:cxn ang="0">
                  <a:pos x="364" y="266"/>
                </a:cxn>
                <a:cxn ang="0">
                  <a:pos x="390" y="260"/>
                </a:cxn>
                <a:cxn ang="0">
                  <a:pos x="411" y="268"/>
                </a:cxn>
                <a:cxn ang="0">
                  <a:pos x="417" y="273"/>
                </a:cxn>
                <a:cxn ang="0">
                  <a:pos x="400" y="182"/>
                </a:cxn>
                <a:cxn ang="0">
                  <a:pos x="346" y="162"/>
                </a:cxn>
                <a:cxn ang="0">
                  <a:pos x="333" y="120"/>
                </a:cxn>
                <a:cxn ang="0">
                  <a:pos x="282" y="122"/>
                </a:cxn>
                <a:cxn ang="0">
                  <a:pos x="239" y="112"/>
                </a:cxn>
                <a:cxn ang="0">
                  <a:pos x="185" y="114"/>
                </a:cxn>
                <a:cxn ang="0">
                  <a:pos x="140" y="109"/>
                </a:cxn>
                <a:cxn ang="0">
                  <a:pos x="104" y="102"/>
                </a:cxn>
                <a:cxn ang="0">
                  <a:pos x="126" y="67"/>
                </a:cxn>
                <a:cxn ang="0">
                  <a:pos x="172" y="77"/>
                </a:cxn>
                <a:cxn ang="0">
                  <a:pos x="196" y="56"/>
                </a:cxn>
                <a:cxn ang="0">
                  <a:pos x="172" y="54"/>
                </a:cxn>
                <a:cxn ang="0">
                  <a:pos x="185" y="22"/>
                </a:cxn>
                <a:cxn ang="0">
                  <a:pos x="170" y="0"/>
                </a:cxn>
                <a:cxn ang="0">
                  <a:pos x="132" y="27"/>
                </a:cxn>
                <a:cxn ang="0">
                  <a:pos x="108" y="36"/>
                </a:cxn>
                <a:cxn ang="0">
                  <a:pos x="105" y="63"/>
                </a:cxn>
                <a:cxn ang="0">
                  <a:pos x="75" y="82"/>
                </a:cxn>
                <a:cxn ang="0">
                  <a:pos x="32" y="107"/>
                </a:cxn>
                <a:cxn ang="0">
                  <a:pos x="6" y="112"/>
                </a:cxn>
                <a:cxn ang="0">
                  <a:pos x="14" y="136"/>
                </a:cxn>
                <a:cxn ang="0">
                  <a:pos x="40" y="149"/>
                </a:cxn>
                <a:cxn ang="0">
                  <a:pos x="41" y="187"/>
                </a:cxn>
                <a:cxn ang="0">
                  <a:pos x="52" y="212"/>
                </a:cxn>
                <a:cxn ang="0">
                  <a:pos x="29" y="239"/>
                </a:cxn>
                <a:cxn ang="0">
                  <a:pos x="19" y="269"/>
                </a:cxn>
              </a:cxnLst>
              <a:rect l="0" t="0" r="r" b="b"/>
              <a:pathLst>
                <a:path w="417" h="312">
                  <a:moveTo>
                    <a:pt x="19" y="269"/>
                  </a:moveTo>
                  <a:lnTo>
                    <a:pt x="24" y="274"/>
                  </a:lnTo>
                  <a:lnTo>
                    <a:pt x="37" y="289"/>
                  </a:lnTo>
                  <a:lnTo>
                    <a:pt x="45" y="286"/>
                  </a:lnTo>
                  <a:lnTo>
                    <a:pt x="52" y="286"/>
                  </a:lnTo>
                  <a:lnTo>
                    <a:pt x="53" y="281"/>
                  </a:lnTo>
                  <a:lnTo>
                    <a:pt x="67" y="274"/>
                  </a:lnTo>
                  <a:lnTo>
                    <a:pt x="72" y="273"/>
                  </a:lnTo>
                  <a:lnTo>
                    <a:pt x="76" y="274"/>
                  </a:lnTo>
                  <a:lnTo>
                    <a:pt x="79" y="270"/>
                  </a:lnTo>
                  <a:lnTo>
                    <a:pt x="85" y="268"/>
                  </a:lnTo>
                  <a:lnTo>
                    <a:pt x="89" y="269"/>
                  </a:lnTo>
                  <a:lnTo>
                    <a:pt x="94" y="274"/>
                  </a:lnTo>
                  <a:lnTo>
                    <a:pt x="107" y="279"/>
                  </a:lnTo>
                  <a:lnTo>
                    <a:pt x="111" y="276"/>
                  </a:lnTo>
                  <a:lnTo>
                    <a:pt x="112" y="274"/>
                  </a:lnTo>
                  <a:lnTo>
                    <a:pt x="112" y="269"/>
                  </a:lnTo>
                  <a:lnTo>
                    <a:pt x="110" y="265"/>
                  </a:lnTo>
                  <a:lnTo>
                    <a:pt x="110" y="258"/>
                  </a:lnTo>
                  <a:lnTo>
                    <a:pt x="118" y="246"/>
                  </a:lnTo>
                  <a:lnTo>
                    <a:pt x="123" y="246"/>
                  </a:lnTo>
                  <a:lnTo>
                    <a:pt x="129" y="248"/>
                  </a:lnTo>
                  <a:lnTo>
                    <a:pt x="138" y="246"/>
                  </a:lnTo>
                  <a:lnTo>
                    <a:pt x="145" y="252"/>
                  </a:lnTo>
                  <a:lnTo>
                    <a:pt x="149" y="252"/>
                  </a:lnTo>
                  <a:lnTo>
                    <a:pt x="153" y="250"/>
                  </a:lnTo>
                  <a:lnTo>
                    <a:pt x="159" y="243"/>
                  </a:lnTo>
                  <a:lnTo>
                    <a:pt x="160" y="238"/>
                  </a:lnTo>
                  <a:lnTo>
                    <a:pt x="155" y="232"/>
                  </a:lnTo>
                  <a:lnTo>
                    <a:pt x="155" y="227"/>
                  </a:lnTo>
                  <a:lnTo>
                    <a:pt x="165" y="214"/>
                  </a:lnTo>
                  <a:lnTo>
                    <a:pt x="176" y="198"/>
                  </a:lnTo>
                  <a:lnTo>
                    <a:pt x="178" y="195"/>
                  </a:lnTo>
                  <a:lnTo>
                    <a:pt x="182" y="190"/>
                  </a:lnTo>
                  <a:lnTo>
                    <a:pt x="183" y="189"/>
                  </a:lnTo>
                  <a:lnTo>
                    <a:pt x="190" y="190"/>
                  </a:lnTo>
                  <a:lnTo>
                    <a:pt x="194" y="187"/>
                  </a:lnTo>
                  <a:lnTo>
                    <a:pt x="204" y="189"/>
                  </a:lnTo>
                  <a:lnTo>
                    <a:pt x="217" y="201"/>
                  </a:lnTo>
                  <a:lnTo>
                    <a:pt x="217" y="207"/>
                  </a:lnTo>
                  <a:lnTo>
                    <a:pt x="213" y="215"/>
                  </a:lnTo>
                  <a:lnTo>
                    <a:pt x="213" y="220"/>
                  </a:lnTo>
                  <a:lnTo>
                    <a:pt x="214" y="222"/>
                  </a:lnTo>
                  <a:lnTo>
                    <a:pt x="219" y="225"/>
                  </a:lnTo>
                  <a:lnTo>
                    <a:pt x="225" y="223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30" y="231"/>
                  </a:lnTo>
                  <a:lnTo>
                    <a:pt x="228" y="233"/>
                  </a:lnTo>
                  <a:lnTo>
                    <a:pt x="226" y="238"/>
                  </a:lnTo>
                  <a:lnTo>
                    <a:pt x="228" y="249"/>
                  </a:lnTo>
                  <a:lnTo>
                    <a:pt x="226" y="254"/>
                  </a:lnTo>
                  <a:lnTo>
                    <a:pt x="224" y="259"/>
                  </a:lnTo>
                  <a:lnTo>
                    <a:pt x="224" y="269"/>
                  </a:lnTo>
                  <a:lnTo>
                    <a:pt x="221" y="278"/>
                  </a:lnTo>
                  <a:lnTo>
                    <a:pt x="224" y="287"/>
                  </a:lnTo>
                  <a:lnTo>
                    <a:pt x="230" y="298"/>
                  </a:lnTo>
                  <a:lnTo>
                    <a:pt x="235" y="309"/>
                  </a:lnTo>
                  <a:lnTo>
                    <a:pt x="236" y="311"/>
                  </a:lnTo>
                  <a:lnTo>
                    <a:pt x="241" y="312"/>
                  </a:lnTo>
                  <a:lnTo>
                    <a:pt x="246" y="309"/>
                  </a:lnTo>
                  <a:lnTo>
                    <a:pt x="258" y="302"/>
                  </a:lnTo>
                  <a:lnTo>
                    <a:pt x="272" y="292"/>
                  </a:lnTo>
                  <a:lnTo>
                    <a:pt x="293" y="286"/>
                  </a:lnTo>
                  <a:lnTo>
                    <a:pt x="295" y="285"/>
                  </a:lnTo>
                  <a:lnTo>
                    <a:pt x="299" y="278"/>
                  </a:lnTo>
                  <a:lnTo>
                    <a:pt x="306" y="274"/>
                  </a:lnTo>
                  <a:lnTo>
                    <a:pt x="307" y="271"/>
                  </a:lnTo>
                  <a:lnTo>
                    <a:pt x="312" y="270"/>
                  </a:lnTo>
                  <a:lnTo>
                    <a:pt x="322" y="263"/>
                  </a:lnTo>
                  <a:lnTo>
                    <a:pt x="327" y="262"/>
                  </a:lnTo>
                  <a:lnTo>
                    <a:pt x="334" y="257"/>
                  </a:lnTo>
                  <a:lnTo>
                    <a:pt x="339" y="257"/>
                  </a:lnTo>
                  <a:lnTo>
                    <a:pt x="343" y="259"/>
                  </a:lnTo>
                  <a:lnTo>
                    <a:pt x="346" y="260"/>
                  </a:lnTo>
                  <a:lnTo>
                    <a:pt x="350" y="260"/>
                  </a:lnTo>
                  <a:lnTo>
                    <a:pt x="352" y="270"/>
                  </a:lnTo>
                  <a:lnTo>
                    <a:pt x="354" y="274"/>
                  </a:lnTo>
                  <a:lnTo>
                    <a:pt x="357" y="273"/>
                  </a:lnTo>
                  <a:lnTo>
                    <a:pt x="364" y="266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79" y="263"/>
                  </a:lnTo>
                  <a:lnTo>
                    <a:pt x="390" y="260"/>
                  </a:lnTo>
                  <a:lnTo>
                    <a:pt x="396" y="260"/>
                  </a:lnTo>
                  <a:lnTo>
                    <a:pt x="401" y="264"/>
                  </a:lnTo>
                  <a:lnTo>
                    <a:pt x="409" y="264"/>
                  </a:lnTo>
                  <a:lnTo>
                    <a:pt x="411" y="268"/>
                  </a:lnTo>
                  <a:lnTo>
                    <a:pt x="411" y="270"/>
                  </a:lnTo>
                  <a:lnTo>
                    <a:pt x="406" y="271"/>
                  </a:lnTo>
                  <a:lnTo>
                    <a:pt x="414" y="274"/>
                  </a:lnTo>
                  <a:lnTo>
                    <a:pt x="417" y="273"/>
                  </a:lnTo>
                  <a:lnTo>
                    <a:pt x="417" y="237"/>
                  </a:lnTo>
                  <a:lnTo>
                    <a:pt x="407" y="212"/>
                  </a:lnTo>
                  <a:lnTo>
                    <a:pt x="407" y="193"/>
                  </a:lnTo>
                  <a:lnTo>
                    <a:pt x="400" y="182"/>
                  </a:lnTo>
                  <a:lnTo>
                    <a:pt x="381" y="180"/>
                  </a:lnTo>
                  <a:lnTo>
                    <a:pt x="361" y="187"/>
                  </a:lnTo>
                  <a:lnTo>
                    <a:pt x="350" y="179"/>
                  </a:lnTo>
                  <a:lnTo>
                    <a:pt x="346" y="162"/>
                  </a:lnTo>
                  <a:lnTo>
                    <a:pt x="344" y="142"/>
                  </a:lnTo>
                  <a:lnTo>
                    <a:pt x="355" y="108"/>
                  </a:lnTo>
                  <a:lnTo>
                    <a:pt x="336" y="106"/>
                  </a:lnTo>
                  <a:lnTo>
                    <a:pt x="333" y="120"/>
                  </a:lnTo>
                  <a:lnTo>
                    <a:pt x="323" y="119"/>
                  </a:lnTo>
                  <a:lnTo>
                    <a:pt x="314" y="122"/>
                  </a:lnTo>
                  <a:lnTo>
                    <a:pt x="298" y="119"/>
                  </a:lnTo>
                  <a:lnTo>
                    <a:pt x="282" y="122"/>
                  </a:lnTo>
                  <a:lnTo>
                    <a:pt x="267" y="129"/>
                  </a:lnTo>
                  <a:lnTo>
                    <a:pt x="260" y="126"/>
                  </a:lnTo>
                  <a:lnTo>
                    <a:pt x="244" y="128"/>
                  </a:lnTo>
                  <a:lnTo>
                    <a:pt x="239" y="112"/>
                  </a:lnTo>
                  <a:lnTo>
                    <a:pt x="231" y="110"/>
                  </a:lnTo>
                  <a:lnTo>
                    <a:pt x="224" y="106"/>
                  </a:lnTo>
                  <a:lnTo>
                    <a:pt x="193" y="115"/>
                  </a:lnTo>
                  <a:lnTo>
                    <a:pt x="185" y="114"/>
                  </a:lnTo>
                  <a:lnTo>
                    <a:pt x="180" y="108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40" y="109"/>
                  </a:lnTo>
                  <a:lnTo>
                    <a:pt x="124" y="106"/>
                  </a:lnTo>
                  <a:lnTo>
                    <a:pt x="117" y="108"/>
                  </a:lnTo>
                  <a:lnTo>
                    <a:pt x="108" y="108"/>
                  </a:lnTo>
                  <a:lnTo>
                    <a:pt x="104" y="102"/>
                  </a:lnTo>
                  <a:lnTo>
                    <a:pt x="104" y="86"/>
                  </a:lnTo>
                  <a:lnTo>
                    <a:pt x="104" y="77"/>
                  </a:lnTo>
                  <a:lnTo>
                    <a:pt x="119" y="72"/>
                  </a:lnTo>
                  <a:lnTo>
                    <a:pt x="126" y="67"/>
                  </a:lnTo>
                  <a:lnTo>
                    <a:pt x="134" y="70"/>
                  </a:lnTo>
                  <a:lnTo>
                    <a:pt x="150" y="67"/>
                  </a:lnTo>
                  <a:lnTo>
                    <a:pt x="159" y="69"/>
                  </a:lnTo>
                  <a:lnTo>
                    <a:pt x="172" y="77"/>
                  </a:lnTo>
                  <a:lnTo>
                    <a:pt x="180" y="75"/>
                  </a:lnTo>
                  <a:lnTo>
                    <a:pt x="185" y="67"/>
                  </a:lnTo>
                  <a:lnTo>
                    <a:pt x="192" y="65"/>
                  </a:lnTo>
                  <a:lnTo>
                    <a:pt x="196" y="56"/>
                  </a:lnTo>
                  <a:lnTo>
                    <a:pt x="192" y="56"/>
                  </a:lnTo>
                  <a:lnTo>
                    <a:pt x="185" y="60"/>
                  </a:lnTo>
                  <a:lnTo>
                    <a:pt x="176" y="61"/>
                  </a:lnTo>
                  <a:lnTo>
                    <a:pt x="172" y="54"/>
                  </a:lnTo>
                  <a:lnTo>
                    <a:pt x="167" y="38"/>
                  </a:lnTo>
                  <a:lnTo>
                    <a:pt x="174" y="33"/>
                  </a:lnTo>
                  <a:lnTo>
                    <a:pt x="181" y="29"/>
                  </a:lnTo>
                  <a:lnTo>
                    <a:pt x="185" y="22"/>
                  </a:lnTo>
                  <a:lnTo>
                    <a:pt x="183" y="15"/>
                  </a:lnTo>
                  <a:lnTo>
                    <a:pt x="178" y="9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4" y="5"/>
                  </a:lnTo>
                  <a:lnTo>
                    <a:pt x="160" y="12"/>
                  </a:lnTo>
                  <a:lnTo>
                    <a:pt x="145" y="20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7" y="23"/>
                  </a:lnTo>
                  <a:lnTo>
                    <a:pt x="110" y="27"/>
                  </a:lnTo>
                  <a:lnTo>
                    <a:pt x="108" y="36"/>
                  </a:lnTo>
                  <a:lnTo>
                    <a:pt x="102" y="40"/>
                  </a:lnTo>
                  <a:lnTo>
                    <a:pt x="107" y="47"/>
                  </a:lnTo>
                  <a:lnTo>
                    <a:pt x="107" y="55"/>
                  </a:lnTo>
                  <a:lnTo>
                    <a:pt x="105" y="63"/>
                  </a:lnTo>
                  <a:lnTo>
                    <a:pt x="99" y="67"/>
                  </a:lnTo>
                  <a:lnTo>
                    <a:pt x="83" y="70"/>
                  </a:lnTo>
                  <a:lnTo>
                    <a:pt x="75" y="75"/>
                  </a:lnTo>
                  <a:lnTo>
                    <a:pt x="75" y="82"/>
                  </a:lnTo>
                  <a:lnTo>
                    <a:pt x="63" y="104"/>
                  </a:lnTo>
                  <a:lnTo>
                    <a:pt x="56" y="107"/>
                  </a:lnTo>
                  <a:lnTo>
                    <a:pt x="40" y="108"/>
                  </a:lnTo>
                  <a:lnTo>
                    <a:pt x="32" y="107"/>
                  </a:lnTo>
                  <a:lnTo>
                    <a:pt x="26" y="101"/>
                  </a:lnTo>
                  <a:lnTo>
                    <a:pt x="18" y="102"/>
                  </a:lnTo>
                  <a:lnTo>
                    <a:pt x="10" y="106"/>
                  </a:lnTo>
                  <a:lnTo>
                    <a:pt x="6" y="112"/>
                  </a:lnTo>
                  <a:lnTo>
                    <a:pt x="8" y="120"/>
                  </a:lnTo>
                  <a:lnTo>
                    <a:pt x="0" y="125"/>
                  </a:lnTo>
                  <a:lnTo>
                    <a:pt x="6" y="131"/>
                  </a:lnTo>
                  <a:lnTo>
                    <a:pt x="14" y="136"/>
                  </a:lnTo>
                  <a:lnTo>
                    <a:pt x="16" y="144"/>
                  </a:lnTo>
                  <a:lnTo>
                    <a:pt x="25" y="145"/>
                  </a:lnTo>
                  <a:lnTo>
                    <a:pt x="34" y="144"/>
                  </a:lnTo>
                  <a:lnTo>
                    <a:pt x="40" y="149"/>
                  </a:lnTo>
                  <a:lnTo>
                    <a:pt x="42" y="156"/>
                  </a:lnTo>
                  <a:lnTo>
                    <a:pt x="41" y="165"/>
                  </a:lnTo>
                  <a:lnTo>
                    <a:pt x="37" y="171"/>
                  </a:lnTo>
                  <a:lnTo>
                    <a:pt x="41" y="187"/>
                  </a:lnTo>
                  <a:lnTo>
                    <a:pt x="46" y="194"/>
                  </a:lnTo>
                  <a:lnTo>
                    <a:pt x="53" y="199"/>
                  </a:lnTo>
                  <a:lnTo>
                    <a:pt x="54" y="205"/>
                  </a:lnTo>
                  <a:lnTo>
                    <a:pt x="52" y="212"/>
                  </a:lnTo>
                  <a:lnTo>
                    <a:pt x="47" y="217"/>
                  </a:lnTo>
                  <a:lnTo>
                    <a:pt x="40" y="222"/>
                  </a:lnTo>
                  <a:lnTo>
                    <a:pt x="37" y="228"/>
                  </a:lnTo>
                  <a:lnTo>
                    <a:pt x="29" y="239"/>
                  </a:lnTo>
                  <a:lnTo>
                    <a:pt x="22" y="253"/>
                  </a:lnTo>
                  <a:lnTo>
                    <a:pt x="24" y="259"/>
                  </a:lnTo>
                  <a:lnTo>
                    <a:pt x="24" y="266"/>
                  </a:lnTo>
                  <a:lnTo>
                    <a:pt x="19" y="2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0"/>
            <p:cNvSpPr>
              <a:spLocks noChangeAspect="1"/>
            </p:cNvSpPr>
            <p:nvPr/>
          </p:nvSpPr>
          <p:spPr bwMode="gray">
            <a:xfrm>
              <a:off x="7134361" y="3422211"/>
              <a:ext cx="4771" cy="6985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14" y="12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1" y="13"/>
                </a:cxn>
                <a:cxn ang="0">
                  <a:pos x="3" y="21"/>
                </a:cxn>
                <a:cxn ang="0">
                  <a:pos x="12" y="22"/>
                </a:cxn>
                <a:cxn ang="0">
                  <a:pos x="16" y="19"/>
                </a:cxn>
              </a:cxnLst>
              <a:rect l="0" t="0" r="r" b="b"/>
              <a:pathLst>
                <a:path w="16" h="22">
                  <a:moveTo>
                    <a:pt x="16" y="19"/>
                  </a:moveTo>
                  <a:lnTo>
                    <a:pt x="14" y="12"/>
                  </a:lnTo>
                  <a:lnTo>
                    <a:pt x="5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3" y="21"/>
                  </a:lnTo>
                  <a:lnTo>
                    <a:pt x="12" y="22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1"/>
            <p:cNvSpPr>
              <a:spLocks noChangeAspect="1"/>
            </p:cNvSpPr>
            <p:nvPr/>
          </p:nvSpPr>
          <p:spPr bwMode="gray">
            <a:xfrm>
              <a:off x="7145493" y="3425703"/>
              <a:ext cx="4771" cy="3492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6" y="9"/>
                </a:cxn>
                <a:cxn ang="0">
                  <a:pos x="14" y="6"/>
                </a:cxn>
                <a:cxn ang="0">
                  <a:pos x="15" y="4"/>
                </a:cxn>
              </a:cxnLst>
              <a:rect l="0" t="0" r="r" b="b"/>
              <a:pathLst>
                <a:path w="15" h="9">
                  <a:moveTo>
                    <a:pt x="15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6" y="9"/>
                  </a:lnTo>
                  <a:lnTo>
                    <a:pt x="14" y="6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2"/>
            <p:cNvSpPr>
              <a:spLocks noChangeAspect="1"/>
            </p:cNvSpPr>
            <p:nvPr/>
          </p:nvSpPr>
          <p:spPr bwMode="gray">
            <a:xfrm>
              <a:off x="7126411" y="3429195"/>
              <a:ext cx="3180" cy="349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2" y="8"/>
                </a:cxn>
                <a:cxn ang="0">
                  <a:pos x="11" y="8"/>
                </a:cxn>
                <a:cxn ang="0">
                  <a:pos x="12" y="6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63"/>
            <p:cNvSpPr>
              <a:spLocks noChangeAspect="1"/>
            </p:cNvSpPr>
            <p:nvPr/>
          </p:nvSpPr>
          <p:spPr bwMode="gray">
            <a:xfrm>
              <a:off x="6951496" y="3464118"/>
              <a:ext cx="251242" cy="209536"/>
            </a:xfrm>
            <a:custGeom>
              <a:avLst/>
              <a:gdLst/>
              <a:ahLst/>
              <a:cxnLst>
                <a:cxn ang="0">
                  <a:pos x="65" y="487"/>
                </a:cxn>
                <a:cxn ang="0">
                  <a:pos x="14" y="447"/>
                </a:cxn>
                <a:cxn ang="0">
                  <a:pos x="3" y="371"/>
                </a:cxn>
                <a:cxn ang="0">
                  <a:pos x="0" y="299"/>
                </a:cxn>
                <a:cxn ang="0">
                  <a:pos x="40" y="223"/>
                </a:cxn>
                <a:cxn ang="0">
                  <a:pos x="57" y="206"/>
                </a:cxn>
                <a:cxn ang="0">
                  <a:pos x="98" y="221"/>
                </a:cxn>
                <a:cxn ang="0">
                  <a:pos x="139" y="210"/>
                </a:cxn>
                <a:cxn ang="0">
                  <a:pos x="146" y="184"/>
                </a:cxn>
                <a:cxn ang="0">
                  <a:pos x="186" y="168"/>
                </a:cxn>
                <a:cxn ang="0">
                  <a:pos x="224" y="142"/>
                </a:cxn>
                <a:cxn ang="0">
                  <a:pos x="235" y="95"/>
                </a:cxn>
                <a:cxn ang="0">
                  <a:pos x="259" y="83"/>
                </a:cxn>
                <a:cxn ang="0">
                  <a:pos x="283" y="65"/>
                </a:cxn>
                <a:cxn ang="0">
                  <a:pos x="331" y="77"/>
                </a:cxn>
                <a:cxn ang="0">
                  <a:pos x="396" y="82"/>
                </a:cxn>
                <a:cxn ang="0">
                  <a:pos x="430" y="94"/>
                </a:cxn>
                <a:cxn ang="0">
                  <a:pos x="462" y="81"/>
                </a:cxn>
                <a:cxn ang="0">
                  <a:pos x="489" y="87"/>
                </a:cxn>
                <a:cxn ang="0">
                  <a:pos x="500" y="59"/>
                </a:cxn>
                <a:cxn ang="0">
                  <a:pos x="528" y="63"/>
                </a:cxn>
                <a:cxn ang="0">
                  <a:pos x="542" y="27"/>
                </a:cxn>
                <a:cxn ang="0">
                  <a:pos x="567" y="3"/>
                </a:cxn>
                <a:cxn ang="0">
                  <a:pos x="590" y="28"/>
                </a:cxn>
                <a:cxn ang="0">
                  <a:pos x="606" y="38"/>
                </a:cxn>
                <a:cxn ang="0">
                  <a:pos x="605" y="62"/>
                </a:cxn>
                <a:cxn ang="0">
                  <a:pos x="601" y="100"/>
                </a:cxn>
                <a:cxn ang="0">
                  <a:pos x="623" y="122"/>
                </a:cxn>
                <a:cxn ang="0">
                  <a:pos x="676" y="92"/>
                </a:cxn>
                <a:cxn ang="0">
                  <a:pos x="704" y="75"/>
                </a:cxn>
                <a:cxn ang="0">
                  <a:pos x="727" y="73"/>
                </a:cxn>
                <a:cxn ang="0">
                  <a:pos x="741" y="81"/>
                </a:cxn>
                <a:cxn ang="0">
                  <a:pos x="778" y="77"/>
                </a:cxn>
                <a:cxn ang="0">
                  <a:pos x="785" y="84"/>
                </a:cxn>
                <a:cxn ang="0">
                  <a:pos x="768" y="94"/>
                </a:cxn>
                <a:cxn ang="0">
                  <a:pos x="759" y="108"/>
                </a:cxn>
                <a:cxn ang="0">
                  <a:pos x="725" y="109"/>
                </a:cxn>
                <a:cxn ang="0">
                  <a:pos x="665" y="114"/>
                </a:cxn>
                <a:cxn ang="0">
                  <a:pos x="638" y="129"/>
                </a:cxn>
                <a:cxn ang="0">
                  <a:pos x="622" y="141"/>
                </a:cxn>
                <a:cxn ang="0">
                  <a:pos x="594" y="158"/>
                </a:cxn>
                <a:cxn ang="0">
                  <a:pos x="605" y="183"/>
                </a:cxn>
                <a:cxn ang="0">
                  <a:pos x="608" y="218"/>
                </a:cxn>
                <a:cxn ang="0">
                  <a:pos x="592" y="249"/>
                </a:cxn>
                <a:cxn ang="0">
                  <a:pos x="582" y="277"/>
                </a:cxn>
                <a:cxn ang="0">
                  <a:pos x="569" y="304"/>
                </a:cxn>
                <a:cxn ang="0">
                  <a:pos x="520" y="302"/>
                </a:cxn>
                <a:cxn ang="0">
                  <a:pos x="535" y="336"/>
                </a:cxn>
                <a:cxn ang="0">
                  <a:pos x="517" y="361"/>
                </a:cxn>
                <a:cxn ang="0">
                  <a:pos x="489" y="384"/>
                </a:cxn>
                <a:cxn ang="0">
                  <a:pos x="481" y="404"/>
                </a:cxn>
                <a:cxn ang="0">
                  <a:pos x="463" y="460"/>
                </a:cxn>
                <a:cxn ang="0">
                  <a:pos x="444" y="445"/>
                </a:cxn>
                <a:cxn ang="0">
                  <a:pos x="425" y="448"/>
                </a:cxn>
                <a:cxn ang="0">
                  <a:pos x="391" y="468"/>
                </a:cxn>
                <a:cxn ang="0">
                  <a:pos x="390" y="479"/>
                </a:cxn>
                <a:cxn ang="0">
                  <a:pos x="352" y="476"/>
                </a:cxn>
                <a:cxn ang="0">
                  <a:pos x="321" y="520"/>
                </a:cxn>
                <a:cxn ang="0">
                  <a:pos x="321" y="566"/>
                </a:cxn>
                <a:cxn ang="0">
                  <a:pos x="226" y="587"/>
                </a:cxn>
                <a:cxn ang="0">
                  <a:pos x="197" y="599"/>
                </a:cxn>
                <a:cxn ang="0">
                  <a:pos x="129" y="594"/>
                </a:cxn>
                <a:cxn ang="0">
                  <a:pos x="101" y="598"/>
                </a:cxn>
              </a:cxnLst>
              <a:rect l="0" t="0" r="r" b="b"/>
              <a:pathLst>
                <a:path w="788" h="599">
                  <a:moveTo>
                    <a:pt x="24" y="572"/>
                  </a:moveTo>
                  <a:lnTo>
                    <a:pt x="36" y="547"/>
                  </a:lnTo>
                  <a:lnTo>
                    <a:pt x="59" y="519"/>
                  </a:lnTo>
                  <a:lnTo>
                    <a:pt x="65" y="502"/>
                  </a:lnTo>
                  <a:lnTo>
                    <a:pt x="65" y="487"/>
                  </a:lnTo>
                  <a:lnTo>
                    <a:pt x="59" y="471"/>
                  </a:lnTo>
                  <a:lnTo>
                    <a:pt x="48" y="461"/>
                  </a:lnTo>
                  <a:lnTo>
                    <a:pt x="36" y="461"/>
                  </a:lnTo>
                  <a:lnTo>
                    <a:pt x="24" y="458"/>
                  </a:lnTo>
                  <a:lnTo>
                    <a:pt x="14" y="447"/>
                  </a:lnTo>
                  <a:lnTo>
                    <a:pt x="12" y="434"/>
                  </a:lnTo>
                  <a:lnTo>
                    <a:pt x="15" y="417"/>
                  </a:lnTo>
                  <a:lnTo>
                    <a:pt x="12" y="399"/>
                  </a:lnTo>
                  <a:lnTo>
                    <a:pt x="6" y="383"/>
                  </a:lnTo>
                  <a:lnTo>
                    <a:pt x="3" y="371"/>
                  </a:lnTo>
                  <a:lnTo>
                    <a:pt x="6" y="353"/>
                  </a:lnTo>
                  <a:lnTo>
                    <a:pt x="15" y="335"/>
                  </a:lnTo>
                  <a:lnTo>
                    <a:pt x="14" y="324"/>
                  </a:lnTo>
                  <a:lnTo>
                    <a:pt x="0" y="319"/>
                  </a:lnTo>
                  <a:lnTo>
                    <a:pt x="0" y="299"/>
                  </a:lnTo>
                  <a:lnTo>
                    <a:pt x="0" y="289"/>
                  </a:lnTo>
                  <a:lnTo>
                    <a:pt x="21" y="281"/>
                  </a:lnTo>
                  <a:lnTo>
                    <a:pt x="21" y="266"/>
                  </a:lnTo>
                  <a:lnTo>
                    <a:pt x="35" y="244"/>
                  </a:lnTo>
                  <a:lnTo>
                    <a:pt x="40" y="223"/>
                  </a:lnTo>
                  <a:lnTo>
                    <a:pt x="40" y="206"/>
                  </a:lnTo>
                  <a:lnTo>
                    <a:pt x="42" y="192"/>
                  </a:lnTo>
                  <a:lnTo>
                    <a:pt x="48" y="196"/>
                  </a:lnTo>
                  <a:lnTo>
                    <a:pt x="54" y="202"/>
                  </a:lnTo>
                  <a:lnTo>
                    <a:pt x="57" y="206"/>
                  </a:lnTo>
                  <a:lnTo>
                    <a:pt x="68" y="208"/>
                  </a:lnTo>
                  <a:lnTo>
                    <a:pt x="80" y="206"/>
                  </a:lnTo>
                  <a:lnTo>
                    <a:pt x="86" y="211"/>
                  </a:lnTo>
                  <a:lnTo>
                    <a:pt x="94" y="215"/>
                  </a:lnTo>
                  <a:lnTo>
                    <a:pt x="98" y="221"/>
                  </a:lnTo>
                  <a:lnTo>
                    <a:pt x="103" y="221"/>
                  </a:lnTo>
                  <a:lnTo>
                    <a:pt x="111" y="219"/>
                  </a:lnTo>
                  <a:lnTo>
                    <a:pt x="124" y="219"/>
                  </a:lnTo>
                  <a:lnTo>
                    <a:pt x="130" y="213"/>
                  </a:lnTo>
                  <a:lnTo>
                    <a:pt x="139" y="210"/>
                  </a:lnTo>
                  <a:lnTo>
                    <a:pt x="143" y="207"/>
                  </a:lnTo>
                  <a:lnTo>
                    <a:pt x="145" y="195"/>
                  </a:lnTo>
                  <a:lnTo>
                    <a:pt x="149" y="194"/>
                  </a:lnTo>
                  <a:lnTo>
                    <a:pt x="153" y="189"/>
                  </a:lnTo>
                  <a:lnTo>
                    <a:pt x="146" y="184"/>
                  </a:lnTo>
                  <a:lnTo>
                    <a:pt x="146" y="178"/>
                  </a:lnTo>
                  <a:lnTo>
                    <a:pt x="154" y="179"/>
                  </a:lnTo>
                  <a:lnTo>
                    <a:pt x="160" y="176"/>
                  </a:lnTo>
                  <a:lnTo>
                    <a:pt x="178" y="173"/>
                  </a:lnTo>
                  <a:lnTo>
                    <a:pt x="186" y="168"/>
                  </a:lnTo>
                  <a:lnTo>
                    <a:pt x="194" y="164"/>
                  </a:lnTo>
                  <a:lnTo>
                    <a:pt x="200" y="158"/>
                  </a:lnTo>
                  <a:lnTo>
                    <a:pt x="208" y="157"/>
                  </a:lnTo>
                  <a:lnTo>
                    <a:pt x="223" y="147"/>
                  </a:lnTo>
                  <a:lnTo>
                    <a:pt x="224" y="142"/>
                  </a:lnTo>
                  <a:lnTo>
                    <a:pt x="224" y="135"/>
                  </a:lnTo>
                  <a:lnTo>
                    <a:pt x="226" y="122"/>
                  </a:lnTo>
                  <a:lnTo>
                    <a:pt x="229" y="119"/>
                  </a:lnTo>
                  <a:lnTo>
                    <a:pt x="235" y="102"/>
                  </a:lnTo>
                  <a:lnTo>
                    <a:pt x="235" y="95"/>
                  </a:lnTo>
                  <a:lnTo>
                    <a:pt x="236" y="93"/>
                  </a:lnTo>
                  <a:lnTo>
                    <a:pt x="240" y="89"/>
                  </a:lnTo>
                  <a:lnTo>
                    <a:pt x="245" y="83"/>
                  </a:lnTo>
                  <a:lnTo>
                    <a:pt x="253" y="82"/>
                  </a:lnTo>
                  <a:lnTo>
                    <a:pt x="259" y="83"/>
                  </a:lnTo>
                  <a:lnTo>
                    <a:pt x="274" y="83"/>
                  </a:lnTo>
                  <a:lnTo>
                    <a:pt x="277" y="82"/>
                  </a:lnTo>
                  <a:lnTo>
                    <a:pt x="279" y="77"/>
                  </a:lnTo>
                  <a:lnTo>
                    <a:pt x="280" y="68"/>
                  </a:lnTo>
                  <a:lnTo>
                    <a:pt x="283" y="65"/>
                  </a:lnTo>
                  <a:lnTo>
                    <a:pt x="288" y="65"/>
                  </a:lnTo>
                  <a:lnTo>
                    <a:pt x="293" y="65"/>
                  </a:lnTo>
                  <a:lnTo>
                    <a:pt x="306" y="73"/>
                  </a:lnTo>
                  <a:lnTo>
                    <a:pt x="316" y="77"/>
                  </a:lnTo>
                  <a:lnTo>
                    <a:pt x="331" y="77"/>
                  </a:lnTo>
                  <a:lnTo>
                    <a:pt x="360" y="76"/>
                  </a:lnTo>
                  <a:lnTo>
                    <a:pt x="366" y="78"/>
                  </a:lnTo>
                  <a:lnTo>
                    <a:pt x="374" y="83"/>
                  </a:lnTo>
                  <a:lnTo>
                    <a:pt x="383" y="81"/>
                  </a:lnTo>
                  <a:lnTo>
                    <a:pt x="396" y="82"/>
                  </a:lnTo>
                  <a:lnTo>
                    <a:pt x="401" y="87"/>
                  </a:lnTo>
                  <a:lnTo>
                    <a:pt x="414" y="102"/>
                  </a:lnTo>
                  <a:lnTo>
                    <a:pt x="422" y="99"/>
                  </a:lnTo>
                  <a:lnTo>
                    <a:pt x="429" y="99"/>
                  </a:lnTo>
                  <a:lnTo>
                    <a:pt x="430" y="94"/>
                  </a:lnTo>
                  <a:lnTo>
                    <a:pt x="444" y="87"/>
                  </a:lnTo>
                  <a:lnTo>
                    <a:pt x="449" y="86"/>
                  </a:lnTo>
                  <a:lnTo>
                    <a:pt x="453" y="87"/>
                  </a:lnTo>
                  <a:lnTo>
                    <a:pt x="456" y="83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71" y="87"/>
                  </a:lnTo>
                  <a:lnTo>
                    <a:pt x="484" y="92"/>
                  </a:lnTo>
                  <a:lnTo>
                    <a:pt x="488" y="89"/>
                  </a:lnTo>
                  <a:lnTo>
                    <a:pt x="489" y="87"/>
                  </a:lnTo>
                  <a:lnTo>
                    <a:pt x="489" y="82"/>
                  </a:lnTo>
                  <a:lnTo>
                    <a:pt x="487" y="78"/>
                  </a:lnTo>
                  <a:lnTo>
                    <a:pt x="485" y="71"/>
                  </a:lnTo>
                  <a:lnTo>
                    <a:pt x="495" y="59"/>
                  </a:lnTo>
                  <a:lnTo>
                    <a:pt x="500" y="59"/>
                  </a:lnTo>
                  <a:lnTo>
                    <a:pt x="506" y="61"/>
                  </a:lnTo>
                  <a:lnTo>
                    <a:pt x="514" y="59"/>
                  </a:lnTo>
                  <a:lnTo>
                    <a:pt x="522" y="65"/>
                  </a:lnTo>
                  <a:lnTo>
                    <a:pt x="526" y="65"/>
                  </a:lnTo>
                  <a:lnTo>
                    <a:pt x="528" y="63"/>
                  </a:lnTo>
                  <a:lnTo>
                    <a:pt x="536" y="56"/>
                  </a:lnTo>
                  <a:lnTo>
                    <a:pt x="537" y="51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42" y="27"/>
                  </a:lnTo>
                  <a:lnTo>
                    <a:pt x="553" y="11"/>
                  </a:lnTo>
                  <a:lnTo>
                    <a:pt x="555" y="9"/>
                  </a:lnTo>
                  <a:lnTo>
                    <a:pt x="559" y="3"/>
                  </a:lnTo>
                  <a:lnTo>
                    <a:pt x="560" y="2"/>
                  </a:lnTo>
                  <a:lnTo>
                    <a:pt x="567" y="3"/>
                  </a:lnTo>
                  <a:lnTo>
                    <a:pt x="571" y="0"/>
                  </a:lnTo>
                  <a:lnTo>
                    <a:pt x="581" y="2"/>
                  </a:lnTo>
                  <a:lnTo>
                    <a:pt x="594" y="14"/>
                  </a:lnTo>
                  <a:lnTo>
                    <a:pt x="594" y="20"/>
                  </a:lnTo>
                  <a:lnTo>
                    <a:pt x="590" y="28"/>
                  </a:lnTo>
                  <a:lnTo>
                    <a:pt x="590" y="33"/>
                  </a:lnTo>
                  <a:lnTo>
                    <a:pt x="591" y="35"/>
                  </a:lnTo>
                  <a:lnTo>
                    <a:pt x="596" y="38"/>
                  </a:lnTo>
                  <a:lnTo>
                    <a:pt x="602" y="36"/>
                  </a:lnTo>
                  <a:lnTo>
                    <a:pt x="606" y="38"/>
                  </a:lnTo>
                  <a:lnTo>
                    <a:pt x="606" y="40"/>
                  </a:lnTo>
                  <a:lnTo>
                    <a:pt x="607" y="44"/>
                  </a:lnTo>
                  <a:lnTo>
                    <a:pt x="605" y="46"/>
                  </a:lnTo>
                  <a:lnTo>
                    <a:pt x="603" y="51"/>
                  </a:lnTo>
                  <a:lnTo>
                    <a:pt x="605" y="62"/>
                  </a:lnTo>
                  <a:lnTo>
                    <a:pt x="603" y="67"/>
                  </a:lnTo>
                  <a:lnTo>
                    <a:pt x="601" y="72"/>
                  </a:lnTo>
                  <a:lnTo>
                    <a:pt x="601" y="82"/>
                  </a:lnTo>
                  <a:lnTo>
                    <a:pt x="598" y="92"/>
                  </a:lnTo>
                  <a:lnTo>
                    <a:pt x="601" y="100"/>
                  </a:lnTo>
                  <a:lnTo>
                    <a:pt x="607" y="111"/>
                  </a:lnTo>
                  <a:lnTo>
                    <a:pt x="612" y="122"/>
                  </a:lnTo>
                  <a:lnTo>
                    <a:pt x="613" y="124"/>
                  </a:lnTo>
                  <a:lnTo>
                    <a:pt x="618" y="125"/>
                  </a:lnTo>
                  <a:lnTo>
                    <a:pt x="623" y="122"/>
                  </a:lnTo>
                  <a:lnTo>
                    <a:pt x="635" y="115"/>
                  </a:lnTo>
                  <a:lnTo>
                    <a:pt x="648" y="105"/>
                  </a:lnTo>
                  <a:lnTo>
                    <a:pt x="670" y="99"/>
                  </a:lnTo>
                  <a:lnTo>
                    <a:pt x="671" y="98"/>
                  </a:lnTo>
                  <a:lnTo>
                    <a:pt x="676" y="92"/>
                  </a:lnTo>
                  <a:lnTo>
                    <a:pt x="683" y="87"/>
                  </a:lnTo>
                  <a:lnTo>
                    <a:pt x="684" y="84"/>
                  </a:lnTo>
                  <a:lnTo>
                    <a:pt x="689" y="83"/>
                  </a:lnTo>
                  <a:lnTo>
                    <a:pt x="699" y="77"/>
                  </a:lnTo>
                  <a:lnTo>
                    <a:pt x="704" y="75"/>
                  </a:lnTo>
                  <a:lnTo>
                    <a:pt x="711" y="70"/>
                  </a:lnTo>
                  <a:lnTo>
                    <a:pt x="716" y="70"/>
                  </a:lnTo>
                  <a:lnTo>
                    <a:pt x="720" y="72"/>
                  </a:lnTo>
                  <a:lnTo>
                    <a:pt x="723" y="73"/>
                  </a:lnTo>
                  <a:lnTo>
                    <a:pt x="727" y="73"/>
                  </a:lnTo>
                  <a:lnTo>
                    <a:pt x="729" y="83"/>
                  </a:lnTo>
                  <a:lnTo>
                    <a:pt x="731" y="87"/>
                  </a:lnTo>
                  <a:lnTo>
                    <a:pt x="734" y="86"/>
                  </a:lnTo>
                  <a:lnTo>
                    <a:pt x="741" y="79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56" y="76"/>
                  </a:lnTo>
                  <a:lnTo>
                    <a:pt x="767" y="75"/>
                  </a:lnTo>
                  <a:lnTo>
                    <a:pt x="773" y="75"/>
                  </a:lnTo>
                  <a:lnTo>
                    <a:pt x="778" y="77"/>
                  </a:lnTo>
                  <a:lnTo>
                    <a:pt x="785" y="77"/>
                  </a:lnTo>
                  <a:lnTo>
                    <a:pt x="788" y="81"/>
                  </a:lnTo>
                  <a:lnTo>
                    <a:pt x="788" y="83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3" y="84"/>
                  </a:lnTo>
                  <a:lnTo>
                    <a:pt x="778" y="83"/>
                  </a:lnTo>
                  <a:lnTo>
                    <a:pt x="774" y="83"/>
                  </a:lnTo>
                  <a:lnTo>
                    <a:pt x="766" y="92"/>
                  </a:lnTo>
                  <a:lnTo>
                    <a:pt x="768" y="94"/>
                  </a:lnTo>
                  <a:lnTo>
                    <a:pt x="774" y="97"/>
                  </a:lnTo>
                  <a:lnTo>
                    <a:pt x="775" y="102"/>
                  </a:lnTo>
                  <a:lnTo>
                    <a:pt x="775" y="106"/>
                  </a:lnTo>
                  <a:lnTo>
                    <a:pt x="764" y="104"/>
                  </a:lnTo>
                  <a:lnTo>
                    <a:pt x="759" y="108"/>
                  </a:lnTo>
                  <a:lnTo>
                    <a:pt x="757" y="108"/>
                  </a:lnTo>
                  <a:lnTo>
                    <a:pt x="751" y="113"/>
                  </a:lnTo>
                  <a:lnTo>
                    <a:pt x="746" y="113"/>
                  </a:lnTo>
                  <a:lnTo>
                    <a:pt x="732" y="108"/>
                  </a:lnTo>
                  <a:lnTo>
                    <a:pt x="725" y="109"/>
                  </a:lnTo>
                  <a:lnTo>
                    <a:pt x="721" y="108"/>
                  </a:lnTo>
                  <a:lnTo>
                    <a:pt x="686" y="110"/>
                  </a:lnTo>
                  <a:lnTo>
                    <a:pt x="682" y="110"/>
                  </a:lnTo>
                  <a:lnTo>
                    <a:pt x="672" y="114"/>
                  </a:lnTo>
                  <a:lnTo>
                    <a:pt x="665" y="114"/>
                  </a:lnTo>
                  <a:lnTo>
                    <a:pt x="656" y="120"/>
                  </a:lnTo>
                  <a:lnTo>
                    <a:pt x="648" y="121"/>
                  </a:lnTo>
                  <a:lnTo>
                    <a:pt x="643" y="124"/>
                  </a:lnTo>
                  <a:lnTo>
                    <a:pt x="639" y="125"/>
                  </a:lnTo>
                  <a:lnTo>
                    <a:pt x="638" y="129"/>
                  </a:lnTo>
                  <a:lnTo>
                    <a:pt x="635" y="131"/>
                  </a:lnTo>
                  <a:lnTo>
                    <a:pt x="625" y="134"/>
                  </a:lnTo>
                  <a:lnTo>
                    <a:pt x="624" y="136"/>
                  </a:lnTo>
                  <a:lnTo>
                    <a:pt x="625" y="140"/>
                  </a:lnTo>
                  <a:lnTo>
                    <a:pt x="622" y="141"/>
                  </a:lnTo>
                  <a:lnTo>
                    <a:pt x="617" y="138"/>
                  </a:lnTo>
                  <a:lnTo>
                    <a:pt x="612" y="138"/>
                  </a:lnTo>
                  <a:lnTo>
                    <a:pt x="611" y="140"/>
                  </a:lnTo>
                  <a:lnTo>
                    <a:pt x="610" y="145"/>
                  </a:lnTo>
                  <a:lnTo>
                    <a:pt x="594" y="158"/>
                  </a:lnTo>
                  <a:lnTo>
                    <a:pt x="590" y="162"/>
                  </a:lnTo>
                  <a:lnTo>
                    <a:pt x="589" y="168"/>
                  </a:lnTo>
                  <a:lnTo>
                    <a:pt x="590" y="170"/>
                  </a:lnTo>
                  <a:lnTo>
                    <a:pt x="598" y="175"/>
                  </a:lnTo>
                  <a:lnTo>
                    <a:pt x="605" y="183"/>
                  </a:lnTo>
                  <a:lnTo>
                    <a:pt x="608" y="196"/>
                  </a:lnTo>
                  <a:lnTo>
                    <a:pt x="612" y="206"/>
                  </a:lnTo>
                  <a:lnTo>
                    <a:pt x="612" y="207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11" y="222"/>
                  </a:lnTo>
                  <a:lnTo>
                    <a:pt x="610" y="228"/>
                  </a:lnTo>
                  <a:lnTo>
                    <a:pt x="606" y="235"/>
                  </a:lnTo>
                  <a:lnTo>
                    <a:pt x="601" y="243"/>
                  </a:lnTo>
                  <a:lnTo>
                    <a:pt x="592" y="249"/>
                  </a:lnTo>
                  <a:lnTo>
                    <a:pt x="585" y="258"/>
                  </a:lnTo>
                  <a:lnTo>
                    <a:pt x="581" y="265"/>
                  </a:lnTo>
                  <a:lnTo>
                    <a:pt x="578" y="269"/>
                  </a:lnTo>
                  <a:lnTo>
                    <a:pt x="578" y="275"/>
                  </a:lnTo>
                  <a:lnTo>
                    <a:pt x="582" y="277"/>
                  </a:lnTo>
                  <a:lnTo>
                    <a:pt x="586" y="280"/>
                  </a:lnTo>
                  <a:lnTo>
                    <a:pt x="582" y="283"/>
                  </a:lnTo>
                  <a:lnTo>
                    <a:pt x="582" y="291"/>
                  </a:lnTo>
                  <a:lnTo>
                    <a:pt x="575" y="301"/>
                  </a:lnTo>
                  <a:lnTo>
                    <a:pt x="569" y="304"/>
                  </a:lnTo>
                  <a:lnTo>
                    <a:pt x="558" y="307"/>
                  </a:lnTo>
                  <a:lnTo>
                    <a:pt x="547" y="305"/>
                  </a:lnTo>
                  <a:lnTo>
                    <a:pt x="528" y="301"/>
                  </a:lnTo>
                  <a:lnTo>
                    <a:pt x="524" y="299"/>
                  </a:lnTo>
                  <a:lnTo>
                    <a:pt x="520" y="302"/>
                  </a:lnTo>
                  <a:lnTo>
                    <a:pt x="517" y="307"/>
                  </a:lnTo>
                  <a:lnTo>
                    <a:pt x="520" y="310"/>
                  </a:lnTo>
                  <a:lnTo>
                    <a:pt x="525" y="320"/>
                  </a:lnTo>
                  <a:lnTo>
                    <a:pt x="530" y="320"/>
                  </a:lnTo>
                  <a:lnTo>
                    <a:pt x="535" y="336"/>
                  </a:lnTo>
                  <a:lnTo>
                    <a:pt x="539" y="341"/>
                  </a:lnTo>
                  <a:lnTo>
                    <a:pt x="539" y="345"/>
                  </a:lnTo>
                  <a:lnTo>
                    <a:pt x="533" y="351"/>
                  </a:lnTo>
                  <a:lnTo>
                    <a:pt x="527" y="353"/>
                  </a:lnTo>
                  <a:lnTo>
                    <a:pt x="517" y="361"/>
                  </a:lnTo>
                  <a:lnTo>
                    <a:pt x="509" y="360"/>
                  </a:lnTo>
                  <a:lnTo>
                    <a:pt x="498" y="363"/>
                  </a:lnTo>
                  <a:lnTo>
                    <a:pt x="496" y="377"/>
                  </a:lnTo>
                  <a:lnTo>
                    <a:pt x="490" y="379"/>
                  </a:lnTo>
                  <a:lnTo>
                    <a:pt x="489" y="384"/>
                  </a:lnTo>
                  <a:lnTo>
                    <a:pt x="490" y="390"/>
                  </a:lnTo>
                  <a:lnTo>
                    <a:pt x="489" y="394"/>
                  </a:lnTo>
                  <a:lnTo>
                    <a:pt x="487" y="394"/>
                  </a:lnTo>
                  <a:lnTo>
                    <a:pt x="483" y="399"/>
                  </a:lnTo>
                  <a:lnTo>
                    <a:pt x="481" y="404"/>
                  </a:lnTo>
                  <a:lnTo>
                    <a:pt x="479" y="407"/>
                  </a:lnTo>
                  <a:lnTo>
                    <a:pt x="481" y="425"/>
                  </a:lnTo>
                  <a:lnTo>
                    <a:pt x="483" y="437"/>
                  </a:lnTo>
                  <a:lnTo>
                    <a:pt x="483" y="43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5" y="458"/>
                  </a:lnTo>
                  <a:lnTo>
                    <a:pt x="452" y="454"/>
                  </a:lnTo>
                  <a:lnTo>
                    <a:pt x="451" y="450"/>
                  </a:lnTo>
                  <a:lnTo>
                    <a:pt x="444" y="445"/>
                  </a:lnTo>
                  <a:lnTo>
                    <a:pt x="440" y="445"/>
                  </a:lnTo>
                  <a:lnTo>
                    <a:pt x="438" y="449"/>
                  </a:lnTo>
                  <a:lnTo>
                    <a:pt x="441" y="450"/>
                  </a:lnTo>
                  <a:lnTo>
                    <a:pt x="441" y="453"/>
                  </a:lnTo>
                  <a:lnTo>
                    <a:pt x="425" y="448"/>
                  </a:lnTo>
                  <a:lnTo>
                    <a:pt x="419" y="448"/>
                  </a:lnTo>
                  <a:lnTo>
                    <a:pt x="414" y="450"/>
                  </a:lnTo>
                  <a:lnTo>
                    <a:pt x="412" y="455"/>
                  </a:lnTo>
                  <a:lnTo>
                    <a:pt x="395" y="464"/>
                  </a:lnTo>
                  <a:lnTo>
                    <a:pt x="391" y="468"/>
                  </a:lnTo>
                  <a:lnTo>
                    <a:pt x="392" y="470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7"/>
                  </a:lnTo>
                  <a:lnTo>
                    <a:pt x="390" y="479"/>
                  </a:lnTo>
                  <a:lnTo>
                    <a:pt x="377" y="481"/>
                  </a:lnTo>
                  <a:lnTo>
                    <a:pt x="368" y="484"/>
                  </a:lnTo>
                  <a:lnTo>
                    <a:pt x="356" y="482"/>
                  </a:lnTo>
                  <a:lnTo>
                    <a:pt x="356" y="479"/>
                  </a:lnTo>
                  <a:lnTo>
                    <a:pt x="352" y="476"/>
                  </a:lnTo>
                  <a:lnTo>
                    <a:pt x="345" y="480"/>
                  </a:lnTo>
                  <a:lnTo>
                    <a:pt x="339" y="491"/>
                  </a:lnTo>
                  <a:lnTo>
                    <a:pt x="327" y="500"/>
                  </a:lnTo>
                  <a:lnTo>
                    <a:pt x="325" y="506"/>
                  </a:lnTo>
                  <a:lnTo>
                    <a:pt x="321" y="520"/>
                  </a:lnTo>
                  <a:lnTo>
                    <a:pt x="322" y="533"/>
                  </a:lnTo>
                  <a:lnTo>
                    <a:pt x="318" y="552"/>
                  </a:lnTo>
                  <a:lnTo>
                    <a:pt x="318" y="556"/>
                  </a:lnTo>
                  <a:lnTo>
                    <a:pt x="322" y="560"/>
                  </a:lnTo>
                  <a:lnTo>
                    <a:pt x="321" y="566"/>
                  </a:lnTo>
                  <a:lnTo>
                    <a:pt x="313" y="572"/>
                  </a:lnTo>
                  <a:lnTo>
                    <a:pt x="288" y="577"/>
                  </a:lnTo>
                  <a:lnTo>
                    <a:pt x="268" y="584"/>
                  </a:lnTo>
                  <a:lnTo>
                    <a:pt x="252" y="588"/>
                  </a:lnTo>
                  <a:lnTo>
                    <a:pt x="226" y="587"/>
                  </a:lnTo>
                  <a:lnTo>
                    <a:pt x="213" y="587"/>
                  </a:lnTo>
                  <a:lnTo>
                    <a:pt x="207" y="589"/>
                  </a:lnTo>
                  <a:lnTo>
                    <a:pt x="203" y="592"/>
                  </a:lnTo>
                  <a:lnTo>
                    <a:pt x="200" y="597"/>
                  </a:lnTo>
                  <a:lnTo>
                    <a:pt x="197" y="599"/>
                  </a:lnTo>
                  <a:lnTo>
                    <a:pt x="181" y="592"/>
                  </a:lnTo>
                  <a:lnTo>
                    <a:pt x="164" y="592"/>
                  </a:lnTo>
                  <a:lnTo>
                    <a:pt x="149" y="594"/>
                  </a:lnTo>
                  <a:lnTo>
                    <a:pt x="138" y="593"/>
                  </a:lnTo>
                  <a:lnTo>
                    <a:pt x="129" y="594"/>
                  </a:lnTo>
                  <a:lnTo>
                    <a:pt x="119" y="594"/>
                  </a:lnTo>
                  <a:lnTo>
                    <a:pt x="116" y="595"/>
                  </a:lnTo>
                  <a:lnTo>
                    <a:pt x="112" y="598"/>
                  </a:lnTo>
                  <a:lnTo>
                    <a:pt x="108" y="599"/>
                  </a:lnTo>
                  <a:lnTo>
                    <a:pt x="101" y="598"/>
                  </a:lnTo>
                  <a:lnTo>
                    <a:pt x="83" y="588"/>
                  </a:lnTo>
                  <a:lnTo>
                    <a:pt x="24" y="57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64"/>
            <p:cNvSpPr>
              <a:spLocks noChangeAspect="1"/>
            </p:cNvSpPr>
            <p:nvPr/>
          </p:nvSpPr>
          <p:spPr bwMode="gray">
            <a:xfrm>
              <a:off x="7558929" y="4152095"/>
              <a:ext cx="189227" cy="2200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5" y="3"/>
                </a:cxn>
                <a:cxn ang="0">
                  <a:pos x="62" y="19"/>
                </a:cxn>
                <a:cxn ang="0">
                  <a:pos x="100" y="19"/>
                </a:cxn>
                <a:cxn ang="0">
                  <a:pos x="130" y="26"/>
                </a:cxn>
                <a:cxn ang="0">
                  <a:pos x="151" y="51"/>
                </a:cxn>
                <a:cxn ang="0">
                  <a:pos x="168" y="72"/>
                </a:cxn>
                <a:cxn ang="0">
                  <a:pos x="196" y="102"/>
                </a:cxn>
                <a:cxn ang="0">
                  <a:pos x="251" y="136"/>
                </a:cxn>
                <a:cxn ang="0">
                  <a:pos x="277" y="159"/>
                </a:cxn>
                <a:cxn ang="0">
                  <a:pos x="302" y="190"/>
                </a:cxn>
                <a:cxn ang="0">
                  <a:pos x="311" y="184"/>
                </a:cxn>
                <a:cxn ang="0">
                  <a:pos x="338" y="211"/>
                </a:cxn>
                <a:cxn ang="0">
                  <a:pos x="355" y="217"/>
                </a:cxn>
                <a:cxn ang="0">
                  <a:pos x="382" y="242"/>
                </a:cxn>
                <a:cxn ang="0">
                  <a:pos x="391" y="236"/>
                </a:cxn>
                <a:cxn ang="0">
                  <a:pos x="423" y="247"/>
                </a:cxn>
                <a:cxn ang="0">
                  <a:pos x="431" y="259"/>
                </a:cxn>
                <a:cxn ang="0">
                  <a:pos x="425" y="270"/>
                </a:cxn>
                <a:cxn ang="0">
                  <a:pos x="417" y="290"/>
                </a:cxn>
                <a:cxn ang="0">
                  <a:pos x="430" y="287"/>
                </a:cxn>
                <a:cxn ang="0">
                  <a:pos x="453" y="281"/>
                </a:cxn>
                <a:cxn ang="0">
                  <a:pos x="467" y="303"/>
                </a:cxn>
                <a:cxn ang="0">
                  <a:pos x="463" y="320"/>
                </a:cxn>
                <a:cxn ang="0">
                  <a:pos x="450" y="344"/>
                </a:cxn>
                <a:cxn ang="0">
                  <a:pos x="474" y="361"/>
                </a:cxn>
                <a:cxn ang="0">
                  <a:pos x="490" y="363"/>
                </a:cxn>
                <a:cxn ang="0">
                  <a:pos x="509" y="384"/>
                </a:cxn>
                <a:cxn ang="0">
                  <a:pos x="510" y="409"/>
                </a:cxn>
                <a:cxn ang="0">
                  <a:pos x="532" y="420"/>
                </a:cxn>
                <a:cxn ang="0">
                  <a:pos x="542" y="435"/>
                </a:cxn>
                <a:cxn ang="0">
                  <a:pos x="570" y="440"/>
                </a:cxn>
                <a:cxn ang="0">
                  <a:pos x="584" y="462"/>
                </a:cxn>
                <a:cxn ang="0">
                  <a:pos x="591" y="487"/>
                </a:cxn>
                <a:cxn ang="0">
                  <a:pos x="587" y="512"/>
                </a:cxn>
                <a:cxn ang="0">
                  <a:pos x="582" y="548"/>
                </a:cxn>
                <a:cxn ang="0">
                  <a:pos x="581" y="613"/>
                </a:cxn>
                <a:cxn ang="0">
                  <a:pos x="563" y="613"/>
                </a:cxn>
                <a:cxn ang="0">
                  <a:pos x="549" y="619"/>
                </a:cxn>
                <a:cxn ang="0">
                  <a:pos x="516" y="608"/>
                </a:cxn>
                <a:cxn ang="0">
                  <a:pos x="508" y="618"/>
                </a:cxn>
                <a:cxn ang="0">
                  <a:pos x="478" y="586"/>
                </a:cxn>
                <a:cxn ang="0">
                  <a:pos x="455" y="571"/>
                </a:cxn>
                <a:cxn ang="0">
                  <a:pos x="409" y="535"/>
                </a:cxn>
                <a:cxn ang="0">
                  <a:pos x="388" y="508"/>
                </a:cxn>
                <a:cxn ang="0">
                  <a:pos x="363" y="484"/>
                </a:cxn>
                <a:cxn ang="0">
                  <a:pos x="312" y="426"/>
                </a:cxn>
                <a:cxn ang="0">
                  <a:pos x="286" y="355"/>
                </a:cxn>
                <a:cxn ang="0">
                  <a:pos x="264" y="328"/>
                </a:cxn>
                <a:cxn ang="0">
                  <a:pos x="232" y="293"/>
                </a:cxn>
                <a:cxn ang="0">
                  <a:pos x="221" y="291"/>
                </a:cxn>
                <a:cxn ang="0">
                  <a:pos x="205" y="237"/>
                </a:cxn>
                <a:cxn ang="0">
                  <a:pos x="191" y="205"/>
                </a:cxn>
                <a:cxn ang="0">
                  <a:pos x="151" y="182"/>
                </a:cxn>
                <a:cxn ang="0">
                  <a:pos x="123" y="146"/>
                </a:cxn>
                <a:cxn ang="0">
                  <a:pos x="105" y="118"/>
                </a:cxn>
                <a:cxn ang="0">
                  <a:pos x="76" y="103"/>
                </a:cxn>
                <a:cxn ang="0">
                  <a:pos x="51" y="77"/>
                </a:cxn>
                <a:cxn ang="0">
                  <a:pos x="12" y="39"/>
                </a:cxn>
                <a:cxn ang="0">
                  <a:pos x="0" y="1"/>
                </a:cxn>
              </a:cxnLst>
              <a:rect l="0" t="0" r="r" b="b"/>
              <a:pathLst>
                <a:path w="594" h="626">
                  <a:moveTo>
                    <a:pt x="0" y="1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3"/>
                  </a:lnTo>
                  <a:lnTo>
                    <a:pt x="42" y="16"/>
                  </a:lnTo>
                  <a:lnTo>
                    <a:pt x="55" y="17"/>
                  </a:lnTo>
                  <a:lnTo>
                    <a:pt x="62" y="19"/>
                  </a:lnTo>
                  <a:lnTo>
                    <a:pt x="74" y="21"/>
                  </a:lnTo>
                  <a:lnTo>
                    <a:pt x="91" y="18"/>
                  </a:lnTo>
                  <a:lnTo>
                    <a:pt x="100" y="19"/>
                  </a:lnTo>
                  <a:lnTo>
                    <a:pt x="110" y="24"/>
                  </a:lnTo>
                  <a:lnTo>
                    <a:pt x="122" y="23"/>
                  </a:lnTo>
                  <a:lnTo>
                    <a:pt x="130" y="26"/>
                  </a:lnTo>
                  <a:lnTo>
                    <a:pt x="146" y="38"/>
                  </a:lnTo>
                  <a:lnTo>
                    <a:pt x="150" y="45"/>
                  </a:lnTo>
                  <a:lnTo>
                    <a:pt x="151" y="51"/>
                  </a:lnTo>
                  <a:lnTo>
                    <a:pt x="155" y="56"/>
                  </a:lnTo>
                  <a:lnTo>
                    <a:pt x="161" y="60"/>
                  </a:lnTo>
                  <a:lnTo>
                    <a:pt x="168" y="72"/>
                  </a:lnTo>
                  <a:lnTo>
                    <a:pt x="171" y="80"/>
                  </a:lnTo>
                  <a:lnTo>
                    <a:pt x="184" y="89"/>
                  </a:lnTo>
                  <a:lnTo>
                    <a:pt x="196" y="102"/>
                  </a:lnTo>
                  <a:lnTo>
                    <a:pt x="230" y="118"/>
                  </a:lnTo>
                  <a:lnTo>
                    <a:pt x="237" y="125"/>
                  </a:lnTo>
                  <a:lnTo>
                    <a:pt x="251" y="136"/>
                  </a:lnTo>
                  <a:lnTo>
                    <a:pt x="259" y="146"/>
                  </a:lnTo>
                  <a:lnTo>
                    <a:pt x="263" y="157"/>
                  </a:lnTo>
                  <a:lnTo>
                    <a:pt x="277" y="159"/>
                  </a:lnTo>
                  <a:lnTo>
                    <a:pt x="282" y="172"/>
                  </a:lnTo>
                  <a:lnTo>
                    <a:pt x="296" y="187"/>
                  </a:lnTo>
                  <a:lnTo>
                    <a:pt x="302" y="190"/>
                  </a:lnTo>
                  <a:lnTo>
                    <a:pt x="307" y="193"/>
                  </a:lnTo>
                  <a:lnTo>
                    <a:pt x="309" y="189"/>
                  </a:lnTo>
                  <a:lnTo>
                    <a:pt x="311" y="184"/>
                  </a:lnTo>
                  <a:lnTo>
                    <a:pt x="320" y="184"/>
                  </a:lnTo>
                  <a:lnTo>
                    <a:pt x="327" y="189"/>
                  </a:lnTo>
                  <a:lnTo>
                    <a:pt x="338" y="211"/>
                  </a:lnTo>
                  <a:lnTo>
                    <a:pt x="345" y="215"/>
                  </a:lnTo>
                  <a:lnTo>
                    <a:pt x="350" y="216"/>
                  </a:lnTo>
                  <a:lnTo>
                    <a:pt x="355" y="217"/>
                  </a:lnTo>
                  <a:lnTo>
                    <a:pt x="371" y="226"/>
                  </a:lnTo>
                  <a:lnTo>
                    <a:pt x="376" y="231"/>
                  </a:lnTo>
                  <a:lnTo>
                    <a:pt x="382" y="242"/>
                  </a:lnTo>
                  <a:lnTo>
                    <a:pt x="386" y="244"/>
                  </a:lnTo>
                  <a:lnTo>
                    <a:pt x="387" y="233"/>
                  </a:lnTo>
                  <a:lnTo>
                    <a:pt x="391" y="236"/>
                  </a:lnTo>
                  <a:lnTo>
                    <a:pt x="396" y="243"/>
                  </a:lnTo>
                  <a:lnTo>
                    <a:pt x="403" y="248"/>
                  </a:lnTo>
                  <a:lnTo>
                    <a:pt x="423" y="247"/>
                  </a:lnTo>
                  <a:lnTo>
                    <a:pt x="430" y="250"/>
                  </a:lnTo>
                  <a:lnTo>
                    <a:pt x="433" y="254"/>
                  </a:lnTo>
                  <a:lnTo>
                    <a:pt x="431" y="259"/>
                  </a:lnTo>
                  <a:lnTo>
                    <a:pt x="428" y="263"/>
                  </a:lnTo>
                  <a:lnTo>
                    <a:pt x="424" y="263"/>
                  </a:lnTo>
                  <a:lnTo>
                    <a:pt x="425" y="270"/>
                  </a:lnTo>
                  <a:lnTo>
                    <a:pt x="429" y="276"/>
                  </a:lnTo>
                  <a:lnTo>
                    <a:pt x="429" y="282"/>
                  </a:lnTo>
                  <a:lnTo>
                    <a:pt x="417" y="290"/>
                  </a:lnTo>
                  <a:lnTo>
                    <a:pt x="415" y="292"/>
                  </a:lnTo>
                  <a:lnTo>
                    <a:pt x="417" y="293"/>
                  </a:lnTo>
                  <a:lnTo>
                    <a:pt x="430" y="287"/>
                  </a:lnTo>
                  <a:lnTo>
                    <a:pt x="438" y="282"/>
                  </a:lnTo>
                  <a:lnTo>
                    <a:pt x="449" y="279"/>
                  </a:lnTo>
                  <a:lnTo>
                    <a:pt x="453" y="281"/>
                  </a:lnTo>
                  <a:lnTo>
                    <a:pt x="462" y="288"/>
                  </a:lnTo>
                  <a:lnTo>
                    <a:pt x="466" y="297"/>
                  </a:lnTo>
                  <a:lnTo>
                    <a:pt x="467" y="303"/>
                  </a:lnTo>
                  <a:lnTo>
                    <a:pt x="453" y="317"/>
                  </a:lnTo>
                  <a:lnTo>
                    <a:pt x="457" y="319"/>
                  </a:lnTo>
                  <a:lnTo>
                    <a:pt x="463" y="320"/>
                  </a:lnTo>
                  <a:lnTo>
                    <a:pt x="461" y="328"/>
                  </a:lnTo>
                  <a:lnTo>
                    <a:pt x="453" y="334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66" y="357"/>
                  </a:lnTo>
                  <a:lnTo>
                    <a:pt x="474" y="361"/>
                  </a:lnTo>
                  <a:lnTo>
                    <a:pt x="482" y="361"/>
                  </a:lnTo>
                  <a:lnTo>
                    <a:pt x="487" y="365"/>
                  </a:lnTo>
                  <a:lnTo>
                    <a:pt x="490" y="363"/>
                  </a:lnTo>
                  <a:lnTo>
                    <a:pt x="501" y="365"/>
                  </a:lnTo>
                  <a:lnTo>
                    <a:pt x="506" y="376"/>
                  </a:lnTo>
                  <a:lnTo>
                    <a:pt x="509" y="384"/>
                  </a:lnTo>
                  <a:lnTo>
                    <a:pt x="510" y="394"/>
                  </a:lnTo>
                  <a:lnTo>
                    <a:pt x="512" y="401"/>
                  </a:lnTo>
                  <a:lnTo>
                    <a:pt x="510" y="409"/>
                  </a:lnTo>
                  <a:lnTo>
                    <a:pt x="516" y="410"/>
                  </a:lnTo>
                  <a:lnTo>
                    <a:pt x="526" y="414"/>
                  </a:lnTo>
                  <a:lnTo>
                    <a:pt x="532" y="420"/>
                  </a:lnTo>
                  <a:lnTo>
                    <a:pt x="526" y="435"/>
                  </a:lnTo>
                  <a:lnTo>
                    <a:pt x="533" y="436"/>
                  </a:lnTo>
                  <a:lnTo>
                    <a:pt x="542" y="435"/>
                  </a:lnTo>
                  <a:lnTo>
                    <a:pt x="552" y="435"/>
                  </a:lnTo>
                  <a:lnTo>
                    <a:pt x="560" y="436"/>
                  </a:lnTo>
                  <a:lnTo>
                    <a:pt x="570" y="440"/>
                  </a:lnTo>
                  <a:lnTo>
                    <a:pt x="573" y="446"/>
                  </a:lnTo>
                  <a:lnTo>
                    <a:pt x="580" y="454"/>
                  </a:lnTo>
                  <a:lnTo>
                    <a:pt x="584" y="462"/>
                  </a:lnTo>
                  <a:lnTo>
                    <a:pt x="591" y="469"/>
                  </a:lnTo>
                  <a:lnTo>
                    <a:pt x="594" y="478"/>
                  </a:lnTo>
                  <a:lnTo>
                    <a:pt x="591" y="487"/>
                  </a:lnTo>
                  <a:lnTo>
                    <a:pt x="585" y="501"/>
                  </a:lnTo>
                  <a:lnTo>
                    <a:pt x="584" y="510"/>
                  </a:lnTo>
                  <a:lnTo>
                    <a:pt x="587" y="512"/>
                  </a:lnTo>
                  <a:lnTo>
                    <a:pt x="589" y="518"/>
                  </a:lnTo>
                  <a:lnTo>
                    <a:pt x="585" y="530"/>
                  </a:lnTo>
                  <a:lnTo>
                    <a:pt x="582" y="548"/>
                  </a:lnTo>
                  <a:lnTo>
                    <a:pt x="584" y="556"/>
                  </a:lnTo>
                  <a:lnTo>
                    <a:pt x="584" y="594"/>
                  </a:lnTo>
                  <a:lnTo>
                    <a:pt x="581" y="613"/>
                  </a:lnTo>
                  <a:lnTo>
                    <a:pt x="579" y="623"/>
                  </a:lnTo>
                  <a:lnTo>
                    <a:pt x="574" y="623"/>
                  </a:lnTo>
                  <a:lnTo>
                    <a:pt x="563" y="613"/>
                  </a:lnTo>
                  <a:lnTo>
                    <a:pt x="554" y="607"/>
                  </a:lnTo>
                  <a:lnTo>
                    <a:pt x="552" y="610"/>
                  </a:lnTo>
                  <a:lnTo>
                    <a:pt x="549" y="619"/>
                  </a:lnTo>
                  <a:lnTo>
                    <a:pt x="543" y="621"/>
                  </a:lnTo>
                  <a:lnTo>
                    <a:pt x="524" y="607"/>
                  </a:lnTo>
                  <a:lnTo>
                    <a:pt x="516" y="608"/>
                  </a:lnTo>
                  <a:lnTo>
                    <a:pt x="524" y="624"/>
                  </a:lnTo>
                  <a:lnTo>
                    <a:pt x="519" y="626"/>
                  </a:lnTo>
                  <a:lnTo>
                    <a:pt x="508" y="618"/>
                  </a:lnTo>
                  <a:lnTo>
                    <a:pt x="500" y="609"/>
                  </a:lnTo>
                  <a:lnTo>
                    <a:pt x="484" y="596"/>
                  </a:lnTo>
                  <a:lnTo>
                    <a:pt x="478" y="586"/>
                  </a:lnTo>
                  <a:lnTo>
                    <a:pt x="471" y="577"/>
                  </a:lnTo>
                  <a:lnTo>
                    <a:pt x="461" y="572"/>
                  </a:lnTo>
                  <a:lnTo>
                    <a:pt x="455" y="571"/>
                  </a:lnTo>
                  <a:lnTo>
                    <a:pt x="436" y="554"/>
                  </a:lnTo>
                  <a:lnTo>
                    <a:pt x="419" y="543"/>
                  </a:lnTo>
                  <a:lnTo>
                    <a:pt x="409" y="535"/>
                  </a:lnTo>
                  <a:lnTo>
                    <a:pt x="399" y="532"/>
                  </a:lnTo>
                  <a:lnTo>
                    <a:pt x="392" y="522"/>
                  </a:lnTo>
                  <a:lnTo>
                    <a:pt x="388" y="508"/>
                  </a:lnTo>
                  <a:lnTo>
                    <a:pt x="383" y="501"/>
                  </a:lnTo>
                  <a:lnTo>
                    <a:pt x="371" y="495"/>
                  </a:lnTo>
                  <a:lnTo>
                    <a:pt x="363" y="484"/>
                  </a:lnTo>
                  <a:lnTo>
                    <a:pt x="339" y="457"/>
                  </a:lnTo>
                  <a:lnTo>
                    <a:pt x="317" y="433"/>
                  </a:lnTo>
                  <a:lnTo>
                    <a:pt x="312" y="426"/>
                  </a:lnTo>
                  <a:lnTo>
                    <a:pt x="311" y="409"/>
                  </a:lnTo>
                  <a:lnTo>
                    <a:pt x="288" y="366"/>
                  </a:lnTo>
                  <a:lnTo>
                    <a:pt x="286" y="355"/>
                  </a:lnTo>
                  <a:lnTo>
                    <a:pt x="278" y="341"/>
                  </a:lnTo>
                  <a:lnTo>
                    <a:pt x="272" y="336"/>
                  </a:lnTo>
                  <a:lnTo>
                    <a:pt x="264" y="328"/>
                  </a:lnTo>
                  <a:lnTo>
                    <a:pt x="258" y="323"/>
                  </a:lnTo>
                  <a:lnTo>
                    <a:pt x="250" y="306"/>
                  </a:lnTo>
                  <a:lnTo>
                    <a:pt x="232" y="293"/>
                  </a:lnTo>
                  <a:lnTo>
                    <a:pt x="225" y="293"/>
                  </a:lnTo>
                  <a:lnTo>
                    <a:pt x="223" y="292"/>
                  </a:lnTo>
                  <a:lnTo>
                    <a:pt x="221" y="291"/>
                  </a:lnTo>
                  <a:lnTo>
                    <a:pt x="216" y="270"/>
                  </a:lnTo>
                  <a:lnTo>
                    <a:pt x="210" y="248"/>
                  </a:lnTo>
                  <a:lnTo>
                    <a:pt x="205" y="237"/>
                  </a:lnTo>
                  <a:lnTo>
                    <a:pt x="198" y="225"/>
                  </a:lnTo>
                  <a:lnTo>
                    <a:pt x="198" y="215"/>
                  </a:lnTo>
                  <a:lnTo>
                    <a:pt x="191" y="205"/>
                  </a:lnTo>
                  <a:lnTo>
                    <a:pt x="181" y="195"/>
                  </a:lnTo>
                  <a:lnTo>
                    <a:pt x="161" y="185"/>
                  </a:lnTo>
                  <a:lnTo>
                    <a:pt x="151" y="182"/>
                  </a:lnTo>
                  <a:lnTo>
                    <a:pt x="139" y="179"/>
                  </a:lnTo>
                  <a:lnTo>
                    <a:pt x="130" y="148"/>
                  </a:lnTo>
                  <a:lnTo>
                    <a:pt x="123" y="146"/>
                  </a:lnTo>
                  <a:lnTo>
                    <a:pt x="121" y="140"/>
                  </a:lnTo>
                  <a:lnTo>
                    <a:pt x="116" y="136"/>
                  </a:lnTo>
                  <a:lnTo>
                    <a:pt x="105" y="118"/>
                  </a:lnTo>
                  <a:lnTo>
                    <a:pt x="94" y="108"/>
                  </a:lnTo>
                  <a:lnTo>
                    <a:pt x="86" y="103"/>
                  </a:lnTo>
                  <a:lnTo>
                    <a:pt x="76" y="103"/>
                  </a:lnTo>
                  <a:lnTo>
                    <a:pt x="65" y="93"/>
                  </a:lnTo>
                  <a:lnTo>
                    <a:pt x="57" y="83"/>
                  </a:lnTo>
                  <a:lnTo>
                    <a:pt x="51" y="77"/>
                  </a:lnTo>
                  <a:lnTo>
                    <a:pt x="41" y="71"/>
                  </a:lnTo>
                  <a:lnTo>
                    <a:pt x="19" y="46"/>
                  </a:lnTo>
                  <a:lnTo>
                    <a:pt x="12" y="39"/>
                  </a:lnTo>
                  <a:lnTo>
                    <a:pt x="4" y="22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65"/>
            <p:cNvSpPr>
              <a:spLocks noChangeAspect="1"/>
            </p:cNvSpPr>
            <p:nvPr/>
          </p:nvSpPr>
          <p:spPr bwMode="gray">
            <a:xfrm>
              <a:off x="7733844" y="4372107"/>
              <a:ext cx="160605" cy="55876"/>
            </a:xfrm>
            <a:custGeom>
              <a:avLst/>
              <a:gdLst/>
              <a:ahLst/>
              <a:cxnLst>
                <a:cxn ang="0">
                  <a:pos x="364" y="129"/>
                </a:cxn>
                <a:cxn ang="0">
                  <a:pos x="334" y="130"/>
                </a:cxn>
                <a:cxn ang="0">
                  <a:pos x="326" y="124"/>
                </a:cxn>
                <a:cxn ang="0">
                  <a:pos x="314" y="126"/>
                </a:cxn>
                <a:cxn ang="0">
                  <a:pos x="288" y="120"/>
                </a:cxn>
                <a:cxn ang="0">
                  <a:pos x="272" y="110"/>
                </a:cxn>
                <a:cxn ang="0">
                  <a:pos x="257" y="102"/>
                </a:cxn>
                <a:cxn ang="0">
                  <a:pos x="231" y="99"/>
                </a:cxn>
                <a:cxn ang="0">
                  <a:pos x="212" y="97"/>
                </a:cxn>
                <a:cxn ang="0">
                  <a:pos x="203" y="99"/>
                </a:cxn>
                <a:cxn ang="0">
                  <a:pos x="191" y="96"/>
                </a:cxn>
                <a:cxn ang="0">
                  <a:pos x="181" y="103"/>
                </a:cxn>
                <a:cxn ang="0">
                  <a:pos x="142" y="96"/>
                </a:cxn>
                <a:cxn ang="0">
                  <a:pos x="116" y="87"/>
                </a:cxn>
                <a:cxn ang="0">
                  <a:pos x="85" y="83"/>
                </a:cxn>
                <a:cxn ang="0">
                  <a:pos x="67" y="76"/>
                </a:cxn>
                <a:cxn ang="0">
                  <a:pos x="72" y="60"/>
                </a:cxn>
                <a:cxn ang="0">
                  <a:pos x="62" y="59"/>
                </a:cxn>
                <a:cxn ang="0">
                  <a:pos x="24" y="50"/>
                </a:cxn>
                <a:cxn ang="0">
                  <a:pos x="6" y="46"/>
                </a:cxn>
                <a:cxn ang="0">
                  <a:pos x="3" y="38"/>
                </a:cxn>
                <a:cxn ang="0">
                  <a:pos x="9" y="41"/>
                </a:cxn>
                <a:cxn ang="0">
                  <a:pos x="20" y="38"/>
                </a:cxn>
                <a:cxn ang="0">
                  <a:pos x="29" y="30"/>
                </a:cxn>
                <a:cxn ang="0">
                  <a:pos x="36" y="14"/>
                </a:cxn>
                <a:cxn ang="0">
                  <a:pos x="53" y="1"/>
                </a:cxn>
                <a:cxn ang="0">
                  <a:pos x="102" y="0"/>
                </a:cxn>
                <a:cxn ang="0">
                  <a:pos x="119" y="7"/>
                </a:cxn>
                <a:cxn ang="0">
                  <a:pos x="132" y="16"/>
                </a:cxn>
                <a:cxn ang="0">
                  <a:pos x="154" y="18"/>
                </a:cxn>
                <a:cxn ang="0">
                  <a:pos x="177" y="33"/>
                </a:cxn>
                <a:cxn ang="0">
                  <a:pos x="196" y="49"/>
                </a:cxn>
                <a:cxn ang="0">
                  <a:pos x="228" y="49"/>
                </a:cxn>
                <a:cxn ang="0">
                  <a:pos x="261" y="53"/>
                </a:cxn>
                <a:cxn ang="0">
                  <a:pos x="279" y="56"/>
                </a:cxn>
                <a:cxn ang="0">
                  <a:pos x="295" y="39"/>
                </a:cxn>
                <a:cxn ang="0">
                  <a:pos x="304" y="25"/>
                </a:cxn>
                <a:cxn ang="0">
                  <a:pos x="317" y="35"/>
                </a:cxn>
                <a:cxn ang="0">
                  <a:pos x="333" y="41"/>
                </a:cxn>
                <a:cxn ang="0">
                  <a:pos x="347" y="40"/>
                </a:cxn>
                <a:cxn ang="0">
                  <a:pos x="358" y="45"/>
                </a:cxn>
                <a:cxn ang="0">
                  <a:pos x="373" y="51"/>
                </a:cxn>
                <a:cxn ang="0">
                  <a:pos x="397" y="55"/>
                </a:cxn>
                <a:cxn ang="0">
                  <a:pos x="412" y="75"/>
                </a:cxn>
                <a:cxn ang="0">
                  <a:pos x="424" y="96"/>
                </a:cxn>
                <a:cxn ang="0">
                  <a:pos x="456" y="97"/>
                </a:cxn>
                <a:cxn ang="0">
                  <a:pos x="481" y="94"/>
                </a:cxn>
                <a:cxn ang="0">
                  <a:pos x="499" y="103"/>
                </a:cxn>
                <a:cxn ang="0">
                  <a:pos x="497" y="136"/>
                </a:cxn>
                <a:cxn ang="0">
                  <a:pos x="503" y="148"/>
                </a:cxn>
                <a:cxn ang="0">
                  <a:pos x="502" y="156"/>
                </a:cxn>
                <a:cxn ang="0">
                  <a:pos x="462" y="141"/>
                </a:cxn>
                <a:cxn ang="0">
                  <a:pos x="433" y="130"/>
                </a:cxn>
                <a:cxn ang="0">
                  <a:pos x="392" y="136"/>
                </a:cxn>
                <a:cxn ang="0">
                  <a:pos x="374" y="129"/>
                </a:cxn>
              </a:cxnLst>
              <a:rect l="0" t="0" r="r" b="b"/>
              <a:pathLst>
                <a:path w="506" h="158">
                  <a:moveTo>
                    <a:pt x="374" y="129"/>
                  </a:moveTo>
                  <a:lnTo>
                    <a:pt x="364" y="129"/>
                  </a:lnTo>
                  <a:lnTo>
                    <a:pt x="353" y="135"/>
                  </a:lnTo>
                  <a:lnTo>
                    <a:pt x="334" y="130"/>
                  </a:lnTo>
                  <a:lnTo>
                    <a:pt x="330" y="127"/>
                  </a:lnTo>
                  <a:lnTo>
                    <a:pt x="326" y="124"/>
                  </a:lnTo>
                  <a:lnTo>
                    <a:pt x="323" y="126"/>
                  </a:lnTo>
                  <a:lnTo>
                    <a:pt x="314" y="126"/>
                  </a:lnTo>
                  <a:lnTo>
                    <a:pt x="304" y="125"/>
                  </a:lnTo>
                  <a:lnTo>
                    <a:pt x="288" y="120"/>
                  </a:lnTo>
                  <a:lnTo>
                    <a:pt x="279" y="115"/>
                  </a:lnTo>
                  <a:lnTo>
                    <a:pt x="272" y="110"/>
                  </a:lnTo>
                  <a:lnTo>
                    <a:pt x="266" y="105"/>
                  </a:lnTo>
                  <a:lnTo>
                    <a:pt x="257" y="102"/>
                  </a:lnTo>
                  <a:lnTo>
                    <a:pt x="242" y="99"/>
                  </a:lnTo>
                  <a:lnTo>
                    <a:pt x="231" y="99"/>
                  </a:lnTo>
                  <a:lnTo>
                    <a:pt x="217" y="96"/>
                  </a:lnTo>
                  <a:lnTo>
                    <a:pt x="212" y="97"/>
                  </a:lnTo>
                  <a:lnTo>
                    <a:pt x="208" y="99"/>
                  </a:lnTo>
                  <a:lnTo>
                    <a:pt x="203" y="99"/>
                  </a:lnTo>
                  <a:lnTo>
                    <a:pt x="201" y="96"/>
                  </a:lnTo>
                  <a:lnTo>
                    <a:pt x="191" y="96"/>
                  </a:lnTo>
                  <a:lnTo>
                    <a:pt x="186" y="100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42" y="96"/>
                  </a:lnTo>
                  <a:lnTo>
                    <a:pt x="129" y="89"/>
                  </a:lnTo>
                  <a:lnTo>
                    <a:pt x="116" y="87"/>
                  </a:lnTo>
                  <a:lnTo>
                    <a:pt x="95" y="86"/>
                  </a:lnTo>
                  <a:lnTo>
                    <a:pt x="85" y="83"/>
                  </a:lnTo>
                  <a:lnTo>
                    <a:pt x="79" y="80"/>
                  </a:lnTo>
                  <a:lnTo>
                    <a:pt x="67" y="76"/>
                  </a:lnTo>
                  <a:lnTo>
                    <a:pt x="63" y="72"/>
                  </a:lnTo>
                  <a:lnTo>
                    <a:pt x="72" y="60"/>
                  </a:lnTo>
                  <a:lnTo>
                    <a:pt x="70" y="59"/>
                  </a:lnTo>
                  <a:lnTo>
                    <a:pt x="62" y="59"/>
                  </a:lnTo>
                  <a:lnTo>
                    <a:pt x="42" y="50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9" y="41"/>
                  </a:lnTo>
                  <a:lnTo>
                    <a:pt x="15" y="41"/>
                  </a:lnTo>
                  <a:lnTo>
                    <a:pt x="20" y="38"/>
                  </a:lnTo>
                  <a:lnTo>
                    <a:pt x="24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6" y="14"/>
                  </a:lnTo>
                  <a:lnTo>
                    <a:pt x="41" y="5"/>
                  </a:lnTo>
                  <a:lnTo>
                    <a:pt x="53" y="1"/>
                  </a:lnTo>
                  <a:lnTo>
                    <a:pt x="89" y="7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19" y="7"/>
                  </a:lnTo>
                  <a:lnTo>
                    <a:pt x="122" y="14"/>
                  </a:lnTo>
                  <a:lnTo>
                    <a:pt x="132" y="16"/>
                  </a:lnTo>
                  <a:lnTo>
                    <a:pt x="140" y="14"/>
                  </a:lnTo>
                  <a:lnTo>
                    <a:pt x="154" y="18"/>
                  </a:lnTo>
                  <a:lnTo>
                    <a:pt x="164" y="19"/>
                  </a:lnTo>
                  <a:lnTo>
                    <a:pt x="177" y="33"/>
                  </a:lnTo>
                  <a:lnTo>
                    <a:pt x="186" y="46"/>
                  </a:lnTo>
                  <a:lnTo>
                    <a:pt x="196" y="49"/>
                  </a:lnTo>
                  <a:lnTo>
                    <a:pt x="207" y="48"/>
                  </a:lnTo>
                  <a:lnTo>
                    <a:pt x="228" y="49"/>
                  </a:lnTo>
                  <a:lnTo>
                    <a:pt x="234" y="48"/>
                  </a:lnTo>
                  <a:lnTo>
                    <a:pt x="261" y="53"/>
                  </a:lnTo>
                  <a:lnTo>
                    <a:pt x="271" y="54"/>
                  </a:lnTo>
                  <a:lnTo>
                    <a:pt x="279" y="56"/>
                  </a:lnTo>
                  <a:lnTo>
                    <a:pt x="287" y="54"/>
                  </a:lnTo>
                  <a:lnTo>
                    <a:pt x="295" y="39"/>
                  </a:lnTo>
                  <a:lnTo>
                    <a:pt x="296" y="32"/>
                  </a:lnTo>
                  <a:lnTo>
                    <a:pt x="304" y="25"/>
                  </a:lnTo>
                  <a:lnTo>
                    <a:pt x="311" y="27"/>
                  </a:lnTo>
                  <a:lnTo>
                    <a:pt x="317" y="35"/>
                  </a:lnTo>
                  <a:lnTo>
                    <a:pt x="323" y="41"/>
                  </a:lnTo>
                  <a:lnTo>
                    <a:pt x="333" y="41"/>
                  </a:lnTo>
                  <a:lnTo>
                    <a:pt x="342" y="37"/>
                  </a:lnTo>
                  <a:lnTo>
                    <a:pt x="347" y="40"/>
                  </a:lnTo>
                  <a:lnTo>
                    <a:pt x="353" y="41"/>
                  </a:lnTo>
                  <a:lnTo>
                    <a:pt x="358" y="45"/>
                  </a:lnTo>
                  <a:lnTo>
                    <a:pt x="365" y="46"/>
                  </a:lnTo>
                  <a:lnTo>
                    <a:pt x="373" y="51"/>
                  </a:lnTo>
                  <a:lnTo>
                    <a:pt x="390" y="50"/>
                  </a:lnTo>
                  <a:lnTo>
                    <a:pt x="397" y="55"/>
                  </a:lnTo>
                  <a:lnTo>
                    <a:pt x="404" y="70"/>
                  </a:lnTo>
                  <a:lnTo>
                    <a:pt x="412" y="75"/>
                  </a:lnTo>
                  <a:lnTo>
                    <a:pt x="414" y="91"/>
                  </a:lnTo>
                  <a:lnTo>
                    <a:pt x="424" y="96"/>
                  </a:lnTo>
                  <a:lnTo>
                    <a:pt x="435" y="99"/>
                  </a:lnTo>
                  <a:lnTo>
                    <a:pt x="456" y="97"/>
                  </a:lnTo>
                  <a:lnTo>
                    <a:pt x="467" y="97"/>
                  </a:lnTo>
                  <a:lnTo>
                    <a:pt x="481" y="94"/>
                  </a:lnTo>
                  <a:lnTo>
                    <a:pt x="492" y="97"/>
                  </a:lnTo>
                  <a:lnTo>
                    <a:pt x="499" y="103"/>
                  </a:lnTo>
                  <a:lnTo>
                    <a:pt x="500" y="116"/>
                  </a:lnTo>
                  <a:lnTo>
                    <a:pt x="497" y="136"/>
                  </a:lnTo>
                  <a:lnTo>
                    <a:pt x="499" y="143"/>
                  </a:lnTo>
                  <a:lnTo>
                    <a:pt x="503" y="148"/>
                  </a:lnTo>
                  <a:lnTo>
                    <a:pt x="506" y="158"/>
                  </a:lnTo>
                  <a:lnTo>
                    <a:pt x="502" y="156"/>
                  </a:lnTo>
                  <a:lnTo>
                    <a:pt x="495" y="150"/>
                  </a:lnTo>
                  <a:lnTo>
                    <a:pt x="462" y="141"/>
                  </a:lnTo>
                  <a:lnTo>
                    <a:pt x="446" y="135"/>
                  </a:lnTo>
                  <a:lnTo>
                    <a:pt x="433" y="130"/>
                  </a:lnTo>
                  <a:lnTo>
                    <a:pt x="406" y="138"/>
                  </a:lnTo>
                  <a:lnTo>
                    <a:pt x="392" y="136"/>
                  </a:lnTo>
                  <a:lnTo>
                    <a:pt x="381" y="131"/>
                  </a:lnTo>
                  <a:lnTo>
                    <a:pt x="374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66"/>
            <p:cNvSpPr>
              <a:spLocks noChangeAspect="1"/>
            </p:cNvSpPr>
            <p:nvPr/>
          </p:nvSpPr>
          <p:spPr bwMode="gray">
            <a:xfrm>
              <a:off x="7797450" y="4176540"/>
              <a:ext cx="173326" cy="162391"/>
            </a:xfrm>
            <a:custGeom>
              <a:avLst/>
              <a:gdLst/>
              <a:ahLst/>
              <a:cxnLst>
                <a:cxn ang="0">
                  <a:pos x="474" y="15"/>
                </a:cxn>
                <a:cxn ang="0">
                  <a:pos x="471" y="22"/>
                </a:cxn>
                <a:cxn ang="0">
                  <a:pos x="485" y="38"/>
                </a:cxn>
                <a:cxn ang="0">
                  <a:pos x="470" y="42"/>
                </a:cxn>
                <a:cxn ang="0">
                  <a:pos x="460" y="57"/>
                </a:cxn>
                <a:cxn ang="0">
                  <a:pos x="461" y="67"/>
                </a:cxn>
                <a:cxn ang="0">
                  <a:pos x="475" y="80"/>
                </a:cxn>
                <a:cxn ang="0">
                  <a:pos x="493" y="121"/>
                </a:cxn>
                <a:cxn ang="0">
                  <a:pos x="490" y="132"/>
                </a:cxn>
                <a:cxn ang="0">
                  <a:pos x="547" y="186"/>
                </a:cxn>
                <a:cxn ang="0">
                  <a:pos x="519" y="194"/>
                </a:cxn>
                <a:cxn ang="0">
                  <a:pos x="495" y="186"/>
                </a:cxn>
                <a:cxn ang="0">
                  <a:pos x="486" y="202"/>
                </a:cxn>
                <a:cxn ang="0">
                  <a:pos x="471" y="228"/>
                </a:cxn>
                <a:cxn ang="0">
                  <a:pos x="468" y="266"/>
                </a:cxn>
                <a:cxn ang="0">
                  <a:pos x="438" y="311"/>
                </a:cxn>
                <a:cxn ang="0">
                  <a:pos x="402" y="336"/>
                </a:cxn>
                <a:cxn ang="0">
                  <a:pos x="411" y="350"/>
                </a:cxn>
                <a:cxn ang="0">
                  <a:pos x="417" y="381"/>
                </a:cxn>
                <a:cxn ang="0">
                  <a:pos x="407" y="393"/>
                </a:cxn>
                <a:cxn ang="0">
                  <a:pos x="398" y="407"/>
                </a:cxn>
                <a:cxn ang="0">
                  <a:pos x="394" y="417"/>
                </a:cxn>
                <a:cxn ang="0">
                  <a:pos x="374" y="441"/>
                </a:cxn>
                <a:cxn ang="0">
                  <a:pos x="324" y="465"/>
                </a:cxn>
                <a:cxn ang="0">
                  <a:pos x="308" y="433"/>
                </a:cxn>
                <a:cxn ang="0">
                  <a:pos x="293" y="423"/>
                </a:cxn>
                <a:cxn ang="0">
                  <a:pos x="262" y="428"/>
                </a:cxn>
                <a:cxn ang="0">
                  <a:pos x="240" y="414"/>
                </a:cxn>
                <a:cxn ang="0">
                  <a:pos x="221" y="408"/>
                </a:cxn>
                <a:cxn ang="0">
                  <a:pos x="201" y="424"/>
                </a:cxn>
                <a:cxn ang="0">
                  <a:pos x="174" y="427"/>
                </a:cxn>
                <a:cxn ang="0">
                  <a:pos x="160" y="430"/>
                </a:cxn>
                <a:cxn ang="0">
                  <a:pos x="146" y="398"/>
                </a:cxn>
                <a:cxn ang="0">
                  <a:pos x="129" y="398"/>
                </a:cxn>
                <a:cxn ang="0">
                  <a:pos x="110" y="406"/>
                </a:cxn>
                <a:cxn ang="0">
                  <a:pos x="84" y="397"/>
                </a:cxn>
                <a:cxn ang="0">
                  <a:pos x="70" y="387"/>
                </a:cxn>
                <a:cxn ang="0">
                  <a:pos x="62" y="353"/>
                </a:cxn>
                <a:cxn ang="0">
                  <a:pos x="59" y="333"/>
                </a:cxn>
                <a:cxn ang="0">
                  <a:pos x="55" y="305"/>
                </a:cxn>
                <a:cxn ang="0">
                  <a:pos x="39" y="278"/>
                </a:cxn>
                <a:cxn ang="0">
                  <a:pos x="18" y="268"/>
                </a:cxn>
                <a:cxn ang="0">
                  <a:pos x="11" y="233"/>
                </a:cxn>
                <a:cxn ang="0">
                  <a:pos x="1" y="214"/>
                </a:cxn>
                <a:cxn ang="0">
                  <a:pos x="7" y="163"/>
                </a:cxn>
                <a:cxn ang="0">
                  <a:pos x="25" y="134"/>
                </a:cxn>
                <a:cxn ang="0">
                  <a:pos x="60" y="174"/>
                </a:cxn>
                <a:cxn ang="0">
                  <a:pos x="99" y="185"/>
                </a:cxn>
                <a:cxn ang="0">
                  <a:pos x="129" y="186"/>
                </a:cxn>
                <a:cxn ang="0">
                  <a:pos x="156" y="183"/>
                </a:cxn>
                <a:cxn ang="0">
                  <a:pos x="184" y="155"/>
                </a:cxn>
                <a:cxn ang="0">
                  <a:pos x="217" y="166"/>
                </a:cxn>
                <a:cxn ang="0">
                  <a:pos x="253" y="174"/>
                </a:cxn>
                <a:cxn ang="0">
                  <a:pos x="285" y="163"/>
                </a:cxn>
                <a:cxn ang="0">
                  <a:pos x="308" y="147"/>
                </a:cxn>
                <a:cxn ang="0">
                  <a:pos x="330" y="90"/>
                </a:cxn>
                <a:cxn ang="0">
                  <a:pos x="363" y="27"/>
                </a:cxn>
                <a:cxn ang="0">
                  <a:pos x="394" y="0"/>
                </a:cxn>
                <a:cxn ang="0">
                  <a:pos x="468" y="11"/>
                </a:cxn>
              </a:cxnLst>
              <a:rect l="0" t="0" r="r" b="b"/>
              <a:pathLst>
                <a:path w="547" h="467">
                  <a:moveTo>
                    <a:pt x="472" y="11"/>
                  </a:moveTo>
                  <a:lnTo>
                    <a:pt x="475" y="13"/>
                  </a:lnTo>
                  <a:lnTo>
                    <a:pt x="474" y="15"/>
                  </a:lnTo>
                  <a:lnTo>
                    <a:pt x="469" y="18"/>
                  </a:lnTo>
                  <a:lnTo>
                    <a:pt x="464" y="19"/>
                  </a:lnTo>
                  <a:lnTo>
                    <a:pt x="471" y="22"/>
                  </a:lnTo>
                  <a:lnTo>
                    <a:pt x="477" y="27"/>
                  </a:lnTo>
                  <a:lnTo>
                    <a:pt x="485" y="30"/>
                  </a:lnTo>
                  <a:lnTo>
                    <a:pt x="485" y="38"/>
                  </a:lnTo>
                  <a:lnTo>
                    <a:pt x="479" y="41"/>
                  </a:lnTo>
                  <a:lnTo>
                    <a:pt x="471" y="40"/>
                  </a:lnTo>
                  <a:lnTo>
                    <a:pt x="470" y="42"/>
                  </a:lnTo>
                  <a:lnTo>
                    <a:pt x="457" y="43"/>
                  </a:lnTo>
                  <a:lnTo>
                    <a:pt x="453" y="47"/>
                  </a:lnTo>
                  <a:lnTo>
                    <a:pt x="460" y="57"/>
                  </a:lnTo>
                  <a:lnTo>
                    <a:pt x="464" y="59"/>
                  </a:lnTo>
                  <a:lnTo>
                    <a:pt x="465" y="63"/>
                  </a:lnTo>
                  <a:lnTo>
                    <a:pt x="461" y="67"/>
                  </a:lnTo>
                  <a:lnTo>
                    <a:pt x="464" y="70"/>
                  </a:lnTo>
                  <a:lnTo>
                    <a:pt x="470" y="75"/>
                  </a:lnTo>
                  <a:lnTo>
                    <a:pt x="475" y="80"/>
                  </a:lnTo>
                  <a:lnTo>
                    <a:pt x="479" y="88"/>
                  </a:lnTo>
                  <a:lnTo>
                    <a:pt x="496" y="116"/>
                  </a:lnTo>
                  <a:lnTo>
                    <a:pt x="493" y="121"/>
                  </a:lnTo>
                  <a:lnTo>
                    <a:pt x="492" y="124"/>
                  </a:lnTo>
                  <a:lnTo>
                    <a:pt x="490" y="127"/>
                  </a:lnTo>
                  <a:lnTo>
                    <a:pt x="490" y="132"/>
                  </a:lnTo>
                  <a:lnTo>
                    <a:pt x="491" y="137"/>
                  </a:lnTo>
                  <a:lnTo>
                    <a:pt x="541" y="180"/>
                  </a:lnTo>
                  <a:lnTo>
                    <a:pt x="547" y="186"/>
                  </a:lnTo>
                  <a:lnTo>
                    <a:pt x="547" y="191"/>
                  </a:lnTo>
                  <a:lnTo>
                    <a:pt x="538" y="193"/>
                  </a:lnTo>
                  <a:lnTo>
                    <a:pt x="519" y="194"/>
                  </a:lnTo>
                  <a:lnTo>
                    <a:pt x="504" y="191"/>
                  </a:lnTo>
                  <a:lnTo>
                    <a:pt x="496" y="181"/>
                  </a:lnTo>
                  <a:lnTo>
                    <a:pt x="495" y="186"/>
                  </a:lnTo>
                  <a:lnTo>
                    <a:pt x="497" y="194"/>
                  </a:lnTo>
                  <a:lnTo>
                    <a:pt x="496" y="197"/>
                  </a:lnTo>
                  <a:lnTo>
                    <a:pt x="486" y="202"/>
                  </a:lnTo>
                  <a:lnTo>
                    <a:pt x="479" y="212"/>
                  </a:lnTo>
                  <a:lnTo>
                    <a:pt x="474" y="219"/>
                  </a:lnTo>
                  <a:lnTo>
                    <a:pt x="471" y="228"/>
                  </a:lnTo>
                  <a:lnTo>
                    <a:pt x="471" y="240"/>
                  </a:lnTo>
                  <a:lnTo>
                    <a:pt x="468" y="248"/>
                  </a:lnTo>
                  <a:lnTo>
                    <a:pt x="468" y="266"/>
                  </a:lnTo>
                  <a:lnTo>
                    <a:pt x="460" y="276"/>
                  </a:lnTo>
                  <a:lnTo>
                    <a:pt x="447" y="304"/>
                  </a:lnTo>
                  <a:lnTo>
                    <a:pt x="438" y="311"/>
                  </a:lnTo>
                  <a:lnTo>
                    <a:pt x="433" y="309"/>
                  </a:lnTo>
                  <a:lnTo>
                    <a:pt x="427" y="316"/>
                  </a:lnTo>
                  <a:lnTo>
                    <a:pt x="402" y="336"/>
                  </a:lnTo>
                  <a:lnTo>
                    <a:pt x="404" y="339"/>
                  </a:lnTo>
                  <a:lnTo>
                    <a:pt x="410" y="341"/>
                  </a:lnTo>
                  <a:lnTo>
                    <a:pt x="411" y="350"/>
                  </a:lnTo>
                  <a:lnTo>
                    <a:pt x="411" y="358"/>
                  </a:lnTo>
                  <a:lnTo>
                    <a:pt x="422" y="363"/>
                  </a:lnTo>
                  <a:lnTo>
                    <a:pt x="417" y="381"/>
                  </a:lnTo>
                  <a:lnTo>
                    <a:pt x="411" y="377"/>
                  </a:lnTo>
                  <a:lnTo>
                    <a:pt x="409" y="381"/>
                  </a:lnTo>
                  <a:lnTo>
                    <a:pt x="407" y="393"/>
                  </a:lnTo>
                  <a:lnTo>
                    <a:pt x="404" y="401"/>
                  </a:lnTo>
                  <a:lnTo>
                    <a:pt x="399" y="402"/>
                  </a:lnTo>
                  <a:lnTo>
                    <a:pt x="398" y="407"/>
                  </a:lnTo>
                  <a:lnTo>
                    <a:pt x="398" y="412"/>
                  </a:lnTo>
                  <a:lnTo>
                    <a:pt x="396" y="416"/>
                  </a:lnTo>
                  <a:lnTo>
                    <a:pt x="394" y="417"/>
                  </a:lnTo>
                  <a:lnTo>
                    <a:pt x="390" y="420"/>
                  </a:lnTo>
                  <a:lnTo>
                    <a:pt x="387" y="433"/>
                  </a:lnTo>
                  <a:lnTo>
                    <a:pt x="374" y="441"/>
                  </a:lnTo>
                  <a:lnTo>
                    <a:pt x="371" y="441"/>
                  </a:lnTo>
                  <a:lnTo>
                    <a:pt x="361" y="447"/>
                  </a:lnTo>
                  <a:lnTo>
                    <a:pt x="324" y="465"/>
                  </a:lnTo>
                  <a:lnTo>
                    <a:pt x="315" y="467"/>
                  </a:lnTo>
                  <a:lnTo>
                    <a:pt x="310" y="443"/>
                  </a:lnTo>
                  <a:lnTo>
                    <a:pt x="308" y="433"/>
                  </a:lnTo>
                  <a:lnTo>
                    <a:pt x="304" y="430"/>
                  </a:lnTo>
                  <a:lnTo>
                    <a:pt x="301" y="430"/>
                  </a:lnTo>
                  <a:lnTo>
                    <a:pt x="293" y="423"/>
                  </a:lnTo>
                  <a:lnTo>
                    <a:pt x="280" y="423"/>
                  </a:lnTo>
                  <a:lnTo>
                    <a:pt x="271" y="427"/>
                  </a:lnTo>
                  <a:lnTo>
                    <a:pt x="262" y="428"/>
                  </a:lnTo>
                  <a:lnTo>
                    <a:pt x="260" y="423"/>
                  </a:lnTo>
                  <a:lnTo>
                    <a:pt x="259" y="414"/>
                  </a:lnTo>
                  <a:lnTo>
                    <a:pt x="240" y="414"/>
                  </a:lnTo>
                  <a:lnTo>
                    <a:pt x="229" y="407"/>
                  </a:lnTo>
                  <a:lnTo>
                    <a:pt x="223" y="404"/>
                  </a:lnTo>
                  <a:lnTo>
                    <a:pt x="221" y="408"/>
                  </a:lnTo>
                  <a:lnTo>
                    <a:pt x="222" y="413"/>
                  </a:lnTo>
                  <a:lnTo>
                    <a:pt x="213" y="419"/>
                  </a:lnTo>
                  <a:lnTo>
                    <a:pt x="201" y="424"/>
                  </a:lnTo>
                  <a:lnTo>
                    <a:pt x="194" y="425"/>
                  </a:lnTo>
                  <a:lnTo>
                    <a:pt x="183" y="423"/>
                  </a:lnTo>
                  <a:lnTo>
                    <a:pt x="174" y="427"/>
                  </a:lnTo>
                  <a:lnTo>
                    <a:pt x="168" y="428"/>
                  </a:lnTo>
                  <a:lnTo>
                    <a:pt x="163" y="430"/>
                  </a:lnTo>
                  <a:lnTo>
                    <a:pt x="160" y="430"/>
                  </a:lnTo>
                  <a:lnTo>
                    <a:pt x="158" y="412"/>
                  </a:lnTo>
                  <a:lnTo>
                    <a:pt x="151" y="391"/>
                  </a:lnTo>
                  <a:lnTo>
                    <a:pt x="146" y="398"/>
                  </a:lnTo>
                  <a:lnTo>
                    <a:pt x="143" y="401"/>
                  </a:lnTo>
                  <a:lnTo>
                    <a:pt x="133" y="397"/>
                  </a:lnTo>
                  <a:lnTo>
                    <a:pt x="129" y="398"/>
                  </a:lnTo>
                  <a:lnTo>
                    <a:pt x="124" y="403"/>
                  </a:lnTo>
                  <a:lnTo>
                    <a:pt x="119" y="404"/>
                  </a:lnTo>
                  <a:lnTo>
                    <a:pt x="110" y="406"/>
                  </a:lnTo>
                  <a:lnTo>
                    <a:pt x="104" y="403"/>
                  </a:lnTo>
                  <a:lnTo>
                    <a:pt x="94" y="404"/>
                  </a:lnTo>
                  <a:lnTo>
                    <a:pt x="84" y="397"/>
                  </a:lnTo>
                  <a:lnTo>
                    <a:pt x="81" y="400"/>
                  </a:lnTo>
                  <a:lnTo>
                    <a:pt x="73" y="401"/>
                  </a:lnTo>
                  <a:lnTo>
                    <a:pt x="70" y="387"/>
                  </a:lnTo>
                  <a:lnTo>
                    <a:pt x="71" y="377"/>
                  </a:lnTo>
                  <a:lnTo>
                    <a:pt x="67" y="373"/>
                  </a:lnTo>
                  <a:lnTo>
                    <a:pt x="62" y="353"/>
                  </a:lnTo>
                  <a:lnTo>
                    <a:pt x="56" y="341"/>
                  </a:lnTo>
                  <a:lnTo>
                    <a:pt x="56" y="336"/>
                  </a:lnTo>
                  <a:lnTo>
                    <a:pt x="59" y="333"/>
                  </a:lnTo>
                  <a:lnTo>
                    <a:pt x="60" y="325"/>
                  </a:lnTo>
                  <a:lnTo>
                    <a:pt x="57" y="314"/>
                  </a:lnTo>
                  <a:lnTo>
                    <a:pt x="55" y="305"/>
                  </a:lnTo>
                  <a:lnTo>
                    <a:pt x="45" y="288"/>
                  </a:lnTo>
                  <a:lnTo>
                    <a:pt x="43" y="283"/>
                  </a:lnTo>
                  <a:lnTo>
                    <a:pt x="39" y="278"/>
                  </a:lnTo>
                  <a:lnTo>
                    <a:pt x="29" y="274"/>
                  </a:lnTo>
                  <a:lnTo>
                    <a:pt x="23" y="268"/>
                  </a:lnTo>
                  <a:lnTo>
                    <a:pt x="18" y="268"/>
                  </a:lnTo>
                  <a:lnTo>
                    <a:pt x="13" y="264"/>
                  </a:lnTo>
                  <a:lnTo>
                    <a:pt x="12" y="253"/>
                  </a:lnTo>
                  <a:lnTo>
                    <a:pt x="11" y="233"/>
                  </a:lnTo>
                  <a:lnTo>
                    <a:pt x="6" y="223"/>
                  </a:lnTo>
                  <a:lnTo>
                    <a:pt x="2" y="219"/>
                  </a:lnTo>
                  <a:lnTo>
                    <a:pt x="1" y="214"/>
                  </a:lnTo>
                  <a:lnTo>
                    <a:pt x="0" y="196"/>
                  </a:lnTo>
                  <a:lnTo>
                    <a:pt x="1" y="182"/>
                  </a:lnTo>
                  <a:lnTo>
                    <a:pt x="7" y="163"/>
                  </a:lnTo>
                  <a:lnTo>
                    <a:pt x="12" y="154"/>
                  </a:lnTo>
                  <a:lnTo>
                    <a:pt x="19" y="145"/>
                  </a:lnTo>
                  <a:lnTo>
                    <a:pt x="25" y="13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60" y="174"/>
                  </a:lnTo>
                  <a:lnTo>
                    <a:pt x="73" y="185"/>
                  </a:lnTo>
                  <a:lnTo>
                    <a:pt x="87" y="188"/>
                  </a:lnTo>
                  <a:lnTo>
                    <a:pt x="99" y="185"/>
                  </a:lnTo>
                  <a:lnTo>
                    <a:pt x="110" y="183"/>
                  </a:lnTo>
                  <a:lnTo>
                    <a:pt x="120" y="190"/>
                  </a:lnTo>
                  <a:lnTo>
                    <a:pt x="129" y="186"/>
                  </a:lnTo>
                  <a:lnTo>
                    <a:pt x="138" y="186"/>
                  </a:lnTo>
                  <a:lnTo>
                    <a:pt x="148" y="187"/>
                  </a:lnTo>
                  <a:lnTo>
                    <a:pt x="156" y="183"/>
                  </a:lnTo>
                  <a:lnTo>
                    <a:pt x="172" y="165"/>
                  </a:lnTo>
                  <a:lnTo>
                    <a:pt x="179" y="156"/>
                  </a:lnTo>
                  <a:lnTo>
                    <a:pt x="184" y="155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17" y="166"/>
                  </a:lnTo>
                  <a:lnTo>
                    <a:pt x="222" y="166"/>
                  </a:lnTo>
                  <a:lnTo>
                    <a:pt x="243" y="174"/>
                  </a:lnTo>
                  <a:lnTo>
                    <a:pt x="253" y="174"/>
                  </a:lnTo>
                  <a:lnTo>
                    <a:pt x="264" y="167"/>
                  </a:lnTo>
                  <a:lnTo>
                    <a:pt x="273" y="165"/>
                  </a:lnTo>
                  <a:lnTo>
                    <a:pt x="285" y="163"/>
                  </a:lnTo>
                  <a:lnTo>
                    <a:pt x="298" y="159"/>
                  </a:lnTo>
                  <a:lnTo>
                    <a:pt x="304" y="154"/>
                  </a:lnTo>
                  <a:lnTo>
                    <a:pt x="308" y="147"/>
                  </a:lnTo>
                  <a:lnTo>
                    <a:pt x="315" y="135"/>
                  </a:lnTo>
                  <a:lnTo>
                    <a:pt x="324" y="117"/>
                  </a:lnTo>
                  <a:lnTo>
                    <a:pt x="330" y="90"/>
                  </a:lnTo>
                  <a:lnTo>
                    <a:pt x="356" y="61"/>
                  </a:lnTo>
                  <a:lnTo>
                    <a:pt x="361" y="49"/>
                  </a:lnTo>
                  <a:lnTo>
                    <a:pt x="363" y="27"/>
                  </a:lnTo>
                  <a:lnTo>
                    <a:pt x="369" y="10"/>
                  </a:lnTo>
                  <a:lnTo>
                    <a:pt x="375" y="2"/>
                  </a:lnTo>
                  <a:lnTo>
                    <a:pt x="394" y="0"/>
                  </a:lnTo>
                  <a:lnTo>
                    <a:pt x="445" y="2"/>
                  </a:lnTo>
                  <a:lnTo>
                    <a:pt x="454" y="7"/>
                  </a:lnTo>
                  <a:lnTo>
                    <a:pt x="468" y="11"/>
                  </a:lnTo>
                  <a:lnTo>
                    <a:pt x="472" y="1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67"/>
            <p:cNvSpPr>
              <a:spLocks noChangeAspect="1"/>
            </p:cNvSpPr>
            <p:nvPr/>
          </p:nvSpPr>
          <p:spPr bwMode="gray">
            <a:xfrm>
              <a:off x="8485980" y="4338930"/>
              <a:ext cx="69966" cy="41907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5" y="69"/>
                </a:cxn>
                <a:cxn ang="0">
                  <a:pos x="11" y="72"/>
                </a:cxn>
                <a:cxn ang="0">
                  <a:pos x="50" y="75"/>
                </a:cxn>
                <a:cxn ang="0">
                  <a:pos x="81" y="73"/>
                </a:cxn>
                <a:cxn ang="0">
                  <a:pos x="88" y="69"/>
                </a:cxn>
                <a:cxn ang="0">
                  <a:pos x="88" y="62"/>
                </a:cxn>
                <a:cxn ang="0">
                  <a:pos x="89" y="58"/>
                </a:cxn>
                <a:cxn ang="0">
                  <a:pos x="93" y="51"/>
                </a:cxn>
                <a:cxn ang="0">
                  <a:pos x="98" y="47"/>
                </a:cxn>
                <a:cxn ang="0">
                  <a:pos x="102" y="49"/>
                </a:cxn>
                <a:cxn ang="0">
                  <a:pos x="97" y="58"/>
                </a:cxn>
                <a:cxn ang="0">
                  <a:pos x="96" y="68"/>
                </a:cxn>
                <a:cxn ang="0">
                  <a:pos x="102" y="72"/>
                </a:cxn>
                <a:cxn ang="0">
                  <a:pos x="110" y="69"/>
                </a:cxn>
                <a:cxn ang="0">
                  <a:pos x="119" y="69"/>
                </a:cxn>
                <a:cxn ang="0">
                  <a:pos x="126" y="73"/>
                </a:cxn>
                <a:cxn ang="0">
                  <a:pos x="135" y="72"/>
                </a:cxn>
                <a:cxn ang="0">
                  <a:pos x="142" y="69"/>
                </a:cxn>
                <a:cxn ang="0">
                  <a:pos x="160" y="47"/>
                </a:cxn>
                <a:cxn ang="0">
                  <a:pos x="169" y="41"/>
                </a:cxn>
                <a:cxn ang="0">
                  <a:pos x="175" y="42"/>
                </a:cxn>
                <a:cxn ang="0">
                  <a:pos x="184" y="37"/>
                </a:cxn>
                <a:cxn ang="0">
                  <a:pos x="185" y="27"/>
                </a:cxn>
                <a:cxn ang="0">
                  <a:pos x="183" y="18"/>
                </a:cxn>
                <a:cxn ang="0">
                  <a:pos x="179" y="9"/>
                </a:cxn>
                <a:cxn ang="0">
                  <a:pos x="179" y="4"/>
                </a:cxn>
                <a:cxn ang="0">
                  <a:pos x="188" y="2"/>
                </a:cxn>
                <a:cxn ang="0">
                  <a:pos x="195" y="5"/>
                </a:cxn>
                <a:cxn ang="0">
                  <a:pos x="201" y="5"/>
                </a:cxn>
                <a:cxn ang="0">
                  <a:pos x="204" y="3"/>
                </a:cxn>
                <a:cxn ang="0">
                  <a:pos x="210" y="0"/>
                </a:cxn>
                <a:cxn ang="0">
                  <a:pos x="217" y="4"/>
                </a:cxn>
                <a:cxn ang="0">
                  <a:pos x="222" y="14"/>
                </a:cxn>
                <a:cxn ang="0">
                  <a:pos x="223" y="27"/>
                </a:cxn>
                <a:cxn ang="0">
                  <a:pos x="221" y="36"/>
                </a:cxn>
                <a:cxn ang="0">
                  <a:pos x="216" y="42"/>
                </a:cxn>
                <a:cxn ang="0">
                  <a:pos x="210" y="45"/>
                </a:cxn>
                <a:cxn ang="0">
                  <a:pos x="206" y="52"/>
                </a:cxn>
                <a:cxn ang="0">
                  <a:pos x="210" y="63"/>
                </a:cxn>
                <a:cxn ang="0">
                  <a:pos x="204" y="74"/>
                </a:cxn>
                <a:cxn ang="0">
                  <a:pos x="195" y="77"/>
                </a:cxn>
                <a:cxn ang="0">
                  <a:pos x="183" y="74"/>
                </a:cxn>
                <a:cxn ang="0">
                  <a:pos x="179" y="79"/>
                </a:cxn>
                <a:cxn ang="0">
                  <a:pos x="178" y="86"/>
                </a:cxn>
                <a:cxn ang="0">
                  <a:pos x="167" y="97"/>
                </a:cxn>
                <a:cxn ang="0">
                  <a:pos x="142" y="110"/>
                </a:cxn>
                <a:cxn ang="0">
                  <a:pos x="132" y="112"/>
                </a:cxn>
                <a:cxn ang="0">
                  <a:pos x="121" y="115"/>
                </a:cxn>
                <a:cxn ang="0">
                  <a:pos x="102" y="115"/>
                </a:cxn>
                <a:cxn ang="0">
                  <a:pos x="91" y="117"/>
                </a:cxn>
                <a:cxn ang="0">
                  <a:pos x="77" y="117"/>
                </a:cxn>
                <a:cxn ang="0">
                  <a:pos x="66" y="106"/>
                </a:cxn>
                <a:cxn ang="0">
                  <a:pos x="59" y="106"/>
                </a:cxn>
                <a:cxn ang="0">
                  <a:pos x="48" y="110"/>
                </a:cxn>
                <a:cxn ang="0">
                  <a:pos x="27" y="96"/>
                </a:cxn>
                <a:cxn ang="0">
                  <a:pos x="12" y="92"/>
                </a:cxn>
                <a:cxn ang="0">
                  <a:pos x="4" y="84"/>
                </a:cxn>
                <a:cxn ang="0">
                  <a:pos x="0" y="73"/>
                </a:cxn>
              </a:cxnLst>
              <a:rect l="0" t="0" r="r" b="b"/>
              <a:pathLst>
                <a:path w="223" h="117">
                  <a:moveTo>
                    <a:pt x="0" y="73"/>
                  </a:moveTo>
                  <a:lnTo>
                    <a:pt x="5" y="69"/>
                  </a:lnTo>
                  <a:lnTo>
                    <a:pt x="11" y="72"/>
                  </a:lnTo>
                  <a:lnTo>
                    <a:pt x="50" y="75"/>
                  </a:lnTo>
                  <a:lnTo>
                    <a:pt x="81" y="73"/>
                  </a:lnTo>
                  <a:lnTo>
                    <a:pt x="88" y="69"/>
                  </a:lnTo>
                  <a:lnTo>
                    <a:pt x="88" y="62"/>
                  </a:lnTo>
                  <a:lnTo>
                    <a:pt x="89" y="58"/>
                  </a:lnTo>
                  <a:lnTo>
                    <a:pt x="93" y="51"/>
                  </a:lnTo>
                  <a:lnTo>
                    <a:pt x="98" y="47"/>
                  </a:lnTo>
                  <a:lnTo>
                    <a:pt x="102" y="49"/>
                  </a:lnTo>
                  <a:lnTo>
                    <a:pt x="97" y="58"/>
                  </a:lnTo>
                  <a:lnTo>
                    <a:pt x="96" y="68"/>
                  </a:lnTo>
                  <a:lnTo>
                    <a:pt x="102" y="72"/>
                  </a:lnTo>
                  <a:lnTo>
                    <a:pt x="110" y="69"/>
                  </a:lnTo>
                  <a:lnTo>
                    <a:pt x="119" y="69"/>
                  </a:lnTo>
                  <a:lnTo>
                    <a:pt x="126" y="73"/>
                  </a:lnTo>
                  <a:lnTo>
                    <a:pt x="135" y="72"/>
                  </a:lnTo>
                  <a:lnTo>
                    <a:pt x="142" y="69"/>
                  </a:lnTo>
                  <a:lnTo>
                    <a:pt x="160" y="47"/>
                  </a:lnTo>
                  <a:lnTo>
                    <a:pt x="169" y="41"/>
                  </a:lnTo>
                  <a:lnTo>
                    <a:pt x="175" y="42"/>
                  </a:lnTo>
                  <a:lnTo>
                    <a:pt x="184" y="37"/>
                  </a:lnTo>
                  <a:lnTo>
                    <a:pt x="185" y="27"/>
                  </a:lnTo>
                  <a:lnTo>
                    <a:pt x="183" y="18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188" y="2"/>
                  </a:lnTo>
                  <a:lnTo>
                    <a:pt x="195" y="5"/>
                  </a:lnTo>
                  <a:lnTo>
                    <a:pt x="201" y="5"/>
                  </a:lnTo>
                  <a:lnTo>
                    <a:pt x="204" y="3"/>
                  </a:lnTo>
                  <a:lnTo>
                    <a:pt x="210" y="0"/>
                  </a:lnTo>
                  <a:lnTo>
                    <a:pt x="217" y="4"/>
                  </a:lnTo>
                  <a:lnTo>
                    <a:pt x="222" y="14"/>
                  </a:lnTo>
                  <a:lnTo>
                    <a:pt x="223" y="27"/>
                  </a:lnTo>
                  <a:lnTo>
                    <a:pt x="221" y="36"/>
                  </a:lnTo>
                  <a:lnTo>
                    <a:pt x="216" y="42"/>
                  </a:lnTo>
                  <a:lnTo>
                    <a:pt x="210" y="45"/>
                  </a:lnTo>
                  <a:lnTo>
                    <a:pt x="206" y="52"/>
                  </a:lnTo>
                  <a:lnTo>
                    <a:pt x="210" y="63"/>
                  </a:lnTo>
                  <a:lnTo>
                    <a:pt x="204" y="74"/>
                  </a:lnTo>
                  <a:lnTo>
                    <a:pt x="195" y="77"/>
                  </a:lnTo>
                  <a:lnTo>
                    <a:pt x="183" y="74"/>
                  </a:lnTo>
                  <a:lnTo>
                    <a:pt x="179" y="79"/>
                  </a:lnTo>
                  <a:lnTo>
                    <a:pt x="178" y="86"/>
                  </a:lnTo>
                  <a:lnTo>
                    <a:pt x="167" y="97"/>
                  </a:lnTo>
                  <a:lnTo>
                    <a:pt x="142" y="110"/>
                  </a:lnTo>
                  <a:lnTo>
                    <a:pt x="132" y="112"/>
                  </a:lnTo>
                  <a:lnTo>
                    <a:pt x="121" y="115"/>
                  </a:lnTo>
                  <a:lnTo>
                    <a:pt x="102" y="115"/>
                  </a:lnTo>
                  <a:lnTo>
                    <a:pt x="91" y="117"/>
                  </a:lnTo>
                  <a:lnTo>
                    <a:pt x="77" y="117"/>
                  </a:lnTo>
                  <a:lnTo>
                    <a:pt x="66" y="106"/>
                  </a:lnTo>
                  <a:lnTo>
                    <a:pt x="59" y="106"/>
                  </a:lnTo>
                  <a:lnTo>
                    <a:pt x="48" y="110"/>
                  </a:lnTo>
                  <a:lnTo>
                    <a:pt x="27" y="96"/>
                  </a:lnTo>
                  <a:lnTo>
                    <a:pt x="12" y="92"/>
                  </a:lnTo>
                  <a:lnTo>
                    <a:pt x="4" y="84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68"/>
            <p:cNvSpPr>
              <a:spLocks noChangeAspect="1"/>
            </p:cNvSpPr>
            <p:nvPr/>
          </p:nvSpPr>
          <p:spPr bwMode="gray">
            <a:xfrm>
              <a:off x="8357179" y="4309247"/>
              <a:ext cx="173326" cy="155406"/>
            </a:xfrm>
            <a:custGeom>
              <a:avLst/>
              <a:gdLst/>
              <a:ahLst/>
              <a:cxnLst>
                <a:cxn ang="0">
                  <a:pos x="5" y="134"/>
                </a:cxn>
                <a:cxn ang="0">
                  <a:pos x="0" y="231"/>
                </a:cxn>
                <a:cxn ang="0">
                  <a:pos x="10" y="346"/>
                </a:cxn>
                <a:cxn ang="0">
                  <a:pos x="31" y="362"/>
                </a:cxn>
                <a:cxn ang="0">
                  <a:pos x="56" y="362"/>
                </a:cxn>
                <a:cxn ang="0">
                  <a:pos x="93" y="368"/>
                </a:cxn>
                <a:cxn ang="0">
                  <a:pos x="125" y="352"/>
                </a:cxn>
                <a:cxn ang="0">
                  <a:pos x="118" y="323"/>
                </a:cxn>
                <a:cxn ang="0">
                  <a:pos x="137" y="307"/>
                </a:cxn>
                <a:cxn ang="0">
                  <a:pos x="152" y="298"/>
                </a:cxn>
                <a:cxn ang="0">
                  <a:pos x="155" y="273"/>
                </a:cxn>
                <a:cxn ang="0">
                  <a:pos x="180" y="278"/>
                </a:cxn>
                <a:cxn ang="0">
                  <a:pos x="196" y="276"/>
                </a:cxn>
                <a:cxn ang="0">
                  <a:pos x="211" y="279"/>
                </a:cxn>
                <a:cxn ang="0">
                  <a:pos x="232" y="289"/>
                </a:cxn>
                <a:cxn ang="0">
                  <a:pos x="258" y="296"/>
                </a:cxn>
                <a:cxn ang="0">
                  <a:pos x="291" y="323"/>
                </a:cxn>
                <a:cxn ang="0">
                  <a:pos x="330" y="356"/>
                </a:cxn>
                <a:cxn ang="0">
                  <a:pos x="335" y="375"/>
                </a:cxn>
                <a:cxn ang="0">
                  <a:pos x="357" y="392"/>
                </a:cxn>
                <a:cxn ang="0">
                  <a:pos x="388" y="415"/>
                </a:cxn>
                <a:cxn ang="0">
                  <a:pos x="425" y="419"/>
                </a:cxn>
                <a:cxn ang="0">
                  <a:pos x="495" y="435"/>
                </a:cxn>
                <a:cxn ang="0">
                  <a:pos x="526" y="441"/>
                </a:cxn>
                <a:cxn ang="0">
                  <a:pos x="515" y="427"/>
                </a:cxn>
                <a:cxn ang="0">
                  <a:pos x="544" y="425"/>
                </a:cxn>
                <a:cxn ang="0">
                  <a:pos x="506" y="413"/>
                </a:cxn>
                <a:cxn ang="0">
                  <a:pos x="496" y="391"/>
                </a:cxn>
                <a:cxn ang="0">
                  <a:pos x="462" y="383"/>
                </a:cxn>
                <a:cxn ang="0">
                  <a:pos x="456" y="357"/>
                </a:cxn>
                <a:cxn ang="0">
                  <a:pos x="419" y="351"/>
                </a:cxn>
                <a:cxn ang="0">
                  <a:pos x="397" y="323"/>
                </a:cxn>
                <a:cxn ang="0">
                  <a:pos x="393" y="301"/>
                </a:cxn>
                <a:cxn ang="0">
                  <a:pos x="367" y="285"/>
                </a:cxn>
                <a:cxn ang="0">
                  <a:pos x="341" y="255"/>
                </a:cxn>
                <a:cxn ang="0">
                  <a:pos x="339" y="231"/>
                </a:cxn>
                <a:cxn ang="0">
                  <a:pos x="370" y="227"/>
                </a:cxn>
                <a:cxn ang="0">
                  <a:pos x="375" y="201"/>
                </a:cxn>
                <a:cxn ang="0">
                  <a:pos x="348" y="187"/>
                </a:cxn>
                <a:cxn ang="0">
                  <a:pos x="296" y="166"/>
                </a:cxn>
                <a:cxn ang="0">
                  <a:pos x="266" y="136"/>
                </a:cxn>
                <a:cxn ang="0">
                  <a:pos x="238" y="103"/>
                </a:cxn>
                <a:cxn ang="0">
                  <a:pos x="193" y="70"/>
                </a:cxn>
                <a:cxn ang="0">
                  <a:pos x="166" y="61"/>
                </a:cxn>
                <a:cxn ang="0">
                  <a:pos x="92" y="36"/>
                </a:cxn>
                <a:cxn ang="0">
                  <a:pos x="42" y="16"/>
                </a:cxn>
                <a:cxn ang="0">
                  <a:pos x="1" y="0"/>
                </a:cxn>
              </a:cxnLst>
              <a:rect l="0" t="0" r="r" b="b"/>
              <a:pathLst>
                <a:path w="544" h="446">
                  <a:moveTo>
                    <a:pt x="1" y="0"/>
                  </a:moveTo>
                  <a:lnTo>
                    <a:pt x="0" y="9"/>
                  </a:lnTo>
                  <a:lnTo>
                    <a:pt x="5" y="134"/>
                  </a:lnTo>
                  <a:lnTo>
                    <a:pt x="5" y="206"/>
                  </a:lnTo>
                  <a:lnTo>
                    <a:pt x="1" y="227"/>
                  </a:lnTo>
                  <a:lnTo>
                    <a:pt x="0" y="231"/>
                  </a:lnTo>
                  <a:lnTo>
                    <a:pt x="7" y="248"/>
                  </a:lnTo>
                  <a:lnTo>
                    <a:pt x="7" y="289"/>
                  </a:lnTo>
                  <a:lnTo>
                    <a:pt x="10" y="346"/>
                  </a:lnTo>
                  <a:lnTo>
                    <a:pt x="13" y="360"/>
                  </a:lnTo>
                  <a:lnTo>
                    <a:pt x="26" y="359"/>
                  </a:lnTo>
                  <a:lnTo>
                    <a:pt x="31" y="362"/>
                  </a:lnTo>
                  <a:lnTo>
                    <a:pt x="39" y="365"/>
                  </a:lnTo>
                  <a:lnTo>
                    <a:pt x="48" y="365"/>
                  </a:lnTo>
                  <a:lnTo>
                    <a:pt x="56" y="362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93" y="368"/>
                  </a:lnTo>
                  <a:lnTo>
                    <a:pt x="99" y="366"/>
                  </a:lnTo>
                  <a:lnTo>
                    <a:pt x="114" y="356"/>
                  </a:lnTo>
                  <a:lnTo>
                    <a:pt x="125" y="352"/>
                  </a:lnTo>
                  <a:lnTo>
                    <a:pt x="130" y="346"/>
                  </a:lnTo>
                  <a:lnTo>
                    <a:pt x="124" y="330"/>
                  </a:lnTo>
                  <a:lnTo>
                    <a:pt x="118" y="323"/>
                  </a:lnTo>
                  <a:lnTo>
                    <a:pt x="112" y="317"/>
                  </a:lnTo>
                  <a:lnTo>
                    <a:pt x="131" y="312"/>
                  </a:lnTo>
                  <a:lnTo>
                    <a:pt x="137" y="307"/>
                  </a:lnTo>
                  <a:lnTo>
                    <a:pt x="135" y="302"/>
                  </a:lnTo>
                  <a:lnTo>
                    <a:pt x="140" y="297"/>
                  </a:lnTo>
                  <a:lnTo>
                    <a:pt x="152" y="298"/>
                  </a:lnTo>
                  <a:lnTo>
                    <a:pt x="160" y="296"/>
                  </a:lnTo>
                  <a:lnTo>
                    <a:pt x="157" y="287"/>
                  </a:lnTo>
                  <a:lnTo>
                    <a:pt x="155" y="273"/>
                  </a:lnTo>
                  <a:lnTo>
                    <a:pt x="161" y="278"/>
                  </a:lnTo>
                  <a:lnTo>
                    <a:pt x="173" y="280"/>
                  </a:lnTo>
                  <a:lnTo>
                    <a:pt x="180" y="278"/>
                  </a:lnTo>
                  <a:lnTo>
                    <a:pt x="184" y="273"/>
                  </a:lnTo>
                  <a:lnTo>
                    <a:pt x="189" y="269"/>
                  </a:lnTo>
                  <a:lnTo>
                    <a:pt x="196" y="276"/>
                  </a:lnTo>
                  <a:lnTo>
                    <a:pt x="203" y="273"/>
                  </a:lnTo>
                  <a:lnTo>
                    <a:pt x="210" y="275"/>
                  </a:lnTo>
                  <a:lnTo>
                    <a:pt x="211" y="279"/>
                  </a:lnTo>
                  <a:lnTo>
                    <a:pt x="216" y="282"/>
                  </a:lnTo>
                  <a:lnTo>
                    <a:pt x="223" y="284"/>
                  </a:lnTo>
                  <a:lnTo>
                    <a:pt x="232" y="289"/>
                  </a:lnTo>
                  <a:lnTo>
                    <a:pt x="238" y="290"/>
                  </a:lnTo>
                  <a:lnTo>
                    <a:pt x="247" y="296"/>
                  </a:lnTo>
                  <a:lnTo>
                    <a:pt x="258" y="296"/>
                  </a:lnTo>
                  <a:lnTo>
                    <a:pt x="278" y="302"/>
                  </a:lnTo>
                  <a:lnTo>
                    <a:pt x="289" y="311"/>
                  </a:lnTo>
                  <a:lnTo>
                    <a:pt x="291" y="323"/>
                  </a:lnTo>
                  <a:lnTo>
                    <a:pt x="306" y="341"/>
                  </a:lnTo>
                  <a:lnTo>
                    <a:pt x="312" y="354"/>
                  </a:lnTo>
                  <a:lnTo>
                    <a:pt x="330" y="356"/>
                  </a:lnTo>
                  <a:lnTo>
                    <a:pt x="328" y="365"/>
                  </a:lnTo>
                  <a:lnTo>
                    <a:pt x="329" y="367"/>
                  </a:lnTo>
                  <a:lnTo>
                    <a:pt x="335" y="375"/>
                  </a:lnTo>
                  <a:lnTo>
                    <a:pt x="343" y="378"/>
                  </a:lnTo>
                  <a:lnTo>
                    <a:pt x="350" y="384"/>
                  </a:lnTo>
                  <a:lnTo>
                    <a:pt x="357" y="392"/>
                  </a:lnTo>
                  <a:lnTo>
                    <a:pt x="373" y="410"/>
                  </a:lnTo>
                  <a:lnTo>
                    <a:pt x="378" y="410"/>
                  </a:lnTo>
                  <a:lnTo>
                    <a:pt x="388" y="415"/>
                  </a:lnTo>
                  <a:lnTo>
                    <a:pt x="399" y="416"/>
                  </a:lnTo>
                  <a:lnTo>
                    <a:pt x="408" y="419"/>
                  </a:lnTo>
                  <a:lnTo>
                    <a:pt x="425" y="419"/>
                  </a:lnTo>
                  <a:lnTo>
                    <a:pt x="442" y="424"/>
                  </a:lnTo>
                  <a:lnTo>
                    <a:pt x="494" y="431"/>
                  </a:lnTo>
                  <a:lnTo>
                    <a:pt x="495" y="435"/>
                  </a:lnTo>
                  <a:lnTo>
                    <a:pt x="497" y="441"/>
                  </a:lnTo>
                  <a:lnTo>
                    <a:pt x="512" y="446"/>
                  </a:lnTo>
                  <a:lnTo>
                    <a:pt x="526" y="441"/>
                  </a:lnTo>
                  <a:lnTo>
                    <a:pt x="531" y="435"/>
                  </a:lnTo>
                  <a:lnTo>
                    <a:pt x="522" y="429"/>
                  </a:lnTo>
                  <a:lnTo>
                    <a:pt x="515" y="427"/>
                  </a:lnTo>
                  <a:lnTo>
                    <a:pt x="522" y="426"/>
                  </a:lnTo>
                  <a:lnTo>
                    <a:pt x="533" y="427"/>
                  </a:lnTo>
                  <a:lnTo>
                    <a:pt x="544" y="425"/>
                  </a:lnTo>
                  <a:lnTo>
                    <a:pt x="542" y="420"/>
                  </a:lnTo>
                  <a:lnTo>
                    <a:pt x="517" y="416"/>
                  </a:lnTo>
                  <a:lnTo>
                    <a:pt x="506" y="413"/>
                  </a:lnTo>
                  <a:lnTo>
                    <a:pt x="486" y="402"/>
                  </a:lnTo>
                  <a:lnTo>
                    <a:pt x="489" y="394"/>
                  </a:lnTo>
                  <a:lnTo>
                    <a:pt x="496" y="391"/>
                  </a:lnTo>
                  <a:lnTo>
                    <a:pt x="486" y="386"/>
                  </a:lnTo>
                  <a:lnTo>
                    <a:pt x="473" y="383"/>
                  </a:lnTo>
                  <a:lnTo>
                    <a:pt x="462" y="383"/>
                  </a:lnTo>
                  <a:lnTo>
                    <a:pt x="453" y="377"/>
                  </a:lnTo>
                  <a:lnTo>
                    <a:pt x="454" y="367"/>
                  </a:lnTo>
                  <a:lnTo>
                    <a:pt x="456" y="357"/>
                  </a:lnTo>
                  <a:lnTo>
                    <a:pt x="451" y="354"/>
                  </a:lnTo>
                  <a:lnTo>
                    <a:pt x="426" y="356"/>
                  </a:lnTo>
                  <a:lnTo>
                    <a:pt x="419" y="351"/>
                  </a:lnTo>
                  <a:lnTo>
                    <a:pt x="410" y="336"/>
                  </a:lnTo>
                  <a:lnTo>
                    <a:pt x="403" y="330"/>
                  </a:lnTo>
                  <a:lnTo>
                    <a:pt x="397" y="323"/>
                  </a:lnTo>
                  <a:lnTo>
                    <a:pt x="397" y="309"/>
                  </a:lnTo>
                  <a:lnTo>
                    <a:pt x="395" y="303"/>
                  </a:lnTo>
                  <a:lnTo>
                    <a:pt x="393" y="301"/>
                  </a:lnTo>
                  <a:lnTo>
                    <a:pt x="387" y="300"/>
                  </a:lnTo>
                  <a:lnTo>
                    <a:pt x="383" y="296"/>
                  </a:lnTo>
                  <a:lnTo>
                    <a:pt x="367" y="285"/>
                  </a:lnTo>
                  <a:lnTo>
                    <a:pt x="356" y="271"/>
                  </a:lnTo>
                  <a:lnTo>
                    <a:pt x="348" y="268"/>
                  </a:lnTo>
                  <a:lnTo>
                    <a:pt x="341" y="255"/>
                  </a:lnTo>
                  <a:lnTo>
                    <a:pt x="339" y="244"/>
                  </a:lnTo>
                  <a:lnTo>
                    <a:pt x="334" y="237"/>
                  </a:lnTo>
                  <a:lnTo>
                    <a:pt x="339" y="231"/>
                  </a:lnTo>
                  <a:lnTo>
                    <a:pt x="351" y="231"/>
                  </a:lnTo>
                  <a:lnTo>
                    <a:pt x="362" y="230"/>
                  </a:lnTo>
                  <a:lnTo>
                    <a:pt x="370" y="227"/>
                  </a:lnTo>
                  <a:lnTo>
                    <a:pt x="378" y="227"/>
                  </a:lnTo>
                  <a:lnTo>
                    <a:pt x="379" y="212"/>
                  </a:lnTo>
                  <a:lnTo>
                    <a:pt x="375" y="201"/>
                  </a:lnTo>
                  <a:lnTo>
                    <a:pt x="366" y="193"/>
                  </a:lnTo>
                  <a:lnTo>
                    <a:pt x="356" y="187"/>
                  </a:lnTo>
                  <a:lnTo>
                    <a:pt x="348" y="187"/>
                  </a:lnTo>
                  <a:lnTo>
                    <a:pt x="323" y="182"/>
                  </a:lnTo>
                  <a:lnTo>
                    <a:pt x="314" y="178"/>
                  </a:lnTo>
                  <a:lnTo>
                    <a:pt x="296" y="166"/>
                  </a:lnTo>
                  <a:lnTo>
                    <a:pt x="270" y="160"/>
                  </a:lnTo>
                  <a:lnTo>
                    <a:pt x="266" y="156"/>
                  </a:lnTo>
                  <a:lnTo>
                    <a:pt x="266" y="136"/>
                  </a:lnTo>
                  <a:lnTo>
                    <a:pt x="262" y="124"/>
                  </a:lnTo>
                  <a:lnTo>
                    <a:pt x="250" y="112"/>
                  </a:lnTo>
                  <a:lnTo>
                    <a:pt x="238" y="103"/>
                  </a:lnTo>
                  <a:lnTo>
                    <a:pt x="225" y="97"/>
                  </a:lnTo>
                  <a:lnTo>
                    <a:pt x="201" y="82"/>
                  </a:lnTo>
                  <a:lnTo>
                    <a:pt x="193" y="70"/>
                  </a:lnTo>
                  <a:lnTo>
                    <a:pt x="188" y="65"/>
                  </a:lnTo>
                  <a:lnTo>
                    <a:pt x="177" y="65"/>
                  </a:lnTo>
                  <a:lnTo>
                    <a:pt x="166" y="61"/>
                  </a:lnTo>
                  <a:lnTo>
                    <a:pt x="124" y="43"/>
                  </a:lnTo>
                  <a:lnTo>
                    <a:pt x="102" y="39"/>
                  </a:lnTo>
                  <a:lnTo>
                    <a:pt x="92" y="36"/>
                  </a:lnTo>
                  <a:lnTo>
                    <a:pt x="81" y="33"/>
                  </a:lnTo>
                  <a:lnTo>
                    <a:pt x="63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16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7" name="Group 69"/>
            <p:cNvGrpSpPr>
              <a:grpSpLocks noChangeAspect="1"/>
            </p:cNvGrpSpPr>
            <p:nvPr/>
          </p:nvGrpSpPr>
          <p:grpSpPr bwMode="gray">
            <a:xfrm>
              <a:off x="7942152" y="3898905"/>
              <a:ext cx="162194" cy="254936"/>
              <a:chOff x="3802" y="2280"/>
              <a:chExt cx="102" cy="146"/>
            </a:xfrm>
            <a:grpFill/>
          </p:grpSpPr>
          <p:sp>
            <p:nvSpPr>
              <p:cNvPr id="405" name="Freeform 70"/>
              <p:cNvSpPr>
                <a:spLocks noChangeAspect="1"/>
              </p:cNvSpPr>
              <p:nvPr/>
            </p:nvSpPr>
            <p:spPr bwMode="gray">
              <a:xfrm>
                <a:off x="3802" y="2362"/>
                <a:ext cx="25" cy="3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3" y="0"/>
                  </a:cxn>
                  <a:cxn ang="0">
                    <a:pos x="124" y="1"/>
                  </a:cxn>
                  <a:cxn ang="0">
                    <a:pos x="125" y="15"/>
                  </a:cxn>
                  <a:cxn ang="0">
                    <a:pos x="126" y="18"/>
                  </a:cxn>
                  <a:cxn ang="0">
                    <a:pos x="124" y="23"/>
                  </a:cxn>
                  <a:cxn ang="0">
                    <a:pos x="124" y="32"/>
                  </a:cxn>
                  <a:cxn ang="0">
                    <a:pos x="129" y="47"/>
                  </a:cxn>
                  <a:cxn ang="0">
                    <a:pos x="126" y="53"/>
                  </a:cxn>
                  <a:cxn ang="0">
                    <a:pos x="117" y="59"/>
                  </a:cxn>
                  <a:cxn ang="0">
                    <a:pos x="112" y="67"/>
                  </a:cxn>
                  <a:cxn ang="0">
                    <a:pos x="103" y="76"/>
                  </a:cxn>
                  <a:cxn ang="0">
                    <a:pos x="93" y="80"/>
                  </a:cxn>
                  <a:cxn ang="0">
                    <a:pos x="86" y="85"/>
                  </a:cxn>
                  <a:cxn ang="0">
                    <a:pos x="82" y="98"/>
                  </a:cxn>
                  <a:cxn ang="0">
                    <a:pos x="70" y="112"/>
                  </a:cxn>
                  <a:cxn ang="0">
                    <a:pos x="49" y="130"/>
                  </a:cxn>
                  <a:cxn ang="0">
                    <a:pos x="37" y="142"/>
                  </a:cxn>
                  <a:cxn ang="0">
                    <a:pos x="28" y="150"/>
                  </a:cxn>
                  <a:cxn ang="0">
                    <a:pos x="19" y="151"/>
                  </a:cxn>
                  <a:cxn ang="0">
                    <a:pos x="13" y="158"/>
                  </a:cxn>
                  <a:cxn ang="0">
                    <a:pos x="6" y="163"/>
                  </a:cxn>
                  <a:cxn ang="0">
                    <a:pos x="0" y="163"/>
                  </a:cxn>
                  <a:cxn ang="0">
                    <a:pos x="2" y="150"/>
                  </a:cxn>
                  <a:cxn ang="0">
                    <a:pos x="10" y="137"/>
                  </a:cxn>
                  <a:cxn ang="0">
                    <a:pos x="17" y="130"/>
                  </a:cxn>
                  <a:cxn ang="0">
                    <a:pos x="32" y="119"/>
                  </a:cxn>
                  <a:cxn ang="0">
                    <a:pos x="37" y="118"/>
                  </a:cxn>
                  <a:cxn ang="0">
                    <a:pos x="69" y="85"/>
                  </a:cxn>
                  <a:cxn ang="0">
                    <a:pos x="77" y="75"/>
                  </a:cxn>
                  <a:cxn ang="0">
                    <a:pos x="82" y="71"/>
                  </a:cxn>
                  <a:cxn ang="0">
                    <a:pos x="88" y="61"/>
                  </a:cxn>
                  <a:cxn ang="0">
                    <a:pos x="97" y="55"/>
                  </a:cxn>
                  <a:cxn ang="0">
                    <a:pos x="104" y="53"/>
                  </a:cxn>
                  <a:cxn ang="0">
                    <a:pos x="112" y="39"/>
                  </a:cxn>
                  <a:cxn ang="0">
                    <a:pos x="110" y="29"/>
                  </a:cxn>
                  <a:cxn ang="0">
                    <a:pos x="113" y="34"/>
                  </a:cxn>
                  <a:cxn ang="0">
                    <a:pos x="117" y="31"/>
                  </a:cxn>
                  <a:cxn ang="0">
                    <a:pos x="115" y="27"/>
                  </a:cxn>
                  <a:cxn ang="0">
                    <a:pos x="112" y="23"/>
                  </a:cxn>
                  <a:cxn ang="0">
                    <a:pos x="114" y="21"/>
                  </a:cxn>
                  <a:cxn ang="0">
                    <a:pos x="117" y="13"/>
                  </a:cxn>
                  <a:cxn ang="0">
                    <a:pos x="118" y="5"/>
                  </a:cxn>
                  <a:cxn ang="0">
                    <a:pos x="120" y="2"/>
                  </a:cxn>
                </a:cxnLst>
                <a:rect l="0" t="0" r="r" b="b"/>
                <a:pathLst>
                  <a:path w="129" h="163">
                    <a:moveTo>
                      <a:pt x="120" y="2"/>
                    </a:moveTo>
                    <a:lnTo>
                      <a:pt x="123" y="0"/>
                    </a:lnTo>
                    <a:lnTo>
                      <a:pt x="124" y="1"/>
                    </a:lnTo>
                    <a:lnTo>
                      <a:pt x="125" y="15"/>
                    </a:lnTo>
                    <a:lnTo>
                      <a:pt x="126" y="18"/>
                    </a:lnTo>
                    <a:lnTo>
                      <a:pt x="124" y="23"/>
                    </a:lnTo>
                    <a:lnTo>
                      <a:pt x="124" y="32"/>
                    </a:lnTo>
                    <a:lnTo>
                      <a:pt x="129" y="47"/>
                    </a:lnTo>
                    <a:lnTo>
                      <a:pt x="126" y="53"/>
                    </a:lnTo>
                    <a:lnTo>
                      <a:pt x="117" y="59"/>
                    </a:lnTo>
                    <a:lnTo>
                      <a:pt x="112" y="67"/>
                    </a:lnTo>
                    <a:lnTo>
                      <a:pt x="103" y="76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82" y="98"/>
                    </a:lnTo>
                    <a:lnTo>
                      <a:pt x="70" y="112"/>
                    </a:lnTo>
                    <a:lnTo>
                      <a:pt x="49" y="130"/>
                    </a:lnTo>
                    <a:lnTo>
                      <a:pt x="37" y="142"/>
                    </a:lnTo>
                    <a:lnTo>
                      <a:pt x="28" y="150"/>
                    </a:lnTo>
                    <a:lnTo>
                      <a:pt x="19" y="151"/>
                    </a:lnTo>
                    <a:lnTo>
                      <a:pt x="13" y="158"/>
                    </a:lnTo>
                    <a:lnTo>
                      <a:pt x="6" y="163"/>
                    </a:lnTo>
                    <a:lnTo>
                      <a:pt x="0" y="163"/>
                    </a:lnTo>
                    <a:lnTo>
                      <a:pt x="2" y="150"/>
                    </a:lnTo>
                    <a:lnTo>
                      <a:pt x="10" y="137"/>
                    </a:lnTo>
                    <a:lnTo>
                      <a:pt x="17" y="130"/>
                    </a:lnTo>
                    <a:lnTo>
                      <a:pt x="32" y="119"/>
                    </a:lnTo>
                    <a:lnTo>
                      <a:pt x="37" y="118"/>
                    </a:lnTo>
                    <a:lnTo>
                      <a:pt x="69" y="85"/>
                    </a:lnTo>
                    <a:lnTo>
                      <a:pt x="77" y="75"/>
                    </a:lnTo>
                    <a:lnTo>
                      <a:pt x="82" y="71"/>
                    </a:lnTo>
                    <a:lnTo>
                      <a:pt x="88" y="61"/>
                    </a:lnTo>
                    <a:lnTo>
                      <a:pt x="97" y="55"/>
                    </a:lnTo>
                    <a:lnTo>
                      <a:pt x="104" y="53"/>
                    </a:lnTo>
                    <a:lnTo>
                      <a:pt x="112" y="39"/>
                    </a:lnTo>
                    <a:lnTo>
                      <a:pt x="110" y="29"/>
                    </a:lnTo>
                    <a:lnTo>
                      <a:pt x="113" y="34"/>
                    </a:lnTo>
                    <a:lnTo>
                      <a:pt x="117" y="31"/>
                    </a:lnTo>
                    <a:lnTo>
                      <a:pt x="115" y="27"/>
                    </a:lnTo>
                    <a:lnTo>
                      <a:pt x="112" y="23"/>
                    </a:lnTo>
                    <a:lnTo>
                      <a:pt x="114" y="21"/>
                    </a:lnTo>
                    <a:lnTo>
                      <a:pt x="117" y="13"/>
                    </a:lnTo>
                    <a:lnTo>
                      <a:pt x="118" y="5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" name="Freeform 71"/>
              <p:cNvSpPr>
                <a:spLocks noChangeAspect="1"/>
              </p:cNvSpPr>
              <p:nvPr/>
            </p:nvSpPr>
            <p:spPr bwMode="gray">
              <a:xfrm>
                <a:off x="3835" y="2339"/>
                <a:ext cx="14" cy="14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7" y="3"/>
                  </a:cxn>
                  <a:cxn ang="0">
                    <a:pos x="56" y="10"/>
                  </a:cxn>
                  <a:cxn ang="0">
                    <a:pos x="59" y="16"/>
                  </a:cxn>
                  <a:cxn ang="0">
                    <a:pos x="63" y="17"/>
                  </a:cxn>
                  <a:cxn ang="0">
                    <a:pos x="64" y="28"/>
                  </a:cxn>
                  <a:cxn ang="0">
                    <a:pos x="64" y="38"/>
                  </a:cxn>
                  <a:cxn ang="0">
                    <a:pos x="67" y="51"/>
                  </a:cxn>
                  <a:cxn ang="0">
                    <a:pos x="63" y="54"/>
                  </a:cxn>
                  <a:cxn ang="0">
                    <a:pos x="63" y="62"/>
                  </a:cxn>
                  <a:cxn ang="0">
                    <a:pos x="48" y="71"/>
                  </a:cxn>
                  <a:cxn ang="0">
                    <a:pos x="45" y="64"/>
                  </a:cxn>
                  <a:cxn ang="0">
                    <a:pos x="36" y="57"/>
                  </a:cxn>
                  <a:cxn ang="0">
                    <a:pos x="26" y="36"/>
                  </a:cxn>
                  <a:cxn ang="0">
                    <a:pos x="25" y="25"/>
                  </a:cxn>
                  <a:cxn ang="0">
                    <a:pos x="20" y="16"/>
                  </a:cxn>
                  <a:cxn ang="0">
                    <a:pos x="13" y="13"/>
                  </a:cxn>
                  <a:cxn ang="0">
                    <a:pos x="10" y="4"/>
                  </a:cxn>
                  <a:cxn ang="0">
                    <a:pos x="5" y="3"/>
                  </a:cxn>
                  <a:cxn ang="0">
                    <a:pos x="2" y="3"/>
                  </a:cxn>
                </a:cxnLst>
                <a:rect l="0" t="0" r="r" b="b"/>
                <a:pathLst>
                  <a:path w="67" h="71">
                    <a:moveTo>
                      <a:pt x="2" y="3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7" y="3"/>
                    </a:lnTo>
                    <a:lnTo>
                      <a:pt x="56" y="10"/>
                    </a:lnTo>
                    <a:lnTo>
                      <a:pt x="59" y="16"/>
                    </a:lnTo>
                    <a:lnTo>
                      <a:pt x="63" y="17"/>
                    </a:lnTo>
                    <a:lnTo>
                      <a:pt x="64" y="28"/>
                    </a:lnTo>
                    <a:lnTo>
                      <a:pt x="64" y="38"/>
                    </a:lnTo>
                    <a:lnTo>
                      <a:pt x="67" y="51"/>
                    </a:lnTo>
                    <a:lnTo>
                      <a:pt x="63" y="54"/>
                    </a:lnTo>
                    <a:lnTo>
                      <a:pt x="63" y="62"/>
                    </a:lnTo>
                    <a:lnTo>
                      <a:pt x="48" y="71"/>
                    </a:lnTo>
                    <a:lnTo>
                      <a:pt x="45" y="64"/>
                    </a:lnTo>
                    <a:lnTo>
                      <a:pt x="36" y="57"/>
                    </a:lnTo>
                    <a:lnTo>
                      <a:pt x="26" y="36"/>
                    </a:lnTo>
                    <a:lnTo>
                      <a:pt x="25" y="25"/>
                    </a:lnTo>
                    <a:lnTo>
                      <a:pt x="20" y="16"/>
                    </a:lnTo>
                    <a:lnTo>
                      <a:pt x="13" y="13"/>
                    </a:lnTo>
                    <a:lnTo>
                      <a:pt x="10" y="4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" name="Freeform 72"/>
              <p:cNvSpPr>
                <a:spLocks noChangeAspect="1"/>
              </p:cNvSpPr>
              <p:nvPr/>
            </p:nvSpPr>
            <p:spPr bwMode="gray">
              <a:xfrm>
                <a:off x="3830" y="2280"/>
                <a:ext cx="47" cy="69"/>
              </a:xfrm>
              <a:custGeom>
                <a:avLst/>
                <a:gdLst/>
                <a:ahLst/>
                <a:cxnLst>
                  <a:cxn ang="0">
                    <a:pos x="139" y="17"/>
                  </a:cxn>
                  <a:cxn ang="0">
                    <a:pos x="129" y="44"/>
                  </a:cxn>
                  <a:cxn ang="0">
                    <a:pos x="139" y="75"/>
                  </a:cxn>
                  <a:cxn ang="0">
                    <a:pos x="146" y="97"/>
                  </a:cxn>
                  <a:cxn ang="0">
                    <a:pos x="133" y="132"/>
                  </a:cxn>
                  <a:cxn ang="0">
                    <a:pos x="120" y="144"/>
                  </a:cxn>
                  <a:cxn ang="0">
                    <a:pos x="98" y="165"/>
                  </a:cxn>
                  <a:cxn ang="0">
                    <a:pos x="87" y="188"/>
                  </a:cxn>
                  <a:cxn ang="0">
                    <a:pos x="98" y="216"/>
                  </a:cxn>
                  <a:cxn ang="0">
                    <a:pos x="99" y="238"/>
                  </a:cxn>
                  <a:cxn ang="0">
                    <a:pos x="120" y="268"/>
                  </a:cxn>
                  <a:cxn ang="0">
                    <a:pos x="131" y="261"/>
                  </a:cxn>
                  <a:cxn ang="0">
                    <a:pos x="145" y="245"/>
                  </a:cxn>
                  <a:cxn ang="0">
                    <a:pos x="167" y="245"/>
                  </a:cxn>
                  <a:cxn ang="0">
                    <a:pos x="179" y="273"/>
                  </a:cxn>
                  <a:cxn ang="0">
                    <a:pos x="189" y="259"/>
                  </a:cxn>
                  <a:cxn ang="0">
                    <a:pos x="206" y="267"/>
                  </a:cxn>
                  <a:cxn ang="0">
                    <a:pos x="215" y="279"/>
                  </a:cxn>
                  <a:cxn ang="0">
                    <a:pos x="216" y="299"/>
                  </a:cxn>
                  <a:cxn ang="0">
                    <a:pos x="220" y="312"/>
                  </a:cxn>
                  <a:cxn ang="0">
                    <a:pos x="232" y="317"/>
                  </a:cxn>
                  <a:cxn ang="0">
                    <a:pos x="231" y="345"/>
                  </a:cxn>
                  <a:cxn ang="0">
                    <a:pos x="227" y="324"/>
                  </a:cxn>
                  <a:cxn ang="0">
                    <a:pos x="201" y="317"/>
                  </a:cxn>
                  <a:cxn ang="0">
                    <a:pos x="184" y="294"/>
                  </a:cxn>
                  <a:cxn ang="0">
                    <a:pos x="166" y="279"/>
                  </a:cxn>
                  <a:cxn ang="0">
                    <a:pos x="149" y="280"/>
                  </a:cxn>
                  <a:cxn ang="0">
                    <a:pos x="152" y="306"/>
                  </a:cxn>
                  <a:cxn ang="0">
                    <a:pos x="124" y="273"/>
                  </a:cxn>
                  <a:cxn ang="0">
                    <a:pos x="98" y="268"/>
                  </a:cxn>
                  <a:cxn ang="0">
                    <a:pos x="75" y="284"/>
                  </a:cxn>
                  <a:cxn ang="0">
                    <a:pos x="56" y="270"/>
                  </a:cxn>
                  <a:cxn ang="0">
                    <a:pos x="45" y="254"/>
                  </a:cxn>
                  <a:cxn ang="0">
                    <a:pos x="61" y="231"/>
                  </a:cxn>
                  <a:cxn ang="0">
                    <a:pos x="45" y="219"/>
                  </a:cxn>
                  <a:cxn ang="0">
                    <a:pos x="33" y="230"/>
                  </a:cxn>
                  <a:cxn ang="0">
                    <a:pos x="16" y="203"/>
                  </a:cxn>
                  <a:cxn ang="0">
                    <a:pos x="0" y="138"/>
                  </a:cxn>
                  <a:cxn ang="0">
                    <a:pos x="17" y="146"/>
                  </a:cxn>
                  <a:cxn ang="0">
                    <a:pos x="29" y="97"/>
                  </a:cxn>
                  <a:cxn ang="0">
                    <a:pos x="33" y="53"/>
                  </a:cxn>
                  <a:cxn ang="0">
                    <a:pos x="43" y="7"/>
                  </a:cxn>
                  <a:cxn ang="0">
                    <a:pos x="67" y="1"/>
                  </a:cxn>
                  <a:cxn ang="0">
                    <a:pos x="113" y="17"/>
                  </a:cxn>
                  <a:cxn ang="0">
                    <a:pos x="130" y="4"/>
                  </a:cxn>
                </a:cxnLst>
                <a:rect l="0" t="0" r="r" b="b"/>
                <a:pathLst>
                  <a:path w="236" h="345">
                    <a:moveTo>
                      <a:pt x="134" y="10"/>
                    </a:moveTo>
                    <a:lnTo>
                      <a:pt x="137" y="14"/>
                    </a:lnTo>
                    <a:lnTo>
                      <a:pt x="139" y="17"/>
                    </a:lnTo>
                    <a:lnTo>
                      <a:pt x="135" y="22"/>
                    </a:lnTo>
                    <a:lnTo>
                      <a:pt x="130" y="33"/>
                    </a:lnTo>
                    <a:lnTo>
                      <a:pt x="129" y="44"/>
                    </a:lnTo>
                    <a:lnTo>
                      <a:pt x="129" y="66"/>
                    </a:lnTo>
                    <a:lnTo>
                      <a:pt x="134" y="74"/>
                    </a:lnTo>
                    <a:lnTo>
                      <a:pt x="139" y="75"/>
                    </a:lnTo>
                    <a:lnTo>
                      <a:pt x="141" y="81"/>
                    </a:lnTo>
                    <a:lnTo>
                      <a:pt x="146" y="87"/>
                    </a:lnTo>
                    <a:lnTo>
                      <a:pt x="146" y="97"/>
                    </a:lnTo>
                    <a:lnTo>
                      <a:pt x="141" y="109"/>
                    </a:lnTo>
                    <a:lnTo>
                      <a:pt x="135" y="122"/>
                    </a:lnTo>
                    <a:lnTo>
                      <a:pt x="133" y="132"/>
                    </a:lnTo>
                    <a:lnTo>
                      <a:pt x="128" y="143"/>
                    </a:lnTo>
                    <a:lnTo>
                      <a:pt x="121" y="148"/>
                    </a:lnTo>
                    <a:lnTo>
                      <a:pt x="120" y="144"/>
                    </a:lnTo>
                    <a:lnTo>
                      <a:pt x="112" y="150"/>
                    </a:lnTo>
                    <a:lnTo>
                      <a:pt x="104" y="156"/>
                    </a:lnTo>
                    <a:lnTo>
                      <a:pt x="98" y="165"/>
                    </a:lnTo>
                    <a:lnTo>
                      <a:pt x="98" y="175"/>
                    </a:lnTo>
                    <a:lnTo>
                      <a:pt x="94" y="184"/>
                    </a:lnTo>
                    <a:lnTo>
                      <a:pt x="87" y="188"/>
                    </a:lnTo>
                    <a:lnTo>
                      <a:pt x="88" y="198"/>
                    </a:lnTo>
                    <a:lnTo>
                      <a:pt x="93" y="208"/>
                    </a:lnTo>
                    <a:lnTo>
                      <a:pt x="98" y="216"/>
                    </a:lnTo>
                    <a:lnTo>
                      <a:pt x="102" y="222"/>
                    </a:lnTo>
                    <a:lnTo>
                      <a:pt x="99" y="227"/>
                    </a:lnTo>
                    <a:lnTo>
                      <a:pt x="99" y="238"/>
                    </a:lnTo>
                    <a:lnTo>
                      <a:pt x="104" y="247"/>
                    </a:lnTo>
                    <a:lnTo>
                      <a:pt x="106" y="254"/>
                    </a:lnTo>
                    <a:lnTo>
                      <a:pt x="120" y="268"/>
                    </a:lnTo>
                    <a:lnTo>
                      <a:pt x="125" y="268"/>
                    </a:lnTo>
                    <a:lnTo>
                      <a:pt x="134" y="265"/>
                    </a:lnTo>
                    <a:lnTo>
                      <a:pt x="131" y="261"/>
                    </a:lnTo>
                    <a:lnTo>
                      <a:pt x="133" y="251"/>
                    </a:lnTo>
                    <a:lnTo>
                      <a:pt x="136" y="253"/>
                    </a:lnTo>
                    <a:lnTo>
                      <a:pt x="145" y="245"/>
                    </a:lnTo>
                    <a:lnTo>
                      <a:pt x="155" y="247"/>
                    </a:lnTo>
                    <a:lnTo>
                      <a:pt x="160" y="243"/>
                    </a:lnTo>
                    <a:lnTo>
                      <a:pt x="167" y="245"/>
                    </a:lnTo>
                    <a:lnTo>
                      <a:pt x="173" y="252"/>
                    </a:lnTo>
                    <a:lnTo>
                      <a:pt x="178" y="263"/>
                    </a:lnTo>
                    <a:lnTo>
                      <a:pt x="179" y="273"/>
                    </a:lnTo>
                    <a:lnTo>
                      <a:pt x="184" y="276"/>
                    </a:lnTo>
                    <a:lnTo>
                      <a:pt x="190" y="270"/>
                    </a:lnTo>
                    <a:lnTo>
                      <a:pt x="189" y="259"/>
                    </a:lnTo>
                    <a:lnTo>
                      <a:pt x="194" y="262"/>
                    </a:lnTo>
                    <a:lnTo>
                      <a:pt x="198" y="264"/>
                    </a:lnTo>
                    <a:lnTo>
                      <a:pt x="206" y="267"/>
                    </a:lnTo>
                    <a:lnTo>
                      <a:pt x="221" y="273"/>
                    </a:lnTo>
                    <a:lnTo>
                      <a:pt x="223" y="278"/>
                    </a:lnTo>
                    <a:lnTo>
                      <a:pt x="215" y="279"/>
                    </a:lnTo>
                    <a:lnTo>
                      <a:pt x="207" y="285"/>
                    </a:lnTo>
                    <a:lnTo>
                      <a:pt x="209" y="294"/>
                    </a:lnTo>
                    <a:lnTo>
                      <a:pt x="216" y="299"/>
                    </a:lnTo>
                    <a:lnTo>
                      <a:pt x="221" y="301"/>
                    </a:lnTo>
                    <a:lnTo>
                      <a:pt x="219" y="308"/>
                    </a:lnTo>
                    <a:lnTo>
                      <a:pt x="220" y="312"/>
                    </a:lnTo>
                    <a:lnTo>
                      <a:pt x="225" y="312"/>
                    </a:lnTo>
                    <a:lnTo>
                      <a:pt x="226" y="316"/>
                    </a:lnTo>
                    <a:lnTo>
                      <a:pt x="232" y="317"/>
                    </a:lnTo>
                    <a:lnTo>
                      <a:pt x="236" y="321"/>
                    </a:lnTo>
                    <a:lnTo>
                      <a:pt x="236" y="339"/>
                    </a:lnTo>
                    <a:lnTo>
                      <a:pt x="231" y="345"/>
                    </a:lnTo>
                    <a:lnTo>
                      <a:pt x="223" y="338"/>
                    </a:lnTo>
                    <a:lnTo>
                      <a:pt x="221" y="331"/>
                    </a:lnTo>
                    <a:lnTo>
                      <a:pt x="227" y="324"/>
                    </a:lnTo>
                    <a:lnTo>
                      <a:pt x="223" y="324"/>
                    </a:lnTo>
                    <a:lnTo>
                      <a:pt x="211" y="324"/>
                    </a:lnTo>
                    <a:lnTo>
                      <a:pt x="201" y="317"/>
                    </a:lnTo>
                    <a:lnTo>
                      <a:pt x="194" y="315"/>
                    </a:lnTo>
                    <a:lnTo>
                      <a:pt x="190" y="302"/>
                    </a:lnTo>
                    <a:lnTo>
                      <a:pt x="184" y="294"/>
                    </a:lnTo>
                    <a:lnTo>
                      <a:pt x="173" y="289"/>
                    </a:lnTo>
                    <a:lnTo>
                      <a:pt x="168" y="284"/>
                    </a:lnTo>
                    <a:lnTo>
                      <a:pt x="166" y="279"/>
                    </a:lnTo>
                    <a:lnTo>
                      <a:pt x="157" y="270"/>
                    </a:lnTo>
                    <a:lnTo>
                      <a:pt x="147" y="268"/>
                    </a:lnTo>
                    <a:lnTo>
                      <a:pt x="149" y="280"/>
                    </a:lnTo>
                    <a:lnTo>
                      <a:pt x="158" y="302"/>
                    </a:lnTo>
                    <a:lnTo>
                      <a:pt x="158" y="306"/>
                    </a:lnTo>
                    <a:lnTo>
                      <a:pt x="152" y="306"/>
                    </a:lnTo>
                    <a:lnTo>
                      <a:pt x="147" y="294"/>
                    </a:lnTo>
                    <a:lnTo>
                      <a:pt x="137" y="286"/>
                    </a:lnTo>
                    <a:lnTo>
                      <a:pt x="124" y="273"/>
                    </a:lnTo>
                    <a:lnTo>
                      <a:pt x="115" y="268"/>
                    </a:lnTo>
                    <a:lnTo>
                      <a:pt x="109" y="267"/>
                    </a:lnTo>
                    <a:lnTo>
                      <a:pt x="98" y="268"/>
                    </a:lnTo>
                    <a:lnTo>
                      <a:pt x="92" y="278"/>
                    </a:lnTo>
                    <a:lnTo>
                      <a:pt x="85" y="283"/>
                    </a:lnTo>
                    <a:lnTo>
                      <a:pt x="75" y="284"/>
                    </a:lnTo>
                    <a:lnTo>
                      <a:pt x="70" y="278"/>
                    </a:lnTo>
                    <a:lnTo>
                      <a:pt x="63" y="276"/>
                    </a:lnTo>
                    <a:lnTo>
                      <a:pt x="56" y="270"/>
                    </a:lnTo>
                    <a:lnTo>
                      <a:pt x="50" y="274"/>
                    </a:lnTo>
                    <a:lnTo>
                      <a:pt x="47" y="264"/>
                    </a:lnTo>
                    <a:lnTo>
                      <a:pt x="45" y="254"/>
                    </a:lnTo>
                    <a:lnTo>
                      <a:pt x="49" y="247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1" y="225"/>
                    </a:lnTo>
                    <a:lnTo>
                      <a:pt x="55" y="220"/>
                    </a:lnTo>
                    <a:lnTo>
                      <a:pt x="45" y="219"/>
                    </a:lnTo>
                    <a:lnTo>
                      <a:pt x="44" y="233"/>
                    </a:lnTo>
                    <a:lnTo>
                      <a:pt x="42" y="238"/>
                    </a:lnTo>
                    <a:lnTo>
                      <a:pt x="33" y="230"/>
                    </a:lnTo>
                    <a:lnTo>
                      <a:pt x="28" y="219"/>
                    </a:lnTo>
                    <a:lnTo>
                      <a:pt x="21" y="219"/>
                    </a:lnTo>
                    <a:lnTo>
                      <a:pt x="16" y="203"/>
                    </a:lnTo>
                    <a:lnTo>
                      <a:pt x="13" y="188"/>
                    </a:lnTo>
                    <a:lnTo>
                      <a:pt x="2" y="155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8" y="136"/>
                    </a:lnTo>
                    <a:lnTo>
                      <a:pt x="17" y="146"/>
                    </a:lnTo>
                    <a:lnTo>
                      <a:pt x="29" y="143"/>
                    </a:lnTo>
                    <a:lnTo>
                      <a:pt x="28" y="113"/>
                    </a:lnTo>
                    <a:lnTo>
                      <a:pt x="29" y="97"/>
                    </a:lnTo>
                    <a:lnTo>
                      <a:pt x="34" y="82"/>
                    </a:lnTo>
                    <a:lnTo>
                      <a:pt x="34" y="65"/>
                    </a:lnTo>
                    <a:lnTo>
                      <a:pt x="33" y="53"/>
                    </a:lnTo>
                    <a:lnTo>
                      <a:pt x="34" y="41"/>
                    </a:lnTo>
                    <a:lnTo>
                      <a:pt x="38" y="17"/>
                    </a:lnTo>
                    <a:lnTo>
                      <a:pt x="43" y="7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7" y="1"/>
                    </a:lnTo>
                    <a:lnTo>
                      <a:pt x="80" y="4"/>
                    </a:lnTo>
                    <a:lnTo>
                      <a:pt x="102" y="17"/>
                    </a:lnTo>
                    <a:lnTo>
                      <a:pt x="113" y="17"/>
                    </a:lnTo>
                    <a:lnTo>
                      <a:pt x="120" y="15"/>
                    </a:lnTo>
                    <a:lnTo>
                      <a:pt x="123" y="4"/>
                    </a:lnTo>
                    <a:lnTo>
                      <a:pt x="130" y="4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" name="Freeform 73"/>
              <p:cNvSpPr>
                <a:spLocks noChangeAspect="1"/>
              </p:cNvSpPr>
              <p:nvPr/>
            </p:nvSpPr>
            <p:spPr bwMode="gray">
              <a:xfrm>
                <a:off x="3867" y="2349"/>
                <a:ext cx="9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2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4" y="6"/>
                  </a:cxn>
                  <a:cxn ang="0">
                    <a:pos x="43" y="29"/>
                  </a:cxn>
                  <a:cxn ang="0">
                    <a:pos x="45" y="35"/>
                  </a:cxn>
                  <a:cxn ang="0">
                    <a:pos x="45" y="45"/>
                  </a:cxn>
                  <a:cxn ang="0">
                    <a:pos x="35" y="41"/>
                  </a:cxn>
                  <a:cxn ang="0">
                    <a:pos x="27" y="35"/>
                  </a:cxn>
                  <a:cxn ang="0">
                    <a:pos x="20" y="25"/>
                  </a:cxn>
                  <a:cxn ang="0">
                    <a:pos x="17" y="22"/>
                  </a:cxn>
                  <a:cxn ang="0">
                    <a:pos x="9" y="27"/>
                  </a:cxn>
                  <a:cxn ang="0">
                    <a:pos x="2" y="33"/>
                  </a:cxn>
                  <a:cxn ang="0">
                    <a:pos x="0" y="32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45" h="45">
                    <a:moveTo>
                      <a:pt x="2" y="0"/>
                    </a:moveTo>
                    <a:lnTo>
                      <a:pt x="6" y="2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43" y="29"/>
                    </a:lnTo>
                    <a:lnTo>
                      <a:pt x="45" y="35"/>
                    </a:lnTo>
                    <a:lnTo>
                      <a:pt x="45" y="45"/>
                    </a:lnTo>
                    <a:lnTo>
                      <a:pt x="35" y="41"/>
                    </a:lnTo>
                    <a:lnTo>
                      <a:pt x="27" y="35"/>
                    </a:lnTo>
                    <a:lnTo>
                      <a:pt x="20" y="25"/>
                    </a:lnTo>
                    <a:lnTo>
                      <a:pt x="17" y="22"/>
                    </a:lnTo>
                    <a:lnTo>
                      <a:pt x="9" y="27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2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" name="Freeform 74"/>
              <p:cNvSpPr>
                <a:spLocks noChangeAspect="1"/>
              </p:cNvSpPr>
              <p:nvPr/>
            </p:nvSpPr>
            <p:spPr bwMode="gray">
              <a:xfrm>
                <a:off x="3879" y="2348"/>
                <a:ext cx="15" cy="1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4"/>
                  </a:cxn>
                  <a:cxn ang="0">
                    <a:pos x="26" y="5"/>
                  </a:cxn>
                  <a:cxn ang="0">
                    <a:pos x="38" y="0"/>
                  </a:cxn>
                  <a:cxn ang="0">
                    <a:pos x="44" y="2"/>
                  </a:cxn>
                  <a:cxn ang="0">
                    <a:pos x="51" y="6"/>
                  </a:cxn>
                  <a:cxn ang="0">
                    <a:pos x="55" y="15"/>
                  </a:cxn>
                  <a:cxn ang="0">
                    <a:pos x="64" y="21"/>
                  </a:cxn>
                  <a:cxn ang="0">
                    <a:pos x="64" y="32"/>
                  </a:cxn>
                  <a:cxn ang="0">
                    <a:pos x="62" y="47"/>
                  </a:cxn>
                  <a:cxn ang="0">
                    <a:pos x="64" y="57"/>
                  </a:cxn>
                  <a:cxn ang="0">
                    <a:pos x="72" y="78"/>
                  </a:cxn>
                  <a:cxn ang="0">
                    <a:pos x="77" y="85"/>
                  </a:cxn>
                  <a:cxn ang="0">
                    <a:pos x="62" y="85"/>
                  </a:cxn>
                  <a:cxn ang="0">
                    <a:pos x="51" y="83"/>
                  </a:cxn>
                  <a:cxn ang="0">
                    <a:pos x="48" y="73"/>
                  </a:cxn>
                  <a:cxn ang="0">
                    <a:pos x="42" y="70"/>
                  </a:cxn>
                  <a:cxn ang="0">
                    <a:pos x="34" y="64"/>
                  </a:cxn>
                  <a:cxn ang="0">
                    <a:pos x="34" y="59"/>
                  </a:cxn>
                  <a:cxn ang="0">
                    <a:pos x="37" y="51"/>
                  </a:cxn>
                  <a:cxn ang="0">
                    <a:pos x="35" y="48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6" y="21"/>
                  </a:cxn>
                  <a:cxn ang="0">
                    <a:pos x="0" y="6"/>
                  </a:cxn>
                  <a:cxn ang="0">
                    <a:pos x="0" y="4"/>
                  </a:cxn>
                </a:cxnLst>
                <a:rect l="0" t="0" r="r" b="b"/>
                <a:pathLst>
                  <a:path w="77" h="85">
                    <a:moveTo>
                      <a:pt x="0" y="4"/>
                    </a:moveTo>
                    <a:lnTo>
                      <a:pt x="3" y="4"/>
                    </a:lnTo>
                    <a:lnTo>
                      <a:pt x="26" y="5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1" y="6"/>
                    </a:lnTo>
                    <a:lnTo>
                      <a:pt x="55" y="15"/>
                    </a:lnTo>
                    <a:lnTo>
                      <a:pt x="64" y="21"/>
                    </a:lnTo>
                    <a:lnTo>
                      <a:pt x="64" y="32"/>
                    </a:lnTo>
                    <a:lnTo>
                      <a:pt x="62" y="47"/>
                    </a:lnTo>
                    <a:lnTo>
                      <a:pt x="64" y="57"/>
                    </a:lnTo>
                    <a:lnTo>
                      <a:pt x="72" y="78"/>
                    </a:lnTo>
                    <a:lnTo>
                      <a:pt x="77" y="85"/>
                    </a:lnTo>
                    <a:lnTo>
                      <a:pt x="62" y="85"/>
                    </a:lnTo>
                    <a:lnTo>
                      <a:pt x="51" y="83"/>
                    </a:lnTo>
                    <a:lnTo>
                      <a:pt x="48" y="73"/>
                    </a:lnTo>
                    <a:lnTo>
                      <a:pt x="42" y="70"/>
                    </a:lnTo>
                    <a:lnTo>
                      <a:pt x="34" y="64"/>
                    </a:lnTo>
                    <a:lnTo>
                      <a:pt x="34" y="59"/>
                    </a:lnTo>
                    <a:lnTo>
                      <a:pt x="37" y="51"/>
                    </a:lnTo>
                    <a:lnTo>
                      <a:pt x="35" y="48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6" y="21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" name="Freeform 75"/>
              <p:cNvSpPr>
                <a:spLocks noChangeAspect="1"/>
              </p:cNvSpPr>
              <p:nvPr/>
            </p:nvSpPr>
            <p:spPr bwMode="gray">
              <a:xfrm>
                <a:off x="3853" y="2356"/>
                <a:ext cx="13" cy="1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11" y="2"/>
                  </a:cxn>
                  <a:cxn ang="0">
                    <a:pos x="24" y="11"/>
                  </a:cxn>
                  <a:cxn ang="0">
                    <a:pos x="27" y="17"/>
                  </a:cxn>
                  <a:cxn ang="0">
                    <a:pos x="33" y="18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60" y="19"/>
                  </a:cxn>
                  <a:cxn ang="0">
                    <a:pos x="63" y="21"/>
                  </a:cxn>
                  <a:cxn ang="0">
                    <a:pos x="63" y="33"/>
                  </a:cxn>
                  <a:cxn ang="0">
                    <a:pos x="60" y="44"/>
                  </a:cxn>
                  <a:cxn ang="0">
                    <a:pos x="52" y="49"/>
                  </a:cxn>
                  <a:cxn ang="0">
                    <a:pos x="44" y="59"/>
                  </a:cxn>
                  <a:cxn ang="0">
                    <a:pos x="36" y="65"/>
                  </a:cxn>
                  <a:cxn ang="0">
                    <a:pos x="32" y="67"/>
                  </a:cxn>
                  <a:cxn ang="0">
                    <a:pos x="23" y="68"/>
                  </a:cxn>
                  <a:cxn ang="0">
                    <a:pos x="11" y="73"/>
                  </a:cxn>
                  <a:cxn ang="0">
                    <a:pos x="3" y="83"/>
                  </a:cxn>
                  <a:cxn ang="0">
                    <a:pos x="1" y="71"/>
                  </a:cxn>
                  <a:cxn ang="0">
                    <a:pos x="1" y="59"/>
                  </a:cxn>
                  <a:cxn ang="0">
                    <a:pos x="3" y="45"/>
                  </a:cxn>
                  <a:cxn ang="0">
                    <a:pos x="6" y="17"/>
                  </a:cxn>
                  <a:cxn ang="0">
                    <a:pos x="4" y="11"/>
                  </a:cxn>
                  <a:cxn ang="0">
                    <a:pos x="0" y="6"/>
                  </a:cxn>
                  <a:cxn ang="0">
                    <a:pos x="0" y="1"/>
                  </a:cxn>
                </a:cxnLst>
                <a:rect l="0" t="0" r="r" b="b"/>
                <a:pathLst>
                  <a:path w="63" h="83">
                    <a:moveTo>
                      <a:pt x="0" y="1"/>
                    </a:moveTo>
                    <a:lnTo>
                      <a:pt x="2" y="0"/>
                    </a:lnTo>
                    <a:lnTo>
                      <a:pt x="11" y="2"/>
                    </a:lnTo>
                    <a:lnTo>
                      <a:pt x="24" y="11"/>
                    </a:lnTo>
                    <a:lnTo>
                      <a:pt x="27" y="17"/>
                    </a:lnTo>
                    <a:lnTo>
                      <a:pt x="33" y="18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60" y="19"/>
                    </a:lnTo>
                    <a:lnTo>
                      <a:pt x="63" y="21"/>
                    </a:lnTo>
                    <a:lnTo>
                      <a:pt x="63" y="33"/>
                    </a:lnTo>
                    <a:lnTo>
                      <a:pt x="60" y="44"/>
                    </a:lnTo>
                    <a:lnTo>
                      <a:pt x="52" y="49"/>
                    </a:lnTo>
                    <a:lnTo>
                      <a:pt x="44" y="59"/>
                    </a:lnTo>
                    <a:lnTo>
                      <a:pt x="36" y="65"/>
                    </a:lnTo>
                    <a:lnTo>
                      <a:pt x="32" y="67"/>
                    </a:lnTo>
                    <a:lnTo>
                      <a:pt x="23" y="68"/>
                    </a:lnTo>
                    <a:lnTo>
                      <a:pt x="11" y="73"/>
                    </a:lnTo>
                    <a:lnTo>
                      <a:pt x="3" y="83"/>
                    </a:lnTo>
                    <a:lnTo>
                      <a:pt x="1" y="71"/>
                    </a:lnTo>
                    <a:lnTo>
                      <a:pt x="1" y="59"/>
                    </a:lnTo>
                    <a:lnTo>
                      <a:pt x="3" y="45"/>
                    </a:lnTo>
                    <a:lnTo>
                      <a:pt x="6" y="17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" name="Freeform 76"/>
              <p:cNvSpPr>
                <a:spLocks noChangeAspect="1"/>
              </p:cNvSpPr>
              <p:nvPr/>
            </p:nvSpPr>
            <p:spPr bwMode="gray">
              <a:xfrm>
                <a:off x="3858" y="2367"/>
                <a:ext cx="12" cy="21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39" y="0"/>
                  </a:cxn>
                  <a:cxn ang="0">
                    <a:pos x="43" y="1"/>
                  </a:cxn>
                  <a:cxn ang="0">
                    <a:pos x="59" y="5"/>
                  </a:cxn>
                  <a:cxn ang="0">
                    <a:pos x="59" y="14"/>
                  </a:cxn>
                  <a:cxn ang="0">
                    <a:pos x="57" y="25"/>
                  </a:cxn>
                  <a:cxn ang="0">
                    <a:pos x="52" y="30"/>
                  </a:cxn>
                  <a:cxn ang="0">
                    <a:pos x="51" y="41"/>
                  </a:cxn>
                  <a:cxn ang="0">
                    <a:pos x="41" y="62"/>
                  </a:cxn>
                  <a:cxn ang="0">
                    <a:pos x="40" y="75"/>
                  </a:cxn>
                  <a:cxn ang="0">
                    <a:pos x="41" y="83"/>
                  </a:cxn>
                  <a:cxn ang="0">
                    <a:pos x="44" y="90"/>
                  </a:cxn>
                  <a:cxn ang="0">
                    <a:pos x="43" y="101"/>
                  </a:cxn>
                  <a:cxn ang="0">
                    <a:pos x="34" y="107"/>
                  </a:cxn>
                  <a:cxn ang="0">
                    <a:pos x="25" y="97"/>
                  </a:cxn>
                  <a:cxn ang="0">
                    <a:pos x="19" y="89"/>
                  </a:cxn>
                  <a:cxn ang="0">
                    <a:pos x="13" y="86"/>
                  </a:cxn>
                  <a:cxn ang="0">
                    <a:pos x="6" y="79"/>
                  </a:cxn>
                  <a:cxn ang="0">
                    <a:pos x="0" y="69"/>
                  </a:cxn>
                  <a:cxn ang="0">
                    <a:pos x="3" y="57"/>
                  </a:cxn>
                  <a:cxn ang="0">
                    <a:pos x="18" y="51"/>
                  </a:cxn>
                  <a:cxn ang="0">
                    <a:pos x="22" y="42"/>
                  </a:cxn>
                  <a:cxn ang="0">
                    <a:pos x="22" y="25"/>
                  </a:cxn>
                  <a:cxn ang="0">
                    <a:pos x="27" y="10"/>
                  </a:cxn>
                  <a:cxn ang="0">
                    <a:pos x="29" y="8"/>
                  </a:cxn>
                </a:cxnLst>
                <a:rect l="0" t="0" r="r" b="b"/>
                <a:pathLst>
                  <a:path w="59" h="107">
                    <a:moveTo>
                      <a:pt x="29" y="8"/>
                    </a:moveTo>
                    <a:lnTo>
                      <a:pt x="39" y="0"/>
                    </a:lnTo>
                    <a:lnTo>
                      <a:pt x="43" y="1"/>
                    </a:lnTo>
                    <a:lnTo>
                      <a:pt x="59" y="5"/>
                    </a:lnTo>
                    <a:lnTo>
                      <a:pt x="59" y="14"/>
                    </a:lnTo>
                    <a:lnTo>
                      <a:pt x="57" y="25"/>
                    </a:lnTo>
                    <a:lnTo>
                      <a:pt x="52" y="30"/>
                    </a:lnTo>
                    <a:lnTo>
                      <a:pt x="51" y="41"/>
                    </a:lnTo>
                    <a:lnTo>
                      <a:pt x="41" y="62"/>
                    </a:lnTo>
                    <a:lnTo>
                      <a:pt x="40" y="75"/>
                    </a:lnTo>
                    <a:lnTo>
                      <a:pt x="41" y="83"/>
                    </a:lnTo>
                    <a:lnTo>
                      <a:pt x="44" y="90"/>
                    </a:lnTo>
                    <a:lnTo>
                      <a:pt x="43" y="101"/>
                    </a:lnTo>
                    <a:lnTo>
                      <a:pt x="34" y="107"/>
                    </a:lnTo>
                    <a:lnTo>
                      <a:pt x="25" y="97"/>
                    </a:lnTo>
                    <a:lnTo>
                      <a:pt x="19" y="89"/>
                    </a:lnTo>
                    <a:lnTo>
                      <a:pt x="13" y="86"/>
                    </a:lnTo>
                    <a:lnTo>
                      <a:pt x="6" y="79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18" y="51"/>
                    </a:lnTo>
                    <a:lnTo>
                      <a:pt x="22" y="42"/>
                    </a:lnTo>
                    <a:lnTo>
                      <a:pt x="22" y="25"/>
                    </a:lnTo>
                    <a:lnTo>
                      <a:pt x="27" y="10"/>
                    </a:lnTo>
                    <a:lnTo>
                      <a:pt x="2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" name="Freeform 77"/>
              <p:cNvSpPr>
                <a:spLocks noChangeAspect="1"/>
              </p:cNvSpPr>
              <p:nvPr/>
            </p:nvSpPr>
            <p:spPr bwMode="gray">
              <a:xfrm>
                <a:off x="3879" y="2361"/>
                <a:ext cx="1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6" y="8"/>
                  </a:cxn>
                  <a:cxn ang="0">
                    <a:pos x="11" y="6"/>
                  </a:cxn>
                  <a:cxn ang="0">
                    <a:pos x="16" y="8"/>
                  </a:cxn>
                  <a:cxn ang="0">
                    <a:pos x="29" y="7"/>
                  </a:cxn>
                  <a:cxn ang="0">
                    <a:pos x="37" y="18"/>
                  </a:cxn>
                  <a:cxn ang="0">
                    <a:pos x="38" y="43"/>
                  </a:cxn>
                  <a:cxn ang="0">
                    <a:pos x="43" y="51"/>
                  </a:cxn>
                  <a:cxn ang="0">
                    <a:pos x="48" y="64"/>
                  </a:cxn>
                  <a:cxn ang="0">
                    <a:pos x="51" y="69"/>
                  </a:cxn>
                  <a:cxn ang="0">
                    <a:pos x="44" y="72"/>
                  </a:cxn>
                  <a:cxn ang="0">
                    <a:pos x="38" y="70"/>
                  </a:cxn>
                  <a:cxn ang="0">
                    <a:pos x="37" y="81"/>
                  </a:cxn>
                  <a:cxn ang="0">
                    <a:pos x="29" y="78"/>
                  </a:cxn>
                  <a:cxn ang="0">
                    <a:pos x="26" y="67"/>
                  </a:cxn>
                  <a:cxn ang="0">
                    <a:pos x="26" y="43"/>
                  </a:cxn>
                  <a:cxn ang="0">
                    <a:pos x="19" y="30"/>
                  </a:cxn>
                  <a:cxn ang="0">
                    <a:pos x="8" y="34"/>
                  </a:cxn>
                  <a:cxn ang="0">
                    <a:pos x="6" y="22"/>
                  </a:cxn>
                  <a:cxn ang="0">
                    <a:pos x="3" y="10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51" h="81">
                    <a:moveTo>
                      <a:pt x="0" y="0"/>
                    </a:moveTo>
                    <a:lnTo>
                      <a:pt x="2" y="5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6" y="8"/>
                    </a:lnTo>
                    <a:lnTo>
                      <a:pt x="29" y="7"/>
                    </a:lnTo>
                    <a:lnTo>
                      <a:pt x="37" y="18"/>
                    </a:lnTo>
                    <a:lnTo>
                      <a:pt x="38" y="43"/>
                    </a:lnTo>
                    <a:lnTo>
                      <a:pt x="43" y="51"/>
                    </a:lnTo>
                    <a:lnTo>
                      <a:pt x="48" y="64"/>
                    </a:lnTo>
                    <a:lnTo>
                      <a:pt x="51" y="69"/>
                    </a:lnTo>
                    <a:lnTo>
                      <a:pt x="44" y="72"/>
                    </a:lnTo>
                    <a:lnTo>
                      <a:pt x="38" y="70"/>
                    </a:lnTo>
                    <a:lnTo>
                      <a:pt x="37" y="81"/>
                    </a:lnTo>
                    <a:lnTo>
                      <a:pt x="29" y="78"/>
                    </a:lnTo>
                    <a:lnTo>
                      <a:pt x="26" y="67"/>
                    </a:lnTo>
                    <a:lnTo>
                      <a:pt x="26" y="43"/>
                    </a:lnTo>
                    <a:lnTo>
                      <a:pt x="19" y="30"/>
                    </a:lnTo>
                    <a:lnTo>
                      <a:pt x="8" y="34"/>
                    </a:lnTo>
                    <a:lnTo>
                      <a:pt x="6" y="22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" name="Freeform 78"/>
              <p:cNvSpPr>
                <a:spLocks noChangeAspect="1"/>
              </p:cNvSpPr>
              <p:nvPr/>
            </p:nvSpPr>
            <p:spPr bwMode="gray">
              <a:xfrm>
                <a:off x="3869" y="2363"/>
                <a:ext cx="7" cy="2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7" y="0"/>
                  </a:cxn>
                  <a:cxn ang="0">
                    <a:pos x="38" y="5"/>
                  </a:cxn>
                  <a:cxn ang="0">
                    <a:pos x="37" y="10"/>
                  </a:cxn>
                  <a:cxn ang="0">
                    <a:pos x="37" y="33"/>
                  </a:cxn>
                  <a:cxn ang="0">
                    <a:pos x="36" y="48"/>
                  </a:cxn>
                  <a:cxn ang="0">
                    <a:pos x="24" y="58"/>
                  </a:cxn>
                  <a:cxn ang="0">
                    <a:pos x="15" y="75"/>
                  </a:cxn>
                  <a:cxn ang="0">
                    <a:pos x="10" y="86"/>
                  </a:cxn>
                  <a:cxn ang="0">
                    <a:pos x="6" y="96"/>
                  </a:cxn>
                  <a:cxn ang="0">
                    <a:pos x="3" y="99"/>
                  </a:cxn>
                  <a:cxn ang="0">
                    <a:pos x="0" y="87"/>
                  </a:cxn>
                  <a:cxn ang="0">
                    <a:pos x="0" y="78"/>
                  </a:cxn>
                  <a:cxn ang="0">
                    <a:pos x="8" y="58"/>
                  </a:cxn>
                  <a:cxn ang="0">
                    <a:pos x="17" y="41"/>
                  </a:cxn>
                  <a:cxn ang="0">
                    <a:pos x="26" y="21"/>
                  </a:cxn>
                  <a:cxn ang="0">
                    <a:pos x="31" y="5"/>
                  </a:cxn>
                  <a:cxn ang="0">
                    <a:pos x="35" y="2"/>
                  </a:cxn>
                </a:cxnLst>
                <a:rect l="0" t="0" r="r" b="b"/>
                <a:pathLst>
                  <a:path w="38" h="99">
                    <a:moveTo>
                      <a:pt x="35" y="2"/>
                    </a:moveTo>
                    <a:lnTo>
                      <a:pt x="37" y="0"/>
                    </a:lnTo>
                    <a:lnTo>
                      <a:pt x="38" y="5"/>
                    </a:lnTo>
                    <a:lnTo>
                      <a:pt x="37" y="10"/>
                    </a:lnTo>
                    <a:lnTo>
                      <a:pt x="37" y="33"/>
                    </a:lnTo>
                    <a:lnTo>
                      <a:pt x="36" y="48"/>
                    </a:lnTo>
                    <a:lnTo>
                      <a:pt x="24" y="58"/>
                    </a:lnTo>
                    <a:lnTo>
                      <a:pt x="15" y="75"/>
                    </a:lnTo>
                    <a:lnTo>
                      <a:pt x="10" y="86"/>
                    </a:lnTo>
                    <a:lnTo>
                      <a:pt x="6" y="96"/>
                    </a:lnTo>
                    <a:lnTo>
                      <a:pt x="3" y="99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8" y="58"/>
                    </a:lnTo>
                    <a:lnTo>
                      <a:pt x="17" y="41"/>
                    </a:lnTo>
                    <a:lnTo>
                      <a:pt x="26" y="21"/>
                    </a:lnTo>
                    <a:lnTo>
                      <a:pt x="31" y="5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" name="Freeform 79"/>
              <p:cNvSpPr>
                <a:spLocks noChangeAspect="1"/>
              </p:cNvSpPr>
              <p:nvPr/>
            </p:nvSpPr>
            <p:spPr bwMode="gray">
              <a:xfrm>
                <a:off x="3874" y="2375"/>
                <a:ext cx="8" cy="7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20" y="0"/>
                  </a:cxn>
                  <a:cxn ang="0">
                    <a:pos x="32" y="5"/>
                  </a:cxn>
                  <a:cxn ang="0">
                    <a:pos x="39" y="3"/>
                  </a:cxn>
                  <a:cxn ang="0">
                    <a:pos x="39" y="14"/>
                  </a:cxn>
                  <a:cxn ang="0">
                    <a:pos x="38" y="18"/>
                  </a:cxn>
                  <a:cxn ang="0">
                    <a:pos x="39" y="24"/>
                  </a:cxn>
                  <a:cxn ang="0">
                    <a:pos x="37" y="27"/>
                  </a:cxn>
                  <a:cxn ang="0">
                    <a:pos x="22" y="31"/>
                  </a:cxn>
                  <a:cxn ang="0">
                    <a:pos x="7" y="30"/>
                  </a:cxn>
                  <a:cxn ang="0">
                    <a:pos x="4" y="26"/>
                  </a:cxn>
                  <a:cxn ang="0">
                    <a:pos x="0" y="18"/>
                  </a:cxn>
                </a:cxnLst>
                <a:rect l="0" t="0" r="r" b="b"/>
                <a:pathLst>
                  <a:path w="39" h="31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20" y="0"/>
                    </a:lnTo>
                    <a:lnTo>
                      <a:pt x="32" y="5"/>
                    </a:lnTo>
                    <a:lnTo>
                      <a:pt x="39" y="3"/>
                    </a:lnTo>
                    <a:lnTo>
                      <a:pt x="39" y="14"/>
                    </a:lnTo>
                    <a:lnTo>
                      <a:pt x="38" y="18"/>
                    </a:lnTo>
                    <a:lnTo>
                      <a:pt x="39" y="24"/>
                    </a:lnTo>
                    <a:lnTo>
                      <a:pt x="37" y="27"/>
                    </a:lnTo>
                    <a:lnTo>
                      <a:pt x="22" y="31"/>
                    </a:lnTo>
                    <a:lnTo>
                      <a:pt x="7" y="30"/>
                    </a:lnTo>
                    <a:lnTo>
                      <a:pt x="4" y="2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" name="Freeform 80"/>
              <p:cNvSpPr>
                <a:spLocks noChangeAspect="1"/>
              </p:cNvSpPr>
              <p:nvPr/>
            </p:nvSpPr>
            <p:spPr bwMode="gray">
              <a:xfrm>
                <a:off x="3853" y="2380"/>
                <a:ext cx="51" cy="46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07" y="10"/>
                  </a:cxn>
                  <a:cxn ang="0">
                    <a:pos x="224" y="26"/>
                  </a:cxn>
                  <a:cxn ang="0">
                    <a:pos x="233" y="33"/>
                  </a:cxn>
                  <a:cxn ang="0">
                    <a:pos x="240" y="51"/>
                  </a:cxn>
                  <a:cxn ang="0">
                    <a:pos x="242" y="70"/>
                  </a:cxn>
                  <a:cxn ang="0">
                    <a:pos x="246" y="86"/>
                  </a:cxn>
                  <a:cxn ang="0">
                    <a:pos x="250" y="110"/>
                  </a:cxn>
                  <a:cxn ang="0">
                    <a:pos x="254" y="142"/>
                  </a:cxn>
                  <a:cxn ang="0">
                    <a:pos x="243" y="152"/>
                  </a:cxn>
                  <a:cxn ang="0">
                    <a:pos x="238" y="185"/>
                  </a:cxn>
                  <a:cxn ang="0">
                    <a:pos x="227" y="167"/>
                  </a:cxn>
                  <a:cxn ang="0">
                    <a:pos x="221" y="142"/>
                  </a:cxn>
                  <a:cxn ang="0">
                    <a:pos x="212" y="131"/>
                  </a:cxn>
                  <a:cxn ang="0">
                    <a:pos x="192" y="158"/>
                  </a:cxn>
                  <a:cxn ang="0">
                    <a:pos x="197" y="179"/>
                  </a:cxn>
                  <a:cxn ang="0">
                    <a:pos x="206" y="201"/>
                  </a:cxn>
                  <a:cxn ang="0">
                    <a:pos x="194" y="227"/>
                  </a:cxn>
                  <a:cxn ang="0">
                    <a:pos x="184" y="211"/>
                  </a:cxn>
                  <a:cxn ang="0">
                    <a:pos x="174" y="211"/>
                  </a:cxn>
                  <a:cxn ang="0">
                    <a:pos x="156" y="210"/>
                  </a:cxn>
                  <a:cxn ang="0">
                    <a:pos x="125" y="189"/>
                  </a:cxn>
                  <a:cxn ang="0">
                    <a:pos x="119" y="171"/>
                  </a:cxn>
                  <a:cxn ang="0">
                    <a:pos x="113" y="150"/>
                  </a:cxn>
                  <a:cxn ang="0">
                    <a:pos x="125" y="126"/>
                  </a:cxn>
                  <a:cxn ang="0">
                    <a:pos x="105" y="108"/>
                  </a:cxn>
                  <a:cxn ang="0">
                    <a:pos x="89" y="104"/>
                  </a:cxn>
                  <a:cxn ang="0">
                    <a:pos x="81" y="125"/>
                  </a:cxn>
                  <a:cxn ang="0">
                    <a:pos x="68" y="121"/>
                  </a:cxn>
                  <a:cxn ang="0">
                    <a:pos x="55" y="126"/>
                  </a:cxn>
                  <a:cxn ang="0">
                    <a:pos x="50" y="123"/>
                  </a:cxn>
                  <a:cxn ang="0">
                    <a:pos x="39" y="112"/>
                  </a:cxn>
                  <a:cxn ang="0">
                    <a:pos x="16" y="153"/>
                  </a:cxn>
                  <a:cxn ang="0">
                    <a:pos x="3" y="155"/>
                  </a:cxn>
                  <a:cxn ang="0">
                    <a:pos x="7" y="121"/>
                  </a:cxn>
                  <a:cxn ang="0">
                    <a:pos x="22" y="93"/>
                  </a:cxn>
                  <a:cxn ang="0">
                    <a:pos x="56" y="76"/>
                  </a:cxn>
                  <a:cxn ang="0">
                    <a:pos x="73" y="64"/>
                  </a:cxn>
                  <a:cxn ang="0">
                    <a:pos x="99" y="64"/>
                  </a:cxn>
                  <a:cxn ang="0">
                    <a:pos x="98" y="94"/>
                  </a:cxn>
                  <a:cxn ang="0">
                    <a:pos x="127" y="69"/>
                  </a:cxn>
                  <a:cxn ang="0">
                    <a:pos x="146" y="66"/>
                  </a:cxn>
                  <a:cxn ang="0">
                    <a:pos x="153" y="49"/>
                  </a:cxn>
                  <a:cxn ang="0">
                    <a:pos x="169" y="46"/>
                  </a:cxn>
                  <a:cxn ang="0">
                    <a:pos x="189" y="43"/>
                  </a:cxn>
                  <a:cxn ang="0">
                    <a:pos x="194" y="26"/>
                  </a:cxn>
                  <a:cxn ang="0">
                    <a:pos x="191" y="1"/>
                  </a:cxn>
                </a:cxnLst>
                <a:rect l="0" t="0" r="r" b="b"/>
                <a:pathLst>
                  <a:path w="254" h="227">
                    <a:moveTo>
                      <a:pt x="191" y="1"/>
                    </a:moveTo>
                    <a:lnTo>
                      <a:pt x="190" y="0"/>
                    </a:lnTo>
                    <a:lnTo>
                      <a:pt x="200" y="0"/>
                    </a:lnTo>
                    <a:lnTo>
                      <a:pt x="207" y="10"/>
                    </a:lnTo>
                    <a:lnTo>
                      <a:pt x="215" y="13"/>
                    </a:lnTo>
                    <a:lnTo>
                      <a:pt x="224" y="26"/>
                    </a:lnTo>
                    <a:lnTo>
                      <a:pt x="229" y="26"/>
                    </a:lnTo>
                    <a:lnTo>
                      <a:pt x="233" y="33"/>
                    </a:lnTo>
                    <a:lnTo>
                      <a:pt x="240" y="46"/>
                    </a:lnTo>
                    <a:lnTo>
                      <a:pt x="240" y="51"/>
                    </a:lnTo>
                    <a:lnTo>
                      <a:pt x="231" y="64"/>
                    </a:lnTo>
                    <a:lnTo>
                      <a:pt x="242" y="70"/>
                    </a:lnTo>
                    <a:lnTo>
                      <a:pt x="242" y="81"/>
                    </a:lnTo>
                    <a:lnTo>
                      <a:pt x="246" y="86"/>
                    </a:lnTo>
                    <a:lnTo>
                      <a:pt x="248" y="104"/>
                    </a:lnTo>
                    <a:lnTo>
                      <a:pt x="250" y="110"/>
                    </a:lnTo>
                    <a:lnTo>
                      <a:pt x="254" y="124"/>
                    </a:lnTo>
                    <a:lnTo>
                      <a:pt x="254" y="142"/>
                    </a:lnTo>
                    <a:lnTo>
                      <a:pt x="249" y="150"/>
                    </a:lnTo>
                    <a:lnTo>
                      <a:pt x="243" y="152"/>
                    </a:lnTo>
                    <a:lnTo>
                      <a:pt x="238" y="161"/>
                    </a:lnTo>
                    <a:lnTo>
                      <a:pt x="238" y="185"/>
                    </a:lnTo>
                    <a:lnTo>
                      <a:pt x="231" y="179"/>
                    </a:lnTo>
                    <a:lnTo>
                      <a:pt x="227" y="167"/>
                    </a:lnTo>
                    <a:lnTo>
                      <a:pt x="227" y="151"/>
                    </a:lnTo>
                    <a:lnTo>
                      <a:pt x="221" y="142"/>
                    </a:lnTo>
                    <a:lnTo>
                      <a:pt x="217" y="134"/>
                    </a:lnTo>
                    <a:lnTo>
                      <a:pt x="212" y="131"/>
                    </a:lnTo>
                    <a:lnTo>
                      <a:pt x="207" y="135"/>
                    </a:lnTo>
                    <a:lnTo>
                      <a:pt x="192" y="158"/>
                    </a:lnTo>
                    <a:lnTo>
                      <a:pt x="191" y="172"/>
                    </a:lnTo>
                    <a:lnTo>
                      <a:pt x="197" y="179"/>
                    </a:lnTo>
                    <a:lnTo>
                      <a:pt x="202" y="189"/>
                    </a:lnTo>
                    <a:lnTo>
                      <a:pt x="206" y="201"/>
                    </a:lnTo>
                    <a:lnTo>
                      <a:pt x="206" y="207"/>
                    </a:lnTo>
                    <a:lnTo>
                      <a:pt x="194" y="227"/>
                    </a:lnTo>
                    <a:lnTo>
                      <a:pt x="186" y="223"/>
                    </a:lnTo>
                    <a:lnTo>
                      <a:pt x="184" y="211"/>
                    </a:lnTo>
                    <a:lnTo>
                      <a:pt x="183" y="205"/>
                    </a:lnTo>
                    <a:lnTo>
                      <a:pt x="174" y="211"/>
                    </a:lnTo>
                    <a:lnTo>
                      <a:pt x="164" y="212"/>
                    </a:lnTo>
                    <a:lnTo>
                      <a:pt x="156" y="210"/>
                    </a:lnTo>
                    <a:lnTo>
                      <a:pt x="133" y="199"/>
                    </a:lnTo>
                    <a:lnTo>
                      <a:pt x="125" y="189"/>
                    </a:lnTo>
                    <a:lnTo>
                      <a:pt x="120" y="182"/>
                    </a:lnTo>
                    <a:lnTo>
                      <a:pt x="119" y="171"/>
                    </a:lnTo>
                    <a:lnTo>
                      <a:pt x="116" y="162"/>
                    </a:lnTo>
                    <a:lnTo>
                      <a:pt x="113" y="150"/>
                    </a:lnTo>
                    <a:lnTo>
                      <a:pt x="125" y="134"/>
                    </a:lnTo>
                    <a:lnTo>
                      <a:pt x="125" y="126"/>
                    </a:lnTo>
                    <a:lnTo>
                      <a:pt x="116" y="116"/>
                    </a:lnTo>
                    <a:lnTo>
                      <a:pt x="105" y="108"/>
                    </a:lnTo>
                    <a:lnTo>
                      <a:pt x="97" y="104"/>
                    </a:lnTo>
                    <a:lnTo>
                      <a:pt x="89" y="104"/>
                    </a:lnTo>
                    <a:lnTo>
                      <a:pt x="81" y="119"/>
                    </a:lnTo>
                    <a:lnTo>
                      <a:pt x="81" y="125"/>
                    </a:lnTo>
                    <a:lnTo>
                      <a:pt x="73" y="121"/>
                    </a:lnTo>
                    <a:lnTo>
                      <a:pt x="68" y="121"/>
                    </a:lnTo>
                    <a:lnTo>
                      <a:pt x="68" y="114"/>
                    </a:lnTo>
                    <a:lnTo>
                      <a:pt x="55" y="126"/>
                    </a:lnTo>
                    <a:lnTo>
                      <a:pt x="54" y="132"/>
                    </a:lnTo>
                    <a:lnTo>
                      <a:pt x="50" y="123"/>
                    </a:lnTo>
                    <a:lnTo>
                      <a:pt x="47" y="112"/>
                    </a:lnTo>
                    <a:lnTo>
                      <a:pt x="39" y="112"/>
                    </a:lnTo>
                    <a:lnTo>
                      <a:pt x="28" y="124"/>
                    </a:lnTo>
                    <a:lnTo>
                      <a:pt x="16" y="153"/>
                    </a:lnTo>
                    <a:lnTo>
                      <a:pt x="9" y="156"/>
                    </a:lnTo>
                    <a:lnTo>
                      <a:pt x="3" y="155"/>
                    </a:lnTo>
                    <a:lnTo>
                      <a:pt x="0" y="144"/>
                    </a:lnTo>
                    <a:lnTo>
                      <a:pt x="7" y="121"/>
                    </a:lnTo>
                    <a:lnTo>
                      <a:pt x="12" y="104"/>
                    </a:lnTo>
                    <a:lnTo>
                      <a:pt x="22" y="93"/>
                    </a:lnTo>
                    <a:lnTo>
                      <a:pt x="52" y="85"/>
                    </a:lnTo>
                    <a:lnTo>
                      <a:pt x="56" y="76"/>
                    </a:lnTo>
                    <a:lnTo>
                      <a:pt x="63" y="69"/>
                    </a:lnTo>
                    <a:lnTo>
                      <a:pt x="73" y="64"/>
                    </a:lnTo>
                    <a:lnTo>
                      <a:pt x="79" y="56"/>
                    </a:lnTo>
                    <a:lnTo>
                      <a:pt x="99" y="64"/>
                    </a:lnTo>
                    <a:lnTo>
                      <a:pt x="104" y="76"/>
                    </a:lnTo>
                    <a:lnTo>
                      <a:pt x="98" y="94"/>
                    </a:lnTo>
                    <a:lnTo>
                      <a:pt x="120" y="85"/>
                    </a:lnTo>
                    <a:lnTo>
                      <a:pt x="127" y="69"/>
                    </a:lnTo>
                    <a:lnTo>
                      <a:pt x="138" y="64"/>
                    </a:lnTo>
                    <a:lnTo>
                      <a:pt x="146" y="66"/>
                    </a:lnTo>
                    <a:lnTo>
                      <a:pt x="151" y="60"/>
                    </a:lnTo>
                    <a:lnTo>
                      <a:pt x="153" y="49"/>
                    </a:lnTo>
                    <a:lnTo>
                      <a:pt x="158" y="43"/>
                    </a:lnTo>
                    <a:lnTo>
                      <a:pt x="169" y="46"/>
                    </a:lnTo>
                    <a:lnTo>
                      <a:pt x="181" y="40"/>
                    </a:lnTo>
                    <a:lnTo>
                      <a:pt x="189" y="43"/>
                    </a:lnTo>
                    <a:lnTo>
                      <a:pt x="192" y="39"/>
                    </a:lnTo>
                    <a:lnTo>
                      <a:pt x="194" y="26"/>
                    </a:lnTo>
                    <a:lnTo>
                      <a:pt x="191" y="7"/>
                    </a:lnTo>
                    <a:lnTo>
                      <a:pt x="191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8" name="Freeform 81"/>
            <p:cNvSpPr>
              <a:spLocks noChangeAspect="1"/>
            </p:cNvSpPr>
            <p:nvPr/>
          </p:nvSpPr>
          <p:spPr bwMode="gray">
            <a:xfrm>
              <a:off x="7884907" y="4162571"/>
              <a:ext cx="23853" cy="20954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72" y="14"/>
                </a:cxn>
                <a:cxn ang="0">
                  <a:pos x="76" y="21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6" y="37"/>
                </a:cxn>
                <a:cxn ang="0">
                  <a:pos x="70" y="37"/>
                </a:cxn>
                <a:cxn ang="0">
                  <a:pos x="65" y="35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6" y="19"/>
                </a:cxn>
                <a:cxn ang="0">
                  <a:pos x="43" y="24"/>
                </a:cxn>
                <a:cxn ang="0">
                  <a:pos x="41" y="48"/>
                </a:cxn>
                <a:cxn ang="0">
                  <a:pos x="39" y="56"/>
                </a:cxn>
                <a:cxn ang="0">
                  <a:pos x="34" y="58"/>
                </a:cxn>
                <a:cxn ang="0">
                  <a:pos x="29" y="57"/>
                </a:cxn>
                <a:cxn ang="0">
                  <a:pos x="26" y="53"/>
                </a:cxn>
                <a:cxn ang="0">
                  <a:pos x="21" y="48"/>
                </a:cxn>
                <a:cxn ang="0">
                  <a:pos x="17" y="42"/>
                </a:cxn>
                <a:cxn ang="0">
                  <a:pos x="7" y="31"/>
                </a:cxn>
                <a:cxn ang="0">
                  <a:pos x="3" y="29"/>
                </a:cxn>
                <a:cxn ang="0">
                  <a:pos x="0" y="27"/>
                </a:cxn>
                <a:cxn ang="0">
                  <a:pos x="2" y="25"/>
                </a:cxn>
                <a:cxn ang="0">
                  <a:pos x="11" y="22"/>
                </a:cxn>
                <a:cxn ang="0">
                  <a:pos x="26" y="21"/>
                </a:cxn>
                <a:cxn ang="0">
                  <a:pos x="33" y="16"/>
                </a:cxn>
                <a:cxn ang="0">
                  <a:pos x="53" y="0"/>
                </a:cxn>
                <a:cxn ang="0">
                  <a:pos x="55" y="8"/>
                </a:cxn>
                <a:cxn ang="0">
                  <a:pos x="67" y="9"/>
                </a:cxn>
              </a:cxnLst>
              <a:rect l="0" t="0" r="r" b="b"/>
              <a:pathLst>
                <a:path w="77" h="58">
                  <a:moveTo>
                    <a:pt x="67" y="9"/>
                  </a:moveTo>
                  <a:lnTo>
                    <a:pt x="72" y="14"/>
                  </a:lnTo>
                  <a:lnTo>
                    <a:pt x="76" y="21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65" y="35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4"/>
                  </a:lnTo>
                  <a:lnTo>
                    <a:pt x="41" y="48"/>
                  </a:lnTo>
                  <a:lnTo>
                    <a:pt x="39" y="56"/>
                  </a:lnTo>
                  <a:lnTo>
                    <a:pt x="34" y="58"/>
                  </a:lnTo>
                  <a:lnTo>
                    <a:pt x="29" y="57"/>
                  </a:lnTo>
                  <a:lnTo>
                    <a:pt x="26" y="53"/>
                  </a:lnTo>
                  <a:lnTo>
                    <a:pt x="21" y="48"/>
                  </a:lnTo>
                  <a:lnTo>
                    <a:pt x="17" y="42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1" y="22"/>
                  </a:lnTo>
                  <a:lnTo>
                    <a:pt x="26" y="21"/>
                  </a:lnTo>
                  <a:lnTo>
                    <a:pt x="33" y="16"/>
                  </a:lnTo>
                  <a:lnTo>
                    <a:pt x="53" y="0"/>
                  </a:lnTo>
                  <a:lnTo>
                    <a:pt x="55" y="8"/>
                  </a:lnTo>
                  <a:lnTo>
                    <a:pt x="67" y="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82"/>
            <p:cNvSpPr>
              <a:spLocks noChangeAspect="1"/>
            </p:cNvSpPr>
            <p:nvPr/>
          </p:nvSpPr>
          <p:spPr bwMode="gray">
            <a:xfrm>
              <a:off x="7921481" y="4321469"/>
              <a:ext cx="4771" cy="15716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9" y="0"/>
                </a:cxn>
                <a:cxn ang="0">
                  <a:pos x="11" y="10"/>
                </a:cxn>
                <a:cxn ang="0">
                  <a:pos x="13" y="26"/>
                </a:cxn>
                <a:cxn ang="0">
                  <a:pos x="15" y="33"/>
                </a:cxn>
                <a:cxn ang="0">
                  <a:pos x="9" y="41"/>
                </a:cxn>
                <a:cxn ang="0">
                  <a:pos x="4" y="42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8" y="1"/>
                </a:cxn>
              </a:cxnLst>
              <a:rect l="0" t="0" r="r" b="b"/>
              <a:pathLst>
                <a:path w="15" h="42">
                  <a:moveTo>
                    <a:pt x="8" y="1"/>
                  </a:moveTo>
                  <a:lnTo>
                    <a:pt x="9" y="0"/>
                  </a:lnTo>
                  <a:lnTo>
                    <a:pt x="11" y="10"/>
                  </a:lnTo>
                  <a:lnTo>
                    <a:pt x="13" y="26"/>
                  </a:lnTo>
                  <a:lnTo>
                    <a:pt x="15" y="33"/>
                  </a:lnTo>
                  <a:lnTo>
                    <a:pt x="9" y="41"/>
                  </a:lnTo>
                  <a:lnTo>
                    <a:pt x="4" y="42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3" y="4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83"/>
            <p:cNvSpPr>
              <a:spLocks noChangeAspect="1"/>
            </p:cNvSpPr>
            <p:nvPr/>
          </p:nvSpPr>
          <p:spPr bwMode="gray">
            <a:xfrm>
              <a:off x="8072544" y="4419252"/>
              <a:ext cx="42934" cy="20954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" y="38"/>
                </a:cxn>
                <a:cxn ang="0">
                  <a:pos x="11" y="29"/>
                </a:cxn>
                <a:cxn ang="0">
                  <a:pos x="18" y="17"/>
                </a:cxn>
                <a:cxn ang="0">
                  <a:pos x="27" y="16"/>
                </a:cxn>
                <a:cxn ang="0">
                  <a:pos x="55" y="11"/>
                </a:cxn>
                <a:cxn ang="0">
                  <a:pos x="61" y="7"/>
                </a:cxn>
                <a:cxn ang="0">
                  <a:pos x="71" y="10"/>
                </a:cxn>
                <a:cxn ang="0">
                  <a:pos x="98" y="7"/>
                </a:cxn>
                <a:cxn ang="0">
                  <a:pos x="109" y="3"/>
                </a:cxn>
                <a:cxn ang="0">
                  <a:pos x="118" y="2"/>
                </a:cxn>
                <a:cxn ang="0">
                  <a:pos x="124" y="0"/>
                </a:cxn>
                <a:cxn ang="0">
                  <a:pos x="132" y="2"/>
                </a:cxn>
                <a:cxn ang="0">
                  <a:pos x="133" y="6"/>
                </a:cxn>
                <a:cxn ang="0">
                  <a:pos x="129" y="19"/>
                </a:cxn>
                <a:cxn ang="0">
                  <a:pos x="113" y="23"/>
                </a:cxn>
                <a:cxn ang="0">
                  <a:pos x="88" y="37"/>
                </a:cxn>
                <a:cxn ang="0">
                  <a:pos x="73" y="40"/>
                </a:cxn>
                <a:cxn ang="0">
                  <a:pos x="61" y="46"/>
                </a:cxn>
                <a:cxn ang="0">
                  <a:pos x="39" y="51"/>
                </a:cxn>
                <a:cxn ang="0">
                  <a:pos x="23" y="61"/>
                </a:cxn>
                <a:cxn ang="0">
                  <a:pos x="18" y="59"/>
                </a:cxn>
                <a:cxn ang="0">
                  <a:pos x="0" y="39"/>
                </a:cxn>
              </a:cxnLst>
              <a:rect l="0" t="0" r="r" b="b"/>
              <a:pathLst>
                <a:path w="133" h="61">
                  <a:moveTo>
                    <a:pt x="0" y="39"/>
                  </a:moveTo>
                  <a:lnTo>
                    <a:pt x="2" y="38"/>
                  </a:lnTo>
                  <a:lnTo>
                    <a:pt x="11" y="29"/>
                  </a:lnTo>
                  <a:lnTo>
                    <a:pt x="18" y="17"/>
                  </a:lnTo>
                  <a:lnTo>
                    <a:pt x="27" y="16"/>
                  </a:lnTo>
                  <a:lnTo>
                    <a:pt x="55" y="11"/>
                  </a:lnTo>
                  <a:lnTo>
                    <a:pt x="61" y="7"/>
                  </a:lnTo>
                  <a:lnTo>
                    <a:pt x="71" y="10"/>
                  </a:lnTo>
                  <a:lnTo>
                    <a:pt x="98" y="7"/>
                  </a:lnTo>
                  <a:lnTo>
                    <a:pt x="109" y="3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2" y="2"/>
                  </a:lnTo>
                  <a:lnTo>
                    <a:pt x="133" y="6"/>
                  </a:lnTo>
                  <a:lnTo>
                    <a:pt x="129" y="19"/>
                  </a:lnTo>
                  <a:lnTo>
                    <a:pt x="113" y="23"/>
                  </a:lnTo>
                  <a:lnTo>
                    <a:pt x="88" y="37"/>
                  </a:lnTo>
                  <a:lnTo>
                    <a:pt x="73" y="40"/>
                  </a:lnTo>
                  <a:lnTo>
                    <a:pt x="61" y="46"/>
                  </a:lnTo>
                  <a:lnTo>
                    <a:pt x="39" y="51"/>
                  </a:lnTo>
                  <a:lnTo>
                    <a:pt x="23" y="61"/>
                  </a:lnTo>
                  <a:lnTo>
                    <a:pt x="18" y="59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84"/>
            <p:cNvSpPr>
              <a:spLocks noChangeAspect="1"/>
            </p:cNvSpPr>
            <p:nvPr/>
          </p:nvSpPr>
          <p:spPr bwMode="gray">
            <a:xfrm>
              <a:off x="8051872" y="4433222"/>
              <a:ext cx="27033" cy="24446"/>
            </a:xfrm>
            <a:custGeom>
              <a:avLst/>
              <a:gdLst/>
              <a:ahLst/>
              <a:cxnLst>
                <a:cxn ang="0">
                  <a:pos x="85" y="20"/>
                </a:cxn>
                <a:cxn ang="0">
                  <a:pos x="85" y="22"/>
                </a:cxn>
                <a:cxn ang="0">
                  <a:pos x="80" y="35"/>
                </a:cxn>
                <a:cxn ang="0">
                  <a:pos x="69" y="46"/>
                </a:cxn>
                <a:cxn ang="0">
                  <a:pos x="63" y="54"/>
                </a:cxn>
                <a:cxn ang="0">
                  <a:pos x="54" y="58"/>
                </a:cxn>
                <a:cxn ang="0">
                  <a:pos x="49" y="60"/>
                </a:cxn>
                <a:cxn ang="0">
                  <a:pos x="40" y="63"/>
                </a:cxn>
                <a:cxn ang="0">
                  <a:pos x="31" y="68"/>
                </a:cxn>
                <a:cxn ang="0">
                  <a:pos x="21" y="70"/>
                </a:cxn>
                <a:cxn ang="0">
                  <a:pos x="15" y="71"/>
                </a:cxn>
                <a:cxn ang="0">
                  <a:pos x="5" y="71"/>
                </a:cxn>
                <a:cxn ang="0">
                  <a:pos x="0" y="66"/>
                </a:cxn>
                <a:cxn ang="0">
                  <a:pos x="8" y="58"/>
                </a:cxn>
                <a:cxn ang="0">
                  <a:pos x="9" y="52"/>
                </a:cxn>
                <a:cxn ang="0">
                  <a:pos x="6" y="46"/>
                </a:cxn>
                <a:cxn ang="0">
                  <a:pos x="8" y="31"/>
                </a:cxn>
                <a:cxn ang="0">
                  <a:pos x="15" y="23"/>
                </a:cxn>
                <a:cxn ang="0">
                  <a:pos x="22" y="17"/>
                </a:cxn>
                <a:cxn ang="0">
                  <a:pos x="32" y="15"/>
                </a:cxn>
                <a:cxn ang="0">
                  <a:pos x="41" y="9"/>
                </a:cxn>
                <a:cxn ang="0">
                  <a:pos x="48" y="6"/>
                </a:cxn>
                <a:cxn ang="0">
                  <a:pos x="53" y="4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85" y="20"/>
                </a:cxn>
              </a:cxnLst>
              <a:rect l="0" t="0" r="r" b="b"/>
              <a:pathLst>
                <a:path w="85" h="71">
                  <a:moveTo>
                    <a:pt x="85" y="20"/>
                  </a:moveTo>
                  <a:lnTo>
                    <a:pt x="85" y="22"/>
                  </a:lnTo>
                  <a:lnTo>
                    <a:pt x="80" y="35"/>
                  </a:lnTo>
                  <a:lnTo>
                    <a:pt x="69" y="46"/>
                  </a:lnTo>
                  <a:lnTo>
                    <a:pt x="63" y="54"/>
                  </a:lnTo>
                  <a:lnTo>
                    <a:pt x="54" y="58"/>
                  </a:lnTo>
                  <a:lnTo>
                    <a:pt x="49" y="60"/>
                  </a:lnTo>
                  <a:lnTo>
                    <a:pt x="40" y="63"/>
                  </a:lnTo>
                  <a:lnTo>
                    <a:pt x="31" y="68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8" y="31"/>
                  </a:lnTo>
                  <a:lnTo>
                    <a:pt x="15" y="23"/>
                  </a:lnTo>
                  <a:lnTo>
                    <a:pt x="22" y="17"/>
                  </a:lnTo>
                  <a:lnTo>
                    <a:pt x="32" y="15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85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85"/>
            <p:cNvSpPr>
              <a:spLocks noChangeAspect="1"/>
            </p:cNvSpPr>
            <p:nvPr/>
          </p:nvSpPr>
          <p:spPr bwMode="gray">
            <a:xfrm>
              <a:off x="8128199" y="4312739"/>
              <a:ext cx="50884" cy="20954"/>
            </a:xfrm>
            <a:custGeom>
              <a:avLst/>
              <a:gdLst/>
              <a:ahLst/>
              <a:cxnLst>
                <a:cxn ang="0">
                  <a:pos x="3" y="38"/>
                </a:cxn>
                <a:cxn ang="0">
                  <a:pos x="1" y="37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7" y="14"/>
                </a:cxn>
                <a:cxn ang="0">
                  <a:pos x="12" y="8"/>
                </a:cxn>
                <a:cxn ang="0">
                  <a:pos x="17" y="3"/>
                </a:cxn>
                <a:cxn ang="0">
                  <a:pos x="43" y="5"/>
                </a:cxn>
                <a:cxn ang="0">
                  <a:pos x="54" y="4"/>
                </a:cxn>
                <a:cxn ang="0">
                  <a:pos x="63" y="2"/>
                </a:cxn>
                <a:cxn ang="0">
                  <a:pos x="70" y="5"/>
                </a:cxn>
                <a:cxn ang="0">
                  <a:pos x="88" y="0"/>
                </a:cxn>
                <a:cxn ang="0">
                  <a:pos x="99" y="4"/>
                </a:cxn>
                <a:cxn ang="0">
                  <a:pos x="108" y="11"/>
                </a:cxn>
                <a:cxn ang="0">
                  <a:pos x="116" y="13"/>
                </a:cxn>
                <a:cxn ang="0">
                  <a:pos x="125" y="13"/>
                </a:cxn>
                <a:cxn ang="0">
                  <a:pos x="132" y="10"/>
                </a:cxn>
                <a:cxn ang="0">
                  <a:pos x="142" y="14"/>
                </a:cxn>
                <a:cxn ang="0">
                  <a:pos x="148" y="30"/>
                </a:cxn>
                <a:cxn ang="0">
                  <a:pos x="152" y="35"/>
                </a:cxn>
                <a:cxn ang="0">
                  <a:pos x="160" y="37"/>
                </a:cxn>
                <a:cxn ang="0">
                  <a:pos x="162" y="50"/>
                </a:cxn>
                <a:cxn ang="0">
                  <a:pos x="157" y="59"/>
                </a:cxn>
                <a:cxn ang="0">
                  <a:pos x="149" y="54"/>
                </a:cxn>
                <a:cxn ang="0">
                  <a:pos x="108" y="32"/>
                </a:cxn>
                <a:cxn ang="0">
                  <a:pos x="98" y="30"/>
                </a:cxn>
                <a:cxn ang="0">
                  <a:pos x="88" y="30"/>
                </a:cxn>
                <a:cxn ang="0">
                  <a:pos x="88" y="35"/>
                </a:cxn>
                <a:cxn ang="0">
                  <a:pos x="83" y="36"/>
                </a:cxn>
                <a:cxn ang="0">
                  <a:pos x="72" y="35"/>
                </a:cxn>
                <a:cxn ang="0">
                  <a:pos x="62" y="34"/>
                </a:cxn>
                <a:cxn ang="0">
                  <a:pos x="54" y="26"/>
                </a:cxn>
                <a:cxn ang="0">
                  <a:pos x="45" y="30"/>
                </a:cxn>
                <a:cxn ang="0">
                  <a:pos x="41" y="35"/>
                </a:cxn>
                <a:cxn ang="0">
                  <a:pos x="34" y="37"/>
                </a:cxn>
                <a:cxn ang="0">
                  <a:pos x="24" y="32"/>
                </a:cxn>
                <a:cxn ang="0">
                  <a:pos x="13" y="21"/>
                </a:cxn>
                <a:cxn ang="0">
                  <a:pos x="11" y="24"/>
                </a:cxn>
                <a:cxn ang="0">
                  <a:pos x="3" y="38"/>
                </a:cxn>
              </a:cxnLst>
              <a:rect l="0" t="0" r="r" b="b"/>
              <a:pathLst>
                <a:path w="162" h="59">
                  <a:moveTo>
                    <a:pt x="3" y="38"/>
                  </a:moveTo>
                  <a:lnTo>
                    <a:pt x="1" y="37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7" y="3"/>
                  </a:lnTo>
                  <a:lnTo>
                    <a:pt x="43" y="5"/>
                  </a:lnTo>
                  <a:lnTo>
                    <a:pt x="54" y="4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88" y="0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6" y="13"/>
                  </a:lnTo>
                  <a:lnTo>
                    <a:pt x="125" y="13"/>
                  </a:lnTo>
                  <a:lnTo>
                    <a:pt x="132" y="10"/>
                  </a:lnTo>
                  <a:lnTo>
                    <a:pt x="142" y="14"/>
                  </a:lnTo>
                  <a:lnTo>
                    <a:pt x="148" y="30"/>
                  </a:lnTo>
                  <a:lnTo>
                    <a:pt x="152" y="35"/>
                  </a:lnTo>
                  <a:lnTo>
                    <a:pt x="160" y="37"/>
                  </a:lnTo>
                  <a:lnTo>
                    <a:pt x="162" y="50"/>
                  </a:lnTo>
                  <a:lnTo>
                    <a:pt x="157" y="59"/>
                  </a:lnTo>
                  <a:lnTo>
                    <a:pt x="149" y="54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5"/>
                  </a:lnTo>
                  <a:lnTo>
                    <a:pt x="83" y="36"/>
                  </a:lnTo>
                  <a:lnTo>
                    <a:pt x="72" y="35"/>
                  </a:lnTo>
                  <a:lnTo>
                    <a:pt x="62" y="34"/>
                  </a:lnTo>
                  <a:lnTo>
                    <a:pt x="54" y="26"/>
                  </a:lnTo>
                  <a:lnTo>
                    <a:pt x="45" y="30"/>
                  </a:lnTo>
                  <a:lnTo>
                    <a:pt x="41" y="35"/>
                  </a:lnTo>
                  <a:lnTo>
                    <a:pt x="34" y="37"/>
                  </a:lnTo>
                  <a:lnTo>
                    <a:pt x="24" y="32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3" y="3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86"/>
            <p:cNvSpPr>
              <a:spLocks noChangeAspect="1"/>
            </p:cNvSpPr>
            <p:nvPr/>
          </p:nvSpPr>
          <p:spPr bwMode="gray">
            <a:xfrm>
              <a:off x="7970775" y="4227178"/>
              <a:ext cx="109720" cy="141437"/>
            </a:xfrm>
            <a:custGeom>
              <a:avLst/>
              <a:gdLst/>
              <a:ahLst/>
              <a:cxnLst>
                <a:cxn ang="0">
                  <a:pos x="141" y="30"/>
                </a:cxn>
                <a:cxn ang="0">
                  <a:pos x="163" y="33"/>
                </a:cxn>
                <a:cxn ang="0">
                  <a:pos x="184" y="36"/>
                </a:cxn>
                <a:cxn ang="0">
                  <a:pos x="205" y="43"/>
                </a:cxn>
                <a:cxn ang="0">
                  <a:pos x="229" y="42"/>
                </a:cxn>
                <a:cxn ang="0">
                  <a:pos x="288" y="42"/>
                </a:cxn>
                <a:cxn ang="0">
                  <a:pos x="325" y="6"/>
                </a:cxn>
                <a:cxn ang="0">
                  <a:pos x="344" y="4"/>
                </a:cxn>
                <a:cxn ang="0">
                  <a:pos x="339" y="30"/>
                </a:cxn>
                <a:cxn ang="0">
                  <a:pos x="303" y="69"/>
                </a:cxn>
                <a:cxn ang="0">
                  <a:pos x="268" y="78"/>
                </a:cxn>
                <a:cxn ang="0">
                  <a:pos x="218" y="68"/>
                </a:cxn>
                <a:cxn ang="0">
                  <a:pos x="164" y="72"/>
                </a:cxn>
                <a:cxn ang="0">
                  <a:pos x="145" y="69"/>
                </a:cxn>
                <a:cxn ang="0">
                  <a:pos x="121" y="72"/>
                </a:cxn>
                <a:cxn ang="0">
                  <a:pos x="87" y="69"/>
                </a:cxn>
                <a:cxn ang="0">
                  <a:pos x="67" y="107"/>
                </a:cxn>
                <a:cxn ang="0">
                  <a:pos x="86" y="148"/>
                </a:cxn>
                <a:cxn ang="0">
                  <a:pos x="124" y="164"/>
                </a:cxn>
                <a:cxn ang="0">
                  <a:pos x="151" y="143"/>
                </a:cxn>
                <a:cxn ang="0">
                  <a:pos x="172" y="148"/>
                </a:cxn>
                <a:cxn ang="0">
                  <a:pos x="215" y="138"/>
                </a:cxn>
                <a:cxn ang="0">
                  <a:pos x="244" y="124"/>
                </a:cxn>
                <a:cxn ang="0">
                  <a:pos x="243" y="150"/>
                </a:cxn>
                <a:cxn ang="0">
                  <a:pos x="198" y="172"/>
                </a:cxn>
                <a:cxn ang="0">
                  <a:pos x="166" y="189"/>
                </a:cxn>
                <a:cxn ang="0">
                  <a:pos x="137" y="193"/>
                </a:cxn>
                <a:cxn ang="0">
                  <a:pos x="180" y="251"/>
                </a:cxn>
                <a:cxn ang="0">
                  <a:pos x="196" y="271"/>
                </a:cxn>
                <a:cxn ang="0">
                  <a:pos x="184" y="286"/>
                </a:cxn>
                <a:cxn ang="0">
                  <a:pos x="202" y="309"/>
                </a:cxn>
                <a:cxn ang="0">
                  <a:pos x="216" y="320"/>
                </a:cxn>
                <a:cxn ang="0">
                  <a:pos x="211" y="337"/>
                </a:cxn>
                <a:cxn ang="0">
                  <a:pos x="175" y="354"/>
                </a:cxn>
                <a:cxn ang="0">
                  <a:pos x="146" y="348"/>
                </a:cxn>
                <a:cxn ang="0">
                  <a:pos x="143" y="314"/>
                </a:cxn>
                <a:cxn ang="0">
                  <a:pos x="113" y="280"/>
                </a:cxn>
                <a:cxn ang="0">
                  <a:pos x="119" y="245"/>
                </a:cxn>
                <a:cxn ang="0">
                  <a:pos x="92" y="245"/>
                </a:cxn>
                <a:cxn ang="0">
                  <a:pos x="83" y="280"/>
                </a:cxn>
                <a:cxn ang="0">
                  <a:pos x="86" y="354"/>
                </a:cxn>
                <a:cxn ang="0">
                  <a:pos x="85" y="397"/>
                </a:cxn>
                <a:cxn ang="0">
                  <a:pos x="55" y="404"/>
                </a:cxn>
                <a:cxn ang="0">
                  <a:pos x="27" y="384"/>
                </a:cxn>
                <a:cxn ang="0">
                  <a:pos x="43" y="316"/>
                </a:cxn>
                <a:cxn ang="0">
                  <a:pos x="22" y="284"/>
                </a:cxn>
                <a:cxn ang="0">
                  <a:pos x="0" y="259"/>
                </a:cxn>
                <a:cxn ang="0">
                  <a:pos x="18" y="210"/>
                </a:cxn>
                <a:cxn ang="0">
                  <a:pos x="37" y="144"/>
                </a:cxn>
                <a:cxn ang="0">
                  <a:pos x="51" y="138"/>
                </a:cxn>
                <a:cxn ang="0">
                  <a:pos x="45" y="97"/>
                </a:cxn>
                <a:cxn ang="0">
                  <a:pos x="55" y="80"/>
                </a:cxn>
                <a:cxn ang="0">
                  <a:pos x="73" y="46"/>
                </a:cxn>
                <a:cxn ang="0">
                  <a:pos x="93" y="51"/>
                </a:cxn>
                <a:cxn ang="0">
                  <a:pos x="110" y="24"/>
                </a:cxn>
              </a:cxnLst>
              <a:rect l="0" t="0" r="r" b="b"/>
              <a:pathLst>
                <a:path w="345" h="404">
                  <a:moveTo>
                    <a:pt x="120" y="22"/>
                  </a:moveTo>
                  <a:lnTo>
                    <a:pt x="139" y="24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55" y="36"/>
                  </a:lnTo>
                  <a:lnTo>
                    <a:pt x="163" y="33"/>
                  </a:lnTo>
                  <a:lnTo>
                    <a:pt x="169" y="33"/>
                  </a:lnTo>
                  <a:lnTo>
                    <a:pt x="178" y="35"/>
                  </a:lnTo>
                  <a:lnTo>
                    <a:pt x="184" y="36"/>
                  </a:lnTo>
                  <a:lnTo>
                    <a:pt x="193" y="36"/>
                  </a:lnTo>
                  <a:lnTo>
                    <a:pt x="201" y="38"/>
                  </a:lnTo>
                  <a:lnTo>
                    <a:pt x="205" y="43"/>
                  </a:lnTo>
                  <a:lnTo>
                    <a:pt x="216" y="47"/>
                  </a:lnTo>
                  <a:lnTo>
                    <a:pt x="222" y="46"/>
                  </a:lnTo>
                  <a:lnTo>
                    <a:pt x="229" y="42"/>
                  </a:lnTo>
                  <a:lnTo>
                    <a:pt x="237" y="41"/>
                  </a:lnTo>
                  <a:lnTo>
                    <a:pt x="274" y="46"/>
                  </a:lnTo>
                  <a:lnTo>
                    <a:pt x="288" y="42"/>
                  </a:lnTo>
                  <a:lnTo>
                    <a:pt x="309" y="21"/>
                  </a:lnTo>
                  <a:lnTo>
                    <a:pt x="317" y="16"/>
                  </a:lnTo>
                  <a:lnTo>
                    <a:pt x="325" y="6"/>
                  </a:lnTo>
                  <a:lnTo>
                    <a:pt x="335" y="0"/>
                  </a:lnTo>
                  <a:lnTo>
                    <a:pt x="341" y="2"/>
                  </a:lnTo>
                  <a:lnTo>
                    <a:pt x="344" y="4"/>
                  </a:lnTo>
                  <a:lnTo>
                    <a:pt x="345" y="13"/>
                  </a:lnTo>
                  <a:lnTo>
                    <a:pt x="344" y="20"/>
                  </a:lnTo>
                  <a:lnTo>
                    <a:pt x="339" y="30"/>
                  </a:lnTo>
                  <a:lnTo>
                    <a:pt x="323" y="47"/>
                  </a:lnTo>
                  <a:lnTo>
                    <a:pt x="313" y="60"/>
                  </a:lnTo>
                  <a:lnTo>
                    <a:pt x="303" y="69"/>
                  </a:lnTo>
                  <a:lnTo>
                    <a:pt x="293" y="75"/>
                  </a:lnTo>
                  <a:lnTo>
                    <a:pt x="280" y="75"/>
                  </a:lnTo>
                  <a:lnTo>
                    <a:pt x="268" y="78"/>
                  </a:lnTo>
                  <a:lnTo>
                    <a:pt x="245" y="78"/>
                  </a:lnTo>
                  <a:lnTo>
                    <a:pt x="234" y="70"/>
                  </a:lnTo>
                  <a:lnTo>
                    <a:pt x="218" y="68"/>
                  </a:lnTo>
                  <a:lnTo>
                    <a:pt x="201" y="68"/>
                  </a:lnTo>
                  <a:lnTo>
                    <a:pt x="178" y="69"/>
                  </a:lnTo>
                  <a:lnTo>
                    <a:pt x="164" y="72"/>
                  </a:lnTo>
                  <a:lnTo>
                    <a:pt x="156" y="68"/>
                  </a:lnTo>
                  <a:lnTo>
                    <a:pt x="148" y="68"/>
                  </a:lnTo>
                  <a:lnTo>
                    <a:pt x="145" y="69"/>
                  </a:lnTo>
                  <a:lnTo>
                    <a:pt x="135" y="67"/>
                  </a:lnTo>
                  <a:lnTo>
                    <a:pt x="130" y="68"/>
                  </a:lnTo>
                  <a:lnTo>
                    <a:pt x="121" y="72"/>
                  </a:lnTo>
                  <a:lnTo>
                    <a:pt x="109" y="72"/>
                  </a:lnTo>
                  <a:lnTo>
                    <a:pt x="98" y="69"/>
                  </a:lnTo>
                  <a:lnTo>
                    <a:pt x="87" y="69"/>
                  </a:lnTo>
                  <a:lnTo>
                    <a:pt x="77" y="80"/>
                  </a:lnTo>
                  <a:lnTo>
                    <a:pt x="70" y="94"/>
                  </a:lnTo>
                  <a:lnTo>
                    <a:pt x="67" y="107"/>
                  </a:lnTo>
                  <a:lnTo>
                    <a:pt x="67" y="137"/>
                  </a:lnTo>
                  <a:lnTo>
                    <a:pt x="75" y="144"/>
                  </a:lnTo>
                  <a:lnTo>
                    <a:pt x="86" y="148"/>
                  </a:lnTo>
                  <a:lnTo>
                    <a:pt x="100" y="171"/>
                  </a:lnTo>
                  <a:lnTo>
                    <a:pt x="121" y="170"/>
                  </a:lnTo>
                  <a:lnTo>
                    <a:pt x="124" y="164"/>
                  </a:lnTo>
                  <a:lnTo>
                    <a:pt x="132" y="156"/>
                  </a:lnTo>
                  <a:lnTo>
                    <a:pt x="140" y="146"/>
                  </a:lnTo>
                  <a:lnTo>
                    <a:pt x="151" y="143"/>
                  </a:lnTo>
                  <a:lnTo>
                    <a:pt x="159" y="145"/>
                  </a:lnTo>
                  <a:lnTo>
                    <a:pt x="163" y="14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93" y="138"/>
                  </a:lnTo>
                  <a:lnTo>
                    <a:pt x="215" y="138"/>
                  </a:lnTo>
                  <a:lnTo>
                    <a:pt x="217" y="129"/>
                  </a:lnTo>
                  <a:lnTo>
                    <a:pt x="233" y="124"/>
                  </a:lnTo>
                  <a:lnTo>
                    <a:pt x="244" y="124"/>
                  </a:lnTo>
                  <a:lnTo>
                    <a:pt x="250" y="133"/>
                  </a:lnTo>
                  <a:lnTo>
                    <a:pt x="249" y="144"/>
                  </a:lnTo>
                  <a:lnTo>
                    <a:pt x="243" y="150"/>
                  </a:lnTo>
                  <a:lnTo>
                    <a:pt x="231" y="144"/>
                  </a:lnTo>
                  <a:lnTo>
                    <a:pt x="218" y="146"/>
                  </a:lnTo>
                  <a:lnTo>
                    <a:pt x="198" y="172"/>
                  </a:lnTo>
                  <a:lnTo>
                    <a:pt x="189" y="180"/>
                  </a:lnTo>
                  <a:lnTo>
                    <a:pt x="173" y="187"/>
                  </a:lnTo>
                  <a:lnTo>
                    <a:pt x="166" y="189"/>
                  </a:lnTo>
                  <a:lnTo>
                    <a:pt x="155" y="196"/>
                  </a:lnTo>
                  <a:lnTo>
                    <a:pt x="150" y="197"/>
                  </a:lnTo>
                  <a:lnTo>
                    <a:pt x="137" y="193"/>
                  </a:lnTo>
                  <a:lnTo>
                    <a:pt x="139" y="203"/>
                  </a:lnTo>
                  <a:lnTo>
                    <a:pt x="152" y="212"/>
                  </a:lnTo>
                  <a:lnTo>
                    <a:pt x="180" y="251"/>
                  </a:lnTo>
                  <a:lnTo>
                    <a:pt x="185" y="252"/>
                  </a:lnTo>
                  <a:lnTo>
                    <a:pt x="190" y="263"/>
                  </a:lnTo>
                  <a:lnTo>
                    <a:pt x="196" y="271"/>
                  </a:lnTo>
                  <a:lnTo>
                    <a:pt x="193" y="277"/>
                  </a:lnTo>
                  <a:lnTo>
                    <a:pt x="185" y="279"/>
                  </a:lnTo>
                  <a:lnTo>
                    <a:pt x="184" y="286"/>
                  </a:lnTo>
                  <a:lnTo>
                    <a:pt x="185" y="293"/>
                  </a:lnTo>
                  <a:lnTo>
                    <a:pt x="198" y="301"/>
                  </a:lnTo>
                  <a:lnTo>
                    <a:pt x="202" y="309"/>
                  </a:lnTo>
                  <a:lnTo>
                    <a:pt x="202" y="317"/>
                  </a:lnTo>
                  <a:lnTo>
                    <a:pt x="209" y="321"/>
                  </a:lnTo>
                  <a:lnTo>
                    <a:pt x="216" y="320"/>
                  </a:lnTo>
                  <a:lnTo>
                    <a:pt x="218" y="328"/>
                  </a:lnTo>
                  <a:lnTo>
                    <a:pt x="215" y="332"/>
                  </a:lnTo>
                  <a:lnTo>
                    <a:pt x="211" y="337"/>
                  </a:lnTo>
                  <a:lnTo>
                    <a:pt x="196" y="337"/>
                  </a:lnTo>
                  <a:lnTo>
                    <a:pt x="182" y="341"/>
                  </a:lnTo>
                  <a:lnTo>
                    <a:pt x="175" y="354"/>
                  </a:lnTo>
                  <a:lnTo>
                    <a:pt x="166" y="360"/>
                  </a:lnTo>
                  <a:lnTo>
                    <a:pt x="150" y="359"/>
                  </a:lnTo>
                  <a:lnTo>
                    <a:pt x="146" y="348"/>
                  </a:lnTo>
                  <a:lnTo>
                    <a:pt x="145" y="333"/>
                  </a:lnTo>
                  <a:lnTo>
                    <a:pt x="148" y="321"/>
                  </a:lnTo>
                  <a:lnTo>
                    <a:pt x="143" y="314"/>
                  </a:lnTo>
                  <a:lnTo>
                    <a:pt x="131" y="305"/>
                  </a:lnTo>
                  <a:lnTo>
                    <a:pt x="120" y="294"/>
                  </a:lnTo>
                  <a:lnTo>
                    <a:pt x="113" y="280"/>
                  </a:lnTo>
                  <a:lnTo>
                    <a:pt x="121" y="264"/>
                  </a:lnTo>
                  <a:lnTo>
                    <a:pt x="121" y="253"/>
                  </a:lnTo>
                  <a:lnTo>
                    <a:pt x="119" y="245"/>
                  </a:lnTo>
                  <a:lnTo>
                    <a:pt x="116" y="239"/>
                  </a:lnTo>
                  <a:lnTo>
                    <a:pt x="105" y="237"/>
                  </a:lnTo>
                  <a:lnTo>
                    <a:pt x="92" y="245"/>
                  </a:lnTo>
                  <a:lnTo>
                    <a:pt x="81" y="253"/>
                  </a:lnTo>
                  <a:lnTo>
                    <a:pt x="76" y="267"/>
                  </a:lnTo>
                  <a:lnTo>
                    <a:pt x="83" y="280"/>
                  </a:lnTo>
                  <a:lnTo>
                    <a:pt x="83" y="294"/>
                  </a:lnTo>
                  <a:lnTo>
                    <a:pt x="82" y="344"/>
                  </a:lnTo>
                  <a:lnTo>
                    <a:pt x="86" y="354"/>
                  </a:lnTo>
                  <a:lnTo>
                    <a:pt x="80" y="368"/>
                  </a:lnTo>
                  <a:lnTo>
                    <a:pt x="81" y="384"/>
                  </a:lnTo>
                  <a:lnTo>
                    <a:pt x="85" y="397"/>
                  </a:lnTo>
                  <a:lnTo>
                    <a:pt x="82" y="400"/>
                  </a:lnTo>
                  <a:lnTo>
                    <a:pt x="67" y="401"/>
                  </a:lnTo>
                  <a:lnTo>
                    <a:pt x="55" y="404"/>
                  </a:lnTo>
                  <a:lnTo>
                    <a:pt x="42" y="403"/>
                  </a:lnTo>
                  <a:lnTo>
                    <a:pt x="33" y="398"/>
                  </a:lnTo>
                  <a:lnTo>
                    <a:pt x="27" y="384"/>
                  </a:lnTo>
                  <a:lnTo>
                    <a:pt x="34" y="363"/>
                  </a:lnTo>
                  <a:lnTo>
                    <a:pt x="35" y="350"/>
                  </a:lnTo>
                  <a:lnTo>
                    <a:pt x="43" y="316"/>
                  </a:lnTo>
                  <a:lnTo>
                    <a:pt x="39" y="310"/>
                  </a:lnTo>
                  <a:lnTo>
                    <a:pt x="34" y="284"/>
                  </a:lnTo>
                  <a:lnTo>
                    <a:pt x="22" y="284"/>
                  </a:lnTo>
                  <a:lnTo>
                    <a:pt x="11" y="285"/>
                  </a:lnTo>
                  <a:lnTo>
                    <a:pt x="2" y="273"/>
                  </a:lnTo>
                  <a:lnTo>
                    <a:pt x="0" y="259"/>
                  </a:lnTo>
                  <a:lnTo>
                    <a:pt x="1" y="240"/>
                  </a:lnTo>
                  <a:lnTo>
                    <a:pt x="12" y="226"/>
                  </a:lnTo>
                  <a:lnTo>
                    <a:pt x="18" y="210"/>
                  </a:lnTo>
                  <a:lnTo>
                    <a:pt x="26" y="196"/>
                  </a:lnTo>
                  <a:lnTo>
                    <a:pt x="24" y="166"/>
                  </a:lnTo>
                  <a:lnTo>
                    <a:pt x="37" y="144"/>
                  </a:lnTo>
                  <a:lnTo>
                    <a:pt x="44" y="137"/>
                  </a:lnTo>
                  <a:lnTo>
                    <a:pt x="49" y="128"/>
                  </a:lnTo>
                  <a:lnTo>
                    <a:pt x="51" y="138"/>
                  </a:lnTo>
                  <a:lnTo>
                    <a:pt x="54" y="126"/>
                  </a:lnTo>
                  <a:lnTo>
                    <a:pt x="53" y="105"/>
                  </a:lnTo>
                  <a:lnTo>
                    <a:pt x="45" y="97"/>
                  </a:lnTo>
                  <a:lnTo>
                    <a:pt x="48" y="97"/>
                  </a:lnTo>
                  <a:lnTo>
                    <a:pt x="55" y="86"/>
                  </a:lnTo>
                  <a:lnTo>
                    <a:pt x="55" y="80"/>
                  </a:lnTo>
                  <a:lnTo>
                    <a:pt x="57" y="69"/>
                  </a:lnTo>
                  <a:lnTo>
                    <a:pt x="62" y="58"/>
                  </a:lnTo>
                  <a:lnTo>
                    <a:pt x="73" y="46"/>
                  </a:lnTo>
                  <a:lnTo>
                    <a:pt x="78" y="46"/>
                  </a:lnTo>
                  <a:lnTo>
                    <a:pt x="86" y="52"/>
                  </a:lnTo>
                  <a:lnTo>
                    <a:pt x="93" y="51"/>
                  </a:lnTo>
                  <a:lnTo>
                    <a:pt x="102" y="40"/>
                  </a:lnTo>
                  <a:lnTo>
                    <a:pt x="104" y="27"/>
                  </a:lnTo>
                  <a:lnTo>
                    <a:pt x="110" y="24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87"/>
            <p:cNvSpPr>
              <a:spLocks noChangeAspect="1"/>
            </p:cNvSpPr>
            <p:nvPr/>
          </p:nvSpPr>
          <p:spPr bwMode="gray">
            <a:xfrm>
              <a:off x="8118658" y="4216701"/>
              <a:ext cx="25442" cy="5936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1" y="14"/>
                </a:cxn>
                <a:cxn ang="0">
                  <a:pos x="27" y="17"/>
                </a:cxn>
                <a:cxn ang="0">
                  <a:pos x="26" y="21"/>
                </a:cxn>
                <a:cxn ang="0">
                  <a:pos x="31" y="25"/>
                </a:cxn>
                <a:cxn ang="0">
                  <a:pos x="34" y="36"/>
                </a:cxn>
                <a:cxn ang="0">
                  <a:pos x="36" y="45"/>
                </a:cxn>
                <a:cxn ang="0">
                  <a:pos x="34" y="53"/>
                </a:cxn>
                <a:cxn ang="0">
                  <a:pos x="22" y="65"/>
                </a:cxn>
                <a:cxn ang="0">
                  <a:pos x="15" y="72"/>
                </a:cxn>
                <a:cxn ang="0">
                  <a:pos x="15" y="74"/>
                </a:cxn>
                <a:cxn ang="0">
                  <a:pos x="22" y="75"/>
                </a:cxn>
                <a:cxn ang="0">
                  <a:pos x="28" y="69"/>
                </a:cxn>
                <a:cxn ang="0">
                  <a:pos x="37" y="63"/>
                </a:cxn>
                <a:cxn ang="0">
                  <a:pos x="47" y="45"/>
                </a:cxn>
                <a:cxn ang="0">
                  <a:pos x="57" y="40"/>
                </a:cxn>
                <a:cxn ang="0">
                  <a:pos x="68" y="38"/>
                </a:cxn>
                <a:cxn ang="0">
                  <a:pos x="70" y="41"/>
                </a:cxn>
                <a:cxn ang="0">
                  <a:pos x="74" y="49"/>
                </a:cxn>
                <a:cxn ang="0">
                  <a:pos x="74" y="63"/>
                </a:cxn>
                <a:cxn ang="0">
                  <a:pos x="52" y="78"/>
                </a:cxn>
                <a:cxn ang="0">
                  <a:pos x="52" y="81"/>
                </a:cxn>
                <a:cxn ang="0">
                  <a:pos x="69" y="92"/>
                </a:cxn>
                <a:cxn ang="0">
                  <a:pos x="70" y="99"/>
                </a:cxn>
                <a:cxn ang="0">
                  <a:pos x="74" y="103"/>
                </a:cxn>
                <a:cxn ang="0">
                  <a:pos x="80" y="107"/>
                </a:cxn>
                <a:cxn ang="0">
                  <a:pos x="70" y="108"/>
                </a:cxn>
                <a:cxn ang="0">
                  <a:pos x="62" y="102"/>
                </a:cxn>
                <a:cxn ang="0">
                  <a:pos x="47" y="100"/>
                </a:cxn>
                <a:cxn ang="0">
                  <a:pos x="36" y="96"/>
                </a:cxn>
                <a:cxn ang="0">
                  <a:pos x="31" y="102"/>
                </a:cxn>
                <a:cxn ang="0">
                  <a:pos x="30" y="118"/>
                </a:cxn>
                <a:cxn ang="0">
                  <a:pos x="32" y="137"/>
                </a:cxn>
                <a:cxn ang="0">
                  <a:pos x="37" y="146"/>
                </a:cxn>
                <a:cxn ang="0">
                  <a:pos x="43" y="158"/>
                </a:cxn>
                <a:cxn ang="0">
                  <a:pos x="54" y="170"/>
                </a:cxn>
                <a:cxn ang="0">
                  <a:pos x="49" y="170"/>
                </a:cxn>
                <a:cxn ang="0">
                  <a:pos x="39" y="160"/>
                </a:cxn>
                <a:cxn ang="0">
                  <a:pos x="21" y="137"/>
                </a:cxn>
                <a:cxn ang="0">
                  <a:pos x="17" y="106"/>
                </a:cxn>
                <a:cxn ang="0">
                  <a:pos x="12" y="92"/>
                </a:cxn>
                <a:cxn ang="0">
                  <a:pos x="12" y="80"/>
                </a:cxn>
                <a:cxn ang="0">
                  <a:pos x="10" y="72"/>
                </a:cxn>
                <a:cxn ang="0">
                  <a:pos x="5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3" y="48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31" y="0"/>
                </a:cxn>
              </a:cxnLst>
              <a:rect l="0" t="0" r="r" b="b"/>
              <a:pathLst>
                <a:path w="80" h="170">
                  <a:moveTo>
                    <a:pt x="31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31" y="25"/>
                  </a:lnTo>
                  <a:lnTo>
                    <a:pt x="34" y="36"/>
                  </a:lnTo>
                  <a:lnTo>
                    <a:pt x="36" y="45"/>
                  </a:lnTo>
                  <a:lnTo>
                    <a:pt x="34" y="53"/>
                  </a:lnTo>
                  <a:lnTo>
                    <a:pt x="22" y="65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22" y="75"/>
                  </a:lnTo>
                  <a:lnTo>
                    <a:pt x="28" y="69"/>
                  </a:lnTo>
                  <a:lnTo>
                    <a:pt x="37" y="63"/>
                  </a:lnTo>
                  <a:lnTo>
                    <a:pt x="47" y="45"/>
                  </a:lnTo>
                  <a:lnTo>
                    <a:pt x="57" y="40"/>
                  </a:lnTo>
                  <a:lnTo>
                    <a:pt x="68" y="38"/>
                  </a:lnTo>
                  <a:lnTo>
                    <a:pt x="70" y="41"/>
                  </a:lnTo>
                  <a:lnTo>
                    <a:pt x="74" y="49"/>
                  </a:lnTo>
                  <a:lnTo>
                    <a:pt x="74" y="63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69" y="92"/>
                  </a:lnTo>
                  <a:lnTo>
                    <a:pt x="70" y="99"/>
                  </a:lnTo>
                  <a:lnTo>
                    <a:pt x="74" y="103"/>
                  </a:lnTo>
                  <a:lnTo>
                    <a:pt x="80" y="107"/>
                  </a:lnTo>
                  <a:lnTo>
                    <a:pt x="70" y="108"/>
                  </a:lnTo>
                  <a:lnTo>
                    <a:pt x="62" y="102"/>
                  </a:lnTo>
                  <a:lnTo>
                    <a:pt x="47" y="100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0" y="118"/>
                  </a:lnTo>
                  <a:lnTo>
                    <a:pt x="32" y="137"/>
                  </a:lnTo>
                  <a:lnTo>
                    <a:pt x="37" y="146"/>
                  </a:lnTo>
                  <a:lnTo>
                    <a:pt x="43" y="158"/>
                  </a:lnTo>
                  <a:lnTo>
                    <a:pt x="54" y="170"/>
                  </a:lnTo>
                  <a:lnTo>
                    <a:pt x="49" y="170"/>
                  </a:lnTo>
                  <a:lnTo>
                    <a:pt x="39" y="160"/>
                  </a:lnTo>
                  <a:lnTo>
                    <a:pt x="21" y="137"/>
                  </a:lnTo>
                  <a:lnTo>
                    <a:pt x="17" y="106"/>
                  </a:lnTo>
                  <a:lnTo>
                    <a:pt x="12" y="92"/>
                  </a:lnTo>
                  <a:lnTo>
                    <a:pt x="12" y="80"/>
                  </a:lnTo>
                  <a:lnTo>
                    <a:pt x="10" y="72"/>
                  </a:lnTo>
                  <a:lnTo>
                    <a:pt x="5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88"/>
            <p:cNvSpPr>
              <a:spLocks noChangeAspect="1"/>
            </p:cNvSpPr>
            <p:nvPr/>
          </p:nvSpPr>
          <p:spPr bwMode="gray">
            <a:xfrm>
              <a:off x="8180673" y="4267339"/>
              <a:ext cx="181276" cy="167629"/>
            </a:xfrm>
            <a:custGeom>
              <a:avLst/>
              <a:gdLst/>
              <a:ahLst/>
              <a:cxnLst>
                <a:cxn ang="0">
                  <a:pos x="549" y="469"/>
                </a:cxn>
                <a:cxn ang="0">
                  <a:pos x="503" y="428"/>
                </a:cxn>
                <a:cxn ang="0">
                  <a:pos x="474" y="427"/>
                </a:cxn>
                <a:cxn ang="0">
                  <a:pos x="441" y="433"/>
                </a:cxn>
                <a:cxn ang="0">
                  <a:pos x="426" y="433"/>
                </a:cxn>
                <a:cxn ang="0">
                  <a:pos x="378" y="431"/>
                </a:cxn>
                <a:cxn ang="0">
                  <a:pos x="419" y="383"/>
                </a:cxn>
                <a:cxn ang="0">
                  <a:pos x="444" y="385"/>
                </a:cxn>
                <a:cxn ang="0">
                  <a:pos x="431" y="368"/>
                </a:cxn>
                <a:cxn ang="0">
                  <a:pos x="421" y="335"/>
                </a:cxn>
                <a:cxn ang="0">
                  <a:pos x="406" y="293"/>
                </a:cxn>
                <a:cxn ang="0">
                  <a:pos x="378" y="269"/>
                </a:cxn>
                <a:cxn ang="0">
                  <a:pos x="342" y="250"/>
                </a:cxn>
                <a:cxn ang="0">
                  <a:pos x="290" y="235"/>
                </a:cxn>
                <a:cxn ang="0">
                  <a:pos x="229" y="223"/>
                </a:cxn>
                <a:cxn ang="0">
                  <a:pos x="210" y="206"/>
                </a:cxn>
                <a:cxn ang="0">
                  <a:pos x="188" y="203"/>
                </a:cxn>
                <a:cxn ang="0">
                  <a:pos x="168" y="183"/>
                </a:cxn>
                <a:cxn ang="0">
                  <a:pos x="161" y="149"/>
                </a:cxn>
                <a:cxn ang="0">
                  <a:pos x="152" y="167"/>
                </a:cxn>
                <a:cxn ang="0">
                  <a:pos x="132" y="203"/>
                </a:cxn>
                <a:cxn ang="0">
                  <a:pos x="105" y="190"/>
                </a:cxn>
                <a:cxn ang="0">
                  <a:pos x="95" y="163"/>
                </a:cxn>
                <a:cxn ang="0">
                  <a:pos x="56" y="141"/>
                </a:cxn>
                <a:cxn ang="0">
                  <a:pos x="95" y="130"/>
                </a:cxn>
                <a:cxn ang="0">
                  <a:pos x="147" y="120"/>
                </a:cxn>
                <a:cxn ang="0">
                  <a:pos x="162" y="93"/>
                </a:cxn>
                <a:cxn ang="0">
                  <a:pos x="94" y="106"/>
                </a:cxn>
                <a:cxn ang="0">
                  <a:pos x="55" y="83"/>
                </a:cxn>
                <a:cxn ang="0">
                  <a:pos x="27" y="63"/>
                </a:cxn>
                <a:cxn ang="0">
                  <a:pos x="2" y="51"/>
                </a:cxn>
                <a:cxn ang="0">
                  <a:pos x="29" y="23"/>
                </a:cxn>
                <a:cxn ang="0">
                  <a:pos x="78" y="0"/>
                </a:cxn>
                <a:cxn ang="0">
                  <a:pos x="126" y="18"/>
                </a:cxn>
                <a:cxn ang="0">
                  <a:pos x="178" y="49"/>
                </a:cxn>
                <a:cxn ang="0">
                  <a:pos x="179" y="114"/>
                </a:cxn>
                <a:cxn ang="0">
                  <a:pos x="205" y="122"/>
                </a:cxn>
                <a:cxn ang="0">
                  <a:pos x="234" y="164"/>
                </a:cxn>
                <a:cxn ang="0">
                  <a:pos x="269" y="148"/>
                </a:cxn>
                <a:cxn ang="0">
                  <a:pos x="302" y="103"/>
                </a:cxn>
                <a:cxn ang="0">
                  <a:pos x="345" y="90"/>
                </a:cxn>
                <a:cxn ang="0">
                  <a:pos x="380" y="57"/>
                </a:cxn>
                <a:cxn ang="0">
                  <a:pos x="421" y="77"/>
                </a:cxn>
                <a:cxn ang="0">
                  <a:pos x="471" y="100"/>
                </a:cxn>
                <a:cxn ang="0">
                  <a:pos x="506" y="104"/>
                </a:cxn>
                <a:cxn ang="0">
                  <a:pos x="534" y="114"/>
                </a:cxn>
                <a:cxn ang="0">
                  <a:pos x="543" y="121"/>
                </a:cxn>
                <a:cxn ang="0">
                  <a:pos x="555" y="129"/>
                </a:cxn>
                <a:cxn ang="0">
                  <a:pos x="555" y="351"/>
                </a:cxn>
                <a:cxn ang="0">
                  <a:pos x="568" y="480"/>
                </a:cxn>
              </a:cxnLst>
              <a:rect l="0" t="0" r="r" b="b"/>
              <a:pathLst>
                <a:path w="568" h="480">
                  <a:moveTo>
                    <a:pt x="568" y="480"/>
                  </a:moveTo>
                  <a:lnTo>
                    <a:pt x="568" y="479"/>
                  </a:lnTo>
                  <a:lnTo>
                    <a:pt x="556" y="475"/>
                  </a:lnTo>
                  <a:lnTo>
                    <a:pt x="549" y="469"/>
                  </a:lnTo>
                  <a:lnTo>
                    <a:pt x="532" y="455"/>
                  </a:lnTo>
                  <a:lnTo>
                    <a:pt x="523" y="444"/>
                  </a:lnTo>
                  <a:lnTo>
                    <a:pt x="513" y="433"/>
                  </a:lnTo>
                  <a:lnTo>
                    <a:pt x="503" y="428"/>
                  </a:lnTo>
                  <a:lnTo>
                    <a:pt x="501" y="425"/>
                  </a:lnTo>
                  <a:lnTo>
                    <a:pt x="497" y="421"/>
                  </a:lnTo>
                  <a:lnTo>
                    <a:pt x="484" y="423"/>
                  </a:lnTo>
                  <a:lnTo>
                    <a:pt x="474" y="427"/>
                  </a:lnTo>
                  <a:lnTo>
                    <a:pt x="455" y="423"/>
                  </a:lnTo>
                  <a:lnTo>
                    <a:pt x="447" y="431"/>
                  </a:lnTo>
                  <a:lnTo>
                    <a:pt x="442" y="426"/>
                  </a:lnTo>
                  <a:lnTo>
                    <a:pt x="441" y="433"/>
                  </a:lnTo>
                  <a:lnTo>
                    <a:pt x="441" y="436"/>
                  </a:lnTo>
                  <a:lnTo>
                    <a:pt x="438" y="437"/>
                  </a:lnTo>
                  <a:lnTo>
                    <a:pt x="431" y="437"/>
                  </a:lnTo>
                  <a:lnTo>
                    <a:pt x="426" y="433"/>
                  </a:lnTo>
                  <a:lnTo>
                    <a:pt x="405" y="439"/>
                  </a:lnTo>
                  <a:lnTo>
                    <a:pt x="385" y="440"/>
                  </a:lnTo>
                  <a:lnTo>
                    <a:pt x="378" y="440"/>
                  </a:lnTo>
                  <a:lnTo>
                    <a:pt x="378" y="431"/>
                  </a:lnTo>
                  <a:lnTo>
                    <a:pt x="384" y="421"/>
                  </a:lnTo>
                  <a:lnTo>
                    <a:pt x="390" y="405"/>
                  </a:lnTo>
                  <a:lnTo>
                    <a:pt x="406" y="386"/>
                  </a:lnTo>
                  <a:lnTo>
                    <a:pt x="419" y="383"/>
                  </a:lnTo>
                  <a:lnTo>
                    <a:pt x="427" y="384"/>
                  </a:lnTo>
                  <a:lnTo>
                    <a:pt x="437" y="390"/>
                  </a:lnTo>
                  <a:lnTo>
                    <a:pt x="444" y="393"/>
                  </a:lnTo>
                  <a:lnTo>
                    <a:pt x="444" y="385"/>
                  </a:lnTo>
                  <a:lnTo>
                    <a:pt x="433" y="377"/>
                  </a:lnTo>
                  <a:lnTo>
                    <a:pt x="435" y="373"/>
                  </a:lnTo>
                  <a:lnTo>
                    <a:pt x="442" y="372"/>
                  </a:lnTo>
                  <a:lnTo>
                    <a:pt x="431" y="368"/>
                  </a:lnTo>
                  <a:lnTo>
                    <a:pt x="420" y="359"/>
                  </a:lnTo>
                  <a:lnTo>
                    <a:pt x="426" y="357"/>
                  </a:lnTo>
                  <a:lnTo>
                    <a:pt x="430" y="341"/>
                  </a:lnTo>
                  <a:lnTo>
                    <a:pt x="421" y="335"/>
                  </a:lnTo>
                  <a:lnTo>
                    <a:pt x="414" y="321"/>
                  </a:lnTo>
                  <a:lnTo>
                    <a:pt x="410" y="300"/>
                  </a:lnTo>
                  <a:lnTo>
                    <a:pt x="410" y="297"/>
                  </a:lnTo>
                  <a:lnTo>
                    <a:pt x="406" y="293"/>
                  </a:lnTo>
                  <a:lnTo>
                    <a:pt x="395" y="277"/>
                  </a:lnTo>
                  <a:lnTo>
                    <a:pt x="389" y="277"/>
                  </a:lnTo>
                  <a:lnTo>
                    <a:pt x="383" y="275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2" y="262"/>
                  </a:lnTo>
                  <a:lnTo>
                    <a:pt x="361" y="260"/>
                  </a:lnTo>
                  <a:lnTo>
                    <a:pt x="342" y="250"/>
                  </a:lnTo>
                  <a:lnTo>
                    <a:pt x="334" y="251"/>
                  </a:lnTo>
                  <a:lnTo>
                    <a:pt x="313" y="240"/>
                  </a:lnTo>
                  <a:lnTo>
                    <a:pt x="299" y="237"/>
                  </a:lnTo>
                  <a:lnTo>
                    <a:pt x="290" y="235"/>
                  </a:lnTo>
                  <a:lnTo>
                    <a:pt x="270" y="228"/>
                  </a:lnTo>
                  <a:lnTo>
                    <a:pt x="260" y="227"/>
                  </a:lnTo>
                  <a:lnTo>
                    <a:pt x="243" y="224"/>
                  </a:lnTo>
                  <a:lnTo>
                    <a:pt x="229" y="223"/>
                  </a:lnTo>
                  <a:lnTo>
                    <a:pt x="228" y="219"/>
                  </a:lnTo>
                  <a:lnTo>
                    <a:pt x="224" y="218"/>
                  </a:lnTo>
                  <a:lnTo>
                    <a:pt x="215" y="213"/>
                  </a:lnTo>
                  <a:lnTo>
                    <a:pt x="210" y="206"/>
                  </a:lnTo>
                  <a:lnTo>
                    <a:pt x="207" y="199"/>
                  </a:lnTo>
                  <a:lnTo>
                    <a:pt x="199" y="199"/>
                  </a:lnTo>
                  <a:lnTo>
                    <a:pt x="189" y="197"/>
                  </a:lnTo>
                  <a:lnTo>
                    <a:pt x="188" y="203"/>
                  </a:lnTo>
                  <a:lnTo>
                    <a:pt x="184" y="197"/>
                  </a:lnTo>
                  <a:lnTo>
                    <a:pt x="175" y="191"/>
                  </a:lnTo>
                  <a:lnTo>
                    <a:pt x="170" y="189"/>
                  </a:lnTo>
                  <a:lnTo>
                    <a:pt x="168" y="183"/>
                  </a:lnTo>
                  <a:lnTo>
                    <a:pt x="158" y="179"/>
                  </a:lnTo>
                  <a:lnTo>
                    <a:pt x="156" y="171"/>
                  </a:lnTo>
                  <a:lnTo>
                    <a:pt x="157" y="162"/>
                  </a:lnTo>
                  <a:lnTo>
                    <a:pt x="161" y="149"/>
                  </a:lnTo>
                  <a:lnTo>
                    <a:pt x="159" y="142"/>
                  </a:lnTo>
                  <a:lnTo>
                    <a:pt x="157" y="148"/>
                  </a:lnTo>
                  <a:lnTo>
                    <a:pt x="156" y="159"/>
                  </a:lnTo>
                  <a:lnTo>
                    <a:pt x="152" y="167"/>
                  </a:lnTo>
                  <a:lnTo>
                    <a:pt x="145" y="181"/>
                  </a:lnTo>
                  <a:lnTo>
                    <a:pt x="142" y="189"/>
                  </a:lnTo>
                  <a:lnTo>
                    <a:pt x="138" y="196"/>
                  </a:lnTo>
                  <a:lnTo>
                    <a:pt x="132" y="203"/>
                  </a:lnTo>
                  <a:lnTo>
                    <a:pt x="113" y="206"/>
                  </a:lnTo>
                  <a:lnTo>
                    <a:pt x="108" y="203"/>
                  </a:lnTo>
                  <a:lnTo>
                    <a:pt x="105" y="200"/>
                  </a:lnTo>
                  <a:lnTo>
                    <a:pt x="105" y="190"/>
                  </a:lnTo>
                  <a:lnTo>
                    <a:pt x="102" y="179"/>
                  </a:lnTo>
                  <a:lnTo>
                    <a:pt x="103" y="174"/>
                  </a:lnTo>
                  <a:lnTo>
                    <a:pt x="103" y="163"/>
                  </a:lnTo>
                  <a:lnTo>
                    <a:pt x="95" y="163"/>
                  </a:lnTo>
                  <a:lnTo>
                    <a:pt x="88" y="149"/>
                  </a:lnTo>
                  <a:lnTo>
                    <a:pt x="78" y="143"/>
                  </a:lnTo>
                  <a:lnTo>
                    <a:pt x="65" y="143"/>
                  </a:lnTo>
                  <a:lnTo>
                    <a:pt x="56" y="141"/>
                  </a:lnTo>
                  <a:lnTo>
                    <a:pt x="57" y="132"/>
                  </a:lnTo>
                  <a:lnTo>
                    <a:pt x="67" y="127"/>
                  </a:lnTo>
                  <a:lnTo>
                    <a:pt x="81" y="127"/>
                  </a:lnTo>
                  <a:lnTo>
                    <a:pt x="95" y="130"/>
                  </a:lnTo>
                  <a:lnTo>
                    <a:pt x="115" y="119"/>
                  </a:lnTo>
                  <a:lnTo>
                    <a:pt x="125" y="115"/>
                  </a:lnTo>
                  <a:lnTo>
                    <a:pt x="135" y="119"/>
                  </a:lnTo>
                  <a:lnTo>
                    <a:pt x="147" y="120"/>
                  </a:lnTo>
                  <a:lnTo>
                    <a:pt x="156" y="116"/>
                  </a:lnTo>
                  <a:lnTo>
                    <a:pt x="157" y="105"/>
                  </a:lnTo>
                  <a:lnTo>
                    <a:pt x="161" y="99"/>
                  </a:lnTo>
                  <a:lnTo>
                    <a:pt x="162" y="93"/>
                  </a:lnTo>
                  <a:lnTo>
                    <a:pt x="152" y="97"/>
                  </a:lnTo>
                  <a:lnTo>
                    <a:pt x="132" y="101"/>
                  </a:lnTo>
                  <a:lnTo>
                    <a:pt x="110" y="106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77" y="106"/>
                  </a:lnTo>
                  <a:lnTo>
                    <a:pt x="62" y="99"/>
                  </a:lnTo>
                  <a:lnTo>
                    <a:pt x="55" y="83"/>
                  </a:lnTo>
                  <a:lnTo>
                    <a:pt x="52" y="72"/>
                  </a:lnTo>
                  <a:lnTo>
                    <a:pt x="46" y="67"/>
                  </a:lnTo>
                  <a:lnTo>
                    <a:pt x="36" y="62"/>
                  </a:lnTo>
                  <a:lnTo>
                    <a:pt x="27" y="63"/>
                  </a:lnTo>
                  <a:lnTo>
                    <a:pt x="19" y="60"/>
                  </a:lnTo>
                  <a:lnTo>
                    <a:pt x="17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7" y="45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9" y="23"/>
                  </a:lnTo>
                  <a:lnTo>
                    <a:pt x="38" y="23"/>
                  </a:lnTo>
                  <a:lnTo>
                    <a:pt x="48" y="19"/>
                  </a:lnTo>
                  <a:lnTo>
                    <a:pt x="66" y="3"/>
                  </a:lnTo>
                  <a:lnTo>
                    <a:pt x="78" y="0"/>
                  </a:lnTo>
                  <a:lnTo>
                    <a:pt x="93" y="0"/>
                  </a:lnTo>
                  <a:lnTo>
                    <a:pt x="107" y="2"/>
                  </a:lnTo>
                  <a:lnTo>
                    <a:pt x="119" y="11"/>
                  </a:lnTo>
                  <a:lnTo>
                    <a:pt x="126" y="18"/>
                  </a:lnTo>
                  <a:lnTo>
                    <a:pt x="135" y="23"/>
                  </a:lnTo>
                  <a:lnTo>
                    <a:pt x="168" y="23"/>
                  </a:lnTo>
                  <a:lnTo>
                    <a:pt x="172" y="39"/>
                  </a:lnTo>
                  <a:lnTo>
                    <a:pt x="178" y="49"/>
                  </a:lnTo>
                  <a:lnTo>
                    <a:pt x="179" y="65"/>
                  </a:lnTo>
                  <a:lnTo>
                    <a:pt x="175" y="77"/>
                  </a:lnTo>
                  <a:lnTo>
                    <a:pt x="174" y="90"/>
                  </a:lnTo>
                  <a:lnTo>
                    <a:pt x="179" y="114"/>
                  </a:lnTo>
                  <a:lnTo>
                    <a:pt x="193" y="132"/>
                  </a:lnTo>
                  <a:lnTo>
                    <a:pt x="194" y="127"/>
                  </a:lnTo>
                  <a:lnTo>
                    <a:pt x="195" y="119"/>
                  </a:lnTo>
                  <a:lnTo>
                    <a:pt x="205" y="122"/>
                  </a:lnTo>
                  <a:lnTo>
                    <a:pt x="210" y="138"/>
                  </a:lnTo>
                  <a:lnTo>
                    <a:pt x="213" y="142"/>
                  </a:lnTo>
                  <a:lnTo>
                    <a:pt x="218" y="153"/>
                  </a:lnTo>
                  <a:lnTo>
                    <a:pt x="234" y="164"/>
                  </a:lnTo>
                  <a:lnTo>
                    <a:pt x="242" y="164"/>
                  </a:lnTo>
                  <a:lnTo>
                    <a:pt x="255" y="163"/>
                  </a:lnTo>
                  <a:lnTo>
                    <a:pt x="261" y="151"/>
                  </a:lnTo>
                  <a:lnTo>
                    <a:pt x="269" y="148"/>
                  </a:lnTo>
                  <a:lnTo>
                    <a:pt x="275" y="143"/>
                  </a:lnTo>
                  <a:lnTo>
                    <a:pt x="276" y="135"/>
                  </a:lnTo>
                  <a:lnTo>
                    <a:pt x="296" y="120"/>
                  </a:lnTo>
                  <a:lnTo>
                    <a:pt x="302" y="103"/>
                  </a:lnTo>
                  <a:lnTo>
                    <a:pt x="310" y="100"/>
                  </a:lnTo>
                  <a:lnTo>
                    <a:pt x="318" y="100"/>
                  </a:lnTo>
                  <a:lnTo>
                    <a:pt x="336" y="97"/>
                  </a:lnTo>
                  <a:lnTo>
                    <a:pt x="345" y="90"/>
                  </a:lnTo>
                  <a:lnTo>
                    <a:pt x="344" y="81"/>
                  </a:lnTo>
                  <a:lnTo>
                    <a:pt x="349" y="77"/>
                  </a:lnTo>
                  <a:lnTo>
                    <a:pt x="361" y="67"/>
                  </a:lnTo>
                  <a:lnTo>
                    <a:pt x="380" y="57"/>
                  </a:lnTo>
                  <a:lnTo>
                    <a:pt x="387" y="60"/>
                  </a:lnTo>
                  <a:lnTo>
                    <a:pt x="390" y="65"/>
                  </a:lnTo>
                  <a:lnTo>
                    <a:pt x="410" y="72"/>
                  </a:lnTo>
                  <a:lnTo>
                    <a:pt x="421" y="77"/>
                  </a:lnTo>
                  <a:lnTo>
                    <a:pt x="427" y="78"/>
                  </a:lnTo>
                  <a:lnTo>
                    <a:pt x="432" y="83"/>
                  </a:lnTo>
                  <a:lnTo>
                    <a:pt x="455" y="90"/>
                  </a:lnTo>
                  <a:lnTo>
                    <a:pt x="471" y="100"/>
                  </a:lnTo>
                  <a:lnTo>
                    <a:pt x="479" y="104"/>
                  </a:lnTo>
                  <a:lnTo>
                    <a:pt x="491" y="108"/>
                  </a:lnTo>
                  <a:lnTo>
                    <a:pt x="501" y="106"/>
                  </a:lnTo>
                  <a:lnTo>
                    <a:pt x="506" y="104"/>
                  </a:lnTo>
                  <a:lnTo>
                    <a:pt x="514" y="108"/>
                  </a:lnTo>
                  <a:lnTo>
                    <a:pt x="519" y="106"/>
                  </a:lnTo>
                  <a:lnTo>
                    <a:pt x="523" y="108"/>
                  </a:lnTo>
                  <a:lnTo>
                    <a:pt x="534" y="114"/>
                  </a:lnTo>
                  <a:lnTo>
                    <a:pt x="539" y="114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43" y="121"/>
                  </a:lnTo>
                  <a:lnTo>
                    <a:pt x="549" y="121"/>
                  </a:lnTo>
                  <a:lnTo>
                    <a:pt x="551" y="120"/>
                  </a:lnTo>
                  <a:lnTo>
                    <a:pt x="556" y="120"/>
                  </a:lnTo>
                  <a:lnTo>
                    <a:pt x="555" y="129"/>
                  </a:lnTo>
                  <a:lnTo>
                    <a:pt x="560" y="254"/>
                  </a:lnTo>
                  <a:lnTo>
                    <a:pt x="560" y="326"/>
                  </a:lnTo>
                  <a:lnTo>
                    <a:pt x="556" y="347"/>
                  </a:lnTo>
                  <a:lnTo>
                    <a:pt x="555" y="351"/>
                  </a:lnTo>
                  <a:lnTo>
                    <a:pt x="562" y="368"/>
                  </a:lnTo>
                  <a:lnTo>
                    <a:pt x="562" y="409"/>
                  </a:lnTo>
                  <a:lnTo>
                    <a:pt x="565" y="466"/>
                  </a:lnTo>
                  <a:lnTo>
                    <a:pt x="568" y="48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89"/>
            <p:cNvSpPr>
              <a:spLocks noChangeAspect="1"/>
            </p:cNvSpPr>
            <p:nvPr/>
          </p:nvSpPr>
          <p:spPr bwMode="gray">
            <a:xfrm>
              <a:off x="8528915" y="4309247"/>
              <a:ext cx="41344" cy="4190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0" y="11"/>
                </a:cxn>
                <a:cxn ang="0">
                  <a:pos x="26" y="16"/>
                </a:cxn>
                <a:cxn ang="0">
                  <a:pos x="34" y="20"/>
                </a:cxn>
                <a:cxn ang="0">
                  <a:pos x="54" y="35"/>
                </a:cxn>
                <a:cxn ang="0">
                  <a:pos x="66" y="36"/>
                </a:cxn>
                <a:cxn ang="0">
                  <a:pos x="75" y="43"/>
                </a:cxn>
                <a:cxn ang="0">
                  <a:pos x="81" y="49"/>
                </a:cxn>
                <a:cxn ang="0">
                  <a:pos x="95" y="58"/>
                </a:cxn>
                <a:cxn ang="0">
                  <a:pos x="100" y="66"/>
                </a:cxn>
                <a:cxn ang="0">
                  <a:pos x="107" y="71"/>
                </a:cxn>
                <a:cxn ang="0">
                  <a:pos x="117" y="74"/>
                </a:cxn>
                <a:cxn ang="0">
                  <a:pos x="121" y="78"/>
                </a:cxn>
                <a:cxn ang="0">
                  <a:pos x="124" y="87"/>
                </a:cxn>
                <a:cxn ang="0">
                  <a:pos x="129" y="93"/>
                </a:cxn>
                <a:cxn ang="0">
                  <a:pos x="129" y="100"/>
                </a:cxn>
                <a:cxn ang="0">
                  <a:pos x="124" y="107"/>
                </a:cxn>
                <a:cxn ang="0">
                  <a:pos x="120" y="119"/>
                </a:cxn>
                <a:cxn ang="0">
                  <a:pos x="111" y="119"/>
                </a:cxn>
                <a:cxn ang="0">
                  <a:pos x="105" y="93"/>
                </a:cxn>
                <a:cxn ang="0">
                  <a:pos x="97" y="71"/>
                </a:cxn>
                <a:cxn ang="0">
                  <a:pos x="86" y="53"/>
                </a:cxn>
                <a:cxn ang="0">
                  <a:pos x="80" y="49"/>
                </a:cxn>
                <a:cxn ang="0">
                  <a:pos x="66" y="47"/>
                </a:cxn>
                <a:cxn ang="0">
                  <a:pos x="54" y="39"/>
                </a:cxn>
                <a:cxn ang="0">
                  <a:pos x="46" y="31"/>
                </a:cxn>
                <a:cxn ang="0">
                  <a:pos x="40" y="30"/>
                </a:cxn>
                <a:cxn ang="0">
                  <a:pos x="31" y="23"/>
                </a:cxn>
                <a:cxn ang="0">
                  <a:pos x="26" y="21"/>
                </a:cxn>
                <a:cxn ang="0">
                  <a:pos x="9" y="10"/>
                </a:cxn>
                <a:cxn ang="0">
                  <a:pos x="0" y="9"/>
                </a:cxn>
                <a:cxn ang="0">
                  <a:pos x="0" y="3"/>
                </a:cxn>
              </a:cxnLst>
              <a:rect l="0" t="0" r="r" b="b"/>
              <a:pathLst>
                <a:path w="129" h="119">
                  <a:moveTo>
                    <a:pt x="0" y="3"/>
                  </a:moveTo>
                  <a:lnTo>
                    <a:pt x="2" y="0"/>
                  </a:lnTo>
                  <a:lnTo>
                    <a:pt x="20" y="11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54" y="35"/>
                  </a:lnTo>
                  <a:lnTo>
                    <a:pt x="66" y="36"/>
                  </a:lnTo>
                  <a:lnTo>
                    <a:pt x="75" y="43"/>
                  </a:lnTo>
                  <a:lnTo>
                    <a:pt x="81" y="49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7" y="71"/>
                  </a:lnTo>
                  <a:lnTo>
                    <a:pt x="117" y="74"/>
                  </a:lnTo>
                  <a:lnTo>
                    <a:pt x="121" y="78"/>
                  </a:lnTo>
                  <a:lnTo>
                    <a:pt x="124" y="87"/>
                  </a:lnTo>
                  <a:lnTo>
                    <a:pt x="129" y="93"/>
                  </a:lnTo>
                  <a:lnTo>
                    <a:pt x="129" y="100"/>
                  </a:lnTo>
                  <a:lnTo>
                    <a:pt x="124" y="107"/>
                  </a:lnTo>
                  <a:lnTo>
                    <a:pt x="120" y="119"/>
                  </a:lnTo>
                  <a:lnTo>
                    <a:pt x="111" y="119"/>
                  </a:lnTo>
                  <a:lnTo>
                    <a:pt x="105" y="93"/>
                  </a:lnTo>
                  <a:lnTo>
                    <a:pt x="97" y="71"/>
                  </a:lnTo>
                  <a:lnTo>
                    <a:pt x="86" y="53"/>
                  </a:lnTo>
                  <a:lnTo>
                    <a:pt x="80" y="49"/>
                  </a:lnTo>
                  <a:lnTo>
                    <a:pt x="66" y="47"/>
                  </a:lnTo>
                  <a:lnTo>
                    <a:pt x="54" y="39"/>
                  </a:lnTo>
                  <a:lnTo>
                    <a:pt x="46" y="31"/>
                  </a:lnTo>
                  <a:lnTo>
                    <a:pt x="40" y="30"/>
                  </a:lnTo>
                  <a:lnTo>
                    <a:pt x="31" y="23"/>
                  </a:lnTo>
                  <a:lnTo>
                    <a:pt x="26" y="21"/>
                  </a:lnTo>
                  <a:lnTo>
                    <a:pt x="9" y="10"/>
                  </a:lnTo>
                  <a:lnTo>
                    <a:pt x="0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90"/>
            <p:cNvSpPr>
              <a:spLocks noChangeAspect="1"/>
            </p:cNvSpPr>
            <p:nvPr/>
          </p:nvSpPr>
          <p:spPr bwMode="gray">
            <a:xfrm>
              <a:off x="7678189" y="3806360"/>
              <a:ext cx="125622" cy="289858"/>
            </a:xfrm>
            <a:custGeom>
              <a:avLst/>
              <a:gdLst/>
              <a:ahLst/>
              <a:cxnLst>
                <a:cxn ang="0">
                  <a:pos x="237" y="758"/>
                </a:cxn>
                <a:cxn ang="0">
                  <a:pos x="250" y="749"/>
                </a:cxn>
                <a:cxn ang="0">
                  <a:pos x="270" y="727"/>
                </a:cxn>
                <a:cxn ang="0">
                  <a:pos x="321" y="713"/>
                </a:cxn>
                <a:cxn ang="0">
                  <a:pos x="376" y="679"/>
                </a:cxn>
                <a:cxn ang="0">
                  <a:pos x="387" y="654"/>
                </a:cxn>
                <a:cxn ang="0">
                  <a:pos x="388" y="643"/>
                </a:cxn>
                <a:cxn ang="0">
                  <a:pos x="388" y="607"/>
                </a:cxn>
                <a:cxn ang="0">
                  <a:pos x="395" y="596"/>
                </a:cxn>
                <a:cxn ang="0">
                  <a:pos x="389" y="557"/>
                </a:cxn>
                <a:cxn ang="0">
                  <a:pos x="382" y="507"/>
                </a:cxn>
                <a:cxn ang="0">
                  <a:pos x="336" y="409"/>
                </a:cxn>
                <a:cxn ang="0">
                  <a:pos x="323" y="401"/>
                </a:cxn>
                <a:cxn ang="0">
                  <a:pos x="281" y="372"/>
                </a:cxn>
                <a:cxn ang="0">
                  <a:pos x="255" y="344"/>
                </a:cxn>
                <a:cxn ang="0">
                  <a:pos x="228" y="297"/>
                </a:cxn>
                <a:cxn ang="0">
                  <a:pos x="194" y="245"/>
                </a:cxn>
                <a:cxn ang="0">
                  <a:pos x="239" y="171"/>
                </a:cxn>
                <a:cxn ang="0">
                  <a:pos x="258" y="140"/>
                </a:cxn>
                <a:cxn ang="0">
                  <a:pos x="307" y="105"/>
                </a:cxn>
                <a:cxn ang="0">
                  <a:pos x="312" y="97"/>
                </a:cxn>
                <a:cxn ang="0">
                  <a:pos x="255" y="77"/>
                </a:cxn>
                <a:cxn ang="0">
                  <a:pos x="244" y="26"/>
                </a:cxn>
                <a:cxn ang="0">
                  <a:pos x="184" y="5"/>
                </a:cxn>
                <a:cxn ang="0">
                  <a:pos x="142" y="19"/>
                </a:cxn>
                <a:cxn ang="0">
                  <a:pos x="104" y="33"/>
                </a:cxn>
                <a:cxn ang="0">
                  <a:pos x="71" y="31"/>
                </a:cxn>
                <a:cxn ang="0">
                  <a:pos x="36" y="33"/>
                </a:cxn>
                <a:cxn ang="0">
                  <a:pos x="13" y="37"/>
                </a:cxn>
                <a:cxn ang="0">
                  <a:pos x="12" y="60"/>
                </a:cxn>
                <a:cxn ang="0">
                  <a:pos x="41" y="112"/>
                </a:cxn>
                <a:cxn ang="0">
                  <a:pos x="97" y="134"/>
                </a:cxn>
                <a:cxn ang="0">
                  <a:pos x="129" y="162"/>
                </a:cxn>
                <a:cxn ang="0">
                  <a:pos x="146" y="192"/>
                </a:cxn>
                <a:cxn ang="0">
                  <a:pos x="107" y="208"/>
                </a:cxn>
                <a:cxn ang="0">
                  <a:pos x="107" y="231"/>
                </a:cxn>
                <a:cxn ang="0">
                  <a:pos x="165" y="280"/>
                </a:cxn>
                <a:cxn ang="0">
                  <a:pos x="213" y="332"/>
                </a:cxn>
                <a:cxn ang="0">
                  <a:pos x="238" y="371"/>
                </a:cxn>
                <a:cxn ang="0">
                  <a:pos x="265" y="396"/>
                </a:cxn>
                <a:cxn ang="0">
                  <a:pos x="292" y="457"/>
                </a:cxn>
                <a:cxn ang="0">
                  <a:pos x="299" y="558"/>
                </a:cxn>
                <a:cxn ang="0">
                  <a:pos x="281" y="625"/>
                </a:cxn>
                <a:cxn ang="0">
                  <a:pos x="238" y="646"/>
                </a:cxn>
                <a:cxn ang="0">
                  <a:pos x="206" y="674"/>
                </a:cxn>
                <a:cxn ang="0">
                  <a:pos x="194" y="697"/>
                </a:cxn>
                <a:cxn ang="0">
                  <a:pos x="158" y="705"/>
                </a:cxn>
                <a:cxn ang="0">
                  <a:pos x="134" y="726"/>
                </a:cxn>
                <a:cxn ang="0">
                  <a:pos x="161" y="752"/>
                </a:cxn>
                <a:cxn ang="0">
                  <a:pos x="148" y="797"/>
                </a:cxn>
                <a:cxn ang="0">
                  <a:pos x="153" y="832"/>
                </a:cxn>
                <a:cxn ang="0">
                  <a:pos x="195" y="797"/>
                </a:cxn>
                <a:cxn ang="0">
                  <a:pos x="228" y="773"/>
                </a:cxn>
              </a:cxnLst>
              <a:rect l="0" t="0" r="r" b="b"/>
              <a:pathLst>
                <a:path w="395" h="832">
                  <a:moveTo>
                    <a:pt x="228" y="773"/>
                  </a:moveTo>
                  <a:lnTo>
                    <a:pt x="238" y="776"/>
                  </a:lnTo>
                  <a:lnTo>
                    <a:pt x="242" y="768"/>
                  </a:lnTo>
                  <a:lnTo>
                    <a:pt x="237" y="758"/>
                  </a:lnTo>
                  <a:lnTo>
                    <a:pt x="239" y="753"/>
                  </a:lnTo>
                  <a:lnTo>
                    <a:pt x="245" y="754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49" y="741"/>
                  </a:lnTo>
                  <a:lnTo>
                    <a:pt x="253" y="737"/>
                  </a:lnTo>
                  <a:lnTo>
                    <a:pt x="255" y="731"/>
                  </a:lnTo>
                  <a:lnTo>
                    <a:pt x="270" y="727"/>
                  </a:lnTo>
                  <a:lnTo>
                    <a:pt x="276" y="731"/>
                  </a:lnTo>
                  <a:lnTo>
                    <a:pt x="283" y="731"/>
                  </a:lnTo>
                  <a:lnTo>
                    <a:pt x="308" y="716"/>
                  </a:lnTo>
                  <a:lnTo>
                    <a:pt x="321" y="713"/>
                  </a:lnTo>
                  <a:lnTo>
                    <a:pt x="330" y="701"/>
                  </a:lnTo>
                  <a:lnTo>
                    <a:pt x="361" y="687"/>
                  </a:lnTo>
                  <a:lnTo>
                    <a:pt x="367" y="681"/>
                  </a:lnTo>
                  <a:lnTo>
                    <a:pt x="376" y="679"/>
                  </a:lnTo>
                  <a:lnTo>
                    <a:pt x="378" y="673"/>
                  </a:lnTo>
                  <a:lnTo>
                    <a:pt x="379" y="665"/>
                  </a:lnTo>
                  <a:lnTo>
                    <a:pt x="385" y="660"/>
                  </a:lnTo>
                  <a:lnTo>
                    <a:pt x="387" y="654"/>
                  </a:lnTo>
                  <a:lnTo>
                    <a:pt x="383" y="650"/>
                  </a:lnTo>
                  <a:lnTo>
                    <a:pt x="385" y="646"/>
                  </a:lnTo>
                  <a:lnTo>
                    <a:pt x="388" y="647"/>
                  </a:lnTo>
                  <a:lnTo>
                    <a:pt x="388" y="643"/>
                  </a:lnTo>
                  <a:lnTo>
                    <a:pt x="383" y="619"/>
                  </a:lnTo>
                  <a:lnTo>
                    <a:pt x="384" y="615"/>
                  </a:lnTo>
                  <a:lnTo>
                    <a:pt x="388" y="618"/>
                  </a:lnTo>
                  <a:lnTo>
                    <a:pt x="388" y="607"/>
                  </a:lnTo>
                  <a:lnTo>
                    <a:pt x="392" y="602"/>
                  </a:lnTo>
                  <a:lnTo>
                    <a:pt x="395" y="603"/>
                  </a:lnTo>
                  <a:lnTo>
                    <a:pt x="395" y="607"/>
                  </a:lnTo>
                  <a:lnTo>
                    <a:pt x="395" y="596"/>
                  </a:lnTo>
                  <a:lnTo>
                    <a:pt x="394" y="587"/>
                  </a:lnTo>
                  <a:lnTo>
                    <a:pt x="390" y="585"/>
                  </a:lnTo>
                  <a:lnTo>
                    <a:pt x="389" y="569"/>
                  </a:lnTo>
                  <a:lnTo>
                    <a:pt x="389" y="557"/>
                  </a:lnTo>
                  <a:lnTo>
                    <a:pt x="388" y="549"/>
                  </a:lnTo>
                  <a:lnTo>
                    <a:pt x="388" y="539"/>
                  </a:lnTo>
                  <a:lnTo>
                    <a:pt x="385" y="536"/>
                  </a:lnTo>
                  <a:lnTo>
                    <a:pt x="382" y="507"/>
                  </a:lnTo>
                  <a:lnTo>
                    <a:pt x="366" y="456"/>
                  </a:lnTo>
                  <a:lnTo>
                    <a:pt x="344" y="434"/>
                  </a:lnTo>
                  <a:lnTo>
                    <a:pt x="337" y="424"/>
                  </a:lnTo>
                  <a:lnTo>
                    <a:pt x="336" y="409"/>
                  </a:lnTo>
                  <a:lnTo>
                    <a:pt x="335" y="413"/>
                  </a:lnTo>
                  <a:lnTo>
                    <a:pt x="329" y="414"/>
                  </a:lnTo>
                  <a:lnTo>
                    <a:pt x="329" y="409"/>
                  </a:lnTo>
                  <a:lnTo>
                    <a:pt x="323" y="401"/>
                  </a:lnTo>
                  <a:lnTo>
                    <a:pt x="306" y="398"/>
                  </a:lnTo>
                  <a:lnTo>
                    <a:pt x="298" y="387"/>
                  </a:lnTo>
                  <a:lnTo>
                    <a:pt x="290" y="378"/>
                  </a:lnTo>
                  <a:lnTo>
                    <a:pt x="281" y="372"/>
                  </a:lnTo>
                  <a:lnTo>
                    <a:pt x="274" y="362"/>
                  </a:lnTo>
                  <a:lnTo>
                    <a:pt x="270" y="359"/>
                  </a:lnTo>
                  <a:lnTo>
                    <a:pt x="265" y="351"/>
                  </a:lnTo>
                  <a:lnTo>
                    <a:pt x="255" y="344"/>
                  </a:lnTo>
                  <a:lnTo>
                    <a:pt x="248" y="334"/>
                  </a:lnTo>
                  <a:lnTo>
                    <a:pt x="236" y="324"/>
                  </a:lnTo>
                  <a:lnTo>
                    <a:pt x="234" y="312"/>
                  </a:lnTo>
                  <a:lnTo>
                    <a:pt x="228" y="297"/>
                  </a:lnTo>
                  <a:lnTo>
                    <a:pt x="217" y="290"/>
                  </a:lnTo>
                  <a:lnTo>
                    <a:pt x="197" y="270"/>
                  </a:lnTo>
                  <a:lnTo>
                    <a:pt x="191" y="258"/>
                  </a:lnTo>
                  <a:lnTo>
                    <a:pt x="194" y="245"/>
                  </a:lnTo>
                  <a:lnTo>
                    <a:pt x="197" y="235"/>
                  </a:lnTo>
                  <a:lnTo>
                    <a:pt x="199" y="222"/>
                  </a:lnTo>
                  <a:lnTo>
                    <a:pt x="211" y="195"/>
                  </a:lnTo>
                  <a:lnTo>
                    <a:pt x="239" y="171"/>
                  </a:lnTo>
                  <a:lnTo>
                    <a:pt x="243" y="166"/>
                  </a:lnTo>
                  <a:lnTo>
                    <a:pt x="247" y="152"/>
                  </a:lnTo>
                  <a:lnTo>
                    <a:pt x="253" y="145"/>
                  </a:lnTo>
                  <a:lnTo>
                    <a:pt x="258" y="140"/>
                  </a:lnTo>
                  <a:lnTo>
                    <a:pt x="276" y="132"/>
                  </a:lnTo>
                  <a:lnTo>
                    <a:pt x="286" y="124"/>
                  </a:lnTo>
                  <a:lnTo>
                    <a:pt x="287" y="116"/>
                  </a:lnTo>
                  <a:lnTo>
                    <a:pt x="307" y="105"/>
                  </a:lnTo>
                  <a:lnTo>
                    <a:pt x="315" y="108"/>
                  </a:lnTo>
                  <a:lnTo>
                    <a:pt x="318" y="106"/>
                  </a:lnTo>
                  <a:lnTo>
                    <a:pt x="319" y="102"/>
                  </a:lnTo>
                  <a:lnTo>
                    <a:pt x="312" y="97"/>
                  </a:lnTo>
                  <a:lnTo>
                    <a:pt x="293" y="98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55" y="77"/>
                  </a:lnTo>
                  <a:lnTo>
                    <a:pt x="248" y="65"/>
                  </a:lnTo>
                  <a:lnTo>
                    <a:pt x="243" y="50"/>
                  </a:lnTo>
                  <a:lnTo>
                    <a:pt x="248" y="35"/>
                  </a:lnTo>
                  <a:lnTo>
                    <a:pt x="244" y="26"/>
                  </a:lnTo>
                  <a:lnTo>
                    <a:pt x="224" y="25"/>
                  </a:lnTo>
                  <a:lnTo>
                    <a:pt x="211" y="21"/>
                  </a:lnTo>
                  <a:lnTo>
                    <a:pt x="196" y="15"/>
                  </a:lnTo>
                  <a:lnTo>
                    <a:pt x="184" y="5"/>
                  </a:lnTo>
                  <a:lnTo>
                    <a:pt x="169" y="0"/>
                  </a:lnTo>
                  <a:lnTo>
                    <a:pt x="162" y="1"/>
                  </a:lnTo>
                  <a:lnTo>
                    <a:pt x="152" y="12"/>
                  </a:lnTo>
                  <a:lnTo>
                    <a:pt x="142" y="19"/>
                  </a:lnTo>
                  <a:lnTo>
                    <a:pt x="127" y="27"/>
                  </a:lnTo>
                  <a:lnTo>
                    <a:pt x="121" y="28"/>
                  </a:lnTo>
                  <a:lnTo>
                    <a:pt x="113" y="26"/>
                  </a:lnTo>
                  <a:lnTo>
                    <a:pt x="104" y="33"/>
                  </a:lnTo>
                  <a:lnTo>
                    <a:pt x="94" y="38"/>
                  </a:lnTo>
                  <a:lnTo>
                    <a:pt x="91" y="32"/>
                  </a:lnTo>
                  <a:lnTo>
                    <a:pt x="77" y="36"/>
                  </a:lnTo>
                  <a:lnTo>
                    <a:pt x="71" y="31"/>
                  </a:lnTo>
                  <a:lnTo>
                    <a:pt x="65" y="32"/>
                  </a:lnTo>
                  <a:lnTo>
                    <a:pt x="50" y="42"/>
                  </a:lnTo>
                  <a:lnTo>
                    <a:pt x="44" y="41"/>
                  </a:lnTo>
                  <a:lnTo>
                    <a:pt x="36" y="33"/>
                  </a:lnTo>
                  <a:lnTo>
                    <a:pt x="23" y="31"/>
                  </a:lnTo>
                  <a:lnTo>
                    <a:pt x="21" y="28"/>
                  </a:lnTo>
                  <a:lnTo>
                    <a:pt x="17" y="31"/>
                  </a:lnTo>
                  <a:lnTo>
                    <a:pt x="13" y="37"/>
                  </a:lnTo>
                  <a:lnTo>
                    <a:pt x="7" y="44"/>
                  </a:lnTo>
                  <a:lnTo>
                    <a:pt x="7" y="48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29" y="80"/>
                  </a:lnTo>
                  <a:lnTo>
                    <a:pt x="39" y="90"/>
                  </a:lnTo>
                  <a:lnTo>
                    <a:pt x="44" y="100"/>
                  </a:lnTo>
                  <a:lnTo>
                    <a:pt x="41" y="112"/>
                  </a:lnTo>
                  <a:lnTo>
                    <a:pt x="43" y="120"/>
                  </a:lnTo>
                  <a:lnTo>
                    <a:pt x="57" y="135"/>
                  </a:lnTo>
                  <a:lnTo>
                    <a:pt x="77" y="139"/>
                  </a:lnTo>
                  <a:lnTo>
                    <a:pt x="97" y="134"/>
                  </a:lnTo>
                  <a:lnTo>
                    <a:pt x="113" y="135"/>
                  </a:lnTo>
                  <a:lnTo>
                    <a:pt x="122" y="146"/>
                  </a:lnTo>
                  <a:lnTo>
                    <a:pt x="127" y="155"/>
                  </a:lnTo>
                  <a:lnTo>
                    <a:pt x="129" y="162"/>
                  </a:lnTo>
                  <a:lnTo>
                    <a:pt x="137" y="168"/>
                  </a:lnTo>
                  <a:lnTo>
                    <a:pt x="141" y="177"/>
                  </a:lnTo>
                  <a:lnTo>
                    <a:pt x="147" y="183"/>
                  </a:lnTo>
                  <a:lnTo>
                    <a:pt x="146" y="192"/>
                  </a:lnTo>
                  <a:lnTo>
                    <a:pt x="130" y="208"/>
                  </a:lnTo>
                  <a:lnTo>
                    <a:pt x="125" y="208"/>
                  </a:lnTo>
                  <a:lnTo>
                    <a:pt x="114" y="205"/>
                  </a:lnTo>
                  <a:lnTo>
                    <a:pt x="107" y="208"/>
                  </a:lnTo>
                  <a:lnTo>
                    <a:pt x="103" y="213"/>
                  </a:lnTo>
                  <a:lnTo>
                    <a:pt x="99" y="222"/>
                  </a:lnTo>
                  <a:lnTo>
                    <a:pt x="100" y="229"/>
                  </a:lnTo>
                  <a:lnTo>
                    <a:pt x="107" y="231"/>
                  </a:lnTo>
                  <a:lnTo>
                    <a:pt x="115" y="237"/>
                  </a:lnTo>
                  <a:lnTo>
                    <a:pt x="134" y="247"/>
                  </a:lnTo>
                  <a:lnTo>
                    <a:pt x="161" y="267"/>
                  </a:lnTo>
                  <a:lnTo>
                    <a:pt x="165" y="280"/>
                  </a:lnTo>
                  <a:lnTo>
                    <a:pt x="188" y="301"/>
                  </a:lnTo>
                  <a:lnTo>
                    <a:pt x="191" y="311"/>
                  </a:lnTo>
                  <a:lnTo>
                    <a:pt x="208" y="331"/>
                  </a:lnTo>
                  <a:lnTo>
                    <a:pt x="213" y="332"/>
                  </a:lnTo>
                  <a:lnTo>
                    <a:pt x="231" y="344"/>
                  </a:lnTo>
                  <a:lnTo>
                    <a:pt x="236" y="358"/>
                  </a:lnTo>
                  <a:lnTo>
                    <a:pt x="239" y="370"/>
                  </a:lnTo>
                  <a:lnTo>
                    <a:pt x="238" y="371"/>
                  </a:lnTo>
                  <a:lnTo>
                    <a:pt x="239" y="372"/>
                  </a:lnTo>
                  <a:lnTo>
                    <a:pt x="243" y="386"/>
                  </a:lnTo>
                  <a:lnTo>
                    <a:pt x="251" y="386"/>
                  </a:lnTo>
                  <a:lnTo>
                    <a:pt x="265" y="396"/>
                  </a:lnTo>
                  <a:lnTo>
                    <a:pt x="274" y="404"/>
                  </a:lnTo>
                  <a:lnTo>
                    <a:pt x="278" y="421"/>
                  </a:lnTo>
                  <a:lnTo>
                    <a:pt x="291" y="450"/>
                  </a:lnTo>
                  <a:lnTo>
                    <a:pt x="292" y="457"/>
                  </a:lnTo>
                  <a:lnTo>
                    <a:pt x="292" y="490"/>
                  </a:lnTo>
                  <a:lnTo>
                    <a:pt x="290" y="527"/>
                  </a:lnTo>
                  <a:lnTo>
                    <a:pt x="292" y="543"/>
                  </a:lnTo>
                  <a:lnTo>
                    <a:pt x="299" y="558"/>
                  </a:lnTo>
                  <a:lnTo>
                    <a:pt x="298" y="607"/>
                  </a:lnTo>
                  <a:lnTo>
                    <a:pt x="296" y="619"/>
                  </a:lnTo>
                  <a:lnTo>
                    <a:pt x="290" y="628"/>
                  </a:lnTo>
                  <a:lnTo>
                    <a:pt x="281" y="625"/>
                  </a:lnTo>
                  <a:lnTo>
                    <a:pt x="271" y="634"/>
                  </a:lnTo>
                  <a:lnTo>
                    <a:pt x="264" y="638"/>
                  </a:lnTo>
                  <a:lnTo>
                    <a:pt x="256" y="638"/>
                  </a:lnTo>
                  <a:lnTo>
                    <a:pt x="238" y="646"/>
                  </a:lnTo>
                  <a:lnTo>
                    <a:pt x="237" y="656"/>
                  </a:lnTo>
                  <a:lnTo>
                    <a:pt x="218" y="657"/>
                  </a:lnTo>
                  <a:lnTo>
                    <a:pt x="208" y="661"/>
                  </a:lnTo>
                  <a:lnTo>
                    <a:pt x="206" y="674"/>
                  </a:lnTo>
                  <a:lnTo>
                    <a:pt x="207" y="683"/>
                  </a:lnTo>
                  <a:lnTo>
                    <a:pt x="208" y="692"/>
                  </a:lnTo>
                  <a:lnTo>
                    <a:pt x="202" y="694"/>
                  </a:lnTo>
                  <a:lnTo>
                    <a:pt x="194" y="697"/>
                  </a:lnTo>
                  <a:lnTo>
                    <a:pt x="183" y="704"/>
                  </a:lnTo>
                  <a:lnTo>
                    <a:pt x="173" y="708"/>
                  </a:lnTo>
                  <a:lnTo>
                    <a:pt x="165" y="705"/>
                  </a:lnTo>
                  <a:lnTo>
                    <a:pt x="158" y="705"/>
                  </a:lnTo>
                  <a:lnTo>
                    <a:pt x="157" y="715"/>
                  </a:lnTo>
                  <a:lnTo>
                    <a:pt x="152" y="720"/>
                  </a:lnTo>
                  <a:lnTo>
                    <a:pt x="145" y="724"/>
                  </a:lnTo>
                  <a:lnTo>
                    <a:pt x="134" y="726"/>
                  </a:lnTo>
                  <a:lnTo>
                    <a:pt x="129" y="727"/>
                  </a:lnTo>
                  <a:lnTo>
                    <a:pt x="136" y="738"/>
                  </a:lnTo>
                  <a:lnTo>
                    <a:pt x="154" y="746"/>
                  </a:lnTo>
                  <a:lnTo>
                    <a:pt x="161" y="752"/>
                  </a:lnTo>
                  <a:lnTo>
                    <a:pt x="157" y="760"/>
                  </a:lnTo>
                  <a:lnTo>
                    <a:pt x="150" y="770"/>
                  </a:lnTo>
                  <a:lnTo>
                    <a:pt x="148" y="786"/>
                  </a:lnTo>
                  <a:lnTo>
                    <a:pt x="148" y="797"/>
                  </a:lnTo>
                  <a:lnTo>
                    <a:pt x="151" y="810"/>
                  </a:lnTo>
                  <a:lnTo>
                    <a:pt x="156" y="822"/>
                  </a:lnTo>
                  <a:lnTo>
                    <a:pt x="151" y="827"/>
                  </a:lnTo>
                  <a:lnTo>
                    <a:pt x="153" y="832"/>
                  </a:lnTo>
                  <a:lnTo>
                    <a:pt x="162" y="830"/>
                  </a:lnTo>
                  <a:lnTo>
                    <a:pt x="175" y="821"/>
                  </a:lnTo>
                  <a:lnTo>
                    <a:pt x="186" y="807"/>
                  </a:lnTo>
                  <a:lnTo>
                    <a:pt x="195" y="797"/>
                  </a:lnTo>
                  <a:lnTo>
                    <a:pt x="216" y="789"/>
                  </a:lnTo>
                  <a:lnTo>
                    <a:pt x="220" y="785"/>
                  </a:lnTo>
                  <a:lnTo>
                    <a:pt x="220" y="778"/>
                  </a:lnTo>
                  <a:lnTo>
                    <a:pt x="228" y="7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91"/>
            <p:cNvSpPr>
              <a:spLocks noChangeAspect="1"/>
            </p:cNvSpPr>
            <p:nvPr/>
          </p:nvSpPr>
          <p:spPr bwMode="gray">
            <a:xfrm>
              <a:off x="7808581" y="4127649"/>
              <a:ext cx="168555" cy="115245"/>
            </a:xfrm>
            <a:custGeom>
              <a:avLst/>
              <a:gdLst/>
              <a:ahLst/>
              <a:cxnLst>
                <a:cxn ang="0">
                  <a:pos x="249" y="133"/>
                </a:cxn>
                <a:cxn ang="0">
                  <a:pos x="268" y="155"/>
                </a:cxn>
                <a:cxn ang="0">
                  <a:pos x="281" y="158"/>
                </a:cxn>
                <a:cxn ang="0">
                  <a:pos x="288" y="121"/>
                </a:cxn>
                <a:cxn ang="0">
                  <a:pos x="301" y="122"/>
                </a:cxn>
                <a:cxn ang="0">
                  <a:pos x="312" y="139"/>
                </a:cxn>
                <a:cxn ang="0">
                  <a:pos x="319" y="128"/>
                </a:cxn>
                <a:cxn ang="0">
                  <a:pos x="309" y="111"/>
                </a:cxn>
                <a:cxn ang="0">
                  <a:pos x="328" y="96"/>
                </a:cxn>
                <a:cxn ang="0">
                  <a:pos x="324" y="81"/>
                </a:cxn>
                <a:cxn ang="0">
                  <a:pos x="351" y="64"/>
                </a:cxn>
                <a:cxn ang="0">
                  <a:pos x="383" y="20"/>
                </a:cxn>
                <a:cxn ang="0">
                  <a:pos x="392" y="0"/>
                </a:cxn>
                <a:cxn ang="0">
                  <a:pos x="395" y="14"/>
                </a:cxn>
                <a:cxn ang="0">
                  <a:pos x="404" y="9"/>
                </a:cxn>
                <a:cxn ang="0">
                  <a:pos x="417" y="4"/>
                </a:cxn>
                <a:cxn ang="0">
                  <a:pos x="433" y="20"/>
                </a:cxn>
                <a:cxn ang="0">
                  <a:pos x="442" y="43"/>
                </a:cxn>
                <a:cxn ang="0">
                  <a:pos x="448" y="57"/>
                </a:cxn>
                <a:cxn ang="0">
                  <a:pos x="463" y="54"/>
                </a:cxn>
                <a:cxn ang="0">
                  <a:pos x="462" y="68"/>
                </a:cxn>
                <a:cxn ang="0">
                  <a:pos x="474" y="65"/>
                </a:cxn>
                <a:cxn ang="0">
                  <a:pos x="502" y="80"/>
                </a:cxn>
                <a:cxn ang="0">
                  <a:pos x="530" y="95"/>
                </a:cxn>
                <a:cxn ang="0">
                  <a:pos x="512" y="108"/>
                </a:cxn>
                <a:cxn ang="0">
                  <a:pos x="482" y="110"/>
                </a:cxn>
                <a:cxn ang="0">
                  <a:pos x="476" y="126"/>
                </a:cxn>
                <a:cxn ang="0">
                  <a:pos x="492" y="137"/>
                </a:cxn>
                <a:cxn ang="0">
                  <a:pos x="463" y="149"/>
                </a:cxn>
                <a:cxn ang="0">
                  <a:pos x="446" y="143"/>
                </a:cxn>
                <a:cxn ang="0">
                  <a:pos x="439" y="151"/>
                </a:cxn>
                <a:cxn ang="0">
                  <a:pos x="412" y="142"/>
                </a:cxn>
                <a:cxn ang="0">
                  <a:pos x="336" y="150"/>
                </a:cxn>
                <a:cxn ang="0">
                  <a:pos x="323" y="201"/>
                </a:cxn>
                <a:cxn ang="0">
                  <a:pos x="282" y="275"/>
                </a:cxn>
                <a:cxn ang="0">
                  <a:pos x="265" y="299"/>
                </a:cxn>
                <a:cxn ang="0">
                  <a:pos x="231" y="307"/>
                </a:cxn>
                <a:cxn ang="0">
                  <a:pos x="189" y="306"/>
                </a:cxn>
                <a:cxn ang="0">
                  <a:pos x="178" y="296"/>
                </a:cxn>
                <a:cxn ang="0">
                  <a:pos x="139" y="305"/>
                </a:cxn>
                <a:cxn ang="0">
                  <a:pos x="105" y="326"/>
                </a:cxn>
                <a:cxn ang="0">
                  <a:pos x="77" y="323"/>
                </a:cxn>
                <a:cxn ang="0">
                  <a:pos x="40" y="325"/>
                </a:cxn>
                <a:cxn ang="0">
                  <a:pos x="0" y="269"/>
                </a:cxn>
                <a:cxn ang="0">
                  <a:pos x="7" y="264"/>
                </a:cxn>
                <a:cxn ang="0">
                  <a:pos x="28" y="283"/>
                </a:cxn>
                <a:cxn ang="0">
                  <a:pos x="53" y="284"/>
                </a:cxn>
                <a:cxn ang="0">
                  <a:pos x="84" y="293"/>
                </a:cxn>
                <a:cxn ang="0">
                  <a:pos x="91" y="269"/>
                </a:cxn>
                <a:cxn ang="0">
                  <a:pos x="96" y="250"/>
                </a:cxn>
                <a:cxn ang="0">
                  <a:pos x="103" y="239"/>
                </a:cxn>
                <a:cxn ang="0">
                  <a:pos x="116" y="221"/>
                </a:cxn>
                <a:cxn ang="0">
                  <a:pos x="137" y="218"/>
                </a:cxn>
                <a:cxn ang="0">
                  <a:pos x="161" y="215"/>
                </a:cxn>
                <a:cxn ang="0">
                  <a:pos x="190" y="201"/>
                </a:cxn>
                <a:cxn ang="0">
                  <a:pos x="215" y="167"/>
                </a:cxn>
                <a:cxn ang="0">
                  <a:pos x="240" y="131"/>
                </a:cxn>
              </a:cxnLst>
              <a:rect l="0" t="0" r="r" b="b"/>
              <a:pathLst>
                <a:path w="530" h="330">
                  <a:moveTo>
                    <a:pt x="242" y="129"/>
                  </a:moveTo>
                  <a:lnTo>
                    <a:pt x="245" y="131"/>
                  </a:lnTo>
                  <a:lnTo>
                    <a:pt x="249" y="133"/>
                  </a:lnTo>
                  <a:lnTo>
                    <a:pt x="259" y="144"/>
                  </a:lnTo>
                  <a:lnTo>
                    <a:pt x="263" y="150"/>
                  </a:lnTo>
                  <a:lnTo>
                    <a:pt x="268" y="155"/>
                  </a:lnTo>
                  <a:lnTo>
                    <a:pt x="271" y="159"/>
                  </a:lnTo>
                  <a:lnTo>
                    <a:pt x="276" y="160"/>
                  </a:lnTo>
                  <a:lnTo>
                    <a:pt x="281" y="158"/>
                  </a:lnTo>
                  <a:lnTo>
                    <a:pt x="283" y="150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8" y="118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7" y="137"/>
                  </a:lnTo>
                  <a:lnTo>
                    <a:pt x="312" y="139"/>
                  </a:lnTo>
                  <a:lnTo>
                    <a:pt x="318" y="139"/>
                  </a:lnTo>
                  <a:lnTo>
                    <a:pt x="319" y="134"/>
                  </a:lnTo>
                  <a:lnTo>
                    <a:pt x="319" y="128"/>
                  </a:lnTo>
                  <a:lnTo>
                    <a:pt x="318" y="123"/>
                  </a:lnTo>
                  <a:lnTo>
                    <a:pt x="314" y="116"/>
                  </a:lnTo>
                  <a:lnTo>
                    <a:pt x="309" y="111"/>
                  </a:lnTo>
                  <a:lnTo>
                    <a:pt x="315" y="110"/>
                  </a:lnTo>
                  <a:lnTo>
                    <a:pt x="320" y="106"/>
                  </a:lnTo>
                  <a:lnTo>
                    <a:pt x="328" y="96"/>
                  </a:lnTo>
                  <a:lnTo>
                    <a:pt x="322" y="94"/>
                  </a:lnTo>
                  <a:lnTo>
                    <a:pt x="319" y="88"/>
                  </a:lnTo>
                  <a:lnTo>
                    <a:pt x="324" y="81"/>
                  </a:lnTo>
                  <a:lnTo>
                    <a:pt x="329" y="79"/>
                  </a:lnTo>
                  <a:lnTo>
                    <a:pt x="339" y="79"/>
                  </a:lnTo>
                  <a:lnTo>
                    <a:pt x="351" y="64"/>
                  </a:lnTo>
                  <a:lnTo>
                    <a:pt x="357" y="53"/>
                  </a:lnTo>
                  <a:lnTo>
                    <a:pt x="357" y="47"/>
                  </a:lnTo>
                  <a:lnTo>
                    <a:pt x="383" y="20"/>
                  </a:lnTo>
                  <a:lnTo>
                    <a:pt x="387" y="13"/>
                  </a:lnTo>
                  <a:lnTo>
                    <a:pt x="388" y="6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5" y="14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404" y="9"/>
                  </a:lnTo>
                  <a:lnTo>
                    <a:pt x="408" y="2"/>
                  </a:lnTo>
                  <a:lnTo>
                    <a:pt x="415" y="2"/>
                  </a:lnTo>
                  <a:lnTo>
                    <a:pt x="417" y="4"/>
                  </a:lnTo>
                  <a:lnTo>
                    <a:pt x="422" y="19"/>
                  </a:lnTo>
                  <a:lnTo>
                    <a:pt x="428" y="22"/>
                  </a:lnTo>
                  <a:lnTo>
                    <a:pt x="433" y="20"/>
                  </a:lnTo>
                  <a:lnTo>
                    <a:pt x="443" y="29"/>
                  </a:lnTo>
                  <a:lnTo>
                    <a:pt x="446" y="40"/>
                  </a:lnTo>
                  <a:lnTo>
                    <a:pt x="442" y="43"/>
                  </a:lnTo>
                  <a:lnTo>
                    <a:pt x="443" y="57"/>
                  </a:lnTo>
                  <a:lnTo>
                    <a:pt x="444" y="58"/>
                  </a:lnTo>
                  <a:lnTo>
                    <a:pt x="448" y="57"/>
                  </a:lnTo>
                  <a:lnTo>
                    <a:pt x="452" y="57"/>
                  </a:lnTo>
                  <a:lnTo>
                    <a:pt x="458" y="54"/>
                  </a:lnTo>
                  <a:lnTo>
                    <a:pt x="463" y="54"/>
                  </a:lnTo>
                  <a:lnTo>
                    <a:pt x="467" y="59"/>
                  </a:lnTo>
                  <a:lnTo>
                    <a:pt x="465" y="64"/>
                  </a:lnTo>
                  <a:lnTo>
                    <a:pt x="462" y="68"/>
                  </a:lnTo>
                  <a:lnTo>
                    <a:pt x="463" y="70"/>
                  </a:lnTo>
                  <a:lnTo>
                    <a:pt x="469" y="70"/>
                  </a:lnTo>
                  <a:lnTo>
                    <a:pt x="474" y="65"/>
                  </a:lnTo>
                  <a:lnTo>
                    <a:pt x="480" y="65"/>
                  </a:lnTo>
                  <a:lnTo>
                    <a:pt x="486" y="69"/>
                  </a:lnTo>
                  <a:lnTo>
                    <a:pt x="502" y="80"/>
                  </a:lnTo>
                  <a:lnTo>
                    <a:pt x="523" y="86"/>
                  </a:lnTo>
                  <a:lnTo>
                    <a:pt x="529" y="91"/>
                  </a:lnTo>
                  <a:lnTo>
                    <a:pt x="530" y="95"/>
                  </a:lnTo>
                  <a:lnTo>
                    <a:pt x="528" y="100"/>
                  </a:lnTo>
                  <a:lnTo>
                    <a:pt x="518" y="104"/>
                  </a:lnTo>
                  <a:lnTo>
                    <a:pt x="512" y="108"/>
                  </a:lnTo>
                  <a:lnTo>
                    <a:pt x="501" y="112"/>
                  </a:lnTo>
                  <a:lnTo>
                    <a:pt x="491" y="115"/>
                  </a:lnTo>
                  <a:lnTo>
                    <a:pt x="482" y="110"/>
                  </a:lnTo>
                  <a:lnTo>
                    <a:pt x="475" y="113"/>
                  </a:lnTo>
                  <a:lnTo>
                    <a:pt x="474" y="121"/>
                  </a:lnTo>
                  <a:lnTo>
                    <a:pt x="476" y="126"/>
                  </a:lnTo>
                  <a:lnTo>
                    <a:pt x="482" y="132"/>
                  </a:lnTo>
                  <a:lnTo>
                    <a:pt x="487" y="133"/>
                  </a:lnTo>
                  <a:lnTo>
                    <a:pt x="492" y="137"/>
                  </a:lnTo>
                  <a:lnTo>
                    <a:pt x="494" y="140"/>
                  </a:lnTo>
                  <a:lnTo>
                    <a:pt x="480" y="143"/>
                  </a:lnTo>
                  <a:lnTo>
                    <a:pt x="463" y="149"/>
                  </a:lnTo>
                  <a:lnTo>
                    <a:pt x="457" y="149"/>
                  </a:lnTo>
                  <a:lnTo>
                    <a:pt x="452" y="147"/>
                  </a:lnTo>
                  <a:lnTo>
                    <a:pt x="446" y="143"/>
                  </a:lnTo>
                  <a:lnTo>
                    <a:pt x="444" y="143"/>
                  </a:lnTo>
                  <a:lnTo>
                    <a:pt x="443" y="148"/>
                  </a:lnTo>
                  <a:lnTo>
                    <a:pt x="439" y="151"/>
                  </a:lnTo>
                  <a:lnTo>
                    <a:pt x="435" y="151"/>
                  </a:lnTo>
                  <a:lnTo>
                    <a:pt x="421" y="147"/>
                  </a:lnTo>
                  <a:lnTo>
                    <a:pt x="412" y="142"/>
                  </a:lnTo>
                  <a:lnTo>
                    <a:pt x="361" y="140"/>
                  </a:lnTo>
                  <a:lnTo>
                    <a:pt x="342" y="142"/>
                  </a:lnTo>
                  <a:lnTo>
                    <a:pt x="336" y="150"/>
                  </a:lnTo>
                  <a:lnTo>
                    <a:pt x="330" y="167"/>
                  </a:lnTo>
                  <a:lnTo>
                    <a:pt x="328" y="189"/>
                  </a:lnTo>
                  <a:lnTo>
                    <a:pt x="323" y="201"/>
                  </a:lnTo>
                  <a:lnTo>
                    <a:pt x="297" y="230"/>
                  </a:lnTo>
                  <a:lnTo>
                    <a:pt x="291" y="257"/>
                  </a:lnTo>
                  <a:lnTo>
                    <a:pt x="282" y="275"/>
                  </a:lnTo>
                  <a:lnTo>
                    <a:pt x="275" y="287"/>
                  </a:lnTo>
                  <a:lnTo>
                    <a:pt x="271" y="294"/>
                  </a:lnTo>
                  <a:lnTo>
                    <a:pt x="265" y="299"/>
                  </a:lnTo>
                  <a:lnTo>
                    <a:pt x="252" y="303"/>
                  </a:lnTo>
                  <a:lnTo>
                    <a:pt x="240" y="305"/>
                  </a:lnTo>
                  <a:lnTo>
                    <a:pt x="231" y="307"/>
                  </a:lnTo>
                  <a:lnTo>
                    <a:pt x="220" y="314"/>
                  </a:lnTo>
                  <a:lnTo>
                    <a:pt x="210" y="314"/>
                  </a:lnTo>
                  <a:lnTo>
                    <a:pt x="189" y="306"/>
                  </a:lnTo>
                  <a:lnTo>
                    <a:pt x="184" y="306"/>
                  </a:lnTo>
                  <a:lnTo>
                    <a:pt x="183" y="299"/>
                  </a:lnTo>
                  <a:lnTo>
                    <a:pt x="178" y="296"/>
                  </a:lnTo>
                  <a:lnTo>
                    <a:pt x="151" y="295"/>
                  </a:lnTo>
                  <a:lnTo>
                    <a:pt x="146" y="296"/>
                  </a:lnTo>
                  <a:lnTo>
                    <a:pt x="139" y="305"/>
                  </a:lnTo>
                  <a:lnTo>
                    <a:pt x="123" y="323"/>
                  </a:lnTo>
                  <a:lnTo>
                    <a:pt x="115" y="327"/>
                  </a:lnTo>
                  <a:lnTo>
                    <a:pt x="105" y="326"/>
                  </a:lnTo>
                  <a:lnTo>
                    <a:pt x="96" y="326"/>
                  </a:lnTo>
                  <a:lnTo>
                    <a:pt x="87" y="330"/>
                  </a:lnTo>
                  <a:lnTo>
                    <a:pt x="77" y="323"/>
                  </a:lnTo>
                  <a:lnTo>
                    <a:pt x="66" y="325"/>
                  </a:lnTo>
                  <a:lnTo>
                    <a:pt x="54" y="328"/>
                  </a:lnTo>
                  <a:lnTo>
                    <a:pt x="40" y="325"/>
                  </a:lnTo>
                  <a:lnTo>
                    <a:pt x="27" y="314"/>
                  </a:lnTo>
                  <a:lnTo>
                    <a:pt x="0" y="274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5" y="266"/>
                  </a:lnTo>
                  <a:lnTo>
                    <a:pt x="7" y="264"/>
                  </a:lnTo>
                  <a:lnTo>
                    <a:pt x="10" y="273"/>
                  </a:lnTo>
                  <a:lnTo>
                    <a:pt x="13" y="278"/>
                  </a:lnTo>
                  <a:lnTo>
                    <a:pt x="28" y="283"/>
                  </a:lnTo>
                  <a:lnTo>
                    <a:pt x="34" y="284"/>
                  </a:lnTo>
                  <a:lnTo>
                    <a:pt x="48" y="283"/>
                  </a:lnTo>
                  <a:lnTo>
                    <a:pt x="53" y="284"/>
                  </a:lnTo>
                  <a:lnTo>
                    <a:pt x="59" y="288"/>
                  </a:lnTo>
                  <a:lnTo>
                    <a:pt x="67" y="290"/>
                  </a:lnTo>
                  <a:lnTo>
                    <a:pt x="84" y="293"/>
                  </a:lnTo>
                  <a:lnTo>
                    <a:pt x="86" y="285"/>
                  </a:lnTo>
                  <a:lnTo>
                    <a:pt x="89" y="279"/>
                  </a:lnTo>
                  <a:lnTo>
                    <a:pt x="91" y="269"/>
                  </a:lnTo>
                  <a:lnTo>
                    <a:pt x="93" y="263"/>
                  </a:lnTo>
                  <a:lnTo>
                    <a:pt x="91" y="253"/>
                  </a:lnTo>
                  <a:lnTo>
                    <a:pt x="96" y="250"/>
                  </a:lnTo>
                  <a:lnTo>
                    <a:pt x="102" y="251"/>
                  </a:lnTo>
                  <a:lnTo>
                    <a:pt x="103" y="253"/>
                  </a:lnTo>
                  <a:lnTo>
                    <a:pt x="103" y="239"/>
                  </a:lnTo>
                  <a:lnTo>
                    <a:pt x="105" y="235"/>
                  </a:lnTo>
                  <a:lnTo>
                    <a:pt x="113" y="225"/>
                  </a:lnTo>
                  <a:lnTo>
                    <a:pt x="116" y="221"/>
                  </a:lnTo>
                  <a:lnTo>
                    <a:pt x="134" y="220"/>
                  </a:lnTo>
                  <a:lnTo>
                    <a:pt x="137" y="219"/>
                  </a:lnTo>
                  <a:lnTo>
                    <a:pt x="137" y="218"/>
                  </a:lnTo>
                  <a:lnTo>
                    <a:pt x="142" y="217"/>
                  </a:lnTo>
                  <a:lnTo>
                    <a:pt x="152" y="217"/>
                  </a:lnTo>
                  <a:lnTo>
                    <a:pt x="161" y="215"/>
                  </a:lnTo>
                  <a:lnTo>
                    <a:pt x="174" y="214"/>
                  </a:lnTo>
                  <a:lnTo>
                    <a:pt x="179" y="212"/>
                  </a:lnTo>
                  <a:lnTo>
                    <a:pt x="190" y="201"/>
                  </a:lnTo>
                  <a:lnTo>
                    <a:pt x="205" y="183"/>
                  </a:lnTo>
                  <a:lnTo>
                    <a:pt x="207" y="177"/>
                  </a:lnTo>
                  <a:lnTo>
                    <a:pt x="215" y="167"/>
                  </a:lnTo>
                  <a:lnTo>
                    <a:pt x="231" y="154"/>
                  </a:lnTo>
                  <a:lnTo>
                    <a:pt x="238" y="143"/>
                  </a:lnTo>
                  <a:lnTo>
                    <a:pt x="240" y="131"/>
                  </a:lnTo>
                  <a:lnTo>
                    <a:pt x="242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92"/>
            <p:cNvSpPr>
              <a:spLocks noChangeAspect="1"/>
            </p:cNvSpPr>
            <p:nvPr/>
          </p:nvSpPr>
          <p:spPr bwMode="gray">
            <a:xfrm>
              <a:off x="7644797" y="4131141"/>
              <a:ext cx="71557" cy="103022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2" y="16"/>
                </a:cxn>
                <a:cxn ang="0">
                  <a:pos x="7" y="24"/>
                </a:cxn>
                <a:cxn ang="0">
                  <a:pos x="10" y="43"/>
                </a:cxn>
                <a:cxn ang="0">
                  <a:pos x="14" y="55"/>
                </a:cxn>
                <a:cxn ang="0">
                  <a:pos x="15" y="87"/>
                </a:cxn>
                <a:cxn ang="0">
                  <a:pos x="18" y="98"/>
                </a:cxn>
                <a:cxn ang="0">
                  <a:pos x="26" y="104"/>
                </a:cxn>
                <a:cxn ang="0">
                  <a:pos x="27" y="115"/>
                </a:cxn>
                <a:cxn ang="0">
                  <a:pos x="26" y="130"/>
                </a:cxn>
                <a:cxn ang="0">
                  <a:pos x="32" y="141"/>
                </a:cxn>
                <a:cxn ang="0">
                  <a:pos x="33" y="148"/>
                </a:cxn>
                <a:cxn ang="0">
                  <a:pos x="52" y="173"/>
                </a:cxn>
                <a:cxn ang="0">
                  <a:pos x="60" y="183"/>
                </a:cxn>
                <a:cxn ang="0">
                  <a:pos x="66" y="196"/>
                </a:cxn>
                <a:cxn ang="0">
                  <a:pos x="68" y="208"/>
                </a:cxn>
                <a:cxn ang="0">
                  <a:pos x="77" y="218"/>
                </a:cxn>
                <a:cxn ang="0">
                  <a:pos x="93" y="229"/>
                </a:cxn>
                <a:cxn ang="0">
                  <a:pos x="114" y="248"/>
                </a:cxn>
                <a:cxn ang="0">
                  <a:pos x="129" y="253"/>
                </a:cxn>
                <a:cxn ang="0">
                  <a:pos x="144" y="265"/>
                </a:cxn>
                <a:cxn ang="0">
                  <a:pos x="152" y="269"/>
                </a:cxn>
                <a:cxn ang="0">
                  <a:pos x="166" y="276"/>
                </a:cxn>
                <a:cxn ang="0">
                  <a:pos x="178" y="287"/>
                </a:cxn>
                <a:cxn ang="0">
                  <a:pos x="182" y="285"/>
                </a:cxn>
                <a:cxn ang="0">
                  <a:pos x="185" y="291"/>
                </a:cxn>
                <a:cxn ang="0">
                  <a:pos x="189" y="287"/>
                </a:cxn>
                <a:cxn ang="0">
                  <a:pos x="192" y="281"/>
                </a:cxn>
                <a:cxn ang="0">
                  <a:pos x="198" y="277"/>
                </a:cxn>
                <a:cxn ang="0">
                  <a:pos x="211" y="280"/>
                </a:cxn>
                <a:cxn ang="0">
                  <a:pos x="220" y="288"/>
                </a:cxn>
                <a:cxn ang="0">
                  <a:pos x="224" y="281"/>
                </a:cxn>
                <a:cxn ang="0">
                  <a:pos x="226" y="265"/>
                </a:cxn>
                <a:cxn ang="0">
                  <a:pos x="210" y="237"/>
                </a:cxn>
                <a:cxn ang="0">
                  <a:pos x="205" y="222"/>
                </a:cxn>
                <a:cxn ang="0">
                  <a:pos x="188" y="210"/>
                </a:cxn>
                <a:cxn ang="0">
                  <a:pos x="182" y="191"/>
                </a:cxn>
                <a:cxn ang="0">
                  <a:pos x="179" y="151"/>
                </a:cxn>
                <a:cxn ang="0">
                  <a:pos x="183" y="126"/>
                </a:cxn>
                <a:cxn ang="0">
                  <a:pos x="183" y="108"/>
                </a:cxn>
                <a:cxn ang="0">
                  <a:pos x="181" y="95"/>
                </a:cxn>
                <a:cxn ang="0">
                  <a:pos x="174" y="83"/>
                </a:cxn>
                <a:cxn ang="0">
                  <a:pos x="158" y="60"/>
                </a:cxn>
                <a:cxn ang="0">
                  <a:pos x="136" y="44"/>
                </a:cxn>
                <a:cxn ang="0">
                  <a:pos x="123" y="28"/>
                </a:cxn>
                <a:cxn ang="0">
                  <a:pos x="111" y="29"/>
                </a:cxn>
                <a:cxn ang="0">
                  <a:pos x="103" y="41"/>
                </a:cxn>
                <a:cxn ang="0">
                  <a:pos x="92" y="43"/>
                </a:cxn>
                <a:cxn ang="0">
                  <a:pos x="81" y="41"/>
                </a:cxn>
                <a:cxn ang="0">
                  <a:pos x="58" y="56"/>
                </a:cxn>
                <a:cxn ang="0">
                  <a:pos x="54" y="45"/>
                </a:cxn>
                <a:cxn ang="0">
                  <a:pos x="57" y="29"/>
                </a:cxn>
                <a:cxn ang="0">
                  <a:pos x="47" y="14"/>
                </a:cxn>
                <a:cxn ang="0">
                  <a:pos x="37" y="1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16"/>
                </a:cxn>
              </a:cxnLst>
              <a:rect l="0" t="0" r="r" b="b"/>
              <a:pathLst>
                <a:path w="226" h="291">
                  <a:moveTo>
                    <a:pt x="5" y="16"/>
                  </a:moveTo>
                  <a:lnTo>
                    <a:pt x="2" y="16"/>
                  </a:lnTo>
                  <a:lnTo>
                    <a:pt x="7" y="24"/>
                  </a:lnTo>
                  <a:lnTo>
                    <a:pt x="10" y="43"/>
                  </a:lnTo>
                  <a:lnTo>
                    <a:pt x="14" y="55"/>
                  </a:lnTo>
                  <a:lnTo>
                    <a:pt x="15" y="87"/>
                  </a:lnTo>
                  <a:lnTo>
                    <a:pt x="18" y="98"/>
                  </a:lnTo>
                  <a:lnTo>
                    <a:pt x="26" y="104"/>
                  </a:lnTo>
                  <a:lnTo>
                    <a:pt x="27" y="115"/>
                  </a:lnTo>
                  <a:lnTo>
                    <a:pt x="26" y="130"/>
                  </a:lnTo>
                  <a:lnTo>
                    <a:pt x="32" y="141"/>
                  </a:lnTo>
                  <a:lnTo>
                    <a:pt x="33" y="148"/>
                  </a:lnTo>
                  <a:lnTo>
                    <a:pt x="52" y="173"/>
                  </a:lnTo>
                  <a:lnTo>
                    <a:pt x="60" y="183"/>
                  </a:lnTo>
                  <a:lnTo>
                    <a:pt x="66" y="196"/>
                  </a:lnTo>
                  <a:lnTo>
                    <a:pt x="68" y="208"/>
                  </a:lnTo>
                  <a:lnTo>
                    <a:pt x="77" y="218"/>
                  </a:lnTo>
                  <a:lnTo>
                    <a:pt x="93" y="229"/>
                  </a:lnTo>
                  <a:lnTo>
                    <a:pt x="114" y="248"/>
                  </a:lnTo>
                  <a:lnTo>
                    <a:pt x="129" y="253"/>
                  </a:lnTo>
                  <a:lnTo>
                    <a:pt x="144" y="265"/>
                  </a:lnTo>
                  <a:lnTo>
                    <a:pt x="152" y="269"/>
                  </a:lnTo>
                  <a:lnTo>
                    <a:pt x="166" y="276"/>
                  </a:lnTo>
                  <a:lnTo>
                    <a:pt x="178" y="287"/>
                  </a:lnTo>
                  <a:lnTo>
                    <a:pt x="182" y="285"/>
                  </a:lnTo>
                  <a:lnTo>
                    <a:pt x="185" y="291"/>
                  </a:lnTo>
                  <a:lnTo>
                    <a:pt x="189" y="287"/>
                  </a:lnTo>
                  <a:lnTo>
                    <a:pt x="192" y="281"/>
                  </a:lnTo>
                  <a:lnTo>
                    <a:pt x="198" y="277"/>
                  </a:lnTo>
                  <a:lnTo>
                    <a:pt x="211" y="280"/>
                  </a:lnTo>
                  <a:lnTo>
                    <a:pt x="220" y="288"/>
                  </a:lnTo>
                  <a:lnTo>
                    <a:pt x="224" y="281"/>
                  </a:lnTo>
                  <a:lnTo>
                    <a:pt x="226" y="265"/>
                  </a:lnTo>
                  <a:lnTo>
                    <a:pt x="210" y="237"/>
                  </a:lnTo>
                  <a:lnTo>
                    <a:pt x="205" y="222"/>
                  </a:lnTo>
                  <a:lnTo>
                    <a:pt x="188" y="210"/>
                  </a:lnTo>
                  <a:lnTo>
                    <a:pt x="182" y="191"/>
                  </a:lnTo>
                  <a:lnTo>
                    <a:pt x="179" y="151"/>
                  </a:lnTo>
                  <a:lnTo>
                    <a:pt x="183" y="126"/>
                  </a:lnTo>
                  <a:lnTo>
                    <a:pt x="183" y="108"/>
                  </a:lnTo>
                  <a:lnTo>
                    <a:pt x="181" y="95"/>
                  </a:lnTo>
                  <a:lnTo>
                    <a:pt x="174" y="83"/>
                  </a:lnTo>
                  <a:lnTo>
                    <a:pt x="158" y="60"/>
                  </a:lnTo>
                  <a:lnTo>
                    <a:pt x="136" y="44"/>
                  </a:lnTo>
                  <a:lnTo>
                    <a:pt x="123" y="28"/>
                  </a:lnTo>
                  <a:lnTo>
                    <a:pt x="111" y="29"/>
                  </a:lnTo>
                  <a:lnTo>
                    <a:pt x="103" y="41"/>
                  </a:lnTo>
                  <a:lnTo>
                    <a:pt x="92" y="43"/>
                  </a:lnTo>
                  <a:lnTo>
                    <a:pt x="81" y="41"/>
                  </a:lnTo>
                  <a:lnTo>
                    <a:pt x="58" y="56"/>
                  </a:lnTo>
                  <a:lnTo>
                    <a:pt x="54" y="45"/>
                  </a:lnTo>
                  <a:lnTo>
                    <a:pt x="57" y="29"/>
                  </a:lnTo>
                  <a:lnTo>
                    <a:pt x="47" y="14"/>
                  </a:lnTo>
                  <a:lnTo>
                    <a:pt x="37" y="1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93"/>
            <p:cNvSpPr>
              <a:spLocks noChangeAspect="1"/>
            </p:cNvSpPr>
            <p:nvPr/>
          </p:nvSpPr>
          <p:spPr bwMode="gray">
            <a:xfrm>
              <a:off x="7600273" y="3856997"/>
              <a:ext cx="136752" cy="295097"/>
            </a:xfrm>
            <a:custGeom>
              <a:avLst/>
              <a:gdLst/>
              <a:ahLst/>
              <a:cxnLst>
                <a:cxn ang="0">
                  <a:pos x="125" y="24"/>
                </a:cxn>
                <a:cxn ang="0">
                  <a:pos x="77" y="49"/>
                </a:cxn>
                <a:cxn ang="0">
                  <a:pos x="23" y="67"/>
                </a:cxn>
                <a:cxn ang="0">
                  <a:pos x="0" y="135"/>
                </a:cxn>
                <a:cxn ang="0">
                  <a:pos x="40" y="199"/>
                </a:cxn>
                <a:cxn ang="0">
                  <a:pos x="52" y="252"/>
                </a:cxn>
                <a:cxn ang="0">
                  <a:pos x="53" y="283"/>
                </a:cxn>
                <a:cxn ang="0">
                  <a:pos x="38" y="315"/>
                </a:cxn>
                <a:cxn ang="0">
                  <a:pos x="58" y="366"/>
                </a:cxn>
                <a:cxn ang="0">
                  <a:pos x="82" y="434"/>
                </a:cxn>
                <a:cxn ang="0">
                  <a:pos x="111" y="503"/>
                </a:cxn>
                <a:cxn ang="0">
                  <a:pos x="72" y="559"/>
                </a:cxn>
                <a:cxn ang="0">
                  <a:pos x="59" y="597"/>
                </a:cxn>
                <a:cxn ang="0">
                  <a:pos x="37" y="681"/>
                </a:cxn>
                <a:cxn ang="0">
                  <a:pos x="80" y="725"/>
                </a:cxn>
                <a:cxn ang="0">
                  <a:pos x="118" y="774"/>
                </a:cxn>
                <a:cxn ang="0">
                  <a:pos x="160" y="797"/>
                </a:cxn>
                <a:cxn ang="0">
                  <a:pos x="194" y="833"/>
                </a:cxn>
                <a:cxn ang="0">
                  <a:pos x="243" y="829"/>
                </a:cxn>
                <a:cxn ang="0">
                  <a:pos x="215" y="778"/>
                </a:cxn>
                <a:cxn ang="0">
                  <a:pos x="157" y="745"/>
                </a:cxn>
                <a:cxn ang="0">
                  <a:pos x="131" y="676"/>
                </a:cxn>
                <a:cxn ang="0">
                  <a:pos x="102" y="651"/>
                </a:cxn>
                <a:cxn ang="0">
                  <a:pos x="85" y="607"/>
                </a:cxn>
                <a:cxn ang="0">
                  <a:pos x="93" y="568"/>
                </a:cxn>
                <a:cxn ang="0">
                  <a:pos x="112" y="515"/>
                </a:cxn>
                <a:cxn ang="0">
                  <a:pos x="133" y="439"/>
                </a:cxn>
                <a:cxn ang="0">
                  <a:pos x="161" y="409"/>
                </a:cxn>
                <a:cxn ang="0">
                  <a:pos x="179" y="455"/>
                </a:cxn>
                <a:cxn ang="0">
                  <a:pos x="189" y="458"/>
                </a:cxn>
                <a:cxn ang="0">
                  <a:pos x="251" y="476"/>
                </a:cxn>
                <a:cxn ang="0">
                  <a:pos x="271" y="489"/>
                </a:cxn>
                <a:cxn ang="0">
                  <a:pos x="292" y="510"/>
                </a:cxn>
                <a:cxn ang="0">
                  <a:pos x="265" y="462"/>
                </a:cxn>
                <a:cxn ang="0">
                  <a:pos x="265" y="407"/>
                </a:cxn>
                <a:cxn ang="0">
                  <a:pos x="298" y="366"/>
                </a:cxn>
                <a:cxn ang="0">
                  <a:pos x="368" y="365"/>
                </a:cxn>
                <a:cxn ang="0">
                  <a:pos x="416" y="365"/>
                </a:cxn>
                <a:cxn ang="0">
                  <a:pos x="431" y="302"/>
                </a:cxn>
                <a:cxn ang="0">
                  <a:pos x="416" y="275"/>
                </a:cxn>
                <a:cxn ang="0">
                  <a:pos x="389" y="252"/>
                </a:cxn>
                <a:cxn ang="0">
                  <a:pos x="382" y="191"/>
                </a:cxn>
                <a:cxn ang="0">
                  <a:pos x="360" y="165"/>
                </a:cxn>
                <a:cxn ang="0">
                  <a:pos x="323" y="134"/>
                </a:cxn>
                <a:cxn ang="0">
                  <a:pos x="292" y="153"/>
                </a:cxn>
                <a:cxn ang="0">
                  <a:pos x="255" y="156"/>
                </a:cxn>
                <a:cxn ang="0">
                  <a:pos x="220" y="151"/>
                </a:cxn>
                <a:cxn ang="0">
                  <a:pos x="183" y="182"/>
                </a:cxn>
                <a:cxn ang="0">
                  <a:pos x="188" y="126"/>
                </a:cxn>
                <a:cxn ang="0">
                  <a:pos x="190" y="81"/>
                </a:cxn>
                <a:cxn ang="0">
                  <a:pos x="163" y="59"/>
                </a:cxn>
                <a:cxn ang="0">
                  <a:pos x="152" y="16"/>
                </a:cxn>
                <a:cxn ang="0">
                  <a:pos x="141" y="0"/>
                </a:cxn>
              </a:cxnLst>
              <a:rect l="0" t="0" r="r" b="b"/>
              <a:pathLst>
                <a:path w="431" h="844">
                  <a:moveTo>
                    <a:pt x="144" y="0"/>
                  </a:moveTo>
                  <a:lnTo>
                    <a:pt x="138" y="3"/>
                  </a:lnTo>
                  <a:lnTo>
                    <a:pt x="131" y="11"/>
                  </a:lnTo>
                  <a:lnTo>
                    <a:pt x="125" y="24"/>
                  </a:lnTo>
                  <a:lnTo>
                    <a:pt x="112" y="27"/>
                  </a:lnTo>
                  <a:lnTo>
                    <a:pt x="103" y="32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60"/>
                  </a:lnTo>
                  <a:lnTo>
                    <a:pt x="55" y="64"/>
                  </a:lnTo>
                  <a:lnTo>
                    <a:pt x="37" y="65"/>
                  </a:lnTo>
                  <a:lnTo>
                    <a:pt x="23" y="67"/>
                  </a:lnTo>
                  <a:lnTo>
                    <a:pt x="9" y="106"/>
                  </a:lnTo>
                  <a:lnTo>
                    <a:pt x="7" y="118"/>
                  </a:lnTo>
                  <a:lnTo>
                    <a:pt x="9" y="128"/>
                  </a:lnTo>
                  <a:lnTo>
                    <a:pt x="0" y="135"/>
                  </a:lnTo>
                  <a:lnTo>
                    <a:pt x="1" y="142"/>
                  </a:lnTo>
                  <a:lnTo>
                    <a:pt x="7" y="159"/>
                  </a:lnTo>
                  <a:lnTo>
                    <a:pt x="17" y="182"/>
                  </a:lnTo>
                  <a:lnTo>
                    <a:pt x="40" y="199"/>
                  </a:lnTo>
                  <a:lnTo>
                    <a:pt x="48" y="209"/>
                  </a:lnTo>
                  <a:lnTo>
                    <a:pt x="50" y="225"/>
                  </a:lnTo>
                  <a:lnTo>
                    <a:pt x="49" y="240"/>
                  </a:lnTo>
                  <a:lnTo>
                    <a:pt x="52" y="252"/>
                  </a:lnTo>
                  <a:lnTo>
                    <a:pt x="61" y="253"/>
                  </a:lnTo>
                  <a:lnTo>
                    <a:pt x="65" y="263"/>
                  </a:lnTo>
                  <a:lnTo>
                    <a:pt x="59" y="269"/>
                  </a:lnTo>
                  <a:lnTo>
                    <a:pt x="53" y="283"/>
                  </a:lnTo>
                  <a:lnTo>
                    <a:pt x="50" y="291"/>
                  </a:lnTo>
                  <a:lnTo>
                    <a:pt x="50" y="304"/>
                  </a:lnTo>
                  <a:lnTo>
                    <a:pt x="47" y="307"/>
                  </a:lnTo>
                  <a:lnTo>
                    <a:pt x="38" y="315"/>
                  </a:lnTo>
                  <a:lnTo>
                    <a:pt x="34" y="323"/>
                  </a:lnTo>
                  <a:lnTo>
                    <a:pt x="33" y="337"/>
                  </a:lnTo>
                  <a:lnTo>
                    <a:pt x="39" y="354"/>
                  </a:lnTo>
                  <a:lnTo>
                    <a:pt x="58" y="366"/>
                  </a:lnTo>
                  <a:lnTo>
                    <a:pt x="76" y="386"/>
                  </a:lnTo>
                  <a:lnTo>
                    <a:pt x="79" y="392"/>
                  </a:lnTo>
                  <a:lnTo>
                    <a:pt x="81" y="401"/>
                  </a:lnTo>
                  <a:lnTo>
                    <a:pt x="82" y="434"/>
                  </a:lnTo>
                  <a:lnTo>
                    <a:pt x="88" y="452"/>
                  </a:lnTo>
                  <a:lnTo>
                    <a:pt x="91" y="454"/>
                  </a:lnTo>
                  <a:lnTo>
                    <a:pt x="96" y="469"/>
                  </a:lnTo>
                  <a:lnTo>
                    <a:pt x="111" y="503"/>
                  </a:lnTo>
                  <a:lnTo>
                    <a:pt x="109" y="510"/>
                  </a:lnTo>
                  <a:lnTo>
                    <a:pt x="91" y="540"/>
                  </a:lnTo>
                  <a:lnTo>
                    <a:pt x="80" y="547"/>
                  </a:lnTo>
                  <a:lnTo>
                    <a:pt x="72" y="559"/>
                  </a:lnTo>
                  <a:lnTo>
                    <a:pt x="70" y="574"/>
                  </a:lnTo>
                  <a:lnTo>
                    <a:pt x="65" y="586"/>
                  </a:lnTo>
                  <a:lnTo>
                    <a:pt x="60" y="594"/>
                  </a:lnTo>
                  <a:lnTo>
                    <a:pt x="59" y="597"/>
                  </a:lnTo>
                  <a:lnTo>
                    <a:pt x="54" y="610"/>
                  </a:lnTo>
                  <a:lnTo>
                    <a:pt x="53" y="618"/>
                  </a:lnTo>
                  <a:lnTo>
                    <a:pt x="39" y="664"/>
                  </a:lnTo>
                  <a:lnTo>
                    <a:pt x="37" y="681"/>
                  </a:lnTo>
                  <a:lnTo>
                    <a:pt x="37" y="696"/>
                  </a:lnTo>
                  <a:lnTo>
                    <a:pt x="40" y="705"/>
                  </a:lnTo>
                  <a:lnTo>
                    <a:pt x="60" y="703"/>
                  </a:lnTo>
                  <a:lnTo>
                    <a:pt x="80" y="725"/>
                  </a:lnTo>
                  <a:lnTo>
                    <a:pt x="86" y="729"/>
                  </a:lnTo>
                  <a:lnTo>
                    <a:pt x="101" y="750"/>
                  </a:lnTo>
                  <a:lnTo>
                    <a:pt x="112" y="759"/>
                  </a:lnTo>
                  <a:lnTo>
                    <a:pt x="118" y="774"/>
                  </a:lnTo>
                  <a:lnTo>
                    <a:pt x="145" y="804"/>
                  </a:lnTo>
                  <a:lnTo>
                    <a:pt x="140" y="788"/>
                  </a:lnTo>
                  <a:lnTo>
                    <a:pt x="152" y="788"/>
                  </a:lnTo>
                  <a:lnTo>
                    <a:pt x="160" y="797"/>
                  </a:lnTo>
                  <a:lnTo>
                    <a:pt x="177" y="800"/>
                  </a:lnTo>
                  <a:lnTo>
                    <a:pt x="187" y="802"/>
                  </a:lnTo>
                  <a:lnTo>
                    <a:pt x="197" y="817"/>
                  </a:lnTo>
                  <a:lnTo>
                    <a:pt x="194" y="833"/>
                  </a:lnTo>
                  <a:lnTo>
                    <a:pt x="198" y="844"/>
                  </a:lnTo>
                  <a:lnTo>
                    <a:pt x="221" y="829"/>
                  </a:lnTo>
                  <a:lnTo>
                    <a:pt x="232" y="831"/>
                  </a:lnTo>
                  <a:lnTo>
                    <a:pt x="243" y="829"/>
                  </a:lnTo>
                  <a:lnTo>
                    <a:pt x="251" y="817"/>
                  </a:lnTo>
                  <a:lnTo>
                    <a:pt x="242" y="804"/>
                  </a:lnTo>
                  <a:lnTo>
                    <a:pt x="230" y="790"/>
                  </a:lnTo>
                  <a:lnTo>
                    <a:pt x="215" y="778"/>
                  </a:lnTo>
                  <a:lnTo>
                    <a:pt x="181" y="773"/>
                  </a:lnTo>
                  <a:lnTo>
                    <a:pt x="168" y="758"/>
                  </a:lnTo>
                  <a:lnTo>
                    <a:pt x="162" y="754"/>
                  </a:lnTo>
                  <a:lnTo>
                    <a:pt x="157" y="745"/>
                  </a:lnTo>
                  <a:lnTo>
                    <a:pt x="151" y="709"/>
                  </a:lnTo>
                  <a:lnTo>
                    <a:pt x="145" y="699"/>
                  </a:lnTo>
                  <a:lnTo>
                    <a:pt x="136" y="691"/>
                  </a:lnTo>
                  <a:lnTo>
                    <a:pt x="131" y="676"/>
                  </a:lnTo>
                  <a:lnTo>
                    <a:pt x="129" y="660"/>
                  </a:lnTo>
                  <a:lnTo>
                    <a:pt x="124" y="649"/>
                  </a:lnTo>
                  <a:lnTo>
                    <a:pt x="114" y="646"/>
                  </a:lnTo>
                  <a:lnTo>
                    <a:pt x="102" y="651"/>
                  </a:lnTo>
                  <a:lnTo>
                    <a:pt x="92" y="649"/>
                  </a:lnTo>
                  <a:lnTo>
                    <a:pt x="88" y="640"/>
                  </a:lnTo>
                  <a:lnTo>
                    <a:pt x="86" y="623"/>
                  </a:lnTo>
                  <a:lnTo>
                    <a:pt x="85" y="607"/>
                  </a:lnTo>
                  <a:lnTo>
                    <a:pt x="85" y="592"/>
                  </a:lnTo>
                  <a:lnTo>
                    <a:pt x="86" y="586"/>
                  </a:lnTo>
                  <a:lnTo>
                    <a:pt x="92" y="578"/>
                  </a:lnTo>
                  <a:lnTo>
                    <a:pt x="93" y="568"/>
                  </a:lnTo>
                  <a:lnTo>
                    <a:pt x="98" y="563"/>
                  </a:lnTo>
                  <a:lnTo>
                    <a:pt x="103" y="553"/>
                  </a:lnTo>
                  <a:lnTo>
                    <a:pt x="103" y="542"/>
                  </a:lnTo>
                  <a:lnTo>
                    <a:pt x="112" y="515"/>
                  </a:lnTo>
                  <a:lnTo>
                    <a:pt x="119" y="501"/>
                  </a:lnTo>
                  <a:lnTo>
                    <a:pt x="126" y="487"/>
                  </a:lnTo>
                  <a:lnTo>
                    <a:pt x="128" y="471"/>
                  </a:lnTo>
                  <a:lnTo>
                    <a:pt x="133" y="439"/>
                  </a:lnTo>
                  <a:lnTo>
                    <a:pt x="129" y="415"/>
                  </a:lnTo>
                  <a:lnTo>
                    <a:pt x="142" y="411"/>
                  </a:lnTo>
                  <a:lnTo>
                    <a:pt x="157" y="409"/>
                  </a:lnTo>
                  <a:lnTo>
                    <a:pt x="161" y="409"/>
                  </a:lnTo>
                  <a:lnTo>
                    <a:pt x="168" y="411"/>
                  </a:lnTo>
                  <a:lnTo>
                    <a:pt x="179" y="414"/>
                  </a:lnTo>
                  <a:lnTo>
                    <a:pt x="182" y="419"/>
                  </a:lnTo>
                  <a:lnTo>
                    <a:pt x="179" y="455"/>
                  </a:lnTo>
                  <a:lnTo>
                    <a:pt x="183" y="462"/>
                  </a:lnTo>
                  <a:lnTo>
                    <a:pt x="187" y="462"/>
                  </a:lnTo>
                  <a:lnTo>
                    <a:pt x="184" y="458"/>
                  </a:lnTo>
                  <a:lnTo>
                    <a:pt x="189" y="458"/>
                  </a:lnTo>
                  <a:lnTo>
                    <a:pt x="212" y="460"/>
                  </a:lnTo>
                  <a:lnTo>
                    <a:pt x="222" y="458"/>
                  </a:lnTo>
                  <a:lnTo>
                    <a:pt x="233" y="461"/>
                  </a:lnTo>
                  <a:lnTo>
                    <a:pt x="251" y="476"/>
                  </a:lnTo>
                  <a:lnTo>
                    <a:pt x="257" y="484"/>
                  </a:lnTo>
                  <a:lnTo>
                    <a:pt x="264" y="488"/>
                  </a:lnTo>
                  <a:lnTo>
                    <a:pt x="270" y="492"/>
                  </a:lnTo>
                  <a:lnTo>
                    <a:pt x="271" y="489"/>
                  </a:lnTo>
                  <a:lnTo>
                    <a:pt x="276" y="493"/>
                  </a:lnTo>
                  <a:lnTo>
                    <a:pt x="285" y="511"/>
                  </a:lnTo>
                  <a:lnTo>
                    <a:pt x="291" y="516"/>
                  </a:lnTo>
                  <a:lnTo>
                    <a:pt x="292" y="510"/>
                  </a:lnTo>
                  <a:lnTo>
                    <a:pt x="292" y="501"/>
                  </a:lnTo>
                  <a:lnTo>
                    <a:pt x="286" y="487"/>
                  </a:lnTo>
                  <a:lnTo>
                    <a:pt x="280" y="473"/>
                  </a:lnTo>
                  <a:lnTo>
                    <a:pt x="265" y="462"/>
                  </a:lnTo>
                  <a:lnTo>
                    <a:pt x="258" y="440"/>
                  </a:lnTo>
                  <a:lnTo>
                    <a:pt x="255" y="429"/>
                  </a:lnTo>
                  <a:lnTo>
                    <a:pt x="258" y="411"/>
                  </a:lnTo>
                  <a:lnTo>
                    <a:pt x="265" y="407"/>
                  </a:lnTo>
                  <a:lnTo>
                    <a:pt x="270" y="396"/>
                  </a:lnTo>
                  <a:lnTo>
                    <a:pt x="278" y="392"/>
                  </a:lnTo>
                  <a:lnTo>
                    <a:pt x="292" y="372"/>
                  </a:lnTo>
                  <a:lnTo>
                    <a:pt x="298" y="366"/>
                  </a:lnTo>
                  <a:lnTo>
                    <a:pt x="307" y="363"/>
                  </a:lnTo>
                  <a:lnTo>
                    <a:pt x="334" y="365"/>
                  </a:lnTo>
                  <a:lnTo>
                    <a:pt x="350" y="368"/>
                  </a:lnTo>
                  <a:lnTo>
                    <a:pt x="368" y="365"/>
                  </a:lnTo>
                  <a:lnTo>
                    <a:pt x="396" y="364"/>
                  </a:lnTo>
                  <a:lnTo>
                    <a:pt x="405" y="374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20" y="365"/>
                  </a:lnTo>
                  <a:lnTo>
                    <a:pt x="427" y="354"/>
                  </a:lnTo>
                  <a:lnTo>
                    <a:pt x="427" y="312"/>
                  </a:lnTo>
                  <a:lnTo>
                    <a:pt x="431" y="302"/>
                  </a:lnTo>
                  <a:lnTo>
                    <a:pt x="430" y="293"/>
                  </a:lnTo>
                  <a:lnTo>
                    <a:pt x="429" y="286"/>
                  </a:lnTo>
                  <a:lnTo>
                    <a:pt x="424" y="280"/>
                  </a:lnTo>
                  <a:lnTo>
                    <a:pt x="416" y="275"/>
                  </a:lnTo>
                  <a:lnTo>
                    <a:pt x="414" y="268"/>
                  </a:lnTo>
                  <a:lnTo>
                    <a:pt x="404" y="267"/>
                  </a:lnTo>
                  <a:lnTo>
                    <a:pt x="397" y="262"/>
                  </a:lnTo>
                  <a:lnTo>
                    <a:pt x="389" y="252"/>
                  </a:lnTo>
                  <a:lnTo>
                    <a:pt x="386" y="241"/>
                  </a:lnTo>
                  <a:lnTo>
                    <a:pt x="387" y="216"/>
                  </a:lnTo>
                  <a:lnTo>
                    <a:pt x="386" y="203"/>
                  </a:lnTo>
                  <a:lnTo>
                    <a:pt x="382" y="191"/>
                  </a:lnTo>
                  <a:lnTo>
                    <a:pt x="377" y="181"/>
                  </a:lnTo>
                  <a:lnTo>
                    <a:pt x="370" y="176"/>
                  </a:lnTo>
                  <a:lnTo>
                    <a:pt x="368" y="169"/>
                  </a:lnTo>
                  <a:lnTo>
                    <a:pt x="360" y="165"/>
                  </a:lnTo>
                  <a:lnTo>
                    <a:pt x="353" y="158"/>
                  </a:lnTo>
                  <a:lnTo>
                    <a:pt x="348" y="150"/>
                  </a:lnTo>
                  <a:lnTo>
                    <a:pt x="335" y="135"/>
                  </a:lnTo>
                  <a:lnTo>
                    <a:pt x="323" y="134"/>
                  </a:lnTo>
                  <a:lnTo>
                    <a:pt x="312" y="135"/>
                  </a:lnTo>
                  <a:lnTo>
                    <a:pt x="301" y="138"/>
                  </a:lnTo>
                  <a:lnTo>
                    <a:pt x="297" y="149"/>
                  </a:lnTo>
                  <a:lnTo>
                    <a:pt x="292" y="153"/>
                  </a:lnTo>
                  <a:lnTo>
                    <a:pt x="285" y="156"/>
                  </a:lnTo>
                  <a:lnTo>
                    <a:pt x="273" y="162"/>
                  </a:lnTo>
                  <a:lnTo>
                    <a:pt x="264" y="162"/>
                  </a:lnTo>
                  <a:lnTo>
                    <a:pt x="255" y="156"/>
                  </a:lnTo>
                  <a:lnTo>
                    <a:pt x="249" y="146"/>
                  </a:lnTo>
                  <a:lnTo>
                    <a:pt x="242" y="144"/>
                  </a:lnTo>
                  <a:lnTo>
                    <a:pt x="233" y="146"/>
                  </a:lnTo>
                  <a:lnTo>
                    <a:pt x="220" y="151"/>
                  </a:lnTo>
                  <a:lnTo>
                    <a:pt x="208" y="164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3" y="182"/>
                  </a:lnTo>
                  <a:lnTo>
                    <a:pt x="184" y="177"/>
                  </a:lnTo>
                  <a:lnTo>
                    <a:pt x="181" y="164"/>
                  </a:lnTo>
                  <a:lnTo>
                    <a:pt x="185" y="150"/>
                  </a:lnTo>
                  <a:lnTo>
                    <a:pt x="188" y="126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4" y="97"/>
                  </a:lnTo>
                  <a:lnTo>
                    <a:pt x="190" y="81"/>
                  </a:lnTo>
                  <a:lnTo>
                    <a:pt x="194" y="64"/>
                  </a:lnTo>
                  <a:lnTo>
                    <a:pt x="190" y="60"/>
                  </a:lnTo>
                  <a:lnTo>
                    <a:pt x="169" y="60"/>
                  </a:lnTo>
                  <a:lnTo>
                    <a:pt x="163" y="59"/>
                  </a:lnTo>
                  <a:lnTo>
                    <a:pt x="161" y="58"/>
                  </a:lnTo>
                  <a:lnTo>
                    <a:pt x="161" y="40"/>
                  </a:lnTo>
                  <a:lnTo>
                    <a:pt x="158" y="25"/>
                  </a:lnTo>
                  <a:lnTo>
                    <a:pt x="152" y="16"/>
                  </a:lnTo>
                  <a:lnTo>
                    <a:pt x="149" y="11"/>
                  </a:lnTo>
                  <a:lnTo>
                    <a:pt x="142" y="14"/>
                  </a:lnTo>
                  <a:lnTo>
                    <a:pt x="140" y="8"/>
                  </a:lnTo>
                  <a:lnTo>
                    <a:pt x="141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94"/>
            <p:cNvSpPr>
              <a:spLocks noChangeAspect="1"/>
            </p:cNvSpPr>
            <p:nvPr/>
          </p:nvSpPr>
          <p:spPr bwMode="gray">
            <a:xfrm>
              <a:off x="7506454" y="3698100"/>
              <a:ext cx="154244" cy="366688"/>
            </a:xfrm>
            <a:custGeom>
              <a:avLst/>
              <a:gdLst/>
              <a:ahLst/>
              <a:cxnLst>
                <a:cxn ang="0">
                  <a:pos x="125" y="657"/>
                </a:cxn>
                <a:cxn ang="0">
                  <a:pos x="116" y="592"/>
                </a:cxn>
                <a:cxn ang="0">
                  <a:pos x="89" y="559"/>
                </a:cxn>
                <a:cxn ang="0">
                  <a:pos x="85" y="536"/>
                </a:cxn>
                <a:cxn ang="0">
                  <a:pos x="78" y="512"/>
                </a:cxn>
                <a:cxn ang="0">
                  <a:pos x="22" y="470"/>
                </a:cxn>
                <a:cxn ang="0">
                  <a:pos x="0" y="443"/>
                </a:cxn>
                <a:cxn ang="0">
                  <a:pos x="19" y="416"/>
                </a:cxn>
                <a:cxn ang="0">
                  <a:pos x="27" y="376"/>
                </a:cxn>
                <a:cxn ang="0">
                  <a:pos x="47" y="365"/>
                </a:cxn>
                <a:cxn ang="0">
                  <a:pos x="42" y="326"/>
                </a:cxn>
                <a:cxn ang="0">
                  <a:pos x="59" y="276"/>
                </a:cxn>
                <a:cxn ang="0">
                  <a:pos x="101" y="268"/>
                </a:cxn>
                <a:cxn ang="0">
                  <a:pos x="134" y="197"/>
                </a:cxn>
                <a:cxn ang="0">
                  <a:pos x="160" y="155"/>
                </a:cxn>
                <a:cxn ang="0">
                  <a:pos x="194" y="92"/>
                </a:cxn>
                <a:cxn ang="0">
                  <a:pos x="242" y="63"/>
                </a:cxn>
                <a:cxn ang="0">
                  <a:pos x="264" y="33"/>
                </a:cxn>
                <a:cxn ang="0">
                  <a:pos x="290" y="5"/>
                </a:cxn>
                <a:cxn ang="0">
                  <a:pos x="322" y="20"/>
                </a:cxn>
                <a:cxn ang="0">
                  <a:pos x="354" y="79"/>
                </a:cxn>
                <a:cxn ang="0">
                  <a:pos x="342" y="163"/>
                </a:cxn>
                <a:cxn ang="0">
                  <a:pos x="311" y="198"/>
                </a:cxn>
                <a:cxn ang="0">
                  <a:pos x="304" y="256"/>
                </a:cxn>
                <a:cxn ang="0">
                  <a:pos x="323" y="258"/>
                </a:cxn>
                <a:cxn ang="0">
                  <a:pos x="366" y="281"/>
                </a:cxn>
                <a:cxn ang="0">
                  <a:pos x="391" y="346"/>
                </a:cxn>
                <a:cxn ang="0">
                  <a:pos x="423" y="387"/>
                </a:cxn>
                <a:cxn ang="0">
                  <a:pos x="488" y="391"/>
                </a:cxn>
                <a:cxn ang="0">
                  <a:pos x="456" y="427"/>
                </a:cxn>
                <a:cxn ang="0">
                  <a:pos x="445" y="443"/>
                </a:cxn>
                <a:cxn ang="0">
                  <a:pos x="426" y="464"/>
                </a:cxn>
                <a:cxn ang="0">
                  <a:pos x="383" y="496"/>
                </a:cxn>
                <a:cxn ang="0">
                  <a:pos x="332" y="518"/>
                </a:cxn>
                <a:cxn ang="0">
                  <a:pos x="304" y="581"/>
                </a:cxn>
                <a:cxn ang="0">
                  <a:pos x="312" y="635"/>
                </a:cxn>
                <a:cxn ang="0">
                  <a:pos x="344" y="693"/>
                </a:cxn>
                <a:cxn ang="0">
                  <a:pos x="354" y="722"/>
                </a:cxn>
                <a:cxn ang="0">
                  <a:pos x="342" y="760"/>
                </a:cxn>
                <a:cxn ang="0">
                  <a:pos x="334" y="807"/>
                </a:cxn>
                <a:cxn ang="0">
                  <a:pos x="376" y="854"/>
                </a:cxn>
                <a:cxn ang="0">
                  <a:pos x="391" y="922"/>
                </a:cxn>
                <a:cxn ang="0">
                  <a:pos x="375" y="1000"/>
                </a:cxn>
                <a:cxn ang="0">
                  <a:pos x="355" y="1047"/>
                </a:cxn>
                <a:cxn ang="0">
                  <a:pos x="349" y="1017"/>
                </a:cxn>
                <a:cxn ang="0">
                  <a:pos x="351" y="958"/>
                </a:cxn>
                <a:cxn ang="0">
                  <a:pos x="351" y="937"/>
                </a:cxn>
                <a:cxn ang="0">
                  <a:pos x="333" y="851"/>
                </a:cxn>
                <a:cxn ang="0">
                  <a:pos x="317" y="821"/>
                </a:cxn>
                <a:cxn ang="0">
                  <a:pos x="297" y="721"/>
                </a:cxn>
                <a:cxn ang="0">
                  <a:pos x="279" y="688"/>
                </a:cxn>
                <a:cxn ang="0">
                  <a:pos x="251" y="653"/>
                </a:cxn>
                <a:cxn ang="0">
                  <a:pos x="226" y="693"/>
                </a:cxn>
                <a:cxn ang="0">
                  <a:pos x="179" y="726"/>
                </a:cxn>
                <a:cxn ang="0">
                  <a:pos x="154" y="728"/>
                </a:cxn>
                <a:cxn ang="0">
                  <a:pos x="122" y="726"/>
                </a:cxn>
                <a:cxn ang="0">
                  <a:pos x="112" y="704"/>
                </a:cxn>
              </a:cxnLst>
              <a:rect l="0" t="0" r="r" b="b"/>
              <a:pathLst>
                <a:path w="489" h="1050">
                  <a:moveTo>
                    <a:pt x="112" y="704"/>
                  </a:moveTo>
                  <a:lnTo>
                    <a:pt x="117" y="690"/>
                  </a:lnTo>
                  <a:lnTo>
                    <a:pt x="119" y="673"/>
                  </a:lnTo>
                  <a:lnTo>
                    <a:pt x="125" y="657"/>
                  </a:lnTo>
                  <a:lnTo>
                    <a:pt x="125" y="638"/>
                  </a:lnTo>
                  <a:lnTo>
                    <a:pt x="121" y="607"/>
                  </a:lnTo>
                  <a:lnTo>
                    <a:pt x="117" y="599"/>
                  </a:lnTo>
                  <a:lnTo>
                    <a:pt x="116" y="592"/>
                  </a:lnTo>
                  <a:lnTo>
                    <a:pt x="109" y="580"/>
                  </a:lnTo>
                  <a:lnTo>
                    <a:pt x="95" y="556"/>
                  </a:lnTo>
                  <a:lnTo>
                    <a:pt x="92" y="545"/>
                  </a:lnTo>
                  <a:lnTo>
                    <a:pt x="89" y="559"/>
                  </a:lnTo>
                  <a:lnTo>
                    <a:pt x="78" y="553"/>
                  </a:lnTo>
                  <a:lnTo>
                    <a:pt x="71" y="539"/>
                  </a:lnTo>
                  <a:lnTo>
                    <a:pt x="74" y="531"/>
                  </a:lnTo>
                  <a:lnTo>
                    <a:pt x="85" y="536"/>
                  </a:lnTo>
                  <a:lnTo>
                    <a:pt x="84" y="531"/>
                  </a:lnTo>
                  <a:lnTo>
                    <a:pt x="76" y="525"/>
                  </a:lnTo>
                  <a:lnTo>
                    <a:pt x="79" y="518"/>
                  </a:lnTo>
                  <a:lnTo>
                    <a:pt x="78" y="512"/>
                  </a:lnTo>
                  <a:lnTo>
                    <a:pt x="38" y="493"/>
                  </a:lnTo>
                  <a:lnTo>
                    <a:pt x="37" y="482"/>
                  </a:lnTo>
                  <a:lnTo>
                    <a:pt x="28" y="479"/>
                  </a:lnTo>
                  <a:lnTo>
                    <a:pt x="22" y="470"/>
                  </a:lnTo>
                  <a:lnTo>
                    <a:pt x="21" y="474"/>
                  </a:lnTo>
                  <a:lnTo>
                    <a:pt x="14" y="468"/>
                  </a:lnTo>
                  <a:lnTo>
                    <a:pt x="10" y="458"/>
                  </a:lnTo>
                  <a:lnTo>
                    <a:pt x="0" y="443"/>
                  </a:lnTo>
                  <a:lnTo>
                    <a:pt x="1" y="425"/>
                  </a:lnTo>
                  <a:lnTo>
                    <a:pt x="3" y="418"/>
                  </a:lnTo>
                  <a:lnTo>
                    <a:pt x="7" y="413"/>
                  </a:lnTo>
                  <a:lnTo>
                    <a:pt x="19" y="416"/>
                  </a:lnTo>
                  <a:lnTo>
                    <a:pt x="17" y="387"/>
                  </a:lnTo>
                  <a:lnTo>
                    <a:pt x="19" y="384"/>
                  </a:lnTo>
                  <a:lnTo>
                    <a:pt x="22" y="381"/>
                  </a:lnTo>
                  <a:lnTo>
                    <a:pt x="27" y="376"/>
                  </a:lnTo>
                  <a:lnTo>
                    <a:pt x="36" y="378"/>
                  </a:lnTo>
                  <a:lnTo>
                    <a:pt x="41" y="377"/>
                  </a:lnTo>
                  <a:lnTo>
                    <a:pt x="46" y="371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1" y="355"/>
                  </a:lnTo>
                  <a:lnTo>
                    <a:pt x="41" y="339"/>
                  </a:lnTo>
                  <a:lnTo>
                    <a:pt x="42" y="326"/>
                  </a:lnTo>
                  <a:lnTo>
                    <a:pt x="53" y="327"/>
                  </a:lnTo>
                  <a:lnTo>
                    <a:pt x="57" y="322"/>
                  </a:lnTo>
                  <a:lnTo>
                    <a:pt x="60" y="302"/>
                  </a:lnTo>
                  <a:lnTo>
                    <a:pt x="59" y="276"/>
                  </a:lnTo>
                  <a:lnTo>
                    <a:pt x="66" y="269"/>
                  </a:lnTo>
                  <a:lnTo>
                    <a:pt x="80" y="265"/>
                  </a:lnTo>
                  <a:lnTo>
                    <a:pt x="93" y="268"/>
                  </a:lnTo>
                  <a:lnTo>
                    <a:pt x="101" y="268"/>
                  </a:lnTo>
                  <a:lnTo>
                    <a:pt x="106" y="263"/>
                  </a:lnTo>
                  <a:lnTo>
                    <a:pt x="112" y="243"/>
                  </a:lnTo>
                  <a:lnTo>
                    <a:pt x="130" y="208"/>
                  </a:lnTo>
                  <a:lnTo>
                    <a:pt x="134" y="197"/>
                  </a:lnTo>
                  <a:lnTo>
                    <a:pt x="132" y="187"/>
                  </a:lnTo>
                  <a:lnTo>
                    <a:pt x="138" y="178"/>
                  </a:lnTo>
                  <a:lnTo>
                    <a:pt x="154" y="167"/>
                  </a:lnTo>
                  <a:lnTo>
                    <a:pt x="160" y="155"/>
                  </a:lnTo>
                  <a:lnTo>
                    <a:pt x="159" y="127"/>
                  </a:lnTo>
                  <a:lnTo>
                    <a:pt x="166" y="111"/>
                  </a:lnTo>
                  <a:lnTo>
                    <a:pt x="179" y="100"/>
                  </a:lnTo>
                  <a:lnTo>
                    <a:pt x="194" y="92"/>
                  </a:lnTo>
                  <a:lnTo>
                    <a:pt x="204" y="84"/>
                  </a:lnTo>
                  <a:lnTo>
                    <a:pt x="211" y="70"/>
                  </a:lnTo>
                  <a:lnTo>
                    <a:pt x="231" y="66"/>
                  </a:lnTo>
                  <a:lnTo>
                    <a:pt x="242" y="63"/>
                  </a:lnTo>
                  <a:lnTo>
                    <a:pt x="258" y="68"/>
                  </a:lnTo>
                  <a:lnTo>
                    <a:pt x="263" y="63"/>
                  </a:lnTo>
                  <a:lnTo>
                    <a:pt x="259" y="47"/>
                  </a:lnTo>
                  <a:lnTo>
                    <a:pt x="264" y="33"/>
                  </a:lnTo>
                  <a:lnTo>
                    <a:pt x="275" y="28"/>
                  </a:lnTo>
                  <a:lnTo>
                    <a:pt x="281" y="21"/>
                  </a:lnTo>
                  <a:lnTo>
                    <a:pt x="281" y="9"/>
                  </a:lnTo>
                  <a:lnTo>
                    <a:pt x="290" y="5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10" y="6"/>
                  </a:lnTo>
                  <a:lnTo>
                    <a:pt x="322" y="20"/>
                  </a:lnTo>
                  <a:lnTo>
                    <a:pt x="326" y="37"/>
                  </a:lnTo>
                  <a:lnTo>
                    <a:pt x="331" y="45"/>
                  </a:lnTo>
                  <a:lnTo>
                    <a:pt x="347" y="47"/>
                  </a:lnTo>
                  <a:lnTo>
                    <a:pt x="354" y="79"/>
                  </a:lnTo>
                  <a:lnTo>
                    <a:pt x="355" y="100"/>
                  </a:lnTo>
                  <a:lnTo>
                    <a:pt x="351" y="128"/>
                  </a:lnTo>
                  <a:lnTo>
                    <a:pt x="351" y="136"/>
                  </a:lnTo>
                  <a:lnTo>
                    <a:pt x="342" y="163"/>
                  </a:lnTo>
                  <a:lnTo>
                    <a:pt x="333" y="174"/>
                  </a:lnTo>
                  <a:lnTo>
                    <a:pt x="326" y="177"/>
                  </a:lnTo>
                  <a:lnTo>
                    <a:pt x="322" y="187"/>
                  </a:lnTo>
                  <a:lnTo>
                    <a:pt x="311" y="198"/>
                  </a:lnTo>
                  <a:lnTo>
                    <a:pt x="307" y="217"/>
                  </a:lnTo>
                  <a:lnTo>
                    <a:pt x="301" y="231"/>
                  </a:lnTo>
                  <a:lnTo>
                    <a:pt x="305" y="247"/>
                  </a:lnTo>
                  <a:lnTo>
                    <a:pt x="304" y="256"/>
                  </a:lnTo>
                  <a:lnTo>
                    <a:pt x="294" y="273"/>
                  </a:lnTo>
                  <a:lnTo>
                    <a:pt x="299" y="278"/>
                  </a:lnTo>
                  <a:lnTo>
                    <a:pt x="312" y="264"/>
                  </a:lnTo>
                  <a:lnTo>
                    <a:pt x="323" y="258"/>
                  </a:lnTo>
                  <a:lnTo>
                    <a:pt x="342" y="257"/>
                  </a:lnTo>
                  <a:lnTo>
                    <a:pt x="361" y="256"/>
                  </a:lnTo>
                  <a:lnTo>
                    <a:pt x="361" y="267"/>
                  </a:lnTo>
                  <a:lnTo>
                    <a:pt x="366" y="281"/>
                  </a:lnTo>
                  <a:lnTo>
                    <a:pt x="367" y="301"/>
                  </a:lnTo>
                  <a:lnTo>
                    <a:pt x="381" y="311"/>
                  </a:lnTo>
                  <a:lnTo>
                    <a:pt x="397" y="319"/>
                  </a:lnTo>
                  <a:lnTo>
                    <a:pt x="391" y="346"/>
                  </a:lnTo>
                  <a:lnTo>
                    <a:pt x="387" y="366"/>
                  </a:lnTo>
                  <a:lnTo>
                    <a:pt x="402" y="369"/>
                  </a:lnTo>
                  <a:lnTo>
                    <a:pt x="420" y="375"/>
                  </a:lnTo>
                  <a:lnTo>
                    <a:pt x="423" y="387"/>
                  </a:lnTo>
                  <a:lnTo>
                    <a:pt x="441" y="404"/>
                  </a:lnTo>
                  <a:lnTo>
                    <a:pt x="461" y="402"/>
                  </a:lnTo>
                  <a:lnTo>
                    <a:pt x="476" y="389"/>
                  </a:lnTo>
                  <a:lnTo>
                    <a:pt x="488" y="391"/>
                  </a:lnTo>
                  <a:lnTo>
                    <a:pt x="489" y="397"/>
                  </a:lnTo>
                  <a:lnTo>
                    <a:pt x="488" y="402"/>
                  </a:lnTo>
                  <a:lnTo>
                    <a:pt x="483" y="409"/>
                  </a:lnTo>
                  <a:lnTo>
                    <a:pt x="456" y="427"/>
                  </a:lnTo>
                  <a:lnTo>
                    <a:pt x="456" y="432"/>
                  </a:lnTo>
                  <a:lnTo>
                    <a:pt x="458" y="440"/>
                  </a:lnTo>
                  <a:lnTo>
                    <a:pt x="452" y="441"/>
                  </a:lnTo>
                  <a:lnTo>
                    <a:pt x="445" y="443"/>
                  </a:lnTo>
                  <a:lnTo>
                    <a:pt x="440" y="447"/>
                  </a:lnTo>
                  <a:lnTo>
                    <a:pt x="439" y="453"/>
                  </a:lnTo>
                  <a:lnTo>
                    <a:pt x="433" y="456"/>
                  </a:lnTo>
                  <a:lnTo>
                    <a:pt x="426" y="464"/>
                  </a:lnTo>
                  <a:lnTo>
                    <a:pt x="420" y="477"/>
                  </a:lnTo>
                  <a:lnTo>
                    <a:pt x="407" y="480"/>
                  </a:lnTo>
                  <a:lnTo>
                    <a:pt x="398" y="485"/>
                  </a:lnTo>
                  <a:lnTo>
                    <a:pt x="383" y="496"/>
                  </a:lnTo>
                  <a:lnTo>
                    <a:pt x="372" y="502"/>
                  </a:lnTo>
                  <a:lnTo>
                    <a:pt x="361" y="513"/>
                  </a:lnTo>
                  <a:lnTo>
                    <a:pt x="350" y="517"/>
                  </a:lnTo>
                  <a:lnTo>
                    <a:pt x="332" y="518"/>
                  </a:lnTo>
                  <a:lnTo>
                    <a:pt x="318" y="520"/>
                  </a:lnTo>
                  <a:lnTo>
                    <a:pt x="304" y="559"/>
                  </a:lnTo>
                  <a:lnTo>
                    <a:pt x="302" y="571"/>
                  </a:lnTo>
                  <a:lnTo>
                    <a:pt x="304" y="581"/>
                  </a:lnTo>
                  <a:lnTo>
                    <a:pt x="295" y="588"/>
                  </a:lnTo>
                  <a:lnTo>
                    <a:pt x="296" y="595"/>
                  </a:lnTo>
                  <a:lnTo>
                    <a:pt x="302" y="612"/>
                  </a:lnTo>
                  <a:lnTo>
                    <a:pt x="312" y="635"/>
                  </a:lnTo>
                  <a:lnTo>
                    <a:pt x="335" y="652"/>
                  </a:lnTo>
                  <a:lnTo>
                    <a:pt x="343" y="662"/>
                  </a:lnTo>
                  <a:lnTo>
                    <a:pt x="345" y="678"/>
                  </a:lnTo>
                  <a:lnTo>
                    <a:pt x="344" y="693"/>
                  </a:lnTo>
                  <a:lnTo>
                    <a:pt x="347" y="705"/>
                  </a:lnTo>
                  <a:lnTo>
                    <a:pt x="356" y="706"/>
                  </a:lnTo>
                  <a:lnTo>
                    <a:pt x="360" y="716"/>
                  </a:lnTo>
                  <a:lnTo>
                    <a:pt x="354" y="722"/>
                  </a:lnTo>
                  <a:lnTo>
                    <a:pt x="348" y="736"/>
                  </a:lnTo>
                  <a:lnTo>
                    <a:pt x="345" y="744"/>
                  </a:lnTo>
                  <a:lnTo>
                    <a:pt x="345" y="757"/>
                  </a:lnTo>
                  <a:lnTo>
                    <a:pt x="342" y="760"/>
                  </a:lnTo>
                  <a:lnTo>
                    <a:pt x="333" y="768"/>
                  </a:lnTo>
                  <a:lnTo>
                    <a:pt x="329" y="776"/>
                  </a:lnTo>
                  <a:lnTo>
                    <a:pt x="328" y="790"/>
                  </a:lnTo>
                  <a:lnTo>
                    <a:pt x="334" y="807"/>
                  </a:lnTo>
                  <a:lnTo>
                    <a:pt x="353" y="819"/>
                  </a:lnTo>
                  <a:lnTo>
                    <a:pt x="371" y="839"/>
                  </a:lnTo>
                  <a:lnTo>
                    <a:pt x="374" y="845"/>
                  </a:lnTo>
                  <a:lnTo>
                    <a:pt x="376" y="854"/>
                  </a:lnTo>
                  <a:lnTo>
                    <a:pt x="377" y="887"/>
                  </a:lnTo>
                  <a:lnTo>
                    <a:pt x="383" y="905"/>
                  </a:lnTo>
                  <a:lnTo>
                    <a:pt x="386" y="907"/>
                  </a:lnTo>
                  <a:lnTo>
                    <a:pt x="391" y="922"/>
                  </a:lnTo>
                  <a:lnTo>
                    <a:pt x="406" y="956"/>
                  </a:lnTo>
                  <a:lnTo>
                    <a:pt x="404" y="963"/>
                  </a:lnTo>
                  <a:lnTo>
                    <a:pt x="386" y="993"/>
                  </a:lnTo>
                  <a:lnTo>
                    <a:pt x="375" y="1000"/>
                  </a:lnTo>
                  <a:lnTo>
                    <a:pt x="367" y="1012"/>
                  </a:lnTo>
                  <a:lnTo>
                    <a:pt x="365" y="1027"/>
                  </a:lnTo>
                  <a:lnTo>
                    <a:pt x="360" y="1039"/>
                  </a:lnTo>
                  <a:lnTo>
                    <a:pt x="355" y="1047"/>
                  </a:lnTo>
                  <a:lnTo>
                    <a:pt x="354" y="1050"/>
                  </a:lnTo>
                  <a:lnTo>
                    <a:pt x="344" y="1043"/>
                  </a:lnTo>
                  <a:lnTo>
                    <a:pt x="345" y="1031"/>
                  </a:lnTo>
                  <a:lnTo>
                    <a:pt x="349" y="1017"/>
                  </a:lnTo>
                  <a:lnTo>
                    <a:pt x="359" y="993"/>
                  </a:lnTo>
                  <a:lnTo>
                    <a:pt x="359" y="981"/>
                  </a:lnTo>
                  <a:lnTo>
                    <a:pt x="361" y="964"/>
                  </a:lnTo>
                  <a:lnTo>
                    <a:pt x="351" y="958"/>
                  </a:lnTo>
                  <a:lnTo>
                    <a:pt x="344" y="953"/>
                  </a:lnTo>
                  <a:lnTo>
                    <a:pt x="345" y="946"/>
                  </a:lnTo>
                  <a:lnTo>
                    <a:pt x="354" y="947"/>
                  </a:lnTo>
                  <a:lnTo>
                    <a:pt x="351" y="937"/>
                  </a:lnTo>
                  <a:lnTo>
                    <a:pt x="354" y="924"/>
                  </a:lnTo>
                  <a:lnTo>
                    <a:pt x="349" y="897"/>
                  </a:lnTo>
                  <a:lnTo>
                    <a:pt x="338" y="870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7" y="860"/>
                  </a:lnTo>
                  <a:lnTo>
                    <a:pt x="322" y="844"/>
                  </a:lnTo>
                  <a:lnTo>
                    <a:pt x="317" y="821"/>
                  </a:lnTo>
                  <a:lnTo>
                    <a:pt x="311" y="805"/>
                  </a:lnTo>
                  <a:lnTo>
                    <a:pt x="306" y="784"/>
                  </a:lnTo>
                  <a:lnTo>
                    <a:pt x="301" y="759"/>
                  </a:lnTo>
                  <a:lnTo>
                    <a:pt x="297" y="721"/>
                  </a:lnTo>
                  <a:lnTo>
                    <a:pt x="299" y="695"/>
                  </a:lnTo>
                  <a:lnTo>
                    <a:pt x="295" y="695"/>
                  </a:lnTo>
                  <a:lnTo>
                    <a:pt x="291" y="694"/>
                  </a:lnTo>
                  <a:lnTo>
                    <a:pt x="279" y="688"/>
                  </a:lnTo>
                  <a:lnTo>
                    <a:pt x="269" y="679"/>
                  </a:lnTo>
                  <a:lnTo>
                    <a:pt x="262" y="671"/>
                  </a:lnTo>
                  <a:lnTo>
                    <a:pt x="254" y="673"/>
                  </a:lnTo>
                  <a:lnTo>
                    <a:pt x="251" y="653"/>
                  </a:lnTo>
                  <a:lnTo>
                    <a:pt x="246" y="642"/>
                  </a:lnTo>
                  <a:lnTo>
                    <a:pt x="246" y="662"/>
                  </a:lnTo>
                  <a:lnTo>
                    <a:pt x="241" y="685"/>
                  </a:lnTo>
                  <a:lnTo>
                    <a:pt x="226" y="693"/>
                  </a:lnTo>
                  <a:lnTo>
                    <a:pt x="211" y="700"/>
                  </a:lnTo>
                  <a:lnTo>
                    <a:pt x="200" y="710"/>
                  </a:lnTo>
                  <a:lnTo>
                    <a:pt x="189" y="717"/>
                  </a:lnTo>
                  <a:lnTo>
                    <a:pt x="179" y="726"/>
                  </a:lnTo>
                  <a:lnTo>
                    <a:pt x="170" y="738"/>
                  </a:lnTo>
                  <a:lnTo>
                    <a:pt x="165" y="733"/>
                  </a:lnTo>
                  <a:lnTo>
                    <a:pt x="159" y="735"/>
                  </a:lnTo>
                  <a:lnTo>
                    <a:pt x="154" y="728"/>
                  </a:lnTo>
                  <a:lnTo>
                    <a:pt x="146" y="738"/>
                  </a:lnTo>
                  <a:lnTo>
                    <a:pt x="136" y="733"/>
                  </a:lnTo>
                  <a:lnTo>
                    <a:pt x="127" y="730"/>
                  </a:lnTo>
                  <a:lnTo>
                    <a:pt x="122" y="726"/>
                  </a:lnTo>
                  <a:lnTo>
                    <a:pt x="125" y="717"/>
                  </a:lnTo>
                  <a:lnTo>
                    <a:pt x="116" y="725"/>
                  </a:lnTo>
                  <a:lnTo>
                    <a:pt x="109" y="721"/>
                  </a:lnTo>
                  <a:lnTo>
                    <a:pt x="112" y="70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95"/>
            <p:cNvSpPr>
              <a:spLocks noChangeAspect="1"/>
            </p:cNvSpPr>
            <p:nvPr/>
          </p:nvSpPr>
          <p:spPr bwMode="gray">
            <a:xfrm>
              <a:off x="7681369" y="3977481"/>
              <a:ext cx="92228" cy="82069"/>
            </a:xfrm>
            <a:custGeom>
              <a:avLst/>
              <a:gdLst/>
              <a:ahLst/>
              <a:cxnLst>
                <a:cxn ang="0">
                  <a:pos x="115" y="236"/>
                </a:cxn>
                <a:cxn ang="0">
                  <a:pos x="106" y="230"/>
                </a:cxn>
                <a:cxn ang="0">
                  <a:pos x="82" y="232"/>
                </a:cxn>
                <a:cxn ang="0">
                  <a:pos x="72" y="221"/>
                </a:cxn>
                <a:cxn ang="0">
                  <a:pos x="75" y="204"/>
                </a:cxn>
                <a:cxn ang="0">
                  <a:pos x="64" y="203"/>
                </a:cxn>
                <a:cxn ang="0">
                  <a:pos x="50" y="214"/>
                </a:cxn>
                <a:cxn ang="0">
                  <a:pos x="41" y="186"/>
                </a:cxn>
                <a:cxn ang="0">
                  <a:pos x="45" y="184"/>
                </a:cxn>
                <a:cxn ang="0">
                  <a:pos x="36" y="172"/>
                </a:cxn>
                <a:cxn ang="0">
                  <a:pos x="37" y="157"/>
                </a:cxn>
                <a:cxn ang="0">
                  <a:pos x="25" y="129"/>
                </a:cxn>
                <a:cxn ang="0">
                  <a:pos x="3" y="96"/>
                </a:cxn>
                <a:cxn ang="0">
                  <a:pos x="3" y="67"/>
                </a:cxn>
                <a:cxn ang="0">
                  <a:pos x="15" y="52"/>
                </a:cxn>
                <a:cxn ang="0">
                  <a:pos x="37" y="28"/>
                </a:cxn>
                <a:cxn ang="0">
                  <a:pos x="52" y="19"/>
                </a:cxn>
                <a:cxn ang="0">
                  <a:pos x="95" y="24"/>
                </a:cxn>
                <a:cxn ang="0">
                  <a:pos x="141" y="20"/>
                </a:cxn>
                <a:cxn ang="0">
                  <a:pos x="161" y="25"/>
                </a:cxn>
                <a:cxn ang="0">
                  <a:pos x="187" y="37"/>
                </a:cxn>
                <a:cxn ang="0">
                  <a:pos x="207" y="38"/>
                </a:cxn>
                <a:cxn ang="0">
                  <a:pos x="223" y="15"/>
                </a:cxn>
                <a:cxn ang="0">
                  <a:pos x="242" y="11"/>
                </a:cxn>
                <a:cxn ang="0">
                  <a:pos x="258" y="20"/>
                </a:cxn>
                <a:cxn ang="0">
                  <a:pos x="279" y="6"/>
                </a:cxn>
                <a:cxn ang="0">
                  <a:pos x="281" y="37"/>
                </a:cxn>
                <a:cxn ang="0">
                  <a:pos x="290" y="68"/>
                </a:cxn>
                <a:cxn ang="0">
                  <a:pos x="287" y="129"/>
                </a:cxn>
                <a:cxn ang="0">
                  <a:pos x="272" y="135"/>
                </a:cxn>
                <a:cxn ang="0">
                  <a:pos x="255" y="148"/>
                </a:cxn>
                <a:cxn ang="0">
                  <a:pos x="229" y="156"/>
                </a:cxn>
                <a:cxn ang="0">
                  <a:pos x="209" y="167"/>
                </a:cxn>
                <a:cxn ang="0">
                  <a:pos x="197" y="184"/>
                </a:cxn>
                <a:cxn ang="0">
                  <a:pos x="199" y="202"/>
                </a:cxn>
                <a:cxn ang="0">
                  <a:pos x="185" y="207"/>
                </a:cxn>
                <a:cxn ang="0">
                  <a:pos x="164" y="218"/>
                </a:cxn>
                <a:cxn ang="0">
                  <a:pos x="149" y="215"/>
                </a:cxn>
                <a:cxn ang="0">
                  <a:pos x="143" y="230"/>
                </a:cxn>
                <a:cxn ang="0">
                  <a:pos x="125" y="236"/>
                </a:cxn>
              </a:cxnLst>
              <a:rect l="0" t="0" r="r" b="b"/>
              <a:pathLst>
                <a:path w="290" h="237">
                  <a:moveTo>
                    <a:pt x="120" y="237"/>
                  </a:moveTo>
                  <a:lnTo>
                    <a:pt x="115" y="236"/>
                  </a:lnTo>
                  <a:lnTo>
                    <a:pt x="112" y="234"/>
                  </a:lnTo>
                  <a:lnTo>
                    <a:pt x="106" y="230"/>
                  </a:lnTo>
                  <a:lnTo>
                    <a:pt x="89" y="229"/>
                  </a:lnTo>
                  <a:lnTo>
                    <a:pt x="82" y="232"/>
                  </a:lnTo>
                  <a:lnTo>
                    <a:pt x="72" y="232"/>
                  </a:lnTo>
                  <a:lnTo>
                    <a:pt x="72" y="221"/>
                  </a:lnTo>
                  <a:lnTo>
                    <a:pt x="77" y="214"/>
                  </a:lnTo>
                  <a:lnTo>
                    <a:pt x="75" y="204"/>
                  </a:lnTo>
                  <a:lnTo>
                    <a:pt x="69" y="202"/>
                  </a:lnTo>
                  <a:lnTo>
                    <a:pt x="64" y="203"/>
                  </a:lnTo>
                  <a:lnTo>
                    <a:pt x="59" y="211"/>
                  </a:lnTo>
                  <a:lnTo>
                    <a:pt x="50" y="214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5" y="189"/>
                  </a:lnTo>
                  <a:lnTo>
                    <a:pt x="45" y="184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7" y="166"/>
                  </a:lnTo>
                  <a:lnTo>
                    <a:pt x="37" y="157"/>
                  </a:lnTo>
                  <a:lnTo>
                    <a:pt x="31" y="143"/>
                  </a:lnTo>
                  <a:lnTo>
                    <a:pt x="25" y="129"/>
                  </a:lnTo>
                  <a:lnTo>
                    <a:pt x="10" y="118"/>
                  </a:lnTo>
                  <a:lnTo>
                    <a:pt x="3" y="96"/>
                  </a:lnTo>
                  <a:lnTo>
                    <a:pt x="0" y="85"/>
                  </a:lnTo>
                  <a:lnTo>
                    <a:pt x="3" y="67"/>
                  </a:lnTo>
                  <a:lnTo>
                    <a:pt x="10" y="63"/>
                  </a:lnTo>
                  <a:lnTo>
                    <a:pt x="15" y="52"/>
                  </a:lnTo>
                  <a:lnTo>
                    <a:pt x="23" y="48"/>
                  </a:lnTo>
                  <a:lnTo>
                    <a:pt x="37" y="28"/>
                  </a:lnTo>
                  <a:lnTo>
                    <a:pt x="43" y="22"/>
                  </a:lnTo>
                  <a:lnTo>
                    <a:pt x="52" y="19"/>
                  </a:lnTo>
                  <a:lnTo>
                    <a:pt x="79" y="21"/>
                  </a:lnTo>
                  <a:lnTo>
                    <a:pt x="95" y="24"/>
                  </a:lnTo>
                  <a:lnTo>
                    <a:pt x="113" y="21"/>
                  </a:lnTo>
                  <a:lnTo>
                    <a:pt x="141" y="20"/>
                  </a:lnTo>
                  <a:lnTo>
                    <a:pt x="150" y="30"/>
                  </a:lnTo>
                  <a:lnTo>
                    <a:pt x="161" y="25"/>
                  </a:lnTo>
                  <a:lnTo>
                    <a:pt x="169" y="33"/>
                  </a:lnTo>
                  <a:lnTo>
                    <a:pt x="187" y="37"/>
                  </a:lnTo>
                  <a:lnTo>
                    <a:pt x="198" y="41"/>
                  </a:lnTo>
                  <a:lnTo>
                    <a:pt x="207" y="38"/>
                  </a:lnTo>
                  <a:lnTo>
                    <a:pt x="207" y="24"/>
                  </a:lnTo>
                  <a:lnTo>
                    <a:pt x="223" y="15"/>
                  </a:lnTo>
                  <a:lnTo>
                    <a:pt x="234" y="11"/>
                  </a:lnTo>
                  <a:lnTo>
                    <a:pt x="242" y="11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8" y="15"/>
                  </a:lnTo>
                  <a:lnTo>
                    <a:pt x="279" y="6"/>
                  </a:lnTo>
                  <a:lnTo>
                    <a:pt x="283" y="0"/>
                  </a:lnTo>
                  <a:lnTo>
                    <a:pt x="281" y="37"/>
                  </a:lnTo>
                  <a:lnTo>
                    <a:pt x="283" y="53"/>
                  </a:lnTo>
                  <a:lnTo>
                    <a:pt x="290" y="68"/>
                  </a:lnTo>
                  <a:lnTo>
                    <a:pt x="289" y="117"/>
                  </a:lnTo>
                  <a:lnTo>
                    <a:pt x="287" y="129"/>
                  </a:lnTo>
                  <a:lnTo>
                    <a:pt x="281" y="138"/>
                  </a:lnTo>
                  <a:lnTo>
                    <a:pt x="272" y="135"/>
                  </a:lnTo>
                  <a:lnTo>
                    <a:pt x="262" y="144"/>
                  </a:lnTo>
                  <a:lnTo>
                    <a:pt x="255" y="148"/>
                  </a:lnTo>
                  <a:lnTo>
                    <a:pt x="247" y="148"/>
                  </a:lnTo>
                  <a:lnTo>
                    <a:pt x="229" y="156"/>
                  </a:lnTo>
                  <a:lnTo>
                    <a:pt x="228" y="166"/>
                  </a:lnTo>
                  <a:lnTo>
                    <a:pt x="209" y="167"/>
                  </a:lnTo>
                  <a:lnTo>
                    <a:pt x="199" y="171"/>
                  </a:lnTo>
                  <a:lnTo>
                    <a:pt x="197" y="184"/>
                  </a:lnTo>
                  <a:lnTo>
                    <a:pt x="198" y="193"/>
                  </a:lnTo>
                  <a:lnTo>
                    <a:pt x="199" y="202"/>
                  </a:lnTo>
                  <a:lnTo>
                    <a:pt x="193" y="204"/>
                  </a:lnTo>
                  <a:lnTo>
                    <a:pt x="185" y="207"/>
                  </a:lnTo>
                  <a:lnTo>
                    <a:pt x="174" y="214"/>
                  </a:lnTo>
                  <a:lnTo>
                    <a:pt x="164" y="218"/>
                  </a:lnTo>
                  <a:lnTo>
                    <a:pt x="156" y="215"/>
                  </a:lnTo>
                  <a:lnTo>
                    <a:pt x="149" y="215"/>
                  </a:lnTo>
                  <a:lnTo>
                    <a:pt x="148" y="225"/>
                  </a:lnTo>
                  <a:lnTo>
                    <a:pt x="143" y="230"/>
                  </a:lnTo>
                  <a:lnTo>
                    <a:pt x="136" y="234"/>
                  </a:lnTo>
                  <a:lnTo>
                    <a:pt x="125" y="236"/>
                  </a:lnTo>
                  <a:lnTo>
                    <a:pt x="120" y="23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96"/>
            <p:cNvSpPr>
              <a:spLocks noChangeAspect="1"/>
            </p:cNvSpPr>
            <p:nvPr/>
          </p:nvSpPr>
          <p:spPr bwMode="gray">
            <a:xfrm>
              <a:off x="7644797" y="3820329"/>
              <a:ext cx="125622" cy="171121"/>
            </a:xfrm>
            <a:custGeom>
              <a:avLst/>
              <a:gdLst/>
              <a:ahLst/>
              <a:cxnLst>
                <a:cxn ang="0">
                  <a:pos x="135" y="39"/>
                </a:cxn>
                <a:cxn ang="0">
                  <a:pos x="147" y="71"/>
                </a:cxn>
                <a:cxn ang="0">
                  <a:pos x="183" y="98"/>
                </a:cxn>
                <a:cxn ang="0">
                  <a:pos x="228" y="105"/>
                </a:cxn>
                <a:cxn ang="0">
                  <a:pos x="243" y="127"/>
                </a:cxn>
                <a:cxn ang="0">
                  <a:pos x="252" y="151"/>
                </a:cxn>
                <a:cxn ang="0">
                  <a:pos x="220" y="164"/>
                </a:cxn>
                <a:cxn ang="0">
                  <a:pos x="205" y="181"/>
                </a:cxn>
                <a:cxn ang="0">
                  <a:pos x="221" y="196"/>
                </a:cxn>
                <a:cxn ang="0">
                  <a:pos x="271" y="239"/>
                </a:cxn>
                <a:cxn ang="0">
                  <a:pos x="314" y="290"/>
                </a:cxn>
                <a:cxn ang="0">
                  <a:pos x="342" y="317"/>
                </a:cxn>
                <a:cxn ang="0">
                  <a:pos x="345" y="331"/>
                </a:cxn>
                <a:cxn ang="0">
                  <a:pos x="371" y="355"/>
                </a:cxn>
                <a:cxn ang="0">
                  <a:pos x="397" y="409"/>
                </a:cxn>
                <a:cxn ang="0">
                  <a:pos x="394" y="455"/>
                </a:cxn>
                <a:cxn ang="0">
                  <a:pos x="366" y="469"/>
                </a:cxn>
                <a:cxn ang="0">
                  <a:pos x="338" y="464"/>
                </a:cxn>
                <a:cxn ang="0">
                  <a:pos x="313" y="490"/>
                </a:cxn>
                <a:cxn ang="0">
                  <a:pos x="276" y="474"/>
                </a:cxn>
                <a:cxn ang="0">
                  <a:pos x="287" y="459"/>
                </a:cxn>
                <a:cxn ang="0">
                  <a:pos x="290" y="398"/>
                </a:cxn>
                <a:cxn ang="0">
                  <a:pos x="276" y="380"/>
                </a:cxn>
                <a:cxn ang="0">
                  <a:pos x="257" y="367"/>
                </a:cxn>
                <a:cxn ang="0">
                  <a:pos x="247" y="321"/>
                </a:cxn>
                <a:cxn ang="0">
                  <a:pos x="237" y="286"/>
                </a:cxn>
                <a:cxn ang="0">
                  <a:pos x="220" y="270"/>
                </a:cxn>
                <a:cxn ang="0">
                  <a:pos x="195" y="240"/>
                </a:cxn>
                <a:cxn ang="0">
                  <a:pos x="161" y="243"/>
                </a:cxn>
                <a:cxn ang="0">
                  <a:pos x="145" y="261"/>
                </a:cxn>
                <a:cxn ang="0">
                  <a:pos x="115" y="261"/>
                </a:cxn>
                <a:cxn ang="0">
                  <a:pos x="93" y="251"/>
                </a:cxn>
                <a:cxn ang="0">
                  <a:pos x="55" y="274"/>
                </a:cxn>
                <a:cxn ang="0">
                  <a:pos x="44" y="282"/>
                </a:cxn>
                <a:cxn ang="0">
                  <a:pos x="48" y="231"/>
                </a:cxn>
                <a:cxn ang="0">
                  <a:pos x="54" y="202"/>
                </a:cxn>
                <a:cxn ang="0">
                  <a:pos x="50" y="165"/>
                </a:cxn>
                <a:cxn ang="0">
                  <a:pos x="21" y="163"/>
                </a:cxn>
                <a:cxn ang="0">
                  <a:pos x="12" y="121"/>
                </a:cxn>
                <a:cxn ang="0">
                  <a:pos x="0" y="113"/>
                </a:cxn>
                <a:cxn ang="0">
                  <a:pos x="5" y="99"/>
                </a:cxn>
                <a:cxn ang="0">
                  <a:pos x="23" y="92"/>
                </a:cxn>
                <a:cxn ang="0">
                  <a:pos x="48" y="61"/>
                </a:cxn>
                <a:cxn ang="0">
                  <a:pos x="59" y="76"/>
                </a:cxn>
                <a:cxn ang="0">
                  <a:pos x="85" y="52"/>
                </a:cxn>
                <a:cxn ang="0">
                  <a:pos x="77" y="7"/>
                </a:cxn>
                <a:cxn ang="0">
                  <a:pos x="106" y="3"/>
                </a:cxn>
              </a:cxnLst>
              <a:rect l="0" t="0" r="r" b="b"/>
              <a:pathLst>
                <a:path w="398" h="490">
                  <a:moveTo>
                    <a:pt x="106" y="3"/>
                  </a:moveTo>
                  <a:lnTo>
                    <a:pt x="118" y="19"/>
                  </a:lnTo>
                  <a:lnTo>
                    <a:pt x="135" y="39"/>
                  </a:lnTo>
                  <a:lnTo>
                    <a:pt x="145" y="49"/>
                  </a:lnTo>
                  <a:lnTo>
                    <a:pt x="150" y="59"/>
                  </a:lnTo>
                  <a:lnTo>
                    <a:pt x="147" y="71"/>
                  </a:lnTo>
                  <a:lnTo>
                    <a:pt x="149" y="79"/>
                  </a:lnTo>
                  <a:lnTo>
                    <a:pt x="163" y="94"/>
                  </a:lnTo>
                  <a:lnTo>
                    <a:pt x="183" y="98"/>
                  </a:lnTo>
                  <a:lnTo>
                    <a:pt x="203" y="93"/>
                  </a:lnTo>
                  <a:lnTo>
                    <a:pt x="219" y="94"/>
                  </a:lnTo>
                  <a:lnTo>
                    <a:pt x="228" y="105"/>
                  </a:lnTo>
                  <a:lnTo>
                    <a:pt x="233" y="114"/>
                  </a:lnTo>
                  <a:lnTo>
                    <a:pt x="235" y="121"/>
                  </a:lnTo>
                  <a:lnTo>
                    <a:pt x="243" y="127"/>
                  </a:lnTo>
                  <a:lnTo>
                    <a:pt x="247" y="136"/>
                  </a:lnTo>
                  <a:lnTo>
                    <a:pt x="253" y="142"/>
                  </a:lnTo>
                  <a:lnTo>
                    <a:pt x="252" y="151"/>
                  </a:lnTo>
                  <a:lnTo>
                    <a:pt x="236" y="167"/>
                  </a:lnTo>
                  <a:lnTo>
                    <a:pt x="231" y="167"/>
                  </a:lnTo>
                  <a:lnTo>
                    <a:pt x="220" y="164"/>
                  </a:lnTo>
                  <a:lnTo>
                    <a:pt x="213" y="167"/>
                  </a:lnTo>
                  <a:lnTo>
                    <a:pt x="209" y="172"/>
                  </a:lnTo>
                  <a:lnTo>
                    <a:pt x="205" y="181"/>
                  </a:lnTo>
                  <a:lnTo>
                    <a:pt x="206" y="188"/>
                  </a:lnTo>
                  <a:lnTo>
                    <a:pt x="213" y="190"/>
                  </a:lnTo>
                  <a:lnTo>
                    <a:pt x="221" y="196"/>
                  </a:lnTo>
                  <a:lnTo>
                    <a:pt x="240" y="206"/>
                  </a:lnTo>
                  <a:lnTo>
                    <a:pt x="267" y="226"/>
                  </a:lnTo>
                  <a:lnTo>
                    <a:pt x="271" y="239"/>
                  </a:lnTo>
                  <a:lnTo>
                    <a:pt x="294" y="260"/>
                  </a:lnTo>
                  <a:lnTo>
                    <a:pt x="297" y="270"/>
                  </a:lnTo>
                  <a:lnTo>
                    <a:pt x="314" y="290"/>
                  </a:lnTo>
                  <a:lnTo>
                    <a:pt x="319" y="291"/>
                  </a:lnTo>
                  <a:lnTo>
                    <a:pt x="337" y="303"/>
                  </a:lnTo>
                  <a:lnTo>
                    <a:pt x="342" y="317"/>
                  </a:lnTo>
                  <a:lnTo>
                    <a:pt x="345" y="329"/>
                  </a:lnTo>
                  <a:lnTo>
                    <a:pt x="344" y="330"/>
                  </a:lnTo>
                  <a:lnTo>
                    <a:pt x="345" y="331"/>
                  </a:lnTo>
                  <a:lnTo>
                    <a:pt x="349" y="345"/>
                  </a:lnTo>
                  <a:lnTo>
                    <a:pt x="357" y="345"/>
                  </a:lnTo>
                  <a:lnTo>
                    <a:pt x="371" y="355"/>
                  </a:lnTo>
                  <a:lnTo>
                    <a:pt x="380" y="363"/>
                  </a:lnTo>
                  <a:lnTo>
                    <a:pt x="384" y="380"/>
                  </a:lnTo>
                  <a:lnTo>
                    <a:pt x="397" y="409"/>
                  </a:lnTo>
                  <a:lnTo>
                    <a:pt x="398" y="416"/>
                  </a:lnTo>
                  <a:lnTo>
                    <a:pt x="398" y="449"/>
                  </a:lnTo>
                  <a:lnTo>
                    <a:pt x="394" y="455"/>
                  </a:lnTo>
                  <a:lnTo>
                    <a:pt x="383" y="464"/>
                  </a:lnTo>
                  <a:lnTo>
                    <a:pt x="373" y="469"/>
                  </a:lnTo>
                  <a:lnTo>
                    <a:pt x="366" y="469"/>
                  </a:lnTo>
                  <a:lnTo>
                    <a:pt x="357" y="460"/>
                  </a:lnTo>
                  <a:lnTo>
                    <a:pt x="349" y="460"/>
                  </a:lnTo>
                  <a:lnTo>
                    <a:pt x="338" y="464"/>
                  </a:lnTo>
                  <a:lnTo>
                    <a:pt x="322" y="473"/>
                  </a:lnTo>
                  <a:lnTo>
                    <a:pt x="322" y="487"/>
                  </a:lnTo>
                  <a:lnTo>
                    <a:pt x="313" y="490"/>
                  </a:lnTo>
                  <a:lnTo>
                    <a:pt x="302" y="486"/>
                  </a:lnTo>
                  <a:lnTo>
                    <a:pt x="284" y="482"/>
                  </a:lnTo>
                  <a:lnTo>
                    <a:pt x="276" y="474"/>
                  </a:lnTo>
                  <a:lnTo>
                    <a:pt x="276" y="470"/>
                  </a:lnTo>
                  <a:lnTo>
                    <a:pt x="280" y="470"/>
                  </a:lnTo>
                  <a:lnTo>
                    <a:pt x="287" y="459"/>
                  </a:lnTo>
                  <a:lnTo>
                    <a:pt x="287" y="417"/>
                  </a:lnTo>
                  <a:lnTo>
                    <a:pt x="291" y="407"/>
                  </a:lnTo>
                  <a:lnTo>
                    <a:pt x="290" y="398"/>
                  </a:lnTo>
                  <a:lnTo>
                    <a:pt x="289" y="391"/>
                  </a:lnTo>
                  <a:lnTo>
                    <a:pt x="284" y="385"/>
                  </a:lnTo>
                  <a:lnTo>
                    <a:pt x="276" y="380"/>
                  </a:lnTo>
                  <a:lnTo>
                    <a:pt x="274" y="373"/>
                  </a:lnTo>
                  <a:lnTo>
                    <a:pt x="264" y="372"/>
                  </a:lnTo>
                  <a:lnTo>
                    <a:pt x="257" y="367"/>
                  </a:lnTo>
                  <a:lnTo>
                    <a:pt x="249" y="357"/>
                  </a:lnTo>
                  <a:lnTo>
                    <a:pt x="246" y="346"/>
                  </a:lnTo>
                  <a:lnTo>
                    <a:pt x="247" y="321"/>
                  </a:lnTo>
                  <a:lnTo>
                    <a:pt x="246" y="308"/>
                  </a:lnTo>
                  <a:lnTo>
                    <a:pt x="242" y="296"/>
                  </a:lnTo>
                  <a:lnTo>
                    <a:pt x="237" y="286"/>
                  </a:lnTo>
                  <a:lnTo>
                    <a:pt x="230" y="281"/>
                  </a:lnTo>
                  <a:lnTo>
                    <a:pt x="228" y="274"/>
                  </a:lnTo>
                  <a:lnTo>
                    <a:pt x="220" y="270"/>
                  </a:lnTo>
                  <a:lnTo>
                    <a:pt x="213" y="263"/>
                  </a:lnTo>
                  <a:lnTo>
                    <a:pt x="208" y="255"/>
                  </a:lnTo>
                  <a:lnTo>
                    <a:pt x="195" y="240"/>
                  </a:lnTo>
                  <a:lnTo>
                    <a:pt x="183" y="239"/>
                  </a:lnTo>
                  <a:lnTo>
                    <a:pt x="172" y="240"/>
                  </a:lnTo>
                  <a:lnTo>
                    <a:pt x="161" y="243"/>
                  </a:lnTo>
                  <a:lnTo>
                    <a:pt x="157" y="254"/>
                  </a:lnTo>
                  <a:lnTo>
                    <a:pt x="152" y="258"/>
                  </a:lnTo>
                  <a:lnTo>
                    <a:pt x="145" y="261"/>
                  </a:lnTo>
                  <a:lnTo>
                    <a:pt x="133" y="267"/>
                  </a:lnTo>
                  <a:lnTo>
                    <a:pt x="124" y="267"/>
                  </a:lnTo>
                  <a:lnTo>
                    <a:pt x="115" y="261"/>
                  </a:lnTo>
                  <a:lnTo>
                    <a:pt x="109" y="251"/>
                  </a:lnTo>
                  <a:lnTo>
                    <a:pt x="102" y="249"/>
                  </a:lnTo>
                  <a:lnTo>
                    <a:pt x="93" y="251"/>
                  </a:lnTo>
                  <a:lnTo>
                    <a:pt x="80" y="256"/>
                  </a:lnTo>
                  <a:lnTo>
                    <a:pt x="68" y="269"/>
                  </a:lnTo>
                  <a:lnTo>
                    <a:pt x="55" y="274"/>
                  </a:lnTo>
                  <a:lnTo>
                    <a:pt x="48" y="283"/>
                  </a:lnTo>
                  <a:lnTo>
                    <a:pt x="43" y="287"/>
                  </a:lnTo>
                  <a:lnTo>
                    <a:pt x="44" y="282"/>
                  </a:lnTo>
                  <a:lnTo>
                    <a:pt x="41" y="269"/>
                  </a:lnTo>
                  <a:lnTo>
                    <a:pt x="45" y="255"/>
                  </a:lnTo>
                  <a:lnTo>
                    <a:pt x="48" y="231"/>
                  </a:lnTo>
                  <a:lnTo>
                    <a:pt x="53" y="220"/>
                  </a:lnTo>
                  <a:lnTo>
                    <a:pt x="53" y="211"/>
                  </a:lnTo>
                  <a:lnTo>
                    <a:pt x="54" y="202"/>
                  </a:lnTo>
                  <a:lnTo>
                    <a:pt x="50" y="186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29" y="165"/>
                  </a:lnTo>
                  <a:lnTo>
                    <a:pt x="23" y="164"/>
                  </a:lnTo>
                  <a:lnTo>
                    <a:pt x="21" y="163"/>
                  </a:lnTo>
                  <a:lnTo>
                    <a:pt x="21" y="145"/>
                  </a:lnTo>
                  <a:lnTo>
                    <a:pt x="18" y="130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4" y="105"/>
                  </a:lnTo>
                  <a:lnTo>
                    <a:pt x="5" y="99"/>
                  </a:lnTo>
                  <a:lnTo>
                    <a:pt x="10" y="95"/>
                  </a:lnTo>
                  <a:lnTo>
                    <a:pt x="17" y="93"/>
                  </a:lnTo>
                  <a:lnTo>
                    <a:pt x="23" y="92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48" y="61"/>
                  </a:lnTo>
                  <a:lnTo>
                    <a:pt x="53" y="54"/>
                  </a:lnTo>
                  <a:lnTo>
                    <a:pt x="54" y="49"/>
                  </a:lnTo>
                  <a:lnTo>
                    <a:pt x="59" y="76"/>
                  </a:lnTo>
                  <a:lnTo>
                    <a:pt x="80" y="71"/>
                  </a:lnTo>
                  <a:lnTo>
                    <a:pt x="84" y="67"/>
                  </a:lnTo>
                  <a:lnTo>
                    <a:pt x="85" y="52"/>
                  </a:lnTo>
                  <a:lnTo>
                    <a:pt x="79" y="36"/>
                  </a:lnTo>
                  <a:lnTo>
                    <a:pt x="76" y="19"/>
                  </a:lnTo>
                  <a:lnTo>
                    <a:pt x="77" y="7"/>
                  </a:lnTo>
                  <a:lnTo>
                    <a:pt x="86" y="0"/>
                  </a:lnTo>
                  <a:lnTo>
                    <a:pt x="106" y="1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94" name="Group 97"/>
            <p:cNvGrpSpPr>
              <a:grpSpLocks noChangeAspect="1"/>
            </p:cNvGrpSpPr>
            <p:nvPr/>
          </p:nvGrpSpPr>
          <p:grpSpPr bwMode="gray">
            <a:xfrm>
              <a:off x="6957856" y="3500786"/>
              <a:ext cx="637647" cy="646069"/>
              <a:chOff x="3183" y="2052"/>
              <a:chExt cx="401" cy="370"/>
            </a:xfrm>
            <a:grpFill/>
          </p:grpSpPr>
          <p:sp>
            <p:nvSpPr>
              <p:cNvPr id="398" name="Freeform 98"/>
              <p:cNvSpPr>
                <a:spLocks noChangeAspect="1"/>
              </p:cNvSpPr>
              <p:nvPr/>
            </p:nvSpPr>
            <p:spPr bwMode="gray">
              <a:xfrm>
                <a:off x="3509" y="2232"/>
                <a:ext cx="3" cy="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14" y="21"/>
                  </a:cxn>
                  <a:cxn ang="0">
                    <a:pos x="14" y="12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0" y="4"/>
                  </a:cxn>
                </a:cxnLst>
                <a:rect l="0" t="0" r="r" b="b"/>
                <a:pathLst>
                  <a:path w="14" h="27">
                    <a:moveTo>
                      <a:pt x="0" y="4"/>
                    </a:moveTo>
                    <a:lnTo>
                      <a:pt x="1" y="26"/>
                    </a:lnTo>
                    <a:lnTo>
                      <a:pt x="9" y="27"/>
                    </a:lnTo>
                    <a:lnTo>
                      <a:pt x="14" y="21"/>
                    </a:lnTo>
                    <a:lnTo>
                      <a:pt x="14" y="12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" name="Freeform 99"/>
              <p:cNvSpPr>
                <a:spLocks noChangeAspect="1"/>
              </p:cNvSpPr>
              <p:nvPr/>
            </p:nvSpPr>
            <p:spPr bwMode="gray">
              <a:xfrm>
                <a:off x="3262" y="2066"/>
                <a:ext cx="322" cy="332"/>
              </a:xfrm>
              <a:custGeom>
                <a:avLst/>
                <a:gdLst/>
                <a:ahLst/>
                <a:cxnLst>
                  <a:cxn ang="0">
                    <a:pos x="351" y="1334"/>
                  </a:cxn>
                  <a:cxn ang="0">
                    <a:pos x="468" y="1614"/>
                  </a:cxn>
                  <a:cxn ang="0">
                    <a:pos x="594" y="1598"/>
                  </a:cxn>
                  <a:cxn ang="0">
                    <a:pos x="655" y="1431"/>
                  </a:cxn>
                  <a:cxn ang="0">
                    <a:pos x="659" y="1302"/>
                  </a:cxn>
                  <a:cxn ang="0">
                    <a:pos x="733" y="1205"/>
                  </a:cxn>
                  <a:cxn ang="0">
                    <a:pos x="880" y="1087"/>
                  </a:cxn>
                  <a:cxn ang="0">
                    <a:pos x="1036" y="913"/>
                  </a:cxn>
                  <a:cxn ang="0">
                    <a:pos x="1107" y="902"/>
                  </a:cxn>
                  <a:cxn ang="0">
                    <a:pos x="1134" y="854"/>
                  </a:cxn>
                  <a:cxn ang="0">
                    <a:pos x="1120" y="738"/>
                  </a:cxn>
                  <a:cxn ang="0">
                    <a:pos x="1122" y="669"/>
                  </a:cxn>
                  <a:cxn ang="0">
                    <a:pos x="1143" y="613"/>
                  </a:cxn>
                  <a:cxn ang="0">
                    <a:pos x="1264" y="679"/>
                  </a:cxn>
                  <a:cxn ang="0">
                    <a:pos x="1268" y="798"/>
                  </a:cxn>
                  <a:cxn ang="0">
                    <a:pos x="1346" y="881"/>
                  </a:cxn>
                  <a:cxn ang="0">
                    <a:pos x="1387" y="799"/>
                  </a:cxn>
                  <a:cxn ang="0">
                    <a:pos x="1487" y="652"/>
                  </a:cxn>
                  <a:cxn ang="0">
                    <a:pos x="1602" y="525"/>
                  </a:cxn>
                  <a:cxn ang="0">
                    <a:pos x="1532" y="422"/>
                  </a:cxn>
                  <a:cxn ang="0">
                    <a:pos x="1379" y="492"/>
                  </a:cxn>
                  <a:cxn ang="0">
                    <a:pos x="1319" y="570"/>
                  </a:cxn>
                  <a:cxn ang="0">
                    <a:pos x="1160" y="592"/>
                  </a:cxn>
                  <a:cxn ang="0">
                    <a:pos x="1133" y="551"/>
                  </a:cxn>
                  <a:cxn ang="0">
                    <a:pos x="1090" y="541"/>
                  </a:cxn>
                  <a:cxn ang="0">
                    <a:pos x="1046" y="615"/>
                  </a:cxn>
                  <a:cxn ang="0">
                    <a:pos x="873" y="555"/>
                  </a:cxn>
                  <a:cxn ang="0">
                    <a:pos x="772" y="530"/>
                  </a:cxn>
                  <a:cxn ang="0">
                    <a:pos x="676" y="480"/>
                  </a:cxn>
                  <a:cxn ang="0">
                    <a:pos x="675" y="409"/>
                  </a:cxn>
                  <a:cxn ang="0">
                    <a:pos x="690" y="367"/>
                  </a:cxn>
                  <a:cxn ang="0">
                    <a:pos x="631" y="332"/>
                  </a:cxn>
                  <a:cxn ang="0">
                    <a:pos x="589" y="304"/>
                  </a:cxn>
                  <a:cxn ang="0">
                    <a:pos x="581" y="224"/>
                  </a:cxn>
                  <a:cxn ang="0">
                    <a:pos x="617" y="223"/>
                  </a:cxn>
                  <a:cxn ang="0">
                    <a:pos x="597" y="174"/>
                  </a:cxn>
                  <a:cxn ang="0">
                    <a:pos x="628" y="126"/>
                  </a:cxn>
                  <a:cxn ang="0">
                    <a:pos x="666" y="52"/>
                  </a:cxn>
                  <a:cxn ang="0">
                    <a:pos x="642" y="22"/>
                  </a:cxn>
                  <a:cxn ang="0">
                    <a:pos x="599" y="6"/>
                  </a:cxn>
                  <a:cxn ang="0">
                    <a:pos x="489" y="68"/>
                  </a:cxn>
                  <a:cxn ang="0">
                    <a:pos x="427" y="92"/>
                  </a:cxn>
                  <a:cxn ang="0">
                    <a:pos x="333" y="79"/>
                  </a:cxn>
                  <a:cxn ang="0">
                    <a:pos x="320" y="126"/>
                  </a:cxn>
                  <a:cxn ang="0">
                    <a:pos x="321" y="181"/>
                  </a:cxn>
                  <a:cxn ang="0">
                    <a:pos x="384" y="232"/>
                  </a:cxn>
                  <a:cxn ang="0">
                    <a:pos x="362" y="267"/>
                  </a:cxn>
                  <a:cxn ang="0">
                    <a:pos x="371" y="324"/>
                  </a:cxn>
                  <a:cxn ang="0">
                    <a:pos x="314" y="388"/>
                  </a:cxn>
                  <a:cxn ang="0">
                    <a:pos x="212" y="504"/>
                  </a:cxn>
                  <a:cxn ang="0">
                    <a:pos x="132" y="513"/>
                  </a:cxn>
                  <a:cxn ang="0">
                    <a:pos x="111" y="603"/>
                  </a:cxn>
                  <a:cxn ang="0">
                    <a:pos x="142" y="669"/>
                  </a:cxn>
                  <a:cxn ang="0">
                    <a:pos x="166" y="733"/>
                  </a:cxn>
                  <a:cxn ang="0">
                    <a:pos x="127" y="734"/>
                  </a:cxn>
                  <a:cxn ang="0">
                    <a:pos x="47" y="740"/>
                  </a:cxn>
                  <a:cxn ang="0">
                    <a:pos x="0" y="773"/>
                  </a:cxn>
                  <a:cxn ang="0">
                    <a:pos x="124" y="814"/>
                  </a:cxn>
                  <a:cxn ang="0">
                    <a:pos x="131" y="945"/>
                  </a:cxn>
                  <a:cxn ang="0">
                    <a:pos x="229" y="857"/>
                  </a:cxn>
                  <a:cxn ang="0">
                    <a:pos x="246" y="924"/>
                  </a:cxn>
                  <a:cxn ang="0">
                    <a:pos x="261" y="1041"/>
                  </a:cxn>
                  <a:cxn ang="0">
                    <a:pos x="276" y="1157"/>
                  </a:cxn>
                </a:cxnLst>
                <a:rect l="0" t="0" r="r" b="b"/>
                <a:pathLst>
                  <a:path w="1608" h="1661">
                    <a:moveTo>
                      <a:pt x="304" y="1236"/>
                    </a:moveTo>
                    <a:lnTo>
                      <a:pt x="306" y="1238"/>
                    </a:lnTo>
                    <a:lnTo>
                      <a:pt x="310" y="1250"/>
                    </a:lnTo>
                    <a:lnTo>
                      <a:pt x="312" y="1252"/>
                    </a:lnTo>
                    <a:lnTo>
                      <a:pt x="315" y="1249"/>
                    </a:lnTo>
                    <a:lnTo>
                      <a:pt x="320" y="1250"/>
                    </a:lnTo>
                    <a:lnTo>
                      <a:pt x="316" y="1255"/>
                    </a:lnTo>
                    <a:lnTo>
                      <a:pt x="316" y="1260"/>
                    </a:lnTo>
                    <a:lnTo>
                      <a:pt x="322" y="1281"/>
                    </a:lnTo>
                    <a:lnTo>
                      <a:pt x="331" y="1293"/>
                    </a:lnTo>
                    <a:lnTo>
                      <a:pt x="338" y="1297"/>
                    </a:lnTo>
                    <a:lnTo>
                      <a:pt x="348" y="1319"/>
                    </a:lnTo>
                    <a:lnTo>
                      <a:pt x="351" y="1334"/>
                    </a:lnTo>
                    <a:lnTo>
                      <a:pt x="358" y="1343"/>
                    </a:lnTo>
                    <a:lnTo>
                      <a:pt x="364" y="1358"/>
                    </a:lnTo>
                    <a:lnTo>
                      <a:pt x="370" y="1388"/>
                    </a:lnTo>
                    <a:lnTo>
                      <a:pt x="382" y="1426"/>
                    </a:lnTo>
                    <a:lnTo>
                      <a:pt x="382" y="1429"/>
                    </a:lnTo>
                    <a:lnTo>
                      <a:pt x="391" y="1444"/>
                    </a:lnTo>
                    <a:lnTo>
                      <a:pt x="401" y="1453"/>
                    </a:lnTo>
                    <a:lnTo>
                      <a:pt x="418" y="1475"/>
                    </a:lnTo>
                    <a:lnTo>
                      <a:pt x="425" y="1494"/>
                    </a:lnTo>
                    <a:lnTo>
                      <a:pt x="432" y="1519"/>
                    </a:lnTo>
                    <a:lnTo>
                      <a:pt x="454" y="1572"/>
                    </a:lnTo>
                    <a:lnTo>
                      <a:pt x="461" y="1600"/>
                    </a:lnTo>
                    <a:lnTo>
                      <a:pt x="468" y="1614"/>
                    </a:lnTo>
                    <a:lnTo>
                      <a:pt x="481" y="1633"/>
                    </a:lnTo>
                    <a:lnTo>
                      <a:pt x="495" y="1650"/>
                    </a:lnTo>
                    <a:lnTo>
                      <a:pt x="508" y="1661"/>
                    </a:lnTo>
                    <a:lnTo>
                      <a:pt x="525" y="1661"/>
                    </a:lnTo>
                    <a:lnTo>
                      <a:pt x="534" y="1653"/>
                    </a:lnTo>
                    <a:lnTo>
                      <a:pt x="534" y="1650"/>
                    </a:lnTo>
                    <a:lnTo>
                      <a:pt x="540" y="1647"/>
                    </a:lnTo>
                    <a:lnTo>
                      <a:pt x="546" y="1642"/>
                    </a:lnTo>
                    <a:lnTo>
                      <a:pt x="548" y="1636"/>
                    </a:lnTo>
                    <a:lnTo>
                      <a:pt x="547" y="1632"/>
                    </a:lnTo>
                    <a:lnTo>
                      <a:pt x="554" y="1611"/>
                    </a:lnTo>
                    <a:lnTo>
                      <a:pt x="577" y="1600"/>
                    </a:lnTo>
                    <a:lnTo>
                      <a:pt x="594" y="1598"/>
                    </a:lnTo>
                    <a:lnTo>
                      <a:pt x="593" y="1588"/>
                    </a:lnTo>
                    <a:lnTo>
                      <a:pt x="594" y="1578"/>
                    </a:lnTo>
                    <a:lnTo>
                      <a:pt x="607" y="1560"/>
                    </a:lnTo>
                    <a:lnTo>
                      <a:pt x="610" y="1552"/>
                    </a:lnTo>
                    <a:lnTo>
                      <a:pt x="615" y="1541"/>
                    </a:lnTo>
                    <a:lnTo>
                      <a:pt x="628" y="1539"/>
                    </a:lnTo>
                    <a:lnTo>
                      <a:pt x="632" y="1542"/>
                    </a:lnTo>
                    <a:lnTo>
                      <a:pt x="643" y="1542"/>
                    </a:lnTo>
                    <a:lnTo>
                      <a:pt x="643" y="1525"/>
                    </a:lnTo>
                    <a:lnTo>
                      <a:pt x="640" y="1496"/>
                    </a:lnTo>
                    <a:lnTo>
                      <a:pt x="640" y="1467"/>
                    </a:lnTo>
                    <a:lnTo>
                      <a:pt x="643" y="1456"/>
                    </a:lnTo>
                    <a:lnTo>
                      <a:pt x="655" y="1431"/>
                    </a:lnTo>
                    <a:lnTo>
                      <a:pt x="660" y="1417"/>
                    </a:lnTo>
                    <a:lnTo>
                      <a:pt x="667" y="1390"/>
                    </a:lnTo>
                    <a:lnTo>
                      <a:pt x="669" y="1381"/>
                    </a:lnTo>
                    <a:lnTo>
                      <a:pt x="667" y="1368"/>
                    </a:lnTo>
                    <a:lnTo>
                      <a:pt x="661" y="1363"/>
                    </a:lnTo>
                    <a:lnTo>
                      <a:pt x="660" y="1358"/>
                    </a:lnTo>
                    <a:lnTo>
                      <a:pt x="658" y="1356"/>
                    </a:lnTo>
                    <a:lnTo>
                      <a:pt x="660" y="1352"/>
                    </a:lnTo>
                    <a:lnTo>
                      <a:pt x="664" y="1356"/>
                    </a:lnTo>
                    <a:lnTo>
                      <a:pt x="656" y="1324"/>
                    </a:lnTo>
                    <a:lnTo>
                      <a:pt x="659" y="1314"/>
                    </a:lnTo>
                    <a:lnTo>
                      <a:pt x="659" y="1304"/>
                    </a:lnTo>
                    <a:lnTo>
                      <a:pt x="659" y="1302"/>
                    </a:lnTo>
                    <a:lnTo>
                      <a:pt x="655" y="1297"/>
                    </a:lnTo>
                    <a:lnTo>
                      <a:pt x="654" y="1284"/>
                    </a:lnTo>
                    <a:lnTo>
                      <a:pt x="654" y="1262"/>
                    </a:lnTo>
                    <a:lnTo>
                      <a:pt x="661" y="1251"/>
                    </a:lnTo>
                    <a:lnTo>
                      <a:pt x="670" y="1238"/>
                    </a:lnTo>
                    <a:lnTo>
                      <a:pt x="680" y="1233"/>
                    </a:lnTo>
                    <a:lnTo>
                      <a:pt x="688" y="1232"/>
                    </a:lnTo>
                    <a:lnTo>
                      <a:pt x="698" y="1238"/>
                    </a:lnTo>
                    <a:lnTo>
                      <a:pt x="706" y="1234"/>
                    </a:lnTo>
                    <a:lnTo>
                      <a:pt x="713" y="1222"/>
                    </a:lnTo>
                    <a:lnTo>
                      <a:pt x="718" y="1208"/>
                    </a:lnTo>
                    <a:lnTo>
                      <a:pt x="720" y="1208"/>
                    </a:lnTo>
                    <a:lnTo>
                      <a:pt x="733" y="1205"/>
                    </a:lnTo>
                    <a:lnTo>
                      <a:pt x="746" y="1202"/>
                    </a:lnTo>
                    <a:lnTo>
                      <a:pt x="769" y="1193"/>
                    </a:lnTo>
                    <a:lnTo>
                      <a:pt x="776" y="1185"/>
                    </a:lnTo>
                    <a:lnTo>
                      <a:pt x="776" y="1174"/>
                    </a:lnTo>
                    <a:lnTo>
                      <a:pt x="782" y="1164"/>
                    </a:lnTo>
                    <a:lnTo>
                      <a:pt x="795" y="1155"/>
                    </a:lnTo>
                    <a:lnTo>
                      <a:pt x="820" y="1136"/>
                    </a:lnTo>
                    <a:lnTo>
                      <a:pt x="837" y="1123"/>
                    </a:lnTo>
                    <a:lnTo>
                      <a:pt x="849" y="1109"/>
                    </a:lnTo>
                    <a:lnTo>
                      <a:pt x="864" y="1098"/>
                    </a:lnTo>
                    <a:lnTo>
                      <a:pt x="875" y="1092"/>
                    </a:lnTo>
                    <a:lnTo>
                      <a:pt x="878" y="1088"/>
                    </a:lnTo>
                    <a:lnTo>
                      <a:pt x="880" y="1087"/>
                    </a:lnTo>
                    <a:lnTo>
                      <a:pt x="890" y="1077"/>
                    </a:lnTo>
                    <a:lnTo>
                      <a:pt x="925" y="1034"/>
                    </a:lnTo>
                    <a:lnTo>
                      <a:pt x="938" y="1024"/>
                    </a:lnTo>
                    <a:lnTo>
                      <a:pt x="968" y="1007"/>
                    </a:lnTo>
                    <a:lnTo>
                      <a:pt x="986" y="1001"/>
                    </a:lnTo>
                    <a:lnTo>
                      <a:pt x="995" y="996"/>
                    </a:lnTo>
                    <a:lnTo>
                      <a:pt x="998" y="996"/>
                    </a:lnTo>
                    <a:lnTo>
                      <a:pt x="1015" y="981"/>
                    </a:lnTo>
                    <a:lnTo>
                      <a:pt x="1024" y="970"/>
                    </a:lnTo>
                    <a:lnTo>
                      <a:pt x="1026" y="964"/>
                    </a:lnTo>
                    <a:lnTo>
                      <a:pt x="1036" y="953"/>
                    </a:lnTo>
                    <a:lnTo>
                      <a:pt x="1030" y="929"/>
                    </a:lnTo>
                    <a:lnTo>
                      <a:pt x="1036" y="913"/>
                    </a:lnTo>
                    <a:lnTo>
                      <a:pt x="1068" y="897"/>
                    </a:lnTo>
                    <a:lnTo>
                      <a:pt x="1078" y="894"/>
                    </a:lnTo>
                    <a:lnTo>
                      <a:pt x="1084" y="889"/>
                    </a:lnTo>
                    <a:lnTo>
                      <a:pt x="1089" y="880"/>
                    </a:lnTo>
                    <a:lnTo>
                      <a:pt x="1091" y="874"/>
                    </a:lnTo>
                    <a:lnTo>
                      <a:pt x="1096" y="868"/>
                    </a:lnTo>
                    <a:lnTo>
                      <a:pt x="1100" y="868"/>
                    </a:lnTo>
                    <a:lnTo>
                      <a:pt x="1097" y="880"/>
                    </a:lnTo>
                    <a:lnTo>
                      <a:pt x="1097" y="893"/>
                    </a:lnTo>
                    <a:lnTo>
                      <a:pt x="1099" y="894"/>
                    </a:lnTo>
                    <a:lnTo>
                      <a:pt x="1101" y="894"/>
                    </a:lnTo>
                    <a:lnTo>
                      <a:pt x="1104" y="895"/>
                    </a:lnTo>
                    <a:lnTo>
                      <a:pt x="1107" y="902"/>
                    </a:lnTo>
                    <a:lnTo>
                      <a:pt x="1116" y="901"/>
                    </a:lnTo>
                    <a:lnTo>
                      <a:pt x="1121" y="897"/>
                    </a:lnTo>
                    <a:lnTo>
                      <a:pt x="1124" y="899"/>
                    </a:lnTo>
                    <a:lnTo>
                      <a:pt x="1126" y="890"/>
                    </a:lnTo>
                    <a:lnTo>
                      <a:pt x="1128" y="886"/>
                    </a:lnTo>
                    <a:lnTo>
                      <a:pt x="1131" y="896"/>
                    </a:lnTo>
                    <a:lnTo>
                      <a:pt x="1134" y="900"/>
                    </a:lnTo>
                    <a:lnTo>
                      <a:pt x="1142" y="897"/>
                    </a:lnTo>
                    <a:lnTo>
                      <a:pt x="1135" y="884"/>
                    </a:lnTo>
                    <a:lnTo>
                      <a:pt x="1137" y="878"/>
                    </a:lnTo>
                    <a:lnTo>
                      <a:pt x="1135" y="874"/>
                    </a:lnTo>
                    <a:lnTo>
                      <a:pt x="1133" y="863"/>
                    </a:lnTo>
                    <a:lnTo>
                      <a:pt x="1134" y="854"/>
                    </a:lnTo>
                    <a:lnTo>
                      <a:pt x="1132" y="846"/>
                    </a:lnTo>
                    <a:lnTo>
                      <a:pt x="1127" y="841"/>
                    </a:lnTo>
                    <a:lnTo>
                      <a:pt x="1124" y="832"/>
                    </a:lnTo>
                    <a:lnTo>
                      <a:pt x="1124" y="823"/>
                    </a:lnTo>
                    <a:lnTo>
                      <a:pt x="1126" y="820"/>
                    </a:lnTo>
                    <a:lnTo>
                      <a:pt x="1127" y="804"/>
                    </a:lnTo>
                    <a:lnTo>
                      <a:pt x="1126" y="800"/>
                    </a:lnTo>
                    <a:lnTo>
                      <a:pt x="1122" y="799"/>
                    </a:lnTo>
                    <a:lnTo>
                      <a:pt x="1122" y="784"/>
                    </a:lnTo>
                    <a:lnTo>
                      <a:pt x="1116" y="778"/>
                    </a:lnTo>
                    <a:lnTo>
                      <a:pt x="1116" y="770"/>
                    </a:lnTo>
                    <a:lnTo>
                      <a:pt x="1118" y="759"/>
                    </a:lnTo>
                    <a:lnTo>
                      <a:pt x="1120" y="738"/>
                    </a:lnTo>
                    <a:lnTo>
                      <a:pt x="1111" y="728"/>
                    </a:lnTo>
                    <a:lnTo>
                      <a:pt x="1105" y="723"/>
                    </a:lnTo>
                    <a:lnTo>
                      <a:pt x="1094" y="718"/>
                    </a:lnTo>
                    <a:lnTo>
                      <a:pt x="1085" y="714"/>
                    </a:lnTo>
                    <a:lnTo>
                      <a:pt x="1084" y="708"/>
                    </a:lnTo>
                    <a:lnTo>
                      <a:pt x="1085" y="703"/>
                    </a:lnTo>
                    <a:lnTo>
                      <a:pt x="1090" y="695"/>
                    </a:lnTo>
                    <a:lnTo>
                      <a:pt x="1097" y="694"/>
                    </a:lnTo>
                    <a:lnTo>
                      <a:pt x="1104" y="690"/>
                    </a:lnTo>
                    <a:lnTo>
                      <a:pt x="1106" y="683"/>
                    </a:lnTo>
                    <a:lnTo>
                      <a:pt x="1126" y="681"/>
                    </a:lnTo>
                    <a:lnTo>
                      <a:pt x="1126" y="673"/>
                    </a:lnTo>
                    <a:lnTo>
                      <a:pt x="1122" y="669"/>
                    </a:lnTo>
                    <a:lnTo>
                      <a:pt x="1123" y="665"/>
                    </a:lnTo>
                    <a:lnTo>
                      <a:pt x="1108" y="667"/>
                    </a:lnTo>
                    <a:lnTo>
                      <a:pt x="1101" y="662"/>
                    </a:lnTo>
                    <a:lnTo>
                      <a:pt x="1099" y="648"/>
                    </a:lnTo>
                    <a:lnTo>
                      <a:pt x="1095" y="644"/>
                    </a:lnTo>
                    <a:lnTo>
                      <a:pt x="1110" y="620"/>
                    </a:lnTo>
                    <a:lnTo>
                      <a:pt x="1112" y="608"/>
                    </a:lnTo>
                    <a:lnTo>
                      <a:pt x="1117" y="605"/>
                    </a:lnTo>
                    <a:lnTo>
                      <a:pt x="1126" y="622"/>
                    </a:lnTo>
                    <a:lnTo>
                      <a:pt x="1132" y="630"/>
                    </a:lnTo>
                    <a:lnTo>
                      <a:pt x="1133" y="622"/>
                    </a:lnTo>
                    <a:lnTo>
                      <a:pt x="1137" y="610"/>
                    </a:lnTo>
                    <a:lnTo>
                      <a:pt x="1143" y="613"/>
                    </a:lnTo>
                    <a:lnTo>
                      <a:pt x="1145" y="627"/>
                    </a:lnTo>
                    <a:lnTo>
                      <a:pt x="1153" y="636"/>
                    </a:lnTo>
                    <a:lnTo>
                      <a:pt x="1159" y="632"/>
                    </a:lnTo>
                    <a:lnTo>
                      <a:pt x="1166" y="638"/>
                    </a:lnTo>
                    <a:lnTo>
                      <a:pt x="1175" y="624"/>
                    </a:lnTo>
                    <a:lnTo>
                      <a:pt x="1177" y="628"/>
                    </a:lnTo>
                    <a:lnTo>
                      <a:pt x="1180" y="648"/>
                    </a:lnTo>
                    <a:lnTo>
                      <a:pt x="1185" y="667"/>
                    </a:lnTo>
                    <a:lnTo>
                      <a:pt x="1192" y="675"/>
                    </a:lnTo>
                    <a:lnTo>
                      <a:pt x="1203" y="680"/>
                    </a:lnTo>
                    <a:lnTo>
                      <a:pt x="1246" y="684"/>
                    </a:lnTo>
                    <a:lnTo>
                      <a:pt x="1250" y="681"/>
                    </a:lnTo>
                    <a:lnTo>
                      <a:pt x="1264" y="679"/>
                    </a:lnTo>
                    <a:lnTo>
                      <a:pt x="1288" y="681"/>
                    </a:lnTo>
                    <a:lnTo>
                      <a:pt x="1311" y="685"/>
                    </a:lnTo>
                    <a:lnTo>
                      <a:pt x="1326" y="691"/>
                    </a:lnTo>
                    <a:lnTo>
                      <a:pt x="1325" y="696"/>
                    </a:lnTo>
                    <a:lnTo>
                      <a:pt x="1315" y="701"/>
                    </a:lnTo>
                    <a:lnTo>
                      <a:pt x="1310" y="714"/>
                    </a:lnTo>
                    <a:lnTo>
                      <a:pt x="1298" y="729"/>
                    </a:lnTo>
                    <a:lnTo>
                      <a:pt x="1288" y="739"/>
                    </a:lnTo>
                    <a:lnTo>
                      <a:pt x="1276" y="744"/>
                    </a:lnTo>
                    <a:lnTo>
                      <a:pt x="1262" y="754"/>
                    </a:lnTo>
                    <a:lnTo>
                      <a:pt x="1260" y="762"/>
                    </a:lnTo>
                    <a:lnTo>
                      <a:pt x="1261" y="778"/>
                    </a:lnTo>
                    <a:lnTo>
                      <a:pt x="1268" y="798"/>
                    </a:lnTo>
                    <a:lnTo>
                      <a:pt x="1278" y="799"/>
                    </a:lnTo>
                    <a:lnTo>
                      <a:pt x="1284" y="809"/>
                    </a:lnTo>
                    <a:lnTo>
                      <a:pt x="1292" y="814"/>
                    </a:lnTo>
                    <a:lnTo>
                      <a:pt x="1295" y="807"/>
                    </a:lnTo>
                    <a:lnTo>
                      <a:pt x="1301" y="786"/>
                    </a:lnTo>
                    <a:lnTo>
                      <a:pt x="1312" y="771"/>
                    </a:lnTo>
                    <a:lnTo>
                      <a:pt x="1319" y="772"/>
                    </a:lnTo>
                    <a:lnTo>
                      <a:pt x="1326" y="786"/>
                    </a:lnTo>
                    <a:lnTo>
                      <a:pt x="1331" y="803"/>
                    </a:lnTo>
                    <a:lnTo>
                      <a:pt x="1333" y="811"/>
                    </a:lnTo>
                    <a:lnTo>
                      <a:pt x="1336" y="819"/>
                    </a:lnTo>
                    <a:lnTo>
                      <a:pt x="1342" y="847"/>
                    </a:lnTo>
                    <a:lnTo>
                      <a:pt x="1346" y="881"/>
                    </a:lnTo>
                    <a:lnTo>
                      <a:pt x="1349" y="878"/>
                    </a:lnTo>
                    <a:lnTo>
                      <a:pt x="1354" y="873"/>
                    </a:lnTo>
                    <a:lnTo>
                      <a:pt x="1363" y="875"/>
                    </a:lnTo>
                    <a:lnTo>
                      <a:pt x="1368" y="874"/>
                    </a:lnTo>
                    <a:lnTo>
                      <a:pt x="1373" y="868"/>
                    </a:lnTo>
                    <a:lnTo>
                      <a:pt x="1374" y="862"/>
                    </a:lnTo>
                    <a:lnTo>
                      <a:pt x="1371" y="862"/>
                    </a:lnTo>
                    <a:lnTo>
                      <a:pt x="1368" y="852"/>
                    </a:lnTo>
                    <a:lnTo>
                      <a:pt x="1368" y="836"/>
                    </a:lnTo>
                    <a:lnTo>
                      <a:pt x="1369" y="823"/>
                    </a:lnTo>
                    <a:lnTo>
                      <a:pt x="1380" y="824"/>
                    </a:lnTo>
                    <a:lnTo>
                      <a:pt x="1384" y="819"/>
                    </a:lnTo>
                    <a:lnTo>
                      <a:pt x="1387" y="799"/>
                    </a:lnTo>
                    <a:lnTo>
                      <a:pt x="1386" y="773"/>
                    </a:lnTo>
                    <a:lnTo>
                      <a:pt x="1393" y="766"/>
                    </a:lnTo>
                    <a:lnTo>
                      <a:pt x="1407" y="762"/>
                    </a:lnTo>
                    <a:lnTo>
                      <a:pt x="1420" y="765"/>
                    </a:lnTo>
                    <a:lnTo>
                      <a:pt x="1428" y="765"/>
                    </a:lnTo>
                    <a:lnTo>
                      <a:pt x="1433" y="760"/>
                    </a:lnTo>
                    <a:lnTo>
                      <a:pt x="1439" y="740"/>
                    </a:lnTo>
                    <a:lnTo>
                      <a:pt x="1457" y="705"/>
                    </a:lnTo>
                    <a:lnTo>
                      <a:pt x="1461" y="694"/>
                    </a:lnTo>
                    <a:lnTo>
                      <a:pt x="1459" y="684"/>
                    </a:lnTo>
                    <a:lnTo>
                      <a:pt x="1465" y="675"/>
                    </a:lnTo>
                    <a:lnTo>
                      <a:pt x="1481" y="664"/>
                    </a:lnTo>
                    <a:lnTo>
                      <a:pt x="1487" y="652"/>
                    </a:lnTo>
                    <a:lnTo>
                      <a:pt x="1486" y="624"/>
                    </a:lnTo>
                    <a:lnTo>
                      <a:pt x="1493" y="608"/>
                    </a:lnTo>
                    <a:lnTo>
                      <a:pt x="1506" y="597"/>
                    </a:lnTo>
                    <a:lnTo>
                      <a:pt x="1521" y="589"/>
                    </a:lnTo>
                    <a:lnTo>
                      <a:pt x="1531" y="581"/>
                    </a:lnTo>
                    <a:lnTo>
                      <a:pt x="1538" y="567"/>
                    </a:lnTo>
                    <a:lnTo>
                      <a:pt x="1558" y="563"/>
                    </a:lnTo>
                    <a:lnTo>
                      <a:pt x="1569" y="560"/>
                    </a:lnTo>
                    <a:lnTo>
                      <a:pt x="1585" y="565"/>
                    </a:lnTo>
                    <a:lnTo>
                      <a:pt x="1590" y="560"/>
                    </a:lnTo>
                    <a:lnTo>
                      <a:pt x="1586" y="544"/>
                    </a:lnTo>
                    <a:lnTo>
                      <a:pt x="1591" y="530"/>
                    </a:lnTo>
                    <a:lnTo>
                      <a:pt x="1602" y="525"/>
                    </a:lnTo>
                    <a:lnTo>
                      <a:pt x="1608" y="518"/>
                    </a:lnTo>
                    <a:lnTo>
                      <a:pt x="1608" y="506"/>
                    </a:lnTo>
                    <a:lnTo>
                      <a:pt x="1604" y="493"/>
                    </a:lnTo>
                    <a:lnTo>
                      <a:pt x="1594" y="490"/>
                    </a:lnTo>
                    <a:lnTo>
                      <a:pt x="1580" y="490"/>
                    </a:lnTo>
                    <a:lnTo>
                      <a:pt x="1570" y="486"/>
                    </a:lnTo>
                    <a:lnTo>
                      <a:pt x="1552" y="486"/>
                    </a:lnTo>
                    <a:lnTo>
                      <a:pt x="1554" y="470"/>
                    </a:lnTo>
                    <a:lnTo>
                      <a:pt x="1556" y="455"/>
                    </a:lnTo>
                    <a:lnTo>
                      <a:pt x="1543" y="453"/>
                    </a:lnTo>
                    <a:lnTo>
                      <a:pt x="1541" y="442"/>
                    </a:lnTo>
                    <a:lnTo>
                      <a:pt x="1543" y="434"/>
                    </a:lnTo>
                    <a:lnTo>
                      <a:pt x="1532" y="422"/>
                    </a:lnTo>
                    <a:lnTo>
                      <a:pt x="1520" y="426"/>
                    </a:lnTo>
                    <a:lnTo>
                      <a:pt x="1505" y="436"/>
                    </a:lnTo>
                    <a:lnTo>
                      <a:pt x="1492" y="439"/>
                    </a:lnTo>
                    <a:lnTo>
                      <a:pt x="1472" y="441"/>
                    </a:lnTo>
                    <a:lnTo>
                      <a:pt x="1463" y="439"/>
                    </a:lnTo>
                    <a:lnTo>
                      <a:pt x="1457" y="434"/>
                    </a:lnTo>
                    <a:lnTo>
                      <a:pt x="1452" y="433"/>
                    </a:lnTo>
                    <a:lnTo>
                      <a:pt x="1443" y="438"/>
                    </a:lnTo>
                    <a:lnTo>
                      <a:pt x="1434" y="444"/>
                    </a:lnTo>
                    <a:lnTo>
                      <a:pt x="1428" y="455"/>
                    </a:lnTo>
                    <a:lnTo>
                      <a:pt x="1408" y="472"/>
                    </a:lnTo>
                    <a:lnTo>
                      <a:pt x="1393" y="476"/>
                    </a:lnTo>
                    <a:lnTo>
                      <a:pt x="1379" y="492"/>
                    </a:lnTo>
                    <a:lnTo>
                      <a:pt x="1369" y="499"/>
                    </a:lnTo>
                    <a:lnTo>
                      <a:pt x="1354" y="507"/>
                    </a:lnTo>
                    <a:lnTo>
                      <a:pt x="1342" y="515"/>
                    </a:lnTo>
                    <a:lnTo>
                      <a:pt x="1314" y="522"/>
                    </a:lnTo>
                    <a:lnTo>
                      <a:pt x="1296" y="527"/>
                    </a:lnTo>
                    <a:lnTo>
                      <a:pt x="1298" y="529"/>
                    </a:lnTo>
                    <a:lnTo>
                      <a:pt x="1298" y="531"/>
                    </a:lnTo>
                    <a:lnTo>
                      <a:pt x="1295" y="538"/>
                    </a:lnTo>
                    <a:lnTo>
                      <a:pt x="1295" y="540"/>
                    </a:lnTo>
                    <a:lnTo>
                      <a:pt x="1296" y="542"/>
                    </a:lnTo>
                    <a:lnTo>
                      <a:pt x="1315" y="550"/>
                    </a:lnTo>
                    <a:lnTo>
                      <a:pt x="1321" y="556"/>
                    </a:lnTo>
                    <a:lnTo>
                      <a:pt x="1319" y="570"/>
                    </a:lnTo>
                    <a:lnTo>
                      <a:pt x="1320" y="574"/>
                    </a:lnTo>
                    <a:lnTo>
                      <a:pt x="1320" y="577"/>
                    </a:lnTo>
                    <a:lnTo>
                      <a:pt x="1312" y="581"/>
                    </a:lnTo>
                    <a:lnTo>
                      <a:pt x="1292" y="584"/>
                    </a:lnTo>
                    <a:lnTo>
                      <a:pt x="1278" y="585"/>
                    </a:lnTo>
                    <a:lnTo>
                      <a:pt x="1257" y="589"/>
                    </a:lnTo>
                    <a:lnTo>
                      <a:pt x="1249" y="590"/>
                    </a:lnTo>
                    <a:lnTo>
                      <a:pt x="1240" y="590"/>
                    </a:lnTo>
                    <a:lnTo>
                      <a:pt x="1230" y="587"/>
                    </a:lnTo>
                    <a:lnTo>
                      <a:pt x="1225" y="587"/>
                    </a:lnTo>
                    <a:lnTo>
                      <a:pt x="1202" y="595"/>
                    </a:lnTo>
                    <a:lnTo>
                      <a:pt x="1183" y="595"/>
                    </a:lnTo>
                    <a:lnTo>
                      <a:pt x="1160" y="592"/>
                    </a:lnTo>
                    <a:lnTo>
                      <a:pt x="1149" y="588"/>
                    </a:lnTo>
                    <a:lnTo>
                      <a:pt x="1145" y="585"/>
                    </a:lnTo>
                    <a:lnTo>
                      <a:pt x="1142" y="585"/>
                    </a:lnTo>
                    <a:lnTo>
                      <a:pt x="1140" y="584"/>
                    </a:lnTo>
                    <a:lnTo>
                      <a:pt x="1140" y="577"/>
                    </a:lnTo>
                    <a:lnTo>
                      <a:pt x="1139" y="574"/>
                    </a:lnTo>
                    <a:lnTo>
                      <a:pt x="1134" y="573"/>
                    </a:lnTo>
                    <a:lnTo>
                      <a:pt x="1134" y="568"/>
                    </a:lnTo>
                    <a:lnTo>
                      <a:pt x="1143" y="560"/>
                    </a:lnTo>
                    <a:lnTo>
                      <a:pt x="1144" y="556"/>
                    </a:lnTo>
                    <a:lnTo>
                      <a:pt x="1139" y="556"/>
                    </a:lnTo>
                    <a:lnTo>
                      <a:pt x="1135" y="554"/>
                    </a:lnTo>
                    <a:lnTo>
                      <a:pt x="1133" y="551"/>
                    </a:lnTo>
                    <a:lnTo>
                      <a:pt x="1133" y="544"/>
                    </a:lnTo>
                    <a:lnTo>
                      <a:pt x="1137" y="531"/>
                    </a:lnTo>
                    <a:lnTo>
                      <a:pt x="1137" y="525"/>
                    </a:lnTo>
                    <a:lnTo>
                      <a:pt x="1134" y="515"/>
                    </a:lnTo>
                    <a:lnTo>
                      <a:pt x="1133" y="512"/>
                    </a:lnTo>
                    <a:lnTo>
                      <a:pt x="1128" y="509"/>
                    </a:lnTo>
                    <a:lnTo>
                      <a:pt x="1123" y="511"/>
                    </a:lnTo>
                    <a:lnTo>
                      <a:pt x="1115" y="517"/>
                    </a:lnTo>
                    <a:lnTo>
                      <a:pt x="1107" y="517"/>
                    </a:lnTo>
                    <a:lnTo>
                      <a:pt x="1099" y="520"/>
                    </a:lnTo>
                    <a:lnTo>
                      <a:pt x="1097" y="522"/>
                    </a:lnTo>
                    <a:lnTo>
                      <a:pt x="1094" y="529"/>
                    </a:lnTo>
                    <a:lnTo>
                      <a:pt x="1090" y="541"/>
                    </a:lnTo>
                    <a:lnTo>
                      <a:pt x="1091" y="556"/>
                    </a:lnTo>
                    <a:lnTo>
                      <a:pt x="1090" y="570"/>
                    </a:lnTo>
                    <a:lnTo>
                      <a:pt x="1086" y="574"/>
                    </a:lnTo>
                    <a:lnTo>
                      <a:pt x="1086" y="578"/>
                    </a:lnTo>
                    <a:lnTo>
                      <a:pt x="1094" y="582"/>
                    </a:lnTo>
                    <a:lnTo>
                      <a:pt x="1099" y="592"/>
                    </a:lnTo>
                    <a:lnTo>
                      <a:pt x="1099" y="599"/>
                    </a:lnTo>
                    <a:lnTo>
                      <a:pt x="1092" y="610"/>
                    </a:lnTo>
                    <a:lnTo>
                      <a:pt x="1092" y="613"/>
                    </a:lnTo>
                    <a:lnTo>
                      <a:pt x="1080" y="611"/>
                    </a:lnTo>
                    <a:lnTo>
                      <a:pt x="1069" y="614"/>
                    </a:lnTo>
                    <a:lnTo>
                      <a:pt x="1054" y="613"/>
                    </a:lnTo>
                    <a:lnTo>
                      <a:pt x="1046" y="615"/>
                    </a:lnTo>
                    <a:lnTo>
                      <a:pt x="1036" y="610"/>
                    </a:lnTo>
                    <a:lnTo>
                      <a:pt x="1026" y="609"/>
                    </a:lnTo>
                    <a:lnTo>
                      <a:pt x="1020" y="609"/>
                    </a:lnTo>
                    <a:lnTo>
                      <a:pt x="973" y="601"/>
                    </a:lnTo>
                    <a:lnTo>
                      <a:pt x="967" y="595"/>
                    </a:lnTo>
                    <a:lnTo>
                      <a:pt x="959" y="592"/>
                    </a:lnTo>
                    <a:lnTo>
                      <a:pt x="945" y="593"/>
                    </a:lnTo>
                    <a:lnTo>
                      <a:pt x="925" y="589"/>
                    </a:lnTo>
                    <a:lnTo>
                      <a:pt x="913" y="581"/>
                    </a:lnTo>
                    <a:lnTo>
                      <a:pt x="907" y="576"/>
                    </a:lnTo>
                    <a:lnTo>
                      <a:pt x="897" y="562"/>
                    </a:lnTo>
                    <a:lnTo>
                      <a:pt x="891" y="558"/>
                    </a:lnTo>
                    <a:lnTo>
                      <a:pt x="873" y="555"/>
                    </a:lnTo>
                    <a:lnTo>
                      <a:pt x="869" y="555"/>
                    </a:lnTo>
                    <a:lnTo>
                      <a:pt x="866" y="558"/>
                    </a:lnTo>
                    <a:lnTo>
                      <a:pt x="860" y="557"/>
                    </a:lnTo>
                    <a:lnTo>
                      <a:pt x="852" y="554"/>
                    </a:lnTo>
                    <a:lnTo>
                      <a:pt x="841" y="554"/>
                    </a:lnTo>
                    <a:lnTo>
                      <a:pt x="832" y="558"/>
                    </a:lnTo>
                    <a:lnTo>
                      <a:pt x="827" y="558"/>
                    </a:lnTo>
                    <a:lnTo>
                      <a:pt x="806" y="554"/>
                    </a:lnTo>
                    <a:lnTo>
                      <a:pt x="796" y="541"/>
                    </a:lnTo>
                    <a:lnTo>
                      <a:pt x="794" y="539"/>
                    </a:lnTo>
                    <a:lnTo>
                      <a:pt x="785" y="538"/>
                    </a:lnTo>
                    <a:lnTo>
                      <a:pt x="782" y="538"/>
                    </a:lnTo>
                    <a:lnTo>
                      <a:pt x="772" y="530"/>
                    </a:lnTo>
                    <a:lnTo>
                      <a:pt x="761" y="525"/>
                    </a:lnTo>
                    <a:lnTo>
                      <a:pt x="751" y="524"/>
                    </a:lnTo>
                    <a:lnTo>
                      <a:pt x="741" y="519"/>
                    </a:lnTo>
                    <a:lnTo>
                      <a:pt x="736" y="515"/>
                    </a:lnTo>
                    <a:lnTo>
                      <a:pt x="724" y="501"/>
                    </a:lnTo>
                    <a:lnTo>
                      <a:pt x="715" y="495"/>
                    </a:lnTo>
                    <a:lnTo>
                      <a:pt x="707" y="491"/>
                    </a:lnTo>
                    <a:lnTo>
                      <a:pt x="703" y="487"/>
                    </a:lnTo>
                    <a:lnTo>
                      <a:pt x="690" y="480"/>
                    </a:lnTo>
                    <a:lnTo>
                      <a:pt x="687" y="480"/>
                    </a:lnTo>
                    <a:lnTo>
                      <a:pt x="686" y="484"/>
                    </a:lnTo>
                    <a:lnTo>
                      <a:pt x="681" y="484"/>
                    </a:lnTo>
                    <a:lnTo>
                      <a:pt x="676" y="480"/>
                    </a:lnTo>
                    <a:lnTo>
                      <a:pt x="675" y="474"/>
                    </a:lnTo>
                    <a:lnTo>
                      <a:pt x="670" y="469"/>
                    </a:lnTo>
                    <a:lnTo>
                      <a:pt x="659" y="468"/>
                    </a:lnTo>
                    <a:lnTo>
                      <a:pt x="658" y="465"/>
                    </a:lnTo>
                    <a:lnTo>
                      <a:pt x="659" y="458"/>
                    </a:lnTo>
                    <a:lnTo>
                      <a:pt x="664" y="450"/>
                    </a:lnTo>
                    <a:lnTo>
                      <a:pt x="667" y="449"/>
                    </a:lnTo>
                    <a:lnTo>
                      <a:pt x="669" y="442"/>
                    </a:lnTo>
                    <a:lnTo>
                      <a:pt x="672" y="438"/>
                    </a:lnTo>
                    <a:lnTo>
                      <a:pt x="669" y="429"/>
                    </a:lnTo>
                    <a:lnTo>
                      <a:pt x="672" y="422"/>
                    </a:lnTo>
                    <a:lnTo>
                      <a:pt x="677" y="416"/>
                    </a:lnTo>
                    <a:lnTo>
                      <a:pt x="675" y="409"/>
                    </a:lnTo>
                    <a:lnTo>
                      <a:pt x="675" y="405"/>
                    </a:lnTo>
                    <a:lnTo>
                      <a:pt x="679" y="400"/>
                    </a:lnTo>
                    <a:lnTo>
                      <a:pt x="685" y="400"/>
                    </a:lnTo>
                    <a:lnTo>
                      <a:pt x="688" y="393"/>
                    </a:lnTo>
                    <a:lnTo>
                      <a:pt x="696" y="388"/>
                    </a:lnTo>
                    <a:lnTo>
                      <a:pt x="699" y="382"/>
                    </a:lnTo>
                    <a:lnTo>
                      <a:pt x="701" y="377"/>
                    </a:lnTo>
                    <a:lnTo>
                      <a:pt x="703" y="375"/>
                    </a:lnTo>
                    <a:lnTo>
                      <a:pt x="706" y="377"/>
                    </a:lnTo>
                    <a:lnTo>
                      <a:pt x="712" y="375"/>
                    </a:lnTo>
                    <a:lnTo>
                      <a:pt x="709" y="374"/>
                    </a:lnTo>
                    <a:lnTo>
                      <a:pt x="692" y="369"/>
                    </a:lnTo>
                    <a:lnTo>
                      <a:pt x="690" y="367"/>
                    </a:lnTo>
                    <a:lnTo>
                      <a:pt x="686" y="361"/>
                    </a:lnTo>
                    <a:lnTo>
                      <a:pt x="681" y="359"/>
                    </a:lnTo>
                    <a:lnTo>
                      <a:pt x="669" y="350"/>
                    </a:lnTo>
                    <a:lnTo>
                      <a:pt x="663" y="350"/>
                    </a:lnTo>
                    <a:lnTo>
                      <a:pt x="656" y="346"/>
                    </a:lnTo>
                    <a:lnTo>
                      <a:pt x="654" y="342"/>
                    </a:lnTo>
                    <a:lnTo>
                      <a:pt x="654" y="339"/>
                    </a:lnTo>
                    <a:lnTo>
                      <a:pt x="651" y="335"/>
                    </a:lnTo>
                    <a:lnTo>
                      <a:pt x="647" y="335"/>
                    </a:lnTo>
                    <a:lnTo>
                      <a:pt x="645" y="332"/>
                    </a:lnTo>
                    <a:lnTo>
                      <a:pt x="640" y="330"/>
                    </a:lnTo>
                    <a:lnTo>
                      <a:pt x="632" y="334"/>
                    </a:lnTo>
                    <a:lnTo>
                      <a:pt x="631" y="332"/>
                    </a:lnTo>
                    <a:lnTo>
                      <a:pt x="629" y="326"/>
                    </a:lnTo>
                    <a:lnTo>
                      <a:pt x="628" y="325"/>
                    </a:lnTo>
                    <a:lnTo>
                      <a:pt x="624" y="324"/>
                    </a:lnTo>
                    <a:lnTo>
                      <a:pt x="621" y="325"/>
                    </a:lnTo>
                    <a:lnTo>
                      <a:pt x="612" y="324"/>
                    </a:lnTo>
                    <a:lnTo>
                      <a:pt x="608" y="325"/>
                    </a:lnTo>
                    <a:lnTo>
                      <a:pt x="602" y="329"/>
                    </a:lnTo>
                    <a:lnTo>
                      <a:pt x="599" y="329"/>
                    </a:lnTo>
                    <a:lnTo>
                      <a:pt x="596" y="326"/>
                    </a:lnTo>
                    <a:lnTo>
                      <a:pt x="597" y="316"/>
                    </a:lnTo>
                    <a:lnTo>
                      <a:pt x="593" y="313"/>
                    </a:lnTo>
                    <a:lnTo>
                      <a:pt x="589" y="307"/>
                    </a:lnTo>
                    <a:lnTo>
                      <a:pt x="589" y="304"/>
                    </a:lnTo>
                    <a:lnTo>
                      <a:pt x="584" y="299"/>
                    </a:lnTo>
                    <a:lnTo>
                      <a:pt x="584" y="294"/>
                    </a:lnTo>
                    <a:lnTo>
                      <a:pt x="586" y="287"/>
                    </a:lnTo>
                    <a:lnTo>
                      <a:pt x="583" y="281"/>
                    </a:lnTo>
                    <a:lnTo>
                      <a:pt x="583" y="277"/>
                    </a:lnTo>
                    <a:lnTo>
                      <a:pt x="584" y="270"/>
                    </a:lnTo>
                    <a:lnTo>
                      <a:pt x="586" y="264"/>
                    </a:lnTo>
                    <a:lnTo>
                      <a:pt x="579" y="254"/>
                    </a:lnTo>
                    <a:lnTo>
                      <a:pt x="572" y="246"/>
                    </a:lnTo>
                    <a:lnTo>
                      <a:pt x="572" y="237"/>
                    </a:lnTo>
                    <a:lnTo>
                      <a:pt x="569" y="229"/>
                    </a:lnTo>
                    <a:lnTo>
                      <a:pt x="570" y="226"/>
                    </a:lnTo>
                    <a:lnTo>
                      <a:pt x="581" y="224"/>
                    </a:lnTo>
                    <a:lnTo>
                      <a:pt x="584" y="221"/>
                    </a:lnTo>
                    <a:lnTo>
                      <a:pt x="585" y="222"/>
                    </a:lnTo>
                    <a:lnTo>
                      <a:pt x="586" y="229"/>
                    </a:lnTo>
                    <a:lnTo>
                      <a:pt x="589" y="234"/>
                    </a:lnTo>
                    <a:lnTo>
                      <a:pt x="591" y="237"/>
                    </a:lnTo>
                    <a:lnTo>
                      <a:pt x="599" y="239"/>
                    </a:lnTo>
                    <a:lnTo>
                      <a:pt x="601" y="238"/>
                    </a:lnTo>
                    <a:lnTo>
                      <a:pt x="604" y="237"/>
                    </a:lnTo>
                    <a:lnTo>
                      <a:pt x="607" y="238"/>
                    </a:lnTo>
                    <a:lnTo>
                      <a:pt x="608" y="232"/>
                    </a:lnTo>
                    <a:lnTo>
                      <a:pt x="612" y="229"/>
                    </a:lnTo>
                    <a:lnTo>
                      <a:pt x="616" y="223"/>
                    </a:lnTo>
                    <a:lnTo>
                      <a:pt x="617" y="223"/>
                    </a:lnTo>
                    <a:lnTo>
                      <a:pt x="621" y="228"/>
                    </a:lnTo>
                    <a:lnTo>
                      <a:pt x="623" y="228"/>
                    </a:lnTo>
                    <a:lnTo>
                      <a:pt x="632" y="217"/>
                    </a:lnTo>
                    <a:lnTo>
                      <a:pt x="632" y="215"/>
                    </a:lnTo>
                    <a:lnTo>
                      <a:pt x="628" y="208"/>
                    </a:lnTo>
                    <a:lnTo>
                      <a:pt x="622" y="200"/>
                    </a:lnTo>
                    <a:lnTo>
                      <a:pt x="621" y="195"/>
                    </a:lnTo>
                    <a:lnTo>
                      <a:pt x="622" y="192"/>
                    </a:lnTo>
                    <a:lnTo>
                      <a:pt x="622" y="189"/>
                    </a:lnTo>
                    <a:lnTo>
                      <a:pt x="612" y="184"/>
                    </a:lnTo>
                    <a:lnTo>
                      <a:pt x="607" y="185"/>
                    </a:lnTo>
                    <a:lnTo>
                      <a:pt x="606" y="181"/>
                    </a:lnTo>
                    <a:lnTo>
                      <a:pt x="597" y="174"/>
                    </a:lnTo>
                    <a:lnTo>
                      <a:pt x="597" y="159"/>
                    </a:lnTo>
                    <a:lnTo>
                      <a:pt x="602" y="158"/>
                    </a:lnTo>
                    <a:lnTo>
                      <a:pt x="600" y="152"/>
                    </a:lnTo>
                    <a:lnTo>
                      <a:pt x="601" y="149"/>
                    </a:lnTo>
                    <a:lnTo>
                      <a:pt x="602" y="148"/>
                    </a:lnTo>
                    <a:lnTo>
                      <a:pt x="595" y="141"/>
                    </a:lnTo>
                    <a:lnTo>
                      <a:pt x="596" y="135"/>
                    </a:lnTo>
                    <a:lnTo>
                      <a:pt x="596" y="133"/>
                    </a:lnTo>
                    <a:lnTo>
                      <a:pt x="606" y="133"/>
                    </a:lnTo>
                    <a:lnTo>
                      <a:pt x="610" y="130"/>
                    </a:lnTo>
                    <a:lnTo>
                      <a:pt x="621" y="133"/>
                    </a:lnTo>
                    <a:lnTo>
                      <a:pt x="623" y="131"/>
                    </a:lnTo>
                    <a:lnTo>
                      <a:pt x="628" y="126"/>
                    </a:lnTo>
                    <a:lnTo>
                      <a:pt x="633" y="116"/>
                    </a:lnTo>
                    <a:lnTo>
                      <a:pt x="633" y="105"/>
                    </a:lnTo>
                    <a:lnTo>
                      <a:pt x="643" y="104"/>
                    </a:lnTo>
                    <a:lnTo>
                      <a:pt x="644" y="103"/>
                    </a:lnTo>
                    <a:lnTo>
                      <a:pt x="642" y="100"/>
                    </a:lnTo>
                    <a:lnTo>
                      <a:pt x="643" y="97"/>
                    </a:lnTo>
                    <a:lnTo>
                      <a:pt x="647" y="94"/>
                    </a:lnTo>
                    <a:lnTo>
                      <a:pt x="648" y="92"/>
                    </a:lnTo>
                    <a:lnTo>
                      <a:pt x="651" y="88"/>
                    </a:lnTo>
                    <a:lnTo>
                      <a:pt x="658" y="83"/>
                    </a:lnTo>
                    <a:lnTo>
                      <a:pt x="658" y="77"/>
                    </a:lnTo>
                    <a:lnTo>
                      <a:pt x="664" y="71"/>
                    </a:lnTo>
                    <a:lnTo>
                      <a:pt x="666" y="52"/>
                    </a:lnTo>
                    <a:lnTo>
                      <a:pt x="669" y="50"/>
                    </a:lnTo>
                    <a:lnTo>
                      <a:pt x="669" y="43"/>
                    </a:lnTo>
                    <a:lnTo>
                      <a:pt x="675" y="35"/>
                    </a:lnTo>
                    <a:lnTo>
                      <a:pt x="675" y="32"/>
                    </a:lnTo>
                    <a:lnTo>
                      <a:pt x="671" y="29"/>
                    </a:lnTo>
                    <a:lnTo>
                      <a:pt x="667" y="29"/>
                    </a:lnTo>
                    <a:lnTo>
                      <a:pt x="660" y="38"/>
                    </a:lnTo>
                    <a:lnTo>
                      <a:pt x="658" y="38"/>
                    </a:lnTo>
                    <a:lnTo>
                      <a:pt x="655" y="34"/>
                    </a:lnTo>
                    <a:lnTo>
                      <a:pt x="653" y="23"/>
                    </a:lnTo>
                    <a:lnTo>
                      <a:pt x="648" y="27"/>
                    </a:lnTo>
                    <a:lnTo>
                      <a:pt x="644" y="27"/>
                    </a:lnTo>
                    <a:lnTo>
                      <a:pt x="642" y="22"/>
                    </a:lnTo>
                    <a:lnTo>
                      <a:pt x="639" y="22"/>
                    </a:lnTo>
                    <a:lnTo>
                      <a:pt x="637" y="20"/>
                    </a:lnTo>
                    <a:lnTo>
                      <a:pt x="636" y="11"/>
                    </a:lnTo>
                    <a:lnTo>
                      <a:pt x="632" y="9"/>
                    </a:lnTo>
                    <a:lnTo>
                      <a:pt x="631" y="7"/>
                    </a:lnTo>
                    <a:lnTo>
                      <a:pt x="628" y="6"/>
                    </a:lnTo>
                    <a:lnTo>
                      <a:pt x="624" y="6"/>
                    </a:lnTo>
                    <a:lnTo>
                      <a:pt x="621" y="1"/>
                    </a:lnTo>
                    <a:lnTo>
                      <a:pt x="618" y="0"/>
                    </a:lnTo>
                    <a:lnTo>
                      <a:pt x="615" y="0"/>
                    </a:lnTo>
                    <a:lnTo>
                      <a:pt x="610" y="2"/>
                    </a:lnTo>
                    <a:lnTo>
                      <a:pt x="604" y="2"/>
                    </a:lnTo>
                    <a:lnTo>
                      <a:pt x="599" y="6"/>
                    </a:lnTo>
                    <a:lnTo>
                      <a:pt x="585" y="6"/>
                    </a:lnTo>
                    <a:lnTo>
                      <a:pt x="575" y="13"/>
                    </a:lnTo>
                    <a:lnTo>
                      <a:pt x="564" y="19"/>
                    </a:lnTo>
                    <a:lnTo>
                      <a:pt x="557" y="24"/>
                    </a:lnTo>
                    <a:lnTo>
                      <a:pt x="552" y="29"/>
                    </a:lnTo>
                    <a:lnTo>
                      <a:pt x="547" y="30"/>
                    </a:lnTo>
                    <a:lnTo>
                      <a:pt x="543" y="35"/>
                    </a:lnTo>
                    <a:lnTo>
                      <a:pt x="536" y="32"/>
                    </a:lnTo>
                    <a:lnTo>
                      <a:pt x="531" y="35"/>
                    </a:lnTo>
                    <a:lnTo>
                      <a:pt x="526" y="35"/>
                    </a:lnTo>
                    <a:lnTo>
                      <a:pt x="492" y="60"/>
                    </a:lnTo>
                    <a:lnTo>
                      <a:pt x="488" y="66"/>
                    </a:lnTo>
                    <a:lnTo>
                      <a:pt x="489" y="68"/>
                    </a:lnTo>
                    <a:lnTo>
                      <a:pt x="489" y="71"/>
                    </a:lnTo>
                    <a:lnTo>
                      <a:pt x="486" y="79"/>
                    </a:lnTo>
                    <a:lnTo>
                      <a:pt x="482" y="83"/>
                    </a:lnTo>
                    <a:lnTo>
                      <a:pt x="478" y="82"/>
                    </a:lnTo>
                    <a:lnTo>
                      <a:pt x="475" y="78"/>
                    </a:lnTo>
                    <a:lnTo>
                      <a:pt x="456" y="79"/>
                    </a:lnTo>
                    <a:lnTo>
                      <a:pt x="454" y="81"/>
                    </a:lnTo>
                    <a:lnTo>
                      <a:pt x="449" y="87"/>
                    </a:lnTo>
                    <a:lnTo>
                      <a:pt x="446" y="88"/>
                    </a:lnTo>
                    <a:lnTo>
                      <a:pt x="440" y="88"/>
                    </a:lnTo>
                    <a:lnTo>
                      <a:pt x="433" y="86"/>
                    </a:lnTo>
                    <a:lnTo>
                      <a:pt x="429" y="88"/>
                    </a:lnTo>
                    <a:lnTo>
                      <a:pt x="427" y="92"/>
                    </a:lnTo>
                    <a:lnTo>
                      <a:pt x="423" y="94"/>
                    </a:lnTo>
                    <a:lnTo>
                      <a:pt x="421" y="95"/>
                    </a:lnTo>
                    <a:lnTo>
                      <a:pt x="414" y="94"/>
                    </a:lnTo>
                    <a:lnTo>
                      <a:pt x="411" y="95"/>
                    </a:lnTo>
                    <a:lnTo>
                      <a:pt x="407" y="93"/>
                    </a:lnTo>
                    <a:lnTo>
                      <a:pt x="395" y="93"/>
                    </a:lnTo>
                    <a:lnTo>
                      <a:pt x="390" y="92"/>
                    </a:lnTo>
                    <a:lnTo>
                      <a:pt x="385" y="92"/>
                    </a:lnTo>
                    <a:lnTo>
                      <a:pt x="370" y="83"/>
                    </a:lnTo>
                    <a:lnTo>
                      <a:pt x="360" y="81"/>
                    </a:lnTo>
                    <a:lnTo>
                      <a:pt x="342" y="73"/>
                    </a:lnTo>
                    <a:lnTo>
                      <a:pt x="337" y="76"/>
                    </a:lnTo>
                    <a:lnTo>
                      <a:pt x="333" y="79"/>
                    </a:lnTo>
                    <a:lnTo>
                      <a:pt x="326" y="78"/>
                    </a:lnTo>
                    <a:lnTo>
                      <a:pt x="322" y="79"/>
                    </a:lnTo>
                    <a:lnTo>
                      <a:pt x="321" y="82"/>
                    </a:lnTo>
                    <a:lnTo>
                      <a:pt x="320" y="90"/>
                    </a:lnTo>
                    <a:lnTo>
                      <a:pt x="312" y="104"/>
                    </a:lnTo>
                    <a:lnTo>
                      <a:pt x="312" y="106"/>
                    </a:lnTo>
                    <a:lnTo>
                      <a:pt x="321" y="106"/>
                    </a:lnTo>
                    <a:lnTo>
                      <a:pt x="323" y="111"/>
                    </a:lnTo>
                    <a:lnTo>
                      <a:pt x="323" y="115"/>
                    </a:lnTo>
                    <a:lnTo>
                      <a:pt x="319" y="117"/>
                    </a:lnTo>
                    <a:lnTo>
                      <a:pt x="317" y="119"/>
                    </a:lnTo>
                    <a:lnTo>
                      <a:pt x="317" y="122"/>
                    </a:lnTo>
                    <a:lnTo>
                      <a:pt x="320" y="126"/>
                    </a:lnTo>
                    <a:lnTo>
                      <a:pt x="322" y="127"/>
                    </a:lnTo>
                    <a:lnTo>
                      <a:pt x="333" y="126"/>
                    </a:lnTo>
                    <a:lnTo>
                      <a:pt x="336" y="129"/>
                    </a:lnTo>
                    <a:lnTo>
                      <a:pt x="337" y="132"/>
                    </a:lnTo>
                    <a:lnTo>
                      <a:pt x="337" y="133"/>
                    </a:lnTo>
                    <a:lnTo>
                      <a:pt x="332" y="138"/>
                    </a:lnTo>
                    <a:lnTo>
                      <a:pt x="326" y="141"/>
                    </a:lnTo>
                    <a:lnTo>
                      <a:pt x="325" y="147"/>
                    </a:lnTo>
                    <a:lnTo>
                      <a:pt x="337" y="158"/>
                    </a:lnTo>
                    <a:lnTo>
                      <a:pt x="337" y="164"/>
                    </a:lnTo>
                    <a:lnTo>
                      <a:pt x="336" y="169"/>
                    </a:lnTo>
                    <a:lnTo>
                      <a:pt x="322" y="178"/>
                    </a:lnTo>
                    <a:lnTo>
                      <a:pt x="321" y="181"/>
                    </a:lnTo>
                    <a:lnTo>
                      <a:pt x="330" y="185"/>
                    </a:lnTo>
                    <a:lnTo>
                      <a:pt x="333" y="194"/>
                    </a:lnTo>
                    <a:lnTo>
                      <a:pt x="343" y="200"/>
                    </a:lnTo>
                    <a:lnTo>
                      <a:pt x="342" y="207"/>
                    </a:lnTo>
                    <a:lnTo>
                      <a:pt x="349" y="208"/>
                    </a:lnTo>
                    <a:lnTo>
                      <a:pt x="352" y="212"/>
                    </a:lnTo>
                    <a:lnTo>
                      <a:pt x="358" y="210"/>
                    </a:lnTo>
                    <a:lnTo>
                      <a:pt x="363" y="211"/>
                    </a:lnTo>
                    <a:lnTo>
                      <a:pt x="363" y="216"/>
                    </a:lnTo>
                    <a:lnTo>
                      <a:pt x="362" y="222"/>
                    </a:lnTo>
                    <a:lnTo>
                      <a:pt x="365" y="229"/>
                    </a:lnTo>
                    <a:lnTo>
                      <a:pt x="366" y="230"/>
                    </a:lnTo>
                    <a:lnTo>
                      <a:pt x="384" y="232"/>
                    </a:lnTo>
                    <a:lnTo>
                      <a:pt x="389" y="235"/>
                    </a:lnTo>
                    <a:lnTo>
                      <a:pt x="394" y="234"/>
                    </a:lnTo>
                    <a:lnTo>
                      <a:pt x="400" y="242"/>
                    </a:lnTo>
                    <a:lnTo>
                      <a:pt x="398" y="246"/>
                    </a:lnTo>
                    <a:lnTo>
                      <a:pt x="401" y="250"/>
                    </a:lnTo>
                    <a:lnTo>
                      <a:pt x="396" y="255"/>
                    </a:lnTo>
                    <a:lnTo>
                      <a:pt x="394" y="259"/>
                    </a:lnTo>
                    <a:lnTo>
                      <a:pt x="386" y="260"/>
                    </a:lnTo>
                    <a:lnTo>
                      <a:pt x="382" y="260"/>
                    </a:lnTo>
                    <a:lnTo>
                      <a:pt x="380" y="259"/>
                    </a:lnTo>
                    <a:lnTo>
                      <a:pt x="375" y="260"/>
                    </a:lnTo>
                    <a:lnTo>
                      <a:pt x="373" y="262"/>
                    </a:lnTo>
                    <a:lnTo>
                      <a:pt x="362" y="267"/>
                    </a:lnTo>
                    <a:lnTo>
                      <a:pt x="358" y="275"/>
                    </a:lnTo>
                    <a:lnTo>
                      <a:pt x="357" y="286"/>
                    </a:lnTo>
                    <a:lnTo>
                      <a:pt x="362" y="292"/>
                    </a:lnTo>
                    <a:lnTo>
                      <a:pt x="360" y="297"/>
                    </a:lnTo>
                    <a:lnTo>
                      <a:pt x="363" y="298"/>
                    </a:lnTo>
                    <a:lnTo>
                      <a:pt x="364" y="301"/>
                    </a:lnTo>
                    <a:lnTo>
                      <a:pt x="363" y="304"/>
                    </a:lnTo>
                    <a:lnTo>
                      <a:pt x="358" y="308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9" y="318"/>
                    </a:lnTo>
                    <a:lnTo>
                      <a:pt x="369" y="318"/>
                    </a:lnTo>
                    <a:lnTo>
                      <a:pt x="371" y="324"/>
                    </a:lnTo>
                    <a:lnTo>
                      <a:pt x="369" y="326"/>
                    </a:lnTo>
                    <a:lnTo>
                      <a:pt x="365" y="328"/>
                    </a:lnTo>
                    <a:lnTo>
                      <a:pt x="362" y="326"/>
                    </a:lnTo>
                    <a:lnTo>
                      <a:pt x="359" y="324"/>
                    </a:lnTo>
                    <a:lnTo>
                      <a:pt x="357" y="331"/>
                    </a:lnTo>
                    <a:lnTo>
                      <a:pt x="343" y="336"/>
                    </a:lnTo>
                    <a:lnTo>
                      <a:pt x="331" y="352"/>
                    </a:lnTo>
                    <a:lnTo>
                      <a:pt x="326" y="355"/>
                    </a:lnTo>
                    <a:lnTo>
                      <a:pt x="321" y="361"/>
                    </a:lnTo>
                    <a:lnTo>
                      <a:pt x="317" y="366"/>
                    </a:lnTo>
                    <a:lnTo>
                      <a:pt x="316" y="372"/>
                    </a:lnTo>
                    <a:lnTo>
                      <a:pt x="317" y="380"/>
                    </a:lnTo>
                    <a:lnTo>
                      <a:pt x="314" y="388"/>
                    </a:lnTo>
                    <a:lnTo>
                      <a:pt x="305" y="393"/>
                    </a:lnTo>
                    <a:lnTo>
                      <a:pt x="298" y="393"/>
                    </a:lnTo>
                    <a:lnTo>
                      <a:pt x="292" y="398"/>
                    </a:lnTo>
                    <a:lnTo>
                      <a:pt x="287" y="406"/>
                    </a:lnTo>
                    <a:lnTo>
                      <a:pt x="283" y="417"/>
                    </a:lnTo>
                    <a:lnTo>
                      <a:pt x="277" y="428"/>
                    </a:lnTo>
                    <a:lnTo>
                      <a:pt x="262" y="450"/>
                    </a:lnTo>
                    <a:lnTo>
                      <a:pt x="256" y="457"/>
                    </a:lnTo>
                    <a:lnTo>
                      <a:pt x="244" y="464"/>
                    </a:lnTo>
                    <a:lnTo>
                      <a:pt x="233" y="474"/>
                    </a:lnTo>
                    <a:lnTo>
                      <a:pt x="229" y="479"/>
                    </a:lnTo>
                    <a:lnTo>
                      <a:pt x="219" y="495"/>
                    </a:lnTo>
                    <a:lnTo>
                      <a:pt x="212" y="504"/>
                    </a:lnTo>
                    <a:lnTo>
                      <a:pt x="204" y="519"/>
                    </a:lnTo>
                    <a:lnTo>
                      <a:pt x="199" y="522"/>
                    </a:lnTo>
                    <a:lnTo>
                      <a:pt x="195" y="523"/>
                    </a:lnTo>
                    <a:lnTo>
                      <a:pt x="172" y="523"/>
                    </a:lnTo>
                    <a:lnTo>
                      <a:pt x="169" y="524"/>
                    </a:lnTo>
                    <a:lnTo>
                      <a:pt x="161" y="527"/>
                    </a:lnTo>
                    <a:lnTo>
                      <a:pt x="156" y="533"/>
                    </a:lnTo>
                    <a:lnTo>
                      <a:pt x="152" y="534"/>
                    </a:lnTo>
                    <a:lnTo>
                      <a:pt x="149" y="533"/>
                    </a:lnTo>
                    <a:lnTo>
                      <a:pt x="147" y="528"/>
                    </a:lnTo>
                    <a:lnTo>
                      <a:pt x="139" y="514"/>
                    </a:lnTo>
                    <a:lnTo>
                      <a:pt x="136" y="512"/>
                    </a:lnTo>
                    <a:lnTo>
                      <a:pt x="132" y="513"/>
                    </a:lnTo>
                    <a:lnTo>
                      <a:pt x="122" y="522"/>
                    </a:lnTo>
                    <a:lnTo>
                      <a:pt x="118" y="528"/>
                    </a:lnTo>
                    <a:lnTo>
                      <a:pt x="107" y="538"/>
                    </a:lnTo>
                    <a:lnTo>
                      <a:pt x="93" y="556"/>
                    </a:lnTo>
                    <a:lnTo>
                      <a:pt x="85" y="563"/>
                    </a:lnTo>
                    <a:lnTo>
                      <a:pt x="83" y="570"/>
                    </a:lnTo>
                    <a:lnTo>
                      <a:pt x="79" y="588"/>
                    </a:lnTo>
                    <a:lnTo>
                      <a:pt x="79" y="593"/>
                    </a:lnTo>
                    <a:lnTo>
                      <a:pt x="81" y="598"/>
                    </a:lnTo>
                    <a:lnTo>
                      <a:pt x="88" y="601"/>
                    </a:lnTo>
                    <a:lnTo>
                      <a:pt x="94" y="600"/>
                    </a:lnTo>
                    <a:lnTo>
                      <a:pt x="101" y="603"/>
                    </a:lnTo>
                    <a:lnTo>
                      <a:pt x="111" y="603"/>
                    </a:lnTo>
                    <a:lnTo>
                      <a:pt x="113" y="604"/>
                    </a:lnTo>
                    <a:lnTo>
                      <a:pt x="117" y="608"/>
                    </a:lnTo>
                    <a:lnTo>
                      <a:pt x="118" y="611"/>
                    </a:lnTo>
                    <a:lnTo>
                      <a:pt x="118" y="616"/>
                    </a:lnTo>
                    <a:lnTo>
                      <a:pt x="112" y="636"/>
                    </a:lnTo>
                    <a:lnTo>
                      <a:pt x="112" y="641"/>
                    </a:lnTo>
                    <a:lnTo>
                      <a:pt x="113" y="646"/>
                    </a:lnTo>
                    <a:lnTo>
                      <a:pt x="123" y="657"/>
                    </a:lnTo>
                    <a:lnTo>
                      <a:pt x="127" y="658"/>
                    </a:lnTo>
                    <a:lnTo>
                      <a:pt x="137" y="654"/>
                    </a:lnTo>
                    <a:lnTo>
                      <a:pt x="139" y="655"/>
                    </a:lnTo>
                    <a:lnTo>
                      <a:pt x="142" y="658"/>
                    </a:lnTo>
                    <a:lnTo>
                      <a:pt x="142" y="669"/>
                    </a:lnTo>
                    <a:lnTo>
                      <a:pt x="143" y="678"/>
                    </a:lnTo>
                    <a:lnTo>
                      <a:pt x="148" y="685"/>
                    </a:lnTo>
                    <a:lnTo>
                      <a:pt x="150" y="692"/>
                    </a:lnTo>
                    <a:lnTo>
                      <a:pt x="155" y="698"/>
                    </a:lnTo>
                    <a:lnTo>
                      <a:pt x="160" y="703"/>
                    </a:lnTo>
                    <a:lnTo>
                      <a:pt x="160" y="706"/>
                    </a:lnTo>
                    <a:lnTo>
                      <a:pt x="164" y="711"/>
                    </a:lnTo>
                    <a:lnTo>
                      <a:pt x="165" y="714"/>
                    </a:lnTo>
                    <a:lnTo>
                      <a:pt x="160" y="716"/>
                    </a:lnTo>
                    <a:lnTo>
                      <a:pt x="160" y="718"/>
                    </a:lnTo>
                    <a:lnTo>
                      <a:pt x="160" y="728"/>
                    </a:lnTo>
                    <a:lnTo>
                      <a:pt x="159" y="732"/>
                    </a:lnTo>
                    <a:lnTo>
                      <a:pt x="166" y="733"/>
                    </a:lnTo>
                    <a:lnTo>
                      <a:pt x="166" y="735"/>
                    </a:lnTo>
                    <a:lnTo>
                      <a:pt x="159" y="735"/>
                    </a:lnTo>
                    <a:lnTo>
                      <a:pt x="154" y="739"/>
                    </a:lnTo>
                    <a:lnTo>
                      <a:pt x="154" y="741"/>
                    </a:lnTo>
                    <a:lnTo>
                      <a:pt x="150" y="743"/>
                    </a:lnTo>
                    <a:lnTo>
                      <a:pt x="147" y="743"/>
                    </a:lnTo>
                    <a:lnTo>
                      <a:pt x="140" y="743"/>
                    </a:lnTo>
                    <a:lnTo>
                      <a:pt x="139" y="740"/>
                    </a:lnTo>
                    <a:lnTo>
                      <a:pt x="138" y="739"/>
                    </a:lnTo>
                    <a:lnTo>
                      <a:pt x="139" y="733"/>
                    </a:lnTo>
                    <a:lnTo>
                      <a:pt x="139" y="732"/>
                    </a:lnTo>
                    <a:lnTo>
                      <a:pt x="132" y="730"/>
                    </a:lnTo>
                    <a:lnTo>
                      <a:pt x="127" y="734"/>
                    </a:lnTo>
                    <a:lnTo>
                      <a:pt x="115" y="738"/>
                    </a:lnTo>
                    <a:lnTo>
                      <a:pt x="111" y="745"/>
                    </a:lnTo>
                    <a:lnTo>
                      <a:pt x="110" y="746"/>
                    </a:lnTo>
                    <a:lnTo>
                      <a:pt x="107" y="746"/>
                    </a:lnTo>
                    <a:lnTo>
                      <a:pt x="93" y="746"/>
                    </a:lnTo>
                    <a:lnTo>
                      <a:pt x="84" y="739"/>
                    </a:lnTo>
                    <a:lnTo>
                      <a:pt x="78" y="741"/>
                    </a:lnTo>
                    <a:lnTo>
                      <a:pt x="74" y="739"/>
                    </a:lnTo>
                    <a:lnTo>
                      <a:pt x="62" y="740"/>
                    </a:lnTo>
                    <a:lnTo>
                      <a:pt x="58" y="739"/>
                    </a:lnTo>
                    <a:lnTo>
                      <a:pt x="52" y="740"/>
                    </a:lnTo>
                    <a:lnTo>
                      <a:pt x="48" y="739"/>
                    </a:lnTo>
                    <a:lnTo>
                      <a:pt x="47" y="740"/>
                    </a:lnTo>
                    <a:lnTo>
                      <a:pt x="46" y="740"/>
                    </a:lnTo>
                    <a:lnTo>
                      <a:pt x="43" y="735"/>
                    </a:lnTo>
                    <a:lnTo>
                      <a:pt x="41" y="735"/>
                    </a:lnTo>
                    <a:lnTo>
                      <a:pt x="40" y="740"/>
                    </a:lnTo>
                    <a:lnTo>
                      <a:pt x="40" y="757"/>
                    </a:lnTo>
                    <a:lnTo>
                      <a:pt x="20" y="757"/>
                    </a:lnTo>
                    <a:lnTo>
                      <a:pt x="16" y="759"/>
                    </a:lnTo>
                    <a:lnTo>
                      <a:pt x="11" y="757"/>
                    </a:lnTo>
                    <a:lnTo>
                      <a:pt x="9" y="762"/>
                    </a:lnTo>
                    <a:lnTo>
                      <a:pt x="7" y="764"/>
                    </a:lnTo>
                    <a:lnTo>
                      <a:pt x="5" y="767"/>
                    </a:lnTo>
                    <a:lnTo>
                      <a:pt x="0" y="771"/>
                    </a:lnTo>
                    <a:lnTo>
                      <a:pt x="0" y="773"/>
                    </a:lnTo>
                    <a:lnTo>
                      <a:pt x="2" y="782"/>
                    </a:lnTo>
                    <a:lnTo>
                      <a:pt x="9" y="782"/>
                    </a:lnTo>
                    <a:lnTo>
                      <a:pt x="13" y="791"/>
                    </a:lnTo>
                    <a:lnTo>
                      <a:pt x="27" y="809"/>
                    </a:lnTo>
                    <a:lnTo>
                      <a:pt x="37" y="820"/>
                    </a:lnTo>
                    <a:lnTo>
                      <a:pt x="47" y="825"/>
                    </a:lnTo>
                    <a:lnTo>
                      <a:pt x="67" y="827"/>
                    </a:lnTo>
                    <a:lnTo>
                      <a:pt x="89" y="825"/>
                    </a:lnTo>
                    <a:lnTo>
                      <a:pt x="105" y="821"/>
                    </a:lnTo>
                    <a:lnTo>
                      <a:pt x="113" y="818"/>
                    </a:lnTo>
                    <a:lnTo>
                      <a:pt x="117" y="810"/>
                    </a:lnTo>
                    <a:lnTo>
                      <a:pt x="122" y="808"/>
                    </a:lnTo>
                    <a:lnTo>
                      <a:pt x="124" y="814"/>
                    </a:lnTo>
                    <a:lnTo>
                      <a:pt x="117" y="834"/>
                    </a:lnTo>
                    <a:lnTo>
                      <a:pt x="106" y="843"/>
                    </a:lnTo>
                    <a:lnTo>
                      <a:pt x="96" y="850"/>
                    </a:lnTo>
                    <a:lnTo>
                      <a:pt x="84" y="852"/>
                    </a:lnTo>
                    <a:lnTo>
                      <a:pt x="70" y="854"/>
                    </a:lnTo>
                    <a:lnTo>
                      <a:pt x="59" y="857"/>
                    </a:lnTo>
                    <a:lnTo>
                      <a:pt x="51" y="850"/>
                    </a:lnTo>
                    <a:lnTo>
                      <a:pt x="47" y="854"/>
                    </a:lnTo>
                    <a:lnTo>
                      <a:pt x="50" y="870"/>
                    </a:lnTo>
                    <a:lnTo>
                      <a:pt x="90" y="911"/>
                    </a:lnTo>
                    <a:lnTo>
                      <a:pt x="104" y="926"/>
                    </a:lnTo>
                    <a:lnTo>
                      <a:pt x="124" y="944"/>
                    </a:lnTo>
                    <a:lnTo>
                      <a:pt x="131" y="945"/>
                    </a:lnTo>
                    <a:lnTo>
                      <a:pt x="156" y="947"/>
                    </a:lnTo>
                    <a:lnTo>
                      <a:pt x="167" y="944"/>
                    </a:lnTo>
                    <a:lnTo>
                      <a:pt x="174" y="943"/>
                    </a:lnTo>
                    <a:lnTo>
                      <a:pt x="183" y="936"/>
                    </a:lnTo>
                    <a:lnTo>
                      <a:pt x="190" y="936"/>
                    </a:lnTo>
                    <a:lnTo>
                      <a:pt x="207" y="924"/>
                    </a:lnTo>
                    <a:lnTo>
                      <a:pt x="213" y="916"/>
                    </a:lnTo>
                    <a:lnTo>
                      <a:pt x="218" y="906"/>
                    </a:lnTo>
                    <a:lnTo>
                      <a:pt x="219" y="879"/>
                    </a:lnTo>
                    <a:lnTo>
                      <a:pt x="222" y="867"/>
                    </a:lnTo>
                    <a:lnTo>
                      <a:pt x="224" y="852"/>
                    </a:lnTo>
                    <a:lnTo>
                      <a:pt x="226" y="856"/>
                    </a:lnTo>
                    <a:lnTo>
                      <a:pt x="229" y="857"/>
                    </a:lnTo>
                    <a:lnTo>
                      <a:pt x="258" y="858"/>
                    </a:lnTo>
                    <a:lnTo>
                      <a:pt x="260" y="859"/>
                    </a:lnTo>
                    <a:lnTo>
                      <a:pt x="253" y="866"/>
                    </a:lnTo>
                    <a:lnTo>
                      <a:pt x="242" y="866"/>
                    </a:lnTo>
                    <a:lnTo>
                      <a:pt x="239" y="879"/>
                    </a:lnTo>
                    <a:lnTo>
                      <a:pt x="241" y="880"/>
                    </a:lnTo>
                    <a:lnTo>
                      <a:pt x="240" y="891"/>
                    </a:lnTo>
                    <a:lnTo>
                      <a:pt x="242" y="894"/>
                    </a:lnTo>
                    <a:lnTo>
                      <a:pt x="249" y="897"/>
                    </a:lnTo>
                    <a:lnTo>
                      <a:pt x="242" y="911"/>
                    </a:lnTo>
                    <a:lnTo>
                      <a:pt x="242" y="922"/>
                    </a:lnTo>
                    <a:lnTo>
                      <a:pt x="242" y="924"/>
                    </a:lnTo>
                    <a:lnTo>
                      <a:pt x="246" y="924"/>
                    </a:lnTo>
                    <a:lnTo>
                      <a:pt x="249" y="928"/>
                    </a:lnTo>
                    <a:lnTo>
                      <a:pt x="249" y="934"/>
                    </a:lnTo>
                    <a:lnTo>
                      <a:pt x="255" y="952"/>
                    </a:lnTo>
                    <a:lnTo>
                      <a:pt x="256" y="963"/>
                    </a:lnTo>
                    <a:lnTo>
                      <a:pt x="256" y="971"/>
                    </a:lnTo>
                    <a:lnTo>
                      <a:pt x="250" y="987"/>
                    </a:lnTo>
                    <a:lnTo>
                      <a:pt x="247" y="998"/>
                    </a:lnTo>
                    <a:lnTo>
                      <a:pt x="247" y="1009"/>
                    </a:lnTo>
                    <a:lnTo>
                      <a:pt x="251" y="1028"/>
                    </a:lnTo>
                    <a:lnTo>
                      <a:pt x="253" y="1031"/>
                    </a:lnTo>
                    <a:lnTo>
                      <a:pt x="253" y="1047"/>
                    </a:lnTo>
                    <a:lnTo>
                      <a:pt x="257" y="1044"/>
                    </a:lnTo>
                    <a:lnTo>
                      <a:pt x="261" y="1041"/>
                    </a:lnTo>
                    <a:lnTo>
                      <a:pt x="262" y="1045"/>
                    </a:lnTo>
                    <a:lnTo>
                      <a:pt x="263" y="1052"/>
                    </a:lnTo>
                    <a:lnTo>
                      <a:pt x="261" y="1056"/>
                    </a:lnTo>
                    <a:lnTo>
                      <a:pt x="261" y="1060"/>
                    </a:lnTo>
                    <a:lnTo>
                      <a:pt x="260" y="1065"/>
                    </a:lnTo>
                    <a:lnTo>
                      <a:pt x="257" y="1084"/>
                    </a:lnTo>
                    <a:lnTo>
                      <a:pt x="263" y="1093"/>
                    </a:lnTo>
                    <a:lnTo>
                      <a:pt x="262" y="1096"/>
                    </a:lnTo>
                    <a:lnTo>
                      <a:pt x="265" y="1114"/>
                    </a:lnTo>
                    <a:lnTo>
                      <a:pt x="266" y="1114"/>
                    </a:lnTo>
                    <a:lnTo>
                      <a:pt x="273" y="1139"/>
                    </a:lnTo>
                    <a:lnTo>
                      <a:pt x="276" y="1147"/>
                    </a:lnTo>
                    <a:lnTo>
                      <a:pt x="276" y="1157"/>
                    </a:lnTo>
                    <a:lnTo>
                      <a:pt x="278" y="1163"/>
                    </a:lnTo>
                    <a:lnTo>
                      <a:pt x="282" y="1192"/>
                    </a:lnTo>
                    <a:lnTo>
                      <a:pt x="284" y="1201"/>
                    </a:lnTo>
                    <a:lnTo>
                      <a:pt x="289" y="1212"/>
                    </a:lnTo>
                    <a:lnTo>
                      <a:pt x="293" y="1214"/>
                    </a:lnTo>
                    <a:lnTo>
                      <a:pt x="295" y="1225"/>
                    </a:lnTo>
                    <a:lnTo>
                      <a:pt x="304" y="12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0" name="Freeform 100"/>
              <p:cNvSpPr>
                <a:spLocks noChangeAspect="1"/>
              </p:cNvSpPr>
              <p:nvPr/>
            </p:nvSpPr>
            <p:spPr bwMode="gray">
              <a:xfrm>
                <a:off x="3183" y="2052"/>
                <a:ext cx="184" cy="168"/>
              </a:xfrm>
              <a:custGeom>
                <a:avLst/>
                <a:gdLst/>
                <a:ahLst/>
                <a:cxnLst>
                  <a:cxn ang="0">
                    <a:pos x="106" y="668"/>
                  </a:cxn>
                  <a:cxn ang="0">
                    <a:pos x="108" y="599"/>
                  </a:cxn>
                  <a:cxn ang="0">
                    <a:pos x="0" y="475"/>
                  </a:cxn>
                  <a:cxn ang="0">
                    <a:pos x="109" y="492"/>
                  </a:cxn>
                  <a:cxn ang="0">
                    <a:pos x="187" y="487"/>
                  </a:cxn>
                  <a:cxn ang="0">
                    <a:pos x="302" y="458"/>
                  </a:cxn>
                  <a:cxn ang="0">
                    <a:pos x="325" y="378"/>
                  </a:cxn>
                  <a:cxn ang="0">
                    <a:pos x="379" y="373"/>
                  </a:cxn>
                  <a:cxn ang="0">
                    <a:pos x="405" y="346"/>
                  </a:cxn>
                  <a:cxn ang="0">
                    <a:pos x="435" y="356"/>
                  </a:cxn>
                  <a:cxn ang="0">
                    <a:pos x="464" y="297"/>
                  </a:cxn>
                  <a:cxn ang="0">
                    <a:pos x="490" y="258"/>
                  </a:cxn>
                  <a:cxn ang="0">
                    <a:pos x="506" y="218"/>
                  </a:cxn>
                  <a:cxn ang="0">
                    <a:pos x="549" y="202"/>
                  </a:cxn>
                  <a:cxn ang="0">
                    <a:pos x="561" y="163"/>
                  </a:cxn>
                  <a:cxn ang="0">
                    <a:pos x="588" y="114"/>
                  </a:cxn>
                  <a:cxn ang="0">
                    <a:pos x="570" y="60"/>
                  </a:cxn>
                  <a:cxn ang="0">
                    <a:pos x="604" y="34"/>
                  </a:cxn>
                  <a:cxn ang="0">
                    <a:pos x="645" y="12"/>
                  </a:cxn>
                  <a:cxn ang="0">
                    <a:pos x="731" y="11"/>
                  </a:cxn>
                  <a:cxn ang="0">
                    <a:pos x="780" y="2"/>
                  </a:cxn>
                  <a:cxn ang="0">
                    <a:pos x="811" y="16"/>
                  </a:cxn>
                  <a:cxn ang="0">
                    <a:pos x="830" y="59"/>
                  </a:cxn>
                  <a:cxn ang="0">
                    <a:pos x="852" y="78"/>
                  </a:cxn>
                  <a:cxn ang="0">
                    <a:pos x="903" y="99"/>
                  </a:cxn>
                  <a:cxn ang="0">
                    <a:pos x="877" y="153"/>
                  </a:cxn>
                  <a:cxn ang="0">
                    <a:pos x="828" y="156"/>
                  </a:cxn>
                  <a:cxn ang="0">
                    <a:pos x="790" y="163"/>
                  </a:cxn>
                  <a:cxn ang="0">
                    <a:pos x="721" y="148"/>
                  </a:cxn>
                  <a:cxn ang="0">
                    <a:pos x="718" y="185"/>
                  </a:cxn>
                  <a:cxn ang="0">
                    <a:pos x="732" y="202"/>
                  </a:cxn>
                  <a:cxn ang="0">
                    <a:pos x="717" y="248"/>
                  </a:cxn>
                  <a:cxn ang="0">
                    <a:pos x="753" y="280"/>
                  </a:cxn>
                  <a:cxn ang="0">
                    <a:pos x="789" y="304"/>
                  </a:cxn>
                  <a:cxn ang="0">
                    <a:pos x="775" y="329"/>
                  </a:cxn>
                  <a:cxn ang="0">
                    <a:pos x="758" y="368"/>
                  </a:cxn>
                  <a:cxn ang="0">
                    <a:pos x="766" y="394"/>
                  </a:cxn>
                  <a:cxn ang="0">
                    <a:pos x="721" y="425"/>
                  </a:cxn>
                  <a:cxn ang="0">
                    <a:pos x="687" y="468"/>
                  </a:cxn>
                  <a:cxn ang="0">
                    <a:pos x="624" y="549"/>
                  </a:cxn>
                  <a:cxn ang="0">
                    <a:pos x="556" y="597"/>
                  </a:cxn>
                  <a:cxn ang="0">
                    <a:pos x="517" y="592"/>
                  </a:cxn>
                  <a:cxn ang="0">
                    <a:pos x="476" y="668"/>
                  </a:cxn>
                  <a:cxn ang="0">
                    <a:pos x="513" y="686"/>
                  </a:cxn>
                  <a:cxn ang="0">
                    <a:pos x="537" y="728"/>
                  </a:cxn>
                  <a:cxn ang="0">
                    <a:pos x="559" y="781"/>
                  </a:cxn>
                  <a:cxn ang="0">
                    <a:pos x="554" y="805"/>
                  </a:cxn>
                  <a:cxn ang="0">
                    <a:pos x="534" y="803"/>
                  </a:cxn>
                  <a:cxn ang="0">
                    <a:pos x="488" y="816"/>
                  </a:cxn>
                  <a:cxn ang="0">
                    <a:pos x="442" y="810"/>
                  </a:cxn>
                  <a:cxn ang="0">
                    <a:pos x="406" y="827"/>
                  </a:cxn>
                  <a:cxn ang="0">
                    <a:pos x="363" y="834"/>
                  </a:cxn>
                  <a:cxn ang="0">
                    <a:pos x="329" y="781"/>
                  </a:cxn>
                  <a:cxn ang="0">
                    <a:pos x="250" y="744"/>
                  </a:cxn>
                  <a:cxn ang="0">
                    <a:pos x="164" y="746"/>
                  </a:cxn>
                  <a:cxn ang="0">
                    <a:pos x="61" y="761"/>
                  </a:cxn>
                </a:cxnLst>
                <a:rect l="0" t="0" r="r" b="b"/>
                <a:pathLst>
                  <a:path w="921" h="842">
                    <a:moveTo>
                      <a:pt x="42" y="757"/>
                    </a:moveTo>
                    <a:lnTo>
                      <a:pt x="42" y="743"/>
                    </a:lnTo>
                    <a:lnTo>
                      <a:pt x="44" y="730"/>
                    </a:lnTo>
                    <a:lnTo>
                      <a:pt x="55" y="701"/>
                    </a:lnTo>
                    <a:lnTo>
                      <a:pt x="64" y="689"/>
                    </a:lnTo>
                    <a:lnTo>
                      <a:pt x="77" y="679"/>
                    </a:lnTo>
                    <a:lnTo>
                      <a:pt x="91" y="674"/>
                    </a:lnTo>
                    <a:lnTo>
                      <a:pt x="106" y="668"/>
                    </a:lnTo>
                    <a:lnTo>
                      <a:pt x="118" y="665"/>
                    </a:lnTo>
                    <a:lnTo>
                      <a:pt x="131" y="653"/>
                    </a:lnTo>
                    <a:lnTo>
                      <a:pt x="134" y="647"/>
                    </a:lnTo>
                    <a:lnTo>
                      <a:pt x="133" y="637"/>
                    </a:lnTo>
                    <a:lnTo>
                      <a:pt x="128" y="632"/>
                    </a:lnTo>
                    <a:lnTo>
                      <a:pt x="108" y="628"/>
                    </a:lnTo>
                    <a:lnTo>
                      <a:pt x="109" y="614"/>
                    </a:lnTo>
                    <a:lnTo>
                      <a:pt x="108" y="599"/>
                    </a:lnTo>
                    <a:lnTo>
                      <a:pt x="103" y="573"/>
                    </a:lnTo>
                    <a:lnTo>
                      <a:pt x="98" y="567"/>
                    </a:lnTo>
                    <a:lnTo>
                      <a:pt x="71" y="558"/>
                    </a:lnTo>
                    <a:lnTo>
                      <a:pt x="55" y="550"/>
                    </a:lnTo>
                    <a:lnTo>
                      <a:pt x="43" y="540"/>
                    </a:lnTo>
                    <a:lnTo>
                      <a:pt x="22" y="497"/>
                    </a:lnTo>
                    <a:lnTo>
                      <a:pt x="8" y="485"/>
                    </a:lnTo>
                    <a:lnTo>
                      <a:pt x="0" y="475"/>
                    </a:lnTo>
                    <a:lnTo>
                      <a:pt x="4" y="470"/>
                    </a:lnTo>
                    <a:lnTo>
                      <a:pt x="63" y="486"/>
                    </a:lnTo>
                    <a:lnTo>
                      <a:pt x="81" y="496"/>
                    </a:lnTo>
                    <a:lnTo>
                      <a:pt x="88" y="497"/>
                    </a:lnTo>
                    <a:lnTo>
                      <a:pt x="92" y="496"/>
                    </a:lnTo>
                    <a:lnTo>
                      <a:pt x="96" y="493"/>
                    </a:lnTo>
                    <a:lnTo>
                      <a:pt x="99" y="492"/>
                    </a:lnTo>
                    <a:lnTo>
                      <a:pt x="109" y="492"/>
                    </a:lnTo>
                    <a:lnTo>
                      <a:pt x="118" y="491"/>
                    </a:lnTo>
                    <a:lnTo>
                      <a:pt x="130" y="491"/>
                    </a:lnTo>
                    <a:lnTo>
                      <a:pt x="144" y="490"/>
                    </a:lnTo>
                    <a:lnTo>
                      <a:pt x="161" y="490"/>
                    </a:lnTo>
                    <a:lnTo>
                      <a:pt x="177" y="497"/>
                    </a:lnTo>
                    <a:lnTo>
                      <a:pt x="180" y="495"/>
                    </a:lnTo>
                    <a:lnTo>
                      <a:pt x="184" y="490"/>
                    </a:lnTo>
                    <a:lnTo>
                      <a:pt x="187" y="487"/>
                    </a:lnTo>
                    <a:lnTo>
                      <a:pt x="194" y="485"/>
                    </a:lnTo>
                    <a:lnTo>
                      <a:pt x="206" y="485"/>
                    </a:lnTo>
                    <a:lnTo>
                      <a:pt x="232" y="486"/>
                    </a:lnTo>
                    <a:lnTo>
                      <a:pt x="248" y="482"/>
                    </a:lnTo>
                    <a:lnTo>
                      <a:pt x="268" y="475"/>
                    </a:lnTo>
                    <a:lnTo>
                      <a:pt x="293" y="470"/>
                    </a:lnTo>
                    <a:lnTo>
                      <a:pt x="302" y="464"/>
                    </a:lnTo>
                    <a:lnTo>
                      <a:pt x="302" y="458"/>
                    </a:lnTo>
                    <a:lnTo>
                      <a:pt x="298" y="454"/>
                    </a:lnTo>
                    <a:lnTo>
                      <a:pt x="298" y="450"/>
                    </a:lnTo>
                    <a:lnTo>
                      <a:pt x="302" y="431"/>
                    </a:lnTo>
                    <a:lnTo>
                      <a:pt x="301" y="418"/>
                    </a:lnTo>
                    <a:lnTo>
                      <a:pt x="305" y="404"/>
                    </a:lnTo>
                    <a:lnTo>
                      <a:pt x="308" y="398"/>
                    </a:lnTo>
                    <a:lnTo>
                      <a:pt x="319" y="389"/>
                    </a:lnTo>
                    <a:lnTo>
                      <a:pt x="325" y="378"/>
                    </a:lnTo>
                    <a:lnTo>
                      <a:pt x="333" y="374"/>
                    </a:lnTo>
                    <a:lnTo>
                      <a:pt x="336" y="377"/>
                    </a:lnTo>
                    <a:lnTo>
                      <a:pt x="336" y="380"/>
                    </a:lnTo>
                    <a:lnTo>
                      <a:pt x="348" y="382"/>
                    </a:lnTo>
                    <a:lnTo>
                      <a:pt x="359" y="379"/>
                    </a:lnTo>
                    <a:lnTo>
                      <a:pt x="370" y="377"/>
                    </a:lnTo>
                    <a:lnTo>
                      <a:pt x="377" y="375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2" y="368"/>
                    </a:lnTo>
                    <a:lnTo>
                      <a:pt x="371" y="366"/>
                    </a:lnTo>
                    <a:lnTo>
                      <a:pt x="375" y="362"/>
                    </a:lnTo>
                    <a:lnTo>
                      <a:pt x="392" y="353"/>
                    </a:lnTo>
                    <a:lnTo>
                      <a:pt x="394" y="348"/>
                    </a:lnTo>
                    <a:lnTo>
                      <a:pt x="399" y="346"/>
                    </a:lnTo>
                    <a:lnTo>
                      <a:pt x="405" y="346"/>
                    </a:lnTo>
                    <a:lnTo>
                      <a:pt x="421" y="351"/>
                    </a:lnTo>
                    <a:lnTo>
                      <a:pt x="421" y="348"/>
                    </a:lnTo>
                    <a:lnTo>
                      <a:pt x="418" y="347"/>
                    </a:lnTo>
                    <a:lnTo>
                      <a:pt x="420" y="343"/>
                    </a:lnTo>
                    <a:lnTo>
                      <a:pt x="424" y="343"/>
                    </a:lnTo>
                    <a:lnTo>
                      <a:pt x="431" y="348"/>
                    </a:lnTo>
                    <a:lnTo>
                      <a:pt x="432" y="352"/>
                    </a:lnTo>
                    <a:lnTo>
                      <a:pt x="435" y="356"/>
                    </a:lnTo>
                    <a:lnTo>
                      <a:pt x="441" y="358"/>
                    </a:lnTo>
                    <a:lnTo>
                      <a:pt x="443" y="358"/>
                    </a:lnTo>
                    <a:lnTo>
                      <a:pt x="463" y="337"/>
                    </a:lnTo>
                    <a:lnTo>
                      <a:pt x="463" y="334"/>
                    </a:lnTo>
                    <a:lnTo>
                      <a:pt x="461" y="323"/>
                    </a:lnTo>
                    <a:lnTo>
                      <a:pt x="459" y="305"/>
                    </a:lnTo>
                    <a:lnTo>
                      <a:pt x="461" y="302"/>
                    </a:lnTo>
                    <a:lnTo>
                      <a:pt x="464" y="297"/>
                    </a:lnTo>
                    <a:lnTo>
                      <a:pt x="467" y="292"/>
                    </a:lnTo>
                    <a:lnTo>
                      <a:pt x="469" y="292"/>
                    </a:lnTo>
                    <a:lnTo>
                      <a:pt x="470" y="288"/>
                    </a:lnTo>
                    <a:lnTo>
                      <a:pt x="469" y="282"/>
                    </a:lnTo>
                    <a:lnTo>
                      <a:pt x="470" y="277"/>
                    </a:lnTo>
                    <a:lnTo>
                      <a:pt x="476" y="275"/>
                    </a:lnTo>
                    <a:lnTo>
                      <a:pt x="478" y="261"/>
                    </a:lnTo>
                    <a:lnTo>
                      <a:pt x="490" y="258"/>
                    </a:lnTo>
                    <a:lnTo>
                      <a:pt x="497" y="259"/>
                    </a:lnTo>
                    <a:lnTo>
                      <a:pt x="507" y="251"/>
                    </a:lnTo>
                    <a:lnTo>
                      <a:pt x="515" y="249"/>
                    </a:lnTo>
                    <a:lnTo>
                      <a:pt x="519" y="243"/>
                    </a:lnTo>
                    <a:lnTo>
                      <a:pt x="519" y="239"/>
                    </a:lnTo>
                    <a:lnTo>
                      <a:pt x="515" y="234"/>
                    </a:lnTo>
                    <a:lnTo>
                      <a:pt x="510" y="218"/>
                    </a:lnTo>
                    <a:lnTo>
                      <a:pt x="506" y="218"/>
                    </a:lnTo>
                    <a:lnTo>
                      <a:pt x="500" y="208"/>
                    </a:lnTo>
                    <a:lnTo>
                      <a:pt x="499" y="205"/>
                    </a:lnTo>
                    <a:lnTo>
                      <a:pt x="500" y="200"/>
                    </a:lnTo>
                    <a:lnTo>
                      <a:pt x="504" y="197"/>
                    </a:lnTo>
                    <a:lnTo>
                      <a:pt x="508" y="199"/>
                    </a:lnTo>
                    <a:lnTo>
                      <a:pt x="527" y="203"/>
                    </a:lnTo>
                    <a:lnTo>
                      <a:pt x="538" y="205"/>
                    </a:lnTo>
                    <a:lnTo>
                      <a:pt x="549" y="202"/>
                    </a:lnTo>
                    <a:lnTo>
                      <a:pt x="555" y="199"/>
                    </a:lnTo>
                    <a:lnTo>
                      <a:pt x="562" y="189"/>
                    </a:lnTo>
                    <a:lnTo>
                      <a:pt x="562" y="181"/>
                    </a:lnTo>
                    <a:lnTo>
                      <a:pt x="566" y="178"/>
                    </a:lnTo>
                    <a:lnTo>
                      <a:pt x="562" y="175"/>
                    </a:lnTo>
                    <a:lnTo>
                      <a:pt x="558" y="173"/>
                    </a:lnTo>
                    <a:lnTo>
                      <a:pt x="558" y="167"/>
                    </a:lnTo>
                    <a:lnTo>
                      <a:pt x="561" y="163"/>
                    </a:lnTo>
                    <a:lnTo>
                      <a:pt x="565" y="156"/>
                    </a:lnTo>
                    <a:lnTo>
                      <a:pt x="572" y="147"/>
                    </a:lnTo>
                    <a:lnTo>
                      <a:pt x="581" y="141"/>
                    </a:lnTo>
                    <a:lnTo>
                      <a:pt x="587" y="133"/>
                    </a:lnTo>
                    <a:lnTo>
                      <a:pt x="591" y="126"/>
                    </a:lnTo>
                    <a:lnTo>
                      <a:pt x="591" y="120"/>
                    </a:lnTo>
                    <a:lnTo>
                      <a:pt x="588" y="116"/>
                    </a:lnTo>
                    <a:lnTo>
                      <a:pt x="588" y="114"/>
                    </a:lnTo>
                    <a:lnTo>
                      <a:pt x="593" y="105"/>
                    </a:lnTo>
                    <a:lnTo>
                      <a:pt x="593" y="104"/>
                    </a:lnTo>
                    <a:lnTo>
                      <a:pt x="588" y="94"/>
                    </a:lnTo>
                    <a:lnTo>
                      <a:pt x="585" y="81"/>
                    </a:lnTo>
                    <a:lnTo>
                      <a:pt x="578" y="73"/>
                    </a:lnTo>
                    <a:lnTo>
                      <a:pt x="570" y="67"/>
                    </a:lnTo>
                    <a:lnTo>
                      <a:pt x="569" y="66"/>
                    </a:lnTo>
                    <a:lnTo>
                      <a:pt x="570" y="60"/>
                    </a:lnTo>
                    <a:lnTo>
                      <a:pt x="574" y="56"/>
                    </a:lnTo>
                    <a:lnTo>
                      <a:pt x="591" y="43"/>
                    </a:lnTo>
                    <a:lnTo>
                      <a:pt x="591" y="38"/>
                    </a:lnTo>
                    <a:lnTo>
                      <a:pt x="592" y="36"/>
                    </a:lnTo>
                    <a:lnTo>
                      <a:pt x="597" y="36"/>
                    </a:lnTo>
                    <a:lnTo>
                      <a:pt x="602" y="39"/>
                    </a:lnTo>
                    <a:lnTo>
                      <a:pt x="605" y="38"/>
                    </a:lnTo>
                    <a:lnTo>
                      <a:pt x="604" y="34"/>
                    </a:lnTo>
                    <a:lnTo>
                      <a:pt x="605" y="32"/>
                    </a:lnTo>
                    <a:lnTo>
                      <a:pt x="615" y="29"/>
                    </a:lnTo>
                    <a:lnTo>
                      <a:pt x="619" y="25"/>
                    </a:lnTo>
                    <a:lnTo>
                      <a:pt x="619" y="23"/>
                    </a:lnTo>
                    <a:lnTo>
                      <a:pt x="624" y="22"/>
                    </a:lnTo>
                    <a:lnTo>
                      <a:pt x="628" y="19"/>
                    </a:lnTo>
                    <a:lnTo>
                      <a:pt x="636" y="18"/>
                    </a:lnTo>
                    <a:lnTo>
                      <a:pt x="645" y="12"/>
                    </a:lnTo>
                    <a:lnTo>
                      <a:pt x="652" y="12"/>
                    </a:lnTo>
                    <a:lnTo>
                      <a:pt x="662" y="7"/>
                    </a:lnTo>
                    <a:lnTo>
                      <a:pt x="666" y="8"/>
                    </a:lnTo>
                    <a:lnTo>
                      <a:pt x="701" y="6"/>
                    </a:lnTo>
                    <a:lnTo>
                      <a:pt x="705" y="7"/>
                    </a:lnTo>
                    <a:lnTo>
                      <a:pt x="712" y="6"/>
                    </a:lnTo>
                    <a:lnTo>
                      <a:pt x="726" y="11"/>
                    </a:lnTo>
                    <a:lnTo>
                      <a:pt x="731" y="11"/>
                    </a:lnTo>
                    <a:lnTo>
                      <a:pt x="737" y="6"/>
                    </a:lnTo>
                    <a:lnTo>
                      <a:pt x="741" y="6"/>
                    </a:lnTo>
                    <a:lnTo>
                      <a:pt x="746" y="2"/>
                    </a:lnTo>
                    <a:lnTo>
                      <a:pt x="755" y="4"/>
                    </a:lnTo>
                    <a:lnTo>
                      <a:pt x="757" y="0"/>
                    </a:lnTo>
                    <a:lnTo>
                      <a:pt x="755" y="1"/>
                    </a:lnTo>
                    <a:lnTo>
                      <a:pt x="766" y="4"/>
                    </a:lnTo>
                    <a:lnTo>
                      <a:pt x="780" y="2"/>
                    </a:lnTo>
                    <a:lnTo>
                      <a:pt x="784" y="3"/>
                    </a:lnTo>
                    <a:lnTo>
                      <a:pt x="789" y="6"/>
                    </a:lnTo>
                    <a:lnTo>
                      <a:pt x="796" y="4"/>
                    </a:lnTo>
                    <a:lnTo>
                      <a:pt x="798" y="7"/>
                    </a:lnTo>
                    <a:lnTo>
                      <a:pt x="798" y="19"/>
                    </a:lnTo>
                    <a:lnTo>
                      <a:pt x="800" y="20"/>
                    </a:lnTo>
                    <a:lnTo>
                      <a:pt x="806" y="16"/>
                    </a:lnTo>
                    <a:lnTo>
                      <a:pt x="811" y="16"/>
                    </a:lnTo>
                    <a:lnTo>
                      <a:pt x="822" y="23"/>
                    </a:lnTo>
                    <a:lnTo>
                      <a:pt x="828" y="29"/>
                    </a:lnTo>
                    <a:lnTo>
                      <a:pt x="830" y="35"/>
                    </a:lnTo>
                    <a:lnTo>
                      <a:pt x="830" y="41"/>
                    </a:lnTo>
                    <a:lnTo>
                      <a:pt x="828" y="47"/>
                    </a:lnTo>
                    <a:lnTo>
                      <a:pt x="830" y="50"/>
                    </a:lnTo>
                    <a:lnTo>
                      <a:pt x="832" y="55"/>
                    </a:lnTo>
                    <a:lnTo>
                      <a:pt x="830" y="59"/>
                    </a:lnTo>
                    <a:lnTo>
                      <a:pt x="825" y="60"/>
                    </a:lnTo>
                    <a:lnTo>
                      <a:pt x="825" y="62"/>
                    </a:lnTo>
                    <a:lnTo>
                      <a:pt x="827" y="66"/>
                    </a:lnTo>
                    <a:lnTo>
                      <a:pt x="834" y="67"/>
                    </a:lnTo>
                    <a:lnTo>
                      <a:pt x="840" y="78"/>
                    </a:lnTo>
                    <a:lnTo>
                      <a:pt x="844" y="79"/>
                    </a:lnTo>
                    <a:lnTo>
                      <a:pt x="849" y="78"/>
                    </a:lnTo>
                    <a:lnTo>
                      <a:pt x="852" y="78"/>
                    </a:lnTo>
                    <a:lnTo>
                      <a:pt x="857" y="74"/>
                    </a:lnTo>
                    <a:lnTo>
                      <a:pt x="861" y="73"/>
                    </a:lnTo>
                    <a:lnTo>
                      <a:pt x="862" y="77"/>
                    </a:lnTo>
                    <a:lnTo>
                      <a:pt x="862" y="83"/>
                    </a:lnTo>
                    <a:lnTo>
                      <a:pt x="872" y="89"/>
                    </a:lnTo>
                    <a:lnTo>
                      <a:pt x="889" y="95"/>
                    </a:lnTo>
                    <a:lnTo>
                      <a:pt x="897" y="100"/>
                    </a:lnTo>
                    <a:lnTo>
                      <a:pt x="903" y="99"/>
                    </a:lnTo>
                    <a:lnTo>
                      <a:pt x="910" y="104"/>
                    </a:lnTo>
                    <a:lnTo>
                      <a:pt x="921" y="105"/>
                    </a:lnTo>
                    <a:lnTo>
                      <a:pt x="887" y="130"/>
                    </a:lnTo>
                    <a:lnTo>
                      <a:pt x="883" y="136"/>
                    </a:lnTo>
                    <a:lnTo>
                      <a:pt x="884" y="138"/>
                    </a:lnTo>
                    <a:lnTo>
                      <a:pt x="884" y="141"/>
                    </a:lnTo>
                    <a:lnTo>
                      <a:pt x="881" y="149"/>
                    </a:lnTo>
                    <a:lnTo>
                      <a:pt x="877" y="153"/>
                    </a:lnTo>
                    <a:lnTo>
                      <a:pt x="873" y="152"/>
                    </a:lnTo>
                    <a:lnTo>
                      <a:pt x="870" y="148"/>
                    </a:lnTo>
                    <a:lnTo>
                      <a:pt x="851" y="149"/>
                    </a:lnTo>
                    <a:lnTo>
                      <a:pt x="849" y="151"/>
                    </a:lnTo>
                    <a:lnTo>
                      <a:pt x="844" y="157"/>
                    </a:lnTo>
                    <a:lnTo>
                      <a:pt x="841" y="158"/>
                    </a:lnTo>
                    <a:lnTo>
                      <a:pt x="835" y="158"/>
                    </a:lnTo>
                    <a:lnTo>
                      <a:pt x="828" y="156"/>
                    </a:lnTo>
                    <a:lnTo>
                      <a:pt x="824" y="158"/>
                    </a:lnTo>
                    <a:lnTo>
                      <a:pt x="822" y="162"/>
                    </a:lnTo>
                    <a:lnTo>
                      <a:pt x="818" y="164"/>
                    </a:lnTo>
                    <a:lnTo>
                      <a:pt x="816" y="165"/>
                    </a:lnTo>
                    <a:lnTo>
                      <a:pt x="809" y="164"/>
                    </a:lnTo>
                    <a:lnTo>
                      <a:pt x="806" y="165"/>
                    </a:lnTo>
                    <a:lnTo>
                      <a:pt x="802" y="163"/>
                    </a:lnTo>
                    <a:lnTo>
                      <a:pt x="790" y="163"/>
                    </a:lnTo>
                    <a:lnTo>
                      <a:pt x="785" y="162"/>
                    </a:lnTo>
                    <a:lnTo>
                      <a:pt x="780" y="162"/>
                    </a:lnTo>
                    <a:lnTo>
                      <a:pt x="765" y="153"/>
                    </a:lnTo>
                    <a:lnTo>
                      <a:pt x="755" y="151"/>
                    </a:lnTo>
                    <a:lnTo>
                      <a:pt x="737" y="143"/>
                    </a:lnTo>
                    <a:lnTo>
                      <a:pt x="732" y="146"/>
                    </a:lnTo>
                    <a:lnTo>
                      <a:pt x="728" y="149"/>
                    </a:lnTo>
                    <a:lnTo>
                      <a:pt x="721" y="148"/>
                    </a:lnTo>
                    <a:lnTo>
                      <a:pt x="717" y="149"/>
                    </a:lnTo>
                    <a:lnTo>
                      <a:pt x="716" y="152"/>
                    </a:lnTo>
                    <a:lnTo>
                      <a:pt x="715" y="160"/>
                    </a:lnTo>
                    <a:lnTo>
                      <a:pt x="707" y="174"/>
                    </a:lnTo>
                    <a:lnTo>
                      <a:pt x="707" y="176"/>
                    </a:lnTo>
                    <a:lnTo>
                      <a:pt x="716" y="176"/>
                    </a:lnTo>
                    <a:lnTo>
                      <a:pt x="718" y="181"/>
                    </a:lnTo>
                    <a:lnTo>
                      <a:pt x="718" y="185"/>
                    </a:lnTo>
                    <a:lnTo>
                      <a:pt x="714" y="187"/>
                    </a:lnTo>
                    <a:lnTo>
                      <a:pt x="712" y="189"/>
                    </a:lnTo>
                    <a:lnTo>
                      <a:pt x="712" y="192"/>
                    </a:lnTo>
                    <a:lnTo>
                      <a:pt x="715" y="196"/>
                    </a:lnTo>
                    <a:lnTo>
                      <a:pt x="717" y="197"/>
                    </a:lnTo>
                    <a:lnTo>
                      <a:pt x="728" y="196"/>
                    </a:lnTo>
                    <a:lnTo>
                      <a:pt x="731" y="199"/>
                    </a:lnTo>
                    <a:lnTo>
                      <a:pt x="732" y="202"/>
                    </a:lnTo>
                    <a:lnTo>
                      <a:pt x="732" y="203"/>
                    </a:lnTo>
                    <a:lnTo>
                      <a:pt x="727" y="208"/>
                    </a:lnTo>
                    <a:lnTo>
                      <a:pt x="721" y="211"/>
                    </a:lnTo>
                    <a:lnTo>
                      <a:pt x="720" y="217"/>
                    </a:lnTo>
                    <a:lnTo>
                      <a:pt x="732" y="228"/>
                    </a:lnTo>
                    <a:lnTo>
                      <a:pt x="732" y="234"/>
                    </a:lnTo>
                    <a:lnTo>
                      <a:pt x="731" y="239"/>
                    </a:lnTo>
                    <a:lnTo>
                      <a:pt x="717" y="248"/>
                    </a:lnTo>
                    <a:lnTo>
                      <a:pt x="716" y="251"/>
                    </a:lnTo>
                    <a:lnTo>
                      <a:pt x="725" y="255"/>
                    </a:lnTo>
                    <a:lnTo>
                      <a:pt x="728" y="264"/>
                    </a:lnTo>
                    <a:lnTo>
                      <a:pt x="738" y="270"/>
                    </a:lnTo>
                    <a:lnTo>
                      <a:pt x="737" y="277"/>
                    </a:lnTo>
                    <a:lnTo>
                      <a:pt x="744" y="278"/>
                    </a:lnTo>
                    <a:lnTo>
                      <a:pt x="747" y="282"/>
                    </a:lnTo>
                    <a:lnTo>
                      <a:pt x="753" y="280"/>
                    </a:lnTo>
                    <a:lnTo>
                      <a:pt x="758" y="281"/>
                    </a:lnTo>
                    <a:lnTo>
                      <a:pt x="758" y="286"/>
                    </a:lnTo>
                    <a:lnTo>
                      <a:pt x="757" y="292"/>
                    </a:lnTo>
                    <a:lnTo>
                      <a:pt x="760" y="299"/>
                    </a:lnTo>
                    <a:lnTo>
                      <a:pt x="761" y="300"/>
                    </a:lnTo>
                    <a:lnTo>
                      <a:pt x="779" y="302"/>
                    </a:lnTo>
                    <a:lnTo>
                      <a:pt x="784" y="305"/>
                    </a:lnTo>
                    <a:lnTo>
                      <a:pt x="789" y="304"/>
                    </a:lnTo>
                    <a:lnTo>
                      <a:pt x="795" y="312"/>
                    </a:lnTo>
                    <a:lnTo>
                      <a:pt x="793" y="316"/>
                    </a:lnTo>
                    <a:lnTo>
                      <a:pt x="796" y="320"/>
                    </a:lnTo>
                    <a:lnTo>
                      <a:pt x="791" y="325"/>
                    </a:lnTo>
                    <a:lnTo>
                      <a:pt x="789" y="329"/>
                    </a:lnTo>
                    <a:lnTo>
                      <a:pt x="781" y="330"/>
                    </a:lnTo>
                    <a:lnTo>
                      <a:pt x="777" y="330"/>
                    </a:lnTo>
                    <a:lnTo>
                      <a:pt x="775" y="329"/>
                    </a:lnTo>
                    <a:lnTo>
                      <a:pt x="770" y="330"/>
                    </a:lnTo>
                    <a:lnTo>
                      <a:pt x="768" y="332"/>
                    </a:lnTo>
                    <a:lnTo>
                      <a:pt x="757" y="337"/>
                    </a:lnTo>
                    <a:lnTo>
                      <a:pt x="753" y="345"/>
                    </a:lnTo>
                    <a:lnTo>
                      <a:pt x="752" y="356"/>
                    </a:lnTo>
                    <a:lnTo>
                      <a:pt x="757" y="362"/>
                    </a:lnTo>
                    <a:lnTo>
                      <a:pt x="755" y="367"/>
                    </a:lnTo>
                    <a:lnTo>
                      <a:pt x="758" y="368"/>
                    </a:lnTo>
                    <a:lnTo>
                      <a:pt x="759" y="371"/>
                    </a:lnTo>
                    <a:lnTo>
                      <a:pt x="758" y="374"/>
                    </a:lnTo>
                    <a:lnTo>
                      <a:pt x="753" y="378"/>
                    </a:lnTo>
                    <a:lnTo>
                      <a:pt x="752" y="384"/>
                    </a:lnTo>
                    <a:lnTo>
                      <a:pt x="752" y="386"/>
                    </a:lnTo>
                    <a:lnTo>
                      <a:pt x="754" y="388"/>
                    </a:lnTo>
                    <a:lnTo>
                      <a:pt x="764" y="388"/>
                    </a:lnTo>
                    <a:lnTo>
                      <a:pt x="766" y="394"/>
                    </a:lnTo>
                    <a:lnTo>
                      <a:pt x="764" y="396"/>
                    </a:lnTo>
                    <a:lnTo>
                      <a:pt x="760" y="398"/>
                    </a:lnTo>
                    <a:lnTo>
                      <a:pt x="757" y="396"/>
                    </a:lnTo>
                    <a:lnTo>
                      <a:pt x="754" y="394"/>
                    </a:lnTo>
                    <a:lnTo>
                      <a:pt x="752" y="401"/>
                    </a:lnTo>
                    <a:lnTo>
                      <a:pt x="738" y="406"/>
                    </a:lnTo>
                    <a:lnTo>
                      <a:pt x="726" y="422"/>
                    </a:lnTo>
                    <a:lnTo>
                      <a:pt x="721" y="425"/>
                    </a:lnTo>
                    <a:lnTo>
                      <a:pt x="716" y="431"/>
                    </a:lnTo>
                    <a:lnTo>
                      <a:pt x="712" y="436"/>
                    </a:lnTo>
                    <a:lnTo>
                      <a:pt x="711" y="442"/>
                    </a:lnTo>
                    <a:lnTo>
                      <a:pt x="712" y="450"/>
                    </a:lnTo>
                    <a:lnTo>
                      <a:pt x="709" y="458"/>
                    </a:lnTo>
                    <a:lnTo>
                      <a:pt x="700" y="463"/>
                    </a:lnTo>
                    <a:lnTo>
                      <a:pt x="693" y="463"/>
                    </a:lnTo>
                    <a:lnTo>
                      <a:pt x="687" y="468"/>
                    </a:lnTo>
                    <a:lnTo>
                      <a:pt x="682" y="476"/>
                    </a:lnTo>
                    <a:lnTo>
                      <a:pt x="678" y="487"/>
                    </a:lnTo>
                    <a:lnTo>
                      <a:pt x="672" y="498"/>
                    </a:lnTo>
                    <a:lnTo>
                      <a:pt x="657" y="520"/>
                    </a:lnTo>
                    <a:lnTo>
                      <a:pt x="651" y="527"/>
                    </a:lnTo>
                    <a:lnTo>
                      <a:pt x="639" y="534"/>
                    </a:lnTo>
                    <a:lnTo>
                      <a:pt x="628" y="544"/>
                    </a:lnTo>
                    <a:lnTo>
                      <a:pt x="624" y="549"/>
                    </a:lnTo>
                    <a:lnTo>
                      <a:pt x="614" y="565"/>
                    </a:lnTo>
                    <a:lnTo>
                      <a:pt x="607" y="574"/>
                    </a:lnTo>
                    <a:lnTo>
                      <a:pt x="599" y="589"/>
                    </a:lnTo>
                    <a:lnTo>
                      <a:pt x="594" y="592"/>
                    </a:lnTo>
                    <a:lnTo>
                      <a:pt x="590" y="593"/>
                    </a:lnTo>
                    <a:lnTo>
                      <a:pt x="567" y="593"/>
                    </a:lnTo>
                    <a:lnTo>
                      <a:pt x="564" y="594"/>
                    </a:lnTo>
                    <a:lnTo>
                      <a:pt x="556" y="597"/>
                    </a:lnTo>
                    <a:lnTo>
                      <a:pt x="551" y="603"/>
                    </a:lnTo>
                    <a:lnTo>
                      <a:pt x="547" y="604"/>
                    </a:lnTo>
                    <a:lnTo>
                      <a:pt x="544" y="603"/>
                    </a:lnTo>
                    <a:lnTo>
                      <a:pt x="542" y="598"/>
                    </a:lnTo>
                    <a:lnTo>
                      <a:pt x="534" y="584"/>
                    </a:lnTo>
                    <a:lnTo>
                      <a:pt x="531" y="582"/>
                    </a:lnTo>
                    <a:lnTo>
                      <a:pt x="527" y="583"/>
                    </a:lnTo>
                    <a:lnTo>
                      <a:pt x="517" y="592"/>
                    </a:lnTo>
                    <a:lnTo>
                      <a:pt x="513" y="598"/>
                    </a:lnTo>
                    <a:lnTo>
                      <a:pt x="502" y="608"/>
                    </a:lnTo>
                    <a:lnTo>
                      <a:pt x="488" y="626"/>
                    </a:lnTo>
                    <a:lnTo>
                      <a:pt x="480" y="633"/>
                    </a:lnTo>
                    <a:lnTo>
                      <a:pt x="478" y="640"/>
                    </a:lnTo>
                    <a:lnTo>
                      <a:pt x="474" y="658"/>
                    </a:lnTo>
                    <a:lnTo>
                      <a:pt x="474" y="663"/>
                    </a:lnTo>
                    <a:lnTo>
                      <a:pt x="476" y="668"/>
                    </a:lnTo>
                    <a:lnTo>
                      <a:pt x="483" y="671"/>
                    </a:lnTo>
                    <a:lnTo>
                      <a:pt x="489" y="670"/>
                    </a:lnTo>
                    <a:lnTo>
                      <a:pt x="496" y="673"/>
                    </a:lnTo>
                    <a:lnTo>
                      <a:pt x="506" y="673"/>
                    </a:lnTo>
                    <a:lnTo>
                      <a:pt x="508" y="674"/>
                    </a:lnTo>
                    <a:lnTo>
                      <a:pt x="512" y="678"/>
                    </a:lnTo>
                    <a:lnTo>
                      <a:pt x="513" y="681"/>
                    </a:lnTo>
                    <a:lnTo>
                      <a:pt x="513" y="686"/>
                    </a:lnTo>
                    <a:lnTo>
                      <a:pt x="507" y="706"/>
                    </a:lnTo>
                    <a:lnTo>
                      <a:pt x="507" y="711"/>
                    </a:lnTo>
                    <a:lnTo>
                      <a:pt x="508" y="716"/>
                    </a:lnTo>
                    <a:lnTo>
                      <a:pt x="518" y="727"/>
                    </a:lnTo>
                    <a:lnTo>
                      <a:pt x="522" y="728"/>
                    </a:lnTo>
                    <a:lnTo>
                      <a:pt x="532" y="724"/>
                    </a:lnTo>
                    <a:lnTo>
                      <a:pt x="534" y="725"/>
                    </a:lnTo>
                    <a:lnTo>
                      <a:pt x="537" y="728"/>
                    </a:lnTo>
                    <a:lnTo>
                      <a:pt x="537" y="739"/>
                    </a:lnTo>
                    <a:lnTo>
                      <a:pt x="538" y="748"/>
                    </a:lnTo>
                    <a:lnTo>
                      <a:pt x="543" y="755"/>
                    </a:lnTo>
                    <a:lnTo>
                      <a:pt x="545" y="762"/>
                    </a:lnTo>
                    <a:lnTo>
                      <a:pt x="550" y="768"/>
                    </a:lnTo>
                    <a:lnTo>
                      <a:pt x="555" y="773"/>
                    </a:lnTo>
                    <a:lnTo>
                      <a:pt x="555" y="776"/>
                    </a:lnTo>
                    <a:lnTo>
                      <a:pt x="559" y="781"/>
                    </a:lnTo>
                    <a:lnTo>
                      <a:pt x="560" y="784"/>
                    </a:lnTo>
                    <a:lnTo>
                      <a:pt x="555" y="786"/>
                    </a:lnTo>
                    <a:lnTo>
                      <a:pt x="555" y="788"/>
                    </a:lnTo>
                    <a:lnTo>
                      <a:pt x="555" y="798"/>
                    </a:lnTo>
                    <a:lnTo>
                      <a:pt x="554" y="802"/>
                    </a:lnTo>
                    <a:lnTo>
                      <a:pt x="561" y="803"/>
                    </a:lnTo>
                    <a:lnTo>
                      <a:pt x="561" y="805"/>
                    </a:lnTo>
                    <a:lnTo>
                      <a:pt x="554" y="805"/>
                    </a:lnTo>
                    <a:lnTo>
                      <a:pt x="549" y="809"/>
                    </a:lnTo>
                    <a:lnTo>
                      <a:pt x="549" y="811"/>
                    </a:lnTo>
                    <a:lnTo>
                      <a:pt x="545" y="813"/>
                    </a:lnTo>
                    <a:lnTo>
                      <a:pt x="542" y="813"/>
                    </a:lnTo>
                    <a:lnTo>
                      <a:pt x="535" y="813"/>
                    </a:lnTo>
                    <a:lnTo>
                      <a:pt x="534" y="810"/>
                    </a:lnTo>
                    <a:lnTo>
                      <a:pt x="533" y="809"/>
                    </a:lnTo>
                    <a:lnTo>
                      <a:pt x="534" y="803"/>
                    </a:lnTo>
                    <a:lnTo>
                      <a:pt x="534" y="802"/>
                    </a:lnTo>
                    <a:lnTo>
                      <a:pt x="527" y="800"/>
                    </a:lnTo>
                    <a:lnTo>
                      <a:pt x="522" y="804"/>
                    </a:lnTo>
                    <a:lnTo>
                      <a:pt x="510" y="808"/>
                    </a:lnTo>
                    <a:lnTo>
                      <a:pt x="506" y="815"/>
                    </a:lnTo>
                    <a:lnTo>
                      <a:pt x="505" y="816"/>
                    </a:lnTo>
                    <a:lnTo>
                      <a:pt x="502" y="816"/>
                    </a:lnTo>
                    <a:lnTo>
                      <a:pt x="488" y="816"/>
                    </a:lnTo>
                    <a:lnTo>
                      <a:pt x="479" y="809"/>
                    </a:lnTo>
                    <a:lnTo>
                      <a:pt x="473" y="811"/>
                    </a:lnTo>
                    <a:lnTo>
                      <a:pt x="469" y="809"/>
                    </a:lnTo>
                    <a:lnTo>
                      <a:pt x="457" y="810"/>
                    </a:lnTo>
                    <a:lnTo>
                      <a:pt x="453" y="809"/>
                    </a:lnTo>
                    <a:lnTo>
                      <a:pt x="447" y="810"/>
                    </a:lnTo>
                    <a:lnTo>
                      <a:pt x="443" y="809"/>
                    </a:lnTo>
                    <a:lnTo>
                      <a:pt x="442" y="810"/>
                    </a:lnTo>
                    <a:lnTo>
                      <a:pt x="441" y="810"/>
                    </a:lnTo>
                    <a:lnTo>
                      <a:pt x="438" y="805"/>
                    </a:lnTo>
                    <a:lnTo>
                      <a:pt x="436" y="805"/>
                    </a:lnTo>
                    <a:lnTo>
                      <a:pt x="435" y="810"/>
                    </a:lnTo>
                    <a:lnTo>
                      <a:pt x="435" y="827"/>
                    </a:lnTo>
                    <a:lnTo>
                      <a:pt x="415" y="827"/>
                    </a:lnTo>
                    <a:lnTo>
                      <a:pt x="411" y="829"/>
                    </a:lnTo>
                    <a:lnTo>
                      <a:pt x="406" y="827"/>
                    </a:lnTo>
                    <a:lnTo>
                      <a:pt x="404" y="832"/>
                    </a:lnTo>
                    <a:lnTo>
                      <a:pt x="402" y="834"/>
                    </a:lnTo>
                    <a:lnTo>
                      <a:pt x="400" y="837"/>
                    </a:lnTo>
                    <a:lnTo>
                      <a:pt x="395" y="841"/>
                    </a:lnTo>
                    <a:lnTo>
                      <a:pt x="391" y="842"/>
                    </a:lnTo>
                    <a:lnTo>
                      <a:pt x="378" y="837"/>
                    </a:lnTo>
                    <a:lnTo>
                      <a:pt x="367" y="836"/>
                    </a:lnTo>
                    <a:lnTo>
                      <a:pt x="363" y="834"/>
                    </a:lnTo>
                    <a:lnTo>
                      <a:pt x="362" y="827"/>
                    </a:lnTo>
                    <a:lnTo>
                      <a:pt x="360" y="824"/>
                    </a:lnTo>
                    <a:lnTo>
                      <a:pt x="355" y="820"/>
                    </a:lnTo>
                    <a:lnTo>
                      <a:pt x="350" y="808"/>
                    </a:lnTo>
                    <a:lnTo>
                      <a:pt x="344" y="791"/>
                    </a:lnTo>
                    <a:lnTo>
                      <a:pt x="344" y="784"/>
                    </a:lnTo>
                    <a:lnTo>
                      <a:pt x="340" y="784"/>
                    </a:lnTo>
                    <a:lnTo>
                      <a:pt x="329" y="781"/>
                    </a:lnTo>
                    <a:lnTo>
                      <a:pt x="322" y="776"/>
                    </a:lnTo>
                    <a:lnTo>
                      <a:pt x="318" y="756"/>
                    </a:lnTo>
                    <a:lnTo>
                      <a:pt x="316" y="751"/>
                    </a:lnTo>
                    <a:lnTo>
                      <a:pt x="308" y="745"/>
                    </a:lnTo>
                    <a:lnTo>
                      <a:pt x="302" y="741"/>
                    </a:lnTo>
                    <a:lnTo>
                      <a:pt x="292" y="740"/>
                    </a:lnTo>
                    <a:lnTo>
                      <a:pt x="271" y="744"/>
                    </a:lnTo>
                    <a:lnTo>
                      <a:pt x="250" y="744"/>
                    </a:lnTo>
                    <a:lnTo>
                      <a:pt x="236" y="750"/>
                    </a:lnTo>
                    <a:lnTo>
                      <a:pt x="227" y="748"/>
                    </a:lnTo>
                    <a:lnTo>
                      <a:pt x="212" y="746"/>
                    </a:lnTo>
                    <a:lnTo>
                      <a:pt x="205" y="759"/>
                    </a:lnTo>
                    <a:lnTo>
                      <a:pt x="200" y="753"/>
                    </a:lnTo>
                    <a:lnTo>
                      <a:pt x="188" y="753"/>
                    </a:lnTo>
                    <a:lnTo>
                      <a:pt x="178" y="745"/>
                    </a:lnTo>
                    <a:lnTo>
                      <a:pt x="164" y="746"/>
                    </a:lnTo>
                    <a:lnTo>
                      <a:pt x="151" y="745"/>
                    </a:lnTo>
                    <a:lnTo>
                      <a:pt x="144" y="753"/>
                    </a:lnTo>
                    <a:lnTo>
                      <a:pt x="130" y="755"/>
                    </a:lnTo>
                    <a:lnTo>
                      <a:pt x="102" y="751"/>
                    </a:lnTo>
                    <a:lnTo>
                      <a:pt x="91" y="751"/>
                    </a:lnTo>
                    <a:lnTo>
                      <a:pt x="76" y="759"/>
                    </a:lnTo>
                    <a:lnTo>
                      <a:pt x="69" y="755"/>
                    </a:lnTo>
                    <a:lnTo>
                      <a:pt x="61" y="761"/>
                    </a:lnTo>
                    <a:lnTo>
                      <a:pt x="53" y="761"/>
                    </a:lnTo>
                    <a:lnTo>
                      <a:pt x="48" y="765"/>
                    </a:lnTo>
                    <a:lnTo>
                      <a:pt x="45" y="759"/>
                    </a:lnTo>
                    <a:lnTo>
                      <a:pt x="42" y="75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1" name="Freeform 101"/>
              <p:cNvSpPr>
                <a:spLocks noChangeAspect="1"/>
              </p:cNvSpPr>
              <p:nvPr/>
            </p:nvSpPr>
            <p:spPr bwMode="gray">
              <a:xfrm>
                <a:off x="3489" y="2165"/>
                <a:ext cx="37" cy="20"/>
              </a:xfrm>
              <a:custGeom>
                <a:avLst/>
                <a:gdLst/>
                <a:ahLst/>
                <a:cxnLst>
                  <a:cxn ang="0">
                    <a:pos x="164" y="32"/>
                  </a:cxn>
                  <a:cxn ang="0">
                    <a:pos x="164" y="30"/>
                  </a:cxn>
                  <a:cxn ang="0">
                    <a:pos x="150" y="22"/>
                  </a:cxn>
                  <a:cxn ang="0">
                    <a:pos x="148" y="18"/>
                  </a:cxn>
                  <a:cxn ang="0">
                    <a:pos x="145" y="17"/>
                  </a:cxn>
                  <a:cxn ang="0">
                    <a:pos x="130" y="21"/>
                  </a:cxn>
                  <a:cxn ang="0">
                    <a:pos x="126" y="21"/>
                  </a:cxn>
                  <a:cxn ang="0">
                    <a:pos x="112" y="16"/>
                  </a:cxn>
                  <a:cxn ang="0">
                    <a:pos x="96" y="15"/>
                  </a:cxn>
                  <a:cxn ang="0">
                    <a:pos x="89" y="10"/>
                  </a:cxn>
                  <a:cxn ang="0">
                    <a:pos x="89" y="7"/>
                  </a:cxn>
                  <a:cxn ang="0">
                    <a:pos x="85" y="1"/>
                  </a:cxn>
                  <a:cxn ang="0">
                    <a:pos x="79" y="0"/>
                  </a:cxn>
                  <a:cxn ang="0">
                    <a:pos x="65" y="1"/>
                  </a:cxn>
                  <a:cxn ang="0">
                    <a:pos x="53" y="6"/>
                  </a:cxn>
                  <a:cxn ang="0">
                    <a:pos x="42" y="17"/>
                  </a:cxn>
                  <a:cxn ang="0">
                    <a:pos x="32" y="33"/>
                  </a:cxn>
                  <a:cxn ang="0">
                    <a:pos x="11" y="53"/>
                  </a:cxn>
                  <a:cxn ang="0">
                    <a:pos x="10" y="59"/>
                  </a:cxn>
                  <a:cxn ang="0">
                    <a:pos x="9" y="63"/>
                  </a:cxn>
                  <a:cxn ang="0">
                    <a:pos x="0" y="71"/>
                  </a:cxn>
                  <a:cxn ang="0">
                    <a:pos x="0" y="76"/>
                  </a:cxn>
                  <a:cxn ang="0">
                    <a:pos x="5" y="77"/>
                  </a:cxn>
                  <a:cxn ang="0">
                    <a:pos x="6" y="80"/>
                  </a:cxn>
                  <a:cxn ang="0">
                    <a:pos x="6" y="87"/>
                  </a:cxn>
                  <a:cxn ang="0">
                    <a:pos x="8" y="88"/>
                  </a:cxn>
                  <a:cxn ang="0">
                    <a:pos x="11" y="88"/>
                  </a:cxn>
                  <a:cxn ang="0">
                    <a:pos x="15" y="91"/>
                  </a:cxn>
                  <a:cxn ang="0">
                    <a:pos x="26" y="95"/>
                  </a:cxn>
                  <a:cxn ang="0">
                    <a:pos x="49" y="98"/>
                  </a:cxn>
                  <a:cxn ang="0">
                    <a:pos x="68" y="98"/>
                  </a:cxn>
                  <a:cxn ang="0">
                    <a:pos x="91" y="90"/>
                  </a:cxn>
                  <a:cxn ang="0">
                    <a:pos x="96" y="90"/>
                  </a:cxn>
                  <a:cxn ang="0">
                    <a:pos x="106" y="93"/>
                  </a:cxn>
                  <a:cxn ang="0">
                    <a:pos x="115" y="93"/>
                  </a:cxn>
                  <a:cxn ang="0">
                    <a:pos x="123" y="92"/>
                  </a:cxn>
                  <a:cxn ang="0">
                    <a:pos x="144" y="88"/>
                  </a:cxn>
                  <a:cxn ang="0">
                    <a:pos x="158" y="87"/>
                  </a:cxn>
                  <a:cxn ang="0">
                    <a:pos x="178" y="84"/>
                  </a:cxn>
                  <a:cxn ang="0">
                    <a:pos x="186" y="80"/>
                  </a:cxn>
                  <a:cxn ang="0">
                    <a:pos x="186" y="77"/>
                  </a:cxn>
                  <a:cxn ang="0">
                    <a:pos x="185" y="73"/>
                  </a:cxn>
                  <a:cxn ang="0">
                    <a:pos x="187" y="59"/>
                  </a:cxn>
                  <a:cxn ang="0">
                    <a:pos x="181" y="53"/>
                  </a:cxn>
                  <a:cxn ang="0">
                    <a:pos x="162" y="45"/>
                  </a:cxn>
                  <a:cxn ang="0">
                    <a:pos x="161" y="43"/>
                  </a:cxn>
                  <a:cxn ang="0">
                    <a:pos x="161" y="41"/>
                  </a:cxn>
                  <a:cxn ang="0">
                    <a:pos x="164" y="34"/>
                  </a:cxn>
                  <a:cxn ang="0">
                    <a:pos x="164" y="32"/>
                  </a:cxn>
                </a:cxnLst>
                <a:rect l="0" t="0" r="r" b="b"/>
                <a:pathLst>
                  <a:path w="187" h="98">
                    <a:moveTo>
                      <a:pt x="164" y="32"/>
                    </a:moveTo>
                    <a:lnTo>
                      <a:pt x="164" y="30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5" y="17"/>
                    </a:lnTo>
                    <a:lnTo>
                      <a:pt x="130" y="21"/>
                    </a:lnTo>
                    <a:lnTo>
                      <a:pt x="126" y="21"/>
                    </a:lnTo>
                    <a:lnTo>
                      <a:pt x="112" y="16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89" y="7"/>
                    </a:lnTo>
                    <a:lnTo>
                      <a:pt x="85" y="1"/>
                    </a:lnTo>
                    <a:lnTo>
                      <a:pt x="79" y="0"/>
                    </a:lnTo>
                    <a:lnTo>
                      <a:pt x="65" y="1"/>
                    </a:lnTo>
                    <a:lnTo>
                      <a:pt x="53" y="6"/>
                    </a:lnTo>
                    <a:lnTo>
                      <a:pt x="42" y="17"/>
                    </a:lnTo>
                    <a:lnTo>
                      <a:pt x="32" y="33"/>
                    </a:lnTo>
                    <a:lnTo>
                      <a:pt x="11" y="53"/>
                    </a:lnTo>
                    <a:lnTo>
                      <a:pt x="10" y="59"/>
                    </a:lnTo>
                    <a:lnTo>
                      <a:pt x="9" y="63"/>
                    </a:lnTo>
                    <a:lnTo>
                      <a:pt x="0" y="71"/>
                    </a:lnTo>
                    <a:lnTo>
                      <a:pt x="0" y="76"/>
                    </a:lnTo>
                    <a:lnTo>
                      <a:pt x="5" y="77"/>
                    </a:lnTo>
                    <a:lnTo>
                      <a:pt x="6" y="80"/>
                    </a:lnTo>
                    <a:lnTo>
                      <a:pt x="6" y="87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5" y="91"/>
                    </a:lnTo>
                    <a:lnTo>
                      <a:pt x="26" y="95"/>
                    </a:lnTo>
                    <a:lnTo>
                      <a:pt x="49" y="98"/>
                    </a:lnTo>
                    <a:lnTo>
                      <a:pt x="68" y="98"/>
                    </a:lnTo>
                    <a:lnTo>
                      <a:pt x="91" y="90"/>
                    </a:lnTo>
                    <a:lnTo>
                      <a:pt x="96" y="90"/>
                    </a:lnTo>
                    <a:lnTo>
                      <a:pt x="106" y="93"/>
                    </a:lnTo>
                    <a:lnTo>
                      <a:pt x="115" y="93"/>
                    </a:lnTo>
                    <a:lnTo>
                      <a:pt x="123" y="92"/>
                    </a:lnTo>
                    <a:lnTo>
                      <a:pt x="144" y="88"/>
                    </a:lnTo>
                    <a:lnTo>
                      <a:pt x="158" y="87"/>
                    </a:lnTo>
                    <a:lnTo>
                      <a:pt x="178" y="84"/>
                    </a:lnTo>
                    <a:lnTo>
                      <a:pt x="186" y="80"/>
                    </a:lnTo>
                    <a:lnTo>
                      <a:pt x="186" y="77"/>
                    </a:lnTo>
                    <a:lnTo>
                      <a:pt x="185" y="73"/>
                    </a:lnTo>
                    <a:lnTo>
                      <a:pt x="187" y="59"/>
                    </a:lnTo>
                    <a:lnTo>
                      <a:pt x="181" y="53"/>
                    </a:lnTo>
                    <a:lnTo>
                      <a:pt x="162" y="45"/>
                    </a:lnTo>
                    <a:lnTo>
                      <a:pt x="161" y="43"/>
                    </a:lnTo>
                    <a:lnTo>
                      <a:pt x="161" y="41"/>
                    </a:lnTo>
                    <a:lnTo>
                      <a:pt x="164" y="34"/>
                    </a:lnTo>
                    <a:lnTo>
                      <a:pt x="16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2" name="Freeform 102"/>
              <p:cNvSpPr>
                <a:spLocks noChangeAspect="1"/>
              </p:cNvSpPr>
              <p:nvPr/>
            </p:nvSpPr>
            <p:spPr bwMode="gray">
              <a:xfrm>
                <a:off x="3394" y="2140"/>
                <a:ext cx="88" cy="49"/>
              </a:xfrm>
              <a:custGeom>
                <a:avLst/>
                <a:gdLst/>
                <a:ahLst/>
                <a:cxnLst>
                  <a:cxn ang="0">
                    <a:pos x="432" y="170"/>
                  </a:cxn>
                  <a:cxn ang="0">
                    <a:pos x="428" y="203"/>
                  </a:cxn>
                  <a:cxn ang="0">
                    <a:pos x="441" y="221"/>
                  </a:cxn>
                  <a:cxn ang="0">
                    <a:pos x="434" y="242"/>
                  </a:cxn>
                  <a:cxn ang="0">
                    <a:pos x="396" y="242"/>
                  </a:cxn>
                  <a:cxn ang="0">
                    <a:pos x="368" y="238"/>
                  </a:cxn>
                  <a:cxn ang="0">
                    <a:pos x="308" y="224"/>
                  </a:cxn>
                  <a:cxn ang="0">
                    <a:pos x="267" y="218"/>
                  </a:cxn>
                  <a:cxn ang="0">
                    <a:pos x="239" y="191"/>
                  </a:cxn>
                  <a:cxn ang="0">
                    <a:pos x="211" y="184"/>
                  </a:cxn>
                  <a:cxn ang="0">
                    <a:pos x="192" y="184"/>
                  </a:cxn>
                  <a:cxn ang="0">
                    <a:pos x="168" y="187"/>
                  </a:cxn>
                  <a:cxn ang="0">
                    <a:pos x="136" y="168"/>
                  </a:cxn>
                  <a:cxn ang="0">
                    <a:pos x="114" y="159"/>
                  </a:cxn>
                  <a:cxn ang="0">
                    <a:pos x="83" y="148"/>
                  </a:cxn>
                  <a:cxn ang="0">
                    <a:pos x="57" y="124"/>
                  </a:cxn>
                  <a:cxn ang="0">
                    <a:pos x="32" y="109"/>
                  </a:cxn>
                  <a:cxn ang="0">
                    <a:pos x="23" y="113"/>
                  </a:cxn>
                  <a:cxn ang="0">
                    <a:pos x="12" y="98"/>
                  </a:cxn>
                  <a:cxn ang="0">
                    <a:pos x="1" y="87"/>
                  </a:cxn>
                  <a:cxn ang="0">
                    <a:pos x="11" y="71"/>
                  </a:cxn>
                  <a:cxn ang="0">
                    <a:pos x="14" y="51"/>
                  </a:cxn>
                  <a:cxn ang="0">
                    <a:pos x="17" y="34"/>
                  </a:cxn>
                  <a:cxn ang="0">
                    <a:pos x="30" y="22"/>
                  </a:cxn>
                  <a:cxn ang="0">
                    <a:pos x="43" y="6"/>
                  </a:cxn>
                  <a:cxn ang="0">
                    <a:pos x="54" y="4"/>
                  </a:cxn>
                  <a:cxn ang="0">
                    <a:pos x="67" y="18"/>
                  </a:cxn>
                  <a:cxn ang="0">
                    <a:pos x="71" y="8"/>
                  </a:cxn>
                  <a:cxn ang="0">
                    <a:pos x="73" y="0"/>
                  </a:cxn>
                  <a:cxn ang="0">
                    <a:pos x="110" y="7"/>
                  </a:cxn>
                  <a:cxn ang="0">
                    <a:pos x="141" y="24"/>
                  </a:cxn>
                  <a:cxn ang="0">
                    <a:pos x="174" y="46"/>
                  </a:cxn>
                  <a:cxn ang="0">
                    <a:pos x="186" y="77"/>
                  </a:cxn>
                  <a:cxn ang="0">
                    <a:pos x="200" y="74"/>
                  </a:cxn>
                  <a:cxn ang="0">
                    <a:pos x="207" y="67"/>
                  </a:cxn>
                  <a:cxn ang="0">
                    <a:pos x="221" y="63"/>
                  </a:cxn>
                  <a:cxn ang="0">
                    <a:pos x="226" y="73"/>
                  </a:cxn>
                  <a:cxn ang="0">
                    <a:pos x="226" y="95"/>
                  </a:cxn>
                  <a:cxn ang="0">
                    <a:pos x="235" y="101"/>
                  </a:cxn>
                  <a:cxn ang="0">
                    <a:pos x="251" y="104"/>
                  </a:cxn>
                  <a:cxn ang="0">
                    <a:pos x="272" y="106"/>
                  </a:cxn>
                  <a:cxn ang="0">
                    <a:pos x="277" y="117"/>
                  </a:cxn>
                  <a:cxn ang="0">
                    <a:pos x="301" y="131"/>
                  </a:cxn>
                  <a:cxn ang="0">
                    <a:pos x="315" y="142"/>
                  </a:cxn>
                  <a:cxn ang="0">
                    <a:pos x="329" y="149"/>
                  </a:cxn>
                  <a:cxn ang="0">
                    <a:pos x="344" y="149"/>
                  </a:cxn>
                  <a:cxn ang="0">
                    <a:pos x="356" y="144"/>
                  </a:cxn>
                  <a:cxn ang="0">
                    <a:pos x="377" y="151"/>
                  </a:cxn>
                  <a:cxn ang="0">
                    <a:pos x="398" y="158"/>
                  </a:cxn>
                  <a:cxn ang="0">
                    <a:pos x="422" y="159"/>
                  </a:cxn>
                  <a:cxn ang="0">
                    <a:pos x="439" y="151"/>
                  </a:cxn>
                </a:cxnLst>
                <a:rect l="0" t="0" r="r" b="b"/>
                <a:pathLst>
                  <a:path w="441" h="244">
                    <a:moveTo>
                      <a:pt x="439" y="151"/>
                    </a:moveTo>
                    <a:lnTo>
                      <a:pt x="436" y="158"/>
                    </a:lnTo>
                    <a:lnTo>
                      <a:pt x="432" y="170"/>
                    </a:lnTo>
                    <a:lnTo>
                      <a:pt x="433" y="185"/>
                    </a:lnTo>
                    <a:lnTo>
                      <a:pt x="432" y="199"/>
                    </a:lnTo>
                    <a:lnTo>
                      <a:pt x="428" y="203"/>
                    </a:lnTo>
                    <a:lnTo>
                      <a:pt x="428" y="207"/>
                    </a:lnTo>
                    <a:lnTo>
                      <a:pt x="436" y="211"/>
                    </a:lnTo>
                    <a:lnTo>
                      <a:pt x="441" y="221"/>
                    </a:lnTo>
                    <a:lnTo>
                      <a:pt x="441" y="228"/>
                    </a:lnTo>
                    <a:lnTo>
                      <a:pt x="434" y="239"/>
                    </a:lnTo>
                    <a:lnTo>
                      <a:pt x="434" y="242"/>
                    </a:lnTo>
                    <a:lnTo>
                      <a:pt x="422" y="240"/>
                    </a:lnTo>
                    <a:lnTo>
                      <a:pt x="411" y="243"/>
                    </a:lnTo>
                    <a:lnTo>
                      <a:pt x="396" y="242"/>
                    </a:lnTo>
                    <a:lnTo>
                      <a:pt x="388" y="244"/>
                    </a:lnTo>
                    <a:lnTo>
                      <a:pt x="378" y="239"/>
                    </a:lnTo>
                    <a:lnTo>
                      <a:pt x="368" y="238"/>
                    </a:lnTo>
                    <a:lnTo>
                      <a:pt x="362" y="238"/>
                    </a:lnTo>
                    <a:lnTo>
                      <a:pt x="315" y="230"/>
                    </a:lnTo>
                    <a:lnTo>
                      <a:pt x="308" y="224"/>
                    </a:lnTo>
                    <a:lnTo>
                      <a:pt x="299" y="221"/>
                    </a:lnTo>
                    <a:lnTo>
                      <a:pt x="287" y="222"/>
                    </a:lnTo>
                    <a:lnTo>
                      <a:pt x="267" y="218"/>
                    </a:lnTo>
                    <a:lnTo>
                      <a:pt x="255" y="210"/>
                    </a:lnTo>
                    <a:lnTo>
                      <a:pt x="249" y="205"/>
                    </a:lnTo>
                    <a:lnTo>
                      <a:pt x="239" y="191"/>
                    </a:lnTo>
                    <a:lnTo>
                      <a:pt x="232" y="187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08" y="187"/>
                    </a:lnTo>
                    <a:lnTo>
                      <a:pt x="202" y="186"/>
                    </a:lnTo>
                    <a:lnTo>
                      <a:pt x="192" y="184"/>
                    </a:lnTo>
                    <a:lnTo>
                      <a:pt x="183" y="183"/>
                    </a:lnTo>
                    <a:lnTo>
                      <a:pt x="173" y="187"/>
                    </a:lnTo>
                    <a:lnTo>
                      <a:pt x="168" y="187"/>
                    </a:lnTo>
                    <a:lnTo>
                      <a:pt x="148" y="183"/>
                    </a:lnTo>
                    <a:lnTo>
                      <a:pt x="138" y="170"/>
                    </a:lnTo>
                    <a:lnTo>
                      <a:pt x="136" y="168"/>
                    </a:lnTo>
                    <a:lnTo>
                      <a:pt x="127" y="167"/>
                    </a:lnTo>
                    <a:lnTo>
                      <a:pt x="124" y="167"/>
                    </a:lnTo>
                    <a:lnTo>
                      <a:pt x="114" y="159"/>
                    </a:lnTo>
                    <a:lnTo>
                      <a:pt x="103" y="154"/>
                    </a:lnTo>
                    <a:lnTo>
                      <a:pt x="93" y="153"/>
                    </a:lnTo>
                    <a:lnTo>
                      <a:pt x="83" y="148"/>
                    </a:lnTo>
                    <a:lnTo>
                      <a:pt x="78" y="144"/>
                    </a:lnTo>
                    <a:lnTo>
                      <a:pt x="66" y="130"/>
                    </a:lnTo>
                    <a:lnTo>
                      <a:pt x="57" y="124"/>
                    </a:lnTo>
                    <a:lnTo>
                      <a:pt x="49" y="120"/>
                    </a:lnTo>
                    <a:lnTo>
                      <a:pt x="45" y="116"/>
                    </a:lnTo>
                    <a:lnTo>
                      <a:pt x="32" y="109"/>
                    </a:lnTo>
                    <a:lnTo>
                      <a:pt x="28" y="109"/>
                    </a:lnTo>
                    <a:lnTo>
                      <a:pt x="28" y="113"/>
                    </a:lnTo>
                    <a:lnTo>
                      <a:pt x="23" y="113"/>
                    </a:lnTo>
                    <a:lnTo>
                      <a:pt x="18" y="109"/>
                    </a:lnTo>
                    <a:lnTo>
                      <a:pt x="17" y="103"/>
                    </a:lnTo>
                    <a:lnTo>
                      <a:pt x="12" y="98"/>
                    </a:lnTo>
                    <a:lnTo>
                      <a:pt x="1" y="97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1"/>
                    </a:lnTo>
                    <a:lnTo>
                      <a:pt x="14" y="67"/>
                    </a:lnTo>
                    <a:lnTo>
                      <a:pt x="11" y="58"/>
                    </a:lnTo>
                    <a:lnTo>
                      <a:pt x="14" y="51"/>
                    </a:lnTo>
                    <a:lnTo>
                      <a:pt x="19" y="45"/>
                    </a:lnTo>
                    <a:lnTo>
                      <a:pt x="17" y="38"/>
                    </a:lnTo>
                    <a:lnTo>
                      <a:pt x="17" y="34"/>
                    </a:lnTo>
                    <a:lnTo>
                      <a:pt x="21" y="29"/>
                    </a:lnTo>
                    <a:lnTo>
                      <a:pt x="27" y="29"/>
                    </a:lnTo>
                    <a:lnTo>
                      <a:pt x="30" y="22"/>
                    </a:lnTo>
                    <a:lnTo>
                      <a:pt x="38" y="17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9" y="11"/>
                    </a:lnTo>
                    <a:lnTo>
                      <a:pt x="67" y="18"/>
                    </a:lnTo>
                    <a:lnTo>
                      <a:pt x="68" y="14"/>
                    </a:lnTo>
                    <a:lnTo>
                      <a:pt x="67" y="12"/>
                    </a:lnTo>
                    <a:lnTo>
                      <a:pt x="71" y="8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3" y="0"/>
                    </a:lnTo>
                    <a:lnTo>
                      <a:pt x="89" y="2"/>
                    </a:lnTo>
                    <a:lnTo>
                      <a:pt x="92" y="3"/>
                    </a:lnTo>
                    <a:lnTo>
                      <a:pt x="110" y="7"/>
                    </a:lnTo>
                    <a:lnTo>
                      <a:pt x="130" y="13"/>
                    </a:lnTo>
                    <a:lnTo>
                      <a:pt x="135" y="15"/>
                    </a:lnTo>
                    <a:lnTo>
                      <a:pt x="141" y="24"/>
                    </a:lnTo>
                    <a:lnTo>
                      <a:pt x="151" y="33"/>
                    </a:lnTo>
                    <a:lnTo>
                      <a:pt x="163" y="36"/>
                    </a:lnTo>
                    <a:lnTo>
                      <a:pt x="174" y="46"/>
                    </a:lnTo>
                    <a:lnTo>
                      <a:pt x="181" y="55"/>
                    </a:lnTo>
                    <a:lnTo>
                      <a:pt x="184" y="72"/>
                    </a:lnTo>
                    <a:lnTo>
                      <a:pt x="186" y="77"/>
                    </a:lnTo>
                    <a:lnTo>
                      <a:pt x="192" y="79"/>
                    </a:lnTo>
                    <a:lnTo>
                      <a:pt x="196" y="79"/>
                    </a:lnTo>
                    <a:lnTo>
                      <a:pt x="200" y="74"/>
                    </a:lnTo>
                    <a:lnTo>
                      <a:pt x="204" y="73"/>
                    </a:lnTo>
                    <a:lnTo>
                      <a:pt x="207" y="70"/>
                    </a:lnTo>
                    <a:lnTo>
                      <a:pt x="207" y="67"/>
                    </a:lnTo>
                    <a:lnTo>
                      <a:pt x="211" y="63"/>
                    </a:lnTo>
                    <a:lnTo>
                      <a:pt x="215" y="65"/>
                    </a:lnTo>
                    <a:lnTo>
                      <a:pt x="221" y="63"/>
                    </a:lnTo>
                    <a:lnTo>
                      <a:pt x="227" y="65"/>
                    </a:lnTo>
                    <a:lnTo>
                      <a:pt x="229" y="67"/>
                    </a:lnTo>
                    <a:lnTo>
                      <a:pt x="226" y="73"/>
                    </a:lnTo>
                    <a:lnTo>
                      <a:pt x="227" y="79"/>
                    </a:lnTo>
                    <a:lnTo>
                      <a:pt x="224" y="92"/>
                    </a:lnTo>
                    <a:lnTo>
                      <a:pt x="226" y="95"/>
                    </a:lnTo>
                    <a:lnTo>
                      <a:pt x="231" y="93"/>
                    </a:lnTo>
                    <a:lnTo>
                      <a:pt x="233" y="98"/>
                    </a:lnTo>
                    <a:lnTo>
                      <a:pt x="235" y="101"/>
                    </a:lnTo>
                    <a:lnTo>
                      <a:pt x="240" y="101"/>
                    </a:lnTo>
                    <a:lnTo>
                      <a:pt x="245" y="105"/>
                    </a:lnTo>
                    <a:lnTo>
                      <a:pt x="251" y="104"/>
                    </a:lnTo>
                    <a:lnTo>
                      <a:pt x="259" y="106"/>
                    </a:lnTo>
                    <a:lnTo>
                      <a:pt x="267" y="108"/>
                    </a:lnTo>
                    <a:lnTo>
                      <a:pt x="272" y="106"/>
                    </a:lnTo>
                    <a:lnTo>
                      <a:pt x="277" y="103"/>
                    </a:lnTo>
                    <a:lnTo>
                      <a:pt x="280" y="104"/>
                    </a:lnTo>
                    <a:lnTo>
                      <a:pt x="277" y="117"/>
                    </a:lnTo>
                    <a:lnTo>
                      <a:pt x="278" y="124"/>
                    </a:lnTo>
                    <a:lnTo>
                      <a:pt x="293" y="133"/>
                    </a:lnTo>
                    <a:lnTo>
                      <a:pt x="301" y="131"/>
                    </a:lnTo>
                    <a:lnTo>
                      <a:pt x="308" y="132"/>
                    </a:lnTo>
                    <a:lnTo>
                      <a:pt x="314" y="138"/>
                    </a:lnTo>
                    <a:lnTo>
                      <a:pt x="315" y="142"/>
                    </a:lnTo>
                    <a:lnTo>
                      <a:pt x="319" y="148"/>
                    </a:lnTo>
                    <a:lnTo>
                      <a:pt x="323" y="151"/>
                    </a:lnTo>
                    <a:lnTo>
                      <a:pt x="329" y="149"/>
                    </a:lnTo>
                    <a:lnTo>
                      <a:pt x="333" y="147"/>
                    </a:lnTo>
                    <a:lnTo>
                      <a:pt x="339" y="151"/>
                    </a:lnTo>
                    <a:lnTo>
                      <a:pt x="344" y="149"/>
                    </a:lnTo>
                    <a:lnTo>
                      <a:pt x="350" y="152"/>
                    </a:lnTo>
                    <a:lnTo>
                      <a:pt x="352" y="151"/>
                    </a:lnTo>
                    <a:lnTo>
                      <a:pt x="356" y="144"/>
                    </a:lnTo>
                    <a:lnTo>
                      <a:pt x="361" y="143"/>
                    </a:lnTo>
                    <a:lnTo>
                      <a:pt x="369" y="144"/>
                    </a:lnTo>
                    <a:lnTo>
                      <a:pt x="377" y="151"/>
                    </a:lnTo>
                    <a:lnTo>
                      <a:pt x="387" y="153"/>
                    </a:lnTo>
                    <a:lnTo>
                      <a:pt x="394" y="157"/>
                    </a:lnTo>
                    <a:lnTo>
                      <a:pt x="398" y="158"/>
                    </a:lnTo>
                    <a:lnTo>
                      <a:pt x="405" y="156"/>
                    </a:lnTo>
                    <a:lnTo>
                      <a:pt x="419" y="159"/>
                    </a:lnTo>
                    <a:lnTo>
                      <a:pt x="422" y="159"/>
                    </a:lnTo>
                    <a:lnTo>
                      <a:pt x="428" y="151"/>
                    </a:lnTo>
                    <a:lnTo>
                      <a:pt x="436" y="149"/>
                    </a:lnTo>
                    <a:lnTo>
                      <a:pt x="439" y="15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3" name="Freeform 103"/>
              <p:cNvSpPr>
                <a:spLocks noChangeAspect="1"/>
              </p:cNvSpPr>
              <p:nvPr/>
            </p:nvSpPr>
            <p:spPr bwMode="gray">
              <a:xfrm>
                <a:off x="3479" y="2187"/>
                <a:ext cx="52" cy="67"/>
              </a:xfrm>
              <a:custGeom>
                <a:avLst/>
                <a:gdLst/>
                <a:ahLst/>
                <a:cxnLst>
                  <a:cxn ang="0">
                    <a:pos x="241" y="337"/>
                  </a:cxn>
                  <a:cxn ang="0">
                    <a:pos x="226" y="291"/>
                  </a:cxn>
                  <a:cxn ang="0">
                    <a:pos x="221" y="257"/>
                  </a:cxn>
                  <a:cxn ang="0">
                    <a:pos x="198" y="225"/>
                  </a:cxn>
                  <a:cxn ang="0">
                    <a:pos x="174" y="230"/>
                  </a:cxn>
                  <a:cxn ang="0">
                    <a:pos x="161" y="215"/>
                  </a:cxn>
                  <a:cxn ang="0">
                    <a:pos x="153" y="227"/>
                  </a:cxn>
                  <a:cxn ang="0">
                    <a:pos x="149" y="246"/>
                  </a:cxn>
                  <a:cxn ang="0">
                    <a:pos x="129" y="283"/>
                  </a:cxn>
                  <a:cxn ang="0">
                    <a:pos x="115" y="267"/>
                  </a:cxn>
                  <a:cxn ang="0">
                    <a:pos x="108" y="279"/>
                  </a:cxn>
                  <a:cxn ang="0">
                    <a:pos x="96" y="280"/>
                  </a:cxn>
                  <a:cxn ang="0">
                    <a:pos x="80" y="284"/>
                  </a:cxn>
                  <a:cxn ang="0">
                    <a:pos x="75" y="286"/>
                  </a:cxn>
                  <a:cxn ang="0">
                    <a:pos x="69" y="291"/>
                  </a:cxn>
                  <a:cxn ang="0">
                    <a:pos x="58" y="292"/>
                  </a:cxn>
                  <a:cxn ang="0">
                    <a:pos x="53" y="273"/>
                  </a:cxn>
                  <a:cxn ang="0">
                    <a:pos x="49" y="258"/>
                  </a:cxn>
                  <a:cxn ang="0">
                    <a:pos x="48" y="241"/>
                  </a:cxn>
                  <a:cxn ang="0">
                    <a:pos x="40" y="227"/>
                  </a:cxn>
                  <a:cxn ang="0">
                    <a:pos x="42" y="215"/>
                  </a:cxn>
                  <a:cxn ang="0">
                    <a:pos x="42" y="195"/>
                  </a:cxn>
                  <a:cxn ang="0">
                    <a:pos x="38" y="179"/>
                  </a:cxn>
                  <a:cxn ang="0">
                    <a:pos x="32" y="165"/>
                  </a:cxn>
                  <a:cxn ang="0">
                    <a:pos x="36" y="133"/>
                  </a:cxn>
                  <a:cxn ang="0">
                    <a:pos x="21" y="118"/>
                  </a:cxn>
                  <a:cxn ang="0">
                    <a:pos x="1" y="109"/>
                  </a:cxn>
                  <a:cxn ang="0">
                    <a:pos x="1" y="98"/>
                  </a:cxn>
                  <a:cxn ang="0">
                    <a:pos x="13" y="89"/>
                  </a:cxn>
                  <a:cxn ang="0">
                    <a:pos x="22" y="78"/>
                  </a:cxn>
                  <a:cxn ang="0">
                    <a:pos x="42" y="68"/>
                  </a:cxn>
                  <a:cxn ang="0">
                    <a:pos x="39" y="60"/>
                  </a:cxn>
                  <a:cxn ang="0">
                    <a:pos x="17" y="57"/>
                  </a:cxn>
                  <a:cxn ang="0">
                    <a:pos x="11" y="39"/>
                  </a:cxn>
                  <a:cxn ang="0">
                    <a:pos x="28" y="3"/>
                  </a:cxn>
                  <a:cxn ang="0">
                    <a:pos x="42" y="17"/>
                  </a:cxn>
                  <a:cxn ang="0">
                    <a:pos x="49" y="17"/>
                  </a:cxn>
                  <a:cxn ang="0">
                    <a:pos x="59" y="8"/>
                  </a:cxn>
                  <a:cxn ang="0">
                    <a:pos x="69" y="31"/>
                  </a:cxn>
                  <a:cxn ang="0">
                    <a:pos x="82" y="33"/>
                  </a:cxn>
                  <a:cxn ang="0">
                    <a:pos x="93" y="23"/>
                  </a:cxn>
                  <a:cxn ang="0">
                    <a:pos x="101" y="62"/>
                  </a:cxn>
                  <a:cxn ang="0">
                    <a:pos x="118" y="75"/>
                  </a:cxn>
                  <a:cxn ang="0">
                    <a:pos x="166" y="76"/>
                  </a:cxn>
                  <a:cxn ang="0">
                    <a:pos x="203" y="76"/>
                  </a:cxn>
                  <a:cxn ang="0">
                    <a:pos x="242" y="86"/>
                  </a:cxn>
                  <a:cxn ang="0">
                    <a:pos x="231" y="96"/>
                  </a:cxn>
                  <a:cxn ang="0">
                    <a:pos x="214" y="124"/>
                  </a:cxn>
                  <a:cxn ang="0">
                    <a:pos x="192" y="140"/>
                  </a:cxn>
                  <a:cxn ang="0">
                    <a:pos x="176" y="157"/>
                  </a:cxn>
                  <a:cxn ang="0">
                    <a:pos x="184" y="193"/>
                  </a:cxn>
                  <a:cxn ang="0">
                    <a:pos x="199" y="204"/>
                  </a:cxn>
                  <a:cxn ang="0">
                    <a:pos x="211" y="202"/>
                  </a:cxn>
                  <a:cxn ang="0">
                    <a:pos x="228" y="166"/>
                  </a:cxn>
                  <a:cxn ang="0">
                    <a:pos x="241" y="181"/>
                  </a:cxn>
                  <a:cxn ang="0">
                    <a:pos x="249" y="206"/>
                  </a:cxn>
                  <a:cxn ang="0">
                    <a:pos x="258" y="243"/>
                  </a:cxn>
                  <a:cxn ang="0">
                    <a:pos x="260" y="279"/>
                  </a:cxn>
                  <a:cxn ang="0">
                    <a:pos x="250" y="305"/>
                  </a:cxn>
                  <a:cxn ang="0">
                    <a:pos x="243" y="318"/>
                  </a:cxn>
                </a:cxnLst>
                <a:rect l="0" t="0" r="r" b="b"/>
                <a:pathLst>
                  <a:path w="262" h="337">
                    <a:moveTo>
                      <a:pt x="243" y="335"/>
                    </a:moveTo>
                    <a:lnTo>
                      <a:pt x="241" y="337"/>
                    </a:lnTo>
                    <a:lnTo>
                      <a:pt x="233" y="319"/>
                    </a:lnTo>
                    <a:lnTo>
                      <a:pt x="226" y="291"/>
                    </a:lnTo>
                    <a:lnTo>
                      <a:pt x="225" y="276"/>
                    </a:lnTo>
                    <a:lnTo>
                      <a:pt x="221" y="257"/>
                    </a:lnTo>
                    <a:lnTo>
                      <a:pt x="204" y="230"/>
                    </a:lnTo>
                    <a:lnTo>
                      <a:pt x="198" y="225"/>
                    </a:lnTo>
                    <a:lnTo>
                      <a:pt x="187" y="229"/>
                    </a:lnTo>
                    <a:lnTo>
                      <a:pt x="174" y="230"/>
                    </a:lnTo>
                    <a:lnTo>
                      <a:pt x="166" y="225"/>
                    </a:lnTo>
                    <a:lnTo>
                      <a:pt x="161" y="215"/>
                    </a:lnTo>
                    <a:lnTo>
                      <a:pt x="157" y="218"/>
                    </a:lnTo>
                    <a:lnTo>
                      <a:pt x="153" y="227"/>
                    </a:lnTo>
                    <a:lnTo>
                      <a:pt x="146" y="234"/>
                    </a:lnTo>
                    <a:lnTo>
                      <a:pt x="149" y="246"/>
                    </a:lnTo>
                    <a:lnTo>
                      <a:pt x="149" y="257"/>
                    </a:lnTo>
                    <a:lnTo>
                      <a:pt x="129" y="283"/>
                    </a:lnTo>
                    <a:lnTo>
                      <a:pt x="125" y="280"/>
                    </a:lnTo>
                    <a:lnTo>
                      <a:pt x="115" y="267"/>
                    </a:lnTo>
                    <a:lnTo>
                      <a:pt x="110" y="274"/>
                    </a:lnTo>
                    <a:lnTo>
                      <a:pt x="108" y="279"/>
                    </a:lnTo>
                    <a:lnTo>
                      <a:pt x="99" y="288"/>
                    </a:lnTo>
                    <a:lnTo>
                      <a:pt x="96" y="280"/>
                    </a:lnTo>
                    <a:lnTo>
                      <a:pt x="91" y="285"/>
                    </a:lnTo>
                    <a:lnTo>
                      <a:pt x="80" y="284"/>
                    </a:lnTo>
                    <a:lnTo>
                      <a:pt x="79" y="289"/>
                    </a:lnTo>
                    <a:lnTo>
                      <a:pt x="75" y="286"/>
                    </a:lnTo>
                    <a:lnTo>
                      <a:pt x="71" y="288"/>
                    </a:lnTo>
                    <a:lnTo>
                      <a:pt x="69" y="291"/>
                    </a:lnTo>
                    <a:lnTo>
                      <a:pt x="65" y="294"/>
                    </a:lnTo>
                    <a:lnTo>
                      <a:pt x="58" y="292"/>
                    </a:lnTo>
                    <a:lnTo>
                      <a:pt x="51" y="279"/>
                    </a:lnTo>
                    <a:lnTo>
                      <a:pt x="53" y="273"/>
                    </a:lnTo>
                    <a:lnTo>
                      <a:pt x="51" y="269"/>
                    </a:lnTo>
                    <a:lnTo>
                      <a:pt x="49" y="258"/>
                    </a:lnTo>
                    <a:lnTo>
                      <a:pt x="50" y="251"/>
                    </a:lnTo>
                    <a:lnTo>
                      <a:pt x="48" y="241"/>
                    </a:lnTo>
                    <a:lnTo>
                      <a:pt x="43" y="236"/>
                    </a:lnTo>
                    <a:lnTo>
                      <a:pt x="40" y="227"/>
                    </a:lnTo>
                    <a:lnTo>
                      <a:pt x="40" y="218"/>
                    </a:lnTo>
                    <a:lnTo>
                      <a:pt x="42" y="215"/>
                    </a:lnTo>
                    <a:lnTo>
                      <a:pt x="43" y="199"/>
                    </a:lnTo>
                    <a:lnTo>
                      <a:pt x="42" y="195"/>
                    </a:lnTo>
                    <a:lnTo>
                      <a:pt x="38" y="194"/>
                    </a:lnTo>
                    <a:lnTo>
                      <a:pt x="38" y="179"/>
                    </a:lnTo>
                    <a:lnTo>
                      <a:pt x="32" y="173"/>
                    </a:lnTo>
                    <a:lnTo>
                      <a:pt x="32" y="165"/>
                    </a:lnTo>
                    <a:lnTo>
                      <a:pt x="34" y="154"/>
                    </a:lnTo>
                    <a:lnTo>
                      <a:pt x="36" y="133"/>
                    </a:lnTo>
                    <a:lnTo>
                      <a:pt x="27" y="123"/>
                    </a:lnTo>
                    <a:lnTo>
                      <a:pt x="21" y="118"/>
                    </a:lnTo>
                    <a:lnTo>
                      <a:pt x="10" y="113"/>
                    </a:lnTo>
                    <a:lnTo>
                      <a:pt x="1" y="109"/>
                    </a:lnTo>
                    <a:lnTo>
                      <a:pt x="0" y="103"/>
                    </a:lnTo>
                    <a:lnTo>
                      <a:pt x="1" y="98"/>
                    </a:lnTo>
                    <a:lnTo>
                      <a:pt x="6" y="90"/>
                    </a:lnTo>
                    <a:lnTo>
                      <a:pt x="13" y="89"/>
                    </a:lnTo>
                    <a:lnTo>
                      <a:pt x="20" y="85"/>
                    </a:lnTo>
                    <a:lnTo>
                      <a:pt x="22" y="78"/>
                    </a:lnTo>
                    <a:lnTo>
                      <a:pt x="42" y="76"/>
                    </a:lnTo>
                    <a:lnTo>
                      <a:pt x="42" y="68"/>
                    </a:lnTo>
                    <a:lnTo>
                      <a:pt x="38" y="64"/>
                    </a:lnTo>
                    <a:lnTo>
                      <a:pt x="39" y="60"/>
                    </a:lnTo>
                    <a:lnTo>
                      <a:pt x="24" y="62"/>
                    </a:lnTo>
                    <a:lnTo>
                      <a:pt x="17" y="57"/>
                    </a:lnTo>
                    <a:lnTo>
                      <a:pt x="15" y="43"/>
                    </a:lnTo>
                    <a:lnTo>
                      <a:pt x="11" y="39"/>
                    </a:lnTo>
                    <a:lnTo>
                      <a:pt x="26" y="1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42" y="17"/>
                    </a:lnTo>
                    <a:lnTo>
                      <a:pt x="48" y="25"/>
                    </a:lnTo>
                    <a:lnTo>
                      <a:pt x="49" y="17"/>
                    </a:lnTo>
                    <a:lnTo>
                      <a:pt x="53" y="5"/>
                    </a:lnTo>
                    <a:lnTo>
                      <a:pt x="59" y="8"/>
                    </a:lnTo>
                    <a:lnTo>
                      <a:pt x="61" y="22"/>
                    </a:lnTo>
                    <a:lnTo>
                      <a:pt x="69" y="31"/>
                    </a:lnTo>
                    <a:lnTo>
                      <a:pt x="74" y="27"/>
                    </a:lnTo>
                    <a:lnTo>
                      <a:pt x="82" y="33"/>
                    </a:lnTo>
                    <a:lnTo>
                      <a:pt x="91" y="19"/>
                    </a:lnTo>
                    <a:lnTo>
                      <a:pt x="93" y="23"/>
                    </a:lnTo>
                    <a:lnTo>
                      <a:pt x="96" y="43"/>
                    </a:lnTo>
                    <a:lnTo>
                      <a:pt x="101" y="62"/>
                    </a:lnTo>
                    <a:lnTo>
                      <a:pt x="107" y="70"/>
                    </a:lnTo>
                    <a:lnTo>
                      <a:pt x="118" y="75"/>
                    </a:lnTo>
                    <a:lnTo>
                      <a:pt x="162" y="79"/>
                    </a:lnTo>
                    <a:lnTo>
                      <a:pt x="166" y="76"/>
                    </a:lnTo>
                    <a:lnTo>
                      <a:pt x="180" y="74"/>
                    </a:lnTo>
                    <a:lnTo>
                      <a:pt x="203" y="76"/>
                    </a:lnTo>
                    <a:lnTo>
                      <a:pt x="227" y="80"/>
                    </a:lnTo>
                    <a:lnTo>
                      <a:pt x="242" y="86"/>
                    </a:lnTo>
                    <a:lnTo>
                      <a:pt x="239" y="91"/>
                    </a:lnTo>
                    <a:lnTo>
                      <a:pt x="231" y="96"/>
                    </a:lnTo>
                    <a:lnTo>
                      <a:pt x="226" y="109"/>
                    </a:lnTo>
                    <a:lnTo>
                      <a:pt x="214" y="124"/>
                    </a:lnTo>
                    <a:lnTo>
                      <a:pt x="203" y="134"/>
                    </a:lnTo>
                    <a:lnTo>
                      <a:pt x="192" y="140"/>
                    </a:lnTo>
                    <a:lnTo>
                      <a:pt x="178" y="149"/>
                    </a:lnTo>
                    <a:lnTo>
                      <a:pt x="176" y="157"/>
                    </a:lnTo>
                    <a:lnTo>
                      <a:pt x="177" y="173"/>
                    </a:lnTo>
                    <a:lnTo>
                      <a:pt x="184" y="193"/>
                    </a:lnTo>
                    <a:lnTo>
                      <a:pt x="194" y="194"/>
                    </a:lnTo>
                    <a:lnTo>
                      <a:pt x="199" y="204"/>
                    </a:lnTo>
                    <a:lnTo>
                      <a:pt x="206" y="210"/>
                    </a:lnTo>
                    <a:lnTo>
                      <a:pt x="211" y="202"/>
                    </a:lnTo>
                    <a:lnTo>
                      <a:pt x="217" y="181"/>
                    </a:lnTo>
                    <a:lnTo>
                      <a:pt x="228" y="166"/>
                    </a:lnTo>
                    <a:lnTo>
                      <a:pt x="233" y="167"/>
                    </a:lnTo>
                    <a:lnTo>
                      <a:pt x="241" y="181"/>
                    </a:lnTo>
                    <a:lnTo>
                      <a:pt x="246" y="198"/>
                    </a:lnTo>
                    <a:lnTo>
                      <a:pt x="249" y="206"/>
                    </a:lnTo>
                    <a:lnTo>
                      <a:pt x="252" y="215"/>
                    </a:lnTo>
                    <a:lnTo>
                      <a:pt x="258" y="243"/>
                    </a:lnTo>
                    <a:lnTo>
                      <a:pt x="262" y="276"/>
                    </a:lnTo>
                    <a:lnTo>
                      <a:pt x="260" y="279"/>
                    </a:lnTo>
                    <a:lnTo>
                      <a:pt x="262" y="308"/>
                    </a:lnTo>
                    <a:lnTo>
                      <a:pt x="250" y="305"/>
                    </a:lnTo>
                    <a:lnTo>
                      <a:pt x="244" y="310"/>
                    </a:lnTo>
                    <a:lnTo>
                      <a:pt x="243" y="318"/>
                    </a:lnTo>
                    <a:lnTo>
                      <a:pt x="243" y="3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4" name="Freeform 104"/>
              <p:cNvSpPr>
                <a:spLocks noChangeAspect="1"/>
              </p:cNvSpPr>
              <p:nvPr/>
            </p:nvSpPr>
            <p:spPr bwMode="gray">
              <a:xfrm>
                <a:off x="3390" y="2379"/>
                <a:ext cx="23" cy="4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3" y="4"/>
                  </a:cxn>
                  <a:cxn ang="0">
                    <a:pos x="19" y="9"/>
                  </a:cxn>
                  <a:cxn ang="0">
                    <a:pos x="28" y="12"/>
                  </a:cxn>
                  <a:cxn ang="0">
                    <a:pos x="33" y="19"/>
                  </a:cxn>
                  <a:cxn ang="0">
                    <a:pos x="28" y="19"/>
                  </a:cxn>
                  <a:cxn ang="0">
                    <a:pos x="22" y="25"/>
                  </a:cxn>
                  <a:cxn ang="0">
                    <a:pos x="19" y="38"/>
                  </a:cxn>
                  <a:cxn ang="0">
                    <a:pos x="13" y="47"/>
                  </a:cxn>
                  <a:cxn ang="0">
                    <a:pos x="7" y="95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111"/>
                  </a:cxn>
                  <a:cxn ang="0">
                    <a:pos x="7" y="166"/>
                  </a:cxn>
                  <a:cxn ang="0">
                    <a:pos x="11" y="182"/>
                  </a:cxn>
                  <a:cxn ang="0">
                    <a:pos x="19" y="198"/>
                  </a:cxn>
                  <a:cxn ang="0">
                    <a:pos x="29" y="209"/>
                  </a:cxn>
                  <a:cxn ang="0">
                    <a:pos x="45" y="211"/>
                  </a:cxn>
                  <a:cxn ang="0">
                    <a:pos x="59" y="211"/>
                  </a:cxn>
                  <a:cxn ang="0">
                    <a:pos x="86" y="197"/>
                  </a:cxn>
                  <a:cxn ang="0">
                    <a:pos x="100" y="187"/>
                  </a:cxn>
                  <a:cxn ang="0">
                    <a:pos x="113" y="170"/>
                  </a:cxn>
                  <a:cxn ang="0">
                    <a:pos x="115" y="145"/>
                  </a:cxn>
                  <a:cxn ang="0">
                    <a:pos x="116" y="125"/>
                  </a:cxn>
                  <a:cxn ang="0">
                    <a:pos x="115" y="117"/>
                  </a:cxn>
                  <a:cxn ang="0">
                    <a:pos x="108" y="114"/>
                  </a:cxn>
                  <a:cxn ang="0">
                    <a:pos x="98" y="87"/>
                  </a:cxn>
                  <a:cxn ang="0">
                    <a:pos x="92" y="75"/>
                  </a:cxn>
                  <a:cxn ang="0">
                    <a:pos x="86" y="69"/>
                  </a:cxn>
                  <a:cxn ang="0">
                    <a:pos x="83" y="62"/>
                  </a:cxn>
                  <a:cxn ang="0">
                    <a:pos x="80" y="55"/>
                  </a:cxn>
                  <a:cxn ang="0">
                    <a:pos x="67" y="44"/>
                  </a:cxn>
                  <a:cxn ang="0">
                    <a:pos x="64" y="33"/>
                  </a:cxn>
                  <a:cxn ang="0">
                    <a:pos x="45" y="12"/>
                  </a:cxn>
                  <a:cxn ang="0">
                    <a:pos x="35" y="4"/>
                  </a:cxn>
                  <a:cxn ang="0">
                    <a:pos x="27" y="0"/>
                  </a:cxn>
                  <a:cxn ang="0">
                    <a:pos x="18" y="0"/>
                  </a:cxn>
                </a:cxnLst>
                <a:rect l="0" t="0" r="r" b="b"/>
                <a:pathLst>
                  <a:path w="116" h="211">
                    <a:moveTo>
                      <a:pt x="18" y="0"/>
                    </a:moveTo>
                    <a:lnTo>
                      <a:pt x="13" y="4"/>
                    </a:lnTo>
                    <a:lnTo>
                      <a:pt x="19" y="9"/>
                    </a:lnTo>
                    <a:lnTo>
                      <a:pt x="28" y="12"/>
                    </a:lnTo>
                    <a:lnTo>
                      <a:pt x="33" y="19"/>
                    </a:lnTo>
                    <a:lnTo>
                      <a:pt x="28" y="19"/>
                    </a:lnTo>
                    <a:lnTo>
                      <a:pt x="22" y="25"/>
                    </a:lnTo>
                    <a:lnTo>
                      <a:pt x="19" y="38"/>
                    </a:lnTo>
                    <a:lnTo>
                      <a:pt x="13" y="47"/>
                    </a:lnTo>
                    <a:lnTo>
                      <a:pt x="7" y="95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7" y="166"/>
                    </a:lnTo>
                    <a:lnTo>
                      <a:pt x="11" y="182"/>
                    </a:lnTo>
                    <a:lnTo>
                      <a:pt x="19" y="198"/>
                    </a:lnTo>
                    <a:lnTo>
                      <a:pt x="29" y="209"/>
                    </a:lnTo>
                    <a:lnTo>
                      <a:pt x="45" y="211"/>
                    </a:lnTo>
                    <a:lnTo>
                      <a:pt x="59" y="211"/>
                    </a:lnTo>
                    <a:lnTo>
                      <a:pt x="86" y="197"/>
                    </a:lnTo>
                    <a:lnTo>
                      <a:pt x="100" y="187"/>
                    </a:lnTo>
                    <a:lnTo>
                      <a:pt x="113" y="170"/>
                    </a:lnTo>
                    <a:lnTo>
                      <a:pt x="115" y="145"/>
                    </a:lnTo>
                    <a:lnTo>
                      <a:pt x="116" y="125"/>
                    </a:lnTo>
                    <a:lnTo>
                      <a:pt x="115" y="117"/>
                    </a:lnTo>
                    <a:lnTo>
                      <a:pt x="108" y="114"/>
                    </a:lnTo>
                    <a:lnTo>
                      <a:pt x="98" y="87"/>
                    </a:lnTo>
                    <a:lnTo>
                      <a:pt x="92" y="75"/>
                    </a:lnTo>
                    <a:lnTo>
                      <a:pt x="86" y="69"/>
                    </a:lnTo>
                    <a:lnTo>
                      <a:pt x="83" y="62"/>
                    </a:lnTo>
                    <a:lnTo>
                      <a:pt x="80" y="55"/>
                    </a:lnTo>
                    <a:lnTo>
                      <a:pt x="67" y="44"/>
                    </a:lnTo>
                    <a:lnTo>
                      <a:pt x="64" y="33"/>
                    </a:lnTo>
                    <a:lnTo>
                      <a:pt x="45" y="12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95" name="Freeform 105"/>
            <p:cNvSpPr>
              <a:spLocks noChangeAspect="1"/>
            </p:cNvSpPr>
            <p:nvPr/>
          </p:nvSpPr>
          <p:spPr bwMode="gray">
            <a:xfrm>
              <a:off x="7991447" y="3762706"/>
              <a:ext cx="30213" cy="69845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2" y="4"/>
                </a:cxn>
                <a:cxn ang="0">
                  <a:pos x="87" y="9"/>
                </a:cxn>
                <a:cxn ang="0">
                  <a:pos x="92" y="9"/>
                </a:cxn>
                <a:cxn ang="0">
                  <a:pos x="94" y="10"/>
                </a:cxn>
                <a:cxn ang="0">
                  <a:pos x="97" y="15"/>
                </a:cxn>
                <a:cxn ang="0">
                  <a:pos x="97" y="18"/>
                </a:cxn>
                <a:cxn ang="0">
                  <a:pos x="93" y="26"/>
                </a:cxn>
                <a:cxn ang="0">
                  <a:pos x="93" y="32"/>
                </a:cxn>
                <a:cxn ang="0">
                  <a:pos x="94" y="41"/>
                </a:cxn>
                <a:cxn ang="0">
                  <a:pos x="92" y="50"/>
                </a:cxn>
                <a:cxn ang="0">
                  <a:pos x="83" y="69"/>
                </a:cxn>
                <a:cxn ang="0">
                  <a:pos x="79" y="95"/>
                </a:cxn>
                <a:cxn ang="0">
                  <a:pos x="76" y="114"/>
                </a:cxn>
                <a:cxn ang="0">
                  <a:pos x="68" y="131"/>
                </a:cxn>
                <a:cxn ang="0">
                  <a:pos x="57" y="150"/>
                </a:cxn>
                <a:cxn ang="0">
                  <a:pos x="51" y="159"/>
                </a:cxn>
                <a:cxn ang="0">
                  <a:pos x="48" y="168"/>
                </a:cxn>
                <a:cxn ang="0">
                  <a:pos x="40" y="199"/>
                </a:cxn>
                <a:cxn ang="0">
                  <a:pos x="36" y="195"/>
                </a:cxn>
                <a:cxn ang="0">
                  <a:pos x="33" y="182"/>
                </a:cxn>
                <a:cxn ang="0">
                  <a:pos x="25" y="170"/>
                </a:cxn>
                <a:cxn ang="0">
                  <a:pos x="16" y="163"/>
                </a:cxn>
                <a:cxn ang="0">
                  <a:pos x="6" y="147"/>
                </a:cxn>
                <a:cxn ang="0">
                  <a:pos x="1" y="122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9" y="76"/>
                </a:cxn>
                <a:cxn ang="0">
                  <a:pos x="48" y="17"/>
                </a:cxn>
                <a:cxn ang="0">
                  <a:pos x="65" y="7"/>
                </a:cxn>
                <a:cxn ang="0">
                  <a:pos x="68" y="3"/>
                </a:cxn>
                <a:cxn ang="0">
                  <a:pos x="75" y="0"/>
                </a:cxn>
              </a:cxnLst>
              <a:rect l="0" t="0" r="r" b="b"/>
              <a:pathLst>
                <a:path w="97" h="199">
                  <a:moveTo>
                    <a:pt x="75" y="0"/>
                  </a:moveTo>
                  <a:lnTo>
                    <a:pt x="82" y="4"/>
                  </a:lnTo>
                  <a:lnTo>
                    <a:pt x="87" y="9"/>
                  </a:lnTo>
                  <a:lnTo>
                    <a:pt x="92" y="9"/>
                  </a:lnTo>
                  <a:lnTo>
                    <a:pt x="94" y="10"/>
                  </a:lnTo>
                  <a:lnTo>
                    <a:pt x="97" y="15"/>
                  </a:lnTo>
                  <a:lnTo>
                    <a:pt x="97" y="18"/>
                  </a:lnTo>
                  <a:lnTo>
                    <a:pt x="93" y="26"/>
                  </a:lnTo>
                  <a:lnTo>
                    <a:pt x="93" y="32"/>
                  </a:lnTo>
                  <a:lnTo>
                    <a:pt x="94" y="41"/>
                  </a:lnTo>
                  <a:lnTo>
                    <a:pt x="92" y="50"/>
                  </a:lnTo>
                  <a:lnTo>
                    <a:pt x="83" y="69"/>
                  </a:lnTo>
                  <a:lnTo>
                    <a:pt x="79" y="95"/>
                  </a:lnTo>
                  <a:lnTo>
                    <a:pt x="76" y="114"/>
                  </a:lnTo>
                  <a:lnTo>
                    <a:pt x="68" y="131"/>
                  </a:lnTo>
                  <a:lnTo>
                    <a:pt x="57" y="150"/>
                  </a:lnTo>
                  <a:lnTo>
                    <a:pt x="51" y="159"/>
                  </a:lnTo>
                  <a:lnTo>
                    <a:pt x="48" y="168"/>
                  </a:lnTo>
                  <a:lnTo>
                    <a:pt x="40" y="199"/>
                  </a:lnTo>
                  <a:lnTo>
                    <a:pt x="36" y="195"/>
                  </a:lnTo>
                  <a:lnTo>
                    <a:pt x="33" y="182"/>
                  </a:lnTo>
                  <a:lnTo>
                    <a:pt x="25" y="170"/>
                  </a:lnTo>
                  <a:lnTo>
                    <a:pt x="16" y="163"/>
                  </a:lnTo>
                  <a:lnTo>
                    <a:pt x="6" y="147"/>
                  </a:lnTo>
                  <a:lnTo>
                    <a:pt x="1" y="122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9" y="76"/>
                  </a:lnTo>
                  <a:lnTo>
                    <a:pt x="48" y="17"/>
                  </a:lnTo>
                  <a:lnTo>
                    <a:pt x="65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96" name="Group 106"/>
            <p:cNvGrpSpPr>
              <a:grpSpLocks noChangeAspect="1"/>
            </p:cNvGrpSpPr>
            <p:nvPr/>
          </p:nvGrpSpPr>
          <p:grpSpPr bwMode="gray">
            <a:xfrm>
              <a:off x="8158411" y="3286012"/>
              <a:ext cx="283045" cy="352719"/>
              <a:chOff x="3938" y="1929"/>
              <a:chExt cx="178" cy="202"/>
            </a:xfrm>
            <a:grpFill/>
          </p:grpSpPr>
          <p:sp>
            <p:nvSpPr>
              <p:cNvPr id="394" name="Freeform 107"/>
              <p:cNvSpPr>
                <a:spLocks noChangeAspect="1"/>
              </p:cNvSpPr>
              <p:nvPr/>
            </p:nvSpPr>
            <p:spPr bwMode="gray">
              <a:xfrm>
                <a:off x="4050" y="1929"/>
                <a:ext cx="66" cy="61"/>
              </a:xfrm>
              <a:custGeom>
                <a:avLst/>
                <a:gdLst/>
                <a:ahLst/>
                <a:cxnLst>
                  <a:cxn ang="0">
                    <a:pos x="301" y="94"/>
                  </a:cxn>
                  <a:cxn ang="0">
                    <a:pos x="299" y="113"/>
                  </a:cxn>
                  <a:cxn ang="0">
                    <a:pos x="294" y="141"/>
                  </a:cxn>
                  <a:cxn ang="0">
                    <a:pos x="304" y="164"/>
                  </a:cxn>
                  <a:cxn ang="0">
                    <a:pos x="330" y="159"/>
                  </a:cxn>
                  <a:cxn ang="0">
                    <a:pos x="308" y="177"/>
                  </a:cxn>
                  <a:cxn ang="0">
                    <a:pos x="283" y="191"/>
                  </a:cxn>
                  <a:cxn ang="0">
                    <a:pos x="271" y="195"/>
                  </a:cxn>
                  <a:cxn ang="0">
                    <a:pos x="238" y="195"/>
                  </a:cxn>
                  <a:cxn ang="0">
                    <a:pos x="208" y="223"/>
                  </a:cxn>
                  <a:cxn ang="0">
                    <a:pos x="195" y="259"/>
                  </a:cxn>
                  <a:cxn ang="0">
                    <a:pos x="162" y="248"/>
                  </a:cxn>
                  <a:cxn ang="0">
                    <a:pos x="114" y="224"/>
                  </a:cxn>
                  <a:cxn ang="0">
                    <a:pos x="84" y="227"/>
                  </a:cxn>
                  <a:cxn ang="0">
                    <a:pos x="63" y="235"/>
                  </a:cxn>
                  <a:cxn ang="0">
                    <a:pos x="36" y="226"/>
                  </a:cxn>
                  <a:cxn ang="0">
                    <a:pos x="34" y="251"/>
                  </a:cxn>
                  <a:cxn ang="0">
                    <a:pos x="74" y="277"/>
                  </a:cxn>
                  <a:cxn ang="0">
                    <a:pos x="59" y="283"/>
                  </a:cxn>
                  <a:cxn ang="0">
                    <a:pos x="40" y="289"/>
                  </a:cxn>
                  <a:cxn ang="0">
                    <a:pos x="22" y="307"/>
                  </a:cxn>
                  <a:cxn ang="0">
                    <a:pos x="11" y="295"/>
                  </a:cxn>
                  <a:cxn ang="0">
                    <a:pos x="0" y="247"/>
                  </a:cxn>
                  <a:cxn ang="0">
                    <a:pos x="11" y="214"/>
                  </a:cxn>
                  <a:cxn ang="0">
                    <a:pos x="34" y="195"/>
                  </a:cxn>
                  <a:cxn ang="0">
                    <a:pos x="31" y="176"/>
                  </a:cxn>
                  <a:cxn ang="0">
                    <a:pos x="47" y="171"/>
                  </a:cxn>
                  <a:cxn ang="0">
                    <a:pos x="81" y="175"/>
                  </a:cxn>
                  <a:cxn ang="0">
                    <a:pos x="87" y="146"/>
                  </a:cxn>
                  <a:cxn ang="0">
                    <a:pos x="94" y="127"/>
                  </a:cxn>
                  <a:cxn ang="0">
                    <a:pos x="102" y="90"/>
                  </a:cxn>
                  <a:cxn ang="0">
                    <a:pos x="99" y="25"/>
                  </a:cxn>
                  <a:cxn ang="0">
                    <a:pos x="110" y="3"/>
                  </a:cxn>
                  <a:cxn ang="0">
                    <a:pos x="122" y="8"/>
                  </a:cxn>
                  <a:cxn ang="0">
                    <a:pos x="135" y="22"/>
                  </a:cxn>
                  <a:cxn ang="0">
                    <a:pos x="179" y="75"/>
                  </a:cxn>
                  <a:cxn ang="0">
                    <a:pos x="222" y="103"/>
                  </a:cxn>
                  <a:cxn ang="0">
                    <a:pos x="250" y="116"/>
                  </a:cxn>
                  <a:cxn ang="0">
                    <a:pos x="272" y="118"/>
                  </a:cxn>
                </a:cxnLst>
                <a:rect l="0" t="0" r="r" b="b"/>
                <a:pathLst>
                  <a:path w="330" h="307">
                    <a:moveTo>
                      <a:pt x="285" y="108"/>
                    </a:moveTo>
                    <a:lnTo>
                      <a:pt x="301" y="94"/>
                    </a:lnTo>
                    <a:lnTo>
                      <a:pt x="305" y="97"/>
                    </a:lnTo>
                    <a:lnTo>
                      <a:pt x="299" y="113"/>
                    </a:lnTo>
                    <a:lnTo>
                      <a:pt x="291" y="129"/>
                    </a:lnTo>
                    <a:lnTo>
                      <a:pt x="294" y="141"/>
                    </a:lnTo>
                    <a:lnTo>
                      <a:pt x="304" y="148"/>
                    </a:lnTo>
                    <a:lnTo>
                      <a:pt x="304" y="164"/>
                    </a:lnTo>
                    <a:lnTo>
                      <a:pt x="315" y="164"/>
                    </a:lnTo>
                    <a:lnTo>
                      <a:pt x="330" y="159"/>
                    </a:lnTo>
                    <a:lnTo>
                      <a:pt x="325" y="170"/>
                    </a:lnTo>
                    <a:lnTo>
                      <a:pt x="308" y="177"/>
                    </a:lnTo>
                    <a:lnTo>
                      <a:pt x="293" y="188"/>
                    </a:lnTo>
                    <a:lnTo>
                      <a:pt x="283" y="191"/>
                    </a:lnTo>
                    <a:lnTo>
                      <a:pt x="277" y="187"/>
                    </a:lnTo>
                    <a:lnTo>
                      <a:pt x="271" y="195"/>
                    </a:lnTo>
                    <a:lnTo>
                      <a:pt x="254" y="193"/>
                    </a:lnTo>
                    <a:lnTo>
                      <a:pt x="238" y="195"/>
                    </a:lnTo>
                    <a:lnTo>
                      <a:pt x="223" y="204"/>
                    </a:lnTo>
                    <a:lnTo>
                      <a:pt x="208" y="223"/>
                    </a:lnTo>
                    <a:lnTo>
                      <a:pt x="199" y="241"/>
                    </a:lnTo>
                    <a:lnTo>
                      <a:pt x="195" y="259"/>
                    </a:lnTo>
                    <a:lnTo>
                      <a:pt x="189" y="268"/>
                    </a:lnTo>
                    <a:lnTo>
                      <a:pt x="162" y="248"/>
                    </a:lnTo>
                    <a:lnTo>
                      <a:pt x="142" y="241"/>
                    </a:lnTo>
                    <a:lnTo>
                      <a:pt x="114" y="224"/>
                    </a:lnTo>
                    <a:lnTo>
                      <a:pt x="97" y="221"/>
                    </a:lnTo>
                    <a:lnTo>
                      <a:pt x="84" y="227"/>
                    </a:lnTo>
                    <a:lnTo>
                      <a:pt x="74" y="236"/>
                    </a:lnTo>
                    <a:lnTo>
                      <a:pt x="63" y="235"/>
                    </a:lnTo>
                    <a:lnTo>
                      <a:pt x="52" y="225"/>
                    </a:lnTo>
                    <a:lnTo>
                      <a:pt x="36" y="226"/>
                    </a:lnTo>
                    <a:lnTo>
                      <a:pt x="28" y="240"/>
                    </a:lnTo>
                    <a:lnTo>
                      <a:pt x="34" y="251"/>
                    </a:lnTo>
                    <a:lnTo>
                      <a:pt x="57" y="262"/>
                    </a:lnTo>
                    <a:lnTo>
                      <a:pt x="74" y="277"/>
                    </a:lnTo>
                    <a:lnTo>
                      <a:pt x="71" y="284"/>
                    </a:lnTo>
                    <a:lnTo>
                      <a:pt x="59" y="283"/>
                    </a:lnTo>
                    <a:lnTo>
                      <a:pt x="50" y="283"/>
                    </a:lnTo>
                    <a:lnTo>
                      <a:pt x="40" y="289"/>
                    </a:lnTo>
                    <a:lnTo>
                      <a:pt x="35" y="297"/>
                    </a:lnTo>
                    <a:lnTo>
                      <a:pt x="22" y="307"/>
                    </a:lnTo>
                    <a:lnTo>
                      <a:pt x="14" y="305"/>
                    </a:lnTo>
                    <a:lnTo>
                      <a:pt x="11" y="295"/>
                    </a:lnTo>
                    <a:lnTo>
                      <a:pt x="18" y="264"/>
                    </a:lnTo>
                    <a:lnTo>
                      <a:pt x="0" y="247"/>
                    </a:lnTo>
                    <a:lnTo>
                      <a:pt x="2" y="224"/>
                    </a:lnTo>
                    <a:lnTo>
                      <a:pt x="11" y="214"/>
                    </a:lnTo>
                    <a:lnTo>
                      <a:pt x="24" y="207"/>
                    </a:lnTo>
                    <a:lnTo>
                      <a:pt x="34" y="195"/>
                    </a:lnTo>
                    <a:lnTo>
                      <a:pt x="38" y="184"/>
                    </a:lnTo>
                    <a:lnTo>
                      <a:pt x="31" y="176"/>
                    </a:lnTo>
                    <a:lnTo>
                      <a:pt x="34" y="167"/>
                    </a:lnTo>
                    <a:lnTo>
                      <a:pt x="47" y="171"/>
                    </a:lnTo>
                    <a:lnTo>
                      <a:pt x="60" y="175"/>
                    </a:lnTo>
                    <a:lnTo>
                      <a:pt x="81" y="175"/>
                    </a:lnTo>
                    <a:lnTo>
                      <a:pt x="88" y="160"/>
                    </a:lnTo>
                    <a:lnTo>
                      <a:pt x="87" y="146"/>
                    </a:lnTo>
                    <a:lnTo>
                      <a:pt x="87" y="135"/>
                    </a:lnTo>
                    <a:lnTo>
                      <a:pt x="94" y="127"/>
                    </a:lnTo>
                    <a:lnTo>
                      <a:pt x="100" y="110"/>
                    </a:lnTo>
                    <a:lnTo>
                      <a:pt x="102" y="90"/>
                    </a:lnTo>
                    <a:lnTo>
                      <a:pt x="109" y="58"/>
                    </a:lnTo>
                    <a:lnTo>
                      <a:pt x="99" y="25"/>
                    </a:lnTo>
                    <a:lnTo>
                      <a:pt x="99" y="15"/>
                    </a:lnTo>
                    <a:lnTo>
                      <a:pt x="110" y="3"/>
                    </a:lnTo>
                    <a:lnTo>
                      <a:pt x="115" y="0"/>
                    </a:lnTo>
                    <a:lnTo>
                      <a:pt x="122" y="8"/>
                    </a:lnTo>
                    <a:lnTo>
                      <a:pt x="126" y="15"/>
                    </a:lnTo>
                    <a:lnTo>
                      <a:pt x="135" y="22"/>
                    </a:lnTo>
                    <a:lnTo>
                      <a:pt x="158" y="54"/>
                    </a:lnTo>
                    <a:lnTo>
                      <a:pt x="179" y="75"/>
                    </a:lnTo>
                    <a:lnTo>
                      <a:pt x="199" y="92"/>
                    </a:lnTo>
                    <a:lnTo>
                      <a:pt x="222" y="103"/>
                    </a:lnTo>
                    <a:lnTo>
                      <a:pt x="244" y="108"/>
                    </a:lnTo>
                    <a:lnTo>
                      <a:pt x="250" y="116"/>
                    </a:lnTo>
                    <a:lnTo>
                      <a:pt x="261" y="121"/>
                    </a:lnTo>
                    <a:lnTo>
                      <a:pt x="272" y="118"/>
                    </a:lnTo>
                    <a:lnTo>
                      <a:pt x="285" y="1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" name="Freeform 108"/>
              <p:cNvSpPr>
                <a:spLocks noChangeAspect="1"/>
              </p:cNvSpPr>
              <p:nvPr/>
            </p:nvSpPr>
            <p:spPr bwMode="gray">
              <a:xfrm>
                <a:off x="3952" y="1989"/>
                <a:ext cx="123" cy="110"/>
              </a:xfrm>
              <a:custGeom>
                <a:avLst/>
                <a:gdLst/>
                <a:ahLst/>
                <a:cxnLst>
                  <a:cxn ang="0">
                    <a:pos x="578" y="13"/>
                  </a:cxn>
                  <a:cxn ang="0">
                    <a:pos x="582" y="69"/>
                  </a:cxn>
                  <a:cxn ang="0">
                    <a:pos x="607" y="118"/>
                  </a:cxn>
                  <a:cxn ang="0">
                    <a:pos x="608" y="160"/>
                  </a:cxn>
                  <a:cxn ang="0">
                    <a:pos x="593" y="180"/>
                  </a:cxn>
                  <a:cxn ang="0">
                    <a:pos x="571" y="223"/>
                  </a:cxn>
                  <a:cxn ang="0">
                    <a:pos x="554" y="268"/>
                  </a:cxn>
                  <a:cxn ang="0">
                    <a:pos x="558" y="317"/>
                  </a:cxn>
                  <a:cxn ang="0">
                    <a:pos x="535" y="365"/>
                  </a:cxn>
                  <a:cxn ang="0">
                    <a:pos x="545" y="404"/>
                  </a:cxn>
                  <a:cxn ang="0">
                    <a:pos x="521" y="439"/>
                  </a:cxn>
                  <a:cxn ang="0">
                    <a:pos x="495" y="425"/>
                  </a:cxn>
                  <a:cxn ang="0">
                    <a:pos x="491" y="408"/>
                  </a:cxn>
                  <a:cxn ang="0">
                    <a:pos x="483" y="440"/>
                  </a:cxn>
                  <a:cxn ang="0">
                    <a:pos x="456" y="443"/>
                  </a:cxn>
                  <a:cxn ang="0">
                    <a:pos x="437" y="474"/>
                  </a:cxn>
                  <a:cxn ang="0">
                    <a:pos x="427" y="446"/>
                  </a:cxn>
                  <a:cxn ang="0">
                    <a:pos x="404" y="478"/>
                  </a:cxn>
                  <a:cxn ang="0">
                    <a:pos x="356" y="476"/>
                  </a:cxn>
                  <a:cxn ang="0">
                    <a:pos x="351" y="470"/>
                  </a:cxn>
                  <a:cxn ang="0">
                    <a:pos x="333" y="470"/>
                  </a:cxn>
                  <a:cxn ang="0">
                    <a:pos x="320" y="451"/>
                  </a:cxn>
                  <a:cxn ang="0">
                    <a:pos x="328" y="504"/>
                  </a:cxn>
                  <a:cxn ang="0">
                    <a:pos x="307" y="503"/>
                  </a:cxn>
                  <a:cxn ang="0">
                    <a:pos x="295" y="517"/>
                  </a:cxn>
                  <a:cxn ang="0">
                    <a:pos x="252" y="546"/>
                  </a:cxn>
                  <a:cxn ang="0">
                    <a:pos x="233" y="517"/>
                  </a:cxn>
                  <a:cxn ang="0">
                    <a:pos x="248" y="479"/>
                  </a:cxn>
                  <a:cxn ang="0">
                    <a:pos x="228" y="476"/>
                  </a:cxn>
                  <a:cxn ang="0">
                    <a:pos x="190" y="468"/>
                  </a:cxn>
                  <a:cxn ang="0">
                    <a:pos x="156" y="483"/>
                  </a:cxn>
                  <a:cxn ang="0">
                    <a:pos x="133" y="492"/>
                  </a:cxn>
                  <a:cxn ang="0">
                    <a:pos x="92" y="503"/>
                  </a:cxn>
                  <a:cxn ang="0">
                    <a:pos x="69" y="524"/>
                  </a:cxn>
                  <a:cxn ang="0">
                    <a:pos x="43" y="515"/>
                  </a:cxn>
                  <a:cxn ang="0">
                    <a:pos x="20" y="521"/>
                  </a:cxn>
                  <a:cxn ang="0">
                    <a:pos x="0" y="503"/>
                  </a:cxn>
                  <a:cxn ang="0">
                    <a:pos x="35" y="478"/>
                  </a:cxn>
                  <a:cxn ang="0">
                    <a:pos x="74" y="446"/>
                  </a:cxn>
                  <a:cxn ang="0">
                    <a:pos x="106" y="417"/>
                  </a:cxn>
                  <a:cxn ang="0">
                    <a:pos x="155" y="416"/>
                  </a:cxn>
                  <a:cxn ang="0">
                    <a:pos x="219" y="407"/>
                  </a:cxn>
                  <a:cxn ang="0">
                    <a:pos x="237" y="412"/>
                  </a:cxn>
                  <a:cxn ang="0">
                    <a:pos x="270" y="412"/>
                  </a:cxn>
                  <a:cxn ang="0">
                    <a:pos x="300" y="357"/>
                  </a:cxn>
                  <a:cxn ang="0">
                    <a:pos x="322" y="305"/>
                  </a:cxn>
                  <a:cxn ang="0">
                    <a:pos x="351" y="284"/>
                  </a:cxn>
                  <a:cxn ang="0">
                    <a:pos x="333" y="306"/>
                  </a:cxn>
                  <a:cxn ang="0">
                    <a:pos x="336" y="333"/>
                  </a:cxn>
                  <a:cxn ang="0">
                    <a:pos x="363" y="321"/>
                  </a:cxn>
                  <a:cxn ang="0">
                    <a:pos x="410" y="295"/>
                  </a:cxn>
                  <a:cxn ang="0">
                    <a:pos x="440" y="257"/>
                  </a:cxn>
                  <a:cxn ang="0">
                    <a:pos x="467" y="235"/>
                  </a:cxn>
                  <a:cxn ang="0">
                    <a:pos x="486" y="188"/>
                  </a:cxn>
                  <a:cxn ang="0">
                    <a:pos x="499" y="154"/>
                  </a:cxn>
                  <a:cxn ang="0">
                    <a:pos x="495" y="117"/>
                  </a:cxn>
                  <a:cxn ang="0">
                    <a:pos x="499" y="92"/>
                  </a:cxn>
                  <a:cxn ang="0">
                    <a:pos x="512" y="49"/>
                  </a:cxn>
                  <a:cxn ang="0">
                    <a:pos x="524" y="20"/>
                  </a:cxn>
                  <a:cxn ang="0">
                    <a:pos x="539" y="48"/>
                  </a:cxn>
                  <a:cxn ang="0">
                    <a:pos x="560" y="41"/>
                  </a:cxn>
                  <a:cxn ang="0">
                    <a:pos x="559" y="22"/>
                  </a:cxn>
                  <a:cxn ang="0">
                    <a:pos x="547" y="3"/>
                  </a:cxn>
                </a:cxnLst>
                <a:rect l="0" t="0" r="r" b="b"/>
                <a:pathLst>
                  <a:path w="613" h="552">
                    <a:moveTo>
                      <a:pt x="560" y="6"/>
                    </a:moveTo>
                    <a:lnTo>
                      <a:pt x="576" y="6"/>
                    </a:lnTo>
                    <a:lnTo>
                      <a:pt x="578" y="13"/>
                    </a:lnTo>
                    <a:lnTo>
                      <a:pt x="576" y="37"/>
                    </a:lnTo>
                    <a:lnTo>
                      <a:pt x="577" y="53"/>
                    </a:lnTo>
                    <a:lnTo>
                      <a:pt x="582" y="69"/>
                    </a:lnTo>
                    <a:lnTo>
                      <a:pt x="592" y="83"/>
                    </a:lnTo>
                    <a:lnTo>
                      <a:pt x="598" y="96"/>
                    </a:lnTo>
                    <a:lnTo>
                      <a:pt x="607" y="118"/>
                    </a:lnTo>
                    <a:lnTo>
                      <a:pt x="613" y="143"/>
                    </a:lnTo>
                    <a:lnTo>
                      <a:pt x="612" y="153"/>
                    </a:lnTo>
                    <a:lnTo>
                      <a:pt x="608" y="160"/>
                    </a:lnTo>
                    <a:lnTo>
                      <a:pt x="607" y="171"/>
                    </a:lnTo>
                    <a:lnTo>
                      <a:pt x="599" y="180"/>
                    </a:lnTo>
                    <a:lnTo>
                      <a:pt x="593" y="180"/>
                    </a:lnTo>
                    <a:lnTo>
                      <a:pt x="585" y="208"/>
                    </a:lnTo>
                    <a:lnTo>
                      <a:pt x="583" y="224"/>
                    </a:lnTo>
                    <a:lnTo>
                      <a:pt x="571" y="223"/>
                    </a:lnTo>
                    <a:lnTo>
                      <a:pt x="556" y="232"/>
                    </a:lnTo>
                    <a:lnTo>
                      <a:pt x="551" y="251"/>
                    </a:lnTo>
                    <a:lnTo>
                      <a:pt x="554" y="268"/>
                    </a:lnTo>
                    <a:lnTo>
                      <a:pt x="556" y="284"/>
                    </a:lnTo>
                    <a:lnTo>
                      <a:pt x="556" y="305"/>
                    </a:lnTo>
                    <a:lnTo>
                      <a:pt x="558" y="317"/>
                    </a:lnTo>
                    <a:lnTo>
                      <a:pt x="548" y="327"/>
                    </a:lnTo>
                    <a:lnTo>
                      <a:pt x="539" y="347"/>
                    </a:lnTo>
                    <a:lnTo>
                      <a:pt x="535" y="365"/>
                    </a:lnTo>
                    <a:lnTo>
                      <a:pt x="535" y="386"/>
                    </a:lnTo>
                    <a:lnTo>
                      <a:pt x="543" y="397"/>
                    </a:lnTo>
                    <a:lnTo>
                      <a:pt x="545" y="404"/>
                    </a:lnTo>
                    <a:lnTo>
                      <a:pt x="537" y="409"/>
                    </a:lnTo>
                    <a:lnTo>
                      <a:pt x="527" y="425"/>
                    </a:lnTo>
                    <a:lnTo>
                      <a:pt x="521" y="439"/>
                    </a:lnTo>
                    <a:lnTo>
                      <a:pt x="494" y="459"/>
                    </a:lnTo>
                    <a:lnTo>
                      <a:pt x="491" y="449"/>
                    </a:lnTo>
                    <a:lnTo>
                      <a:pt x="495" y="425"/>
                    </a:lnTo>
                    <a:lnTo>
                      <a:pt x="502" y="417"/>
                    </a:lnTo>
                    <a:lnTo>
                      <a:pt x="505" y="408"/>
                    </a:lnTo>
                    <a:lnTo>
                      <a:pt x="491" y="408"/>
                    </a:lnTo>
                    <a:lnTo>
                      <a:pt x="489" y="419"/>
                    </a:lnTo>
                    <a:lnTo>
                      <a:pt x="484" y="429"/>
                    </a:lnTo>
                    <a:lnTo>
                      <a:pt x="483" y="440"/>
                    </a:lnTo>
                    <a:lnTo>
                      <a:pt x="475" y="434"/>
                    </a:lnTo>
                    <a:lnTo>
                      <a:pt x="462" y="433"/>
                    </a:lnTo>
                    <a:lnTo>
                      <a:pt x="456" y="443"/>
                    </a:lnTo>
                    <a:lnTo>
                      <a:pt x="451" y="468"/>
                    </a:lnTo>
                    <a:lnTo>
                      <a:pt x="445" y="476"/>
                    </a:lnTo>
                    <a:lnTo>
                      <a:pt x="437" y="474"/>
                    </a:lnTo>
                    <a:lnTo>
                      <a:pt x="435" y="459"/>
                    </a:lnTo>
                    <a:lnTo>
                      <a:pt x="436" y="447"/>
                    </a:lnTo>
                    <a:lnTo>
                      <a:pt x="427" y="446"/>
                    </a:lnTo>
                    <a:lnTo>
                      <a:pt x="419" y="455"/>
                    </a:lnTo>
                    <a:lnTo>
                      <a:pt x="410" y="466"/>
                    </a:lnTo>
                    <a:lnTo>
                      <a:pt x="404" y="478"/>
                    </a:lnTo>
                    <a:lnTo>
                      <a:pt x="402" y="479"/>
                    </a:lnTo>
                    <a:lnTo>
                      <a:pt x="384" y="476"/>
                    </a:lnTo>
                    <a:lnTo>
                      <a:pt x="356" y="476"/>
                    </a:lnTo>
                    <a:lnTo>
                      <a:pt x="341" y="479"/>
                    </a:lnTo>
                    <a:lnTo>
                      <a:pt x="345" y="474"/>
                    </a:lnTo>
                    <a:lnTo>
                      <a:pt x="351" y="470"/>
                    </a:lnTo>
                    <a:lnTo>
                      <a:pt x="339" y="467"/>
                    </a:lnTo>
                    <a:lnTo>
                      <a:pt x="336" y="463"/>
                    </a:lnTo>
                    <a:lnTo>
                      <a:pt x="333" y="470"/>
                    </a:lnTo>
                    <a:lnTo>
                      <a:pt x="327" y="462"/>
                    </a:lnTo>
                    <a:lnTo>
                      <a:pt x="325" y="449"/>
                    </a:lnTo>
                    <a:lnTo>
                      <a:pt x="320" y="451"/>
                    </a:lnTo>
                    <a:lnTo>
                      <a:pt x="309" y="476"/>
                    </a:lnTo>
                    <a:lnTo>
                      <a:pt x="328" y="488"/>
                    </a:lnTo>
                    <a:lnTo>
                      <a:pt x="328" y="504"/>
                    </a:lnTo>
                    <a:lnTo>
                      <a:pt x="320" y="498"/>
                    </a:lnTo>
                    <a:lnTo>
                      <a:pt x="314" y="501"/>
                    </a:lnTo>
                    <a:lnTo>
                      <a:pt x="307" y="503"/>
                    </a:lnTo>
                    <a:lnTo>
                      <a:pt x="300" y="508"/>
                    </a:lnTo>
                    <a:lnTo>
                      <a:pt x="296" y="514"/>
                    </a:lnTo>
                    <a:lnTo>
                      <a:pt x="295" y="517"/>
                    </a:lnTo>
                    <a:lnTo>
                      <a:pt x="279" y="546"/>
                    </a:lnTo>
                    <a:lnTo>
                      <a:pt x="268" y="552"/>
                    </a:lnTo>
                    <a:lnTo>
                      <a:pt x="252" y="546"/>
                    </a:lnTo>
                    <a:lnTo>
                      <a:pt x="247" y="536"/>
                    </a:lnTo>
                    <a:lnTo>
                      <a:pt x="236" y="529"/>
                    </a:lnTo>
                    <a:lnTo>
                      <a:pt x="233" y="517"/>
                    </a:lnTo>
                    <a:lnTo>
                      <a:pt x="233" y="499"/>
                    </a:lnTo>
                    <a:lnTo>
                      <a:pt x="238" y="494"/>
                    </a:lnTo>
                    <a:lnTo>
                      <a:pt x="248" y="479"/>
                    </a:lnTo>
                    <a:lnTo>
                      <a:pt x="249" y="474"/>
                    </a:lnTo>
                    <a:lnTo>
                      <a:pt x="247" y="472"/>
                    </a:lnTo>
                    <a:lnTo>
                      <a:pt x="228" y="476"/>
                    </a:lnTo>
                    <a:lnTo>
                      <a:pt x="216" y="471"/>
                    </a:lnTo>
                    <a:lnTo>
                      <a:pt x="203" y="468"/>
                    </a:lnTo>
                    <a:lnTo>
                      <a:pt x="190" y="468"/>
                    </a:lnTo>
                    <a:lnTo>
                      <a:pt x="179" y="478"/>
                    </a:lnTo>
                    <a:lnTo>
                      <a:pt x="163" y="488"/>
                    </a:lnTo>
                    <a:lnTo>
                      <a:pt x="156" y="483"/>
                    </a:lnTo>
                    <a:lnTo>
                      <a:pt x="147" y="487"/>
                    </a:lnTo>
                    <a:lnTo>
                      <a:pt x="142" y="487"/>
                    </a:lnTo>
                    <a:lnTo>
                      <a:pt x="133" y="492"/>
                    </a:lnTo>
                    <a:lnTo>
                      <a:pt x="126" y="492"/>
                    </a:lnTo>
                    <a:lnTo>
                      <a:pt x="119" y="495"/>
                    </a:lnTo>
                    <a:lnTo>
                      <a:pt x="92" y="503"/>
                    </a:lnTo>
                    <a:lnTo>
                      <a:pt x="85" y="497"/>
                    </a:lnTo>
                    <a:lnTo>
                      <a:pt x="78" y="498"/>
                    </a:lnTo>
                    <a:lnTo>
                      <a:pt x="69" y="524"/>
                    </a:lnTo>
                    <a:lnTo>
                      <a:pt x="64" y="525"/>
                    </a:lnTo>
                    <a:lnTo>
                      <a:pt x="51" y="520"/>
                    </a:lnTo>
                    <a:lnTo>
                      <a:pt x="43" y="515"/>
                    </a:lnTo>
                    <a:lnTo>
                      <a:pt x="32" y="519"/>
                    </a:lnTo>
                    <a:lnTo>
                      <a:pt x="24" y="519"/>
                    </a:lnTo>
                    <a:lnTo>
                      <a:pt x="20" y="521"/>
                    </a:lnTo>
                    <a:lnTo>
                      <a:pt x="10" y="517"/>
                    </a:lnTo>
                    <a:lnTo>
                      <a:pt x="0" y="516"/>
                    </a:lnTo>
                    <a:lnTo>
                      <a:pt x="0" y="503"/>
                    </a:lnTo>
                    <a:lnTo>
                      <a:pt x="1" y="495"/>
                    </a:lnTo>
                    <a:lnTo>
                      <a:pt x="26" y="488"/>
                    </a:lnTo>
                    <a:lnTo>
                      <a:pt x="35" y="478"/>
                    </a:lnTo>
                    <a:lnTo>
                      <a:pt x="45" y="471"/>
                    </a:lnTo>
                    <a:lnTo>
                      <a:pt x="63" y="461"/>
                    </a:lnTo>
                    <a:lnTo>
                      <a:pt x="74" y="446"/>
                    </a:lnTo>
                    <a:lnTo>
                      <a:pt x="87" y="438"/>
                    </a:lnTo>
                    <a:lnTo>
                      <a:pt x="94" y="424"/>
                    </a:lnTo>
                    <a:lnTo>
                      <a:pt x="106" y="417"/>
                    </a:lnTo>
                    <a:lnTo>
                      <a:pt x="118" y="413"/>
                    </a:lnTo>
                    <a:lnTo>
                      <a:pt x="136" y="418"/>
                    </a:lnTo>
                    <a:lnTo>
                      <a:pt x="155" y="416"/>
                    </a:lnTo>
                    <a:lnTo>
                      <a:pt x="169" y="417"/>
                    </a:lnTo>
                    <a:lnTo>
                      <a:pt x="209" y="408"/>
                    </a:lnTo>
                    <a:lnTo>
                      <a:pt x="219" y="407"/>
                    </a:lnTo>
                    <a:lnTo>
                      <a:pt x="228" y="403"/>
                    </a:lnTo>
                    <a:lnTo>
                      <a:pt x="238" y="403"/>
                    </a:lnTo>
                    <a:lnTo>
                      <a:pt x="237" y="412"/>
                    </a:lnTo>
                    <a:lnTo>
                      <a:pt x="260" y="418"/>
                    </a:lnTo>
                    <a:lnTo>
                      <a:pt x="265" y="417"/>
                    </a:lnTo>
                    <a:lnTo>
                      <a:pt x="270" y="412"/>
                    </a:lnTo>
                    <a:lnTo>
                      <a:pt x="282" y="403"/>
                    </a:lnTo>
                    <a:lnTo>
                      <a:pt x="284" y="371"/>
                    </a:lnTo>
                    <a:lnTo>
                      <a:pt x="300" y="357"/>
                    </a:lnTo>
                    <a:lnTo>
                      <a:pt x="312" y="339"/>
                    </a:lnTo>
                    <a:lnTo>
                      <a:pt x="320" y="320"/>
                    </a:lnTo>
                    <a:lnTo>
                      <a:pt x="322" y="305"/>
                    </a:lnTo>
                    <a:lnTo>
                      <a:pt x="324" y="294"/>
                    </a:lnTo>
                    <a:lnTo>
                      <a:pt x="343" y="283"/>
                    </a:lnTo>
                    <a:lnTo>
                      <a:pt x="351" y="284"/>
                    </a:lnTo>
                    <a:lnTo>
                      <a:pt x="350" y="294"/>
                    </a:lnTo>
                    <a:lnTo>
                      <a:pt x="341" y="298"/>
                    </a:lnTo>
                    <a:lnTo>
                      <a:pt x="333" y="306"/>
                    </a:lnTo>
                    <a:lnTo>
                      <a:pt x="332" y="309"/>
                    </a:lnTo>
                    <a:lnTo>
                      <a:pt x="336" y="321"/>
                    </a:lnTo>
                    <a:lnTo>
                      <a:pt x="336" y="333"/>
                    </a:lnTo>
                    <a:lnTo>
                      <a:pt x="341" y="333"/>
                    </a:lnTo>
                    <a:lnTo>
                      <a:pt x="354" y="332"/>
                    </a:lnTo>
                    <a:lnTo>
                      <a:pt x="363" y="321"/>
                    </a:lnTo>
                    <a:lnTo>
                      <a:pt x="377" y="314"/>
                    </a:lnTo>
                    <a:lnTo>
                      <a:pt x="393" y="309"/>
                    </a:lnTo>
                    <a:lnTo>
                      <a:pt x="410" y="295"/>
                    </a:lnTo>
                    <a:lnTo>
                      <a:pt x="422" y="284"/>
                    </a:lnTo>
                    <a:lnTo>
                      <a:pt x="430" y="269"/>
                    </a:lnTo>
                    <a:lnTo>
                      <a:pt x="440" y="257"/>
                    </a:lnTo>
                    <a:lnTo>
                      <a:pt x="453" y="247"/>
                    </a:lnTo>
                    <a:lnTo>
                      <a:pt x="459" y="247"/>
                    </a:lnTo>
                    <a:lnTo>
                      <a:pt x="467" y="235"/>
                    </a:lnTo>
                    <a:lnTo>
                      <a:pt x="468" y="225"/>
                    </a:lnTo>
                    <a:lnTo>
                      <a:pt x="470" y="215"/>
                    </a:lnTo>
                    <a:lnTo>
                      <a:pt x="486" y="188"/>
                    </a:lnTo>
                    <a:lnTo>
                      <a:pt x="490" y="176"/>
                    </a:lnTo>
                    <a:lnTo>
                      <a:pt x="492" y="165"/>
                    </a:lnTo>
                    <a:lnTo>
                      <a:pt x="499" y="154"/>
                    </a:lnTo>
                    <a:lnTo>
                      <a:pt x="502" y="139"/>
                    </a:lnTo>
                    <a:lnTo>
                      <a:pt x="502" y="123"/>
                    </a:lnTo>
                    <a:lnTo>
                      <a:pt x="495" y="117"/>
                    </a:lnTo>
                    <a:lnTo>
                      <a:pt x="484" y="112"/>
                    </a:lnTo>
                    <a:lnTo>
                      <a:pt x="489" y="107"/>
                    </a:lnTo>
                    <a:lnTo>
                      <a:pt x="499" y="92"/>
                    </a:lnTo>
                    <a:lnTo>
                      <a:pt x="497" y="62"/>
                    </a:lnTo>
                    <a:lnTo>
                      <a:pt x="502" y="53"/>
                    </a:lnTo>
                    <a:lnTo>
                      <a:pt x="512" y="49"/>
                    </a:lnTo>
                    <a:lnTo>
                      <a:pt x="513" y="32"/>
                    </a:lnTo>
                    <a:lnTo>
                      <a:pt x="517" y="24"/>
                    </a:lnTo>
                    <a:lnTo>
                      <a:pt x="524" y="20"/>
                    </a:lnTo>
                    <a:lnTo>
                      <a:pt x="531" y="29"/>
                    </a:lnTo>
                    <a:lnTo>
                      <a:pt x="535" y="42"/>
                    </a:lnTo>
                    <a:lnTo>
                      <a:pt x="539" y="48"/>
                    </a:lnTo>
                    <a:lnTo>
                      <a:pt x="547" y="38"/>
                    </a:lnTo>
                    <a:lnTo>
                      <a:pt x="553" y="42"/>
                    </a:lnTo>
                    <a:lnTo>
                      <a:pt x="560" y="41"/>
                    </a:lnTo>
                    <a:lnTo>
                      <a:pt x="566" y="27"/>
                    </a:lnTo>
                    <a:lnTo>
                      <a:pt x="567" y="15"/>
                    </a:lnTo>
                    <a:lnTo>
                      <a:pt x="559" y="22"/>
                    </a:lnTo>
                    <a:lnTo>
                      <a:pt x="547" y="26"/>
                    </a:lnTo>
                    <a:lnTo>
                      <a:pt x="543" y="14"/>
                    </a:lnTo>
                    <a:lnTo>
                      <a:pt x="547" y="3"/>
                    </a:lnTo>
                    <a:lnTo>
                      <a:pt x="551" y="0"/>
                    </a:lnTo>
                    <a:lnTo>
                      <a:pt x="560" y="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" name="Freeform 109"/>
              <p:cNvSpPr>
                <a:spLocks noChangeAspect="1"/>
              </p:cNvSpPr>
              <p:nvPr/>
            </p:nvSpPr>
            <p:spPr bwMode="gray">
              <a:xfrm>
                <a:off x="3966" y="2088"/>
                <a:ext cx="28" cy="21"/>
              </a:xfrm>
              <a:custGeom>
                <a:avLst/>
                <a:gdLst/>
                <a:ahLst/>
                <a:cxnLst>
                  <a:cxn ang="0">
                    <a:pos x="113" y="70"/>
                  </a:cxn>
                  <a:cxn ang="0">
                    <a:pos x="102" y="63"/>
                  </a:cxn>
                  <a:cxn ang="0">
                    <a:pos x="88" y="58"/>
                  </a:cxn>
                  <a:cxn ang="0">
                    <a:pos x="74" y="62"/>
                  </a:cxn>
                  <a:cxn ang="0">
                    <a:pos x="66" y="68"/>
                  </a:cxn>
                  <a:cxn ang="0">
                    <a:pos x="59" y="80"/>
                  </a:cxn>
                  <a:cxn ang="0">
                    <a:pos x="50" y="95"/>
                  </a:cxn>
                  <a:cxn ang="0">
                    <a:pos x="48" y="106"/>
                  </a:cxn>
                  <a:cxn ang="0">
                    <a:pos x="39" y="107"/>
                  </a:cxn>
                  <a:cxn ang="0">
                    <a:pos x="30" y="100"/>
                  </a:cxn>
                  <a:cxn ang="0">
                    <a:pos x="26" y="95"/>
                  </a:cxn>
                  <a:cxn ang="0">
                    <a:pos x="19" y="82"/>
                  </a:cxn>
                  <a:cxn ang="0">
                    <a:pos x="20" y="76"/>
                  </a:cxn>
                  <a:cxn ang="0">
                    <a:pos x="16" y="69"/>
                  </a:cxn>
                  <a:cxn ang="0">
                    <a:pos x="10" y="64"/>
                  </a:cxn>
                  <a:cxn ang="0">
                    <a:pos x="0" y="64"/>
                  </a:cxn>
                  <a:cxn ang="0">
                    <a:pos x="15" y="53"/>
                  </a:cxn>
                  <a:cxn ang="0">
                    <a:pos x="37" y="23"/>
                  </a:cxn>
                  <a:cxn ang="0">
                    <a:pos x="50" y="25"/>
                  </a:cxn>
                  <a:cxn ang="0">
                    <a:pos x="57" y="28"/>
                  </a:cxn>
                  <a:cxn ang="0">
                    <a:pos x="68" y="26"/>
                  </a:cxn>
                  <a:cxn ang="0">
                    <a:pos x="78" y="21"/>
                  </a:cxn>
                  <a:cxn ang="0">
                    <a:pos x="82" y="14"/>
                  </a:cxn>
                  <a:cxn ang="0">
                    <a:pos x="95" y="1"/>
                  </a:cxn>
                  <a:cxn ang="0">
                    <a:pos x="102" y="0"/>
                  </a:cxn>
                  <a:cxn ang="0">
                    <a:pos x="112" y="3"/>
                  </a:cxn>
                  <a:cxn ang="0">
                    <a:pos x="123" y="9"/>
                  </a:cxn>
                  <a:cxn ang="0">
                    <a:pos x="132" y="10"/>
                  </a:cxn>
                  <a:cxn ang="0">
                    <a:pos x="138" y="33"/>
                  </a:cxn>
                  <a:cxn ang="0">
                    <a:pos x="140" y="36"/>
                  </a:cxn>
                  <a:cxn ang="0">
                    <a:pos x="134" y="44"/>
                  </a:cxn>
                  <a:cxn ang="0">
                    <a:pos x="128" y="47"/>
                  </a:cxn>
                  <a:cxn ang="0">
                    <a:pos x="123" y="54"/>
                  </a:cxn>
                  <a:cxn ang="0">
                    <a:pos x="118" y="63"/>
                  </a:cxn>
                  <a:cxn ang="0">
                    <a:pos x="113" y="70"/>
                  </a:cxn>
                </a:cxnLst>
                <a:rect l="0" t="0" r="r" b="b"/>
                <a:pathLst>
                  <a:path w="140" h="107">
                    <a:moveTo>
                      <a:pt x="113" y="70"/>
                    </a:moveTo>
                    <a:lnTo>
                      <a:pt x="102" y="63"/>
                    </a:lnTo>
                    <a:lnTo>
                      <a:pt x="88" y="58"/>
                    </a:lnTo>
                    <a:lnTo>
                      <a:pt x="74" y="62"/>
                    </a:lnTo>
                    <a:lnTo>
                      <a:pt x="66" y="68"/>
                    </a:lnTo>
                    <a:lnTo>
                      <a:pt x="59" y="80"/>
                    </a:lnTo>
                    <a:lnTo>
                      <a:pt x="50" y="95"/>
                    </a:lnTo>
                    <a:lnTo>
                      <a:pt x="48" y="106"/>
                    </a:lnTo>
                    <a:lnTo>
                      <a:pt x="39" y="107"/>
                    </a:lnTo>
                    <a:lnTo>
                      <a:pt x="30" y="100"/>
                    </a:lnTo>
                    <a:lnTo>
                      <a:pt x="26" y="95"/>
                    </a:lnTo>
                    <a:lnTo>
                      <a:pt x="19" y="82"/>
                    </a:lnTo>
                    <a:lnTo>
                      <a:pt x="20" y="76"/>
                    </a:lnTo>
                    <a:lnTo>
                      <a:pt x="16" y="69"/>
                    </a:lnTo>
                    <a:lnTo>
                      <a:pt x="10" y="64"/>
                    </a:lnTo>
                    <a:lnTo>
                      <a:pt x="0" y="64"/>
                    </a:lnTo>
                    <a:lnTo>
                      <a:pt x="15" y="53"/>
                    </a:lnTo>
                    <a:lnTo>
                      <a:pt x="37" y="23"/>
                    </a:lnTo>
                    <a:lnTo>
                      <a:pt x="50" y="25"/>
                    </a:lnTo>
                    <a:lnTo>
                      <a:pt x="57" y="28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2" y="14"/>
                    </a:lnTo>
                    <a:lnTo>
                      <a:pt x="95" y="1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23" y="9"/>
                    </a:lnTo>
                    <a:lnTo>
                      <a:pt x="132" y="10"/>
                    </a:lnTo>
                    <a:lnTo>
                      <a:pt x="138" y="33"/>
                    </a:lnTo>
                    <a:lnTo>
                      <a:pt x="140" y="36"/>
                    </a:lnTo>
                    <a:lnTo>
                      <a:pt x="134" y="44"/>
                    </a:lnTo>
                    <a:lnTo>
                      <a:pt x="128" y="47"/>
                    </a:lnTo>
                    <a:lnTo>
                      <a:pt x="123" y="54"/>
                    </a:lnTo>
                    <a:lnTo>
                      <a:pt x="118" y="63"/>
                    </a:lnTo>
                    <a:lnTo>
                      <a:pt x="113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" name="Freeform 110"/>
              <p:cNvSpPr>
                <a:spLocks noChangeAspect="1"/>
              </p:cNvSpPr>
              <p:nvPr/>
            </p:nvSpPr>
            <p:spPr bwMode="gray">
              <a:xfrm>
                <a:off x="3938" y="2093"/>
                <a:ext cx="26" cy="38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56" y="4"/>
                  </a:cxn>
                  <a:cxn ang="0">
                    <a:pos x="42" y="22"/>
                  </a:cxn>
                  <a:cxn ang="0">
                    <a:pos x="29" y="29"/>
                  </a:cxn>
                  <a:cxn ang="0">
                    <a:pos x="18" y="29"/>
                  </a:cxn>
                  <a:cxn ang="0">
                    <a:pos x="0" y="48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9" y="88"/>
                  </a:cxn>
                  <a:cxn ang="0">
                    <a:pos x="27" y="78"/>
                  </a:cxn>
                  <a:cxn ang="0">
                    <a:pos x="41" y="75"/>
                  </a:cxn>
                  <a:cxn ang="0">
                    <a:pos x="32" y="65"/>
                  </a:cxn>
                  <a:cxn ang="0">
                    <a:pos x="37" y="50"/>
                  </a:cxn>
                  <a:cxn ang="0">
                    <a:pos x="51" y="74"/>
                  </a:cxn>
                  <a:cxn ang="0">
                    <a:pos x="53" y="86"/>
                  </a:cxn>
                  <a:cxn ang="0">
                    <a:pos x="47" y="112"/>
                  </a:cxn>
                  <a:cxn ang="0">
                    <a:pos x="36" y="128"/>
                  </a:cxn>
                  <a:cxn ang="0">
                    <a:pos x="38" y="159"/>
                  </a:cxn>
                  <a:cxn ang="0">
                    <a:pos x="41" y="174"/>
                  </a:cxn>
                  <a:cxn ang="0">
                    <a:pos x="58" y="166"/>
                  </a:cxn>
                  <a:cxn ang="0">
                    <a:pos x="57" y="145"/>
                  </a:cxn>
                  <a:cxn ang="0">
                    <a:pos x="62" y="151"/>
                  </a:cxn>
                  <a:cxn ang="0">
                    <a:pos x="63" y="172"/>
                  </a:cxn>
                  <a:cxn ang="0">
                    <a:pos x="70" y="185"/>
                  </a:cxn>
                  <a:cxn ang="0">
                    <a:pos x="79" y="169"/>
                  </a:cxn>
                  <a:cxn ang="0">
                    <a:pos x="94" y="164"/>
                  </a:cxn>
                  <a:cxn ang="0">
                    <a:pos x="107" y="117"/>
                  </a:cxn>
                  <a:cxn ang="0">
                    <a:pos x="120" y="89"/>
                  </a:cxn>
                  <a:cxn ang="0">
                    <a:pos x="131" y="69"/>
                  </a:cxn>
                  <a:cxn ang="0">
                    <a:pos x="124" y="48"/>
                  </a:cxn>
                  <a:cxn ang="0">
                    <a:pos x="110" y="40"/>
                  </a:cxn>
                  <a:cxn ang="0">
                    <a:pos x="112" y="19"/>
                  </a:cxn>
                  <a:cxn ang="0">
                    <a:pos x="86" y="22"/>
                  </a:cxn>
                  <a:cxn ang="0">
                    <a:pos x="77" y="3"/>
                  </a:cxn>
                </a:cxnLst>
                <a:rect l="0" t="0" r="r" b="b"/>
                <a:pathLst>
                  <a:path w="131" h="187">
                    <a:moveTo>
                      <a:pt x="67" y="2"/>
                    </a:moveTo>
                    <a:lnTo>
                      <a:pt x="69" y="2"/>
                    </a:lnTo>
                    <a:lnTo>
                      <a:pt x="64" y="0"/>
                    </a:lnTo>
                    <a:lnTo>
                      <a:pt x="56" y="4"/>
                    </a:lnTo>
                    <a:lnTo>
                      <a:pt x="47" y="13"/>
                    </a:lnTo>
                    <a:lnTo>
                      <a:pt x="42" y="22"/>
                    </a:lnTo>
                    <a:lnTo>
                      <a:pt x="35" y="22"/>
                    </a:lnTo>
                    <a:lnTo>
                      <a:pt x="29" y="29"/>
                    </a:lnTo>
                    <a:lnTo>
                      <a:pt x="21" y="32"/>
                    </a:lnTo>
                    <a:lnTo>
                      <a:pt x="18" y="29"/>
                    </a:lnTo>
                    <a:lnTo>
                      <a:pt x="11" y="34"/>
                    </a:lnTo>
                    <a:lnTo>
                      <a:pt x="0" y="48"/>
                    </a:lnTo>
                    <a:lnTo>
                      <a:pt x="10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9" y="88"/>
                    </a:lnTo>
                    <a:lnTo>
                      <a:pt x="14" y="81"/>
                    </a:lnTo>
                    <a:lnTo>
                      <a:pt x="27" y="78"/>
                    </a:lnTo>
                    <a:lnTo>
                      <a:pt x="37" y="84"/>
                    </a:lnTo>
                    <a:lnTo>
                      <a:pt x="41" y="75"/>
                    </a:lnTo>
                    <a:lnTo>
                      <a:pt x="35" y="72"/>
                    </a:lnTo>
                    <a:lnTo>
                      <a:pt x="32" y="65"/>
                    </a:lnTo>
                    <a:lnTo>
                      <a:pt x="32" y="54"/>
                    </a:lnTo>
                    <a:lnTo>
                      <a:pt x="37" y="50"/>
                    </a:lnTo>
                    <a:lnTo>
                      <a:pt x="43" y="63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53" y="86"/>
                    </a:lnTo>
                    <a:lnTo>
                      <a:pt x="53" y="100"/>
                    </a:lnTo>
                    <a:lnTo>
                      <a:pt x="47" y="112"/>
                    </a:lnTo>
                    <a:lnTo>
                      <a:pt x="41" y="118"/>
                    </a:lnTo>
                    <a:lnTo>
                      <a:pt x="36" y="128"/>
                    </a:lnTo>
                    <a:lnTo>
                      <a:pt x="35" y="143"/>
                    </a:lnTo>
                    <a:lnTo>
                      <a:pt x="38" y="159"/>
                    </a:lnTo>
                    <a:lnTo>
                      <a:pt x="35" y="167"/>
                    </a:lnTo>
                    <a:lnTo>
                      <a:pt x="41" y="174"/>
                    </a:lnTo>
                    <a:lnTo>
                      <a:pt x="54" y="180"/>
                    </a:lnTo>
                    <a:lnTo>
                      <a:pt x="58" y="166"/>
                    </a:lnTo>
                    <a:lnTo>
                      <a:pt x="53" y="155"/>
                    </a:lnTo>
                    <a:lnTo>
                      <a:pt x="57" y="145"/>
                    </a:lnTo>
                    <a:lnTo>
                      <a:pt x="65" y="148"/>
                    </a:lnTo>
                    <a:lnTo>
                      <a:pt x="62" y="151"/>
                    </a:lnTo>
                    <a:lnTo>
                      <a:pt x="61" y="160"/>
                    </a:lnTo>
                    <a:lnTo>
                      <a:pt x="63" y="172"/>
                    </a:lnTo>
                    <a:lnTo>
                      <a:pt x="63" y="187"/>
                    </a:lnTo>
                    <a:lnTo>
                      <a:pt x="70" y="185"/>
                    </a:lnTo>
                    <a:lnTo>
                      <a:pt x="79" y="177"/>
                    </a:lnTo>
                    <a:lnTo>
                      <a:pt x="79" y="169"/>
                    </a:lnTo>
                    <a:lnTo>
                      <a:pt x="88" y="160"/>
                    </a:lnTo>
                    <a:lnTo>
                      <a:pt x="94" y="164"/>
                    </a:lnTo>
                    <a:lnTo>
                      <a:pt x="100" y="148"/>
                    </a:lnTo>
                    <a:lnTo>
                      <a:pt x="107" y="117"/>
                    </a:lnTo>
                    <a:lnTo>
                      <a:pt x="113" y="100"/>
                    </a:lnTo>
                    <a:lnTo>
                      <a:pt x="120" y="89"/>
                    </a:lnTo>
                    <a:lnTo>
                      <a:pt x="127" y="78"/>
                    </a:lnTo>
                    <a:lnTo>
                      <a:pt x="131" y="69"/>
                    </a:lnTo>
                    <a:lnTo>
                      <a:pt x="129" y="59"/>
                    </a:lnTo>
                    <a:lnTo>
                      <a:pt x="124" y="48"/>
                    </a:lnTo>
                    <a:lnTo>
                      <a:pt x="111" y="45"/>
                    </a:lnTo>
                    <a:lnTo>
                      <a:pt x="110" y="40"/>
                    </a:lnTo>
                    <a:lnTo>
                      <a:pt x="115" y="26"/>
                    </a:lnTo>
                    <a:lnTo>
                      <a:pt x="112" y="19"/>
                    </a:lnTo>
                    <a:lnTo>
                      <a:pt x="104" y="21"/>
                    </a:lnTo>
                    <a:lnTo>
                      <a:pt x="86" y="22"/>
                    </a:lnTo>
                    <a:lnTo>
                      <a:pt x="77" y="9"/>
                    </a:lnTo>
                    <a:lnTo>
                      <a:pt x="77" y="3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97" name="Freeform 111"/>
            <p:cNvSpPr>
              <a:spLocks noChangeAspect="1"/>
            </p:cNvSpPr>
            <p:nvPr/>
          </p:nvSpPr>
          <p:spPr bwMode="gray">
            <a:xfrm>
              <a:off x="8096396" y="3464118"/>
              <a:ext cx="60425" cy="99530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56" y="46"/>
                </a:cxn>
                <a:cxn ang="0">
                  <a:pos x="173" y="73"/>
                </a:cxn>
                <a:cxn ang="0">
                  <a:pos x="184" y="113"/>
                </a:cxn>
                <a:cxn ang="0">
                  <a:pos x="184" y="170"/>
                </a:cxn>
                <a:cxn ang="0">
                  <a:pos x="181" y="201"/>
                </a:cxn>
                <a:cxn ang="0">
                  <a:pos x="163" y="228"/>
                </a:cxn>
                <a:cxn ang="0">
                  <a:pos x="142" y="233"/>
                </a:cxn>
                <a:cxn ang="0">
                  <a:pos x="131" y="235"/>
                </a:cxn>
                <a:cxn ang="0">
                  <a:pos x="120" y="252"/>
                </a:cxn>
                <a:cxn ang="0">
                  <a:pos x="111" y="245"/>
                </a:cxn>
                <a:cxn ang="0">
                  <a:pos x="95" y="241"/>
                </a:cxn>
                <a:cxn ang="0">
                  <a:pos x="88" y="252"/>
                </a:cxn>
                <a:cxn ang="0">
                  <a:pos x="79" y="263"/>
                </a:cxn>
                <a:cxn ang="0">
                  <a:pos x="72" y="252"/>
                </a:cxn>
                <a:cxn ang="0">
                  <a:pos x="66" y="272"/>
                </a:cxn>
                <a:cxn ang="0">
                  <a:pos x="57" y="269"/>
                </a:cxn>
                <a:cxn ang="0">
                  <a:pos x="66" y="257"/>
                </a:cxn>
                <a:cxn ang="0">
                  <a:pos x="51" y="264"/>
                </a:cxn>
                <a:cxn ang="0">
                  <a:pos x="38" y="276"/>
                </a:cxn>
                <a:cxn ang="0">
                  <a:pos x="31" y="274"/>
                </a:cxn>
                <a:cxn ang="0">
                  <a:pos x="20" y="274"/>
                </a:cxn>
                <a:cxn ang="0">
                  <a:pos x="8" y="285"/>
                </a:cxn>
                <a:cxn ang="0">
                  <a:pos x="9" y="273"/>
                </a:cxn>
                <a:cxn ang="0">
                  <a:pos x="22" y="267"/>
                </a:cxn>
                <a:cxn ang="0">
                  <a:pos x="24" y="253"/>
                </a:cxn>
                <a:cxn ang="0">
                  <a:pos x="13" y="256"/>
                </a:cxn>
                <a:cxn ang="0">
                  <a:pos x="15" y="235"/>
                </a:cxn>
                <a:cxn ang="0">
                  <a:pos x="20" y="212"/>
                </a:cxn>
                <a:cxn ang="0">
                  <a:pos x="23" y="199"/>
                </a:cxn>
                <a:cxn ang="0">
                  <a:pos x="34" y="186"/>
                </a:cxn>
                <a:cxn ang="0">
                  <a:pos x="30" y="174"/>
                </a:cxn>
                <a:cxn ang="0">
                  <a:pos x="23" y="155"/>
                </a:cxn>
                <a:cxn ang="0">
                  <a:pos x="19" y="129"/>
                </a:cxn>
                <a:cxn ang="0">
                  <a:pos x="15" y="139"/>
                </a:cxn>
                <a:cxn ang="0">
                  <a:pos x="4" y="132"/>
                </a:cxn>
                <a:cxn ang="0">
                  <a:pos x="1" y="123"/>
                </a:cxn>
                <a:cxn ang="0">
                  <a:pos x="17" y="115"/>
                </a:cxn>
                <a:cxn ang="0">
                  <a:pos x="39" y="117"/>
                </a:cxn>
                <a:cxn ang="0">
                  <a:pos x="38" y="108"/>
                </a:cxn>
                <a:cxn ang="0">
                  <a:pos x="34" y="95"/>
                </a:cxn>
                <a:cxn ang="0">
                  <a:pos x="38" y="86"/>
                </a:cxn>
                <a:cxn ang="0">
                  <a:pos x="29" y="83"/>
                </a:cxn>
                <a:cxn ang="0">
                  <a:pos x="24" y="72"/>
                </a:cxn>
                <a:cxn ang="0">
                  <a:pos x="22" y="64"/>
                </a:cxn>
                <a:cxn ang="0">
                  <a:pos x="19" y="53"/>
                </a:cxn>
                <a:cxn ang="0">
                  <a:pos x="36" y="45"/>
                </a:cxn>
                <a:cxn ang="0">
                  <a:pos x="76" y="21"/>
                </a:cxn>
                <a:cxn ang="0">
                  <a:pos x="108" y="16"/>
                </a:cxn>
              </a:cxnLst>
              <a:rect l="0" t="0" r="r" b="b"/>
              <a:pathLst>
                <a:path w="190" h="285">
                  <a:moveTo>
                    <a:pt x="125" y="0"/>
                  </a:moveTo>
                  <a:lnTo>
                    <a:pt x="130" y="5"/>
                  </a:lnTo>
                  <a:lnTo>
                    <a:pt x="146" y="36"/>
                  </a:lnTo>
                  <a:lnTo>
                    <a:pt x="156" y="46"/>
                  </a:lnTo>
                  <a:lnTo>
                    <a:pt x="165" y="58"/>
                  </a:lnTo>
                  <a:lnTo>
                    <a:pt x="173" y="73"/>
                  </a:lnTo>
                  <a:lnTo>
                    <a:pt x="180" y="91"/>
                  </a:lnTo>
                  <a:lnTo>
                    <a:pt x="184" y="113"/>
                  </a:lnTo>
                  <a:lnTo>
                    <a:pt x="183" y="150"/>
                  </a:lnTo>
                  <a:lnTo>
                    <a:pt x="184" y="170"/>
                  </a:lnTo>
                  <a:lnTo>
                    <a:pt x="190" y="171"/>
                  </a:lnTo>
                  <a:lnTo>
                    <a:pt x="181" y="201"/>
                  </a:lnTo>
                  <a:lnTo>
                    <a:pt x="174" y="217"/>
                  </a:lnTo>
                  <a:lnTo>
                    <a:pt x="163" y="228"/>
                  </a:lnTo>
                  <a:lnTo>
                    <a:pt x="154" y="230"/>
                  </a:lnTo>
                  <a:lnTo>
                    <a:pt x="142" y="233"/>
                  </a:lnTo>
                  <a:lnTo>
                    <a:pt x="135" y="230"/>
                  </a:lnTo>
                  <a:lnTo>
                    <a:pt x="131" y="235"/>
                  </a:lnTo>
                  <a:lnTo>
                    <a:pt x="127" y="242"/>
                  </a:lnTo>
                  <a:lnTo>
                    <a:pt x="120" y="252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01" y="240"/>
                  </a:lnTo>
                  <a:lnTo>
                    <a:pt x="95" y="241"/>
                  </a:lnTo>
                  <a:lnTo>
                    <a:pt x="83" y="246"/>
                  </a:lnTo>
                  <a:lnTo>
                    <a:pt x="88" y="252"/>
                  </a:lnTo>
                  <a:lnTo>
                    <a:pt x="86" y="260"/>
                  </a:lnTo>
                  <a:lnTo>
                    <a:pt x="79" y="263"/>
                  </a:lnTo>
                  <a:lnTo>
                    <a:pt x="76" y="256"/>
                  </a:lnTo>
                  <a:lnTo>
                    <a:pt x="72" y="252"/>
                  </a:lnTo>
                  <a:lnTo>
                    <a:pt x="71" y="268"/>
                  </a:lnTo>
                  <a:lnTo>
                    <a:pt x="66" y="272"/>
                  </a:lnTo>
                  <a:lnTo>
                    <a:pt x="61" y="273"/>
                  </a:lnTo>
                  <a:lnTo>
                    <a:pt x="57" y="269"/>
                  </a:lnTo>
                  <a:lnTo>
                    <a:pt x="65" y="263"/>
                  </a:lnTo>
                  <a:lnTo>
                    <a:pt x="66" y="257"/>
                  </a:lnTo>
                  <a:lnTo>
                    <a:pt x="60" y="260"/>
                  </a:lnTo>
                  <a:lnTo>
                    <a:pt x="51" y="264"/>
                  </a:lnTo>
                  <a:lnTo>
                    <a:pt x="41" y="276"/>
                  </a:lnTo>
                  <a:lnTo>
                    <a:pt x="38" y="276"/>
                  </a:lnTo>
                  <a:lnTo>
                    <a:pt x="35" y="269"/>
                  </a:lnTo>
                  <a:lnTo>
                    <a:pt x="31" y="274"/>
                  </a:lnTo>
                  <a:lnTo>
                    <a:pt x="22" y="283"/>
                  </a:lnTo>
                  <a:lnTo>
                    <a:pt x="20" y="274"/>
                  </a:lnTo>
                  <a:lnTo>
                    <a:pt x="12" y="277"/>
                  </a:lnTo>
                  <a:lnTo>
                    <a:pt x="8" y="285"/>
                  </a:lnTo>
                  <a:lnTo>
                    <a:pt x="4" y="282"/>
                  </a:lnTo>
                  <a:lnTo>
                    <a:pt x="9" y="273"/>
                  </a:lnTo>
                  <a:lnTo>
                    <a:pt x="11" y="263"/>
                  </a:lnTo>
                  <a:lnTo>
                    <a:pt x="22" y="267"/>
                  </a:lnTo>
                  <a:lnTo>
                    <a:pt x="20" y="261"/>
                  </a:lnTo>
                  <a:lnTo>
                    <a:pt x="24" y="253"/>
                  </a:lnTo>
                  <a:lnTo>
                    <a:pt x="19" y="250"/>
                  </a:lnTo>
                  <a:lnTo>
                    <a:pt x="13" y="256"/>
                  </a:lnTo>
                  <a:lnTo>
                    <a:pt x="11" y="247"/>
                  </a:lnTo>
                  <a:lnTo>
                    <a:pt x="15" y="235"/>
                  </a:lnTo>
                  <a:lnTo>
                    <a:pt x="15" y="225"/>
                  </a:lnTo>
                  <a:lnTo>
                    <a:pt x="20" y="212"/>
                  </a:lnTo>
                  <a:lnTo>
                    <a:pt x="27" y="203"/>
                  </a:lnTo>
                  <a:lnTo>
                    <a:pt x="23" y="199"/>
                  </a:lnTo>
                  <a:lnTo>
                    <a:pt x="31" y="193"/>
                  </a:lnTo>
                  <a:lnTo>
                    <a:pt x="34" y="186"/>
                  </a:lnTo>
                  <a:lnTo>
                    <a:pt x="30" y="180"/>
                  </a:lnTo>
                  <a:lnTo>
                    <a:pt x="30" y="174"/>
                  </a:lnTo>
                  <a:lnTo>
                    <a:pt x="24" y="167"/>
                  </a:lnTo>
                  <a:lnTo>
                    <a:pt x="23" y="155"/>
                  </a:lnTo>
                  <a:lnTo>
                    <a:pt x="20" y="143"/>
                  </a:lnTo>
                  <a:lnTo>
                    <a:pt x="19" y="129"/>
                  </a:lnTo>
                  <a:lnTo>
                    <a:pt x="13" y="127"/>
                  </a:lnTo>
                  <a:lnTo>
                    <a:pt x="15" y="139"/>
                  </a:lnTo>
                  <a:lnTo>
                    <a:pt x="11" y="14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1" y="123"/>
                  </a:lnTo>
                  <a:lnTo>
                    <a:pt x="8" y="115"/>
                  </a:lnTo>
                  <a:lnTo>
                    <a:pt x="17" y="115"/>
                  </a:lnTo>
                  <a:lnTo>
                    <a:pt x="29" y="110"/>
                  </a:lnTo>
                  <a:lnTo>
                    <a:pt x="39" y="117"/>
                  </a:lnTo>
                  <a:lnTo>
                    <a:pt x="43" y="118"/>
                  </a:lnTo>
                  <a:lnTo>
                    <a:pt x="38" y="108"/>
                  </a:lnTo>
                  <a:lnTo>
                    <a:pt x="38" y="100"/>
                  </a:lnTo>
                  <a:lnTo>
                    <a:pt x="34" y="95"/>
                  </a:lnTo>
                  <a:lnTo>
                    <a:pt x="35" y="89"/>
                  </a:lnTo>
                  <a:lnTo>
                    <a:pt x="38" y="86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25" y="77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2" y="64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23" y="56"/>
                  </a:lnTo>
                  <a:lnTo>
                    <a:pt x="36" y="45"/>
                  </a:lnTo>
                  <a:lnTo>
                    <a:pt x="58" y="22"/>
                  </a:lnTo>
                  <a:lnTo>
                    <a:pt x="76" y="21"/>
                  </a:lnTo>
                  <a:lnTo>
                    <a:pt x="93" y="22"/>
                  </a:lnTo>
                  <a:lnTo>
                    <a:pt x="108" y="1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112"/>
            <p:cNvSpPr>
              <a:spLocks noChangeAspect="1"/>
            </p:cNvSpPr>
            <p:nvPr/>
          </p:nvSpPr>
          <p:spPr bwMode="gray">
            <a:xfrm>
              <a:off x="7428538" y="3090445"/>
              <a:ext cx="551779" cy="296843"/>
            </a:xfrm>
            <a:custGeom>
              <a:avLst/>
              <a:gdLst/>
              <a:ahLst/>
              <a:cxnLst>
                <a:cxn ang="0">
                  <a:pos x="46" y="227"/>
                </a:cxn>
                <a:cxn ang="0">
                  <a:pos x="129" y="180"/>
                </a:cxn>
                <a:cxn ang="0">
                  <a:pos x="243" y="132"/>
                </a:cxn>
                <a:cxn ang="0">
                  <a:pos x="313" y="149"/>
                </a:cxn>
                <a:cxn ang="0">
                  <a:pos x="387" y="187"/>
                </a:cxn>
                <a:cxn ang="0">
                  <a:pos x="508" y="190"/>
                </a:cxn>
                <a:cxn ang="0">
                  <a:pos x="552" y="160"/>
                </a:cxn>
                <a:cxn ang="0">
                  <a:pos x="554" y="99"/>
                </a:cxn>
                <a:cxn ang="0">
                  <a:pos x="582" y="33"/>
                </a:cxn>
                <a:cxn ang="0">
                  <a:pos x="645" y="6"/>
                </a:cxn>
                <a:cxn ang="0">
                  <a:pos x="731" y="47"/>
                </a:cxn>
                <a:cxn ang="0">
                  <a:pos x="787" y="103"/>
                </a:cxn>
                <a:cxn ang="0">
                  <a:pos x="830" y="154"/>
                </a:cxn>
                <a:cxn ang="0">
                  <a:pos x="944" y="132"/>
                </a:cxn>
                <a:cxn ang="0">
                  <a:pos x="1034" y="169"/>
                </a:cxn>
                <a:cxn ang="0">
                  <a:pos x="1104" y="201"/>
                </a:cxn>
                <a:cxn ang="0">
                  <a:pos x="1200" y="249"/>
                </a:cxn>
                <a:cxn ang="0">
                  <a:pos x="1317" y="237"/>
                </a:cxn>
                <a:cxn ang="0">
                  <a:pos x="1439" y="179"/>
                </a:cxn>
                <a:cxn ang="0">
                  <a:pos x="1528" y="199"/>
                </a:cxn>
                <a:cxn ang="0">
                  <a:pos x="1565" y="195"/>
                </a:cxn>
                <a:cxn ang="0">
                  <a:pos x="1525" y="255"/>
                </a:cxn>
                <a:cxn ang="0">
                  <a:pos x="1517" y="325"/>
                </a:cxn>
                <a:cxn ang="0">
                  <a:pos x="1570" y="391"/>
                </a:cxn>
                <a:cxn ang="0">
                  <a:pos x="1667" y="348"/>
                </a:cxn>
                <a:cxn ang="0">
                  <a:pos x="1721" y="415"/>
                </a:cxn>
                <a:cxn ang="0">
                  <a:pos x="1734" y="458"/>
                </a:cxn>
                <a:cxn ang="0">
                  <a:pos x="1663" y="461"/>
                </a:cxn>
                <a:cxn ang="0">
                  <a:pos x="1576" y="482"/>
                </a:cxn>
                <a:cxn ang="0">
                  <a:pos x="1489" y="551"/>
                </a:cxn>
                <a:cxn ang="0">
                  <a:pos x="1411" y="611"/>
                </a:cxn>
                <a:cxn ang="0">
                  <a:pos x="1344" y="588"/>
                </a:cxn>
                <a:cxn ang="0">
                  <a:pos x="1298" y="646"/>
                </a:cxn>
                <a:cxn ang="0">
                  <a:pos x="1255" y="752"/>
                </a:cxn>
                <a:cxn ang="0">
                  <a:pos x="1163" y="789"/>
                </a:cxn>
                <a:cxn ang="0">
                  <a:pos x="1088" y="788"/>
                </a:cxn>
                <a:cxn ang="0">
                  <a:pos x="1014" y="815"/>
                </a:cxn>
                <a:cxn ang="0">
                  <a:pos x="942" y="847"/>
                </a:cxn>
                <a:cxn ang="0">
                  <a:pos x="903" y="834"/>
                </a:cxn>
                <a:cxn ang="0">
                  <a:pos x="801" y="805"/>
                </a:cxn>
                <a:cxn ang="0">
                  <a:pos x="744" y="767"/>
                </a:cxn>
                <a:cxn ang="0">
                  <a:pos x="527" y="766"/>
                </a:cxn>
                <a:cxn ang="0">
                  <a:pos x="463" y="730"/>
                </a:cxn>
                <a:cxn ang="0">
                  <a:pos x="421" y="659"/>
                </a:cxn>
                <a:cxn ang="0">
                  <a:pos x="353" y="625"/>
                </a:cxn>
                <a:cxn ang="0">
                  <a:pos x="280" y="590"/>
                </a:cxn>
                <a:cxn ang="0">
                  <a:pos x="211" y="584"/>
                </a:cxn>
                <a:cxn ang="0">
                  <a:pos x="158" y="552"/>
                </a:cxn>
                <a:cxn ang="0">
                  <a:pos x="163" y="470"/>
                </a:cxn>
                <a:cxn ang="0">
                  <a:pos x="124" y="372"/>
                </a:cxn>
                <a:cxn ang="0">
                  <a:pos x="70" y="369"/>
                </a:cxn>
                <a:cxn ang="0">
                  <a:pos x="3" y="288"/>
                </a:cxn>
              </a:cxnLst>
              <a:rect l="0" t="0" r="r" b="b"/>
              <a:pathLst>
                <a:path w="1734" h="848">
                  <a:moveTo>
                    <a:pt x="0" y="273"/>
                  </a:moveTo>
                  <a:lnTo>
                    <a:pt x="12" y="251"/>
                  </a:lnTo>
                  <a:lnTo>
                    <a:pt x="28" y="234"/>
                  </a:lnTo>
                  <a:lnTo>
                    <a:pt x="46" y="227"/>
                  </a:lnTo>
                  <a:lnTo>
                    <a:pt x="65" y="221"/>
                  </a:lnTo>
                  <a:lnTo>
                    <a:pt x="84" y="208"/>
                  </a:lnTo>
                  <a:lnTo>
                    <a:pt x="104" y="192"/>
                  </a:lnTo>
                  <a:lnTo>
                    <a:pt x="129" y="180"/>
                  </a:lnTo>
                  <a:lnTo>
                    <a:pt x="154" y="158"/>
                  </a:lnTo>
                  <a:lnTo>
                    <a:pt x="195" y="146"/>
                  </a:lnTo>
                  <a:lnTo>
                    <a:pt x="220" y="135"/>
                  </a:lnTo>
                  <a:lnTo>
                    <a:pt x="243" y="132"/>
                  </a:lnTo>
                  <a:lnTo>
                    <a:pt x="265" y="136"/>
                  </a:lnTo>
                  <a:lnTo>
                    <a:pt x="281" y="142"/>
                  </a:lnTo>
                  <a:lnTo>
                    <a:pt x="294" y="153"/>
                  </a:lnTo>
                  <a:lnTo>
                    <a:pt x="313" y="149"/>
                  </a:lnTo>
                  <a:lnTo>
                    <a:pt x="334" y="148"/>
                  </a:lnTo>
                  <a:lnTo>
                    <a:pt x="351" y="151"/>
                  </a:lnTo>
                  <a:lnTo>
                    <a:pt x="382" y="180"/>
                  </a:lnTo>
                  <a:lnTo>
                    <a:pt x="387" y="187"/>
                  </a:lnTo>
                  <a:lnTo>
                    <a:pt x="404" y="190"/>
                  </a:lnTo>
                  <a:lnTo>
                    <a:pt x="451" y="183"/>
                  </a:lnTo>
                  <a:lnTo>
                    <a:pt x="464" y="189"/>
                  </a:lnTo>
                  <a:lnTo>
                    <a:pt x="508" y="190"/>
                  </a:lnTo>
                  <a:lnTo>
                    <a:pt x="546" y="185"/>
                  </a:lnTo>
                  <a:lnTo>
                    <a:pt x="556" y="180"/>
                  </a:lnTo>
                  <a:lnTo>
                    <a:pt x="556" y="172"/>
                  </a:lnTo>
                  <a:lnTo>
                    <a:pt x="552" y="160"/>
                  </a:lnTo>
                  <a:lnTo>
                    <a:pt x="555" y="146"/>
                  </a:lnTo>
                  <a:lnTo>
                    <a:pt x="565" y="130"/>
                  </a:lnTo>
                  <a:lnTo>
                    <a:pt x="565" y="114"/>
                  </a:lnTo>
                  <a:lnTo>
                    <a:pt x="554" y="99"/>
                  </a:lnTo>
                  <a:lnTo>
                    <a:pt x="550" y="81"/>
                  </a:lnTo>
                  <a:lnTo>
                    <a:pt x="552" y="63"/>
                  </a:lnTo>
                  <a:lnTo>
                    <a:pt x="568" y="49"/>
                  </a:lnTo>
                  <a:lnTo>
                    <a:pt x="582" y="33"/>
                  </a:lnTo>
                  <a:lnTo>
                    <a:pt x="600" y="18"/>
                  </a:lnTo>
                  <a:lnTo>
                    <a:pt x="611" y="1"/>
                  </a:lnTo>
                  <a:lnTo>
                    <a:pt x="625" y="0"/>
                  </a:lnTo>
                  <a:lnTo>
                    <a:pt x="645" y="6"/>
                  </a:lnTo>
                  <a:lnTo>
                    <a:pt x="659" y="17"/>
                  </a:lnTo>
                  <a:lnTo>
                    <a:pt x="696" y="27"/>
                  </a:lnTo>
                  <a:lnTo>
                    <a:pt x="707" y="41"/>
                  </a:lnTo>
                  <a:lnTo>
                    <a:pt x="731" y="47"/>
                  </a:lnTo>
                  <a:lnTo>
                    <a:pt x="755" y="50"/>
                  </a:lnTo>
                  <a:lnTo>
                    <a:pt x="772" y="57"/>
                  </a:lnTo>
                  <a:lnTo>
                    <a:pt x="782" y="73"/>
                  </a:lnTo>
                  <a:lnTo>
                    <a:pt x="787" y="103"/>
                  </a:lnTo>
                  <a:lnTo>
                    <a:pt x="787" y="124"/>
                  </a:lnTo>
                  <a:lnTo>
                    <a:pt x="792" y="124"/>
                  </a:lnTo>
                  <a:lnTo>
                    <a:pt x="807" y="138"/>
                  </a:lnTo>
                  <a:lnTo>
                    <a:pt x="830" y="154"/>
                  </a:lnTo>
                  <a:lnTo>
                    <a:pt x="864" y="165"/>
                  </a:lnTo>
                  <a:lnTo>
                    <a:pt x="892" y="159"/>
                  </a:lnTo>
                  <a:lnTo>
                    <a:pt x="919" y="144"/>
                  </a:lnTo>
                  <a:lnTo>
                    <a:pt x="944" y="132"/>
                  </a:lnTo>
                  <a:lnTo>
                    <a:pt x="975" y="140"/>
                  </a:lnTo>
                  <a:lnTo>
                    <a:pt x="1023" y="157"/>
                  </a:lnTo>
                  <a:lnTo>
                    <a:pt x="1033" y="169"/>
                  </a:lnTo>
                  <a:lnTo>
                    <a:pt x="1034" y="169"/>
                  </a:lnTo>
                  <a:lnTo>
                    <a:pt x="1040" y="174"/>
                  </a:lnTo>
                  <a:lnTo>
                    <a:pt x="1062" y="186"/>
                  </a:lnTo>
                  <a:lnTo>
                    <a:pt x="1083" y="192"/>
                  </a:lnTo>
                  <a:lnTo>
                    <a:pt x="1104" y="201"/>
                  </a:lnTo>
                  <a:lnTo>
                    <a:pt x="1118" y="221"/>
                  </a:lnTo>
                  <a:lnTo>
                    <a:pt x="1145" y="237"/>
                  </a:lnTo>
                  <a:lnTo>
                    <a:pt x="1177" y="242"/>
                  </a:lnTo>
                  <a:lnTo>
                    <a:pt x="1200" y="249"/>
                  </a:lnTo>
                  <a:lnTo>
                    <a:pt x="1218" y="250"/>
                  </a:lnTo>
                  <a:lnTo>
                    <a:pt x="1243" y="248"/>
                  </a:lnTo>
                  <a:lnTo>
                    <a:pt x="1261" y="256"/>
                  </a:lnTo>
                  <a:lnTo>
                    <a:pt x="1317" y="237"/>
                  </a:lnTo>
                  <a:lnTo>
                    <a:pt x="1351" y="229"/>
                  </a:lnTo>
                  <a:lnTo>
                    <a:pt x="1378" y="224"/>
                  </a:lnTo>
                  <a:lnTo>
                    <a:pt x="1415" y="195"/>
                  </a:lnTo>
                  <a:lnTo>
                    <a:pt x="1439" y="179"/>
                  </a:lnTo>
                  <a:lnTo>
                    <a:pt x="1464" y="170"/>
                  </a:lnTo>
                  <a:lnTo>
                    <a:pt x="1489" y="180"/>
                  </a:lnTo>
                  <a:lnTo>
                    <a:pt x="1507" y="195"/>
                  </a:lnTo>
                  <a:lnTo>
                    <a:pt x="1528" y="199"/>
                  </a:lnTo>
                  <a:lnTo>
                    <a:pt x="1545" y="195"/>
                  </a:lnTo>
                  <a:lnTo>
                    <a:pt x="1559" y="187"/>
                  </a:lnTo>
                  <a:lnTo>
                    <a:pt x="1565" y="190"/>
                  </a:lnTo>
                  <a:lnTo>
                    <a:pt x="1565" y="195"/>
                  </a:lnTo>
                  <a:lnTo>
                    <a:pt x="1556" y="203"/>
                  </a:lnTo>
                  <a:lnTo>
                    <a:pt x="1540" y="232"/>
                  </a:lnTo>
                  <a:lnTo>
                    <a:pt x="1529" y="246"/>
                  </a:lnTo>
                  <a:lnTo>
                    <a:pt x="1525" y="255"/>
                  </a:lnTo>
                  <a:lnTo>
                    <a:pt x="1525" y="271"/>
                  </a:lnTo>
                  <a:lnTo>
                    <a:pt x="1528" y="288"/>
                  </a:lnTo>
                  <a:lnTo>
                    <a:pt x="1525" y="308"/>
                  </a:lnTo>
                  <a:lnTo>
                    <a:pt x="1517" y="325"/>
                  </a:lnTo>
                  <a:lnTo>
                    <a:pt x="1517" y="347"/>
                  </a:lnTo>
                  <a:lnTo>
                    <a:pt x="1520" y="367"/>
                  </a:lnTo>
                  <a:lnTo>
                    <a:pt x="1529" y="382"/>
                  </a:lnTo>
                  <a:lnTo>
                    <a:pt x="1570" y="391"/>
                  </a:lnTo>
                  <a:lnTo>
                    <a:pt x="1595" y="389"/>
                  </a:lnTo>
                  <a:lnTo>
                    <a:pt x="1620" y="382"/>
                  </a:lnTo>
                  <a:lnTo>
                    <a:pt x="1638" y="369"/>
                  </a:lnTo>
                  <a:lnTo>
                    <a:pt x="1667" y="348"/>
                  </a:lnTo>
                  <a:lnTo>
                    <a:pt x="1673" y="362"/>
                  </a:lnTo>
                  <a:lnTo>
                    <a:pt x="1686" y="377"/>
                  </a:lnTo>
                  <a:lnTo>
                    <a:pt x="1715" y="401"/>
                  </a:lnTo>
                  <a:lnTo>
                    <a:pt x="1721" y="415"/>
                  </a:lnTo>
                  <a:lnTo>
                    <a:pt x="1719" y="428"/>
                  </a:lnTo>
                  <a:lnTo>
                    <a:pt x="1719" y="437"/>
                  </a:lnTo>
                  <a:lnTo>
                    <a:pt x="1733" y="445"/>
                  </a:lnTo>
                  <a:lnTo>
                    <a:pt x="1734" y="458"/>
                  </a:lnTo>
                  <a:lnTo>
                    <a:pt x="1724" y="464"/>
                  </a:lnTo>
                  <a:lnTo>
                    <a:pt x="1707" y="461"/>
                  </a:lnTo>
                  <a:lnTo>
                    <a:pt x="1688" y="456"/>
                  </a:lnTo>
                  <a:lnTo>
                    <a:pt x="1663" y="461"/>
                  </a:lnTo>
                  <a:lnTo>
                    <a:pt x="1638" y="465"/>
                  </a:lnTo>
                  <a:lnTo>
                    <a:pt x="1613" y="464"/>
                  </a:lnTo>
                  <a:lnTo>
                    <a:pt x="1592" y="468"/>
                  </a:lnTo>
                  <a:lnTo>
                    <a:pt x="1576" y="482"/>
                  </a:lnTo>
                  <a:lnTo>
                    <a:pt x="1525" y="538"/>
                  </a:lnTo>
                  <a:lnTo>
                    <a:pt x="1507" y="550"/>
                  </a:lnTo>
                  <a:lnTo>
                    <a:pt x="1500" y="552"/>
                  </a:lnTo>
                  <a:lnTo>
                    <a:pt x="1489" y="551"/>
                  </a:lnTo>
                  <a:lnTo>
                    <a:pt x="1477" y="551"/>
                  </a:lnTo>
                  <a:lnTo>
                    <a:pt x="1457" y="573"/>
                  </a:lnTo>
                  <a:lnTo>
                    <a:pt x="1438" y="594"/>
                  </a:lnTo>
                  <a:lnTo>
                    <a:pt x="1411" y="611"/>
                  </a:lnTo>
                  <a:lnTo>
                    <a:pt x="1393" y="611"/>
                  </a:lnTo>
                  <a:lnTo>
                    <a:pt x="1372" y="606"/>
                  </a:lnTo>
                  <a:lnTo>
                    <a:pt x="1360" y="593"/>
                  </a:lnTo>
                  <a:lnTo>
                    <a:pt x="1344" y="588"/>
                  </a:lnTo>
                  <a:lnTo>
                    <a:pt x="1323" y="594"/>
                  </a:lnTo>
                  <a:lnTo>
                    <a:pt x="1314" y="611"/>
                  </a:lnTo>
                  <a:lnTo>
                    <a:pt x="1301" y="631"/>
                  </a:lnTo>
                  <a:lnTo>
                    <a:pt x="1298" y="646"/>
                  </a:lnTo>
                  <a:lnTo>
                    <a:pt x="1320" y="675"/>
                  </a:lnTo>
                  <a:lnTo>
                    <a:pt x="1323" y="689"/>
                  </a:lnTo>
                  <a:lnTo>
                    <a:pt x="1265" y="738"/>
                  </a:lnTo>
                  <a:lnTo>
                    <a:pt x="1255" y="752"/>
                  </a:lnTo>
                  <a:lnTo>
                    <a:pt x="1235" y="767"/>
                  </a:lnTo>
                  <a:lnTo>
                    <a:pt x="1221" y="776"/>
                  </a:lnTo>
                  <a:lnTo>
                    <a:pt x="1191" y="787"/>
                  </a:lnTo>
                  <a:lnTo>
                    <a:pt x="1163" y="789"/>
                  </a:lnTo>
                  <a:lnTo>
                    <a:pt x="1158" y="792"/>
                  </a:lnTo>
                  <a:lnTo>
                    <a:pt x="1130" y="783"/>
                  </a:lnTo>
                  <a:lnTo>
                    <a:pt x="1114" y="789"/>
                  </a:lnTo>
                  <a:lnTo>
                    <a:pt x="1088" y="788"/>
                  </a:lnTo>
                  <a:lnTo>
                    <a:pt x="1070" y="795"/>
                  </a:lnTo>
                  <a:lnTo>
                    <a:pt x="1033" y="802"/>
                  </a:lnTo>
                  <a:lnTo>
                    <a:pt x="1022" y="805"/>
                  </a:lnTo>
                  <a:lnTo>
                    <a:pt x="1014" y="815"/>
                  </a:lnTo>
                  <a:lnTo>
                    <a:pt x="1003" y="819"/>
                  </a:lnTo>
                  <a:lnTo>
                    <a:pt x="990" y="821"/>
                  </a:lnTo>
                  <a:lnTo>
                    <a:pt x="960" y="832"/>
                  </a:lnTo>
                  <a:lnTo>
                    <a:pt x="942" y="847"/>
                  </a:lnTo>
                  <a:lnTo>
                    <a:pt x="932" y="848"/>
                  </a:lnTo>
                  <a:lnTo>
                    <a:pt x="920" y="845"/>
                  </a:lnTo>
                  <a:lnTo>
                    <a:pt x="909" y="836"/>
                  </a:lnTo>
                  <a:lnTo>
                    <a:pt x="903" y="834"/>
                  </a:lnTo>
                  <a:lnTo>
                    <a:pt x="874" y="832"/>
                  </a:lnTo>
                  <a:lnTo>
                    <a:pt x="852" y="825"/>
                  </a:lnTo>
                  <a:lnTo>
                    <a:pt x="834" y="815"/>
                  </a:lnTo>
                  <a:lnTo>
                    <a:pt x="801" y="805"/>
                  </a:lnTo>
                  <a:lnTo>
                    <a:pt x="778" y="795"/>
                  </a:lnTo>
                  <a:lnTo>
                    <a:pt x="763" y="782"/>
                  </a:lnTo>
                  <a:lnTo>
                    <a:pt x="754" y="771"/>
                  </a:lnTo>
                  <a:lnTo>
                    <a:pt x="744" y="767"/>
                  </a:lnTo>
                  <a:lnTo>
                    <a:pt x="710" y="756"/>
                  </a:lnTo>
                  <a:lnTo>
                    <a:pt x="693" y="754"/>
                  </a:lnTo>
                  <a:lnTo>
                    <a:pt x="675" y="756"/>
                  </a:lnTo>
                  <a:lnTo>
                    <a:pt x="527" y="766"/>
                  </a:lnTo>
                  <a:lnTo>
                    <a:pt x="506" y="766"/>
                  </a:lnTo>
                  <a:lnTo>
                    <a:pt x="492" y="760"/>
                  </a:lnTo>
                  <a:lnTo>
                    <a:pt x="476" y="746"/>
                  </a:lnTo>
                  <a:lnTo>
                    <a:pt x="463" y="730"/>
                  </a:lnTo>
                  <a:lnTo>
                    <a:pt x="451" y="716"/>
                  </a:lnTo>
                  <a:lnTo>
                    <a:pt x="439" y="696"/>
                  </a:lnTo>
                  <a:lnTo>
                    <a:pt x="432" y="676"/>
                  </a:lnTo>
                  <a:lnTo>
                    <a:pt x="421" y="659"/>
                  </a:lnTo>
                  <a:lnTo>
                    <a:pt x="410" y="644"/>
                  </a:lnTo>
                  <a:lnTo>
                    <a:pt x="398" y="643"/>
                  </a:lnTo>
                  <a:lnTo>
                    <a:pt x="385" y="633"/>
                  </a:lnTo>
                  <a:lnTo>
                    <a:pt x="353" y="625"/>
                  </a:lnTo>
                  <a:lnTo>
                    <a:pt x="337" y="616"/>
                  </a:lnTo>
                  <a:lnTo>
                    <a:pt x="322" y="606"/>
                  </a:lnTo>
                  <a:lnTo>
                    <a:pt x="292" y="596"/>
                  </a:lnTo>
                  <a:lnTo>
                    <a:pt x="280" y="590"/>
                  </a:lnTo>
                  <a:lnTo>
                    <a:pt x="267" y="590"/>
                  </a:lnTo>
                  <a:lnTo>
                    <a:pt x="254" y="595"/>
                  </a:lnTo>
                  <a:lnTo>
                    <a:pt x="245" y="595"/>
                  </a:lnTo>
                  <a:lnTo>
                    <a:pt x="211" y="584"/>
                  </a:lnTo>
                  <a:lnTo>
                    <a:pt x="180" y="581"/>
                  </a:lnTo>
                  <a:lnTo>
                    <a:pt x="164" y="574"/>
                  </a:lnTo>
                  <a:lnTo>
                    <a:pt x="157" y="567"/>
                  </a:lnTo>
                  <a:lnTo>
                    <a:pt x="158" y="552"/>
                  </a:lnTo>
                  <a:lnTo>
                    <a:pt x="166" y="536"/>
                  </a:lnTo>
                  <a:lnTo>
                    <a:pt x="167" y="517"/>
                  </a:lnTo>
                  <a:lnTo>
                    <a:pt x="163" y="498"/>
                  </a:lnTo>
                  <a:lnTo>
                    <a:pt x="163" y="470"/>
                  </a:lnTo>
                  <a:lnTo>
                    <a:pt x="151" y="427"/>
                  </a:lnTo>
                  <a:lnTo>
                    <a:pt x="141" y="410"/>
                  </a:lnTo>
                  <a:lnTo>
                    <a:pt x="134" y="388"/>
                  </a:lnTo>
                  <a:lnTo>
                    <a:pt x="124" y="372"/>
                  </a:lnTo>
                  <a:lnTo>
                    <a:pt x="108" y="369"/>
                  </a:lnTo>
                  <a:lnTo>
                    <a:pt x="93" y="361"/>
                  </a:lnTo>
                  <a:lnTo>
                    <a:pt x="77" y="358"/>
                  </a:lnTo>
                  <a:lnTo>
                    <a:pt x="70" y="369"/>
                  </a:lnTo>
                  <a:lnTo>
                    <a:pt x="55" y="358"/>
                  </a:lnTo>
                  <a:lnTo>
                    <a:pt x="44" y="337"/>
                  </a:lnTo>
                  <a:lnTo>
                    <a:pt x="14" y="314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0" y="273"/>
                  </a:lnTo>
                  <a:close/>
                </a:path>
              </a:pathLst>
            </a:custGeom>
            <a:solidFill>
              <a:schemeClr val="accent6"/>
            </a:solidFill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113"/>
            <p:cNvSpPr>
              <a:spLocks noChangeAspect="1"/>
            </p:cNvSpPr>
            <p:nvPr/>
          </p:nvSpPr>
          <p:spPr bwMode="gray">
            <a:xfrm>
              <a:off x="7791090" y="3867474"/>
              <a:ext cx="41344" cy="40162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100" y="5"/>
                </a:cxn>
                <a:cxn ang="0">
                  <a:pos x="105" y="0"/>
                </a:cxn>
                <a:cxn ang="0">
                  <a:pos x="112" y="5"/>
                </a:cxn>
                <a:cxn ang="0">
                  <a:pos x="123" y="8"/>
                </a:cxn>
                <a:cxn ang="0">
                  <a:pos x="127" y="20"/>
                </a:cxn>
                <a:cxn ang="0">
                  <a:pos x="127" y="27"/>
                </a:cxn>
                <a:cxn ang="0">
                  <a:pos x="117" y="37"/>
                </a:cxn>
                <a:cxn ang="0">
                  <a:pos x="105" y="61"/>
                </a:cxn>
                <a:cxn ang="0">
                  <a:pos x="100" y="79"/>
                </a:cxn>
                <a:cxn ang="0">
                  <a:pos x="91" y="85"/>
                </a:cxn>
                <a:cxn ang="0">
                  <a:pos x="78" y="99"/>
                </a:cxn>
                <a:cxn ang="0">
                  <a:pos x="66" y="101"/>
                </a:cxn>
                <a:cxn ang="0">
                  <a:pos x="59" y="113"/>
                </a:cxn>
                <a:cxn ang="0">
                  <a:pos x="53" y="112"/>
                </a:cxn>
                <a:cxn ang="0">
                  <a:pos x="48" y="109"/>
                </a:cxn>
                <a:cxn ang="0">
                  <a:pos x="11" y="97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6" y="45"/>
                </a:cxn>
                <a:cxn ang="0">
                  <a:pos x="19" y="31"/>
                </a:cxn>
                <a:cxn ang="0">
                  <a:pos x="28" y="24"/>
                </a:cxn>
                <a:cxn ang="0">
                  <a:pos x="30" y="20"/>
                </a:cxn>
                <a:cxn ang="0">
                  <a:pos x="37" y="15"/>
                </a:cxn>
                <a:cxn ang="0">
                  <a:pos x="49" y="10"/>
                </a:cxn>
                <a:cxn ang="0">
                  <a:pos x="78" y="9"/>
                </a:cxn>
                <a:cxn ang="0">
                  <a:pos x="85" y="4"/>
                </a:cxn>
                <a:cxn ang="0">
                  <a:pos x="92" y="5"/>
                </a:cxn>
                <a:cxn ang="0">
                  <a:pos x="97" y="4"/>
                </a:cxn>
                <a:cxn ang="0">
                  <a:pos x="102" y="5"/>
                </a:cxn>
              </a:cxnLst>
              <a:rect l="0" t="0" r="r" b="b"/>
              <a:pathLst>
                <a:path w="127" h="113">
                  <a:moveTo>
                    <a:pt x="102" y="5"/>
                  </a:moveTo>
                  <a:lnTo>
                    <a:pt x="100" y="5"/>
                  </a:lnTo>
                  <a:lnTo>
                    <a:pt x="105" y="0"/>
                  </a:lnTo>
                  <a:lnTo>
                    <a:pt x="112" y="5"/>
                  </a:lnTo>
                  <a:lnTo>
                    <a:pt x="123" y="8"/>
                  </a:lnTo>
                  <a:lnTo>
                    <a:pt x="127" y="20"/>
                  </a:lnTo>
                  <a:lnTo>
                    <a:pt x="127" y="27"/>
                  </a:lnTo>
                  <a:lnTo>
                    <a:pt x="117" y="37"/>
                  </a:lnTo>
                  <a:lnTo>
                    <a:pt x="105" y="61"/>
                  </a:lnTo>
                  <a:lnTo>
                    <a:pt x="100" y="79"/>
                  </a:lnTo>
                  <a:lnTo>
                    <a:pt x="91" y="85"/>
                  </a:lnTo>
                  <a:lnTo>
                    <a:pt x="78" y="99"/>
                  </a:lnTo>
                  <a:lnTo>
                    <a:pt x="66" y="101"/>
                  </a:lnTo>
                  <a:lnTo>
                    <a:pt x="59" y="113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11" y="97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6" y="45"/>
                  </a:lnTo>
                  <a:lnTo>
                    <a:pt x="19" y="31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7" y="15"/>
                  </a:lnTo>
                  <a:lnTo>
                    <a:pt x="49" y="10"/>
                  </a:lnTo>
                  <a:lnTo>
                    <a:pt x="78" y="9"/>
                  </a:lnTo>
                  <a:lnTo>
                    <a:pt x="85" y="4"/>
                  </a:lnTo>
                  <a:lnTo>
                    <a:pt x="92" y="5"/>
                  </a:lnTo>
                  <a:lnTo>
                    <a:pt x="97" y="4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114"/>
            <p:cNvSpPr>
              <a:spLocks noChangeAspect="1"/>
            </p:cNvSpPr>
            <p:nvPr/>
          </p:nvSpPr>
          <p:spPr bwMode="gray">
            <a:xfrm>
              <a:off x="7180476" y="3050284"/>
              <a:ext cx="1068574" cy="815445"/>
            </a:xfrm>
            <a:custGeom>
              <a:avLst/>
              <a:gdLst/>
              <a:ahLst/>
              <a:cxnLst>
                <a:cxn ang="0">
                  <a:pos x="2191" y="2191"/>
                </a:cxn>
                <a:cxn ang="0">
                  <a:pos x="2134" y="2244"/>
                </a:cxn>
                <a:cxn ang="0">
                  <a:pos x="2015" y="2329"/>
                </a:cxn>
                <a:cxn ang="0">
                  <a:pos x="1898" y="2261"/>
                </a:cxn>
                <a:cxn ang="0">
                  <a:pos x="1746" y="2168"/>
                </a:cxn>
                <a:cxn ang="0">
                  <a:pos x="1585" y="2194"/>
                </a:cxn>
                <a:cxn ang="0">
                  <a:pos x="1509" y="2247"/>
                </a:cxn>
                <a:cxn ang="0">
                  <a:pos x="1333" y="2120"/>
                </a:cxn>
                <a:cxn ang="0">
                  <a:pos x="1352" y="1901"/>
                </a:cxn>
                <a:cxn ang="0">
                  <a:pos x="1237" y="1793"/>
                </a:cxn>
                <a:cxn ang="0">
                  <a:pos x="1036" y="1874"/>
                </a:cxn>
                <a:cxn ang="0">
                  <a:pos x="881" y="1862"/>
                </a:cxn>
                <a:cxn ang="0">
                  <a:pos x="793" y="1879"/>
                </a:cxn>
                <a:cxn ang="0">
                  <a:pos x="691" y="1881"/>
                </a:cxn>
                <a:cxn ang="0">
                  <a:pos x="603" y="1834"/>
                </a:cxn>
                <a:cxn ang="0">
                  <a:pos x="556" y="1803"/>
                </a:cxn>
                <a:cxn ang="0">
                  <a:pos x="423" y="1731"/>
                </a:cxn>
                <a:cxn ang="0">
                  <a:pos x="348" y="1701"/>
                </a:cxn>
                <a:cxn ang="0">
                  <a:pos x="291" y="1675"/>
                </a:cxn>
                <a:cxn ang="0">
                  <a:pos x="278" y="1580"/>
                </a:cxn>
                <a:cxn ang="0">
                  <a:pos x="322" y="1567"/>
                </a:cxn>
                <a:cxn ang="0">
                  <a:pos x="300" y="1492"/>
                </a:cxn>
                <a:cxn ang="0">
                  <a:pos x="360" y="1411"/>
                </a:cxn>
                <a:cxn ang="0">
                  <a:pos x="326" y="1368"/>
                </a:cxn>
                <a:cxn ang="0">
                  <a:pos x="230" y="1391"/>
                </a:cxn>
                <a:cxn ang="0">
                  <a:pos x="126" y="1355"/>
                </a:cxn>
                <a:cxn ang="0">
                  <a:pos x="88" y="1295"/>
                </a:cxn>
                <a:cxn ang="0">
                  <a:pos x="63" y="1212"/>
                </a:cxn>
                <a:cxn ang="0">
                  <a:pos x="105" y="1043"/>
                </a:cxn>
                <a:cxn ang="0">
                  <a:pos x="364" y="920"/>
                </a:cxn>
                <a:cxn ang="0">
                  <a:pos x="471" y="693"/>
                </a:cxn>
                <a:cxn ang="0">
                  <a:pos x="656" y="507"/>
                </a:cxn>
                <a:cxn ang="0">
                  <a:pos x="854" y="474"/>
                </a:cxn>
                <a:cxn ang="0">
                  <a:pos x="1031" y="711"/>
                </a:cxn>
                <a:cxn ang="0">
                  <a:pos x="1283" y="882"/>
                </a:cxn>
                <a:cxn ang="0">
                  <a:pos x="1719" y="963"/>
                </a:cxn>
                <a:cxn ang="0">
                  <a:pos x="2042" y="854"/>
                </a:cxn>
                <a:cxn ang="0">
                  <a:pos x="2284" y="666"/>
                </a:cxn>
                <a:cxn ang="0">
                  <a:pos x="2450" y="478"/>
                </a:cxn>
                <a:cxn ang="0">
                  <a:pos x="2342" y="311"/>
                </a:cxn>
                <a:cxn ang="0">
                  <a:pos x="2557" y="161"/>
                </a:cxn>
                <a:cxn ang="0">
                  <a:pos x="2738" y="0"/>
                </a:cxn>
                <a:cxn ang="0">
                  <a:pos x="2901" y="155"/>
                </a:cxn>
                <a:cxn ang="0">
                  <a:pos x="3109" y="394"/>
                </a:cxn>
                <a:cxn ang="0">
                  <a:pos x="3323" y="441"/>
                </a:cxn>
                <a:cxn ang="0">
                  <a:pos x="3195" y="693"/>
                </a:cxn>
                <a:cxn ang="0">
                  <a:pos x="2994" y="941"/>
                </a:cxn>
                <a:cxn ang="0">
                  <a:pos x="2729" y="1097"/>
                </a:cxn>
                <a:cxn ang="0">
                  <a:pos x="2616" y="1118"/>
                </a:cxn>
                <a:cxn ang="0">
                  <a:pos x="2542" y="1082"/>
                </a:cxn>
                <a:cxn ang="0">
                  <a:pos x="2444" y="1221"/>
                </a:cxn>
                <a:cxn ang="0">
                  <a:pos x="2611" y="1254"/>
                </a:cxn>
                <a:cxn ang="0">
                  <a:pos x="2643" y="1301"/>
                </a:cxn>
                <a:cxn ang="0">
                  <a:pos x="2521" y="1404"/>
                </a:cxn>
                <a:cxn ang="0">
                  <a:pos x="2646" y="1642"/>
                </a:cxn>
                <a:cxn ang="0">
                  <a:pos x="2640" y="1677"/>
                </a:cxn>
                <a:cxn ang="0">
                  <a:pos x="2624" y="1743"/>
                </a:cxn>
                <a:cxn ang="0">
                  <a:pos x="2628" y="1814"/>
                </a:cxn>
                <a:cxn ang="0">
                  <a:pos x="2555" y="1933"/>
                </a:cxn>
                <a:cxn ang="0">
                  <a:pos x="2512" y="2028"/>
                </a:cxn>
                <a:cxn ang="0">
                  <a:pos x="2435" y="2097"/>
                </a:cxn>
                <a:cxn ang="0">
                  <a:pos x="2344" y="2177"/>
                </a:cxn>
                <a:cxn ang="0">
                  <a:pos x="2245" y="2202"/>
                </a:cxn>
              </a:cxnLst>
              <a:rect l="0" t="0" r="r" b="b"/>
              <a:pathLst>
                <a:path w="3356" h="2335">
                  <a:moveTo>
                    <a:pt x="2243" y="2202"/>
                  </a:moveTo>
                  <a:lnTo>
                    <a:pt x="2240" y="2209"/>
                  </a:lnTo>
                  <a:lnTo>
                    <a:pt x="2239" y="2206"/>
                  </a:lnTo>
                  <a:lnTo>
                    <a:pt x="2239" y="2202"/>
                  </a:lnTo>
                  <a:lnTo>
                    <a:pt x="2235" y="2199"/>
                  </a:lnTo>
                  <a:lnTo>
                    <a:pt x="2226" y="2201"/>
                  </a:lnTo>
                  <a:lnTo>
                    <a:pt x="2225" y="2202"/>
                  </a:lnTo>
                  <a:lnTo>
                    <a:pt x="2224" y="2202"/>
                  </a:lnTo>
                  <a:lnTo>
                    <a:pt x="2224" y="2205"/>
                  </a:lnTo>
                  <a:lnTo>
                    <a:pt x="2229" y="2211"/>
                  </a:lnTo>
                  <a:lnTo>
                    <a:pt x="2224" y="2212"/>
                  </a:lnTo>
                  <a:lnTo>
                    <a:pt x="2211" y="2213"/>
                  </a:lnTo>
                  <a:lnTo>
                    <a:pt x="2210" y="2209"/>
                  </a:lnTo>
                  <a:lnTo>
                    <a:pt x="2211" y="2206"/>
                  </a:lnTo>
                  <a:lnTo>
                    <a:pt x="2209" y="2202"/>
                  </a:lnTo>
                  <a:lnTo>
                    <a:pt x="2199" y="2194"/>
                  </a:lnTo>
                  <a:lnTo>
                    <a:pt x="2191" y="2191"/>
                  </a:lnTo>
                  <a:lnTo>
                    <a:pt x="2188" y="2185"/>
                  </a:lnTo>
                  <a:lnTo>
                    <a:pt x="2186" y="2198"/>
                  </a:lnTo>
                  <a:lnTo>
                    <a:pt x="2186" y="2209"/>
                  </a:lnTo>
                  <a:lnTo>
                    <a:pt x="2187" y="2216"/>
                  </a:lnTo>
                  <a:lnTo>
                    <a:pt x="2187" y="2218"/>
                  </a:lnTo>
                  <a:lnTo>
                    <a:pt x="2183" y="2220"/>
                  </a:lnTo>
                  <a:lnTo>
                    <a:pt x="2180" y="2220"/>
                  </a:lnTo>
                  <a:lnTo>
                    <a:pt x="2171" y="2209"/>
                  </a:lnTo>
                  <a:lnTo>
                    <a:pt x="2164" y="2204"/>
                  </a:lnTo>
                  <a:lnTo>
                    <a:pt x="2161" y="2198"/>
                  </a:lnTo>
                  <a:lnTo>
                    <a:pt x="2155" y="2215"/>
                  </a:lnTo>
                  <a:lnTo>
                    <a:pt x="2155" y="2222"/>
                  </a:lnTo>
                  <a:lnTo>
                    <a:pt x="2156" y="2227"/>
                  </a:lnTo>
                  <a:lnTo>
                    <a:pt x="2156" y="2236"/>
                  </a:lnTo>
                  <a:lnTo>
                    <a:pt x="2153" y="2239"/>
                  </a:lnTo>
                  <a:lnTo>
                    <a:pt x="2149" y="2237"/>
                  </a:lnTo>
                  <a:lnTo>
                    <a:pt x="2134" y="2244"/>
                  </a:lnTo>
                  <a:lnTo>
                    <a:pt x="2123" y="2245"/>
                  </a:lnTo>
                  <a:lnTo>
                    <a:pt x="2116" y="2249"/>
                  </a:lnTo>
                  <a:lnTo>
                    <a:pt x="2107" y="2249"/>
                  </a:lnTo>
                  <a:lnTo>
                    <a:pt x="2105" y="2247"/>
                  </a:lnTo>
                  <a:lnTo>
                    <a:pt x="2094" y="2249"/>
                  </a:lnTo>
                  <a:lnTo>
                    <a:pt x="2084" y="2258"/>
                  </a:lnTo>
                  <a:lnTo>
                    <a:pt x="2073" y="2261"/>
                  </a:lnTo>
                  <a:lnTo>
                    <a:pt x="2059" y="2263"/>
                  </a:lnTo>
                  <a:lnTo>
                    <a:pt x="2051" y="2261"/>
                  </a:lnTo>
                  <a:lnTo>
                    <a:pt x="2048" y="2265"/>
                  </a:lnTo>
                  <a:lnTo>
                    <a:pt x="2038" y="2270"/>
                  </a:lnTo>
                  <a:lnTo>
                    <a:pt x="2024" y="2274"/>
                  </a:lnTo>
                  <a:lnTo>
                    <a:pt x="2015" y="2271"/>
                  </a:lnTo>
                  <a:lnTo>
                    <a:pt x="2004" y="2297"/>
                  </a:lnTo>
                  <a:lnTo>
                    <a:pt x="2011" y="2309"/>
                  </a:lnTo>
                  <a:lnTo>
                    <a:pt x="2015" y="2317"/>
                  </a:lnTo>
                  <a:lnTo>
                    <a:pt x="2015" y="2329"/>
                  </a:lnTo>
                  <a:lnTo>
                    <a:pt x="1999" y="2335"/>
                  </a:lnTo>
                  <a:lnTo>
                    <a:pt x="1988" y="2329"/>
                  </a:lnTo>
                  <a:lnTo>
                    <a:pt x="1973" y="2298"/>
                  </a:lnTo>
                  <a:lnTo>
                    <a:pt x="1971" y="2291"/>
                  </a:lnTo>
                  <a:lnTo>
                    <a:pt x="1972" y="2288"/>
                  </a:lnTo>
                  <a:lnTo>
                    <a:pt x="1978" y="2266"/>
                  </a:lnTo>
                  <a:lnTo>
                    <a:pt x="1974" y="2259"/>
                  </a:lnTo>
                  <a:lnTo>
                    <a:pt x="1968" y="2261"/>
                  </a:lnTo>
                  <a:lnTo>
                    <a:pt x="1958" y="2269"/>
                  </a:lnTo>
                  <a:lnTo>
                    <a:pt x="1947" y="2269"/>
                  </a:lnTo>
                  <a:lnTo>
                    <a:pt x="1942" y="2264"/>
                  </a:lnTo>
                  <a:lnTo>
                    <a:pt x="1941" y="2259"/>
                  </a:lnTo>
                  <a:lnTo>
                    <a:pt x="1923" y="2254"/>
                  </a:lnTo>
                  <a:lnTo>
                    <a:pt x="1915" y="2252"/>
                  </a:lnTo>
                  <a:lnTo>
                    <a:pt x="1911" y="2252"/>
                  </a:lnTo>
                  <a:lnTo>
                    <a:pt x="1907" y="2260"/>
                  </a:lnTo>
                  <a:lnTo>
                    <a:pt x="1898" y="2261"/>
                  </a:lnTo>
                  <a:lnTo>
                    <a:pt x="1898" y="2269"/>
                  </a:lnTo>
                  <a:lnTo>
                    <a:pt x="1895" y="2258"/>
                  </a:lnTo>
                  <a:lnTo>
                    <a:pt x="1890" y="2261"/>
                  </a:lnTo>
                  <a:lnTo>
                    <a:pt x="1881" y="2265"/>
                  </a:lnTo>
                  <a:lnTo>
                    <a:pt x="1874" y="2260"/>
                  </a:lnTo>
                  <a:lnTo>
                    <a:pt x="1855" y="2261"/>
                  </a:lnTo>
                  <a:lnTo>
                    <a:pt x="1845" y="2259"/>
                  </a:lnTo>
                  <a:lnTo>
                    <a:pt x="1840" y="2254"/>
                  </a:lnTo>
                  <a:lnTo>
                    <a:pt x="1817" y="2240"/>
                  </a:lnTo>
                  <a:lnTo>
                    <a:pt x="1810" y="2228"/>
                  </a:lnTo>
                  <a:lnTo>
                    <a:pt x="1805" y="2213"/>
                  </a:lnTo>
                  <a:lnTo>
                    <a:pt x="1810" y="2198"/>
                  </a:lnTo>
                  <a:lnTo>
                    <a:pt x="1806" y="2189"/>
                  </a:lnTo>
                  <a:lnTo>
                    <a:pt x="1786" y="2188"/>
                  </a:lnTo>
                  <a:lnTo>
                    <a:pt x="1773" y="2184"/>
                  </a:lnTo>
                  <a:lnTo>
                    <a:pt x="1758" y="2178"/>
                  </a:lnTo>
                  <a:lnTo>
                    <a:pt x="1746" y="2168"/>
                  </a:lnTo>
                  <a:lnTo>
                    <a:pt x="1731" y="2163"/>
                  </a:lnTo>
                  <a:lnTo>
                    <a:pt x="1724" y="2164"/>
                  </a:lnTo>
                  <a:lnTo>
                    <a:pt x="1714" y="2175"/>
                  </a:lnTo>
                  <a:lnTo>
                    <a:pt x="1704" y="2182"/>
                  </a:lnTo>
                  <a:lnTo>
                    <a:pt x="1689" y="2190"/>
                  </a:lnTo>
                  <a:lnTo>
                    <a:pt x="1683" y="2191"/>
                  </a:lnTo>
                  <a:lnTo>
                    <a:pt x="1675" y="2189"/>
                  </a:lnTo>
                  <a:lnTo>
                    <a:pt x="1666" y="2196"/>
                  </a:lnTo>
                  <a:lnTo>
                    <a:pt x="1656" y="2201"/>
                  </a:lnTo>
                  <a:lnTo>
                    <a:pt x="1653" y="2195"/>
                  </a:lnTo>
                  <a:lnTo>
                    <a:pt x="1639" y="2199"/>
                  </a:lnTo>
                  <a:lnTo>
                    <a:pt x="1633" y="2194"/>
                  </a:lnTo>
                  <a:lnTo>
                    <a:pt x="1627" y="2195"/>
                  </a:lnTo>
                  <a:lnTo>
                    <a:pt x="1612" y="2205"/>
                  </a:lnTo>
                  <a:lnTo>
                    <a:pt x="1606" y="2204"/>
                  </a:lnTo>
                  <a:lnTo>
                    <a:pt x="1598" y="2196"/>
                  </a:lnTo>
                  <a:lnTo>
                    <a:pt x="1585" y="2194"/>
                  </a:lnTo>
                  <a:lnTo>
                    <a:pt x="1583" y="2191"/>
                  </a:lnTo>
                  <a:lnTo>
                    <a:pt x="1579" y="2194"/>
                  </a:lnTo>
                  <a:lnTo>
                    <a:pt x="1575" y="2200"/>
                  </a:lnTo>
                  <a:lnTo>
                    <a:pt x="1569" y="2207"/>
                  </a:lnTo>
                  <a:lnTo>
                    <a:pt x="1569" y="2211"/>
                  </a:lnTo>
                  <a:lnTo>
                    <a:pt x="1562" y="2207"/>
                  </a:lnTo>
                  <a:lnTo>
                    <a:pt x="1562" y="2205"/>
                  </a:lnTo>
                  <a:lnTo>
                    <a:pt x="1542" y="2204"/>
                  </a:lnTo>
                  <a:lnTo>
                    <a:pt x="1533" y="2211"/>
                  </a:lnTo>
                  <a:lnTo>
                    <a:pt x="1532" y="2223"/>
                  </a:lnTo>
                  <a:lnTo>
                    <a:pt x="1535" y="2240"/>
                  </a:lnTo>
                  <a:lnTo>
                    <a:pt x="1541" y="2256"/>
                  </a:lnTo>
                  <a:lnTo>
                    <a:pt x="1540" y="2271"/>
                  </a:lnTo>
                  <a:lnTo>
                    <a:pt x="1536" y="2275"/>
                  </a:lnTo>
                  <a:lnTo>
                    <a:pt x="1515" y="2280"/>
                  </a:lnTo>
                  <a:lnTo>
                    <a:pt x="1510" y="2253"/>
                  </a:lnTo>
                  <a:lnTo>
                    <a:pt x="1509" y="2247"/>
                  </a:lnTo>
                  <a:lnTo>
                    <a:pt x="1497" y="2245"/>
                  </a:lnTo>
                  <a:lnTo>
                    <a:pt x="1482" y="2258"/>
                  </a:lnTo>
                  <a:lnTo>
                    <a:pt x="1462" y="2260"/>
                  </a:lnTo>
                  <a:lnTo>
                    <a:pt x="1444" y="2243"/>
                  </a:lnTo>
                  <a:lnTo>
                    <a:pt x="1441" y="2231"/>
                  </a:lnTo>
                  <a:lnTo>
                    <a:pt x="1423" y="2225"/>
                  </a:lnTo>
                  <a:lnTo>
                    <a:pt x="1408" y="2222"/>
                  </a:lnTo>
                  <a:lnTo>
                    <a:pt x="1412" y="2202"/>
                  </a:lnTo>
                  <a:lnTo>
                    <a:pt x="1418" y="2175"/>
                  </a:lnTo>
                  <a:lnTo>
                    <a:pt x="1402" y="2167"/>
                  </a:lnTo>
                  <a:lnTo>
                    <a:pt x="1388" y="2157"/>
                  </a:lnTo>
                  <a:lnTo>
                    <a:pt x="1387" y="2137"/>
                  </a:lnTo>
                  <a:lnTo>
                    <a:pt x="1382" y="2123"/>
                  </a:lnTo>
                  <a:lnTo>
                    <a:pt x="1382" y="2112"/>
                  </a:lnTo>
                  <a:lnTo>
                    <a:pt x="1363" y="2113"/>
                  </a:lnTo>
                  <a:lnTo>
                    <a:pt x="1344" y="2114"/>
                  </a:lnTo>
                  <a:lnTo>
                    <a:pt x="1333" y="2120"/>
                  </a:lnTo>
                  <a:lnTo>
                    <a:pt x="1320" y="2134"/>
                  </a:lnTo>
                  <a:lnTo>
                    <a:pt x="1315" y="2129"/>
                  </a:lnTo>
                  <a:lnTo>
                    <a:pt x="1325" y="2112"/>
                  </a:lnTo>
                  <a:lnTo>
                    <a:pt x="1326" y="2103"/>
                  </a:lnTo>
                  <a:lnTo>
                    <a:pt x="1322" y="2087"/>
                  </a:lnTo>
                  <a:lnTo>
                    <a:pt x="1328" y="2073"/>
                  </a:lnTo>
                  <a:lnTo>
                    <a:pt x="1332" y="2054"/>
                  </a:lnTo>
                  <a:lnTo>
                    <a:pt x="1343" y="2043"/>
                  </a:lnTo>
                  <a:lnTo>
                    <a:pt x="1347" y="2033"/>
                  </a:lnTo>
                  <a:lnTo>
                    <a:pt x="1354" y="2030"/>
                  </a:lnTo>
                  <a:lnTo>
                    <a:pt x="1363" y="2019"/>
                  </a:lnTo>
                  <a:lnTo>
                    <a:pt x="1372" y="1992"/>
                  </a:lnTo>
                  <a:lnTo>
                    <a:pt x="1372" y="1984"/>
                  </a:lnTo>
                  <a:lnTo>
                    <a:pt x="1376" y="1956"/>
                  </a:lnTo>
                  <a:lnTo>
                    <a:pt x="1375" y="1935"/>
                  </a:lnTo>
                  <a:lnTo>
                    <a:pt x="1368" y="1903"/>
                  </a:lnTo>
                  <a:lnTo>
                    <a:pt x="1352" y="1901"/>
                  </a:lnTo>
                  <a:lnTo>
                    <a:pt x="1347" y="1893"/>
                  </a:lnTo>
                  <a:lnTo>
                    <a:pt x="1343" y="1876"/>
                  </a:lnTo>
                  <a:lnTo>
                    <a:pt x="1331" y="1862"/>
                  </a:lnTo>
                  <a:lnTo>
                    <a:pt x="1318" y="1856"/>
                  </a:lnTo>
                  <a:lnTo>
                    <a:pt x="1315" y="1856"/>
                  </a:lnTo>
                  <a:lnTo>
                    <a:pt x="1311" y="1861"/>
                  </a:lnTo>
                  <a:lnTo>
                    <a:pt x="1302" y="1865"/>
                  </a:lnTo>
                  <a:lnTo>
                    <a:pt x="1298" y="1852"/>
                  </a:lnTo>
                  <a:lnTo>
                    <a:pt x="1288" y="1849"/>
                  </a:lnTo>
                  <a:lnTo>
                    <a:pt x="1274" y="1849"/>
                  </a:lnTo>
                  <a:lnTo>
                    <a:pt x="1264" y="1845"/>
                  </a:lnTo>
                  <a:lnTo>
                    <a:pt x="1246" y="1845"/>
                  </a:lnTo>
                  <a:lnTo>
                    <a:pt x="1248" y="1829"/>
                  </a:lnTo>
                  <a:lnTo>
                    <a:pt x="1250" y="1814"/>
                  </a:lnTo>
                  <a:lnTo>
                    <a:pt x="1237" y="1812"/>
                  </a:lnTo>
                  <a:lnTo>
                    <a:pt x="1235" y="1801"/>
                  </a:lnTo>
                  <a:lnTo>
                    <a:pt x="1237" y="1793"/>
                  </a:lnTo>
                  <a:lnTo>
                    <a:pt x="1226" y="1781"/>
                  </a:lnTo>
                  <a:lnTo>
                    <a:pt x="1214" y="1785"/>
                  </a:lnTo>
                  <a:lnTo>
                    <a:pt x="1199" y="1795"/>
                  </a:lnTo>
                  <a:lnTo>
                    <a:pt x="1186" y="1798"/>
                  </a:lnTo>
                  <a:lnTo>
                    <a:pt x="1166" y="1800"/>
                  </a:lnTo>
                  <a:lnTo>
                    <a:pt x="1157" y="1798"/>
                  </a:lnTo>
                  <a:lnTo>
                    <a:pt x="1151" y="1793"/>
                  </a:lnTo>
                  <a:lnTo>
                    <a:pt x="1146" y="1792"/>
                  </a:lnTo>
                  <a:lnTo>
                    <a:pt x="1137" y="1797"/>
                  </a:lnTo>
                  <a:lnTo>
                    <a:pt x="1128" y="1803"/>
                  </a:lnTo>
                  <a:lnTo>
                    <a:pt x="1122" y="1814"/>
                  </a:lnTo>
                  <a:lnTo>
                    <a:pt x="1102" y="1831"/>
                  </a:lnTo>
                  <a:lnTo>
                    <a:pt x="1087" y="1835"/>
                  </a:lnTo>
                  <a:lnTo>
                    <a:pt x="1073" y="1851"/>
                  </a:lnTo>
                  <a:lnTo>
                    <a:pt x="1063" y="1858"/>
                  </a:lnTo>
                  <a:lnTo>
                    <a:pt x="1048" y="1866"/>
                  </a:lnTo>
                  <a:lnTo>
                    <a:pt x="1036" y="1874"/>
                  </a:lnTo>
                  <a:lnTo>
                    <a:pt x="1008" y="1881"/>
                  </a:lnTo>
                  <a:lnTo>
                    <a:pt x="990" y="1886"/>
                  </a:lnTo>
                  <a:lnTo>
                    <a:pt x="992" y="1888"/>
                  </a:lnTo>
                  <a:lnTo>
                    <a:pt x="992" y="1886"/>
                  </a:lnTo>
                  <a:lnTo>
                    <a:pt x="978" y="1878"/>
                  </a:lnTo>
                  <a:lnTo>
                    <a:pt x="976" y="1874"/>
                  </a:lnTo>
                  <a:lnTo>
                    <a:pt x="973" y="1873"/>
                  </a:lnTo>
                  <a:lnTo>
                    <a:pt x="958" y="1877"/>
                  </a:lnTo>
                  <a:lnTo>
                    <a:pt x="954" y="1877"/>
                  </a:lnTo>
                  <a:lnTo>
                    <a:pt x="940" y="1872"/>
                  </a:lnTo>
                  <a:lnTo>
                    <a:pt x="924" y="1871"/>
                  </a:lnTo>
                  <a:lnTo>
                    <a:pt x="917" y="1866"/>
                  </a:lnTo>
                  <a:lnTo>
                    <a:pt x="917" y="1863"/>
                  </a:lnTo>
                  <a:lnTo>
                    <a:pt x="913" y="1857"/>
                  </a:lnTo>
                  <a:lnTo>
                    <a:pt x="907" y="1856"/>
                  </a:lnTo>
                  <a:lnTo>
                    <a:pt x="893" y="1857"/>
                  </a:lnTo>
                  <a:lnTo>
                    <a:pt x="881" y="1862"/>
                  </a:lnTo>
                  <a:lnTo>
                    <a:pt x="870" y="1873"/>
                  </a:lnTo>
                  <a:lnTo>
                    <a:pt x="860" y="1889"/>
                  </a:lnTo>
                  <a:lnTo>
                    <a:pt x="839" y="1909"/>
                  </a:lnTo>
                  <a:lnTo>
                    <a:pt x="838" y="1915"/>
                  </a:lnTo>
                  <a:lnTo>
                    <a:pt x="833" y="1915"/>
                  </a:lnTo>
                  <a:lnTo>
                    <a:pt x="829" y="1913"/>
                  </a:lnTo>
                  <a:lnTo>
                    <a:pt x="827" y="1910"/>
                  </a:lnTo>
                  <a:lnTo>
                    <a:pt x="827" y="1903"/>
                  </a:lnTo>
                  <a:lnTo>
                    <a:pt x="831" y="1890"/>
                  </a:lnTo>
                  <a:lnTo>
                    <a:pt x="831" y="1884"/>
                  </a:lnTo>
                  <a:lnTo>
                    <a:pt x="828" y="1874"/>
                  </a:lnTo>
                  <a:lnTo>
                    <a:pt x="827" y="1871"/>
                  </a:lnTo>
                  <a:lnTo>
                    <a:pt x="822" y="1868"/>
                  </a:lnTo>
                  <a:lnTo>
                    <a:pt x="817" y="1870"/>
                  </a:lnTo>
                  <a:lnTo>
                    <a:pt x="809" y="1876"/>
                  </a:lnTo>
                  <a:lnTo>
                    <a:pt x="801" y="1876"/>
                  </a:lnTo>
                  <a:lnTo>
                    <a:pt x="793" y="1879"/>
                  </a:lnTo>
                  <a:lnTo>
                    <a:pt x="791" y="1881"/>
                  </a:lnTo>
                  <a:lnTo>
                    <a:pt x="788" y="1879"/>
                  </a:lnTo>
                  <a:lnTo>
                    <a:pt x="780" y="1881"/>
                  </a:lnTo>
                  <a:lnTo>
                    <a:pt x="774" y="1889"/>
                  </a:lnTo>
                  <a:lnTo>
                    <a:pt x="771" y="1889"/>
                  </a:lnTo>
                  <a:lnTo>
                    <a:pt x="757" y="1886"/>
                  </a:lnTo>
                  <a:lnTo>
                    <a:pt x="750" y="1888"/>
                  </a:lnTo>
                  <a:lnTo>
                    <a:pt x="746" y="1887"/>
                  </a:lnTo>
                  <a:lnTo>
                    <a:pt x="739" y="1883"/>
                  </a:lnTo>
                  <a:lnTo>
                    <a:pt x="729" y="1881"/>
                  </a:lnTo>
                  <a:lnTo>
                    <a:pt x="723" y="1873"/>
                  </a:lnTo>
                  <a:lnTo>
                    <a:pt x="713" y="1873"/>
                  </a:lnTo>
                  <a:lnTo>
                    <a:pt x="708" y="1874"/>
                  </a:lnTo>
                  <a:lnTo>
                    <a:pt x="704" y="1881"/>
                  </a:lnTo>
                  <a:lnTo>
                    <a:pt x="702" y="1882"/>
                  </a:lnTo>
                  <a:lnTo>
                    <a:pt x="696" y="1879"/>
                  </a:lnTo>
                  <a:lnTo>
                    <a:pt x="691" y="1881"/>
                  </a:lnTo>
                  <a:lnTo>
                    <a:pt x="685" y="1877"/>
                  </a:lnTo>
                  <a:lnTo>
                    <a:pt x="681" y="1879"/>
                  </a:lnTo>
                  <a:lnTo>
                    <a:pt x="675" y="1881"/>
                  </a:lnTo>
                  <a:lnTo>
                    <a:pt x="671" y="1878"/>
                  </a:lnTo>
                  <a:lnTo>
                    <a:pt x="667" y="1872"/>
                  </a:lnTo>
                  <a:lnTo>
                    <a:pt x="666" y="1868"/>
                  </a:lnTo>
                  <a:lnTo>
                    <a:pt x="661" y="1862"/>
                  </a:lnTo>
                  <a:lnTo>
                    <a:pt x="653" y="1861"/>
                  </a:lnTo>
                  <a:lnTo>
                    <a:pt x="645" y="1863"/>
                  </a:lnTo>
                  <a:lnTo>
                    <a:pt x="630" y="1854"/>
                  </a:lnTo>
                  <a:lnTo>
                    <a:pt x="629" y="1847"/>
                  </a:lnTo>
                  <a:lnTo>
                    <a:pt x="632" y="1834"/>
                  </a:lnTo>
                  <a:lnTo>
                    <a:pt x="629" y="1833"/>
                  </a:lnTo>
                  <a:lnTo>
                    <a:pt x="624" y="1836"/>
                  </a:lnTo>
                  <a:lnTo>
                    <a:pt x="619" y="1838"/>
                  </a:lnTo>
                  <a:lnTo>
                    <a:pt x="611" y="1836"/>
                  </a:lnTo>
                  <a:lnTo>
                    <a:pt x="603" y="1834"/>
                  </a:lnTo>
                  <a:lnTo>
                    <a:pt x="599" y="1835"/>
                  </a:lnTo>
                  <a:lnTo>
                    <a:pt x="592" y="1831"/>
                  </a:lnTo>
                  <a:lnTo>
                    <a:pt x="589" y="1831"/>
                  </a:lnTo>
                  <a:lnTo>
                    <a:pt x="585" y="1828"/>
                  </a:lnTo>
                  <a:lnTo>
                    <a:pt x="583" y="1823"/>
                  </a:lnTo>
                  <a:lnTo>
                    <a:pt x="578" y="1825"/>
                  </a:lnTo>
                  <a:lnTo>
                    <a:pt x="576" y="1822"/>
                  </a:lnTo>
                  <a:lnTo>
                    <a:pt x="579" y="1809"/>
                  </a:lnTo>
                  <a:lnTo>
                    <a:pt x="578" y="1803"/>
                  </a:lnTo>
                  <a:lnTo>
                    <a:pt x="581" y="1797"/>
                  </a:lnTo>
                  <a:lnTo>
                    <a:pt x="579" y="1795"/>
                  </a:lnTo>
                  <a:lnTo>
                    <a:pt x="573" y="1793"/>
                  </a:lnTo>
                  <a:lnTo>
                    <a:pt x="567" y="1795"/>
                  </a:lnTo>
                  <a:lnTo>
                    <a:pt x="563" y="1793"/>
                  </a:lnTo>
                  <a:lnTo>
                    <a:pt x="560" y="1797"/>
                  </a:lnTo>
                  <a:lnTo>
                    <a:pt x="559" y="1800"/>
                  </a:lnTo>
                  <a:lnTo>
                    <a:pt x="556" y="1803"/>
                  </a:lnTo>
                  <a:lnTo>
                    <a:pt x="553" y="1804"/>
                  </a:lnTo>
                  <a:lnTo>
                    <a:pt x="548" y="1809"/>
                  </a:lnTo>
                  <a:lnTo>
                    <a:pt x="544" y="1808"/>
                  </a:lnTo>
                  <a:lnTo>
                    <a:pt x="538" y="1807"/>
                  </a:lnTo>
                  <a:lnTo>
                    <a:pt x="536" y="1802"/>
                  </a:lnTo>
                  <a:lnTo>
                    <a:pt x="533" y="1785"/>
                  </a:lnTo>
                  <a:lnTo>
                    <a:pt x="527" y="1776"/>
                  </a:lnTo>
                  <a:lnTo>
                    <a:pt x="515" y="1766"/>
                  </a:lnTo>
                  <a:lnTo>
                    <a:pt x="503" y="1763"/>
                  </a:lnTo>
                  <a:lnTo>
                    <a:pt x="493" y="1754"/>
                  </a:lnTo>
                  <a:lnTo>
                    <a:pt x="487" y="1745"/>
                  </a:lnTo>
                  <a:lnTo>
                    <a:pt x="482" y="1743"/>
                  </a:lnTo>
                  <a:lnTo>
                    <a:pt x="462" y="1737"/>
                  </a:lnTo>
                  <a:lnTo>
                    <a:pt x="444" y="1733"/>
                  </a:lnTo>
                  <a:lnTo>
                    <a:pt x="441" y="1732"/>
                  </a:lnTo>
                  <a:lnTo>
                    <a:pt x="425" y="1730"/>
                  </a:lnTo>
                  <a:lnTo>
                    <a:pt x="423" y="1731"/>
                  </a:lnTo>
                  <a:lnTo>
                    <a:pt x="423" y="1732"/>
                  </a:lnTo>
                  <a:lnTo>
                    <a:pt x="423" y="1737"/>
                  </a:lnTo>
                  <a:lnTo>
                    <a:pt x="419" y="1742"/>
                  </a:lnTo>
                  <a:lnTo>
                    <a:pt x="420" y="1744"/>
                  </a:lnTo>
                  <a:lnTo>
                    <a:pt x="419" y="1748"/>
                  </a:lnTo>
                  <a:lnTo>
                    <a:pt x="411" y="1741"/>
                  </a:lnTo>
                  <a:lnTo>
                    <a:pt x="408" y="1736"/>
                  </a:lnTo>
                  <a:lnTo>
                    <a:pt x="406" y="1734"/>
                  </a:lnTo>
                  <a:lnTo>
                    <a:pt x="403" y="1733"/>
                  </a:lnTo>
                  <a:lnTo>
                    <a:pt x="386" y="1728"/>
                  </a:lnTo>
                  <a:lnTo>
                    <a:pt x="384" y="1726"/>
                  </a:lnTo>
                  <a:lnTo>
                    <a:pt x="380" y="1720"/>
                  </a:lnTo>
                  <a:lnTo>
                    <a:pt x="375" y="1718"/>
                  </a:lnTo>
                  <a:lnTo>
                    <a:pt x="363" y="1709"/>
                  </a:lnTo>
                  <a:lnTo>
                    <a:pt x="357" y="1709"/>
                  </a:lnTo>
                  <a:lnTo>
                    <a:pt x="350" y="1705"/>
                  </a:lnTo>
                  <a:lnTo>
                    <a:pt x="348" y="1701"/>
                  </a:lnTo>
                  <a:lnTo>
                    <a:pt x="348" y="1698"/>
                  </a:lnTo>
                  <a:lnTo>
                    <a:pt x="345" y="1694"/>
                  </a:lnTo>
                  <a:lnTo>
                    <a:pt x="341" y="1694"/>
                  </a:lnTo>
                  <a:lnTo>
                    <a:pt x="339" y="1691"/>
                  </a:lnTo>
                  <a:lnTo>
                    <a:pt x="334" y="1689"/>
                  </a:lnTo>
                  <a:lnTo>
                    <a:pt x="326" y="1693"/>
                  </a:lnTo>
                  <a:lnTo>
                    <a:pt x="325" y="1691"/>
                  </a:lnTo>
                  <a:lnTo>
                    <a:pt x="323" y="1685"/>
                  </a:lnTo>
                  <a:lnTo>
                    <a:pt x="322" y="1684"/>
                  </a:lnTo>
                  <a:lnTo>
                    <a:pt x="318" y="1683"/>
                  </a:lnTo>
                  <a:lnTo>
                    <a:pt x="315" y="1684"/>
                  </a:lnTo>
                  <a:lnTo>
                    <a:pt x="306" y="1683"/>
                  </a:lnTo>
                  <a:lnTo>
                    <a:pt x="302" y="1684"/>
                  </a:lnTo>
                  <a:lnTo>
                    <a:pt x="296" y="1688"/>
                  </a:lnTo>
                  <a:lnTo>
                    <a:pt x="293" y="1688"/>
                  </a:lnTo>
                  <a:lnTo>
                    <a:pt x="290" y="1685"/>
                  </a:lnTo>
                  <a:lnTo>
                    <a:pt x="291" y="1675"/>
                  </a:lnTo>
                  <a:lnTo>
                    <a:pt x="287" y="1672"/>
                  </a:lnTo>
                  <a:lnTo>
                    <a:pt x="283" y="1666"/>
                  </a:lnTo>
                  <a:lnTo>
                    <a:pt x="283" y="1663"/>
                  </a:lnTo>
                  <a:lnTo>
                    <a:pt x="278" y="1658"/>
                  </a:lnTo>
                  <a:lnTo>
                    <a:pt x="278" y="1653"/>
                  </a:lnTo>
                  <a:lnTo>
                    <a:pt x="280" y="1646"/>
                  </a:lnTo>
                  <a:lnTo>
                    <a:pt x="277" y="1640"/>
                  </a:lnTo>
                  <a:lnTo>
                    <a:pt x="277" y="1636"/>
                  </a:lnTo>
                  <a:lnTo>
                    <a:pt x="278" y="1629"/>
                  </a:lnTo>
                  <a:lnTo>
                    <a:pt x="280" y="1623"/>
                  </a:lnTo>
                  <a:lnTo>
                    <a:pt x="273" y="1613"/>
                  </a:lnTo>
                  <a:lnTo>
                    <a:pt x="266" y="1605"/>
                  </a:lnTo>
                  <a:lnTo>
                    <a:pt x="266" y="1596"/>
                  </a:lnTo>
                  <a:lnTo>
                    <a:pt x="263" y="1588"/>
                  </a:lnTo>
                  <a:lnTo>
                    <a:pt x="264" y="1585"/>
                  </a:lnTo>
                  <a:lnTo>
                    <a:pt x="275" y="1583"/>
                  </a:lnTo>
                  <a:lnTo>
                    <a:pt x="278" y="1580"/>
                  </a:lnTo>
                  <a:lnTo>
                    <a:pt x="279" y="1581"/>
                  </a:lnTo>
                  <a:lnTo>
                    <a:pt x="280" y="1588"/>
                  </a:lnTo>
                  <a:lnTo>
                    <a:pt x="283" y="1593"/>
                  </a:lnTo>
                  <a:lnTo>
                    <a:pt x="285" y="1596"/>
                  </a:lnTo>
                  <a:lnTo>
                    <a:pt x="293" y="1598"/>
                  </a:lnTo>
                  <a:lnTo>
                    <a:pt x="295" y="1597"/>
                  </a:lnTo>
                  <a:lnTo>
                    <a:pt x="298" y="1596"/>
                  </a:lnTo>
                  <a:lnTo>
                    <a:pt x="301" y="1597"/>
                  </a:lnTo>
                  <a:lnTo>
                    <a:pt x="302" y="1591"/>
                  </a:lnTo>
                  <a:lnTo>
                    <a:pt x="306" y="1588"/>
                  </a:lnTo>
                  <a:lnTo>
                    <a:pt x="310" y="1582"/>
                  </a:lnTo>
                  <a:lnTo>
                    <a:pt x="311" y="1582"/>
                  </a:lnTo>
                  <a:lnTo>
                    <a:pt x="315" y="1587"/>
                  </a:lnTo>
                  <a:lnTo>
                    <a:pt x="317" y="1587"/>
                  </a:lnTo>
                  <a:lnTo>
                    <a:pt x="326" y="1576"/>
                  </a:lnTo>
                  <a:lnTo>
                    <a:pt x="326" y="1574"/>
                  </a:lnTo>
                  <a:lnTo>
                    <a:pt x="322" y="1567"/>
                  </a:lnTo>
                  <a:lnTo>
                    <a:pt x="316" y="1559"/>
                  </a:lnTo>
                  <a:lnTo>
                    <a:pt x="315" y="1554"/>
                  </a:lnTo>
                  <a:lnTo>
                    <a:pt x="316" y="1551"/>
                  </a:lnTo>
                  <a:lnTo>
                    <a:pt x="316" y="1548"/>
                  </a:lnTo>
                  <a:lnTo>
                    <a:pt x="306" y="1543"/>
                  </a:lnTo>
                  <a:lnTo>
                    <a:pt x="301" y="1544"/>
                  </a:lnTo>
                  <a:lnTo>
                    <a:pt x="300" y="1540"/>
                  </a:lnTo>
                  <a:lnTo>
                    <a:pt x="291" y="1533"/>
                  </a:lnTo>
                  <a:lnTo>
                    <a:pt x="291" y="1518"/>
                  </a:lnTo>
                  <a:lnTo>
                    <a:pt x="296" y="1517"/>
                  </a:lnTo>
                  <a:lnTo>
                    <a:pt x="294" y="1511"/>
                  </a:lnTo>
                  <a:lnTo>
                    <a:pt x="295" y="1508"/>
                  </a:lnTo>
                  <a:lnTo>
                    <a:pt x="296" y="1507"/>
                  </a:lnTo>
                  <a:lnTo>
                    <a:pt x="289" y="1500"/>
                  </a:lnTo>
                  <a:lnTo>
                    <a:pt x="290" y="1494"/>
                  </a:lnTo>
                  <a:lnTo>
                    <a:pt x="290" y="1492"/>
                  </a:lnTo>
                  <a:lnTo>
                    <a:pt x="300" y="1492"/>
                  </a:lnTo>
                  <a:lnTo>
                    <a:pt x="304" y="1489"/>
                  </a:lnTo>
                  <a:lnTo>
                    <a:pt x="315" y="1492"/>
                  </a:lnTo>
                  <a:lnTo>
                    <a:pt x="317" y="1490"/>
                  </a:lnTo>
                  <a:lnTo>
                    <a:pt x="322" y="1485"/>
                  </a:lnTo>
                  <a:lnTo>
                    <a:pt x="327" y="1475"/>
                  </a:lnTo>
                  <a:lnTo>
                    <a:pt x="327" y="1464"/>
                  </a:lnTo>
                  <a:lnTo>
                    <a:pt x="337" y="1463"/>
                  </a:lnTo>
                  <a:lnTo>
                    <a:pt x="338" y="1462"/>
                  </a:lnTo>
                  <a:lnTo>
                    <a:pt x="336" y="1459"/>
                  </a:lnTo>
                  <a:lnTo>
                    <a:pt x="337" y="1456"/>
                  </a:lnTo>
                  <a:lnTo>
                    <a:pt x="341" y="1453"/>
                  </a:lnTo>
                  <a:lnTo>
                    <a:pt x="342" y="1451"/>
                  </a:lnTo>
                  <a:lnTo>
                    <a:pt x="345" y="1447"/>
                  </a:lnTo>
                  <a:lnTo>
                    <a:pt x="352" y="1442"/>
                  </a:lnTo>
                  <a:lnTo>
                    <a:pt x="352" y="1436"/>
                  </a:lnTo>
                  <a:lnTo>
                    <a:pt x="358" y="1430"/>
                  </a:lnTo>
                  <a:lnTo>
                    <a:pt x="360" y="1411"/>
                  </a:lnTo>
                  <a:lnTo>
                    <a:pt x="363" y="1409"/>
                  </a:lnTo>
                  <a:lnTo>
                    <a:pt x="363" y="1402"/>
                  </a:lnTo>
                  <a:lnTo>
                    <a:pt x="369" y="1394"/>
                  </a:lnTo>
                  <a:lnTo>
                    <a:pt x="369" y="1391"/>
                  </a:lnTo>
                  <a:lnTo>
                    <a:pt x="365" y="1388"/>
                  </a:lnTo>
                  <a:lnTo>
                    <a:pt x="361" y="1388"/>
                  </a:lnTo>
                  <a:lnTo>
                    <a:pt x="354" y="1397"/>
                  </a:lnTo>
                  <a:lnTo>
                    <a:pt x="352" y="1397"/>
                  </a:lnTo>
                  <a:lnTo>
                    <a:pt x="349" y="1393"/>
                  </a:lnTo>
                  <a:lnTo>
                    <a:pt x="347" y="1382"/>
                  </a:lnTo>
                  <a:lnTo>
                    <a:pt x="342" y="1386"/>
                  </a:lnTo>
                  <a:lnTo>
                    <a:pt x="338" y="1386"/>
                  </a:lnTo>
                  <a:lnTo>
                    <a:pt x="336" y="1381"/>
                  </a:lnTo>
                  <a:lnTo>
                    <a:pt x="333" y="1381"/>
                  </a:lnTo>
                  <a:lnTo>
                    <a:pt x="331" y="1379"/>
                  </a:lnTo>
                  <a:lnTo>
                    <a:pt x="330" y="1370"/>
                  </a:lnTo>
                  <a:lnTo>
                    <a:pt x="326" y="1368"/>
                  </a:lnTo>
                  <a:lnTo>
                    <a:pt x="325" y="1366"/>
                  </a:lnTo>
                  <a:lnTo>
                    <a:pt x="322" y="1365"/>
                  </a:lnTo>
                  <a:lnTo>
                    <a:pt x="318" y="1365"/>
                  </a:lnTo>
                  <a:lnTo>
                    <a:pt x="315" y="1360"/>
                  </a:lnTo>
                  <a:lnTo>
                    <a:pt x="312" y="1359"/>
                  </a:lnTo>
                  <a:lnTo>
                    <a:pt x="309" y="1359"/>
                  </a:lnTo>
                  <a:lnTo>
                    <a:pt x="304" y="1361"/>
                  </a:lnTo>
                  <a:lnTo>
                    <a:pt x="298" y="1361"/>
                  </a:lnTo>
                  <a:lnTo>
                    <a:pt x="293" y="1365"/>
                  </a:lnTo>
                  <a:lnTo>
                    <a:pt x="279" y="1365"/>
                  </a:lnTo>
                  <a:lnTo>
                    <a:pt x="269" y="1372"/>
                  </a:lnTo>
                  <a:lnTo>
                    <a:pt x="258" y="1378"/>
                  </a:lnTo>
                  <a:lnTo>
                    <a:pt x="251" y="1383"/>
                  </a:lnTo>
                  <a:lnTo>
                    <a:pt x="246" y="1388"/>
                  </a:lnTo>
                  <a:lnTo>
                    <a:pt x="241" y="1389"/>
                  </a:lnTo>
                  <a:lnTo>
                    <a:pt x="237" y="1394"/>
                  </a:lnTo>
                  <a:lnTo>
                    <a:pt x="230" y="1391"/>
                  </a:lnTo>
                  <a:lnTo>
                    <a:pt x="225" y="1394"/>
                  </a:lnTo>
                  <a:lnTo>
                    <a:pt x="220" y="1394"/>
                  </a:lnTo>
                  <a:lnTo>
                    <a:pt x="209" y="1393"/>
                  </a:lnTo>
                  <a:lnTo>
                    <a:pt x="202" y="1388"/>
                  </a:lnTo>
                  <a:lnTo>
                    <a:pt x="196" y="1389"/>
                  </a:lnTo>
                  <a:lnTo>
                    <a:pt x="188" y="1384"/>
                  </a:lnTo>
                  <a:lnTo>
                    <a:pt x="171" y="1378"/>
                  </a:lnTo>
                  <a:lnTo>
                    <a:pt x="161" y="1372"/>
                  </a:lnTo>
                  <a:lnTo>
                    <a:pt x="161" y="1366"/>
                  </a:lnTo>
                  <a:lnTo>
                    <a:pt x="160" y="1362"/>
                  </a:lnTo>
                  <a:lnTo>
                    <a:pt x="156" y="1363"/>
                  </a:lnTo>
                  <a:lnTo>
                    <a:pt x="151" y="1367"/>
                  </a:lnTo>
                  <a:lnTo>
                    <a:pt x="148" y="1367"/>
                  </a:lnTo>
                  <a:lnTo>
                    <a:pt x="143" y="1368"/>
                  </a:lnTo>
                  <a:lnTo>
                    <a:pt x="139" y="1367"/>
                  </a:lnTo>
                  <a:lnTo>
                    <a:pt x="133" y="1356"/>
                  </a:lnTo>
                  <a:lnTo>
                    <a:pt x="126" y="1355"/>
                  </a:lnTo>
                  <a:lnTo>
                    <a:pt x="124" y="1351"/>
                  </a:lnTo>
                  <a:lnTo>
                    <a:pt x="124" y="1349"/>
                  </a:lnTo>
                  <a:lnTo>
                    <a:pt x="129" y="1348"/>
                  </a:lnTo>
                  <a:lnTo>
                    <a:pt x="131" y="1344"/>
                  </a:lnTo>
                  <a:lnTo>
                    <a:pt x="129" y="1339"/>
                  </a:lnTo>
                  <a:lnTo>
                    <a:pt x="127" y="1336"/>
                  </a:lnTo>
                  <a:lnTo>
                    <a:pt x="129" y="1330"/>
                  </a:lnTo>
                  <a:lnTo>
                    <a:pt x="129" y="1324"/>
                  </a:lnTo>
                  <a:lnTo>
                    <a:pt x="127" y="1318"/>
                  </a:lnTo>
                  <a:lnTo>
                    <a:pt x="121" y="1312"/>
                  </a:lnTo>
                  <a:lnTo>
                    <a:pt x="110" y="1305"/>
                  </a:lnTo>
                  <a:lnTo>
                    <a:pt x="105" y="1305"/>
                  </a:lnTo>
                  <a:lnTo>
                    <a:pt x="99" y="1309"/>
                  </a:lnTo>
                  <a:lnTo>
                    <a:pt x="97" y="1308"/>
                  </a:lnTo>
                  <a:lnTo>
                    <a:pt x="97" y="1296"/>
                  </a:lnTo>
                  <a:lnTo>
                    <a:pt x="95" y="1293"/>
                  </a:lnTo>
                  <a:lnTo>
                    <a:pt x="88" y="1295"/>
                  </a:lnTo>
                  <a:lnTo>
                    <a:pt x="83" y="1292"/>
                  </a:lnTo>
                  <a:lnTo>
                    <a:pt x="79" y="1291"/>
                  </a:lnTo>
                  <a:lnTo>
                    <a:pt x="65" y="1293"/>
                  </a:lnTo>
                  <a:lnTo>
                    <a:pt x="54" y="1290"/>
                  </a:lnTo>
                  <a:lnTo>
                    <a:pt x="56" y="1289"/>
                  </a:lnTo>
                  <a:lnTo>
                    <a:pt x="53" y="1284"/>
                  </a:lnTo>
                  <a:lnTo>
                    <a:pt x="47" y="1281"/>
                  </a:lnTo>
                  <a:lnTo>
                    <a:pt x="46" y="1278"/>
                  </a:lnTo>
                  <a:lnTo>
                    <a:pt x="53" y="1270"/>
                  </a:lnTo>
                  <a:lnTo>
                    <a:pt x="57" y="1269"/>
                  </a:lnTo>
                  <a:lnTo>
                    <a:pt x="62" y="1271"/>
                  </a:lnTo>
                  <a:lnTo>
                    <a:pt x="65" y="1271"/>
                  </a:lnTo>
                  <a:lnTo>
                    <a:pt x="62" y="1271"/>
                  </a:lnTo>
                  <a:lnTo>
                    <a:pt x="70" y="1274"/>
                  </a:lnTo>
                  <a:lnTo>
                    <a:pt x="73" y="1273"/>
                  </a:lnTo>
                  <a:lnTo>
                    <a:pt x="73" y="1237"/>
                  </a:lnTo>
                  <a:lnTo>
                    <a:pt x="63" y="1212"/>
                  </a:lnTo>
                  <a:lnTo>
                    <a:pt x="63" y="1193"/>
                  </a:lnTo>
                  <a:lnTo>
                    <a:pt x="56" y="1182"/>
                  </a:lnTo>
                  <a:lnTo>
                    <a:pt x="37" y="1180"/>
                  </a:lnTo>
                  <a:lnTo>
                    <a:pt x="17" y="1187"/>
                  </a:lnTo>
                  <a:lnTo>
                    <a:pt x="6" y="1179"/>
                  </a:lnTo>
                  <a:lnTo>
                    <a:pt x="2" y="1162"/>
                  </a:lnTo>
                  <a:lnTo>
                    <a:pt x="0" y="1142"/>
                  </a:lnTo>
                  <a:lnTo>
                    <a:pt x="11" y="1108"/>
                  </a:lnTo>
                  <a:lnTo>
                    <a:pt x="10" y="1097"/>
                  </a:lnTo>
                  <a:lnTo>
                    <a:pt x="19" y="1079"/>
                  </a:lnTo>
                  <a:lnTo>
                    <a:pt x="51" y="1064"/>
                  </a:lnTo>
                  <a:lnTo>
                    <a:pt x="56" y="1059"/>
                  </a:lnTo>
                  <a:lnTo>
                    <a:pt x="63" y="1059"/>
                  </a:lnTo>
                  <a:lnTo>
                    <a:pt x="69" y="1044"/>
                  </a:lnTo>
                  <a:lnTo>
                    <a:pt x="79" y="1048"/>
                  </a:lnTo>
                  <a:lnTo>
                    <a:pt x="94" y="1042"/>
                  </a:lnTo>
                  <a:lnTo>
                    <a:pt x="105" y="1043"/>
                  </a:lnTo>
                  <a:lnTo>
                    <a:pt x="111" y="1056"/>
                  </a:lnTo>
                  <a:lnTo>
                    <a:pt x="122" y="1058"/>
                  </a:lnTo>
                  <a:lnTo>
                    <a:pt x="138" y="1054"/>
                  </a:lnTo>
                  <a:lnTo>
                    <a:pt x="148" y="1055"/>
                  </a:lnTo>
                  <a:lnTo>
                    <a:pt x="161" y="1045"/>
                  </a:lnTo>
                  <a:lnTo>
                    <a:pt x="167" y="1027"/>
                  </a:lnTo>
                  <a:lnTo>
                    <a:pt x="176" y="1016"/>
                  </a:lnTo>
                  <a:lnTo>
                    <a:pt x="193" y="1011"/>
                  </a:lnTo>
                  <a:lnTo>
                    <a:pt x="212" y="1010"/>
                  </a:lnTo>
                  <a:lnTo>
                    <a:pt x="239" y="1005"/>
                  </a:lnTo>
                  <a:lnTo>
                    <a:pt x="251" y="1000"/>
                  </a:lnTo>
                  <a:lnTo>
                    <a:pt x="259" y="986"/>
                  </a:lnTo>
                  <a:lnTo>
                    <a:pt x="274" y="973"/>
                  </a:lnTo>
                  <a:lnTo>
                    <a:pt x="310" y="953"/>
                  </a:lnTo>
                  <a:lnTo>
                    <a:pt x="348" y="941"/>
                  </a:lnTo>
                  <a:lnTo>
                    <a:pt x="358" y="934"/>
                  </a:lnTo>
                  <a:lnTo>
                    <a:pt x="364" y="920"/>
                  </a:lnTo>
                  <a:lnTo>
                    <a:pt x="364" y="892"/>
                  </a:lnTo>
                  <a:lnTo>
                    <a:pt x="366" y="881"/>
                  </a:lnTo>
                  <a:lnTo>
                    <a:pt x="374" y="871"/>
                  </a:lnTo>
                  <a:lnTo>
                    <a:pt x="373" y="859"/>
                  </a:lnTo>
                  <a:lnTo>
                    <a:pt x="386" y="849"/>
                  </a:lnTo>
                  <a:lnTo>
                    <a:pt x="386" y="834"/>
                  </a:lnTo>
                  <a:lnTo>
                    <a:pt x="377" y="807"/>
                  </a:lnTo>
                  <a:lnTo>
                    <a:pt x="370" y="795"/>
                  </a:lnTo>
                  <a:lnTo>
                    <a:pt x="366" y="780"/>
                  </a:lnTo>
                  <a:lnTo>
                    <a:pt x="361" y="742"/>
                  </a:lnTo>
                  <a:lnTo>
                    <a:pt x="354" y="727"/>
                  </a:lnTo>
                  <a:lnTo>
                    <a:pt x="347" y="720"/>
                  </a:lnTo>
                  <a:lnTo>
                    <a:pt x="355" y="712"/>
                  </a:lnTo>
                  <a:lnTo>
                    <a:pt x="375" y="705"/>
                  </a:lnTo>
                  <a:lnTo>
                    <a:pt x="393" y="703"/>
                  </a:lnTo>
                  <a:lnTo>
                    <a:pt x="416" y="695"/>
                  </a:lnTo>
                  <a:lnTo>
                    <a:pt x="471" y="693"/>
                  </a:lnTo>
                  <a:lnTo>
                    <a:pt x="478" y="688"/>
                  </a:lnTo>
                  <a:lnTo>
                    <a:pt x="472" y="670"/>
                  </a:lnTo>
                  <a:lnTo>
                    <a:pt x="470" y="655"/>
                  </a:lnTo>
                  <a:lnTo>
                    <a:pt x="473" y="635"/>
                  </a:lnTo>
                  <a:lnTo>
                    <a:pt x="479" y="611"/>
                  </a:lnTo>
                  <a:lnTo>
                    <a:pt x="492" y="584"/>
                  </a:lnTo>
                  <a:lnTo>
                    <a:pt x="500" y="558"/>
                  </a:lnTo>
                  <a:lnTo>
                    <a:pt x="511" y="537"/>
                  </a:lnTo>
                  <a:lnTo>
                    <a:pt x="535" y="537"/>
                  </a:lnTo>
                  <a:lnTo>
                    <a:pt x="544" y="544"/>
                  </a:lnTo>
                  <a:lnTo>
                    <a:pt x="563" y="550"/>
                  </a:lnTo>
                  <a:lnTo>
                    <a:pt x="597" y="547"/>
                  </a:lnTo>
                  <a:lnTo>
                    <a:pt x="606" y="556"/>
                  </a:lnTo>
                  <a:lnTo>
                    <a:pt x="616" y="563"/>
                  </a:lnTo>
                  <a:lnTo>
                    <a:pt x="630" y="552"/>
                  </a:lnTo>
                  <a:lnTo>
                    <a:pt x="653" y="544"/>
                  </a:lnTo>
                  <a:lnTo>
                    <a:pt x="656" y="507"/>
                  </a:lnTo>
                  <a:lnTo>
                    <a:pt x="654" y="484"/>
                  </a:lnTo>
                  <a:lnTo>
                    <a:pt x="659" y="459"/>
                  </a:lnTo>
                  <a:lnTo>
                    <a:pt x="670" y="439"/>
                  </a:lnTo>
                  <a:lnTo>
                    <a:pt x="686" y="440"/>
                  </a:lnTo>
                  <a:lnTo>
                    <a:pt x="705" y="434"/>
                  </a:lnTo>
                  <a:lnTo>
                    <a:pt x="721" y="418"/>
                  </a:lnTo>
                  <a:lnTo>
                    <a:pt x="731" y="398"/>
                  </a:lnTo>
                  <a:lnTo>
                    <a:pt x="756" y="405"/>
                  </a:lnTo>
                  <a:lnTo>
                    <a:pt x="772" y="389"/>
                  </a:lnTo>
                  <a:lnTo>
                    <a:pt x="777" y="389"/>
                  </a:lnTo>
                  <a:lnTo>
                    <a:pt x="777" y="393"/>
                  </a:lnTo>
                  <a:lnTo>
                    <a:pt x="780" y="404"/>
                  </a:lnTo>
                  <a:lnTo>
                    <a:pt x="791" y="430"/>
                  </a:lnTo>
                  <a:lnTo>
                    <a:pt x="821" y="453"/>
                  </a:lnTo>
                  <a:lnTo>
                    <a:pt x="832" y="474"/>
                  </a:lnTo>
                  <a:lnTo>
                    <a:pt x="847" y="485"/>
                  </a:lnTo>
                  <a:lnTo>
                    <a:pt x="854" y="474"/>
                  </a:lnTo>
                  <a:lnTo>
                    <a:pt x="870" y="477"/>
                  </a:lnTo>
                  <a:lnTo>
                    <a:pt x="885" y="485"/>
                  </a:lnTo>
                  <a:lnTo>
                    <a:pt x="901" y="488"/>
                  </a:lnTo>
                  <a:lnTo>
                    <a:pt x="911" y="504"/>
                  </a:lnTo>
                  <a:lnTo>
                    <a:pt x="918" y="526"/>
                  </a:lnTo>
                  <a:lnTo>
                    <a:pt x="928" y="543"/>
                  </a:lnTo>
                  <a:lnTo>
                    <a:pt x="940" y="586"/>
                  </a:lnTo>
                  <a:lnTo>
                    <a:pt x="940" y="614"/>
                  </a:lnTo>
                  <a:lnTo>
                    <a:pt x="944" y="633"/>
                  </a:lnTo>
                  <a:lnTo>
                    <a:pt x="943" y="652"/>
                  </a:lnTo>
                  <a:lnTo>
                    <a:pt x="935" y="668"/>
                  </a:lnTo>
                  <a:lnTo>
                    <a:pt x="934" y="683"/>
                  </a:lnTo>
                  <a:lnTo>
                    <a:pt x="941" y="690"/>
                  </a:lnTo>
                  <a:lnTo>
                    <a:pt x="957" y="697"/>
                  </a:lnTo>
                  <a:lnTo>
                    <a:pt x="988" y="700"/>
                  </a:lnTo>
                  <a:lnTo>
                    <a:pt x="1022" y="711"/>
                  </a:lnTo>
                  <a:lnTo>
                    <a:pt x="1031" y="711"/>
                  </a:lnTo>
                  <a:lnTo>
                    <a:pt x="1044" y="706"/>
                  </a:lnTo>
                  <a:lnTo>
                    <a:pt x="1057" y="706"/>
                  </a:lnTo>
                  <a:lnTo>
                    <a:pt x="1069" y="712"/>
                  </a:lnTo>
                  <a:lnTo>
                    <a:pt x="1099" y="722"/>
                  </a:lnTo>
                  <a:lnTo>
                    <a:pt x="1114" y="732"/>
                  </a:lnTo>
                  <a:lnTo>
                    <a:pt x="1130" y="741"/>
                  </a:lnTo>
                  <a:lnTo>
                    <a:pt x="1162" y="749"/>
                  </a:lnTo>
                  <a:lnTo>
                    <a:pt x="1175" y="759"/>
                  </a:lnTo>
                  <a:lnTo>
                    <a:pt x="1187" y="760"/>
                  </a:lnTo>
                  <a:lnTo>
                    <a:pt x="1198" y="775"/>
                  </a:lnTo>
                  <a:lnTo>
                    <a:pt x="1209" y="792"/>
                  </a:lnTo>
                  <a:lnTo>
                    <a:pt x="1216" y="812"/>
                  </a:lnTo>
                  <a:lnTo>
                    <a:pt x="1228" y="832"/>
                  </a:lnTo>
                  <a:lnTo>
                    <a:pt x="1240" y="846"/>
                  </a:lnTo>
                  <a:lnTo>
                    <a:pt x="1253" y="862"/>
                  </a:lnTo>
                  <a:lnTo>
                    <a:pt x="1269" y="876"/>
                  </a:lnTo>
                  <a:lnTo>
                    <a:pt x="1283" y="882"/>
                  </a:lnTo>
                  <a:lnTo>
                    <a:pt x="1304" y="882"/>
                  </a:lnTo>
                  <a:lnTo>
                    <a:pt x="1452" y="872"/>
                  </a:lnTo>
                  <a:lnTo>
                    <a:pt x="1470" y="870"/>
                  </a:lnTo>
                  <a:lnTo>
                    <a:pt x="1487" y="872"/>
                  </a:lnTo>
                  <a:lnTo>
                    <a:pt x="1521" y="883"/>
                  </a:lnTo>
                  <a:lnTo>
                    <a:pt x="1531" y="887"/>
                  </a:lnTo>
                  <a:lnTo>
                    <a:pt x="1540" y="898"/>
                  </a:lnTo>
                  <a:lnTo>
                    <a:pt x="1555" y="911"/>
                  </a:lnTo>
                  <a:lnTo>
                    <a:pt x="1578" y="921"/>
                  </a:lnTo>
                  <a:lnTo>
                    <a:pt x="1611" y="931"/>
                  </a:lnTo>
                  <a:lnTo>
                    <a:pt x="1629" y="941"/>
                  </a:lnTo>
                  <a:lnTo>
                    <a:pt x="1651" y="948"/>
                  </a:lnTo>
                  <a:lnTo>
                    <a:pt x="1680" y="950"/>
                  </a:lnTo>
                  <a:lnTo>
                    <a:pt x="1686" y="952"/>
                  </a:lnTo>
                  <a:lnTo>
                    <a:pt x="1697" y="961"/>
                  </a:lnTo>
                  <a:lnTo>
                    <a:pt x="1709" y="964"/>
                  </a:lnTo>
                  <a:lnTo>
                    <a:pt x="1719" y="963"/>
                  </a:lnTo>
                  <a:lnTo>
                    <a:pt x="1737" y="948"/>
                  </a:lnTo>
                  <a:lnTo>
                    <a:pt x="1767" y="937"/>
                  </a:lnTo>
                  <a:lnTo>
                    <a:pt x="1780" y="935"/>
                  </a:lnTo>
                  <a:lnTo>
                    <a:pt x="1791" y="931"/>
                  </a:lnTo>
                  <a:lnTo>
                    <a:pt x="1799" y="921"/>
                  </a:lnTo>
                  <a:lnTo>
                    <a:pt x="1810" y="918"/>
                  </a:lnTo>
                  <a:lnTo>
                    <a:pt x="1847" y="911"/>
                  </a:lnTo>
                  <a:lnTo>
                    <a:pt x="1865" y="904"/>
                  </a:lnTo>
                  <a:lnTo>
                    <a:pt x="1891" y="905"/>
                  </a:lnTo>
                  <a:lnTo>
                    <a:pt x="1907" y="899"/>
                  </a:lnTo>
                  <a:lnTo>
                    <a:pt x="1935" y="908"/>
                  </a:lnTo>
                  <a:lnTo>
                    <a:pt x="1940" y="905"/>
                  </a:lnTo>
                  <a:lnTo>
                    <a:pt x="1968" y="903"/>
                  </a:lnTo>
                  <a:lnTo>
                    <a:pt x="1998" y="892"/>
                  </a:lnTo>
                  <a:lnTo>
                    <a:pt x="2012" y="883"/>
                  </a:lnTo>
                  <a:lnTo>
                    <a:pt x="2032" y="868"/>
                  </a:lnTo>
                  <a:lnTo>
                    <a:pt x="2042" y="854"/>
                  </a:lnTo>
                  <a:lnTo>
                    <a:pt x="2100" y="805"/>
                  </a:lnTo>
                  <a:lnTo>
                    <a:pt x="2097" y="791"/>
                  </a:lnTo>
                  <a:lnTo>
                    <a:pt x="2075" y="762"/>
                  </a:lnTo>
                  <a:lnTo>
                    <a:pt x="2078" y="747"/>
                  </a:lnTo>
                  <a:lnTo>
                    <a:pt x="2091" y="727"/>
                  </a:lnTo>
                  <a:lnTo>
                    <a:pt x="2100" y="710"/>
                  </a:lnTo>
                  <a:lnTo>
                    <a:pt x="2121" y="704"/>
                  </a:lnTo>
                  <a:lnTo>
                    <a:pt x="2137" y="709"/>
                  </a:lnTo>
                  <a:lnTo>
                    <a:pt x="2149" y="722"/>
                  </a:lnTo>
                  <a:lnTo>
                    <a:pt x="2170" y="727"/>
                  </a:lnTo>
                  <a:lnTo>
                    <a:pt x="2188" y="727"/>
                  </a:lnTo>
                  <a:lnTo>
                    <a:pt x="2215" y="710"/>
                  </a:lnTo>
                  <a:lnTo>
                    <a:pt x="2234" y="689"/>
                  </a:lnTo>
                  <a:lnTo>
                    <a:pt x="2254" y="667"/>
                  </a:lnTo>
                  <a:lnTo>
                    <a:pt x="2266" y="667"/>
                  </a:lnTo>
                  <a:lnTo>
                    <a:pt x="2277" y="668"/>
                  </a:lnTo>
                  <a:lnTo>
                    <a:pt x="2284" y="666"/>
                  </a:lnTo>
                  <a:lnTo>
                    <a:pt x="2302" y="654"/>
                  </a:lnTo>
                  <a:lnTo>
                    <a:pt x="2353" y="598"/>
                  </a:lnTo>
                  <a:lnTo>
                    <a:pt x="2369" y="584"/>
                  </a:lnTo>
                  <a:lnTo>
                    <a:pt x="2390" y="580"/>
                  </a:lnTo>
                  <a:lnTo>
                    <a:pt x="2415" y="581"/>
                  </a:lnTo>
                  <a:lnTo>
                    <a:pt x="2440" y="577"/>
                  </a:lnTo>
                  <a:lnTo>
                    <a:pt x="2465" y="572"/>
                  </a:lnTo>
                  <a:lnTo>
                    <a:pt x="2484" y="577"/>
                  </a:lnTo>
                  <a:lnTo>
                    <a:pt x="2501" y="580"/>
                  </a:lnTo>
                  <a:lnTo>
                    <a:pt x="2511" y="574"/>
                  </a:lnTo>
                  <a:lnTo>
                    <a:pt x="2510" y="561"/>
                  </a:lnTo>
                  <a:lnTo>
                    <a:pt x="2496" y="553"/>
                  </a:lnTo>
                  <a:lnTo>
                    <a:pt x="2496" y="544"/>
                  </a:lnTo>
                  <a:lnTo>
                    <a:pt x="2498" y="531"/>
                  </a:lnTo>
                  <a:lnTo>
                    <a:pt x="2492" y="517"/>
                  </a:lnTo>
                  <a:lnTo>
                    <a:pt x="2463" y="493"/>
                  </a:lnTo>
                  <a:lnTo>
                    <a:pt x="2450" y="478"/>
                  </a:lnTo>
                  <a:lnTo>
                    <a:pt x="2444" y="464"/>
                  </a:lnTo>
                  <a:lnTo>
                    <a:pt x="2415" y="485"/>
                  </a:lnTo>
                  <a:lnTo>
                    <a:pt x="2397" y="498"/>
                  </a:lnTo>
                  <a:lnTo>
                    <a:pt x="2372" y="505"/>
                  </a:lnTo>
                  <a:lnTo>
                    <a:pt x="2347" y="507"/>
                  </a:lnTo>
                  <a:lnTo>
                    <a:pt x="2306" y="498"/>
                  </a:lnTo>
                  <a:lnTo>
                    <a:pt x="2297" y="483"/>
                  </a:lnTo>
                  <a:lnTo>
                    <a:pt x="2294" y="463"/>
                  </a:lnTo>
                  <a:lnTo>
                    <a:pt x="2294" y="441"/>
                  </a:lnTo>
                  <a:lnTo>
                    <a:pt x="2302" y="424"/>
                  </a:lnTo>
                  <a:lnTo>
                    <a:pt x="2305" y="404"/>
                  </a:lnTo>
                  <a:lnTo>
                    <a:pt x="2302" y="387"/>
                  </a:lnTo>
                  <a:lnTo>
                    <a:pt x="2302" y="371"/>
                  </a:lnTo>
                  <a:lnTo>
                    <a:pt x="2306" y="362"/>
                  </a:lnTo>
                  <a:lnTo>
                    <a:pt x="2317" y="348"/>
                  </a:lnTo>
                  <a:lnTo>
                    <a:pt x="2333" y="319"/>
                  </a:lnTo>
                  <a:lnTo>
                    <a:pt x="2342" y="311"/>
                  </a:lnTo>
                  <a:lnTo>
                    <a:pt x="2342" y="306"/>
                  </a:lnTo>
                  <a:lnTo>
                    <a:pt x="2353" y="308"/>
                  </a:lnTo>
                  <a:lnTo>
                    <a:pt x="2366" y="318"/>
                  </a:lnTo>
                  <a:lnTo>
                    <a:pt x="2398" y="328"/>
                  </a:lnTo>
                  <a:lnTo>
                    <a:pt x="2423" y="340"/>
                  </a:lnTo>
                  <a:lnTo>
                    <a:pt x="2434" y="338"/>
                  </a:lnTo>
                  <a:lnTo>
                    <a:pt x="2449" y="327"/>
                  </a:lnTo>
                  <a:lnTo>
                    <a:pt x="2499" y="296"/>
                  </a:lnTo>
                  <a:lnTo>
                    <a:pt x="2500" y="289"/>
                  </a:lnTo>
                  <a:lnTo>
                    <a:pt x="2498" y="276"/>
                  </a:lnTo>
                  <a:lnTo>
                    <a:pt x="2501" y="264"/>
                  </a:lnTo>
                  <a:lnTo>
                    <a:pt x="2512" y="251"/>
                  </a:lnTo>
                  <a:lnTo>
                    <a:pt x="2519" y="240"/>
                  </a:lnTo>
                  <a:lnTo>
                    <a:pt x="2526" y="210"/>
                  </a:lnTo>
                  <a:lnTo>
                    <a:pt x="2531" y="188"/>
                  </a:lnTo>
                  <a:lnTo>
                    <a:pt x="2538" y="171"/>
                  </a:lnTo>
                  <a:lnTo>
                    <a:pt x="2557" y="161"/>
                  </a:lnTo>
                  <a:lnTo>
                    <a:pt x="2581" y="134"/>
                  </a:lnTo>
                  <a:lnTo>
                    <a:pt x="2581" y="129"/>
                  </a:lnTo>
                  <a:lnTo>
                    <a:pt x="2576" y="118"/>
                  </a:lnTo>
                  <a:lnTo>
                    <a:pt x="2578" y="91"/>
                  </a:lnTo>
                  <a:lnTo>
                    <a:pt x="2571" y="87"/>
                  </a:lnTo>
                  <a:lnTo>
                    <a:pt x="2560" y="87"/>
                  </a:lnTo>
                  <a:lnTo>
                    <a:pt x="2542" y="92"/>
                  </a:lnTo>
                  <a:lnTo>
                    <a:pt x="2538" y="87"/>
                  </a:lnTo>
                  <a:lnTo>
                    <a:pt x="2543" y="74"/>
                  </a:lnTo>
                  <a:lnTo>
                    <a:pt x="2567" y="50"/>
                  </a:lnTo>
                  <a:lnTo>
                    <a:pt x="2575" y="38"/>
                  </a:lnTo>
                  <a:lnTo>
                    <a:pt x="2591" y="26"/>
                  </a:lnTo>
                  <a:lnTo>
                    <a:pt x="2625" y="20"/>
                  </a:lnTo>
                  <a:lnTo>
                    <a:pt x="2666" y="5"/>
                  </a:lnTo>
                  <a:lnTo>
                    <a:pt x="2691" y="6"/>
                  </a:lnTo>
                  <a:lnTo>
                    <a:pt x="2726" y="0"/>
                  </a:lnTo>
                  <a:lnTo>
                    <a:pt x="2738" y="0"/>
                  </a:lnTo>
                  <a:lnTo>
                    <a:pt x="2757" y="9"/>
                  </a:lnTo>
                  <a:lnTo>
                    <a:pt x="2774" y="21"/>
                  </a:lnTo>
                  <a:lnTo>
                    <a:pt x="2785" y="33"/>
                  </a:lnTo>
                  <a:lnTo>
                    <a:pt x="2801" y="37"/>
                  </a:lnTo>
                  <a:lnTo>
                    <a:pt x="2820" y="34"/>
                  </a:lnTo>
                  <a:lnTo>
                    <a:pt x="2836" y="38"/>
                  </a:lnTo>
                  <a:lnTo>
                    <a:pt x="2850" y="44"/>
                  </a:lnTo>
                  <a:lnTo>
                    <a:pt x="2858" y="58"/>
                  </a:lnTo>
                  <a:lnTo>
                    <a:pt x="2870" y="76"/>
                  </a:lnTo>
                  <a:lnTo>
                    <a:pt x="2871" y="89"/>
                  </a:lnTo>
                  <a:lnTo>
                    <a:pt x="2879" y="96"/>
                  </a:lnTo>
                  <a:lnTo>
                    <a:pt x="2888" y="102"/>
                  </a:lnTo>
                  <a:lnTo>
                    <a:pt x="2890" y="111"/>
                  </a:lnTo>
                  <a:lnTo>
                    <a:pt x="2891" y="106"/>
                  </a:lnTo>
                  <a:lnTo>
                    <a:pt x="2893" y="119"/>
                  </a:lnTo>
                  <a:lnTo>
                    <a:pt x="2898" y="134"/>
                  </a:lnTo>
                  <a:lnTo>
                    <a:pt x="2901" y="155"/>
                  </a:lnTo>
                  <a:lnTo>
                    <a:pt x="2909" y="172"/>
                  </a:lnTo>
                  <a:lnTo>
                    <a:pt x="2914" y="189"/>
                  </a:lnTo>
                  <a:lnTo>
                    <a:pt x="2935" y="229"/>
                  </a:lnTo>
                  <a:lnTo>
                    <a:pt x="2941" y="270"/>
                  </a:lnTo>
                  <a:lnTo>
                    <a:pt x="2950" y="289"/>
                  </a:lnTo>
                  <a:lnTo>
                    <a:pt x="2949" y="294"/>
                  </a:lnTo>
                  <a:lnTo>
                    <a:pt x="2950" y="295"/>
                  </a:lnTo>
                  <a:lnTo>
                    <a:pt x="2952" y="313"/>
                  </a:lnTo>
                  <a:lnTo>
                    <a:pt x="2952" y="334"/>
                  </a:lnTo>
                  <a:lnTo>
                    <a:pt x="2965" y="345"/>
                  </a:lnTo>
                  <a:lnTo>
                    <a:pt x="2988" y="348"/>
                  </a:lnTo>
                  <a:lnTo>
                    <a:pt x="3009" y="340"/>
                  </a:lnTo>
                  <a:lnTo>
                    <a:pt x="3025" y="348"/>
                  </a:lnTo>
                  <a:lnTo>
                    <a:pt x="3044" y="350"/>
                  </a:lnTo>
                  <a:lnTo>
                    <a:pt x="3062" y="359"/>
                  </a:lnTo>
                  <a:lnTo>
                    <a:pt x="3094" y="387"/>
                  </a:lnTo>
                  <a:lnTo>
                    <a:pt x="3109" y="394"/>
                  </a:lnTo>
                  <a:lnTo>
                    <a:pt x="3121" y="396"/>
                  </a:lnTo>
                  <a:lnTo>
                    <a:pt x="3125" y="403"/>
                  </a:lnTo>
                  <a:lnTo>
                    <a:pt x="3125" y="408"/>
                  </a:lnTo>
                  <a:lnTo>
                    <a:pt x="3127" y="407"/>
                  </a:lnTo>
                  <a:lnTo>
                    <a:pt x="3128" y="423"/>
                  </a:lnTo>
                  <a:lnTo>
                    <a:pt x="3135" y="432"/>
                  </a:lnTo>
                  <a:lnTo>
                    <a:pt x="3134" y="448"/>
                  </a:lnTo>
                  <a:lnTo>
                    <a:pt x="3135" y="466"/>
                  </a:lnTo>
                  <a:lnTo>
                    <a:pt x="3145" y="482"/>
                  </a:lnTo>
                  <a:lnTo>
                    <a:pt x="3151" y="495"/>
                  </a:lnTo>
                  <a:lnTo>
                    <a:pt x="3170" y="494"/>
                  </a:lnTo>
                  <a:lnTo>
                    <a:pt x="3189" y="500"/>
                  </a:lnTo>
                  <a:lnTo>
                    <a:pt x="3207" y="498"/>
                  </a:lnTo>
                  <a:lnTo>
                    <a:pt x="3238" y="483"/>
                  </a:lnTo>
                  <a:lnTo>
                    <a:pt x="3272" y="461"/>
                  </a:lnTo>
                  <a:lnTo>
                    <a:pt x="3290" y="459"/>
                  </a:lnTo>
                  <a:lnTo>
                    <a:pt x="3323" y="441"/>
                  </a:lnTo>
                  <a:lnTo>
                    <a:pt x="3355" y="432"/>
                  </a:lnTo>
                  <a:lnTo>
                    <a:pt x="3356" y="435"/>
                  </a:lnTo>
                  <a:lnTo>
                    <a:pt x="3348" y="448"/>
                  </a:lnTo>
                  <a:lnTo>
                    <a:pt x="3348" y="468"/>
                  </a:lnTo>
                  <a:lnTo>
                    <a:pt x="3353" y="484"/>
                  </a:lnTo>
                  <a:lnTo>
                    <a:pt x="3350" y="504"/>
                  </a:lnTo>
                  <a:lnTo>
                    <a:pt x="3338" y="514"/>
                  </a:lnTo>
                  <a:lnTo>
                    <a:pt x="3324" y="527"/>
                  </a:lnTo>
                  <a:lnTo>
                    <a:pt x="3322" y="548"/>
                  </a:lnTo>
                  <a:lnTo>
                    <a:pt x="3308" y="581"/>
                  </a:lnTo>
                  <a:lnTo>
                    <a:pt x="3300" y="623"/>
                  </a:lnTo>
                  <a:lnTo>
                    <a:pt x="3281" y="661"/>
                  </a:lnTo>
                  <a:lnTo>
                    <a:pt x="3268" y="679"/>
                  </a:lnTo>
                  <a:lnTo>
                    <a:pt x="3263" y="699"/>
                  </a:lnTo>
                  <a:lnTo>
                    <a:pt x="3251" y="709"/>
                  </a:lnTo>
                  <a:lnTo>
                    <a:pt x="3246" y="705"/>
                  </a:lnTo>
                  <a:lnTo>
                    <a:pt x="3195" y="693"/>
                  </a:lnTo>
                  <a:lnTo>
                    <a:pt x="3182" y="700"/>
                  </a:lnTo>
                  <a:lnTo>
                    <a:pt x="3146" y="735"/>
                  </a:lnTo>
                  <a:lnTo>
                    <a:pt x="3154" y="748"/>
                  </a:lnTo>
                  <a:lnTo>
                    <a:pt x="3160" y="775"/>
                  </a:lnTo>
                  <a:lnTo>
                    <a:pt x="3160" y="834"/>
                  </a:lnTo>
                  <a:lnTo>
                    <a:pt x="3144" y="859"/>
                  </a:lnTo>
                  <a:lnTo>
                    <a:pt x="3124" y="876"/>
                  </a:lnTo>
                  <a:lnTo>
                    <a:pt x="3124" y="894"/>
                  </a:lnTo>
                  <a:lnTo>
                    <a:pt x="3116" y="893"/>
                  </a:lnTo>
                  <a:lnTo>
                    <a:pt x="3108" y="878"/>
                  </a:lnTo>
                  <a:lnTo>
                    <a:pt x="3097" y="867"/>
                  </a:lnTo>
                  <a:lnTo>
                    <a:pt x="3086" y="876"/>
                  </a:lnTo>
                  <a:lnTo>
                    <a:pt x="3079" y="896"/>
                  </a:lnTo>
                  <a:lnTo>
                    <a:pt x="3069" y="911"/>
                  </a:lnTo>
                  <a:lnTo>
                    <a:pt x="3038" y="935"/>
                  </a:lnTo>
                  <a:lnTo>
                    <a:pt x="3014" y="941"/>
                  </a:lnTo>
                  <a:lnTo>
                    <a:pt x="2994" y="941"/>
                  </a:lnTo>
                  <a:lnTo>
                    <a:pt x="2989" y="950"/>
                  </a:lnTo>
                  <a:lnTo>
                    <a:pt x="2995" y="981"/>
                  </a:lnTo>
                  <a:lnTo>
                    <a:pt x="2953" y="985"/>
                  </a:lnTo>
                  <a:lnTo>
                    <a:pt x="2939" y="975"/>
                  </a:lnTo>
                  <a:lnTo>
                    <a:pt x="2920" y="970"/>
                  </a:lnTo>
                  <a:lnTo>
                    <a:pt x="2908" y="980"/>
                  </a:lnTo>
                  <a:lnTo>
                    <a:pt x="2883" y="1009"/>
                  </a:lnTo>
                  <a:lnTo>
                    <a:pt x="2865" y="1024"/>
                  </a:lnTo>
                  <a:lnTo>
                    <a:pt x="2826" y="1045"/>
                  </a:lnTo>
                  <a:lnTo>
                    <a:pt x="2811" y="1052"/>
                  </a:lnTo>
                  <a:lnTo>
                    <a:pt x="2783" y="1087"/>
                  </a:lnTo>
                  <a:lnTo>
                    <a:pt x="2781" y="1091"/>
                  </a:lnTo>
                  <a:lnTo>
                    <a:pt x="2774" y="1094"/>
                  </a:lnTo>
                  <a:lnTo>
                    <a:pt x="2767" y="1097"/>
                  </a:lnTo>
                  <a:lnTo>
                    <a:pt x="2756" y="1097"/>
                  </a:lnTo>
                  <a:lnTo>
                    <a:pt x="2734" y="1104"/>
                  </a:lnTo>
                  <a:lnTo>
                    <a:pt x="2729" y="1097"/>
                  </a:lnTo>
                  <a:lnTo>
                    <a:pt x="2724" y="1102"/>
                  </a:lnTo>
                  <a:lnTo>
                    <a:pt x="2709" y="1113"/>
                  </a:lnTo>
                  <a:lnTo>
                    <a:pt x="2673" y="1128"/>
                  </a:lnTo>
                  <a:lnTo>
                    <a:pt x="2665" y="1136"/>
                  </a:lnTo>
                  <a:lnTo>
                    <a:pt x="2657" y="1149"/>
                  </a:lnTo>
                  <a:lnTo>
                    <a:pt x="2646" y="1157"/>
                  </a:lnTo>
                  <a:lnTo>
                    <a:pt x="2638" y="1157"/>
                  </a:lnTo>
                  <a:lnTo>
                    <a:pt x="2632" y="1163"/>
                  </a:lnTo>
                  <a:lnTo>
                    <a:pt x="2613" y="1172"/>
                  </a:lnTo>
                  <a:lnTo>
                    <a:pt x="2607" y="1168"/>
                  </a:lnTo>
                  <a:lnTo>
                    <a:pt x="2616" y="1156"/>
                  </a:lnTo>
                  <a:lnTo>
                    <a:pt x="2630" y="1151"/>
                  </a:lnTo>
                  <a:lnTo>
                    <a:pt x="2635" y="1140"/>
                  </a:lnTo>
                  <a:lnTo>
                    <a:pt x="2638" y="1129"/>
                  </a:lnTo>
                  <a:lnTo>
                    <a:pt x="2630" y="1126"/>
                  </a:lnTo>
                  <a:lnTo>
                    <a:pt x="2622" y="1119"/>
                  </a:lnTo>
                  <a:lnTo>
                    <a:pt x="2616" y="1118"/>
                  </a:lnTo>
                  <a:lnTo>
                    <a:pt x="2625" y="1112"/>
                  </a:lnTo>
                  <a:lnTo>
                    <a:pt x="2627" y="1101"/>
                  </a:lnTo>
                  <a:lnTo>
                    <a:pt x="2638" y="1093"/>
                  </a:lnTo>
                  <a:lnTo>
                    <a:pt x="2660" y="1063"/>
                  </a:lnTo>
                  <a:lnTo>
                    <a:pt x="2667" y="1050"/>
                  </a:lnTo>
                  <a:lnTo>
                    <a:pt x="2665" y="1042"/>
                  </a:lnTo>
                  <a:lnTo>
                    <a:pt x="2652" y="1028"/>
                  </a:lnTo>
                  <a:lnTo>
                    <a:pt x="2649" y="1016"/>
                  </a:lnTo>
                  <a:lnTo>
                    <a:pt x="2644" y="1010"/>
                  </a:lnTo>
                  <a:lnTo>
                    <a:pt x="2639" y="1016"/>
                  </a:lnTo>
                  <a:lnTo>
                    <a:pt x="2616" y="1017"/>
                  </a:lnTo>
                  <a:lnTo>
                    <a:pt x="2606" y="1021"/>
                  </a:lnTo>
                  <a:lnTo>
                    <a:pt x="2590" y="1038"/>
                  </a:lnTo>
                  <a:lnTo>
                    <a:pt x="2578" y="1053"/>
                  </a:lnTo>
                  <a:lnTo>
                    <a:pt x="2571" y="1065"/>
                  </a:lnTo>
                  <a:lnTo>
                    <a:pt x="2568" y="1070"/>
                  </a:lnTo>
                  <a:lnTo>
                    <a:pt x="2542" y="1082"/>
                  </a:lnTo>
                  <a:lnTo>
                    <a:pt x="2524" y="1096"/>
                  </a:lnTo>
                  <a:lnTo>
                    <a:pt x="2516" y="1098"/>
                  </a:lnTo>
                  <a:lnTo>
                    <a:pt x="2509" y="1112"/>
                  </a:lnTo>
                  <a:lnTo>
                    <a:pt x="2506" y="1126"/>
                  </a:lnTo>
                  <a:lnTo>
                    <a:pt x="2498" y="1135"/>
                  </a:lnTo>
                  <a:lnTo>
                    <a:pt x="2488" y="1141"/>
                  </a:lnTo>
                  <a:lnTo>
                    <a:pt x="2473" y="1144"/>
                  </a:lnTo>
                  <a:lnTo>
                    <a:pt x="2462" y="1147"/>
                  </a:lnTo>
                  <a:lnTo>
                    <a:pt x="2451" y="1147"/>
                  </a:lnTo>
                  <a:lnTo>
                    <a:pt x="2445" y="1144"/>
                  </a:lnTo>
                  <a:lnTo>
                    <a:pt x="2433" y="1142"/>
                  </a:lnTo>
                  <a:lnTo>
                    <a:pt x="2423" y="1152"/>
                  </a:lnTo>
                  <a:lnTo>
                    <a:pt x="2417" y="1172"/>
                  </a:lnTo>
                  <a:lnTo>
                    <a:pt x="2414" y="1189"/>
                  </a:lnTo>
                  <a:lnTo>
                    <a:pt x="2431" y="1207"/>
                  </a:lnTo>
                  <a:lnTo>
                    <a:pt x="2435" y="1216"/>
                  </a:lnTo>
                  <a:lnTo>
                    <a:pt x="2444" y="1221"/>
                  </a:lnTo>
                  <a:lnTo>
                    <a:pt x="2451" y="1221"/>
                  </a:lnTo>
                  <a:lnTo>
                    <a:pt x="2456" y="1228"/>
                  </a:lnTo>
                  <a:lnTo>
                    <a:pt x="2465" y="1228"/>
                  </a:lnTo>
                  <a:lnTo>
                    <a:pt x="2469" y="1239"/>
                  </a:lnTo>
                  <a:lnTo>
                    <a:pt x="2479" y="1247"/>
                  </a:lnTo>
                  <a:lnTo>
                    <a:pt x="2482" y="1255"/>
                  </a:lnTo>
                  <a:lnTo>
                    <a:pt x="2482" y="1265"/>
                  </a:lnTo>
                  <a:lnTo>
                    <a:pt x="2490" y="1276"/>
                  </a:lnTo>
                  <a:lnTo>
                    <a:pt x="2517" y="1286"/>
                  </a:lnTo>
                  <a:lnTo>
                    <a:pt x="2531" y="1285"/>
                  </a:lnTo>
                  <a:lnTo>
                    <a:pt x="2543" y="1269"/>
                  </a:lnTo>
                  <a:lnTo>
                    <a:pt x="2554" y="1260"/>
                  </a:lnTo>
                  <a:lnTo>
                    <a:pt x="2562" y="1249"/>
                  </a:lnTo>
                  <a:lnTo>
                    <a:pt x="2584" y="1239"/>
                  </a:lnTo>
                  <a:lnTo>
                    <a:pt x="2591" y="1238"/>
                  </a:lnTo>
                  <a:lnTo>
                    <a:pt x="2602" y="1249"/>
                  </a:lnTo>
                  <a:lnTo>
                    <a:pt x="2611" y="1254"/>
                  </a:lnTo>
                  <a:lnTo>
                    <a:pt x="2622" y="1255"/>
                  </a:lnTo>
                  <a:lnTo>
                    <a:pt x="2629" y="1264"/>
                  </a:lnTo>
                  <a:lnTo>
                    <a:pt x="2637" y="1265"/>
                  </a:lnTo>
                  <a:lnTo>
                    <a:pt x="2649" y="1263"/>
                  </a:lnTo>
                  <a:lnTo>
                    <a:pt x="2657" y="1258"/>
                  </a:lnTo>
                  <a:lnTo>
                    <a:pt x="2671" y="1264"/>
                  </a:lnTo>
                  <a:lnTo>
                    <a:pt x="2683" y="1266"/>
                  </a:lnTo>
                  <a:lnTo>
                    <a:pt x="2687" y="1268"/>
                  </a:lnTo>
                  <a:lnTo>
                    <a:pt x="2684" y="1281"/>
                  </a:lnTo>
                  <a:lnTo>
                    <a:pt x="2680" y="1290"/>
                  </a:lnTo>
                  <a:lnTo>
                    <a:pt x="2680" y="1295"/>
                  </a:lnTo>
                  <a:lnTo>
                    <a:pt x="2670" y="1307"/>
                  </a:lnTo>
                  <a:lnTo>
                    <a:pt x="2666" y="1303"/>
                  </a:lnTo>
                  <a:lnTo>
                    <a:pt x="2662" y="1293"/>
                  </a:lnTo>
                  <a:lnTo>
                    <a:pt x="2656" y="1297"/>
                  </a:lnTo>
                  <a:lnTo>
                    <a:pt x="2650" y="1295"/>
                  </a:lnTo>
                  <a:lnTo>
                    <a:pt x="2643" y="1301"/>
                  </a:lnTo>
                  <a:lnTo>
                    <a:pt x="2637" y="1311"/>
                  </a:lnTo>
                  <a:lnTo>
                    <a:pt x="2614" y="1313"/>
                  </a:lnTo>
                  <a:lnTo>
                    <a:pt x="2602" y="1319"/>
                  </a:lnTo>
                  <a:lnTo>
                    <a:pt x="2591" y="1319"/>
                  </a:lnTo>
                  <a:lnTo>
                    <a:pt x="2594" y="1333"/>
                  </a:lnTo>
                  <a:lnTo>
                    <a:pt x="2590" y="1333"/>
                  </a:lnTo>
                  <a:lnTo>
                    <a:pt x="2585" y="1338"/>
                  </a:lnTo>
                  <a:lnTo>
                    <a:pt x="2578" y="1355"/>
                  </a:lnTo>
                  <a:lnTo>
                    <a:pt x="2568" y="1356"/>
                  </a:lnTo>
                  <a:lnTo>
                    <a:pt x="2564" y="1345"/>
                  </a:lnTo>
                  <a:lnTo>
                    <a:pt x="2555" y="1345"/>
                  </a:lnTo>
                  <a:lnTo>
                    <a:pt x="2548" y="1354"/>
                  </a:lnTo>
                  <a:lnTo>
                    <a:pt x="2555" y="1362"/>
                  </a:lnTo>
                  <a:lnTo>
                    <a:pt x="2552" y="1371"/>
                  </a:lnTo>
                  <a:lnTo>
                    <a:pt x="2544" y="1381"/>
                  </a:lnTo>
                  <a:lnTo>
                    <a:pt x="2526" y="1391"/>
                  </a:lnTo>
                  <a:lnTo>
                    <a:pt x="2521" y="1404"/>
                  </a:lnTo>
                  <a:lnTo>
                    <a:pt x="2509" y="1421"/>
                  </a:lnTo>
                  <a:lnTo>
                    <a:pt x="2500" y="1437"/>
                  </a:lnTo>
                  <a:lnTo>
                    <a:pt x="2503" y="1446"/>
                  </a:lnTo>
                  <a:lnTo>
                    <a:pt x="2514" y="1448"/>
                  </a:lnTo>
                  <a:lnTo>
                    <a:pt x="2522" y="1456"/>
                  </a:lnTo>
                  <a:lnTo>
                    <a:pt x="2555" y="1473"/>
                  </a:lnTo>
                  <a:lnTo>
                    <a:pt x="2562" y="1483"/>
                  </a:lnTo>
                  <a:lnTo>
                    <a:pt x="2567" y="1499"/>
                  </a:lnTo>
                  <a:lnTo>
                    <a:pt x="2574" y="1508"/>
                  </a:lnTo>
                  <a:lnTo>
                    <a:pt x="2584" y="1548"/>
                  </a:lnTo>
                  <a:lnTo>
                    <a:pt x="2590" y="1561"/>
                  </a:lnTo>
                  <a:lnTo>
                    <a:pt x="2594" y="1578"/>
                  </a:lnTo>
                  <a:lnTo>
                    <a:pt x="2603" y="1592"/>
                  </a:lnTo>
                  <a:lnTo>
                    <a:pt x="2617" y="1598"/>
                  </a:lnTo>
                  <a:lnTo>
                    <a:pt x="2618" y="1608"/>
                  </a:lnTo>
                  <a:lnTo>
                    <a:pt x="2635" y="1625"/>
                  </a:lnTo>
                  <a:lnTo>
                    <a:pt x="2646" y="1642"/>
                  </a:lnTo>
                  <a:lnTo>
                    <a:pt x="2646" y="1646"/>
                  </a:lnTo>
                  <a:lnTo>
                    <a:pt x="2628" y="1637"/>
                  </a:lnTo>
                  <a:lnTo>
                    <a:pt x="2613" y="1632"/>
                  </a:lnTo>
                  <a:lnTo>
                    <a:pt x="2602" y="1632"/>
                  </a:lnTo>
                  <a:lnTo>
                    <a:pt x="2590" y="1624"/>
                  </a:lnTo>
                  <a:lnTo>
                    <a:pt x="2576" y="1620"/>
                  </a:lnTo>
                  <a:lnTo>
                    <a:pt x="2551" y="1625"/>
                  </a:lnTo>
                  <a:lnTo>
                    <a:pt x="2551" y="1631"/>
                  </a:lnTo>
                  <a:lnTo>
                    <a:pt x="2576" y="1626"/>
                  </a:lnTo>
                  <a:lnTo>
                    <a:pt x="2581" y="1630"/>
                  </a:lnTo>
                  <a:lnTo>
                    <a:pt x="2584" y="1637"/>
                  </a:lnTo>
                  <a:lnTo>
                    <a:pt x="2595" y="1639"/>
                  </a:lnTo>
                  <a:lnTo>
                    <a:pt x="2607" y="1647"/>
                  </a:lnTo>
                  <a:lnTo>
                    <a:pt x="2618" y="1660"/>
                  </a:lnTo>
                  <a:lnTo>
                    <a:pt x="2627" y="1664"/>
                  </a:lnTo>
                  <a:lnTo>
                    <a:pt x="2632" y="1667"/>
                  </a:lnTo>
                  <a:lnTo>
                    <a:pt x="2640" y="1677"/>
                  </a:lnTo>
                  <a:lnTo>
                    <a:pt x="2648" y="1690"/>
                  </a:lnTo>
                  <a:lnTo>
                    <a:pt x="2646" y="1695"/>
                  </a:lnTo>
                  <a:lnTo>
                    <a:pt x="2633" y="1696"/>
                  </a:lnTo>
                  <a:lnTo>
                    <a:pt x="2622" y="1706"/>
                  </a:lnTo>
                  <a:lnTo>
                    <a:pt x="2611" y="1710"/>
                  </a:lnTo>
                  <a:lnTo>
                    <a:pt x="2603" y="1715"/>
                  </a:lnTo>
                  <a:lnTo>
                    <a:pt x="2600" y="1720"/>
                  </a:lnTo>
                  <a:lnTo>
                    <a:pt x="2589" y="1727"/>
                  </a:lnTo>
                  <a:lnTo>
                    <a:pt x="2573" y="1727"/>
                  </a:lnTo>
                  <a:lnTo>
                    <a:pt x="2562" y="1730"/>
                  </a:lnTo>
                  <a:lnTo>
                    <a:pt x="2551" y="1734"/>
                  </a:lnTo>
                  <a:lnTo>
                    <a:pt x="2563" y="1733"/>
                  </a:lnTo>
                  <a:lnTo>
                    <a:pt x="2575" y="1737"/>
                  </a:lnTo>
                  <a:lnTo>
                    <a:pt x="2586" y="1742"/>
                  </a:lnTo>
                  <a:lnTo>
                    <a:pt x="2607" y="1733"/>
                  </a:lnTo>
                  <a:lnTo>
                    <a:pt x="2616" y="1736"/>
                  </a:lnTo>
                  <a:lnTo>
                    <a:pt x="2624" y="1743"/>
                  </a:lnTo>
                  <a:lnTo>
                    <a:pt x="2628" y="1749"/>
                  </a:lnTo>
                  <a:lnTo>
                    <a:pt x="2633" y="1753"/>
                  </a:lnTo>
                  <a:lnTo>
                    <a:pt x="2640" y="1755"/>
                  </a:lnTo>
                  <a:lnTo>
                    <a:pt x="2648" y="1755"/>
                  </a:lnTo>
                  <a:lnTo>
                    <a:pt x="2652" y="1758"/>
                  </a:lnTo>
                  <a:lnTo>
                    <a:pt x="2646" y="1761"/>
                  </a:lnTo>
                  <a:lnTo>
                    <a:pt x="2633" y="1776"/>
                  </a:lnTo>
                  <a:lnTo>
                    <a:pt x="2623" y="1781"/>
                  </a:lnTo>
                  <a:lnTo>
                    <a:pt x="2627" y="1782"/>
                  </a:lnTo>
                  <a:lnTo>
                    <a:pt x="2643" y="1775"/>
                  </a:lnTo>
                  <a:lnTo>
                    <a:pt x="2643" y="1788"/>
                  </a:lnTo>
                  <a:lnTo>
                    <a:pt x="2641" y="1798"/>
                  </a:lnTo>
                  <a:lnTo>
                    <a:pt x="2640" y="1795"/>
                  </a:lnTo>
                  <a:lnTo>
                    <a:pt x="2635" y="1798"/>
                  </a:lnTo>
                  <a:lnTo>
                    <a:pt x="2623" y="1802"/>
                  </a:lnTo>
                  <a:lnTo>
                    <a:pt x="2623" y="1804"/>
                  </a:lnTo>
                  <a:lnTo>
                    <a:pt x="2628" y="1814"/>
                  </a:lnTo>
                  <a:lnTo>
                    <a:pt x="2625" y="1829"/>
                  </a:lnTo>
                  <a:lnTo>
                    <a:pt x="2622" y="1833"/>
                  </a:lnTo>
                  <a:lnTo>
                    <a:pt x="2622" y="1850"/>
                  </a:lnTo>
                  <a:lnTo>
                    <a:pt x="2616" y="1865"/>
                  </a:lnTo>
                  <a:lnTo>
                    <a:pt x="2611" y="1862"/>
                  </a:lnTo>
                  <a:lnTo>
                    <a:pt x="2606" y="1856"/>
                  </a:lnTo>
                  <a:lnTo>
                    <a:pt x="2601" y="1860"/>
                  </a:lnTo>
                  <a:lnTo>
                    <a:pt x="2594" y="1871"/>
                  </a:lnTo>
                  <a:lnTo>
                    <a:pt x="2587" y="1879"/>
                  </a:lnTo>
                  <a:lnTo>
                    <a:pt x="2582" y="1887"/>
                  </a:lnTo>
                  <a:lnTo>
                    <a:pt x="2578" y="1890"/>
                  </a:lnTo>
                  <a:lnTo>
                    <a:pt x="2574" y="1897"/>
                  </a:lnTo>
                  <a:lnTo>
                    <a:pt x="2571" y="1904"/>
                  </a:lnTo>
                  <a:lnTo>
                    <a:pt x="2571" y="1911"/>
                  </a:lnTo>
                  <a:lnTo>
                    <a:pt x="2567" y="1921"/>
                  </a:lnTo>
                  <a:lnTo>
                    <a:pt x="2560" y="1930"/>
                  </a:lnTo>
                  <a:lnTo>
                    <a:pt x="2555" y="1933"/>
                  </a:lnTo>
                  <a:lnTo>
                    <a:pt x="2546" y="1943"/>
                  </a:lnTo>
                  <a:lnTo>
                    <a:pt x="2543" y="1957"/>
                  </a:lnTo>
                  <a:lnTo>
                    <a:pt x="2537" y="1964"/>
                  </a:lnTo>
                  <a:lnTo>
                    <a:pt x="2535" y="1962"/>
                  </a:lnTo>
                  <a:lnTo>
                    <a:pt x="2533" y="1948"/>
                  </a:lnTo>
                  <a:lnTo>
                    <a:pt x="2525" y="1949"/>
                  </a:lnTo>
                  <a:lnTo>
                    <a:pt x="2517" y="1956"/>
                  </a:lnTo>
                  <a:lnTo>
                    <a:pt x="2526" y="1973"/>
                  </a:lnTo>
                  <a:lnTo>
                    <a:pt x="2526" y="1976"/>
                  </a:lnTo>
                  <a:lnTo>
                    <a:pt x="2521" y="1992"/>
                  </a:lnTo>
                  <a:lnTo>
                    <a:pt x="2521" y="1997"/>
                  </a:lnTo>
                  <a:lnTo>
                    <a:pt x="2520" y="2003"/>
                  </a:lnTo>
                  <a:lnTo>
                    <a:pt x="2517" y="2010"/>
                  </a:lnTo>
                  <a:lnTo>
                    <a:pt x="2515" y="2013"/>
                  </a:lnTo>
                  <a:lnTo>
                    <a:pt x="2511" y="2014"/>
                  </a:lnTo>
                  <a:lnTo>
                    <a:pt x="2511" y="2021"/>
                  </a:lnTo>
                  <a:lnTo>
                    <a:pt x="2512" y="2028"/>
                  </a:lnTo>
                  <a:lnTo>
                    <a:pt x="2511" y="2030"/>
                  </a:lnTo>
                  <a:lnTo>
                    <a:pt x="2506" y="2028"/>
                  </a:lnTo>
                  <a:lnTo>
                    <a:pt x="2500" y="2028"/>
                  </a:lnTo>
                  <a:lnTo>
                    <a:pt x="2495" y="2033"/>
                  </a:lnTo>
                  <a:lnTo>
                    <a:pt x="2498" y="2040"/>
                  </a:lnTo>
                  <a:lnTo>
                    <a:pt x="2494" y="2046"/>
                  </a:lnTo>
                  <a:lnTo>
                    <a:pt x="2490" y="2044"/>
                  </a:lnTo>
                  <a:lnTo>
                    <a:pt x="2484" y="2045"/>
                  </a:lnTo>
                  <a:lnTo>
                    <a:pt x="2478" y="2060"/>
                  </a:lnTo>
                  <a:lnTo>
                    <a:pt x="2471" y="2065"/>
                  </a:lnTo>
                  <a:lnTo>
                    <a:pt x="2469" y="2075"/>
                  </a:lnTo>
                  <a:lnTo>
                    <a:pt x="2465" y="2081"/>
                  </a:lnTo>
                  <a:lnTo>
                    <a:pt x="2447" y="2083"/>
                  </a:lnTo>
                  <a:lnTo>
                    <a:pt x="2440" y="2081"/>
                  </a:lnTo>
                  <a:lnTo>
                    <a:pt x="2431" y="2088"/>
                  </a:lnTo>
                  <a:lnTo>
                    <a:pt x="2433" y="2091"/>
                  </a:lnTo>
                  <a:lnTo>
                    <a:pt x="2435" y="2097"/>
                  </a:lnTo>
                  <a:lnTo>
                    <a:pt x="2433" y="2105"/>
                  </a:lnTo>
                  <a:lnTo>
                    <a:pt x="2418" y="2119"/>
                  </a:lnTo>
                  <a:lnTo>
                    <a:pt x="2413" y="2119"/>
                  </a:lnTo>
                  <a:lnTo>
                    <a:pt x="2410" y="2131"/>
                  </a:lnTo>
                  <a:lnTo>
                    <a:pt x="2408" y="2123"/>
                  </a:lnTo>
                  <a:lnTo>
                    <a:pt x="2402" y="2127"/>
                  </a:lnTo>
                  <a:lnTo>
                    <a:pt x="2401" y="2135"/>
                  </a:lnTo>
                  <a:lnTo>
                    <a:pt x="2398" y="2134"/>
                  </a:lnTo>
                  <a:lnTo>
                    <a:pt x="2395" y="2134"/>
                  </a:lnTo>
                  <a:lnTo>
                    <a:pt x="2385" y="2141"/>
                  </a:lnTo>
                  <a:lnTo>
                    <a:pt x="2380" y="2140"/>
                  </a:lnTo>
                  <a:lnTo>
                    <a:pt x="2372" y="2141"/>
                  </a:lnTo>
                  <a:lnTo>
                    <a:pt x="2365" y="2152"/>
                  </a:lnTo>
                  <a:lnTo>
                    <a:pt x="2361" y="2159"/>
                  </a:lnTo>
                  <a:lnTo>
                    <a:pt x="2356" y="2164"/>
                  </a:lnTo>
                  <a:lnTo>
                    <a:pt x="2354" y="2170"/>
                  </a:lnTo>
                  <a:lnTo>
                    <a:pt x="2344" y="2177"/>
                  </a:lnTo>
                  <a:lnTo>
                    <a:pt x="2328" y="2183"/>
                  </a:lnTo>
                  <a:lnTo>
                    <a:pt x="2316" y="2189"/>
                  </a:lnTo>
                  <a:lnTo>
                    <a:pt x="2309" y="2186"/>
                  </a:lnTo>
                  <a:lnTo>
                    <a:pt x="2302" y="2184"/>
                  </a:lnTo>
                  <a:lnTo>
                    <a:pt x="2299" y="2189"/>
                  </a:lnTo>
                  <a:lnTo>
                    <a:pt x="2297" y="2193"/>
                  </a:lnTo>
                  <a:lnTo>
                    <a:pt x="2291" y="2195"/>
                  </a:lnTo>
                  <a:lnTo>
                    <a:pt x="2285" y="2193"/>
                  </a:lnTo>
                  <a:lnTo>
                    <a:pt x="2285" y="2188"/>
                  </a:lnTo>
                  <a:lnTo>
                    <a:pt x="2277" y="2184"/>
                  </a:lnTo>
                  <a:lnTo>
                    <a:pt x="2268" y="2190"/>
                  </a:lnTo>
                  <a:lnTo>
                    <a:pt x="2263" y="2199"/>
                  </a:lnTo>
                  <a:lnTo>
                    <a:pt x="2256" y="2199"/>
                  </a:lnTo>
                  <a:lnTo>
                    <a:pt x="2253" y="2193"/>
                  </a:lnTo>
                  <a:lnTo>
                    <a:pt x="2253" y="2189"/>
                  </a:lnTo>
                  <a:lnTo>
                    <a:pt x="2245" y="2191"/>
                  </a:lnTo>
                  <a:lnTo>
                    <a:pt x="2245" y="2202"/>
                  </a:lnTo>
                  <a:lnTo>
                    <a:pt x="2243" y="220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115"/>
            <p:cNvSpPr>
              <a:spLocks noChangeAspect="1"/>
            </p:cNvSpPr>
            <p:nvPr/>
          </p:nvSpPr>
          <p:spPr bwMode="gray">
            <a:xfrm>
              <a:off x="8066183" y="3352365"/>
              <a:ext cx="109720" cy="132706"/>
            </a:xfrm>
            <a:custGeom>
              <a:avLst/>
              <a:gdLst/>
              <a:ahLst/>
              <a:cxnLst>
                <a:cxn ang="0">
                  <a:pos x="220" y="310"/>
                </a:cxn>
                <a:cxn ang="0">
                  <a:pos x="185" y="277"/>
                </a:cxn>
                <a:cxn ang="0">
                  <a:pos x="169" y="266"/>
                </a:cxn>
                <a:cxn ang="0">
                  <a:pos x="174" y="262"/>
                </a:cxn>
                <a:cxn ang="0">
                  <a:pos x="174" y="236"/>
                </a:cxn>
                <a:cxn ang="0">
                  <a:pos x="186" y="226"/>
                </a:cxn>
                <a:cxn ang="0">
                  <a:pos x="199" y="212"/>
                </a:cxn>
                <a:cxn ang="0">
                  <a:pos x="235" y="200"/>
                </a:cxn>
                <a:cxn ang="0">
                  <a:pos x="257" y="181"/>
                </a:cxn>
                <a:cxn ang="0">
                  <a:pos x="289" y="155"/>
                </a:cxn>
                <a:cxn ang="0">
                  <a:pos x="297" y="121"/>
                </a:cxn>
                <a:cxn ang="0">
                  <a:pos x="295" y="101"/>
                </a:cxn>
                <a:cxn ang="0">
                  <a:pos x="308" y="80"/>
                </a:cxn>
                <a:cxn ang="0">
                  <a:pos x="342" y="46"/>
                </a:cxn>
                <a:cxn ang="0">
                  <a:pos x="347" y="41"/>
                </a:cxn>
                <a:cxn ang="0">
                  <a:pos x="343" y="27"/>
                </a:cxn>
                <a:cxn ang="0">
                  <a:pos x="327" y="11"/>
                </a:cxn>
                <a:cxn ang="0">
                  <a:pos x="305" y="9"/>
                </a:cxn>
                <a:cxn ang="0">
                  <a:pos x="288" y="44"/>
                </a:cxn>
                <a:cxn ang="0">
                  <a:pos x="233" y="74"/>
                </a:cxn>
                <a:cxn ang="0">
                  <a:pos x="208" y="83"/>
                </a:cxn>
                <a:cxn ang="0">
                  <a:pos x="172" y="118"/>
                </a:cxn>
                <a:cxn ang="0">
                  <a:pos x="139" y="103"/>
                </a:cxn>
                <a:cxn ang="0">
                  <a:pos x="102" y="142"/>
                </a:cxn>
                <a:cxn ang="0">
                  <a:pos x="45" y="178"/>
                </a:cxn>
                <a:cxn ang="0">
                  <a:pos x="2" y="220"/>
                </a:cxn>
                <a:cxn ang="0">
                  <a:pos x="13" y="235"/>
                </a:cxn>
                <a:cxn ang="0">
                  <a:pos x="30" y="239"/>
                </a:cxn>
                <a:cxn ang="0">
                  <a:pos x="57" y="245"/>
                </a:cxn>
                <a:cxn ang="0">
                  <a:pos x="59" y="258"/>
                </a:cxn>
                <a:cxn ang="0">
                  <a:pos x="50" y="301"/>
                </a:cxn>
                <a:cxn ang="0">
                  <a:pos x="59" y="307"/>
                </a:cxn>
                <a:cxn ang="0">
                  <a:pos x="43" y="320"/>
                </a:cxn>
                <a:cxn ang="0">
                  <a:pos x="32" y="339"/>
                </a:cxn>
                <a:cxn ang="0">
                  <a:pos x="40" y="353"/>
                </a:cxn>
                <a:cxn ang="0">
                  <a:pos x="48" y="355"/>
                </a:cxn>
                <a:cxn ang="0">
                  <a:pos x="40" y="361"/>
                </a:cxn>
                <a:cxn ang="0">
                  <a:pos x="47" y="366"/>
                </a:cxn>
                <a:cxn ang="0">
                  <a:pos x="53" y="377"/>
                </a:cxn>
                <a:cxn ang="0">
                  <a:pos x="64" y="372"/>
                </a:cxn>
                <a:cxn ang="0">
                  <a:pos x="74" y="360"/>
                </a:cxn>
                <a:cxn ang="0">
                  <a:pos x="78" y="356"/>
                </a:cxn>
                <a:cxn ang="0">
                  <a:pos x="91" y="368"/>
                </a:cxn>
                <a:cxn ang="0">
                  <a:pos x="102" y="369"/>
                </a:cxn>
                <a:cxn ang="0">
                  <a:pos x="121" y="374"/>
                </a:cxn>
                <a:cxn ang="0">
                  <a:pos x="156" y="340"/>
                </a:cxn>
                <a:cxn ang="0">
                  <a:pos x="191" y="340"/>
                </a:cxn>
                <a:cxn ang="0">
                  <a:pos x="223" y="318"/>
                </a:cxn>
              </a:cxnLst>
              <a:rect l="0" t="0" r="r" b="b"/>
              <a:pathLst>
                <a:path w="349" h="377">
                  <a:moveTo>
                    <a:pt x="223" y="318"/>
                  </a:moveTo>
                  <a:lnTo>
                    <a:pt x="220" y="310"/>
                  </a:lnTo>
                  <a:lnTo>
                    <a:pt x="196" y="290"/>
                  </a:lnTo>
                  <a:lnTo>
                    <a:pt x="185" y="277"/>
                  </a:lnTo>
                  <a:lnTo>
                    <a:pt x="171" y="272"/>
                  </a:lnTo>
                  <a:lnTo>
                    <a:pt x="169" y="266"/>
                  </a:lnTo>
                  <a:lnTo>
                    <a:pt x="174" y="253"/>
                  </a:lnTo>
                  <a:lnTo>
                    <a:pt x="174" y="262"/>
                  </a:lnTo>
                  <a:lnTo>
                    <a:pt x="175" y="255"/>
                  </a:lnTo>
                  <a:lnTo>
                    <a:pt x="174" y="236"/>
                  </a:lnTo>
                  <a:lnTo>
                    <a:pt x="175" y="229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199" y="212"/>
                  </a:lnTo>
                  <a:lnTo>
                    <a:pt x="223" y="209"/>
                  </a:lnTo>
                  <a:lnTo>
                    <a:pt x="235" y="200"/>
                  </a:lnTo>
                  <a:lnTo>
                    <a:pt x="239" y="194"/>
                  </a:lnTo>
                  <a:lnTo>
                    <a:pt x="257" y="181"/>
                  </a:lnTo>
                  <a:lnTo>
                    <a:pt x="274" y="162"/>
                  </a:lnTo>
                  <a:lnTo>
                    <a:pt x="289" y="155"/>
                  </a:lnTo>
                  <a:lnTo>
                    <a:pt x="295" y="150"/>
                  </a:lnTo>
                  <a:lnTo>
                    <a:pt x="297" y="121"/>
                  </a:lnTo>
                  <a:lnTo>
                    <a:pt x="293" y="112"/>
                  </a:lnTo>
                  <a:lnTo>
                    <a:pt x="295" y="101"/>
                  </a:lnTo>
                  <a:lnTo>
                    <a:pt x="304" y="87"/>
                  </a:lnTo>
                  <a:lnTo>
                    <a:pt x="308" y="80"/>
                  </a:lnTo>
                  <a:lnTo>
                    <a:pt x="335" y="49"/>
                  </a:lnTo>
                  <a:lnTo>
                    <a:pt x="342" y="46"/>
                  </a:lnTo>
                  <a:lnTo>
                    <a:pt x="349" y="48"/>
                  </a:lnTo>
                  <a:lnTo>
                    <a:pt x="347" y="41"/>
                  </a:lnTo>
                  <a:lnTo>
                    <a:pt x="343" y="33"/>
                  </a:lnTo>
                  <a:lnTo>
                    <a:pt x="343" y="27"/>
                  </a:lnTo>
                  <a:lnTo>
                    <a:pt x="335" y="26"/>
                  </a:lnTo>
                  <a:lnTo>
                    <a:pt x="327" y="11"/>
                  </a:lnTo>
                  <a:lnTo>
                    <a:pt x="316" y="0"/>
                  </a:lnTo>
                  <a:lnTo>
                    <a:pt x="305" y="9"/>
                  </a:lnTo>
                  <a:lnTo>
                    <a:pt x="298" y="29"/>
                  </a:lnTo>
                  <a:lnTo>
                    <a:pt x="288" y="44"/>
                  </a:lnTo>
                  <a:lnTo>
                    <a:pt x="257" y="68"/>
                  </a:lnTo>
                  <a:lnTo>
                    <a:pt x="233" y="74"/>
                  </a:lnTo>
                  <a:lnTo>
                    <a:pt x="213" y="74"/>
                  </a:lnTo>
                  <a:lnTo>
                    <a:pt x="208" y="83"/>
                  </a:lnTo>
                  <a:lnTo>
                    <a:pt x="214" y="114"/>
                  </a:lnTo>
                  <a:lnTo>
                    <a:pt x="172" y="118"/>
                  </a:lnTo>
                  <a:lnTo>
                    <a:pt x="158" y="108"/>
                  </a:lnTo>
                  <a:lnTo>
                    <a:pt x="139" y="103"/>
                  </a:lnTo>
                  <a:lnTo>
                    <a:pt x="127" y="113"/>
                  </a:lnTo>
                  <a:lnTo>
                    <a:pt x="102" y="142"/>
                  </a:lnTo>
                  <a:lnTo>
                    <a:pt x="84" y="157"/>
                  </a:lnTo>
                  <a:lnTo>
                    <a:pt x="45" y="178"/>
                  </a:lnTo>
                  <a:lnTo>
                    <a:pt x="30" y="185"/>
                  </a:lnTo>
                  <a:lnTo>
                    <a:pt x="2" y="220"/>
                  </a:lnTo>
                  <a:lnTo>
                    <a:pt x="0" y="224"/>
                  </a:lnTo>
                  <a:lnTo>
                    <a:pt x="13" y="235"/>
                  </a:lnTo>
                  <a:lnTo>
                    <a:pt x="16" y="246"/>
                  </a:lnTo>
                  <a:lnTo>
                    <a:pt x="30" y="239"/>
                  </a:lnTo>
                  <a:lnTo>
                    <a:pt x="42" y="243"/>
                  </a:lnTo>
                  <a:lnTo>
                    <a:pt x="57" y="245"/>
                  </a:lnTo>
                  <a:lnTo>
                    <a:pt x="63" y="248"/>
                  </a:lnTo>
                  <a:lnTo>
                    <a:pt x="59" y="258"/>
                  </a:lnTo>
                  <a:lnTo>
                    <a:pt x="56" y="278"/>
                  </a:lnTo>
                  <a:lnTo>
                    <a:pt x="50" y="301"/>
                  </a:lnTo>
                  <a:lnTo>
                    <a:pt x="52" y="307"/>
                  </a:lnTo>
                  <a:lnTo>
                    <a:pt x="59" y="307"/>
                  </a:lnTo>
                  <a:lnTo>
                    <a:pt x="45" y="315"/>
                  </a:lnTo>
                  <a:lnTo>
                    <a:pt x="43" y="320"/>
                  </a:lnTo>
                  <a:lnTo>
                    <a:pt x="37" y="323"/>
                  </a:lnTo>
                  <a:lnTo>
                    <a:pt x="32" y="339"/>
                  </a:lnTo>
                  <a:lnTo>
                    <a:pt x="24" y="352"/>
                  </a:lnTo>
                  <a:lnTo>
                    <a:pt x="40" y="353"/>
                  </a:lnTo>
                  <a:lnTo>
                    <a:pt x="50" y="350"/>
                  </a:lnTo>
                  <a:lnTo>
                    <a:pt x="48" y="355"/>
                  </a:lnTo>
                  <a:lnTo>
                    <a:pt x="45" y="361"/>
                  </a:lnTo>
                  <a:lnTo>
                    <a:pt x="40" y="361"/>
                  </a:lnTo>
                  <a:lnTo>
                    <a:pt x="41" y="368"/>
                  </a:lnTo>
                  <a:lnTo>
                    <a:pt x="47" y="366"/>
                  </a:lnTo>
                  <a:lnTo>
                    <a:pt x="51" y="376"/>
                  </a:lnTo>
                  <a:lnTo>
                    <a:pt x="53" y="377"/>
                  </a:lnTo>
                  <a:lnTo>
                    <a:pt x="61" y="377"/>
                  </a:lnTo>
                  <a:lnTo>
                    <a:pt x="64" y="372"/>
                  </a:lnTo>
                  <a:lnTo>
                    <a:pt x="71" y="370"/>
                  </a:lnTo>
                  <a:lnTo>
                    <a:pt x="74" y="360"/>
                  </a:lnTo>
                  <a:lnTo>
                    <a:pt x="72" y="355"/>
                  </a:lnTo>
                  <a:lnTo>
                    <a:pt x="78" y="356"/>
                  </a:lnTo>
                  <a:lnTo>
                    <a:pt x="84" y="365"/>
                  </a:lnTo>
                  <a:lnTo>
                    <a:pt x="91" y="368"/>
                  </a:lnTo>
                  <a:lnTo>
                    <a:pt x="99" y="374"/>
                  </a:lnTo>
                  <a:lnTo>
                    <a:pt x="102" y="369"/>
                  </a:lnTo>
                  <a:lnTo>
                    <a:pt x="113" y="365"/>
                  </a:lnTo>
                  <a:lnTo>
                    <a:pt x="121" y="374"/>
                  </a:lnTo>
                  <a:lnTo>
                    <a:pt x="134" y="363"/>
                  </a:lnTo>
                  <a:lnTo>
                    <a:pt x="156" y="340"/>
                  </a:lnTo>
                  <a:lnTo>
                    <a:pt x="174" y="339"/>
                  </a:lnTo>
                  <a:lnTo>
                    <a:pt x="191" y="340"/>
                  </a:lnTo>
                  <a:lnTo>
                    <a:pt x="206" y="334"/>
                  </a:lnTo>
                  <a:lnTo>
                    <a:pt x="223" y="3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02" name="Group 116"/>
            <p:cNvGrpSpPr>
              <a:grpSpLocks noChangeAspect="1"/>
            </p:cNvGrpSpPr>
            <p:nvPr/>
          </p:nvGrpSpPr>
          <p:grpSpPr bwMode="gray">
            <a:xfrm>
              <a:off x="6237522" y="1594009"/>
              <a:ext cx="2978333" cy="1802010"/>
              <a:chOff x="2730" y="960"/>
              <a:chExt cx="1873" cy="1032"/>
            </a:xfrm>
            <a:grpFill/>
          </p:grpSpPr>
          <p:grpSp>
            <p:nvGrpSpPr>
              <p:cNvPr id="377" name="Group 117"/>
              <p:cNvGrpSpPr>
                <a:grpSpLocks noChangeAspect="1"/>
              </p:cNvGrpSpPr>
              <p:nvPr/>
            </p:nvGrpSpPr>
            <p:grpSpPr bwMode="gray">
              <a:xfrm>
                <a:off x="3044" y="960"/>
                <a:ext cx="1473" cy="481"/>
                <a:chOff x="3044" y="960"/>
                <a:chExt cx="1473" cy="481"/>
              </a:xfrm>
              <a:grpFill/>
            </p:grpSpPr>
            <p:sp>
              <p:nvSpPr>
                <p:cNvPr id="381" name="Freeform 118"/>
                <p:cNvSpPr>
                  <a:spLocks noChangeAspect="1"/>
                </p:cNvSpPr>
                <p:nvPr/>
              </p:nvSpPr>
              <p:spPr bwMode="gray">
                <a:xfrm>
                  <a:off x="3044" y="141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27" y="8"/>
                    </a:cxn>
                    <a:cxn ang="0">
                      <a:pos x="29" y="5"/>
                    </a:cxn>
                    <a:cxn ang="0">
                      <a:pos x="34" y="3"/>
                    </a:cxn>
                    <a:cxn ang="0">
                      <a:pos x="38" y="7"/>
                    </a:cxn>
                    <a:cxn ang="0">
                      <a:pos x="49" y="0"/>
                    </a:cxn>
                    <a:cxn ang="0">
                      <a:pos x="54" y="0"/>
                    </a:cxn>
                    <a:cxn ang="0">
                      <a:pos x="94" y="37"/>
                    </a:cxn>
                    <a:cxn ang="0">
                      <a:pos x="100" y="51"/>
                    </a:cxn>
                    <a:cxn ang="0">
                      <a:pos x="105" y="53"/>
                    </a:cxn>
                    <a:cxn ang="0">
                      <a:pos x="105" y="34"/>
                    </a:cxn>
                    <a:cxn ang="0">
                      <a:pos x="109" y="49"/>
                    </a:cxn>
                    <a:cxn ang="0">
                      <a:pos x="116" y="65"/>
                    </a:cxn>
                    <a:cxn ang="0">
                      <a:pos x="115" y="78"/>
                    </a:cxn>
                    <a:cxn ang="0">
                      <a:pos x="109" y="64"/>
                    </a:cxn>
                    <a:cxn ang="0">
                      <a:pos x="97" y="76"/>
                    </a:cxn>
                    <a:cxn ang="0">
                      <a:pos x="77" y="105"/>
                    </a:cxn>
                    <a:cxn ang="0">
                      <a:pos x="63" y="113"/>
                    </a:cxn>
                    <a:cxn ang="0">
                      <a:pos x="55" y="113"/>
                    </a:cxn>
                    <a:cxn ang="0">
                      <a:pos x="45" y="124"/>
                    </a:cxn>
                    <a:cxn ang="0">
                      <a:pos x="35" y="125"/>
                    </a:cxn>
                    <a:cxn ang="0">
                      <a:pos x="30" y="118"/>
                    </a:cxn>
                    <a:cxn ang="0">
                      <a:pos x="28" y="126"/>
                    </a:cxn>
                    <a:cxn ang="0">
                      <a:pos x="19" y="118"/>
                    </a:cxn>
                    <a:cxn ang="0">
                      <a:pos x="12" y="105"/>
                    </a:cxn>
                    <a:cxn ang="0">
                      <a:pos x="6" y="105"/>
                    </a:cxn>
                    <a:cxn ang="0">
                      <a:pos x="4" y="118"/>
                    </a:cxn>
                    <a:cxn ang="0">
                      <a:pos x="8" y="125"/>
                    </a:cxn>
                    <a:cxn ang="0">
                      <a:pos x="2" y="115"/>
                    </a:cxn>
                    <a:cxn ang="0">
                      <a:pos x="0" y="104"/>
                    </a:cxn>
                    <a:cxn ang="0">
                      <a:pos x="2" y="91"/>
                    </a:cxn>
                    <a:cxn ang="0">
                      <a:pos x="3" y="56"/>
                    </a:cxn>
                    <a:cxn ang="0">
                      <a:pos x="7" y="41"/>
                    </a:cxn>
                    <a:cxn ang="0">
                      <a:pos x="19" y="17"/>
                    </a:cxn>
                    <a:cxn ang="0">
                      <a:pos x="27" y="8"/>
                    </a:cxn>
                  </a:cxnLst>
                  <a:rect l="0" t="0" r="r" b="b"/>
                  <a:pathLst>
                    <a:path w="116" h="126">
                      <a:moveTo>
                        <a:pt x="27" y="8"/>
                      </a:moveTo>
                      <a:lnTo>
                        <a:pt x="29" y="5"/>
                      </a:lnTo>
                      <a:lnTo>
                        <a:pt x="34" y="3"/>
                      </a:lnTo>
                      <a:lnTo>
                        <a:pt x="38" y="7"/>
                      </a:lnTo>
                      <a:lnTo>
                        <a:pt x="49" y="0"/>
                      </a:lnTo>
                      <a:lnTo>
                        <a:pt x="54" y="0"/>
                      </a:lnTo>
                      <a:lnTo>
                        <a:pt x="94" y="37"/>
                      </a:lnTo>
                      <a:lnTo>
                        <a:pt x="100" y="51"/>
                      </a:lnTo>
                      <a:lnTo>
                        <a:pt x="105" y="53"/>
                      </a:lnTo>
                      <a:lnTo>
                        <a:pt x="105" y="34"/>
                      </a:lnTo>
                      <a:lnTo>
                        <a:pt x="109" y="49"/>
                      </a:lnTo>
                      <a:lnTo>
                        <a:pt x="116" y="65"/>
                      </a:lnTo>
                      <a:lnTo>
                        <a:pt x="115" y="78"/>
                      </a:lnTo>
                      <a:lnTo>
                        <a:pt x="109" y="64"/>
                      </a:lnTo>
                      <a:lnTo>
                        <a:pt x="97" y="76"/>
                      </a:lnTo>
                      <a:lnTo>
                        <a:pt x="77" y="105"/>
                      </a:lnTo>
                      <a:lnTo>
                        <a:pt x="63" y="113"/>
                      </a:lnTo>
                      <a:lnTo>
                        <a:pt x="55" y="113"/>
                      </a:lnTo>
                      <a:lnTo>
                        <a:pt x="45" y="124"/>
                      </a:lnTo>
                      <a:lnTo>
                        <a:pt x="35" y="125"/>
                      </a:lnTo>
                      <a:lnTo>
                        <a:pt x="30" y="118"/>
                      </a:lnTo>
                      <a:lnTo>
                        <a:pt x="28" y="126"/>
                      </a:lnTo>
                      <a:lnTo>
                        <a:pt x="19" y="118"/>
                      </a:lnTo>
                      <a:lnTo>
                        <a:pt x="12" y="105"/>
                      </a:lnTo>
                      <a:lnTo>
                        <a:pt x="6" y="105"/>
                      </a:lnTo>
                      <a:lnTo>
                        <a:pt x="4" y="118"/>
                      </a:lnTo>
                      <a:lnTo>
                        <a:pt x="8" y="125"/>
                      </a:lnTo>
                      <a:lnTo>
                        <a:pt x="2" y="115"/>
                      </a:lnTo>
                      <a:lnTo>
                        <a:pt x="0" y="104"/>
                      </a:lnTo>
                      <a:lnTo>
                        <a:pt x="2" y="91"/>
                      </a:lnTo>
                      <a:lnTo>
                        <a:pt x="3" y="56"/>
                      </a:lnTo>
                      <a:lnTo>
                        <a:pt x="7" y="41"/>
                      </a:lnTo>
                      <a:lnTo>
                        <a:pt x="19" y="17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2" name="Freeform 119"/>
                <p:cNvSpPr>
                  <a:spLocks noChangeAspect="1"/>
                </p:cNvSpPr>
                <p:nvPr/>
              </p:nvSpPr>
              <p:spPr bwMode="gray">
                <a:xfrm>
                  <a:off x="3605" y="995"/>
                  <a:ext cx="67" cy="84"/>
                </a:xfrm>
                <a:custGeom>
                  <a:avLst/>
                  <a:gdLst/>
                  <a:ahLst/>
                  <a:cxnLst>
                    <a:cxn ang="0">
                      <a:pos x="42" y="277"/>
                    </a:cxn>
                    <a:cxn ang="0">
                      <a:pos x="52" y="238"/>
                    </a:cxn>
                    <a:cxn ang="0">
                      <a:pos x="66" y="185"/>
                    </a:cxn>
                    <a:cxn ang="0">
                      <a:pos x="96" y="201"/>
                    </a:cxn>
                    <a:cxn ang="0">
                      <a:pos x="80" y="149"/>
                    </a:cxn>
                    <a:cxn ang="0">
                      <a:pos x="92" y="119"/>
                    </a:cxn>
                    <a:cxn ang="0">
                      <a:pos x="93" y="115"/>
                    </a:cxn>
                    <a:cxn ang="0">
                      <a:pos x="100" y="94"/>
                    </a:cxn>
                    <a:cxn ang="0">
                      <a:pos x="105" y="88"/>
                    </a:cxn>
                    <a:cxn ang="0">
                      <a:pos x="124" y="52"/>
                    </a:cxn>
                    <a:cxn ang="0">
                      <a:pos x="124" y="29"/>
                    </a:cxn>
                    <a:cxn ang="0">
                      <a:pos x="136" y="39"/>
                    </a:cxn>
                    <a:cxn ang="0">
                      <a:pos x="155" y="62"/>
                    </a:cxn>
                    <a:cxn ang="0">
                      <a:pos x="155" y="16"/>
                    </a:cxn>
                    <a:cxn ang="0">
                      <a:pos x="194" y="12"/>
                    </a:cxn>
                    <a:cxn ang="0">
                      <a:pos x="195" y="29"/>
                    </a:cxn>
                    <a:cxn ang="0">
                      <a:pos x="208" y="30"/>
                    </a:cxn>
                    <a:cxn ang="0">
                      <a:pos x="195" y="73"/>
                    </a:cxn>
                    <a:cxn ang="0">
                      <a:pos x="194" y="108"/>
                    </a:cxn>
                    <a:cxn ang="0">
                      <a:pos x="209" y="103"/>
                    </a:cxn>
                    <a:cxn ang="0">
                      <a:pos x="219" y="66"/>
                    </a:cxn>
                    <a:cxn ang="0">
                      <a:pos x="233" y="79"/>
                    </a:cxn>
                    <a:cxn ang="0">
                      <a:pos x="238" y="99"/>
                    </a:cxn>
                    <a:cxn ang="0">
                      <a:pos x="249" y="72"/>
                    </a:cxn>
                    <a:cxn ang="0">
                      <a:pos x="262" y="95"/>
                    </a:cxn>
                    <a:cxn ang="0">
                      <a:pos x="261" y="119"/>
                    </a:cxn>
                    <a:cxn ang="0">
                      <a:pos x="273" y="131"/>
                    </a:cxn>
                    <a:cxn ang="0">
                      <a:pos x="279" y="110"/>
                    </a:cxn>
                    <a:cxn ang="0">
                      <a:pos x="292" y="163"/>
                    </a:cxn>
                    <a:cxn ang="0">
                      <a:pos x="334" y="195"/>
                    </a:cxn>
                    <a:cxn ang="0">
                      <a:pos x="337" y="234"/>
                    </a:cxn>
                    <a:cxn ang="0">
                      <a:pos x="337" y="259"/>
                    </a:cxn>
                    <a:cxn ang="0">
                      <a:pos x="318" y="312"/>
                    </a:cxn>
                    <a:cxn ang="0">
                      <a:pos x="301" y="317"/>
                    </a:cxn>
                    <a:cxn ang="0">
                      <a:pos x="242" y="344"/>
                    </a:cxn>
                    <a:cxn ang="0">
                      <a:pos x="216" y="347"/>
                    </a:cxn>
                    <a:cxn ang="0">
                      <a:pos x="200" y="346"/>
                    </a:cxn>
                    <a:cxn ang="0">
                      <a:pos x="190" y="360"/>
                    </a:cxn>
                    <a:cxn ang="0">
                      <a:pos x="149" y="352"/>
                    </a:cxn>
                    <a:cxn ang="0">
                      <a:pos x="133" y="352"/>
                    </a:cxn>
                    <a:cxn ang="0">
                      <a:pos x="92" y="368"/>
                    </a:cxn>
                    <a:cxn ang="0">
                      <a:pos x="77" y="385"/>
                    </a:cxn>
                    <a:cxn ang="0">
                      <a:pos x="41" y="409"/>
                    </a:cxn>
                    <a:cxn ang="0">
                      <a:pos x="6" y="416"/>
                    </a:cxn>
                    <a:cxn ang="0">
                      <a:pos x="12" y="398"/>
                    </a:cxn>
                    <a:cxn ang="0">
                      <a:pos x="0" y="393"/>
                    </a:cxn>
                    <a:cxn ang="0">
                      <a:pos x="9" y="355"/>
                    </a:cxn>
                    <a:cxn ang="0">
                      <a:pos x="33" y="297"/>
                    </a:cxn>
                  </a:cxnLst>
                  <a:rect l="0" t="0" r="r" b="b"/>
                  <a:pathLst>
                    <a:path w="337" h="418">
                      <a:moveTo>
                        <a:pt x="33" y="286"/>
                      </a:moveTo>
                      <a:lnTo>
                        <a:pt x="42" y="277"/>
                      </a:lnTo>
                      <a:lnTo>
                        <a:pt x="42" y="269"/>
                      </a:lnTo>
                      <a:lnTo>
                        <a:pt x="52" y="238"/>
                      </a:lnTo>
                      <a:lnTo>
                        <a:pt x="49" y="228"/>
                      </a:lnTo>
                      <a:lnTo>
                        <a:pt x="66" y="185"/>
                      </a:lnTo>
                      <a:lnTo>
                        <a:pt x="85" y="202"/>
                      </a:lnTo>
                      <a:lnTo>
                        <a:pt x="96" y="201"/>
                      </a:lnTo>
                      <a:lnTo>
                        <a:pt x="80" y="183"/>
                      </a:lnTo>
                      <a:lnTo>
                        <a:pt x="80" y="149"/>
                      </a:lnTo>
                      <a:lnTo>
                        <a:pt x="81" y="131"/>
                      </a:lnTo>
                      <a:lnTo>
                        <a:pt x="92" y="119"/>
                      </a:lnTo>
                      <a:lnTo>
                        <a:pt x="100" y="118"/>
                      </a:lnTo>
                      <a:lnTo>
                        <a:pt x="93" y="115"/>
                      </a:lnTo>
                      <a:lnTo>
                        <a:pt x="93" y="103"/>
                      </a:lnTo>
                      <a:lnTo>
                        <a:pt x="100" y="94"/>
                      </a:lnTo>
                      <a:lnTo>
                        <a:pt x="109" y="92"/>
                      </a:lnTo>
                      <a:lnTo>
                        <a:pt x="105" y="88"/>
                      </a:lnTo>
                      <a:lnTo>
                        <a:pt x="105" y="73"/>
                      </a:lnTo>
                      <a:lnTo>
                        <a:pt x="124" y="52"/>
                      </a:lnTo>
                      <a:lnTo>
                        <a:pt x="125" y="44"/>
                      </a:lnTo>
                      <a:lnTo>
                        <a:pt x="124" y="29"/>
                      </a:lnTo>
                      <a:lnTo>
                        <a:pt x="130" y="24"/>
                      </a:lnTo>
                      <a:lnTo>
                        <a:pt x="136" y="39"/>
                      </a:lnTo>
                      <a:lnTo>
                        <a:pt x="139" y="56"/>
                      </a:lnTo>
                      <a:lnTo>
                        <a:pt x="155" y="62"/>
                      </a:lnTo>
                      <a:lnTo>
                        <a:pt x="157" y="48"/>
                      </a:lnTo>
                      <a:lnTo>
                        <a:pt x="155" y="16"/>
                      </a:lnTo>
                      <a:lnTo>
                        <a:pt x="166" y="0"/>
                      </a:lnTo>
                      <a:lnTo>
                        <a:pt x="194" y="12"/>
                      </a:lnTo>
                      <a:lnTo>
                        <a:pt x="194" y="36"/>
                      </a:lnTo>
                      <a:lnTo>
                        <a:pt x="195" y="29"/>
                      </a:lnTo>
                      <a:lnTo>
                        <a:pt x="200" y="23"/>
                      </a:lnTo>
                      <a:lnTo>
                        <a:pt x="208" y="30"/>
                      </a:lnTo>
                      <a:lnTo>
                        <a:pt x="208" y="43"/>
                      </a:lnTo>
                      <a:lnTo>
                        <a:pt x="195" y="73"/>
                      </a:lnTo>
                      <a:lnTo>
                        <a:pt x="197" y="94"/>
                      </a:lnTo>
                      <a:lnTo>
                        <a:pt x="194" y="108"/>
                      </a:lnTo>
                      <a:lnTo>
                        <a:pt x="194" y="122"/>
                      </a:lnTo>
                      <a:lnTo>
                        <a:pt x="209" y="103"/>
                      </a:lnTo>
                      <a:lnTo>
                        <a:pt x="219" y="84"/>
                      </a:lnTo>
                      <a:lnTo>
                        <a:pt x="219" y="66"/>
                      </a:lnTo>
                      <a:lnTo>
                        <a:pt x="224" y="65"/>
                      </a:lnTo>
                      <a:lnTo>
                        <a:pt x="233" y="79"/>
                      </a:lnTo>
                      <a:lnTo>
                        <a:pt x="236" y="94"/>
                      </a:lnTo>
                      <a:lnTo>
                        <a:pt x="238" y="99"/>
                      </a:lnTo>
                      <a:lnTo>
                        <a:pt x="245" y="88"/>
                      </a:lnTo>
                      <a:lnTo>
                        <a:pt x="249" y="72"/>
                      </a:lnTo>
                      <a:lnTo>
                        <a:pt x="258" y="77"/>
                      </a:lnTo>
                      <a:lnTo>
                        <a:pt x="262" y="95"/>
                      </a:lnTo>
                      <a:lnTo>
                        <a:pt x="259" y="110"/>
                      </a:lnTo>
                      <a:lnTo>
                        <a:pt x="261" y="119"/>
                      </a:lnTo>
                      <a:lnTo>
                        <a:pt x="267" y="131"/>
                      </a:lnTo>
                      <a:lnTo>
                        <a:pt x="273" y="131"/>
                      </a:lnTo>
                      <a:lnTo>
                        <a:pt x="272" y="118"/>
                      </a:lnTo>
                      <a:lnTo>
                        <a:pt x="279" y="110"/>
                      </a:lnTo>
                      <a:lnTo>
                        <a:pt x="284" y="137"/>
                      </a:lnTo>
                      <a:lnTo>
                        <a:pt x="292" y="163"/>
                      </a:lnTo>
                      <a:lnTo>
                        <a:pt x="326" y="184"/>
                      </a:lnTo>
                      <a:lnTo>
                        <a:pt x="334" y="195"/>
                      </a:lnTo>
                      <a:lnTo>
                        <a:pt x="337" y="217"/>
                      </a:lnTo>
                      <a:lnTo>
                        <a:pt x="337" y="234"/>
                      </a:lnTo>
                      <a:lnTo>
                        <a:pt x="333" y="245"/>
                      </a:lnTo>
                      <a:lnTo>
                        <a:pt x="337" y="259"/>
                      </a:lnTo>
                      <a:lnTo>
                        <a:pt x="337" y="276"/>
                      </a:lnTo>
                      <a:lnTo>
                        <a:pt x="318" y="312"/>
                      </a:lnTo>
                      <a:lnTo>
                        <a:pt x="307" y="323"/>
                      </a:lnTo>
                      <a:lnTo>
                        <a:pt x="301" y="317"/>
                      </a:lnTo>
                      <a:lnTo>
                        <a:pt x="280" y="321"/>
                      </a:lnTo>
                      <a:lnTo>
                        <a:pt x="242" y="344"/>
                      </a:lnTo>
                      <a:lnTo>
                        <a:pt x="226" y="341"/>
                      </a:lnTo>
                      <a:lnTo>
                        <a:pt x="216" y="347"/>
                      </a:lnTo>
                      <a:lnTo>
                        <a:pt x="205" y="344"/>
                      </a:lnTo>
                      <a:lnTo>
                        <a:pt x="200" y="346"/>
                      </a:lnTo>
                      <a:lnTo>
                        <a:pt x="199" y="355"/>
                      </a:lnTo>
                      <a:lnTo>
                        <a:pt x="190" y="360"/>
                      </a:lnTo>
                      <a:lnTo>
                        <a:pt x="176" y="342"/>
                      </a:lnTo>
                      <a:lnTo>
                        <a:pt x="149" y="352"/>
                      </a:lnTo>
                      <a:lnTo>
                        <a:pt x="143" y="346"/>
                      </a:lnTo>
                      <a:lnTo>
                        <a:pt x="133" y="352"/>
                      </a:lnTo>
                      <a:lnTo>
                        <a:pt x="98" y="350"/>
                      </a:lnTo>
                      <a:lnTo>
                        <a:pt x="92" y="368"/>
                      </a:lnTo>
                      <a:lnTo>
                        <a:pt x="86" y="371"/>
                      </a:lnTo>
                      <a:lnTo>
                        <a:pt x="77" y="385"/>
                      </a:lnTo>
                      <a:lnTo>
                        <a:pt x="53" y="396"/>
                      </a:lnTo>
                      <a:lnTo>
                        <a:pt x="41" y="409"/>
                      </a:lnTo>
                      <a:lnTo>
                        <a:pt x="33" y="418"/>
                      </a:lnTo>
                      <a:lnTo>
                        <a:pt x="6" y="416"/>
                      </a:lnTo>
                      <a:lnTo>
                        <a:pt x="7" y="409"/>
                      </a:lnTo>
                      <a:lnTo>
                        <a:pt x="12" y="398"/>
                      </a:lnTo>
                      <a:lnTo>
                        <a:pt x="11" y="387"/>
                      </a:lnTo>
                      <a:lnTo>
                        <a:pt x="0" y="393"/>
                      </a:lnTo>
                      <a:lnTo>
                        <a:pt x="4" y="366"/>
                      </a:lnTo>
                      <a:lnTo>
                        <a:pt x="9" y="355"/>
                      </a:lnTo>
                      <a:lnTo>
                        <a:pt x="38" y="302"/>
                      </a:lnTo>
                      <a:lnTo>
                        <a:pt x="33" y="297"/>
                      </a:lnTo>
                      <a:lnTo>
                        <a:pt x="33" y="2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3" name="Freeform 120"/>
                <p:cNvSpPr>
                  <a:spLocks noChangeAspect="1"/>
                </p:cNvSpPr>
                <p:nvPr/>
              </p:nvSpPr>
              <p:spPr bwMode="gray">
                <a:xfrm>
                  <a:off x="4015" y="1163"/>
                  <a:ext cx="73" cy="67"/>
                </a:xfrm>
                <a:custGeom>
                  <a:avLst/>
                  <a:gdLst/>
                  <a:ahLst/>
                  <a:cxnLst>
                    <a:cxn ang="0">
                      <a:pos x="179" y="89"/>
                    </a:cxn>
                    <a:cxn ang="0">
                      <a:pos x="185" y="89"/>
                    </a:cxn>
                    <a:cxn ang="0">
                      <a:pos x="200" y="103"/>
                    </a:cxn>
                    <a:cxn ang="0">
                      <a:pos x="194" y="120"/>
                    </a:cxn>
                    <a:cxn ang="0">
                      <a:pos x="195" y="127"/>
                    </a:cxn>
                    <a:cxn ang="0">
                      <a:pos x="205" y="132"/>
                    </a:cxn>
                    <a:cxn ang="0">
                      <a:pos x="216" y="133"/>
                    </a:cxn>
                    <a:cxn ang="0">
                      <a:pos x="228" y="133"/>
                    </a:cxn>
                    <a:cxn ang="0">
                      <a:pos x="233" y="103"/>
                    </a:cxn>
                    <a:cxn ang="0">
                      <a:pos x="225" y="60"/>
                    </a:cxn>
                    <a:cxn ang="0">
                      <a:pos x="235" y="34"/>
                    </a:cxn>
                    <a:cxn ang="0">
                      <a:pos x="268" y="49"/>
                    </a:cxn>
                    <a:cxn ang="0">
                      <a:pos x="290" y="89"/>
                    </a:cxn>
                    <a:cxn ang="0">
                      <a:pos x="307" y="109"/>
                    </a:cxn>
                    <a:cxn ang="0">
                      <a:pos x="314" y="127"/>
                    </a:cxn>
                    <a:cxn ang="0">
                      <a:pos x="309" y="151"/>
                    </a:cxn>
                    <a:cxn ang="0">
                      <a:pos x="300" y="170"/>
                    </a:cxn>
                    <a:cxn ang="0">
                      <a:pos x="296" y="191"/>
                    </a:cxn>
                    <a:cxn ang="0">
                      <a:pos x="309" y="234"/>
                    </a:cxn>
                    <a:cxn ang="0">
                      <a:pos x="344" y="259"/>
                    </a:cxn>
                    <a:cxn ang="0">
                      <a:pos x="365" y="280"/>
                    </a:cxn>
                    <a:cxn ang="0">
                      <a:pos x="343" y="289"/>
                    </a:cxn>
                    <a:cxn ang="0">
                      <a:pos x="314" y="287"/>
                    </a:cxn>
                    <a:cxn ang="0">
                      <a:pos x="305" y="302"/>
                    </a:cxn>
                    <a:cxn ang="0">
                      <a:pos x="287" y="272"/>
                    </a:cxn>
                    <a:cxn ang="0">
                      <a:pos x="279" y="253"/>
                    </a:cxn>
                    <a:cxn ang="0">
                      <a:pos x="238" y="280"/>
                    </a:cxn>
                    <a:cxn ang="0">
                      <a:pos x="211" y="301"/>
                    </a:cxn>
                    <a:cxn ang="0">
                      <a:pos x="174" y="310"/>
                    </a:cxn>
                    <a:cxn ang="0">
                      <a:pos x="172" y="303"/>
                    </a:cxn>
                    <a:cxn ang="0">
                      <a:pos x="169" y="289"/>
                    </a:cxn>
                    <a:cxn ang="0">
                      <a:pos x="162" y="256"/>
                    </a:cxn>
                    <a:cxn ang="0">
                      <a:pos x="146" y="288"/>
                    </a:cxn>
                    <a:cxn ang="0">
                      <a:pos x="150" y="298"/>
                    </a:cxn>
                    <a:cxn ang="0">
                      <a:pos x="140" y="331"/>
                    </a:cxn>
                    <a:cxn ang="0">
                      <a:pos x="113" y="324"/>
                    </a:cxn>
                    <a:cxn ang="0">
                      <a:pos x="70" y="307"/>
                    </a:cxn>
                    <a:cxn ang="0">
                      <a:pos x="54" y="260"/>
                    </a:cxn>
                    <a:cxn ang="0">
                      <a:pos x="15" y="242"/>
                    </a:cxn>
                    <a:cxn ang="0">
                      <a:pos x="0" y="196"/>
                    </a:cxn>
                    <a:cxn ang="0">
                      <a:pos x="20" y="196"/>
                    </a:cxn>
                    <a:cxn ang="0">
                      <a:pos x="27" y="179"/>
                    </a:cxn>
                    <a:cxn ang="0">
                      <a:pos x="15" y="176"/>
                    </a:cxn>
                    <a:cxn ang="0">
                      <a:pos x="26" y="173"/>
                    </a:cxn>
                    <a:cxn ang="0">
                      <a:pos x="13" y="152"/>
                    </a:cxn>
                    <a:cxn ang="0">
                      <a:pos x="8" y="140"/>
                    </a:cxn>
                    <a:cxn ang="0">
                      <a:pos x="21" y="143"/>
                    </a:cxn>
                    <a:cxn ang="0">
                      <a:pos x="17" y="122"/>
                    </a:cxn>
                    <a:cxn ang="0">
                      <a:pos x="26" y="99"/>
                    </a:cxn>
                    <a:cxn ang="0">
                      <a:pos x="44" y="95"/>
                    </a:cxn>
                    <a:cxn ang="0">
                      <a:pos x="33" y="88"/>
                    </a:cxn>
                    <a:cxn ang="0">
                      <a:pos x="26" y="67"/>
                    </a:cxn>
                    <a:cxn ang="0">
                      <a:pos x="36" y="51"/>
                    </a:cxn>
                    <a:cxn ang="0">
                      <a:pos x="67" y="43"/>
                    </a:cxn>
                    <a:cxn ang="0">
                      <a:pos x="80" y="22"/>
                    </a:cxn>
                    <a:cxn ang="0">
                      <a:pos x="119" y="0"/>
                    </a:cxn>
                    <a:cxn ang="0">
                      <a:pos x="117" y="13"/>
                    </a:cxn>
                    <a:cxn ang="0">
                      <a:pos x="146" y="54"/>
                    </a:cxn>
                    <a:cxn ang="0">
                      <a:pos x="160" y="54"/>
                    </a:cxn>
                    <a:cxn ang="0">
                      <a:pos x="169" y="68"/>
                    </a:cxn>
                    <a:cxn ang="0">
                      <a:pos x="168" y="87"/>
                    </a:cxn>
                  </a:cxnLst>
                  <a:rect l="0" t="0" r="r" b="b"/>
                  <a:pathLst>
                    <a:path w="365" h="334">
                      <a:moveTo>
                        <a:pt x="178" y="86"/>
                      </a:moveTo>
                      <a:lnTo>
                        <a:pt x="179" y="89"/>
                      </a:lnTo>
                      <a:lnTo>
                        <a:pt x="180" y="95"/>
                      </a:lnTo>
                      <a:lnTo>
                        <a:pt x="185" y="89"/>
                      </a:lnTo>
                      <a:lnTo>
                        <a:pt x="201" y="94"/>
                      </a:lnTo>
                      <a:lnTo>
                        <a:pt x="200" y="103"/>
                      </a:lnTo>
                      <a:lnTo>
                        <a:pt x="201" y="106"/>
                      </a:lnTo>
                      <a:lnTo>
                        <a:pt x="194" y="120"/>
                      </a:lnTo>
                      <a:lnTo>
                        <a:pt x="196" y="121"/>
                      </a:lnTo>
                      <a:lnTo>
                        <a:pt x="195" y="127"/>
                      </a:lnTo>
                      <a:lnTo>
                        <a:pt x="198" y="135"/>
                      </a:lnTo>
                      <a:lnTo>
                        <a:pt x="205" y="132"/>
                      </a:lnTo>
                      <a:lnTo>
                        <a:pt x="210" y="138"/>
                      </a:lnTo>
                      <a:lnTo>
                        <a:pt x="216" y="133"/>
                      </a:lnTo>
                      <a:lnTo>
                        <a:pt x="226" y="137"/>
                      </a:lnTo>
                      <a:lnTo>
                        <a:pt x="228" y="133"/>
                      </a:lnTo>
                      <a:lnTo>
                        <a:pt x="228" y="109"/>
                      </a:lnTo>
                      <a:lnTo>
                        <a:pt x="233" y="103"/>
                      </a:lnTo>
                      <a:lnTo>
                        <a:pt x="226" y="92"/>
                      </a:lnTo>
                      <a:lnTo>
                        <a:pt x="225" y="60"/>
                      </a:lnTo>
                      <a:lnTo>
                        <a:pt x="225" y="47"/>
                      </a:lnTo>
                      <a:lnTo>
                        <a:pt x="235" y="34"/>
                      </a:lnTo>
                      <a:lnTo>
                        <a:pt x="242" y="30"/>
                      </a:lnTo>
                      <a:lnTo>
                        <a:pt x="268" y="49"/>
                      </a:lnTo>
                      <a:lnTo>
                        <a:pt x="287" y="78"/>
                      </a:lnTo>
                      <a:lnTo>
                        <a:pt x="290" y="89"/>
                      </a:lnTo>
                      <a:lnTo>
                        <a:pt x="297" y="109"/>
                      </a:lnTo>
                      <a:lnTo>
                        <a:pt x="307" y="109"/>
                      </a:lnTo>
                      <a:lnTo>
                        <a:pt x="314" y="115"/>
                      </a:lnTo>
                      <a:lnTo>
                        <a:pt x="314" y="127"/>
                      </a:lnTo>
                      <a:lnTo>
                        <a:pt x="311" y="138"/>
                      </a:lnTo>
                      <a:lnTo>
                        <a:pt x="309" y="151"/>
                      </a:lnTo>
                      <a:lnTo>
                        <a:pt x="305" y="163"/>
                      </a:lnTo>
                      <a:lnTo>
                        <a:pt x="300" y="170"/>
                      </a:lnTo>
                      <a:lnTo>
                        <a:pt x="296" y="181"/>
                      </a:lnTo>
                      <a:lnTo>
                        <a:pt x="296" y="191"/>
                      </a:lnTo>
                      <a:lnTo>
                        <a:pt x="298" y="201"/>
                      </a:lnTo>
                      <a:lnTo>
                        <a:pt x="309" y="234"/>
                      </a:lnTo>
                      <a:lnTo>
                        <a:pt x="323" y="254"/>
                      </a:lnTo>
                      <a:lnTo>
                        <a:pt x="344" y="259"/>
                      </a:lnTo>
                      <a:lnTo>
                        <a:pt x="361" y="272"/>
                      </a:lnTo>
                      <a:lnTo>
                        <a:pt x="365" y="280"/>
                      </a:lnTo>
                      <a:lnTo>
                        <a:pt x="364" y="283"/>
                      </a:lnTo>
                      <a:lnTo>
                        <a:pt x="343" y="289"/>
                      </a:lnTo>
                      <a:lnTo>
                        <a:pt x="317" y="277"/>
                      </a:lnTo>
                      <a:lnTo>
                        <a:pt x="314" y="287"/>
                      </a:lnTo>
                      <a:lnTo>
                        <a:pt x="314" y="296"/>
                      </a:lnTo>
                      <a:lnTo>
                        <a:pt x="305" y="302"/>
                      </a:lnTo>
                      <a:lnTo>
                        <a:pt x="281" y="273"/>
                      </a:lnTo>
                      <a:lnTo>
                        <a:pt x="287" y="272"/>
                      </a:lnTo>
                      <a:lnTo>
                        <a:pt x="289" y="261"/>
                      </a:lnTo>
                      <a:lnTo>
                        <a:pt x="279" y="253"/>
                      </a:lnTo>
                      <a:lnTo>
                        <a:pt x="265" y="272"/>
                      </a:lnTo>
                      <a:lnTo>
                        <a:pt x="238" y="280"/>
                      </a:lnTo>
                      <a:lnTo>
                        <a:pt x="225" y="287"/>
                      </a:lnTo>
                      <a:lnTo>
                        <a:pt x="211" y="301"/>
                      </a:lnTo>
                      <a:lnTo>
                        <a:pt x="183" y="312"/>
                      </a:lnTo>
                      <a:lnTo>
                        <a:pt x="174" y="310"/>
                      </a:lnTo>
                      <a:lnTo>
                        <a:pt x="165" y="302"/>
                      </a:lnTo>
                      <a:lnTo>
                        <a:pt x="172" y="303"/>
                      </a:lnTo>
                      <a:lnTo>
                        <a:pt x="179" y="296"/>
                      </a:lnTo>
                      <a:lnTo>
                        <a:pt x="169" y="289"/>
                      </a:lnTo>
                      <a:lnTo>
                        <a:pt x="162" y="276"/>
                      </a:lnTo>
                      <a:lnTo>
                        <a:pt x="162" y="256"/>
                      </a:lnTo>
                      <a:lnTo>
                        <a:pt x="149" y="265"/>
                      </a:lnTo>
                      <a:lnTo>
                        <a:pt x="146" y="288"/>
                      </a:lnTo>
                      <a:lnTo>
                        <a:pt x="155" y="285"/>
                      </a:lnTo>
                      <a:lnTo>
                        <a:pt x="150" y="298"/>
                      </a:lnTo>
                      <a:lnTo>
                        <a:pt x="146" y="320"/>
                      </a:lnTo>
                      <a:lnTo>
                        <a:pt x="140" y="331"/>
                      </a:lnTo>
                      <a:lnTo>
                        <a:pt x="130" y="334"/>
                      </a:lnTo>
                      <a:lnTo>
                        <a:pt x="113" y="324"/>
                      </a:lnTo>
                      <a:lnTo>
                        <a:pt x="90" y="320"/>
                      </a:lnTo>
                      <a:lnTo>
                        <a:pt x="70" y="307"/>
                      </a:lnTo>
                      <a:lnTo>
                        <a:pt x="61" y="289"/>
                      </a:lnTo>
                      <a:lnTo>
                        <a:pt x="54" y="260"/>
                      </a:lnTo>
                      <a:lnTo>
                        <a:pt x="42" y="262"/>
                      </a:lnTo>
                      <a:lnTo>
                        <a:pt x="15" y="242"/>
                      </a:lnTo>
                      <a:lnTo>
                        <a:pt x="10" y="223"/>
                      </a:lnTo>
                      <a:lnTo>
                        <a:pt x="0" y="196"/>
                      </a:lnTo>
                      <a:lnTo>
                        <a:pt x="10" y="190"/>
                      </a:lnTo>
                      <a:lnTo>
                        <a:pt x="20" y="196"/>
                      </a:lnTo>
                      <a:lnTo>
                        <a:pt x="32" y="190"/>
                      </a:lnTo>
                      <a:lnTo>
                        <a:pt x="27" y="179"/>
                      </a:lnTo>
                      <a:lnTo>
                        <a:pt x="17" y="181"/>
                      </a:lnTo>
                      <a:lnTo>
                        <a:pt x="15" y="176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24" y="159"/>
                      </a:lnTo>
                      <a:lnTo>
                        <a:pt x="13" y="152"/>
                      </a:lnTo>
                      <a:lnTo>
                        <a:pt x="7" y="141"/>
                      </a:lnTo>
                      <a:lnTo>
                        <a:pt x="8" y="140"/>
                      </a:lnTo>
                      <a:lnTo>
                        <a:pt x="17" y="151"/>
                      </a:lnTo>
                      <a:lnTo>
                        <a:pt x="21" y="143"/>
                      </a:lnTo>
                      <a:lnTo>
                        <a:pt x="22" y="132"/>
                      </a:lnTo>
                      <a:lnTo>
                        <a:pt x="17" y="122"/>
                      </a:lnTo>
                      <a:lnTo>
                        <a:pt x="17" y="106"/>
                      </a:lnTo>
                      <a:lnTo>
                        <a:pt x="26" y="99"/>
                      </a:lnTo>
                      <a:lnTo>
                        <a:pt x="39" y="103"/>
                      </a:lnTo>
                      <a:lnTo>
                        <a:pt x="44" y="95"/>
                      </a:lnTo>
                      <a:lnTo>
                        <a:pt x="38" y="83"/>
                      </a:lnTo>
                      <a:lnTo>
                        <a:pt x="33" y="88"/>
                      </a:lnTo>
                      <a:lnTo>
                        <a:pt x="29" y="82"/>
                      </a:lnTo>
                      <a:lnTo>
                        <a:pt x="26" y="67"/>
                      </a:lnTo>
                      <a:lnTo>
                        <a:pt x="28" y="62"/>
                      </a:lnTo>
                      <a:lnTo>
                        <a:pt x="36" y="51"/>
                      </a:lnTo>
                      <a:lnTo>
                        <a:pt x="42" y="55"/>
                      </a:lnTo>
                      <a:lnTo>
                        <a:pt x="67" y="43"/>
                      </a:lnTo>
                      <a:lnTo>
                        <a:pt x="77" y="18"/>
                      </a:lnTo>
                      <a:lnTo>
                        <a:pt x="80" y="22"/>
                      </a:lnTo>
                      <a:lnTo>
                        <a:pt x="103" y="4"/>
                      </a:lnTo>
                      <a:lnTo>
                        <a:pt x="119" y="0"/>
                      </a:lnTo>
                      <a:lnTo>
                        <a:pt x="123" y="1"/>
                      </a:lnTo>
                      <a:lnTo>
                        <a:pt x="117" y="13"/>
                      </a:lnTo>
                      <a:lnTo>
                        <a:pt x="119" y="24"/>
                      </a:lnTo>
                      <a:lnTo>
                        <a:pt x="146" y="54"/>
                      </a:lnTo>
                      <a:lnTo>
                        <a:pt x="151" y="57"/>
                      </a:lnTo>
                      <a:lnTo>
                        <a:pt x="160" y="54"/>
                      </a:lnTo>
                      <a:lnTo>
                        <a:pt x="162" y="62"/>
                      </a:lnTo>
                      <a:lnTo>
                        <a:pt x="169" y="68"/>
                      </a:lnTo>
                      <a:lnTo>
                        <a:pt x="163" y="78"/>
                      </a:lnTo>
                      <a:lnTo>
                        <a:pt x="168" y="87"/>
                      </a:lnTo>
                      <a:lnTo>
                        <a:pt x="178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4" name="Freeform 121"/>
                <p:cNvSpPr>
                  <a:spLocks noChangeAspect="1"/>
                </p:cNvSpPr>
                <p:nvPr/>
              </p:nvSpPr>
              <p:spPr bwMode="gray">
                <a:xfrm>
                  <a:off x="4066" y="1166"/>
                  <a:ext cx="4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8"/>
                    </a:cxn>
                    <a:cxn ang="0">
                      <a:pos x="32" y="30"/>
                    </a:cxn>
                    <a:cxn ang="0">
                      <a:pos x="42" y="38"/>
                    </a:cxn>
                    <a:cxn ang="0">
                      <a:pos x="56" y="59"/>
                    </a:cxn>
                    <a:cxn ang="0">
                      <a:pos x="64" y="66"/>
                    </a:cxn>
                    <a:cxn ang="0">
                      <a:pos x="89" y="71"/>
                    </a:cxn>
                    <a:cxn ang="0">
                      <a:pos x="106" y="59"/>
                    </a:cxn>
                    <a:cxn ang="0">
                      <a:pos x="116" y="56"/>
                    </a:cxn>
                    <a:cxn ang="0">
                      <a:pos x="138" y="64"/>
                    </a:cxn>
                    <a:cxn ang="0">
                      <a:pos x="152" y="89"/>
                    </a:cxn>
                    <a:cxn ang="0">
                      <a:pos x="169" y="97"/>
                    </a:cxn>
                    <a:cxn ang="0">
                      <a:pos x="182" y="110"/>
                    </a:cxn>
                    <a:cxn ang="0">
                      <a:pos x="201" y="120"/>
                    </a:cxn>
                    <a:cxn ang="0">
                      <a:pos x="215" y="136"/>
                    </a:cxn>
                    <a:cxn ang="0">
                      <a:pos x="222" y="136"/>
                    </a:cxn>
                    <a:cxn ang="0">
                      <a:pos x="224" y="145"/>
                    </a:cxn>
                    <a:cxn ang="0">
                      <a:pos x="206" y="142"/>
                    </a:cxn>
                    <a:cxn ang="0">
                      <a:pos x="197" y="146"/>
                    </a:cxn>
                    <a:cxn ang="0">
                      <a:pos x="193" y="155"/>
                    </a:cxn>
                    <a:cxn ang="0">
                      <a:pos x="181" y="156"/>
                    </a:cxn>
                    <a:cxn ang="0">
                      <a:pos x="185" y="161"/>
                    </a:cxn>
                    <a:cxn ang="0">
                      <a:pos x="182" y="169"/>
                    </a:cxn>
                    <a:cxn ang="0">
                      <a:pos x="182" y="183"/>
                    </a:cxn>
                    <a:cxn ang="0">
                      <a:pos x="188" y="194"/>
                    </a:cxn>
                    <a:cxn ang="0">
                      <a:pos x="183" y="200"/>
                    </a:cxn>
                    <a:cxn ang="0">
                      <a:pos x="180" y="217"/>
                    </a:cxn>
                    <a:cxn ang="0">
                      <a:pos x="167" y="226"/>
                    </a:cxn>
                    <a:cxn ang="0">
                      <a:pos x="163" y="232"/>
                    </a:cxn>
                    <a:cxn ang="0">
                      <a:pos x="138" y="248"/>
                    </a:cxn>
                    <a:cxn ang="0">
                      <a:pos x="128" y="241"/>
                    </a:cxn>
                    <a:cxn ang="0">
                      <a:pos x="91" y="233"/>
                    </a:cxn>
                    <a:cxn ang="0">
                      <a:pos x="77" y="222"/>
                    </a:cxn>
                    <a:cxn ang="0">
                      <a:pos x="54" y="164"/>
                    </a:cxn>
                    <a:cxn ang="0">
                      <a:pos x="56" y="147"/>
                    </a:cxn>
                    <a:cxn ang="0">
                      <a:pos x="69" y="108"/>
                    </a:cxn>
                    <a:cxn ang="0">
                      <a:pos x="73" y="85"/>
                    </a:cxn>
                    <a:cxn ang="0">
                      <a:pos x="64" y="85"/>
                    </a:cxn>
                    <a:cxn ang="0">
                      <a:pos x="61" y="73"/>
                    </a:cxn>
                    <a:cxn ang="0">
                      <a:pos x="16" y="19"/>
                    </a:cxn>
                    <a:cxn ang="0">
                      <a:pos x="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48">
                      <a:moveTo>
                        <a:pt x="0" y="0"/>
                      </a:moveTo>
                      <a:lnTo>
                        <a:pt x="16" y="8"/>
                      </a:lnTo>
                      <a:lnTo>
                        <a:pt x="32" y="30"/>
                      </a:lnTo>
                      <a:lnTo>
                        <a:pt x="42" y="38"/>
                      </a:lnTo>
                      <a:lnTo>
                        <a:pt x="56" y="59"/>
                      </a:lnTo>
                      <a:lnTo>
                        <a:pt x="64" y="66"/>
                      </a:lnTo>
                      <a:lnTo>
                        <a:pt x="89" y="71"/>
                      </a:lnTo>
                      <a:lnTo>
                        <a:pt x="106" y="59"/>
                      </a:lnTo>
                      <a:lnTo>
                        <a:pt x="116" y="56"/>
                      </a:lnTo>
                      <a:lnTo>
                        <a:pt x="138" y="64"/>
                      </a:lnTo>
                      <a:lnTo>
                        <a:pt x="152" y="89"/>
                      </a:lnTo>
                      <a:lnTo>
                        <a:pt x="169" y="97"/>
                      </a:lnTo>
                      <a:lnTo>
                        <a:pt x="182" y="110"/>
                      </a:lnTo>
                      <a:lnTo>
                        <a:pt x="201" y="120"/>
                      </a:lnTo>
                      <a:lnTo>
                        <a:pt x="215" y="136"/>
                      </a:lnTo>
                      <a:lnTo>
                        <a:pt x="222" y="136"/>
                      </a:lnTo>
                      <a:lnTo>
                        <a:pt x="224" y="145"/>
                      </a:lnTo>
                      <a:lnTo>
                        <a:pt x="206" y="142"/>
                      </a:lnTo>
                      <a:lnTo>
                        <a:pt x="197" y="146"/>
                      </a:lnTo>
                      <a:lnTo>
                        <a:pt x="193" y="155"/>
                      </a:lnTo>
                      <a:lnTo>
                        <a:pt x="181" y="156"/>
                      </a:lnTo>
                      <a:lnTo>
                        <a:pt x="185" y="161"/>
                      </a:lnTo>
                      <a:lnTo>
                        <a:pt x="182" y="169"/>
                      </a:lnTo>
                      <a:lnTo>
                        <a:pt x="182" y="183"/>
                      </a:lnTo>
                      <a:lnTo>
                        <a:pt x="188" y="194"/>
                      </a:lnTo>
                      <a:lnTo>
                        <a:pt x="183" y="200"/>
                      </a:lnTo>
                      <a:lnTo>
                        <a:pt x="180" y="217"/>
                      </a:lnTo>
                      <a:lnTo>
                        <a:pt x="167" y="226"/>
                      </a:lnTo>
                      <a:lnTo>
                        <a:pt x="163" y="232"/>
                      </a:lnTo>
                      <a:lnTo>
                        <a:pt x="138" y="248"/>
                      </a:lnTo>
                      <a:lnTo>
                        <a:pt x="128" y="241"/>
                      </a:lnTo>
                      <a:lnTo>
                        <a:pt x="91" y="233"/>
                      </a:lnTo>
                      <a:lnTo>
                        <a:pt x="77" y="222"/>
                      </a:lnTo>
                      <a:lnTo>
                        <a:pt x="54" y="164"/>
                      </a:lnTo>
                      <a:lnTo>
                        <a:pt x="56" y="147"/>
                      </a:lnTo>
                      <a:lnTo>
                        <a:pt x="69" y="108"/>
                      </a:lnTo>
                      <a:lnTo>
                        <a:pt x="73" y="85"/>
                      </a:lnTo>
                      <a:lnTo>
                        <a:pt x="64" y="85"/>
                      </a:lnTo>
                      <a:lnTo>
                        <a:pt x="61" y="73"/>
                      </a:lnTo>
                      <a:lnTo>
                        <a:pt x="16" y="19"/>
                      </a:lnTo>
                      <a:lnTo>
                        <a:pt x="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5" name="Freeform 122"/>
                <p:cNvSpPr>
                  <a:spLocks noChangeAspect="1"/>
                </p:cNvSpPr>
                <p:nvPr/>
              </p:nvSpPr>
              <p:spPr bwMode="gray">
                <a:xfrm>
                  <a:off x="4119" y="1193"/>
                  <a:ext cx="54" cy="3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9" y="6"/>
                    </a:cxn>
                    <a:cxn ang="0">
                      <a:pos x="19" y="10"/>
                    </a:cxn>
                    <a:cxn ang="0">
                      <a:pos x="24" y="15"/>
                    </a:cxn>
                    <a:cxn ang="0">
                      <a:pos x="26" y="25"/>
                    </a:cxn>
                    <a:cxn ang="0">
                      <a:pos x="36" y="30"/>
                    </a:cxn>
                    <a:cxn ang="0">
                      <a:pos x="51" y="33"/>
                    </a:cxn>
                    <a:cxn ang="0">
                      <a:pos x="66" y="35"/>
                    </a:cxn>
                    <a:cxn ang="0">
                      <a:pos x="73" y="31"/>
                    </a:cxn>
                    <a:cxn ang="0">
                      <a:pos x="127" y="41"/>
                    </a:cxn>
                    <a:cxn ang="0">
                      <a:pos x="129" y="49"/>
                    </a:cxn>
                    <a:cxn ang="0">
                      <a:pos x="122" y="49"/>
                    </a:cxn>
                    <a:cxn ang="0">
                      <a:pos x="121" y="55"/>
                    </a:cxn>
                    <a:cxn ang="0">
                      <a:pos x="109" y="67"/>
                    </a:cxn>
                    <a:cxn ang="0">
                      <a:pos x="132" y="64"/>
                    </a:cxn>
                    <a:cxn ang="0">
                      <a:pos x="154" y="68"/>
                    </a:cxn>
                    <a:cxn ang="0">
                      <a:pos x="163" y="62"/>
                    </a:cxn>
                    <a:cxn ang="0">
                      <a:pos x="172" y="62"/>
                    </a:cxn>
                    <a:cxn ang="0">
                      <a:pos x="182" y="68"/>
                    </a:cxn>
                    <a:cxn ang="0">
                      <a:pos x="188" y="79"/>
                    </a:cxn>
                    <a:cxn ang="0">
                      <a:pos x="207" y="75"/>
                    </a:cxn>
                    <a:cxn ang="0">
                      <a:pos x="218" y="79"/>
                    </a:cxn>
                    <a:cxn ang="0">
                      <a:pos x="225" y="91"/>
                    </a:cxn>
                    <a:cxn ang="0">
                      <a:pos x="266" y="100"/>
                    </a:cxn>
                    <a:cxn ang="0">
                      <a:pos x="256" y="108"/>
                    </a:cxn>
                    <a:cxn ang="0">
                      <a:pos x="257" y="135"/>
                    </a:cxn>
                    <a:cxn ang="0">
                      <a:pos x="245" y="154"/>
                    </a:cxn>
                    <a:cxn ang="0">
                      <a:pos x="208" y="176"/>
                    </a:cxn>
                    <a:cxn ang="0">
                      <a:pos x="198" y="180"/>
                    </a:cxn>
                    <a:cxn ang="0">
                      <a:pos x="191" y="171"/>
                    </a:cxn>
                    <a:cxn ang="0">
                      <a:pos x="186" y="176"/>
                    </a:cxn>
                    <a:cxn ang="0">
                      <a:pos x="179" y="173"/>
                    </a:cxn>
                    <a:cxn ang="0">
                      <a:pos x="174" y="164"/>
                    </a:cxn>
                    <a:cxn ang="0">
                      <a:pos x="171" y="175"/>
                    </a:cxn>
                    <a:cxn ang="0">
                      <a:pos x="160" y="175"/>
                    </a:cxn>
                    <a:cxn ang="0">
                      <a:pos x="144" y="170"/>
                    </a:cxn>
                    <a:cxn ang="0">
                      <a:pos x="133" y="156"/>
                    </a:cxn>
                    <a:cxn ang="0">
                      <a:pos x="117" y="156"/>
                    </a:cxn>
                    <a:cxn ang="0">
                      <a:pos x="104" y="151"/>
                    </a:cxn>
                    <a:cxn ang="0">
                      <a:pos x="95" y="140"/>
                    </a:cxn>
                    <a:cxn ang="0">
                      <a:pos x="85" y="135"/>
                    </a:cxn>
                    <a:cxn ang="0">
                      <a:pos x="75" y="123"/>
                    </a:cxn>
                    <a:cxn ang="0">
                      <a:pos x="57" y="118"/>
                    </a:cxn>
                    <a:cxn ang="0">
                      <a:pos x="46" y="110"/>
                    </a:cxn>
                    <a:cxn ang="0">
                      <a:pos x="45" y="81"/>
                    </a:cxn>
                    <a:cxn ang="0">
                      <a:pos x="31" y="67"/>
                    </a:cxn>
                    <a:cxn ang="0">
                      <a:pos x="26" y="47"/>
                    </a:cxn>
                    <a:cxn ang="0">
                      <a:pos x="5" y="20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66" h="180">
                      <a:moveTo>
                        <a:pt x="3" y="0"/>
                      </a:moveTo>
                      <a:lnTo>
                        <a:pt x="9" y="6"/>
                      </a:lnTo>
                      <a:lnTo>
                        <a:pt x="19" y="10"/>
                      </a:lnTo>
                      <a:lnTo>
                        <a:pt x="24" y="15"/>
                      </a:lnTo>
                      <a:lnTo>
                        <a:pt x="26" y="25"/>
                      </a:lnTo>
                      <a:lnTo>
                        <a:pt x="36" y="30"/>
                      </a:lnTo>
                      <a:lnTo>
                        <a:pt x="51" y="33"/>
                      </a:lnTo>
                      <a:lnTo>
                        <a:pt x="66" y="35"/>
                      </a:lnTo>
                      <a:lnTo>
                        <a:pt x="73" y="31"/>
                      </a:lnTo>
                      <a:lnTo>
                        <a:pt x="127" y="41"/>
                      </a:lnTo>
                      <a:lnTo>
                        <a:pt x="129" y="49"/>
                      </a:lnTo>
                      <a:lnTo>
                        <a:pt x="122" y="49"/>
                      </a:lnTo>
                      <a:lnTo>
                        <a:pt x="121" y="55"/>
                      </a:lnTo>
                      <a:lnTo>
                        <a:pt x="109" y="67"/>
                      </a:lnTo>
                      <a:lnTo>
                        <a:pt x="132" y="64"/>
                      </a:lnTo>
                      <a:lnTo>
                        <a:pt x="154" y="68"/>
                      </a:lnTo>
                      <a:lnTo>
                        <a:pt x="163" y="62"/>
                      </a:lnTo>
                      <a:lnTo>
                        <a:pt x="172" y="62"/>
                      </a:lnTo>
                      <a:lnTo>
                        <a:pt x="182" y="68"/>
                      </a:lnTo>
                      <a:lnTo>
                        <a:pt x="188" y="79"/>
                      </a:lnTo>
                      <a:lnTo>
                        <a:pt x="207" y="75"/>
                      </a:lnTo>
                      <a:lnTo>
                        <a:pt x="218" y="79"/>
                      </a:lnTo>
                      <a:lnTo>
                        <a:pt x="225" y="91"/>
                      </a:lnTo>
                      <a:lnTo>
                        <a:pt x="266" y="100"/>
                      </a:lnTo>
                      <a:lnTo>
                        <a:pt x="256" y="108"/>
                      </a:lnTo>
                      <a:lnTo>
                        <a:pt x="257" y="135"/>
                      </a:lnTo>
                      <a:lnTo>
                        <a:pt x="245" y="154"/>
                      </a:lnTo>
                      <a:lnTo>
                        <a:pt x="208" y="176"/>
                      </a:lnTo>
                      <a:lnTo>
                        <a:pt x="198" y="180"/>
                      </a:lnTo>
                      <a:lnTo>
                        <a:pt x="191" y="171"/>
                      </a:lnTo>
                      <a:lnTo>
                        <a:pt x="186" y="176"/>
                      </a:lnTo>
                      <a:lnTo>
                        <a:pt x="179" y="173"/>
                      </a:lnTo>
                      <a:lnTo>
                        <a:pt x="174" y="164"/>
                      </a:lnTo>
                      <a:lnTo>
                        <a:pt x="171" y="175"/>
                      </a:lnTo>
                      <a:lnTo>
                        <a:pt x="160" y="175"/>
                      </a:lnTo>
                      <a:lnTo>
                        <a:pt x="144" y="170"/>
                      </a:lnTo>
                      <a:lnTo>
                        <a:pt x="133" y="156"/>
                      </a:lnTo>
                      <a:lnTo>
                        <a:pt x="117" y="156"/>
                      </a:lnTo>
                      <a:lnTo>
                        <a:pt x="104" y="151"/>
                      </a:lnTo>
                      <a:lnTo>
                        <a:pt x="95" y="140"/>
                      </a:lnTo>
                      <a:lnTo>
                        <a:pt x="85" y="135"/>
                      </a:lnTo>
                      <a:lnTo>
                        <a:pt x="75" y="123"/>
                      </a:lnTo>
                      <a:lnTo>
                        <a:pt x="57" y="118"/>
                      </a:lnTo>
                      <a:lnTo>
                        <a:pt x="46" y="110"/>
                      </a:lnTo>
                      <a:lnTo>
                        <a:pt x="45" y="81"/>
                      </a:lnTo>
                      <a:lnTo>
                        <a:pt x="31" y="67"/>
                      </a:lnTo>
                      <a:lnTo>
                        <a:pt x="26" y="47"/>
                      </a:lnTo>
                      <a:lnTo>
                        <a:pt x="5" y="20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6" name="Freeform 123"/>
                <p:cNvSpPr>
                  <a:spLocks noChangeAspect="1"/>
                </p:cNvSpPr>
                <p:nvPr/>
              </p:nvSpPr>
              <p:spPr bwMode="gray">
                <a:xfrm>
                  <a:off x="4047" y="1261"/>
                  <a:ext cx="43" cy="27"/>
                </a:xfrm>
                <a:custGeom>
                  <a:avLst/>
                  <a:gdLst/>
                  <a:ahLst/>
                  <a:cxnLst>
                    <a:cxn ang="0">
                      <a:pos x="92" y="7"/>
                    </a:cxn>
                    <a:cxn ang="0">
                      <a:pos x="110" y="0"/>
                    </a:cxn>
                    <a:cxn ang="0">
                      <a:pos x="126" y="2"/>
                    </a:cxn>
                    <a:cxn ang="0">
                      <a:pos x="137" y="5"/>
                    </a:cxn>
                    <a:cxn ang="0">
                      <a:pos x="148" y="16"/>
                    </a:cxn>
                    <a:cxn ang="0">
                      <a:pos x="156" y="18"/>
                    </a:cxn>
                    <a:cxn ang="0">
                      <a:pos x="169" y="36"/>
                    </a:cxn>
                    <a:cxn ang="0">
                      <a:pos x="187" y="51"/>
                    </a:cxn>
                    <a:cxn ang="0">
                      <a:pos x="203" y="78"/>
                    </a:cxn>
                    <a:cxn ang="0">
                      <a:pos x="207" y="93"/>
                    </a:cxn>
                    <a:cxn ang="0">
                      <a:pos x="207" y="112"/>
                    </a:cxn>
                    <a:cxn ang="0">
                      <a:pos x="212" y="126"/>
                    </a:cxn>
                    <a:cxn ang="0">
                      <a:pos x="212" y="136"/>
                    </a:cxn>
                    <a:cxn ang="0">
                      <a:pos x="202" y="132"/>
                    </a:cxn>
                    <a:cxn ang="0">
                      <a:pos x="193" y="136"/>
                    </a:cxn>
                    <a:cxn ang="0">
                      <a:pos x="181" y="134"/>
                    </a:cxn>
                    <a:cxn ang="0">
                      <a:pos x="167" y="127"/>
                    </a:cxn>
                    <a:cxn ang="0">
                      <a:pos x="139" y="128"/>
                    </a:cxn>
                    <a:cxn ang="0">
                      <a:pos x="122" y="120"/>
                    </a:cxn>
                    <a:cxn ang="0">
                      <a:pos x="115" y="112"/>
                    </a:cxn>
                    <a:cxn ang="0">
                      <a:pos x="102" y="115"/>
                    </a:cxn>
                    <a:cxn ang="0">
                      <a:pos x="85" y="110"/>
                    </a:cxn>
                    <a:cxn ang="0">
                      <a:pos x="68" y="99"/>
                    </a:cxn>
                    <a:cxn ang="0">
                      <a:pos x="48" y="95"/>
                    </a:cxn>
                    <a:cxn ang="0">
                      <a:pos x="21" y="110"/>
                    </a:cxn>
                    <a:cxn ang="0">
                      <a:pos x="10" y="109"/>
                    </a:cxn>
                    <a:cxn ang="0">
                      <a:pos x="0" y="95"/>
                    </a:cxn>
                    <a:cxn ang="0">
                      <a:pos x="8" y="89"/>
                    </a:cxn>
                    <a:cxn ang="0">
                      <a:pos x="37" y="86"/>
                    </a:cxn>
                    <a:cxn ang="0">
                      <a:pos x="41" y="79"/>
                    </a:cxn>
                    <a:cxn ang="0">
                      <a:pos x="48" y="62"/>
                    </a:cxn>
                    <a:cxn ang="0">
                      <a:pos x="60" y="31"/>
                    </a:cxn>
                    <a:cxn ang="0">
                      <a:pos x="60" y="19"/>
                    </a:cxn>
                    <a:cxn ang="0">
                      <a:pos x="65" y="1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212" h="136">
                      <a:moveTo>
                        <a:pt x="92" y="7"/>
                      </a:moveTo>
                      <a:lnTo>
                        <a:pt x="110" y="0"/>
                      </a:lnTo>
                      <a:lnTo>
                        <a:pt x="126" y="2"/>
                      </a:lnTo>
                      <a:lnTo>
                        <a:pt x="137" y="5"/>
                      </a:lnTo>
                      <a:lnTo>
                        <a:pt x="148" y="16"/>
                      </a:lnTo>
                      <a:lnTo>
                        <a:pt x="156" y="18"/>
                      </a:lnTo>
                      <a:lnTo>
                        <a:pt x="169" y="36"/>
                      </a:lnTo>
                      <a:lnTo>
                        <a:pt x="187" y="51"/>
                      </a:lnTo>
                      <a:lnTo>
                        <a:pt x="203" y="78"/>
                      </a:lnTo>
                      <a:lnTo>
                        <a:pt x="207" y="93"/>
                      </a:lnTo>
                      <a:lnTo>
                        <a:pt x="207" y="112"/>
                      </a:lnTo>
                      <a:lnTo>
                        <a:pt x="212" y="126"/>
                      </a:lnTo>
                      <a:lnTo>
                        <a:pt x="212" y="136"/>
                      </a:lnTo>
                      <a:lnTo>
                        <a:pt x="202" y="132"/>
                      </a:lnTo>
                      <a:lnTo>
                        <a:pt x="193" y="136"/>
                      </a:lnTo>
                      <a:lnTo>
                        <a:pt x="181" y="134"/>
                      </a:lnTo>
                      <a:lnTo>
                        <a:pt x="167" y="127"/>
                      </a:lnTo>
                      <a:lnTo>
                        <a:pt x="139" y="128"/>
                      </a:lnTo>
                      <a:lnTo>
                        <a:pt x="122" y="120"/>
                      </a:lnTo>
                      <a:lnTo>
                        <a:pt x="115" y="112"/>
                      </a:lnTo>
                      <a:lnTo>
                        <a:pt x="102" y="115"/>
                      </a:lnTo>
                      <a:lnTo>
                        <a:pt x="85" y="110"/>
                      </a:lnTo>
                      <a:lnTo>
                        <a:pt x="68" y="99"/>
                      </a:lnTo>
                      <a:lnTo>
                        <a:pt x="48" y="95"/>
                      </a:lnTo>
                      <a:lnTo>
                        <a:pt x="21" y="110"/>
                      </a:lnTo>
                      <a:lnTo>
                        <a:pt x="10" y="109"/>
                      </a:lnTo>
                      <a:lnTo>
                        <a:pt x="0" y="95"/>
                      </a:lnTo>
                      <a:lnTo>
                        <a:pt x="8" y="89"/>
                      </a:lnTo>
                      <a:lnTo>
                        <a:pt x="37" y="86"/>
                      </a:lnTo>
                      <a:lnTo>
                        <a:pt x="41" y="79"/>
                      </a:lnTo>
                      <a:lnTo>
                        <a:pt x="48" y="62"/>
                      </a:lnTo>
                      <a:lnTo>
                        <a:pt x="60" y="31"/>
                      </a:lnTo>
                      <a:lnTo>
                        <a:pt x="60" y="19"/>
                      </a:lnTo>
                      <a:lnTo>
                        <a:pt x="65" y="10"/>
                      </a:lnTo>
                      <a:lnTo>
                        <a:pt x="92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7" name="Freeform 124"/>
                <p:cNvSpPr>
                  <a:spLocks noChangeAspect="1"/>
                </p:cNvSpPr>
                <p:nvPr/>
              </p:nvSpPr>
              <p:spPr bwMode="gray">
                <a:xfrm>
                  <a:off x="3080" y="1282"/>
                  <a:ext cx="68" cy="102"/>
                </a:xfrm>
                <a:custGeom>
                  <a:avLst/>
                  <a:gdLst/>
                  <a:ahLst/>
                  <a:cxnLst>
                    <a:cxn ang="0">
                      <a:pos x="152" y="22"/>
                    </a:cxn>
                    <a:cxn ang="0">
                      <a:pos x="199" y="0"/>
                    </a:cxn>
                    <a:cxn ang="0">
                      <a:pos x="234" y="15"/>
                    </a:cxn>
                    <a:cxn ang="0">
                      <a:pos x="277" y="45"/>
                    </a:cxn>
                    <a:cxn ang="0">
                      <a:pos x="272" y="68"/>
                    </a:cxn>
                    <a:cxn ang="0">
                      <a:pos x="234" y="86"/>
                    </a:cxn>
                    <a:cxn ang="0">
                      <a:pos x="267" y="94"/>
                    </a:cxn>
                    <a:cxn ang="0">
                      <a:pos x="245" y="114"/>
                    </a:cxn>
                    <a:cxn ang="0">
                      <a:pos x="238" y="119"/>
                    </a:cxn>
                    <a:cxn ang="0">
                      <a:pos x="232" y="158"/>
                    </a:cxn>
                    <a:cxn ang="0">
                      <a:pos x="226" y="165"/>
                    </a:cxn>
                    <a:cxn ang="0">
                      <a:pos x="219" y="189"/>
                    </a:cxn>
                    <a:cxn ang="0">
                      <a:pos x="224" y="226"/>
                    </a:cxn>
                    <a:cxn ang="0">
                      <a:pos x="218" y="267"/>
                    </a:cxn>
                    <a:cxn ang="0">
                      <a:pos x="230" y="331"/>
                    </a:cxn>
                    <a:cxn ang="0">
                      <a:pos x="250" y="373"/>
                    </a:cxn>
                    <a:cxn ang="0">
                      <a:pos x="278" y="426"/>
                    </a:cxn>
                    <a:cxn ang="0">
                      <a:pos x="306" y="450"/>
                    </a:cxn>
                    <a:cxn ang="0">
                      <a:pos x="338" y="472"/>
                    </a:cxn>
                    <a:cxn ang="0">
                      <a:pos x="322" y="490"/>
                    </a:cxn>
                    <a:cxn ang="0">
                      <a:pos x="320" y="498"/>
                    </a:cxn>
                    <a:cxn ang="0">
                      <a:pos x="301" y="502"/>
                    </a:cxn>
                    <a:cxn ang="0">
                      <a:pos x="284" y="470"/>
                    </a:cxn>
                    <a:cxn ang="0">
                      <a:pos x="261" y="481"/>
                    </a:cxn>
                    <a:cxn ang="0">
                      <a:pos x="273" y="487"/>
                    </a:cxn>
                    <a:cxn ang="0">
                      <a:pos x="251" y="491"/>
                    </a:cxn>
                    <a:cxn ang="0">
                      <a:pos x="243" y="495"/>
                    </a:cxn>
                    <a:cxn ang="0">
                      <a:pos x="220" y="476"/>
                    </a:cxn>
                    <a:cxn ang="0">
                      <a:pos x="210" y="488"/>
                    </a:cxn>
                    <a:cxn ang="0">
                      <a:pos x="182" y="480"/>
                    </a:cxn>
                    <a:cxn ang="0">
                      <a:pos x="189" y="466"/>
                    </a:cxn>
                    <a:cxn ang="0">
                      <a:pos x="144" y="470"/>
                    </a:cxn>
                    <a:cxn ang="0">
                      <a:pos x="127" y="461"/>
                    </a:cxn>
                    <a:cxn ang="0">
                      <a:pos x="125" y="438"/>
                    </a:cxn>
                    <a:cxn ang="0">
                      <a:pos x="124" y="421"/>
                    </a:cxn>
                    <a:cxn ang="0">
                      <a:pos x="135" y="413"/>
                    </a:cxn>
                    <a:cxn ang="0">
                      <a:pos x="157" y="412"/>
                    </a:cxn>
                    <a:cxn ang="0">
                      <a:pos x="143" y="400"/>
                    </a:cxn>
                    <a:cxn ang="0">
                      <a:pos x="116" y="380"/>
                    </a:cxn>
                    <a:cxn ang="0">
                      <a:pos x="138" y="348"/>
                    </a:cxn>
                    <a:cxn ang="0">
                      <a:pos x="109" y="380"/>
                    </a:cxn>
                    <a:cxn ang="0">
                      <a:pos x="107" y="345"/>
                    </a:cxn>
                    <a:cxn ang="0">
                      <a:pos x="90" y="342"/>
                    </a:cxn>
                    <a:cxn ang="0">
                      <a:pos x="76" y="353"/>
                    </a:cxn>
                    <a:cxn ang="0">
                      <a:pos x="65" y="319"/>
                    </a:cxn>
                    <a:cxn ang="0">
                      <a:pos x="51" y="331"/>
                    </a:cxn>
                    <a:cxn ang="0">
                      <a:pos x="32" y="347"/>
                    </a:cxn>
                    <a:cxn ang="0">
                      <a:pos x="16" y="340"/>
                    </a:cxn>
                    <a:cxn ang="0">
                      <a:pos x="1" y="294"/>
                    </a:cxn>
                    <a:cxn ang="0">
                      <a:pos x="3" y="255"/>
                    </a:cxn>
                    <a:cxn ang="0">
                      <a:pos x="27" y="242"/>
                    </a:cxn>
                    <a:cxn ang="0">
                      <a:pos x="42" y="244"/>
                    </a:cxn>
                    <a:cxn ang="0">
                      <a:pos x="53" y="230"/>
                    </a:cxn>
                    <a:cxn ang="0">
                      <a:pos x="64" y="206"/>
                    </a:cxn>
                    <a:cxn ang="0">
                      <a:pos x="70" y="186"/>
                    </a:cxn>
                    <a:cxn ang="0">
                      <a:pos x="79" y="162"/>
                    </a:cxn>
                    <a:cxn ang="0">
                      <a:pos x="75" y="158"/>
                    </a:cxn>
                    <a:cxn ang="0">
                      <a:pos x="68" y="141"/>
                    </a:cxn>
                    <a:cxn ang="0">
                      <a:pos x="73" y="97"/>
                    </a:cxn>
                    <a:cxn ang="0">
                      <a:pos x="103" y="87"/>
                    </a:cxn>
                    <a:cxn ang="0">
                      <a:pos x="94" y="74"/>
                    </a:cxn>
                    <a:cxn ang="0">
                      <a:pos x="92" y="61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38" h="508">
                      <a:moveTo>
                        <a:pt x="124" y="20"/>
                      </a:moveTo>
                      <a:lnTo>
                        <a:pt x="128" y="17"/>
                      </a:lnTo>
                      <a:lnTo>
                        <a:pt x="152" y="22"/>
                      </a:lnTo>
                      <a:lnTo>
                        <a:pt x="161" y="12"/>
                      </a:lnTo>
                      <a:lnTo>
                        <a:pt x="187" y="0"/>
                      </a:lnTo>
                      <a:lnTo>
                        <a:pt x="199" y="0"/>
                      </a:lnTo>
                      <a:lnTo>
                        <a:pt x="210" y="9"/>
                      </a:lnTo>
                      <a:lnTo>
                        <a:pt x="219" y="14"/>
                      </a:lnTo>
                      <a:lnTo>
                        <a:pt x="234" y="15"/>
                      </a:lnTo>
                      <a:lnTo>
                        <a:pt x="256" y="33"/>
                      </a:lnTo>
                      <a:lnTo>
                        <a:pt x="268" y="34"/>
                      </a:lnTo>
                      <a:lnTo>
                        <a:pt x="277" y="45"/>
                      </a:lnTo>
                      <a:lnTo>
                        <a:pt x="279" y="55"/>
                      </a:lnTo>
                      <a:lnTo>
                        <a:pt x="245" y="63"/>
                      </a:lnTo>
                      <a:lnTo>
                        <a:pt x="272" y="68"/>
                      </a:lnTo>
                      <a:lnTo>
                        <a:pt x="268" y="74"/>
                      </a:lnTo>
                      <a:lnTo>
                        <a:pt x="256" y="73"/>
                      </a:lnTo>
                      <a:lnTo>
                        <a:pt x="234" y="86"/>
                      </a:lnTo>
                      <a:lnTo>
                        <a:pt x="246" y="88"/>
                      </a:lnTo>
                      <a:lnTo>
                        <a:pt x="265" y="82"/>
                      </a:lnTo>
                      <a:lnTo>
                        <a:pt x="267" y="94"/>
                      </a:lnTo>
                      <a:lnTo>
                        <a:pt x="262" y="103"/>
                      </a:lnTo>
                      <a:lnTo>
                        <a:pt x="253" y="111"/>
                      </a:lnTo>
                      <a:lnTo>
                        <a:pt x="245" y="114"/>
                      </a:lnTo>
                      <a:lnTo>
                        <a:pt x="225" y="111"/>
                      </a:lnTo>
                      <a:lnTo>
                        <a:pt x="222" y="121"/>
                      </a:lnTo>
                      <a:lnTo>
                        <a:pt x="238" y="119"/>
                      </a:lnTo>
                      <a:lnTo>
                        <a:pt x="242" y="131"/>
                      </a:lnTo>
                      <a:lnTo>
                        <a:pt x="235" y="143"/>
                      </a:lnTo>
                      <a:lnTo>
                        <a:pt x="232" y="158"/>
                      </a:lnTo>
                      <a:lnTo>
                        <a:pt x="226" y="156"/>
                      </a:lnTo>
                      <a:lnTo>
                        <a:pt x="222" y="160"/>
                      </a:lnTo>
                      <a:lnTo>
                        <a:pt x="226" y="165"/>
                      </a:lnTo>
                      <a:lnTo>
                        <a:pt x="225" y="176"/>
                      </a:lnTo>
                      <a:lnTo>
                        <a:pt x="219" y="178"/>
                      </a:lnTo>
                      <a:lnTo>
                        <a:pt x="219" y="189"/>
                      </a:lnTo>
                      <a:lnTo>
                        <a:pt x="218" y="201"/>
                      </a:lnTo>
                      <a:lnTo>
                        <a:pt x="219" y="214"/>
                      </a:lnTo>
                      <a:lnTo>
                        <a:pt x="224" y="226"/>
                      </a:lnTo>
                      <a:lnTo>
                        <a:pt x="224" y="235"/>
                      </a:lnTo>
                      <a:lnTo>
                        <a:pt x="216" y="255"/>
                      </a:lnTo>
                      <a:lnTo>
                        <a:pt x="218" y="267"/>
                      </a:lnTo>
                      <a:lnTo>
                        <a:pt x="222" y="273"/>
                      </a:lnTo>
                      <a:lnTo>
                        <a:pt x="226" y="313"/>
                      </a:lnTo>
                      <a:lnTo>
                        <a:pt x="230" y="331"/>
                      </a:lnTo>
                      <a:lnTo>
                        <a:pt x="234" y="341"/>
                      </a:lnTo>
                      <a:lnTo>
                        <a:pt x="242" y="353"/>
                      </a:lnTo>
                      <a:lnTo>
                        <a:pt x="250" y="373"/>
                      </a:lnTo>
                      <a:lnTo>
                        <a:pt x="253" y="382"/>
                      </a:lnTo>
                      <a:lnTo>
                        <a:pt x="254" y="394"/>
                      </a:lnTo>
                      <a:lnTo>
                        <a:pt x="278" y="426"/>
                      </a:lnTo>
                      <a:lnTo>
                        <a:pt x="288" y="436"/>
                      </a:lnTo>
                      <a:lnTo>
                        <a:pt x="296" y="439"/>
                      </a:lnTo>
                      <a:lnTo>
                        <a:pt x="306" y="450"/>
                      </a:lnTo>
                      <a:lnTo>
                        <a:pt x="322" y="464"/>
                      </a:lnTo>
                      <a:lnTo>
                        <a:pt x="327" y="463"/>
                      </a:lnTo>
                      <a:lnTo>
                        <a:pt x="338" y="472"/>
                      </a:lnTo>
                      <a:lnTo>
                        <a:pt x="332" y="475"/>
                      </a:lnTo>
                      <a:lnTo>
                        <a:pt x="332" y="485"/>
                      </a:lnTo>
                      <a:lnTo>
                        <a:pt x="322" y="490"/>
                      </a:lnTo>
                      <a:lnTo>
                        <a:pt x="301" y="486"/>
                      </a:lnTo>
                      <a:lnTo>
                        <a:pt x="296" y="491"/>
                      </a:lnTo>
                      <a:lnTo>
                        <a:pt x="320" y="498"/>
                      </a:lnTo>
                      <a:lnTo>
                        <a:pt x="311" y="499"/>
                      </a:lnTo>
                      <a:lnTo>
                        <a:pt x="310" y="508"/>
                      </a:lnTo>
                      <a:lnTo>
                        <a:pt x="301" y="502"/>
                      </a:lnTo>
                      <a:lnTo>
                        <a:pt x="286" y="486"/>
                      </a:lnTo>
                      <a:lnTo>
                        <a:pt x="281" y="482"/>
                      </a:lnTo>
                      <a:lnTo>
                        <a:pt x="284" y="470"/>
                      </a:lnTo>
                      <a:lnTo>
                        <a:pt x="274" y="475"/>
                      </a:lnTo>
                      <a:lnTo>
                        <a:pt x="265" y="475"/>
                      </a:lnTo>
                      <a:lnTo>
                        <a:pt x="261" y="481"/>
                      </a:lnTo>
                      <a:lnTo>
                        <a:pt x="262" y="487"/>
                      </a:lnTo>
                      <a:lnTo>
                        <a:pt x="268" y="491"/>
                      </a:lnTo>
                      <a:lnTo>
                        <a:pt x="273" y="487"/>
                      </a:lnTo>
                      <a:lnTo>
                        <a:pt x="275" y="498"/>
                      </a:lnTo>
                      <a:lnTo>
                        <a:pt x="261" y="499"/>
                      </a:lnTo>
                      <a:lnTo>
                        <a:pt x="251" y="491"/>
                      </a:lnTo>
                      <a:lnTo>
                        <a:pt x="246" y="491"/>
                      </a:lnTo>
                      <a:lnTo>
                        <a:pt x="248" y="498"/>
                      </a:lnTo>
                      <a:lnTo>
                        <a:pt x="243" y="495"/>
                      </a:lnTo>
                      <a:lnTo>
                        <a:pt x="237" y="481"/>
                      </a:lnTo>
                      <a:lnTo>
                        <a:pt x="229" y="482"/>
                      </a:lnTo>
                      <a:lnTo>
                        <a:pt x="220" y="476"/>
                      </a:lnTo>
                      <a:lnTo>
                        <a:pt x="216" y="487"/>
                      </a:lnTo>
                      <a:lnTo>
                        <a:pt x="213" y="483"/>
                      </a:lnTo>
                      <a:lnTo>
                        <a:pt x="210" y="488"/>
                      </a:lnTo>
                      <a:lnTo>
                        <a:pt x="209" y="499"/>
                      </a:lnTo>
                      <a:lnTo>
                        <a:pt x="204" y="499"/>
                      </a:lnTo>
                      <a:lnTo>
                        <a:pt x="182" y="480"/>
                      </a:lnTo>
                      <a:lnTo>
                        <a:pt x="178" y="471"/>
                      </a:lnTo>
                      <a:lnTo>
                        <a:pt x="191" y="471"/>
                      </a:lnTo>
                      <a:lnTo>
                        <a:pt x="189" y="466"/>
                      </a:lnTo>
                      <a:lnTo>
                        <a:pt x="173" y="465"/>
                      </a:lnTo>
                      <a:lnTo>
                        <a:pt x="151" y="472"/>
                      </a:lnTo>
                      <a:lnTo>
                        <a:pt x="144" y="470"/>
                      </a:lnTo>
                      <a:lnTo>
                        <a:pt x="139" y="461"/>
                      </a:lnTo>
                      <a:lnTo>
                        <a:pt x="134" y="465"/>
                      </a:lnTo>
                      <a:lnTo>
                        <a:pt x="127" y="461"/>
                      </a:lnTo>
                      <a:lnTo>
                        <a:pt x="125" y="458"/>
                      </a:lnTo>
                      <a:lnTo>
                        <a:pt x="124" y="449"/>
                      </a:lnTo>
                      <a:lnTo>
                        <a:pt x="125" y="438"/>
                      </a:lnTo>
                      <a:lnTo>
                        <a:pt x="125" y="431"/>
                      </a:lnTo>
                      <a:lnTo>
                        <a:pt x="122" y="423"/>
                      </a:lnTo>
                      <a:lnTo>
                        <a:pt x="124" y="421"/>
                      </a:lnTo>
                      <a:lnTo>
                        <a:pt x="137" y="427"/>
                      </a:lnTo>
                      <a:lnTo>
                        <a:pt x="139" y="422"/>
                      </a:lnTo>
                      <a:lnTo>
                        <a:pt x="135" y="413"/>
                      </a:lnTo>
                      <a:lnTo>
                        <a:pt x="144" y="418"/>
                      </a:lnTo>
                      <a:lnTo>
                        <a:pt x="156" y="416"/>
                      </a:lnTo>
                      <a:lnTo>
                        <a:pt x="157" y="412"/>
                      </a:lnTo>
                      <a:lnTo>
                        <a:pt x="145" y="410"/>
                      </a:lnTo>
                      <a:lnTo>
                        <a:pt x="150" y="404"/>
                      </a:lnTo>
                      <a:lnTo>
                        <a:pt x="143" y="400"/>
                      </a:lnTo>
                      <a:lnTo>
                        <a:pt x="124" y="397"/>
                      </a:lnTo>
                      <a:lnTo>
                        <a:pt x="116" y="388"/>
                      </a:lnTo>
                      <a:lnTo>
                        <a:pt x="116" y="380"/>
                      </a:lnTo>
                      <a:lnTo>
                        <a:pt x="119" y="382"/>
                      </a:lnTo>
                      <a:lnTo>
                        <a:pt x="121" y="372"/>
                      </a:lnTo>
                      <a:lnTo>
                        <a:pt x="138" y="348"/>
                      </a:lnTo>
                      <a:lnTo>
                        <a:pt x="124" y="357"/>
                      </a:lnTo>
                      <a:lnTo>
                        <a:pt x="116" y="373"/>
                      </a:lnTo>
                      <a:lnTo>
                        <a:pt x="109" y="380"/>
                      </a:lnTo>
                      <a:lnTo>
                        <a:pt x="109" y="364"/>
                      </a:lnTo>
                      <a:lnTo>
                        <a:pt x="107" y="356"/>
                      </a:lnTo>
                      <a:lnTo>
                        <a:pt x="107" y="345"/>
                      </a:lnTo>
                      <a:lnTo>
                        <a:pt x="109" y="336"/>
                      </a:lnTo>
                      <a:lnTo>
                        <a:pt x="97" y="348"/>
                      </a:lnTo>
                      <a:lnTo>
                        <a:pt x="90" y="342"/>
                      </a:lnTo>
                      <a:lnTo>
                        <a:pt x="86" y="352"/>
                      </a:lnTo>
                      <a:lnTo>
                        <a:pt x="80" y="348"/>
                      </a:lnTo>
                      <a:lnTo>
                        <a:pt x="76" y="353"/>
                      </a:lnTo>
                      <a:lnTo>
                        <a:pt x="73" y="341"/>
                      </a:lnTo>
                      <a:lnTo>
                        <a:pt x="73" y="325"/>
                      </a:lnTo>
                      <a:lnTo>
                        <a:pt x="65" y="319"/>
                      </a:lnTo>
                      <a:lnTo>
                        <a:pt x="57" y="335"/>
                      </a:lnTo>
                      <a:lnTo>
                        <a:pt x="55" y="346"/>
                      </a:lnTo>
                      <a:lnTo>
                        <a:pt x="51" y="331"/>
                      </a:lnTo>
                      <a:lnTo>
                        <a:pt x="46" y="336"/>
                      </a:lnTo>
                      <a:lnTo>
                        <a:pt x="44" y="347"/>
                      </a:lnTo>
                      <a:lnTo>
                        <a:pt x="32" y="347"/>
                      </a:lnTo>
                      <a:lnTo>
                        <a:pt x="26" y="346"/>
                      </a:lnTo>
                      <a:lnTo>
                        <a:pt x="22" y="341"/>
                      </a:lnTo>
                      <a:lnTo>
                        <a:pt x="16" y="340"/>
                      </a:lnTo>
                      <a:lnTo>
                        <a:pt x="10" y="330"/>
                      </a:lnTo>
                      <a:lnTo>
                        <a:pt x="3" y="309"/>
                      </a:lnTo>
                      <a:lnTo>
                        <a:pt x="1" y="294"/>
                      </a:lnTo>
                      <a:lnTo>
                        <a:pt x="0" y="280"/>
                      </a:lnTo>
                      <a:lnTo>
                        <a:pt x="3" y="269"/>
                      </a:lnTo>
                      <a:lnTo>
                        <a:pt x="3" y="255"/>
                      </a:lnTo>
                      <a:lnTo>
                        <a:pt x="6" y="246"/>
                      </a:lnTo>
                      <a:lnTo>
                        <a:pt x="21" y="234"/>
                      </a:lnTo>
                      <a:lnTo>
                        <a:pt x="27" y="242"/>
                      </a:lnTo>
                      <a:lnTo>
                        <a:pt x="33" y="235"/>
                      </a:lnTo>
                      <a:lnTo>
                        <a:pt x="43" y="234"/>
                      </a:lnTo>
                      <a:lnTo>
                        <a:pt x="42" y="244"/>
                      </a:lnTo>
                      <a:lnTo>
                        <a:pt x="48" y="249"/>
                      </a:lnTo>
                      <a:lnTo>
                        <a:pt x="52" y="240"/>
                      </a:lnTo>
                      <a:lnTo>
                        <a:pt x="53" y="230"/>
                      </a:lnTo>
                      <a:lnTo>
                        <a:pt x="57" y="228"/>
                      </a:lnTo>
                      <a:lnTo>
                        <a:pt x="58" y="206"/>
                      </a:lnTo>
                      <a:lnTo>
                        <a:pt x="64" y="206"/>
                      </a:lnTo>
                      <a:lnTo>
                        <a:pt x="65" y="199"/>
                      </a:lnTo>
                      <a:lnTo>
                        <a:pt x="62" y="189"/>
                      </a:lnTo>
                      <a:lnTo>
                        <a:pt x="70" y="186"/>
                      </a:lnTo>
                      <a:lnTo>
                        <a:pt x="70" y="174"/>
                      </a:lnTo>
                      <a:lnTo>
                        <a:pt x="74" y="171"/>
                      </a:lnTo>
                      <a:lnTo>
                        <a:pt x="79" y="162"/>
                      </a:lnTo>
                      <a:lnTo>
                        <a:pt x="85" y="156"/>
                      </a:lnTo>
                      <a:lnTo>
                        <a:pt x="86" y="149"/>
                      </a:lnTo>
                      <a:lnTo>
                        <a:pt x="75" y="158"/>
                      </a:lnTo>
                      <a:lnTo>
                        <a:pt x="71" y="152"/>
                      </a:lnTo>
                      <a:lnTo>
                        <a:pt x="76" y="140"/>
                      </a:lnTo>
                      <a:lnTo>
                        <a:pt x="68" y="141"/>
                      </a:lnTo>
                      <a:lnTo>
                        <a:pt x="52" y="126"/>
                      </a:lnTo>
                      <a:lnTo>
                        <a:pt x="55" y="111"/>
                      </a:lnTo>
                      <a:lnTo>
                        <a:pt x="73" y="97"/>
                      </a:lnTo>
                      <a:lnTo>
                        <a:pt x="85" y="90"/>
                      </a:lnTo>
                      <a:lnTo>
                        <a:pt x="91" y="95"/>
                      </a:lnTo>
                      <a:lnTo>
                        <a:pt x="103" y="87"/>
                      </a:lnTo>
                      <a:lnTo>
                        <a:pt x="95" y="87"/>
                      </a:lnTo>
                      <a:lnTo>
                        <a:pt x="90" y="81"/>
                      </a:lnTo>
                      <a:lnTo>
                        <a:pt x="94" y="74"/>
                      </a:lnTo>
                      <a:lnTo>
                        <a:pt x="100" y="72"/>
                      </a:lnTo>
                      <a:lnTo>
                        <a:pt x="97" y="66"/>
                      </a:lnTo>
                      <a:lnTo>
                        <a:pt x="92" y="61"/>
                      </a:lnTo>
                      <a:lnTo>
                        <a:pt x="91" y="52"/>
                      </a:lnTo>
                      <a:lnTo>
                        <a:pt x="109" y="30"/>
                      </a:lnTo>
                      <a:lnTo>
                        <a:pt x="124" y="2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8" name="Freeform 125"/>
                <p:cNvSpPr>
                  <a:spLocks noChangeAspect="1"/>
                </p:cNvSpPr>
                <p:nvPr/>
              </p:nvSpPr>
              <p:spPr bwMode="gray">
                <a:xfrm>
                  <a:off x="3104" y="1129"/>
                  <a:ext cx="169" cy="159"/>
                </a:xfrm>
                <a:custGeom>
                  <a:avLst/>
                  <a:gdLst/>
                  <a:ahLst/>
                  <a:cxnLst>
                    <a:cxn ang="0">
                      <a:pos x="31" y="669"/>
                    </a:cxn>
                    <a:cxn ang="0">
                      <a:pos x="88" y="629"/>
                    </a:cxn>
                    <a:cxn ang="0">
                      <a:pos x="84" y="616"/>
                    </a:cxn>
                    <a:cxn ang="0">
                      <a:pos x="83" y="578"/>
                    </a:cxn>
                    <a:cxn ang="0">
                      <a:pos x="109" y="554"/>
                    </a:cxn>
                    <a:cxn ang="0">
                      <a:pos x="106" y="527"/>
                    </a:cxn>
                    <a:cxn ang="0">
                      <a:pos x="144" y="509"/>
                    </a:cxn>
                    <a:cxn ang="0">
                      <a:pos x="113" y="481"/>
                    </a:cxn>
                    <a:cxn ang="0">
                      <a:pos x="103" y="457"/>
                    </a:cxn>
                    <a:cxn ang="0">
                      <a:pos x="105" y="410"/>
                    </a:cxn>
                    <a:cxn ang="0">
                      <a:pos x="163" y="404"/>
                    </a:cxn>
                    <a:cxn ang="0">
                      <a:pos x="230" y="351"/>
                    </a:cxn>
                    <a:cxn ang="0">
                      <a:pos x="259" y="310"/>
                    </a:cxn>
                    <a:cxn ang="0">
                      <a:pos x="302" y="253"/>
                    </a:cxn>
                    <a:cxn ang="0">
                      <a:pos x="372" y="196"/>
                    </a:cxn>
                    <a:cxn ang="0">
                      <a:pos x="385" y="219"/>
                    </a:cxn>
                    <a:cxn ang="0">
                      <a:pos x="398" y="169"/>
                    </a:cxn>
                    <a:cxn ang="0">
                      <a:pos x="426" y="161"/>
                    </a:cxn>
                    <a:cxn ang="0">
                      <a:pos x="502" y="184"/>
                    </a:cxn>
                    <a:cxn ang="0">
                      <a:pos x="572" y="161"/>
                    </a:cxn>
                    <a:cxn ang="0">
                      <a:pos x="615" y="124"/>
                    </a:cxn>
                    <a:cxn ang="0">
                      <a:pos x="660" y="105"/>
                    </a:cxn>
                    <a:cxn ang="0">
                      <a:pos x="689" y="39"/>
                    </a:cxn>
                    <a:cxn ang="0">
                      <a:pos x="750" y="0"/>
                    </a:cxn>
                    <a:cxn ang="0">
                      <a:pos x="832" y="36"/>
                    </a:cxn>
                    <a:cxn ang="0">
                      <a:pos x="829" y="110"/>
                    </a:cxn>
                    <a:cxn ang="0">
                      <a:pos x="799" y="176"/>
                    </a:cxn>
                    <a:cxn ang="0">
                      <a:pos x="733" y="221"/>
                    </a:cxn>
                    <a:cxn ang="0">
                      <a:pos x="648" y="244"/>
                    </a:cxn>
                    <a:cxn ang="0">
                      <a:pos x="614" y="276"/>
                    </a:cxn>
                    <a:cxn ang="0">
                      <a:pos x="540" y="304"/>
                    </a:cxn>
                    <a:cxn ang="0">
                      <a:pos x="472" y="372"/>
                    </a:cxn>
                    <a:cxn ang="0">
                      <a:pos x="391" y="442"/>
                    </a:cxn>
                    <a:cxn ang="0">
                      <a:pos x="374" y="453"/>
                    </a:cxn>
                    <a:cxn ang="0">
                      <a:pos x="358" y="511"/>
                    </a:cxn>
                    <a:cxn ang="0">
                      <a:pos x="331" y="520"/>
                    </a:cxn>
                    <a:cxn ang="0">
                      <a:pos x="294" y="530"/>
                    </a:cxn>
                    <a:cxn ang="0">
                      <a:pos x="297" y="562"/>
                    </a:cxn>
                    <a:cxn ang="0">
                      <a:pos x="249" y="547"/>
                    </a:cxn>
                    <a:cxn ang="0">
                      <a:pos x="273" y="603"/>
                    </a:cxn>
                    <a:cxn ang="0">
                      <a:pos x="262" y="625"/>
                    </a:cxn>
                    <a:cxn ang="0">
                      <a:pos x="251" y="651"/>
                    </a:cxn>
                    <a:cxn ang="0">
                      <a:pos x="213" y="601"/>
                    </a:cxn>
                    <a:cxn ang="0">
                      <a:pos x="221" y="652"/>
                    </a:cxn>
                    <a:cxn ang="0">
                      <a:pos x="228" y="687"/>
                    </a:cxn>
                    <a:cxn ang="0">
                      <a:pos x="179" y="679"/>
                    </a:cxn>
                    <a:cxn ang="0">
                      <a:pos x="211" y="723"/>
                    </a:cxn>
                    <a:cxn ang="0">
                      <a:pos x="185" y="718"/>
                    </a:cxn>
                    <a:cxn ang="0">
                      <a:pos x="192" y="760"/>
                    </a:cxn>
                    <a:cxn ang="0">
                      <a:pos x="159" y="794"/>
                    </a:cxn>
                    <a:cxn ang="0">
                      <a:pos x="82" y="761"/>
                    </a:cxn>
                    <a:cxn ang="0">
                      <a:pos x="39" y="757"/>
                    </a:cxn>
                    <a:cxn ang="0">
                      <a:pos x="63" y="724"/>
                    </a:cxn>
                    <a:cxn ang="0">
                      <a:pos x="52" y="713"/>
                    </a:cxn>
                    <a:cxn ang="0">
                      <a:pos x="0" y="692"/>
                    </a:cxn>
                  </a:cxnLst>
                  <a:rect l="0" t="0" r="r" b="b"/>
                  <a:pathLst>
                    <a:path w="843" h="796">
                      <a:moveTo>
                        <a:pt x="0" y="692"/>
                      </a:moveTo>
                      <a:lnTo>
                        <a:pt x="0" y="687"/>
                      </a:lnTo>
                      <a:lnTo>
                        <a:pt x="4" y="692"/>
                      </a:lnTo>
                      <a:lnTo>
                        <a:pt x="17" y="689"/>
                      </a:lnTo>
                      <a:lnTo>
                        <a:pt x="31" y="669"/>
                      </a:lnTo>
                      <a:lnTo>
                        <a:pt x="60" y="659"/>
                      </a:lnTo>
                      <a:lnTo>
                        <a:pt x="55" y="653"/>
                      </a:lnTo>
                      <a:lnTo>
                        <a:pt x="60" y="636"/>
                      </a:lnTo>
                      <a:lnTo>
                        <a:pt x="77" y="621"/>
                      </a:lnTo>
                      <a:lnTo>
                        <a:pt x="88" y="629"/>
                      </a:lnTo>
                      <a:lnTo>
                        <a:pt x="101" y="631"/>
                      </a:lnTo>
                      <a:lnTo>
                        <a:pt x="116" y="641"/>
                      </a:lnTo>
                      <a:lnTo>
                        <a:pt x="133" y="644"/>
                      </a:lnTo>
                      <a:lnTo>
                        <a:pt x="124" y="631"/>
                      </a:lnTo>
                      <a:lnTo>
                        <a:pt x="84" y="616"/>
                      </a:lnTo>
                      <a:lnTo>
                        <a:pt x="77" y="604"/>
                      </a:lnTo>
                      <a:lnTo>
                        <a:pt x="86" y="606"/>
                      </a:lnTo>
                      <a:lnTo>
                        <a:pt x="103" y="604"/>
                      </a:lnTo>
                      <a:lnTo>
                        <a:pt x="108" y="593"/>
                      </a:lnTo>
                      <a:lnTo>
                        <a:pt x="83" y="578"/>
                      </a:lnTo>
                      <a:lnTo>
                        <a:pt x="86" y="572"/>
                      </a:lnTo>
                      <a:lnTo>
                        <a:pt x="120" y="570"/>
                      </a:lnTo>
                      <a:lnTo>
                        <a:pt x="127" y="565"/>
                      </a:lnTo>
                      <a:lnTo>
                        <a:pt x="121" y="556"/>
                      </a:lnTo>
                      <a:lnTo>
                        <a:pt x="109" y="554"/>
                      </a:lnTo>
                      <a:lnTo>
                        <a:pt x="103" y="545"/>
                      </a:lnTo>
                      <a:lnTo>
                        <a:pt x="98" y="536"/>
                      </a:lnTo>
                      <a:lnTo>
                        <a:pt x="98" y="523"/>
                      </a:lnTo>
                      <a:lnTo>
                        <a:pt x="100" y="519"/>
                      </a:lnTo>
                      <a:lnTo>
                        <a:pt x="106" y="527"/>
                      </a:lnTo>
                      <a:lnTo>
                        <a:pt x="129" y="513"/>
                      </a:lnTo>
                      <a:lnTo>
                        <a:pt x="151" y="519"/>
                      </a:lnTo>
                      <a:lnTo>
                        <a:pt x="163" y="511"/>
                      </a:lnTo>
                      <a:lnTo>
                        <a:pt x="152" y="513"/>
                      </a:lnTo>
                      <a:lnTo>
                        <a:pt x="144" y="509"/>
                      </a:lnTo>
                      <a:lnTo>
                        <a:pt x="138" y="496"/>
                      </a:lnTo>
                      <a:lnTo>
                        <a:pt x="127" y="493"/>
                      </a:lnTo>
                      <a:lnTo>
                        <a:pt x="108" y="498"/>
                      </a:lnTo>
                      <a:lnTo>
                        <a:pt x="105" y="490"/>
                      </a:lnTo>
                      <a:lnTo>
                        <a:pt x="113" y="481"/>
                      </a:lnTo>
                      <a:lnTo>
                        <a:pt x="122" y="455"/>
                      </a:lnTo>
                      <a:lnTo>
                        <a:pt x="117" y="457"/>
                      </a:lnTo>
                      <a:lnTo>
                        <a:pt x="116" y="452"/>
                      </a:lnTo>
                      <a:lnTo>
                        <a:pt x="113" y="443"/>
                      </a:lnTo>
                      <a:lnTo>
                        <a:pt x="103" y="457"/>
                      </a:lnTo>
                      <a:lnTo>
                        <a:pt x="103" y="442"/>
                      </a:lnTo>
                      <a:lnTo>
                        <a:pt x="97" y="437"/>
                      </a:lnTo>
                      <a:lnTo>
                        <a:pt x="103" y="426"/>
                      </a:lnTo>
                      <a:lnTo>
                        <a:pt x="100" y="421"/>
                      </a:lnTo>
                      <a:lnTo>
                        <a:pt x="105" y="410"/>
                      </a:lnTo>
                      <a:lnTo>
                        <a:pt x="124" y="410"/>
                      </a:lnTo>
                      <a:lnTo>
                        <a:pt x="124" y="426"/>
                      </a:lnTo>
                      <a:lnTo>
                        <a:pt x="131" y="431"/>
                      </a:lnTo>
                      <a:lnTo>
                        <a:pt x="153" y="418"/>
                      </a:lnTo>
                      <a:lnTo>
                        <a:pt x="163" y="404"/>
                      </a:lnTo>
                      <a:lnTo>
                        <a:pt x="165" y="387"/>
                      </a:lnTo>
                      <a:lnTo>
                        <a:pt x="184" y="378"/>
                      </a:lnTo>
                      <a:lnTo>
                        <a:pt x="208" y="383"/>
                      </a:lnTo>
                      <a:lnTo>
                        <a:pt x="229" y="362"/>
                      </a:lnTo>
                      <a:lnTo>
                        <a:pt x="230" y="351"/>
                      </a:lnTo>
                      <a:lnTo>
                        <a:pt x="226" y="340"/>
                      </a:lnTo>
                      <a:lnTo>
                        <a:pt x="237" y="332"/>
                      </a:lnTo>
                      <a:lnTo>
                        <a:pt x="234" y="320"/>
                      </a:lnTo>
                      <a:lnTo>
                        <a:pt x="249" y="308"/>
                      </a:lnTo>
                      <a:lnTo>
                        <a:pt x="259" y="310"/>
                      </a:lnTo>
                      <a:lnTo>
                        <a:pt x="269" y="304"/>
                      </a:lnTo>
                      <a:lnTo>
                        <a:pt x="265" y="298"/>
                      </a:lnTo>
                      <a:lnTo>
                        <a:pt x="271" y="277"/>
                      </a:lnTo>
                      <a:lnTo>
                        <a:pt x="278" y="269"/>
                      </a:lnTo>
                      <a:lnTo>
                        <a:pt x="302" y="253"/>
                      </a:lnTo>
                      <a:lnTo>
                        <a:pt x="334" y="240"/>
                      </a:lnTo>
                      <a:lnTo>
                        <a:pt x="341" y="233"/>
                      </a:lnTo>
                      <a:lnTo>
                        <a:pt x="343" y="222"/>
                      </a:lnTo>
                      <a:lnTo>
                        <a:pt x="348" y="211"/>
                      </a:lnTo>
                      <a:lnTo>
                        <a:pt x="372" y="196"/>
                      </a:lnTo>
                      <a:lnTo>
                        <a:pt x="383" y="201"/>
                      </a:lnTo>
                      <a:lnTo>
                        <a:pt x="377" y="212"/>
                      </a:lnTo>
                      <a:lnTo>
                        <a:pt x="371" y="229"/>
                      </a:lnTo>
                      <a:lnTo>
                        <a:pt x="380" y="232"/>
                      </a:lnTo>
                      <a:lnTo>
                        <a:pt x="385" y="219"/>
                      </a:lnTo>
                      <a:lnTo>
                        <a:pt x="404" y="212"/>
                      </a:lnTo>
                      <a:lnTo>
                        <a:pt x="409" y="201"/>
                      </a:lnTo>
                      <a:lnTo>
                        <a:pt x="401" y="195"/>
                      </a:lnTo>
                      <a:lnTo>
                        <a:pt x="398" y="184"/>
                      </a:lnTo>
                      <a:lnTo>
                        <a:pt x="398" y="169"/>
                      </a:lnTo>
                      <a:lnTo>
                        <a:pt x="404" y="170"/>
                      </a:lnTo>
                      <a:lnTo>
                        <a:pt x="407" y="162"/>
                      </a:lnTo>
                      <a:lnTo>
                        <a:pt x="402" y="157"/>
                      </a:lnTo>
                      <a:lnTo>
                        <a:pt x="423" y="152"/>
                      </a:lnTo>
                      <a:lnTo>
                        <a:pt x="426" y="161"/>
                      </a:lnTo>
                      <a:lnTo>
                        <a:pt x="470" y="165"/>
                      </a:lnTo>
                      <a:lnTo>
                        <a:pt x="470" y="185"/>
                      </a:lnTo>
                      <a:lnTo>
                        <a:pt x="481" y="190"/>
                      </a:lnTo>
                      <a:lnTo>
                        <a:pt x="488" y="178"/>
                      </a:lnTo>
                      <a:lnTo>
                        <a:pt x="502" y="184"/>
                      </a:lnTo>
                      <a:lnTo>
                        <a:pt x="546" y="152"/>
                      </a:lnTo>
                      <a:lnTo>
                        <a:pt x="557" y="152"/>
                      </a:lnTo>
                      <a:lnTo>
                        <a:pt x="560" y="161"/>
                      </a:lnTo>
                      <a:lnTo>
                        <a:pt x="562" y="162"/>
                      </a:lnTo>
                      <a:lnTo>
                        <a:pt x="572" y="161"/>
                      </a:lnTo>
                      <a:lnTo>
                        <a:pt x="577" y="154"/>
                      </a:lnTo>
                      <a:lnTo>
                        <a:pt x="583" y="156"/>
                      </a:lnTo>
                      <a:lnTo>
                        <a:pt x="588" y="147"/>
                      </a:lnTo>
                      <a:lnTo>
                        <a:pt x="595" y="146"/>
                      </a:lnTo>
                      <a:lnTo>
                        <a:pt x="615" y="124"/>
                      </a:lnTo>
                      <a:lnTo>
                        <a:pt x="633" y="124"/>
                      </a:lnTo>
                      <a:lnTo>
                        <a:pt x="638" y="118"/>
                      </a:lnTo>
                      <a:lnTo>
                        <a:pt x="643" y="102"/>
                      </a:lnTo>
                      <a:lnTo>
                        <a:pt x="653" y="109"/>
                      </a:lnTo>
                      <a:lnTo>
                        <a:pt x="660" y="105"/>
                      </a:lnTo>
                      <a:lnTo>
                        <a:pt x="667" y="97"/>
                      </a:lnTo>
                      <a:lnTo>
                        <a:pt x="663" y="70"/>
                      </a:lnTo>
                      <a:lnTo>
                        <a:pt x="668" y="56"/>
                      </a:lnTo>
                      <a:lnTo>
                        <a:pt x="680" y="51"/>
                      </a:lnTo>
                      <a:lnTo>
                        <a:pt x="689" y="39"/>
                      </a:lnTo>
                      <a:lnTo>
                        <a:pt x="697" y="39"/>
                      </a:lnTo>
                      <a:lnTo>
                        <a:pt x="708" y="25"/>
                      </a:lnTo>
                      <a:lnTo>
                        <a:pt x="713" y="14"/>
                      </a:lnTo>
                      <a:lnTo>
                        <a:pt x="726" y="20"/>
                      </a:lnTo>
                      <a:lnTo>
                        <a:pt x="750" y="0"/>
                      </a:lnTo>
                      <a:lnTo>
                        <a:pt x="782" y="1"/>
                      </a:lnTo>
                      <a:lnTo>
                        <a:pt x="812" y="12"/>
                      </a:lnTo>
                      <a:lnTo>
                        <a:pt x="820" y="20"/>
                      </a:lnTo>
                      <a:lnTo>
                        <a:pt x="825" y="29"/>
                      </a:lnTo>
                      <a:lnTo>
                        <a:pt x="832" y="36"/>
                      </a:lnTo>
                      <a:lnTo>
                        <a:pt x="831" y="46"/>
                      </a:lnTo>
                      <a:lnTo>
                        <a:pt x="842" y="76"/>
                      </a:lnTo>
                      <a:lnTo>
                        <a:pt x="842" y="87"/>
                      </a:lnTo>
                      <a:lnTo>
                        <a:pt x="834" y="93"/>
                      </a:lnTo>
                      <a:lnTo>
                        <a:pt x="829" y="110"/>
                      </a:lnTo>
                      <a:lnTo>
                        <a:pt x="843" y="111"/>
                      </a:lnTo>
                      <a:lnTo>
                        <a:pt x="841" y="119"/>
                      </a:lnTo>
                      <a:lnTo>
                        <a:pt x="829" y="127"/>
                      </a:lnTo>
                      <a:lnTo>
                        <a:pt x="819" y="141"/>
                      </a:lnTo>
                      <a:lnTo>
                        <a:pt x="799" y="176"/>
                      </a:lnTo>
                      <a:lnTo>
                        <a:pt x="807" y="189"/>
                      </a:lnTo>
                      <a:lnTo>
                        <a:pt x="789" y="180"/>
                      </a:lnTo>
                      <a:lnTo>
                        <a:pt x="781" y="180"/>
                      </a:lnTo>
                      <a:lnTo>
                        <a:pt x="772" y="184"/>
                      </a:lnTo>
                      <a:lnTo>
                        <a:pt x="733" y="221"/>
                      </a:lnTo>
                      <a:lnTo>
                        <a:pt x="712" y="229"/>
                      </a:lnTo>
                      <a:lnTo>
                        <a:pt x="702" y="229"/>
                      </a:lnTo>
                      <a:lnTo>
                        <a:pt x="680" y="240"/>
                      </a:lnTo>
                      <a:lnTo>
                        <a:pt x="669" y="238"/>
                      </a:lnTo>
                      <a:lnTo>
                        <a:pt x="648" y="244"/>
                      </a:lnTo>
                      <a:lnTo>
                        <a:pt x="641" y="251"/>
                      </a:lnTo>
                      <a:lnTo>
                        <a:pt x="638" y="261"/>
                      </a:lnTo>
                      <a:lnTo>
                        <a:pt x="628" y="271"/>
                      </a:lnTo>
                      <a:lnTo>
                        <a:pt x="624" y="260"/>
                      </a:lnTo>
                      <a:lnTo>
                        <a:pt x="614" y="276"/>
                      </a:lnTo>
                      <a:lnTo>
                        <a:pt x="558" y="310"/>
                      </a:lnTo>
                      <a:lnTo>
                        <a:pt x="552" y="309"/>
                      </a:lnTo>
                      <a:lnTo>
                        <a:pt x="545" y="289"/>
                      </a:lnTo>
                      <a:lnTo>
                        <a:pt x="539" y="294"/>
                      </a:lnTo>
                      <a:lnTo>
                        <a:pt x="540" y="304"/>
                      </a:lnTo>
                      <a:lnTo>
                        <a:pt x="538" y="308"/>
                      </a:lnTo>
                      <a:lnTo>
                        <a:pt x="534" y="318"/>
                      </a:lnTo>
                      <a:lnTo>
                        <a:pt x="506" y="350"/>
                      </a:lnTo>
                      <a:lnTo>
                        <a:pt x="481" y="356"/>
                      </a:lnTo>
                      <a:lnTo>
                        <a:pt x="472" y="372"/>
                      </a:lnTo>
                      <a:lnTo>
                        <a:pt x="469" y="363"/>
                      </a:lnTo>
                      <a:lnTo>
                        <a:pt x="449" y="398"/>
                      </a:lnTo>
                      <a:lnTo>
                        <a:pt x="422" y="431"/>
                      </a:lnTo>
                      <a:lnTo>
                        <a:pt x="395" y="436"/>
                      </a:lnTo>
                      <a:lnTo>
                        <a:pt x="391" y="442"/>
                      </a:lnTo>
                      <a:lnTo>
                        <a:pt x="389" y="434"/>
                      </a:lnTo>
                      <a:lnTo>
                        <a:pt x="378" y="436"/>
                      </a:lnTo>
                      <a:lnTo>
                        <a:pt x="373" y="430"/>
                      </a:lnTo>
                      <a:lnTo>
                        <a:pt x="367" y="445"/>
                      </a:lnTo>
                      <a:lnTo>
                        <a:pt x="374" y="453"/>
                      </a:lnTo>
                      <a:lnTo>
                        <a:pt x="383" y="454"/>
                      </a:lnTo>
                      <a:lnTo>
                        <a:pt x="385" y="465"/>
                      </a:lnTo>
                      <a:lnTo>
                        <a:pt x="359" y="491"/>
                      </a:lnTo>
                      <a:lnTo>
                        <a:pt x="362" y="501"/>
                      </a:lnTo>
                      <a:lnTo>
                        <a:pt x="358" y="511"/>
                      </a:lnTo>
                      <a:lnTo>
                        <a:pt x="340" y="514"/>
                      </a:lnTo>
                      <a:lnTo>
                        <a:pt x="331" y="504"/>
                      </a:lnTo>
                      <a:lnTo>
                        <a:pt x="316" y="498"/>
                      </a:lnTo>
                      <a:lnTo>
                        <a:pt x="319" y="506"/>
                      </a:lnTo>
                      <a:lnTo>
                        <a:pt x="331" y="520"/>
                      </a:lnTo>
                      <a:lnTo>
                        <a:pt x="341" y="543"/>
                      </a:lnTo>
                      <a:lnTo>
                        <a:pt x="304" y="517"/>
                      </a:lnTo>
                      <a:lnTo>
                        <a:pt x="294" y="520"/>
                      </a:lnTo>
                      <a:lnTo>
                        <a:pt x="296" y="524"/>
                      </a:lnTo>
                      <a:lnTo>
                        <a:pt x="294" y="530"/>
                      </a:lnTo>
                      <a:lnTo>
                        <a:pt x="299" y="544"/>
                      </a:lnTo>
                      <a:lnTo>
                        <a:pt x="304" y="549"/>
                      </a:lnTo>
                      <a:lnTo>
                        <a:pt x="293" y="541"/>
                      </a:lnTo>
                      <a:lnTo>
                        <a:pt x="291" y="547"/>
                      </a:lnTo>
                      <a:lnTo>
                        <a:pt x="297" y="562"/>
                      </a:lnTo>
                      <a:lnTo>
                        <a:pt x="293" y="570"/>
                      </a:lnTo>
                      <a:lnTo>
                        <a:pt x="285" y="571"/>
                      </a:lnTo>
                      <a:lnTo>
                        <a:pt x="280" y="561"/>
                      </a:lnTo>
                      <a:lnTo>
                        <a:pt x="251" y="538"/>
                      </a:lnTo>
                      <a:lnTo>
                        <a:pt x="249" y="547"/>
                      </a:lnTo>
                      <a:lnTo>
                        <a:pt x="262" y="561"/>
                      </a:lnTo>
                      <a:lnTo>
                        <a:pt x="270" y="574"/>
                      </a:lnTo>
                      <a:lnTo>
                        <a:pt x="278" y="593"/>
                      </a:lnTo>
                      <a:lnTo>
                        <a:pt x="278" y="604"/>
                      </a:lnTo>
                      <a:lnTo>
                        <a:pt x="273" y="603"/>
                      </a:lnTo>
                      <a:lnTo>
                        <a:pt x="271" y="610"/>
                      </a:lnTo>
                      <a:lnTo>
                        <a:pt x="270" y="620"/>
                      </a:lnTo>
                      <a:lnTo>
                        <a:pt x="264" y="613"/>
                      </a:lnTo>
                      <a:lnTo>
                        <a:pt x="261" y="613"/>
                      </a:lnTo>
                      <a:lnTo>
                        <a:pt x="262" y="625"/>
                      </a:lnTo>
                      <a:lnTo>
                        <a:pt x="265" y="629"/>
                      </a:lnTo>
                      <a:lnTo>
                        <a:pt x="260" y="633"/>
                      </a:lnTo>
                      <a:lnTo>
                        <a:pt x="251" y="625"/>
                      </a:lnTo>
                      <a:lnTo>
                        <a:pt x="249" y="636"/>
                      </a:lnTo>
                      <a:lnTo>
                        <a:pt x="251" y="651"/>
                      </a:lnTo>
                      <a:lnTo>
                        <a:pt x="244" y="653"/>
                      </a:lnTo>
                      <a:lnTo>
                        <a:pt x="239" y="644"/>
                      </a:lnTo>
                      <a:lnTo>
                        <a:pt x="232" y="643"/>
                      </a:lnTo>
                      <a:lnTo>
                        <a:pt x="228" y="630"/>
                      </a:lnTo>
                      <a:lnTo>
                        <a:pt x="213" y="601"/>
                      </a:lnTo>
                      <a:lnTo>
                        <a:pt x="207" y="621"/>
                      </a:lnTo>
                      <a:lnTo>
                        <a:pt x="210" y="633"/>
                      </a:lnTo>
                      <a:lnTo>
                        <a:pt x="197" y="640"/>
                      </a:lnTo>
                      <a:lnTo>
                        <a:pt x="213" y="646"/>
                      </a:lnTo>
                      <a:lnTo>
                        <a:pt x="221" y="652"/>
                      </a:lnTo>
                      <a:lnTo>
                        <a:pt x="221" y="663"/>
                      </a:lnTo>
                      <a:lnTo>
                        <a:pt x="230" y="668"/>
                      </a:lnTo>
                      <a:lnTo>
                        <a:pt x="226" y="671"/>
                      </a:lnTo>
                      <a:lnTo>
                        <a:pt x="228" y="678"/>
                      </a:lnTo>
                      <a:lnTo>
                        <a:pt x="228" y="687"/>
                      </a:lnTo>
                      <a:lnTo>
                        <a:pt x="226" y="700"/>
                      </a:lnTo>
                      <a:lnTo>
                        <a:pt x="216" y="701"/>
                      </a:lnTo>
                      <a:lnTo>
                        <a:pt x="211" y="686"/>
                      </a:lnTo>
                      <a:lnTo>
                        <a:pt x="205" y="684"/>
                      </a:lnTo>
                      <a:lnTo>
                        <a:pt x="179" y="679"/>
                      </a:lnTo>
                      <a:lnTo>
                        <a:pt x="170" y="681"/>
                      </a:lnTo>
                      <a:lnTo>
                        <a:pt x="179" y="689"/>
                      </a:lnTo>
                      <a:lnTo>
                        <a:pt x="194" y="691"/>
                      </a:lnTo>
                      <a:lnTo>
                        <a:pt x="207" y="712"/>
                      </a:lnTo>
                      <a:lnTo>
                        <a:pt x="211" y="723"/>
                      </a:lnTo>
                      <a:lnTo>
                        <a:pt x="207" y="730"/>
                      </a:lnTo>
                      <a:lnTo>
                        <a:pt x="202" y="733"/>
                      </a:lnTo>
                      <a:lnTo>
                        <a:pt x="200" y="739"/>
                      </a:lnTo>
                      <a:lnTo>
                        <a:pt x="190" y="730"/>
                      </a:lnTo>
                      <a:lnTo>
                        <a:pt x="185" y="718"/>
                      </a:lnTo>
                      <a:lnTo>
                        <a:pt x="174" y="714"/>
                      </a:lnTo>
                      <a:lnTo>
                        <a:pt x="179" y="732"/>
                      </a:lnTo>
                      <a:lnTo>
                        <a:pt x="184" y="744"/>
                      </a:lnTo>
                      <a:lnTo>
                        <a:pt x="191" y="751"/>
                      </a:lnTo>
                      <a:lnTo>
                        <a:pt x="192" y="760"/>
                      </a:lnTo>
                      <a:lnTo>
                        <a:pt x="185" y="769"/>
                      </a:lnTo>
                      <a:lnTo>
                        <a:pt x="180" y="781"/>
                      </a:lnTo>
                      <a:lnTo>
                        <a:pt x="174" y="782"/>
                      </a:lnTo>
                      <a:lnTo>
                        <a:pt x="167" y="796"/>
                      </a:lnTo>
                      <a:lnTo>
                        <a:pt x="159" y="794"/>
                      </a:lnTo>
                      <a:lnTo>
                        <a:pt x="152" y="788"/>
                      </a:lnTo>
                      <a:lnTo>
                        <a:pt x="133" y="789"/>
                      </a:lnTo>
                      <a:lnTo>
                        <a:pt x="115" y="777"/>
                      </a:lnTo>
                      <a:lnTo>
                        <a:pt x="97" y="776"/>
                      </a:lnTo>
                      <a:lnTo>
                        <a:pt x="82" y="761"/>
                      </a:lnTo>
                      <a:lnTo>
                        <a:pt x="61" y="764"/>
                      </a:lnTo>
                      <a:lnTo>
                        <a:pt x="39" y="777"/>
                      </a:lnTo>
                      <a:lnTo>
                        <a:pt x="24" y="776"/>
                      </a:lnTo>
                      <a:lnTo>
                        <a:pt x="35" y="766"/>
                      </a:lnTo>
                      <a:lnTo>
                        <a:pt x="39" y="757"/>
                      </a:lnTo>
                      <a:lnTo>
                        <a:pt x="33" y="757"/>
                      </a:lnTo>
                      <a:lnTo>
                        <a:pt x="34" y="745"/>
                      </a:lnTo>
                      <a:lnTo>
                        <a:pt x="39" y="738"/>
                      </a:lnTo>
                      <a:lnTo>
                        <a:pt x="56" y="723"/>
                      </a:lnTo>
                      <a:lnTo>
                        <a:pt x="63" y="724"/>
                      </a:lnTo>
                      <a:lnTo>
                        <a:pt x="78" y="713"/>
                      </a:lnTo>
                      <a:lnTo>
                        <a:pt x="77" y="711"/>
                      </a:lnTo>
                      <a:lnTo>
                        <a:pt x="68" y="703"/>
                      </a:lnTo>
                      <a:lnTo>
                        <a:pt x="63" y="711"/>
                      </a:lnTo>
                      <a:lnTo>
                        <a:pt x="52" y="713"/>
                      </a:lnTo>
                      <a:lnTo>
                        <a:pt x="40" y="727"/>
                      </a:lnTo>
                      <a:lnTo>
                        <a:pt x="18" y="724"/>
                      </a:lnTo>
                      <a:lnTo>
                        <a:pt x="17" y="714"/>
                      </a:lnTo>
                      <a:lnTo>
                        <a:pt x="4" y="706"/>
                      </a:lnTo>
                      <a:lnTo>
                        <a:pt x="0" y="6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9" name="Freeform 126"/>
                <p:cNvSpPr>
                  <a:spLocks noChangeAspect="1"/>
                </p:cNvSpPr>
                <p:nvPr/>
              </p:nvSpPr>
              <p:spPr bwMode="gray">
                <a:xfrm>
                  <a:off x="3090" y="1355"/>
                  <a:ext cx="9" cy="1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13" y="0"/>
                    </a:cxn>
                    <a:cxn ang="0">
                      <a:pos x="23" y="5"/>
                    </a:cxn>
                    <a:cxn ang="0">
                      <a:pos x="33" y="16"/>
                    </a:cxn>
                    <a:cxn ang="0">
                      <a:pos x="35" y="10"/>
                    </a:cxn>
                    <a:cxn ang="0">
                      <a:pos x="47" y="30"/>
                    </a:cxn>
                    <a:cxn ang="0">
                      <a:pos x="48" y="40"/>
                    </a:cxn>
                    <a:cxn ang="0">
                      <a:pos x="47" y="53"/>
                    </a:cxn>
                    <a:cxn ang="0">
                      <a:pos x="44" y="57"/>
                    </a:cxn>
                    <a:cxn ang="0">
                      <a:pos x="45" y="68"/>
                    </a:cxn>
                    <a:cxn ang="0">
                      <a:pos x="48" y="78"/>
                    </a:cxn>
                    <a:cxn ang="0">
                      <a:pos x="44" y="81"/>
                    </a:cxn>
                    <a:cxn ang="0">
                      <a:pos x="38" y="59"/>
                    </a:cxn>
                    <a:cxn ang="0">
                      <a:pos x="31" y="46"/>
                    </a:cxn>
                    <a:cxn ang="0">
                      <a:pos x="24" y="27"/>
                    </a:cxn>
                    <a:cxn ang="0">
                      <a:pos x="4" y="1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8" h="81">
                      <a:moveTo>
                        <a:pt x="0" y="11"/>
                      </a:move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23" y="5"/>
                      </a:lnTo>
                      <a:lnTo>
                        <a:pt x="33" y="16"/>
                      </a:lnTo>
                      <a:lnTo>
                        <a:pt x="35" y="10"/>
                      </a:lnTo>
                      <a:lnTo>
                        <a:pt x="47" y="30"/>
                      </a:lnTo>
                      <a:lnTo>
                        <a:pt x="48" y="40"/>
                      </a:lnTo>
                      <a:lnTo>
                        <a:pt x="47" y="53"/>
                      </a:lnTo>
                      <a:lnTo>
                        <a:pt x="44" y="57"/>
                      </a:lnTo>
                      <a:lnTo>
                        <a:pt x="45" y="68"/>
                      </a:lnTo>
                      <a:lnTo>
                        <a:pt x="48" y="78"/>
                      </a:lnTo>
                      <a:lnTo>
                        <a:pt x="44" y="81"/>
                      </a:lnTo>
                      <a:lnTo>
                        <a:pt x="38" y="59"/>
                      </a:lnTo>
                      <a:lnTo>
                        <a:pt x="31" y="46"/>
                      </a:lnTo>
                      <a:lnTo>
                        <a:pt x="24" y="27"/>
                      </a:lnTo>
                      <a:lnTo>
                        <a:pt x="4" y="1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0" name="Freeform 127"/>
                <p:cNvSpPr>
                  <a:spLocks noChangeAspect="1"/>
                </p:cNvSpPr>
                <p:nvPr/>
              </p:nvSpPr>
              <p:spPr bwMode="gray">
                <a:xfrm>
                  <a:off x="4042" y="1314"/>
                  <a:ext cx="17" cy="13"/>
                </a:xfrm>
                <a:custGeom>
                  <a:avLst/>
                  <a:gdLst/>
                  <a:ahLst/>
                  <a:cxnLst>
                    <a:cxn ang="0">
                      <a:pos x="44" y="7"/>
                    </a:cxn>
                    <a:cxn ang="0">
                      <a:pos x="57" y="9"/>
                    </a:cxn>
                    <a:cxn ang="0">
                      <a:pos x="84" y="4"/>
                    </a:cxn>
                    <a:cxn ang="0">
                      <a:pos x="85" y="7"/>
                    </a:cxn>
                    <a:cxn ang="0">
                      <a:pos x="84" y="14"/>
                    </a:cxn>
                    <a:cxn ang="0">
                      <a:pos x="79" y="27"/>
                    </a:cxn>
                    <a:cxn ang="0">
                      <a:pos x="76" y="37"/>
                    </a:cxn>
                    <a:cxn ang="0">
                      <a:pos x="71" y="45"/>
                    </a:cxn>
                    <a:cxn ang="0">
                      <a:pos x="70" y="40"/>
                    </a:cxn>
                    <a:cxn ang="0">
                      <a:pos x="70" y="26"/>
                    </a:cxn>
                    <a:cxn ang="0">
                      <a:pos x="62" y="51"/>
                    </a:cxn>
                    <a:cxn ang="0">
                      <a:pos x="54" y="50"/>
                    </a:cxn>
                    <a:cxn ang="0">
                      <a:pos x="44" y="42"/>
                    </a:cxn>
                    <a:cxn ang="0">
                      <a:pos x="36" y="52"/>
                    </a:cxn>
                    <a:cxn ang="0">
                      <a:pos x="20" y="51"/>
                    </a:cxn>
                    <a:cxn ang="0">
                      <a:pos x="17" y="57"/>
                    </a:cxn>
                    <a:cxn ang="0">
                      <a:pos x="13" y="61"/>
                    </a:cxn>
                    <a:cxn ang="0">
                      <a:pos x="0" y="46"/>
                    </a:cxn>
                    <a:cxn ang="0">
                      <a:pos x="4" y="40"/>
                    </a:cxn>
                    <a:cxn ang="0">
                      <a:pos x="11" y="37"/>
                    </a:cxn>
                    <a:cxn ang="0">
                      <a:pos x="10" y="29"/>
                    </a:cxn>
                    <a:cxn ang="0">
                      <a:pos x="13" y="23"/>
                    </a:cxn>
                    <a:cxn ang="0">
                      <a:pos x="19" y="20"/>
                    </a:cxn>
                    <a:cxn ang="0">
                      <a:pos x="19" y="14"/>
                    </a:cxn>
                    <a:cxn ang="0">
                      <a:pos x="16" y="4"/>
                    </a:cxn>
                    <a:cxn ang="0">
                      <a:pos x="25" y="0"/>
                    </a:cxn>
                    <a:cxn ang="0">
                      <a:pos x="41" y="2"/>
                    </a:cxn>
                    <a:cxn ang="0">
                      <a:pos x="44" y="3"/>
                    </a:cxn>
                    <a:cxn ang="0">
                      <a:pos x="44" y="7"/>
                    </a:cxn>
                  </a:cxnLst>
                  <a:rect l="0" t="0" r="r" b="b"/>
                  <a:pathLst>
                    <a:path w="85" h="61">
                      <a:moveTo>
                        <a:pt x="44" y="7"/>
                      </a:moveTo>
                      <a:lnTo>
                        <a:pt x="57" y="9"/>
                      </a:lnTo>
                      <a:lnTo>
                        <a:pt x="84" y="4"/>
                      </a:lnTo>
                      <a:lnTo>
                        <a:pt x="85" y="7"/>
                      </a:lnTo>
                      <a:lnTo>
                        <a:pt x="84" y="14"/>
                      </a:lnTo>
                      <a:lnTo>
                        <a:pt x="79" y="27"/>
                      </a:lnTo>
                      <a:lnTo>
                        <a:pt x="76" y="37"/>
                      </a:lnTo>
                      <a:lnTo>
                        <a:pt x="71" y="45"/>
                      </a:lnTo>
                      <a:lnTo>
                        <a:pt x="70" y="40"/>
                      </a:lnTo>
                      <a:lnTo>
                        <a:pt x="70" y="26"/>
                      </a:lnTo>
                      <a:lnTo>
                        <a:pt x="62" y="51"/>
                      </a:lnTo>
                      <a:lnTo>
                        <a:pt x="54" y="50"/>
                      </a:lnTo>
                      <a:lnTo>
                        <a:pt x="44" y="42"/>
                      </a:lnTo>
                      <a:lnTo>
                        <a:pt x="36" y="52"/>
                      </a:lnTo>
                      <a:lnTo>
                        <a:pt x="20" y="51"/>
                      </a:lnTo>
                      <a:lnTo>
                        <a:pt x="17" y="57"/>
                      </a:lnTo>
                      <a:lnTo>
                        <a:pt x="13" y="61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7"/>
                      </a:lnTo>
                      <a:lnTo>
                        <a:pt x="10" y="29"/>
                      </a:lnTo>
                      <a:lnTo>
                        <a:pt x="13" y="23"/>
                      </a:lnTo>
                      <a:lnTo>
                        <a:pt x="19" y="20"/>
                      </a:lnTo>
                      <a:lnTo>
                        <a:pt x="19" y="14"/>
                      </a:lnTo>
                      <a:lnTo>
                        <a:pt x="16" y="4"/>
                      </a:lnTo>
                      <a:lnTo>
                        <a:pt x="25" y="0"/>
                      </a:lnTo>
                      <a:lnTo>
                        <a:pt x="41" y="2"/>
                      </a:lnTo>
                      <a:lnTo>
                        <a:pt x="44" y="3"/>
                      </a:lnTo>
                      <a:lnTo>
                        <a:pt x="44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1" name="Freeform 128"/>
                <p:cNvSpPr>
                  <a:spLocks noChangeAspect="1"/>
                </p:cNvSpPr>
                <p:nvPr/>
              </p:nvSpPr>
              <p:spPr bwMode="gray">
                <a:xfrm>
                  <a:off x="3158" y="1386"/>
                  <a:ext cx="22" cy="25"/>
                </a:xfrm>
                <a:custGeom>
                  <a:avLst/>
                  <a:gdLst/>
                  <a:ahLst/>
                  <a:cxnLst>
                    <a:cxn ang="0">
                      <a:pos x="15" y="75"/>
                    </a:cxn>
                    <a:cxn ang="0">
                      <a:pos x="12" y="75"/>
                    </a:cxn>
                    <a:cxn ang="0">
                      <a:pos x="7" y="57"/>
                    </a:cxn>
                    <a:cxn ang="0">
                      <a:pos x="7" y="49"/>
                    </a:cxn>
                    <a:cxn ang="0">
                      <a:pos x="3" y="47"/>
                    </a:cxn>
                    <a:cxn ang="0">
                      <a:pos x="0" y="36"/>
                    </a:cxn>
                    <a:cxn ang="0">
                      <a:pos x="10" y="41"/>
                    </a:cxn>
                    <a:cxn ang="0">
                      <a:pos x="19" y="38"/>
                    </a:cxn>
                    <a:cxn ang="0">
                      <a:pos x="6" y="25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19" y="3"/>
                    </a:cxn>
                    <a:cxn ang="0">
                      <a:pos x="27" y="0"/>
                    </a:cxn>
                    <a:cxn ang="0">
                      <a:pos x="37" y="16"/>
                    </a:cxn>
                    <a:cxn ang="0">
                      <a:pos x="46" y="23"/>
                    </a:cxn>
                    <a:cxn ang="0">
                      <a:pos x="52" y="38"/>
                    </a:cxn>
                    <a:cxn ang="0">
                      <a:pos x="68" y="46"/>
                    </a:cxn>
                    <a:cxn ang="0">
                      <a:pos x="82" y="62"/>
                    </a:cxn>
                    <a:cxn ang="0">
                      <a:pos x="109" y="98"/>
                    </a:cxn>
                    <a:cxn ang="0">
                      <a:pos x="112" y="108"/>
                    </a:cxn>
                    <a:cxn ang="0">
                      <a:pos x="103" y="123"/>
                    </a:cxn>
                    <a:cxn ang="0">
                      <a:pos x="96" y="118"/>
                    </a:cxn>
                    <a:cxn ang="0">
                      <a:pos x="89" y="117"/>
                    </a:cxn>
                    <a:cxn ang="0">
                      <a:pos x="85" y="122"/>
                    </a:cxn>
                    <a:cxn ang="0">
                      <a:pos x="74" y="122"/>
                    </a:cxn>
                    <a:cxn ang="0">
                      <a:pos x="60" y="112"/>
                    </a:cxn>
                    <a:cxn ang="0">
                      <a:pos x="64" y="103"/>
                    </a:cxn>
                    <a:cxn ang="0">
                      <a:pos x="54" y="96"/>
                    </a:cxn>
                    <a:cxn ang="0">
                      <a:pos x="44" y="95"/>
                    </a:cxn>
                    <a:cxn ang="0">
                      <a:pos x="26" y="82"/>
                    </a:cxn>
                    <a:cxn ang="0">
                      <a:pos x="31" y="95"/>
                    </a:cxn>
                    <a:cxn ang="0">
                      <a:pos x="39" y="106"/>
                    </a:cxn>
                    <a:cxn ang="0">
                      <a:pos x="37" y="113"/>
                    </a:cxn>
                    <a:cxn ang="0">
                      <a:pos x="28" y="95"/>
                    </a:cxn>
                    <a:cxn ang="0">
                      <a:pos x="15" y="75"/>
                    </a:cxn>
                  </a:cxnLst>
                  <a:rect l="0" t="0" r="r" b="b"/>
                  <a:pathLst>
                    <a:path w="112" h="123">
                      <a:moveTo>
                        <a:pt x="15" y="75"/>
                      </a:moveTo>
                      <a:lnTo>
                        <a:pt x="12" y="75"/>
                      </a:lnTo>
                      <a:lnTo>
                        <a:pt x="7" y="57"/>
                      </a:lnTo>
                      <a:lnTo>
                        <a:pt x="7" y="49"/>
                      </a:lnTo>
                      <a:lnTo>
                        <a:pt x="3" y="47"/>
                      </a:lnTo>
                      <a:lnTo>
                        <a:pt x="0" y="36"/>
                      </a:lnTo>
                      <a:lnTo>
                        <a:pt x="10" y="41"/>
                      </a:lnTo>
                      <a:lnTo>
                        <a:pt x="19" y="38"/>
                      </a:lnTo>
                      <a:lnTo>
                        <a:pt x="6" y="25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7" y="16"/>
                      </a:lnTo>
                      <a:lnTo>
                        <a:pt x="46" y="23"/>
                      </a:lnTo>
                      <a:lnTo>
                        <a:pt x="52" y="38"/>
                      </a:lnTo>
                      <a:lnTo>
                        <a:pt x="68" y="46"/>
                      </a:lnTo>
                      <a:lnTo>
                        <a:pt x="82" y="62"/>
                      </a:lnTo>
                      <a:lnTo>
                        <a:pt x="109" y="98"/>
                      </a:lnTo>
                      <a:lnTo>
                        <a:pt x="112" y="108"/>
                      </a:lnTo>
                      <a:lnTo>
                        <a:pt x="103" y="123"/>
                      </a:lnTo>
                      <a:lnTo>
                        <a:pt x="96" y="118"/>
                      </a:lnTo>
                      <a:lnTo>
                        <a:pt x="89" y="117"/>
                      </a:lnTo>
                      <a:lnTo>
                        <a:pt x="85" y="122"/>
                      </a:lnTo>
                      <a:lnTo>
                        <a:pt x="74" y="122"/>
                      </a:lnTo>
                      <a:lnTo>
                        <a:pt x="60" y="112"/>
                      </a:lnTo>
                      <a:lnTo>
                        <a:pt x="64" y="103"/>
                      </a:lnTo>
                      <a:lnTo>
                        <a:pt x="54" y="96"/>
                      </a:lnTo>
                      <a:lnTo>
                        <a:pt x="44" y="95"/>
                      </a:lnTo>
                      <a:lnTo>
                        <a:pt x="26" y="82"/>
                      </a:lnTo>
                      <a:lnTo>
                        <a:pt x="31" y="95"/>
                      </a:lnTo>
                      <a:lnTo>
                        <a:pt x="39" y="106"/>
                      </a:lnTo>
                      <a:lnTo>
                        <a:pt x="37" y="113"/>
                      </a:lnTo>
                      <a:lnTo>
                        <a:pt x="28" y="9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2" name="Freeform 129"/>
                <p:cNvSpPr>
                  <a:spLocks noChangeAspect="1"/>
                </p:cNvSpPr>
                <p:nvPr/>
              </p:nvSpPr>
              <p:spPr bwMode="gray">
                <a:xfrm>
                  <a:off x="3534" y="960"/>
                  <a:ext cx="81" cy="75"/>
                </a:xfrm>
                <a:custGeom>
                  <a:avLst/>
                  <a:gdLst/>
                  <a:ahLst/>
                  <a:cxnLst>
                    <a:cxn ang="0">
                      <a:pos x="81" y="49"/>
                    </a:cxn>
                    <a:cxn ang="0">
                      <a:pos x="90" y="63"/>
                    </a:cxn>
                    <a:cxn ang="0">
                      <a:pos x="54" y="79"/>
                    </a:cxn>
                    <a:cxn ang="0">
                      <a:pos x="47" y="106"/>
                    </a:cxn>
                    <a:cxn ang="0">
                      <a:pos x="0" y="138"/>
                    </a:cxn>
                    <a:cxn ang="0">
                      <a:pos x="17" y="168"/>
                    </a:cxn>
                    <a:cxn ang="0">
                      <a:pos x="19" y="154"/>
                    </a:cxn>
                    <a:cxn ang="0">
                      <a:pos x="31" y="142"/>
                    </a:cxn>
                    <a:cxn ang="0">
                      <a:pos x="45" y="154"/>
                    </a:cxn>
                    <a:cxn ang="0">
                      <a:pos x="51" y="168"/>
                    </a:cxn>
                    <a:cxn ang="0">
                      <a:pos x="71" y="160"/>
                    </a:cxn>
                    <a:cxn ang="0">
                      <a:pos x="75" y="181"/>
                    </a:cxn>
                    <a:cxn ang="0">
                      <a:pos x="76" y="220"/>
                    </a:cxn>
                    <a:cxn ang="0">
                      <a:pos x="83" y="247"/>
                    </a:cxn>
                    <a:cxn ang="0">
                      <a:pos x="103" y="276"/>
                    </a:cxn>
                    <a:cxn ang="0">
                      <a:pos x="120" y="302"/>
                    </a:cxn>
                    <a:cxn ang="0">
                      <a:pos x="157" y="255"/>
                    </a:cxn>
                    <a:cxn ang="0">
                      <a:pos x="161" y="298"/>
                    </a:cxn>
                    <a:cxn ang="0">
                      <a:pos x="176" y="300"/>
                    </a:cxn>
                    <a:cxn ang="0">
                      <a:pos x="185" y="313"/>
                    </a:cxn>
                    <a:cxn ang="0">
                      <a:pos x="233" y="338"/>
                    </a:cxn>
                    <a:cxn ang="0">
                      <a:pos x="260" y="354"/>
                    </a:cxn>
                    <a:cxn ang="0">
                      <a:pos x="327" y="373"/>
                    </a:cxn>
                    <a:cxn ang="0">
                      <a:pos x="350" y="366"/>
                    </a:cxn>
                    <a:cxn ang="0">
                      <a:pos x="365" y="348"/>
                    </a:cxn>
                    <a:cxn ang="0">
                      <a:pos x="375" y="322"/>
                    </a:cxn>
                    <a:cxn ang="0">
                      <a:pos x="377" y="295"/>
                    </a:cxn>
                    <a:cxn ang="0">
                      <a:pos x="366" y="262"/>
                    </a:cxn>
                    <a:cxn ang="0">
                      <a:pos x="339" y="232"/>
                    </a:cxn>
                    <a:cxn ang="0">
                      <a:pos x="371" y="232"/>
                    </a:cxn>
                    <a:cxn ang="0">
                      <a:pos x="376" y="190"/>
                    </a:cxn>
                    <a:cxn ang="0">
                      <a:pos x="377" y="160"/>
                    </a:cxn>
                    <a:cxn ang="0">
                      <a:pos x="383" y="139"/>
                    </a:cxn>
                    <a:cxn ang="0">
                      <a:pos x="405" y="107"/>
                    </a:cxn>
                    <a:cxn ang="0">
                      <a:pos x="386" y="103"/>
                    </a:cxn>
                    <a:cxn ang="0">
                      <a:pos x="390" y="72"/>
                    </a:cxn>
                    <a:cxn ang="0">
                      <a:pos x="384" y="65"/>
                    </a:cxn>
                    <a:cxn ang="0">
                      <a:pos x="367" y="18"/>
                    </a:cxn>
                    <a:cxn ang="0">
                      <a:pos x="359" y="0"/>
                    </a:cxn>
                    <a:cxn ang="0">
                      <a:pos x="335" y="2"/>
                    </a:cxn>
                    <a:cxn ang="0">
                      <a:pos x="306" y="0"/>
                    </a:cxn>
                    <a:cxn ang="0">
                      <a:pos x="306" y="32"/>
                    </a:cxn>
                    <a:cxn ang="0">
                      <a:pos x="269" y="75"/>
                    </a:cxn>
                    <a:cxn ang="0">
                      <a:pos x="237" y="95"/>
                    </a:cxn>
                    <a:cxn ang="0">
                      <a:pos x="255" y="66"/>
                    </a:cxn>
                    <a:cxn ang="0">
                      <a:pos x="265" y="45"/>
                    </a:cxn>
                    <a:cxn ang="0">
                      <a:pos x="291" y="2"/>
                    </a:cxn>
                    <a:cxn ang="0">
                      <a:pos x="97" y="0"/>
                    </a:cxn>
                    <a:cxn ang="0">
                      <a:pos x="77" y="32"/>
                    </a:cxn>
                  </a:cxnLst>
                  <a:rect l="0" t="0" r="r" b="b"/>
                  <a:pathLst>
                    <a:path w="405" h="373">
                      <a:moveTo>
                        <a:pt x="77" y="32"/>
                      </a:moveTo>
                      <a:lnTo>
                        <a:pt x="81" y="49"/>
                      </a:lnTo>
                      <a:lnTo>
                        <a:pt x="91" y="55"/>
                      </a:lnTo>
                      <a:lnTo>
                        <a:pt x="90" y="63"/>
                      </a:lnTo>
                      <a:lnTo>
                        <a:pt x="80" y="72"/>
                      </a:lnTo>
                      <a:lnTo>
                        <a:pt x="54" y="79"/>
                      </a:lnTo>
                      <a:lnTo>
                        <a:pt x="49" y="91"/>
                      </a:lnTo>
                      <a:lnTo>
                        <a:pt x="47" y="106"/>
                      </a:lnTo>
                      <a:lnTo>
                        <a:pt x="16" y="141"/>
                      </a:lnTo>
                      <a:lnTo>
                        <a:pt x="0" y="138"/>
                      </a:lnTo>
                      <a:lnTo>
                        <a:pt x="13" y="149"/>
                      </a:lnTo>
                      <a:lnTo>
                        <a:pt x="17" y="168"/>
                      </a:lnTo>
                      <a:lnTo>
                        <a:pt x="21" y="163"/>
                      </a:lnTo>
                      <a:lnTo>
                        <a:pt x="19" y="154"/>
                      </a:lnTo>
                      <a:lnTo>
                        <a:pt x="21" y="146"/>
                      </a:lnTo>
                      <a:lnTo>
                        <a:pt x="31" y="142"/>
                      </a:lnTo>
                      <a:lnTo>
                        <a:pt x="38" y="160"/>
                      </a:lnTo>
                      <a:lnTo>
                        <a:pt x="45" y="154"/>
                      </a:lnTo>
                      <a:lnTo>
                        <a:pt x="50" y="158"/>
                      </a:lnTo>
                      <a:lnTo>
                        <a:pt x="51" y="168"/>
                      </a:lnTo>
                      <a:lnTo>
                        <a:pt x="64" y="160"/>
                      </a:lnTo>
                      <a:lnTo>
                        <a:pt x="71" y="160"/>
                      </a:lnTo>
                      <a:lnTo>
                        <a:pt x="71" y="168"/>
                      </a:lnTo>
                      <a:lnTo>
                        <a:pt x="75" y="181"/>
                      </a:lnTo>
                      <a:lnTo>
                        <a:pt x="76" y="192"/>
                      </a:lnTo>
                      <a:lnTo>
                        <a:pt x="76" y="220"/>
                      </a:lnTo>
                      <a:lnTo>
                        <a:pt x="77" y="236"/>
                      </a:lnTo>
                      <a:lnTo>
                        <a:pt x="83" y="247"/>
                      </a:lnTo>
                      <a:lnTo>
                        <a:pt x="97" y="257"/>
                      </a:lnTo>
                      <a:lnTo>
                        <a:pt x="103" y="276"/>
                      </a:lnTo>
                      <a:lnTo>
                        <a:pt x="115" y="289"/>
                      </a:lnTo>
                      <a:lnTo>
                        <a:pt x="120" y="302"/>
                      </a:lnTo>
                      <a:lnTo>
                        <a:pt x="144" y="278"/>
                      </a:lnTo>
                      <a:lnTo>
                        <a:pt x="157" y="255"/>
                      </a:lnTo>
                      <a:lnTo>
                        <a:pt x="160" y="269"/>
                      </a:lnTo>
                      <a:lnTo>
                        <a:pt x="161" y="298"/>
                      </a:lnTo>
                      <a:lnTo>
                        <a:pt x="166" y="306"/>
                      </a:lnTo>
                      <a:lnTo>
                        <a:pt x="176" y="300"/>
                      </a:lnTo>
                      <a:lnTo>
                        <a:pt x="187" y="303"/>
                      </a:lnTo>
                      <a:lnTo>
                        <a:pt x="185" y="313"/>
                      </a:lnTo>
                      <a:lnTo>
                        <a:pt x="228" y="327"/>
                      </a:lnTo>
                      <a:lnTo>
                        <a:pt x="233" y="338"/>
                      </a:lnTo>
                      <a:lnTo>
                        <a:pt x="254" y="348"/>
                      </a:lnTo>
                      <a:lnTo>
                        <a:pt x="260" y="354"/>
                      </a:lnTo>
                      <a:lnTo>
                        <a:pt x="265" y="366"/>
                      </a:lnTo>
                      <a:lnTo>
                        <a:pt x="327" y="373"/>
                      </a:lnTo>
                      <a:lnTo>
                        <a:pt x="338" y="365"/>
                      </a:lnTo>
                      <a:lnTo>
                        <a:pt x="350" y="366"/>
                      </a:lnTo>
                      <a:lnTo>
                        <a:pt x="351" y="351"/>
                      </a:lnTo>
                      <a:lnTo>
                        <a:pt x="365" y="348"/>
                      </a:lnTo>
                      <a:lnTo>
                        <a:pt x="376" y="338"/>
                      </a:lnTo>
                      <a:lnTo>
                        <a:pt x="375" y="322"/>
                      </a:lnTo>
                      <a:lnTo>
                        <a:pt x="377" y="313"/>
                      </a:lnTo>
                      <a:lnTo>
                        <a:pt x="377" y="295"/>
                      </a:lnTo>
                      <a:lnTo>
                        <a:pt x="365" y="275"/>
                      </a:lnTo>
                      <a:lnTo>
                        <a:pt x="366" y="262"/>
                      </a:lnTo>
                      <a:lnTo>
                        <a:pt x="356" y="259"/>
                      </a:lnTo>
                      <a:lnTo>
                        <a:pt x="339" y="232"/>
                      </a:lnTo>
                      <a:lnTo>
                        <a:pt x="336" y="212"/>
                      </a:lnTo>
                      <a:lnTo>
                        <a:pt x="371" y="232"/>
                      </a:lnTo>
                      <a:lnTo>
                        <a:pt x="376" y="216"/>
                      </a:lnTo>
                      <a:lnTo>
                        <a:pt x="376" y="190"/>
                      </a:lnTo>
                      <a:lnTo>
                        <a:pt x="375" y="163"/>
                      </a:lnTo>
                      <a:lnTo>
                        <a:pt x="377" y="160"/>
                      </a:lnTo>
                      <a:lnTo>
                        <a:pt x="378" y="147"/>
                      </a:lnTo>
                      <a:lnTo>
                        <a:pt x="383" y="139"/>
                      </a:lnTo>
                      <a:lnTo>
                        <a:pt x="388" y="113"/>
                      </a:lnTo>
                      <a:lnTo>
                        <a:pt x="405" y="107"/>
                      </a:lnTo>
                      <a:lnTo>
                        <a:pt x="399" y="102"/>
                      </a:lnTo>
                      <a:lnTo>
                        <a:pt x="386" y="103"/>
                      </a:lnTo>
                      <a:lnTo>
                        <a:pt x="384" y="90"/>
                      </a:lnTo>
                      <a:lnTo>
                        <a:pt x="390" y="72"/>
                      </a:lnTo>
                      <a:lnTo>
                        <a:pt x="392" y="60"/>
                      </a:lnTo>
                      <a:lnTo>
                        <a:pt x="384" y="65"/>
                      </a:lnTo>
                      <a:lnTo>
                        <a:pt x="386" y="53"/>
                      </a:lnTo>
                      <a:lnTo>
                        <a:pt x="367" y="18"/>
                      </a:lnTo>
                      <a:lnTo>
                        <a:pt x="366" y="6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35" y="2"/>
                      </a:lnTo>
                      <a:lnTo>
                        <a:pt x="330" y="0"/>
                      </a:lnTo>
                      <a:lnTo>
                        <a:pt x="306" y="0"/>
                      </a:lnTo>
                      <a:lnTo>
                        <a:pt x="308" y="2"/>
                      </a:lnTo>
                      <a:lnTo>
                        <a:pt x="306" y="32"/>
                      </a:lnTo>
                      <a:lnTo>
                        <a:pt x="282" y="50"/>
                      </a:lnTo>
                      <a:lnTo>
                        <a:pt x="269" y="75"/>
                      </a:lnTo>
                      <a:lnTo>
                        <a:pt x="253" y="77"/>
                      </a:lnTo>
                      <a:lnTo>
                        <a:pt x="237" y="95"/>
                      </a:lnTo>
                      <a:lnTo>
                        <a:pt x="223" y="92"/>
                      </a:lnTo>
                      <a:lnTo>
                        <a:pt x="255" y="66"/>
                      </a:lnTo>
                      <a:lnTo>
                        <a:pt x="265" y="68"/>
                      </a:lnTo>
                      <a:lnTo>
                        <a:pt x="265" y="45"/>
                      </a:lnTo>
                      <a:lnTo>
                        <a:pt x="290" y="33"/>
                      </a:lnTo>
                      <a:lnTo>
                        <a:pt x="291" y="2"/>
                      </a:lnTo>
                      <a:lnTo>
                        <a:pt x="290" y="0"/>
                      </a:lnTo>
                      <a:lnTo>
                        <a:pt x="97" y="0"/>
                      </a:lnTo>
                      <a:lnTo>
                        <a:pt x="83" y="15"/>
                      </a:lnTo>
                      <a:lnTo>
                        <a:pt x="77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3" name="Freeform 130"/>
                <p:cNvSpPr>
                  <a:spLocks noChangeAspect="1"/>
                </p:cNvSpPr>
                <p:nvPr/>
              </p:nvSpPr>
              <p:spPr bwMode="gray">
                <a:xfrm>
                  <a:off x="4473" y="1348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82" y="99"/>
                    </a:cxn>
                    <a:cxn ang="0">
                      <a:pos x="78" y="98"/>
                    </a:cxn>
                    <a:cxn ang="0">
                      <a:pos x="69" y="103"/>
                    </a:cxn>
                    <a:cxn ang="0">
                      <a:pos x="63" y="110"/>
                    </a:cxn>
                    <a:cxn ang="0">
                      <a:pos x="60" y="119"/>
                    </a:cxn>
                    <a:cxn ang="0">
                      <a:pos x="38" y="121"/>
                    </a:cxn>
                    <a:cxn ang="0">
                      <a:pos x="36" y="118"/>
                    </a:cxn>
                    <a:cxn ang="0">
                      <a:pos x="16" y="125"/>
                    </a:cxn>
                    <a:cxn ang="0">
                      <a:pos x="15" y="116"/>
                    </a:cxn>
                    <a:cxn ang="0">
                      <a:pos x="4" y="100"/>
                    </a:cxn>
                    <a:cxn ang="0">
                      <a:pos x="0" y="91"/>
                    </a:cxn>
                    <a:cxn ang="0">
                      <a:pos x="4" y="78"/>
                    </a:cxn>
                    <a:cxn ang="0">
                      <a:pos x="12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42" y="33"/>
                    </a:cxn>
                    <a:cxn ang="0">
                      <a:pos x="55" y="19"/>
                    </a:cxn>
                    <a:cxn ang="0">
                      <a:pos x="63" y="19"/>
                    </a:cxn>
                    <a:cxn ang="0">
                      <a:pos x="66" y="10"/>
                    </a:cxn>
                    <a:cxn ang="0">
                      <a:pos x="82" y="5"/>
                    </a:cxn>
                    <a:cxn ang="0">
                      <a:pos x="82" y="3"/>
                    </a:cxn>
                    <a:cxn ang="0">
                      <a:pos x="82" y="5"/>
                    </a:cxn>
                    <a:cxn ang="0">
                      <a:pos x="84" y="3"/>
                    </a:cxn>
                    <a:cxn ang="0">
                      <a:pos x="84" y="5"/>
                    </a:cxn>
                    <a:cxn ang="0">
                      <a:pos x="90" y="6"/>
                    </a:cxn>
                    <a:cxn ang="0">
                      <a:pos x="101" y="1"/>
                    </a:cxn>
                    <a:cxn ang="0">
                      <a:pos x="114" y="10"/>
                    </a:cxn>
                    <a:cxn ang="0">
                      <a:pos x="127" y="1"/>
                    </a:cxn>
                    <a:cxn ang="0">
                      <a:pos x="133" y="3"/>
                    </a:cxn>
                    <a:cxn ang="0">
                      <a:pos x="135" y="0"/>
                    </a:cxn>
                    <a:cxn ang="0">
                      <a:pos x="156" y="11"/>
                    </a:cxn>
                    <a:cxn ang="0">
                      <a:pos x="184" y="19"/>
                    </a:cxn>
                    <a:cxn ang="0">
                      <a:pos x="188" y="24"/>
                    </a:cxn>
                    <a:cxn ang="0">
                      <a:pos x="186" y="28"/>
                    </a:cxn>
                    <a:cxn ang="0">
                      <a:pos x="186" y="32"/>
                    </a:cxn>
                    <a:cxn ang="0">
                      <a:pos x="214" y="55"/>
                    </a:cxn>
                    <a:cxn ang="0">
                      <a:pos x="218" y="67"/>
                    </a:cxn>
                    <a:cxn ang="0">
                      <a:pos x="214" y="77"/>
                    </a:cxn>
                    <a:cxn ang="0">
                      <a:pos x="193" y="91"/>
                    </a:cxn>
                    <a:cxn ang="0">
                      <a:pos x="143" y="107"/>
                    </a:cxn>
                    <a:cxn ang="0">
                      <a:pos x="133" y="113"/>
                    </a:cxn>
                    <a:cxn ang="0">
                      <a:pos x="113" y="109"/>
                    </a:cxn>
                    <a:cxn ang="0">
                      <a:pos x="107" y="104"/>
                    </a:cxn>
                    <a:cxn ang="0">
                      <a:pos x="82" y="100"/>
                    </a:cxn>
                    <a:cxn ang="0">
                      <a:pos x="82" y="99"/>
                    </a:cxn>
                  </a:cxnLst>
                  <a:rect l="0" t="0" r="r" b="b"/>
                  <a:pathLst>
                    <a:path w="218" h="125">
                      <a:moveTo>
                        <a:pt x="82" y="99"/>
                      </a:moveTo>
                      <a:lnTo>
                        <a:pt x="78" y="98"/>
                      </a:lnTo>
                      <a:lnTo>
                        <a:pt x="69" y="103"/>
                      </a:lnTo>
                      <a:lnTo>
                        <a:pt x="63" y="110"/>
                      </a:lnTo>
                      <a:lnTo>
                        <a:pt x="60" y="119"/>
                      </a:lnTo>
                      <a:lnTo>
                        <a:pt x="38" y="121"/>
                      </a:lnTo>
                      <a:lnTo>
                        <a:pt x="36" y="118"/>
                      </a:lnTo>
                      <a:lnTo>
                        <a:pt x="16" y="125"/>
                      </a:lnTo>
                      <a:lnTo>
                        <a:pt x="15" y="116"/>
                      </a:lnTo>
                      <a:lnTo>
                        <a:pt x="4" y="100"/>
                      </a:lnTo>
                      <a:lnTo>
                        <a:pt x="0" y="91"/>
                      </a:lnTo>
                      <a:lnTo>
                        <a:pt x="4" y="78"/>
                      </a:lnTo>
                      <a:lnTo>
                        <a:pt x="12" y="72"/>
                      </a:lnTo>
                      <a:lnTo>
                        <a:pt x="16" y="60"/>
                      </a:lnTo>
                      <a:lnTo>
                        <a:pt x="36" y="43"/>
                      </a:lnTo>
                      <a:lnTo>
                        <a:pt x="42" y="33"/>
                      </a:lnTo>
                      <a:lnTo>
                        <a:pt x="55" y="19"/>
                      </a:lnTo>
                      <a:lnTo>
                        <a:pt x="63" y="19"/>
                      </a:lnTo>
                      <a:lnTo>
                        <a:pt x="66" y="10"/>
                      </a:lnTo>
                      <a:lnTo>
                        <a:pt x="82" y="5"/>
                      </a:lnTo>
                      <a:lnTo>
                        <a:pt x="82" y="3"/>
                      </a:lnTo>
                      <a:lnTo>
                        <a:pt x="82" y="5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90" y="6"/>
                      </a:lnTo>
                      <a:lnTo>
                        <a:pt x="101" y="1"/>
                      </a:lnTo>
                      <a:lnTo>
                        <a:pt x="114" y="10"/>
                      </a:lnTo>
                      <a:lnTo>
                        <a:pt x="127" y="1"/>
                      </a:lnTo>
                      <a:lnTo>
                        <a:pt x="133" y="3"/>
                      </a:lnTo>
                      <a:lnTo>
                        <a:pt x="135" y="0"/>
                      </a:lnTo>
                      <a:lnTo>
                        <a:pt x="156" y="11"/>
                      </a:lnTo>
                      <a:lnTo>
                        <a:pt x="184" y="19"/>
                      </a:lnTo>
                      <a:lnTo>
                        <a:pt x="188" y="24"/>
                      </a:lnTo>
                      <a:lnTo>
                        <a:pt x="186" y="28"/>
                      </a:lnTo>
                      <a:lnTo>
                        <a:pt x="186" y="32"/>
                      </a:lnTo>
                      <a:lnTo>
                        <a:pt x="214" y="55"/>
                      </a:lnTo>
                      <a:lnTo>
                        <a:pt x="218" y="67"/>
                      </a:lnTo>
                      <a:lnTo>
                        <a:pt x="214" y="77"/>
                      </a:lnTo>
                      <a:lnTo>
                        <a:pt x="193" y="91"/>
                      </a:lnTo>
                      <a:lnTo>
                        <a:pt x="143" y="107"/>
                      </a:lnTo>
                      <a:lnTo>
                        <a:pt x="133" y="113"/>
                      </a:lnTo>
                      <a:lnTo>
                        <a:pt x="113" y="109"/>
                      </a:lnTo>
                      <a:lnTo>
                        <a:pt x="107" y="104"/>
                      </a:lnTo>
                      <a:lnTo>
                        <a:pt x="82" y="100"/>
                      </a:lnTo>
                      <a:lnTo>
                        <a:pt x="82" y="9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78" name="Freeform 131"/>
              <p:cNvSpPr>
                <a:spLocks noChangeAspect="1"/>
              </p:cNvSpPr>
              <p:nvPr/>
            </p:nvSpPr>
            <p:spPr bwMode="gray">
              <a:xfrm>
                <a:off x="4071" y="1777"/>
                <a:ext cx="34" cy="144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9" y="22"/>
                  </a:cxn>
                  <a:cxn ang="0">
                    <a:pos x="76" y="79"/>
                  </a:cxn>
                  <a:cxn ang="0">
                    <a:pos x="92" y="144"/>
                  </a:cxn>
                  <a:cxn ang="0">
                    <a:pos x="90" y="187"/>
                  </a:cxn>
                  <a:cxn ang="0">
                    <a:pos x="84" y="210"/>
                  </a:cxn>
                  <a:cxn ang="0">
                    <a:pos x="90" y="243"/>
                  </a:cxn>
                  <a:cxn ang="0">
                    <a:pos x="92" y="257"/>
                  </a:cxn>
                  <a:cxn ang="0">
                    <a:pos x="102" y="289"/>
                  </a:cxn>
                  <a:cxn ang="0">
                    <a:pos x="116" y="344"/>
                  </a:cxn>
                  <a:cxn ang="0">
                    <a:pos x="139" y="425"/>
                  </a:cxn>
                  <a:cxn ang="0">
                    <a:pos x="150" y="459"/>
                  </a:cxn>
                  <a:cxn ang="0">
                    <a:pos x="168" y="487"/>
                  </a:cxn>
                  <a:cxn ang="0">
                    <a:pos x="149" y="466"/>
                  </a:cxn>
                  <a:cxn ang="0">
                    <a:pos x="119" y="448"/>
                  </a:cxn>
                  <a:cxn ang="0">
                    <a:pos x="92" y="447"/>
                  </a:cxn>
                  <a:cxn ang="0">
                    <a:pos x="75" y="475"/>
                  </a:cxn>
                  <a:cxn ang="0">
                    <a:pos x="65" y="509"/>
                  </a:cxn>
                  <a:cxn ang="0">
                    <a:pos x="53" y="566"/>
                  </a:cxn>
                  <a:cxn ang="0">
                    <a:pos x="61" y="602"/>
                  </a:cxn>
                  <a:cxn ang="0">
                    <a:pos x="80" y="635"/>
                  </a:cxn>
                  <a:cxn ang="0">
                    <a:pos x="89" y="651"/>
                  </a:cxn>
                  <a:cxn ang="0">
                    <a:pos x="100" y="654"/>
                  </a:cxn>
                  <a:cxn ang="0">
                    <a:pos x="108" y="684"/>
                  </a:cxn>
                  <a:cxn ang="0">
                    <a:pos x="102" y="713"/>
                  </a:cxn>
                  <a:cxn ang="0">
                    <a:pos x="69" y="663"/>
                  </a:cxn>
                  <a:cxn ang="0">
                    <a:pos x="46" y="673"/>
                  </a:cxn>
                  <a:cxn ang="0">
                    <a:pos x="31" y="721"/>
                  </a:cxn>
                  <a:cxn ang="0">
                    <a:pos x="15" y="689"/>
                  </a:cxn>
                  <a:cxn ang="0">
                    <a:pos x="21" y="623"/>
                  </a:cxn>
                  <a:cxn ang="0">
                    <a:pos x="32" y="554"/>
                  </a:cxn>
                  <a:cxn ang="0">
                    <a:pos x="23" y="522"/>
                  </a:cxn>
                  <a:cxn ang="0">
                    <a:pos x="17" y="479"/>
                  </a:cxn>
                  <a:cxn ang="0">
                    <a:pos x="28" y="425"/>
                  </a:cxn>
                  <a:cxn ang="0">
                    <a:pos x="32" y="392"/>
                  </a:cxn>
                  <a:cxn ang="0">
                    <a:pos x="30" y="375"/>
                  </a:cxn>
                  <a:cxn ang="0">
                    <a:pos x="25" y="348"/>
                  </a:cxn>
                  <a:cxn ang="0">
                    <a:pos x="31" y="297"/>
                  </a:cxn>
                  <a:cxn ang="0">
                    <a:pos x="21" y="260"/>
                  </a:cxn>
                  <a:cxn ang="0">
                    <a:pos x="4" y="243"/>
                  </a:cxn>
                  <a:cxn ang="0">
                    <a:pos x="3" y="226"/>
                  </a:cxn>
                  <a:cxn ang="0">
                    <a:pos x="0" y="188"/>
                  </a:cxn>
                  <a:cxn ang="0">
                    <a:pos x="12" y="125"/>
                  </a:cxn>
                  <a:cxn ang="0">
                    <a:pos x="9" y="96"/>
                  </a:cxn>
                  <a:cxn ang="0">
                    <a:pos x="25" y="79"/>
                  </a:cxn>
                  <a:cxn ang="0">
                    <a:pos x="37" y="87"/>
                  </a:cxn>
                  <a:cxn ang="0">
                    <a:pos x="50" y="81"/>
                  </a:cxn>
                  <a:cxn ang="0">
                    <a:pos x="50" y="66"/>
                  </a:cxn>
                  <a:cxn ang="0">
                    <a:pos x="59" y="64"/>
                  </a:cxn>
                  <a:cxn ang="0">
                    <a:pos x="49" y="33"/>
                  </a:cxn>
                  <a:cxn ang="0">
                    <a:pos x="38" y="9"/>
                  </a:cxn>
                  <a:cxn ang="0">
                    <a:pos x="47" y="6"/>
                  </a:cxn>
                </a:cxnLst>
                <a:rect l="0" t="0" r="r" b="b"/>
                <a:pathLst>
                  <a:path w="170" h="721">
                    <a:moveTo>
                      <a:pt x="52" y="3"/>
                    </a:moveTo>
                    <a:lnTo>
                      <a:pt x="55" y="0"/>
                    </a:lnTo>
                    <a:lnTo>
                      <a:pt x="63" y="4"/>
                    </a:lnTo>
                    <a:lnTo>
                      <a:pt x="69" y="22"/>
                    </a:lnTo>
                    <a:lnTo>
                      <a:pt x="73" y="59"/>
                    </a:lnTo>
                    <a:lnTo>
                      <a:pt x="76" y="79"/>
                    </a:lnTo>
                    <a:lnTo>
                      <a:pt x="87" y="113"/>
                    </a:lnTo>
                    <a:lnTo>
                      <a:pt x="92" y="144"/>
                    </a:lnTo>
                    <a:lnTo>
                      <a:pt x="93" y="166"/>
                    </a:lnTo>
                    <a:lnTo>
                      <a:pt x="90" y="187"/>
                    </a:lnTo>
                    <a:lnTo>
                      <a:pt x="82" y="192"/>
                    </a:lnTo>
                    <a:lnTo>
                      <a:pt x="84" y="210"/>
                    </a:lnTo>
                    <a:lnTo>
                      <a:pt x="89" y="229"/>
                    </a:lnTo>
                    <a:lnTo>
                      <a:pt x="90" y="243"/>
                    </a:lnTo>
                    <a:lnTo>
                      <a:pt x="89" y="258"/>
                    </a:lnTo>
                    <a:lnTo>
                      <a:pt x="92" y="257"/>
                    </a:lnTo>
                    <a:lnTo>
                      <a:pt x="98" y="272"/>
                    </a:lnTo>
                    <a:lnTo>
                      <a:pt x="102" y="289"/>
                    </a:lnTo>
                    <a:lnTo>
                      <a:pt x="103" y="292"/>
                    </a:lnTo>
                    <a:lnTo>
                      <a:pt x="116" y="344"/>
                    </a:lnTo>
                    <a:lnTo>
                      <a:pt x="135" y="407"/>
                    </a:lnTo>
                    <a:lnTo>
                      <a:pt x="139" y="425"/>
                    </a:lnTo>
                    <a:lnTo>
                      <a:pt x="144" y="445"/>
                    </a:lnTo>
                    <a:lnTo>
                      <a:pt x="150" y="459"/>
                    </a:lnTo>
                    <a:lnTo>
                      <a:pt x="157" y="474"/>
                    </a:lnTo>
                    <a:lnTo>
                      <a:pt x="168" y="487"/>
                    </a:lnTo>
                    <a:lnTo>
                      <a:pt x="170" y="496"/>
                    </a:lnTo>
                    <a:lnTo>
                      <a:pt x="149" y="466"/>
                    </a:lnTo>
                    <a:lnTo>
                      <a:pt x="135" y="456"/>
                    </a:lnTo>
                    <a:lnTo>
                      <a:pt x="119" y="448"/>
                    </a:lnTo>
                    <a:lnTo>
                      <a:pt x="104" y="445"/>
                    </a:lnTo>
                    <a:lnTo>
                      <a:pt x="92" y="447"/>
                    </a:lnTo>
                    <a:lnTo>
                      <a:pt x="80" y="457"/>
                    </a:lnTo>
                    <a:lnTo>
                      <a:pt x="75" y="475"/>
                    </a:lnTo>
                    <a:lnTo>
                      <a:pt x="73" y="491"/>
                    </a:lnTo>
                    <a:lnTo>
                      <a:pt x="65" y="509"/>
                    </a:lnTo>
                    <a:lnTo>
                      <a:pt x="55" y="549"/>
                    </a:lnTo>
                    <a:lnTo>
                      <a:pt x="53" y="566"/>
                    </a:lnTo>
                    <a:lnTo>
                      <a:pt x="53" y="586"/>
                    </a:lnTo>
                    <a:lnTo>
                      <a:pt x="61" y="602"/>
                    </a:lnTo>
                    <a:lnTo>
                      <a:pt x="77" y="623"/>
                    </a:lnTo>
                    <a:lnTo>
                      <a:pt x="80" y="635"/>
                    </a:lnTo>
                    <a:lnTo>
                      <a:pt x="84" y="645"/>
                    </a:lnTo>
                    <a:lnTo>
                      <a:pt x="89" y="651"/>
                    </a:lnTo>
                    <a:lnTo>
                      <a:pt x="97" y="656"/>
                    </a:lnTo>
                    <a:lnTo>
                      <a:pt x="100" y="654"/>
                    </a:lnTo>
                    <a:lnTo>
                      <a:pt x="103" y="657"/>
                    </a:lnTo>
                    <a:lnTo>
                      <a:pt x="108" y="684"/>
                    </a:lnTo>
                    <a:lnTo>
                      <a:pt x="107" y="700"/>
                    </a:lnTo>
                    <a:lnTo>
                      <a:pt x="102" y="713"/>
                    </a:lnTo>
                    <a:lnTo>
                      <a:pt x="95" y="674"/>
                    </a:lnTo>
                    <a:lnTo>
                      <a:pt x="69" y="663"/>
                    </a:lnTo>
                    <a:lnTo>
                      <a:pt x="55" y="662"/>
                    </a:lnTo>
                    <a:lnTo>
                      <a:pt x="46" y="673"/>
                    </a:lnTo>
                    <a:lnTo>
                      <a:pt x="36" y="706"/>
                    </a:lnTo>
                    <a:lnTo>
                      <a:pt x="31" y="721"/>
                    </a:lnTo>
                    <a:lnTo>
                      <a:pt x="18" y="714"/>
                    </a:lnTo>
                    <a:lnTo>
                      <a:pt x="15" y="689"/>
                    </a:lnTo>
                    <a:lnTo>
                      <a:pt x="15" y="666"/>
                    </a:lnTo>
                    <a:lnTo>
                      <a:pt x="21" y="623"/>
                    </a:lnTo>
                    <a:lnTo>
                      <a:pt x="26" y="565"/>
                    </a:lnTo>
                    <a:lnTo>
                      <a:pt x="32" y="554"/>
                    </a:lnTo>
                    <a:lnTo>
                      <a:pt x="31" y="539"/>
                    </a:lnTo>
                    <a:lnTo>
                      <a:pt x="23" y="522"/>
                    </a:lnTo>
                    <a:lnTo>
                      <a:pt x="17" y="499"/>
                    </a:lnTo>
                    <a:lnTo>
                      <a:pt x="17" y="479"/>
                    </a:lnTo>
                    <a:lnTo>
                      <a:pt x="22" y="463"/>
                    </a:lnTo>
                    <a:lnTo>
                      <a:pt x="28" y="425"/>
                    </a:lnTo>
                    <a:lnTo>
                      <a:pt x="28" y="394"/>
                    </a:lnTo>
                    <a:lnTo>
                      <a:pt x="32" y="392"/>
                    </a:lnTo>
                    <a:lnTo>
                      <a:pt x="30" y="386"/>
                    </a:lnTo>
                    <a:lnTo>
                      <a:pt x="30" y="375"/>
                    </a:lnTo>
                    <a:lnTo>
                      <a:pt x="28" y="360"/>
                    </a:lnTo>
                    <a:lnTo>
                      <a:pt x="25" y="348"/>
                    </a:lnTo>
                    <a:lnTo>
                      <a:pt x="25" y="331"/>
                    </a:lnTo>
                    <a:lnTo>
                      <a:pt x="31" y="297"/>
                    </a:lnTo>
                    <a:lnTo>
                      <a:pt x="31" y="284"/>
                    </a:lnTo>
                    <a:lnTo>
                      <a:pt x="21" y="260"/>
                    </a:lnTo>
                    <a:lnTo>
                      <a:pt x="11" y="249"/>
                    </a:lnTo>
                    <a:lnTo>
                      <a:pt x="4" y="243"/>
                    </a:lnTo>
                    <a:lnTo>
                      <a:pt x="6" y="237"/>
                    </a:lnTo>
                    <a:lnTo>
                      <a:pt x="3" y="226"/>
                    </a:lnTo>
                    <a:lnTo>
                      <a:pt x="0" y="205"/>
                    </a:lnTo>
                    <a:lnTo>
                      <a:pt x="0" y="188"/>
                    </a:lnTo>
                    <a:lnTo>
                      <a:pt x="10" y="160"/>
                    </a:lnTo>
                    <a:lnTo>
                      <a:pt x="12" y="125"/>
                    </a:lnTo>
                    <a:lnTo>
                      <a:pt x="11" y="108"/>
                    </a:lnTo>
                    <a:lnTo>
                      <a:pt x="9" y="96"/>
                    </a:lnTo>
                    <a:lnTo>
                      <a:pt x="14" y="85"/>
                    </a:lnTo>
                    <a:lnTo>
                      <a:pt x="25" y="79"/>
                    </a:lnTo>
                    <a:lnTo>
                      <a:pt x="31" y="81"/>
                    </a:lnTo>
                    <a:lnTo>
                      <a:pt x="37" y="87"/>
                    </a:lnTo>
                    <a:lnTo>
                      <a:pt x="48" y="86"/>
                    </a:lnTo>
                    <a:lnTo>
                      <a:pt x="50" y="81"/>
                    </a:lnTo>
                    <a:lnTo>
                      <a:pt x="48" y="75"/>
                    </a:lnTo>
                    <a:lnTo>
                      <a:pt x="50" y="66"/>
                    </a:lnTo>
                    <a:lnTo>
                      <a:pt x="57" y="66"/>
                    </a:lnTo>
                    <a:lnTo>
                      <a:pt x="59" y="64"/>
                    </a:lnTo>
                    <a:lnTo>
                      <a:pt x="54" y="52"/>
                    </a:lnTo>
                    <a:lnTo>
                      <a:pt x="49" y="33"/>
                    </a:lnTo>
                    <a:lnTo>
                      <a:pt x="39" y="16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132"/>
              <p:cNvSpPr>
                <a:spLocks noChangeAspect="1"/>
              </p:cNvSpPr>
              <p:nvPr/>
            </p:nvSpPr>
            <p:spPr bwMode="gray">
              <a:xfrm>
                <a:off x="2817" y="1091"/>
                <a:ext cx="1786" cy="901"/>
              </a:xfrm>
              <a:custGeom>
                <a:avLst/>
                <a:gdLst/>
                <a:ahLst/>
                <a:cxnLst>
                  <a:cxn ang="0">
                    <a:pos x="3264" y="3913"/>
                  </a:cxn>
                  <a:cxn ang="0">
                    <a:pos x="4333" y="3788"/>
                  </a:cxn>
                  <a:cxn ang="0">
                    <a:pos x="5307" y="3536"/>
                  </a:cxn>
                  <a:cxn ang="0">
                    <a:pos x="5833" y="4138"/>
                  </a:cxn>
                  <a:cxn ang="0">
                    <a:pos x="6066" y="4138"/>
                  </a:cxn>
                  <a:cxn ang="0">
                    <a:pos x="6189" y="3482"/>
                  </a:cxn>
                  <a:cxn ang="0">
                    <a:pos x="5968" y="3336"/>
                  </a:cxn>
                  <a:cxn ang="0">
                    <a:pos x="6672" y="2912"/>
                  </a:cxn>
                  <a:cxn ang="0">
                    <a:pos x="6999" y="2815"/>
                  </a:cxn>
                  <a:cxn ang="0">
                    <a:pos x="7448" y="2593"/>
                  </a:cxn>
                  <a:cxn ang="0">
                    <a:pos x="7045" y="3206"/>
                  </a:cxn>
                  <a:cxn ang="0">
                    <a:pos x="7368" y="3293"/>
                  </a:cxn>
                  <a:cxn ang="0">
                    <a:pos x="7505" y="2864"/>
                  </a:cxn>
                  <a:cxn ang="0">
                    <a:pos x="7925" y="2760"/>
                  </a:cxn>
                  <a:cxn ang="0">
                    <a:pos x="8227" y="2553"/>
                  </a:cxn>
                  <a:cxn ang="0">
                    <a:pos x="8363" y="2256"/>
                  </a:cxn>
                  <a:cxn ang="0">
                    <a:pos x="8646" y="2287"/>
                  </a:cxn>
                  <a:cxn ang="0">
                    <a:pos x="8841" y="2201"/>
                  </a:cxn>
                  <a:cxn ang="0">
                    <a:pos x="8685" y="1981"/>
                  </a:cxn>
                  <a:cxn ang="0">
                    <a:pos x="8538" y="1863"/>
                  </a:cxn>
                  <a:cxn ang="0">
                    <a:pos x="7819" y="1608"/>
                  </a:cxn>
                  <a:cxn ang="0">
                    <a:pos x="7284" y="1590"/>
                  </a:cxn>
                  <a:cxn ang="0">
                    <a:pos x="6685" y="1267"/>
                  </a:cxn>
                  <a:cxn ang="0">
                    <a:pos x="6173" y="1286"/>
                  </a:cxn>
                  <a:cxn ang="0">
                    <a:pos x="5674" y="1395"/>
                  </a:cxn>
                  <a:cxn ang="0">
                    <a:pos x="5597" y="1031"/>
                  </a:cxn>
                  <a:cxn ang="0">
                    <a:pos x="5210" y="1036"/>
                  </a:cxn>
                  <a:cxn ang="0">
                    <a:pos x="4698" y="872"/>
                  </a:cxn>
                  <a:cxn ang="0">
                    <a:pos x="4354" y="1003"/>
                  </a:cxn>
                  <a:cxn ang="0">
                    <a:pos x="4584" y="721"/>
                  </a:cxn>
                  <a:cxn ang="0">
                    <a:pos x="4684" y="394"/>
                  </a:cxn>
                  <a:cxn ang="0">
                    <a:pos x="4372" y="204"/>
                  </a:cxn>
                  <a:cxn ang="0">
                    <a:pos x="4025" y="232"/>
                  </a:cxn>
                  <a:cxn ang="0">
                    <a:pos x="3791" y="419"/>
                  </a:cxn>
                  <a:cxn ang="0">
                    <a:pos x="3374" y="550"/>
                  </a:cxn>
                  <a:cxn ang="0">
                    <a:pos x="3254" y="832"/>
                  </a:cxn>
                  <a:cxn ang="0">
                    <a:pos x="2949" y="1149"/>
                  </a:cxn>
                  <a:cxn ang="0">
                    <a:pos x="2945" y="1235"/>
                  </a:cxn>
                  <a:cxn ang="0">
                    <a:pos x="2627" y="1222"/>
                  </a:cxn>
                  <a:cxn ang="0">
                    <a:pos x="2758" y="1734"/>
                  </a:cxn>
                  <a:cxn ang="0">
                    <a:pos x="2590" y="1842"/>
                  </a:cxn>
                  <a:cxn ang="0">
                    <a:pos x="2499" y="1888"/>
                  </a:cxn>
                  <a:cxn ang="0">
                    <a:pos x="2297" y="1040"/>
                  </a:cxn>
                  <a:cxn ang="0">
                    <a:pos x="2235" y="1800"/>
                  </a:cxn>
                  <a:cxn ang="0">
                    <a:pos x="1570" y="1757"/>
                  </a:cxn>
                  <a:cxn ang="0">
                    <a:pos x="1175" y="1897"/>
                  </a:cxn>
                  <a:cxn ang="0">
                    <a:pos x="933" y="2056"/>
                  </a:cxn>
                  <a:cxn ang="0">
                    <a:pos x="501" y="2289"/>
                  </a:cxn>
                  <a:cxn ang="0">
                    <a:pos x="306" y="2013"/>
                  </a:cxn>
                  <a:cxn ang="0">
                    <a:pos x="589" y="1783"/>
                  </a:cxn>
                  <a:cxn ang="0">
                    <a:pos x="191" y="1600"/>
                  </a:cxn>
                  <a:cxn ang="0">
                    <a:pos x="215" y="2548"/>
                  </a:cxn>
                  <a:cxn ang="0">
                    <a:pos x="14" y="3054"/>
                  </a:cxn>
                  <a:cxn ang="0">
                    <a:pos x="241" y="3470"/>
                  </a:cxn>
                  <a:cxn ang="0">
                    <a:pos x="440" y="3762"/>
                  </a:cxn>
                  <a:cxn ang="0">
                    <a:pos x="644" y="4043"/>
                  </a:cxn>
                  <a:cxn ang="0">
                    <a:pos x="898" y="4398"/>
                  </a:cxn>
                  <a:cxn ang="0">
                    <a:pos x="1107" y="4133"/>
                  </a:cxn>
                  <a:cxn ang="0">
                    <a:pos x="1169" y="3800"/>
                  </a:cxn>
                  <a:cxn ang="0">
                    <a:pos x="1520" y="3752"/>
                  </a:cxn>
                  <a:cxn ang="0">
                    <a:pos x="1831" y="3572"/>
                  </a:cxn>
                  <a:cxn ang="0">
                    <a:pos x="2183" y="3384"/>
                  </a:cxn>
                  <a:cxn ang="0">
                    <a:pos x="2523" y="3466"/>
                  </a:cxn>
                </a:cxnLst>
                <a:rect l="0" t="0" r="r" b="b"/>
                <a:pathLst>
                  <a:path w="8931" h="4504">
                    <a:moveTo>
                      <a:pt x="2688" y="3454"/>
                    </a:moveTo>
                    <a:lnTo>
                      <a:pt x="2691" y="3461"/>
                    </a:lnTo>
                    <a:lnTo>
                      <a:pt x="2695" y="3463"/>
                    </a:lnTo>
                    <a:lnTo>
                      <a:pt x="2768" y="3530"/>
                    </a:lnTo>
                    <a:lnTo>
                      <a:pt x="2887" y="3748"/>
                    </a:lnTo>
                    <a:lnTo>
                      <a:pt x="2902" y="3737"/>
                    </a:lnTo>
                    <a:lnTo>
                      <a:pt x="2904" y="3730"/>
                    </a:lnTo>
                    <a:lnTo>
                      <a:pt x="2904" y="3723"/>
                    </a:lnTo>
                    <a:lnTo>
                      <a:pt x="2915" y="3709"/>
                    </a:lnTo>
                    <a:lnTo>
                      <a:pt x="2923" y="3708"/>
                    </a:lnTo>
                    <a:lnTo>
                      <a:pt x="2928" y="3714"/>
                    </a:lnTo>
                    <a:lnTo>
                      <a:pt x="2936" y="3717"/>
                    </a:lnTo>
                    <a:lnTo>
                      <a:pt x="2950" y="3725"/>
                    </a:lnTo>
                    <a:lnTo>
                      <a:pt x="2946" y="3732"/>
                    </a:lnTo>
                    <a:lnTo>
                      <a:pt x="2951" y="3739"/>
                    </a:lnTo>
                    <a:lnTo>
                      <a:pt x="2956" y="3740"/>
                    </a:lnTo>
                    <a:lnTo>
                      <a:pt x="2961" y="3753"/>
                    </a:lnTo>
                    <a:lnTo>
                      <a:pt x="2985" y="3751"/>
                    </a:lnTo>
                    <a:lnTo>
                      <a:pt x="3003" y="3756"/>
                    </a:lnTo>
                    <a:lnTo>
                      <a:pt x="3010" y="3753"/>
                    </a:lnTo>
                    <a:lnTo>
                      <a:pt x="3026" y="3753"/>
                    </a:lnTo>
                    <a:lnTo>
                      <a:pt x="3028" y="3746"/>
                    </a:lnTo>
                    <a:lnTo>
                      <a:pt x="3033" y="3740"/>
                    </a:lnTo>
                    <a:lnTo>
                      <a:pt x="3042" y="3741"/>
                    </a:lnTo>
                    <a:lnTo>
                      <a:pt x="3049" y="3741"/>
                    </a:lnTo>
                    <a:lnTo>
                      <a:pt x="3053" y="3734"/>
                    </a:lnTo>
                    <a:lnTo>
                      <a:pt x="3060" y="3729"/>
                    </a:lnTo>
                    <a:lnTo>
                      <a:pt x="3075" y="3734"/>
                    </a:lnTo>
                    <a:lnTo>
                      <a:pt x="3082" y="3737"/>
                    </a:lnTo>
                    <a:lnTo>
                      <a:pt x="3086" y="3745"/>
                    </a:lnTo>
                    <a:lnTo>
                      <a:pt x="3093" y="3748"/>
                    </a:lnTo>
                    <a:lnTo>
                      <a:pt x="3103" y="3761"/>
                    </a:lnTo>
                    <a:lnTo>
                      <a:pt x="3112" y="3764"/>
                    </a:lnTo>
                    <a:lnTo>
                      <a:pt x="3114" y="3772"/>
                    </a:lnTo>
                    <a:lnTo>
                      <a:pt x="3112" y="3779"/>
                    </a:lnTo>
                    <a:lnTo>
                      <a:pt x="3113" y="3788"/>
                    </a:lnTo>
                    <a:lnTo>
                      <a:pt x="3117" y="3795"/>
                    </a:lnTo>
                    <a:lnTo>
                      <a:pt x="3125" y="3796"/>
                    </a:lnTo>
                    <a:lnTo>
                      <a:pt x="3146" y="3807"/>
                    </a:lnTo>
                    <a:lnTo>
                      <a:pt x="3150" y="3815"/>
                    </a:lnTo>
                    <a:lnTo>
                      <a:pt x="3150" y="3822"/>
                    </a:lnTo>
                    <a:lnTo>
                      <a:pt x="3157" y="3826"/>
                    </a:lnTo>
                    <a:lnTo>
                      <a:pt x="3162" y="3831"/>
                    </a:lnTo>
                    <a:lnTo>
                      <a:pt x="3170" y="3845"/>
                    </a:lnTo>
                    <a:lnTo>
                      <a:pt x="3176" y="3849"/>
                    </a:lnTo>
                    <a:lnTo>
                      <a:pt x="3193" y="3852"/>
                    </a:lnTo>
                    <a:lnTo>
                      <a:pt x="3199" y="3857"/>
                    </a:lnTo>
                    <a:lnTo>
                      <a:pt x="3208" y="3859"/>
                    </a:lnTo>
                    <a:lnTo>
                      <a:pt x="3215" y="3860"/>
                    </a:lnTo>
                    <a:lnTo>
                      <a:pt x="3224" y="3860"/>
                    </a:lnTo>
                    <a:lnTo>
                      <a:pt x="3226" y="3853"/>
                    </a:lnTo>
                    <a:lnTo>
                      <a:pt x="3231" y="3847"/>
                    </a:lnTo>
                    <a:lnTo>
                      <a:pt x="3246" y="3841"/>
                    </a:lnTo>
                    <a:lnTo>
                      <a:pt x="3248" y="3849"/>
                    </a:lnTo>
                    <a:lnTo>
                      <a:pt x="3252" y="3857"/>
                    </a:lnTo>
                    <a:lnTo>
                      <a:pt x="3259" y="3861"/>
                    </a:lnTo>
                    <a:lnTo>
                      <a:pt x="3267" y="3875"/>
                    </a:lnTo>
                    <a:lnTo>
                      <a:pt x="3273" y="3880"/>
                    </a:lnTo>
                    <a:lnTo>
                      <a:pt x="3277" y="3887"/>
                    </a:lnTo>
                    <a:lnTo>
                      <a:pt x="3264" y="3913"/>
                    </a:lnTo>
                    <a:lnTo>
                      <a:pt x="3289" y="3920"/>
                    </a:lnTo>
                    <a:lnTo>
                      <a:pt x="3305" y="3904"/>
                    </a:lnTo>
                    <a:lnTo>
                      <a:pt x="3310" y="3904"/>
                    </a:lnTo>
                    <a:lnTo>
                      <a:pt x="3322" y="3882"/>
                    </a:lnTo>
                    <a:lnTo>
                      <a:pt x="3338" y="3865"/>
                    </a:lnTo>
                    <a:lnTo>
                      <a:pt x="3356" y="3858"/>
                    </a:lnTo>
                    <a:lnTo>
                      <a:pt x="3375" y="3852"/>
                    </a:lnTo>
                    <a:lnTo>
                      <a:pt x="3394" y="3839"/>
                    </a:lnTo>
                    <a:lnTo>
                      <a:pt x="3414" y="3823"/>
                    </a:lnTo>
                    <a:lnTo>
                      <a:pt x="3439" y="3811"/>
                    </a:lnTo>
                    <a:lnTo>
                      <a:pt x="3464" y="3789"/>
                    </a:lnTo>
                    <a:lnTo>
                      <a:pt x="3505" y="3777"/>
                    </a:lnTo>
                    <a:lnTo>
                      <a:pt x="3530" y="3766"/>
                    </a:lnTo>
                    <a:lnTo>
                      <a:pt x="3553" y="3763"/>
                    </a:lnTo>
                    <a:lnTo>
                      <a:pt x="3575" y="3767"/>
                    </a:lnTo>
                    <a:lnTo>
                      <a:pt x="3591" y="3773"/>
                    </a:lnTo>
                    <a:lnTo>
                      <a:pt x="3604" y="3784"/>
                    </a:lnTo>
                    <a:lnTo>
                      <a:pt x="3623" y="3780"/>
                    </a:lnTo>
                    <a:lnTo>
                      <a:pt x="3644" y="3779"/>
                    </a:lnTo>
                    <a:lnTo>
                      <a:pt x="3661" y="3782"/>
                    </a:lnTo>
                    <a:lnTo>
                      <a:pt x="3692" y="3811"/>
                    </a:lnTo>
                    <a:lnTo>
                      <a:pt x="3697" y="3818"/>
                    </a:lnTo>
                    <a:lnTo>
                      <a:pt x="3714" y="3821"/>
                    </a:lnTo>
                    <a:lnTo>
                      <a:pt x="3761" y="3814"/>
                    </a:lnTo>
                    <a:lnTo>
                      <a:pt x="3774" y="3820"/>
                    </a:lnTo>
                    <a:lnTo>
                      <a:pt x="3818" y="3821"/>
                    </a:lnTo>
                    <a:lnTo>
                      <a:pt x="3856" y="3816"/>
                    </a:lnTo>
                    <a:lnTo>
                      <a:pt x="3866" y="3811"/>
                    </a:lnTo>
                    <a:lnTo>
                      <a:pt x="3866" y="3803"/>
                    </a:lnTo>
                    <a:lnTo>
                      <a:pt x="3862" y="3791"/>
                    </a:lnTo>
                    <a:lnTo>
                      <a:pt x="3865" y="3777"/>
                    </a:lnTo>
                    <a:lnTo>
                      <a:pt x="3875" y="3761"/>
                    </a:lnTo>
                    <a:lnTo>
                      <a:pt x="3875" y="3745"/>
                    </a:lnTo>
                    <a:lnTo>
                      <a:pt x="3864" y="3730"/>
                    </a:lnTo>
                    <a:lnTo>
                      <a:pt x="3860" y="3712"/>
                    </a:lnTo>
                    <a:lnTo>
                      <a:pt x="3862" y="3694"/>
                    </a:lnTo>
                    <a:lnTo>
                      <a:pt x="3878" y="3680"/>
                    </a:lnTo>
                    <a:lnTo>
                      <a:pt x="3892" y="3664"/>
                    </a:lnTo>
                    <a:lnTo>
                      <a:pt x="3910" y="3649"/>
                    </a:lnTo>
                    <a:lnTo>
                      <a:pt x="3921" y="3632"/>
                    </a:lnTo>
                    <a:lnTo>
                      <a:pt x="3935" y="3631"/>
                    </a:lnTo>
                    <a:lnTo>
                      <a:pt x="3955" y="3637"/>
                    </a:lnTo>
                    <a:lnTo>
                      <a:pt x="3969" y="3648"/>
                    </a:lnTo>
                    <a:lnTo>
                      <a:pt x="4006" y="3658"/>
                    </a:lnTo>
                    <a:lnTo>
                      <a:pt x="4017" y="3672"/>
                    </a:lnTo>
                    <a:lnTo>
                      <a:pt x="4041" y="3678"/>
                    </a:lnTo>
                    <a:lnTo>
                      <a:pt x="4065" y="3681"/>
                    </a:lnTo>
                    <a:lnTo>
                      <a:pt x="4082" y="3688"/>
                    </a:lnTo>
                    <a:lnTo>
                      <a:pt x="4092" y="3704"/>
                    </a:lnTo>
                    <a:lnTo>
                      <a:pt x="4097" y="3734"/>
                    </a:lnTo>
                    <a:lnTo>
                      <a:pt x="4097" y="3755"/>
                    </a:lnTo>
                    <a:lnTo>
                      <a:pt x="4102" y="3755"/>
                    </a:lnTo>
                    <a:lnTo>
                      <a:pt x="4117" y="3769"/>
                    </a:lnTo>
                    <a:lnTo>
                      <a:pt x="4140" y="3785"/>
                    </a:lnTo>
                    <a:lnTo>
                      <a:pt x="4174" y="3796"/>
                    </a:lnTo>
                    <a:lnTo>
                      <a:pt x="4202" y="3790"/>
                    </a:lnTo>
                    <a:lnTo>
                      <a:pt x="4229" y="3775"/>
                    </a:lnTo>
                    <a:lnTo>
                      <a:pt x="4254" y="3763"/>
                    </a:lnTo>
                    <a:lnTo>
                      <a:pt x="4285" y="3771"/>
                    </a:lnTo>
                    <a:lnTo>
                      <a:pt x="4333" y="3788"/>
                    </a:lnTo>
                    <a:lnTo>
                      <a:pt x="4343" y="3800"/>
                    </a:lnTo>
                    <a:lnTo>
                      <a:pt x="4344" y="3800"/>
                    </a:lnTo>
                    <a:lnTo>
                      <a:pt x="4350" y="3805"/>
                    </a:lnTo>
                    <a:lnTo>
                      <a:pt x="4372" y="3817"/>
                    </a:lnTo>
                    <a:lnTo>
                      <a:pt x="4393" y="3823"/>
                    </a:lnTo>
                    <a:lnTo>
                      <a:pt x="4414" y="3832"/>
                    </a:lnTo>
                    <a:lnTo>
                      <a:pt x="4428" y="3852"/>
                    </a:lnTo>
                    <a:lnTo>
                      <a:pt x="4455" y="3868"/>
                    </a:lnTo>
                    <a:lnTo>
                      <a:pt x="4487" y="3873"/>
                    </a:lnTo>
                    <a:lnTo>
                      <a:pt x="4510" y="3880"/>
                    </a:lnTo>
                    <a:lnTo>
                      <a:pt x="4528" y="3881"/>
                    </a:lnTo>
                    <a:lnTo>
                      <a:pt x="4553" y="3879"/>
                    </a:lnTo>
                    <a:lnTo>
                      <a:pt x="4571" y="3887"/>
                    </a:lnTo>
                    <a:lnTo>
                      <a:pt x="4627" y="3868"/>
                    </a:lnTo>
                    <a:lnTo>
                      <a:pt x="4661" y="3860"/>
                    </a:lnTo>
                    <a:lnTo>
                      <a:pt x="4688" y="3855"/>
                    </a:lnTo>
                    <a:lnTo>
                      <a:pt x="4725" y="3826"/>
                    </a:lnTo>
                    <a:lnTo>
                      <a:pt x="4749" y="3810"/>
                    </a:lnTo>
                    <a:lnTo>
                      <a:pt x="4774" y="3801"/>
                    </a:lnTo>
                    <a:lnTo>
                      <a:pt x="4799" y="3811"/>
                    </a:lnTo>
                    <a:lnTo>
                      <a:pt x="4817" y="3826"/>
                    </a:lnTo>
                    <a:lnTo>
                      <a:pt x="4838" y="3830"/>
                    </a:lnTo>
                    <a:lnTo>
                      <a:pt x="4855" y="3826"/>
                    </a:lnTo>
                    <a:lnTo>
                      <a:pt x="4869" y="3818"/>
                    </a:lnTo>
                    <a:lnTo>
                      <a:pt x="4875" y="3821"/>
                    </a:lnTo>
                    <a:lnTo>
                      <a:pt x="4886" y="3823"/>
                    </a:lnTo>
                    <a:lnTo>
                      <a:pt x="4899" y="3833"/>
                    </a:lnTo>
                    <a:lnTo>
                      <a:pt x="4931" y="3843"/>
                    </a:lnTo>
                    <a:lnTo>
                      <a:pt x="4956" y="3855"/>
                    </a:lnTo>
                    <a:lnTo>
                      <a:pt x="4967" y="3853"/>
                    </a:lnTo>
                    <a:lnTo>
                      <a:pt x="4982" y="3842"/>
                    </a:lnTo>
                    <a:lnTo>
                      <a:pt x="5032" y="3811"/>
                    </a:lnTo>
                    <a:lnTo>
                      <a:pt x="5033" y="3804"/>
                    </a:lnTo>
                    <a:lnTo>
                      <a:pt x="5031" y="3791"/>
                    </a:lnTo>
                    <a:lnTo>
                      <a:pt x="5034" y="3779"/>
                    </a:lnTo>
                    <a:lnTo>
                      <a:pt x="5045" y="3766"/>
                    </a:lnTo>
                    <a:lnTo>
                      <a:pt x="5052" y="3755"/>
                    </a:lnTo>
                    <a:lnTo>
                      <a:pt x="5059" y="3725"/>
                    </a:lnTo>
                    <a:lnTo>
                      <a:pt x="5064" y="3703"/>
                    </a:lnTo>
                    <a:lnTo>
                      <a:pt x="5071" y="3686"/>
                    </a:lnTo>
                    <a:lnTo>
                      <a:pt x="5090" y="3676"/>
                    </a:lnTo>
                    <a:lnTo>
                      <a:pt x="5114" y="3649"/>
                    </a:lnTo>
                    <a:lnTo>
                      <a:pt x="5114" y="3644"/>
                    </a:lnTo>
                    <a:lnTo>
                      <a:pt x="5109" y="3633"/>
                    </a:lnTo>
                    <a:lnTo>
                      <a:pt x="5111" y="3606"/>
                    </a:lnTo>
                    <a:lnTo>
                      <a:pt x="5104" y="3602"/>
                    </a:lnTo>
                    <a:lnTo>
                      <a:pt x="5093" y="3602"/>
                    </a:lnTo>
                    <a:lnTo>
                      <a:pt x="5075" y="3607"/>
                    </a:lnTo>
                    <a:lnTo>
                      <a:pt x="5071" y="3602"/>
                    </a:lnTo>
                    <a:lnTo>
                      <a:pt x="5076" y="3589"/>
                    </a:lnTo>
                    <a:lnTo>
                      <a:pt x="5100" y="3565"/>
                    </a:lnTo>
                    <a:lnTo>
                      <a:pt x="5108" y="3553"/>
                    </a:lnTo>
                    <a:lnTo>
                      <a:pt x="5124" y="3541"/>
                    </a:lnTo>
                    <a:lnTo>
                      <a:pt x="5158" y="3535"/>
                    </a:lnTo>
                    <a:lnTo>
                      <a:pt x="5199" y="3520"/>
                    </a:lnTo>
                    <a:lnTo>
                      <a:pt x="5224" y="3521"/>
                    </a:lnTo>
                    <a:lnTo>
                      <a:pt x="5259" y="3515"/>
                    </a:lnTo>
                    <a:lnTo>
                      <a:pt x="5271" y="3515"/>
                    </a:lnTo>
                    <a:lnTo>
                      <a:pt x="5290" y="3524"/>
                    </a:lnTo>
                    <a:lnTo>
                      <a:pt x="5307" y="3536"/>
                    </a:lnTo>
                    <a:lnTo>
                      <a:pt x="5318" y="3548"/>
                    </a:lnTo>
                    <a:lnTo>
                      <a:pt x="5334" y="3552"/>
                    </a:lnTo>
                    <a:lnTo>
                      <a:pt x="5353" y="3549"/>
                    </a:lnTo>
                    <a:lnTo>
                      <a:pt x="5369" y="3553"/>
                    </a:lnTo>
                    <a:lnTo>
                      <a:pt x="5383" y="3559"/>
                    </a:lnTo>
                    <a:lnTo>
                      <a:pt x="5391" y="3573"/>
                    </a:lnTo>
                    <a:lnTo>
                      <a:pt x="5403" y="3591"/>
                    </a:lnTo>
                    <a:lnTo>
                      <a:pt x="5404" y="3604"/>
                    </a:lnTo>
                    <a:lnTo>
                      <a:pt x="5412" y="3611"/>
                    </a:lnTo>
                    <a:lnTo>
                      <a:pt x="5421" y="3617"/>
                    </a:lnTo>
                    <a:lnTo>
                      <a:pt x="5423" y="3626"/>
                    </a:lnTo>
                    <a:lnTo>
                      <a:pt x="5424" y="3621"/>
                    </a:lnTo>
                    <a:lnTo>
                      <a:pt x="5426" y="3634"/>
                    </a:lnTo>
                    <a:lnTo>
                      <a:pt x="5431" y="3649"/>
                    </a:lnTo>
                    <a:lnTo>
                      <a:pt x="5434" y="3670"/>
                    </a:lnTo>
                    <a:lnTo>
                      <a:pt x="5442" y="3687"/>
                    </a:lnTo>
                    <a:lnTo>
                      <a:pt x="5447" y="3704"/>
                    </a:lnTo>
                    <a:lnTo>
                      <a:pt x="5468" y="3744"/>
                    </a:lnTo>
                    <a:lnTo>
                      <a:pt x="5474" y="3785"/>
                    </a:lnTo>
                    <a:lnTo>
                      <a:pt x="5483" y="3804"/>
                    </a:lnTo>
                    <a:lnTo>
                      <a:pt x="5482" y="3809"/>
                    </a:lnTo>
                    <a:lnTo>
                      <a:pt x="5483" y="3810"/>
                    </a:lnTo>
                    <a:lnTo>
                      <a:pt x="5485" y="3828"/>
                    </a:lnTo>
                    <a:lnTo>
                      <a:pt x="5485" y="3849"/>
                    </a:lnTo>
                    <a:lnTo>
                      <a:pt x="5498" y="3860"/>
                    </a:lnTo>
                    <a:lnTo>
                      <a:pt x="5521" y="3863"/>
                    </a:lnTo>
                    <a:lnTo>
                      <a:pt x="5542" y="3855"/>
                    </a:lnTo>
                    <a:lnTo>
                      <a:pt x="5558" y="3863"/>
                    </a:lnTo>
                    <a:lnTo>
                      <a:pt x="5577" y="3865"/>
                    </a:lnTo>
                    <a:lnTo>
                      <a:pt x="5595" y="3874"/>
                    </a:lnTo>
                    <a:lnTo>
                      <a:pt x="5627" y="3902"/>
                    </a:lnTo>
                    <a:lnTo>
                      <a:pt x="5642" y="3909"/>
                    </a:lnTo>
                    <a:lnTo>
                      <a:pt x="5654" y="3911"/>
                    </a:lnTo>
                    <a:lnTo>
                      <a:pt x="5658" y="3918"/>
                    </a:lnTo>
                    <a:lnTo>
                      <a:pt x="5658" y="3923"/>
                    </a:lnTo>
                    <a:lnTo>
                      <a:pt x="5660" y="3922"/>
                    </a:lnTo>
                    <a:lnTo>
                      <a:pt x="5661" y="3938"/>
                    </a:lnTo>
                    <a:lnTo>
                      <a:pt x="5668" y="3947"/>
                    </a:lnTo>
                    <a:lnTo>
                      <a:pt x="5667" y="3963"/>
                    </a:lnTo>
                    <a:lnTo>
                      <a:pt x="5668" y="3981"/>
                    </a:lnTo>
                    <a:lnTo>
                      <a:pt x="5678" y="3997"/>
                    </a:lnTo>
                    <a:lnTo>
                      <a:pt x="5684" y="4010"/>
                    </a:lnTo>
                    <a:lnTo>
                      <a:pt x="5703" y="4009"/>
                    </a:lnTo>
                    <a:lnTo>
                      <a:pt x="5722" y="4015"/>
                    </a:lnTo>
                    <a:lnTo>
                      <a:pt x="5740" y="4013"/>
                    </a:lnTo>
                    <a:lnTo>
                      <a:pt x="5771" y="3998"/>
                    </a:lnTo>
                    <a:lnTo>
                      <a:pt x="5805" y="3976"/>
                    </a:lnTo>
                    <a:lnTo>
                      <a:pt x="5823" y="3974"/>
                    </a:lnTo>
                    <a:lnTo>
                      <a:pt x="5856" y="3956"/>
                    </a:lnTo>
                    <a:lnTo>
                      <a:pt x="5888" y="3947"/>
                    </a:lnTo>
                    <a:lnTo>
                      <a:pt x="5889" y="3950"/>
                    </a:lnTo>
                    <a:lnTo>
                      <a:pt x="5881" y="3963"/>
                    </a:lnTo>
                    <a:lnTo>
                      <a:pt x="5881" y="3983"/>
                    </a:lnTo>
                    <a:lnTo>
                      <a:pt x="5886" y="3999"/>
                    </a:lnTo>
                    <a:lnTo>
                      <a:pt x="5883" y="4019"/>
                    </a:lnTo>
                    <a:lnTo>
                      <a:pt x="5871" y="4029"/>
                    </a:lnTo>
                    <a:lnTo>
                      <a:pt x="5857" y="4042"/>
                    </a:lnTo>
                    <a:lnTo>
                      <a:pt x="5855" y="4063"/>
                    </a:lnTo>
                    <a:lnTo>
                      <a:pt x="5841" y="4096"/>
                    </a:lnTo>
                    <a:lnTo>
                      <a:pt x="5833" y="4138"/>
                    </a:lnTo>
                    <a:lnTo>
                      <a:pt x="5814" y="4176"/>
                    </a:lnTo>
                    <a:lnTo>
                      <a:pt x="5801" y="4194"/>
                    </a:lnTo>
                    <a:lnTo>
                      <a:pt x="5796" y="4214"/>
                    </a:lnTo>
                    <a:lnTo>
                      <a:pt x="5784" y="4224"/>
                    </a:lnTo>
                    <a:lnTo>
                      <a:pt x="5779" y="4220"/>
                    </a:lnTo>
                    <a:lnTo>
                      <a:pt x="5728" y="4208"/>
                    </a:lnTo>
                    <a:lnTo>
                      <a:pt x="5715" y="4215"/>
                    </a:lnTo>
                    <a:lnTo>
                      <a:pt x="5679" y="4250"/>
                    </a:lnTo>
                    <a:lnTo>
                      <a:pt x="5687" y="4263"/>
                    </a:lnTo>
                    <a:lnTo>
                      <a:pt x="5693" y="4290"/>
                    </a:lnTo>
                    <a:lnTo>
                      <a:pt x="5693" y="4349"/>
                    </a:lnTo>
                    <a:lnTo>
                      <a:pt x="5677" y="4374"/>
                    </a:lnTo>
                    <a:lnTo>
                      <a:pt x="5657" y="4391"/>
                    </a:lnTo>
                    <a:lnTo>
                      <a:pt x="5657" y="4409"/>
                    </a:lnTo>
                    <a:lnTo>
                      <a:pt x="5657" y="4415"/>
                    </a:lnTo>
                    <a:lnTo>
                      <a:pt x="5661" y="4423"/>
                    </a:lnTo>
                    <a:lnTo>
                      <a:pt x="5669" y="4419"/>
                    </a:lnTo>
                    <a:lnTo>
                      <a:pt x="5667" y="4412"/>
                    </a:lnTo>
                    <a:lnTo>
                      <a:pt x="5665" y="4407"/>
                    </a:lnTo>
                    <a:lnTo>
                      <a:pt x="5673" y="4404"/>
                    </a:lnTo>
                    <a:lnTo>
                      <a:pt x="5693" y="4406"/>
                    </a:lnTo>
                    <a:lnTo>
                      <a:pt x="5699" y="4396"/>
                    </a:lnTo>
                    <a:lnTo>
                      <a:pt x="5705" y="4390"/>
                    </a:lnTo>
                    <a:lnTo>
                      <a:pt x="5709" y="4382"/>
                    </a:lnTo>
                    <a:lnTo>
                      <a:pt x="5721" y="4369"/>
                    </a:lnTo>
                    <a:lnTo>
                      <a:pt x="5728" y="4345"/>
                    </a:lnTo>
                    <a:lnTo>
                      <a:pt x="5730" y="4354"/>
                    </a:lnTo>
                    <a:lnTo>
                      <a:pt x="5737" y="4355"/>
                    </a:lnTo>
                    <a:lnTo>
                      <a:pt x="5732" y="4365"/>
                    </a:lnTo>
                    <a:lnTo>
                      <a:pt x="5736" y="4370"/>
                    </a:lnTo>
                    <a:lnTo>
                      <a:pt x="5748" y="4361"/>
                    </a:lnTo>
                    <a:lnTo>
                      <a:pt x="5754" y="4359"/>
                    </a:lnTo>
                    <a:lnTo>
                      <a:pt x="5754" y="4366"/>
                    </a:lnTo>
                    <a:lnTo>
                      <a:pt x="5753" y="4374"/>
                    </a:lnTo>
                    <a:lnTo>
                      <a:pt x="5753" y="4385"/>
                    </a:lnTo>
                    <a:lnTo>
                      <a:pt x="5755" y="4387"/>
                    </a:lnTo>
                    <a:lnTo>
                      <a:pt x="5764" y="4387"/>
                    </a:lnTo>
                    <a:lnTo>
                      <a:pt x="5774" y="4390"/>
                    </a:lnTo>
                    <a:lnTo>
                      <a:pt x="5784" y="4396"/>
                    </a:lnTo>
                    <a:lnTo>
                      <a:pt x="5787" y="4395"/>
                    </a:lnTo>
                    <a:lnTo>
                      <a:pt x="5794" y="4398"/>
                    </a:lnTo>
                    <a:lnTo>
                      <a:pt x="5806" y="4401"/>
                    </a:lnTo>
                    <a:lnTo>
                      <a:pt x="5828" y="4393"/>
                    </a:lnTo>
                    <a:lnTo>
                      <a:pt x="5835" y="4393"/>
                    </a:lnTo>
                    <a:lnTo>
                      <a:pt x="5846" y="4387"/>
                    </a:lnTo>
                    <a:lnTo>
                      <a:pt x="5860" y="4376"/>
                    </a:lnTo>
                    <a:lnTo>
                      <a:pt x="5903" y="4347"/>
                    </a:lnTo>
                    <a:lnTo>
                      <a:pt x="5916" y="4332"/>
                    </a:lnTo>
                    <a:lnTo>
                      <a:pt x="5925" y="4318"/>
                    </a:lnTo>
                    <a:lnTo>
                      <a:pt x="5939" y="4299"/>
                    </a:lnTo>
                    <a:lnTo>
                      <a:pt x="5940" y="4290"/>
                    </a:lnTo>
                    <a:lnTo>
                      <a:pt x="5947" y="4279"/>
                    </a:lnTo>
                    <a:lnTo>
                      <a:pt x="5957" y="4269"/>
                    </a:lnTo>
                    <a:lnTo>
                      <a:pt x="5968" y="4263"/>
                    </a:lnTo>
                    <a:lnTo>
                      <a:pt x="5982" y="4240"/>
                    </a:lnTo>
                    <a:lnTo>
                      <a:pt x="5989" y="4232"/>
                    </a:lnTo>
                    <a:lnTo>
                      <a:pt x="6000" y="4215"/>
                    </a:lnTo>
                    <a:lnTo>
                      <a:pt x="6050" y="4161"/>
                    </a:lnTo>
                    <a:lnTo>
                      <a:pt x="6055" y="4148"/>
                    </a:lnTo>
                    <a:lnTo>
                      <a:pt x="6066" y="4138"/>
                    </a:lnTo>
                    <a:lnTo>
                      <a:pt x="6069" y="4134"/>
                    </a:lnTo>
                    <a:lnTo>
                      <a:pt x="6083" y="4106"/>
                    </a:lnTo>
                    <a:lnTo>
                      <a:pt x="6095" y="4070"/>
                    </a:lnTo>
                    <a:lnTo>
                      <a:pt x="6102" y="4056"/>
                    </a:lnTo>
                    <a:lnTo>
                      <a:pt x="6123" y="4031"/>
                    </a:lnTo>
                    <a:lnTo>
                      <a:pt x="6140" y="4001"/>
                    </a:lnTo>
                    <a:lnTo>
                      <a:pt x="6160" y="3979"/>
                    </a:lnTo>
                    <a:lnTo>
                      <a:pt x="6169" y="3967"/>
                    </a:lnTo>
                    <a:lnTo>
                      <a:pt x="6172" y="3961"/>
                    </a:lnTo>
                    <a:lnTo>
                      <a:pt x="6179" y="3957"/>
                    </a:lnTo>
                    <a:lnTo>
                      <a:pt x="6188" y="3949"/>
                    </a:lnTo>
                    <a:lnTo>
                      <a:pt x="6192" y="3924"/>
                    </a:lnTo>
                    <a:lnTo>
                      <a:pt x="6194" y="3912"/>
                    </a:lnTo>
                    <a:lnTo>
                      <a:pt x="6193" y="3902"/>
                    </a:lnTo>
                    <a:lnTo>
                      <a:pt x="6195" y="3890"/>
                    </a:lnTo>
                    <a:lnTo>
                      <a:pt x="6204" y="3871"/>
                    </a:lnTo>
                    <a:lnTo>
                      <a:pt x="6205" y="3861"/>
                    </a:lnTo>
                    <a:lnTo>
                      <a:pt x="6201" y="3827"/>
                    </a:lnTo>
                    <a:lnTo>
                      <a:pt x="6210" y="3816"/>
                    </a:lnTo>
                    <a:lnTo>
                      <a:pt x="6209" y="3810"/>
                    </a:lnTo>
                    <a:lnTo>
                      <a:pt x="6205" y="3806"/>
                    </a:lnTo>
                    <a:lnTo>
                      <a:pt x="6199" y="3778"/>
                    </a:lnTo>
                    <a:lnTo>
                      <a:pt x="6199" y="3757"/>
                    </a:lnTo>
                    <a:lnTo>
                      <a:pt x="6205" y="3747"/>
                    </a:lnTo>
                    <a:lnTo>
                      <a:pt x="6208" y="3734"/>
                    </a:lnTo>
                    <a:lnTo>
                      <a:pt x="6209" y="3713"/>
                    </a:lnTo>
                    <a:lnTo>
                      <a:pt x="6214" y="3712"/>
                    </a:lnTo>
                    <a:lnTo>
                      <a:pt x="6214" y="3705"/>
                    </a:lnTo>
                    <a:lnTo>
                      <a:pt x="6219" y="3702"/>
                    </a:lnTo>
                    <a:lnTo>
                      <a:pt x="6216" y="3696"/>
                    </a:lnTo>
                    <a:lnTo>
                      <a:pt x="6228" y="3676"/>
                    </a:lnTo>
                    <a:lnTo>
                      <a:pt x="6236" y="3671"/>
                    </a:lnTo>
                    <a:lnTo>
                      <a:pt x="6241" y="3661"/>
                    </a:lnTo>
                    <a:lnTo>
                      <a:pt x="6247" y="3653"/>
                    </a:lnTo>
                    <a:lnTo>
                      <a:pt x="6248" y="3643"/>
                    </a:lnTo>
                    <a:lnTo>
                      <a:pt x="6253" y="3631"/>
                    </a:lnTo>
                    <a:lnTo>
                      <a:pt x="6233" y="3610"/>
                    </a:lnTo>
                    <a:lnTo>
                      <a:pt x="6241" y="3591"/>
                    </a:lnTo>
                    <a:lnTo>
                      <a:pt x="6238" y="3578"/>
                    </a:lnTo>
                    <a:lnTo>
                      <a:pt x="6235" y="3565"/>
                    </a:lnTo>
                    <a:lnTo>
                      <a:pt x="6225" y="3559"/>
                    </a:lnTo>
                    <a:lnTo>
                      <a:pt x="6214" y="3549"/>
                    </a:lnTo>
                    <a:lnTo>
                      <a:pt x="6203" y="3551"/>
                    </a:lnTo>
                    <a:lnTo>
                      <a:pt x="6190" y="3542"/>
                    </a:lnTo>
                    <a:lnTo>
                      <a:pt x="6176" y="3537"/>
                    </a:lnTo>
                    <a:lnTo>
                      <a:pt x="6168" y="3538"/>
                    </a:lnTo>
                    <a:lnTo>
                      <a:pt x="6174" y="3532"/>
                    </a:lnTo>
                    <a:lnTo>
                      <a:pt x="6188" y="3532"/>
                    </a:lnTo>
                    <a:lnTo>
                      <a:pt x="6200" y="3542"/>
                    </a:lnTo>
                    <a:lnTo>
                      <a:pt x="6209" y="3543"/>
                    </a:lnTo>
                    <a:lnTo>
                      <a:pt x="6219" y="3542"/>
                    </a:lnTo>
                    <a:lnTo>
                      <a:pt x="6237" y="3554"/>
                    </a:lnTo>
                    <a:lnTo>
                      <a:pt x="6241" y="3551"/>
                    </a:lnTo>
                    <a:lnTo>
                      <a:pt x="6249" y="3540"/>
                    </a:lnTo>
                    <a:lnTo>
                      <a:pt x="6248" y="3529"/>
                    </a:lnTo>
                    <a:lnTo>
                      <a:pt x="6241" y="3526"/>
                    </a:lnTo>
                    <a:lnTo>
                      <a:pt x="6215" y="3508"/>
                    </a:lnTo>
                    <a:lnTo>
                      <a:pt x="6203" y="3495"/>
                    </a:lnTo>
                    <a:lnTo>
                      <a:pt x="6192" y="3487"/>
                    </a:lnTo>
                    <a:lnTo>
                      <a:pt x="6189" y="3482"/>
                    </a:lnTo>
                    <a:lnTo>
                      <a:pt x="6189" y="3468"/>
                    </a:lnTo>
                    <a:lnTo>
                      <a:pt x="6182" y="3461"/>
                    </a:lnTo>
                    <a:lnTo>
                      <a:pt x="6173" y="3454"/>
                    </a:lnTo>
                    <a:lnTo>
                      <a:pt x="6163" y="3450"/>
                    </a:lnTo>
                    <a:lnTo>
                      <a:pt x="6161" y="3445"/>
                    </a:lnTo>
                    <a:lnTo>
                      <a:pt x="6161" y="3440"/>
                    </a:lnTo>
                    <a:lnTo>
                      <a:pt x="6158" y="3440"/>
                    </a:lnTo>
                    <a:lnTo>
                      <a:pt x="6150" y="3440"/>
                    </a:lnTo>
                    <a:lnTo>
                      <a:pt x="6135" y="3446"/>
                    </a:lnTo>
                    <a:lnTo>
                      <a:pt x="6124" y="3446"/>
                    </a:lnTo>
                    <a:lnTo>
                      <a:pt x="6103" y="3438"/>
                    </a:lnTo>
                    <a:lnTo>
                      <a:pt x="6103" y="3457"/>
                    </a:lnTo>
                    <a:lnTo>
                      <a:pt x="6106" y="3459"/>
                    </a:lnTo>
                    <a:lnTo>
                      <a:pt x="6103" y="3467"/>
                    </a:lnTo>
                    <a:lnTo>
                      <a:pt x="6101" y="3483"/>
                    </a:lnTo>
                    <a:lnTo>
                      <a:pt x="6093" y="3504"/>
                    </a:lnTo>
                    <a:lnTo>
                      <a:pt x="6082" y="3510"/>
                    </a:lnTo>
                    <a:lnTo>
                      <a:pt x="6086" y="3495"/>
                    </a:lnTo>
                    <a:lnTo>
                      <a:pt x="6095" y="3481"/>
                    </a:lnTo>
                    <a:lnTo>
                      <a:pt x="6090" y="3471"/>
                    </a:lnTo>
                    <a:lnTo>
                      <a:pt x="6071" y="3493"/>
                    </a:lnTo>
                    <a:lnTo>
                      <a:pt x="6058" y="3500"/>
                    </a:lnTo>
                    <a:lnTo>
                      <a:pt x="6038" y="3505"/>
                    </a:lnTo>
                    <a:lnTo>
                      <a:pt x="6023" y="3504"/>
                    </a:lnTo>
                    <a:lnTo>
                      <a:pt x="6023" y="3499"/>
                    </a:lnTo>
                    <a:lnTo>
                      <a:pt x="6032" y="3495"/>
                    </a:lnTo>
                    <a:lnTo>
                      <a:pt x="6038" y="3488"/>
                    </a:lnTo>
                    <a:lnTo>
                      <a:pt x="6045" y="3477"/>
                    </a:lnTo>
                    <a:lnTo>
                      <a:pt x="6043" y="3470"/>
                    </a:lnTo>
                    <a:lnTo>
                      <a:pt x="6033" y="3465"/>
                    </a:lnTo>
                    <a:lnTo>
                      <a:pt x="6028" y="3455"/>
                    </a:lnTo>
                    <a:lnTo>
                      <a:pt x="6034" y="3452"/>
                    </a:lnTo>
                    <a:lnTo>
                      <a:pt x="6043" y="3443"/>
                    </a:lnTo>
                    <a:lnTo>
                      <a:pt x="6044" y="3438"/>
                    </a:lnTo>
                    <a:lnTo>
                      <a:pt x="6028" y="3439"/>
                    </a:lnTo>
                    <a:lnTo>
                      <a:pt x="6018" y="3445"/>
                    </a:lnTo>
                    <a:lnTo>
                      <a:pt x="6015" y="3454"/>
                    </a:lnTo>
                    <a:lnTo>
                      <a:pt x="6021" y="3462"/>
                    </a:lnTo>
                    <a:lnTo>
                      <a:pt x="6018" y="3470"/>
                    </a:lnTo>
                    <a:lnTo>
                      <a:pt x="6010" y="3479"/>
                    </a:lnTo>
                    <a:lnTo>
                      <a:pt x="6001" y="3479"/>
                    </a:lnTo>
                    <a:lnTo>
                      <a:pt x="5996" y="3487"/>
                    </a:lnTo>
                    <a:lnTo>
                      <a:pt x="5994" y="3484"/>
                    </a:lnTo>
                    <a:lnTo>
                      <a:pt x="5993" y="3466"/>
                    </a:lnTo>
                    <a:lnTo>
                      <a:pt x="5995" y="3455"/>
                    </a:lnTo>
                    <a:lnTo>
                      <a:pt x="5996" y="3444"/>
                    </a:lnTo>
                    <a:lnTo>
                      <a:pt x="5997" y="3434"/>
                    </a:lnTo>
                    <a:lnTo>
                      <a:pt x="5996" y="3430"/>
                    </a:lnTo>
                    <a:lnTo>
                      <a:pt x="5997" y="3417"/>
                    </a:lnTo>
                    <a:lnTo>
                      <a:pt x="5995" y="3408"/>
                    </a:lnTo>
                    <a:lnTo>
                      <a:pt x="5985" y="3406"/>
                    </a:lnTo>
                    <a:lnTo>
                      <a:pt x="5962" y="3412"/>
                    </a:lnTo>
                    <a:lnTo>
                      <a:pt x="5939" y="3413"/>
                    </a:lnTo>
                    <a:lnTo>
                      <a:pt x="5929" y="3405"/>
                    </a:lnTo>
                    <a:lnTo>
                      <a:pt x="5910" y="3396"/>
                    </a:lnTo>
                    <a:lnTo>
                      <a:pt x="5910" y="3390"/>
                    </a:lnTo>
                    <a:lnTo>
                      <a:pt x="5915" y="3376"/>
                    </a:lnTo>
                    <a:lnTo>
                      <a:pt x="5942" y="3354"/>
                    </a:lnTo>
                    <a:lnTo>
                      <a:pt x="5950" y="3350"/>
                    </a:lnTo>
                    <a:lnTo>
                      <a:pt x="5968" y="3336"/>
                    </a:lnTo>
                    <a:lnTo>
                      <a:pt x="5977" y="3320"/>
                    </a:lnTo>
                    <a:lnTo>
                      <a:pt x="5983" y="3314"/>
                    </a:lnTo>
                    <a:lnTo>
                      <a:pt x="5989" y="3312"/>
                    </a:lnTo>
                    <a:lnTo>
                      <a:pt x="5999" y="3305"/>
                    </a:lnTo>
                    <a:lnTo>
                      <a:pt x="6047" y="3260"/>
                    </a:lnTo>
                    <a:lnTo>
                      <a:pt x="6056" y="3241"/>
                    </a:lnTo>
                    <a:lnTo>
                      <a:pt x="6065" y="3235"/>
                    </a:lnTo>
                    <a:lnTo>
                      <a:pt x="6069" y="3226"/>
                    </a:lnTo>
                    <a:lnTo>
                      <a:pt x="6070" y="3218"/>
                    </a:lnTo>
                    <a:lnTo>
                      <a:pt x="6076" y="3212"/>
                    </a:lnTo>
                    <a:lnTo>
                      <a:pt x="6083" y="3202"/>
                    </a:lnTo>
                    <a:lnTo>
                      <a:pt x="6087" y="3194"/>
                    </a:lnTo>
                    <a:lnTo>
                      <a:pt x="6093" y="3196"/>
                    </a:lnTo>
                    <a:lnTo>
                      <a:pt x="6099" y="3182"/>
                    </a:lnTo>
                    <a:lnTo>
                      <a:pt x="6114" y="3169"/>
                    </a:lnTo>
                    <a:lnTo>
                      <a:pt x="6130" y="3145"/>
                    </a:lnTo>
                    <a:lnTo>
                      <a:pt x="6140" y="3147"/>
                    </a:lnTo>
                    <a:lnTo>
                      <a:pt x="6158" y="3127"/>
                    </a:lnTo>
                    <a:lnTo>
                      <a:pt x="6166" y="3111"/>
                    </a:lnTo>
                    <a:lnTo>
                      <a:pt x="6169" y="3112"/>
                    </a:lnTo>
                    <a:lnTo>
                      <a:pt x="6182" y="3101"/>
                    </a:lnTo>
                    <a:lnTo>
                      <a:pt x="6193" y="3095"/>
                    </a:lnTo>
                    <a:lnTo>
                      <a:pt x="6201" y="3078"/>
                    </a:lnTo>
                    <a:lnTo>
                      <a:pt x="6204" y="3063"/>
                    </a:lnTo>
                    <a:lnTo>
                      <a:pt x="6219" y="3043"/>
                    </a:lnTo>
                    <a:lnTo>
                      <a:pt x="6258" y="3011"/>
                    </a:lnTo>
                    <a:lnTo>
                      <a:pt x="6270" y="2994"/>
                    </a:lnTo>
                    <a:lnTo>
                      <a:pt x="6280" y="2976"/>
                    </a:lnTo>
                    <a:lnTo>
                      <a:pt x="6298" y="2960"/>
                    </a:lnTo>
                    <a:lnTo>
                      <a:pt x="6316" y="2946"/>
                    </a:lnTo>
                    <a:lnTo>
                      <a:pt x="6345" y="2932"/>
                    </a:lnTo>
                    <a:lnTo>
                      <a:pt x="6400" y="2927"/>
                    </a:lnTo>
                    <a:lnTo>
                      <a:pt x="6436" y="2927"/>
                    </a:lnTo>
                    <a:lnTo>
                      <a:pt x="6456" y="2924"/>
                    </a:lnTo>
                    <a:lnTo>
                      <a:pt x="6464" y="2927"/>
                    </a:lnTo>
                    <a:lnTo>
                      <a:pt x="6475" y="2925"/>
                    </a:lnTo>
                    <a:lnTo>
                      <a:pt x="6488" y="2929"/>
                    </a:lnTo>
                    <a:lnTo>
                      <a:pt x="6495" y="2929"/>
                    </a:lnTo>
                    <a:lnTo>
                      <a:pt x="6495" y="2941"/>
                    </a:lnTo>
                    <a:lnTo>
                      <a:pt x="6500" y="2950"/>
                    </a:lnTo>
                    <a:lnTo>
                      <a:pt x="6507" y="2951"/>
                    </a:lnTo>
                    <a:lnTo>
                      <a:pt x="6518" y="2949"/>
                    </a:lnTo>
                    <a:lnTo>
                      <a:pt x="6521" y="2944"/>
                    </a:lnTo>
                    <a:lnTo>
                      <a:pt x="6522" y="2923"/>
                    </a:lnTo>
                    <a:lnTo>
                      <a:pt x="6527" y="2919"/>
                    </a:lnTo>
                    <a:lnTo>
                      <a:pt x="6585" y="2943"/>
                    </a:lnTo>
                    <a:lnTo>
                      <a:pt x="6602" y="2940"/>
                    </a:lnTo>
                    <a:lnTo>
                      <a:pt x="6602" y="2932"/>
                    </a:lnTo>
                    <a:lnTo>
                      <a:pt x="6610" y="2927"/>
                    </a:lnTo>
                    <a:lnTo>
                      <a:pt x="6630" y="2928"/>
                    </a:lnTo>
                    <a:lnTo>
                      <a:pt x="6638" y="2937"/>
                    </a:lnTo>
                    <a:lnTo>
                      <a:pt x="6641" y="2944"/>
                    </a:lnTo>
                    <a:lnTo>
                      <a:pt x="6646" y="2945"/>
                    </a:lnTo>
                    <a:lnTo>
                      <a:pt x="6660" y="2941"/>
                    </a:lnTo>
                    <a:lnTo>
                      <a:pt x="6660" y="2932"/>
                    </a:lnTo>
                    <a:lnTo>
                      <a:pt x="6656" y="2932"/>
                    </a:lnTo>
                    <a:lnTo>
                      <a:pt x="6651" y="2923"/>
                    </a:lnTo>
                    <a:lnTo>
                      <a:pt x="6660" y="2918"/>
                    </a:lnTo>
                    <a:lnTo>
                      <a:pt x="6673" y="2918"/>
                    </a:lnTo>
                    <a:lnTo>
                      <a:pt x="6672" y="2912"/>
                    </a:lnTo>
                    <a:lnTo>
                      <a:pt x="6667" y="2905"/>
                    </a:lnTo>
                    <a:lnTo>
                      <a:pt x="6668" y="2898"/>
                    </a:lnTo>
                    <a:lnTo>
                      <a:pt x="6679" y="2891"/>
                    </a:lnTo>
                    <a:lnTo>
                      <a:pt x="6692" y="2890"/>
                    </a:lnTo>
                    <a:lnTo>
                      <a:pt x="6705" y="2892"/>
                    </a:lnTo>
                    <a:lnTo>
                      <a:pt x="6737" y="2905"/>
                    </a:lnTo>
                    <a:lnTo>
                      <a:pt x="6747" y="2905"/>
                    </a:lnTo>
                    <a:lnTo>
                      <a:pt x="6760" y="2913"/>
                    </a:lnTo>
                    <a:lnTo>
                      <a:pt x="6762" y="2918"/>
                    </a:lnTo>
                    <a:lnTo>
                      <a:pt x="6770" y="2921"/>
                    </a:lnTo>
                    <a:lnTo>
                      <a:pt x="6775" y="2908"/>
                    </a:lnTo>
                    <a:lnTo>
                      <a:pt x="6785" y="2906"/>
                    </a:lnTo>
                    <a:lnTo>
                      <a:pt x="6798" y="2910"/>
                    </a:lnTo>
                    <a:lnTo>
                      <a:pt x="6808" y="2916"/>
                    </a:lnTo>
                    <a:lnTo>
                      <a:pt x="6817" y="2927"/>
                    </a:lnTo>
                    <a:lnTo>
                      <a:pt x="6822" y="2937"/>
                    </a:lnTo>
                    <a:lnTo>
                      <a:pt x="6841" y="2940"/>
                    </a:lnTo>
                    <a:lnTo>
                      <a:pt x="6845" y="2948"/>
                    </a:lnTo>
                    <a:lnTo>
                      <a:pt x="6833" y="2953"/>
                    </a:lnTo>
                    <a:lnTo>
                      <a:pt x="6817" y="2954"/>
                    </a:lnTo>
                    <a:lnTo>
                      <a:pt x="6795" y="2954"/>
                    </a:lnTo>
                    <a:lnTo>
                      <a:pt x="6784" y="2959"/>
                    </a:lnTo>
                    <a:lnTo>
                      <a:pt x="6785" y="2965"/>
                    </a:lnTo>
                    <a:lnTo>
                      <a:pt x="6800" y="2984"/>
                    </a:lnTo>
                    <a:lnTo>
                      <a:pt x="6816" y="2986"/>
                    </a:lnTo>
                    <a:lnTo>
                      <a:pt x="6829" y="2984"/>
                    </a:lnTo>
                    <a:lnTo>
                      <a:pt x="6843" y="2981"/>
                    </a:lnTo>
                    <a:lnTo>
                      <a:pt x="6849" y="2971"/>
                    </a:lnTo>
                    <a:lnTo>
                      <a:pt x="6859" y="2966"/>
                    </a:lnTo>
                    <a:lnTo>
                      <a:pt x="6866" y="2973"/>
                    </a:lnTo>
                    <a:lnTo>
                      <a:pt x="6878" y="2978"/>
                    </a:lnTo>
                    <a:lnTo>
                      <a:pt x="6886" y="2972"/>
                    </a:lnTo>
                    <a:lnTo>
                      <a:pt x="6892" y="2962"/>
                    </a:lnTo>
                    <a:lnTo>
                      <a:pt x="6905" y="2960"/>
                    </a:lnTo>
                    <a:lnTo>
                      <a:pt x="6907" y="2953"/>
                    </a:lnTo>
                    <a:lnTo>
                      <a:pt x="6919" y="2946"/>
                    </a:lnTo>
                    <a:lnTo>
                      <a:pt x="6935" y="2951"/>
                    </a:lnTo>
                    <a:lnTo>
                      <a:pt x="6942" y="2962"/>
                    </a:lnTo>
                    <a:lnTo>
                      <a:pt x="6951" y="2962"/>
                    </a:lnTo>
                    <a:lnTo>
                      <a:pt x="6963" y="2959"/>
                    </a:lnTo>
                    <a:lnTo>
                      <a:pt x="6967" y="2950"/>
                    </a:lnTo>
                    <a:lnTo>
                      <a:pt x="6981" y="2951"/>
                    </a:lnTo>
                    <a:lnTo>
                      <a:pt x="6988" y="2956"/>
                    </a:lnTo>
                    <a:lnTo>
                      <a:pt x="6991" y="2950"/>
                    </a:lnTo>
                    <a:lnTo>
                      <a:pt x="7001" y="2950"/>
                    </a:lnTo>
                    <a:lnTo>
                      <a:pt x="7002" y="2943"/>
                    </a:lnTo>
                    <a:lnTo>
                      <a:pt x="7000" y="2933"/>
                    </a:lnTo>
                    <a:lnTo>
                      <a:pt x="6993" y="2922"/>
                    </a:lnTo>
                    <a:lnTo>
                      <a:pt x="6972" y="2913"/>
                    </a:lnTo>
                    <a:lnTo>
                      <a:pt x="6951" y="2917"/>
                    </a:lnTo>
                    <a:lnTo>
                      <a:pt x="6952" y="2910"/>
                    </a:lnTo>
                    <a:lnTo>
                      <a:pt x="6958" y="2902"/>
                    </a:lnTo>
                    <a:lnTo>
                      <a:pt x="6950" y="2879"/>
                    </a:lnTo>
                    <a:lnTo>
                      <a:pt x="6953" y="2875"/>
                    </a:lnTo>
                    <a:lnTo>
                      <a:pt x="6959" y="2879"/>
                    </a:lnTo>
                    <a:lnTo>
                      <a:pt x="6962" y="2879"/>
                    </a:lnTo>
                    <a:lnTo>
                      <a:pt x="6975" y="2849"/>
                    </a:lnTo>
                    <a:lnTo>
                      <a:pt x="6983" y="2837"/>
                    </a:lnTo>
                    <a:lnTo>
                      <a:pt x="6986" y="2827"/>
                    </a:lnTo>
                    <a:lnTo>
                      <a:pt x="6999" y="2815"/>
                    </a:lnTo>
                    <a:lnTo>
                      <a:pt x="7011" y="2809"/>
                    </a:lnTo>
                    <a:lnTo>
                      <a:pt x="7047" y="2776"/>
                    </a:lnTo>
                    <a:lnTo>
                      <a:pt x="7047" y="2767"/>
                    </a:lnTo>
                    <a:lnTo>
                      <a:pt x="7051" y="2757"/>
                    </a:lnTo>
                    <a:lnTo>
                      <a:pt x="7074" y="2731"/>
                    </a:lnTo>
                    <a:lnTo>
                      <a:pt x="7083" y="2723"/>
                    </a:lnTo>
                    <a:lnTo>
                      <a:pt x="7088" y="2697"/>
                    </a:lnTo>
                    <a:lnTo>
                      <a:pt x="7099" y="2690"/>
                    </a:lnTo>
                    <a:lnTo>
                      <a:pt x="7118" y="2670"/>
                    </a:lnTo>
                    <a:lnTo>
                      <a:pt x="7128" y="2666"/>
                    </a:lnTo>
                    <a:lnTo>
                      <a:pt x="7137" y="2659"/>
                    </a:lnTo>
                    <a:lnTo>
                      <a:pt x="7165" y="2661"/>
                    </a:lnTo>
                    <a:lnTo>
                      <a:pt x="7205" y="2653"/>
                    </a:lnTo>
                    <a:lnTo>
                      <a:pt x="7211" y="2648"/>
                    </a:lnTo>
                    <a:lnTo>
                      <a:pt x="7215" y="2642"/>
                    </a:lnTo>
                    <a:lnTo>
                      <a:pt x="7221" y="2643"/>
                    </a:lnTo>
                    <a:lnTo>
                      <a:pt x="7235" y="2652"/>
                    </a:lnTo>
                    <a:lnTo>
                      <a:pt x="7241" y="2659"/>
                    </a:lnTo>
                    <a:lnTo>
                      <a:pt x="7244" y="2670"/>
                    </a:lnTo>
                    <a:lnTo>
                      <a:pt x="7260" y="2669"/>
                    </a:lnTo>
                    <a:lnTo>
                      <a:pt x="7270" y="2658"/>
                    </a:lnTo>
                    <a:lnTo>
                      <a:pt x="7290" y="2638"/>
                    </a:lnTo>
                    <a:lnTo>
                      <a:pt x="7281" y="2685"/>
                    </a:lnTo>
                    <a:lnTo>
                      <a:pt x="7273" y="2693"/>
                    </a:lnTo>
                    <a:lnTo>
                      <a:pt x="7269" y="2703"/>
                    </a:lnTo>
                    <a:lnTo>
                      <a:pt x="7263" y="2712"/>
                    </a:lnTo>
                    <a:lnTo>
                      <a:pt x="7263" y="2725"/>
                    </a:lnTo>
                    <a:lnTo>
                      <a:pt x="7269" y="2733"/>
                    </a:lnTo>
                    <a:lnTo>
                      <a:pt x="7268" y="2741"/>
                    </a:lnTo>
                    <a:lnTo>
                      <a:pt x="7263" y="2745"/>
                    </a:lnTo>
                    <a:lnTo>
                      <a:pt x="7260" y="2752"/>
                    </a:lnTo>
                    <a:lnTo>
                      <a:pt x="7265" y="2756"/>
                    </a:lnTo>
                    <a:lnTo>
                      <a:pt x="7280" y="2749"/>
                    </a:lnTo>
                    <a:lnTo>
                      <a:pt x="7292" y="2746"/>
                    </a:lnTo>
                    <a:lnTo>
                      <a:pt x="7281" y="2771"/>
                    </a:lnTo>
                    <a:lnTo>
                      <a:pt x="7278" y="2787"/>
                    </a:lnTo>
                    <a:lnTo>
                      <a:pt x="7279" y="2797"/>
                    </a:lnTo>
                    <a:lnTo>
                      <a:pt x="7286" y="2793"/>
                    </a:lnTo>
                    <a:lnTo>
                      <a:pt x="7300" y="2781"/>
                    </a:lnTo>
                    <a:lnTo>
                      <a:pt x="7309" y="2781"/>
                    </a:lnTo>
                    <a:lnTo>
                      <a:pt x="7345" y="2734"/>
                    </a:lnTo>
                    <a:lnTo>
                      <a:pt x="7355" y="2728"/>
                    </a:lnTo>
                    <a:lnTo>
                      <a:pt x="7367" y="2713"/>
                    </a:lnTo>
                    <a:lnTo>
                      <a:pt x="7378" y="2704"/>
                    </a:lnTo>
                    <a:lnTo>
                      <a:pt x="7399" y="2680"/>
                    </a:lnTo>
                    <a:lnTo>
                      <a:pt x="7414" y="2679"/>
                    </a:lnTo>
                    <a:lnTo>
                      <a:pt x="7420" y="2675"/>
                    </a:lnTo>
                    <a:lnTo>
                      <a:pt x="7422" y="2666"/>
                    </a:lnTo>
                    <a:lnTo>
                      <a:pt x="7430" y="2671"/>
                    </a:lnTo>
                    <a:lnTo>
                      <a:pt x="7429" y="2680"/>
                    </a:lnTo>
                    <a:lnTo>
                      <a:pt x="7431" y="2688"/>
                    </a:lnTo>
                    <a:lnTo>
                      <a:pt x="7438" y="2687"/>
                    </a:lnTo>
                    <a:lnTo>
                      <a:pt x="7447" y="2669"/>
                    </a:lnTo>
                    <a:lnTo>
                      <a:pt x="7437" y="2666"/>
                    </a:lnTo>
                    <a:lnTo>
                      <a:pt x="7434" y="2656"/>
                    </a:lnTo>
                    <a:lnTo>
                      <a:pt x="7437" y="2642"/>
                    </a:lnTo>
                    <a:lnTo>
                      <a:pt x="7438" y="2627"/>
                    </a:lnTo>
                    <a:lnTo>
                      <a:pt x="7438" y="2618"/>
                    </a:lnTo>
                    <a:lnTo>
                      <a:pt x="7448" y="2601"/>
                    </a:lnTo>
                    <a:lnTo>
                      <a:pt x="7448" y="2593"/>
                    </a:lnTo>
                    <a:lnTo>
                      <a:pt x="7452" y="2583"/>
                    </a:lnTo>
                    <a:lnTo>
                      <a:pt x="7467" y="2569"/>
                    </a:lnTo>
                    <a:lnTo>
                      <a:pt x="7511" y="2553"/>
                    </a:lnTo>
                    <a:lnTo>
                      <a:pt x="7526" y="2557"/>
                    </a:lnTo>
                    <a:lnTo>
                      <a:pt x="7542" y="2572"/>
                    </a:lnTo>
                    <a:lnTo>
                      <a:pt x="7535" y="2585"/>
                    </a:lnTo>
                    <a:lnTo>
                      <a:pt x="7524" y="2582"/>
                    </a:lnTo>
                    <a:lnTo>
                      <a:pt x="7506" y="2596"/>
                    </a:lnTo>
                    <a:lnTo>
                      <a:pt x="7496" y="2607"/>
                    </a:lnTo>
                    <a:lnTo>
                      <a:pt x="7494" y="2623"/>
                    </a:lnTo>
                    <a:lnTo>
                      <a:pt x="7490" y="2631"/>
                    </a:lnTo>
                    <a:lnTo>
                      <a:pt x="7489" y="2644"/>
                    </a:lnTo>
                    <a:lnTo>
                      <a:pt x="7489" y="2670"/>
                    </a:lnTo>
                    <a:lnTo>
                      <a:pt x="7478" y="2681"/>
                    </a:lnTo>
                    <a:lnTo>
                      <a:pt x="7477" y="2688"/>
                    </a:lnTo>
                    <a:lnTo>
                      <a:pt x="7478" y="2699"/>
                    </a:lnTo>
                    <a:lnTo>
                      <a:pt x="7480" y="2706"/>
                    </a:lnTo>
                    <a:lnTo>
                      <a:pt x="7479" y="2718"/>
                    </a:lnTo>
                    <a:lnTo>
                      <a:pt x="7472" y="2728"/>
                    </a:lnTo>
                    <a:lnTo>
                      <a:pt x="7465" y="2731"/>
                    </a:lnTo>
                    <a:lnTo>
                      <a:pt x="7464" y="2738"/>
                    </a:lnTo>
                    <a:lnTo>
                      <a:pt x="7463" y="2749"/>
                    </a:lnTo>
                    <a:lnTo>
                      <a:pt x="7472" y="2755"/>
                    </a:lnTo>
                    <a:lnTo>
                      <a:pt x="7472" y="2762"/>
                    </a:lnTo>
                    <a:lnTo>
                      <a:pt x="7462" y="2771"/>
                    </a:lnTo>
                    <a:lnTo>
                      <a:pt x="7451" y="2777"/>
                    </a:lnTo>
                    <a:lnTo>
                      <a:pt x="7440" y="2774"/>
                    </a:lnTo>
                    <a:lnTo>
                      <a:pt x="7427" y="2779"/>
                    </a:lnTo>
                    <a:lnTo>
                      <a:pt x="7415" y="2797"/>
                    </a:lnTo>
                    <a:lnTo>
                      <a:pt x="7402" y="2798"/>
                    </a:lnTo>
                    <a:lnTo>
                      <a:pt x="7376" y="2809"/>
                    </a:lnTo>
                    <a:lnTo>
                      <a:pt x="7372" y="2814"/>
                    </a:lnTo>
                    <a:lnTo>
                      <a:pt x="7372" y="2826"/>
                    </a:lnTo>
                    <a:lnTo>
                      <a:pt x="7367" y="2838"/>
                    </a:lnTo>
                    <a:lnTo>
                      <a:pt x="7356" y="2848"/>
                    </a:lnTo>
                    <a:lnTo>
                      <a:pt x="7343" y="2864"/>
                    </a:lnTo>
                    <a:lnTo>
                      <a:pt x="7318" y="2897"/>
                    </a:lnTo>
                    <a:lnTo>
                      <a:pt x="7293" y="2911"/>
                    </a:lnTo>
                    <a:lnTo>
                      <a:pt x="7286" y="2929"/>
                    </a:lnTo>
                    <a:lnTo>
                      <a:pt x="7276" y="2934"/>
                    </a:lnTo>
                    <a:lnTo>
                      <a:pt x="7258" y="2960"/>
                    </a:lnTo>
                    <a:lnTo>
                      <a:pt x="7255" y="2978"/>
                    </a:lnTo>
                    <a:lnTo>
                      <a:pt x="7236" y="3002"/>
                    </a:lnTo>
                    <a:lnTo>
                      <a:pt x="7225" y="3019"/>
                    </a:lnTo>
                    <a:lnTo>
                      <a:pt x="7210" y="3031"/>
                    </a:lnTo>
                    <a:lnTo>
                      <a:pt x="7195" y="3047"/>
                    </a:lnTo>
                    <a:lnTo>
                      <a:pt x="7182" y="3066"/>
                    </a:lnTo>
                    <a:lnTo>
                      <a:pt x="7162" y="3075"/>
                    </a:lnTo>
                    <a:lnTo>
                      <a:pt x="7144" y="3075"/>
                    </a:lnTo>
                    <a:lnTo>
                      <a:pt x="7137" y="3085"/>
                    </a:lnTo>
                    <a:lnTo>
                      <a:pt x="7128" y="3096"/>
                    </a:lnTo>
                    <a:lnTo>
                      <a:pt x="7108" y="3091"/>
                    </a:lnTo>
                    <a:lnTo>
                      <a:pt x="7098" y="3093"/>
                    </a:lnTo>
                    <a:lnTo>
                      <a:pt x="7103" y="3105"/>
                    </a:lnTo>
                    <a:lnTo>
                      <a:pt x="7106" y="3124"/>
                    </a:lnTo>
                    <a:lnTo>
                      <a:pt x="7093" y="3164"/>
                    </a:lnTo>
                    <a:lnTo>
                      <a:pt x="7077" y="3174"/>
                    </a:lnTo>
                    <a:lnTo>
                      <a:pt x="7065" y="3186"/>
                    </a:lnTo>
                    <a:lnTo>
                      <a:pt x="7051" y="3193"/>
                    </a:lnTo>
                    <a:lnTo>
                      <a:pt x="7045" y="3206"/>
                    </a:lnTo>
                    <a:lnTo>
                      <a:pt x="7040" y="3229"/>
                    </a:lnTo>
                    <a:lnTo>
                      <a:pt x="7028" y="3279"/>
                    </a:lnTo>
                    <a:lnTo>
                      <a:pt x="7027" y="3328"/>
                    </a:lnTo>
                    <a:lnTo>
                      <a:pt x="7028" y="3352"/>
                    </a:lnTo>
                    <a:lnTo>
                      <a:pt x="7031" y="3374"/>
                    </a:lnTo>
                    <a:lnTo>
                      <a:pt x="7032" y="3403"/>
                    </a:lnTo>
                    <a:lnTo>
                      <a:pt x="7036" y="3418"/>
                    </a:lnTo>
                    <a:lnTo>
                      <a:pt x="7040" y="3459"/>
                    </a:lnTo>
                    <a:lnTo>
                      <a:pt x="7042" y="3463"/>
                    </a:lnTo>
                    <a:lnTo>
                      <a:pt x="7044" y="3467"/>
                    </a:lnTo>
                    <a:lnTo>
                      <a:pt x="7051" y="3503"/>
                    </a:lnTo>
                    <a:lnTo>
                      <a:pt x="7056" y="3524"/>
                    </a:lnTo>
                    <a:lnTo>
                      <a:pt x="7058" y="3551"/>
                    </a:lnTo>
                    <a:lnTo>
                      <a:pt x="7061" y="3573"/>
                    </a:lnTo>
                    <a:lnTo>
                      <a:pt x="7066" y="3596"/>
                    </a:lnTo>
                    <a:lnTo>
                      <a:pt x="7075" y="3617"/>
                    </a:lnTo>
                    <a:lnTo>
                      <a:pt x="7081" y="3640"/>
                    </a:lnTo>
                    <a:lnTo>
                      <a:pt x="7081" y="3685"/>
                    </a:lnTo>
                    <a:lnTo>
                      <a:pt x="7082" y="3705"/>
                    </a:lnTo>
                    <a:lnTo>
                      <a:pt x="7092" y="3729"/>
                    </a:lnTo>
                    <a:lnTo>
                      <a:pt x="7094" y="3742"/>
                    </a:lnTo>
                    <a:lnTo>
                      <a:pt x="7108" y="3728"/>
                    </a:lnTo>
                    <a:lnTo>
                      <a:pt x="7120" y="3718"/>
                    </a:lnTo>
                    <a:lnTo>
                      <a:pt x="7131" y="3704"/>
                    </a:lnTo>
                    <a:lnTo>
                      <a:pt x="7139" y="3691"/>
                    </a:lnTo>
                    <a:lnTo>
                      <a:pt x="7150" y="3682"/>
                    </a:lnTo>
                    <a:lnTo>
                      <a:pt x="7172" y="3656"/>
                    </a:lnTo>
                    <a:lnTo>
                      <a:pt x="7184" y="3626"/>
                    </a:lnTo>
                    <a:lnTo>
                      <a:pt x="7185" y="3613"/>
                    </a:lnTo>
                    <a:lnTo>
                      <a:pt x="7184" y="3595"/>
                    </a:lnTo>
                    <a:lnTo>
                      <a:pt x="7188" y="3589"/>
                    </a:lnTo>
                    <a:lnTo>
                      <a:pt x="7192" y="3573"/>
                    </a:lnTo>
                    <a:lnTo>
                      <a:pt x="7187" y="3569"/>
                    </a:lnTo>
                    <a:lnTo>
                      <a:pt x="7192" y="3561"/>
                    </a:lnTo>
                    <a:lnTo>
                      <a:pt x="7198" y="3562"/>
                    </a:lnTo>
                    <a:lnTo>
                      <a:pt x="7203" y="3567"/>
                    </a:lnTo>
                    <a:lnTo>
                      <a:pt x="7212" y="3556"/>
                    </a:lnTo>
                    <a:lnTo>
                      <a:pt x="7228" y="3545"/>
                    </a:lnTo>
                    <a:lnTo>
                      <a:pt x="7252" y="3536"/>
                    </a:lnTo>
                    <a:lnTo>
                      <a:pt x="7269" y="3542"/>
                    </a:lnTo>
                    <a:lnTo>
                      <a:pt x="7268" y="3536"/>
                    </a:lnTo>
                    <a:lnTo>
                      <a:pt x="7264" y="3529"/>
                    </a:lnTo>
                    <a:lnTo>
                      <a:pt x="7262" y="3516"/>
                    </a:lnTo>
                    <a:lnTo>
                      <a:pt x="7262" y="3479"/>
                    </a:lnTo>
                    <a:lnTo>
                      <a:pt x="7263" y="3463"/>
                    </a:lnTo>
                    <a:lnTo>
                      <a:pt x="7273" y="3450"/>
                    </a:lnTo>
                    <a:lnTo>
                      <a:pt x="7301" y="3423"/>
                    </a:lnTo>
                    <a:lnTo>
                      <a:pt x="7319" y="3413"/>
                    </a:lnTo>
                    <a:lnTo>
                      <a:pt x="7335" y="3409"/>
                    </a:lnTo>
                    <a:lnTo>
                      <a:pt x="7341" y="3418"/>
                    </a:lnTo>
                    <a:lnTo>
                      <a:pt x="7354" y="3418"/>
                    </a:lnTo>
                    <a:lnTo>
                      <a:pt x="7366" y="3414"/>
                    </a:lnTo>
                    <a:lnTo>
                      <a:pt x="7382" y="3398"/>
                    </a:lnTo>
                    <a:lnTo>
                      <a:pt x="7384" y="3390"/>
                    </a:lnTo>
                    <a:lnTo>
                      <a:pt x="7365" y="3362"/>
                    </a:lnTo>
                    <a:lnTo>
                      <a:pt x="7360" y="3347"/>
                    </a:lnTo>
                    <a:lnTo>
                      <a:pt x="7357" y="3335"/>
                    </a:lnTo>
                    <a:lnTo>
                      <a:pt x="7359" y="3322"/>
                    </a:lnTo>
                    <a:lnTo>
                      <a:pt x="7362" y="3305"/>
                    </a:lnTo>
                    <a:lnTo>
                      <a:pt x="7368" y="3293"/>
                    </a:lnTo>
                    <a:lnTo>
                      <a:pt x="7372" y="3279"/>
                    </a:lnTo>
                    <a:lnTo>
                      <a:pt x="7381" y="3267"/>
                    </a:lnTo>
                    <a:lnTo>
                      <a:pt x="7397" y="3256"/>
                    </a:lnTo>
                    <a:lnTo>
                      <a:pt x="7394" y="3247"/>
                    </a:lnTo>
                    <a:lnTo>
                      <a:pt x="7391" y="3242"/>
                    </a:lnTo>
                    <a:lnTo>
                      <a:pt x="7389" y="3237"/>
                    </a:lnTo>
                    <a:lnTo>
                      <a:pt x="7405" y="3231"/>
                    </a:lnTo>
                    <a:lnTo>
                      <a:pt x="7422" y="3229"/>
                    </a:lnTo>
                    <a:lnTo>
                      <a:pt x="7429" y="3222"/>
                    </a:lnTo>
                    <a:lnTo>
                      <a:pt x="7431" y="3226"/>
                    </a:lnTo>
                    <a:lnTo>
                      <a:pt x="7424" y="3237"/>
                    </a:lnTo>
                    <a:lnTo>
                      <a:pt x="7416" y="3242"/>
                    </a:lnTo>
                    <a:lnTo>
                      <a:pt x="7413" y="3251"/>
                    </a:lnTo>
                    <a:lnTo>
                      <a:pt x="7422" y="3271"/>
                    </a:lnTo>
                    <a:lnTo>
                      <a:pt x="7431" y="3274"/>
                    </a:lnTo>
                    <a:lnTo>
                      <a:pt x="7435" y="3274"/>
                    </a:lnTo>
                    <a:lnTo>
                      <a:pt x="7445" y="3258"/>
                    </a:lnTo>
                    <a:lnTo>
                      <a:pt x="7447" y="3247"/>
                    </a:lnTo>
                    <a:lnTo>
                      <a:pt x="7442" y="3212"/>
                    </a:lnTo>
                    <a:lnTo>
                      <a:pt x="7437" y="3203"/>
                    </a:lnTo>
                    <a:lnTo>
                      <a:pt x="7421" y="3206"/>
                    </a:lnTo>
                    <a:lnTo>
                      <a:pt x="7419" y="3202"/>
                    </a:lnTo>
                    <a:lnTo>
                      <a:pt x="7419" y="3180"/>
                    </a:lnTo>
                    <a:lnTo>
                      <a:pt x="7416" y="3159"/>
                    </a:lnTo>
                    <a:lnTo>
                      <a:pt x="7418" y="3147"/>
                    </a:lnTo>
                    <a:lnTo>
                      <a:pt x="7421" y="3137"/>
                    </a:lnTo>
                    <a:lnTo>
                      <a:pt x="7434" y="3126"/>
                    </a:lnTo>
                    <a:lnTo>
                      <a:pt x="7445" y="3106"/>
                    </a:lnTo>
                    <a:lnTo>
                      <a:pt x="7443" y="3097"/>
                    </a:lnTo>
                    <a:lnTo>
                      <a:pt x="7413" y="3079"/>
                    </a:lnTo>
                    <a:lnTo>
                      <a:pt x="7400" y="3083"/>
                    </a:lnTo>
                    <a:lnTo>
                      <a:pt x="7397" y="3096"/>
                    </a:lnTo>
                    <a:lnTo>
                      <a:pt x="7394" y="3100"/>
                    </a:lnTo>
                    <a:lnTo>
                      <a:pt x="7387" y="3097"/>
                    </a:lnTo>
                    <a:lnTo>
                      <a:pt x="7381" y="3093"/>
                    </a:lnTo>
                    <a:lnTo>
                      <a:pt x="7377" y="3081"/>
                    </a:lnTo>
                    <a:lnTo>
                      <a:pt x="7377" y="3063"/>
                    </a:lnTo>
                    <a:lnTo>
                      <a:pt x="7381" y="3051"/>
                    </a:lnTo>
                    <a:lnTo>
                      <a:pt x="7386" y="3032"/>
                    </a:lnTo>
                    <a:lnTo>
                      <a:pt x="7393" y="3019"/>
                    </a:lnTo>
                    <a:lnTo>
                      <a:pt x="7407" y="2999"/>
                    </a:lnTo>
                    <a:lnTo>
                      <a:pt x="7420" y="2983"/>
                    </a:lnTo>
                    <a:lnTo>
                      <a:pt x="7427" y="2970"/>
                    </a:lnTo>
                    <a:lnTo>
                      <a:pt x="7426" y="2960"/>
                    </a:lnTo>
                    <a:lnTo>
                      <a:pt x="7430" y="2954"/>
                    </a:lnTo>
                    <a:lnTo>
                      <a:pt x="7440" y="2957"/>
                    </a:lnTo>
                    <a:lnTo>
                      <a:pt x="7437" y="2950"/>
                    </a:lnTo>
                    <a:lnTo>
                      <a:pt x="7437" y="2943"/>
                    </a:lnTo>
                    <a:lnTo>
                      <a:pt x="7446" y="2938"/>
                    </a:lnTo>
                    <a:lnTo>
                      <a:pt x="7450" y="2932"/>
                    </a:lnTo>
                    <a:lnTo>
                      <a:pt x="7446" y="2918"/>
                    </a:lnTo>
                    <a:lnTo>
                      <a:pt x="7447" y="2905"/>
                    </a:lnTo>
                    <a:lnTo>
                      <a:pt x="7454" y="2892"/>
                    </a:lnTo>
                    <a:lnTo>
                      <a:pt x="7456" y="2881"/>
                    </a:lnTo>
                    <a:lnTo>
                      <a:pt x="7462" y="2875"/>
                    </a:lnTo>
                    <a:lnTo>
                      <a:pt x="7472" y="2871"/>
                    </a:lnTo>
                    <a:lnTo>
                      <a:pt x="7485" y="2862"/>
                    </a:lnTo>
                    <a:lnTo>
                      <a:pt x="7492" y="2867"/>
                    </a:lnTo>
                    <a:lnTo>
                      <a:pt x="7496" y="2876"/>
                    </a:lnTo>
                    <a:lnTo>
                      <a:pt x="7505" y="2864"/>
                    </a:lnTo>
                    <a:lnTo>
                      <a:pt x="7517" y="2855"/>
                    </a:lnTo>
                    <a:lnTo>
                      <a:pt x="7527" y="2865"/>
                    </a:lnTo>
                    <a:lnTo>
                      <a:pt x="7532" y="2879"/>
                    </a:lnTo>
                    <a:lnTo>
                      <a:pt x="7542" y="2881"/>
                    </a:lnTo>
                    <a:lnTo>
                      <a:pt x="7547" y="2864"/>
                    </a:lnTo>
                    <a:lnTo>
                      <a:pt x="7547" y="2852"/>
                    </a:lnTo>
                    <a:lnTo>
                      <a:pt x="7556" y="2840"/>
                    </a:lnTo>
                    <a:lnTo>
                      <a:pt x="7563" y="2836"/>
                    </a:lnTo>
                    <a:lnTo>
                      <a:pt x="7581" y="2830"/>
                    </a:lnTo>
                    <a:lnTo>
                      <a:pt x="7588" y="2824"/>
                    </a:lnTo>
                    <a:lnTo>
                      <a:pt x="7598" y="2809"/>
                    </a:lnTo>
                    <a:lnTo>
                      <a:pt x="7604" y="2803"/>
                    </a:lnTo>
                    <a:lnTo>
                      <a:pt x="7609" y="2806"/>
                    </a:lnTo>
                    <a:lnTo>
                      <a:pt x="7612" y="2814"/>
                    </a:lnTo>
                    <a:lnTo>
                      <a:pt x="7607" y="2821"/>
                    </a:lnTo>
                    <a:lnTo>
                      <a:pt x="7610" y="2841"/>
                    </a:lnTo>
                    <a:lnTo>
                      <a:pt x="7606" y="2855"/>
                    </a:lnTo>
                    <a:lnTo>
                      <a:pt x="7606" y="2864"/>
                    </a:lnTo>
                    <a:lnTo>
                      <a:pt x="7604" y="2870"/>
                    </a:lnTo>
                    <a:lnTo>
                      <a:pt x="7602" y="2875"/>
                    </a:lnTo>
                    <a:lnTo>
                      <a:pt x="7602" y="2880"/>
                    </a:lnTo>
                    <a:lnTo>
                      <a:pt x="7606" y="2880"/>
                    </a:lnTo>
                    <a:lnTo>
                      <a:pt x="7618" y="2863"/>
                    </a:lnTo>
                    <a:lnTo>
                      <a:pt x="7647" y="2835"/>
                    </a:lnTo>
                    <a:lnTo>
                      <a:pt x="7649" y="2828"/>
                    </a:lnTo>
                    <a:lnTo>
                      <a:pt x="7647" y="2819"/>
                    </a:lnTo>
                    <a:lnTo>
                      <a:pt x="7650" y="2815"/>
                    </a:lnTo>
                    <a:lnTo>
                      <a:pt x="7658" y="2822"/>
                    </a:lnTo>
                    <a:lnTo>
                      <a:pt x="7667" y="2814"/>
                    </a:lnTo>
                    <a:lnTo>
                      <a:pt x="7678" y="2812"/>
                    </a:lnTo>
                    <a:lnTo>
                      <a:pt x="7694" y="2800"/>
                    </a:lnTo>
                    <a:lnTo>
                      <a:pt x="7706" y="2799"/>
                    </a:lnTo>
                    <a:lnTo>
                      <a:pt x="7714" y="2790"/>
                    </a:lnTo>
                    <a:lnTo>
                      <a:pt x="7720" y="2795"/>
                    </a:lnTo>
                    <a:lnTo>
                      <a:pt x="7726" y="2794"/>
                    </a:lnTo>
                    <a:lnTo>
                      <a:pt x="7755" y="2795"/>
                    </a:lnTo>
                    <a:lnTo>
                      <a:pt x="7770" y="2799"/>
                    </a:lnTo>
                    <a:lnTo>
                      <a:pt x="7781" y="2804"/>
                    </a:lnTo>
                    <a:lnTo>
                      <a:pt x="7795" y="2815"/>
                    </a:lnTo>
                    <a:lnTo>
                      <a:pt x="7800" y="2827"/>
                    </a:lnTo>
                    <a:lnTo>
                      <a:pt x="7819" y="2857"/>
                    </a:lnTo>
                    <a:lnTo>
                      <a:pt x="7820" y="2863"/>
                    </a:lnTo>
                    <a:lnTo>
                      <a:pt x="7833" y="2865"/>
                    </a:lnTo>
                    <a:lnTo>
                      <a:pt x="7836" y="2863"/>
                    </a:lnTo>
                    <a:lnTo>
                      <a:pt x="7836" y="2846"/>
                    </a:lnTo>
                    <a:lnTo>
                      <a:pt x="7848" y="2820"/>
                    </a:lnTo>
                    <a:lnTo>
                      <a:pt x="7848" y="2814"/>
                    </a:lnTo>
                    <a:lnTo>
                      <a:pt x="7845" y="2811"/>
                    </a:lnTo>
                    <a:lnTo>
                      <a:pt x="7852" y="2809"/>
                    </a:lnTo>
                    <a:lnTo>
                      <a:pt x="7865" y="2800"/>
                    </a:lnTo>
                    <a:lnTo>
                      <a:pt x="7871" y="2799"/>
                    </a:lnTo>
                    <a:lnTo>
                      <a:pt x="7875" y="2792"/>
                    </a:lnTo>
                    <a:lnTo>
                      <a:pt x="7879" y="2795"/>
                    </a:lnTo>
                    <a:lnTo>
                      <a:pt x="7886" y="2795"/>
                    </a:lnTo>
                    <a:lnTo>
                      <a:pt x="7899" y="2778"/>
                    </a:lnTo>
                    <a:lnTo>
                      <a:pt x="7903" y="2777"/>
                    </a:lnTo>
                    <a:lnTo>
                      <a:pt x="7903" y="2772"/>
                    </a:lnTo>
                    <a:lnTo>
                      <a:pt x="7913" y="2765"/>
                    </a:lnTo>
                    <a:lnTo>
                      <a:pt x="7921" y="2763"/>
                    </a:lnTo>
                    <a:lnTo>
                      <a:pt x="7925" y="2760"/>
                    </a:lnTo>
                    <a:lnTo>
                      <a:pt x="7931" y="2758"/>
                    </a:lnTo>
                    <a:lnTo>
                      <a:pt x="7932" y="2754"/>
                    </a:lnTo>
                    <a:lnTo>
                      <a:pt x="7931" y="2749"/>
                    </a:lnTo>
                    <a:lnTo>
                      <a:pt x="7926" y="2744"/>
                    </a:lnTo>
                    <a:lnTo>
                      <a:pt x="7927" y="2739"/>
                    </a:lnTo>
                    <a:lnTo>
                      <a:pt x="7936" y="2746"/>
                    </a:lnTo>
                    <a:lnTo>
                      <a:pt x="7941" y="2749"/>
                    </a:lnTo>
                    <a:lnTo>
                      <a:pt x="7946" y="2745"/>
                    </a:lnTo>
                    <a:lnTo>
                      <a:pt x="7948" y="2733"/>
                    </a:lnTo>
                    <a:lnTo>
                      <a:pt x="7946" y="2727"/>
                    </a:lnTo>
                    <a:lnTo>
                      <a:pt x="7957" y="2727"/>
                    </a:lnTo>
                    <a:lnTo>
                      <a:pt x="7968" y="2719"/>
                    </a:lnTo>
                    <a:lnTo>
                      <a:pt x="7970" y="2719"/>
                    </a:lnTo>
                    <a:lnTo>
                      <a:pt x="7973" y="2714"/>
                    </a:lnTo>
                    <a:lnTo>
                      <a:pt x="7968" y="2703"/>
                    </a:lnTo>
                    <a:lnTo>
                      <a:pt x="7972" y="2701"/>
                    </a:lnTo>
                    <a:lnTo>
                      <a:pt x="7978" y="2706"/>
                    </a:lnTo>
                    <a:lnTo>
                      <a:pt x="7981" y="2706"/>
                    </a:lnTo>
                    <a:lnTo>
                      <a:pt x="7988" y="2702"/>
                    </a:lnTo>
                    <a:lnTo>
                      <a:pt x="7992" y="2696"/>
                    </a:lnTo>
                    <a:lnTo>
                      <a:pt x="7996" y="2688"/>
                    </a:lnTo>
                    <a:lnTo>
                      <a:pt x="8000" y="2688"/>
                    </a:lnTo>
                    <a:lnTo>
                      <a:pt x="8002" y="2684"/>
                    </a:lnTo>
                    <a:lnTo>
                      <a:pt x="8004" y="2671"/>
                    </a:lnTo>
                    <a:lnTo>
                      <a:pt x="8006" y="2664"/>
                    </a:lnTo>
                    <a:lnTo>
                      <a:pt x="8012" y="2665"/>
                    </a:lnTo>
                    <a:lnTo>
                      <a:pt x="8017" y="2674"/>
                    </a:lnTo>
                    <a:lnTo>
                      <a:pt x="8022" y="2675"/>
                    </a:lnTo>
                    <a:lnTo>
                      <a:pt x="8027" y="2672"/>
                    </a:lnTo>
                    <a:lnTo>
                      <a:pt x="8040" y="2660"/>
                    </a:lnTo>
                    <a:lnTo>
                      <a:pt x="8067" y="2652"/>
                    </a:lnTo>
                    <a:lnTo>
                      <a:pt x="8075" y="2644"/>
                    </a:lnTo>
                    <a:lnTo>
                      <a:pt x="8090" y="2637"/>
                    </a:lnTo>
                    <a:lnTo>
                      <a:pt x="8093" y="2629"/>
                    </a:lnTo>
                    <a:lnTo>
                      <a:pt x="8094" y="2623"/>
                    </a:lnTo>
                    <a:lnTo>
                      <a:pt x="8094" y="2616"/>
                    </a:lnTo>
                    <a:lnTo>
                      <a:pt x="8103" y="2614"/>
                    </a:lnTo>
                    <a:lnTo>
                      <a:pt x="8102" y="2618"/>
                    </a:lnTo>
                    <a:lnTo>
                      <a:pt x="8099" y="2625"/>
                    </a:lnTo>
                    <a:lnTo>
                      <a:pt x="8103" y="2625"/>
                    </a:lnTo>
                    <a:lnTo>
                      <a:pt x="8126" y="2612"/>
                    </a:lnTo>
                    <a:lnTo>
                      <a:pt x="8133" y="2612"/>
                    </a:lnTo>
                    <a:lnTo>
                      <a:pt x="8146" y="2605"/>
                    </a:lnTo>
                    <a:lnTo>
                      <a:pt x="8182" y="2579"/>
                    </a:lnTo>
                    <a:lnTo>
                      <a:pt x="8209" y="2569"/>
                    </a:lnTo>
                    <a:lnTo>
                      <a:pt x="8212" y="2566"/>
                    </a:lnTo>
                    <a:lnTo>
                      <a:pt x="8210" y="2563"/>
                    </a:lnTo>
                    <a:lnTo>
                      <a:pt x="8205" y="2559"/>
                    </a:lnTo>
                    <a:lnTo>
                      <a:pt x="8199" y="2543"/>
                    </a:lnTo>
                    <a:lnTo>
                      <a:pt x="8196" y="2534"/>
                    </a:lnTo>
                    <a:lnTo>
                      <a:pt x="8200" y="2530"/>
                    </a:lnTo>
                    <a:lnTo>
                      <a:pt x="8204" y="2536"/>
                    </a:lnTo>
                    <a:lnTo>
                      <a:pt x="8209" y="2548"/>
                    </a:lnTo>
                    <a:lnTo>
                      <a:pt x="8215" y="2557"/>
                    </a:lnTo>
                    <a:lnTo>
                      <a:pt x="8219" y="2557"/>
                    </a:lnTo>
                    <a:lnTo>
                      <a:pt x="8219" y="2563"/>
                    </a:lnTo>
                    <a:lnTo>
                      <a:pt x="8221" y="2566"/>
                    </a:lnTo>
                    <a:lnTo>
                      <a:pt x="8232" y="2567"/>
                    </a:lnTo>
                    <a:lnTo>
                      <a:pt x="8231" y="2559"/>
                    </a:lnTo>
                    <a:lnTo>
                      <a:pt x="8227" y="2553"/>
                    </a:lnTo>
                    <a:lnTo>
                      <a:pt x="8233" y="2553"/>
                    </a:lnTo>
                    <a:lnTo>
                      <a:pt x="8237" y="2561"/>
                    </a:lnTo>
                    <a:lnTo>
                      <a:pt x="8243" y="2568"/>
                    </a:lnTo>
                    <a:lnTo>
                      <a:pt x="8253" y="2568"/>
                    </a:lnTo>
                    <a:lnTo>
                      <a:pt x="8266" y="2573"/>
                    </a:lnTo>
                    <a:lnTo>
                      <a:pt x="8275" y="2582"/>
                    </a:lnTo>
                    <a:lnTo>
                      <a:pt x="8290" y="2591"/>
                    </a:lnTo>
                    <a:lnTo>
                      <a:pt x="8306" y="2596"/>
                    </a:lnTo>
                    <a:lnTo>
                      <a:pt x="8309" y="2594"/>
                    </a:lnTo>
                    <a:lnTo>
                      <a:pt x="8313" y="2582"/>
                    </a:lnTo>
                    <a:lnTo>
                      <a:pt x="8320" y="2580"/>
                    </a:lnTo>
                    <a:lnTo>
                      <a:pt x="8334" y="2558"/>
                    </a:lnTo>
                    <a:lnTo>
                      <a:pt x="8338" y="2545"/>
                    </a:lnTo>
                    <a:lnTo>
                      <a:pt x="8334" y="2535"/>
                    </a:lnTo>
                    <a:lnTo>
                      <a:pt x="8324" y="2526"/>
                    </a:lnTo>
                    <a:lnTo>
                      <a:pt x="8311" y="2521"/>
                    </a:lnTo>
                    <a:lnTo>
                      <a:pt x="8308" y="2518"/>
                    </a:lnTo>
                    <a:lnTo>
                      <a:pt x="8307" y="2512"/>
                    </a:lnTo>
                    <a:lnTo>
                      <a:pt x="8309" y="2512"/>
                    </a:lnTo>
                    <a:lnTo>
                      <a:pt x="8316" y="2509"/>
                    </a:lnTo>
                    <a:lnTo>
                      <a:pt x="8327" y="2510"/>
                    </a:lnTo>
                    <a:lnTo>
                      <a:pt x="8332" y="2507"/>
                    </a:lnTo>
                    <a:lnTo>
                      <a:pt x="8324" y="2491"/>
                    </a:lnTo>
                    <a:lnTo>
                      <a:pt x="8317" y="2491"/>
                    </a:lnTo>
                    <a:lnTo>
                      <a:pt x="8308" y="2478"/>
                    </a:lnTo>
                    <a:lnTo>
                      <a:pt x="8301" y="2464"/>
                    </a:lnTo>
                    <a:lnTo>
                      <a:pt x="8297" y="2443"/>
                    </a:lnTo>
                    <a:lnTo>
                      <a:pt x="8295" y="2435"/>
                    </a:lnTo>
                    <a:lnTo>
                      <a:pt x="8291" y="2396"/>
                    </a:lnTo>
                    <a:lnTo>
                      <a:pt x="8280" y="2402"/>
                    </a:lnTo>
                    <a:lnTo>
                      <a:pt x="8271" y="2390"/>
                    </a:lnTo>
                    <a:lnTo>
                      <a:pt x="8270" y="2384"/>
                    </a:lnTo>
                    <a:lnTo>
                      <a:pt x="8280" y="2381"/>
                    </a:lnTo>
                    <a:lnTo>
                      <a:pt x="8284" y="2384"/>
                    </a:lnTo>
                    <a:lnTo>
                      <a:pt x="8280" y="2369"/>
                    </a:lnTo>
                    <a:lnTo>
                      <a:pt x="8273" y="2347"/>
                    </a:lnTo>
                    <a:lnTo>
                      <a:pt x="8266" y="2359"/>
                    </a:lnTo>
                    <a:lnTo>
                      <a:pt x="8260" y="2363"/>
                    </a:lnTo>
                    <a:lnTo>
                      <a:pt x="8249" y="2358"/>
                    </a:lnTo>
                    <a:lnTo>
                      <a:pt x="8242" y="2349"/>
                    </a:lnTo>
                    <a:lnTo>
                      <a:pt x="8231" y="2346"/>
                    </a:lnTo>
                    <a:lnTo>
                      <a:pt x="8222" y="2335"/>
                    </a:lnTo>
                    <a:lnTo>
                      <a:pt x="8221" y="2321"/>
                    </a:lnTo>
                    <a:lnTo>
                      <a:pt x="8221" y="2311"/>
                    </a:lnTo>
                    <a:lnTo>
                      <a:pt x="8222" y="2300"/>
                    </a:lnTo>
                    <a:lnTo>
                      <a:pt x="8230" y="2292"/>
                    </a:lnTo>
                    <a:lnTo>
                      <a:pt x="8239" y="2300"/>
                    </a:lnTo>
                    <a:lnTo>
                      <a:pt x="8258" y="2305"/>
                    </a:lnTo>
                    <a:lnTo>
                      <a:pt x="8268" y="2298"/>
                    </a:lnTo>
                    <a:lnTo>
                      <a:pt x="8266" y="2302"/>
                    </a:lnTo>
                    <a:lnTo>
                      <a:pt x="8271" y="2309"/>
                    </a:lnTo>
                    <a:lnTo>
                      <a:pt x="8289" y="2305"/>
                    </a:lnTo>
                    <a:lnTo>
                      <a:pt x="8285" y="2314"/>
                    </a:lnTo>
                    <a:lnTo>
                      <a:pt x="8286" y="2319"/>
                    </a:lnTo>
                    <a:lnTo>
                      <a:pt x="8298" y="2310"/>
                    </a:lnTo>
                    <a:lnTo>
                      <a:pt x="8306" y="2299"/>
                    </a:lnTo>
                    <a:lnTo>
                      <a:pt x="8320" y="2292"/>
                    </a:lnTo>
                    <a:lnTo>
                      <a:pt x="8335" y="2288"/>
                    </a:lnTo>
                    <a:lnTo>
                      <a:pt x="8355" y="2263"/>
                    </a:lnTo>
                    <a:lnTo>
                      <a:pt x="8363" y="2256"/>
                    </a:lnTo>
                    <a:lnTo>
                      <a:pt x="8363" y="2254"/>
                    </a:lnTo>
                    <a:lnTo>
                      <a:pt x="8377" y="2243"/>
                    </a:lnTo>
                    <a:lnTo>
                      <a:pt x="8393" y="2219"/>
                    </a:lnTo>
                    <a:lnTo>
                      <a:pt x="8395" y="2204"/>
                    </a:lnTo>
                    <a:lnTo>
                      <a:pt x="8404" y="2193"/>
                    </a:lnTo>
                    <a:lnTo>
                      <a:pt x="8403" y="2179"/>
                    </a:lnTo>
                    <a:lnTo>
                      <a:pt x="8390" y="2170"/>
                    </a:lnTo>
                    <a:lnTo>
                      <a:pt x="8373" y="2149"/>
                    </a:lnTo>
                    <a:lnTo>
                      <a:pt x="8372" y="2130"/>
                    </a:lnTo>
                    <a:lnTo>
                      <a:pt x="8370" y="2115"/>
                    </a:lnTo>
                    <a:lnTo>
                      <a:pt x="8378" y="2115"/>
                    </a:lnTo>
                    <a:lnTo>
                      <a:pt x="8384" y="2111"/>
                    </a:lnTo>
                    <a:lnTo>
                      <a:pt x="8389" y="2119"/>
                    </a:lnTo>
                    <a:lnTo>
                      <a:pt x="8402" y="2112"/>
                    </a:lnTo>
                    <a:lnTo>
                      <a:pt x="8400" y="2088"/>
                    </a:lnTo>
                    <a:lnTo>
                      <a:pt x="8408" y="2095"/>
                    </a:lnTo>
                    <a:lnTo>
                      <a:pt x="8410" y="2085"/>
                    </a:lnTo>
                    <a:lnTo>
                      <a:pt x="8413" y="2096"/>
                    </a:lnTo>
                    <a:lnTo>
                      <a:pt x="8424" y="2110"/>
                    </a:lnTo>
                    <a:lnTo>
                      <a:pt x="8431" y="2107"/>
                    </a:lnTo>
                    <a:lnTo>
                      <a:pt x="8437" y="2095"/>
                    </a:lnTo>
                    <a:lnTo>
                      <a:pt x="8440" y="2085"/>
                    </a:lnTo>
                    <a:lnTo>
                      <a:pt x="8446" y="2084"/>
                    </a:lnTo>
                    <a:lnTo>
                      <a:pt x="8447" y="2087"/>
                    </a:lnTo>
                    <a:lnTo>
                      <a:pt x="8443" y="2106"/>
                    </a:lnTo>
                    <a:lnTo>
                      <a:pt x="8445" y="2120"/>
                    </a:lnTo>
                    <a:lnTo>
                      <a:pt x="8436" y="2126"/>
                    </a:lnTo>
                    <a:lnTo>
                      <a:pt x="8430" y="2126"/>
                    </a:lnTo>
                    <a:lnTo>
                      <a:pt x="8422" y="2123"/>
                    </a:lnTo>
                    <a:lnTo>
                      <a:pt x="8427" y="2137"/>
                    </a:lnTo>
                    <a:lnTo>
                      <a:pt x="8432" y="2147"/>
                    </a:lnTo>
                    <a:lnTo>
                      <a:pt x="8437" y="2158"/>
                    </a:lnTo>
                    <a:lnTo>
                      <a:pt x="8443" y="2159"/>
                    </a:lnTo>
                    <a:lnTo>
                      <a:pt x="8448" y="2173"/>
                    </a:lnTo>
                    <a:lnTo>
                      <a:pt x="8448" y="2190"/>
                    </a:lnTo>
                    <a:lnTo>
                      <a:pt x="8459" y="2195"/>
                    </a:lnTo>
                    <a:lnTo>
                      <a:pt x="8473" y="2195"/>
                    </a:lnTo>
                    <a:lnTo>
                      <a:pt x="8491" y="2200"/>
                    </a:lnTo>
                    <a:lnTo>
                      <a:pt x="8511" y="2193"/>
                    </a:lnTo>
                    <a:lnTo>
                      <a:pt x="8516" y="2185"/>
                    </a:lnTo>
                    <a:lnTo>
                      <a:pt x="8526" y="2184"/>
                    </a:lnTo>
                    <a:lnTo>
                      <a:pt x="8546" y="2187"/>
                    </a:lnTo>
                    <a:lnTo>
                      <a:pt x="8556" y="2185"/>
                    </a:lnTo>
                    <a:lnTo>
                      <a:pt x="8564" y="2192"/>
                    </a:lnTo>
                    <a:lnTo>
                      <a:pt x="8569" y="2200"/>
                    </a:lnTo>
                    <a:lnTo>
                      <a:pt x="8578" y="2200"/>
                    </a:lnTo>
                    <a:lnTo>
                      <a:pt x="8589" y="2204"/>
                    </a:lnTo>
                    <a:lnTo>
                      <a:pt x="8588" y="2222"/>
                    </a:lnTo>
                    <a:lnTo>
                      <a:pt x="8593" y="2233"/>
                    </a:lnTo>
                    <a:lnTo>
                      <a:pt x="8593" y="2247"/>
                    </a:lnTo>
                    <a:lnTo>
                      <a:pt x="8591" y="2259"/>
                    </a:lnTo>
                    <a:lnTo>
                      <a:pt x="8613" y="2278"/>
                    </a:lnTo>
                    <a:lnTo>
                      <a:pt x="8618" y="2286"/>
                    </a:lnTo>
                    <a:lnTo>
                      <a:pt x="8619" y="2293"/>
                    </a:lnTo>
                    <a:lnTo>
                      <a:pt x="8630" y="2294"/>
                    </a:lnTo>
                    <a:lnTo>
                      <a:pt x="8640" y="2299"/>
                    </a:lnTo>
                    <a:lnTo>
                      <a:pt x="8645" y="2298"/>
                    </a:lnTo>
                    <a:lnTo>
                      <a:pt x="8637" y="2292"/>
                    </a:lnTo>
                    <a:lnTo>
                      <a:pt x="8644" y="2281"/>
                    </a:lnTo>
                    <a:lnTo>
                      <a:pt x="8646" y="2287"/>
                    </a:lnTo>
                    <a:lnTo>
                      <a:pt x="8656" y="2288"/>
                    </a:lnTo>
                    <a:lnTo>
                      <a:pt x="8656" y="2272"/>
                    </a:lnTo>
                    <a:lnTo>
                      <a:pt x="8660" y="2266"/>
                    </a:lnTo>
                    <a:lnTo>
                      <a:pt x="8661" y="2270"/>
                    </a:lnTo>
                    <a:lnTo>
                      <a:pt x="8660" y="2286"/>
                    </a:lnTo>
                    <a:lnTo>
                      <a:pt x="8652" y="2295"/>
                    </a:lnTo>
                    <a:lnTo>
                      <a:pt x="8668" y="2309"/>
                    </a:lnTo>
                    <a:lnTo>
                      <a:pt x="8678" y="2309"/>
                    </a:lnTo>
                    <a:lnTo>
                      <a:pt x="8684" y="2313"/>
                    </a:lnTo>
                    <a:lnTo>
                      <a:pt x="8682" y="2319"/>
                    </a:lnTo>
                    <a:lnTo>
                      <a:pt x="8693" y="2329"/>
                    </a:lnTo>
                    <a:lnTo>
                      <a:pt x="8693" y="2340"/>
                    </a:lnTo>
                    <a:lnTo>
                      <a:pt x="8705" y="2340"/>
                    </a:lnTo>
                    <a:lnTo>
                      <a:pt x="8709" y="2330"/>
                    </a:lnTo>
                    <a:lnTo>
                      <a:pt x="8707" y="2345"/>
                    </a:lnTo>
                    <a:lnTo>
                      <a:pt x="8718" y="2348"/>
                    </a:lnTo>
                    <a:lnTo>
                      <a:pt x="8727" y="2343"/>
                    </a:lnTo>
                    <a:lnTo>
                      <a:pt x="8731" y="2331"/>
                    </a:lnTo>
                    <a:lnTo>
                      <a:pt x="8732" y="2317"/>
                    </a:lnTo>
                    <a:lnTo>
                      <a:pt x="8737" y="2324"/>
                    </a:lnTo>
                    <a:lnTo>
                      <a:pt x="8736" y="2332"/>
                    </a:lnTo>
                    <a:lnTo>
                      <a:pt x="8728" y="2351"/>
                    </a:lnTo>
                    <a:lnTo>
                      <a:pt x="8736" y="2358"/>
                    </a:lnTo>
                    <a:lnTo>
                      <a:pt x="8744" y="2360"/>
                    </a:lnTo>
                    <a:lnTo>
                      <a:pt x="8749" y="2359"/>
                    </a:lnTo>
                    <a:lnTo>
                      <a:pt x="8757" y="2352"/>
                    </a:lnTo>
                    <a:lnTo>
                      <a:pt x="8757" y="2335"/>
                    </a:lnTo>
                    <a:lnTo>
                      <a:pt x="8747" y="2333"/>
                    </a:lnTo>
                    <a:lnTo>
                      <a:pt x="8746" y="2329"/>
                    </a:lnTo>
                    <a:lnTo>
                      <a:pt x="8755" y="2326"/>
                    </a:lnTo>
                    <a:lnTo>
                      <a:pt x="8764" y="2331"/>
                    </a:lnTo>
                    <a:lnTo>
                      <a:pt x="8773" y="2341"/>
                    </a:lnTo>
                    <a:lnTo>
                      <a:pt x="8785" y="2337"/>
                    </a:lnTo>
                    <a:lnTo>
                      <a:pt x="8776" y="2319"/>
                    </a:lnTo>
                    <a:lnTo>
                      <a:pt x="8776" y="2315"/>
                    </a:lnTo>
                    <a:lnTo>
                      <a:pt x="8770" y="2309"/>
                    </a:lnTo>
                    <a:lnTo>
                      <a:pt x="8758" y="2311"/>
                    </a:lnTo>
                    <a:lnTo>
                      <a:pt x="8758" y="2309"/>
                    </a:lnTo>
                    <a:lnTo>
                      <a:pt x="8752" y="2305"/>
                    </a:lnTo>
                    <a:lnTo>
                      <a:pt x="8750" y="2300"/>
                    </a:lnTo>
                    <a:lnTo>
                      <a:pt x="8761" y="2299"/>
                    </a:lnTo>
                    <a:lnTo>
                      <a:pt x="8764" y="2293"/>
                    </a:lnTo>
                    <a:lnTo>
                      <a:pt x="8758" y="2287"/>
                    </a:lnTo>
                    <a:lnTo>
                      <a:pt x="8744" y="2290"/>
                    </a:lnTo>
                    <a:lnTo>
                      <a:pt x="8753" y="2283"/>
                    </a:lnTo>
                    <a:lnTo>
                      <a:pt x="8765" y="2283"/>
                    </a:lnTo>
                    <a:lnTo>
                      <a:pt x="8770" y="2278"/>
                    </a:lnTo>
                    <a:lnTo>
                      <a:pt x="8769" y="2270"/>
                    </a:lnTo>
                    <a:lnTo>
                      <a:pt x="8779" y="2276"/>
                    </a:lnTo>
                    <a:lnTo>
                      <a:pt x="8801" y="2256"/>
                    </a:lnTo>
                    <a:lnTo>
                      <a:pt x="8796" y="2249"/>
                    </a:lnTo>
                    <a:lnTo>
                      <a:pt x="8790" y="2236"/>
                    </a:lnTo>
                    <a:lnTo>
                      <a:pt x="8780" y="2238"/>
                    </a:lnTo>
                    <a:lnTo>
                      <a:pt x="8769" y="2233"/>
                    </a:lnTo>
                    <a:lnTo>
                      <a:pt x="8795" y="2232"/>
                    </a:lnTo>
                    <a:lnTo>
                      <a:pt x="8792" y="2220"/>
                    </a:lnTo>
                    <a:lnTo>
                      <a:pt x="8796" y="2209"/>
                    </a:lnTo>
                    <a:lnTo>
                      <a:pt x="8811" y="2197"/>
                    </a:lnTo>
                    <a:lnTo>
                      <a:pt x="8824" y="2195"/>
                    </a:lnTo>
                    <a:lnTo>
                      <a:pt x="8841" y="2201"/>
                    </a:lnTo>
                    <a:lnTo>
                      <a:pt x="8852" y="2201"/>
                    </a:lnTo>
                    <a:lnTo>
                      <a:pt x="8857" y="2195"/>
                    </a:lnTo>
                    <a:lnTo>
                      <a:pt x="8854" y="2186"/>
                    </a:lnTo>
                    <a:lnTo>
                      <a:pt x="8839" y="2176"/>
                    </a:lnTo>
                    <a:lnTo>
                      <a:pt x="8835" y="2160"/>
                    </a:lnTo>
                    <a:lnTo>
                      <a:pt x="8840" y="2153"/>
                    </a:lnTo>
                    <a:lnTo>
                      <a:pt x="8850" y="2166"/>
                    </a:lnTo>
                    <a:lnTo>
                      <a:pt x="8861" y="2173"/>
                    </a:lnTo>
                    <a:lnTo>
                      <a:pt x="8867" y="2182"/>
                    </a:lnTo>
                    <a:lnTo>
                      <a:pt x="8881" y="2184"/>
                    </a:lnTo>
                    <a:lnTo>
                      <a:pt x="8883" y="2174"/>
                    </a:lnTo>
                    <a:lnTo>
                      <a:pt x="8882" y="2164"/>
                    </a:lnTo>
                    <a:lnTo>
                      <a:pt x="8886" y="2142"/>
                    </a:lnTo>
                    <a:lnTo>
                      <a:pt x="8898" y="2137"/>
                    </a:lnTo>
                    <a:lnTo>
                      <a:pt x="8906" y="2126"/>
                    </a:lnTo>
                    <a:lnTo>
                      <a:pt x="8916" y="2125"/>
                    </a:lnTo>
                    <a:lnTo>
                      <a:pt x="8926" y="2127"/>
                    </a:lnTo>
                    <a:lnTo>
                      <a:pt x="8931" y="2116"/>
                    </a:lnTo>
                    <a:lnTo>
                      <a:pt x="8921" y="2114"/>
                    </a:lnTo>
                    <a:lnTo>
                      <a:pt x="8917" y="2116"/>
                    </a:lnTo>
                    <a:lnTo>
                      <a:pt x="8909" y="2110"/>
                    </a:lnTo>
                    <a:lnTo>
                      <a:pt x="8902" y="2109"/>
                    </a:lnTo>
                    <a:lnTo>
                      <a:pt x="8904" y="2101"/>
                    </a:lnTo>
                    <a:lnTo>
                      <a:pt x="8895" y="2091"/>
                    </a:lnTo>
                    <a:lnTo>
                      <a:pt x="8883" y="2104"/>
                    </a:lnTo>
                    <a:lnTo>
                      <a:pt x="8878" y="2098"/>
                    </a:lnTo>
                    <a:lnTo>
                      <a:pt x="8886" y="2093"/>
                    </a:lnTo>
                    <a:lnTo>
                      <a:pt x="8886" y="2089"/>
                    </a:lnTo>
                    <a:lnTo>
                      <a:pt x="8874" y="2078"/>
                    </a:lnTo>
                    <a:lnTo>
                      <a:pt x="8862" y="2071"/>
                    </a:lnTo>
                    <a:lnTo>
                      <a:pt x="8856" y="2058"/>
                    </a:lnTo>
                    <a:lnTo>
                      <a:pt x="8841" y="2046"/>
                    </a:lnTo>
                    <a:lnTo>
                      <a:pt x="8834" y="2035"/>
                    </a:lnTo>
                    <a:lnTo>
                      <a:pt x="8834" y="2026"/>
                    </a:lnTo>
                    <a:lnTo>
                      <a:pt x="8823" y="2020"/>
                    </a:lnTo>
                    <a:lnTo>
                      <a:pt x="8819" y="2013"/>
                    </a:lnTo>
                    <a:lnTo>
                      <a:pt x="8817" y="2002"/>
                    </a:lnTo>
                    <a:lnTo>
                      <a:pt x="8769" y="1992"/>
                    </a:lnTo>
                    <a:lnTo>
                      <a:pt x="8759" y="1996"/>
                    </a:lnTo>
                    <a:lnTo>
                      <a:pt x="8781" y="2002"/>
                    </a:lnTo>
                    <a:lnTo>
                      <a:pt x="8777" y="2009"/>
                    </a:lnTo>
                    <a:lnTo>
                      <a:pt x="8766" y="2010"/>
                    </a:lnTo>
                    <a:lnTo>
                      <a:pt x="8755" y="2008"/>
                    </a:lnTo>
                    <a:lnTo>
                      <a:pt x="8737" y="1997"/>
                    </a:lnTo>
                    <a:lnTo>
                      <a:pt x="8741" y="2010"/>
                    </a:lnTo>
                    <a:lnTo>
                      <a:pt x="8737" y="2019"/>
                    </a:lnTo>
                    <a:lnTo>
                      <a:pt x="8732" y="2019"/>
                    </a:lnTo>
                    <a:lnTo>
                      <a:pt x="8728" y="2009"/>
                    </a:lnTo>
                    <a:lnTo>
                      <a:pt x="8723" y="2002"/>
                    </a:lnTo>
                    <a:lnTo>
                      <a:pt x="8726" y="1992"/>
                    </a:lnTo>
                    <a:lnTo>
                      <a:pt x="8734" y="1990"/>
                    </a:lnTo>
                    <a:lnTo>
                      <a:pt x="8723" y="1983"/>
                    </a:lnTo>
                    <a:lnTo>
                      <a:pt x="8717" y="1983"/>
                    </a:lnTo>
                    <a:lnTo>
                      <a:pt x="8715" y="1977"/>
                    </a:lnTo>
                    <a:lnTo>
                      <a:pt x="8707" y="1975"/>
                    </a:lnTo>
                    <a:lnTo>
                      <a:pt x="8709" y="1982"/>
                    </a:lnTo>
                    <a:lnTo>
                      <a:pt x="8704" y="1993"/>
                    </a:lnTo>
                    <a:lnTo>
                      <a:pt x="8700" y="1991"/>
                    </a:lnTo>
                    <a:lnTo>
                      <a:pt x="8698" y="1985"/>
                    </a:lnTo>
                    <a:lnTo>
                      <a:pt x="8685" y="1981"/>
                    </a:lnTo>
                    <a:lnTo>
                      <a:pt x="8674" y="1982"/>
                    </a:lnTo>
                    <a:lnTo>
                      <a:pt x="8663" y="1987"/>
                    </a:lnTo>
                    <a:lnTo>
                      <a:pt x="8668" y="1994"/>
                    </a:lnTo>
                    <a:lnTo>
                      <a:pt x="8671" y="1987"/>
                    </a:lnTo>
                    <a:lnTo>
                      <a:pt x="8683" y="1983"/>
                    </a:lnTo>
                    <a:lnTo>
                      <a:pt x="8684" y="1988"/>
                    </a:lnTo>
                    <a:lnTo>
                      <a:pt x="8677" y="1992"/>
                    </a:lnTo>
                    <a:lnTo>
                      <a:pt x="8690" y="1997"/>
                    </a:lnTo>
                    <a:lnTo>
                      <a:pt x="8690" y="2023"/>
                    </a:lnTo>
                    <a:lnTo>
                      <a:pt x="8685" y="2046"/>
                    </a:lnTo>
                    <a:lnTo>
                      <a:pt x="8693" y="2048"/>
                    </a:lnTo>
                    <a:lnTo>
                      <a:pt x="8696" y="2044"/>
                    </a:lnTo>
                    <a:lnTo>
                      <a:pt x="8700" y="2047"/>
                    </a:lnTo>
                    <a:lnTo>
                      <a:pt x="8706" y="2060"/>
                    </a:lnTo>
                    <a:lnTo>
                      <a:pt x="8706" y="2069"/>
                    </a:lnTo>
                    <a:lnTo>
                      <a:pt x="8704" y="2079"/>
                    </a:lnTo>
                    <a:lnTo>
                      <a:pt x="8696" y="2080"/>
                    </a:lnTo>
                    <a:lnTo>
                      <a:pt x="8693" y="2088"/>
                    </a:lnTo>
                    <a:lnTo>
                      <a:pt x="8693" y="2080"/>
                    </a:lnTo>
                    <a:lnTo>
                      <a:pt x="8695" y="2076"/>
                    </a:lnTo>
                    <a:lnTo>
                      <a:pt x="8695" y="2061"/>
                    </a:lnTo>
                    <a:lnTo>
                      <a:pt x="8683" y="2056"/>
                    </a:lnTo>
                    <a:lnTo>
                      <a:pt x="8673" y="2057"/>
                    </a:lnTo>
                    <a:lnTo>
                      <a:pt x="8671" y="2047"/>
                    </a:lnTo>
                    <a:lnTo>
                      <a:pt x="8672" y="2041"/>
                    </a:lnTo>
                    <a:lnTo>
                      <a:pt x="8660" y="2034"/>
                    </a:lnTo>
                    <a:lnTo>
                      <a:pt x="8655" y="2025"/>
                    </a:lnTo>
                    <a:lnTo>
                      <a:pt x="8657" y="2013"/>
                    </a:lnTo>
                    <a:lnTo>
                      <a:pt x="8656" y="2002"/>
                    </a:lnTo>
                    <a:lnTo>
                      <a:pt x="8650" y="1987"/>
                    </a:lnTo>
                    <a:lnTo>
                      <a:pt x="8647" y="1971"/>
                    </a:lnTo>
                    <a:lnTo>
                      <a:pt x="8642" y="1949"/>
                    </a:lnTo>
                    <a:lnTo>
                      <a:pt x="8637" y="1940"/>
                    </a:lnTo>
                    <a:lnTo>
                      <a:pt x="8640" y="1932"/>
                    </a:lnTo>
                    <a:lnTo>
                      <a:pt x="8647" y="1940"/>
                    </a:lnTo>
                    <a:lnTo>
                      <a:pt x="8648" y="1951"/>
                    </a:lnTo>
                    <a:lnTo>
                      <a:pt x="8651" y="1947"/>
                    </a:lnTo>
                    <a:lnTo>
                      <a:pt x="8647" y="1938"/>
                    </a:lnTo>
                    <a:lnTo>
                      <a:pt x="8623" y="1920"/>
                    </a:lnTo>
                    <a:lnTo>
                      <a:pt x="8619" y="1906"/>
                    </a:lnTo>
                    <a:lnTo>
                      <a:pt x="8618" y="1897"/>
                    </a:lnTo>
                    <a:lnTo>
                      <a:pt x="8592" y="1884"/>
                    </a:lnTo>
                    <a:lnTo>
                      <a:pt x="8588" y="1886"/>
                    </a:lnTo>
                    <a:lnTo>
                      <a:pt x="8592" y="1897"/>
                    </a:lnTo>
                    <a:lnTo>
                      <a:pt x="8599" y="1910"/>
                    </a:lnTo>
                    <a:lnTo>
                      <a:pt x="8605" y="1916"/>
                    </a:lnTo>
                    <a:lnTo>
                      <a:pt x="8610" y="1916"/>
                    </a:lnTo>
                    <a:lnTo>
                      <a:pt x="8615" y="1923"/>
                    </a:lnTo>
                    <a:lnTo>
                      <a:pt x="8617" y="1932"/>
                    </a:lnTo>
                    <a:lnTo>
                      <a:pt x="8608" y="1928"/>
                    </a:lnTo>
                    <a:lnTo>
                      <a:pt x="8578" y="1906"/>
                    </a:lnTo>
                    <a:lnTo>
                      <a:pt x="8569" y="1904"/>
                    </a:lnTo>
                    <a:lnTo>
                      <a:pt x="8559" y="1897"/>
                    </a:lnTo>
                    <a:lnTo>
                      <a:pt x="8564" y="1891"/>
                    </a:lnTo>
                    <a:lnTo>
                      <a:pt x="8574" y="1889"/>
                    </a:lnTo>
                    <a:lnTo>
                      <a:pt x="8575" y="1879"/>
                    </a:lnTo>
                    <a:lnTo>
                      <a:pt x="8577" y="1874"/>
                    </a:lnTo>
                    <a:lnTo>
                      <a:pt x="8556" y="1869"/>
                    </a:lnTo>
                    <a:lnTo>
                      <a:pt x="8545" y="1869"/>
                    </a:lnTo>
                    <a:lnTo>
                      <a:pt x="8538" y="1863"/>
                    </a:lnTo>
                    <a:lnTo>
                      <a:pt x="8527" y="1859"/>
                    </a:lnTo>
                    <a:lnTo>
                      <a:pt x="8532" y="1852"/>
                    </a:lnTo>
                    <a:lnTo>
                      <a:pt x="8537" y="1851"/>
                    </a:lnTo>
                    <a:lnTo>
                      <a:pt x="8534" y="1845"/>
                    </a:lnTo>
                    <a:lnTo>
                      <a:pt x="8532" y="1836"/>
                    </a:lnTo>
                    <a:lnTo>
                      <a:pt x="8515" y="1836"/>
                    </a:lnTo>
                    <a:lnTo>
                      <a:pt x="8517" y="1829"/>
                    </a:lnTo>
                    <a:lnTo>
                      <a:pt x="8510" y="1818"/>
                    </a:lnTo>
                    <a:lnTo>
                      <a:pt x="8501" y="1820"/>
                    </a:lnTo>
                    <a:lnTo>
                      <a:pt x="8501" y="1816"/>
                    </a:lnTo>
                    <a:lnTo>
                      <a:pt x="8489" y="1808"/>
                    </a:lnTo>
                    <a:lnTo>
                      <a:pt x="8470" y="1816"/>
                    </a:lnTo>
                    <a:lnTo>
                      <a:pt x="8469" y="1810"/>
                    </a:lnTo>
                    <a:lnTo>
                      <a:pt x="8472" y="1802"/>
                    </a:lnTo>
                    <a:lnTo>
                      <a:pt x="8470" y="1795"/>
                    </a:lnTo>
                    <a:lnTo>
                      <a:pt x="8465" y="1787"/>
                    </a:lnTo>
                    <a:lnTo>
                      <a:pt x="8453" y="1776"/>
                    </a:lnTo>
                    <a:lnTo>
                      <a:pt x="8463" y="1789"/>
                    </a:lnTo>
                    <a:lnTo>
                      <a:pt x="8448" y="1782"/>
                    </a:lnTo>
                    <a:lnTo>
                      <a:pt x="8442" y="1782"/>
                    </a:lnTo>
                    <a:lnTo>
                      <a:pt x="8433" y="1773"/>
                    </a:lnTo>
                    <a:lnTo>
                      <a:pt x="8431" y="1752"/>
                    </a:lnTo>
                    <a:lnTo>
                      <a:pt x="8425" y="1740"/>
                    </a:lnTo>
                    <a:lnTo>
                      <a:pt x="8419" y="1740"/>
                    </a:lnTo>
                    <a:lnTo>
                      <a:pt x="8394" y="1729"/>
                    </a:lnTo>
                    <a:lnTo>
                      <a:pt x="8387" y="1721"/>
                    </a:lnTo>
                    <a:lnTo>
                      <a:pt x="8375" y="1722"/>
                    </a:lnTo>
                    <a:lnTo>
                      <a:pt x="8363" y="1716"/>
                    </a:lnTo>
                    <a:lnTo>
                      <a:pt x="8363" y="1716"/>
                    </a:lnTo>
                    <a:lnTo>
                      <a:pt x="8317" y="1666"/>
                    </a:lnTo>
                    <a:lnTo>
                      <a:pt x="8295" y="1652"/>
                    </a:lnTo>
                    <a:lnTo>
                      <a:pt x="8282" y="1648"/>
                    </a:lnTo>
                    <a:lnTo>
                      <a:pt x="8276" y="1637"/>
                    </a:lnTo>
                    <a:lnTo>
                      <a:pt x="8271" y="1641"/>
                    </a:lnTo>
                    <a:lnTo>
                      <a:pt x="8234" y="1622"/>
                    </a:lnTo>
                    <a:lnTo>
                      <a:pt x="8220" y="1606"/>
                    </a:lnTo>
                    <a:lnTo>
                      <a:pt x="8212" y="1609"/>
                    </a:lnTo>
                    <a:lnTo>
                      <a:pt x="8191" y="1599"/>
                    </a:lnTo>
                    <a:lnTo>
                      <a:pt x="8179" y="1598"/>
                    </a:lnTo>
                    <a:lnTo>
                      <a:pt x="8150" y="1569"/>
                    </a:lnTo>
                    <a:lnTo>
                      <a:pt x="8137" y="1567"/>
                    </a:lnTo>
                    <a:lnTo>
                      <a:pt x="8086" y="1566"/>
                    </a:lnTo>
                    <a:lnTo>
                      <a:pt x="8081" y="1571"/>
                    </a:lnTo>
                    <a:lnTo>
                      <a:pt x="8066" y="1574"/>
                    </a:lnTo>
                    <a:lnTo>
                      <a:pt x="8056" y="1568"/>
                    </a:lnTo>
                    <a:lnTo>
                      <a:pt x="8042" y="1563"/>
                    </a:lnTo>
                    <a:lnTo>
                      <a:pt x="8028" y="1567"/>
                    </a:lnTo>
                    <a:lnTo>
                      <a:pt x="8005" y="1565"/>
                    </a:lnTo>
                    <a:lnTo>
                      <a:pt x="7992" y="1571"/>
                    </a:lnTo>
                    <a:lnTo>
                      <a:pt x="7978" y="1568"/>
                    </a:lnTo>
                    <a:lnTo>
                      <a:pt x="7952" y="1553"/>
                    </a:lnTo>
                    <a:lnTo>
                      <a:pt x="7945" y="1556"/>
                    </a:lnTo>
                    <a:lnTo>
                      <a:pt x="7877" y="1539"/>
                    </a:lnTo>
                    <a:lnTo>
                      <a:pt x="7850" y="1539"/>
                    </a:lnTo>
                    <a:lnTo>
                      <a:pt x="7840" y="1545"/>
                    </a:lnTo>
                    <a:lnTo>
                      <a:pt x="7839" y="1557"/>
                    </a:lnTo>
                    <a:lnTo>
                      <a:pt x="7843" y="1567"/>
                    </a:lnTo>
                    <a:lnTo>
                      <a:pt x="7841" y="1589"/>
                    </a:lnTo>
                    <a:lnTo>
                      <a:pt x="7824" y="1595"/>
                    </a:lnTo>
                    <a:lnTo>
                      <a:pt x="7819" y="1608"/>
                    </a:lnTo>
                    <a:lnTo>
                      <a:pt x="7849" y="1615"/>
                    </a:lnTo>
                    <a:lnTo>
                      <a:pt x="7860" y="1651"/>
                    </a:lnTo>
                    <a:lnTo>
                      <a:pt x="7866" y="1657"/>
                    </a:lnTo>
                    <a:lnTo>
                      <a:pt x="7866" y="1666"/>
                    </a:lnTo>
                    <a:lnTo>
                      <a:pt x="7871" y="1689"/>
                    </a:lnTo>
                    <a:lnTo>
                      <a:pt x="7840" y="1725"/>
                    </a:lnTo>
                    <a:lnTo>
                      <a:pt x="7820" y="1739"/>
                    </a:lnTo>
                    <a:lnTo>
                      <a:pt x="7797" y="1738"/>
                    </a:lnTo>
                    <a:lnTo>
                      <a:pt x="7790" y="1733"/>
                    </a:lnTo>
                    <a:lnTo>
                      <a:pt x="7782" y="1711"/>
                    </a:lnTo>
                    <a:lnTo>
                      <a:pt x="7777" y="1700"/>
                    </a:lnTo>
                    <a:lnTo>
                      <a:pt x="7762" y="1690"/>
                    </a:lnTo>
                    <a:lnTo>
                      <a:pt x="7760" y="1684"/>
                    </a:lnTo>
                    <a:lnTo>
                      <a:pt x="7750" y="1678"/>
                    </a:lnTo>
                    <a:lnTo>
                      <a:pt x="7727" y="1675"/>
                    </a:lnTo>
                    <a:lnTo>
                      <a:pt x="7721" y="1670"/>
                    </a:lnTo>
                    <a:lnTo>
                      <a:pt x="7719" y="1663"/>
                    </a:lnTo>
                    <a:lnTo>
                      <a:pt x="7717" y="1655"/>
                    </a:lnTo>
                    <a:lnTo>
                      <a:pt x="7720" y="1625"/>
                    </a:lnTo>
                    <a:lnTo>
                      <a:pt x="7716" y="1614"/>
                    </a:lnTo>
                    <a:lnTo>
                      <a:pt x="7698" y="1608"/>
                    </a:lnTo>
                    <a:lnTo>
                      <a:pt x="7700" y="1598"/>
                    </a:lnTo>
                    <a:lnTo>
                      <a:pt x="7707" y="1595"/>
                    </a:lnTo>
                    <a:lnTo>
                      <a:pt x="7706" y="1590"/>
                    </a:lnTo>
                    <a:lnTo>
                      <a:pt x="7693" y="1582"/>
                    </a:lnTo>
                    <a:lnTo>
                      <a:pt x="7685" y="1584"/>
                    </a:lnTo>
                    <a:lnTo>
                      <a:pt x="7679" y="1590"/>
                    </a:lnTo>
                    <a:lnTo>
                      <a:pt x="7650" y="1627"/>
                    </a:lnTo>
                    <a:lnTo>
                      <a:pt x="7641" y="1628"/>
                    </a:lnTo>
                    <a:lnTo>
                      <a:pt x="7635" y="1626"/>
                    </a:lnTo>
                    <a:lnTo>
                      <a:pt x="7613" y="1626"/>
                    </a:lnTo>
                    <a:lnTo>
                      <a:pt x="7591" y="1614"/>
                    </a:lnTo>
                    <a:lnTo>
                      <a:pt x="7559" y="1610"/>
                    </a:lnTo>
                    <a:lnTo>
                      <a:pt x="7547" y="1614"/>
                    </a:lnTo>
                    <a:lnTo>
                      <a:pt x="7544" y="1617"/>
                    </a:lnTo>
                    <a:lnTo>
                      <a:pt x="7542" y="1614"/>
                    </a:lnTo>
                    <a:lnTo>
                      <a:pt x="7518" y="1616"/>
                    </a:lnTo>
                    <a:lnTo>
                      <a:pt x="7504" y="1606"/>
                    </a:lnTo>
                    <a:lnTo>
                      <a:pt x="7489" y="1582"/>
                    </a:lnTo>
                    <a:lnTo>
                      <a:pt x="7469" y="1594"/>
                    </a:lnTo>
                    <a:lnTo>
                      <a:pt x="7438" y="1590"/>
                    </a:lnTo>
                    <a:lnTo>
                      <a:pt x="7420" y="1600"/>
                    </a:lnTo>
                    <a:lnTo>
                      <a:pt x="7405" y="1594"/>
                    </a:lnTo>
                    <a:lnTo>
                      <a:pt x="7398" y="1594"/>
                    </a:lnTo>
                    <a:lnTo>
                      <a:pt x="7393" y="1599"/>
                    </a:lnTo>
                    <a:lnTo>
                      <a:pt x="7389" y="1606"/>
                    </a:lnTo>
                    <a:lnTo>
                      <a:pt x="7382" y="1606"/>
                    </a:lnTo>
                    <a:lnTo>
                      <a:pt x="7378" y="1623"/>
                    </a:lnTo>
                    <a:lnTo>
                      <a:pt x="7362" y="1622"/>
                    </a:lnTo>
                    <a:lnTo>
                      <a:pt x="7356" y="1635"/>
                    </a:lnTo>
                    <a:lnTo>
                      <a:pt x="7346" y="1646"/>
                    </a:lnTo>
                    <a:lnTo>
                      <a:pt x="7338" y="1643"/>
                    </a:lnTo>
                    <a:lnTo>
                      <a:pt x="7339" y="1626"/>
                    </a:lnTo>
                    <a:lnTo>
                      <a:pt x="7336" y="1616"/>
                    </a:lnTo>
                    <a:lnTo>
                      <a:pt x="7327" y="1620"/>
                    </a:lnTo>
                    <a:lnTo>
                      <a:pt x="7322" y="1617"/>
                    </a:lnTo>
                    <a:lnTo>
                      <a:pt x="7314" y="1605"/>
                    </a:lnTo>
                    <a:lnTo>
                      <a:pt x="7306" y="1596"/>
                    </a:lnTo>
                    <a:lnTo>
                      <a:pt x="7293" y="1590"/>
                    </a:lnTo>
                    <a:lnTo>
                      <a:pt x="7284" y="1590"/>
                    </a:lnTo>
                    <a:lnTo>
                      <a:pt x="7273" y="1590"/>
                    </a:lnTo>
                    <a:lnTo>
                      <a:pt x="7268" y="1582"/>
                    </a:lnTo>
                    <a:lnTo>
                      <a:pt x="7250" y="1578"/>
                    </a:lnTo>
                    <a:lnTo>
                      <a:pt x="7250" y="1569"/>
                    </a:lnTo>
                    <a:lnTo>
                      <a:pt x="7270" y="1509"/>
                    </a:lnTo>
                    <a:lnTo>
                      <a:pt x="7270" y="1497"/>
                    </a:lnTo>
                    <a:lnTo>
                      <a:pt x="7268" y="1486"/>
                    </a:lnTo>
                    <a:lnTo>
                      <a:pt x="7268" y="1480"/>
                    </a:lnTo>
                    <a:lnTo>
                      <a:pt x="7258" y="1459"/>
                    </a:lnTo>
                    <a:lnTo>
                      <a:pt x="7258" y="1455"/>
                    </a:lnTo>
                    <a:lnTo>
                      <a:pt x="7247" y="1444"/>
                    </a:lnTo>
                    <a:lnTo>
                      <a:pt x="7238" y="1431"/>
                    </a:lnTo>
                    <a:lnTo>
                      <a:pt x="7232" y="1426"/>
                    </a:lnTo>
                    <a:lnTo>
                      <a:pt x="7222" y="1409"/>
                    </a:lnTo>
                    <a:lnTo>
                      <a:pt x="7212" y="1402"/>
                    </a:lnTo>
                    <a:lnTo>
                      <a:pt x="7204" y="1393"/>
                    </a:lnTo>
                    <a:lnTo>
                      <a:pt x="7192" y="1388"/>
                    </a:lnTo>
                    <a:lnTo>
                      <a:pt x="7152" y="1384"/>
                    </a:lnTo>
                    <a:lnTo>
                      <a:pt x="7139" y="1379"/>
                    </a:lnTo>
                    <a:lnTo>
                      <a:pt x="7112" y="1378"/>
                    </a:lnTo>
                    <a:lnTo>
                      <a:pt x="7090" y="1382"/>
                    </a:lnTo>
                    <a:lnTo>
                      <a:pt x="7064" y="1380"/>
                    </a:lnTo>
                    <a:lnTo>
                      <a:pt x="7051" y="1383"/>
                    </a:lnTo>
                    <a:lnTo>
                      <a:pt x="7047" y="1388"/>
                    </a:lnTo>
                    <a:lnTo>
                      <a:pt x="7024" y="1385"/>
                    </a:lnTo>
                    <a:lnTo>
                      <a:pt x="7017" y="1393"/>
                    </a:lnTo>
                    <a:lnTo>
                      <a:pt x="7006" y="1393"/>
                    </a:lnTo>
                    <a:lnTo>
                      <a:pt x="6979" y="1386"/>
                    </a:lnTo>
                    <a:lnTo>
                      <a:pt x="6973" y="1388"/>
                    </a:lnTo>
                    <a:lnTo>
                      <a:pt x="6964" y="1396"/>
                    </a:lnTo>
                    <a:lnTo>
                      <a:pt x="6951" y="1400"/>
                    </a:lnTo>
                    <a:lnTo>
                      <a:pt x="6941" y="1395"/>
                    </a:lnTo>
                    <a:lnTo>
                      <a:pt x="6920" y="1396"/>
                    </a:lnTo>
                    <a:lnTo>
                      <a:pt x="6913" y="1400"/>
                    </a:lnTo>
                    <a:lnTo>
                      <a:pt x="6905" y="1397"/>
                    </a:lnTo>
                    <a:lnTo>
                      <a:pt x="6881" y="1410"/>
                    </a:lnTo>
                    <a:lnTo>
                      <a:pt x="6870" y="1410"/>
                    </a:lnTo>
                    <a:lnTo>
                      <a:pt x="6861" y="1417"/>
                    </a:lnTo>
                    <a:lnTo>
                      <a:pt x="6855" y="1409"/>
                    </a:lnTo>
                    <a:lnTo>
                      <a:pt x="6837" y="1393"/>
                    </a:lnTo>
                    <a:lnTo>
                      <a:pt x="6823" y="1391"/>
                    </a:lnTo>
                    <a:lnTo>
                      <a:pt x="6817" y="1386"/>
                    </a:lnTo>
                    <a:lnTo>
                      <a:pt x="6840" y="1379"/>
                    </a:lnTo>
                    <a:lnTo>
                      <a:pt x="6848" y="1368"/>
                    </a:lnTo>
                    <a:lnTo>
                      <a:pt x="6850" y="1354"/>
                    </a:lnTo>
                    <a:lnTo>
                      <a:pt x="6814" y="1323"/>
                    </a:lnTo>
                    <a:lnTo>
                      <a:pt x="6811" y="1315"/>
                    </a:lnTo>
                    <a:lnTo>
                      <a:pt x="6808" y="1307"/>
                    </a:lnTo>
                    <a:lnTo>
                      <a:pt x="6786" y="1310"/>
                    </a:lnTo>
                    <a:lnTo>
                      <a:pt x="6769" y="1316"/>
                    </a:lnTo>
                    <a:lnTo>
                      <a:pt x="6759" y="1316"/>
                    </a:lnTo>
                    <a:lnTo>
                      <a:pt x="6755" y="1307"/>
                    </a:lnTo>
                    <a:lnTo>
                      <a:pt x="6755" y="1299"/>
                    </a:lnTo>
                    <a:lnTo>
                      <a:pt x="6737" y="1288"/>
                    </a:lnTo>
                    <a:lnTo>
                      <a:pt x="6732" y="1276"/>
                    </a:lnTo>
                    <a:lnTo>
                      <a:pt x="6725" y="1275"/>
                    </a:lnTo>
                    <a:lnTo>
                      <a:pt x="6706" y="1264"/>
                    </a:lnTo>
                    <a:lnTo>
                      <a:pt x="6701" y="1271"/>
                    </a:lnTo>
                    <a:lnTo>
                      <a:pt x="6692" y="1272"/>
                    </a:lnTo>
                    <a:lnTo>
                      <a:pt x="6685" y="1267"/>
                    </a:lnTo>
                    <a:lnTo>
                      <a:pt x="6671" y="1264"/>
                    </a:lnTo>
                    <a:lnTo>
                      <a:pt x="6665" y="1266"/>
                    </a:lnTo>
                    <a:lnTo>
                      <a:pt x="6665" y="1260"/>
                    </a:lnTo>
                    <a:lnTo>
                      <a:pt x="6684" y="1232"/>
                    </a:lnTo>
                    <a:lnTo>
                      <a:pt x="6690" y="1227"/>
                    </a:lnTo>
                    <a:lnTo>
                      <a:pt x="6703" y="1237"/>
                    </a:lnTo>
                    <a:lnTo>
                      <a:pt x="6709" y="1245"/>
                    </a:lnTo>
                    <a:lnTo>
                      <a:pt x="6722" y="1237"/>
                    </a:lnTo>
                    <a:lnTo>
                      <a:pt x="6722" y="1226"/>
                    </a:lnTo>
                    <a:lnTo>
                      <a:pt x="6721" y="1217"/>
                    </a:lnTo>
                    <a:lnTo>
                      <a:pt x="6708" y="1181"/>
                    </a:lnTo>
                    <a:lnTo>
                      <a:pt x="6689" y="1169"/>
                    </a:lnTo>
                    <a:lnTo>
                      <a:pt x="6678" y="1162"/>
                    </a:lnTo>
                    <a:lnTo>
                      <a:pt x="6662" y="1159"/>
                    </a:lnTo>
                    <a:lnTo>
                      <a:pt x="6656" y="1153"/>
                    </a:lnTo>
                    <a:lnTo>
                      <a:pt x="6636" y="1143"/>
                    </a:lnTo>
                    <a:lnTo>
                      <a:pt x="6617" y="1147"/>
                    </a:lnTo>
                    <a:lnTo>
                      <a:pt x="6615" y="1151"/>
                    </a:lnTo>
                    <a:lnTo>
                      <a:pt x="6612" y="1144"/>
                    </a:lnTo>
                    <a:lnTo>
                      <a:pt x="6603" y="1143"/>
                    </a:lnTo>
                    <a:lnTo>
                      <a:pt x="6575" y="1143"/>
                    </a:lnTo>
                    <a:lnTo>
                      <a:pt x="6565" y="1148"/>
                    </a:lnTo>
                    <a:lnTo>
                      <a:pt x="6540" y="1142"/>
                    </a:lnTo>
                    <a:lnTo>
                      <a:pt x="6528" y="1131"/>
                    </a:lnTo>
                    <a:lnTo>
                      <a:pt x="6512" y="1131"/>
                    </a:lnTo>
                    <a:lnTo>
                      <a:pt x="6490" y="1109"/>
                    </a:lnTo>
                    <a:lnTo>
                      <a:pt x="6484" y="1111"/>
                    </a:lnTo>
                    <a:lnTo>
                      <a:pt x="6443" y="1106"/>
                    </a:lnTo>
                    <a:lnTo>
                      <a:pt x="6419" y="1092"/>
                    </a:lnTo>
                    <a:lnTo>
                      <a:pt x="6378" y="1089"/>
                    </a:lnTo>
                    <a:lnTo>
                      <a:pt x="6365" y="1084"/>
                    </a:lnTo>
                    <a:lnTo>
                      <a:pt x="6319" y="1086"/>
                    </a:lnTo>
                    <a:lnTo>
                      <a:pt x="6264" y="1079"/>
                    </a:lnTo>
                    <a:lnTo>
                      <a:pt x="6257" y="1073"/>
                    </a:lnTo>
                    <a:lnTo>
                      <a:pt x="6252" y="1066"/>
                    </a:lnTo>
                    <a:lnTo>
                      <a:pt x="6242" y="1060"/>
                    </a:lnTo>
                    <a:lnTo>
                      <a:pt x="6232" y="1058"/>
                    </a:lnTo>
                    <a:lnTo>
                      <a:pt x="6225" y="1057"/>
                    </a:lnTo>
                    <a:lnTo>
                      <a:pt x="6217" y="1068"/>
                    </a:lnTo>
                    <a:lnTo>
                      <a:pt x="6216" y="1074"/>
                    </a:lnTo>
                    <a:lnTo>
                      <a:pt x="6226" y="1084"/>
                    </a:lnTo>
                    <a:lnTo>
                      <a:pt x="6227" y="1093"/>
                    </a:lnTo>
                    <a:lnTo>
                      <a:pt x="6235" y="1105"/>
                    </a:lnTo>
                    <a:lnTo>
                      <a:pt x="6227" y="1109"/>
                    </a:lnTo>
                    <a:lnTo>
                      <a:pt x="6216" y="1119"/>
                    </a:lnTo>
                    <a:lnTo>
                      <a:pt x="6211" y="1127"/>
                    </a:lnTo>
                    <a:lnTo>
                      <a:pt x="6206" y="1152"/>
                    </a:lnTo>
                    <a:lnTo>
                      <a:pt x="6199" y="1167"/>
                    </a:lnTo>
                    <a:lnTo>
                      <a:pt x="6192" y="1176"/>
                    </a:lnTo>
                    <a:lnTo>
                      <a:pt x="6179" y="1179"/>
                    </a:lnTo>
                    <a:lnTo>
                      <a:pt x="6166" y="1191"/>
                    </a:lnTo>
                    <a:lnTo>
                      <a:pt x="6158" y="1205"/>
                    </a:lnTo>
                    <a:lnTo>
                      <a:pt x="6157" y="1212"/>
                    </a:lnTo>
                    <a:lnTo>
                      <a:pt x="6163" y="1226"/>
                    </a:lnTo>
                    <a:lnTo>
                      <a:pt x="6165" y="1234"/>
                    </a:lnTo>
                    <a:lnTo>
                      <a:pt x="6155" y="1235"/>
                    </a:lnTo>
                    <a:lnTo>
                      <a:pt x="6156" y="1255"/>
                    </a:lnTo>
                    <a:lnTo>
                      <a:pt x="6161" y="1269"/>
                    </a:lnTo>
                    <a:lnTo>
                      <a:pt x="6171" y="1280"/>
                    </a:lnTo>
                    <a:lnTo>
                      <a:pt x="6173" y="1286"/>
                    </a:lnTo>
                    <a:lnTo>
                      <a:pt x="6173" y="1298"/>
                    </a:lnTo>
                    <a:lnTo>
                      <a:pt x="6171" y="1307"/>
                    </a:lnTo>
                    <a:lnTo>
                      <a:pt x="6161" y="1307"/>
                    </a:lnTo>
                    <a:lnTo>
                      <a:pt x="6141" y="1294"/>
                    </a:lnTo>
                    <a:lnTo>
                      <a:pt x="6135" y="1313"/>
                    </a:lnTo>
                    <a:lnTo>
                      <a:pt x="6120" y="1307"/>
                    </a:lnTo>
                    <a:lnTo>
                      <a:pt x="6115" y="1314"/>
                    </a:lnTo>
                    <a:lnTo>
                      <a:pt x="6113" y="1309"/>
                    </a:lnTo>
                    <a:lnTo>
                      <a:pt x="6093" y="1325"/>
                    </a:lnTo>
                    <a:lnTo>
                      <a:pt x="6088" y="1334"/>
                    </a:lnTo>
                    <a:lnTo>
                      <a:pt x="6080" y="1340"/>
                    </a:lnTo>
                    <a:lnTo>
                      <a:pt x="6076" y="1352"/>
                    </a:lnTo>
                    <a:lnTo>
                      <a:pt x="6065" y="1351"/>
                    </a:lnTo>
                    <a:lnTo>
                      <a:pt x="6060" y="1357"/>
                    </a:lnTo>
                    <a:lnTo>
                      <a:pt x="6054" y="1350"/>
                    </a:lnTo>
                    <a:lnTo>
                      <a:pt x="6047" y="1348"/>
                    </a:lnTo>
                    <a:lnTo>
                      <a:pt x="6042" y="1343"/>
                    </a:lnTo>
                    <a:lnTo>
                      <a:pt x="6042" y="1334"/>
                    </a:lnTo>
                    <a:lnTo>
                      <a:pt x="6033" y="1331"/>
                    </a:lnTo>
                    <a:lnTo>
                      <a:pt x="6029" y="1320"/>
                    </a:lnTo>
                    <a:lnTo>
                      <a:pt x="6021" y="1314"/>
                    </a:lnTo>
                    <a:lnTo>
                      <a:pt x="6013" y="1314"/>
                    </a:lnTo>
                    <a:lnTo>
                      <a:pt x="5985" y="1293"/>
                    </a:lnTo>
                    <a:lnTo>
                      <a:pt x="5972" y="1294"/>
                    </a:lnTo>
                    <a:lnTo>
                      <a:pt x="5956" y="1288"/>
                    </a:lnTo>
                    <a:lnTo>
                      <a:pt x="5950" y="1281"/>
                    </a:lnTo>
                    <a:lnTo>
                      <a:pt x="5941" y="1280"/>
                    </a:lnTo>
                    <a:lnTo>
                      <a:pt x="5929" y="1272"/>
                    </a:lnTo>
                    <a:lnTo>
                      <a:pt x="5898" y="1276"/>
                    </a:lnTo>
                    <a:lnTo>
                      <a:pt x="5887" y="1294"/>
                    </a:lnTo>
                    <a:lnTo>
                      <a:pt x="5886" y="1304"/>
                    </a:lnTo>
                    <a:lnTo>
                      <a:pt x="5888" y="1318"/>
                    </a:lnTo>
                    <a:lnTo>
                      <a:pt x="5887" y="1324"/>
                    </a:lnTo>
                    <a:lnTo>
                      <a:pt x="5877" y="1309"/>
                    </a:lnTo>
                    <a:lnTo>
                      <a:pt x="5872" y="1314"/>
                    </a:lnTo>
                    <a:lnTo>
                      <a:pt x="5845" y="1309"/>
                    </a:lnTo>
                    <a:lnTo>
                      <a:pt x="5834" y="1314"/>
                    </a:lnTo>
                    <a:lnTo>
                      <a:pt x="5824" y="1312"/>
                    </a:lnTo>
                    <a:lnTo>
                      <a:pt x="5811" y="1292"/>
                    </a:lnTo>
                    <a:lnTo>
                      <a:pt x="5802" y="1287"/>
                    </a:lnTo>
                    <a:lnTo>
                      <a:pt x="5792" y="1264"/>
                    </a:lnTo>
                    <a:lnTo>
                      <a:pt x="5783" y="1254"/>
                    </a:lnTo>
                    <a:lnTo>
                      <a:pt x="5775" y="1232"/>
                    </a:lnTo>
                    <a:lnTo>
                      <a:pt x="5774" y="1217"/>
                    </a:lnTo>
                    <a:lnTo>
                      <a:pt x="5773" y="1214"/>
                    </a:lnTo>
                    <a:lnTo>
                      <a:pt x="5767" y="1218"/>
                    </a:lnTo>
                    <a:lnTo>
                      <a:pt x="5762" y="1232"/>
                    </a:lnTo>
                    <a:lnTo>
                      <a:pt x="5744" y="1275"/>
                    </a:lnTo>
                    <a:lnTo>
                      <a:pt x="5737" y="1289"/>
                    </a:lnTo>
                    <a:lnTo>
                      <a:pt x="5736" y="1307"/>
                    </a:lnTo>
                    <a:lnTo>
                      <a:pt x="5733" y="1319"/>
                    </a:lnTo>
                    <a:lnTo>
                      <a:pt x="5735" y="1353"/>
                    </a:lnTo>
                    <a:lnTo>
                      <a:pt x="5727" y="1358"/>
                    </a:lnTo>
                    <a:lnTo>
                      <a:pt x="5719" y="1380"/>
                    </a:lnTo>
                    <a:lnTo>
                      <a:pt x="5712" y="1388"/>
                    </a:lnTo>
                    <a:lnTo>
                      <a:pt x="5710" y="1406"/>
                    </a:lnTo>
                    <a:lnTo>
                      <a:pt x="5700" y="1418"/>
                    </a:lnTo>
                    <a:lnTo>
                      <a:pt x="5697" y="1433"/>
                    </a:lnTo>
                    <a:lnTo>
                      <a:pt x="5684" y="1427"/>
                    </a:lnTo>
                    <a:lnTo>
                      <a:pt x="5674" y="1395"/>
                    </a:lnTo>
                    <a:lnTo>
                      <a:pt x="5671" y="1393"/>
                    </a:lnTo>
                    <a:lnTo>
                      <a:pt x="5669" y="1405"/>
                    </a:lnTo>
                    <a:lnTo>
                      <a:pt x="5662" y="1406"/>
                    </a:lnTo>
                    <a:lnTo>
                      <a:pt x="5656" y="1397"/>
                    </a:lnTo>
                    <a:lnTo>
                      <a:pt x="5649" y="1399"/>
                    </a:lnTo>
                    <a:lnTo>
                      <a:pt x="5641" y="1394"/>
                    </a:lnTo>
                    <a:lnTo>
                      <a:pt x="5636" y="1386"/>
                    </a:lnTo>
                    <a:lnTo>
                      <a:pt x="5636" y="1379"/>
                    </a:lnTo>
                    <a:lnTo>
                      <a:pt x="5627" y="1368"/>
                    </a:lnTo>
                    <a:lnTo>
                      <a:pt x="5620" y="1375"/>
                    </a:lnTo>
                    <a:lnTo>
                      <a:pt x="5618" y="1369"/>
                    </a:lnTo>
                    <a:lnTo>
                      <a:pt x="5613" y="1364"/>
                    </a:lnTo>
                    <a:lnTo>
                      <a:pt x="5609" y="1354"/>
                    </a:lnTo>
                    <a:lnTo>
                      <a:pt x="5607" y="1340"/>
                    </a:lnTo>
                    <a:lnTo>
                      <a:pt x="5599" y="1336"/>
                    </a:lnTo>
                    <a:lnTo>
                      <a:pt x="5596" y="1340"/>
                    </a:lnTo>
                    <a:lnTo>
                      <a:pt x="5596" y="1332"/>
                    </a:lnTo>
                    <a:lnTo>
                      <a:pt x="5588" y="1318"/>
                    </a:lnTo>
                    <a:lnTo>
                      <a:pt x="5586" y="1303"/>
                    </a:lnTo>
                    <a:lnTo>
                      <a:pt x="5582" y="1299"/>
                    </a:lnTo>
                    <a:lnTo>
                      <a:pt x="5582" y="1288"/>
                    </a:lnTo>
                    <a:lnTo>
                      <a:pt x="5579" y="1282"/>
                    </a:lnTo>
                    <a:lnTo>
                      <a:pt x="5576" y="1270"/>
                    </a:lnTo>
                    <a:lnTo>
                      <a:pt x="5575" y="1273"/>
                    </a:lnTo>
                    <a:lnTo>
                      <a:pt x="5565" y="1280"/>
                    </a:lnTo>
                    <a:lnTo>
                      <a:pt x="5559" y="1272"/>
                    </a:lnTo>
                    <a:lnTo>
                      <a:pt x="5561" y="1264"/>
                    </a:lnTo>
                    <a:lnTo>
                      <a:pt x="5559" y="1255"/>
                    </a:lnTo>
                    <a:lnTo>
                      <a:pt x="5555" y="1251"/>
                    </a:lnTo>
                    <a:lnTo>
                      <a:pt x="5554" y="1245"/>
                    </a:lnTo>
                    <a:lnTo>
                      <a:pt x="5553" y="1229"/>
                    </a:lnTo>
                    <a:lnTo>
                      <a:pt x="5572" y="1200"/>
                    </a:lnTo>
                    <a:lnTo>
                      <a:pt x="5577" y="1205"/>
                    </a:lnTo>
                    <a:lnTo>
                      <a:pt x="5582" y="1203"/>
                    </a:lnTo>
                    <a:lnTo>
                      <a:pt x="5579" y="1199"/>
                    </a:lnTo>
                    <a:lnTo>
                      <a:pt x="5580" y="1192"/>
                    </a:lnTo>
                    <a:lnTo>
                      <a:pt x="5591" y="1187"/>
                    </a:lnTo>
                    <a:lnTo>
                      <a:pt x="5597" y="1180"/>
                    </a:lnTo>
                    <a:lnTo>
                      <a:pt x="5591" y="1181"/>
                    </a:lnTo>
                    <a:lnTo>
                      <a:pt x="5591" y="1178"/>
                    </a:lnTo>
                    <a:lnTo>
                      <a:pt x="5596" y="1173"/>
                    </a:lnTo>
                    <a:lnTo>
                      <a:pt x="5593" y="1169"/>
                    </a:lnTo>
                    <a:lnTo>
                      <a:pt x="5593" y="1159"/>
                    </a:lnTo>
                    <a:lnTo>
                      <a:pt x="5603" y="1141"/>
                    </a:lnTo>
                    <a:lnTo>
                      <a:pt x="5581" y="1125"/>
                    </a:lnTo>
                    <a:lnTo>
                      <a:pt x="5582" y="1120"/>
                    </a:lnTo>
                    <a:lnTo>
                      <a:pt x="5590" y="1111"/>
                    </a:lnTo>
                    <a:lnTo>
                      <a:pt x="5580" y="1104"/>
                    </a:lnTo>
                    <a:lnTo>
                      <a:pt x="5582" y="1094"/>
                    </a:lnTo>
                    <a:lnTo>
                      <a:pt x="5588" y="1090"/>
                    </a:lnTo>
                    <a:lnTo>
                      <a:pt x="5588" y="1077"/>
                    </a:lnTo>
                    <a:lnTo>
                      <a:pt x="5591" y="1074"/>
                    </a:lnTo>
                    <a:lnTo>
                      <a:pt x="5587" y="1072"/>
                    </a:lnTo>
                    <a:lnTo>
                      <a:pt x="5586" y="1066"/>
                    </a:lnTo>
                    <a:lnTo>
                      <a:pt x="5587" y="1058"/>
                    </a:lnTo>
                    <a:lnTo>
                      <a:pt x="5585" y="1050"/>
                    </a:lnTo>
                    <a:lnTo>
                      <a:pt x="5592" y="1049"/>
                    </a:lnTo>
                    <a:lnTo>
                      <a:pt x="5593" y="1045"/>
                    </a:lnTo>
                    <a:lnTo>
                      <a:pt x="5595" y="1038"/>
                    </a:lnTo>
                    <a:lnTo>
                      <a:pt x="5597" y="1031"/>
                    </a:lnTo>
                    <a:lnTo>
                      <a:pt x="5593" y="1028"/>
                    </a:lnTo>
                    <a:lnTo>
                      <a:pt x="5593" y="1022"/>
                    </a:lnTo>
                    <a:lnTo>
                      <a:pt x="5577" y="1012"/>
                    </a:lnTo>
                    <a:lnTo>
                      <a:pt x="5572" y="1001"/>
                    </a:lnTo>
                    <a:lnTo>
                      <a:pt x="5565" y="992"/>
                    </a:lnTo>
                    <a:lnTo>
                      <a:pt x="5565" y="985"/>
                    </a:lnTo>
                    <a:lnTo>
                      <a:pt x="5541" y="971"/>
                    </a:lnTo>
                    <a:lnTo>
                      <a:pt x="5542" y="964"/>
                    </a:lnTo>
                    <a:lnTo>
                      <a:pt x="5541" y="957"/>
                    </a:lnTo>
                    <a:lnTo>
                      <a:pt x="5528" y="955"/>
                    </a:lnTo>
                    <a:lnTo>
                      <a:pt x="5523" y="952"/>
                    </a:lnTo>
                    <a:lnTo>
                      <a:pt x="5527" y="948"/>
                    </a:lnTo>
                    <a:lnTo>
                      <a:pt x="5521" y="939"/>
                    </a:lnTo>
                    <a:lnTo>
                      <a:pt x="5504" y="932"/>
                    </a:lnTo>
                    <a:lnTo>
                      <a:pt x="5494" y="936"/>
                    </a:lnTo>
                    <a:lnTo>
                      <a:pt x="5478" y="933"/>
                    </a:lnTo>
                    <a:lnTo>
                      <a:pt x="5461" y="925"/>
                    </a:lnTo>
                    <a:lnTo>
                      <a:pt x="5457" y="930"/>
                    </a:lnTo>
                    <a:lnTo>
                      <a:pt x="5455" y="938"/>
                    </a:lnTo>
                    <a:lnTo>
                      <a:pt x="5447" y="938"/>
                    </a:lnTo>
                    <a:lnTo>
                      <a:pt x="5437" y="950"/>
                    </a:lnTo>
                    <a:lnTo>
                      <a:pt x="5435" y="947"/>
                    </a:lnTo>
                    <a:lnTo>
                      <a:pt x="5434" y="941"/>
                    </a:lnTo>
                    <a:lnTo>
                      <a:pt x="5415" y="918"/>
                    </a:lnTo>
                    <a:lnTo>
                      <a:pt x="5408" y="925"/>
                    </a:lnTo>
                    <a:lnTo>
                      <a:pt x="5399" y="920"/>
                    </a:lnTo>
                    <a:lnTo>
                      <a:pt x="5392" y="922"/>
                    </a:lnTo>
                    <a:lnTo>
                      <a:pt x="5385" y="912"/>
                    </a:lnTo>
                    <a:lnTo>
                      <a:pt x="5380" y="916"/>
                    </a:lnTo>
                    <a:lnTo>
                      <a:pt x="5373" y="910"/>
                    </a:lnTo>
                    <a:lnTo>
                      <a:pt x="5370" y="918"/>
                    </a:lnTo>
                    <a:lnTo>
                      <a:pt x="5361" y="910"/>
                    </a:lnTo>
                    <a:lnTo>
                      <a:pt x="5361" y="904"/>
                    </a:lnTo>
                    <a:lnTo>
                      <a:pt x="5359" y="895"/>
                    </a:lnTo>
                    <a:lnTo>
                      <a:pt x="5354" y="891"/>
                    </a:lnTo>
                    <a:lnTo>
                      <a:pt x="5350" y="896"/>
                    </a:lnTo>
                    <a:lnTo>
                      <a:pt x="5339" y="883"/>
                    </a:lnTo>
                    <a:lnTo>
                      <a:pt x="5333" y="885"/>
                    </a:lnTo>
                    <a:lnTo>
                      <a:pt x="5323" y="879"/>
                    </a:lnTo>
                    <a:lnTo>
                      <a:pt x="5305" y="875"/>
                    </a:lnTo>
                    <a:lnTo>
                      <a:pt x="5292" y="866"/>
                    </a:lnTo>
                    <a:lnTo>
                      <a:pt x="5286" y="866"/>
                    </a:lnTo>
                    <a:lnTo>
                      <a:pt x="5285" y="873"/>
                    </a:lnTo>
                    <a:lnTo>
                      <a:pt x="5285" y="880"/>
                    </a:lnTo>
                    <a:lnTo>
                      <a:pt x="5286" y="890"/>
                    </a:lnTo>
                    <a:lnTo>
                      <a:pt x="5284" y="895"/>
                    </a:lnTo>
                    <a:lnTo>
                      <a:pt x="5268" y="893"/>
                    </a:lnTo>
                    <a:lnTo>
                      <a:pt x="5258" y="877"/>
                    </a:lnTo>
                    <a:lnTo>
                      <a:pt x="5257" y="883"/>
                    </a:lnTo>
                    <a:lnTo>
                      <a:pt x="5256" y="900"/>
                    </a:lnTo>
                    <a:lnTo>
                      <a:pt x="5247" y="942"/>
                    </a:lnTo>
                    <a:lnTo>
                      <a:pt x="5252" y="944"/>
                    </a:lnTo>
                    <a:lnTo>
                      <a:pt x="5249" y="950"/>
                    </a:lnTo>
                    <a:lnTo>
                      <a:pt x="5248" y="955"/>
                    </a:lnTo>
                    <a:lnTo>
                      <a:pt x="5251" y="970"/>
                    </a:lnTo>
                    <a:lnTo>
                      <a:pt x="5264" y="1003"/>
                    </a:lnTo>
                    <a:lnTo>
                      <a:pt x="5260" y="1011"/>
                    </a:lnTo>
                    <a:lnTo>
                      <a:pt x="5252" y="1019"/>
                    </a:lnTo>
                    <a:lnTo>
                      <a:pt x="5225" y="1024"/>
                    </a:lnTo>
                    <a:lnTo>
                      <a:pt x="5210" y="1036"/>
                    </a:lnTo>
                    <a:lnTo>
                      <a:pt x="5204" y="1031"/>
                    </a:lnTo>
                    <a:lnTo>
                      <a:pt x="5200" y="1038"/>
                    </a:lnTo>
                    <a:lnTo>
                      <a:pt x="5195" y="1034"/>
                    </a:lnTo>
                    <a:lnTo>
                      <a:pt x="5179" y="1038"/>
                    </a:lnTo>
                    <a:lnTo>
                      <a:pt x="5168" y="1033"/>
                    </a:lnTo>
                    <a:lnTo>
                      <a:pt x="5161" y="1033"/>
                    </a:lnTo>
                    <a:lnTo>
                      <a:pt x="5136" y="1038"/>
                    </a:lnTo>
                    <a:lnTo>
                      <a:pt x="5131" y="1041"/>
                    </a:lnTo>
                    <a:lnTo>
                      <a:pt x="5112" y="1030"/>
                    </a:lnTo>
                    <a:lnTo>
                      <a:pt x="5082" y="1023"/>
                    </a:lnTo>
                    <a:lnTo>
                      <a:pt x="5074" y="1022"/>
                    </a:lnTo>
                    <a:lnTo>
                      <a:pt x="5074" y="1030"/>
                    </a:lnTo>
                    <a:lnTo>
                      <a:pt x="5071" y="1035"/>
                    </a:lnTo>
                    <a:lnTo>
                      <a:pt x="5042" y="1015"/>
                    </a:lnTo>
                    <a:lnTo>
                      <a:pt x="5023" y="1011"/>
                    </a:lnTo>
                    <a:lnTo>
                      <a:pt x="4994" y="995"/>
                    </a:lnTo>
                    <a:lnTo>
                      <a:pt x="4989" y="987"/>
                    </a:lnTo>
                    <a:lnTo>
                      <a:pt x="4989" y="980"/>
                    </a:lnTo>
                    <a:lnTo>
                      <a:pt x="4989" y="974"/>
                    </a:lnTo>
                    <a:lnTo>
                      <a:pt x="4990" y="969"/>
                    </a:lnTo>
                    <a:lnTo>
                      <a:pt x="4988" y="955"/>
                    </a:lnTo>
                    <a:lnTo>
                      <a:pt x="4990" y="948"/>
                    </a:lnTo>
                    <a:lnTo>
                      <a:pt x="4996" y="944"/>
                    </a:lnTo>
                    <a:lnTo>
                      <a:pt x="5007" y="944"/>
                    </a:lnTo>
                    <a:lnTo>
                      <a:pt x="5009" y="938"/>
                    </a:lnTo>
                    <a:lnTo>
                      <a:pt x="5015" y="938"/>
                    </a:lnTo>
                    <a:lnTo>
                      <a:pt x="5012" y="931"/>
                    </a:lnTo>
                    <a:lnTo>
                      <a:pt x="5005" y="925"/>
                    </a:lnTo>
                    <a:lnTo>
                      <a:pt x="4978" y="926"/>
                    </a:lnTo>
                    <a:lnTo>
                      <a:pt x="4967" y="920"/>
                    </a:lnTo>
                    <a:lnTo>
                      <a:pt x="4948" y="925"/>
                    </a:lnTo>
                    <a:lnTo>
                      <a:pt x="4924" y="920"/>
                    </a:lnTo>
                    <a:lnTo>
                      <a:pt x="4912" y="912"/>
                    </a:lnTo>
                    <a:lnTo>
                      <a:pt x="4900" y="912"/>
                    </a:lnTo>
                    <a:lnTo>
                      <a:pt x="4888" y="907"/>
                    </a:lnTo>
                    <a:lnTo>
                      <a:pt x="4875" y="907"/>
                    </a:lnTo>
                    <a:lnTo>
                      <a:pt x="4858" y="899"/>
                    </a:lnTo>
                    <a:lnTo>
                      <a:pt x="4837" y="895"/>
                    </a:lnTo>
                    <a:lnTo>
                      <a:pt x="4818" y="900"/>
                    </a:lnTo>
                    <a:lnTo>
                      <a:pt x="4818" y="909"/>
                    </a:lnTo>
                    <a:lnTo>
                      <a:pt x="4792" y="918"/>
                    </a:lnTo>
                    <a:lnTo>
                      <a:pt x="4779" y="921"/>
                    </a:lnTo>
                    <a:lnTo>
                      <a:pt x="4756" y="918"/>
                    </a:lnTo>
                    <a:lnTo>
                      <a:pt x="4721" y="932"/>
                    </a:lnTo>
                    <a:lnTo>
                      <a:pt x="4736" y="957"/>
                    </a:lnTo>
                    <a:lnTo>
                      <a:pt x="4738" y="969"/>
                    </a:lnTo>
                    <a:lnTo>
                      <a:pt x="4735" y="974"/>
                    </a:lnTo>
                    <a:lnTo>
                      <a:pt x="4713" y="990"/>
                    </a:lnTo>
                    <a:lnTo>
                      <a:pt x="4698" y="984"/>
                    </a:lnTo>
                    <a:lnTo>
                      <a:pt x="4700" y="976"/>
                    </a:lnTo>
                    <a:lnTo>
                      <a:pt x="4715" y="979"/>
                    </a:lnTo>
                    <a:lnTo>
                      <a:pt x="4719" y="969"/>
                    </a:lnTo>
                    <a:lnTo>
                      <a:pt x="4703" y="964"/>
                    </a:lnTo>
                    <a:lnTo>
                      <a:pt x="4705" y="955"/>
                    </a:lnTo>
                    <a:lnTo>
                      <a:pt x="4700" y="947"/>
                    </a:lnTo>
                    <a:lnTo>
                      <a:pt x="4711" y="922"/>
                    </a:lnTo>
                    <a:lnTo>
                      <a:pt x="4710" y="907"/>
                    </a:lnTo>
                    <a:lnTo>
                      <a:pt x="4705" y="894"/>
                    </a:lnTo>
                    <a:lnTo>
                      <a:pt x="4700" y="889"/>
                    </a:lnTo>
                    <a:lnTo>
                      <a:pt x="4698" y="872"/>
                    </a:lnTo>
                    <a:lnTo>
                      <a:pt x="4690" y="858"/>
                    </a:lnTo>
                    <a:lnTo>
                      <a:pt x="4678" y="832"/>
                    </a:lnTo>
                    <a:lnTo>
                      <a:pt x="4684" y="861"/>
                    </a:lnTo>
                    <a:lnTo>
                      <a:pt x="4682" y="878"/>
                    </a:lnTo>
                    <a:lnTo>
                      <a:pt x="4674" y="891"/>
                    </a:lnTo>
                    <a:lnTo>
                      <a:pt x="4658" y="896"/>
                    </a:lnTo>
                    <a:lnTo>
                      <a:pt x="4628" y="894"/>
                    </a:lnTo>
                    <a:lnTo>
                      <a:pt x="4619" y="896"/>
                    </a:lnTo>
                    <a:lnTo>
                      <a:pt x="4617" y="891"/>
                    </a:lnTo>
                    <a:lnTo>
                      <a:pt x="4596" y="874"/>
                    </a:lnTo>
                    <a:lnTo>
                      <a:pt x="4592" y="862"/>
                    </a:lnTo>
                    <a:lnTo>
                      <a:pt x="4591" y="848"/>
                    </a:lnTo>
                    <a:lnTo>
                      <a:pt x="4596" y="837"/>
                    </a:lnTo>
                    <a:lnTo>
                      <a:pt x="4598" y="847"/>
                    </a:lnTo>
                    <a:lnTo>
                      <a:pt x="4607" y="832"/>
                    </a:lnTo>
                    <a:lnTo>
                      <a:pt x="4608" y="826"/>
                    </a:lnTo>
                    <a:lnTo>
                      <a:pt x="4584" y="834"/>
                    </a:lnTo>
                    <a:lnTo>
                      <a:pt x="4576" y="842"/>
                    </a:lnTo>
                    <a:lnTo>
                      <a:pt x="4574" y="851"/>
                    </a:lnTo>
                    <a:lnTo>
                      <a:pt x="4570" y="855"/>
                    </a:lnTo>
                    <a:lnTo>
                      <a:pt x="4565" y="845"/>
                    </a:lnTo>
                    <a:lnTo>
                      <a:pt x="4553" y="840"/>
                    </a:lnTo>
                    <a:lnTo>
                      <a:pt x="4542" y="831"/>
                    </a:lnTo>
                    <a:lnTo>
                      <a:pt x="4527" y="834"/>
                    </a:lnTo>
                    <a:lnTo>
                      <a:pt x="4515" y="839"/>
                    </a:lnTo>
                    <a:lnTo>
                      <a:pt x="4512" y="852"/>
                    </a:lnTo>
                    <a:lnTo>
                      <a:pt x="4496" y="875"/>
                    </a:lnTo>
                    <a:lnTo>
                      <a:pt x="4495" y="884"/>
                    </a:lnTo>
                    <a:lnTo>
                      <a:pt x="4500" y="899"/>
                    </a:lnTo>
                    <a:lnTo>
                      <a:pt x="4507" y="911"/>
                    </a:lnTo>
                    <a:lnTo>
                      <a:pt x="4514" y="907"/>
                    </a:lnTo>
                    <a:lnTo>
                      <a:pt x="4509" y="905"/>
                    </a:lnTo>
                    <a:lnTo>
                      <a:pt x="4509" y="896"/>
                    </a:lnTo>
                    <a:lnTo>
                      <a:pt x="4515" y="902"/>
                    </a:lnTo>
                    <a:lnTo>
                      <a:pt x="4534" y="902"/>
                    </a:lnTo>
                    <a:lnTo>
                      <a:pt x="4542" y="893"/>
                    </a:lnTo>
                    <a:lnTo>
                      <a:pt x="4552" y="888"/>
                    </a:lnTo>
                    <a:lnTo>
                      <a:pt x="4557" y="879"/>
                    </a:lnTo>
                    <a:lnTo>
                      <a:pt x="4565" y="884"/>
                    </a:lnTo>
                    <a:lnTo>
                      <a:pt x="4573" y="901"/>
                    </a:lnTo>
                    <a:lnTo>
                      <a:pt x="4542" y="916"/>
                    </a:lnTo>
                    <a:lnTo>
                      <a:pt x="4536" y="930"/>
                    </a:lnTo>
                    <a:lnTo>
                      <a:pt x="4531" y="927"/>
                    </a:lnTo>
                    <a:lnTo>
                      <a:pt x="4506" y="948"/>
                    </a:lnTo>
                    <a:lnTo>
                      <a:pt x="4495" y="948"/>
                    </a:lnTo>
                    <a:lnTo>
                      <a:pt x="4478" y="926"/>
                    </a:lnTo>
                    <a:lnTo>
                      <a:pt x="4490" y="949"/>
                    </a:lnTo>
                    <a:lnTo>
                      <a:pt x="4487" y="952"/>
                    </a:lnTo>
                    <a:lnTo>
                      <a:pt x="4480" y="945"/>
                    </a:lnTo>
                    <a:lnTo>
                      <a:pt x="4482" y="953"/>
                    </a:lnTo>
                    <a:lnTo>
                      <a:pt x="4479" y="960"/>
                    </a:lnTo>
                    <a:lnTo>
                      <a:pt x="4444" y="971"/>
                    </a:lnTo>
                    <a:lnTo>
                      <a:pt x="4432" y="970"/>
                    </a:lnTo>
                    <a:lnTo>
                      <a:pt x="4430" y="979"/>
                    </a:lnTo>
                    <a:lnTo>
                      <a:pt x="4432" y="986"/>
                    </a:lnTo>
                    <a:lnTo>
                      <a:pt x="4414" y="982"/>
                    </a:lnTo>
                    <a:lnTo>
                      <a:pt x="4394" y="1001"/>
                    </a:lnTo>
                    <a:lnTo>
                      <a:pt x="4389" y="998"/>
                    </a:lnTo>
                    <a:lnTo>
                      <a:pt x="4361" y="996"/>
                    </a:lnTo>
                    <a:lnTo>
                      <a:pt x="4354" y="1003"/>
                    </a:lnTo>
                    <a:lnTo>
                      <a:pt x="4326" y="996"/>
                    </a:lnTo>
                    <a:lnTo>
                      <a:pt x="4315" y="1004"/>
                    </a:lnTo>
                    <a:lnTo>
                      <a:pt x="4316" y="1018"/>
                    </a:lnTo>
                    <a:lnTo>
                      <a:pt x="4323" y="1036"/>
                    </a:lnTo>
                    <a:lnTo>
                      <a:pt x="4358" y="1054"/>
                    </a:lnTo>
                    <a:lnTo>
                      <a:pt x="4350" y="1056"/>
                    </a:lnTo>
                    <a:lnTo>
                      <a:pt x="4340" y="1054"/>
                    </a:lnTo>
                    <a:lnTo>
                      <a:pt x="4317" y="1044"/>
                    </a:lnTo>
                    <a:lnTo>
                      <a:pt x="4308" y="1038"/>
                    </a:lnTo>
                    <a:lnTo>
                      <a:pt x="4301" y="1047"/>
                    </a:lnTo>
                    <a:lnTo>
                      <a:pt x="4294" y="1052"/>
                    </a:lnTo>
                    <a:lnTo>
                      <a:pt x="4288" y="1065"/>
                    </a:lnTo>
                    <a:lnTo>
                      <a:pt x="4278" y="1071"/>
                    </a:lnTo>
                    <a:lnTo>
                      <a:pt x="4267" y="1072"/>
                    </a:lnTo>
                    <a:lnTo>
                      <a:pt x="4253" y="1082"/>
                    </a:lnTo>
                    <a:lnTo>
                      <a:pt x="4242" y="1090"/>
                    </a:lnTo>
                    <a:lnTo>
                      <a:pt x="4229" y="1109"/>
                    </a:lnTo>
                    <a:lnTo>
                      <a:pt x="4232" y="1104"/>
                    </a:lnTo>
                    <a:lnTo>
                      <a:pt x="4229" y="1101"/>
                    </a:lnTo>
                    <a:lnTo>
                      <a:pt x="4215" y="1105"/>
                    </a:lnTo>
                    <a:lnTo>
                      <a:pt x="4213" y="1111"/>
                    </a:lnTo>
                    <a:lnTo>
                      <a:pt x="4206" y="1110"/>
                    </a:lnTo>
                    <a:lnTo>
                      <a:pt x="4205" y="1103"/>
                    </a:lnTo>
                    <a:lnTo>
                      <a:pt x="4227" y="1083"/>
                    </a:lnTo>
                    <a:lnTo>
                      <a:pt x="4236" y="1078"/>
                    </a:lnTo>
                    <a:lnTo>
                      <a:pt x="4240" y="1072"/>
                    </a:lnTo>
                    <a:lnTo>
                      <a:pt x="4252" y="1063"/>
                    </a:lnTo>
                    <a:lnTo>
                      <a:pt x="4263" y="1067"/>
                    </a:lnTo>
                    <a:lnTo>
                      <a:pt x="4276" y="1055"/>
                    </a:lnTo>
                    <a:lnTo>
                      <a:pt x="4285" y="1044"/>
                    </a:lnTo>
                    <a:lnTo>
                      <a:pt x="4301" y="1008"/>
                    </a:lnTo>
                    <a:lnTo>
                      <a:pt x="4306" y="1002"/>
                    </a:lnTo>
                    <a:lnTo>
                      <a:pt x="4306" y="997"/>
                    </a:lnTo>
                    <a:lnTo>
                      <a:pt x="4310" y="987"/>
                    </a:lnTo>
                    <a:lnTo>
                      <a:pt x="4316" y="972"/>
                    </a:lnTo>
                    <a:lnTo>
                      <a:pt x="4326" y="974"/>
                    </a:lnTo>
                    <a:lnTo>
                      <a:pt x="4349" y="965"/>
                    </a:lnTo>
                    <a:lnTo>
                      <a:pt x="4351" y="952"/>
                    </a:lnTo>
                    <a:lnTo>
                      <a:pt x="4365" y="928"/>
                    </a:lnTo>
                    <a:lnTo>
                      <a:pt x="4369" y="911"/>
                    </a:lnTo>
                    <a:lnTo>
                      <a:pt x="4409" y="910"/>
                    </a:lnTo>
                    <a:lnTo>
                      <a:pt x="4419" y="907"/>
                    </a:lnTo>
                    <a:lnTo>
                      <a:pt x="4425" y="915"/>
                    </a:lnTo>
                    <a:lnTo>
                      <a:pt x="4445" y="875"/>
                    </a:lnTo>
                    <a:lnTo>
                      <a:pt x="4452" y="864"/>
                    </a:lnTo>
                    <a:lnTo>
                      <a:pt x="4456" y="848"/>
                    </a:lnTo>
                    <a:lnTo>
                      <a:pt x="4484" y="820"/>
                    </a:lnTo>
                    <a:lnTo>
                      <a:pt x="4500" y="813"/>
                    </a:lnTo>
                    <a:lnTo>
                      <a:pt x="4511" y="802"/>
                    </a:lnTo>
                    <a:lnTo>
                      <a:pt x="4520" y="788"/>
                    </a:lnTo>
                    <a:lnTo>
                      <a:pt x="4526" y="767"/>
                    </a:lnTo>
                    <a:lnTo>
                      <a:pt x="4547" y="748"/>
                    </a:lnTo>
                    <a:lnTo>
                      <a:pt x="4545" y="743"/>
                    </a:lnTo>
                    <a:lnTo>
                      <a:pt x="4548" y="735"/>
                    </a:lnTo>
                    <a:lnTo>
                      <a:pt x="4559" y="733"/>
                    </a:lnTo>
                    <a:lnTo>
                      <a:pt x="4566" y="727"/>
                    </a:lnTo>
                    <a:lnTo>
                      <a:pt x="4563" y="724"/>
                    </a:lnTo>
                    <a:lnTo>
                      <a:pt x="4569" y="722"/>
                    </a:lnTo>
                    <a:lnTo>
                      <a:pt x="4573" y="726"/>
                    </a:lnTo>
                    <a:lnTo>
                      <a:pt x="4584" y="721"/>
                    </a:lnTo>
                    <a:lnTo>
                      <a:pt x="4587" y="707"/>
                    </a:lnTo>
                    <a:lnTo>
                      <a:pt x="4592" y="708"/>
                    </a:lnTo>
                    <a:lnTo>
                      <a:pt x="4607" y="692"/>
                    </a:lnTo>
                    <a:lnTo>
                      <a:pt x="4625" y="703"/>
                    </a:lnTo>
                    <a:lnTo>
                      <a:pt x="4627" y="695"/>
                    </a:lnTo>
                    <a:lnTo>
                      <a:pt x="4630" y="686"/>
                    </a:lnTo>
                    <a:lnTo>
                      <a:pt x="4625" y="678"/>
                    </a:lnTo>
                    <a:lnTo>
                      <a:pt x="4657" y="665"/>
                    </a:lnTo>
                    <a:lnTo>
                      <a:pt x="4643" y="662"/>
                    </a:lnTo>
                    <a:lnTo>
                      <a:pt x="4645" y="656"/>
                    </a:lnTo>
                    <a:lnTo>
                      <a:pt x="4667" y="645"/>
                    </a:lnTo>
                    <a:lnTo>
                      <a:pt x="4665" y="656"/>
                    </a:lnTo>
                    <a:lnTo>
                      <a:pt x="4672" y="645"/>
                    </a:lnTo>
                    <a:lnTo>
                      <a:pt x="4678" y="643"/>
                    </a:lnTo>
                    <a:lnTo>
                      <a:pt x="4684" y="636"/>
                    </a:lnTo>
                    <a:lnTo>
                      <a:pt x="4679" y="631"/>
                    </a:lnTo>
                    <a:lnTo>
                      <a:pt x="4688" y="622"/>
                    </a:lnTo>
                    <a:lnTo>
                      <a:pt x="4698" y="624"/>
                    </a:lnTo>
                    <a:lnTo>
                      <a:pt x="4704" y="611"/>
                    </a:lnTo>
                    <a:lnTo>
                      <a:pt x="4708" y="599"/>
                    </a:lnTo>
                    <a:lnTo>
                      <a:pt x="4708" y="595"/>
                    </a:lnTo>
                    <a:lnTo>
                      <a:pt x="4719" y="582"/>
                    </a:lnTo>
                    <a:lnTo>
                      <a:pt x="4722" y="573"/>
                    </a:lnTo>
                    <a:lnTo>
                      <a:pt x="4729" y="567"/>
                    </a:lnTo>
                    <a:lnTo>
                      <a:pt x="4729" y="549"/>
                    </a:lnTo>
                    <a:lnTo>
                      <a:pt x="4726" y="548"/>
                    </a:lnTo>
                    <a:lnTo>
                      <a:pt x="4722" y="534"/>
                    </a:lnTo>
                    <a:lnTo>
                      <a:pt x="4731" y="538"/>
                    </a:lnTo>
                    <a:lnTo>
                      <a:pt x="4730" y="518"/>
                    </a:lnTo>
                    <a:lnTo>
                      <a:pt x="4716" y="518"/>
                    </a:lnTo>
                    <a:lnTo>
                      <a:pt x="4703" y="506"/>
                    </a:lnTo>
                    <a:lnTo>
                      <a:pt x="4701" y="491"/>
                    </a:lnTo>
                    <a:lnTo>
                      <a:pt x="4692" y="492"/>
                    </a:lnTo>
                    <a:lnTo>
                      <a:pt x="4689" y="502"/>
                    </a:lnTo>
                    <a:lnTo>
                      <a:pt x="4686" y="507"/>
                    </a:lnTo>
                    <a:lnTo>
                      <a:pt x="4681" y="497"/>
                    </a:lnTo>
                    <a:lnTo>
                      <a:pt x="4681" y="493"/>
                    </a:lnTo>
                    <a:lnTo>
                      <a:pt x="4676" y="481"/>
                    </a:lnTo>
                    <a:lnTo>
                      <a:pt x="4679" y="475"/>
                    </a:lnTo>
                    <a:lnTo>
                      <a:pt x="4666" y="464"/>
                    </a:lnTo>
                    <a:lnTo>
                      <a:pt x="4660" y="454"/>
                    </a:lnTo>
                    <a:lnTo>
                      <a:pt x="4662" y="447"/>
                    </a:lnTo>
                    <a:lnTo>
                      <a:pt x="4670" y="449"/>
                    </a:lnTo>
                    <a:lnTo>
                      <a:pt x="4687" y="470"/>
                    </a:lnTo>
                    <a:lnTo>
                      <a:pt x="4717" y="490"/>
                    </a:lnTo>
                    <a:lnTo>
                      <a:pt x="4711" y="507"/>
                    </a:lnTo>
                    <a:lnTo>
                      <a:pt x="4717" y="505"/>
                    </a:lnTo>
                    <a:lnTo>
                      <a:pt x="4724" y="493"/>
                    </a:lnTo>
                    <a:lnTo>
                      <a:pt x="4736" y="455"/>
                    </a:lnTo>
                    <a:lnTo>
                      <a:pt x="4736" y="441"/>
                    </a:lnTo>
                    <a:lnTo>
                      <a:pt x="4732" y="428"/>
                    </a:lnTo>
                    <a:lnTo>
                      <a:pt x="4726" y="432"/>
                    </a:lnTo>
                    <a:lnTo>
                      <a:pt x="4717" y="428"/>
                    </a:lnTo>
                    <a:lnTo>
                      <a:pt x="4713" y="400"/>
                    </a:lnTo>
                    <a:lnTo>
                      <a:pt x="4714" y="389"/>
                    </a:lnTo>
                    <a:lnTo>
                      <a:pt x="4698" y="360"/>
                    </a:lnTo>
                    <a:lnTo>
                      <a:pt x="4689" y="364"/>
                    </a:lnTo>
                    <a:lnTo>
                      <a:pt x="4695" y="378"/>
                    </a:lnTo>
                    <a:lnTo>
                      <a:pt x="4686" y="387"/>
                    </a:lnTo>
                    <a:lnTo>
                      <a:pt x="4684" y="394"/>
                    </a:lnTo>
                    <a:lnTo>
                      <a:pt x="4679" y="394"/>
                    </a:lnTo>
                    <a:lnTo>
                      <a:pt x="4672" y="374"/>
                    </a:lnTo>
                    <a:lnTo>
                      <a:pt x="4662" y="362"/>
                    </a:lnTo>
                    <a:lnTo>
                      <a:pt x="4670" y="358"/>
                    </a:lnTo>
                    <a:lnTo>
                      <a:pt x="4671" y="349"/>
                    </a:lnTo>
                    <a:lnTo>
                      <a:pt x="4673" y="341"/>
                    </a:lnTo>
                    <a:lnTo>
                      <a:pt x="4647" y="315"/>
                    </a:lnTo>
                    <a:lnTo>
                      <a:pt x="4640" y="318"/>
                    </a:lnTo>
                    <a:lnTo>
                      <a:pt x="4639" y="306"/>
                    </a:lnTo>
                    <a:lnTo>
                      <a:pt x="4624" y="283"/>
                    </a:lnTo>
                    <a:lnTo>
                      <a:pt x="4603" y="271"/>
                    </a:lnTo>
                    <a:lnTo>
                      <a:pt x="4607" y="266"/>
                    </a:lnTo>
                    <a:lnTo>
                      <a:pt x="4603" y="258"/>
                    </a:lnTo>
                    <a:lnTo>
                      <a:pt x="4593" y="255"/>
                    </a:lnTo>
                    <a:lnTo>
                      <a:pt x="4588" y="261"/>
                    </a:lnTo>
                    <a:lnTo>
                      <a:pt x="4585" y="255"/>
                    </a:lnTo>
                    <a:lnTo>
                      <a:pt x="4586" y="244"/>
                    </a:lnTo>
                    <a:lnTo>
                      <a:pt x="4569" y="248"/>
                    </a:lnTo>
                    <a:lnTo>
                      <a:pt x="4539" y="242"/>
                    </a:lnTo>
                    <a:lnTo>
                      <a:pt x="4523" y="255"/>
                    </a:lnTo>
                    <a:lnTo>
                      <a:pt x="4518" y="253"/>
                    </a:lnTo>
                    <a:lnTo>
                      <a:pt x="4509" y="255"/>
                    </a:lnTo>
                    <a:lnTo>
                      <a:pt x="4489" y="238"/>
                    </a:lnTo>
                    <a:lnTo>
                      <a:pt x="4477" y="248"/>
                    </a:lnTo>
                    <a:lnTo>
                      <a:pt x="4469" y="247"/>
                    </a:lnTo>
                    <a:lnTo>
                      <a:pt x="4441" y="253"/>
                    </a:lnTo>
                    <a:lnTo>
                      <a:pt x="4435" y="247"/>
                    </a:lnTo>
                    <a:lnTo>
                      <a:pt x="4426" y="255"/>
                    </a:lnTo>
                    <a:lnTo>
                      <a:pt x="4428" y="248"/>
                    </a:lnTo>
                    <a:lnTo>
                      <a:pt x="4432" y="242"/>
                    </a:lnTo>
                    <a:lnTo>
                      <a:pt x="4430" y="238"/>
                    </a:lnTo>
                    <a:lnTo>
                      <a:pt x="4424" y="237"/>
                    </a:lnTo>
                    <a:lnTo>
                      <a:pt x="4421" y="244"/>
                    </a:lnTo>
                    <a:lnTo>
                      <a:pt x="4410" y="247"/>
                    </a:lnTo>
                    <a:lnTo>
                      <a:pt x="4409" y="258"/>
                    </a:lnTo>
                    <a:lnTo>
                      <a:pt x="4405" y="264"/>
                    </a:lnTo>
                    <a:lnTo>
                      <a:pt x="4416" y="261"/>
                    </a:lnTo>
                    <a:lnTo>
                      <a:pt x="4409" y="272"/>
                    </a:lnTo>
                    <a:lnTo>
                      <a:pt x="4403" y="272"/>
                    </a:lnTo>
                    <a:lnTo>
                      <a:pt x="4402" y="283"/>
                    </a:lnTo>
                    <a:lnTo>
                      <a:pt x="4397" y="294"/>
                    </a:lnTo>
                    <a:lnTo>
                      <a:pt x="4386" y="299"/>
                    </a:lnTo>
                    <a:lnTo>
                      <a:pt x="4382" y="296"/>
                    </a:lnTo>
                    <a:lnTo>
                      <a:pt x="4380" y="307"/>
                    </a:lnTo>
                    <a:lnTo>
                      <a:pt x="4356" y="306"/>
                    </a:lnTo>
                    <a:lnTo>
                      <a:pt x="4349" y="312"/>
                    </a:lnTo>
                    <a:lnTo>
                      <a:pt x="4334" y="306"/>
                    </a:lnTo>
                    <a:lnTo>
                      <a:pt x="4313" y="306"/>
                    </a:lnTo>
                    <a:lnTo>
                      <a:pt x="4313" y="301"/>
                    </a:lnTo>
                    <a:lnTo>
                      <a:pt x="4311" y="299"/>
                    </a:lnTo>
                    <a:lnTo>
                      <a:pt x="4329" y="288"/>
                    </a:lnTo>
                    <a:lnTo>
                      <a:pt x="4333" y="292"/>
                    </a:lnTo>
                    <a:lnTo>
                      <a:pt x="4343" y="264"/>
                    </a:lnTo>
                    <a:lnTo>
                      <a:pt x="4349" y="253"/>
                    </a:lnTo>
                    <a:lnTo>
                      <a:pt x="4353" y="242"/>
                    </a:lnTo>
                    <a:lnTo>
                      <a:pt x="4367" y="238"/>
                    </a:lnTo>
                    <a:lnTo>
                      <a:pt x="4377" y="216"/>
                    </a:lnTo>
                    <a:lnTo>
                      <a:pt x="4373" y="213"/>
                    </a:lnTo>
                    <a:lnTo>
                      <a:pt x="4370" y="207"/>
                    </a:lnTo>
                    <a:lnTo>
                      <a:pt x="4372" y="204"/>
                    </a:lnTo>
                    <a:lnTo>
                      <a:pt x="4380" y="204"/>
                    </a:lnTo>
                    <a:lnTo>
                      <a:pt x="4380" y="197"/>
                    </a:lnTo>
                    <a:lnTo>
                      <a:pt x="4373" y="195"/>
                    </a:lnTo>
                    <a:lnTo>
                      <a:pt x="4373" y="188"/>
                    </a:lnTo>
                    <a:lnTo>
                      <a:pt x="4375" y="183"/>
                    </a:lnTo>
                    <a:lnTo>
                      <a:pt x="4349" y="175"/>
                    </a:lnTo>
                    <a:lnTo>
                      <a:pt x="4344" y="178"/>
                    </a:lnTo>
                    <a:lnTo>
                      <a:pt x="4338" y="168"/>
                    </a:lnTo>
                    <a:lnTo>
                      <a:pt x="4329" y="166"/>
                    </a:lnTo>
                    <a:lnTo>
                      <a:pt x="4321" y="166"/>
                    </a:lnTo>
                    <a:lnTo>
                      <a:pt x="4312" y="173"/>
                    </a:lnTo>
                    <a:lnTo>
                      <a:pt x="4306" y="164"/>
                    </a:lnTo>
                    <a:lnTo>
                      <a:pt x="4289" y="173"/>
                    </a:lnTo>
                    <a:lnTo>
                      <a:pt x="4294" y="157"/>
                    </a:lnTo>
                    <a:lnTo>
                      <a:pt x="4292" y="143"/>
                    </a:lnTo>
                    <a:lnTo>
                      <a:pt x="4286" y="162"/>
                    </a:lnTo>
                    <a:lnTo>
                      <a:pt x="4268" y="161"/>
                    </a:lnTo>
                    <a:lnTo>
                      <a:pt x="4211" y="189"/>
                    </a:lnTo>
                    <a:lnTo>
                      <a:pt x="4224" y="169"/>
                    </a:lnTo>
                    <a:lnTo>
                      <a:pt x="4231" y="166"/>
                    </a:lnTo>
                    <a:lnTo>
                      <a:pt x="4256" y="126"/>
                    </a:lnTo>
                    <a:lnTo>
                      <a:pt x="4268" y="116"/>
                    </a:lnTo>
                    <a:lnTo>
                      <a:pt x="4276" y="115"/>
                    </a:lnTo>
                    <a:lnTo>
                      <a:pt x="4286" y="98"/>
                    </a:lnTo>
                    <a:lnTo>
                      <a:pt x="4286" y="91"/>
                    </a:lnTo>
                    <a:lnTo>
                      <a:pt x="4301" y="88"/>
                    </a:lnTo>
                    <a:lnTo>
                      <a:pt x="4310" y="95"/>
                    </a:lnTo>
                    <a:lnTo>
                      <a:pt x="4301" y="82"/>
                    </a:lnTo>
                    <a:lnTo>
                      <a:pt x="4290" y="43"/>
                    </a:lnTo>
                    <a:lnTo>
                      <a:pt x="4281" y="39"/>
                    </a:lnTo>
                    <a:lnTo>
                      <a:pt x="4276" y="48"/>
                    </a:lnTo>
                    <a:lnTo>
                      <a:pt x="4259" y="45"/>
                    </a:lnTo>
                    <a:lnTo>
                      <a:pt x="4242" y="34"/>
                    </a:lnTo>
                    <a:lnTo>
                      <a:pt x="4226" y="7"/>
                    </a:lnTo>
                    <a:lnTo>
                      <a:pt x="4219" y="17"/>
                    </a:lnTo>
                    <a:lnTo>
                      <a:pt x="4213" y="14"/>
                    </a:lnTo>
                    <a:lnTo>
                      <a:pt x="4211" y="12"/>
                    </a:lnTo>
                    <a:lnTo>
                      <a:pt x="4211" y="5"/>
                    </a:lnTo>
                    <a:lnTo>
                      <a:pt x="4203" y="0"/>
                    </a:lnTo>
                    <a:lnTo>
                      <a:pt x="4193" y="2"/>
                    </a:lnTo>
                    <a:lnTo>
                      <a:pt x="4178" y="14"/>
                    </a:lnTo>
                    <a:lnTo>
                      <a:pt x="4172" y="24"/>
                    </a:lnTo>
                    <a:lnTo>
                      <a:pt x="4166" y="27"/>
                    </a:lnTo>
                    <a:lnTo>
                      <a:pt x="4143" y="22"/>
                    </a:lnTo>
                    <a:lnTo>
                      <a:pt x="4139" y="35"/>
                    </a:lnTo>
                    <a:lnTo>
                      <a:pt x="4122" y="51"/>
                    </a:lnTo>
                    <a:lnTo>
                      <a:pt x="4098" y="88"/>
                    </a:lnTo>
                    <a:lnTo>
                      <a:pt x="4093" y="102"/>
                    </a:lnTo>
                    <a:lnTo>
                      <a:pt x="4073" y="120"/>
                    </a:lnTo>
                    <a:lnTo>
                      <a:pt x="4070" y="126"/>
                    </a:lnTo>
                    <a:lnTo>
                      <a:pt x="4049" y="157"/>
                    </a:lnTo>
                    <a:lnTo>
                      <a:pt x="4043" y="168"/>
                    </a:lnTo>
                    <a:lnTo>
                      <a:pt x="4042" y="178"/>
                    </a:lnTo>
                    <a:lnTo>
                      <a:pt x="4042" y="185"/>
                    </a:lnTo>
                    <a:lnTo>
                      <a:pt x="4039" y="194"/>
                    </a:lnTo>
                    <a:lnTo>
                      <a:pt x="4033" y="194"/>
                    </a:lnTo>
                    <a:lnTo>
                      <a:pt x="4032" y="201"/>
                    </a:lnTo>
                    <a:lnTo>
                      <a:pt x="4023" y="220"/>
                    </a:lnTo>
                    <a:lnTo>
                      <a:pt x="4025" y="222"/>
                    </a:lnTo>
                    <a:lnTo>
                      <a:pt x="4025" y="232"/>
                    </a:lnTo>
                    <a:lnTo>
                      <a:pt x="4030" y="238"/>
                    </a:lnTo>
                    <a:lnTo>
                      <a:pt x="4043" y="244"/>
                    </a:lnTo>
                    <a:lnTo>
                      <a:pt x="4046" y="258"/>
                    </a:lnTo>
                    <a:lnTo>
                      <a:pt x="4052" y="263"/>
                    </a:lnTo>
                    <a:lnTo>
                      <a:pt x="4050" y="267"/>
                    </a:lnTo>
                    <a:lnTo>
                      <a:pt x="4039" y="265"/>
                    </a:lnTo>
                    <a:lnTo>
                      <a:pt x="4037" y="258"/>
                    </a:lnTo>
                    <a:lnTo>
                      <a:pt x="4037" y="282"/>
                    </a:lnTo>
                    <a:lnTo>
                      <a:pt x="4041" y="285"/>
                    </a:lnTo>
                    <a:lnTo>
                      <a:pt x="4039" y="286"/>
                    </a:lnTo>
                    <a:lnTo>
                      <a:pt x="4010" y="303"/>
                    </a:lnTo>
                    <a:lnTo>
                      <a:pt x="3995" y="307"/>
                    </a:lnTo>
                    <a:lnTo>
                      <a:pt x="3975" y="306"/>
                    </a:lnTo>
                    <a:lnTo>
                      <a:pt x="3962" y="312"/>
                    </a:lnTo>
                    <a:lnTo>
                      <a:pt x="3913" y="302"/>
                    </a:lnTo>
                    <a:lnTo>
                      <a:pt x="3915" y="310"/>
                    </a:lnTo>
                    <a:lnTo>
                      <a:pt x="3915" y="315"/>
                    </a:lnTo>
                    <a:lnTo>
                      <a:pt x="3921" y="321"/>
                    </a:lnTo>
                    <a:lnTo>
                      <a:pt x="3923" y="334"/>
                    </a:lnTo>
                    <a:lnTo>
                      <a:pt x="3934" y="335"/>
                    </a:lnTo>
                    <a:lnTo>
                      <a:pt x="3941" y="344"/>
                    </a:lnTo>
                    <a:lnTo>
                      <a:pt x="3941" y="351"/>
                    </a:lnTo>
                    <a:lnTo>
                      <a:pt x="3960" y="351"/>
                    </a:lnTo>
                    <a:lnTo>
                      <a:pt x="3967" y="356"/>
                    </a:lnTo>
                    <a:lnTo>
                      <a:pt x="3968" y="364"/>
                    </a:lnTo>
                    <a:lnTo>
                      <a:pt x="3963" y="377"/>
                    </a:lnTo>
                    <a:lnTo>
                      <a:pt x="3963" y="396"/>
                    </a:lnTo>
                    <a:lnTo>
                      <a:pt x="3960" y="406"/>
                    </a:lnTo>
                    <a:lnTo>
                      <a:pt x="3947" y="401"/>
                    </a:lnTo>
                    <a:lnTo>
                      <a:pt x="3947" y="389"/>
                    </a:lnTo>
                    <a:lnTo>
                      <a:pt x="3944" y="384"/>
                    </a:lnTo>
                    <a:lnTo>
                      <a:pt x="3923" y="380"/>
                    </a:lnTo>
                    <a:lnTo>
                      <a:pt x="3923" y="377"/>
                    </a:lnTo>
                    <a:lnTo>
                      <a:pt x="3926" y="366"/>
                    </a:lnTo>
                    <a:lnTo>
                      <a:pt x="3924" y="361"/>
                    </a:lnTo>
                    <a:lnTo>
                      <a:pt x="3907" y="364"/>
                    </a:lnTo>
                    <a:lnTo>
                      <a:pt x="3908" y="353"/>
                    </a:lnTo>
                    <a:lnTo>
                      <a:pt x="3902" y="352"/>
                    </a:lnTo>
                    <a:lnTo>
                      <a:pt x="3865" y="379"/>
                    </a:lnTo>
                    <a:lnTo>
                      <a:pt x="3869" y="389"/>
                    </a:lnTo>
                    <a:lnTo>
                      <a:pt x="3869" y="396"/>
                    </a:lnTo>
                    <a:lnTo>
                      <a:pt x="3864" y="396"/>
                    </a:lnTo>
                    <a:lnTo>
                      <a:pt x="3860" y="390"/>
                    </a:lnTo>
                    <a:lnTo>
                      <a:pt x="3849" y="393"/>
                    </a:lnTo>
                    <a:lnTo>
                      <a:pt x="3844" y="404"/>
                    </a:lnTo>
                    <a:lnTo>
                      <a:pt x="3851" y="405"/>
                    </a:lnTo>
                    <a:lnTo>
                      <a:pt x="3854" y="409"/>
                    </a:lnTo>
                    <a:lnTo>
                      <a:pt x="3855" y="417"/>
                    </a:lnTo>
                    <a:lnTo>
                      <a:pt x="3850" y="419"/>
                    </a:lnTo>
                    <a:lnTo>
                      <a:pt x="3838" y="415"/>
                    </a:lnTo>
                    <a:lnTo>
                      <a:pt x="3821" y="428"/>
                    </a:lnTo>
                    <a:lnTo>
                      <a:pt x="3821" y="415"/>
                    </a:lnTo>
                    <a:lnTo>
                      <a:pt x="3819" y="411"/>
                    </a:lnTo>
                    <a:lnTo>
                      <a:pt x="3815" y="415"/>
                    </a:lnTo>
                    <a:lnTo>
                      <a:pt x="3805" y="431"/>
                    </a:lnTo>
                    <a:lnTo>
                      <a:pt x="3797" y="431"/>
                    </a:lnTo>
                    <a:lnTo>
                      <a:pt x="3784" y="442"/>
                    </a:lnTo>
                    <a:lnTo>
                      <a:pt x="3780" y="439"/>
                    </a:lnTo>
                    <a:lnTo>
                      <a:pt x="3790" y="427"/>
                    </a:lnTo>
                    <a:lnTo>
                      <a:pt x="3791" y="419"/>
                    </a:lnTo>
                    <a:lnTo>
                      <a:pt x="3780" y="417"/>
                    </a:lnTo>
                    <a:lnTo>
                      <a:pt x="3779" y="411"/>
                    </a:lnTo>
                    <a:lnTo>
                      <a:pt x="3774" y="419"/>
                    </a:lnTo>
                    <a:lnTo>
                      <a:pt x="3756" y="423"/>
                    </a:lnTo>
                    <a:lnTo>
                      <a:pt x="3748" y="438"/>
                    </a:lnTo>
                    <a:lnTo>
                      <a:pt x="3740" y="442"/>
                    </a:lnTo>
                    <a:lnTo>
                      <a:pt x="3736" y="436"/>
                    </a:lnTo>
                    <a:lnTo>
                      <a:pt x="3756" y="414"/>
                    </a:lnTo>
                    <a:lnTo>
                      <a:pt x="3761" y="393"/>
                    </a:lnTo>
                    <a:lnTo>
                      <a:pt x="3745" y="380"/>
                    </a:lnTo>
                    <a:lnTo>
                      <a:pt x="3716" y="382"/>
                    </a:lnTo>
                    <a:lnTo>
                      <a:pt x="3711" y="385"/>
                    </a:lnTo>
                    <a:lnTo>
                      <a:pt x="3710" y="393"/>
                    </a:lnTo>
                    <a:lnTo>
                      <a:pt x="3678" y="383"/>
                    </a:lnTo>
                    <a:lnTo>
                      <a:pt x="3676" y="390"/>
                    </a:lnTo>
                    <a:lnTo>
                      <a:pt x="3665" y="399"/>
                    </a:lnTo>
                    <a:lnTo>
                      <a:pt x="3657" y="389"/>
                    </a:lnTo>
                    <a:lnTo>
                      <a:pt x="3629" y="390"/>
                    </a:lnTo>
                    <a:lnTo>
                      <a:pt x="3628" y="394"/>
                    </a:lnTo>
                    <a:lnTo>
                      <a:pt x="3635" y="399"/>
                    </a:lnTo>
                    <a:lnTo>
                      <a:pt x="3635" y="403"/>
                    </a:lnTo>
                    <a:lnTo>
                      <a:pt x="3609" y="409"/>
                    </a:lnTo>
                    <a:lnTo>
                      <a:pt x="3608" y="405"/>
                    </a:lnTo>
                    <a:lnTo>
                      <a:pt x="3611" y="398"/>
                    </a:lnTo>
                    <a:lnTo>
                      <a:pt x="3604" y="399"/>
                    </a:lnTo>
                    <a:lnTo>
                      <a:pt x="3590" y="412"/>
                    </a:lnTo>
                    <a:lnTo>
                      <a:pt x="3586" y="401"/>
                    </a:lnTo>
                    <a:lnTo>
                      <a:pt x="3581" y="405"/>
                    </a:lnTo>
                    <a:lnTo>
                      <a:pt x="3581" y="423"/>
                    </a:lnTo>
                    <a:lnTo>
                      <a:pt x="3585" y="427"/>
                    </a:lnTo>
                    <a:lnTo>
                      <a:pt x="3604" y="417"/>
                    </a:lnTo>
                    <a:lnTo>
                      <a:pt x="3607" y="428"/>
                    </a:lnTo>
                    <a:lnTo>
                      <a:pt x="3611" y="435"/>
                    </a:lnTo>
                    <a:lnTo>
                      <a:pt x="3612" y="432"/>
                    </a:lnTo>
                    <a:lnTo>
                      <a:pt x="3612" y="426"/>
                    </a:lnTo>
                    <a:lnTo>
                      <a:pt x="3619" y="423"/>
                    </a:lnTo>
                    <a:lnTo>
                      <a:pt x="3618" y="428"/>
                    </a:lnTo>
                    <a:lnTo>
                      <a:pt x="3620" y="435"/>
                    </a:lnTo>
                    <a:lnTo>
                      <a:pt x="3614" y="446"/>
                    </a:lnTo>
                    <a:lnTo>
                      <a:pt x="3549" y="471"/>
                    </a:lnTo>
                    <a:lnTo>
                      <a:pt x="3520" y="475"/>
                    </a:lnTo>
                    <a:lnTo>
                      <a:pt x="3516" y="473"/>
                    </a:lnTo>
                    <a:lnTo>
                      <a:pt x="3514" y="481"/>
                    </a:lnTo>
                    <a:lnTo>
                      <a:pt x="3514" y="492"/>
                    </a:lnTo>
                    <a:lnTo>
                      <a:pt x="3514" y="489"/>
                    </a:lnTo>
                    <a:lnTo>
                      <a:pt x="3501" y="487"/>
                    </a:lnTo>
                    <a:lnTo>
                      <a:pt x="3488" y="496"/>
                    </a:lnTo>
                    <a:lnTo>
                      <a:pt x="3473" y="490"/>
                    </a:lnTo>
                    <a:lnTo>
                      <a:pt x="3455" y="502"/>
                    </a:lnTo>
                    <a:lnTo>
                      <a:pt x="3436" y="502"/>
                    </a:lnTo>
                    <a:lnTo>
                      <a:pt x="3420" y="516"/>
                    </a:lnTo>
                    <a:lnTo>
                      <a:pt x="3434" y="524"/>
                    </a:lnTo>
                    <a:lnTo>
                      <a:pt x="3415" y="529"/>
                    </a:lnTo>
                    <a:lnTo>
                      <a:pt x="3401" y="541"/>
                    </a:lnTo>
                    <a:lnTo>
                      <a:pt x="3385" y="528"/>
                    </a:lnTo>
                    <a:lnTo>
                      <a:pt x="3378" y="536"/>
                    </a:lnTo>
                    <a:lnTo>
                      <a:pt x="3366" y="539"/>
                    </a:lnTo>
                    <a:lnTo>
                      <a:pt x="3365" y="544"/>
                    </a:lnTo>
                    <a:lnTo>
                      <a:pt x="3371" y="544"/>
                    </a:lnTo>
                    <a:lnTo>
                      <a:pt x="3374" y="550"/>
                    </a:lnTo>
                    <a:lnTo>
                      <a:pt x="3355" y="555"/>
                    </a:lnTo>
                    <a:lnTo>
                      <a:pt x="3354" y="562"/>
                    </a:lnTo>
                    <a:lnTo>
                      <a:pt x="3344" y="566"/>
                    </a:lnTo>
                    <a:lnTo>
                      <a:pt x="3333" y="584"/>
                    </a:lnTo>
                    <a:lnTo>
                      <a:pt x="3322" y="593"/>
                    </a:lnTo>
                    <a:lnTo>
                      <a:pt x="3321" y="598"/>
                    </a:lnTo>
                    <a:lnTo>
                      <a:pt x="3322" y="604"/>
                    </a:lnTo>
                    <a:lnTo>
                      <a:pt x="3319" y="608"/>
                    </a:lnTo>
                    <a:lnTo>
                      <a:pt x="3305" y="614"/>
                    </a:lnTo>
                    <a:lnTo>
                      <a:pt x="3300" y="605"/>
                    </a:lnTo>
                    <a:lnTo>
                      <a:pt x="3292" y="604"/>
                    </a:lnTo>
                    <a:lnTo>
                      <a:pt x="3269" y="602"/>
                    </a:lnTo>
                    <a:lnTo>
                      <a:pt x="3261" y="606"/>
                    </a:lnTo>
                    <a:lnTo>
                      <a:pt x="3256" y="611"/>
                    </a:lnTo>
                    <a:lnTo>
                      <a:pt x="3262" y="618"/>
                    </a:lnTo>
                    <a:lnTo>
                      <a:pt x="3279" y="625"/>
                    </a:lnTo>
                    <a:lnTo>
                      <a:pt x="3301" y="626"/>
                    </a:lnTo>
                    <a:lnTo>
                      <a:pt x="3297" y="633"/>
                    </a:lnTo>
                    <a:lnTo>
                      <a:pt x="3288" y="642"/>
                    </a:lnTo>
                    <a:lnTo>
                      <a:pt x="3281" y="640"/>
                    </a:lnTo>
                    <a:lnTo>
                      <a:pt x="3279" y="633"/>
                    </a:lnTo>
                    <a:lnTo>
                      <a:pt x="3272" y="640"/>
                    </a:lnTo>
                    <a:lnTo>
                      <a:pt x="3274" y="645"/>
                    </a:lnTo>
                    <a:lnTo>
                      <a:pt x="3268" y="659"/>
                    </a:lnTo>
                    <a:lnTo>
                      <a:pt x="3262" y="667"/>
                    </a:lnTo>
                    <a:lnTo>
                      <a:pt x="3256" y="683"/>
                    </a:lnTo>
                    <a:lnTo>
                      <a:pt x="3249" y="683"/>
                    </a:lnTo>
                    <a:lnTo>
                      <a:pt x="3247" y="694"/>
                    </a:lnTo>
                    <a:lnTo>
                      <a:pt x="3253" y="702"/>
                    </a:lnTo>
                    <a:lnTo>
                      <a:pt x="3246" y="708"/>
                    </a:lnTo>
                    <a:lnTo>
                      <a:pt x="3236" y="691"/>
                    </a:lnTo>
                    <a:lnTo>
                      <a:pt x="3222" y="684"/>
                    </a:lnTo>
                    <a:lnTo>
                      <a:pt x="3221" y="674"/>
                    </a:lnTo>
                    <a:lnTo>
                      <a:pt x="3204" y="667"/>
                    </a:lnTo>
                    <a:lnTo>
                      <a:pt x="3203" y="668"/>
                    </a:lnTo>
                    <a:lnTo>
                      <a:pt x="3209" y="681"/>
                    </a:lnTo>
                    <a:lnTo>
                      <a:pt x="3194" y="690"/>
                    </a:lnTo>
                    <a:lnTo>
                      <a:pt x="3197" y="699"/>
                    </a:lnTo>
                    <a:lnTo>
                      <a:pt x="3192" y="701"/>
                    </a:lnTo>
                    <a:lnTo>
                      <a:pt x="3193" y="707"/>
                    </a:lnTo>
                    <a:lnTo>
                      <a:pt x="3222" y="711"/>
                    </a:lnTo>
                    <a:lnTo>
                      <a:pt x="3229" y="717"/>
                    </a:lnTo>
                    <a:lnTo>
                      <a:pt x="3242" y="724"/>
                    </a:lnTo>
                    <a:lnTo>
                      <a:pt x="3238" y="728"/>
                    </a:lnTo>
                    <a:lnTo>
                      <a:pt x="3238" y="735"/>
                    </a:lnTo>
                    <a:lnTo>
                      <a:pt x="3242" y="739"/>
                    </a:lnTo>
                    <a:lnTo>
                      <a:pt x="3240" y="743"/>
                    </a:lnTo>
                    <a:lnTo>
                      <a:pt x="3227" y="740"/>
                    </a:lnTo>
                    <a:lnTo>
                      <a:pt x="3224" y="744"/>
                    </a:lnTo>
                    <a:lnTo>
                      <a:pt x="3211" y="750"/>
                    </a:lnTo>
                    <a:lnTo>
                      <a:pt x="3215" y="756"/>
                    </a:lnTo>
                    <a:lnTo>
                      <a:pt x="3204" y="756"/>
                    </a:lnTo>
                    <a:lnTo>
                      <a:pt x="3202" y="761"/>
                    </a:lnTo>
                    <a:lnTo>
                      <a:pt x="3203" y="771"/>
                    </a:lnTo>
                    <a:lnTo>
                      <a:pt x="3209" y="777"/>
                    </a:lnTo>
                    <a:lnTo>
                      <a:pt x="3246" y="788"/>
                    </a:lnTo>
                    <a:lnTo>
                      <a:pt x="3249" y="814"/>
                    </a:lnTo>
                    <a:lnTo>
                      <a:pt x="3253" y="821"/>
                    </a:lnTo>
                    <a:lnTo>
                      <a:pt x="3259" y="826"/>
                    </a:lnTo>
                    <a:lnTo>
                      <a:pt x="3254" y="832"/>
                    </a:lnTo>
                    <a:lnTo>
                      <a:pt x="3242" y="828"/>
                    </a:lnTo>
                    <a:lnTo>
                      <a:pt x="3242" y="831"/>
                    </a:lnTo>
                    <a:lnTo>
                      <a:pt x="3245" y="839"/>
                    </a:lnTo>
                    <a:lnTo>
                      <a:pt x="3240" y="841"/>
                    </a:lnTo>
                    <a:lnTo>
                      <a:pt x="3242" y="847"/>
                    </a:lnTo>
                    <a:lnTo>
                      <a:pt x="3247" y="850"/>
                    </a:lnTo>
                    <a:lnTo>
                      <a:pt x="3247" y="856"/>
                    </a:lnTo>
                    <a:lnTo>
                      <a:pt x="3237" y="861"/>
                    </a:lnTo>
                    <a:lnTo>
                      <a:pt x="3215" y="863"/>
                    </a:lnTo>
                    <a:lnTo>
                      <a:pt x="3202" y="872"/>
                    </a:lnTo>
                    <a:lnTo>
                      <a:pt x="3189" y="871"/>
                    </a:lnTo>
                    <a:lnTo>
                      <a:pt x="3182" y="874"/>
                    </a:lnTo>
                    <a:lnTo>
                      <a:pt x="3179" y="883"/>
                    </a:lnTo>
                    <a:lnTo>
                      <a:pt x="3166" y="894"/>
                    </a:lnTo>
                    <a:lnTo>
                      <a:pt x="3148" y="889"/>
                    </a:lnTo>
                    <a:lnTo>
                      <a:pt x="3145" y="883"/>
                    </a:lnTo>
                    <a:lnTo>
                      <a:pt x="3143" y="883"/>
                    </a:lnTo>
                    <a:lnTo>
                      <a:pt x="3130" y="888"/>
                    </a:lnTo>
                    <a:lnTo>
                      <a:pt x="3105" y="893"/>
                    </a:lnTo>
                    <a:lnTo>
                      <a:pt x="3082" y="900"/>
                    </a:lnTo>
                    <a:lnTo>
                      <a:pt x="3035" y="906"/>
                    </a:lnTo>
                    <a:lnTo>
                      <a:pt x="3026" y="900"/>
                    </a:lnTo>
                    <a:lnTo>
                      <a:pt x="3007" y="904"/>
                    </a:lnTo>
                    <a:lnTo>
                      <a:pt x="2989" y="901"/>
                    </a:lnTo>
                    <a:lnTo>
                      <a:pt x="2952" y="912"/>
                    </a:lnTo>
                    <a:lnTo>
                      <a:pt x="2952" y="917"/>
                    </a:lnTo>
                    <a:lnTo>
                      <a:pt x="2950" y="920"/>
                    </a:lnTo>
                    <a:lnTo>
                      <a:pt x="2939" y="914"/>
                    </a:lnTo>
                    <a:lnTo>
                      <a:pt x="2929" y="918"/>
                    </a:lnTo>
                    <a:lnTo>
                      <a:pt x="2928" y="922"/>
                    </a:lnTo>
                    <a:lnTo>
                      <a:pt x="2912" y="926"/>
                    </a:lnTo>
                    <a:lnTo>
                      <a:pt x="2913" y="936"/>
                    </a:lnTo>
                    <a:lnTo>
                      <a:pt x="2917" y="944"/>
                    </a:lnTo>
                    <a:lnTo>
                      <a:pt x="2920" y="943"/>
                    </a:lnTo>
                    <a:lnTo>
                      <a:pt x="2921" y="938"/>
                    </a:lnTo>
                    <a:lnTo>
                      <a:pt x="2926" y="939"/>
                    </a:lnTo>
                    <a:lnTo>
                      <a:pt x="2924" y="947"/>
                    </a:lnTo>
                    <a:lnTo>
                      <a:pt x="2912" y="958"/>
                    </a:lnTo>
                    <a:lnTo>
                      <a:pt x="2912" y="964"/>
                    </a:lnTo>
                    <a:lnTo>
                      <a:pt x="2904" y="960"/>
                    </a:lnTo>
                    <a:lnTo>
                      <a:pt x="2901" y="966"/>
                    </a:lnTo>
                    <a:lnTo>
                      <a:pt x="2904" y="975"/>
                    </a:lnTo>
                    <a:lnTo>
                      <a:pt x="2913" y="977"/>
                    </a:lnTo>
                    <a:lnTo>
                      <a:pt x="2913" y="987"/>
                    </a:lnTo>
                    <a:lnTo>
                      <a:pt x="2901" y="996"/>
                    </a:lnTo>
                    <a:lnTo>
                      <a:pt x="2918" y="1009"/>
                    </a:lnTo>
                    <a:lnTo>
                      <a:pt x="2917" y="1014"/>
                    </a:lnTo>
                    <a:lnTo>
                      <a:pt x="2923" y="1019"/>
                    </a:lnTo>
                    <a:lnTo>
                      <a:pt x="2926" y="1018"/>
                    </a:lnTo>
                    <a:lnTo>
                      <a:pt x="2931" y="1040"/>
                    </a:lnTo>
                    <a:lnTo>
                      <a:pt x="2937" y="1046"/>
                    </a:lnTo>
                    <a:lnTo>
                      <a:pt x="2934" y="1052"/>
                    </a:lnTo>
                    <a:lnTo>
                      <a:pt x="2933" y="1058"/>
                    </a:lnTo>
                    <a:lnTo>
                      <a:pt x="2929" y="1066"/>
                    </a:lnTo>
                    <a:lnTo>
                      <a:pt x="2924" y="1082"/>
                    </a:lnTo>
                    <a:lnTo>
                      <a:pt x="2925" y="1097"/>
                    </a:lnTo>
                    <a:lnTo>
                      <a:pt x="2930" y="1105"/>
                    </a:lnTo>
                    <a:lnTo>
                      <a:pt x="2930" y="1122"/>
                    </a:lnTo>
                    <a:lnTo>
                      <a:pt x="2935" y="1133"/>
                    </a:lnTo>
                    <a:lnTo>
                      <a:pt x="2949" y="1149"/>
                    </a:lnTo>
                    <a:lnTo>
                      <a:pt x="2962" y="1153"/>
                    </a:lnTo>
                    <a:lnTo>
                      <a:pt x="2987" y="1157"/>
                    </a:lnTo>
                    <a:lnTo>
                      <a:pt x="3001" y="1168"/>
                    </a:lnTo>
                    <a:lnTo>
                      <a:pt x="3009" y="1168"/>
                    </a:lnTo>
                    <a:lnTo>
                      <a:pt x="3015" y="1184"/>
                    </a:lnTo>
                    <a:lnTo>
                      <a:pt x="3010" y="1196"/>
                    </a:lnTo>
                    <a:lnTo>
                      <a:pt x="3006" y="1200"/>
                    </a:lnTo>
                    <a:lnTo>
                      <a:pt x="3017" y="1203"/>
                    </a:lnTo>
                    <a:lnTo>
                      <a:pt x="3023" y="1211"/>
                    </a:lnTo>
                    <a:lnTo>
                      <a:pt x="3031" y="1227"/>
                    </a:lnTo>
                    <a:lnTo>
                      <a:pt x="3041" y="1233"/>
                    </a:lnTo>
                    <a:lnTo>
                      <a:pt x="3060" y="1239"/>
                    </a:lnTo>
                    <a:lnTo>
                      <a:pt x="3069" y="1246"/>
                    </a:lnTo>
                    <a:lnTo>
                      <a:pt x="3073" y="1239"/>
                    </a:lnTo>
                    <a:lnTo>
                      <a:pt x="3076" y="1254"/>
                    </a:lnTo>
                    <a:lnTo>
                      <a:pt x="3084" y="1272"/>
                    </a:lnTo>
                    <a:lnTo>
                      <a:pt x="3084" y="1282"/>
                    </a:lnTo>
                    <a:lnTo>
                      <a:pt x="3080" y="1302"/>
                    </a:lnTo>
                    <a:lnTo>
                      <a:pt x="3069" y="1312"/>
                    </a:lnTo>
                    <a:lnTo>
                      <a:pt x="3068" y="1329"/>
                    </a:lnTo>
                    <a:lnTo>
                      <a:pt x="3060" y="1343"/>
                    </a:lnTo>
                    <a:lnTo>
                      <a:pt x="3064" y="1358"/>
                    </a:lnTo>
                    <a:lnTo>
                      <a:pt x="3063" y="1372"/>
                    </a:lnTo>
                    <a:lnTo>
                      <a:pt x="3079" y="1394"/>
                    </a:lnTo>
                    <a:lnTo>
                      <a:pt x="3082" y="1426"/>
                    </a:lnTo>
                    <a:lnTo>
                      <a:pt x="3087" y="1440"/>
                    </a:lnTo>
                    <a:lnTo>
                      <a:pt x="3090" y="1459"/>
                    </a:lnTo>
                    <a:lnTo>
                      <a:pt x="3090" y="1474"/>
                    </a:lnTo>
                    <a:lnTo>
                      <a:pt x="3085" y="1487"/>
                    </a:lnTo>
                    <a:lnTo>
                      <a:pt x="3075" y="1501"/>
                    </a:lnTo>
                    <a:lnTo>
                      <a:pt x="3063" y="1504"/>
                    </a:lnTo>
                    <a:lnTo>
                      <a:pt x="3055" y="1501"/>
                    </a:lnTo>
                    <a:lnTo>
                      <a:pt x="3054" y="1509"/>
                    </a:lnTo>
                    <a:lnTo>
                      <a:pt x="3063" y="1530"/>
                    </a:lnTo>
                    <a:lnTo>
                      <a:pt x="3059" y="1539"/>
                    </a:lnTo>
                    <a:lnTo>
                      <a:pt x="3035" y="1529"/>
                    </a:lnTo>
                    <a:lnTo>
                      <a:pt x="3017" y="1528"/>
                    </a:lnTo>
                    <a:lnTo>
                      <a:pt x="3006" y="1517"/>
                    </a:lnTo>
                    <a:lnTo>
                      <a:pt x="3004" y="1504"/>
                    </a:lnTo>
                    <a:lnTo>
                      <a:pt x="3004" y="1458"/>
                    </a:lnTo>
                    <a:lnTo>
                      <a:pt x="3012" y="1428"/>
                    </a:lnTo>
                    <a:lnTo>
                      <a:pt x="3009" y="1422"/>
                    </a:lnTo>
                    <a:lnTo>
                      <a:pt x="3007" y="1393"/>
                    </a:lnTo>
                    <a:lnTo>
                      <a:pt x="3010" y="1379"/>
                    </a:lnTo>
                    <a:lnTo>
                      <a:pt x="3009" y="1362"/>
                    </a:lnTo>
                    <a:lnTo>
                      <a:pt x="3007" y="1352"/>
                    </a:lnTo>
                    <a:lnTo>
                      <a:pt x="3015" y="1340"/>
                    </a:lnTo>
                    <a:lnTo>
                      <a:pt x="3047" y="1319"/>
                    </a:lnTo>
                    <a:lnTo>
                      <a:pt x="3049" y="1313"/>
                    </a:lnTo>
                    <a:lnTo>
                      <a:pt x="3049" y="1300"/>
                    </a:lnTo>
                    <a:lnTo>
                      <a:pt x="3052" y="1288"/>
                    </a:lnTo>
                    <a:lnTo>
                      <a:pt x="3060" y="1287"/>
                    </a:lnTo>
                    <a:lnTo>
                      <a:pt x="3063" y="1270"/>
                    </a:lnTo>
                    <a:lnTo>
                      <a:pt x="3039" y="1254"/>
                    </a:lnTo>
                    <a:lnTo>
                      <a:pt x="3010" y="1264"/>
                    </a:lnTo>
                    <a:lnTo>
                      <a:pt x="2982" y="1267"/>
                    </a:lnTo>
                    <a:lnTo>
                      <a:pt x="2966" y="1260"/>
                    </a:lnTo>
                    <a:lnTo>
                      <a:pt x="2955" y="1248"/>
                    </a:lnTo>
                    <a:lnTo>
                      <a:pt x="2952" y="1250"/>
                    </a:lnTo>
                    <a:lnTo>
                      <a:pt x="2945" y="1235"/>
                    </a:lnTo>
                    <a:lnTo>
                      <a:pt x="2931" y="1219"/>
                    </a:lnTo>
                    <a:lnTo>
                      <a:pt x="2928" y="1212"/>
                    </a:lnTo>
                    <a:lnTo>
                      <a:pt x="2928" y="1203"/>
                    </a:lnTo>
                    <a:lnTo>
                      <a:pt x="2902" y="1191"/>
                    </a:lnTo>
                    <a:lnTo>
                      <a:pt x="2880" y="1174"/>
                    </a:lnTo>
                    <a:lnTo>
                      <a:pt x="2871" y="1163"/>
                    </a:lnTo>
                    <a:lnTo>
                      <a:pt x="2844" y="1149"/>
                    </a:lnTo>
                    <a:lnTo>
                      <a:pt x="2792" y="1148"/>
                    </a:lnTo>
                    <a:lnTo>
                      <a:pt x="2777" y="1151"/>
                    </a:lnTo>
                    <a:lnTo>
                      <a:pt x="2763" y="1171"/>
                    </a:lnTo>
                    <a:lnTo>
                      <a:pt x="2741" y="1181"/>
                    </a:lnTo>
                    <a:lnTo>
                      <a:pt x="2737" y="1201"/>
                    </a:lnTo>
                    <a:lnTo>
                      <a:pt x="2764" y="1202"/>
                    </a:lnTo>
                    <a:lnTo>
                      <a:pt x="2778" y="1213"/>
                    </a:lnTo>
                    <a:lnTo>
                      <a:pt x="2773" y="1227"/>
                    </a:lnTo>
                    <a:lnTo>
                      <a:pt x="2763" y="1240"/>
                    </a:lnTo>
                    <a:lnTo>
                      <a:pt x="2743" y="1246"/>
                    </a:lnTo>
                    <a:lnTo>
                      <a:pt x="2729" y="1259"/>
                    </a:lnTo>
                    <a:lnTo>
                      <a:pt x="2708" y="1265"/>
                    </a:lnTo>
                    <a:lnTo>
                      <a:pt x="2708" y="1249"/>
                    </a:lnTo>
                    <a:lnTo>
                      <a:pt x="2692" y="1233"/>
                    </a:lnTo>
                    <a:lnTo>
                      <a:pt x="2683" y="1217"/>
                    </a:lnTo>
                    <a:lnTo>
                      <a:pt x="2672" y="1218"/>
                    </a:lnTo>
                    <a:lnTo>
                      <a:pt x="2662" y="1232"/>
                    </a:lnTo>
                    <a:lnTo>
                      <a:pt x="2668" y="1239"/>
                    </a:lnTo>
                    <a:lnTo>
                      <a:pt x="2673" y="1260"/>
                    </a:lnTo>
                    <a:lnTo>
                      <a:pt x="2678" y="1275"/>
                    </a:lnTo>
                    <a:lnTo>
                      <a:pt x="2681" y="1287"/>
                    </a:lnTo>
                    <a:lnTo>
                      <a:pt x="2687" y="1289"/>
                    </a:lnTo>
                    <a:lnTo>
                      <a:pt x="2709" y="1308"/>
                    </a:lnTo>
                    <a:lnTo>
                      <a:pt x="2724" y="1314"/>
                    </a:lnTo>
                    <a:lnTo>
                      <a:pt x="2732" y="1326"/>
                    </a:lnTo>
                    <a:lnTo>
                      <a:pt x="2741" y="1327"/>
                    </a:lnTo>
                    <a:lnTo>
                      <a:pt x="2747" y="1335"/>
                    </a:lnTo>
                    <a:lnTo>
                      <a:pt x="2757" y="1329"/>
                    </a:lnTo>
                    <a:lnTo>
                      <a:pt x="2767" y="1319"/>
                    </a:lnTo>
                    <a:lnTo>
                      <a:pt x="2764" y="1334"/>
                    </a:lnTo>
                    <a:lnTo>
                      <a:pt x="2769" y="1341"/>
                    </a:lnTo>
                    <a:lnTo>
                      <a:pt x="2780" y="1337"/>
                    </a:lnTo>
                    <a:lnTo>
                      <a:pt x="2781" y="1367"/>
                    </a:lnTo>
                    <a:lnTo>
                      <a:pt x="2795" y="1383"/>
                    </a:lnTo>
                    <a:lnTo>
                      <a:pt x="2795" y="1393"/>
                    </a:lnTo>
                    <a:lnTo>
                      <a:pt x="2779" y="1390"/>
                    </a:lnTo>
                    <a:lnTo>
                      <a:pt x="2769" y="1384"/>
                    </a:lnTo>
                    <a:lnTo>
                      <a:pt x="2762" y="1377"/>
                    </a:lnTo>
                    <a:lnTo>
                      <a:pt x="2758" y="1367"/>
                    </a:lnTo>
                    <a:lnTo>
                      <a:pt x="2748" y="1358"/>
                    </a:lnTo>
                    <a:lnTo>
                      <a:pt x="2713" y="1354"/>
                    </a:lnTo>
                    <a:lnTo>
                      <a:pt x="2702" y="1348"/>
                    </a:lnTo>
                    <a:lnTo>
                      <a:pt x="2668" y="1345"/>
                    </a:lnTo>
                    <a:lnTo>
                      <a:pt x="2636" y="1332"/>
                    </a:lnTo>
                    <a:lnTo>
                      <a:pt x="2627" y="1325"/>
                    </a:lnTo>
                    <a:lnTo>
                      <a:pt x="2617" y="1310"/>
                    </a:lnTo>
                    <a:lnTo>
                      <a:pt x="2619" y="1307"/>
                    </a:lnTo>
                    <a:lnTo>
                      <a:pt x="2633" y="1304"/>
                    </a:lnTo>
                    <a:lnTo>
                      <a:pt x="2634" y="1299"/>
                    </a:lnTo>
                    <a:lnTo>
                      <a:pt x="2633" y="1278"/>
                    </a:lnTo>
                    <a:lnTo>
                      <a:pt x="2622" y="1256"/>
                    </a:lnTo>
                    <a:lnTo>
                      <a:pt x="2621" y="1246"/>
                    </a:lnTo>
                    <a:lnTo>
                      <a:pt x="2627" y="1222"/>
                    </a:lnTo>
                    <a:lnTo>
                      <a:pt x="2618" y="1211"/>
                    </a:lnTo>
                    <a:lnTo>
                      <a:pt x="2627" y="1202"/>
                    </a:lnTo>
                    <a:lnTo>
                      <a:pt x="2641" y="1163"/>
                    </a:lnTo>
                    <a:lnTo>
                      <a:pt x="2634" y="1137"/>
                    </a:lnTo>
                    <a:lnTo>
                      <a:pt x="2632" y="1120"/>
                    </a:lnTo>
                    <a:lnTo>
                      <a:pt x="2640" y="1115"/>
                    </a:lnTo>
                    <a:lnTo>
                      <a:pt x="2630" y="1100"/>
                    </a:lnTo>
                    <a:lnTo>
                      <a:pt x="2628" y="1090"/>
                    </a:lnTo>
                    <a:lnTo>
                      <a:pt x="2629" y="1082"/>
                    </a:lnTo>
                    <a:lnTo>
                      <a:pt x="2613" y="1066"/>
                    </a:lnTo>
                    <a:lnTo>
                      <a:pt x="2608" y="1055"/>
                    </a:lnTo>
                    <a:lnTo>
                      <a:pt x="2593" y="1063"/>
                    </a:lnTo>
                    <a:lnTo>
                      <a:pt x="2595" y="1074"/>
                    </a:lnTo>
                    <a:lnTo>
                      <a:pt x="2602" y="1094"/>
                    </a:lnTo>
                    <a:lnTo>
                      <a:pt x="2607" y="1115"/>
                    </a:lnTo>
                    <a:lnTo>
                      <a:pt x="2607" y="1160"/>
                    </a:lnTo>
                    <a:lnTo>
                      <a:pt x="2598" y="1176"/>
                    </a:lnTo>
                    <a:lnTo>
                      <a:pt x="2566" y="1207"/>
                    </a:lnTo>
                    <a:lnTo>
                      <a:pt x="2546" y="1217"/>
                    </a:lnTo>
                    <a:lnTo>
                      <a:pt x="2516" y="1239"/>
                    </a:lnTo>
                    <a:lnTo>
                      <a:pt x="2517" y="1253"/>
                    </a:lnTo>
                    <a:lnTo>
                      <a:pt x="2517" y="1261"/>
                    </a:lnTo>
                    <a:lnTo>
                      <a:pt x="2514" y="1272"/>
                    </a:lnTo>
                    <a:lnTo>
                      <a:pt x="2498" y="1289"/>
                    </a:lnTo>
                    <a:lnTo>
                      <a:pt x="2498" y="1298"/>
                    </a:lnTo>
                    <a:lnTo>
                      <a:pt x="2519" y="1321"/>
                    </a:lnTo>
                    <a:lnTo>
                      <a:pt x="2532" y="1343"/>
                    </a:lnTo>
                    <a:lnTo>
                      <a:pt x="2541" y="1362"/>
                    </a:lnTo>
                    <a:lnTo>
                      <a:pt x="2547" y="1395"/>
                    </a:lnTo>
                    <a:lnTo>
                      <a:pt x="2560" y="1417"/>
                    </a:lnTo>
                    <a:lnTo>
                      <a:pt x="2569" y="1438"/>
                    </a:lnTo>
                    <a:lnTo>
                      <a:pt x="2569" y="1448"/>
                    </a:lnTo>
                    <a:lnTo>
                      <a:pt x="2565" y="1468"/>
                    </a:lnTo>
                    <a:lnTo>
                      <a:pt x="2557" y="1488"/>
                    </a:lnTo>
                    <a:lnTo>
                      <a:pt x="2555" y="1496"/>
                    </a:lnTo>
                    <a:lnTo>
                      <a:pt x="2541" y="1514"/>
                    </a:lnTo>
                    <a:lnTo>
                      <a:pt x="2538" y="1528"/>
                    </a:lnTo>
                    <a:lnTo>
                      <a:pt x="2539" y="1545"/>
                    </a:lnTo>
                    <a:lnTo>
                      <a:pt x="2532" y="1555"/>
                    </a:lnTo>
                    <a:lnTo>
                      <a:pt x="2530" y="1568"/>
                    </a:lnTo>
                    <a:lnTo>
                      <a:pt x="2527" y="1588"/>
                    </a:lnTo>
                    <a:lnTo>
                      <a:pt x="2541" y="1611"/>
                    </a:lnTo>
                    <a:lnTo>
                      <a:pt x="2548" y="1632"/>
                    </a:lnTo>
                    <a:lnTo>
                      <a:pt x="2546" y="1647"/>
                    </a:lnTo>
                    <a:lnTo>
                      <a:pt x="2539" y="1664"/>
                    </a:lnTo>
                    <a:lnTo>
                      <a:pt x="2538" y="1673"/>
                    </a:lnTo>
                    <a:lnTo>
                      <a:pt x="2547" y="1689"/>
                    </a:lnTo>
                    <a:lnTo>
                      <a:pt x="2559" y="1691"/>
                    </a:lnTo>
                    <a:lnTo>
                      <a:pt x="2575" y="1686"/>
                    </a:lnTo>
                    <a:lnTo>
                      <a:pt x="2586" y="1686"/>
                    </a:lnTo>
                    <a:lnTo>
                      <a:pt x="2600" y="1691"/>
                    </a:lnTo>
                    <a:lnTo>
                      <a:pt x="2616" y="1694"/>
                    </a:lnTo>
                    <a:lnTo>
                      <a:pt x="2618" y="1685"/>
                    </a:lnTo>
                    <a:lnTo>
                      <a:pt x="2641" y="1670"/>
                    </a:lnTo>
                    <a:lnTo>
                      <a:pt x="2665" y="1670"/>
                    </a:lnTo>
                    <a:lnTo>
                      <a:pt x="2698" y="1690"/>
                    </a:lnTo>
                    <a:lnTo>
                      <a:pt x="2708" y="1700"/>
                    </a:lnTo>
                    <a:lnTo>
                      <a:pt x="2734" y="1716"/>
                    </a:lnTo>
                    <a:lnTo>
                      <a:pt x="2753" y="1724"/>
                    </a:lnTo>
                    <a:lnTo>
                      <a:pt x="2758" y="1734"/>
                    </a:lnTo>
                    <a:lnTo>
                      <a:pt x="2758" y="1750"/>
                    </a:lnTo>
                    <a:lnTo>
                      <a:pt x="2757" y="1761"/>
                    </a:lnTo>
                    <a:lnTo>
                      <a:pt x="2775" y="1802"/>
                    </a:lnTo>
                    <a:lnTo>
                      <a:pt x="2779" y="1802"/>
                    </a:lnTo>
                    <a:lnTo>
                      <a:pt x="2780" y="1814"/>
                    </a:lnTo>
                    <a:lnTo>
                      <a:pt x="2774" y="1822"/>
                    </a:lnTo>
                    <a:lnTo>
                      <a:pt x="2761" y="1824"/>
                    </a:lnTo>
                    <a:lnTo>
                      <a:pt x="2750" y="1832"/>
                    </a:lnTo>
                    <a:lnTo>
                      <a:pt x="2746" y="1845"/>
                    </a:lnTo>
                    <a:lnTo>
                      <a:pt x="2745" y="1868"/>
                    </a:lnTo>
                    <a:lnTo>
                      <a:pt x="2747" y="1886"/>
                    </a:lnTo>
                    <a:lnTo>
                      <a:pt x="2751" y="1896"/>
                    </a:lnTo>
                    <a:lnTo>
                      <a:pt x="2763" y="1894"/>
                    </a:lnTo>
                    <a:lnTo>
                      <a:pt x="2781" y="1904"/>
                    </a:lnTo>
                    <a:lnTo>
                      <a:pt x="2800" y="1902"/>
                    </a:lnTo>
                    <a:lnTo>
                      <a:pt x="2820" y="1915"/>
                    </a:lnTo>
                    <a:lnTo>
                      <a:pt x="2817" y="1918"/>
                    </a:lnTo>
                    <a:lnTo>
                      <a:pt x="2792" y="1923"/>
                    </a:lnTo>
                    <a:lnTo>
                      <a:pt x="2779" y="1920"/>
                    </a:lnTo>
                    <a:lnTo>
                      <a:pt x="2754" y="1921"/>
                    </a:lnTo>
                    <a:lnTo>
                      <a:pt x="2752" y="1912"/>
                    </a:lnTo>
                    <a:lnTo>
                      <a:pt x="2748" y="1905"/>
                    </a:lnTo>
                    <a:lnTo>
                      <a:pt x="2727" y="1894"/>
                    </a:lnTo>
                    <a:lnTo>
                      <a:pt x="2726" y="1883"/>
                    </a:lnTo>
                    <a:lnTo>
                      <a:pt x="2730" y="1878"/>
                    </a:lnTo>
                    <a:lnTo>
                      <a:pt x="2732" y="1868"/>
                    </a:lnTo>
                    <a:lnTo>
                      <a:pt x="2731" y="1857"/>
                    </a:lnTo>
                    <a:lnTo>
                      <a:pt x="2732" y="1842"/>
                    </a:lnTo>
                    <a:lnTo>
                      <a:pt x="2740" y="1825"/>
                    </a:lnTo>
                    <a:lnTo>
                      <a:pt x="2736" y="1821"/>
                    </a:lnTo>
                    <a:lnTo>
                      <a:pt x="2730" y="1824"/>
                    </a:lnTo>
                    <a:lnTo>
                      <a:pt x="2729" y="1814"/>
                    </a:lnTo>
                    <a:lnTo>
                      <a:pt x="2732" y="1800"/>
                    </a:lnTo>
                    <a:lnTo>
                      <a:pt x="2734" y="1798"/>
                    </a:lnTo>
                    <a:lnTo>
                      <a:pt x="2732" y="1791"/>
                    </a:lnTo>
                    <a:lnTo>
                      <a:pt x="2735" y="1783"/>
                    </a:lnTo>
                    <a:lnTo>
                      <a:pt x="2732" y="1776"/>
                    </a:lnTo>
                    <a:lnTo>
                      <a:pt x="2726" y="1767"/>
                    </a:lnTo>
                    <a:lnTo>
                      <a:pt x="2718" y="1762"/>
                    </a:lnTo>
                    <a:lnTo>
                      <a:pt x="2713" y="1754"/>
                    </a:lnTo>
                    <a:lnTo>
                      <a:pt x="2703" y="1749"/>
                    </a:lnTo>
                    <a:lnTo>
                      <a:pt x="2699" y="1739"/>
                    </a:lnTo>
                    <a:lnTo>
                      <a:pt x="2700" y="1727"/>
                    </a:lnTo>
                    <a:lnTo>
                      <a:pt x="2694" y="1708"/>
                    </a:lnTo>
                    <a:lnTo>
                      <a:pt x="2667" y="1712"/>
                    </a:lnTo>
                    <a:lnTo>
                      <a:pt x="2652" y="1718"/>
                    </a:lnTo>
                    <a:lnTo>
                      <a:pt x="2621" y="1724"/>
                    </a:lnTo>
                    <a:lnTo>
                      <a:pt x="2602" y="1737"/>
                    </a:lnTo>
                    <a:lnTo>
                      <a:pt x="2582" y="1744"/>
                    </a:lnTo>
                    <a:lnTo>
                      <a:pt x="2574" y="1750"/>
                    </a:lnTo>
                    <a:lnTo>
                      <a:pt x="2574" y="1760"/>
                    </a:lnTo>
                    <a:lnTo>
                      <a:pt x="2576" y="1772"/>
                    </a:lnTo>
                    <a:lnTo>
                      <a:pt x="2573" y="1786"/>
                    </a:lnTo>
                    <a:lnTo>
                      <a:pt x="2566" y="1794"/>
                    </a:lnTo>
                    <a:lnTo>
                      <a:pt x="2570" y="1805"/>
                    </a:lnTo>
                    <a:lnTo>
                      <a:pt x="2575" y="1808"/>
                    </a:lnTo>
                    <a:lnTo>
                      <a:pt x="2579" y="1818"/>
                    </a:lnTo>
                    <a:lnTo>
                      <a:pt x="2585" y="1825"/>
                    </a:lnTo>
                    <a:lnTo>
                      <a:pt x="2584" y="1835"/>
                    </a:lnTo>
                    <a:lnTo>
                      <a:pt x="2590" y="1842"/>
                    </a:lnTo>
                    <a:lnTo>
                      <a:pt x="2593" y="1854"/>
                    </a:lnTo>
                    <a:lnTo>
                      <a:pt x="2595" y="1873"/>
                    </a:lnTo>
                    <a:lnTo>
                      <a:pt x="2590" y="1900"/>
                    </a:lnTo>
                    <a:lnTo>
                      <a:pt x="2576" y="1911"/>
                    </a:lnTo>
                    <a:lnTo>
                      <a:pt x="2547" y="1948"/>
                    </a:lnTo>
                    <a:lnTo>
                      <a:pt x="2544" y="1954"/>
                    </a:lnTo>
                    <a:lnTo>
                      <a:pt x="2544" y="1969"/>
                    </a:lnTo>
                    <a:lnTo>
                      <a:pt x="2541" y="1988"/>
                    </a:lnTo>
                    <a:lnTo>
                      <a:pt x="2525" y="2013"/>
                    </a:lnTo>
                    <a:lnTo>
                      <a:pt x="2515" y="2023"/>
                    </a:lnTo>
                    <a:lnTo>
                      <a:pt x="2499" y="2031"/>
                    </a:lnTo>
                    <a:lnTo>
                      <a:pt x="2490" y="2042"/>
                    </a:lnTo>
                    <a:lnTo>
                      <a:pt x="2462" y="2053"/>
                    </a:lnTo>
                    <a:lnTo>
                      <a:pt x="2457" y="2061"/>
                    </a:lnTo>
                    <a:lnTo>
                      <a:pt x="2465" y="2078"/>
                    </a:lnTo>
                    <a:lnTo>
                      <a:pt x="2458" y="2098"/>
                    </a:lnTo>
                    <a:lnTo>
                      <a:pt x="2445" y="2103"/>
                    </a:lnTo>
                    <a:lnTo>
                      <a:pt x="2407" y="2085"/>
                    </a:lnTo>
                    <a:lnTo>
                      <a:pt x="2387" y="2083"/>
                    </a:lnTo>
                    <a:lnTo>
                      <a:pt x="2374" y="2087"/>
                    </a:lnTo>
                    <a:lnTo>
                      <a:pt x="2363" y="2088"/>
                    </a:lnTo>
                    <a:lnTo>
                      <a:pt x="2338" y="2083"/>
                    </a:lnTo>
                    <a:lnTo>
                      <a:pt x="2334" y="2080"/>
                    </a:lnTo>
                    <a:lnTo>
                      <a:pt x="2334" y="2071"/>
                    </a:lnTo>
                    <a:lnTo>
                      <a:pt x="2337" y="2064"/>
                    </a:lnTo>
                    <a:lnTo>
                      <a:pt x="2334" y="2040"/>
                    </a:lnTo>
                    <a:lnTo>
                      <a:pt x="2321" y="2037"/>
                    </a:lnTo>
                    <a:lnTo>
                      <a:pt x="2318" y="2030"/>
                    </a:lnTo>
                    <a:lnTo>
                      <a:pt x="2321" y="2026"/>
                    </a:lnTo>
                    <a:lnTo>
                      <a:pt x="2332" y="2021"/>
                    </a:lnTo>
                    <a:lnTo>
                      <a:pt x="2343" y="2030"/>
                    </a:lnTo>
                    <a:lnTo>
                      <a:pt x="2347" y="2037"/>
                    </a:lnTo>
                    <a:lnTo>
                      <a:pt x="2360" y="2037"/>
                    </a:lnTo>
                    <a:lnTo>
                      <a:pt x="2366" y="2028"/>
                    </a:lnTo>
                    <a:lnTo>
                      <a:pt x="2375" y="2028"/>
                    </a:lnTo>
                    <a:lnTo>
                      <a:pt x="2385" y="2012"/>
                    </a:lnTo>
                    <a:lnTo>
                      <a:pt x="2393" y="2018"/>
                    </a:lnTo>
                    <a:lnTo>
                      <a:pt x="2407" y="2012"/>
                    </a:lnTo>
                    <a:lnTo>
                      <a:pt x="2409" y="2005"/>
                    </a:lnTo>
                    <a:lnTo>
                      <a:pt x="2415" y="2003"/>
                    </a:lnTo>
                    <a:lnTo>
                      <a:pt x="2424" y="2004"/>
                    </a:lnTo>
                    <a:lnTo>
                      <a:pt x="2439" y="2001"/>
                    </a:lnTo>
                    <a:lnTo>
                      <a:pt x="2445" y="1992"/>
                    </a:lnTo>
                    <a:lnTo>
                      <a:pt x="2439" y="1983"/>
                    </a:lnTo>
                    <a:lnTo>
                      <a:pt x="2422" y="1983"/>
                    </a:lnTo>
                    <a:lnTo>
                      <a:pt x="2415" y="1988"/>
                    </a:lnTo>
                    <a:lnTo>
                      <a:pt x="2407" y="1982"/>
                    </a:lnTo>
                    <a:lnTo>
                      <a:pt x="2408" y="1969"/>
                    </a:lnTo>
                    <a:lnTo>
                      <a:pt x="2428" y="1981"/>
                    </a:lnTo>
                    <a:lnTo>
                      <a:pt x="2449" y="1977"/>
                    </a:lnTo>
                    <a:lnTo>
                      <a:pt x="2451" y="1974"/>
                    </a:lnTo>
                    <a:lnTo>
                      <a:pt x="2452" y="1956"/>
                    </a:lnTo>
                    <a:lnTo>
                      <a:pt x="2461" y="1956"/>
                    </a:lnTo>
                    <a:lnTo>
                      <a:pt x="2468" y="1947"/>
                    </a:lnTo>
                    <a:lnTo>
                      <a:pt x="2469" y="1937"/>
                    </a:lnTo>
                    <a:lnTo>
                      <a:pt x="2474" y="1924"/>
                    </a:lnTo>
                    <a:lnTo>
                      <a:pt x="2477" y="1915"/>
                    </a:lnTo>
                    <a:lnTo>
                      <a:pt x="2494" y="1906"/>
                    </a:lnTo>
                    <a:lnTo>
                      <a:pt x="2503" y="1895"/>
                    </a:lnTo>
                    <a:lnTo>
                      <a:pt x="2499" y="1888"/>
                    </a:lnTo>
                    <a:lnTo>
                      <a:pt x="2504" y="1878"/>
                    </a:lnTo>
                    <a:lnTo>
                      <a:pt x="2501" y="1843"/>
                    </a:lnTo>
                    <a:lnTo>
                      <a:pt x="2501" y="1832"/>
                    </a:lnTo>
                    <a:lnTo>
                      <a:pt x="2506" y="1815"/>
                    </a:lnTo>
                    <a:lnTo>
                      <a:pt x="2521" y="1792"/>
                    </a:lnTo>
                    <a:lnTo>
                      <a:pt x="2520" y="1762"/>
                    </a:lnTo>
                    <a:lnTo>
                      <a:pt x="2490" y="1735"/>
                    </a:lnTo>
                    <a:lnTo>
                      <a:pt x="2468" y="1701"/>
                    </a:lnTo>
                    <a:lnTo>
                      <a:pt x="2468" y="1684"/>
                    </a:lnTo>
                    <a:lnTo>
                      <a:pt x="2472" y="1670"/>
                    </a:lnTo>
                    <a:lnTo>
                      <a:pt x="2473" y="1657"/>
                    </a:lnTo>
                    <a:lnTo>
                      <a:pt x="2471" y="1643"/>
                    </a:lnTo>
                    <a:lnTo>
                      <a:pt x="2478" y="1630"/>
                    </a:lnTo>
                    <a:lnTo>
                      <a:pt x="2473" y="1606"/>
                    </a:lnTo>
                    <a:lnTo>
                      <a:pt x="2479" y="1592"/>
                    </a:lnTo>
                    <a:lnTo>
                      <a:pt x="2479" y="1571"/>
                    </a:lnTo>
                    <a:lnTo>
                      <a:pt x="2476" y="1565"/>
                    </a:lnTo>
                    <a:lnTo>
                      <a:pt x="2476" y="1558"/>
                    </a:lnTo>
                    <a:lnTo>
                      <a:pt x="2473" y="1555"/>
                    </a:lnTo>
                    <a:lnTo>
                      <a:pt x="2472" y="1545"/>
                    </a:lnTo>
                    <a:lnTo>
                      <a:pt x="2474" y="1530"/>
                    </a:lnTo>
                    <a:lnTo>
                      <a:pt x="2473" y="1524"/>
                    </a:lnTo>
                    <a:lnTo>
                      <a:pt x="2467" y="1518"/>
                    </a:lnTo>
                    <a:lnTo>
                      <a:pt x="2465" y="1504"/>
                    </a:lnTo>
                    <a:lnTo>
                      <a:pt x="2469" y="1492"/>
                    </a:lnTo>
                    <a:lnTo>
                      <a:pt x="2482" y="1482"/>
                    </a:lnTo>
                    <a:lnTo>
                      <a:pt x="2483" y="1475"/>
                    </a:lnTo>
                    <a:lnTo>
                      <a:pt x="2480" y="1442"/>
                    </a:lnTo>
                    <a:lnTo>
                      <a:pt x="2485" y="1427"/>
                    </a:lnTo>
                    <a:lnTo>
                      <a:pt x="2485" y="1406"/>
                    </a:lnTo>
                    <a:lnTo>
                      <a:pt x="2471" y="1373"/>
                    </a:lnTo>
                    <a:lnTo>
                      <a:pt x="2473" y="1350"/>
                    </a:lnTo>
                    <a:lnTo>
                      <a:pt x="2453" y="1334"/>
                    </a:lnTo>
                    <a:lnTo>
                      <a:pt x="2442" y="1321"/>
                    </a:lnTo>
                    <a:lnTo>
                      <a:pt x="2429" y="1297"/>
                    </a:lnTo>
                    <a:lnTo>
                      <a:pt x="2430" y="1283"/>
                    </a:lnTo>
                    <a:lnTo>
                      <a:pt x="2431" y="1281"/>
                    </a:lnTo>
                    <a:lnTo>
                      <a:pt x="2447" y="1271"/>
                    </a:lnTo>
                    <a:lnTo>
                      <a:pt x="2450" y="1260"/>
                    </a:lnTo>
                    <a:lnTo>
                      <a:pt x="2457" y="1250"/>
                    </a:lnTo>
                    <a:lnTo>
                      <a:pt x="2457" y="1243"/>
                    </a:lnTo>
                    <a:lnTo>
                      <a:pt x="2456" y="1233"/>
                    </a:lnTo>
                    <a:lnTo>
                      <a:pt x="2465" y="1217"/>
                    </a:lnTo>
                    <a:lnTo>
                      <a:pt x="2472" y="1187"/>
                    </a:lnTo>
                    <a:lnTo>
                      <a:pt x="2478" y="1173"/>
                    </a:lnTo>
                    <a:lnTo>
                      <a:pt x="2480" y="1147"/>
                    </a:lnTo>
                    <a:lnTo>
                      <a:pt x="2477" y="1132"/>
                    </a:lnTo>
                    <a:lnTo>
                      <a:pt x="2476" y="1114"/>
                    </a:lnTo>
                    <a:lnTo>
                      <a:pt x="2477" y="1092"/>
                    </a:lnTo>
                    <a:lnTo>
                      <a:pt x="2473" y="1084"/>
                    </a:lnTo>
                    <a:lnTo>
                      <a:pt x="2477" y="1079"/>
                    </a:lnTo>
                    <a:lnTo>
                      <a:pt x="2476" y="1078"/>
                    </a:lnTo>
                    <a:lnTo>
                      <a:pt x="2434" y="1058"/>
                    </a:lnTo>
                    <a:lnTo>
                      <a:pt x="2419" y="1046"/>
                    </a:lnTo>
                    <a:lnTo>
                      <a:pt x="2376" y="1052"/>
                    </a:lnTo>
                    <a:lnTo>
                      <a:pt x="2359" y="1050"/>
                    </a:lnTo>
                    <a:lnTo>
                      <a:pt x="2331" y="1051"/>
                    </a:lnTo>
                    <a:lnTo>
                      <a:pt x="2318" y="1045"/>
                    </a:lnTo>
                    <a:lnTo>
                      <a:pt x="2326" y="1038"/>
                    </a:lnTo>
                    <a:lnTo>
                      <a:pt x="2297" y="1040"/>
                    </a:lnTo>
                    <a:lnTo>
                      <a:pt x="2293" y="1050"/>
                    </a:lnTo>
                    <a:lnTo>
                      <a:pt x="2293" y="1056"/>
                    </a:lnTo>
                    <a:lnTo>
                      <a:pt x="2288" y="1071"/>
                    </a:lnTo>
                    <a:lnTo>
                      <a:pt x="2279" y="1084"/>
                    </a:lnTo>
                    <a:lnTo>
                      <a:pt x="2273" y="1103"/>
                    </a:lnTo>
                    <a:lnTo>
                      <a:pt x="2265" y="1143"/>
                    </a:lnTo>
                    <a:lnTo>
                      <a:pt x="2261" y="1164"/>
                    </a:lnTo>
                    <a:lnTo>
                      <a:pt x="2254" y="1176"/>
                    </a:lnTo>
                    <a:lnTo>
                      <a:pt x="2248" y="1228"/>
                    </a:lnTo>
                    <a:lnTo>
                      <a:pt x="2243" y="1246"/>
                    </a:lnTo>
                    <a:lnTo>
                      <a:pt x="2225" y="1282"/>
                    </a:lnTo>
                    <a:lnTo>
                      <a:pt x="2204" y="1305"/>
                    </a:lnTo>
                    <a:lnTo>
                      <a:pt x="2186" y="1323"/>
                    </a:lnTo>
                    <a:lnTo>
                      <a:pt x="2159" y="1336"/>
                    </a:lnTo>
                    <a:lnTo>
                      <a:pt x="2152" y="1369"/>
                    </a:lnTo>
                    <a:lnTo>
                      <a:pt x="2152" y="1374"/>
                    </a:lnTo>
                    <a:lnTo>
                      <a:pt x="2156" y="1375"/>
                    </a:lnTo>
                    <a:lnTo>
                      <a:pt x="2167" y="1358"/>
                    </a:lnTo>
                    <a:lnTo>
                      <a:pt x="2171" y="1361"/>
                    </a:lnTo>
                    <a:lnTo>
                      <a:pt x="2171" y="1375"/>
                    </a:lnTo>
                    <a:lnTo>
                      <a:pt x="2166" y="1385"/>
                    </a:lnTo>
                    <a:lnTo>
                      <a:pt x="2148" y="1397"/>
                    </a:lnTo>
                    <a:lnTo>
                      <a:pt x="2143" y="1415"/>
                    </a:lnTo>
                    <a:lnTo>
                      <a:pt x="2149" y="1428"/>
                    </a:lnTo>
                    <a:lnTo>
                      <a:pt x="2162" y="1422"/>
                    </a:lnTo>
                    <a:lnTo>
                      <a:pt x="2171" y="1415"/>
                    </a:lnTo>
                    <a:lnTo>
                      <a:pt x="2186" y="1416"/>
                    </a:lnTo>
                    <a:lnTo>
                      <a:pt x="2192" y="1432"/>
                    </a:lnTo>
                    <a:lnTo>
                      <a:pt x="2187" y="1445"/>
                    </a:lnTo>
                    <a:lnTo>
                      <a:pt x="2187" y="1487"/>
                    </a:lnTo>
                    <a:lnTo>
                      <a:pt x="2178" y="1499"/>
                    </a:lnTo>
                    <a:lnTo>
                      <a:pt x="2181" y="1522"/>
                    </a:lnTo>
                    <a:lnTo>
                      <a:pt x="2187" y="1534"/>
                    </a:lnTo>
                    <a:lnTo>
                      <a:pt x="2181" y="1550"/>
                    </a:lnTo>
                    <a:lnTo>
                      <a:pt x="2170" y="1550"/>
                    </a:lnTo>
                    <a:lnTo>
                      <a:pt x="2164" y="1540"/>
                    </a:lnTo>
                    <a:lnTo>
                      <a:pt x="2161" y="1563"/>
                    </a:lnTo>
                    <a:lnTo>
                      <a:pt x="2161" y="1606"/>
                    </a:lnTo>
                    <a:lnTo>
                      <a:pt x="2168" y="1621"/>
                    </a:lnTo>
                    <a:lnTo>
                      <a:pt x="2168" y="1606"/>
                    </a:lnTo>
                    <a:lnTo>
                      <a:pt x="2182" y="1601"/>
                    </a:lnTo>
                    <a:lnTo>
                      <a:pt x="2205" y="1616"/>
                    </a:lnTo>
                    <a:lnTo>
                      <a:pt x="2218" y="1628"/>
                    </a:lnTo>
                    <a:lnTo>
                      <a:pt x="2225" y="1625"/>
                    </a:lnTo>
                    <a:lnTo>
                      <a:pt x="2230" y="1625"/>
                    </a:lnTo>
                    <a:lnTo>
                      <a:pt x="2227" y="1647"/>
                    </a:lnTo>
                    <a:lnTo>
                      <a:pt x="2236" y="1671"/>
                    </a:lnTo>
                    <a:lnTo>
                      <a:pt x="2243" y="1686"/>
                    </a:lnTo>
                    <a:lnTo>
                      <a:pt x="2251" y="1706"/>
                    </a:lnTo>
                    <a:lnTo>
                      <a:pt x="2267" y="1717"/>
                    </a:lnTo>
                    <a:lnTo>
                      <a:pt x="2279" y="1713"/>
                    </a:lnTo>
                    <a:lnTo>
                      <a:pt x="2279" y="1719"/>
                    </a:lnTo>
                    <a:lnTo>
                      <a:pt x="2285" y="1727"/>
                    </a:lnTo>
                    <a:lnTo>
                      <a:pt x="2274" y="1743"/>
                    </a:lnTo>
                    <a:lnTo>
                      <a:pt x="2264" y="1776"/>
                    </a:lnTo>
                    <a:lnTo>
                      <a:pt x="2256" y="1799"/>
                    </a:lnTo>
                    <a:lnTo>
                      <a:pt x="2253" y="1811"/>
                    </a:lnTo>
                    <a:lnTo>
                      <a:pt x="2238" y="1822"/>
                    </a:lnTo>
                    <a:lnTo>
                      <a:pt x="2234" y="1814"/>
                    </a:lnTo>
                    <a:lnTo>
                      <a:pt x="2235" y="1800"/>
                    </a:lnTo>
                    <a:lnTo>
                      <a:pt x="2225" y="1787"/>
                    </a:lnTo>
                    <a:lnTo>
                      <a:pt x="2207" y="1776"/>
                    </a:lnTo>
                    <a:lnTo>
                      <a:pt x="2172" y="1733"/>
                    </a:lnTo>
                    <a:lnTo>
                      <a:pt x="2161" y="1724"/>
                    </a:lnTo>
                    <a:lnTo>
                      <a:pt x="2144" y="1721"/>
                    </a:lnTo>
                    <a:lnTo>
                      <a:pt x="2119" y="1701"/>
                    </a:lnTo>
                    <a:lnTo>
                      <a:pt x="2092" y="1691"/>
                    </a:lnTo>
                    <a:lnTo>
                      <a:pt x="2094" y="1682"/>
                    </a:lnTo>
                    <a:lnTo>
                      <a:pt x="2101" y="1682"/>
                    </a:lnTo>
                    <a:lnTo>
                      <a:pt x="2097" y="1679"/>
                    </a:lnTo>
                    <a:lnTo>
                      <a:pt x="2079" y="1675"/>
                    </a:lnTo>
                    <a:lnTo>
                      <a:pt x="2057" y="1658"/>
                    </a:lnTo>
                    <a:lnTo>
                      <a:pt x="2043" y="1652"/>
                    </a:lnTo>
                    <a:lnTo>
                      <a:pt x="2011" y="1622"/>
                    </a:lnTo>
                    <a:lnTo>
                      <a:pt x="1993" y="1617"/>
                    </a:lnTo>
                    <a:lnTo>
                      <a:pt x="1965" y="1603"/>
                    </a:lnTo>
                    <a:lnTo>
                      <a:pt x="1956" y="1603"/>
                    </a:lnTo>
                    <a:lnTo>
                      <a:pt x="1936" y="1589"/>
                    </a:lnTo>
                    <a:lnTo>
                      <a:pt x="1922" y="1590"/>
                    </a:lnTo>
                    <a:lnTo>
                      <a:pt x="1869" y="1587"/>
                    </a:lnTo>
                    <a:lnTo>
                      <a:pt x="1865" y="1581"/>
                    </a:lnTo>
                    <a:lnTo>
                      <a:pt x="1848" y="1573"/>
                    </a:lnTo>
                    <a:lnTo>
                      <a:pt x="1834" y="1573"/>
                    </a:lnTo>
                    <a:lnTo>
                      <a:pt x="1829" y="1577"/>
                    </a:lnTo>
                    <a:lnTo>
                      <a:pt x="1828" y="1587"/>
                    </a:lnTo>
                    <a:lnTo>
                      <a:pt x="1823" y="1595"/>
                    </a:lnTo>
                    <a:lnTo>
                      <a:pt x="1802" y="1609"/>
                    </a:lnTo>
                    <a:lnTo>
                      <a:pt x="1804" y="1617"/>
                    </a:lnTo>
                    <a:lnTo>
                      <a:pt x="1810" y="1635"/>
                    </a:lnTo>
                    <a:lnTo>
                      <a:pt x="1823" y="1655"/>
                    </a:lnTo>
                    <a:lnTo>
                      <a:pt x="1833" y="1690"/>
                    </a:lnTo>
                    <a:lnTo>
                      <a:pt x="1832" y="1682"/>
                    </a:lnTo>
                    <a:lnTo>
                      <a:pt x="1837" y="1684"/>
                    </a:lnTo>
                    <a:lnTo>
                      <a:pt x="1832" y="1718"/>
                    </a:lnTo>
                    <a:lnTo>
                      <a:pt x="1829" y="1724"/>
                    </a:lnTo>
                    <a:lnTo>
                      <a:pt x="1810" y="1746"/>
                    </a:lnTo>
                    <a:lnTo>
                      <a:pt x="1779" y="1750"/>
                    </a:lnTo>
                    <a:lnTo>
                      <a:pt x="1778" y="1765"/>
                    </a:lnTo>
                    <a:lnTo>
                      <a:pt x="1783" y="1773"/>
                    </a:lnTo>
                    <a:lnTo>
                      <a:pt x="1784" y="1783"/>
                    </a:lnTo>
                    <a:lnTo>
                      <a:pt x="1773" y="1799"/>
                    </a:lnTo>
                    <a:lnTo>
                      <a:pt x="1761" y="1805"/>
                    </a:lnTo>
                    <a:lnTo>
                      <a:pt x="1747" y="1798"/>
                    </a:lnTo>
                    <a:lnTo>
                      <a:pt x="1736" y="1787"/>
                    </a:lnTo>
                    <a:lnTo>
                      <a:pt x="1736" y="1770"/>
                    </a:lnTo>
                    <a:lnTo>
                      <a:pt x="1741" y="1759"/>
                    </a:lnTo>
                    <a:lnTo>
                      <a:pt x="1747" y="1750"/>
                    </a:lnTo>
                    <a:lnTo>
                      <a:pt x="1754" y="1745"/>
                    </a:lnTo>
                    <a:lnTo>
                      <a:pt x="1732" y="1713"/>
                    </a:lnTo>
                    <a:lnTo>
                      <a:pt x="1735" y="1705"/>
                    </a:lnTo>
                    <a:lnTo>
                      <a:pt x="1724" y="1703"/>
                    </a:lnTo>
                    <a:lnTo>
                      <a:pt x="1684" y="1721"/>
                    </a:lnTo>
                    <a:lnTo>
                      <a:pt x="1675" y="1737"/>
                    </a:lnTo>
                    <a:lnTo>
                      <a:pt x="1660" y="1743"/>
                    </a:lnTo>
                    <a:lnTo>
                      <a:pt x="1640" y="1773"/>
                    </a:lnTo>
                    <a:lnTo>
                      <a:pt x="1628" y="1775"/>
                    </a:lnTo>
                    <a:lnTo>
                      <a:pt x="1622" y="1766"/>
                    </a:lnTo>
                    <a:lnTo>
                      <a:pt x="1606" y="1762"/>
                    </a:lnTo>
                    <a:lnTo>
                      <a:pt x="1587" y="1767"/>
                    </a:lnTo>
                    <a:lnTo>
                      <a:pt x="1570" y="1757"/>
                    </a:lnTo>
                    <a:lnTo>
                      <a:pt x="1547" y="1772"/>
                    </a:lnTo>
                    <a:lnTo>
                      <a:pt x="1536" y="1771"/>
                    </a:lnTo>
                    <a:lnTo>
                      <a:pt x="1512" y="1792"/>
                    </a:lnTo>
                    <a:lnTo>
                      <a:pt x="1508" y="1802"/>
                    </a:lnTo>
                    <a:lnTo>
                      <a:pt x="1506" y="1822"/>
                    </a:lnTo>
                    <a:lnTo>
                      <a:pt x="1504" y="1831"/>
                    </a:lnTo>
                    <a:lnTo>
                      <a:pt x="1495" y="1831"/>
                    </a:lnTo>
                    <a:lnTo>
                      <a:pt x="1487" y="1824"/>
                    </a:lnTo>
                    <a:lnTo>
                      <a:pt x="1478" y="1813"/>
                    </a:lnTo>
                    <a:lnTo>
                      <a:pt x="1474" y="1816"/>
                    </a:lnTo>
                    <a:lnTo>
                      <a:pt x="1467" y="1821"/>
                    </a:lnTo>
                    <a:lnTo>
                      <a:pt x="1456" y="1807"/>
                    </a:lnTo>
                    <a:lnTo>
                      <a:pt x="1456" y="1779"/>
                    </a:lnTo>
                    <a:lnTo>
                      <a:pt x="1450" y="1773"/>
                    </a:lnTo>
                    <a:lnTo>
                      <a:pt x="1450" y="1766"/>
                    </a:lnTo>
                    <a:lnTo>
                      <a:pt x="1457" y="1751"/>
                    </a:lnTo>
                    <a:lnTo>
                      <a:pt x="1458" y="1737"/>
                    </a:lnTo>
                    <a:lnTo>
                      <a:pt x="1452" y="1724"/>
                    </a:lnTo>
                    <a:lnTo>
                      <a:pt x="1447" y="1722"/>
                    </a:lnTo>
                    <a:lnTo>
                      <a:pt x="1446" y="1730"/>
                    </a:lnTo>
                    <a:lnTo>
                      <a:pt x="1442" y="1730"/>
                    </a:lnTo>
                    <a:lnTo>
                      <a:pt x="1444" y="1721"/>
                    </a:lnTo>
                    <a:lnTo>
                      <a:pt x="1451" y="1716"/>
                    </a:lnTo>
                    <a:lnTo>
                      <a:pt x="1477" y="1713"/>
                    </a:lnTo>
                    <a:lnTo>
                      <a:pt x="1488" y="1707"/>
                    </a:lnTo>
                    <a:lnTo>
                      <a:pt x="1490" y="1705"/>
                    </a:lnTo>
                    <a:lnTo>
                      <a:pt x="1484" y="1707"/>
                    </a:lnTo>
                    <a:lnTo>
                      <a:pt x="1467" y="1712"/>
                    </a:lnTo>
                    <a:lnTo>
                      <a:pt x="1460" y="1711"/>
                    </a:lnTo>
                    <a:lnTo>
                      <a:pt x="1445" y="1712"/>
                    </a:lnTo>
                    <a:lnTo>
                      <a:pt x="1423" y="1723"/>
                    </a:lnTo>
                    <a:lnTo>
                      <a:pt x="1424" y="1730"/>
                    </a:lnTo>
                    <a:lnTo>
                      <a:pt x="1415" y="1734"/>
                    </a:lnTo>
                    <a:lnTo>
                      <a:pt x="1413" y="1738"/>
                    </a:lnTo>
                    <a:lnTo>
                      <a:pt x="1417" y="1751"/>
                    </a:lnTo>
                    <a:lnTo>
                      <a:pt x="1417" y="1759"/>
                    </a:lnTo>
                    <a:lnTo>
                      <a:pt x="1406" y="1765"/>
                    </a:lnTo>
                    <a:lnTo>
                      <a:pt x="1397" y="1760"/>
                    </a:lnTo>
                    <a:lnTo>
                      <a:pt x="1393" y="1751"/>
                    </a:lnTo>
                    <a:lnTo>
                      <a:pt x="1398" y="1743"/>
                    </a:lnTo>
                    <a:lnTo>
                      <a:pt x="1391" y="1743"/>
                    </a:lnTo>
                    <a:lnTo>
                      <a:pt x="1369" y="1767"/>
                    </a:lnTo>
                    <a:lnTo>
                      <a:pt x="1377" y="1766"/>
                    </a:lnTo>
                    <a:lnTo>
                      <a:pt x="1381" y="1775"/>
                    </a:lnTo>
                    <a:lnTo>
                      <a:pt x="1381" y="1783"/>
                    </a:lnTo>
                    <a:lnTo>
                      <a:pt x="1380" y="1793"/>
                    </a:lnTo>
                    <a:lnTo>
                      <a:pt x="1371" y="1800"/>
                    </a:lnTo>
                    <a:lnTo>
                      <a:pt x="1366" y="1803"/>
                    </a:lnTo>
                    <a:lnTo>
                      <a:pt x="1361" y="1789"/>
                    </a:lnTo>
                    <a:lnTo>
                      <a:pt x="1354" y="1777"/>
                    </a:lnTo>
                    <a:lnTo>
                      <a:pt x="1326" y="1786"/>
                    </a:lnTo>
                    <a:lnTo>
                      <a:pt x="1328" y="1789"/>
                    </a:lnTo>
                    <a:lnTo>
                      <a:pt x="1291" y="1807"/>
                    </a:lnTo>
                    <a:lnTo>
                      <a:pt x="1288" y="1804"/>
                    </a:lnTo>
                    <a:lnTo>
                      <a:pt x="1282" y="1807"/>
                    </a:lnTo>
                    <a:lnTo>
                      <a:pt x="1254" y="1832"/>
                    </a:lnTo>
                    <a:lnTo>
                      <a:pt x="1181" y="1880"/>
                    </a:lnTo>
                    <a:lnTo>
                      <a:pt x="1172" y="1880"/>
                    </a:lnTo>
                    <a:lnTo>
                      <a:pt x="1171" y="1895"/>
                    </a:lnTo>
                    <a:lnTo>
                      <a:pt x="1175" y="1897"/>
                    </a:lnTo>
                    <a:lnTo>
                      <a:pt x="1166" y="1905"/>
                    </a:lnTo>
                    <a:lnTo>
                      <a:pt x="1144" y="1908"/>
                    </a:lnTo>
                    <a:lnTo>
                      <a:pt x="1135" y="1916"/>
                    </a:lnTo>
                    <a:lnTo>
                      <a:pt x="1129" y="1913"/>
                    </a:lnTo>
                    <a:lnTo>
                      <a:pt x="1123" y="1927"/>
                    </a:lnTo>
                    <a:lnTo>
                      <a:pt x="1114" y="1958"/>
                    </a:lnTo>
                    <a:lnTo>
                      <a:pt x="1111" y="1970"/>
                    </a:lnTo>
                    <a:lnTo>
                      <a:pt x="1113" y="1996"/>
                    </a:lnTo>
                    <a:lnTo>
                      <a:pt x="1106" y="2008"/>
                    </a:lnTo>
                    <a:lnTo>
                      <a:pt x="1090" y="2017"/>
                    </a:lnTo>
                    <a:lnTo>
                      <a:pt x="1079" y="2015"/>
                    </a:lnTo>
                    <a:lnTo>
                      <a:pt x="1058" y="2024"/>
                    </a:lnTo>
                    <a:lnTo>
                      <a:pt x="1053" y="2044"/>
                    </a:lnTo>
                    <a:lnTo>
                      <a:pt x="1048" y="2030"/>
                    </a:lnTo>
                    <a:lnTo>
                      <a:pt x="1047" y="2015"/>
                    </a:lnTo>
                    <a:lnTo>
                      <a:pt x="1033" y="2023"/>
                    </a:lnTo>
                    <a:lnTo>
                      <a:pt x="1024" y="2023"/>
                    </a:lnTo>
                    <a:lnTo>
                      <a:pt x="1015" y="2017"/>
                    </a:lnTo>
                    <a:lnTo>
                      <a:pt x="1004" y="1997"/>
                    </a:lnTo>
                    <a:lnTo>
                      <a:pt x="1000" y="1985"/>
                    </a:lnTo>
                    <a:lnTo>
                      <a:pt x="978" y="1960"/>
                    </a:lnTo>
                    <a:lnTo>
                      <a:pt x="968" y="1950"/>
                    </a:lnTo>
                    <a:lnTo>
                      <a:pt x="963" y="1935"/>
                    </a:lnTo>
                    <a:lnTo>
                      <a:pt x="962" y="1921"/>
                    </a:lnTo>
                    <a:lnTo>
                      <a:pt x="973" y="1920"/>
                    </a:lnTo>
                    <a:lnTo>
                      <a:pt x="981" y="1910"/>
                    </a:lnTo>
                    <a:lnTo>
                      <a:pt x="984" y="1896"/>
                    </a:lnTo>
                    <a:lnTo>
                      <a:pt x="999" y="1891"/>
                    </a:lnTo>
                    <a:lnTo>
                      <a:pt x="1054" y="1880"/>
                    </a:lnTo>
                    <a:lnTo>
                      <a:pt x="1046" y="1863"/>
                    </a:lnTo>
                    <a:lnTo>
                      <a:pt x="1044" y="1845"/>
                    </a:lnTo>
                    <a:lnTo>
                      <a:pt x="1041" y="1826"/>
                    </a:lnTo>
                    <a:lnTo>
                      <a:pt x="1031" y="1832"/>
                    </a:lnTo>
                    <a:lnTo>
                      <a:pt x="1021" y="1814"/>
                    </a:lnTo>
                    <a:lnTo>
                      <a:pt x="1015" y="1809"/>
                    </a:lnTo>
                    <a:lnTo>
                      <a:pt x="1015" y="1792"/>
                    </a:lnTo>
                    <a:lnTo>
                      <a:pt x="1004" y="1783"/>
                    </a:lnTo>
                    <a:lnTo>
                      <a:pt x="978" y="1776"/>
                    </a:lnTo>
                    <a:lnTo>
                      <a:pt x="955" y="1776"/>
                    </a:lnTo>
                    <a:lnTo>
                      <a:pt x="930" y="1773"/>
                    </a:lnTo>
                    <a:lnTo>
                      <a:pt x="919" y="1777"/>
                    </a:lnTo>
                    <a:lnTo>
                      <a:pt x="909" y="1775"/>
                    </a:lnTo>
                    <a:lnTo>
                      <a:pt x="868" y="1754"/>
                    </a:lnTo>
                    <a:lnTo>
                      <a:pt x="870" y="1764"/>
                    </a:lnTo>
                    <a:lnTo>
                      <a:pt x="917" y="1805"/>
                    </a:lnTo>
                    <a:lnTo>
                      <a:pt x="917" y="1838"/>
                    </a:lnTo>
                    <a:lnTo>
                      <a:pt x="919" y="1853"/>
                    </a:lnTo>
                    <a:lnTo>
                      <a:pt x="914" y="1873"/>
                    </a:lnTo>
                    <a:lnTo>
                      <a:pt x="915" y="1890"/>
                    </a:lnTo>
                    <a:lnTo>
                      <a:pt x="901" y="1939"/>
                    </a:lnTo>
                    <a:lnTo>
                      <a:pt x="901" y="1953"/>
                    </a:lnTo>
                    <a:lnTo>
                      <a:pt x="902" y="1970"/>
                    </a:lnTo>
                    <a:lnTo>
                      <a:pt x="907" y="1975"/>
                    </a:lnTo>
                    <a:lnTo>
                      <a:pt x="919" y="1975"/>
                    </a:lnTo>
                    <a:lnTo>
                      <a:pt x="929" y="1982"/>
                    </a:lnTo>
                    <a:lnTo>
                      <a:pt x="938" y="2002"/>
                    </a:lnTo>
                    <a:lnTo>
                      <a:pt x="938" y="2013"/>
                    </a:lnTo>
                    <a:lnTo>
                      <a:pt x="933" y="2026"/>
                    </a:lnTo>
                    <a:lnTo>
                      <a:pt x="936" y="2037"/>
                    </a:lnTo>
                    <a:lnTo>
                      <a:pt x="933" y="2056"/>
                    </a:lnTo>
                    <a:lnTo>
                      <a:pt x="922" y="2072"/>
                    </a:lnTo>
                    <a:lnTo>
                      <a:pt x="915" y="2096"/>
                    </a:lnTo>
                    <a:lnTo>
                      <a:pt x="922" y="2114"/>
                    </a:lnTo>
                    <a:lnTo>
                      <a:pt x="918" y="2149"/>
                    </a:lnTo>
                    <a:lnTo>
                      <a:pt x="908" y="2134"/>
                    </a:lnTo>
                    <a:lnTo>
                      <a:pt x="906" y="2123"/>
                    </a:lnTo>
                    <a:lnTo>
                      <a:pt x="898" y="2114"/>
                    </a:lnTo>
                    <a:lnTo>
                      <a:pt x="890" y="2115"/>
                    </a:lnTo>
                    <a:lnTo>
                      <a:pt x="877" y="2126"/>
                    </a:lnTo>
                    <a:lnTo>
                      <a:pt x="885" y="2111"/>
                    </a:lnTo>
                    <a:lnTo>
                      <a:pt x="886" y="2099"/>
                    </a:lnTo>
                    <a:lnTo>
                      <a:pt x="869" y="2085"/>
                    </a:lnTo>
                    <a:lnTo>
                      <a:pt x="860" y="2080"/>
                    </a:lnTo>
                    <a:lnTo>
                      <a:pt x="837" y="2080"/>
                    </a:lnTo>
                    <a:lnTo>
                      <a:pt x="816" y="2062"/>
                    </a:lnTo>
                    <a:lnTo>
                      <a:pt x="807" y="2072"/>
                    </a:lnTo>
                    <a:lnTo>
                      <a:pt x="804" y="2083"/>
                    </a:lnTo>
                    <a:lnTo>
                      <a:pt x="788" y="2099"/>
                    </a:lnTo>
                    <a:lnTo>
                      <a:pt x="779" y="2114"/>
                    </a:lnTo>
                    <a:lnTo>
                      <a:pt x="768" y="2126"/>
                    </a:lnTo>
                    <a:lnTo>
                      <a:pt x="743" y="2136"/>
                    </a:lnTo>
                    <a:lnTo>
                      <a:pt x="735" y="2136"/>
                    </a:lnTo>
                    <a:lnTo>
                      <a:pt x="723" y="2144"/>
                    </a:lnTo>
                    <a:lnTo>
                      <a:pt x="716" y="2159"/>
                    </a:lnTo>
                    <a:lnTo>
                      <a:pt x="704" y="2170"/>
                    </a:lnTo>
                    <a:lnTo>
                      <a:pt x="693" y="2180"/>
                    </a:lnTo>
                    <a:lnTo>
                      <a:pt x="681" y="2184"/>
                    </a:lnTo>
                    <a:lnTo>
                      <a:pt x="681" y="2197"/>
                    </a:lnTo>
                    <a:lnTo>
                      <a:pt x="683" y="2223"/>
                    </a:lnTo>
                    <a:lnTo>
                      <a:pt x="696" y="2246"/>
                    </a:lnTo>
                    <a:lnTo>
                      <a:pt x="707" y="2261"/>
                    </a:lnTo>
                    <a:lnTo>
                      <a:pt x="714" y="2276"/>
                    </a:lnTo>
                    <a:lnTo>
                      <a:pt x="727" y="2308"/>
                    </a:lnTo>
                    <a:lnTo>
                      <a:pt x="730" y="2316"/>
                    </a:lnTo>
                    <a:lnTo>
                      <a:pt x="739" y="2330"/>
                    </a:lnTo>
                    <a:lnTo>
                      <a:pt x="739" y="2336"/>
                    </a:lnTo>
                    <a:lnTo>
                      <a:pt x="720" y="2324"/>
                    </a:lnTo>
                    <a:lnTo>
                      <a:pt x="714" y="2326"/>
                    </a:lnTo>
                    <a:lnTo>
                      <a:pt x="686" y="2315"/>
                    </a:lnTo>
                    <a:lnTo>
                      <a:pt x="687" y="2321"/>
                    </a:lnTo>
                    <a:lnTo>
                      <a:pt x="684" y="2325"/>
                    </a:lnTo>
                    <a:lnTo>
                      <a:pt x="671" y="2322"/>
                    </a:lnTo>
                    <a:lnTo>
                      <a:pt x="653" y="2314"/>
                    </a:lnTo>
                    <a:lnTo>
                      <a:pt x="634" y="2300"/>
                    </a:lnTo>
                    <a:lnTo>
                      <a:pt x="619" y="2298"/>
                    </a:lnTo>
                    <a:lnTo>
                      <a:pt x="610" y="2290"/>
                    </a:lnTo>
                    <a:lnTo>
                      <a:pt x="595" y="2304"/>
                    </a:lnTo>
                    <a:lnTo>
                      <a:pt x="587" y="2317"/>
                    </a:lnTo>
                    <a:lnTo>
                      <a:pt x="584" y="2297"/>
                    </a:lnTo>
                    <a:lnTo>
                      <a:pt x="599" y="2288"/>
                    </a:lnTo>
                    <a:lnTo>
                      <a:pt x="586" y="2283"/>
                    </a:lnTo>
                    <a:lnTo>
                      <a:pt x="570" y="2279"/>
                    </a:lnTo>
                    <a:lnTo>
                      <a:pt x="567" y="2266"/>
                    </a:lnTo>
                    <a:lnTo>
                      <a:pt x="549" y="2255"/>
                    </a:lnTo>
                    <a:lnTo>
                      <a:pt x="531" y="2246"/>
                    </a:lnTo>
                    <a:lnTo>
                      <a:pt x="520" y="2244"/>
                    </a:lnTo>
                    <a:lnTo>
                      <a:pt x="517" y="2265"/>
                    </a:lnTo>
                    <a:lnTo>
                      <a:pt x="509" y="2276"/>
                    </a:lnTo>
                    <a:lnTo>
                      <a:pt x="499" y="2279"/>
                    </a:lnTo>
                    <a:lnTo>
                      <a:pt x="501" y="2289"/>
                    </a:lnTo>
                    <a:lnTo>
                      <a:pt x="508" y="2304"/>
                    </a:lnTo>
                    <a:lnTo>
                      <a:pt x="516" y="2309"/>
                    </a:lnTo>
                    <a:lnTo>
                      <a:pt x="527" y="2332"/>
                    </a:lnTo>
                    <a:lnTo>
                      <a:pt x="543" y="2349"/>
                    </a:lnTo>
                    <a:lnTo>
                      <a:pt x="574" y="2336"/>
                    </a:lnTo>
                    <a:lnTo>
                      <a:pt x="580" y="2352"/>
                    </a:lnTo>
                    <a:lnTo>
                      <a:pt x="587" y="2399"/>
                    </a:lnTo>
                    <a:lnTo>
                      <a:pt x="592" y="2407"/>
                    </a:lnTo>
                    <a:lnTo>
                      <a:pt x="575" y="2400"/>
                    </a:lnTo>
                    <a:lnTo>
                      <a:pt x="560" y="2410"/>
                    </a:lnTo>
                    <a:lnTo>
                      <a:pt x="557" y="2417"/>
                    </a:lnTo>
                    <a:lnTo>
                      <a:pt x="557" y="2421"/>
                    </a:lnTo>
                    <a:lnTo>
                      <a:pt x="543" y="2413"/>
                    </a:lnTo>
                    <a:lnTo>
                      <a:pt x="533" y="2411"/>
                    </a:lnTo>
                    <a:lnTo>
                      <a:pt x="501" y="2395"/>
                    </a:lnTo>
                    <a:lnTo>
                      <a:pt x="484" y="2390"/>
                    </a:lnTo>
                    <a:lnTo>
                      <a:pt x="482" y="2383"/>
                    </a:lnTo>
                    <a:lnTo>
                      <a:pt x="474" y="2372"/>
                    </a:lnTo>
                    <a:lnTo>
                      <a:pt x="466" y="2364"/>
                    </a:lnTo>
                    <a:lnTo>
                      <a:pt x="460" y="2354"/>
                    </a:lnTo>
                    <a:lnTo>
                      <a:pt x="450" y="2348"/>
                    </a:lnTo>
                    <a:lnTo>
                      <a:pt x="444" y="2354"/>
                    </a:lnTo>
                    <a:lnTo>
                      <a:pt x="433" y="2356"/>
                    </a:lnTo>
                    <a:lnTo>
                      <a:pt x="415" y="2342"/>
                    </a:lnTo>
                    <a:lnTo>
                      <a:pt x="409" y="2330"/>
                    </a:lnTo>
                    <a:lnTo>
                      <a:pt x="396" y="2337"/>
                    </a:lnTo>
                    <a:lnTo>
                      <a:pt x="398" y="2329"/>
                    </a:lnTo>
                    <a:lnTo>
                      <a:pt x="408" y="2319"/>
                    </a:lnTo>
                    <a:lnTo>
                      <a:pt x="406" y="2299"/>
                    </a:lnTo>
                    <a:lnTo>
                      <a:pt x="408" y="2282"/>
                    </a:lnTo>
                    <a:lnTo>
                      <a:pt x="397" y="2272"/>
                    </a:lnTo>
                    <a:lnTo>
                      <a:pt x="398" y="2257"/>
                    </a:lnTo>
                    <a:lnTo>
                      <a:pt x="380" y="2222"/>
                    </a:lnTo>
                    <a:lnTo>
                      <a:pt x="385" y="2213"/>
                    </a:lnTo>
                    <a:lnTo>
                      <a:pt x="398" y="2209"/>
                    </a:lnTo>
                    <a:lnTo>
                      <a:pt x="402" y="2187"/>
                    </a:lnTo>
                    <a:lnTo>
                      <a:pt x="404" y="2161"/>
                    </a:lnTo>
                    <a:lnTo>
                      <a:pt x="402" y="2150"/>
                    </a:lnTo>
                    <a:lnTo>
                      <a:pt x="395" y="2142"/>
                    </a:lnTo>
                    <a:lnTo>
                      <a:pt x="388" y="2122"/>
                    </a:lnTo>
                    <a:lnTo>
                      <a:pt x="384" y="2116"/>
                    </a:lnTo>
                    <a:lnTo>
                      <a:pt x="368" y="2114"/>
                    </a:lnTo>
                    <a:lnTo>
                      <a:pt x="363" y="2101"/>
                    </a:lnTo>
                    <a:lnTo>
                      <a:pt x="353" y="2100"/>
                    </a:lnTo>
                    <a:lnTo>
                      <a:pt x="336" y="2094"/>
                    </a:lnTo>
                    <a:lnTo>
                      <a:pt x="336" y="2087"/>
                    </a:lnTo>
                    <a:lnTo>
                      <a:pt x="338" y="2078"/>
                    </a:lnTo>
                    <a:lnTo>
                      <a:pt x="336" y="2073"/>
                    </a:lnTo>
                    <a:lnTo>
                      <a:pt x="318" y="2071"/>
                    </a:lnTo>
                    <a:lnTo>
                      <a:pt x="285" y="2041"/>
                    </a:lnTo>
                    <a:lnTo>
                      <a:pt x="291" y="2035"/>
                    </a:lnTo>
                    <a:lnTo>
                      <a:pt x="275" y="2020"/>
                    </a:lnTo>
                    <a:lnTo>
                      <a:pt x="272" y="2004"/>
                    </a:lnTo>
                    <a:lnTo>
                      <a:pt x="264" y="1992"/>
                    </a:lnTo>
                    <a:lnTo>
                      <a:pt x="248" y="1987"/>
                    </a:lnTo>
                    <a:lnTo>
                      <a:pt x="256" y="1980"/>
                    </a:lnTo>
                    <a:lnTo>
                      <a:pt x="275" y="1976"/>
                    </a:lnTo>
                    <a:lnTo>
                      <a:pt x="295" y="1987"/>
                    </a:lnTo>
                    <a:lnTo>
                      <a:pt x="296" y="1999"/>
                    </a:lnTo>
                    <a:lnTo>
                      <a:pt x="306" y="2013"/>
                    </a:lnTo>
                    <a:lnTo>
                      <a:pt x="334" y="2033"/>
                    </a:lnTo>
                    <a:lnTo>
                      <a:pt x="338" y="2030"/>
                    </a:lnTo>
                    <a:lnTo>
                      <a:pt x="342" y="2020"/>
                    </a:lnTo>
                    <a:lnTo>
                      <a:pt x="350" y="2035"/>
                    </a:lnTo>
                    <a:lnTo>
                      <a:pt x="359" y="2042"/>
                    </a:lnTo>
                    <a:lnTo>
                      <a:pt x="365" y="2036"/>
                    </a:lnTo>
                    <a:lnTo>
                      <a:pt x="370" y="2039"/>
                    </a:lnTo>
                    <a:lnTo>
                      <a:pt x="375" y="2033"/>
                    </a:lnTo>
                    <a:lnTo>
                      <a:pt x="381" y="2034"/>
                    </a:lnTo>
                    <a:lnTo>
                      <a:pt x="384" y="2047"/>
                    </a:lnTo>
                    <a:lnTo>
                      <a:pt x="387" y="2060"/>
                    </a:lnTo>
                    <a:lnTo>
                      <a:pt x="402" y="2053"/>
                    </a:lnTo>
                    <a:lnTo>
                      <a:pt x="420" y="2058"/>
                    </a:lnTo>
                    <a:lnTo>
                      <a:pt x="427" y="2068"/>
                    </a:lnTo>
                    <a:lnTo>
                      <a:pt x="439" y="2068"/>
                    </a:lnTo>
                    <a:lnTo>
                      <a:pt x="447" y="2078"/>
                    </a:lnTo>
                    <a:lnTo>
                      <a:pt x="479" y="2087"/>
                    </a:lnTo>
                    <a:lnTo>
                      <a:pt x="494" y="2094"/>
                    </a:lnTo>
                    <a:lnTo>
                      <a:pt x="522" y="2096"/>
                    </a:lnTo>
                    <a:lnTo>
                      <a:pt x="548" y="2106"/>
                    </a:lnTo>
                    <a:lnTo>
                      <a:pt x="557" y="2116"/>
                    </a:lnTo>
                    <a:lnTo>
                      <a:pt x="576" y="2120"/>
                    </a:lnTo>
                    <a:lnTo>
                      <a:pt x="624" y="2123"/>
                    </a:lnTo>
                    <a:lnTo>
                      <a:pt x="637" y="2117"/>
                    </a:lnTo>
                    <a:lnTo>
                      <a:pt x="649" y="2115"/>
                    </a:lnTo>
                    <a:lnTo>
                      <a:pt x="693" y="2095"/>
                    </a:lnTo>
                    <a:lnTo>
                      <a:pt x="703" y="2085"/>
                    </a:lnTo>
                    <a:lnTo>
                      <a:pt x="712" y="2079"/>
                    </a:lnTo>
                    <a:lnTo>
                      <a:pt x="731" y="2057"/>
                    </a:lnTo>
                    <a:lnTo>
                      <a:pt x="752" y="2023"/>
                    </a:lnTo>
                    <a:lnTo>
                      <a:pt x="761" y="1998"/>
                    </a:lnTo>
                    <a:lnTo>
                      <a:pt x="764" y="1975"/>
                    </a:lnTo>
                    <a:lnTo>
                      <a:pt x="755" y="1970"/>
                    </a:lnTo>
                    <a:lnTo>
                      <a:pt x="752" y="1966"/>
                    </a:lnTo>
                    <a:lnTo>
                      <a:pt x="751" y="1944"/>
                    </a:lnTo>
                    <a:lnTo>
                      <a:pt x="746" y="1929"/>
                    </a:lnTo>
                    <a:lnTo>
                      <a:pt x="746" y="1907"/>
                    </a:lnTo>
                    <a:lnTo>
                      <a:pt x="735" y="1892"/>
                    </a:lnTo>
                    <a:lnTo>
                      <a:pt x="724" y="1886"/>
                    </a:lnTo>
                    <a:lnTo>
                      <a:pt x="718" y="1890"/>
                    </a:lnTo>
                    <a:lnTo>
                      <a:pt x="709" y="1883"/>
                    </a:lnTo>
                    <a:lnTo>
                      <a:pt x="710" y="1873"/>
                    </a:lnTo>
                    <a:lnTo>
                      <a:pt x="704" y="1869"/>
                    </a:lnTo>
                    <a:lnTo>
                      <a:pt x="693" y="1854"/>
                    </a:lnTo>
                    <a:lnTo>
                      <a:pt x="689" y="1845"/>
                    </a:lnTo>
                    <a:lnTo>
                      <a:pt x="683" y="1841"/>
                    </a:lnTo>
                    <a:lnTo>
                      <a:pt x="676" y="1835"/>
                    </a:lnTo>
                    <a:lnTo>
                      <a:pt x="681" y="1848"/>
                    </a:lnTo>
                    <a:lnTo>
                      <a:pt x="672" y="1851"/>
                    </a:lnTo>
                    <a:lnTo>
                      <a:pt x="650" y="1835"/>
                    </a:lnTo>
                    <a:lnTo>
                      <a:pt x="642" y="1825"/>
                    </a:lnTo>
                    <a:lnTo>
                      <a:pt x="639" y="1834"/>
                    </a:lnTo>
                    <a:lnTo>
                      <a:pt x="635" y="1827"/>
                    </a:lnTo>
                    <a:lnTo>
                      <a:pt x="632" y="1815"/>
                    </a:lnTo>
                    <a:lnTo>
                      <a:pt x="619" y="1800"/>
                    </a:lnTo>
                    <a:lnTo>
                      <a:pt x="627" y="1818"/>
                    </a:lnTo>
                    <a:lnTo>
                      <a:pt x="606" y="1811"/>
                    </a:lnTo>
                    <a:lnTo>
                      <a:pt x="599" y="1800"/>
                    </a:lnTo>
                    <a:lnTo>
                      <a:pt x="596" y="1793"/>
                    </a:lnTo>
                    <a:lnTo>
                      <a:pt x="589" y="1783"/>
                    </a:lnTo>
                    <a:lnTo>
                      <a:pt x="558" y="1751"/>
                    </a:lnTo>
                    <a:lnTo>
                      <a:pt x="542" y="1739"/>
                    </a:lnTo>
                    <a:lnTo>
                      <a:pt x="535" y="1730"/>
                    </a:lnTo>
                    <a:lnTo>
                      <a:pt x="509" y="1712"/>
                    </a:lnTo>
                    <a:lnTo>
                      <a:pt x="500" y="1701"/>
                    </a:lnTo>
                    <a:lnTo>
                      <a:pt x="466" y="1682"/>
                    </a:lnTo>
                    <a:lnTo>
                      <a:pt x="461" y="1678"/>
                    </a:lnTo>
                    <a:lnTo>
                      <a:pt x="427" y="1669"/>
                    </a:lnTo>
                    <a:lnTo>
                      <a:pt x="429" y="1675"/>
                    </a:lnTo>
                    <a:lnTo>
                      <a:pt x="427" y="1679"/>
                    </a:lnTo>
                    <a:lnTo>
                      <a:pt x="420" y="1679"/>
                    </a:lnTo>
                    <a:lnTo>
                      <a:pt x="403" y="1670"/>
                    </a:lnTo>
                    <a:lnTo>
                      <a:pt x="369" y="1662"/>
                    </a:lnTo>
                    <a:lnTo>
                      <a:pt x="354" y="1655"/>
                    </a:lnTo>
                    <a:lnTo>
                      <a:pt x="350" y="1662"/>
                    </a:lnTo>
                    <a:lnTo>
                      <a:pt x="333" y="1664"/>
                    </a:lnTo>
                    <a:lnTo>
                      <a:pt x="326" y="1670"/>
                    </a:lnTo>
                    <a:lnTo>
                      <a:pt x="322" y="1660"/>
                    </a:lnTo>
                    <a:lnTo>
                      <a:pt x="317" y="1657"/>
                    </a:lnTo>
                    <a:lnTo>
                      <a:pt x="320" y="1644"/>
                    </a:lnTo>
                    <a:lnTo>
                      <a:pt x="317" y="1641"/>
                    </a:lnTo>
                    <a:lnTo>
                      <a:pt x="299" y="1657"/>
                    </a:lnTo>
                    <a:lnTo>
                      <a:pt x="302" y="1637"/>
                    </a:lnTo>
                    <a:lnTo>
                      <a:pt x="293" y="1644"/>
                    </a:lnTo>
                    <a:lnTo>
                      <a:pt x="294" y="1633"/>
                    </a:lnTo>
                    <a:lnTo>
                      <a:pt x="291" y="1632"/>
                    </a:lnTo>
                    <a:lnTo>
                      <a:pt x="283" y="1632"/>
                    </a:lnTo>
                    <a:lnTo>
                      <a:pt x="268" y="1638"/>
                    </a:lnTo>
                    <a:lnTo>
                      <a:pt x="271" y="1631"/>
                    </a:lnTo>
                    <a:lnTo>
                      <a:pt x="269" y="1625"/>
                    </a:lnTo>
                    <a:lnTo>
                      <a:pt x="267" y="1617"/>
                    </a:lnTo>
                    <a:lnTo>
                      <a:pt x="251" y="1619"/>
                    </a:lnTo>
                    <a:lnTo>
                      <a:pt x="257" y="1589"/>
                    </a:lnTo>
                    <a:lnTo>
                      <a:pt x="261" y="1603"/>
                    </a:lnTo>
                    <a:lnTo>
                      <a:pt x="267" y="1606"/>
                    </a:lnTo>
                    <a:lnTo>
                      <a:pt x="273" y="1606"/>
                    </a:lnTo>
                    <a:lnTo>
                      <a:pt x="279" y="1614"/>
                    </a:lnTo>
                    <a:lnTo>
                      <a:pt x="290" y="1612"/>
                    </a:lnTo>
                    <a:lnTo>
                      <a:pt x="299" y="1616"/>
                    </a:lnTo>
                    <a:lnTo>
                      <a:pt x="307" y="1600"/>
                    </a:lnTo>
                    <a:lnTo>
                      <a:pt x="309" y="1589"/>
                    </a:lnTo>
                    <a:lnTo>
                      <a:pt x="290" y="1583"/>
                    </a:lnTo>
                    <a:lnTo>
                      <a:pt x="283" y="1585"/>
                    </a:lnTo>
                    <a:lnTo>
                      <a:pt x="275" y="1579"/>
                    </a:lnTo>
                    <a:lnTo>
                      <a:pt x="274" y="1573"/>
                    </a:lnTo>
                    <a:lnTo>
                      <a:pt x="259" y="1565"/>
                    </a:lnTo>
                    <a:lnTo>
                      <a:pt x="242" y="1558"/>
                    </a:lnTo>
                    <a:lnTo>
                      <a:pt x="248" y="1567"/>
                    </a:lnTo>
                    <a:lnTo>
                      <a:pt x="247" y="1582"/>
                    </a:lnTo>
                    <a:lnTo>
                      <a:pt x="239" y="1583"/>
                    </a:lnTo>
                    <a:lnTo>
                      <a:pt x="235" y="1579"/>
                    </a:lnTo>
                    <a:lnTo>
                      <a:pt x="232" y="1587"/>
                    </a:lnTo>
                    <a:lnTo>
                      <a:pt x="235" y="1598"/>
                    </a:lnTo>
                    <a:lnTo>
                      <a:pt x="231" y="1604"/>
                    </a:lnTo>
                    <a:lnTo>
                      <a:pt x="221" y="1604"/>
                    </a:lnTo>
                    <a:lnTo>
                      <a:pt x="210" y="1593"/>
                    </a:lnTo>
                    <a:lnTo>
                      <a:pt x="191" y="1583"/>
                    </a:lnTo>
                    <a:lnTo>
                      <a:pt x="189" y="1584"/>
                    </a:lnTo>
                    <a:lnTo>
                      <a:pt x="192" y="1589"/>
                    </a:lnTo>
                    <a:lnTo>
                      <a:pt x="191" y="1600"/>
                    </a:lnTo>
                    <a:lnTo>
                      <a:pt x="187" y="1612"/>
                    </a:lnTo>
                    <a:lnTo>
                      <a:pt x="185" y="1617"/>
                    </a:lnTo>
                    <a:lnTo>
                      <a:pt x="172" y="1621"/>
                    </a:lnTo>
                    <a:lnTo>
                      <a:pt x="150" y="1606"/>
                    </a:lnTo>
                    <a:lnTo>
                      <a:pt x="144" y="1637"/>
                    </a:lnTo>
                    <a:lnTo>
                      <a:pt x="138" y="1644"/>
                    </a:lnTo>
                    <a:lnTo>
                      <a:pt x="106" y="1664"/>
                    </a:lnTo>
                    <a:lnTo>
                      <a:pt x="103" y="1669"/>
                    </a:lnTo>
                    <a:lnTo>
                      <a:pt x="102" y="1680"/>
                    </a:lnTo>
                    <a:lnTo>
                      <a:pt x="101" y="1684"/>
                    </a:lnTo>
                    <a:lnTo>
                      <a:pt x="92" y="1692"/>
                    </a:lnTo>
                    <a:lnTo>
                      <a:pt x="90" y="1694"/>
                    </a:lnTo>
                    <a:lnTo>
                      <a:pt x="59" y="1721"/>
                    </a:lnTo>
                    <a:lnTo>
                      <a:pt x="69" y="1725"/>
                    </a:lnTo>
                    <a:lnTo>
                      <a:pt x="69" y="1730"/>
                    </a:lnTo>
                    <a:lnTo>
                      <a:pt x="58" y="1759"/>
                    </a:lnTo>
                    <a:lnTo>
                      <a:pt x="57" y="1768"/>
                    </a:lnTo>
                    <a:lnTo>
                      <a:pt x="59" y="1794"/>
                    </a:lnTo>
                    <a:lnTo>
                      <a:pt x="64" y="1814"/>
                    </a:lnTo>
                    <a:lnTo>
                      <a:pt x="69" y="1821"/>
                    </a:lnTo>
                    <a:lnTo>
                      <a:pt x="79" y="1827"/>
                    </a:lnTo>
                    <a:lnTo>
                      <a:pt x="92" y="1830"/>
                    </a:lnTo>
                    <a:lnTo>
                      <a:pt x="107" y="1837"/>
                    </a:lnTo>
                    <a:lnTo>
                      <a:pt x="127" y="1875"/>
                    </a:lnTo>
                    <a:lnTo>
                      <a:pt x="137" y="1890"/>
                    </a:lnTo>
                    <a:lnTo>
                      <a:pt x="140" y="1912"/>
                    </a:lnTo>
                    <a:lnTo>
                      <a:pt x="122" y="1949"/>
                    </a:lnTo>
                    <a:lnTo>
                      <a:pt x="103" y="1992"/>
                    </a:lnTo>
                    <a:lnTo>
                      <a:pt x="97" y="2005"/>
                    </a:lnTo>
                    <a:lnTo>
                      <a:pt x="99" y="2026"/>
                    </a:lnTo>
                    <a:lnTo>
                      <a:pt x="108" y="2046"/>
                    </a:lnTo>
                    <a:lnTo>
                      <a:pt x="116" y="2063"/>
                    </a:lnTo>
                    <a:lnTo>
                      <a:pt x="118" y="2082"/>
                    </a:lnTo>
                    <a:lnTo>
                      <a:pt x="133" y="2109"/>
                    </a:lnTo>
                    <a:lnTo>
                      <a:pt x="144" y="2143"/>
                    </a:lnTo>
                    <a:lnTo>
                      <a:pt x="146" y="2160"/>
                    </a:lnTo>
                    <a:lnTo>
                      <a:pt x="148" y="2175"/>
                    </a:lnTo>
                    <a:lnTo>
                      <a:pt x="134" y="2187"/>
                    </a:lnTo>
                    <a:lnTo>
                      <a:pt x="132" y="2209"/>
                    </a:lnTo>
                    <a:lnTo>
                      <a:pt x="127" y="2225"/>
                    </a:lnTo>
                    <a:lnTo>
                      <a:pt x="130" y="2235"/>
                    </a:lnTo>
                    <a:lnTo>
                      <a:pt x="132" y="2254"/>
                    </a:lnTo>
                    <a:lnTo>
                      <a:pt x="126" y="2265"/>
                    </a:lnTo>
                    <a:lnTo>
                      <a:pt x="127" y="2286"/>
                    </a:lnTo>
                    <a:lnTo>
                      <a:pt x="143" y="2289"/>
                    </a:lnTo>
                    <a:lnTo>
                      <a:pt x="151" y="2306"/>
                    </a:lnTo>
                    <a:lnTo>
                      <a:pt x="149" y="2327"/>
                    </a:lnTo>
                    <a:lnTo>
                      <a:pt x="156" y="2343"/>
                    </a:lnTo>
                    <a:lnTo>
                      <a:pt x="172" y="2358"/>
                    </a:lnTo>
                    <a:lnTo>
                      <a:pt x="173" y="2378"/>
                    </a:lnTo>
                    <a:lnTo>
                      <a:pt x="167" y="2396"/>
                    </a:lnTo>
                    <a:lnTo>
                      <a:pt x="157" y="2411"/>
                    </a:lnTo>
                    <a:lnTo>
                      <a:pt x="153" y="2427"/>
                    </a:lnTo>
                    <a:lnTo>
                      <a:pt x="159" y="2445"/>
                    </a:lnTo>
                    <a:lnTo>
                      <a:pt x="167" y="2458"/>
                    </a:lnTo>
                    <a:lnTo>
                      <a:pt x="197" y="2481"/>
                    </a:lnTo>
                    <a:lnTo>
                      <a:pt x="202" y="2498"/>
                    </a:lnTo>
                    <a:lnTo>
                      <a:pt x="212" y="2515"/>
                    </a:lnTo>
                    <a:lnTo>
                      <a:pt x="216" y="2509"/>
                    </a:lnTo>
                    <a:lnTo>
                      <a:pt x="215" y="2548"/>
                    </a:lnTo>
                    <a:lnTo>
                      <a:pt x="199" y="2586"/>
                    </a:lnTo>
                    <a:lnTo>
                      <a:pt x="186" y="2606"/>
                    </a:lnTo>
                    <a:lnTo>
                      <a:pt x="134" y="2675"/>
                    </a:lnTo>
                    <a:lnTo>
                      <a:pt x="96" y="2718"/>
                    </a:lnTo>
                    <a:lnTo>
                      <a:pt x="46" y="2767"/>
                    </a:lnTo>
                    <a:lnTo>
                      <a:pt x="10" y="2794"/>
                    </a:lnTo>
                    <a:lnTo>
                      <a:pt x="33" y="2798"/>
                    </a:lnTo>
                    <a:lnTo>
                      <a:pt x="44" y="2785"/>
                    </a:lnTo>
                    <a:lnTo>
                      <a:pt x="63" y="2776"/>
                    </a:lnTo>
                    <a:lnTo>
                      <a:pt x="64" y="2783"/>
                    </a:lnTo>
                    <a:lnTo>
                      <a:pt x="63" y="2788"/>
                    </a:lnTo>
                    <a:lnTo>
                      <a:pt x="63" y="2805"/>
                    </a:lnTo>
                    <a:lnTo>
                      <a:pt x="58" y="2798"/>
                    </a:lnTo>
                    <a:lnTo>
                      <a:pt x="54" y="2797"/>
                    </a:lnTo>
                    <a:lnTo>
                      <a:pt x="54" y="2811"/>
                    </a:lnTo>
                    <a:lnTo>
                      <a:pt x="59" y="2820"/>
                    </a:lnTo>
                    <a:lnTo>
                      <a:pt x="64" y="2821"/>
                    </a:lnTo>
                    <a:lnTo>
                      <a:pt x="70" y="2824"/>
                    </a:lnTo>
                    <a:lnTo>
                      <a:pt x="87" y="2838"/>
                    </a:lnTo>
                    <a:lnTo>
                      <a:pt x="99" y="2838"/>
                    </a:lnTo>
                    <a:lnTo>
                      <a:pt x="117" y="2833"/>
                    </a:lnTo>
                    <a:lnTo>
                      <a:pt x="128" y="2837"/>
                    </a:lnTo>
                    <a:lnTo>
                      <a:pt x="137" y="2844"/>
                    </a:lnTo>
                    <a:lnTo>
                      <a:pt x="137" y="2854"/>
                    </a:lnTo>
                    <a:lnTo>
                      <a:pt x="143" y="2858"/>
                    </a:lnTo>
                    <a:lnTo>
                      <a:pt x="150" y="2859"/>
                    </a:lnTo>
                    <a:lnTo>
                      <a:pt x="151" y="2863"/>
                    </a:lnTo>
                    <a:lnTo>
                      <a:pt x="145" y="2868"/>
                    </a:lnTo>
                    <a:lnTo>
                      <a:pt x="137" y="2868"/>
                    </a:lnTo>
                    <a:lnTo>
                      <a:pt x="110" y="2860"/>
                    </a:lnTo>
                    <a:lnTo>
                      <a:pt x="91" y="2859"/>
                    </a:lnTo>
                    <a:lnTo>
                      <a:pt x="85" y="2865"/>
                    </a:lnTo>
                    <a:lnTo>
                      <a:pt x="83" y="2873"/>
                    </a:lnTo>
                    <a:lnTo>
                      <a:pt x="68" y="2881"/>
                    </a:lnTo>
                    <a:lnTo>
                      <a:pt x="60" y="2876"/>
                    </a:lnTo>
                    <a:lnTo>
                      <a:pt x="54" y="2879"/>
                    </a:lnTo>
                    <a:lnTo>
                      <a:pt x="51" y="2889"/>
                    </a:lnTo>
                    <a:lnTo>
                      <a:pt x="44" y="2892"/>
                    </a:lnTo>
                    <a:lnTo>
                      <a:pt x="38" y="2886"/>
                    </a:lnTo>
                    <a:lnTo>
                      <a:pt x="31" y="2883"/>
                    </a:lnTo>
                    <a:lnTo>
                      <a:pt x="27" y="2891"/>
                    </a:lnTo>
                    <a:lnTo>
                      <a:pt x="30" y="2907"/>
                    </a:lnTo>
                    <a:lnTo>
                      <a:pt x="37" y="2908"/>
                    </a:lnTo>
                    <a:lnTo>
                      <a:pt x="42" y="2914"/>
                    </a:lnTo>
                    <a:lnTo>
                      <a:pt x="44" y="2922"/>
                    </a:lnTo>
                    <a:lnTo>
                      <a:pt x="41" y="2930"/>
                    </a:lnTo>
                    <a:lnTo>
                      <a:pt x="30" y="2941"/>
                    </a:lnTo>
                    <a:lnTo>
                      <a:pt x="21" y="2956"/>
                    </a:lnTo>
                    <a:lnTo>
                      <a:pt x="15" y="2970"/>
                    </a:lnTo>
                    <a:lnTo>
                      <a:pt x="19" y="2983"/>
                    </a:lnTo>
                    <a:lnTo>
                      <a:pt x="16" y="3002"/>
                    </a:lnTo>
                    <a:lnTo>
                      <a:pt x="17" y="3008"/>
                    </a:lnTo>
                    <a:lnTo>
                      <a:pt x="20" y="3013"/>
                    </a:lnTo>
                    <a:lnTo>
                      <a:pt x="20" y="3019"/>
                    </a:lnTo>
                    <a:lnTo>
                      <a:pt x="17" y="3026"/>
                    </a:lnTo>
                    <a:lnTo>
                      <a:pt x="9" y="3035"/>
                    </a:lnTo>
                    <a:lnTo>
                      <a:pt x="4" y="3038"/>
                    </a:lnTo>
                    <a:lnTo>
                      <a:pt x="1" y="3046"/>
                    </a:lnTo>
                    <a:lnTo>
                      <a:pt x="5" y="3053"/>
                    </a:lnTo>
                    <a:lnTo>
                      <a:pt x="14" y="3054"/>
                    </a:lnTo>
                    <a:lnTo>
                      <a:pt x="27" y="3053"/>
                    </a:lnTo>
                    <a:lnTo>
                      <a:pt x="38" y="3070"/>
                    </a:lnTo>
                    <a:lnTo>
                      <a:pt x="37" y="3086"/>
                    </a:lnTo>
                    <a:lnTo>
                      <a:pt x="27" y="3086"/>
                    </a:lnTo>
                    <a:lnTo>
                      <a:pt x="19" y="3075"/>
                    </a:lnTo>
                    <a:lnTo>
                      <a:pt x="10" y="3068"/>
                    </a:lnTo>
                    <a:lnTo>
                      <a:pt x="10" y="3083"/>
                    </a:lnTo>
                    <a:lnTo>
                      <a:pt x="6" y="3090"/>
                    </a:lnTo>
                    <a:lnTo>
                      <a:pt x="0" y="3105"/>
                    </a:lnTo>
                    <a:lnTo>
                      <a:pt x="1" y="3112"/>
                    </a:lnTo>
                    <a:lnTo>
                      <a:pt x="6" y="3118"/>
                    </a:lnTo>
                    <a:lnTo>
                      <a:pt x="10" y="3126"/>
                    </a:lnTo>
                    <a:lnTo>
                      <a:pt x="17" y="3129"/>
                    </a:lnTo>
                    <a:lnTo>
                      <a:pt x="21" y="3137"/>
                    </a:lnTo>
                    <a:lnTo>
                      <a:pt x="22" y="3145"/>
                    </a:lnTo>
                    <a:lnTo>
                      <a:pt x="17" y="3169"/>
                    </a:lnTo>
                    <a:lnTo>
                      <a:pt x="14" y="3176"/>
                    </a:lnTo>
                    <a:lnTo>
                      <a:pt x="22" y="3179"/>
                    </a:lnTo>
                    <a:lnTo>
                      <a:pt x="29" y="3183"/>
                    </a:lnTo>
                    <a:lnTo>
                      <a:pt x="29" y="3191"/>
                    </a:lnTo>
                    <a:lnTo>
                      <a:pt x="42" y="3213"/>
                    </a:lnTo>
                    <a:lnTo>
                      <a:pt x="44" y="3222"/>
                    </a:lnTo>
                    <a:lnTo>
                      <a:pt x="48" y="3229"/>
                    </a:lnTo>
                    <a:lnTo>
                      <a:pt x="48" y="3245"/>
                    </a:lnTo>
                    <a:lnTo>
                      <a:pt x="47" y="3252"/>
                    </a:lnTo>
                    <a:lnTo>
                      <a:pt x="49" y="3260"/>
                    </a:lnTo>
                    <a:lnTo>
                      <a:pt x="65" y="3257"/>
                    </a:lnTo>
                    <a:lnTo>
                      <a:pt x="73" y="3261"/>
                    </a:lnTo>
                    <a:lnTo>
                      <a:pt x="76" y="3268"/>
                    </a:lnTo>
                    <a:lnTo>
                      <a:pt x="92" y="3266"/>
                    </a:lnTo>
                    <a:lnTo>
                      <a:pt x="101" y="3267"/>
                    </a:lnTo>
                    <a:lnTo>
                      <a:pt x="113" y="3276"/>
                    </a:lnTo>
                    <a:lnTo>
                      <a:pt x="111" y="3296"/>
                    </a:lnTo>
                    <a:lnTo>
                      <a:pt x="126" y="3288"/>
                    </a:lnTo>
                    <a:lnTo>
                      <a:pt x="133" y="3287"/>
                    </a:lnTo>
                    <a:lnTo>
                      <a:pt x="139" y="3282"/>
                    </a:lnTo>
                    <a:lnTo>
                      <a:pt x="155" y="3280"/>
                    </a:lnTo>
                    <a:lnTo>
                      <a:pt x="162" y="3282"/>
                    </a:lnTo>
                    <a:lnTo>
                      <a:pt x="170" y="3287"/>
                    </a:lnTo>
                    <a:lnTo>
                      <a:pt x="176" y="3292"/>
                    </a:lnTo>
                    <a:lnTo>
                      <a:pt x="185" y="3305"/>
                    </a:lnTo>
                    <a:lnTo>
                      <a:pt x="193" y="3306"/>
                    </a:lnTo>
                    <a:lnTo>
                      <a:pt x="194" y="3317"/>
                    </a:lnTo>
                    <a:lnTo>
                      <a:pt x="192" y="3325"/>
                    </a:lnTo>
                    <a:lnTo>
                      <a:pt x="192" y="3333"/>
                    </a:lnTo>
                    <a:lnTo>
                      <a:pt x="197" y="3341"/>
                    </a:lnTo>
                    <a:lnTo>
                      <a:pt x="199" y="3348"/>
                    </a:lnTo>
                    <a:lnTo>
                      <a:pt x="198" y="3355"/>
                    </a:lnTo>
                    <a:lnTo>
                      <a:pt x="196" y="3363"/>
                    </a:lnTo>
                    <a:lnTo>
                      <a:pt x="189" y="3368"/>
                    </a:lnTo>
                    <a:lnTo>
                      <a:pt x="187" y="3376"/>
                    </a:lnTo>
                    <a:lnTo>
                      <a:pt x="189" y="3384"/>
                    </a:lnTo>
                    <a:lnTo>
                      <a:pt x="202" y="3395"/>
                    </a:lnTo>
                    <a:lnTo>
                      <a:pt x="205" y="3411"/>
                    </a:lnTo>
                    <a:lnTo>
                      <a:pt x="216" y="3433"/>
                    </a:lnTo>
                    <a:lnTo>
                      <a:pt x="221" y="3439"/>
                    </a:lnTo>
                    <a:lnTo>
                      <a:pt x="236" y="3448"/>
                    </a:lnTo>
                    <a:lnTo>
                      <a:pt x="241" y="3454"/>
                    </a:lnTo>
                    <a:lnTo>
                      <a:pt x="242" y="3462"/>
                    </a:lnTo>
                    <a:lnTo>
                      <a:pt x="241" y="3470"/>
                    </a:lnTo>
                    <a:lnTo>
                      <a:pt x="245" y="3477"/>
                    </a:lnTo>
                    <a:lnTo>
                      <a:pt x="268" y="3475"/>
                    </a:lnTo>
                    <a:lnTo>
                      <a:pt x="274" y="3479"/>
                    </a:lnTo>
                    <a:lnTo>
                      <a:pt x="282" y="3482"/>
                    </a:lnTo>
                    <a:lnTo>
                      <a:pt x="279" y="3489"/>
                    </a:lnTo>
                    <a:lnTo>
                      <a:pt x="284" y="3495"/>
                    </a:lnTo>
                    <a:lnTo>
                      <a:pt x="294" y="3497"/>
                    </a:lnTo>
                    <a:lnTo>
                      <a:pt x="295" y="3510"/>
                    </a:lnTo>
                    <a:lnTo>
                      <a:pt x="288" y="3515"/>
                    </a:lnTo>
                    <a:lnTo>
                      <a:pt x="284" y="3522"/>
                    </a:lnTo>
                    <a:lnTo>
                      <a:pt x="272" y="3532"/>
                    </a:lnTo>
                    <a:lnTo>
                      <a:pt x="264" y="3537"/>
                    </a:lnTo>
                    <a:lnTo>
                      <a:pt x="247" y="3535"/>
                    </a:lnTo>
                    <a:lnTo>
                      <a:pt x="235" y="3524"/>
                    </a:lnTo>
                    <a:lnTo>
                      <a:pt x="228" y="3524"/>
                    </a:lnTo>
                    <a:lnTo>
                      <a:pt x="220" y="3527"/>
                    </a:lnTo>
                    <a:lnTo>
                      <a:pt x="219" y="3535"/>
                    </a:lnTo>
                    <a:lnTo>
                      <a:pt x="212" y="3538"/>
                    </a:lnTo>
                    <a:lnTo>
                      <a:pt x="213" y="3546"/>
                    </a:lnTo>
                    <a:lnTo>
                      <a:pt x="224" y="3557"/>
                    </a:lnTo>
                    <a:lnTo>
                      <a:pt x="226" y="3564"/>
                    </a:lnTo>
                    <a:lnTo>
                      <a:pt x="224" y="3573"/>
                    </a:lnTo>
                    <a:lnTo>
                      <a:pt x="229" y="3578"/>
                    </a:lnTo>
                    <a:lnTo>
                      <a:pt x="228" y="3586"/>
                    </a:lnTo>
                    <a:lnTo>
                      <a:pt x="235" y="3590"/>
                    </a:lnTo>
                    <a:lnTo>
                      <a:pt x="237" y="3597"/>
                    </a:lnTo>
                    <a:lnTo>
                      <a:pt x="236" y="3606"/>
                    </a:lnTo>
                    <a:lnTo>
                      <a:pt x="241" y="3627"/>
                    </a:lnTo>
                    <a:lnTo>
                      <a:pt x="241" y="3627"/>
                    </a:lnTo>
                    <a:lnTo>
                      <a:pt x="247" y="3633"/>
                    </a:lnTo>
                    <a:lnTo>
                      <a:pt x="255" y="3635"/>
                    </a:lnTo>
                    <a:lnTo>
                      <a:pt x="262" y="3632"/>
                    </a:lnTo>
                    <a:lnTo>
                      <a:pt x="267" y="3626"/>
                    </a:lnTo>
                    <a:lnTo>
                      <a:pt x="269" y="3617"/>
                    </a:lnTo>
                    <a:lnTo>
                      <a:pt x="277" y="3612"/>
                    </a:lnTo>
                    <a:lnTo>
                      <a:pt x="293" y="3616"/>
                    </a:lnTo>
                    <a:lnTo>
                      <a:pt x="301" y="3616"/>
                    </a:lnTo>
                    <a:lnTo>
                      <a:pt x="317" y="3611"/>
                    </a:lnTo>
                    <a:lnTo>
                      <a:pt x="333" y="3613"/>
                    </a:lnTo>
                    <a:lnTo>
                      <a:pt x="349" y="3610"/>
                    </a:lnTo>
                    <a:lnTo>
                      <a:pt x="361" y="3619"/>
                    </a:lnTo>
                    <a:lnTo>
                      <a:pt x="366" y="3627"/>
                    </a:lnTo>
                    <a:lnTo>
                      <a:pt x="366" y="3635"/>
                    </a:lnTo>
                    <a:lnTo>
                      <a:pt x="379" y="3647"/>
                    </a:lnTo>
                    <a:lnTo>
                      <a:pt x="384" y="3653"/>
                    </a:lnTo>
                    <a:lnTo>
                      <a:pt x="384" y="3662"/>
                    </a:lnTo>
                    <a:lnTo>
                      <a:pt x="375" y="3666"/>
                    </a:lnTo>
                    <a:lnTo>
                      <a:pt x="368" y="3667"/>
                    </a:lnTo>
                    <a:lnTo>
                      <a:pt x="371" y="3675"/>
                    </a:lnTo>
                    <a:lnTo>
                      <a:pt x="371" y="3682"/>
                    </a:lnTo>
                    <a:lnTo>
                      <a:pt x="375" y="3698"/>
                    </a:lnTo>
                    <a:lnTo>
                      <a:pt x="382" y="3703"/>
                    </a:lnTo>
                    <a:lnTo>
                      <a:pt x="390" y="3705"/>
                    </a:lnTo>
                    <a:lnTo>
                      <a:pt x="406" y="3710"/>
                    </a:lnTo>
                    <a:lnTo>
                      <a:pt x="413" y="3707"/>
                    </a:lnTo>
                    <a:lnTo>
                      <a:pt x="422" y="3707"/>
                    </a:lnTo>
                    <a:lnTo>
                      <a:pt x="424" y="3715"/>
                    </a:lnTo>
                    <a:lnTo>
                      <a:pt x="435" y="3726"/>
                    </a:lnTo>
                    <a:lnTo>
                      <a:pt x="442" y="3753"/>
                    </a:lnTo>
                    <a:lnTo>
                      <a:pt x="440" y="3762"/>
                    </a:lnTo>
                    <a:lnTo>
                      <a:pt x="442" y="3769"/>
                    </a:lnTo>
                    <a:lnTo>
                      <a:pt x="449" y="3774"/>
                    </a:lnTo>
                    <a:lnTo>
                      <a:pt x="456" y="3779"/>
                    </a:lnTo>
                    <a:lnTo>
                      <a:pt x="463" y="3775"/>
                    </a:lnTo>
                    <a:lnTo>
                      <a:pt x="471" y="3774"/>
                    </a:lnTo>
                    <a:lnTo>
                      <a:pt x="479" y="3775"/>
                    </a:lnTo>
                    <a:lnTo>
                      <a:pt x="490" y="3787"/>
                    </a:lnTo>
                    <a:lnTo>
                      <a:pt x="499" y="3784"/>
                    </a:lnTo>
                    <a:lnTo>
                      <a:pt x="506" y="3788"/>
                    </a:lnTo>
                    <a:lnTo>
                      <a:pt x="531" y="3780"/>
                    </a:lnTo>
                    <a:lnTo>
                      <a:pt x="546" y="3773"/>
                    </a:lnTo>
                    <a:lnTo>
                      <a:pt x="553" y="3775"/>
                    </a:lnTo>
                    <a:lnTo>
                      <a:pt x="558" y="3782"/>
                    </a:lnTo>
                    <a:lnTo>
                      <a:pt x="569" y="3804"/>
                    </a:lnTo>
                    <a:lnTo>
                      <a:pt x="580" y="3816"/>
                    </a:lnTo>
                    <a:lnTo>
                      <a:pt x="587" y="3816"/>
                    </a:lnTo>
                    <a:lnTo>
                      <a:pt x="591" y="3809"/>
                    </a:lnTo>
                    <a:lnTo>
                      <a:pt x="600" y="3809"/>
                    </a:lnTo>
                    <a:lnTo>
                      <a:pt x="605" y="3815"/>
                    </a:lnTo>
                    <a:lnTo>
                      <a:pt x="612" y="3816"/>
                    </a:lnTo>
                    <a:lnTo>
                      <a:pt x="619" y="3820"/>
                    </a:lnTo>
                    <a:lnTo>
                      <a:pt x="626" y="3826"/>
                    </a:lnTo>
                    <a:lnTo>
                      <a:pt x="642" y="3825"/>
                    </a:lnTo>
                    <a:lnTo>
                      <a:pt x="655" y="3834"/>
                    </a:lnTo>
                    <a:lnTo>
                      <a:pt x="662" y="3833"/>
                    </a:lnTo>
                    <a:lnTo>
                      <a:pt x="675" y="3844"/>
                    </a:lnTo>
                    <a:lnTo>
                      <a:pt x="683" y="3845"/>
                    </a:lnTo>
                    <a:lnTo>
                      <a:pt x="692" y="3845"/>
                    </a:lnTo>
                    <a:lnTo>
                      <a:pt x="698" y="3850"/>
                    </a:lnTo>
                    <a:lnTo>
                      <a:pt x="691" y="3854"/>
                    </a:lnTo>
                    <a:lnTo>
                      <a:pt x="699" y="3877"/>
                    </a:lnTo>
                    <a:lnTo>
                      <a:pt x="691" y="3892"/>
                    </a:lnTo>
                    <a:lnTo>
                      <a:pt x="675" y="3896"/>
                    </a:lnTo>
                    <a:lnTo>
                      <a:pt x="680" y="3902"/>
                    </a:lnTo>
                    <a:lnTo>
                      <a:pt x="688" y="3904"/>
                    </a:lnTo>
                    <a:lnTo>
                      <a:pt x="693" y="3911"/>
                    </a:lnTo>
                    <a:lnTo>
                      <a:pt x="676" y="3916"/>
                    </a:lnTo>
                    <a:lnTo>
                      <a:pt x="673" y="3922"/>
                    </a:lnTo>
                    <a:lnTo>
                      <a:pt x="672" y="3930"/>
                    </a:lnTo>
                    <a:lnTo>
                      <a:pt x="677" y="3936"/>
                    </a:lnTo>
                    <a:lnTo>
                      <a:pt x="680" y="3944"/>
                    </a:lnTo>
                    <a:lnTo>
                      <a:pt x="678" y="3952"/>
                    </a:lnTo>
                    <a:lnTo>
                      <a:pt x="686" y="3956"/>
                    </a:lnTo>
                    <a:lnTo>
                      <a:pt x="682" y="3972"/>
                    </a:lnTo>
                    <a:lnTo>
                      <a:pt x="675" y="3995"/>
                    </a:lnTo>
                    <a:lnTo>
                      <a:pt x="667" y="3999"/>
                    </a:lnTo>
                    <a:lnTo>
                      <a:pt x="653" y="3995"/>
                    </a:lnTo>
                    <a:lnTo>
                      <a:pt x="644" y="3997"/>
                    </a:lnTo>
                    <a:lnTo>
                      <a:pt x="629" y="3989"/>
                    </a:lnTo>
                    <a:lnTo>
                      <a:pt x="623" y="3994"/>
                    </a:lnTo>
                    <a:lnTo>
                      <a:pt x="614" y="4008"/>
                    </a:lnTo>
                    <a:lnTo>
                      <a:pt x="600" y="4014"/>
                    </a:lnTo>
                    <a:lnTo>
                      <a:pt x="592" y="4029"/>
                    </a:lnTo>
                    <a:lnTo>
                      <a:pt x="594" y="4037"/>
                    </a:lnTo>
                    <a:lnTo>
                      <a:pt x="594" y="4052"/>
                    </a:lnTo>
                    <a:lnTo>
                      <a:pt x="607" y="4047"/>
                    </a:lnTo>
                    <a:lnTo>
                      <a:pt x="617" y="4048"/>
                    </a:lnTo>
                    <a:lnTo>
                      <a:pt x="623" y="4043"/>
                    </a:lnTo>
                    <a:lnTo>
                      <a:pt x="638" y="4041"/>
                    </a:lnTo>
                    <a:lnTo>
                      <a:pt x="644" y="4043"/>
                    </a:lnTo>
                    <a:lnTo>
                      <a:pt x="645" y="4049"/>
                    </a:lnTo>
                    <a:lnTo>
                      <a:pt x="653" y="4051"/>
                    </a:lnTo>
                    <a:lnTo>
                      <a:pt x="655" y="4053"/>
                    </a:lnTo>
                    <a:lnTo>
                      <a:pt x="654" y="4058"/>
                    </a:lnTo>
                    <a:lnTo>
                      <a:pt x="644" y="4058"/>
                    </a:lnTo>
                    <a:lnTo>
                      <a:pt x="632" y="4063"/>
                    </a:lnTo>
                    <a:lnTo>
                      <a:pt x="616" y="4073"/>
                    </a:lnTo>
                    <a:lnTo>
                      <a:pt x="605" y="4076"/>
                    </a:lnTo>
                    <a:lnTo>
                      <a:pt x="605" y="4081"/>
                    </a:lnTo>
                    <a:lnTo>
                      <a:pt x="610" y="4086"/>
                    </a:lnTo>
                    <a:lnTo>
                      <a:pt x="605" y="4089"/>
                    </a:lnTo>
                    <a:lnTo>
                      <a:pt x="594" y="4086"/>
                    </a:lnTo>
                    <a:lnTo>
                      <a:pt x="569" y="4090"/>
                    </a:lnTo>
                    <a:lnTo>
                      <a:pt x="567" y="4100"/>
                    </a:lnTo>
                    <a:lnTo>
                      <a:pt x="575" y="4107"/>
                    </a:lnTo>
                    <a:lnTo>
                      <a:pt x="587" y="4112"/>
                    </a:lnTo>
                    <a:lnTo>
                      <a:pt x="597" y="4126"/>
                    </a:lnTo>
                    <a:lnTo>
                      <a:pt x="607" y="4135"/>
                    </a:lnTo>
                    <a:lnTo>
                      <a:pt x="605" y="4137"/>
                    </a:lnTo>
                    <a:lnTo>
                      <a:pt x="591" y="4133"/>
                    </a:lnTo>
                    <a:lnTo>
                      <a:pt x="585" y="4143"/>
                    </a:lnTo>
                    <a:lnTo>
                      <a:pt x="579" y="4143"/>
                    </a:lnTo>
                    <a:lnTo>
                      <a:pt x="567" y="4160"/>
                    </a:lnTo>
                    <a:lnTo>
                      <a:pt x="557" y="4172"/>
                    </a:lnTo>
                    <a:lnTo>
                      <a:pt x="548" y="4191"/>
                    </a:lnTo>
                    <a:lnTo>
                      <a:pt x="535" y="4192"/>
                    </a:lnTo>
                    <a:lnTo>
                      <a:pt x="519" y="4189"/>
                    </a:lnTo>
                    <a:lnTo>
                      <a:pt x="516" y="4194"/>
                    </a:lnTo>
                    <a:lnTo>
                      <a:pt x="516" y="4200"/>
                    </a:lnTo>
                    <a:lnTo>
                      <a:pt x="506" y="4205"/>
                    </a:lnTo>
                    <a:lnTo>
                      <a:pt x="519" y="4210"/>
                    </a:lnTo>
                    <a:lnTo>
                      <a:pt x="531" y="4220"/>
                    </a:lnTo>
                    <a:lnTo>
                      <a:pt x="536" y="4235"/>
                    </a:lnTo>
                    <a:lnTo>
                      <a:pt x="546" y="4246"/>
                    </a:lnTo>
                    <a:lnTo>
                      <a:pt x="556" y="4247"/>
                    </a:lnTo>
                    <a:lnTo>
                      <a:pt x="560" y="4242"/>
                    </a:lnTo>
                    <a:lnTo>
                      <a:pt x="565" y="4250"/>
                    </a:lnTo>
                    <a:lnTo>
                      <a:pt x="580" y="4262"/>
                    </a:lnTo>
                    <a:lnTo>
                      <a:pt x="623" y="4280"/>
                    </a:lnTo>
                    <a:lnTo>
                      <a:pt x="649" y="4301"/>
                    </a:lnTo>
                    <a:lnTo>
                      <a:pt x="656" y="4313"/>
                    </a:lnTo>
                    <a:lnTo>
                      <a:pt x="662" y="4321"/>
                    </a:lnTo>
                    <a:lnTo>
                      <a:pt x="671" y="4323"/>
                    </a:lnTo>
                    <a:lnTo>
                      <a:pt x="683" y="4336"/>
                    </a:lnTo>
                    <a:lnTo>
                      <a:pt x="698" y="4331"/>
                    </a:lnTo>
                    <a:lnTo>
                      <a:pt x="707" y="4329"/>
                    </a:lnTo>
                    <a:lnTo>
                      <a:pt x="714" y="4332"/>
                    </a:lnTo>
                    <a:lnTo>
                      <a:pt x="723" y="4331"/>
                    </a:lnTo>
                    <a:lnTo>
                      <a:pt x="737" y="4336"/>
                    </a:lnTo>
                    <a:lnTo>
                      <a:pt x="743" y="4342"/>
                    </a:lnTo>
                    <a:lnTo>
                      <a:pt x="759" y="4344"/>
                    </a:lnTo>
                    <a:lnTo>
                      <a:pt x="782" y="4354"/>
                    </a:lnTo>
                    <a:lnTo>
                      <a:pt x="791" y="4355"/>
                    </a:lnTo>
                    <a:lnTo>
                      <a:pt x="815" y="4353"/>
                    </a:lnTo>
                    <a:lnTo>
                      <a:pt x="831" y="4358"/>
                    </a:lnTo>
                    <a:lnTo>
                      <a:pt x="847" y="4358"/>
                    </a:lnTo>
                    <a:lnTo>
                      <a:pt x="854" y="4363"/>
                    </a:lnTo>
                    <a:lnTo>
                      <a:pt x="858" y="4368"/>
                    </a:lnTo>
                    <a:lnTo>
                      <a:pt x="896" y="4390"/>
                    </a:lnTo>
                    <a:lnTo>
                      <a:pt x="898" y="4398"/>
                    </a:lnTo>
                    <a:lnTo>
                      <a:pt x="906" y="4402"/>
                    </a:lnTo>
                    <a:lnTo>
                      <a:pt x="914" y="4399"/>
                    </a:lnTo>
                    <a:lnTo>
                      <a:pt x="920" y="4395"/>
                    </a:lnTo>
                    <a:lnTo>
                      <a:pt x="935" y="4388"/>
                    </a:lnTo>
                    <a:lnTo>
                      <a:pt x="944" y="4388"/>
                    </a:lnTo>
                    <a:lnTo>
                      <a:pt x="950" y="4393"/>
                    </a:lnTo>
                    <a:lnTo>
                      <a:pt x="957" y="4392"/>
                    </a:lnTo>
                    <a:lnTo>
                      <a:pt x="973" y="4395"/>
                    </a:lnTo>
                    <a:lnTo>
                      <a:pt x="978" y="4401"/>
                    </a:lnTo>
                    <a:lnTo>
                      <a:pt x="985" y="4404"/>
                    </a:lnTo>
                    <a:lnTo>
                      <a:pt x="993" y="4404"/>
                    </a:lnTo>
                    <a:lnTo>
                      <a:pt x="1000" y="4408"/>
                    </a:lnTo>
                    <a:lnTo>
                      <a:pt x="1004" y="4415"/>
                    </a:lnTo>
                    <a:lnTo>
                      <a:pt x="1000" y="4430"/>
                    </a:lnTo>
                    <a:lnTo>
                      <a:pt x="1012" y="4440"/>
                    </a:lnTo>
                    <a:lnTo>
                      <a:pt x="1028" y="4445"/>
                    </a:lnTo>
                    <a:lnTo>
                      <a:pt x="1035" y="4450"/>
                    </a:lnTo>
                    <a:lnTo>
                      <a:pt x="1040" y="4453"/>
                    </a:lnTo>
                    <a:lnTo>
                      <a:pt x="1048" y="4458"/>
                    </a:lnTo>
                    <a:lnTo>
                      <a:pt x="1055" y="4458"/>
                    </a:lnTo>
                    <a:lnTo>
                      <a:pt x="1067" y="4469"/>
                    </a:lnTo>
                    <a:lnTo>
                      <a:pt x="1071" y="4477"/>
                    </a:lnTo>
                    <a:lnTo>
                      <a:pt x="1079" y="4477"/>
                    </a:lnTo>
                    <a:lnTo>
                      <a:pt x="1084" y="4493"/>
                    </a:lnTo>
                    <a:lnTo>
                      <a:pt x="1087" y="4500"/>
                    </a:lnTo>
                    <a:lnTo>
                      <a:pt x="1095" y="4500"/>
                    </a:lnTo>
                    <a:lnTo>
                      <a:pt x="1111" y="4504"/>
                    </a:lnTo>
                    <a:lnTo>
                      <a:pt x="1119" y="4501"/>
                    </a:lnTo>
                    <a:lnTo>
                      <a:pt x="1124" y="4496"/>
                    </a:lnTo>
                    <a:lnTo>
                      <a:pt x="1130" y="4481"/>
                    </a:lnTo>
                    <a:lnTo>
                      <a:pt x="1138" y="4477"/>
                    </a:lnTo>
                    <a:lnTo>
                      <a:pt x="1145" y="4473"/>
                    </a:lnTo>
                    <a:lnTo>
                      <a:pt x="1148" y="4466"/>
                    </a:lnTo>
                    <a:lnTo>
                      <a:pt x="1154" y="4456"/>
                    </a:lnTo>
                    <a:lnTo>
                      <a:pt x="1144" y="4451"/>
                    </a:lnTo>
                    <a:lnTo>
                      <a:pt x="1132" y="4423"/>
                    </a:lnTo>
                    <a:lnTo>
                      <a:pt x="1113" y="4391"/>
                    </a:lnTo>
                    <a:lnTo>
                      <a:pt x="1105" y="4380"/>
                    </a:lnTo>
                    <a:lnTo>
                      <a:pt x="1101" y="4366"/>
                    </a:lnTo>
                    <a:lnTo>
                      <a:pt x="1101" y="4344"/>
                    </a:lnTo>
                    <a:lnTo>
                      <a:pt x="1108" y="4317"/>
                    </a:lnTo>
                    <a:lnTo>
                      <a:pt x="1106" y="4305"/>
                    </a:lnTo>
                    <a:lnTo>
                      <a:pt x="1097" y="4326"/>
                    </a:lnTo>
                    <a:lnTo>
                      <a:pt x="1094" y="4320"/>
                    </a:lnTo>
                    <a:lnTo>
                      <a:pt x="1091" y="4302"/>
                    </a:lnTo>
                    <a:lnTo>
                      <a:pt x="1081" y="4285"/>
                    </a:lnTo>
                    <a:lnTo>
                      <a:pt x="1069" y="4268"/>
                    </a:lnTo>
                    <a:lnTo>
                      <a:pt x="1059" y="4268"/>
                    </a:lnTo>
                    <a:lnTo>
                      <a:pt x="1054" y="4253"/>
                    </a:lnTo>
                    <a:lnTo>
                      <a:pt x="1063" y="4240"/>
                    </a:lnTo>
                    <a:lnTo>
                      <a:pt x="1064" y="4229"/>
                    </a:lnTo>
                    <a:lnTo>
                      <a:pt x="1071" y="4218"/>
                    </a:lnTo>
                    <a:lnTo>
                      <a:pt x="1075" y="4218"/>
                    </a:lnTo>
                    <a:lnTo>
                      <a:pt x="1076" y="4215"/>
                    </a:lnTo>
                    <a:lnTo>
                      <a:pt x="1079" y="4207"/>
                    </a:lnTo>
                    <a:lnTo>
                      <a:pt x="1089" y="4198"/>
                    </a:lnTo>
                    <a:lnTo>
                      <a:pt x="1095" y="4162"/>
                    </a:lnTo>
                    <a:lnTo>
                      <a:pt x="1102" y="4165"/>
                    </a:lnTo>
                    <a:lnTo>
                      <a:pt x="1106" y="4144"/>
                    </a:lnTo>
                    <a:lnTo>
                      <a:pt x="1107" y="4133"/>
                    </a:lnTo>
                    <a:lnTo>
                      <a:pt x="1098" y="4117"/>
                    </a:lnTo>
                    <a:lnTo>
                      <a:pt x="1110" y="4121"/>
                    </a:lnTo>
                    <a:lnTo>
                      <a:pt x="1121" y="4121"/>
                    </a:lnTo>
                    <a:lnTo>
                      <a:pt x="1119" y="4128"/>
                    </a:lnTo>
                    <a:lnTo>
                      <a:pt x="1126" y="4139"/>
                    </a:lnTo>
                    <a:lnTo>
                      <a:pt x="1130" y="4154"/>
                    </a:lnTo>
                    <a:lnTo>
                      <a:pt x="1138" y="4154"/>
                    </a:lnTo>
                    <a:lnTo>
                      <a:pt x="1143" y="4151"/>
                    </a:lnTo>
                    <a:lnTo>
                      <a:pt x="1148" y="4151"/>
                    </a:lnTo>
                    <a:lnTo>
                      <a:pt x="1160" y="4123"/>
                    </a:lnTo>
                    <a:lnTo>
                      <a:pt x="1166" y="4119"/>
                    </a:lnTo>
                    <a:lnTo>
                      <a:pt x="1159" y="4117"/>
                    </a:lnTo>
                    <a:lnTo>
                      <a:pt x="1155" y="4111"/>
                    </a:lnTo>
                    <a:lnTo>
                      <a:pt x="1149" y="4107"/>
                    </a:lnTo>
                    <a:lnTo>
                      <a:pt x="1140" y="4107"/>
                    </a:lnTo>
                    <a:lnTo>
                      <a:pt x="1133" y="4105"/>
                    </a:lnTo>
                    <a:lnTo>
                      <a:pt x="1130" y="4099"/>
                    </a:lnTo>
                    <a:lnTo>
                      <a:pt x="1137" y="4091"/>
                    </a:lnTo>
                    <a:lnTo>
                      <a:pt x="1138" y="4084"/>
                    </a:lnTo>
                    <a:lnTo>
                      <a:pt x="1145" y="4081"/>
                    </a:lnTo>
                    <a:lnTo>
                      <a:pt x="1154" y="4087"/>
                    </a:lnTo>
                    <a:lnTo>
                      <a:pt x="1166" y="4084"/>
                    </a:lnTo>
                    <a:lnTo>
                      <a:pt x="1157" y="4027"/>
                    </a:lnTo>
                    <a:lnTo>
                      <a:pt x="1150" y="4025"/>
                    </a:lnTo>
                    <a:lnTo>
                      <a:pt x="1145" y="4019"/>
                    </a:lnTo>
                    <a:lnTo>
                      <a:pt x="1143" y="4010"/>
                    </a:lnTo>
                    <a:lnTo>
                      <a:pt x="1139" y="4004"/>
                    </a:lnTo>
                    <a:lnTo>
                      <a:pt x="1133" y="3998"/>
                    </a:lnTo>
                    <a:lnTo>
                      <a:pt x="1126" y="3998"/>
                    </a:lnTo>
                    <a:lnTo>
                      <a:pt x="1108" y="4000"/>
                    </a:lnTo>
                    <a:lnTo>
                      <a:pt x="1095" y="3997"/>
                    </a:lnTo>
                    <a:lnTo>
                      <a:pt x="1094" y="4005"/>
                    </a:lnTo>
                    <a:lnTo>
                      <a:pt x="1081" y="3993"/>
                    </a:lnTo>
                    <a:lnTo>
                      <a:pt x="1081" y="3986"/>
                    </a:lnTo>
                    <a:lnTo>
                      <a:pt x="1076" y="3978"/>
                    </a:lnTo>
                    <a:lnTo>
                      <a:pt x="1081" y="3971"/>
                    </a:lnTo>
                    <a:lnTo>
                      <a:pt x="1076" y="3965"/>
                    </a:lnTo>
                    <a:lnTo>
                      <a:pt x="1076" y="3957"/>
                    </a:lnTo>
                    <a:lnTo>
                      <a:pt x="1047" y="3947"/>
                    </a:lnTo>
                    <a:lnTo>
                      <a:pt x="1058" y="3903"/>
                    </a:lnTo>
                    <a:lnTo>
                      <a:pt x="1071" y="3896"/>
                    </a:lnTo>
                    <a:lnTo>
                      <a:pt x="1076" y="3888"/>
                    </a:lnTo>
                    <a:lnTo>
                      <a:pt x="1074" y="3881"/>
                    </a:lnTo>
                    <a:lnTo>
                      <a:pt x="1063" y="3870"/>
                    </a:lnTo>
                    <a:lnTo>
                      <a:pt x="1073" y="3825"/>
                    </a:lnTo>
                    <a:lnTo>
                      <a:pt x="1086" y="3816"/>
                    </a:lnTo>
                    <a:lnTo>
                      <a:pt x="1091" y="3810"/>
                    </a:lnTo>
                    <a:lnTo>
                      <a:pt x="1090" y="3801"/>
                    </a:lnTo>
                    <a:lnTo>
                      <a:pt x="1092" y="3794"/>
                    </a:lnTo>
                    <a:lnTo>
                      <a:pt x="1092" y="3787"/>
                    </a:lnTo>
                    <a:lnTo>
                      <a:pt x="1096" y="3778"/>
                    </a:lnTo>
                    <a:lnTo>
                      <a:pt x="1101" y="3772"/>
                    </a:lnTo>
                    <a:lnTo>
                      <a:pt x="1107" y="3777"/>
                    </a:lnTo>
                    <a:lnTo>
                      <a:pt x="1111" y="3784"/>
                    </a:lnTo>
                    <a:lnTo>
                      <a:pt x="1123" y="3794"/>
                    </a:lnTo>
                    <a:lnTo>
                      <a:pt x="1140" y="3831"/>
                    </a:lnTo>
                    <a:lnTo>
                      <a:pt x="1149" y="3833"/>
                    </a:lnTo>
                    <a:lnTo>
                      <a:pt x="1175" y="3816"/>
                    </a:lnTo>
                    <a:lnTo>
                      <a:pt x="1172" y="3807"/>
                    </a:lnTo>
                    <a:lnTo>
                      <a:pt x="1169" y="3800"/>
                    </a:lnTo>
                    <a:lnTo>
                      <a:pt x="1165" y="3775"/>
                    </a:lnTo>
                    <a:lnTo>
                      <a:pt x="1157" y="3762"/>
                    </a:lnTo>
                    <a:lnTo>
                      <a:pt x="1166" y="3763"/>
                    </a:lnTo>
                    <a:lnTo>
                      <a:pt x="1173" y="3760"/>
                    </a:lnTo>
                    <a:lnTo>
                      <a:pt x="1193" y="3746"/>
                    </a:lnTo>
                    <a:lnTo>
                      <a:pt x="1200" y="3742"/>
                    </a:lnTo>
                    <a:lnTo>
                      <a:pt x="1205" y="3736"/>
                    </a:lnTo>
                    <a:lnTo>
                      <a:pt x="1205" y="3728"/>
                    </a:lnTo>
                    <a:lnTo>
                      <a:pt x="1205" y="3719"/>
                    </a:lnTo>
                    <a:lnTo>
                      <a:pt x="1213" y="3718"/>
                    </a:lnTo>
                    <a:lnTo>
                      <a:pt x="1221" y="3719"/>
                    </a:lnTo>
                    <a:lnTo>
                      <a:pt x="1229" y="3715"/>
                    </a:lnTo>
                    <a:lnTo>
                      <a:pt x="1234" y="3709"/>
                    </a:lnTo>
                    <a:lnTo>
                      <a:pt x="1241" y="3705"/>
                    </a:lnTo>
                    <a:lnTo>
                      <a:pt x="1248" y="3703"/>
                    </a:lnTo>
                    <a:lnTo>
                      <a:pt x="1253" y="3697"/>
                    </a:lnTo>
                    <a:lnTo>
                      <a:pt x="1261" y="3692"/>
                    </a:lnTo>
                    <a:lnTo>
                      <a:pt x="1266" y="3686"/>
                    </a:lnTo>
                    <a:lnTo>
                      <a:pt x="1267" y="3678"/>
                    </a:lnTo>
                    <a:lnTo>
                      <a:pt x="1274" y="3672"/>
                    </a:lnTo>
                    <a:lnTo>
                      <a:pt x="1289" y="3669"/>
                    </a:lnTo>
                    <a:lnTo>
                      <a:pt x="1305" y="3669"/>
                    </a:lnTo>
                    <a:lnTo>
                      <a:pt x="1306" y="3677"/>
                    </a:lnTo>
                    <a:lnTo>
                      <a:pt x="1310" y="3685"/>
                    </a:lnTo>
                    <a:lnTo>
                      <a:pt x="1326" y="3681"/>
                    </a:lnTo>
                    <a:lnTo>
                      <a:pt x="1331" y="3687"/>
                    </a:lnTo>
                    <a:lnTo>
                      <a:pt x="1336" y="3680"/>
                    </a:lnTo>
                    <a:lnTo>
                      <a:pt x="1338" y="3671"/>
                    </a:lnTo>
                    <a:lnTo>
                      <a:pt x="1343" y="3665"/>
                    </a:lnTo>
                    <a:lnTo>
                      <a:pt x="1350" y="3665"/>
                    </a:lnTo>
                    <a:lnTo>
                      <a:pt x="1358" y="3662"/>
                    </a:lnTo>
                    <a:lnTo>
                      <a:pt x="1366" y="3662"/>
                    </a:lnTo>
                    <a:lnTo>
                      <a:pt x="1371" y="3678"/>
                    </a:lnTo>
                    <a:lnTo>
                      <a:pt x="1376" y="3685"/>
                    </a:lnTo>
                    <a:lnTo>
                      <a:pt x="1385" y="3681"/>
                    </a:lnTo>
                    <a:lnTo>
                      <a:pt x="1392" y="3681"/>
                    </a:lnTo>
                    <a:lnTo>
                      <a:pt x="1399" y="3683"/>
                    </a:lnTo>
                    <a:lnTo>
                      <a:pt x="1415" y="3680"/>
                    </a:lnTo>
                    <a:lnTo>
                      <a:pt x="1423" y="3681"/>
                    </a:lnTo>
                    <a:lnTo>
                      <a:pt x="1430" y="3685"/>
                    </a:lnTo>
                    <a:lnTo>
                      <a:pt x="1436" y="3691"/>
                    </a:lnTo>
                    <a:lnTo>
                      <a:pt x="1442" y="3705"/>
                    </a:lnTo>
                    <a:lnTo>
                      <a:pt x="1463" y="3718"/>
                    </a:lnTo>
                    <a:lnTo>
                      <a:pt x="1468" y="3724"/>
                    </a:lnTo>
                    <a:lnTo>
                      <a:pt x="1471" y="3732"/>
                    </a:lnTo>
                    <a:lnTo>
                      <a:pt x="1482" y="3745"/>
                    </a:lnTo>
                    <a:lnTo>
                      <a:pt x="1481" y="3752"/>
                    </a:lnTo>
                    <a:lnTo>
                      <a:pt x="1482" y="3761"/>
                    </a:lnTo>
                    <a:lnTo>
                      <a:pt x="1487" y="3767"/>
                    </a:lnTo>
                    <a:lnTo>
                      <a:pt x="1494" y="3764"/>
                    </a:lnTo>
                    <a:lnTo>
                      <a:pt x="1494" y="3757"/>
                    </a:lnTo>
                    <a:lnTo>
                      <a:pt x="1493" y="3748"/>
                    </a:lnTo>
                    <a:lnTo>
                      <a:pt x="1494" y="3741"/>
                    </a:lnTo>
                    <a:lnTo>
                      <a:pt x="1489" y="3734"/>
                    </a:lnTo>
                    <a:lnTo>
                      <a:pt x="1494" y="3728"/>
                    </a:lnTo>
                    <a:lnTo>
                      <a:pt x="1503" y="3726"/>
                    </a:lnTo>
                    <a:lnTo>
                      <a:pt x="1505" y="3734"/>
                    </a:lnTo>
                    <a:lnTo>
                      <a:pt x="1511" y="3739"/>
                    </a:lnTo>
                    <a:lnTo>
                      <a:pt x="1514" y="3747"/>
                    </a:lnTo>
                    <a:lnTo>
                      <a:pt x="1520" y="3752"/>
                    </a:lnTo>
                    <a:lnTo>
                      <a:pt x="1536" y="3757"/>
                    </a:lnTo>
                    <a:lnTo>
                      <a:pt x="1549" y="3766"/>
                    </a:lnTo>
                    <a:lnTo>
                      <a:pt x="1558" y="3763"/>
                    </a:lnTo>
                    <a:lnTo>
                      <a:pt x="1578" y="3750"/>
                    </a:lnTo>
                    <a:lnTo>
                      <a:pt x="1578" y="3741"/>
                    </a:lnTo>
                    <a:lnTo>
                      <a:pt x="1584" y="3737"/>
                    </a:lnTo>
                    <a:lnTo>
                      <a:pt x="1590" y="3732"/>
                    </a:lnTo>
                    <a:lnTo>
                      <a:pt x="1598" y="3731"/>
                    </a:lnTo>
                    <a:lnTo>
                      <a:pt x="1606" y="3734"/>
                    </a:lnTo>
                    <a:lnTo>
                      <a:pt x="1606" y="3725"/>
                    </a:lnTo>
                    <a:lnTo>
                      <a:pt x="1614" y="3725"/>
                    </a:lnTo>
                    <a:lnTo>
                      <a:pt x="1622" y="3728"/>
                    </a:lnTo>
                    <a:lnTo>
                      <a:pt x="1629" y="3723"/>
                    </a:lnTo>
                    <a:lnTo>
                      <a:pt x="1637" y="3728"/>
                    </a:lnTo>
                    <a:lnTo>
                      <a:pt x="1648" y="3739"/>
                    </a:lnTo>
                    <a:lnTo>
                      <a:pt x="1662" y="3730"/>
                    </a:lnTo>
                    <a:lnTo>
                      <a:pt x="1666" y="3723"/>
                    </a:lnTo>
                    <a:lnTo>
                      <a:pt x="1682" y="3723"/>
                    </a:lnTo>
                    <a:lnTo>
                      <a:pt x="1689" y="3719"/>
                    </a:lnTo>
                    <a:lnTo>
                      <a:pt x="1704" y="3725"/>
                    </a:lnTo>
                    <a:lnTo>
                      <a:pt x="1709" y="3731"/>
                    </a:lnTo>
                    <a:lnTo>
                      <a:pt x="1710" y="3747"/>
                    </a:lnTo>
                    <a:lnTo>
                      <a:pt x="1716" y="3753"/>
                    </a:lnTo>
                    <a:lnTo>
                      <a:pt x="1721" y="3760"/>
                    </a:lnTo>
                    <a:lnTo>
                      <a:pt x="1737" y="3757"/>
                    </a:lnTo>
                    <a:lnTo>
                      <a:pt x="1752" y="3761"/>
                    </a:lnTo>
                    <a:lnTo>
                      <a:pt x="1752" y="3761"/>
                    </a:lnTo>
                    <a:lnTo>
                      <a:pt x="1754" y="3772"/>
                    </a:lnTo>
                    <a:lnTo>
                      <a:pt x="1772" y="3771"/>
                    </a:lnTo>
                    <a:lnTo>
                      <a:pt x="1778" y="3766"/>
                    </a:lnTo>
                    <a:lnTo>
                      <a:pt x="1785" y="3751"/>
                    </a:lnTo>
                    <a:lnTo>
                      <a:pt x="1790" y="3745"/>
                    </a:lnTo>
                    <a:lnTo>
                      <a:pt x="1796" y="3747"/>
                    </a:lnTo>
                    <a:lnTo>
                      <a:pt x="1807" y="3760"/>
                    </a:lnTo>
                    <a:lnTo>
                      <a:pt x="1824" y="3761"/>
                    </a:lnTo>
                    <a:lnTo>
                      <a:pt x="1839" y="3757"/>
                    </a:lnTo>
                    <a:lnTo>
                      <a:pt x="1847" y="3752"/>
                    </a:lnTo>
                    <a:lnTo>
                      <a:pt x="1863" y="3747"/>
                    </a:lnTo>
                    <a:lnTo>
                      <a:pt x="1874" y="3709"/>
                    </a:lnTo>
                    <a:lnTo>
                      <a:pt x="1877" y="3702"/>
                    </a:lnTo>
                    <a:lnTo>
                      <a:pt x="1872" y="3696"/>
                    </a:lnTo>
                    <a:lnTo>
                      <a:pt x="1870" y="3692"/>
                    </a:lnTo>
                    <a:lnTo>
                      <a:pt x="1856" y="3691"/>
                    </a:lnTo>
                    <a:lnTo>
                      <a:pt x="1840" y="3689"/>
                    </a:lnTo>
                    <a:lnTo>
                      <a:pt x="1834" y="3682"/>
                    </a:lnTo>
                    <a:lnTo>
                      <a:pt x="1831" y="3677"/>
                    </a:lnTo>
                    <a:lnTo>
                      <a:pt x="1813" y="3674"/>
                    </a:lnTo>
                    <a:lnTo>
                      <a:pt x="1806" y="3671"/>
                    </a:lnTo>
                    <a:lnTo>
                      <a:pt x="1807" y="3662"/>
                    </a:lnTo>
                    <a:lnTo>
                      <a:pt x="1802" y="3655"/>
                    </a:lnTo>
                    <a:lnTo>
                      <a:pt x="1786" y="3653"/>
                    </a:lnTo>
                    <a:lnTo>
                      <a:pt x="1788" y="3644"/>
                    </a:lnTo>
                    <a:lnTo>
                      <a:pt x="1795" y="3642"/>
                    </a:lnTo>
                    <a:lnTo>
                      <a:pt x="1807" y="3632"/>
                    </a:lnTo>
                    <a:lnTo>
                      <a:pt x="1823" y="3626"/>
                    </a:lnTo>
                    <a:lnTo>
                      <a:pt x="1837" y="3617"/>
                    </a:lnTo>
                    <a:lnTo>
                      <a:pt x="1840" y="3611"/>
                    </a:lnTo>
                    <a:lnTo>
                      <a:pt x="1842" y="3602"/>
                    </a:lnTo>
                    <a:lnTo>
                      <a:pt x="1823" y="3575"/>
                    </a:lnTo>
                    <a:lnTo>
                      <a:pt x="1831" y="3572"/>
                    </a:lnTo>
                    <a:lnTo>
                      <a:pt x="1838" y="3565"/>
                    </a:lnTo>
                    <a:lnTo>
                      <a:pt x="1839" y="3558"/>
                    </a:lnTo>
                    <a:lnTo>
                      <a:pt x="1845" y="3553"/>
                    </a:lnTo>
                    <a:lnTo>
                      <a:pt x="1854" y="3552"/>
                    </a:lnTo>
                    <a:lnTo>
                      <a:pt x="1863" y="3553"/>
                    </a:lnTo>
                    <a:lnTo>
                      <a:pt x="1870" y="3552"/>
                    </a:lnTo>
                    <a:lnTo>
                      <a:pt x="1877" y="3554"/>
                    </a:lnTo>
                    <a:lnTo>
                      <a:pt x="1893" y="3554"/>
                    </a:lnTo>
                    <a:lnTo>
                      <a:pt x="1902" y="3551"/>
                    </a:lnTo>
                    <a:lnTo>
                      <a:pt x="1904" y="3543"/>
                    </a:lnTo>
                    <a:lnTo>
                      <a:pt x="1901" y="3537"/>
                    </a:lnTo>
                    <a:lnTo>
                      <a:pt x="1886" y="3529"/>
                    </a:lnTo>
                    <a:lnTo>
                      <a:pt x="1854" y="3524"/>
                    </a:lnTo>
                    <a:lnTo>
                      <a:pt x="1850" y="3518"/>
                    </a:lnTo>
                    <a:lnTo>
                      <a:pt x="1852" y="3509"/>
                    </a:lnTo>
                    <a:lnTo>
                      <a:pt x="1859" y="3509"/>
                    </a:lnTo>
                    <a:lnTo>
                      <a:pt x="1866" y="3506"/>
                    </a:lnTo>
                    <a:lnTo>
                      <a:pt x="1871" y="3499"/>
                    </a:lnTo>
                    <a:lnTo>
                      <a:pt x="1865" y="3494"/>
                    </a:lnTo>
                    <a:lnTo>
                      <a:pt x="1858" y="3498"/>
                    </a:lnTo>
                    <a:lnTo>
                      <a:pt x="1842" y="3498"/>
                    </a:lnTo>
                    <a:lnTo>
                      <a:pt x="1842" y="3489"/>
                    </a:lnTo>
                    <a:lnTo>
                      <a:pt x="1844" y="3482"/>
                    </a:lnTo>
                    <a:lnTo>
                      <a:pt x="1849" y="3476"/>
                    </a:lnTo>
                    <a:lnTo>
                      <a:pt x="1838" y="3463"/>
                    </a:lnTo>
                    <a:lnTo>
                      <a:pt x="1854" y="3463"/>
                    </a:lnTo>
                    <a:lnTo>
                      <a:pt x="1859" y="3457"/>
                    </a:lnTo>
                    <a:lnTo>
                      <a:pt x="1867" y="3457"/>
                    </a:lnTo>
                    <a:lnTo>
                      <a:pt x="1872" y="3463"/>
                    </a:lnTo>
                    <a:lnTo>
                      <a:pt x="1880" y="3462"/>
                    </a:lnTo>
                    <a:lnTo>
                      <a:pt x="1888" y="3463"/>
                    </a:lnTo>
                    <a:lnTo>
                      <a:pt x="1896" y="3461"/>
                    </a:lnTo>
                    <a:lnTo>
                      <a:pt x="1920" y="3461"/>
                    </a:lnTo>
                    <a:lnTo>
                      <a:pt x="1925" y="3468"/>
                    </a:lnTo>
                    <a:lnTo>
                      <a:pt x="1935" y="3456"/>
                    </a:lnTo>
                    <a:lnTo>
                      <a:pt x="1942" y="3452"/>
                    </a:lnTo>
                    <a:lnTo>
                      <a:pt x="1958" y="3454"/>
                    </a:lnTo>
                    <a:lnTo>
                      <a:pt x="1966" y="3449"/>
                    </a:lnTo>
                    <a:lnTo>
                      <a:pt x="1973" y="3446"/>
                    </a:lnTo>
                    <a:lnTo>
                      <a:pt x="1987" y="3436"/>
                    </a:lnTo>
                    <a:lnTo>
                      <a:pt x="1994" y="3439"/>
                    </a:lnTo>
                    <a:lnTo>
                      <a:pt x="2000" y="3444"/>
                    </a:lnTo>
                    <a:lnTo>
                      <a:pt x="2008" y="3444"/>
                    </a:lnTo>
                    <a:lnTo>
                      <a:pt x="2010" y="3436"/>
                    </a:lnTo>
                    <a:lnTo>
                      <a:pt x="2027" y="3432"/>
                    </a:lnTo>
                    <a:lnTo>
                      <a:pt x="2033" y="3428"/>
                    </a:lnTo>
                    <a:lnTo>
                      <a:pt x="2042" y="3427"/>
                    </a:lnTo>
                    <a:lnTo>
                      <a:pt x="2049" y="3424"/>
                    </a:lnTo>
                    <a:lnTo>
                      <a:pt x="2057" y="3424"/>
                    </a:lnTo>
                    <a:lnTo>
                      <a:pt x="2064" y="3427"/>
                    </a:lnTo>
                    <a:lnTo>
                      <a:pt x="2069" y="3419"/>
                    </a:lnTo>
                    <a:lnTo>
                      <a:pt x="2070" y="3412"/>
                    </a:lnTo>
                    <a:lnTo>
                      <a:pt x="2074" y="3403"/>
                    </a:lnTo>
                    <a:lnTo>
                      <a:pt x="2081" y="3400"/>
                    </a:lnTo>
                    <a:lnTo>
                      <a:pt x="2089" y="3398"/>
                    </a:lnTo>
                    <a:lnTo>
                      <a:pt x="2096" y="3402"/>
                    </a:lnTo>
                    <a:lnTo>
                      <a:pt x="2114" y="3396"/>
                    </a:lnTo>
                    <a:lnTo>
                      <a:pt x="2114" y="3397"/>
                    </a:lnTo>
                    <a:lnTo>
                      <a:pt x="2151" y="3387"/>
                    </a:lnTo>
                    <a:lnTo>
                      <a:pt x="2183" y="3384"/>
                    </a:lnTo>
                    <a:lnTo>
                      <a:pt x="2211" y="3375"/>
                    </a:lnTo>
                    <a:lnTo>
                      <a:pt x="2218" y="3369"/>
                    </a:lnTo>
                    <a:lnTo>
                      <a:pt x="2226" y="3370"/>
                    </a:lnTo>
                    <a:lnTo>
                      <a:pt x="2234" y="3368"/>
                    </a:lnTo>
                    <a:lnTo>
                      <a:pt x="2238" y="3362"/>
                    </a:lnTo>
                    <a:lnTo>
                      <a:pt x="2238" y="3353"/>
                    </a:lnTo>
                    <a:lnTo>
                      <a:pt x="2238" y="3346"/>
                    </a:lnTo>
                    <a:lnTo>
                      <a:pt x="2247" y="3347"/>
                    </a:lnTo>
                    <a:lnTo>
                      <a:pt x="2254" y="3344"/>
                    </a:lnTo>
                    <a:lnTo>
                      <a:pt x="2259" y="3338"/>
                    </a:lnTo>
                    <a:lnTo>
                      <a:pt x="2265" y="3333"/>
                    </a:lnTo>
                    <a:lnTo>
                      <a:pt x="2274" y="3333"/>
                    </a:lnTo>
                    <a:lnTo>
                      <a:pt x="2279" y="3326"/>
                    </a:lnTo>
                    <a:lnTo>
                      <a:pt x="2286" y="3326"/>
                    </a:lnTo>
                    <a:lnTo>
                      <a:pt x="2293" y="3332"/>
                    </a:lnTo>
                    <a:lnTo>
                      <a:pt x="2300" y="3330"/>
                    </a:lnTo>
                    <a:lnTo>
                      <a:pt x="2307" y="3333"/>
                    </a:lnTo>
                    <a:lnTo>
                      <a:pt x="2316" y="3331"/>
                    </a:lnTo>
                    <a:lnTo>
                      <a:pt x="2323" y="3335"/>
                    </a:lnTo>
                    <a:lnTo>
                      <a:pt x="2328" y="3341"/>
                    </a:lnTo>
                    <a:lnTo>
                      <a:pt x="2342" y="3349"/>
                    </a:lnTo>
                    <a:lnTo>
                      <a:pt x="2349" y="3346"/>
                    </a:lnTo>
                    <a:lnTo>
                      <a:pt x="2355" y="3341"/>
                    </a:lnTo>
                    <a:lnTo>
                      <a:pt x="2371" y="3338"/>
                    </a:lnTo>
                    <a:lnTo>
                      <a:pt x="2379" y="3341"/>
                    </a:lnTo>
                    <a:lnTo>
                      <a:pt x="2385" y="3347"/>
                    </a:lnTo>
                    <a:lnTo>
                      <a:pt x="2388" y="3354"/>
                    </a:lnTo>
                    <a:lnTo>
                      <a:pt x="2390" y="3370"/>
                    </a:lnTo>
                    <a:lnTo>
                      <a:pt x="2388" y="3379"/>
                    </a:lnTo>
                    <a:lnTo>
                      <a:pt x="2391" y="3386"/>
                    </a:lnTo>
                    <a:lnTo>
                      <a:pt x="2403" y="3397"/>
                    </a:lnTo>
                    <a:lnTo>
                      <a:pt x="2399" y="3403"/>
                    </a:lnTo>
                    <a:lnTo>
                      <a:pt x="2401" y="3420"/>
                    </a:lnTo>
                    <a:lnTo>
                      <a:pt x="2396" y="3427"/>
                    </a:lnTo>
                    <a:lnTo>
                      <a:pt x="2391" y="3433"/>
                    </a:lnTo>
                    <a:lnTo>
                      <a:pt x="2394" y="3440"/>
                    </a:lnTo>
                    <a:lnTo>
                      <a:pt x="2397" y="3448"/>
                    </a:lnTo>
                    <a:lnTo>
                      <a:pt x="2413" y="3444"/>
                    </a:lnTo>
                    <a:lnTo>
                      <a:pt x="2420" y="3449"/>
                    </a:lnTo>
                    <a:lnTo>
                      <a:pt x="2428" y="3448"/>
                    </a:lnTo>
                    <a:lnTo>
                      <a:pt x="2431" y="3439"/>
                    </a:lnTo>
                    <a:lnTo>
                      <a:pt x="2439" y="3439"/>
                    </a:lnTo>
                    <a:lnTo>
                      <a:pt x="2446" y="3441"/>
                    </a:lnTo>
                    <a:lnTo>
                      <a:pt x="2449" y="3433"/>
                    </a:lnTo>
                    <a:lnTo>
                      <a:pt x="2449" y="3425"/>
                    </a:lnTo>
                    <a:lnTo>
                      <a:pt x="2456" y="3427"/>
                    </a:lnTo>
                    <a:lnTo>
                      <a:pt x="2460" y="3434"/>
                    </a:lnTo>
                    <a:lnTo>
                      <a:pt x="2462" y="3443"/>
                    </a:lnTo>
                    <a:lnTo>
                      <a:pt x="2467" y="3448"/>
                    </a:lnTo>
                    <a:lnTo>
                      <a:pt x="2465" y="3455"/>
                    </a:lnTo>
                    <a:lnTo>
                      <a:pt x="2463" y="3463"/>
                    </a:lnTo>
                    <a:lnTo>
                      <a:pt x="2479" y="3465"/>
                    </a:lnTo>
                    <a:lnTo>
                      <a:pt x="2477" y="3457"/>
                    </a:lnTo>
                    <a:lnTo>
                      <a:pt x="2472" y="3451"/>
                    </a:lnTo>
                    <a:lnTo>
                      <a:pt x="2479" y="3448"/>
                    </a:lnTo>
                    <a:lnTo>
                      <a:pt x="2495" y="3451"/>
                    </a:lnTo>
                    <a:lnTo>
                      <a:pt x="2503" y="3456"/>
                    </a:lnTo>
                    <a:lnTo>
                      <a:pt x="2508" y="3462"/>
                    </a:lnTo>
                    <a:lnTo>
                      <a:pt x="2516" y="3466"/>
                    </a:lnTo>
                    <a:lnTo>
                      <a:pt x="2523" y="3466"/>
                    </a:lnTo>
                    <a:lnTo>
                      <a:pt x="2527" y="3459"/>
                    </a:lnTo>
                    <a:lnTo>
                      <a:pt x="2535" y="3455"/>
                    </a:lnTo>
                    <a:lnTo>
                      <a:pt x="2537" y="3463"/>
                    </a:lnTo>
                    <a:lnTo>
                      <a:pt x="2537" y="3471"/>
                    </a:lnTo>
                    <a:lnTo>
                      <a:pt x="2528" y="3473"/>
                    </a:lnTo>
                    <a:lnTo>
                      <a:pt x="2522" y="3478"/>
                    </a:lnTo>
                    <a:lnTo>
                      <a:pt x="2517" y="3486"/>
                    </a:lnTo>
                    <a:lnTo>
                      <a:pt x="2515" y="3493"/>
                    </a:lnTo>
                    <a:lnTo>
                      <a:pt x="2516" y="3502"/>
                    </a:lnTo>
                    <a:lnTo>
                      <a:pt x="2521" y="3508"/>
                    </a:lnTo>
                    <a:lnTo>
                      <a:pt x="2528" y="3508"/>
                    </a:lnTo>
                    <a:lnTo>
                      <a:pt x="2533" y="3502"/>
                    </a:lnTo>
                    <a:lnTo>
                      <a:pt x="2548" y="3495"/>
                    </a:lnTo>
                    <a:lnTo>
                      <a:pt x="2555" y="3498"/>
                    </a:lnTo>
                    <a:lnTo>
                      <a:pt x="2564" y="3498"/>
                    </a:lnTo>
                    <a:lnTo>
                      <a:pt x="2570" y="3503"/>
                    </a:lnTo>
                    <a:lnTo>
                      <a:pt x="2578" y="3503"/>
                    </a:lnTo>
                    <a:lnTo>
                      <a:pt x="2575" y="3495"/>
                    </a:lnTo>
                    <a:lnTo>
                      <a:pt x="2580" y="3489"/>
                    </a:lnTo>
                    <a:lnTo>
                      <a:pt x="2589" y="3488"/>
                    </a:lnTo>
                    <a:lnTo>
                      <a:pt x="2598" y="3477"/>
                    </a:lnTo>
                    <a:lnTo>
                      <a:pt x="2614" y="3475"/>
                    </a:lnTo>
                    <a:lnTo>
                      <a:pt x="2627" y="3463"/>
                    </a:lnTo>
                    <a:lnTo>
                      <a:pt x="2633" y="3449"/>
                    </a:lnTo>
                    <a:lnTo>
                      <a:pt x="2639" y="3444"/>
                    </a:lnTo>
                    <a:lnTo>
                      <a:pt x="2648" y="3445"/>
                    </a:lnTo>
                    <a:lnTo>
                      <a:pt x="2664" y="3441"/>
                    </a:lnTo>
                    <a:lnTo>
                      <a:pt x="2671" y="3439"/>
                    </a:lnTo>
                    <a:lnTo>
                      <a:pt x="2675" y="3432"/>
                    </a:lnTo>
                    <a:lnTo>
                      <a:pt x="2691" y="3430"/>
                    </a:lnTo>
                    <a:lnTo>
                      <a:pt x="2704" y="3422"/>
                    </a:lnTo>
                    <a:lnTo>
                      <a:pt x="2708" y="3429"/>
                    </a:lnTo>
                    <a:lnTo>
                      <a:pt x="2709" y="3436"/>
                    </a:lnTo>
                    <a:lnTo>
                      <a:pt x="2704" y="3444"/>
                    </a:lnTo>
                    <a:lnTo>
                      <a:pt x="2697" y="3446"/>
                    </a:lnTo>
                    <a:lnTo>
                      <a:pt x="2689" y="3446"/>
                    </a:lnTo>
                    <a:lnTo>
                      <a:pt x="2688" y="345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133"/>
              <p:cNvSpPr>
                <a:spLocks noChangeAspect="1"/>
              </p:cNvSpPr>
              <p:nvPr/>
            </p:nvSpPr>
            <p:spPr bwMode="gray">
              <a:xfrm>
                <a:off x="2730" y="1750"/>
                <a:ext cx="36" cy="27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2" y="114"/>
                  </a:cxn>
                  <a:cxn ang="0">
                    <a:pos x="12" y="107"/>
                  </a:cxn>
                  <a:cxn ang="0">
                    <a:pos x="14" y="102"/>
                  </a:cxn>
                  <a:cxn ang="0">
                    <a:pos x="19" y="87"/>
                  </a:cxn>
                  <a:cxn ang="0">
                    <a:pos x="21" y="76"/>
                  </a:cxn>
                  <a:cxn ang="0">
                    <a:pos x="25" y="70"/>
                  </a:cxn>
                  <a:cxn ang="0">
                    <a:pos x="46" y="69"/>
                  </a:cxn>
                  <a:cxn ang="0">
                    <a:pos x="55" y="63"/>
                  </a:cxn>
                  <a:cxn ang="0">
                    <a:pos x="67" y="48"/>
                  </a:cxn>
                  <a:cxn ang="0">
                    <a:pos x="77" y="32"/>
                  </a:cxn>
                  <a:cxn ang="0">
                    <a:pos x="82" y="15"/>
                  </a:cxn>
                  <a:cxn ang="0">
                    <a:pos x="83" y="0"/>
                  </a:cxn>
                  <a:cxn ang="0">
                    <a:pos x="79" y="27"/>
                  </a:cxn>
                  <a:cxn ang="0">
                    <a:pos x="71" y="46"/>
                  </a:cxn>
                  <a:cxn ang="0">
                    <a:pos x="65" y="55"/>
                  </a:cxn>
                  <a:cxn ang="0">
                    <a:pos x="57" y="64"/>
                  </a:cxn>
                  <a:cxn ang="0">
                    <a:pos x="61" y="71"/>
                  </a:cxn>
                  <a:cxn ang="0">
                    <a:pos x="67" y="70"/>
                  </a:cxn>
                  <a:cxn ang="0">
                    <a:pos x="76" y="75"/>
                  </a:cxn>
                  <a:cxn ang="0">
                    <a:pos x="87" y="75"/>
                  </a:cxn>
                  <a:cxn ang="0">
                    <a:pos x="89" y="66"/>
                  </a:cxn>
                  <a:cxn ang="0">
                    <a:pos x="89" y="49"/>
                  </a:cxn>
                  <a:cxn ang="0">
                    <a:pos x="93" y="44"/>
                  </a:cxn>
                  <a:cxn ang="0">
                    <a:pos x="93" y="41"/>
                  </a:cxn>
                  <a:cxn ang="0">
                    <a:pos x="103" y="38"/>
                  </a:cxn>
                  <a:cxn ang="0">
                    <a:pos x="109" y="43"/>
                  </a:cxn>
                  <a:cxn ang="0">
                    <a:pos x="116" y="46"/>
                  </a:cxn>
                  <a:cxn ang="0">
                    <a:pos x="122" y="50"/>
                  </a:cxn>
                  <a:cxn ang="0">
                    <a:pos x="130" y="54"/>
                  </a:cxn>
                  <a:cxn ang="0">
                    <a:pos x="147" y="57"/>
                  </a:cxn>
                  <a:cxn ang="0">
                    <a:pos x="163" y="55"/>
                  </a:cxn>
                  <a:cxn ang="0">
                    <a:pos x="169" y="59"/>
                  </a:cxn>
                  <a:cxn ang="0">
                    <a:pos x="180" y="82"/>
                  </a:cxn>
                  <a:cxn ang="0">
                    <a:pos x="174" y="97"/>
                  </a:cxn>
                  <a:cxn ang="0">
                    <a:pos x="174" y="114"/>
                  </a:cxn>
                  <a:cxn ang="0">
                    <a:pos x="177" y="124"/>
                  </a:cxn>
                  <a:cxn ang="0">
                    <a:pos x="153" y="127"/>
                  </a:cxn>
                  <a:cxn ang="0">
                    <a:pos x="126" y="133"/>
                  </a:cxn>
                  <a:cxn ang="0">
                    <a:pos x="78" y="134"/>
                  </a:cxn>
                  <a:cxn ang="0">
                    <a:pos x="14" y="123"/>
                  </a:cxn>
                  <a:cxn ang="0">
                    <a:pos x="0" y="118"/>
                  </a:cxn>
                </a:cxnLst>
                <a:rect l="0" t="0" r="r" b="b"/>
                <a:pathLst>
                  <a:path w="180" h="134">
                    <a:moveTo>
                      <a:pt x="0" y="118"/>
                    </a:moveTo>
                    <a:lnTo>
                      <a:pt x="2" y="114"/>
                    </a:lnTo>
                    <a:lnTo>
                      <a:pt x="12" y="107"/>
                    </a:lnTo>
                    <a:lnTo>
                      <a:pt x="14" y="102"/>
                    </a:lnTo>
                    <a:lnTo>
                      <a:pt x="19" y="87"/>
                    </a:lnTo>
                    <a:lnTo>
                      <a:pt x="21" y="76"/>
                    </a:lnTo>
                    <a:lnTo>
                      <a:pt x="25" y="70"/>
                    </a:lnTo>
                    <a:lnTo>
                      <a:pt x="46" y="69"/>
                    </a:lnTo>
                    <a:lnTo>
                      <a:pt x="55" y="63"/>
                    </a:lnTo>
                    <a:lnTo>
                      <a:pt x="67" y="48"/>
                    </a:lnTo>
                    <a:lnTo>
                      <a:pt x="77" y="32"/>
                    </a:lnTo>
                    <a:lnTo>
                      <a:pt x="82" y="15"/>
                    </a:lnTo>
                    <a:lnTo>
                      <a:pt x="83" y="0"/>
                    </a:lnTo>
                    <a:lnTo>
                      <a:pt x="79" y="27"/>
                    </a:lnTo>
                    <a:lnTo>
                      <a:pt x="71" y="46"/>
                    </a:lnTo>
                    <a:lnTo>
                      <a:pt x="65" y="55"/>
                    </a:lnTo>
                    <a:lnTo>
                      <a:pt x="57" y="64"/>
                    </a:lnTo>
                    <a:lnTo>
                      <a:pt x="61" y="71"/>
                    </a:lnTo>
                    <a:lnTo>
                      <a:pt x="67" y="70"/>
                    </a:lnTo>
                    <a:lnTo>
                      <a:pt x="76" y="75"/>
                    </a:lnTo>
                    <a:lnTo>
                      <a:pt x="87" y="75"/>
                    </a:lnTo>
                    <a:lnTo>
                      <a:pt x="89" y="66"/>
                    </a:lnTo>
                    <a:lnTo>
                      <a:pt x="89" y="49"/>
                    </a:lnTo>
                    <a:lnTo>
                      <a:pt x="93" y="44"/>
                    </a:lnTo>
                    <a:lnTo>
                      <a:pt x="93" y="41"/>
                    </a:lnTo>
                    <a:lnTo>
                      <a:pt x="103" y="38"/>
                    </a:lnTo>
                    <a:lnTo>
                      <a:pt x="109" y="43"/>
                    </a:lnTo>
                    <a:lnTo>
                      <a:pt x="116" y="46"/>
                    </a:lnTo>
                    <a:lnTo>
                      <a:pt x="122" y="50"/>
                    </a:lnTo>
                    <a:lnTo>
                      <a:pt x="130" y="54"/>
                    </a:lnTo>
                    <a:lnTo>
                      <a:pt x="147" y="57"/>
                    </a:lnTo>
                    <a:lnTo>
                      <a:pt x="163" y="55"/>
                    </a:lnTo>
                    <a:lnTo>
                      <a:pt x="169" y="59"/>
                    </a:lnTo>
                    <a:lnTo>
                      <a:pt x="180" y="82"/>
                    </a:lnTo>
                    <a:lnTo>
                      <a:pt x="174" y="97"/>
                    </a:lnTo>
                    <a:lnTo>
                      <a:pt x="174" y="114"/>
                    </a:lnTo>
                    <a:lnTo>
                      <a:pt x="177" y="124"/>
                    </a:lnTo>
                    <a:lnTo>
                      <a:pt x="153" y="127"/>
                    </a:lnTo>
                    <a:lnTo>
                      <a:pt x="126" y="133"/>
                    </a:lnTo>
                    <a:lnTo>
                      <a:pt x="78" y="134"/>
                    </a:lnTo>
                    <a:lnTo>
                      <a:pt x="14" y="123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3" name="Group 135"/>
            <p:cNvGrpSpPr>
              <a:grpSpLocks noChangeAspect="1"/>
            </p:cNvGrpSpPr>
            <p:nvPr/>
          </p:nvGrpSpPr>
          <p:grpSpPr bwMode="gray">
            <a:xfrm>
              <a:off x="6352012" y="3373319"/>
              <a:ext cx="648777" cy="644324"/>
              <a:chOff x="2802" y="1979"/>
              <a:chExt cx="408" cy="369"/>
            </a:xfrm>
            <a:grpFill/>
          </p:grpSpPr>
          <p:sp>
            <p:nvSpPr>
              <p:cNvPr id="348" name="Freeform 136"/>
              <p:cNvSpPr>
                <a:spLocks noChangeAspect="1"/>
              </p:cNvSpPr>
              <p:nvPr/>
            </p:nvSpPr>
            <p:spPr bwMode="gray">
              <a:xfrm>
                <a:off x="2899" y="2082"/>
                <a:ext cx="19" cy="23"/>
              </a:xfrm>
              <a:custGeom>
                <a:avLst/>
                <a:gdLst/>
                <a:ahLst/>
                <a:cxnLst>
                  <a:cxn ang="0">
                    <a:pos x="39" y="96"/>
                  </a:cxn>
                  <a:cxn ang="0">
                    <a:pos x="45" y="93"/>
                  </a:cxn>
                  <a:cxn ang="0">
                    <a:pos x="55" y="83"/>
                  </a:cxn>
                  <a:cxn ang="0">
                    <a:pos x="58" y="78"/>
                  </a:cxn>
                  <a:cxn ang="0">
                    <a:pos x="53" y="75"/>
                  </a:cxn>
                  <a:cxn ang="0">
                    <a:pos x="58" y="68"/>
                  </a:cxn>
                  <a:cxn ang="0">
                    <a:pos x="72" y="62"/>
                  </a:cxn>
                  <a:cxn ang="0">
                    <a:pos x="79" y="62"/>
                  </a:cxn>
                  <a:cxn ang="0">
                    <a:pos x="77" y="59"/>
                  </a:cxn>
                  <a:cxn ang="0">
                    <a:pos x="74" y="53"/>
                  </a:cxn>
                  <a:cxn ang="0">
                    <a:pos x="77" y="48"/>
                  </a:cxn>
                  <a:cxn ang="0">
                    <a:pos x="87" y="42"/>
                  </a:cxn>
                  <a:cxn ang="0">
                    <a:pos x="91" y="38"/>
                  </a:cxn>
                  <a:cxn ang="0">
                    <a:pos x="91" y="34"/>
                  </a:cxn>
                  <a:cxn ang="0">
                    <a:pos x="88" y="25"/>
                  </a:cxn>
                  <a:cxn ang="0">
                    <a:pos x="85" y="19"/>
                  </a:cxn>
                  <a:cxn ang="0">
                    <a:pos x="77" y="15"/>
                  </a:cxn>
                  <a:cxn ang="0">
                    <a:pos x="81" y="10"/>
                  </a:cxn>
                  <a:cxn ang="0">
                    <a:pos x="85" y="9"/>
                  </a:cxn>
                  <a:cxn ang="0">
                    <a:pos x="84" y="4"/>
                  </a:cxn>
                  <a:cxn ang="0">
                    <a:pos x="77" y="0"/>
                  </a:cxn>
                  <a:cxn ang="0">
                    <a:pos x="72" y="4"/>
                  </a:cxn>
                  <a:cxn ang="0">
                    <a:pos x="58" y="14"/>
                  </a:cxn>
                  <a:cxn ang="0">
                    <a:pos x="41" y="29"/>
                  </a:cxn>
                  <a:cxn ang="0">
                    <a:pos x="27" y="54"/>
                  </a:cxn>
                  <a:cxn ang="0">
                    <a:pos x="25" y="58"/>
                  </a:cxn>
                  <a:cxn ang="0">
                    <a:pos x="17" y="73"/>
                  </a:cxn>
                  <a:cxn ang="0">
                    <a:pos x="11" y="85"/>
                  </a:cxn>
                  <a:cxn ang="0">
                    <a:pos x="1" y="106"/>
                  </a:cxn>
                  <a:cxn ang="0">
                    <a:pos x="2" y="113"/>
                  </a:cxn>
                  <a:cxn ang="0">
                    <a:pos x="16" y="116"/>
                  </a:cxn>
                  <a:cxn ang="0">
                    <a:pos x="21" y="113"/>
                  </a:cxn>
                  <a:cxn ang="0">
                    <a:pos x="27" y="101"/>
                  </a:cxn>
                  <a:cxn ang="0">
                    <a:pos x="31" y="100"/>
                  </a:cxn>
                </a:cxnLst>
                <a:rect l="0" t="0" r="r" b="b"/>
                <a:pathLst>
                  <a:path w="95" h="116">
                    <a:moveTo>
                      <a:pt x="32" y="102"/>
                    </a:moveTo>
                    <a:lnTo>
                      <a:pt x="39" y="96"/>
                    </a:lnTo>
                    <a:lnTo>
                      <a:pt x="44" y="95"/>
                    </a:lnTo>
                    <a:lnTo>
                      <a:pt x="45" y="93"/>
                    </a:lnTo>
                    <a:lnTo>
                      <a:pt x="52" y="88"/>
                    </a:lnTo>
                    <a:lnTo>
                      <a:pt x="55" y="83"/>
                    </a:lnTo>
                    <a:lnTo>
                      <a:pt x="58" y="83"/>
                    </a:lnTo>
                    <a:lnTo>
                      <a:pt x="58" y="78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5" y="69"/>
                    </a:lnTo>
                    <a:lnTo>
                      <a:pt x="58" y="68"/>
                    </a:lnTo>
                    <a:lnTo>
                      <a:pt x="59" y="63"/>
                    </a:lnTo>
                    <a:lnTo>
                      <a:pt x="72" y="62"/>
                    </a:lnTo>
                    <a:lnTo>
                      <a:pt x="77" y="63"/>
                    </a:lnTo>
                    <a:lnTo>
                      <a:pt x="79" y="62"/>
                    </a:lnTo>
                    <a:lnTo>
                      <a:pt x="80" y="62"/>
                    </a:lnTo>
                    <a:lnTo>
                      <a:pt x="77" y="59"/>
                    </a:lnTo>
                    <a:lnTo>
                      <a:pt x="72" y="56"/>
                    </a:lnTo>
                    <a:lnTo>
                      <a:pt x="74" y="53"/>
                    </a:lnTo>
                    <a:lnTo>
                      <a:pt x="77" y="52"/>
                    </a:lnTo>
                    <a:lnTo>
                      <a:pt x="77" y="48"/>
                    </a:lnTo>
                    <a:lnTo>
                      <a:pt x="82" y="47"/>
                    </a:lnTo>
                    <a:lnTo>
                      <a:pt x="87" y="42"/>
                    </a:lnTo>
                    <a:lnTo>
                      <a:pt x="90" y="42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1" y="34"/>
                    </a:lnTo>
                    <a:lnTo>
                      <a:pt x="92" y="30"/>
                    </a:lnTo>
                    <a:lnTo>
                      <a:pt x="88" y="25"/>
                    </a:lnTo>
                    <a:lnTo>
                      <a:pt x="90" y="21"/>
                    </a:lnTo>
                    <a:lnTo>
                      <a:pt x="85" y="19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4" y="4"/>
                    </a:lnTo>
                    <a:lnTo>
                      <a:pt x="79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4"/>
                    </a:lnTo>
                    <a:lnTo>
                      <a:pt x="55" y="4"/>
                    </a:lnTo>
                    <a:lnTo>
                      <a:pt x="58" y="14"/>
                    </a:lnTo>
                    <a:lnTo>
                      <a:pt x="48" y="21"/>
                    </a:lnTo>
                    <a:lnTo>
                      <a:pt x="41" y="29"/>
                    </a:lnTo>
                    <a:lnTo>
                      <a:pt x="33" y="53"/>
                    </a:lnTo>
                    <a:lnTo>
                      <a:pt x="27" y="54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2" y="63"/>
                    </a:lnTo>
                    <a:lnTo>
                      <a:pt x="17" y="73"/>
                    </a:lnTo>
                    <a:lnTo>
                      <a:pt x="16" y="77"/>
                    </a:lnTo>
                    <a:lnTo>
                      <a:pt x="11" y="85"/>
                    </a:lnTo>
                    <a:lnTo>
                      <a:pt x="6" y="99"/>
                    </a:lnTo>
                    <a:lnTo>
                      <a:pt x="1" y="106"/>
                    </a:lnTo>
                    <a:lnTo>
                      <a:pt x="0" y="111"/>
                    </a:lnTo>
                    <a:lnTo>
                      <a:pt x="2" y="113"/>
                    </a:lnTo>
                    <a:lnTo>
                      <a:pt x="14" y="112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1" y="113"/>
                    </a:lnTo>
                    <a:lnTo>
                      <a:pt x="26" y="115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1" y="100"/>
                    </a:lnTo>
                    <a:lnTo>
                      <a:pt x="32" y="10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49" name="Group 137"/>
              <p:cNvGrpSpPr>
                <a:grpSpLocks noChangeAspect="1"/>
              </p:cNvGrpSpPr>
              <p:nvPr/>
            </p:nvGrpSpPr>
            <p:grpSpPr bwMode="gray">
              <a:xfrm>
                <a:off x="2889" y="2101"/>
                <a:ext cx="17" cy="51"/>
                <a:chOff x="2889" y="2101"/>
                <a:chExt cx="17" cy="51"/>
              </a:xfrm>
              <a:grpFill/>
            </p:grpSpPr>
            <p:sp>
              <p:nvSpPr>
                <p:cNvPr id="374" name="Freeform 138"/>
                <p:cNvSpPr>
                  <a:spLocks noChangeAspect="1"/>
                </p:cNvSpPr>
                <p:nvPr/>
              </p:nvSpPr>
              <p:spPr bwMode="gray">
                <a:xfrm>
                  <a:off x="2897" y="2111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30" y="66"/>
                    </a:cxn>
                    <a:cxn ang="0">
                      <a:pos x="32" y="64"/>
                    </a:cxn>
                    <a:cxn ang="0">
                      <a:pos x="33" y="55"/>
                    </a:cxn>
                    <a:cxn ang="0">
                      <a:pos x="36" y="49"/>
                    </a:cxn>
                    <a:cxn ang="0">
                      <a:pos x="33" y="40"/>
                    </a:cxn>
                    <a:cxn ang="0">
                      <a:pos x="35" y="29"/>
                    </a:cxn>
                    <a:cxn ang="0">
                      <a:pos x="36" y="21"/>
                    </a:cxn>
                    <a:cxn ang="0">
                      <a:pos x="37" y="12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3" y="10"/>
                    </a:cxn>
                    <a:cxn ang="0">
                      <a:pos x="30" y="7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16" y="0"/>
                    </a:cxn>
                    <a:cxn ang="0">
                      <a:pos x="12" y="1"/>
                    </a:cxn>
                    <a:cxn ang="0">
                      <a:pos x="10" y="3"/>
                    </a:cxn>
                    <a:cxn ang="0">
                      <a:pos x="10" y="13"/>
                    </a:cxn>
                    <a:cxn ang="0">
                      <a:pos x="4" y="19"/>
                    </a:cxn>
                    <a:cxn ang="0">
                      <a:pos x="4" y="34"/>
                    </a:cxn>
                    <a:cxn ang="0">
                      <a:pos x="6" y="39"/>
                    </a:cxn>
                    <a:cxn ang="0">
                      <a:pos x="5" y="45"/>
                    </a:cxn>
                    <a:cxn ang="0">
                      <a:pos x="15" y="44"/>
                    </a:cxn>
                    <a:cxn ang="0">
                      <a:pos x="19" y="45"/>
                    </a:cxn>
                    <a:cxn ang="0">
                      <a:pos x="19" y="48"/>
                    </a:cxn>
                    <a:cxn ang="0">
                      <a:pos x="17" y="49"/>
                    </a:cxn>
                    <a:cxn ang="0">
                      <a:pos x="11" y="50"/>
                    </a:cxn>
                    <a:cxn ang="0">
                      <a:pos x="8" y="53"/>
                    </a:cxn>
                    <a:cxn ang="0">
                      <a:pos x="6" y="56"/>
                    </a:cxn>
                    <a:cxn ang="0">
                      <a:pos x="4" y="65"/>
                    </a:cxn>
                    <a:cxn ang="0">
                      <a:pos x="0" y="69"/>
                    </a:cxn>
                    <a:cxn ang="0">
                      <a:pos x="0" y="75"/>
                    </a:cxn>
                    <a:cxn ang="0">
                      <a:pos x="4" y="80"/>
                    </a:cxn>
                    <a:cxn ang="0">
                      <a:pos x="4" y="76"/>
                    </a:cxn>
                    <a:cxn ang="0">
                      <a:pos x="16" y="75"/>
                    </a:cxn>
                    <a:cxn ang="0">
                      <a:pos x="26" y="66"/>
                    </a:cxn>
                    <a:cxn ang="0">
                      <a:pos x="30" y="66"/>
                    </a:cxn>
                  </a:cxnLst>
                  <a:rect l="0" t="0" r="r" b="b"/>
                  <a:pathLst>
                    <a:path w="37" h="80">
                      <a:moveTo>
                        <a:pt x="30" y="66"/>
                      </a:moveTo>
                      <a:lnTo>
                        <a:pt x="32" y="64"/>
                      </a:lnTo>
                      <a:lnTo>
                        <a:pt x="33" y="55"/>
                      </a:lnTo>
                      <a:lnTo>
                        <a:pt x="36" y="49"/>
                      </a:lnTo>
                      <a:lnTo>
                        <a:pt x="33" y="40"/>
                      </a:lnTo>
                      <a:lnTo>
                        <a:pt x="35" y="29"/>
                      </a:lnTo>
                      <a:lnTo>
                        <a:pt x="36" y="21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3" y="10"/>
                      </a:lnTo>
                      <a:lnTo>
                        <a:pt x="30" y="7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16" y="0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10" y="13"/>
                      </a:lnTo>
                      <a:lnTo>
                        <a:pt x="4" y="19"/>
                      </a:lnTo>
                      <a:lnTo>
                        <a:pt x="4" y="34"/>
                      </a:lnTo>
                      <a:lnTo>
                        <a:pt x="6" y="39"/>
                      </a:lnTo>
                      <a:lnTo>
                        <a:pt x="5" y="45"/>
                      </a:lnTo>
                      <a:lnTo>
                        <a:pt x="15" y="44"/>
                      </a:lnTo>
                      <a:lnTo>
                        <a:pt x="19" y="45"/>
                      </a:lnTo>
                      <a:lnTo>
                        <a:pt x="19" y="48"/>
                      </a:lnTo>
                      <a:lnTo>
                        <a:pt x="17" y="49"/>
                      </a:lnTo>
                      <a:lnTo>
                        <a:pt x="11" y="50"/>
                      </a:lnTo>
                      <a:lnTo>
                        <a:pt x="8" y="53"/>
                      </a:lnTo>
                      <a:lnTo>
                        <a:pt x="6" y="56"/>
                      </a:lnTo>
                      <a:lnTo>
                        <a:pt x="4" y="65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4" y="80"/>
                      </a:lnTo>
                      <a:lnTo>
                        <a:pt x="4" y="76"/>
                      </a:lnTo>
                      <a:lnTo>
                        <a:pt x="16" y="75"/>
                      </a:lnTo>
                      <a:lnTo>
                        <a:pt x="26" y="66"/>
                      </a:lnTo>
                      <a:lnTo>
                        <a:pt x="30" y="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5" name="Freeform 139"/>
                <p:cNvSpPr>
                  <a:spLocks noChangeAspect="1"/>
                </p:cNvSpPr>
                <p:nvPr/>
              </p:nvSpPr>
              <p:spPr bwMode="gray">
                <a:xfrm>
                  <a:off x="2889" y="2124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24"/>
                    </a:cxn>
                    <a:cxn ang="0">
                      <a:pos x="8" y="21"/>
                    </a:cxn>
                    <a:cxn ang="0">
                      <a:pos x="7" y="16"/>
                    </a:cxn>
                    <a:cxn ang="0">
                      <a:pos x="18" y="5"/>
                    </a:cxn>
                    <a:cxn ang="0">
                      <a:pos x="14" y="0"/>
                    </a:cxn>
                    <a:cxn ang="0">
                      <a:pos x="0" y="14"/>
                    </a:cxn>
                    <a:cxn ang="0">
                      <a:pos x="1" y="24"/>
                    </a:cxn>
                  </a:cxnLst>
                  <a:rect l="0" t="0" r="r" b="b"/>
                  <a:pathLst>
                    <a:path w="18" h="24">
                      <a:moveTo>
                        <a:pt x="1" y="24"/>
                      </a:moveTo>
                      <a:lnTo>
                        <a:pt x="8" y="21"/>
                      </a:lnTo>
                      <a:lnTo>
                        <a:pt x="7" y="16"/>
                      </a:lnTo>
                      <a:lnTo>
                        <a:pt x="18" y="5"/>
                      </a:lnTo>
                      <a:lnTo>
                        <a:pt x="14" y="0"/>
                      </a:lnTo>
                      <a:lnTo>
                        <a:pt x="0" y="14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6" name="Freeform 140"/>
                <p:cNvSpPr>
                  <a:spLocks noChangeAspect="1"/>
                </p:cNvSpPr>
                <p:nvPr/>
              </p:nvSpPr>
              <p:spPr bwMode="gray">
                <a:xfrm>
                  <a:off x="2890" y="2101"/>
                  <a:ext cx="16" cy="51"/>
                </a:xfrm>
                <a:custGeom>
                  <a:avLst/>
                  <a:gdLst/>
                  <a:ahLst/>
                  <a:cxnLst>
                    <a:cxn ang="0">
                      <a:pos x="45" y="242"/>
                    </a:cxn>
                    <a:cxn ang="0">
                      <a:pos x="55" y="178"/>
                    </a:cxn>
                    <a:cxn ang="0">
                      <a:pos x="70" y="140"/>
                    </a:cxn>
                    <a:cxn ang="0">
                      <a:pos x="71" y="119"/>
                    </a:cxn>
                    <a:cxn ang="0">
                      <a:pos x="65" y="115"/>
                    </a:cxn>
                    <a:cxn ang="0">
                      <a:pos x="43" y="125"/>
                    </a:cxn>
                    <a:cxn ang="0">
                      <a:pos x="39" y="124"/>
                    </a:cxn>
                    <a:cxn ang="0">
                      <a:pos x="43" y="114"/>
                    </a:cxn>
                    <a:cxn ang="0">
                      <a:pos x="47" y="102"/>
                    </a:cxn>
                    <a:cxn ang="0">
                      <a:pos x="56" y="98"/>
                    </a:cxn>
                    <a:cxn ang="0">
                      <a:pos x="58" y="94"/>
                    </a:cxn>
                    <a:cxn ang="0">
                      <a:pos x="44" y="94"/>
                    </a:cxn>
                    <a:cxn ang="0">
                      <a:pos x="43" y="83"/>
                    </a:cxn>
                    <a:cxn ang="0">
                      <a:pos x="49" y="62"/>
                    </a:cxn>
                    <a:cxn ang="0">
                      <a:pos x="51" y="50"/>
                    </a:cxn>
                    <a:cxn ang="0">
                      <a:pos x="63" y="50"/>
                    </a:cxn>
                    <a:cxn ang="0">
                      <a:pos x="69" y="56"/>
                    </a:cxn>
                    <a:cxn ang="0">
                      <a:pos x="76" y="59"/>
                    </a:cxn>
                    <a:cxn ang="0">
                      <a:pos x="81" y="33"/>
                    </a:cxn>
                    <a:cxn ang="0">
                      <a:pos x="80" y="22"/>
                    </a:cxn>
                    <a:cxn ang="0">
                      <a:pos x="81" y="13"/>
                    </a:cxn>
                    <a:cxn ang="0">
                      <a:pos x="80" y="1"/>
                    </a:cxn>
                    <a:cxn ang="0">
                      <a:pos x="76" y="2"/>
                    </a:cxn>
                    <a:cxn ang="0">
                      <a:pos x="70" y="14"/>
                    </a:cxn>
                    <a:cxn ang="0">
                      <a:pos x="65" y="17"/>
                    </a:cxn>
                    <a:cxn ang="0">
                      <a:pos x="51" y="14"/>
                    </a:cxn>
                    <a:cxn ang="0">
                      <a:pos x="47" y="17"/>
                    </a:cxn>
                    <a:cxn ang="0">
                      <a:pos x="39" y="41"/>
                    </a:cxn>
                    <a:cxn ang="0">
                      <a:pos x="29" y="80"/>
                    </a:cxn>
                    <a:cxn ang="0">
                      <a:pos x="13" y="113"/>
                    </a:cxn>
                    <a:cxn ang="0">
                      <a:pos x="6" y="129"/>
                    </a:cxn>
                    <a:cxn ang="0">
                      <a:pos x="0" y="137"/>
                    </a:cxn>
                    <a:cxn ang="0">
                      <a:pos x="4" y="148"/>
                    </a:cxn>
                    <a:cxn ang="0">
                      <a:pos x="39" y="251"/>
                    </a:cxn>
                  </a:cxnLst>
                  <a:rect l="0" t="0" r="r" b="b"/>
                  <a:pathLst>
                    <a:path w="81" h="251">
                      <a:moveTo>
                        <a:pt x="44" y="248"/>
                      </a:moveTo>
                      <a:lnTo>
                        <a:pt x="45" y="242"/>
                      </a:lnTo>
                      <a:lnTo>
                        <a:pt x="49" y="232"/>
                      </a:lnTo>
                      <a:lnTo>
                        <a:pt x="55" y="178"/>
                      </a:lnTo>
                      <a:lnTo>
                        <a:pt x="61" y="158"/>
                      </a:lnTo>
                      <a:lnTo>
                        <a:pt x="70" y="140"/>
                      </a:lnTo>
                      <a:lnTo>
                        <a:pt x="67" y="132"/>
                      </a:lnTo>
                      <a:lnTo>
                        <a:pt x="71" y="119"/>
                      </a:lnTo>
                      <a:lnTo>
                        <a:pt x="69" y="115"/>
                      </a:lnTo>
                      <a:lnTo>
                        <a:pt x="65" y="115"/>
                      </a:lnTo>
                      <a:lnTo>
                        <a:pt x="55" y="124"/>
                      </a:lnTo>
                      <a:lnTo>
                        <a:pt x="43" y="125"/>
                      </a:lnTo>
                      <a:lnTo>
                        <a:pt x="43" y="129"/>
                      </a:lnTo>
                      <a:lnTo>
                        <a:pt x="39" y="124"/>
                      </a:lnTo>
                      <a:lnTo>
                        <a:pt x="39" y="118"/>
                      </a:lnTo>
                      <a:lnTo>
                        <a:pt x="43" y="114"/>
                      </a:lnTo>
                      <a:lnTo>
                        <a:pt x="45" y="105"/>
                      </a:lnTo>
                      <a:lnTo>
                        <a:pt x="47" y="102"/>
                      </a:lnTo>
                      <a:lnTo>
                        <a:pt x="50" y="99"/>
                      </a:lnTo>
                      <a:lnTo>
                        <a:pt x="56" y="98"/>
                      </a:lnTo>
                      <a:lnTo>
                        <a:pt x="58" y="97"/>
                      </a:lnTo>
                      <a:lnTo>
                        <a:pt x="58" y="94"/>
                      </a:lnTo>
                      <a:lnTo>
                        <a:pt x="54" y="93"/>
                      </a:lnTo>
                      <a:lnTo>
                        <a:pt x="44" y="94"/>
                      </a:lnTo>
                      <a:lnTo>
                        <a:pt x="45" y="88"/>
                      </a:lnTo>
                      <a:lnTo>
                        <a:pt x="43" y="83"/>
                      </a:lnTo>
                      <a:lnTo>
                        <a:pt x="43" y="68"/>
                      </a:lnTo>
                      <a:lnTo>
                        <a:pt x="49" y="62"/>
                      </a:lnTo>
                      <a:lnTo>
                        <a:pt x="49" y="52"/>
                      </a:lnTo>
                      <a:lnTo>
                        <a:pt x="51" y="50"/>
                      </a:lnTo>
                      <a:lnTo>
                        <a:pt x="55" y="49"/>
                      </a:lnTo>
                      <a:lnTo>
                        <a:pt x="63" y="50"/>
                      </a:lnTo>
                      <a:lnTo>
                        <a:pt x="67" y="49"/>
                      </a:lnTo>
                      <a:lnTo>
                        <a:pt x="69" y="56"/>
                      </a:lnTo>
                      <a:lnTo>
                        <a:pt x="72" y="59"/>
                      </a:lnTo>
                      <a:lnTo>
                        <a:pt x="76" y="59"/>
                      </a:lnTo>
                      <a:lnTo>
                        <a:pt x="76" y="39"/>
                      </a:lnTo>
                      <a:lnTo>
                        <a:pt x="81" y="33"/>
                      </a:lnTo>
                      <a:lnTo>
                        <a:pt x="78" y="27"/>
                      </a:lnTo>
                      <a:lnTo>
                        <a:pt x="80" y="22"/>
                      </a:lnTo>
                      <a:lnTo>
                        <a:pt x="78" y="17"/>
                      </a:lnTo>
                      <a:lnTo>
                        <a:pt x="81" y="13"/>
                      </a:lnTo>
                      <a:lnTo>
                        <a:pt x="81" y="3"/>
                      </a:lnTo>
                      <a:lnTo>
                        <a:pt x="80" y="1"/>
                      </a:ln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5" y="16"/>
                      </a:lnTo>
                      <a:lnTo>
                        <a:pt x="70" y="14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3" y="13"/>
                      </a:lnTo>
                      <a:lnTo>
                        <a:pt x="51" y="14"/>
                      </a:lnTo>
                      <a:lnTo>
                        <a:pt x="49" y="12"/>
                      </a:lnTo>
                      <a:lnTo>
                        <a:pt x="47" y="17"/>
                      </a:lnTo>
                      <a:lnTo>
                        <a:pt x="47" y="27"/>
                      </a:lnTo>
                      <a:lnTo>
                        <a:pt x="39" y="41"/>
                      </a:lnTo>
                      <a:lnTo>
                        <a:pt x="38" y="49"/>
                      </a:lnTo>
                      <a:lnTo>
                        <a:pt x="29" y="80"/>
                      </a:lnTo>
                      <a:lnTo>
                        <a:pt x="22" y="104"/>
                      </a:lnTo>
                      <a:lnTo>
                        <a:pt x="13" y="113"/>
                      </a:lnTo>
                      <a:lnTo>
                        <a:pt x="17" y="118"/>
                      </a:lnTo>
                      <a:lnTo>
                        <a:pt x="6" y="129"/>
                      </a:lnTo>
                      <a:lnTo>
                        <a:pt x="7" y="134"/>
                      </a:lnTo>
                      <a:lnTo>
                        <a:pt x="0" y="137"/>
                      </a:lnTo>
                      <a:lnTo>
                        <a:pt x="1" y="142"/>
                      </a:lnTo>
                      <a:lnTo>
                        <a:pt x="4" y="148"/>
                      </a:lnTo>
                      <a:lnTo>
                        <a:pt x="23" y="206"/>
                      </a:lnTo>
                      <a:lnTo>
                        <a:pt x="39" y="251"/>
                      </a:lnTo>
                      <a:lnTo>
                        <a:pt x="44" y="24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50" name="Freeform 141"/>
              <p:cNvSpPr>
                <a:spLocks noChangeAspect="1"/>
              </p:cNvSpPr>
              <p:nvPr/>
            </p:nvSpPr>
            <p:spPr bwMode="gray">
              <a:xfrm>
                <a:off x="3027" y="2143"/>
                <a:ext cx="19" cy="19"/>
              </a:xfrm>
              <a:custGeom>
                <a:avLst/>
                <a:gdLst/>
                <a:ahLst/>
                <a:cxnLst>
                  <a:cxn ang="0">
                    <a:pos x="96" y="95"/>
                  </a:cxn>
                  <a:cxn ang="0">
                    <a:pos x="94" y="84"/>
                  </a:cxn>
                  <a:cxn ang="0">
                    <a:pos x="90" y="81"/>
                  </a:cxn>
                  <a:cxn ang="0">
                    <a:pos x="86" y="73"/>
                  </a:cxn>
                  <a:cxn ang="0">
                    <a:pos x="81" y="52"/>
                  </a:cxn>
                  <a:cxn ang="0">
                    <a:pos x="73" y="48"/>
                  </a:cxn>
                  <a:cxn ang="0">
                    <a:pos x="62" y="47"/>
                  </a:cxn>
                  <a:cxn ang="0">
                    <a:pos x="64" y="42"/>
                  </a:cxn>
                  <a:cxn ang="0">
                    <a:pos x="67" y="39"/>
                  </a:cxn>
                  <a:cxn ang="0">
                    <a:pos x="73" y="36"/>
                  </a:cxn>
                  <a:cxn ang="0">
                    <a:pos x="85" y="33"/>
                  </a:cxn>
                  <a:cxn ang="0">
                    <a:pos x="92" y="26"/>
                  </a:cxn>
                  <a:cxn ang="0">
                    <a:pos x="92" y="22"/>
                  </a:cxn>
                  <a:cxn ang="0">
                    <a:pos x="90" y="18"/>
                  </a:cxn>
                  <a:cxn ang="0">
                    <a:pos x="79" y="11"/>
                  </a:cxn>
                  <a:cxn ang="0">
                    <a:pos x="78" y="6"/>
                  </a:cxn>
                  <a:cxn ang="0">
                    <a:pos x="79" y="5"/>
                  </a:cxn>
                  <a:cxn ang="0">
                    <a:pos x="67" y="1"/>
                  </a:cxn>
                  <a:cxn ang="0">
                    <a:pos x="53" y="0"/>
                  </a:cxn>
                  <a:cxn ang="0">
                    <a:pos x="38" y="6"/>
                  </a:cxn>
                  <a:cxn ang="0">
                    <a:pos x="26" y="23"/>
                  </a:cxn>
                  <a:cxn ang="0">
                    <a:pos x="16" y="43"/>
                  </a:cxn>
                  <a:cxn ang="0">
                    <a:pos x="0" y="59"/>
                  </a:cxn>
                  <a:cxn ang="0">
                    <a:pos x="4" y="61"/>
                  </a:cxn>
                  <a:cxn ang="0">
                    <a:pos x="26" y="65"/>
                  </a:cxn>
                  <a:cxn ang="0">
                    <a:pos x="46" y="73"/>
                  </a:cxn>
                  <a:cxn ang="0">
                    <a:pos x="53" y="80"/>
                  </a:cxn>
                  <a:cxn ang="0">
                    <a:pos x="63" y="95"/>
                  </a:cxn>
                  <a:cxn ang="0">
                    <a:pos x="96" y="95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lnTo>
                      <a:pt x="94" y="84"/>
                    </a:lnTo>
                    <a:lnTo>
                      <a:pt x="90" y="81"/>
                    </a:lnTo>
                    <a:lnTo>
                      <a:pt x="86" y="73"/>
                    </a:lnTo>
                    <a:lnTo>
                      <a:pt x="81" y="52"/>
                    </a:lnTo>
                    <a:lnTo>
                      <a:pt x="73" y="48"/>
                    </a:lnTo>
                    <a:lnTo>
                      <a:pt x="62" y="47"/>
                    </a:lnTo>
                    <a:lnTo>
                      <a:pt x="64" y="42"/>
                    </a:lnTo>
                    <a:lnTo>
                      <a:pt x="67" y="39"/>
                    </a:lnTo>
                    <a:lnTo>
                      <a:pt x="73" y="36"/>
                    </a:lnTo>
                    <a:lnTo>
                      <a:pt x="85" y="33"/>
                    </a:lnTo>
                    <a:lnTo>
                      <a:pt x="92" y="26"/>
                    </a:lnTo>
                    <a:lnTo>
                      <a:pt x="92" y="22"/>
                    </a:lnTo>
                    <a:lnTo>
                      <a:pt x="90" y="18"/>
                    </a:lnTo>
                    <a:lnTo>
                      <a:pt x="79" y="11"/>
                    </a:lnTo>
                    <a:lnTo>
                      <a:pt x="78" y="6"/>
                    </a:lnTo>
                    <a:lnTo>
                      <a:pt x="79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6" y="23"/>
                    </a:lnTo>
                    <a:lnTo>
                      <a:pt x="16" y="43"/>
                    </a:lnTo>
                    <a:lnTo>
                      <a:pt x="0" y="59"/>
                    </a:lnTo>
                    <a:lnTo>
                      <a:pt x="4" y="61"/>
                    </a:lnTo>
                    <a:lnTo>
                      <a:pt x="26" y="65"/>
                    </a:lnTo>
                    <a:lnTo>
                      <a:pt x="46" y="73"/>
                    </a:lnTo>
                    <a:lnTo>
                      <a:pt x="53" y="80"/>
                    </a:lnTo>
                    <a:lnTo>
                      <a:pt x="63" y="95"/>
                    </a:lnTo>
                    <a:lnTo>
                      <a:pt x="96" y="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51" name="Group 142"/>
              <p:cNvGrpSpPr>
                <a:grpSpLocks noChangeAspect="1"/>
              </p:cNvGrpSpPr>
              <p:nvPr/>
            </p:nvGrpSpPr>
            <p:grpSpPr bwMode="gray">
              <a:xfrm>
                <a:off x="2896" y="2116"/>
                <a:ext cx="231" cy="189"/>
                <a:chOff x="2896" y="2116"/>
                <a:chExt cx="231" cy="189"/>
              </a:xfrm>
              <a:grpFill/>
            </p:grpSpPr>
            <p:sp>
              <p:nvSpPr>
                <p:cNvPr id="372" name="Freeform 143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3" name="Freeform 144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352" name="Group 145"/>
              <p:cNvGrpSpPr>
                <a:grpSpLocks noChangeAspect="1"/>
              </p:cNvGrpSpPr>
              <p:nvPr/>
            </p:nvGrpSpPr>
            <p:grpSpPr bwMode="gray">
              <a:xfrm>
                <a:off x="2984" y="2276"/>
                <a:ext cx="114" cy="72"/>
                <a:chOff x="2984" y="2276"/>
                <a:chExt cx="114" cy="72"/>
              </a:xfrm>
              <a:grpFill/>
            </p:grpSpPr>
            <p:sp>
              <p:nvSpPr>
                <p:cNvPr id="370" name="Freeform 146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1" name="Freeform 147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53" name="Freeform 148"/>
              <p:cNvSpPr>
                <a:spLocks noChangeAspect="1"/>
              </p:cNvSpPr>
              <p:nvPr/>
            </p:nvSpPr>
            <p:spPr bwMode="gray">
              <a:xfrm>
                <a:off x="3104" y="2214"/>
                <a:ext cx="3" cy="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7" y="9"/>
                  </a:cxn>
                  <a:cxn ang="0">
                    <a:pos x="10" y="6"/>
                  </a:cxn>
                  <a:cxn ang="0">
                    <a:pos x="12" y="9"/>
                  </a:cxn>
                  <a:cxn ang="0">
                    <a:pos x="16" y="5"/>
                  </a:cxn>
                  <a:cxn ang="0">
                    <a:pos x="14" y="4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8"/>
                  </a:cxn>
                </a:cxnLst>
                <a:rect l="0" t="0" r="r" b="b"/>
                <a:pathLst>
                  <a:path w="16" h="9">
                    <a:moveTo>
                      <a:pt x="0" y="8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54" name="Group 149"/>
              <p:cNvGrpSpPr>
                <a:grpSpLocks noChangeAspect="1"/>
              </p:cNvGrpSpPr>
              <p:nvPr/>
            </p:nvGrpSpPr>
            <p:grpSpPr bwMode="gray">
              <a:xfrm>
                <a:off x="3086" y="2189"/>
                <a:ext cx="85" cy="114"/>
                <a:chOff x="3086" y="2189"/>
                <a:chExt cx="85" cy="114"/>
              </a:xfrm>
              <a:grpFill/>
            </p:grpSpPr>
            <p:sp>
              <p:nvSpPr>
                <p:cNvPr id="368" name="Freeform 150"/>
                <p:cNvSpPr>
                  <a:spLocks noChangeAspect="1"/>
                </p:cNvSpPr>
                <p:nvPr/>
              </p:nvSpPr>
              <p:spPr bwMode="gray">
                <a:xfrm>
                  <a:off x="3130" y="2189"/>
                  <a:ext cx="4" cy="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" y="19"/>
                    </a:cxn>
                    <a:cxn ang="0">
                      <a:pos x="3" y="25"/>
                    </a:cxn>
                    <a:cxn ang="0">
                      <a:pos x="2" y="27"/>
                    </a:cxn>
                    <a:cxn ang="0">
                      <a:pos x="3" y="31"/>
                    </a:cxn>
                    <a:cxn ang="0">
                      <a:pos x="1" y="36"/>
                    </a:cxn>
                    <a:cxn ang="0">
                      <a:pos x="3" y="37"/>
                    </a:cxn>
                    <a:cxn ang="0">
                      <a:pos x="11" y="40"/>
                    </a:cxn>
                    <a:cxn ang="0">
                      <a:pos x="12" y="36"/>
                    </a:cxn>
                    <a:cxn ang="0">
                      <a:pos x="17" y="27"/>
                    </a:cxn>
                    <a:cxn ang="0">
                      <a:pos x="17" y="18"/>
                    </a:cxn>
                    <a:cxn ang="0">
                      <a:pos x="15" y="15"/>
                    </a:cxn>
                    <a:cxn ang="0">
                      <a:pos x="15" y="11"/>
                    </a:cxn>
                    <a:cxn ang="0">
                      <a:pos x="18" y="9"/>
                    </a:cxn>
                    <a:cxn ang="0">
                      <a:pos x="19" y="4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9" h="40">
                      <a:moveTo>
                        <a:pt x="0" y="15"/>
                      </a:move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1" y="36"/>
                      </a:lnTo>
                      <a:lnTo>
                        <a:pt x="3" y="37"/>
                      </a:lnTo>
                      <a:lnTo>
                        <a:pt x="11" y="40"/>
                      </a:lnTo>
                      <a:lnTo>
                        <a:pt x="12" y="36"/>
                      </a:lnTo>
                      <a:lnTo>
                        <a:pt x="17" y="27"/>
                      </a:lnTo>
                      <a:lnTo>
                        <a:pt x="17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8" y="9"/>
                      </a:lnTo>
                      <a:lnTo>
                        <a:pt x="19" y="4"/>
                      </a:lnTo>
                      <a:lnTo>
                        <a:pt x="15" y="0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9" name="Freeform 151"/>
                <p:cNvSpPr>
                  <a:spLocks noChangeAspect="1"/>
                </p:cNvSpPr>
                <p:nvPr/>
              </p:nvSpPr>
              <p:spPr bwMode="gray">
                <a:xfrm>
                  <a:off x="3086" y="2207"/>
                  <a:ext cx="85" cy="96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87" y="59"/>
                    </a:cxn>
                    <a:cxn ang="0">
                      <a:pos x="203" y="170"/>
                    </a:cxn>
                    <a:cxn ang="0">
                      <a:pos x="0" y="345"/>
                    </a:cxn>
                    <a:cxn ang="0">
                      <a:pos x="83" y="474"/>
                    </a:cxn>
                    <a:cxn ang="0">
                      <a:pos x="107" y="466"/>
                    </a:cxn>
                    <a:cxn ang="0">
                      <a:pos x="137" y="459"/>
                    </a:cxn>
                    <a:cxn ang="0">
                      <a:pos x="154" y="464"/>
                    </a:cxn>
                    <a:cxn ang="0">
                      <a:pos x="165" y="460"/>
                    </a:cxn>
                    <a:cxn ang="0">
                      <a:pos x="179" y="447"/>
                    </a:cxn>
                    <a:cxn ang="0">
                      <a:pos x="180" y="436"/>
                    </a:cxn>
                    <a:cxn ang="0">
                      <a:pos x="186" y="425"/>
                    </a:cxn>
                    <a:cxn ang="0">
                      <a:pos x="224" y="407"/>
                    </a:cxn>
                    <a:cxn ang="0">
                      <a:pos x="241" y="404"/>
                    </a:cxn>
                    <a:cxn ang="0">
                      <a:pos x="253" y="382"/>
                    </a:cxn>
                    <a:cxn ang="0">
                      <a:pos x="262" y="361"/>
                    </a:cxn>
                    <a:cxn ang="0">
                      <a:pos x="278" y="352"/>
                    </a:cxn>
                    <a:cxn ang="0">
                      <a:pos x="289" y="348"/>
                    </a:cxn>
                    <a:cxn ang="0">
                      <a:pos x="309" y="346"/>
                    </a:cxn>
                    <a:cxn ang="0">
                      <a:pos x="319" y="337"/>
                    </a:cxn>
                    <a:cxn ang="0">
                      <a:pos x="314" y="325"/>
                    </a:cxn>
                    <a:cxn ang="0">
                      <a:pos x="312" y="303"/>
                    </a:cxn>
                    <a:cxn ang="0">
                      <a:pos x="314" y="285"/>
                    </a:cxn>
                    <a:cxn ang="0">
                      <a:pos x="335" y="256"/>
                    </a:cxn>
                    <a:cxn ang="0">
                      <a:pos x="342" y="255"/>
                    </a:cxn>
                    <a:cxn ang="0">
                      <a:pos x="347" y="262"/>
                    </a:cxn>
                    <a:cxn ang="0">
                      <a:pos x="355" y="261"/>
                    </a:cxn>
                    <a:cxn ang="0">
                      <a:pos x="369" y="239"/>
                    </a:cxn>
                    <a:cxn ang="0">
                      <a:pos x="382" y="216"/>
                    </a:cxn>
                    <a:cxn ang="0">
                      <a:pos x="416" y="178"/>
                    </a:cxn>
                    <a:cxn ang="0">
                      <a:pos x="422" y="161"/>
                    </a:cxn>
                    <a:cxn ang="0">
                      <a:pos x="427" y="143"/>
                    </a:cxn>
                    <a:cxn ang="0">
                      <a:pos x="419" y="137"/>
                    </a:cxn>
                    <a:cxn ang="0">
                      <a:pos x="406" y="131"/>
                    </a:cxn>
                    <a:cxn ang="0">
                      <a:pos x="391" y="111"/>
                    </a:cxn>
                    <a:cxn ang="0">
                      <a:pos x="382" y="103"/>
                    </a:cxn>
                    <a:cxn ang="0">
                      <a:pos x="375" y="92"/>
                    </a:cxn>
                    <a:cxn ang="0">
                      <a:pos x="366" y="79"/>
                    </a:cxn>
                    <a:cxn ang="0">
                      <a:pos x="347" y="73"/>
                    </a:cxn>
                    <a:cxn ang="0">
                      <a:pos x="315" y="63"/>
                    </a:cxn>
                    <a:cxn ang="0">
                      <a:pos x="285" y="51"/>
                    </a:cxn>
                    <a:cxn ang="0">
                      <a:pos x="266" y="40"/>
                    </a:cxn>
                    <a:cxn ang="0">
                      <a:pos x="252" y="23"/>
                    </a:cxn>
                    <a:cxn ang="0">
                      <a:pos x="241" y="12"/>
                    </a:cxn>
                  </a:cxnLst>
                  <a:rect l="0" t="0" r="r" b="b"/>
                  <a:pathLst>
                    <a:path w="427" h="482">
                      <a:moveTo>
                        <a:pt x="236" y="0"/>
                      </a:moveTo>
                      <a:lnTo>
                        <a:pt x="203" y="0"/>
                      </a:lnTo>
                      <a:lnTo>
                        <a:pt x="220" y="46"/>
                      </a:lnTo>
                      <a:lnTo>
                        <a:pt x="187" y="59"/>
                      </a:lnTo>
                      <a:lnTo>
                        <a:pt x="176" y="130"/>
                      </a:lnTo>
                      <a:lnTo>
                        <a:pt x="203" y="170"/>
                      </a:lnTo>
                      <a:lnTo>
                        <a:pt x="165" y="287"/>
                      </a:lnTo>
                      <a:lnTo>
                        <a:pt x="0" y="345"/>
                      </a:lnTo>
                      <a:lnTo>
                        <a:pt x="57" y="482"/>
                      </a:lnTo>
                      <a:lnTo>
                        <a:pt x="83" y="474"/>
                      </a:lnTo>
                      <a:lnTo>
                        <a:pt x="94" y="473"/>
                      </a:lnTo>
                      <a:lnTo>
                        <a:pt x="107" y="466"/>
                      </a:lnTo>
                      <a:lnTo>
                        <a:pt x="117" y="460"/>
                      </a:lnTo>
                      <a:lnTo>
                        <a:pt x="137" y="459"/>
                      </a:lnTo>
                      <a:lnTo>
                        <a:pt x="150" y="461"/>
                      </a:lnTo>
                      <a:lnTo>
                        <a:pt x="154" y="464"/>
                      </a:lnTo>
                      <a:lnTo>
                        <a:pt x="161" y="464"/>
                      </a:lnTo>
                      <a:lnTo>
                        <a:pt x="165" y="460"/>
                      </a:lnTo>
                      <a:lnTo>
                        <a:pt x="172" y="455"/>
                      </a:lnTo>
                      <a:lnTo>
                        <a:pt x="179" y="447"/>
                      </a:lnTo>
                      <a:lnTo>
                        <a:pt x="180" y="443"/>
                      </a:lnTo>
                      <a:lnTo>
                        <a:pt x="180" y="436"/>
                      </a:lnTo>
                      <a:lnTo>
                        <a:pt x="180" y="430"/>
                      </a:lnTo>
                      <a:lnTo>
                        <a:pt x="186" y="425"/>
                      </a:lnTo>
                      <a:lnTo>
                        <a:pt x="194" y="414"/>
                      </a:lnTo>
                      <a:lnTo>
                        <a:pt x="224" y="407"/>
                      </a:lnTo>
                      <a:lnTo>
                        <a:pt x="234" y="407"/>
                      </a:lnTo>
                      <a:lnTo>
                        <a:pt x="241" y="404"/>
                      </a:lnTo>
                      <a:lnTo>
                        <a:pt x="250" y="394"/>
                      </a:lnTo>
                      <a:lnTo>
                        <a:pt x="253" y="382"/>
                      </a:lnTo>
                      <a:lnTo>
                        <a:pt x="256" y="371"/>
                      </a:lnTo>
                      <a:lnTo>
                        <a:pt x="262" y="361"/>
                      </a:lnTo>
                      <a:lnTo>
                        <a:pt x="269" y="355"/>
                      </a:lnTo>
                      <a:lnTo>
                        <a:pt x="278" y="352"/>
                      </a:lnTo>
                      <a:lnTo>
                        <a:pt x="282" y="347"/>
                      </a:lnTo>
                      <a:lnTo>
                        <a:pt x="289" y="348"/>
                      </a:lnTo>
                      <a:lnTo>
                        <a:pt x="301" y="346"/>
                      </a:lnTo>
                      <a:lnTo>
                        <a:pt x="309" y="346"/>
                      </a:lnTo>
                      <a:lnTo>
                        <a:pt x="316" y="342"/>
                      </a:lnTo>
                      <a:lnTo>
                        <a:pt x="319" y="337"/>
                      </a:lnTo>
                      <a:lnTo>
                        <a:pt x="316" y="328"/>
                      </a:lnTo>
                      <a:lnTo>
                        <a:pt x="314" y="325"/>
                      </a:lnTo>
                      <a:lnTo>
                        <a:pt x="312" y="312"/>
                      </a:lnTo>
                      <a:lnTo>
                        <a:pt x="312" y="303"/>
                      </a:lnTo>
                      <a:lnTo>
                        <a:pt x="315" y="293"/>
                      </a:lnTo>
                      <a:lnTo>
                        <a:pt x="314" y="285"/>
                      </a:lnTo>
                      <a:lnTo>
                        <a:pt x="327" y="265"/>
                      </a:lnTo>
                      <a:lnTo>
                        <a:pt x="335" y="256"/>
                      </a:lnTo>
                      <a:lnTo>
                        <a:pt x="339" y="253"/>
                      </a:lnTo>
                      <a:lnTo>
                        <a:pt x="342" y="255"/>
                      </a:lnTo>
                      <a:lnTo>
                        <a:pt x="344" y="260"/>
                      </a:lnTo>
                      <a:lnTo>
                        <a:pt x="347" y="262"/>
                      </a:lnTo>
                      <a:lnTo>
                        <a:pt x="353" y="264"/>
                      </a:lnTo>
                      <a:lnTo>
                        <a:pt x="355" y="261"/>
                      </a:lnTo>
                      <a:lnTo>
                        <a:pt x="365" y="244"/>
                      </a:lnTo>
                      <a:lnTo>
                        <a:pt x="369" y="239"/>
                      </a:lnTo>
                      <a:lnTo>
                        <a:pt x="376" y="224"/>
                      </a:lnTo>
                      <a:lnTo>
                        <a:pt x="382" y="216"/>
                      </a:lnTo>
                      <a:lnTo>
                        <a:pt x="396" y="206"/>
                      </a:lnTo>
                      <a:lnTo>
                        <a:pt x="416" y="178"/>
                      </a:lnTo>
                      <a:lnTo>
                        <a:pt x="421" y="167"/>
                      </a:lnTo>
                      <a:lnTo>
                        <a:pt x="422" y="161"/>
                      </a:lnTo>
                      <a:lnTo>
                        <a:pt x="427" y="147"/>
                      </a:lnTo>
                      <a:lnTo>
                        <a:pt x="427" y="143"/>
                      </a:lnTo>
                      <a:lnTo>
                        <a:pt x="423" y="140"/>
                      </a:lnTo>
                      <a:lnTo>
                        <a:pt x="419" y="137"/>
                      </a:lnTo>
                      <a:lnTo>
                        <a:pt x="418" y="134"/>
                      </a:lnTo>
                      <a:lnTo>
                        <a:pt x="406" y="131"/>
                      </a:lnTo>
                      <a:lnTo>
                        <a:pt x="396" y="124"/>
                      </a:lnTo>
                      <a:lnTo>
                        <a:pt x="391" y="111"/>
                      </a:lnTo>
                      <a:lnTo>
                        <a:pt x="386" y="108"/>
                      </a:lnTo>
                      <a:lnTo>
                        <a:pt x="382" y="103"/>
                      </a:lnTo>
                      <a:lnTo>
                        <a:pt x="381" y="98"/>
                      </a:lnTo>
                      <a:lnTo>
                        <a:pt x="375" y="92"/>
                      </a:lnTo>
                      <a:lnTo>
                        <a:pt x="373" y="88"/>
                      </a:lnTo>
                      <a:lnTo>
                        <a:pt x="366" y="79"/>
                      </a:lnTo>
                      <a:lnTo>
                        <a:pt x="354" y="73"/>
                      </a:lnTo>
                      <a:lnTo>
                        <a:pt x="347" y="73"/>
                      </a:lnTo>
                      <a:lnTo>
                        <a:pt x="332" y="66"/>
                      </a:lnTo>
                      <a:lnTo>
                        <a:pt x="315" y="63"/>
                      </a:lnTo>
                      <a:lnTo>
                        <a:pt x="309" y="61"/>
                      </a:lnTo>
                      <a:lnTo>
                        <a:pt x="285" y="51"/>
                      </a:lnTo>
                      <a:lnTo>
                        <a:pt x="274" y="43"/>
                      </a:lnTo>
                      <a:lnTo>
                        <a:pt x="266" y="40"/>
                      </a:lnTo>
                      <a:lnTo>
                        <a:pt x="260" y="30"/>
                      </a:lnTo>
                      <a:lnTo>
                        <a:pt x="252" y="23"/>
                      </a:lnTo>
                      <a:lnTo>
                        <a:pt x="250" y="19"/>
                      </a:lnTo>
                      <a:lnTo>
                        <a:pt x="241" y="12"/>
                      </a:lnTo>
                      <a:lnTo>
                        <a:pt x="236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55" name="Freeform 152"/>
              <p:cNvSpPr>
                <a:spLocks noChangeAspect="1"/>
              </p:cNvSpPr>
              <p:nvPr/>
            </p:nvSpPr>
            <p:spPr bwMode="gray">
              <a:xfrm>
                <a:off x="3069" y="2190"/>
                <a:ext cx="1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3" y="19"/>
                  </a:cxn>
                  <a:cxn ang="0">
                    <a:pos x="8" y="17"/>
                  </a:cxn>
                  <a:cxn ang="0">
                    <a:pos x="8" y="3"/>
                  </a:cxn>
                </a:cxnLst>
                <a:rect l="0" t="0" r="r" b="b"/>
                <a:pathLst>
                  <a:path w="8" h="19">
                    <a:moveTo>
                      <a:pt x="8" y="3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9"/>
                    </a:lnTo>
                    <a:lnTo>
                      <a:pt x="8" y="17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56" name="Group 153"/>
              <p:cNvGrpSpPr>
                <a:grpSpLocks noChangeAspect="1"/>
              </p:cNvGrpSpPr>
              <p:nvPr/>
            </p:nvGrpSpPr>
            <p:grpSpPr bwMode="gray">
              <a:xfrm>
                <a:off x="3000" y="2012"/>
                <a:ext cx="210" cy="192"/>
                <a:chOff x="3000" y="2012"/>
                <a:chExt cx="210" cy="192"/>
              </a:xfrm>
              <a:grpFill/>
            </p:grpSpPr>
            <p:sp>
              <p:nvSpPr>
                <p:cNvPr id="366" name="Freeform 154"/>
                <p:cNvSpPr>
                  <a:spLocks noChangeAspect="1"/>
                </p:cNvSpPr>
                <p:nvPr/>
              </p:nvSpPr>
              <p:spPr bwMode="gray">
                <a:xfrm>
                  <a:off x="3122" y="2182"/>
                  <a:ext cx="10" cy="5"/>
                </a:xfrm>
                <a:custGeom>
                  <a:avLst/>
                  <a:gdLst/>
                  <a:ahLst/>
                  <a:cxnLst>
                    <a:cxn ang="0">
                      <a:pos x="50" y="2"/>
                    </a:cxn>
                    <a:cxn ang="0">
                      <a:pos x="45" y="0"/>
                    </a:cxn>
                    <a:cxn ang="0">
                      <a:pos x="27" y="2"/>
                    </a:cxn>
                    <a:cxn ang="0">
                      <a:pos x="23" y="10"/>
                    </a:cxn>
                    <a:cxn ang="0">
                      <a:pos x="12" y="18"/>
                    </a:cxn>
                    <a:cxn ang="0">
                      <a:pos x="0" y="22"/>
                    </a:cxn>
                    <a:cxn ang="0">
                      <a:pos x="1" y="26"/>
                    </a:cxn>
                    <a:cxn ang="0">
                      <a:pos x="27" y="19"/>
                    </a:cxn>
                    <a:cxn ang="0">
                      <a:pos x="50" y="2"/>
                    </a:cxn>
                  </a:cxnLst>
                  <a:rect l="0" t="0" r="r" b="b"/>
                  <a:pathLst>
                    <a:path w="50" h="26">
                      <a:moveTo>
                        <a:pt x="50" y="2"/>
                      </a:moveTo>
                      <a:lnTo>
                        <a:pt x="45" y="0"/>
                      </a:lnTo>
                      <a:lnTo>
                        <a:pt x="27" y="2"/>
                      </a:lnTo>
                      <a:lnTo>
                        <a:pt x="23" y="10"/>
                      </a:lnTo>
                      <a:lnTo>
                        <a:pt x="12" y="18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7" y="19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7" name="Freeform 155"/>
                <p:cNvSpPr>
                  <a:spLocks noChangeAspect="1"/>
                </p:cNvSpPr>
                <p:nvPr/>
              </p:nvSpPr>
              <p:spPr bwMode="gray">
                <a:xfrm>
                  <a:off x="3000" y="2012"/>
                  <a:ext cx="210" cy="192"/>
                </a:xfrm>
                <a:custGeom>
                  <a:avLst/>
                  <a:gdLst/>
                  <a:ahLst/>
                  <a:cxnLst>
                    <a:cxn ang="0">
                      <a:pos x="920" y="957"/>
                    </a:cxn>
                    <a:cxn ang="0">
                      <a:pos x="836" y="944"/>
                    </a:cxn>
                    <a:cxn ang="0">
                      <a:pos x="792" y="933"/>
                    </a:cxn>
                    <a:cxn ang="0">
                      <a:pos x="717" y="912"/>
                    </a:cxn>
                    <a:cxn ang="0">
                      <a:pos x="673" y="839"/>
                    </a:cxn>
                    <a:cxn ang="0">
                      <a:pos x="610" y="865"/>
                    </a:cxn>
                    <a:cxn ang="0">
                      <a:pos x="551" y="868"/>
                    </a:cxn>
                    <a:cxn ang="0">
                      <a:pos x="511" y="859"/>
                    </a:cxn>
                    <a:cxn ang="0">
                      <a:pos x="462" y="822"/>
                    </a:cxn>
                    <a:cxn ang="0">
                      <a:pos x="400" y="794"/>
                    </a:cxn>
                    <a:cxn ang="0">
                      <a:pos x="351" y="713"/>
                    </a:cxn>
                    <a:cxn ang="0">
                      <a:pos x="323" y="661"/>
                    </a:cxn>
                    <a:cxn ang="0">
                      <a:pos x="292" y="661"/>
                    </a:cxn>
                    <a:cxn ang="0">
                      <a:pos x="270" y="632"/>
                    </a:cxn>
                    <a:cxn ang="0">
                      <a:pos x="252" y="640"/>
                    </a:cxn>
                    <a:cxn ang="0">
                      <a:pos x="237" y="653"/>
                    </a:cxn>
                    <a:cxn ang="0">
                      <a:pos x="188" y="595"/>
                    </a:cxn>
                    <a:cxn ang="0">
                      <a:pos x="172" y="506"/>
                    </a:cxn>
                    <a:cxn ang="0">
                      <a:pos x="111" y="466"/>
                    </a:cxn>
                    <a:cxn ang="0">
                      <a:pos x="82" y="422"/>
                    </a:cxn>
                    <a:cxn ang="0">
                      <a:pos x="72" y="393"/>
                    </a:cxn>
                    <a:cxn ang="0">
                      <a:pos x="100" y="328"/>
                    </a:cxn>
                    <a:cxn ang="0">
                      <a:pos x="102" y="278"/>
                    </a:cxn>
                    <a:cxn ang="0">
                      <a:pos x="40" y="213"/>
                    </a:cxn>
                    <a:cxn ang="0">
                      <a:pos x="12" y="118"/>
                    </a:cxn>
                    <a:cxn ang="0">
                      <a:pos x="0" y="34"/>
                    </a:cxn>
                    <a:cxn ang="0">
                      <a:pos x="38" y="16"/>
                    </a:cxn>
                    <a:cxn ang="0">
                      <a:pos x="121" y="68"/>
                    </a:cxn>
                    <a:cxn ang="0">
                      <a:pos x="166" y="27"/>
                    </a:cxn>
                    <a:cxn ang="0">
                      <a:pos x="227" y="57"/>
                    </a:cxn>
                    <a:cxn ang="0">
                      <a:pos x="232" y="85"/>
                    </a:cxn>
                    <a:cxn ang="0">
                      <a:pos x="260" y="123"/>
                    </a:cxn>
                    <a:cxn ang="0">
                      <a:pos x="303" y="171"/>
                    </a:cxn>
                    <a:cxn ang="0">
                      <a:pos x="357" y="203"/>
                    </a:cxn>
                    <a:cxn ang="0">
                      <a:pos x="497" y="207"/>
                    </a:cxn>
                    <a:cxn ang="0">
                      <a:pos x="543" y="207"/>
                    </a:cxn>
                    <a:cxn ang="0">
                      <a:pos x="600" y="135"/>
                    </a:cxn>
                    <a:cxn ang="0">
                      <a:pos x="664" y="121"/>
                    </a:cxn>
                    <a:cxn ang="0">
                      <a:pos x="722" y="119"/>
                    </a:cxn>
                    <a:cxn ang="0">
                      <a:pos x="804" y="150"/>
                    </a:cxn>
                    <a:cxn ang="0">
                      <a:pos x="851" y="187"/>
                    </a:cxn>
                    <a:cxn ang="0">
                      <a:pos x="936" y="230"/>
                    </a:cxn>
                    <a:cxn ang="0">
                      <a:pos x="935" y="321"/>
                    </a:cxn>
                    <a:cxn ang="0">
                      <a:pos x="895" y="398"/>
                    </a:cxn>
                    <a:cxn ang="0">
                      <a:pos x="899" y="470"/>
                    </a:cxn>
                    <a:cxn ang="0">
                      <a:pos x="909" y="546"/>
                    </a:cxn>
                    <a:cxn ang="0">
                      <a:pos x="960" y="586"/>
                    </a:cxn>
                    <a:cxn ang="0">
                      <a:pos x="915" y="676"/>
                    </a:cxn>
                    <a:cxn ang="0">
                      <a:pos x="986" y="759"/>
                    </a:cxn>
                    <a:cxn ang="0">
                      <a:pos x="1023" y="829"/>
                    </a:cxn>
                    <a:cxn ang="0">
                      <a:pos x="1033" y="866"/>
                    </a:cxn>
                    <a:cxn ang="0">
                      <a:pos x="970" y="902"/>
                    </a:cxn>
                  </a:cxnLst>
                  <a:rect l="0" t="0" r="r" b="b"/>
                  <a:pathLst>
                    <a:path w="1049" h="961">
                      <a:moveTo>
                        <a:pt x="957" y="958"/>
                      </a:moveTo>
                      <a:lnTo>
                        <a:pt x="954" y="957"/>
                      </a:lnTo>
                      <a:lnTo>
                        <a:pt x="947" y="961"/>
                      </a:lnTo>
                      <a:lnTo>
                        <a:pt x="932" y="960"/>
                      </a:lnTo>
                      <a:lnTo>
                        <a:pt x="920" y="957"/>
                      </a:lnTo>
                      <a:lnTo>
                        <a:pt x="903" y="951"/>
                      </a:lnTo>
                      <a:lnTo>
                        <a:pt x="895" y="944"/>
                      </a:lnTo>
                      <a:lnTo>
                        <a:pt x="889" y="949"/>
                      </a:lnTo>
                      <a:lnTo>
                        <a:pt x="855" y="947"/>
                      </a:lnTo>
                      <a:lnTo>
                        <a:pt x="836" y="944"/>
                      </a:lnTo>
                      <a:lnTo>
                        <a:pt x="825" y="939"/>
                      </a:lnTo>
                      <a:lnTo>
                        <a:pt x="820" y="941"/>
                      </a:lnTo>
                      <a:lnTo>
                        <a:pt x="818" y="945"/>
                      </a:lnTo>
                      <a:lnTo>
                        <a:pt x="806" y="938"/>
                      </a:lnTo>
                      <a:lnTo>
                        <a:pt x="792" y="933"/>
                      </a:lnTo>
                      <a:lnTo>
                        <a:pt x="775" y="933"/>
                      </a:lnTo>
                      <a:lnTo>
                        <a:pt x="755" y="930"/>
                      </a:lnTo>
                      <a:lnTo>
                        <a:pt x="744" y="926"/>
                      </a:lnTo>
                      <a:lnTo>
                        <a:pt x="726" y="925"/>
                      </a:lnTo>
                      <a:lnTo>
                        <a:pt x="717" y="912"/>
                      </a:lnTo>
                      <a:lnTo>
                        <a:pt x="710" y="893"/>
                      </a:lnTo>
                      <a:lnTo>
                        <a:pt x="705" y="869"/>
                      </a:lnTo>
                      <a:lnTo>
                        <a:pt x="697" y="852"/>
                      </a:lnTo>
                      <a:lnTo>
                        <a:pt x="683" y="843"/>
                      </a:lnTo>
                      <a:lnTo>
                        <a:pt x="673" y="839"/>
                      </a:lnTo>
                      <a:lnTo>
                        <a:pt x="665" y="838"/>
                      </a:lnTo>
                      <a:lnTo>
                        <a:pt x="645" y="847"/>
                      </a:lnTo>
                      <a:lnTo>
                        <a:pt x="625" y="853"/>
                      </a:lnTo>
                      <a:lnTo>
                        <a:pt x="619" y="860"/>
                      </a:lnTo>
                      <a:lnTo>
                        <a:pt x="610" y="865"/>
                      </a:lnTo>
                      <a:lnTo>
                        <a:pt x="600" y="865"/>
                      </a:lnTo>
                      <a:lnTo>
                        <a:pt x="584" y="875"/>
                      </a:lnTo>
                      <a:lnTo>
                        <a:pt x="573" y="877"/>
                      </a:lnTo>
                      <a:lnTo>
                        <a:pt x="559" y="874"/>
                      </a:lnTo>
                      <a:lnTo>
                        <a:pt x="551" y="868"/>
                      </a:lnTo>
                      <a:lnTo>
                        <a:pt x="537" y="865"/>
                      </a:lnTo>
                      <a:lnTo>
                        <a:pt x="523" y="868"/>
                      </a:lnTo>
                      <a:lnTo>
                        <a:pt x="516" y="868"/>
                      </a:lnTo>
                      <a:lnTo>
                        <a:pt x="507" y="856"/>
                      </a:lnTo>
                      <a:lnTo>
                        <a:pt x="511" y="859"/>
                      </a:lnTo>
                      <a:lnTo>
                        <a:pt x="509" y="854"/>
                      </a:lnTo>
                      <a:lnTo>
                        <a:pt x="502" y="849"/>
                      </a:lnTo>
                      <a:lnTo>
                        <a:pt x="470" y="838"/>
                      </a:lnTo>
                      <a:lnTo>
                        <a:pt x="462" y="826"/>
                      </a:lnTo>
                      <a:lnTo>
                        <a:pt x="462" y="822"/>
                      </a:lnTo>
                      <a:lnTo>
                        <a:pt x="453" y="812"/>
                      </a:lnTo>
                      <a:lnTo>
                        <a:pt x="438" y="805"/>
                      </a:lnTo>
                      <a:lnTo>
                        <a:pt x="425" y="800"/>
                      </a:lnTo>
                      <a:lnTo>
                        <a:pt x="409" y="799"/>
                      </a:lnTo>
                      <a:lnTo>
                        <a:pt x="400" y="794"/>
                      </a:lnTo>
                      <a:lnTo>
                        <a:pt x="392" y="785"/>
                      </a:lnTo>
                      <a:lnTo>
                        <a:pt x="384" y="762"/>
                      </a:lnTo>
                      <a:lnTo>
                        <a:pt x="374" y="745"/>
                      </a:lnTo>
                      <a:lnTo>
                        <a:pt x="371" y="730"/>
                      </a:lnTo>
                      <a:lnTo>
                        <a:pt x="351" y="713"/>
                      </a:lnTo>
                      <a:lnTo>
                        <a:pt x="347" y="699"/>
                      </a:lnTo>
                      <a:lnTo>
                        <a:pt x="342" y="689"/>
                      </a:lnTo>
                      <a:lnTo>
                        <a:pt x="334" y="685"/>
                      </a:lnTo>
                      <a:lnTo>
                        <a:pt x="324" y="669"/>
                      </a:lnTo>
                      <a:lnTo>
                        <a:pt x="323" y="661"/>
                      </a:lnTo>
                      <a:lnTo>
                        <a:pt x="319" y="655"/>
                      </a:lnTo>
                      <a:lnTo>
                        <a:pt x="313" y="651"/>
                      </a:lnTo>
                      <a:lnTo>
                        <a:pt x="301" y="656"/>
                      </a:lnTo>
                      <a:lnTo>
                        <a:pt x="293" y="664"/>
                      </a:lnTo>
                      <a:lnTo>
                        <a:pt x="292" y="661"/>
                      </a:lnTo>
                      <a:lnTo>
                        <a:pt x="286" y="659"/>
                      </a:lnTo>
                      <a:lnTo>
                        <a:pt x="283" y="654"/>
                      </a:lnTo>
                      <a:lnTo>
                        <a:pt x="276" y="649"/>
                      </a:lnTo>
                      <a:lnTo>
                        <a:pt x="271" y="642"/>
                      </a:lnTo>
                      <a:lnTo>
                        <a:pt x="270" y="632"/>
                      </a:lnTo>
                      <a:lnTo>
                        <a:pt x="265" y="627"/>
                      </a:lnTo>
                      <a:lnTo>
                        <a:pt x="256" y="624"/>
                      </a:lnTo>
                      <a:lnTo>
                        <a:pt x="252" y="628"/>
                      </a:lnTo>
                      <a:lnTo>
                        <a:pt x="254" y="634"/>
                      </a:lnTo>
                      <a:lnTo>
                        <a:pt x="252" y="640"/>
                      </a:lnTo>
                      <a:lnTo>
                        <a:pt x="253" y="646"/>
                      </a:lnTo>
                      <a:lnTo>
                        <a:pt x="244" y="646"/>
                      </a:lnTo>
                      <a:lnTo>
                        <a:pt x="243" y="656"/>
                      </a:lnTo>
                      <a:lnTo>
                        <a:pt x="240" y="655"/>
                      </a:lnTo>
                      <a:lnTo>
                        <a:pt x="237" y="653"/>
                      </a:lnTo>
                      <a:lnTo>
                        <a:pt x="217" y="638"/>
                      </a:lnTo>
                      <a:lnTo>
                        <a:pt x="210" y="630"/>
                      </a:lnTo>
                      <a:lnTo>
                        <a:pt x="205" y="622"/>
                      </a:lnTo>
                      <a:lnTo>
                        <a:pt x="201" y="602"/>
                      </a:lnTo>
                      <a:lnTo>
                        <a:pt x="188" y="595"/>
                      </a:lnTo>
                      <a:lnTo>
                        <a:pt x="189" y="574"/>
                      </a:lnTo>
                      <a:lnTo>
                        <a:pt x="193" y="547"/>
                      </a:lnTo>
                      <a:lnTo>
                        <a:pt x="186" y="533"/>
                      </a:lnTo>
                      <a:lnTo>
                        <a:pt x="179" y="521"/>
                      </a:lnTo>
                      <a:lnTo>
                        <a:pt x="172" y="506"/>
                      </a:lnTo>
                      <a:lnTo>
                        <a:pt x="163" y="497"/>
                      </a:lnTo>
                      <a:lnTo>
                        <a:pt x="150" y="493"/>
                      </a:lnTo>
                      <a:lnTo>
                        <a:pt x="140" y="488"/>
                      </a:lnTo>
                      <a:lnTo>
                        <a:pt x="126" y="477"/>
                      </a:lnTo>
                      <a:lnTo>
                        <a:pt x="111" y="466"/>
                      </a:lnTo>
                      <a:lnTo>
                        <a:pt x="99" y="460"/>
                      </a:lnTo>
                      <a:lnTo>
                        <a:pt x="99" y="449"/>
                      </a:lnTo>
                      <a:lnTo>
                        <a:pt x="93" y="435"/>
                      </a:lnTo>
                      <a:lnTo>
                        <a:pt x="86" y="429"/>
                      </a:lnTo>
                      <a:lnTo>
                        <a:pt x="82" y="422"/>
                      </a:lnTo>
                      <a:lnTo>
                        <a:pt x="73" y="422"/>
                      </a:lnTo>
                      <a:lnTo>
                        <a:pt x="67" y="417"/>
                      </a:lnTo>
                      <a:lnTo>
                        <a:pt x="65" y="401"/>
                      </a:lnTo>
                      <a:lnTo>
                        <a:pt x="68" y="400"/>
                      </a:lnTo>
                      <a:lnTo>
                        <a:pt x="72" y="393"/>
                      </a:lnTo>
                      <a:lnTo>
                        <a:pt x="76" y="368"/>
                      </a:lnTo>
                      <a:lnTo>
                        <a:pt x="80" y="360"/>
                      </a:lnTo>
                      <a:lnTo>
                        <a:pt x="88" y="358"/>
                      </a:lnTo>
                      <a:lnTo>
                        <a:pt x="87" y="349"/>
                      </a:lnTo>
                      <a:lnTo>
                        <a:pt x="100" y="328"/>
                      </a:lnTo>
                      <a:lnTo>
                        <a:pt x="109" y="317"/>
                      </a:lnTo>
                      <a:lnTo>
                        <a:pt x="104" y="299"/>
                      </a:lnTo>
                      <a:lnTo>
                        <a:pt x="110" y="285"/>
                      </a:lnTo>
                      <a:lnTo>
                        <a:pt x="116" y="278"/>
                      </a:lnTo>
                      <a:lnTo>
                        <a:pt x="102" y="278"/>
                      </a:lnTo>
                      <a:lnTo>
                        <a:pt x="80" y="273"/>
                      </a:lnTo>
                      <a:lnTo>
                        <a:pt x="68" y="262"/>
                      </a:lnTo>
                      <a:lnTo>
                        <a:pt x="62" y="240"/>
                      </a:lnTo>
                      <a:lnTo>
                        <a:pt x="50" y="230"/>
                      </a:lnTo>
                      <a:lnTo>
                        <a:pt x="40" y="213"/>
                      </a:lnTo>
                      <a:lnTo>
                        <a:pt x="35" y="180"/>
                      </a:lnTo>
                      <a:lnTo>
                        <a:pt x="34" y="164"/>
                      </a:lnTo>
                      <a:lnTo>
                        <a:pt x="22" y="147"/>
                      </a:lnTo>
                      <a:lnTo>
                        <a:pt x="8" y="139"/>
                      </a:lnTo>
                      <a:lnTo>
                        <a:pt x="12" y="118"/>
                      </a:lnTo>
                      <a:lnTo>
                        <a:pt x="10" y="102"/>
                      </a:lnTo>
                      <a:lnTo>
                        <a:pt x="10" y="85"/>
                      </a:lnTo>
                      <a:lnTo>
                        <a:pt x="8" y="58"/>
                      </a:lnTo>
                      <a:lnTo>
                        <a:pt x="1" y="41"/>
                      </a:lnTo>
                      <a:lnTo>
                        <a:pt x="0" y="34"/>
                      </a:lnTo>
                      <a:lnTo>
                        <a:pt x="14" y="25"/>
                      </a:lnTo>
                      <a:lnTo>
                        <a:pt x="16" y="18"/>
                      </a:lnTo>
                      <a:lnTo>
                        <a:pt x="25" y="0"/>
                      </a:lnTo>
                      <a:lnTo>
                        <a:pt x="34" y="11"/>
                      </a:lnTo>
                      <a:lnTo>
                        <a:pt x="38" y="16"/>
                      </a:lnTo>
                      <a:lnTo>
                        <a:pt x="70" y="62"/>
                      </a:lnTo>
                      <a:lnTo>
                        <a:pt x="86" y="65"/>
                      </a:lnTo>
                      <a:lnTo>
                        <a:pt x="99" y="68"/>
                      </a:lnTo>
                      <a:lnTo>
                        <a:pt x="104" y="68"/>
                      </a:lnTo>
                      <a:lnTo>
                        <a:pt x="121" y="68"/>
                      </a:lnTo>
                      <a:lnTo>
                        <a:pt x="127" y="68"/>
                      </a:lnTo>
                      <a:lnTo>
                        <a:pt x="138" y="65"/>
                      </a:lnTo>
                      <a:lnTo>
                        <a:pt x="150" y="53"/>
                      </a:lnTo>
                      <a:lnTo>
                        <a:pt x="156" y="37"/>
                      </a:lnTo>
                      <a:lnTo>
                        <a:pt x="166" y="27"/>
                      </a:lnTo>
                      <a:lnTo>
                        <a:pt x="178" y="19"/>
                      </a:lnTo>
                      <a:lnTo>
                        <a:pt x="204" y="13"/>
                      </a:lnTo>
                      <a:lnTo>
                        <a:pt x="221" y="22"/>
                      </a:lnTo>
                      <a:lnTo>
                        <a:pt x="220" y="36"/>
                      </a:lnTo>
                      <a:lnTo>
                        <a:pt x="227" y="57"/>
                      </a:lnTo>
                      <a:lnTo>
                        <a:pt x="212" y="65"/>
                      </a:lnTo>
                      <a:lnTo>
                        <a:pt x="209" y="70"/>
                      </a:lnTo>
                      <a:lnTo>
                        <a:pt x="220" y="77"/>
                      </a:lnTo>
                      <a:lnTo>
                        <a:pt x="224" y="81"/>
                      </a:lnTo>
                      <a:lnTo>
                        <a:pt x="232" y="85"/>
                      </a:lnTo>
                      <a:lnTo>
                        <a:pt x="240" y="92"/>
                      </a:lnTo>
                      <a:lnTo>
                        <a:pt x="247" y="95"/>
                      </a:lnTo>
                      <a:lnTo>
                        <a:pt x="254" y="95"/>
                      </a:lnTo>
                      <a:lnTo>
                        <a:pt x="258" y="94"/>
                      </a:lnTo>
                      <a:lnTo>
                        <a:pt x="260" y="123"/>
                      </a:lnTo>
                      <a:lnTo>
                        <a:pt x="265" y="142"/>
                      </a:lnTo>
                      <a:lnTo>
                        <a:pt x="270" y="155"/>
                      </a:lnTo>
                      <a:lnTo>
                        <a:pt x="282" y="165"/>
                      </a:lnTo>
                      <a:lnTo>
                        <a:pt x="293" y="167"/>
                      </a:lnTo>
                      <a:lnTo>
                        <a:pt x="303" y="171"/>
                      </a:lnTo>
                      <a:lnTo>
                        <a:pt x="318" y="170"/>
                      </a:lnTo>
                      <a:lnTo>
                        <a:pt x="329" y="171"/>
                      </a:lnTo>
                      <a:lnTo>
                        <a:pt x="336" y="176"/>
                      </a:lnTo>
                      <a:lnTo>
                        <a:pt x="344" y="192"/>
                      </a:lnTo>
                      <a:lnTo>
                        <a:pt x="357" y="203"/>
                      </a:lnTo>
                      <a:lnTo>
                        <a:pt x="377" y="214"/>
                      </a:lnTo>
                      <a:lnTo>
                        <a:pt x="411" y="225"/>
                      </a:lnTo>
                      <a:lnTo>
                        <a:pt x="423" y="226"/>
                      </a:lnTo>
                      <a:lnTo>
                        <a:pt x="479" y="209"/>
                      </a:lnTo>
                      <a:lnTo>
                        <a:pt x="497" y="207"/>
                      </a:lnTo>
                      <a:lnTo>
                        <a:pt x="519" y="202"/>
                      </a:lnTo>
                      <a:lnTo>
                        <a:pt x="516" y="205"/>
                      </a:lnTo>
                      <a:lnTo>
                        <a:pt x="502" y="208"/>
                      </a:lnTo>
                      <a:lnTo>
                        <a:pt x="519" y="210"/>
                      </a:lnTo>
                      <a:lnTo>
                        <a:pt x="543" y="207"/>
                      </a:lnTo>
                      <a:lnTo>
                        <a:pt x="543" y="187"/>
                      </a:lnTo>
                      <a:lnTo>
                        <a:pt x="534" y="166"/>
                      </a:lnTo>
                      <a:lnTo>
                        <a:pt x="548" y="166"/>
                      </a:lnTo>
                      <a:lnTo>
                        <a:pt x="566" y="162"/>
                      </a:lnTo>
                      <a:lnTo>
                        <a:pt x="600" y="135"/>
                      </a:lnTo>
                      <a:lnTo>
                        <a:pt x="615" y="121"/>
                      </a:lnTo>
                      <a:lnTo>
                        <a:pt x="631" y="117"/>
                      </a:lnTo>
                      <a:lnTo>
                        <a:pt x="642" y="117"/>
                      </a:lnTo>
                      <a:lnTo>
                        <a:pt x="653" y="121"/>
                      </a:lnTo>
                      <a:lnTo>
                        <a:pt x="664" y="121"/>
                      </a:lnTo>
                      <a:lnTo>
                        <a:pt x="669" y="116"/>
                      </a:lnTo>
                      <a:lnTo>
                        <a:pt x="672" y="107"/>
                      </a:lnTo>
                      <a:lnTo>
                        <a:pt x="686" y="105"/>
                      </a:lnTo>
                      <a:lnTo>
                        <a:pt x="707" y="107"/>
                      </a:lnTo>
                      <a:lnTo>
                        <a:pt x="722" y="119"/>
                      </a:lnTo>
                      <a:lnTo>
                        <a:pt x="731" y="131"/>
                      </a:lnTo>
                      <a:lnTo>
                        <a:pt x="769" y="143"/>
                      </a:lnTo>
                      <a:lnTo>
                        <a:pt x="782" y="150"/>
                      </a:lnTo>
                      <a:lnTo>
                        <a:pt x="793" y="153"/>
                      </a:lnTo>
                      <a:lnTo>
                        <a:pt x="804" y="150"/>
                      </a:lnTo>
                      <a:lnTo>
                        <a:pt x="819" y="153"/>
                      </a:lnTo>
                      <a:lnTo>
                        <a:pt x="828" y="158"/>
                      </a:lnTo>
                      <a:lnTo>
                        <a:pt x="837" y="171"/>
                      </a:lnTo>
                      <a:lnTo>
                        <a:pt x="841" y="183"/>
                      </a:lnTo>
                      <a:lnTo>
                        <a:pt x="851" y="187"/>
                      </a:lnTo>
                      <a:lnTo>
                        <a:pt x="867" y="197"/>
                      </a:lnTo>
                      <a:lnTo>
                        <a:pt x="889" y="215"/>
                      </a:lnTo>
                      <a:lnTo>
                        <a:pt x="905" y="225"/>
                      </a:lnTo>
                      <a:lnTo>
                        <a:pt x="931" y="225"/>
                      </a:lnTo>
                      <a:lnTo>
                        <a:pt x="936" y="230"/>
                      </a:lnTo>
                      <a:lnTo>
                        <a:pt x="936" y="267"/>
                      </a:lnTo>
                      <a:lnTo>
                        <a:pt x="939" y="278"/>
                      </a:lnTo>
                      <a:lnTo>
                        <a:pt x="937" y="291"/>
                      </a:lnTo>
                      <a:lnTo>
                        <a:pt x="935" y="305"/>
                      </a:lnTo>
                      <a:lnTo>
                        <a:pt x="935" y="321"/>
                      </a:lnTo>
                      <a:lnTo>
                        <a:pt x="930" y="343"/>
                      </a:lnTo>
                      <a:lnTo>
                        <a:pt x="916" y="365"/>
                      </a:lnTo>
                      <a:lnTo>
                        <a:pt x="916" y="380"/>
                      </a:lnTo>
                      <a:lnTo>
                        <a:pt x="895" y="388"/>
                      </a:lnTo>
                      <a:lnTo>
                        <a:pt x="895" y="398"/>
                      </a:lnTo>
                      <a:lnTo>
                        <a:pt x="895" y="418"/>
                      </a:lnTo>
                      <a:lnTo>
                        <a:pt x="909" y="423"/>
                      </a:lnTo>
                      <a:lnTo>
                        <a:pt x="910" y="434"/>
                      </a:lnTo>
                      <a:lnTo>
                        <a:pt x="903" y="452"/>
                      </a:lnTo>
                      <a:lnTo>
                        <a:pt x="899" y="470"/>
                      </a:lnTo>
                      <a:lnTo>
                        <a:pt x="901" y="482"/>
                      </a:lnTo>
                      <a:lnTo>
                        <a:pt x="907" y="498"/>
                      </a:lnTo>
                      <a:lnTo>
                        <a:pt x="910" y="516"/>
                      </a:lnTo>
                      <a:lnTo>
                        <a:pt x="907" y="533"/>
                      </a:lnTo>
                      <a:lnTo>
                        <a:pt x="909" y="546"/>
                      </a:lnTo>
                      <a:lnTo>
                        <a:pt x="919" y="557"/>
                      </a:lnTo>
                      <a:lnTo>
                        <a:pt x="931" y="560"/>
                      </a:lnTo>
                      <a:lnTo>
                        <a:pt x="943" y="560"/>
                      </a:lnTo>
                      <a:lnTo>
                        <a:pt x="954" y="570"/>
                      </a:lnTo>
                      <a:lnTo>
                        <a:pt x="960" y="586"/>
                      </a:lnTo>
                      <a:lnTo>
                        <a:pt x="960" y="601"/>
                      </a:lnTo>
                      <a:lnTo>
                        <a:pt x="954" y="618"/>
                      </a:lnTo>
                      <a:lnTo>
                        <a:pt x="931" y="646"/>
                      </a:lnTo>
                      <a:lnTo>
                        <a:pt x="919" y="671"/>
                      </a:lnTo>
                      <a:lnTo>
                        <a:pt x="915" y="676"/>
                      </a:lnTo>
                      <a:lnTo>
                        <a:pt x="923" y="686"/>
                      </a:lnTo>
                      <a:lnTo>
                        <a:pt x="937" y="698"/>
                      </a:lnTo>
                      <a:lnTo>
                        <a:pt x="958" y="741"/>
                      </a:lnTo>
                      <a:lnTo>
                        <a:pt x="970" y="751"/>
                      </a:lnTo>
                      <a:lnTo>
                        <a:pt x="986" y="759"/>
                      </a:lnTo>
                      <a:lnTo>
                        <a:pt x="1013" y="768"/>
                      </a:lnTo>
                      <a:lnTo>
                        <a:pt x="1018" y="774"/>
                      </a:lnTo>
                      <a:lnTo>
                        <a:pt x="1023" y="800"/>
                      </a:lnTo>
                      <a:lnTo>
                        <a:pt x="1024" y="815"/>
                      </a:lnTo>
                      <a:lnTo>
                        <a:pt x="1023" y="829"/>
                      </a:lnTo>
                      <a:lnTo>
                        <a:pt x="1043" y="833"/>
                      </a:lnTo>
                      <a:lnTo>
                        <a:pt x="1048" y="838"/>
                      </a:lnTo>
                      <a:lnTo>
                        <a:pt x="1049" y="848"/>
                      </a:lnTo>
                      <a:lnTo>
                        <a:pt x="1046" y="854"/>
                      </a:lnTo>
                      <a:lnTo>
                        <a:pt x="1033" y="866"/>
                      </a:lnTo>
                      <a:lnTo>
                        <a:pt x="1021" y="869"/>
                      </a:lnTo>
                      <a:lnTo>
                        <a:pt x="1006" y="875"/>
                      </a:lnTo>
                      <a:lnTo>
                        <a:pt x="992" y="880"/>
                      </a:lnTo>
                      <a:lnTo>
                        <a:pt x="979" y="890"/>
                      </a:lnTo>
                      <a:lnTo>
                        <a:pt x="970" y="902"/>
                      </a:lnTo>
                      <a:lnTo>
                        <a:pt x="959" y="931"/>
                      </a:lnTo>
                      <a:lnTo>
                        <a:pt x="957" y="944"/>
                      </a:lnTo>
                      <a:lnTo>
                        <a:pt x="957" y="95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57" name="Freeform 156"/>
              <p:cNvSpPr>
                <a:spLocks noChangeAspect="1"/>
              </p:cNvSpPr>
              <p:nvPr/>
            </p:nvSpPr>
            <p:spPr bwMode="gray">
              <a:xfrm>
                <a:off x="2941" y="2045"/>
                <a:ext cx="107" cy="109"/>
              </a:xfrm>
              <a:custGeom>
                <a:avLst/>
                <a:gdLst/>
                <a:ahLst/>
                <a:cxnLst>
                  <a:cxn ang="0">
                    <a:pos x="527" y="500"/>
                  </a:cxn>
                  <a:cxn ang="0">
                    <a:pos x="510" y="490"/>
                  </a:cxn>
                  <a:cxn ang="0">
                    <a:pos x="505" y="494"/>
                  </a:cxn>
                  <a:cxn ang="0">
                    <a:pos x="479" y="489"/>
                  </a:cxn>
                  <a:cxn ang="0">
                    <a:pos x="452" y="512"/>
                  </a:cxn>
                  <a:cxn ang="0">
                    <a:pos x="426" y="548"/>
                  </a:cxn>
                  <a:cxn ang="0">
                    <a:pos x="265" y="515"/>
                  </a:cxn>
                  <a:cxn ang="0">
                    <a:pos x="263" y="472"/>
                  </a:cxn>
                  <a:cxn ang="0">
                    <a:pos x="232" y="467"/>
                  </a:cxn>
                  <a:cxn ang="0">
                    <a:pos x="218" y="444"/>
                  </a:cxn>
                  <a:cxn ang="0">
                    <a:pos x="100" y="376"/>
                  </a:cxn>
                  <a:cxn ang="0">
                    <a:pos x="0" y="278"/>
                  </a:cxn>
                  <a:cxn ang="0">
                    <a:pos x="58" y="237"/>
                  </a:cxn>
                  <a:cxn ang="0">
                    <a:pos x="95" y="220"/>
                  </a:cxn>
                  <a:cxn ang="0">
                    <a:pos x="111" y="209"/>
                  </a:cxn>
                  <a:cxn ang="0">
                    <a:pos x="133" y="180"/>
                  </a:cxn>
                  <a:cxn ang="0">
                    <a:pos x="140" y="73"/>
                  </a:cxn>
                  <a:cxn ang="0">
                    <a:pos x="189" y="31"/>
                  </a:cxn>
                  <a:cxn ang="0">
                    <a:pos x="229" y="0"/>
                  </a:cxn>
                  <a:cxn ang="0">
                    <a:pos x="279" y="10"/>
                  </a:cxn>
                  <a:cxn ang="0">
                    <a:pos x="306" y="20"/>
                  </a:cxn>
                  <a:cxn ang="0">
                    <a:pos x="329" y="14"/>
                  </a:cxn>
                  <a:cxn ang="0">
                    <a:pos x="344" y="64"/>
                  </a:cxn>
                  <a:cxn ang="0">
                    <a:pos x="362" y="96"/>
                  </a:cxn>
                  <a:cxn ang="0">
                    <a:pos x="396" y="112"/>
                  </a:cxn>
                  <a:cxn ang="0">
                    <a:pos x="404" y="119"/>
                  </a:cxn>
                  <a:cxn ang="0">
                    <a:pos x="403" y="152"/>
                  </a:cxn>
                  <a:cxn ang="0">
                    <a:pos x="381" y="184"/>
                  </a:cxn>
                  <a:cxn ang="0">
                    <a:pos x="374" y="195"/>
                  </a:cxn>
                  <a:cxn ang="0">
                    <a:pos x="366" y="227"/>
                  </a:cxn>
                  <a:cxn ang="0">
                    <a:pos x="359" y="236"/>
                  </a:cxn>
                  <a:cxn ang="0">
                    <a:pos x="367" y="256"/>
                  </a:cxn>
                  <a:cxn ang="0">
                    <a:pos x="380" y="264"/>
                  </a:cxn>
                  <a:cxn ang="0">
                    <a:pos x="393" y="283"/>
                  </a:cxn>
                  <a:cxn ang="0">
                    <a:pos x="405" y="301"/>
                  </a:cxn>
                  <a:cxn ang="0">
                    <a:pos x="432" y="322"/>
                  </a:cxn>
                  <a:cxn ang="0">
                    <a:pos x="457" y="331"/>
                  </a:cxn>
                  <a:cxn ang="0">
                    <a:pos x="473" y="355"/>
                  </a:cxn>
                  <a:cxn ang="0">
                    <a:pos x="487" y="381"/>
                  </a:cxn>
                  <a:cxn ang="0">
                    <a:pos x="482" y="429"/>
                  </a:cxn>
                  <a:cxn ang="0">
                    <a:pos x="499" y="456"/>
                  </a:cxn>
                  <a:cxn ang="0">
                    <a:pos x="511" y="472"/>
                  </a:cxn>
                  <a:cxn ang="0">
                    <a:pos x="534" y="489"/>
                  </a:cxn>
                </a:cxnLst>
                <a:rect l="0" t="0" r="r" b="b"/>
                <a:pathLst>
                  <a:path w="534" h="548">
                    <a:moveTo>
                      <a:pt x="534" y="489"/>
                    </a:moveTo>
                    <a:lnTo>
                      <a:pt x="527" y="500"/>
                    </a:lnTo>
                    <a:lnTo>
                      <a:pt x="520" y="495"/>
                    </a:lnTo>
                    <a:lnTo>
                      <a:pt x="510" y="490"/>
                    </a:lnTo>
                    <a:lnTo>
                      <a:pt x="507" y="491"/>
                    </a:lnTo>
                    <a:lnTo>
                      <a:pt x="505" y="494"/>
                    </a:lnTo>
                    <a:lnTo>
                      <a:pt x="493" y="490"/>
                    </a:lnTo>
                    <a:lnTo>
                      <a:pt x="479" y="489"/>
                    </a:lnTo>
                    <a:lnTo>
                      <a:pt x="463" y="495"/>
                    </a:lnTo>
                    <a:lnTo>
                      <a:pt x="452" y="512"/>
                    </a:lnTo>
                    <a:lnTo>
                      <a:pt x="442" y="532"/>
                    </a:lnTo>
                    <a:lnTo>
                      <a:pt x="426" y="548"/>
                    </a:lnTo>
                    <a:lnTo>
                      <a:pt x="328" y="543"/>
                    </a:lnTo>
                    <a:lnTo>
                      <a:pt x="265" y="515"/>
                    </a:lnTo>
                    <a:lnTo>
                      <a:pt x="263" y="511"/>
                    </a:lnTo>
                    <a:lnTo>
                      <a:pt x="263" y="472"/>
                    </a:lnTo>
                    <a:lnTo>
                      <a:pt x="261" y="469"/>
                    </a:lnTo>
                    <a:lnTo>
                      <a:pt x="232" y="467"/>
                    </a:lnTo>
                    <a:lnTo>
                      <a:pt x="224" y="449"/>
                    </a:lnTo>
                    <a:lnTo>
                      <a:pt x="218" y="444"/>
                    </a:lnTo>
                    <a:lnTo>
                      <a:pt x="162" y="423"/>
                    </a:lnTo>
                    <a:lnTo>
                      <a:pt x="100" y="376"/>
                    </a:lnTo>
                    <a:lnTo>
                      <a:pt x="16" y="353"/>
                    </a:lnTo>
                    <a:lnTo>
                      <a:pt x="0" y="278"/>
                    </a:lnTo>
                    <a:lnTo>
                      <a:pt x="43" y="248"/>
                    </a:lnTo>
                    <a:lnTo>
                      <a:pt x="58" y="237"/>
                    </a:lnTo>
                    <a:lnTo>
                      <a:pt x="73" y="232"/>
                    </a:lnTo>
                    <a:lnTo>
                      <a:pt x="95" y="220"/>
                    </a:lnTo>
                    <a:lnTo>
                      <a:pt x="107" y="213"/>
                    </a:lnTo>
                    <a:lnTo>
                      <a:pt x="111" y="209"/>
                    </a:lnTo>
                    <a:lnTo>
                      <a:pt x="123" y="204"/>
                    </a:lnTo>
                    <a:lnTo>
                      <a:pt x="133" y="180"/>
                    </a:lnTo>
                    <a:lnTo>
                      <a:pt x="136" y="143"/>
                    </a:lnTo>
                    <a:lnTo>
                      <a:pt x="140" y="73"/>
                    </a:lnTo>
                    <a:lnTo>
                      <a:pt x="171" y="60"/>
                    </a:lnTo>
                    <a:lnTo>
                      <a:pt x="189" y="31"/>
                    </a:lnTo>
                    <a:lnTo>
                      <a:pt x="204" y="22"/>
                    </a:lnTo>
                    <a:lnTo>
                      <a:pt x="229" y="0"/>
                    </a:lnTo>
                    <a:lnTo>
                      <a:pt x="249" y="9"/>
                    </a:lnTo>
                    <a:lnTo>
                      <a:pt x="279" y="10"/>
                    </a:lnTo>
                    <a:lnTo>
                      <a:pt x="297" y="9"/>
                    </a:lnTo>
                    <a:lnTo>
                      <a:pt x="306" y="20"/>
                    </a:lnTo>
                    <a:lnTo>
                      <a:pt x="322" y="22"/>
                    </a:lnTo>
                    <a:lnTo>
                      <a:pt x="329" y="14"/>
                    </a:lnTo>
                    <a:lnTo>
                      <a:pt x="334" y="47"/>
                    </a:lnTo>
                    <a:lnTo>
                      <a:pt x="344" y="64"/>
                    </a:lnTo>
                    <a:lnTo>
                      <a:pt x="356" y="74"/>
                    </a:lnTo>
                    <a:lnTo>
                      <a:pt x="362" y="96"/>
                    </a:lnTo>
                    <a:lnTo>
                      <a:pt x="374" y="107"/>
                    </a:lnTo>
                    <a:lnTo>
                      <a:pt x="396" y="112"/>
                    </a:lnTo>
                    <a:lnTo>
                      <a:pt x="410" y="112"/>
                    </a:lnTo>
                    <a:lnTo>
                      <a:pt x="404" y="119"/>
                    </a:lnTo>
                    <a:lnTo>
                      <a:pt x="398" y="133"/>
                    </a:lnTo>
                    <a:lnTo>
                      <a:pt x="403" y="152"/>
                    </a:lnTo>
                    <a:lnTo>
                      <a:pt x="394" y="162"/>
                    </a:lnTo>
                    <a:lnTo>
                      <a:pt x="381" y="184"/>
                    </a:lnTo>
                    <a:lnTo>
                      <a:pt x="382" y="192"/>
                    </a:lnTo>
                    <a:lnTo>
                      <a:pt x="374" y="195"/>
                    </a:lnTo>
                    <a:lnTo>
                      <a:pt x="370" y="202"/>
                    </a:lnTo>
                    <a:lnTo>
                      <a:pt x="366" y="227"/>
                    </a:lnTo>
                    <a:lnTo>
                      <a:pt x="362" y="234"/>
                    </a:lnTo>
                    <a:lnTo>
                      <a:pt x="359" y="236"/>
                    </a:lnTo>
                    <a:lnTo>
                      <a:pt x="361" y="251"/>
                    </a:lnTo>
                    <a:lnTo>
                      <a:pt x="367" y="256"/>
                    </a:lnTo>
                    <a:lnTo>
                      <a:pt x="376" y="256"/>
                    </a:lnTo>
                    <a:lnTo>
                      <a:pt x="380" y="264"/>
                    </a:lnTo>
                    <a:lnTo>
                      <a:pt x="387" y="269"/>
                    </a:lnTo>
                    <a:lnTo>
                      <a:pt x="393" y="283"/>
                    </a:lnTo>
                    <a:lnTo>
                      <a:pt x="393" y="294"/>
                    </a:lnTo>
                    <a:lnTo>
                      <a:pt x="405" y="301"/>
                    </a:lnTo>
                    <a:lnTo>
                      <a:pt x="420" y="311"/>
                    </a:lnTo>
                    <a:lnTo>
                      <a:pt x="432" y="322"/>
                    </a:lnTo>
                    <a:lnTo>
                      <a:pt x="444" y="327"/>
                    </a:lnTo>
                    <a:lnTo>
                      <a:pt x="457" y="331"/>
                    </a:lnTo>
                    <a:lnTo>
                      <a:pt x="466" y="340"/>
                    </a:lnTo>
                    <a:lnTo>
                      <a:pt x="473" y="355"/>
                    </a:lnTo>
                    <a:lnTo>
                      <a:pt x="480" y="367"/>
                    </a:lnTo>
                    <a:lnTo>
                      <a:pt x="487" y="381"/>
                    </a:lnTo>
                    <a:lnTo>
                      <a:pt x="483" y="408"/>
                    </a:lnTo>
                    <a:lnTo>
                      <a:pt x="482" y="429"/>
                    </a:lnTo>
                    <a:lnTo>
                      <a:pt x="495" y="436"/>
                    </a:lnTo>
                    <a:lnTo>
                      <a:pt x="499" y="456"/>
                    </a:lnTo>
                    <a:lnTo>
                      <a:pt x="504" y="464"/>
                    </a:lnTo>
                    <a:lnTo>
                      <a:pt x="511" y="472"/>
                    </a:lnTo>
                    <a:lnTo>
                      <a:pt x="531" y="487"/>
                    </a:lnTo>
                    <a:lnTo>
                      <a:pt x="534" y="48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57"/>
              <p:cNvSpPr>
                <a:spLocks noChangeAspect="1"/>
              </p:cNvSpPr>
              <p:nvPr/>
            </p:nvSpPr>
            <p:spPr bwMode="gray">
              <a:xfrm>
                <a:off x="3072" y="2191"/>
                <a:ext cx="9" cy="20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35" y="90"/>
                  </a:cxn>
                  <a:cxn ang="0">
                    <a:pos x="38" y="87"/>
                  </a:cxn>
                  <a:cxn ang="0">
                    <a:pos x="39" y="81"/>
                  </a:cxn>
                  <a:cxn ang="0">
                    <a:pos x="43" y="74"/>
                  </a:cxn>
                  <a:cxn ang="0">
                    <a:pos x="44" y="70"/>
                  </a:cxn>
                  <a:cxn ang="0">
                    <a:pos x="44" y="55"/>
                  </a:cxn>
                  <a:cxn ang="0">
                    <a:pos x="40" y="50"/>
                  </a:cxn>
                  <a:cxn ang="0">
                    <a:pos x="40" y="42"/>
                  </a:cxn>
                  <a:cxn ang="0">
                    <a:pos x="40" y="33"/>
                  </a:cxn>
                  <a:cxn ang="0">
                    <a:pos x="43" y="32"/>
                  </a:cxn>
                  <a:cxn ang="0">
                    <a:pos x="41" y="29"/>
                  </a:cxn>
                  <a:cxn ang="0">
                    <a:pos x="44" y="25"/>
                  </a:cxn>
                  <a:cxn ang="0">
                    <a:pos x="44" y="21"/>
                  </a:cxn>
                  <a:cxn ang="0">
                    <a:pos x="45" y="16"/>
                  </a:cxn>
                  <a:cxn ang="0">
                    <a:pos x="43" y="15"/>
                  </a:cxn>
                  <a:cxn ang="0">
                    <a:pos x="36" y="12"/>
                  </a:cxn>
                  <a:cxn ang="0">
                    <a:pos x="34" y="10"/>
                  </a:cxn>
                  <a:cxn ang="0">
                    <a:pos x="34" y="6"/>
                  </a:cxn>
                  <a:cxn ang="0">
                    <a:pos x="30" y="4"/>
                  </a:cxn>
                  <a:cxn ang="0">
                    <a:pos x="24" y="0"/>
                  </a:cxn>
                  <a:cxn ang="0">
                    <a:pos x="18" y="4"/>
                  </a:cxn>
                  <a:cxn ang="0">
                    <a:pos x="13" y="12"/>
                  </a:cxn>
                  <a:cxn ang="0">
                    <a:pos x="11" y="26"/>
                  </a:cxn>
                  <a:cxn ang="0">
                    <a:pos x="7" y="36"/>
                  </a:cxn>
                  <a:cxn ang="0">
                    <a:pos x="1" y="43"/>
                  </a:cxn>
                  <a:cxn ang="0">
                    <a:pos x="1" y="50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74"/>
                  </a:cxn>
                  <a:cxn ang="0">
                    <a:pos x="2" y="77"/>
                  </a:cxn>
                  <a:cxn ang="0">
                    <a:pos x="5" y="80"/>
                  </a:cxn>
                  <a:cxn ang="0">
                    <a:pos x="3" y="84"/>
                  </a:cxn>
                  <a:cxn ang="0">
                    <a:pos x="2" y="85"/>
                  </a:cxn>
                  <a:cxn ang="0">
                    <a:pos x="9" y="97"/>
                  </a:cxn>
                  <a:cxn ang="0">
                    <a:pos x="16" y="98"/>
                  </a:cxn>
                </a:cxnLst>
                <a:rect l="0" t="0" r="r" b="b"/>
                <a:pathLst>
                  <a:path w="45" h="98">
                    <a:moveTo>
                      <a:pt x="16" y="98"/>
                    </a:moveTo>
                    <a:lnTo>
                      <a:pt x="35" y="90"/>
                    </a:lnTo>
                    <a:lnTo>
                      <a:pt x="38" y="87"/>
                    </a:lnTo>
                    <a:lnTo>
                      <a:pt x="39" y="81"/>
                    </a:lnTo>
                    <a:lnTo>
                      <a:pt x="43" y="74"/>
                    </a:lnTo>
                    <a:lnTo>
                      <a:pt x="44" y="70"/>
                    </a:lnTo>
                    <a:lnTo>
                      <a:pt x="44" y="55"/>
                    </a:lnTo>
                    <a:lnTo>
                      <a:pt x="40" y="50"/>
                    </a:lnTo>
                    <a:lnTo>
                      <a:pt x="40" y="42"/>
                    </a:lnTo>
                    <a:lnTo>
                      <a:pt x="40" y="33"/>
                    </a:lnTo>
                    <a:lnTo>
                      <a:pt x="43" y="32"/>
                    </a:lnTo>
                    <a:lnTo>
                      <a:pt x="41" y="29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5" y="16"/>
                    </a:lnTo>
                    <a:lnTo>
                      <a:pt x="43" y="15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13" y="12"/>
                    </a:lnTo>
                    <a:lnTo>
                      <a:pt x="11" y="26"/>
                    </a:lnTo>
                    <a:lnTo>
                      <a:pt x="7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74"/>
                    </a:lnTo>
                    <a:lnTo>
                      <a:pt x="2" y="77"/>
                    </a:lnTo>
                    <a:lnTo>
                      <a:pt x="5" y="80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9" y="97"/>
                    </a:lnTo>
                    <a:lnTo>
                      <a:pt x="16" y="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58"/>
              <p:cNvSpPr>
                <a:spLocks noChangeAspect="1"/>
              </p:cNvSpPr>
              <p:nvPr/>
            </p:nvSpPr>
            <p:spPr bwMode="gray">
              <a:xfrm>
                <a:off x="3075" y="2192"/>
                <a:ext cx="58" cy="43"/>
              </a:xfrm>
              <a:custGeom>
                <a:avLst/>
                <a:gdLst/>
                <a:ahLst/>
                <a:cxnLst>
                  <a:cxn ang="0">
                    <a:pos x="217" y="215"/>
                  </a:cxn>
                  <a:cxn ang="0">
                    <a:pos x="36" y="136"/>
                  </a:cxn>
                  <a:cxn ang="0">
                    <a:pos x="0" y="92"/>
                  </a:cxn>
                  <a:cxn ang="0">
                    <a:pos x="17" y="89"/>
                  </a:cxn>
                  <a:cxn ang="0">
                    <a:pos x="20" y="95"/>
                  </a:cxn>
                  <a:cxn ang="0">
                    <a:pos x="17" y="107"/>
                  </a:cxn>
                  <a:cxn ang="0">
                    <a:pos x="30" y="109"/>
                  </a:cxn>
                  <a:cxn ang="0">
                    <a:pos x="35" y="107"/>
                  </a:cxn>
                  <a:cxn ang="0">
                    <a:pos x="41" y="122"/>
                  </a:cxn>
                  <a:cxn ang="0">
                    <a:pos x="70" y="124"/>
                  </a:cxn>
                  <a:cxn ang="0">
                    <a:pos x="79" y="118"/>
                  </a:cxn>
                  <a:cxn ang="0">
                    <a:pos x="110" y="114"/>
                  </a:cxn>
                  <a:cxn ang="0">
                    <a:pos x="125" y="118"/>
                  </a:cxn>
                  <a:cxn ang="0">
                    <a:pos x="159" y="119"/>
                  </a:cxn>
                  <a:cxn ang="0">
                    <a:pos x="169" y="109"/>
                  </a:cxn>
                  <a:cxn ang="0">
                    <a:pos x="180" y="106"/>
                  </a:cxn>
                  <a:cxn ang="0">
                    <a:pos x="186" y="102"/>
                  </a:cxn>
                  <a:cxn ang="0">
                    <a:pos x="184" y="97"/>
                  </a:cxn>
                  <a:cxn ang="0">
                    <a:pos x="192" y="95"/>
                  </a:cxn>
                  <a:cxn ang="0">
                    <a:pos x="195" y="91"/>
                  </a:cxn>
                  <a:cxn ang="0">
                    <a:pos x="197" y="84"/>
                  </a:cxn>
                  <a:cxn ang="0">
                    <a:pos x="201" y="76"/>
                  </a:cxn>
                  <a:cxn ang="0">
                    <a:pos x="213" y="65"/>
                  </a:cxn>
                  <a:cxn ang="0">
                    <a:pos x="219" y="59"/>
                  </a:cxn>
                  <a:cxn ang="0">
                    <a:pos x="233" y="48"/>
                  </a:cxn>
                  <a:cxn ang="0">
                    <a:pos x="238" y="43"/>
                  </a:cxn>
                  <a:cxn ang="0">
                    <a:pos x="240" y="39"/>
                  </a:cxn>
                  <a:cxn ang="0">
                    <a:pos x="245" y="32"/>
                  </a:cxn>
                  <a:cxn ang="0">
                    <a:pos x="249" y="27"/>
                  </a:cxn>
                  <a:cxn ang="0">
                    <a:pos x="270" y="10"/>
                  </a:cxn>
                  <a:cxn ang="0">
                    <a:pos x="275" y="4"/>
                  </a:cxn>
                  <a:cxn ang="0">
                    <a:pos x="276" y="12"/>
                  </a:cxn>
                  <a:cxn ang="0">
                    <a:pos x="275" y="21"/>
                  </a:cxn>
                  <a:cxn ang="0">
                    <a:pos x="285" y="25"/>
                  </a:cxn>
                  <a:cxn ang="0">
                    <a:pos x="287" y="64"/>
                  </a:cxn>
                  <a:cxn ang="0">
                    <a:pos x="255" y="73"/>
                  </a:cxn>
                  <a:cxn ang="0">
                    <a:pos x="239" y="132"/>
                  </a:cxn>
                </a:cxnLst>
                <a:rect l="0" t="0" r="r" b="b"/>
                <a:pathLst>
                  <a:path w="288" h="215">
                    <a:moveTo>
                      <a:pt x="228" y="203"/>
                    </a:moveTo>
                    <a:lnTo>
                      <a:pt x="217" y="215"/>
                    </a:lnTo>
                    <a:lnTo>
                      <a:pt x="52" y="184"/>
                    </a:lnTo>
                    <a:lnTo>
                      <a:pt x="36" y="136"/>
                    </a:lnTo>
                    <a:lnTo>
                      <a:pt x="3" y="107"/>
                    </a:lnTo>
                    <a:lnTo>
                      <a:pt x="0" y="92"/>
                    </a:lnTo>
                    <a:lnTo>
                      <a:pt x="19" y="84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20" y="95"/>
                    </a:lnTo>
                    <a:lnTo>
                      <a:pt x="17" y="100"/>
                    </a:lnTo>
                    <a:lnTo>
                      <a:pt x="17" y="107"/>
                    </a:lnTo>
                    <a:lnTo>
                      <a:pt x="24" y="107"/>
                    </a:lnTo>
                    <a:lnTo>
                      <a:pt x="30" y="109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6" y="118"/>
                    </a:lnTo>
                    <a:lnTo>
                      <a:pt x="41" y="122"/>
                    </a:lnTo>
                    <a:lnTo>
                      <a:pt x="55" y="124"/>
                    </a:lnTo>
                    <a:lnTo>
                      <a:pt x="70" y="124"/>
                    </a:lnTo>
                    <a:lnTo>
                      <a:pt x="73" y="123"/>
                    </a:lnTo>
                    <a:lnTo>
                      <a:pt x="79" y="118"/>
                    </a:lnTo>
                    <a:lnTo>
                      <a:pt x="88" y="112"/>
                    </a:lnTo>
                    <a:lnTo>
                      <a:pt x="110" y="114"/>
                    </a:lnTo>
                    <a:lnTo>
                      <a:pt x="119" y="118"/>
                    </a:lnTo>
                    <a:lnTo>
                      <a:pt x="125" y="118"/>
                    </a:lnTo>
                    <a:lnTo>
                      <a:pt x="135" y="121"/>
                    </a:lnTo>
                    <a:lnTo>
                      <a:pt x="159" y="119"/>
                    </a:lnTo>
                    <a:lnTo>
                      <a:pt x="164" y="116"/>
                    </a:lnTo>
                    <a:lnTo>
                      <a:pt x="169" y="109"/>
                    </a:lnTo>
                    <a:lnTo>
                      <a:pt x="178" y="107"/>
                    </a:lnTo>
                    <a:lnTo>
                      <a:pt x="180" y="106"/>
                    </a:lnTo>
                    <a:lnTo>
                      <a:pt x="185" y="103"/>
                    </a:lnTo>
                    <a:lnTo>
                      <a:pt x="186" y="102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6"/>
                    </a:lnTo>
                    <a:lnTo>
                      <a:pt x="192" y="95"/>
                    </a:lnTo>
                    <a:lnTo>
                      <a:pt x="191" y="92"/>
                    </a:lnTo>
                    <a:lnTo>
                      <a:pt x="195" y="91"/>
                    </a:lnTo>
                    <a:lnTo>
                      <a:pt x="194" y="87"/>
                    </a:lnTo>
                    <a:lnTo>
                      <a:pt x="197" y="84"/>
                    </a:lnTo>
                    <a:lnTo>
                      <a:pt x="197" y="80"/>
                    </a:lnTo>
                    <a:lnTo>
                      <a:pt x="201" y="76"/>
                    </a:lnTo>
                    <a:lnTo>
                      <a:pt x="211" y="73"/>
                    </a:lnTo>
                    <a:lnTo>
                      <a:pt x="213" y="65"/>
                    </a:lnTo>
                    <a:lnTo>
                      <a:pt x="217" y="63"/>
                    </a:lnTo>
                    <a:lnTo>
                      <a:pt x="219" y="59"/>
                    </a:lnTo>
                    <a:lnTo>
                      <a:pt x="228" y="53"/>
                    </a:lnTo>
                    <a:lnTo>
                      <a:pt x="233" y="48"/>
                    </a:lnTo>
                    <a:lnTo>
                      <a:pt x="237" y="46"/>
                    </a:lnTo>
                    <a:lnTo>
                      <a:pt x="238" y="43"/>
                    </a:lnTo>
                    <a:lnTo>
                      <a:pt x="239" y="42"/>
                    </a:lnTo>
                    <a:lnTo>
                      <a:pt x="240" y="39"/>
                    </a:lnTo>
                    <a:lnTo>
                      <a:pt x="245" y="35"/>
                    </a:lnTo>
                    <a:lnTo>
                      <a:pt x="245" y="32"/>
                    </a:lnTo>
                    <a:lnTo>
                      <a:pt x="248" y="31"/>
                    </a:lnTo>
                    <a:lnTo>
                      <a:pt x="249" y="27"/>
                    </a:lnTo>
                    <a:lnTo>
                      <a:pt x="259" y="21"/>
                    </a:lnTo>
                    <a:lnTo>
                      <a:pt x="270" y="10"/>
                    </a:lnTo>
                    <a:lnTo>
                      <a:pt x="274" y="0"/>
                    </a:lnTo>
                    <a:lnTo>
                      <a:pt x="275" y="4"/>
                    </a:lnTo>
                    <a:lnTo>
                      <a:pt x="277" y="10"/>
                    </a:lnTo>
                    <a:lnTo>
                      <a:pt x="276" y="12"/>
                    </a:lnTo>
                    <a:lnTo>
                      <a:pt x="277" y="16"/>
                    </a:lnTo>
                    <a:lnTo>
                      <a:pt x="275" y="21"/>
                    </a:lnTo>
                    <a:lnTo>
                      <a:pt x="277" y="22"/>
                    </a:lnTo>
                    <a:lnTo>
                      <a:pt x="285" y="25"/>
                    </a:lnTo>
                    <a:lnTo>
                      <a:pt x="288" y="31"/>
                    </a:lnTo>
                    <a:lnTo>
                      <a:pt x="287" y="64"/>
                    </a:lnTo>
                    <a:lnTo>
                      <a:pt x="288" y="73"/>
                    </a:lnTo>
                    <a:lnTo>
                      <a:pt x="255" y="73"/>
                    </a:lnTo>
                    <a:lnTo>
                      <a:pt x="272" y="119"/>
                    </a:lnTo>
                    <a:lnTo>
                      <a:pt x="239" y="132"/>
                    </a:lnTo>
                    <a:lnTo>
                      <a:pt x="228" y="20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60" name="Group 159"/>
              <p:cNvGrpSpPr>
                <a:grpSpLocks noChangeAspect="1"/>
              </p:cNvGrpSpPr>
              <p:nvPr/>
            </p:nvGrpSpPr>
            <p:grpSpPr bwMode="gray">
              <a:xfrm>
                <a:off x="2802" y="1979"/>
                <a:ext cx="205" cy="88"/>
                <a:chOff x="2802" y="1979"/>
                <a:chExt cx="205" cy="88"/>
              </a:xfrm>
              <a:grpFill/>
            </p:grpSpPr>
            <p:sp>
              <p:nvSpPr>
                <p:cNvPr id="364" name="Freeform 160"/>
                <p:cNvSpPr>
                  <a:spLocks noChangeAspect="1"/>
                </p:cNvSpPr>
                <p:nvPr/>
              </p:nvSpPr>
              <p:spPr bwMode="gray">
                <a:xfrm>
                  <a:off x="2803" y="1979"/>
                  <a:ext cx="204" cy="88"/>
                </a:xfrm>
                <a:custGeom>
                  <a:avLst/>
                  <a:gdLst/>
                  <a:ahLst/>
                  <a:cxnLst>
                    <a:cxn ang="0">
                      <a:pos x="552" y="379"/>
                    </a:cxn>
                    <a:cxn ang="0">
                      <a:pos x="503" y="390"/>
                    </a:cxn>
                    <a:cxn ang="0">
                      <a:pos x="460" y="379"/>
                    </a:cxn>
                    <a:cxn ang="0">
                      <a:pos x="408" y="418"/>
                    </a:cxn>
                    <a:cxn ang="0">
                      <a:pos x="341" y="409"/>
                    </a:cxn>
                    <a:cxn ang="0">
                      <a:pos x="283" y="370"/>
                    </a:cxn>
                    <a:cxn ang="0">
                      <a:pos x="245" y="391"/>
                    </a:cxn>
                    <a:cxn ang="0">
                      <a:pos x="196" y="417"/>
                    </a:cxn>
                    <a:cxn ang="0">
                      <a:pos x="164" y="381"/>
                    </a:cxn>
                    <a:cxn ang="0">
                      <a:pos x="143" y="380"/>
                    </a:cxn>
                    <a:cxn ang="0">
                      <a:pos x="107" y="386"/>
                    </a:cxn>
                    <a:cxn ang="0">
                      <a:pos x="79" y="378"/>
                    </a:cxn>
                    <a:cxn ang="0">
                      <a:pos x="118" y="362"/>
                    </a:cxn>
                    <a:cxn ang="0">
                      <a:pos x="67" y="355"/>
                    </a:cxn>
                    <a:cxn ang="0">
                      <a:pos x="64" y="325"/>
                    </a:cxn>
                    <a:cxn ang="0">
                      <a:pos x="52" y="312"/>
                    </a:cxn>
                    <a:cxn ang="0">
                      <a:pos x="37" y="283"/>
                    </a:cxn>
                    <a:cxn ang="0">
                      <a:pos x="10" y="268"/>
                    </a:cxn>
                    <a:cxn ang="0">
                      <a:pos x="22" y="246"/>
                    </a:cxn>
                    <a:cxn ang="0">
                      <a:pos x="52" y="260"/>
                    </a:cxn>
                    <a:cxn ang="0">
                      <a:pos x="44" y="226"/>
                    </a:cxn>
                    <a:cxn ang="0">
                      <a:pos x="43" y="186"/>
                    </a:cxn>
                    <a:cxn ang="0">
                      <a:pos x="3" y="160"/>
                    </a:cxn>
                    <a:cxn ang="0">
                      <a:pos x="35" y="122"/>
                    </a:cxn>
                    <a:cxn ang="0">
                      <a:pos x="91" y="126"/>
                    </a:cxn>
                    <a:cxn ang="0">
                      <a:pos x="108" y="123"/>
                    </a:cxn>
                    <a:cxn ang="0">
                      <a:pos x="151" y="111"/>
                    </a:cxn>
                    <a:cxn ang="0">
                      <a:pos x="196" y="94"/>
                    </a:cxn>
                    <a:cxn ang="0">
                      <a:pos x="167" y="83"/>
                    </a:cxn>
                    <a:cxn ang="0">
                      <a:pos x="180" y="66"/>
                    </a:cxn>
                    <a:cxn ang="0">
                      <a:pos x="253" y="74"/>
                    </a:cxn>
                    <a:cxn ang="0">
                      <a:pos x="318" y="41"/>
                    </a:cxn>
                    <a:cxn ang="0">
                      <a:pos x="398" y="7"/>
                    </a:cxn>
                    <a:cxn ang="0">
                      <a:pos x="493" y="0"/>
                    </a:cxn>
                    <a:cxn ang="0">
                      <a:pos x="533" y="35"/>
                    </a:cxn>
                    <a:cxn ang="0">
                      <a:pos x="623" y="80"/>
                    </a:cxn>
                    <a:cxn ang="0">
                      <a:pos x="693" y="77"/>
                    </a:cxn>
                    <a:cxn ang="0">
                      <a:pos x="838" y="40"/>
                    </a:cxn>
                    <a:cxn ang="0">
                      <a:pos x="887" y="43"/>
                    </a:cxn>
                    <a:cxn ang="0">
                      <a:pos x="919" y="42"/>
                    </a:cxn>
                    <a:cxn ang="0">
                      <a:pos x="958" y="89"/>
                    </a:cxn>
                    <a:cxn ang="0">
                      <a:pos x="990" y="143"/>
                    </a:cxn>
                    <a:cxn ang="0">
                      <a:pos x="1001" y="186"/>
                    </a:cxn>
                    <a:cxn ang="0">
                      <a:pos x="997" y="263"/>
                    </a:cxn>
                    <a:cxn ang="0">
                      <a:pos x="1022" y="341"/>
                    </a:cxn>
                    <a:cxn ang="0">
                      <a:pos x="942" y="336"/>
                    </a:cxn>
                    <a:cxn ang="0">
                      <a:pos x="887" y="342"/>
                    </a:cxn>
                    <a:cxn ang="0">
                      <a:pos x="820" y="354"/>
                    </a:cxn>
                    <a:cxn ang="0">
                      <a:pos x="767" y="368"/>
                    </a:cxn>
                    <a:cxn ang="0">
                      <a:pos x="678" y="366"/>
                    </a:cxn>
                    <a:cxn ang="0">
                      <a:pos x="626" y="380"/>
                    </a:cxn>
                    <a:cxn ang="0">
                      <a:pos x="597" y="379"/>
                    </a:cxn>
                    <a:cxn ang="0">
                      <a:pos x="578" y="370"/>
                    </a:cxn>
                    <a:cxn ang="0">
                      <a:pos x="579" y="408"/>
                    </a:cxn>
                    <a:cxn ang="0">
                      <a:pos x="560" y="418"/>
                    </a:cxn>
                    <a:cxn ang="0">
                      <a:pos x="542" y="435"/>
                    </a:cxn>
                  </a:cxnLst>
                  <a:rect l="0" t="0" r="r" b="b"/>
                  <a:pathLst>
                    <a:path w="1022" h="439">
                      <a:moveTo>
                        <a:pt x="538" y="424"/>
                      </a:moveTo>
                      <a:lnTo>
                        <a:pt x="535" y="411"/>
                      </a:lnTo>
                      <a:lnTo>
                        <a:pt x="538" y="395"/>
                      </a:lnTo>
                      <a:lnTo>
                        <a:pt x="548" y="389"/>
                      </a:lnTo>
                      <a:lnTo>
                        <a:pt x="552" y="379"/>
                      </a:lnTo>
                      <a:lnTo>
                        <a:pt x="543" y="370"/>
                      </a:lnTo>
                      <a:lnTo>
                        <a:pt x="526" y="378"/>
                      </a:lnTo>
                      <a:lnTo>
                        <a:pt x="524" y="389"/>
                      </a:lnTo>
                      <a:lnTo>
                        <a:pt x="516" y="391"/>
                      </a:lnTo>
                      <a:lnTo>
                        <a:pt x="503" y="390"/>
                      </a:lnTo>
                      <a:lnTo>
                        <a:pt x="493" y="381"/>
                      </a:lnTo>
                      <a:lnTo>
                        <a:pt x="484" y="376"/>
                      </a:lnTo>
                      <a:lnTo>
                        <a:pt x="477" y="374"/>
                      </a:lnTo>
                      <a:lnTo>
                        <a:pt x="471" y="374"/>
                      </a:lnTo>
                      <a:lnTo>
                        <a:pt x="460" y="379"/>
                      </a:lnTo>
                      <a:lnTo>
                        <a:pt x="441" y="397"/>
                      </a:lnTo>
                      <a:lnTo>
                        <a:pt x="436" y="406"/>
                      </a:lnTo>
                      <a:lnTo>
                        <a:pt x="427" y="407"/>
                      </a:lnTo>
                      <a:lnTo>
                        <a:pt x="419" y="414"/>
                      </a:lnTo>
                      <a:lnTo>
                        <a:pt x="408" y="418"/>
                      </a:lnTo>
                      <a:lnTo>
                        <a:pt x="397" y="417"/>
                      </a:lnTo>
                      <a:lnTo>
                        <a:pt x="379" y="422"/>
                      </a:lnTo>
                      <a:lnTo>
                        <a:pt x="369" y="427"/>
                      </a:lnTo>
                      <a:lnTo>
                        <a:pt x="350" y="421"/>
                      </a:lnTo>
                      <a:lnTo>
                        <a:pt x="341" y="409"/>
                      </a:lnTo>
                      <a:lnTo>
                        <a:pt x="337" y="402"/>
                      </a:lnTo>
                      <a:lnTo>
                        <a:pt x="331" y="397"/>
                      </a:lnTo>
                      <a:lnTo>
                        <a:pt x="321" y="391"/>
                      </a:lnTo>
                      <a:lnTo>
                        <a:pt x="295" y="379"/>
                      </a:lnTo>
                      <a:lnTo>
                        <a:pt x="283" y="370"/>
                      </a:lnTo>
                      <a:lnTo>
                        <a:pt x="267" y="368"/>
                      </a:lnTo>
                      <a:lnTo>
                        <a:pt x="257" y="370"/>
                      </a:lnTo>
                      <a:lnTo>
                        <a:pt x="248" y="370"/>
                      </a:lnTo>
                      <a:lnTo>
                        <a:pt x="245" y="379"/>
                      </a:lnTo>
                      <a:lnTo>
                        <a:pt x="245" y="391"/>
                      </a:lnTo>
                      <a:lnTo>
                        <a:pt x="242" y="396"/>
                      </a:lnTo>
                      <a:lnTo>
                        <a:pt x="240" y="407"/>
                      </a:lnTo>
                      <a:lnTo>
                        <a:pt x="220" y="412"/>
                      </a:lnTo>
                      <a:lnTo>
                        <a:pt x="207" y="417"/>
                      </a:lnTo>
                      <a:lnTo>
                        <a:pt x="196" y="417"/>
                      </a:lnTo>
                      <a:lnTo>
                        <a:pt x="186" y="414"/>
                      </a:lnTo>
                      <a:lnTo>
                        <a:pt x="176" y="409"/>
                      </a:lnTo>
                      <a:lnTo>
                        <a:pt x="167" y="401"/>
                      </a:lnTo>
                      <a:lnTo>
                        <a:pt x="164" y="386"/>
                      </a:lnTo>
                      <a:lnTo>
                        <a:pt x="164" y="381"/>
                      </a:lnTo>
                      <a:lnTo>
                        <a:pt x="156" y="378"/>
                      </a:lnTo>
                      <a:lnTo>
                        <a:pt x="154" y="382"/>
                      </a:lnTo>
                      <a:lnTo>
                        <a:pt x="155" y="386"/>
                      </a:lnTo>
                      <a:lnTo>
                        <a:pt x="151" y="386"/>
                      </a:lnTo>
                      <a:lnTo>
                        <a:pt x="143" y="380"/>
                      </a:lnTo>
                      <a:lnTo>
                        <a:pt x="137" y="374"/>
                      </a:lnTo>
                      <a:lnTo>
                        <a:pt x="134" y="373"/>
                      </a:lnTo>
                      <a:lnTo>
                        <a:pt x="119" y="374"/>
                      </a:lnTo>
                      <a:lnTo>
                        <a:pt x="117" y="380"/>
                      </a:lnTo>
                      <a:lnTo>
                        <a:pt x="107" y="386"/>
                      </a:lnTo>
                      <a:lnTo>
                        <a:pt x="105" y="386"/>
                      </a:lnTo>
                      <a:lnTo>
                        <a:pt x="108" y="379"/>
                      </a:lnTo>
                      <a:lnTo>
                        <a:pt x="107" y="375"/>
                      </a:lnTo>
                      <a:lnTo>
                        <a:pt x="73" y="385"/>
                      </a:lnTo>
                      <a:lnTo>
                        <a:pt x="79" y="378"/>
                      </a:lnTo>
                      <a:lnTo>
                        <a:pt x="87" y="371"/>
                      </a:lnTo>
                      <a:lnTo>
                        <a:pt x="101" y="371"/>
                      </a:lnTo>
                      <a:lnTo>
                        <a:pt x="108" y="368"/>
                      </a:lnTo>
                      <a:lnTo>
                        <a:pt x="110" y="366"/>
                      </a:lnTo>
                      <a:lnTo>
                        <a:pt x="118" y="362"/>
                      </a:lnTo>
                      <a:lnTo>
                        <a:pt x="122" y="357"/>
                      </a:lnTo>
                      <a:lnTo>
                        <a:pt x="113" y="355"/>
                      </a:lnTo>
                      <a:lnTo>
                        <a:pt x="92" y="360"/>
                      </a:lnTo>
                      <a:lnTo>
                        <a:pt x="69" y="360"/>
                      </a:lnTo>
                      <a:lnTo>
                        <a:pt x="67" y="355"/>
                      </a:lnTo>
                      <a:lnTo>
                        <a:pt x="79" y="344"/>
                      </a:lnTo>
                      <a:lnTo>
                        <a:pt x="71" y="336"/>
                      </a:lnTo>
                      <a:lnTo>
                        <a:pt x="68" y="333"/>
                      </a:lnTo>
                      <a:lnTo>
                        <a:pt x="63" y="333"/>
                      </a:lnTo>
                      <a:lnTo>
                        <a:pt x="64" y="325"/>
                      </a:lnTo>
                      <a:lnTo>
                        <a:pt x="69" y="321"/>
                      </a:lnTo>
                      <a:lnTo>
                        <a:pt x="71" y="316"/>
                      </a:lnTo>
                      <a:lnTo>
                        <a:pt x="64" y="317"/>
                      </a:lnTo>
                      <a:lnTo>
                        <a:pt x="57" y="320"/>
                      </a:lnTo>
                      <a:lnTo>
                        <a:pt x="52" y="312"/>
                      </a:lnTo>
                      <a:lnTo>
                        <a:pt x="59" y="309"/>
                      </a:lnTo>
                      <a:lnTo>
                        <a:pt x="60" y="300"/>
                      </a:lnTo>
                      <a:lnTo>
                        <a:pt x="56" y="290"/>
                      </a:lnTo>
                      <a:lnTo>
                        <a:pt x="51" y="287"/>
                      </a:lnTo>
                      <a:lnTo>
                        <a:pt x="37" y="283"/>
                      </a:lnTo>
                      <a:lnTo>
                        <a:pt x="30" y="277"/>
                      </a:lnTo>
                      <a:lnTo>
                        <a:pt x="20" y="279"/>
                      </a:lnTo>
                      <a:lnTo>
                        <a:pt x="16" y="277"/>
                      </a:lnTo>
                      <a:lnTo>
                        <a:pt x="10" y="271"/>
                      </a:lnTo>
                      <a:lnTo>
                        <a:pt x="10" y="268"/>
                      </a:lnTo>
                      <a:lnTo>
                        <a:pt x="16" y="266"/>
                      </a:lnTo>
                      <a:lnTo>
                        <a:pt x="17" y="256"/>
                      </a:lnTo>
                      <a:lnTo>
                        <a:pt x="16" y="251"/>
                      </a:lnTo>
                      <a:lnTo>
                        <a:pt x="19" y="245"/>
                      </a:lnTo>
                      <a:lnTo>
                        <a:pt x="22" y="246"/>
                      </a:lnTo>
                      <a:lnTo>
                        <a:pt x="28" y="262"/>
                      </a:lnTo>
                      <a:lnTo>
                        <a:pt x="35" y="263"/>
                      </a:lnTo>
                      <a:lnTo>
                        <a:pt x="43" y="262"/>
                      </a:lnTo>
                      <a:lnTo>
                        <a:pt x="54" y="262"/>
                      </a:lnTo>
                      <a:lnTo>
                        <a:pt x="52" y="260"/>
                      </a:lnTo>
                      <a:lnTo>
                        <a:pt x="42" y="255"/>
                      </a:lnTo>
                      <a:lnTo>
                        <a:pt x="37" y="246"/>
                      </a:lnTo>
                      <a:lnTo>
                        <a:pt x="38" y="239"/>
                      </a:lnTo>
                      <a:lnTo>
                        <a:pt x="47" y="231"/>
                      </a:lnTo>
                      <a:lnTo>
                        <a:pt x="44" y="226"/>
                      </a:lnTo>
                      <a:lnTo>
                        <a:pt x="38" y="220"/>
                      </a:lnTo>
                      <a:lnTo>
                        <a:pt x="38" y="214"/>
                      </a:lnTo>
                      <a:lnTo>
                        <a:pt x="32" y="206"/>
                      </a:lnTo>
                      <a:lnTo>
                        <a:pt x="33" y="195"/>
                      </a:lnTo>
                      <a:lnTo>
                        <a:pt x="43" y="186"/>
                      </a:lnTo>
                      <a:lnTo>
                        <a:pt x="41" y="182"/>
                      </a:lnTo>
                      <a:lnTo>
                        <a:pt x="25" y="186"/>
                      </a:lnTo>
                      <a:lnTo>
                        <a:pt x="0" y="186"/>
                      </a:lnTo>
                      <a:lnTo>
                        <a:pt x="0" y="181"/>
                      </a:lnTo>
                      <a:lnTo>
                        <a:pt x="3" y="160"/>
                      </a:lnTo>
                      <a:lnTo>
                        <a:pt x="8" y="150"/>
                      </a:lnTo>
                      <a:lnTo>
                        <a:pt x="14" y="149"/>
                      </a:lnTo>
                      <a:lnTo>
                        <a:pt x="20" y="138"/>
                      </a:lnTo>
                      <a:lnTo>
                        <a:pt x="27" y="132"/>
                      </a:lnTo>
                      <a:lnTo>
                        <a:pt x="35" y="122"/>
                      </a:lnTo>
                      <a:lnTo>
                        <a:pt x="48" y="123"/>
                      </a:lnTo>
                      <a:lnTo>
                        <a:pt x="63" y="118"/>
                      </a:lnTo>
                      <a:lnTo>
                        <a:pt x="68" y="123"/>
                      </a:lnTo>
                      <a:lnTo>
                        <a:pt x="80" y="127"/>
                      </a:lnTo>
                      <a:lnTo>
                        <a:pt x="91" y="126"/>
                      </a:lnTo>
                      <a:lnTo>
                        <a:pt x="87" y="112"/>
                      </a:lnTo>
                      <a:lnTo>
                        <a:pt x="96" y="113"/>
                      </a:lnTo>
                      <a:lnTo>
                        <a:pt x="102" y="117"/>
                      </a:lnTo>
                      <a:lnTo>
                        <a:pt x="101" y="122"/>
                      </a:lnTo>
                      <a:lnTo>
                        <a:pt x="108" y="123"/>
                      </a:lnTo>
                      <a:lnTo>
                        <a:pt x="122" y="121"/>
                      </a:lnTo>
                      <a:lnTo>
                        <a:pt x="149" y="121"/>
                      </a:lnTo>
                      <a:lnTo>
                        <a:pt x="161" y="120"/>
                      </a:lnTo>
                      <a:lnTo>
                        <a:pt x="160" y="113"/>
                      </a:lnTo>
                      <a:lnTo>
                        <a:pt x="151" y="111"/>
                      </a:lnTo>
                      <a:lnTo>
                        <a:pt x="150" y="107"/>
                      </a:lnTo>
                      <a:lnTo>
                        <a:pt x="160" y="104"/>
                      </a:lnTo>
                      <a:lnTo>
                        <a:pt x="204" y="100"/>
                      </a:lnTo>
                      <a:lnTo>
                        <a:pt x="204" y="96"/>
                      </a:lnTo>
                      <a:lnTo>
                        <a:pt x="196" y="94"/>
                      </a:lnTo>
                      <a:lnTo>
                        <a:pt x="189" y="96"/>
                      </a:lnTo>
                      <a:lnTo>
                        <a:pt x="176" y="94"/>
                      </a:lnTo>
                      <a:lnTo>
                        <a:pt x="173" y="90"/>
                      </a:lnTo>
                      <a:lnTo>
                        <a:pt x="170" y="89"/>
                      </a:lnTo>
                      <a:lnTo>
                        <a:pt x="167" y="83"/>
                      </a:lnTo>
                      <a:lnTo>
                        <a:pt x="161" y="79"/>
                      </a:lnTo>
                      <a:lnTo>
                        <a:pt x="164" y="73"/>
                      </a:lnTo>
                      <a:lnTo>
                        <a:pt x="170" y="62"/>
                      </a:lnTo>
                      <a:lnTo>
                        <a:pt x="171" y="66"/>
                      </a:lnTo>
                      <a:lnTo>
                        <a:pt x="180" y="66"/>
                      </a:lnTo>
                      <a:lnTo>
                        <a:pt x="193" y="69"/>
                      </a:lnTo>
                      <a:lnTo>
                        <a:pt x="231" y="68"/>
                      </a:lnTo>
                      <a:lnTo>
                        <a:pt x="242" y="72"/>
                      </a:lnTo>
                      <a:lnTo>
                        <a:pt x="248" y="75"/>
                      </a:lnTo>
                      <a:lnTo>
                        <a:pt x="253" y="74"/>
                      </a:lnTo>
                      <a:lnTo>
                        <a:pt x="274" y="77"/>
                      </a:lnTo>
                      <a:lnTo>
                        <a:pt x="288" y="70"/>
                      </a:lnTo>
                      <a:lnTo>
                        <a:pt x="295" y="57"/>
                      </a:lnTo>
                      <a:lnTo>
                        <a:pt x="307" y="51"/>
                      </a:lnTo>
                      <a:lnTo>
                        <a:pt x="318" y="41"/>
                      </a:lnTo>
                      <a:lnTo>
                        <a:pt x="332" y="36"/>
                      </a:lnTo>
                      <a:lnTo>
                        <a:pt x="343" y="26"/>
                      </a:lnTo>
                      <a:lnTo>
                        <a:pt x="355" y="19"/>
                      </a:lnTo>
                      <a:lnTo>
                        <a:pt x="381" y="9"/>
                      </a:lnTo>
                      <a:lnTo>
                        <a:pt x="398" y="7"/>
                      </a:lnTo>
                      <a:lnTo>
                        <a:pt x="414" y="5"/>
                      </a:lnTo>
                      <a:lnTo>
                        <a:pt x="436" y="8"/>
                      </a:lnTo>
                      <a:lnTo>
                        <a:pt x="473" y="8"/>
                      </a:lnTo>
                      <a:lnTo>
                        <a:pt x="485" y="2"/>
                      </a:lnTo>
                      <a:lnTo>
                        <a:pt x="493" y="0"/>
                      </a:lnTo>
                      <a:lnTo>
                        <a:pt x="499" y="3"/>
                      </a:lnTo>
                      <a:lnTo>
                        <a:pt x="499" y="10"/>
                      </a:lnTo>
                      <a:lnTo>
                        <a:pt x="506" y="21"/>
                      </a:lnTo>
                      <a:lnTo>
                        <a:pt x="520" y="29"/>
                      </a:lnTo>
                      <a:lnTo>
                        <a:pt x="533" y="35"/>
                      </a:lnTo>
                      <a:lnTo>
                        <a:pt x="546" y="26"/>
                      </a:lnTo>
                      <a:lnTo>
                        <a:pt x="553" y="37"/>
                      </a:lnTo>
                      <a:lnTo>
                        <a:pt x="560" y="58"/>
                      </a:lnTo>
                      <a:lnTo>
                        <a:pt x="587" y="61"/>
                      </a:lnTo>
                      <a:lnTo>
                        <a:pt x="623" y="80"/>
                      </a:lnTo>
                      <a:lnTo>
                        <a:pt x="629" y="77"/>
                      </a:lnTo>
                      <a:lnTo>
                        <a:pt x="635" y="74"/>
                      </a:lnTo>
                      <a:lnTo>
                        <a:pt x="656" y="84"/>
                      </a:lnTo>
                      <a:lnTo>
                        <a:pt x="677" y="83"/>
                      </a:lnTo>
                      <a:lnTo>
                        <a:pt x="693" y="77"/>
                      </a:lnTo>
                      <a:lnTo>
                        <a:pt x="724" y="72"/>
                      </a:lnTo>
                      <a:lnTo>
                        <a:pt x="758" y="80"/>
                      </a:lnTo>
                      <a:lnTo>
                        <a:pt x="779" y="79"/>
                      </a:lnTo>
                      <a:lnTo>
                        <a:pt x="820" y="51"/>
                      </a:lnTo>
                      <a:lnTo>
                        <a:pt x="838" y="40"/>
                      </a:lnTo>
                      <a:lnTo>
                        <a:pt x="840" y="35"/>
                      </a:lnTo>
                      <a:lnTo>
                        <a:pt x="847" y="41"/>
                      </a:lnTo>
                      <a:lnTo>
                        <a:pt x="855" y="41"/>
                      </a:lnTo>
                      <a:lnTo>
                        <a:pt x="868" y="37"/>
                      </a:lnTo>
                      <a:lnTo>
                        <a:pt x="887" y="43"/>
                      </a:lnTo>
                      <a:lnTo>
                        <a:pt x="893" y="43"/>
                      </a:lnTo>
                      <a:lnTo>
                        <a:pt x="898" y="36"/>
                      </a:lnTo>
                      <a:lnTo>
                        <a:pt x="903" y="32"/>
                      </a:lnTo>
                      <a:lnTo>
                        <a:pt x="911" y="35"/>
                      </a:lnTo>
                      <a:lnTo>
                        <a:pt x="919" y="42"/>
                      </a:lnTo>
                      <a:lnTo>
                        <a:pt x="930" y="58"/>
                      </a:lnTo>
                      <a:lnTo>
                        <a:pt x="935" y="59"/>
                      </a:lnTo>
                      <a:lnTo>
                        <a:pt x="944" y="69"/>
                      </a:lnTo>
                      <a:lnTo>
                        <a:pt x="951" y="75"/>
                      </a:lnTo>
                      <a:lnTo>
                        <a:pt x="958" y="89"/>
                      </a:lnTo>
                      <a:lnTo>
                        <a:pt x="960" y="109"/>
                      </a:lnTo>
                      <a:lnTo>
                        <a:pt x="963" y="123"/>
                      </a:lnTo>
                      <a:lnTo>
                        <a:pt x="971" y="133"/>
                      </a:lnTo>
                      <a:lnTo>
                        <a:pt x="982" y="137"/>
                      </a:lnTo>
                      <a:lnTo>
                        <a:pt x="990" y="143"/>
                      </a:lnTo>
                      <a:lnTo>
                        <a:pt x="1000" y="153"/>
                      </a:lnTo>
                      <a:lnTo>
                        <a:pt x="1008" y="156"/>
                      </a:lnTo>
                      <a:lnTo>
                        <a:pt x="1012" y="161"/>
                      </a:lnTo>
                      <a:lnTo>
                        <a:pt x="1003" y="179"/>
                      </a:lnTo>
                      <a:lnTo>
                        <a:pt x="1001" y="186"/>
                      </a:lnTo>
                      <a:lnTo>
                        <a:pt x="987" y="195"/>
                      </a:lnTo>
                      <a:lnTo>
                        <a:pt x="988" y="202"/>
                      </a:lnTo>
                      <a:lnTo>
                        <a:pt x="995" y="219"/>
                      </a:lnTo>
                      <a:lnTo>
                        <a:pt x="997" y="246"/>
                      </a:lnTo>
                      <a:lnTo>
                        <a:pt x="997" y="263"/>
                      </a:lnTo>
                      <a:lnTo>
                        <a:pt x="999" y="279"/>
                      </a:lnTo>
                      <a:lnTo>
                        <a:pt x="995" y="300"/>
                      </a:lnTo>
                      <a:lnTo>
                        <a:pt x="1009" y="308"/>
                      </a:lnTo>
                      <a:lnTo>
                        <a:pt x="1021" y="325"/>
                      </a:lnTo>
                      <a:lnTo>
                        <a:pt x="1022" y="341"/>
                      </a:lnTo>
                      <a:lnTo>
                        <a:pt x="1015" y="348"/>
                      </a:lnTo>
                      <a:lnTo>
                        <a:pt x="1000" y="347"/>
                      </a:lnTo>
                      <a:lnTo>
                        <a:pt x="990" y="336"/>
                      </a:lnTo>
                      <a:lnTo>
                        <a:pt x="973" y="337"/>
                      </a:lnTo>
                      <a:lnTo>
                        <a:pt x="942" y="336"/>
                      </a:lnTo>
                      <a:lnTo>
                        <a:pt x="922" y="327"/>
                      </a:lnTo>
                      <a:lnTo>
                        <a:pt x="897" y="348"/>
                      </a:lnTo>
                      <a:lnTo>
                        <a:pt x="888" y="349"/>
                      </a:lnTo>
                      <a:lnTo>
                        <a:pt x="887" y="347"/>
                      </a:lnTo>
                      <a:lnTo>
                        <a:pt x="887" y="342"/>
                      </a:lnTo>
                      <a:lnTo>
                        <a:pt x="883" y="339"/>
                      </a:lnTo>
                      <a:lnTo>
                        <a:pt x="881" y="337"/>
                      </a:lnTo>
                      <a:lnTo>
                        <a:pt x="872" y="344"/>
                      </a:lnTo>
                      <a:lnTo>
                        <a:pt x="855" y="352"/>
                      </a:lnTo>
                      <a:lnTo>
                        <a:pt x="820" y="354"/>
                      </a:lnTo>
                      <a:lnTo>
                        <a:pt x="810" y="351"/>
                      </a:lnTo>
                      <a:lnTo>
                        <a:pt x="801" y="351"/>
                      </a:lnTo>
                      <a:lnTo>
                        <a:pt x="785" y="355"/>
                      </a:lnTo>
                      <a:lnTo>
                        <a:pt x="775" y="364"/>
                      </a:lnTo>
                      <a:lnTo>
                        <a:pt x="767" y="368"/>
                      </a:lnTo>
                      <a:lnTo>
                        <a:pt x="754" y="371"/>
                      </a:lnTo>
                      <a:lnTo>
                        <a:pt x="750" y="375"/>
                      </a:lnTo>
                      <a:lnTo>
                        <a:pt x="716" y="381"/>
                      </a:lnTo>
                      <a:lnTo>
                        <a:pt x="689" y="378"/>
                      </a:lnTo>
                      <a:lnTo>
                        <a:pt x="678" y="366"/>
                      </a:lnTo>
                      <a:lnTo>
                        <a:pt x="671" y="365"/>
                      </a:lnTo>
                      <a:lnTo>
                        <a:pt x="657" y="366"/>
                      </a:lnTo>
                      <a:lnTo>
                        <a:pt x="648" y="373"/>
                      </a:lnTo>
                      <a:lnTo>
                        <a:pt x="634" y="378"/>
                      </a:lnTo>
                      <a:lnTo>
                        <a:pt x="626" y="380"/>
                      </a:lnTo>
                      <a:lnTo>
                        <a:pt x="622" y="384"/>
                      </a:lnTo>
                      <a:lnTo>
                        <a:pt x="607" y="381"/>
                      </a:lnTo>
                      <a:lnTo>
                        <a:pt x="598" y="384"/>
                      </a:lnTo>
                      <a:lnTo>
                        <a:pt x="597" y="381"/>
                      </a:lnTo>
                      <a:lnTo>
                        <a:pt x="597" y="379"/>
                      </a:lnTo>
                      <a:lnTo>
                        <a:pt x="597" y="378"/>
                      </a:lnTo>
                      <a:lnTo>
                        <a:pt x="597" y="378"/>
                      </a:lnTo>
                      <a:lnTo>
                        <a:pt x="592" y="374"/>
                      </a:lnTo>
                      <a:lnTo>
                        <a:pt x="583" y="373"/>
                      </a:lnTo>
                      <a:lnTo>
                        <a:pt x="578" y="370"/>
                      </a:lnTo>
                      <a:lnTo>
                        <a:pt x="573" y="381"/>
                      </a:lnTo>
                      <a:lnTo>
                        <a:pt x="571" y="382"/>
                      </a:lnTo>
                      <a:lnTo>
                        <a:pt x="571" y="387"/>
                      </a:lnTo>
                      <a:lnTo>
                        <a:pt x="569" y="396"/>
                      </a:lnTo>
                      <a:lnTo>
                        <a:pt x="579" y="408"/>
                      </a:lnTo>
                      <a:lnTo>
                        <a:pt x="579" y="411"/>
                      </a:lnTo>
                      <a:lnTo>
                        <a:pt x="576" y="412"/>
                      </a:lnTo>
                      <a:lnTo>
                        <a:pt x="569" y="412"/>
                      </a:lnTo>
                      <a:lnTo>
                        <a:pt x="560" y="414"/>
                      </a:lnTo>
                      <a:lnTo>
                        <a:pt x="560" y="418"/>
                      </a:lnTo>
                      <a:lnTo>
                        <a:pt x="560" y="427"/>
                      </a:lnTo>
                      <a:lnTo>
                        <a:pt x="554" y="432"/>
                      </a:lnTo>
                      <a:lnTo>
                        <a:pt x="551" y="433"/>
                      </a:lnTo>
                      <a:lnTo>
                        <a:pt x="548" y="439"/>
                      </a:lnTo>
                      <a:lnTo>
                        <a:pt x="542" y="435"/>
                      </a:lnTo>
                      <a:lnTo>
                        <a:pt x="540" y="432"/>
                      </a:lnTo>
                      <a:lnTo>
                        <a:pt x="536" y="432"/>
                      </a:lnTo>
                      <a:lnTo>
                        <a:pt x="538" y="4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5" name="Freeform 161"/>
                <p:cNvSpPr>
                  <a:spLocks noChangeAspect="1"/>
                </p:cNvSpPr>
                <p:nvPr/>
              </p:nvSpPr>
              <p:spPr bwMode="gray">
                <a:xfrm>
                  <a:off x="2802" y="1980"/>
                  <a:ext cx="33" cy="2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0" y="6"/>
                    </a:cxn>
                    <a:cxn ang="0">
                      <a:pos x="77" y="10"/>
                    </a:cxn>
                    <a:cxn ang="0">
                      <a:pos x="59" y="0"/>
                    </a:cxn>
                    <a:cxn ang="0">
                      <a:pos x="39" y="8"/>
                    </a:cxn>
                    <a:cxn ang="0">
                      <a:pos x="25" y="10"/>
                    </a:cxn>
                    <a:cxn ang="0">
                      <a:pos x="16" y="18"/>
                    </a:cxn>
                    <a:cxn ang="0">
                      <a:pos x="19" y="24"/>
                    </a:cxn>
                    <a:cxn ang="0">
                      <a:pos x="28" y="31"/>
                    </a:cxn>
                    <a:cxn ang="0">
                      <a:pos x="27" y="42"/>
                    </a:cxn>
                    <a:cxn ang="0">
                      <a:pos x="16" y="51"/>
                    </a:cxn>
                    <a:cxn ang="0">
                      <a:pos x="14" y="67"/>
                    </a:cxn>
                    <a:cxn ang="0">
                      <a:pos x="10" y="81"/>
                    </a:cxn>
                    <a:cxn ang="0">
                      <a:pos x="0" y="96"/>
                    </a:cxn>
                    <a:cxn ang="0">
                      <a:pos x="3" y="100"/>
                    </a:cxn>
                    <a:cxn ang="0">
                      <a:pos x="10" y="104"/>
                    </a:cxn>
                    <a:cxn ang="0">
                      <a:pos x="43" y="100"/>
                    </a:cxn>
                    <a:cxn ang="0">
                      <a:pos x="36" y="107"/>
                    </a:cxn>
                    <a:cxn ang="0">
                      <a:pos x="21" y="113"/>
                    </a:cxn>
                    <a:cxn ang="0">
                      <a:pos x="10" y="120"/>
                    </a:cxn>
                    <a:cxn ang="0">
                      <a:pos x="9" y="127"/>
                    </a:cxn>
                    <a:cxn ang="0">
                      <a:pos x="9" y="140"/>
                    </a:cxn>
                    <a:cxn ang="0">
                      <a:pos x="17" y="137"/>
                    </a:cxn>
                    <a:cxn ang="0">
                      <a:pos x="23" y="127"/>
                    </a:cxn>
                    <a:cxn ang="0">
                      <a:pos x="33" y="118"/>
                    </a:cxn>
                    <a:cxn ang="0">
                      <a:pos x="58" y="101"/>
                    </a:cxn>
                    <a:cxn ang="0">
                      <a:pos x="76" y="86"/>
                    </a:cxn>
                    <a:cxn ang="0">
                      <a:pos x="85" y="75"/>
                    </a:cxn>
                    <a:cxn ang="0">
                      <a:pos x="97" y="75"/>
                    </a:cxn>
                    <a:cxn ang="0">
                      <a:pos x="108" y="73"/>
                    </a:cxn>
                    <a:cxn ang="0">
                      <a:pos x="124" y="73"/>
                    </a:cxn>
                    <a:cxn ang="0">
                      <a:pos x="138" y="74"/>
                    </a:cxn>
                    <a:cxn ang="0">
                      <a:pos x="145" y="78"/>
                    </a:cxn>
                    <a:cxn ang="0">
                      <a:pos x="160" y="73"/>
                    </a:cxn>
                    <a:cxn ang="0">
                      <a:pos x="166" y="64"/>
                    </a:cxn>
                    <a:cxn ang="0">
                      <a:pos x="166" y="56"/>
                    </a:cxn>
                    <a:cxn ang="0">
                      <a:pos x="156" y="54"/>
                    </a:cxn>
                    <a:cxn ang="0">
                      <a:pos x="139" y="48"/>
                    </a:cxn>
                    <a:cxn ang="0">
                      <a:pos x="125" y="42"/>
                    </a:cxn>
                    <a:cxn ang="0">
                      <a:pos x="117" y="36"/>
                    </a:cxn>
                    <a:cxn ang="0">
                      <a:pos x="109" y="27"/>
                    </a:cxn>
                    <a:cxn ang="0">
                      <a:pos x="107" y="1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66" h="140">
                      <a:moveTo>
                        <a:pt x="108" y="8"/>
                      </a:moveTo>
                      <a:lnTo>
                        <a:pt x="100" y="6"/>
                      </a:lnTo>
                      <a:lnTo>
                        <a:pt x="77" y="10"/>
                      </a:lnTo>
                      <a:lnTo>
                        <a:pt x="59" y="0"/>
                      </a:lnTo>
                      <a:lnTo>
                        <a:pt x="39" y="8"/>
                      </a:lnTo>
                      <a:lnTo>
                        <a:pt x="25" y="10"/>
                      </a:lnTo>
                      <a:lnTo>
                        <a:pt x="16" y="18"/>
                      </a:lnTo>
                      <a:lnTo>
                        <a:pt x="19" y="24"/>
                      </a:lnTo>
                      <a:lnTo>
                        <a:pt x="28" y="31"/>
                      </a:lnTo>
                      <a:lnTo>
                        <a:pt x="27" y="42"/>
                      </a:lnTo>
                      <a:lnTo>
                        <a:pt x="16" y="51"/>
                      </a:lnTo>
                      <a:lnTo>
                        <a:pt x="14" y="67"/>
                      </a:lnTo>
                      <a:lnTo>
                        <a:pt x="10" y="81"/>
                      </a:lnTo>
                      <a:lnTo>
                        <a:pt x="0" y="96"/>
                      </a:lnTo>
                      <a:lnTo>
                        <a:pt x="3" y="100"/>
                      </a:lnTo>
                      <a:lnTo>
                        <a:pt x="10" y="104"/>
                      </a:lnTo>
                      <a:lnTo>
                        <a:pt x="43" y="100"/>
                      </a:lnTo>
                      <a:lnTo>
                        <a:pt x="36" y="107"/>
                      </a:lnTo>
                      <a:lnTo>
                        <a:pt x="21" y="113"/>
                      </a:lnTo>
                      <a:lnTo>
                        <a:pt x="10" y="120"/>
                      </a:lnTo>
                      <a:lnTo>
                        <a:pt x="9" y="127"/>
                      </a:lnTo>
                      <a:lnTo>
                        <a:pt x="9" y="140"/>
                      </a:lnTo>
                      <a:lnTo>
                        <a:pt x="17" y="137"/>
                      </a:lnTo>
                      <a:lnTo>
                        <a:pt x="23" y="127"/>
                      </a:lnTo>
                      <a:lnTo>
                        <a:pt x="33" y="118"/>
                      </a:lnTo>
                      <a:lnTo>
                        <a:pt x="58" y="101"/>
                      </a:lnTo>
                      <a:lnTo>
                        <a:pt x="76" y="86"/>
                      </a:lnTo>
                      <a:lnTo>
                        <a:pt x="85" y="75"/>
                      </a:lnTo>
                      <a:lnTo>
                        <a:pt x="97" y="75"/>
                      </a:lnTo>
                      <a:lnTo>
                        <a:pt x="108" y="73"/>
                      </a:lnTo>
                      <a:lnTo>
                        <a:pt x="124" y="73"/>
                      </a:lnTo>
                      <a:lnTo>
                        <a:pt x="138" y="74"/>
                      </a:lnTo>
                      <a:lnTo>
                        <a:pt x="145" y="78"/>
                      </a:lnTo>
                      <a:lnTo>
                        <a:pt x="160" y="73"/>
                      </a:lnTo>
                      <a:lnTo>
                        <a:pt x="166" y="64"/>
                      </a:lnTo>
                      <a:lnTo>
                        <a:pt x="166" y="56"/>
                      </a:lnTo>
                      <a:lnTo>
                        <a:pt x="156" y="54"/>
                      </a:lnTo>
                      <a:lnTo>
                        <a:pt x="139" y="48"/>
                      </a:lnTo>
                      <a:lnTo>
                        <a:pt x="125" y="42"/>
                      </a:lnTo>
                      <a:lnTo>
                        <a:pt x="117" y="36"/>
                      </a:lnTo>
                      <a:lnTo>
                        <a:pt x="109" y="27"/>
                      </a:lnTo>
                      <a:lnTo>
                        <a:pt x="107" y="1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61" name="Freeform 162"/>
              <p:cNvSpPr>
                <a:spLocks noChangeAspect="1"/>
              </p:cNvSpPr>
              <p:nvPr/>
            </p:nvSpPr>
            <p:spPr bwMode="gray">
              <a:xfrm>
                <a:off x="2898" y="2100"/>
                <a:ext cx="47" cy="54"/>
              </a:xfrm>
              <a:custGeom>
                <a:avLst/>
                <a:gdLst/>
                <a:ahLst/>
                <a:cxnLst>
                  <a:cxn ang="0">
                    <a:pos x="215" y="94"/>
                  </a:cxn>
                  <a:cxn ang="0">
                    <a:pos x="231" y="75"/>
                  </a:cxn>
                  <a:cxn ang="0">
                    <a:pos x="215" y="0"/>
                  </a:cxn>
                  <a:cxn ang="0">
                    <a:pos x="165" y="26"/>
                  </a:cxn>
                  <a:cxn ang="0">
                    <a:pos x="141" y="39"/>
                  </a:cxn>
                  <a:cxn ang="0">
                    <a:pos x="96" y="67"/>
                  </a:cxn>
                  <a:cxn ang="0">
                    <a:pos x="87" y="69"/>
                  </a:cxn>
                  <a:cxn ang="0">
                    <a:pos x="75" y="67"/>
                  </a:cxn>
                  <a:cxn ang="0">
                    <a:pos x="70" y="65"/>
                  </a:cxn>
                  <a:cxn ang="0">
                    <a:pos x="62" y="55"/>
                  </a:cxn>
                  <a:cxn ang="0">
                    <a:pos x="54" y="51"/>
                  </a:cxn>
                  <a:cxn ang="0">
                    <a:pos x="48" y="43"/>
                  </a:cxn>
                  <a:cxn ang="0">
                    <a:pos x="44" y="42"/>
                  </a:cxn>
                  <a:cxn ang="0">
                    <a:pos x="32" y="44"/>
                  </a:cxn>
                  <a:cxn ang="0">
                    <a:pos x="32" y="64"/>
                  </a:cxn>
                  <a:cxn ang="0">
                    <a:pos x="32" y="66"/>
                  </a:cxn>
                  <a:cxn ang="0">
                    <a:pos x="31" y="75"/>
                  </a:cxn>
                  <a:cxn ang="0">
                    <a:pos x="30" y="82"/>
                  </a:cxn>
                  <a:cxn ang="0">
                    <a:pos x="28" y="94"/>
                  </a:cxn>
                  <a:cxn ang="0">
                    <a:pos x="31" y="103"/>
                  </a:cxn>
                  <a:cxn ang="0">
                    <a:pos x="28" y="109"/>
                  </a:cxn>
                  <a:cxn ang="0">
                    <a:pos x="27" y="118"/>
                  </a:cxn>
                  <a:cxn ang="0">
                    <a:pos x="25" y="120"/>
                  </a:cxn>
                  <a:cxn ang="0">
                    <a:pos x="27" y="124"/>
                  </a:cxn>
                  <a:cxn ang="0">
                    <a:pos x="23" y="137"/>
                  </a:cxn>
                  <a:cxn ang="0">
                    <a:pos x="26" y="145"/>
                  </a:cxn>
                  <a:cxn ang="0">
                    <a:pos x="17" y="163"/>
                  </a:cxn>
                  <a:cxn ang="0">
                    <a:pos x="11" y="183"/>
                  </a:cxn>
                  <a:cxn ang="0">
                    <a:pos x="5" y="236"/>
                  </a:cxn>
                  <a:cxn ang="0">
                    <a:pos x="1" y="247"/>
                  </a:cxn>
                  <a:cxn ang="0">
                    <a:pos x="0" y="253"/>
                  </a:cxn>
                  <a:cxn ang="0">
                    <a:pos x="0" y="253"/>
                  </a:cxn>
                  <a:cxn ang="0">
                    <a:pos x="3" y="261"/>
                  </a:cxn>
                  <a:cxn ang="0">
                    <a:pos x="64" y="269"/>
                  </a:cxn>
                  <a:cxn ang="0">
                    <a:pos x="81" y="252"/>
                  </a:cxn>
                  <a:cxn ang="0">
                    <a:pos x="82" y="248"/>
                  </a:cxn>
                  <a:cxn ang="0">
                    <a:pos x="97" y="223"/>
                  </a:cxn>
                  <a:cxn ang="0">
                    <a:pos x="139" y="217"/>
                  </a:cxn>
                  <a:cxn ang="0">
                    <a:pos x="140" y="207"/>
                  </a:cxn>
                  <a:cxn ang="0">
                    <a:pos x="146" y="191"/>
                  </a:cxn>
                  <a:cxn ang="0">
                    <a:pos x="168" y="179"/>
                  </a:cxn>
                  <a:cxn ang="0">
                    <a:pos x="170" y="178"/>
                  </a:cxn>
                  <a:cxn ang="0">
                    <a:pos x="117" y="124"/>
                  </a:cxn>
                  <a:cxn ang="0">
                    <a:pos x="108" y="118"/>
                  </a:cxn>
                  <a:cxn ang="0">
                    <a:pos x="149" y="108"/>
                  </a:cxn>
                  <a:cxn ang="0">
                    <a:pos x="215" y="94"/>
                  </a:cxn>
                </a:cxnLst>
                <a:rect l="0" t="0" r="r" b="b"/>
                <a:pathLst>
                  <a:path w="231" h="269">
                    <a:moveTo>
                      <a:pt x="215" y="94"/>
                    </a:moveTo>
                    <a:lnTo>
                      <a:pt x="231" y="75"/>
                    </a:lnTo>
                    <a:lnTo>
                      <a:pt x="215" y="0"/>
                    </a:lnTo>
                    <a:lnTo>
                      <a:pt x="165" y="26"/>
                    </a:lnTo>
                    <a:lnTo>
                      <a:pt x="141" y="39"/>
                    </a:lnTo>
                    <a:lnTo>
                      <a:pt x="96" y="67"/>
                    </a:lnTo>
                    <a:lnTo>
                      <a:pt x="87" y="69"/>
                    </a:lnTo>
                    <a:lnTo>
                      <a:pt x="75" y="67"/>
                    </a:lnTo>
                    <a:lnTo>
                      <a:pt x="70" y="65"/>
                    </a:lnTo>
                    <a:lnTo>
                      <a:pt x="62" y="55"/>
                    </a:lnTo>
                    <a:lnTo>
                      <a:pt x="54" y="51"/>
                    </a:lnTo>
                    <a:lnTo>
                      <a:pt x="48" y="43"/>
                    </a:lnTo>
                    <a:lnTo>
                      <a:pt x="44" y="42"/>
                    </a:lnTo>
                    <a:lnTo>
                      <a:pt x="32" y="4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1" y="75"/>
                    </a:lnTo>
                    <a:lnTo>
                      <a:pt x="30" y="82"/>
                    </a:lnTo>
                    <a:lnTo>
                      <a:pt x="28" y="94"/>
                    </a:lnTo>
                    <a:lnTo>
                      <a:pt x="31" y="103"/>
                    </a:lnTo>
                    <a:lnTo>
                      <a:pt x="28" y="109"/>
                    </a:lnTo>
                    <a:lnTo>
                      <a:pt x="27" y="118"/>
                    </a:lnTo>
                    <a:lnTo>
                      <a:pt x="25" y="120"/>
                    </a:lnTo>
                    <a:lnTo>
                      <a:pt x="27" y="124"/>
                    </a:lnTo>
                    <a:lnTo>
                      <a:pt x="23" y="137"/>
                    </a:lnTo>
                    <a:lnTo>
                      <a:pt x="26" y="145"/>
                    </a:lnTo>
                    <a:lnTo>
                      <a:pt x="17" y="163"/>
                    </a:lnTo>
                    <a:lnTo>
                      <a:pt x="11" y="183"/>
                    </a:lnTo>
                    <a:lnTo>
                      <a:pt x="5" y="236"/>
                    </a:lnTo>
                    <a:lnTo>
                      <a:pt x="1" y="247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3" y="261"/>
                    </a:lnTo>
                    <a:lnTo>
                      <a:pt x="64" y="269"/>
                    </a:lnTo>
                    <a:lnTo>
                      <a:pt x="81" y="252"/>
                    </a:lnTo>
                    <a:lnTo>
                      <a:pt x="82" y="248"/>
                    </a:lnTo>
                    <a:lnTo>
                      <a:pt x="97" y="223"/>
                    </a:lnTo>
                    <a:lnTo>
                      <a:pt x="139" y="217"/>
                    </a:lnTo>
                    <a:lnTo>
                      <a:pt x="140" y="207"/>
                    </a:lnTo>
                    <a:lnTo>
                      <a:pt x="146" y="191"/>
                    </a:lnTo>
                    <a:lnTo>
                      <a:pt x="168" y="179"/>
                    </a:lnTo>
                    <a:lnTo>
                      <a:pt x="170" y="178"/>
                    </a:lnTo>
                    <a:lnTo>
                      <a:pt x="117" y="124"/>
                    </a:lnTo>
                    <a:lnTo>
                      <a:pt x="108" y="118"/>
                    </a:lnTo>
                    <a:lnTo>
                      <a:pt x="149" y="108"/>
                    </a:lnTo>
                    <a:lnTo>
                      <a:pt x="215" y="9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163"/>
              <p:cNvSpPr>
                <a:spLocks noChangeAspect="1"/>
              </p:cNvSpPr>
              <p:nvPr/>
            </p:nvSpPr>
            <p:spPr bwMode="gray">
              <a:xfrm>
                <a:off x="2905" y="2047"/>
                <a:ext cx="77" cy="67"/>
              </a:xfrm>
              <a:custGeom>
                <a:avLst/>
                <a:gdLst/>
                <a:ahLst/>
                <a:cxnLst>
                  <a:cxn ang="0">
                    <a:pos x="241" y="227"/>
                  </a:cxn>
                  <a:cxn ang="0">
                    <a:pos x="290" y="203"/>
                  </a:cxn>
                  <a:cxn ang="0">
                    <a:pos x="316" y="170"/>
                  </a:cxn>
                  <a:cxn ang="0">
                    <a:pos x="354" y="50"/>
                  </a:cxn>
                  <a:cxn ang="0">
                    <a:pos x="378" y="12"/>
                  </a:cxn>
                  <a:cxn ang="0">
                    <a:pos x="373" y="2"/>
                  </a:cxn>
                  <a:cxn ang="0">
                    <a:pos x="345" y="15"/>
                  </a:cxn>
                  <a:cxn ang="0">
                    <a:pos x="291" y="14"/>
                  </a:cxn>
                  <a:cxn ang="0">
                    <a:pos x="257" y="31"/>
                  </a:cxn>
                  <a:cxn ang="0">
                    <a:pos x="206" y="45"/>
                  </a:cxn>
                  <a:cxn ang="0">
                    <a:pos x="161" y="28"/>
                  </a:cxn>
                  <a:cxn ang="0">
                    <a:pos x="124" y="41"/>
                  </a:cxn>
                  <a:cxn ang="0">
                    <a:pos x="97" y="44"/>
                  </a:cxn>
                  <a:cxn ang="0">
                    <a:pos x="87" y="42"/>
                  </a:cxn>
                  <a:cxn ang="0">
                    <a:pos x="73" y="36"/>
                  </a:cxn>
                  <a:cxn ang="0">
                    <a:pos x="61" y="45"/>
                  </a:cxn>
                  <a:cxn ang="0">
                    <a:pos x="68" y="71"/>
                  </a:cxn>
                  <a:cxn ang="0">
                    <a:pos x="59" y="75"/>
                  </a:cxn>
                  <a:cxn ang="0">
                    <a:pos x="50" y="90"/>
                  </a:cxn>
                  <a:cxn ang="0">
                    <a:pos x="38" y="102"/>
                  </a:cxn>
                  <a:cxn ang="0">
                    <a:pos x="26" y="95"/>
                  </a:cxn>
                  <a:cxn ang="0">
                    <a:pos x="23" y="123"/>
                  </a:cxn>
                  <a:cxn ang="0">
                    <a:pos x="26" y="167"/>
                  </a:cxn>
                  <a:cxn ang="0">
                    <a:pos x="48" y="174"/>
                  </a:cxn>
                  <a:cxn ang="0">
                    <a:pos x="57" y="179"/>
                  </a:cxn>
                  <a:cxn ang="0">
                    <a:pos x="53" y="183"/>
                  </a:cxn>
                  <a:cxn ang="0">
                    <a:pos x="50" y="189"/>
                  </a:cxn>
                  <a:cxn ang="0">
                    <a:pos x="63" y="195"/>
                  </a:cxn>
                  <a:cxn ang="0">
                    <a:pos x="64" y="208"/>
                  </a:cxn>
                  <a:cxn ang="0">
                    <a:pos x="63" y="216"/>
                  </a:cxn>
                  <a:cxn ang="0">
                    <a:pos x="50" y="222"/>
                  </a:cxn>
                  <a:cxn ang="0">
                    <a:pos x="45" y="230"/>
                  </a:cxn>
                  <a:cxn ang="0">
                    <a:pos x="52" y="236"/>
                  </a:cxn>
                  <a:cxn ang="0">
                    <a:pos x="32" y="237"/>
                  </a:cxn>
                  <a:cxn ang="0">
                    <a:pos x="26" y="249"/>
                  </a:cxn>
                  <a:cxn ang="0">
                    <a:pos x="31" y="257"/>
                  </a:cxn>
                  <a:cxn ang="0">
                    <a:pos x="18" y="267"/>
                  </a:cxn>
                  <a:cxn ang="0">
                    <a:pos x="5" y="276"/>
                  </a:cxn>
                  <a:cxn ang="0">
                    <a:pos x="4" y="295"/>
                  </a:cxn>
                  <a:cxn ang="0">
                    <a:pos x="0" y="312"/>
                  </a:cxn>
                  <a:cxn ang="0">
                    <a:pos x="22" y="319"/>
                  </a:cxn>
                  <a:cxn ang="0">
                    <a:pos x="43" y="335"/>
                  </a:cxn>
                  <a:cxn ang="0">
                    <a:pos x="109" y="307"/>
                  </a:cxn>
                </a:cxnLst>
                <a:rect l="0" t="0" r="r" b="b"/>
                <a:pathLst>
                  <a:path w="387" h="337">
                    <a:moveTo>
                      <a:pt x="183" y="268"/>
                    </a:moveTo>
                    <a:lnTo>
                      <a:pt x="226" y="238"/>
                    </a:lnTo>
                    <a:lnTo>
                      <a:pt x="241" y="227"/>
                    </a:lnTo>
                    <a:lnTo>
                      <a:pt x="256" y="222"/>
                    </a:lnTo>
                    <a:lnTo>
                      <a:pt x="278" y="210"/>
                    </a:lnTo>
                    <a:lnTo>
                      <a:pt x="290" y="203"/>
                    </a:lnTo>
                    <a:lnTo>
                      <a:pt x="294" y="199"/>
                    </a:lnTo>
                    <a:lnTo>
                      <a:pt x="306" y="194"/>
                    </a:lnTo>
                    <a:lnTo>
                      <a:pt x="316" y="170"/>
                    </a:lnTo>
                    <a:lnTo>
                      <a:pt x="319" y="133"/>
                    </a:lnTo>
                    <a:lnTo>
                      <a:pt x="323" y="63"/>
                    </a:lnTo>
                    <a:lnTo>
                      <a:pt x="354" y="50"/>
                    </a:lnTo>
                    <a:lnTo>
                      <a:pt x="372" y="21"/>
                    </a:lnTo>
                    <a:lnTo>
                      <a:pt x="387" y="12"/>
                    </a:lnTo>
                    <a:lnTo>
                      <a:pt x="378" y="12"/>
                    </a:lnTo>
                    <a:lnTo>
                      <a:pt x="377" y="10"/>
                    </a:lnTo>
                    <a:lnTo>
                      <a:pt x="377" y="5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2" y="7"/>
                    </a:lnTo>
                    <a:lnTo>
                      <a:pt x="345" y="15"/>
                    </a:lnTo>
                    <a:lnTo>
                      <a:pt x="310" y="17"/>
                    </a:lnTo>
                    <a:lnTo>
                      <a:pt x="300" y="14"/>
                    </a:lnTo>
                    <a:lnTo>
                      <a:pt x="291" y="14"/>
                    </a:lnTo>
                    <a:lnTo>
                      <a:pt x="275" y="18"/>
                    </a:lnTo>
                    <a:lnTo>
                      <a:pt x="265" y="27"/>
                    </a:lnTo>
                    <a:lnTo>
                      <a:pt x="257" y="31"/>
                    </a:lnTo>
                    <a:lnTo>
                      <a:pt x="244" y="34"/>
                    </a:lnTo>
                    <a:lnTo>
                      <a:pt x="238" y="38"/>
                    </a:lnTo>
                    <a:lnTo>
                      <a:pt x="206" y="45"/>
                    </a:lnTo>
                    <a:lnTo>
                      <a:pt x="179" y="41"/>
                    </a:lnTo>
                    <a:lnTo>
                      <a:pt x="168" y="31"/>
                    </a:lnTo>
                    <a:lnTo>
                      <a:pt x="161" y="28"/>
                    </a:lnTo>
                    <a:lnTo>
                      <a:pt x="147" y="29"/>
                    </a:lnTo>
                    <a:lnTo>
                      <a:pt x="138" y="36"/>
                    </a:lnTo>
                    <a:lnTo>
                      <a:pt x="124" y="41"/>
                    </a:lnTo>
                    <a:lnTo>
                      <a:pt x="116" y="43"/>
                    </a:lnTo>
                    <a:lnTo>
                      <a:pt x="112" y="47"/>
                    </a:lnTo>
                    <a:lnTo>
                      <a:pt x="97" y="44"/>
                    </a:lnTo>
                    <a:lnTo>
                      <a:pt x="88" y="47"/>
                    </a:lnTo>
                    <a:lnTo>
                      <a:pt x="87" y="44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2" y="37"/>
                    </a:lnTo>
                    <a:lnTo>
                      <a:pt x="73" y="36"/>
                    </a:lnTo>
                    <a:lnTo>
                      <a:pt x="68" y="33"/>
                    </a:lnTo>
                    <a:lnTo>
                      <a:pt x="63" y="44"/>
                    </a:lnTo>
                    <a:lnTo>
                      <a:pt x="61" y="45"/>
                    </a:lnTo>
                    <a:lnTo>
                      <a:pt x="61" y="50"/>
                    </a:lnTo>
                    <a:lnTo>
                      <a:pt x="59" y="59"/>
                    </a:lnTo>
                    <a:lnTo>
                      <a:pt x="68" y="71"/>
                    </a:lnTo>
                    <a:lnTo>
                      <a:pt x="69" y="74"/>
                    </a:lnTo>
                    <a:lnTo>
                      <a:pt x="66" y="75"/>
                    </a:lnTo>
                    <a:lnTo>
                      <a:pt x="59" y="75"/>
                    </a:lnTo>
                    <a:lnTo>
                      <a:pt x="50" y="77"/>
                    </a:lnTo>
                    <a:lnTo>
                      <a:pt x="50" y="81"/>
                    </a:lnTo>
                    <a:lnTo>
                      <a:pt x="50" y="90"/>
                    </a:lnTo>
                    <a:lnTo>
                      <a:pt x="44" y="95"/>
                    </a:lnTo>
                    <a:lnTo>
                      <a:pt x="41" y="96"/>
                    </a:lnTo>
                    <a:lnTo>
                      <a:pt x="38" y="102"/>
                    </a:lnTo>
                    <a:lnTo>
                      <a:pt x="32" y="98"/>
                    </a:lnTo>
                    <a:lnTo>
                      <a:pt x="30" y="95"/>
                    </a:lnTo>
                    <a:lnTo>
                      <a:pt x="26" y="95"/>
                    </a:lnTo>
                    <a:lnTo>
                      <a:pt x="26" y="106"/>
                    </a:lnTo>
                    <a:lnTo>
                      <a:pt x="21" y="119"/>
                    </a:lnTo>
                    <a:lnTo>
                      <a:pt x="23" y="123"/>
                    </a:lnTo>
                    <a:lnTo>
                      <a:pt x="28" y="136"/>
                    </a:lnTo>
                    <a:lnTo>
                      <a:pt x="28" y="155"/>
                    </a:lnTo>
                    <a:lnTo>
                      <a:pt x="26" y="167"/>
                    </a:lnTo>
                    <a:lnTo>
                      <a:pt x="28" y="178"/>
                    </a:lnTo>
                    <a:lnTo>
                      <a:pt x="45" y="178"/>
                    </a:lnTo>
                    <a:lnTo>
                      <a:pt x="48" y="174"/>
                    </a:lnTo>
                    <a:lnTo>
                      <a:pt x="50" y="174"/>
                    </a:lnTo>
                    <a:lnTo>
                      <a:pt x="52" y="179"/>
                    </a:lnTo>
                    <a:lnTo>
                      <a:pt x="57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3" y="183"/>
                    </a:lnTo>
                    <a:lnTo>
                      <a:pt x="53" y="185"/>
                    </a:lnTo>
                    <a:lnTo>
                      <a:pt x="50" y="187"/>
                    </a:lnTo>
                    <a:lnTo>
                      <a:pt x="50" y="189"/>
                    </a:lnTo>
                    <a:lnTo>
                      <a:pt x="57" y="189"/>
                    </a:lnTo>
                    <a:lnTo>
                      <a:pt x="58" y="193"/>
                    </a:lnTo>
                    <a:lnTo>
                      <a:pt x="63" y="195"/>
                    </a:lnTo>
                    <a:lnTo>
                      <a:pt x="61" y="199"/>
                    </a:lnTo>
                    <a:lnTo>
                      <a:pt x="65" y="204"/>
                    </a:lnTo>
                    <a:lnTo>
                      <a:pt x="64" y="208"/>
                    </a:lnTo>
                    <a:lnTo>
                      <a:pt x="66" y="210"/>
                    </a:lnTo>
                    <a:lnTo>
                      <a:pt x="64" y="212"/>
                    </a:lnTo>
                    <a:lnTo>
                      <a:pt x="63" y="216"/>
                    </a:lnTo>
                    <a:lnTo>
                      <a:pt x="60" y="216"/>
                    </a:lnTo>
                    <a:lnTo>
                      <a:pt x="55" y="221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7" y="227"/>
                    </a:lnTo>
                    <a:lnTo>
                      <a:pt x="45" y="230"/>
                    </a:lnTo>
                    <a:lnTo>
                      <a:pt x="50" y="233"/>
                    </a:lnTo>
                    <a:lnTo>
                      <a:pt x="52" y="236"/>
                    </a:lnTo>
                    <a:lnTo>
                      <a:pt x="52" y="236"/>
                    </a:lnTo>
                    <a:lnTo>
                      <a:pt x="50" y="237"/>
                    </a:lnTo>
                    <a:lnTo>
                      <a:pt x="45" y="236"/>
                    </a:lnTo>
                    <a:lnTo>
                      <a:pt x="32" y="237"/>
                    </a:lnTo>
                    <a:lnTo>
                      <a:pt x="31" y="242"/>
                    </a:lnTo>
                    <a:lnTo>
                      <a:pt x="28" y="243"/>
                    </a:lnTo>
                    <a:lnTo>
                      <a:pt x="26" y="249"/>
                    </a:lnTo>
                    <a:lnTo>
                      <a:pt x="26" y="249"/>
                    </a:lnTo>
                    <a:lnTo>
                      <a:pt x="31" y="252"/>
                    </a:lnTo>
                    <a:lnTo>
                      <a:pt x="31" y="257"/>
                    </a:lnTo>
                    <a:lnTo>
                      <a:pt x="28" y="257"/>
                    </a:lnTo>
                    <a:lnTo>
                      <a:pt x="25" y="263"/>
                    </a:lnTo>
                    <a:lnTo>
                      <a:pt x="18" y="267"/>
                    </a:lnTo>
                    <a:lnTo>
                      <a:pt x="17" y="270"/>
                    </a:lnTo>
                    <a:lnTo>
                      <a:pt x="12" y="270"/>
                    </a:lnTo>
                    <a:lnTo>
                      <a:pt x="5" y="276"/>
                    </a:lnTo>
                    <a:lnTo>
                      <a:pt x="5" y="286"/>
                    </a:lnTo>
                    <a:lnTo>
                      <a:pt x="2" y="290"/>
                    </a:lnTo>
                    <a:lnTo>
                      <a:pt x="4" y="295"/>
                    </a:lnTo>
                    <a:lnTo>
                      <a:pt x="2" y="300"/>
                    </a:lnTo>
                    <a:lnTo>
                      <a:pt x="5" y="306"/>
                    </a:lnTo>
                    <a:lnTo>
                      <a:pt x="0" y="312"/>
                    </a:lnTo>
                    <a:lnTo>
                      <a:pt x="12" y="310"/>
                    </a:lnTo>
                    <a:lnTo>
                      <a:pt x="16" y="311"/>
                    </a:lnTo>
                    <a:lnTo>
                      <a:pt x="22" y="319"/>
                    </a:lnTo>
                    <a:lnTo>
                      <a:pt x="30" y="324"/>
                    </a:lnTo>
                    <a:lnTo>
                      <a:pt x="38" y="333"/>
                    </a:lnTo>
                    <a:lnTo>
                      <a:pt x="43" y="335"/>
                    </a:lnTo>
                    <a:lnTo>
                      <a:pt x="55" y="337"/>
                    </a:lnTo>
                    <a:lnTo>
                      <a:pt x="63" y="335"/>
                    </a:lnTo>
                    <a:lnTo>
                      <a:pt x="109" y="307"/>
                    </a:lnTo>
                    <a:lnTo>
                      <a:pt x="133" y="294"/>
                    </a:lnTo>
                    <a:lnTo>
                      <a:pt x="183" y="2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164"/>
              <p:cNvSpPr>
                <a:spLocks noChangeAspect="1"/>
              </p:cNvSpPr>
              <p:nvPr/>
            </p:nvSpPr>
            <p:spPr bwMode="gray">
              <a:xfrm>
                <a:off x="2871" y="2069"/>
                <a:ext cx="25" cy="15"/>
              </a:xfrm>
              <a:custGeom>
                <a:avLst/>
                <a:gdLst/>
                <a:ahLst/>
                <a:cxnLst>
                  <a:cxn ang="0">
                    <a:pos x="92" y="16"/>
                  </a:cxn>
                  <a:cxn ang="0">
                    <a:pos x="106" y="11"/>
                  </a:cxn>
                  <a:cxn ang="0">
                    <a:pos x="112" y="5"/>
                  </a:cxn>
                  <a:cxn ang="0">
                    <a:pos x="122" y="0"/>
                  </a:cxn>
                  <a:cxn ang="0">
                    <a:pos x="126" y="0"/>
                  </a:cxn>
                  <a:cxn ang="0">
                    <a:pos x="123" y="9"/>
                  </a:cxn>
                  <a:cxn ang="0">
                    <a:pos x="115" y="17"/>
                  </a:cxn>
                  <a:cxn ang="0">
                    <a:pos x="107" y="21"/>
                  </a:cxn>
                  <a:cxn ang="0">
                    <a:pos x="96" y="37"/>
                  </a:cxn>
                  <a:cxn ang="0">
                    <a:pos x="99" y="43"/>
                  </a:cxn>
                  <a:cxn ang="0">
                    <a:pos x="92" y="52"/>
                  </a:cxn>
                  <a:cxn ang="0">
                    <a:pos x="80" y="54"/>
                  </a:cxn>
                  <a:cxn ang="0">
                    <a:pos x="69" y="64"/>
                  </a:cxn>
                  <a:cxn ang="0">
                    <a:pos x="53" y="68"/>
                  </a:cxn>
                  <a:cxn ang="0">
                    <a:pos x="43" y="75"/>
                  </a:cxn>
                  <a:cxn ang="0">
                    <a:pos x="25" y="72"/>
                  </a:cxn>
                  <a:cxn ang="0">
                    <a:pos x="13" y="66"/>
                  </a:cxn>
                  <a:cxn ang="0">
                    <a:pos x="5" y="57"/>
                  </a:cxn>
                  <a:cxn ang="0">
                    <a:pos x="0" y="45"/>
                  </a:cxn>
                  <a:cxn ang="0">
                    <a:pos x="13" y="42"/>
                  </a:cxn>
                  <a:cxn ang="0">
                    <a:pos x="21" y="37"/>
                  </a:cxn>
                  <a:cxn ang="0">
                    <a:pos x="31" y="36"/>
                  </a:cxn>
                  <a:cxn ang="0">
                    <a:pos x="38" y="33"/>
                  </a:cxn>
                  <a:cxn ang="0">
                    <a:pos x="40" y="25"/>
                  </a:cxn>
                  <a:cxn ang="0">
                    <a:pos x="43" y="26"/>
                  </a:cxn>
                  <a:cxn ang="0">
                    <a:pos x="63" y="25"/>
                  </a:cxn>
                  <a:cxn ang="0">
                    <a:pos x="92" y="16"/>
                  </a:cxn>
                </a:cxnLst>
                <a:rect l="0" t="0" r="r" b="b"/>
                <a:pathLst>
                  <a:path w="126" h="75">
                    <a:moveTo>
                      <a:pt x="92" y="16"/>
                    </a:moveTo>
                    <a:lnTo>
                      <a:pt x="106" y="11"/>
                    </a:lnTo>
                    <a:lnTo>
                      <a:pt x="112" y="5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3" y="9"/>
                    </a:lnTo>
                    <a:lnTo>
                      <a:pt x="115" y="17"/>
                    </a:lnTo>
                    <a:lnTo>
                      <a:pt x="107" y="21"/>
                    </a:lnTo>
                    <a:lnTo>
                      <a:pt x="96" y="37"/>
                    </a:lnTo>
                    <a:lnTo>
                      <a:pt x="99" y="43"/>
                    </a:lnTo>
                    <a:lnTo>
                      <a:pt x="92" y="52"/>
                    </a:lnTo>
                    <a:lnTo>
                      <a:pt x="80" y="54"/>
                    </a:lnTo>
                    <a:lnTo>
                      <a:pt x="69" y="64"/>
                    </a:lnTo>
                    <a:lnTo>
                      <a:pt x="53" y="68"/>
                    </a:lnTo>
                    <a:lnTo>
                      <a:pt x="43" y="75"/>
                    </a:lnTo>
                    <a:lnTo>
                      <a:pt x="25" y="72"/>
                    </a:lnTo>
                    <a:lnTo>
                      <a:pt x="13" y="66"/>
                    </a:lnTo>
                    <a:lnTo>
                      <a:pt x="5" y="57"/>
                    </a:lnTo>
                    <a:lnTo>
                      <a:pt x="0" y="45"/>
                    </a:lnTo>
                    <a:lnTo>
                      <a:pt x="13" y="42"/>
                    </a:lnTo>
                    <a:lnTo>
                      <a:pt x="21" y="37"/>
                    </a:lnTo>
                    <a:lnTo>
                      <a:pt x="31" y="36"/>
                    </a:lnTo>
                    <a:lnTo>
                      <a:pt x="38" y="33"/>
                    </a:lnTo>
                    <a:lnTo>
                      <a:pt x="40" y="25"/>
                    </a:lnTo>
                    <a:lnTo>
                      <a:pt x="43" y="26"/>
                    </a:lnTo>
                    <a:lnTo>
                      <a:pt x="63" y="25"/>
                    </a:lnTo>
                    <a:lnTo>
                      <a:pt x="92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04" name="Freeform 165"/>
            <p:cNvSpPr>
              <a:spLocks noChangeAspect="1"/>
            </p:cNvSpPr>
            <p:nvPr/>
          </p:nvSpPr>
          <p:spPr bwMode="gray">
            <a:xfrm>
              <a:off x="6654139" y="3392526"/>
              <a:ext cx="54065" cy="61115"/>
            </a:xfrm>
            <a:custGeom>
              <a:avLst/>
              <a:gdLst/>
              <a:ahLst/>
              <a:cxnLst>
                <a:cxn ang="0">
                  <a:pos x="77" y="118"/>
                </a:cxn>
                <a:cxn ang="0">
                  <a:pos x="68" y="107"/>
                </a:cxn>
                <a:cxn ang="0">
                  <a:pos x="64" y="102"/>
                </a:cxn>
                <a:cxn ang="0">
                  <a:pos x="56" y="99"/>
                </a:cxn>
                <a:cxn ang="0">
                  <a:pos x="46" y="89"/>
                </a:cxn>
                <a:cxn ang="0">
                  <a:pos x="38" y="83"/>
                </a:cxn>
                <a:cxn ang="0">
                  <a:pos x="27" y="79"/>
                </a:cxn>
                <a:cxn ang="0">
                  <a:pos x="19" y="69"/>
                </a:cxn>
                <a:cxn ang="0">
                  <a:pos x="16" y="55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5"/>
                </a:cxn>
                <a:cxn ang="0">
                  <a:pos x="21" y="14"/>
                </a:cxn>
                <a:cxn ang="0">
                  <a:pos x="28" y="9"/>
                </a:cxn>
                <a:cxn ang="0">
                  <a:pos x="44" y="8"/>
                </a:cxn>
                <a:cxn ang="0">
                  <a:pos x="51" y="4"/>
                </a:cxn>
                <a:cxn ang="0">
                  <a:pos x="67" y="7"/>
                </a:cxn>
                <a:cxn ang="0">
                  <a:pos x="76" y="5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9" y="8"/>
                </a:cxn>
                <a:cxn ang="0">
                  <a:pos x="99" y="20"/>
                </a:cxn>
                <a:cxn ang="0">
                  <a:pos x="107" y="21"/>
                </a:cxn>
                <a:cxn ang="0">
                  <a:pos x="114" y="26"/>
                </a:cxn>
                <a:cxn ang="0">
                  <a:pos x="115" y="34"/>
                </a:cxn>
                <a:cxn ang="0">
                  <a:pos x="110" y="40"/>
                </a:cxn>
                <a:cxn ang="0">
                  <a:pos x="110" y="48"/>
                </a:cxn>
                <a:cxn ang="0">
                  <a:pos x="113" y="56"/>
                </a:cxn>
                <a:cxn ang="0">
                  <a:pos x="118" y="63"/>
                </a:cxn>
                <a:cxn ang="0">
                  <a:pos x="123" y="68"/>
                </a:cxn>
                <a:cxn ang="0">
                  <a:pos x="137" y="77"/>
                </a:cxn>
                <a:cxn ang="0">
                  <a:pos x="138" y="84"/>
                </a:cxn>
                <a:cxn ang="0">
                  <a:pos x="135" y="93"/>
                </a:cxn>
                <a:cxn ang="0">
                  <a:pos x="126" y="94"/>
                </a:cxn>
                <a:cxn ang="0">
                  <a:pos x="129" y="101"/>
                </a:cxn>
                <a:cxn ang="0">
                  <a:pos x="138" y="113"/>
                </a:cxn>
                <a:cxn ang="0">
                  <a:pos x="153" y="122"/>
                </a:cxn>
                <a:cxn ang="0">
                  <a:pos x="161" y="122"/>
                </a:cxn>
                <a:cxn ang="0">
                  <a:pos x="168" y="123"/>
                </a:cxn>
                <a:cxn ang="0">
                  <a:pos x="164" y="131"/>
                </a:cxn>
                <a:cxn ang="0">
                  <a:pos x="163" y="139"/>
                </a:cxn>
                <a:cxn ang="0">
                  <a:pos x="169" y="144"/>
                </a:cxn>
                <a:cxn ang="0">
                  <a:pos x="168" y="152"/>
                </a:cxn>
                <a:cxn ang="0">
                  <a:pos x="161" y="154"/>
                </a:cxn>
                <a:cxn ang="0">
                  <a:pos x="166" y="160"/>
                </a:cxn>
                <a:cxn ang="0">
                  <a:pos x="169" y="168"/>
                </a:cxn>
                <a:cxn ang="0">
                  <a:pos x="170" y="175"/>
                </a:cxn>
                <a:cxn ang="0">
                  <a:pos x="164" y="175"/>
                </a:cxn>
                <a:cxn ang="0">
                  <a:pos x="147" y="175"/>
                </a:cxn>
                <a:cxn ang="0">
                  <a:pos x="142" y="175"/>
                </a:cxn>
                <a:cxn ang="0">
                  <a:pos x="141" y="150"/>
                </a:cxn>
                <a:cxn ang="0">
                  <a:pos x="137" y="143"/>
                </a:cxn>
                <a:cxn ang="0">
                  <a:pos x="132" y="136"/>
                </a:cxn>
                <a:cxn ang="0">
                  <a:pos x="129" y="128"/>
                </a:cxn>
                <a:cxn ang="0">
                  <a:pos x="121" y="126"/>
                </a:cxn>
                <a:cxn ang="0">
                  <a:pos x="114" y="128"/>
                </a:cxn>
                <a:cxn ang="0">
                  <a:pos x="107" y="128"/>
                </a:cxn>
                <a:cxn ang="0">
                  <a:pos x="99" y="125"/>
                </a:cxn>
                <a:cxn ang="0">
                  <a:pos x="94" y="117"/>
                </a:cxn>
                <a:cxn ang="0">
                  <a:pos x="87" y="116"/>
                </a:cxn>
                <a:cxn ang="0">
                  <a:pos x="77" y="118"/>
                </a:cxn>
              </a:cxnLst>
              <a:rect l="0" t="0" r="r" b="b"/>
              <a:pathLst>
                <a:path w="170" h="175">
                  <a:moveTo>
                    <a:pt x="77" y="118"/>
                  </a:moveTo>
                  <a:lnTo>
                    <a:pt x="68" y="107"/>
                  </a:lnTo>
                  <a:lnTo>
                    <a:pt x="64" y="102"/>
                  </a:lnTo>
                  <a:lnTo>
                    <a:pt x="56" y="99"/>
                  </a:lnTo>
                  <a:lnTo>
                    <a:pt x="46" y="89"/>
                  </a:lnTo>
                  <a:lnTo>
                    <a:pt x="38" y="83"/>
                  </a:lnTo>
                  <a:lnTo>
                    <a:pt x="27" y="79"/>
                  </a:lnTo>
                  <a:lnTo>
                    <a:pt x="19" y="69"/>
                  </a:lnTo>
                  <a:lnTo>
                    <a:pt x="16" y="55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5"/>
                  </a:lnTo>
                  <a:lnTo>
                    <a:pt x="21" y="14"/>
                  </a:lnTo>
                  <a:lnTo>
                    <a:pt x="28" y="9"/>
                  </a:lnTo>
                  <a:lnTo>
                    <a:pt x="44" y="8"/>
                  </a:lnTo>
                  <a:lnTo>
                    <a:pt x="51" y="4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9" y="8"/>
                  </a:lnTo>
                  <a:lnTo>
                    <a:pt x="99" y="20"/>
                  </a:lnTo>
                  <a:lnTo>
                    <a:pt x="107" y="21"/>
                  </a:lnTo>
                  <a:lnTo>
                    <a:pt x="114" y="26"/>
                  </a:lnTo>
                  <a:lnTo>
                    <a:pt x="115" y="34"/>
                  </a:lnTo>
                  <a:lnTo>
                    <a:pt x="110" y="40"/>
                  </a:lnTo>
                  <a:lnTo>
                    <a:pt x="110" y="48"/>
                  </a:lnTo>
                  <a:lnTo>
                    <a:pt x="113" y="56"/>
                  </a:lnTo>
                  <a:lnTo>
                    <a:pt x="118" y="63"/>
                  </a:lnTo>
                  <a:lnTo>
                    <a:pt x="123" y="68"/>
                  </a:lnTo>
                  <a:lnTo>
                    <a:pt x="137" y="77"/>
                  </a:lnTo>
                  <a:lnTo>
                    <a:pt x="138" y="84"/>
                  </a:lnTo>
                  <a:lnTo>
                    <a:pt x="135" y="93"/>
                  </a:lnTo>
                  <a:lnTo>
                    <a:pt x="126" y="94"/>
                  </a:lnTo>
                  <a:lnTo>
                    <a:pt x="129" y="101"/>
                  </a:lnTo>
                  <a:lnTo>
                    <a:pt x="138" y="113"/>
                  </a:lnTo>
                  <a:lnTo>
                    <a:pt x="153" y="122"/>
                  </a:lnTo>
                  <a:lnTo>
                    <a:pt x="161" y="122"/>
                  </a:lnTo>
                  <a:lnTo>
                    <a:pt x="168" y="123"/>
                  </a:lnTo>
                  <a:lnTo>
                    <a:pt x="164" y="131"/>
                  </a:lnTo>
                  <a:lnTo>
                    <a:pt x="163" y="139"/>
                  </a:lnTo>
                  <a:lnTo>
                    <a:pt x="169" y="144"/>
                  </a:lnTo>
                  <a:lnTo>
                    <a:pt x="168" y="152"/>
                  </a:lnTo>
                  <a:lnTo>
                    <a:pt x="161" y="154"/>
                  </a:lnTo>
                  <a:lnTo>
                    <a:pt x="166" y="160"/>
                  </a:lnTo>
                  <a:lnTo>
                    <a:pt x="169" y="168"/>
                  </a:lnTo>
                  <a:lnTo>
                    <a:pt x="170" y="175"/>
                  </a:lnTo>
                  <a:lnTo>
                    <a:pt x="164" y="175"/>
                  </a:lnTo>
                  <a:lnTo>
                    <a:pt x="147" y="175"/>
                  </a:lnTo>
                  <a:lnTo>
                    <a:pt x="142" y="175"/>
                  </a:lnTo>
                  <a:lnTo>
                    <a:pt x="141" y="150"/>
                  </a:lnTo>
                  <a:lnTo>
                    <a:pt x="137" y="143"/>
                  </a:lnTo>
                  <a:lnTo>
                    <a:pt x="132" y="136"/>
                  </a:lnTo>
                  <a:lnTo>
                    <a:pt x="129" y="128"/>
                  </a:lnTo>
                  <a:lnTo>
                    <a:pt x="121" y="126"/>
                  </a:lnTo>
                  <a:lnTo>
                    <a:pt x="114" y="128"/>
                  </a:lnTo>
                  <a:lnTo>
                    <a:pt x="107" y="128"/>
                  </a:lnTo>
                  <a:lnTo>
                    <a:pt x="99" y="125"/>
                  </a:lnTo>
                  <a:lnTo>
                    <a:pt x="94" y="117"/>
                  </a:lnTo>
                  <a:lnTo>
                    <a:pt x="87" y="116"/>
                  </a:lnTo>
                  <a:lnTo>
                    <a:pt x="77" y="1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66"/>
            <p:cNvSpPr>
              <a:spLocks noChangeAspect="1"/>
            </p:cNvSpPr>
            <p:nvPr/>
          </p:nvSpPr>
          <p:spPr bwMode="gray">
            <a:xfrm>
              <a:off x="6708204" y="2983930"/>
              <a:ext cx="709202" cy="415580"/>
            </a:xfrm>
            <a:custGeom>
              <a:avLst/>
              <a:gdLst/>
              <a:ahLst/>
              <a:cxnLst>
                <a:cxn ang="0">
                  <a:pos x="464" y="1136"/>
                </a:cxn>
                <a:cxn ang="0">
                  <a:pos x="355" y="1109"/>
                </a:cxn>
                <a:cxn ang="0">
                  <a:pos x="262" y="1035"/>
                </a:cxn>
                <a:cxn ang="0">
                  <a:pos x="250" y="932"/>
                </a:cxn>
                <a:cxn ang="0">
                  <a:pos x="298" y="882"/>
                </a:cxn>
                <a:cxn ang="0">
                  <a:pos x="413" y="881"/>
                </a:cxn>
                <a:cxn ang="0">
                  <a:pos x="420" y="823"/>
                </a:cxn>
                <a:cxn ang="0">
                  <a:pos x="336" y="731"/>
                </a:cxn>
                <a:cxn ang="0">
                  <a:pos x="242" y="718"/>
                </a:cxn>
                <a:cxn ang="0">
                  <a:pos x="102" y="781"/>
                </a:cxn>
                <a:cxn ang="0">
                  <a:pos x="103" y="699"/>
                </a:cxn>
                <a:cxn ang="0">
                  <a:pos x="33" y="660"/>
                </a:cxn>
                <a:cxn ang="0">
                  <a:pos x="16" y="544"/>
                </a:cxn>
                <a:cxn ang="0">
                  <a:pos x="64" y="458"/>
                </a:cxn>
                <a:cxn ang="0">
                  <a:pos x="126" y="435"/>
                </a:cxn>
                <a:cxn ang="0">
                  <a:pos x="193" y="379"/>
                </a:cxn>
                <a:cxn ang="0">
                  <a:pos x="263" y="359"/>
                </a:cxn>
                <a:cxn ang="0">
                  <a:pos x="329" y="359"/>
                </a:cxn>
                <a:cxn ang="0">
                  <a:pos x="421" y="398"/>
                </a:cxn>
                <a:cxn ang="0">
                  <a:pos x="442" y="408"/>
                </a:cxn>
                <a:cxn ang="0">
                  <a:pos x="531" y="424"/>
                </a:cxn>
                <a:cxn ang="0">
                  <a:pos x="590" y="402"/>
                </a:cxn>
                <a:cxn ang="0">
                  <a:pos x="674" y="434"/>
                </a:cxn>
                <a:cxn ang="0">
                  <a:pos x="760" y="434"/>
                </a:cxn>
                <a:cxn ang="0">
                  <a:pos x="793" y="363"/>
                </a:cxn>
                <a:cxn ang="0">
                  <a:pos x="760" y="306"/>
                </a:cxn>
                <a:cxn ang="0">
                  <a:pos x="807" y="226"/>
                </a:cxn>
                <a:cxn ang="0">
                  <a:pos x="803" y="192"/>
                </a:cxn>
                <a:cxn ang="0">
                  <a:pos x="802" y="150"/>
                </a:cxn>
                <a:cxn ang="0">
                  <a:pos x="878" y="142"/>
                </a:cxn>
                <a:cxn ang="0">
                  <a:pos x="963" y="110"/>
                </a:cxn>
                <a:cxn ang="0">
                  <a:pos x="1034" y="74"/>
                </a:cxn>
                <a:cxn ang="0">
                  <a:pos x="1187" y="42"/>
                </a:cxn>
                <a:cxn ang="0">
                  <a:pos x="1239" y="0"/>
                </a:cxn>
                <a:cxn ang="0">
                  <a:pos x="1324" y="12"/>
                </a:cxn>
                <a:cxn ang="0">
                  <a:pos x="1349" y="102"/>
                </a:cxn>
                <a:cxn ang="0">
                  <a:pos x="1402" y="107"/>
                </a:cxn>
                <a:cxn ang="0">
                  <a:pos x="1425" y="125"/>
                </a:cxn>
                <a:cxn ang="0">
                  <a:pos x="1490" y="145"/>
                </a:cxn>
                <a:cxn ang="0">
                  <a:pos x="1508" y="173"/>
                </a:cxn>
                <a:cxn ang="0">
                  <a:pos x="1586" y="123"/>
                </a:cxn>
                <a:cxn ang="0">
                  <a:pos x="1657" y="118"/>
                </a:cxn>
                <a:cxn ang="0">
                  <a:pos x="1857" y="397"/>
                </a:cxn>
                <a:cxn ang="0">
                  <a:pos x="1938" y="425"/>
                </a:cxn>
                <a:cxn ang="0">
                  <a:pos x="2028" y="408"/>
                </a:cxn>
                <a:cxn ang="0">
                  <a:pos x="2078" y="470"/>
                </a:cxn>
                <a:cxn ang="0">
                  <a:pos x="2159" y="533"/>
                </a:cxn>
                <a:cxn ang="0">
                  <a:pos x="2226" y="554"/>
                </a:cxn>
                <a:cxn ang="0">
                  <a:pos x="2139" y="733"/>
                </a:cxn>
                <a:cxn ang="0">
                  <a:pos x="1978" y="773"/>
                </a:cxn>
                <a:cxn ang="0">
                  <a:pos x="1841" y="901"/>
                </a:cxn>
                <a:cxn ang="0">
                  <a:pos x="1860" y="1061"/>
                </a:cxn>
                <a:cxn ang="0">
                  <a:pos x="1768" y="1061"/>
                </a:cxn>
                <a:cxn ang="0">
                  <a:pos x="1620" y="1050"/>
                </a:cxn>
                <a:cxn ang="0">
                  <a:pos x="1506" y="1034"/>
                </a:cxn>
                <a:cxn ang="0">
                  <a:pos x="1421" y="1070"/>
                </a:cxn>
                <a:cxn ang="0">
                  <a:pos x="1343" y="1081"/>
                </a:cxn>
                <a:cxn ang="0">
                  <a:pos x="1257" y="1153"/>
                </a:cxn>
                <a:cxn ang="0">
                  <a:pos x="1185" y="1180"/>
                </a:cxn>
                <a:cxn ang="0">
                  <a:pos x="1048" y="1021"/>
                </a:cxn>
                <a:cxn ang="0">
                  <a:pos x="742" y="899"/>
                </a:cxn>
              </a:cxnLst>
              <a:rect l="0" t="0" r="r" b="b"/>
              <a:pathLst>
                <a:path w="2230" h="1190">
                  <a:moveTo>
                    <a:pt x="518" y="898"/>
                  </a:moveTo>
                  <a:lnTo>
                    <a:pt x="518" y="968"/>
                  </a:lnTo>
                  <a:lnTo>
                    <a:pt x="518" y="1042"/>
                  </a:lnTo>
                  <a:lnTo>
                    <a:pt x="518" y="1107"/>
                  </a:lnTo>
                  <a:lnTo>
                    <a:pt x="518" y="1168"/>
                  </a:lnTo>
                  <a:lnTo>
                    <a:pt x="506" y="1174"/>
                  </a:lnTo>
                  <a:lnTo>
                    <a:pt x="486" y="1173"/>
                  </a:lnTo>
                  <a:lnTo>
                    <a:pt x="477" y="1166"/>
                  </a:lnTo>
                  <a:lnTo>
                    <a:pt x="468" y="1143"/>
                  </a:lnTo>
                  <a:lnTo>
                    <a:pt x="464" y="1136"/>
                  </a:lnTo>
                  <a:lnTo>
                    <a:pt x="458" y="1130"/>
                  </a:lnTo>
                  <a:lnTo>
                    <a:pt x="452" y="1115"/>
                  </a:lnTo>
                  <a:lnTo>
                    <a:pt x="447" y="1108"/>
                  </a:lnTo>
                  <a:lnTo>
                    <a:pt x="432" y="1102"/>
                  </a:lnTo>
                  <a:lnTo>
                    <a:pt x="425" y="1097"/>
                  </a:lnTo>
                  <a:lnTo>
                    <a:pt x="418" y="1092"/>
                  </a:lnTo>
                  <a:lnTo>
                    <a:pt x="410" y="1092"/>
                  </a:lnTo>
                  <a:lnTo>
                    <a:pt x="402" y="1093"/>
                  </a:lnTo>
                  <a:lnTo>
                    <a:pt x="378" y="1100"/>
                  </a:lnTo>
                  <a:lnTo>
                    <a:pt x="355" y="1109"/>
                  </a:lnTo>
                  <a:lnTo>
                    <a:pt x="325" y="1135"/>
                  </a:lnTo>
                  <a:lnTo>
                    <a:pt x="324" y="1096"/>
                  </a:lnTo>
                  <a:lnTo>
                    <a:pt x="333" y="1085"/>
                  </a:lnTo>
                  <a:lnTo>
                    <a:pt x="335" y="1065"/>
                  </a:lnTo>
                  <a:lnTo>
                    <a:pt x="323" y="1060"/>
                  </a:lnTo>
                  <a:lnTo>
                    <a:pt x="311" y="1059"/>
                  </a:lnTo>
                  <a:lnTo>
                    <a:pt x="291" y="1050"/>
                  </a:lnTo>
                  <a:lnTo>
                    <a:pt x="281" y="1037"/>
                  </a:lnTo>
                  <a:lnTo>
                    <a:pt x="274" y="1037"/>
                  </a:lnTo>
                  <a:lnTo>
                    <a:pt x="262" y="1035"/>
                  </a:lnTo>
                  <a:lnTo>
                    <a:pt x="259" y="996"/>
                  </a:lnTo>
                  <a:lnTo>
                    <a:pt x="247" y="976"/>
                  </a:lnTo>
                  <a:lnTo>
                    <a:pt x="239" y="970"/>
                  </a:lnTo>
                  <a:lnTo>
                    <a:pt x="232" y="956"/>
                  </a:lnTo>
                  <a:lnTo>
                    <a:pt x="209" y="947"/>
                  </a:lnTo>
                  <a:lnTo>
                    <a:pt x="198" y="930"/>
                  </a:lnTo>
                  <a:lnTo>
                    <a:pt x="205" y="924"/>
                  </a:lnTo>
                  <a:lnTo>
                    <a:pt x="223" y="924"/>
                  </a:lnTo>
                  <a:lnTo>
                    <a:pt x="241" y="927"/>
                  </a:lnTo>
                  <a:lnTo>
                    <a:pt x="250" y="932"/>
                  </a:lnTo>
                  <a:lnTo>
                    <a:pt x="258" y="930"/>
                  </a:lnTo>
                  <a:lnTo>
                    <a:pt x="271" y="931"/>
                  </a:lnTo>
                  <a:lnTo>
                    <a:pt x="268" y="924"/>
                  </a:lnTo>
                  <a:lnTo>
                    <a:pt x="264" y="913"/>
                  </a:lnTo>
                  <a:lnTo>
                    <a:pt x="262" y="894"/>
                  </a:lnTo>
                  <a:lnTo>
                    <a:pt x="266" y="883"/>
                  </a:lnTo>
                  <a:lnTo>
                    <a:pt x="276" y="878"/>
                  </a:lnTo>
                  <a:lnTo>
                    <a:pt x="276" y="886"/>
                  </a:lnTo>
                  <a:lnTo>
                    <a:pt x="287" y="887"/>
                  </a:lnTo>
                  <a:lnTo>
                    <a:pt x="298" y="882"/>
                  </a:lnTo>
                  <a:lnTo>
                    <a:pt x="301" y="873"/>
                  </a:lnTo>
                  <a:lnTo>
                    <a:pt x="311" y="865"/>
                  </a:lnTo>
                  <a:lnTo>
                    <a:pt x="328" y="863"/>
                  </a:lnTo>
                  <a:lnTo>
                    <a:pt x="344" y="873"/>
                  </a:lnTo>
                  <a:lnTo>
                    <a:pt x="360" y="879"/>
                  </a:lnTo>
                  <a:lnTo>
                    <a:pt x="376" y="876"/>
                  </a:lnTo>
                  <a:lnTo>
                    <a:pt x="386" y="868"/>
                  </a:lnTo>
                  <a:lnTo>
                    <a:pt x="389" y="870"/>
                  </a:lnTo>
                  <a:lnTo>
                    <a:pt x="394" y="874"/>
                  </a:lnTo>
                  <a:lnTo>
                    <a:pt x="413" y="881"/>
                  </a:lnTo>
                  <a:lnTo>
                    <a:pt x="424" y="887"/>
                  </a:lnTo>
                  <a:lnTo>
                    <a:pt x="435" y="884"/>
                  </a:lnTo>
                  <a:lnTo>
                    <a:pt x="447" y="887"/>
                  </a:lnTo>
                  <a:lnTo>
                    <a:pt x="451" y="879"/>
                  </a:lnTo>
                  <a:lnTo>
                    <a:pt x="443" y="867"/>
                  </a:lnTo>
                  <a:lnTo>
                    <a:pt x="453" y="867"/>
                  </a:lnTo>
                  <a:lnTo>
                    <a:pt x="446" y="855"/>
                  </a:lnTo>
                  <a:lnTo>
                    <a:pt x="435" y="841"/>
                  </a:lnTo>
                  <a:lnTo>
                    <a:pt x="425" y="834"/>
                  </a:lnTo>
                  <a:lnTo>
                    <a:pt x="420" y="823"/>
                  </a:lnTo>
                  <a:lnTo>
                    <a:pt x="409" y="823"/>
                  </a:lnTo>
                  <a:lnTo>
                    <a:pt x="398" y="806"/>
                  </a:lnTo>
                  <a:lnTo>
                    <a:pt x="392" y="782"/>
                  </a:lnTo>
                  <a:lnTo>
                    <a:pt x="384" y="771"/>
                  </a:lnTo>
                  <a:lnTo>
                    <a:pt x="382" y="777"/>
                  </a:lnTo>
                  <a:lnTo>
                    <a:pt x="375" y="760"/>
                  </a:lnTo>
                  <a:lnTo>
                    <a:pt x="370" y="760"/>
                  </a:lnTo>
                  <a:lnTo>
                    <a:pt x="367" y="749"/>
                  </a:lnTo>
                  <a:lnTo>
                    <a:pt x="348" y="732"/>
                  </a:lnTo>
                  <a:lnTo>
                    <a:pt x="336" y="731"/>
                  </a:lnTo>
                  <a:lnTo>
                    <a:pt x="336" y="725"/>
                  </a:lnTo>
                  <a:lnTo>
                    <a:pt x="323" y="723"/>
                  </a:lnTo>
                  <a:lnTo>
                    <a:pt x="312" y="728"/>
                  </a:lnTo>
                  <a:lnTo>
                    <a:pt x="303" y="730"/>
                  </a:lnTo>
                  <a:lnTo>
                    <a:pt x="292" y="736"/>
                  </a:lnTo>
                  <a:lnTo>
                    <a:pt x="289" y="725"/>
                  </a:lnTo>
                  <a:lnTo>
                    <a:pt x="274" y="725"/>
                  </a:lnTo>
                  <a:lnTo>
                    <a:pt x="270" y="722"/>
                  </a:lnTo>
                  <a:lnTo>
                    <a:pt x="257" y="720"/>
                  </a:lnTo>
                  <a:lnTo>
                    <a:pt x="242" y="718"/>
                  </a:lnTo>
                  <a:lnTo>
                    <a:pt x="207" y="752"/>
                  </a:lnTo>
                  <a:lnTo>
                    <a:pt x="188" y="753"/>
                  </a:lnTo>
                  <a:lnTo>
                    <a:pt x="162" y="761"/>
                  </a:lnTo>
                  <a:lnTo>
                    <a:pt x="136" y="765"/>
                  </a:lnTo>
                  <a:lnTo>
                    <a:pt x="114" y="771"/>
                  </a:lnTo>
                  <a:lnTo>
                    <a:pt x="136" y="786"/>
                  </a:lnTo>
                  <a:lnTo>
                    <a:pt x="119" y="793"/>
                  </a:lnTo>
                  <a:lnTo>
                    <a:pt x="112" y="791"/>
                  </a:lnTo>
                  <a:lnTo>
                    <a:pt x="108" y="785"/>
                  </a:lnTo>
                  <a:lnTo>
                    <a:pt x="102" y="781"/>
                  </a:lnTo>
                  <a:lnTo>
                    <a:pt x="93" y="781"/>
                  </a:lnTo>
                  <a:lnTo>
                    <a:pt x="86" y="779"/>
                  </a:lnTo>
                  <a:lnTo>
                    <a:pt x="83" y="773"/>
                  </a:lnTo>
                  <a:lnTo>
                    <a:pt x="90" y="766"/>
                  </a:lnTo>
                  <a:lnTo>
                    <a:pt x="91" y="758"/>
                  </a:lnTo>
                  <a:lnTo>
                    <a:pt x="98" y="755"/>
                  </a:lnTo>
                  <a:lnTo>
                    <a:pt x="107" y="761"/>
                  </a:lnTo>
                  <a:lnTo>
                    <a:pt x="119" y="758"/>
                  </a:lnTo>
                  <a:lnTo>
                    <a:pt x="110" y="701"/>
                  </a:lnTo>
                  <a:lnTo>
                    <a:pt x="103" y="699"/>
                  </a:lnTo>
                  <a:lnTo>
                    <a:pt x="98" y="693"/>
                  </a:lnTo>
                  <a:lnTo>
                    <a:pt x="96" y="684"/>
                  </a:lnTo>
                  <a:lnTo>
                    <a:pt x="92" y="678"/>
                  </a:lnTo>
                  <a:lnTo>
                    <a:pt x="86" y="672"/>
                  </a:lnTo>
                  <a:lnTo>
                    <a:pt x="79" y="672"/>
                  </a:lnTo>
                  <a:lnTo>
                    <a:pt x="61" y="674"/>
                  </a:lnTo>
                  <a:lnTo>
                    <a:pt x="48" y="671"/>
                  </a:lnTo>
                  <a:lnTo>
                    <a:pt x="47" y="679"/>
                  </a:lnTo>
                  <a:lnTo>
                    <a:pt x="34" y="667"/>
                  </a:lnTo>
                  <a:lnTo>
                    <a:pt x="33" y="660"/>
                  </a:lnTo>
                  <a:lnTo>
                    <a:pt x="29" y="652"/>
                  </a:lnTo>
                  <a:lnTo>
                    <a:pt x="34" y="646"/>
                  </a:lnTo>
                  <a:lnTo>
                    <a:pt x="29" y="639"/>
                  </a:lnTo>
                  <a:lnTo>
                    <a:pt x="28" y="631"/>
                  </a:lnTo>
                  <a:lnTo>
                    <a:pt x="0" y="621"/>
                  </a:lnTo>
                  <a:lnTo>
                    <a:pt x="11" y="577"/>
                  </a:lnTo>
                  <a:lnTo>
                    <a:pt x="24" y="570"/>
                  </a:lnTo>
                  <a:lnTo>
                    <a:pt x="29" y="562"/>
                  </a:lnTo>
                  <a:lnTo>
                    <a:pt x="27" y="555"/>
                  </a:lnTo>
                  <a:lnTo>
                    <a:pt x="16" y="544"/>
                  </a:lnTo>
                  <a:lnTo>
                    <a:pt x="26" y="499"/>
                  </a:lnTo>
                  <a:lnTo>
                    <a:pt x="39" y="490"/>
                  </a:lnTo>
                  <a:lnTo>
                    <a:pt x="44" y="484"/>
                  </a:lnTo>
                  <a:lnTo>
                    <a:pt x="42" y="475"/>
                  </a:lnTo>
                  <a:lnTo>
                    <a:pt x="45" y="468"/>
                  </a:lnTo>
                  <a:lnTo>
                    <a:pt x="45" y="461"/>
                  </a:lnTo>
                  <a:lnTo>
                    <a:pt x="49" y="452"/>
                  </a:lnTo>
                  <a:lnTo>
                    <a:pt x="54" y="446"/>
                  </a:lnTo>
                  <a:lnTo>
                    <a:pt x="60" y="451"/>
                  </a:lnTo>
                  <a:lnTo>
                    <a:pt x="64" y="458"/>
                  </a:lnTo>
                  <a:lnTo>
                    <a:pt x="76" y="468"/>
                  </a:lnTo>
                  <a:lnTo>
                    <a:pt x="93" y="505"/>
                  </a:lnTo>
                  <a:lnTo>
                    <a:pt x="102" y="507"/>
                  </a:lnTo>
                  <a:lnTo>
                    <a:pt x="128" y="490"/>
                  </a:lnTo>
                  <a:lnTo>
                    <a:pt x="125" y="481"/>
                  </a:lnTo>
                  <a:lnTo>
                    <a:pt x="122" y="474"/>
                  </a:lnTo>
                  <a:lnTo>
                    <a:pt x="118" y="449"/>
                  </a:lnTo>
                  <a:lnTo>
                    <a:pt x="110" y="436"/>
                  </a:lnTo>
                  <a:lnTo>
                    <a:pt x="119" y="437"/>
                  </a:lnTo>
                  <a:lnTo>
                    <a:pt x="126" y="435"/>
                  </a:lnTo>
                  <a:lnTo>
                    <a:pt x="146" y="420"/>
                  </a:lnTo>
                  <a:lnTo>
                    <a:pt x="153" y="416"/>
                  </a:lnTo>
                  <a:lnTo>
                    <a:pt x="158" y="410"/>
                  </a:lnTo>
                  <a:lnTo>
                    <a:pt x="158" y="402"/>
                  </a:lnTo>
                  <a:lnTo>
                    <a:pt x="158" y="393"/>
                  </a:lnTo>
                  <a:lnTo>
                    <a:pt x="166" y="392"/>
                  </a:lnTo>
                  <a:lnTo>
                    <a:pt x="174" y="393"/>
                  </a:lnTo>
                  <a:lnTo>
                    <a:pt x="182" y="391"/>
                  </a:lnTo>
                  <a:lnTo>
                    <a:pt x="187" y="383"/>
                  </a:lnTo>
                  <a:lnTo>
                    <a:pt x="193" y="379"/>
                  </a:lnTo>
                  <a:lnTo>
                    <a:pt x="201" y="377"/>
                  </a:lnTo>
                  <a:lnTo>
                    <a:pt x="206" y="371"/>
                  </a:lnTo>
                  <a:lnTo>
                    <a:pt x="214" y="366"/>
                  </a:lnTo>
                  <a:lnTo>
                    <a:pt x="219" y="360"/>
                  </a:lnTo>
                  <a:lnTo>
                    <a:pt x="220" y="352"/>
                  </a:lnTo>
                  <a:lnTo>
                    <a:pt x="227" y="348"/>
                  </a:lnTo>
                  <a:lnTo>
                    <a:pt x="242" y="343"/>
                  </a:lnTo>
                  <a:lnTo>
                    <a:pt x="258" y="343"/>
                  </a:lnTo>
                  <a:lnTo>
                    <a:pt x="259" y="351"/>
                  </a:lnTo>
                  <a:lnTo>
                    <a:pt x="263" y="359"/>
                  </a:lnTo>
                  <a:lnTo>
                    <a:pt x="279" y="355"/>
                  </a:lnTo>
                  <a:lnTo>
                    <a:pt x="284" y="361"/>
                  </a:lnTo>
                  <a:lnTo>
                    <a:pt x="289" y="354"/>
                  </a:lnTo>
                  <a:lnTo>
                    <a:pt x="291" y="345"/>
                  </a:lnTo>
                  <a:lnTo>
                    <a:pt x="296" y="339"/>
                  </a:lnTo>
                  <a:lnTo>
                    <a:pt x="303" y="340"/>
                  </a:lnTo>
                  <a:lnTo>
                    <a:pt x="311" y="336"/>
                  </a:lnTo>
                  <a:lnTo>
                    <a:pt x="318" y="336"/>
                  </a:lnTo>
                  <a:lnTo>
                    <a:pt x="324" y="352"/>
                  </a:lnTo>
                  <a:lnTo>
                    <a:pt x="329" y="359"/>
                  </a:lnTo>
                  <a:lnTo>
                    <a:pt x="338" y="355"/>
                  </a:lnTo>
                  <a:lnTo>
                    <a:pt x="345" y="355"/>
                  </a:lnTo>
                  <a:lnTo>
                    <a:pt x="352" y="357"/>
                  </a:lnTo>
                  <a:lnTo>
                    <a:pt x="368" y="354"/>
                  </a:lnTo>
                  <a:lnTo>
                    <a:pt x="376" y="355"/>
                  </a:lnTo>
                  <a:lnTo>
                    <a:pt x="383" y="360"/>
                  </a:lnTo>
                  <a:lnTo>
                    <a:pt x="389" y="365"/>
                  </a:lnTo>
                  <a:lnTo>
                    <a:pt x="395" y="379"/>
                  </a:lnTo>
                  <a:lnTo>
                    <a:pt x="416" y="392"/>
                  </a:lnTo>
                  <a:lnTo>
                    <a:pt x="421" y="398"/>
                  </a:lnTo>
                  <a:lnTo>
                    <a:pt x="424" y="406"/>
                  </a:lnTo>
                  <a:lnTo>
                    <a:pt x="435" y="419"/>
                  </a:lnTo>
                  <a:lnTo>
                    <a:pt x="434" y="426"/>
                  </a:lnTo>
                  <a:lnTo>
                    <a:pt x="435" y="435"/>
                  </a:lnTo>
                  <a:lnTo>
                    <a:pt x="440" y="441"/>
                  </a:lnTo>
                  <a:lnTo>
                    <a:pt x="447" y="438"/>
                  </a:lnTo>
                  <a:lnTo>
                    <a:pt x="447" y="431"/>
                  </a:lnTo>
                  <a:lnTo>
                    <a:pt x="446" y="422"/>
                  </a:lnTo>
                  <a:lnTo>
                    <a:pt x="447" y="415"/>
                  </a:lnTo>
                  <a:lnTo>
                    <a:pt x="442" y="408"/>
                  </a:lnTo>
                  <a:lnTo>
                    <a:pt x="447" y="402"/>
                  </a:lnTo>
                  <a:lnTo>
                    <a:pt x="456" y="400"/>
                  </a:lnTo>
                  <a:lnTo>
                    <a:pt x="458" y="408"/>
                  </a:lnTo>
                  <a:lnTo>
                    <a:pt x="464" y="414"/>
                  </a:lnTo>
                  <a:lnTo>
                    <a:pt x="467" y="421"/>
                  </a:lnTo>
                  <a:lnTo>
                    <a:pt x="473" y="426"/>
                  </a:lnTo>
                  <a:lnTo>
                    <a:pt x="488" y="432"/>
                  </a:lnTo>
                  <a:lnTo>
                    <a:pt x="502" y="440"/>
                  </a:lnTo>
                  <a:lnTo>
                    <a:pt x="511" y="437"/>
                  </a:lnTo>
                  <a:lnTo>
                    <a:pt x="531" y="424"/>
                  </a:lnTo>
                  <a:lnTo>
                    <a:pt x="531" y="415"/>
                  </a:lnTo>
                  <a:lnTo>
                    <a:pt x="537" y="411"/>
                  </a:lnTo>
                  <a:lnTo>
                    <a:pt x="543" y="406"/>
                  </a:lnTo>
                  <a:lnTo>
                    <a:pt x="551" y="405"/>
                  </a:lnTo>
                  <a:lnTo>
                    <a:pt x="559" y="408"/>
                  </a:lnTo>
                  <a:lnTo>
                    <a:pt x="559" y="400"/>
                  </a:lnTo>
                  <a:lnTo>
                    <a:pt x="567" y="399"/>
                  </a:lnTo>
                  <a:lnTo>
                    <a:pt x="575" y="402"/>
                  </a:lnTo>
                  <a:lnTo>
                    <a:pt x="582" y="397"/>
                  </a:lnTo>
                  <a:lnTo>
                    <a:pt x="590" y="402"/>
                  </a:lnTo>
                  <a:lnTo>
                    <a:pt x="601" y="413"/>
                  </a:lnTo>
                  <a:lnTo>
                    <a:pt x="615" y="404"/>
                  </a:lnTo>
                  <a:lnTo>
                    <a:pt x="619" y="397"/>
                  </a:lnTo>
                  <a:lnTo>
                    <a:pt x="634" y="397"/>
                  </a:lnTo>
                  <a:lnTo>
                    <a:pt x="641" y="393"/>
                  </a:lnTo>
                  <a:lnTo>
                    <a:pt x="657" y="399"/>
                  </a:lnTo>
                  <a:lnTo>
                    <a:pt x="662" y="405"/>
                  </a:lnTo>
                  <a:lnTo>
                    <a:pt x="663" y="421"/>
                  </a:lnTo>
                  <a:lnTo>
                    <a:pt x="669" y="427"/>
                  </a:lnTo>
                  <a:lnTo>
                    <a:pt x="674" y="434"/>
                  </a:lnTo>
                  <a:lnTo>
                    <a:pt x="690" y="432"/>
                  </a:lnTo>
                  <a:lnTo>
                    <a:pt x="705" y="435"/>
                  </a:lnTo>
                  <a:lnTo>
                    <a:pt x="705" y="435"/>
                  </a:lnTo>
                  <a:lnTo>
                    <a:pt x="707" y="446"/>
                  </a:lnTo>
                  <a:lnTo>
                    <a:pt x="725" y="445"/>
                  </a:lnTo>
                  <a:lnTo>
                    <a:pt x="731" y="440"/>
                  </a:lnTo>
                  <a:lnTo>
                    <a:pt x="738" y="425"/>
                  </a:lnTo>
                  <a:lnTo>
                    <a:pt x="743" y="419"/>
                  </a:lnTo>
                  <a:lnTo>
                    <a:pt x="749" y="421"/>
                  </a:lnTo>
                  <a:lnTo>
                    <a:pt x="760" y="434"/>
                  </a:lnTo>
                  <a:lnTo>
                    <a:pt x="776" y="435"/>
                  </a:lnTo>
                  <a:lnTo>
                    <a:pt x="792" y="432"/>
                  </a:lnTo>
                  <a:lnTo>
                    <a:pt x="800" y="426"/>
                  </a:lnTo>
                  <a:lnTo>
                    <a:pt x="814" y="421"/>
                  </a:lnTo>
                  <a:lnTo>
                    <a:pt x="827" y="383"/>
                  </a:lnTo>
                  <a:lnTo>
                    <a:pt x="830" y="376"/>
                  </a:lnTo>
                  <a:lnTo>
                    <a:pt x="824" y="370"/>
                  </a:lnTo>
                  <a:lnTo>
                    <a:pt x="823" y="366"/>
                  </a:lnTo>
                  <a:lnTo>
                    <a:pt x="809" y="365"/>
                  </a:lnTo>
                  <a:lnTo>
                    <a:pt x="793" y="363"/>
                  </a:lnTo>
                  <a:lnTo>
                    <a:pt x="787" y="356"/>
                  </a:lnTo>
                  <a:lnTo>
                    <a:pt x="784" y="351"/>
                  </a:lnTo>
                  <a:lnTo>
                    <a:pt x="766" y="348"/>
                  </a:lnTo>
                  <a:lnTo>
                    <a:pt x="759" y="345"/>
                  </a:lnTo>
                  <a:lnTo>
                    <a:pt x="760" y="336"/>
                  </a:lnTo>
                  <a:lnTo>
                    <a:pt x="755" y="329"/>
                  </a:lnTo>
                  <a:lnTo>
                    <a:pt x="739" y="327"/>
                  </a:lnTo>
                  <a:lnTo>
                    <a:pt x="741" y="318"/>
                  </a:lnTo>
                  <a:lnTo>
                    <a:pt x="748" y="316"/>
                  </a:lnTo>
                  <a:lnTo>
                    <a:pt x="760" y="306"/>
                  </a:lnTo>
                  <a:lnTo>
                    <a:pt x="776" y="301"/>
                  </a:lnTo>
                  <a:lnTo>
                    <a:pt x="790" y="291"/>
                  </a:lnTo>
                  <a:lnTo>
                    <a:pt x="793" y="285"/>
                  </a:lnTo>
                  <a:lnTo>
                    <a:pt x="795" y="276"/>
                  </a:lnTo>
                  <a:lnTo>
                    <a:pt x="776" y="249"/>
                  </a:lnTo>
                  <a:lnTo>
                    <a:pt x="784" y="246"/>
                  </a:lnTo>
                  <a:lnTo>
                    <a:pt x="790" y="241"/>
                  </a:lnTo>
                  <a:lnTo>
                    <a:pt x="792" y="232"/>
                  </a:lnTo>
                  <a:lnTo>
                    <a:pt x="798" y="227"/>
                  </a:lnTo>
                  <a:lnTo>
                    <a:pt x="807" y="226"/>
                  </a:lnTo>
                  <a:lnTo>
                    <a:pt x="814" y="227"/>
                  </a:lnTo>
                  <a:lnTo>
                    <a:pt x="823" y="226"/>
                  </a:lnTo>
                  <a:lnTo>
                    <a:pt x="830" y="228"/>
                  </a:lnTo>
                  <a:lnTo>
                    <a:pt x="846" y="228"/>
                  </a:lnTo>
                  <a:lnTo>
                    <a:pt x="855" y="226"/>
                  </a:lnTo>
                  <a:lnTo>
                    <a:pt x="857" y="217"/>
                  </a:lnTo>
                  <a:lnTo>
                    <a:pt x="854" y="211"/>
                  </a:lnTo>
                  <a:lnTo>
                    <a:pt x="839" y="203"/>
                  </a:lnTo>
                  <a:lnTo>
                    <a:pt x="807" y="199"/>
                  </a:lnTo>
                  <a:lnTo>
                    <a:pt x="803" y="192"/>
                  </a:lnTo>
                  <a:lnTo>
                    <a:pt x="805" y="183"/>
                  </a:lnTo>
                  <a:lnTo>
                    <a:pt x="812" y="183"/>
                  </a:lnTo>
                  <a:lnTo>
                    <a:pt x="819" y="180"/>
                  </a:lnTo>
                  <a:lnTo>
                    <a:pt x="823" y="173"/>
                  </a:lnTo>
                  <a:lnTo>
                    <a:pt x="818" y="168"/>
                  </a:lnTo>
                  <a:lnTo>
                    <a:pt x="811" y="172"/>
                  </a:lnTo>
                  <a:lnTo>
                    <a:pt x="795" y="172"/>
                  </a:lnTo>
                  <a:lnTo>
                    <a:pt x="795" y="163"/>
                  </a:lnTo>
                  <a:lnTo>
                    <a:pt x="797" y="156"/>
                  </a:lnTo>
                  <a:lnTo>
                    <a:pt x="802" y="150"/>
                  </a:lnTo>
                  <a:lnTo>
                    <a:pt x="791" y="139"/>
                  </a:lnTo>
                  <a:lnTo>
                    <a:pt x="807" y="137"/>
                  </a:lnTo>
                  <a:lnTo>
                    <a:pt x="811" y="131"/>
                  </a:lnTo>
                  <a:lnTo>
                    <a:pt x="820" y="131"/>
                  </a:lnTo>
                  <a:lnTo>
                    <a:pt x="825" y="137"/>
                  </a:lnTo>
                  <a:lnTo>
                    <a:pt x="833" y="136"/>
                  </a:lnTo>
                  <a:lnTo>
                    <a:pt x="841" y="137"/>
                  </a:lnTo>
                  <a:lnTo>
                    <a:pt x="849" y="135"/>
                  </a:lnTo>
                  <a:lnTo>
                    <a:pt x="873" y="136"/>
                  </a:lnTo>
                  <a:lnTo>
                    <a:pt x="878" y="142"/>
                  </a:lnTo>
                  <a:lnTo>
                    <a:pt x="888" y="130"/>
                  </a:lnTo>
                  <a:lnTo>
                    <a:pt x="895" y="128"/>
                  </a:lnTo>
                  <a:lnTo>
                    <a:pt x="911" y="128"/>
                  </a:lnTo>
                  <a:lnTo>
                    <a:pt x="918" y="123"/>
                  </a:lnTo>
                  <a:lnTo>
                    <a:pt x="926" y="120"/>
                  </a:lnTo>
                  <a:lnTo>
                    <a:pt x="938" y="110"/>
                  </a:lnTo>
                  <a:lnTo>
                    <a:pt x="947" y="113"/>
                  </a:lnTo>
                  <a:lnTo>
                    <a:pt x="952" y="118"/>
                  </a:lnTo>
                  <a:lnTo>
                    <a:pt x="961" y="118"/>
                  </a:lnTo>
                  <a:lnTo>
                    <a:pt x="963" y="110"/>
                  </a:lnTo>
                  <a:lnTo>
                    <a:pt x="980" y="107"/>
                  </a:lnTo>
                  <a:lnTo>
                    <a:pt x="986" y="102"/>
                  </a:lnTo>
                  <a:lnTo>
                    <a:pt x="995" y="102"/>
                  </a:lnTo>
                  <a:lnTo>
                    <a:pt x="1002" y="98"/>
                  </a:lnTo>
                  <a:lnTo>
                    <a:pt x="1010" y="98"/>
                  </a:lnTo>
                  <a:lnTo>
                    <a:pt x="1017" y="101"/>
                  </a:lnTo>
                  <a:lnTo>
                    <a:pt x="1022" y="93"/>
                  </a:lnTo>
                  <a:lnTo>
                    <a:pt x="1023" y="86"/>
                  </a:lnTo>
                  <a:lnTo>
                    <a:pt x="1027" y="79"/>
                  </a:lnTo>
                  <a:lnTo>
                    <a:pt x="1034" y="74"/>
                  </a:lnTo>
                  <a:lnTo>
                    <a:pt x="1042" y="72"/>
                  </a:lnTo>
                  <a:lnTo>
                    <a:pt x="1049" y="76"/>
                  </a:lnTo>
                  <a:lnTo>
                    <a:pt x="1067" y="70"/>
                  </a:lnTo>
                  <a:lnTo>
                    <a:pt x="1067" y="71"/>
                  </a:lnTo>
                  <a:lnTo>
                    <a:pt x="1104" y="61"/>
                  </a:lnTo>
                  <a:lnTo>
                    <a:pt x="1136" y="58"/>
                  </a:lnTo>
                  <a:lnTo>
                    <a:pt x="1164" y="49"/>
                  </a:lnTo>
                  <a:lnTo>
                    <a:pt x="1171" y="44"/>
                  </a:lnTo>
                  <a:lnTo>
                    <a:pt x="1179" y="44"/>
                  </a:lnTo>
                  <a:lnTo>
                    <a:pt x="1187" y="42"/>
                  </a:lnTo>
                  <a:lnTo>
                    <a:pt x="1191" y="36"/>
                  </a:lnTo>
                  <a:lnTo>
                    <a:pt x="1191" y="28"/>
                  </a:lnTo>
                  <a:lnTo>
                    <a:pt x="1191" y="20"/>
                  </a:lnTo>
                  <a:lnTo>
                    <a:pt x="1200" y="21"/>
                  </a:lnTo>
                  <a:lnTo>
                    <a:pt x="1207" y="20"/>
                  </a:lnTo>
                  <a:lnTo>
                    <a:pt x="1212" y="12"/>
                  </a:lnTo>
                  <a:lnTo>
                    <a:pt x="1218" y="7"/>
                  </a:lnTo>
                  <a:lnTo>
                    <a:pt x="1227" y="7"/>
                  </a:lnTo>
                  <a:lnTo>
                    <a:pt x="1232" y="1"/>
                  </a:lnTo>
                  <a:lnTo>
                    <a:pt x="1239" y="0"/>
                  </a:lnTo>
                  <a:lnTo>
                    <a:pt x="1244" y="6"/>
                  </a:lnTo>
                  <a:lnTo>
                    <a:pt x="1253" y="4"/>
                  </a:lnTo>
                  <a:lnTo>
                    <a:pt x="1260" y="7"/>
                  </a:lnTo>
                  <a:lnTo>
                    <a:pt x="1269" y="5"/>
                  </a:lnTo>
                  <a:lnTo>
                    <a:pt x="1276" y="9"/>
                  </a:lnTo>
                  <a:lnTo>
                    <a:pt x="1281" y="15"/>
                  </a:lnTo>
                  <a:lnTo>
                    <a:pt x="1295" y="23"/>
                  </a:lnTo>
                  <a:lnTo>
                    <a:pt x="1302" y="20"/>
                  </a:lnTo>
                  <a:lnTo>
                    <a:pt x="1308" y="15"/>
                  </a:lnTo>
                  <a:lnTo>
                    <a:pt x="1324" y="12"/>
                  </a:lnTo>
                  <a:lnTo>
                    <a:pt x="1332" y="15"/>
                  </a:lnTo>
                  <a:lnTo>
                    <a:pt x="1338" y="21"/>
                  </a:lnTo>
                  <a:lnTo>
                    <a:pt x="1341" y="28"/>
                  </a:lnTo>
                  <a:lnTo>
                    <a:pt x="1343" y="44"/>
                  </a:lnTo>
                  <a:lnTo>
                    <a:pt x="1341" y="53"/>
                  </a:lnTo>
                  <a:lnTo>
                    <a:pt x="1344" y="60"/>
                  </a:lnTo>
                  <a:lnTo>
                    <a:pt x="1356" y="71"/>
                  </a:lnTo>
                  <a:lnTo>
                    <a:pt x="1352" y="79"/>
                  </a:lnTo>
                  <a:lnTo>
                    <a:pt x="1354" y="94"/>
                  </a:lnTo>
                  <a:lnTo>
                    <a:pt x="1349" y="102"/>
                  </a:lnTo>
                  <a:lnTo>
                    <a:pt x="1344" y="107"/>
                  </a:lnTo>
                  <a:lnTo>
                    <a:pt x="1347" y="114"/>
                  </a:lnTo>
                  <a:lnTo>
                    <a:pt x="1350" y="123"/>
                  </a:lnTo>
                  <a:lnTo>
                    <a:pt x="1366" y="118"/>
                  </a:lnTo>
                  <a:lnTo>
                    <a:pt x="1373" y="123"/>
                  </a:lnTo>
                  <a:lnTo>
                    <a:pt x="1381" y="122"/>
                  </a:lnTo>
                  <a:lnTo>
                    <a:pt x="1384" y="113"/>
                  </a:lnTo>
                  <a:lnTo>
                    <a:pt x="1392" y="113"/>
                  </a:lnTo>
                  <a:lnTo>
                    <a:pt x="1399" y="115"/>
                  </a:lnTo>
                  <a:lnTo>
                    <a:pt x="1402" y="107"/>
                  </a:lnTo>
                  <a:lnTo>
                    <a:pt x="1402" y="99"/>
                  </a:lnTo>
                  <a:lnTo>
                    <a:pt x="1409" y="101"/>
                  </a:lnTo>
                  <a:lnTo>
                    <a:pt x="1413" y="108"/>
                  </a:lnTo>
                  <a:lnTo>
                    <a:pt x="1415" y="117"/>
                  </a:lnTo>
                  <a:lnTo>
                    <a:pt x="1420" y="122"/>
                  </a:lnTo>
                  <a:lnTo>
                    <a:pt x="1418" y="129"/>
                  </a:lnTo>
                  <a:lnTo>
                    <a:pt x="1416" y="137"/>
                  </a:lnTo>
                  <a:lnTo>
                    <a:pt x="1432" y="139"/>
                  </a:lnTo>
                  <a:lnTo>
                    <a:pt x="1430" y="131"/>
                  </a:lnTo>
                  <a:lnTo>
                    <a:pt x="1425" y="125"/>
                  </a:lnTo>
                  <a:lnTo>
                    <a:pt x="1432" y="123"/>
                  </a:lnTo>
                  <a:lnTo>
                    <a:pt x="1448" y="125"/>
                  </a:lnTo>
                  <a:lnTo>
                    <a:pt x="1456" y="130"/>
                  </a:lnTo>
                  <a:lnTo>
                    <a:pt x="1461" y="136"/>
                  </a:lnTo>
                  <a:lnTo>
                    <a:pt x="1469" y="140"/>
                  </a:lnTo>
                  <a:lnTo>
                    <a:pt x="1476" y="140"/>
                  </a:lnTo>
                  <a:lnTo>
                    <a:pt x="1480" y="133"/>
                  </a:lnTo>
                  <a:lnTo>
                    <a:pt x="1488" y="129"/>
                  </a:lnTo>
                  <a:lnTo>
                    <a:pt x="1490" y="137"/>
                  </a:lnTo>
                  <a:lnTo>
                    <a:pt x="1490" y="145"/>
                  </a:lnTo>
                  <a:lnTo>
                    <a:pt x="1481" y="147"/>
                  </a:lnTo>
                  <a:lnTo>
                    <a:pt x="1475" y="152"/>
                  </a:lnTo>
                  <a:lnTo>
                    <a:pt x="1470" y="160"/>
                  </a:lnTo>
                  <a:lnTo>
                    <a:pt x="1468" y="167"/>
                  </a:lnTo>
                  <a:lnTo>
                    <a:pt x="1469" y="176"/>
                  </a:lnTo>
                  <a:lnTo>
                    <a:pt x="1474" y="183"/>
                  </a:lnTo>
                  <a:lnTo>
                    <a:pt x="1481" y="182"/>
                  </a:lnTo>
                  <a:lnTo>
                    <a:pt x="1486" y="176"/>
                  </a:lnTo>
                  <a:lnTo>
                    <a:pt x="1501" y="169"/>
                  </a:lnTo>
                  <a:lnTo>
                    <a:pt x="1508" y="173"/>
                  </a:lnTo>
                  <a:lnTo>
                    <a:pt x="1517" y="172"/>
                  </a:lnTo>
                  <a:lnTo>
                    <a:pt x="1522" y="177"/>
                  </a:lnTo>
                  <a:lnTo>
                    <a:pt x="1531" y="177"/>
                  </a:lnTo>
                  <a:lnTo>
                    <a:pt x="1528" y="169"/>
                  </a:lnTo>
                  <a:lnTo>
                    <a:pt x="1533" y="163"/>
                  </a:lnTo>
                  <a:lnTo>
                    <a:pt x="1542" y="163"/>
                  </a:lnTo>
                  <a:lnTo>
                    <a:pt x="1551" y="151"/>
                  </a:lnTo>
                  <a:lnTo>
                    <a:pt x="1567" y="149"/>
                  </a:lnTo>
                  <a:lnTo>
                    <a:pt x="1580" y="137"/>
                  </a:lnTo>
                  <a:lnTo>
                    <a:pt x="1586" y="123"/>
                  </a:lnTo>
                  <a:lnTo>
                    <a:pt x="1592" y="118"/>
                  </a:lnTo>
                  <a:lnTo>
                    <a:pt x="1601" y="119"/>
                  </a:lnTo>
                  <a:lnTo>
                    <a:pt x="1617" y="115"/>
                  </a:lnTo>
                  <a:lnTo>
                    <a:pt x="1624" y="113"/>
                  </a:lnTo>
                  <a:lnTo>
                    <a:pt x="1628" y="106"/>
                  </a:lnTo>
                  <a:lnTo>
                    <a:pt x="1644" y="104"/>
                  </a:lnTo>
                  <a:lnTo>
                    <a:pt x="1657" y="96"/>
                  </a:lnTo>
                  <a:lnTo>
                    <a:pt x="1661" y="103"/>
                  </a:lnTo>
                  <a:lnTo>
                    <a:pt x="1662" y="110"/>
                  </a:lnTo>
                  <a:lnTo>
                    <a:pt x="1657" y="118"/>
                  </a:lnTo>
                  <a:lnTo>
                    <a:pt x="1650" y="122"/>
                  </a:lnTo>
                  <a:lnTo>
                    <a:pt x="1642" y="120"/>
                  </a:lnTo>
                  <a:lnTo>
                    <a:pt x="1641" y="128"/>
                  </a:lnTo>
                  <a:lnTo>
                    <a:pt x="1644" y="135"/>
                  </a:lnTo>
                  <a:lnTo>
                    <a:pt x="1648" y="137"/>
                  </a:lnTo>
                  <a:lnTo>
                    <a:pt x="1720" y="204"/>
                  </a:lnTo>
                  <a:lnTo>
                    <a:pt x="1840" y="422"/>
                  </a:lnTo>
                  <a:lnTo>
                    <a:pt x="1854" y="411"/>
                  </a:lnTo>
                  <a:lnTo>
                    <a:pt x="1857" y="404"/>
                  </a:lnTo>
                  <a:lnTo>
                    <a:pt x="1857" y="397"/>
                  </a:lnTo>
                  <a:lnTo>
                    <a:pt x="1868" y="383"/>
                  </a:lnTo>
                  <a:lnTo>
                    <a:pt x="1876" y="382"/>
                  </a:lnTo>
                  <a:lnTo>
                    <a:pt x="1881" y="388"/>
                  </a:lnTo>
                  <a:lnTo>
                    <a:pt x="1889" y="391"/>
                  </a:lnTo>
                  <a:lnTo>
                    <a:pt x="1903" y="399"/>
                  </a:lnTo>
                  <a:lnTo>
                    <a:pt x="1899" y="406"/>
                  </a:lnTo>
                  <a:lnTo>
                    <a:pt x="1903" y="413"/>
                  </a:lnTo>
                  <a:lnTo>
                    <a:pt x="1909" y="414"/>
                  </a:lnTo>
                  <a:lnTo>
                    <a:pt x="1914" y="427"/>
                  </a:lnTo>
                  <a:lnTo>
                    <a:pt x="1938" y="425"/>
                  </a:lnTo>
                  <a:lnTo>
                    <a:pt x="1956" y="430"/>
                  </a:lnTo>
                  <a:lnTo>
                    <a:pt x="1963" y="427"/>
                  </a:lnTo>
                  <a:lnTo>
                    <a:pt x="1979" y="427"/>
                  </a:lnTo>
                  <a:lnTo>
                    <a:pt x="1981" y="420"/>
                  </a:lnTo>
                  <a:lnTo>
                    <a:pt x="1986" y="414"/>
                  </a:lnTo>
                  <a:lnTo>
                    <a:pt x="1995" y="415"/>
                  </a:lnTo>
                  <a:lnTo>
                    <a:pt x="2002" y="415"/>
                  </a:lnTo>
                  <a:lnTo>
                    <a:pt x="2006" y="408"/>
                  </a:lnTo>
                  <a:lnTo>
                    <a:pt x="2012" y="403"/>
                  </a:lnTo>
                  <a:lnTo>
                    <a:pt x="2028" y="408"/>
                  </a:lnTo>
                  <a:lnTo>
                    <a:pt x="2035" y="411"/>
                  </a:lnTo>
                  <a:lnTo>
                    <a:pt x="2039" y="419"/>
                  </a:lnTo>
                  <a:lnTo>
                    <a:pt x="2046" y="422"/>
                  </a:lnTo>
                  <a:lnTo>
                    <a:pt x="2056" y="435"/>
                  </a:lnTo>
                  <a:lnTo>
                    <a:pt x="2064" y="438"/>
                  </a:lnTo>
                  <a:lnTo>
                    <a:pt x="2067" y="446"/>
                  </a:lnTo>
                  <a:lnTo>
                    <a:pt x="2065" y="454"/>
                  </a:lnTo>
                  <a:lnTo>
                    <a:pt x="2066" y="462"/>
                  </a:lnTo>
                  <a:lnTo>
                    <a:pt x="2070" y="469"/>
                  </a:lnTo>
                  <a:lnTo>
                    <a:pt x="2078" y="470"/>
                  </a:lnTo>
                  <a:lnTo>
                    <a:pt x="2099" y="481"/>
                  </a:lnTo>
                  <a:lnTo>
                    <a:pt x="2103" y="489"/>
                  </a:lnTo>
                  <a:lnTo>
                    <a:pt x="2103" y="496"/>
                  </a:lnTo>
                  <a:lnTo>
                    <a:pt x="2110" y="500"/>
                  </a:lnTo>
                  <a:lnTo>
                    <a:pt x="2115" y="505"/>
                  </a:lnTo>
                  <a:lnTo>
                    <a:pt x="2123" y="519"/>
                  </a:lnTo>
                  <a:lnTo>
                    <a:pt x="2129" y="524"/>
                  </a:lnTo>
                  <a:lnTo>
                    <a:pt x="2145" y="526"/>
                  </a:lnTo>
                  <a:lnTo>
                    <a:pt x="2152" y="531"/>
                  </a:lnTo>
                  <a:lnTo>
                    <a:pt x="2159" y="533"/>
                  </a:lnTo>
                  <a:lnTo>
                    <a:pt x="2168" y="534"/>
                  </a:lnTo>
                  <a:lnTo>
                    <a:pt x="2177" y="534"/>
                  </a:lnTo>
                  <a:lnTo>
                    <a:pt x="2179" y="527"/>
                  </a:lnTo>
                  <a:lnTo>
                    <a:pt x="2184" y="521"/>
                  </a:lnTo>
                  <a:lnTo>
                    <a:pt x="2199" y="515"/>
                  </a:lnTo>
                  <a:lnTo>
                    <a:pt x="2201" y="523"/>
                  </a:lnTo>
                  <a:lnTo>
                    <a:pt x="2205" y="531"/>
                  </a:lnTo>
                  <a:lnTo>
                    <a:pt x="2212" y="535"/>
                  </a:lnTo>
                  <a:lnTo>
                    <a:pt x="2218" y="549"/>
                  </a:lnTo>
                  <a:lnTo>
                    <a:pt x="2226" y="554"/>
                  </a:lnTo>
                  <a:lnTo>
                    <a:pt x="2230" y="561"/>
                  </a:lnTo>
                  <a:lnTo>
                    <a:pt x="2217" y="587"/>
                  </a:lnTo>
                  <a:lnTo>
                    <a:pt x="2207" y="607"/>
                  </a:lnTo>
                  <a:lnTo>
                    <a:pt x="2191" y="623"/>
                  </a:lnTo>
                  <a:lnTo>
                    <a:pt x="2171" y="629"/>
                  </a:lnTo>
                  <a:lnTo>
                    <a:pt x="2156" y="628"/>
                  </a:lnTo>
                  <a:lnTo>
                    <a:pt x="2145" y="648"/>
                  </a:lnTo>
                  <a:lnTo>
                    <a:pt x="2140" y="673"/>
                  </a:lnTo>
                  <a:lnTo>
                    <a:pt x="2142" y="696"/>
                  </a:lnTo>
                  <a:lnTo>
                    <a:pt x="2139" y="733"/>
                  </a:lnTo>
                  <a:lnTo>
                    <a:pt x="2116" y="741"/>
                  </a:lnTo>
                  <a:lnTo>
                    <a:pt x="2102" y="753"/>
                  </a:lnTo>
                  <a:lnTo>
                    <a:pt x="2092" y="745"/>
                  </a:lnTo>
                  <a:lnTo>
                    <a:pt x="2082" y="736"/>
                  </a:lnTo>
                  <a:lnTo>
                    <a:pt x="2048" y="739"/>
                  </a:lnTo>
                  <a:lnTo>
                    <a:pt x="2030" y="733"/>
                  </a:lnTo>
                  <a:lnTo>
                    <a:pt x="2021" y="726"/>
                  </a:lnTo>
                  <a:lnTo>
                    <a:pt x="1996" y="726"/>
                  </a:lnTo>
                  <a:lnTo>
                    <a:pt x="1986" y="747"/>
                  </a:lnTo>
                  <a:lnTo>
                    <a:pt x="1978" y="773"/>
                  </a:lnTo>
                  <a:lnTo>
                    <a:pt x="1965" y="800"/>
                  </a:lnTo>
                  <a:lnTo>
                    <a:pt x="1959" y="824"/>
                  </a:lnTo>
                  <a:lnTo>
                    <a:pt x="1956" y="844"/>
                  </a:lnTo>
                  <a:lnTo>
                    <a:pt x="1958" y="859"/>
                  </a:lnTo>
                  <a:lnTo>
                    <a:pt x="1964" y="877"/>
                  </a:lnTo>
                  <a:lnTo>
                    <a:pt x="1957" y="882"/>
                  </a:lnTo>
                  <a:lnTo>
                    <a:pt x="1902" y="884"/>
                  </a:lnTo>
                  <a:lnTo>
                    <a:pt x="1879" y="892"/>
                  </a:lnTo>
                  <a:lnTo>
                    <a:pt x="1861" y="894"/>
                  </a:lnTo>
                  <a:lnTo>
                    <a:pt x="1841" y="901"/>
                  </a:lnTo>
                  <a:lnTo>
                    <a:pt x="1831" y="909"/>
                  </a:lnTo>
                  <a:lnTo>
                    <a:pt x="1840" y="916"/>
                  </a:lnTo>
                  <a:lnTo>
                    <a:pt x="1847" y="931"/>
                  </a:lnTo>
                  <a:lnTo>
                    <a:pt x="1852" y="969"/>
                  </a:lnTo>
                  <a:lnTo>
                    <a:pt x="1856" y="984"/>
                  </a:lnTo>
                  <a:lnTo>
                    <a:pt x="1863" y="996"/>
                  </a:lnTo>
                  <a:lnTo>
                    <a:pt x="1872" y="1023"/>
                  </a:lnTo>
                  <a:lnTo>
                    <a:pt x="1872" y="1038"/>
                  </a:lnTo>
                  <a:lnTo>
                    <a:pt x="1859" y="1048"/>
                  </a:lnTo>
                  <a:lnTo>
                    <a:pt x="1860" y="1061"/>
                  </a:lnTo>
                  <a:lnTo>
                    <a:pt x="1852" y="1070"/>
                  </a:lnTo>
                  <a:lnTo>
                    <a:pt x="1850" y="1081"/>
                  </a:lnTo>
                  <a:lnTo>
                    <a:pt x="1850" y="1099"/>
                  </a:lnTo>
                  <a:lnTo>
                    <a:pt x="1850" y="1099"/>
                  </a:lnTo>
                  <a:lnTo>
                    <a:pt x="1843" y="1099"/>
                  </a:lnTo>
                  <a:lnTo>
                    <a:pt x="1823" y="1086"/>
                  </a:lnTo>
                  <a:lnTo>
                    <a:pt x="1807" y="1083"/>
                  </a:lnTo>
                  <a:lnTo>
                    <a:pt x="1792" y="1065"/>
                  </a:lnTo>
                  <a:lnTo>
                    <a:pt x="1776" y="1064"/>
                  </a:lnTo>
                  <a:lnTo>
                    <a:pt x="1768" y="1061"/>
                  </a:lnTo>
                  <a:lnTo>
                    <a:pt x="1760" y="1061"/>
                  </a:lnTo>
                  <a:lnTo>
                    <a:pt x="1753" y="1057"/>
                  </a:lnTo>
                  <a:lnTo>
                    <a:pt x="1745" y="1056"/>
                  </a:lnTo>
                  <a:lnTo>
                    <a:pt x="1721" y="1057"/>
                  </a:lnTo>
                  <a:lnTo>
                    <a:pt x="1698" y="1054"/>
                  </a:lnTo>
                  <a:lnTo>
                    <a:pt x="1689" y="1055"/>
                  </a:lnTo>
                  <a:lnTo>
                    <a:pt x="1674" y="1048"/>
                  </a:lnTo>
                  <a:lnTo>
                    <a:pt x="1667" y="1048"/>
                  </a:lnTo>
                  <a:lnTo>
                    <a:pt x="1652" y="1054"/>
                  </a:lnTo>
                  <a:lnTo>
                    <a:pt x="1620" y="1050"/>
                  </a:lnTo>
                  <a:lnTo>
                    <a:pt x="1612" y="1050"/>
                  </a:lnTo>
                  <a:lnTo>
                    <a:pt x="1596" y="1054"/>
                  </a:lnTo>
                  <a:lnTo>
                    <a:pt x="1580" y="1054"/>
                  </a:lnTo>
                  <a:lnTo>
                    <a:pt x="1571" y="1053"/>
                  </a:lnTo>
                  <a:lnTo>
                    <a:pt x="1565" y="1048"/>
                  </a:lnTo>
                  <a:lnTo>
                    <a:pt x="1556" y="1046"/>
                  </a:lnTo>
                  <a:lnTo>
                    <a:pt x="1540" y="1048"/>
                  </a:lnTo>
                  <a:lnTo>
                    <a:pt x="1534" y="1043"/>
                  </a:lnTo>
                  <a:lnTo>
                    <a:pt x="1513" y="1030"/>
                  </a:lnTo>
                  <a:lnTo>
                    <a:pt x="1506" y="1034"/>
                  </a:lnTo>
                  <a:lnTo>
                    <a:pt x="1499" y="1035"/>
                  </a:lnTo>
                  <a:lnTo>
                    <a:pt x="1491" y="1038"/>
                  </a:lnTo>
                  <a:lnTo>
                    <a:pt x="1479" y="1048"/>
                  </a:lnTo>
                  <a:lnTo>
                    <a:pt x="1478" y="1056"/>
                  </a:lnTo>
                  <a:lnTo>
                    <a:pt x="1473" y="1064"/>
                  </a:lnTo>
                  <a:lnTo>
                    <a:pt x="1470" y="1080"/>
                  </a:lnTo>
                  <a:lnTo>
                    <a:pt x="1467" y="1086"/>
                  </a:lnTo>
                  <a:lnTo>
                    <a:pt x="1451" y="1082"/>
                  </a:lnTo>
                  <a:lnTo>
                    <a:pt x="1437" y="1075"/>
                  </a:lnTo>
                  <a:lnTo>
                    <a:pt x="1421" y="1070"/>
                  </a:lnTo>
                  <a:lnTo>
                    <a:pt x="1414" y="1066"/>
                  </a:lnTo>
                  <a:lnTo>
                    <a:pt x="1406" y="1064"/>
                  </a:lnTo>
                  <a:lnTo>
                    <a:pt x="1398" y="1064"/>
                  </a:lnTo>
                  <a:lnTo>
                    <a:pt x="1383" y="1061"/>
                  </a:lnTo>
                  <a:lnTo>
                    <a:pt x="1375" y="1062"/>
                  </a:lnTo>
                  <a:lnTo>
                    <a:pt x="1367" y="1060"/>
                  </a:lnTo>
                  <a:lnTo>
                    <a:pt x="1351" y="1062"/>
                  </a:lnTo>
                  <a:lnTo>
                    <a:pt x="1344" y="1066"/>
                  </a:lnTo>
                  <a:lnTo>
                    <a:pt x="1341" y="1073"/>
                  </a:lnTo>
                  <a:lnTo>
                    <a:pt x="1343" y="1081"/>
                  </a:lnTo>
                  <a:lnTo>
                    <a:pt x="1338" y="1088"/>
                  </a:lnTo>
                  <a:lnTo>
                    <a:pt x="1334" y="1096"/>
                  </a:lnTo>
                  <a:lnTo>
                    <a:pt x="1332" y="1103"/>
                  </a:lnTo>
                  <a:lnTo>
                    <a:pt x="1320" y="1115"/>
                  </a:lnTo>
                  <a:lnTo>
                    <a:pt x="1313" y="1118"/>
                  </a:lnTo>
                  <a:lnTo>
                    <a:pt x="1306" y="1115"/>
                  </a:lnTo>
                  <a:lnTo>
                    <a:pt x="1300" y="1130"/>
                  </a:lnTo>
                  <a:lnTo>
                    <a:pt x="1293" y="1135"/>
                  </a:lnTo>
                  <a:lnTo>
                    <a:pt x="1271" y="1145"/>
                  </a:lnTo>
                  <a:lnTo>
                    <a:pt x="1257" y="1153"/>
                  </a:lnTo>
                  <a:lnTo>
                    <a:pt x="1252" y="1159"/>
                  </a:lnTo>
                  <a:lnTo>
                    <a:pt x="1244" y="1162"/>
                  </a:lnTo>
                  <a:lnTo>
                    <a:pt x="1237" y="1167"/>
                  </a:lnTo>
                  <a:lnTo>
                    <a:pt x="1233" y="1174"/>
                  </a:lnTo>
                  <a:lnTo>
                    <a:pt x="1231" y="1182"/>
                  </a:lnTo>
                  <a:lnTo>
                    <a:pt x="1225" y="1186"/>
                  </a:lnTo>
                  <a:lnTo>
                    <a:pt x="1217" y="1190"/>
                  </a:lnTo>
                  <a:lnTo>
                    <a:pt x="1209" y="1189"/>
                  </a:lnTo>
                  <a:lnTo>
                    <a:pt x="1194" y="1183"/>
                  </a:lnTo>
                  <a:lnTo>
                    <a:pt x="1185" y="1180"/>
                  </a:lnTo>
                  <a:lnTo>
                    <a:pt x="1172" y="1172"/>
                  </a:lnTo>
                  <a:lnTo>
                    <a:pt x="1115" y="1178"/>
                  </a:lnTo>
                  <a:lnTo>
                    <a:pt x="1105" y="1132"/>
                  </a:lnTo>
                  <a:lnTo>
                    <a:pt x="1072" y="1126"/>
                  </a:lnTo>
                  <a:lnTo>
                    <a:pt x="1071" y="1113"/>
                  </a:lnTo>
                  <a:lnTo>
                    <a:pt x="1071" y="1097"/>
                  </a:lnTo>
                  <a:lnTo>
                    <a:pt x="1080" y="1096"/>
                  </a:lnTo>
                  <a:lnTo>
                    <a:pt x="1078" y="1053"/>
                  </a:lnTo>
                  <a:lnTo>
                    <a:pt x="1065" y="1054"/>
                  </a:lnTo>
                  <a:lnTo>
                    <a:pt x="1048" y="1021"/>
                  </a:lnTo>
                  <a:lnTo>
                    <a:pt x="1035" y="1011"/>
                  </a:lnTo>
                  <a:lnTo>
                    <a:pt x="1028" y="1007"/>
                  </a:lnTo>
                  <a:lnTo>
                    <a:pt x="1016" y="997"/>
                  </a:lnTo>
                  <a:lnTo>
                    <a:pt x="1010" y="991"/>
                  </a:lnTo>
                  <a:lnTo>
                    <a:pt x="996" y="997"/>
                  </a:lnTo>
                  <a:lnTo>
                    <a:pt x="920" y="996"/>
                  </a:lnTo>
                  <a:lnTo>
                    <a:pt x="849" y="1008"/>
                  </a:lnTo>
                  <a:lnTo>
                    <a:pt x="820" y="980"/>
                  </a:lnTo>
                  <a:lnTo>
                    <a:pt x="777" y="932"/>
                  </a:lnTo>
                  <a:lnTo>
                    <a:pt x="742" y="899"/>
                  </a:lnTo>
                  <a:lnTo>
                    <a:pt x="728" y="889"/>
                  </a:lnTo>
                  <a:lnTo>
                    <a:pt x="709" y="874"/>
                  </a:lnTo>
                  <a:lnTo>
                    <a:pt x="689" y="860"/>
                  </a:lnTo>
                  <a:lnTo>
                    <a:pt x="658" y="847"/>
                  </a:lnTo>
                  <a:lnTo>
                    <a:pt x="518" y="89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67"/>
            <p:cNvSpPr>
              <a:spLocks noChangeAspect="1"/>
            </p:cNvSpPr>
            <p:nvPr/>
          </p:nvSpPr>
          <p:spPr bwMode="gray">
            <a:xfrm>
              <a:off x="6592124" y="3334904"/>
              <a:ext cx="117670" cy="62861"/>
            </a:xfrm>
            <a:custGeom>
              <a:avLst/>
              <a:gdLst/>
              <a:ahLst/>
              <a:cxnLst>
                <a:cxn ang="0">
                  <a:pos x="94" y="154"/>
                </a:cxn>
                <a:cxn ang="0">
                  <a:pos x="115" y="150"/>
                </a:cxn>
                <a:cxn ang="0">
                  <a:pos x="140" y="156"/>
                </a:cxn>
                <a:cxn ang="0">
                  <a:pos x="150" y="145"/>
                </a:cxn>
                <a:cxn ang="0">
                  <a:pos x="166" y="155"/>
                </a:cxn>
                <a:cxn ang="0">
                  <a:pos x="182" y="172"/>
                </a:cxn>
                <a:cxn ang="0">
                  <a:pos x="212" y="181"/>
                </a:cxn>
                <a:cxn ang="0">
                  <a:pos x="235" y="175"/>
                </a:cxn>
                <a:cxn ang="0">
                  <a:pos x="258" y="174"/>
                </a:cxn>
                <a:cxn ang="0">
                  <a:pos x="277" y="167"/>
                </a:cxn>
                <a:cxn ang="0">
                  <a:pos x="296" y="156"/>
                </a:cxn>
                <a:cxn ang="0">
                  <a:pos x="311" y="160"/>
                </a:cxn>
                <a:cxn ang="0">
                  <a:pos x="332" y="174"/>
                </a:cxn>
                <a:cxn ang="0">
                  <a:pos x="355" y="179"/>
                </a:cxn>
                <a:cxn ang="0">
                  <a:pos x="368" y="174"/>
                </a:cxn>
                <a:cxn ang="0">
                  <a:pos x="352" y="156"/>
                </a:cxn>
                <a:cxn ang="0">
                  <a:pos x="343" y="143"/>
                </a:cxn>
                <a:cxn ang="0">
                  <a:pos x="355" y="124"/>
                </a:cxn>
                <a:cxn ang="0">
                  <a:pos x="352" y="121"/>
                </a:cxn>
                <a:cxn ang="0">
                  <a:pos x="329" y="111"/>
                </a:cxn>
                <a:cxn ang="0">
                  <a:pos x="321" y="86"/>
                </a:cxn>
                <a:cxn ang="0">
                  <a:pos x="310" y="75"/>
                </a:cxn>
                <a:cxn ang="0">
                  <a:pos x="295" y="72"/>
                </a:cxn>
                <a:cxn ang="0">
                  <a:pos x="274" y="63"/>
                </a:cxn>
                <a:cxn ang="0">
                  <a:pos x="261" y="59"/>
                </a:cxn>
                <a:cxn ang="0">
                  <a:pos x="237" y="66"/>
                </a:cxn>
                <a:cxn ang="0">
                  <a:pos x="223" y="73"/>
                </a:cxn>
                <a:cxn ang="0">
                  <a:pos x="213" y="61"/>
                </a:cxn>
                <a:cxn ang="0">
                  <a:pos x="171" y="34"/>
                </a:cxn>
                <a:cxn ang="0">
                  <a:pos x="148" y="29"/>
                </a:cxn>
                <a:cxn ang="0">
                  <a:pos x="108" y="26"/>
                </a:cxn>
                <a:cxn ang="0">
                  <a:pos x="76" y="15"/>
                </a:cxn>
                <a:cxn ang="0">
                  <a:pos x="54" y="7"/>
                </a:cxn>
                <a:cxn ang="0">
                  <a:pos x="31" y="3"/>
                </a:cxn>
                <a:cxn ang="0">
                  <a:pos x="15" y="2"/>
                </a:cxn>
                <a:cxn ang="0">
                  <a:pos x="5" y="11"/>
                </a:cxn>
                <a:cxn ang="0">
                  <a:pos x="21" y="27"/>
                </a:cxn>
                <a:cxn ang="0">
                  <a:pos x="56" y="39"/>
                </a:cxn>
                <a:cxn ang="0">
                  <a:pos x="78" y="57"/>
                </a:cxn>
                <a:cxn ang="0">
                  <a:pos x="87" y="82"/>
                </a:cxn>
                <a:cxn ang="0">
                  <a:pos x="100" y="113"/>
                </a:cxn>
                <a:cxn ang="0">
                  <a:pos x="99" y="138"/>
                </a:cxn>
                <a:cxn ang="0">
                  <a:pos x="87" y="148"/>
                </a:cxn>
              </a:cxnLst>
              <a:rect l="0" t="0" r="r" b="b"/>
              <a:pathLst>
                <a:path w="368" h="182">
                  <a:moveTo>
                    <a:pt x="87" y="148"/>
                  </a:moveTo>
                  <a:lnTo>
                    <a:pt x="94" y="154"/>
                  </a:lnTo>
                  <a:lnTo>
                    <a:pt x="102" y="154"/>
                  </a:lnTo>
                  <a:lnTo>
                    <a:pt x="115" y="150"/>
                  </a:lnTo>
                  <a:lnTo>
                    <a:pt x="134" y="156"/>
                  </a:lnTo>
                  <a:lnTo>
                    <a:pt x="140" y="156"/>
                  </a:lnTo>
                  <a:lnTo>
                    <a:pt x="145" y="149"/>
                  </a:lnTo>
                  <a:lnTo>
                    <a:pt x="150" y="145"/>
                  </a:lnTo>
                  <a:lnTo>
                    <a:pt x="158" y="148"/>
                  </a:lnTo>
                  <a:lnTo>
                    <a:pt x="166" y="155"/>
                  </a:lnTo>
                  <a:lnTo>
                    <a:pt x="177" y="171"/>
                  </a:lnTo>
                  <a:lnTo>
                    <a:pt x="182" y="172"/>
                  </a:lnTo>
                  <a:lnTo>
                    <a:pt x="191" y="182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5" y="175"/>
                  </a:lnTo>
                  <a:lnTo>
                    <a:pt x="242" y="171"/>
                  </a:lnTo>
                  <a:lnTo>
                    <a:pt x="258" y="174"/>
                  </a:lnTo>
                  <a:lnTo>
                    <a:pt x="267" y="172"/>
                  </a:lnTo>
                  <a:lnTo>
                    <a:pt x="277" y="167"/>
                  </a:lnTo>
                  <a:lnTo>
                    <a:pt x="282" y="166"/>
                  </a:lnTo>
                  <a:lnTo>
                    <a:pt x="296" y="156"/>
                  </a:lnTo>
                  <a:lnTo>
                    <a:pt x="304" y="158"/>
                  </a:lnTo>
                  <a:lnTo>
                    <a:pt x="311" y="160"/>
                  </a:lnTo>
                  <a:lnTo>
                    <a:pt x="317" y="166"/>
                  </a:lnTo>
                  <a:lnTo>
                    <a:pt x="332" y="174"/>
                  </a:lnTo>
                  <a:lnTo>
                    <a:pt x="341" y="172"/>
                  </a:lnTo>
                  <a:lnTo>
                    <a:pt x="355" y="179"/>
                  </a:lnTo>
                  <a:lnTo>
                    <a:pt x="364" y="180"/>
                  </a:lnTo>
                  <a:lnTo>
                    <a:pt x="368" y="174"/>
                  </a:lnTo>
                  <a:lnTo>
                    <a:pt x="365" y="166"/>
                  </a:lnTo>
                  <a:lnTo>
                    <a:pt x="352" y="156"/>
                  </a:lnTo>
                  <a:lnTo>
                    <a:pt x="349" y="149"/>
                  </a:lnTo>
                  <a:lnTo>
                    <a:pt x="343" y="143"/>
                  </a:lnTo>
                  <a:lnTo>
                    <a:pt x="344" y="134"/>
                  </a:lnTo>
                  <a:lnTo>
                    <a:pt x="355" y="124"/>
                  </a:lnTo>
                  <a:lnTo>
                    <a:pt x="357" y="124"/>
                  </a:lnTo>
                  <a:lnTo>
                    <a:pt x="352" y="121"/>
                  </a:lnTo>
                  <a:lnTo>
                    <a:pt x="345" y="116"/>
                  </a:lnTo>
                  <a:lnTo>
                    <a:pt x="329" y="111"/>
                  </a:lnTo>
                  <a:lnTo>
                    <a:pt x="317" y="101"/>
                  </a:lnTo>
                  <a:lnTo>
                    <a:pt x="321" y="86"/>
                  </a:lnTo>
                  <a:lnTo>
                    <a:pt x="317" y="79"/>
                  </a:lnTo>
                  <a:lnTo>
                    <a:pt x="310" y="75"/>
                  </a:lnTo>
                  <a:lnTo>
                    <a:pt x="302" y="75"/>
                  </a:lnTo>
                  <a:lnTo>
                    <a:pt x="295" y="72"/>
                  </a:lnTo>
                  <a:lnTo>
                    <a:pt x="290" y="66"/>
                  </a:lnTo>
                  <a:lnTo>
                    <a:pt x="274" y="63"/>
                  </a:lnTo>
                  <a:lnTo>
                    <a:pt x="267" y="64"/>
                  </a:lnTo>
                  <a:lnTo>
                    <a:pt x="261" y="59"/>
                  </a:lnTo>
                  <a:lnTo>
                    <a:pt x="252" y="59"/>
                  </a:lnTo>
                  <a:lnTo>
                    <a:pt x="237" y="66"/>
                  </a:lnTo>
                  <a:lnTo>
                    <a:pt x="231" y="70"/>
                  </a:lnTo>
                  <a:lnTo>
                    <a:pt x="223" y="73"/>
                  </a:lnTo>
                  <a:lnTo>
                    <a:pt x="215" y="69"/>
                  </a:lnTo>
                  <a:lnTo>
                    <a:pt x="213" y="61"/>
                  </a:lnTo>
                  <a:lnTo>
                    <a:pt x="175" y="39"/>
                  </a:lnTo>
                  <a:lnTo>
                    <a:pt x="171" y="34"/>
                  </a:lnTo>
                  <a:lnTo>
                    <a:pt x="164" y="29"/>
                  </a:lnTo>
                  <a:lnTo>
                    <a:pt x="148" y="29"/>
                  </a:lnTo>
                  <a:lnTo>
                    <a:pt x="132" y="24"/>
                  </a:lnTo>
                  <a:lnTo>
                    <a:pt x="108" y="26"/>
                  </a:lnTo>
                  <a:lnTo>
                    <a:pt x="99" y="25"/>
                  </a:lnTo>
                  <a:lnTo>
                    <a:pt x="76" y="15"/>
                  </a:lnTo>
                  <a:lnTo>
                    <a:pt x="60" y="13"/>
                  </a:lnTo>
                  <a:lnTo>
                    <a:pt x="54" y="7"/>
                  </a:lnTo>
                  <a:lnTo>
                    <a:pt x="40" y="2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4" y="18"/>
                  </a:lnTo>
                  <a:lnTo>
                    <a:pt x="21" y="27"/>
                  </a:lnTo>
                  <a:lnTo>
                    <a:pt x="31" y="32"/>
                  </a:lnTo>
                  <a:lnTo>
                    <a:pt x="56" y="39"/>
                  </a:lnTo>
                  <a:lnTo>
                    <a:pt x="67" y="51"/>
                  </a:lnTo>
                  <a:lnTo>
                    <a:pt x="78" y="57"/>
                  </a:lnTo>
                  <a:lnTo>
                    <a:pt x="84" y="68"/>
                  </a:lnTo>
                  <a:lnTo>
                    <a:pt x="87" y="82"/>
                  </a:lnTo>
                  <a:lnTo>
                    <a:pt x="91" y="104"/>
                  </a:lnTo>
                  <a:lnTo>
                    <a:pt x="100" y="113"/>
                  </a:lnTo>
                  <a:lnTo>
                    <a:pt x="100" y="124"/>
                  </a:lnTo>
                  <a:lnTo>
                    <a:pt x="99" y="138"/>
                  </a:lnTo>
                  <a:lnTo>
                    <a:pt x="92" y="145"/>
                  </a:lnTo>
                  <a:lnTo>
                    <a:pt x="87" y="14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68"/>
            <p:cNvSpPr>
              <a:spLocks noChangeAspect="1"/>
            </p:cNvSpPr>
            <p:nvPr/>
          </p:nvSpPr>
          <p:spPr bwMode="gray">
            <a:xfrm>
              <a:off x="6873578" y="3280773"/>
              <a:ext cx="298946" cy="213028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56" y="310"/>
                </a:cxn>
                <a:cxn ang="0">
                  <a:pos x="63" y="274"/>
                </a:cxn>
                <a:cxn ang="0">
                  <a:pos x="96" y="260"/>
                </a:cxn>
                <a:cxn ang="0">
                  <a:pos x="115" y="238"/>
                </a:cxn>
                <a:cxn ang="0">
                  <a:pos x="127" y="234"/>
                </a:cxn>
                <a:cxn ang="0">
                  <a:pos x="143" y="220"/>
                </a:cxn>
                <a:cxn ang="0">
                  <a:pos x="183" y="250"/>
                </a:cxn>
                <a:cxn ang="0">
                  <a:pos x="220" y="262"/>
                </a:cxn>
                <a:cxn ang="0">
                  <a:pos x="231" y="287"/>
                </a:cxn>
                <a:cxn ang="0">
                  <a:pos x="223" y="314"/>
                </a:cxn>
                <a:cxn ang="0">
                  <a:pos x="267" y="330"/>
                </a:cxn>
                <a:cxn ang="0">
                  <a:pos x="306" y="321"/>
                </a:cxn>
                <a:cxn ang="0">
                  <a:pos x="333" y="351"/>
                </a:cxn>
                <a:cxn ang="0">
                  <a:pos x="350" y="384"/>
                </a:cxn>
                <a:cxn ang="0">
                  <a:pos x="365" y="429"/>
                </a:cxn>
                <a:cxn ang="0">
                  <a:pos x="460" y="489"/>
                </a:cxn>
                <a:cxn ang="0">
                  <a:pos x="521" y="542"/>
                </a:cxn>
                <a:cxn ang="0">
                  <a:pos x="567" y="547"/>
                </a:cxn>
                <a:cxn ang="0">
                  <a:pos x="581" y="569"/>
                </a:cxn>
                <a:cxn ang="0">
                  <a:pos x="578" y="606"/>
                </a:cxn>
                <a:cxn ang="0">
                  <a:pos x="630" y="610"/>
                </a:cxn>
                <a:cxn ang="0">
                  <a:pos x="646" y="595"/>
                </a:cxn>
                <a:cxn ang="0">
                  <a:pos x="671" y="559"/>
                </a:cxn>
                <a:cxn ang="0">
                  <a:pos x="670" y="536"/>
                </a:cxn>
                <a:cxn ang="0">
                  <a:pos x="666" y="498"/>
                </a:cxn>
                <a:cxn ang="0">
                  <a:pos x="640" y="486"/>
                </a:cxn>
                <a:cxn ang="0">
                  <a:pos x="632" y="462"/>
                </a:cxn>
                <a:cxn ang="0">
                  <a:pos x="650" y="443"/>
                </a:cxn>
                <a:cxn ang="0">
                  <a:pos x="687" y="446"/>
                </a:cxn>
                <a:cxn ang="0">
                  <a:pos x="723" y="409"/>
                </a:cxn>
                <a:cxn ang="0">
                  <a:pos x="726" y="382"/>
                </a:cxn>
                <a:cxn ang="0">
                  <a:pos x="747" y="370"/>
                </a:cxn>
                <a:cxn ang="0">
                  <a:pos x="788" y="347"/>
                </a:cxn>
                <a:cxn ang="0">
                  <a:pos x="807" y="357"/>
                </a:cxn>
                <a:cxn ang="0">
                  <a:pos x="791" y="380"/>
                </a:cxn>
                <a:cxn ang="0">
                  <a:pos x="816" y="398"/>
                </a:cxn>
                <a:cxn ang="0">
                  <a:pos x="855" y="403"/>
                </a:cxn>
                <a:cxn ang="0">
                  <a:pos x="888" y="385"/>
                </a:cxn>
                <a:cxn ang="0">
                  <a:pos x="915" y="378"/>
                </a:cxn>
                <a:cxn ang="0">
                  <a:pos x="933" y="354"/>
                </a:cxn>
                <a:cxn ang="0">
                  <a:pos x="890" y="342"/>
                </a:cxn>
                <a:cxn ang="0">
                  <a:pos x="865" y="314"/>
                </a:cxn>
                <a:cxn ang="0">
                  <a:pos x="843" y="337"/>
                </a:cxn>
                <a:cxn ang="0">
                  <a:pos x="796" y="317"/>
                </a:cxn>
                <a:cxn ang="0">
                  <a:pos x="798" y="292"/>
                </a:cxn>
                <a:cxn ang="0">
                  <a:pos x="833" y="253"/>
                </a:cxn>
                <a:cxn ang="0">
                  <a:pos x="795" y="271"/>
                </a:cxn>
                <a:cxn ang="0">
                  <a:pos x="753" y="298"/>
                </a:cxn>
                <a:cxn ang="0">
                  <a:pos x="719" y="320"/>
                </a:cxn>
                <a:cxn ang="0">
                  <a:pos x="699" y="343"/>
                </a:cxn>
                <a:cxn ang="0">
                  <a:pos x="654" y="325"/>
                </a:cxn>
                <a:cxn ang="0">
                  <a:pos x="553" y="266"/>
                </a:cxn>
                <a:cxn ang="0">
                  <a:pos x="547" y="207"/>
                </a:cxn>
                <a:cxn ang="0">
                  <a:pos x="498" y="150"/>
                </a:cxn>
                <a:cxn ang="0">
                  <a:pos x="331" y="161"/>
                </a:cxn>
                <a:cxn ang="0">
                  <a:pos x="210" y="42"/>
                </a:cxn>
                <a:cxn ang="0">
                  <a:pos x="0" y="51"/>
                </a:cxn>
              </a:cxnLst>
              <a:rect l="0" t="0" r="r" b="b"/>
              <a:pathLst>
                <a:path w="940" h="612">
                  <a:moveTo>
                    <a:pt x="0" y="51"/>
                  </a:moveTo>
                  <a:lnTo>
                    <a:pt x="0" y="121"/>
                  </a:lnTo>
                  <a:lnTo>
                    <a:pt x="0" y="195"/>
                  </a:lnTo>
                  <a:lnTo>
                    <a:pt x="0" y="260"/>
                  </a:lnTo>
                  <a:lnTo>
                    <a:pt x="0" y="321"/>
                  </a:lnTo>
                  <a:lnTo>
                    <a:pt x="54" y="330"/>
                  </a:lnTo>
                  <a:lnTo>
                    <a:pt x="62" y="325"/>
                  </a:lnTo>
                  <a:lnTo>
                    <a:pt x="56" y="310"/>
                  </a:lnTo>
                  <a:lnTo>
                    <a:pt x="57" y="303"/>
                  </a:lnTo>
                  <a:lnTo>
                    <a:pt x="52" y="287"/>
                  </a:lnTo>
                  <a:lnTo>
                    <a:pt x="56" y="279"/>
                  </a:lnTo>
                  <a:lnTo>
                    <a:pt x="63" y="274"/>
                  </a:lnTo>
                  <a:lnTo>
                    <a:pt x="67" y="268"/>
                  </a:lnTo>
                  <a:lnTo>
                    <a:pt x="72" y="261"/>
                  </a:lnTo>
                  <a:lnTo>
                    <a:pt x="80" y="260"/>
                  </a:lnTo>
                  <a:lnTo>
                    <a:pt x="96" y="260"/>
                  </a:lnTo>
                  <a:lnTo>
                    <a:pt x="105" y="256"/>
                  </a:lnTo>
                  <a:lnTo>
                    <a:pt x="107" y="249"/>
                  </a:lnTo>
                  <a:lnTo>
                    <a:pt x="107" y="241"/>
                  </a:lnTo>
                  <a:lnTo>
                    <a:pt x="115" y="238"/>
                  </a:lnTo>
                  <a:lnTo>
                    <a:pt x="127" y="246"/>
                  </a:lnTo>
                  <a:lnTo>
                    <a:pt x="135" y="249"/>
                  </a:lnTo>
                  <a:lnTo>
                    <a:pt x="132" y="241"/>
                  </a:lnTo>
                  <a:lnTo>
                    <a:pt x="127" y="234"/>
                  </a:lnTo>
                  <a:lnTo>
                    <a:pt x="121" y="229"/>
                  </a:lnTo>
                  <a:lnTo>
                    <a:pt x="128" y="225"/>
                  </a:lnTo>
                  <a:lnTo>
                    <a:pt x="135" y="225"/>
                  </a:lnTo>
                  <a:lnTo>
                    <a:pt x="143" y="220"/>
                  </a:lnTo>
                  <a:lnTo>
                    <a:pt x="144" y="214"/>
                  </a:lnTo>
                  <a:lnTo>
                    <a:pt x="165" y="235"/>
                  </a:lnTo>
                  <a:lnTo>
                    <a:pt x="178" y="244"/>
                  </a:lnTo>
                  <a:lnTo>
                    <a:pt x="183" y="250"/>
                  </a:lnTo>
                  <a:lnTo>
                    <a:pt x="192" y="253"/>
                  </a:lnTo>
                  <a:lnTo>
                    <a:pt x="201" y="251"/>
                  </a:lnTo>
                  <a:lnTo>
                    <a:pt x="216" y="255"/>
                  </a:lnTo>
                  <a:lnTo>
                    <a:pt x="220" y="262"/>
                  </a:lnTo>
                  <a:lnTo>
                    <a:pt x="218" y="269"/>
                  </a:lnTo>
                  <a:lnTo>
                    <a:pt x="219" y="278"/>
                  </a:lnTo>
                  <a:lnTo>
                    <a:pt x="225" y="283"/>
                  </a:lnTo>
                  <a:lnTo>
                    <a:pt x="231" y="287"/>
                  </a:lnTo>
                  <a:lnTo>
                    <a:pt x="224" y="290"/>
                  </a:lnTo>
                  <a:lnTo>
                    <a:pt x="224" y="298"/>
                  </a:lnTo>
                  <a:lnTo>
                    <a:pt x="225" y="306"/>
                  </a:lnTo>
                  <a:lnTo>
                    <a:pt x="223" y="314"/>
                  </a:lnTo>
                  <a:lnTo>
                    <a:pt x="228" y="320"/>
                  </a:lnTo>
                  <a:lnTo>
                    <a:pt x="242" y="328"/>
                  </a:lnTo>
                  <a:lnTo>
                    <a:pt x="259" y="331"/>
                  </a:lnTo>
                  <a:lnTo>
                    <a:pt x="267" y="330"/>
                  </a:lnTo>
                  <a:lnTo>
                    <a:pt x="291" y="335"/>
                  </a:lnTo>
                  <a:lnTo>
                    <a:pt x="299" y="332"/>
                  </a:lnTo>
                  <a:lnTo>
                    <a:pt x="300" y="325"/>
                  </a:lnTo>
                  <a:lnTo>
                    <a:pt x="306" y="321"/>
                  </a:lnTo>
                  <a:lnTo>
                    <a:pt x="314" y="326"/>
                  </a:lnTo>
                  <a:lnTo>
                    <a:pt x="326" y="337"/>
                  </a:lnTo>
                  <a:lnTo>
                    <a:pt x="331" y="343"/>
                  </a:lnTo>
                  <a:lnTo>
                    <a:pt x="333" y="351"/>
                  </a:lnTo>
                  <a:lnTo>
                    <a:pt x="334" y="366"/>
                  </a:lnTo>
                  <a:lnTo>
                    <a:pt x="338" y="374"/>
                  </a:lnTo>
                  <a:lnTo>
                    <a:pt x="345" y="378"/>
                  </a:lnTo>
                  <a:lnTo>
                    <a:pt x="350" y="384"/>
                  </a:lnTo>
                  <a:lnTo>
                    <a:pt x="355" y="400"/>
                  </a:lnTo>
                  <a:lnTo>
                    <a:pt x="354" y="408"/>
                  </a:lnTo>
                  <a:lnTo>
                    <a:pt x="360" y="423"/>
                  </a:lnTo>
                  <a:lnTo>
                    <a:pt x="365" y="429"/>
                  </a:lnTo>
                  <a:lnTo>
                    <a:pt x="416" y="459"/>
                  </a:lnTo>
                  <a:lnTo>
                    <a:pt x="436" y="483"/>
                  </a:lnTo>
                  <a:lnTo>
                    <a:pt x="443" y="488"/>
                  </a:lnTo>
                  <a:lnTo>
                    <a:pt x="460" y="489"/>
                  </a:lnTo>
                  <a:lnTo>
                    <a:pt x="473" y="498"/>
                  </a:lnTo>
                  <a:lnTo>
                    <a:pt x="493" y="513"/>
                  </a:lnTo>
                  <a:lnTo>
                    <a:pt x="515" y="536"/>
                  </a:lnTo>
                  <a:lnTo>
                    <a:pt x="521" y="542"/>
                  </a:lnTo>
                  <a:lnTo>
                    <a:pt x="530" y="543"/>
                  </a:lnTo>
                  <a:lnTo>
                    <a:pt x="536" y="538"/>
                  </a:lnTo>
                  <a:lnTo>
                    <a:pt x="544" y="537"/>
                  </a:lnTo>
                  <a:lnTo>
                    <a:pt x="567" y="547"/>
                  </a:lnTo>
                  <a:lnTo>
                    <a:pt x="572" y="553"/>
                  </a:lnTo>
                  <a:lnTo>
                    <a:pt x="579" y="557"/>
                  </a:lnTo>
                  <a:lnTo>
                    <a:pt x="585" y="562"/>
                  </a:lnTo>
                  <a:lnTo>
                    <a:pt x="581" y="569"/>
                  </a:lnTo>
                  <a:lnTo>
                    <a:pt x="578" y="577"/>
                  </a:lnTo>
                  <a:lnTo>
                    <a:pt x="578" y="592"/>
                  </a:lnTo>
                  <a:lnTo>
                    <a:pt x="579" y="601"/>
                  </a:lnTo>
                  <a:lnTo>
                    <a:pt x="578" y="606"/>
                  </a:lnTo>
                  <a:lnTo>
                    <a:pt x="607" y="605"/>
                  </a:lnTo>
                  <a:lnTo>
                    <a:pt x="615" y="607"/>
                  </a:lnTo>
                  <a:lnTo>
                    <a:pt x="621" y="612"/>
                  </a:lnTo>
                  <a:lnTo>
                    <a:pt x="630" y="610"/>
                  </a:lnTo>
                  <a:lnTo>
                    <a:pt x="643" y="611"/>
                  </a:lnTo>
                  <a:lnTo>
                    <a:pt x="648" y="608"/>
                  </a:lnTo>
                  <a:lnTo>
                    <a:pt x="648" y="601"/>
                  </a:lnTo>
                  <a:lnTo>
                    <a:pt x="646" y="595"/>
                  </a:lnTo>
                  <a:lnTo>
                    <a:pt x="653" y="581"/>
                  </a:lnTo>
                  <a:lnTo>
                    <a:pt x="661" y="570"/>
                  </a:lnTo>
                  <a:lnTo>
                    <a:pt x="664" y="564"/>
                  </a:lnTo>
                  <a:lnTo>
                    <a:pt x="671" y="559"/>
                  </a:lnTo>
                  <a:lnTo>
                    <a:pt x="676" y="554"/>
                  </a:lnTo>
                  <a:lnTo>
                    <a:pt x="678" y="547"/>
                  </a:lnTo>
                  <a:lnTo>
                    <a:pt x="677" y="541"/>
                  </a:lnTo>
                  <a:lnTo>
                    <a:pt x="670" y="536"/>
                  </a:lnTo>
                  <a:lnTo>
                    <a:pt x="665" y="529"/>
                  </a:lnTo>
                  <a:lnTo>
                    <a:pt x="661" y="513"/>
                  </a:lnTo>
                  <a:lnTo>
                    <a:pt x="665" y="507"/>
                  </a:lnTo>
                  <a:lnTo>
                    <a:pt x="666" y="498"/>
                  </a:lnTo>
                  <a:lnTo>
                    <a:pt x="664" y="491"/>
                  </a:lnTo>
                  <a:lnTo>
                    <a:pt x="658" y="486"/>
                  </a:lnTo>
                  <a:lnTo>
                    <a:pt x="649" y="487"/>
                  </a:lnTo>
                  <a:lnTo>
                    <a:pt x="640" y="486"/>
                  </a:lnTo>
                  <a:lnTo>
                    <a:pt x="638" y="478"/>
                  </a:lnTo>
                  <a:lnTo>
                    <a:pt x="630" y="473"/>
                  </a:lnTo>
                  <a:lnTo>
                    <a:pt x="624" y="467"/>
                  </a:lnTo>
                  <a:lnTo>
                    <a:pt x="632" y="462"/>
                  </a:lnTo>
                  <a:lnTo>
                    <a:pt x="630" y="454"/>
                  </a:lnTo>
                  <a:lnTo>
                    <a:pt x="634" y="448"/>
                  </a:lnTo>
                  <a:lnTo>
                    <a:pt x="642" y="444"/>
                  </a:lnTo>
                  <a:lnTo>
                    <a:pt x="650" y="443"/>
                  </a:lnTo>
                  <a:lnTo>
                    <a:pt x="656" y="449"/>
                  </a:lnTo>
                  <a:lnTo>
                    <a:pt x="664" y="450"/>
                  </a:lnTo>
                  <a:lnTo>
                    <a:pt x="680" y="449"/>
                  </a:lnTo>
                  <a:lnTo>
                    <a:pt x="687" y="446"/>
                  </a:lnTo>
                  <a:lnTo>
                    <a:pt x="699" y="424"/>
                  </a:lnTo>
                  <a:lnTo>
                    <a:pt x="699" y="417"/>
                  </a:lnTo>
                  <a:lnTo>
                    <a:pt x="707" y="412"/>
                  </a:lnTo>
                  <a:lnTo>
                    <a:pt x="723" y="409"/>
                  </a:lnTo>
                  <a:lnTo>
                    <a:pt x="729" y="405"/>
                  </a:lnTo>
                  <a:lnTo>
                    <a:pt x="731" y="397"/>
                  </a:lnTo>
                  <a:lnTo>
                    <a:pt x="731" y="389"/>
                  </a:lnTo>
                  <a:lnTo>
                    <a:pt x="726" y="382"/>
                  </a:lnTo>
                  <a:lnTo>
                    <a:pt x="732" y="378"/>
                  </a:lnTo>
                  <a:lnTo>
                    <a:pt x="734" y="369"/>
                  </a:lnTo>
                  <a:lnTo>
                    <a:pt x="741" y="365"/>
                  </a:lnTo>
                  <a:lnTo>
                    <a:pt x="747" y="370"/>
                  </a:lnTo>
                  <a:lnTo>
                    <a:pt x="756" y="369"/>
                  </a:lnTo>
                  <a:lnTo>
                    <a:pt x="769" y="362"/>
                  </a:lnTo>
                  <a:lnTo>
                    <a:pt x="784" y="354"/>
                  </a:lnTo>
                  <a:lnTo>
                    <a:pt x="788" y="347"/>
                  </a:lnTo>
                  <a:lnTo>
                    <a:pt x="794" y="342"/>
                  </a:lnTo>
                  <a:lnTo>
                    <a:pt x="801" y="342"/>
                  </a:lnTo>
                  <a:lnTo>
                    <a:pt x="802" y="351"/>
                  </a:lnTo>
                  <a:lnTo>
                    <a:pt x="807" y="357"/>
                  </a:lnTo>
                  <a:lnTo>
                    <a:pt x="809" y="364"/>
                  </a:lnTo>
                  <a:lnTo>
                    <a:pt x="805" y="371"/>
                  </a:lnTo>
                  <a:lnTo>
                    <a:pt x="798" y="375"/>
                  </a:lnTo>
                  <a:lnTo>
                    <a:pt x="791" y="380"/>
                  </a:lnTo>
                  <a:lnTo>
                    <a:pt x="796" y="396"/>
                  </a:lnTo>
                  <a:lnTo>
                    <a:pt x="800" y="403"/>
                  </a:lnTo>
                  <a:lnTo>
                    <a:pt x="809" y="402"/>
                  </a:lnTo>
                  <a:lnTo>
                    <a:pt x="816" y="398"/>
                  </a:lnTo>
                  <a:lnTo>
                    <a:pt x="820" y="398"/>
                  </a:lnTo>
                  <a:lnTo>
                    <a:pt x="832" y="397"/>
                  </a:lnTo>
                  <a:lnTo>
                    <a:pt x="839" y="398"/>
                  </a:lnTo>
                  <a:lnTo>
                    <a:pt x="855" y="403"/>
                  </a:lnTo>
                  <a:lnTo>
                    <a:pt x="871" y="401"/>
                  </a:lnTo>
                  <a:lnTo>
                    <a:pt x="877" y="396"/>
                  </a:lnTo>
                  <a:lnTo>
                    <a:pt x="881" y="389"/>
                  </a:lnTo>
                  <a:lnTo>
                    <a:pt x="888" y="385"/>
                  </a:lnTo>
                  <a:lnTo>
                    <a:pt x="896" y="385"/>
                  </a:lnTo>
                  <a:lnTo>
                    <a:pt x="901" y="379"/>
                  </a:lnTo>
                  <a:lnTo>
                    <a:pt x="909" y="381"/>
                  </a:lnTo>
                  <a:lnTo>
                    <a:pt x="915" y="378"/>
                  </a:lnTo>
                  <a:lnTo>
                    <a:pt x="919" y="369"/>
                  </a:lnTo>
                  <a:lnTo>
                    <a:pt x="935" y="365"/>
                  </a:lnTo>
                  <a:lnTo>
                    <a:pt x="940" y="358"/>
                  </a:lnTo>
                  <a:lnTo>
                    <a:pt x="933" y="354"/>
                  </a:lnTo>
                  <a:lnTo>
                    <a:pt x="925" y="357"/>
                  </a:lnTo>
                  <a:lnTo>
                    <a:pt x="909" y="352"/>
                  </a:lnTo>
                  <a:lnTo>
                    <a:pt x="898" y="342"/>
                  </a:lnTo>
                  <a:lnTo>
                    <a:pt x="890" y="342"/>
                  </a:lnTo>
                  <a:lnTo>
                    <a:pt x="884" y="337"/>
                  </a:lnTo>
                  <a:lnTo>
                    <a:pt x="870" y="328"/>
                  </a:lnTo>
                  <a:lnTo>
                    <a:pt x="870" y="320"/>
                  </a:lnTo>
                  <a:lnTo>
                    <a:pt x="865" y="314"/>
                  </a:lnTo>
                  <a:lnTo>
                    <a:pt x="858" y="310"/>
                  </a:lnTo>
                  <a:lnTo>
                    <a:pt x="853" y="325"/>
                  </a:lnTo>
                  <a:lnTo>
                    <a:pt x="845" y="330"/>
                  </a:lnTo>
                  <a:lnTo>
                    <a:pt x="843" y="337"/>
                  </a:lnTo>
                  <a:lnTo>
                    <a:pt x="836" y="337"/>
                  </a:lnTo>
                  <a:lnTo>
                    <a:pt x="812" y="327"/>
                  </a:lnTo>
                  <a:lnTo>
                    <a:pt x="804" y="314"/>
                  </a:lnTo>
                  <a:lnTo>
                    <a:pt x="796" y="317"/>
                  </a:lnTo>
                  <a:lnTo>
                    <a:pt x="790" y="312"/>
                  </a:lnTo>
                  <a:lnTo>
                    <a:pt x="782" y="310"/>
                  </a:lnTo>
                  <a:lnTo>
                    <a:pt x="783" y="301"/>
                  </a:lnTo>
                  <a:lnTo>
                    <a:pt x="798" y="292"/>
                  </a:lnTo>
                  <a:lnTo>
                    <a:pt x="810" y="280"/>
                  </a:lnTo>
                  <a:lnTo>
                    <a:pt x="820" y="268"/>
                  </a:lnTo>
                  <a:lnTo>
                    <a:pt x="834" y="262"/>
                  </a:lnTo>
                  <a:lnTo>
                    <a:pt x="833" y="253"/>
                  </a:lnTo>
                  <a:lnTo>
                    <a:pt x="816" y="249"/>
                  </a:lnTo>
                  <a:lnTo>
                    <a:pt x="814" y="256"/>
                  </a:lnTo>
                  <a:lnTo>
                    <a:pt x="802" y="268"/>
                  </a:lnTo>
                  <a:lnTo>
                    <a:pt x="795" y="271"/>
                  </a:lnTo>
                  <a:lnTo>
                    <a:pt x="788" y="268"/>
                  </a:lnTo>
                  <a:lnTo>
                    <a:pt x="782" y="283"/>
                  </a:lnTo>
                  <a:lnTo>
                    <a:pt x="775" y="288"/>
                  </a:lnTo>
                  <a:lnTo>
                    <a:pt x="753" y="298"/>
                  </a:lnTo>
                  <a:lnTo>
                    <a:pt x="739" y="306"/>
                  </a:lnTo>
                  <a:lnTo>
                    <a:pt x="734" y="312"/>
                  </a:lnTo>
                  <a:lnTo>
                    <a:pt x="726" y="315"/>
                  </a:lnTo>
                  <a:lnTo>
                    <a:pt x="719" y="320"/>
                  </a:lnTo>
                  <a:lnTo>
                    <a:pt x="715" y="327"/>
                  </a:lnTo>
                  <a:lnTo>
                    <a:pt x="713" y="335"/>
                  </a:lnTo>
                  <a:lnTo>
                    <a:pt x="707" y="339"/>
                  </a:lnTo>
                  <a:lnTo>
                    <a:pt x="699" y="343"/>
                  </a:lnTo>
                  <a:lnTo>
                    <a:pt x="691" y="342"/>
                  </a:lnTo>
                  <a:lnTo>
                    <a:pt x="676" y="335"/>
                  </a:lnTo>
                  <a:lnTo>
                    <a:pt x="667" y="333"/>
                  </a:lnTo>
                  <a:lnTo>
                    <a:pt x="654" y="325"/>
                  </a:lnTo>
                  <a:lnTo>
                    <a:pt x="597" y="331"/>
                  </a:lnTo>
                  <a:lnTo>
                    <a:pt x="587" y="285"/>
                  </a:lnTo>
                  <a:lnTo>
                    <a:pt x="554" y="279"/>
                  </a:lnTo>
                  <a:lnTo>
                    <a:pt x="553" y="266"/>
                  </a:lnTo>
                  <a:lnTo>
                    <a:pt x="554" y="250"/>
                  </a:lnTo>
                  <a:lnTo>
                    <a:pt x="562" y="249"/>
                  </a:lnTo>
                  <a:lnTo>
                    <a:pt x="560" y="206"/>
                  </a:lnTo>
                  <a:lnTo>
                    <a:pt x="547" y="207"/>
                  </a:lnTo>
                  <a:lnTo>
                    <a:pt x="530" y="174"/>
                  </a:lnTo>
                  <a:lnTo>
                    <a:pt x="517" y="164"/>
                  </a:lnTo>
                  <a:lnTo>
                    <a:pt x="510" y="160"/>
                  </a:lnTo>
                  <a:lnTo>
                    <a:pt x="498" y="150"/>
                  </a:lnTo>
                  <a:lnTo>
                    <a:pt x="492" y="144"/>
                  </a:lnTo>
                  <a:lnTo>
                    <a:pt x="478" y="150"/>
                  </a:lnTo>
                  <a:lnTo>
                    <a:pt x="402" y="149"/>
                  </a:lnTo>
                  <a:lnTo>
                    <a:pt x="331" y="161"/>
                  </a:lnTo>
                  <a:lnTo>
                    <a:pt x="304" y="133"/>
                  </a:lnTo>
                  <a:lnTo>
                    <a:pt x="259" y="85"/>
                  </a:lnTo>
                  <a:lnTo>
                    <a:pt x="224" y="52"/>
                  </a:lnTo>
                  <a:lnTo>
                    <a:pt x="210" y="42"/>
                  </a:lnTo>
                  <a:lnTo>
                    <a:pt x="191" y="26"/>
                  </a:lnTo>
                  <a:lnTo>
                    <a:pt x="171" y="13"/>
                  </a:lnTo>
                  <a:lnTo>
                    <a:pt x="142" y="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69"/>
            <p:cNvSpPr>
              <a:spLocks noChangeAspect="1"/>
            </p:cNvSpPr>
            <p:nvPr/>
          </p:nvSpPr>
          <p:spPr bwMode="gray">
            <a:xfrm>
              <a:off x="6811563" y="3354111"/>
              <a:ext cx="248062" cy="188582"/>
            </a:xfrm>
            <a:custGeom>
              <a:avLst/>
              <a:gdLst/>
              <a:ahLst/>
              <a:cxnLst>
                <a:cxn ang="0">
                  <a:pos x="249" y="96"/>
                </a:cxn>
                <a:cxn ang="0">
                  <a:pos x="256" y="60"/>
                </a:cxn>
                <a:cxn ang="0">
                  <a:pos x="289" y="46"/>
                </a:cxn>
                <a:cxn ang="0">
                  <a:pos x="308" y="24"/>
                </a:cxn>
                <a:cxn ang="0">
                  <a:pos x="320" y="20"/>
                </a:cxn>
                <a:cxn ang="0">
                  <a:pos x="336" y="6"/>
                </a:cxn>
                <a:cxn ang="0">
                  <a:pos x="376" y="36"/>
                </a:cxn>
                <a:cxn ang="0">
                  <a:pos x="413" y="48"/>
                </a:cxn>
                <a:cxn ang="0">
                  <a:pos x="424" y="73"/>
                </a:cxn>
                <a:cxn ang="0">
                  <a:pos x="416" y="100"/>
                </a:cxn>
                <a:cxn ang="0">
                  <a:pos x="460" y="116"/>
                </a:cxn>
                <a:cxn ang="0">
                  <a:pos x="499" y="107"/>
                </a:cxn>
                <a:cxn ang="0">
                  <a:pos x="526" y="137"/>
                </a:cxn>
                <a:cxn ang="0">
                  <a:pos x="543" y="170"/>
                </a:cxn>
                <a:cxn ang="0">
                  <a:pos x="558" y="215"/>
                </a:cxn>
                <a:cxn ang="0">
                  <a:pos x="653" y="275"/>
                </a:cxn>
                <a:cxn ang="0">
                  <a:pos x="714" y="328"/>
                </a:cxn>
                <a:cxn ang="0">
                  <a:pos x="760" y="333"/>
                </a:cxn>
                <a:cxn ang="0">
                  <a:pos x="774" y="355"/>
                </a:cxn>
                <a:cxn ang="0">
                  <a:pos x="771" y="392"/>
                </a:cxn>
                <a:cxn ang="0">
                  <a:pos x="728" y="380"/>
                </a:cxn>
                <a:cxn ang="0">
                  <a:pos x="717" y="397"/>
                </a:cxn>
                <a:cxn ang="0">
                  <a:pos x="685" y="398"/>
                </a:cxn>
                <a:cxn ang="0">
                  <a:pos x="675" y="417"/>
                </a:cxn>
                <a:cxn ang="0">
                  <a:pos x="664" y="457"/>
                </a:cxn>
                <a:cxn ang="0">
                  <a:pos x="634" y="479"/>
                </a:cxn>
                <a:cxn ang="0">
                  <a:pos x="594" y="494"/>
                </a:cxn>
                <a:cxn ang="0">
                  <a:pos x="589" y="509"/>
                </a:cxn>
                <a:cxn ang="0">
                  <a:pos x="570" y="528"/>
                </a:cxn>
                <a:cxn ang="0">
                  <a:pos x="538" y="536"/>
                </a:cxn>
                <a:cxn ang="0">
                  <a:pos x="508" y="523"/>
                </a:cxn>
                <a:cxn ang="0">
                  <a:pos x="482" y="507"/>
                </a:cxn>
                <a:cxn ang="0">
                  <a:pos x="476" y="441"/>
                </a:cxn>
                <a:cxn ang="0">
                  <a:pos x="396" y="403"/>
                </a:cxn>
                <a:cxn ang="0">
                  <a:pos x="364" y="369"/>
                </a:cxn>
                <a:cxn ang="0">
                  <a:pos x="314" y="359"/>
                </a:cxn>
                <a:cxn ang="0">
                  <a:pos x="231" y="321"/>
                </a:cxn>
                <a:cxn ang="0">
                  <a:pos x="198" y="337"/>
                </a:cxn>
                <a:cxn ang="0">
                  <a:pos x="145" y="351"/>
                </a:cxn>
                <a:cxn ang="0">
                  <a:pos x="80" y="378"/>
                </a:cxn>
                <a:cxn ang="0">
                  <a:pos x="86" y="275"/>
                </a:cxn>
                <a:cxn ang="0">
                  <a:pos x="50" y="250"/>
                </a:cxn>
                <a:cxn ang="0">
                  <a:pos x="66" y="230"/>
                </a:cxn>
                <a:cxn ang="0">
                  <a:pos x="68" y="214"/>
                </a:cxn>
                <a:cxn ang="0">
                  <a:pos x="34" y="203"/>
                </a:cxn>
                <a:cxn ang="0">
                  <a:pos x="16" y="166"/>
                </a:cxn>
                <a:cxn ang="0">
                  <a:pos x="27" y="143"/>
                </a:cxn>
                <a:cxn ang="0">
                  <a:pos x="84" y="156"/>
                </a:cxn>
                <a:cxn ang="0">
                  <a:pos x="97" y="148"/>
                </a:cxn>
                <a:cxn ang="0">
                  <a:pos x="86" y="91"/>
                </a:cxn>
                <a:cxn ang="0">
                  <a:pos x="57" y="57"/>
                </a:cxn>
                <a:cxn ang="0">
                  <a:pos x="14" y="91"/>
                </a:cxn>
                <a:cxn ang="0">
                  <a:pos x="4" y="92"/>
                </a:cxn>
                <a:cxn ang="0">
                  <a:pos x="77" y="32"/>
                </a:cxn>
                <a:cxn ang="0">
                  <a:pos x="107" y="41"/>
                </a:cxn>
                <a:cxn ang="0">
                  <a:pos x="139" y="75"/>
                </a:cxn>
                <a:cxn ang="0">
                  <a:pos x="181" y="113"/>
                </a:cxn>
              </a:cxnLst>
              <a:rect l="0" t="0" r="r" b="b"/>
              <a:pathLst>
                <a:path w="778" h="536">
                  <a:moveTo>
                    <a:pt x="193" y="107"/>
                  </a:moveTo>
                  <a:lnTo>
                    <a:pt x="247" y="116"/>
                  </a:lnTo>
                  <a:lnTo>
                    <a:pt x="255" y="111"/>
                  </a:lnTo>
                  <a:lnTo>
                    <a:pt x="249" y="96"/>
                  </a:lnTo>
                  <a:lnTo>
                    <a:pt x="250" y="89"/>
                  </a:lnTo>
                  <a:lnTo>
                    <a:pt x="245" y="73"/>
                  </a:lnTo>
                  <a:lnTo>
                    <a:pt x="249" y="65"/>
                  </a:lnTo>
                  <a:lnTo>
                    <a:pt x="256" y="60"/>
                  </a:lnTo>
                  <a:lnTo>
                    <a:pt x="260" y="54"/>
                  </a:lnTo>
                  <a:lnTo>
                    <a:pt x="265" y="47"/>
                  </a:lnTo>
                  <a:lnTo>
                    <a:pt x="273" y="46"/>
                  </a:lnTo>
                  <a:lnTo>
                    <a:pt x="289" y="46"/>
                  </a:lnTo>
                  <a:lnTo>
                    <a:pt x="298" y="42"/>
                  </a:lnTo>
                  <a:lnTo>
                    <a:pt x="300" y="35"/>
                  </a:lnTo>
                  <a:lnTo>
                    <a:pt x="300" y="27"/>
                  </a:lnTo>
                  <a:lnTo>
                    <a:pt x="308" y="24"/>
                  </a:lnTo>
                  <a:lnTo>
                    <a:pt x="320" y="32"/>
                  </a:lnTo>
                  <a:lnTo>
                    <a:pt x="328" y="35"/>
                  </a:lnTo>
                  <a:lnTo>
                    <a:pt x="325" y="27"/>
                  </a:lnTo>
                  <a:lnTo>
                    <a:pt x="320" y="20"/>
                  </a:lnTo>
                  <a:lnTo>
                    <a:pt x="314" y="15"/>
                  </a:lnTo>
                  <a:lnTo>
                    <a:pt x="321" y="11"/>
                  </a:lnTo>
                  <a:lnTo>
                    <a:pt x="328" y="11"/>
                  </a:lnTo>
                  <a:lnTo>
                    <a:pt x="336" y="6"/>
                  </a:lnTo>
                  <a:lnTo>
                    <a:pt x="337" y="0"/>
                  </a:lnTo>
                  <a:lnTo>
                    <a:pt x="358" y="21"/>
                  </a:lnTo>
                  <a:lnTo>
                    <a:pt x="371" y="30"/>
                  </a:lnTo>
                  <a:lnTo>
                    <a:pt x="376" y="36"/>
                  </a:lnTo>
                  <a:lnTo>
                    <a:pt x="385" y="39"/>
                  </a:lnTo>
                  <a:lnTo>
                    <a:pt x="394" y="37"/>
                  </a:lnTo>
                  <a:lnTo>
                    <a:pt x="409" y="41"/>
                  </a:lnTo>
                  <a:lnTo>
                    <a:pt x="413" y="48"/>
                  </a:lnTo>
                  <a:lnTo>
                    <a:pt x="411" y="55"/>
                  </a:lnTo>
                  <a:lnTo>
                    <a:pt x="412" y="64"/>
                  </a:lnTo>
                  <a:lnTo>
                    <a:pt x="418" y="69"/>
                  </a:lnTo>
                  <a:lnTo>
                    <a:pt x="424" y="73"/>
                  </a:lnTo>
                  <a:lnTo>
                    <a:pt x="417" y="76"/>
                  </a:lnTo>
                  <a:lnTo>
                    <a:pt x="417" y="84"/>
                  </a:lnTo>
                  <a:lnTo>
                    <a:pt x="418" y="92"/>
                  </a:lnTo>
                  <a:lnTo>
                    <a:pt x="416" y="100"/>
                  </a:lnTo>
                  <a:lnTo>
                    <a:pt x="421" y="106"/>
                  </a:lnTo>
                  <a:lnTo>
                    <a:pt x="435" y="114"/>
                  </a:lnTo>
                  <a:lnTo>
                    <a:pt x="452" y="117"/>
                  </a:lnTo>
                  <a:lnTo>
                    <a:pt x="460" y="116"/>
                  </a:lnTo>
                  <a:lnTo>
                    <a:pt x="484" y="121"/>
                  </a:lnTo>
                  <a:lnTo>
                    <a:pt x="492" y="118"/>
                  </a:lnTo>
                  <a:lnTo>
                    <a:pt x="493" y="111"/>
                  </a:lnTo>
                  <a:lnTo>
                    <a:pt x="499" y="107"/>
                  </a:lnTo>
                  <a:lnTo>
                    <a:pt x="507" y="112"/>
                  </a:lnTo>
                  <a:lnTo>
                    <a:pt x="519" y="123"/>
                  </a:lnTo>
                  <a:lnTo>
                    <a:pt x="524" y="129"/>
                  </a:lnTo>
                  <a:lnTo>
                    <a:pt x="526" y="137"/>
                  </a:lnTo>
                  <a:lnTo>
                    <a:pt x="527" y="152"/>
                  </a:lnTo>
                  <a:lnTo>
                    <a:pt x="531" y="160"/>
                  </a:lnTo>
                  <a:lnTo>
                    <a:pt x="538" y="164"/>
                  </a:lnTo>
                  <a:lnTo>
                    <a:pt x="543" y="170"/>
                  </a:lnTo>
                  <a:lnTo>
                    <a:pt x="548" y="186"/>
                  </a:lnTo>
                  <a:lnTo>
                    <a:pt x="547" y="194"/>
                  </a:lnTo>
                  <a:lnTo>
                    <a:pt x="553" y="209"/>
                  </a:lnTo>
                  <a:lnTo>
                    <a:pt x="558" y="215"/>
                  </a:lnTo>
                  <a:lnTo>
                    <a:pt x="609" y="245"/>
                  </a:lnTo>
                  <a:lnTo>
                    <a:pt x="629" y="269"/>
                  </a:lnTo>
                  <a:lnTo>
                    <a:pt x="636" y="274"/>
                  </a:lnTo>
                  <a:lnTo>
                    <a:pt x="653" y="275"/>
                  </a:lnTo>
                  <a:lnTo>
                    <a:pt x="666" y="284"/>
                  </a:lnTo>
                  <a:lnTo>
                    <a:pt x="686" y="299"/>
                  </a:lnTo>
                  <a:lnTo>
                    <a:pt x="708" y="322"/>
                  </a:lnTo>
                  <a:lnTo>
                    <a:pt x="714" y="328"/>
                  </a:lnTo>
                  <a:lnTo>
                    <a:pt x="723" y="329"/>
                  </a:lnTo>
                  <a:lnTo>
                    <a:pt x="729" y="324"/>
                  </a:lnTo>
                  <a:lnTo>
                    <a:pt x="737" y="323"/>
                  </a:lnTo>
                  <a:lnTo>
                    <a:pt x="760" y="333"/>
                  </a:lnTo>
                  <a:lnTo>
                    <a:pt x="765" y="339"/>
                  </a:lnTo>
                  <a:lnTo>
                    <a:pt x="772" y="343"/>
                  </a:lnTo>
                  <a:lnTo>
                    <a:pt x="778" y="348"/>
                  </a:lnTo>
                  <a:lnTo>
                    <a:pt x="774" y="355"/>
                  </a:lnTo>
                  <a:lnTo>
                    <a:pt x="771" y="363"/>
                  </a:lnTo>
                  <a:lnTo>
                    <a:pt x="771" y="378"/>
                  </a:lnTo>
                  <a:lnTo>
                    <a:pt x="772" y="387"/>
                  </a:lnTo>
                  <a:lnTo>
                    <a:pt x="771" y="392"/>
                  </a:lnTo>
                  <a:lnTo>
                    <a:pt x="756" y="392"/>
                  </a:lnTo>
                  <a:lnTo>
                    <a:pt x="746" y="388"/>
                  </a:lnTo>
                  <a:lnTo>
                    <a:pt x="733" y="380"/>
                  </a:lnTo>
                  <a:lnTo>
                    <a:pt x="728" y="380"/>
                  </a:lnTo>
                  <a:lnTo>
                    <a:pt x="723" y="380"/>
                  </a:lnTo>
                  <a:lnTo>
                    <a:pt x="720" y="383"/>
                  </a:lnTo>
                  <a:lnTo>
                    <a:pt x="719" y="391"/>
                  </a:lnTo>
                  <a:lnTo>
                    <a:pt x="717" y="397"/>
                  </a:lnTo>
                  <a:lnTo>
                    <a:pt x="714" y="398"/>
                  </a:lnTo>
                  <a:lnTo>
                    <a:pt x="699" y="398"/>
                  </a:lnTo>
                  <a:lnTo>
                    <a:pt x="693" y="397"/>
                  </a:lnTo>
                  <a:lnTo>
                    <a:pt x="685" y="398"/>
                  </a:lnTo>
                  <a:lnTo>
                    <a:pt x="680" y="404"/>
                  </a:lnTo>
                  <a:lnTo>
                    <a:pt x="676" y="408"/>
                  </a:lnTo>
                  <a:lnTo>
                    <a:pt x="675" y="410"/>
                  </a:lnTo>
                  <a:lnTo>
                    <a:pt x="675" y="417"/>
                  </a:lnTo>
                  <a:lnTo>
                    <a:pt x="669" y="434"/>
                  </a:lnTo>
                  <a:lnTo>
                    <a:pt x="666" y="437"/>
                  </a:lnTo>
                  <a:lnTo>
                    <a:pt x="664" y="450"/>
                  </a:lnTo>
                  <a:lnTo>
                    <a:pt x="664" y="457"/>
                  </a:lnTo>
                  <a:lnTo>
                    <a:pt x="663" y="462"/>
                  </a:lnTo>
                  <a:lnTo>
                    <a:pt x="648" y="472"/>
                  </a:lnTo>
                  <a:lnTo>
                    <a:pt x="640" y="473"/>
                  </a:lnTo>
                  <a:lnTo>
                    <a:pt x="634" y="479"/>
                  </a:lnTo>
                  <a:lnTo>
                    <a:pt x="626" y="483"/>
                  </a:lnTo>
                  <a:lnTo>
                    <a:pt x="618" y="488"/>
                  </a:lnTo>
                  <a:lnTo>
                    <a:pt x="601" y="491"/>
                  </a:lnTo>
                  <a:lnTo>
                    <a:pt x="594" y="494"/>
                  </a:lnTo>
                  <a:lnTo>
                    <a:pt x="586" y="493"/>
                  </a:lnTo>
                  <a:lnTo>
                    <a:pt x="586" y="499"/>
                  </a:lnTo>
                  <a:lnTo>
                    <a:pt x="593" y="504"/>
                  </a:lnTo>
                  <a:lnTo>
                    <a:pt x="589" y="509"/>
                  </a:lnTo>
                  <a:lnTo>
                    <a:pt x="585" y="510"/>
                  </a:lnTo>
                  <a:lnTo>
                    <a:pt x="583" y="522"/>
                  </a:lnTo>
                  <a:lnTo>
                    <a:pt x="579" y="525"/>
                  </a:lnTo>
                  <a:lnTo>
                    <a:pt x="570" y="528"/>
                  </a:lnTo>
                  <a:lnTo>
                    <a:pt x="564" y="534"/>
                  </a:lnTo>
                  <a:lnTo>
                    <a:pt x="551" y="534"/>
                  </a:lnTo>
                  <a:lnTo>
                    <a:pt x="543" y="536"/>
                  </a:lnTo>
                  <a:lnTo>
                    <a:pt x="538" y="536"/>
                  </a:lnTo>
                  <a:lnTo>
                    <a:pt x="534" y="530"/>
                  </a:lnTo>
                  <a:lnTo>
                    <a:pt x="526" y="526"/>
                  </a:lnTo>
                  <a:lnTo>
                    <a:pt x="520" y="521"/>
                  </a:lnTo>
                  <a:lnTo>
                    <a:pt x="508" y="523"/>
                  </a:lnTo>
                  <a:lnTo>
                    <a:pt x="497" y="520"/>
                  </a:lnTo>
                  <a:lnTo>
                    <a:pt x="494" y="517"/>
                  </a:lnTo>
                  <a:lnTo>
                    <a:pt x="488" y="511"/>
                  </a:lnTo>
                  <a:lnTo>
                    <a:pt x="482" y="507"/>
                  </a:lnTo>
                  <a:lnTo>
                    <a:pt x="484" y="494"/>
                  </a:lnTo>
                  <a:lnTo>
                    <a:pt x="481" y="483"/>
                  </a:lnTo>
                  <a:lnTo>
                    <a:pt x="481" y="446"/>
                  </a:lnTo>
                  <a:lnTo>
                    <a:pt x="476" y="441"/>
                  </a:lnTo>
                  <a:lnTo>
                    <a:pt x="450" y="441"/>
                  </a:lnTo>
                  <a:lnTo>
                    <a:pt x="434" y="431"/>
                  </a:lnTo>
                  <a:lnTo>
                    <a:pt x="412" y="413"/>
                  </a:lnTo>
                  <a:lnTo>
                    <a:pt x="396" y="403"/>
                  </a:lnTo>
                  <a:lnTo>
                    <a:pt x="386" y="399"/>
                  </a:lnTo>
                  <a:lnTo>
                    <a:pt x="382" y="387"/>
                  </a:lnTo>
                  <a:lnTo>
                    <a:pt x="373" y="374"/>
                  </a:lnTo>
                  <a:lnTo>
                    <a:pt x="364" y="369"/>
                  </a:lnTo>
                  <a:lnTo>
                    <a:pt x="349" y="366"/>
                  </a:lnTo>
                  <a:lnTo>
                    <a:pt x="338" y="369"/>
                  </a:lnTo>
                  <a:lnTo>
                    <a:pt x="327" y="366"/>
                  </a:lnTo>
                  <a:lnTo>
                    <a:pt x="314" y="359"/>
                  </a:lnTo>
                  <a:lnTo>
                    <a:pt x="276" y="347"/>
                  </a:lnTo>
                  <a:lnTo>
                    <a:pt x="267" y="335"/>
                  </a:lnTo>
                  <a:lnTo>
                    <a:pt x="252" y="323"/>
                  </a:lnTo>
                  <a:lnTo>
                    <a:pt x="231" y="321"/>
                  </a:lnTo>
                  <a:lnTo>
                    <a:pt x="217" y="323"/>
                  </a:lnTo>
                  <a:lnTo>
                    <a:pt x="214" y="332"/>
                  </a:lnTo>
                  <a:lnTo>
                    <a:pt x="209" y="337"/>
                  </a:lnTo>
                  <a:lnTo>
                    <a:pt x="198" y="337"/>
                  </a:lnTo>
                  <a:lnTo>
                    <a:pt x="187" y="333"/>
                  </a:lnTo>
                  <a:lnTo>
                    <a:pt x="176" y="333"/>
                  </a:lnTo>
                  <a:lnTo>
                    <a:pt x="160" y="337"/>
                  </a:lnTo>
                  <a:lnTo>
                    <a:pt x="145" y="351"/>
                  </a:lnTo>
                  <a:lnTo>
                    <a:pt x="111" y="378"/>
                  </a:lnTo>
                  <a:lnTo>
                    <a:pt x="93" y="382"/>
                  </a:lnTo>
                  <a:lnTo>
                    <a:pt x="79" y="382"/>
                  </a:lnTo>
                  <a:lnTo>
                    <a:pt x="80" y="378"/>
                  </a:lnTo>
                  <a:lnTo>
                    <a:pt x="74" y="338"/>
                  </a:lnTo>
                  <a:lnTo>
                    <a:pt x="73" y="312"/>
                  </a:lnTo>
                  <a:lnTo>
                    <a:pt x="77" y="289"/>
                  </a:lnTo>
                  <a:lnTo>
                    <a:pt x="86" y="275"/>
                  </a:lnTo>
                  <a:lnTo>
                    <a:pt x="75" y="272"/>
                  </a:lnTo>
                  <a:lnTo>
                    <a:pt x="64" y="262"/>
                  </a:lnTo>
                  <a:lnTo>
                    <a:pt x="57" y="252"/>
                  </a:lnTo>
                  <a:lnTo>
                    <a:pt x="50" y="250"/>
                  </a:lnTo>
                  <a:lnTo>
                    <a:pt x="50" y="247"/>
                  </a:lnTo>
                  <a:lnTo>
                    <a:pt x="70" y="238"/>
                  </a:lnTo>
                  <a:lnTo>
                    <a:pt x="77" y="234"/>
                  </a:lnTo>
                  <a:lnTo>
                    <a:pt x="66" y="230"/>
                  </a:lnTo>
                  <a:lnTo>
                    <a:pt x="58" y="225"/>
                  </a:lnTo>
                  <a:lnTo>
                    <a:pt x="51" y="219"/>
                  </a:lnTo>
                  <a:lnTo>
                    <a:pt x="61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72" y="207"/>
                  </a:lnTo>
                  <a:lnTo>
                    <a:pt x="51" y="199"/>
                  </a:lnTo>
                  <a:lnTo>
                    <a:pt x="34" y="203"/>
                  </a:lnTo>
                  <a:lnTo>
                    <a:pt x="26" y="211"/>
                  </a:lnTo>
                  <a:lnTo>
                    <a:pt x="21" y="211"/>
                  </a:lnTo>
                  <a:lnTo>
                    <a:pt x="14" y="181"/>
                  </a:lnTo>
                  <a:lnTo>
                    <a:pt x="16" y="166"/>
                  </a:lnTo>
                  <a:lnTo>
                    <a:pt x="23" y="155"/>
                  </a:lnTo>
                  <a:lnTo>
                    <a:pt x="24" y="151"/>
                  </a:lnTo>
                  <a:lnTo>
                    <a:pt x="21" y="128"/>
                  </a:lnTo>
                  <a:lnTo>
                    <a:pt x="27" y="143"/>
                  </a:lnTo>
                  <a:lnTo>
                    <a:pt x="32" y="151"/>
                  </a:lnTo>
                  <a:lnTo>
                    <a:pt x="53" y="151"/>
                  </a:lnTo>
                  <a:lnTo>
                    <a:pt x="73" y="157"/>
                  </a:lnTo>
                  <a:lnTo>
                    <a:pt x="84" y="156"/>
                  </a:lnTo>
                  <a:lnTo>
                    <a:pt x="99" y="160"/>
                  </a:lnTo>
                  <a:lnTo>
                    <a:pt x="109" y="155"/>
                  </a:lnTo>
                  <a:lnTo>
                    <a:pt x="99" y="154"/>
                  </a:lnTo>
                  <a:lnTo>
                    <a:pt x="97" y="148"/>
                  </a:lnTo>
                  <a:lnTo>
                    <a:pt x="112" y="144"/>
                  </a:lnTo>
                  <a:lnTo>
                    <a:pt x="126" y="127"/>
                  </a:lnTo>
                  <a:lnTo>
                    <a:pt x="102" y="109"/>
                  </a:lnTo>
                  <a:lnTo>
                    <a:pt x="86" y="91"/>
                  </a:lnTo>
                  <a:lnTo>
                    <a:pt x="80" y="74"/>
                  </a:lnTo>
                  <a:lnTo>
                    <a:pt x="70" y="60"/>
                  </a:lnTo>
                  <a:lnTo>
                    <a:pt x="68" y="58"/>
                  </a:lnTo>
                  <a:lnTo>
                    <a:pt x="57" y="57"/>
                  </a:lnTo>
                  <a:lnTo>
                    <a:pt x="39" y="62"/>
                  </a:lnTo>
                  <a:lnTo>
                    <a:pt x="23" y="70"/>
                  </a:lnTo>
                  <a:lnTo>
                    <a:pt x="14" y="82"/>
                  </a:lnTo>
                  <a:lnTo>
                    <a:pt x="14" y="91"/>
                  </a:lnTo>
                  <a:lnTo>
                    <a:pt x="19" y="94"/>
                  </a:lnTo>
                  <a:lnTo>
                    <a:pt x="20" y="119"/>
                  </a:lnTo>
                  <a:lnTo>
                    <a:pt x="18" y="11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30" y="48"/>
                  </a:lnTo>
                  <a:lnTo>
                    <a:pt x="53" y="39"/>
                  </a:lnTo>
                  <a:lnTo>
                    <a:pt x="77" y="32"/>
                  </a:lnTo>
                  <a:lnTo>
                    <a:pt x="85" y="31"/>
                  </a:lnTo>
                  <a:lnTo>
                    <a:pt x="93" y="31"/>
                  </a:lnTo>
                  <a:lnTo>
                    <a:pt x="100" y="35"/>
                  </a:lnTo>
                  <a:lnTo>
                    <a:pt x="107" y="41"/>
                  </a:lnTo>
                  <a:lnTo>
                    <a:pt x="122" y="47"/>
                  </a:lnTo>
                  <a:lnTo>
                    <a:pt x="127" y="54"/>
                  </a:lnTo>
                  <a:lnTo>
                    <a:pt x="133" y="69"/>
                  </a:lnTo>
                  <a:lnTo>
                    <a:pt x="139" y="75"/>
                  </a:lnTo>
                  <a:lnTo>
                    <a:pt x="143" y="82"/>
                  </a:lnTo>
                  <a:lnTo>
                    <a:pt x="153" y="105"/>
                  </a:lnTo>
                  <a:lnTo>
                    <a:pt x="163" y="112"/>
                  </a:lnTo>
                  <a:lnTo>
                    <a:pt x="181" y="113"/>
                  </a:lnTo>
                  <a:lnTo>
                    <a:pt x="193" y="10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09" name="Group 170"/>
            <p:cNvGrpSpPr>
              <a:grpSpLocks noChangeAspect="1"/>
            </p:cNvGrpSpPr>
            <p:nvPr/>
          </p:nvGrpSpPr>
          <p:grpSpPr bwMode="gray">
            <a:xfrm>
              <a:off x="6677991" y="3378557"/>
              <a:ext cx="96999" cy="85561"/>
              <a:chOff x="3007" y="1982"/>
              <a:chExt cx="61" cy="49"/>
            </a:xfrm>
            <a:grpFill/>
          </p:grpSpPr>
          <p:sp>
            <p:nvSpPr>
              <p:cNvPr id="346" name="Freeform 171"/>
              <p:cNvSpPr>
                <a:spLocks noChangeAspect="1"/>
              </p:cNvSpPr>
              <p:nvPr/>
            </p:nvSpPr>
            <p:spPr bwMode="gray">
              <a:xfrm>
                <a:off x="3007" y="2013"/>
                <a:ext cx="13" cy="12"/>
              </a:xfrm>
              <a:custGeom>
                <a:avLst/>
                <a:gdLst/>
                <a:ahLst/>
                <a:cxnLst>
                  <a:cxn ang="0">
                    <a:pos x="65" y="59"/>
                  </a:cxn>
                  <a:cxn ang="0">
                    <a:pos x="52" y="56"/>
                  </a:cxn>
                  <a:cxn ang="0">
                    <a:pos x="36" y="53"/>
                  </a:cxn>
                  <a:cxn ang="0">
                    <a:pos x="4" y="7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7" y="1"/>
                  </a:cxn>
                  <a:cxn ang="0">
                    <a:pos x="22" y="9"/>
                  </a:cxn>
                  <a:cxn ang="0">
                    <a:pos x="30" y="12"/>
                  </a:cxn>
                  <a:cxn ang="0">
                    <a:pos x="37" y="13"/>
                  </a:cxn>
                  <a:cxn ang="0">
                    <a:pos x="44" y="10"/>
                  </a:cxn>
                  <a:cxn ang="0">
                    <a:pos x="52" y="12"/>
                  </a:cxn>
                  <a:cxn ang="0">
                    <a:pos x="55" y="20"/>
                  </a:cxn>
                  <a:cxn ang="0">
                    <a:pos x="60" y="27"/>
                  </a:cxn>
                  <a:cxn ang="0">
                    <a:pos x="64" y="34"/>
                  </a:cxn>
                  <a:cxn ang="0">
                    <a:pos x="65" y="59"/>
                  </a:cxn>
                </a:cxnLst>
                <a:rect l="0" t="0" r="r" b="b"/>
                <a:pathLst>
                  <a:path w="65" h="59">
                    <a:moveTo>
                      <a:pt x="65" y="59"/>
                    </a:moveTo>
                    <a:lnTo>
                      <a:pt x="52" y="56"/>
                    </a:lnTo>
                    <a:lnTo>
                      <a:pt x="36" y="53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2" y="9"/>
                    </a:lnTo>
                    <a:lnTo>
                      <a:pt x="30" y="12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52" y="12"/>
                    </a:lnTo>
                    <a:lnTo>
                      <a:pt x="55" y="20"/>
                    </a:lnTo>
                    <a:lnTo>
                      <a:pt x="60" y="27"/>
                    </a:lnTo>
                    <a:lnTo>
                      <a:pt x="64" y="34"/>
                    </a:lnTo>
                    <a:lnTo>
                      <a:pt x="65" y="5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" name="Freeform 172"/>
              <p:cNvSpPr>
                <a:spLocks noChangeAspect="1"/>
              </p:cNvSpPr>
              <p:nvPr/>
            </p:nvSpPr>
            <p:spPr bwMode="gray">
              <a:xfrm>
                <a:off x="3009" y="1982"/>
                <a:ext cx="59" cy="49"/>
              </a:xfrm>
              <a:custGeom>
                <a:avLst/>
                <a:gdLst/>
                <a:ahLst/>
                <a:cxnLst>
                  <a:cxn ang="0">
                    <a:pos x="88" y="5"/>
                  </a:cxn>
                  <a:cxn ang="0">
                    <a:pos x="107" y="16"/>
                  </a:cxn>
                  <a:cxn ang="0">
                    <a:pos x="119" y="24"/>
                  </a:cxn>
                  <a:cxn ang="0">
                    <a:pos x="126" y="47"/>
                  </a:cxn>
                  <a:cxn ang="0">
                    <a:pos x="151" y="51"/>
                  </a:cxn>
                  <a:cxn ang="0">
                    <a:pos x="164" y="43"/>
                  </a:cxn>
                  <a:cxn ang="0">
                    <a:pos x="178" y="24"/>
                  </a:cxn>
                  <a:cxn ang="0">
                    <a:pos x="188" y="13"/>
                  </a:cxn>
                  <a:cxn ang="0">
                    <a:pos x="220" y="34"/>
                  </a:cxn>
                  <a:cxn ang="0">
                    <a:pos x="245" y="83"/>
                  </a:cxn>
                  <a:cxn ang="0">
                    <a:pos x="261" y="98"/>
                  </a:cxn>
                  <a:cxn ang="0">
                    <a:pos x="281" y="98"/>
                  </a:cxn>
                  <a:cxn ang="0">
                    <a:pos x="292" y="109"/>
                  </a:cxn>
                  <a:cxn ang="0">
                    <a:pos x="283" y="109"/>
                  </a:cxn>
                  <a:cxn ang="0">
                    <a:pos x="259" y="117"/>
                  </a:cxn>
                  <a:cxn ang="0">
                    <a:pos x="248" y="147"/>
                  </a:cxn>
                  <a:cxn ang="0">
                    <a:pos x="240" y="180"/>
                  </a:cxn>
                  <a:cxn ang="0">
                    <a:pos x="223" y="192"/>
                  </a:cxn>
                  <a:cxn ang="0">
                    <a:pos x="213" y="206"/>
                  </a:cxn>
                  <a:cxn ang="0">
                    <a:pos x="215" y="244"/>
                  </a:cxn>
                  <a:cxn ang="0">
                    <a:pos x="204" y="245"/>
                  </a:cxn>
                  <a:cxn ang="0">
                    <a:pos x="189" y="235"/>
                  </a:cxn>
                  <a:cxn ang="0">
                    <a:pos x="177" y="227"/>
                  </a:cxn>
                  <a:cxn ang="0">
                    <a:pos x="169" y="215"/>
                  </a:cxn>
                  <a:cxn ang="0">
                    <a:pos x="177" y="186"/>
                  </a:cxn>
                  <a:cxn ang="0">
                    <a:pos x="161" y="163"/>
                  </a:cxn>
                  <a:cxn ang="0">
                    <a:pos x="123" y="177"/>
                  </a:cxn>
                  <a:cxn ang="0">
                    <a:pos x="107" y="203"/>
                  </a:cxn>
                  <a:cxn ang="0">
                    <a:pos x="84" y="218"/>
                  </a:cxn>
                  <a:cxn ang="0">
                    <a:pos x="80" y="203"/>
                  </a:cxn>
                  <a:cxn ang="0">
                    <a:pos x="82" y="196"/>
                  </a:cxn>
                  <a:cxn ang="0">
                    <a:pos x="77" y="182"/>
                  </a:cxn>
                  <a:cxn ang="0">
                    <a:pos x="82" y="166"/>
                  </a:cxn>
                  <a:cxn ang="0">
                    <a:pos x="67" y="165"/>
                  </a:cxn>
                  <a:cxn ang="0">
                    <a:pos x="43" y="144"/>
                  </a:cxn>
                  <a:cxn ang="0">
                    <a:pos x="49" y="136"/>
                  </a:cxn>
                  <a:cxn ang="0">
                    <a:pos x="51" y="120"/>
                  </a:cxn>
                  <a:cxn ang="0">
                    <a:pos x="32" y="106"/>
                  </a:cxn>
                  <a:cxn ang="0">
                    <a:pos x="24" y="91"/>
                  </a:cxn>
                  <a:cxn ang="0">
                    <a:pos x="29" y="77"/>
                  </a:cxn>
                  <a:cxn ang="0">
                    <a:pos x="21" y="64"/>
                  </a:cxn>
                  <a:cxn ang="0">
                    <a:pos x="3" y="51"/>
                  </a:cxn>
                  <a:cxn ang="0">
                    <a:pos x="0" y="43"/>
                  </a:cxn>
                  <a:cxn ang="0">
                    <a:pos x="19" y="32"/>
                  </a:cxn>
                  <a:cxn ang="0">
                    <a:pos x="34" y="36"/>
                  </a:cxn>
                  <a:cxn ang="0">
                    <a:pos x="55" y="50"/>
                  </a:cxn>
                  <a:cxn ang="0">
                    <a:pos x="78" y="55"/>
                  </a:cxn>
                  <a:cxn ang="0">
                    <a:pos x="91" y="50"/>
                  </a:cxn>
                  <a:cxn ang="0">
                    <a:pos x="75" y="32"/>
                  </a:cxn>
                  <a:cxn ang="0">
                    <a:pos x="66" y="19"/>
                  </a:cxn>
                  <a:cxn ang="0">
                    <a:pos x="78" y="0"/>
                  </a:cxn>
                </a:cxnLst>
                <a:rect l="0" t="0" r="r" b="b"/>
                <a:pathLst>
                  <a:path w="294" h="245">
                    <a:moveTo>
                      <a:pt x="80" y="0"/>
                    </a:moveTo>
                    <a:lnTo>
                      <a:pt x="88" y="5"/>
                    </a:lnTo>
                    <a:lnTo>
                      <a:pt x="95" y="5"/>
                    </a:lnTo>
                    <a:lnTo>
                      <a:pt x="107" y="16"/>
                    </a:lnTo>
                    <a:lnTo>
                      <a:pt x="111" y="24"/>
                    </a:lnTo>
                    <a:lnTo>
                      <a:pt x="119" y="24"/>
                    </a:lnTo>
                    <a:lnTo>
                      <a:pt x="124" y="40"/>
                    </a:lnTo>
                    <a:lnTo>
                      <a:pt x="126" y="47"/>
                    </a:lnTo>
                    <a:lnTo>
                      <a:pt x="135" y="47"/>
                    </a:lnTo>
                    <a:lnTo>
                      <a:pt x="151" y="51"/>
                    </a:lnTo>
                    <a:lnTo>
                      <a:pt x="159" y="48"/>
                    </a:lnTo>
                    <a:lnTo>
                      <a:pt x="164" y="43"/>
                    </a:lnTo>
                    <a:lnTo>
                      <a:pt x="170" y="28"/>
                    </a:lnTo>
                    <a:lnTo>
                      <a:pt x="178" y="24"/>
                    </a:lnTo>
                    <a:lnTo>
                      <a:pt x="185" y="20"/>
                    </a:lnTo>
                    <a:lnTo>
                      <a:pt x="188" y="13"/>
                    </a:lnTo>
                    <a:lnTo>
                      <a:pt x="194" y="3"/>
                    </a:lnTo>
                    <a:lnTo>
                      <a:pt x="220" y="34"/>
                    </a:lnTo>
                    <a:lnTo>
                      <a:pt x="236" y="68"/>
                    </a:lnTo>
                    <a:lnTo>
                      <a:pt x="245" y="83"/>
                    </a:lnTo>
                    <a:lnTo>
                      <a:pt x="253" y="93"/>
                    </a:lnTo>
                    <a:lnTo>
                      <a:pt x="261" y="98"/>
                    </a:lnTo>
                    <a:lnTo>
                      <a:pt x="274" y="93"/>
                    </a:lnTo>
                    <a:lnTo>
                      <a:pt x="281" y="98"/>
                    </a:lnTo>
                    <a:lnTo>
                      <a:pt x="287" y="100"/>
                    </a:lnTo>
                    <a:lnTo>
                      <a:pt x="292" y="109"/>
                    </a:lnTo>
                    <a:lnTo>
                      <a:pt x="294" y="118"/>
                    </a:lnTo>
                    <a:lnTo>
                      <a:pt x="283" y="109"/>
                    </a:lnTo>
                    <a:lnTo>
                      <a:pt x="269" y="110"/>
                    </a:lnTo>
                    <a:lnTo>
                      <a:pt x="259" y="117"/>
                    </a:lnTo>
                    <a:lnTo>
                      <a:pt x="251" y="127"/>
                    </a:lnTo>
                    <a:lnTo>
                      <a:pt x="248" y="147"/>
                    </a:lnTo>
                    <a:lnTo>
                      <a:pt x="247" y="164"/>
                    </a:lnTo>
                    <a:lnTo>
                      <a:pt x="240" y="180"/>
                    </a:lnTo>
                    <a:lnTo>
                      <a:pt x="236" y="206"/>
                    </a:lnTo>
                    <a:lnTo>
                      <a:pt x="223" y="192"/>
                    </a:lnTo>
                    <a:lnTo>
                      <a:pt x="216" y="197"/>
                    </a:lnTo>
                    <a:lnTo>
                      <a:pt x="213" y="206"/>
                    </a:lnTo>
                    <a:lnTo>
                      <a:pt x="213" y="227"/>
                    </a:lnTo>
                    <a:lnTo>
                      <a:pt x="215" y="244"/>
                    </a:lnTo>
                    <a:lnTo>
                      <a:pt x="211" y="245"/>
                    </a:lnTo>
                    <a:lnTo>
                      <a:pt x="204" y="245"/>
                    </a:lnTo>
                    <a:lnTo>
                      <a:pt x="197" y="242"/>
                    </a:lnTo>
                    <a:lnTo>
                      <a:pt x="189" y="235"/>
                    </a:lnTo>
                    <a:lnTo>
                      <a:pt x="181" y="231"/>
                    </a:lnTo>
                    <a:lnTo>
                      <a:pt x="177" y="227"/>
                    </a:lnTo>
                    <a:lnTo>
                      <a:pt x="166" y="220"/>
                    </a:lnTo>
                    <a:lnTo>
                      <a:pt x="169" y="215"/>
                    </a:lnTo>
                    <a:lnTo>
                      <a:pt x="184" y="207"/>
                    </a:lnTo>
                    <a:lnTo>
                      <a:pt x="177" y="186"/>
                    </a:lnTo>
                    <a:lnTo>
                      <a:pt x="178" y="172"/>
                    </a:lnTo>
                    <a:lnTo>
                      <a:pt x="161" y="163"/>
                    </a:lnTo>
                    <a:lnTo>
                      <a:pt x="135" y="169"/>
                    </a:lnTo>
                    <a:lnTo>
                      <a:pt x="123" y="177"/>
                    </a:lnTo>
                    <a:lnTo>
                      <a:pt x="113" y="187"/>
                    </a:lnTo>
                    <a:lnTo>
                      <a:pt x="107" y="203"/>
                    </a:lnTo>
                    <a:lnTo>
                      <a:pt x="95" y="217"/>
                    </a:lnTo>
                    <a:lnTo>
                      <a:pt x="84" y="218"/>
                    </a:lnTo>
                    <a:lnTo>
                      <a:pt x="83" y="211"/>
                    </a:lnTo>
                    <a:lnTo>
                      <a:pt x="80" y="203"/>
                    </a:lnTo>
                    <a:lnTo>
                      <a:pt x="75" y="197"/>
                    </a:lnTo>
                    <a:lnTo>
                      <a:pt x="82" y="196"/>
                    </a:lnTo>
                    <a:lnTo>
                      <a:pt x="83" y="187"/>
                    </a:lnTo>
                    <a:lnTo>
                      <a:pt x="77" y="182"/>
                    </a:lnTo>
                    <a:lnTo>
                      <a:pt x="78" y="175"/>
                    </a:lnTo>
                    <a:lnTo>
                      <a:pt x="82" y="166"/>
                    </a:lnTo>
                    <a:lnTo>
                      <a:pt x="75" y="165"/>
                    </a:lnTo>
                    <a:lnTo>
                      <a:pt x="67" y="165"/>
                    </a:lnTo>
                    <a:lnTo>
                      <a:pt x="52" y="156"/>
                    </a:lnTo>
                    <a:lnTo>
                      <a:pt x="43" y="144"/>
                    </a:lnTo>
                    <a:lnTo>
                      <a:pt x="40" y="137"/>
                    </a:lnTo>
                    <a:lnTo>
                      <a:pt x="49" y="136"/>
                    </a:lnTo>
                    <a:lnTo>
                      <a:pt x="52" y="127"/>
                    </a:lnTo>
                    <a:lnTo>
                      <a:pt x="51" y="120"/>
                    </a:lnTo>
                    <a:lnTo>
                      <a:pt x="37" y="111"/>
                    </a:lnTo>
                    <a:lnTo>
                      <a:pt x="32" y="106"/>
                    </a:lnTo>
                    <a:lnTo>
                      <a:pt x="27" y="99"/>
                    </a:lnTo>
                    <a:lnTo>
                      <a:pt x="24" y="91"/>
                    </a:lnTo>
                    <a:lnTo>
                      <a:pt x="24" y="83"/>
                    </a:lnTo>
                    <a:lnTo>
                      <a:pt x="29" y="77"/>
                    </a:lnTo>
                    <a:lnTo>
                      <a:pt x="28" y="69"/>
                    </a:lnTo>
                    <a:lnTo>
                      <a:pt x="21" y="64"/>
                    </a:lnTo>
                    <a:lnTo>
                      <a:pt x="13" y="64"/>
                    </a:lnTo>
                    <a:lnTo>
                      <a:pt x="3" y="5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5" y="42"/>
                    </a:lnTo>
                    <a:lnTo>
                      <a:pt x="19" y="32"/>
                    </a:lnTo>
                    <a:lnTo>
                      <a:pt x="27" y="34"/>
                    </a:lnTo>
                    <a:lnTo>
                      <a:pt x="34" y="36"/>
                    </a:lnTo>
                    <a:lnTo>
                      <a:pt x="40" y="42"/>
                    </a:lnTo>
                    <a:lnTo>
                      <a:pt x="55" y="50"/>
                    </a:lnTo>
                    <a:lnTo>
                      <a:pt x="64" y="48"/>
                    </a:lnTo>
                    <a:lnTo>
                      <a:pt x="78" y="55"/>
                    </a:lnTo>
                    <a:lnTo>
                      <a:pt x="87" y="56"/>
                    </a:lnTo>
                    <a:lnTo>
                      <a:pt x="91" y="50"/>
                    </a:lnTo>
                    <a:lnTo>
                      <a:pt x="88" y="42"/>
                    </a:lnTo>
                    <a:lnTo>
                      <a:pt x="75" y="32"/>
                    </a:lnTo>
                    <a:lnTo>
                      <a:pt x="72" y="25"/>
                    </a:lnTo>
                    <a:lnTo>
                      <a:pt x="66" y="19"/>
                    </a:lnTo>
                    <a:lnTo>
                      <a:pt x="67" y="1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0" name="Freeform 173"/>
            <p:cNvSpPr>
              <a:spLocks noChangeAspect="1"/>
            </p:cNvSpPr>
            <p:nvPr/>
          </p:nvSpPr>
          <p:spPr bwMode="gray">
            <a:xfrm>
              <a:off x="5469486" y="2542159"/>
              <a:ext cx="190817" cy="143183"/>
            </a:xfrm>
            <a:custGeom>
              <a:avLst/>
              <a:gdLst/>
              <a:ahLst/>
              <a:cxnLst>
                <a:cxn ang="0">
                  <a:pos x="221" y="370"/>
                </a:cxn>
                <a:cxn ang="0">
                  <a:pos x="145" y="352"/>
                </a:cxn>
                <a:cxn ang="0">
                  <a:pos x="103" y="337"/>
                </a:cxn>
                <a:cxn ang="0">
                  <a:pos x="150" y="308"/>
                </a:cxn>
                <a:cxn ang="0">
                  <a:pos x="141" y="270"/>
                </a:cxn>
                <a:cxn ang="0">
                  <a:pos x="127" y="259"/>
                </a:cxn>
                <a:cxn ang="0">
                  <a:pos x="108" y="227"/>
                </a:cxn>
                <a:cxn ang="0">
                  <a:pos x="59" y="228"/>
                </a:cxn>
                <a:cxn ang="0">
                  <a:pos x="48" y="218"/>
                </a:cxn>
                <a:cxn ang="0">
                  <a:pos x="102" y="205"/>
                </a:cxn>
                <a:cxn ang="0">
                  <a:pos x="146" y="180"/>
                </a:cxn>
                <a:cxn ang="0">
                  <a:pos x="118" y="167"/>
                </a:cxn>
                <a:cxn ang="0">
                  <a:pos x="138" y="137"/>
                </a:cxn>
                <a:cxn ang="0">
                  <a:pos x="119" y="136"/>
                </a:cxn>
                <a:cxn ang="0">
                  <a:pos x="71" y="138"/>
                </a:cxn>
                <a:cxn ang="0">
                  <a:pos x="0" y="144"/>
                </a:cxn>
                <a:cxn ang="0">
                  <a:pos x="43" y="130"/>
                </a:cxn>
                <a:cxn ang="0">
                  <a:pos x="21" y="97"/>
                </a:cxn>
                <a:cxn ang="0">
                  <a:pos x="68" y="108"/>
                </a:cxn>
                <a:cxn ang="0">
                  <a:pos x="53" y="86"/>
                </a:cxn>
                <a:cxn ang="0">
                  <a:pos x="54" y="71"/>
                </a:cxn>
                <a:cxn ang="0">
                  <a:pos x="77" y="57"/>
                </a:cxn>
                <a:cxn ang="0">
                  <a:pos x="102" y="79"/>
                </a:cxn>
                <a:cxn ang="0">
                  <a:pos x="112" y="66"/>
                </a:cxn>
                <a:cxn ang="0">
                  <a:pos x="103" y="40"/>
                </a:cxn>
                <a:cxn ang="0">
                  <a:pos x="95" y="24"/>
                </a:cxn>
                <a:cxn ang="0">
                  <a:pos x="77" y="9"/>
                </a:cxn>
                <a:cxn ang="0">
                  <a:pos x="109" y="17"/>
                </a:cxn>
                <a:cxn ang="0">
                  <a:pos x="155" y="60"/>
                </a:cxn>
                <a:cxn ang="0">
                  <a:pos x="176" y="100"/>
                </a:cxn>
                <a:cxn ang="0">
                  <a:pos x="156" y="117"/>
                </a:cxn>
                <a:cxn ang="0">
                  <a:pos x="172" y="146"/>
                </a:cxn>
                <a:cxn ang="0">
                  <a:pos x="189" y="152"/>
                </a:cxn>
                <a:cxn ang="0">
                  <a:pos x="217" y="127"/>
                </a:cxn>
                <a:cxn ang="0">
                  <a:pos x="229" y="72"/>
                </a:cxn>
                <a:cxn ang="0">
                  <a:pos x="265" y="95"/>
                </a:cxn>
                <a:cxn ang="0">
                  <a:pos x="283" y="76"/>
                </a:cxn>
                <a:cxn ang="0">
                  <a:pos x="318" y="45"/>
                </a:cxn>
                <a:cxn ang="0">
                  <a:pos x="333" y="77"/>
                </a:cxn>
                <a:cxn ang="0">
                  <a:pos x="355" y="103"/>
                </a:cxn>
                <a:cxn ang="0">
                  <a:pos x="349" y="47"/>
                </a:cxn>
                <a:cxn ang="0">
                  <a:pos x="392" y="65"/>
                </a:cxn>
                <a:cxn ang="0">
                  <a:pos x="424" y="57"/>
                </a:cxn>
                <a:cxn ang="0">
                  <a:pos x="437" y="7"/>
                </a:cxn>
                <a:cxn ang="0">
                  <a:pos x="480" y="19"/>
                </a:cxn>
                <a:cxn ang="0">
                  <a:pos x="504" y="44"/>
                </a:cxn>
                <a:cxn ang="0">
                  <a:pos x="543" y="19"/>
                </a:cxn>
                <a:cxn ang="0">
                  <a:pos x="523" y="72"/>
                </a:cxn>
                <a:cxn ang="0">
                  <a:pos x="560" y="106"/>
                </a:cxn>
                <a:cxn ang="0">
                  <a:pos x="582" y="120"/>
                </a:cxn>
                <a:cxn ang="0">
                  <a:pos x="600" y="179"/>
                </a:cxn>
                <a:cxn ang="0">
                  <a:pos x="591" y="217"/>
                </a:cxn>
                <a:cxn ang="0">
                  <a:pos x="550" y="243"/>
                </a:cxn>
                <a:cxn ang="0">
                  <a:pos x="555" y="270"/>
                </a:cxn>
                <a:cxn ang="0">
                  <a:pos x="516" y="285"/>
                </a:cxn>
                <a:cxn ang="0">
                  <a:pos x="483" y="309"/>
                </a:cxn>
                <a:cxn ang="0">
                  <a:pos x="413" y="347"/>
                </a:cxn>
                <a:cxn ang="0">
                  <a:pos x="385" y="364"/>
                </a:cxn>
                <a:cxn ang="0">
                  <a:pos x="302" y="407"/>
                </a:cxn>
              </a:cxnLst>
              <a:rect l="0" t="0" r="r" b="b"/>
              <a:pathLst>
                <a:path w="603" h="409">
                  <a:moveTo>
                    <a:pt x="251" y="389"/>
                  </a:moveTo>
                  <a:lnTo>
                    <a:pt x="248" y="390"/>
                  </a:lnTo>
                  <a:lnTo>
                    <a:pt x="240" y="384"/>
                  </a:lnTo>
                  <a:lnTo>
                    <a:pt x="231" y="382"/>
                  </a:lnTo>
                  <a:lnTo>
                    <a:pt x="221" y="370"/>
                  </a:lnTo>
                  <a:lnTo>
                    <a:pt x="202" y="356"/>
                  </a:lnTo>
                  <a:lnTo>
                    <a:pt x="182" y="348"/>
                  </a:lnTo>
                  <a:lnTo>
                    <a:pt x="170" y="353"/>
                  </a:lnTo>
                  <a:lnTo>
                    <a:pt x="151" y="348"/>
                  </a:lnTo>
                  <a:lnTo>
                    <a:pt x="145" y="352"/>
                  </a:lnTo>
                  <a:lnTo>
                    <a:pt x="135" y="352"/>
                  </a:lnTo>
                  <a:lnTo>
                    <a:pt x="118" y="351"/>
                  </a:lnTo>
                  <a:lnTo>
                    <a:pt x="111" y="357"/>
                  </a:lnTo>
                  <a:lnTo>
                    <a:pt x="102" y="355"/>
                  </a:lnTo>
                  <a:lnTo>
                    <a:pt x="103" y="337"/>
                  </a:lnTo>
                  <a:lnTo>
                    <a:pt x="100" y="324"/>
                  </a:lnTo>
                  <a:lnTo>
                    <a:pt x="113" y="334"/>
                  </a:lnTo>
                  <a:lnTo>
                    <a:pt x="119" y="325"/>
                  </a:lnTo>
                  <a:lnTo>
                    <a:pt x="135" y="319"/>
                  </a:lnTo>
                  <a:lnTo>
                    <a:pt x="150" y="308"/>
                  </a:lnTo>
                  <a:lnTo>
                    <a:pt x="150" y="288"/>
                  </a:lnTo>
                  <a:lnTo>
                    <a:pt x="131" y="293"/>
                  </a:lnTo>
                  <a:lnTo>
                    <a:pt x="141" y="283"/>
                  </a:lnTo>
                  <a:lnTo>
                    <a:pt x="143" y="278"/>
                  </a:lnTo>
                  <a:lnTo>
                    <a:pt x="141" y="270"/>
                  </a:lnTo>
                  <a:lnTo>
                    <a:pt x="150" y="259"/>
                  </a:lnTo>
                  <a:lnTo>
                    <a:pt x="140" y="260"/>
                  </a:lnTo>
                  <a:lnTo>
                    <a:pt x="134" y="271"/>
                  </a:lnTo>
                  <a:lnTo>
                    <a:pt x="128" y="266"/>
                  </a:lnTo>
                  <a:lnTo>
                    <a:pt x="127" y="259"/>
                  </a:lnTo>
                  <a:lnTo>
                    <a:pt x="122" y="260"/>
                  </a:lnTo>
                  <a:lnTo>
                    <a:pt x="120" y="255"/>
                  </a:lnTo>
                  <a:lnTo>
                    <a:pt x="119" y="245"/>
                  </a:lnTo>
                  <a:lnTo>
                    <a:pt x="116" y="228"/>
                  </a:lnTo>
                  <a:lnTo>
                    <a:pt x="108" y="227"/>
                  </a:lnTo>
                  <a:lnTo>
                    <a:pt x="95" y="232"/>
                  </a:lnTo>
                  <a:lnTo>
                    <a:pt x="90" y="227"/>
                  </a:lnTo>
                  <a:lnTo>
                    <a:pt x="81" y="226"/>
                  </a:lnTo>
                  <a:lnTo>
                    <a:pt x="69" y="226"/>
                  </a:lnTo>
                  <a:lnTo>
                    <a:pt x="59" y="228"/>
                  </a:lnTo>
                  <a:lnTo>
                    <a:pt x="49" y="235"/>
                  </a:lnTo>
                  <a:lnTo>
                    <a:pt x="37" y="238"/>
                  </a:lnTo>
                  <a:lnTo>
                    <a:pt x="32" y="232"/>
                  </a:lnTo>
                  <a:lnTo>
                    <a:pt x="33" y="219"/>
                  </a:lnTo>
                  <a:lnTo>
                    <a:pt x="48" y="218"/>
                  </a:lnTo>
                  <a:lnTo>
                    <a:pt x="66" y="213"/>
                  </a:lnTo>
                  <a:lnTo>
                    <a:pt x="73" y="207"/>
                  </a:lnTo>
                  <a:lnTo>
                    <a:pt x="85" y="207"/>
                  </a:lnTo>
                  <a:lnTo>
                    <a:pt x="96" y="197"/>
                  </a:lnTo>
                  <a:lnTo>
                    <a:pt x="102" y="205"/>
                  </a:lnTo>
                  <a:lnTo>
                    <a:pt x="111" y="196"/>
                  </a:lnTo>
                  <a:lnTo>
                    <a:pt x="122" y="200"/>
                  </a:lnTo>
                  <a:lnTo>
                    <a:pt x="144" y="201"/>
                  </a:lnTo>
                  <a:lnTo>
                    <a:pt x="152" y="178"/>
                  </a:lnTo>
                  <a:lnTo>
                    <a:pt x="146" y="180"/>
                  </a:lnTo>
                  <a:lnTo>
                    <a:pt x="140" y="191"/>
                  </a:lnTo>
                  <a:lnTo>
                    <a:pt x="133" y="187"/>
                  </a:lnTo>
                  <a:lnTo>
                    <a:pt x="111" y="184"/>
                  </a:lnTo>
                  <a:lnTo>
                    <a:pt x="111" y="176"/>
                  </a:lnTo>
                  <a:lnTo>
                    <a:pt x="118" y="167"/>
                  </a:lnTo>
                  <a:lnTo>
                    <a:pt x="125" y="165"/>
                  </a:lnTo>
                  <a:lnTo>
                    <a:pt x="130" y="159"/>
                  </a:lnTo>
                  <a:lnTo>
                    <a:pt x="147" y="147"/>
                  </a:lnTo>
                  <a:lnTo>
                    <a:pt x="147" y="144"/>
                  </a:lnTo>
                  <a:lnTo>
                    <a:pt x="138" y="137"/>
                  </a:lnTo>
                  <a:lnTo>
                    <a:pt x="131" y="143"/>
                  </a:lnTo>
                  <a:lnTo>
                    <a:pt x="124" y="143"/>
                  </a:lnTo>
                  <a:lnTo>
                    <a:pt x="124" y="137"/>
                  </a:lnTo>
                  <a:lnTo>
                    <a:pt x="119" y="133"/>
                  </a:lnTo>
                  <a:lnTo>
                    <a:pt x="119" y="136"/>
                  </a:lnTo>
                  <a:lnTo>
                    <a:pt x="116" y="127"/>
                  </a:lnTo>
                  <a:lnTo>
                    <a:pt x="112" y="126"/>
                  </a:lnTo>
                  <a:lnTo>
                    <a:pt x="90" y="124"/>
                  </a:lnTo>
                  <a:lnTo>
                    <a:pt x="82" y="127"/>
                  </a:lnTo>
                  <a:lnTo>
                    <a:pt x="71" y="138"/>
                  </a:lnTo>
                  <a:lnTo>
                    <a:pt x="64" y="138"/>
                  </a:lnTo>
                  <a:lnTo>
                    <a:pt x="48" y="147"/>
                  </a:lnTo>
                  <a:lnTo>
                    <a:pt x="42" y="147"/>
                  </a:lnTo>
                  <a:lnTo>
                    <a:pt x="25" y="137"/>
                  </a:lnTo>
                  <a:lnTo>
                    <a:pt x="0" y="144"/>
                  </a:lnTo>
                  <a:lnTo>
                    <a:pt x="4" y="132"/>
                  </a:lnTo>
                  <a:lnTo>
                    <a:pt x="9" y="122"/>
                  </a:lnTo>
                  <a:lnTo>
                    <a:pt x="15" y="127"/>
                  </a:lnTo>
                  <a:lnTo>
                    <a:pt x="34" y="136"/>
                  </a:lnTo>
                  <a:lnTo>
                    <a:pt x="43" y="130"/>
                  </a:lnTo>
                  <a:lnTo>
                    <a:pt x="31" y="125"/>
                  </a:lnTo>
                  <a:lnTo>
                    <a:pt x="34" y="124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21" y="97"/>
                  </a:lnTo>
                  <a:lnTo>
                    <a:pt x="44" y="108"/>
                  </a:lnTo>
                  <a:lnTo>
                    <a:pt x="53" y="120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68" y="108"/>
                  </a:lnTo>
                  <a:lnTo>
                    <a:pt x="69" y="100"/>
                  </a:lnTo>
                  <a:lnTo>
                    <a:pt x="50" y="103"/>
                  </a:lnTo>
                  <a:lnTo>
                    <a:pt x="41" y="92"/>
                  </a:lnTo>
                  <a:lnTo>
                    <a:pt x="42" y="88"/>
                  </a:lnTo>
                  <a:lnTo>
                    <a:pt x="53" y="86"/>
                  </a:lnTo>
                  <a:lnTo>
                    <a:pt x="44" y="78"/>
                  </a:lnTo>
                  <a:lnTo>
                    <a:pt x="37" y="65"/>
                  </a:lnTo>
                  <a:lnTo>
                    <a:pt x="38" y="67"/>
                  </a:lnTo>
                  <a:lnTo>
                    <a:pt x="52" y="73"/>
                  </a:lnTo>
                  <a:lnTo>
                    <a:pt x="54" y="71"/>
                  </a:lnTo>
                  <a:lnTo>
                    <a:pt x="47" y="59"/>
                  </a:lnTo>
                  <a:lnTo>
                    <a:pt x="58" y="63"/>
                  </a:lnTo>
                  <a:lnTo>
                    <a:pt x="50" y="51"/>
                  </a:lnTo>
                  <a:lnTo>
                    <a:pt x="58" y="47"/>
                  </a:lnTo>
                  <a:lnTo>
                    <a:pt x="77" y="57"/>
                  </a:lnTo>
                  <a:lnTo>
                    <a:pt x="77" y="73"/>
                  </a:lnTo>
                  <a:lnTo>
                    <a:pt x="80" y="74"/>
                  </a:lnTo>
                  <a:lnTo>
                    <a:pt x="87" y="77"/>
                  </a:lnTo>
                  <a:lnTo>
                    <a:pt x="93" y="70"/>
                  </a:lnTo>
                  <a:lnTo>
                    <a:pt x="102" y="79"/>
                  </a:lnTo>
                  <a:lnTo>
                    <a:pt x="104" y="93"/>
                  </a:lnTo>
                  <a:lnTo>
                    <a:pt x="108" y="81"/>
                  </a:lnTo>
                  <a:lnTo>
                    <a:pt x="113" y="93"/>
                  </a:lnTo>
                  <a:lnTo>
                    <a:pt x="119" y="79"/>
                  </a:lnTo>
                  <a:lnTo>
                    <a:pt x="112" y="66"/>
                  </a:lnTo>
                  <a:lnTo>
                    <a:pt x="113" y="60"/>
                  </a:lnTo>
                  <a:lnTo>
                    <a:pt x="97" y="51"/>
                  </a:lnTo>
                  <a:lnTo>
                    <a:pt x="89" y="44"/>
                  </a:lnTo>
                  <a:lnTo>
                    <a:pt x="95" y="33"/>
                  </a:lnTo>
                  <a:lnTo>
                    <a:pt x="103" y="40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03" y="29"/>
                  </a:lnTo>
                  <a:lnTo>
                    <a:pt x="101" y="24"/>
                  </a:lnTo>
                  <a:lnTo>
                    <a:pt x="95" y="24"/>
                  </a:lnTo>
                  <a:lnTo>
                    <a:pt x="85" y="30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80" y="18"/>
                  </a:lnTo>
                  <a:lnTo>
                    <a:pt x="77" y="9"/>
                  </a:lnTo>
                  <a:lnTo>
                    <a:pt x="87" y="11"/>
                  </a:lnTo>
                  <a:lnTo>
                    <a:pt x="87" y="6"/>
                  </a:lnTo>
                  <a:lnTo>
                    <a:pt x="97" y="16"/>
                  </a:lnTo>
                  <a:lnTo>
                    <a:pt x="103" y="13"/>
                  </a:lnTo>
                  <a:lnTo>
                    <a:pt x="109" y="17"/>
                  </a:lnTo>
                  <a:lnTo>
                    <a:pt x="114" y="14"/>
                  </a:lnTo>
                  <a:lnTo>
                    <a:pt x="124" y="33"/>
                  </a:lnTo>
                  <a:lnTo>
                    <a:pt x="139" y="36"/>
                  </a:lnTo>
                  <a:lnTo>
                    <a:pt x="145" y="47"/>
                  </a:lnTo>
                  <a:lnTo>
                    <a:pt x="155" y="60"/>
                  </a:lnTo>
                  <a:lnTo>
                    <a:pt x="166" y="63"/>
                  </a:lnTo>
                  <a:lnTo>
                    <a:pt x="173" y="71"/>
                  </a:lnTo>
                  <a:lnTo>
                    <a:pt x="163" y="78"/>
                  </a:lnTo>
                  <a:lnTo>
                    <a:pt x="174" y="86"/>
                  </a:lnTo>
                  <a:lnTo>
                    <a:pt x="176" y="100"/>
                  </a:lnTo>
                  <a:lnTo>
                    <a:pt x="171" y="104"/>
                  </a:lnTo>
                  <a:lnTo>
                    <a:pt x="170" y="109"/>
                  </a:lnTo>
                  <a:lnTo>
                    <a:pt x="166" y="114"/>
                  </a:lnTo>
                  <a:lnTo>
                    <a:pt x="152" y="106"/>
                  </a:lnTo>
                  <a:lnTo>
                    <a:pt x="156" y="117"/>
                  </a:lnTo>
                  <a:lnTo>
                    <a:pt x="170" y="124"/>
                  </a:lnTo>
                  <a:lnTo>
                    <a:pt x="168" y="133"/>
                  </a:lnTo>
                  <a:lnTo>
                    <a:pt x="174" y="126"/>
                  </a:lnTo>
                  <a:lnTo>
                    <a:pt x="177" y="140"/>
                  </a:lnTo>
                  <a:lnTo>
                    <a:pt x="172" y="146"/>
                  </a:lnTo>
                  <a:lnTo>
                    <a:pt x="181" y="149"/>
                  </a:lnTo>
                  <a:lnTo>
                    <a:pt x="182" y="157"/>
                  </a:lnTo>
                  <a:lnTo>
                    <a:pt x="182" y="175"/>
                  </a:lnTo>
                  <a:lnTo>
                    <a:pt x="189" y="162"/>
                  </a:lnTo>
                  <a:lnTo>
                    <a:pt x="189" y="152"/>
                  </a:lnTo>
                  <a:lnTo>
                    <a:pt x="202" y="151"/>
                  </a:lnTo>
                  <a:lnTo>
                    <a:pt x="202" y="127"/>
                  </a:lnTo>
                  <a:lnTo>
                    <a:pt x="206" y="116"/>
                  </a:lnTo>
                  <a:lnTo>
                    <a:pt x="215" y="117"/>
                  </a:lnTo>
                  <a:lnTo>
                    <a:pt x="217" y="127"/>
                  </a:lnTo>
                  <a:lnTo>
                    <a:pt x="222" y="137"/>
                  </a:lnTo>
                  <a:lnTo>
                    <a:pt x="229" y="127"/>
                  </a:lnTo>
                  <a:lnTo>
                    <a:pt x="232" y="113"/>
                  </a:lnTo>
                  <a:lnTo>
                    <a:pt x="233" y="97"/>
                  </a:lnTo>
                  <a:lnTo>
                    <a:pt x="229" y="72"/>
                  </a:lnTo>
                  <a:lnTo>
                    <a:pt x="227" y="59"/>
                  </a:lnTo>
                  <a:lnTo>
                    <a:pt x="233" y="56"/>
                  </a:lnTo>
                  <a:lnTo>
                    <a:pt x="240" y="59"/>
                  </a:lnTo>
                  <a:lnTo>
                    <a:pt x="256" y="76"/>
                  </a:lnTo>
                  <a:lnTo>
                    <a:pt x="265" y="95"/>
                  </a:lnTo>
                  <a:lnTo>
                    <a:pt x="269" y="106"/>
                  </a:lnTo>
                  <a:lnTo>
                    <a:pt x="275" y="106"/>
                  </a:lnTo>
                  <a:lnTo>
                    <a:pt x="281" y="104"/>
                  </a:lnTo>
                  <a:lnTo>
                    <a:pt x="284" y="88"/>
                  </a:lnTo>
                  <a:lnTo>
                    <a:pt x="283" y="76"/>
                  </a:lnTo>
                  <a:lnTo>
                    <a:pt x="280" y="66"/>
                  </a:lnTo>
                  <a:lnTo>
                    <a:pt x="292" y="61"/>
                  </a:lnTo>
                  <a:lnTo>
                    <a:pt x="299" y="65"/>
                  </a:lnTo>
                  <a:lnTo>
                    <a:pt x="305" y="54"/>
                  </a:lnTo>
                  <a:lnTo>
                    <a:pt x="318" y="45"/>
                  </a:lnTo>
                  <a:lnTo>
                    <a:pt x="318" y="55"/>
                  </a:lnTo>
                  <a:lnTo>
                    <a:pt x="321" y="55"/>
                  </a:lnTo>
                  <a:lnTo>
                    <a:pt x="323" y="61"/>
                  </a:lnTo>
                  <a:lnTo>
                    <a:pt x="331" y="63"/>
                  </a:lnTo>
                  <a:lnTo>
                    <a:pt x="333" y="77"/>
                  </a:lnTo>
                  <a:lnTo>
                    <a:pt x="340" y="84"/>
                  </a:lnTo>
                  <a:lnTo>
                    <a:pt x="346" y="95"/>
                  </a:lnTo>
                  <a:lnTo>
                    <a:pt x="349" y="111"/>
                  </a:lnTo>
                  <a:lnTo>
                    <a:pt x="353" y="117"/>
                  </a:lnTo>
                  <a:lnTo>
                    <a:pt x="355" y="103"/>
                  </a:lnTo>
                  <a:lnTo>
                    <a:pt x="355" y="89"/>
                  </a:lnTo>
                  <a:lnTo>
                    <a:pt x="353" y="81"/>
                  </a:lnTo>
                  <a:lnTo>
                    <a:pt x="344" y="60"/>
                  </a:lnTo>
                  <a:lnTo>
                    <a:pt x="344" y="50"/>
                  </a:lnTo>
                  <a:lnTo>
                    <a:pt x="349" y="47"/>
                  </a:lnTo>
                  <a:lnTo>
                    <a:pt x="360" y="50"/>
                  </a:lnTo>
                  <a:lnTo>
                    <a:pt x="370" y="59"/>
                  </a:lnTo>
                  <a:lnTo>
                    <a:pt x="377" y="72"/>
                  </a:lnTo>
                  <a:lnTo>
                    <a:pt x="387" y="70"/>
                  </a:lnTo>
                  <a:lnTo>
                    <a:pt x="392" y="65"/>
                  </a:lnTo>
                  <a:lnTo>
                    <a:pt x="397" y="55"/>
                  </a:lnTo>
                  <a:lnTo>
                    <a:pt x="397" y="49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24" y="57"/>
                  </a:lnTo>
                  <a:lnTo>
                    <a:pt x="432" y="51"/>
                  </a:lnTo>
                  <a:lnTo>
                    <a:pt x="444" y="50"/>
                  </a:lnTo>
                  <a:lnTo>
                    <a:pt x="444" y="28"/>
                  </a:lnTo>
                  <a:lnTo>
                    <a:pt x="441" y="16"/>
                  </a:lnTo>
                  <a:lnTo>
                    <a:pt x="437" y="7"/>
                  </a:lnTo>
                  <a:lnTo>
                    <a:pt x="448" y="8"/>
                  </a:lnTo>
                  <a:lnTo>
                    <a:pt x="456" y="0"/>
                  </a:lnTo>
                  <a:lnTo>
                    <a:pt x="464" y="1"/>
                  </a:lnTo>
                  <a:lnTo>
                    <a:pt x="468" y="13"/>
                  </a:lnTo>
                  <a:lnTo>
                    <a:pt x="480" y="19"/>
                  </a:lnTo>
                  <a:lnTo>
                    <a:pt x="482" y="31"/>
                  </a:lnTo>
                  <a:lnTo>
                    <a:pt x="479" y="36"/>
                  </a:lnTo>
                  <a:lnTo>
                    <a:pt x="495" y="49"/>
                  </a:lnTo>
                  <a:lnTo>
                    <a:pt x="501" y="49"/>
                  </a:lnTo>
                  <a:lnTo>
                    <a:pt x="504" y="44"/>
                  </a:lnTo>
                  <a:lnTo>
                    <a:pt x="502" y="36"/>
                  </a:lnTo>
                  <a:lnTo>
                    <a:pt x="518" y="36"/>
                  </a:lnTo>
                  <a:lnTo>
                    <a:pt x="523" y="23"/>
                  </a:lnTo>
                  <a:lnTo>
                    <a:pt x="530" y="20"/>
                  </a:lnTo>
                  <a:lnTo>
                    <a:pt x="543" y="19"/>
                  </a:lnTo>
                  <a:lnTo>
                    <a:pt x="547" y="23"/>
                  </a:lnTo>
                  <a:lnTo>
                    <a:pt x="532" y="30"/>
                  </a:lnTo>
                  <a:lnTo>
                    <a:pt x="515" y="59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38" y="63"/>
                  </a:lnTo>
                  <a:lnTo>
                    <a:pt x="542" y="82"/>
                  </a:lnTo>
                  <a:lnTo>
                    <a:pt x="536" y="99"/>
                  </a:lnTo>
                  <a:lnTo>
                    <a:pt x="536" y="109"/>
                  </a:lnTo>
                  <a:lnTo>
                    <a:pt x="560" y="106"/>
                  </a:lnTo>
                  <a:lnTo>
                    <a:pt x="559" y="115"/>
                  </a:lnTo>
                  <a:lnTo>
                    <a:pt x="560" y="124"/>
                  </a:lnTo>
                  <a:lnTo>
                    <a:pt x="576" y="129"/>
                  </a:lnTo>
                  <a:lnTo>
                    <a:pt x="577" y="115"/>
                  </a:lnTo>
                  <a:lnTo>
                    <a:pt x="582" y="120"/>
                  </a:lnTo>
                  <a:lnTo>
                    <a:pt x="593" y="147"/>
                  </a:lnTo>
                  <a:lnTo>
                    <a:pt x="592" y="159"/>
                  </a:lnTo>
                  <a:lnTo>
                    <a:pt x="586" y="165"/>
                  </a:lnTo>
                  <a:lnTo>
                    <a:pt x="592" y="180"/>
                  </a:lnTo>
                  <a:lnTo>
                    <a:pt x="600" y="179"/>
                  </a:lnTo>
                  <a:lnTo>
                    <a:pt x="603" y="174"/>
                  </a:lnTo>
                  <a:lnTo>
                    <a:pt x="603" y="189"/>
                  </a:lnTo>
                  <a:lnTo>
                    <a:pt x="600" y="202"/>
                  </a:lnTo>
                  <a:lnTo>
                    <a:pt x="591" y="206"/>
                  </a:lnTo>
                  <a:lnTo>
                    <a:pt x="591" y="217"/>
                  </a:lnTo>
                  <a:lnTo>
                    <a:pt x="587" y="219"/>
                  </a:lnTo>
                  <a:lnTo>
                    <a:pt x="580" y="229"/>
                  </a:lnTo>
                  <a:lnTo>
                    <a:pt x="560" y="234"/>
                  </a:lnTo>
                  <a:lnTo>
                    <a:pt x="560" y="244"/>
                  </a:lnTo>
                  <a:lnTo>
                    <a:pt x="550" y="243"/>
                  </a:lnTo>
                  <a:lnTo>
                    <a:pt x="553" y="246"/>
                  </a:lnTo>
                  <a:lnTo>
                    <a:pt x="548" y="253"/>
                  </a:lnTo>
                  <a:lnTo>
                    <a:pt x="555" y="254"/>
                  </a:lnTo>
                  <a:lnTo>
                    <a:pt x="565" y="246"/>
                  </a:lnTo>
                  <a:lnTo>
                    <a:pt x="555" y="270"/>
                  </a:lnTo>
                  <a:lnTo>
                    <a:pt x="545" y="282"/>
                  </a:lnTo>
                  <a:lnTo>
                    <a:pt x="532" y="287"/>
                  </a:lnTo>
                  <a:lnTo>
                    <a:pt x="528" y="299"/>
                  </a:lnTo>
                  <a:lnTo>
                    <a:pt x="516" y="292"/>
                  </a:lnTo>
                  <a:lnTo>
                    <a:pt x="516" y="285"/>
                  </a:lnTo>
                  <a:lnTo>
                    <a:pt x="510" y="278"/>
                  </a:lnTo>
                  <a:lnTo>
                    <a:pt x="504" y="277"/>
                  </a:lnTo>
                  <a:lnTo>
                    <a:pt x="501" y="291"/>
                  </a:lnTo>
                  <a:lnTo>
                    <a:pt x="488" y="300"/>
                  </a:lnTo>
                  <a:lnTo>
                    <a:pt x="483" y="309"/>
                  </a:lnTo>
                  <a:lnTo>
                    <a:pt x="467" y="325"/>
                  </a:lnTo>
                  <a:lnTo>
                    <a:pt x="450" y="337"/>
                  </a:lnTo>
                  <a:lnTo>
                    <a:pt x="437" y="345"/>
                  </a:lnTo>
                  <a:lnTo>
                    <a:pt x="423" y="343"/>
                  </a:lnTo>
                  <a:lnTo>
                    <a:pt x="413" y="347"/>
                  </a:lnTo>
                  <a:lnTo>
                    <a:pt x="410" y="341"/>
                  </a:lnTo>
                  <a:lnTo>
                    <a:pt x="404" y="346"/>
                  </a:lnTo>
                  <a:lnTo>
                    <a:pt x="401" y="351"/>
                  </a:lnTo>
                  <a:lnTo>
                    <a:pt x="401" y="359"/>
                  </a:lnTo>
                  <a:lnTo>
                    <a:pt x="385" y="364"/>
                  </a:lnTo>
                  <a:lnTo>
                    <a:pt x="356" y="394"/>
                  </a:lnTo>
                  <a:lnTo>
                    <a:pt x="332" y="402"/>
                  </a:lnTo>
                  <a:lnTo>
                    <a:pt x="324" y="409"/>
                  </a:lnTo>
                  <a:lnTo>
                    <a:pt x="310" y="404"/>
                  </a:lnTo>
                  <a:lnTo>
                    <a:pt x="302" y="407"/>
                  </a:lnTo>
                  <a:lnTo>
                    <a:pt x="291" y="399"/>
                  </a:lnTo>
                  <a:lnTo>
                    <a:pt x="279" y="396"/>
                  </a:lnTo>
                  <a:lnTo>
                    <a:pt x="260" y="388"/>
                  </a:lnTo>
                  <a:lnTo>
                    <a:pt x="251" y="38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1" name="Group 222"/>
            <p:cNvGrpSpPr>
              <a:grpSpLocks noChangeAspect="1"/>
            </p:cNvGrpSpPr>
            <p:nvPr/>
          </p:nvGrpSpPr>
          <p:grpSpPr bwMode="gray">
            <a:xfrm>
              <a:off x="6083280" y="1594008"/>
              <a:ext cx="287816" cy="326528"/>
              <a:chOff x="3202" y="1036"/>
              <a:chExt cx="181" cy="187"/>
            </a:xfrm>
            <a:grpFill/>
          </p:grpSpPr>
          <p:sp>
            <p:nvSpPr>
              <p:cNvPr id="340" name="Freeform 223"/>
              <p:cNvSpPr>
                <a:spLocks noChangeAspect="1"/>
              </p:cNvSpPr>
              <p:nvPr/>
            </p:nvSpPr>
            <p:spPr bwMode="gray">
              <a:xfrm>
                <a:off x="3202" y="1036"/>
                <a:ext cx="118" cy="187"/>
              </a:xfrm>
              <a:custGeom>
                <a:avLst/>
                <a:gdLst/>
                <a:ahLst/>
                <a:cxnLst>
                  <a:cxn ang="0">
                    <a:pos x="274" y="96"/>
                  </a:cxn>
                  <a:cxn ang="0">
                    <a:pos x="291" y="233"/>
                  </a:cxn>
                  <a:cxn ang="0">
                    <a:pos x="264" y="255"/>
                  </a:cxn>
                  <a:cxn ang="0">
                    <a:pos x="253" y="151"/>
                  </a:cxn>
                  <a:cxn ang="0">
                    <a:pos x="197" y="102"/>
                  </a:cxn>
                  <a:cxn ang="0">
                    <a:pos x="189" y="232"/>
                  </a:cxn>
                  <a:cxn ang="0">
                    <a:pos x="145" y="192"/>
                  </a:cxn>
                  <a:cxn ang="0">
                    <a:pos x="94" y="145"/>
                  </a:cxn>
                  <a:cxn ang="0">
                    <a:pos x="170" y="96"/>
                  </a:cxn>
                  <a:cxn ang="0">
                    <a:pos x="98" y="77"/>
                  </a:cxn>
                  <a:cxn ang="0">
                    <a:pos x="74" y="104"/>
                  </a:cxn>
                  <a:cxn ang="0">
                    <a:pos x="35" y="115"/>
                  </a:cxn>
                  <a:cxn ang="0">
                    <a:pos x="15" y="152"/>
                  </a:cxn>
                  <a:cxn ang="0">
                    <a:pos x="15" y="206"/>
                  </a:cxn>
                  <a:cxn ang="0">
                    <a:pos x="33" y="276"/>
                  </a:cxn>
                  <a:cxn ang="0">
                    <a:pos x="74" y="224"/>
                  </a:cxn>
                  <a:cxn ang="0">
                    <a:pos x="70" y="301"/>
                  </a:cxn>
                  <a:cxn ang="0">
                    <a:pos x="37" y="316"/>
                  </a:cxn>
                  <a:cxn ang="0">
                    <a:pos x="66" y="400"/>
                  </a:cxn>
                  <a:cxn ang="0">
                    <a:pos x="100" y="450"/>
                  </a:cxn>
                  <a:cxn ang="0">
                    <a:pos x="129" y="522"/>
                  </a:cxn>
                  <a:cxn ang="0">
                    <a:pos x="191" y="516"/>
                  </a:cxn>
                  <a:cxn ang="0">
                    <a:pos x="213" y="458"/>
                  </a:cxn>
                  <a:cxn ang="0">
                    <a:pos x="231" y="394"/>
                  </a:cxn>
                  <a:cxn ang="0">
                    <a:pos x="266" y="366"/>
                  </a:cxn>
                  <a:cxn ang="0">
                    <a:pos x="307" y="435"/>
                  </a:cxn>
                  <a:cxn ang="0">
                    <a:pos x="336" y="400"/>
                  </a:cxn>
                  <a:cxn ang="0">
                    <a:pos x="326" y="453"/>
                  </a:cxn>
                  <a:cxn ang="0">
                    <a:pos x="336" y="485"/>
                  </a:cxn>
                  <a:cxn ang="0">
                    <a:pos x="264" y="516"/>
                  </a:cxn>
                  <a:cxn ang="0">
                    <a:pos x="224" y="555"/>
                  </a:cxn>
                  <a:cxn ang="0">
                    <a:pos x="167" y="569"/>
                  </a:cxn>
                  <a:cxn ang="0">
                    <a:pos x="195" y="640"/>
                  </a:cxn>
                  <a:cxn ang="0">
                    <a:pos x="231" y="636"/>
                  </a:cxn>
                  <a:cxn ang="0">
                    <a:pos x="315" y="624"/>
                  </a:cxn>
                  <a:cxn ang="0">
                    <a:pos x="338" y="637"/>
                  </a:cxn>
                  <a:cxn ang="0">
                    <a:pos x="281" y="649"/>
                  </a:cxn>
                  <a:cxn ang="0">
                    <a:pos x="291" y="714"/>
                  </a:cxn>
                  <a:cxn ang="0">
                    <a:pos x="215" y="716"/>
                  </a:cxn>
                  <a:cxn ang="0">
                    <a:pos x="199" y="774"/>
                  </a:cxn>
                  <a:cxn ang="0">
                    <a:pos x="278" y="830"/>
                  </a:cxn>
                  <a:cxn ang="0">
                    <a:pos x="302" y="848"/>
                  </a:cxn>
                  <a:cxn ang="0">
                    <a:pos x="323" y="922"/>
                  </a:cxn>
                  <a:cxn ang="0">
                    <a:pos x="348" y="888"/>
                  </a:cxn>
                  <a:cxn ang="0">
                    <a:pos x="364" y="822"/>
                  </a:cxn>
                  <a:cxn ang="0">
                    <a:pos x="380" y="731"/>
                  </a:cxn>
                  <a:cxn ang="0">
                    <a:pos x="423" y="680"/>
                  </a:cxn>
                  <a:cxn ang="0">
                    <a:pos x="426" y="588"/>
                  </a:cxn>
                  <a:cxn ang="0">
                    <a:pos x="455" y="529"/>
                  </a:cxn>
                  <a:cxn ang="0">
                    <a:pos x="473" y="462"/>
                  </a:cxn>
                  <a:cxn ang="0">
                    <a:pos x="536" y="404"/>
                  </a:cxn>
                  <a:cxn ang="0">
                    <a:pos x="586" y="341"/>
                  </a:cxn>
                  <a:cxn ang="0">
                    <a:pos x="477" y="254"/>
                  </a:cxn>
                  <a:cxn ang="0">
                    <a:pos x="435" y="150"/>
                  </a:cxn>
                  <a:cxn ang="0">
                    <a:pos x="391" y="181"/>
                  </a:cxn>
                  <a:cxn ang="0">
                    <a:pos x="379" y="144"/>
                  </a:cxn>
                  <a:cxn ang="0">
                    <a:pos x="339" y="39"/>
                  </a:cxn>
                  <a:cxn ang="0">
                    <a:pos x="290" y="22"/>
                  </a:cxn>
                </a:cxnLst>
                <a:rect l="0" t="0" r="r" b="b"/>
                <a:pathLst>
                  <a:path w="591" h="937">
                    <a:moveTo>
                      <a:pt x="290" y="22"/>
                    </a:moveTo>
                    <a:lnTo>
                      <a:pt x="289" y="29"/>
                    </a:lnTo>
                    <a:lnTo>
                      <a:pt x="294" y="43"/>
                    </a:lnTo>
                    <a:lnTo>
                      <a:pt x="279" y="45"/>
                    </a:lnTo>
                    <a:lnTo>
                      <a:pt x="278" y="57"/>
                    </a:lnTo>
                    <a:lnTo>
                      <a:pt x="278" y="68"/>
                    </a:lnTo>
                    <a:lnTo>
                      <a:pt x="274" y="79"/>
                    </a:lnTo>
                    <a:lnTo>
                      <a:pt x="274" y="96"/>
                    </a:lnTo>
                    <a:lnTo>
                      <a:pt x="279" y="96"/>
                    </a:lnTo>
                    <a:lnTo>
                      <a:pt x="279" y="109"/>
                    </a:lnTo>
                    <a:lnTo>
                      <a:pt x="280" y="133"/>
                    </a:lnTo>
                    <a:lnTo>
                      <a:pt x="283" y="140"/>
                    </a:lnTo>
                    <a:lnTo>
                      <a:pt x="283" y="182"/>
                    </a:lnTo>
                    <a:lnTo>
                      <a:pt x="285" y="195"/>
                    </a:lnTo>
                    <a:lnTo>
                      <a:pt x="288" y="226"/>
                    </a:lnTo>
                    <a:lnTo>
                      <a:pt x="291" y="233"/>
                    </a:lnTo>
                    <a:lnTo>
                      <a:pt x="293" y="258"/>
                    </a:lnTo>
                    <a:lnTo>
                      <a:pt x="318" y="325"/>
                    </a:lnTo>
                    <a:lnTo>
                      <a:pt x="317" y="329"/>
                    </a:lnTo>
                    <a:lnTo>
                      <a:pt x="308" y="327"/>
                    </a:lnTo>
                    <a:lnTo>
                      <a:pt x="296" y="312"/>
                    </a:lnTo>
                    <a:lnTo>
                      <a:pt x="283" y="274"/>
                    </a:lnTo>
                    <a:lnTo>
                      <a:pt x="272" y="254"/>
                    </a:lnTo>
                    <a:lnTo>
                      <a:pt x="264" y="255"/>
                    </a:lnTo>
                    <a:lnTo>
                      <a:pt x="263" y="262"/>
                    </a:lnTo>
                    <a:lnTo>
                      <a:pt x="261" y="263"/>
                    </a:lnTo>
                    <a:lnTo>
                      <a:pt x="259" y="258"/>
                    </a:lnTo>
                    <a:lnTo>
                      <a:pt x="264" y="244"/>
                    </a:lnTo>
                    <a:lnTo>
                      <a:pt x="264" y="217"/>
                    </a:lnTo>
                    <a:lnTo>
                      <a:pt x="259" y="197"/>
                    </a:lnTo>
                    <a:lnTo>
                      <a:pt x="258" y="178"/>
                    </a:lnTo>
                    <a:lnTo>
                      <a:pt x="253" y="151"/>
                    </a:lnTo>
                    <a:lnTo>
                      <a:pt x="252" y="125"/>
                    </a:lnTo>
                    <a:lnTo>
                      <a:pt x="246" y="104"/>
                    </a:lnTo>
                    <a:lnTo>
                      <a:pt x="240" y="96"/>
                    </a:lnTo>
                    <a:lnTo>
                      <a:pt x="238" y="87"/>
                    </a:lnTo>
                    <a:lnTo>
                      <a:pt x="224" y="81"/>
                    </a:lnTo>
                    <a:lnTo>
                      <a:pt x="208" y="69"/>
                    </a:lnTo>
                    <a:lnTo>
                      <a:pt x="199" y="86"/>
                    </a:lnTo>
                    <a:lnTo>
                      <a:pt x="197" y="102"/>
                    </a:lnTo>
                    <a:lnTo>
                      <a:pt x="188" y="114"/>
                    </a:lnTo>
                    <a:lnTo>
                      <a:pt x="187" y="120"/>
                    </a:lnTo>
                    <a:lnTo>
                      <a:pt x="177" y="133"/>
                    </a:lnTo>
                    <a:lnTo>
                      <a:pt x="173" y="146"/>
                    </a:lnTo>
                    <a:lnTo>
                      <a:pt x="176" y="157"/>
                    </a:lnTo>
                    <a:lnTo>
                      <a:pt x="176" y="171"/>
                    </a:lnTo>
                    <a:lnTo>
                      <a:pt x="184" y="215"/>
                    </a:lnTo>
                    <a:lnTo>
                      <a:pt x="189" y="232"/>
                    </a:lnTo>
                    <a:lnTo>
                      <a:pt x="195" y="242"/>
                    </a:lnTo>
                    <a:lnTo>
                      <a:pt x="188" y="241"/>
                    </a:lnTo>
                    <a:lnTo>
                      <a:pt x="176" y="222"/>
                    </a:lnTo>
                    <a:lnTo>
                      <a:pt x="168" y="205"/>
                    </a:lnTo>
                    <a:lnTo>
                      <a:pt x="164" y="183"/>
                    </a:lnTo>
                    <a:lnTo>
                      <a:pt x="152" y="167"/>
                    </a:lnTo>
                    <a:lnTo>
                      <a:pt x="151" y="179"/>
                    </a:lnTo>
                    <a:lnTo>
                      <a:pt x="145" y="192"/>
                    </a:lnTo>
                    <a:lnTo>
                      <a:pt x="140" y="183"/>
                    </a:lnTo>
                    <a:lnTo>
                      <a:pt x="143" y="171"/>
                    </a:lnTo>
                    <a:lnTo>
                      <a:pt x="139" y="158"/>
                    </a:lnTo>
                    <a:lnTo>
                      <a:pt x="148" y="152"/>
                    </a:lnTo>
                    <a:lnTo>
                      <a:pt x="152" y="138"/>
                    </a:lnTo>
                    <a:lnTo>
                      <a:pt x="134" y="136"/>
                    </a:lnTo>
                    <a:lnTo>
                      <a:pt x="106" y="150"/>
                    </a:lnTo>
                    <a:lnTo>
                      <a:pt x="94" y="145"/>
                    </a:lnTo>
                    <a:lnTo>
                      <a:pt x="97" y="135"/>
                    </a:lnTo>
                    <a:lnTo>
                      <a:pt x="113" y="128"/>
                    </a:lnTo>
                    <a:lnTo>
                      <a:pt x="125" y="112"/>
                    </a:lnTo>
                    <a:lnTo>
                      <a:pt x="129" y="102"/>
                    </a:lnTo>
                    <a:lnTo>
                      <a:pt x="143" y="102"/>
                    </a:lnTo>
                    <a:lnTo>
                      <a:pt x="146" y="96"/>
                    </a:lnTo>
                    <a:lnTo>
                      <a:pt x="152" y="104"/>
                    </a:lnTo>
                    <a:lnTo>
                      <a:pt x="170" y="96"/>
                    </a:lnTo>
                    <a:lnTo>
                      <a:pt x="175" y="86"/>
                    </a:lnTo>
                    <a:lnTo>
                      <a:pt x="175" y="76"/>
                    </a:lnTo>
                    <a:lnTo>
                      <a:pt x="170" y="54"/>
                    </a:lnTo>
                    <a:lnTo>
                      <a:pt x="160" y="53"/>
                    </a:lnTo>
                    <a:lnTo>
                      <a:pt x="141" y="58"/>
                    </a:lnTo>
                    <a:lnTo>
                      <a:pt x="122" y="75"/>
                    </a:lnTo>
                    <a:lnTo>
                      <a:pt x="100" y="82"/>
                    </a:lnTo>
                    <a:lnTo>
                      <a:pt x="98" y="77"/>
                    </a:lnTo>
                    <a:lnTo>
                      <a:pt x="91" y="74"/>
                    </a:lnTo>
                    <a:lnTo>
                      <a:pt x="91" y="63"/>
                    </a:lnTo>
                    <a:lnTo>
                      <a:pt x="89" y="54"/>
                    </a:lnTo>
                    <a:lnTo>
                      <a:pt x="80" y="58"/>
                    </a:lnTo>
                    <a:lnTo>
                      <a:pt x="85" y="103"/>
                    </a:lnTo>
                    <a:lnTo>
                      <a:pt x="81" y="104"/>
                    </a:lnTo>
                    <a:lnTo>
                      <a:pt x="78" y="97"/>
                    </a:lnTo>
                    <a:lnTo>
                      <a:pt x="74" y="104"/>
                    </a:lnTo>
                    <a:lnTo>
                      <a:pt x="53" y="58"/>
                    </a:lnTo>
                    <a:lnTo>
                      <a:pt x="43" y="66"/>
                    </a:lnTo>
                    <a:lnTo>
                      <a:pt x="46" y="77"/>
                    </a:lnTo>
                    <a:lnTo>
                      <a:pt x="41" y="86"/>
                    </a:lnTo>
                    <a:lnTo>
                      <a:pt x="30" y="77"/>
                    </a:lnTo>
                    <a:lnTo>
                      <a:pt x="26" y="81"/>
                    </a:lnTo>
                    <a:lnTo>
                      <a:pt x="25" y="91"/>
                    </a:lnTo>
                    <a:lnTo>
                      <a:pt x="35" y="115"/>
                    </a:lnTo>
                    <a:lnTo>
                      <a:pt x="33" y="122"/>
                    </a:lnTo>
                    <a:lnTo>
                      <a:pt x="21" y="119"/>
                    </a:lnTo>
                    <a:lnTo>
                      <a:pt x="12" y="99"/>
                    </a:lnTo>
                    <a:lnTo>
                      <a:pt x="6" y="98"/>
                    </a:lnTo>
                    <a:lnTo>
                      <a:pt x="6" y="107"/>
                    </a:lnTo>
                    <a:lnTo>
                      <a:pt x="8" y="118"/>
                    </a:lnTo>
                    <a:lnTo>
                      <a:pt x="19" y="140"/>
                    </a:lnTo>
                    <a:lnTo>
                      <a:pt x="15" y="152"/>
                    </a:lnTo>
                    <a:lnTo>
                      <a:pt x="8" y="146"/>
                    </a:lnTo>
                    <a:lnTo>
                      <a:pt x="0" y="150"/>
                    </a:lnTo>
                    <a:lnTo>
                      <a:pt x="1" y="158"/>
                    </a:lnTo>
                    <a:lnTo>
                      <a:pt x="6" y="163"/>
                    </a:lnTo>
                    <a:lnTo>
                      <a:pt x="8" y="176"/>
                    </a:lnTo>
                    <a:lnTo>
                      <a:pt x="8" y="201"/>
                    </a:lnTo>
                    <a:lnTo>
                      <a:pt x="9" y="215"/>
                    </a:lnTo>
                    <a:lnTo>
                      <a:pt x="15" y="206"/>
                    </a:lnTo>
                    <a:lnTo>
                      <a:pt x="16" y="217"/>
                    </a:lnTo>
                    <a:lnTo>
                      <a:pt x="17" y="236"/>
                    </a:lnTo>
                    <a:lnTo>
                      <a:pt x="17" y="220"/>
                    </a:lnTo>
                    <a:lnTo>
                      <a:pt x="24" y="236"/>
                    </a:lnTo>
                    <a:lnTo>
                      <a:pt x="25" y="248"/>
                    </a:lnTo>
                    <a:lnTo>
                      <a:pt x="27" y="254"/>
                    </a:lnTo>
                    <a:lnTo>
                      <a:pt x="27" y="271"/>
                    </a:lnTo>
                    <a:lnTo>
                      <a:pt x="33" y="276"/>
                    </a:lnTo>
                    <a:lnTo>
                      <a:pt x="43" y="270"/>
                    </a:lnTo>
                    <a:lnTo>
                      <a:pt x="53" y="244"/>
                    </a:lnTo>
                    <a:lnTo>
                      <a:pt x="38" y="225"/>
                    </a:lnTo>
                    <a:lnTo>
                      <a:pt x="55" y="228"/>
                    </a:lnTo>
                    <a:lnTo>
                      <a:pt x="60" y="238"/>
                    </a:lnTo>
                    <a:lnTo>
                      <a:pt x="62" y="233"/>
                    </a:lnTo>
                    <a:lnTo>
                      <a:pt x="66" y="226"/>
                    </a:lnTo>
                    <a:lnTo>
                      <a:pt x="74" y="224"/>
                    </a:lnTo>
                    <a:lnTo>
                      <a:pt x="71" y="238"/>
                    </a:lnTo>
                    <a:lnTo>
                      <a:pt x="73" y="246"/>
                    </a:lnTo>
                    <a:lnTo>
                      <a:pt x="65" y="253"/>
                    </a:lnTo>
                    <a:lnTo>
                      <a:pt x="63" y="264"/>
                    </a:lnTo>
                    <a:lnTo>
                      <a:pt x="65" y="274"/>
                    </a:lnTo>
                    <a:lnTo>
                      <a:pt x="57" y="279"/>
                    </a:lnTo>
                    <a:lnTo>
                      <a:pt x="54" y="291"/>
                    </a:lnTo>
                    <a:lnTo>
                      <a:pt x="70" y="301"/>
                    </a:lnTo>
                    <a:lnTo>
                      <a:pt x="71" y="313"/>
                    </a:lnTo>
                    <a:lnTo>
                      <a:pt x="80" y="318"/>
                    </a:lnTo>
                    <a:lnTo>
                      <a:pt x="91" y="312"/>
                    </a:lnTo>
                    <a:lnTo>
                      <a:pt x="96" y="325"/>
                    </a:lnTo>
                    <a:lnTo>
                      <a:pt x="94" y="335"/>
                    </a:lnTo>
                    <a:lnTo>
                      <a:pt x="55" y="325"/>
                    </a:lnTo>
                    <a:lnTo>
                      <a:pt x="49" y="314"/>
                    </a:lnTo>
                    <a:lnTo>
                      <a:pt x="37" y="316"/>
                    </a:lnTo>
                    <a:lnTo>
                      <a:pt x="43" y="327"/>
                    </a:lnTo>
                    <a:lnTo>
                      <a:pt x="62" y="348"/>
                    </a:lnTo>
                    <a:lnTo>
                      <a:pt x="71" y="351"/>
                    </a:lnTo>
                    <a:lnTo>
                      <a:pt x="68" y="359"/>
                    </a:lnTo>
                    <a:lnTo>
                      <a:pt x="59" y="360"/>
                    </a:lnTo>
                    <a:lnTo>
                      <a:pt x="54" y="381"/>
                    </a:lnTo>
                    <a:lnTo>
                      <a:pt x="68" y="392"/>
                    </a:lnTo>
                    <a:lnTo>
                      <a:pt x="66" y="400"/>
                    </a:lnTo>
                    <a:lnTo>
                      <a:pt x="73" y="407"/>
                    </a:lnTo>
                    <a:lnTo>
                      <a:pt x="75" y="414"/>
                    </a:lnTo>
                    <a:lnTo>
                      <a:pt x="111" y="435"/>
                    </a:lnTo>
                    <a:lnTo>
                      <a:pt x="128" y="435"/>
                    </a:lnTo>
                    <a:lnTo>
                      <a:pt x="138" y="427"/>
                    </a:lnTo>
                    <a:lnTo>
                      <a:pt x="137" y="441"/>
                    </a:lnTo>
                    <a:lnTo>
                      <a:pt x="127" y="447"/>
                    </a:lnTo>
                    <a:lnTo>
                      <a:pt x="100" y="450"/>
                    </a:lnTo>
                    <a:lnTo>
                      <a:pt x="97" y="457"/>
                    </a:lnTo>
                    <a:lnTo>
                      <a:pt x="106" y="469"/>
                    </a:lnTo>
                    <a:lnTo>
                      <a:pt x="108" y="481"/>
                    </a:lnTo>
                    <a:lnTo>
                      <a:pt x="121" y="486"/>
                    </a:lnTo>
                    <a:lnTo>
                      <a:pt x="128" y="483"/>
                    </a:lnTo>
                    <a:lnTo>
                      <a:pt x="130" y="501"/>
                    </a:lnTo>
                    <a:lnTo>
                      <a:pt x="124" y="509"/>
                    </a:lnTo>
                    <a:lnTo>
                      <a:pt x="129" y="522"/>
                    </a:lnTo>
                    <a:lnTo>
                      <a:pt x="132" y="517"/>
                    </a:lnTo>
                    <a:lnTo>
                      <a:pt x="148" y="526"/>
                    </a:lnTo>
                    <a:lnTo>
                      <a:pt x="152" y="518"/>
                    </a:lnTo>
                    <a:lnTo>
                      <a:pt x="156" y="527"/>
                    </a:lnTo>
                    <a:lnTo>
                      <a:pt x="160" y="522"/>
                    </a:lnTo>
                    <a:lnTo>
                      <a:pt x="173" y="527"/>
                    </a:lnTo>
                    <a:lnTo>
                      <a:pt x="177" y="516"/>
                    </a:lnTo>
                    <a:lnTo>
                      <a:pt x="191" y="516"/>
                    </a:lnTo>
                    <a:lnTo>
                      <a:pt x="193" y="501"/>
                    </a:lnTo>
                    <a:lnTo>
                      <a:pt x="192" y="495"/>
                    </a:lnTo>
                    <a:lnTo>
                      <a:pt x="198" y="479"/>
                    </a:lnTo>
                    <a:lnTo>
                      <a:pt x="208" y="477"/>
                    </a:lnTo>
                    <a:lnTo>
                      <a:pt x="215" y="483"/>
                    </a:lnTo>
                    <a:lnTo>
                      <a:pt x="221" y="478"/>
                    </a:lnTo>
                    <a:lnTo>
                      <a:pt x="218" y="466"/>
                    </a:lnTo>
                    <a:lnTo>
                      <a:pt x="213" y="458"/>
                    </a:lnTo>
                    <a:lnTo>
                      <a:pt x="205" y="457"/>
                    </a:lnTo>
                    <a:lnTo>
                      <a:pt x="210" y="443"/>
                    </a:lnTo>
                    <a:lnTo>
                      <a:pt x="211" y="414"/>
                    </a:lnTo>
                    <a:lnTo>
                      <a:pt x="214" y="396"/>
                    </a:lnTo>
                    <a:lnTo>
                      <a:pt x="218" y="386"/>
                    </a:lnTo>
                    <a:lnTo>
                      <a:pt x="224" y="381"/>
                    </a:lnTo>
                    <a:lnTo>
                      <a:pt x="230" y="382"/>
                    </a:lnTo>
                    <a:lnTo>
                      <a:pt x="231" y="394"/>
                    </a:lnTo>
                    <a:lnTo>
                      <a:pt x="230" y="404"/>
                    </a:lnTo>
                    <a:lnTo>
                      <a:pt x="235" y="416"/>
                    </a:lnTo>
                    <a:lnTo>
                      <a:pt x="241" y="416"/>
                    </a:lnTo>
                    <a:lnTo>
                      <a:pt x="250" y="399"/>
                    </a:lnTo>
                    <a:lnTo>
                      <a:pt x="250" y="388"/>
                    </a:lnTo>
                    <a:lnTo>
                      <a:pt x="252" y="368"/>
                    </a:lnTo>
                    <a:lnTo>
                      <a:pt x="261" y="353"/>
                    </a:lnTo>
                    <a:lnTo>
                      <a:pt x="266" y="366"/>
                    </a:lnTo>
                    <a:lnTo>
                      <a:pt x="267" y="382"/>
                    </a:lnTo>
                    <a:lnTo>
                      <a:pt x="253" y="421"/>
                    </a:lnTo>
                    <a:lnTo>
                      <a:pt x="257" y="446"/>
                    </a:lnTo>
                    <a:lnTo>
                      <a:pt x="264" y="452"/>
                    </a:lnTo>
                    <a:lnTo>
                      <a:pt x="270" y="462"/>
                    </a:lnTo>
                    <a:lnTo>
                      <a:pt x="296" y="450"/>
                    </a:lnTo>
                    <a:lnTo>
                      <a:pt x="299" y="439"/>
                    </a:lnTo>
                    <a:lnTo>
                      <a:pt x="307" y="435"/>
                    </a:lnTo>
                    <a:lnTo>
                      <a:pt x="313" y="424"/>
                    </a:lnTo>
                    <a:lnTo>
                      <a:pt x="315" y="409"/>
                    </a:lnTo>
                    <a:lnTo>
                      <a:pt x="313" y="396"/>
                    </a:lnTo>
                    <a:lnTo>
                      <a:pt x="322" y="389"/>
                    </a:lnTo>
                    <a:lnTo>
                      <a:pt x="326" y="381"/>
                    </a:lnTo>
                    <a:lnTo>
                      <a:pt x="329" y="383"/>
                    </a:lnTo>
                    <a:lnTo>
                      <a:pt x="331" y="398"/>
                    </a:lnTo>
                    <a:lnTo>
                      <a:pt x="336" y="400"/>
                    </a:lnTo>
                    <a:lnTo>
                      <a:pt x="327" y="419"/>
                    </a:lnTo>
                    <a:lnTo>
                      <a:pt x="320" y="425"/>
                    </a:lnTo>
                    <a:lnTo>
                      <a:pt x="318" y="437"/>
                    </a:lnTo>
                    <a:lnTo>
                      <a:pt x="315" y="443"/>
                    </a:lnTo>
                    <a:lnTo>
                      <a:pt x="313" y="453"/>
                    </a:lnTo>
                    <a:lnTo>
                      <a:pt x="316" y="462"/>
                    </a:lnTo>
                    <a:lnTo>
                      <a:pt x="322" y="464"/>
                    </a:lnTo>
                    <a:lnTo>
                      <a:pt x="326" y="453"/>
                    </a:lnTo>
                    <a:lnTo>
                      <a:pt x="334" y="470"/>
                    </a:lnTo>
                    <a:lnTo>
                      <a:pt x="342" y="474"/>
                    </a:lnTo>
                    <a:lnTo>
                      <a:pt x="364" y="461"/>
                    </a:lnTo>
                    <a:lnTo>
                      <a:pt x="367" y="467"/>
                    </a:lnTo>
                    <a:lnTo>
                      <a:pt x="363" y="473"/>
                    </a:lnTo>
                    <a:lnTo>
                      <a:pt x="350" y="474"/>
                    </a:lnTo>
                    <a:lnTo>
                      <a:pt x="347" y="481"/>
                    </a:lnTo>
                    <a:lnTo>
                      <a:pt x="336" y="485"/>
                    </a:lnTo>
                    <a:lnTo>
                      <a:pt x="334" y="491"/>
                    </a:lnTo>
                    <a:lnTo>
                      <a:pt x="316" y="491"/>
                    </a:lnTo>
                    <a:lnTo>
                      <a:pt x="306" y="483"/>
                    </a:lnTo>
                    <a:lnTo>
                      <a:pt x="284" y="485"/>
                    </a:lnTo>
                    <a:lnTo>
                      <a:pt x="268" y="500"/>
                    </a:lnTo>
                    <a:lnTo>
                      <a:pt x="275" y="516"/>
                    </a:lnTo>
                    <a:lnTo>
                      <a:pt x="272" y="524"/>
                    </a:lnTo>
                    <a:lnTo>
                      <a:pt x="264" y="516"/>
                    </a:lnTo>
                    <a:lnTo>
                      <a:pt x="257" y="516"/>
                    </a:lnTo>
                    <a:lnTo>
                      <a:pt x="253" y="526"/>
                    </a:lnTo>
                    <a:lnTo>
                      <a:pt x="247" y="528"/>
                    </a:lnTo>
                    <a:lnTo>
                      <a:pt x="243" y="538"/>
                    </a:lnTo>
                    <a:lnTo>
                      <a:pt x="240" y="540"/>
                    </a:lnTo>
                    <a:lnTo>
                      <a:pt x="240" y="556"/>
                    </a:lnTo>
                    <a:lnTo>
                      <a:pt x="230" y="559"/>
                    </a:lnTo>
                    <a:lnTo>
                      <a:pt x="224" y="555"/>
                    </a:lnTo>
                    <a:lnTo>
                      <a:pt x="193" y="563"/>
                    </a:lnTo>
                    <a:lnTo>
                      <a:pt x="192" y="570"/>
                    </a:lnTo>
                    <a:lnTo>
                      <a:pt x="198" y="581"/>
                    </a:lnTo>
                    <a:lnTo>
                      <a:pt x="194" y="590"/>
                    </a:lnTo>
                    <a:lnTo>
                      <a:pt x="187" y="586"/>
                    </a:lnTo>
                    <a:lnTo>
                      <a:pt x="183" y="572"/>
                    </a:lnTo>
                    <a:lnTo>
                      <a:pt x="178" y="565"/>
                    </a:lnTo>
                    <a:lnTo>
                      <a:pt x="167" y="569"/>
                    </a:lnTo>
                    <a:lnTo>
                      <a:pt x="164" y="575"/>
                    </a:lnTo>
                    <a:lnTo>
                      <a:pt x="165" y="609"/>
                    </a:lnTo>
                    <a:lnTo>
                      <a:pt x="172" y="635"/>
                    </a:lnTo>
                    <a:lnTo>
                      <a:pt x="170" y="642"/>
                    </a:lnTo>
                    <a:lnTo>
                      <a:pt x="170" y="649"/>
                    </a:lnTo>
                    <a:lnTo>
                      <a:pt x="176" y="652"/>
                    </a:lnTo>
                    <a:lnTo>
                      <a:pt x="186" y="652"/>
                    </a:lnTo>
                    <a:lnTo>
                      <a:pt x="195" y="640"/>
                    </a:lnTo>
                    <a:lnTo>
                      <a:pt x="200" y="646"/>
                    </a:lnTo>
                    <a:lnTo>
                      <a:pt x="208" y="646"/>
                    </a:lnTo>
                    <a:lnTo>
                      <a:pt x="216" y="645"/>
                    </a:lnTo>
                    <a:lnTo>
                      <a:pt x="216" y="639"/>
                    </a:lnTo>
                    <a:lnTo>
                      <a:pt x="221" y="637"/>
                    </a:lnTo>
                    <a:lnTo>
                      <a:pt x="223" y="646"/>
                    </a:lnTo>
                    <a:lnTo>
                      <a:pt x="229" y="645"/>
                    </a:lnTo>
                    <a:lnTo>
                      <a:pt x="231" y="636"/>
                    </a:lnTo>
                    <a:lnTo>
                      <a:pt x="235" y="641"/>
                    </a:lnTo>
                    <a:lnTo>
                      <a:pt x="251" y="636"/>
                    </a:lnTo>
                    <a:lnTo>
                      <a:pt x="261" y="624"/>
                    </a:lnTo>
                    <a:lnTo>
                      <a:pt x="267" y="622"/>
                    </a:lnTo>
                    <a:lnTo>
                      <a:pt x="277" y="623"/>
                    </a:lnTo>
                    <a:lnTo>
                      <a:pt x="281" y="629"/>
                    </a:lnTo>
                    <a:lnTo>
                      <a:pt x="306" y="622"/>
                    </a:lnTo>
                    <a:lnTo>
                      <a:pt x="315" y="624"/>
                    </a:lnTo>
                    <a:lnTo>
                      <a:pt x="327" y="617"/>
                    </a:lnTo>
                    <a:lnTo>
                      <a:pt x="329" y="606"/>
                    </a:lnTo>
                    <a:lnTo>
                      <a:pt x="339" y="603"/>
                    </a:lnTo>
                    <a:lnTo>
                      <a:pt x="340" y="613"/>
                    </a:lnTo>
                    <a:lnTo>
                      <a:pt x="336" y="612"/>
                    </a:lnTo>
                    <a:lnTo>
                      <a:pt x="340" y="619"/>
                    </a:lnTo>
                    <a:lnTo>
                      <a:pt x="343" y="634"/>
                    </a:lnTo>
                    <a:lnTo>
                      <a:pt x="338" y="637"/>
                    </a:lnTo>
                    <a:lnTo>
                      <a:pt x="323" y="633"/>
                    </a:lnTo>
                    <a:lnTo>
                      <a:pt x="316" y="639"/>
                    </a:lnTo>
                    <a:lnTo>
                      <a:pt x="311" y="629"/>
                    </a:lnTo>
                    <a:lnTo>
                      <a:pt x="308" y="641"/>
                    </a:lnTo>
                    <a:lnTo>
                      <a:pt x="296" y="641"/>
                    </a:lnTo>
                    <a:lnTo>
                      <a:pt x="296" y="647"/>
                    </a:lnTo>
                    <a:lnTo>
                      <a:pt x="286" y="652"/>
                    </a:lnTo>
                    <a:lnTo>
                      <a:pt x="281" y="649"/>
                    </a:lnTo>
                    <a:lnTo>
                      <a:pt x="270" y="651"/>
                    </a:lnTo>
                    <a:lnTo>
                      <a:pt x="237" y="668"/>
                    </a:lnTo>
                    <a:lnTo>
                      <a:pt x="229" y="668"/>
                    </a:lnTo>
                    <a:lnTo>
                      <a:pt x="231" y="676"/>
                    </a:lnTo>
                    <a:lnTo>
                      <a:pt x="240" y="684"/>
                    </a:lnTo>
                    <a:lnTo>
                      <a:pt x="286" y="694"/>
                    </a:lnTo>
                    <a:lnTo>
                      <a:pt x="293" y="706"/>
                    </a:lnTo>
                    <a:lnTo>
                      <a:pt x="291" y="714"/>
                    </a:lnTo>
                    <a:lnTo>
                      <a:pt x="261" y="705"/>
                    </a:lnTo>
                    <a:lnTo>
                      <a:pt x="258" y="701"/>
                    </a:lnTo>
                    <a:lnTo>
                      <a:pt x="246" y="705"/>
                    </a:lnTo>
                    <a:lnTo>
                      <a:pt x="236" y="699"/>
                    </a:lnTo>
                    <a:lnTo>
                      <a:pt x="225" y="700"/>
                    </a:lnTo>
                    <a:lnTo>
                      <a:pt x="225" y="708"/>
                    </a:lnTo>
                    <a:lnTo>
                      <a:pt x="223" y="715"/>
                    </a:lnTo>
                    <a:lnTo>
                      <a:pt x="215" y="716"/>
                    </a:lnTo>
                    <a:lnTo>
                      <a:pt x="211" y="694"/>
                    </a:lnTo>
                    <a:lnTo>
                      <a:pt x="198" y="690"/>
                    </a:lnTo>
                    <a:lnTo>
                      <a:pt x="183" y="706"/>
                    </a:lnTo>
                    <a:lnTo>
                      <a:pt x="188" y="722"/>
                    </a:lnTo>
                    <a:lnTo>
                      <a:pt x="183" y="738"/>
                    </a:lnTo>
                    <a:lnTo>
                      <a:pt x="191" y="753"/>
                    </a:lnTo>
                    <a:lnTo>
                      <a:pt x="195" y="771"/>
                    </a:lnTo>
                    <a:lnTo>
                      <a:pt x="199" y="774"/>
                    </a:lnTo>
                    <a:lnTo>
                      <a:pt x="205" y="792"/>
                    </a:lnTo>
                    <a:lnTo>
                      <a:pt x="236" y="807"/>
                    </a:lnTo>
                    <a:lnTo>
                      <a:pt x="241" y="806"/>
                    </a:lnTo>
                    <a:lnTo>
                      <a:pt x="248" y="817"/>
                    </a:lnTo>
                    <a:lnTo>
                      <a:pt x="248" y="829"/>
                    </a:lnTo>
                    <a:lnTo>
                      <a:pt x="254" y="833"/>
                    </a:lnTo>
                    <a:lnTo>
                      <a:pt x="270" y="834"/>
                    </a:lnTo>
                    <a:lnTo>
                      <a:pt x="278" y="830"/>
                    </a:lnTo>
                    <a:lnTo>
                      <a:pt x="283" y="833"/>
                    </a:lnTo>
                    <a:lnTo>
                      <a:pt x="288" y="829"/>
                    </a:lnTo>
                    <a:lnTo>
                      <a:pt x="300" y="828"/>
                    </a:lnTo>
                    <a:lnTo>
                      <a:pt x="306" y="835"/>
                    </a:lnTo>
                    <a:lnTo>
                      <a:pt x="312" y="834"/>
                    </a:lnTo>
                    <a:lnTo>
                      <a:pt x="312" y="841"/>
                    </a:lnTo>
                    <a:lnTo>
                      <a:pt x="304" y="856"/>
                    </a:lnTo>
                    <a:lnTo>
                      <a:pt x="302" y="848"/>
                    </a:lnTo>
                    <a:lnTo>
                      <a:pt x="288" y="849"/>
                    </a:lnTo>
                    <a:lnTo>
                      <a:pt x="270" y="859"/>
                    </a:lnTo>
                    <a:lnTo>
                      <a:pt x="270" y="868"/>
                    </a:lnTo>
                    <a:lnTo>
                      <a:pt x="308" y="904"/>
                    </a:lnTo>
                    <a:lnTo>
                      <a:pt x="311" y="911"/>
                    </a:lnTo>
                    <a:lnTo>
                      <a:pt x="311" y="936"/>
                    </a:lnTo>
                    <a:lnTo>
                      <a:pt x="316" y="935"/>
                    </a:lnTo>
                    <a:lnTo>
                      <a:pt x="323" y="922"/>
                    </a:lnTo>
                    <a:lnTo>
                      <a:pt x="323" y="930"/>
                    </a:lnTo>
                    <a:lnTo>
                      <a:pt x="329" y="937"/>
                    </a:lnTo>
                    <a:lnTo>
                      <a:pt x="338" y="936"/>
                    </a:lnTo>
                    <a:lnTo>
                      <a:pt x="349" y="925"/>
                    </a:lnTo>
                    <a:lnTo>
                      <a:pt x="350" y="910"/>
                    </a:lnTo>
                    <a:lnTo>
                      <a:pt x="354" y="908"/>
                    </a:lnTo>
                    <a:lnTo>
                      <a:pt x="353" y="900"/>
                    </a:lnTo>
                    <a:lnTo>
                      <a:pt x="348" y="888"/>
                    </a:lnTo>
                    <a:lnTo>
                      <a:pt x="351" y="878"/>
                    </a:lnTo>
                    <a:lnTo>
                      <a:pt x="349" y="873"/>
                    </a:lnTo>
                    <a:lnTo>
                      <a:pt x="351" y="866"/>
                    </a:lnTo>
                    <a:lnTo>
                      <a:pt x="363" y="855"/>
                    </a:lnTo>
                    <a:lnTo>
                      <a:pt x="367" y="840"/>
                    </a:lnTo>
                    <a:lnTo>
                      <a:pt x="365" y="839"/>
                    </a:lnTo>
                    <a:lnTo>
                      <a:pt x="369" y="832"/>
                    </a:lnTo>
                    <a:lnTo>
                      <a:pt x="364" y="822"/>
                    </a:lnTo>
                    <a:lnTo>
                      <a:pt x="370" y="802"/>
                    </a:lnTo>
                    <a:lnTo>
                      <a:pt x="367" y="792"/>
                    </a:lnTo>
                    <a:lnTo>
                      <a:pt x="367" y="771"/>
                    </a:lnTo>
                    <a:lnTo>
                      <a:pt x="370" y="762"/>
                    </a:lnTo>
                    <a:lnTo>
                      <a:pt x="381" y="742"/>
                    </a:lnTo>
                    <a:lnTo>
                      <a:pt x="392" y="741"/>
                    </a:lnTo>
                    <a:lnTo>
                      <a:pt x="387" y="728"/>
                    </a:lnTo>
                    <a:lnTo>
                      <a:pt x="380" y="731"/>
                    </a:lnTo>
                    <a:lnTo>
                      <a:pt x="379" y="722"/>
                    </a:lnTo>
                    <a:lnTo>
                      <a:pt x="406" y="710"/>
                    </a:lnTo>
                    <a:lnTo>
                      <a:pt x="413" y="715"/>
                    </a:lnTo>
                    <a:lnTo>
                      <a:pt x="417" y="714"/>
                    </a:lnTo>
                    <a:lnTo>
                      <a:pt x="417" y="704"/>
                    </a:lnTo>
                    <a:lnTo>
                      <a:pt x="420" y="698"/>
                    </a:lnTo>
                    <a:lnTo>
                      <a:pt x="420" y="688"/>
                    </a:lnTo>
                    <a:lnTo>
                      <a:pt x="423" y="680"/>
                    </a:lnTo>
                    <a:lnTo>
                      <a:pt x="425" y="669"/>
                    </a:lnTo>
                    <a:lnTo>
                      <a:pt x="425" y="661"/>
                    </a:lnTo>
                    <a:lnTo>
                      <a:pt x="423" y="662"/>
                    </a:lnTo>
                    <a:lnTo>
                      <a:pt x="424" y="646"/>
                    </a:lnTo>
                    <a:lnTo>
                      <a:pt x="429" y="626"/>
                    </a:lnTo>
                    <a:lnTo>
                      <a:pt x="426" y="620"/>
                    </a:lnTo>
                    <a:lnTo>
                      <a:pt x="425" y="607"/>
                    </a:lnTo>
                    <a:lnTo>
                      <a:pt x="426" y="588"/>
                    </a:lnTo>
                    <a:lnTo>
                      <a:pt x="425" y="583"/>
                    </a:lnTo>
                    <a:lnTo>
                      <a:pt x="425" y="576"/>
                    </a:lnTo>
                    <a:lnTo>
                      <a:pt x="440" y="570"/>
                    </a:lnTo>
                    <a:lnTo>
                      <a:pt x="451" y="577"/>
                    </a:lnTo>
                    <a:lnTo>
                      <a:pt x="455" y="575"/>
                    </a:lnTo>
                    <a:lnTo>
                      <a:pt x="456" y="563"/>
                    </a:lnTo>
                    <a:lnTo>
                      <a:pt x="455" y="552"/>
                    </a:lnTo>
                    <a:lnTo>
                      <a:pt x="455" y="529"/>
                    </a:lnTo>
                    <a:lnTo>
                      <a:pt x="460" y="522"/>
                    </a:lnTo>
                    <a:lnTo>
                      <a:pt x="457" y="511"/>
                    </a:lnTo>
                    <a:lnTo>
                      <a:pt x="461" y="510"/>
                    </a:lnTo>
                    <a:lnTo>
                      <a:pt x="458" y="502"/>
                    </a:lnTo>
                    <a:lnTo>
                      <a:pt x="460" y="491"/>
                    </a:lnTo>
                    <a:lnTo>
                      <a:pt x="460" y="477"/>
                    </a:lnTo>
                    <a:lnTo>
                      <a:pt x="457" y="464"/>
                    </a:lnTo>
                    <a:lnTo>
                      <a:pt x="473" y="462"/>
                    </a:lnTo>
                    <a:lnTo>
                      <a:pt x="477" y="453"/>
                    </a:lnTo>
                    <a:lnTo>
                      <a:pt x="485" y="453"/>
                    </a:lnTo>
                    <a:lnTo>
                      <a:pt x="489" y="432"/>
                    </a:lnTo>
                    <a:lnTo>
                      <a:pt x="485" y="424"/>
                    </a:lnTo>
                    <a:lnTo>
                      <a:pt x="498" y="420"/>
                    </a:lnTo>
                    <a:lnTo>
                      <a:pt x="508" y="423"/>
                    </a:lnTo>
                    <a:lnTo>
                      <a:pt x="521" y="404"/>
                    </a:lnTo>
                    <a:lnTo>
                      <a:pt x="536" y="404"/>
                    </a:lnTo>
                    <a:lnTo>
                      <a:pt x="552" y="392"/>
                    </a:lnTo>
                    <a:lnTo>
                      <a:pt x="570" y="399"/>
                    </a:lnTo>
                    <a:lnTo>
                      <a:pt x="581" y="398"/>
                    </a:lnTo>
                    <a:lnTo>
                      <a:pt x="585" y="392"/>
                    </a:lnTo>
                    <a:lnTo>
                      <a:pt x="591" y="371"/>
                    </a:lnTo>
                    <a:lnTo>
                      <a:pt x="589" y="354"/>
                    </a:lnTo>
                    <a:lnTo>
                      <a:pt x="590" y="345"/>
                    </a:lnTo>
                    <a:lnTo>
                      <a:pt x="586" y="341"/>
                    </a:lnTo>
                    <a:lnTo>
                      <a:pt x="570" y="341"/>
                    </a:lnTo>
                    <a:lnTo>
                      <a:pt x="531" y="327"/>
                    </a:lnTo>
                    <a:lnTo>
                      <a:pt x="525" y="314"/>
                    </a:lnTo>
                    <a:lnTo>
                      <a:pt x="503" y="305"/>
                    </a:lnTo>
                    <a:lnTo>
                      <a:pt x="495" y="283"/>
                    </a:lnTo>
                    <a:lnTo>
                      <a:pt x="492" y="267"/>
                    </a:lnTo>
                    <a:lnTo>
                      <a:pt x="484" y="264"/>
                    </a:lnTo>
                    <a:lnTo>
                      <a:pt x="477" y="254"/>
                    </a:lnTo>
                    <a:lnTo>
                      <a:pt x="444" y="252"/>
                    </a:lnTo>
                    <a:lnTo>
                      <a:pt x="441" y="231"/>
                    </a:lnTo>
                    <a:lnTo>
                      <a:pt x="445" y="217"/>
                    </a:lnTo>
                    <a:lnTo>
                      <a:pt x="445" y="210"/>
                    </a:lnTo>
                    <a:lnTo>
                      <a:pt x="447" y="204"/>
                    </a:lnTo>
                    <a:lnTo>
                      <a:pt x="449" y="192"/>
                    </a:lnTo>
                    <a:lnTo>
                      <a:pt x="440" y="172"/>
                    </a:lnTo>
                    <a:lnTo>
                      <a:pt x="435" y="150"/>
                    </a:lnTo>
                    <a:lnTo>
                      <a:pt x="426" y="133"/>
                    </a:lnTo>
                    <a:lnTo>
                      <a:pt x="417" y="133"/>
                    </a:lnTo>
                    <a:lnTo>
                      <a:pt x="413" y="123"/>
                    </a:lnTo>
                    <a:lnTo>
                      <a:pt x="408" y="128"/>
                    </a:lnTo>
                    <a:lnTo>
                      <a:pt x="401" y="145"/>
                    </a:lnTo>
                    <a:lnTo>
                      <a:pt x="401" y="157"/>
                    </a:lnTo>
                    <a:lnTo>
                      <a:pt x="404" y="167"/>
                    </a:lnTo>
                    <a:lnTo>
                      <a:pt x="391" y="181"/>
                    </a:lnTo>
                    <a:lnTo>
                      <a:pt x="379" y="204"/>
                    </a:lnTo>
                    <a:lnTo>
                      <a:pt x="377" y="195"/>
                    </a:lnTo>
                    <a:lnTo>
                      <a:pt x="382" y="188"/>
                    </a:lnTo>
                    <a:lnTo>
                      <a:pt x="386" y="171"/>
                    </a:lnTo>
                    <a:lnTo>
                      <a:pt x="382" y="155"/>
                    </a:lnTo>
                    <a:lnTo>
                      <a:pt x="379" y="150"/>
                    </a:lnTo>
                    <a:lnTo>
                      <a:pt x="376" y="152"/>
                    </a:lnTo>
                    <a:lnTo>
                      <a:pt x="379" y="144"/>
                    </a:lnTo>
                    <a:lnTo>
                      <a:pt x="385" y="136"/>
                    </a:lnTo>
                    <a:lnTo>
                      <a:pt x="390" y="106"/>
                    </a:lnTo>
                    <a:lnTo>
                      <a:pt x="394" y="101"/>
                    </a:lnTo>
                    <a:lnTo>
                      <a:pt x="397" y="81"/>
                    </a:lnTo>
                    <a:lnTo>
                      <a:pt x="385" y="60"/>
                    </a:lnTo>
                    <a:lnTo>
                      <a:pt x="350" y="22"/>
                    </a:lnTo>
                    <a:lnTo>
                      <a:pt x="337" y="29"/>
                    </a:lnTo>
                    <a:lnTo>
                      <a:pt x="339" y="39"/>
                    </a:lnTo>
                    <a:lnTo>
                      <a:pt x="339" y="47"/>
                    </a:lnTo>
                    <a:lnTo>
                      <a:pt x="329" y="41"/>
                    </a:lnTo>
                    <a:lnTo>
                      <a:pt x="324" y="43"/>
                    </a:lnTo>
                    <a:lnTo>
                      <a:pt x="324" y="14"/>
                    </a:lnTo>
                    <a:lnTo>
                      <a:pt x="323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0" y="2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" name="Freeform 224"/>
              <p:cNvSpPr>
                <a:spLocks noChangeAspect="1"/>
              </p:cNvSpPr>
              <p:nvPr/>
            </p:nvSpPr>
            <p:spPr bwMode="gray">
              <a:xfrm>
                <a:off x="3306" y="1118"/>
                <a:ext cx="25" cy="23"/>
              </a:xfrm>
              <a:custGeom>
                <a:avLst/>
                <a:gdLst/>
                <a:ahLst/>
                <a:cxnLst>
                  <a:cxn ang="0">
                    <a:pos x="52" y="117"/>
                  </a:cxn>
                  <a:cxn ang="0">
                    <a:pos x="54" y="111"/>
                  </a:cxn>
                  <a:cxn ang="0">
                    <a:pos x="65" y="112"/>
                  </a:cxn>
                  <a:cxn ang="0">
                    <a:pos x="81" y="99"/>
                  </a:cxn>
                  <a:cxn ang="0">
                    <a:pos x="105" y="97"/>
                  </a:cxn>
                  <a:cxn ang="0">
                    <a:pos x="107" y="86"/>
                  </a:cxn>
                  <a:cxn ang="0">
                    <a:pos x="106" y="81"/>
                  </a:cxn>
                  <a:cxn ang="0">
                    <a:pos x="111" y="52"/>
                  </a:cxn>
                  <a:cxn ang="0">
                    <a:pos x="126" y="37"/>
                  </a:cxn>
                  <a:cxn ang="0">
                    <a:pos x="111" y="22"/>
                  </a:cxn>
                  <a:cxn ang="0">
                    <a:pos x="107" y="14"/>
                  </a:cxn>
                  <a:cxn ang="0">
                    <a:pos x="106" y="8"/>
                  </a:cxn>
                  <a:cxn ang="0">
                    <a:pos x="67" y="13"/>
                  </a:cxn>
                  <a:cxn ang="0">
                    <a:pos x="62" y="13"/>
                  </a:cxn>
                  <a:cxn ang="0">
                    <a:pos x="67" y="1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51" y="4"/>
                  </a:cxn>
                  <a:cxn ang="0">
                    <a:pos x="44" y="20"/>
                  </a:cxn>
                  <a:cxn ang="0">
                    <a:pos x="38" y="26"/>
                  </a:cxn>
                  <a:cxn ang="0">
                    <a:pos x="32" y="22"/>
                  </a:cxn>
                  <a:cxn ang="0">
                    <a:pos x="27" y="30"/>
                  </a:cxn>
                  <a:cxn ang="0">
                    <a:pos x="0" y="40"/>
                  </a:cxn>
                  <a:cxn ang="0">
                    <a:pos x="11" y="52"/>
                  </a:cxn>
                  <a:cxn ang="0">
                    <a:pos x="25" y="54"/>
                  </a:cxn>
                  <a:cxn ang="0">
                    <a:pos x="25" y="65"/>
                  </a:cxn>
                  <a:cxn ang="0">
                    <a:pos x="24" y="73"/>
                  </a:cxn>
                  <a:cxn ang="0">
                    <a:pos x="26" y="87"/>
                  </a:cxn>
                  <a:cxn ang="0">
                    <a:pos x="31" y="99"/>
                  </a:cxn>
                  <a:cxn ang="0">
                    <a:pos x="33" y="106"/>
                  </a:cxn>
                  <a:cxn ang="0">
                    <a:pos x="38" y="114"/>
                  </a:cxn>
                  <a:cxn ang="0">
                    <a:pos x="52" y="117"/>
                  </a:cxn>
                </a:cxnLst>
                <a:rect l="0" t="0" r="r" b="b"/>
                <a:pathLst>
                  <a:path w="126" h="117">
                    <a:moveTo>
                      <a:pt x="52" y="117"/>
                    </a:moveTo>
                    <a:lnTo>
                      <a:pt x="54" y="111"/>
                    </a:lnTo>
                    <a:lnTo>
                      <a:pt x="65" y="112"/>
                    </a:lnTo>
                    <a:lnTo>
                      <a:pt x="81" y="99"/>
                    </a:lnTo>
                    <a:lnTo>
                      <a:pt x="105" y="97"/>
                    </a:lnTo>
                    <a:lnTo>
                      <a:pt x="107" y="86"/>
                    </a:lnTo>
                    <a:lnTo>
                      <a:pt x="106" y="81"/>
                    </a:lnTo>
                    <a:lnTo>
                      <a:pt x="111" y="52"/>
                    </a:lnTo>
                    <a:lnTo>
                      <a:pt x="126" y="37"/>
                    </a:lnTo>
                    <a:lnTo>
                      <a:pt x="111" y="22"/>
                    </a:lnTo>
                    <a:lnTo>
                      <a:pt x="107" y="14"/>
                    </a:lnTo>
                    <a:lnTo>
                      <a:pt x="106" y="8"/>
                    </a:lnTo>
                    <a:lnTo>
                      <a:pt x="67" y="13"/>
                    </a:lnTo>
                    <a:lnTo>
                      <a:pt x="62" y="13"/>
                    </a:lnTo>
                    <a:lnTo>
                      <a:pt x="67" y="10"/>
                    </a:lnTo>
                    <a:lnTo>
                      <a:pt x="69" y="0"/>
                    </a:lnTo>
                    <a:lnTo>
                      <a:pt x="65" y="3"/>
                    </a:lnTo>
                    <a:lnTo>
                      <a:pt x="51" y="4"/>
                    </a:lnTo>
                    <a:lnTo>
                      <a:pt x="44" y="20"/>
                    </a:lnTo>
                    <a:lnTo>
                      <a:pt x="38" y="26"/>
                    </a:lnTo>
                    <a:lnTo>
                      <a:pt x="32" y="22"/>
                    </a:lnTo>
                    <a:lnTo>
                      <a:pt x="27" y="30"/>
                    </a:lnTo>
                    <a:lnTo>
                      <a:pt x="0" y="40"/>
                    </a:lnTo>
                    <a:lnTo>
                      <a:pt x="11" y="52"/>
                    </a:lnTo>
                    <a:lnTo>
                      <a:pt x="25" y="54"/>
                    </a:lnTo>
                    <a:lnTo>
                      <a:pt x="25" y="65"/>
                    </a:lnTo>
                    <a:lnTo>
                      <a:pt x="24" y="73"/>
                    </a:lnTo>
                    <a:lnTo>
                      <a:pt x="26" y="87"/>
                    </a:lnTo>
                    <a:lnTo>
                      <a:pt x="31" y="99"/>
                    </a:lnTo>
                    <a:lnTo>
                      <a:pt x="33" y="106"/>
                    </a:lnTo>
                    <a:lnTo>
                      <a:pt x="38" y="114"/>
                    </a:lnTo>
                    <a:lnTo>
                      <a:pt x="52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" name="Freeform 225"/>
              <p:cNvSpPr>
                <a:spLocks noChangeAspect="1"/>
              </p:cNvSpPr>
              <p:nvPr/>
            </p:nvSpPr>
            <p:spPr bwMode="gray">
              <a:xfrm>
                <a:off x="3340" y="114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" name="Freeform 226"/>
              <p:cNvSpPr>
                <a:spLocks noChangeAspect="1"/>
              </p:cNvSpPr>
              <p:nvPr/>
            </p:nvSpPr>
            <p:spPr bwMode="gray">
              <a:xfrm>
                <a:off x="3340" y="11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" name="Freeform 227"/>
              <p:cNvSpPr>
                <a:spLocks noChangeAspect="1"/>
              </p:cNvSpPr>
              <p:nvPr/>
            </p:nvSpPr>
            <p:spPr bwMode="gray">
              <a:xfrm>
                <a:off x="3313" y="1136"/>
                <a:ext cx="45" cy="54"/>
              </a:xfrm>
              <a:custGeom>
                <a:avLst/>
                <a:gdLst/>
                <a:ahLst/>
                <a:cxnLst>
                  <a:cxn ang="0">
                    <a:pos x="206" y="133"/>
                  </a:cxn>
                  <a:cxn ang="0">
                    <a:pos x="201" y="128"/>
                  </a:cxn>
                  <a:cxn ang="0">
                    <a:pos x="190" y="116"/>
                  </a:cxn>
                  <a:cxn ang="0">
                    <a:pos x="180" y="107"/>
                  </a:cxn>
                  <a:cxn ang="0">
                    <a:pos x="162" y="124"/>
                  </a:cxn>
                  <a:cxn ang="0">
                    <a:pos x="145" y="108"/>
                  </a:cxn>
                  <a:cxn ang="0">
                    <a:pos x="131" y="90"/>
                  </a:cxn>
                  <a:cxn ang="0">
                    <a:pos x="120" y="75"/>
                  </a:cxn>
                  <a:cxn ang="0">
                    <a:pos x="125" y="51"/>
                  </a:cxn>
                  <a:cxn ang="0">
                    <a:pos x="134" y="43"/>
                  </a:cxn>
                  <a:cxn ang="0">
                    <a:pos x="128" y="19"/>
                  </a:cxn>
                  <a:cxn ang="0">
                    <a:pos x="114" y="15"/>
                  </a:cxn>
                  <a:cxn ang="0">
                    <a:pos x="112" y="0"/>
                  </a:cxn>
                  <a:cxn ang="0">
                    <a:pos x="106" y="15"/>
                  </a:cxn>
                  <a:cxn ang="0">
                    <a:pos x="87" y="26"/>
                  </a:cxn>
                  <a:cxn ang="0">
                    <a:pos x="50" y="23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11" y="75"/>
                  </a:cxn>
                  <a:cxn ang="0">
                    <a:pos x="16" y="86"/>
                  </a:cxn>
                  <a:cxn ang="0">
                    <a:pos x="35" y="108"/>
                  </a:cxn>
                  <a:cxn ang="0">
                    <a:pos x="27" y="134"/>
                  </a:cxn>
                  <a:cxn ang="0">
                    <a:pos x="21" y="150"/>
                  </a:cxn>
                  <a:cxn ang="0">
                    <a:pos x="21" y="165"/>
                  </a:cxn>
                  <a:cxn ang="0">
                    <a:pos x="21" y="172"/>
                  </a:cxn>
                  <a:cxn ang="0">
                    <a:pos x="5" y="187"/>
                  </a:cxn>
                  <a:cxn ang="0">
                    <a:pos x="4" y="195"/>
                  </a:cxn>
                  <a:cxn ang="0">
                    <a:pos x="1" y="205"/>
                  </a:cxn>
                  <a:cxn ang="0">
                    <a:pos x="8" y="222"/>
                  </a:cxn>
                  <a:cxn ang="0">
                    <a:pos x="26" y="222"/>
                  </a:cxn>
                  <a:cxn ang="0">
                    <a:pos x="66" y="214"/>
                  </a:cxn>
                  <a:cxn ang="0">
                    <a:pos x="77" y="208"/>
                  </a:cxn>
                  <a:cxn ang="0">
                    <a:pos x="87" y="189"/>
                  </a:cxn>
                  <a:cxn ang="0">
                    <a:pos x="98" y="193"/>
                  </a:cxn>
                  <a:cxn ang="0">
                    <a:pos x="96" y="205"/>
                  </a:cxn>
                  <a:cxn ang="0">
                    <a:pos x="103" y="195"/>
                  </a:cxn>
                  <a:cxn ang="0">
                    <a:pos x="107" y="205"/>
                  </a:cxn>
                  <a:cxn ang="0">
                    <a:pos x="99" y="214"/>
                  </a:cxn>
                  <a:cxn ang="0">
                    <a:pos x="97" y="235"/>
                  </a:cxn>
                  <a:cxn ang="0">
                    <a:pos x="85" y="253"/>
                  </a:cxn>
                  <a:cxn ang="0">
                    <a:pos x="99" y="259"/>
                  </a:cxn>
                  <a:cxn ang="0">
                    <a:pos x="110" y="259"/>
                  </a:cxn>
                  <a:cxn ang="0">
                    <a:pos x="112" y="248"/>
                  </a:cxn>
                  <a:cxn ang="0">
                    <a:pos x="125" y="232"/>
                  </a:cxn>
                  <a:cxn ang="0">
                    <a:pos x="129" y="237"/>
                  </a:cxn>
                  <a:cxn ang="0">
                    <a:pos x="142" y="235"/>
                  </a:cxn>
                  <a:cxn ang="0">
                    <a:pos x="146" y="225"/>
                  </a:cxn>
                  <a:cxn ang="0">
                    <a:pos x="151" y="216"/>
                  </a:cxn>
                  <a:cxn ang="0">
                    <a:pos x="166" y="202"/>
                  </a:cxn>
                  <a:cxn ang="0">
                    <a:pos x="169" y="184"/>
                  </a:cxn>
                  <a:cxn ang="0">
                    <a:pos x="180" y="165"/>
                  </a:cxn>
                  <a:cxn ang="0">
                    <a:pos x="222" y="152"/>
                  </a:cxn>
                  <a:cxn ang="0">
                    <a:pos x="221" y="145"/>
                  </a:cxn>
                </a:cxnLst>
                <a:rect l="0" t="0" r="r" b="b"/>
                <a:pathLst>
                  <a:path w="222" h="268">
                    <a:moveTo>
                      <a:pt x="207" y="140"/>
                    </a:moveTo>
                    <a:lnTo>
                      <a:pt x="206" y="133"/>
                    </a:lnTo>
                    <a:lnTo>
                      <a:pt x="201" y="133"/>
                    </a:lnTo>
                    <a:lnTo>
                      <a:pt x="201" y="128"/>
                    </a:lnTo>
                    <a:lnTo>
                      <a:pt x="196" y="117"/>
                    </a:lnTo>
                    <a:lnTo>
                      <a:pt x="190" y="116"/>
                    </a:lnTo>
                    <a:lnTo>
                      <a:pt x="184" y="106"/>
                    </a:lnTo>
                    <a:lnTo>
                      <a:pt x="180" y="107"/>
                    </a:lnTo>
                    <a:lnTo>
                      <a:pt x="178" y="114"/>
                    </a:lnTo>
                    <a:lnTo>
                      <a:pt x="162" y="124"/>
                    </a:lnTo>
                    <a:lnTo>
                      <a:pt x="150" y="116"/>
                    </a:lnTo>
                    <a:lnTo>
                      <a:pt x="145" y="108"/>
                    </a:lnTo>
                    <a:lnTo>
                      <a:pt x="139" y="106"/>
                    </a:lnTo>
                    <a:lnTo>
                      <a:pt x="131" y="90"/>
                    </a:lnTo>
                    <a:lnTo>
                      <a:pt x="124" y="86"/>
                    </a:lnTo>
                    <a:lnTo>
                      <a:pt x="120" y="75"/>
                    </a:lnTo>
                    <a:lnTo>
                      <a:pt x="120" y="64"/>
                    </a:lnTo>
                    <a:lnTo>
                      <a:pt x="125" y="51"/>
                    </a:lnTo>
                    <a:lnTo>
                      <a:pt x="134" y="53"/>
                    </a:lnTo>
                    <a:lnTo>
                      <a:pt x="134" y="43"/>
                    </a:lnTo>
                    <a:lnTo>
                      <a:pt x="137" y="37"/>
                    </a:lnTo>
                    <a:lnTo>
                      <a:pt x="128" y="19"/>
                    </a:lnTo>
                    <a:lnTo>
                      <a:pt x="119" y="25"/>
                    </a:lnTo>
                    <a:lnTo>
                      <a:pt x="114" y="15"/>
                    </a:lnTo>
                    <a:lnTo>
                      <a:pt x="114" y="6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6" y="15"/>
                    </a:lnTo>
                    <a:lnTo>
                      <a:pt x="93" y="17"/>
                    </a:lnTo>
                    <a:lnTo>
                      <a:pt x="87" y="26"/>
                    </a:lnTo>
                    <a:lnTo>
                      <a:pt x="66" y="28"/>
                    </a:lnTo>
                    <a:lnTo>
                      <a:pt x="50" y="23"/>
                    </a:lnTo>
                    <a:lnTo>
                      <a:pt x="28" y="3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6" y="66"/>
                    </a:lnTo>
                    <a:lnTo>
                      <a:pt x="11" y="75"/>
                    </a:lnTo>
                    <a:lnTo>
                      <a:pt x="16" y="75"/>
                    </a:lnTo>
                    <a:lnTo>
                      <a:pt x="16" y="86"/>
                    </a:lnTo>
                    <a:lnTo>
                      <a:pt x="39" y="101"/>
                    </a:lnTo>
                    <a:lnTo>
                      <a:pt x="35" y="108"/>
                    </a:lnTo>
                    <a:lnTo>
                      <a:pt x="34" y="119"/>
                    </a:lnTo>
                    <a:lnTo>
                      <a:pt x="27" y="134"/>
                    </a:lnTo>
                    <a:lnTo>
                      <a:pt x="27" y="140"/>
                    </a:lnTo>
                    <a:lnTo>
                      <a:pt x="21" y="150"/>
                    </a:lnTo>
                    <a:lnTo>
                      <a:pt x="22" y="156"/>
                    </a:lnTo>
                    <a:lnTo>
                      <a:pt x="21" y="165"/>
                    </a:lnTo>
                    <a:lnTo>
                      <a:pt x="20" y="166"/>
                    </a:lnTo>
                    <a:lnTo>
                      <a:pt x="21" y="172"/>
                    </a:lnTo>
                    <a:lnTo>
                      <a:pt x="20" y="177"/>
                    </a:lnTo>
                    <a:lnTo>
                      <a:pt x="5" y="187"/>
                    </a:lnTo>
                    <a:lnTo>
                      <a:pt x="5" y="192"/>
                    </a:lnTo>
                    <a:lnTo>
                      <a:pt x="4" y="195"/>
                    </a:lnTo>
                    <a:lnTo>
                      <a:pt x="0" y="198"/>
                    </a:lnTo>
                    <a:lnTo>
                      <a:pt x="1" y="205"/>
                    </a:lnTo>
                    <a:lnTo>
                      <a:pt x="0" y="214"/>
                    </a:lnTo>
                    <a:lnTo>
                      <a:pt x="8" y="222"/>
                    </a:lnTo>
                    <a:lnTo>
                      <a:pt x="17" y="216"/>
                    </a:lnTo>
                    <a:lnTo>
                      <a:pt x="26" y="222"/>
                    </a:lnTo>
                    <a:lnTo>
                      <a:pt x="32" y="215"/>
                    </a:lnTo>
                    <a:lnTo>
                      <a:pt x="66" y="214"/>
                    </a:lnTo>
                    <a:lnTo>
                      <a:pt x="67" y="210"/>
                    </a:lnTo>
                    <a:lnTo>
                      <a:pt x="77" y="208"/>
                    </a:lnTo>
                    <a:lnTo>
                      <a:pt x="80" y="198"/>
                    </a:lnTo>
                    <a:lnTo>
                      <a:pt x="87" y="189"/>
                    </a:lnTo>
                    <a:lnTo>
                      <a:pt x="97" y="191"/>
                    </a:lnTo>
                    <a:lnTo>
                      <a:pt x="98" y="193"/>
                    </a:lnTo>
                    <a:lnTo>
                      <a:pt x="94" y="200"/>
                    </a:lnTo>
                    <a:lnTo>
                      <a:pt x="96" y="205"/>
                    </a:lnTo>
                    <a:lnTo>
                      <a:pt x="98" y="209"/>
                    </a:lnTo>
                    <a:lnTo>
                      <a:pt x="103" y="195"/>
                    </a:lnTo>
                    <a:lnTo>
                      <a:pt x="110" y="195"/>
                    </a:lnTo>
                    <a:lnTo>
                      <a:pt x="107" y="205"/>
                    </a:lnTo>
                    <a:lnTo>
                      <a:pt x="107" y="210"/>
                    </a:lnTo>
                    <a:lnTo>
                      <a:pt x="99" y="214"/>
                    </a:lnTo>
                    <a:lnTo>
                      <a:pt x="94" y="222"/>
                    </a:lnTo>
                    <a:lnTo>
                      <a:pt x="97" y="235"/>
                    </a:lnTo>
                    <a:lnTo>
                      <a:pt x="96" y="240"/>
                    </a:lnTo>
                    <a:lnTo>
                      <a:pt x="85" y="253"/>
                    </a:lnTo>
                    <a:lnTo>
                      <a:pt x="91" y="265"/>
                    </a:lnTo>
                    <a:lnTo>
                      <a:pt x="99" y="259"/>
                    </a:lnTo>
                    <a:lnTo>
                      <a:pt x="101" y="268"/>
                    </a:lnTo>
                    <a:lnTo>
                      <a:pt x="110" y="259"/>
                    </a:lnTo>
                    <a:lnTo>
                      <a:pt x="109" y="252"/>
                    </a:lnTo>
                    <a:lnTo>
                      <a:pt x="112" y="248"/>
                    </a:lnTo>
                    <a:lnTo>
                      <a:pt x="125" y="238"/>
                    </a:lnTo>
                    <a:lnTo>
                      <a:pt x="125" y="232"/>
                    </a:lnTo>
                    <a:lnTo>
                      <a:pt x="126" y="232"/>
                    </a:lnTo>
                    <a:lnTo>
                      <a:pt x="129" y="237"/>
                    </a:lnTo>
                    <a:lnTo>
                      <a:pt x="133" y="240"/>
                    </a:lnTo>
                    <a:lnTo>
                      <a:pt x="142" y="235"/>
                    </a:lnTo>
                    <a:lnTo>
                      <a:pt x="144" y="229"/>
                    </a:lnTo>
                    <a:lnTo>
                      <a:pt x="146" y="225"/>
                    </a:lnTo>
                    <a:lnTo>
                      <a:pt x="151" y="226"/>
                    </a:lnTo>
                    <a:lnTo>
                      <a:pt x="151" y="216"/>
                    </a:lnTo>
                    <a:lnTo>
                      <a:pt x="160" y="213"/>
                    </a:lnTo>
                    <a:lnTo>
                      <a:pt x="166" y="202"/>
                    </a:lnTo>
                    <a:lnTo>
                      <a:pt x="166" y="193"/>
                    </a:lnTo>
                    <a:lnTo>
                      <a:pt x="169" y="184"/>
                    </a:lnTo>
                    <a:lnTo>
                      <a:pt x="179" y="175"/>
                    </a:lnTo>
                    <a:lnTo>
                      <a:pt x="180" y="165"/>
                    </a:lnTo>
                    <a:lnTo>
                      <a:pt x="204" y="152"/>
                    </a:lnTo>
                    <a:lnTo>
                      <a:pt x="222" y="152"/>
                    </a:lnTo>
                    <a:lnTo>
                      <a:pt x="222" y="148"/>
                    </a:lnTo>
                    <a:lnTo>
                      <a:pt x="221" y="145"/>
                    </a:lnTo>
                    <a:lnTo>
                      <a:pt x="207" y="14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" name="Freeform 228"/>
              <p:cNvSpPr>
                <a:spLocks noChangeAspect="1"/>
              </p:cNvSpPr>
              <p:nvPr/>
            </p:nvSpPr>
            <p:spPr bwMode="gray">
              <a:xfrm>
                <a:off x="3284" y="1036"/>
                <a:ext cx="99" cy="52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23" y="22"/>
                  </a:cxn>
                  <a:cxn ang="0">
                    <a:pos x="2" y="41"/>
                  </a:cxn>
                  <a:cxn ang="0">
                    <a:pos x="15" y="61"/>
                  </a:cxn>
                  <a:cxn ang="0">
                    <a:pos x="23" y="72"/>
                  </a:cxn>
                  <a:cxn ang="0">
                    <a:pos x="29" y="76"/>
                  </a:cxn>
                  <a:cxn ang="0">
                    <a:pos x="36" y="91"/>
                  </a:cxn>
                  <a:cxn ang="0">
                    <a:pos x="70" y="97"/>
                  </a:cxn>
                  <a:cxn ang="0">
                    <a:pos x="85" y="86"/>
                  </a:cxn>
                  <a:cxn ang="0">
                    <a:pos x="121" y="79"/>
                  </a:cxn>
                  <a:cxn ang="0">
                    <a:pos x="144" y="69"/>
                  </a:cxn>
                  <a:cxn ang="0">
                    <a:pos x="202" y="66"/>
                  </a:cxn>
                  <a:cxn ang="0">
                    <a:pos x="199" y="76"/>
                  </a:cxn>
                  <a:cxn ang="0">
                    <a:pos x="209" y="88"/>
                  </a:cxn>
                  <a:cxn ang="0">
                    <a:pos x="202" y="96"/>
                  </a:cxn>
                  <a:cxn ang="0">
                    <a:pos x="153" y="106"/>
                  </a:cxn>
                  <a:cxn ang="0">
                    <a:pos x="133" y="106"/>
                  </a:cxn>
                  <a:cxn ang="0">
                    <a:pos x="145" y="123"/>
                  </a:cxn>
                  <a:cxn ang="0">
                    <a:pos x="158" y="130"/>
                  </a:cxn>
                  <a:cxn ang="0">
                    <a:pos x="153" y="144"/>
                  </a:cxn>
                  <a:cxn ang="0">
                    <a:pos x="117" y="131"/>
                  </a:cxn>
                  <a:cxn ang="0">
                    <a:pos x="98" y="119"/>
                  </a:cxn>
                  <a:cxn ang="0">
                    <a:pos x="86" y="138"/>
                  </a:cxn>
                  <a:cxn ang="0">
                    <a:pos x="106" y="158"/>
                  </a:cxn>
                  <a:cxn ang="0">
                    <a:pos x="142" y="183"/>
                  </a:cxn>
                  <a:cxn ang="0">
                    <a:pos x="160" y="199"/>
                  </a:cxn>
                  <a:cxn ang="0">
                    <a:pos x="175" y="188"/>
                  </a:cxn>
                  <a:cxn ang="0">
                    <a:pos x="186" y="183"/>
                  </a:cxn>
                  <a:cxn ang="0">
                    <a:pos x="218" y="187"/>
                  </a:cxn>
                  <a:cxn ang="0">
                    <a:pos x="249" y="187"/>
                  </a:cxn>
                  <a:cxn ang="0">
                    <a:pos x="244" y="206"/>
                  </a:cxn>
                  <a:cxn ang="0">
                    <a:pos x="257" y="228"/>
                  </a:cxn>
                  <a:cxn ang="0">
                    <a:pos x="261" y="246"/>
                  </a:cxn>
                  <a:cxn ang="0">
                    <a:pos x="279" y="259"/>
                  </a:cxn>
                  <a:cxn ang="0">
                    <a:pos x="287" y="259"/>
                  </a:cxn>
                  <a:cxn ang="0">
                    <a:pos x="332" y="236"/>
                  </a:cxn>
                  <a:cxn ang="0">
                    <a:pos x="354" y="211"/>
                  </a:cxn>
                  <a:cxn ang="0">
                    <a:pos x="376" y="209"/>
                  </a:cxn>
                  <a:cxn ang="0">
                    <a:pos x="391" y="208"/>
                  </a:cxn>
                  <a:cxn ang="0">
                    <a:pos x="413" y="182"/>
                  </a:cxn>
                  <a:cxn ang="0">
                    <a:pos x="424" y="163"/>
                  </a:cxn>
                  <a:cxn ang="0">
                    <a:pos x="428" y="150"/>
                  </a:cxn>
                  <a:cxn ang="0">
                    <a:pos x="421" y="124"/>
                  </a:cxn>
                  <a:cxn ang="0">
                    <a:pos x="443" y="112"/>
                  </a:cxn>
                  <a:cxn ang="0">
                    <a:pos x="459" y="87"/>
                  </a:cxn>
                  <a:cxn ang="0">
                    <a:pos x="462" y="79"/>
                  </a:cxn>
                  <a:cxn ang="0">
                    <a:pos x="491" y="57"/>
                  </a:cxn>
                  <a:cxn ang="0">
                    <a:pos x="487" y="28"/>
                  </a:cxn>
                  <a:cxn ang="0">
                    <a:pos x="492" y="11"/>
                  </a:cxn>
                  <a:cxn ang="0">
                    <a:pos x="235" y="0"/>
                  </a:cxn>
                  <a:cxn ang="0">
                    <a:pos x="228" y="11"/>
                  </a:cxn>
                  <a:cxn ang="0">
                    <a:pos x="67" y="0"/>
                  </a:cxn>
                  <a:cxn ang="0">
                    <a:pos x="35" y="0"/>
                  </a:cxn>
                </a:cxnLst>
                <a:rect l="0" t="0" r="r" b="b"/>
                <a:pathLst>
                  <a:path w="496" h="260">
                    <a:moveTo>
                      <a:pt x="32" y="12"/>
                    </a:moveTo>
                    <a:lnTo>
                      <a:pt x="30" y="17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23" y="18"/>
                    </a:lnTo>
                    <a:lnTo>
                      <a:pt x="23" y="22"/>
                    </a:lnTo>
                    <a:lnTo>
                      <a:pt x="13" y="22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9" y="43"/>
                    </a:lnTo>
                    <a:lnTo>
                      <a:pt x="8" y="54"/>
                    </a:lnTo>
                    <a:lnTo>
                      <a:pt x="15" y="61"/>
                    </a:lnTo>
                    <a:lnTo>
                      <a:pt x="15" y="68"/>
                    </a:lnTo>
                    <a:lnTo>
                      <a:pt x="21" y="80"/>
                    </a:lnTo>
                    <a:lnTo>
                      <a:pt x="23" y="72"/>
                    </a:lnTo>
                    <a:lnTo>
                      <a:pt x="29" y="68"/>
                    </a:lnTo>
                    <a:lnTo>
                      <a:pt x="27" y="72"/>
                    </a:lnTo>
                    <a:lnTo>
                      <a:pt x="29" y="76"/>
                    </a:lnTo>
                    <a:lnTo>
                      <a:pt x="32" y="77"/>
                    </a:lnTo>
                    <a:lnTo>
                      <a:pt x="29" y="85"/>
                    </a:lnTo>
                    <a:lnTo>
                      <a:pt x="36" y="91"/>
                    </a:lnTo>
                    <a:lnTo>
                      <a:pt x="67" y="88"/>
                    </a:lnTo>
                    <a:lnTo>
                      <a:pt x="70" y="91"/>
                    </a:lnTo>
                    <a:lnTo>
                      <a:pt x="70" y="97"/>
                    </a:lnTo>
                    <a:lnTo>
                      <a:pt x="75" y="98"/>
                    </a:lnTo>
                    <a:lnTo>
                      <a:pt x="85" y="90"/>
                    </a:lnTo>
                    <a:lnTo>
                      <a:pt x="85" y="86"/>
                    </a:lnTo>
                    <a:lnTo>
                      <a:pt x="102" y="86"/>
                    </a:lnTo>
                    <a:lnTo>
                      <a:pt x="107" y="79"/>
                    </a:lnTo>
                    <a:lnTo>
                      <a:pt x="121" y="79"/>
                    </a:lnTo>
                    <a:lnTo>
                      <a:pt x="122" y="74"/>
                    </a:lnTo>
                    <a:lnTo>
                      <a:pt x="142" y="76"/>
                    </a:lnTo>
                    <a:lnTo>
                      <a:pt x="144" y="69"/>
                    </a:lnTo>
                    <a:lnTo>
                      <a:pt x="187" y="70"/>
                    </a:lnTo>
                    <a:lnTo>
                      <a:pt x="192" y="63"/>
                    </a:lnTo>
                    <a:lnTo>
                      <a:pt x="202" y="66"/>
                    </a:lnTo>
                    <a:lnTo>
                      <a:pt x="207" y="60"/>
                    </a:lnTo>
                    <a:lnTo>
                      <a:pt x="207" y="71"/>
                    </a:lnTo>
                    <a:lnTo>
                      <a:pt x="199" y="76"/>
                    </a:lnTo>
                    <a:lnTo>
                      <a:pt x="211" y="77"/>
                    </a:lnTo>
                    <a:lnTo>
                      <a:pt x="209" y="81"/>
                    </a:lnTo>
                    <a:lnTo>
                      <a:pt x="209" y="88"/>
                    </a:lnTo>
                    <a:lnTo>
                      <a:pt x="201" y="91"/>
                    </a:lnTo>
                    <a:lnTo>
                      <a:pt x="201" y="95"/>
                    </a:lnTo>
                    <a:lnTo>
                      <a:pt x="202" y="96"/>
                    </a:lnTo>
                    <a:lnTo>
                      <a:pt x="201" y="99"/>
                    </a:lnTo>
                    <a:lnTo>
                      <a:pt x="156" y="98"/>
                    </a:lnTo>
                    <a:lnTo>
                      <a:pt x="153" y="106"/>
                    </a:lnTo>
                    <a:lnTo>
                      <a:pt x="149" y="104"/>
                    </a:lnTo>
                    <a:lnTo>
                      <a:pt x="149" y="98"/>
                    </a:lnTo>
                    <a:lnTo>
                      <a:pt x="133" y="106"/>
                    </a:lnTo>
                    <a:lnTo>
                      <a:pt x="136" y="112"/>
                    </a:lnTo>
                    <a:lnTo>
                      <a:pt x="132" y="118"/>
                    </a:lnTo>
                    <a:lnTo>
                      <a:pt x="145" y="123"/>
                    </a:lnTo>
                    <a:lnTo>
                      <a:pt x="147" y="128"/>
                    </a:lnTo>
                    <a:lnTo>
                      <a:pt x="156" y="127"/>
                    </a:lnTo>
                    <a:lnTo>
                      <a:pt x="158" y="130"/>
                    </a:lnTo>
                    <a:lnTo>
                      <a:pt x="158" y="135"/>
                    </a:lnTo>
                    <a:lnTo>
                      <a:pt x="161" y="140"/>
                    </a:lnTo>
                    <a:lnTo>
                      <a:pt x="153" y="144"/>
                    </a:lnTo>
                    <a:lnTo>
                      <a:pt x="144" y="135"/>
                    </a:lnTo>
                    <a:lnTo>
                      <a:pt x="118" y="138"/>
                    </a:lnTo>
                    <a:lnTo>
                      <a:pt x="117" y="131"/>
                    </a:lnTo>
                    <a:lnTo>
                      <a:pt x="112" y="130"/>
                    </a:lnTo>
                    <a:lnTo>
                      <a:pt x="112" y="124"/>
                    </a:lnTo>
                    <a:lnTo>
                      <a:pt x="98" y="119"/>
                    </a:lnTo>
                    <a:lnTo>
                      <a:pt x="85" y="128"/>
                    </a:lnTo>
                    <a:lnTo>
                      <a:pt x="84" y="131"/>
                    </a:lnTo>
                    <a:lnTo>
                      <a:pt x="86" y="138"/>
                    </a:lnTo>
                    <a:lnTo>
                      <a:pt x="94" y="145"/>
                    </a:lnTo>
                    <a:lnTo>
                      <a:pt x="96" y="154"/>
                    </a:lnTo>
                    <a:lnTo>
                      <a:pt x="106" y="158"/>
                    </a:lnTo>
                    <a:lnTo>
                      <a:pt x="115" y="172"/>
                    </a:lnTo>
                    <a:lnTo>
                      <a:pt x="139" y="174"/>
                    </a:lnTo>
                    <a:lnTo>
                      <a:pt x="142" y="183"/>
                    </a:lnTo>
                    <a:lnTo>
                      <a:pt x="142" y="194"/>
                    </a:lnTo>
                    <a:lnTo>
                      <a:pt x="150" y="203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4"/>
                    </a:lnTo>
                    <a:lnTo>
                      <a:pt x="175" y="188"/>
                    </a:lnTo>
                    <a:lnTo>
                      <a:pt x="181" y="195"/>
                    </a:lnTo>
                    <a:lnTo>
                      <a:pt x="182" y="183"/>
                    </a:lnTo>
                    <a:lnTo>
                      <a:pt x="186" y="183"/>
                    </a:lnTo>
                    <a:lnTo>
                      <a:pt x="187" y="190"/>
                    </a:lnTo>
                    <a:lnTo>
                      <a:pt x="203" y="199"/>
                    </a:lnTo>
                    <a:lnTo>
                      <a:pt x="218" y="187"/>
                    </a:lnTo>
                    <a:lnTo>
                      <a:pt x="241" y="195"/>
                    </a:lnTo>
                    <a:lnTo>
                      <a:pt x="246" y="192"/>
                    </a:lnTo>
                    <a:lnTo>
                      <a:pt x="249" y="187"/>
                    </a:lnTo>
                    <a:lnTo>
                      <a:pt x="250" y="188"/>
                    </a:lnTo>
                    <a:lnTo>
                      <a:pt x="249" y="198"/>
                    </a:lnTo>
                    <a:lnTo>
                      <a:pt x="244" y="206"/>
                    </a:lnTo>
                    <a:lnTo>
                      <a:pt x="246" y="224"/>
                    </a:lnTo>
                    <a:lnTo>
                      <a:pt x="254" y="232"/>
                    </a:lnTo>
                    <a:lnTo>
                      <a:pt x="257" y="228"/>
                    </a:lnTo>
                    <a:lnTo>
                      <a:pt x="255" y="236"/>
                    </a:lnTo>
                    <a:lnTo>
                      <a:pt x="263" y="243"/>
                    </a:lnTo>
                    <a:lnTo>
                      <a:pt x="261" y="246"/>
                    </a:lnTo>
                    <a:lnTo>
                      <a:pt x="262" y="249"/>
                    </a:lnTo>
                    <a:lnTo>
                      <a:pt x="278" y="253"/>
                    </a:lnTo>
                    <a:lnTo>
                      <a:pt x="279" y="259"/>
                    </a:lnTo>
                    <a:lnTo>
                      <a:pt x="283" y="260"/>
                    </a:lnTo>
                    <a:lnTo>
                      <a:pt x="287" y="254"/>
                    </a:lnTo>
                    <a:lnTo>
                      <a:pt x="287" y="259"/>
                    </a:lnTo>
                    <a:lnTo>
                      <a:pt x="315" y="255"/>
                    </a:lnTo>
                    <a:lnTo>
                      <a:pt x="328" y="247"/>
                    </a:lnTo>
                    <a:lnTo>
                      <a:pt x="332" y="236"/>
                    </a:lnTo>
                    <a:lnTo>
                      <a:pt x="333" y="221"/>
                    </a:lnTo>
                    <a:lnTo>
                      <a:pt x="337" y="217"/>
                    </a:lnTo>
                    <a:lnTo>
                      <a:pt x="354" y="211"/>
                    </a:lnTo>
                    <a:lnTo>
                      <a:pt x="367" y="199"/>
                    </a:lnTo>
                    <a:lnTo>
                      <a:pt x="376" y="204"/>
                    </a:lnTo>
                    <a:lnTo>
                      <a:pt x="376" y="209"/>
                    </a:lnTo>
                    <a:lnTo>
                      <a:pt x="379" y="211"/>
                    </a:lnTo>
                    <a:lnTo>
                      <a:pt x="385" y="204"/>
                    </a:lnTo>
                    <a:lnTo>
                      <a:pt x="391" y="208"/>
                    </a:lnTo>
                    <a:lnTo>
                      <a:pt x="405" y="194"/>
                    </a:lnTo>
                    <a:lnTo>
                      <a:pt x="414" y="188"/>
                    </a:lnTo>
                    <a:lnTo>
                      <a:pt x="413" y="182"/>
                    </a:lnTo>
                    <a:lnTo>
                      <a:pt x="418" y="174"/>
                    </a:lnTo>
                    <a:lnTo>
                      <a:pt x="417" y="166"/>
                    </a:lnTo>
                    <a:lnTo>
                      <a:pt x="424" y="163"/>
                    </a:lnTo>
                    <a:lnTo>
                      <a:pt x="425" y="156"/>
                    </a:lnTo>
                    <a:lnTo>
                      <a:pt x="425" y="150"/>
                    </a:lnTo>
                    <a:lnTo>
                      <a:pt x="428" y="150"/>
                    </a:lnTo>
                    <a:lnTo>
                      <a:pt x="427" y="142"/>
                    </a:lnTo>
                    <a:lnTo>
                      <a:pt x="422" y="140"/>
                    </a:lnTo>
                    <a:lnTo>
                      <a:pt x="421" y="124"/>
                    </a:lnTo>
                    <a:lnTo>
                      <a:pt x="433" y="114"/>
                    </a:lnTo>
                    <a:lnTo>
                      <a:pt x="434" y="109"/>
                    </a:lnTo>
                    <a:lnTo>
                      <a:pt x="443" y="112"/>
                    </a:lnTo>
                    <a:lnTo>
                      <a:pt x="448" y="98"/>
                    </a:lnTo>
                    <a:lnTo>
                      <a:pt x="455" y="99"/>
                    </a:lnTo>
                    <a:lnTo>
                      <a:pt x="459" y="87"/>
                    </a:lnTo>
                    <a:lnTo>
                      <a:pt x="465" y="86"/>
                    </a:lnTo>
                    <a:lnTo>
                      <a:pt x="462" y="84"/>
                    </a:lnTo>
                    <a:lnTo>
                      <a:pt x="462" y="79"/>
                    </a:lnTo>
                    <a:lnTo>
                      <a:pt x="472" y="66"/>
                    </a:lnTo>
                    <a:lnTo>
                      <a:pt x="473" y="60"/>
                    </a:lnTo>
                    <a:lnTo>
                      <a:pt x="491" y="57"/>
                    </a:lnTo>
                    <a:lnTo>
                      <a:pt x="494" y="44"/>
                    </a:lnTo>
                    <a:lnTo>
                      <a:pt x="496" y="37"/>
                    </a:lnTo>
                    <a:lnTo>
                      <a:pt x="487" y="28"/>
                    </a:lnTo>
                    <a:lnTo>
                      <a:pt x="488" y="26"/>
                    </a:lnTo>
                    <a:lnTo>
                      <a:pt x="487" y="21"/>
                    </a:lnTo>
                    <a:lnTo>
                      <a:pt x="492" y="11"/>
                    </a:lnTo>
                    <a:lnTo>
                      <a:pt x="491" y="4"/>
                    </a:lnTo>
                    <a:lnTo>
                      <a:pt x="492" y="0"/>
                    </a:lnTo>
                    <a:lnTo>
                      <a:pt x="235" y="0"/>
                    </a:lnTo>
                    <a:lnTo>
                      <a:pt x="235" y="4"/>
                    </a:lnTo>
                    <a:lnTo>
                      <a:pt x="230" y="2"/>
                    </a:lnTo>
                    <a:lnTo>
                      <a:pt x="228" y="11"/>
                    </a:lnTo>
                    <a:lnTo>
                      <a:pt x="222" y="5"/>
                    </a:lnTo>
                    <a:lnTo>
                      <a:pt x="21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35" y="0"/>
                    </a:lnTo>
                    <a:lnTo>
                      <a:pt x="31" y="6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2" name="Freeform 229"/>
            <p:cNvSpPr>
              <a:spLocks noChangeAspect="1"/>
            </p:cNvSpPr>
            <p:nvPr/>
          </p:nvSpPr>
          <p:spPr bwMode="gray">
            <a:xfrm>
              <a:off x="5129196" y="2823286"/>
              <a:ext cx="6361" cy="698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2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13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3" y="0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3" y="2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230"/>
            <p:cNvSpPr>
              <a:spLocks noChangeAspect="1"/>
            </p:cNvSpPr>
            <p:nvPr/>
          </p:nvSpPr>
          <p:spPr bwMode="gray">
            <a:xfrm>
              <a:off x="5467895" y="2189440"/>
              <a:ext cx="46115" cy="48892"/>
            </a:xfrm>
            <a:custGeom>
              <a:avLst/>
              <a:gdLst/>
              <a:ahLst/>
              <a:cxnLst>
                <a:cxn ang="0">
                  <a:pos x="82" y="27"/>
                </a:cxn>
                <a:cxn ang="0">
                  <a:pos x="96" y="46"/>
                </a:cxn>
                <a:cxn ang="0">
                  <a:pos x="118" y="55"/>
                </a:cxn>
                <a:cxn ang="0">
                  <a:pos x="128" y="70"/>
                </a:cxn>
                <a:cxn ang="0">
                  <a:pos x="137" y="68"/>
                </a:cxn>
                <a:cxn ang="0">
                  <a:pos x="141" y="90"/>
                </a:cxn>
                <a:cxn ang="0">
                  <a:pos x="130" y="87"/>
                </a:cxn>
                <a:cxn ang="0">
                  <a:pos x="123" y="82"/>
                </a:cxn>
                <a:cxn ang="0">
                  <a:pos x="107" y="81"/>
                </a:cxn>
                <a:cxn ang="0">
                  <a:pos x="97" y="92"/>
                </a:cxn>
                <a:cxn ang="0">
                  <a:pos x="110" y="101"/>
                </a:cxn>
                <a:cxn ang="0">
                  <a:pos x="118" y="112"/>
                </a:cxn>
                <a:cxn ang="0">
                  <a:pos x="129" y="113"/>
                </a:cxn>
                <a:cxn ang="0">
                  <a:pos x="128" y="138"/>
                </a:cxn>
                <a:cxn ang="0">
                  <a:pos x="121" y="140"/>
                </a:cxn>
                <a:cxn ang="0">
                  <a:pos x="110" y="133"/>
                </a:cxn>
                <a:cxn ang="0">
                  <a:pos x="110" y="122"/>
                </a:cxn>
                <a:cxn ang="0">
                  <a:pos x="97" y="128"/>
                </a:cxn>
                <a:cxn ang="0">
                  <a:pos x="75" y="98"/>
                </a:cxn>
                <a:cxn ang="0">
                  <a:pos x="31" y="76"/>
                </a:cxn>
                <a:cxn ang="0">
                  <a:pos x="24" y="62"/>
                </a:cxn>
                <a:cxn ang="0">
                  <a:pos x="10" y="50"/>
                </a:cxn>
                <a:cxn ang="0">
                  <a:pos x="8" y="39"/>
                </a:cxn>
                <a:cxn ang="0">
                  <a:pos x="4" y="33"/>
                </a:cxn>
                <a:cxn ang="0">
                  <a:pos x="4" y="2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5" y="0"/>
                </a:cxn>
                <a:cxn ang="0">
                  <a:pos x="49" y="9"/>
                </a:cxn>
                <a:cxn ang="0">
                  <a:pos x="58" y="5"/>
                </a:cxn>
                <a:cxn ang="0">
                  <a:pos x="75" y="15"/>
                </a:cxn>
                <a:cxn ang="0">
                  <a:pos x="82" y="27"/>
                </a:cxn>
              </a:cxnLst>
              <a:rect l="0" t="0" r="r" b="b"/>
              <a:pathLst>
                <a:path w="141" h="140">
                  <a:moveTo>
                    <a:pt x="82" y="27"/>
                  </a:moveTo>
                  <a:lnTo>
                    <a:pt x="96" y="46"/>
                  </a:lnTo>
                  <a:lnTo>
                    <a:pt x="118" y="55"/>
                  </a:lnTo>
                  <a:lnTo>
                    <a:pt x="128" y="70"/>
                  </a:lnTo>
                  <a:lnTo>
                    <a:pt x="137" y="68"/>
                  </a:lnTo>
                  <a:lnTo>
                    <a:pt x="141" y="90"/>
                  </a:lnTo>
                  <a:lnTo>
                    <a:pt x="130" y="87"/>
                  </a:lnTo>
                  <a:lnTo>
                    <a:pt x="123" y="82"/>
                  </a:lnTo>
                  <a:lnTo>
                    <a:pt x="107" y="81"/>
                  </a:lnTo>
                  <a:lnTo>
                    <a:pt x="97" y="92"/>
                  </a:lnTo>
                  <a:lnTo>
                    <a:pt x="110" y="101"/>
                  </a:lnTo>
                  <a:lnTo>
                    <a:pt x="118" y="112"/>
                  </a:lnTo>
                  <a:lnTo>
                    <a:pt x="129" y="113"/>
                  </a:lnTo>
                  <a:lnTo>
                    <a:pt x="128" y="138"/>
                  </a:lnTo>
                  <a:lnTo>
                    <a:pt x="121" y="140"/>
                  </a:lnTo>
                  <a:lnTo>
                    <a:pt x="110" y="133"/>
                  </a:lnTo>
                  <a:lnTo>
                    <a:pt x="110" y="122"/>
                  </a:lnTo>
                  <a:lnTo>
                    <a:pt x="97" y="128"/>
                  </a:lnTo>
                  <a:lnTo>
                    <a:pt x="75" y="98"/>
                  </a:lnTo>
                  <a:lnTo>
                    <a:pt x="31" y="76"/>
                  </a:lnTo>
                  <a:lnTo>
                    <a:pt x="24" y="62"/>
                  </a:lnTo>
                  <a:lnTo>
                    <a:pt x="10" y="50"/>
                  </a:lnTo>
                  <a:lnTo>
                    <a:pt x="8" y="39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5" y="0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75" y="15"/>
                  </a:lnTo>
                  <a:lnTo>
                    <a:pt x="82" y="2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231"/>
            <p:cNvSpPr>
              <a:spLocks noChangeAspect="1"/>
            </p:cNvSpPr>
            <p:nvPr/>
          </p:nvSpPr>
          <p:spPr bwMode="gray">
            <a:xfrm>
              <a:off x="5407470" y="2302938"/>
              <a:ext cx="46115" cy="34923"/>
            </a:xfrm>
            <a:custGeom>
              <a:avLst/>
              <a:gdLst/>
              <a:ahLst/>
              <a:cxnLst>
                <a:cxn ang="0">
                  <a:pos x="144" y="31"/>
                </a:cxn>
                <a:cxn ang="0">
                  <a:pos x="144" y="51"/>
                </a:cxn>
                <a:cxn ang="0">
                  <a:pos x="146" y="69"/>
                </a:cxn>
                <a:cxn ang="0">
                  <a:pos x="134" y="78"/>
                </a:cxn>
                <a:cxn ang="0">
                  <a:pos x="123" y="79"/>
                </a:cxn>
                <a:cxn ang="0">
                  <a:pos x="116" y="76"/>
                </a:cxn>
                <a:cxn ang="0">
                  <a:pos x="112" y="86"/>
                </a:cxn>
                <a:cxn ang="0">
                  <a:pos x="94" y="80"/>
                </a:cxn>
                <a:cxn ang="0">
                  <a:pos x="76" y="87"/>
                </a:cxn>
                <a:cxn ang="0">
                  <a:pos x="32" y="98"/>
                </a:cxn>
                <a:cxn ang="0">
                  <a:pos x="10" y="102"/>
                </a:cxn>
                <a:cxn ang="0">
                  <a:pos x="0" y="100"/>
                </a:cxn>
                <a:cxn ang="0">
                  <a:pos x="1" y="82"/>
                </a:cxn>
                <a:cxn ang="0">
                  <a:pos x="4" y="70"/>
                </a:cxn>
                <a:cxn ang="0">
                  <a:pos x="25" y="58"/>
                </a:cxn>
                <a:cxn ang="0">
                  <a:pos x="46" y="39"/>
                </a:cxn>
                <a:cxn ang="0">
                  <a:pos x="51" y="33"/>
                </a:cxn>
                <a:cxn ang="0">
                  <a:pos x="91" y="22"/>
                </a:cxn>
                <a:cxn ang="0">
                  <a:pos x="105" y="9"/>
                </a:cxn>
                <a:cxn ang="0">
                  <a:pos x="118" y="0"/>
                </a:cxn>
                <a:cxn ang="0">
                  <a:pos x="123" y="8"/>
                </a:cxn>
                <a:cxn ang="0">
                  <a:pos x="140" y="22"/>
                </a:cxn>
                <a:cxn ang="0">
                  <a:pos x="144" y="31"/>
                </a:cxn>
              </a:cxnLst>
              <a:rect l="0" t="0" r="r" b="b"/>
              <a:pathLst>
                <a:path w="146" h="102">
                  <a:moveTo>
                    <a:pt x="144" y="31"/>
                  </a:moveTo>
                  <a:lnTo>
                    <a:pt x="144" y="51"/>
                  </a:lnTo>
                  <a:lnTo>
                    <a:pt x="146" y="69"/>
                  </a:lnTo>
                  <a:lnTo>
                    <a:pt x="134" y="78"/>
                  </a:lnTo>
                  <a:lnTo>
                    <a:pt x="123" y="79"/>
                  </a:lnTo>
                  <a:lnTo>
                    <a:pt x="116" y="76"/>
                  </a:lnTo>
                  <a:lnTo>
                    <a:pt x="112" y="86"/>
                  </a:lnTo>
                  <a:lnTo>
                    <a:pt x="94" y="80"/>
                  </a:lnTo>
                  <a:lnTo>
                    <a:pt x="76" y="87"/>
                  </a:lnTo>
                  <a:lnTo>
                    <a:pt x="32" y="98"/>
                  </a:lnTo>
                  <a:lnTo>
                    <a:pt x="10" y="102"/>
                  </a:lnTo>
                  <a:lnTo>
                    <a:pt x="0" y="100"/>
                  </a:lnTo>
                  <a:lnTo>
                    <a:pt x="1" y="82"/>
                  </a:lnTo>
                  <a:lnTo>
                    <a:pt x="4" y="70"/>
                  </a:lnTo>
                  <a:lnTo>
                    <a:pt x="25" y="58"/>
                  </a:lnTo>
                  <a:lnTo>
                    <a:pt x="46" y="39"/>
                  </a:lnTo>
                  <a:lnTo>
                    <a:pt x="51" y="33"/>
                  </a:lnTo>
                  <a:lnTo>
                    <a:pt x="91" y="22"/>
                  </a:lnTo>
                  <a:lnTo>
                    <a:pt x="105" y="9"/>
                  </a:lnTo>
                  <a:lnTo>
                    <a:pt x="118" y="0"/>
                  </a:lnTo>
                  <a:lnTo>
                    <a:pt x="123" y="8"/>
                  </a:lnTo>
                  <a:lnTo>
                    <a:pt x="140" y="22"/>
                  </a:lnTo>
                  <a:lnTo>
                    <a:pt x="144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232"/>
            <p:cNvSpPr>
              <a:spLocks noChangeAspect="1"/>
            </p:cNvSpPr>
            <p:nvPr/>
          </p:nvSpPr>
          <p:spPr bwMode="gray">
            <a:xfrm>
              <a:off x="5130786" y="2818048"/>
              <a:ext cx="14312" cy="5239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1" y="6"/>
                </a:cxn>
                <a:cxn ang="0">
                  <a:pos x="14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9"/>
                </a:cxn>
                <a:cxn ang="0">
                  <a:pos x="6" y="15"/>
                </a:cxn>
                <a:cxn ang="0">
                  <a:pos x="1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27" y="6"/>
                </a:cxn>
                <a:cxn ang="0">
                  <a:pos x="41" y="7"/>
                </a:cxn>
                <a:cxn ang="0">
                  <a:pos x="44" y="4"/>
                </a:cxn>
              </a:cxnLst>
              <a:rect l="0" t="0" r="r" b="b"/>
              <a:pathLst>
                <a:path w="44" h="15">
                  <a:moveTo>
                    <a:pt x="44" y="4"/>
                  </a:moveTo>
                  <a:lnTo>
                    <a:pt x="41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6"/>
                  </a:lnTo>
                  <a:lnTo>
                    <a:pt x="41" y="7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233"/>
            <p:cNvSpPr>
              <a:spLocks noChangeAspect="1"/>
            </p:cNvSpPr>
            <p:nvPr/>
          </p:nvSpPr>
          <p:spPr bwMode="gray">
            <a:xfrm>
              <a:off x="4625121" y="1594008"/>
              <a:ext cx="965216" cy="1225786"/>
            </a:xfrm>
            <a:custGeom>
              <a:avLst/>
              <a:gdLst/>
              <a:ahLst/>
              <a:cxnLst>
                <a:cxn ang="0">
                  <a:pos x="334" y="269"/>
                </a:cxn>
                <a:cxn ang="0">
                  <a:pos x="56" y="423"/>
                </a:cxn>
                <a:cxn ang="0">
                  <a:pos x="87" y="620"/>
                </a:cxn>
                <a:cxn ang="0">
                  <a:pos x="345" y="649"/>
                </a:cxn>
                <a:cxn ang="0">
                  <a:pos x="370" y="802"/>
                </a:cxn>
                <a:cxn ang="0">
                  <a:pos x="203" y="910"/>
                </a:cxn>
                <a:cxn ang="0">
                  <a:pos x="382" y="1005"/>
                </a:cxn>
                <a:cxn ang="0">
                  <a:pos x="663" y="1060"/>
                </a:cxn>
                <a:cxn ang="0">
                  <a:pos x="789" y="1212"/>
                </a:cxn>
                <a:cxn ang="0">
                  <a:pos x="914" y="1457"/>
                </a:cxn>
                <a:cxn ang="0">
                  <a:pos x="957" y="1666"/>
                </a:cxn>
                <a:cxn ang="0">
                  <a:pos x="946" y="1937"/>
                </a:cxn>
                <a:cxn ang="0">
                  <a:pos x="1155" y="1924"/>
                </a:cxn>
                <a:cxn ang="0">
                  <a:pos x="1212" y="2100"/>
                </a:cxn>
                <a:cxn ang="0">
                  <a:pos x="1198" y="2196"/>
                </a:cxn>
                <a:cxn ang="0">
                  <a:pos x="1193" y="2371"/>
                </a:cxn>
                <a:cxn ang="0">
                  <a:pos x="1189" y="2458"/>
                </a:cxn>
                <a:cxn ang="0">
                  <a:pos x="1066" y="2539"/>
                </a:cxn>
                <a:cxn ang="0">
                  <a:pos x="1064" y="2750"/>
                </a:cxn>
                <a:cxn ang="0">
                  <a:pos x="1125" y="2895"/>
                </a:cxn>
                <a:cxn ang="0">
                  <a:pos x="1211" y="2960"/>
                </a:cxn>
                <a:cxn ang="0">
                  <a:pos x="1195" y="3116"/>
                </a:cxn>
                <a:cxn ang="0">
                  <a:pos x="1279" y="3272"/>
                </a:cxn>
                <a:cxn ang="0">
                  <a:pos x="1338" y="3337"/>
                </a:cxn>
                <a:cxn ang="0">
                  <a:pos x="1363" y="3416"/>
                </a:cxn>
                <a:cxn ang="0">
                  <a:pos x="1470" y="3433"/>
                </a:cxn>
                <a:cxn ang="0">
                  <a:pos x="1537" y="3452"/>
                </a:cxn>
                <a:cxn ang="0">
                  <a:pos x="1629" y="3467"/>
                </a:cxn>
                <a:cxn ang="0">
                  <a:pos x="1687" y="3305"/>
                </a:cxn>
                <a:cxn ang="0">
                  <a:pos x="1689" y="3152"/>
                </a:cxn>
                <a:cxn ang="0">
                  <a:pos x="1764" y="3101"/>
                </a:cxn>
                <a:cxn ang="0">
                  <a:pos x="1753" y="2943"/>
                </a:cxn>
                <a:cxn ang="0">
                  <a:pos x="1812" y="2852"/>
                </a:cxn>
                <a:cxn ang="0">
                  <a:pos x="1901" y="2792"/>
                </a:cxn>
                <a:cxn ang="0">
                  <a:pos x="1930" y="2799"/>
                </a:cxn>
                <a:cxn ang="0">
                  <a:pos x="2028" y="2774"/>
                </a:cxn>
                <a:cxn ang="0">
                  <a:pos x="2118" y="2690"/>
                </a:cxn>
                <a:cxn ang="0">
                  <a:pos x="2174" y="2551"/>
                </a:cxn>
                <a:cxn ang="0">
                  <a:pos x="2221" y="2438"/>
                </a:cxn>
                <a:cxn ang="0">
                  <a:pos x="2324" y="2497"/>
                </a:cxn>
                <a:cxn ang="0">
                  <a:pos x="2398" y="2454"/>
                </a:cxn>
                <a:cxn ang="0">
                  <a:pos x="2533" y="2404"/>
                </a:cxn>
                <a:cxn ang="0">
                  <a:pos x="2608" y="2324"/>
                </a:cxn>
                <a:cxn ang="0">
                  <a:pos x="2693" y="2260"/>
                </a:cxn>
                <a:cxn ang="0">
                  <a:pos x="2744" y="2191"/>
                </a:cxn>
                <a:cxn ang="0">
                  <a:pos x="2518" y="2132"/>
                </a:cxn>
                <a:cxn ang="0">
                  <a:pos x="2535" y="1960"/>
                </a:cxn>
                <a:cxn ang="0">
                  <a:pos x="2675" y="2082"/>
                </a:cxn>
                <a:cxn ang="0">
                  <a:pos x="2798" y="2021"/>
                </a:cxn>
                <a:cxn ang="0">
                  <a:pos x="2734" y="1919"/>
                </a:cxn>
                <a:cxn ang="0">
                  <a:pos x="2637" y="1764"/>
                </a:cxn>
                <a:cxn ang="0">
                  <a:pos x="2526" y="1666"/>
                </a:cxn>
                <a:cxn ang="0">
                  <a:pos x="2780" y="1635"/>
                </a:cxn>
                <a:cxn ang="0">
                  <a:pos x="2761" y="1433"/>
                </a:cxn>
                <a:cxn ang="0">
                  <a:pos x="2855" y="1350"/>
                </a:cxn>
                <a:cxn ang="0">
                  <a:pos x="2914" y="1260"/>
                </a:cxn>
                <a:cxn ang="0">
                  <a:pos x="2866" y="1034"/>
                </a:cxn>
                <a:cxn ang="0">
                  <a:pos x="2763" y="931"/>
                </a:cxn>
                <a:cxn ang="0">
                  <a:pos x="3000" y="845"/>
                </a:cxn>
                <a:cxn ang="0">
                  <a:pos x="2868" y="650"/>
                </a:cxn>
                <a:cxn ang="0">
                  <a:pos x="2831" y="472"/>
                </a:cxn>
                <a:cxn ang="0">
                  <a:pos x="2931" y="232"/>
                </a:cxn>
                <a:cxn ang="0">
                  <a:pos x="3035" y="0"/>
                </a:cxn>
              </a:cxnLst>
              <a:rect l="0" t="0" r="r" b="b"/>
              <a:pathLst>
                <a:path w="3035" h="3510">
                  <a:moveTo>
                    <a:pt x="430" y="18"/>
                  </a:moveTo>
                  <a:lnTo>
                    <a:pt x="443" y="28"/>
                  </a:lnTo>
                  <a:lnTo>
                    <a:pt x="454" y="26"/>
                  </a:lnTo>
                  <a:lnTo>
                    <a:pt x="467" y="50"/>
                  </a:lnTo>
                  <a:lnTo>
                    <a:pt x="458" y="63"/>
                  </a:lnTo>
                  <a:lnTo>
                    <a:pt x="442" y="66"/>
                  </a:lnTo>
                  <a:lnTo>
                    <a:pt x="427" y="63"/>
                  </a:lnTo>
                  <a:lnTo>
                    <a:pt x="420" y="93"/>
                  </a:lnTo>
                  <a:lnTo>
                    <a:pt x="430" y="101"/>
                  </a:lnTo>
                  <a:lnTo>
                    <a:pt x="438" y="117"/>
                  </a:lnTo>
                  <a:lnTo>
                    <a:pt x="442" y="131"/>
                  </a:lnTo>
                  <a:lnTo>
                    <a:pt x="442" y="147"/>
                  </a:lnTo>
                  <a:lnTo>
                    <a:pt x="443" y="157"/>
                  </a:lnTo>
                  <a:lnTo>
                    <a:pt x="424" y="183"/>
                  </a:lnTo>
                  <a:lnTo>
                    <a:pt x="416" y="204"/>
                  </a:lnTo>
                  <a:lnTo>
                    <a:pt x="406" y="212"/>
                  </a:lnTo>
                  <a:lnTo>
                    <a:pt x="382" y="255"/>
                  </a:lnTo>
                  <a:lnTo>
                    <a:pt x="377" y="276"/>
                  </a:lnTo>
                  <a:lnTo>
                    <a:pt x="368" y="283"/>
                  </a:lnTo>
                  <a:lnTo>
                    <a:pt x="363" y="278"/>
                  </a:lnTo>
                  <a:lnTo>
                    <a:pt x="351" y="278"/>
                  </a:lnTo>
                  <a:lnTo>
                    <a:pt x="334" y="269"/>
                  </a:lnTo>
                  <a:lnTo>
                    <a:pt x="322" y="278"/>
                  </a:lnTo>
                  <a:lnTo>
                    <a:pt x="311" y="258"/>
                  </a:lnTo>
                  <a:lnTo>
                    <a:pt x="275" y="274"/>
                  </a:lnTo>
                  <a:lnTo>
                    <a:pt x="274" y="284"/>
                  </a:lnTo>
                  <a:lnTo>
                    <a:pt x="263" y="278"/>
                  </a:lnTo>
                  <a:lnTo>
                    <a:pt x="231" y="285"/>
                  </a:lnTo>
                  <a:lnTo>
                    <a:pt x="204" y="305"/>
                  </a:lnTo>
                  <a:lnTo>
                    <a:pt x="195" y="314"/>
                  </a:lnTo>
                  <a:lnTo>
                    <a:pt x="201" y="325"/>
                  </a:lnTo>
                  <a:lnTo>
                    <a:pt x="217" y="330"/>
                  </a:lnTo>
                  <a:lnTo>
                    <a:pt x="216" y="343"/>
                  </a:lnTo>
                  <a:lnTo>
                    <a:pt x="199" y="337"/>
                  </a:lnTo>
                  <a:lnTo>
                    <a:pt x="191" y="341"/>
                  </a:lnTo>
                  <a:lnTo>
                    <a:pt x="189" y="350"/>
                  </a:lnTo>
                  <a:lnTo>
                    <a:pt x="183" y="355"/>
                  </a:lnTo>
                  <a:lnTo>
                    <a:pt x="153" y="357"/>
                  </a:lnTo>
                  <a:lnTo>
                    <a:pt x="140" y="370"/>
                  </a:lnTo>
                  <a:lnTo>
                    <a:pt x="114" y="378"/>
                  </a:lnTo>
                  <a:lnTo>
                    <a:pt x="106" y="411"/>
                  </a:lnTo>
                  <a:lnTo>
                    <a:pt x="87" y="402"/>
                  </a:lnTo>
                  <a:lnTo>
                    <a:pt x="65" y="409"/>
                  </a:lnTo>
                  <a:lnTo>
                    <a:pt x="56" y="423"/>
                  </a:lnTo>
                  <a:lnTo>
                    <a:pt x="32" y="432"/>
                  </a:lnTo>
                  <a:lnTo>
                    <a:pt x="18" y="443"/>
                  </a:lnTo>
                  <a:lnTo>
                    <a:pt x="15" y="458"/>
                  </a:lnTo>
                  <a:lnTo>
                    <a:pt x="16" y="464"/>
                  </a:lnTo>
                  <a:lnTo>
                    <a:pt x="5" y="485"/>
                  </a:lnTo>
                  <a:lnTo>
                    <a:pt x="6" y="494"/>
                  </a:lnTo>
                  <a:lnTo>
                    <a:pt x="26" y="499"/>
                  </a:lnTo>
                  <a:lnTo>
                    <a:pt x="13" y="504"/>
                  </a:lnTo>
                  <a:lnTo>
                    <a:pt x="13" y="510"/>
                  </a:lnTo>
                  <a:lnTo>
                    <a:pt x="10" y="526"/>
                  </a:lnTo>
                  <a:lnTo>
                    <a:pt x="0" y="529"/>
                  </a:lnTo>
                  <a:lnTo>
                    <a:pt x="4" y="540"/>
                  </a:lnTo>
                  <a:lnTo>
                    <a:pt x="18" y="555"/>
                  </a:lnTo>
                  <a:lnTo>
                    <a:pt x="33" y="563"/>
                  </a:lnTo>
                  <a:lnTo>
                    <a:pt x="37" y="572"/>
                  </a:lnTo>
                  <a:lnTo>
                    <a:pt x="37" y="586"/>
                  </a:lnTo>
                  <a:lnTo>
                    <a:pt x="39" y="591"/>
                  </a:lnTo>
                  <a:lnTo>
                    <a:pt x="58" y="601"/>
                  </a:lnTo>
                  <a:lnTo>
                    <a:pt x="65" y="598"/>
                  </a:lnTo>
                  <a:lnTo>
                    <a:pt x="76" y="607"/>
                  </a:lnTo>
                  <a:lnTo>
                    <a:pt x="91" y="608"/>
                  </a:lnTo>
                  <a:lnTo>
                    <a:pt x="87" y="620"/>
                  </a:lnTo>
                  <a:lnTo>
                    <a:pt x="92" y="634"/>
                  </a:lnTo>
                  <a:lnTo>
                    <a:pt x="114" y="630"/>
                  </a:lnTo>
                  <a:lnTo>
                    <a:pt x="155" y="614"/>
                  </a:lnTo>
                  <a:lnTo>
                    <a:pt x="134" y="641"/>
                  </a:lnTo>
                  <a:lnTo>
                    <a:pt x="128" y="660"/>
                  </a:lnTo>
                  <a:lnTo>
                    <a:pt x="160" y="660"/>
                  </a:lnTo>
                  <a:lnTo>
                    <a:pt x="180" y="649"/>
                  </a:lnTo>
                  <a:lnTo>
                    <a:pt x="180" y="657"/>
                  </a:lnTo>
                  <a:lnTo>
                    <a:pt x="153" y="678"/>
                  </a:lnTo>
                  <a:lnTo>
                    <a:pt x="158" y="693"/>
                  </a:lnTo>
                  <a:lnTo>
                    <a:pt x="196" y="709"/>
                  </a:lnTo>
                  <a:lnTo>
                    <a:pt x="214" y="711"/>
                  </a:lnTo>
                  <a:lnTo>
                    <a:pt x="236" y="700"/>
                  </a:lnTo>
                  <a:lnTo>
                    <a:pt x="237" y="685"/>
                  </a:lnTo>
                  <a:lnTo>
                    <a:pt x="230" y="663"/>
                  </a:lnTo>
                  <a:lnTo>
                    <a:pt x="239" y="660"/>
                  </a:lnTo>
                  <a:lnTo>
                    <a:pt x="253" y="678"/>
                  </a:lnTo>
                  <a:lnTo>
                    <a:pt x="258" y="694"/>
                  </a:lnTo>
                  <a:lnTo>
                    <a:pt x="289" y="694"/>
                  </a:lnTo>
                  <a:lnTo>
                    <a:pt x="314" y="688"/>
                  </a:lnTo>
                  <a:lnTo>
                    <a:pt x="329" y="663"/>
                  </a:lnTo>
                  <a:lnTo>
                    <a:pt x="345" y="649"/>
                  </a:lnTo>
                  <a:lnTo>
                    <a:pt x="356" y="646"/>
                  </a:lnTo>
                  <a:lnTo>
                    <a:pt x="354" y="658"/>
                  </a:lnTo>
                  <a:lnTo>
                    <a:pt x="340" y="666"/>
                  </a:lnTo>
                  <a:lnTo>
                    <a:pt x="345" y="673"/>
                  </a:lnTo>
                  <a:lnTo>
                    <a:pt x="352" y="671"/>
                  </a:lnTo>
                  <a:lnTo>
                    <a:pt x="360" y="658"/>
                  </a:lnTo>
                  <a:lnTo>
                    <a:pt x="375" y="655"/>
                  </a:lnTo>
                  <a:lnTo>
                    <a:pt x="379" y="665"/>
                  </a:lnTo>
                  <a:lnTo>
                    <a:pt x="381" y="678"/>
                  </a:lnTo>
                  <a:lnTo>
                    <a:pt x="393" y="688"/>
                  </a:lnTo>
                  <a:lnTo>
                    <a:pt x="389" y="706"/>
                  </a:lnTo>
                  <a:lnTo>
                    <a:pt x="381" y="716"/>
                  </a:lnTo>
                  <a:lnTo>
                    <a:pt x="365" y="714"/>
                  </a:lnTo>
                  <a:lnTo>
                    <a:pt x="356" y="725"/>
                  </a:lnTo>
                  <a:lnTo>
                    <a:pt x="359" y="736"/>
                  </a:lnTo>
                  <a:lnTo>
                    <a:pt x="365" y="747"/>
                  </a:lnTo>
                  <a:lnTo>
                    <a:pt x="395" y="763"/>
                  </a:lnTo>
                  <a:lnTo>
                    <a:pt x="398" y="769"/>
                  </a:lnTo>
                  <a:lnTo>
                    <a:pt x="397" y="776"/>
                  </a:lnTo>
                  <a:lnTo>
                    <a:pt x="391" y="785"/>
                  </a:lnTo>
                  <a:lnTo>
                    <a:pt x="373" y="791"/>
                  </a:lnTo>
                  <a:lnTo>
                    <a:pt x="370" y="802"/>
                  </a:lnTo>
                  <a:lnTo>
                    <a:pt x="360" y="803"/>
                  </a:lnTo>
                  <a:lnTo>
                    <a:pt x="346" y="796"/>
                  </a:lnTo>
                  <a:lnTo>
                    <a:pt x="289" y="781"/>
                  </a:lnTo>
                  <a:lnTo>
                    <a:pt x="258" y="789"/>
                  </a:lnTo>
                  <a:lnTo>
                    <a:pt x="203" y="776"/>
                  </a:lnTo>
                  <a:lnTo>
                    <a:pt x="146" y="774"/>
                  </a:lnTo>
                  <a:lnTo>
                    <a:pt x="117" y="787"/>
                  </a:lnTo>
                  <a:lnTo>
                    <a:pt x="119" y="797"/>
                  </a:lnTo>
                  <a:lnTo>
                    <a:pt x="106" y="800"/>
                  </a:lnTo>
                  <a:lnTo>
                    <a:pt x="88" y="829"/>
                  </a:lnTo>
                  <a:lnTo>
                    <a:pt x="81" y="840"/>
                  </a:lnTo>
                  <a:lnTo>
                    <a:pt x="87" y="838"/>
                  </a:lnTo>
                  <a:lnTo>
                    <a:pt x="110" y="851"/>
                  </a:lnTo>
                  <a:lnTo>
                    <a:pt x="114" y="860"/>
                  </a:lnTo>
                  <a:lnTo>
                    <a:pt x="113" y="872"/>
                  </a:lnTo>
                  <a:lnTo>
                    <a:pt x="129" y="884"/>
                  </a:lnTo>
                  <a:lnTo>
                    <a:pt x="149" y="881"/>
                  </a:lnTo>
                  <a:lnTo>
                    <a:pt x="173" y="828"/>
                  </a:lnTo>
                  <a:lnTo>
                    <a:pt x="179" y="833"/>
                  </a:lnTo>
                  <a:lnTo>
                    <a:pt x="160" y="870"/>
                  </a:lnTo>
                  <a:lnTo>
                    <a:pt x="166" y="894"/>
                  </a:lnTo>
                  <a:lnTo>
                    <a:pt x="203" y="910"/>
                  </a:lnTo>
                  <a:lnTo>
                    <a:pt x="233" y="915"/>
                  </a:lnTo>
                  <a:lnTo>
                    <a:pt x="262" y="909"/>
                  </a:lnTo>
                  <a:lnTo>
                    <a:pt x="260" y="924"/>
                  </a:lnTo>
                  <a:lnTo>
                    <a:pt x="243" y="937"/>
                  </a:lnTo>
                  <a:lnTo>
                    <a:pt x="222" y="937"/>
                  </a:lnTo>
                  <a:lnTo>
                    <a:pt x="185" y="976"/>
                  </a:lnTo>
                  <a:lnTo>
                    <a:pt x="198" y="996"/>
                  </a:lnTo>
                  <a:lnTo>
                    <a:pt x="214" y="1012"/>
                  </a:lnTo>
                  <a:lnTo>
                    <a:pt x="225" y="1031"/>
                  </a:lnTo>
                  <a:lnTo>
                    <a:pt x="262" y="1061"/>
                  </a:lnTo>
                  <a:lnTo>
                    <a:pt x="292" y="1070"/>
                  </a:lnTo>
                  <a:lnTo>
                    <a:pt x="309" y="1081"/>
                  </a:lnTo>
                  <a:lnTo>
                    <a:pt x="336" y="1087"/>
                  </a:lnTo>
                  <a:lnTo>
                    <a:pt x="362" y="1099"/>
                  </a:lnTo>
                  <a:lnTo>
                    <a:pt x="329" y="1048"/>
                  </a:lnTo>
                  <a:lnTo>
                    <a:pt x="313" y="1037"/>
                  </a:lnTo>
                  <a:lnTo>
                    <a:pt x="328" y="1016"/>
                  </a:lnTo>
                  <a:lnTo>
                    <a:pt x="340" y="1016"/>
                  </a:lnTo>
                  <a:lnTo>
                    <a:pt x="357" y="1043"/>
                  </a:lnTo>
                  <a:lnTo>
                    <a:pt x="368" y="1044"/>
                  </a:lnTo>
                  <a:lnTo>
                    <a:pt x="372" y="1024"/>
                  </a:lnTo>
                  <a:lnTo>
                    <a:pt x="382" y="1005"/>
                  </a:lnTo>
                  <a:lnTo>
                    <a:pt x="410" y="1015"/>
                  </a:lnTo>
                  <a:lnTo>
                    <a:pt x="404" y="1028"/>
                  </a:lnTo>
                  <a:lnTo>
                    <a:pt x="402" y="1054"/>
                  </a:lnTo>
                  <a:lnTo>
                    <a:pt x="419" y="1071"/>
                  </a:lnTo>
                  <a:lnTo>
                    <a:pt x="430" y="1062"/>
                  </a:lnTo>
                  <a:lnTo>
                    <a:pt x="440" y="1042"/>
                  </a:lnTo>
                  <a:lnTo>
                    <a:pt x="453" y="1034"/>
                  </a:lnTo>
                  <a:lnTo>
                    <a:pt x="462" y="1038"/>
                  </a:lnTo>
                  <a:lnTo>
                    <a:pt x="465" y="1023"/>
                  </a:lnTo>
                  <a:lnTo>
                    <a:pt x="476" y="1010"/>
                  </a:lnTo>
                  <a:lnTo>
                    <a:pt x="491" y="1001"/>
                  </a:lnTo>
                  <a:lnTo>
                    <a:pt x="491" y="1021"/>
                  </a:lnTo>
                  <a:lnTo>
                    <a:pt x="502" y="1039"/>
                  </a:lnTo>
                  <a:lnTo>
                    <a:pt x="521" y="1022"/>
                  </a:lnTo>
                  <a:lnTo>
                    <a:pt x="534" y="992"/>
                  </a:lnTo>
                  <a:lnTo>
                    <a:pt x="554" y="997"/>
                  </a:lnTo>
                  <a:lnTo>
                    <a:pt x="562" y="1018"/>
                  </a:lnTo>
                  <a:lnTo>
                    <a:pt x="575" y="1024"/>
                  </a:lnTo>
                  <a:lnTo>
                    <a:pt x="581" y="1019"/>
                  </a:lnTo>
                  <a:lnTo>
                    <a:pt x="593" y="1021"/>
                  </a:lnTo>
                  <a:lnTo>
                    <a:pt x="657" y="1040"/>
                  </a:lnTo>
                  <a:lnTo>
                    <a:pt x="663" y="1060"/>
                  </a:lnTo>
                  <a:lnTo>
                    <a:pt x="671" y="1066"/>
                  </a:lnTo>
                  <a:lnTo>
                    <a:pt x="672" y="1075"/>
                  </a:lnTo>
                  <a:lnTo>
                    <a:pt x="672" y="1054"/>
                  </a:lnTo>
                  <a:lnTo>
                    <a:pt x="673" y="1054"/>
                  </a:lnTo>
                  <a:lnTo>
                    <a:pt x="698" y="1075"/>
                  </a:lnTo>
                  <a:lnTo>
                    <a:pt x="715" y="1085"/>
                  </a:lnTo>
                  <a:lnTo>
                    <a:pt x="723" y="1082"/>
                  </a:lnTo>
                  <a:lnTo>
                    <a:pt x="727" y="1092"/>
                  </a:lnTo>
                  <a:lnTo>
                    <a:pt x="725" y="1118"/>
                  </a:lnTo>
                  <a:lnTo>
                    <a:pt x="737" y="1115"/>
                  </a:lnTo>
                  <a:lnTo>
                    <a:pt x="750" y="1099"/>
                  </a:lnTo>
                  <a:lnTo>
                    <a:pt x="758" y="1121"/>
                  </a:lnTo>
                  <a:lnTo>
                    <a:pt x="763" y="1123"/>
                  </a:lnTo>
                  <a:lnTo>
                    <a:pt x="771" y="1132"/>
                  </a:lnTo>
                  <a:lnTo>
                    <a:pt x="787" y="1128"/>
                  </a:lnTo>
                  <a:lnTo>
                    <a:pt x="791" y="1140"/>
                  </a:lnTo>
                  <a:lnTo>
                    <a:pt x="798" y="1153"/>
                  </a:lnTo>
                  <a:lnTo>
                    <a:pt x="800" y="1166"/>
                  </a:lnTo>
                  <a:lnTo>
                    <a:pt x="803" y="1169"/>
                  </a:lnTo>
                  <a:lnTo>
                    <a:pt x="802" y="1180"/>
                  </a:lnTo>
                  <a:lnTo>
                    <a:pt x="792" y="1199"/>
                  </a:lnTo>
                  <a:lnTo>
                    <a:pt x="789" y="1212"/>
                  </a:lnTo>
                  <a:lnTo>
                    <a:pt x="800" y="1200"/>
                  </a:lnTo>
                  <a:lnTo>
                    <a:pt x="802" y="1215"/>
                  </a:lnTo>
                  <a:lnTo>
                    <a:pt x="801" y="1221"/>
                  </a:lnTo>
                  <a:lnTo>
                    <a:pt x="812" y="1241"/>
                  </a:lnTo>
                  <a:lnTo>
                    <a:pt x="814" y="1261"/>
                  </a:lnTo>
                  <a:lnTo>
                    <a:pt x="823" y="1275"/>
                  </a:lnTo>
                  <a:lnTo>
                    <a:pt x="877" y="1314"/>
                  </a:lnTo>
                  <a:lnTo>
                    <a:pt x="878" y="1322"/>
                  </a:lnTo>
                  <a:lnTo>
                    <a:pt x="871" y="1329"/>
                  </a:lnTo>
                  <a:lnTo>
                    <a:pt x="867" y="1336"/>
                  </a:lnTo>
                  <a:lnTo>
                    <a:pt x="872" y="1349"/>
                  </a:lnTo>
                  <a:lnTo>
                    <a:pt x="886" y="1352"/>
                  </a:lnTo>
                  <a:lnTo>
                    <a:pt x="914" y="1392"/>
                  </a:lnTo>
                  <a:lnTo>
                    <a:pt x="906" y="1397"/>
                  </a:lnTo>
                  <a:lnTo>
                    <a:pt x="882" y="1404"/>
                  </a:lnTo>
                  <a:lnTo>
                    <a:pt x="900" y="1409"/>
                  </a:lnTo>
                  <a:lnTo>
                    <a:pt x="913" y="1406"/>
                  </a:lnTo>
                  <a:lnTo>
                    <a:pt x="915" y="1422"/>
                  </a:lnTo>
                  <a:lnTo>
                    <a:pt x="892" y="1422"/>
                  </a:lnTo>
                  <a:lnTo>
                    <a:pt x="915" y="1433"/>
                  </a:lnTo>
                  <a:lnTo>
                    <a:pt x="918" y="1440"/>
                  </a:lnTo>
                  <a:lnTo>
                    <a:pt x="914" y="1457"/>
                  </a:lnTo>
                  <a:lnTo>
                    <a:pt x="911" y="1483"/>
                  </a:lnTo>
                  <a:lnTo>
                    <a:pt x="922" y="1480"/>
                  </a:lnTo>
                  <a:lnTo>
                    <a:pt x="930" y="1489"/>
                  </a:lnTo>
                  <a:lnTo>
                    <a:pt x="921" y="1501"/>
                  </a:lnTo>
                  <a:lnTo>
                    <a:pt x="941" y="1521"/>
                  </a:lnTo>
                  <a:lnTo>
                    <a:pt x="937" y="1542"/>
                  </a:lnTo>
                  <a:lnTo>
                    <a:pt x="938" y="1549"/>
                  </a:lnTo>
                  <a:lnTo>
                    <a:pt x="929" y="1544"/>
                  </a:lnTo>
                  <a:lnTo>
                    <a:pt x="927" y="1555"/>
                  </a:lnTo>
                  <a:lnTo>
                    <a:pt x="929" y="1564"/>
                  </a:lnTo>
                  <a:lnTo>
                    <a:pt x="952" y="1581"/>
                  </a:lnTo>
                  <a:lnTo>
                    <a:pt x="954" y="1587"/>
                  </a:lnTo>
                  <a:lnTo>
                    <a:pt x="956" y="1597"/>
                  </a:lnTo>
                  <a:lnTo>
                    <a:pt x="949" y="1618"/>
                  </a:lnTo>
                  <a:lnTo>
                    <a:pt x="958" y="1616"/>
                  </a:lnTo>
                  <a:lnTo>
                    <a:pt x="975" y="1607"/>
                  </a:lnTo>
                  <a:lnTo>
                    <a:pt x="967" y="1615"/>
                  </a:lnTo>
                  <a:lnTo>
                    <a:pt x="963" y="1624"/>
                  </a:lnTo>
                  <a:lnTo>
                    <a:pt x="960" y="1636"/>
                  </a:lnTo>
                  <a:lnTo>
                    <a:pt x="972" y="1646"/>
                  </a:lnTo>
                  <a:lnTo>
                    <a:pt x="962" y="1652"/>
                  </a:lnTo>
                  <a:lnTo>
                    <a:pt x="957" y="1666"/>
                  </a:lnTo>
                  <a:lnTo>
                    <a:pt x="947" y="1673"/>
                  </a:lnTo>
                  <a:lnTo>
                    <a:pt x="980" y="1683"/>
                  </a:lnTo>
                  <a:lnTo>
                    <a:pt x="999" y="1693"/>
                  </a:lnTo>
                  <a:lnTo>
                    <a:pt x="1006" y="1710"/>
                  </a:lnTo>
                  <a:lnTo>
                    <a:pt x="1005" y="1728"/>
                  </a:lnTo>
                  <a:lnTo>
                    <a:pt x="1000" y="1733"/>
                  </a:lnTo>
                  <a:lnTo>
                    <a:pt x="999" y="1748"/>
                  </a:lnTo>
                  <a:lnTo>
                    <a:pt x="1000" y="1765"/>
                  </a:lnTo>
                  <a:lnTo>
                    <a:pt x="1001" y="1781"/>
                  </a:lnTo>
                  <a:lnTo>
                    <a:pt x="992" y="1785"/>
                  </a:lnTo>
                  <a:lnTo>
                    <a:pt x="996" y="1801"/>
                  </a:lnTo>
                  <a:lnTo>
                    <a:pt x="990" y="1808"/>
                  </a:lnTo>
                  <a:lnTo>
                    <a:pt x="986" y="1825"/>
                  </a:lnTo>
                  <a:lnTo>
                    <a:pt x="981" y="1834"/>
                  </a:lnTo>
                  <a:lnTo>
                    <a:pt x="967" y="1854"/>
                  </a:lnTo>
                  <a:lnTo>
                    <a:pt x="953" y="1860"/>
                  </a:lnTo>
                  <a:lnTo>
                    <a:pt x="969" y="1878"/>
                  </a:lnTo>
                  <a:lnTo>
                    <a:pt x="992" y="1869"/>
                  </a:lnTo>
                  <a:lnTo>
                    <a:pt x="968" y="1898"/>
                  </a:lnTo>
                  <a:lnTo>
                    <a:pt x="951" y="1906"/>
                  </a:lnTo>
                  <a:lnTo>
                    <a:pt x="941" y="1921"/>
                  </a:lnTo>
                  <a:lnTo>
                    <a:pt x="946" y="1937"/>
                  </a:lnTo>
                  <a:lnTo>
                    <a:pt x="963" y="1968"/>
                  </a:lnTo>
                  <a:lnTo>
                    <a:pt x="973" y="1954"/>
                  </a:lnTo>
                  <a:lnTo>
                    <a:pt x="988" y="1970"/>
                  </a:lnTo>
                  <a:lnTo>
                    <a:pt x="1007" y="1976"/>
                  </a:lnTo>
                  <a:lnTo>
                    <a:pt x="1037" y="1960"/>
                  </a:lnTo>
                  <a:lnTo>
                    <a:pt x="1038" y="1943"/>
                  </a:lnTo>
                  <a:lnTo>
                    <a:pt x="1028" y="1931"/>
                  </a:lnTo>
                  <a:lnTo>
                    <a:pt x="1032" y="1919"/>
                  </a:lnTo>
                  <a:lnTo>
                    <a:pt x="1039" y="1926"/>
                  </a:lnTo>
                  <a:lnTo>
                    <a:pt x="1046" y="1917"/>
                  </a:lnTo>
                  <a:lnTo>
                    <a:pt x="1044" y="1908"/>
                  </a:lnTo>
                  <a:lnTo>
                    <a:pt x="1061" y="1895"/>
                  </a:lnTo>
                  <a:lnTo>
                    <a:pt x="1062" y="1865"/>
                  </a:lnTo>
                  <a:lnTo>
                    <a:pt x="1069" y="1882"/>
                  </a:lnTo>
                  <a:lnTo>
                    <a:pt x="1078" y="1899"/>
                  </a:lnTo>
                  <a:lnTo>
                    <a:pt x="1096" y="1883"/>
                  </a:lnTo>
                  <a:lnTo>
                    <a:pt x="1087" y="1904"/>
                  </a:lnTo>
                  <a:lnTo>
                    <a:pt x="1086" y="1919"/>
                  </a:lnTo>
                  <a:lnTo>
                    <a:pt x="1105" y="1926"/>
                  </a:lnTo>
                  <a:lnTo>
                    <a:pt x="1104" y="1930"/>
                  </a:lnTo>
                  <a:lnTo>
                    <a:pt x="1114" y="1930"/>
                  </a:lnTo>
                  <a:lnTo>
                    <a:pt x="1155" y="1924"/>
                  </a:lnTo>
                  <a:lnTo>
                    <a:pt x="1141" y="1941"/>
                  </a:lnTo>
                  <a:lnTo>
                    <a:pt x="1104" y="1953"/>
                  </a:lnTo>
                  <a:lnTo>
                    <a:pt x="1092" y="1969"/>
                  </a:lnTo>
                  <a:lnTo>
                    <a:pt x="1120" y="1973"/>
                  </a:lnTo>
                  <a:lnTo>
                    <a:pt x="1152" y="1962"/>
                  </a:lnTo>
                  <a:lnTo>
                    <a:pt x="1132" y="1975"/>
                  </a:lnTo>
                  <a:lnTo>
                    <a:pt x="1128" y="1994"/>
                  </a:lnTo>
                  <a:lnTo>
                    <a:pt x="1118" y="2011"/>
                  </a:lnTo>
                  <a:lnTo>
                    <a:pt x="1164" y="1981"/>
                  </a:lnTo>
                  <a:lnTo>
                    <a:pt x="1136" y="2017"/>
                  </a:lnTo>
                  <a:lnTo>
                    <a:pt x="1180" y="2012"/>
                  </a:lnTo>
                  <a:lnTo>
                    <a:pt x="1175" y="2025"/>
                  </a:lnTo>
                  <a:lnTo>
                    <a:pt x="1183" y="2033"/>
                  </a:lnTo>
                  <a:lnTo>
                    <a:pt x="1180" y="2041"/>
                  </a:lnTo>
                  <a:lnTo>
                    <a:pt x="1152" y="2029"/>
                  </a:lnTo>
                  <a:lnTo>
                    <a:pt x="1167" y="2045"/>
                  </a:lnTo>
                  <a:lnTo>
                    <a:pt x="1199" y="2059"/>
                  </a:lnTo>
                  <a:lnTo>
                    <a:pt x="1212" y="2075"/>
                  </a:lnTo>
                  <a:lnTo>
                    <a:pt x="1218" y="2091"/>
                  </a:lnTo>
                  <a:lnTo>
                    <a:pt x="1196" y="2082"/>
                  </a:lnTo>
                  <a:lnTo>
                    <a:pt x="1212" y="2092"/>
                  </a:lnTo>
                  <a:lnTo>
                    <a:pt x="1212" y="2100"/>
                  </a:lnTo>
                  <a:lnTo>
                    <a:pt x="1200" y="2103"/>
                  </a:lnTo>
                  <a:lnTo>
                    <a:pt x="1204" y="2111"/>
                  </a:lnTo>
                  <a:lnTo>
                    <a:pt x="1188" y="2105"/>
                  </a:lnTo>
                  <a:lnTo>
                    <a:pt x="1190" y="2121"/>
                  </a:lnTo>
                  <a:lnTo>
                    <a:pt x="1199" y="2132"/>
                  </a:lnTo>
                  <a:lnTo>
                    <a:pt x="1218" y="2124"/>
                  </a:lnTo>
                  <a:lnTo>
                    <a:pt x="1223" y="2136"/>
                  </a:lnTo>
                  <a:lnTo>
                    <a:pt x="1221" y="2148"/>
                  </a:lnTo>
                  <a:lnTo>
                    <a:pt x="1191" y="2142"/>
                  </a:lnTo>
                  <a:lnTo>
                    <a:pt x="1164" y="2131"/>
                  </a:lnTo>
                  <a:lnTo>
                    <a:pt x="1124" y="2094"/>
                  </a:lnTo>
                  <a:lnTo>
                    <a:pt x="1102" y="2080"/>
                  </a:lnTo>
                  <a:lnTo>
                    <a:pt x="1039" y="2071"/>
                  </a:lnTo>
                  <a:lnTo>
                    <a:pt x="1023" y="2073"/>
                  </a:lnTo>
                  <a:lnTo>
                    <a:pt x="1010" y="2091"/>
                  </a:lnTo>
                  <a:lnTo>
                    <a:pt x="1042" y="2138"/>
                  </a:lnTo>
                  <a:lnTo>
                    <a:pt x="1070" y="2147"/>
                  </a:lnTo>
                  <a:lnTo>
                    <a:pt x="1102" y="2162"/>
                  </a:lnTo>
                  <a:lnTo>
                    <a:pt x="1125" y="2190"/>
                  </a:lnTo>
                  <a:lnTo>
                    <a:pt x="1174" y="2201"/>
                  </a:lnTo>
                  <a:lnTo>
                    <a:pt x="1183" y="2194"/>
                  </a:lnTo>
                  <a:lnTo>
                    <a:pt x="1198" y="2196"/>
                  </a:lnTo>
                  <a:lnTo>
                    <a:pt x="1204" y="2202"/>
                  </a:lnTo>
                  <a:lnTo>
                    <a:pt x="1234" y="2200"/>
                  </a:lnTo>
                  <a:lnTo>
                    <a:pt x="1232" y="2216"/>
                  </a:lnTo>
                  <a:lnTo>
                    <a:pt x="1238" y="2232"/>
                  </a:lnTo>
                  <a:lnTo>
                    <a:pt x="1221" y="2238"/>
                  </a:lnTo>
                  <a:lnTo>
                    <a:pt x="1225" y="2255"/>
                  </a:lnTo>
                  <a:lnTo>
                    <a:pt x="1211" y="2261"/>
                  </a:lnTo>
                  <a:lnTo>
                    <a:pt x="1215" y="2276"/>
                  </a:lnTo>
                  <a:lnTo>
                    <a:pt x="1217" y="2281"/>
                  </a:lnTo>
                  <a:lnTo>
                    <a:pt x="1204" y="2288"/>
                  </a:lnTo>
                  <a:lnTo>
                    <a:pt x="1202" y="2313"/>
                  </a:lnTo>
                  <a:lnTo>
                    <a:pt x="1217" y="2324"/>
                  </a:lnTo>
                  <a:lnTo>
                    <a:pt x="1234" y="2312"/>
                  </a:lnTo>
                  <a:lnTo>
                    <a:pt x="1242" y="2326"/>
                  </a:lnTo>
                  <a:lnTo>
                    <a:pt x="1226" y="2337"/>
                  </a:lnTo>
                  <a:lnTo>
                    <a:pt x="1234" y="2349"/>
                  </a:lnTo>
                  <a:lnTo>
                    <a:pt x="1221" y="2350"/>
                  </a:lnTo>
                  <a:lnTo>
                    <a:pt x="1215" y="2337"/>
                  </a:lnTo>
                  <a:lnTo>
                    <a:pt x="1201" y="2334"/>
                  </a:lnTo>
                  <a:lnTo>
                    <a:pt x="1194" y="2341"/>
                  </a:lnTo>
                  <a:lnTo>
                    <a:pt x="1193" y="2356"/>
                  </a:lnTo>
                  <a:lnTo>
                    <a:pt x="1193" y="2371"/>
                  </a:lnTo>
                  <a:lnTo>
                    <a:pt x="1199" y="2378"/>
                  </a:lnTo>
                  <a:lnTo>
                    <a:pt x="1188" y="2392"/>
                  </a:lnTo>
                  <a:lnTo>
                    <a:pt x="1191" y="2398"/>
                  </a:lnTo>
                  <a:lnTo>
                    <a:pt x="1204" y="2395"/>
                  </a:lnTo>
                  <a:lnTo>
                    <a:pt x="1199" y="2404"/>
                  </a:lnTo>
                  <a:lnTo>
                    <a:pt x="1193" y="2421"/>
                  </a:lnTo>
                  <a:lnTo>
                    <a:pt x="1171" y="2428"/>
                  </a:lnTo>
                  <a:lnTo>
                    <a:pt x="1155" y="2421"/>
                  </a:lnTo>
                  <a:lnTo>
                    <a:pt x="1140" y="2420"/>
                  </a:lnTo>
                  <a:lnTo>
                    <a:pt x="1118" y="2426"/>
                  </a:lnTo>
                  <a:lnTo>
                    <a:pt x="1114" y="2436"/>
                  </a:lnTo>
                  <a:lnTo>
                    <a:pt x="1098" y="2452"/>
                  </a:lnTo>
                  <a:lnTo>
                    <a:pt x="1102" y="2462"/>
                  </a:lnTo>
                  <a:lnTo>
                    <a:pt x="1099" y="2463"/>
                  </a:lnTo>
                  <a:lnTo>
                    <a:pt x="1103" y="2474"/>
                  </a:lnTo>
                  <a:lnTo>
                    <a:pt x="1115" y="2468"/>
                  </a:lnTo>
                  <a:lnTo>
                    <a:pt x="1128" y="2476"/>
                  </a:lnTo>
                  <a:lnTo>
                    <a:pt x="1182" y="2459"/>
                  </a:lnTo>
                  <a:lnTo>
                    <a:pt x="1172" y="2442"/>
                  </a:lnTo>
                  <a:lnTo>
                    <a:pt x="1191" y="2443"/>
                  </a:lnTo>
                  <a:lnTo>
                    <a:pt x="1194" y="2447"/>
                  </a:lnTo>
                  <a:lnTo>
                    <a:pt x="1189" y="2458"/>
                  </a:lnTo>
                  <a:lnTo>
                    <a:pt x="1174" y="2466"/>
                  </a:lnTo>
                  <a:lnTo>
                    <a:pt x="1198" y="2479"/>
                  </a:lnTo>
                  <a:lnTo>
                    <a:pt x="1184" y="2476"/>
                  </a:lnTo>
                  <a:lnTo>
                    <a:pt x="1188" y="2485"/>
                  </a:lnTo>
                  <a:lnTo>
                    <a:pt x="1205" y="2493"/>
                  </a:lnTo>
                  <a:lnTo>
                    <a:pt x="1199" y="2498"/>
                  </a:lnTo>
                  <a:lnTo>
                    <a:pt x="1188" y="2493"/>
                  </a:lnTo>
                  <a:lnTo>
                    <a:pt x="1171" y="2500"/>
                  </a:lnTo>
                  <a:lnTo>
                    <a:pt x="1155" y="2502"/>
                  </a:lnTo>
                  <a:lnTo>
                    <a:pt x="1114" y="2481"/>
                  </a:lnTo>
                  <a:lnTo>
                    <a:pt x="1101" y="2487"/>
                  </a:lnTo>
                  <a:lnTo>
                    <a:pt x="1101" y="2492"/>
                  </a:lnTo>
                  <a:lnTo>
                    <a:pt x="1078" y="2485"/>
                  </a:lnTo>
                  <a:lnTo>
                    <a:pt x="1071" y="2491"/>
                  </a:lnTo>
                  <a:lnTo>
                    <a:pt x="1088" y="2491"/>
                  </a:lnTo>
                  <a:lnTo>
                    <a:pt x="1104" y="2508"/>
                  </a:lnTo>
                  <a:lnTo>
                    <a:pt x="1098" y="2513"/>
                  </a:lnTo>
                  <a:lnTo>
                    <a:pt x="1081" y="2503"/>
                  </a:lnTo>
                  <a:lnTo>
                    <a:pt x="1091" y="2516"/>
                  </a:lnTo>
                  <a:lnTo>
                    <a:pt x="1078" y="2516"/>
                  </a:lnTo>
                  <a:lnTo>
                    <a:pt x="1064" y="2525"/>
                  </a:lnTo>
                  <a:lnTo>
                    <a:pt x="1066" y="2539"/>
                  </a:lnTo>
                  <a:lnTo>
                    <a:pt x="1065" y="2555"/>
                  </a:lnTo>
                  <a:lnTo>
                    <a:pt x="1067" y="2556"/>
                  </a:lnTo>
                  <a:lnTo>
                    <a:pt x="1056" y="2570"/>
                  </a:lnTo>
                  <a:lnTo>
                    <a:pt x="1067" y="2578"/>
                  </a:lnTo>
                  <a:lnTo>
                    <a:pt x="1072" y="2575"/>
                  </a:lnTo>
                  <a:lnTo>
                    <a:pt x="1051" y="2590"/>
                  </a:lnTo>
                  <a:lnTo>
                    <a:pt x="1055" y="2600"/>
                  </a:lnTo>
                  <a:lnTo>
                    <a:pt x="1049" y="2605"/>
                  </a:lnTo>
                  <a:lnTo>
                    <a:pt x="1044" y="2615"/>
                  </a:lnTo>
                  <a:lnTo>
                    <a:pt x="1043" y="2640"/>
                  </a:lnTo>
                  <a:lnTo>
                    <a:pt x="1061" y="2653"/>
                  </a:lnTo>
                  <a:lnTo>
                    <a:pt x="1059" y="2667"/>
                  </a:lnTo>
                  <a:lnTo>
                    <a:pt x="1074" y="2664"/>
                  </a:lnTo>
                  <a:lnTo>
                    <a:pt x="1091" y="2665"/>
                  </a:lnTo>
                  <a:lnTo>
                    <a:pt x="1089" y="2685"/>
                  </a:lnTo>
                  <a:lnTo>
                    <a:pt x="1082" y="2690"/>
                  </a:lnTo>
                  <a:lnTo>
                    <a:pt x="1071" y="2705"/>
                  </a:lnTo>
                  <a:lnTo>
                    <a:pt x="1085" y="2719"/>
                  </a:lnTo>
                  <a:lnTo>
                    <a:pt x="1065" y="2716"/>
                  </a:lnTo>
                  <a:lnTo>
                    <a:pt x="1060" y="2728"/>
                  </a:lnTo>
                  <a:lnTo>
                    <a:pt x="1061" y="2742"/>
                  </a:lnTo>
                  <a:lnTo>
                    <a:pt x="1064" y="2750"/>
                  </a:lnTo>
                  <a:lnTo>
                    <a:pt x="1076" y="2750"/>
                  </a:lnTo>
                  <a:lnTo>
                    <a:pt x="1065" y="2764"/>
                  </a:lnTo>
                  <a:lnTo>
                    <a:pt x="1072" y="2767"/>
                  </a:lnTo>
                  <a:lnTo>
                    <a:pt x="1086" y="2767"/>
                  </a:lnTo>
                  <a:lnTo>
                    <a:pt x="1097" y="2764"/>
                  </a:lnTo>
                  <a:lnTo>
                    <a:pt x="1071" y="2787"/>
                  </a:lnTo>
                  <a:lnTo>
                    <a:pt x="1071" y="2797"/>
                  </a:lnTo>
                  <a:lnTo>
                    <a:pt x="1085" y="2802"/>
                  </a:lnTo>
                  <a:lnTo>
                    <a:pt x="1086" y="2810"/>
                  </a:lnTo>
                  <a:lnTo>
                    <a:pt x="1102" y="2802"/>
                  </a:lnTo>
                  <a:lnTo>
                    <a:pt x="1096" y="2805"/>
                  </a:lnTo>
                  <a:lnTo>
                    <a:pt x="1089" y="2815"/>
                  </a:lnTo>
                  <a:lnTo>
                    <a:pt x="1092" y="2823"/>
                  </a:lnTo>
                  <a:lnTo>
                    <a:pt x="1086" y="2834"/>
                  </a:lnTo>
                  <a:lnTo>
                    <a:pt x="1099" y="2830"/>
                  </a:lnTo>
                  <a:lnTo>
                    <a:pt x="1108" y="2825"/>
                  </a:lnTo>
                  <a:lnTo>
                    <a:pt x="1110" y="2856"/>
                  </a:lnTo>
                  <a:lnTo>
                    <a:pt x="1125" y="2855"/>
                  </a:lnTo>
                  <a:lnTo>
                    <a:pt x="1125" y="2864"/>
                  </a:lnTo>
                  <a:lnTo>
                    <a:pt x="1137" y="2864"/>
                  </a:lnTo>
                  <a:lnTo>
                    <a:pt x="1120" y="2882"/>
                  </a:lnTo>
                  <a:lnTo>
                    <a:pt x="1125" y="2895"/>
                  </a:lnTo>
                  <a:lnTo>
                    <a:pt x="1135" y="2880"/>
                  </a:lnTo>
                  <a:lnTo>
                    <a:pt x="1137" y="2896"/>
                  </a:lnTo>
                  <a:lnTo>
                    <a:pt x="1134" y="2900"/>
                  </a:lnTo>
                  <a:lnTo>
                    <a:pt x="1131" y="2916"/>
                  </a:lnTo>
                  <a:lnTo>
                    <a:pt x="1140" y="2920"/>
                  </a:lnTo>
                  <a:lnTo>
                    <a:pt x="1141" y="2932"/>
                  </a:lnTo>
                  <a:lnTo>
                    <a:pt x="1144" y="2945"/>
                  </a:lnTo>
                  <a:lnTo>
                    <a:pt x="1151" y="2937"/>
                  </a:lnTo>
                  <a:lnTo>
                    <a:pt x="1151" y="2941"/>
                  </a:lnTo>
                  <a:lnTo>
                    <a:pt x="1157" y="2943"/>
                  </a:lnTo>
                  <a:lnTo>
                    <a:pt x="1145" y="2957"/>
                  </a:lnTo>
                  <a:lnTo>
                    <a:pt x="1142" y="2965"/>
                  </a:lnTo>
                  <a:lnTo>
                    <a:pt x="1142" y="2979"/>
                  </a:lnTo>
                  <a:lnTo>
                    <a:pt x="1141" y="2990"/>
                  </a:lnTo>
                  <a:lnTo>
                    <a:pt x="1141" y="3002"/>
                  </a:lnTo>
                  <a:lnTo>
                    <a:pt x="1145" y="3017"/>
                  </a:lnTo>
                  <a:lnTo>
                    <a:pt x="1151" y="3013"/>
                  </a:lnTo>
                  <a:lnTo>
                    <a:pt x="1164" y="3013"/>
                  </a:lnTo>
                  <a:lnTo>
                    <a:pt x="1175" y="2990"/>
                  </a:lnTo>
                  <a:lnTo>
                    <a:pt x="1190" y="2961"/>
                  </a:lnTo>
                  <a:lnTo>
                    <a:pt x="1198" y="2965"/>
                  </a:lnTo>
                  <a:lnTo>
                    <a:pt x="1211" y="2960"/>
                  </a:lnTo>
                  <a:lnTo>
                    <a:pt x="1218" y="2944"/>
                  </a:lnTo>
                  <a:lnTo>
                    <a:pt x="1237" y="2954"/>
                  </a:lnTo>
                  <a:lnTo>
                    <a:pt x="1248" y="2952"/>
                  </a:lnTo>
                  <a:lnTo>
                    <a:pt x="1255" y="2968"/>
                  </a:lnTo>
                  <a:lnTo>
                    <a:pt x="1226" y="2960"/>
                  </a:lnTo>
                  <a:lnTo>
                    <a:pt x="1216" y="2970"/>
                  </a:lnTo>
                  <a:lnTo>
                    <a:pt x="1215" y="2977"/>
                  </a:lnTo>
                  <a:lnTo>
                    <a:pt x="1228" y="2988"/>
                  </a:lnTo>
                  <a:lnTo>
                    <a:pt x="1247" y="2988"/>
                  </a:lnTo>
                  <a:lnTo>
                    <a:pt x="1218" y="3000"/>
                  </a:lnTo>
                  <a:lnTo>
                    <a:pt x="1206" y="3002"/>
                  </a:lnTo>
                  <a:lnTo>
                    <a:pt x="1202" y="3018"/>
                  </a:lnTo>
                  <a:lnTo>
                    <a:pt x="1191" y="3025"/>
                  </a:lnTo>
                  <a:lnTo>
                    <a:pt x="1175" y="3027"/>
                  </a:lnTo>
                  <a:lnTo>
                    <a:pt x="1173" y="3036"/>
                  </a:lnTo>
                  <a:lnTo>
                    <a:pt x="1179" y="3057"/>
                  </a:lnTo>
                  <a:lnTo>
                    <a:pt x="1177" y="3082"/>
                  </a:lnTo>
                  <a:lnTo>
                    <a:pt x="1187" y="3078"/>
                  </a:lnTo>
                  <a:lnTo>
                    <a:pt x="1177" y="3093"/>
                  </a:lnTo>
                  <a:lnTo>
                    <a:pt x="1187" y="3110"/>
                  </a:lnTo>
                  <a:lnTo>
                    <a:pt x="1190" y="3119"/>
                  </a:lnTo>
                  <a:lnTo>
                    <a:pt x="1195" y="3116"/>
                  </a:lnTo>
                  <a:lnTo>
                    <a:pt x="1198" y="3136"/>
                  </a:lnTo>
                  <a:lnTo>
                    <a:pt x="1212" y="3160"/>
                  </a:lnTo>
                  <a:lnTo>
                    <a:pt x="1217" y="3162"/>
                  </a:lnTo>
                  <a:lnTo>
                    <a:pt x="1217" y="3165"/>
                  </a:lnTo>
                  <a:lnTo>
                    <a:pt x="1218" y="3170"/>
                  </a:lnTo>
                  <a:lnTo>
                    <a:pt x="1234" y="3173"/>
                  </a:lnTo>
                  <a:lnTo>
                    <a:pt x="1236" y="3186"/>
                  </a:lnTo>
                  <a:lnTo>
                    <a:pt x="1241" y="3195"/>
                  </a:lnTo>
                  <a:lnTo>
                    <a:pt x="1242" y="3203"/>
                  </a:lnTo>
                  <a:lnTo>
                    <a:pt x="1249" y="3196"/>
                  </a:lnTo>
                  <a:lnTo>
                    <a:pt x="1254" y="3195"/>
                  </a:lnTo>
                  <a:lnTo>
                    <a:pt x="1247" y="3212"/>
                  </a:lnTo>
                  <a:lnTo>
                    <a:pt x="1247" y="3226"/>
                  </a:lnTo>
                  <a:lnTo>
                    <a:pt x="1250" y="3232"/>
                  </a:lnTo>
                  <a:lnTo>
                    <a:pt x="1260" y="3233"/>
                  </a:lnTo>
                  <a:lnTo>
                    <a:pt x="1269" y="3238"/>
                  </a:lnTo>
                  <a:lnTo>
                    <a:pt x="1265" y="3246"/>
                  </a:lnTo>
                  <a:lnTo>
                    <a:pt x="1265" y="3255"/>
                  </a:lnTo>
                  <a:lnTo>
                    <a:pt x="1276" y="3260"/>
                  </a:lnTo>
                  <a:lnTo>
                    <a:pt x="1285" y="3260"/>
                  </a:lnTo>
                  <a:lnTo>
                    <a:pt x="1275" y="3265"/>
                  </a:lnTo>
                  <a:lnTo>
                    <a:pt x="1279" y="3272"/>
                  </a:lnTo>
                  <a:lnTo>
                    <a:pt x="1288" y="3270"/>
                  </a:lnTo>
                  <a:lnTo>
                    <a:pt x="1281" y="3275"/>
                  </a:lnTo>
                  <a:lnTo>
                    <a:pt x="1273" y="3277"/>
                  </a:lnTo>
                  <a:lnTo>
                    <a:pt x="1276" y="3282"/>
                  </a:lnTo>
                  <a:lnTo>
                    <a:pt x="1277" y="3288"/>
                  </a:lnTo>
                  <a:lnTo>
                    <a:pt x="1291" y="3286"/>
                  </a:lnTo>
                  <a:lnTo>
                    <a:pt x="1308" y="3272"/>
                  </a:lnTo>
                  <a:lnTo>
                    <a:pt x="1313" y="3276"/>
                  </a:lnTo>
                  <a:lnTo>
                    <a:pt x="1314" y="3283"/>
                  </a:lnTo>
                  <a:lnTo>
                    <a:pt x="1300" y="3292"/>
                  </a:lnTo>
                  <a:lnTo>
                    <a:pt x="1291" y="3298"/>
                  </a:lnTo>
                  <a:lnTo>
                    <a:pt x="1293" y="3304"/>
                  </a:lnTo>
                  <a:lnTo>
                    <a:pt x="1300" y="3313"/>
                  </a:lnTo>
                  <a:lnTo>
                    <a:pt x="1308" y="3319"/>
                  </a:lnTo>
                  <a:lnTo>
                    <a:pt x="1308" y="3324"/>
                  </a:lnTo>
                  <a:lnTo>
                    <a:pt x="1316" y="3325"/>
                  </a:lnTo>
                  <a:lnTo>
                    <a:pt x="1311" y="3332"/>
                  </a:lnTo>
                  <a:lnTo>
                    <a:pt x="1297" y="3339"/>
                  </a:lnTo>
                  <a:lnTo>
                    <a:pt x="1300" y="3343"/>
                  </a:lnTo>
                  <a:lnTo>
                    <a:pt x="1312" y="3350"/>
                  </a:lnTo>
                  <a:lnTo>
                    <a:pt x="1320" y="3347"/>
                  </a:lnTo>
                  <a:lnTo>
                    <a:pt x="1338" y="3337"/>
                  </a:lnTo>
                  <a:lnTo>
                    <a:pt x="1344" y="3337"/>
                  </a:lnTo>
                  <a:lnTo>
                    <a:pt x="1355" y="3342"/>
                  </a:lnTo>
                  <a:lnTo>
                    <a:pt x="1311" y="3358"/>
                  </a:lnTo>
                  <a:lnTo>
                    <a:pt x="1314" y="3361"/>
                  </a:lnTo>
                  <a:lnTo>
                    <a:pt x="1322" y="3358"/>
                  </a:lnTo>
                  <a:lnTo>
                    <a:pt x="1334" y="3358"/>
                  </a:lnTo>
                  <a:lnTo>
                    <a:pt x="1336" y="3361"/>
                  </a:lnTo>
                  <a:lnTo>
                    <a:pt x="1335" y="3364"/>
                  </a:lnTo>
                  <a:lnTo>
                    <a:pt x="1334" y="3373"/>
                  </a:lnTo>
                  <a:lnTo>
                    <a:pt x="1340" y="3378"/>
                  </a:lnTo>
                  <a:lnTo>
                    <a:pt x="1344" y="3379"/>
                  </a:lnTo>
                  <a:lnTo>
                    <a:pt x="1356" y="3374"/>
                  </a:lnTo>
                  <a:lnTo>
                    <a:pt x="1360" y="3379"/>
                  </a:lnTo>
                  <a:lnTo>
                    <a:pt x="1362" y="3386"/>
                  </a:lnTo>
                  <a:lnTo>
                    <a:pt x="1363" y="3388"/>
                  </a:lnTo>
                  <a:lnTo>
                    <a:pt x="1373" y="3390"/>
                  </a:lnTo>
                  <a:lnTo>
                    <a:pt x="1382" y="3395"/>
                  </a:lnTo>
                  <a:lnTo>
                    <a:pt x="1386" y="3394"/>
                  </a:lnTo>
                  <a:lnTo>
                    <a:pt x="1389" y="3397"/>
                  </a:lnTo>
                  <a:lnTo>
                    <a:pt x="1388" y="3400"/>
                  </a:lnTo>
                  <a:lnTo>
                    <a:pt x="1373" y="3411"/>
                  </a:lnTo>
                  <a:lnTo>
                    <a:pt x="1363" y="3416"/>
                  </a:lnTo>
                  <a:lnTo>
                    <a:pt x="1359" y="3422"/>
                  </a:lnTo>
                  <a:lnTo>
                    <a:pt x="1370" y="3420"/>
                  </a:lnTo>
                  <a:lnTo>
                    <a:pt x="1377" y="3421"/>
                  </a:lnTo>
                  <a:lnTo>
                    <a:pt x="1400" y="3420"/>
                  </a:lnTo>
                  <a:lnTo>
                    <a:pt x="1397" y="3410"/>
                  </a:lnTo>
                  <a:lnTo>
                    <a:pt x="1397" y="3407"/>
                  </a:lnTo>
                  <a:lnTo>
                    <a:pt x="1399" y="3406"/>
                  </a:lnTo>
                  <a:lnTo>
                    <a:pt x="1410" y="3410"/>
                  </a:lnTo>
                  <a:lnTo>
                    <a:pt x="1419" y="3407"/>
                  </a:lnTo>
                  <a:lnTo>
                    <a:pt x="1442" y="3410"/>
                  </a:lnTo>
                  <a:lnTo>
                    <a:pt x="1462" y="3397"/>
                  </a:lnTo>
                  <a:lnTo>
                    <a:pt x="1464" y="3401"/>
                  </a:lnTo>
                  <a:lnTo>
                    <a:pt x="1480" y="3394"/>
                  </a:lnTo>
                  <a:lnTo>
                    <a:pt x="1478" y="3401"/>
                  </a:lnTo>
                  <a:lnTo>
                    <a:pt x="1476" y="3407"/>
                  </a:lnTo>
                  <a:lnTo>
                    <a:pt x="1483" y="3410"/>
                  </a:lnTo>
                  <a:lnTo>
                    <a:pt x="1499" y="3404"/>
                  </a:lnTo>
                  <a:lnTo>
                    <a:pt x="1495" y="3409"/>
                  </a:lnTo>
                  <a:lnTo>
                    <a:pt x="1470" y="3422"/>
                  </a:lnTo>
                  <a:lnTo>
                    <a:pt x="1478" y="3422"/>
                  </a:lnTo>
                  <a:lnTo>
                    <a:pt x="1465" y="3431"/>
                  </a:lnTo>
                  <a:lnTo>
                    <a:pt x="1470" y="3433"/>
                  </a:lnTo>
                  <a:lnTo>
                    <a:pt x="1474" y="3432"/>
                  </a:lnTo>
                  <a:lnTo>
                    <a:pt x="1483" y="3426"/>
                  </a:lnTo>
                  <a:lnTo>
                    <a:pt x="1491" y="3427"/>
                  </a:lnTo>
                  <a:lnTo>
                    <a:pt x="1501" y="3418"/>
                  </a:lnTo>
                  <a:lnTo>
                    <a:pt x="1508" y="3407"/>
                  </a:lnTo>
                  <a:lnTo>
                    <a:pt x="1512" y="3410"/>
                  </a:lnTo>
                  <a:lnTo>
                    <a:pt x="1508" y="3421"/>
                  </a:lnTo>
                  <a:lnTo>
                    <a:pt x="1496" y="3429"/>
                  </a:lnTo>
                  <a:lnTo>
                    <a:pt x="1491" y="3437"/>
                  </a:lnTo>
                  <a:lnTo>
                    <a:pt x="1495" y="3442"/>
                  </a:lnTo>
                  <a:lnTo>
                    <a:pt x="1497" y="3450"/>
                  </a:lnTo>
                  <a:lnTo>
                    <a:pt x="1500" y="3455"/>
                  </a:lnTo>
                  <a:lnTo>
                    <a:pt x="1502" y="3461"/>
                  </a:lnTo>
                  <a:lnTo>
                    <a:pt x="1506" y="3455"/>
                  </a:lnTo>
                  <a:lnTo>
                    <a:pt x="1511" y="3444"/>
                  </a:lnTo>
                  <a:lnTo>
                    <a:pt x="1516" y="3440"/>
                  </a:lnTo>
                  <a:lnTo>
                    <a:pt x="1521" y="3440"/>
                  </a:lnTo>
                  <a:lnTo>
                    <a:pt x="1519" y="3448"/>
                  </a:lnTo>
                  <a:lnTo>
                    <a:pt x="1516" y="3461"/>
                  </a:lnTo>
                  <a:lnTo>
                    <a:pt x="1518" y="3465"/>
                  </a:lnTo>
                  <a:lnTo>
                    <a:pt x="1528" y="3461"/>
                  </a:lnTo>
                  <a:lnTo>
                    <a:pt x="1537" y="3452"/>
                  </a:lnTo>
                  <a:lnTo>
                    <a:pt x="1537" y="3458"/>
                  </a:lnTo>
                  <a:lnTo>
                    <a:pt x="1534" y="3474"/>
                  </a:lnTo>
                  <a:lnTo>
                    <a:pt x="1529" y="3477"/>
                  </a:lnTo>
                  <a:lnTo>
                    <a:pt x="1522" y="3487"/>
                  </a:lnTo>
                  <a:lnTo>
                    <a:pt x="1522" y="3493"/>
                  </a:lnTo>
                  <a:lnTo>
                    <a:pt x="1524" y="3493"/>
                  </a:lnTo>
                  <a:lnTo>
                    <a:pt x="1527" y="3501"/>
                  </a:lnTo>
                  <a:lnTo>
                    <a:pt x="1530" y="3502"/>
                  </a:lnTo>
                  <a:lnTo>
                    <a:pt x="1542" y="3501"/>
                  </a:lnTo>
                  <a:lnTo>
                    <a:pt x="1550" y="3510"/>
                  </a:lnTo>
                  <a:lnTo>
                    <a:pt x="1564" y="3507"/>
                  </a:lnTo>
                  <a:lnTo>
                    <a:pt x="1577" y="3492"/>
                  </a:lnTo>
                  <a:lnTo>
                    <a:pt x="1583" y="3482"/>
                  </a:lnTo>
                  <a:lnTo>
                    <a:pt x="1583" y="3487"/>
                  </a:lnTo>
                  <a:lnTo>
                    <a:pt x="1586" y="3497"/>
                  </a:lnTo>
                  <a:lnTo>
                    <a:pt x="1618" y="3499"/>
                  </a:lnTo>
                  <a:lnTo>
                    <a:pt x="1636" y="3498"/>
                  </a:lnTo>
                  <a:lnTo>
                    <a:pt x="1636" y="3497"/>
                  </a:lnTo>
                  <a:lnTo>
                    <a:pt x="1634" y="3490"/>
                  </a:lnTo>
                  <a:lnTo>
                    <a:pt x="1635" y="3485"/>
                  </a:lnTo>
                  <a:lnTo>
                    <a:pt x="1632" y="3476"/>
                  </a:lnTo>
                  <a:lnTo>
                    <a:pt x="1629" y="3467"/>
                  </a:lnTo>
                  <a:lnTo>
                    <a:pt x="1624" y="3466"/>
                  </a:lnTo>
                  <a:lnTo>
                    <a:pt x="1605" y="3454"/>
                  </a:lnTo>
                  <a:lnTo>
                    <a:pt x="1624" y="3458"/>
                  </a:lnTo>
                  <a:lnTo>
                    <a:pt x="1632" y="3458"/>
                  </a:lnTo>
                  <a:lnTo>
                    <a:pt x="1636" y="3453"/>
                  </a:lnTo>
                  <a:lnTo>
                    <a:pt x="1645" y="3454"/>
                  </a:lnTo>
                  <a:lnTo>
                    <a:pt x="1650" y="3449"/>
                  </a:lnTo>
                  <a:lnTo>
                    <a:pt x="1648" y="3432"/>
                  </a:lnTo>
                  <a:lnTo>
                    <a:pt x="1650" y="3420"/>
                  </a:lnTo>
                  <a:lnTo>
                    <a:pt x="1651" y="3412"/>
                  </a:lnTo>
                  <a:lnTo>
                    <a:pt x="1656" y="3405"/>
                  </a:lnTo>
                  <a:lnTo>
                    <a:pt x="1661" y="3379"/>
                  </a:lnTo>
                  <a:lnTo>
                    <a:pt x="1661" y="3373"/>
                  </a:lnTo>
                  <a:lnTo>
                    <a:pt x="1658" y="3372"/>
                  </a:lnTo>
                  <a:lnTo>
                    <a:pt x="1661" y="3367"/>
                  </a:lnTo>
                  <a:lnTo>
                    <a:pt x="1669" y="3358"/>
                  </a:lnTo>
                  <a:lnTo>
                    <a:pt x="1674" y="3348"/>
                  </a:lnTo>
                  <a:lnTo>
                    <a:pt x="1669" y="3348"/>
                  </a:lnTo>
                  <a:lnTo>
                    <a:pt x="1672" y="3340"/>
                  </a:lnTo>
                  <a:lnTo>
                    <a:pt x="1684" y="3318"/>
                  </a:lnTo>
                  <a:lnTo>
                    <a:pt x="1690" y="3311"/>
                  </a:lnTo>
                  <a:lnTo>
                    <a:pt x="1687" y="3305"/>
                  </a:lnTo>
                  <a:lnTo>
                    <a:pt x="1690" y="3296"/>
                  </a:lnTo>
                  <a:lnTo>
                    <a:pt x="1689" y="3287"/>
                  </a:lnTo>
                  <a:lnTo>
                    <a:pt x="1682" y="3282"/>
                  </a:lnTo>
                  <a:lnTo>
                    <a:pt x="1679" y="3239"/>
                  </a:lnTo>
                  <a:lnTo>
                    <a:pt x="1673" y="3235"/>
                  </a:lnTo>
                  <a:lnTo>
                    <a:pt x="1674" y="3230"/>
                  </a:lnTo>
                  <a:lnTo>
                    <a:pt x="1669" y="3216"/>
                  </a:lnTo>
                  <a:lnTo>
                    <a:pt x="1651" y="3210"/>
                  </a:lnTo>
                  <a:lnTo>
                    <a:pt x="1667" y="3205"/>
                  </a:lnTo>
                  <a:lnTo>
                    <a:pt x="1669" y="3201"/>
                  </a:lnTo>
                  <a:lnTo>
                    <a:pt x="1669" y="3195"/>
                  </a:lnTo>
                  <a:lnTo>
                    <a:pt x="1673" y="3191"/>
                  </a:lnTo>
                  <a:lnTo>
                    <a:pt x="1680" y="3190"/>
                  </a:lnTo>
                  <a:lnTo>
                    <a:pt x="1684" y="3192"/>
                  </a:lnTo>
                  <a:lnTo>
                    <a:pt x="1691" y="3192"/>
                  </a:lnTo>
                  <a:lnTo>
                    <a:pt x="1711" y="3189"/>
                  </a:lnTo>
                  <a:lnTo>
                    <a:pt x="1715" y="3180"/>
                  </a:lnTo>
                  <a:lnTo>
                    <a:pt x="1723" y="3179"/>
                  </a:lnTo>
                  <a:lnTo>
                    <a:pt x="1723" y="3169"/>
                  </a:lnTo>
                  <a:lnTo>
                    <a:pt x="1714" y="3170"/>
                  </a:lnTo>
                  <a:lnTo>
                    <a:pt x="1700" y="3160"/>
                  </a:lnTo>
                  <a:lnTo>
                    <a:pt x="1689" y="3152"/>
                  </a:lnTo>
                  <a:lnTo>
                    <a:pt x="1696" y="3152"/>
                  </a:lnTo>
                  <a:lnTo>
                    <a:pt x="1702" y="3158"/>
                  </a:lnTo>
                  <a:lnTo>
                    <a:pt x="1709" y="3160"/>
                  </a:lnTo>
                  <a:lnTo>
                    <a:pt x="1729" y="3162"/>
                  </a:lnTo>
                  <a:lnTo>
                    <a:pt x="1729" y="3156"/>
                  </a:lnTo>
                  <a:lnTo>
                    <a:pt x="1716" y="3154"/>
                  </a:lnTo>
                  <a:lnTo>
                    <a:pt x="1714" y="3146"/>
                  </a:lnTo>
                  <a:lnTo>
                    <a:pt x="1720" y="3144"/>
                  </a:lnTo>
                  <a:lnTo>
                    <a:pt x="1722" y="3140"/>
                  </a:lnTo>
                  <a:lnTo>
                    <a:pt x="1716" y="3133"/>
                  </a:lnTo>
                  <a:lnTo>
                    <a:pt x="1717" y="3130"/>
                  </a:lnTo>
                  <a:lnTo>
                    <a:pt x="1728" y="3138"/>
                  </a:lnTo>
                  <a:lnTo>
                    <a:pt x="1739" y="3141"/>
                  </a:lnTo>
                  <a:lnTo>
                    <a:pt x="1737" y="3131"/>
                  </a:lnTo>
                  <a:lnTo>
                    <a:pt x="1745" y="3130"/>
                  </a:lnTo>
                  <a:lnTo>
                    <a:pt x="1742" y="3124"/>
                  </a:lnTo>
                  <a:lnTo>
                    <a:pt x="1741" y="3117"/>
                  </a:lnTo>
                  <a:lnTo>
                    <a:pt x="1748" y="3121"/>
                  </a:lnTo>
                  <a:lnTo>
                    <a:pt x="1755" y="3119"/>
                  </a:lnTo>
                  <a:lnTo>
                    <a:pt x="1757" y="3115"/>
                  </a:lnTo>
                  <a:lnTo>
                    <a:pt x="1758" y="3103"/>
                  </a:lnTo>
                  <a:lnTo>
                    <a:pt x="1764" y="3101"/>
                  </a:lnTo>
                  <a:lnTo>
                    <a:pt x="1764" y="3090"/>
                  </a:lnTo>
                  <a:lnTo>
                    <a:pt x="1760" y="3085"/>
                  </a:lnTo>
                  <a:lnTo>
                    <a:pt x="1727" y="3077"/>
                  </a:lnTo>
                  <a:lnTo>
                    <a:pt x="1728" y="3071"/>
                  </a:lnTo>
                  <a:lnTo>
                    <a:pt x="1759" y="3079"/>
                  </a:lnTo>
                  <a:lnTo>
                    <a:pt x="1774" y="3077"/>
                  </a:lnTo>
                  <a:lnTo>
                    <a:pt x="1763" y="3045"/>
                  </a:lnTo>
                  <a:lnTo>
                    <a:pt x="1768" y="3041"/>
                  </a:lnTo>
                  <a:lnTo>
                    <a:pt x="1770" y="3036"/>
                  </a:lnTo>
                  <a:lnTo>
                    <a:pt x="1764" y="3027"/>
                  </a:lnTo>
                  <a:lnTo>
                    <a:pt x="1726" y="3022"/>
                  </a:lnTo>
                  <a:lnTo>
                    <a:pt x="1722" y="3008"/>
                  </a:lnTo>
                  <a:lnTo>
                    <a:pt x="1732" y="3011"/>
                  </a:lnTo>
                  <a:lnTo>
                    <a:pt x="1755" y="2997"/>
                  </a:lnTo>
                  <a:lnTo>
                    <a:pt x="1772" y="2997"/>
                  </a:lnTo>
                  <a:lnTo>
                    <a:pt x="1784" y="3002"/>
                  </a:lnTo>
                  <a:lnTo>
                    <a:pt x="1786" y="2998"/>
                  </a:lnTo>
                  <a:lnTo>
                    <a:pt x="1777" y="2995"/>
                  </a:lnTo>
                  <a:lnTo>
                    <a:pt x="1770" y="2987"/>
                  </a:lnTo>
                  <a:lnTo>
                    <a:pt x="1766" y="2966"/>
                  </a:lnTo>
                  <a:lnTo>
                    <a:pt x="1758" y="2958"/>
                  </a:lnTo>
                  <a:lnTo>
                    <a:pt x="1753" y="2943"/>
                  </a:lnTo>
                  <a:lnTo>
                    <a:pt x="1747" y="2938"/>
                  </a:lnTo>
                  <a:lnTo>
                    <a:pt x="1744" y="2928"/>
                  </a:lnTo>
                  <a:lnTo>
                    <a:pt x="1733" y="2931"/>
                  </a:lnTo>
                  <a:lnTo>
                    <a:pt x="1743" y="2906"/>
                  </a:lnTo>
                  <a:lnTo>
                    <a:pt x="1749" y="2912"/>
                  </a:lnTo>
                  <a:lnTo>
                    <a:pt x="1760" y="2911"/>
                  </a:lnTo>
                  <a:lnTo>
                    <a:pt x="1768" y="2916"/>
                  </a:lnTo>
                  <a:lnTo>
                    <a:pt x="1768" y="2905"/>
                  </a:lnTo>
                  <a:lnTo>
                    <a:pt x="1776" y="2907"/>
                  </a:lnTo>
                  <a:lnTo>
                    <a:pt x="1782" y="2915"/>
                  </a:lnTo>
                  <a:lnTo>
                    <a:pt x="1786" y="2909"/>
                  </a:lnTo>
                  <a:lnTo>
                    <a:pt x="1793" y="2917"/>
                  </a:lnTo>
                  <a:lnTo>
                    <a:pt x="1801" y="2909"/>
                  </a:lnTo>
                  <a:lnTo>
                    <a:pt x="1801" y="2901"/>
                  </a:lnTo>
                  <a:lnTo>
                    <a:pt x="1813" y="2885"/>
                  </a:lnTo>
                  <a:lnTo>
                    <a:pt x="1808" y="2877"/>
                  </a:lnTo>
                  <a:lnTo>
                    <a:pt x="1809" y="2871"/>
                  </a:lnTo>
                  <a:lnTo>
                    <a:pt x="1807" y="2863"/>
                  </a:lnTo>
                  <a:lnTo>
                    <a:pt x="1793" y="2855"/>
                  </a:lnTo>
                  <a:lnTo>
                    <a:pt x="1801" y="2852"/>
                  </a:lnTo>
                  <a:lnTo>
                    <a:pt x="1804" y="2848"/>
                  </a:lnTo>
                  <a:lnTo>
                    <a:pt x="1812" y="2852"/>
                  </a:lnTo>
                  <a:lnTo>
                    <a:pt x="1819" y="2832"/>
                  </a:lnTo>
                  <a:lnTo>
                    <a:pt x="1827" y="2836"/>
                  </a:lnTo>
                  <a:lnTo>
                    <a:pt x="1829" y="2845"/>
                  </a:lnTo>
                  <a:lnTo>
                    <a:pt x="1836" y="2846"/>
                  </a:lnTo>
                  <a:lnTo>
                    <a:pt x="1841" y="2830"/>
                  </a:lnTo>
                  <a:lnTo>
                    <a:pt x="1851" y="2839"/>
                  </a:lnTo>
                  <a:lnTo>
                    <a:pt x="1854" y="2845"/>
                  </a:lnTo>
                  <a:lnTo>
                    <a:pt x="1862" y="2842"/>
                  </a:lnTo>
                  <a:lnTo>
                    <a:pt x="1878" y="2841"/>
                  </a:lnTo>
                  <a:lnTo>
                    <a:pt x="1871" y="2831"/>
                  </a:lnTo>
                  <a:lnTo>
                    <a:pt x="1886" y="2831"/>
                  </a:lnTo>
                  <a:lnTo>
                    <a:pt x="1898" y="2837"/>
                  </a:lnTo>
                  <a:lnTo>
                    <a:pt x="1899" y="2828"/>
                  </a:lnTo>
                  <a:lnTo>
                    <a:pt x="1904" y="2828"/>
                  </a:lnTo>
                  <a:lnTo>
                    <a:pt x="1901" y="2818"/>
                  </a:lnTo>
                  <a:lnTo>
                    <a:pt x="1904" y="2815"/>
                  </a:lnTo>
                  <a:lnTo>
                    <a:pt x="1900" y="2812"/>
                  </a:lnTo>
                  <a:lnTo>
                    <a:pt x="1895" y="2812"/>
                  </a:lnTo>
                  <a:lnTo>
                    <a:pt x="1888" y="2803"/>
                  </a:lnTo>
                  <a:lnTo>
                    <a:pt x="1890" y="2788"/>
                  </a:lnTo>
                  <a:lnTo>
                    <a:pt x="1900" y="2801"/>
                  </a:lnTo>
                  <a:lnTo>
                    <a:pt x="1901" y="2792"/>
                  </a:lnTo>
                  <a:lnTo>
                    <a:pt x="1906" y="2796"/>
                  </a:lnTo>
                  <a:lnTo>
                    <a:pt x="1911" y="2796"/>
                  </a:lnTo>
                  <a:lnTo>
                    <a:pt x="1914" y="2782"/>
                  </a:lnTo>
                  <a:lnTo>
                    <a:pt x="1904" y="2774"/>
                  </a:lnTo>
                  <a:lnTo>
                    <a:pt x="1916" y="2767"/>
                  </a:lnTo>
                  <a:lnTo>
                    <a:pt x="1914" y="2761"/>
                  </a:lnTo>
                  <a:lnTo>
                    <a:pt x="1919" y="2755"/>
                  </a:lnTo>
                  <a:lnTo>
                    <a:pt x="1925" y="2756"/>
                  </a:lnTo>
                  <a:lnTo>
                    <a:pt x="1911" y="2745"/>
                  </a:lnTo>
                  <a:lnTo>
                    <a:pt x="1910" y="2739"/>
                  </a:lnTo>
                  <a:lnTo>
                    <a:pt x="1919" y="2744"/>
                  </a:lnTo>
                  <a:lnTo>
                    <a:pt x="1922" y="2731"/>
                  </a:lnTo>
                  <a:lnTo>
                    <a:pt x="1933" y="2746"/>
                  </a:lnTo>
                  <a:lnTo>
                    <a:pt x="1941" y="2744"/>
                  </a:lnTo>
                  <a:lnTo>
                    <a:pt x="1947" y="2746"/>
                  </a:lnTo>
                  <a:lnTo>
                    <a:pt x="1960" y="2745"/>
                  </a:lnTo>
                  <a:lnTo>
                    <a:pt x="1936" y="2765"/>
                  </a:lnTo>
                  <a:lnTo>
                    <a:pt x="1935" y="2777"/>
                  </a:lnTo>
                  <a:lnTo>
                    <a:pt x="1925" y="2787"/>
                  </a:lnTo>
                  <a:lnTo>
                    <a:pt x="1927" y="2793"/>
                  </a:lnTo>
                  <a:lnTo>
                    <a:pt x="1927" y="2797"/>
                  </a:lnTo>
                  <a:lnTo>
                    <a:pt x="1930" y="2799"/>
                  </a:lnTo>
                  <a:lnTo>
                    <a:pt x="1936" y="2799"/>
                  </a:lnTo>
                  <a:lnTo>
                    <a:pt x="1943" y="2803"/>
                  </a:lnTo>
                  <a:lnTo>
                    <a:pt x="1954" y="2812"/>
                  </a:lnTo>
                  <a:lnTo>
                    <a:pt x="1956" y="2804"/>
                  </a:lnTo>
                  <a:lnTo>
                    <a:pt x="1947" y="2796"/>
                  </a:lnTo>
                  <a:lnTo>
                    <a:pt x="1957" y="2801"/>
                  </a:lnTo>
                  <a:lnTo>
                    <a:pt x="1956" y="2788"/>
                  </a:lnTo>
                  <a:lnTo>
                    <a:pt x="1957" y="2775"/>
                  </a:lnTo>
                  <a:lnTo>
                    <a:pt x="1967" y="2785"/>
                  </a:lnTo>
                  <a:lnTo>
                    <a:pt x="1973" y="2802"/>
                  </a:lnTo>
                  <a:lnTo>
                    <a:pt x="1983" y="2801"/>
                  </a:lnTo>
                  <a:lnTo>
                    <a:pt x="1987" y="2810"/>
                  </a:lnTo>
                  <a:lnTo>
                    <a:pt x="1992" y="2794"/>
                  </a:lnTo>
                  <a:lnTo>
                    <a:pt x="1997" y="2782"/>
                  </a:lnTo>
                  <a:lnTo>
                    <a:pt x="2005" y="2781"/>
                  </a:lnTo>
                  <a:lnTo>
                    <a:pt x="2002" y="2797"/>
                  </a:lnTo>
                  <a:lnTo>
                    <a:pt x="2007" y="2793"/>
                  </a:lnTo>
                  <a:lnTo>
                    <a:pt x="2012" y="2797"/>
                  </a:lnTo>
                  <a:lnTo>
                    <a:pt x="2014" y="2793"/>
                  </a:lnTo>
                  <a:lnTo>
                    <a:pt x="2022" y="2801"/>
                  </a:lnTo>
                  <a:lnTo>
                    <a:pt x="2023" y="2788"/>
                  </a:lnTo>
                  <a:lnTo>
                    <a:pt x="2028" y="2774"/>
                  </a:lnTo>
                  <a:lnTo>
                    <a:pt x="2038" y="2778"/>
                  </a:lnTo>
                  <a:lnTo>
                    <a:pt x="2038" y="2767"/>
                  </a:lnTo>
                  <a:lnTo>
                    <a:pt x="2042" y="2758"/>
                  </a:lnTo>
                  <a:lnTo>
                    <a:pt x="2034" y="2746"/>
                  </a:lnTo>
                  <a:lnTo>
                    <a:pt x="2030" y="2740"/>
                  </a:lnTo>
                  <a:lnTo>
                    <a:pt x="2033" y="2731"/>
                  </a:lnTo>
                  <a:lnTo>
                    <a:pt x="2044" y="2744"/>
                  </a:lnTo>
                  <a:lnTo>
                    <a:pt x="2065" y="2753"/>
                  </a:lnTo>
                  <a:lnTo>
                    <a:pt x="2072" y="2753"/>
                  </a:lnTo>
                  <a:lnTo>
                    <a:pt x="2065" y="2740"/>
                  </a:lnTo>
                  <a:lnTo>
                    <a:pt x="2073" y="2728"/>
                  </a:lnTo>
                  <a:lnTo>
                    <a:pt x="2076" y="2740"/>
                  </a:lnTo>
                  <a:lnTo>
                    <a:pt x="2081" y="2744"/>
                  </a:lnTo>
                  <a:lnTo>
                    <a:pt x="2086" y="2739"/>
                  </a:lnTo>
                  <a:lnTo>
                    <a:pt x="2093" y="2739"/>
                  </a:lnTo>
                  <a:lnTo>
                    <a:pt x="2097" y="2734"/>
                  </a:lnTo>
                  <a:lnTo>
                    <a:pt x="2098" y="2724"/>
                  </a:lnTo>
                  <a:lnTo>
                    <a:pt x="2102" y="2717"/>
                  </a:lnTo>
                  <a:lnTo>
                    <a:pt x="2105" y="2700"/>
                  </a:lnTo>
                  <a:lnTo>
                    <a:pt x="2110" y="2685"/>
                  </a:lnTo>
                  <a:lnTo>
                    <a:pt x="2114" y="2700"/>
                  </a:lnTo>
                  <a:lnTo>
                    <a:pt x="2118" y="2690"/>
                  </a:lnTo>
                  <a:lnTo>
                    <a:pt x="2120" y="2702"/>
                  </a:lnTo>
                  <a:lnTo>
                    <a:pt x="2123" y="2691"/>
                  </a:lnTo>
                  <a:lnTo>
                    <a:pt x="2126" y="2683"/>
                  </a:lnTo>
                  <a:lnTo>
                    <a:pt x="2126" y="2679"/>
                  </a:lnTo>
                  <a:lnTo>
                    <a:pt x="2131" y="2680"/>
                  </a:lnTo>
                  <a:lnTo>
                    <a:pt x="2130" y="2672"/>
                  </a:lnTo>
                  <a:lnTo>
                    <a:pt x="2137" y="2678"/>
                  </a:lnTo>
                  <a:lnTo>
                    <a:pt x="2132" y="2664"/>
                  </a:lnTo>
                  <a:lnTo>
                    <a:pt x="2134" y="2660"/>
                  </a:lnTo>
                  <a:lnTo>
                    <a:pt x="2140" y="2656"/>
                  </a:lnTo>
                  <a:lnTo>
                    <a:pt x="2142" y="2649"/>
                  </a:lnTo>
                  <a:lnTo>
                    <a:pt x="2156" y="2642"/>
                  </a:lnTo>
                  <a:lnTo>
                    <a:pt x="2158" y="2619"/>
                  </a:lnTo>
                  <a:lnTo>
                    <a:pt x="2161" y="2615"/>
                  </a:lnTo>
                  <a:lnTo>
                    <a:pt x="2159" y="2604"/>
                  </a:lnTo>
                  <a:lnTo>
                    <a:pt x="2156" y="2599"/>
                  </a:lnTo>
                  <a:lnTo>
                    <a:pt x="2164" y="2599"/>
                  </a:lnTo>
                  <a:lnTo>
                    <a:pt x="2163" y="2590"/>
                  </a:lnTo>
                  <a:lnTo>
                    <a:pt x="2168" y="2573"/>
                  </a:lnTo>
                  <a:lnTo>
                    <a:pt x="2175" y="2571"/>
                  </a:lnTo>
                  <a:lnTo>
                    <a:pt x="2177" y="2560"/>
                  </a:lnTo>
                  <a:lnTo>
                    <a:pt x="2174" y="2551"/>
                  </a:lnTo>
                  <a:lnTo>
                    <a:pt x="2184" y="2555"/>
                  </a:lnTo>
                  <a:lnTo>
                    <a:pt x="2196" y="2547"/>
                  </a:lnTo>
                  <a:lnTo>
                    <a:pt x="2209" y="2534"/>
                  </a:lnTo>
                  <a:lnTo>
                    <a:pt x="2207" y="2528"/>
                  </a:lnTo>
                  <a:lnTo>
                    <a:pt x="2215" y="2519"/>
                  </a:lnTo>
                  <a:lnTo>
                    <a:pt x="2220" y="2528"/>
                  </a:lnTo>
                  <a:lnTo>
                    <a:pt x="2226" y="2522"/>
                  </a:lnTo>
                  <a:lnTo>
                    <a:pt x="2229" y="2525"/>
                  </a:lnTo>
                  <a:lnTo>
                    <a:pt x="2231" y="2518"/>
                  </a:lnTo>
                  <a:lnTo>
                    <a:pt x="2234" y="2514"/>
                  </a:lnTo>
                  <a:lnTo>
                    <a:pt x="2233" y="2501"/>
                  </a:lnTo>
                  <a:lnTo>
                    <a:pt x="2242" y="2498"/>
                  </a:lnTo>
                  <a:lnTo>
                    <a:pt x="2237" y="2489"/>
                  </a:lnTo>
                  <a:lnTo>
                    <a:pt x="2217" y="2477"/>
                  </a:lnTo>
                  <a:lnTo>
                    <a:pt x="2225" y="2475"/>
                  </a:lnTo>
                  <a:lnTo>
                    <a:pt x="2216" y="2454"/>
                  </a:lnTo>
                  <a:lnTo>
                    <a:pt x="2202" y="2436"/>
                  </a:lnTo>
                  <a:lnTo>
                    <a:pt x="2201" y="2428"/>
                  </a:lnTo>
                  <a:lnTo>
                    <a:pt x="2214" y="2427"/>
                  </a:lnTo>
                  <a:lnTo>
                    <a:pt x="2211" y="2415"/>
                  </a:lnTo>
                  <a:lnTo>
                    <a:pt x="2221" y="2425"/>
                  </a:lnTo>
                  <a:lnTo>
                    <a:pt x="2221" y="2438"/>
                  </a:lnTo>
                  <a:lnTo>
                    <a:pt x="2223" y="2448"/>
                  </a:lnTo>
                  <a:lnTo>
                    <a:pt x="2229" y="2436"/>
                  </a:lnTo>
                  <a:lnTo>
                    <a:pt x="2232" y="2439"/>
                  </a:lnTo>
                  <a:lnTo>
                    <a:pt x="2233" y="2449"/>
                  </a:lnTo>
                  <a:lnTo>
                    <a:pt x="2239" y="2458"/>
                  </a:lnTo>
                  <a:lnTo>
                    <a:pt x="2241" y="2465"/>
                  </a:lnTo>
                  <a:lnTo>
                    <a:pt x="2260" y="2471"/>
                  </a:lnTo>
                  <a:lnTo>
                    <a:pt x="2256" y="2480"/>
                  </a:lnTo>
                  <a:lnTo>
                    <a:pt x="2248" y="2476"/>
                  </a:lnTo>
                  <a:lnTo>
                    <a:pt x="2250" y="2489"/>
                  </a:lnTo>
                  <a:lnTo>
                    <a:pt x="2261" y="2495"/>
                  </a:lnTo>
                  <a:lnTo>
                    <a:pt x="2260" y="2501"/>
                  </a:lnTo>
                  <a:lnTo>
                    <a:pt x="2270" y="2493"/>
                  </a:lnTo>
                  <a:lnTo>
                    <a:pt x="2280" y="2493"/>
                  </a:lnTo>
                  <a:lnTo>
                    <a:pt x="2297" y="2501"/>
                  </a:lnTo>
                  <a:lnTo>
                    <a:pt x="2288" y="2490"/>
                  </a:lnTo>
                  <a:lnTo>
                    <a:pt x="2291" y="2486"/>
                  </a:lnTo>
                  <a:lnTo>
                    <a:pt x="2290" y="2481"/>
                  </a:lnTo>
                  <a:lnTo>
                    <a:pt x="2295" y="2481"/>
                  </a:lnTo>
                  <a:lnTo>
                    <a:pt x="2296" y="2485"/>
                  </a:lnTo>
                  <a:lnTo>
                    <a:pt x="2314" y="2497"/>
                  </a:lnTo>
                  <a:lnTo>
                    <a:pt x="2324" y="2497"/>
                  </a:lnTo>
                  <a:lnTo>
                    <a:pt x="2322" y="2486"/>
                  </a:lnTo>
                  <a:lnTo>
                    <a:pt x="2311" y="2481"/>
                  </a:lnTo>
                  <a:lnTo>
                    <a:pt x="2311" y="2468"/>
                  </a:lnTo>
                  <a:lnTo>
                    <a:pt x="2317" y="2473"/>
                  </a:lnTo>
                  <a:lnTo>
                    <a:pt x="2330" y="2474"/>
                  </a:lnTo>
                  <a:lnTo>
                    <a:pt x="2330" y="2484"/>
                  </a:lnTo>
                  <a:lnTo>
                    <a:pt x="2339" y="2493"/>
                  </a:lnTo>
                  <a:lnTo>
                    <a:pt x="2346" y="2484"/>
                  </a:lnTo>
                  <a:lnTo>
                    <a:pt x="2338" y="2475"/>
                  </a:lnTo>
                  <a:lnTo>
                    <a:pt x="2341" y="2469"/>
                  </a:lnTo>
                  <a:lnTo>
                    <a:pt x="2351" y="2474"/>
                  </a:lnTo>
                  <a:lnTo>
                    <a:pt x="2349" y="2460"/>
                  </a:lnTo>
                  <a:lnTo>
                    <a:pt x="2350" y="2452"/>
                  </a:lnTo>
                  <a:lnTo>
                    <a:pt x="2357" y="2448"/>
                  </a:lnTo>
                  <a:lnTo>
                    <a:pt x="2360" y="2448"/>
                  </a:lnTo>
                  <a:lnTo>
                    <a:pt x="2366" y="2460"/>
                  </a:lnTo>
                  <a:lnTo>
                    <a:pt x="2378" y="2473"/>
                  </a:lnTo>
                  <a:lnTo>
                    <a:pt x="2381" y="2471"/>
                  </a:lnTo>
                  <a:lnTo>
                    <a:pt x="2384" y="2466"/>
                  </a:lnTo>
                  <a:lnTo>
                    <a:pt x="2387" y="2459"/>
                  </a:lnTo>
                  <a:lnTo>
                    <a:pt x="2395" y="2465"/>
                  </a:lnTo>
                  <a:lnTo>
                    <a:pt x="2398" y="2454"/>
                  </a:lnTo>
                  <a:lnTo>
                    <a:pt x="2424" y="2450"/>
                  </a:lnTo>
                  <a:lnTo>
                    <a:pt x="2435" y="2441"/>
                  </a:lnTo>
                  <a:lnTo>
                    <a:pt x="2443" y="2446"/>
                  </a:lnTo>
                  <a:lnTo>
                    <a:pt x="2443" y="2436"/>
                  </a:lnTo>
                  <a:lnTo>
                    <a:pt x="2452" y="2441"/>
                  </a:lnTo>
                  <a:lnTo>
                    <a:pt x="2458" y="2438"/>
                  </a:lnTo>
                  <a:lnTo>
                    <a:pt x="2460" y="2426"/>
                  </a:lnTo>
                  <a:lnTo>
                    <a:pt x="2468" y="2430"/>
                  </a:lnTo>
                  <a:lnTo>
                    <a:pt x="2473" y="2439"/>
                  </a:lnTo>
                  <a:lnTo>
                    <a:pt x="2478" y="2438"/>
                  </a:lnTo>
                  <a:lnTo>
                    <a:pt x="2476" y="2428"/>
                  </a:lnTo>
                  <a:lnTo>
                    <a:pt x="2483" y="2426"/>
                  </a:lnTo>
                  <a:lnTo>
                    <a:pt x="2489" y="2425"/>
                  </a:lnTo>
                  <a:lnTo>
                    <a:pt x="2494" y="2431"/>
                  </a:lnTo>
                  <a:lnTo>
                    <a:pt x="2499" y="2428"/>
                  </a:lnTo>
                  <a:lnTo>
                    <a:pt x="2499" y="2422"/>
                  </a:lnTo>
                  <a:lnTo>
                    <a:pt x="2501" y="2420"/>
                  </a:lnTo>
                  <a:lnTo>
                    <a:pt x="2510" y="2419"/>
                  </a:lnTo>
                  <a:lnTo>
                    <a:pt x="2514" y="2423"/>
                  </a:lnTo>
                  <a:lnTo>
                    <a:pt x="2517" y="2411"/>
                  </a:lnTo>
                  <a:lnTo>
                    <a:pt x="2521" y="2407"/>
                  </a:lnTo>
                  <a:lnTo>
                    <a:pt x="2533" y="2404"/>
                  </a:lnTo>
                  <a:lnTo>
                    <a:pt x="2537" y="2411"/>
                  </a:lnTo>
                  <a:lnTo>
                    <a:pt x="2539" y="2406"/>
                  </a:lnTo>
                  <a:lnTo>
                    <a:pt x="2554" y="2406"/>
                  </a:lnTo>
                  <a:lnTo>
                    <a:pt x="2551" y="2400"/>
                  </a:lnTo>
                  <a:lnTo>
                    <a:pt x="2555" y="2393"/>
                  </a:lnTo>
                  <a:lnTo>
                    <a:pt x="2573" y="2389"/>
                  </a:lnTo>
                  <a:lnTo>
                    <a:pt x="2577" y="2383"/>
                  </a:lnTo>
                  <a:lnTo>
                    <a:pt x="2577" y="2378"/>
                  </a:lnTo>
                  <a:lnTo>
                    <a:pt x="2586" y="2378"/>
                  </a:lnTo>
                  <a:lnTo>
                    <a:pt x="2591" y="2363"/>
                  </a:lnTo>
                  <a:lnTo>
                    <a:pt x="2600" y="2363"/>
                  </a:lnTo>
                  <a:lnTo>
                    <a:pt x="2593" y="2360"/>
                  </a:lnTo>
                  <a:lnTo>
                    <a:pt x="2591" y="2353"/>
                  </a:lnTo>
                  <a:lnTo>
                    <a:pt x="2591" y="2345"/>
                  </a:lnTo>
                  <a:lnTo>
                    <a:pt x="2608" y="2353"/>
                  </a:lnTo>
                  <a:lnTo>
                    <a:pt x="2607" y="2342"/>
                  </a:lnTo>
                  <a:lnTo>
                    <a:pt x="2613" y="2340"/>
                  </a:lnTo>
                  <a:lnTo>
                    <a:pt x="2623" y="2345"/>
                  </a:lnTo>
                  <a:lnTo>
                    <a:pt x="2620" y="2337"/>
                  </a:lnTo>
                  <a:lnTo>
                    <a:pt x="2621" y="2334"/>
                  </a:lnTo>
                  <a:lnTo>
                    <a:pt x="2621" y="2329"/>
                  </a:lnTo>
                  <a:lnTo>
                    <a:pt x="2608" y="2324"/>
                  </a:lnTo>
                  <a:lnTo>
                    <a:pt x="2619" y="2314"/>
                  </a:lnTo>
                  <a:lnTo>
                    <a:pt x="2627" y="2318"/>
                  </a:lnTo>
                  <a:lnTo>
                    <a:pt x="2635" y="2324"/>
                  </a:lnTo>
                  <a:lnTo>
                    <a:pt x="2639" y="2320"/>
                  </a:lnTo>
                  <a:lnTo>
                    <a:pt x="2634" y="2319"/>
                  </a:lnTo>
                  <a:lnTo>
                    <a:pt x="2635" y="2314"/>
                  </a:lnTo>
                  <a:lnTo>
                    <a:pt x="2646" y="2310"/>
                  </a:lnTo>
                  <a:lnTo>
                    <a:pt x="2646" y="2301"/>
                  </a:lnTo>
                  <a:lnTo>
                    <a:pt x="2661" y="2296"/>
                  </a:lnTo>
                  <a:lnTo>
                    <a:pt x="2658" y="2288"/>
                  </a:lnTo>
                  <a:lnTo>
                    <a:pt x="2673" y="2294"/>
                  </a:lnTo>
                  <a:lnTo>
                    <a:pt x="2666" y="2283"/>
                  </a:lnTo>
                  <a:lnTo>
                    <a:pt x="2674" y="2286"/>
                  </a:lnTo>
                  <a:lnTo>
                    <a:pt x="2669" y="2276"/>
                  </a:lnTo>
                  <a:lnTo>
                    <a:pt x="2661" y="2272"/>
                  </a:lnTo>
                  <a:lnTo>
                    <a:pt x="2666" y="2267"/>
                  </a:lnTo>
                  <a:lnTo>
                    <a:pt x="2675" y="2269"/>
                  </a:lnTo>
                  <a:lnTo>
                    <a:pt x="2679" y="2264"/>
                  </a:lnTo>
                  <a:lnTo>
                    <a:pt x="2684" y="2271"/>
                  </a:lnTo>
                  <a:lnTo>
                    <a:pt x="2693" y="2276"/>
                  </a:lnTo>
                  <a:lnTo>
                    <a:pt x="2698" y="2265"/>
                  </a:lnTo>
                  <a:lnTo>
                    <a:pt x="2693" y="2260"/>
                  </a:lnTo>
                  <a:lnTo>
                    <a:pt x="2698" y="2259"/>
                  </a:lnTo>
                  <a:lnTo>
                    <a:pt x="2686" y="2245"/>
                  </a:lnTo>
                  <a:lnTo>
                    <a:pt x="2699" y="2239"/>
                  </a:lnTo>
                  <a:lnTo>
                    <a:pt x="2717" y="2236"/>
                  </a:lnTo>
                  <a:lnTo>
                    <a:pt x="2720" y="2226"/>
                  </a:lnTo>
                  <a:lnTo>
                    <a:pt x="2736" y="2236"/>
                  </a:lnTo>
                  <a:lnTo>
                    <a:pt x="2732" y="2229"/>
                  </a:lnTo>
                  <a:lnTo>
                    <a:pt x="2726" y="2228"/>
                  </a:lnTo>
                  <a:lnTo>
                    <a:pt x="2722" y="2223"/>
                  </a:lnTo>
                  <a:lnTo>
                    <a:pt x="2728" y="2222"/>
                  </a:lnTo>
                  <a:lnTo>
                    <a:pt x="2729" y="2212"/>
                  </a:lnTo>
                  <a:lnTo>
                    <a:pt x="2738" y="2216"/>
                  </a:lnTo>
                  <a:lnTo>
                    <a:pt x="2744" y="2208"/>
                  </a:lnTo>
                  <a:lnTo>
                    <a:pt x="2750" y="2212"/>
                  </a:lnTo>
                  <a:lnTo>
                    <a:pt x="2758" y="2212"/>
                  </a:lnTo>
                  <a:lnTo>
                    <a:pt x="2763" y="2205"/>
                  </a:lnTo>
                  <a:lnTo>
                    <a:pt x="2769" y="2212"/>
                  </a:lnTo>
                  <a:lnTo>
                    <a:pt x="2781" y="2193"/>
                  </a:lnTo>
                  <a:lnTo>
                    <a:pt x="2786" y="2178"/>
                  </a:lnTo>
                  <a:lnTo>
                    <a:pt x="2783" y="2178"/>
                  </a:lnTo>
                  <a:lnTo>
                    <a:pt x="2760" y="2190"/>
                  </a:lnTo>
                  <a:lnTo>
                    <a:pt x="2744" y="2191"/>
                  </a:lnTo>
                  <a:lnTo>
                    <a:pt x="2693" y="2184"/>
                  </a:lnTo>
                  <a:lnTo>
                    <a:pt x="2634" y="2154"/>
                  </a:lnTo>
                  <a:lnTo>
                    <a:pt x="2627" y="2157"/>
                  </a:lnTo>
                  <a:lnTo>
                    <a:pt x="2627" y="2145"/>
                  </a:lnTo>
                  <a:lnTo>
                    <a:pt x="2618" y="2148"/>
                  </a:lnTo>
                  <a:lnTo>
                    <a:pt x="2607" y="2154"/>
                  </a:lnTo>
                  <a:lnTo>
                    <a:pt x="2602" y="2142"/>
                  </a:lnTo>
                  <a:lnTo>
                    <a:pt x="2564" y="2161"/>
                  </a:lnTo>
                  <a:lnTo>
                    <a:pt x="2549" y="2173"/>
                  </a:lnTo>
                  <a:lnTo>
                    <a:pt x="2529" y="2164"/>
                  </a:lnTo>
                  <a:lnTo>
                    <a:pt x="2507" y="2174"/>
                  </a:lnTo>
                  <a:lnTo>
                    <a:pt x="2497" y="2201"/>
                  </a:lnTo>
                  <a:lnTo>
                    <a:pt x="2463" y="2200"/>
                  </a:lnTo>
                  <a:lnTo>
                    <a:pt x="2427" y="2195"/>
                  </a:lnTo>
                  <a:lnTo>
                    <a:pt x="2446" y="2179"/>
                  </a:lnTo>
                  <a:lnTo>
                    <a:pt x="2463" y="2186"/>
                  </a:lnTo>
                  <a:lnTo>
                    <a:pt x="2479" y="2180"/>
                  </a:lnTo>
                  <a:lnTo>
                    <a:pt x="2508" y="2156"/>
                  </a:lnTo>
                  <a:lnTo>
                    <a:pt x="2528" y="2154"/>
                  </a:lnTo>
                  <a:lnTo>
                    <a:pt x="2541" y="2147"/>
                  </a:lnTo>
                  <a:lnTo>
                    <a:pt x="2534" y="2135"/>
                  </a:lnTo>
                  <a:lnTo>
                    <a:pt x="2518" y="2132"/>
                  </a:lnTo>
                  <a:lnTo>
                    <a:pt x="2465" y="2141"/>
                  </a:lnTo>
                  <a:lnTo>
                    <a:pt x="2437" y="2138"/>
                  </a:lnTo>
                  <a:lnTo>
                    <a:pt x="2425" y="2127"/>
                  </a:lnTo>
                  <a:lnTo>
                    <a:pt x="2409" y="2126"/>
                  </a:lnTo>
                  <a:lnTo>
                    <a:pt x="2441" y="2111"/>
                  </a:lnTo>
                  <a:lnTo>
                    <a:pt x="2449" y="2099"/>
                  </a:lnTo>
                  <a:lnTo>
                    <a:pt x="2458" y="2073"/>
                  </a:lnTo>
                  <a:lnTo>
                    <a:pt x="2444" y="2055"/>
                  </a:lnTo>
                  <a:lnTo>
                    <a:pt x="2448" y="2046"/>
                  </a:lnTo>
                  <a:lnTo>
                    <a:pt x="2465" y="2044"/>
                  </a:lnTo>
                  <a:lnTo>
                    <a:pt x="2476" y="2050"/>
                  </a:lnTo>
                  <a:lnTo>
                    <a:pt x="2478" y="2029"/>
                  </a:lnTo>
                  <a:lnTo>
                    <a:pt x="2494" y="2045"/>
                  </a:lnTo>
                  <a:lnTo>
                    <a:pt x="2535" y="2045"/>
                  </a:lnTo>
                  <a:lnTo>
                    <a:pt x="2571" y="2024"/>
                  </a:lnTo>
                  <a:lnTo>
                    <a:pt x="2584" y="2008"/>
                  </a:lnTo>
                  <a:lnTo>
                    <a:pt x="2578" y="1991"/>
                  </a:lnTo>
                  <a:lnTo>
                    <a:pt x="2594" y="2001"/>
                  </a:lnTo>
                  <a:lnTo>
                    <a:pt x="2592" y="1975"/>
                  </a:lnTo>
                  <a:lnTo>
                    <a:pt x="2577" y="1959"/>
                  </a:lnTo>
                  <a:lnTo>
                    <a:pt x="2553" y="1955"/>
                  </a:lnTo>
                  <a:lnTo>
                    <a:pt x="2535" y="1960"/>
                  </a:lnTo>
                  <a:lnTo>
                    <a:pt x="2516" y="1949"/>
                  </a:lnTo>
                  <a:lnTo>
                    <a:pt x="2499" y="1958"/>
                  </a:lnTo>
                  <a:lnTo>
                    <a:pt x="2501" y="1944"/>
                  </a:lnTo>
                  <a:lnTo>
                    <a:pt x="2490" y="1938"/>
                  </a:lnTo>
                  <a:lnTo>
                    <a:pt x="2471" y="1931"/>
                  </a:lnTo>
                  <a:lnTo>
                    <a:pt x="2487" y="1927"/>
                  </a:lnTo>
                  <a:lnTo>
                    <a:pt x="2483" y="1912"/>
                  </a:lnTo>
                  <a:lnTo>
                    <a:pt x="2480" y="1898"/>
                  </a:lnTo>
                  <a:lnTo>
                    <a:pt x="2505" y="1915"/>
                  </a:lnTo>
                  <a:lnTo>
                    <a:pt x="2521" y="1938"/>
                  </a:lnTo>
                  <a:lnTo>
                    <a:pt x="2538" y="1942"/>
                  </a:lnTo>
                  <a:lnTo>
                    <a:pt x="2550" y="1932"/>
                  </a:lnTo>
                  <a:lnTo>
                    <a:pt x="2565" y="1941"/>
                  </a:lnTo>
                  <a:lnTo>
                    <a:pt x="2583" y="1944"/>
                  </a:lnTo>
                  <a:lnTo>
                    <a:pt x="2604" y="1964"/>
                  </a:lnTo>
                  <a:lnTo>
                    <a:pt x="2620" y="1984"/>
                  </a:lnTo>
                  <a:lnTo>
                    <a:pt x="2640" y="1982"/>
                  </a:lnTo>
                  <a:lnTo>
                    <a:pt x="2646" y="1990"/>
                  </a:lnTo>
                  <a:lnTo>
                    <a:pt x="2651" y="2008"/>
                  </a:lnTo>
                  <a:lnTo>
                    <a:pt x="2667" y="2027"/>
                  </a:lnTo>
                  <a:lnTo>
                    <a:pt x="2669" y="2049"/>
                  </a:lnTo>
                  <a:lnTo>
                    <a:pt x="2675" y="2082"/>
                  </a:lnTo>
                  <a:lnTo>
                    <a:pt x="2689" y="2107"/>
                  </a:lnTo>
                  <a:lnTo>
                    <a:pt x="2710" y="2124"/>
                  </a:lnTo>
                  <a:lnTo>
                    <a:pt x="2734" y="2134"/>
                  </a:lnTo>
                  <a:lnTo>
                    <a:pt x="2755" y="2130"/>
                  </a:lnTo>
                  <a:lnTo>
                    <a:pt x="2756" y="2087"/>
                  </a:lnTo>
                  <a:lnTo>
                    <a:pt x="2759" y="2068"/>
                  </a:lnTo>
                  <a:lnTo>
                    <a:pt x="2765" y="2070"/>
                  </a:lnTo>
                  <a:lnTo>
                    <a:pt x="2768" y="2099"/>
                  </a:lnTo>
                  <a:lnTo>
                    <a:pt x="2772" y="2123"/>
                  </a:lnTo>
                  <a:lnTo>
                    <a:pt x="2788" y="2119"/>
                  </a:lnTo>
                  <a:lnTo>
                    <a:pt x="2796" y="2132"/>
                  </a:lnTo>
                  <a:lnTo>
                    <a:pt x="2811" y="2126"/>
                  </a:lnTo>
                  <a:lnTo>
                    <a:pt x="2812" y="2108"/>
                  </a:lnTo>
                  <a:lnTo>
                    <a:pt x="2803" y="2104"/>
                  </a:lnTo>
                  <a:lnTo>
                    <a:pt x="2804" y="2087"/>
                  </a:lnTo>
                  <a:lnTo>
                    <a:pt x="2797" y="2070"/>
                  </a:lnTo>
                  <a:lnTo>
                    <a:pt x="2802" y="2064"/>
                  </a:lnTo>
                  <a:lnTo>
                    <a:pt x="2799" y="2045"/>
                  </a:lnTo>
                  <a:lnTo>
                    <a:pt x="2802" y="2038"/>
                  </a:lnTo>
                  <a:lnTo>
                    <a:pt x="2797" y="2027"/>
                  </a:lnTo>
                  <a:lnTo>
                    <a:pt x="2785" y="2029"/>
                  </a:lnTo>
                  <a:lnTo>
                    <a:pt x="2798" y="2021"/>
                  </a:lnTo>
                  <a:lnTo>
                    <a:pt x="2799" y="2003"/>
                  </a:lnTo>
                  <a:lnTo>
                    <a:pt x="2797" y="1991"/>
                  </a:lnTo>
                  <a:lnTo>
                    <a:pt x="2801" y="1984"/>
                  </a:lnTo>
                  <a:lnTo>
                    <a:pt x="2802" y="1955"/>
                  </a:lnTo>
                  <a:lnTo>
                    <a:pt x="2795" y="1952"/>
                  </a:lnTo>
                  <a:lnTo>
                    <a:pt x="2781" y="1965"/>
                  </a:lnTo>
                  <a:lnTo>
                    <a:pt x="2774" y="1963"/>
                  </a:lnTo>
                  <a:lnTo>
                    <a:pt x="2766" y="1989"/>
                  </a:lnTo>
                  <a:lnTo>
                    <a:pt x="2759" y="1991"/>
                  </a:lnTo>
                  <a:lnTo>
                    <a:pt x="2759" y="1962"/>
                  </a:lnTo>
                  <a:lnTo>
                    <a:pt x="2781" y="1930"/>
                  </a:lnTo>
                  <a:lnTo>
                    <a:pt x="2786" y="1915"/>
                  </a:lnTo>
                  <a:lnTo>
                    <a:pt x="2776" y="1915"/>
                  </a:lnTo>
                  <a:lnTo>
                    <a:pt x="2769" y="1922"/>
                  </a:lnTo>
                  <a:lnTo>
                    <a:pt x="2760" y="1936"/>
                  </a:lnTo>
                  <a:lnTo>
                    <a:pt x="2754" y="1939"/>
                  </a:lnTo>
                  <a:lnTo>
                    <a:pt x="2761" y="1920"/>
                  </a:lnTo>
                  <a:lnTo>
                    <a:pt x="2763" y="1905"/>
                  </a:lnTo>
                  <a:lnTo>
                    <a:pt x="2742" y="1920"/>
                  </a:lnTo>
                  <a:lnTo>
                    <a:pt x="2732" y="1936"/>
                  </a:lnTo>
                  <a:lnTo>
                    <a:pt x="2726" y="1939"/>
                  </a:lnTo>
                  <a:lnTo>
                    <a:pt x="2734" y="1919"/>
                  </a:lnTo>
                  <a:lnTo>
                    <a:pt x="2747" y="1904"/>
                  </a:lnTo>
                  <a:lnTo>
                    <a:pt x="2749" y="1894"/>
                  </a:lnTo>
                  <a:lnTo>
                    <a:pt x="2758" y="1882"/>
                  </a:lnTo>
                  <a:lnTo>
                    <a:pt x="2723" y="1867"/>
                  </a:lnTo>
                  <a:lnTo>
                    <a:pt x="2720" y="1855"/>
                  </a:lnTo>
                  <a:lnTo>
                    <a:pt x="2691" y="1844"/>
                  </a:lnTo>
                  <a:lnTo>
                    <a:pt x="2689" y="1834"/>
                  </a:lnTo>
                  <a:lnTo>
                    <a:pt x="2680" y="1822"/>
                  </a:lnTo>
                  <a:lnTo>
                    <a:pt x="2643" y="1792"/>
                  </a:lnTo>
                  <a:lnTo>
                    <a:pt x="2632" y="1790"/>
                  </a:lnTo>
                  <a:lnTo>
                    <a:pt x="2616" y="1799"/>
                  </a:lnTo>
                  <a:lnTo>
                    <a:pt x="2609" y="1813"/>
                  </a:lnTo>
                  <a:lnTo>
                    <a:pt x="2605" y="1834"/>
                  </a:lnTo>
                  <a:lnTo>
                    <a:pt x="2597" y="1850"/>
                  </a:lnTo>
                  <a:lnTo>
                    <a:pt x="2597" y="1835"/>
                  </a:lnTo>
                  <a:lnTo>
                    <a:pt x="2602" y="1819"/>
                  </a:lnTo>
                  <a:lnTo>
                    <a:pt x="2605" y="1801"/>
                  </a:lnTo>
                  <a:lnTo>
                    <a:pt x="2593" y="1797"/>
                  </a:lnTo>
                  <a:lnTo>
                    <a:pt x="2594" y="1790"/>
                  </a:lnTo>
                  <a:lnTo>
                    <a:pt x="2621" y="1785"/>
                  </a:lnTo>
                  <a:lnTo>
                    <a:pt x="2637" y="1779"/>
                  </a:lnTo>
                  <a:lnTo>
                    <a:pt x="2637" y="1764"/>
                  </a:lnTo>
                  <a:lnTo>
                    <a:pt x="2634" y="1743"/>
                  </a:lnTo>
                  <a:lnTo>
                    <a:pt x="2599" y="1721"/>
                  </a:lnTo>
                  <a:lnTo>
                    <a:pt x="2583" y="1725"/>
                  </a:lnTo>
                  <a:lnTo>
                    <a:pt x="2564" y="1739"/>
                  </a:lnTo>
                  <a:lnTo>
                    <a:pt x="2549" y="1755"/>
                  </a:lnTo>
                  <a:lnTo>
                    <a:pt x="2546" y="1755"/>
                  </a:lnTo>
                  <a:lnTo>
                    <a:pt x="2546" y="1736"/>
                  </a:lnTo>
                  <a:lnTo>
                    <a:pt x="2526" y="1741"/>
                  </a:lnTo>
                  <a:lnTo>
                    <a:pt x="2533" y="1732"/>
                  </a:lnTo>
                  <a:lnTo>
                    <a:pt x="2540" y="1729"/>
                  </a:lnTo>
                  <a:lnTo>
                    <a:pt x="2530" y="1720"/>
                  </a:lnTo>
                  <a:lnTo>
                    <a:pt x="2561" y="1723"/>
                  </a:lnTo>
                  <a:lnTo>
                    <a:pt x="2580" y="1717"/>
                  </a:lnTo>
                  <a:lnTo>
                    <a:pt x="2593" y="1706"/>
                  </a:lnTo>
                  <a:lnTo>
                    <a:pt x="2612" y="1701"/>
                  </a:lnTo>
                  <a:lnTo>
                    <a:pt x="2624" y="1678"/>
                  </a:lnTo>
                  <a:lnTo>
                    <a:pt x="2613" y="1672"/>
                  </a:lnTo>
                  <a:lnTo>
                    <a:pt x="2592" y="1669"/>
                  </a:lnTo>
                  <a:lnTo>
                    <a:pt x="2580" y="1657"/>
                  </a:lnTo>
                  <a:lnTo>
                    <a:pt x="2564" y="1648"/>
                  </a:lnTo>
                  <a:lnTo>
                    <a:pt x="2539" y="1655"/>
                  </a:lnTo>
                  <a:lnTo>
                    <a:pt x="2526" y="1666"/>
                  </a:lnTo>
                  <a:lnTo>
                    <a:pt x="2517" y="1656"/>
                  </a:lnTo>
                  <a:lnTo>
                    <a:pt x="2534" y="1648"/>
                  </a:lnTo>
                  <a:lnTo>
                    <a:pt x="2544" y="1639"/>
                  </a:lnTo>
                  <a:lnTo>
                    <a:pt x="2521" y="1627"/>
                  </a:lnTo>
                  <a:lnTo>
                    <a:pt x="2543" y="1623"/>
                  </a:lnTo>
                  <a:lnTo>
                    <a:pt x="2557" y="1639"/>
                  </a:lnTo>
                  <a:lnTo>
                    <a:pt x="2577" y="1640"/>
                  </a:lnTo>
                  <a:lnTo>
                    <a:pt x="2598" y="1619"/>
                  </a:lnTo>
                  <a:lnTo>
                    <a:pt x="2605" y="1607"/>
                  </a:lnTo>
                  <a:lnTo>
                    <a:pt x="2634" y="1592"/>
                  </a:lnTo>
                  <a:lnTo>
                    <a:pt x="2630" y="1582"/>
                  </a:lnTo>
                  <a:lnTo>
                    <a:pt x="2625" y="1561"/>
                  </a:lnTo>
                  <a:lnTo>
                    <a:pt x="2643" y="1575"/>
                  </a:lnTo>
                  <a:lnTo>
                    <a:pt x="2655" y="1577"/>
                  </a:lnTo>
                  <a:lnTo>
                    <a:pt x="2658" y="1540"/>
                  </a:lnTo>
                  <a:lnTo>
                    <a:pt x="2668" y="1535"/>
                  </a:lnTo>
                  <a:lnTo>
                    <a:pt x="2677" y="1537"/>
                  </a:lnTo>
                  <a:lnTo>
                    <a:pt x="2680" y="1564"/>
                  </a:lnTo>
                  <a:lnTo>
                    <a:pt x="2696" y="1587"/>
                  </a:lnTo>
                  <a:lnTo>
                    <a:pt x="2732" y="1620"/>
                  </a:lnTo>
                  <a:lnTo>
                    <a:pt x="2766" y="1636"/>
                  </a:lnTo>
                  <a:lnTo>
                    <a:pt x="2780" y="1635"/>
                  </a:lnTo>
                  <a:lnTo>
                    <a:pt x="2786" y="1619"/>
                  </a:lnTo>
                  <a:lnTo>
                    <a:pt x="2802" y="1612"/>
                  </a:lnTo>
                  <a:lnTo>
                    <a:pt x="2820" y="1591"/>
                  </a:lnTo>
                  <a:lnTo>
                    <a:pt x="2840" y="1598"/>
                  </a:lnTo>
                  <a:lnTo>
                    <a:pt x="2863" y="1597"/>
                  </a:lnTo>
                  <a:lnTo>
                    <a:pt x="2872" y="1588"/>
                  </a:lnTo>
                  <a:lnTo>
                    <a:pt x="2869" y="1577"/>
                  </a:lnTo>
                  <a:lnTo>
                    <a:pt x="2871" y="1546"/>
                  </a:lnTo>
                  <a:lnTo>
                    <a:pt x="2878" y="1530"/>
                  </a:lnTo>
                  <a:lnTo>
                    <a:pt x="2879" y="1522"/>
                  </a:lnTo>
                  <a:lnTo>
                    <a:pt x="2867" y="1514"/>
                  </a:lnTo>
                  <a:lnTo>
                    <a:pt x="2835" y="1503"/>
                  </a:lnTo>
                  <a:lnTo>
                    <a:pt x="2819" y="1496"/>
                  </a:lnTo>
                  <a:lnTo>
                    <a:pt x="2808" y="1484"/>
                  </a:lnTo>
                  <a:lnTo>
                    <a:pt x="2785" y="1490"/>
                  </a:lnTo>
                  <a:lnTo>
                    <a:pt x="2766" y="1484"/>
                  </a:lnTo>
                  <a:lnTo>
                    <a:pt x="2768" y="1475"/>
                  </a:lnTo>
                  <a:lnTo>
                    <a:pt x="2774" y="1474"/>
                  </a:lnTo>
                  <a:lnTo>
                    <a:pt x="2771" y="1460"/>
                  </a:lnTo>
                  <a:lnTo>
                    <a:pt x="2782" y="1448"/>
                  </a:lnTo>
                  <a:lnTo>
                    <a:pt x="2781" y="1436"/>
                  </a:lnTo>
                  <a:lnTo>
                    <a:pt x="2761" y="1433"/>
                  </a:lnTo>
                  <a:lnTo>
                    <a:pt x="2792" y="1420"/>
                  </a:lnTo>
                  <a:lnTo>
                    <a:pt x="2791" y="1404"/>
                  </a:lnTo>
                  <a:lnTo>
                    <a:pt x="2786" y="1383"/>
                  </a:lnTo>
                  <a:lnTo>
                    <a:pt x="2797" y="1387"/>
                  </a:lnTo>
                  <a:lnTo>
                    <a:pt x="2806" y="1398"/>
                  </a:lnTo>
                  <a:lnTo>
                    <a:pt x="2833" y="1395"/>
                  </a:lnTo>
                  <a:lnTo>
                    <a:pt x="2852" y="1400"/>
                  </a:lnTo>
                  <a:lnTo>
                    <a:pt x="2868" y="1398"/>
                  </a:lnTo>
                  <a:lnTo>
                    <a:pt x="2881" y="1404"/>
                  </a:lnTo>
                  <a:lnTo>
                    <a:pt x="2887" y="1425"/>
                  </a:lnTo>
                  <a:lnTo>
                    <a:pt x="2897" y="1440"/>
                  </a:lnTo>
                  <a:lnTo>
                    <a:pt x="2922" y="1446"/>
                  </a:lnTo>
                  <a:lnTo>
                    <a:pt x="2949" y="1408"/>
                  </a:lnTo>
                  <a:lnTo>
                    <a:pt x="2946" y="1392"/>
                  </a:lnTo>
                  <a:lnTo>
                    <a:pt x="2935" y="1379"/>
                  </a:lnTo>
                  <a:lnTo>
                    <a:pt x="2927" y="1358"/>
                  </a:lnTo>
                  <a:lnTo>
                    <a:pt x="2905" y="1371"/>
                  </a:lnTo>
                  <a:lnTo>
                    <a:pt x="2890" y="1361"/>
                  </a:lnTo>
                  <a:lnTo>
                    <a:pt x="2862" y="1356"/>
                  </a:lnTo>
                  <a:lnTo>
                    <a:pt x="2844" y="1358"/>
                  </a:lnTo>
                  <a:lnTo>
                    <a:pt x="2842" y="1355"/>
                  </a:lnTo>
                  <a:lnTo>
                    <a:pt x="2855" y="1350"/>
                  </a:lnTo>
                  <a:lnTo>
                    <a:pt x="2857" y="1334"/>
                  </a:lnTo>
                  <a:lnTo>
                    <a:pt x="2856" y="1318"/>
                  </a:lnTo>
                  <a:lnTo>
                    <a:pt x="2858" y="1298"/>
                  </a:lnTo>
                  <a:lnTo>
                    <a:pt x="2860" y="1284"/>
                  </a:lnTo>
                  <a:lnTo>
                    <a:pt x="2852" y="1276"/>
                  </a:lnTo>
                  <a:lnTo>
                    <a:pt x="2840" y="1274"/>
                  </a:lnTo>
                  <a:lnTo>
                    <a:pt x="2825" y="1285"/>
                  </a:lnTo>
                  <a:lnTo>
                    <a:pt x="2812" y="1288"/>
                  </a:lnTo>
                  <a:lnTo>
                    <a:pt x="2826" y="1269"/>
                  </a:lnTo>
                  <a:lnTo>
                    <a:pt x="2852" y="1258"/>
                  </a:lnTo>
                  <a:lnTo>
                    <a:pt x="2866" y="1260"/>
                  </a:lnTo>
                  <a:lnTo>
                    <a:pt x="2863" y="1243"/>
                  </a:lnTo>
                  <a:lnTo>
                    <a:pt x="2833" y="1215"/>
                  </a:lnTo>
                  <a:lnTo>
                    <a:pt x="2818" y="1196"/>
                  </a:lnTo>
                  <a:lnTo>
                    <a:pt x="2796" y="1195"/>
                  </a:lnTo>
                  <a:lnTo>
                    <a:pt x="2782" y="1184"/>
                  </a:lnTo>
                  <a:lnTo>
                    <a:pt x="2817" y="1187"/>
                  </a:lnTo>
                  <a:lnTo>
                    <a:pt x="2797" y="1166"/>
                  </a:lnTo>
                  <a:lnTo>
                    <a:pt x="2889" y="1216"/>
                  </a:lnTo>
                  <a:lnTo>
                    <a:pt x="2898" y="1231"/>
                  </a:lnTo>
                  <a:lnTo>
                    <a:pt x="2900" y="1252"/>
                  </a:lnTo>
                  <a:lnTo>
                    <a:pt x="2914" y="1260"/>
                  </a:lnTo>
                  <a:lnTo>
                    <a:pt x="2922" y="1257"/>
                  </a:lnTo>
                  <a:lnTo>
                    <a:pt x="2930" y="1225"/>
                  </a:lnTo>
                  <a:lnTo>
                    <a:pt x="2930" y="1194"/>
                  </a:lnTo>
                  <a:lnTo>
                    <a:pt x="2925" y="1160"/>
                  </a:lnTo>
                  <a:lnTo>
                    <a:pt x="2925" y="1130"/>
                  </a:lnTo>
                  <a:lnTo>
                    <a:pt x="2910" y="1105"/>
                  </a:lnTo>
                  <a:lnTo>
                    <a:pt x="2897" y="1090"/>
                  </a:lnTo>
                  <a:lnTo>
                    <a:pt x="2883" y="1093"/>
                  </a:lnTo>
                  <a:lnTo>
                    <a:pt x="2873" y="1090"/>
                  </a:lnTo>
                  <a:lnTo>
                    <a:pt x="2862" y="1081"/>
                  </a:lnTo>
                  <a:lnTo>
                    <a:pt x="2842" y="1078"/>
                  </a:lnTo>
                  <a:lnTo>
                    <a:pt x="2842" y="1070"/>
                  </a:lnTo>
                  <a:lnTo>
                    <a:pt x="2868" y="1070"/>
                  </a:lnTo>
                  <a:lnTo>
                    <a:pt x="2885" y="1066"/>
                  </a:lnTo>
                  <a:lnTo>
                    <a:pt x="2898" y="1059"/>
                  </a:lnTo>
                  <a:lnTo>
                    <a:pt x="2911" y="1056"/>
                  </a:lnTo>
                  <a:lnTo>
                    <a:pt x="2912" y="1045"/>
                  </a:lnTo>
                  <a:lnTo>
                    <a:pt x="2904" y="1019"/>
                  </a:lnTo>
                  <a:lnTo>
                    <a:pt x="2889" y="1016"/>
                  </a:lnTo>
                  <a:lnTo>
                    <a:pt x="2869" y="1021"/>
                  </a:lnTo>
                  <a:lnTo>
                    <a:pt x="2844" y="1001"/>
                  </a:lnTo>
                  <a:lnTo>
                    <a:pt x="2866" y="1034"/>
                  </a:lnTo>
                  <a:lnTo>
                    <a:pt x="2854" y="1033"/>
                  </a:lnTo>
                  <a:lnTo>
                    <a:pt x="2841" y="1016"/>
                  </a:lnTo>
                  <a:lnTo>
                    <a:pt x="2833" y="1010"/>
                  </a:lnTo>
                  <a:lnTo>
                    <a:pt x="2839" y="1029"/>
                  </a:lnTo>
                  <a:lnTo>
                    <a:pt x="2824" y="1024"/>
                  </a:lnTo>
                  <a:lnTo>
                    <a:pt x="2820" y="1016"/>
                  </a:lnTo>
                  <a:lnTo>
                    <a:pt x="2808" y="1015"/>
                  </a:lnTo>
                  <a:lnTo>
                    <a:pt x="2809" y="1004"/>
                  </a:lnTo>
                  <a:lnTo>
                    <a:pt x="2809" y="990"/>
                  </a:lnTo>
                  <a:lnTo>
                    <a:pt x="2811" y="985"/>
                  </a:lnTo>
                  <a:lnTo>
                    <a:pt x="2808" y="973"/>
                  </a:lnTo>
                  <a:lnTo>
                    <a:pt x="2775" y="976"/>
                  </a:lnTo>
                  <a:lnTo>
                    <a:pt x="2759" y="968"/>
                  </a:lnTo>
                  <a:lnTo>
                    <a:pt x="2766" y="962"/>
                  </a:lnTo>
                  <a:lnTo>
                    <a:pt x="2801" y="968"/>
                  </a:lnTo>
                  <a:lnTo>
                    <a:pt x="2792" y="961"/>
                  </a:lnTo>
                  <a:lnTo>
                    <a:pt x="2799" y="951"/>
                  </a:lnTo>
                  <a:lnTo>
                    <a:pt x="2783" y="947"/>
                  </a:lnTo>
                  <a:lnTo>
                    <a:pt x="2779" y="934"/>
                  </a:lnTo>
                  <a:lnTo>
                    <a:pt x="2771" y="931"/>
                  </a:lnTo>
                  <a:lnTo>
                    <a:pt x="2763" y="946"/>
                  </a:lnTo>
                  <a:lnTo>
                    <a:pt x="2763" y="931"/>
                  </a:lnTo>
                  <a:lnTo>
                    <a:pt x="2753" y="906"/>
                  </a:lnTo>
                  <a:lnTo>
                    <a:pt x="2766" y="897"/>
                  </a:lnTo>
                  <a:lnTo>
                    <a:pt x="2768" y="884"/>
                  </a:lnTo>
                  <a:lnTo>
                    <a:pt x="2785" y="881"/>
                  </a:lnTo>
                  <a:lnTo>
                    <a:pt x="2797" y="898"/>
                  </a:lnTo>
                  <a:lnTo>
                    <a:pt x="2806" y="916"/>
                  </a:lnTo>
                  <a:lnTo>
                    <a:pt x="2823" y="903"/>
                  </a:lnTo>
                  <a:lnTo>
                    <a:pt x="2831" y="888"/>
                  </a:lnTo>
                  <a:lnTo>
                    <a:pt x="2855" y="881"/>
                  </a:lnTo>
                  <a:lnTo>
                    <a:pt x="2809" y="868"/>
                  </a:lnTo>
                  <a:lnTo>
                    <a:pt x="2815" y="862"/>
                  </a:lnTo>
                  <a:lnTo>
                    <a:pt x="2852" y="866"/>
                  </a:lnTo>
                  <a:lnTo>
                    <a:pt x="2863" y="859"/>
                  </a:lnTo>
                  <a:lnTo>
                    <a:pt x="2860" y="855"/>
                  </a:lnTo>
                  <a:lnTo>
                    <a:pt x="2807" y="841"/>
                  </a:lnTo>
                  <a:lnTo>
                    <a:pt x="2874" y="844"/>
                  </a:lnTo>
                  <a:lnTo>
                    <a:pt x="2915" y="854"/>
                  </a:lnTo>
                  <a:lnTo>
                    <a:pt x="2943" y="870"/>
                  </a:lnTo>
                  <a:lnTo>
                    <a:pt x="2985" y="884"/>
                  </a:lnTo>
                  <a:lnTo>
                    <a:pt x="2997" y="865"/>
                  </a:lnTo>
                  <a:lnTo>
                    <a:pt x="2997" y="856"/>
                  </a:lnTo>
                  <a:lnTo>
                    <a:pt x="3000" y="845"/>
                  </a:lnTo>
                  <a:lnTo>
                    <a:pt x="3000" y="833"/>
                  </a:lnTo>
                  <a:lnTo>
                    <a:pt x="3000" y="805"/>
                  </a:lnTo>
                  <a:lnTo>
                    <a:pt x="2995" y="757"/>
                  </a:lnTo>
                  <a:lnTo>
                    <a:pt x="2992" y="754"/>
                  </a:lnTo>
                  <a:lnTo>
                    <a:pt x="2986" y="758"/>
                  </a:lnTo>
                  <a:lnTo>
                    <a:pt x="2963" y="741"/>
                  </a:lnTo>
                  <a:lnTo>
                    <a:pt x="2954" y="752"/>
                  </a:lnTo>
                  <a:lnTo>
                    <a:pt x="2955" y="773"/>
                  </a:lnTo>
                  <a:lnTo>
                    <a:pt x="2949" y="775"/>
                  </a:lnTo>
                  <a:lnTo>
                    <a:pt x="2936" y="771"/>
                  </a:lnTo>
                  <a:lnTo>
                    <a:pt x="2935" y="754"/>
                  </a:lnTo>
                  <a:lnTo>
                    <a:pt x="2915" y="738"/>
                  </a:lnTo>
                  <a:lnTo>
                    <a:pt x="2868" y="733"/>
                  </a:lnTo>
                  <a:lnTo>
                    <a:pt x="2889" y="730"/>
                  </a:lnTo>
                  <a:lnTo>
                    <a:pt x="2887" y="720"/>
                  </a:lnTo>
                  <a:lnTo>
                    <a:pt x="2863" y="709"/>
                  </a:lnTo>
                  <a:lnTo>
                    <a:pt x="2873" y="706"/>
                  </a:lnTo>
                  <a:lnTo>
                    <a:pt x="2873" y="695"/>
                  </a:lnTo>
                  <a:lnTo>
                    <a:pt x="2889" y="696"/>
                  </a:lnTo>
                  <a:lnTo>
                    <a:pt x="2862" y="676"/>
                  </a:lnTo>
                  <a:lnTo>
                    <a:pt x="2858" y="667"/>
                  </a:lnTo>
                  <a:lnTo>
                    <a:pt x="2868" y="650"/>
                  </a:lnTo>
                  <a:lnTo>
                    <a:pt x="2884" y="657"/>
                  </a:lnTo>
                  <a:lnTo>
                    <a:pt x="2910" y="657"/>
                  </a:lnTo>
                  <a:lnTo>
                    <a:pt x="2941" y="689"/>
                  </a:lnTo>
                  <a:lnTo>
                    <a:pt x="2955" y="680"/>
                  </a:lnTo>
                  <a:lnTo>
                    <a:pt x="2953" y="660"/>
                  </a:lnTo>
                  <a:lnTo>
                    <a:pt x="2943" y="646"/>
                  </a:lnTo>
                  <a:lnTo>
                    <a:pt x="2884" y="618"/>
                  </a:lnTo>
                  <a:lnTo>
                    <a:pt x="2869" y="607"/>
                  </a:lnTo>
                  <a:lnTo>
                    <a:pt x="2867" y="592"/>
                  </a:lnTo>
                  <a:lnTo>
                    <a:pt x="2857" y="585"/>
                  </a:lnTo>
                  <a:lnTo>
                    <a:pt x="2846" y="593"/>
                  </a:lnTo>
                  <a:lnTo>
                    <a:pt x="2820" y="663"/>
                  </a:lnTo>
                  <a:lnTo>
                    <a:pt x="2807" y="666"/>
                  </a:lnTo>
                  <a:lnTo>
                    <a:pt x="2798" y="646"/>
                  </a:lnTo>
                  <a:lnTo>
                    <a:pt x="2808" y="619"/>
                  </a:lnTo>
                  <a:lnTo>
                    <a:pt x="2811" y="594"/>
                  </a:lnTo>
                  <a:lnTo>
                    <a:pt x="2813" y="579"/>
                  </a:lnTo>
                  <a:lnTo>
                    <a:pt x="2826" y="561"/>
                  </a:lnTo>
                  <a:lnTo>
                    <a:pt x="2829" y="550"/>
                  </a:lnTo>
                  <a:lnTo>
                    <a:pt x="2824" y="537"/>
                  </a:lnTo>
                  <a:lnTo>
                    <a:pt x="2829" y="505"/>
                  </a:lnTo>
                  <a:lnTo>
                    <a:pt x="2831" y="472"/>
                  </a:lnTo>
                  <a:lnTo>
                    <a:pt x="2844" y="425"/>
                  </a:lnTo>
                  <a:lnTo>
                    <a:pt x="2849" y="411"/>
                  </a:lnTo>
                  <a:lnTo>
                    <a:pt x="2833" y="413"/>
                  </a:lnTo>
                  <a:lnTo>
                    <a:pt x="2829" y="404"/>
                  </a:lnTo>
                  <a:lnTo>
                    <a:pt x="2841" y="403"/>
                  </a:lnTo>
                  <a:lnTo>
                    <a:pt x="2842" y="391"/>
                  </a:lnTo>
                  <a:lnTo>
                    <a:pt x="2842" y="376"/>
                  </a:lnTo>
                  <a:lnTo>
                    <a:pt x="2839" y="366"/>
                  </a:lnTo>
                  <a:lnTo>
                    <a:pt x="2842" y="359"/>
                  </a:lnTo>
                  <a:lnTo>
                    <a:pt x="2852" y="362"/>
                  </a:lnTo>
                  <a:lnTo>
                    <a:pt x="2872" y="345"/>
                  </a:lnTo>
                  <a:lnTo>
                    <a:pt x="2890" y="353"/>
                  </a:lnTo>
                  <a:lnTo>
                    <a:pt x="2908" y="333"/>
                  </a:lnTo>
                  <a:lnTo>
                    <a:pt x="2908" y="314"/>
                  </a:lnTo>
                  <a:lnTo>
                    <a:pt x="2904" y="297"/>
                  </a:lnTo>
                  <a:lnTo>
                    <a:pt x="2904" y="270"/>
                  </a:lnTo>
                  <a:lnTo>
                    <a:pt x="2908" y="274"/>
                  </a:lnTo>
                  <a:lnTo>
                    <a:pt x="2919" y="265"/>
                  </a:lnTo>
                  <a:lnTo>
                    <a:pt x="2920" y="273"/>
                  </a:lnTo>
                  <a:lnTo>
                    <a:pt x="2924" y="270"/>
                  </a:lnTo>
                  <a:lnTo>
                    <a:pt x="2924" y="248"/>
                  </a:lnTo>
                  <a:lnTo>
                    <a:pt x="2931" y="232"/>
                  </a:lnTo>
                  <a:lnTo>
                    <a:pt x="2941" y="228"/>
                  </a:lnTo>
                  <a:lnTo>
                    <a:pt x="2941" y="248"/>
                  </a:lnTo>
                  <a:lnTo>
                    <a:pt x="2944" y="240"/>
                  </a:lnTo>
                  <a:lnTo>
                    <a:pt x="2951" y="215"/>
                  </a:lnTo>
                  <a:lnTo>
                    <a:pt x="2924" y="211"/>
                  </a:lnTo>
                  <a:lnTo>
                    <a:pt x="2920" y="235"/>
                  </a:lnTo>
                  <a:lnTo>
                    <a:pt x="2910" y="260"/>
                  </a:lnTo>
                  <a:lnTo>
                    <a:pt x="2909" y="237"/>
                  </a:lnTo>
                  <a:lnTo>
                    <a:pt x="2919" y="211"/>
                  </a:lnTo>
                  <a:lnTo>
                    <a:pt x="2921" y="182"/>
                  </a:lnTo>
                  <a:lnTo>
                    <a:pt x="2916" y="173"/>
                  </a:lnTo>
                  <a:lnTo>
                    <a:pt x="2921" y="154"/>
                  </a:lnTo>
                  <a:lnTo>
                    <a:pt x="2925" y="104"/>
                  </a:lnTo>
                  <a:lnTo>
                    <a:pt x="2936" y="81"/>
                  </a:lnTo>
                  <a:lnTo>
                    <a:pt x="2944" y="74"/>
                  </a:lnTo>
                  <a:lnTo>
                    <a:pt x="2979" y="86"/>
                  </a:lnTo>
                  <a:lnTo>
                    <a:pt x="3005" y="77"/>
                  </a:lnTo>
                  <a:lnTo>
                    <a:pt x="3018" y="54"/>
                  </a:lnTo>
                  <a:lnTo>
                    <a:pt x="3021" y="39"/>
                  </a:lnTo>
                  <a:lnTo>
                    <a:pt x="3030" y="21"/>
                  </a:lnTo>
                  <a:lnTo>
                    <a:pt x="3033" y="5"/>
                  </a:lnTo>
                  <a:lnTo>
                    <a:pt x="3035" y="0"/>
                  </a:lnTo>
                  <a:lnTo>
                    <a:pt x="2920" y="0"/>
                  </a:lnTo>
                  <a:lnTo>
                    <a:pt x="2901" y="25"/>
                  </a:lnTo>
                  <a:lnTo>
                    <a:pt x="2894" y="47"/>
                  </a:lnTo>
                  <a:lnTo>
                    <a:pt x="2894" y="63"/>
                  </a:lnTo>
                  <a:lnTo>
                    <a:pt x="2906" y="65"/>
                  </a:lnTo>
                  <a:lnTo>
                    <a:pt x="2887" y="79"/>
                  </a:lnTo>
                  <a:lnTo>
                    <a:pt x="2877" y="52"/>
                  </a:lnTo>
                  <a:lnTo>
                    <a:pt x="2868" y="48"/>
                  </a:lnTo>
                  <a:lnTo>
                    <a:pt x="2877" y="20"/>
                  </a:lnTo>
                  <a:lnTo>
                    <a:pt x="2877" y="7"/>
                  </a:lnTo>
                  <a:lnTo>
                    <a:pt x="2874" y="0"/>
                  </a:lnTo>
                  <a:lnTo>
                    <a:pt x="451" y="0"/>
                  </a:lnTo>
                  <a:lnTo>
                    <a:pt x="430" y="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234"/>
            <p:cNvSpPr>
              <a:spLocks noChangeAspect="1"/>
            </p:cNvSpPr>
            <p:nvPr/>
          </p:nvSpPr>
          <p:spPr bwMode="gray">
            <a:xfrm>
              <a:off x="4939969" y="2344846"/>
              <a:ext cx="52475" cy="5762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9" y="10"/>
                </a:cxn>
                <a:cxn ang="0">
                  <a:pos x="67" y="13"/>
                </a:cxn>
                <a:cxn ang="0">
                  <a:pos x="92" y="25"/>
                </a:cxn>
                <a:cxn ang="0">
                  <a:pos x="128" y="80"/>
                </a:cxn>
                <a:cxn ang="0">
                  <a:pos x="150" y="86"/>
                </a:cxn>
                <a:cxn ang="0">
                  <a:pos x="163" y="99"/>
                </a:cxn>
                <a:cxn ang="0">
                  <a:pos x="163" y="116"/>
                </a:cxn>
                <a:cxn ang="0">
                  <a:pos x="161" y="126"/>
                </a:cxn>
                <a:cxn ang="0">
                  <a:pos x="146" y="143"/>
                </a:cxn>
                <a:cxn ang="0">
                  <a:pos x="87" y="162"/>
                </a:cxn>
                <a:cxn ang="0">
                  <a:pos x="70" y="166"/>
                </a:cxn>
                <a:cxn ang="0">
                  <a:pos x="60" y="165"/>
                </a:cxn>
                <a:cxn ang="0">
                  <a:pos x="40" y="150"/>
                </a:cxn>
                <a:cxn ang="0">
                  <a:pos x="40" y="142"/>
                </a:cxn>
                <a:cxn ang="0">
                  <a:pos x="53" y="139"/>
                </a:cxn>
                <a:cxn ang="0">
                  <a:pos x="66" y="143"/>
                </a:cxn>
                <a:cxn ang="0">
                  <a:pos x="77" y="139"/>
                </a:cxn>
                <a:cxn ang="0">
                  <a:pos x="77" y="130"/>
                </a:cxn>
                <a:cxn ang="0">
                  <a:pos x="69" y="138"/>
                </a:cxn>
                <a:cxn ang="0">
                  <a:pos x="67" y="130"/>
                </a:cxn>
                <a:cxn ang="0">
                  <a:pos x="55" y="129"/>
                </a:cxn>
                <a:cxn ang="0">
                  <a:pos x="55" y="117"/>
                </a:cxn>
                <a:cxn ang="0">
                  <a:pos x="45" y="126"/>
                </a:cxn>
                <a:cxn ang="0">
                  <a:pos x="22" y="126"/>
                </a:cxn>
                <a:cxn ang="0">
                  <a:pos x="2" y="117"/>
                </a:cxn>
                <a:cxn ang="0">
                  <a:pos x="1" y="103"/>
                </a:cxn>
                <a:cxn ang="0">
                  <a:pos x="11" y="100"/>
                </a:cxn>
                <a:cxn ang="0">
                  <a:pos x="28" y="106"/>
                </a:cxn>
                <a:cxn ang="0">
                  <a:pos x="16" y="91"/>
                </a:cxn>
                <a:cxn ang="0">
                  <a:pos x="0" y="79"/>
                </a:cxn>
                <a:cxn ang="0">
                  <a:pos x="5" y="72"/>
                </a:cxn>
                <a:cxn ang="0">
                  <a:pos x="34" y="69"/>
                </a:cxn>
                <a:cxn ang="0">
                  <a:pos x="19" y="58"/>
                </a:cxn>
                <a:cxn ang="0">
                  <a:pos x="7" y="35"/>
                </a:cxn>
                <a:cxn ang="0">
                  <a:pos x="7" y="15"/>
                </a:cxn>
                <a:cxn ang="0">
                  <a:pos x="29" y="0"/>
                </a:cxn>
              </a:cxnLst>
              <a:rect l="0" t="0" r="r" b="b"/>
              <a:pathLst>
                <a:path w="163" h="166">
                  <a:moveTo>
                    <a:pt x="29" y="0"/>
                  </a:moveTo>
                  <a:lnTo>
                    <a:pt x="49" y="10"/>
                  </a:lnTo>
                  <a:lnTo>
                    <a:pt x="67" y="13"/>
                  </a:lnTo>
                  <a:lnTo>
                    <a:pt x="92" y="25"/>
                  </a:lnTo>
                  <a:lnTo>
                    <a:pt x="128" y="80"/>
                  </a:lnTo>
                  <a:lnTo>
                    <a:pt x="150" y="86"/>
                  </a:lnTo>
                  <a:lnTo>
                    <a:pt x="163" y="99"/>
                  </a:lnTo>
                  <a:lnTo>
                    <a:pt x="163" y="116"/>
                  </a:lnTo>
                  <a:lnTo>
                    <a:pt x="161" y="126"/>
                  </a:lnTo>
                  <a:lnTo>
                    <a:pt x="146" y="143"/>
                  </a:lnTo>
                  <a:lnTo>
                    <a:pt x="87" y="162"/>
                  </a:lnTo>
                  <a:lnTo>
                    <a:pt x="70" y="166"/>
                  </a:lnTo>
                  <a:lnTo>
                    <a:pt x="60" y="165"/>
                  </a:lnTo>
                  <a:lnTo>
                    <a:pt x="40" y="150"/>
                  </a:lnTo>
                  <a:lnTo>
                    <a:pt x="40" y="142"/>
                  </a:lnTo>
                  <a:lnTo>
                    <a:pt x="53" y="139"/>
                  </a:lnTo>
                  <a:lnTo>
                    <a:pt x="66" y="143"/>
                  </a:lnTo>
                  <a:lnTo>
                    <a:pt x="77" y="139"/>
                  </a:lnTo>
                  <a:lnTo>
                    <a:pt x="77" y="130"/>
                  </a:lnTo>
                  <a:lnTo>
                    <a:pt x="69" y="138"/>
                  </a:lnTo>
                  <a:lnTo>
                    <a:pt x="67" y="130"/>
                  </a:lnTo>
                  <a:lnTo>
                    <a:pt x="55" y="129"/>
                  </a:lnTo>
                  <a:lnTo>
                    <a:pt x="55" y="117"/>
                  </a:lnTo>
                  <a:lnTo>
                    <a:pt x="45" y="126"/>
                  </a:lnTo>
                  <a:lnTo>
                    <a:pt x="22" y="126"/>
                  </a:lnTo>
                  <a:lnTo>
                    <a:pt x="2" y="117"/>
                  </a:lnTo>
                  <a:lnTo>
                    <a:pt x="1" y="103"/>
                  </a:lnTo>
                  <a:lnTo>
                    <a:pt x="11" y="100"/>
                  </a:lnTo>
                  <a:lnTo>
                    <a:pt x="28" y="106"/>
                  </a:lnTo>
                  <a:lnTo>
                    <a:pt x="16" y="91"/>
                  </a:lnTo>
                  <a:lnTo>
                    <a:pt x="0" y="79"/>
                  </a:lnTo>
                  <a:lnTo>
                    <a:pt x="5" y="72"/>
                  </a:lnTo>
                  <a:lnTo>
                    <a:pt x="34" y="69"/>
                  </a:lnTo>
                  <a:lnTo>
                    <a:pt x="19" y="58"/>
                  </a:lnTo>
                  <a:lnTo>
                    <a:pt x="7" y="35"/>
                  </a:lnTo>
                  <a:lnTo>
                    <a:pt x="7" y="1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235"/>
            <p:cNvSpPr>
              <a:spLocks noChangeAspect="1"/>
            </p:cNvSpPr>
            <p:nvPr/>
          </p:nvSpPr>
          <p:spPr bwMode="gray">
            <a:xfrm>
              <a:off x="4695087" y="1848944"/>
              <a:ext cx="52475" cy="2095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0"/>
                </a:cxn>
                <a:cxn ang="0">
                  <a:pos x="17" y="20"/>
                </a:cxn>
                <a:cxn ang="0">
                  <a:pos x="31" y="5"/>
                </a:cxn>
                <a:cxn ang="0">
                  <a:pos x="94" y="0"/>
                </a:cxn>
                <a:cxn ang="0">
                  <a:pos x="119" y="6"/>
                </a:cxn>
                <a:cxn ang="0">
                  <a:pos x="131" y="14"/>
                </a:cxn>
                <a:cxn ang="0">
                  <a:pos x="137" y="25"/>
                </a:cxn>
                <a:cxn ang="0">
                  <a:pos x="165" y="38"/>
                </a:cxn>
                <a:cxn ang="0">
                  <a:pos x="167" y="44"/>
                </a:cxn>
                <a:cxn ang="0">
                  <a:pos x="153" y="55"/>
                </a:cxn>
                <a:cxn ang="0">
                  <a:pos x="124" y="61"/>
                </a:cxn>
                <a:cxn ang="0">
                  <a:pos x="67" y="43"/>
                </a:cxn>
                <a:cxn ang="0">
                  <a:pos x="47" y="48"/>
                </a:cxn>
                <a:cxn ang="0">
                  <a:pos x="30" y="46"/>
                </a:cxn>
                <a:cxn ang="0">
                  <a:pos x="0" y="35"/>
                </a:cxn>
              </a:cxnLst>
              <a:rect l="0" t="0" r="r" b="b"/>
              <a:pathLst>
                <a:path w="167" h="61">
                  <a:moveTo>
                    <a:pt x="0" y="35"/>
                  </a:moveTo>
                  <a:lnTo>
                    <a:pt x="0" y="30"/>
                  </a:lnTo>
                  <a:lnTo>
                    <a:pt x="17" y="20"/>
                  </a:lnTo>
                  <a:lnTo>
                    <a:pt x="31" y="5"/>
                  </a:lnTo>
                  <a:lnTo>
                    <a:pt x="94" y="0"/>
                  </a:lnTo>
                  <a:lnTo>
                    <a:pt x="119" y="6"/>
                  </a:lnTo>
                  <a:lnTo>
                    <a:pt x="131" y="14"/>
                  </a:lnTo>
                  <a:lnTo>
                    <a:pt x="137" y="25"/>
                  </a:lnTo>
                  <a:lnTo>
                    <a:pt x="165" y="38"/>
                  </a:lnTo>
                  <a:lnTo>
                    <a:pt x="167" y="44"/>
                  </a:lnTo>
                  <a:lnTo>
                    <a:pt x="153" y="55"/>
                  </a:lnTo>
                  <a:lnTo>
                    <a:pt x="124" y="61"/>
                  </a:lnTo>
                  <a:lnTo>
                    <a:pt x="67" y="43"/>
                  </a:lnTo>
                  <a:lnTo>
                    <a:pt x="47" y="48"/>
                  </a:lnTo>
                  <a:lnTo>
                    <a:pt x="30" y="4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9" name="Group 236"/>
            <p:cNvGrpSpPr>
              <a:grpSpLocks noChangeAspect="1"/>
            </p:cNvGrpSpPr>
            <p:nvPr/>
          </p:nvGrpSpPr>
          <p:grpSpPr bwMode="gray">
            <a:xfrm>
              <a:off x="4478828" y="4021134"/>
              <a:ext cx="809382" cy="1501675"/>
              <a:chOff x="1624" y="2350"/>
              <a:chExt cx="509" cy="860"/>
            </a:xfrm>
            <a:grpFill/>
          </p:grpSpPr>
          <p:sp>
            <p:nvSpPr>
              <p:cNvPr id="315" name="Freeform 237"/>
              <p:cNvSpPr>
                <a:spLocks noChangeAspect="1"/>
              </p:cNvSpPr>
              <p:nvPr/>
            </p:nvSpPr>
            <p:spPr bwMode="gray">
              <a:xfrm>
                <a:off x="1709" y="3154"/>
                <a:ext cx="23" cy="2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7" y="12"/>
                  </a:cxn>
                  <a:cxn ang="0">
                    <a:pos x="17" y="17"/>
                  </a:cxn>
                  <a:cxn ang="0">
                    <a:pos x="28" y="10"/>
                  </a:cxn>
                  <a:cxn ang="0">
                    <a:pos x="33" y="23"/>
                  </a:cxn>
                  <a:cxn ang="0">
                    <a:pos x="41" y="23"/>
                  </a:cxn>
                  <a:cxn ang="0">
                    <a:pos x="41" y="7"/>
                  </a:cxn>
                  <a:cxn ang="0">
                    <a:pos x="43" y="1"/>
                  </a:cxn>
                  <a:cxn ang="0">
                    <a:pos x="53" y="15"/>
                  </a:cxn>
                  <a:cxn ang="0">
                    <a:pos x="43" y="39"/>
                  </a:cxn>
                  <a:cxn ang="0">
                    <a:pos x="45" y="60"/>
                  </a:cxn>
                  <a:cxn ang="0">
                    <a:pos x="53" y="72"/>
                  </a:cxn>
                  <a:cxn ang="0">
                    <a:pos x="80" y="61"/>
                  </a:cxn>
                  <a:cxn ang="0">
                    <a:pos x="100" y="64"/>
                  </a:cxn>
                  <a:cxn ang="0">
                    <a:pos x="115" y="70"/>
                  </a:cxn>
                  <a:cxn ang="0">
                    <a:pos x="92" y="97"/>
                  </a:cxn>
                  <a:cxn ang="0">
                    <a:pos x="77" y="99"/>
                  </a:cxn>
                  <a:cxn ang="0">
                    <a:pos x="74" y="107"/>
                  </a:cxn>
                  <a:cxn ang="0">
                    <a:pos x="66" y="107"/>
                  </a:cxn>
                  <a:cxn ang="0">
                    <a:pos x="63" y="117"/>
                  </a:cxn>
                  <a:cxn ang="0">
                    <a:pos x="59" y="128"/>
                  </a:cxn>
                  <a:cxn ang="0">
                    <a:pos x="53" y="131"/>
                  </a:cxn>
                  <a:cxn ang="0">
                    <a:pos x="26" y="106"/>
                  </a:cxn>
                  <a:cxn ang="0">
                    <a:pos x="43" y="108"/>
                  </a:cxn>
                  <a:cxn ang="0">
                    <a:pos x="49" y="99"/>
                  </a:cxn>
                  <a:cxn ang="0">
                    <a:pos x="39" y="83"/>
                  </a:cxn>
                  <a:cxn ang="0">
                    <a:pos x="33" y="93"/>
                  </a:cxn>
                  <a:cxn ang="0">
                    <a:pos x="20" y="86"/>
                  </a:cxn>
                  <a:cxn ang="0">
                    <a:pos x="10" y="77"/>
                  </a:cxn>
                  <a:cxn ang="0">
                    <a:pos x="7" y="66"/>
                  </a:cxn>
                  <a:cxn ang="0">
                    <a:pos x="0" y="66"/>
                  </a:cxn>
                  <a:cxn ang="0">
                    <a:pos x="1" y="50"/>
                  </a:cxn>
                  <a:cxn ang="0">
                    <a:pos x="1" y="31"/>
                  </a:cxn>
                </a:cxnLst>
                <a:rect l="0" t="0" r="r" b="b"/>
                <a:pathLst>
                  <a:path w="115" h="134">
                    <a:moveTo>
                      <a:pt x="2" y="17"/>
                    </a:moveTo>
                    <a:lnTo>
                      <a:pt x="4" y="17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12" y="16"/>
                    </a:lnTo>
                    <a:lnTo>
                      <a:pt x="17" y="17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6" y="27"/>
                    </a:lnTo>
                    <a:lnTo>
                      <a:pt x="41" y="23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4" y="27"/>
                    </a:lnTo>
                    <a:lnTo>
                      <a:pt x="43" y="39"/>
                    </a:lnTo>
                    <a:lnTo>
                      <a:pt x="37" y="55"/>
                    </a:lnTo>
                    <a:lnTo>
                      <a:pt x="45" y="60"/>
                    </a:lnTo>
                    <a:lnTo>
                      <a:pt x="52" y="66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80" y="61"/>
                    </a:lnTo>
                    <a:lnTo>
                      <a:pt x="87" y="61"/>
                    </a:lnTo>
                    <a:lnTo>
                      <a:pt x="100" y="64"/>
                    </a:lnTo>
                    <a:lnTo>
                      <a:pt x="112" y="63"/>
                    </a:lnTo>
                    <a:lnTo>
                      <a:pt x="115" y="70"/>
                    </a:lnTo>
                    <a:lnTo>
                      <a:pt x="115" y="79"/>
                    </a:lnTo>
                    <a:lnTo>
                      <a:pt x="92" y="97"/>
                    </a:lnTo>
                    <a:lnTo>
                      <a:pt x="85" y="102"/>
                    </a:lnTo>
                    <a:lnTo>
                      <a:pt x="77" y="99"/>
                    </a:lnTo>
                    <a:lnTo>
                      <a:pt x="74" y="101"/>
                    </a:lnTo>
                    <a:lnTo>
                      <a:pt x="74" y="107"/>
                    </a:lnTo>
                    <a:lnTo>
                      <a:pt x="71" y="109"/>
                    </a:lnTo>
                    <a:lnTo>
                      <a:pt x="66" y="107"/>
                    </a:lnTo>
                    <a:lnTo>
                      <a:pt x="60" y="110"/>
                    </a:lnTo>
                    <a:lnTo>
                      <a:pt x="63" y="117"/>
                    </a:lnTo>
                    <a:lnTo>
                      <a:pt x="59" y="120"/>
                    </a:lnTo>
                    <a:lnTo>
                      <a:pt x="59" y="128"/>
                    </a:lnTo>
                    <a:lnTo>
                      <a:pt x="61" y="134"/>
                    </a:lnTo>
                    <a:lnTo>
                      <a:pt x="53" y="131"/>
                    </a:lnTo>
                    <a:lnTo>
                      <a:pt x="28" y="108"/>
                    </a:lnTo>
                    <a:lnTo>
                      <a:pt x="26" y="106"/>
                    </a:lnTo>
                    <a:lnTo>
                      <a:pt x="34" y="104"/>
                    </a:lnTo>
                    <a:lnTo>
                      <a:pt x="43" y="108"/>
                    </a:lnTo>
                    <a:lnTo>
                      <a:pt x="49" y="106"/>
                    </a:lnTo>
                    <a:lnTo>
                      <a:pt x="49" y="99"/>
                    </a:lnTo>
                    <a:lnTo>
                      <a:pt x="44" y="95"/>
                    </a:lnTo>
                    <a:lnTo>
                      <a:pt x="39" y="83"/>
                    </a:lnTo>
                    <a:lnTo>
                      <a:pt x="37" y="88"/>
                    </a:lnTo>
                    <a:lnTo>
                      <a:pt x="33" y="93"/>
                    </a:lnTo>
                    <a:lnTo>
                      <a:pt x="17" y="92"/>
                    </a:lnTo>
                    <a:lnTo>
                      <a:pt x="20" y="86"/>
                    </a:lnTo>
                    <a:lnTo>
                      <a:pt x="20" y="81"/>
                    </a:lnTo>
                    <a:lnTo>
                      <a:pt x="10" y="77"/>
                    </a:lnTo>
                    <a:lnTo>
                      <a:pt x="7" y="74"/>
                    </a:lnTo>
                    <a:lnTo>
                      <a:pt x="7" y="66"/>
                    </a:lnTo>
                    <a:lnTo>
                      <a:pt x="6" y="65"/>
                    </a:lnTo>
                    <a:lnTo>
                      <a:pt x="0" y="66"/>
                    </a:lnTo>
                    <a:lnTo>
                      <a:pt x="1" y="60"/>
                    </a:lnTo>
                    <a:lnTo>
                      <a:pt x="1" y="50"/>
                    </a:lnTo>
                    <a:lnTo>
                      <a:pt x="2" y="40"/>
                    </a:lnTo>
                    <a:lnTo>
                      <a:pt x="1" y="31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238"/>
              <p:cNvSpPr>
                <a:spLocks noChangeAspect="1"/>
              </p:cNvSpPr>
              <p:nvPr/>
            </p:nvSpPr>
            <p:spPr bwMode="gray">
              <a:xfrm>
                <a:off x="1712" y="2353"/>
                <a:ext cx="148" cy="126"/>
              </a:xfrm>
              <a:custGeom>
                <a:avLst/>
                <a:gdLst/>
                <a:ahLst/>
                <a:cxnLst>
                  <a:cxn ang="0">
                    <a:pos x="84" y="47"/>
                  </a:cxn>
                  <a:cxn ang="0">
                    <a:pos x="97" y="77"/>
                  </a:cxn>
                  <a:cxn ang="0">
                    <a:pos x="73" y="133"/>
                  </a:cxn>
                  <a:cxn ang="0">
                    <a:pos x="98" y="176"/>
                  </a:cxn>
                  <a:cxn ang="0">
                    <a:pos x="126" y="148"/>
                  </a:cxn>
                  <a:cxn ang="0">
                    <a:pos x="108" y="74"/>
                  </a:cxn>
                  <a:cxn ang="0">
                    <a:pos x="196" y="42"/>
                  </a:cxn>
                  <a:cxn ang="0">
                    <a:pos x="169" y="27"/>
                  </a:cxn>
                  <a:cxn ang="0">
                    <a:pos x="191" y="2"/>
                  </a:cxn>
                  <a:cxn ang="0">
                    <a:pos x="243" y="46"/>
                  </a:cxn>
                  <a:cxn ang="0">
                    <a:pos x="285" y="88"/>
                  </a:cxn>
                  <a:cxn ang="0">
                    <a:pos x="366" y="88"/>
                  </a:cxn>
                  <a:cxn ang="0">
                    <a:pos x="411" y="106"/>
                  </a:cxn>
                  <a:cxn ang="0">
                    <a:pos x="495" y="99"/>
                  </a:cxn>
                  <a:cxn ang="0">
                    <a:pos x="499" y="88"/>
                  </a:cxn>
                  <a:cxn ang="0">
                    <a:pos x="621" y="86"/>
                  </a:cxn>
                  <a:cxn ang="0">
                    <a:pos x="573" y="95"/>
                  </a:cxn>
                  <a:cxn ang="0">
                    <a:pos x="593" y="117"/>
                  </a:cxn>
                  <a:cxn ang="0">
                    <a:pos x="663" y="150"/>
                  </a:cxn>
                  <a:cxn ang="0">
                    <a:pos x="689" y="197"/>
                  </a:cxn>
                  <a:cxn ang="0">
                    <a:pos x="695" y="211"/>
                  </a:cxn>
                  <a:cxn ang="0">
                    <a:pos x="737" y="209"/>
                  </a:cxn>
                  <a:cxn ang="0">
                    <a:pos x="728" y="231"/>
                  </a:cxn>
                  <a:cxn ang="0">
                    <a:pos x="689" y="252"/>
                  </a:cxn>
                  <a:cxn ang="0">
                    <a:pos x="702" y="279"/>
                  </a:cxn>
                  <a:cxn ang="0">
                    <a:pos x="673" y="321"/>
                  </a:cxn>
                  <a:cxn ang="0">
                    <a:pos x="674" y="359"/>
                  </a:cxn>
                  <a:cxn ang="0">
                    <a:pos x="699" y="401"/>
                  </a:cxn>
                  <a:cxn ang="0">
                    <a:pos x="646" y="432"/>
                  </a:cxn>
                  <a:cxn ang="0">
                    <a:pos x="568" y="459"/>
                  </a:cxn>
                  <a:cxn ang="0">
                    <a:pos x="474" y="437"/>
                  </a:cxn>
                  <a:cxn ang="0">
                    <a:pos x="497" y="467"/>
                  </a:cxn>
                  <a:cxn ang="0">
                    <a:pos x="501" y="524"/>
                  </a:cxn>
                  <a:cxn ang="0">
                    <a:pos x="546" y="550"/>
                  </a:cxn>
                  <a:cxn ang="0">
                    <a:pos x="518" y="565"/>
                  </a:cxn>
                  <a:cxn ang="0">
                    <a:pos x="486" y="593"/>
                  </a:cxn>
                  <a:cxn ang="0">
                    <a:pos x="452" y="607"/>
                  </a:cxn>
                  <a:cxn ang="0">
                    <a:pos x="402" y="631"/>
                  </a:cxn>
                  <a:cxn ang="0">
                    <a:pos x="361" y="612"/>
                  </a:cxn>
                  <a:cxn ang="0">
                    <a:pos x="321" y="532"/>
                  </a:cxn>
                  <a:cxn ang="0">
                    <a:pos x="328" y="492"/>
                  </a:cxn>
                  <a:cxn ang="0">
                    <a:pos x="315" y="459"/>
                  </a:cxn>
                  <a:cxn ang="0">
                    <a:pos x="299" y="419"/>
                  </a:cxn>
                  <a:cxn ang="0">
                    <a:pos x="314" y="357"/>
                  </a:cxn>
                  <a:cxn ang="0">
                    <a:pos x="314" y="330"/>
                  </a:cxn>
                  <a:cxn ang="0">
                    <a:pos x="253" y="337"/>
                  </a:cxn>
                  <a:cxn ang="0">
                    <a:pos x="217" y="338"/>
                  </a:cxn>
                  <a:cxn ang="0">
                    <a:pos x="169" y="289"/>
                  </a:cxn>
                  <a:cxn ang="0">
                    <a:pos x="90" y="287"/>
                  </a:cxn>
                  <a:cxn ang="0">
                    <a:pos x="52" y="229"/>
                  </a:cxn>
                  <a:cxn ang="0">
                    <a:pos x="31" y="196"/>
                  </a:cxn>
                  <a:cxn ang="0">
                    <a:pos x="14" y="140"/>
                  </a:cxn>
                  <a:cxn ang="0">
                    <a:pos x="79" y="29"/>
                  </a:cxn>
                </a:cxnLst>
                <a:rect l="0" t="0" r="r" b="b"/>
                <a:pathLst>
                  <a:path w="743" h="631">
                    <a:moveTo>
                      <a:pt x="109" y="21"/>
                    </a:moveTo>
                    <a:lnTo>
                      <a:pt x="99" y="29"/>
                    </a:lnTo>
                    <a:lnTo>
                      <a:pt x="88" y="31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4" y="47"/>
                    </a:lnTo>
                    <a:lnTo>
                      <a:pt x="87" y="56"/>
                    </a:lnTo>
                    <a:lnTo>
                      <a:pt x="94" y="66"/>
                    </a:lnTo>
                    <a:lnTo>
                      <a:pt x="95" y="69"/>
                    </a:lnTo>
                    <a:lnTo>
                      <a:pt x="93" y="72"/>
                    </a:lnTo>
                    <a:lnTo>
                      <a:pt x="93" y="73"/>
                    </a:lnTo>
                    <a:lnTo>
                      <a:pt x="97" y="77"/>
                    </a:lnTo>
                    <a:lnTo>
                      <a:pt x="97" y="83"/>
                    </a:lnTo>
                    <a:lnTo>
                      <a:pt x="93" y="95"/>
                    </a:lnTo>
                    <a:lnTo>
                      <a:pt x="78" y="109"/>
                    </a:lnTo>
                    <a:lnTo>
                      <a:pt x="76" y="111"/>
                    </a:lnTo>
                    <a:lnTo>
                      <a:pt x="73" y="118"/>
                    </a:lnTo>
                    <a:lnTo>
                      <a:pt x="73" y="133"/>
                    </a:lnTo>
                    <a:lnTo>
                      <a:pt x="74" y="140"/>
                    </a:lnTo>
                    <a:lnTo>
                      <a:pt x="78" y="145"/>
                    </a:lnTo>
                    <a:lnTo>
                      <a:pt x="87" y="152"/>
                    </a:lnTo>
                    <a:lnTo>
                      <a:pt x="93" y="165"/>
                    </a:lnTo>
                    <a:lnTo>
                      <a:pt x="95" y="174"/>
                    </a:lnTo>
                    <a:lnTo>
                      <a:pt x="98" y="176"/>
                    </a:lnTo>
                    <a:lnTo>
                      <a:pt x="105" y="176"/>
                    </a:lnTo>
                    <a:lnTo>
                      <a:pt x="113" y="174"/>
                    </a:lnTo>
                    <a:lnTo>
                      <a:pt x="119" y="169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48"/>
                    </a:lnTo>
                    <a:lnTo>
                      <a:pt x="125" y="134"/>
                    </a:lnTo>
                    <a:lnTo>
                      <a:pt x="115" y="117"/>
                    </a:lnTo>
                    <a:lnTo>
                      <a:pt x="109" y="110"/>
                    </a:lnTo>
                    <a:lnTo>
                      <a:pt x="104" y="101"/>
                    </a:lnTo>
                    <a:lnTo>
                      <a:pt x="104" y="77"/>
                    </a:lnTo>
                    <a:lnTo>
                      <a:pt x="108" y="74"/>
                    </a:lnTo>
                    <a:lnTo>
                      <a:pt x="110" y="70"/>
                    </a:lnTo>
                    <a:lnTo>
                      <a:pt x="111" y="68"/>
                    </a:lnTo>
                    <a:lnTo>
                      <a:pt x="120" y="66"/>
                    </a:lnTo>
                    <a:lnTo>
                      <a:pt x="140" y="53"/>
                    </a:lnTo>
                    <a:lnTo>
                      <a:pt x="173" y="43"/>
                    </a:lnTo>
                    <a:lnTo>
                      <a:pt x="196" y="42"/>
                    </a:lnTo>
                    <a:lnTo>
                      <a:pt x="196" y="36"/>
                    </a:lnTo>
                    <a:lnTo>
                      <a:pt x="195" y="32"/>
                    </a:lnTo>
                    <a:lnTo>
                      <a:pt x="190" y="30"/>
                    </a:lnTo>
                    <a:lnTo>
                      <a:pt x="174" y="29"/>
                    </a:lnTo>
                    <a:lnTo>
                      <a:pt x="172" y="27"/>
                    </a:lnTo>
                    <a:lnTo>
                      <a:pt x="169" y="27"/>
                    </a:lnTo>
                    <a:lnTo>
                      <a:pt x="168" y="25"/>
                    </a:lnTo>
                    <a:lnTo>
                      <a:pt x="169" y="18"/>
                    </a:lnTo>
                    <a:lnTo>
                      <a:pt x="175" y="5"/>
                    </a:lnTo>
                    <a:lnTo>
                      <a:pt x="181" y="0"/>
                    </a:lnTo>
                    <a:lnTo>
                      <a:pt x="186" y="0"/>
                    </a:lnTo>
                    <a:lnTo>
                      <a:pt x="191" y="2"/>
                    </a:lnTo>
                    <a:lnTo>
                      <a:pt x="192" y="4"/>
                    </a:lnTo>
                    <a:lnTo>
                      <a:pt x="201" y="29"/>
                    </a:lnTo>
                    <a:lnTo>
                      <a:pt x="201" y="29"/>
                    </a:lnTo>
                    <a:lnTo>
                      <a:pt x="207" y="40"/>
                    </a:lnTo>
                    <a:lnTo>
                      <a:pt x="223" y="42"/>
                    </a:lnTo>
                    <a:lnTo>
                      <a:pt x="243" y="46"/>
                    </a:lnTo>
                    <a:lnTo>
                      <a:pt x="246" y="46"/>
                    </a:lnTo>
                    <a:lnTo>
                      <a:pt x="260" y="50"/>
                    </a:lnTo>
                    <a:lnTo>
                      <a:pt x="271" y="56"/>
                    </a:lnTo>
                    <a:lnTo>
                      <a:pt x="276" y="61"/>
                    </a:lnTo>
                    <a:lnTo>
                      <a:pt x="280" y="77"/>
                    </a:lnTo>
                    <a:lnTo>
                      <a:pt x="285" y="88"/>
                    </a:lnTo>
                    <a:lnTo>
                      <a:pt x="286" y="90"/>
                    </a:lnTo>
                    <a:lnTo>
                      <a:pt x="292" y="95"/>
                    </a:lnTo>
                    <a:lnTo>
                      <a:pt x="303" y="95"/>
                    </a:lnTo>
                    <a:lnTo>
                      <a:pt x="329" y="90"/>
                    </a:lnTo>
                    <a:lnTo>
                      <a:pt x="340" y="91"/>
                    </a:lnTo>
                    <a:lnTo>
                      <a:pt x="366" y="88"/>
                    </a:lnTo>
                    <a:lnTo>
                      <a:pt x="395" y="88"/>
                    </a:lnTo>
                    <a:lnTo>
                      <a:pt x="398" y="89"/>
                    </a:lnTo>
                    <a:lnTo>
                      <a:pt x="401" y="91"/>
                    </a:lnTo>
                    <a:lnTo>
                      <a:pt x="405" y="97"/>
                    </a:lnTo>
                    <a:lnTo>
                      <a:pt x="405" y="101"/>
                    </a:lnTo>
                    <a:lnTo>
                      <a:pt x="411" y="106"/>
                    </a:lnTo>
                    <a:lnTo>
                      <a:pt x="422" y="112"/>
                    </a:lnTo>
                    <a:lnTo>
                      <a:pt x="432" y="115"/>
                    </a:lnTo>
                    <a:lnTo>
                      <a:pt x="450" y="115"/>
                    </a:lnTo>
                    <a:lnTo>
                      <a:pt x="476" y="110"/>
                    </a:lnTo>
                    <a:lnTo>
                      <a:pt x="484" y="106"/>
                    </a:lnTo>
                    <a:lnTo>
                      <a:pt x="495" y="99"/>
                    </a:lnTo>
                    <a:lnTo>
                      <a:pt x="512" y="99"/>
                    </a:lnTo>
                    <a:lnTo>
                      <a:pt x="523" y="96"/>
                    </a:lnTo>
                    <a:lnTo>
                      <a:pt x="527" y="94"/>
                    </a:lnTo>
                    <a:lnTo>
                      <a:pt x="525" y="91"/>
                    </a:lnTo>
                    <a:lnTo>
                      <a:pt x="506" y="90"/>
                    </a:lnTo>
                    <a:lnTo>
                      <a:pt x="499" y="88"/>
                    </a:lnTo>
                    <a:lnTo>
                      <a:pt x="499" y="88"/>
                    </a:lnTo>
                    <a:lnTo>
                      <a:pt x="506" y="84"/>
                    </a:lnTo>
                    <a:lnTo>
                      <a:pt x="520" y="83"/>
                    </a:lnTo>
                    <a:lnTo>
                      <a:pt x="608" y="83"/>
                    </a:lnTo>
                    <a:lnTo>
                      <a:pt x="620" y="86"/>
                    </a:lnTo>
                    <a:lnTo>
                      <a:pt x="621" y="86"/>
                    </a:lnTo>
                    <a:lnTo>
                      <a:pt x="619" y="88"/>
                    </a:lnTo>
                    <a:lnTo>
                      <a:pt x="606" y="90"/>
                    </a:lnTo>
                    <a:lnTo>
                      <a:pt x="605" y="93"/>
                    </a:lnTo>
                    <a:lnTo>
                      <a:pt x="600" y="95"/>
                    </a:lnTo>
                    <a:lnTo>
                      <a:pt x="587" y="93"/>
                    </a:lnTo>
                    <a:lnTo>
                      <a:pt x="573" y="95"/>
                    </a:lnTo>
                    <a:lnTo>
                      <a:pt x="570" y="99"/>
                    </a:lnTo>
                    <a:lnTo>
                      <a:pt x="571" y="102"/>
                    </a:lnTo>
                    <a:lnTo>
                      <a:pt x="579" y="106"/>
                    </a:lnTo>
                    <a:lnTo>
                      <a:pt x="583" y="107"/>
                    </a:lnTo>
                    <a:lnTo>
                      <a:pt x="590" y="111"/>
                    </a:lnTo>
                    <a:lnTo>
                      <a:pt x="593" y="117"/>
                    </a:lnTo>
                    <a:lnTo>
                      <a:pt x="599" y="122"/>
                    </a:lnTo>
                    <a:lnTo>
                      <a:pt x="600" y="129"/>
                    </a:lnTo>
                    <a:lnTo>
                      <a:pt x="604" y="134"/>
                    </a:lnTo>
                    <a:lnTo>
                      <a:pt x="621" y="132"/>
                    </a:lnTo>
                    <a:lnTo>
                      <a:pt x="638" y="136"/>
                    </a:lnTo>
                    <a:lnTo>
                      <a:pt x="663" y="150"/>
                    </a:lnTo>
                    <a:lnTo>
                      <a:pt x="670" y="152"/>
                    </a:lnTo>
                    <a:lnTo>
                      <a:pt x="678" y="159"/>
                    </a:lnTo>
                    <a:lnTo>
                      <a:pt x="686" y="172"/>
                    </a:lnTo>
                    <a:lnTo>
                      <a:pt x="687" y="177"/>
                    </a:lnTo>
                    <a:lnTo>
                      <a:pt x="689" y="193"/>
                    </a:lnTo>
                    <a:lnTo>
                      <a:pt x="689" y="197"/>
                    </a:lnTo>
                    <a:lnTo>
                      <a:pt x="686" y="199"/>
                    </a:lnTo>
                    <a:lnTo>
                      <a:pt x="676" y="203"/>
                    </a:lnTo>
                    <a:lnTo>
                      <a:pt x="676" y="206"/>
                    </a:lnTo>
                    <a:lnTo>
                      <a:pt x="679" y="207"/>
                    </a:lnTo>
                    <a:lnTo>
                      <a:pt x="689" y="208"/>
                    </a:lnTo>
                    <a:lnTo>
                      <a:pt x="695" y="211"/>
                    </a:lnTo>
                    <a:lnTo>
                      <a:pt x="701" y="211"/>
                    </a:lnTo>
                    <a:lnTo>
                      <a:pt x="705" y="209"/>
                    </a:lnTo>
                    <a:lnTo>
                      <a:pt x="712" y="202"/>
                    </a:lnTo>
                    <a:lnTo>
                      <a:pt x="721" y="201"/>
                    </a:lnTo>
                    <a:lnTo>
                      <a:pt x="727" y="203"/>
                    </a:lnTo>
                    <a:lnTo>
                      <a:pt x="737" y="209"/>
                    </a:lnTo>
                    <a:lnTo>
                      <a:pt x="741" y="214"/>
                    </a:lnTo>
                    <a:lnTo>
                      <a:pt x="743" y="217"/>
                    </a:lnTo>
                    <a:lnTo>
                      <a:pt x="743" y="225"/>
                    </a:lnTo>
                    <a:lnTo>
                      <a:pt x="739" y="228"/>
                    </a:lnTo>
                    <a:lnTo>
                      <a:pt x="734" y="228"/>
                    </a:lnTo>
                    <a:lnTo>
                      <a:pt x="728" y="231"/>
                    </a:lnTo>
                    <a:lnTo>
                      <a:pt x="724" y="234"/>
                    </a:lnTo>
                    <a:lnTo>
                      <a:pt x="708" y="241"/>
                    </a:lnTo>
                    <a:lnTo>
                      <a:pt x="705" y="245"/>
                    </a:lnTo>
                    <a:lnTo>
                      <a:pt x="702" y="247"/>
                    </a:lnTo>
                    <a:lnTo>
                      <a:pt x="691" y="250"/>
                    </a:lnTo>
                    <a:lnTo>
                      <a:pt x="689" y="252"/>
                    </a:lnTo>
                    <a:lnTo>
                      <a:pt x="686" y="258"/>
                    </a:lnTo>
                    <a:lnTo>
                      <a:pt x="686" y="267"/>
                    </a:lnTo>
                    <a:lnTo>
                      <a:pt x="689" y="279"/>
                    </a:lnTo>
                    <a:lnTo>
                      <a:pt x="694" y="281"/>
                    </a:lnTo>
                    <a:lnTo>
                      <a:pt x="700" y="279"/>
                    </a:lnTo>
                    <a:lnTo>
                      <a:pt x="702" y="279"/>
                    </a:lnTo>
                    <a:lnTo>
                      <a:pt x="707" y="284"/>
                    </a:lnTo>
                    <a:lnTo>
                      <a:pt x="702" y="290"/>
                    </a:lnTo>
                    <a:lnTo>
                      <a:pt x="691" y="298"/>
                    </a:lnTo>
                    <a:lnTo>
                      <a:pt x="674" y="304"/>
                    </a:lnTo>
                    <a:lnTo>
                      <a:pt x="673" y="306"/>
                    </a:lnTo>
                    <a:lnTo>
                      <a:pt x="673" y="321"/>
                    </a:lnTo>
                    <a:lnTo>
                      <a:pt x="669" y="327"/>
                    </a:lnTo>
                    <a:lnTo>
                      <a:pt x="663" y="336"/>
                    </a:lnTo>
                    <a:lnTo>
                      <a:pt x="662" y="337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74" y="359"/>
                    </a:lnTo>
                    <a:lnTo>
                      <a:pt x="685" y="370"/>
                    </a:lnTo>
                    <a:lnTo>
                      <a:pt x="689" y="378"/>
                    </a:lnTo>
                    <a:lnTo>
                      <a:pt x="695" y="384"/>
                    </a:lnTo>
                    <a:lnTo>
                      <a:pt x="699" y="386"/>
                    </a:lnTo>
                    <a:lnTo>
                      <a:pt x="699" y="389"/>
                    </a:lnTo>
                    <a:lnTo>
                      <a:pt x="699" y="401"/>
                    </a:lnTo>
                    <a:lnTo>
                      <a:pt x="687" y="414"/>
                    </a:lnTo>
                    <a:lnTo>
                      <a:pt x="680" y="421"/>
                    </a:lnTo>
                    <a:lnTo>
                      <a:pt x="676" y="423"/>
                    </a:lnTo>
                    <a:lnTo>
                      <a:pt x="660" y="424"/>
                    </a:lnTo>
                    <a:lnTo>
                      <a:pt x="654" y="428"/>
                    </a:lnTo>
                    <a:lnTo>
                      <a:pt x="646" y="432"/>
                    </a:lnTo>
                    <a:lnTo>
                      <a:pt x="640" y="440"/>
                    </a:lnTo>
                    <a:lnTo>
                      <a:pt x="635" y="443"/>
                    </a:lnTo>
                    <a:lnTo>
                      <a:pt x="606" y="445"/>
                    </a:lnTo>
                    <a:lnTo>
                      <a:pt x="590" y="449"/>
                    </a:lnTo>
                    <a:lnTo>
                      <a:pt x="572" y="455"/>
                    </a:lnTo>
                    <a:lnTo>
                      <a:pt x="568" y="459"/>
                    </a:lnTo>
                    <a:lnTo>
                      <a:pt x="567" y="460"/>
                    </a:lnTo>
                    <a:lnTo>
                      <a:pt x="542" y="459"/>
                    </a:lnTo>
                    <a:lnTo>
                      <a:pt x="524" y="454"/>
                    </a:lnTo>
                    <a:lnTo>
                      <a:pt x="503" y="441"/>
                    </a:lnTo>
                    <a:lnTo>
                      <a:pt x="481" y="439"/>
                    </a:lnTo>
                    <a:lnTo>
                      <a:pt x="474" y="437"/>
                    </a:lnTo>
                    <a:lnTo>
                      <a:pt x="470" y="437"/>
                    </a:lnTo>
                    <a:lnTo>
                      <a:pt x="469" y="437"/>
                    </a:lnTo>
                    <a:lnTo>
                      <a:pt x="470" y="446"/>
                    </a:lnTo>
                    <a:lnTo>
                      <a:pt x="474" y="455"/>
                    </a:lnTo>
                    <a:lnTo>
                      <a:pt x="485" y="460"/>
                    </a:lnTo>
                    <a:lnTo>
                      <a:pt x="497" y="467"/>
                    </a:lnTo>
                    <a:lnTo>
                      <a:pt x="499" y="470"/>
                    </a:lnTo>
                    <a:lnTo>
                      <a:pt x="498" y="482"/>
                    </a:lnTo>
                    <a:lnTo>
                      <a:pt x="495" y="495"/>
                    </a:lnTo>
                    <a:lnTo>
                      <a:pt x="495" y="502"/>
                    </a:lnTo>
                    <a:lnTo>
                      <a:pt x="496" y="507"/>
                    </a:lnTo>
                    <a:lnTo>
                      <a:pt x="501" y="524"/>
                    </a:lnTo>
                    <a:lnTo>
                      <a:pt x="502" y="532"/>
                    </a:lnTo>
                    <a:lnTo>
                      <a:pt x="503" y="538"/>
                    </a:lnTo>
                    <a:lnTo>
                      <a:pt x="518" y="541"/>
                    </a:lnTo>
                    <a:lnTo>
                      <a:pt x="522" y="542"/>
                    </a:lnTo>
                    <a:lnTo>
                      <a:pt x="546" y="541"/>
                    </a:lnTo>
                    <a:lnTo>
                      <a:pt x="546" y="550"/>
                    </a:lnTo>
                    <a:lnTo>
                      <a:pt x="546" y="551"/>
                    </a:lnTo>
                    <a:lnTo>
                      <a:pt x="544" y="554"/>
                    </a:lnTo>
                    <a:lnTo>
                      <a:pt x="533" y="556"/>
                    </a:lnTo>
                    <a:lnTo>
                      <a:pt x="525" y="559"/>
                    </a:lnTo>
                    <a:lnTo>
                      <a:pt x="524" y="562"/>
                    </a:lnTo>
                    <a:lnTo>
                      <a:pt x="518" y="565"/>
                    </a:lnTo>
                    <a:lnTo>
                      <a:pt x="511" y="565"/>
                    </a:lnTo>
                    <a:lnTo>
                      <a:pt x="506" y="573"/>
                    </a:lnTo>
                    <a:lnTo>
                      <a:pt x="499" y="588"/>
                    </a:lnTo>
                    <a:lnTo>
                      <a:pt x="496" y="591"/>
                    </a:lnTo>
                    <a:lnTo>
                      <a:pt x="491" y="593"/>
                    </a:lnTo>
                    <a:lnTo>
                      <a:pt x="486" y="593"/>
                    </a:lnTo>
                    <a:lnTo>
                      <a:pt x="480" y="596"/>
                    </a:lnTo>
                    <a:lnTo>
                      <a:pt x="477" y="597"/>
                    </a:lnTo>
                    <a:lnTo>
                      <a:pt x="475" y="602"/>
                    </a:lnTo>
                    <a:lnTo>
                      <a:pt x="466" y="602"/>
                    </a:lnTo>
                    <a:lnTo>
                      <a:pt x="454" y="607"/>
                    </a:lnTo>
                    <a:lnTo>
                      <a:pt x="452" y="607"/>
                    </a:lnTo>
                    <a:lnTo>
                      <a:pt x="444" y="611"/>
                    </a:lnTo>
                    <a:lnTo>
                      <a:pt x="436" y="615"/>
                    </a:lnTo>
                    <a:lnTo>
                      <a:pt x="431" y="618"/>
                    </a:lnTo>
                    <a:lnTo>
                      <a:pt x="423" y="626"/>
                    </a:lnTo>
                    <a:lnTo>
                      <a:pt x="421" y="627"/>
                    </a:lnTo>
                    <a:lnTo>
                      <a:pt x="402" y="631"/>
                    </a:lnTo>
                    <a:lnTo>
                      <a:pt x="385" y="631"/>
                    </a:lnTo>
                    <a:lnTo>
                      <a:pt x="383" y="629"/>
                    </a:lnTo>
                    <a:lnTo>
                      <a:pt x="380" y="629"/>
                    </a:lnTo>
                    <a:lnTo>
                      <a:pt x="368" y="621"/>
                    </a:lnTo>
                    <a:lnTo>
                      <a:pt x="364" y="617"/>
                    </a:lnTo>
                    <a:lnTo>
                      <a:pt x="361" y="612"/>
                    </a:lnTo>
                    <a:lnTo>
                      <a:pt x="358" y="607"/>
                    </a:lnTo>
                    <a:lnTo>
                      <a:pt x="353" y="600"/>
                    </a:lnTo>
                    <a:lnTo>
                      <a:pt x="348" y="591"/>
                    </a:lnTo>
                    <a:lnTo>
                      <a:pt x="346" y="580"/>
                    </a:lnTo>
                    <a:lnTo>
                      <a:pt x="330" y="543"/>
                    </a:lnTo>
                    <a:lnTo>
                      <a:pt x="321" y="532"/>
                    </a:lnTo>
                    <a:lnTo>
                      <a:pt x="304" y="519"/>
                    </a:lnTo>
                    <a:lnTo>
                      <a:pt x="304" y="515"/>
                    </a:lnTo>
                    <a:lnTo>
                      <a:pt x="316" y="504"/>
                    </a:lnTo>
                    <a:lnTo>
                      <a:pt x="321" y="497"/>
                    </a:lnTo>
                    <a:lnTo>
                      <a:pt x="324" y="495"/>
                    </a:lnTo>
                    <a:lnTo>
                      <a:pt x="328" y="492"/>
                    </a:lnTo>
                    <a:lnTo>
                      <a:pt x="330" y="491"/>
                    </a:lnTo>
                    <a:lnTo>
                      <a:pt x="331" y="488"/>
                    </a:lnTo>
                    <a:lnTo>
                      <a:pt x="330" y="481"/>
                    </a:lnTo>
                    <a:lnTo>
                      <a:pt x="328" y="476"/>
                    </a:lnTo>
                    <a:lnTo>
                      <a:pt x="323" y="467"/>
                    </a:lnTo>
                    <a:lnTo>
                      <a:pt x="315" y="459"/>
                    </a:lnTo>
                    <a:lnTo>
                      <a:pt x="308" y="454"/>
                    </a:lnTo>
                    <a:lnTo>
                      <a:pt x="307" y="451"/>
                    </a:lnTo>
                    <a:lnTo>
                      <a:pt x="305" y="441"/>
                    </a:lnTo>
                    <a:lnTo>
                      <a:pt x="303" y="435"/>
                    </a:lnTo>
                    <a:lnTo>
                      <a:pt x="303" y="427"/>
                    </a:lnTo>
                    <a:lnTo>
                      <a:pt x="299" y="419"/>
                    </a:lnTo>
                    <a:lnTo>
                      <a:pt x="299" y="407"/>
                    </a:lnTo>
                    <a:lnTo>
                      <a:pt x="303" y="401"/>
                    </a:lnTo>
                    <a:lnTo>
                      <a:pt x="305" y="391"/>
                    </a:lnTo>
                    <a:lnTo>
                      <a:pt x="305" y="380"/>
                    </a:lnTo>
                    <a:lnTo>
                      <a:pt x="314" y="370"/>
                    </a:lnTo>
                    <a:lnTo>
                      <a:pt x="314" y="357"/>
                    </a:lnTo>
                    <a:lnTo>
                      <a:pt x="316" y="352"/>
                    </a:lnTo>
                    <a:lnTo>
                      <a:pt x="323" y="346"/>
                    </a:lnTo>
                    <a:lnTo>
                      <a:pt x="323" y="341"/>
                    </a:lnTo>
                    <a:lnTo>
                      <a:pt x="320" y="332"/>
                    </a:lnTo>
                    <a:lnTo>
                      <a:pt x="318" y="330"/>
                    </a:lnTo>
                    <a:lnTo>
                      <a:pt x="314" y="330"/>
                    </a:lnTo>
                    <a:lnTo>
                      <a:pt x="304" y="330"/>
                    </a:lnTo>
                    <a:lnTo>
                      <a:pt x="285" y="338"/>
                    </a:lnTo>
                    <a:lnTo>
                      <a:pt x="273" y="341"/>
                    </a:lnTo>
                    <a:lnTo>
                      <a:pt x="266" y="341"/>
                    </a:lnTo>
                    <a:lnTo>
                      <a:pt x="257" y="338"/>
                    </a:lnTo>
                    <a:lnTo>
                      <a:pt x="253" y="337"/>
                    </a:lnTo>
                    <a:lnTo>
                      <a:pt x="248" y="335"/>
                    </a:lnTo>
                    <a:lnTo>
                      <a:pt x="242" y="333"/>
                    </a:lnTo>
                    <a:lnTo>
                      <a:pt x="234" y="336"/>
                    </a:lnTo>
                    <a:lnTo>
                      <a:pt x="232" y="338"/>
                    </a:lnTo>
                    <a:lnTo>
                      <a:pt x="226" y="338"/>
                    </a:lnTo>
                    <a:lnTo>
                      <a:pt x="217" y="338"/>
                    </a:lnTo>
                    <a:lnTo>
                      <a:pt x="213" y="336"/>
                    </a:lnTo>
                    <a:lnTo>
                      <a:pt x="212" y="336"/>
                    </a:lnTo>
                    <a:lnTo>
                      <a:pt x="184" y="295"/>
                    </a:lnTo>
                    <a:lnTo>
                      <a:pt x="183" y="293"/>
                    </a:lnTo>
                    <a:lnTo>
                      <a:pt x="180" y="290"/>
                    </a:lnTo>
                    <a:lnTo>
                      <a:pt x="169" y="289"/>
                    </a:lnTo>
                    <a:lnTo>
                      <a:pt x="163" y="285"/>
                    </a:lnTo>
                    <a:lnTo>
                      <a:pt x="151" y="281"/>
                    </a:lnTo>
                    <a:lnTo>
                      <a:pt x="133" y="282"/>
                    </a:lnTo>
                    <a:lnTo>
                      <a:pt x="115" y="287"/>
                    </a:lnTo>
                    <a:lnTo>
                      <a:pt x="105" y="288"/>
                    </a:lnTo>
                    <a:lnTo>
                      <a:pt x="90" y="287"/>
                    </a:lnTo>
                    <a:lnTo>
                      <a:pt x="73" y="279"/>
                    </a:lnTo>
                    <a:lnTo>
                      <a:pt x="70" y="272"/>
                    </a:lnTo>
                    <a:lnTo>
                      <a:pt x="66" y="271"/>
                    </a:lnTo>
                    <a:lnTo>
                      <a:pt x="54" y="265"/>
                    </a:lnTo>
                    <a:lnTo>
                      <a:pt x="52" y="262"/>
                    </a:lnTo>
                    <a:lnTo>
                      <a:pt x="52" y="229"/>
                    </a:lnTo>
                    <a:lnTo>
                      <a:pt x="50" y="220"/>
                    </a:lnTo>
                    <a:lnTo>
                      <a:pt x="47" y="214"/>
                    </a:lnTo>
                    <a:lnTo>
                      <a:pt x="43" y="211"/>
                    </a:lnTo>
                    <a:lnTo>
                      <a:pt x="41" y="208"/>
                    </a:lnTo>
                    <a:lnTo>
                      <a:pt x="34" y="199"/>
                    </a:lnTo>
                    <a:lnTo>
                      <a:pt x="31" y="196"/>
                    </a:lnTo>
                    <a:lnTo>
                      <a:pt x="28" y="176"/>
                    </a:lnTo>
                    <a:lnTo>
                      <a:pt x="25" y="170"/>
                    </a:lnTo>
                    <a:lnTo>
                      <a:pt x="24" y="168"/>
                    </a:lnTo>
                    <a:lnTo>
                      <a:pt x="0" y="169"/>
                    </a:lnTo>
                    <a:lnTo>
                      <a:pt x="6" y="155"/>
                    </a:lnTo>
                    <a:lnTo>
                      <a:pt x="14" y="140"/>
                    </a:lnTo>
                    <a:lnTo>
                      <a:pt x="27" y="95"/>
                    </a:lnTo>
                    <a:lnTo>
                      <a:pt x="40" y="73"/>
                    </a:lnTo>
                    <a:lnTo>
                      <a:pt x="65" y="50"/>
                    </a:lnTo>
                    <a:lnTo>
                      <a:pt x="68" y="45"/>
                    </a:lnTo>
                    <a:lnTo>
                      <a:pt x="73" y="35"/>
                    </a:lnTo>
                    <a:lnTo>
                      <a:pt x="79" y="29"/>
                    </a:lnTo>
                    <a:lnTo>
                      <a:pt x="94" y="23"/>
                    </a:lnTo>
                    <a:lnTo>
                      <a:pt x="109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239"/>
              <p:cNvSpPr>
                <a:spLocks noChangeAspect="1"/>
              </p:cNvSpPr>
              <p:nvPr/>
            </p:nvSpPr>
            <p:spPr bwMode="gray">
              <a:xfrm>
                <a:off x="1629" y="2473"/>
                <a:ext cx="62" cy="6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47" y="18"/>
                  </a:cxn>
                  <a:cxn ang="0">
                    <a:pos x="189" y="41"/>
                  </a:cxn>
                  <a:cxn ang="0">
                    <a:pos x="194" y="57"/>
                  </a:cxn>
                  <a:cxn ang="0">
                    <a:pos x="209" y="62"/>
                  </a:cxn>
                  <a:cxn ang="0">
                    <a:pos x="222" y="60"/>
                  </a:cxn>
                  <a:cxn ang="0">
                    <a:pos x="253" y="62"/>
                  </a:cxn>
                  <a:cxn ang="0">
                    <a:pos x="259" y="54"/>
                  </a:cxn>
                  <a:cxn ang="0">
                    <a:pos x="271" y="56"/>
                  </a:cxn>
                  <a:cxn ang="0">
                    <a:pos x="284" y="65"/>
                  </a:cxn>
                  <a:cxn ang="0">
                    <a:pos x="304" y="76"/>
                  </a:cxn>
                  <a:cxn ang="0">
                    <a:pos x="291" y="78"/>
                  </a:cxn>
                  <a:cxn ang="0">
                    <a:pos x="295" y="89"/>
                  </a:cxn>
                  <a:cxn ang="0">
                    <a:pos x="302" y="103"/>
                  </a:cxn>
                  <a:cxn ang="0">
                    <a:pos x="311" y="125"/>
                  </a:cxn>
                  <a:cxn ang="0">
                    <a:pos x="302" y="126"/>
                  </a:cxn>
                  <a:cxn ang="0">
                    <a:pos x="280" y="165"/>
                  </a:cxn>
                  <a:cxn ang="0">
                    <a:pos x="260" y="186"/>
                  </a:cxn>
                  <a:cxn ang="0">
                    <a:pos x="241" y="207"/>
                  </a:cxn>
                  <a:cxn ang="0">
                    <a:pos x="216" y="221"/>
                  </a:cxn>
                  <a:cxn ang="0">
                    <a:pos x="162" y="239"/>
                  </a:cxn>
                  <a:cxn ang="0">
                    <a:pos x="152" y="247"/>
                  </a:cxn>
                  <a:cxn ang="0">
                    <a:pos x="146" y="266"/>
                  </a:cxn>
                  <a:cxn ang="0">
                    <a:pos x="140" y="269"/>
                  </a:cxn>
                  <a:cxn ang="0">
                    <a:pos x="134" y="265"/>
                  </a:cxn>
                  <a:cxn ang="0">
                    <a:pos x="120" y="286"/>
                  </a:cxn>
                  <a:cxn ang="0">
                    <a:pos x="118" y="320"/>
                  </a:cxn>
                  <a:cxn ang="0">
                    <a:pos x="114" y="329"/>
                  </a:cxn>
                  <a:cxn ang="0">
                    <a:pos x="97" y="340"/>
                  </a:cxn>
                  <a:cxn ang="0">
                    <a:pos x="78" y="344"/>
                  </a:cxn>
                  <a:cxn ang="0">
                    <a:pos x="71" y="330"/>
                  </a:cxn>
                  <a:cxn ang="0">
                    <a:pos x="60" y="321"/>
                  </a:cxn>
                  <a:cxn ang="0">
                    <a:pos x="46" y="318"/>
                  </a:cxn>
                  <a:cxn ang="0">
                    <a:pos x="33" y="314"/>
                  </a:cxn>
                  <a:cxn ang="0">
                    <a:pos x="21" y="320"/>
                  </a:cxn>
                  <a:cxn ang="0">
                    <a:pos x="17" y="304"/>
                  </a:cxn>
                  <a:cxn ang="0">
                    <a:pos x="15" y="297"/>
                  </a:cxn>
                  <a:cxn ang="0">
                    <a:pos x="28" y="290"/>
                  </a:cxn>
                  <a:cxn ang="0">
                    <a:pos x="32" y="276"/>
                  </a:cxn>
                  <a:cxn ang="0">
                    <a:pos x="28" y="264"/>
                  </a:cxn>
                  <a:cxn ang="0">
                    <a:pos x="27" y="261"/>
                  </a:cxn>
                  <a:cxn ang="0">
                    <a:pos x="40" y="254"/>
                  </a:cxn>
                  <a:cxn ang="0">
                    <a:pos x="53" y="243"/>
                  </a:cxn>
                  <a:cxn ang="0">
                    <a:pos x="59" y="213"/>
                  </a:cxn>
                  <a:cxn ang="0">
                    <a:pos x="53" y="205"/>
                  </a:cxn>
                  <a:cxn ang="0">
                    <a:pos x="45" y="197"/>
                  </a:cxn>
                  <a:cxn ang="0">
                    <a:pos x="30" y="217"/>
                  </a:cxn>
                  <a:cxn ang="0">
                    <a:pos x="21" y="210"/>
                  </a:cxn>
                  <a:cxn ang="0">
                    <a:pos x="2" y="199"/>
                  </a:cxn>
                  <a:cxn ang="0">
                    <a:pos x="0" y="164"/>
                  </a:cxn>
                  <a:cxn ang="0">
                    <a:pos x="1" y="130"/>
                  </a:cxn>
                  <a:cxn ang="0">
                    <a:pos x="17" y="120"/>
                  </a:cxn>
                  <a:cxn ang="0">
                    <a:pos x="26" y="97"/>
                  </a:cxn>
                  <a:cxn ang="0">
                    <a:pos x="40" y="72"/>
                  </a:cxn>
                  <a:cxn ang="0">
                    <a:pos x="44" y="60"/>
                  </a:cxn>
                  <a:cxn ang="0">
                    <a:pos x="42" y="33"/>
                  </a:cxn>
                  <a:cxn ang="0">
                    <a:pos x="66" y="27"/>
                  </a:cxn>
                  <a:cxn ang="0">
                    <a:pos x="71" y="24"/>
                  </a:cxn>
                  <a:cxn ang="0">
                    <a:pos x="88" y="9"/>
                  </a:cxn>
                  <a:cxn ang="0">
                    <a:pos x="103" y="7"/>
                  </a:cxn>
                  <a:cxn ang="0">
                    <a:pos x="109" y="0"/>
                  </a:cxn>
                </a:cxnLst>
                <a:rect l="0" t="0" r="r" b="b"/>
                <a:pathLst>
                  <a:path w="311" h="345">
                    <a:moveTo>
                      <a:pt x="109" y="0"/>
                    </a:moveTo>
                    <a:lnTo>
                      <a:pt x="112" y="2"/>
                    </a:lnTo>
                    <a:lnTo>
                      <a:pt x="115" y="5"/>
                    </a:lnTo>
                    <a:lnTo>
                      <a:pt x="147" y="18"/>
                    </a:lnTo>
                    <a:lnTo>
                      <a:pt x="177" y="33"/>
                    </a:lnTo>
                    <a:lnTo>
                      <a:pt x="189" y="41"/>
                    </a:lnTo>
                    <a:lnTo>
                      <a:pt x="191" y="46"/>
                    </a:lnTo>
                    <a:lnTo>
                      <a:pt x="194" y="57"/>
                    </a:lnTo>
                    <a:lnTo>
                      <a:pt x="196" y="61"/>
                    </a:lnTo>
                    <a:lnTo>
                      <a:pt x="209" y="62"/>
                    </a:lnTo>
                    <a:lnTo>
                      <a:pt x="217" y="60"/>
                    </a:lnTo>
                    <a:lnTo>
                      <a:pt x="222" y="60"/>
                    </a:lnTo>
                    <a:lnTo>
                      <a:pt x="243" y="62"/>
                    </a:lnTo>
                    <a:lnTo>
                      <a:pt x="253" y="62"/>
                    </a:lnTo>
                    <a:lnTo>
                      <a:pt x="254" y="60"/>
                    </a:lnTo>
                    <a:lnTo>
                      <a:pt x="259" y="54"/>
                    </a:lnTo>
                    <a:lnTo>
                      <a:pt x="264" y="54"/>
                    </a:lnTo>
                    <a:lnTo>
                      <a:pt x="271" y="56"/>
                    </a:lnTo>
                    <a:lnTo>
                      <a:pt x="277" y="62"/>
                    </a:lnTo>
                    <a:lnTo>
                      <a:pt x="284" y="65"/>
                    </a:lnTo>
                    <a:lnTo>
                      <a:pt x="298" y="76"/>
                    </a:lnTo>
                    <a:lnTo>
                      <a:pt x="304" y="76"/>
                    </a:lnTo>
                    <a:lnTo>
                      <a:pt x="302" y="78"/>
                    </a:lnTo>
                    <a:lnTo>
                      <a:pt x="291" y="78"/>
                    </a:lnTo>
                    <a:lnTo>
                      <a:pt x="290" y="87"/>
                    </a:lnTo>
                    <a:lnTo>
                      <a:pt x="295" y="89"/>
                    </a:lnTo>
                    <a:lnTo>
                      <a:pt x="297" y="92"/>
                    </a:lnTo>
                    <a:lnTo>
                      <a:pt x="302" y="103"/>
                    </a:lnTo>
                    <a:lnTo>
                      <a:pt x="303" y="108"/>
                    </a:lnTo>
                    <a:lnTo>
                      <a:pt x="311" y="125"/>
                    </a:lnTo>
                    <a:lnTo>
                      <a:pt x="311" y="126"/>
                    </a:lnTo>
                    <a:lnTo>
                      <a:pt x="302" y="126"/>
                    </a:lnTo>
                    <a:lnTo>
                      <a:pt x="295" y="141"/>
                    </a:lnTo>
                    <a:lnTo>
                      <a:pt x="280" y="165"/>
                    </a:lnTo>
                    <a:lnTo>
                      <a:pt x="268" y="180"/>
                    </a:lnTo>
                    <a:lnTo>
                      <a:pt x="260" y="186"/>
                    </a:lnTo>
                    <a:lnTo>
                      <a:pt x="250" y="195"/>
                    </a:lnTo>
                    <a:lnTo>
                      <a:pt x="241" y="207"/>
                    </a:lnTo>
                    <a:lnTo>
                      <a:pt x="232" y="213"/>
                    </a:lnTo>
                    <a:lnTo>
                      <a:pt x="216" y="221"/>
                    </a:lnTo>
                    <a:lnTo>
                      <a:pt x="180" y="232"/>
                    </a:lnTo>
                    <a:lnTo>
                      <a:pt x="162" y="239"/>
                    </a:lnTo>
                    <a:lnTo>
                      <a:pt x="155" y="244"/>
                    </a:lnTo>
                    <a:lnTo>
                      <a:pt x="152" y="247"/>
                    </a:lnTo>
                    <a:lnTo>
                      <a:pt x="147" y="256"/>
                    </a:lnTo>
                    <a:lnTo>
                      <a:pt x="146" y="266"/>
                    </a:lnTo>
                    <a:lnTo>
                      <a:pt x="142" y="269"/>
                    </a:lnTo>
                    <a:lnTo>
                      <a:pt x="140" y="269"/>
                    </a:lnTo>
                    <a:lnTo>
                      <a:pt x="136" y="265"/>
                    </a:lnTo>
                    <a:lnTo>
                      <a:pt x="134" y="265"/>
                    </a:lnTo>
                    <a:lnTo>
                      <a:pt x="134" y="266"/>
                    </a:lnTo>
                    <a:lnTo>
                      <a:pt x="120" y="286"/>
                    </a:lnTo>
                    <a:lnTo>
                      <a:pt x="118" y="299"/>
                    </a:lnTo>
                    <a:lnTo>
                      <a:pt x="118" y="320"/>
                    </a:lnTo>
                    <a:lnTo>
                      <a:pt x="115" y="328"/>
                    </a:lnTo>
                    <a:lnTo>
                      <a:pt x="114" y="329"/>
                    </a:lnTo>
                    <a:lnTo>
                      <a:pt x="104" y="333"/>
                    </a:lnTo>
                    <a:lnTo>
                      <a:pt x="97" y="340"/>
                    </a:lnTo>
                    <a:lnTo>
                      <a:pt x="86" y="345"/>
                    </a:lnTo>
                    <a:lnTo>
                      <a:pt x="78" y="344"/>
                    </a:lnTo>
                    <a:lnTo>
                      <a:pt x="73" y="336"/>
                    </a:lnTo>
                    <a:lnTo>
                      <a:pt x="71" y="330"/>
                    </a:lnTo>
                    <a:lnTo>
                      <a:pt x="66" y="321"/>
                    </a:lnTo>
                    <a:lnTo>
                      <a:pt x="60" y="321"/>
                    </a:lnTo>
                    <a:lnTo>
                      <a:pt x="50" y="321"/>
                    </a:lnTo>
                    <a:lnTo>
                      <a:pt x="46" y="318"/>
                    </a:lnTo>
                    <a:lnTo>
                      <a:pt x="43" y="314"/>
                    </a:lnTo>
                    <a:lnTo>
                      <a:pt x="33" y="314"/>
                    </a:lnTo>
                    <a:lnTo>
                      <a:pt x="26" y="319"/>
                    </a:lnTo>
                    <a:lnTo>
                      <a:pt x="21" y="320"/>
                    </a:lnTo>
                    <a:lnTo>
                      <a:pt x="18" y="318"/>
                    </a:lnTo>
                    <a:lnTo>
                      <a:pt x="17" y="304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8" y="292"/>
                    </a:lnTo>
                    <a:lnTo>
                      <a:pt x="28" y="290"/>
                    </a:lnTo>
                    <a:lnTo>
                      <a:pt x="33" y="285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64"/>
                    </a:lnTo>
                    <a:lnTo>
                      <a:pt x="27" y="264"/>
                    </a:lnTo>
                    <a:lnTo>
                      <a:pt x="27" y="261"/>
                    </a:lnTo>
                    <a:lnTo>
                      <a:pt x="30" y="258"/>
                    </a:lnTo>
                    <a:lnTo>
                      <a:pt x="40" y="254"/>
                    </a:lnTo>
                    <a:lnTo>
                      <a:pt x="46" y="250"/>
                    </a:lnTo>
                    <a:lnTo>
                      <a:pt x="53" y="243"/>
                    </a:lnTo>
                    <a:lnTo>
                      <a:pt x="55" y="237"/>
                    </a:lnTo>
                    <a:lnTo>
                      <a:pt x="59" y="213"/>
                    </a:lnTo>
                    <a:lnTo>
                      <a:pt x="56" y="207"/>
                    </a:lnTo>
                    <a:lnTo>
                      <a:pt x="53" y="205"/>
                    </a:lnTo>
                    <a:lnTo>
                      <a:pt x="51" y="191"/>
                    </a:lnTo>
                    <a:lnTo>
                      <a:pt x="45" y="197"/>
                    </a:lnTo>
                    <a:lnTo>
                      <a:pt x="37" y="210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1" y="210"/>
                    </a:lnTo>
                    <a:lnTo>
                      <a:pt x="11" y="206"/>
                    </a:lnTo>
                    <a:lnTo>
                      <a:pt x="2" y="199"/>
                    </a:lnTo>
                    <a:lnTo>
                      <a:pt x="0" y="173"/>
                    </a:lnTo>
                    <a:lnTo>
                      <a:pt x="0" y="164"/>
                    </a:lnTo>
                    <a:lnTo>
                      <a:pt x="2" y="156"/>
                    </a:lnTo>
                    <a:lnTo>
                      <a:pt x="1" y="130"/>
                    </a:lnTo>
                    <a:lnTo>
                      <a:pt x="3" y="126"/>
                    </a:lnTo>
                    <a:lnTo>
                      <a:pt x="17" y="120"/>
                    </a:lnTo>
                    <a:lnTo>
                      <a:pt x="24" y="111"/>
                    </a:lnTo>
                    <a:lnTo>
                      <a:pt x="26" y="97"/>
                    </a:lnTo>
                    <a:lnTo>
                      <a:pt x="28" y="89"/>
                    </a:lnTo>
                    <a:lnTo>
                      <a:pt x="40" y="72"/>
                    </a:lnTo>
                    <a:lnTo>
                      <a:pt x="44" y="66"/>
                    </a:lnTo>
                    <a:lnTo>
                      <a:pt x="44" y="60"/>
                    </a:lnTo>
                    <a:lnTo>
                      <a:pt x="42" y="46"/>
                    </a:lnTo>
                    <a:lnTo>
                      <a:pt x="42" y="33"/>
                    </a:lnTo>
                    <a:lnTo>
                      <a:pt x="46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71" y="24"/>
                    </a:lnTo>
                    <a:lnTo>
                      <a:pt x="82" y="13"/>
                    </a:lnTo>
                    <a:lnTo>
                      <a:pt x="88" y="9"/>
                    </a:lnTo>
                    <a:lnTo>
                      <a:pt x="97" y="8"/>
                    </a:lnTo>
                    <a:lnTo>
                      <a:pt x="103" y="7"/>
                    </a:lnTo>
                    <a:lnTo>
                      <a:pt x="108" y="2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240"/>
              <p:cNvSpPr>
                <a:spLocks noChangeAspect="1"/>
              </p:cNvSpPr>
              <p:nvPr/>
            </p:nvSpPr>
            <p:spPr bwMode="gray">
              <a:xfrm>
                <a:off x="1828" y="2701"/>
                <a:ext cx="92" cy="98"/>
              </a:xfrm>
              <a:custGeom>
                <a:avLst/>
                <a:gdLst/>
                <a:ahLst/>
                <a:cxnLst>
                  <a:cxn ang="0">
                    <a:pos x="8" y="164"/>
                  </a:cxn>
                  <a:cxn ang="0">
                    <a:pos x="19" y="117"/>
                  </a:cxn>
                  <a:cxn ang="0">
                    <a:pos x="18" y="87"/>
                  </a:cxn>
                  <a:cxn ang="0">
                    <a:pos x="29" y="66"/>
                  </a:cxn>
                  <a:cxn ang="0">
                    <a:pos x="43" y="35"/>
                  </a:cxn>
                  <a:cxn ang="0">
                    <a:pos x="64" y="25"/>
                  </a:cxn>
                  <a:cxn ang="0">
                    <a:pos x="121" y="8"/>
                  </a:cxn>
                  <a:cxn ang="0">
                    <a:pos x="156" y="0"/>
                  </a:cxn>
                  <a:cxn ang="0">
                    <a:pos x="212" y="3"/>
                  </a:cxn>
                  <a:cxn ang="0">
                    <a:pos x="232" y="19"/>
                  </a:cxn>
                  <a:cxn ang="0">
                    <a:pos x="248" y="44"/>
                  </a:cxn>
                  <a:cxn ang="0">
                    <a:pos x="252" y="55"/>
                  </a:cxn>
                  <a:cxn ang="0">
                    <a:pos x="260" y="71"/>
                  </a:cxn>
                  <a:cxn ang="0">
                    <a:pos x="261" y="121"/>
                  </a:cxn>
                  <a:cxn ang="0">
                    <a:pos x="265" y="163"/>
                  </a:cxn>
                  <a:cxn ang="0">
                    <a:pos x="286" y="169"/>
                  </a:cxn>
                  <a:cxn ang="0">
                    <a:pos x="311" y="175"/>
                  </a:cxn>
                  <a:cxn ang="0">
                    <a:pos x="335" y="174"/>
                  </a:cxn>
                  <a:cxn ang="0">
                    <a:pos x="349" y="168"/>
                  </a:cxn>
                  <a:cxn ang="0">
                    <a:pos x="378" y="180"/>
                  </a:cxn>
                  <a:cxn ang="0">
                    <a:pos x="386" y="195"/>
                  </a:cxn>
                  <a:cxn ang="0">
                    <a:pos x="392" y="230"/>
                  </a:cxn>
                  <a:cxn ang="0">
                    <a:pos x="392" y="260"/>
                  </a:cxn>
                  <a:cxn ang="0">
                    <a:pos x="404" y="272"/>
                  </a:cxn>
                  <a:cxn ang="0">
                    <a:pos x="421" y="275"/>
                  </a:cxn>
                  <a:cxn ang="0">
                    <a:pos x="440" y="272"/>
                  </a:cxn>
                  <a:cxn ang="0">
                    <a:pos x="454" y="275"/>
                  </a:cxn>
                  <a:cxn ang="0">
                    <a:pos x="459" y="308"/>
                  </a:cxn>
                  <a:cxn ang="0">
                    <a:pos x="454" y="327"/>
                  </a:cxn>
                  <a:cxn ang="0">
                    <a:pos x="449" y="374"/>
                  </a:cxn>
                  <a:cxn ang="0">
                    <a:pos x="443" y="420"/>
                  </a:cxn>
                  <a:cxn ang="0">
                    <a:pos x="433" y="438"/>
                  </a:cxn>
                  <a:cxn ang="0">
                    <a:pos x="411" y="458"/>
                  </a:cxn>
                  <a:cxn ang="0">
                    <a:pos x="404" y="463"/>
                  </a:cxn>
                  <a:cxn ang="0">
                    <a:pos x="388" y="479"/>
                  </a:cxn>
                  <a:cxn ang="0">
                    <a:pos x="378" y="482"/>
                  </a:cxn>
                  <a:cxn ang="0">
                    <a:pos x="356" y="483"/>
                  </a:cxn>
                  <a:cxn ang="0">
                    <a:pos x="345" y="491"/>
                  </a:cxn>
                  <a:cxn ang="0">
                    <a:pos x="333" y="488"/>
                  </a:cxn>
                  <a:cxn ang="0">
                    <a:pos x="313" y="487"/>
                  </a:cxn>
                  <a:cxn ang="0">
                    <a:pos x="290" y="474"/>
                  </a:cxn>
                  <a:cxn ang="0">
                    <a:pos x="236" y="469"/>
                  </a:cxn>
                  <a:cxn ang="0">
                    <a:pos x="233" y="459"/>
                  </a:cxn>
                  <a:cxn ang="0">
                    <a:pos x="238" y="442"/>
                  </a:cxn>
                  <a:cxn ang="0">
                    <a:pos x="264" y="395"/>
                  </a:cxn>
                  <a:cxn ang="0">
                    <a:pos x="273" y="372"/>
                  </a:cxn>
                  <a:cxn ang="0">
                    <a:pos x="269" y="358"/>
                  </a:cxn>
                  <a:cxn ang="0">
                    <a:pos x="260" y="348"/>
                  </a:cxn>
                  <a:cxn ang="0">
                    <a:pos x="238" y="339"/>
                  </a:cxn>
                  <a:cxn ang="0">
                    <a:pos x="214" y="319"/>
                  </a:cxn>
                  <a:cxn ang="0">
                    <a:pos x="173" y="293"/>
                  </a:cxn>
                  <a:cxn ang="0">
                    <a:pos x="155" y="287"/>
                  </a:cxn>
                  <a:cxn ang="0">
                    <a:pos x="118" y="283"/>
                  </a:cxn>
                  <a:cxn ang="0">
                    <a:pos x="102" y="276"/>
                  </a:cxn>
                  <a:cxn ang="0">
                    <a:pos x="89" y="256"/>
                  </a:cxn>
                  <a:cxn ang="0">
                    <a:pos x="74" y="246"/>
                  </a:cxn>
                  <a:cxn ang="0">
                    <a:pos x="46" y="223"/>
                  </a:cxn>
                  <a:cxn ang="0">
                    <a:pos x="22" y="189"/>
                  </a:cxn>
                  <a:cxn ang="0">
                    <a:pos x="0" y="179"/>
                  </a:cxn>
                </a:cxnLst>
                <a:rect l="0" t="0" r="r" b="b"/>
                <a:pathLst>
                  <a:path w="459" h="491">
                    <a:moveTo>
                      <a:pt x="0" y="179"/>
                    </a:moveTo>
                    <a:lnTo>
                      <a:pt x="8" y="164"/>
                    </a:lnTo>
                    <a:lnTo>
                      <a:pt x="19" y="124"/>
                    </a:lnTo>
                    <a:lnTo>
                      <a:pt x="19" y="117"/>
                    </a:lnTo>
                    <a:lnTo>
                      <a:pt x="18" y="113"/>
                    </a:lnTo>
                    <a:lnTo>
                      <a:pt x="18" y="87"/>
                    </a:lnTo>
                    <a:lnTo>
                      <a:pt x="18" y="84"/>
                    </a:lnTo>
                    <a:lnTo>
                      <a:pt x="29" y="66"/>
                    </a:lnTo>
                    <a:lnTo>
                      <a:pt x="40" y="50"/>
                    </a:lnTo>
                    <a:lnTo>
                      <a:pt x="43" y="35"/>
                    </a:lnTo>
                    <a:lnTo>
                      <a:pt x="45" y="29"/>
                    </a:lnTo>
                    <a:lnTo>
                      <a:pt x="64" y="25"/>
                    </a:lnTo>
                    <a:lnTo>
                      <a:pt x="118" y="8"/>
                    </a:lnTo>
                    <a:lnTo>
                      <a:pt x="121" y="8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99" y="0"/>
                    </a:lnTo>
                    <a:lnTo>
                      <a:pt x="212" y="3"/>
                    </a:lnTo>
                    <a:lnTo>
                      <a:pt x="222" y="11"/>
                    </a:lnTo>
                    <a:lnTo>
                      <a:pt x="232" y="19"/>
                    </a:lnTo>
                    <a:lnTo>
                      <a:pt x="247" y="40"/>
                    </a:lnTo>
                    <a:lnTo>
                      <a:pt x="248" y="44"/>
                    </a:lnTo>
                    <a:lnTo>
                      <a:pt x="254" y="50"/>
                    </a:lnTo>
                    <a:lnTo>
                      <a:pt x="252" y="55"/>
                    </a:lnTo>
                    <a:lnTo>
                      <a:pt x="252" y="57"/>
                    </a:lnTo>
                    <a:lnTo>
                      <a:pt x="260" y="71"/>
                    </a:lnTo>
                    <a:lnTo>
                      <a:pt x="261" y="73"/>
                    </a:lnTo>
                    <a:lnTo>
                      <a:pt x="261" y="121"/>
                    </a:lnTo>
                    <a:lnTo>
                      <a:pt x="261" y="154"/>
                    </a:lnTo>
                    <a:lnTo>
                      <a:pt x="265" y="163"/>
                    </a:lnTo>
                    <a:lnTo>
                      <a:pt x="271" y="165"/>
                    </a:lnTo>
                    <a:lnTo>
                      <a:pt x="286" y="169"/>
                    </a:lnTo>
                    <a:lnTo>
                      <a:pt x="293" y="173"/>
                    </a:lnTo>
                    <a:lnTo>
                      <a:pt x="311" y="175"/>
                    </a:lnTo>
                    <a:lnTo>
                      <a:pt x="323" y="175"/>
                    </a:lnTo>
                    <a:lnTo>
                      <a:pt x="335" y="174"/>
                    </a:lnTo>
                    <a:lnTo>
                      <a:pt x="340" y="171"/>
                    </a:lnTo>
                    <a:lnTo>
                      <a:pt x="349" y="168"/>
                    </a:lnTo>
                    <a:lnTo>
                      <a:pt x="355" y="173"/>
                    </a:lnTo>
                    <a:lnTo>
                      <a:pt x="378" y="180"/>
                    </a:lnTo>
                    <a:lnTo>
                      <a:pt x="384" y="189"/>
                    </a:lnTo>
                    <a:lnTo>
                      <a:pt x="386" y="195"/>
                    </a:lnTo>
                    <a:lnTo>
                      <a:pt x="388" y="218"/>
                    </a:lnTo>
                    <a:lnTo>
                      <a:pt x="392" y="230"/>
                    </a:lnTo>
                    <a:lnTo>
                      <a:pt x="390" y="255"/>
                    </a:lnTo>
                    <a:lnTo>
                      <a:pt x="392" y="260"/>
                    </a:lnTo>
                    <a:lnTo>
                      <a:pt x="397" y="267"/>
                    </a:lnTo>
                    <a:lnTo>
                      <a:pt x="404" y="272"/>
                    </a:lnTo>
                    <a:lnTo>
                      <a:pt x="411" y="275"/>
                    </a:lnTo>
                    <a:lnTo>
                      <a:pt x="421" y="275"/>
                    </a:lnTo>
                    <a:lnTo>
                      <a:pt x="426" y="272"/>
                    </a:lnTo>
                    <a:lnTo>
                      <a:pt x="440" y="272"/>
                    </a:lnTo>
                    <a:lnTo>
                      <a:pt x="449" y="270"/>
                    </a:lnTo>
                    <a:lnTo>
                      <a:pt x="454" y="275"/>
                    </a:lnTo>
                    <a:lnTo>
                      <a:pt x="459" y="283"/>
                    </a:lnTo>
                    <a:lnTo>
                      <a:pt x="459" y="308"/>
                    </a:lnTo>
                    <a:lnTo>
                      <a:pt x="458" y="311"/>
                    </a:lnTo>
                    <a:lnTo>
                      <a:pt x="454" y="327"/>
                    </a:lnTo>
                    <a:lnTo>
                      <a:pt x="451" y="353"/>
                    </a:lnTo>
                    <a:lnTo>
                      <a:pt x="449" y="374"/>
                    </a:lnTo>
                    <a:lnTo>
                      <a:pt x="446" y="404"/>
                    </a:lnTo>
                    <a:lnTo>
                      <a:pt x="443" y="420"/>
                    </a:lnTo>
                    <a:lnTo>
                      <a:pt x="440" y="428"/>
                    </a:lnTo>
                    <a:lnTo>
                      <a:pt x="433" y="438"/>
                    </a:lnTo>
                    <a:lnTo>
                      <a:pt x="425" y="447"/>
                    </a:lnTo>
                    <a:lnTo>
                      <a:pt x="411" y="458"/>
                    </a:lnTo>
                    <a:lnTo>
                      <a:pt x="409" y="461"/>
                    </a:lnTo>
                    <a:lnTo>
                      <a:pt x="404" y="463"/>
                    </a:lnTo>
                    <a:lnTo>
                      <a:pt x="390" y="475"/>
                    </a:lnTo>
                    <a:lnTo>
                      <a:pt x="388" y="479"/>
                    </a:lnTo>
                    <a:lnTo>
                      <a:pt x="386" y="480"/>
                    </a:lnTo>
                    <a:lnTo>
                      <a:pt x="378" y="482"/>
                    </a:lnTo>
                    <a:lnTo>
                      <a:pt x="363" y="480"/>
                    </a:lnTo>
                    <a:lnTo>
                      <a:pt x="356" y="483"/>
                    </a:lnTo>
                    <a:lnTo>
                      <a:pt x="352" y="488"/>
                    </a:lnTo>
                    <a:lnTo>
                      <a:pt x="345" y="491"/>
                    </a:lnTo>
                    <a:lnTo>
                      <a:pt x="338" y="491"/>
                    </a:lnTo>
                    <a:lnTo>
                      <a:pt x="333" y="488"/>
                    </a:lnTo>
                    <a:lnTo>
                      <a:pt x="323" y="490"/>
                    </a:lnTo>
                    <a:lnTo>
                      <a:pt x="313" y="487"/>
                    </a:lnTo>
                    <a:lnTo>
                      <a:pt x="296" y="476"/>
                    </a:lnTo>
                    <a:lnTo>
                      <a:pt x="290" y="474"/>
                    </a:lnTo>
                    <a:lnTo>
                      <a:pt x="258" y="469"/>
                    </a:lnTo>
                    <a:lnTo>
                      <a:pt x="236" y="469"/>
                    </a:lnTo>
                    <a:lnTo>
                      <a:pt x="233" y="465"/>
                    </a:lnTo>
                    <a:lnTo>
                      <a:pt x="233" y="459"/>
                    </a:lnTo>
                    <a:lnTo>
                      <a:pt x="236" y="450"/>
                    </a:lnTo>
                    <a:lnTo>
                      <a:pt x="238" y="442"/>
                    </a:lnTo>
                    <a:lnTo>
                      <a:pt x="249" y="417"/>
                    </a:lnTo>
                    <a:lnTo>
                      <a:pt x="264" y="395"/>
                    </a:lnTo>
                    <a:lnTo>
                      <a:pt x="273" y="382"/>
                    </a:lnTo>
                    <a:lnTo>
                      <a:pt x="273" y="372"/>
                    </a:lnTo>
                    <a:lnTo>
                      <a:pt x="271" y="363"/>
                    </a:lnTo>
                    <a:lnTo>
                      <a:pt x="269" y="358"/>
                    </a:lnTo>
                    <a:lnTo>
                      <a:pt x="265" y="357"/>
                    </a:lnTo>
                    <a:lnTo>
                      <a:pt x="260" y="348"/>
                    </a:lnTo>
                    <a:lnTo>
                      <a:pt x="252" y="342"/>
                    </a:lnTo>
                    <a:lnTo>
                      <a:pt x="238" y="339"/>
                    </a:lnTo>
                    <a:lnTo>
                      <a:pt x="230" y="327"/>
                    </a:lnTo>
                    <a:lnTo>
                      <a:pt x="214" y="319"/>
                    </a:lnTo>
                    <a:lnTo>
                      <a:pt x="199" y="311"/>
                    </a:lnTo>
                    <a:lnTo>
                      <a:pt x="173" y="293"/>
                    </a:lnTo>
                    <a:lnTo>
                      <a:pt x="167" y="291"/>
                    </a:lnTo>
                    <a:lnTo>
                      <a:pt x="155" y="287"/>
                    </a:lnTo>
                    <a:lnTo>
                      <a:pt x="126" y="286"/>
                    </a:lnTo>
                    <a:lnTo>
                      <a:pt x="118" y="283"/>
                    </a:lnTo>
                    <a:lnTo>
                      <a:pt x="107" y="280"/>
                    </a:lnTo>
                    <a:lnTo>
                      <a:pt x="102" y="276"/>
                    </a:lnTo>
                    <a:lnTo>
                      <a:pt x="101" y="275"/>
                    </a:lnTo>
                    <a:lnTo>
                      <a:pt x="89" y="256"/>
                    </a:lnTo>
                    <a:lnTo>
                      <a:pt x="85" y="253"/>
                    </a:lnTo>
                    <a:lnTo>
                      <a:pt x="74" y="246"/>
                    </a:lnTo>
                    <a:lnTo>
                      <a:pt x="49" y="228"/>
                    </a:lnTo>
                    <a:lnTo>
                      <a:pt x="46" y="223"/>
                    </a:lnTo>
                    <a:lnTo>
                      <a:pt x="33" y="210"/>
                    </a:lnTo>
                    <a:lnTo>
                      <a:pt x="22" y="189"/>
                    </a:lnTo>
                    <a:lnTo>
                      <a:pt x="16" y="184"/>
                    </a:lnTo>
                    <a:lnTo>
                      <a:pt x="0" y="1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241"/>
              <p:cNvSpPr>
                <a:spLocks noChangeAspect="1"/>
              </p:cNvSpPr>
              <p:nvPr/>
            </p:nvSpPr>
            <p:spPr bwMode="gray">
              <a:xfrm>
                <a:off x="1687" y="2681"/>
                <a:ext cx="93" cy="506"/>
              </a:xfrm>
              <a:custGeom>
                <a:avLst/>
                <a:gdLst/>
                <a:ahLst/>
                <a:cxnLst>
                  <a:cxn ang="0">
                    <a:pos x="375" y="93"/>
                  </a:cxn>
                  <a:cxn ang="0">
                    <a:pos x="368" y="149"/>
                  </a:cxn>
                  <a:cxn ang="0">
                    <a:pos x="398" y="209"/>
                  </a:cxn>
                  <a:cxn ang="0">
                    <a:pos x="429" y="311"/>
                  </a:cxn>
                  <a:cxn ang="0">
                    <a:pos x="436" y="385"/>
                  </a:cxn>
                  <a:cxn ang="0">
                    <a:pos x="387" y="508"/>
                  </a:cxn>
                  <a:cxn ang="0">
                    <a:pos x="329" y="628"/>
                  </a:cxn>
                  <a:cxn ang="0">
                    <a:pos x="300" y="766"/>
                  </a:cxn>
                  <a:cxn ang="0">
                    <a:pos x="284" y="863"/>
                  </a:cxn>
                  <a:cxn ang="0">
                    <a:pos x="298" y="1032"/>
                  </a:cxn>
                  <a:cxn ang="0">
                    <a:pos x="269" y="1148"/>
                  </a:cxn>
                  <a:cxn ang="0">
                    <a:pos x="242" y="1290"/>
                  </a:cxn>
                  <a:cxn ang="0">
                    <a:pos x="208" y="1440"/>
                  </a:cxn>
                  <a:cxn ang="0">
                    <a:pos x="190" y="1597"/>
                  </a:cxn>
                  <a:cxn ang="0">
                    <a:pos x="201" y="1739"/>
                  </a:cxn>
                  <a:cxn ang="0">
                    <a:pos x="214" y="1785"/>
                  </a:cxn>
                  <a:cxn ang="0">
                    <a:pos x="212" y="1915"/>
                  </a:cxn>
                  <a:cxn ang="0">
                    <a:pos x="171" y="2027"/>
                  </a:cxn>
                  <a:cxn ang="0">
                    <a:pos x="137" y="2139"/>
                  </a:cxn>
                  <a:cxn ang="0">
                    <a:pos x="129" y="2264"/>
                  </a:cxn>
                  <a:cxn ang="0">
                    <a:pos x="179" y="2283"/>
                  </a:cxn>
                  <a:cxn ang="0">
                    <a:pos x="306" y="2367"/>
                  </a:cxn>
                  <a:cxn ang="0">
                    <a:pos x="355" y="2386"/>
                  </a:cxn>
                  <a:cxn ang="0">
                    <a:pos x="268" y="2429"/>
                  </a:cxn>
                  <a:cxn ang="0">
                    <a:pos x="214" y="2525"/>
                  </a:cxn>
                  <a:cxn ang="0">
                    <a:pos x="208" y="2477"/>
                  </a:cxn>
                  <a:cxn ang="0">
                    <a:pos x="189" y="2413"/>
                  </a:cxn>
                  <a:cxn ang="0">
                    <a:pos x="171" y="2376"/>
                  </a:cxn>
                  <a:cxn ang="0">
                    <a:pos x="160" y="2345"/>
                  </a:cxn>
                  <a:cxn ang="0">
                    <a:pos x="125" y="2343"/>
                  </a:cxn>
                  <a:cxn ang="0">
                    <a:pos x="81" y="2285"/>
                  </a:cxn>
                  <a:cxn ang="0">
                    <a:pos x="79" y="2240"/>
                  </a:cxn>
                  <a:cxn ang="0">
                    <a:pos x="70" y="2173"/>
                  </a:cxn>
                  <a:cxn ang="0">
                    <a:pos x="93" y="2117"/>
                  </a:cxn>
                  <a:cxn ang="0">
                    <a:pos x="70" y="2076"/>
                  </a:cxn>
                  <a:cxn ang="0">
                    <a:pos x="59" y="2042"/>
                  </a:cxn>
                  <a:cxn ang="0">
                    <a:pos x="109" y="2032"/>
                  </a:cxn>
                  <a:cxn ang="0">
                    <a:pos x="63" y="1979"/>
                  </a:cxn>
                  <a:cxn ang="0">
                    <a:pos x="66" y="1920"/>
                  </a:cxn>
                  <a:cxn ang="0">
                    <a:pos x="15" y="1930"/>
                  </a:cxn>
                  <a:cxn ang="0">
                    <a:pos x="44" y="1871"/>
                  </a:cxn>
                  <a:cxn ang="0">
                    <a:pos x="72" y="1856"/>
                  </a:cxn>
                  <a:cxn ang="0">
                    <a:pos x="91" y="1888"/>
                  </a:cxn>
                  <a:cxn ang="0">
                    <a:pos x="118" y="1879"/>
                  </a:cxn>
                  <a:cxn ang="0">
                    <a:pos x="114" y="1849"/>
                  </a:cxn>
                  <a:cxn ang="0">
                    <a:pos x="117" y="1818"/>
                  </a:cxn>
                  <a:cxn ang="0">
                    <a:pos x="120" y="1806"/>
                  </a:cxn>
                  <a:cxn ang="0">
                    <a:pos x="149" y="1740"/>
                  </a:cxn>
                  <a:cxn ang="0">
                    <a:pos x="146" y="1691"/>
                  </a:cxn>
                  <a:cxn ang="0">
                    <a:pos x="158" y="1601"/>
                  </a:cxn>
                  <a:cxn ang="0">
                    <a:pos x="153" y="1558"/>
                  </a:cxn>
                  <a:cxn ang="0">
                    <a:pos x="141" y="1525"/>
                  </a:cxn>
                  <a:cxn ang="0">
                    <a:pos x="92" y="1504"/>
                  </a:cxn>
                  <a:cxn ang="0">
                    <a:pos x="115" y="1329"/>
                  </a:cxn>
                  <a:cxn ang="0">
                    <a:pos x="122" y="1219"/>
                  </a:cxn>
                  <a:cxn ang="0">
                    <a:pos x="166" y="1105"/>
                  </a:cxn>
                  <a:cxn ang="0">
                    <a:pos x="221" y="928"/>
                  </a:cxn>
                  <a:cxn ang="0">
                    <a:pos x="226" y="719"/>
                  </a:cxn>
                  <a:cxn ang="0">
                    <a:pos x="253" y="565"/>
                  </a:cxn>
                  <a:cxn ang="0">
                    <a:pos x="275" y="461"/>
                  </a:cxn>
                  <a:cxn ang="0">
                    <a:pos x="279" y="317"/>
                  </a:cxn>
                  <a:cxn ang="0">
                    <a:pos x="292" y="142"/>
                  </a:cxn>
                  <a:cxn ang="0">
                    <a:pos x="312" y="25"/>
                  </a:cxn>
                </a:cxnLst>
                <a:rect l="0" t="0" r="r" b="b"/>
                <a:pathLst>
                  <a:path w="463" h="2531">
                    <a:moveTo>
                      <a:pt x="325" y="0"/>
                    </a:moveTo>
                    <a:lnTo>
                      <a:pt x="328" y="0"/>
                    </a:lnTo>
                    <a:lnTo>
                      <a:pt x="339" y="14"/>
                    </a:lnTo>
                    <a:lnTo>
                      <a:pt x="343" y="18"/>
                    </a:lnTo>
                    <a:lnTo>
                      <a:pt x="350" y="27"/>
                    </a:lnTo>
                    <a:lnTo>
                      <a:pt x="350" y="37"/>
                    </a:lnTo>
                    <a:lnTo>
                      <a:pt x="354" y="69"/>
                    </a:lnTo>
                    <a:lnTo>
                      <a:pt x="357" y="78"/>
                    </a:lnTo>
                    <a:lnTo>
                      <a:pt x="362" y="83"/>
                    </a:lnTo>
                    <a:lnTo>
                      <a:pt x="375" y="93"/>
                    </a:lnTo>
                    <a:lnTo>
                      <a:pt x="382" y="100"/>
                    </a:lnTo>
                    <a:lnTo>
                      <a:pt x="383" y="110"/>
                    </a:lnTo>
                    <a:lnTo>
                      <a:pt x="379" y="115"/>
                    </a:lnTo>
                    <a:lnTo>
                      <a:pt x="378" y="121"/>
                    </a:lnTo>
                    <a:lnTo>
                      <a:pt x="382" y="127"/>
                    </a:lnTo>
                    <a:lnTo>
                      <a:pt x="382" y="131"/>
                    </a:lnTo>
                    <a:lnTo>
                      <a:pt x="379" y="132"/>
                    </a:lnTo>
                    <a:lnTo>
                      <a:pt x="372" y="136"/>
                    </a:lnTo>
                    <a:lnTo>
                      <a:pt x="371" y="137"/>
                    </a:lnTo>
                    <a:lnTo>
                      <a:pt x="368" y="149"/>
                    </a:lnTo>
                    <a:lnTo>
                      <a:pt x="368" y="155"/>
                    </a:lnTo>
                    <a:lnTo>
                      <a:pt x="376" y="159"/>
                    </a:lnTo>
                    <a:lnTo>
                      <a:pt x="379" y="164"/>
                    </a:lnTo>
                    <a:lnTo>
                      <a:pt x="379" y="172"/>
                    </a:lnTo>
                    <a:lnTo>
                      <a:pt x="379" y="180"/>
                    </a:lnTo>
                    <a:lnTo>
                      <a:pt x="382" y="183"/>
                    </a:lnTo>
                    <a:lnTo>
                      <a:pt x="387" y="185"/>
                    </a:lnTo>
                    <a:lnTo>
                      <a:pt x="394" y="192"/>
                    </a:lnTo>
                    <a:lnTo>
                      <a:pt x="395" y="196"/>
                    </a:lnTo>
                    <a:lnTo>
                      <a:pt x="398" y="209"/>
                    </a:lnTo>
                    <a:lnTo>
                      <a:pt x="398" y="218"/>
                    </a:lnTo>
                    <a:lnTo>
                      <a:pt x="404" y="228"/>
                    </a:lnTo>
                    <a:lnTo>
                      <a:pt x="407" y="250"/>
                    </a:lnTo>
                    <a:lnTo>
                      <a:pt x="407" y="268"/>
                    </a:lnTo>
                    <a:lnTo>
                      <a:pt x="411" y="290"/>
                    </a:lnTo>
                    <a:lnTo>
                      <a:pt x="411" y="294"/>
                    </a:lnTo>
                    <a:lnTo>
                      <a:pt x="415" y="306"/>
                    </a:lnTo>
                    <a:lnTo>
                      <a:pt x="415" y="308"/>
                    </a:lnTo>
                    <a:lnTo>
                      <a:pt x="422" y="311"/>
                    </a:lnTo>
                    <a:lnTo>
                      <a:pt x="429" y="311"/>
                    </a:lnTo>
                    <a:lnTo>
                      <a:pt x="441" y="311"/>
                    </a:lnTo>
                    <a:lnTo>
                      <a:pt x="447" y="309"/>
                    </a:lnTo>
                    <a:lnTo>
                      <a:pt x="457" y="309"/>
                    </a:lnTo>
                    <a:lnTo>
                      <a:pt x="457" y="311"/>
                    </a:lnTo>
                    <a:lnTo>
                      <a:pt x="458" y="311"/>
                    </a:lnTo>
                    <a:lnTo>
                      <a:pt x="458" y="314"/>
                    </a:lnTo>
                    <a:lnTo>
                      <a:pt x="463" y="319"/>
                    </a:lnTo>
                    <a:lnTo>
                      <a:pt x="463" y="331"/>
                    </a:lnTo>
                    <a:lnTo>
                      <a:pt x="454" y="378"/>
                    </a:lnTo>
                    <a:lnTo>
                      <a:pt x="436" y="385"/>
                    </a:lnTo>
                    <a:lnTo>
                      <a:pt x="388" y="407"/>
                    </a:lnTo>
                    <a:lnTo>
                      <a:pt x="387" y="414"/>
                    </a:lnTo>
                    <a:lnTo>
                      <a:pt x="387" y="422"/>
                    </a:lnTo>
                    <a:lnTo>
                      <a:pt x="389" y="432"/>
                    </a:lnTo>
                    <a:lnTo>
                      <a:pt x="389" y="441"/>
                    </a:lnTo>
                    <a:lnTo>
                      <a:pt x="383" y="449"/>
                    </a:lnTo>
                    <a:lnTo>
                      <a:pt x="382" y="451"/>
                    </a:lnTo>
                    <a:lnTo>
                      <a:pt x="382" y="467"/>
                    </a:lnTo>
                    <a:lnTo>
                      <a:pt x="387" y="482"/>
                    </a:lnTo>
                    <a:lnTo>
                      <a:pt x="387" y="508"/>
                    </a:lnTo>
                    <a:lnTo>
                      <a:pt x="389" y="519"/>
                    </a:lnTo>
                    <a:lnTo>
                      <a:pt x="393" y="534"/>
                    </a:lnTo>
                    <a:lnTo>
                      <a:pt x="395" y="548"/>
                    </a:lnTo>
                    <a:lnTo>
                      <a:pt x="394" y="551"/>
                    </a:lnTo>
                    <a:lnTo>
                      <a:pt x="389" y="554"/>
                    </a:lnTo>
                    <a:lnTo>
                      <a:pt x="379" y="558"/>
                    </a:lnTo>
                    <a:lnTo>
                      <a:pt x="364" y="573"/>
                    </a:lnTo>
                    <a:lnTo>
                      <a:pt x="361" y="575"/>
                    </a:lnTo>
                    <a:lnTo>
                      <a:pt x="354" y="600"/>
                    </a:lnTo>
                    <a:lnTo>
                      <a:pt x="329" y="628"/>
                    </a:lnTo>
                    <a:lnTo>
                      <a:pt x="323" y="654"/>
                    </a:lnTo>
                    <a:lnTo>
                      <a:pt x="318" y="675"/>
                    </a:lnTo>
                    <a:lnTo>
                      <a:pt x="317" y="682"/>
                    </a:lnTo>
                    <a:lnTo>
                      <a:pt x="311" y="696"/>
                    </a:lnTo>
                    <a:lnTo>
                      <a:pt x="308" y="704"/>
                    </a:lnTo>
                    <a:lnTo>
                      <a:pt x="307" y="729"/>
                    </a:lnTo>
                    <a:lnTo>
                      <a:pt x="308" y="739"/>
                    </a:lnTo>
                    <a:lnTo>
                      <a:pt x="308" y="749"/>
                    </a:lnTo>
                    <a:lnTo>
                      <a:pt x="305" y="762"/>
                    </a:lnTo>
                    <a:lnTo>
                      <a:pt x="300" y="766"/>
                    </a:lnTo>
                    <a:lnTo>
                      <a:pt x="300" y="769"/>
                    </a:lnTo>
                    <a:lnTo>
                      <a:pt x="298" y="776"/>
                    </a:lnTo>
                    <a:lnTo>
                      <a:pt x="292" y="782"/>
                    </a:lnTo>
                    <a:lnTo>
                      <a:pt x="289" y="796"/>
                    </a:lnTo>
                    <a:lnTo>
                      <a:pt x="281" y="811"/>
                    </a:lnTo>
                    <a:lnTo>
                      <a:pt x="280" y="814"/>
                    </a:lnTo>
                    <a:lnTo>
                      <a:pt x="276" y="825"/>
                    </a:lnTo>
                    <a:lnTo>
                      <a:pt x="274" y="841"/>
                    </a:lnTo>
                    <a:lnTo>
                      <a:pt x="274" y="854"/>
                    </a:lnTo>
                    <a:lnTo>
                      <a:pt x="284" y="863"/>
                    </a:lnTo>
                    <a:lnTo>
                      <a:pt x="284" y="892"/>
                    </a:lnTo>
                    <a:lnTo>
                      <a:pt x="296" y="925"/>
                    </a:lnTo>
                    <a:lnTo>
                      <a:pt x="297" y="935"/>
                    </a:lnTo>
                    <a:lnTo>
                      <a:pt x="296" y="947"/>
                    </a:lnTo>
                    <a:lnTo>
                      <a:pt x="303" y="955"/>
                    </a:lnTo>
                    <a:lnTo>
                      <a:pt x="306" y="960"/>
                    </a:lnTo>
                    <a:lnTo>
                      <a:pt x="309" y="979"/>
                    </a:lnTo>
                    <a:lnTo>
                      <a:pt x="311" y="997"/>
                    </a:lnTo>
                    <a:lnTo>
                      <a:pt x="311" y="1013"/>
                    </a:lnTo>
                    <a:lnTo>
                      <a:pt x="298" y="1032"/>
                    </a:lnTo>
                    <a:lnTo>
                      <a:pt x="292" y="1045"/>
                    </a:lnTo>
                    <a:lnTo>
                      <a:pt x="290" y="1052"/>
                    </a:lnTo>
                    <a:lnTo>
                      <a:pt x="286" y="1075"/>
                    </a:lnTo>
                    <a:lnTo>
                      <a:pt x="285" y="1078"/>
                    </a:lnTo>
                    <a:lnTo>
                      <a:pt x="274" y="1088"/>
                    </a:lnTo>
                    <a:lnTo>
                      <a:pt x="275" y="1117"/>
                    </a:lnTo>
                    <a:lnTo>
                      <a:pt x="278" y="1134"/>
                    </a:lnTo>
                    <a:lnTo>
                      <a:pt x="278" y="1142"/>
                    </a:lnTo>
                    <a:lnTo>
                      <a:pt x="275" y="1144"/>
                    </a:lnTo>
                    <a:lnTo>
                      <a:pt x="269" y="1148"/>
                    </a:lnTo>
                    <a:lnTo>
                      <a:pt x="266" y="1151"/>
                    </a:lnTo>
                    <a:lnTo>
                      <a:pt x="265" y="1159"/>
                    </a:lnTo>
                    <a:lnTo>
                      <a:pt x="263" y="1161"/>
                    </a:lnTo>
                    <a:lnTo>
                      <a:pt x="257" y="1161"/>
                    </a:lnTo>
                    <a:lnTo>
                      <a:pt x="253" y="1164"/>
                    </a:lnTo>
                    <a:lnTo>
                      <a:pt x="247" y="1172"/>
                    </a:lnTo>
                    <a:lnTo>
                      <a:pt x="242" y="1186"/>
                    </a:lnTo>
                    <a:lnTo>
                      <a:pt x="238" y="1225"/>
                    </a:lnTo>
                    <a:lnTo>
                      <a:pt x="238" y="1262"/>
                    </a:lnTo>
                    <a:lnTo>
                      <a:pt x="242" y="1290"/>
                    </a:lnTo>
                    <a:lnTo>
                      <a:pt x="247" y="1301"/>
                    </a:lnTo>
                    <a:lnTo>
                      <a:pt x="247" y="1314"/>
                    </a:lnTo>
                    <a:lnTo>
                      <a:pt x="243" y="1323"/>
                    </a:lnTo>
                    <a:lnTo>
                      <a:pt x="235" y="1332"/>
                    </a:lnTo>
                    <a:lnTo>
                      <a:pt x="230" y="1337"/>
                    </a:lnTo>
                    <a:lnTo>
                      <a:pt x="227" y="1343"/>
                    </a:lnTo>
                    <a:lnTo>
                      <a:pt x="225" y="1358"/>
                    </a:lnTo>
                    <a:lnTo>
                      <a:pt x="208" y="1419"/>
                    </a:lnTo>
                    <a:lnTo>
                      <a:pt x="206" y="1424"/>
                    </a:lnTo>
                    <a:lnTo>
                      <a:pt x="208" y="1440"/>
                    </a:lnTo>
                    <a:lnTo>
                      <a:pt x="199" y="1481"/>
                    </a:lnTo>
                    <a:lnTo>
                      <a:pt x="196" y="1510"/>
                    </a:lnTo>
                    <a:lnTo>
                      <a:pt x="200" y="1525"/>
                    </a:lnTo>
                    <a:lnTo>
                      <a:pt x="209" y="1533"/>
                    </a:lnTo>
                    <a:lnTo>
                      <a:pt x="210" y="1537"/>
                    </a:lnTo>
                    <a:lnTo>
                      <a:pt x="210" y="1549"/>
                    </a:lnTo>
                    <a:lnTo>
                      <a:pt x="209" y="1554"/>
                    </a:lnTo>
                    <a:lnTo>
                      <a:pt x="205" y="1563"/>
                    </a:lnTo>
                    <a:lnTo>
                      <a:pt x="195" y="1576"/>
                    </a:lnTo>
                    <a:lnTo>
                      <a:pt x="190" y="1597"/>
                    </a:lnTo>
                    <a:lnTo>
                      <a:pt x="190" y="1633"/>
                    </a:lnTo>
                    <a:lnTo>
                      <a:pt x="193" y="1639"/>
                    </a:lnTo>
                    <a:lnTo>
                      <a:pt x="196" y="1641"/>
                    </a:lnTo>
                    <a:lnTo>
                      <a:pt x="198" y="1646"/>
                    </a:lnTo>
                    <a:lnTo>
                      <a:pt x="196" y="1673"/>
                    </a:lnTo>
                    <a:lnTo>
                      <a:pt x="198" y="1678"/>
                    </a:lnTo>
                    <a:lnTo>
                      <a:pt x="203" y="1688"/>
                    </a:lnTo>
                    <a:lnTo>
                      <a:pt x="205" y="1703"/>
                    </a:lnTo>
                    <a:lnTo>
                      <a:pt x="201" y="1732"/>
                    </a:lnTo>
                    <a:lnTo>
                      <a:pt x="201" y="1739"/>
                    </a:lnTo>
                    <a:lnTo>
                      <a:pt x="209" y="1739"/>
                    </a:lnTo>
                    <a:lnTo>
                      <a:pt x="223" y="1742"/>
                    </a:lnTo>
                    <a:lnTo>
                      <a:pt x="231" y="1751"/>
                    </a:lnTo>
                    <a:lnTo>
                      <a:pt x="232" y="1759"/>
                    </a:lnTo>
                    <a:lnTo>
                      <a:pt x="230" y="1768"/>
                    </a:lnTo>
                    <a:lnTo>
                      <a:pt x="216" y="1769"/>
                    </a:lnTo>
                    <a:lnTo>
                      <a:pt x="200" y="1767"/>
                    </a:lnTo>
                    <a:lnTo>
                      <a:pt x="196" y="1769"/>
                    </a:lnTo>
                    <a:lnTo>
                      <a:pt x="200" y="1779"/>
                    </a:lnTo>
                    <a:lnTo>
                      <a:pt x="214" y="1785"/>
                    </a:lnTo>
                    <a:lnTo>
                      <a:pt x="223" y="1797"/>
                    </a:lnTo>
                    <a:lnTo>
                      <a:pt x="223" y="1807"/>
                    </a:lnTo>
                    <a:lnTo>
                      <a:pt x="219" y="1812"/>
                    </a:lnTo>
                    <a:lnTo>
                      <a:pt x="215" y="1817"/>
                    </a:lnTo>
                    <a:lnTo>
                      <a:pt x="214" y="1827"/>
                    </a:lnTo>
                    <a:lnTo>
                      <a:pt x="214" y="1853"/>
                    </a:lnTo>
                    <a:lnTo>
                      <a:pt x="212" y="1858"/>
                    </a:lnTo>
                    <a:lnTo>
                      <a:pt x="212" y="1871"/>
                    </a:lnTo>
                    <a:lnTo>
                      <a:pt x="214" y="1879"/>
                    </a:lnTo>
                    <a:lnTo>
                      <a:pt x="212" y="1915"/>
                    </a:lnTo>
                    <a:lnTo>
                      <a:pt x="206" y="1930"/>
                    </a:lnTo>
                    <a:lnTo>
                      <a:pt x="200" y="1945"/>
                    </a:lnTo>
                    <a:lnTo>
                      <a:pt x="199" y="1955"/>
                    </a:lnTo>
                    <a:lnTo>
                      <a:pt x="189" y="1973"/>
                    </a:lnTo>
                    <a:lnTo>
                      <a:pt x="176" y="1992"/>
                    </a:lnTo>
                    <a:lnTo>
                      <a:pt x="172" y="1998"/>
                    </a:lnTo>
                    <a:lnTo>
                      <a:pt x="171" y="2004"/>
                    </a:lnTo>
                    <a:lnTo>
                      <a:pt x="169" y="2019"/>
                    </a:lnTo>
                    <a:lnTo>
                      <a:pt x="171" y="2019"/>
                    </a:lnTo>
                    <a:lnTo>
                      <a:pt x="171" y="2027"/>
                    </a:lnTo>
                    <a:lnTo>
                      <a:pt x="173" y="2033"/>
                    </a:lnTo>
                    <a:lnTo>
                      <a:pt x="176" y="2044"/>
                    </a:lnTo>
                    <a:lnTo>
                      <a:pt x="176" y="2053"/>
                    </a:lnTo>
                    <a:lnTo>
                      <a:pt x="172" y="2055"/>
                    </a:lnTo>
                    <a:lnTo>
                      <a:pt x="171" y="2059"/>
                    </a:lnTo>
                    <a:lnTo>
                      <a:pt x="168" y="2080"/>
                    </a:lnTo>
                    <a:lnTo>
                      <a:pt x="165" y="2093"/>
                    </a:lnTo>
                    <a:lnTo>
                      <a:pt x="162" y="2098"/>
                    </a:lnTo>
                    <a:lnTo>
                      <a:pt x="151" y="2112"/>
                    </a:lnTo>
                    <a:lnTo>
                      <a:pt x="137" y="2139"/>
                    </a:lnTo>
                    <a:lnTo>
                      <a:pt x="133" y="2143"/>
                    </a:lnTo>
                    <a:lnTo>
                      <a:pt x="128" y="2154"/>
                    </a:lnTo>
                    <a:lnTo>
                      <a:pt x="120" y="2186"/>
                    </a:lnTo>
                    <a:lnTo>
                      <a:pt x="120" y="2198"/>
                    </a:lnTo>
                    <a:lnTo>
                      <a:pt x="119" y="2208"/>
                    </a:lnTo>
                    <a:lnTo>
                      <a:pt x="119" y="2238"/>
                    </a:lnTo>
                    <a:lnTo>
                      <a:pt x="120" y="2241"/>
                    </a:lnTo>
                    <a:lnTo>
                      <a:pt x="123" y="2256"/>
                    </a:lnTo>
                    <a:lnTo>
                      <a:pt x="125" y="2263"/>
                    </a:lnTo>
                    <a:lnTo>
                      <a:pt x="129" y="2264"/>
                    </a:lnTo>
                    <a:lnTo>
                      <a:pt x="133" y="2261"/>
                    </a:lnTo>
                    <a:lnTo>
                      <a:pt x="136" y="2253"/>
                    </a:lnTo>
                    <a:lnTo>
                      <a:pt x="144" y="2248"/>
                    </a:lnTo>
                    <a:lnTo>
                      <a:pt x="163" y="2252"/>
                    </a:lnTo>
                    <a:lnTo>
                      <a:pt x="168" y="2246"/>
                    </a:lnTo>
                    <a:lnTo>
                      <a:pt x="169" y="2246"/>
                    </a:lnTo>
                    <a:lnTo>
                      <a:pt x="173" y="2247"/>
                    </a:lnTo>
                    <a:lnTo>
                      <a:pt x="176" y="2249"/>
                    </a:lnTo>
                    <a:lnTo>
                      <a:pt x="178" y="2268"/>
                    </a:lnTo>
                    <a:lnTo>
                      <a:pt x="179" y="2283"/>
                    </a:lnTo>
                    <a:lnTo>
                      <a:pt x="178" y="2340"/>
                    </a:lnTo>
                    <a:lnTo>
                      <a:pt x="179" y="2345"/>
                    </a:lnTo>
                    <a:lnTo>
                      <a:pt x="185" y="2359"/>
                    </a:lnTo>
                    <a:lnTo>
                      <a:pt x="190" y="2364"/>
                    </a:lnTo>
                    <a:lnTo>
                      <a:pt x="204" y="2370"/>
                    </a:lnTo>
                    <a:lnTo>
                      <a:pt x="259" y="2370"/>
                    </a:lnTo>
                    <a:lnTo>
                      <a:pt x="264" y="2371"/>
                    </a:lnTo>
                    <a:lnTo>
                      <a:pt x="269" y="2371"/>
                    </a:lnTo>
                    <a:lnTo>
                      <a:pt x="289" y="2371"/>
                    </a:lnTo>
                    <a:lnTo>
                      <a:pt x="306" y="2367"/>
                    </a:lnTo>
                    <a:lnTo>
                      <a:pt x="317" y="2369"/>
                    </a:lnTo>
                    <a:lnTo>
                      <a:pt x="343" y="2377"/>
                    </a:lnTo>
                    <a:lnTo>
                      <a:pt x="375" y="2383"/>
                    </a:lnTo>
                    <a:lnTo>
                      <a:pt x="389" y="2391"/>
                    </a:lnTo>
                    <a:lnTo>
                      <a:pt x="394" y="2392"/>
                    </a:lnTo>
                    <a:lnTo>
                      <a:pt x="394" y="2396"/>
                    </a:lnTo>
                    <a:lnTo>
                      <a:pt x="391" y="2397"/>
                    </a:lnTo>
                    <a:lnTo>
                      <a:pt x="379" y="2393"/>
                    </a:lnTo>
                    <a:lnTo>
                      <a:pt x="368" y="2393"/>
                    </a:lnTo>
                    <a:lnTo>
                      <a:pt x="355" y="2386"/>
                    </a:lnTo>
                    <a:lnTo>
                      <a:pt x="348" y="2385"/>
                    </a:lnTo>
                    <a:lnTo>
                      <a:pt x="333" y="2392"/>
                    </a:lnTo>
                    <a:lnTo>
                      <a:pt x="330" y="2399"/>
                    </a:lnTo>
                    <a:lnTo>
                      <a:pt x="327" y="2405"/>
                    </a:lnTo>
                    <a:lnTo>
                      <a:pt x="311" y="2409"/>
                    </a:lnTo>
                    <a:lnTo>
                      <a:pt x="294" y="2419"/>
                    </a:lnTo>
                    <a:lnTo>
                      <a:pt x="290" y="2424"/>
                    </a:lnTo>
                    <a:lnTo>
                      <a:pt x="281" y="2426"/>
                    </a:lnTo>
                    <a:lnTo>
                      <a:pt x="275" y="2425"/>
                    </a:lnTo>
                    <a:lnTo>
                      <a:pt x="268" y="2429"/>
                    </a:lnTo>
                    <a:lnTo>
                      <a:pt x="259" y="2431"/>
                    </a:lnTo>
                    <a:lnTo>
                      <a:pt x="259" y="2455"/>
                    </a:lnTo>
                    <a:lnTo>
                      <a:pt x="253" y="2479"/>
                    </a:lnTo>
                    <a:lnTo>
                      <a:pt x="251" y="2512"/>
                    </a:lnTo>
                    <a:lnTo>
                      <a:pt x="249" y="2521"/>
                    </a:lnTo>
                    <a:lnTo>
                      <a:pt x="246" y="2527"/>
                    </a:lnTo>
                    <a:lnTo>
                      <a:pt x="243" y="2531"/>
                    </a:lnTo>
                    <a:lnTo>
                      <a:pt x="237" y="2531"/>
                    </a:lnTo>
                    <a:lnTo>
                      <a:pt x="222" y="2526"/>
                    </a:lnTo>
                    <a:lnTo>
                      <a:pt x="214" y="2525"/>
                    </a:lnTo>
                    <a:lnTo>
                      <a:pt x="194" y="2515"/>
                    </a:lnTo>
                    <a:lnTo>
                      <a:pt x="183" y="2505"/>
                    </a:lnTo>
                    <a:lnTo>
                      <a:pt x="178" y="2495"/>
                    </a:lnTo>
                    <a:lnTo>
                      <a:pt x="179" y="2485"/>
                    </a:lnTo>
                    <a:lnTo>
                      <a:pt x="188" y="2480"/>
                    </a:lnTo>
                    <a:lnTo>
                      <a:pt x="190" y="2488"/>
                    </a:lnTo>
                    <a:lnTo>
                      <a:pt x="189" y="2494"/>
                    </a:lnTo>
                    <a:lnTo>
                      <a:pt x="198" y="2490"/>
                    </a:lnTo>
                    <a:lnTo>
                      <a:pt x="201" y="2483"/>
                    </a:lnTo>
                    <a:lnTo>
                      <a:pt x="208" y="2477"/>
                    </a:lnTo>
                    <a:lnTo>
                      <a:pt x="220" y="2475"/>
                    </a:lnTo>
                    <a:lnTo>
                      <a:pt x="231" y="2468"/>
                    </a:lnTo>
                    <a:lnTo>
                      <a:pt x="238" y="2461"/>
                    </a:lnTo>
                    <a:lnTo>
                      <a:pt x="243" y="2450"/>
                    </a:lnTo>
                    <a:lnTo>
                      <a:pt x="244" y="2442"/>
                    </a:lnTo>
                    <a:lnTo>
                      <a:pt x="233" y="2436"/>
                    </a:lnTo>
                    <a:lnTo>
                      <a:pt x="227" y="2428"/>
                    </a:lnTo>
                    <a:lnTo>
                      <a:pt x="222" y="2417"/>
                    </a:lnTo>
                    <a:lnTo>
                      <a:pt x="211" y="2414"/>
                    </a:lnTo>
                    <a:lnTo>
                      <a:pt x="189" y="2413"/>
                    </a:lnTo>
                    <a:lnTo>
                      <a:pt x="176" y="2418"/>
                    </a:lnTo>
                    <a:lnTo>
                      <a:pt x="171" y="2424"/>
                    </a:lnTo>
                    <a:lnTo>
                      <a:pt x="171" y="2417"/>
                    </a:lnTo>
                    <a:lnTo>
                      <a:pt x="168" y="2412"/>
                    </a:lnTo>
                    <a:lnTo>
                      <a:pt x="153" y="2414"/>
                    </a:lnTo>
                    <a:lnTo>
                      <a:pt x="153" y="2409"/>
                    </a:lnTo>
                    <a:lnTo>
                      <a:pt x="156" y="2404"/>
                    </a:lnTo>
                    <a:lnTo>
                      <a:pt x="168" y="2398"/>
                    </a:lnTo>
                    <a:lnTo>
                      <a:pt x="171" y="2388"/>
                    </a:lnTo>
                    <a:lnTo>
                      <a:pt x="171" y="2376"/>
                    </a:lnTo>
                    <a:lnTo>
                      <a:pt x="160" y="2364"/>
                    </a:lnTo>
                    <a:lnTo>
                      <a:pt x="168" y="2360"/>
                    </a:lnTo>
                    <a:lnTo>
                      <a:pt x="169" y="2354"/>
                    </a:lnTo>
                    <a:lnTo>
                      <a:pt x="168" y="2345"/>
                    </a:lnTo>
                    <a:lnTo>
                      <a:pt x="160" y="2335"/>
                    </a:lnTo>
                    <a:lnTo>
                      <a:pt x="145" y="2322"/>
                    </a:lnTo>
                    <a:lnTo>
                      <a:pt x="134" y="2316"/>
                    </a:lnTo>
                    <a:lnTo>
                      <a:pt x="129" y="2316"/>
                    </a:lnTo>
                    <a:lnTo>
                      <a:pt x="160" y="2338"/>
                    </a:lnTo>
                    <a:lnTo>
                      <a:pt x="160" y="2345"/>
                    </a:lnTo>
                    <a:lnTo>
                      <a:pt x="153" y="2348"/>
                    </a:lnTo>
                    <a:lnTo>
                      <a:pt x="146" y="2344"/>
                    </a:lnTo>
                    <a:lnTo>
                      <a:pt x="137" y="2335"/>
                    </a:lnTo>
                    <a:lnTo>
                      <a:pt x="135" y="2338"/>
                    </a:lnTo>
                    <a:lnTo>
                      <a:pt x="141" y="2351"/>
                    </a:lnTo>
                    <a:lnTo>
                      <a:pt x="137" y="2361"/>
                    </a:lnTo>
                    <a:lnTo>
                      <a:pt x="133" y="2365"/>
                    </a:lnTo>
                    <a:lnTo>
                      <a:pt x="130" y="2360"/>
                    </a:lnTo>
                    <a:lnTo>
                      <a:pt x="126" y="2353"/>
                    </a:lnTo>
                    <a:lnTo>
                      <a:pt x="125" y="2343"/>
                    </a:lnTo>
                    <a:lnTo>
                      <a:pt x="119" y="2329"/>
                    </a:lnTo>
                    <a:lnTo>
                      <a:pt x="125" y="2344"/>
                    </a:lnTo>
                    <a:lnTo>
                      <a:pt x="126" y="2359"/>
                    </a:lnTo>
                    <a:lnTo>
                      <a:pt x="125" y="2371"/>
                    </a:lnTo>
                    <a:lnTo>
                      <a:pt x="119" y="2370"/>
                    </a:lnTo>
                    <a:lnTo>
                      <a:pt x="114" y="2367"/>
                    </a:lnTo>
                    <a:lnTo>
                      <a:pt x="110" y="2355"/>
                    </a:lnTo>
                    <a:lnTo>
                      <a:pt x="113" y="2332"/>
                    </a:lnTo>
                    <a:lnTo>
                      <a:pt x="106" y="2312"/>
                    </a:lnTo>
                    <a:lnTo>
                      <a:pt x="81" y="2285"/>
                    </a:lnTo>
                    <a:lnTo>
                      <a:pt x="79" y="2274"/>
                    </a:lnTo>
                    <a:lnTo>
                      <a:pt x="81" y="2267"/>
                    </a:lnTo>
                    <a:lnTo>
                      <a:pt x="92" y="2267"/>
                    </a:lnTo>
                    <a:lnTo>
                      <a:pt x="102" y="2263"/>
                    </a:lnTo>
                    <a:lnTo>
                      <a:pt x="101" y="2252"/>
                    </a:lnTo>
                    <a:lnTo>
                      <a:pt x="97" y="2249"/>
                    </a:lnTo>
                    <a:lnTo>
                      <a:pt x="94" y="2256"/>
                    </a:lnTo>
                    <a:lnTo>
                      <a:pt x="90" y="2256"/>
                    </a:lnTo>
                    <a:lnTo>
                      <a:pt x="83" y="2251"/>
                    </a:lnTo>
                    <a:lnTo>
                      <a:pt x="79" y="2240"/>
                    </a:lnTo>
                    <a:lnTo>
                      <a:pt x="82" y="2234"/>
                    </a:lnTo>
                    <a:lnTo>
                      <a:pt x="93" y="2237"/>
                    </a:lnTo>
                    <a:lnTo>
                      <a:pt x="92" y="2234"/>
                    </a:lnTo>
                    <a:lnTo>
                      <a:pt x="86" y="2227"/>
                    </a:lnTo>
                    <a:lnTo>
                      <a:pt x="74" y="2225"/>
                    </a:lnTo>
                    <a:lnTo>
                      <a:pt x="66" y="2221"/>
                    </a:lnTo>
                    <a:lnTo>
                      <a:pt x="60" y="2214"/>
                    </a:lnTo>
                    <a:lnTo>
                      <a:pt x="55" y="2204"/>
                    </a:lnTo>
                    <a:lnTo>
                      <a:pt x="69" y="2189"/>
                    </a:lnTo>
                    <a:lnTo>
                      <a:pt x="70" y="2173"/>
                    </a:lnTo>
                    <a:lnTo>
                      <a:pt x="72" y="2170"/>
                    </a:lnTo>
                    <a:lnTo>
                      <a:pt x="72" y="2164"/>
                    </a:lnTo>
                    <a:lnTo>
                      <a:pt x="87" y="2154"/>
                    </a:lnTo>
                    <a:lnTo>
                      <a:pt x="93" y="2156"/>
                    </a:lnTo>
                    <a:lnTo>
                      <a:pt x="97" y="2156"/>
                    </a:lnTo>
                    <a:lnTo>
                      <a:pt x="97" y="2154"/>
                    </a:lnTo>
                    <a:lnTo>
                      <a:pt x="92" y="2150"/>
                    </a:lnTo>
                    <a:lnTo>
                      <a:pt x="90" y="2144"/>
                    </a:lnTo>
                    <a:lnTo>
                      <a:pt x="97" y="2116"/>
                    </a:lnTo>
                    <a:lnTo>
                      <a:pt x="93" y="2117"/>
                    </a:lnTo>
                    <a:lnTo>
                      <a:pt x="85" y="2125"/>
                    </a:lnTo>
                    <a:lnTo>
                      <a:pt x="82" y="2134"/>
                    </a:lnTo>
                    <a:lnTo>
                      <a:pt x="77" y="2144"/>
                    </a:lnTo>
                    <a:lnTo>
                      <a:pt x="72" y="2141"/>
                    </a:lnTo>
                    <a:lnTo>
                      <a:pt x="70" y="2134"/>
                    </a:lnTo>
                    <a:lnTo>
                      <a:pt x="69" y="2119"/>
                    </a:lnTo>
                    <a:lnTo>
                      <a:pt x="69" y="2089"/>
                    </a:lnTo>
                    <a:lnTo>
                      <a:pt x="72" y="2082"/>
                    </a:lnTo>
                    <a:lnTo>
                      <a:pt x="77" y="2084"/>
                    </a:lnTo>
                    <a:lnTo>
                      <a:pt x="70" y="2076"/>
                    </a:lnTo>
                    <a:lnTo>
                      <a:pt x="72" y="2065"/>
                    </a:lnTo>
                    <a:lnTo>
                      <a:pt x="88" y="2064"/>
                    </a:lnTo>
                    <a:lnTo>
                      <a:pt x="98" y="2073"/>
                    </a:lnTo>
                    <a:lnTo>
                      <a:pt x="96" y="2064"/>
                    </a:lnTo>
                    <a:lnTo>
                      <a:pt x="93" y="2052"/>
                    </a:lnTo>
                    <a:lnTo>
                      <a:pt x="90" y="2057"/>
                    </a:lnTo>
                    <a:lnTo>
                      <a:pt x="69" y="2062"/>
                    </a:lnTo>
                    <a:lnTo>
                      <a:pt x="65" y="2058"/>
                    </a:lnTo>
                    <a:lnTo>
                      <a:pt x="63" y="2048"/>
                    </a:lnTo>
                    <a:lnTo>
                      <a:pt x="59" y="2042"/>
                    </a:lnTo>
                    <a:lnTo>
                      <a:pt x="59" y="2021"/>
                    </a:lnTo>
                    <a:lnTo>
                      <a:pt x="66" y="2022"/>
                    </a:lnTo>
                    <a:lnTo>
                      <a:pt x="72" y="2032"/>
                    </a:lnTo>
                    <a:lnTo>
                      <a:pt x="76" y="2042"/>
                    </a:lnTo>
                    <a:lnTo>
                      <a:pt x="75" y="2027"/>
                    </a:lnTo>
                    <a:lnTo>
                      <a:pt x="79" y="2025"/>
                    </a:lnTo>
                    <a:lnTo>
                      <a:pt x="99" y="2028"/>
                    </a:lnTo>
                    <a:lnTo>
                      <a:pt x="115" y="2041"/>
                    </a:lnTo>
                    <a:lnTo>
                      <a:pt x="122" y="2041"/>
                    </a:lnTo>
                    <a:lnTo>
                      <a:pt x="109" y="2032"/>
                    </a:lnTo>
                    <a:lnTo>
                      <a:pt x="102" y="2019"/>
                    </a:lnTo>
                    <a:lnTo>
                      <a:pt x="99" y="2005"/>
                    </a:lnTo>
                    <a:lnTo>
                      <a:pt x="97" y="1999"/>
                    </a:lnTo>
                    <a:lnTo>
                      <a:pt x="94" y="2006"/>
                    </a:lnTo>
                    <a:lnTo>
                      <a:pt x="81" y="2005"/>
                    </a:lnTo>
                    <a:lnTo>
                      <a:pt x="76" y="2000"/>
                    </a:lnTo>
                    <a:lnTo>
                      <a:pt x="77" y="1995"/>
                    </a:lnTo>
                    <a:lnTo>
                      <a:pt x="85" y="1989"/>
                    </a:lnTo>
                    <a:lnTo>
                      <a:pt x="76" y="1987"/>
                    </a:lnTo>
                    <a:lnTo>
                      <a:pt x="63" y="1979"/>
                    </a:lnTo>
                    <a:lnTo>
                      <a:pt x="60" y="1976"/>
                    </a:lnTo>
                    <a:lnTo>
                      <a:pt x="65" y="1966"/>
                    </a:lnTo>
                    <a:lnTo>
                      <a:pt x="76" y="1961"/>
                    </a:lnTo>
                    <a:lnTo>
                      <a:pt x="85" y="1958"/>
                    </a:lnTo>
                    <a:lnTo>
                      <a:pt x="77" y="1951"/>
                    </a:lnTo>
                    <a:lnTo>
                      <a:pt x="87" y="1941"/>
                    </a:lnTo>
                    <a:lnTo>
                      <a:pt x="83" y="1939"/>
                    </a:lnTo>
                    <a:lnTo>
                      <a:pt x="81" y="1931"/>
                    </a:lnTo>
                    <a:lnTo>
                      <a:pt x="74" y="1925"/>
                    </a:lnTo>
                    <a:lnTo>
                      <a:pt x="66" y="1920"/>
                    </a:lnTo>
                    <a:lnTo>
                      <a:pt x="59" y="1920"/>
                    </a:lnTo>
                    <a:lnTo>
                      <a:pt x="54" y="1926"/>
                    </a:lnTo>
                    <a:lnTo>
                      <a:pt x="48" y="1929"/>
                    </a:lnTo>
                    <a:lnTo>
                      <a:pt x="33" y="1922"/>
                    </a:lnTo>
                    <a:lnTo>
                      <a:pt x="28" y="1914"/>
                    </a:lnTo>
                    <a:lnTo>
                      <a:pt x="22" y="1909"/>
                    </a:lnTo>
                    <a:lnTo>
                      <a:pt x="13" y="1914"/>
                    </a:lnTo>
                    <a:lnTo>
                      <a:pt x="7" y="1919"/>
                    </a:lnTo>
                    <a:lnTo>
                      <a:pt x="12" y="1923"/>
                    </a:lnTo>
                    <a:lnTo>
                      <a:pt x="15" y="1930"/>
                    </a:lnTo>
                    <a:lnTo>
                      <a:pt x="12" y="1939"/>
                    </a:lnTo>
                    <a:lnTo>
                      <a:pt x="1" y="1937"/>
                    </a:lnTo>
                    <a:lnTo>
                      <a:pt x="0" y="1929"/>
                    </a:lnTo>
                    <a:lnTo>
                      <a:pt x="4" y="1908"/>
                    </a:lnTo>
                    <a:lnTo>
                      <a:pt x="12" y="1903"/>
                    </a:lnTo>
                    <a:lnTo>
                      <a:pt x="20" y="1896"/>
                    </a:lnTo>
                    <a:lnTo>
                      <a:pt x="27" y="1885"/>
                    </a:lnTo>
                    <a:lnTo>
                      <a:pt x="36" y="1883"/>
                    </a:lnTo>
                    <a:lnTo>
                      <a:pt x="44" y="1879"/>
                    </a:lnTo>
                    <a:lnTo>
                      <a:pt x="44" y="1871"/>
                    </a:lnTo>
                    <a:lnTo>
                      <a:pt x="42" y="1870"/>
                    </a:lnTo>
                    <a:lnTo>
                      <a:pt x="36" y="1871"/>
                    </a:lnTo>
                    <a:lnTo>
                      <a:pt x="32" y="1869"/>
                    </a:lnTo>
                    <a:lnTo>
                      <a:pt x="29" y="1865"/>
                    </a:lnTo>
                    <a:lnTo>
                      <a:pt x="29" y="1856"/>
                    </a:lnTo>
                    <a:lnTo>
                      <a:pt x="47" y="1853"/>
                    </a:lnTo>
                    <a:lnTo>
                      <a:pt x="55" y="1855"/>
                    </a:lnTo>
                    <a:lnTo>
                      <a:pt x="59" y="1859"/>
                    </a:lnTo>
                    <a:lnTo>
                      <a:pt x="66" y="1853"/>
                    </a:lnTo>
                    <a:lnTo>
                      <a:pt x="72" y="1856"/>
                    </a:lnTo>
                    <a:lnTo>
                      <a:pt x="79" y="1860"/>
                    </a:lnTo>
                    <a:lnTo>
                      <a:pt x="76" y="1867"/>
                    </a:lnTo>
                    <a:lnTo>
                      <a:pt x="77" y="1874"/>
                    </a:lnTo>
                    <a:lnTo>
                      <a:pt x="82" y="1869"/>
                    </a:lnTo>
                    <a:lnTo>
                      <a:pt x="82" y="1876"/>
                    </a:lnTo>
                    <a:lnTo>
                      <a:pt x="76" y="1883"/>
                    </a:lnTo>
                    <a:lnTo>
                      <a:pt x="74" y="1890"/>
                    </a:lnTo>
                    <a:lnTo>
                      <a:pt x="79" y="1897"/>
                    </a:lnTo>
                    <a:lnTo>
                      <a:pt x="86" y="1898"/>
                    </a:lnTo>
                    <a:lnTo>
                      <a:pt x="91" y="1888"/>
                    </a:lnTo>
                    <a:lnTo>
                      <a:pt x="96" y="1882"/>
                    </a:lnTo>
                    <a:lnTo>
                      <a:pt x="97" y="1888"/>
                    </a:lnTo>
                    <a:lnTo>
                      <a:pt x="94" y="1899"/>
                    </a:lnTo>
                    <a:lnTo>
                      <a:pt x="94" y="1906"/>
                    </a:lnTo>
                    <a:lnTo>
                      <a:pt x="99" y="1903"/>
                    </a:lnTo>
                    <a:lnTo>
                      <a:pt x="101" y="1896"/>
                    </a:lnTo>
                    <a:lnTo>
                      <a:pt x="104" y="1892"/>
                    </a:lnTo>
                    <a:lnTo>
                      <a:pt x="112" y="1886"/>
                    </a:lnTo>
                    <a:lnTo>
                      <a:pt x="118" y="1882"/>
                    </a:lnTo>
                    <a:lnTo>
                      <a:pt x="118" y="1879"/>
                    </a:lnTo>
                    <a:lnTo>
                      <a:pt x="120" y="1870"/>
                    </a:lnTo>
                    <a:lnTo>
                      <a:pt x="125" y="1859"/>
                    </a:lnTo>
                    <a:lnTo>
                      <a:pt x="125" y="1852"/>
                    </a:lnTo>
                    <a:lnTo>
                      <a:pt x="120" y="1855"/>
                    </a:lnTo>
                    <a:lnTo>
                      <a:pt x="117" y="1860"/>
                    </a:lnTo>
                    <a:lnTo>
                      <a:pt x="115" y="1866"/>
                    </a:lnTo>
                    <a:lnTo>
                      <a:pt x="108" y="1880"/>
                    </a:lnTo>
                    <a:lnTo>
                      <a:pt x="110" y="1855"/>
                    </a:lnTo>
                    <a:lnTo>
                      <a:pt x="113" y="1850"/>
                    </a:lnTo>
                    <a:lnTo>
                      <a:pt x="114" y="1849"/>
                    </a:lnTo>
                    <a:lnTo>
                      <a:pt x="128" y="1847"/>
                    </a:lnTo>
                    <a:lnTo>
                      <a:pt x="119" y="1844"/>
                    </a:lnTo>
                    <a:lnTo>
                      <a:pt x="119" y="1839"/>
                    </a:lnTo>
                    <a:lnTo>
                      <a:pt x="124" y="1834"/>
                    </a:lnTo>
                    <a:lnTo>
                      <a:pt x="131" y="1831"/>
                    </a:lnTo>
                    <a:lnTo>
                      <a:pt x="131" y="1827"/>
                    </a:lnTo>
                    <a:lnTo>
                      <a:pt x="124" y="1828"/>
                    </a:lnTo>
                    <a:lnTo>
                      <a:pt x="112" y="1833"/>
                    </a:lnTo>
                    <a:lnTo>
                      <a:pt x="113" y="1823"/>
                    </a:lnTo>
                    <a:lnTo>
                      <a:pt x="117" y="1818"/>
                    </a:lnTo>
                    <a:lnTo>
                      <a:pt x="122" y="1813"/>
                    </a:lnTo>
                    <a:lnTo>
                      <a:pt x="126" y="1812"/>
                    </a:lnTo>
                    <a:lnTo>
                      <a:pt x="134" y="1818"/>
                    </a:lnTo>
                    <a:lnTo>
                      <a:pt x="140" y="1821"/>
                    </a:lnTo>
                    <a:lnTo>
                      <a:pt x="144" y="1824"/>
                    </a:lnTo>
                    <a:lnTo>
                      <a:pt x="150" y="1823"/>
                    </a:lnTo>
                    <a:lnTo>
                      <a:pt x="150" y="1816"/>
                    </a:lnTo>
                    <a:lnTo>
                      <a:pt x="142" y="1816"/>
                    </a:lnTo>
                    <a:lnTo>
                      <a:pt x="129" y="1807"/>
                    </a:lnTo>
                    <a:lnTo>
                      <a:pt x="120" y="1806"/>
                    </a:lnTo>
                    <a:lnTo>
                      <a:pt x="122" y="1795"/>
                    </a:lnTo>
                    <a:lnTo>
                      <a:pt x="122" y="1789"/>
                    </a:lnTo>
                    <a:lnTo>
                      <a:pt x="126" y="1786"/>
                    </a:lnTo>
                    <a:lnTo>
                      <a:pt x="136" y="1786"/>
                    </a:lnTo>
                    <a:lnTo>
                      <a:pt x="145" y="1784"/>
                    </a:lnTo>
                    <a:lnTo>
                      <a:pt x="156" y="1773"/>
                    </a:lnTo>
                    <a:lnTo>
                      <a:pt x="157" y="1767"/>
                    </a:lnTo>
                    <a:lnTo>
                      <a:pt x="157" y="1750"/>
                    </a:lnTo>
                    <a:lnTo>
                      <a:pt x="153" y="1742"/>
                    </a:lnTo>
                    <a:lnTo>
                      <a:pt x="149" y="1740"/>
                    </a:lnTo>
                    <a:lnTo>
                      <a:pt x="136" y="1729"/>
                    </a:lnTo>
                    <a:lnTo>
                      <a:pt x="130" y="1726"/>
                    </a:lnTo>
                    <a:lnTo>
                      <a:pt x="126" y="1723"/>
                    </a:lnTo>
                    <a:lnTo>
                      <a:pt x="126" y="1720"/>
                    </a:lnTo>
                    <a:lnTo>
                      <a:pt x="128" y="1720"/>
                    </a:lnTo>
                    <a:lnTo>
                      <a:pt x="129" y="1718"/>
                    </a:lnTo>
                    <a:lnTo>
                      <a:pt x="135" y="1711"/>
                    </a:lnTo>
                    <a:lnTo>
                      <a:pt x="137" y="1704"/>
                    </a:lnTo>
                    <a:lnTo>
                      <a:pt x="141" y="1697"/>
                    </a:lnTo>
                    <a:lnTo>
                      <a:pt x="146" y="1691"/>
                    </a:lnTo>
                    <a:lnTo>
                      <a:pt x="144" y="1686"/>
                    </a:lnTo>
                    <a:lnTo>
                      <a:pt x="146" y="1680"/>
                    </a:lnTo>
                    <a:lnTo>
                      <a:pt x="140" y="1675"/>
                    </a:lnTo>
                    <a:lnTo>
                      <a:pt x="139" y="1667"/>
                    </a:lnTo>
                    <a:lnTo>
                      <a:pt x="140" y="1661"/>
                    </a:lnTo>
                    <a:lnTo>
                      <a:pt x="142" y="1656"/>
                    </a:lnTo>
                    <a:lnTo>
                      <a:pt x="149" y="1651"/>
                    </a:lnTo>
                    <a:lnTo>
                      <a:pt x="153" y="1633"/>
                    </a:lnTo>
                    <a:lnTo>
                      <a:pt x="151" y="1612"/>
                    </a:lnTo>
                    <a:lnTo>
                      <a:pt x="158" y="1601"/>
                    </a:lnTo>
                    <a:lnTo>
                      <a:pt x="166" y="1603"/>
                    </a:lnTo>
                    <a:lnTo>
                      <a:pt x="161" y="1597"/>
                    </a:lnTo>
                    <a:lnTo>
                      <a:pt x="155" y="1587"/>
                    </a:lnTo>
                    <a:lnTo>
                      <a:pt x="160" y="1578"/>
                    </a:lnTo>
                    <a:lnTo>
                      <a:pt x="167" y="1580"/>
                    </a:lnTo>
                    <a:lnTo>
                      <a:pt x="172" y="1594"/>
                    </a:lnTo>
                    <a:lnTo>
                      <a:pt x="172" y="1583"/>
                    </a:lnTo>
                    <a:lnTo>
                      <a:pt x="171" y="1562"/>
                    </a:lnTo>
                    <a:lnTo>
                      <a:pt x="162" y="1562"/>
                    </a:lnTo>
                    <a:lnTo>
                      <a:pt x="153" y="1558"/>
                    </a:lnTo>
                    <a:lnTo>
                      <a:pt x="156" y="1548"/>
                    </a:lnTo>
                    <a:lnTo>
                      <a:pt x="166" y="1541"/>
                    </a:lnTo>
                    <a:lnTo>
                      <a:pt x="172" y="1540"/>
                    </a:lnTo>
                    <a:lnTo>
                      <a:pt x="178" y="1533"/>
                    </a:lnTo>
                    <a:lnTo>
                      <a:pt x="178" y="1532"/>
                    </a:lnTo>
                    <a:lnTo>
                      <a:pt x="169" y="1536"/>
                    </a:lnTo>
                    <a:lnTo>
                      <a:pt x="163" y="1536"/>
                    </a:lnTo>
                    <a:lnTo>
                      <a:pt x="157" y="1533"/>
                    </a:lnTo>
                    <a:lnTo>
                      <a:pt x="151" y="1525"/>
                    </a:lnTo>
                    <a:lnTo>
                      <a:pt x="141" y="1525"/>
                    </a:lnTo>
                    <a:lnTo>
                      <a:pt x="135" y="1528"/>
                    </a:lnTo>
                    <a:lnTo>
                      <a:pt x="134" y="1535"/>
                    </a:lnTo>
                    <a:lnTo>
                      <a:pt x="130" y="1540"/>
                    </a:lnTo>
                    <a:lnTo>
                      <a:pt x="117" y="1543"/>
                    </a:lnTo>
                    <a:lnTo>
                      <a:pt x="103" y="1537"/>
                    </a:lnTo>
                    <a:lnTo>
                      <a:pt x="104" y="1531"/>
                    </a:lnTo>
                    <a:lnTo>
                      <a:pt x="101" y="1525"/>
                    </a:lnTo>
                    <a:lnTo>
                      <a:pt x="97" y="1524"/>
                    </a:lnTo>
                    <a:lnTo>
                      <a:pt x="93" y="1516"/>
                    </a:lnTo>
                    <a:lnTo>
                      <a:pt x="92" y="1504"/>
                    </a:lnTo>
                    <a:lnTo>
                      <a:pt x="93" y="1489"/>
                    </a:lnTo>
                    <a:lnTo>
                      <a:pt x="96" y="1466"/>
                    </a:lnTo>
                    <a:lnTo>
                      <a:pt x="101" y="1454"/>
                    </a:lnTo>
                    <a:lnTo>
                      <a:pt x="102" y="1407"/>
                    </a:lnTo>
                    <a:lnTo>
                      <a:pt x="112" y="1402"/>
                    </a:lnTo>
                    <a:lnTo>
                      <a:pt x="113" y="1396"/>
                    </a:lnTo>
                    <a:lnTo>
                      <a:pt x="118" y="1390"/>
                    </a:lnTo>
                    <a:lnTo>
                      <a:pt x="122" y="1379"/>
                    </a:lnTo>
                    <a:lnTo>
                      <a:pt x="120" y="1349"/>
                    </a:lnTo>
                    <a:lnTo>
                      <a:pt x="115" y="1329"/>
                    </a:lnTo>
                    <a:lnTo>
                      <a:pt x="108" y="1314"/>
                    </a:lnTo>
                    <a:lnTo>
                      <a:pt x="108" y="1311"/>
                    </a:lnTo>
                    <a:lnTo>
                      <a:pt x="109" y="1311"/>
                    </a:lnTo>
                    <a:lnTo>
                      <a:pt x="112" y="1285"/>
                    </a:lnTo>
                    <a:lnTo>
                      <a:pt x="109" y="1274"/>
                    </a:lnTo>
                    <a:lnTo>
                      <a:pt x="104" y="1261"/>
                    </a:lnTo>
                    <a:lnTo>
                      <a:pt x="106" y="1244"/>
                    </a:lnTo>
                    <a:lnTo>
                      <a:pt x="106" y="1225"/>
                    </a:lnTo>
                    <a:lnTo>
                      <a:pt x="113" y="1215"/>
                    </a:lnTo>
                    <a:lnTo>
                      <a:pt x="122" y="1219"/>
                    </a:lnTo>
                    <a:lnTo>
                      <a:pt x="130" y="1215"/>
                    </a:lnTo>
                    <a:lnTo>
                      <a:pt x="129" y="1182"/>
                    </a:lnTo>
                    <a:lnTo>
                      <a:pt x="134" y="1178"/>
                    </a:lnTo>
                    <a:lnTo>
                      <a:pt x="137" y="1182"/>
                    </a:lnTo>
                    <a:lnTo>
                      <a:pt x="141" y="1180"/>
                    </a:lnTo>
                    <a:lnTo>
                      <a:pt x="149" y="1161"/>
                    </a:lnTo>
                    <a:lnTo>
                      <a:pt x="152" y="1139"/>
                    </a:lnTo>
                    <a:lnTo>
                      <a:pt x="158" y="1132"/>
                    </a:lnTo>
                    <a:lnTo>
                      <a:pt x="162" y="1116"/>
                    </a:lnTo>
                    <a:lnTo>
                      <a:pt x="166" y="1105"/>
                    </a:lnTo>
                    <a:lnTo>
                      <a:pt x="182" y="1076"/>
                    </a:lnTo>
                    <a:lnTo>
                      <a:pt x="183" y="1068"/>
                    </a:lnTo>
                    <a:lnTo>
                      <a:pt x="194" y="1037"/>
                    </a:lnTo>
                    <a:lnTo>
                      <a:pt x="195" y="1025"/>
                    </a:lnTo>
                    <a:lnTo>
                      <a:pt x="196" y="1024"/>
                    </a:lnTo>
                    <a:lnTo>
                      <a:pt x="204" y="994"/>
                    </a:lnTo>
                    <a:lnTo>
                      <a:pt x="210" y="987"/>
                    </a:lnTo>
                    <a:lnTo>
                      <a:pt x="210" y="950"/>
                    </a:lnTo>
                    <a:lnTo>
                      <a:pt x="217" y="939"/>
                    </a:lnTo>
                    <a:lnTo>
                      <a:pt x="221" y="928"/>
                    </a:lnTo>
                    <a:lnTo>
                      <a:pt x="221" y="903"/>
                    </a:lnTo>
                    <a:lnTo>
                      <a:pt x="216" y="882"/>
                    </a:lnTo>
                    <a:lnTo>
                      <a:pt x="215" y="855"/>
                    </a:lnTo>
                    <a:lnTo>
                      <a:pt x="210" y="821"/>
                    </a:lnTo>
                    <a:lnTo>
                      <a:pt x="209" y="789"/>
                    </a:lnTo>
                    <a:lnTo>
                      <a:pt x="211" y="763"/>
                    </a:lnTo>
                    <a:lnTo>
                      <a:pt x="223" y="756"/>
                    </a:lnTo>
                    <a:lnTo>
                      <a:pt x="228" y="737"/>
                    </a:lnTo>
                    <a:lnTo>
                      <a:pt x="226" y="731"/>
                    </a:lnTo>
                    <a:lnTo>
                      <a:pt x="226" y="719"/>
                    </a:lnTo>
                    <a:lnTo>
                      <a:pt x="219" y="698"/>
                    </a:lnTo>
                    <a:lnTo>
                      <a:pt x="216" y="694"/>
                    </a:lnTo>
                    <a:lnTo>
                      <a:pt x="217" y="685"/>
                    </a:lnTo>
                    <a:lnTo>
                      <a:pt x="220" y="678"/>
                    </a:lnTo>
                    <a:lnTo>
                      <a:pt x="231" y="664"/>
                    </a:lnTo>
                    <a:lnTo>
                      <a:pt x="236" y="643"/>
                    </a:lnTo>
                    <a:lnTo>
                      <a:pt x="242" y="606"/>
                    </a:lnTo>
                    <a:lnTo>
                      <a:pt x="251" y="591"/>
                    </a:lnTo>
                    <a:lnTo>
                      <a:pt x="251" y="572"/>
                    </a:lnTo>
                    <a:lnTo>
                      <a:pt x="253" y="565"/>
                    </a:lnTo>
                    <a:lnTo>
                      <a:pt x="257" y="562"/>
                    </a:lnTo>
                    <a:lnTo>
                      <a:pt x="262" y="548"/>
                    </a:lnTo>
                    <a:lnTo>
                      <a:pt x="263" y="530"/>
                    </a:lnTo>
                    <a:lnTo>
                      <a:pt x="265" y="521"/>
                    </a:lnTo>
                    <a:lnTo>
                      <a:pt x="265" y="511"/>
                    </a:lnTo>
                    <a:lnTo>
                      <a:pt x="262" y="497"/>
                    </a:lnTo>
                    <a:lnTo>
                      <a:pt x="262" y="483"/>
                    </a:lnTo>
                    <a:lnTo>
                      <a:pt x="264" y="475"/>
                    </a:lnTo>
                    <a:lnTo>
                      <a:pt x="268" y="467"/>
                    </a:lnTo>
                    <a:lnTo>
                      <a:pt x="275" y="461"/>
                    </a:lnTo>
                    <a:lnTo>
                      <a:pt x="275" y="452"/>
                    </a:lnTo>
                    <a:lnTo>
                      <a:pt x="275" y="438"/>
                    </a:lnTo>
                    <a:lnTo>
                      <a:pt x="274" y="423"/>
                    </a:lnTo>
                    <a:lnTo>
                      <a:pt x="274" y="375"/>
                    </a:lnTo>
                    <a:lnTo>
                      <a:pt x="276" y="363"/>
                    </a:lnTo>
                    <a:lnTo>
                      <a:pt x="276" y="351"/>
                    </a:lnTo>
                    <a:lnTo>
                      <a:pt x="270" y="343"/>
                    </a:lnTo>
                    <a:lnTo>
                      <a:pt x="270" y="337"/>
                    </a:lnTo>
                    <a:lnTo>
                      <a:pt x="274" y="324"/>
                    </a:lnTo>
                    <a:lnTo>
                      <a:pt x="279" y="317"/>
                    </a:lnTo>
                    <a:lnTo>
                      <a:pt x="284" y="317"/>
                    </a:lnTo>
                    <a:lnTo>
                      <a:pt x="286" y="310"/>
                    </a:lnTo>
                    <a:lnTo>
                      <a:pt x="289" y="268"/>
                    </a:lnTo>
                    <a:lnTo>
                      <a:pt x="292" y="256"/>
                    </a:lnTo>
                    <a:lnTo>
                      <a:pt x="292" y="244"/>
                    </a:lnTo>
                    <a:lnTo>
                      <a:pt x="296" y="233"/>
                    </a:lnTo>
                    <a:lnTo>
                      <a:pt x="297" y="224"/>
                    </a:lnTo>
                    <a:lnTo>
                      <a:pt x="296" y="222"/>
                    </a:lnTo>
                    <a:lnTo>
                      <a:pt x="290" y="195"/>
                    </a:lnTo>
                    <a:lnTo>
                      <a:pt x="292" y="142"/>
                    </a:lnTo>
                    <a:lnTo>
                      <a:pt x="290" y="132"/>
                    </a:lnTo>
                    <a:lnTo>
                      <a:pt x="287" y="122"/>
                    </a:lnTo>
                    <a:lnTo>
                      <a:pt x="285" y="95"/>
                    </a:lnTo>
                    <a:lnTo>
                      <a:pt x="279" y="57"/>
                    </a:lnTo>
                    <a:lnTo>
                      <a:pt x="274" y="39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303" y="29"/>
                    </a:lnTo>
                    <a:lnTo>
                      <a:pt x="311" y="26"/>
                    </a:lnTo>
                    <a:lnTo>
                      <a:pt x="312" y="25"/>
                    </a:lnTo>
                    <a:lnTo>
                      <a:pt x="313" y="16"/>
                    </a:lnTo>
                    <a:lnTo>
                      <a:pt x="318" y="7"/>
                    </a:lnTo>
                    <a:lnTo>
                      <a:pt x="323" y="2"/>
                    </a:lnTo>
                    <a:lnTo>
                      <a:pt x="32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" name="Freeform 242"/>
              <p:cNvSpPr>
                <a:spLocks noChangeAspect="1"/>
              </p:cNvSpPr>
              <p:nvPr/>
            </p:nvSpPr>
            <p:spPr bwMode="gray">
              <a:xfrm>
                <a:off x="1733" y="3162"/>
                <a:ext cx="31" cy="47"/>
              </a:xfrm>
              <a:custGeom>
                <a:avLst/>
                <a:gdLst/>
                <a:ahLst/>
                <a:cxnLst>
                  <a:cxn ang="0">
                    <a:pos x="141" y="225"/>
                  </a:cxn>
                  <a:cxn ang="0">
                    <a:pos x="135" y="231"/>
                  </a:cxn>
                  <a:cxn ang="0">
                    <a:pos x="115" y="225"/>
                  </a:cxn>
                  <a:cxn ang="0">
                    <a:pos x="77" y="221"/>
                  </a:cxn>
                  <a:cxn ang="0">
                    <a:pos x="61" y="225"/>
                  </a:cxn>
                  <a:cxn ang="0">
                    <a:pos x="35" y="220"/>
                  </a:cxn>
                  <a:cxn ang="0">
                    <a:pos x="30" y="215"/>
                  </a:cxn>
                  <a:cxn ang="0">
                    <a:pos x="23" y="213"/>
                  </a:cxn>
                  <a:cxn ang="0">
                    <a:pos x="30" y="205"/>
                  </a:cxn>
                  <a:cxn ang="0">
                    <a:pos x="12" y="205"/>
                  </a:cxn>
                  <a:cxn ang="0">
                    <a:pos x="5" y="202"/>
                  </a:cxn>
                  <a:cxn ang="0">
                    <a:pos x="0" y="189"/>
                  </a:cxn>
                  <a:cxn ang="0">
                    <a:pos x="16" y="181"/>
                  </a:cxn>
                  <a:cxn ang="0">
                    <a:pos x="29" y="176"/>
                  </a:cxn>
                  <a:cxn ang="0">
                    <a:pos x="36" y="176"/>
                  </a:cxn>
                  <a:cxn ang="0">
                    <a:pos x="23" y="160"/>
                  </a:cxn>
                  <a:cxn ang="0">
                    <a:pos x="38" y="165"/>
                  </a:cxn>
                  <a:cxn ang="0">
                    <a:pos x="64" y="184"/>
                  </a:cxn>
                  <a:cxn ang="0">
                    <a:pos x="73" y="178"/>
                  </a:cxn>
                  <a:cxn ang="0">
                    <a:pos x="62" y="171"/>
                  </a:cxn>
                  <a:cxn ang="0">
                    <a:pos x="81" y="178"/>
                  </a:cxn>
                  <a:cxn ang="0">
                    <a:pos x="92" y="170"/>
                  </a:cxn>
                  <a:cxn ang="0">
                    <a:pos x="100" y="176"/>
                  </a:cxn>
                  <a:cxn ang="0">
                    <a:pos x="106" y="167"/>
                  </a:cxn>
                  <a:cxn ang="0">
                    <a:pos x="72" y="151"/>
                  </a:cxn>
                  <a:cxn ang="0">
                    <a:pos x="70" y="113"/>
                  </a:cxn>
                  <a:cxn ang="0">
                    <a:pos x="82" y="108"/>
                  </a:cxn>
                  <a:cxn ang="0">
                    <a:pos x="111" y="89"/>
                  </a:cxn>
                  <a:cxn ang="0">
                    <a:pos x="99" y="79"/>
                  </a:cxn>
                  <a:cxn ang="0">
                    <a:pos x="66" y="90"/>
                  </a:cxn>
                  <a:cxn ang="0">
                    <a:pos x="49" y="73"/>
                  </a:cxn>
                  <a:cxn ang="0">
                    <a:pos x="50" y="51"/>
                  </a:cxn>
                  <a:cxn ang="0">
                    <a:pos x="60" y="53"/>
                  </a:cxn>
                  <a:cxn ang="0">
                    <a:pos x="68" y="43"/>
                  </a:cxn>
                  <a:cxn ang="0">
                    <a:pos x="62" y="30"/>
                  </a:cxn>
                  <a:cxn ang="0">
                    <a:pos x="67" y="25"/>
                  </a:cxn>
                  <a:cxn ang="0">
                    <a:pos x="78" y="29"/>
                  </a:cxn>
                  <a:cxn ang="0">
                    <a:pos x="94" y="5"/>
                  </a:cxn>
                  <a:cxn ang="0">
                    <a:pos x="115" y="16"/>
                  </a:cxn>
                  <a:cxn ang="0">
                    <a:pos x="135" y="15"/>
                  </a:cxn>
                  <a:cxn ang="0">
                    <a:pos x="148" y="17"/>
                  </a:cxn>
                  <a:cxn ang="0">
                    <a:pos x="152" y="213"/>
                  </a:cxn>
                </a:cxnLst>
                <a:rect l="0" t="0" r="r" b="b"/>
                <a:pathLst>
                  <a:path w="152" h="235">
                    <a:moveTo>
                      <a:pt x="152" y="225"/>
                    </a:moveTo>
                    <a:lnTo>
                      <a:pt x="141" y="225"/>
                    </a:lnTo>
                    <a:lnTo>
                      <a:pt x="143" y="231"/>
                    </a:lnTo>
                    <a:lnTo>
                      <a:pt x="135" y="231"/>
                    </a:lnTo>
                    <a:lnTo>
                      <a:pt x="129" y="235"/>
                    </a:lnTo>
                    <a:lnTo>
                      <a:pt x="115" y="225"/>
                    </a:lnTo>
                    <a:lnTo>
                      <a:pt x="99" y="221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61" y="225"/>
                    </a:lnTo>
                    <a:lnTo>
                      <a:pt x="41" y="216"/>
                    </a:lnTo>
                    <a:lnTo>
                      <a:pt x="35" y="220"/>
                    </a:lnTo>
                    <a:lnTo>
                      <a:pt x="25" y="219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3" y="213"/>
                    </a:lnTo>
                    <a:lnTo>
                      <a:pt x="24" y="209"/>
                    </a:lnTo>
                    <a:lnTo>
                      <a:pt x="30" y="205"/>
                    </a:lnTo>
                    <a:lnTo>
                      <a:pt x="16" y="202"/>
                    </a:lnTo>
                    <a:lnTo>
                      <a:pt x="12" y="205"/>
                    </a:lnTo>
                    <a:lnTo>
                      <a:pt x="3" y="205"/>
                    </a:lnTo>
                    <a:lnTo>
                      <a:pt x="5" y="202"/>
                    </a:lnTo>
                    <a:lnTo>
                      <a:pt x="5" y="194"/>
                    </a:lnTo>
                    <a:lnTo>
                      <a:pt x="0" y="189"/>
                    </a:lnTo>
                    <a:lnTo>
                      <a:pt x="16" y="186"/>
                    </a:lnTo>
                    <a:lnTo>
                      <a:pt x="16" y="181"/>
                    </a:lnTo>
                    <a:lnTo>
                      <a:pt x="24" y="181"/>
                    </a:lnTo>
                    <a:lnTo>
                      <a:pt x="29" y="176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67"/>
                    </a:lnTo>
                    <a:lnTo>
                      <a:pt x="23" y="160"/>
                    </a:lnTo>
                    <a:lnTo>
                      <a:pt x="23" y="151"/>
                    </a:lnTo>
                    <a:lnTo>
                      <a:pt x="38" y="165"/>
                    </a:lnTo>
                    <a:lnTo>
                      <a:pt x="59" y="177"/>
                    </a:lnTo>
                    <a:lnTo>
                      <a:pt x="64" y="184"/>
                    </a:lnTo>
                    <a:lnTo>
                      <a:pt x="67" y="181"/>
                    </a:lnTo>
                    <a:lnTo>
                      <a:pt x="73" y="178"/>
                    </a:lnTo>
                    <a:lnTo>
                      <a:pt x="64" y="176"/>
                    </a:lnTo>
                    <a:lnTo>
                      <a:pt x="62" y="171"/>
                    </a:lnTo>
                    <a:lnTo>
                      <a:pt x="68" y="165"/>
                    </a:lnTo>
                    <a:lnTo>
                      <a:pt x="81" y="178"/>
                    </a:lnTo>
                    <a:lnTo>
                      <a:pt x="82" y="167"/>
                    </a:lnTo>
                    <a:lnTo>
                      <a:pt x="92" y="170"/>
                    </a:lnTo>
                    <a:lnTo>
                      <a:pt x="99" y="181"/>
                    </a:lnTo>
                    <a:lnTo>
                      <a:pt x="100" y="176"/>
                    </a:lnTo>
                    <a:lnTo>
                      <a:pt x="110" y="176"/>
                    </a:lnTo>
                    <a:lnTo>
                      <a:pt x="106" y="167"/>
                    </a:lnTo>
                    <a:lnTo>
                      <a:pt x="75" y="156"/>
                    </a:lnTo>
                    <a:lnTo>
                      <a:pt x="72" y="151"/>
                    </a:lnTo>
                    <a:lnTo>
                      <a:pt x="67" y="121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2" y="108"/>
                    </a:lnTo>
                    <a:lnTo>
                      <a:pt x="109" y="101"/>
                    </a:lnTo>
                    <a:lnTo>
                      <a:pt x="111" y="89"/>
                    </a:lnTo>
                    <a:lnTo>
                      <a:pt x="106" y="80"/>
                    </a:lnTo>
                    <a:lnTo>
                      <a:pt x="99" y="79"/>
                    </a:lnTo>
                    <a:lnTo>
                      <a:pt x="87" y="80"/>
                    </a:lnTo>
                    <a:lnTo>
                      <a:pt x="66" y="90"/>
                    </a:lnTo>
                    <a:lnTo>
                      <a:pt x="52" y="80"/>
                    </a:lnTo>
                    <a:lnTo>
                      <a:pt x="49" y="73"/>
                    </a:lnTo>
                    <a:lnTo>
                      <a:pt x="50" y="62"/>
                    </a:lnTo>
                    <a:lnTo>
                      <a:pt x="50" y="51"/>
                    </a:lnTo>
                    <a:lnTo>
                      <a:pt x="55" y="48"/>
                    </a:lnTo>
                    <a:lnTo>
                      <a:pt x="60" y="53"/>
                    </a:lnTo>
                    <a:lnTo>
                      <a:pt x="66" y="52"/>
                    </a:lnTo>
                    <a:lnTo>
                      <a:pt x="68" y="43"/>
                    </a:lnTo>
                    <a:lnTo>
                      <a:pt x="64" y="36"/>
                    </a:lnTo>
                    <a:lnTo>
                      <a:pt x="62" y="30"/>
                    </a:lnTo>
                    <a:lnTo>
                      <a:pt x="52" y="27"/>
                    </a:lnTo>
                    <a:lnTo>
                      <a:pt x="67" y="2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8" y="25"/>
                    </a:lnTo>
                    <a:lnTo>
                      <a:pt x="94" y="5"/>
                    </a:lnTo>
                    <a:lnTo>
                      <a:pt x="106" y="0"/>
                    </a:lnTo>
                    <a:lnTo>
                      <a:pt x="115" y="16"/>
                    </a:lnTo>
                    <a:lnTo>
                      <a:pt x="124" y="17"/>
                    </a:lnTo>
                    <a:lnTo>
                      <a:pt x="135" y="15"/>
                    </a:lnTo>
                    <a:lnTo>
                      <a:pt x="143" y="8"/>
                    </a:lnTo>
                    <a:lnTo>
                      <a:pt x="148" y="17"/>
                    </a:lnTo>
                    <a:lnTo>
                      <a:pt x="151" y="209"/>
                    </a:lnTo>
                    <a:lnTo>
                      <a:pt x="152" y="213"/>
                    </a:lnTo>
                    <a:lnTo>
                      <a:pt x="152" y="22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" name="Freeform 243"/>
              <p:cNvSpPr>
                <a:spLocks noChangeAspect="1"/>
              </p:cNvSpPr>
              <p:nvPr/>
            </p:nvSpPr>
            <p:spPr bwMode="gray">
              <a:xfrm>
                <a:off x="1964" y="2482"/>
                <a:ext cx="6" cy="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9"/>
                  </a:cxn>
                  <a:cxn ang="0">
                    <a:pos x="0" y="15"/>
                  </a:cxn>
                  <a:cxn ang="0">
                    <a:pos x="6" y="22"/>
                  </a:cxn>
                  <a:cxn ang="0">
                    <a:pos x="16" y="23"/>
                  </a:cxn>
                  <a:cxn ang="0">
                    <a:pos x="23" y="27"/>
                  </a:cxn>
                  <a:cxn ang="0">
                    <a:pos x="31" y="26"/>
                  </a:cxn>
                  <a:cxn ang="0">
                    <a:pos x="32" y="19"/>
                  </a:cxn>
                  <a:cxn ang="0">
                    <a:pos x="26" y="14"/>
                  </a:cxn>
                  <a:cxn ang="0">
                    <a:pos x="19" y="12"/>
                  </a:cxn>
                  <a:cxn ang="0">
                    <a:pos x="11" y="7"/>
                  </a:cxn>
                  <a:cxn ang="0">
                    <a:pos x="7" y="0"/>
                  </a:cxn>
                </a:cxnLst>
                <a:rect l="0" t="0" r="r" b="b"/>
                <a:pathLst>
                  <a:path w="32" h="27">
                    <a:moveTo>
                      <a:pt x="7" y="0"/>
                    </a:moveTo>
                    <a:lnTo>
                      <a:pt x="0" y="9"/>
                    </a:lnTo>
                    <a:lnTo>
                      <a:pt x="0" y="15"/>
                    </a:lnTo>
                    <a:lnTo>
                      <a:pt x="6" y="22"/>
                    </a:lnTo>
                    <a:lnTo>
                      <a:pt x="16" y="23"/>
                    </a:lnTo>
                    <a:lnTo>
                      <a:pt x="23" y="27"/>
                    </a:lnTo>
                    <a:lnTo>
                      <a:pt x="31" y="26"/>
                    </a:lnTo>
                    <a:lnTo>
                      <a:pt x="32" y="19"/>
                    </a:lnTo>
                    <a:lnTo>
                      <a:pt x="26" y="14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244"/>
              <p:cNvSpPr>
                <a:spLocks noChangeAspect="1"/>
              </p:cNvSpPr>
              <p:nvPr/>
            </p:nvSpPr>
            <p:spPr bwMode="gray">
              <a:xfrm>
                <a:off x="1971" y="2487"/>
                <a:ext cx="4" cy="2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11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1" y="6"/>
                  </a:cxn>
                  <a:cxn ang="0">
                    <a:pos x="2" y="6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8" y="1"/>
                  </a:cxn>
                  <a:cxn ang="0">
                    <a:pos x="18" y="6"/>
                  </a:cxn>
                  <a:cxn ang="0">
                    <a:pos x="17" y="8"/>
                  </a:cxn>
                </a:cxnLst>
                <a:rect l="0" t="0" r="r" b="b"/>
                <a:pathLst>
                  <a:path w="18" h="12">
                    <a:moveTo>
                      <a:pt x="17" y="8"/>
                    </a:moveTo>
                    <a:lnTo>
                      <a:pt x="1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1"/>
                    </a:lnTo>
                    <a:lnTo>
                      <a:pt x="18" y="6"/>
                    </a:lnTo>
                    <a:lnTo>
                      <a:pt x="17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" name="Freeform 245"/>
              <p:cNvSpPr>
                <a:spLocks noChangeAspect="1"/>
              </p:cNvSpPr>
              <p:nvPr/>
            </p:nvSpPr>
            <p:spPr bwMode="gray">
              <a:xfrm>
                <a:off x="1962" y="2489"/>
                <a:ext cx="23" cy="17"/>
              </a:xfrm>
              <a:custGeom>
                <a:avLst/>
                <a:gdLst/>
                <a:ahLst/>
                <a:cxnLst>
                  <a:cxn ang="0">
                    <a:pos x="116" y="9"/>
                  </a:cxn>
                  <a:cxn ang="0">
                    <a:pos x="116" y="33"/>
                  </a:cxn>
                  <a:cxn ang="0">
                    <a:pos x="116" y="38"/>
                  </a:cxn>
                  <a:cxn ang="0">
                    <a:pos x="96" y="64"/>
                  </a:cxn>
                  <a:cxn ang="0">
                    <a:pos x="82" y="75"/>
                  </a:cxn>
                  <a:cxn ang="0">
                    <a:pos x="70" y="80"/>
                  </a:cxn>
                  <a:cxn ang="0">
                    <a:pos x="42" y="87"/>
                  </a:cxn>
                  <a:cxn ang="0">
                    <a:pos x="37" y="86"/>
                  </a:cxn>
                  <a:cxn ang="0">
                    <a:pos x="16" y="86"/>
                  </a:cxn>
                  <a:cxn ang="0">
                    <a:pos x="7" y="82"/>
                  </a:cxn>
                  <a:cxn ang="0">
                    <a:pos x="4" y="77"/>
                  </a:cxn>
                  <a:cxn ang="0">
                    <a:pos x="4" y="64"/>
                  </a:cxn>
                  <a:cxn ang="0">
                    <a:pos x="3" y="54"/>
                  </a:cxn>
                  <a:cxn ang="0">
                    <a:pos x="3" y="48"/>
                  </a:cxn>
                  <a:cxn ang="0">
                    <a:pos x="0" y="39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14" y="7"/>
                  </a:cxn>
                  <a:cxn ang="0">
                    <a:pos x="15" y="4"/>
                  </a:cxn>
                  <a:cxn ang="0">
                    <a:pos x="25" y="1"/>
                  </a:cxn>
                  <a:cxn ang="0">
                    <a:pos x="37" y="1"/>
                  </a:cxn>
                  <a:cxn ang="0">
                    <a:pos x="43" y="1"/>
                  </a:cxn>
                  <a:cxn ang="0">
                    <a:pos x="55" y="5"/>
                  </a:cxn>
                  <a:cxn ang="0">
                    <a:pos x="63" y="5"/>
                  </a:cxn>
                  <a:cxn ang="0">
                    <a:pos x="76" y="1"/>
                  </a:cxn>
                  <a:cxn ang="0">
                    <a:pos x="95" y="0"/>
                  </a:cxn>
                  <a:cxn ang="0">
                    <a:pos x="107" y="1"/>
                  </a:cxn>
                  <a:cxn ang="0">
                    <a:pos x="111" y="4"/>
                  </a:cxn>
                  <a:cxn ang="0">
                    <a:pos x="114" y="7"/>
                  </a:cxn>
                  <a:cxn ang="0">
                    <a:pos x="114" y="9"/>
                  </a:cxn>
                  <a:cxn ang="0">
                    <a:pos x="116" y="9"/>
                  </a:cxn>
                </a:cxnLst>
                <a:rect l="0" t="0" r="r" b="b"/>
                <a:pathLst>
                  <a:path w="116" h="87">
                    <a:moveTo>
                      <a:pt x="116" y="9"/>
                    </a:moveTo>
                    <a:lnTo>
                      <a:pt x="116" y="33"/>
                    </a:lnTo>
                    <a:lnTo>
                      <a:pt x="116" y="38"/>
                    </a:lnTo>
                    <a:lnTo>
                      <a:pt x="96" y="64"/>
                    </a:lnTo>
                    <a:lnTo>
                      <a:pt x="82" y="75"/>
                    </a:lnTo>
                    <a:lnTo>
                      <a:pt x="70" y="80"/>
                    </a:lnTo>
                    <a:lnTo>
                      <a:pt x="42" y="87"/>
                    </a:lnTo>
                    <a:lnTo>
                      <a:pt x="37" y="86"/>
                    </a:lnTo>
                    <a:lnTo>
                      <a:pt x="16" y="86"/>
                    </a:lnTo>
                    <a:lnTo>
                      <a:pt x="7" y="82"/>
                    </a:lnTo>
                    <a:lnTo>
                      <a:pt x="4" y="77"/>
                    </a:lnTo>
                    <a:lnTo>
                      <a:pt x="4" y="64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5" y="5"/>
                    </a:lnTo>
                    <a:lnTo>
                      <a:pt x="63" y="5"/>
                    </a:lnTo>
                    <a:lnTo>
                      <a:pt x="76" y="1"/>
                    </a:lnTo>
                    <a:lnTo>
                      <a:pt x="95" y="0"/>
                    </a:lnTo>
                    <a:lnTo>
                      <a:pt x="107" y="1"/>
                    </a:lnTo>
                    <a:lnTo>
                      <a:pt x="111" y="4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6" y="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" name="Freeform 246"/>
              <p:cNvSpPr>
                <a:spLocks noChangeAspect="1"/>
              </p:cNvSpPr>
              <p:nvPr/>
            </p:nvSpPr>
            <p:spPr bwMode="gray">
              <a:xfrm>
                <a:off x="1955" y="2487"/>
                <a:ext cx="7" cy="8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8"/>
                  </a:cxn>
                  <a:cxn ang="0">
                    <a:pos x="24" y="25"/>
                  </a:cxn>
                  <a:cxn ang="0">
                    <a:pos x="24" y="27"/>
                  </a:cxn>
                  <a:cxn ang="0">
                    <a:pos x="13" y="38"/>
                  </a:cxn>
                  <a:cxn ang="0">
                    <a:pos x="5" y="38"/>
                  </a:cxn>
                  <a:cxn ang="0">
                    <a:pos x="5" y="34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2" y="22"/>
                  </a:cxn>
                  <a:cxn ang="0">
                    <a:pos x="9" y="15"/>
                  </a:cxn>
                  <a:cxn ang="0">
                    <a:pos x="10" y="10"/>
                  </a:cxn>
                  <a:cxn ang="0">
                    <a:pos x="11" y="6"/>
                  </a:cxn>
                  <a:cxn ang="0">
                    <a:pos x="15" y="5"/>
                  </a:cxn>
                  <a:cxn ang="0">
                    <a:pos x="24" y="3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24" y="6"/>
                  </a:cxn>
                  <a:cxn ang="0">
                    <a:pos x="20" y="10"/>
                  </a:cxn>
                  <a:cxn ang="0">
                    <a:pos x="20" y="13"/>
                  </a:cxn>
                  <a:cxn ang="0">
                    <a:pos x="30" y="11"/>
                  </a:cxn>
                  <a:cxn ang="0">
                    <a:pos x="30" y="15"/>
                  </a:cxn>
                  <a:cxn ang="0">
                    <a:pos x="31" y="16"/>
                  </a:cxn>
                </a:cxnLst>
                <a:rect l="0" t="0" r="r" b="b"/>
                <a:pathLst>
                  <a:path w="31" h="38">
                    <a:moveTo>
                      <a:pt x="31" y="16"/>
                    </a:moveTo>
                    <a:lnTo>
                      <a:pt x="31" y="18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13" y="38"/>
                    </a:lnTo>
                    <a:lnTo>
                      <a:pt x="5" y="38"/>
                    </a:lnTo>
                    <a:lnTo>
                      <a:pt x="5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20" y="13"/>
                    </a:lnTo>
                    <a:lnTo>
                      <a:pt x="30" y="11"/>
                    </a:lnTo>
                    <a:lnTo>
                      <a:pt x="30" y="15"/>
                    </a:lnTo>
                    <a:lnTo>
                      <a:pt x="31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" name="Freeform 247"/>
              <p:cNvSpPr>
                <a:spLocks noChangeAspect="1"/>
              </p:cNvSpPr>
              <p:nvPr/>
            </p:nvSpPr>
            <p:spPr bwMode="gray">
              <a:xfrm>
                <a:off x="1967" y="248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5"/>
                  </a:cxn>
                  <a:cxn ang="0">
                    <a:pos x="5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5" y="0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" name="Freeform 248"/>
              <p:cNvSpPr>
                <a:spLocks noChangeAspect="1"/>
              </p:cNvSpPr>
              <p:nvPr/>
            </p:nvSpPr>
            <p:spPr bwMode="gray">
              <a:xfrm>
                <a:off x="1963" y="2487"/>
                <a:ext cx="2" cy="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3" y="6"/>
                  </a:cxn>
                  <a:cxn ang="0">
                    <a:pos x="0" y="1"/>
                  </a:cxn>
                  <a:cxn ang="0">
                    <a:pos x="7" y="0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2"/>
                    </a:lnTo>
                    <a:lnTo>
                      <a:pt x="8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249"/>
              <p:cNvSpPr>
                <a:spLocks noChangeAspect="1"/>
              </p:cNvSpPr>
              <p:nvPr/>
            </p:nvSpPr>
            <p:spPr bwMode="gray">
              <a:xfrm>
                <a:off x="1706" y="2430"/>
                <a:ext cx="427" cy="448"/>
              </a:xfrm>
              <a:custGeom>
                <a:avLst/>
                <a:gdLst/>
                <a:ahLst/>
                <a:cxnLst>
                  <a:cxn ang="0">
                    <a:pos x="598" y="69"/>
                  </a:cxn>
                  <a:cxn ang="0">
                    <a:pos x="523" y="81"/>
                  </a:cxn>
                  <a:cxn ang="0">
                    <a:pos x="572" y="165"/>
                  </a:cxn>
                  <a:cxn ang="0">
                    <a:pos x="503" y="211"/>
                  </a:cxn>
                  <a:cxn ang="0">
                    <a:pos x="408" y="243"/>
                  </a:cxn>
                  <a:cxn ang="0">
                    <a:pos x="317" y="186"/>
                  </a:cxn>
                  <a:cxn ang="0">
                    <a:pos x="225" y="231"/>
                  </a:cxn>
                  <a:cxn ang="0">
                    <a:pos x="210" y="254"/>
                  </a:cxn>
                  <a:cxn ang="0">
                    <a:pos x="220" y="460"/>
                  </a:cxn>
                  <a:cxn ang="0">
                    <a:pos x="83" y="554"/>
                  </a:cxn>
                  <a:cxn ang="0">
                    <a:pos x="0" y="698"/>
                  </a:cxn>
                  <a:cxn ang="0">
                    <a:pos x="82" y="806"/>
                  </a:cxn>
                  <a:cxn ang="0">
                    <a:pos x="180" y="853"/>
                  </a:cxn>
                  <a:cxn ang="0">
                    <a:pos x="303" y="883"/>
                  </a:cxn>
                  <a:cxn ang="0">
                    <a:pos x="468" y="840"/>
                  </a:cxn>
                  <a:cxn ang="0">
                    <a:pos x="573" y="973"/>
                  </a:cxn>
                  <a:cxn ang="0">
                    <a:pos x="720" y="1039"/>
                  </a:cxn>
                  <a:cxn ang="0">
                    <a:pos x="749" y="1181"/>
                  </a:cxn>
                  <a:cxn ang="0">
                    <a:pos x="863" y="1243"/>
                  </a:cxn>
                  <a:cxn ang="0">
                    <a:pos x="872" y="1398"/>
                  </a:cxn>
                  <a:cxn ang="0">
                    <a:pos x="901" y="1526"/>
                  </a:cxn>
                  <a:cxn ang="0">
                    <a:pos x="1000" y="1613"/>
                  </a:cxn>
                  <a:cxn ang="0">
                    <a:pos x="1059" y="1706"/>
                  </a:cxn>
                  <a:cxn ang="0">
                    <a:pos x="1054" y="1841"/>
                  </a:cxn>
                  <a:cxn ang="0">
                    <a:pos x="904" y="2000"/>
                  </a:cxn>
                  <a:cxn ang="0">
                    <a:pos x="973" y="2055"/>
                  </a:cxn>
                  <a:cxn ang="0">
                    <a:pos x="1052" y="2092"/>
                  </a:cxn>
                  <a:cxn ang="0">
                    <a:pos x="1126" y="2180"/>
                  </a:cxn>
                  <a:cxn ang="0">
                    <a:pos x="1156" y="2196"/>
                  </a:cxn>
                  <a:cxn ang="0">
                    <a:pos x="1275" y="2045"/>
                  </a:cxn>
                  <a:cxn ang="0">
                    <a:pos x="1377" y="1895"/>
                  </a:cxn>
                  <a:cxn ang="0">
                    <a:pos x="1376" y="1762"/>
                  </a:cxn>
                  <a:cxn ang="0">
                    <a:pos x="1474" y="1650"/>
                  </a:cxn>
                  <a:cxn ang="0">
                    <a:pos x="1598" y="1588"/>
                  </a:cxn>
                  <a:cxn ang="0">
                    <a:pos x="1657" y="1570"/>
                  </a:cxn>
                  <a:cxn ang="0">
                    <a:pos x="1787" y="1512"/>
                  </a:cxn>
                  <a:cxn ang="0">
                    <a:pos x="1868" y="1305"/>
                  </a:cxn>
                  <a:cxn ang="0">
                    <a:pos x="1901" y="1102"/>
                  </a:cxn>
                  <a:cxn ang="0">
                    <a:pos x="1975" y="947"/>
                  </a:cxn>
                  <a:cxn ang="0">
                    <a:pos x="2115" y="776"/>
                  </a:cxn>
                  <a:cxn ang="0">
                    <a:pos x="2040" y="565"/>
                  </a:cxn>
                  <a:cxn ang="0">
                    <a:pos x="1896" y="463"/>
                  </a:cxn>
                  <a:cxn ang="0">
                    <a:pos x="1659" y="413"/>
                  </a:cxn>
                  <a:cxn ang="0">
                    <a:pos x="1605" y="404"/>
                  </a:cxn>
                  <a:cxn ang="0">
                    <a:pos x="1561" y="364"/>
                  </a:cxn>
                  <a:cxn ang="0">
                    <a:pos x="1403" y="342"/>
                  </a:cxn>
                  <a:cxn ang="0">
                    <a:pos x="1344" y="419"/>
                  </a:cxn>
                  <a:cxn ang="0">
                    <a:pos x="1277" y="387"/>
                  </a:cxn>
                  <a:cxn ang="0">
                    <a:pos x="1238" y="381"/>
                  </a:cxn>
                  <a:cxn ang="0">
                    <a:pos x="1261" y="339"/>
                  </a:cxn>
                  <a:cxn ang="0">
                    <a:pos x="1231" y="308"/>
                  </a:cxn>
                  <a:cxn ang="0">
                    <a:pos x="1312" y="195"/>
                  </a:cxn>
                  <a:cxn ang="0">
                    <a:pos x="1247" y="69"/>
                  </a:cxn>
                  <a:cxn ang="0">
                    <a:pos x="1141" y="170"/>
                  </a:cxn>
                  <a:cxn ang="0">
                    <a:pos x="1034" y="149"/>
                  </a:cxn>
                  <a:cxn ang="0">
                    <a:pos x="921" y="177"/>
                  </a:cxn>
                  <a:cxn ang="0">
                    <a:pos x="812" y="213"/>
                  </a:cxn>
                  <a:cxn ang="0">
                    <a:pos x="774" y="96"/>
                  </a:cxn>
                  <a:cxn ang="0">
                    <a:pos x="755" y="0"/>
                  </a:cxn>
                </a:cxnLst>
                <a:rect l="0" t="0" r="r" b="b"/>
                <a:pathLst>
                  <a:path w="2135" h="2241">
                    <a:moveTo>
                      <a:pt x="725" y="3"/>
                    </a:moveTo>
                    <a:lnTo>
                      <a:pt x="725" y="15"/>
                    </a:lnTo>
                    <a:lnTo>
                      <a:pt x="713" y="28"/>
                    </a:lnTo>
                    <a:lnTo>
                      <a:pt x="706" y="35"/>
                    </a:lnTo>
                    <a:lnTo>
                      <a:pt x="702" y="37"/>
                    </a:lnTo>
                    <a:lnTo>
                      <a:pt x="686" y="38"/>
                    </a:lnTo>
                    <a:lnTo>
                      <a:pt x="680" y="42"/>
                    </a:lnTo>
                    <a:lnTo>
                      <a:pt x="672" y="46"/>
                    </a:lnTo>
                    <a:lnTo>
                      <a:pt x="666" y="54"/>
                    </a:lnTo>
                    <a:lnTo>
                      <a:pt x="661" y="57"/>
                    </a:lnTo>
                    <a:lnTo>
                      <a:pt x="632" y="59"/>
                    </a:lnTo>
                    <a:lnTo>
                      <a:pt x="616" y="63"/>
                    </a:lnTo>
                    <a:lnTo>
                      <a:pt x="598" y="69"/>
                    </a:lnTo>
                    <a:lnTo>
                      <a:pt x="594" y="73"/>
                    </a:lnTo>
                    <a:lnTo>
                      <a:pt x="593" y="74"/>
                    </a:lnTo>
                    <a:lnTo>
                      <a:pt x="568" y="73"/>
                    </a:lnTo>
                    <a:lnTo>
                      <a:pt x="550" y="68"/>
                    </a:lnTo>
                    <a:lnTo>
                      <a:pt x="529" y="55"/>
                    </a:lnTo>
                    <a:lnTo>
                      <a:pt x="507" y="53"/>
                    </a:lnTo>
                    <a:lnTo>
                      <a:pt x="500" y="51"/>
                    </a:lnTo>
                    <a:lnTo>
                      <a:pt x="496" y="51"/>
                    </a:lnTo>
                    <a:lnTo>
                      <a:pt x="495" y="51"/>
                    </a:lnTo>
                    <a:lnTo>
                      <a:pt x="496" y="60"/>
                    </a:lnTo>
                    <a:lnTo>
                      <a:pt x="500" y="69"/>
                    </a:lnTo>
                    <a:lnTo>
                      <a:pt x="511" y="74"/>
                    </a:lnTo>
                    <a:lnTo>
                      <a:pt x="523" y="81"/>
                    </a:lnTo>
                    <a:lnTo>
                      <a:pt x="525" y="84"/>
                    </a:lnTo>
                    <a:lnTo>
                      <a:pt x="524" y="96"/>
                    </a:lnTo>
                    <a:lnTo>
                      <a:pt x="521" y="109"/>
                    </a:lnTo>
                    <a:lnTo>
                      <a:pt x="521" y="116"/>
                    </a:lnTo>
                    <a:lnTo>
                      <a:pt x="522" y="121"/>
                    </a:lnTo>
                    <a:lnTo>
                      <a:pt x="527" y="138"/>
                    </a:lnTo>
                    <a:lnTo>
                      <a:pt x="528" y="146"/>
                    </a:lnTo>
                    <a:lnTo>
                      <a:pt x="530" y="152"/>
                    </a:lnTo>
                    <a:lnTo>
                      <a:pt x="545" y="155"/>
                    </a:lnTo>
                    <a:lnTo>
                      <a:pt x="548" y="156"/>
                    </a:lnTo>
                    <a:lnTo>
                      <a:pt x="572" y="155"/>
                    </a:lnTo>
                    <a:lnTo>
                      <a:pt x="572" y="164"/>
                    </a:lnTo>
                    <a:lnTo>
                      <a:pt x="572" y="165"/>
                    </a:lnTo>
                    <a:lnTo>
                      <a:pt x="570" y="168"/>
                    </a:lnTo>
                    <a:lnTo>
                      <a:pt x="559" y="170"/>
                    </a:lnTo>
                    <a:lnTo>
                      <a:pt x="551" y="173"/>
                    </a:lnTo>
                    <a:lnTo>
                      <a:pt x="550" y="176"/>
                    </a:lnTo>
                    <a:lnTo>
                      <a:pt x="545" y="179"/>
                    </a:lnTo>
                    <a:lnTo>
                      <a:pt x="537" y="179"/>
                    </a:lnTo>
                    <a:lnTo>
                      <a:pt x="532" y="187"/>
                    </a:lnTo>
                    <a:lnTo>
                      <a:pt x="527" y="202"/>
                    </a:lnTo>
                    <a:lnTo>
                      <a:pt x="522" y="205"/>
                    </a:lnTo>
                    <a:lnTo>
                      <a:pt x="517" y="207"/>
                    </a:lnTo>
                    <a:lnTo>
                      <a:pt x="512" y="207"/>
                    </a:lnTo>
                    <a:lnTo>
                      <a:pt x="506" y="210"/>
                    </a:lnTo>
                    <a:lnTo>
                      <a:pt x="503" y="211"/>
                    </a:lnTo>
                    <a:lnTo>
                      <a:pt x="501" y="216"/>
                    </a:lnTo>
                    <a:lnTo>
                      <a:pt x="492" y="216"/>
                    </a:lnTo>
                    <a:lnTo>
                      <a:pt x="480" y="221"/>
                    </a:lnTo>
                    <a:lnTo>
                      <a:pt x="478" y="221"/>
                    </a:lnTo>
                    <a:lnTo>
                      <a:pt x="470" y="225"/>
                    </a:lnTo>
                    <a:lnTo>
                      <a:pt x="462" y="229"/>
                    </a:lnTo>
                    <a:lnTo>
                      <a:pt x="457" y="232"/>
                    </a:lnTo>
                    <a:lnTo>
                      <a:pt x="449" y="240"/>
                    </a:lnTo>
                    <a:lnTo>
                      <a:pt x="447" y="241"/>
                    </a:lnTo>
                    <a:lnTo>
                      <a:pt x="428" y="245"/>
                    </a:lnTo>
                    <a:lnTo>
                      <a:pt x="411" y="245"/>
                    </a:lnTo>
                    <a:lnTo>
                      <a:pt x="409" y="243"/>
                    </a:lnTo>
                    <a:lnTo>
                      <a:pt x="408" y="243"/>
                    </a:lnTo>
                    <a:lnTo>
                      <a:pt x="394" y="235"/>
                    </a:lnTo>
                    <a:lnTo>
                      <a:pt x="390" y="231"/>
                    </a:lnTo>
                    <a:lnTo>
                      <a:pt x="387" y="226"/>
                    </a:lnTo>
                    <a:lnTo>
                      <a:pt x="384" y="221"/>
                    </a:lnTo>
                    <a:lnTo>
                      <a:pt x="379" y="214"/>
                    </a:lnTo>
                    <a:lnTo>
                      <a:pt x="379" y="216"/>
                    </a:lnTo>
                    <a:lnTo>
                      <a:pt x="368" y="221"/>
                    </a:lnTo>
                    <a:lnTo>
                      <a:pt x="362" y="192"/>
                    </a:lnTo>
                    <a:lnTo>
                      <a:pt x="354" y="181"/>
                    </a:lnTo>
                    <a:lnTo>
                      <a:pt x="349" y="176"/>
                    </a:lnTo>
                    <a:lnTo>
                      <a:pt x="338" y="17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3" y="179"/>
                    </a:lnTo>
                    <a:lnTo>
                      <a:pt x="309" y="177"/>
                    </a:lnTo>
                    <a:lnTo>
                      <a:pt x="307" y="177"/>
                    </a:lnTo>
                    <a:lnTo>
                      <a:pt x="303" y="182"/>
                    </a:lnTo>
                    <a:lnTo>
                      <a:pt x="302" y="188"/>
                    </a:lnTo>
                    <a:lnTo>
                      <a:pt x="298" y="192"/>
                    </a:lnTo>
                    <a:lnTo>
                      <a:pt x="218" y="192"/>
                    </a:lnTo>
                    <a:lnTo>
                      <a:pt x="217" y="191"/>
                    </a:lnTo>
                    <a:lnTo>
                      <a:pt x="217" y="222"/>
                    </a:lnTo>
                    <a:lnTo>
                      <a:pt x="217" y="222"/>
                    </a:lnTo>
                    <a:lnTo>
                      <a:pt x="217" y="225"/>
                    </a:lnTo>
                    <a:lnTo>
                      <a:pt x="221" y="226"/>
                    </a:lnTo>
                    <a:lnTo>
                      <a:pt x="225" y="231"/>
                    </a:lnTo>
                    <a:lnTo>
                      <a:pt x="232" y="231"/>
                    </a:lnTo>
                    <a:lnTo>
                      <a:pt x="234" y="229"/>
                    </a:lnTo>
                    <a:lnTo>
                      <a:pt x="244" y="227"/>
                    </a:lnTo>
                    <a:lnTo>
                      <a:pt x="249" y="235"/>
                    </a:lnTo>
                    <a:lnTo>
                      <a:pt x="250" y="242"/>
                    </a:lnTo>
                    <a:lnTo>
                      <a:pt x="254" y="252"/>
                    </a:lnTo>
                    <a:lnTo>
                      <a:pt x="254" y="253"/>
                    </a:lnTo>
                    <a:lnTo>
                      <a:pt x="249" y="254"/>
                    </a:lnTo>
                    <a:lnTo>
                      <a:pt x="248" y="252"/>
                    </a:lnTo>
                    <a:lnTo>
                      <a:pt x="244" y="251"/>
                    </a:lnTo>
                    <a:lnTo>
                      <a:pt x="234" y="249"/>
                    </a:lnTo>
                    <a:lnTo>
                      <a:pt x="227" y="252"/>
                    </a:lnTo>
                    <a:lnTo>
                      <a:pt x="210" y="254"/>
                    </a:lnTo>
                    <a:lnTo>
                      <a:pt x="205" y="257"/>
                    </a:lnTo>
                    <a:lnTo>
                      <a:pt x="205" y="295"/>
                    </a:lnTo>
                    <a:lnTo>
                      <a:pt x="210" y="300"/>
                    </a:lnTo>
                    <a:lnTo>
                      <a:pt x="222" y="310"/>
                    </a:lnTo>
                    <a:lnTo>
                      <a:pt x="228" y="316"/>
                    </a:lnTo>
                    <a:lnTo>
                      <a:pt x="233" y="326"/>
                    </a:lnTo>
                    <a:lnTo>
                      <a:pt x="240" y="354"/>
                    </a:lnTo>
                    <a:lnTo>
                      <a:pt x="239" y="360"/>
                    </a:lnTo>
                    <a:lnTo>
                      <a:pt x="238" y="370"/>
                    </a:lnTo>
                    <a:lnTo>
                      <a:pt x="228" y="433"/>
                    </a:lnTo>
                    <a:lnTo>
                      <a:pt x="227" y="434"/>
                    </a:lnTo>
                    <a:lnTo>
                      <a:pt x="223" y="452"/>
                    </a:lnTo>
                    <a:lnTo>
                      <a:pt x="220" y="460"/>
                    </a:lnTo>
                    <a:lnTo>
                      <a:pt x="218" y="472"/>
                    </a:lnTo>
                    <a:lnTo>
                      <a:pt x="217" y="475"/>
                    </a:lnTo>
                    <a:lnTo>
                      <a:pt x="216" y="483"/>
                    </a:lnTo>
                    <a:lnTo>
                      <a:pt x="213" y="498"/>
                    </a:lnTo>
                    <a:lnTo>
                      <a:pt x="211" y="504"/>
                    </a:lnTo>
                    <a:lnTo>
                      <a:pt x="210" y="511"/>
                    </a:lnTo>
                    <a:lnTo>
                      <a:pt x="209" y="514"/>
                    </a:lnTo>
                    <a:lnTo>
                      <a:pt x="202" y="517"/>
                    </a:lnTo>
                    <a:lnTo>
                      <a:pt x="182" y="516"/>
                    </a:lnTo>
                    <a:lnTo>
                      <a:pt x="169" y="521"/>
                    </a:lnTo>
                    <a:lnTo>
                      <a:pt x="118" y="536"/>
                    </a:lnTo>
                    <a:lnTo>
                      <a:pt x="99" y="543"/>
                    </a:lnTo>
                    <a:lnTo>
                      <a:pt x="83" y="554"/>
                    </a:lnTo>
                    <a:lnTo>
                      <a:pt x="72" y="563"/>
                    </a:lnTo>
                    <a:lnTo>
                      <a:pt x="59" y="579"/>
                    </a:lnTo>
                    <a:lnTo>
                      <a:pt x="50" y="591"/>
                    </a:lnTo>
                    <a:lnTo>
                      <a:pt x="41" y="607"/>
                    </a:lnTo>
                    <a:lnTo>
                      <a:pt x="39" y="613"/>
                    </a:lnTo>
                    <a:lnTo>
                      <a:pt x="39" y="643"/>
                    </a:lnTo>
                    <a:lnTo>
                      <a:pt x="30" y="644"/>
                    </a:lnTo>
                    <a:lnTo>
                      <a:pt x="21" y="646"/>
                    </a:lnTo>
                    <a:lnTo>
                      <a:pt x="17" y="651"/>
                    </a:lnTo>
                    <a:lnTo>
                      <a:pt x="13" y="668"/>
                    </a:lnTo>
                    <a:lnTo>
                      <a:pt x="1" y="690"/>
                    </a:lnTo>
                    <a:lnTo>
                      <a:pt x="0" y="694"/>
                    </a:lnTo>
                    <a:lnTo>
                      <a:pt x="0" y="698"/>
                    </a:lnTo>
                    <a:lnTo>
                      <a:pt x="11" y="721"/>
                    </a:lnTo>
                    <a:lnTo>
                      <a:pt x="13" y="733"/>
                    </a:lnTo>
                    <a:lnTo>
                      <a:pt x="14" y="737"/>
                    </a:lnTo>
                    <a:lnTo>
                      <a:pt x="23" y="748"/>
                    </a:lnTo>
                    <a:lnTo>
                      <a:pt x="27" y="756"/>
                    </a:lnTo>
                    <a:lnTo>
                      <a:pt x="39" y="769"/>
                    </a:lnTo>
                    <a:lnTo>
                      <a:pt x="49" y="775"/>
                    </a:lnTo>
                    <a:lnTo>
                      <a:pt x="50" y="784"/>
                    </a:lnTo>
                    <a:lnTo>
                      <a:pt x="44" y="794"/>
                    </a:lnTo>
                    <a:lnTo>
                      <a:pt x="45" y="797"/>
                    </a:lnTo>
                    <a:lnTo>
                      <a:pt x="57" y="801"/>
                    </a:lnTo>
                    <a:lnTo>
                      <a:pt x="77" y="802"/>
                    </a:lnTo>
                    <a:lnTo>
                      <a:pt x="82" y="806"/>
                    </a:lnTo>
                    <a:lnTo>
                      <a:pt x="86" y="811"/>
                    </a:lnTo>
                    <a:lnTo>
                      <a:pt x="88" y="822"/>
                    </a:lnTo>
                    <a:lnTo>
                      <a:pt x="91" y="826"/>
                    </a:lnTo>
                    <a:lnTo>
                      <a:pt x="104" y="829"/>
                    </a:lnTo>
                    <a:lnTo>
                      <a:pt x="119" y="830"/>
                    </a:lnTo>
                    <a:lnTo>
                      <a:pt x="127" y="829"/>
                    </a:lnTo>
                    <a:lnTo>
                      <a:pt x="145" y="819"/>
                    </a:lnTo>
                    <a:lnTo>
                      <a:pt x="167" y="803"/>
                    </a:lnTo>
                    <a:lnTo>
                      <a:pt x="177" y="794"/>
                    </a:lnTo>
                    <a:lnTo>
                      <a:pt x="180" y="792"/>
                    </a:lnTo>
                    <a:lnTo>
                      <a:pt x="180" y="795"/>
                    </a:lnTo>
                    <a:lnTo>
                      <a:pt x="180" y="849"/>
                    </a:lnTo>
                    <a:lnTo>
                      <a:pt x="180" y="853"/>
                    </a:lnTo>
                    <a:lnTo>
                      <a:pt x="180" y="882"/>
                    </a:lnTo>
                    <a:lnTo>
                      <a:pt x="183" y="886"/>
                    </a:lnTo>
                    <a:lnTo>
                      <a:pt x="189" y="889"/>
                    </a:lnTo>
                    <a:lnTo>
                      <a:pt x="194" y="889"/>
                    </a:lnTo>
                    <a:lnTo>
                      <a:pt x="201" y="887"/>
                    </a:lnTo>
                    <a:lnTo>
                      <a:pt x="201" y="887"/>
                    </a:lnTo>
                    <a:lnTo>
                      <a:pt x="209" y="883"/>
                    </a:lnTo>
                    <a:lnTo>
                      <a:pt x="226" y="882"/>
                    </a:lnTo>
                    <a:lnTo>
                      <a:pt x="228" y="880"/>
                    </a:lnTo>
                    <a:lnTo>
                      <a:pt x="236" y="880"/>
                    </a:lnTo>
                    <a:lnTo>
                      <a:pt x="254" y="886"/>
                    </a:lnTo>
                    <a:lnTo>
                      <a:pt x="295" y="887"/>
                    </a:lnTo>
                    <a:lnTo>
                      <a:pt x="303" y="883"/>
                    </a:lnTo>
                    <a:lnTo>
                      <a:pt x="308" y="880"/>
                    </a:lnTo>
                    <a:lnTo>
                      <a:pt x="334" y="871"/>
                    </a:lnTo>
                    <a:lnTo>
                      <a:pt x="341" y="867"/>
                    </a:lnTo>
                    <a:lnTo>
                      <a:pt x="366" y="845"/>
                    </a:lnTo>
                    <a:lnTo>
                      <a:pt x="383" y="826"/>
                    </a:lnTo>
                    <a:lnTo>
                      <a:pt x="389" y="819"/>
                    </a:lnTo>
                    <a:lnTo>
                      <a:pt x="405" y="816"/>
                    </a:lnTo>
                    <a:lnTo>
                      <a:pt x="411" y="816"/>
                    </a:lnTo>
                    <a:lnTo>
                      <a:pt x="438" y="812"/>
                    </a:lnTo>
                    <a:lnTo>
                      <a:pt x="457" y="813"/>
                    </a:lnTo>
                    <a:lnTo>
                      <a:pt x="460" y="816"/>
                    </a:lnTo>
                    <a:lnTo>
                      <a:pt x="465" y="823"/>
                    </a:lnTo>
                    <a:lnTo>
                      <a:pt x="468" y="840"/>
                    </a:lnTo>
                    <a:lnTo>
                      <a:pt x="468" y="872"/>
                    </a:lnTo>
                    <a:lnTo>
                      <a:pt x="467" y="882"/>
                    </a:lnTo>
                    <a:lnTo>
                      <a:pt x="462" y="889"/>
                    </a:lnTo>
                    <a:lnTo>
                      <a:pt x="460" y="893"/>
                    </a:lnTo>
                    <a:lnTo>
                      <a:pt x="459" y="900"/>
                    </a:lnTo>
                    <a:lnTo>
                      <a:pt x="465" y="924"/>
                    </a:lnTo>
                    <a:lnTo>
                      <a:pt x="474" y="937"/>
                    </a:lnTo>
                    <a:lnTo>
                      <a:pt x="481" y="943"/>
                    </a:lnTo>
                    <a:lnTo>
                      <a:pt x="508" y="963"/>
                    </a:lnTo>
                    <a:lnTo>
                      <a:pt x="521" y="967"/>
                    </a:lnTo>
                    <a:lnTo>
                      <a:pt x="538" y="969"/>
                    </a:lnTo>
                    <a:lnTo>
                      <a:pt x="557" y="969"/>
                    </a:lnTo>
                    <a:lnTo>
                      <a:pt x="573" y="973"/>
                    </a:lnTo>
                    <a:lnTo>
                      <a:pt x="580" y="979"/>
                    </a:lnTo>
                    <a:lnTo>
                      <a:pt x="582" y="983"/>
                    </a:lnTo>
                    <a:lnTo>
                      <a:pt x="589" y="991"/>
                    </a:lnTo>
                    <a:lnTo>
                      <a:pt x="597" y="995"/>
                    </a:lnTo>
                    <a:lnTo>
                      <a:pt x="635" y="1005"/>
                    </a:lnTo>
                    <a:lnTo>
                      <a:pt x="651" y="1020"/>
                    </a:lnTo>
                    <a:lnTo>
                      <a:pt x="656" y="1023"/>
                    </a:lnTo>
                    <a:lnTo>
                      <a:pt x="666" y="1023"/>
                    </a:lnTo>
                    <a:lnTo>
                      <a:pt x="675" y="1021"/>
                    </a:lnTo>
                    <a:lnTo>
                      <a:pt x="680" y="1021"/>
                    </a:lnTo>
                    <a:lnTo>
                      <a:pt x="693" y="1023"/>
                    </a:lnTo>
                    <a:lnTo>
                      <a:pt x="712" y="1034"/>
                    </a:lnTo>
                    <a:lnTo>
                      <a:pt x="720" y="1039"/>
                    </a:lnTo>
                    <a:lnTo>
                      <a:pt x="726" y="1050"/>
                    </a:lnTo>
                    <a:lnTo>
                      <a:pt x="731" y="1065"/>
                    </a:lnTo>
                    <a:lnTo>
                      <a:pt x="732" y="1080"/>
                    </a:lnTo>
                    <a:lnTo>
                      <a:pt x="736" y="1088"/>
                    </a:lnTo>
                    <a:lnTo>
                      <a:pt x="739" y="1093"/>
                    </a:lnTo>
                    <a:lnTo>
                      <a:pt x="739" y="1102"/>
                    </a:lnTo>
                    <a:lnTo>
                      <a:pt x="737" y="1119"/>
                    </a:lnTo>
                    <a:lnTo>
                      <a:pt x="729" y="1120"/>
                    </a:lnTo>
                    <a:lnTo>
                      <a:pt x="729" y="1124"/>
                    </a:lnTo>
                    <a:lnTo>
                      <a:pt x="729" y="1129"/>
                    </a:lnTo>
                    <a:lnTo>
                      <a:pt x="736" y="1145"/>
                    </a:lnTo>
                    <a:lnTo>
                      <a:pt x="743" y="1168"/>
                    </a:lnTo>
                    <a:lnTo>
                      <a:pt x="749" y="1181"/>
                    </a:lnTo>
                    <a:lnTo>
                      <a:pt x="764" y="1181"/>
                    </a:lnTo>
                    <a:lnTo>
                      <a:pt x="775" y="1182"/>
                    </a:lnTo>
                    <a:lnTo>
                      <a:pt x="788" y="1182"/>
                    </a:lnTo>
                    <a:lnTo>
                      <a:pt x="793" y="1184"/>
                    </a:lnTo>
                    <a:lnTo>
                      <a:pt x="836" y="1184"/>
                    </a:lnTo>
                    <a:lnTo>
                      <a:pt x="841" y="1185"/>
                    </a:lnTo>
                    <a:lnTo>
                      <a:pt x="844" y="1188"/>
                    </a:lnTo>
                    <a:lnTo>
                      <a:pt x="846" y="1193"/>
                    </a:lnTo>
                    <a:lnTo>
                      <a:pt x="844" y="1203"/>
                    </a:lnTo>
                    <a:lnTo>
                      <a:pt x="841" y="1211"/>
                    </a:lnTo>
                    <a:lnTo>
                      <a:pt x="841" y="1217"/>
                    </a:lnTo>
                    <a:lnTo>
                      <a:pt x="846" y="1237"/>
                    </a:lnTo>
                    <a:lnTo>
                      <a:pt x="863" y="1243"/>
                    </a:lnTo>
                    <a:lnTo>
                      <a:pt x="866" y="1246"/>
                    </a:lnTo>
                    <a:lnTo>
                      <a:pt x="871" y="1260"/>
                    </a:lnTo>
                    <a:lnTo>
                      <a:pt x="881" y="1279"/>
                    </a:lnTo>
                    <a:lnTo>
                      <a:pt x="883" y="1289"/>
                    </a:lnTo>
                    <a:lnTo>
                      <a:pt x="883" y="1312"/>
                    </a:lnTo>
                    <a:lnTo>
                      <a:pt x="882" y="1341"/>
                    </a:lnTo>
                    <a:lnTo>
                      <a:pt x="881" y="1345"/>
                    </a:lnTo>
                    <a:lnTo>
                      <a:pt x="876" y="1356"/>
                    </a:lnTo>
                    <a:lnTo>
                      <a:pt x="871" y="1367"/>
                    </a:lnTo>
                    <a:lnTo>
                      <a:pt x="869" y="1373"/>
                    </a:lnTo>
                    <a:lnTo>
                      <a:pt x="869" y="1381"/>
                    </a:lnTo>
                    <a:lnTo>
                      <a:pt x="871" y="1386"/>
                    </a:lnTo>
                    <a:lnTo>
                      <a:pt x="872" y="1398"/>
                    </a:lnTo>
                    <a:lnTo>
                      <a:pt x="871" y="1399"/>
                    </a:lnTo>
                    <a:lnTo>
                      <a:pt x="863" y="1402"/>
                    </a:lnTo>
                    <a:lnTo>
                      <a:pt x="862" y="1403"/>
                    </a:lnTo>
                    <a:lnTo>
                      <a:pt x="861" y="1408"/>
                    </a:lnTo>
                    <a:lnTo>
                      <a:pt x="861" y="1410"/>
                    </a:lnTo>
                    <a:lnTo>
                      <a:pt x="868" y="1424"/>
                    </a:lnTo>
                    <a:lnTo>
                      <a:pt x="869" y="1426"/>
                    </a:lnTo>
                    <a:lnTo>
                      <a:pt x="871" y="1474"/>
                    </a:lnTo>
                    <a:lnTo>
                      <a:pt x="869" y="1507"/>
                    </a:lnTo>
                    <a:lnTo>
                      <a:pt x="873" y="1516"/>
                    </a:lnTo>
                    <a:lnTo>
                      <a:pt x="879" y="1518"/>
                    </a:lnTo>
                    <a:lnTo>
                      <a:pt x="894" y="1522"/>
                    </a:lnTo>
                    <a:lnTo>
                      <a:pt x="901" y="1526"/>
                    </a:lnTo>
                    <a:lnTo>
                      <a:pt x="919" y="1528"/>
                    </a:lnTo>
                    <a:lnTo>
                      <a:pt x="931" y="1528"/>
                    </a:lnTo>
                    <a:lnTo>
                      <a:pt x="943" y="1527"/>
                    </a:lnTo>
                    <a:lnTo>
                      <a:pt x="948" y="1524"/>
                    </a:lnTo>
                    <a:lnTo>
                      <a:pt x="957" y="1521"/>
                    </a:lnTo>
                    <a:lnTo>
                      <a:pt x="963" y="1526"/>
                    </a:lnTo>
                    <a:lnTo>
                      <a:pt x="986" y="1533"/>
                    </a:lnTo>
                    <a:lnTo>
                      <a:pt x="992" y="1542"/>
                    </a:lnTo>
                    <a:lnTo>
                      <a:pt x="994" y="1548"/>
                    </a:lnTo>
                    <a:lnTo>
                      <a:pt x="996" y="1571"/>
                    </a:lnTo>
                    <a:lnTo>
                      <a:pt x="1000" y="1583"/>
                    </a:lnTo>
                    <a:lnTo>
                      <a:pt x="998" y="1608"/>
                    </a:lnTo>
                    <a:lnTo>
                      <a:pt x="1000" y="1613"/>
                    </a:lnTo>
                    <a:lnTo>
                      <a:pt x="1006" y="1620"/>
                    </a:lnTo>
                    <a:lnTo>
                      <a:pt x="1013" y="1625"/>
                    </a:lnTo>
                    <a:lnTo>
                      <a:pt x="1019" y="1628"/>
                    </a:lnTo>
                    <a:lnTo>
                      <a:pt x="1029" y="1628"/>
                    </a:lnTo>
                    <a:lnTo>
                      <a:pt x="1035" y="1625"/>
                    </a:lnTo>
                    <a:lnTo>
                      <a:pt x="1048" y="1625"/>
                    </a:lnTo>
                    <a:lnTo>
                      <a:pt x="1057" y="1623"/>
                    </a:lnTo>
                    <a:lnTo>
                      <a:pt x="1062" y="1628"/>
                    </a:lnTo>
                    <a:lnTo>
                      <a:pt x="1067" y="1636"/>
                    </a:lnTo>
                    <a:lnTo>
                      <a:pt x="1067" y="1661"/>
                    </a:lnTo>
                    <a:lnTo>
                      <a:pt x="1066" y="1664"/>
                    </a:lnTo>
                    <a:lnTo>
                      <a:pt x="1062" y="1680"/>
                    </a:lnTo>
                    <a:lnTo>
                      <a:pt x="1059" y="1706"/>
                    </a:lnTo>
                    <a:lnTo>
                      <a:pt x="1057" y="1726"/>
                    </a:lnTo>
                    <a:lnTo>
                      <a:pt x="1066" y="1726"/>
                    </a:lnTo>
                    <a:lnTo>
                      <a:pt x="1070" y="1725"/>
                    </a:lnTo>
                    <a:lnTo>
                      <a:pt x="1084" y="1725"/>
                    </a:lnTo>
                    <a:lnTo>
                      <a:pt x="1091" y="1732"/>
                    </a:lnTo>
                    <a:lnTo>
                      <a:pt x="1103" y="1771"/>
                    </a:lnTo>
                    <a:lnTo>
                      <a:pt x="1103" y="1803"/>
                    </a:lnTo>
                    <a:lnTo>
                      <a:pt x="1102" y="1814"/>
                    </a:lnTo>
                    <a:lnTo>
                      <a:pt x="1099" y="1818"/>
                    </a:lnTo>
                    <a:lnTo>
                      <a:pt x="1097" y="1822"/>
                    </a:lnTo>
                    <a:lnTo>
                      <a:pt x="1073" y="1838"/>
                    </a:lnTo>
                    <a:lnTo>
                      <a:pt x="1066" y="1840"/>
                    </a:lnTo>
                    <a:lnTo>
                      <a:pt x="1054" y="1841"/>
                    </a:lnTo>
                    <a:lnTo>
                      <a:pt x="1046" y="1845"/>
                    </a:lnTo>
                    <a:lnTo>
                      <a:pt x="1037" y="1857"/>
                    </a:lnTo>
                    <a:lnTo>
                      <a:pt x="1028" y="1867"/>
                    </a:lnTo>
                    <a:lnTo>
                      <a:pt x="984" y="1905"/>
                    </a:lnTo>
                    <a:lnTo>
                      <a:pt x="982" y="1909"/>
                    </a:lnTo>
                    <a:lnTo>
                      <a:pt x="978" y="1916"/>
                    </a:lnTo>
                    <a:lnTo>
                      <a:pt x="958" y="1941"/>
                    </a:lnTo>
                    <a:lnTo>
                      <a:pt x="955" y="1947"/>
                    </a:lnTo>
                    <a:lnTo>
                      <a:pt x="937" y="1968"/>
                    </a:lnTo>
                    <a:lnTo>
                      <a:pt x="922" y="1980"/>
                    </a:lnTo>
                    <a:lnTo>
                      <a:pt x="915" y="1989"/>
                    </a:lnTo>
                    <a:lnTo>
                      <a:pt x="906" y="1995"/>
                    </a:lnTo>
                    <a:lnTo>
                      <a:pt x="904" y="2000"/>
                    </a:lnTo>
                    <a:lnTo>
                      <a:pt x="895" y="2010"/>
                    </a:lnTo>
                    <a:lnTo>
                      <a:pt x="885" y="2015"/>
                    </a:lnTo>
                    <a:lnTo>
                      <a:pt x="904" y="2017"/>
                    </a:lnTo>
                    <a:lnTo>
                      <a:pt x="911" y="2013"/>
                    </a:lnTo>
                    <a:lnTo>
                      <a:pt x="915" y="2007"/>
                    </a:lnTo>
                    <a:lnTo>
                      <a:pt x="920" y="2005"/>
                    </a:lnTo>
                    <a:lnTo>
                      <a:pt x="925" y="2005"/>
                    </a:lnTo>
                    <a:lnTo>
                      <a:pt x="931" y="2007"/>
                    </a:lnTo>
                    <a:lnTo>
                      <a:pt x="943" y="2017"/>
                    </a:lnTo>
                    <a:lnTo>
                      <a:pt x="948" y="2022"/>
                    </a:lnTo>
                    <a:lnTo>
                      <a:pt x="959" y="2032"/>
                    </a:lnTo>
                    <a:lnTo>
                      <a:pt x="968" y="2040"/>
                    </a:lnTo>
                    <a:lnTo>
                      <a:pt x="973" y="2055"/>
                    </a:lnTo>
                    <a:lnTo>
                      <a:pt x="974" y="2064"/>
                    </a:lnTo>
                    <a:lnTo>
                      <a:pt x="982" y="2065"/>
                    </a:lnTo>
                    <a:lnTo>
                      <a:pt x="986" y="2064"/>
                    </a:lnTo>
                    <a:lnTo>
                      <a:pt x="1000" y="2053"/>
                    </a:lnTo>
                    <a:lnTo>
                      <a:pt x="1005" y="2056"/>
                    </a:lnTo>
                    <a:lnTo>
                      <a:pt x="1006" y="2060"/>
                    </a:lnTo>
                    <a:lnTo>
                      <a:pt x="1011" y="2070"/>
                    </a:lnTo>
                    <a:lnTo>
                      <a:pt x="1018" y="2078"/>
                    </a:lnTo>
                    <a:lnTo>
                      <a:pt x="1021" y="2081"/>
                    </a:lnTo>
                    <a:lnTo>
                      <a:pt x="1025" y="2082"/>
                    </a:lnTo>
                    <a:lnTo>
                      <a:pt x="1033" y="2082"/>
                    </a:lnTo>
                    <a:lnTo>
                      <a:pt x="1040" y="2091"/>
                    </a:lnTo>
                    <a:lnTo>
                      <a:pt x="1052" y="2092"/>
                    </a:lnTo>
                    <a:lnTo>
                      <a:pt x="1055" y="2096"/>
                    </a:lnTo>
                    <a:lnTo>
                      <a:pt x="1062" y="2107"/>
                    </a:lnTo>
                    <a:lnTo>
                      <a:pt x="1068" y="2112"/>
                    </a:lnTo>
                    <a:lnTo>
                      <a:pt x="1077" y="2117"/>
                    </a:lnTo>
                    <a:lnTo>
                      <a:pt x="1082" y="2118"/>
                    </a:lnTo>
                    <a:lnTo>
                      <a:pt x="1097" y="2125"/>
                    </a:lnTo>
                    <a:lnTo>
                      <a:pt x="1100" y="2131"/>
                    </a:lnTo>
                    <a:lnTo>
                      <a:pt x="1104" y="2150"/>
                    </a:lnTo>
                    <a:lnTo>
                      <a:pt x="1107" y="2153"/>
                    </a:lnTo>
                    <a:lnTo>
                      <a:pt x="1127" y="2168"/>
                    </a:lnTo>
                    <a:lnTo>
                      <a:pt x="1132" y="2177"/>
                    </a:lnTo>
                    <a:lnTo>
                      <a:pt x="1131" y="2179"/>
                    </a:lnTo>
                    <a:lnTo>
                      <a:pt x="1126" y="2180"/>
                    </a:lnTo>
                    <a:lnTo>
                      <a:pt x="1124" y="2188"/>
                    </a:lnTo>
                    <a:lnTo>
                      <a:pt x="1121" y="2189"/>
                    </a:lnTo>
                    <a:lnTo>
                      <a:pt x="1116" y="2196"/>
                    </a:lnTo>
                    <a:lnTo>
                      <a:pt x="1114" y="2204"/>
                    </a:lnTo>
                    <a:lnTo>
                      <a:pt x="1114" y="2220"/>
                    </a:lnTo>
                    <a:lnTo>
                      <a:pt x="1111" y="2234"/>
                    </a:lnTo>
                    <a:lnTo>
                      <a:pt x="1113" y="2236"/>
                    </a:lnTo>
                    <a:lnTo>
                      <a:pt x="1116" y="2241"/>
                    </a:lnTo>
                    <a:lnTo>
                      <a:pt x="1116" y="2237"/>
                    </a:lnTo>
                    <a:lnTo>
                      <a:pt x="1121" y="2232"/>
                    </a:lnTo>
                    <a:lnTo>
                      <a:pt x="1130" y="2227"/>
                    </a:lnTo>
                    <a:lnTo>
                      <a:pt x="1145" y="2215"/>
                    </a:lnTo>
                    <a:lnTo>
                      <a:pt x="1156" y="2196"/>
                    </a:lnTo>
                    <a:lnTo>
                      <a:pt x="1167" y="2184"/>
                    </a:lnTo>
                    <a:lnTo>
                      <a:pt x="1173" y="2156"/>
                    </a:lnTo>
                    <a:lnTo>
                      <a:pt x="1178" y="2148"/>
                    </a:lnTo>
                    <a:lnTo>
                      <a:pt x="1193" y="2132"/>
                    </a:lnTo>
                    <a:lnTo>
                      <a:pt x="1199" y="2129"/>
                    </a:lnTo>
                    <a:lnTo>
                      <a:pt x="1221" y="2112"/>
                    </a:lnTo>
                    <a:lnTo>
                      <a:pt x="1229" y="2108"/>
                    </a:lnTo>
                    <a:lnTo>
                      <a:pt x="1238" y="2102"/>
                    </a:lnTo>
                    <a:lnTo>
                      <a:pt x="1244" y="2096"/>
                    </a:lnTo>
                    <a:lnTo>
                      <a:pt x="1247" y="2088"/>
                    </a:lnTo>
                    <a:lnTo>
                      <a:pt x="1253" y="2078"/>
                    </a:lnTo>
                    <a:lnTo>
                      <a:pt x="1267" y="2059"/>
                    </a:lnTo>
                    <a:lnTo>
                      <a:pt x="1275" y="2045"/>
                    </a:lnTo>
                    <a:lnTo>
                      <a:pt x="1286" y="2032"/>
                    </a:lnTo>
                    <a:lnTo>
                      <a:pt x="1291" y="2010"/>
                    </a:lnTo>
                    <a:lnTo>
                      <a:pt x="1303" y="1981"/>
                    </a:lnTo>
                    <a:lnTo>
                      <a:pt x="1309" y="1973"/>
                    </a:lnTo>
                    <a:lnTo>
                      <a:pt x="1314" y="1963"/>
                    </a:lnTo>
                    <a:lnTo>
                      <a:pt x="1318" y="1956"/>
                    </a:lnTo>
                    <a:lnTo>
                      <a:pt x="1324" y="1951"/>
                    </a:lnTo>
                    <a:lnTo>
                      <a:pt x="1339" y="1930"/>
                    </a:lnTo>
                    <a:lnTo>
                      <a:pt x="1346" y="1922"/>
                    </a:lnTo>
                    <a:lnTo>
                      <a:pt x="1352" y="1919"/>
                    </a:lnTo>
                    <a:lnTo>
                      <a:pt x="1363" y="1915"/>
                    </a:lnTo>
                    <a:lnTo>
                      <a:pt x="1368" y="1902"/>
                    </a:lnTo>
                    <a:lnTo>
                      <a:pt x="1377" y="1895"/>
                    </a:lnTo>
                    <a:lnTo>
                      <a:pt x="1380" y="1873"/>
                    </a:lnTo>
                    <a:lnTo>
                      <a:pt x="1382" y="1834"/>
                    </a:lnTo>
                    <a:lnTo>
                      <a:pt x="1384" y="1829"/>
                    </a:lnTo>
                    <a:lnTo>
                      <a:pt x="1390" y="1829"/>
                    </a:lnTo>
                    <a:lnTo>
                      <a:pt x="1392" y="1825"/>
                    </a:lnTo>
                    <a:lnTo>
                      <a:pt x="1389" y="1820"/>
                    </a:lnTo>
                    <a:lnTo>
                      <a:pt x="1382" y="1813"/>
                    </a:lnTo>
                    <a:lnTo>
                      <a:pt x="1380" y="1809"/>
                    </a:lnTo>
                    <a:lnTo>
                      <a:pt x="1380" y="1795"/>
                    </a:lnTo>
                    <a:lnTo>
                      <a:pt x="1378" y="1792"/>
                    </a:lnTo>
                    <a:lnTo>
                      <a:pt x="1378" y="1777"/>
                    </a:lnTo>
                    <a:lnTo>
                      <a:pt x="1376" y="1769"/>
                    </a:lnTo>
                    <a:lnTo>
                      <a:pt x="1376" y="1762"/>
                    </a:lnTo>
                    <a:lnTo>
                      <a:pt x="1378" y="1758"/>
                    </a:lnTo>
                    <a:lnTo>
                      <a:pt x="1380" y="1752"/>
                    </a:lnTo>
                    <a:lnTo>
                      <a:pt x="1380" y="1742"/>
                    </a:lnTo>
                    <a:lnTo>
                      <a:pt x="1390" y="1726"/>
                    </a:lnTo>
                    <a:lnTo>
                      <a:pt x="1395" y="1719"/>
                    </a:lnTo>
                    <a:lnTo>
                      <a:pt x="1409" y="1706"/>
                    </a:lnTo>
                    <a:lnTo>
                      <a:pt x="1428" y="1684"/>
                    </a:lnTo>
                    <a:lnTo>
                      <a:pt x="1431" y="1684"/>
                    </a:lnTo>
                    <a:lnTo>
                      <a:pt x="1436" y="1680"/>
                    </a:lnTo>
                    <a:lnTo>
                      <a:pt x="1446" y="1672"/>
                    </a:lnTo>
                    <a:lnTo>
                      <a:pt x="1459" y="1662"/>
                    </a:lnTo>
                    <a:lnTo>
                      <a:pt x="1464" y="1656"/>
                    </a:lnTo>
                    <a:lnTo>
                      <a:pt x="1474" y="1650"/>
                    </a:lnTo>
                    <a:lnTo>
                      <a:pt x="1487" y="1636"/>
                    </a:lnTo>
                    <a:lnTo>
                      <a:pt x="1501" y="1628"/>
                    </a:lnTo>
                    <a:lnTo>
                      <a:pt x="1511" y="1628"/>
                    </a:lnTo>
                    <a:lnTo>
                      <a:pt x="1516" y="1625"/>
                    </a:lnTo>
                    <a:lnTo>
                      <a:pt x="1522" y="1618"/>
                    </a:lnTo>
                    <a:lnTo>
                      <a:pt x="1533" y="1614"/>
                    </a:lnTo>
                    <a:lnTo>
                      <a:pt x="1550" y="1614"/>
                    </a:lnTo>
                    <a:lnTo>
                      <a:pt x="1561" y="1606"/>
                    </a:lnTo>
                    <a:lnTo>
                      <a:pt x="1565" y="1604"/>
                    </a:lnTo>
                    <a:lnTo>
                      <a:pt x="1573" y="1593"/>
                    </a:lnTo>
                    <a:lnTo>
                      <a:pt x="1578" y="1591"/>
                    </a:lnTo>
                    <a:lnTo>
                      <a:pt x="1591" y="1588"/>
                    </a:lnTo>
                    <a:lnTo>
                      <a:pt x="1598" y="1588"/>
                    </a:lnTo>
                    <a:lnTo>
                      <a:pt x="1600" y="1585"/>
                    </a:lnTo>
                    <a:lnTo>
                      <a:pt x="1600" y="1581"/>
                    </a:lnTo>
                    <a:lnTo>
                      <a:pt x="1597" y="1579"/>
                    </a:lnTo>
                    <a:lnTo>
                      <a:pt x="1597" y="1576"/>
                    </a:lnTo>
                    <a:lnTo>
                      <a:pt x="1605" y="1569"/>
                    </a:lnTo>
                    <a:lnTo>
                      <a:pt x="1608" y="1569"/>
                    </a:lnTo>
                    <a:lnTo>
                      <a:pt x="1608" y="1567"/>
                    </a:lnTo>
                    <a:lnTo>
                      <a:pt x="1609" y="1571"/>
                    </a:lnTo>
                    <a:lnTo>
                      <a:pt x="1615" y="1572"/>
                    </a:lnTo>
                    <a:lnTo>
                      <a:pt x="1638" y="1566"/>
                    </a:lnTo>
                    <a:lnTo>
                      <a:pt x="1643" y="1566"/>
                    </a:lnTo>
                    <a:lnTo>
                      <a:pt x="1647" y="1569"/>
                    </a:lnTo>
                    <a:lnTo>
                      <a:pt x="1657" y="1570"/>
                    </a:lnTo>
                    <a:lnTo>
                      <a:pt x="1673" y="1564"/>
                    </a:lnTo>
                    <a:lnTo>
                      <a:pt x="1680" y="1564"/>
                    </a:lnTo>
                    <a:lnTo>
                      <a:pt x="1686" y="1566"/>
                    </a:lnTo>
                    <a:lnTo>
                      <a:pt x="1697" y="1567"/>
                    </a:lnTo>
                    <a:lnTo>
                      <a:pt x="1708" y="1567"/>
                    </a:lnTo>
                    <a:lnTo>
                      <a:pt x="1732" y="1564"/>
                    </a:lnTo>
                    <a:lnTo>
                      <a:pt x="1736" y="1563"/>
                    </a:lnTo>
                    <a:lnTo>
                      <a:pt x="1740" y="1554"/>
                    </a:lnTo>
                    <a:lnTo>
                      <a:pt x="1743" y="1542"/>
                    </a:lnTo>
                    <a:lnTo>
                      <a:pt x="1751" y="1533"/>
                    </a:lnTo>
                    <a:lnTo>
                      <a:pt x="1759" y="1529"/>
                    </a:lnTo>
                    <a:lnTo>
                      <a:pt x="1778" y="1521"/>
                    </a:lnTo>
                    <a:lnTo>
                      <a:pt x="1787" y="1512"/>
                    </a:lnTo>
                    <a:lnTo>
                      <a:pt x="1791" y="1505"/>
                    </a:lnTo>
                    <a:lnTo>
                      <a:pt x="1792" y="1497"/>
                    </a:lnTo>
                    <a:lnTo>
                      <a:pt x="1793" y="1483"/>
                    </a:lnTo>
                    <a:lnTo>
                      <a:pt x="1796" y="1469"/>
                    </a:lnTo>
                    <a:lnTo>
                      <a:pt x="1808" y="1452"/>
                    </a:lnTo>
                    <a:lnTo>
                      <a:pt x="1825" y="1431"/>
                    </a:lnTo>
                    <a:lnTo>
                      <a:pt x="1834" y="1416"/>
                    </a:lnTo>
                    <a:lnTo>
                      <a:pt x="1845" y="1388"/>
                    </a:lnTo>
                    <a:lnTo>
                      <a:pt x="1858" y="1373"/>
                    </a:lnTo>
                    <a:lnTo>
                      <a:pt x="1864" y="1365"/>
                    </a:lnTo>
                    <a:lnTo>
                      <a:pt x="1867" y="1335"/>
                    </a:lnTo>
                    <a:lnTo>
                      <a:pt x="1867" y="1318"/>
                    </a:lnTo>
                    <a:lnTo>
                      <a:pt x="1868" y="1305"/>
                    </a:lnTo>
                    <a:lnTo>
                      <a:pt x="1872" y="1291"/>
                    </a:lnTo>
                    <a:lnTo>
                      <a:pt x="1878" y="1282"/>
                    </a:lnTo>
                    <a:lnTo>
                      <a:pt x="1890" y="1268"/>
                    </a:lnTo>
                    <a:lnTo>
                      <a:pt x="1894" y="1260"/>
                    </a:lnTo>
                    <a:lnTo>
                      <a:pt x="1894" y="1244"/>
                    </a:lnTo>
                    <a:lnTo>
                      <a:pt x="1898" y="1206"/>
                    </a:lnTo>
                    <a:lnTo>
                      <a:pt x="1900" y="1199"/>
                    </a:lnTo>
                    <a:lnTo>
                      <a:pt x="1904" y="1173"/>
                    </a:lnTo>
                    <a:lnTo>
                      <a:pt x="1907" y="1156"/>
                    </a:lnTo>
                    <a:lnTo>
                      <a:pt x="1906" y="1144"/>
                    </a:lnTo>
                    <a:lnTo>
                      <a:pt x="1904" y="1134"/>
                    </a:lnTo>
                    <a:lnTo>
                      <a:pt x="1904" y="1111"/>
                    </a:lnTo>
                    <a:lnTo>
                      <a:pt x="1901" y="1102"/>
                    </a:lnTo>
                    <a:lnTo>
                      <a:pt x="1901" y="1080"/>
                    </a:lnTo>
                    <a:lnTo>
                      <a:pt x="1904" y="1052"/>
                    </a:lnTo>
                    <a:lnTo>
                      <a:pt x="1907" y="1034"/>
                    </a:lnTo>
                    <a:lnTo>
                      <a:pt x="1907" y="1022"/>
                    </a:lnTo>
                    <a:lnTo>
                      <a:pt x="1910" y="1009"/>
                    </a:lnTo>
                    <a:lnTo>
                      <a:pt x="1911" y="1006"/>
                    </a:lnTo>
                    <a:lnTo>
                      <a:pt x="1922" y="995"/>
                    </a:lnTo>
                    <a:lnTo>
                      <a:pt x="1926" y="995"/>
                    </a:lnTo>
                    <a:lnTo>
                      <a:pt x="1935" y="998"/>
                    </a:lnTo>
                    <a:lnTo>
                      <a:pt x="1937" y="998"/>
                    </a:lnTo>
                    <a:lnTo>
                      <a:pt x="1952" y="984"/>
                    </a:lnTo>
                    <a:lnTo>
                      <a:pt x="1963" y="969"/>
                    </a:lnTo>
                    <a:lnTo>
                      <a:pt x="1975" y="947"/>
                    </a:lnTo>
                    <a:lnTo>
                      <a:pt x="1981" y="929"/>
                    </a:lnTo>
                    <a:lnTo>
                      <a:pt x="1989" y="914"/>
                    </a:lnTo>
                    <a:lnTo>
                      <a:pt x="1997" y="902"/>
                    </a:lnTo>
                    <a:lnTo>
                      <a:pt x="2013" y="889"/>
                    </a:lnTo>
                    <a:lnTo>
                      <a:pt x="2018" y="881"/>
                    </a:lnTo>
                    <a:lnTo>
                      <a:pt x="2028" y="871"/>
                    </a:lnTo>
                    <a:lnTo>
                      <a:pt x="2049" y="860"/>
                    </a:lnTo>
                    <a:lnTo>
                      <a:pt x="2055" y="853"/>
                    </a:lnTo>
                    <a:lnTo>
                      <a:pt x="2063" y="840"/>
                    </a:lnTo>
                    <a:lnTo>
                      <a:pt x="2076" y="824"/>
                    </a:lnTo>
                    <a:lnTo>
                      <a:pt x="2094" y="805"/>
                    </a:lnTo>
                    <a:lnTo>
                      <a:pt x="2111" y="779"/>
                    </a:lnTo>
                    <a:lnTo>
                      <a:pt x="2115" y="776"/>
                    </a:lnTo>
                    <a:lnTo>
                      <a:pt x="2120" y="767"/>
                    </a:lnTo>
                    <a:lnTo>
                      <a:pt x="2120" y="767"/>
                    </a:lnTo>
                    <a:lnTo>
                      <a:pt x="2130" y="724"/>
                    </a:lnTo>
                    <a:lnTo>
                      <a:pt x="2132" y="709"/>
                    </a:lnTo>
                    <a:lnTo>
                      <a:pt x="2135" y="673"/>
                    </a:lnTo>
                    <a:lnTo>
                      <a:pt x="2135" y="650"/>
                    </a:lnTo>
                    <a:lnTo>
                      <a:pt x="2126" y="629"/>
                    </a:lnTo>
                    <a:lnTo>
                      <a:pt x="2120" y="597"/>
                    </a:lnTo>
                    <a:lnTo>
                      <a:pt x="2111" y="582"/>
                    </a:lnTo>
                    <a:lnTo>
                      <a:pt x="2102" y="570"/>
                    </a:lnTo>
                    <a:lnTo>
                      <a:pt x="2093" y="565"/>
                    </a:lnTo>
                    <a:lnTo>
                      <a:pt x="2046" y="565"/>
                    </a:lnTo>
                    <a:lnTo>
                      <a:pt x="2040" y="565"/>
                    </a:lnTo>
                    <a:lnTo>
                      <a:pt x="2034" y="564"/>
                    </a:lnTo>
                    <a:lnTo>
                      <a:pt x="2030" y="560"/>
                    </a:lnTo>
                    <a:lnTo>
                      <a:pt x="2022" y="558"/>
                    </a:lnTo>
                    <a:lnTo>
                      <a:pt x="2014" y="558"/>
                    </a:lnTo>
                    <a:lnTo>
                      <a:pt x="2009" y="550"/>
                    </a:lnTo>
                    <a:lnTo>
                      <a:pt x="2000" y="542"/>
                    </a:lnTo>
                    <a:lnTo>
                      <a:pt x="1993" y="538"/>
                    </a:lnTo>
                    <a:lnTo>
                      <a:pt x="1985" y="534"/>
                    </a:lnTo>
                    <a:lnTo>
                      <a:pt x="1971" y="526"/>
                    </a:lnTo>
                    <a:lnTo>
                      <a:pt x="1942" y="496"/>
                    </a:lnTo>
                    <a:lnTo>
                      <a:pt x="1930" y="485"/>
                    </a:lnTo>
                    <a:lnTo>
                      <a:pt x="1915" y="474"/>
                    </a:lnTo>
                    <a:lnTo>
                      <a:pt x="1896" y="463"/>
                    </a:lnTo>
                    <a:lnTo>
                      <a:pt x="1883" y="455"/>
                    </a:lnTo>
                    <a:lnTo>
                      <a:pt x="1872" y="448"/>
                    </a:lnTo>
                    <a:lnTo>
                      <a:pt x="1860" y="445"/>
                    </a:lnTo>
                    <a:lnTo>
                      <a:pt x="1808" y="444"/>
                    </a:lnTo>
                    <a:lnTo>
                      <a:pt x="1799" y="445"/>
                    </a:lnTo>
                    <a:lnTo>
                      <a:pt x="1790" y="445"/>
                    </a:lnTo>
                    <a:lnTo>
                      <a:pt x="1760" y="444"/>
                    </a:lnTo>
                    <a:lnTo>
                      <a:pt x="1751" y="442"/>
                    </a:lnTo>
                    <a:lnTo>
                      <a:pt x="1731" y="437"/>
                    </a:lnTo>
                    <a:lnTo>
                      <a:pt x="1678" y="420"/>
                    </a:lnTo>
                    <a:lnTo>
                      <a:pt x="1668" y="420"/>
                    </a:lnTo>
                    <a:lnTo>
                      <a:pt x="1665" y="420"/>
                    </a:lnTo>
                    <a:lnTo>
                      <a:pt x="1659" y="413"/>
                    </a:lnTo>
                    <a:lnTo>
                      <a:pt x="1652" y="417"/>
                    </a:lnTo>
                    <a:lnTo>
                      <a:pt x="1645" y="423"/>
                    </a:lnTo>
                    <a:lnTo>
                      <a:pt x="1636" y="426"/>
                    </a:lnTo>
                    <a:lnTo>
                      <a:pt x="1620" y="433"/>
                    </a:lnTo>
                    <a:lnTo>
                      <a:pt x="1611" y="434"/>
                    </a:lnTo>
                    <a:lnTo>
                      <a:pt x="1610" y="428"/>
                    </a:lnTo>
                    <a:lnTo>
                      <a:pt x="1613" y="421"/>
                    </a:lnTo>
                    <a:lnTo>
                      <a:pt x="1619" y="415"/>
                    </a:lnTo>
                    <a:lnTo>
                      <a:pt x="1619" y="410"/>
                    </a:lnTo>
                    <a:lnTo>
                      <a:pt x="1616" y="405"/>
                    </a:lnTo>
                    <a:lnTo>
                      <a:pt x="1611" y="403"/>
                    </a:lnTo>
                    <a:lnTo>
                      <a:pt x="1609" y="403"/>
                    </a:lnTo>
                    <a:lnTo>
                      <a:pt x="1605" y="404"/>
                    </a:lnTo>
                    <a:lnTo>
                      <a:pt x="1602" y="404"/>
                    </a:lnTo>
                    <a:lnTo>
                      <a:pt x="1600" y="403"/>
                    </a:lnTo>
                    <a:lnTo>
                      <a:pt x="1600" y="399"/>
                    </a:lnTo>
                    <a:lnTo>
                      <a:pt x="1604" y="397"/>
                    </a:lnTo>
                    <a:lnTo>
                      <a:pt x="1605" y="387"/>
                    </a:lnTo>
                    <a:lnTo>
                      <a:pt x="1598" y="375"/>
                    </a:lnTo>
                    <a:lnTo>
                      <a:pt x="1587" y="366"/>
                    </a:lnTo>
                    <a:lnTo>
                      <a:pt x="1582" y="367"/>
                    </a:lnTo>
                    <a:lnTo>
                      <a:pt x="1576" y="370"/>
                    </a:lnTo>
                    <a:lnTo>
                      <a:pt x="1570" y="375"/>
                    </a:lnTo>
                    <a:lnTo>
                      <a:pt x="1564" y="378"/>
                    </a:lnTo>
                    <a:lnTo>
                      <a:pt x="1564" y="369"/>
                    </a:lnTo>
                    <a:lnTo>
                      <a:pt x="1561" y="364"/>
                    </a:lnTo>
                    <a:lnTo>
                      <a:pt x="1555" y="355"/>
                    </a:lnTo>
                    <a:lnTo>
                      <a:pt x="1543" y="353"/>
                    </a:lnTo>
                    <a:lnTo>
                      <a:pt x="1533" y="347"/>
                    </a:lnTo>
                    <a:lnTo>
                      <a:pt x="1522" y="345"/>
                    </a:lnTo>
                    <a:lnTo>
                      <a:pt x="1517" y="340"/>
                    </a:lnTo>
                    <a:lnTo>
                      <a:pt x="1502" y="340"/>
                    </a:lnTo>
                    <a:lnTo>
                      <a:pt x="1497" y="339"/>
                    </a:lnTo>
                    <a:lnTo>
                      <a:pt x="1465" y="322"/>
                    </a:lnTo>
                    <a:lnTo>
                      <a:pt x="1454" y="318"/>
                    </a:lnTo>
                    <a:lnTo>
                      <a:pt x="1425" y="320"/>
                    </a:lnTo>
                    <a:lnTo>
                      <a:pt x="1416" y="324"/>
                    </a:lnTo>
                    <a:lnTo>
                      <a:pt x="1409" y="339"/>
                    </a:lnTo>
                    <a:lnTo>
                      <a:pt x="1403" y="342"/>
                    </a:lnTo>
                    <a:lnTo>
                      <a:pt x="1399" y="350"/>
                    </a:lnTo>
                    <a:lnTo>
                      <a:pt x="1396" y="359"/>
                    </a:lnTo>
                    <a:lnTo>
                      <a:pt x="1392" y="366"/>
                    </a:lnTo>
                    <a:lnTo>
                      <a:pt x="1383" y="366"/>
                    </a:lnTo>
                    <a:lnTo>
                      <a:pt x="1374" y="370"/>
                    </a:lnTo>
                    <a:lnTo>
                      <a:pt x="1371" y="371"/>
                    </a:lnTo>
                    <a:lnTo>
                      <a:pt x="1365" y="376"/>
                    </a:lnTo>
                    <a:lnTo>
                      <a:pt x="1358" y="396"/>
                    </a:lnTo>
                    <a:lnTo>
                      <a:pt x="1355" y="403"/>
                    </a:lnTo>
                    <a:lnTo>
                      <a:pt x="1352" y="404"/>
                    </a:lnTo>
                    <a:lnTo>
                      <a:pt x="1351" y="408"/>
                    </a:lnTo>
                    <a:lnTo>
                      <a:pt x="1349" y="418"/>
                    </a:lnTo>
                    <a:lnTo>
                      <a:pt x="1344" y="419"/>
                    </a:lnTo>
                    <a:lnTo>
                      <a:pt x="1344" y="419"/>
                    </a:lnTo>
                    <a:lnTo>
                      <a:pt x="1341" y="412"/>
                    </a:lnTo>
                    <a:lnTo>
                      <a:pt x="1341" y="401"/>
                    </a:lnTo>
                    <a:lnTo>
                      <a:pt x="1345" y="386"/>
                    </a:lnTo>
                    <a:lnTo>
                      <a:pt x="1342" y="386"/>
                    </a:lnTo>
                    <a:lnTo>
                      <a:pt x="1334" y="386"/>
                    </a:lnTo>
                    <a:lnTo>
                      <a:pt x="1326" y="388"/>
                    </a:lnTo>
                    <a:lnTo>
                      <a:pt x="1319" y="387"/>
                    </a:lnTo>
                    <a:lnTo>
                      <a:pt x="1296" y="388"/>
                    </a:lnTo>
                    <a:lnTo>
                      <a:pt x="1287" y="387"/>
                    </a:lnTo>
                    <a:lnTo>
                      <a:pt x="1286" y="388"/>
                    </a:lnTo>
                    <a:lnTo>
                      <a:pt x="1280" y="388"/>
                    </a:lnTo>
                    <a:lnTo>
                      <a:pt x="1277" y="387"/>
                    </a:lnTo>
                    <a:lnTo>
                      <a:pt x="1271" y="387"/>
                    </a:lnTo>
                    <a:lnTo>
                      <a:pt x="1256" y="392"/>
                    </a:lnTo>
                    <a:lnTo>
                      <a:pt x="1250" y="392"/>
                    </a:lnTo>
                    <a:lnTo>
                      <a:pt x="1238" y="387"/>
                    </a:lnTo>
                    <a:lnTo>
                      <a:pt x="1234" y="387"/>
                    </a:lnTo>
                    <a:lnTo>
                      <a:pt x="1232" y="388"/>
                    </a:lnTo>
                    <a:lnTo>
                      <a:pt x="1229" y="397"/>
                    </a:lnTo>
                    <a:lnTo>
                      <a:pt x="1228" y="399"/>
                    </a:lnTo>
                    <a:lnTo>
                      <a:pt x="1226" y="397"/>
                    </a:lnTo>
                    <a:lnTo>
                      <a:pt x="1224" y="390"/>
                    </a:lnTo>
                    <a:lnTo>
                      <a:pt x="1226" y="387"/>
                    </a:lnTo>
                    <a:lnTo>
                      <a:pt x="1232" y="381"/>
                    </a:lnTo>
                    <a:lnTo>
                      <a:pt x="1238" y="381"/>
                    </a:lnTo>
                    <a:lnTo>
                      <a:pt x="1247" y="385"/>
                    </a:lnTo>
                    <a:lnTo>
                      <a:pt x="1259" y="386"/>
                    </a:lnTo>
                    <a:lnTo>
                      <a:pt x="1269" y="382"/>
                    </a:lnTo>
                    <a:lnTo>
                      <a:pt x="1271" y="380"/>
                    </a:lnTo>
                    <a:lnTo>
                      <a:pt x="1272" y="377"/>
                    </a:lnTo>
                    <a:lnTo>
                      <a:pt x="1272" y="355"/>
                    </a:lnTo>
                    <a:lnTo>
                      <a:pt x="1271" y="353"/>
                    </a:lnTo>
                    <a:lnTo>
                      <a:pt x="1265" y="353"/>
                    </a:lnTo>
                    <a:lnTo>
                      <a:pt x="1264" y="349"/>
                    </a:lnTo>
                    <a:lnTo>
                      <a:pt x="1258" y="345"/>
                    </a:lnTo>
                    <a:lnTo>
                      <a:pt x="1256" y="344"/>
                    </a:lnTo>
                    <a:lnTo>
                      <a:pt x="1256" y="340"/>
                    </a:lnTo>
                    <a:lnTo>
                      <a:pt x="1261" y="339"/>
                    </a:lnTo>
                    <a:lnTo>
                      <a:pt x="1266" y="334"/>
                    </a:lnTo>
                    <a:lnTo>
                      <a:pt x="1267" y="329"/>
                    </a:lnTo>
                    <a:lnTo>
                      <a:pt x="1261" y="329"/>
                    </a:lnTo>
                    <a:lnTo>
                      <a:pt x="1258" y="332"/>
                    </a:lnTo>
                    <a:lnTo>
                      <a:pt x="1254" y="332"/>
                    </a:lnTo>
                    <a:lnTo>
                      <a:pt x="1249" y="340"/>
                    </a:lnTo>
                    <a:lnTo>
                      <a:pt x="1247" y="348"/>
                    </a:lnTo>
                    <a:lnTo>
                      <a:pt x="1236" y="348"/>
                    </a:lnTo>
                    <a:lnTo>
                      <a:pt x="1234" y="345"/>
                    </a:lnTo>
                    <a:lnTo>
                      <a:pt x="1234" y="343"/>
                    </a:lnTo>
                    <a:lnTo>
                      <a:pt x="1234" y="327"/>
                    </a:lnTo>
                    <a:lnTo>
                      <a:pt x="1231" y="317"/>
                    </a:lnTo>
                    <a:lnTo>
                      <a:pt x="1231" y="308"/>
                    </a:lnTo>
                    <a:lnTo>
                      <a:pt x="1232" y="306"/>
                    </a:lnTo>
                    <a:lnTo>
                      <a:pt x="1238" y="299"/>
                    </a:lnTo>
                    <a:lnTo>
                      <a:pt x="1243" y="292"/>
                    </a:lnTo>
                    <a:lnTo>
                      <a:pt x="1253" y="281"/>
                    </a:lnTo>
                    <a:lnTo>
                      <a:pt x="1266" y="267"/>
                    </a:lnTo>
                    <a:lnTo>
                      <a:pt x="1283" y="254"/>
                    </a:lnTo>
                    <a:lnTo>
                      <a:pt x="1291" y="242"/>
                    </a:lnTo>
                    <a:lnTo>
                      <a:pt x="1297" y="238"/>
                    </a:lnTo>
                    <a:lnTo>
                      <a:pt x="1303" y="232"/>
                    </a:lnTo>
                    <a:lnTo>
                      <a:pt x="1306" y="222"/>
                    </a:lnTo>
                    <a:lnTo>
                      <a:pt x="1306" y="218"/>
                    </a:lnTo>
                    <a:lnTo>
                      <a:pt x="1312" y="199"/>
                    </a:lnTo>
                    <a:lnTo>
                      <a:pt x="1312" y="195"/>
                    </a:lnTo>
                    <a:lnTo>
                      <a:pt x="1308" y="192"/>
                    </a:lnTo>
                    <a:lnTo>
                      <a:pt x="1301" y="192"/>
                    </a:lnTo>
                    <a:lnTo>
                      <a:pt x="1285" y="187"/>
                    </a:lnTo>
                    <a:lnTo>
                      <a:pt x="1279" y="175"/>
                    </a:lnTo>
                    <a:lnTo>
                      <a:pt x="1272" y="152"/>
                    </a:lnTo>
                    <a:lnTo>
                      <a:pt x="1271" y="150"/>
                    </a:lnTo>
                    <a:lnTo>
                      <a:pt x="1269" y="138"/>
                    </a:lnTo>
                    <a:lnTo>
                      <a:pt x="1264" y="129"/>
                    </a:lnTo>
                    <a:lnTo>
                      <a:pt x="1260" y="116"/>
                    </a:lnTo>
                    <a:lnTo>
                      <a:pt x="1256" y="105"/>
                    </a:lnTo>
                    <a:lnTo>
                      <a:pt x="1253" y="91"/>
                    </a:lnTo>
                    <a:lnTo>
                      <a:pt x="1253" y="80"/>
                    </a:lnTo>
                    <a:lnTo>
                      <a:pt x="1247" y="69"/>
                    </a:lnTo>
                    <a:lnTo>
                      <a:pt x="1237" y="57"/>
                    </a:lnTo>
                    <a:lnTo>
                      <a:pt x="1232" y="53"/>
                    </a:lnTo>
                    <a:lnTo>
                      <a:pt x="1229" y="54"/>
                    </a:lnTo>
                    <a:lnTo>
                      <a:pt x="1227" y="62"/>
                    </a:lnTo>
                    <a:lnTo>
                      <a:pt x="1222" y="63"/>
                    </a:lnTo>
                    <a:lnTo>
                      <a:pt x="1209" y="76"/>
                    </a:lnTo>
                    <a:lnTo>
                      <a:pt x="1206" y="84"/>
                    </a:lnTo>
                    <a:lnTo>
                      <a:pt x="1193" y="102"/>
                    </a:lnTo>
                    <a:lnTo>
                      <a:pt x="1183" y="114"/>
                    </a:lnTo>
                    <a:lnTo>
                      <a:pt x="1179" y="121"/>
                    </a:lnTo>
                    <a:lnTo>
                      <a:pt x="1170" y="143"/>
                    </a:lnTo>
                    <a:lnTo>
                      <a:pt x="1143" y="167"/>
                    </a:lnTo>
                    <a:lnTo>
                      <a:pt x="1141" y="170"/>
                    </a:lnTo>
                    <a:lnTo>
                      <a:pt x="1136" y="172"/>
                    </a:lnTo>
                    <a:lnTo>
                      <a:pt x="1126" y="172"/>
                    </a:lnTo>
                    <a:lnTo>
                      <a:pt x="1119" y="168"/>
                    </a:lnTo>
                    <a:lnTo>
                      <a:pt x="1113" y="168"/>
                    </a:lnTo>
                    <a:lnTo>
                      <a:pt x="1109" y="170"/>
                    </a:lnTo>
                    <a:lnTo>
                      <a:pt x="1093" y="177"/>
                    </a:lnTo>
                    <a:lnTo>
                      <a:pt x="1087" y="177"/>
                    </a:lnTo>
                    <a:lnTo>
                      <a:pt x="1084" y="176"/>
                    </a:lnTo>
                    <a:lnTo>
                      <a:pt x="1075" y="170"/>
                    </a:lnTo>
                    <a:lnTo>
                      <a:pt x="1065" y="159"/>
                    </a:lnTo>
                    <a:lnTo>
                      <a:pt x="1059" y="157"/>
                    </a:lnTo>
                    <a:lnTo>
                      <a:pt x="1055" y="155"/>
                    </a:lnTo>
                    <a:lnTo>
                      <a:pt x="1034" y="149"/>
                    </a:lnTo>
                    <a:lnTo>
                      <a:pt x="1012" y="155"/>
                    </a:lnTo>
                    <a:lnTo>
                      <a:pt x="1008" y="155"/>
                    </a:lnTo>
                    <a:lnTo>
                      <a:pt x="998" y="152"/>
                    </a:lnTo>
                    <a:lnTo>
                      <a:pt x="991" y="152"/>
                    </a:lnTo>
                    <a:lnTo>
                      <a:pt x="985" y="155"/>
                    </a:lnTo>
                    <a:lnTo>
                      <a:pt x="986" y="179"/>
                    </a:lnTo>
                    <a:lnTo>
                      <a:pt x="982" y="183"/>
                    </a:lnTo>
                    <a:lnTo>
                      <a:pt x="965" y="183"/>
                    </a:lnTo>
                    <a:lnTo>
                      <a:pt x="953" y="178"/>
                    </a:lnTo>
                    <a:lnTo>
                      <a:pt x="942" y="179"/>
                    </a:lnTo>
                    <a:lnTo>
                      <a:pt x="928" y="181"/>
                    </a:lnTo>
                    <a:lnTo>
                      <a:pt x="922" y="178"/>
                    </a:lnTo>
                    <a:lnTo>
                      <a:pt x="921" y="177"/>
                    </a:lnTo>
                    <a:lnTo>
                      <a:pt x="917" y="176"/>
                    </a:lnTo>
                    <a:lnTo>
                      <a:pt x="912" y="176"/>
                    </a:lnTo>
                    <a:lnTo>
                      <a:pt x="901" y="182"/>
                    </a:lnTo>
                    <a:lnTo>
                      <a:pt x="893" y="192"/>
                    </a:lnTo>
                    <a:lnTo>
                      <a:pt x="879" y="192"/>
                    </a:lnTo>
                    <a:lnTo>
                      <a:pt x="871" y="195"/>
                    </a:lnTo>
                    <a:lnTo>
                      <a:pt x="866" y="200"/>
                    </a:lnTo>
                    <a:lnTo>
                      <a:pt x="855" y="200"/>
                    </a:lnTo>
                    <a:lnTo>
                      <a:pt x="846" y="203"/>
                    </a:lnTo>
                    <a:lnTo>
                      <a:pt x="840" y="213"/>
                    </a:lnTo>
                    <a:lnTo>
                      <a:pt x="835" y="215"/>
                    </a:lnTo>
                    <a:lnTo>
                      <a:pt x="822" y="215"/>
                    </a:lnTo>
                    <a:lnTo>
                      <a:pt x="812" y="213"/>
                    </a:lnTo>
                    <a:lnTo>
                      <a:pt x="796" y="203"/>
                    </a:lnTo>
                    <a:lnTo>
                      <a:pt x="790" y="198"/>
                    </a:lnTo>
                    <a:lnTo>
                      <a:pt x="786" y="192"/>
                    </a:lnTo>
                    <a:lnTo>
                      <a:pt x="783" y="191"/>
                    </a:lnTo>
                    <a:lnTo>
                      <a:pt x="779" y="186"/>
                    </a:lnTo>
                    <a:lnTo>
                      <a:pt x="777" y="183"/>
                    </a:lnTo>
                    <a:lnTo>
                      <a:pt x="779" y="170"/>
                    </a:lnTo>
                    <a:lnTo>
                      <a:pt x="777" y="161"/>
                    </a:lnTo>
                    <a:lnTo>
                      <a:pt x="766" y="151"/>
                    </a:lnTo>
                    <a:lnTo>
                      <a:pt x="765" y="148"/>
                    </a:lnTo>
                    <a:lnTo>
                      <a:pt x="765" y="117"/>
                    </a:lnTo>
                    <a:lnTo>
                      <a:pt x="771" y="103"/>
                    </a:lnTo>
                    <a:lnTo>
                      <a:pt x="774" y="96"/>
                    </a:lnTo>
                    <a:lnTo>
                      <a:pt x="774" y="86"/>
                    </a:lnTo>
                    <a:lnTo>
                      <a:pt x="783" y="73"/>
                    </a:lnTo>
                    <a:lnTo>
                      <a:pt x="785" y="70"/>
                    </a:lnTo>
                    <a:lnTo>
                      <a:pt x="783" y="63"/>
                    </a:lnTo>
                    <a:lnTo>
                      <a:pt x="779" y="57"/>
                    </a:lnTo>
                    <a:lnTo>
                      <a:pt x="779" y="42"/>
                    </a:lnTo>
                    <a:lnTo>
                      <a:pt x="767" y="38"/>
                    </a:lnTo>
                    <a:lnTo>
                      <a:pt x="765" y="37"/>
                    </a:lnTo>
                    <a:lnTo>
                      <a:pt x="756" y="36"/>
                    </a:lnTo>
                    <a:lnTo>
                      <a:pt x="760" y="22"/>
                    </a:lnTo>
                    <a:lnTo>
                      <a:pt x="760" y="15"/>
                    </a:lnTo>
                    <a:lnTo>
                      <a:pt x="760" y="9"/>
                    </a:lnTo>
                    <a:lnTo>
                      <a:pt x="755" y="0"/>
                    </a:lnTo>
                    <a:lnTo>
                      <a:pt x="747" y="0"/>
                    </a:lnTo>
                    <a:lnTo>
                      <a:pt x="734" y="4"/>
                    </a:lnTo>
                    <a:lnTo>
                      <a:pt x="725" y="3"/>
                    </a:lnTo>
                    <a:close/>
                  </a:path>
                </a:pathLst>
              </a:custGeom>
              <a:solidFill>
                <a:schemeClr val="accent3"/>
              </a:solidFill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" name="Freeform 250"/>
              <p:cNvSpPr>
                <a:spLocks noChangeAspect="1"/>
              </p:cNvSpPr>
              <p:nvPr/>
            </p:nvSpPr>
            <p:spPr bwMode="gray">
              <a:xfrm>
                <a:off x="1650" y="2350"/>
                <a:ext cx="132" cy="182"/>
              </a:xfrm>
              <a:custGeom>
                <a:avLst/>
                <a:gdLst/>
                <a:ahLst/>
                <a:cxnLst>
                  <a:cxn ang="0">
                    <a:pos x="404" y="0"/>
                  </a:cxn>
                  <a:cxn ang="0">
                    <a:pos x="380" y="12"/>
                  </a:cxn>
                  <a:cxn ang="0">
                    <a:pos x="314" y="58"/>
                  </a:cxn>
                  <a:cxn ang="0">
                    <a:pos x="260" y="65"/>
                  </a:cxn>
                  <a:cxn ang="0">
                    <a:pos x="244" y="82"/>
                  </a:cxn>
                  <a:cxn ang="0">
                    <a:pos x="187" y="102"/>
                  </a:cxn>
                  <a:cxn ang="0">
                    <a:pos x="158" y="170"/>
                  </a:cxn>
                  <a:cxn ang="0">
                    <a:pos x="115" y="213"/>
                  </a:cxn>
                  <a:cxn ang="0">
                    <a:pos x="113" y="242"/>
                  </a:cxn>
                  <a:cxn ang="0">
                    <a:pos x="88" y="226"/>
                  </a:cxn>
                  <a:cxn ang="0">
                    <a:pos x="91" y="251"/>
                  </a:cxn>
                  <a:cxn ang="0">
                    <a:pos x="60" y="278"/>
                  </a:cxn>
                  <a:cxn ang="0">
                    <a:pos x="81" y="320"/>
                  </a:cxn>
                  <a:cxn ang="0">
                    <a:pos x="83" y="380"/>
                  </a:cxn>
                  <a:cxn ang="0">
                    <a:pos x="83" y="462"/>
                  </a:cxn>
                  <a:cxn ang="0">
                    <a:pos x="111" y="472"/>
                  </a:cxn>
                  <a:cxn ang="0">
                    <a:pos x="71" y="533"/>
                  </a:cxn>
                  <a:cxn ang="0">
                    <a:pos x="20" y="560"/>
                  </a:cxn>
                  <a:cxn ang="0">
                    <a:pos x="0" y="596"/>
                  </a:cxn>
                  <a:cxn ang="0">
                    <a:pos x="44" y="629"/>
                  </a:cxn>
                  <a:cxn ang="0">
                    <a:pos x="106" y="673"/>
                  </a:cxn>
                  <a:cxn ang="0">
                    <a:pos x="156" y="665"/>
                  </a:cxn>
                  <a:cxn ang="0">
                    <a:pos x="201" y="687"/>
                  </a:cxn>
                  <a:cxn ang="0">
                    <a:pos x="238" y="708"/>
                  </a:cxn>
                  <a:cxn ang="0">
                    <a:pos x="273" y="743"/>
                  </a:cxn>
                  <a:cxn ang="0">
                    <a:pos x="297" y="776"/>
                  </a:cxn>
                  <a:cxn ang="0">
                    <a:pos x="319" y="811"/>
                  </a:cxn>
                  <a:cxn ang="0">
                    <a:pos x="365" y="821"/>
                  </a:cxn>
                  <a:cxn ang="0">
                    <a:pos x="389" y="807"/>
                  </a:cxn>
                  <a:cxn ang="0">
                    <a:pos x="435" y="807"/>
                  </a:cxn>
                  <a:cxn ang="0">
                    <a:pos x="488" y="842"/>
                  </a:cxn>
                  <a:cxn ang="0">
                    <a:pos x="459" y="892"/>
                  </a:cxn>
                  <a:cxn ang="0">
                    <a:pos x="494" y="909"/>
                  </a:cxn>
                  <a:cxn ang="0">
                    <a:pos x="504" y="858"/>
                  </a:cxn>
                  <a:cxn ang="0">
                    <a:pos x="524" y="752"/>
                  </a:cxn>
                  <a:cxn ang="0">
                    <a:pos x="489" y="655"/>
                  </a:cxn>
                  <a:cxn ang="0">
                    <a:pos x="532" y="652"/>
                  </a:cxn>
                  <a:cxn ang="0">
                    <a:pos x="518" y="627"/>
                  </a:cxn>
                  <a:cxn ang="0">
                    <a:pos x="501" y="620"/>
                  </a:cxn>
                  <a:cxn ang="0">
                    <a:pos x="591" y="575"/>
                  </a:cxn>
                  <a:cxn ang="0">
                    <a:pos x="633" y="574"/>
                  </a:cxn>
                  <a:cxn ang="0">
                    <a:pos x="658" y="603"/>
                  </a:cxn>
                  <a:cxn ang="0">
                    <a:pos x="626" y="516"/>
                  </a:cxn>
                  <a:cxn ang="0">
                    <a:pos x="640" y="493"/>
                  </a:cxn>
                  <a:cxn ang="0">
                    <a:pos x="615" y="453"/>
                  </a:cxn>
                  <a:cxn ang="0">
                    <a:pos x="615" y="403"/>
                  </a:cxn>
                  <a:cxn ang="0">
                    <a:pos x="633" y="353"/>
                  </a:cxn>
                  <a:cxn ang="0">
                    <a:pos x="583" y="353"/>
                  </a:cxn>
                  <a:cxn ang="0">
                    <a:pos x="544" y="348"/>
                  </a:cxn>
                  <a:cxn ang="0">
                    <a:pos x="494" y="307"/>
                  </a:cxn>
                  <a:cxn ang="0">
                    <a:pos x="443" y="294"/>
                  </a:cxn>
                  <a:cxn ang="0">
                    <a:pos x="376" y="283"/>
                  </a:cxn>
                  <a:cxn ang="0">
                    <a:pos x="353" y="223"/>
                  </a:cxn>
                  <a:cxn ang="0">
                    <a:pos x="334" y="180"/>
                  </a:cxn>
                  <a:cxn ang="0">
                    <a:pos x="375" y="62"/>
                  </a:cxn>
                </a:cxnLst>
                <a:rect l="0" t="0" r="r" b="b"/>
                <a:pathLst>
                  <a:path w="663" h="909">
                    <a:moveTo>
                      <a:pt x="419" y="33"/>
                    </a:moveTo>
                    <a:lnTo>
                      <a:pt x="424" y="28"/>
                    </a:lnTo>
                    <a:lnTo>
                      <a:pt x="429" y="21"/>
                    </a:lnTo>
                    <a:lnTo>
                      <a:pt x="427" y="12"/>
                    </a:lnTo>
                    <a:lnTo>
                      <a:pt x="418" y="6"/>
                    </a:lnTo>
                    <a:lnTo>
                      <a:pt x="404" y="0"/>
                    </a:lnTo>
                    <a:lnTo>
                      <a:pt x="396" y="5"/>
                    </a:lnTo>
                    <a:lnTo>
                      <a:pt x="393" y="5"/>
                    </a:lnTo>
                    <a:lnTo>
                      <a:pt x="391" y="5"/>
                    </a:lnTo>
                    <a:lnTo>
                      <a:pt x="391" y="14"/>
                    </a:lnTo>
                    <a:lnTo>
                      <a:pt x="386" y="14"/>
                    </a:lnTo>
                    <a:lnTo>
                      <a:pt x="380" y="12"/>
                    </a:lnTo>
                    <a:lnTo>
                      <a:pt x="378" y="16"/>
                    </a:lnTo>
                    <a:lnTo>
                      <a:pt x="377" y="24"/>
                    </a:lnTo>
                    <a:lnTo>
                      <a:pt x="372" y="31"/>
                    </a:lnTo>
                    <a:lnTo>
                      <a:pt x="366" y="35"/>
                    </a:lnTo>
                    <a:lnTo>
                      <a:pt x="341" y="43"/>
                    </a:lnTo>
                    <a:lnTo>
                      <a:pt x="314" y="58"/>
                    </a:lnTo>
                    <a:lnTo>
                      <a:pt x="310" y="60"/>
                    </a:lnTo>
                    <a:lnTo>
                      <a:pt x="289" y="65"/>
                    </a:lnTo>
                    <a:lnTo>
                      <a:pt x="281" y="65"/>
                    </a:lnTo>
                    <a:lnTo>
                      <a:pt x="271" y="63"/>
                    </a:lnTo>
                    <a:lnTo>
                      <a:pt x="263" y="63"/>
                    </a:lnTo>
                    <a:lnTo>
                      <a:pt x="260" y="65"/>
                    </a:lnTo>
                    <a:lnTo>
                      <a:pt x="257" y="70"/>
                    </a:lnTo>
                    <a:lnTo>
                      <a:pt x="253" y="81"/>
                    </a:lnTo>
                    <a:lnTo>
                      <a:pt x="249" y="90"/>
                    </a:lnTo>
                    <a:lnTo>
                      <a:pt x="247" y="91"/>
                    </a:lnTo>
                    <a:lnTo>
                      <a:pt x="244" y="91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31" y="80"/>
                    </a:lnTo>
                    <a:lnTo>
                      <a:pt x="220" y="80"/>
                    </a:lnTo>
                    <a:lnTo>
                      <a:pt x="216" y="80"/>
                    </a:lnTo>
                    <a:lnTo>
                      <a:pt x="194" y="96"/>
                    </a:lnTo>
                    <a:lnTo>
                      <a:pt x="187" y="102"/>
                    </a:lnTo>
                    <a:lnTo>
                      <a:pt x="185" y="107"/>
                    </a:lnTo>
                    <a:lnTo>
                      <a:pt x="183" y="128"/>
                    </a:lnTo>
                    <a:lnTo>
                      <a:pt x="181" y="144"/>
                    </a:lnTo>
                    <a:lnTo>
                      <a:pt x="179" y="160"/>
                    </a:lnTo>
                    <a:lnTo>
                      <a:pt x="173" y="166"/>
                    </a:lnTo>
                    <a:lnTo>
                      <a:pt x="158" y="170"/>
                    </a:lnTo>
                    <a:lnTo>
                      <a:pt x="155" y="173"/>
                    </a:lnTo>
                    <a:lnTo>
                      <a:pt x="146" y="188"/>
                    </a:lnTo>
                    <a:lnTo>
                      <a:pt x="142" y="192"/>
                    </a:lnTo>
                    <a:lnTo>
                      <a:pt x="135" y="198"/>
                    </a:lnTo>
                    <a:lnTo>
                      <a:pt x="117" y="209"/>
                    </a:lnTo>
                    <a:lnTo>
                      <a:pt x="115" y="213"/>
                    </a:lnTo>
                    <a:lnTo>
                      <a:pt x="117" y="216"/>
                    </a:lnTo>
                    <a:lnTo>
                      <a:pt x="118" y="219"/>
                    </a:lnTo>
                    <a:lnTo>
                      <a:pt x="122" y="238"/>
                    </a:lnTo>
                    <a:lnTo>
                      <a:pt x="119" y="245"/>
                    </a:lnTo>
                    <a:lnTo>
                      <a:pt x="118" y="246"/>
                    </a:lnTo>
                    <a:lnTo>
                      <a:pt x="113" y="242"/>
                    </a:lnTo>
                    <a:lnTo>
                      <a:pt x="103" y="229"/>
                    </a:lnTo>
                    <a:lnTo>
                      <a:pt x="86" y="209"/>
                    </a:lnTo>
                    <a:lnTo>
                      <a:pt x="85" y="213"/>
                    </a:lnTo>
                    <a:lnTo>
                      <a:pt x="83" y="221"/>
                    </a:lnTo>
                    <a:lnTo>
                      <a:pt x="83" y="223"/>
                    </a:lnTo>
                    <a:lnTo>
                      <a:pt x="88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3" y="240"/>
                    </a:lnTo>
                    <a:lnTo>
                      <a:pt x="97" y="242"/>
                    </a:lnTo>
                    <a:lnTo>
                      <a:pt x="97" y="246"/>
                    </a:lnTo>
                    <a:lnTo>
                      <a:pt x="91" y="251"/>
                    </a:lnTo>
                    <a:lnTo>
                      <a:pt x="81" y="264"/>
                    </a:lnTo>
                    <a:lnTo>
                      <a:pt x="77" y="267"/>
                    </a:lnTo>
                    <a:lnTo>
                      <a:pt x="72" y="263"/>
                    </a:lnTo>
                    <a:lnTo>
                      <a:pt x="69" y="264"/>
                    </a:lnTo>
                    <a:lnTo>
                      <a:pt x="69" y="272"/>
                    </a:lnTo>
                    <a:lnTo>
                      <a:pt x="60" y="278"/>
                    </a:lnTo>
                    <a:lnTo>
                      <a:pt x="60" y="283"/>
                    </a:lnTo>
                    <a:lnTo>
                      <a:pt x="59" y="283"/>
                    </a:lnTo>
                    <a:lnTo>
                      <a:pt x="61" y="288"/>
                    </a:lnTo>
                    <a:lnTo>
                      <a:pt x="66" y="306"/>
                    </a:lnTo>
                    <a:lnTo>
                      <a:pt x="70" y="311"/>
                    </a:lnTo>
                    <a:lnTo>
                      <a:pt x="81" y="320"/>
                    </a:lnTo>
                    <a:lnTo>
                      <a:pt x="86" y="327"/>
                    </a:lnTo>
                    <a:lnTo>
                      <a:pt x="87" y="331"/>
                    </a:lnTo>
                    <a:lnTo>
                      <a:pt x="85" y="353"/>
                    </a:lnTo>
                    <a:lnTo>
                      <a:pt x="88" y="367"/>
                    </a:lnTo>
                    <a:lnTo>
                      <a:pt x="88" y="372"/>
                    </a:lnTo>
                    <a:lnTo>
                      <a:pt x="83" y="380"/>
                    </a:lnTo>
                    <a:lnTo>
                      <a:pt x="81" y="386"/>
                    </a:lnTo>
                    <a:lnTo>
                      <a:pt x="85" y="412"/>
                    </a:lnTo>
                    <a:lnTo>
                      <a:pt x="90" y="431"/>
                    </a:lnTo>
                    <a:lnTo>
                      <a:pt x="90" y="439"/>
                    </a:lnTo>
                    <a:lnTo>
                      <a:pt x="85" y="455"/>
                    </a:lnTo>
                    <a:lnTo>
                      <a:pt x="83" y="462"/>
                    </a:lnTo>
                    <a:lnTo>
                      <a:pt x="85" y="469"/>
                    </a:lnTo>
                    <a:lnTo>
                      <a:pt x="92" y="472"/>
                    </a:lnTo>
                    <a:lnTo>
                      <a:pt x="98" y="473"/>
                    </a:lnTo>
                    <a:lnTo>
                      <a:pt x="103" y="472"/>
                    </a:lnTo>
                    <a:lnTo>
                      <a:pt x="111" y="467"/>
                    </a:lnTo>
                    <a:lnTo>
                      <a:pt x="111" y="472"/>
                    </a:lnTo>
                    <a:lnTo>
                      <a:pt x="111" y="474"/>
                    </a:lnTo>
                    <a:lnTo>
                      <a:pt x="107" y="479"/>
                    </a:lnTo>
                    <a:lnTo>
                      <a:pt x="95" y="490"/>
                    </a:lnTo>
                    <a:lnTo>
                      <a:pt x="81" y="507"/>
                    </a:lnTo>
                    <a:lnTo>
                      <a:pt x="74" y="531"/>
                    </a:lnTo>
                    <a:lnTo>
                      <a:pt x="71" y="533"/>
                    </a:lnTo>
                    <a:lnTo>
                      <a:pt x="69" y="536"/>
                    </a:lnTo>
                    <a:lnTo>
                      <a:pt x="54" y="541"/>
                    </a:lnTo>
                    <a:lnTo>
                      <a:pt x="40" y="539"/>
                    </a:lnTo>
                    <a:lnTo>
                      <a:pt x="37" y="541"/>
                    </a:lnTo>
                    <a:lnTo>
                      <a:pt x="26" y="547"/>
                    </a:lnTo>
                    <a:lnTo>
                      <a:pt x="20" y="560"/>
                    </a:lnTo>
                    <a:lnTo>
                      <a:pt x="18" y="569"/>
                    </a:lnTo>
                    <a:lnTo>
                      <a:pt x="21" y="577"/>
                    </a:lnTo>
                    <a:lnTo>
                      <a:pt x="20" y="584"/>
                    </a:lnTo>
                    <a:lnTo>
                      <a:pt x="7" y="585"/>
                    </a:lnTo>
                    <a:lnTo>
                      <a:pt x="4" y="590"/>
                    </a:lnTo>
                    <a:lnTo>
                      <a:pt x="0" y="596"/>
                    </a:lnTo>
                    <a:lnTo>
                      <a:pt x="0" y="601"/>
                    </a:lnTo>
                    <a:lnTo>
                      <a:pt x="5" y="607"/>
                    </a:lnTo>
                    <a:lnTo>
                      <a:pt x="6" y="611"/>
                    </a:lnTo>
                    <a:lnTo>
                      <a:pt x="9" y="613"/>
                    </a:lnTo>
                    <a:lnTo>
                      <a:pt x="12" y="616"/>
                    </a:lnTo>
                    <a:lnTo>
                      <a:pt x="44" y="629"/>
                    </a:lnTo>
                    <a:lnTo>
                      <a:pt x="74" y="644"/>
                    </a:lnTo>
                    <a:lnTo>
                      <a:pt x="86" y="652"/>
                    </a:lnTo>
                    <a:lnTo>
                      <a:pt x="88" y="657"/>
                    </a:lnTo>
                    <a:lnTo>
                      <a:pt x="91" y="668"/>
                    </a:lnTo>
                    <a:lnTo>
                      <a:pt x="93" y="672"/>
                    </a:lnTo>
                    <a:lnTo>
                      <a:pt x="106" y="673"/>
                    </a:lnTo>
                    <a:lnTo>
                      <a:pt x="114" y="671"/>
                    </a:lnTo>
                    <a:lnTo>
                      <a:pt x="119" y="671"/>
                    </a:lnTo>
                    <a:lnTo>
                      <a:pt x="140" y="673"/>
                    </a:lnTo>
                    <a:lnTo>
                      <a:pt x="150" y="673"/>
                    </a:lnTo>
                    <a:lnTo>
                      <a:pt x="151" y="671"/>
                    </a:lnTo>
                    <a:lnTo>
                      <a:pt x="156" y="665"/>
                    </a:lnTo>
                    <a:lnTo>
                      <a:pt x="161" y="665"/>
                    </a:lnTo>
                    <a:lnTo>
                      <a:pt x="168" y="667"/>
                    </a:lnTo>
                    <a:lnTo>
                      <a:pt x="174" y="673"/>
                    </a:lnTo>
                    <a:lnTo>
                      <a:pt x="181" y="676"/>
                    </a:lnTo>
                    <a:lnTo>
                      <a:pt x="195" y="687"/>
                    </a:lnTo>
                    <a:lnTo>
                      <a:pt x="201" y="687"/>
                    </a:lnTo>
                    <a:lnTo>
                      <a:pt x="205" y="687"/>
                    </a:lnTo>
                    <a:lnTo>
                      <a:pt x="215" y="690"/>
                    </a:lnTo>
                    <a:lnTo>
                      <a:pt x="224" y="693"/>
                    </a:lnTo>
                    <a:lnTo>
                      <a:pt x="230" y="695"/>
                    </a:lnTo>
                    <a:lnTo>
                      <a:pt x="235" y="704"/>
                    </a:lnTo>
                    <a:lnTo>
                      <a:pt x="238" y="708"/>
                    </a:lnTo>
                    <a:lnTo>
                      <a:pt x="248" y="711"/>
                    </a:lnTo>
                    <a:lnTo>
                      <a:pt x="253" y="725"/>
                    </a:lnTo>
                    <a:lnTo>
                      <a:pt x="258" y="733"/>
                    </a:lnTo>
                    <a:lnTo>
                      <a:pt x="264" y="737"/>
                    </a:lnTo>
                    <a:lnTo>
                      <a:pt x="267" y="742"/>
                    </a:lnTo>
                    <a:lnTo>
                      <a:pt x="273" y="743"/>
                    </a:lnTo>
                    <a:lnTo>
                      <a:pt x="278" y="743"/>
                    </a:lnTo>
                    <a:lnTo>
                      <a:pt x="284" y="746"/>
                    </a:lnTo>
                    <a:lnTo>
                      <a:pt x="289" y="749"/>
                    </a:lnTo>
                    <a:lnTo>
                      <a:pt x="292" y="756"/>
                    </a:lnTo>
                    <a:lnTo>
                      <a:pt x="294" y="768"/>
                    </a:lnTo>
                    <a:lnTo>
                      <a:pt x="297" y="776"/>
                    </a:lnTo>
                    <a:lnTo>
                      <a:pt x="298" y="780"/>
                    </a:lnTo>
                    <a:lnTo>
                      <a:pt x="302" y="783"/>
                    </a:lnTo>
                    <a:lnTo>
                      <a:pt x="311" y="783"/>
                    </a:lnTo>
                    <a:lnTo>
                      <a:pt x="316" y="784"/>
                    </a:lnTo>
                    <a:lnTo>
                      <a:pt x="316" y="806"/>
                    </a:lnTo>
                    <a:lnTo>
                      <a:pt x="319" y="811"/>
                    </a:lnTo>
                    <a:lnTo>
                      <a:pt x="324" y="816"/>
                    </a:lnTo>
                    <a:lnTo>
                      <a:pt x="334" y="817"/>
                    </a:lnTo>
                    <a:lnTo>
                      <a:pt x="339" y="816"/>
                    </a:lnTo>
                    <a:lnTo>
                      <a:pt x="353" y="817"/>
                    </a:lnTo>
                    <a:lnTo>
                      <a:pt x="361" y="821"/>
                    </a:lnTo>
                    <a:lnTo>
                      <a:pt x="365" y="821"/>
                    </a:lnTo>
                    <a:lnTo>
                      <a:pt x="372" y="819"/>
                    </a:lnTo>
                    <a:lnTo>
                      <a:pt x="376" y="817"/>
                    </a:lnTo>
                    <a:lnTo>
                      <a:pt x="378" y="813"/>
                    </a:lnTo>
                    <a:lnTo>
                      <a:pt x="382" y="812"/>
                    </a:lnTo>
                    <a:lnTo>
                      <a:pt x="386" y="808"/>
                    </a:lnTo>
                    <a:lnTo>
                      <a:pt x="389" y="807"/>
                    </a:lnTo>
                    <a:lnTo>
                      <a:pt x="398" y="807"/>
                    </a:lnTo>
                    <a:lnTo>
                      <a:pt x="405" y="808"/>
                    </a:lnTo>
                    <a:lnTo>
                      <a:pt x="410" y="813"/>
                    </a:lnTo>
                    <a:lnTo>
                      <a:pt x="418" y="815"/>
                    </a:lnTo>
                    <a:lnTo>
                      <a:pt x="426" y="813"/>
                    </a:lnTo>
                    <a:lnTo>
                      <a:pt x="435" y="807"/>
                    </a:lnTo>
                    <a:lnTo>
                      <a:pt x="437" y="807"/>
                    </a:lnTo>
                    <a:lnTo>
                      <a:pt x="445" y="808"/>
                    </a:lnTo>
                    <a:lnTo>
                      <a:pt x="461" y="815"/>
                    </a:lnTo>
                    <a:lnTo>
                      <a:pt x="477" y="824"/>
                    </a:lnTo>
                    <a:lnTo>
                      <a:pt x="488" y="837"/>
                    </a:lnTo>
                    <a:lnTo>
                      <a:pt x="488" y="842"/>
                    </a:lnTo>
                    <a:lnTo>
                      <a:pt x="484" y="849"/>
                    </a:lnTo>
                    <a:lnTo>
                      <a:pt x="478" y="856"/>
                    </a:lnTo>
                    <a:lnTo>
                      <a:pt x="466" y="869"/>
                    </a:lnTo>
                    <a:lnTo>
                      <a:pt x="458" y="880"/>
                    </a:lnTo>
                    <a:lnTo>
                      <a:pt x="458" y="889"/>
                    </a:lnTo>
                    <a:lnTo>
                      <a:pt x="459" y="892"/>
                    </a:lnTo>
                    <a:lnTo>
                      <a:pt x="464" y="893"/>
                    </a:lnTo>
                    <a:lnTo>
                      <a:pt x="469" y="892"/>
                    </a:lnTo>
                    <a:lnTo>
                      <a:pt x="473" y="893"/>
                    </a:lnTo>
                    <a:lnTo>
                      <a:pt x="478" y="897"/>
                    </a:lnTo>
                    <a:lnTo>
                      <a:pt x="486" y="908"/>
                    </a:lnTo>
                    <a:lnTo>
                      <a:pt x="494" y="909"/>
                    </a:lnTo>
                    <a:lnTo>
                      <a:pt x="495" y="902"/>
                    </a:lnTo>
                    <a:lnTo>
                      <a:pt x="497" y="896"/>
                    </a:lnTo>
                    <a:lnTo>
                      <a:pt x="499" y="881"/>
                    </a:lnTo>
                    <a:lnTo>
                      <a:pt x="501" y="873"/>
                    </a:lnTo>
                    <a:lnTo>
                      <a:pt x="502" y="870"/>
                    </a:lnTo>
                    <a:lnTo>
                      <a:pt x="504" y="858"/>
                    </a:lnTo>
                    <a:lnTo>
                      <a:pt x="506" y="850"/>
                    </a:lnTo>
                    <a:lnTo>
                      <a:pt x="511" y="832"/>
                    </a:lnTo>
                    <a:lnTo>
                      <a:pt x="512" y="831"/>
                    </a:lnTo>
                    <a:lnTo>
                      <a:pt x="522" y="768"/>
                    </a:lnTo>
                    <a:lnTo>
                      <a:pt x="523" y="758"/>
                    </a:lnTo>
                    <a:lnTo>
                      <a:pt x="524" y="752"/>
                    </a:lnTo>
                    <a:lnTo>
                      <a:pt x="517" y="724"/>
                    </a:lnTo>
                    <a:lnTo>
                      <a:pt x="512" y="714"/>
                    </a:lnTo>
                    <a:lnTo>
                      <a:pt x="506" y="708"/>
                    </a:lnTo>
                    <a:lnTo>
                      <a:pt x="494" y="698"/>
                    </a:lnTo>
                    <a:lnTo>
                      <a:pt x="489" y="693"/>
                    </a:lnTo>
                    <a:lnTo>
                      <a:pt x="489" y="655"/>
                    </a:lnTo>
                    <a:lnTo>
                      <a:pt x="494" y="652"/>
                    </a:lnTo>
                    <a:lnTo>
                      <a:pt x="511" y="650"/>
                    </a:lnTo>
                    <a:lnTo>
                      <a:pt x="517" y="647"/>
                    </a:lnTo>
                    <a:lnTo>
                      <a:pt x="528" y="649"/>
                    </a:lnTo>
                    <a:lnTo>
                      <a:pt x="532" y="650"/>
                    </a:lnTo>
                    <a:lnTo>
                      <a:pt x="532" y="652"/>
                    </a:lnTo>
                    <a:lnTo>
                      <a:pt x="538" y="651"/>
                    </a:lnTo>
                    <a:lnTo>
                      <a:pt x="538" y="650"/>
                    </a:lnTo>
                    <a:lnTo>
                      <a:pt x="534" y="640"/>
                    </a:lnTo>
                    <a:lnTo>
                      <a:pt x="533" y="633"/>
                    </a:lnTo>
                    <a:lnTo>
                      <a:pt x="528" y="625"/>
                    </a:lnTo>
                    <a:lnTo>
                      <a:pt x="518" y="627"/>
                    </a:lnTo>
                    <a:lnTo>
                      <a:pt x="516" y="629"/>
                    </a:lnTo>
                    <a:lnTo>
                      <a:pt x="509" y="629"/>
                    </a:lnTo>
                    <a:lnTo>
                      <a:pt x="505" y="624"/>
                    </a:lnTo>
                    <a:lnTo>
                      <a:pt x="501" y="623"/>
                    </a:lnTo>
                    <a:lnTo>
                      <a:pt x="501" y="620"/>
                    </a:lnTo>
                    <a:lnTo>
                      <a:pt x="501" y="620"/>
                    </a:lnTo>
                    <a:lnTo>
                      <a:pt x="501" y="589"/>
                    </a:lnTo>
                    <a:lnTo>
                      <a:pt x="502" y="590"/>
                    </a:lnTo>
                    <a:lnTo>
                      <a:pt x="582" y="590"/>
                    </a:lnTo>
                    <a:lnTo>
                      <a:pt x="586" y="586"/>
                    </a:lnTo>
                    <a:lnTo>
                      <a:pt x="587" y="580"/>
                    </a:lnTo>
                    <a:lnTo>
                      <a:pt x="591" y="575"/>
                    </a:lnTo>
                    <a:lnTo>
                      <a:pt x="593" y="575"/>
                    </a:lnTo>
                    <a:lnTo>
                      <a:pt x="597" y="577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22" y="574"/>
                    </a:lnTo>
                    <a:lnTo>
                      <a:pt x="633" y="574"/>
                    </a:lnTo>
                    <a:lnTo>
                      <a:pt x="638" y="579"/>
                    </a:lnTo>
                    <a:lnTo>
                      <a:pt x="646" y="590"/>
                    </a:lnTo>
                    <a:lnTo>
                      <a:pt x="652" y="619"/>
                    </a:lnTo>
                    <a:lnTo>
                      <a:pt x="662" y="614"/>
                    </a:lnTo>
                    <a:lnTo>
                      <a:pt x="663" y="612"/>
                    </a:lnTo>
                    <a:lnTo>
                      <a:pt x="658" y="603"/>
                    </a:lnTo>
                    <a:lnTo>
                      <a:pt x="656" y="592"/>
                    </a:lnTo>
                    <a:lnTo>
                      <a:pt x="640" y="555"/>
                    </a:lnTo>
                    <a:lnTo>
                      <a:pt x="631" y="544"/>
                    </a:lnTo>
                    <a:lnTo>
                      <a:pt x="614" y="531"/>
                    </a:lnTo>
                    <a:lnTo>
                      <a:pt x="614" y="527"/>
                    </a:lnTo>
                    <a:lnTo>
                      <a:pt x="626" y="516"/>
                    </a:lnTo>
                    <a:lnTo>
                      <a:pt x="631" y="509"/>
                    </a:lnTo>
                    <a:lnTo>
                      <a:pt x="634" y="507"/>
                    </a:lnTo>
                    <a:lnTo>
                      <a:pt x="638" y="504"/>
                    </a:lnTo>
                    <a:lnTo>
                      <a:pt x="640" y="503"/>
                    </a:lnTo>
                    <a:lnTo>
                      <a:pt x="641" y="500"/>
                    </a:lnTo>
                    <a:lnTo>
                      <a:pt x="640" y="493"/>
                    </a:lnTo>
                    <a:lnTo>
                      <a:pt x="638" y="488"/>
                    </a:lnTo>
                    <a:lnTo>
                      <a:pt x="633" y="479"/>
                    </a:lnTo>
                    <a:lnTo>
                      <a:pt x="625" y="471"/>
                    </a:lnTo>
                    <a:lnTo>
                      <a:pt x="618" y="466"/>
                    </a:lnTo>
                    <a:lnTo>
                      <a:pt x="617" y="463"/>
                    </a:lnTo>
                    <a:lnTo>
                      <a:pt x="615" y="453"/>
                    </a:lnTo>
                    <a:lnTo>
                      <a:pt x="613" y="447"/>
                    </a:lnTo>
                    <a:lnTo>
                      <a:pt x="613" y="439"/>
                    </a:lnTo>
                    <a:lnTo>
                      <a:pt x="609" y="431"/>
                    </a:lnTo>
                    <a:lnTo>
                      <a:pt x="609" y="419"/>
                    </a:lnTo>
                    <a:lnTo>
                      <a:pt x="613" y="413"/>
                    </a:lnTo>
                    <a:lnTo>
                      <a:pt x="615" y="403"/>
                    </a:lnTo>
                    <a:lnTo>
                      <a:pt x="615" y="392"/>
                    </a:lnTo>
                    <a:lnTo>
                      <a:pt x="624" y="382"/>
                    </a:lnTo>
                    <a:lnTo>
                      <a:pt x="624" y="369"/>
                    </a:lnTo>
                    <a:lnTo>
                      <a:pt x="626" y="364"/>
                    </a:lnTo>
                    <a:lnTo>
                      <a:pt x="633" y="358"/>
                    </a:lnTo>
                    <a:lnTo>
                      <a:pt x="633" y="353"/>
                    </a:lnTo>
                    <a:lnTo>
                      <a:pt x="630" y="344"/>
                    </a:lnTo>
                    <a:lnTo>
                      <a:pt x="628" y="342"/>
                    </a:lnTo>
                    <a:lnTo>
                      <a:pt x="624" y="342"/>
                    </a:lnTo>
                    <a:lnTo>
                      <a:pt x="614" y="342"/>
                    </a:lnTo>
                    <a:lnTo>
                      <a:pt x="595" y="350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7" y="350"/>
                    </a:lnTo>
                    <a:lnTo>
                      <a:pt x="563" y="349"/>
                    </a:lnTo>
                    <a:lnTo>
                      <a:pt x="558" y="347"/>
                    </a:lnTo>
                    <a:lnTo>
                      <a:pt x="552" y="345"/>
                    </a:lnTo>
                    <a:lnTo>
                      <a:pt x="544" y="348"/>
                    </a:lnTo>
                    <a:lnTo>
                      <a:pt x="542" y="350"/>
                    </a:lnTo>
                    <a:lnTo>
                      <a:pt x="536" y="350"/>
                    </a:lnTo>
                    <a:lnTo>
                      <a:pt x="527" y="350"/>
                    </a:lnTo>
                    <a:lnTo>
                      <a:pt x="523" y="348"/>
                    </a:lnTo>
                    <a:lnTo>
                      <a:pt x="522" y="348"/>
                    </a:lnTo>
                    <a:lnTo>
                      <a:pt x="494" y="307"/>
                    </a:lnTo>
                    <a:lnTo>
                      <a:pt x="493" y="305"/>
                    </a:lnTo>
                    <a:lnTo>
                      <a:pt x="490" y="302"/>
                    </a:lnTo>
                    <a:lnTo>
                      <a:pt x="479" y="301"/>
                    </a:lnTo>
                    <a:lnTo>
                      <a:pt x="473" y="297"/>
                    </a:lnTo>
                    <a:lnTo>
                      <a:pt x="461" y="293"/>
                    </a:lnTo>
                    <a:lnTo>
                      <a:pt x="443" y="294"/>
                    </a:lnTo>
                    <a:lnTo>
                      <a:pt x="425" y="299"/>
                    </a:lnTo>
                    <a:lnTo>
                      <a:pt x="415" y="300"/>
                    </a:lnTo>
                    <a:lnTo>
                      <a:pt x="400" y="299"/>
                    </a:lnTo>
                    <a:lnTo>
                      <a:pt x="383" y="291"/>
                    </a:lnTo>
                    <a:lnTo>
                      <a:pt x="380" y="284"/>
                    </a:lnTo>
                    <a:lnTo>
                      <a:pt x="376" y="283"/>
                    </a:lnTo>
                    <a:lnTo>
                      <a:pt x="364" y="277"/>
                    </a:lnTo>
                    <a:lnTo>
                      <a:pt x="362" y="274"/>
                    </a:lnTo>
                    <a:lnTo>
                      <a:pt x="362" y="241"/>
                    </a:lnTo>
                    <a:lnTo>
                      <a:pt x="360" y="232"/>
                    </a:lnTo>
                    <a:lnTo>
                      <a:pt x="357" y="226"/>
                    </a:lnTo>
                    <a:lnTo>
                      <a:pt x="353" y="223"/>
                    </a:lnTo>
                    <a:lnTo>
                      <a:pt x="351" y="220"/>
                    </a:lnTo>
                    <a:lnTo>
                      <a:pt x="344" y="211"/>
                    </a:lnTo>
                    <a:lnTo>
                      <a:pt x="341" y="208"/>
                    </a:lnTo>
                    <a:lnTo>
                      <a:pt x="338" y="188"/>
                    </a:lnTo>
                    <a:lnTo>
                      <a:pt x="335" y="182"/>
                    </a:lnTo>
                    <a:lnTo>
                      <a:pt x="334" y="180"/>
                    </a:lnTo>
                    <a:lnTo>
                      <a:pt x="310" y="181"/>
                    </a:lnTo>
                    <a:lnTo>
                      <a:pt x="316" y="167"/>
                    </a:lnTo>
                    <a:lnTo>
                      <a:pt x="324" y="152"/>
                    </a:lnTo>
                    <a:lnTo>
                      <a:pt x="337" y="107"/>
                    </a:lnTo>
                    <a:lnTo>
                      <a:pt x="350" y="85"/>
                    </a:lnTo>
                    <a:lnTo>
                      <a:pt x="375" y="62"/>
                    </a:lnTo>
                    <a:lnTo>
                      <a:pt x="378" y="57"/>
                    </a:lnTo>
                    <a:lnTo>
                      <a:pt x="383" y="47"/>
                    </a:lnTo>
                    <a:lnTo>
                      <a:pt x="389" y="41"/>
                    </a:lnTo>
                    <a:lnTo>
                      <a:pt x="404" y="35"/>
                    </a:lnTo>
                    <a:lnTo>
                      <a:pt x="419" y="3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" name="Freeform 251"/>
              <p:cNvSpPr>
                <a:spLocks noChangeAspect="1"/>
              </p:cNvSpPr>
              <p:nvPr/>
            </p:nvSpPr>
            <p:spPr bwMode="gray">
              <a:xfrm>
                <a:off x="1751" y="2592"/>
                <a:ext cx="132" cy="151"/>
              </a:xfrm>
              <a:custGeom>
                <a:avLst/>
                <a:gdLst/>
                <a:ahLst/>
                <a:cxnLst>
                  <a:cxn ang="0">
                    <a:pos x="29" y="74"/>
                  </a:cxn>
                  <a:cxn ang="0">
                    <a:pos x="109" y="59"/>
                  </a:cxn>
                  <a:cxn ang="0">
                    <a:pos x="164" y="7"/>
                  </a:cxn>
                  <a:cxn ang="0">
                    <a:pos x="232" y="1"/>
                  </a:cxn>
                  <a:cxn ang="0">
                    <a:pos x="243" y="60"/>
                  </a:cxn>
                  <a:cxn ang="0">
                    <a:pos x="234" y="88"/>
                  </a:cxn>
                  <a:cxn ang="0">
                    <a:pos x="283" y="151"/>
                  </a:cxn>
                  <a:cxn ang="0">
                    <a:pos x="348" y="161"/>
                  </a:cxn>
                  <a:cxn ang="0">
                    <a:pos x="372" y="183"/>
                  </a:cxn>
                  <a:cxn ang="0">
                    <a:pos x="441" y="211"/>
                  </a:cxn>
                  <a:cxn ang="0">
                    <a:pos x="487" y="222"/>
                  </a:cxn>
                  <a:cxn ang="0">
                    <a:pos x="507" y="268"/>
                  </a:cxn>
                  <a:cxn ang="0">
                    <a:pos x="512" y="307"/>
                  </a:cxn>
                  <a:cxn ang="0">
                    <a:pos x="511" y="334"/>
                  </a:cxn>
                  <a:cxn ang="0">
                    <a:pos x="550" y="370"/>
                  </a:cxn>
                  <a:cxn ang="0">
                    <a:pos x="616" y="373"/>
                  </a:cxn>
                  <a:cxn ang="0">
                    <a:pos x="616" y="399"/>
                  </a:cxn>
                  <a:cxn ang="0">
                    <a:pos x="641" y="434"/>
                  </a:cxn>
                  <a:cxn ang="0">
                    <a:pos x="658" y="500"/>
                  </a:cxn>
                  <a:cxn ang="0">
                    <a:pos x="644" y="555"/>
                  </a:cxn>
                  <a:cxn ang="0">
                    <a:pos x="647" y="586"/>
                  </a:cxn>
                  <a:cxn ang="0">
                    <a:pos x="631" y="585"/>
                  </a:cxn>
                  <a:cxn ang="0">
                    <a:pos x="595" y="544"/>
                  </a:cxn>
                  <a:cxn ang="0">
                    <a:pos x="504" y="549"/>
                  </a:cxn>
                  <a:cxn ang="0">
                    <a:pos x="426" y="576"/>
                  </a:cxn>
                  <a:cxn ang="0">
                    <a:pos x="401" y="628"/>
                  </a:cxn>
                  <a:cxn ang="0">
                    <a:pos x="391" y="705"/>
                  </a:cxn>
                  <a:cxn ang="0">
                    <a:pos x="362" y="706"/>
                  </a:cxn>
                  <a:cxn ang="0">
                    <a:pos x="315" y="701"/>
                  </a:cxn>
                  <a:cxn ang="0">
                    <a:pos x="297" y="735"/>
                  </a:cxn>
                  <a:cxn ang="0">
                    <a:pos x="281" y="726"/>
                  </a:cxn>
                  <a:cxn ang="0">
                    <a:pos x="250" y="710"/>
                  </a:cxn>
                  <a:cxn ang="0">
                    <a:pos x="202" y="695"/>
                  </a:cxn>
                  <a:cxn ang="0">
                    <a:pos x="176" y="708"/>
                  </a:cxn>
                  <a:cxn ang="0">
                    <a:pos x="149" y="737"/>
                  </a:cxn>
                  <a:cxn ang="0">
                    <a:pos x="126" y="752"/>
                  </a:cxn>
                  <a:cxn ang="0">
                    <a:pos x="94" y="751"/>
                  </a:cxn>
                  <a:cxn ang="0">
                    <a:pos x="86" y="711"/>
                  </a:cxn>
                  <a:cxn ang="0">
                    <a:pos x="77" y="652"/>
                  </a:cxn>
                  <a:cxn ang="0">
                    <a:pos x="61" y="626"/>
                  </a:cxn>
                  <a:cxn ang="0">
                    <a:pos x="55" y="602"/>
                  </a:cxn>
                  <a:cxn ang="0">
                    <a:pos x="51" y="579"/>
                  </a:cxn>
                  <a:cxn ang="0">
                    <a:pos x="57" y="564"/>
                  </a:cxn>
                  <a:cxn ang="0">
                    <a:pos x="54" y="536"/>
                  </a:cxn>
                  <a:cxn ang="0">
                    <a:pos x="29" y="480"/>
                  </a:cxn>
                  <a:cxn ang="0">
                    <a:pos x="7" y="443"/>
                  </a:cxn>
                  <a:cxn ang="0">
                    <a:pos x="1" y="431"/>
                  </a:cxn>
                  <a:cxn ang="0">
                    <a:pos x="36" y="373"/>
                  </a:cxn>
                  <a:cxn ang="0">
                    <a:pos x="20" y="357"/>
                  </a:cxn>
                  <a:cxn ang="0">
                    <a:pos x="17" y="328"/>
                  </a:cxn>
                  <a:cxn ang="0">
                    <a:pos x="29" y="303"/>
                  </a:cxn>
                  <a:cxn ang="0">
                    <a:pos x="22" y="276"/>
                  </a:cxn>
                  <a:cxn ang="0">
                    <a:pos x="33" y="231"/>
                  </a:cxn>
                  <a:cxn ang="0">
                    <a:pos x="40" y="166"/>
                  </a:cxn>
                  <a:cxn ang="0">
                    <a:pos x="35" y="129"/>
                  </a:cxn>
                </a:cxnLst>
                <a:rect l="0" t="0" r="r" b="b"/>
                <a:pathLst>
                  <a:path w="658" h="754">
                    <a:moveTo>
                      <a:pt x="1" y="70"/>
                    </a:moveTo>
                    <a:lnTo>
                      <a:pt x="3" y="68"/>
                    </a:lnTo>
                    <a:lnTo>
                      <a:pt x="11" y="68"/>
                    </a:lnTo>
                    <a:lnTo>
                      <a:pt x="29" y="74"/>
                    </a:lnTo>
                    <a:lnTo>
                      <a:pt x="70" y="75"/>
                    </a:lnTo>
                    <a:lnTo>
                      <a:pt x="78" y="71"/>
                    </a:lnTo>
                    <a:lnTo>
                      <a:pt x="83" y="68"/>
                    </a:lnTo>
                    <a:lnTo>
                      <a:pt x="109" y="59"/>
                    </a:lnTo>
                    <a:lnTo>
                      <a:pt x="116" y="55"/>
                    </a:lnTo>
                    <a:lnTo>
                      <a:pt x="141" y="33"/>
                    </a:lnTo>
                    <a:lnTo>
                      <a:pt x="158" y="14"/>
                    </a:lnTo>
                    <a:lnTo>
                      <a:pt x="164" y="7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213" y="0"/>
                    </a:lnTo>
                    <a:lnTo>
                      <a:pt x="232" y="1"/>
                    </a:lnTo>
                    <a:lnTo>
                      <a:pt x="235" y="4"/>
                    </a:lnTo>
                    <a:lnTo>
                      <a:pt x="240" y="11"/>
                    </a:lnTo>
                    <a:lnTo>
                      <a:pt x="243" y="28"/>
                    </a:lnTo>
                    <a:lnTo>
                      <a:pt x="243" y="60"/>
                    </a:lnTo>
                    <a:lnTo>
                      <a:pt x="242" y="70"/>
                    </a:lnTo>
                    <a:lnTo>
                      <a:pt x="237" y="77"/>
                    </a:lnTo>
                    <a:lnTo>
                      <a:pt x="235" y="81"/>
                    </a:lnTo>
                    <a:lnTo>
                      <a:pt x="234" y="88"/>
                    </a:lnTo>
                    <a:lnTo>
                      <a:pt x="240" y="112"/>
                    </a:lnTo>
                    <a:lnTo>
                      <a:pt x="249" y="125"/>
                    </a:lnTo>
                    <a:lnTo>
                      <a:pt x="256" y="131"/>
                    </a:lnTo>
                    <a:lnTo>
                      <a:pt x="283" y="151"/>
                    </a:lnTo>
                    <a:lnTo>
                      <a:pt x="296" y="155"/>
                    </a:lnTo>
                    <a:lnTo>
                      <a:pt x="313" y="157"/>
                    </a:lnTo>
                    <a:lnTo>
                      <a:pt x="332" y="157"/>
                    </a:lnTo>
                    <a:lnTo>
                      <a:pt x="348" y="161"/>
                    </a:lnTo>
                    <a:lnTo>
                      <a:pt x="355" y="167"/>
                    </a:lnTo>
                    <a:lnTo>
                      <a:pt x="356" y="171"/>
                    </a:lnTo>
                    <a:lnTo>
                      <a:pt x="363" y="179"/>
                    </a:lnTo>
                    <a:lnTo>
                      <a:pt x="372" y="183"/>
                    </a:lnTo>
                    <a:lnTo>
                      <a:pt x="410" y="193"/>
                    </a:lnTo>
                    <a:lnTo>
                      <a:pt x="426" y="208"/>
                    </a:lnTo>
                    <a:lnTo>
                      <a:pt x="431" y="211"/>
                    </a:lnTo>
                    <a:lnTo>
                      <a:pt x="441" y="211"/>
                    </a:lnTo>
                    <a:lnTo>
                      <a:pt x="450" y="209"/>
                    </a:lnTo>
                    <a:lnTo>
                      <a:pt x="455" y="209"/>
                    </a:lnTo>
                    <a:lnTo>
                      <a:pt x="468" y="211"/>
                    </a:lnTo>
                    <a:lnTo>
                      <a:pt x="487" y="222"/>
                    </a:lnTo>
                    <a:lnTo>
                      <a:pt x="493" y="227"/>
                    </a:lnTo>
                    <a:lnTo>
                      <a:pt x="501" y="238"/>
                    </a:lnTo>
                    <a:lnTo>
                      <a:pt x="506" y="253"/>
                    </a:lnTo>
                    <a:lnTo>
                      <a:pt x="507" y="268"/>
                    </a:lnTo>
                    <a:lnTo>
                      <a:pt x="511" y="276"/>
                    </a:lnTo>
                    <a:lnTo>
                      <a:pt x="514" y="281"/>
                    </a:lnTo>
                    <a:lnTo>
                      <a:pt x="514" y="290"/>
                    </a:lnTo>
                    <a:lnTo>
                      <a:pt x="512" y="307"/>
                    </a:lnTo>
                    <a:lnTo>
                      <a:pt x="503" y="308"/>
                    </a:lnTo>
                    <a:lnTo>
                      <a:pt x="503" y="312"/>
                    </a:lnTo>
                    <a:lnTo>
                      <a:pt x="504" y="317"/>
                    </a:lnTo>
                    <a:lnTo>
                      <a:pt x="511" y="334"/>
                    </a:lnTo>
                    <a:lnTo>
                      <a:pt x="518" y="356"/>
                    </a:lnTo>
                    <a:lnTo>
                      <a:pt x="524" y="369"/>
                    </a:lnTo>
                    <a:lnTo>
                      <a:pt x="539" y="369"/>
                    </a:lnTo>
                    <a:lnTo>
                      <a:pt x="550" y="370"/>
                    </a:lnTo>
                    <a:lnTo>
                      <a:pt x="563" y="370"/>
                    </a:lnTo>
                    <a:lnTo>
                      <a:pt x="568" y="372"/>
                    </a:lnTo>
                    <a:lnTo>
                      <a:pt x="611" y="372"/>
                    </a:lnTo>
                    <a:lnTo>
                      <a:pt x="616" y="373"/>
                    </a:lnTo>
                    <a:lnTo>
                      <a:pt x="619" y="376"/>
                    </a:lnTo>
                    <a:lnTo>
                      <a:pt x="620" y="381"/>
                    </a:lnTo>
                    <a:lnTo>
                      <a:pt x="619" y="391"/>
                    </a:lnTo>
                    <a:lnTo>
                      <a:pt x="616" y="399"/>
                    </a:lnTo>
                    <a:lnTo>
                      <a:pt x="616" y="405"/>
                    </a:lnTo>
                    <a:lnTo>
                      <a:pt x="620" y="425"/>
                    </a:lnTo>
                    <a:lnTo>
                      <a:pt x="638" y="431"/>
                    </a:lnTo>
                    <a:lnTo>
                      <a:pt x="641" y="434"/>
                    </a:lnTo>
                    <a:lnTo>
                      <a:pt x="644" y="448"/>
                    </a:lnTo>
                    <a:lnTo>
                      <a:pt x="656" y="467"/>
                    </a:lnTo>
                    <a:lnTo>
                      <a:pt x="658" y="477"/>
                    </a:lnTo>
                    <a:lnTo>
                      <a:pt x="658" y="500"/>
                    </a:lnTo>
                    <a:lnTo>
                      <a:pt x="657" y="529"/>
                    </a:lnTo>
                    <a:lnTo>
                      <a:pt x="656" y="533"/>
                    </a:lnTo>
                    <a:lnTo>
                      <a:pt x="649" y="544"/>
                    </a:lnTo>
                    <a:lnTo>
                      <a:pt x="644" y="555"/>
                    </a:lnTo>
                    <a:lnTo>
                      <a:pt x="644" y="561"/>
                    </a:lnTo>
                    <a:lnTo>
                      <a:pt x="644" y="569"/>
                    </a:lnTo>
                    <a:lnTo>
                      <a:pt x="646" y="574"/>
                    </a:lnTo>
                    <a:lnTo>
                      <a:pt x="647" y="586"/>
                    </a:lnTo>
                    <a:lnTo>
                      <a:pt x="646" y="587"/>
                    </a:lnTo>
                    <a:lnTo>
                      <a:pt x="638" y="590"/>
                    </a:lnTo>
                    <a:lnTo>
                      <a:pt x="637" y="591"/>
                    </a:lnTo>
                    <a:lnTo>
                      <a:pt x="631" y="585"/>
                    </a:lnTo>
                    <a:lnTo>
                      <a:pt x="630" y="581"/>
                    </a:lnTo>
                    <a:lnTo>
                      <a:pt x="615" y="560"/>
                    </a:lnTo>
                    <a:lnTo>
                      <a:pt x="605" y="552"/>
                    </a:lnTo>
                    <a:lnTo>
                      <a:pt x="595" y="544"/>
                    </a:lnTo>
                    <a:lnTo>
                      <a:pt x="582" y="541"/>
                    </a:lnTo>
                    <a:lnTo>
                      <a:pt x="539" y="541"/>
                    </a:lnTo>
                    <a:lnTo>
                      <a:pt x="535" y="541"/>
                    </a:lnTo>
                    <a:lnTo>
                      <a:pt x="504" y="549"/>
                    </a:lnTo>
                    <a:lnTo>
                      <a:pt x="501" y="549"/>
                    </a:lnTo>
                    <a:lnTo>
                      <a:pt x="447" y="566"/>
                    </a:lnTo>
                    <a:lnTo>
                      <a:pt x="428" y="570"/>
                    </a:lnTo>
                    <a:lnTo>
                      <a:pt x="426" y="576"/>
                    </a:lnTo>
                    <a:lnTo>
                      <a:pt x="423" y="591"/>
                    </a:lnTo>
                    <a:lnTo>
                      <a:pt x="412" y="607"/>
                    </a:lnTo>
                    <a:lnTo>
                      <a:pt x="401" y="625"/>
                    </a:lnTo>
                    <a:lnTo>
                      <a:pt x="401" y="628"/>
                    </a:lnTo>
                    <a:lnTo>
                      <a:pt x="401" y="654"/>
                    </a:lnTo>
                    <a:lnTo>
                      <a:pt x="402" y="658"/>
                    </a:lnTo>
                    <a:lnTo>
                      <a:pt x="402" y="665"/>
                    </a:lnTo>
                    <a:lnTo>
                      <a:pt x="391" y="705"/>
                    </a:lnTo>
                    <a:lnTo>
                      <a:pt x="383" y="720"/>
                    </a:lnTo>
                    <a:lnTo>
                      <a:pt x="375" y="716"/>
                    </a:lnTo>
                    <a:lnTo>
                      <a:pt x="369" y="711"/>
                    </a:lnTo>
                    <a:lnTo>
                      <a:pt x="362" y="706"/>
                    </a:lnTo>
                    <a:lnTo>
                      <a:pt x="359" y="705"/>
                    </a:lnTo>
                    <a:lnTo>
                      <a:pt x="351" y="704"/>
                    </a:lnTo>
                    <a:lnTo>
                      <a:pt x="334" y="704"/>
                    </a:lnTo>
                    <a:lnTo>
                      <a:pt x="315" y="701"/>
                    </a:lnTo>
                    <a:lnTo>
                      <a:pt x="307" y="701"/>
                    </a:lnTo>
                    <a:lnTo>
                      <a:pt x="304" y="705"/>
                    </a:lnTo>
                    <a:lnTo>
                      <a:pt x="300" y="724"/>
                    </a:lnTo>
                    <a:lnTo>
                      <a:pt x="297" y="735"/>
                    </a:lnTo>
                    <a:lnTo>
                      <a:pt x="296" y="741"/>
                    </a:lnTo>
                    <a:lnTo>
                      <a:pt x="293" y="741"/>
                    </a:lnTo>
                    <a:lnTo>
                      <a:pt x="282" y="730"/>
                    </a:lnTo>
                    <a:lnTo>
                      <a:pt x="281" y="726"/>
                    </a:lnTo>
                    <a:lnTo>
                      <a:pt x="278" y="725"/>
                    </a:lnTo>
                    <a:lnTo>
                      <a:pt x="275" y="719"/>
                    </a:lnTo>
                    <a:lnTo>
                      <a:pt x="271" y="715"/>
                    </a:lnTo>
                    <a:lnTo>
                      <a:pt x="250" y="710"/>
                    </a:lnTo>
                    <a:lnTo>
                      <a:pt x="245" y="710"/>
                    </a:lnTo>
                    <a:lnTo>
                      <a:pt x="237" y="708"/>
                    </a:lnTo>
                    <a:lnTo>
                      <a:pt x="211" y="708"/>
                    </a:lnTo>
                    <a:lnTo>
                      <a:pt x="202" y="695"/>
                    </a:lnTo>
                    <a:lnTo>
                      <a:pt x="196" y="689"/>
                    </a:lnTo>
                    <a:lnTo>
                      <a:pt x="192" y="689"/>
                    </a:lnTo>
                    <a:lnTo>
                      <a:pt x="189" y="690"/>
                    </a:lnTo>
                    <a:lnTo>
                      <a:pt x="176" y="708"/>
                    </a:lnTo>
                    <a:lnTo>
                      <a:pt x="165" y="716"/>
                    </a:lnTo>
                    <a:lnTo>
                      <a:pt x="157" y="725"/>
                    </a:lnTo>
                    <a:lnTo>
                      <a:pt x="151" y="733"/>
                    </a:lnTo>
                    <a:lnTo>
                      <a:pt x="149" y="737"/>
                    </a:lnTo>
                    <a:lnTo>
                      <a:pt x="143" y="747"/>
                    </a:lnTo>
                    <a:lnTo>
                      <a:pt x="138" y="752"/>
                    </a:lnTo>
                    <a:lnTo>
                      <a:pt x="136" y="752"/>
                    </a:lnTo>
                    <a:lnTo>
                      <a:pt x="126" y="752"/>
                    </a:lnTo>
                    <a:lnTo>
                      <a:pt x="120" y="754"/>
                    </a:lnTo>
                    <a:lnTo>
                      <a:pt x="108" y="754"/>
                    </a:lnTo>
                    <a:lnTo>
                      <a:pt x="101" y="754"/>
                    </a:lnTo>
                    <a:lnTo>
                      <a:pt x="94" y="751"/>
                    </a:lnTo>
                    <a:lnTo>
                      <a:pt x="94" y="749"/>
                    </a:lnTo>
                    <a:lnTo>
                      <a:pt x="90" y="737"/>
                    </a:lnTo>
                    <a:lnTo>
                      <a:pt x="90" y="733"/>
                    </a:lnTo>
                    <a:lnTo>
                      <a:pt x="86" y="711"/>
                    </a:lnTo>
                    <a:lnTo>
                      <a:pt x="86" y="693"/>
                    </a:lnTo>
                    <a:lnTo>
                      <a:pt x="83" y="671"/>
                    </a:lnTo>
                    <a:lnTo>
                      <a:pt x="77" y="661"/>
                    </a:lnTo>
                    <a:lnTo>
                      <a:pt x="77" y="652"/>
                    </a:lnTo>
                    <a:lnTo>
                      <a:pt x="74" y="639"/>
                    </a:lnTo>
                    <a:lnTo>
                      <a:pt x="73" y="635"/>
                    </a:lnTo>
                    <a:lnTo>
                      <a:pt x="66" y="628"/>
                    </a:lnTo>
                    <a:lnTo>
                      <a:pt x="61" y="626"/>
                    </a:lnTo>
                    <a:lnTo>
                      <a:pt x="58" y="623"/>
                    </a:lnTo>
                    <a:lnTo>
                      <a:pt x="58" y="615"/>
                    </a:lnTo>
                    <a:lnTo>
                      <a:pt x="58" y="607"/>
                    </a:lnTo>
                    <a:lnTo>
                      <a:pt x="55" y="602"/>
                    </a:lnTo>
                    <a:lnTo>
                      <a:pt x="47" y="598"/>
                    </a:lnTo>
                    <a:lnTo>
                      <a:pt x="47" y="592"/>
                    </a:lnTo>
                    <a:lnTo>
                      <a:pt x="50" y="580"/>
                    </a:lnTo>
                    <a:lnTo>
                      <a:pt x="51" y="579"/>
                    </a:lnTo>
                    <a:lnTo>
                      <a:pt x="58" y="575"/>
                    </a:lnTo>
                    <a:lnTo>
                      <a:pt x="61" y="574"/>
                    </a:lnTo>
                    <a:lnTo>
                      <a:pt x="61" y="570"/>
                    </a:lnTo>
                    <a:lnTo>
                      <a:pt x="57" y="564"/>
                    </a:lnTo>
                    <a:lnTo>
                      <a:pt x="58" y="558"/>
                    </a:lnTo>
                    <a:lnTo>
                      <a:pt x="62" y="553"/>
                    </a:lnTo>
                    <a:lnTo>
                      <a:pt x="61" y="543"/>
                    </a:lnTo>
                    <a:lnTo>
                      <a:pt x="54" y="536"/>
                    </a:lnTo>
                    <a:lnTo>
                      <a:pt x="41" y="526"/>
                    </a:lnTo>
                    <a:lnTo>
                      <a:pt x="36" y="521"/>
                    </a:lnTo>
                    <a:lnTo>
                      <a:pt x="33" y="512"/>
                    </a:lnTo>
                    <a:lnTo>
                      <a:pt x="29" y="480"/>
                    </a:lnTo>
                    <a:lnTo>
                      <a:pt x="29" y="470"/>
                    </a:lnTo>
                    <a:lnTo>
                      <a:pt x="22" y="461"/>
                    </a:lnTo>
                    <a:lnTo>
                      <a:pt x="18" y="457"/>
                    </a:lnTo>
                    <a:lnTo>
                      <a:pt x="7" y="443"/>
                    </a:lnTo>
                    <a:lnTo>
                      <a:pt x="4" y="443"/>
                    </a:lnTo>
                    <a:lnTo>
                      <a:pt x="2" y="439"/>
                    </a:lnTo>
                    <a:lnTo>
                      <a:pt x="0" y="437"/>
                    </a:lnTo>
                    <a:lnTo>
                      <a:pt x="1" y="431"/>
                    </a:lnTo>
                    <a:lnTo>
                      <a:pt x="12" y="412"/>
                    </a:lnTo>
                    <a:lnTo>
                      <a:pt x="23" y="400"/>
                    </a:lnTo>
                    <a:lnTo>
                      <a:pt x="35" y="383"/>
                    </a:lnTo>
                    <a:lnTo>
                      <a:pt x="36" y="373"/>
                    </a:lnTo>
                    <a:lnTo>
                      <a:pt x="35" y="370"/>
                    </a:lnTo>
                    <a:lnTo>
                      <a:pt x="29" y="365"/>
                    </a:lnTo>
                    <a:lnTo>
                      <a:pt x="24" y="362"/>
                    </a:lnTo>
                    <a:lnTo>
                      <a:pt x="20" y="357"/>
                    </a:lnTo>
                    <a:lnTo>
                      <a:pt x="18" y="356"/>
                    </a:lnTo>
                    <a:lnTo>
                      <a:pt x="17" y="350"/>
                    </a:lnTo>
                    <a:lnTo>
                      <a:pt x="15" y="342"/>
                    </a:lnTo>
                    <a:lnTo>
                      <a:pt x="17" y="328"/>
                    </a:lnTo>
                    <a:lnTo>
                      <a:pt x="22" y="319"/>
                    </a:lnTo>
                    <a:lnTo>
                      <a:pt x="27" y="316"/>
                    </a:lnTo>
                    <a:lnTo>
                      <a:pt x="29" y="308"/>
                    </a:lnTo>
                    <a:lnTo>
                      <a:pt x="29" y="303"/>
                    </a:lnTo>
                    <a:lnTo>
                      <a:pt x="27" y="297"/>
                    </a:lnTo>
                    <a:lnTo>
                      <a:pt x="18" y="286"/>
                    </a:lnTo>
                    <a:lnTo>
                      <a:pt x="18" y="283"/>
                    </a:lnTo>
                    <a:lnTo>
                      <a:pt x="22" y="276"/>
                    </a:lnTo>
                    <a:lnTo>
                      <a:pt x="35" y="270"/>
                    </a:lnTo>
                    <a:lnTo>
                      <a:pt x="36" y="268"/>
                    </a:lnTo>
                    <a:lnTo>
                      <a:pt x="36" y="249"/>
                    </a:lnTo>
                    <a:lnTo>
                      <a:pt x="33" y="231"/>
                    </a:lnTo>
                    <a:lnTo>
                      <a:pt x="33" y="220"/>
                    </a:lnTo>
                    <a:lnTo>
                      <a:pt x="35" y="201"/>
                    </a:lnTo>
                    <a:lnTo>
                      <a:pt x="35" y="177"/>
                    </a:lnTo>
                    <a:lnTo>
                      <a:pt x="40" y="166"/>
                    </a:lnTo>
                    <a:lnTo>
                      <a:pt x="47" y="157"/>
                    </a:lnTo>
                    <a:lnTo>
                      <a:pt x="50" y="155"/>
                    </a:lnTo>
                    <a:lnTo>
                      <a:pt x="50" y="152"/>
                    </a:lnTo>
                    <a:lnTo>
                      <a:pt x="35" y="129"/>
                    </a:lnTo>
                    <a:lnTo>
                      <a:pt x="1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252"/>
              <p:cNvSpPr>
                <a:spLocks noChangeAspect="1"/>
              </p:cNvSpPr>
              <p:nvPr/>
            </p:nvSpPr>
            <p:spPr bwMode="gray">
              <a:xfrm>
                <a:off x="1874" y="2831"/>
                <a:ext cx="59" cy="63"/>
              </a:xfrm>
              <a:custGeom>
                <a:avLst/>
                <a:gdLst/>
                <a:ahLst/>
                <a:cxnLst>
                  <a:cxn ang="0">
                    <a:pos x="2" y="252"/>
                  </a:cxn>
                  <a:cxn ang="0">
                    <a:pos x="26" y="272"/>
                  </a:cxn>
                  <a:cxn ang="0">
                    <a:pos x="56" y="283"/>
                  </a:cxn>
                  <a:cxn ang="0">
                    <a:pos x="91" y="297"/>
                  </a:cxn>
                  <a:cxn ang="0">
                    <a:pos x="115" y="304"/>
                  </a:cxn>
                  <a:cxn ang="0">
                    <a:pos x="129" y="310"/>
                  </a:cxn>
                  <a:cxn ang="0">
                    <a:pos x="162" y="307"/>
                  </a:cxn>
                  <a:cxn ang="0">
                    <a:pos x="197" y="314"/>
                  </a:cxn>
                  <a:cxn ang="0">
                    <a:pos x="225" y="303"/>
                  </a:cxn>
                  <a:cxn ang="0">
                    <a:pos x="246" y="283"/>
                  </a:cxn>
                  <a:cxn ang="0">
                    <a:pos x="253" y="272"/>
                  </a:cxn>
                  <a:cxn ang="0">
                    <a:pos x="268" y="253"/>
                  </a:cxn>
                  <a:cxn ang="0">
                    <a:pos x="276" y="236"/>
                  </a:cxn>
                  <a:cxn ang="0">
                    <a:pos x="271" y="229"/>
                  </a:cxn>
                  <a:cxn ang="0">
                    <a:pos x="274" y="199"/>
                  </a:cxn>
                  <a:cxn ang="0">
                    <a:pos x="281" y="184"/>
                  </a:cxn>
                  <a:cxn ang="0">
                    <a:pos x="286" y="175"/>
                  </a:cxn>
                  <a:cxn ang="0">
                    <a:pos x="292" y="172"/>
                  </a:cxn>
                  <a:cxn ang="0">
                    <a:pos x="267" y="148"/>
                  </a:cxn>
                  <a:cxn ang="0">
                    <a:pos x="260" y="126"/>
                  </a:cxn>
                  <a:cxn ang="0">
                    <a:pos x="242" y="113"/>
                  </a:cxn>
                  <a:cxn ang="0">
                    <a:pos x="228" y="108"/>
                  </a:cxn>
                  <a:cxn ang="0">
                    <a:pos x="215" y="91"/>
                  </a:cxn>
                  <a:cxn ang="0">
                    <a:pos x="200" y="86"/>
                  </a:cxn>
                  <a:cxn ang="0">
                    <a:pos x="185" y="77"/>
                  </a:cxn>
                  <a:cxn ang="0">
                    <a:pos x="178" y="73"/>
                  </a:cxn>
                  <a:cxn ang="0">
                    <a:pos x="166" y="55"/>
                  </a:cxn>
                  <a:cxn ang="0">
                    <a:pos x="160" y="48"/>
                  </a:cxn>
                  <a:cxn ang="0">
                    <a:pos x="142" y="60"/>
                  </a:cxn>
                  <a:cxn ang="0">
                    <a:pos x="133" y="50"/>
                  </a:cxn>
                  <a:cxn ang="0">
                    <a:pos x="119" y="27"/>
                  </a:cxn>
                  <a:cxn ang="0">
                    <a:pos x="103" y="12"/>
                  </a:cxn>
                  <a:cxn ang="0">
                    <a:pos x="85" y="0"/>
                  </a:cxn>
                  <a:cxn ang="0">
                    <a:pos x="75" y="2"/>
                  </a:cxn>
                  <a:cxn ang="0">
                    <a:pos x="64" y="12"/>
                  </a:cxn>
                  <a:cxn ang="0">
                    <a:pos x="44" y="16"/>
                  </a:cxn>
                  <a:cxn ang="0">
                    <a:pos x="33" y="27"/>
                  </a:cxn>
                  <a:cxn ang="0">
                    <a:pos x="31" y="72"/>
                  </a:cxn>
                  <a:cxn ang="0">
                    <a:pos x="29" y="97"/>
                  </a:cxn>
                  <a:cxn ang="0">
                    <a:pos x="20" y="172"/>
                  </a:cxn>
                  <a:cxn ang="0">
                    <a:pos x="16" y="188"/>
                  </a:cxn>
                  <a:cxn ang="0">
                    <a:pos x="5" y="210"/>
                  </a:cxn>
                  <a:cxn ang="0">
                    <a:pos x="0" y="252"/>
                  </a:cxn>
                </a:cxnLst>
                <a:rect l="0" t="0" r="r" b="b"/>
                <a:pathLst>
                  <a:path w="292" h="314">
                    <a:moveTo>
                      <a:pt x="0" y="252"/>
                    </a:moveTo>
                    <a:lnTo>
                      <a:pt x="2" y="252"/>
                    </a:lnTo>
                    <a:lnTo>
                      <a:pt x="9" y="253"/>
                    </a:lnTo>
                    <a:lnTo>
                      <a:pt x="26" y="272"/>
                    </a:lnTo>
                    <a:lnTo>
                      <a:pt x="29" y="281"/>
                    </a:lnTo>
                    <a:lnTo>
                      <a:pt x="56" y="283"/>
                    </a:lnTo>
                    <a:lnTo>
                      <a:pt x="66" y="283"/>
                    </a:lnTo>
                    <a:lnTo>
                      <a:pt x="91" y="297"/>
                    </a:lnTo>
                    <a:lnTo>
                      <a:pt x="104" y="302"/>
                    </a:lnTo>
                    <a:lnTo>
                      <a:pt x="115" y="304"/>
                    </a:lnTo>
                    <a:lnTo>
                      <a:pt x="123" y="309"/>
                    </a:lnTo>
                    <a:lnTo>
                      <a:pt x="129" y="310"/>
                    </a:lnTo>
                    <a:lnTo>
                      <a:pt x="149" y="307"/>
                    </a:lnTo>
                    <a:lnTo>
                      <a:pt x="162" y="307"/>
                    </a:lnTo>
                    <a:lnTo>
                      <a:pt x="183" y="310"/>
                    </a:lnTo>
                    <a:lnTo>
                      <a:pt x="197" y="314"/>
                    </a:lnTo>
                    <a:lnTo>
                      <a:pt x="212" y="309"/>
                    </a:lnTo>
                    <a:lnTo>
                      <a:pt x="225" y="303"/>
                    </a:lnTo>
                    <a:lnTo>
                      <a:pt x="236" y="295"/>
                    </a:lnTo>
                    <a:lnTo>
                      <a:pt x="246" y="283"/>
                    </a:lnTo>
                    <a:lnTo>
                      <a:pt x="249" y="281"/>
                    </a:lnTo>
                    <a:lnTo>
                      <a:pt x="253" y="272"/>
                    </a:lnTo>
                    <a:lnTo>
                      <a:pt x="260" y="265"/>
                    </a:lnTo>
                    <a:lnTo>
                      <a:pt x="268" y="253"/>
                    </a:lnTo>
                    <a:lnTo>
                      <a:pt x="271" y="240"/>
                    </a:lnTo>
                    <a:lnTo>
                      <a:pt x="276" y="236"/>
                    </a:lnTo>
                    <a:lnTo>
                      <a:pt x="273" y="231"/>
                    </a:lnTo>
                    <a:lnTo>
                      <a:pt x="271" y="229"/>
                    </a:lnTo>
                    <a:lnTo>
                      <a:pt x="274" y="215"/>
                    </a:lnTo>
                    <a:lnTo>
                      <a:pt x="274" y="199"/>
                    </a:lnTo>
                    <a:lnTo>
                      <a:pt x="276" y="191"/>
                    </a:lnTo>
                    <a:lnTo>
                      <a:pt x="281" y="184"/>
                    </a:lnTo>
                    <a:lnTo>
                      <a:pt x="284" y="183"/>
                    </a:lnTo>
                    <a:lnTo>
                      <a:pt x="286" y="175"/>
                    </a:lnTo>
                    <a:lnTo>
                      <a:pt x="291" y="174"/>
                    </a:lnTo>
                    <a:lnTo>
                      <a:pt x="292" y="172"/>
                    </a:lnTo>
                    <a:lnTo>
                      <a:pt x="287" y="163"/>
                    </a:lnTo>
                    <a:lnTo>
                      <a:pt x="267" y="148"/>
                    </a:lnTo>
                    <a:lnTo>
                      <a:pt x="264" y="145"/>
                    </a:lnTo>
                    <a:lnTo>
                      <a:pt x="260" y="126"/>
                    </a:lnTo>
                    <a:lnTo>
                      <a:pt x="257" y="120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28" y="108"/>
                    </a:lnTo>
                    <a:lnTo>
                      <a:pt x="222" y="102"/>
                    </a:lnTo>
                    <a:lnTo>
                      <a:pt x="215" y="91"/>
                    </a:lnTo>
                    <a:lnTo>
                      <a:pt x="212" y="87"/>
                    </a:lnTo>
                    <a:lnTo>
                      <a:pt x="200" y="86"/>
                    </a:lnTo>
                    <a:lnTo>
                      <a:pt x="193" y="77"/>
                    </a:lnTo>
                    <a:lnTo>
                      <a:pt x="185" y="77"/>
                    </a:lnTo>
                    <a:lnTo>
                      <a:pt x="181" y="76"/>
                    </a:lnTo>
                    <a:lnTo>
                      <a:pt x="178" y="73"/>
                    </a:lnTo>
                    <a:lnTo>
                      <a:pt x="171" y="65"/>
                    </a:lnTo>
                    <a:lnTo>
                      <a:pt x="166" y="55"/>
                    </a:lnTo>
                    <a:lnTo>
                      <a:pt x="165" y="51"/>
                    </a:lnTo>
                    <a:lnTo>
                      <a:pt x="160" y="48"/>
                    </a:lnTo>
                    <a:lnTo>
                      <a:pt x="146" y="59"/>
                    </a:lnTo>
                    <a:lnTo>
                      <a:pt x="142" y="60"/>
                    </a:lnTo>
                    <a:lnTo>
                      <a:pt x="134" y="59"/>
                    </a:lnTo>
                    <a:lnTo>
                      <a:pt x="133" y="50"/>
                    </a:lnTo>
                    <a:lnTo>
                      <a:pt x="128" y="35"/>
                    </a:lnTo>
                    <a:lnTo>
                      <a:pt x="119" y="27"/>
                    </a:lnTo>
                    <a:lnTo>
                      <a:pt x="108" y="17"/>
                    </a:lnTo>
                    <a:lnTo>
                      <a:pt x="103" y="12"/>
                    </a:lnTo>
                    <a:lnTo>
                      <a:pt x="91" y="2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2"/>
                    </a:lnTo>
                    <a:lnTo>
                      <a:pt x="71" y="8"/>
                    </a:lnTo>
                    <a:lnTo>
                      <a:pt x="64" y="12"/>
                    </a:lnTo>
                    <a:lnTo>
                      <a:pt x="45" y="10"/>
                    </a:lnTo>
                    <a:lnTo>
                      <a:pt x="44" y="16"/>
                    </a:lnTo>
                    <a:lnTo>
                      <a:pt x="34" y="24"/>
                    </a:lnTo>
                    <a:lnTo>
                      <a:pt x="33" y="27"/>
                    </a:lnTo>
                    <a:lnTo>
                      <a:pt x="34" y="50"/>
                    </a:lnTo>
                    <a:lnTo>
                      <a:pt x="31" y="72"/>
                    </a:lnTo>
                    <a:lnTo>
                      <a:pt x="31" y="87"/>
                    </a:lnTo>
                    <a:lnTo>
                      <a:pt x="29" y="97"/>
                    </a:lnTo>
                    <a:lnTo>
                      <a:pt x="20" y="121"/>
                    </a:lnTo>
                    <a:lnTo>
                      <a:pt x="20" y="172"/>
                    </a:lnTo>
                    <a:lnTo>
                      <a:pt x="18" y="182"/>
                    </a:lnTo>
                    <a:lnTo>
                      <a:pt x="16" y="188"/>
                    </a:lnTo>
                    <a:lnTo>
                      <a:pt x="9" y="201"/>
                    </a:lnTo>
                    <a:lnTo>
                      <a:pt x="5" y="210"/>
                    </a:lnTo>
                    <a:lnTo>
                      <a:pt x="1" y="236"/>
                    </a:lnTo>
                    <a:lnTo>
                      <a:pt x="0" y="25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253"/>
              <p:cNvSpPr>
                <a:spLocks noChangeAspect="1"/>
              </p:cNvSpPr>
              <p:nvPr/>
            </p:nvSpPr>
            <p:spPr bwMode="gray">
              <a:xfrm>
                <a:off x="1844" y="2396"/>
                <a:ext cx="53" cy="77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" y="41"/>
                  </a:cxn>
                  <a:cxn ang="0">
                    <a:pos x="152" y="83"/>
                  </a:cxn>
                  <a:cxn ang="0">
                    <a:pos x="172" y="84"/>
                  </a:cxn>
                  <a:cxn ang="0">
                    <a:pos x="195" y="94"/>
                  </a:cxn>
                  <a:cxn ang="0">
                    <a:pos x="211" y="112"/>
                  </a:cxn>
                  <a:cxn ang="0">
                    <a:pos x="232" y="139"/>
                  </a:cxn>
                  <a:cxn ang="0">
                    <a:pos x="217" y="159"/>
                  </a:cxn>
                  <a:cxn ang="0">
                    <a:pos x="220" y="165"/>
                  </a:cxn>
                  <a:cxn ang="0">
                    <a:pos x="212" y="182"/>
                  </a:cxn>
                  <a:cxn ang="0">
                    <a:pos x="189" y="186"/>
                  </a:cxn>
                  <a:cxn ang="0">
                    <a:pos x="183" y="193"/>
                  </a:cxn>
                  <a:cxn ang="0">
                    <a:pos x="174" y="228"/>
                  </a:cxn>
                  <a:cxn ang="0">
                    <a:pos x="189" y="255"/>
                  </a:cxn>
                  <a:cxn ang="0">
                    <a:pos x="200" y="268"/>
                  </a:cxn>
                  <a:cxn ang="0">
                    <a:pos x="217" y="273"/>
                  </a:cxn>
                  <a:cxn ang="0">
                    <a:pos x="226" y="289"/>
                  </a:cxn>
                  <a:cxn ang="0">
                    <a:pos x="233" y="311"/>
                  </a:cxn>
                  <a:cxn ang="0">
                    <a:pos x="263" y="347"/>
                  </a:cxn>
                  <a:cxn ang="0">
                    <a:pos x="254" y="350"/>
                  </a:cxn>
                  <a:cxn ang="0">
                    <a:pos x="233" y="348"/>
                  </a:cxn>
                  <a:cxn ang="0">
                    <a:pos x="213" y="353"/>
                  </a:cxn>
                  <a:cxn ang="0">
                    <a:pos x="183" y="366"/>
                  </a:cxn>
                  <a:cxn ang="0">
                    <a:pos x="158" y="374"/>
                  </a:cxn>
                  <a:cxn ang="0">
                    <a:pos x="134" y="386"/>
                  </a:cxn>
                  <a:cxn ang="0">
                    <a:pos x="102" y="369"/>
                  </a:cxn>
                  <a:cxn ang="0">
                    <a:pos x="91" y="357"/>
                  </a:cxn>
                  <a:cxn ang="0">
                    <a:pos x="89" y="332"/>
                  </a:cxn>
                  <a:cxn ang="0">
                    <a:pos x="77" y="288"/>
                  </a:cxn>
                  <a:cxn ang="0">
                    <a:pos x="86" y="257"/>
                  </a:cxn>
                  <a:cxn ang="0">
                    <a:pos x="95" y="234"/>
                  </a:cxn>
                  <a:cxn ang="0">
                    <a:pos x="79" y="209"/>
                  </a:cxn>
                  <a:cxn ang="0">
                    <a:pos x="72" y="193"/>
                  </a:cxn>
                  <a:cxn ang="0">
                    <a:pos x="67" y="171"/>
                  </a:cxn>
                  <a:cxn ang="0">
                    <a:pos x="37" y="174"/>
                  </a:cxn>
                  <a:cxn ang="0">
                    <a:pos x="27" y="163"/>
                  </a:cxn>
                  <a:cxn ang="0">
                    <a:pos x="0" y="128"/>
                  </a:cxn>
                  <a:cxn ang="0">
                    <a:pos x="1" y="121"/>
                  </a:cxn>
                  <a:cxn ang="0">
                    <a:pos x="11" y="91"/>
                  </a:cxn>
                  <a:cxn ang="0">
                    <a:pos x="40" y="75"/>
                  </a:cxn>
                  <a:cxn ang="0">
                    <a:pos x="38" y="64"/>
                  </a:cxn>
                  <a:cxn ang="0">
                    <a:pos x="24" y="52"/>
                  </a:cxn>
                  <a:cxn ang="0">
                    <a:pos x="29" y="35"/>
                  </a:cxn>
                  <a:cxn ang="0">
                    <a:pos x="46" y="26"/>
                  </a:cxn>
                  <a:cxn ang="0">
                    <a:pos x="72" y="13"/>
                  </a:cxn>
                  <a:cxn ang="0">
                    <a:pos x="81" y="2"/>
                  </a:cxn>
                </a:cxnLst>
                <a:rect l="0" t="0" r="r" b="b"/>
                <a:pathLst>
                  <a:path w="265" h="386">
                    <a:moveTo>
                      <a:pt x="81" y="2"/>
                    </a:moveTo>
                    <a:lnTo>
                      <a:pt x="87" y="3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8" y="10"/>
                    </a:lnTo>
                    <a:lnTo>
                      <a:pt x="141" y="41"/>
                    </a:lnTo>
                    <a:lnTo>
                      <a:pt x="150" y="53"/>
                    </a:lnTo>
                    <a:lnTo>
                      <a:pt x="151" y="59"/>
                    </a:lnTo>
                    <a:lnTo>
                      <a:pt x="152" y="83"/>
                    </a:lnTo>
                    <a:lnTo>
                      <a:pt x="156" y="84"/>
                    </a:lnTo>
                    <a:lnTo>
                      <a:pt x="162" y="84"/>
                    </a:lnTo>
                    <a:lnTo>
                      <a:pt x="172" y="84"/>
                    </a:lnTo>
                    <a:lnTo>
                      <a:pt x="179" y="85"/>
                    </a:lnTo>
                    <a:lnTo>
                      <a:pt x="183" y="88"/>
                    </a:lnTo>
                    <a:lnTo>
                      <a:pt x="195" y="94"/>
                    </a:lnTo>
                    <a:lnTo>
                      <a:pt x="197" y="96"/>
                    </a:lnTo>
                    <a:lnTo>
                      <a:pt x="202" y="104"/>
                    </a:lnTo>
                    <a:lnTo>
                      <a:pt x="211" y="112"/>
                    </a:lnTo>
                    <a:lnTo>
                      <a:pt x="222" y="120"/>
                    </a:lnTo>
                    <a:lnTo>
                      <a:pt x="228" y="136"/>
                    </a:lnTo>
                    <a:lnTo>
                      <a:pt x="232" y="139"/>
                    </a:lnTo>
                    <a:lnTo>
                      <a:pt x="231" y="142"/>
                    </a:lnTo>
                    <a:lnTo>
                      <a:pt x="224" y="148"/>
                    </a:lnTo>
                    <a:lnTo>
                      <a:pt x="217" y="159"/>
                    </a:lnTo>
                    <a:lnTo>
                      <a:pt x="216" y="163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0" y="172"/>
                    </a:lnTo>
                    <a:lnTo>
                      <a:pt x="213" y="179"/>
                    </a:lnTo>
                    <a:lnTo>
                      <a:pt x="212" y="182"/>
                    </a:lnTo>
                    <a:lnTo>
                      <a:pt x="205" y="183"/>
                    </a:lnTo>
                    <a:lnTo>
                      <a:pt x="196" y="183"/>
                    </a:lnTo>
                    <a:lnTo>
                      <a:pt x="189" y="186"/>
                    </a:lnTo>
                    <a:lnTo>
                      <a:pt x="185" y="188"/>
                    </a:lnTo>
                    <a:lnTo>
                      <a:pt x="184" y="191"/>
                    </a:lnTo>
                    <a:lnTo>
                      <a:pt x="183" y="193"/>
                    </a:lnTo>
                    <a:lnTo>
                      <a:pt x="181" y="208"/>
                    </a:lnTo>
                    <a:lnTo>
                      <a:pt x="178" y="217"/>
                    </a:lnTo>
                    <a:lnTo>
                      <a:pt x="174" y="228"/>
                    </a:lnTo>
                    <a:lnTo>
                      <a:pt x="174" y="234"/>
                    </a:lnTo>
                    <a:lnTo>
                      <a:pt x="180" y="240"/>
                    </a:lnTo>
                    <a:lnTo>
                      <a:pt x="189" y="255"/>
                    </a:lnTo>
                    <a:lnTo>
                      <a:pt x="191" y="256"/>
                    </a:lnTo>
                    <a:lnTo>
                      <a:pt x="200" y="263"/>
                    </a:lnTo>
                    <a:lnTo>
                      <a:pt x="200" y="268"/>
                    </a:lnTo>
                    <a:lnTo>
                      <a:pt x="204" y="272"/>
                    </a:lnTo>
                    <a:lnTo>
                      <a:pt x="205" y="273"/>
                    </a:lnTo>
                    <a:lnTo>
                      <a:pt x="217" y="273"/>
                    </a:lnTo>
                    <a:lnTo>
                      <a:pt x="220" y="276"/>
                    </a:lnTo>
                    <a:lnTo>
                      <a:pt x="221" y="284"/>
                    </a:lnTo>
                    <a:lnTo>
                      <a:pt x="226" y="289"/>
                    </a:lnTo>
                    <a:lnTo>
                      <a:pt x="226" y="299"/>
                    </a:lnTo>
                    <a:lnTo>
                      <a:pt x="232" y="305"/>
                    </a:lnTo>
                    <a:lnTo>
                      <a:pt x="233" y="311"/>
                    </a:lnTo>
                    <a:lnTo>
                      <a:pt x="239" y="321"/>
                    </a:lnTo>
                    <a:lnTo>
                      <a:pt x="253" y="338"/>
                    </a:lnTo>
                    <a:lnTo>
                      <a:pt x="263" y="347"/>
                    </a:lnTo>
                    <a:lnTo>
                      <a:pt x="265" y="347"/>
                    </a:lnTo>
                    <a:lnTo>
                      <a:pt x="265" y="349"/>
                    </a:lnTo>
                    <a:lnTo>
                      <a:pt x="254" y="350"/>
                    </a:lnTo>
                    <a:lnTo>
                      <a:pt x="240" y="352"/>
                    </a:lnTo>
                    <a:lnTo>
                      <a:pt x="234" y="349"/>
                    </a:lnTo>
                    <a:lnTo>
                      <a:pt x="233" y="348"/>
                    </a:lnTo>
                    <a:lnTo>
                      <a:pt x="229" y="347"/>
                    </a:lnTo>
                    <a:lnTo>
                      <a:pt x="224" y="347"/>
                    </a:lnTo>
                    <a:lnTo>
                      <a:pt x="213" y="353"/>
                    </a:lnTo>
                    <a:lnTo>
                      <a:pt x="205" y="363"/>
                    </a:lnTo>
                    <a:lnTo>
                      <a:pt x="191" y="363"/>
                    </a:lnTo>
                    <a:lnTo>
                      <a:pt x="183" y="366"/>
                    </a:lnTo>
                    <a:lnTo>
                      <a:pt x="178" y="371"/>
                    </a:lnTo>
                    <a:lnTo>
                      <a:pt x="167" y="371"/>
                    </a:lnTo>
                    <a:lnTo>
                      <a:pt x="158" y="374"/>
                    </a:lnTo>
                    <a:lnTo>
                      <a:pt x="152" y="384"/>
                    </a:lnTo>
                    <a:lnTo>
                      <a:pt x="147" y="386"/>
                    </a:lnTo>
                    <a:lnTo>
                      <a:pt x="134" y="386"/>
                    </a:lnTo>
                    <a:lnTo>
                      <a:pt x="124" y="384"/>
                    </a:lnTo>
                    <a:lnTo>
                      <a:pt x="108" y="374"/>
                    </a:lnTo>
                    <a:lnTo>
                      <a:pt x="102" y="369"/>
                    </a:lnTo>
                    <a:lnTo>
                      <a:pt x="98" y="363"/>
                    </a:lnTo>
                    <a:lnTo>
                      <a:pt x="95" y="362"/>
                    </a:lnTo>
                    <a:lnTo>
                      <a:pt x="91" y="357"/>
                    </a:lnTo>
                    <a:lnTo>
                      <a:pt x="89" y="354"/>
                    </a:lnTo>
                    <a:lnTo>
                      <a:pt x="91" y="341"/>
                    </a:lnTo>
                    <a:lnTo>
                      <a:pt x="89" y="332"/>
                    </a:lnTo>
                    <a:lnTo>
                      <a:pt x="78" y="322"/>
                    </a:lnTo>
                    <a:lnTo>
                      <a:pt x="77" y="319"/>
                    </a:lnTo>
                    <a:lnTo>
                      <a:pt x="77" y="288"/>
                    </a:lnTo>
                    <a:lnTo>
                      <a:pt x="83" y="274"/>
                    </a:lnTo>
                    <a:lnTo>
                      <a:pt x="86" y="267"/>
                    </a:lnTo>
                    <a:lnTo>
                      <a:pt x="86" y="257"/>
                    </a:lnTo>
                    <a:lnTo>
                      <a:pt x="95" y="244"/>
                    </a:lnTo>
                    <a:lnTo>
                      <a:pt x="97" y="241"/>
                    </a:lnTo>
                    <a:lnTo>
                      <a:pt x="95" y="234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79" y="209"/>
                    </a:lnTo>
                    <a:lnTo>
                      <a:pt x="77" y="208"/>
                    </a:lnTo>
                    <a:lnTo>
                      <a:pt x="68" y="207"/>
                    </a:lnTo>
                    <a:lnTo>
                      <a:pt x="72" y="193"/>
                    </a:lnTo>
                    <a:lnTo>
                      <a:pt x="72" y="186"/>
                    </a:lnTo>
                    <a:lnTo>
                      <a:pt x="72" y="180"/>
                    </a:lnTo>
                    <a:lnTo>
                      <a:pt x="67" y="171"/>
                    </a:lnTo>
                    <a:lnTo>
                      <a:pt x="59" y="171"/>
                    </a:lnTo>
                    <a:lnTo>
                      <a:pt x="46" y="175"/>
                    </a:lnTo>
                    <a:lnTo>
                      <a:pt x="37" y="174"/>
                    </a:lnTo>
                    <a:lnTo>
                      <a:pt x="37" y="171"/>
                    </a:lnTo>
                    <a:lnTo>
                      <a:pt x="33" y="169"/>
                    </a:lnTo>
                    <a:lnTo>
                      <a:pt x="27" y="163"/>
                    </a:lnTo>
                    <a:lnTo>
                      <a:pt x="23" y="155"/>
                    </a:lnTo>
                    <a:lnTo>
                      <a:pt x="12" y="144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21"/>
                    </a:lnTo>
                    <a:lnTo>
                      <a:pt x="7" y="112"/>
                    </a:lnTo>
                    <a:lnTo>
                      <a:pt x="11" y="106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29" y="83"/>
                    </a:lnTo>
                    <a:lnTo>
                      <a:pt x="40" y="75"/>
                    </a:lnTo>
                    <a:lnTo>
                      <a:pt x="45" y="69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32" y="66"/>
                    </a:lnTo>
                    <a:lnTo>
                      <a:pt x="27" y="64"/>
                    </a:lnTo>
                    <a:lnTo>
                      <a:pt x="24" y="52"/>
                    </a:lnTo>
                    <a:lnTo>
                      <a:pt x="24" y="43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40" y="32"/>
                    </a:lnTo>
                    <a:lnTo>
                      <a:pt x="43" y="30"/>
                    </a:lnTo>
                    <a:lnTo>
                      <a:pt x="46" y="26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72" y="13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" name="Freeform 254"/>
              <p:cNvSpPr>
                <a:spLocks noChangeAspect="1"/>
              </p:cNvSpPr>
              <p:nvPr/>
            </p:nvSpPr>
            <p:spPr bwMode="gray">
              <a:xfrm>
                <a:off x="1919" y="2425"/>
                <a:ext cx="32" cy="40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13" y="169"/>
                  </a:cxn>
                  <a:cxn ang="0">
                    <a:pos x="15" y="166"/>
                  </a:cxn>
                  <a:cxn ang="0">
                    <a:pos x="17" y="147"/>
                  </a:cxn>
                  <a:cxn ang="0">
                    <a:pos x="22" y="125"/>
                  </a:cxn>
                  <a:cxn ang="0">
                    <a:pos x="23" y="110"/>
                  </a:cxn>
                  <a:cxn ang="0">
                    <a:pos x="18" y="102"/>
                  </a:cxn>
                  <a:cxn ang="0">
                    <a:pos x="17" y="101"/>
                  </a:cxn>
                  <a:cxn ang="0">
                    <a:pos x="17" y="99"/>
                  </a:cxn>
                  <a:cxn ang="0">
                    <a:pos x="8" y="86"/>
                  </a:cxn>
                  <a:cxn ang="0">
                    <a:pos x="5" y="75"/>
                  </a:cxn>
                  <a:cxn ang="0">
                    <a:pos x="3" y="56"/>
                  </a:cxn>
                  <a:cxn ang="0">
                    <a:pos x="3" y="34"/>
                  </a:cxn>
                  <a:cxn ang="0">
                    <a:pos x="7" y="24"/>
                  </a:cxn>
                  <a:cxn ang="0">
                    <a:pos x="15" y="18"/>
                  </a:cxn>
                  <a:cxn ang="0">
                    <a:pos x="19" y="12"/>
                  </a:cxn>
                  <a:cxn ang="0">
                    <a:pos x="19" y="10"/>
                  </a:cxn>
                  <a:cxn ang="0">
                    <a:pos x="22" y="7"/>
                  </a:cxn>
                  <a:cxn ang="0">
                    <a:pos x="28" y="5"/>
                  </a:cxn>
                  <a:cxn ang="0">
                    <a:pos x="32" y="1"/>
                  </a:cxn>
                  <a:cxn ang="0">
                    <a:pos x="35" y="0"/>
                  </a:cxn>
                  <a:cxn ang="0">
                    <a:pos x="49" y="8"/>
                  </a:cxn>
                  <a:cxn ang="0">
                    <a:pos x="61" y="13"/>
                  </a:cxn>
                  <a:cxn ang="0">
                    <a:pos x="73" y="19"/>
                  </a:cxn>
                  <a:cxn ang="0">
                    <a:pos x="85" y="21"/>
                  </a:cxn>
                  <a:cxn ang="0">
                    <a:pos x="98" y="28"/>
                  </a:cxn>
                  <a:cxn ang="0">
                    <a:pos x="113" y="39"/>
                  </a:cxn>
                  <a:cxn ang="0">
                    <a:pos x="116" y="40"/>
                  </a:cxn>
                  <a:cxn ang="0">
                    <a:pos x="130" y="53"/>
                  </a:cxn>
                  <a:cxn ang="0">
                    <a:pos x="135" y="59"/>
                  </a:cxn>
                  <a:cxn ang="0">
                    <a:pos x="146" y="65"/>
                  </a:cxn>
                  <a:cxn ang="0">
                    <a:pos x="156" y="75"/>
                  </a:cxn>
                  <a:cxn ang="0">
                    <a:pos x="156" y="86"/>
                  </a:cxn>
                  <a:cxn ang="0">
                    <a:pos x="157" y="86"/>
                  </a:cxn>
                  <a:cxn ang="0">
                    <a:pos x="144" y="99"/>
                  </a:cxn>
                  <a:cxn ang="0">
                    <a:pos x="141" y="107"/>
                  </a:cxn>
                  <a:cxn ang="0">
                    <a:pos x="128" y="125"/>
                  </a:cxn>
                  <a:cxn ang="0">
                    <a:pos x="118" y="137"/>
                  </a:cxn>
                  <a:cxn ang="0">
                    <a:pos x="114" y="144"/>
                  </a:cxn>
                  <a:cxn ang="0">
                    <a:pos x="105" y="166"/>
                  </a:cxn>
                  <a:cxn ang="0">
                    <a:pos x="78" y="190"/>
                  </a:cxn>
                  <a:cxn ang="0">
                    <a:pos x="76" y="193"/>
                  </a:cxn>
                  <a:cxn ang="0">
                    <a:pos x="71" y="195"/>
                  </a:cxn>
                  <a:cxn ang="0">
                    <a:pos x="61" y="195"/>
                  </a:cxn>
                  <a:cxn ang="0">
                    <a:pos x="54" y="191"/>
                  </a:cxn>
                  <a:cxn ang="0">
                    <a:pos x="48" y="191"/>
                  </a:cxn>
                  <a:cxn ang="0">
                    <a:pos x="44" y="193"/>
                  </a:cxn>
                  <a:cxn ang="0">
                    <a:pos x="28" y="200"/>
                  </a:cxn>
                  <a:cxn ang="0">
                    <a:pos x="22" y="200"/>
                  </a:cxn>
                  <a:cxn ang="0">
                    <a:pos x="19" y="199"/>
                  </a:cxn>
                  <a:cxn ang="0">
                    <a:pos x="10" y="193"/>
                  </a:cxn>
                  <a:cxn ang="0">
                    <a:pos x="0" y="182"/>
                  </a:cxn>
                </a:cxnLst>
                <a:rect l="0" t="0" r="r" b="b"/>
                <a:pathLst>
                  <a:path w="157" h="200">
                    <a:moveTo>
                      <a:pt x="0" y="182"/>
                    </a:moveTo>
                    <a:lnTo>
                      <a:pt x="13" y="169"/>
                    </a:lnTo>
                    <a:lnTo>
                      <a:pt x="15" y="166"/>
                    </a:lnTo>
                    <a:lnTo>
                      <a:pt x="17" y="147"/>
                    </a:lnTo>
                    <a:lnTo>
                      <a:pt x="22" y="125"/>
                    </a:lnTo>
                    <a:lnTo>
                      <a:pt x="23" y="110"/>
                    </a:lnTo>
                    <a:lnTo>
                      <a:pt x="18" y="102"/>
                    </a:lnTo>
                    <a:lnTo>
                      <a:pt x="17" y="101"/>
                    </a:lnTo>
                    <a:lnTo>
                      <a:pt x="17" y="99"/>
                    </a:lnTo>
                    <a:lnTo>
                      <a:pt x="8" y="86"/>
                    </a:lnTo>
                    <a:lnTo>
                      <a:pt x="5" y="75"/>
                    </a:lnTo>
                    <a:lnTo>
                      <a:pt x="3" y="56"/>
                    </a:lnTo>
                    <a:lnTo>
                      <a:pt x="3" y="34"/>
                    </a:lnTo>
                    <a:lnTo>
                      <a:pt x="7" y="24"/>
                    </a:lnTo>
                    <a:lnTo>
                      <a:pt x="15" y="18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8" y="5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49" y="8"/>
                    </a:lnTo>
                    <a:lnTo>
                      <a:pt x="61" y="13"/>
                    </a:lnTo>
                    <a:lnTo>
                      <a:pt x="73" y="19"/>
                    </a:lnTo>
                    <a:lnTo>
                      <a:pt x="85" y="21"/>
                    </a:lnTo>
                    <a:lnTo>
                      <a:pt x="98" y="28"/>
                    </a:lnTo>
                    <a:lnTo>
                      <a:pt x="113" y="39"/>
                    </a:lnTo>
                    <a:lnTo>
                      <a:pt x="116" y="40"/>
                    </a:lnTo>
                    <a:lnTo>
                      <a:pt x="130" y="53"/>
                    </a:lnTo>
                    <a:lnTo>
                      <a:pt x="135" y="59"/>
                    </a:lnTo>
                    <a:lnTo>
                      <a:pt x="146" y="65"/>
                    </a:lnTo>
                    <a:lnTo>
                      <a:pt x="156" y="75"/>
                    </a:lnTo>
                    <a:lnTo>
                      <a:pt x="156" y="86"/>
                    </a:lnTo>
                    <a:lnTo>
                      <a:pt x="157" y="86"/>
                    </a:lnTo>
                    <a:lnTo>
                      <a:pt x="144" y="99"/>
                    </a:lnTo>
                    <a:lnTo>
                      <a:pt x="141" y="107"/>
                    </a:lnTo>
                    <a:lnTo>
                      <a:pt x="128" y="125"/>
                    </a:lnTo>
                    <a:lnTo>
                      <a:pt x="118" y="137"/>
                    </a:lnTo>
                    <a:lnTo>
                      <a:pt x="114" y="144"/>
                    </a:lnTo>
                    <a:lnTo>
                      <a:pt x="105" y="166"/>
                    </a:lnTo>
                    <a:lnTo>
                      <a:pt x="78" y="190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61" y="195"/>
                    </a:lnTo>
                    <a:lnTo>
                      <a:pt x="54" y="191"/>
                    </a:lnTo>
                    <a:lnTo>
                      <a:pt x="48" y="191"/>
                    </a:lnTo>
                    <a:lnTo>
                      <a:pt x="44" y="193"/>
                    </a:lnTo>
                    <a:lnTo>
                      <a:pt x="28" y="200"/>
                    </a:lnTo>
                    <a:lnTo>
                      <a:pt x="22" y="200"/>
                    </a:lnTo>
                    <a:lnTo>
                      <a:pt x="19" y="199"/>
                    </a:lnTo>
                    <a:lnTo>
                      <a:pt x="10" y="193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255"/>
              <p:cNvSpPr>
                <a:spLocks noChangeAspect="1"/>
              </p:cNvSpPr>
              <p:nvPr/>
            </p:nvSpPr>
            <p:spPr bwMode="gray">
              <a:xfrm>
                <a:off x="1624" y="2488"/>
                <a:ext cx="137" cy="201"/>
              </a:xfrm>
              <a:custGeom>
                <a:avLst/>
                <a:gdLst/>
                <a:ahLst/>
                <a:cxnLst>
                  <a:cxn ang="0">
                    <a:pos x="319" y="13"/>
                  </a:cxn>
                  <a:cxn ang="0">
                    <a:pos x="335" y="50"/>
                  </a:cxn>
                  <a:cxn ang="0">
                    <a:pos x="284" y="110"/>
                  </a:cxn>
                  <a:cxn ang="0">
                    <a:pos x="204" y="156"/>
                  </a:cxn>
                  <a:cxn ang="0">
                    <a:pos x="170" y="190"/>
                  </a:cxn>
                  <a:cxn ang="0">
                    <a:pos x="159" y="190"/>
                  </a:cxn>
                  <a:cxn ang="0">
                    <a:pos x="138" y="253"/>
                  </a:cxn>
                  <a:cxn ang="0">
                    <a:pos x="97" y="260"/>
                  </a:cxn>
                  <a:cxn ang="0">
                    <a:pos x="72" y="242"/>
                  </a:cxn>
                  <a:cxn ang="0">
                    <a:pos x="43" y="242"/>
                  </a:cxn>
                  <a:cxn ang="0">
                    <a:pos x="52" y="214"/>
                  </a:cxn>
                  <a:cxn ang="0">
                    <a:pos x="51" y="188"/>
                  </a:cxn>
                  <a:cxn ang="0">
                    <a:pos x="3" y="231"/>
                  </a:cxn>
                  <a:cxn ang="0">
                    <a:pos x="9" y="271"/>
                  </a:cxn>
                  <a:cxn ang="0">
                    <a:pos x="21" y="308"/>
                  </a:cxn>
                  <a:cxn ang="0">
                    <a:pos x="51" y="350"/>
                  </a:cxn>
                  <a:cxn ang="0">
                    <a:pos x="89" y="387"/>
                  </a:cxn>
                  <a:cxn ang="0">
                    <a:pos x="140" y="478"/>
                  </a:cxn>
                  <a:cxn ang="0">
                    <a:pos x="188" y="578"/>
                  </a:cxn>
                  <a:cxn ang="0">
                    <a:pos x="212" y="632"/>
                  </a:cxn>
                  <a:cxn ang="0">
                    <a:pos x="256" y="711"/>
                  </a:cxn>
                  <a:cxn ang="0">
                    <a:pos x="267" y="764"/>
                  </a:cxn>
                  <a:cxn ang="0">
                    <a:pos x="298" y="807"/>
                  </a:cxn>
                  <a:cxn ang="0">
                    <a:pos x="391" y="874"/>
                  </a:cxn>
                  <a:cxn ang="0">
                    <a:pos x="481" y="922"/>
                  </a:cxn>
                  <a:cxn ang="0">
                    <a:pos x="532" y="957"/>
                  </a:cxn>
                  <a:cxn ang="0">
                    <a:pos x="584" y="1001"/>
                  </a:cxn>
                  <a:cxn ang="0">
                    <a:pos x="620" y="995"/>
                  </a:cxn>
                  <a:cxn ang="0">
                    <a:pos x="638" y="968"/>
                  </a:cxn>
                  <a:cxn ang="0">
                    <a:pos x="649" y="935"/>
                  </a:cxn>
                  <a:cxn ang="0">
                    <a:pos x="665" y="888"/>
                  </a:cxn>
                  <a:cxn ang="0">
                    <a:pos x="651" y="865"/>
                  </a:cxn>
                  <a:cxn ang="0">
                    <a:pos x="665" y="826"/>
                  </a:cxn>
                  <a:cxn ang="0">
                    <a:pos x="671" y="793"/>
                  </a:cxn>
                  <a:cxn ang="0">
                    <a:pos x="671" y="724"/>
                  </a:cxn>
                  <a:cxn ang="0">
                    <a:pos x="686" y="675"/>
                  </a:cxn>
                  <a:cxn ang="0">
                    <a:pos x="612" y="598"/>
                  </a:cxn>
                  <a:cxn ang="0">
                    <a:pos x="591" y="564"/>
                  </a:cxn>
                  <a:cxn ang="0">
                    <a:pos x="578" y="514"/>
                  </a:cxn>
                  <a:cxn ang="0">
                    <a:pos x="502" y="537"/>
                  </a:cxn>
                  <a:cxn ang="0">
                    <a:pos x="468" y="512"/>
                  </a:cxn>
                  <a:cxn ang="0">
                    <a:pos x="450" y="480"/>
                  </a:cxn>
                  <a:cxn ang="0">
                    <a:pos x="422" y="432"/>
                  </a:cxn>
                  <a:cxn ang="0">
                    <a:pos x="428" y="362"/>
                  </a:cxn>
                  <a:cxn ang="0">
                    <a:pos x="452" y="318"/>
                  </a:cxn>
                  <a:cxn ang="0">
                    <a:pos x="510" y="254"/>
                  </a:cxn>
                  <a:cxn ang="0">
                    <a:pos x="620" y="225"/>
                  </a:cxn>
                  <a:cxn ang="0">
                    <a:pos x="596" y="205"/>
                  </a:cxn>
                  <a:cxn ang="0">
                    <a:pos x="593" y="182"/>
                  </a:cxn>
                  <a:cxn ang="0">
                    <a:pos x="605" y="137"/>
                  </a:cxn>
                  <a:cxn ang="0">
                    <a:pos x="553" y="126"/>
                  </a:cxn>
                  <a:cxn ang="0">
                    <a:pos x="516" y="120"/>
                  </a:cxn>
                  <a:cxn ang="0">
                    <a:pos x="499" y="132"/>
                  </a:cxn>
                  <a:cxn ang="0">
                    <a:pos x="461" y="130"/>
                  </a:cxn>
                  <a:cxn ang="0">
                    <a:pos x="438" y="96"/>
                  </a:cxn>
                  <a:cxn ang="0">
                    <a:pos x="419" y="69"/>
                  </a:cxn>
                  <a:cxn ang="0">
                    <a:pos x="394" y="55"/>
                  </a:cxn>
                  <a:cxn ang="0">
                    <a:pos x="366" y="21"/>
                  </a:cxn>
                  <a:cxn ang="0">
                    <a:pos x="332" y="0"/>
                  </a:cxn>
                </a:cxnLst>
                <a:rect l="0" t="0" r="r" b="b"/>
                <a:pathLst>
                  <a:path w="686" h="1005">
                    <a:moveTo>
                      <a:pt x="328" y="0"/>
                    </a:moveTo>
                    <a:lnTo>
                      <a:pt x="326" y="2"/>
                    </a:lnTo>
                    <a:lnTo>
                      <a:pt x="315" y="2"/>
                    </a:lnTo>
                    <a:lnTo>
                      <a:pt x="314" y="11"/>
                    </a:lnTo>
                    <a:lnTo>
                      <a:pt x="319" y="13"/>
                    </a:lnTo>
                    <a:lnTo>
                      <a:pt x="321" y="16"/>
                    </a:lnTo>
                    <a:lnTo>
                      <a:pt x="326" y="27"/>
                    </a:lnTo>
                    <a:lnTo>
                      <a:pt x="327" y="32"/>
                    </a:lnTo>
                    <a:lnTo>
                      <a:pt x="335" y="49"/>
                    </a:lnTo>
                    <a:lnTo>
                      <a:pt x="335" y="50"/>
                    </a:lnTo>
                    <a:lnTo>
                      <a:pt x="326" y="50"/>
                    </a:lnTo>
                    <a:lnTo>
                      <a:pt x="319" y="65"/>
                    </a:lnTo>
                    <a:lnTo>
                      <a:pt x="305" y="89"/>
                    </a:lnTo>
                    <a:lnTo>
                      <a:pt x="292" y="104"/>
                    </a:lnTo>
                    <a:lnTo>
                      <a:pt x="284" y="110"/>
                    </a:lnTo>
                    <a:lnTo>
                      <a:pt x="274" y="119"/>
                    </a:lnTo>
                    <a:lnTo>
                      <a:pt x="265" y="131"/>
                    </a:lnTo>
                    <a:lnTo>
                      <a:pt x="256" y="137"/>
                    </a:lnTo>
                    <a:lnTo>
                      <a:pt x="240" y="145"/>
                    </a:lnTo>
                    <a:lnTo>
                      <a:pt x="204" y="156"/>
                    </a:lnTo>
                    <a:lnTo>
                      <a:pt x="186" y="163"/>
                    </a:lnTo>
                    <a:lnTo>
                      <a:pt x="179" y="168"/>
                    </a:lnTo>
                    <a:lnTo>
                      <a:pt x="176" y="171"/>
                    </a:lnTo>
                    <a:lnTo>
                      <a:pt x="171" y="180"/>
                    </a:lnTo>
                    <a:lnTo>
                      <a:pt x="170" y="190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0" y="189"/>
                    </a:lnTo>
                    <a:lnTo>
                      <a:pt x="159" y="189"/>
                    </a:lnTo>
                    <a:lnTo>
                      <a:pt x="159" y="190"/>
                    </a:lnTo>
                    <a:lnTo>
                      <a:pt x="144" y="210"/>
                    </a:lnTo>
                    <a:lnTo>
                      <a:pt x="142" y="223"/>
                    </a:lnTo>
                    <a:lnTo>
                      <a:pt x="142" y="244"/>
                    </a:lnTo>
                    <a:lnTo>
                      <a:pt x="139" y="252"/>
                    </a:lnTo>
                    <a:lnTo>
                      <a:pt x="138" y="253"/>
                    </a:lnTo>
                    <a:lnTo>
                      <a:pt x="128" y="257"/>
                    </a:lnTo>
                    <a:lnTo>
                      <a:pt x="121" y="264"/>
                    </a:lnTo>
                    <a:lnTo>
                      <a:pt x="110" y="269"/>
                    </a:lnTo>
                    <a:lnTo>
                      <a:pt x="102" y="268"/>
                    </a:lnTo>
                    <a:lnTo>
                      <a:pt x="97" y="260"/>
                    </a:lnTo>
                    <a:lnTo>
                      <a:pt x="95" y="254"/>
                    </a:lnTo>
                    <a:lnTo>
                      <a:pt x="90" y="245"/>
                    </a:lnTo>
                    <a:lnTo>
                      <a:pt x="84" y="245"/>
                    </a:lnTo>
                    <a:lnTo>
                      <a:pt x="74" y="245"/>
                    </a:lnTo>
                    <a:lnTo>
                      <a:pt x="72" y="242"/>
                    </a:lnTo>
                    <a:lnTo>
                      <a:pt x="67" y="238"/>
                    </a:lnTo>
                    <a:lnTo>
                      <a:pt x="58" y="238"/>
                    </a:lnTo>
                    <a:lnTo>
                      <a:pt x="50" y="243"/>
                    </a:lnTo>
                    <a:lnTo>
                      <a:pt x="45" y="244"/>
                    </a:lnTo>
                    <a:lnTo>
                      <a:pt x="43" y="242"/>
                    </a:lnTo>
                    <a:lnTo>
                      <a:pt x="41" y="228"/>
                    </a:lnTo>
                    <a:lnTo>
                      <a:pt x="39" y="223"/>
                    </a:lnTo>
                    <a:lnTo>
                      <a:pt x="39" y="221"/>
                    </a:lnTo>
                    <a:lnTo>
                      <a:pt x="42" y="216"/>
                    </a:lnTo>
                    <a:lnTo>
                      <a:pt x="52" y="214"/>
                    </a:lnTo>
                    <a:lnTo>
                      <a:pt x="57" y="209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1" y="185"/>
                    </a:lnTo>
                    <a:lnTo>
                      <a:pt x="43" y="193"/>
                    </a:lnTo>
                    <a:lnTo>
                      <a:pt x="32" y="200"/>
                    </a:lnTo>
                    <a:lnTo>
                      <a:pt x="18" y="216"/>
                    </a:lnTo>
                    <a:lnTo>
                      <a:pt x="3" y="231"/>
                    </a:lnTo>
                    <a:lnTo>
                      <a:pt x="2" y="236"/>
                    </a:lnTo>
                    <a:lnTo>
                      <a:pt x="0" y="245"/>
                    </a:lnTo>
                    <a:lnTo>
                      <a:pt x="3" y="260"/>
                    </a:lnTo>
                    <a:lnTo>
                      <a:pt x="4" y="263"/>
                    </a:lnTo>
                    <a:lnTo>
                      <a:pt x="9" y="271"/>
                    </a:lnTo>
                    <a:lnTo>
                      <a:pt x="10" y="284"/>
                    </a:lnTo>
                    <a:lnTo>
                      <a:pt x="19" y="292"/>
                    </a:lnTo>
                    <a:lnTo>
                      <a:pt x="24" y="298"/>
                    </a:lnTo>
                    <a:lnTo>
                      <a:pt x="24" y="302"/>
                    </a:lnTo>
                    <a:lnTo>
                      <a:pt x="21" y="308"/>
                    </a:lnTo>
                    <a:lnTo>
                      <a:pt x="11" y="318"/>
                    </a:lnTo>
                    <a:lnTo>
                      <a:pt x="14" y="323"/>
                    </a:lnTo>
                    <a:lnTo>
                      <a:pt x="29" y="333"/>
                    </a:lnTo>
                    <a:lnTo>
                      <a:pt x="37" y="340"/>
                    </a:lnTo>
                    <a:lnTo>
                      <a:pt x="51" y="350"/>
                    </a:lnTo>
                    <a:lnTo>
                      <a:pt x="58" y="355"/>
                    </a:lnTo>
                    <a:lnTo>
                      <a:pt x="73" y="367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9" y="387"/>
                    </a:lnTo>
                    <a:lnTo>
                      <a:pt x="97" y="413"/>
                    </a:lnTo>
                    <a:lnTo>
                      <a:pt x="102" y="422"/>
                    </a:lnTo>
                    <a:lnTo>
                      <a:pt x="133" y="452"/>
                    </a:lnTo>
                    <a:lnTo>
                      <a:pt x="139" y="467"/>
                    </a:lnTo>
                    <a:lnTo>
                      <a:pt x="140" y="478"/>
                    </a:lnTo>
                    <a:lnTo>
                      <a:pt x="143" y="484"/>
                    </a:lnTo>
                    <a:lnTo>
                      <a:pt x="155" y="507"/>
                    </a:lnTo>
                    <a:lnTo>
                      <a:pt x="161" y="522"/>
                    </a:lnTo>
                    <a:lnTo>
                      <a:pt x="170" y="549"/>
                    </a:lnTo>
                    <a:lnTo>
                      <a:pt x="188" y="578"/>
                    </a:lnTo>
                    <a:lnTo>
                      <a:pt x="191" y="584"/>
                    </a:lnTo>
                    <a:lnTo>
                      <a:pt x="193" y="608"/>
                    </a:lnTo>
                    <a:lnTo>
                      <a:pt x="199" y="624"/>
                    </a:lnTo>
                    <a:lnTo>
                      <a:pt x="204" y="629"/>
                    </a:lnTo>
                    <a:lnTo>
                      <a:pt x="212" y="632"/>
                    </a:lnTo>
                    <a:lnTo>
                      <a:pt x="217" y="639"/>
                    </a:lnTo>
                    <a:lnTo>
                      <a:pt x="225" y="659"/>
                    </a:lnTo>
                    <a:lnTo>
                      <a:pt x="239" y="678"/>
                    </a:lnTo>
                    <a:lnTo>
                      <a:pt x="249" y="693"/>
                    </a:lnTo>
                    <a:lnTo>
                      <a:pt x="256" y="711"/>
                    </a:lnTo>
                    <a:lnTo>
                      <a:pt x="269" y="726"/>
                    </a:lnTo>
                    <a:lnTo>
                      <a:pt x="274" y="742"/>
                    </a:lnTo>
                    <a:lnTo>
                      <a:pt x="277" y="754"/>
                    </a:lnTo>
                    <a:lnTo>
                      <a:pt x="271" y="758"/>
                    </a:lnTo>
                    <a:lnTo>
                      <a:pt x="267" y="764"/>
                    </a:lnTo>
                    <a:lnTo>
                      <a:pt x="269" y="776"/>
                    </a:lnTo>
                    <a:lnTo>
                      <a:pt x="272" y="780"/>
                    </a:lnTo>
                    <a:lnTo>
                      <a:pt x="283" y="791"/>
                    </a:lnTo>
                    <a:lnTo>
                      <a:pt x="290" y="802"/>
                    </a:lnTo>
                    <a:lnTo>
                      <a:pt x="298" y="807"/>
                    </a:lnTo>
                    <a:lnTo>
                      <a:pt x="317" y="828"/>
                    </a:lnTo>
                    <a:lnTo>
                      <a:pt x="327" y="834"/>
                    </a:lnTo>
                    <a:lnTo>
                      <a:pt x="335" y="842"/>
                    </a:lnTo>
                    <a:lnTo>
                      <a:pt x="359" y="858"/>
                    </a:lnTo>
                    <a:lnTo>
                      <a:pt x="391" y="874"/>
                    </a:lnTo>
                    <a:lnTo>
                      <a:pt x="411" y="890"/>
                    </a:lnTo>
                    <a:lnTo>
                      <a:pt x="414" y="892"/>
                    </a:lnTo>
                    <a:lnTo>
                      <a:pt x="455" y="908"/>
                    </a:lnTo>
                    <a:lnTo>
                      <a:pt x="478" y="921"/>
                    </a:lnTo>
                    <a:lnTo>
                      <a:pt x="481" y="922"/>
                    </a:lnTo>
                    <a:lnTo>
                      <a:pt x="486" y="922"/>
                    </a:lnTo>
                    <a:lnTo>
                      <a:pt x="491" y="923"/>
                    </a:lnTo>
                    <a:lnTo>
                      <a:pt x="513" y="941"/>
                    </a:lnTo>
                    <a:lnTo>
                      <a:pt x="525" y="948"/>
                    </a:lnTo>
                    <a:lnTo>
                      <a:pt x="532" y="957"/>
                    </a:lnTo>
                    <a:lnTo>
                      <a:pt x="541" y="964"/>
                    </a:lnTo>
                    <a:lnTo>
                      <a:pt x="551" y="974"/>
                    </a:lnTo>
                    <a:lnTo>
                      <a:pt x="562" y="989"/>
                    </a:lnTo>
                    <a:lnTo>
                      <a:pt x="574" y="995"/>
                    </a:lnTo>
                    <a:lnTo>
                      <a:pt x="584" y="1001"/>
                    </a:lnTo>
                    <a:lnTo>
                      <a:pt x="585" y="1001"/>
                    </a:lnTo>
                    <a:lnTo>
                      <a:pt x="589" y="1005"/>
                    </a:lnTo>
                    <a:lnTo>
                      <a:pt x="599" y="996"/>
                    </a:lnTo>
                    <a:lnTo>
                      <a:pt x="601" y="996"/>
                    </a:lnTo>
                    <a:lnTo>
                      <a:pt x="620" y="995"/>
                    </a:lnTo>
                    <a:lnTo>
                      <a:pt x="626" y="992"/>
                    </a:lnTo>
                    <a:lnTo>
                      <a:pt x="627" y="991"/>
                    </a:lnTo>
                    <a:lnTo>
                      <a:pt x="628" y="982"/>
                    </a:lnTo>
                    <a:lnTo>
                      <a:pt x="634" y="973"/>
                    </a:lnTo>
                    <a:lnTo>
                      <a:pt x="638" y="968"/>
                    </a:lnTo>
                    <a:lnTo>
                      <a:pt x="642" y="966"/>
                    </a:lnTo>
                    <a:lnTo>
                      <a:pt x="638" y="960"/>
                    </a:lnTo>
                    <a:lnTo>
                      <a:pt x="636" y="960"/>
                    </a:lnTo>
                    <a:lnTo>
                      <a:pt x="637" y="954"/>
                    </a:lnTo>
                    <a:lnTo>
                      <a:pt x="649" y="935"/>
                    </a:lnTo>
                    <a:lnTo>
                      <a:pt x="659" y="923"/>
                    </a:lnTo>
                    <a:lnTo>
                      <a:pt x="671" y="906"/>
                    </a:lnTo>
                    <a:lnTo>
                      <a:pt x="672" y="896"/>
                    </a:lnTo>
                    <a:lnTo>
                      <a:pt x="671" y="893"/>
                    </a:lnTo>
                    <a:lnTo>
                      <a:pt x="665" y="888"/>
                    </a:lnTo>
                    <a:lnTo>
                      <a:pt x="660" y="885"/>
                    </a:lnTo>
                    <a:lnTo>
                      <a:pt x="656" y="880"/>
                    </a:lnTo>
                    <a:lnTo>
                      <a:pt x="654" y="879"/>
                    </a:lnTo>
                    <a:lnTo>
                      <a:pt x="653" y="873"/>
                    </a:lnTo>
                    <a:lnTo>
                      <a:pt x="651" y="865"/>
                    </a:lnTo>
                    <a:lnTo>
                      <a:pt x="653" y="851"/>
                    </a:lnTo>
                    <a:lnTo>
                      <a:pt x="658" y="842"/>
                    </a:lnTo>
                    <a:lnTo>
                      <a:pt x="663" y="839"/>
                    </a:lnTo>
                    <a:lnTo>
                      <a:pt x="665" y="831"/>
                    </a:lnTo>
                    <a:lnTo>
                      <a:pt x="665" y="826"/>
                    </a:lnTo>
                    <a:lnTo>
                      <a:pt x="664" y="820"/>
                    </a:lnTo>
                    <a:lnTo>
                      <a:pt x="654" y="809"/>
                    </a:lnTo>
                    <a:lnTo>
                      <a:pt x="654" y="806"/>
                    </a:lnTo>
                    <a:lnTo>
                      <a:pt x="658" y="799"/>
                    </a:lnTo>
                    <a:lnTo>
                      <a:pt x="671" y="793"/>
                    </a:lnTo>
                    <a:lnTo>
                      <a:pt x="672" y="791"/>
                    </a:lnTo>
                    <a:lnTo>
                      <a:pt x="672" y="772"/>
                    </a:lnTo>
                    <a:lnTo>
                      <a:pt x="669" y="754"/>
                    </a:lnTo>
                    <a:lnTo>
                      <a:pt x="669" y="743"/>
                    </a:lnTo>
                    <a:lnTo>
                      <a:pt x="671" y="724"/>
                    </a:lnTo>
                    <a:lnTo>
                      <a:pt x="671" y="700"/>
                    </a:lnTo>
                    <a:lnTo>
                      <a:pt x="676" y="689"/>
                    </a:lnTo>
                    <a:lnTo>
                      <a:pt x="683" y="680"/>
                    </a:lnTo>
                    <a:lnTo>
                      <a:pt x="686" y="678"/>
                    </a:lnTo>
                    <a:lnTo>
                      <a:pt x="686" y="675"/>
                    </a:lnTo>
                    <a:lnTo>
                      <a:pt x="671" y="652"/>
                    </a:lnTo>
                    <a:lnTo>
                      <a:pt x="637" y="593"/>
                    </a:lnTo>
                    <a:lnTo>
                      <a:pt x="620" y="594"/>
                    </a:lnTo>
                    <a:lnTo>
                      <a:pt x="612" y="598"/>
                    </a:lnTo>
                    <a:lnTo>
                      <a:pt x="612" y="598"/>
                    </a:lnTo>
                    <a:lnTo>
                      <a:pt x="605" y="600"/>
                    </a:lnTo>
                    <a:lnTo>
                      <a:pt x="600" y="600"/>
                    </a:lnTo>
                    <a:lnTo>
                      <a:pt x="594" y="597"/>
                    </a:lnTo>
                    <a:lnTo>
                      <a:pt x="591" y="593"/>
                    </a:lnTo>
                    <a:lnTo>
                      <a:pt x="591" y="564"/>
                    </a:lnTo>
                    <a:lnTo>
                      <a:pt x="591" y="560"/>
                    </a:lnTo>
                    <a:lnTo>
                      <a:pt x="591" y="506"/>
                    </a:lnTo>
                    <a:lnTo>
                      <a:pt x="591" y="503"/>
                    </a:lnTo>
                    <a:lnTo>
                      <a:pt x="588" y="505"/>
                    </a:lnTo>
                    <a:lnTo>
                      <a:pt x="578" y="514"/>
                    </a:lnTo>
                    <a:lnTo>
                      <a:pt x="556" y="530"/>
                    </a:lnTo>
                    <a:lnTo>
                      <a:pt x="538" y="540"/>
                    </a:lnTo>
                    <a:lnTo>
                      <a:pt x="530" y="541"/>
                    </a:lnTo>
                    <a:lnTo>
                      <a:pt x="515" y="540"/>
                    </a:lnTo>
                    <a:lnTo>
                      <a:pt x="502" y="537"/>
                    </a:lnTo>
                    <a:lnTo>
                      <a:pt x="499" y="533"/>
                    </a:lnTo>
                    <a:lnTo>
                      <a:pt x="497" y="522"/>
                    </a:lnTo>
                    <a:lnTo>
                      <a:pt x="493" y="517"/>
                    </a:lnTo>
                    <a:lnTo>
                      <a:pt x="488" y="513"/>
                    </a:lnTo>
                    <a:lnTo>
                      <a:pt x="468" y="512"/>
                    </a:lnTo>
                    <a:lnTo>
                      <a:pt x="456" y="508"/>
                    </a:lnTo>
                    <a:lnTo>
                      <a:pt x="455" y="505"/>
                    </a:lnTo>
                    <a:lnTo>
                      <a:pt x="461" y="495"/>
                    </a:lnTo>
                    <a:lnTo>
                      <a:pt x="460" y="486"/>
                    </a:lnTo>
                    <a:lnTo>
                      <a:pt x="450" y="480"/>
                    </a:lnTo>
                    <a:lnTo>
                      <a:pt x="438" y="467"/>
                    </a:lnTo>
                    <a:lnTo>
                      <a:pt x="434" y="459"/>
                    </a:lnTo>
                    <a:lnTo>
                      <a:pt x="425" y="448"/>
                    </a:lnTo>
                    <a:lnTo>
                      <a:pt x="424" y="444"/>
                    </a:lnTo>
                    <a:lnTo>
                      <a:pt x="422" y="432"/>
                    </a:lnTo>
                    <a:lnTo>
                      <a:pt x="411" y="409"/>
                    </a:lnTo>
                    <a:lnTo>
                      <a:pt x="411" y="405"/>
                    </a:lnTo>
                    <a:lnTo>
                      <a:pt x="412" y="401"/>
                    </a:lnTo>
                    <a:lnTo>
                      <a:pt x="424" y="379"/>
                    </a:lnTo>
                    <a:lnTo>
                      <a:pt x="428" y="362"/>
                    </a:lnTo>
                    <a:lnTo>
                      <a:pt x="432" y="357"/>
                    </a:lnTo>
                    <a:lnTo>
                      <a:pt x="441" y="355"/>
                    </a:lnTo>
                    <a:lnTo>
                      <a:pt x="450" y="354"/>
                    </a:lnTo>
                    <a:lnTo>
                      <a:pt x="450" y="324"/>
                    </a:lnTo>
                    <a:lnTo>
                      <a:pt x="452" y="318"/>
                    </a:lnTo>
                    <a:lnTo>
                      <a:pt x="461" y="302"/>
                    </a:lnTo>
                    <a:lnTo>
                      <a:pt x="470" y="290"/>
                    </a:lnTo>
                    <a:lnTo>
                      <a:pt x="483" y="274"/>
                    </a:lnTo>
                    <a:lnTo>
                      <a:pt x="494" y="265"/>
                    </a:lnTo>
                    <a:lnTo>
                      <a:pt x="510" y="254"/>
                    </a:lnTo>
                    <a:lnTo>
                      <a:pt x="529" y="247"/>
                    </a:lnTo>
                    <a:lnTo>
                      <a:pt x="580" y="232"/>
                    </a:lnTo>
                    <a:lnTo>
                      <a:pt x="593" y="227"/>
                    </a:lnTo>
                    <a:lnTo>
                      <a:pt x="613" y="228"/>
                    </a:lnTo>
                    <a:lnTo>
                      <a:pt x="620" y="225"/>
                    </a:lnTo>
                    <a:lnTo>
                      <a:pt x="621" y="222"/>
                    </a:lnTo>
                    <a:lnTo>
                      <a:pt x="613" y="221"/>
                    </a:lnTo>
                    <a:lnTo>
                      <a:pt x="605" y="210"/>
                    </a:lnTo>
                    <a:lnTo>
                      <a:pt x="600" y="206"/>
                    </a:lnTo>
                    <a:lnTo>
                      <a:pt x="596" y="205"/>
                    </a:lnTo>
                    <a:lnTo>
                      <a:pt x="591" y="206"/>
                    </a:lnTo>
                    <a:lnTo>
                      <a:pt x="586" y="205"/>
                    </a:lnTo>
                    <a:lnTo>
                      <a:pt x="585" y="202"/>
                    </a:lnTo>
                    <a:lnTo>
                      <a:pt x="585" y="193"/>
                    </a:lnTo>
                    <a:lnTo>
                      <a:pt x="593" y="182"/>
                    </a:lnTo>
                    <a:lnTo>
                      <a:pt x="605" y="169"/>
                    </a:lnTo>
                    <a:lnTo>
                      <a:pt x="611" y="162"/>
                    </a:lnTo>
                    <a:lnTo>
                      <a:pt x="615" y="155"/>
                    </a:lnTo>
                    <a:lnTo>
                      <a:pt x="615" y="150"/>
                    </a:lnTo>
                    <a:lnTo>
                      <a:pt x="605" y="137"/>
                    </a:lnTo>
                    <a:lnTo>
                      <a:pt x="588" y="128"/>
                    </a:lnTo>
                    <a:lnTo>
                      <a:pt x="572" y="121"/>
                    </a:lnTo>
                    <a:lnTo>
                      <a:pt x="564" y="120"/>
                    </a:lnTo>
                    <a:lnTo>
                      <a:pt x="562" y="120"/>
                    </a:lnTo>
                    <a:lnTo>
                      <a:pt x="553" y="126"/>
                    </a:lnTo>
                    <a:lnTo>
                      <a:pt x="545" y="128"/>
                    </a:lnTo>
                    <a:lnTo>
                      <a:pt x="537" y="126"/>
                    </a:lnTo>
                    <a:lnTo>
                      <a:pt x="532" y="121"/>
                    </a:lnTo>
                    <a:lnTo>
                      <a:pt x="525" y="120"/>
                    </a:lnTo>
                    <a:lnTo>
                      <a:pt x="516" y="120"/>
                    </a:lnTo>
                    <a:lnTo>
                      <a:pt x="513" y="121"/>
                    </a:lnTo>
                    <a:lnTo>
                      <a:pt x="509" y="125"/>
                    </a:lnTo>
                    <a:lnTo>
                      <a:pt x="505" y="126"/>
                    </a:lnTo>
                    <a:lnTo>
                      <a:pt x="503" y="130"/>
                    </a:lnTo>
                    <a:lnTo>
                      <a:pt x="499" y="132"/>
                    </a:lnTo>
                    <a:lnTo>
                      <a:pt x="492" y="134"/>
                    </a:lnTo>
                    <a:lnTo>
                      <a:pt x="488" y="134"/>
                    </a:lnTo>
                    <a:lnTo>
                      <a:pt x="480" y="130"/>
                    </a:lnTo>
                    <a:lnTo>
                      <a:pt x="466" y="129"/>
                    </a:lnTo>
                    <a:lnTo>
                      <a:pt x="461" y="130"/>
                    </a:lnTo>
                    <a:lnTo>
                      <a:pt x="451" y="129"/>
                    </a:lnTo>
                    <a:lnTo>
                      <a:pt x="446" y="124"/>
                    </a:lnTo>
                    <a:lnTo>
                      <a:pt x="443" y="119"/>
                    </a:lnTo>
                    <a:lnTo>
                      <a:pt x="443" y="97"/>
                    </a:lnTo>
                    <a:lnTo>
                      <a:pt x="438" y="96"/>
                    </a:lnTo>
                    <a:lnTo>
                      <a:pt x="429" y="96"/>
                    </a:lnTo>
                    <a:lnTo>
                      <a:pt x="425" y="93"/>
                    </a:lnTo>
                    <a:lnTo>
                      <a:pt x="424" y="89"/>
                    </a:lnTo>
                    <a:lnTo>
                      <a:pt x="421" y="81"/>
                    </a:lnTo>
                    <a:lnTo>
                      <a:pt x="419" y="69"/>
                    </a:lnTo>
                    <a:lnTo>
                      <a:pt x="416" y="62"/>
                    </a:lnTo>
                    <a:lnTo>
                      <a:pt x="411" y="59"/>
                    </a:lnTo>
                    <a:lnTo>
                      <a:pt x="405" y="56"/>
                    </a:lnTo>
                    <a:lnTo>
                      <a:pt x="400" y="56"/>
                    </a:lnTo>
                    <a:lnTo>
                      <a:pt x="394" y="55"/>
                    </a:lnTo>
                    <a:lnTo>
                      <a:pt x="391" y="50"/>
                    </a:lnTo>
                    <a:lnTo>
                      <a:pt x="385" y="46"/>
                    </a:lnTo>
                    <a:lnTo>
                      <a:pt x="380" y="38"/>
                    </a:lnTo>
                    <a:lnTo>
                      <a:pt x="375" y="24"/>
                    </a:lnTo>
                    <a:lnTo>
                      <a:pt x="366" y="21"/>
                    </a:lnTo>
                    <a:lnTo>
                      <a:pt x="362" y="17"/>
                    </a:lnTo>
                    <a:lnTo>
                      <a:pt x="357" y="8"/>
                    </a:lnTo>
                    <a:lnTo>
                      <a:pt x="352" y="6"/>
                    </a:lnTo>
                    <a:lnTo>
                      <a:pt x="342" y="3"/>
                    </a:lnTo>
                    <a:lnTo>
                      <a:pt x="332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256"/>
              <p:cNvSpPr>
                <a:spLocks noChangeAspect="1"/>
              </p:cNvSpPr>
              <p:nvPr/>
            </p:nvSpPr>
            <p:spPr bwMode="gray">
              <a:xfrm>
                <a:off x="1711" y="2730"/>
                <a:ext cx="216" cy="429"/>
              </a:xfrm>
              <a:custGeom>
                <a:avLst/>
                <a:gdLst/>
                <a:ahLst/>
                <a:cxnLst>
                  <a:cxn ang="0">
                    <a:pos x="150" y="2125"/>
                  </a:cxn>
                  <a:cxn ang="0">
                    <a:pos x="60" y="2037"/>
                  </a:cxn>
                  <a:cxn ang="0">
                    <a:pos x="17" y="2007"/>
                  </a:cxn>
                  <a:cxn ang="0">
                    <a:pos x="1" y="1952"/>
                  </a:cxn>
                  <a:cxn ang="0">
                    <a:pos x="49" y="1834"/>
                  </a:cxn>
                  <a:cxn ang="0">
                    <a:pos x="52" y="1773"/>
                  </a:cxn>
                  <a:cxn ang="0">
                    <a:pos x="93" y="1669"/>
                  </a:cxn>
                  <a:cxn ang="0">
                    <a:pos x="104" y="1561"/>
                  </a:cxn>
                  <a:cxn ang="0">
                    <a:pos x="113" y="1513"/>
                  </a:cxn>
                  <a:cxn ang="0">
                    <a:pos x="79" y="1432"/>
                  </a:cxn>
                  <a:cxn ang="0">
                    <a:pos x="86" y="1317"/>
                  </a:cxn>
                  <a:cxn ang="0">
                    <a:pos x="89" y="1194"/>
                  </a:cxn>
                  <a:cxn ang="0">
                    <a:pos x="128" y="1068"/>
                  </a:cxn>
                  <a:cxn ang="0">
                    <a:pos x="138" y="915"/>
                  </a:cxn>
                  <a:cxn ang="0">
                    <a:pos x="156" y="871"/>
                  </a:cxn>
                  <a:cxn ang="0">
                    <a:pos x="192" y="751"/>
                  </a:cxn>
                  <a:cxn ang="0">
                    <a:pos x="165" y="617"/>
                  </a:cxn>
                  <a:cxn ang="0">
                    <a:pos x="179" y="530"/>
                  </a:cxn>
                  <a:cxn ang="0">
                    <a:pos x="192" y="450"/>
                  </a:cxn>
                  <a:cxn ang="0">
                    <a:pos x="260" y="312"/>
                  </a:cxn>
                  <a:cxn ang="0">
                    <a:pos x="263" y="221"/>
                  </a:cxn>
                  <a:cxn ang="0">
                    <a:pos x="317" y="139"/>
                  </a:cxn>
                  <a:cxn ang="0">
                    <a:pos x="340" y="62"/>
                  </a:cxn>
                  <a:cxn ang="0">
                    <a:pos x="396" y="0"/>
                  </a:cxn>
                  <a:cxn ang="0">
                    <a:pos x="477" y="30"/>
                  </a:cxn>
                  <a:cxn ang="0">
                    <a:pos x="507" y="16"/>
                  </a:cxn>
                  <a:cxn ang="0">
                    <a:pos x="577" y="27"/>
                  </a:cxn>
                  <a:cxn ang="0">
                    <a:pos x="671" y="105"/>
                  </a:cxn>
                  <a:cxn ang="0">
                    <a:pos x="752" y="143"/>
                  </a:cxn>
                  <a:cxn ang="0">
                    <a:pos x="850" y="209"/>
                  </a:cxn>
                  <a:cxn ang="0">
                    <a:pos x="821" y="302"/>
                  </a:cxn>
                  <a:cxn ang="0">
                    <a:pos x="908" y="342"/>
                  </a:cxn>
                  <a:cxn ang="0">
                    <a:pos x="972" y="332"/>
                  </a:cxn>
                  <a:cxn ang="0">
                    <a:pos x="1025" y="280"/>
                  </a:cxn>
                  <a:cxn ang="0">
                    <a:pos x="1080" y="270"/>
                  </a:cxn>
                  <a:cxn ang="0">
                    <a:pos x="1023" y="344"/>
                  </a:cxn>
                  <a:cxn ang="0">
                    <a:pos x="914" y="467"/>
                  </a:cxn>
                  <a:cxn ang="0">
                    <a:pos x="851" y="528"/>
                  </a:cxn>
                  <a:cxn ang="0">
                    <a:pos x="835" y="686"/>
                  </a:cxn>
                  <a:cxn ang="0">
                    <a:pos x="813" y="776"/>
                  </a:cxn>
                  <a:cxn ang="0">
                    <a:pos x="878" y="892"/>
                  </a:cxn>
                  <a:cxn ang="0">
                    <a:pos x="877" y="1004"/>
                  </a:cxn>
                  <a:cxn ang="0">
                    <a:pos x="765" y="1080"/>
                  </a:cxn>
                  <a:cxn ang="0">
                    <a:pos x="604" y="1088"/>
                  </a:cxn>
                  <a:cxn ang="0">
                    <a:pos x="604" y="1169"/>
                  </a:cxn>
                  <a:cxn ang="0">
                    <a:pos x="526" y="1251"/>
                  </a:cxn>
                  <a:cxn ang="0">
                    <a:pos x="457" y="1270"/>
                  </a:cxn>
                  <a:cxn ang="0">
                    <a:pos x="505" y="1332"/>
                  </a:cxn>
                  <a:cxn ang="0">
                    <a:pos x="518" y="1376"/>
                  </a:cxn>
                  <a:cxn ang="0">
                    <a:pos x="463" y="1361"/>
                  </a:cxn>
                  <a:cxn ang="0">
                    <a:pos x="466" y="1407"/>
                  </a:cxn>
                  <a:cxn ang="0">
                    <a:pos x="445" y="1501"/>
                  </a:cxn>
                  <a:cxn ang="0">
                    <a:pos x="386" y="1547"/>
                  </a:cxn>
                  <a:cxn ang="0">
                    <a:pos x="318" y="1633"/>
                  </a:cxn>
                  <a:cxn ang="0">
                    <a:pos x="414" y="1705"/>
                  </a:cxn>
                  <a:cxn ang="0">
                    <a:pos x="410" y="1780"/>
                  </a:cxn>
                  <a:cxn ang="0">
                    <a:pos x="321" y="1862"/>
                  </a:cxn>
                  <a:cxn ang="0">
                    <a:pos x="276" y="1953"/>
                  </a:cxn>
                  <a:cxn ang="0">
                    <a:pos x="238" y="1983"/>
                  </a:cxn>
                  <a:cxn ang="0">
                    <a:pos x="225" y="2080"/>
                  </a:cxn>
                </a:cxnLst>
                <a:rect l="0" t="0" r="r" b="b"/>
                <a:pathLst>
                  <a:path w="1080" h="2146">
                    <a:moveTo>
                      <a:pt x="275" y="2146"/>
                    </a:moveTo>
                    <a:lnTo>
                      <a:pt x="270" y="2145"/>
                    </a:lnTo>
                    <a:lnTo>
                      <a:pt x="256" y="2136"/>
                    </a:lnTo>
                    <a:lnTo>
                      <a:pt x="224" y="2131"/>
                    </a:lnTo>
                    <a:lnTo>
                      <a:pt x="198" y="2123"/>
                    </a:lnTo>
                    <a:lnTo>
                      <a:pt x="187" y="2121"/>
                    </a:lnTo>
                    <a:lnTo>
                      <a:pt x="170" y="2125"/>
                    </a:lnTo>
                    <a:lnTo>
                      <a:pt x="150" y="2125"/>
                    </a:lnTo>
                    <a:lnTo>
                      <a:pt x="145" y="2125"/>
                    </a:lnTo>
                    <a:lnTo>
                      <a:pt x="140" y="2124"/>
                    </a:lnTo>
                    <a:lnTo>
                      <a:pt x="85" y="2124"/>
                    </a:lnTo>
                    <a:lnTo>
                      <a:pt x="71" y="2118"/>
                    </a:lnTo>
                    <a:lnTo>
                      <a:pt x="66" y="2113"/>
                    </a:lnTo>
                    <a:lnTo>
                      <a:pt x="60" y="2099"/>
                    </a:lnTo>
                    <a:lnTo>
                      <a:pt x="59" y="2094"/>
                    </a:lnTo>
                    <a:lnTo>
                      <a:pt x="60" y="2037"/>
                    </a:lnTo>
                    <a:lnTo>
                      <a:pt x="59" y="2022"/>
                    </a:lnTo>
                    <a:lnTo>
                      <a:pt x="57" y="2003"/>
                    </a:lnTo>
                    <a:lnTo>
                      <a:pt x="55" y="2001"/>
                    </a:lnTo>
                    <a:lnTo>
                      <a:pt x="50" y="2000"/>
                    </a:lnTo>
                    <a:lnTo>
                      <a:pt x="49" y="2000"/>
                    </a:lnTo>
                    <a:lnTo>
                      <a:pt x="44" y="2006"/>
                    </a:lnTo>
                    <a:lnTo>
                      <a:pt x="26" y="2002"/>
                    </a:lnTo>
                    <a:lnTo>
                      <a:pt x="17" y="2007"/>
                    </a:lnTo>
                    <a:lnTo>
                      <a:pt x="14" y="2015"/>
                    </a:lnTo>
                    <a:lnTo>
                      <a:pt x="10" y="2018"/>
                    </a:lnTo>
                    <a:lnTo>
                      <a:pt x="6" y="2016"/>
                    </a:lnTo>
                    <a:lnTo>
                      <a:pt x="4" y="2010"/>
                    </a:lnTo>
                    <a:lnTo>
                      <a:pt x="1" y="1995"/>
                    </a:lnTo>
                    <a:lnTo>
                      <a:pt x="0" y="1992"/>
                    </a:lnTo>
                    <a:lnTo>
                      <a:pt x="0" y="1962"/>
                    </a:lnTo>
                    <a:lnTo>
                      <a:pt x="1" y="1952"/>
                    </a:lnTo>
                    <a:lnTo>
                      <a:pt x="1" y="1940"/>
                    </a:lnTo>
                    <a:lnTo>
                      <a:pt x="9" y="1908"/>
                    </a:lnTo>
                    <a:lnTo>
                      <a:pt x="14" y="1897"/>
                    </a:lnTo>
                    <a:lnTo>
                      <a:pt x="18" y="1893"/>
                    </a:lnTo>
                    <a:lnTo>
                      <a:pt x="32" y="1866"/>
                    </a:lnTo>
                    <a:lnTo>
                      <a:pt x="43" y="1852"/>
                    </a:lnTo>
                    <a:lnTo>
                      <a:pt x="46" y="1847"/>
                    </a:lnTo>
                    <a:lnTo>
                      <a:pt x="49" y="1834"/>
                    </a:lnTo>
                    <a:lnTo>
                      <a:pt x="52" y="1813"/>
                    </a:lnTo>
                    <a:lnTo>
                      <a:pt x="53" y="1809"/>
                    </a:lnTo>
                    <a:lnTo>
                      <a:pt x="57" y="1807"/>
                    </a:lnTo>
                    <a:lnTo>
                      <a:pt x="57" y="1798"/>
                    </a:lnTo>
                    <a:lnTo>
                      <a:pt x="55" y="1787"/>
                    </a:lnTo>
                    <a:lnTo>
                      <a:pt x="52" y="1781"/>
                    </a:lnTo>
                    <a:lnTo>
                      <a:pt x="52" y="1773"/>
                    </a:lnTo>
                    <a:lnTo>
                      <a:pt x="52" y="1773"/>
                    </a:lnTo>
                    <a:lnTo>
                      <a:pt x="52" y="1758"/>
                    </a:lnTo>
                    <a:lnTo>
                      <a:pt x="53" y="1752"/>
                    </a:lnTo>
                    <a:lnTo>
                      <a:pt x="57" y="1746"/>
                    </a:lnTo>
                    <a:lnTo>
                      <a:pt x="70" y="1727"/>
                    </a:lnTo>
                    <a:lnTo>
                      <a:pt x="80" y="1709"/>
                    </a:lnTo>
                    <a:lnTo>
                      <a:pt x="81" y="1699"/>
                    </a:lnTo>
                    <a:lnTo>
                      <a:pt x="89" y="1684"/>
                    </a:lnTo>
                    <a:lnTo>
                      <a:pt x="93" y="1669"/>
                    </a:lnTo>
                    <a:lnTo>
                      <a:pt x="95" y="1631"/>
                    </a:lnTo>
                    <a:lnTo>
                      <a:pt x="93" y="1624"/>
                    </a:lnTo>
                    <a:lnTo>
                      <a:pt x="93" y="1612"/>
                    </a:lnTo>
                    <a:lnTo>
                      <a:pt x="95" y="1607"/>
                    </a:lnTo>
                    <a:lnTo>
                      <a:pt x="95" y="1580"/>
                    </a:lnTo>
                    <a:lnTo>
                      <a:pt x="96" y="1571"/>
                    </a:lnTo>
                    <a:lnTo>
                      <a:pt x="100" y="1566"/>
                    </a:lnTo>
                    <a:lnTo>
                      <a:pt x="104" y="1561"/>
                    </a:lnTo>
                    <a:lnTo>
                      <a:pt x="104" y="1550"/>
                    </a:lnTo>
                    <a:lnTo>
                      <a:pt x="95" y="1539"/>
                    </a:lnTo>
                    <a:lnTo>
                      <a:pt x="81" y="1533"/>
                    </a:lnTo>
                    <a:lnTo>
                      <a:pt x="77" y="1523"/>
                    </a:lnTo>
                    <a:lnTo>
                      <a:pt x="81" y="1521"/>
                    </a:lnTo>
                    <a:lnTo>
                      <a:pt x="97" y="1523"/>
                    </a:lnTo>
                    <a:lnTo>
                      <a:pt x="111" y="1522"/>
                    </a:lnTo>
                    <a:lnTo>
                      <a:pt x="113" y="1513"/>
                    </a:lnTo>
                    <a:lnTo>
                      <a:pt x="112" y="1505"/>
                    </a:lnTo>
                    <a:lnTo>
                      <a:pt x="104" y="1496"/>
                    </a:lnTo>
                    <a:lnTo>
                      <a:pt x="90" y="1491"/>
                    </a:lnTo>
                    <a:lnTo>
                      <a:pt x="82" y="1491"/>
                    </a:lnTo>
                    <a:lnTo>
                      <a:pt x="82" y="1486"/>
                    </a:lnTo>
                    <a:lnTo>
                      <a:pt x="86" y="1457"/>
                    </a:lnTo>
                    <a:lnTo>
                      <a:pt x="85" y="1442"/>
                    </a:lnTo>
                    <a:lnTo>
                      <a:pt x="79" y="1432"/>
                    </a:lnTo>
                    <a:lnTo>
                      <a:pt x="77" y="1427"/>
                    </a:lnTo>
                    <a:lnTo>
                      <a:pt x="79" y="1400"/>
                    </a:lnTo>
                    <a:lnTo>
                      <a:pt x="77" y="1395"/>
                    </a:lnTo>
                    <a:lnTo>
                      <a:pt x="74" y="1392"/>
                    </a:lnTo>
                    <a:lnTo>
                      <a:pt x="71" y="1387"/>
                    </a:lnTo>
                    <a:lnTo>
                      <a:pt x="71" y="1351"/>
                    </a:lnTo>
                    <a:lnTo>
                      <a:pt x="77" y="1329"/>
                    </a:lnTo>
                    <a:lnTo>
                      <a:pt x="86" y="1317"/>
                    </a:lnTo>
                    <a:lnTo>
                      <a:pt x="90" y="1308"/>
                    </a:lnTo>
                    <a:lnTo>
                      <a:pt x="91" y="1303"/>
                    </a:lnTo>
                    <a:lnTo>
                      <a:pt x="91" y="1291"/>
                    </a:lnTo>
                    <a:lnTo>
                      <a:pt x="90" y="1287"/>
                    </a:lnTo>
                    <a:lnTo>
                      <a:pt x="81" y="1279"/>
                    </a:lnTo>
                    <a:lnTo>
                      <a:pt x="77" y="1264"/>
                    </a:lnTo>
                    <a:lnTo>
                      <a:pt x="80" y="1235"/>
                    </a:lnTo>
                    <a:lnTo>
                      <a:pt x="89" y="1194"/>
                    </a:lnTo>
                    <a:lnTo>
                      <a:pt x="89" y="1178"/>
                    </a:lnTo>
                    <a:lnTo>
                      <a:pt x="89" y="1173"/>
                    </a:lnTo>
                    <a:lnTo>
                      <a:pt x="106" y="1112"/>
                    </a:lnTo>
                    <a:lnTo>
                      <a:pt x="108" y="1097"/>
                    </a:lnTo>
                    <a:lnTo>
                      <a:pt x="111" y="1091"/>
                    </a:lnTo>
                    <a:lnTo>
                      <a:pt x="116" y="1086"/>
                    </a:lnTo>
                    <a:lnTo>
                      <a:pt x="124" y="1077"/>
                    </a:lnTo>
                    <a:lnTo>
                      <a:pt x="128" y="1068"/>
                    </a:lnTo>
                    <a:lnTo>
                      <a:pt x="128" y="1055"/>
                    </a:lnTo>
                    <a:lnTo>
                      <a:pt x="123" y="1043"/>
                    </a:lnTo>
                    <a:lnTo>
                      <a:pt x="119" y="1016"/>
                    </a:lnTo>
                    <a:lnTo>
                      <a:pt x="119" y="979"/>
                    </a:lnTo>
                    <a:lnTo>
                      <a:pt x="123" y="940"/>
                    </a:lnTo>
                    <a:lnTo>
                      <a:pt x="128" y="926"/>
                    </a:lnTo>
                    <a:lnTo>
                      <a:pt x="134" y="918"/>
                    </a:lnTo>
                    <a:lnTo>
                      <a:pt x="138" y="915"/>
                    </a:lnTo>
                    <a:lnTo>
                      <a:pt x="144" y="915"/>
                    </a:lnTo>
                    <a:lnTo>
                      <a:pt x="146" y="913"/>
                    </a:lnTo>
                    <a:lnTo>
                      <a:pt x="147" y="905"/>
                    </a:lnTo>
                    <a:lnTo>
                      <a:pt x="150" y="902"/>
                    </a:lnTo>
                    <a:lnTo>
                      <a:pt x="156" y="898"/>
                    </a:lnTo>
                    <a:lnTo>
                      <a:pt x="159" y="896"/>
                    </a:lnTo>
                    <a:lnTo>
                      <a:pt x="159" y="888"/>
                    </a:lnTo>
                    <a:lnTo>
                      <a:pt x="156" y="871"/>
                    </a:lnTo>
                    <a:lnTo>
                      <a:pt x="155" y="842"/>
                    </a:lnTo>
                    <a:lnTo>
                      <a:pt x="166" y="832"/>
                    </a:lnTo>
                    <a:lnTo>
                      <a:pt x="167" y="829"/>
                    </a:lnTo>
                    <a:lnTo>
                      <a:pt x="171" y="806"/>
                    </a:lnTo>
                    <a:lnTo>
                      <a:pt x="173" y="799"/>
                    </a:lnTo>
                    <a:lnTo>
                      <a:pt x="179" y="786"/>
                    </a:lnTo>
                    <a:lnTo>
                      <a:pt x="192" y="767"/>
                    </a:lnTo>
                    <a:lnTo>
                      <a:pt x="192" y="751"/>
                    </a:lnTo>
                    <a:lnTo>
                      <a:pt x="190" y="733"/>
                    </a:lnTo>
                    <a:lnTo>
                      <a:pt x="187" y="714"/>
                    </a:lnTo>
                    <a:lnTo>
                      <a:pt x="186" y="709"/>
                    </a:lnTo>
                    <a:lnTo>
                      <a:pt x="178" y="701"/>
                    </a:lnTo>
                    <a:lnTo>
                      <a:pt x="178" y="689"/>
                    </a:lnTo>
                    <a:lnTo>
                      <a:pt x="178" y="679"/>
                    </a:lnTo>
                    <a:lnTo>
                      <a:pt x="165" y="646"/>
                    </a:lnTo>
                    <a:lnTo>
                      <a:pt x="165" y="617"/>
                    </a:lnTo>
                    <a:lnTo>
                      <a:pt x="155" y="607"/>
                    </a:lnTo>
                    <a:lnTo>
                      <a:pt x="155" y="595"/>
                    </a:lnTo>
                    <a:lnTo>
                      <a:pt x="157" y="579"/>
                    </a:lnTo>
                    <a:lnTo>
                      <a:pt x="161" y="568"/>
                    </a:lnTo>
                    <a:lnTo>
                      <a:pt x="162" y="565"/>
                    </a:lnTo>
                    <a:lnTo>
                      <a:pt x="171" y="550"/>
                    </a:lnTo>
                    <a:lnTo>
                      <a:pt x="173" y="536"/>
                    </a:lnTo>
                    <a:lnTo>
                      <a:pt x="179" y="530"/>
                    </a:lnTo>
                    <a:lnTo>
                      <a:pt x="182" y="523"/>
                    </a:lnTo>
                    <a:lnTo>
                      <a:pt x="182" y="520"/>
                    </a:lnTo>
                    <a:lnTo>
                      <a:pt x="186" y="516"/>
                    </a:lnTo>
                    <a:lnTo>
                      <a:pt x="189" y="503"/>
                    </a:lnTo>
                    <a:lnTo>
                      <a:pt x="189" y="493"/>
                    </a:lnTo>
                    <a:lnTo>
                      <a:pt x="188" y="482"/>
                    </a:lnTo>
                    <a:lnTo>
                      <a:pt x="189" y="458"/>
                    </a:lnTo>
                    <a:lnTo>
                      <a:pt x="192" y="450"/>
                    </a:lnTo>
                    <a:lnTo>
                      <a:pt x="198" y="436"/>
                    </a:lnTo>
                    <a:lnTo>
                      <a:pt x="200" y="429"/>
                    </a:lnTo>
                    <a:lnTo>
                      <a:pt x="204" y="408"/>
                    </a:lnTo>
                    <a:lnTo>
                      <a:pt x="210" y="382"/>
                    </a:lnTo>
                    <a:lnTo>
                      <a:pt x="235" y="354"/>
                    </a:lnTo>
                    <a:lnTo>
                      <a:pt x="242" y="329"/>
                    </a:lnTo>
                    <a:lnTo>
                      <a:pt x="245" y="327"/>
                    </a:lnTo>
                    <a:lnTo>
                      <a:pt x="260" y="312"/>
                    </a:lnTo>
                    <a:lnTo>
                      <a:pt x="270" y="308"/>
                    </a:lnTo>
                    <a:lnTo>
                      <a:pt x="275" y="305"/>
                    </a:lnTo>
                    <a:lnTo>
                      <a:pt x="276" y="302"/>
                    </a:lnTo>
                    <a:lnTo>
                      <a:pt x="274" y="288"/>
                    </a:lnTo>
                    <a:lnTo>
                      <a:pt x="270" y="273"/>
                    </a:lnTo>
                    <a:lnTo>
                      <a:pt x="268" y="262"/>
                    </a:lnTo>
                    <a:lnTo>
                      <a:pt x="268" y="236"/>
                    </a:lnTo>
                    <a:lnTo>
                      <a:pt x="263" y="221"/>
                    </a:lnTo>
                    <a:lnTo>
                      <a:pt x="263" y="205"/>
                    </a:lnTo>
                    <a:lnTo>
                      <a:pt x="264" y="203"/>
                    </a:lnTo>
                    <a:lnTo>
                      <a:pt x="270" y="195"/>
                    </a:lnTo>
                    <a:lnTo>
                      <a:pt x="270" y="186"/>
                    </a:lnTo>
                    <a:lnTo>
                      <a:pt x="268" y="176"/>
                    </a:lnTo>
                    <a:lnTo>
                      <a:pt x="268" y="168"/>
                    </a:lnTo>
                    <a:lnTo>
                      <a:pt x="269" y="161"/>
                    </a:lnTo>
                    <a:lnTo>
                      <a:pt x="317" y="139"/>
                    </a:lnTo>
                    <a:lnTo>
                      <a:pt x="335" y="132"/>
                    </a:lnTo>
                    <a:lnTo>
                      <a:pt x="344" y="85"/>
                    </a:lnTo>
                    <a:lnTo>
                      <a:pt x="344" y="73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8" y="65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5" y="58"/>
                    </a:lnTo>
                    <a:lnTo>
                      <a:pt x="351" y="48"/>
                    </a:lnTo>
                    <a:lnTo>
                      <a:pt x="353" y="44"/>
                    </a:lnTo>
                    <a:lnTo>
                      <a:pt x="359" y="36"/>
                    </a:lnTo>
                    <a:lnTo>
                      <a:pt x="367" y="27"/>
                    </a:lnTo>
                    <a:lnTo>
                      <a:pt x="378" y="19"/>
                    </a:lnTo>
                    <a:lnTo>
                      <a:pt x="392" y="1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4" y="6"/>
                    </a:lnTo>
                    <a:lnTo>
                      <a:pt x="413" y="19"/>
                    </a:lnTo>
                    <a:lnTo>
                      <a:pt x="439" y="19"/>
                    </a:lnTo>
                    <a:lnTo>
                      <a:pt x="447" y="21"/>
                    </a:lnTo>
                    <a:lnTo>
                      <a:pt x="452" y="21"/>
                    </a:lnTo>
                    <a:lnTo>
                      <a:pt x="473" y="26"/>
                    </a:lnTo>
                    <a:lnTo>
                      <a:pt x="477" y="30"/>
                    </a:lnTo>
                    <a:lnTo>
                      <a:pt x="480" y="36"/>
                    </a:lnTo>
                    <a:lnTo>
                      <a:pt x="483" y="37"/>
                    </a:lnTo>
                    <a:lnTo>
                      <a:pt x="484" y="41"/>
                    </a:lnTo>
                    <a:lnTo>
                      <a:pt x="495" y="52"/>
                    </a:lnTo>
                    <a:lnTo>
                      <a:pt x="498" y="52"/>
                    </a:lnTo>
                    <a:lnTo>
                      <a:pt x="499" y="46"/>
                    </a:lnTo>
                    <a:lnTo>
                      <a:pt x="504" y="35"/>
                    </a:lnTo>
                    <a:lnTo>
                      <a:pt x="507" y="16"/>
                    </a:lnTo>
                    <a:lnTo>
                      <a:pt x="509" y="12"/>
                    </a:lnTo>
                    <a:lnTo>
                      <a:pt x="517" y="12"/>
                    </a:lnTo>
                    <a:lnTo>
                      <a:pt x="536" y="15"/>
                    </a:lnTo>
                    <a:lnTo>
                      <a:pt x="553" y="15"/>
                    </a:lnTo>
                    <a:lnTo>
                      <a:pt x="561" y="16"/>
                    </a:lnTo>
                    <a:lnTo>
                      <a:pt x="564" y="17"/>
                    </a:lnTo>
                    <a:lnTo>
                      <a:pt x="571" y="22"/>
                    </a:lnTo>
                    <a:lnTo>
                      <a:pt x="577" y="27"/>
                    </a:lnTo>
                    <a:lnTo>
                      <a:pt x="585" y="31"/>
                    </a:lnTo>
                    <a:lnTo>
                      <a:pt x="601" y="36"/>
                    </a:lnTo>
                    <a:lnTo>
                      <a:pt x="607" y="41"/>
                    </a:lnTo>
                    <a:lnTo>
                      <a:pt x="618" y="62"/>
                    </a:lnTo>
                    <a:lnTo>
                      <a:pt x="631" y="75"/>
                    </a:lnTo>
                    <a:lnTo>
                      <a:pt x="634" y="80"/>
                    </a:lnTo>
                    <a:lnTo>
                      <a:pt x="659" y="98"/>
                    </a:lnTo>
                    <a:lnTo>
                      <a:pt x="671" y="105"/>
                    </a:lnTo>
                    <a:lnTo>
                      <a:pt x="674" y="108"/>
                    </a:lnTo>
                    <a:lnTo>
                      <a:pt x="686" y="127"/>
                    </a:lnTo>
                    <a:lnTo>
                      <a:pt x="687" y="128"/>
                    </a:lnTo>
                    <a:lnTo>
                      <a:pt x="692" y="132"/>
                    </a:lnTo>
                    <a:lnTo>
                      <a:pt x="703" y="135"/>
                    </a:lnTo>
                    <a:lnTo>
                      <a:pt x="711" y="136"/>
                    </a:lnTo>
                    <a:lnTo>
                      <a:pt x="740" y="139"/>
                    </a:lnTo>
                    <a:lnTo>
                      <a:pt x="752" y="143"/>
                    </a:lnTo>
                    <a:lnTo>
                      <a:pt x="758" y="145"/>
                    </a:lnTo>
                    <a:lnTo>
                      <a:pt x="784" y="163"/>
                    </a:lnTo>
                    <a:lnTo>
                      <a:pt x="799" y="171"/>
                    </a:lnTo>
                    <a:lnTo>
                      <a:pt x="815" y="179"/>
                    </a:lnTo>
                    <a:lnTo>
                      <a:pt x="823" y="191"/>
                    </a:lnTo>
                    <a:lnTo>
                      <a:pt x="838" y="194"/>
                    </a:lnTo>
                    <a:lnTo>
                      <a:pt x="845" y="200"/>
                    </a:lnTo>
                    <a:lnTo>
                      <a:pt x="850" y="209"/>
                    </a:lnTo>
                    <a:lnTo>
                      <a:pt x="854" y="210"/>
                    </a:lnTo>
                    <a:lnTo>
                      <a:pt x="856" y="214"/>
                    </a:lnTo>
                    <a:lnTo>
                      <a:pt x="858" y="224"/>
                    </a:lnTo>
                    <a:lnTo>
                      <a:pt x="858" y="234"/>
                    </a:lnTo>
                    <a:lnTo>
                      <a:pt x="849" y="247"/>
                    </a:lnTo>
                    <a:lnTo>
                      <a:pt x="834" y="269"/>
                    </a:lnTo>
                    <a:lnTo>
                      <a:pt x="823" y="294"/>
                    </a:lnTo>
                    <a:lnTo>
                      <a:pt x="821" y="302"/>
                    </a:lnTo>
                    <a:lnTo>
                      <a:pt x="819" y="311"/>
                    </a:lnTo>
                    <a:lnTo>
                      <a:pt x="819" y="317"/>
                    </a:lnTo>
                    <a:lnTo>
                      <a:pt x="821" y="321"/>
                    </a:lnTo>
                    <a:lnTo>
                      <a:pt x="843" y="321"/>
                    </a:lnTo>
                    <a:lnTo>
                      <a:pt x="875" y="326"/>
                    </a:lnTo>
                    <a:lnTo>
                      <a:pt x="881" y="328"/>
                    </a:lnTo>
                    <a:lnTo>
                      <a:pt x="898" y="339"/>
                    </a:lnTo>
                    <a:lnTo>
                      <a:pt x="908" y="342"/>
                    </a:lnTo>
                    <a:lnTo>
                      <a:pt x="918" y="340"/>
                    </a:lnTo>
                    <a:lnTo>
                      <a:pt x="923" y="343"/>
                    </a:lnTo>
                    <a:lnTo>
                      <a:pt x="930" y="343"/>
                    </a:lnTo>
                    <a:lnTo>
                      <a:pt x="937" y="340"/>
                    </a:lnTo>
                    <a:lnTo>
                      <a:pt x="941" y="335"/>
                    </a:lnTo>
                    <a:lnTo>
                      <a:pt x="948" y="332"/>
                    </a:lnTo>
                    <a:lnTo>
                      <a:pt x="963" y="333"/>
                    </a:lnTo>
                    <a:lnTo>
                      <a:pt x="972" y="332"/>
                    </a:lnTo>
                    <a:lnTo>
                      <a:pt x="973" y="331"/>
                    </a:lnTo>
                    <a:lnTo>
                      <a:pt x="975" y="327"/>
                    </a:lnTo>
                    <a:lnTo>
                      <a:pt x="990" y="315"/>
                    </a:lnTo>
                    <a:lnTo>
                      <a:pt x="994" y="313"/>
                    </a:lnTo>
                    <a:lnTo>
                      <a:pt x="996" y="310"/>
                    </a:lnTo>
                    <a:lnTo>
                      <a:pt x="1010" y="299"/>
                    </a:lnTo>
                    <a:lnTo>
                      <a:pt x="1018" y="290"/>
                    </a:lnTo>
                    <a:lnTo>
                      <a:pt x="1025" y="280"/>
                    </a:lnTo>
                    <a:lnTo>
                      <a:pt x="1028" y="272"/>
                    </a:lnTo>
                    <a:lnTo>
                      <a:pt x="1031" y="256"/>
                    </a:lnTo>
                    <a:lnTo>
                      <a:pt x="1034" y="225"/>
                    </a:lnTo>
                    <a:lnTo>
                      <a:pt x="1043" y="225"/>
                    </a:lnTo>
                    <a:lnTo>
                      <a:pt x="1047" y="224"/>
                    </a:lnTo>
                    <a:lnTo>
                      <a:pt x="1061" y="224"/>
                    </a:lnTo>
                    <a:lnTo>
                      <a:pt x="1068" y="231"/>
                    </a:lnTo>
                    <a:lnTo>
                      <a:pt x="1080" y="270"/>
                    </a:lnTo>
                    <a:lnTo>
                      <a:pt x="1080" y="302"/>
                    </a:lnTo>
                    <a:lnTo>
                      <a:pt x="1079" y="313"/>
                    </a:lnTo>
                    <a:lnTo>
                      <a:pt x="1076" y="317"/>
                    </a:lnTo>
                    <a:lnTo>
                      <a:pt x="1074" y="321"/>
                    </a:lnTo>
                    <a:lnTo>
                      <a:pt x="1050" y="337"/>
                    </a:lnTo>
                    <a:lnTo>
                      <a:pt x="1043" y="339"/>
                    </a:lnTo>
                    <a:lnTo>
                      <a:pt x="1031" y="340"/>
                    </a:lnTo>
                    <a:lnTo>
                      <a:pt x="1023" y="344"/>
                    </a:lnTo>
                    <a:lnTo>
                      <a:pt x="1014" y="356"/>
                    </a:lnTo>
                    <a:lnTo>
                      <a:pt x="1005" y="366"/>
                    </a:lnTo>
                    <a:lnTo>
                      <a:pt x="961" y="404"/>
                    </a:lnTo>
                    <a:lnTo>
                      <a:pt x="959" y="408"/>
                    </a:lnTo>
                    <a:lnTo>
                      <a:pt x="955" y="415"/>
                    </a:lnTo>
                    <a:lnTo>
                      <a:pt x="935" y="440"/>
                    </a:lnTo>
                    <a:lnTo>
                      <a:pt x="932" y="446"/>
                    </a:lnTo>
                    <a:lnTo>
                      <a:pt x="914" y="467"/>
                    </a:lnTo>
                    <a:lnTo>
                      <a:pt x="899" y="479"/>
                    </a:lnTo>
                    <a:lnTo>
                      <a:pt x="892" y="488"/>
                    </a:lnTo>
                    <a:lnTo>
                      <a:pt x="883" y="494"/>
                    </a:lnTo>
                    <a:lnTo>
                      <a:pt x="881" y="499"/>
                    </a:lnTo>
                    <a:lnTo>
                      <a:pt x="872" y="509"/>
                    </a:lnTo>
                    <a:lnTo>
                      <a:pt x="862" y="514"/>
                    </a:lnTo>
                    <a:lnTo>
                      <a:pt x="861" y="520"/>
                    </a:lnTo>
                    <a:lnTo>
                      <a:pt x="851" y="528"/>
                    </a:lnTo>
                    <a:lnTo>
                      <a:pt x="850" y="531"/>
                    </a:lnTo>
                    <a:lnTo>
                      <a:pt x="853" y="554"/>
                    </a:lnTo>
                    <a:lnTo>
                      <a:pt x="848" y="576"/>
                    </a:lnTo>
                    <a:lnTo>
                      <a:pt x="848" y="591"/>
                    </a:lnTo>
                    <a:lnTo>
                      <a:pt x="846" y="601"/>
                    </a:lnTo>
                    <a:lnTo>
                      <a:pt x="838" y="625"/>
                    </a:lnTo>
                    <a:lnTo>
                      <a:pt x="838" y="676"/>
                    </a:lnTo>
                    <a:lnTo>
                      <a:pt x="835" y="686"/>
                    </a:lnTo>
                    <a:lnTo>
                      <a:pt x="834" y="692"/>
                    </a:lnTo>
                    <a:lnTo>
                      <a:pt x="826" y="705"/>
                    </a:lnTo>
                    <a:lnTo>
                      <a:pt x="823" y="714"/>
                    </a:lnTo>
                    <a:lnTo>
                      <a:pt x="818" y="740"/>
                    </a:lnTo>
                    <a:lnTo>
                      <a:pt x="817" y="756"/>
                    </a:lnTo>
                    <a:lnTo>
                      <a:pt x="818" y="765"/>
                    </a:lnTo>
                    <a:lnTo>
                      <a:pt x="817" y="774"/>
                    </a:lnTo>
                    <a:lnTo>
                      <a:pt x="813" y="776"/>
                    </a:lnTo>
                    <a:lnTo>
                      <a:pt x="822" y="796"/>
                    </a:lnTo>
                    <a:lnTo>
                      <a:pt x="846" y="810"/>
                    </a:lnTo>
                    <a:lnTo>
                      <a:pt x="856" y="817"/>
                    </a:lnTo>
                    <a:lnTo>
                      <a:pt x="869" y="828"/>
                    </a:lnTo>
                    <a:lnTo>
                      <a:pt x="885" y="845"/>
                    </a:lnTo>
                    <a:lnTo>
                      <a:pt x="886" y="855"/>
                    </a:lnTo>
                    <a:lnTo>
                      <a:pt x="875" y="880"/>
                    </a:lnTo>
                    <a:lnTo>
                      <a:pt x="878" y="892"/>
                    </a:lnTo>
                    <a:lnTo>
                      <a:pt x="889" y="907"/>
                    </a:lnTo>
                    <a:lnTo>
                      <a:pt x="903" y="913"/>
                    </a:lnTo>
                    <a:lnTo>
                      <a:pt x="913" y="912"/>
                    </a:lnTo>
                    <a:lnTo>
                      <a:pt x="914" y="921"/>
                    </a:lnTo>
                    <a:lnTo>
                      <a:pt x="914" y="950"/>
                    </a:lnTo>
                    <a:lnTo>
                      <a:pt x="908" y="963"/>
                    </a:lnTo>
                    <a:lnTo>
                      <a:pt x="889" y="991"/>
                    </a:lnTo>
                    <a:lnTo>
                      <a:pt x="877" y="1004"/>
                    </a:lnTo>
                    <a:lnTo>
                      <a:pt x="870" y="1015"/>
                    </a:lnTo>
                    <a:lnTo>
                      <a:pt x="865" y="1039"/>
                    </a:lnTo>
                    <a:lnTo>
                      <a:pt x="854" y="1049"/>
                    </a:lnTo>
                    <a:lnTo>
                      <a:pt x="840" y="1056"/>
                    </a:lnTo>
                    <a:lnTo>
                      <a:pt x="815" y="1065"/>
                    </a:lnTo>
                    <a:lnTo>
                      <a:pt x="805" y="1065"/>
                    </a:lnTo>
                    <a:lnTo>
                      <a:pt x="790" y="1072"/>
                    </a:lnTo>
                    <a:lnTo>
                      <a:pt x="765" y="1080"/>
                    </a:lnTo>
                    <a:lnTo>
                      <a:pt x="753" y="1082"/>
                    </a:lnTo>
                    <a:lnTo>
                      <a:pt x="733" y="1083"/>
                    </a:lnTo>
                    <a:lnTo>
                      <a:pt x="711" y="1091"/>
                    </a:lnTo>
                    <a:lnTo>
                      <a:pt x="677" y="1096"/>
                    </a:lnTo>
                    <a:lnTo>
                      <a:pt x="650" y="1096"/>
                    </a:lnTo>
                    <a:lnTo>
                      <a:pt x="620" y="1091"/>
                    </a:lnTo>
                    <a:lnTo>
                      <a:pt x="607" y="1079"/>
                    </a:lnTo>
                    <a:lnTo>
                      <a:pt x="604" y="1088"/>
                    </a:lnTo>
                    <a:lnTo>
                      <a:pt x="607" y="1113"/>
                    </a:lnTo>
                    <a:lnTo>
                      <a:pt x="616" y="1122"/>
                    </a:lnTo>
                    <a:lnTo>
                      <a:pt x="619" y="1130"/>
                    </a:lnTo>
                    <a:lnTo>
                      <a:pt x="617" y="1147"/>
                    </a:lnTo>
                    <a:lnTo>
                      <a:pt x="614" y="1155"/>
                    </a:lnTo>
                    <a:lnTo>
                      <a:pt x="611" y="1157"/>
                    </a:lnTo>
                    <a:lnTo>
                      <a:pt x="609" y="1156"/>
                    </a:lnTo>
                    <a:lnTo>
                      <a:pt x="604" y="1169"/>
                    </a:lnTo>
                    <a:lnTo>
                      <a:pt x="602" y="1184"/>
                    </a:lnTo>
                    <a:lnTo>
                      <a:pt x="607" y="1214"/>
                    </a:lnTo>
                    <a:lnTo>
                      <a:pt x="607" y="1221"/>
                    </a:lnTo>
                    <a:lnTo>
                      <a:pt x="603" y="1230"/>
                    </a:lnTo>
                    <a:lnTo>
                      <a:pt x="597" y="1237"/>
                    </a:lnTo>
                    <a:lnTo>
                      <a:pt x="580" y="1241"/>
                    </a:lnTo>
                    <a:lnTo>
                      <a:pt x="564" y="1252"/>
                    </a:lnTo>
                    <a:lnTo>
                      <a:pt x="526" y="1251"/>
                    </a:lnTo>
                    <a:lnTo>
                      <a:pt x="517" y="1247"/>
                    </a:lnTo>
                    <a:lnTo>
                      <a:pt x="507" y="1241"/>
                    </a:lnTo>
                    <a:lnTo>
                      <a:pt x="487" y="1232"/>
                    </a:lnTo>
                    <a:lnTo>
                      <a:pt x="472" y="1227"/>
                    </a:lnTo>
                    <a:lnTo>
                      <a:pt x="462" y="1216"/>
                    </a:lnTo>
                    <a:lnTo>
                      <a:pt x="451" y="1230"/>
                    </a:lnTo>
                    <a:lnTo>
                      <a:pt x="451" y="1251"/>
                    </a:lnTo>
                    <a:lnTo>
                      <a:pt x="457" y="1270"/>
                    </a:lnTo>
                    <a:lnTo>
                      <a:pt x="458" y="1302"/>
                    </a:lnTo>
                    <a:lnTo>
                      <a:pt x="459" y="1317"/>
                    </a:lnTo>
                    <a:lnTo>
                      <a:pt x="473" y="1329"/>
                    </a:lnTo>
                    <a:lnTo>
                      <a:pt x="487" y="1333"/>
                    </a:lnTo>
                    <a:lnTo>
                      <a:pt x="482" y="1340"/>
                    </a:lnTo>
                    <a:lnTo>
                      <a:pt x="489" y="1345"/>
                    </a:lnTo>
                    <a:lnTo>
                      <a:pt x="509" y="1340"/>
                    </a:lnTo>
                    <a:lnTo>
                      <a:pt x="505" y="1332"/>
                    </a:lnTo>
                    <a:lnTo>
                      <a:pt x="499" y="1328"/>
                    </a:lnTo>
                    <a:lnTo>
                      <a:pt x="515" y="1325"/>
                    </a:lnTo>
                    <a:lnTo>
                      <a:pt x="527" y="1317"/>
                    </a:lnTo>
                    <a:lnTo>
                      <a:pt x="534" y="1329"/>
                    </a:lnTo>
                    <a:lnTo>
                      <a:pt x="538" y="1355"/>
                    </a:lnTo>
                    <a:lnTo>
                      <a:pt x="536" y="1367"/>
                    </a:lnTo>
                    <a:lnTo>
                      <a:pt x="528" y="1372"/>
                    </a:lnTo>
                    <a:lnTo>
                      <a:pt x="518" y="1376"/>
                    </a:lnTo>
                    <a:lnTo>
                      <a:pt x="509" y="1376"/>
                    </a:lnTo>
                    <a:lnTo>
                      <a:pt x="501" y="1372"/>
                    </a:lnTo>
                    <a:lnTo>
                      <a:pt x="500" y="1360"/>
                    </a:lnTo>
                    <a:lnTo>
                      <a:pt x="495" y="1354"/>
                    </a:lnTo>
                    <a:lnTo>
                      <a:pt x="484" y="1351"/>
                    </a:lnTo>
                    <a:lnTo>
                      <a:pt x="475" y="1354"/>
                    </a:lnTo>
                    <a:lnTo>
                      <a:pt x="469" y="1360"/>
                    </a:lnTo>
                    <a:lnTo>
                      <a:pt x="463" y="1361"/>
                    </a:lnTo>
                    <a:lnTo>
                      <a:pt x="458" y="1366"/>
                    </a:lnTo>
                    <a:lnTo>
                      <a:pt x="458" y="1372"/>
                    </a:lnTo>
                    <a:lnTo>
                      <a:pt x="475" y="1381"/>
                    </a:lnTo>
                    <a:lnTo>
                      <a:pt x="487" y="1382"/>
                    </a:lnTo>
                    <a:lnTo>
                      <a:pt x="494" y="1384"/>
                    </a:lnTo>
                    <a:lnTo>
                      <a:pt x="500" y="1387"/>
                    </a:lnTo>
                    <a:lnTo>
                      <a:pt x="499" y="1389"/>
                    </a:lnTo>
                    <a:lnTo>
                      <a:pt x="466" y="1407"/>
                    </a:lnTo>
                    <a:lnTo>
                      <a:pt x="461" y="1414"/>
                    </a:lnTo>
                    <a:lnTo>
                      <a:pt x="457" y="1423"/>
                    </a:lnTo>
                    <a:lnTo>
                      <a:pt x="448" y="1432"/>
                    </a:lnTo>
                    <a:lnTo>
                      <a:pt x="446" y="1445"/>
                    </a:lnTo>
                    <a:lnTo>
                      <a:pt x="450" y="1461"/>
                    </a:lnTo>
                    <a:lnTo>
                      <a:pt x="448" y="1474"/>
                    </a:lnTo>
                    <a:lnTo>
                      <a:pt x="448" y="1490"/>
                    </a:lnTo>
                    <a:lnTo>
                      <a:pt x="445" y="1501"/>
                    </a:lnTo>
                    <a:lnTo>
                      <a:pt x="440" y="1506"/>
                    </a:lnTo>
                    <a:lnTo>
                      <a:pt x="432" y="1508"/>
                    </a:lnTo>
                    <a:lnTo>
                      <a:pt x="426" y="1520"/>
                    </a:lnTo>
                    <a:lnTo>
                      <a:pt x="431" y="1533"/>
                    </a:lnTo>
                    <a:lnTo>
                      <a:pt x="432" y="1538"/>
                    </a:lnTo>
                    <a:lnTo>
                      <a:pt x="429" y="1544"/>
                    </a:lnTo>
                    <a:lnTo>
                      <a:pt x="396" y="1542"/>
                    </a:lnTo>
                    <a:lnTo>
                      <a:pt x="386" y="1547"/>
                    </a:lnTo>
                    <a:lnTo>
                      <a:pt x="378" y="1556"/>
                    </a:lnTo>
                    <a:lnTo>
                      <a:pt x="369" y="1556"/>
                    </a:lnTo>
                    <a:lnTo>
                      <a:pt x="359" y="1561"/>
                    </a:lnTo>
                    <a:lnTo>
                      <a:pt x="342" y="1580"/>
                    </a:lnTo>
                    <a:lnTo>
                      <a:pt x="335" y="1588"/>
                    </a:lnTo>
                    <a:lnTo>
                      <a:pt x="333" y="1597"/>
                    </a:lnTo>
                    <a:lnTo>
                      <a:pt x="322" y="1615"/>
                    </a:lnTo>
                    <a:lnTo>
                      <a:pt x="318" y="1633"/>
                    </a:lnTo>
                    <a:lnTo>
                      <a:pt x="321" y="1640"/>
                    </a:lnTo>
                    <a:lnTo>
                      <a:pt x="327" y="1653"/>
                    </a:lnTo>
                    <a:lnTo>
                      <a:pt x="333" y="1664"/>
                    </a:lnTo>
                    <a:lnTo>
                      <a:pt x="343" y="1672"/>
                    </a:lnTo>
                    <a:lnTo>
                      <a:pt x="365" y="1696"/>
                    </a:lnTo>
                    <a:lnTo>
                      <a:pt x="389" y="1706"/>
                    </a:lnTo>
                    <a:lnTo>
                      <a:pt x="402" y="1707"/>
                    </a:lnTo>
                    <a:lnTo>
                      <a:pt x="414" y="1705"/>
                    </a:lnTo>
                    <a:lnTo>
                      <a:pt x="421" y="1712"/>
                    </a:lnTo>
                    <a:lnTo>
                      <a:pt x="424" y="1723"/>
                    </a:lnTo>
                    <a:lnTo>
                      <a:pt x="424" y="1739"/>
                    </a:lnTo>
                    <a:lnTo>
                      <a:pt x="417" y="1752"/>
                    </a:lnTo>
                    <a:lnTo>
                      <a:pt x="413" y="1754"/>
                    </a:lnTo>
                    <a:lnTo>
                      <a:pt x="417" y="1766"/>
                    </a:lnTo>
                    <a:lnTo>
                      <a:pt x="418" y="1776"/>
                    </a:lnTo>
                    <a:lnTo>
                      <a:pt x="410" y="1780"/>
                    </a:lnTo>
                    <a:lnTo>
                      <a:pt x="409" y="1791"/>
                    </a:lnTo>
                    <a:lnTo>
                      <a:pt x="402" y="1791"/>
                    </a:lnTo>
                    <a:lnTo>
                      <a:pt x="393" y="1796"/>
                    </a:lnTo>
                    <a:lnTo>
                      <a:pt x="376" y="1813"/>
                    </a:lnTo>
                    <a:lnTo>
                      <a:pt x="358" y="1829"/>
                    </a:lnTo>
                    <a:lnTo>
                      <a:pt x="350" y="1833"/>
                    </a:lnTo>
                    <a:lnTo>
                      <a:pt x="335" y="1849"/>
                    </a:lnTo>
                    <a:lnTo>
                      <a:pt x="321" y="1862"/>
                    </a:lnTo>
                    <a:lnTo>
                      <a:pt x="312" y="1882"/>
                    </a:lnTo>
                    <a:lnTo>
                      <a:pt x="310" y="1894"/>
                    </a:lnTo>
                    <a:lnTo>
                      <a:pt x="318" y="1887"/>
                    </a:lnTo>
                    <a:lnTo>
                      <a:pt x="310" y="1924"/>
                    </a:lnTo>
                    <a:lnTo>
                      <a:pt x="305" y="1940"/>
                    </a:lnTo>
                    <a:lnTo>
                      <a:pt x="296" y="1948"/>
                    </a:lnTo>
                    <a:lnTo>
                      <a:pt x="286" y="1953"/>
                    </a:lnTo>
                    <a:lnTo>
                      <a:pt x="276" y="1953"/>
                    </a:lnTo>
                    <a:lnTo>
                      <a:pt x="269" y="1946"/>
                    </a:lnTo>
                    <a:lnTo>
                      <a:pt x="258" y="1925"/>
                    </a:lnTo>
                    <a:lnTo>
                      <a:pt x="260" y="1945"/>
                    </a:lnTo>
                    <a:lnTo>
                      <a:pt x="268" y="1948"/>
                    </a:lnTo>
                    <a:lnTo>
                      <a:pt x="270" y="1954"/>
                    </a:lnTo>
                    <a:lnTo>
                      <a:pt x="270" y="1959"/>
                    </a:lnTo>
                    <a:lnTo>
                      <a:pt x="248" y="1974"/>
                    </a:lnTo>
                    <a:lnTo>
                      <a:pt x="238" y="1983"/>
                    </a:lnTo>
                    <a:lnTo>
                      <a:pt x="226" y="2026"/>
                    </a:lnTo>
                    <a:lnTo>
                      <a:pt x="219" y="2037"/>
                    </a:lnTo>
                    <a:lnTo>
                      <a:pt x="225" y="2037"/>
                    </a:lnTo>
                    <a:lnTo>
                      <a:pt x="230" y="2033"/>
                    </a:lnTo>
                    <a:lnTo>
                      <a:pt x="237" y="2058"/>
                    </a:lnTo>
                    <a:lnTo>
                      <a:pt x="241" y="2074"/>
                    </a:lnTo>
                    <a:lnTo>
                      <a:pt x="237" y="2081"/>
                    </a:lnTo>
                    <a:lnTo>
                      <a:pt x="225" y="2080"/>
                    </a:lnTo>
                    <a:lnTo>
                      <a:pt x="220" y="2082"/>
                    </a:lnTo>
                    <a:lnTo>
                      <a:pt x="229" y="2089"/>
                    </a:lnTo>
                    <a:lnTo>
                      <a:pt x="233" y="2088"/>
                    </a:lnTo>
                    <a:lnTo>
                      <a:pt x="240" y="2089"/>
                    </a:lnTo>
                    <a:lnTo>
                      <a:pt x="256" y="2120"/>
                    </a:lnTo>
                    <a:lnTo>
                      <a:pt x="275" y="2145"/>
                    </a:lnTo>
                    <a:lnTo>
                      <a:pt x="275" y="21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257"/>
              <p:cNvSpPr>
                <a:spLocks noChangeAspect="1"/>
              </p:cNvSpPr>
              <p:nvPr/>
            </p:nvSpPr>
            <p:spPr bwMode="gray">
              <a:xfrm>
                <a:off x="1763" y="3165"/>
                <a:ext cx="38" cy="45"/>
              </a:xfrm>
              <a:custGeom>
                <a:avLst/>
                <a:gdLst/>
                <a:ahLst/>
                <a:cxnLst>
                  <a:cxn ang="0">
                    <a:pos x="4" y="208"/>
                  </a:cxn>
                  <a:cxn ang="0">
                    <a:pos x="4" y="196"/>
                  </a:cxn>
                  <a:cxn ang="0">
                    <a:pos x="3" y="191"/>
                  </a:cxn>
                  <a:cxn ang="0">
                    <a:pos x="0" y="0"/>
                  </a:cxn>
                  <a:cxn ang="0">
                    <a:pos x="6" y="5"/>
                  </a:cxn>
                  <a:cxn ang="0">
                    <a:pos x="11" y="14"/>
                  </a:cxn>
                  <a:cxn ang="0">
                    <a:pos x="29" y="43"/>
                  </a:cxn>
                  <a:cxn ang="0">
                    <a:pos x="29" y="48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11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20" y="61"/>
                  </a:cxn>
                  <a:cxn ang="0">
                    <a:pos x="26" y="67"/>
                  </a:cxn>
                  <a:cxn ang="0">
                    <a:pos x="31" y="74"/>
                  </a:cxn>
                  <a:cxn ang="0">
                    <a:pos x="37" y="94"/>
                  </a:cxn>
                  <a:cxn ang="0">
                    <a:pos x="42" y="99"/>
                  </a:cxn>
                  <a:cxn ang="0">
                    <a:pos x="59" y="111"/>
                  </a:cxn>
                  <a:cxn ang="0">
                    <a:pos x="74" y="129"/>
                  </a:cxn>
                  <a:cxn ang="0">
                    <a:pos x="81" y="132"/>
                  </a:cxn>
                  <a:cxn ang="0">
                    <a:pos x="86" y="136"/>
                  </a:cxn>
                  <a:cxn ang="0">
                    <a:pos x="94" y="138"/>
                  </a:cxn>
                  <a:cxn ang="0">
                    <a:pos x="97" y="144"/>
                  </a:cxn>
                  <a:cxn ang="0">
                    <a:pos x="108" y="148"/>
                  </a:cxn>
                  <a:cxn ang="0">
                    <a:pos x="119" y="161"/>
                  </a:cxn>
                  <a:cxn ang="0">
                    <a:pos x="142" y="179"/>
                  </a:cxn>
                  <a:cxn ang="0">
                    <a:pos x="156" y="187"/>
                  </a:cxn>
                  <a:cxn ang="0">
                    <a:pos x="182" y="190"/>
                  </a:cxn>
                  <a:cxn ang="0">
                    <a:pos x="192" y="187"/>
                  </a:cxn>
                  <a:cxn ang="0">
                    <a:pos x="193" y="193"/>
                  </a:cxn>
                  <a:cxn ang="0">
                    <a:pos x="191" y="206"/>
                  </a:cxn>
                  <a:cxn ang="0">
                    <a:pos x="187" y="210"/>
                  </a:cxn>
                  <a:cxn ang="0">
                    <a:pos x="175" y="215"/>
                  </a:cxn>
                  <a:cxn ang="0">
                    <a:pos x="155" y="212"/>
                  </a:cxn>
                  <a:cxn ang="0">
                    <a:pos x="129" y="220"/>
                  </a:cxn>
                  <a:cxn ang="0">
                    <a:pos x="127" y="224"/>
                  </a:cxn>
                  <a:cxn ang="0">
                    <a:pos x="118" y="222"/>
                  </a:cxn>
                  <a:cxn ang="0">
                    <a:pos x="102" y="212"/>
                  </a:cxn>
                  <a:cxn ang="0">
                    <a:pos x="74" y="206"/>
                  </a:cxn>
                  <a:cxn ang="0">
                    <a:pos x="48" y="206"/>
                  </a:cxn>
                  <a:cxn ang="0">
                    <a:pos x="40" y="202"/>
                  </a:cxn>
                  <a:cxn ang="0">
                    <a:pos x="33" y="201"/>
                  </a:cxn>
                  <a:cxn ang="0">
                    <a:pos x="25" y="199"/>
                  </a:cxn>
                  <a:cxn ang="0">
                    <a:pos x="9" y="208"/>
                  </a:cxn>
                  <a:cxn ang="0">
                    <a:pos x="4" y="208"/>
                  </a:cxn>
                </a:cxnLst>
                <a:rect l="0" t="0" r="r" b="b"/>
                <a:pathLst>
                  <a:path w="193" h="224">
                    <a:moveTo>
                      <a:pt x="4" y="208"/>
                    </a:moveTo>
                    <a:lnTo>
                      <a:pt x="4" y="196"/>
                    </a:lnTo>
                    <a:lnTo>
                      <a:pt x="3" y="19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29" y="43"/>
                    </a:lnTo>
                    <a:lnTo>
                      <a:pt x="29" y="48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11" y="42"/>
                    </a:lnTo>
                    <a:lnTo>
                      <a:pt x="10" y="50"/>
                    </a:lnTo>
                    <a:lnTo>
                      <a:pt x="14" y="58"/>
                    </a:lnTo>
                    <a:lnTo>
                      <a:pt x="20" y="61"/>
                    </a:lnTo>
                    <a:lnTo>
                      <a:pt x="26" y="67"/>
                    </a:lnTo>
                    <a:lnTo>
                      <a:pt x="31" y="74"/>
                    </a:lnTo>
                    <a:lnTo>
                      <a:pt x="37" y="94"/>
                    </a:lnTo>
                    <a:lnTo>
                      <a:pt x="42" y="99"/>
                    </a:lnTo>
                    <a:lnTo>
                      <a:pt x="59" y="111"/>
                    </a:lnTo>
                    <a:lnTo>
                      <a:pt x="74" y="129"/>
                    </a:lnTo>
                    <a:lnTo>
                      <a:pt x="81" y="132"/>
                    </a:lnTo>
                    <a:lnTo>
                      <a:pt x="86" y="136"/>
                    </a:lnTo>
                    <a:lnTo>
                      <a:pt x="94" y="138"/>
                    </a:lnTo>
                    <a:lnTo>
                      <a:pt x="97" y="144"/>
                    </a:lnTo>
                    <a:lnTo>
                      <a:pt x="108" y="148"/>
                    </a:lnTo>
                    <a:lnTo>
                      <a:pt x="119" y="161"/>
                    </a:lnTo>
                    <a:lnTo>
                      <a:pt x="142" y="179"/>
                    </a:lnTo>
                    <a:lnTo>
                      <a:pt x="156" y="187"/>
                    </a:lnTo>
                    <a:lnTo>
                      <a:pt x="182" y="190"/>
                    </a:lnTo>
                    <a:lnTo>
                      <a:pt x="192" y="187"/>
                    </a:lnTo>
                    <a:lnTo>
                      <a:pt x="193" y="193"/>
                    </a:lnTo>
                    <a:lnTo>
                      <a:pt x="191" y="206"/>
                    </a:lnTo>
                    <a:lnTo>
                      <a:pt x="187" y="210"/>
                    </a:lnTo>
                    <a:lnTo>
                      <a:pt x="175" y="215"/>
                    </a:lnTo>
                    <a:lnTo>
                      <a:pt x="155" y="212"/>
                    </a:lnTo>
                    <a:lnTo>
                      <a:pt x="129" y="220"/>
                    </a:lnTo>
                    <a:lnTo>
                      <a:pt x="127" y="224"/>
                    </a:lnTo>
                    <a:lnTo>
                      <a:pt x="118" y="222"/>
                    </a:lnTo>
                    <a:lnTo>
                      <a:pt x="102" y="212"/>
                    </a:lnTo>
                    <a:lnTo>
                      <a:pt x="74" y="206"/>
                    </a:lnTo>
                    <a:lnTo>
                      <a:pt x="48" y="206"/>
                    </a:lnTo>
                    <a:lnTo>
                      <a:pt x="40" y="202"/>
                    </a:lnTo>
                    <a:lnTo>
                      <a:pt x="33" y="201"/>
                    </a:lnTo>
                    <a:lnTo>
                      <a:pt x="25" y="199"/>
                    </a:lnTo>
                    <a:lnTo>
                      <a:pt x="9" y="208"/>
                    </a:lnTo>
                    <a:lnTo>
                      <a:pt x="4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258"/>
              <p:cNvSpPr>
                <a:spLocks noChangeAspect="1"/>
              </p:cNvSpPr>
              <p:nvPr/>
            </p:nvSpPr>
            <p:spPr bwMode="gray">
              <a:xfrm>
                <a:off x="1879" y="2422"/>
                <a:ext cx="45" cy="45"/>
              </a:xfrm>
              <a:custGeom>
                <a:avLst/>
                <a:gdLst/>
                <a:ahLst/>
                <a:cxnLst>
                  <a:cxn ang="0">
                    <a:pos x="197" y="195"/>
                  </a:cxn>
                  <a:cxn ang="0">
                    <a:pos x="172" y="187"/>
                  </a:cxn>
                  <a:cxn ang="0">
                    <a:pos x="146" y="193"/>
                  </a:cxn>
                  <a:cxn ang="0">
                    <a:pos x="129" y="190"/>
                  </a:cxn>
                  <a:cxn ang="0">
                    <a:pos x="124" y="217"/>
                  </a:cxn>
                  <a:cxn ang="0">
                    <a:pos x="103" y="221"/>
                  </a:cxn>
                  <a:cxn ang="0">
                    <a:pos x="91" y="214"/>
                  </a:cxn>
                  <a:cxn ang="0">
                    <a:pos x="79" y="205"/>
                  </a:cxn>
                  <a:cxn ang="0">
                    <a:pos x="59" y="178"/>
                  </a:cxn>
                  <a:cxn ang="0">
                    <a:pos x="52" y="166"/>
                  </a:cxn>
                  <a:cxn ang="0">
                    <a:pos x="47" y="151"/>
                  </a:cxn>
                  <a:cxn ang="0">
                    <a:pos x="43" y="140"/>
                  </a:cxn>
                  <a:cxn ang="0">
                    <a:pos x="30" y="139"/>
                  </a:cxn>
                  <a:cxn ang="0">
                    <a:pos x="26" y="130"/>
                  </a:cxn>
                  <a:cxn ang="0">
                    <a:pos x="15" y="122"/>
                  </a:cxn>
                  <a:cxn ang="0">
                    <a:pos x="0" y="101"/>
                  </a:cxn>
                  <a:cxn ang="0">
                    <a:pos x="4" y="84"/>
                  </a:cxn>
                  <a:cxn ang="0">
                    <a:pos x="9" y="60"/>
                  </a:cxn>
                  <a:cxn ang="0">
                    <a:pos x="11" y="55"/>
                  </a:cxn>
                  <a:cxn ang="0">
                    <a:pos x="22" y="50"/>
                  </a:cxn>
                  <a:cxn ang="0">
                    <a:pos x="38" y="49"/>
                  </a:cxn>
                  <a:cxn ang="0">
                    <a:pos x="46" y="39"/>
                  </a:cxn>
                  <a:cxn ang="0">
                    <a:pos x="44" y="32"/>
                  </a:cxn>
                  <a:cxn ang="0">
                    <a:pos x="43" y="26"/>
                  </a:cxn>
                  <a:cxn ang="0">
                    <a:pos x="57" y="9"/>
                  </a:cxn>
                  <a:cxn ang="0">
                    <a:pos x="62" y="5"/>
                  </a:cxn>
                  <a:cxn ang="0">
                    <a:pos x="71" y="0"/>
                  </a:cxn>
                  <a:cxn ang="0">
                    <a:pos x="114" y="6"/>
                  </a:cxn>
                  <a:cxn ang="0">
                    <a:pos x="154" y="3"/>
                  </a:cxn>
                  <a:cxn ang="0">
                    <a:pos x="168" y="0"/>
                  </a:cxn>
                  <a:cxn ang="0">
                    <a:pos x="200" y="3"/>
                  </a:cxn>
                  <a:cxn ang="0">
                    <a:pos x="225" y="11"/>
                  </a:cxn>
                  <a:cxn ang="0">
                    <a:pos x="222" y="25"/>
                  </a:cxn>
                  <a:cxn ang="0">
                    <a:pos x="218" y="33"/>
                  </a:cxn>
                  <a:cxn ang="0">
                    <a:pos x="206" y="49"/>
                  </a:cxn>
                  <a:cxn ang="0">
                    <a:pos x="208" y="90"/>
                  </a:cxn>
                  <a:cxn ang="0">
                    <a:pos x="220" y="114"/>
                  </a:cxn>
                  <a:cxn ang="0">
                    <a:pos x="221" y="117"/>
                  </a:cxn>
                  <a:cxn ang="0">
                    <a:pos x="225" y="140"/>
                  </a:cxn>
                  <a:cxn ang="0">
                    <a:pos x="218" y="181"/>
                  </a:cxn>
                  <a:cxn ang="0">
                    <a:pos x="203" y="197"/>
                  </a:cxn>
                </a:cxnLst>
                <a:rect l="0" t="0" r="r" b="b"/>
                <a:pathLst>
                  <a:path w="226" h="221">
                    <a:moveTo>
                      <a:pt x="203" y="197"/>
                    </a:moveTo>
                    <a:lnTo>
                      <a:pt x="197" y="195"/>
                    </a:lnTo>
                    <a:lnTo>
                      <a:pt x="193" y="193"/>
                    </a:lnTo>
                    <a:lnTo>
                      <a:pt x="172" y="187"/>
                    </a:lnTo>
                    <a:lnTo>
                      <a:pt x="150" y="193"/>
                    </a:lnTo>
                    <a:lnTo>
                      <a:pt x="146" y="193"/>
                    </a:lnTo>
                    <a:lnTo>
                      <a:pt x="136" y="190"/>
                    </a:lnTo>
                    <a:lnTo>
                      <a:pt x="129" y="190"/>
                    </a:lnTo>
                    <a:lnTo>
                      <a:pt x="123" y="193"/>
                    </a:lnTo>
                    <a:lnTo>
                      <a:pt x="124" y="217"/>
                    </a:lnTo>
                    <a:lnTo>
                      <a:pt x="120" y="221"/>
                    </a:lnTo>
                    <a:lnTo>
                      <a:pt x="103" y="221"/>
                    </a:lnTo>
                    <a:lnTo>
                      <a:pt x="91" y="216"/>
                    </a:lnTo>
                    <a:lnTo>
                      <a:pt x="91" y="214"/>
                    </a:lnTo>
                    <a:lnTo>
                      <a:pt x="89" y="214"/>
                    </a:lnTo>
                    <a:lnTo>
                      <a:pt x="79" y="205"/>
                    </a:lnTo>
                    <a:lnTo>
                      <a:pt x="65" y="188"/>
                    </a:lnTo>
                    <a:lnTo>
                      <a:pt x="59" y="178"/>
                    </a:lnTo>
                    <a:lnTo>
                      <a:pt x="58" y="172"/>
                    </a:lnTo>
                    <a:lnTo>
                      <a:pt x="52" y="166"/>
                    </a:lnTo>
                    <a:lnTo>
                      <a:pt x="52" y="156"/>
                    </a:lnTo>
                    <a:lnTo>
                      <a:pt x="47" y="151"/>
                    </a:lnTo>
                    <a:lnTo>
                      <a:pt x="46" y="143"/>
                    </a:lnTo>
                    <a:lnTo>
                      <a:pt x="43" y="140"/>
                    </a:lnTo>
                    <a:lnTo>
                      <a:pt x="32" y="140"/>
                    </a:lnTo>
                    <a:lnTo>
                      <a:pt x="30" y="139"/>
                    </a:lnTo>
                    <a:lnTo>
                      <a:pt x="26" y="135"/>
                    </a:lnTo>
                    <a:lnTo>
                      <a:pt x="26" y="130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6" y="107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4" y="84"/>
                    </a:lnTo>
                    <a:lnTo>
                      <a:pt x="9" y="75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5" y="53"/>
                    </a:lnTo>
                    <a:lnTo>
                      <a:pt x="22" y="50"/>
                    </a:lnTo>
                    <a:lnTo>
                      <a:pt x="32" y="50"/>
                    </a:lnTo>
                    <a:lnTo>
                      <a:pt x="38" y="49"/>
                    </a:lnTo>
                    <a:lnTo>
                      <a:pt x="39" y="46"/>
                    </a:lnTo>
                    <a:lnTo>
                      <a:pt x="46" y="39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3" y="26"/>
                    </a:lnTo>
                    <a:lnTo>
                      <a:pt x="50" y="15"/>
                    </a:lnTo>
                    <a:lnTo>
                      <a:pt x="57" y="9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95" y="6"/>
                    </a:lnTo>
                    <a:lnTo>
                      <a:pt x="114" y="6"/>
                    </a:lnTo>
                    <a:lnTo>
                      <a:pt x="139" y="1"/>
                    </a:lnTo>
                    <a:lnTo>
                      <a:pt x="154" y="3"/>
                    </a:lnTo>
                    <a:lnTo>
                      <a:pt x="166" y="1"/>
                    </a:lnTo>
                    <a:lnTo>
                      <a:pt x="168" y="0"/>
                    </a:lnTo>
                    <a:lnTo>
                      <a:pt x="175" y="0"/>
                    </a:lnTo>
                    <a:lnTo>
                      <a:pt x="200" y="3"/>
                    </a:lnTo>
                    <a:lnTo>
                      <a:pt x="225" y="10"/>
                    </a:lnTo>
                    <a:lnTo>
                      <a:pt x="225" y="11"/>
                    </a:lnTo>
                    <a:lnTo>
                      <a:pt x="225" y="22"/>
                    </a:lnTo>
                    <a:lnTo>
                      <a:pt x="222" y="25"/>
                    </a:lnTo>
                    <a:lnTo>
                      <a:pt x="222" y="27"/>
                    </a:lnTo>
                    <a:lnTo>
                      <a:pt x="218" y="33"/>
                    </a:lnTo>
                    <a:lnTo>
                      <a:pt x="210" y="39"/>
                    </a:lnTo>
                    <a:lnTo>
                      <a:pt x="206" y="49"/>
                    </a:lnTo>
                    <a:lnTo>
                      <a:pt x="206" y="71"/>
                    </a:lnTo>
                    <a:lnTo>
                      <a:pt x="208" y="90"/>
                    </a:lnTo>
                    <a:lnTo>
                      <a:pt x="211" y="101"/>
                    </a:lnTo>
                    <a:lnTo>
                      <a:pt x="220" y="114"/>
                    </a:lnTo>
                    <a:lnTo>
                      <a:pt x="220" y="116"/>
                    </a:lnTo>
                    <a:lnTo>
                      <a:pt x="221" y="117"/>
                    </a:lnTo>
                    <a:lnTo>
                      <a:pt x="226" y="125"/>
                    </a:lnTo>
                    <a:lnTo>
                      <a:pt x="225" y="140"/>
                    </a:lnTo>
                    <a:lnTo>
                      <a:pt x="220" y="162"/>
                    </a:lnTo>
                    <a:lnTo>
                      <a:pt x="218" y="181"/>
                    </a:lnTo>
                    <a:lnTo>
                      <a:pt x="216" y="184"/>
                    </a:lnTo>
                    <a:lnTo>
                      <a:pt x="203" y="19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259"/>
              <p:cNvSpPr>
                <a:spLocks noChangeAspect="1"/>
              </p:cNvSpPr>
              <p:nvPr/>
            </p:nvSpPr>
            <p:spPr bwMode="gray">
              <a:xfrm rot="-1047951">
                <a:off x="1790" y="2357"/>
                <a:ext cx="4" cy="4"/>
              </a:xfrm>
              <a:custGeom>
                <a:avLst/>
                <a:gdLst/>
                <a:ahLst/>
                <a:cxnLst>
                  <a:cxn ang="0">
                    <a:pos x="148" y="0"/>
                  </a:cxn>
                  <a:cxn ang="0">
                    <a:pos x="169" y="17"/>
                  </a:cxn>
                  <a:cxn ang="0">
                    <a:pos x="183" y="54"/>
                  </a:cxn>
                  <a:cxn ang="0">
                    <a:pos x="114" y="93"/>
                  </a:cxn>
                  <a:cxn ang="0">
                    <a:pos x="86" y="86"/>
                  </a:cxn>
                  <a:cxn ang="0">
                    <a:pos x="66" y="72"/>
                  </a:cxn>
                  <a:cxn ang="0">
                    <a:pos x="14" y="72"/>
                  </a:cxn>
                  <a:cxn ang="0">
                    <a:pos x="0" y="41"/>
                  </a:cxn>
                  <a:cxn ang="0">
                    <a:pos x="24" y="24"/>
                  </a:cxn>
                  <a:cxn ang="0">
                    <a:pos x="54" y="24"/>
                  </a:cxn>
                  <a:cxn ang="0">
                    <a:pos x="83" y="44"/>
                  </a:cxn>
                  <a:cxn ang="0">
                    <a:pos x="148" y="0"/>
                  </a:cxn>
                </a:cxnLst>
                <a:rect l="0" t="0" r="r" b="b"/>
                <a:pathLst>
                  <a:path w="183" h="93">
                    <a:moveTo>
                      <a:pt x="148" y="0"/>
                    </a:moveTo>
                    <a:lnTo>
                      <a:pt x="169" y="17"/>
                    </a:lnTo>
                    <a:lnTo>
                      <a:pt x="183" y="54"/>
                    </a:lnTo>
                    <a:lnTo>
                      <a:pt x="114" y="93"/>
                    </a:lnTo>
                    <a:lnTo>
                      <a:pt x="86" y="86"/>
                    </a:lnTo>
                    <a:lnTo>
                      <a:pt x="66" y="72"/>
                    </a:lnTo>
                    <a:lnTo>
                      <a:pt x="14" y="72"/>
                    </a:lnTo>
                    <a:lnTo>
                      <a:pt x="0" y="41"/>
                    </a:lnTo>
                    <a:lnTo>
                      <a:pt x="24" y="24"/>
                    </a:lnTo>
                    <a:lnTo>
                      <a:pt x="54" y="24"/>
                    </a:lnTo>
                    <a:lnTo>
                      <a:pt x="83" y="44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260"/>
              <p:cNvSpPr>
                <a:spLocks noChangeAspect="1"/>
              </p:cNvSpPr>
              <p:nvPr/>
            </p:nvSpPr>
            <p:spPr bwMode="gray">
              <a:xfrm rot="-1047951">
                <a:off x="1753" y="2352"/>
                <a:ext cx="3" cy="4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41"/>
                  </a:cxn>
                  <a:cxn ang="0">
                    <a:pos x="24" y="72"/>
                  </a:cxn>
                  <a:cxn ang="0">
                    <a:pos x="101" y="102"/>
                  </a:cxn>
                  <a:cxn ang="0">
                    <a:pos x="101" y="85"/>
                  </a:cxn>
                  <a:cxn ang="0">
                    <a:pos x="59" y="68"/>
                  </a:cxn>
                  <a:cxn ang="0">
                    <a:pos x="24" y="37"/>
                  </a:cxn>
                </a:cxnLst>
                <a:rect l="0" t="0" r="r" b="b"/>
                <a:pathLst>
                  <a:path w="101" h="102">
                    <a:moveTo>
                      <a:pt x="24" y="37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" y="41"/>
                    </a:lnTo>
                    <a:lnTo>
                      <a:pt x="24" y="72"/>
                    </a:lnTo>
                    <a:lnTo>
                      <a:pt x="101" y="102"/>
                    </a:lnTo>
                    <a:lnTo>
                      <a:pt x="101" y="85"/>
                    </a:lnTo>
                    <a:lnTo>
                      <a:pt x="59" y="68"/>
                    </a:lnTo>
                    <a:lnTo>
                      <a:pt x="24" y="3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" name="Freeform 261"/>
              <p:cNvSpPr>
                <a:spLocks noChangeAspect="1"/>
              </p:cNvSpPr>
              <p:nvPr/>
            </p:nvSpPr>
            <p:spPr bwMode="gray">
              <a:xfrm rot="-1047951">
                <a:off x="1758" y="2351"/>
                <a:ext cx="2" cy="4"/>
              </a:xfrm>
              <a:custGeom>
                <a:avLst/>
                <a:gdLst/>
                <a:ahLst/>
                <a:cxnLst>
                  <a:cxn ang="0">
                    <a:pos x="20" y="17"/>
                  </a:cxn>
                  <a:cxn ang="0">
                    <a:pos x="0" y="0"/>
                  </a:cxn>
                  <a:cxn ang="0">
                    <a:pos x="13" y="26"/>
                  </a:cxn>
                  <a:cxn ang="0">
                    <a:pos x="38" y="51"/>
                  </a:cxn>
                  <a:cxn ang="0">
                    <a:pos x="52" y="82"/>
                  </a:cxn>
                  <a:cxn ang="0">
                    <a:pos x="62" y="85"/>
                  </a:cxn>
                  <a:cxn ang="0">
                    <a:pos x="69" y="38"/>
                  </a:cxn>
                  <a:cxn ang="0">
                    <a:pos x="52" y="23"/>
                  </a:cxn>
                  <a:cxn ang="0">
                    <a:pos x="20" y="17"/>
                  </a:cxn>
                </a:cxnLst>
                <a:rect l="0" t="0" r="r" b="b"/>
                <a:pathLst>
                  <a:path w="69" h="85">
                    <a:moveTo>
                      <a:pt x="20" y="17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38" y="51"/>
                    </a:lnTo>
                    <a:lnTo>
                      <a:pt x="52" y="82"/>
                    </a:lnTo>
                    <a:lnTo>
                      <a:pt x="62" y="85"/>
                    </a:lnTo>
                    <a:lnTo>
                      <a:pt x="69" y="38"/>
                    </a:lnTo>
                    <a:lnTo>
                      <a:pt x="52" y="23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20" name="Freeform 262"/>
            <p:cNvSpPr>
              <a:spLocks noChangeAspect="1"/>
            </p:cNvSpPr>
            <p:nvPr/>
          </p:nvSpPr>
          <p:spPr bwMode="gray">
            <a:xfrm>
              <a:off x="4369109" y="3970497"/>
              <a:ext cx="74737" cy="82069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06" y="11"/>
                </a:cxn>
                <a:cxn ang="0">
                  <a:pos x="187" y="16"/>
                </a:cxn>
                <a:cxn ang="0">
                  <a:pos x="163" y="21"/>
                </a:cxn>
                <a:cxn ang="0">
                  <a:pos x="156" y="14"/>
                </a:cxn>
                <a:cxn ang="0">
                  <a:pos x="149" y="16"/>
                </a:cxn>
                <a:cxn ang="0">
                  <a:pos x="143" y="18"/>
                </a:cxn>
                <a:cxn ang="0">
                  <a:pos x="136" y="38"/>
                </a:cxn>
                <a:cxn ang="0">
                  <a:pos x="123" y="43"/>
                </a:cxn>
                <a:cxn ang="0">
                  <a:pos x="117" y="50"/>
                </a:cxn>
                <a:cxn ang="0">
                  <a:pos x="110" y="58"/>
                </a:cxn>
                <a:cxn ang="0">
                  <a:pos x="101" y="61"/>
                </a:cxn>
                <a:cxn ang="0">
                  <a:pos x="93" y="63"/>
                </a:cxn>
                <a:cxn ang="0">
                  <a:pos x="78" y="54"/>
                </a:cxn>
                <a:cxn ang="0">
                  <a:pos x="68" y="72"/>
                </a:cxn>
                <a:cxn ang="0">
                  <a:pos x="46" y="72"/>
                </a:cxn>
                <a:cxn ang="0">
                  <a:pos x="43" y="95"/>
                </a:cxn>
                <a:cxn ang="0">
                  <a:pos x="35" y="101"/>
                </a:cxn>
                <a:cxn ang="0">
                  <a:pos x="29" y="111"/>
                </a:cxn>
                <a:cxn ang="0">
                  <a:pos x="2" y="112"/>
                </a:cxn>
                <a:cxn ang="0">
                  <a:pos x="2" y="120"/>
                </a:cxn>
                <a:cxn ang="0">
                  <a:pos x="20" y="141"/>
                </a:cxn>
                <a:cxn ang="0">
                  <a:pos x="57" y="181"/>
                </a:cxn>
                <a:cxn ang="0">
                  <a:pos x="70" y="194"/>
                </a:cxn>
                <a:cxn ang="0">
                  <a:pos x="95" y="211"/>
                </a:cxn>
                <a:cxn ang="0">
                  <a:pos x="98" y="221"/>
                </a:cxn>
                <a:cxn ang="0">
                  <a:pos x="105" y="215"/>
                </a:cxn>
                <a:cxn ang="0">
                  <a:pos x="120" y="220"/>
                </a:cxn>
                <a:cxn ang="0">
                  <a:pos x="152" y="226"/>
                </a:cxn>
                <a:cxn ang="0">
                  <a:pos x="165" y="224"/>
                </a:cxn>
                <a:cxn ang="0">
                  <a:pos x="182" y="235"/>
                </a:cxn>
                <a:cxn ang="0">
                  <a:pos x="197" y="236"/>
                </a:cxn>
                <a:cxn ang="0">
                  <a:pos x="214" y="231"/>
                </a:cxn>
                <a:cxn ang="0">
                  <a:pos x="212" y="224"/>
                </a:cxn>
                <a:cxn ang="0">
                  <a:pos x="204" y="200"/>
                </a:cxn>
                <a:cxn ang="0">
                  <a:pos x="212" y="181"/>
                </a:cxn>
                <a:cxn ang="0">
                  <a:pos x="219" y="117"/>
                </a:cxn>
                <a:cxn ang="0">
                  <a:pos x="231" y="43"/>
                </a:cxn>
                <a:cxn ang="0">
                  <a:pos x="234" y="0"/>
                </a:cxn>
              </a:cxnLst>
              <a:rect l="0" t="0" r="r" b="b"/>
              <a:pathLst>
                <a:path w="234" h="236">
                  <a:moveTo>
                    <a:pt x="234" y="0"/>
                  </a:moveTo>
                  <a:lnTo>
                    <a:pt x="223" y="0"/>
                  </a:lnTo>
                  <a:lnTo>
                    <a:pt x="209" y="6"/>
                  </a:lnTo>
                  <a:lnTo>
                    <a:pt x="206" y="11"/>
                  </a:lnTo>
                  <a:lnTo>
                    <a:pt x="197" y="16"/>
                  </a:lnTo>
                  <a:lnTo>
                    <a:pt x="187" y="16"/>
                  </a:lnTo>
                  <a:lnTo>
                    <a:pt x="180" y="21"/>
                  </a:lnTo>
                  <a:lnTo>
                    <a:pt x="163" y="21"/>
                  </a:lnTo>
                  <a:lnTo>
                    <a:pt x="160" y="18"/>
                  </a:lnTo>
                  <a:lnTo>
                    <a:pt x="156" y="14"/>
                  </a:lnTo>
                  <a:lnTo>
                    <a:pt x="150" y="12"/>
                  </a:lnTo>
                  <a:lnTo>
                    <a:pt x="149" y="16"/>
                  </a:lnTo>
                  <a:lnTo>
                    <a:pt x="147" y="17"/>
                  </a:lnTo>
                  <a:lnTo>
                    <a:pt x="143" y="18"/>
                  </a:lnTo>
                  <a:lnTo>
                    <a:pt x="139" y="25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23" y="43"/>
                  </a:lnTo>
                  <a:lnTo>
                    <a:pt x="118" y="48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0" y="58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3" y="63"/>
                  </a:lnTo>
                  <a:lnTo>
                    <a:pt x="85" y="57"/>
                  </a:lnTo>
                  <a:lnTo>
                    <a:pt x="78" y="54"/>
                  </a:lnTo>
                  <a:lnTo>
                    <a:pt x="72" y="64"/>
                  </a:lnTo>
                  <a:lnTo>
                    <a:pt x="68" y="72"/>
                  </a:lnTo>
                  <a:lnTo>
                    <a:pt x="51" y="74"/>
                  </a:lnTo>
                  <a:lnTo>
                    <a:pt x="46" y="72"/>
                  </a:lnTo>
                  <a:lnTo>
                    <a:pt x="43" y="80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9" y="111"/>
                  </a:lnTo>
                  <a:lnTo>
                    <a:pt x="12" y="112"/>
                  </a:lnTo>
                  <a:lnTo>
                    <a:pt x="2" y="112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16" y="136"/>
                  </a:lnTo>
                  <a:lnTo>
                    <a:pt x="20" y="141"/>
                  </a:lnTo>
                  <a:lnTo>
                    <a:pt x="42" y="162"/>
                  </a:lnTo>
                  <a:lnTo>
                    <a:pt x="57" y="181"/>
                  </a:lnTo>
                  <a:lnTo>
                    <a:pt x="66" y="189"/>
                  </a:lnTo>
                  <a:lnTo>
                    <a:pt x="70" y="194"/>
                  </a:lnTo>
                  <a:lnTo>
                    <a:pt x="77" y="197"/>
                  </a:lnTo>
                  <a:lnTo>
                    <a:pt x="95" y="211"/>
                  </a:lnTo>
                  <a:lnTo>
                    <a:pt x="98" y="217"/>
                  </a:lnTo>
                  <a:lnTo>
                    <a:pt x="98" y="221"/>
                  </a:lnTo>
                  <a:lnTo>
                    <a:pt x="99" y="221"/>
                  </a:lnTo>
                  <a:lnTo>
                    <a:pt x="105" y="215"/>
                  </a:lnTo>
                  <a:lnTo>
                    <a:pt x="110" y="215"/>
                  </a:lnTo>
                  <a:lnTo>
                    <a:pt x="120" y="220"/>
                  </a:lnTo>
                  <a:lnTo>
                    <a:pt x="143" y="226"/>
                  </a:lnTo>
                  <a:lnTo>
                    <a:pt x="152" y="226"/>
                  </a:lnTo>
                  <a:lnTo>
                    <a:pt x="160" y="224"/>
                  </a:lnTo>
                  <a:lnTo>
                    <a:pt x="165" y="224"/>
                  </a:lnTo>
                  <a:lnTo>
                    <a:pt x="174" y="227"/>
                  </a:lnTo>
                  <a:lnTo>
                    <a:pt x="182" y="235"/>
                  </a:lnTo>
                  <a:lnTo>
                    <a:pt x="187" y="236"/>
                  </a:lnTo>
                  <a:lnTo>
                    <a:pt x="197" y="236"/>
                  </a:lnTo>
                  <a:lnTo>
                    <a:pt x="209" y="233"/>
                  </a:lnTo>
                  <a:lnTo>
                    <a:pt x="214" y="231"/>
                  </a:lnTo>
                  <a:lnTo>
                    <a:pt x="214" y="230"/>
                  </a:lnTo>
                  <a:lnTo>
                    <a:pt x="212" y="224"/>
                  </a:lnTo>
                  <a:lnTo>
                    <a:pt x="204" y="211"/>
                  </a:lnTo>
                  <a:lnTo>
                    <a:pt x="204" y="200"/>
                  </a:lnTo>
                  <a:lnTo>
                    <a:pt x="209" y="190"/>
                  </a:lnTo>
                  <a:lnTo>
                    <a:pt x="212" y="181"/>
                  </a:lnTo>
                  <a:lnTo>
                    <a:pt x="213" y="156"/>
                  </a:lnTo>
                  <a:lnTo>
                    <a:pt x="219" y="117"/>
                  </a:lnTo>
                  <a:lnTo>
                    <a:pt x="219" y="82"/>
                  </a:lnTo>
                  <a:lnTo>
                    <a:pt x="231" y="43"/>
                  </a:lnTo>
                  <a:lnTo>
                    <a:pt x="234" y="23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263"/>
            <p:cNvSpPr>
              <a:spLocks noChangeAspect="1"/>
            </p:cNvSpPr>
            <p:nvPr/>
          </p:nvSpPr>
          <p:spPr bwMode="gray">
            <a:xfrm>
              <a:off x="4448616" y="4075265"/>
              <a:ext cx="101769" cy="47146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6" y="9"/>
                </a:cxn>
                <a:cxn ang="0">
                  <a:pos x="16" y="32"/>
                </a:cxn>
                <a:cxn ang="0">
                  <a:pos x="10" y="44"/>
                </a:cxn>
                <a:cxn ang="0">
                  <a:pos x="1" y="71"/>
                </a:cxn>
                <a:cxn ang="0">
                  <a:pos x="7" y="82"/>
                </a:cxn>
                <a:cxn ang="0">
                  <a:pos x="22" y="72"/>
                </a:cxn>
                <a:cxn ang="0">
                  <a:pos x="58" y="80"/>
                </a:cxn>
                <a:cxn ang="0">
                  <a:pos x="75" y="87"/>
                </a:cxn>
                <a:cxn ang="0">
                  <a:pos x="92" y="112"/>
                </a:cxn>
                <a:cxn ang="0">
                  <a:pos x="109" y="103"/>
                </a:cxn>
                <a:cxn ang="0">
                  <a:pos x="117" y="131"/>
                </a:cxn>
                <a:cxn ang="0">
                  <a:pos x="135" y="134"/>
                </a:cxn>
                <a:cxn ang="0">
                  <a:pos x="157" y="110"/>
                </a:cxn>
                <a:cxn ang="0">
                  <a:pos x="139" y="95"/>
                </a:cxn>
                <a:cxn ang="0">
                  <a:pos x="140" y="81"/>
                </a:cxn>
                <a:cxn ang="0">
                  <a:pos x="160" y="72"/>
                </a:cxn>
                <a:cxn ang="0">
                  <a:pos x="187" y="43"/>
                </a:cxn>
                <a:cxn ang="0">
                  <a:pos x="201" y="34"/>
                </a:cxn>
                <a:cxn ang="0">
                  <a:pos x="222" y="45"/>
                </a:cxn>
                <a:cxn ang="0">
                  <a:pos x="260" y="63"/>
                </a:cxn>
                <a:cxn ang="0">
                  <a:pos x="273" y="71"/>
                </a:cxn>
                <a:cxn ang="0">
                  <a:pos x="258" y="85"/>
                </a:cxn>
                <a:cxn ang="0">
                  <a:pos x="261" y="110"/>
                </a:cxn>
                <a:cxn ang="0">
                  <a:pos x="281" y="128"/>
                </a:cxn>
                <a:cxn ang="0">
                  <a:pos x="290" y="109"/>
                </a:cxn>
                <a:cxn ang="0">
                  <a:pos x="302" y="109"/>
                </a:cxn>
                <a:cxn ang="0">
                  <a:pos x="318" y="87"/>
                </a:cxn>
                <a:cxn ang="0">
                  <a:pos x="313" y="77"/>
                </a:cxn>
                <a:cxn ang="0">
                  <a:pos x="304" y="66"/>
                </a:cxn>
                <a:cxn ang="0">
                  <a:pos x="297" y="48"/>
                </a:cxn>
                <a:cxn ang="0">
                  <a:pos x="266" y="18"/>
                </a:cxn>
                <a:cxn ang="0">
                  <a:pos x="231" y="11"/>
                </a:cxn>
                <a:cxn ang="0">
                  <a:pos x="189" y="1"/>
                </a:cxn>
                <a:cxn ang="0">
                  <a:pos x="176" y="11"/>
                </a:cxn>
                <a:cxn ang="0">
                  <a:pos x="164" y="31"/>
                </a:cxn>
                <a:cxn ang="0">
                  <a:pos x="156" y="20"/>
                </a:cxn>
                <a:cxn ang="0">
                  <a:pos x="118" y="36"/>
                </a:cxn>
                <a:cxn ang="0">
                  <a:pos x="101" y="44"/>
                </a:cxn>
                <a:cxn ang="0">
                  <a:pos x="71" y="34"/>
                </a:cxn>
                <a:cxn ang="0">
                  <a:pos x="45" y="23"/>
                </a:cxn>
                <a:cxn ang="0">
                  <a:pos x="35" y="7"/>
                </a:cxn>
              </a:cxnLst>
              <a:rect l="0" t="0" r="r" b="b"/>
              <a:pathLst>
                <a:path w="318" h="135">
                  <a:moveTo>
                    <a:pt x="23" y="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9"/>
                  </a:lnTo>
                  <a:lnTo>
                    <a:pt x="5" y="23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5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10" y="56"/>
                  </a:lnTo>
                  <a:lnTo>
                    <a:pt x="8" y="61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40" y="75"/>
                  </a:lnTo>
                  <a:lnTo>
                    <a:pt x="48" y="76"/>
                  </a:lnTo>
                  <a:lnTo>
                    <a:pt x="58" y="80"/>
                  </a:lnTo>
                  <a:lnTo>
                    <a:pt x="67" y="81"/>
                  </a:lnTo>
                  <a:lnTo>
                    <a:pt x="70" y="82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5" y="103"/>
                  </a:lnTo>
                  <a:lnTo>
                    <a:pt x="92" y="112"/>
                  </a:lnTo>
                  <a:lnTo>
                    <a:pt x="98" y="112"/>
                  </a:lnTo>
                  <a:lnTo>
                    <a:pt x="103" y="106"/>
                  </a:lnTo>
                  <a:lnTo>
                    <a:pt x="109" y="103"/>
                  </a:lnTo>
                  <a:lnTo>
                    <a:pt x="113" y="112"/>
                  </a:lnTo>
                  <a:lnTo>
                    <a:pt x="113" y="122"/>
                  </a:lnTo>
                  <a:lnTo>
                    <a:pt x="117" y="131"/>
                  </a:lnTo>
                  <a:lnTo>
                    <a:pt x="118" y="134"/>
                  </a:lnTo>
                  <a:lnTo>
                    <a:pt x="130" y="135"/>
                  </a:lnTo>
                  <a:lnTo>
                    <a:pt x="135" y="134"/>
                  </a:lnTo>
                  <a:lnTo>
                    <a:pt x="152" y="124"/>
                  </a:lnTo>
                  <a:lnTo>
                    <a:pt x="160" y="117"/>
                  </a:lnTo>
                  <a:lnTo>
                    <a:pt x="157" y="110"/>
                  </a:lnTo>
                  <a:lnTo>
                    <a:pt x="152" y="107"/>
                  </a:lnTo>
                  <a:lnTo>
                    <a:pt x="148" y="102"/>
                  </a:lnTo>
                  <a:lnTo>
                    <a:pt x="139" y="95"/>
                  </a:lnTo>
                  <a:lnTo>
                    <a:pt x="137" y="91"/>
                  </a:lnTo>
                  <a:lnTo>
                    <a:pt x="137" y="87"/>
                  </a:lnTo>
                  <a:lnTo>
                    <a:pt x="140" y="81"/>
                  </a:lnTo>
                  <a:lnTo>
                    <a:pt x="148" y="75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8" y="68"/>
                  </a:lnTo>
                  <a:lnTo>
                    <a:pt x="177" y="58"/>
                  </a:lnTo>
                  <a:lnTo>
                    <a:pt x="187" y="43"/>
                  </a:lnTo>
                  <a:lnTo>
                    <a:pt x="189" y="39"/>
                  </a:lnTo>
                  <a:lnTo>
                    <a:pt x="190" y="38"/>
                  </a:lnTo>
                  <a:lnTo>
                    <a:pt x="201" y="34"/>
                  </a:lnTo>
                  <a:lnTo>
                    <a:pt x="205" y="34"/>
                  </a:lnTo>
                  <a:lnTo>
                    <a:pt x="209" y="36"/>
                  </a:lnTo>
                  <a:lnTo>
                    <a:pt x="222" y="45"/>
                  </a:lnTo>
                  <a:lnTo>
                    <a:pt x="241" y="54"/>
                  </a:lnTo>
                  <a:lnTo>
                    <a:pt x="252" y="66"/>
                  </a:lnTo>
                  <a:lnTo>
                    <a:pt x="260" y="63"/>
                  </a:lnTo>
                  <a:lnTo>
                    <a:pt x="266" y="63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69" y="71"/>
                  </a:lnTo>
                  <a:lnTo>
                    <a:pt x="259" y="80"/>
                  </a:lnTo>
                  <a:lnTo>
                    <a:pt x="258" y="85"/>
                  </a:lnTo>
                  <a:lnTo>
                    <a:pt x="257" y="93"/>
                  </a:lnTo>
                  <a:lnTo>
                    <a:pt x="258" y="104"/>
                  </a:lnTo>
                  <a:lnTo>
                    <a:pt x="261" y="110"/>
                  </a:lnTo>
                  <a:lnTo>
                    <a:pt x="273" y="123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1" y="123"/>
                  </a:lnTo>
                  <a:lnTo>
                    <a:pt x="290" y="117"/>
                  </a:lnTo>
                  <a:lnTo>
                    <a:pt x="290" y="109"/>
                  </a:lnTo>
                  <a:lnTo>
                    <a:pt x="293" y="108"/>
                  </a:lnTo>
                  <a:lnTo>
                    <a:pt x="298" y="112"/>
                  </a:lnTo>
                  <a:lnTo>
                    <a:pt x="302" y="109"/>
                  </a:lnTo>
                  <a:lnTo>
                    <a:pt x="312" y="96"/>
                  </a:lnTo>
                  <a:lnTo>
                    <a:pt x="318" y="91"/>
                  </a:lnTo>
                  <a:lnTo>
                    <a:pt x="318" y="87"/>
                  </a:lnTo>
                  <a:lnTo>
                    <a:pt x="314" y="85"/>
                  </a:lnTo>
                  <a:lnTo>
                    <a:pt x="313" y="83"/>
                  </a:lnTo>
                  <a:lnTo>
                    <a:pt x="313" y="77"/>
                  </a:lnTo>
                  <a:lnTo>
                    <a:pt x="309" y="71"/>
                  </a:lnTo>
                  <a:lnTo>
                    <a:pt x="304" y="68"/>
                  </a:lnTo>
                  <a:lnTo>
                    <a:pt x="304" y="66"/>
                  </a:lnTo>
                  <a:lnTo>
                    <a:pt x="306" y="58"/>
                  </a:lnTo>
                  <a:lnTo>
                    <a:pt x="307" y="54"/>
                  </a:lnTo>
                  <a:lnTo>
                    <a:pt x="297" y="48"/>
                  </a:lnTo>
                  <a:lnTo>
                    <a:pt x="287" y="37"/>
                  </a:lnTo>
                  <a:lnTo>
                    <a:pt x="284" y="33"/>
                  </a:lnTo>
                  <a:lnTo>
                    <a:pt x="266" y="18"/>
                  </a:lnTo>
                  <a:lnTo>
                    <a:pt x="257" y="15"/>
                  </a:lnTo>
                  <a:lnTo>
                    <a:pt x="244" y="11"/>
                  </a:lnTo>
                  <a:lnTo>
                    <a:pt x="231" y="11"/>
                  </a:lnTo>
                  <a:lnTo>
                    <a:pt x="218" y="7"/>
                  </a:lnTo>
                  <a:lnTo>
                    <a:pt x="209" y="1"/>
                  </a:lnTo>
                  <a:lnTo>
                    <a:pt x="189" y="1"/>
                  </a:lnTo>
                  <a:lnTo>
                    <a:pt x="184" y="2"/>
                  </a:lnTo>
                  <a:lnTo>
                    <a:pt x="182" y="4"/>
                  </a:lnTo>
                  <a:lnTo>
                    <a:pt x="176" y="11"/>
                  </a:lnTo>
                  <a:lnTo>
                    <a:pt x="174" y="27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4" y="21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37" y="31"/>
                  </a:lnTo>
                  <a:lnTo>
                    <a:pt x="121" y="33"/>
                  </a:lnTo>
                  <a:lnTo>
                    <a:pt x="118" y="36"/>
                  </a:lnTo>
                  <a:lnTo>
                    <a:pt x="110" y="43"/>
                  </a:lnTo>
                  <a:lnTo>
                    <a:pt x="105" y="44"/>
                  </a:lnTo>
                  <a:lnTo>
                    <a:pt x="101" y="44"/>
                  </a:lnTo>
                  <a:lnTo>
                    <a:pt x="92" y="43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48" y="34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39" y="2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264"/>
            <p:cNvSpPr>
              <a:spLocks noChangeAspect="1"/>
            </p:cNvSpPr>
            <p:nvPr/>
          </p:nvSpPr>
          <p:spPr bwMode="gray">
            <a:xfrm>
              <a:off x="4288012" y="3914620"/>
              <a:ext cx="68377" cy="82069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39" y="28"/>
                </a:cxn>
                <a:cxn ang="0">
                  <a:pos x="63" y="52"/>
                </a:cxn>
                <a:cxn ang="0">
                  <a:pos x="82" y="71"/>
                </a:cxn>
                <a:cxn ang="0">
                  <a:pos x="95" y="84"/>
                </a:cxn>
                <a:cxn ang="0">
                  <a:pos x="93" y="100"/>
                </a:cxn>
                <a:cxn ang="0">
                  <a:pos x="69" y="99"/>
                </a:cxn>
                <a:cxn ang="0">
                  <a:pos x="16" y="138"/>
                </a:cxn>
                <a:cxn ang="0">
                  <a:pos x="9" y="152"/>
                </a:cxn>
                <a:cxn ang="0">
                  <a:pos x="5" y="158"/>
                </a:cxn>
                <a:cxn ang="0">
                  <a:pos x="6" y="168"/>
                </a:cxn>
                <a:cxn ang="0">
                  <a:pos x="2" y="186"/>
                </a:cxn>
                <a:cxn ang="0">
                  <a:pos x="2" y="191"/>
                </a:cxn>
                <a:cxn ang="0">
                  <a:pos x="9" y="196"/>
                </a:cxn>
                <a:cxn ang="0">
                  <a:pos x="17" y="204"/>
                </a:cxn>
                <a:cxn ang="0">
                  <a:pos x="37" y="217"/>
                </a:cxn>
                <a:cxn ang="0">
                  <a:pos x="55" y="226"/>
                </a:cxn>
                <a:cxn ang="0">
                  <a:pos x="86" y="227"/>
                </a:cxn>
                <a:cxn ang="0">
                  <a:pos x="112" y="232"/>
                </a:cxn>
                <a:cxn ang="0">
                  <a:pos x="119" y="232"/>
                </a:cxn>
                <a:cxn ang="0">
                  <a:pos x="134" y="220"/>
                </a:cxn>
                <a:cxn ang="0">
                  <a:pos x="145" y="211"/>
                </a:cxn>
                <a:cxn ang="0">
                  <a:pos x="149" y="199"/>
                </a:cxn>
                <a:cxn ang="0">
                  <a:pos x="155" y="194"/>
                </a:cxn>
                <a:cxn ang="0">
                  <a:pos x="165" y="184"/>
                </a:cxn>
                <a:cxn ang="0">
                  <a:pos x="163" y="175"/>
                </a:cxn>
                <a:cxn ang="0">
                  <a:pos x="162" y="169"/>
                </a:cxn>
                <a:cxn ang="0">
                  <a:pos x="172" y="159"/>
                </a:cxn>
                <a:cxn ang="0">
                  <a:pos x="177" y="157"/>
                </a:cxn>
                <a:cxn ang="0">
                  <a:pos x="208" y="134"/>
                </a:cxn>
                <a:cxn ang="0">
                  <a:pos x="212" y="124"/>
                </a:cxn>
                <a:cxn ang="0">
                  <a:pos x="211" y="121"/>
                </a:cxn>
                <a:cxn ang="0">
                  <a:pos x="209" y="118"/>
                </a:cxn>
                <a:cxn ang="0">
                  <a:pos x="195" y="121"/>
                </a:cxn>
                <a:cxn ang="0">
                  <a:pos x="187" y="116"/>
                </a:cxn>
                <a:cxn ang="0">
                  <a:pos x="184" y="111"/>
                </a:cxn>
                <a:cxn ang="0">
                  <a:pos x="163" y="108"/>
                </a:cxn>
                <a:cxn ang="0">
                  <a:pos x="166" y="72"/>
                </a:cxn>
              </a:cxnLst>
              <a:rect l="0" t="0" r="r" b="b"/>
              <a:pathLst>
                <a:path w="212" h="235">
                  <a:moveTo>
                    <a:pt x="166" y="0"/>
                  </a:moveTo>
                  <a:lnTo>
                    <a:pt x="71" y="1"/>
                  </a:lnTo>
                  <a:lnTo>
                    <a:pt x="71" y="28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63" y="52"/>
                  </a:lnTo>
                  <a:lnTo>
                    <a:pt x="79" y="62"/>
                  </a:lnTo>
                  <a:lnTo>
                    <a:pt x="82" y="71"/>
                  </a:lnTo>
                  <a:lnTo>
                    <a:pt x="92" y="79"/>
                  </a:lnTo>
                  <a:lnTo>
                    <a:pt x="95" y="84"/>
                  </a:lnTo>
                  <a:lnTo>
                    <a:pt x="93" y="99"/>
                  </a:lnTo>
                  <a:lnTo>
                    <a:pt x="93" y="100"/>
                  </a:lnTo>
                  <a:lnTo>
                    <a:pt x="92" y="99"/>
                  </a:lnTo>
                  <a:lnTo>
                    <a:pt x="69" y="99"/>
                  </a:lnTo>
                  <a:lnTo>
                    <a:pt x="39" y="102"/>
                  </a:lnTo>
                  <a:lnTo>
                    <a:pt x="16" y="138"/>
                  </a:lnTo>
                  <a:lnTo>
                    <a:pt x="15" y="142"/>
                  </a:lnTo>
                  <a:lnTo>
                    <a:pt x="9" y="152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7" y="165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2" y="191"/>
                  </a:lnTo>
                  <a:lnTo>
                    <a:pt x="7" y="195"/>
                  </a:lnTo>
                  <a:lnTo>
                    <a:pt x="9" y="196"/>
                  </a:lnTo>
                  <a:lnTo>
                    <a:pt x="16" y="201"/>
                  </a:lnTo>
                  <a:lnTo>
                    <a:pt x="17" y="204"/>
                  </a:lnTo>
                  <a:lnTo>
                    <a:pt x="31" y="213"/>
                  </a:lnTo>
                  <a:lnTo>
                    <a:pt x="37" y="217"/>
                  </a:lnTo>
                  <a:lnTo>
                    <a:pt x="47" y="222"/>
                  </a:lnTo>
                  <a:lnTo>
                    <a:pt x="55" y="226"/>
                  </a:lnTo>
                  <a:lnTo>
                    <a:pt x="66" y="227"/>
                  </a:lnTo>
                  <a:lnTo>
                    <a:pt x="86" y="227"/>
                  </a:lnTo>
                  <a:lnTo>
                    <a:pt x="96" y="228"/>
                  </a:lnTo>
                  <a:lnTo>
                    <a:pt x="112" y="232"/>
                  </a:lnTo>
                  <a:lnTo>
                    <a:pt x="119" y="235"/>
                  </a:lnTo>
                  <a:lnTo>
                    <a:pt x="119" y="232"/>
                  </a:lnTo>
                  <a:lnTo>
                    <a:pt x="125" y="222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5" y="211"/>
                  </a:lnTo>
                  <a:lnTo>
                    <a:pt x="147" y="206"/>
                  </a:lnTo>
                  <a:lnTo>
                    <a:pt x="149" y="199"/>
                  </a:lnTo>
                  <a:lnTo>
                    <a:pt x="152" y="195"/>
                  </a:lnTo>
                  <a:lnTo>
                    <a:pt x="155" y="194"/>
                  </a:lnTo>
                  <a:lnTo>
                    <a:pt x="156" y="189"/>
                  </a:lnTo>
                  <a:lnTo>
                    <a:pt x="165" y="184"/>
                  </a:lnTo>
                  <a:lnTo>
                    <a:pt x="165" y="180"/>
                  </a:lnTo>
                  <a:lnTo>
                    <a:pt x="163" y="175"/>
                  </a:lnTo>
                  <a:lnTo>
                    <a:pt x="162" y="174"/>
                  </a:lnTo>
                  <a:lnTo>
                    <a:pt x="162" y="169"/>
                  </a:lnTo>
                  <a:lnTo>
                    <a:pt x="163" y="165"/>
                  </a:lnTo>
                  <a:lnTo>
                    <a:pt x="172" y="159"/>
                  </a:lnTo>
                  <a:lnTo>
                    <a:pt x="173" y="158"/>
                  </a:lnTo>
                  <a:lnTo>
                    <a:pt x="177" y="157"/>
                  </a:lnTo>
                  <a:lnTo>
                    <a:pt x="189" y="146"/>
                  </a:lnTo>
                  <a:lnTo>
                    <a:pt x="208" y="134"/>
                  </a:lnTo>
                  <a:lnTo>
                    <a:pt x="211" y="127"/>
                  </a:lnTo>
                  <a:lnTo>
                    <a:pt x="212" y="124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10" y="121"/>
                  </a:lnTo>
                  <a:lnTo>
                    <a:pt x="209" y="118"/>
                  </a:lnTo>
                  <a:lnTo>
                    <a:pt x="203" y="116"/>
                  </a:lnTo>
                  <a:lnTo>
                    <a:pt x="195" y="121"/>
                  </a:lnTo>
                  <a:lnTo>
                    <a:pt x="193" y="121"/>
                  </a:lnTo>
                  <a:lnTo>
                    <a:pt x="187" y="116"/>
                  </a:lnTo>
                  <a:lnTo>
                    <a:pt x="183" y="110"/>
                  </a:lnTo>
                  <a:lnTo>
                    <a:pt x="184" y="111"/>
                  </a:lnTo>
                  <a:lnTo>
                    <a:pt x="172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6" y="72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265"/>
            <p:cNvSpPr>
              <a:spLocks noChangeAspect="1"/>
            </p:cNvSpPr>
            <p:nvPr/>
          </p:nvSpPr>
          <p:spPr bwMode="gray">
            <a:xfrm>
              <a:off x="4340487" y="3902397"/>
              <a:ext cx="19082" cy="506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21" y="31"/>
                </a:cxn>
                <a:cxn ang="0">
                  <a:pos x="16" y="31"/>
                </a:cxn>
                <a:cxn ang="0">
                  <a:pos x="3" y="34"/>
                </a:cxn>
                <a:cxn ang="0">
                  <a:pos x="3" y="106"/>
                </a:cxn>
                <a:cxn ang="0">
                  <a:pos x="2" y="141"/>
                </a:cxn>
                <a:cxn ang="0">
                  <a:pos x="0" y="142"/>
                </a:cxn>
                <a:cxn ang="0">
                  <a:pos x="9" y="144"/>
                </a:cxn>
                <a:cxn ang="0">
                  <a:pos x="21" y="145"/>
                </a:cxn>
                <a:cxn ang="0">
                  <a:pos x="20" y="144"/>
                </a:cxn>
                <a:cxn ang="0">
                  <a:pos x="20" y="136"/>
                </a:cxn>
                <a:cxn ang="0">
                  <a:pos x="21" y="132"/>
                </a:cxn>
                <a:cxn ang="0">
                  <a:pos x="27" y="126"/>
                </a:cxn>
                <a:cxn ang="0">
                  <a:pos x="38" y="118"/>
                </a:cxn>
                <a:cxn ang="0">
                  <a:pos x="45" y="110"/>
                </a:cxn>
                <a:cxn ang="0">
                  <a:pos x="47" y="102"/>
                </a:cxn>
                <a:cxn ang="0">
                  <a:pos x="48" y="102"/>
                </a:cxn>
                <a:cxn ang="0">
                  <a:pos x="51" y="89"/>
                </a:cxn>
                <a:cxn ang="0">
                  <a:pos x="52" y="77"/>
                </a:cxn>
                <a:cxn ang="0">
                  <a:pos x="51" y="56"/>
                </a:cxn>
                <a:cxn ang="0">
                  <a:pos x="53" y="41"/>
                </a:cxn>
                <a:cxn ang="0">
                  <a:pos x="57" y="28"/>
                </a:cxn>
                <a:cxn ang="0">
                  <a:pos x="62" y="18"/>
                </a:cxn>
                <a:cxn ang="0">
                  <a:pos x="62" y="13"/>
                </a:cxn>
                <a:cxn ang="0">
                  <a:pos x="58" y="8"/>
                </a:cxn>
                <a:cxn ang="0">
                  <a:pos x="47" y="3"/>
                </a:cxn>
                <a:cxn ang="0">
                  <a:pos x="46" y="2"/>
                </a:cxn>
              </a:cxnLst>
              <a:rect l="0" t="0" r="r" b="b"/>
              <a:pathLst>
                <a:path w="62" h="145">
                  <a:moveTo>
                    <a:pt x="46" y="2"/>
                  </a:moveTo>
                  <a:lnTo>
                    <a:pt x="41" y="0"/>
                  </a:lnTo>
                  <a:lnTo>
                    <a:pt x="36" y="3"/>
                  </a:lnTo>
                  <a:lnTo>
                    <a:pt x="21" y="31"/>
                  </a:lnTo>
                  <a:lnTo>
                    <a:pt x="16" y="31"/>
                  </a:lnTo>
                  <a:lnTo>
                    <a:pt x="3" y="34"/>
                  </a:lnTo>
                  <a:lnTo>
                    <a:pt x="3" y="106"/>
                  </a:lnTo>
                  <a:lnTo>
                    <a:pt x="2" y="141"/>
                  </a:lnTo>
                  <a:lnTo>
                    <a:pt x="0" y="142"/>
                  </a:lnTo>
                  <a:lnTo>
                    <a:pt x="9" y="144"/>
                  </a:lnTo>
                  <a:lnTo>
                    <a:pt x="21" y="145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21" y="132"/>
                  </a:lnTo>
                  <a:lnTo>
                    <a:pt x="27" y="126"/>
                  </a:lnTo>
                  <a:lnTo>
                    <a:pt x="38" y="118"/>
                  </a:lnTo>
                  <a:lnTo>
                    <a:pt x="45" y="11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1" y="89"/>
                  </a:lnTo>
                  <a:lnTo>
                    <a:pt x="52" y="77"/>
                  </a:lnTo>
                  <a:lnTo>
                    <a:pt x="51" y="56"/>
                  </a:lnTo>
                  <a:lnTo>
                    <a:pt x="53" y="41"/>
                  </a:lnTo>
                  <a:lnTo>
                    <a:pt x="57" y="28"/>
                  </a:lnTo>
                  <a:lnTo>
                    <a:pt x="62" y="18"/>
                  </a:lnTo>
                  <a:lnTo>
                    <a:pt x="62" y="13"/>
                  </a:lnTo>
                  <a:lnTo>
                    <a:pt x="58" y="8"/>
                  </a:lnTo>
                  <a:lnTo>
                    <a:pt x="47" y="3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266"/>
            <p:cNvSpPr>
              <a:spLocks noChangeAspect="1"/>
            </p:cNvSpPr>
            <p:nvPr/>
          </p:nvSpPr>
          <p:spPr bwMode="gray">
            <a:xfrm>
              <a:off x="4326175" y="3982719"/>
              <a:ext cx="39754" cy="2444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4"/>
                </a:cxn>
                <a:cxn ang="0">
                  <a:pos x="28" y="11"/>
                </a:cxn>
                <a:cxn ang="0">
                  <a:pos x="26" y="16"/>
                </a:cxn>
                <a:cxn ang="0">
                  <a:pos x="19" y="18"/>
                </a:cxn>
                <a:cxn ang="0">
                  <a:pos x="15" y="25"/>
                </a:cxn>
                <a:cxn ang="0">
                  <a:pos x="6" y="27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9" y="48"/>
                </a:cxn>
                <a:cxn ang="0">
                  <a:pos x="21" y="53"/>
                </a:cxn>
                <a:cxn ang="0">
                  <a:pos x="36" y="55"/>
                </a:cxn>
                <a:cxn ang="0">
                  <a:pos x="46" y="56"/>
                </a:cxn>
                <a:cxn ang="0">
                  <a:pos x="58" y="65"/>
                </a:cxn>
                <a:cxn ang="0">
                  <a:pos x="76" y="70"/>
                </a:cxn>
                <a:cxn ang="0">
                  <a:pos x="103" y="71"/>
                </a:cxn>
                <a:cxn ang="0">
                  <a:pos x="120" y="64"/>
                </a:cxn>
                <a:cxn ang="0">
                  <a:pos x="125" y="59"/>
                </a:cxn>
                <a:cxn ang="0">
                  <a:pos x="123" y="56"/>
                </a:cxn>
                <a:cxn ang="0">
                  <a:pos x="123" y="38"/>
                </a:cxn>
                <a:cxn ang="0">
                  <a:pos x="123" y="37"/>
                </a:cxn>
                <a:cxn ang="0">
                  <a:pos x="118" y="32"/>
                </a:cxn>
                <a:cxn ang="0">
                  <a:pos x="109" y="29"/>
                </a:cxn>
                <a:cxn ang="0">
                  <a:pos x="107" y="27"/>
                </a:cxn>
                <a:cxn ang="0">
                  <a:pos x="100" y="28"/>
                </a:cxn>
                <a:cxn ang="0">
                  <a:pos x="95" y="33"/>
                </a:cxn>
                <a:cxn ang="0">
                  <a:pos x="90" y="33"/>
                </a:cxn>
                <a:cxn ang="0">
                  <a:pos x="85" y="31"/>
                </a:cxn>
                <a:cxn ang="0">
                  <a:pos x="82" y="28"/>
                </a:cxn>
                <a:cxn ang="0">
                  <a:pos x="82" y="26"/>
                </a:cxn>
                <a:cxn ang="0">
                  <a:pos x="75" y="26"/>
                </a:cxn>
                <a:cxn ang="0">
                  <a:pos x="73" y="23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59" y="15"/>
                </a:cxn>
                <a:cxn ang="0">
                  <a:pos x="57" y="10"/>
                </a:cxn>
                <a:cxn ang="0">
                  <a:pos x="52" y="4"/>
                </a:cxn>
                <a:cxn ang="0">
                  <a:pos x="39" y="4"/>
                </a:cxn>
                <a:cxn ang="0">
                  <a:pos x="33" y="0"/>
                </a:cxn>
              </a:cxnLst>
              <a:rect l="0" t="0" r="r" b="b"/>
              <a:pathLst>
                <a:path w="125" h="71">
                  <a:moveTo>
                    <a:pt x="33" y="0"/>
                  </a:moveTo>
                  <a:lnTo>
                    <a:pt x="31" y="4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6" y="2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9" y="48"/>
                  </a:lnTo>
                  <a:lnTo>
                    <a:pt x="21" y="53"/>
                  </a:lnTo>
                  <a:lnTo>
                    <a:pt x="36" y="55"/>
                  </a:lnTo>
                  <a:lnTo>
                    <a:pt x="46" y="56"/>
                  </a:lnTo>
                  <a:lnTo>
                    <a:pt x="58" y="65"/>
                  </a:lnTo>
                  <a:lnTo>
                    <a:pt x="76" y="70"/>
                  </a:lnTo>
                  <a:lnTo>
                    <a:pt x="103" y="71"/>
                  </a:lnTo>
                  <a:lnTo>
                    <a:pt x="120" y="64"/>
                  </a:lnTo>
                  <a:lnTo>
                    <a:pt x="125" y="59"/>
                  </a:lnTo>
                  <a:lnTo>
                    <a:pt x="123" y="56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18" y="32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0" y="28"/>
                  </a:lnTo>
                  <a:lnTo>
                    <a:pt x="95" y="33"/>
                  </a:lnTo>
                  <a:lnTo>
                    <a:pt x="90" y="33"/>
                  </a:lnTo>
                  <a:lnTo>
                    <a:pt x="85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75" y="26"/>
                  </a:lnTo>
                  <a:lnTo>
                    <a:pt x="73" y="23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39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267"/>
            <p:cNvSpPr>
              <a:spLocks noChangeAspect="1"/>
            </p:cNvSpPr>
            <p:nvPr/>
          </p:nvSpPr>
          <p:spPr bwMode="gray">
            <a:xfrm>
              <a:off x="4399321" y="4045580"/>
              <a:ext cx="57245" cy="55876"/>
            </a:xfrm>
            <a:custGeom>
              <a:avLst/>
              <a:gdLst/>
              <a:ahLst/>
              <a:cxnLst>
                <a:cxn ang="0">
                  <a:pos x="118" y="18"/>
                </a:cxn>
                <a:cxn ang="0">
                  <a:pos x="94" y="21"/>
                </a:cxn>
                <a:cxn ang="0">
                  <a:pos x="81" y="12"/>
                </a:cxn>
                <a:cxn ang="0">
                  <a:pos x="67" y="9"/>
                </a:cxn>
                <a:cxn ang="0">
                  <a:pos x="50" y="11"/>
                </a:cxn>
                <a:cxn ang="0">
                  <a:pos x="17" y="0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6" y="21"/>
                </a:cxn>
                <a:cxn ang="0">
                  <a:pos x="2" y="36"/>
                </a:cxn>
                <a:cxn ang="0">
                  <a:pos x="3" y="53"/>
                </a:cxn>
                <a:cxn ang="0">
                  <a:pos x="11" y="66"/>
                </a:cxn>
                <a:cxn ang="0">
                  <a:pos x="23" y="71"/>
                </a:cxn>
                <a:cxn ang="0">
                  <a:pos x="39" y="82"/>
                </a:cxn>
                <a:cxn ang="0">
                  <a:pos x="45" y="85"/>
                </a:cxn>
                <a:cxn ang="0">
                  <a:pos x="49" y="69"/>
                </a:cxn>
                <a:cxn ang="0">
                  <a:pos x="39" y="61"/>
                </a:cxn>
                <a:cxn ang="0">
                  <a:pos x="51" y="60"/>
                </a:cxn>
                <a:cxn ang="0">
                  <a:pos x="65" y="77"/>
                </a:cxn>
                <a:cxn ang="0">
                  <a:pos x="76" y="92"/>
                </a:cxn>
                <a:cxn ang="0">
                  <a:pos x="106" y="104"/>
                </a:cxn>
                <a:cxn ang="0">
                  <a:pos x="121" y="142"/>
                </a:cxn>
                <a:cxn ang="0">
                  <a:pos x="130" y="149"/>
                </a:cxn>
                <a:cxn ang="0">
                  <a:pos x="141" y="150"/>
                </a:cxn>
                <a:cxn ang="0">
                  <a:pos x="140" y="136"/>
                </a:cxn>
                <a:cxn ang="0">
                  <a:pos x="145" y="139"/>
                </a:cxn>
                <a:cxn ang="0">
                  <a:pos x="154" y="156"/>
                </a:cxn>
                <a:cxn ang="0">
                  <a:pos x="158" y="157"/>
                </a:cxn>
                <a:cxn ang="0">
                  <a:pos x="168" y="142"/>
                </a:cxn>
                <a:cxn ang="0">
                  <a:pos x="168" y="126"/>
                </a:cxn>
                <a:cxn ang="0">
                  <a:pos x="173" y="118"/>
                </a:cxn>
                <a:cxn ang="0">
                  <a:pos x="162" y="109"/>
                </a:cxn>
                <a:cxn ang="0">
                  <a:pos x="170" y="86"/>
                </a:cxn>
                <a:cxn ang="0">
                  <a:pos x="176" y="87"/>
                </a:cxn>
                <a:cxn ang="0">
                  <a:pos x="180" y="86"/>
                </a:cxn>
                <a:cxn ang="0">
                  <a:pos x="161" y="72"/>
                </a:cxn>
                <a:cxn ang="0">
                  <a:pos x="133" y="43"/>
                </a:cxn>
                <a:cxn ang="0">
                  <a:pos x="125" y="25"/>
                </a:cxn>
                <a:cxn ang="0">
                  <a:pos x="121" y="16"/>
                </a:cxn>
              </a:cxnLst>
              <a:rect l="0" t="0" r="r" b="b"/>
              <a:pathLst>
                <a:path w="180" h="157">
                  <a:moveTo>
                    <a:pt x="121" y="16"/>
                  </a:moveTo>
                  <a:lnTo>
                    <a:pt x="118" y="18"/>
                  </a:lnTo>
                  <a:lnTo>
                    <a:pt x="104" y="21"/>
                  </a:lnTo>
                  <a:lnTo>
                    <a:pt x="94" y="21"/>
                  </a:lnTo>
                  <a:lnTo>
                    <a:pt x="89" y="20"/>
                  </a:lnTo>
                  <a:lnTo>
                    <a:pt x="81" y="12"/>
                  </a:lnTo>
                  <a:lnTo>
                    <a:pt x="72" y="9"/>
                  </a:lnTo>
                  <a:lnTo>
                    <a:pt x="67" y="9"/>
                  </a:lnTo>
                  <a:lnTo>
                    <a:pt x="59" y="11"/>
                  </a:lnTo>
                  <a:lnTo>
                    <a:pt x="50" y="11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6" y="21"/>
                  </a:lnTo>
                  <a:lnTo>
                    <a:pt x="6" y="33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1" y="66"/>
                  </a:lnTo>
                  <a:lnTo>
                    <a:pt x="18" y="71"/>
                  </a:lnTo>
                  <a:lnTo>
                    <a:pt x="23" y="71"/>
                  </a:lnTo>
                  <a:lnTo>
                    <a:pt x="33" y="76"/>
                  </a:lnTo>
                  <a:lnTo>
                    <a:pt x="39" y="82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0" y="65"/>
                  </a:lnTo>
                  <a:lnTo>
                    <a:pt x="39" y="61"/>
                  </a:lnTo>
                  <a:lnTo>
                    <a:pt x="45" y="59"/>
                  </a:lnTo>
                  <a:lnTo>
                    <a:pt x="51" y="60"/>
                  </a:lnTo>
                  <a:lnTo>
                    <a:pt x="59" y="68"/>
                  </a:lnTo>
                  <a:lnTo>
                    <a:pt x="65" y="77"/>
                  </a:lnTo>
                  <a:lnTo>
                    <a:pt x="68" y="83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106" y="104"/>
                  </a:lnTo>
                  <a:lnTo>
                    <a:pt x="119" y="115"/>
                  </a:lnTo>
                  <a:lnTo>
                    <a:pt x="121" y="142"/>
                  </a:lnTo>
                  <a:lnTo>
                    <a:pt x="122" y="144"/>
                  </a:lnTo>
                  <a:lnTo>
                    <a:pt x="130" y="149"/>
                  </a:lnTo>
                  <a:lnTo>
                    <a:pt x="138" y="151"/>
                  </a:lnTo>
                  <a:lnTo>
                    <a:pt x="141" y="150"/>
                  </a:lnTo>
                  <a:lnTo>
                    <a:pt x="136" y="139"/>
                  </a:lnTo>
                  <a:lnTo>
                    <a:pt x="140" y="136"/>
                  </a:lnTo>
                  <a:lnTo>
                    <a:pt x="141" y="136"/>
                  </a:lnTo>
                  <a:lnTo>
                    <a:pt x="145" y="139"/>
                  </a:lnTo>
                  <a:lnTo>
                    <a:pt x="151" y="145"/>
                  </a:lnTo>
                  <a:lnTo>
                    <a:pt x="154" y="156"/>
                  </a:lnTo>
                  <a:lnTo>
                    <a:pt x="157" y="157"/>
                  </a:lnTo>
                  <a:lnTo>
                    <a:pt x="158" y="157"/>
                  </a:lnTo>
                  <a:lnTo>
                    <a:pt x="165" y="147"/>
                  </a:lnTo>
                  <a:lnTo>
                    <a:pt x="168" y="142"/>
                  </a:lnTo>
                  <a:lnTo>
                    <a:pt x="167" y="130"/>
                  </a:lnTo>
                  <a:lnTo>
                    <a:pt x="168" y="126"/>
                  </a:lnTo>
                  <a:lnTo>
                    <a:pt x="172" y="123"/>
                  </a:lnTo>
                  <a:lnTo>
                    <a:pt x="173" y="118"/>
                  </a:lnTo>
                  <a:lnTo>
                    <a:pt x="169" y="114"/>
                  </a:lnTo>
                  <a:lnTo>
                    <a:pt x="162" y="109"/>
                  </a:lnTo>
                  <a:lnTo>
                    <a:pt x="164" y="95"/>
                  </a:lnTo>
                  <a:lnTo>
                    <a:pt x="170" y="86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9" y="87"/>
                  </a:lnTo>
                  <a:lnTo>
                    <a:pt x="180" y="86"/>
                  </a:lnTo>
                  <a:lnTo>
                    <a:pt x="174" y="81"/>
                  </a:lnTo>
                  <a:lnTo>
                    <a:pt x="161" y="72"/>
                  </a:lnTo>
                  <a:lnTo>
                    <a:pt x="141" y="54"/>
                  </a:lnTo>
                  <a:lnTo>
                    <a:pt x="133" y="43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2" y="16"/>
                  </a:lnTo>
                  <a:lnTo>
                    <a:pt x="121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268"/>
            <p:cNvSpPr>
              <a:spLocks noChangeAspect="1"/>
            </p:cNvSpPr>
            <p:nvPr/>
          </p:nvSpPr>
          <p:spPr bwMode="gray">
            <a:xfrm>
              <a:off x="4337306" y="3951289"/>
              <a:ext cx="106540" cy="59369"/>
            </a:xfrm>
            <a:custGeom>
              <a:avLst/>
              <a:gdLst/>
              <a:ahLst/>
              <a:cxnLst>
                <a:cxn ang="0">
                  <a:pos x="326" y="54"/>
                </a:cxn>
                <a:cxn ang="0">
                  <a:pos x="309" y="65"/>
                </a:cxn>
                <a:cxn ang="0">
                  <a:pos x="290" y="70"/>
                </a:cxn>
                <a:cxn ang="0">
                  <a:pos x="266" y="75"/>
                </a:cxn>
                <a:cxn ang="0">
                  <a:pos x="259" y="68"/>
                </a:cxn>
                <a:cxn ang="0">
                  <a:pos x="252" y="70"/>
                </a:cxn>
                <a:cxn ang="0">
                  <a:pos x="246" y="72"/>
                </a:cxn>
                <a:cxn ang="0">
                  <a:pos x="239" y="92"/>
                </a:cxn>
                <a:cxn ang="0">
                  <a:pos x="226" y="97"/>
                </a:cxn>
                <a:cxn ang="0">
                  <a:pos x="220" y="104"/>
                </a:cxn>
                <a:cxn ang="0">
                  <a:pos x="213" y="112"/>
                </a:cxn>
                <a:cxn ang="0">
                  <a:pos x="205" y="115"/>
                </a:cxn>
                <a:cxn ang="0">
                  <a:pos x="196" y="117"/>
                </a:cxn>
                <a:cxn ang="0">
                  <a:pos x="181" y="108"/>
                </a:cxn>
                <a:cxn ang="0">
                  <a:pos x="171" y="126"/>
                </a:cxn>
                <a:cxn ang="0">
                  <a:pos x="149" y="126"/>
                </a:cxn>
                <a:cxn ang="0">
                  <a:pos x="148" y="149"/>
                </a:cxn>
                <a:cxn ang="0">
                  <a:pos x="139" y="155"/>
                </a:cxn>
                <a:cxn ang="0">
                  <a:pos x="132" y="165"/>
                </a:cxn>
                <a:cxn ang="0">
                  <a:pos x="115" y="163"/>
                </a:cxn>
                <a:cxn ang="0">
                  <a:pos x="107" y="152"/>
                </a:cxn>
                <a:cxn ang="0">
                  <a:pos x="99" y="144"/>
                </a:cxn>
                <a:cxn ang="0">
                  <a:pos x="90" y="142"/>
                </a:cxn>
                <a:cxn ang="0">
                  <a:pos x="90" y="123"/>
                </a:cxn>
                <a:cxn ang="0">
                  <a:pos x="76" y="115"/>
                </a:cxn>
                <a:cxn ang="0">
                  <a:pos x="67" y="114"/>
                </a:cxn>
                <a:cxn ang="0">
                  <a:pos x="57" y="119"/>
                </a:cxn>
                <a:cxn ang="0">
                  <a:pos x="49" y="114"/>
                </a:cxn>
                <a:cxn ang="0">
                  <a:pos x="42" y="112"/>
                </a:cxn>
                <a:cxn ang="0">
                  <a:pos x="38" y="106"/>
                </a:cxn>
                <a:cxn ang="0">
                  <a:pos x="26" y="101"/>
                </a:cxn>
                <a:cxn ang="0">
                  <a:pos x="19" y="90"/>
                </a:cxn>
                <a:cxn ang="0">
                  <a:pos x="0" y="86"/>
                </a:cxn>
                <a:cxn ang="0">
                  <a:pos x="5" y="80"/>
                </a:cxn>
                <a:cxn ang="0">
                  <a:pos x="13" y="71"/>
                </a:cxn>
                <a:cxn ang="0">
                  <a:pos x="10" y="65"/>
                </a:cxn>
                <a:cxn ang="0">
                  <a:pos x="11" y="56"/>
                </a:cxn>
                <a:cxn ang="0">
                  <a:pos x="21" y="49"/>
                </a:cxn>
                <a:cxn ang="0">
                  <a:pos x="38" y="37"/>
                </a:cxn>
                <a:cxn ang="0">
                  <a:pos x="59" y="18"/>
                </a:cxn>
                <a:cxn ang="0">
                  <a:pos x="74" y="13"/>
                </a:cxn>
                <a:cxn ang="0">
                  <a:pos x="92" y="7"/>
                </a:cxn>
                <a:cxn ang="0">
                  <a:pos x="124" y="11"/>
                </a:cxn>
                <a:cxn ang="0">
                  <a:pos x="166" y="7"/>
                </a:cxn>
                <a:cxn ang="0">
                  <a:pos x="183" y="5"/>
                </a:cxn>
                <a:cxn ang="0">
                  <a:pos x="199" y="0"/>
                </a:cxn>
                <a:cxn ang="0">
                  <a:pos x="209" y="5"/>
                </a:cxn>
                <a:cxn ang="0">
                  <a:pos x="231" y="1"/>
                </a:cxn>
                <a:cxn ang="0">
                  <a:pos x="245" y="2"/>
                </a:cxn>
                <a:cxn ang="0">
                  <a:pos x="271" y="9"/>
                </a:cxn>
                <a:cxn ang="0">
                  <a:pos x="293" y="16"/>
                </a:cxn>
                <a:cxn ang="0">
                  <a:pos x="327" y="38"/>
                </a:cxn>
                <a:cxn ang="0">
                  <a:pos x="337" y="52"/>
                </a:cxn>
              </a:cxnLst>
              <a:rect l="0" t="0" r="r" b="b"/>
              <a:pathLst>
                <a:path w="337" h="166">
                  <a:moveTo>
                    <a:pt x="337" y="54"/>
                  </a:moveTo>
                  <a:lnTo>
                    <a:pt x="326" y="54"/>
                  </a:lnTo>
                  <a:lnTo>
                    <a:pt x="312" y="60"/>
                  </a:lnTo>
                  <a:lnTo>
                    <a:pt x="309" y="65"/>
                  </a:lnTo>
                  <a:lnTo>
                    <a:pt x="300" y="70"/>
                  </a:lnTo>
                  <a:lnTo>
                    <a:pt x="290" y="70"/>
                  </a:lnTo>
                  <a:lnTo>
                    <a:pt x="283" y="75"/>
                  </a:lnTo>
                  <a:lnTo>
                    <a:pt x="266" y="75"/>
                  </a:lnTo>
                  <a:lnTo>
                    <a:pt x="263" y="72"/>
                  </a:lnTo>
                  <a:lnTo>
                    <a:pt x="259" y="68"/>
                  </a:lnTo>
                  <a:lnTo>
                    <a:pt x="253" y="66"/>
                  </a:lnTo>
                  <a:lnTo>
                    <a:pt x="252" y="70"/>
                  </a:lnTo>
                  <a:lnTo>
                    <a:pt x="250" y="71"/>
                  </a:lnTo>
                  <a:lnTo>
                    <a:pt x="246" y="72"/>
                  </a:lnTo>
                  <a:lnTo>
                    <a:pt x="242" y="79"/>
                  </a:lnTo>
                  <a:lnTo>
                    <a:pt x="239" y="92"/>
                  </a:lnTo>
                  <a:lnTo>
                    <a:pt x="236" y="95"/>
                  </a:lnTo>
                  <a:lnTo>
                    <a:pt x="226" y="97"/>
                  </a:lnTo>
                  <a:lnTo>
                    <a:pt x="221" y="102"/>
                  </a:lnTo>
                  <a:lnTo>
                    <a:pt x="220" y="104"/>
                  </a:lnTo>
                  <a:lnTo>
                    <a:pt x="216" y="106"/>
                  </a:lnTo>
                  <a:lnTo>
                    <a:pt x="213" y="112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2" y="117"/>
                  </a:lnTo>
                  <a:lnTo>
                    <a:pt x="196" y="117"/>
                  </a:lnTo>
                  <a:lnTo>
                    <a:pt x="188" y="111"/>
                  </a:lnTo>
                  <a:lnTo>
                    <a:pt x="181" y="108"/>
                  </a:lnTo>
                  <a:lnTo>
                    <a:pt x="175" y="118"/>
                  </a:lnTo>
                  <a:lnTo>
                    <a:pt x="171" y="126"/>
                  </a:lnTo>
                  <a:lnTo>
                    <a:pt x="154" y="128"/>
                  </a:lnTo>
                  <a:lnTo>
                    <a:pt x="149" y="126"/>
                  </a:lnTo>
                  <a:lnTo>
                    <a:pt x="146" y="134"/>
                  </a:lnTo>
                  <a:lnTo>
                    <a:pt x="148" y="149"/>
                  </a:lnTo>
                  <a:lnTo>
                    <a:pt x="144" y="150"/>
                  </a:lnTo>
                  <a:lnTo>
                    <a:pt x="139" y="155"/>
                  </a:lnTo>
                  <a:lnTo>
                    <a:pt x="135" y="162"/>
                  </a:lnTo>
                  <a:lnTo>
                    <a:pt x="132" y="165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07" y="156"/>
                  </a:lnTo>
                  <a:lnTo>
                    <a:pt x="107" y="152"/>
                  </a:lnTo>
                  <a:lnTo>
                    <a:pt x="106" y="147"/>
                  </a:lnTo>
                  <a:lnTo>
                    <a:pt x="99" y="144"/>
                  </a:lnTo>
                  <a:lnTo>
                    <a:pt x="92" y="145"/>
                  </a:lnTo>
                  <a:lnTo>
                    <a:pt x="90" y="142"/>
                  </a:lnTo>
                  <a:lnTo>
                    <a:pt x="90" y="124"/>
                  </a:lnTo>
                  <a:lnTo>
                    <a:pt x="90" y="123"/>
                  </a:lnTo>
                  <a:lnTo>
                    <a:pt x="85" y="118"/>
                  </a:lnTo>
                  <a:lnTo>
                    <a:pt x="76" y="115"/>
                  </a:lnTo>
                  <a:lnTo>
                    <a:pt x="74" y="113"/>
                  </a:lnTo>
                  <a:lnTo>
                    <a:pt x="67" y="114"/>
                  </a:lnTo>
                  <a:lnTo>
                    <a:pt x="62" y="119"/>
                  </a:lnTo>
                  <a:lnTo>
                    <a:pt x="57" y="119"/>
                  </a:lnTo>
                  <a:lnTo>
                    <a:pt x="52" y="117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2" y="112"/>
                  </a:lnTo>
                  <a:lnTo>
                    <a:pt x="40" y="109"/>
                  </a:lnTo>
                  <a:lnTo>
                    <a:pt x="38" y="106"/>
                  </a:lnTo>
                  <a:lnTo>
                    <a:pt x="33" y="106"/>
                  </a:lnTo>
                  <a:lnTo>
                    <a:pt x="26" y="101"/>
                  </a:lnTo>
                  <a:lnTo>
                    <a:pt x="24" y="96"/>
                  </a:lnTo>
                  <a:lnTo>
                    <a:pt x="19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3" y="85"/>
                  </a:lnTo>
                  <a:lnTo>
                    <a:pt x="5" y="80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0"/>
                  </a:lnTo>
                  <a:lnTo>
                    <a:pt x="11" y="56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5" y="48"/>
                  </a:lnTo>
                  <a:lnTo>
                    <a:pt x="38" y="37"/>
                  </a:lnTo>
                  <a:lnTo>
                    <a:pt x="56" y="25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74" y="13"/>
                  </a:lnTo>
                  <a:lnTo>
                    <a:pt x="85" y="9"/>
                  </a:lnTo>
                  <a:lnTo>
                    <a:pt x="92" y="7"/>
                  </a:lnTo>
                  <a:lnTo>
                    <a:pt x="110" y="9"/>
                  </a:lnTo>
                  <a:lnTo>
                    <a:pt x="124" y="11"/>
                  </a:lnTo>
                  <a:lnTo>
                    <a:pt x="148" y="11"/>
                  </a:lnTo>
                  <a:lnTo>
                    <a:pt x="166" y="7"/>
                  </a:lnTo>
                  <a:lnTo>
                    <a:pt x="178" y="6"/>
                  </a:lnTo>
                  <a:lnTo>
                    <a:pt x="183" y="5"/>
                  </a:lnTo>
                  <a:lnTo>
                    <a:pt x="188" y="1"/>
                  </a:lnTo>
                  <a:lnTo>
                    <a:pt x="199" y="0"/>
                  </a:lnTo>
                  <a:lnTo>
                    <a:pt x="207" y="2"/>
                  </a:lnTo>
                  <a:lnTo>
                    <a:pt x="209" y="5"/>
                  </a:lnTo>
                  <a:lnTo>
                    <a:pt x="223" y="5"/>
                  </a:lnTo>
                  <a:lnTo>
                    <a:pt x="231" y="1"/>
                  </a:lnTo>
                  <a:lnTo>
                    <a:pt x="240" y="1"/>
                  </a:lnTo>
                  <a:lnTo>
                    <a:pt x="245" y="2"/>
                  </a:lnTo>
                  <a:lnTo>
                    <a:pt x="257" y="9"/>
                  </a:lnTo>
                  <a:lnTo>
                    <a:pt x="271" y="9"/>
                  </a:lnTo>
                  <a:lnTo>
                    <a:pt x="283" y="11"/>
                  </a:lnTo>
                  <a:lnTo>
                    <a:pt x="293" y="16"/>
                  </a:lnTo>
                  <a:lnTo>
                    <a:pt x="304" y="27"/>
                  </a:lnTo>
                  <a:lnTo>
                    <a:pt x="327" y="38"/>
                  </a:lnTo>
                  <a:lnTo>
                    <a:pt x="332" y="43"/>
                  </a:lnTo>
                  <a:lnTo>
                    <a:pt x="337" y="52"/>
                  </a:lnTo>
                  <a:lnTo>
                    <a:pt x="337" y="5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269"/>
            <p:cNvSpPr>
              <a:spLocks noChangeAspect="1"/>
            </p:cNvSpPr>
            <p:nvPr/>
          </p:nvSpPr>
          <p:spPr bwMode="gray">
            <a:xfrm>
              <a:off x="3855493" y="3602062"/>
              <a:ext cx="526337" cy="377165"/>
            </a:xfrm>
            <a:custGeom>
              <a:avLst/>
              <a:gdLst/>
              <a:ahLst/>
              <a:cxnLst>
                <a:cxn ang="0">
                  <a:pos x="183" y="77"/>
                </a:cxn>
                <a:cxn ang="0">
                  <a:pos x="233" y="144"/>
                </a:cxn>
                <a:cxn ang="0">
                  <a:pos x="260" y="212"/>
                </a:cxn>
                <a:cxn ang="0">
                  <a:pos x="324" y="292"/>
                </a:cxn>
                <a:cxn ang="0">
                  <a:pos x="367" y="342"/>
                </a:cxn>
                <a:cxn ang="0">
                  <a:pos x="433" y="395"/>
                </a:cxn>
                <a:cxn ang="0">
                  <a:pos x="432" y="445"/>
                </a:cxn>
                <a:cxn ang="0">
                  <a:pos x="501" y="481"/>
                </a:cxn>
                <a:cxn ang="0">
                  <a:pos x="567" y="558"/>
                </a:cxn>
                <a:cxn ang="0">
                  <a:pos x="630" y="627"/>
                </a:cxn>
                <a:cxn ang="0">
                  <a:pos x="658" y="703"/>
                </a:cxn>
                <a:cxn ang="0">
                  <a:pos x="635" y="752"/>
                </a:cxn>
                <a:cxn ang="0">
                  <a:pos x="683" y="821"/>
                </a:cxn>
                <a:cxn ang="0">
                  <a:pos x="740" y="858"/>
                </a:cxn>
                <a:cxn ang="0">
                  <a:pos x="782" y="884"/>
                </a:cxn>
                <a:cxn ang="0">
                  <a:pos x="860" y="913"/>
                </a:cxn>
                <a:cxn ang="0">
                  <a:pos x="905" y="941"/>
                </a:cxn>
                <a:cxn ang="0">
                  <a:pos x="1019" y="983"/>
                </a:cxn>
                <a:cxn ang="0">
                  <a:pos x="1120" y="1020"/>
                </a:cxn>
                <a:cxn ang="0">
                  <a:pos x="1202" y="995"/>
                </a:cxn>
                <a:cxn ang="0">
                  <a:pos x="1336" y="1060"/>
                </a:cxn>
                <a:cxn ang="0">
                  <a:pos x="1371" y="1047"/>
                </a:cxn>
                <a:cxn ang="0">
                  <a:pos x="1454" y="974"/>
                </a:cxn>
                <a:cxn ang="0">
                  <a:pos x="1541" y="892"/>
                </a:cxn>
                <a:cxn ang="0">
                  <a:pos x="1593" y="859"/>
                </a:cxn>
                <a:cxn ang="0">
                  <a:pos x="1616" y="810"/>
                </a:cxn>
                <a:cxn ang="0">
                  <a:pos x="1641" y="736"/>
                </a:cxn>
                <a:cxn ang="0">
                  <a:pos x="1588" y="675"/>
                </a:cxn>
                <a:cxn ang="0">
                  <a:pos x="1464" y="708"/>
                </a:cxn>
                <a:cxn ang="0">
                  <a:pos x="1411" y="830"/>
                </a:cxn>
                <a:cxn ang="0">
                  <a:pos x="1345" y="848"/>
                </a:cxn>
                <a:cxn ang="0">
                  <a:pos x="1215" y="853"/>
                </a:cxn>
                <a:cxn ang="0">
                  <a:pos x="1154" y="822"/>
                </a:cxn>
                <a:cxn ang="0">
                  <a:pos x="1103" y="741"/>
                </a:cxn>
                <a:cxn ang="0">
                  <a:pos x="1063" y="634"/>
                </a:cxn>
                <a:cxn ang="0">
                  <a:pos x="1057" y="498"/>
                </a:cxn>
                <a:cxn ang="0">
                  <a:pos x="1098" y="444"/>
                </a:cxn>
                <a:cxn ang="0">
                  <a:pos x="1078" y="424"/>
                </a:cxn>
                <a:cxn ang="0">
                  <a:pos x="930" y="288"/>
                </a:cxn>
                <a:cxn ang="0">
                  <a:pos x="785" y="185"/>
                </a:cxn>
                <a:cxn ang="0">
                  <a:pos x="615" y="93"/>
                </a:cxn>
                <a:cxn ang="0">
                  <a:pos x="334" y="84"/>
                </a:cxn>
                <a:cxn ang="0">
                  <a:pos x="22" y="52"/>
                </a:cxn>
                <a:cxn ang="0">
                  <a:pos x="57" y="120"/>
                </a:cxn>
                <a:cxn ang="0">
                  <a:pos x="84" y="191"/>
                </a:cxn>
                <a:cxn ang="0">
                  <a:pos x="147" y="241"/>
                </a:cxn>
                <a:cxn ang="0">
                  <a:pos x="164" y="300"/>
                </a:cxn>
                <a:cxn ang="0">
                  <a:pos x="126" y="315"/>
                </a:cxn>
                <a:cxn ang="0">
                  <a:pos x="179" y="358"/>
                </a:cxn>
                <a:cxn ang="0">
                  <a:pos x="239" y="397"/>
                </a:cxn>
                <a:cxn ang="0">
                  <a:pos x="272" y="491"/>
                </a:cxn>
                <a:cxn ang="0">
                  <a:pos x="305" y="509"/>
                </a:cxn>
                <a:cxn ang="0">
                  <a:pos x="394" y="606"/>
                </a:cxn>
                <a:cxn ang="0">
                  <a:pos x="412" y="557"/>
                </a:cxn>
                <a:cxn ang="0">
                  <a:pos x="353" y="507"/>
                </a:cxn>
                <a:cxn ang="0">
                  <a:pos x="323" y="424"/>
                </a:cxn>
                <a:cxn ang="0">
                  <a:pos x="298" y="387"/>
                </a:cxn>
                <a:cxn ang="0">
                  <a:pos x="266" y="330"/>
                </a:cxn>
                <a:cxn ang="0">
                  <a:pos x="231" y="271"/>
                </a:cxn>
                <a:cxn ang="0">
                  <a:pos x="195" y="218"/>
                </a:cxn>
                <a:cxn ang="0">
                  <a:pos x="143" y="164"/>
                </a:cxn>
                <a:cxn ang="0">
                  <a:pos x="127" y="56"/>
                </a:cxn>
              </a:cxnLst>
              <a:rect l="0" t="0" r="r" b="b"/>
              <a:pathLst>
                <a:path w="1657" h="1083">
                  <a:moveTo>
                    <a:pt x="127" y="56"/>
                  </a:moveTo>
                  <a:lnTo>
                    <a:pt x="136" y="59"/>
                  </a:lnTo>
                  <a:lnTo>
                    <a:pt x="140" y="61"/>
                  </a:lnTo>
                  <a:lnTo>
                    <a:pt x="148" y="68"/>
                  </a:lnTo>
                  <a:lnTo>
                    <a:pt x="151" y="67"/>
                  </a:lnTo>
                  <a:lnTo>
                    <a:pt x="152" y="72"/>
                  </a:lnTo>
                  <a:lnTo>
                    <a:pt x="162" y="77"/>
                  </a:lnTo>
                  <a:lnTo>
                    <a:pt x="168" y="79"/>
                  </a:lnTo>
                  <a:lnTo>
                    <a:pt x="183" y="77"/>
                  </a:lnTo>
                  <a:lnTo>
                    <a:pt x="191" y="82"/>
                  </a:lnTo>
                  <a:lnTo>
                    <a:pt x="191" y="88"/>
                  </a:lnTo>
                  <a:lnTo>
                    <a:pt x="196" y="90"/>
                  </a:lnTo>
                  <a:lnTo>
                    <a:pt x="215" y="95"/>
                  </a:lnTo>
                  <a:lnTo>
                    <a:pt x="219" y="99"/>
                  </a:lnTo>
                  <a:lnTo>
                    <a:pt x="223" y="105"/>
                  </a:lnTo>
                  <a:lnTo>
                    <a:pt x="223" y="125"/>
                  </a:lnTo>
                  <a:lnTo>
                    <a:pt x="226" y="131"/>
                  </a:lnTo>
                  <a:lnTo>
                    <a:pt x="233" y="144"/>
                  </a:lnTo>
                  <a:lnTo>
                    <a:pt x="234" y="152"/>
                  </a:lnTo>
                  <a:lnTo>
                    <a:pt x="237" y="154"/>
                  </a:lnTo>
                  <a:lnTo>
                    <a:pt x="240" y="161"/>
                  </a:lnTo>
                  <a:lnTo>
                    <a:pt x="243" y="177"/>
                  </a:lnTo>
                  <a:lnTo>
                    <a:pt x="248" y="183"/>
                  </a:lnTo>
                  <a:lnTo>
                    <a:pt x="251" y="185"/>
                  </a:lnTo>
                  <a:lnTo>
                    <a:pt x="254" y="188"/>
                  </a:lnTo>
                  <a:lnTo>
                    <a:pt x="258" y="207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9" y="219"/>
                  </a:lnTo>
                  <a:lnTo>
                    <a:pt x="272" y="224"/>
                  </a:lnTo>
                  <a:lnTo>
                    <a:pt x="277" y="239"/>
                  </a:lnTo>
                  <a:lnTo>
                    <a:pt x="286" y="245"/>
                  </a:lnTo>
                  <a:lnTo>
                    <a:pt x="290" y="257"/>
                  </a:lnTo>
                  <a:lnTo>
                    <a:pt x="299" y="268"/>
                  </a:lnTo>
                  <a:lnTo>
                    <a:pt x="310" y="272"/>
                  </a:lnTo>
                  <a:lnTo>
                    <a:pt x="324" y="292"/>
                  </a:lnTo>
                  <a:lnTo>
                    <a:pt x="334" y="299"/>
                  </a:lnTo>
                  <a:lnTo>
                    <a:pt x="351" y="303"/>
                  </a:lnTo>
                  <a:lnTo>
                    <a:pt x="357" y="304"/>
                  </a:lnTo>
                  <a:lnTo>
                    <a:pt x="360" y="306"/>
                  </a:lnTo>
                  <a:lnTo>
                    <a:pt x="361" y="320"/>
                  </a:lnTo>
                  <a:lnTo>
                    <a:pt x="358" y="325"/>
                  </a:lnTo>
                  <a:lnTo>
                    <a:pt x="361" y="330"/>
                  </a:lnTo>
                  <a:lnTo>
                    <a:pt x="361" y="335"/>
                  </a:lnTo>
                  <a:lnTo>
                    <a:pt x="367" y="342"/>
                  </a:lnTo>
                  <a:lnTo>
                    <a:pt x="374" y="348"/>
                  </a:lnTo>
                  <a:lnTo>
                    <a:pt x="390" y="355"/>
                  </a:lnTo>
                  <a:lnTo>
                    <a:pt x="398" y="364"/>
                  </a:lnTo>
                  <a:lnTo>
                    <a:pt x="401" y="374"/>
                  </a:lnTo>
                  <a:lnTo>
                    <a:pt x="406" y="376"/>
                  </a:lnTo>
                  <a:lnTo>
                    <a:pt x="407" y="379"/>
                  </a:lnTo>
                  <a:lnTo>
                    <a:pt x="421" y="379"/>
                  </a:lnTo>
                  <a:lnTo>
                    <a:pt x="428" y="384"/>
                  </a:lnTo>
                  <a:lnTo>
                    <a:pt x="433" y="395"/>
                  </a:lnTo>
                  <a:lnTo>
                    <a:pt x="439" y="397"/>
                  </a:lnTo>
                  <a:lnTo>
                    <a:pt x="439" y="402"/>
                  </a:lnTo>
                  <a:lnTo>
                    <a:pt x="433" y="412"/>
                  </a:lnTo>
                  <a:lnTo>
                    <a:pt x="430" y="414"/>
                  </a:lnTo>
                  <a:lnTo>
                    <a:pt x="428" y="421"/>
                  </a:lnTo>
                  <a:lnTo>
                    <a:pt x="427" y="425"/>
                  </a:lnTo>
                  <a:lnTo>
                    <a:pt x="426" y="433"/>
                  </a:lnTo>
                  <a:lnTo>
                    <a:pt x="427" y="438"/>
                  </a:lnTo>
                  <a:lnTo>
                    <a:pt x="432" y="445"/>
                  </a:lnTo>
                  <a:lnTo>
                    <a:pt x="444" y="445"/>
                  </a:lnTo>
                  <a:lnTo>
                    <a:pt x="452" y="439"/>
                  </a:lnTo>
                  <a:lnTo>
                    <a:pt x="454" y="443"/>
                  </a:lnTo>
                  <a:lnTo>
                    <a:pt x="450" y="451"/>
                  </a:lnTo>
                  <a:lnTo>
                    <a:pt x="453" y="456"/>
                  </a:lnTo>
                  <a:lnTo>
                    <a:pt x="476" y="468"/>
                  </a:lnTo>
                  <a:lnTo>
                    <a:pt x="482" y="470"/>
                  </a:lnTo>
                  <a:lnTo>
                    <a:pt x="487" y="466"/>
                  </a:lnTo>
                  <a:lnTo>
                    <a:pt x="501" y="481"/>
                  </a:lnTo>
                  <a:lnTo>
                    <a:pt x="506" y="484"/>
                  </a:lnTo>
                  <a:lnTo>
                    <a:pt x="507" y="492"/>
                  </a:lnTo>
                  <a:lnTo>
                    <a:pt x="507" y="503"/>
                  </a:lnTo>
                  <a:lnTo>
                    <a:pt x="509" y="507"/>
                  </a:lnTo>
                  <a:lnTo>
                    <a:pt x="543" y="535"/>
                  </a:lnTo>
                  <a:lnTo>
                    <a:pt x="554" y="545"/>
                  </a:lnTo>
                  <a:lnTo>
                    <a:pt x="561" y="548"/>
                  </a:lnTo>
                  <a:lnTo>
                    <a:pt x="565" y="553"/>
                  </a:lnTo>
                  <a:lnTo>
                    <a:pt x="567" y="558"/>
                  </a:lnTo>
                  <a:lnTo>
                    <a:pt x="567" y="564"/>
                  </a:lnTo>
                  <a:lnTo>
                    <a:pt x="570" y="568"/>
                  </a:lnTo>
                  <a:lnTo>
                    <a:pt x="576" y="568"/>
                  </a:lnTo>
                  <a:lnTo>
                    <a:pt x="582" y="577"/>
                  </a:lnTo>
                  <a:lnTo>
                    <a:pt x="588" y="589"/>
                  </a:lnTo>
                  <a:lnTo>
                    <a:pt x="592" y="595"/>
                  </a:lnTo>
                  <a:lnTo>
                    <a:pt x="604" y="604"/>
                  </a:lnTo>
                  <a:lnTo>
                    <a:pt x="615" y="617"/>
                  </a:lnTo>
                  <a:lnTo>
                    <a:pt x="630" y="627"/>
                  </a:lnTo>
                  <a:lnTo>
                    <a:pt x="632" y="633"/>
                  </a:lnTo>
                  <a:lnTo>
                    <a:pt x="631" y="635"/>
                  </a:lnTo>
                  <a:lnTo>
                    <a:pt x="631" y="640"/>
                  </a:lnTo>
                  <a:lnTo>
                    <a:pt x="638" y="664"/>
                  </a:lnTo>
                  <a:lnTo>
                    <a:pt x="645" y="672"/>
                  </a:lnTo>
                  <a:lnTo>
                    <a:pt x="646" y="681"/>
                  </a:lnTo>
                  <a:lnTo>
                    <a:pt x="652" y="687"/>
                  </a:lnTo>
                  <a:lnTo>
                    <a:pt x="656" y="694"/>
                  </a:lnTo>
                  <a:lnTo>
                    <a:pt x="658" y="703"/>
                  </a:lnTo>
                  <a:lnTo>
                    <a:pt x="658" y="712"/>
                  </a:lnTo>
                  <a:lnTo>
                    <a:pt x="656" y="717"/>
                  </a:lnTo>
                  <a:lnTo>
                    <a:pt x="646" y="728"/>
                  </a:lnTo>
                  <a:lnTo>
                    <a:pt x="645" y="729"/>
                  </a:lnTo>
                  <a:lnTo>
                    <a:pt x="646" y="733"/>
                  </a:lnTo>
                  <a:lnTo>
                    <a:pt x="653" y="739"/>
                  </a:lnTo>
                  <a:lnTo>
                    <a:pt x="654" y="742"/>
                  </a:lnTo>
                  <a:lnTo>
                    <a:pt x="640" y="748"/>
                  </a:lnTo>
                  <a:lnTo>
                    <a:pt x="635" y="752"/>
                  </a:lnTo>
                  <a:lnTo>
                    <a:pt x="635" y="756"/>
                  </a:lnTo>
                  <a:lnTo>
                    <a:pt x="637" y="758"/>
                  </a:lnTo>
                  <a:lnTo>
                    <a:pt x="642" y="771"/>
                  </a:lnTo>
                  <a:lnTo>
                    <a:pt x="643" y="779"/>
                  </a:lnTo>
                  <a:lnTo>
                    <a:pt x="646" y="788"/>
                  </a:lnTo>
                  <a:lnTo>
                    <a:pt x="656" y="793"/>
                  </a:lnTo>
                  <a:lnTo>
                    <a:pt x="670" y="810"/>
                  </a:lnTo>
                  <a:lnTo>
                    <a:pt x="675" y="815"/>
                  </a:lnTo>
                  <a:lnTo>
                    <a:pt x="683" y="821"/>
                  </a:lnTo>
                  <a:lnTo>
                    <a:pt x="689" y="823"/>
                  </a:lnTo>
                  <a:lnTo>
                    <a:pt x="699" y="827"/>
                  </a:lnTo>
                  <a:lnTo>
                    <a:pt x="706" y="827"/>
                  </a:lnTo>
                  <a:lnTo>
                    <a:pt x="710" y="830"/>
                  </a:lnTo>
                  <a:lnTo>
                    <a:pt x="722" y="841"/>
                  </a:lnTo>
                  <a:lnTo>
                    <a:pt x="731" y="843"/>
                  </a:lnTo>
                  <a:lnTo>
                    <a:pt x="738" y="850"/>
                  </a:lnTo>
                  <a:lnTo>
                    <a:pt x="740" y="855"/>
                  </a:lnTo>
                  <a:lnTo>
                    <a:pt x="740" y="858"/>
                  </a:lnTo>
                  <a:lnTo>
                    <a:pt x="744" y="859"/>
                  </a:lnTo>
                  <a:lnTo>
                    <a:pt x="746" y="861"/>
                  </a:lnTo>
                  <a:lnTo>
                    <a:pt x="748" y="865"/>
                  </a:lnTo>
                  <a:lnTo>
                    <a:pt x="750" y="870"/>
                  </a:lnTo>
                  <a:lnTo>
                    <a:pt x="755" y="874"/>
                  </a:lnTo>
                  <a:lnTo>
                    <a:pt x="769" y="875"/>
                  </a:lnTo>
                  <a:lnTo>
                    <a:pt x="775" y="879"/>
                  </a:lnTo>
                  <a:lnTo>
                    <a:pt x="780" y="880"/>
                  </a:lnTo>
                  <a:lnTo>
                    <a:pt x="782" y="884"/>
                  </a:lnTo>
                  <a:lnTo>
                    <a:pt x="814" y="892"/>
                  </a:lnTo>
                  <a:lnTo>
                    <a:pt x="820" y="895"/>
                  </a:lnTo>
                  <a:lnTo>
                    <a:pt x="828" y="895"/>
                  </a:lnTo>
                  <a:lnTo>
                    <a:pt x="832" y="892"/>
                  </a:lnTo>
                  <a:lnTo>
                    <a:pt x="836" y="895"/>
                  </a:lnTo>
                  <a:lnTo>
                    <a:pt x="850" y="902"/>
                  </a:lnTo>
                  <a:lnTo>
                    <a:pt x="855" y="909"/>
                  </a:lnTo>
                  <a:lnTo>
                    <a:pt x="856" y="912"/>
                  </a:lnTo>
                  <a:lnTo>
                    <a:pt x="860" y="913"/>
                  </a:lnTo>
                  <a:lnTo>
                    <a:pt x="862" y="917"/>
                  </a:lnTo>
                  <a:lnTo>
                    <a:pt x="869" y="919"/>
                  </a:lnTo>
                  <a:lnTo>
                    <a:pt x="875" y="924"/>
                  </a:lnTo>
                  <a:lnTo>
                    <a:pt x="884" y="928"/>
                  </a:lnTo>
                  <a:lnTo>
                    <a:pt x="884" y="931"/>
                  </a:lnTo>
                  <a:lnTo>
                    <a:pt x="890" y="936"/>
                  </a:lnTo>
                  <a:lnTo>
                    <a:pt x="894" y="935"/>
                  </a:lnTo>
                  <a:lnTo>
                    <a:pt x="900" y="939"/>
                  </a:lnTo>
                  <a:lnTo>
                    <a:pt x="905" y="941"/>
                  </a:lnTo>
                  <a:lnTo>
                    <a:pt x="916" y="945"/>
                  </a:lnTo>
                  <a:lnTo>
                    <a:pt x="926" y="946"/>
                  </a:lnTo>
                  <a:lnTo>
                    <a:pt x="943" y="951"/>
                  </a:lnTo>
                  <a:lnTo>
                    <a:pt x="953" y="959"/>
                  </a:lnTo>
                  <a:lnTo>
                    <a:pt x="960" y="961"/>
                  </a:lnTo>
                  <a:lnTo>
                    <a:pt x="985" y="968"/>
                  </a:lnTo>
                  <a:lnTo>
                    <a:pt x="1000" y="974"/>
                  </a:lnTo>
                  <a:lnTo>
                    <a:pt x="1009" y="973"/>
                  </a:lnTo>
                  <a:lnTo>
                    <a:pt x="1019" y="983"/>
                  </a:lnTo>
                  <a:lnTo>
                    <a:pt x="1043" y="998"/>
                  </a:lnTo>
                  <a:lnTo>
                    <a:pt x="1049" y="999"/>
                  </a:lnTo>
                  <a:lnTo>
                    <a:pt x="1052" y="999"/>
                  </a:lnTo>
                  <a:lnTo>
                    <a:pt x="1057" y="1003"/>
                  </a:lnTo>
                  <a:lnTo>
                    <a:pt x="1063" y="1005"/>
                  </a:lnTo>
                  <a:lnTo>
                    <a:pt x="1074" y="1009"/>
                  </a:lnTo>
                  <a:lnTo>
                    <a:pt x="1103" y="1011"/>
                  </a:lnTo>
                  <a:lnTo>
                    <a:pt x="1113" y="1017"/>
                  </a:lnTo>
                  <a:lnTo>
                    <a:pt x="1120" y="1020"/>
                  </a:lnTo>
                  <a:lnTo>
                    <a:pt x="1122" y="1020"/>
                  </a:lnTo>
                  <a:lnTo>
                    <a:pt x="1130" y="1024"/>
                  </a:lnTo>
                  <a:lnTo>
                    <a:pt x="1145" y="1025"/>
                  </a:lnTo>
                  <a:lnTo>
                    <a:pt x="1152" y="1024"/>
                  </a:lnTo>
                  <a:lnTo>
                    <a:pt x="1158" y="1021"/>
                  </a:lnTo>
                  <a:lnTo>
                    <a:pt x="1162" y="1017"/>
                  </a:lnTo>
                  <a:lnTo>
                    <a:pt x="1173" y="1013"/>
                  </a:lnTo>
                  <a:lnTo>
                    <a:pt x="1181" y="1010"/>
                  </a:lnTo>
                  <a:lnTo>
                    <a:pt x="1202" y="995"/>
                  </a:lnTo>
                  <a:lnTo>
                    <a:pt x="1207" y="994"/>
                  </a:lnTo>
                  <a:lnTo>
                    <a:pt x="1215" y="992"/>
                  </a:lnTo>
                  <a:lnTo>
                    <a:pt x="1232" y="992"/>
                  </a:lnTo>
                  <a:lnTo>
                    <a:pt x="1244" y="995"/>
                  </a:lnTo>
                  <a:lnTo>
                    <a:pt x="1266" y="1004"/>
                  </a:lnTo>
                  <a:lnTo>
                    <a:pt x="1291" y="1015"/>
                  </a:lnTo>
                  <a:lnTo>
                    <a:pt x="1309" y="1033"/>
                  </a:lnTo>
                  <a:lnTo>
                    <a:pt x="1316" y="1042"/>
                  </a:lnTo>
                  <a:lnTo>
                    <a:pt x="1336" y="1060"/>
                  </a:lnTo>
                  <a:lnTo>
                    <a:pt x="1345" y="1070"/>
                  </a:lnTo>
                  <a:lnTo>
                    <a:pt x="1362" y="1083"/>
                  </a:lnTo>
                  <a:lnTo>
                    <a:pt x="1364" y="1081"/>
                  </a:lnTo>
                  <a:lnTo>
                    <a:pt x="1366" y="1065"/>
                  </a:lnTo>
                  <a:lnTo>
                    <a:pt x="1368" y="1063"/>
                  </a:lnTo>
                  <a:lnTo>
                    <a:pt x="1369" y="1060"/>
                  </a:lnTo>
                  <a:lnTo>
                    <a:pt x="1367" y="1053"/>
                  </a:lnTo>
                  <a:lnTo>
                    <a:pt x="1368" y="1052"/>
                  </a:lnTo>
                  <a:lnTo>
                    <a:pt x="1371" y="1047"/>
                  </a:lnTo>
                  <a:lnTo>
                    <a:pt x="1377" y="1037"/>
                  </a:lnTo>
                  <a:lnTo>
                    <a:pt x="1378" y="1033"/>
                  </a:lnTo>
                  <a:lnTo>
                    <a:pt x="1401" y="997"/>
                  </a:lnTo>
                  <a:lnTo>
                    <a:pt x="1431" y="994"/>
                  </a:lnTo>
                  <a:lnTo>
                    <a:pt x="1454" y="994"/>
                  </a:lnTo>
                  <a:lnTo>
                    <a:pt x="1455" y="995"/>
                  </a:lnTo>
                  <a:lnTo>
                    <a:pt x="1455" y="994"/>
                  </a:lnTo>
                  <a:lnTo>
                    <a:pt x="1457" y="979"/>
                  </a:lnTo>
                  <a:lnTo>
                    <a:pt x="1454" y="974"/>
                  </a:lnTo>
                  <a:lnTo>
                    <a:pt x="1444" y="966"/>
                  </a:lnTo>
                  <a:lnTo>
                    <a:pt x="1441" y="957"/>
                  </a:lnTo>
                  <a:lnTo>
                    <a:pt x="1425" y="947"/>
                  </a:lnTo>
                  <a:lnTo>
                    <a:pt x="1399" y="922"/>
                  </a:lnTo>
                  <a:lnTo>
                    <a:pt x="1401" y="923"/>
                  </a:lnTo>
                  <a:lnTo>
                    <a:pt x="1433" y="923"/>
                  </a:lnTo>
                  <a:lnTo>
                    <a:pt x="1433" y="896"/>
                  </a:lnTo>
                  <a:lnTo>
                    <a:pt x="1528" y="895"/>
                  </a:lnTo>
                  <a:lnTo>
                    <a:pt x="1541" y="892"/>
                  </a:lnTo>
                  <a:lnTo>
                    <a:pt x="1546" y="892"/>
                  </a:lnTo>
                  <a:lnTo>
                    <a:pt x="1561" y="864"/>
                  </a:lnTo>
                  <a:lnTo>
                    <a:pt x="1565" y="861"/>
                  </a:lnTo>
                  <a:lnTo>
                    <a:pt x="1571" y="863"/>
                  </a:lnTo>
                  <a:lnTo>
                    <a:pt x="1572" y="855"/>
                  </a:lnTo>
                  <a:lnTo>
                    <a:pt x="1583" y="839"/>
                  </a:lnTo>
                  <a:lnTo>
                    <a:pt x="1590" y="842"/>
                  </a:lnTo>
                  <a:lnTo>
                    <a:pt x="1588" y="858"/>
                  </a:lnTo>
                  <a:lnTo>
                    <a:pt x="1593" y="859"/>
                  </a:lnTo>
                  <a:lnTo>
                    <a:pt x="1595" y="861"/>
                  </a:lnTo>
                  <a:lnTo>
                    <a:pt x="1594" y="876"/>
                  </a:lnTo>
                  <a:lnTo>
                    <a:pt x="1597" y="886"/>
                  </a:lnTo>
                  <a:lnTo>
                    <a:pt x="1600" y="881"/>
                  </a:lnTo>
                  <a:lnTo>
                    <a:pt x="1606" y="860"/>
                  </a:lnTo>
                  <a:lnTo>
                    <a:pt x="1608" y="849"/>
                  </a:lnTo>
                  <a:lnTo>
                    <a:pt x="1616" y="825"/>
                  </a:lnTo>
                  <a:lnTo>
                    <a:pt x="1619" y="815"/>
                  </a:lnTo>
                  <a:lnTo>
                    <a:pt x="1616" y="810"/>
                  </a:lnTo>
                  <a:lnTo>
                    <a:pt x="1611" y="806"/>
                  </a:lnTo>
                  <a:lnTo>
                    <a:pt x="1620" y="801"/>
                  </a:lnTo>
                  <a:lnTo>
                    <a:pt x="1619" y="794"/>
                  </a:lnTo>
                  <a:lnTo>
                    <a:pt x="1611" y="790"/>
                  </a:lnTo>
                  <a:lnTo>
                    <a:pt x="1617" y="782"/>
                  </a:lnTo>
                  <a:lnTo>
                    <a:pt x="1622" y="772"/>
                  </a:lnTo>
                  <a:lnTo>
                    <a:pt x="1622" y="763"/>
                  </a:lnTo>
                  <a:lnTo>
                    <a:pt x="1632" y="744"/>
                  </a:lnTo>
                  <a:lnTo>
                    <a:pt x="1641" y="736"/>
                  </a:lnTo>
                  <a:lnTo>
                    <a:pt x="1653" y="723"/>
                  </a:lnTo>
                  <a:lnTo>
                    <a:pt x="1656" y="714"/>
                  </a:lnTo>
                  <a:lnTo>
                    <a:pt x="1657" y="703"/>
                  </a:lnTo>
                  <a:lnTo>
                    <a:pt x="1654" y="692"/>
                  </a:lnTo>
                  <a:lnTo>
                    <a:pt x="1648" y="683"/>
                  </a:lnTo>
                  <a:lnTo>
                    <a:pt x="1617" y="680"/>
                  </a:lnTo>
                  <a:lnTo>
                    <a:pt x="1605" y="691"/>
                  </a:lnTo>
                  <a:lnTo>
                    <a:pt x="1605" y="678"/>
                  </a:lnTo>
                  <a:lnTo>
                    <a:pt x="1588" y="675"/>
                  </a:lnTo>
                  <a:lnTo>
                    <a:pt x="1576" y="676"/>
                  </a:lnTo>
                  <a:lnTo>
                    <a:pt x="1555" y="682"/>
                  </a:lnTo>
                  <a:lnTo>
                    <a:pt x="1544" y="690"/>
                  </a:lnTo>
                  <a:lnTo>
                    <a:pt x="1519" y="691"/>
                  </a:lnTo>
                  <a:lnTo>
                    <a:pt x="1504" y="691"/>
                  </a:lnTo>
                  <a:lnTo>
                    <a:pt x="1495" y="692"/>
                  </a:lnTo>
                  <a:lnTo>
                    <a:pt x="1484" y="697"/>
                  </a:lnTo>
                  <a:lnTo>
                    <a:pt x="1474" y="699"/>
                  </a:lnTo>
                  <a:lnTo>
                    <a:pt x="1464" y="708"/>
                  </a:lnTo>
                  <a:lnTo>
                    <a:pt x="1459" y="720"/>
                  </a:lnTo>
                  <a:lnTo>
                    <a:pt x="1457" y="750"/>
                  </a:lnTo>
                  <a:lnTo>
                    <a:pt x="1453" y="767"/>
                  </a:lnTo>
                  <a:lnTo>
                    <a:pt x="1449" y="779"/>
                  </a:lnTo>
                  <a:lnTo>
                    <a:pt x="1443" y="788"/>
                  </a:lnTo>
                  <a:lnTo>
                    <a:pt x="1441" y="801"/>
                  </a:lnTo>
                  <a:lnTo>
                    <a:pt x="1436" y="812"/>
                  </a:lnTo>
                  <a:lnTo>
                    <a:pt x="1426" y="823"/>
                  </a:lnTo>
                  <a:lnTo>
                    <a:pt x="1411" y="830"/>
                  </a:lnTo>
                  <a:lnTo>
                    <a:pt x="1414" y="849"/>
                  </a:lnTo>
                  <a:lnTo>
                    <a:pt x="1395" y="859"/>
                  </a:lnTo>
                  <a:lnTo>
                    <a:pt x="1387" y="860"/>
                  </a:lnTo>
                  <a:lnTo>
                    <a:pt x="1380" y="859"/>
                  </a:lnTo>
                  <a:lnTo>
                    <a:pt x="1377" y="854"/>
                  </a:lnTo>
                  <a:lnTo>
                    <a:pt x="1377" y="848"/>
                  </a:lnTo>
                  <a:lnTo>
                    <a:pt x="1368" y="846"/>
                  </a:lnTo>
                  <a:lnTo>
                    <a:pt x="1351" y="846"/>
                  </a:lnTo>
                  <a:lnTo>
                    <a:pt x="1345" y="848"/>
                  </a:lnTo>
                  <a:lnTo>
                    <a:pt x="1335" y="850"/>
                  </a:lnTo>
                  <a:lnTo>
                    <a:pt x="1321" y="858"/>
                  </a:lnTo>
                  <a:lnTo>
                    <a:pt x="1312" y="860"/>
                  </a:lnTo>
                  <a:lnTo>
                    <a:pt x="1303" y="859"/>
                  </a:lnTo>
                  <a:lnTo>
                    <a:pt x="1275" y="864"/>
                  </a:lnTo>
                  <a:lnTo>
                    <a:pt x="1251" y="876"/>
                  </a:lnTo>
                  <a:lnTo>
                    <a:pt x="1238" y="876"/>
                  </a:lnTo>
                  <a:lnTo>
                    <a:pt x="1226" y="868"/>
                  </a:lnTo>
                  <a:lnTo>
                    <a:pt x="1215" y="853"/>
                  </a:lnTo>
                  <a:lnTo>
                    <a:pt x="1210" y="849"/>
                  </a:lnTo>
                  <a:lnTo>
                    <a:pt x="1210" y="852"/>
                  </a:lnTo>
                  <a:lnTo>
                    <a:pt x="1195" y="850"/>
                  </a:lnTo>
                  <a:lnTo>
                    <a:pt x="1183" y="846"/>
                  </a:lnTo>
                  <a:lnTo>
                    <a:pt x="1175" y="843"/>
                  </a:lnTo>
                  <a:lnTo>
                    <a:pt x="1169" y="839"/>
                  </a:lnTo>
                  <a:lnTo>
                    <a:pt x="1164" y="832"/>
                  </a:lnTo>
                  <a:lnTo>
                    <a:pt x="1160" y="830"/>
                  </a:lnTo>
                  <a:lnTo>
                    <a:pt x="1154" y="822"/>
                  </a:lnTo>
                  <a:lnTo>
                    <a:pt x="1152" y="820"/>
                  </a:lnTo>
                  <a:lnTo>
                    <a:pt x="1149" y="820"/>
                  </a:lnTo>
                  <a:lnTo>
                    <a:pt x="1148" y="818"/>
                  </a:lnTo>
                  <a:lnTo>
                    <a:pt x="1146" y="809"/>
                  </a:lnTo>
                  <a:lnTo>
                    <a:pt x="1130" y="773"/>
                  </a:lnTo>
                  <a:lnTo>
                    <a:pt x="1126" y="766"/>
                  </a:lnTo>
                  <a:lnTo>
                    <a:pt x="1120" y="761"/>
                  </a:lnTo>
                  <a:lnTo>
                    <a:pt x="1108" y="747"/>
                  </a:lnTo>
                  <a:lnTo>
                    <a:pt x="1103" y="741"/>
                  </a:lnTo>
                  <a:lnTo>
                    <a:pt x="1088" y="717"/>
                  </a:lnTo>
                  <a:lnTo>
                    <a:pt x="1084" y="705"/>
                  </a:lnTo>
                  <a:lnTo>
                    <a:pt x="1086" y="703"/>
                  </a:lnTo>
                  <a:lnTo>
                    <a:pt x="1090" y="696"/>
                  </a:lnTo>
                  <a:lnTo>
                    <a:pt x="1090" y="690"/>
                  </a:lnTo>
                  <a:lnTo>
                    <a:pt x="1089" y="686"/>
                  </a:lnTo>
                  <a:lnTo>
                    <a:pt x="1071" y="664"/>
                  </a:lnTo>
                  <a:lnTo>
                    <a:pt x="1063" y="645"/>
                  </a:lnTo>
                  <a:lnTo>
                    <a:pt x="1063" y="634"/>
                  </a:lnTo>
                  <a:lnTo>
                    <a:pt x="1068" y="611"/>
                  </a:lnTo>
                  <a:lnTo>
                    <a:pt x="1067" y="574"/>
                  </a:lnTo>
                  <a:lnTo>
                    <a:pt x="1067" y="562"/>
                  </a:lnTo>
                  <a:lnTo>
                    <a:pt x="1065" y="552"/>
                  </a:lnTo>
                  <a:lnTo>
                    <a:pt x="1061" y="547"/>
                  </a:lnTo>
                  <a:lnTo>
                    <a:pt x="1060" y="529"/>
                  </a:lnTo>
                  <a:lnTo>
                    <a:pt x="1060" y="505"/>
                  </a:lnTo>
                  <a:lnTo>
                    <a:pt x="1057" y="502"/>
                  </a:lnTo>
                  <a:lnTo>
                    <a:pt x="1057" y="498"/>
                  </a:lnTo>
                  <a:lnTo>
                    <a:pt x="1062" y="484"/>
                  </a:lnTo>
                  <a:lnTo>
                    <a:pt x="1068" y="479"/>
                  </a:lnTo>
                  <a:lnTo>
                    <a:pt x="1071" y="467"/>
                  </a:lnTo>
                  <a:lnTo>
                    <a:pt x="1071" y="459"/>
                  </a:lnTo>
                  <a:lnTo>
                    <a:pt x="1073" y="455"/>
                  </a:lnTo>
                  <a:lnTo>
                    <a:pt x="1086" y="459"/>
                  </a:lnTo>
                  <a:lnTo>
                    <a:pt x="1089" y="457"/>
                  </a:lnTo>
                  <a:lnTo>
                    <a:pt x="1095" y="450"/>
                  </a:lnTo>
                  <a:lnTo>
                    <a:pt x="1098" y="444"/>
                  </a:lnTo>
                  <a:lnTo>
                    <a:pt x="1099" y="434"/>
                  </a:lnTo>
                  <a:lnTo>
                    <a:pt x="1098" y="433"/>
                  </a:lnTo>
                  <a:lnTo>
                    <a:pt x="1095" y="439"/>
                  </a:lnTo>
                  <a:lnTo>
                    <a:pt x="1093" y="443"/>
                  </a:lnTo>
                  <a:lnTo>
                    <a:pt x="1090" y="444"/>
                  </a:lnTo>
                  <a:lnTo>
                    <a:pt x="1089" y="444"/>
                  </a:lnTo>
                  <a:lnTo>
                    <a:pt x="1090" y="438"/>
                  </a:lnTo>
                  <a:lnTo>
                    <a:pt x="1095" y="425"/>
                  </a:lnTo>
                  <a:lnTo>
                    <a:pt x="1078" y="424"/>
                  </a:lnTo>
                  <a:lnTo>
                    <a:pt x="1060" y="416"/>
                  </a:lnTo>
                  <a:lnTo>
                    <a:pt x="1033" y="413"/>
                  </a:lnTo>
                  <a:lnTo>
                    <a:pt x="1018" y="405"/>
                  </a:lnTo>
                  <a:lnTo>
                    <a:pt x="1004" y="403"/>
                  </a:lnTo>
                  <a:lnTo>
                    <a:pt x="987" y="392"/>
                  </a:lnTo>
                  <a:lnTo>
                    <a:pt x="970" y="366"/>
                  </a:lnTo>
                  <a:lnTo>
                    <a:pt x="955" y="319"/>
                  </a:lnTo>
                  <a:lnTo>
                    <a:pt x="938" y="308"/>
                  </a:lnTo>
                  <a:lnTo>
                    <a:pt x="930" y="288"/>
                  </a:lnTo>
                  <a:lnTo>
                    <a:pt x="914" y="271"/>
                  </a:lnTo>
                  <a:lnTo>
                    <a:pt x="894" y="225"/>
                  </a:lnTo>
                  <a:lnTo>
                    <a:pt x="883" y="217"/>
                  </a:lnTo>
                  <a:lnTo>
                    <a:pt x="877" y="207"/>
                  </a:lnTo>
                  <a:lnTo>
                    <a:pt x="860" y="191"/>
                  </a:lnTo>
                  <a:lnTo>
                    <a:pt x="852" y="181"/>
                  </a:lnTo>
                  <a:lnTo>
                    <a:pt x="807" y="183"/>
                  </a:lnTo>
                  <a:lnTo>
                    <a:pt x="796" y="180"/>
                  </a:lnTo>
                  <a:lnTo>
                    <a:pt x="785" y="185"/>
                  </a:lnTo>
                  <a:lnTo>
                    <a:pt x="782" y="188"/>
                  </a:lnTo>
                  <a:lnTo>
                    <a:pt x="759" y="235"/>
                  </a:lnTo>
                  <a:lnTo>
                    <a:pt x="735" y="230"/>
                  </a:lnTo>
                  <a:lnTo>
                    <a:pt x="711" y="214"/>
                  </a:lnTo>
                  <a:lnTo>
                    <a:pt x="692" y="198"/>
                  </a:lnTo>
                  <a:lnTo>
                    <a:pt x="678" y="180"/>
                  </a:lnTo>
                  <a:lnTo>
                    <a:pt x="664" y="129"/>
                  </a:lnTo>
                  <a:lnTo>
                    <a:pt x="635" y="110"/>
                  </a:lnTo>
                  <a:lnTo>
                    <a:pt x="615" y="93"/>
                  </a:lnTo>
                  <a:lnTo>
                    <a:pt x="606" y="80"/>
                  </a:lnTo>
                  <a:lnTo>
                    <a:pt x="594" y="74"/>
                  </a:lnTo>
                  <a:lnTo>
                    <a:pt x="587" y="62"/>
                  </a:lnTo>
                  <a:lnTo>
                    <a:pt x="582" y="59"/>
                  </a:lnTo>
                  <a:lnTo>
                    <a:pt x="572" y="53"/>
                  </a:lnTo>
                  <a:lnTo>
                    <a:pt x="482" y="54"/>
                  </a:lnTo>
                  <a:lnTo>
                    <a:pt x="481" y="84"/>
                  </a:lnTo>
                  <a:lnTo>
                    <a:pt x="437" y="84"/>
                  </a:lnTo>
                  <a:lnTo>
                    <a:pt x="334" y="84"/>
                  </a:lnTo>
                  <a:lnTo>
                    <a:pt x="125" y="7"/>
                  </a:lnTo>
                  <a:lnTo>
                    <a:pt x="124" y="0"/>
                  </a:lnTo>
                  <a:lnTo>
                    <a:pt x="0" y="10"/>
                  </a:lnTo>
                  <a:lnTo>
                    <a:pt x="7" y="18"/>
                  </a:lnTo>
                  <a:lnTo>
                    <a:pt x="8" y="25"/>
                  </a:lnTo>
                  <a:lnTo>
                    <a:pt x="12" y="31"/>
                  </a:lnTo>
                  <a:lnTo>
                    <a:pt x="16" y="41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7"/>
                  </a:lnTo>
                  <a:lnTo>
                    <a:pt x="30" y="73"/>
                  </a:lnTo>
                  <a:lnTo>
                    <a:pt x="48" y="99"/>
                  </a:lnTo>
                  <a:lnTo>
                    <a:pt x="50" y="106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4" y="117"/>
                  </a:lnTo>
                  <a:lnTo>
                    <a:pt x="57" y="120"/>
                  </a:lnTo>
                  <a:lnTo>
                    <a:pt x="65" y="13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5" y="155"/>
                  </a:lnTo>
                  <a:lnTo>
                    <a:pt x="78" y="176"/>
                  </a:lnTo>
                  <a:lnTo>
                    <a:pt x="82" y="187"/>
                  </a:lnTo>
                  <a:lnTo>
                    <a:pt x="84" y="191"/>
                  </a:lnTo>
                  <a:lnTo>
                    <a:pt x="94" y="195"/>
                  </a:lnTo>
                  <a:lnTo>
                    <a:pt x="98" y="197"/>
                  </a:lnTo>
                  <a:lnTo>
                    <a:pt x="104" y="198"/>
                  </a:lnTo>
                  <a:lnTo>
                    <a:pt x="111" y="208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2" y="228"/>
                  </a:lnTo>
                  <a:lnTo>
                    <a:pt x="136" y="230"/>
                  </a:lnTo>
                  <a:lnTo>
                    <a:pt x="147" y="241"/>
                  </a:lnTo>
                  <a:lnTo>
                    <a:pt x="151" y="244"/>
                  </a:lnTo>
                  <a:lnTo>
                    <a:pt x="170" y="268"/>
                  </a:lnTo>
                  <a:lnTo>
                    <a:pt x="172" y="276"/>
                  </a:lnTo>
                  <a:lnTo>
                    <a:pt x="172" y="284"/>
                  </a:lnTo>
                  <a:lnTo>
                    <a:pt x="173" y="287"/>
                  </a:lnTo>
                  <a:lnTo>
                    <a:pt x="172" y="290"/>
                  </a:lnTo>
                  <a:lnTo>
                    <a:pt x="173" y="295"/>
                  </a:lnTo>
                  <a:lnTo>
                    <a:pt x="168" y="296"/>
                  </a:lnTo>
                  <a:lnTo>
                    <a:pt x="164" y="300"/>
                  </a:lnTo>
                  <a:lnTo>
                    <a:pt x="164" y="305"/>
                  </a:lnTo>
                  <a:lnTo>
                    <a:pt x="167" y="306"/>
                  </a:lnTo>
                  <a:lnTo>
                    <a:pt x="165" y="311"/>
                  </a:lnTo>
                  <a:lnTo>
                    <a:pt x="159" y="306"/>
                  </a:lnTo>
                  <a:lnTo>
                    <a:pt x="142" y="311"/>
                  </a:lnTo>
                  <a:lnTo>
                    <a:pt x="120" y="309"/>
                  </a:lnTo>
                  <a:lnTo>
                    <a:pt x="120" y="317"/>
                  </a:lnTo>
                  <a:lnTo>
                    <a:pt x="122" y="319"/>
                  </a:lnTo>
                  <a:lnTo>
                    <a:pt x="126" y="315"/>
                  </a:lnTo>
                  <a:lnTo>
                    <a:pt x="137" y="326"/>
                  </a:lnTo>
                  <a:lnTo>
                    <a:pt x="147" y="330"/>
                  </a:lnTo>
                  <a:lnTo>
                    <a:pt x="149" y="333"/>
                  </a:lnTo>
                  <a:lnTo>
                    <a:pt x="152" y="344"/>
                  </a:lnTo>
                  <a:lnTo>
                    <a:pt x="156" y="347"/>
                  </a:lnTo>
                  <a:lnTo>
                    <a:pt x="165" y="348"/>
                  </a:lnTo>
                  <a:lnTo>
                    <a:pt x="170" y="351"/>
                  </a:lnTo>
                  <a:lnTo>
                    <a:pt x="173" y="357"/>
                  </a:lnTo>
                  <a:lnTo>
                    <a:pt x="179" y="358"/>
                  </a:lnTo>
                  <a:lnTo>
                    <a:pt x="188" y="363"/>
                  </a:lnTo>
                  <a:lnTo>
                    <a:pt x="192" y="369"/>
                  </a:lnTo>
                  <a:lnTo>
                    <a:pt x="199" y="373"/>
                  </a:lnTo>
                  <a:lnTo>
                    <a:pt x="212" y="375"/>
                  </a:lnTo>
                  <a:lnTo>
                    <a:pt x="222" y="363"/>
                  </a:lnTo>
                  <a:lnTo>
                    <a:pt x="224" y="368"/>
                  </a:lnTo>
                  <a:lnTo>
                    <a:pt x="223" y="375"/>
                  </a:lnTo>
                  <a:lnTo>
                    <a:pt x="227" y="380"/>
                  </a:lnTo>
                  <a:lnTo>
                    <a:pt x="239" y="397"/>
                  </a:lnTo>
                  <a:lnTo>
                    <a:pt x="251" y="405"/>
                  </a:lnTo>
                  <a:lnTo>
                    <a:pt x="258" y="408"/>
                  </a:lnTo>
                  <a:lnTo>
                    <a:pt x="264" y="408"/>
                  </a:lnTo>
                  <a:lnTo>
                    <a:pt x="267" y="414"/>
                  </a:lnTo>
                  <a:lnTo>
                    <a:pt x="277" y="436"/>
                  </a:lnTo>
                  <a:lnTo>
                    <a:pt x="278" y="444"/>
                  </a:lnTo>
                  <a:lnTo>
                    <a:pt x="280" y="466"/>
                  </a:lnTo>
                  <a:lnTo>
                    <a:pt x="276" y="483"/>
                  </a:lnTo>
                  <a:lnTo>
                    <a:pt x="272" y="491"/>
                  </a:lnTo>
                  <a:lnTo>
                    <a:pt x="272" y="497"/>
                  </a:lnTo>
                  <a:lnTo>
                    <a:pt x="275" y="492"/>
                  </a:lnTo>
                  <a:lnTo>
                    <a:pt x="277" y="491"/>
                  </a:lnTo>
                  <a:lnTo>
                    <a:pt x="280" y="495"/>
                  </a:lnTo>
                  <a:lnTo>
                    <a:pt x="286" y="494"/>
                  </a:lnTo>
                  <a:lnTo>
                    <a:pt x="291" y="498"/>
                  </a:lnTo>
                  <a:lnTo>
                    <a:pt x="292" y="504"/>
                  </a:lnTo>
                  <a:lnTo>
                    <a:pt x="294" y="508"/>
                  </a:lnTo>
                  <a:lnTo>
                    <a:pt x="305" y="509"/>
                  </a:lnTo>
                  <a:lnTo>
                    <a:pt x="305" y="514"/>
                  </a:lnTo>
                  <a:lnTo>
                    <a:pt x="315" y="524"/>
                  </a:lnTo>
                  <a:lnTo>
                    <a:pt x="334" y="534"/>
                  </a:lnTo>
                  <a:lnTo>
                    <a:pt x="340" y="541"/>
                  </a:lnTo>
                  <a:lnTo>
                    <a:pt x="361" y="559"/>
                  </a:lnTo>
                  <a:lnTo>
                    <a:pt x="368" y="562"/>
                  </a:lnTo>
                  <a:lnTo>
                    <a:pt x="379" y="575"/>
                  </a:lnTo>
                  <a:lnTo>
                    <a:pt x="388" y="600"/>
                  </a:lnTo>
                  <a:lnTo>
                    <a:pt x="394" y="606"/>
                  </a:lnTo>
                  <a:lnTo>
                    <a:pt x="399" y="607"/>
                  </a:lnTo>
                  <a:lnTo>
                    <a:pt x="404" y="601"/>
                  </a:lnTo>
                  <a:lnTo>
                    <a:pt x="412" y="597"/>
                  </a:lnTo>
                  <a:lnTo>
                    <a:pt x="419" y="590"/>
                  </a:lnTo>
                  <a:lnTo>
                    <a:pt x="422" y="584"/>
                  </a:lnTo>
                  <a:lnTo>
                    <a:pt x="423" y="575"/>
                  </a:lnTo>
                  <a:lnTo>
                    <a:pt x="421" y="569"/>
                  </a:lnTo>
                  <a:lnTo>
                    <a:pt x="415" y="563"/>
                  </a:lnTo>
                  <a:lnTo>
                    <a:pt x="412" y="557"/>
                  </a:lnTo>
                  <a:lnTo>
                    <a:pt x="404" y="546"/>
                  </a:lnTo>
                  <a:lnTo>
                    <a:pt x="404" y="541"/>
                  </a:lnTo>
                  <a:lnTo>
                    <a:pt x="390" y="532"/>
                  </a:lnTo>
                  <a:lnTo>
                    <a:pt x="382" y="524"/>
                  </a:lnTo>
                  <a:lnTo>
                    <a:pt x="373" y="531"/>
                  </a:lnTo>
                  <a:lnTo>
                    <a:pt x="367" y="529"/>
                  </a:lnTo>
                  <a:lnTo>
                    <a:pt x="362" y="524"/>
                  </a:lnTo>
                  <a:lnTo>
                    <a:pt x="355" y="511"/>
                  </a:lnTo>
                  <a:lnTo>
                    <a:pt x="353" y="507"/>
                  </a:lnTo>
                  <a:lnTo>
                    <a:pt x="353" y="488"/>
                  </a:lnTo>
                  <a:lnTo>
                    <a:pt x="346" y="475"/>
                  </a:lnTo>
                  <a:lnTo>
                    <a:pt x="342" y="468"/>
                  </a:lnTo>
                  <a:lnTo>
                    <a:pt x="341" y="470"/>
                  </a:lnTo>
                  <a:lnTo>
                    <a:pt x="341" y="451"/>
                  </a:lnTo>
                  <a:lnTo>
                    <a:pt x="333" y="445"/>
                  </a:lnTo>
                  <a:lnTo>
                    <a:pt x="330" y="441"/>
                  </a:lnTo>
                  <a:lnTo>
                    <a:pt x="324" y="434"/>
                  </a:lnTo>
                  <a:lnTo>
                    <a:pt x="323" y="424"/>
                  </a:lnTo>
                  <a:lnTo>
                    <a:pt x="320" y="405"/>
                  </a:lnTo>
                  <a:lnTo>
                    <a:pt x="317" y="402"/>
                  </a:lnTo>
                  <a:lnTo>
                    <a:pt x="315" y="395"/>
                  </a:lnTo>
                  <a:lnTo>
                    <a:pt x="308" y="379"/>
                  </a:lnTo>
                  <a:lnTo>
                    <a:pt x="299" y="370"/>
                  </a:lnTo>
                  <a:lnTo>
                    <a:pt x="294" y="370"/>
                  </a:lnTo>
                  <a:lnTo>
                    <a:pt x="296" y="382"/>
                  </a:lnTo>
                  <a:lnTo>
                    <a:pt x="299" y="387"/>
                  </a:lnTo>
                  <a:lnTo>
                    <a:pt x="298" y="387"/>
                  </a:lnTo>
                  <a:lnTo>
                    <a:pt x="292" y="380"/>
                  </a:lnTo>
                  <a:lnTo>
                    <a:pt x="292" y="375"/>
                  </a:lnTo>
                  <a:lnTo>
                    <a:pt x="287" y="368"/>
                  </a:lnTo>
                  <a:lnTo>
                    <a:pt x="285" y="360"/>
                  </a:lnTo>
                  <a:lnTo>
                    <a:pt x="285" y="358"/>
                  </a:lnTo>
                  <a:lnTo>
                    <a:pt x="282" y="353"/>
                  </a:lnTo>
                  <a:lnTo>
                    <a:pt x="274" y="349"/>
                  </a:lnTo>
                  <a:lnTo>
                    <a:pt x="272" y="341"/>
                  </a:lnTo>
                  <a:lnTo>
                    <a:pt x="266" y="330"/>
                  </a:lnTo>
                  <a:lnTo>
                    <a:pt x="247" y="309"/>
                  </a:lnTo>
                  <a:lnTo>
                    <a:pt x="244" y="298"/>
                  </a:lnTo>
                  <a:lnTo>
                    <a:pt x="243" y="289"/>
                  </a:lnTo>
                  <a:lnTo>
                    <a:pt x="240" y="282"/>
                  </a:lnTo>
                  <a:lnTo>
                    <a:pt x="239" y="274"/>
                  </a:lnTo>
                  <a:lnTo>
                    <a:pt x="238" y="274"/>
                  </a:lnTo>
                  <a:lnTo>
                    <a:pt x="237" y="271"/>
                  </a:lnTo>
                  <a:lnTo>
                    <a:pt x="234" y="269"/>
                  </a:lnTo>
                  <a:lnTo>
                    <a:pt x="231" y="271"/>
                  </a:lnTo>
                  <a:lnTo>
                    <a:pt x="229" y="269"/>
                  </a:lnTo>
                  <a:lnTo>
                    <a:pt x="224" y="261"/>
                  </a:lnTo>
                  <a:lnTo>
                    <a:pt x="219" y="246"/>
                  </a:lnTo>
                  <a:lnTo>
                    <a:pt x="217" y="247"/>
                  </a:lnTo>
                  <a:lnTo>
                    <a:pt x="215" y="246"/>
                  </a:lnTo>
                  <a:lnTo>
                    <a:pt x="208" y="241"/>
                  </a:lnTo>
                  <a:lnTo>
                    <a:pt x="204" y="242"/>
                  </a:lnTo>
                  <a:lnTo>
                    <a:pt x="197" y="229"/>
                  </a:lnTo>
                  <a:lnTo>
                    <a:pt x="195" y="218"/>
                  </a:lnTo>
                  <a:lnTo>
                    <a:pt x="175" y="202"/>
                  </a:lnTo>
                  <a:lnTo>
                    <a:pt x="170" y="197"/>
                  </a:lnTo>
                  <a:lnTo>
                    <a:pt x="168" y="192"/>
                  </a:lnTo>
                  <a:lnTo>
                    <a:pt x="164" y="190"/>
                  </a:lnTo>
                  <a:lnTo>
                    <a:pt x="157" y="188"/>
                  </a:lnTo>
                  <a:lnTo>
                    <a:pt x="156" y="183"/>
                  </a:lnTo>
                  <a:lnTo>
                    <a:pt x="152" y="176"/>
                  </a:lnTo>
                  <a:lnTo>
                    <a:pt x="148" y="169"/>
                  </a:lnTo>
                  <a:lnTo>
                    <a:pt x="143" y="164"/>
                  </a:lnTo>
                  <a:lnTo>
                    <a:pt x="140" y="143"/>
                  </a:lnTo>
                  <a:lnTo>
                    <a:pt x="138" y="125"/>
                  </a:lnTo>
                  <a:lnTo>
                    <a:pt x="137" y="115"/>
                  </a:lnTo>
                  <a:lnTo>
                    <a:pt x="132" y="107"/>
                  </a:lnTo>
                  <a:lnTo>
                    <a:pt x="130" y="100"/>
                  </a:lnTo>
                  <a:lnTo>
                    <a:pt x="127" y="82"/>
                  </a:lnTo>
                  <a:lnTo>
                    <a:pt x="127" y="72"/>
                  </a:lnTo>
                  <a:lnTo>
                    <a:pt x="129" y="64"/>
                  </a:lnTo>
                  <a:lnTo>
                    <a:pt x="127" y="5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8" name="Group 270"/>
            <p:cNvGrpSpPr>
              <a:grpSpLocks noChangeAspect="1"/>
            </p:cNvGrpSpPr>
            <p:nvPr/>
          </p:nvGrpSpPr>
          <p:grpSpPr bwMode="gray">
            <a:xfrm>
              <a:off x="2976146" y="2285477"/>
              <a:ext cx="1757105" cy="1480721"/>
              <a:chOff x="679" y="1356"/>
              <a:chExt cx="1105" cy="848"/>
            </a:xfrm>
            <a:grpFill/>
          </p:grpSpPr>
          <p:grpSp>
            <p:nvGrpSpPr>
              <p:cNvPr id="303" name="Group 271"/>
              <p:cNvGrpSpPr>
                <a:grpSpLocks noChangeAspect="1"/>
              </p:cNvGrpSpPr>
              <p:nvPr/>
            </p:nvGrpSpPr>
            <p:grpSpPr bwMode="gray">
              <a:xfrm>
                <a:off x="679" y="1356"/>
                <a:ext cx="411" cy="413"/>
                <a:chOff x="679" y="1356"/>
                <a:chExt cx="411" cy="413"/>
              </a:xfrm>
              <a:grpFill/>
            </p:grpSpPr>
            <p:sp>
              <p:nvSpPr>
                <p:cNvPr id="310" name="Freeform 272"/>
                <p:cNvSpPr>
                  <a:spLocks noChangeAspect="1"/>
                </p:cNvSpPr>
                <p:nvPr/>
              </p:nvSpPr>
              <p:spPr bwMode="gray">
                <a:xfrm>
                  <a:off x="776" y="1738"/>
                  <a:ext cx="3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7" y="3"/>
                    </a:cxn>
                    <a:cxn ang="0">
                      <a:pos x="12" y="6"/>
                    </a:cxn>
                    <a:cxn ang="0">
                      <a:pos x="9" y="10"/>
                    </a:cxn>
                    <a:cxn ang="0">
                      <a:pos x="11" y="13"/>
                    </a:cxn>
                    <a:cxn ang="0">
                      <a:pos x="5" y="33"/>
                    </a:cxn>
                    <a:cxn ang="0">
                      <a:pos x="4" y="29"/>
                    </a:cxn>
                    <a:cxn ang="0">
                      <a:pos x="4" y="9"/>
                    </a:cxn>
                    <a:cxn ang="0">
                      <a:pos x="3" y="6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2" h="33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12" y="6"/>
                      </a:lnTo>
                      <a:lnTo>
                        <a:pt x="9" y="10"/>
                      </a:lnTo>
                      <a:lnTo>
                        <a:pt x="11" y="13"/>
                      </a:lnTo>
                      <a:lnTo>
                        <a:pt x="5" y="33"/>
                      </a:lnTo>
                      <a:lnTo>
                        <a:pt x="4" y="29"/>
                      </a:lnTo>
                      <a:lnTo>
                        <a:pt x="4" y="9"/>
                      </a:lnTo>
                      <a:lnTo>
                        <a:pt x="3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1" name="Freeform 273"/>
                <p:cNvSpPr>
                  <a:spLocks noChangeAspect="1"/>
                </p:cNvSpPr>
                <p:nvPr/>
              </p:nvSpPr>
              <p:spPr bwMode="gray">
                <a:xfrm>
                  <a:off x="833" y="172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3" y="9"/>
                    </a:cxn>
                    <a:cxn ang="0">
                      <a:pos x="5" y="18"/>
                    </a:cxn>
                    <a:cxn ang="0">
                      <a:pos x="0" y="9"/>
                    </a:cxn>
                    <a:cxn ang="0">
                      <a:pos x="5" y="2"/>
                    </a:cxn>
                    <a:cxn ang="0">
                      <a:pos x="10" y="0"/>
                    </a:cxn>
                    <a:cxn ang="0">
                      <a:pos x="13" y="1"/>
                    </a:cxn>
                    <a:cxn ang="0">
                      <a:pos x="26" y="1"/>
                    </a:cxn>
                    <a:cxn ang="0">
                      <a:pos x="27" y="3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27" h="18">
                      <a:moveTo>
                        <a:pt x="13" y="9"/>
                      </a:moveTo>
                      <a:lnTo>
                        <a:pt x="5" y="18"/>
                      </a:lnTo>
                      <a:lnTo>
                        <a:pt x="0" y="9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26" y="1"/>
                      </a:lnTo>
                      <a:lnTo>
                        <a:pt x="27" y="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2" name="Freeform 274"/>
                <p:cNvSpPr>
                  <a:spLocks noChangeAspect="1"/>
                </p:cNvSpPr>
                <p:nvPr/>
              </p:nvSpPr>
              <p:spPr bwMode="gray">
                <a:xfrm>
                  <a:off x="817" y="1706"/>
                  <a:ext cx="29" cy="2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9" y="56"/>
                    </a:cxn>
                    <a:cxn ang="0">
                      <a:pos x="21" y="33"/>
                    </a:cxn>
                    <a:cxn ang="0">
                      <a:pos x="28" y="30"/>
                    </a:cxn>
                    <a:cxn ang="0">
                      <a:pos x="45" y="29"/>
                    </a:cxn>
                    <a:cxn ang="0">
                      <a:pos x="44" y="39"/>
                    </a:cxn>
                    <a:cxn ang="0">
                      <a:pos x="48" y="51"/>
                    </a:cxn>
                    <a:cxn ang="0">
                      <a:pos x="58" y="43"/>
                    </a:cxn>
                    <a:cxn ang="0">
                      <a:pos x="58" y="34"/>
                    </a:cxn>
                    <a:cxn ang="0">
                      <a:pos x="50" y="16"/>
                    </a:cxn>
                    <a:cxn ang="0">
                      <a:pos x="53" y="6"/>
                    </a:cxn>
                    <a:cxn ang="0">
                      <a:pos x="66" y="14"/>
                    </a:cxn>
                    <a:cxn ang="0">
                      <a:pos x="70" y="25"/>
                    </a:cxn>
                    <a:cxn ang="0">
                      <a:pos x="80" y="12"/>
                    </a:cxn>
                    <a:cxn ang="0">
                      <a:pos x="93" y="9"/>
                    </a:cxn>
                    <a:cxn ang="0">
                      <a:pos x="90" y="0"/>
                    </a:cxn>
                    <a:cxn ang="0">
                      <a:pos x="100" y="1"/>
                    </a:cxn>
                    <a:cxn ang="0">
                      <a:pos x="104" y="14"/>
                    </a:cxn>
                    <a:cxn ang="0">
                      <a:pos x="117" y="4"/>
                    </a:cxn>
                    <a:cxn ang="0">
                      <a:pos x="128" y="7"/>
                    </a:cxn>
                    <a:cxn ang="0">
                      <a:pos x="125" y="23"/>
                    </a:cxn>
                    <a:cxn ang="0">
                      <a:pos x="127" y="29"/>
                    </a:cxn>
                    <a:cxn ang="0">
                      <a:pos x="145" y="34"/>
                    </a:cxn>
                    <a:cxn ang="0">
                      <a:pos x="129" y="49"/>
                    </a:cxn>
                    <a:cxn ang="0">
                      <a:pos x="104" y="40"/>
                    </a:cxn>
                    <a:cxn ang="0">
                      <a:pos x="118" y="52"/>
                    </a:cxn>
                    <a:cxn ang="0">
                      <a:pos x="122" y="65"/>
                    </a:cxn>
                    <a:cxn ang="0">
                      <a:pos x="112" y="56"/>
                    </a:cxn>
                    <a:cxn ang="0">
                      <a:pos x="103" y="61"/>
                    </a:cxn>
                    <a:cxn ang="0">
                      <a:pos x="96" y="63"/>
                    </a:cxn>
                    <a:cxn ang="0">
                      <a:pos x="95" y="68"/>
                    </a:cxn>
                    <a:cxn ang="0">
                      <a:pos x="74" y="86"/>
                    </a:cxn>
                    <a:cxn ang="0">
                      <a:pos x="65" y="90"/>
                    </a:cxn>
                    <a:cxn ang="0">
                      <a:pos x="66" y="102"/>
                    </a:cxn>
                    <a:cxn ang="0">
                      <a:pos x="43" y="117"/>
                    </a:cxn>
                    <a:cxn ang="0">
                      <a:pos x="53" y="100"/>
                    </a:cxn>
                    <a:cxn ang="0">
                      <a:pos x="44" y="93"/>
                    </a:cxn>
                    <a:cxn ang="0">
                      <a:pos x="44" y="83"/>
                    </a:cxn>
                    <a:cxn ang="0">
                      <a:pos x="31" y="77"/>
                    </a:cxn>
                    <a:cxn ang="0">
                      <a:pos x="29" y="82"/>
                    </a:cxn>
                    <a:cxn ang="0">
                      <a:pos x="37" y="102"/>
                    </a:cxn>
                    <a:cxn ang="0">
                      <a:pos x="20" y="98"/>
                    </a:cxn>
                    <a:cxn ang="0">
                      <a:pos x="16" y="78"/>
                    </a:cxn>
                    <a:cxn ang="0">
                      <a:pos x="7" y="66"/>
                    </a:cxn>
                  </a:cxnLst>
                  <a:rect l="0" t="0" r="r" b="b"/>
                  <a:pathLst>
                    <a:path w="145" h="117">
                      <a:moveTo>
                        <a:pt x="4" y="59"/>
                      </a:move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9" y="56"/>
                      </a:lnTo>
                      <a:lnTo>
                        <a:pt x="9" y="47"/>
                      </a:lnTo>
                      <a:lnTo>
                        <a:pt x="21" y="33"/>
                      </a:lnTo>
                      <a:lnTo>
                        <a:pt x="25" y="34"/>
                      </a:lnTo>
                      <a:lnTo>
                        <a:pt x="28" y="30"/>
                      </a:lnTo>
                      <a:lnTo>
                        <a:pt x="39" y="29"/>
                      </a:lnTo>
                      <a:lnTo>
                        <a:pt x="45" y="29"/>
                      </a:lnTo>
                      <a:lnTo>
                        <a:pt x="39" y="38"/>
                      </a:lnTo>
                      <a:lnTo>
                        <a:pt x="44" y="39"/>
                      </a:lnTo>
                      <a:lnTo>
                        <a:pt x="47" y="44"/>
                      </a:lnTo>
                      <a:lnTo>
                        <a:pt x="48" y="51"/>
                      </a:lnTo>
                      <a:lnTo>
                        <a:pt x="57" y="54"/>
                      </a:lnTo>
                      <a:lnTo>
                        <a:pt x="58" y="43"/>
                      </a:lnTo>
                      <a:lnTo>
                        <a:pt x="60" y="39"/>
                      </a:lnTo>
                      <a:lnTo>
                        <a:pt x="58" y="34"/>
                      </a:lnTo>
                      <a:lnTo>
                        <a:pt x="63" y="32"/>
                      </a:lnTo>
                      <a:lnTo>
                        <a:pt x="50" y="16"/>
                      </a:lnTo>
                      <a:lnTo>
                        <a:pt x="49" y="9"/>
                      </a:lnTo>
                      <a:lnTo>
                        <a:pt x="53" y="6"/>
                      </a:lnTo>
                      <a:lnTo>
                        <a:pt x="61" y="4"/>
                      </a:lnTo>
                      <a:lnTo>
                        <a:pt x="66" y="14"/>
                      </a:lnTo>
                      <a:lnTo>
                        <a:pt x="68" y="24"/>
                      </a:lnTo>
                      <a:lnTo>
                        <a:pt x="70" y="25"/>
                      </a:lnTo>
                      <a:lnTo>
                        <a:pt x="75" y="16"/>
                      </a:lnTo>
                      <a:lnTo>
                        <a:pt x="80" y="12"/>
                      </a:lnTo>
                      <a:lnTo>
                        <a:pt x="90" y="14"/>
                      </a:lnTo>
                      <a:lnTo>
                        <a:pt x="93" y="9"/>
                      </a:lnTo>
                      <a:lnTo>
                        <a:pt x="95" y="6"/>
                      </a:lnTo>
                      <a:lnTo>
                        <a:pt x="90" y="0"/>
                      </a:lnTo>
                      <a:lnTo>
                        <a:pt x="96" y="2"/>
                      </a:lnTo>
                      <a:lnTo>
                        <a:pt x="100" y="1"/>
                      </a:lnTo>
                      <a:lnTo>
                        <a:pt x="104" y="2"/>
                      </a:lnTo>
                      <a:lnTo>
                        <a:pt x="104" y="14"/>
                      </a:lnTo>
                      <a:lnTo>
                        <a:pt x="108" y="18"/>
                      </a:lnTo>
                      <a:lnTo>
                        <a:pt x="117" y="4"/>
                      </a:lnTo>
                      <a:lnTo>
                        <a:pt x="125" y="2"/>
                      </a:lnTo>
                      <a:lnTo>
                        <a:pt x="128" y="7"/>
                      </a:lnTo>
                      <a:lnTo>
                        <a:pt x="127" y="20"/>
                      </a:lnTo>
                      <a:lnTo>
                        <a:pt x="125" y="23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8" y="34"/>
                      </a:lnTo>
                      <a:lnTo>
                        <a:pt x="145" y="34"/>
                      </a:lnTo>
                      <a:lnTo>
                        <a:pt x="138" y="49"/>
                      </a:lnTo>
                      <a:lnTo>
                        <a:pt x="129" y="49"/>
                      </a:lnTo>
                      <a:lnTo>
                        <a:pt x="111" y="39"/>
                      </a:lnTo>
                      <a:lnTo>
                        <a:pt x="104" y="40"/>
                      </a:lnTo>
                      <a:lnTo>
                        <a:pt x="102" y="49"/>
                      </a:lnTo>
                      <a:lnTo>
                        <a:pt x="118" y="52"/>
                      </a:lnTo>
                      <a:lnTo>
                        <a:pt x="122" y="56"/>
                      </a:lnTo>
                      <a:lnTo>
                        <a:pt x="122" y="65"/>
                      </a:lnTo>
                      <a:lnTo>
                        <a:pt x="112" y="63"/>
                      </a:lnTo>
                      <a:lnTo>
                        <a:pt x="112" y="56"/>
                      </a:lnTo>
                      <a:lnTo>
                        <a:pt x="108" y="56"/>
                      </a:lnTo>
                      <a:lnTo>
                        <a:pt x="103" y="61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100" y="68"/>
                      </a:lnTo>
                      <a:lnTo>
                        <a:pt x="95" y="68"/>
                      </a:lnTo>
                      <a:lnTo>
                        <a:pt x="84" y="72"/>
                      </a:lnTo>
                      <a:lnTo>
                        <a:pt x="74" y="86"/>
                      </a:lnTo>
                      <a:lnTo>
                        <a:pt x="66" y="87"/>
                      </a:lnTo>
                      <a:lnTo>
                        <a:pt x="65" y="90"/>
                      </a:lnTo>
                      <a:lnTo>
                        <a:pt x="66" y="94"/>
                      </a:lnTo>
                      <a:lnTo>
                        <a:pt x="66" y="102"/>
                      </a:lnTo>
                      <a:lnTo>
                        <a:pt x="63" y="109"/>
                      </a:lnTo>
                      <a:lnTo>
                        <a:pt x="43" y="117"/>
                      </a:lnTo>
                      <a:lnTo>
                        <a:pt x="47" y="108"/>
                      </a:lnTo>
                      <a:lnTo>
                        <a:pt x="53" y="100"/>
                      </a:lnTo>
                      <a:lnTo>
                        <a:pt x="53" y="95"/>
                      </a:lnTo>
                      <a:lnTo>
                        <a:pt x="44" y="93"/>
                      </a:lnTo>
                      <a:lnTo>
                        <a:pt x="43" y="87"/>
                      </a:lnTo>
                      <a:lnTo>
                        <a:pt x="44" y="83"/>
                      </a:lnTo>
                      <a:lnTo>
                        <a:pt x="39" y="79"/>
                      </a:lnTo>
                      <a:lnTo>
                        <a:pt x="31" y="77"/>
                      </a:lnTo>
                      <a:lnTo>
                        <a:pt x="27" y="79"/>
                      </a:lnTo>
                      <a:lnTo>
                        <a:pt x="29" y="82"/>
                      </a:lnTo>
                      <a:lnTo>
                        <a:pt x="36" y="83"/>
                      </a:lnTo>
                      <a:lnTo>
                        <a:pt x="37" y="102"/>
                      </a:lnTo>
                      <a:lnTo>
                        <a:pt x="29" y="106"/>
                      </a:lnTo>
                      <a:lnTo>
                        <a:pt x="20" y="98"/>
                      </a:lnTo>
                      <a:lnTo>
                        <a:pt x="17" y="88"/>
                      </a:lnTo>
                      <a:lnTo>
                        <a:pt x="16" y="78"/>
                      </a:lnTo>
                      <a:lnTo>
                        <a:pt x="14" y="68"/>
                      </a:lnTo>
                      <a:lnTo>
                        <a:pt x="7" y="66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3" name="Freeform 275"/>
                <p:cNvSpPr>
                  <a:spLocks noChangeAspect="1"/>
                </p:cNvSpPr>
                <p:nvPr/>
              </p:nvSpPr>
              <p:spPr bwMode="gray">
                <a:xfrm>
                  <a:off x="679" y="1356"/>
                  <a:ext cx="328" cy="411"/>
                </a:xfrm>
                <a:custGeom>
                  <a:avLst/>
                  <a:gdLst/>
                  <a:ahLst/>
                  <a:cxnLst>
                    <a:cxn ang="0">
                      <a:pos x="1427" y="242"/>
                    </a:cxn>
                    <a:cxn ang="0">
                      <a:pos x="1252" y="223"/>
                    </a:cxn>
                    <a:cxn ang="0">
                      <a:pos x="977" y="152"/>
                    </a:cxn>
                    <a:cxn ang="0">
                      <a:pos x="845" y="94"/>
                    </a:cxn>
                    <a:cxn ang="0">
                      <a:pos x="709" y="40"/>
                    </a:cxn>
                    <a:cxn ang="0">
                      <a:pos x="672" y="64"/>
                    </a:cxn>
                    <a:cxn ang="0">
                      <a:pos x="602" y="33"/>
                    </a:cxn>
                    <a:cxn ang="0">
                      <a:pos x="466" y="88"/>
                    </a:cxn>
                    <a:cxn ang="0">
                      <a:pos x="440" y="158"/>
                    </a:cxn>
                    <a:cxn ang="0">
                      <a:pos x="353" y="233"/>
                    </a:cxn>
                    <a:cxn ang="0">
                      <a:pos x="270" y="323"/>
                    </a:cxn>
                    <a:cxn ang="0">
                      <a:pos x="102" y="459"/>
                    </a:cxn>
                    <a:cxn ang="0">
                      <a:pos x="233" y="608"/>
                    </a:cxn>
                    <a:cxn ang="0">
                      <a:pos x="319" y="670"/>
                    </a:cxn>
                    <a:cxn ang="0">
                      <a:pos x="436" y="717"/>
                    </a:cxn>
                    <a:cxn ang="0">
                      <a:pos x="392" y="748"/>
                    </a:cxn>
                    <a:cxn ang="0">
                      <a:pos x="393" y="780"/>
                    </a:cxn>
                    <a:cxn ang="0">
                      <a:pos x="289" y="796"/>
                    </a:cxn>
                    <a:cxn ang="0">
                      <a:pos x="160" y="749"/>
                    </a:cxn>
                    <a:cxn ang="0">
                      <a:pos x="36" y="829"/>
                    </a:cxn>
                    <a:cxn ang="0">
                      <a:pos x="70" y="906"/>
                    </a:cxn>
                    <a:cxn ang="0">
                      <a:pos x="270" y="1001"/>
                    </a:cxn>
                    <a:cxn ang="0">
                      <a:pos x="405" y="970"/>
                    </a:cxn>
                    <a:cxn ang="0">
                      <a:pos x="394" y="1115"/>
                    </a:cxn>
                    <a:cxn ang="0">
                      <a:pos x="256" y="1179"/>
                    </a:cxn>
                    <a:cxn ang="0">
                      <a:pos x="127" y="1305"/>
                    </a:cxn>
                    <a:cxn ang="0">
                      <a:pos x="155" y="1358"/>
                    </a:cxn>
                    <a:cxn ang="0">
                      <a:pos x="193" y="1420"/>
                    </a:cxn>
                    <a:cxn ang="0">
                      <a:pos x="222" y="1535"/>
                    </a:cxn>
                    <a:cxn ang="0">
                      <a:pos x="313" y="1517"/>
                    </a:cxn>
                    <a:cxn ang="0">
                      <a:pos x="349" y="1583"/>
                    </a:cxn>
                    <a:cxn ang="0">
                      <a:pos x="345" y="1683"/>
                    </a:cxn>
                    <a:cxn ang="0">
                      <a:pos x="461" y="1652"/>
                    </a:cxn>
                    <a:cxn ang="0">
                      <a:pos x="548" y="1679"/>
                    </a:cxn>
                    <a:cxn ang="0">
                      <a:pos x="549" y="1814"/>
                    </a:cxn>
                    <a:cxn ang="0">
                      <a:pos x="414" y="1939"/>
                    </a:cxn>
                    <a:cxn ang="0">
                      <a:pos x="326" y="1968"/>
                    </a:cxn>
                    <a:cxn ang="0">
                      <a:pos x="263" y="2054"/>
                    </a:cxn>
                    <a:cxn ang="0">
                      <a:pos x="334" y="2020"/>
                    </a:cxn>
                    <a:cxn ang="0">
                      <a:pos x="432" y="1975"/>
                    </a:cxn>
                    <a:cxn ang="0">
                      <a:pos x="515" y="1925"/>
                    </a:cxn>
                    <a:cxn ang="0">
                      <a:pos x="576" y="1872"/>
                    </a:cxn>
                    <a:cxn ang="0">
                      <a:pos x="658" y="1788"/>
                    </a:cxn>
                    <a:cxn ang="0">
                      <a:pos x="767" y="1707"/>
                    </a:cxn>
                    <a:cxn ang="0">
                      <a:pos x="785" y="1592"/>
                    </a:cxn>
                    <a:cxn ang="0">
                      <a:pos x="827" y="1501"/>
                    </a:cxn>
                    <a:cxn ang="0">
                      <a:pos x="983" y="1287"/>
                    </a:cxn>
                    <a:cxn ang="0">
                      <a:pos x="1042" y="1436"/>
                    </a:cxn>
                    <a:cxn ang="0">
                      <a:pos x="892" y="1567"/>
                    </a:cxn>
                    <a:cxn ang="0">
                      <a:pos x="892" y="1617"/>
                    </a:cxn>
                    <a:cxn ang="0">
                      <a:pos x="1000" y="1550"/>
                    </a:cxn>
                    <a:cxn ang="0">
                      <a:pos x="1088" y="1509"/>
                    </a:cxn>
                    <a:cxn ang="0">
                      <a:pos x="1066" y="1448"/>
                    </a:cxn>
                    <a:cxn ang="0">
                      <a:pos x="1115" y="1405"/>
                    </a:cxn>
                    <a:cxn ang="0">
                      <a:pos x="1168" y="1454"/>
                    </a:cxn>
                    <a:cxn ang="0">
                      <a:pos x="1263" y="1481"/>
                    </a:cxn>
                    <a:cxn ang="0">
                      <a:pos x="1383" y="1528"/>
                    </a:cxn>
                    <a:cxn ang="0">
                      <a:pos x="1574" y="1540"/>
                    </a:cxn>
                    <a:cxn ang="0">
                      <a:pos x="1564" y="1570"/>
                    </a:cxn>
                    <a:cxn ang="0">
                      <a:pos x="1628" y="1599"/>
                    </a:cxn>
                  </a:cxnLst>
                  <a:rect l="0" t="0" r="r" b="b"/>
                  <a:pathLst>
                    <a:path w="1638" h="2054">
                      <a:moveTo>
                        <a:pt x="1486" y="1466"/>
                      </a:moveTo>
                      <a:lnTo>
                        <a:pt x="1486" y="1356"/>
                      </a:lnTo>
                      <a:lnTo>
                        <a:pt x="1486" y="1249"/>
                      </a:lnTo>
                      <a:lnTo>
                        <a:pt x="1486" y="1148"/>
                      </a:lnTo>
                      <a:lnTo>
                        <a:pt x="1486" y="1039"/>
                      </a:lnTo>
                      <a:lnTo>
                        <a:pt x="1486" y="915"/>
                      </a:lnTo>
                      <a:lnTo>
                        <a:pt x="1486" y="793"/>
                      </a:lnTo>
                      <a:lnTo>
                        <a:pt x="1486" y="678"/>
                      </a:lnTo>
                      <a:lnTo>
                        <a:pt x="1486" y="553"/>
                      </a:lnTo>
                      <a:lnTo>
                        <a:pt x="1486" y="409"/>
                      </a:lnTo>
                      <a:lnTo>
                        <a:pt x="1486" y="266"/>
                      </a:lnTo>
                      <a:lnTo>
                        <a:pt x="1484" y="263"/>
                      </a:lnTo>
                      <a:lnTo>
                        <a:pt x="1477" y="263"/>
                      </a:lnTo>
                      <a:lnTo>
                        <a:pt x="1475" y="270"/>
                      </a:lnTo>
                      <a:lnTo>
                        <a:pt x="1470" y="280"/>
                      </a:lnTo>
                      <a:lnTo>
                        <a:pt x="1467" y="276"/>
                      </a:lnTo>
                      <a:lnTo>
                        <a:pt x="1456" y="259"/>
                      </a:lnTo>
                      <a:lnTo>
                        <a:pt x="1429" y="248"/>
                      </a:lnTo>
                      <a:lnTo>
                        <a:pt x="1427" y="242"/>
                      </a:lnTo>
                      <a:lnTo>
                        <a:pt x="1408" y="232"/>
                      </a:lnTo>
                      <a:lnTo>
                        <a:pt x="1408" y="228"/>
                      </a:lnTo>
                      <a:lnTo>
                        <a:pt x="1403" y="221"/>
                      </a:lnTo>
                      <a:lnTo>
                        <a:pt x="1365" y="201"/>
                      </a:lnTo>
                      <a:lnTo>
                        <a:pt x="1361" y="205"/>
                      </a:lnTo>
                      <a:lnTo>
                        <a:pt x="1355" y="206"/>
                      </a:lnTo>
                      <a:lnTo>
                        <a:pt x="1350" y="202"/>
                      </a:lnTo>
                      <a:lnTo>
                        <a:pt x="1351" y="214"/>
                      </a:lnTo>
                      <a:lnTo>
                        <a:pt x="1349" y="220"/>
                      </a:lnTo>
                      <a:lnTo>
                        <a:pt x="1341" y="209"/>
                      </a:lnTo>
                      <a:lnTo>
                        <a:pt x="1335" y="205"/>
                      </a:lnTo>
                      <a:lnTo>
                        <a:pt x="1330" y="209"/>
                      </a:lnTo>
                      <a:lnTo>
                        <a:pt x="1303" y="214"/>
                      </a:lnTo>
                      <a:lnTo>
                        <a:pt x="1302" y="217"/>
                      </a:lnTo>
                      <a:lnTo>
                        <a:pt x="1290" y="225"/>
                      </a:lnTo>
                      <a:lnTo>
                        <a:pt x="1280" y="225"/>
                      </a:lnTo>
                      <a:lnTo>
                        <a:pt x="1273" y="217"/>
                      </a:lnTo>
                      <a:lnTo>
                        <a:pt x="1271" y="225"/>
                      </a:lnTo>
                      <a:lnTo>
                        <a:pt x="1252" y="223"/>
                      </a:lnTo>
                      <a:lnTo>
                        <a:pt x="1251" y="221"/>
                      </a:lnTo>
                      <a:lnTo>
                        <a:pt x="1253" y="215"/>
                      </a:lnTo>
                      <a:lnTo>
                        <a:pt x="1232" y="211"/>
                      </a:lnTo>
                      <a:lnTo>
                        <a:pt x="1222" y="201"/>
                      </a:lnTo>
                      <a:lnTo>
                        <a:pt x="1211" y="194"/>
                      </a:lnTo>
                      <a:lnTo>
                        <a:pt x="1178" y="194"/>
                      </a:lnTo>
                      <a:lnTo>
                        <a:pt x="1158" y="199"/>
                      </a:lnTo>
                      <a:lnTo>
                        <a:pt x="1128" y="183"/>
                      </a:lnTo>
                      <a:lnTo>
                        <a:pt x="1115" y="180"/>
                      </a:lnTo>
                      <a:lnTo>
                        <a:pt x="1107" y="172"/>
                      </a:lnTo>
                      <a:lnTo>
                        <a:pt x="1091" y="167"/>
                      </a:lnTo>
                      <a:lnTo>
                        <a:pt x="1074" y="166"/>
                      </a:lnTo>
                      <a:lnTo>
                        <a:pt x="1072" y="156"/>
                      </a:lnTo>
                      <a:lnTo>
                        <a:pt x="1054" y="152"/>
                      </a:lnTo>
                      <a:lnTo>
                        <a:pt x="1032" y="142"/>
                      </a:lnTo>
                      <a:lnTo>
                        <a:pt x="1010" y="142"/>
                      </a:lnTo>
                      <a:lnTo>
                        <a:pt x="1001" y="148"/>
                      </a:lnTo>
                      <a:lnTo>
                        <a:pt x="975" y="158"/>
                      </a:lnTo>
                      <a:lnTo>
                        <a:pt x="977" y="152"/>
                      </a:lnTo>
                      <a:lnTo>
                        <a:pt x="985" y="151"/>
                      </a:lnTo>
                      <a:lnTo>
                        <a:pt x="983" y="144"/>
                      </a:lnTo>
                      <a:lnTo>
                        <a:pt x="977" y="141"/>
                      </a:lnTo>
                      <a:lnTo>
                        <a:pt x="967" y="140"/>
                      </a:lnTo>
                      <a:lnTo>
                        <a:pt x="929" y="151"/>
                      </a:lnTo>
                      <a:lnTo>
                        <a:pt x="899" y="148"/>
                      </a:lnTo>
                      <a:lnTo>
                        <a:pt x="908" y="140"/>
                      </a:lnTo>
                      <a:lnTo>
                        <a:pt x="909" y="132"/>
                      </a:lnTo>
                      <a:lnTo>
                        <a:pt x="872" y="132"/>
                      </a:lnTo>
                      <a:lnTo>
                        <a:pt x="866" y="129"/>
                      </a:lnTo>
                      <a:lnTo>
                        <a:pt x="887" y="128"/>
                      </a:lnTo>
                      <a:lnTo>
                        <a:pt x="882" y="120"/>
                      </a:lnTo>
                      <a:lnTo>
                        <a:pt x="872" y="120"/>
                      </a:lnTo>
                      <a:lnTo>
                        <a:pt x="870" y="114"/>
                      </a:lnTo>
                      <a:lnTo>
                        <a:pt x="877" y="99"/>
                      </a:lnTo>
                      <a:lnTo>
                        <a:pt x="877" y="87"/>
                      </a:lnTo>
                      <a:lnTo>
                        <a:pt x="859" y="80"/>
                      </a:lnTo>
                      <a:lnTo>
                        <a:pt x="843" y="80"/>
                      </a:lnTo>
                      <a:lnTo>
                        <a:pt x="845" y="94"/>
                      </a:lnTo>
                      <a:lnTo>
                        <a:pt x="843" y="91"/>
                      </a:lnTo>
                      <a:lnTo>
                        <a:pt x="835" y="94"/>
                      </a:lnTo>
                      <a:lnTo>
                        <a:pt x="832" y="81"/>
                      </a:lnTo>
                      <a:lnTo>
                        <a:pt x="827" y="69"/>
                      </a:lnTo>
                      <a:lnTo>
                        <a:pt x="817" y="69"/>
                      </a:lnTo>
                      <a:lnTo>
                        <a:pt x="807" y="71"/>
                      </a:lnTo>
                      <a:lnTo>
                        <a:pt x="790" y="83"/>
                      </a:lnTo>
                      <a:lnTo>
                        <a:pt x="785" y="75"/>
                      </a:lnTo>
                      <a:lnTo>
                        <a:pt x="778" y="80"/>
                      </a:lnTo>
                      <a:lnTo>
                        <a:pt x="771" y="91"/>
                      </a:lnTo>
                      <a:lnTo>
                        <a:pt x="763" y="91"/>
                      </a:lnTo>
                      <a:lnTo>
                        <a:pt x="757" y="83"/>
                      </a:lnTo>
                      <a:lnTo>
                        <a:pt x="747" y="83"/>
                      </a:lnTo>
                      <a:lnTo>
                        <a:pt x="740" y="78"/>
                      </a:lnTo>
                      <a:lnTo>
                        <a:pt x="744" y="70"/>
                      </a:lnTo>
                      <a:lnTo>
                        <a:pt x="733" y="45"/>
                      </a:lnTo>
                      <a:lnTo>
                        <a:pt x="716" y="39"/>
                      </a:lnTo>
                      <a:lnTo>
                        <a:pt x="716" y="48"/>
                      </a:lnTo>
                      <a:lnTo>
                        <a:pt x="709" y="40"/>
                      </a:lnTo>
                      <a:lnTo>
                        <a:pt x="710" y="51"/>
                      </a:lnTo>
                      <a:lnTo>
                        <a:pt x="704" y="51"/>
                      </a:lnTo>
                      <a:lnTo>
                        <a:pt x="697" y="58"/>
                      </a:lnTo>
                      <a:lnTo>
                        <a:pt x="695" y="72"/>
                      </a:lnTo>
                      <a:lnTo>
                        <a:pt x="704" y="83"/>
                      </a:lnTo>
                      <a:lnTo>
                        <a:pt x="704" y="91"/>
                      </a:lnTo>
                      <a:lnTo>
                        <a:pt x="705" y="103"/>
                      </a:lnTo>
                      <a:lnTo>
                        <a:pt x="695" y="103"/>
                      </a:lnTo>
                      <a:lnTo>
                        <a:pt x="694" y="94"/>
                      </a:lnTo>
                      <a:lnTo>
                        <a:pt x="688" y="87"/>
                      </a:lnTo>
                      <a:lnTo>
                        <a:pt x="683" y="94"/>
                      </a:lnTo>
                      <a:lnTo>
                        <a:pt x="678" y="83"/>
                      </a:lnTo>
                      <a:lnTo>
                        <a:pt x="676" y="96"/>
                      </a:lnTo>
                      <a:lnTo>
                        <a:pt x="657" y="83"/>
                      </a:lnTo>
                      <a:lnTo>
                        <a:pt x="649" y="82"/>
                      </a:lnTo>
                      <a:lnTo>
                        <a:pt x="646" y="85"/>
                      </a:lnTo>
                      <a:lnTo>
                        <a:pt x="654" y="66"/>
                      </a:lnTo>
                      <a:lnTo>
                        <a:pt x="660" y="70"/>
                      </a:lnTo>
                      <a:lnTo>
                        <a:pt x="672" y="64"/>
                      </a:lnTo>
                      <a:lnTo>
                        <a:pt x="689" y="49"/>
                      </a:lnTo>
                      <a:lnTo>
                        <a:pt x="690" y="42"/>
                      </a:lnTo>
                      <a:lnTo>
                        <a:pt x="689" y="33"/>
                      </a:lnTo>
                      <a:lnTo>
                        <a:pt x="681" y="26"/>
                      </a:lnTo>
                      <a:lnTo>
                        <a:pt x="661" y="30"/>
                      </a:lnTo>
                      <a:lnTo>
                        <a:pt x="660" y="27"/>
                      </a:lnTo>
                      <a:lnTo>
                        <a:pt x="658" y="16"/>
                      </a:lnTo>
                      <a:lnTo>
                        <a:pt x="650" y="11"/>
                      </a:lnTo>
                      <a:lnTo>
                        <a:pt x="642" y="15"/>
                      </a:lnTo>
                      <a:lnTo>
                        <a:pt x="635" y="10"/>
                      </a:lnTo>
                      <a:lnTo>
                        <a:pt x="627" y="0"/>
                      </a:lnTo>
                      <a:lnTo>
                        <a:pt x="622" y="3"/>
                      </a:lnTo>
                      <a:lnTo>
                        <a:pt x="619" y="10"/>
                      </a:lnTo>
                      <a:lnTo>
                        <a:pt x="613" y="17"/>
                      </a:lnTo>
                      <a:lnTo>
                        <a:pt x="612" y="24"/>
                      </a:lnTo>
                      <a:lnTo>
                        <a:pt x="609" y="22"/>
                      </a:lnTo>
                      <a:lnTo>
                        <a:pt x="612" y="33"/>
                      </a:lnTo>
                      <a:lnTo>
                        <a:pt x="608" y="37"/>
                      </a:lnTo>
                      <a:lnTo>
                        <a:pt x="602" y="33"/>
                      </a:lnTo>
                      <a:lnTo>
                        <a:pt x="598" y="35"/>
                      </a:lnTo>
                      <a:lnTo>
                        <a:pt x="597" y="40"/>
                      </a:lnTo>
                      <a:lnTo>
                        <a:pt x="591" y="48"/>
                      </a:lnTo>
                      <a:lnTo>
                        <a:pt x="584" y="60"/>
                      </a:lnTo>
                      <a:lnTo>
                        <a:pt x="558" y="86"/>
                      </a:lnTo>
                      <a:lnTo>
                        <a:pt x="536" y="86"/>
                      </a:lnTo>
                      <a:lnTo>
                        <a:pt x="537" y="91"/>
                      </a:lnTo>
                      <a:lnTo>
                        <a:pt x="511" y="96"/>
                      </a:lnTo>
                      <a:lnTo>
                        <a:pt x="491" y="91"/>
                      </a:lnTo>
                      <a:lnTo>
                        <a:pt x="495" y="96"/>
                      </a:lnTo>
                      <a:lnTo>
                        <a:pt x="486" y="101"/>
                      </a:lnTo>
                      <a:lnTo>
                        <a:pt x="489" y="113"/>
                      </a:lnTo>
                      <a:lnTo>
                        <a:pt x="472" y="103"/>
                      </a:lnTo>
                      <a:lnTo>
                        <a:pt x="480" y="92"/>
                      </a:lnTo>
                      <a:lnTo>
                        <a:pt x="483" y="83"/>
                      </a:lnTo>
                      <a:lnTo>
                        <a:pt x="496" y="78"/>
                      </a:lnTo>
                      <a:lnTo>
                        <a:pt x="500" y="73"/>
                      </a:lnTo>
                      <a:lnTo>
                        <a:pt x="478" y="81"/>
                      </a:lnTo>
                      <a:lnTo>
                        <a:pt x="466" y="88"/>
                      </a:lnTo>
                      <a:lnTo>
                        <a:pt x="452" y="101"/>
                      </a:lnTo>
                      <a:lnTo>
                        <a:pt x="448" y="109"/>
                      </a:lnTo>
                      <a:lnTo>
                        <a:pt x="448" y="113"/>
                      </a:lnTo>
                      <a:lnTo>
                        <a:pt x="440" y="116"/>
                      </a:lnTo>
                      <a:lnTo>
                        <a:pt x="445" y="121"/>
                      </a:lnTo>
                      <a:lnTo>
                        <a:pt x="452" y="124"/>
                      </a:lnTo>
                      <a:lnTo>
                        <a:pt x="457" y="136"/>
                      </a:lnTo>
                      <a:lnTo>
                        <a:pt x="464" y="141"/>
                      </a:lnTo>
                      <a:lnTo>
                        <a:pt x="474" y="139"/>
                      </a:lnTo>
                      <a:lnTo>
                        <a:pt x="461" y="145"/>
                      </a:lnTo>
                      <a:lnTo>
                        <a:pt x="453" y="145"/>
                      </a:lnTo>
                      <a:lnTo>
                        <a:pt x="450" y="155"/>
                      </a:lnTo>
                      <a:lnTo>
                        <a:pt x="453" y="162"/>
                      </a:lnTo>
                      <a:lnTo>
                        <a:pt x="452" y="174"/>
                      </a:lnTo>
                      <a:lnTo>
                        <a:pt x="447" y="182"/>
                      </a:lnTo>
                      <a:lnTo>
                        <a:pt x="442" y="175"/>
                      </a:lnTo>
                      <a:lnTo>
                        <a:pt x="442" y="162"/>
                      </a:lnTo>
                      <a:lnTo>
                        <a:pt x="434" y="168"/>
                      </a:lnTo>
                      <a:lnTo>
                        <a:pt x="440" y="158"/>
                      </a:lnTo>
                      <a:lnTo>
                        <a:pt x="439" y="146"/>
                      </a:lnTo>
                      <a:lnTo>
                        <a:pt x="445" y="140"/>
                      </a:lnTo>
                      <a:lnTo>
                        <a:pt x="442" y="131"/>
                      </a:lnTo>
                      <a:lnTo>
                        <a:pt x="432" y="128"/>
                      </a:lnTo>
                      <a:lnTo>
                        <a:pt x="405" y="148"/>
                      </a:lnTo>
                      <a:lnTo>
                        <a:pt x="405" y="152"/>
                      </a:lnTo>
                      <a:lnTo>
                        <a:pt x="418" y="145"/>
                      </a:lnTo>
                      <a:lnTo>
                        <a:pt x="408" y="156"/>
                      </a:lnTo>
                      <a:lnTo>
                        <a:pt x="366" y="184"/>
                      </a:lnTo>
                      <a:lnTo>
                        <a:pt x="348" y="188"/>
                      </a:lnTo>
                      <a:lnTo>
                        <a:pt x="338" y="200"/>
                      </a:lnTo>
                      <a:lnTo>
                        <a:pt x="342" y="191"/>
                      </a:lnTo>
                      <a:lnTo>
                        <a:pt x="342" y="183"/>
                      </a:lnTo>
                      <a:lnTo>
                        <a:pt x="348" y="177"/>
                      </a:lnTo>
                      <a:lnTo>
                        <a:pt x="337" y="175"/>
                      </a:lnTo>
                      <a:lnTo>
                        <a:pt x="326" y="200"/>
                      </a:lnTo>
                      <a:lnTo>
                        <a:pt x="323" y="211"/>
                      </a:lnTo>
                      <a:lnTo>
                        <a:pt x="342" y="228"/>
                      </a:lnTo>
                      <a:lnTo>
                        <a:pt x="353" y="233"/>
                      </a:lnTo>
                      <a:lnTo>
                        <a:pt x="353" y="239"/>
                      </a:lnTo>
                      <a:lnTo>
                        <a:pt x="324" y="225"/>
                      </a:lnTo>
                      <a:lnTo>
                        <a:pt x="321" y="218"/>
                      </a:lnTo>
                      <a:lnTo>
                        <a:pt x="312" y="217"/>
                      </a:lnTo>
                      <a:lnTo>
                        <a:pt x="307" y="227"/>
                      </a:lnTo>
                      <a:lnTo>
                        <a:pt x="285" y="253"/>
                      </a:lnTo>
                      <a:lnTo>
                        <a:pt x="295" y="258"/>
                      </a:lnTo>
                      <a:lnTo>
                        <a:pt x="318" y="259"/>
                      </a:lnTo>
                      <a:lnTo>
                        <a:pt x="314" y="261"/>
                      </a:lnTo>
                      <a:lnTo>
                        <a:pt x="287" y="261"/>
                      </a:lnTo>
                      <a:lnTo>
                        <a:pt x="280" y="264"/>
                      </a:lnTo>
                      <a:lnTo>
                        <a:pt x="279" y="268"/>
                      </a:lnTo>
                      <a:lnTo>
                        <a:pt x="291" y="282"/>
                      </a:lnTo>
                      <a:lnTo>
                        <a:pt x="302" y="288"/>
                      </a:lnTo>
                      <a:lnTo>
                        <a:pt x="299" y="293"/>
                      </a:lnTo>
                      <a:lnTo>
                        <a:pt x="279" y="279"/>
                      </a:lnTo>
                      <a:lnTo>
                        <a:pt x="280" y="287"/>
                      </a:lnTo>
                      <a:lnTo>
                        <a:pt x="273" y="318"/>
                      </a:lnTo>
                      <a:lnTo>
                        <a:pt x="270" y="323"/>
                      </a:lnTo>
                      <a:lnTo>
                        <a:pt x="269" y="306"/>
                      </a:lnTo>
                      <a:lnTo>
                        <a:pt x="263" y="331"/>
                      </a:lnTo>
                      <a:lnTo>
                        <a:pt x="251" y="356"/>
                      </a:lnTo>
                      <a:lnTo>
                        <a:pt x="226" y="379"/>
                      </a:lnTo>
                      <a:lnTo>
                        <a:pt x="189" y="388"/>
                      </a:lnTo>
                      <a:lnTo>
                        <a:pt x="155" y="393"/>
                      </a:lnTo>
                      <a:lnTo>
                        <a:pt x="127" y="401"/>
                      </a:lnTo>
                      <a:lnTo>
                        <a:pt x="117" y="400"/>
                      </a:lnTo>
                      <a:lnTo>
                        <a:pt x="125" y="397"/>
                      </a:lnTo>
                      <a:lnTo>
                        <a:pt x="124" y="393"/>
                      </a:lnTo>
                      <a:lnTo>
                        <a:pt x="102" y="395"/>
                      </a:lnTo>
                      <a:lnTo>
                        <a:pt x="102" y="397"/>
                      </a:lnTo>
                      <a:lnTo>
                        <a:pt x="103" y="401"/>
                      </a:lnTo>
                      <a:lnTo>
                        <a:pt x="101" y="419"/>
                      </a:lnTo>
                      <a:lnTo>
                        <a:pt x="101" y="435"/>
                      </a:lnTo>
                      <a:lnTo>
                        <a:pt x="98" y="453"/>
                      </a:lnTo>
                      <a:lnTo>
                        <a:pt x="103" y="455"/>
                      </a:lnTo>
                      <a:lnTo>
                        <a:pt x="108" y="452"/>
                      </a:lnTo>
                      <a:lnTo>
                        <a:pt x="102" y="459"/>
                      </a:lnTo>
                      <a:lnTo>
                        <a:pt x="88" y="465"/>
                      </a:lnTo>
                      <a:lnTo>
                        <a:pt x="85" y="471"/>
                      </a:lnTo>
                      <a:lnTo>
                        <a:pt x="79" y="471"/>
                      </a:lnTo>
                      <a:lnTo>
                        <a:pt x="86" y="465"/>
                      </a:lnTo>
                      <a:lnTo>
                        <a:pt x="88" y="457"/>
                      </a:lnTo>
                      <a:lnTo>
                        <a:pt x="86" y="458"/>
                      </a:lnTo>
                      <a:lnTo>
                        <a:pt x="71" y="468"/>
                      </a:lnTo>
                      <a:lnTo>
                        <a:pt x="69" y="474"/>
                      </a:lnTo>
                      <a:lnTo>
                        <a:pt x="102" y="489"/>
                      </a:lnTo>
                      <a:lnTo>
                        <a:pt x="112" y="500"/>
                      </a:lnTo>
                      <a:lnTo>
                        <a:pt x="118" y="511"/>
                      </a:lnTo>
                      <a:lnTo>
                        <a:pt x="140" y="524"/>
                      </a:lnTo>
                      <a:lnTo>
                        <a:pt x="152" y="527"/>
                      </a:lnTo>
                      <a:lnTo>
                        <a:pt x="182" y="556"/>
                      </a:lnTo>
                      <a:lnTo>
                        <a:pt x="206" y="572"/>
                      </a:lnTo>
                      <a:lnTo>
                        <a:pt x="221" y="587"/>
                      </a:lnTo>
                      <a:lnTo>
                        <a:pt x="221" y="592"/>
                      </a:lnTo>
                      <a:lnTo>
                        <a:pt x="230" y="599"/>
                      </a:lnTo>
                      <a:lnTo>
                        <a:pt x="233" y="608"/>
                      </a:lnTo>
                      <a:lnTo>
                        <a:pt x="237" y="621"/>
                      </a:lnTo>
                      <a:lnTo>
                        <a:pt x="241" y="626"/>
                      </a:lnTo>
                      <a:lnTo>
                        <a:pt x="238" y="629"/>
                      </a:lnTo>
                      <a:lnTo>
                        <a:pt x="240" y="641"/>
                      </a:lnTo>
                      <a:lnTo>
                        <a:pt x="244" y="657"/>
                      </a:lnTo>
                      <a:lnTo>
                        <a:pt x="259" y="659"/>
                      </a:lnTo>
                      <a:lnTo>
                        <a:pt x="268" y="666"/>
                      </a:lnTo>
                      <a:lnTo>
                        <a:pt x="291" y="675"/>
                      </a:lnTo>
                      <a:lnTo>
                        <a:pt x="287" y="670"/>
                      </a:lnTo>
                      <a:lnTo>
                        <a:pt x="292" y="666"/>
                      </a:lnTo>
                      <a:lnTo>
                        <a:pt x="294" y="658"/>
                      </a:lnTo>
                      <a:lnTo>
                        <a:pt x="308" y="659"/>
                      </a:lnTo>
                      <a:lnTo>
                        <a:pt x="310" y="657"/>
                      </a:lnTo>
                      <a:lnTo>
                        <a:pt x="307" y="651"/>
                      </a:lnTo>
                      <a:lnTo>
                        <a:pt x="313" y="648"/>
                      </a:lnTo>
                      <a:lnTo>
                        <a:pt x="317" y="648"/>
                      </a:lnTo>
                      <a:lnTo>
                        <a:pt x="305" y="673"/>
                      </a:lnTo>
                      <a:lnTo>
                        <a:pt x="310" y="677"/>
                      </a:lnTo>
                      <a:lnTo>
                        <a:pt x="319" y="670"/>
                      </a:lnTo>
                      <a:lnTo>
                        <a:pt x="335" y="666"/>
                      </a:lnTo>
                      <a:lnTo>
                        <a:pt x="348" y="667"/>
                      </a:lnTo>
                      <a:lnTo>
                        <a:pt x="354" y="669"/>
                      </a:lnTo>
                      <a:lnTo>
                        <a:pt x="362" y="678"/>
                      </a:lnTo>
                      <a:lnTo>
                        <a:pt x="359" y="683"/>
                      </a:lnTo>
                      <a:lnTo>
                        <a:pt x="349" y="686"/>
                      </a:lnTo>
                      <a:lnTo>
                        <a:pt x="343" y="705"/>
                      </a:lnTo>
                      <a:lnTo>
                        <a:pt x="355" y="723"/>
                      </a:lnTo>
                      <a:lnTo>
                        <a:pt x="372" y="736"/>
                      </a:lnTo>
                      <a:lnTo>
                        <a:pt x="375" y="729"/>
                      </a:lnTo>
                      <a:lnTo>
                        <a:pt x="375" y="718"/>
                      </a:lnTo>
                      <a:lnTo>
                        <a:pt x="378" y="713"/>
                      </a:lnTo>
                      <a:lnTo>
                        <a:pt x="377" y="724"/>
                      </a:lnTo>
                      <a:lnTo>
                        <a:pt x="381" y="727"/>
                      </a:lnTo>
                      <a:lnTo>
                        <a:pt x="383" y="721"/>
                      </a:lnTo>
                      <a:lnTo>
                        <a:pt x="399" y="720"/>
                      </a:lnTo>
                      <a:lnTo>
                        <a:pt x="415" y="731"/>
                      </a:lnTo>
                      <a:lnTo>
                        <a:pt x="427" y="727"/>
                      </a:lnTo>
                      <a:lnTo>
                        <a:pt x="436" y="717"/>
                      </a:lnTo>
                      <a:lnTo>
                        <a:pt x="446" y="720"/>
                      </a:lnTo>
                      <a:lnTo>
                        <a:pt x="453" y="713"/>
                      </a:lnTo>
                      <a:lnTo>
                        <a:pt x="469" y="716"/>
                      </a:lnTo>
                      <a:lnTo>
                        <a:pt x="464" y="722"/>
                      </a:lnTo>
                      <a:lnTo>
                        <a:pt x="440" y="731"/>
                      </a:lnTo>
                      <a:lnTo>
                        <a:pt x="435" y="739"/>
                      </a:lnTo>
                      <a:lnTo>
                        <a:pt x="441" y="742"/>
                      </a:lnTo>
                      <a:lnTo>
                        <a:pt x="443" y="736"/>
                      </a:lnTo>
                      <a:lnTo>
                        <a:pt x="467" y="728"/>
                      </a:lnTo>
                      <a:lnTo>
                        <a:pt x="472" y="732"/>
                      </a:lnTo>
                      <a:lnTo>
                        <a:pt x="472" y="739"/>
                      </a:lnTo>
                      <a:lnTo>
                        <a:pt x="464" y="745"/>
                      </a:lnTo>
                      <a:lnTo>
                        <a:pt x="442" y="747"/>
                      </a:lnTo>
                      <a:lnTo>
                        <a:pt x="434" y="750"/>
                      </a:lnTo>
                      <a:lnTo>
                        <a:pt x="430" y="756"/>
                      </a:lnTo>
                      <a:lnTo>
                        <a:pt x="410" y="759"/>
                      </a:lnTo>
                      <a:lnTo>
                        <a:pt x="403" y="758"/>
                      </a:lnTo>
                      <a:lnTo>
                        <a:pt x="398" y="750"/>
                      </a:lnTo>
                      <a:lnTo>
                        <a:pt x="392" y="748"/>
                      </a:lnTo>
                      <a:lnTo>
                        <a:pt x="389" y="744"/>
                      </a:lnTo>
                      <a:lnTo>
                        <a:pt x="382" y="743"/>
                      </a:lnTo>
                      <a:lnTo>
                        <a:pt x="381" y="737"/>
                      </a:lnTo>
                      <a:lnTo>
                        <a:pt x="376" y="738"/>
                      </a:lnTo>
                      <a:lnTo>
                        <a:pt x="369" y="744"/>
                      </a:lnTo>
                      <a:lnTo>
                        <a:pt x="351" y="744"/>
                      </a:lnTo>
                      <a:lnTo>
                        <a:pt x="342" y="736"/>
                      </a:lnTo>
                      <a:lnTo>
                        <a:pt x="332" y="717"/>
                      </a:lnTo>
                      <a:lnTo>
                        <a:pt x="338" y="734"/>
                      </a:lnTo>
                      <a:lnTo>
                        <a:pt x="344" y="744"/>
                      </a:lnTo>
                      <a:lnTo>
                        <a:pt x="339" y="755"/>
                      </a:lnTo>
                      <a:lnTo>
                        <a:pt x="339" y="766"/>
                      </a:lnTo>
                      <a:lnTo>
                        <a:pt x="346" y="769"/>
                      </a:lnTo>
                      <a:lnTo>
                        <a:pt x="344" y="764"/>
                      </a:lnTo>
                      <a:lnTo>
                        <a:pt x="349" y="753"/>
                      </a:lnTo>
                      <a:lnTo>
                        <a:pt x="361" y="755"/>
                      </a:lnTo>
                      <a:lnTo>
                        <a:pt x="388" y="764"/>
                      </a:lnTo>
                      <a:lnTo>
                        <a:pt x="394" y="771"/>
                      </a:lnTo>
                      <a:lnTo>
                        <a:pt x="393" y="780"/>
                      </a:lnTo>
                      <a:lnTo>
                        <a:pt x="385" y="791"/>
                      </a:lnTo>
                      <a:lnTo>
                        <a:pt x="386" y="785"/>
                      </a:lnTo>
                      <a:lnTo>
                        <a:pt x="383" y="779"/>
                      </a:lnTo>
                      <a:lnTo>
                        <a:pt x="364" y="771"/>
                      </a:lnTo>
                      <a:lnTo>
                        <a:pt x="354" y="793"/>
                      </a:lnTo>
                      <a:lnTo>
                        <a:pt x="350" y="802"/>
                      </a:lnTo>
                      <a:lnTo>
                        <a:pt x="350" y="809"/>
                      </a:lnTo>
                      <a:lnTo>
                        <a:pt x="346" y="814"/>
                      </a:lnTo>
                      <a:lnTo>
                        <a:pt x="339" y="810"/>
                      </a:lnTo>
                      <a:lnTo>
                        <a:pt x="337" y="804"/>
                      </a:lnTo>
                      <a:lnTo>
                        <a:pt x="332" y="798"/>
                      </a:lnTo>
                      <a:lnTo>
                        <a:pt x="322" y="801"/>
                      </a:lnTo>
                      <a:lnTo>
                        <a:pt x="321" y="803"/>
                      </a:lnTo>
                      <a:lnTo>
                        <a:pt x="314" y="799"/>
                      </a:lnTo>
                      <a:lnTo>
                        <a:pt x="302" y="802"/>
                      </a:lnTo>
                      <a:lnTo>
                        <a:pt x="300" y="797"/>
                      </a:lnTo>
                      <a:lnTo>
                        <a:pt x="296" y="801"/>
                      </a:lnTo>
                      <a:lnTo>
                        <a:pt x="297" y="795"/>
                      </a:lnTo>
                      <a:lnTo>
                        <a:pt x="289" y="796"/>
                      </a:lnTo>
                      <a:lnTo>
                        <a:pt x="285" y="802"/>
                      </a:lnTo>
                      <a:lnTo>
                        <a:pt x="280" y="799"/>
                      </a:lnTo>
                      <a:lnTo>
                        <a:pt x="269" y="797"/>
                      </a:lnTo>
                      <a:lnTo>
                        <a:pt x="246" y="799"/>
                      </a:lnTo>
                      <a:lnTo>
                        <a:pt x="237" y="792"/>
                      </a:lnTo>
                      <a:lnTo>
                        <a:pt x="237" y="782"/>
                      </a:lnTo>
                      <a:lnTo>
                        <a:pt x="221" y="781"/>
                      </a:lnTo>
                      <a:lnTo>
                        <a:pt x="238" y="767"/>
                      </a:lnTo>
                      <a:lnTo>
                        <a:pt x="237" y="756"/>
                      </a:lnTo>
                      <a:lnTo>
                        <a:pt x="238" y="744"/>
                      </a:lnTo>
                      <a:lnTo>
                        <a:pt x="237" y="736"/>
                      </a:lnTo>
                      <a:lnTo>
                        <a:pt x="227" y="729"/>
                      </a:lnTo>
                      <a:lnTo>
                        <a:pt x="230" y="727"/>
                      </a:lnTo>
                      <a:lnTo>
                        <a:pt x="246" y="724"/>
                      </a:lnTo>
                      <a:lnTo>
                        <a:pt x="227" y="723"/>
                      </a:lnTo>
                      <a:lnTo>
                        <a:pt x="215" y="727"/>
                      </a:lnTo>
                      <a:lnTo>
                        <a:pt x="188" y="728"/>
                      </a:lnTo>
                      <a:lnTo>
                        <a:pt x="172" y="747"/>
                      </a:lnTo>
                      <a:lnTo>
                        <a:pt x="160" y="749"/>
                      </a:lnTo>
                      <a:lnTo>
                        <a:pt x="154" y="753"/>
                      </a:lnTo>
                      <a:lnTo>
                        <a:pt x="149" y="752"/>
                      </a:lnTo>
                      <a:lnTo>
                        <a:pt x="136" y="761"/>
                      </a:lnTo>
                      <a:lnTo>
                        <a:pt x="125" y="772"/>
                      </a:lnTo>
                      <a:lnTo>
                        <a:pt x="135" y="780"/>
                      </a:lnTo>
                      <a:lnTo>
                        <a:pt x="141" y="790"/>
                      </a:lnTo>
                      <a:lnTo>
                        <a:pt x="136" y="792"/>
                      </a:lnTo>
                      <a:lnTo>
                        <a:pt x="115" y="793"/>
                      </a:lnTo>
                      <a:lnTo>
                        <a:pt x="111" y="790"/>
                      </a:lnTo>
                      <a:lnTo>
                        <a:pt x="109" y="783"/>
                      </a:lnTo>
                      <a:lnTo>
                        <a:pt x="101" y="787"/>
                      </a:lnTo>
                      <a:lnTo>
                        <a:pt x="77" y="802"/>
                      </a:lnTo>
                      <a:lnTo>
                        <a:pt x="71" y="810"/>
                      </a:lnTo>
                      <a:lnTo>
                        <a:pt x="68" y="808"/>
                      </a:lnTo>
                      <a:lnTo>
                        <a:pt x="66" y="814"/>
                      </a:lnTo>
                      <a:lnTo>
                        <a:pt x="61" y="823"/>
                      </a:lnTo>
                      <a:lnTo>
                        <a:pt x="50" y="828"/>
                      </a:lnTo>
                      <a:lnTo>
                        <a:pt x="45" y="822"/>
                      </a:lnTo>
                      <a:lnTo>
                        <a:pt x="36" y="829"/>
                      </a:lnTo>
                      <a:lnTo>
                        <a:pt x="32" y="835"/>
                      </a:lnTo>
                      <a:lnTo>
                        <a:pt x="32" y="840"/>
                      </a:lnTo>
                      <a:lnTo>
                        <a:pt x="34" y="842"/>
                      </a:lnTo>
                      <a:lnTo>
                        <a:pt x="11" y="855"/>
                      </a:lnTo>
                      <a:lnTo>
                        <a:pt x="6" y="856"/>
                      </a:lnTo>
                      <a:lnTo>
                        <a:pt x="12" y="842"/>
                      </a:lnTo>
                      <a:lnTo>
                        <a:pt x="0" y="850"/>
                      </a:lnTo>
                      <a:lnTo>
                        <a:pt x="0" y="858"/>
                      </a:lnTo>
                      <a:lnTo>
                        <a:pt x="6" y="865"/>
                      </a:lnTo>
                      <a:lnTo>
                        <a:pt x="43" y="889"/>
                      </a:lnTo>
                      <a:lnTo>
                        <a:pt x="71" y="899"/>
                      </a:lnTo>
                      <a:lnTo>
                        <a:pt x="75" y="898"/>
                      </a:lnTo>
                      <a:lnTo>
                        <a:pt x="70" y="890"/>
                      </a:lnTo>
                      <a:lnTo>
                        <a:pt x="107" y="903"/>
                      </a:lnTo>
                      <a:lnTo>
                        <a:pt x="90" y="910"/>
                      </a:lnTo>
                      <a:lnTo>
                        <a:pt x="81" y="922"/>
                      </a:lnTo>
                      <a:lnTo>
                        <a:pt x="72" y="919"/>
                      </a:lnTo>
                      <a:lnTo>
                        <a:pt x="74" y="911"/>
                      </a:lnTo>
                      <a:lnTo>
                        <a:pt x="70" y="906"/>
                      </a:lnTo>
                      <a:lnTo>
                        <a:pt x="68" y="915"/>
                      </a:lnTo>
                      <a:lnTo>
                        <a:pt x="80" y="941"/>
                      </a:lnTo>
                      <a:lnTo>
                        <a:pt x="91" y="952"/>
                      </a:lnTo>
                      <a:lnTo>
                        <a:pt x="91" y="963"/>
                      </a:lnTo>
                      <a:lnTo>
                        <a:pt x="88" y="976"/>
                      </a:lnTo>
                      <a:lnTo>
                        <a:pt x="100" y="990"/>
                      </a:lnTo>
                      <a:lnTo>
                        <a:pt x="104" y="991"/>
                      </a:lnTo>
                      <a:lnTo>
                        <a:pt x="108" y="996"/>
                      </a:lnTo>
                      <a:lnTo>
                        <a:pt x="150" y="1005"/>
                      </a:lnTo>
                      <a:lnTo>
                        <a:pt x="160" y="1003"/>
                      </a:lnTo>
                      <a:lnTo>
                        <a:pt x="179" y="1013"/>
                      </a:lnTo>
                      <a:lnTo>
                        <a:pt x="210" y="997"/>
                      </a:lnTo>
                      <a:lnTo>
                        <a:pt x="231" y="1001"/>
                      </a:lnTo>
                      <a:lnTo>
                        <a:pt x="247" y="996"/>
                      </a:lnTo>
                      <a:lnTo>
                        <a:pt x="263" y="1003"/>
                      </a:lnTo>
                      <a:lnTo>
                        <a:pt x="275" y="1017"/>
                      </a:lnTo>
                      <a:lnTo>
                        <a:pt x="278" y="1013"/>
                      </a:lnTo>
                      <a:lnTo>
                        <a:pt x="279" y="1003"/>
                      </a:lnTo>
                      <a:lnTo>
                        <a:pt x="270" y="1001"/>
                      </a:lnTo>
                      <a:lnTo>
                        <a:pt x="263" y="995"/>
                      </a:lnTo>
                      <a:lnTo>
                        <a:pt x="260" y="990"/>
                      </a:lnTo>
                      <a:lnTo>
                        <a:pt x="275" y="989"/>
                      </a:lnTo>
                      <a:lnTo>
                        <a:pt x="280" y="997"/>
                      </a:lnTo>
                      <a:lnTo>
                        <a:pt x="290" y="1005"/>
                      </a:lnTo>
                      <a:lnTo>
                        <a:pt x="294" y="1033"/>
                      </a:lnTo>
                      <a:lnTo>
                        <a:pt x="297" y="1033"/>
                      </a:lnTo>
                      <a:lnTo>
                        <a:pt x="303" y="1017"/>
                      </a:lnTo>
                      <a:lnTo>
                        <a:pt x="312" y="1002"/>
                      </a:lnTo>
                      <a:lnTo>
                        <a:pt x="324" y="990"/>
                      </a:lnTo>
                      <a:lnTo>
                        <a:pt x="330" y="981"/>
                      </a:lnTo>
                      <a:lnTo>
                        <a:pt x="351" y="971"/>
                      </a:lnTo>
                      <a:lnTo>
                        <a:pt x="350" y="964"/>
                      </a:lnTo>
                      <a:lnTo>
                        <a:pt x="365" y="970"/>
                      </a:lnTo>
                      <a:lnTo>
                        <a:pt x="371" y="969"/>
                      </a:lnTo>
                      <a:lnTo>
                        <a:pt x="377" y="962"/>
                      </a:lnTo>
                      <a:lnTo>
                        <a:pt x="389" y="954"/>
                      </a:lnTo>
                      <a:lnTo>
                        <a:pt x="400" y="968"/>
                      </a:lnTo>
                      <a:lnTo>
                        <a:pt x="405" y="970"/>
                      </a:lnTo>
                      <a:lnTo>
                        <a:pt x="405" y="984"/>
                      </a:lnTo>
                      <a:lnTo>
                        <a:pt x="400" y="995"/>
                      </a:lnTo>
                      <a:lnTo>
                        <a:pt x="394" y="1003"/>
                      </a:lnTo>
                      <a:lnTo>
                        <a:pt x="382" y="1008"/>
                      </a:lnTo>
                      <a:lnTo>
                        <a:pt x="373" y="1003"/>
                      </a:lnTo>
                      <a:lnTo>
                        <a:pt x="365" y="1003"/>
                      </a:lnTo>
                      <a:lnTo>
                        <a:pt x="365" y="1014"/>
                      </a:lnTo>
                      <a:lnTo>
                        <a:pt x="367" y="1021"/>
                      </a:lnTo>
                      <a:lnTo>
                        <a:pt x="372" y="1016"/>
                      </a:lnTo>
                      <a:lnTo>
                        <a:pt x="382" y="1019"/>
                      </a:lnTo>
                      <a:lnTo>
                        <a:pt x="387" y="1033"/>
                      </a:lnTo>
                      <a:lnTo>
                        <a:pt x="397" y="1052"/>
                      </a:lnTo>
                      <a:lnTo>
                        <a:pt x="396" y="1061"/>
                      </a:lnTo>
                      <a:lnTo>
                        <a:pt x="394" y="1065"/>
                      </a:lnTo>
                      <a:lnTo>
                        <a:pt x="400" y="1070"/>
                      </a:lnTo>
                      <a:lnTo>
                        <a:pt x="403" y="1077"/>
                      </a:lnTo>
                      <a:lnTo>
                        <a:pt x="404" y="1084"/>
                      </a:lnTo>
                      <a:lnTo>
                        <a:pt x="403" y="1098"/>
                      </a:lnTo>
                      <a:lnTo>
                        <a:pt x="394" y="1115"/>
                      </a:lnTo>
                      <a:lnTo>
                        <a:pt x="387" y="1125"/>
                      </a:lnTo>
                      <a:lnTo>
                        <a:pt x="380" y="1132"/>
                      </a:lnTo>
                      <a:lnTo>
                        <a:pt x="371" y="1135"/>
                      </a:lnTo>
                      <a:lnTo>
                        <a:pt x="360" y="1135"/>
                      </a:lnTo>
                      <a:lnTo>
                        <a:pt x="353" y="1140"/>
                      </a:lnTo>
                      <a:lnTo>
                        <a:pt x="344" y="1138"/>
                      </a:lnTo>
                      <a:lnTo>
                        <a:pt x="326" y="1143"/>
                      </a:lnTo>
                      <a:lnTo>
                        <a:pt x="322" y="1143"/>
                      </a:lnTo>
                      <a:lnTo>
                        <a:pt x="332" y="1132"/>
                      </a:lnTo>
                      <a:lnTo>
                        <a:pt x="330" y="1130"/>
                      </a:lnTo>
                      <a:lnTo>
                        <a:pt x="321" y="1131"/>
                      </a:lnTo>
                      <a:lnTo>
                        <a:pt x="317" y="1135"/>
                      </a:lnTo>
                      <a:lnTo>
                        <a:pt x="312" y="1147"/>
                      </a:lnTo>
                      <a:lnTo>
                        <a:pt x="303" y="1158"/>
                      </a:lnTo>
                      <a:lnTo>
                        <a:pt x="286" y="1174"/>
                      </a:lnTo>
                      <a:lnTo>
                        <a:pt x="280" y="1183"/>
                      </a:lnTo>
                      <a:lnTo>
                        <a:pt x="271" y="1186"/>
                      </a:lnTo>
                      <a:lnTo>
                        <a:pt x="260" y="1183"/>
                      </a:lnTo>
                      <a:lnTo>
                        <a:pt x="256" y="1179"/>
                      </a:lnTo>
                      <a:lnTo>
                        <a:pt x="240" y="1191"/>
                      </a:lnTo>
                      <a:lnTo>
                        <a:pt x="222" y="1197"/>
                      </a:lnTo>
                      <a:lnTo>
                        <a:pt x="219" y="1202"/>
                      </a:lnTo>
                      <a:lnTo>
                        <a:pt x="217" y="1207"/>
                      </a:lnTo>
                      <a:lnTo>
                        <a:pt x="220" y="1211"/>
                      </a:lnTo>
                      <a:lnTo>
                        <a:pt x="222" y="1219"/>
                      </a:lnTo>
                      <a:lnTo>
                        <a:pt x="219" y="1224"/>
                      </a:lnTo>
                      <a:lnTo>
                        <a:pt x="201" y="1221"/>
                      </a:lnTo>
                      <a:lnTo>
                        <a:pt x="190" y="1223"/>
                      </a:lnTo>
                      <a:lnTo>
                        <a:pt x="178" y="1237"/>
                      </a:lnTo>
                      <a:lnTo>
                        <a:pt x="174" y="1245"/>
                      </a:lnTo>
                      <a:lnTo>
                        <a:pt x="170" y="1243"/>
                      </a:lnTo>
                      <a:lnTo>
                        <a:pt x="162" y="1244"/>
                      </a:lnTo>
                      <a:lnTo>
                        <a:pt x="145" y="1266"/>
                      </a:lnTo>
                      <a:lnTo>
                        <a:pt x="142" y="1267"/>
                      </a:lnTo>
                      <a:lnTo>
                        <a:pt x="139" y="1271"/>
                      </a:lnTo>
                      <a:lnTo>
                        <a:pt x="138" y="1277"/>
                      </a:lnTo>
                      <a:lnTo>
                        <a:pt x="128" y="1299"/>
                      </a:lnTo>
                      <a:lnTo>
                        <a:pt x="127" y="1305"/>
                      </a:lnTo>
                      <a:lnTo>
                        <a:pt x="128" y="1323"/>
                      </a:lnTo>
                      <a:lnTo>
                        <a:pt x="125" y="1328"/>
                      </a:lnTo>
                      <a:lnTo>
                        <a:pt x="117" y="1330"/>
                      </a:lnTo>
                      <a:lnTo>
                        <a:pt x="111" y="1329"/>
                      </a:lnTo>
                      <a:lnTo>
                        <a:pt x="107" y="1330"/>
                      </a:lnTo>
                      <a:lnTo>
                        <a:pt x="107" y="1336"/>
                      </a:lnTo>
                      <a:lnTo>
                        <a:pt x="118" y="1345"/>
                      </a:lnTo>
                      <a:lnTo>
                        <a:pt x="115" y="1348"/>
                      </a:lnTo>
                      <a:lnTo>
                        <a:pt x="104" y="1351"/>
                      </a:lnTo>
                      <a:lnTo>
                        <a:pt x="102" y="1358"/>
                      </a:lnTo>
                      <a:lnTo>
                        <a:pt x="101" y="1366"/>
                      </a:lnTo>
                      <a:lnTo>
                        <a:pt x="104" y="1363"/>
                      </a:lnTo>
                      <a:lnTo>
                        <a:pt x="124" y="1360"/>
                      </a:lnTo>
                      <a:lnTo>
                        <a:pt x="131" y="1357"/>
                      </a:lnTo>
                      <a:lnTo>
                        <a:pt x="138" y="1351"/>
                      </a:lnTo>
                      <a:lnTo>
                        <a:pt x="156" y="1348"/>
                      </a:lnTo>
                      <a:lnTo>
                        <a:pt x="157" y="1352"/>
                      </a:lnTo>
                      <a:lnTo>
                        <a:pt x="151" y="1355"/>
                      </a:lnTo>
                      <a:lnTo>
                        <a:pt x="155" y="1358"/>
                      </a:lnTo>
                      <a:lnTo>
                        <a:pt x="134" y="1362"/>
                      </a:lnTo>
                      <a:lnTo>
                        <a:pt x="125" y="1366"/>
                      </a:lnTo>
                      <a:lnTo>
                        <a:pt x="119" y="1373"/>
                      </a:lnTo>
                      <a:lnTo>
                        <a:pt x="118" y="1378"/>
                      </a:lnTo>
                      <a:lnTo>
                        <a:pt x="133" y="1388"/>
                      </a:lnTo>
                      <a:lnTo>
                        <a:pt x="145" y="1378"/>
                      </a:lnTo>
                      <a:lnTo>
                        <a:pt x="151" y="1379"/>
                      </a:lnTo>
                      <a:lnTo>
                        <a:pt x="146" y="1385"/>
                      </a:lnTo>
                      <a:lnTo>
                        <a:pt x="144" y="1394"/>
                      </a:lnTo>
                      <a:lnTo>
                        <a:pt x="147" y="1405"/>
                      </a:lnTo>
                      <a:lnTo>
                        <a:pt x="151" y="1410"/>
                      </a:lnTo>
                      <a:lnTo>
                        <a:pt x="152" y="1417"/>
                      </a:lnTo>
                      <a:lnTo>
                        <a:pt x="156" y="1423"/>
                      </a:lnTo>
                      <a:lnTo>
                        <a:pt x="161" y="1427"/>
                      </a:lnTo>
                      <a:lnTo>
                        <a:pt x="165" y="1425"/>
                      </a:lnTo>
                      <a:lnTo>
                        <a:pt x="174" y="1411"/>
                      </a:lnTo>
                      <a:lnTo>
                        <a:pt x="176" y="1420"/>
                      </a:lnTo>
                      <a:lnTo>
                        <a:pt x="179" y="1422"/>
                      </a:lnTo>
                      <a:lnTo>
                        <a:pt x="193" y="1420"/>
                      </a:lnTo>
                      <a:lnTo>
                        <a:pt x="184" y="1436"/>
                      </a:lnTo>
                      <a:lnTo>
                        <a:pt x="197" y="1441"/>
                      </a:lnTo>
                      <a:lnTo>
                        <a:pt x="219" y="1446"/>
                      </a:lnTo>
                      <a:lnTo>
                        <a:pt x="230" y="1439"/>
                      </a:lnTo>
                      <a:lnTo>
                        <a:pt x="238" y="1439"/>
                      </a:lnTo>
                      <a:lnTo>
                        <a:pt x="242" y="1449"/>
                      </a:lnTo>
                      <a:lnTo>
                        <a:pt x="237" y="1457"/>
                      </a:lnTo>
                      <a:lnTo>
                        <a:pt x="220" y="1463"/>
                      </a:lnTo>
                      <a:lnTo>
                        <a:pt x="214" y="1474"/>
                      </a:lnTo>
                      <a:lnTo>
                        <a:pt x="203" y="1487"/>
                      </a:lnTo>
                      <a:lnTo>
                        <a:pt x="197" y="1497"/>
                      </a:lnTo>
                      <a:lnTo>
                        <a:pt x="194" y="1506"/>
                      </a:lnTo>
                      <a:lnTo>
                        <a:pt x="194" y="1514"/>
                      </a:lnTo>
                      <a:lnTo>
                        <a:pt x="204" y="1533"/>
                      </a:lnTo>
                      <a:lnTo>
                        <a:pt x="209" y="1534"/>
                      </a:lnTo>
                      <a:lnTo>
                        <a:pt x="216" y="1529"/>
                      </a:lnTo>
                      <a:lnTo>
                        <a:pt x="224" y="1527"/>
                      </a:lnTo>
                      <a:lnTo>
                        <a:pt x="226" y="1531"/>
                      </a:lnTo>
                      <a:lnTo>
                        <a:pt x="222" y="1535"/>
                      </a:lnTo>
                      <a:lnTo>
                        <a:pt x="224" y="1538"/>
                      </a:lnTo>
                      <a:lnTo>
                        <a:pt x="237" y="1538"/>
                      </a:lnTo>
                      <a:lnTo>
                        <a:pt x="235" y="1540"/>
                      </a:lnTo>
                      <a:lnTo>
                        <a:pt x="222" y="1541"/>
                      </a:lnTo>
                      <a:lnTo>
                        <a:pt x="215" y="1546"/>
                      </a:lnTo>
                      <a:lnTo>
                        <a:pt x="220" y="1554"/>
                      </a:lnTo>
                      <a:lnTo>
                        <a:pt x="232" y="1563"/>
                      </a:lnTo>
                      <a:lnTo>
                        <a:pt x="238" y="1563"/>
                      </a:lnTo>
                      <a:lnTo>
                        <a:pt x="243" y="1566"/>
                      </a:lnTo>
                      <a:lnTo>
                        <a:pt x="248" y="1565"/>
                      </a:lnTo>
                      <a:lnTo>
                        <a:pt x="254" y="1568"/>
                      </a:lnTo>
                      <a:lnTo>
                        <a:pt x="262" y="1567"/>
                      </a:lnTo>
                      <a:lnTo>
                        <a:pt x="269" y="1571"/>
                      </a:lnTo>
                      <a:lnTo>
                        <a:pt x="276" y="1571"/>
                      </a:lnTo>
                      <a:lnTo>
                        <a:pt x="278" y="1565"/>
                      </a:lnTo>
                      <a:lnTo>
                        <a:pt x="285" y="1559"/>
                      </a:lnTo>
                      <a:lnTo>
                        <a:pt x="301" y="1536"/>
                      </a:lnTo>
                      <a:lnTo>
                        <a:pt x="307" y="1519"/>
                      </a:lnTo>
                      <a:lnTo>
                        <a:pt x="313" y="1517"/>
                      </a:lnTo>
                      <a:lnTo>
                        <a:pt x="312" y="1512"/>
                      </a:lnTo>
                      <a:lnTo>
                        <a:pt x="305" y="1507"/>
                      </a:lnTo>
                      <a:lnTo>
                        <a:pt x="301" y="1496"/>
                      </a:lnTo>
                      <a:lnTo>
                        <a:pt x="318" y="1468"/>
                      </a:lnTo>
                      <a:lnTo>
                        <a:pt x="334" y="1457"/>
                      </a:lnTo>
                      <a:lnTo>
                        <a:pt x="342" y="1447"/>
                      </a:lnTo>
                      <a:lnTo>
                        <a:pt x="348" y="1442"/>
                      </a:lnTo>
                      <a:lnTo>
                        <a:pt x="361" y="1441"/>
                      </a:lnTo>
                      <a:lnTo>
                        <a:pt x="328" y="1471"/>
                      </a:lnTo>
                      <a:lnTo>
                        <a:pt x="312" y="1495"/>
                      </a:lnTo>
                      <a:lnTo>
                        <a:pt x="311" y="1501"/>
                      </a:lnTo>
                      <a:lnTo>
                        <a:pt x="312" y="1504"/>
                      </a:lnTo>
                      <a:lnTo>
                        <a:pt x="318" y="1509"/>
                      </a:lnTo>
                      <a:lnTo>
                        <a:pt x="321" y="1519"/>
                      </a:lnTo>
                      <a:lnTo>
                        <a:pt x="322" y="1528"/>
                      </a:lnTo>
                      <a:lnTo>
                        <a:pt x="326" y="1538"/>
                      </a:lnTo>
                      <a:lnTo>
                        <a:pt x="333" y="1546"/>
                      </a:lnTo>
                      <a:lnTo>
                        <a:pt x="343" y="1576"/>
                      </a:lnTo>
                      <a:lnTo>
                        <a:pt x="349" y="1583"/>
                      </a:lnTo>
                      <a:lnTo>
                        <a:pt x="349" y="1589"/>
                      </a:lnTo>
                      <a:lnTo>
                        <a:pt x="338" y="1604"/>
                      </a:lnTo>
                      <a:lnTo>
                        <a:pt x="337" y="1608"/>
                      </a:lnTo>
                      <a:lnTo>
                        <a:pt x="333" y="1609"/>
                      </a:lnTo>
                      <a:lnTo>
                        <a:pt x="332" y="1617"/>
                      </a:lnTo>
                      <a:lnTo>
                        <a:pt x="338" y="1631"/>
                      </a:lnTo>
                      <a:lnTo>
                        <a:pt x="343" y="1627"/>
                      </a:lnTo>
                      <a:lnTo>
                        <a:pt x="350" y="1627"/>
                      </a:lnTo>
                      <a:lnTo>
                        <a:pt x="356" y="1631"/>
                      </a:lnTo>
                      <a:lnTo>
                        <a:pt x="351" y="1633"/>
                      </a:lnTo>
                      <a:lnTo>
                        <a:pt x="345" y="1641"/>
                      </a:lnTo>
                      <a:lnTo>
                        <a:pt x="346" y="1657"/>
                      </a:lnTo>
                      <a:lnTo>
                        <a:pt x="351" y="1657"/>
                      </a:lnTo>
                      <a:lnTo>
                        <a:pt x="355" y="1660"/>
                      </a:lnTo>
                      <a:lnTo>
                        <a:pt x="351" y="1662"/>
                      </a:lnTo>
                      <a:lnTo>
                        <a:pt x="342" y="1673"/>
                      </a:lnTo>
                      <a:lnTo>
                        <a:pt x="333" y="1673"/>
                      </a:lnTo>
                      <a:lnTo>
                        <a:pt x="326" y="1680"/>
                      </a:lnTo>
                      <a:lnTo>
                        <a:pt x="345" y="1683"/>
                      </a:lnTo>
                      <a:lnTo>
                        <a:pt x="357" y="1676"/>
                      </a:lnTo>
                      <a:lnTo>
                        <a:pt x="366" y="1664"/>
                      </a:lnTo>
                      <a:lnTo>
                        <a:pt x="373" y="1662"/>
                      </a:lnTo>
                      <a:lnTo>
                        <a:pt x="388" y="1649"/>
                      </a:lnTo>
                      <a:lnTo>
                        <a:pt x="399" y="1649"/>
                      </a:lnTo>
                      <a:lnTo>
                        <a:pt x="413" y="1637"/>
                      </a:lnTo>
                      <a:lnTo>
                        <a:pt x="426" y="1611"/>
                      </a:lnTo>
                      <a:lnTo>
                        <a:pt x="429" y="1620"/>
                      </a:lnTo>
                      <a:lnTo>
                        <a:pt x="429" y="1630"/>
                      </a:lnTo>
                      <a:lnTo>
                        <a:pt x="425" y="1635"/>
                      </a:lnTo>
                      <a:lnTo>
                        <a:pt x="425" y="1642"/>
                      </a:lnTo>
                      <a:lnTo>
                        <a:pt x="426" y="1648"/>
                      </a:lnTo>
                      <a:lnTo>
                        <a:pt x="432" y="1654"/>
                      </a:lnTo>
                      <a:lnTo>
                        <a:pt x="436" y="1653"/>
                      </a:lnTo>
                      <a:lnTo>
                        <a:pt x="440" y="1659"/>
                      </a:lnTo>
                      <a:lnTo>
                        <a:pt x="446" y="1662"/>
                      </a:lnTo>
                      <a:lnTo>
                        <a:pt x="456" y="1653"/>
                      </a:lnTo>
                      <a:lnTo>
                        <a:pt x="458" y="1648"/>
                      </a:lnTo>
                      <a:lnTo>
                        <a:pt x="461" y="1652"/>
                      </a:lnTo>
                      <a:lnTo>
                        <a:pt x="466" y="1652"/>
                      </a:lnTo>
                      <a:lnTo>
                        <a:pt x="464" y="1658"/>
                      </a:lnTo>
                      <a:lnTo>
                        <a:pt x="470" y="1662"/>
                      </a:lnTo>
                      <a:lnTo>
                        <a:pt x="477" y="1670"/>
                      </a:lnTo>
                      <a:lnTo>
                        <a:pt x="491" y="1699"/>
                      </a:lnTo>
                      <a:lnTo>
                        <a:pt x="498" y="1703"/>
                      </a:lnTo>
                      <a:lnTo>
                        <a:pt x="501" y="1702"/>
                      </a:lnTo>
                      <a:lnTo>
                        <a:pt x="509" y="1694"/>
                      </a:lnTo>
                      <a:lnTo>
                        <a:pt x="509" y="1678"/>
                      </a:lnTo>
                      <a:lnTo>
                        <a:pt x="504" y="1668"/>
                      </a:lnTo>
                      <a:lnTo>
                        <a:pt x="506" y="1664"/>
                      </a:lnTo>
                      <a:lnTo>
                        <a:pt x="511" y="1654"/>
                      </a:lnTo>
                      <a:lnTo>
                        <a:pt x="520" y="1647"/>
                      </a:lnTo>
                      <a:lnTo>
                        <a:pt x="522" y="1641"/>
                      </a:lnTo>
                      <a:lnTo>
                        <a:pt x="526" y="1640"/>
                      </a:lnTo>
                      <a:lnTo>
                        <a:pt x="526" y="1647"/>
                      </a:lnTo>
                      <a:lnTo>
                        <a:pt x="522" y="1660"/>
                      </a:lnTo>
                      <a:lnTo>
                        <a:pt x="538" y="1676"/>
                      </a:lnTo>
                      <a:lnTo>
                        <a:pt x="548" y="1679"/>
                      </a:lnTo>
                      <a:lnTo>
                        <a:pt x="572" y="1667"/>
                      </a:lnTo>
                      <a:lnTo>
                        <a:pt x="590" y="1653"/>
                      </a:lnTo>
                      <a:lnTo>
                        <a:pt x="607" y="1636"/>
                      </a:lnTo>
                      <a:lnTo>
                        <a:pt x="619" y="1629"/>
                      </a:lnTo>
                      <a:lnTo>
                        <a:pt x="620" y="1632"/>
                      </a:lnTo>
                      <a:lnTo>
                        <a:pt x="606" y="1658"/>
                      </a:lnTo>
                      <a:lnTo>
                        <a:pt x="599" y="1663"/>
                      </a:lnTo>
                      <a:lnTo>
                        <a:pt x="603" y="1664"/>
                      </a:lnTo>
                      <a:lnTo>
                        <a:pt x="603" y="1667"/>
                      </a:lnTo>
                      <a:lnTo>
                        <a:pt x="595" y="1679"/>
                      </a:lnTo>
                      <a:lnTo>
                        <a:pt x="584" y="1686"/>
                      </a:lnTo>
                      <a:lnTo>
                        <a:pt x="579" y="1713"/>
                      </a:lnTo>
                      <a:lnTo>
                        <a:pt x="588" y="1714"/>
                      </a:lnTo>
                      <a:lnTo>
                        <a:pt x="575" y="1729"/>
                      </a:lnTo>
                      <a:lnTo>
                        <a:pt x="570" y="1760"/>
                      </a:lnTo>
                      <a:lnTo>
                        <a:pt x="569" y="1775"/>
                      </a:lnTo>
                      <a:lnTo>
                        <a:pt x="566" y="1783"/>
                      </a:lnTo>
                      <a:lnTo>
                        <a:pt x="560" y="1792"/>
                      </a:lnTo>
                      <a:lnTo>
                        <a:pt x="549" y="1814"/>
                      </a:lnTo>
                      <a:lnTo>
                        <a:pt x="545" y="1810"/>
                      </a:lnTo>
                      <a:lnTo>
                        <a:pt x="541" y="1812"/>
                      </a:lnTo>
                      <a:lnTo>
                        <a:pt x="538" y="1819"/>
                      </a:lnTo>
                      <a:lnTo>
                        <a:pt x="525" y="1837"/>
                      </a:lnTo>
                      <a:lnTo>
                        <a:pt x="522" y="1837"/>
                      </a:lnTo>
                      <a:lnTo>
                        <a:pt x="518" y="1846"/>
                      </a:lnTo>
                      <a:lnTo>
                        <a:pt x="516" y="1858"/>
                      </a:lnTo>
                      <a:lnTo>
                        <a:pt x="512" y="1866"/>
                      </a:lnTo>
                      <a:lnTo>
                        <a:pt x="506" y="1863"/>
                      </a:lnTo>
                      <a:lnTo>
                        <a:pt x="502" y="1867"/>
                      </a:lnTo>
                      <a:lnTo>
                        <a:pt x="498" y="1863"/>
                      </a:lnTo>
                      <a:lnTo>
                        <a:pt x="484" y="1877"/>
                      </a:lnTo>
                      <a:lnTo>
                        <a:pt x="472" y="1879"/>
                      </a:lnTo>
                      <a:lnTo>
                        <a:pt x="456" y="1891"/>
                      </a:lnTo>
                      <a:lnTo>
                        <a:pt x="451" y="1890"/>
                      </a:lnTo>
                      <a:lnTo>
                        <a:pt x="431" y="1910"/>
                      </a:lnTo>
                      <a:lnTo>
                        <a:pt x="423" y="1925"/>
                      </a:lnTo>
                      <a:lnTo>
                        <a:pt x="416" y="1932"/>
                      </a:lnTo>
                      <a:lnTo>
                        <a:pt x="414" y="1939"/>
                      </a:lnTo>
                      <a:lnTo>
                        <a:pt x="412" y="1952"/>
                      </a:lnTo>
                      <a:lnTo>
                        <a:pt x="410" y="1953"/>
                      </a:lnTo>
                      <a:lnTo>
                        <a:pt x="424" y="1958"/>
                      </a:lnTo>
                      <a:lnTo>
                        <a:pt x="427" y="1964"/>
                      </a:lnTo>
                      <a:lnTo>
                        <a:pt x="418" y="1963"/>
                      </a:lnTo>
                      <a:lnTo>
                        <a:pt x="412" y="1958"/>
                      </a:lnTo>
                      <a:lnTo>
                        <a:pt x="404" y="1955"/>
                      </a:lnTo>
                      <a:lnTo>
                        <a:pt x="403" y="1960"/>
                      </a:lnTo>
                      <a:lnTo>
                        <a:pt x="399" y="1963"/>
                      </a:lnTo>
                      <a:lnTo>
                        <a:pt x="394" y="1960"/>
                      </a:lnTo>
                      <a:lnTo>
                        <a:pt x="389" y="1953"/>
                      </a:lnTo>
                      <a:lnTo>
                        <a:pt x="393" y="1948"/>
                      </a:lnTo>
                      <a:lnTo>
                        <a:pt x="393" y="1943"/>
                      </a:lnTo>
                      <a:lnTo>
                        <a:pt x="383" y="1945"/>
                      </a:lnTo>
                      <a:lnTo>
                        <a:pt x="375" y="1942"/>
                      </a:lnTo>
                      <a:lnTo>
                        <a:pt x="370" y="1943"/>
                      </a:lnTo>
                      <a:lnTo>
                        <a:pt x="365" y="1947"/>
                      </a:lnTo>
                      <a:lnTo>
                        <a:pt x="349" y="1953"/>
                      </a:lnTo>
                      <a:lnTo>
                        <a:pt x="326" y="1968"/>
                      </a:lnTo>
                      <a:lnTo>
                        <a:pt x="310" y="1982"/>
                      </a:lnTo>
                      <a:lnTo>
                        <a:pt x="303" y="1992"/>
                      </a:lnTo>
                      <a:lnTo>
                        <a:pt x="301" y="1995"/>
                      </a:lnTo>
                      <a:lnTo>
                        <a:pt x="300" y="1997"/>
                      </a:lnTo>
                      <a:lnTo>
                        <a:pt x="300" y="2006"/>
                      </a:lnTo>
                      <a:lnTo>
                        <a:pt x="286" y="2013"/>
                      </a:lnTo>
                      <a:lnTo>
                        <a:pt x="286" y="2018"/>
                      </a:lnTo>
                      <a:lnTo>
                        <a:pt x="281" y="2022"/>
                      </a:lnTo>
                      <a:lnTo>
                        <a:pt x="276" y="2018"/>
                      </a:lnTo>
                      <a:lnTo>
                        <a:pt x="274" y="2018"/>
                      </a:lnTo>
                      <a:lnTo>
                        <a:pt x="270" y="2022"/>
                      </a:lnTo>
                      <a:lnTo>
                        <a:pt x="263" y="2026"/>
                      </a:lnTo>
                      <a:lnTo>
                        <a:pt x="258" y="2028"/>
                      </a:lnTo>
                      <a:lnTo>
                        <a:pt x="252" y="2031"/>
                      </a:lnTo>
                      <a:lnTo>
                        <a:pt x="252" y="2033"/>
                      </a:lnTo>
                      <a:lnTo>
                        <a:pt x="257" y="2033"/>
                      </a:lnTo>
                      <a:lnTo>
                        <a:pt x="260" y="2042"/>
                      </a:lnTo>
                      <a:lnTo>
                        <a:pt x="259" y="2054"/>
                      </a:lnTo>
                      <a:lnTo>
                        <a:pt x="263" y="2054"/>
                      </a:lnTo>
                      <a:lnTo>
                        <a:pt x="269" y="2050"/>
                      </a:lnTo>
                      <a:lnTo>
                        <a:pt x="271" y="2044"/>
                      </a:lnTo>
                      <a:lnTo>
                        <a:pt x="269" y="2031"/>
                      </a:lnTo>
                      <a:lnTo>
                        <a:pt x="274" y="2031"/>
                      </a:lnTo>
                      <a:lnTo>
                        <a:pt x="278" y="2040"/>
                      </a:lnTo>
                      <a:lnTo>
                        <a:pt x="284" y="2045"/>
                      </a:lnTo>
                      <a:lnTo>
                        <a:pt x="301" y="2038"/>
                      </a:lnTo>
                      <a:lnTo>
                        <a:pt x="297" y="2019"/>
                      </a:lnTo>
                      <a:lnTo>
                        <a:pt x="299" y="2017"/>
                      </a:lnTo>
                      <a:lnTo>
                        <a:pt x="305" y="2023"/>
                      </a:lnTo>
                      <a:lnTo>
                        <a:pt x="307" y="2028"/>
                      </a:lnTo>
                      <a:lnTo>
                        <a:pt x="306" y="2034"/>
                      </a:lnTo>
                      <a:lnTo>
                        <a:pt x="312" y="2034"/>
                      </a:lnTo>
                      <a:lnTo>
                        <a:pt x="316" y="2036"/>
                      </a:lnTo>
                      <a:lnTo>
                        <a:pt x="322" y="2033"/>
                      </a:lnTo>
                      <a:lnTo>
                        <a:pt x="324" y="2029"/>
                      </a:lnTo>
                      <a:lnTo>
                        <a:pt x="328" y="2031"/>
                      </a:lnTo>
                      <a:lnTo>
                        <a:pt x="332" y="2028"/>
                      </a:lnTo>
                      <a:lnTo>
                        <a:pt x="334" y="2020"/>
                      </a:lnTo>
                      <a:lnTo>
                        <a:pt x="342" y="2013"/>
                      </a:lnTo>
                      <a:lnTo>
                        <a:pt x="344" y="2001"/>
                      </a:lnTo>
                      <a:lnTo>
                        <a:pt x="349" y="1987"/>
                      </a:lnTo>
                      <a:lnTo>
                        <a:pt x="356" y="1982"/>
                      </a:lnTo>
                      <a:lnTo>
                        <a:pt x="364" y="1981"/>
                      </a:lnTo>
                      <a:lnTo>
                        <a:pt x="365" y="1992"/>
                      </a:lnTo>
                      <a:lnTo>
                        <a:pt x="357" y="2001"/>
                      </a:lnTo>
                      <a:lnTo>
                        <a:pt x="360" y="2006"/>
                      </a:lnTo>
                      <a:lnTo>
                        <a:pt x="373" y="2002"/>
                      </a:lnTo>
                      <a:lnTo>
                        <a:pt x="388" y="1993"/>
                      </a:lnTo>
                      <a:lnTo>
                        <a:pt x="402" y="1996"/>
                      </a:lnTo>
                      <a:lnTo>
                        <a:pt x="402" y="1990"/>
                      </a:lnTo>
                      <a:lnTo>
                        <a:pt x="404" y="1988"/>
                      </a:lnTo>
                      <a:lnTo>
                        <a:pt x="405" y="1983"/>
                      </a:lnTo>
                      <a:lnTo>
                        <a:pt x="413" y="1991"/>
                      </a:lnTo>
                      <a:lnTo>
                        <a:pt x="418" y="1982"/>
                      </a:lnTo>
                      <a:lnTo>
                        <a:pt x="419" y="1980"/>
                      </a:lnTo>
                      <a:lnTo>
                        <a:pt x="423" y="1976"/>
                      </a:lnTo>
                      <a:lnTo>
                        <a:pt x="432" y="1975"/>
                      </a:lnTo>
                      <a:lnTo>
                        <a:pt x="436" y="1969"/>
                      </a:lnTo>
                      <a:lnTo>
                        <a:pt x="441" y="1966"/>
                      </a:lnTo>
                      <a:lnTo>
                        <a:pt x="446" y="1966"/>
                      </a:lnTo>
                      <a:lnTo>
                        <a:pt x="450" y="1961"/>
                      </a:lnTo>
                      <a:lnTo>
                        <a:pt x="457" y="1961"/>
                      </a:lnTo>
                      <a:lnTo>
                        <a:pt x="459" y="1968"/>
                      </a:lnTo>
                      <a:lnTo>
                        <a:pt x="459" y="1979"/>
                      </a:lnTo>
                      <a:lnTo>
                        <a:pt x="458" y="1986"/>
                      </a:lnTo>
                      <a:lnTo>
                        <a:pt x="459" y="1987"/>
                      </a:lnTo>
                      <a:lnTo>
                        <a:pt x="468" y="1969"/>
                      </a:lnTo>
                      <a:lnTo>
                        <a:pt x="470" y="1955"/>
                      </a:lnTo>
                      <a:lnTo>
                        <a:pt x="473" y="1958"/>
                      </a:lnTo>
                      <a:lnTo>
                        <a:pt x="478" y="1958"/>
                      </a:lnTo>
                      <a:lnTo>
                        <a:pt x="495" y="1954"/>
                      </a:lnTo>
                      <a:lnTo>
                        <a:pt x="506" y="1945"/>
                      </a:lnTo>
                      <a:lnTo>
                        <a:pt x="512" y="1945"/>
                      </a:lnTo>
                      <a:lnTo>
                        <a:pt x="516" y="1941"/>
                      </a:lnTo>
                      <a:lnTo>
                        <a:pt x="515" y="1931"/>
                      </a:lnTo>
                      <a:lnTo>
                        <a:pt x="515" y="1925"/>
                      </a:lnTo>
                      <a:lnTo>
                        <a:pt x="506" y="1922"/>
                      </a:lnTo>
                      <a:lnTo>
                        <a:pt x="498" y="1915"/>
                      </a:lnTo>
                      <a:lnTo>
                        <a:pt x="493" y="1907"/>
                      </a:lnTo>
                      <a:lnTo>
                        <a:pt x="490" y="1898"/>
                      </a:lnTo>
                      <a:lnTo>
                        <a:pt x="495" y="1898"/>
                      </a:lnTo>
                      <a:lnTo>
                        <a:pt x="499" y="1909"/>
                      </a:lnTo>
                      <a:lnTo>
                        <a:pt x="504" y="1915"/>
                      </a:lnTo>
                      <a:lnTo>
                        <a:pt x="513" y="1916"/>
                      </a:lnTo>
                      <a:lnTo>
                        <a:pt x="528" y="1902"/>
                      </a:lnTo>
                      <a:lnTo>
                        <a:pt x="538" y="1899"/>
                      </a:lnTo>
                      <a:lnTo>
                        <a:pt x="556" y="1899"/>
                      </a:lnTo>
                      <a:lnTo>
                        <a:pt x="560" y="1890"/>
                      </a:lnTo>
                      <a:lnTo>
                        <a:pt x="558" y="1889"/>
                      </a:lnTo>
                      <a:lnTo>
                        <a:pt x="548" y="1891"/>
                      </a:lnTo>
                      <a:lnTo>
                        <a:pt x="552" y="1886"/>
                      </a:lnTo>
                      <a:lnTo>
                        <a:pt x="564" y="1879"/>
                      </a:lnTo>
                      <a:lnTo>
                        <a:pt x="569" y="1884"/>
                      </a:lnTo>
                      <a:lnTo>
                        <a:pt x="577" y="1884"/>
                      </a:lnTo>
                      <a:lnTo>
                        <a:pt x="576" y="1872"/>
                      </a:lnTo>
                      <a:lnTo>
                        <a:pt x="577" y="1864"/>
                      </a:lnTo>
                      <a:lnTo>
                        <a:pt x="584" y="1862"/>
                      </a:lnTo>
                      <a:lnTo>
                        <a:pt x="596" y="1867"/>
                      </a:lnTo>
                      <a:lnTo>
                        <a:pt x="609" y="1855"/>
                      </a:lnTo>
                      <a:lnTo>
                        <a:pt x="611" y="1850"/>
                      </a:lnTo>
                      <a:lnTo>
                        <a:pt x="615" y="1851"/>
                      </a:lnTo>
                      <a:lnTo>
                        <a:pt x="618" y="1848"/>
                      </a:lnTo>
                      <a:lnTo>
                        <a:pt x="619" y="1843"/>
                      </a:lnTo>
                      <a:lnTo>
                        <a:pt x="625" y="1847"/>
                      </a:lnTo>
                      <a:lnTo>
                        <a:pt x="627" y="1843"/>
                      </a:lnTo>
                      <a:lnTo>
                        <a:pt x="634" y="1839"/>
                      </a:lnTo>
                      <a:lnTo>
                        <a:pt x="639" y="1831"/>
                      </a:lnTo>
                      <a:lnTo>
                        <a:pt x="639" y="1818"/>
                      </a:lnTo>
                      <a:lnTo>
                        <a:pt x="633" y="1818"/>
                      </a:lnTo>
                      <a:lnTo>
                        <a:pt x="630" y="1815"/>
                      </a:lnTo>
                      <a:lnTo>
                        <a:pt x="635" y="1809"/>
                      </a:lnTo>
                      <a:lnTo>
                        <a:pt x="652" y="1797"/>
                      </a:lnTo>
                      <a:lnTo>
                        <a:pt x="655" y="1800"/>
                      </a:lnTo>
                      <a:lnTo>
                        <a:pt x="658" y="1788"/>
                      </a:lnTo>
                      <a:lnTo>
                        <a:pt x="672" y="1788"/>
                      </a:lnTo>
                      <a:lnTo>
                        <a:pt x="673" y="1783"/>
                      </a:lnTo>
                      <a:lnTo>
                        <a:pt x="676" y="1778"/>
                      </a:lnTo>
                      <a:lnTo>
                        <a:pt x="677" y="1770"/>
                      </a:lnTo>
                      <a:lnTo>
                        <a:pt x="684" y="1770"/>
                      </a:lnTo>
                      <a:lnTo>
                        <a:pt x="693" y="1775"/>
                      </a:lnTo>
                      <a:lnTo>
                        <a:pt x="698" y="1764"/>
                      </a:lnTo>
                      <a:lnTo>
                        <a:pt x="701" y="1762"/>
                      </a:lnTo>
                      <a:lnTo>
                        <a:pt x="708" y="1757"/>
                      </a:lnTo>
                      <a:lnTo>
                        <a:pt x="712" y="1751"/>
                      </a:lnTo>
                      <a:lnTo>
                        <a:pt x="714" y="1746"/>
                      </a:lnTo>
                      <a:lnTo>
                        <a:pt x="726" y="1742"/>
                      </a:lnTo>
                      <a:lnTo>
                        <a:pt x="740" y="1739"/>
                      </a:lnTo>
                      <a:lnTo>
                        <a:pt x="746" y="1729"/>
                      </a:lnTo>
                      <a:lnTo>
                        <a:pt x="752" y="1732"/>
                      </a:lnTo>
                      <a:lnTo>
                        <a:pt x="763" y="1726"/>
                      </a:lnTo>
                      <a:lnTo>
                        <a:pt x="764" y="1717"/>
                      </a:lnTo>
                      <a:lnTo>
                        <a:pt x="757" y="1712"/>
                      </a:lnTo>
                      <a:lnTo>
                        <a:pt x="767" y="1707"/>
                      </a:lnTo>
                      <a:lnTo>
                        <a:pt x="767" y="1703"/>
                      </a:lnTo>
                      <a:lnTo>
                        <a:pt x="765" y="1699"/>
                      </a:lnTo>
                      <a:lnTo>
                        <a:pt x="767" y="1692"/>
                      </a:lnTo>
                      <a:lnTo>
                        <a:pt x="773" y="1691"/>
                      </a:lnTo>
                      <a:lnTo>
                        <a:pt x="779" y="1681"/>
                      </a:lnTo>
                      <a:lnTo>
                        <a:pt x="796" y="1675"/>
                      </a:lnTo>
                      <a:lnTo>
                        <a:pt x="803" y="1668"/>
                      </a:lnTo>
                      <a:lnTo>
                        <a:pt x="805" y="1660"/>
                      </a:lnTo>
                      <a:lnTo>
                        <a:pt x="805" y="1653"/>
                      </a:lnTo>
                      <a:lnTo>
                        <a:pt x="801" y="1649"/>
                      </a:lnTo>
                      <a:lnTo>
                        <a:pt x="787" y="1642"/>
                      </a:lnTo>
                      <a:lnTo>
                        <a:pt x="785" y="1637"/>
                      </a:lnTo>
                      <a:lnTo>
                        <a:pt x="776" y="1633"/>
                      </a:lnTo>
                      <a:lnTo>
                        <a:pt x="762" y="1638"/>
                      </a:lnTo>
                      <a:lnTo>
                        <a:pt x="757" y="1636"/>
                      </a:lnTo>
                      <a:lnTo>
                        <a:pt x="765" y="1605"/>
                      </a:lnTo>
                      <a:lnTo>
                        <a:pt x="765" y="1600"/>
                      </a:lnTo>
                      <a:lnTo>
                        <a:pt x="779" y="1598"/>
                      </a:lnTo>
                      <a:lnTo>
                        <a:pt x="785" y="1592"/>
                      </a:lnTo>
                      <a:lnTo>
                        <a:pt x="785" y="1586"/>
                      </a:lnTo>
                      <a:lnTo>
                        <a:pt x="791" y="1582"/>
                      </a:lnTo>
                      <a:lnTo>
                        <a:pt x="791" y="1574"/>
                      </a:lnTo>
                      <a:lnTo>
                        <a:pt x="790" y="1566"/>
                      </a:lnTo>
                      <a:lnTo>
                        <a:pt x="795" y="1570"/>
                      </a:lnTo>
                      <a:lnTo>
                        <a:pt x="797" y="1561"/>
                      </a:lnTo>
                      <a:lnTo>
                        <a:pt x="805" y="1559"/>
                      </a:lnTo>
                      <a:lnTo>
                        <a:pt x="805" y="1568"/>
                      </a:lnTo>
                      <a:lnTo>
                        <a:pt x="816" y="1566"/>
                      </a:lnTo>
                      <a:lnTo>
                        <a:pt x="822" y="1561"/>
                      </a:lnTo>
                      <a:lnTo>
                        <a:pt x="822" y="1554"/>
                      </a:lnTo>
                      <a:lnTo>
                        <a:pt x="812" y="1550"/>
                      </a:lnTo>
                      <a:lnTo>
                        <a:pt x="818" y="1546"/>
                      </a:lnTo>
                      <a:lnTo>
                        <a:pt x="834" y="1545"/>
                      </a:lnTo>
                      <a:lnTo>
                        <a:pt x="843" y="1533"/>
                      </a:lnTo>
                      <a:lnTo>
                        <a:pt x="843" y="1525"/>
                      </a:lnTo>
                      <a:lnTo>
                        <a:pt x="840" y="1519"/>
                      </a:lnTo>
                      <a:lnTo>
                        <a:pt x="821" y="1502"/>
                      </a:lnTo>
                      <a:lnTo>
                        <a:pt x="827" y="1501"/>
                      </a:lnTo>
                      <a:lnTo>
                        <a:pt x="833" y="1508"/>
                      </a:lnTo>
                      <a:lnTo>
                        <a:pt x="846" y="1508"/>
                      </a:lnTo>
                      <a:lnTo>
                        <a:pt x="864" y="1490"/>
                      </a:lnTo>
                      <a:lnTo>
                        <a:pt x="870" y="1470"/>
                      </a:lnTo>
                      <a:lnTo>
                        <a:pt x="889" y="1447"/>
                      </a:lnTo>
                      <a:lnTo>
                        <a:pt x="892" y="1433"/>
                      </a:lnTo>
                      <a:lnTo>
                        <a:pt x="925" y="1415"/>
                      </a:lnTo>
                      <a:lnTo>
                        <a:pt x="950" y="1390"/>
                      </a:lnTo>
                      <a:lnTo>
                        <a:pt x="950" y="1383"/>
                      </a:lnTo>
                      <a:lnTo>
                        <a:pt x="948" y="1374"/>
                      </a:lnTo>
                      <a:lnTo>
                        <a:pt x="950" y="1362"/>
                      </a:lnTo>
                      <a:lnTo>
                        <a:pt x="953" y="1353"/>
                      </a:lnTo>
                      <a:lnTo>
                        <a:pt x="959" y="1342"/>
                      </a:lnTo>
                      <a:lnTo>
                        <a:pt x="973" y="1305"/>
                      </a:lnTo>
                      <a:lnTo>
                        <a:pt x="974" y="1296"/>
                      </a:lnTo>
                      <a:lnTo>
                        <a:pt x="974" y="1287"/>
                      </a:lnTo>
                      <a:lnTo>
                        <a:pt x="977" y="1276"/>
                      </a:lnTo>
                      <a:lnTo>
                        <a:pt x="982" y="1278"/>
                      </a:lnTo>
                      <a:lnTo>
                        <a:pt x="983" y="1287"/>
                      </a:lnTo>
                      <a:lnTo>
                        <a:pt x="978" y="1329"/>
                      </a:lnTo>
                      <a:lnTo>
                        <a:pt x="973" y="1342"/>
                      </a:lnTo>
                      <a:lnTo>
                        <a:pt x="961" y="1364"/>
                      </a:lnTo>
                      <a:lnTo>
                        <a:pt x="957" y="1378"/>
                      </a:lnTo>
                      <a:lnTo>
                        <a:pt x="957" y="1390"/>
                      </a:lnTo>
                      <a:lnTo>
                        <a:pt x="962" y="1395"/>
                      </a:lnTo>
                      <a:lnTo>
                        <a:pt x="983" y="1394"/>
                      </a:lnTo>
                      <a:lnTo>
                        <a:pt x="1002" y="1373"/>
                      </a:lnTo>
                      <a:lnTo>
                        <a:pt x="1017" y="1366"/>
                      </a:lnTo>
                      <a:lnTo>
                        <a:pt x="1027" y="1364"/>
                      </a:lnTo>
                      <a:lnTo>
                        <a:pt x="1018" y="1374"/>
                      </a:lnTo>
                      <a:lnTo>
                        <a:pt x="1011" y="1378"/>
                      </a:lnTo>
                      <a:lnTo>
                        <a:pt x="1001" y="1385"/>
                      </a:lnTo>
                      <a:lnTo>
                        <a:pt x="996" y="1395"/>
                      </a:lnTo>
                      <a:lnTo>
                        <a:pt x="988" y="1401"/>
                      </a:lnTo>
                      <a:lnTo>
                        <a:pt x="988" y="1411"/>
                      </a:lnTo>
                      <a:lnTo>
                        <a:pt x="995" y="1418"/>
                      </a:lnTo>
                      <a:lnTo>
                        <a:pt x="1021" y="1425"/>
                      </a:lnTo>
                      <a:lnTo>
                        <a:pt x="1042" y="1436"/>
                      </a:lnTo>
                      <a:lnTo>
                        <a:pt x="999" y="1428"/>
                      </a:lnTo>
                      <a:lnTo>
                        <a:pt x="983" y="1436"/>
                      </a:lnTo>
                      <a:lnTo>
                        <a:pt x="975" y="1434"/>
                      </a:lnTo>
                      <a:lnTo>
                        <a:pt x="968" y="1422"/>
                      </a:lnTo>
                      <a:lnTo>
                        <a:pt x="962" y="1423"/>
                      </a:lnTo>
                      <a:lnTo>
                        <a:pt x="954" y="1428"/>
                      </a:lnTo>
                      <a:lnTo>
                        <a:pt x="946" y="1437"/>
                      </a:lnTo>
                      <a:lnTo>
                        <a:pt x="918" y="1450"/>
                      </a:lnTo>
                      <a:lnTo>
                        <a:pt x="913" y="1459"/>
                      </a:lnTo>
                      <a:lnTo>
                        <a:pt x="916" y="1471"/>
                      </a:lnTo>
                      <a:lnTo>
                        <a:pt x="916" y="1487"/>
                      </a:lnTo>
                      <a:lnTo>
                        <a:pt x="914" y="1504"/>
                      </a:lnTo>
                      <a:lnTo>
                        <a:pt x="910" y="1513"/>
                      </a:lnTo>
                      <a:lnTo>
                        <a:pt x="902" y="1522"/>
                      </a:lnTo>
                      <a:lnTo>
                        <a:pt x="897" y="1534"/>
                      </a:lnTo>
                      <a:lnTo>
                        <a:pt x="896" y="1541"/>
                      </a:lnTo>
                      <a:lnTo>
                        <a:pt x="891" y="1551"/>
                      </a:lnTo>
                      <a:lnTo>
                        <a:pt x="888" y="1561"/>
                      </a:lnTo>
                      <a:lnTo>
                        <a:pt x="892" y="1567"/>
                      </a:lnTo>
                      <a:lnTo>
                        <a:pt x="904" y="1574"/>
                      </a:lnTo>
                      <a:lnTo>
                        <a:pt x="931" y="1557"/>
                      </a:lnTo>
                      <a:lnTo>
                        <a:pt x="936" y="1559"/>
                      </a:lnTo>
                      <a:lnTo>
                        <a:pt x="931" y="1571"/>
                      </a:lnTo>
                      <a:lnTo>
                        <a:pt x="926" y="1579"/>
                      </a:lnTo>
                      <a:lnTo>
                        <a:pt x="919" y="1586"/>
                      </a:lnTo>
                      <a:lnTo>
                        <a:pt x="913" y="1586"/>
                      </a:lnTo>
                      <a:lnTo>
                        <a:pt x="912" y="1589"/>
                      </a:lnTo>
                      <a:lnTo>
                        <a:pt x="916" y="1593"/>
                      </a:lnTo>
                      <a:lnTo>
                        <a:pt x="904" y="1589"/>
                      </a:lnTo>
                      <a:lnTo>
                        <a:pt x="902" y="1589"/>
                      </a:lnTo>
                      <a:lnTo>
                        <a:pt x="899" y="1592"/>
                      </a:lnTo>
                      <a:lnTo>
                        <a:pt x="898" y="1598"/>
                      </a:lnTo>
                      <a:lnTo>
                        <a:pt x="892" y="1592"/>
                      </a:lnTo>
                      <a:lnTo>
                        <a:pt x="888" y="1598"/>
                      </a:lnTo>
                      <a:lnTo>
                        <a:pt x="889" y="1604"/>
                      </a:lnTo>
                      <a:lnTo>
                        <a:pt x="883" y="1606"/>
                      </a:lnTo>
                      <a:lnTo>
                        <a:pt x="883" y="1615"/>
                      </a:lnTo>
                      <a:lnTo>
                        <a:pt x="892" y="1617"/>
                      </a:lnTo>
                      <a:lnTo>
                        <a:pt x="896" y="1622"/>
                      </a:lnTo>
                      <a:lnTo>
                        <a:pt x="907" y="1619"/>
                      </a:lnTo>
                      <a:lnTo>
                        <a:pt x="923" y="1617"/>
                      </a:lnTo>
                      <a:lnTo>
                        <a:pt x="923" y="1608"/>
                      </a:lnTo>
                      <a:lnTo>
                        <a:pt x="924" y="1605"/>
                      </a:lnTo>
                      <a:lnTo>
                        <a:pt x="932" y="1609"/>
                      </a:lnTo>
                      <a:lnTo>
                        <a:pt x="939" y="1614"/>
                      </a:lnTo>
                      <a:lnTo>
                        <a:pt x="948" y="1595"/>
                      </a:lnTo>
                      <a:lnTo>
                        <a:pt x="957" y="1584"/>
                      </a:lnTo>
                      <a:lnTo>
                        <a:pt x="963" y="1586"/>
                      </a:lnTo>
                      <a:lnTo>
                        <a:pt x="970" y="1581"/>
                      </a:lnTo>
                      <a:lnTo>
                        <a:pt x="970" y="1592"/>
                      </a:lnTo>
                      <a:lnTo>
                        <a:pt x="968" y="1603"/>
                      </a:lnTo>
                      <a:lnTo>
                        <a:pt x="980" y="1583"/>
                      </a:lnTo>
                      <a:lnTo>
                        <a:pt x="980" y="1572"/>
                      </a:lnTo>
                      <a:lnTo>
                        <a:pt x="993" y="1565"/>
                      </a:lnTo>
                      <a:lnTo>
                        <a:pt x="997" y="1568"/>
                      </a:lnTo>
                      <a:lnTo>
                        <a:pt x="1002" y="1560"/>
                      </a:lnTo>
                      <a:lnTo>
                        <a:pt x="1000" y="1550"/>
                      </a:lnTo>
                      <a:lnTo>
                        <a:pt x="1001" y="1546"/>
                      </a:lnTo>
                      <a:lnTo>
                        <a:pt x="1005" y="1540"/>
                      </a:lnTo>
                      <a:lnTo>
                        <a:pt x="1007" y="1554"/>
                      </a:lnTo>
                      <a:lnTo>
                        <a:pt x="1011" y="1566"/>
                      </a:lnTo>
                      <a:lnTo>
                        <a:pt x="1013" y="1551"/>
                      </a:lnTo>
                      <a:lnTo>
                        <a:pt x="1015" y="1540"/>
                      </a:lnTo>
                      <a:lnTo>
                        <a:pt x="1020" y="1534"/>
                      </a:lnTo>
                      <a:lnTo>
                        <a:pt x="1020" y="1524"/>
                      </a:lnTo>
                      <a:lnTo>
                        <a:pt x="1023" y="1536"/>
                      </a:lnTo>
                      <a:lnTo>
                        <a:pt x="1028" y="1534"/>
                      </a:lnTo>
                      <a:lnTo>
                        <a:pt x="1033" y="1534"/>
                      </a:lnTo>
                      <a:lnTo>
                        <a:pt x="1038" y="1538"/>
                      </a:lnTo>
                      <a:lnTo>
                        <a:pt x="1055" y="1540"/>
                      </a:lnTo>
                      <a:lnTo>
                        <a:pt x="1064" y="1534"/>
                      </a:lnTo>
                      <a:lnTo>
                        <a:pt x="1069" y="1533"/>
                      </a:lnTo>
                      <a:lnTo>
                        <a:pt x="1074" y="1518"/>
                      </a:lnTo>
                      <a:lnTo>
                        <a:pt x="1077" y="1519"/>
                      </a:lnTo>
                      <a:lnTo>
                        <a:pt x="1083" y="1517"/>
                      </a:lnTo>
                      <a:lnTo>
                        <a:pt x="1088" y="1509"/>
                      </a:lnTo>
                      <a:lnTo>
                        <a:pt x="1085" y="1508"/>
                      </a:lnTo>
                      <a:lnTo>
                        <a:pt x="1082" y="1504"/>
                      </a:lnTo>
                      <a:lnTo>
                        <a:pt x="1076" y="1506"/>
                      </a:lnTo>
                      <a:lnTo>
                        <a:pt x="1081" y="1496"/>
                      </a:lnTo>
                      <a:lnTo>
                        <a:pt x="1088" y="1486"/>
                      </a:lnTo>
                      <a:lnTo>
                        <a:pt x="1093" y="1486"/>
                      </a:lnTo>
                      <a:lnTo>
                        <a:pt x="1096" y="1476"/>
                      </a:lnTo>
                      <a:lnTo>
                        <a:pt x="1091" y="1469"/>
                      </a:lnTo>
                      <a:lnTo>
                        <a:pt x="1082" y="1477"/>
                      </a:lnTo>
                      <a:lnTo>
                        <a:pt x="1076" y="1477"/>
                      </a:lnTo>
                      <a:lnTo>
                        <a:pt x="1065" y="1482"/>
                      </a:lnTo>
                      <a:lnTo>
                        <a:pt x="1064" y="1474"/>
                      </a:lnTo>
                      <a:lnTo>
                        <a:pt x="1074" y="1470"/>
                      </a:lnTo>
                      <a:lnTo>
                        <a:pt x="1082" y="1463"/>
                      </a:lnTo>
                      <a:lnTo>
                        <a:pt x="1083" y="1453"/>
                      </a:lnTo>
                      <a:lnTo>
                        <a:pt x="1076" y="1458"/>
                      </a:lnTo>
                      <a:lnTo>
                        <a:pt x="1076" y="1453"/>
                      </a:lnTo>
                      <a:lnTo>
                        <a:pt x="1066" y="1454"/>
                      </a:lnTo>
                      <a:lnTo>
                        <a:pt x="1066" y="1448"/>
                      </a:lnTo>
                      <a:lnTo>
                        <a:pt x="1063" y="1447"/>
                      </a:lnTo>
                      <a:lnTo>
                        <a:pt x="1066" y="1439"/>
                      </a:lnTo>
                      <a:lnTo>
                        <a:pt x="1077" y="1436"/>
                      </a:lnTo>
                      <a:lnTo>
                        <a:pt x="1083" y="1425"/>
                      </a:lnTo>
                      <a:lnTo>
                        <a:pt x="1074" y="1423"/>
                      </a:lnTo>
                      <a:lnTo>
                        <a:pt x="1082" y="1411"/>
                      </a:lnTo>
                      <a:lnTo>
                        <a:pt x="1086" y="1409"/>
                      </a:lnTo>
                      <a:lnTo>
                        <a:pt x="1090" y="1417"/>
                      </a:lnTo>
                      <a:lnTo>
                        <a:pt x="1093" y="1416"/>
                      </a:lnTo>
                      <a:lnTo>
                        <a:pt x="1098" y="1405"/>
                      </a:lnTo>
                      <a:lnTo>
                        <a:pt x="1109" y="1394"/>
                      </a:lnTo>
                      <a:lnTo>
                        <a:pt x="1109" y="1404"/>
                      </a:lnTo>
                      <a:lnTo>
                        <a:pt x="1099" y="1421"/>
                      </a:lnTo>
                      <a:lnTo>
                        <a:pt x="1096" y="1431"/>
                      </a:lnTo>
                      <a:lnTo>
                        <a:pt x="1102" y="1437"/>
                      </a:lnTo>
                      <a:lnTo>
                        <a:pt x="1111" y="1436"/>
                      </a:lnTo>
                      <a:lnTo>
                        <a:pt x="1114" y="1431"/>
                      </a:lnTo>
                      <a:lnTo>
                        <a:pt x="1114" y="1415"/>
                      </a:lnTo>
                      <a:lnTo>
                        <a:pt x="1115" y="1405"/>
                      </a:lnTo>
                      <a:lnTo>
                        <a:pt x="1120" y="1418"/>
                      </a:lnTo>
                      <a:lnTo>
                        <a:pt x="1120" y="1426"/>
                      </a:lnTo>
                      <a:lnTo>
                        <a:pt x="1128" y="1427"/>
                      </a:lnTo>
                      <a:lnTo>
                        <a:pt x="1144" y="1425"/>
                      </a:lnTo>
                      <a:lnTo>
                        <a:pt x="1150" y="1426"/>
                      </a:lnTo>
                      <a:lnTo>
                        <a:pt x="1160" y="1423"/>
                      </a:lnTo>
                      <a:lnTo>
                        <a:pt x="1166" y="1414"/>
                      </a:lnTo>
                      <a:lnTo>
                        <a:pt x="1178" y="1409"/>
                      </a:lnTo>
                      <a:lnTo>
                        <a:pt x="1190" y="1409"/>
                      </a:lnTo>
                      <a:lnTo>
                        <a:pt x="1189" y="1412"/>
                      </a:lnTo>
                      <a:lnTo>
                        <a:pt x="1173" y="1415"/>
                      </a:lnTo>
                      <a:lnTo>
                        <a:pt x="1173" y="1422"/>
                      </a:lnTo>
                      <a:lnTo>
                        <a:pt x="1171" y="1432"/>
                      </a:lnTo>
                      <a:lnTo>
                        <a:pt x="1171" y="1439"/>
                      </a:lnTo>
                      <a:lnTo>
                        <a:pt x="1177" y="1442"/>
                      </a:lnTo>
                      <a:lnTo>
                        <a:pt x="1194" y="1436"/>
                      </a:lnTo>
                      <a:lnTo>
                        <a:pt x="1195" y="1441"/>
                      </a:lnTo>
                      <a:lnTo>
                        <a:pt x="1179" y="1450"/>
                      </a:lnTo>
                      <a:lnTo>
                        <a:pt x="1168" y="1454"/>
                      </a:lnTo>
                      <a:lnTo>
                        <a:pt x="1183" y="1457"/>
                      </a:lnTo>
                      <a:lnTo>
                        <a:pt x="1190" y="1448"/>
                      </a:lnTo>
                      <a:lnTo>
                        <a:pt x="1200" y="1443"/>
                      </a:lnTo>
                      <a:lnTo>
                        <a:pt x="1204" y="1446"/>
                      </a:lnTo>
                      <a:lnTo>
                        <a:pt x="1190" y="1463"/>
                      </a:lnTo>
                      <a:lnTo>
                        <a:pt x="1208" y="1458"/>
                      </a:lnTo>
                      <a:lnTo>
                        <a:pt x="1212" y="1461"/>
                      </a:lnTo>
                      <a:lnTo>
                        <a:pt x="1222" y="1460"/>
                      </a:lnTo>
                      <a:lnTo>
                        <a:pt x="1224" y="1463"/>
                      </a:lnTo>
                      <a:lnTo>
                        <a:pt x="1216" y="1475"/>
                      </a:lnTo>
                      <a:lnTo>
                        <a:pt x="1224" y="1477"/>
                      </a:lnTo>
                      <a:lnTo>
                        <a:pt x="1238" y="1495"/>
                      </a:lnTo>
                      <a:lnTo>
                        <a:pt x="1246" y="1498"/>
                      </a:lnTo>
                      <a:lnTo>
                        <a:pt x="1253" y="1497"/>
                      </a:lnTo>
                      <a:lnTo>
                        <a:pt x="1253" y="1493"/>
                      </a:lnTo>
                      <a:lnTo>
                        <a:pt x="1254" y="1490"/>
                      </a:lnTo>
                      <a:lnTo>
                        <a:pt x="1254" y="1485"/>
                      </a:lnTo>
                      <a:lnTo>
                        <a:pt x="1258" y="1482"/>
                      </a:lnTo>
                      <a:lnTo>
                        <a:pt x="1263" y="1481"/>
                      </a:lnTo>
                      <a:lnTo>
                        <a:pt x="1268" y="1485"/>
                      </a:lnTo>
                      <a:lnTo>
                        <a:pt x="1270" y="1491"/>
                      </a:lnTo>
                      <a:lnTo>
                        <a:pt x="1270" y="1500"/>
                      </a:lnTo>
                      <a:lnTo>
                        <a:pt x="1279" y="1506"/>
                      </a:lnTo>
                      <a:lnTo>
                        <a:pt x="1284" y="1512"/>
                      </a:lnTo>
                      <a:lnTo>
                        <a:pt x="1287" y="1514"/>
                      </a:lnTo>
                      <a:lnTo>
                        <a:pt x="1289" y="1509"/>
                      </a:lnTo>
                      <a:lnTo>
                        <a:pt x="1296" y="1514"/>
                      </a:lnTo>
                      <a:lnTo>
                        <a:pt x="1301" y="1513"/>
                      </a:lnTo>
                      <a:lnTo>
                        <a:pt x="1307" y="1517"/>
                      </a:lnTo>
                      <a:lnTo>
                        <a:pt x="1313" y="1524"/>
                      </a:lnTo>
                      <a:lnTo>
                        <a:pt x="1313" y="1528"/>
                      </a:lnTo>
                      <a:lnTo>
                        <a:pt x="1312" y="1531"/>
                      </a:lnTo>
                      <a:lnTo>
                        <a:pt x="1316" y="1534"/>
                      </a:lnTo>
                      <a:lnTo>
                        <a:pt x="1324" y="1535"/>
                      </a:lnTo>
                      <a:lnTo>
                        <a:pt x="1337" y="1530"/>
                      </a:lnTo>
                      <a:lnTo>
                        <a:pt x="1370" y="1529"/>
                      </a:lnTo>
                      <a:lnTo>
                        <a:pt x="1373" y="1523"/>
                      </a:lnTo>
                      <a:lnTo>
                        <a:pt x="1383" y="1528"/>
                      </a:lnTo>
                      <a:lnTo>
                        <a:pt x="1387" y="1523"/>
                      </a:lnTo>
                      <a:lnTo>
                        <a:pt x="1399" y="1525"/>
                      </a:lnTo>
                      <a:lnTo>
                        <a:pt x="1405" y="1531"/>
                      </a:lnTo>
                      <a:lnTo>
                        <a:pt x="1437" y="1538"/>
                      </a:lnTo>
                      <a:lnTo>
                        <a:pt x="1445" y="1539"/>
                      </a:lnTo>
                      <a:lnTo>
                        <a:pt x="1459" y="1531"/>
                      </a:lnTo>
                      <a:lnTo>
                        <a:pt x="1466" y="1536"/>
                      </a:lnTo>
                      <a:lnTo>
                        <a:pt x="1467" y="1539"/>
                      </a:lnTo>
                      <a:lnTo>
                        <a:pt x="1459" y="1541"/>
                      </a:lnTo>
                      <a:lnTo>
                        <a:pt x="1458" y="1545"/>
                      </a:lnTo>
                      <a:lnTo>
                        <a:pt x="1463" y="1549"/>
                      </a:lnTo>
                      <a:lnTo>
                        <a:pt x="1483" y="1557"/>
                      </a:lnTo>
                      <a:lnTo>
                        <a:pt x="1504" y="1562"/>
                      </a:lnTo>
                      <a:lnTo>
                        <a:pt x="1522" y="1565"/>
                      </a:lnTo>
                      <a:lnTo>
                        <a:pt x="1540" y="1556"/>
                      </a:lnTo>
                      <a:lnTo>
                        <a:pt x="1555" y="1538"/>
                      </a:lnTo>
                      <a:lnTo>
                        <a:pt x="1559" y="1529"/>
                      </a:lnTo>
                      <a:lnTo>
                        <a:pt x="1563" y="1525"/>
                      </a:lnTo>
                      <a:lnTo>
                        <a:pt x="1574" y="1540"/>
                      </a:lnTo>
                      <a:lnTo>
                        <a:pt x="1580" y="1546"/>
                      </a:lnTo>
                      <a:lnTo>
                        <a:pt x="1590" y="1550"/>
                      </a:lnTo>
                      <a:lnTo>
                        <a:pt x="1586" y="1551"/>
                      </a:lnTo>
                      <a:lnTo>
                        <a:pt x="1579" y="1557"/>
                      </a:lnTo>
                      <a:lnTo>
                        <a:pt x="1579" y="1565"/>
                      </a:lnTo>
                      <a:lnTo>
                        <a:pt x="1580" y="1571"/>
                      </a:lnTo>
                      <a:lnTo>
                        <a:pt x="1581" y="1578"/>
                      </a:lnTo>
                      <a:lnTo>
                        <a:pt x="1579" y="1582"/>
                      </a:lnTo>
                      <a:lnTo>
                        <a:pt x="1574" y="1577"/>
                      </a:lnTo>
                      <a:lnTo>
                        <a:pt x="1572" y="1557"/>
                      </a:lnTo>
                      <a:lnTo>
                        <a:pt x="1574" y="1552"/>
                      </a:lnTo>
                      <a:lnTo>
                        <a:pt x="1574" y="1545"/>
                      </a:lnTo>
                      <a:lnTo>
                        <a:pt x="1570" y="1539"/>
                      </a:lnTo>
                      <a:lnTo>
                        <a:pt x="1567" y="1536"/>
                      </a:lnTo>
                      <a:lnTo>
                        <a:pt x="1563" y="1541"/>
                      </a:lnTo>
                      <a:lnTo>
                        <a:pt x="1561" y="1546"/>
                      </a:lnTo>
                      <a:lnTo>
                        <a:pt x="1561" y="1560"/>
                      </a:lnTo>
                      <a:lnTo>
                        <a:pt x="1564" y="1563"/>
                      </a:lnTo>
                      <a:lnTo>
                        <a:pt x="1564" y="1570"/>
                      </a:lnTo>
                      <a:lnTo>
                        <a:pt x="1563" y="1574"/>
                      </a:lnTo>
                      <a:lnTo>
                        <a:pt x="1560" y="1578"/>
                      </a:lnTo>
                      <a:lnTo>
                        <a:pt x="1555" y="1579"/>
                      </a:lnTo>
                      <a:lnTo>
                        <a:pt x="1548" y="1587"/>
                      </a:lnTo>
                      <a:lnTo>
                        <a:pt x="1552" y="1592"/>
                      </a:lnTo>
                      <a:lnTo>
                        <a:pt x="1567" y="1595"/>
                      </a:lnTo>
                      <a:lnTo>
                        <a:pt x="1567" y="1599"/>
                      </a:lnTo>
                      <a:lnTo>
                        <a:pt x="1572" y="1601"/>
                      </a:lnTo>
                      <a:lnTo>
                        <a:pt x="1579" y="1601"/>
                      </a:lnTo>
                      <a:lnTo>
                        <a:pt x="1581" y="1603"/>
                      </a:lnTo>
                      <a:lnTo>
                        <a:pt x="1580" y="1606"/>
                      </a:lnTo>
                      <a:lnTo>
                        <a:pt x="1598" y="1614"/>
                      </a:lnTo>
                      <a:lnTo>
                        <a:pt x="1612" y="1627"/>
                      </a:lnTo>
                      <a:lnTo>
                        <a:pt x="1612" y="1624"/>
                      </a:lnTo>
                      <a:lnTo>
                        <a:pt x="1615" y="1620"/>
                      </a:lnTo>
                      <a:lnTo>
                        <a:pt x="1629" y="1620"/>
                      </a:lnTo>
                      <a:lnTo>
                        <a:pt x="1630" y="1619"/>
                      </a:lnTo>
                      <a:lnTo>
                        <a:pt x="1631" y="1608"/>
                      </a:lnTo>
                      <a:lnTo>
                        <a:pt x="1628" y="1599"/>
                      </a:lnTo>
                      <a:lnTo>
                        <a:pt x="1630" y="1598"/>
                      </a:lnTo>
                      <a:lnTo>
                        <a:pt x="1635" y="1600"/>
                      </a:lnTo>
                      <a:lnTo>
                        <a:pt x="1638" y="1595"/>
                      </a:lnTo>
                      <a:lnTo>
                        <a:pt x="1635" y="1592"/>
                      </a:lnTo>
                      <a:lnTo>
                        <a:pt x="1608" y="1557"/>
                      </a:lnTo>
                      <a:lnTo>
                        <a:pt x="1603" y="1546"/>
                      </a:lnTo>
                      <a:lnTo>
                        <a:pt x="1590" y="1535"/>
                      </a:lnTo>
                      <a:lnTo>
                        <a:pt x="1583" y="1529"/>
                      </a:lnTo>
                      <a:lnTo>
                        <a:pt x="1587" y="1529"/>
                      </a:lnTo>
                      <a:lnTo>
                        <a:pt x="1587" y="1523"/>
                      </a:lnTo>
                      <a:lnTo>
                        <a:pt x="1587" y="1501"/>
                      </a:lnTo>
                      <a:lnTo>
                        <a:pt x="1554" y="1502"/>
                      </a:lnTo>
                      <a:lnTo>
                        <a:pt x="1542" y="1517"/>
                      </a:lnTo>
                      <a:lnTo>
                        <a:pt x="1536" y="1514"/>
                      </a:lnTo>
                      <a:lnTo>
                        <a:pt x="1521" y="1503"/>
                      </a:lnTo>
                      <a:lnTo>
                        <a:pt x="1506" y="1514"/>
                      </a:lnTo>
                      <a:lnTo>
                        <a:pt x="1486" y="1502"/>
                      </a:lnTo>
                      <a:lnTo>
                        <a:pt x="1486" y="14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4" name="Freeform 276"/>
                <p:cNvSpPr>
                  <a:spLocks noChangeAspect="1"/>
                </p:cNvSpPr>
                <p:nvPr/>
              </p:nvSpPr>
              <p:spPr bwMode="gray">
                <a:xfrm>
                  <a:off x="999" y="1668"/>
                  <a:ext cx="91" cy="101"/>
                </a:xfrm>
                <a:custGeom>
                  <a:avLst/>
                  <a:gdLst/>
                  <a:ahLst/>
                  <a:cxnLst>
                    <a:cxn ang="0">
                      <a:pos x="39" y="90"/>
                    </a:cxn>
                    <a:cxn ang="0">
                      <a:pos x="91" y="60"/>
                    </a:cxn>
                    <a:cxn ang="0">
                      <a:pos x="103" y="29"/>
                    </a:cxn>
                    <a:cxn ang="0">
                      <a:pos x="162" y="7"/>
                    </a:cxn>
                    <a:cxn ang="0">
                      <a:pos x="192" y="55"/>
                    </a:cxn>
                    <a:cxn ang="0">
                      <a:pos x="214" y="100"/>
                    </a:cxn>
                    <a:cxn ang="0">
                      <a:pos x="292" y="206"/>
                    </a:cxn>
                    <a:cxn ang="0">
                      <a:pos x="322" y="262"/>
                    </a:cxn>
                    <a:cxn ang="0">
                      <a:pos x="334" y="292"/>
                    </a:cxn>
                    <a:cxn ang="0">
                      <a:pos x="353" y="335"/>
                    </a:cxn>
                    <a:cxn ang="0">
                      <a:pos x="450" y="384"/>
                    </a:cxn>
                    <a:cxn ang="0">
                      <a:pos x="451" y="416"/>
                    </a:cxn>
                    <a:cxn ang="0">
                      <a:pos x="451" y="474"/>
                    </a:cxn>
                    <a:cxn ang="0">
                      <a:pos x="424" y="498"/>
                    </a:cxn>
                    <a:cxn ang="0">
                      <a:pos x="404" y="506"/>
                    </a:cxn>
                    <a:cxn ang="0">
                      <a:pos x="416" y="479"/>
                    </a:cxn>
                    <a:cxn ang="0">
                      <a:pos x="421" y="454"/>
                    </a:cxn>
                    <a:cxn ang="0">
                      <a:pos x="407" y="439"/>
                    </a:cxn>
                    <a:cxn ang="0">
                      <a:pos x="394" y="390"/>
                    </a:cxn>
                    <a:cxn ang="0">
                      <a:pos x="389" y="378"/>
                    </a:cxn>
                    <a:cxn ang="0">
                      <a:pos x="362" y="396"/>
                    </a:cxn>
                    <a:cxn ang="0">
                      <a:pos x="354" y="418"/>
                    </a:cxn>
                    <a:cxn ang="0">
                      <a:pos x="338" y="431"/>
                    </a:cxn>
                    <a:cxn ang="0">
                      <a:pos x="342" y="405"/>
                    </a:cxn>
                    <a:cxn ang="0">
                      <a:pos x="369" y="366"/>
                    </a:cxn>
                    <a:cxn ang="0">
                      <a:pos x="328" y="320"/>
                    </a:cxn>
                    <a:cxn ang="0">
                      <a:pos x="302" y="305"/>
                    </a:cxn>
                    <a:cxn ang="0">
                      <a:pos x="305" y="299"/>
                    </a:cxn>
                    <a:cxn ang="0">
                      <a:pos x="286" y="282"/>
                    </a:cxn>
                    <a:cxn ang="0">
                      <a:pos x="275" y="276"/>
                    </a:cxn>
                    <a:cxn ang="0">
                      <a:pos x="279" y="260"/>
                    </a:cxn>
                    <a:cxn ang="0">
                      <a:pos x="268" y="246"/>
                    </a:cxn>
                    <a:cxn ang="0">
                      <a:pos x="267" y="229"/>
                    </a:cxn>
                    <a:cxn ang="0">
                      <a:pos x="284" y="238"/>
                    </a:cxn>
                    <a:cxn ang="0">
                      <a:pos x="276" y="219"/>
                    </a:cxn>
                    <a:cxn ang="0">
                      <a:pos x="264" y="198"/>
                    </a:cxn>
                    <a:cxn ang="0">
                      <a:pos x="254" y="203"/>
                    </a:cxn>
                    <a:cxn ang="0">
                      <a:pos x="251" y="190"/>
                    </a:cxn>
                    <a:cxn ang="0">
                      <a:pos x="256" y="169"/>
                    </a:cxn>
                    <a:cxn ang="0">
                      <a:pos x="233" y="183"/>
                    </a:cxn>
                    <a:cxn ang="0">
                      <a:pos x="219" y="165"/>
                    </a:cxn>
                    <a:cxn ang="0">
                      <a:pos x="178" y="124"/>
                    </a:cxn>
                    <a:cxn ang="0">
                      <a:pos x="156" y="52"/>
                    </a:cxn>
                    <a:cxn ang="0">
                      <a:pos x="150" y="63"/>
                    </a:cxn>
                    <a:cxn ang="0">
                      <a:pos x="172" y="142"/>
                    </a:cxn>
                    <a:cxn ang="0">
                      <a:pos x="152" y="142"/>
                    </a:cxn>
                    <a:cxn ang="0">
                      <a:pos x="133" y="127"/>
                    </a:cxn>
                    <a:cxn ang="0">
                      <a:pos x="117" y="90"/>
                    </a:cxn>
                    <a:cxn ang="0">
                      <a:pos x="90" y="85"/>
                    </a:cxn>
                    <a:cxn ang="0">
                      <a:pos x="71" y="82"/>
                    </a:cxn>
                    <a:cxn ang="0">
                      <a:pos x="77" y="95"/>
                    </a:cxn>
                    <a:cxn ang="0">
                      <a:pos x="98" y="121"/>
                    </a:cxn>
                    <a:cxn ang="0">
                      <a:pos x="117" y="141"/>
                    </a:cxn>
                    <a:cxn ang="0">
                      <a:pos x="97" y="149"/>
                    </a:cxn>
                    <a:cxn ang="0">
                      <a:pos x="48" y="135"/>
                    </a:cxn>
                    <a:cxn ang="0">
                      <a:pos x="27" y="116"/>
                    </a:cxn>
                    <a:cxn ang="0">
                      <a:pos x="5" y="47"/>
                    </a:cxn>
                  </a:cxnLst>
                  <a:rect l="0" t="0" r="r" b="b"/>
                  <a:pathLst>
                    <a:path w="456" h="507">
                      <a:moveTo>
                        <a:pt x="10" y="44"/>
                      </a:moveTo>
                      <a:lnTo>
                        <a:pt x="26" y="57"/>
                      </a:lnTo>
                      <a:lnTo>
                        <a:pt x="36" y="81"/>
                      </a:lnTo>
                      <a:lnTo>
                        <a:pt x="39" y="87"/>
                      </a:lnTo>
                      <a:lnTo>
                        <a:pt x="39" y="90"/>
                      </a:lnTo>
                      <a:lnTo>
                        <a:pt x="42" y="92"/>
                      </a:lnTo>
                      <a:lnTo>
                        <a:pt x="55" y="87"/>
                      </a:lnTo>
                      <a:lnTo>
                        <a:pt x="71" y="73"/>
                      </a:lnTo>
                      <a:lnTo>
                        <a:pt x="87" y="68"/>
                      </a:lnTo>
                      <a:lnTo>
                        <a:pt x="91" y="60"/>
                      </a:lnTo>
                      <a:lnTo>
                        <a:pt x="91" y="51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2" y="41"/>
                      </a:lnTo>
                      <a:lnTo>
                        <a:pt x="103" y="29"/>
                      </a:lnTo>
                      <a:lnTo>
                        <a:pt x="108" y="23"/>
                      </a:lnTo>
                      <a:lnTo>
                        <a:pt x="129" y="17"/>
                      </a:lnTo>
                      <a:lnTo>
                        <a:pt x="151" y="0"/>
                      </a:lnTo>
                      <a:lnTo>
                        <a:pt x="156" y="1"/>
                      </a:lnTo>
                      <a:lnTo>
                        <a:pt x="162" y="7"/>
                      </a:lnTo>
                      <a:lnTo>
                        <a:pt x="171" y="25"/>
                      </a:lnTo>
                      <a:lnTo>
                        <a:pt x="174" y="29"/>
                      </a:lnTo>
                      <a:lnTo>
                        <a:pt x="179" y="29"/>
                      </a:lnTo>
                      <a:lnTo>
                        <a:pt x="183" y="41"/>
                      </a:lnTo>
                      <a:lnTo>
                        <a:pt x="192" y="55"/>
                      </a:lnTo>
                      <a:lnTo>
                        <a:pt x="194" y="63"/>
                      </a:lnTo>
                      <a:lnTo>
                        <a:pt x="206" y="74"/>
                      </a:lnTo>
                      <a:lnTo>
                        <a:pt x="210" y="90"/>
                      </a:lnTo>
                      <a:lnTo>
                        <a:pt x="210" y="93"/>
                      </a:lnTo>
                      <a:lnTo>
                        <a:pt x="214" y="100"/>
                      </a:lnTo>
                      <a:lnTo>
                        <a:pt x="235" y="109"/>
                      </a:lnTo>
                      <a:lnTo>
                        <a:pt x="246" y="120"/>
                      </a:lnTo>
                      <a:lnTo>
                        <a:pt x="253" y="141"/>
                      </a:lnTo>
                      <a:lnTo>
                        <a:pt x="264" y="160"/>
                      </a:lnTo>
                      <a:lnTo>
                        <a:pt x="292" y="206"/>
                      </a:lnTo>
                      <a:lnTo>
                        <a:pt x="299" y="224"/>
                      </a:lnTo>
                      <a:lnTo>
                        <a:pt x="300" y="227"/>
                      </a:lnTo>
                      <a:lnTo>
                        <a:pt x="303" y="227"/>
                      </a:lnTo>
                      <a:lnTo>
                        <a:pt x="308" y="245"/>
                      </a:lnTo>
                      <a:lnTo>
                        <a:pt x="322" y="262"/>
                      </a:lnTo>
                      <a:lnTo>
                        <a:pt x="326" y="270"/>
                      </a:lnTo>
                      <a:lnTo>
                        <a:pt x="326" y="273"/>
                      </a:lnTo>
                      <a:lnTo>
                        <a:pt x="323" y="278"/>
                      </a:lnTo>
                      <a:lnTo>
                        <a:pt x="324" y="283"/>
                      </a:lnTo>
                      <a:lnTo>
                        <a:pt x="334" y="292"/>
                      </a:lnTo>
                      <a:lnTo>
                        <a:pt x="338" y="299"/>
                      </a:lnTo>
                      <a:lnTo>
                        <a:pt x="338" y="303"/>
                      </a:lnTo>
                      <a:lnTo>
                        <a:pt x="343" y="320"/>
                      </a:lnTo>
                      <a:lnTo>
                        <a:pt x="348" y="329"/>
                      </a:lnTo>
                      <a:lnTo>
                        <a:pt x="353" y="335"/>
                      </a:lnTo>
                      <a:lnTo>
                        <a:pt x="365" y="342"/>
                      </a:lnTo>
                      <a:lnTo>
                        <a:pt x="401" y="352"/>
                      </a:lnTo>
                      <a:lnTo>
                        <a:pt x="426" y="373"/>
                      </a:lnTo>
                      <a:lnTo>
                        <a:pt x="431" y="379"/>
                      </a:lnTo>
                      <a:lnTo>
                        <a:pt x="450" y="384"/>
                      </a:lnTo>
                      <a:lnTo>
                        <a:pt x="452" y="388"/>
                      </a:lnTo>
                      <a:lnTo>
                        <a:pt x="456" y="394"/>
                      </a:lnTo>
                      <a:lnTo>
                        <a:pt x="456" y="396"/>
                      </a:lnTo>
                      <a:lnTo>
                        <a:pt x="453" y="401"/>
                      </a:lnTo>
                      <a:lnTo>
                        <a:pt x="451" y="416"/>
                      </a:lnTo>
                      <a:lnTo>
                        <a:pt x="451" y="443"/>
                      </a:lnTo>
                      <a:lnTo>
                        <a:pt x="456" y="459"/>
                      </a:lnTo>
                      <a:lnTo>
                        <a:pt x="456" y="464"/>
                      </a:lnTo>
                      <a:lnTo>
                        <a:pt x="453" y="470"/>
                      </a:lnTo>
                      <a:lnTo>
                        <a:pt x="451" y="474"/>
                      </a:lnTo>
                      <a:lnTo>
                        <a:pt x="450" y="481"/>
                      </a:lnTo>
                      <a:lnTo>
                        <a:pt x="441" y="480"/>
                      </a:lnTo>
                      <a:lnTo>
                        <a:pt x="435" y="488"/>
                      </a:lnTo>
                      <a:lnTo>
                        <a:pt x="429" y="496"/>
                      </a:lnTo>
                      <a:lnTo>
                        <a:pt x="424" y="498"/>
                      </a:lnTo>
                      <a:lnTo>
                        <a:pt x="419" y="498"/>
                      </a:lnTo>
                      <a:lnTo>
                        <a:pt x="415" y="503"/>
                      </a:lnTo>
                      <a:lnTo>
                        <a:pt x="410" y="496"/>
                      </a:lnTo>
                      <a:lnTo>
                        <a:pt x="409" y="507"/>
                      </a:lnTo>
                      <a:lnTo>
                        <a:pt x="404" y="506"/>
                      </a:lnTo>
                      <a:lnTo>
                        <a:pt x="403" y="496"/>
                      </a:lnTo>
                      <a:lnTo>
                        <a:pt x="403" y="482"/>
                      </a:lnTo>
                      <a:lnTo>
                        <a:pt x="409" y="480"/>
                      </a:lnTo>
                      <a:lnTo>
                        <a:pt x="413" y="482"/>
                      </a:lnTo>
                      <a:lnTo>
                        <a:pt x="416" y="479"/>
                      </a:lnTo>
                      <a:lnTo>
                        <a:pt x="419" y="480"/>
                      </a:lnTo>
                      <a:lnTo>
                        <a:pt x="421" y="475"/>
                      </a:lnTo>
                      <a:lnTo>
                        <a:pt x="425" y="474"/>
                      </a:lnTo>
                      <a:lnTo>
                        <a:pt x="423" y="467"/>
                      </a:lnTo>
                      <a:lnTo>
                        <a:pt x="421" y="454"/>
                      </a:lnTo>
                      <a:lnTo>
                        <a:pt x="416" y="453"/>
                      </a:lnTo>
                      <a:lnTo>
                        <a:pt x="414" y="456"/>
                      </a:lnTo>
                      <a:lnTo>
                        <a:pt x="410" y="456"/>
                      </a:lnTo>
                      <a:lnTo>
                        <a:pt x="408" y="454"/>
                      </a:lnTo>
                      <a:lnTo>
                        <a:pt x="407" y="439"/>
                      </a:lnTo>
                      <a:lnTo>
                        <a:pt x="408" y="432"/>
                      </a:lnTo>
                      <a:lnTo>
                        <a:pt x="405" y="426"/>
                      </a:lnTo>
                      <a:lnTo>
                        <a:pt x="404" y="416"/>
                      </a:lnTo>
                      <a:lnTo>
                        <a:pt x="397" y="402"/>
                      </a:lnTo>
                      <a:lnTo>
                        <a:pt x="394" y="390"/>
                      </a:lnTo>
                      <a:lnTo>
                        <a:pt x="392" y="395"/>
                      </a:lnTo>
                      <a:lnTo>
                        <a:pt x="393" y="388"/>
                      </a:lnTo>
                      <a:lnTo>
                        <a:pt x="397" y="382"/>
                      </a:lnTo>
                      <a:lnTo>
                        <a:pt x="394" y="377"/>
                      </a:lnTo>
                      <a:lnTo>
                        <a:pt x="389" y="378"/>
                      </a:lnTo>
                      <a:lnTo>
                        <a:pt x="382" y="386"/>
                      </a:lnTo>
                      <a:lnTo>
                        <a:pt x="377" y="390"/>
                      </a:lnTo>
                      <a:lnTo>
                        <a:pt x="375" y="396"/>
                      </a:lnTo>
                      <a:lnTo>
                        <a:pt x="367" y="393"/>
                      </a:lnTo>
                      <a:lnTo>
                        <a:pt x="362" y="396"/>
                      </a:lnTo>
                      <a:lnTo>
                        <a:pt x="356" y="400"/>
                      </a:lnTo>
                      <a:lnTo>
                        <a:pt x="358" y="404"/>
                      </a:lnTo>
                      <a:lnTo>
                        <a:pt x="355" y="411"/>
                      </a:lnTo>
                      <a:lnTo>
                        <a:pt x="354" y="415"/>
                      </a:lnTo>
                      <a:lnTo>
                        <a:pt x="354" y="418"/>
                      </a:lnTo>
                      <a:lnTo>
                        <a:pt x="350" y="423"/>
                      </a:lnTo>
                      <a:lnTo>
                        <a:pt x="346" y="423"/>
                      </a:lnTo>
                      <a:lnTo>
                        <a:pt x="346" y="429"/>
                      </a:lnTo>
                      <a:lnTo>
                        <a:pt x="342" y="434"/>
                      </a:lnTo>
                      <a:lnTo>
                        <a:pt x="338" y="431"/>
                      </a:lnTo>
                      <a:lnTo>
                        <a:pt x="333" y="423"/>
                      </a:lnTo>
                      <a:lnTo>
                        <a:pt x="331" y="416"/>
                      </a:lnTo>
                      <a:lnTo>
                        <a:pt x="332" y="411"/>
                      </a:lnTo>
                      <a:lnTo>
                        <a:pt x="337" y="410"/>
                      </a:lnTo>
                      <a:lnTo>
                        <a:pt x="342" y="405"/>
                      </a:lnTo>
                      <a:lnTo>
                        <a:pt x="346" y="389"/>
                      </a:lnTo>
                      <a:lnTo>
                        <a:pt x="346" y="375"/>
                      </a:lnTo>
                      <a:lnTo>
                        <a:pt x="351" y="370"/>
                      </a:lnTo>
                      <a:lnTo>
                        <a:pt x="367" y="369"/>
                      </a:lnTo>
                      <a:lnTo>
                        <a:pt x="369" y="366"/>
                      </a:lnTo>
                      <a:lnTo>
                        <a:pt x="350" y="359"/>
                      </a:lnTo>
                      <a:lnTo>
                        <a:pt x="344" y="352"/>
                      </a:lnTo>
                      <a:lnTo>
                        <a:pt x="335" y="348"/>
                      </a:lnTo>
                      <a:lnTo>
                        <a:pt x="329" y="339"/>
                      </a:lnTo>
                      <a:lnTo>
                        <a:pt x="328" y="320"/>
                      </a:lnTo>
                      <a:lnTo>
                        <a:pt x="318" y="319"/>
                      </a:lnTo>
                      <a:lnTo>
                        <a:pt x="317" y="315"/>
                      </a:lnTo>
                      <a:lnTo>
                        <a:pt x="317" y="310"/>
                      </a:lnTo>
                      <a:lnTo>
                        <a:pt x="315" y="307"/>
                      </a:lnTo>
                      <a:lnTo>
                        <a:pt x="302" y="305"/>
                      </a:lnTo>
                      <a:lnTo>
                        <a:pt x="299" y="302"/>
                      </a:lnTo>
                      <a:lnTo>
                        <a:pt x="290" y="288"/>
                      </a:lnTo>
                      <a:lnTo>
                        <a:pt x="289" y="283"/>
                      </a:lnTo>
                      <a:lnTo>
                        <a:pt x="303" y="296"/>
                      </a:lnTo>
                      <a:lnTo>
                        <a:pt x="305" y="299"/>
                      </a:lnTo>
                      <a:lnTo>
                        <a:pt x="300" y="287"/>
                      </a:lnTo>
                      <a:lnTo>
                        <a:pt x="300" y="278"/>
                      </a:lnTo>
                      <a:lnTo>
                        <a:pt x="296" y="278"/>
                      </a:lnTo>
                      <a:lnTo>
                        <a:pt x="291" y="282"/>
                      </a:lnTo>
                      <a:lnTo>
                        <a:pt x="286" y="282"/>
                      </a:lnTo>
                      <a:lnTo>
                        <a:pt x="281" y="278"/>
                      </a:lnTo>
                      <a:lnTo>
                        <a:pt x="281" y="275"/>
                      </a:lnTo>
                      <a:lnTo>
                        <a:pt x="280" y="273"/>
                      </a:lnTo>
                      <a:lnTo>
                        <a:pt x="276" y="273"/>
                      </a:lnTo>
                      <a:lnTo>
                        <a:pt x="275" y="276"/>
                      </a:lnTo>
                      <a:lnTo>
                        <a:pt x="270" y="278"/>
                      </a:lnTo>
                      <a:lnTo>
                        <a:pt x="264" y="271"/>
                      </a:lnTo>
                      <a:lnTo>
                        <a:pt x="263" y="267"/>
                      </a:lnTo>
                      <a:lnTo>
                        <a:pt x="264" y="261"/>
                      </a:lnTo>
                      <a:lnTo>
                        <a:pt x="279" y="260"/>
                      </a:lnTo>
                      <a:lnTo>
                        <a:pt x="281" y="255"/>
                      </a:lnTo>
                      <a:lnTo>
                        <a:pt x="270" y="255"/>
                      </a:lnTo>
                      <a:lnTo>
                        <a:pt x="265" y="253"/>
                      </a:lnTo>
                      <a:lnTo>
                        <a:pt x="265" y="250"/>
                      </a:lnTo>
                      <a:lnTo>
                        <a:pt x="268" y="246"/>
                      </a:lnTo>
                      <a:lnTo>
                        <a:pt x="267" y="244"/>
                      </a:lnTo>
                      <a:lnTo>
                        <a:pt x="262" y="244"/>
                      </a:lnTo>
                      <a:lnTo>
                        <a:pt x="262" y="237"/>
                      </a:lnTo>
                      <a:lnTo>
                        <a:pt x="268" y="233"/>
                      </a:lnTo>
                      <a:lnTo>
                        <a:pt x="267" y="229"/>
                      </a:lnTo>
                      <a:lnTo>
                        <a:pt x="256" y="233"/>
                      </a:lnTo>
                      <a:lnTo>
                        <a:pt x="253" y="229"/>
                      </a:lnTo>
                      <a:lnTo>
                        <a:pt x="257" y="219"/>
                      </a:lnTo>
                      <a:lnTo>
                        <a:pt x="279" y="230"/>
                      </a:lnTo>
                      <a:lnTo>
                        <a:pt x="284" y="238"/>
                      </a:lnTo>
                      <a:lnTo>
                        <a:pt x="289" y="239"/>
                      </a:lnTo>
                      <a:lnTo>
                        <a:pt x="286" y="239"/>
                      </a:lnTo>
                      <a:lnTo>
                        <a:pt x="281" y="232"/>
                      </a:lnTo>
                      <a:lnTo>
                        <a:pt x="280" y="222"/>
                      </a:lnTo>
                      <a:lnTo>
                        <a:pt x="276" y="219"/>
                      </a:lnTo>
                      <a:lnTo>
                        <a:pt x="276" y="223"/>
                      </a:lnTo>
                      <a:lnTo>
                        <a:pt x="272" y="219"/>
                      </a:lnTo>
                      <a:lnTo>
                        <a:pt x="263" y="208"/>
                      </a:lnTo>
                      <a:lnTo>
                        <a:pt x="260" y="203"/>
                      </a:lnTo>
                      <a:lnTo>
                        <a:pt x="264" y="198"/>
                      </a:lnTo>
                      <a:lnTo>
                        <a:pt x="275" y="201"/>
                      </a:lnTo>
                      <a:lnTo>
                        <a:pt x="279" y="198"/>
                      </a:lnTo>
                      <a:lnTo>
                        <a:pt x="273" y="196"/>
                      </a:lnTo>
                      <a:lnTo>
                        <a:pt x="254" y="196"/>
                      </a:lnTo>
                      <a:lnTo>
                        <a:pt x="254" y="203"/>
                      </a:lnTo>
                      <a:lnTo>
                        <a:pt x="249" y="208"/>
                      </a:lnTo>
                      <a:lnTo>
                        <a:pt x="247" y="203"/>
                      </a:lnTo>
                      <a:lnTo>
                        <a:pt x="243" y="196"/>
                      </a:lnTo>
                      <a:lnTo>
                        <a:pt x="245" y="190"/>
                      </a:lnTo>
                      <a:lnTo>
                        <a:pt x="251" y="190"/>
                      </a:lnTo>
                      <a:lnTo>
                        <a:pt x="262" y="181"/>
                      </a:lnTo>
                      <a:lnTo>
                        <a:pt x="259" y="178"/>
                      </a:lnTo>
                      <a:lnTo>
                        <a:pt x="251" y="184"/>
                      </a:lnTo>
                      <a:lnTo>
                        <a:pt x="249" y="180"/>
                      </a:lnTo>
                      <a:lnTo>
                        <a:pt x="256" y="169"/>
                      </a:lnTo>
                      <a:lnTo>
                        <a:pt x="249" y="169"/>
                      </a:lnTo>
                      <a:lnTo>
                        <a:pt x="246" y="173"/>
                      </a:lnTo>
                      <a:lnTo>
                        <a:pt x="243" y="180"/>
                      </a:lnTo>
                      <a:lnTo>
                        <a:pt x="238" y="186"/>
                      </a:lnTo>
                      <a:lnTo>
                        <a:pt x="233" y="183"/>
                      </a:lnTo>
                      <a:lnTo>
                        <a:pt x="230" y="171"/>
                      </a:lnTo>
                      <a:lnTo>
                        <a:pt x="230" y="165"/>
                      </a:lnTo>
                      <a:lnTo>
                        <a:pt x="226" y="162"/>
                      </a:lnTo>
                      <a:lnTo>
                        <a:pt x="224" y="162"/>
                      </a:lnTo>
                      <a:lnTo>
                        <a:pt x="219" y="165"/>
                      </a:lnTo>
                      <a:lnTo>
                        <a:pt x="215" y="159"/>
                      </a:lnTo>
                      <a:lnTo>
                        <a:pt x="202" y="148"/>
                      </a:lnTo>
                      <a:lnTo>
                        <a:pt x="190" y="146"/>
                      </a:lnTo>
                      <a:lnTo>
                        <a:pt x="183" y="130"/>
                      </a:lnTo>
                      <a:lnTo>
                        <a:pt x="178" y="124"/>
                      </a:lnTo>
                      <a:lnTo>
                        <a:pt x="181" y="117"/>
                      </a:lnTo>
                      <a:lnTo>
                        <a:pt x="178" y="104"/>
                      </a:lnTo>
                      <a:lnTo>
                        <a:pt x="173" y="108"/>
                      </a:lnTo>
                      <a:lnTo>
                        <a:pt x="162" y="68"/>
                      </a:lnTo>
                      <a:lnTo>
                        <a:pt x="156" y="52"/>
                      </a:lnTo>
                      <a:lnTo>
                        <a:pt x="154" y="40"/>
                      </a:lnTo>
                      <a:lnTo>
                        <a:pt x="149" y="49"/>
                      </a:lnTo>
                      <a:lnTo>
                        <a:pt x="155" y="63"/>
                      </a:lnTo>
                      <a:lnTo>
                        <a:pt x="154" y="67"/>
                      </a:lnTo>
                      <a:lnTo>
                        <a:pt x="150" y="63"/>
                      </a:lnTo>
                      <a:lnTo>
                        <a:pt x="155" y="81"/>
                      </a:lnTo>
                      <a:lnTo>
                        <a:pt x="155" y="85"/>
                      </a:lnTo>
                      <a:lnTo>
                        <a:pt x="163" y="105"/>
                      </a:lnTo>
                      <a:lnTo>
                        <a:pt x="166" y="126"/>
                      </a:lnTo>
                      <a:lnTo>
                        <a:pt x="172" y="142"/>
                      </a:lnTo>
                      <a:lnTo>
                        <a:pt x="173" y="149"/>
                      </a:lnTo>
                      <a:lnTo>
                        <a:pt x="168" y="160"/>
                      </a:lnTo>
                      <a:lnTo>
                        <a:pt x="166" y="165"/>
                      </a:lnTo>
                      <a:lnTo>
                        <a:pt x="157" y="163"/>
                      </a:lnTo>
                      <a:lnTo>
                        <a:pt x="152" y="142"/>
                      </a:lnTo>
                      <a:lnTo>
                        <a:pt x="147" y="136"/>
                      </a:lnTo>
                      <a:lnTo>
                        <a:pt x="146" y="147"/>
                      </a:lnTo>
                      <a:lnTo>
                        <a:pt x="129" y="146"/>
                      </a:lnTo>
                      <a:lnTo>
                        <a:pt x="129" y="128"/>
                      </a:lnTo>
                      <a:lnTo>
                        <a:pt x="133" y="127"/>
                      </a:lnTo>
                      <a:lnTo>
                        <a:pt x="127" y="122"/>
                      </a:lnTo>
                      <a:lnTo>
                        <a:pt x="120" y="110"/>
                      </a:lnTo>
                      <a:lnTo>
                        <a:pt x="120" y="100"/>
                      </a:lnTo>
                      <a:lnTo>
                        <a:pt x="123" y="98"/>
                      </a:lnTo>
                      <a:lnTo>
                        <a:pt x="117" y="90"/>
                      </a:lnTo>
                      <a:lnTo>
                        <a:pt x="113" y="92"/>
                      </a:lnTo>
                      <a:lnTo>
                        <a:pt x="112" y="104"/>
                      </a:lnTo>
                      <a:lnTo>
                        <a:pt x="106" y="106"/>
                      </a:lnTo>
                      <a:lnTo>
                        <a:pt x="98" y="100"/>
                      </a:lnTo>
                      <a:lnTo>
                        <a:pt x="90" y="85"/>
                      </a:lnTo>
                      <a:lnTo>
                        <a:pt x="86" y="84"/>
                      </a:lnTo>
                      <a:lnTo>
                        <a:pt x="87" y="90"/>
                      </a:lnTo>
                      <a:lnTo>
                        <a:pt x="85" y="93"/>
                      </a:lnTo>
                      <a:lnTo>
                        <a:pt x="77" y="88"/>
                      </a:lnTo>
                      <a:lnTo>
                        <a:pt x="71" y="82"/>
                      </a:lnTo>
                      <a:lnTo>
                        <a:pt x="75" y="88"/>
                      </a:lnTo>
                      <a:lnTo>
                        <a:pt x="73" y="92"/>
                      </a:lnTo>
                      <a:lnTo>
                        <a:pt x="66" y="93"/>
                      </a:lnTo>
                      <a:lnTo>
                        <a:pt x="66" y="94"/>
                      </a:lnTo>
                      <a:lnTo>
                        <a:pt x="77" y="95"/>
                      </a:lnTo>
                      <a:lnTo>
                        <a:pt x="86" y="101"/>
                      </a:lnTo>
                      <a:lnTo>
                        <a:pt x="88" y="106"/>
                      </a:lnTo>
                      <a:lnTo>
                        <a:pt x="87" y="108"/>
                      </a:lnTo>
                      <a:lnTo>
                        <a:pt x="98" y="115"/>
                      </a:lnTo>
                      <a:lnTo>
                        <a:pt x="98" y="121"/>
                      </a:lnTo>
                      <a:lnTo>
                        <a:pt x="101" y="122"/>
                      </a:lnTo>
                      <a:lnTo>
                        <a:pt x="103" y="121"/>
                      </a:lnTo>
                      <a:lnTo>
                        <a:pt x="108" y="121"/>
                      </a:lnTo>
                      <a:lnTo>
                        <a:pt x="116" y="135"/>
                      </a:lnTo>
                      <a:lnTo>
                        <a:pt x="117" y="141"/>
                      </a:lnTo>
                      <a:lnTo>
                        <a:pt x="116" y="148"/>
                      </a:lnTo>
                      <a:lnTo>
                        <a:pt x="108" y="153"/>
                      </a:lnTo>
                      <a:lnTo>
                        <a:pt x="98" y="154"/>
                      </a:lnTo>
                      <a:lnTo>
                        <a:pt x="96" y="148"/>
                      </a:lnTo>
                      <a:lnTo>
                        <a:pt x="97" y="149"/>
                      </a:lnTo>
                      <a:lnTo>
                        <a:pt x="97" y="158"/>
                      </a:lnTo>
                      <a:lnTo>
                        <a:pt x="86" y="162"/>
                      </a:lnTo>
                      <a:lnTo>
                        <a:pt x="66" y="144"/>
                      </a:lnTo>
                      <a:lnTo>
                        <a:pt x="54" y="141"/>
                      </a:lnTo>
                      <a:lnTo>
                        <a:pt x="48" y="135"/>
                      </a:lnTo>
                      <a:lnTo>
                        <a:pt x="41" y="130"/>
                      </a:lnTo>
                      <a:lnTo>
                        <a:pt x="33" y="127"/>
                      </a:lnTo>
                      <a:lnTo>
                        <a:pt x="38" y="115"/>
                      </a:lnTo>
                      <a:lnTo>
                        <a:pt x="33" y="114"/>
                      </a:lnTo>
                      <a:lnTo>
                        <a:pt x="27" y="116"/>
                      </a:lnTo>
                      <a:lnTo>
                        <a:pt x="17" y="105"/>
                      </a:lnTo>
                      <a:lnTo>
                        <a:pt x="1" y="82"/>
                      </a:lnTo>
                      <a:lnTo>
                        <a:pt x="0" y="73"/>
                      </a:lnTo>
                      <a:lnTo>
                        <a:pt x="3" y="66"/>
                      </a:lnTo>
                      <a:lnTo>
                        <a:pt x="5" y="47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304" name="Group 277"/>
              <p:cNvGrpSpPr>
                <a:grpSpLocks noChangeAspect="1"/>
              </p:cNvGrpSpPr>
              <p:nvPr/>
            </p:nvGrpSpPr>
            <p:grpSpPr bwMode="gray">
              <a:xfrm>
                <a:off x="1149" y="1865"/>
                <a:ext cx="635" cy="339"/>
                <a:chOff x="1149" y="1865"/>
                <a:chExt cx="635" cy="339"/>
              </a:xfrm>
              <a:grpFill/>
            </p:grpSpPr>
            <p:sp>
              <p:nvSpPr>
                <p:cNvPr id="305" name="Freeform 278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6" name="Freeform 279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7" name="Freeform 280"/>
                <p:cNvSpPr>
                  <a:spLocks noChangeAspect="1"/>
                </p:cNvSpPr>
                <p:nvPr/>
              </p:nvSpPr>
              <p:spPr bwMode="gray">
                <a:xfrm>
                  <a:off x="1671" y="2027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8" name="Freeform 281"/>
                <p:cNvSpPr>
                  <a:spLocks noChangeAspect="1"/>
                </p:cNvSpPr>
                <p:nvPr/>
              </p:nvSpPr>
              <p:spPr bwMode="gray">
                <a:xfrm>
                  <a:off x="1670" y="2025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6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5" h="6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9" name="Freeform 282"/>
                <p:cNvSpPr>
                  <a:spLocks noChangeAspect="1"/>
                </p:cNvSpPr>
                <p:nvPr/>
              </p:nvSpPr>
              <p:spPr bwMode="gray">
                <a:xfrm>
                  <a:off x="1149" y="1865"/>
                  <a:ext cx="633" cy="339"/>
                </a:xfrm>
                <a:custGeom>
                  <a:avLst/>
                  <a:gdLst/>
                  <a:ahLst/>
                  <a:cxnLst>
                    <a:cxn ang="0">
                      <a:pos x="3079" y="181"/>
                    </a:cxn>
                    <a:cxn ang="0">
                      <a:pos x="2964" y="328"/>
                    </a:cxn>
                    <a:cxn ang="0">
                      <a:pos x="2682" y="394"/>
                    </a:cxn>
                    <a:cxn ang="0">
                      <a:pos x="2593" y="483"/>
                    </a:cxn>
                    <a:cxn ang="0">
                      <a:pos x="2432" y="575"/>
                    </a:cxn>
                    <a:cxn ang="0">
                      <a:pos x="2290" y="541"/>
                    </a:cxn>
                    <a:cxn ang="0">
                      <a:pos x="2235" y="456"/>
                    </a:cxn>
                    <a:cxn ang="0">
                      <a:pos x="2211" y="306"/>
                    </a:cxn>
                    <a:cxn ang="0">
                      <a:pos x="2135" y="345"/>
                    </a:cxn>
                    <a:cxn ang="0">
                      <a:pos x="2081" y="588"/>
                    </a:cxn>
                    <a:cxn ang="0">
                      <a:pos x="2036" y="404"/>
                    </a:cxn>
                    <a:cxn ang="0">
                      <a:pos x="2077" y="294"/>
                    </a:cxn>
                    <a:cxn ang="0">
                      <a:pos x="2231" y="279"/>
                    </a:cxn>
                    <a:cxn ang="0">
                      <a:pos x="2111" y="222"/>
                    </a:cxn>
                    <a:cxn ang="0">
                      <a:pos x="2021" y="160"/>
                    </a:cxn>
                    <a:cxn ang="0">
                      <a:pos x="1811" y="226"/>
                    </a:cxn>
                    <a:cxn ang="0">
                      <a:pos x="1785" y="86"/>
                    </a:cxn>
                    <a:cxn ang="0">
                      <a:pos x="1640" y="33"/>
                    </a:cxn>
                    <a:cxn ang="0">
                      <a:pos x="888" y="36"/>
                    </a:cxn>
                    <a:cxn ang="0">
                      <a:pos x="133" y="58"/>
                    </a:cxn>
                    <a:cxn ang="0">
                      <a:pos x="101" y="150"/>
                    </a:cxn>
                    <a:cxn ang="0">
                      <a:pos x="4" y="86"/>
                    </a:cxn>
                    <a:cxn ang="0">
                      <a:pos x="46" y="225"/>
                    </a:cxn>
                    <a:cxn ang="0">
                      <a:pos x="47" y="295"/>
                    </a:cxn>
                    <a:cxn ang="0">
                      <a:pos x="27" y="576"/>
                    </a:cxn>
                    <a:cxn ang="0">
                      <a:pos x="98" y="850"/>
                    </a:cxn>
                    <a:cxn ang="0">
                      <a:pos x="130" y="886"/>
                    </a:cxn>
                    <a:cxn ang="0">
                      <a:pos x="223" y="1056"/>
                    </a:cxn>
                    <a:cxn ang="0">
                      <a:pos x="336" y="1131"/>
                    </a:cxn>
                    <a:cxn ang="0">
                      <a:pos x="989" y="1276"/>
                    </a:cxn>
                    <a:cxn ang="0">
                      <a:pos x="1294" y="1430"/>
                    </a:cxn>
                    <a:cxn ang="0">
                      <a:pos x="1501" y="1624"/>
                    </a:cxn>
                    <a:cxn ang="0">
                      <a:pos x="1515" y="1515"/>
                    </a:cxn>
                    <a:cxn ang="0">
                      <a:pos x="1564" y="1480"/>
                    </a:cxn>
                    <a:cxn ang="0">
                      <a:pos x="1629" y="1410"/>
                    </a:cxn>
                    <a:cxn ang="0">
                      <a:pos x="1784" y="1405"/>
                    </a:cxn>
                    <a:cxn ang="0">
                      <a:pos x="1912" y="1435"/>
                    </a:cxn>
                    <a:cxn ang="0">
                      <a:pos x="1905" y="1382"/>
                    </a:cxn>
                    <a:cxn ang="0">
                      <a:pos x="2012" y="1367"/>
                    </a:cxn>
                    <a:cxn ang="0">
                      <a:pos x="2117" y="1377"/>
                    </a:cxn>
                    <a:cxn ang="0">
                      <a:pos x="2264" y="1424"/>
                    </a:cxn>
                    <a:cxn ang="0">
                      <a:pos x="2323" y="1587"/>
                    </a:cxn>
                    <a:cxn ang="0">
                      <a:pos x="2409" y="1690"/>
                    </a:cxn>
                    <a:cxn ang="0">
                      <a:pos x="2365" y="1348"/>
                    </a:cxn>
                    <a:cxn ang="0">
                      <a:pos x="2446" y="1228"/>
                    </a:cxn>
                    <a:cxn ang="0">
                      <a:pos x="2579" y="1118"/>
                    </a:cxn>
                    <a:cxn ang="0">
                      <a:pos x="2645" y="1037"/>
                    </a:cxn>
                    <a:cxn ang="0">
                      <a:pos x="2634" y="986"/>
                    </a:cxn>
                    <a:cxn ang="0">
                      <a:pos x="2655" y="940"/>
                    </a:cxn>
                    <a:cxn ang="0">
                      <a:pos x="2654" y="871"/>
                    </a:cxn>
                    <a:cxn ang="0">
                      <a:pos x="2651" y="857"/>
                    </a:cxn>
                    <a:cxn ang="0">
                      <a:pos x="2661" y="778"/>
                    </a:cxn>
                    <a:cxn ang="0">
                      <a:pos x="2683" y="867"/>
                    </a:cxn>
                    <a:cxn ang="0">
                      <a:pos x="2708" y="796"/>
                    </a:cxn>
                    <a:cxn ang="0">
                      <a:pos x="2774" y="727"/>
                    </a:cxn>
                    <a:cxn ang="0">
                      <a:pos x="2843" y="631"/>
                    </a:cxn>
                    <a:cxn ang="0">
                      <a:pos x="3004" y="602"/>
                    </a:cxn>
                    <a:cxn ang="0">
                      <a:pos x="2957" y="538"/>
                    </a:cxn>
                    <a:cxn ang="0">
                      <a:pos x="3032" y="440"/>
                    </a:cxn>
                    <a:cxn ang="0">
                      <a:pos x="3107" y="399"/>
                    </a:cxn>
                  </a:cxnLst>
                  <a:rect l="0" t="0" r="r" b="b"/>
                  <a:pathLst>
                    <a:path w="3166" h="1693">
                      <a:moveTo>
                        <a:pt x="3165" y="365"/>
                      </a:moveTo>
                      <a:lnTo>
                        <a:pt x="3158" y="364"/>
                      </a:lnTo>
                      <a:lnTo>
                        <a:pt x="3160" y="361"/>
                      </a:lnTo>
                      <a:lnTo>
                        <a:pt x="3162" y="355"/>
                      </a:lnTo>
                      <a:lnTo>
                        <a:pt x="3162" y="344"/>
                      </a:lnTo>
                      <a:lnTo>
                        <a:pt x="3161" y="339"/>
                      </a:lnTo>
                      <a:lnTo>
                        <a:pt x="3160" y="343"/>
                      </a:lnTo>
                      <a:lnTo>
                        <a:pt x="3155" y="343"/>
                      </a:lnTo>
                      <a:lnTo>
                        <a:pt x="3146" y="342"/>
                      </a:lnTo>
                      <a:lnTo>
                        <a:pt x="3138" y="335"/>
                      </a:lnTo>
                      <a:lnTo>
                        <a:pt x="3135" y="330"/>
                      </a:lnTo>
                      <a:lnTo>
                        <a:pt x="3134" y="326"/>
                      </a:lnTo>
                      <a:lnTo>
                        <a:pt x="3134" y="310"/>
                      </a:lnTo>
                      <a:lnTo>
                        <a:pt x="3119" y="302"/>
                      </a:lnTo>
                      <a:lnTo>
                        <a:pt x="3119" y="246"/>
                      </a:lnTo>
                      <a:lnTo>
                        <a:pt x="3119" y="195"/>
                      </a:lnTo>
                      <a:lnTo>
                        <a:pt x="3093" y="170"/>
                      </a:lnTo>
                      <a:lnTo>
                        <a:pt x="3086" y="170"/>
                      </a:lnTo>
                      <a:lnTo>
                        <a:pt x="3079" y="181"/>
                      </a:lnTo>
                      <a:lnTo>
                        <a:pt x="3061" y="184"/>
                      </a:lnTo>
                      <a:lnTo>
                        <a:pt x="3049" y="179"/>
                      </a:lnTo>
                      <a:lnTo>
                        <a:pt x="3047" y="176"/>
                      </a:lnTo>
                      <a:lnTo>
                        <a:pt x="3044" y="170"/>
                      </a:lnTo>
                      <a:lnTo>
                        <a:pt x="3037" y="163"/>
                      </a:lnTo>
                      <a:lnTo>
                        <a:pt x="3031" y="162"/>
                      </a:lnTo>
                      <a:lnTo>
                        <a:pt x="3025" y="166"/>
                      </a:lnTo>
                      <a:lnTo>
                        <a:pt x="2998" y="211"/>
                      </a:lnTo>
                      <a:lnTo>
                        <a:pt x="2994" y="235"/>
                      </a:lnTo>
                      <a:lnTo>
                        <a:pt x="2988" y="247"/>
                      </a:lnTo>
                      <a:lnTo>
                        <a:pt x="2987" y="253"/>
                      </a:lnTo>
                      <a:lnTo>
                        <a:pt x="2982" y="262"/>
                      </a:lnTo>
                      <a:lnTo>
                        <a:pt x="2979" y="269"/>
                      </a:lnTo>
                      <a:lnTo>
                        <a:pt x="2975" y="305"/>
                      </a:lnTo>
                      <a:lnTo>
                        <a:pt x="2974" y="307"/>
                      </a:lnTo>
                      <a:lnTo>
                        <a:pt x="2967" y="312"/>
                      </a:lnTo>
                      <a:lnTo>
                        <a:pt x="2964" y="317"/>
                      </a:lnTo>
                      <a:lnTo>
                        <a:pt x="2963" y="322"/>
                      </a:lnTo>
                      <a:lnTo>
                        <a:pt x="2964" y="328"/>
                      </a:lnTo>
                      <a:lnTo>
                        <a:pt x="2964" y="330"/>
                      </a:lnTo>
                      <a:lnTo>
                        <a:pt x="2957" y="327"/>
                      </a:lnTo>
                      <a:lnTo>
                        <a:pt x="2956" y="328"/>
                      </a:lnTo>
                      <a:lnTo>
                        <a:pt x="2956" y="334"/>
                      </a:lnTo>
                      <a:lnTo>
                        <a:pt x="2945" y="330"/>
                      </a:lnTo>
                      <a:lnTo>
                        <a:pt x="2936" y="333"/>
                      </a:lnTo>
                      <a:lnTo>
                        <a:pt x="2934" y="335"/>
                      </a:lnTo>
                      <a:lnTo>
                        <a:pt x="2921" y="337"/>
                      </a:lnTo>
                      <a:lnTo>
                        <a:pt x="2918" y="340"/>
                      </a:lnTo>
                      <a:lnTo>
                        <a:pt x="2912" y="356"/>
                      </a:lnTo>
                      <a:lnTo>
                        <a:pt x="2910" y="356"/>
                      </a:lnTo>
                      <a:lnTo>
                        <a:pt x="2812" y="356"/>
                      </a:lnTo>
                      <a:lnTo>
                        <a:pt x="2737" y="356"/>
                      </a:lnTo>
                      <a:lnTo>
                        <a:pt x="2722" y="356"/>
                      </a:lnTo>
                      <a:lnTo>
                        <a:pt x="2706" y="371"/>
                      </a:lnTo>
                      <a:lnTo>
                        <a:pt x="2687" y="382"/>
                      </a:lnTo>
                      <a:lnTo>
                        <a:pt x="2684" y="387"/>
                      </a:lnTo>
                      <a:lnTo>
                        <a:pt x="2683" y="388"/>
                      </a:lnTo>
                      <a:lnTo>
                        <a:pt x="2682" y="394"/>
                      </a:lnTo>
                      <a:lnTo>
                        <a:pt x="2676" y="404"/>
                      </a:lnTo>
                      <a:lnTo>
                        <a:pt x="2655" y="418"/>
                      </a:lnTo>
                      <a:lnTo>
                        <a:pt x="2651" y="423"/>
                      </a:lnTo>
                      <a:lnTo>
                        <a:pt x="2652" y="428"/>
                      </a:lnTo>
                      <a:lnTo>
                        <a:pt x="2660" y="428"/>
                      </a:lnTo>
                      <a:lnTo>
                        <a:pt x="2663" y="431"/>
                      </a:lnTo>
                      <a:lnTo>
                        <a:pt x="2662" y="436"/>
                      </a:lnTo>
                      <a:lnTo>
                        <a:pt x="2659" y="439"/>
                      </a:lnTo>
                      <a:lnTo>
                        <a:pt x="2655" y="437"/>
                      </a:lnTo>
                      <a:lnTo>
                        <a:pt x="2654" y="440"/>
                      </a:lnTo>
                      <a:lnTo>
                        <a:pt x="2655" y="442"/>
                      </a:lnTo>
                      <a:lnTo>
                        <a:pt x="2660" y="448"/>
                      </a:lnTo>
                      <a:lnTo>
                        <a:pt x="2661" y="458"/>
                      </a:lnTo>
                      <a:lnTo>
                        <a:pt x="2660" y="466"/>
                      </a:lnTo>
                      <a:lnTo>
                        <a:pt x="2643" y="468"/>
                      </a:lnTo>
                      <a:lnTo>
                        <a:pt x="2627" y="480"/>
                      </a:lnTo>
                      <a:lnTo>
                        <a:pt x="2617" y="484"/>
                      </a:lnTo>
                      <a:lnTo>
                        <a:pt x="2597" y="484"/>
                      </a:lnTo>
                      <a:lnTo>
                        <a:pt x="2593" y="483"/>
                      </a:lnTo>
                      <a:lnTo>
                        <a:pt x="2582" y="486"/>
                      </a:lnTo>
                      <a:lnTo>
                        <a:pt x="2575" y="480"/>
                      </a:lnTo>
                      <a:lnTo>
                        <a:pt x="2560" y="477"/>
                      </a:lnTo>
                      <a:lnTo>
                        <a:pt x="2553" y="477"/>
                      </a:lnTo>
                      <a:lnTo>
                        <a:pt x="2532" y="479"/>
                      </a:lnTo>
                      <a:lnTo>
                        <a:pt x="2511" y="484"/>
                      </a:lnTo>
                      <a:lnTo>
                        <a:pt x="2501" y="489"/>
                      </a:lnTo>
                      <a:lnTo>
                        <a:pt x="2504" y="499"/>
                      </a:lnTo>
                      <a:lnTo>
                        <a:pt x="2509" y="506"/>
                      </a:lnTo>
                      <a:lnTo>
                        <a:pt x="2511" y="518"/>
                      </a:lnTo>
                      <a:lnTo>
                        <a:pt x="2499" y="531"/>
                      </a:lnTo>
                      <a:lnTo>
                        <a:pt x="2495" y="536"/>
                      </a:lnTo>
                      <a:lnTo>
                        <a:pt x="2491" y="538"/>
                      </a:lnTo>
                      <a:lnTo>
                        <a:pt x="2488" y="539"/>
                      </a:lnTo>
                      <a:lnTo>
                        <a:pt x="2478" y="549"/>
                      </a:lnTo>
                      <a:lnTo>
                        <a:pt x="2461" y="560"/>
                      </a:lnTo>
                      <a:lnTo>
                        <a:pt x="2452" y="566"/>
                      </a:lnTo>
                      <a:lnTo>
                        <a:pt x="2441" y="568"/>
                      </a:lnTo>
                      <a:lnTo>
                        <a:pt x="2432" y="575"/>
                      </a:lnTo>
                      <a:lnTo>
                        <a:pt x="2419" y="582"/>
                      </a:lnTo>
                      <a:lnTo>
                        <a:pt x="2404" y="585"/>
                      </a:lnTo>
                      <a:lnTo>
                        <a:pt x="2386" y="593"/>
                      </a:lnTo>
                      <a:lnTo>
                        <a:pt x="2350" y="614"/>
                      </a:lnTo>
                      <a:lnTo>
                        <a:pt x="2334" y="614"/>
                      </a:lnTo>
                      <a:lnTo>
                        <a:pt x="2316" y="620"/>
                      </a:lnTo>
                      <a:lnTo>
                        <a:pt x="2296" y="618"/>
                      </a:lnTo>
                      <a:lnTo>
                        <a:pt x="2294" y="614"/>
                      </a:lnTo>
                      <a:lnTo>
                        <a:pt x="2286" y="614"/>
                      </a:lnTo>
                      <a:lnTo>
                        <a:pt x="2281" y="613"/>
                      </a:lnTo>
                      <a:lnTo>
                        <a:pt x="2274" y="607"/>
                      </a:lnTo>
                      <a:lnTo>
                        <a:pt x="2259" y="602"/>
                      </a:lnTo>
                      <a:lnTo>
                        <a:pt x="2264" y="595"/>
                      </a:lnTo>
                      <a:lnTo>
                        <a:pt x="2278" y="581"/>
                      </a:lnTo>
                      <a:lnTo>
                        <a:pt x="2278" y="570"/>
                      </a:lnTo>
                      <a:lnTo>
                        <a:pt x="2283" y="558"/>
                      </a:lnTo>
                      <a:lnTo>
                        <a:pt x="2289" y="553"/>
                      </a:lnTo>
                      <a:lnTo>
                        <a:pt x="2289" y="545"/>
                      </a:lnTo>
                      <a:lnTo>
                        <a:pt x="2290" y="541"/>
                      </a:lnTo>
                      <a:lnTo>
                        <a:pt x="2296" y="534"/>
                      </a:lnTo>
                      <a:lnTo>
                        <a:pt x="2308" y="534"/>
                      </a:lnTo>
                      <a:lnTo>
                        <a:pt x="2308" y="534"/>
                      </a:lnTo>
                      <a:lnTo>
                        <a:pt x="2316" y="507"/>
                      </a:lnTo>
                      <a:lnTo>
                        <a:pt x="2316" y="500"/>
                      </a:lnTo>
                      <a:lnTo>
                        <a:pt x="2315" y="502"/>
                      </a:lnTo>
                      <a:lnTo>
                        <a:pt x="2312" y="496"/>
                      </a:lnTo>
                      <a:lnTo>
                        <a:pt x="2308" y="489"/>
                      </a:lnTo>
                      <a:lnTo>
                        <a:pt x="2306" y="467"/>
                      </a:lnTo>
                      <a:lnTo>
                        <a:pt x="2305" y="456"/>
                      </a:lnTo>
                      <a:lnTo>
                        <a:pt x="2301" y="445"/>
                      </a:lnTo>
                      <a:lnTo>
                        <a:pt x="2289" y="425"/>
                      </a:lnTo>
                      <a:lnTo>
                        <a:pt x="2280" y="426"/>
                      </a:lnTo>
                      <a:lnTo>
                        <a:pt x="2263" y="434"/>
                      </a:lnTo>
                      <a:lnTo>
                        <a:pt x="2262" y="435"/>
                      </a:lnTo>
                      <a:lnTo>
                        <a:pt x="2256" y="451"/>
                      </a:lnTo>
                      <a:lnTo>
                        <a:pt x="2248" y="456"/>
                      </a:lnTo>
                      <a:lnTo>
                        <a:pt x="2242" y="458"/>
                      </a:lnTo>
                      <a:lnTo>
                        <a:pt x="2235" y="456"/>
                      </a:lnTo>
                      <a:lnTo>
                        <a:pt x="2232" y="451"/>
                      </a:lnTo>
                      <a:lnTo>
                        <a:pt x="2235" y="442"/>
                      </a:lnTo>
                      <a:lnTo>
                        <a:pt x="2240" y="432"/>
                      </a:lnTo>
                      <a:lnTo>
                        <a:pt x="2254" y="421"/>
                      </a:lnTo>
                      <a:lnTo>
                        <a:pt x="2258" y="412"/>
                      </a:lnTo>
                      <a:lnTo>
                        <a:pt x="2264" y="404"/>
                      </a:lnTo>
                      <a:lnTo>
                        <a:pt x="2267" y="398"/>
                      </a:lnTo>
                      <a:lnTo>
                        <a:pt x="2267" y="388"/>
                      </a:lnTo>
                      <a:lnTo>
                        <a:pt x="2263" y="367"/>
                      </a:lnTo>
                      <a:lnTo>
                        <a:pt x="2259" y="360"/>
                      </a:lnTo>
                      <a:lnTo>
                        <a:pt x="2259" y="353"/>
                      </a:lnTo>
                      <a:lnTo>
                        <a:pt x="2262" y="349"/>
                      </a:lnTo>
                      <a:lnTo>
                        <a:pt x="2263" y="348"/>
                      </a:lnTo>
                      <a:lnTo>
                        <a:pt x="2257" y="334"/>
                      </a:lnTo>
                      <a:lnTo>
                        <a:pt x="2251" y="328"/>
                      </a:lnTo>
                      <a:lnTo>
                        <a:pt x="2235" y="323"/>
                      </a:lnTo>
                      <a:lnTo>
                        <a:pt x="2229" y="318"/>
                      </a:lnTo>
                      <a:lnTo>
                        <a:pt x="2225" y="316"/>
                      </a:lnTo>
                      <a:lnTo>
                        <a:pt x="2211" y="306"/>
                      </a:lnTo>
                      <a:lnTo>
                        <a:pt x="2206" y="303"/>
                      </a:lnTo>
                      <a:lnTo>
                        <a:pt x="2199" y="305"/>
                      </a:lnTo>
                      <a:lnTo>
                        <a:pt x="2198" y="302"/>
                      </a:lnTo>
                      <a:lnTo>
                        <a:pt x="2186" y="299"/>
                      </a:lnTo>
                      <a:lnTo>
                        <a:pt x="2175" y="300"/>
                      </a:lnTo>
                      <a:lnTo>
                        <a:pt x="2170" y="307"/>
                      </a:lnTo>
                      <a:lnTo>
                        <a:pt x="2170" y="312"/>
                      </a:lnTo>
                      <a:lnTo>
                        <a:pt x="2171" y="318"/>
                      </a:lnTo>
                      <a:lnTo>
                        <a:pt x="2176" y="324"/>
                      </a:lnTo>
                      <a:lnTo>
                        <a:pt x="2173" y="327"/>
                      </a:lnTo>
                      <a:lnTo>
                        <a:pt x="2160" y="333"/>
                      </a:lnTo>
                      <a:lnTo>
                        <a:pt x="2151" y="334"/>
                      </a:lnTo>
                      <a:lnTo>
                        <a:pt x="2150" y="349"/>
                      </a:lnTo>
                      <a:lnTo>
                        <a:pt x="2149" y="360"/>
                      </a:lnTo>
                      <a:lnTo>
                        <a:pt x="2144" y="361"/>
                      </a:lnTo>
                      <a:lnTo>
                        <a:pt x="2140" y="367"/>
                      </a:lnTo>
                      <a:lnTo>
                        <a:pt x="2139" y="364"/>
                      </a:lnTo>
                      <a:lnTo>
                        <a:pt x="2138" y="351"/>
                      </a:lnTo>
                      <a:lnTo>
                        <a:pt x="2135" y="345"/>
                      </a:lnTo>
                      <a:lnTo>
                        <a:pt x="2130" y="349"/>
                      </a:lnTo>
                      <a:lnTo>
                        <a:pt x="2125" y="355"/>
                      </a:lnTo>
                      <a:lnTo>
                        <a:pt x="2112" y="362"/>
                      </a:lnTo>
                      <a:lnTo>
                        <a:pt x="2109" y="372"/>
                      </a:lnTo>
                      <a:lnTo>
                        <a:pt x="2104" y="378"/>
                      </a:lnTo>
                      <a:lnTo>
                        <a:pt x="2104" y="389"/>
                      </a:lnTo>
                      <a:lnTo>
                        <a:pt x="2103" y="396"/>
                      </a:lnTo>
                      <a:lnTo>
                        <a:pt x="2102" y="408"/>
                      </a:lnTo>
                      <a:lnTo>
                        <a:pt x="2103" y="412"/>
                      </a:lnTo>
                      <a:lnTo>
                        <a:pt x="2097" y="416"/>
                      </a:lnTo>
                      <a:lnTo>
                        <a:pt x="2095" y="435"/>
                      </a:lnTo>
                      <a:lnTo>
                        <a:pt x="2090" y="457"/>
                      </a:lnTo>
                      <a:lnTo>
                        <a:pt x="2097" y="480"/>
                      </a:lnTo>
                      <a:lnTo>
                        <a:pt x="2103" y="490"/>
                      </a:lnTo>
                      <a:lnTo>
                        <a:pt x="2106" y="499"/>
                      </a:lnTo>
                      <a:lnTo>
                        <a:pt x="2104" y="533"/>
                      </a:lnTo>
                      <a:lnTo>
                        <a:pt x="2095" y="559"/>
                      </a:lnTo>
                      <a:lnTo>
                        <a:pt x="2084" y="580"/>
                      </a:lnTo>
                      <a:lnTo>
                        <a:pt x="2081" y="588"/>
                      </a:lnTo>
                      <a:lnTo>
                        <a:pt x="2068" y="597"/>
                      </a:lnTo>
                      <a:lnTo>
                        <a:pt x="2054" y="606"/>
                      </a:lnTo>
                      <a:lnTo>
                        <a:pt x="2046" y="606"/>
                      </a:lnTo>
                      <a:lnTo>
                        <a:pt x="2039" y="602"/>
                      </a:lnTo>
                      <a:lnTo>
                        <a:pt x="2034" y="601"/>
                      </a:lnTo>
                      <a:lnTo>
                        <a:pt x="2032" y="595"/>
                      </a:lnTo>
                      <a:lnTo>
                        <a:pt x="2028" y="582"/>
                      </a:lnTo>
                      <a:lnTo>
                        <a:pt x="2020" y="560"/>
                      </a:lnTo>
                      <a:lnTo>
                        <a:pt x="2020" y="545"/>
                      </a:lnTo>
                      <a:lnTo>
                        <a:pt x="2020" y="533"/>
                      </a:lnTo>
                      <a:lnTo>
                        <a:pt x="2020" y="525"/>
                      </a:lnTo>
                      <a:lnTo>
                        <a:pt x="2016" y="506"/>
                      </a:lnTo>
                      <a:lnTo>
                        <a:pt x="2015" y="490"/>
                      </a:lnTo>
                      <a:lnTo>
                        <a:pt x="2018" y="477"/>
                      </a:lnTo>
                      <a:lnTo>
                        <a:pt x="2027" y="456"/>
                      </a:lnTo>
                      <a:lnTo>
                        <a:pt x="2027" y="442"/>
                      </a:lnTo>
                      <a:lnTo>
                        <a:pt x="2030" y="432"/>
                      </a:lnTo>
                      <a:lnTo>
                        <a:pt x="2036" y="413"/>
                      </a:lnTo>
                      <a:lnTo>
                        <a:pt x="2036" y="404"/>
                      </a:lnTo>
                      <a:lnTo>
                        <a:pt x="2038" y="391"/>
                      </a:lnTo>
                      <a:lnTo>
                        <a:pt x="2043" y="378"/>
                      </a:lnTo>
                      <a:lnTo>
                        <a:pt x="2053" y="362"/>
                      </a:lnTo>
                      <a:lnTo>
                        <a:pt x="2060" y="344"/>
                      </a:lnTo>
                      <a:lnTo>
                        <a:pt x="2058" y="334"/>
                      </a:lnTo>
                      <a:lnTo>
                        <a:pt x="2044" y="350"/>
                      </a:lnTo>
                      <a:lnTo>
                        <a:pt x="2043" y="359"/>
                      </a:lnTo>
                      <a:lnTo>
                        <a:pt x="2041" y="367"/>
                      </a:lnTo>
                      <a:lnTo>
                        <a:pt x="2034" y="369"/>
                      </a:lnTo>
                      <a:lnTo>
                        <a:pt x="2011" y="389"/>
                      </a:lnTo>
                      <a:lnTo>
                        <a:pt x="2011" y="385"/>
                      </a:lnTo>
                      <a:lnTo>
                        <a:pt x="2018" y="369"/>
                      </a:lnTo>
                      <a:lnTo>
                        <a:pt x="2021" y="364"/>
                      </a:lnTo>
                      <a:lnTo>
                        <a:pt x="2027" y="359"/>
                      </a:lnTo>
                      <a:lnTo>
                        <a:pt x="2034" y="346"/>
                      </a:lnTo>
                      <a:lnTo>
                        <a:pt x="2057" y="308"/>
                      </a:lnTo>
                      <a:lnTo>
                        <a:pt x="2066" y="296"/>
                      </a:lnTo>
                      <a:lnTo>
                        <a:pt x="2070" y="297"/>
                      </a:lnTo>
                      <a:lnTo>
                        <a:pt x="2077" y="294"/>
                      </a:lnTo>
                      <a:lnTo>
                        <a:pt x="2085" y="287"/>
                      </a:lnTo>
                      <a:lnTo>
                        <a:pt x="2084" y="307"/>
                      </a:lnTo>
                      <a:lnTo>
                        <a:pt x="2090" y="306"/>
                      </a:lnTo>
                      <a:lnTo>
                        <a:pt x="2107" y="287"/>
                      </a:lnTo>
                      <a:lnTo>
                        <a:pt x="2120" y="284"/>
                      </a:lnTo>
                      <a:lnTo>
                        <a:pt x="2136" y="281"/>
                      </a:lnTo>
                      <a:lnTo>
                        <a:pt x="2144" y="273"/>
                      </a:lnTo>
                      <a:lnTo>
                        <a:pt x="2155" y="270"/>
                      </a:lnTo>
                      <a:lnTo>
                        <a:pt x="2167" y="274"/>
                      </a:lnTo>
                      <a:lnTo>
                        <a:pt x="2178" y="279"/>
                      </a:lnTo>
                      <a:lnTo>
                        <a:pt x="2181" y="281"/>
                      </a:lnTo>
                      <a:lnTo>
                        <a:pt x="2184" y="286"/>
                      </a:lnTo>
                      <a:lnTo>
                        <a:pt x="2193" y="286"/>
                      </a:lnTo>
                      <a:lnTo>
                        <a:pt x="2194" y="279"/>
                      </a:lnTo>
                      <a:lnTo>
                        <a:pt x="2197" y="275"/>
                      </a:lnTo>
                      <a:lnTo>
                        <a:pt x="2202" y="278"/>
                      </a:lnTo>
                      <a:lnTo>
                        <a:pt x="2205" y="284"/>
                      </a:lnTo>
                      <a:lnTo>
                        <a:pt x="2224" y="279"/>
                      </a:lnTo>
                      <a:lnTo>
                        <a:pt x="2231" y="279"/>
                      </a:lnTo>
                      <a:lnTo>
                        <a:pt x="2231" y="278"/>
                      </a:lnTo>
                      <a:lnTo>
                        <a:pt x="2230" y="275"/>
                      </a:lnTo>
                      <a:lnTo>
                        <a:pt x="2225" y="272"/>
                      </a:lnTo>
                      <a:lnTo>
                        <a:pt x="2221" y="267"/>
                      </a:lnTo>
                      <a:lnTo>
                        <a:pt x="2215" y="263"/>
                      </a:lnTo>
                      <a:lnTo>
                        <a:pt x="2215" y="252"/>
                      </a:lnTo>
                      <a:lnTo>
                        <a:pt x="2213" y="246"/>
                      </a:lnTo>
                      <a:lnTo>
                        <a:pt x="2211" y="242"/>
                      </a:lnTo>
                      <a:lnTo>
                        <a:pt x="2209" y="238"/>
                      </a:lnTo>
                      <a:lnTo>
                        <a:pt x="2202" y="238"/>
                      </a:lnTo>
                      <a:lnTo>
                        <a:pt x="2187" y="240"/>
                      </a:lnTo>
                      <a:lnTo>
                        <a:pt x="2179" y="238"/>
                      </a:lnTo>
                      <a:lnTo>
                        <a:pt x="2171" y="233"/>
                      </a:lnTo>
                      <a:lnTo>
                        <a:pt x="2171" y="222"/>
                      </a:lnTo>
                      <a:lnTo>
                        <a:pt x="2168" y="216"/>
                      </a:lnTo>
                      <a:lnTo>
                        <a:pt x="2160" y="216"/>
                      </a:lnTo>
                      <a:lnTo>
                        <a:pt x="2150" y="221"/>
                      </a:lnTo>
                      <a:lnTo>
                        <a:pt x="2141" y="224"/>
                      </a:lnTo>
                      <a:lnTo>
                        <a:pt x="2111" y="222"/>
                      </a:lnTo>
                      <a:lnTo>
                        <a:pt x="2101" y="229"/>
                      </a:lnTo>
                      <a:lnTo>
                        <a:pt x="2092" y="232"/>
                      </a:lnTo>
                      <a:lnTo>
                        <a:pt x="2085" y="240"/>
                      </a:lnTo>
                      <a:lnTo>
                        <a:pt x="2080" y="242"/>
                      </a:lnTo>
                      <a:lnTo>
                        <a:pt x="2055" y="237"/>
                      </a:lnTo>
                      <a:lnTo>
                        <a:pt x="2047" y="238"/>
                      </a:lnTo>
                      <a:lnTo>
                        <a:pt x="2036" y="227"/>
                      </a:lnTo>
                      <a:lnTo>
                        <a:pt x="2030" y="217"/>
                      </a:lnTo>
                      <a:lnTo>
                        <a:pt x="2011" y="208"/>
                      </a:lnTo>
                      <a:lnTo>
                        <a:pt x="1995" y="210"/>
                      </a:lnTo>
                      <a:lnTo>
                        <a:pt x="1990" y="209"/>
                      </a:lnTo>
                      <a:lnTo>
                        <a:pt x="1983" y="216"/>
                      </a:lnTo>
                      <a:lnTo>
                        <a:pt x="1982" y="213"/>
                      </a:lnTo>
                      <a:lnTo>
                        <a:pt x="1983" y="200"/>
                      </a:lnTo>
                      <a:lnTo>
                        <a:pt x="1988" y="194"/>
                      </a:lnTo>
                      <a:lnTo>
                        <a:pt x="1995" y="190"/>
                      </a:lnTo>
                      <a:lnTo>
                        <a:pt x="2011" y="171"/>
                      </a:lnTo>
                      <a:lnTo>
                        <a:pt x="2020" y="165"/>
                      </a:lnTo>
                      <a:lnTo>
                        <a:pt x="2021" y="160"/>
                      </a:lnTo>
                      <a:lnTo>
                        <a:pt x="2018" y="159"/>
                      </a:lnTo>
                      <a:lnTo>
                        <a:pt x="2007" y="160"/>
                      </a:lnTo>
                      <a:lnTo>
                        <a:pt x="1996" y="163"/>
                      </a:lnTo>
                      <a:lnTo>
                        <a:pt x="1985" y="170"/>
                      </a:lnTo>
                      <a:lnTo>
                        <a:pt x="1969" y="179"/>
                      </a:lnTo>
                      <a:lnTo>
                        <a:pt x="1958" y="193"/>
                      </a:lnTo>
                      <a:lnTo>
                        <a:pt x="1947" y="199"/>
                      </a:lnTo>
                      <a:lnTo>
                        <a:pt x="1936" y="208"/>
                      </a:lnTo>
                      <a:lnTo>
                        <a:pt x="1921" y="211"/>
                      </a:lnTo>
                      <a:lnTo>
                        <a:pt x="1909" y="215"/>
                      </a:lnTo>
                      <a:lnTo>
                        <a:pt x="1890" y="229"/>
                      </a:lnTo>
                      <a:lnTo>
                        <a:pt x="1877" y="230"/>
                      </a:lnTo>
                      <a:lnTo>
                        <a:pt x="1856" y="227"/>
                      </a:lnTo>
                      <a:lnTo>
                        <a:pt x="1853" y="232"/>
                      </a:lnTo>
                      <a:lnTo>
                        <a:pt x="1851" y="230"/>
                      </a:lnTo>
                      <a:lnTo>
                        <a:pt x="1854" y="219"/>
                      </a:lnTo>
                      <a:lnTo>
                        <a:pt x="1854" y="209"/>
                      </a:lnTo>
                      <a:lnTo>
                        <a:pt x="1848" y="203"/>
                      </a:lnTo>
                      <a:lnTo>
                        <a:pt x="1811" y="226"/>
                      </a:lnTo>
                      <a:lnTo>
                        <a:pt x="1799" y="229"/>
                      </a:lnTo>
                      <a:lnTo>
                        <a:pt x="1790" y="227"/>
                      </a:lnTo>
                      <a:lnTo>
                        <a:pt x="1785" y="221"/>
                      </a:lnTo>
                      <a:lnTo>
                        <a:pt x="1792" y="213"/>
                      </a:lnTo>
                      <a:lnTo>
                        <a:pt x="1831" y="179"/>
                      </a:lnTo>
                      <a:lnTo>
                        <a:pt x="1872" y="145"/>
                      </a:lnTo>
                      <a:lnTo>
                        <a:pt x="1892" y="138"/>
                      </a:lnTo>
                      <a:lnTo>
                        <a:pt x="1915" y="118"/>
                      </a:lnTo>
                      <a:lnTo>
                        <a:pt x="1910" y="118"/>
                      </a:lnTo>
                      <a:lnTo>
                        <a:pt x="1896" y="111"/>
                      </a:lnTo>
                      <a:lnTo>
                        <a:pt x="1870" y="111"/>
                      </a:lnTo>
                      <a:lnTo>
                        <a:pt x="1853" y="103"/>
                      </a:lnTo>
                      <a:lnTo>
                        <a:pt x="1844" y="104"/>
                      </a:lnTo>
                      <a:lnTo>
                        <a:pt x="1831" y="111"/>
                      </a:lnTo>
                      <a:lnTo>
                        <a:pt x="1824" y="112"/>
                      </a:lnTo>
                      <a:lnTo>
                        <a:pt x="1812" y="106"/>
                      </a:lnTo>
                      <a:lnTo>
                        <a:pt x="1805" y="96"/>
                      </a:lnTo>
                      <a:lnTo>
                        <a:pt x="1792" y="92"/>
                      </a:lnTo>
                      <a:lnTo>
                        <a:pt x="1785" y="86"/>
                      </a:lnTo>
                      <a:lnTo>
                        <a:pt x="1776" y="84"/>
                      </a:lnTo>
                      <a:lnTo>
                        <a:pt x="1772" y="81"/>
                      </a:lnTo>
                      <a:lnTo>
                        <a:pt x="1765" y="74"/>
                      </a:lnTo>
                      <a:lnTo>
                        <a:pt x="1757" y="68"/>
                      </a:lnTo>
                      <a:lnTo>
                        <a:pt x="1747" y="64"/>
                      </a:lnTo>
                      <a:lnTo>
                        <a:pt x="1721" y="63"/>
                      </a:lnTo>
                      <a:lnTo>
                        <a:pt x="1713" y="68"/>
                      </a:lnTo>
                      <a:lnTo>
                        <a:pt x="1702" y="68"/>
                      </a:lnTo>
                      <a:lnTo>
                        <a:pt x="1695" y="66"/>
                      </a:lnTo>
                      <a:lnTo>
                        <a:pt x="1695" y="64"/>
                      </a:lnTo>
                      <a:lnTo>
                        <a:pt x="1693" y="63"/>
                      </a:lnTo>
                      <a:lnTo>
                        <a:pt x="1679" y="59"/>
                      </a:lnTo>
                      <a:lnTo>
                        <a:pt x="1675" y="55"/>
                      </a:lnTo>
                      <a:lnTo>
                        <a:pt x="1665" y="58"/>
                      </a:lnTo>
                      <a:lnTo>
                        <a:pt x="1661" y="58"/>
                      </a:lnTo>
                      <a:lnTo>
                        <a:pt x="1660" y="55"/>
                      </a:lnTo>
                      <a:lnTo>
                        <a:pt x="1651" y="57"/>
                      </a:lnTo>
                      <a:lnTo>
                        <a:pt x="1643" y="34"/>
                      </a:lnTo>
                      <a:lnTo>
                        <a:pt x="1640" y="33"/>
                      </a:lnTo>
                      <a:lnTo>
                        <a:pt x="1629" y="1"/>
                      </a:lnTo>
                      <a:lnTo>
                        <a:pt x="1622" y="0"/>
                      </a:lnTo>
                      <a:lnTo>
                        <a:pt x="1617" y="0"/>
                      </a:lnTo>
                      <a:lnTo>
                        <a:pt x="1617" y="36"/>
                      </a:lnTo>
                      <a:lnTo>
                        <a:pt x="1558" y="36"/>
                      </a:lnTo>
                      <a:lnTo>
                        <a:pt x="1503" y="36"/>
                      </a:lnTo>
                      <a:lnTo>
                        <a:pt x="1503" y="36"/>
                      </a:lnTo>
                      <a:lnTo>
                        <a:pt x="1491" y="36"/>
                      </a:lnTo>
                      <a:lnTo>
                        <a:pt x="1445" y="36"/>
                      </a:lnTo>
                      <a:lnTo>
                        <a:pt x="1397" y="36"/>
                      </a:lnTo>
                      <a:lnTo>
                        <a:pt x="1344" y="36"/>
                      </a:lnTo>
                      <a:lnTo>
                        <a:pt x="1294" y="36"/>
                      </a:lnTo>
                      <a:lnTo>
                        <a:pt x="1277" y="36"/>
                      </a:lnTo>
                      <a:lnTo>
                        <a:pt x="1130" y="36"/>
                      </a:lnTo>
                      <a:lnTo>
                        <a:pt x="1086" y="36"/>
                      </a:lnTo>
                      <a:lnTo>
                        <a:pt x="1032" y="36"/>
                      </a:lnTo>
                      <a:lnTo>
                        <a:pt x="983" y="36"/>
                      </a:lnTo>
                      <a:lnTo>
                        <a:pt x="936" y="36"/>
                      </a:lnTo>
                      <a:lnTo>
                        <a:pt x="888" y="36"/>
                      </a:lnTo>
                      <a:lnTo>
                        <a:pt x="834" y="36"/>
                      </a:lnTo>
                      <a:lnTo>
                        <a:pt x="802" y="36"/>
                      </a:lnTo>
                      <a:lnTo>
                        <a:pt x="753" y="34"/>
                      </a:lnTo>
                      <a:lnTo>
                        <a:pt x="699" y="34"/>
                      </a:lnTo>
                      <a:lnTo>
                        <a:pt x="649" y="34"/>
                      </a:lnTo>
                      <a:lnTo>
                        <a:pt x="580" y="34"/>
                      </a:lnTo>
                      <a:lnTo>
                        <a:pt x="471" y="34"/>
                      </a:lnTo>
                      <a:lnTo>
                        <a:pt x="418" y="34"/>
                      </a:lnTo>
                      <a:lnTo>
                        <a:pt x="365" y="34"/>
                      </a:lnTo>
                      <a:lnTo>
                        <a:pt x="320" y="34"/>
                      </a:lnTo>
                      <a:lnTo>
                        <a:pt x="270" y="34"/>
                      </a:lnTo>
                      <a:lnTo>
                        <a:pt x="218" y="34"/>
                      </a:lnTo>
                      <a:lnTo>
                        <a:pt x="167" y="34"/>
                      </a:lnTo>
                      <a:lnTo>
                        <a:pt x="105" y="34"/>
                      </a:lnTo>
                      <a:lnTo>
                        <a:pt x="108" y="43"/>
                      </a:lnTo>
                      <a:lnTo>
                        <a:pt x="113" y="50"/>
                      </a:lnTo>
                      <a:lnTo>
                        <a:pt x="121" y="50"/>
                      </a:lnTo>
                      <a:lnTo>
                        <a:pt x="129" y="53"/>
                      </a:lnTo>
                      <a:lnTo>
                        <a:pt x="133" y="58"/>
                      </a:lnTo>
                      <a:lnTo>
                        <a:pt x="132" y="59"/>
                      </a:lnTo>
                      <a:lnTo>
                        <a:pt x="128" y="57"/>
                      </a:lnTo>
                      <a:lnTo>
                        <a:pt x="124" y="58"/>
                      </a:lnTo>
                      <a:lnTo>
                        <a:pt x="124" y="66"/>
                      </a:lnTo>
                      <a:lnTo>
                        <a:pt x="119" y="74"/>
                      </a:lnTo>
                      <a:lnTo>
                        <a:pt x="116" y="75"/>
                      </a:lnTo>
                      <a:lnTo>
                        <a:pt x="116" y="76"/>
                      </a:lnTo>
                      <a:lnTo>
                        <a:pt x="122" y="81"/>
                      </a:lnTo>
                      <a:lnTo>
                        <a:pt x="127" y="84"/>
                      </a:lnTo>
                      <a:lnTo>
                        <a:pt x="128" y="87"/>
                      </a:lnTo>
                      <a:lnTo>
                        <a:pt x="133" y="103"/>
                      </a:lnTo>
                      <a:lnTo>
                        <a:pt x="133" y="119"/>
                      </a:lnTo>
                      <a:lnTo>
                        <a:pt x="132" y="133"/>
                      </a:lnTo>
                      <a:lnTo>
                        <a:pt x="130" y="133"/>
                      </a:lnTo>
                      <a:lnTo>
                        <a:pt x="127" y="125"/>
                      </a:lnTo>
                      <a:lnTo>
                        <a:pt x="124" y="125"/>
                      </a:lnTo>
                      <a:lnTo>
                        <a:pt x="118" y="127"/>
                      </a:lnTo>
                      <a:lnTo>
                        <a:pt x="111" y="143"/>
                      </a:lnTo>
                      <a:lnTo>
                        <a:pt x="101" y="150"/>
                      </a:lnTo>
                      <a:lnTo>
                        <a:pt x="98" y="155"/>
                      </a:lnTo>
                      <a:lnTo>
                        <a:pt x="101" y="156"/>
                      </a:lnTo>
                      <a:lnTo>
                        <a:pt x="101" y="162"/>
                      </a:lnTo>
                      <a:lnTo>
                        <a:pt x="92" y="162"/>
                      </a:lnTo>
                      <a:lnTo>
                        <a:pt x="92" y="151"/>
                      </a:lnTo>
                      <a:lnTo>
                        <a:pt x="101" y="130"/>
                      </a:lnTo>
                      <a:lnTo>
                        <a:pt x="103" y="127"/>
                      </a:lnTo>
                      <a:lnTo>
                        <a:pt x="109" y="124"/>
                      </a:lnTo>
                      <a:lnTo>
                        <a:pt x="111" y="122"/>
                      </a:lnTo>
                      <a:lnTo>
                        <a:pt x="112" y="112"/>
                      </a:lnTo>
                      <a:lnTo>
                        <a:pt x="109" y="104"/>
                      </a:lnTo>
                      <a:lnTo>
                        <a:pt x="98" y="106"/>
                      </a:lnTo>
                      <a:lnTo>
                        <a:pt x="84" y="100"/>
                      </a:lnTo>
                      <a:lnTo>
                        <a:pt x="70" y="101"/>
                      </a:lnTo>
                      <a:lnTo>
                        <a:pt x="58" y="98"/>
                      </a:lnTo>
                      <a:lnTo>
                        <a:pt x="48" y="98"/>
                      </a:lnTo>
                      <a:lnTo>
                        <a:pt x="19" y="87"/>
                      </a:lnTo>
                      <a:lnTo>
                        <a:pt x="9" y="81"/>
                      </a:lnTo>
                      <a:lnTo>
                        <a:pt x="4" y="86"/>
                      </a:lnTo>
                      <a:lnTo>
                        <a:pt x="1" y="96"/>
                      </a:lnTo>
                      <a:lnTo>
                        <a:pt x="0" y="106"/>
                      </a:lnTo>
                      <a:lnTo>
                        <a:pt x="3" y="113"/>
                      </a:lnTo>
                      <a:lnTo>
                        <a:pt x="6" y="122"/>
                      </a:lnTo>
                      <a:lnTo>
                        <a:pt x="15" y="131"/>
                      </a:lnTo>
                      <a:lnTo>
                        <a:pt x="21" y="147"/>
                      </a:lnTo>
                      <a:lnTo>
                        <a:pt x="28" y="181"/>
                      </a:lnTo>
                      <a:lnTo>
                        <a:pt x="32" y="193"/>
                      </a:lnTo>
                      <a:lnTo>
                        <a:pt x="33" y="194"/>
                      </a:lnTo>
                      <a:lnTo>
                        <a:pt x="38" y="188"/>
                      </a:lnTo>
                      <a:lnTo>
                        <a:pt x="42" y="193"/>
                      </a:lnTo>
                      <a:lnTo>
                        <a:pt x="41" y="199"/>
                      </a:lnTo>
                      <a:lnTo>
                        <a:pt x="37" y="205"/>
                      </a:lnTo>
                      <a:lnTo>
                        <a:pt x="37" y="211"/>
                      </a:lnTo>
                      <a:lnTo>
                        <a:pt x="38" y="215"/>
                      </a:lnTo>
                      <a:lnTo>
                        <a:pt x="42" y="216"/>
                      </a:lnTo>
                      <a:lnTo>
                        <a:pt x="46" y="215"/>
                      </a:lnTo>
                      <a:lnTo>
                        <a:pt x="47" y="217"/>
                      </a:lnTo>
                      <a:lnTo>
                        <a:pt x="46" y="225"/>
                      </a:lnTo>
                      <a:lnTo>
                        <a:pt x="47" y="236"/>
                      </a:lnTo>
                      <a:lnTo>
                        <a:pt x="46" y="240"/>
                      </a:lnTo>
                      <a:lnTo>
                        <a:pt x="43" y="238"/>
                      </a:lnTo>
                      <a:lnTo>
                        <a:pt x="42" y="229"/>
                      </a:lnTo>
                      <a:lnTo>
                        <a:pt x="38" y="225"/>
                      </a:lnTo>
                      <a:lnTo>
                        <a:pt x="37" y="238"/>
                      </a:lnTo>
                      <a:lnTo>
                        <a:pt x="39" y="246"/>
                      </a:lnTo>
                      <a:lnTo>
                        <a:pt x="47" y="252"/>
                      </a:lnTo>
                      <a:lnTo>
                        <a:pt x="68" y="251"/>
                      </a:lnTo>
                      <a:lnTo>
                        <a:pt x="74" y="257"/>
                      </a:lnTo>
                      <a:lnTo>
                        <a:pt x="81" y="260"/>
                      </a:lnTo>
                      <a:lnTo>
                        <a:pt x="80" y="264"/>
                      </a:lnTo>
                      <a:lnTo>
                        <a:pt x="68" y="259"/>
                      </a:lnTo>
                      <a:lnTo>
                        <a:pt x="48" y="262"/>
                      </a:lnTo>
                      <a:lnTo>
                        <a:pt x="46" y="264"/>
                      </a:lnTo>
                      <a:lnTo>
                        <a:pt x="44" y="269"/>
                      </a:lnTo>
                      <a:lnTo>
                        <a:pt x="43" y="285"/>
                      </a:lnTo>
                      <a:lnTo>
                        <a:pt x="43" y="291"/>
                      </a:lnTo>
                      <a:lnTo>
                        <a:pt x="47" y="295"/>
                      </a:lnTo>
                      <a:lnTo>
                        <a:pt x="44" y="301"/>
                      </a:lnTo>
                      <a:lnTo>
                        <a:pt x="46" y="312"/>
                      </a:lnTo>
                      <a:lnTo>
                        <a:pt x="42" y="321"/>
                      </a:lnTo>
                      <a:lnTo>
                        <a:pt x="41" y="353"/>
                      </a:lnTo>
                      <a:lnTo>
                        <a:pt x="37" y="366"/>
                      </a:lnTo>
                      <a:lnTo>
                        <a:pt x="38" y="409"/>
                      </a:lnTo>
                      <a:lnTo>
                        <a:pt x="36" y="419"/>
                      </a:lnTo>
                      <a:lnTo>
                        <a:pt x="36" y="431"/>
                      </a:lnTo>
                      <a:lnTo>
                        <a:pt x="30" y="457"/>
                      </a:lnTo>
                      <a:lnTo>
                        <a:pt x="28" y="464"/>
                      </a:lnTo>
                      <a:lnTo>
                        <a:pt x="30" y="466"/>
                      </a:lnTo>
                      <a:lnTo>
                        <a:pt x="31" y="466"/>
                      </a:lnTo>
                      <a:lnTo>
                        <a:pt x="32" y="474"/>
                      </a:lnTo>
                      <a:lnTo>
                        <a:pt x="26" y="478"/>
                      </a:lnTo>
                      <a:lnTo>
                        <a:pt x="20" y="488"/>
                      </a:lnTo>
                      <a:lnTo>
                        <a:pt x="15" y="515"/>
                      </a:lnTo>
                      <a:lnTo>
                        <a:pt x="17" y="529"/>
                      </a:lnTo>
                      <a:lnTo>
                        <a:pt x="20" y="555"/>
                      </a:lnTo>
                      <a:lnTo>
                        <a:pt x="27" y="576"/>
                      </a:lnTo>
                      <a:lnTo>
                        <a:pt x="28" y="580"/>
                      </a:lnTo>
                      <a:lnTo>
                        <a:pt x="31" y="590"/>
                      </a:lnTo>
                      <a:lnTo>
                        <a:pt x="39" y="624"/>
                      </a:lnTo>
                      <a:lnTo>
                        <a:pt x="36" y="646"/>
                      </a:lnTo>
                      <a:lnTo>
                        <a:pt x="36" y="667"/>
                      </a:lnTo>
                      <a:lnTo>
                        <a:pt x="30" y="678"/>
                      </a:lnTo>
                      <a:lnTo>
                        <a:pt x="22" y="688"/>
                      </a:lnTo>
                      <a:lnTo>
                        <a:pt x="22" y="697"/>
                      </a:lnTo>
                      <a:lnTo>
                        <a:pt x="24" y="701"/>
                      </a:lnTo>
                      <a:lnTo>
                        <a:pt x="30" y="706"/>
                      </a:lnTo>
                      <a:lnTo>
                        <a:pt x="54" y="747"/>
                      </a:lnTo>
                      <a:lnTo>
                        <a:pt x="55" y="752"/>
                      </a:lnTo>
                      <a:lnTo>
                        <a:pt x="54" y="758"/>
                      </a:lnTo>
                      <a:lnTo>
                        <a:pt x="54" y="769"/>
                      </a:lnTo>
                      <a:lnTo>
                        <a:pt x="63" y="806"/>
                      </a:lnTo>
                      <a:lnTo>
                        <a:pt x="69" y="813"/>
                      </a:lnTo>
                      <a:lnTo>
                        <a:pt x="78" y="824"/>
                      </a:lnTo>
                      <a:lnTo>
                        <a:pt x="95" y="841"/>
                      </a:lnTo>
                      <a:lnTo>
                        <a:pt x="98" y="850"/>
                      </a:lnTo>
                      <a:lnTo>
                        <a:pt x="98" y="857"/>
                      </a:lnTo>
                      <a:lnTo>
                        <a:pt x="100" y="862"/>
                      </a:lnTo>
                      <a:lnTo>
                        <a:pt x="108" y="868"/>
                      </a:lnTo>
                      <a:lnTo>
                        <a:pt x="114" y="868"/>
                      </a:lnTo>
                      <a:lnTo>
                        <a:pt x="116" y="872"/>
                      </a:lnTo>
                      <a:lnTo>
                        <a:pt x="119" y="872"/>
                      </a:lnTo>
                      <a:lnTo>
                        <a:pt x="122" y="870"/>
                      </a:lnTo>
                      <a:lnTo>
                        <a:pt x="123" y="868"/>
                      </a:lnTo>
                      <a:lnTo>
                        <a:pt x="124" y="854"/>
                      </a:lnTo>
                      <a:lnTo>
                        <a:pt x="138" y="854"/>
                      </a:lnTo>
                      <a:lnTo>
                        <a:pt x="150" y="859"/>
                      </a:lnTo>
                      <a:lnTo>
                        <a:pt x="144" y="864"/>
                      </a:lnTo>
                      <a:lnTo>
                        <a:pt x="138" y="865"/>
                      </a:lnTo>
                      <a:lnTo>
                        <a:pt x="133" y="870"/>
                      </a:lnTo>
                      <a:lnTo>
                        <a:pt x="134" y="876"/>
                      </a:lnTo>
                      <a:lnTo>
                        <a:pt x="144" y="894"/>
                      </a:lnTo>
                      <a:lnTo>
                        <a:pt x="145" y="899"/>
                      </a:lnTo>
                      <a:lnTo>
                        <a:pt x="137" y="893"/>
                      </a:lnTo>
                      <a:lnTo>
                        <a:pt x="130" y="886"/>
                      </a:lnTo>
                      <a:lnTo>
                        <a:pt x="129" y="881"/>
                      </a:lnTo>
                      <a:lnTo>
                        <a:pt x="124" y="880"/>
                      </a:lnTo>
                      <a:lnTo>
                        <a:pt x="123" y="887"/>
                      </a:lnTo>
                      <a:lnTo>
                        <a:pt x="124" y="894"/>
                      </a:lnTo>
                      <a:lnTo>
                        <a:pt x="129" y="905"/>
                      </a:lnTo>
                      <a:lnTo>
                        <a:pt x="133" y="925"/>
                      </a:lnTo>
                      <a:lnTo>
                        <a:pt x="143" y="934"/>
                      </a:lnTo>
                      <a:lnTo>
                        <a:pt x="155" y="936"/>
                      </a:lnTo>
                      <a:lnTo>
                        <a:pt x="161" y="946"/>
                      </a:lnTo>
                      <a:lnTo>
                        <a:pt x="161" y="958"/>
                      </a:lnTo>
                      <a:lnTo>
                        <a:pt x="155" y="963"/>
                      </a:lnTo>
                      <a:lnTo>
                        <a:pt x="155" y="977"/>
                      </a:lnTo>
                      <a:lnTo>
                        <a:pt x="157" y="980"/>
                      </a:lnTo>
                      <a:lnTo>
                        <a:pt x="180" y="1004"/>
                      </a:lnTo>
                      <a:lnTo>
                        <a:pt x="192" y="1023"/>
                      </a:lnTo>
                      <a:lnTo>
                        <a:pt x="207" y="1038"/>
                      </a:lnTo>
                      <a:lnTo>
                        <a:pt x="213" y="1042"/>
                      </a:lnTo>
                      <a:lnTo>
                        <a:pt x="214" y="1053"/>
                      </a:lnTo>
                      <a:lnTo>
                        <a:pt x="223" y="1056"/>
                      </a:lnTo>
                      <a:lnTo>
                        <a:pt x="227" y="1064"/>
                      </a:lnTo>
                      <a:lnTo>
                        <a:pt x="227" y="1066"/>
                      </a:lnTo>
                      <a:lnTo>
                        <a:pt x="226" y="1072"/>
                      </a:lnTo>
                      <a:lnTo>
                        <a:pt x="226" y="1081"/>
                      </a:lnTo>
                      <a:lnTo>
                        <a:pt x="229" y="1096"/>
                      </a:lnTo>
                      <a:lnTo>
                        <a:pt x="231" y="1099"/>
                      </a:lnTo>
                      <a:lnTo>
                        <a:pt x="238" y="1102"/>
                      </a:lnTo>
                      <a:lnTo>
                        <a:pt x="257" y="1104"/>
                      </a:lnTo>
                      <a:lnTo>
                        <a:pt x="268" y="1110"/>
                      </a:lnTo>
                      <a:lnTo>
                        <a:pt x="273" y="1108"/>
                      </a:lnTo>
                      <a:lnTo>
                        <a:pt x="280" y="1109"/>
                      </a:lnTo>
                      <a:lnTo>
                        <a:pt x="289" y="1114"/>
                      </a:lnTo>
                      <a:lnTo>
                        <a:pt x="299" y="1118"/>
                      </a:lnTo>
                      <a:lnTo>
                        <a:pt x="302" y="1124"/>
                      </a:lnTo>
                      <a:lnTo>
                        <a:pt x="318" y="1130"/>
                      </a:lnTo>
                      <a:lnTo>
                        <a:pt x="324" y="1134"/>
                      </a:lnTo>
                      <a:lnTo>
                        <a:pt x="328" y="1137"/>
                      </a:lnTo>
                      <a:lnTo>
                        <a:pt x="331" y="1131"/>
                      </a:lnTo>
                      <a:lnTo>
                        <a:pt x="336" y="1131"/>
                      </a:lnTo>
                      <a:lnTo>
                        <a:pt x="339" y="1134"/>
                      </a:lnTo>
                      <a:lnTo>
                        <a:pt x="348" y="1141"/>
                      </a:lnTo>
                      <a:lnTo>
                        <a:pt x="349" y="1151"/>
                      </a:lnTo>
                      <a:lnTo>
                        <a:pt x="350" y="1153"/>
                      </a:lnTo>
                      <a:lnTo>
                        <a:pt x="364" y="1155"/>
                      </a:lnTo>
                      <a:lnTo>
                        <a:pt x="376" y="1161"/>
                      </a:lnTo>
                      <a:lnTo>
                        <a:pt x="383" y="1167"/>
                      </a:lnTo>
                      <a:lnTo>
                        <a:pt x="397" y="1183"/>
                      </a:lnTo>
                      <a:lnTo>
                        <a:pt x="406" y="1192"/>
                      </a:lnTo>
                      <a:lnTo>
                        <a:pt x="412" y="1201"/>
                      </a:lnTo>
                      <a:lnTo>
                        <a:pt x="415" y="1227"/>
                      </a:lnTo>
                      <a:lnTo>
                        <a:pt x="417" y="1233"/>
                      </a:lnTo>
                      <a:lnTo>
                        <a:pt x="541" y="1223"/>
                      </a:lnTo>
                      <a:lnTo>
                        <a:pt x="542" y="1230"/>
                      </a:lnTo>
                      <a:lnTo>
                        <a:pt x="751" y="1307"/>
                      </a:lnTo>
                      <a:lnTo>
                        <a:pt x="854" y="1307"/>
                      </a:lnTo>
                      <a:lnTo>
                        <a:pt x="898" y="1307"/>
                      </a:lnTo>
                      <a:lnTo>
                        <a:pt x="899" y="1277"/>
                      </a:lnTo>
                      <a:lnTo>
                        <a:pt x="989" y="1276"/>
                      </a:lnTo>
                      <a:lnTo>
                        <a:pt x="999" y="1282"/>
                      </a:lnTo>
                      <a:lnTo>
                        <a:pt x="1004" y="1285"/>
                      </a:lnTo>
                      <a:lnTo>
                        <a:pt x="1011" y="1297"/>
                      </a:lnTo>
                      <a:lnTo>
                        <a:pt x="1023" y="1303"/>
                      </a:lnTo>
                      <a:lnTo>
                        <a:pt x="1032" y="1316"/>
                      </a:lnTo>
                      <a:lnTo>
                        <a:pt x="1052" y="1333"/>
                      </a:lnTo>
                      <a:lnTo>
                        <a:pt x="1081" y="1352"/>
                      </a:lnTo>
                      <a:lnTo>
                        <a:pt x="1095" y="1403"/>
                      </a:lnTo>
                      <a:lnTo>
                        <a:pt x="1109" y="1421"/>
                      </a:lnTo>
                      <a:lnTo>
                        <a:pt x="1128" y="1437"/>
                      </a:lnTo>
                      <a:lnTo>
                        <a:pt x="1152" y="1453"/>
                      </a:lnTo>
                      <a:lnTo>
                        <a:pt x="1176" y="1458"/>
                      </a:lnTo>
                      <a:lnTo>
                        <a:pt x="1199" y="1411"/>
                      </a:lnTo>
                      <a:lnTo>
                        <a:pt x="1202" y="1408"/>
                      </a:lnTo>
                      <a:lnTo>
                        <a:pt x="1213" y="1403"/>
                      </a:lnTo>
                      <a:lnTo>
                        <a:pt x="1224" y="1406"/>
                      </a:lnTo>
                      <a:lnTo>
                        <a:pt x="1269" y="1404"/>
                      </a:lnTo>
                      <a:lnTo>
                        <a:pt x="1277" y="1414"/>
                      </a:lnTo>
                      <a:lnTo>
                        <a:pt x="1294" y="1430"/>
                      </a:lnTo>
                      <a:lnTo>
                        <a:pt x="1300" y="1440"/>
                      </a:lnTo>
                      <a:lnTo>
                        <a:pt x="1311" y="1448"/>
                      </a:lnTo>
                      <a:lnTo>
                        <a:pt x="1331" y="1494"/>
                      </a:lnTo>
                      <a:lnTo>
                        <a:pt x="1347" y="1511"/>
                      </a:lnTo>
                      <a:lnTo>
                        <a:pt x="1355" y="1531"/>
                      </a:lnTo>
                      <a:lnTo>
                        <a:pt x="1372" y="1542"/>
                      </a:lnTo>
                      <a:lnTo>
                        <a:pt x="1387" y="1589"/>
                      </a:lnTo>
                      <a:lnTo>
                        <a:pt x="1404" y="1615"/>
                      </a:lnTo>
                      <a:lnTo>
                        <a:pt x="1421" y="1626"/>
                      </a:lnTo>
                      <a:lnTo>
                        <a:pt x="1435" y="1628"/>
                      </a:lnTo>
                      <a:lnTo>
                        <a:pt x="1450" y="1636"/>
                      </a:lnTo>
                      <a:lnTo>
                        <a:pt x="1477" y="1639"/>
                      </a:lnTo>
                      <a:lnTo>
                        <a:pt x="1495" y="1647"/>
                      </a:lnTo>
                      <a:lnTo>
                        <a:pt x="1512" y="1648"/>
                      </a:lnTo>
                      <a:lnTo>
                        <a:pt x="1514" y="1647"/>
                      </a:lnTo>
                      <a:lnTo>
                        <a:pt x="1509" y="1644"/>
                      </a:lnTo>
                      <a:lnTo>
                        <a:pt x="1505" y="1632"/>
                      </a:lnTo>
                      <a:lnTo>
                        <a:pt x="1503" y="1625"/>
                      </a:lnTo>
                      <a:lnTo>
                        <a:pt x="1501" y="1624"/>
                      </a:lnTo>
                      <a:lnTo>
                        <a:pt x="1495" y="1598"/>
                      </a:lnTo>
                      <a:lnTo>
                        <a:pt x="1494" y="1588"/>
                      </a:lnTo>
                      <a:lnTo>
                        <a:pt x="1499" y="1585"/>
                      </a:lnTo>
                      <a:lnTo>
                        <a:pt x="1499" y="1572"/>
                      </a:lnTo>
                      <a:lnTo>
                        <a:pt x="1498" y="1571"/>
                      </a:lnTo>
                      <a:lnTo>
                        <a:pt x="1491" y="1570"/>
                      </a:lnTo>
                      <a:lnTo>
                        <a:pt x="1489" y="1567"/>
                      </a:lnTo>
                      <a:lnTo>
                        <a:pt x="1490" y="1564"/>
                      </a:lnTo>
                      <a:lnTo>
                        <a:pt x="1498" y="1564"/>
                      </a:lnTo>
                      <a:lnTo>
                        <a:pt x="1500" y="1566"/>
                      </a:lnTo>
                      <a:lnTo>
                        <a:pt x="1505" y="1564"/>
                      </a:lnTo>
                      <a:lnTo>
                        <a:pt x="1506" y="1556"/>
                      </a:lnTo>
                      <a:lnTo>
                        <a:pt x="1506" y="1543"/>
                      </a:lnTo>
                      <a:lnTo>
                        <a:pt x="1501" y="1533"/>
                      </a:lnTo>
                      <a:lnTo>
                        <a:pt x="1516" y="1531"/>
                      </a:lnTo>
                      <a:lnTo>
                        <a:pt x="1521" y="1521"/>
                      </a:lnTo>
                      <a:lnTo>
                        <a:pt x="1520" y="1518"/>
                      </a:lnTo>
                      <a:lnTo>
                        <a:pt x="1515" y="1519"/>
                      </a:lnTo>
                      <a:lnTo>
                        <a:pt x="1515" y="1515"/>
                      </a:lnTo>
                      <a:lnTo>
                        <a:pt x="1525" y="1508"/>
                      </a:lnTo>
                      <a:lnTo>
                        <a:pt x="1528" y="1510"/>
                      </a:lnTo>
                      <a:lnTo>
                        <a:pt x="1533" y="1502"/>
                      </a:lnTo>
                      <a:lnTo>
                        <a:pt x="1534" y="1500"/>
                      </a:lnTo>
                      <a:lnTo>
                        <a:pt x="1537" y="1496"/>
                      </a:lnTo>
                      <a:lnTo>
                        <a:pt x="1547" y="1496"/>
                      </a:lnTo>
                      <a:lnTo>
                        <a:pt x="1550" y="1494"/>
                      </a:lnTo>
                      <a:lnTo>
                        <a:pt x="1552" y="1489"/>
                      </a:lnTo>
                      <a:lnTo>
                        <a:pt x="1546" y="1485"/>
                      </a:lnTo>
                      <a:lnTo>
                        <a:pt x="1546" y="1480"/>
                      </a:lnTo>
                      <a:lnTo>
                        <a:pt x="1547" y="1476"/>
                      </a:lnTo>
                      <a:lnTo>
                        <a:pt x="1552" y="1479"/>
                      </a:lnTo>
                      <a:lnTo>
                        <a:pt x="1555" y="1481"/>
                      </a:lnTo>
                      <a:lnTo>
                        <a:pt x="1557" y="1481"/>
                      </a:lnTo>
                      <a:lnTo>
                        <a:pt x="1557" y="1476"/>
                      </a:lnTo>
                      <a:lnTo>
                        <a:pt x="1558" y="1475"/>
                      </a:lnTo>
                      <a:lnTo>
                        <a:pt x="1559" y="1476"/>
                      </a:lnTo>
                      <a:lnTo>
                        <a:pt x="1563" y="1480"/>
                      </a:lnTo>
                      <a:lnTo>
                        <a:pt x="1564" y="1480"/>
                      </a:lnTo>
                      <a:lnTo>
                        <a:pt x="1566" y="1479"/>
                      </a:lnTo>
                      <a:lnTo>
                        <a:pt x="1569" y="1475"/>
                      </a:lnTo>
                      <a:lnTo>
                        <a:pt x="1570" y="1474"/>
                      </a:lnTo>
                      <a:lnTo>
                        <a:pt x="1571" y="1483"/>
                      </a:lnTo>
                      <a:lnTo>
                        <a:pt x="1587" y="1476"/>
                      </a:lnTo>
                      <a:lnTo>
                        <a:pt x="1590" y="1478"/>
                      </a:lnTo>
                      <a:lnTo>
                        <a:pt x="1590" y="1479"/>
                      </a:lnTo>
                      <a:lnTo>
                        <a:pt x="1585" y="1481"/>
                      </a:lnTo>
                      <a:lnTo>
                        <a:pt x="1575" y="1485"/>
                      </a:lnTo>
                      <a:lnTo>
                        <a:pt x="1566" y="1489"/>
                      </a:lnTo>
                      <a:lnTo>
                        <a:pt x="1565" y="1492"/>
                      </a:lnTo>
                      <a:lnTo>
                        <a:pt x="1568" y="1492"/>
                      </a:lnTo>
                      <a:lnTo>
                        <a:pt x="1584" y="1486"/>
                      </a:lnTo>
                      <a:lnTo>
                        <a:pt x="1598" y="1479"/>
                      </a:lnTo>
                      <a:lnTo>
                        <a:pt x="1606" y="1473"/>
                      </a:lnTo>
                      <a:lnTo>
                        <a:pt x="1619" y="1463"/>
                      </a:lnTo>
                      <a:lnTo>
                        <a:pt x="1622" y="1459"/>
                      </a:lnTo>
                      <a:lnTo>
                        <a:pt x="1628" y="1443"/>
                      </a:lnTo>
                      <a:lnTo>
                        <a:pt x="1629" y="1410"/>
                      </a:lnTo>
                      <a:lnTo>
                        <a:pt x="1632" y="1408"/>
                      </a:lnTo>
                      <a:lnTo>
                        <a:pt x="1635" y="1406"/>
                      </a:lnTo>
                      <a:lnTo>
                        <a:pt x="1638" y="1406"/>
                      </a:lnTo>
                      <a:lnTo>
                        <a:pt x="1638" y="1419"/>
                      </a:lnTo>
                      <a:lnTo>
                        <a:pt x="1645" y="1419"/>
                      </a:lnTo>
                      <a:lnTo>
                        <a:pt x="1643" y="1422"/>
                      </a:lnTo>
                      <a:lnTo>
                        <a:pt x="1636" y="1425"/>
                      </a:lnTo>
                      <a:lnTo>
                        <a:pt x="1639" y="1426"/>
                      </a:lnTo>
                      <a:lnTo>
                        <a:pt x="1659" y="1419"/>
                      </a:lnTo>
                      <a:lnTo>
                        <a:pt x="1671" y="1411"/>
                      </a:lnTo>
                      <a:lnTo>
                        <a:pt x="1688" y="1411"/>
                      </a:lnTo>
                      <a:lnTo>
                        <a:pt x="1719" y="1406"/>
                      </a:lnTo>
                      <a:lnTo>
                        <a:pt x="1740" y="1413"/>
                      </a:lnTo>
                      <a:lnTo>
                        <a:pt x="1751" y="1418"/>
                      </a:lnTo>
                      <a:lnTo>
                        <a:pt x="1763" y="1420"/>
                      </a:lnTo>
                      <a:lnTo>
                        <a:pt x="1775" y="1420"/>
                      </a:lnTo>
                      <a:lnTo>
                        <a:pt x="1781" y="1414"/>
                      </a:lnTo>
                      <a:lnTo>
                        <a:pt x="1781" y="1409"/>
                      </a:lnTo>
                      <a:lnTo>
                        <a:pt x="1784" y="1405"/>
                      </a:lnTo>
                      <a:lnTo>
                        <a:pt x="1794" y="1405"/>
                      </a:lnTo>
                      <a:lnTo>
                        <a:pt x="1810" y="1414"/>
                      </a:lnTo>
                      <a:lnTo>
                        <a:pt x="1816" y="1421"/>
                      </a:lnTo>
                      <a:lnTo>
                        <a:pt x="1822" y="1422"/>
                      </a:lnTo>
                      <a:lnTo>
                        <a:pt x="1833" y="1440"/>
                      </a:lnTo>
                      <a:lnTo>
                        <a:pt x="1845" y="1440"/>
                      </a:lnTo>
                      <a:lnTo>
                        <a:pt x="1848" y="1442"/>
                      </a:lnTo>
                      <a:lnTo>
                        <a:pt x="1856" y="1445"/>
                      </a:lnTo>
                      <a:lnTo>
                        <a:pt x="1864" y="1441"/>
                      </a:lnTo>
                      <a:lnTo>
                        <a:pt x="1870" y="1445"/>
                      </a:lnTo>
                      <a:lnTo>
                        <a:pt x="1875" y="1442"/>
                      </a:lnTo>
                      <a:lnTo>
                        <a:pt x="1880" y="1442"/>
                      </a:lnTo>
                      <a:lnTo>
                        <a:pt x="1890" y="1445"/>
                      </a:lnTo>
                      <a:lnTo>
                        <a:pt x="1897" y="1436"/>
                      </a:lnTo>
                      <a:lnTo>
                        <a:pt x="1898" y="1433"/>
                      </a:lnTo>
                      <a:lnTo>
                        <a:pt x="1897" y="1429"/>
                      </a:lnTo>
                      <a:lnTo>
                        <a:pt x="1899" y="1427"/>
                      </a:lnTo>
                      <a:lnTo>
                        <a:pt x="1904" y="1427"/>
                      </a:lnTo>
                      <a:lnTo>
                        <a:pt x="1912" y="1435"/>
                      </a:lnTo>
                      <a:lnTo>
                        <a:pt x="1923" y="1440"/>
                      </a:lnTo>
                      <a:lnTo>
                        <a:pt x="1934" y="1453"/>
                      </a:lnTo>
                      <a:lnTo>
                        <a:pt x="1937" y="1452"/>
                      </a:lnTo>
                      <a:lnTo>
                        <a:pt x="1945" y="1449"/>
                      </a:lnTo>
                      <a:lnTo>
                        <a:pt x="1946" y="1445"/>
                      </a:lnTo>
                      <a:lnTo>
                        <a:pt x="1941" y="1438"/>
                      </a:lnTo>
                      <a:lnTo>
                        <a:pt x="1925" y="1430"/>
                      </a:lnTo>
                      <a:lnTo>
                        <a:pt x="1918" y="1420"/>
                      </a:lnTo>
                      <a:lnTo>
                        <a:pt x="1918" y="1418"/>
                      </a:lnTo>
                      <a:lnTo>
                        <a:pt x="1923" y="1410"/>
                      </a:lnTo>
                      <a:lnTo>
                        <a:pt x="1934" y="1402"/>
                      </a:lnTo>
                      <a:lnTo>
                        <a:pt x="1936" y="1387"/>
                      </a:lnTo>
                      <a:lnTo>
                        <a:pt x="1934" y="1386"/>
                      </a:lnTo>
                      <a:lnTo>
                        <a:pt x="1933" y="1384"/>
                      </a:lnTo>
                      <a:lnTo>
                        <a:pt x="1920" y="1389"/>
                      </a:lnTo>
                      <a:lnTo>
                        <a:pt x="1914" y="1395"/>
                      </a:lnTo>
                      <a:lnTo>
                        <a:pt x="1910" y="1394"/>
                      </a:lnTo>
                      <a:lnTo>
                        <a:pt x="1908" y="1383"/>
                      </a:lnTo>
                      <a:lnTo>
                        <a:pt x="1905" y="1382"/>
                      </a:lnTo>
                      <a:lnTo>
                        <a:pt x="1902" y="1383"/>
                      </a:lnTo>
                      <a:lnTo>
                        <a:pt x="1893" y="1388"/>
                      </a:lnTo>
                      <a:lnTo>
                        <a:pt x="1883" y="1389"/>
                      </a:lnTo>
                      <a:lnTo>
                        <a:pt x="1876" y="1382"/>
                      </a:lnTo>
                      <a:lnTo>
                        <a:pt x="1878" y="1371"/>
                      </a:lnTo>
                      <a:lnTo>
                        <a:pt x="1891" y="1367"/>
                      </a:lnTo>
                      <a:lnTo>
                        <a:pt x="1905" y="1375"/>
                      </a:lnTo>
                      <a:lnTo>
                        <a:pt x="1921" y="1377"/>
                      </a:lnTo>
                      <a:lnTo>
                        <a:pt x="1934" y="1371"/>
                      </a:lnTo>
                      <a:lnTo>
                        <a:pt x="1942" y="1373"/>
                      </a:lnTo>
                      <a:lnTo>
                        <a:pt x="1953" y="1366"/>
                      </a:lnTo>
                      <a:lnTo>
                        <a:pt x="1987" y="1368"/>
                      </a:lnTo>
                      <a:lnTo>
                        <a:pt x="1995" y="1370"/>
                      </a:lnTo>
                      <a:lnTo>
                        <a:pt x="1999" y="1367"/>
                      </a:lnTo>
                      <a:lnTo>
                        <a:pt x="2007" y="1334"/>
                      </a:lnTo>
                      <a:lnTo>
                        <a:pt x="2010" y="1341"/>
                      </a:lnTo>
                      <a:lnTo>
                        <a:pt x="2010" y="1350"/>
                      </a:lnTo>
                      <a:lnTo>
                        <a:pt x="2012" y="1363"/>
                      </a:lnTo>
                      <a:lnTo>
                        <a:pt x="2012" y="1367"/>
                      </a:lnTo>
                      <a:lnTo>
                        <a:pt x="2010" y="1373"/>
                      </a:lnTo>
                      <a:lnTo>
                        <a:pt x="2011" y="1377"/>
                      </a:lnTo>
                      <a:lnTo>
                        <a:pt x="2020" y="1376"/>
                      </a:lnTo>
                      <a:lnTo>
                        <a:pt x="2041" y="1370"/>
                      </a:lnTo>
                      <a:lnTo>
                        <a:pt x="2049" y="1361"/>
                      </a:lnTo>
                      <a:lnTo>
                        <a:pt x="2054" y="1361"/>
                      </a:lnTo>
                      <a:lnTo>
                        <a:pt x="2059" y="1356"/>
                      </a:lnTo>
                      <a:lnTo>
                        <a:pt x="2061" y="1356"/>
                      </a:lnTo>
                      <a:lnTo>
                        <a:pt x="2061" y="1359"/>
                      </a:lnTo>
                      <a:lnTo>
                        <a:pt x="2058" y="1366"/>
                      </a:lnTo>
                      <a:lnTo>
                        <a:pt x="2065" y="1366"/>
                      </a:lnTo>
                      <a:lnTo>
                        <a:pt x="2087" y="1361"/>
                      </a:lnTo>
                      <a:lnTo>
                        <a:pt x="2098" y="1361"/>
                      </a:lnTo>
                      <a:lnTo>
                        <a:pt x="2103" y="1362"/>
                      </a:lnTo>
                      <a:lnTo>
                        <a:pt x="2102" y="1366"/>
                      </a:lnTo>
                      <a:lnTo>
                        <a:pt x="2100" y="1367"/>
                      </a:lnTo>
                      <a:lnTo>
                        <a:pt x="2100" y="1370"/>
                      </a:lnTo>
                      <a:lnTo>
                        <a:pt x="2107" y="1373"/>
                      </a:lnTo>
                      <a:lnTo>
                        <a:pt x="2117" y="1377"/>
                      </a:lnTo>
                      <a:lnTo>
                        <a:pt x="2143" y="1392"/>
                      </a:lnTo>
                      <a:lnTo>
                        <a:pt x="2147" y="1397"/>
                      </a:lnTo>
                      <a:lnTo>
                        <a:pt x="2152" y="1406"/>
                      </a:lnTo>
                      <a:lnTo>
                        <a:pt x="2157" y="1410"/>
                      </a:lnTo>
                      <a:lnTo>
                        <a:pt x="2171" y="1406"/>
                      </a:lnTo>
                      <a:lnTo>
                        <a:pt x="2186" y="1404"/>
                      </a:lnTo>
                      <a:lnTo>
                        <a:pt x="2199" y="1397"/>
                      </a:lnTo>
                      <a:lnTo>
                        <a:pt x="2205" y="1397"/>
                      </a:lnTo>
                      <a:lnTo>
                        <a:pt x="2206" y="1397"/>
                      </a:lnTo>
                      <a:lnTo>
                        <a:pt x="2208" y="1390"/>
                      </a:lnTo>
                      <a:lnTo>
                        <a:pt x="2213" y="1387"/>
                      </a:lnTo>
                      <a:lnTo>
                        <a:pt x="2221" y="1387"/>
                      </a:lnTo>
                      <a:lnTo>
                        <a:pt x="2226" y="1387"/>
                      </a:lnTo>
                      <a:lnTo>
                        <a:pt x="2236" y="1390"/>
                      </a:lnTo>
                      <a:lnTo>
                        <a:pt x="2243" y="1398"/>
                      </a:lnTo>
                      <a:lnTo>
                        <a:pt x="2253" y="1409"/>
                      </a:lnTo>
                      <a:lnTo>
                        <a:pt x="2258" y="1411"/>
                      </a:lnTo>
                      <a:lnTo>
                        <a:pt x="2259" y="1421"/>
                      </a:lnTo>
                      <a:lnTo>
                        <a:pt x="2264" y="1424"/>
                      </a:lnTo>
                      <a:lnTo>
                        <a:pt x="2274" y="1437"/>
                      </a:lnTo>
                      <a:lnTo>
                        <a:pt x="2280" y="1441"/>
                      </a:lnTo>
                      <a:lnTo>
                        <a:pt x="2292" y="1446"/>
                      </a:lnTo>
                      <a:lnTo>
                        <a:pt x="2295" y="1449"/>
                      </a:lnTo>
                      <a:lnTo>
                        <a:pt x="2296" y="1457"/>
                      </a:lnTo>
                      <a:lnTo>
                        <a:pt x="2297" y="1476"/>
                      </a:lnTo>
                      <a:lnTo>
                        <a:pt x="2292" y="1511"/>
                      </a:lnTo>
                      <a:lnTo>
                        <a:pt x="2292" y="1517"/>
                      </a:lnTo>
                      <a:lnTo>
                        <a:pt x="2295" y="1527"/>
                      </a:lnTo>
                      <a:lnTo>
                        <a:pt x="2295" y="1528"/>
                      </a:lnTo>
                      <a:lnTo>
                        <a:pt x="2300" y="1528"/>
                      </a:lnTo>
                      <a:lnTo>
                        <a:pt x="2301" y="1518"/>
                      </a:lnTo>
                      <a:lnTo>
                        <a:pt x="2305" y="1521"/>
                      </a:lnTo>
                      <a:lnTo>
                        <a:pt x="2308" y="1524"/>
                      </a:lnTo>
                      <a:lnTo>
                        <a:pt x="2305" y="1537"/>
                      </a:lnTo>
                      <a:lnTo>
                        <a:pt x="2303" y="1545"/>
                      </a:lnTo>
                      <a:lnTo>
                        <a:pt x="2305" y="1556"/>
                      </a:lnTo>
                      <a:lnTo>
                        <a:pt x="2310" y="1566"/>
                      </a:lnTo>
                      <a:lnTo>
                        <a:pt x="2323" y="1587"/>
                      </a:lnTo>
                      <a:lnTo>
                        <a:pt x="2326" y="1587"/>
                      </a:lnTo>
                      <a:lnTo>
                        <a:pt x="2333" y="1585"/>
                      </a:lnTo>
                      <a:lnTo>
                        <a:pt x="2335" y="1602"/>
                      </a:lnTo>
                      <a:lnTo>
                        <a:pt x="2340" y="1601"/>
                      </a:lnTo>
                      <a:lnTo>
                        <a:pt x="2340" y="1601"/>
                      </a:lnTo>
                      <a:lnTo>
                        <a:pt x="2338" y="1605"/>
                      </a:lnTo>
                      <a:lnTo>
                        <a:pt x="2337" y="1609"/>
                      </a:lnTo>
                      <a:lnTo>
                        <a:pt x="2345" y="1623"/>
                      </a:lnTo>
                      <a:lnTo>
                        <a:pt x="2349" y="1635"/>
                      </a:lnTo>
                      <a:lnTo>
                        <a:pt x="2353" y="1641"/>
                      </a:lnTo>
                      <a:lnTo>
                        <a:pt x="2358" y="1647"/>
                      </a:lnTo>
                      <a:lnTo>
                        <a:pt x="2366" y="1647"/>
                      </a:lnTo>
                      <a:lnTo>
                        <a:pt x="2371" y="1653"/>
                      </a:lnTo>
                      <a:lnTo>
                        <a:pt x="2381" y="1674"/>
                      </a:lnTo>
                      <a:lnTo>
                        <a:pt x="2381" y="1688"/>
                      </a:lnTo>
                      <a:lnTo>
                        <a:pt x="2382" y="1690"/>
                      </a:lnTo>
                      <a:lnTo>
                        <a:pt x="2386" y="1693"/>
                      </a:lnTo>
                      <a:lnTo>
                        <a:pt x="2399" y="1693"/>
                      </a:lnTo>
                      <a:lnTo>
                        <a:pt x="2409" y="1690"/>
                      </a:lnTo>
                      <a:lnTo>
                        <a:pt x="2421" y="1684"/>
                      </a:lnTo>
                      <a:lnTo>
                        <a:pt x="2429" y="1688"/>
                      </a:lnTo>
                      <a:lnTo>
                        <a:pt x="2432" y="1680"/>
                      </a:lnTo>
                      <a:lnTo>
                        <a:pt x="2429" y="1677"/>
                      </a:lnTo>
                      <a:lnTo>
                        <a:pt x="2434" y="1657"/>
                      </a:lnTo>
                      <a:lnTo>
                        <a:pt x="2440" y="1636"/>
                      </a:lnTo>
                      <a:lnTo>
                        <a:pt x="2442" y="1617"/>
                      </a:lnTo>
                      <a:lnTo>
                        <a:pt x="2440" y="1597"/>
                      </a:lnTo>
                      <a:lnTo>
                        <a:pt x="2441" y="1583"/>
                      </a:lnTo>
                      <a:lnTo>
                        <a:pt x="2424" y="1539"/>
                      </a:lnTo>
                      <a:lnTo>
                        <a:pt x="2414" y="1522"/>
                      </a:lnTo>
                      <a:lnTo>
                        <a:pt x="2412" y="1508"/>
                      </a:lnTo>
                      <a:lnTo>
                        <a:pt x="2414" y="1492"/>
                      </a:lnTo>
                      <a:lnTo>
                        <a:pt x="2412" y="1483"/>
                      </a:lnTo>
                      <a:lnTo>
                        <a:pt x="2404" y="1469"/>
                      </a:lnTo>
                      <a:lnTo>
                        <a:pt x="2387" y="1441"/>
                      </a:lnTo>
                      <a:lnTo>
                        <a:pt x="2374" y="1400"/>
                      </a:lnTo>
                      <a:lnTo>
                        <a:pt x="2362" y="1354"/>
                      </a:lnTo>
                      <a:lnTo>
                        <a:pt x="2365" y="1348"/>
                      </a:lnTo>
                      <a:lnTo>
                        <a:pt x="2365" y="1332"/>
                      </a:lnTo>
                      <a:lnTo>
                        <a:pt x="2371" y="1322"/>
                      </a:lnTo>
                      <a:lnTo>
                        <a:pt x="2374" y="1311"/>
                      </a:lnTo>
                      <a:lnTo>
                        <a:pt x="2377" y="1302"/>
                      </a:lnTo>
                      <a:lnTo>
                        <a:pt x="2389" y="1274"/>
                      </a:lnTo>
                      <a:lnTo>
                        <a:pt x="2396" y="1264"/>
                      </a:lnTo>
                      <a:lnTo>
                        <a:pt x="2398" y="1264"/>
                      </a:lnTo>
                      <a:lnTo>
                        <a:pt x="2398" y="1259"/>
                      </a:lnTo>
                      <a:lnTo>
                        <a:pt x="2399" y="1257"/>
                      </a:lnTo>
                      <a:lnTo>
                        <a:pt x="2408" y="1252"/>
                      </a:lnTo>
                      <a:lnTo>
                        <a:pt x="2413" y="1252"/>
                      </a:lnTo>
                      <a:lnTo>
                        <a:pt x="2417" y="1247"/>
                      </a:lnTo>
                      <a:lnTo>
                        <a:pt x="2414" y="1242"/>
                      </a:lnTo>
                      <a:lnTo>
                        <a:pt x="2409" y="1234"/>
                      </a:lnTo>
                      <a:lnTo>
                        <a:pt x="2409" y="1232"/>
                      </a:lnTo>
                      <a:lnTo>
                        <a:pt x="2409" y="1230"/>
                      </a:lnTo>
                      <a:lnTo>
                        <a:pt x="2425" y="1228"/>
                      </a:lnTo>
                      <a:lnTo>
                        <a:pt x="2441" y="1230"/>
                      </a:lnTo>
                      <a:lnTo>
                        <a:pt x="2446" y="1228"/>
                      </a:lnTo>
                      <a:lnTo>
                        <a:pt x="2468" y="1210"/>
                      </a:lnTo>
                      <a:lnTo>
                        <a:pt x="2471" y="1210"/>
                      </a:lnTo>
                      <a:lnTo>
                        <a:pt x="2475" y="1206"/>
                      </a:lnTo>
                      <a:lnTo>
                        <a:pt x="2478" y="1199"/>
                      </a:lnTo>
                      <a:lnTo>
                        <a:pt x="2487" y="1196"/>
                      </a:lnTo>
                      <a:lnTo>
                        <a:pt x="2493" y="1192"/>
                      </a:lnTo>
                      <a:lnTo>
                        <a:pt x="2495" y="1185"/>
                      </a:lnTo>
                      <a:lnTo>
                        <a:pt x="2493" y="1179"/>
                      </a:lnTo>
                      <a:lnTo>
                        <a:pt x="2499" y="1174"/>
                      </a:lnTo>
                      <a:lnTo>
                        <a:pt x="2505" y="1163"/>
                      </a:lnTo>
                      <a:lnTo>
                        <a:pt x="2512" y="1156"/>
                      </a:lnTo>
                      <a:lnTo>
                        <a:pt x="2526" y="1150"/>
                      </a:lnTo>
                      <a:lnTo>
                        <a:pt x="2527" y="1145"/>
                      </a:lnTo>
                      <a:lnTo>
                        <a:pt x="2533" y="1144"/>
                      </a:lnTo>
                      <a:lnTo>
                        <a:pt x="2550" y="1141"/>
                      </a:lnTo>
                      <a:lnTo>
                        <a:pt x="2569" y="1133"/>
                      </a:lnTo>
                      <a:lnTo>
                        <a:pt x="2571" y="1126"/>
                      </a:lnTo>
                      <a:lnTo>
                        <a:pt x="2574" y="1123"/>
                      </a:lnTo>
                      <a:lnTo>
                        <a:pt x="2579" y="1118"/>
                      </a:lnTo>
                      <a:lnTo>
                        <a:pt x="2585" y="1109"/>
                      </a:lnTo>
                      <a:lnTo>
                        <a:pt x="2592" y="1103"/>
                      </a:lnTo>
                      <a:lnTo>
                        <a:pt x="2611" y="1094"/>
                      </a:lnTo>
                      <a:lnTo>
                        <a:pt x="2631" y="1093"/>
                      </a:lnTo>
                      <a:lnTo>
                        <a:pt x="2646" y="1083"/>
                      </a:lnTo>
                      <a:lnTo>
                        <a:pt x="2649" y="1079"/>
                      </a:lnTo>
                      <a:lnTo>
                        <a:pt x="2649" y="1071"/>
                      </a:lnTo>
                      <a:lnTo>
                        <a:pt x="2640" y="1069"/>
                      </a:lnTo>
                      <a:lnTo>
                        <a:pt x="2635" y="1071"/>
                      </a:lnTo>
                      <a:lnTo>
                        <a:pt x="2634" y="1074"/>
                      </a:lnTo>
                      <a:lnTo>
                        <a:pt x="2634" y="1071"/>
                      </a:lnTo>
                      <a:lnTo>
                        <a:pt x="2634" y="1065"/>
                      </a:lnTo>
                      <a:lnTo>
                        <a:pt x="2639" y="1061"/>
                      </a:lnTo>
                      <a:lnTo>
                        <a:pt x="2640" y="1056"/>
                      </a:lnTo>
                      <a:lnTo>
                        <a:pt x="2645" y="1053"/>
                      </a:lnTo>
                      <a:lnTo>
                        <a:pt x="2641" y="1048"/>
                      </a:lnTo>
                      <a:lnTo>
                        <a:pt x="2625" y="1042"/>
                      </a:lnTo>
                      <a:lnTo>
                        <a:pt x="2639" y="1042"/>
                      </a:lnTo>
                      <a:lnTo>
                        <a:pt x="2645" y="1037"/>
                      </a:lnTo>
                      <a:lnTo>
                        <a:pt x="2647" y="1043"/>
                      </a:lnTo>
                      <a:lnTo>
                        <a:pt x="2651" y="1043"/>
                      </a:lnTo>
                      <a:lnTo>
                        <a:pt x="2655" y="1048"/>
                      </a:lnTo>
                      <a:lnTo>
                        <a:pt x="2665" y="1048"/>
                      </a:lnTo>
                      <a:lnTo>
                        <a:pt x="2671" y="1044"/>
                      </a:lnTo>
                      <a:lnTo>
                        <a:pt x="2679" y="1032"/>
                      </a:lnTo>
                      <a:lnTo>
                        <a:pt x="2686" y="1028"/>
                      </a:lnTo>
                      <a:lnTo>
                        <a:pt x="2686" y="1020"/>
                      </a:lnTo>
                      <a:lnTo>
                        <a:pt x="2684" y="1013"/>
                      </a:lnTo>
                      <a:lnTo>
                        <a:pt x="2679" y="1007"/>
                      </a:lnTo>
                      <a:lnTo>
                        <a:pt x="2674" y="1012"/>
                      </a:lnTo>
                      <a:lnTo>
                        <a:pt x="2670" y="1023"/>
                      </a:lnTo>
                      <a:lnTo>
                        <a:pt x="2670" y="1023"/>
                      </a:lnTo>
                      <a:lnTo>
                        <a:pt x="2667" y="1018"/>
                      </a:lnTo>
                      <a:lnTo>
                        <a:pt x="2666" y="1006"/>
                      </a:lnTo>
                      <a:lnTo>
                        <a:pt x="2641" y="1010"/>
                      </a:lnTo>
                      <a:lnTo>
                        <a:pt x="2635" y="1008"/>
                      </a:lnTo>
                      <a:lnTo>
                        <a:pt x="2634" y="1001"/>
                      </a:lnTo>
                      <a:lnTo>
                        <a:pt x="2634" y="986"/>
                      </a:lnTo>
                      <a:lnTo>
                        <a:pt x="2635" y="984"/>
                      </a:lnTo>
                      <a:lnTo>
                        <a:pt x="2639" y="997"/>
                      </a:lnTo>
                      <a:lnTo>
                        <a:pt x="2643" y="1000"/>
                      </a:lnTo>
                      <a:lnTo>
                        <a:pt x="2647" y="1000"/>
                      </a:lnTo>
                      <a:lnTo>
                        <a:pt x="2662" y="991"/>
                      </a:lnTo>
                      <a:lnTo>
                        <a:pt x="2666" y="993"/>
                      </a:lnTo>
                      <a:lnTo>
                        <a:pt x="2666" y="989"/>
                      </a:lnTo>
                      <a:lnTo>
                        <a:pt x="2672" y="991"/>
                      </a:lnTo>
                      <a:lnTo>
                        <a:pt x="2678" y="991"/>
                      </a:lnTo>
                      <a:lnTo>
                        <a:pt x="2682" y="999"/>
                      </a:lnTo>
                      <a:lnTo>
                        <a:pt x="2682" y="997"/>
                      </a:lnTo>
                      <a:lnTo>
                        <a:pt x="2679" y="990"/>
                      </a:lnTo>
                      <a:lnTo>
                        <a:pt x="2677" y="984"/>
                      </a:lnTo>
                      <a:lnTo>
                        <a:pt x="2674" y="975"/>
                      </a:lnTo>
                      <a:lnTo>
                        <a:pt x="2673" y="973"/>
                      </a:lnTo>
                      <a:lnTo>
                        <a:pt x="2676" y="957"/>
                      </a:lnTo>
                      <a:lnTo>
                        <a:pt x="2674" y="943"/>
                      </a:lnTo>
                      <a:lnTo>
                        <a:pt x="2657" y="938"/>
                      </a:lnTo>
                      <a:lnTo>
                        <a:pt x="2655" y="940"/>
                      </a:lnTo>
                      <a:lnTo>
                        <a:pt x="2654" y="942"/>
                      </a:lnTo>
                      <a:lnTo>
                        <a:pt x="2647" y="940"/>
                      </a:lnTo>
                      <a:lnTo>
                        <a:pt x="2643" y="936"/>
                      </a:lnTo>
                      <a:lnTo>
                        <a:pt x="2643" y="931"/>
                      </a:lnTo>
                      <a:lnTo>
                        <a:pt x="2652" y="931"/>
                      </a:lnTo>
                      <a:lnTo>
                        <a:pt x="2657" y="929"/>
                      </a:lnTo>
                      <a:lnTo>
                        <a:pt x="2656" y="925"/>
                      </a:lnTo>
                      <a:lnTo>
                        <a:pt x="2651" y="923"/>
                      </a:lnTo>
                      <a:lnTo>
                        <a:pt x="2649" y="916"/>
                      </a:lnTo>
                      <a:lnTo>
                        <a:pt x="2649" y="913"/>
                      </a:lnTo>
                      <a:lnTo>
                        <a:pt x="2654" y="910"/>
                      </a:lnTo>
                      <a:lnTo>
                        <a:pt x="2657" y="910"/>
                      </a:lnTo>
                      <a:lnTo>
                        <a:pt x="2654" y="903"/>
                      </a:lnTo>
                      <a:lnTo>
                        <a:pt x="2649" y="899"/>
                      </a:lnTo>
                      <a:lnTo>
                        <a:pt x="2647" y="892"/>
                      </a:lnTo>
                      <a:lnTo>
                        <a:pt x="2647" y="891"/>
                      </a:lnTo>
                      <a:lnTo>
                        <a:pt x="2651" y="889"/>
                      </a:lnTo>
                      <a:lnTo>
                        <a:pt x="2654" y="877"/>
                      </a:lnTo>
                      <a:lnTo>
                        <a:pt x="2654" y="871"/>
                      </a:lnTo>
                      <a:lnTo>
                        <a:pt x="2647" y="864"/>
                      </a:lnTo>
                      <a:lnTo>
                        <a:pt x="2635" y="857"/>
                      </a:lnTo>
                      <a:lnTo>
                        <a:pt x="2625" y="855"/>
                      </a:lnTo>
                      <a:lnTo>
                        <a:pt x="2616" y="846"/>
                      </a:lnTo>
                      <a:lnTo>
                        <a:pt x="2598" y="838"/>
                      </a:lnTo>
                      <a:lnTo>
                        <a:pt x="2597" y="835"/>
                      </a:lnTo>
                      <a:lnTo>
                        <a:pt x="2597" y="832"/>
                      </a:lnTo>
                      <a:lnTo>
                        <a:pt x="2600" y="825"/>
                      </a:lnTo>
                      <a:lnTo>
                        <a:pt x="2604" y="824"/>
                      </a:lnTo>
                      <a:lnTo>
                        <a:pt x="2604" y="827"/>
                      </a:lnTo>
                      <a:lnTo>
                        <a:pt x="2601" y="833"/>
                      </a:lnTo>
                      <a:lnTo>
                        <a:pt x="2603" y="835"/>
                      </a:lnTo>
                      <a:lnTo>
                        <a:pt x="2611" y="837"/>
                      </a:lnTo>
                      <a:lnTo>
                        <a:pt x="2622" y="843"/>
                      </a:lnTo>
                      <a:lnTo>
                        <a:pt x="2628" y="843"/>
                      </a:lnTo>
                      <a:lnTo>
                        <a:pt x="2631" y="846"/>
                      </a:lnTo>
                      <a:lnTo>
                        <a:pt x="2639" y="849"/>
                      </a:lnTo>
                      <a:lnTo>
                        <a:pt x="2644" y="854"/>
                      </a:lnTo>
                      <a:lnTo>
                        <a:pt x="2651" y="857"/>
                      </a:lnTo>
                      <a:lnTo>
                        <a:pt x="2646" y="841"/>
                      </a:lnTo>
                      <a:lnTo>
                        <a:pt x="2640" y="835"/>
                      </a:lnTo>
                      <a:lnTo>
                        <a:pt x="2645" y="834"/>
                      </a:lnTo>
                      <a:lnTo>
                        <a:pt x="2645" y="833"/>
                      </a:lnTo>
                      <a:lnTo>
                        <a:pt x="2643" y="828"/>
                      </a:lnTo>
                      <a:lnTo>
                        <a:pt x="2641" y="816"/>
                      </a:lnTo>
                      <a:lnTo>
                        <a:pt x="2644" y="790"/>
                      </a:lnTo>
                      <a:lnTo>
                        <a:pt x="2641" y="781"/>
                      </a:lnTo>
                      <a:lnTo>
                        <a:pt x="2649" y="778"/>
                      </a:lnTo>
                      <a:lnTo>
                        <a:pt x="2662" y="767"/>
                      </a:lnTo>
                      <a:lnTo>
                        <a:pt x="2666" y="760"/>
                      </a:lnTo>
                      <a:lnTo>
                        <a:pt x="2668" y="755"/>
                      </a:lnTo>
                      <a:lnTo>
                        <a:pt x="2671" y="755"/>
                      </a:lnTo>
                      <a:lnTo>
                        <a:pt x="2673" y="758"/>
                      </a:lnTo>
                      <a:lnTo>
                        <a:pt x="2674" y="760"/>
                      </a:lnTo>
                      <a:lnTo>
                        <a:pt x="2672" y="767"/>
                      </a:lnTo>
                      <a:lnTo>
                        <a:pt x="2670" y="770"/>
                      </a:lnTo>
                      <a:lnTo>
                        <a:pt x="2665" y="773"/>
                      </a:lnTo>
                      <a:lnTo>
                        <a:pt x="2661" y="778"/>
                      </a:lnTo>
                      <a:lnTo>
                        <a:pt x="2661" y="782"/>
                      </a:lnTo>
                      <a:lnTo>
                        <a:pt x="2663" y="789"/>
                      </a:lnTo>
                      <a:lnTo>
                        <a:pt x="2662" y="792"/>
                      </a:lnTo>
                      <a:lnTo>
                        <a:pt x="2655" y="801"/>
                      </a:lnTo>
                      <a:lnTo>
                        <a:pt x="2656" y="803"/>
                      </a:lnTo>
                      <a:lnTo>
                        <a:pt x="2662" y="803"/>
                      </a:lnTo>
                      <a:lnTo>
                        <a:pt x="2663" y="806"/>
                      </a:lnTo>
                      <a:lnTo>
                        <a:pt x="2663" y="812"/>
                      </a:lnTo>
                      <a:lnTo>
                        <a:pt x="2663" y="821"/>
                      </a:lnTo>
                      <a:lnTo>
                        <a:pt x="2660" y="823"/>
                      </a:lnTo>
                      <a:lnTo>
                        <a:pt x="2657" y="827"/>
                      </a:lnTo>
                      <a:lnTo>
                        <a:pt x="2656" y="832"/>
                      </a:lnTo>
                      <a:lnTo>
                        <a:pt x="2657" y="838"/>
                      </a:lnTo>
                      <a:lnTo>
                        <a:pt x="2663" y="845"/>
                      </a:lnTo>
                      <a:lnTo>
                        <a:pt x="2672" y="846"/>
                      </a:lnTo>
                      <a:lnTo>
                        <a:pt x="2676" y="848"/>
                      </a:lnTo>
                      <a:lnTo>
                        <a:pt x="2681" y="859"/>
                      </a:lnTo>
                      <a:lnTo>
                        <a:pt x="2682" y="865"/>
                      </a:lnTo>
                      <a:lnTo>
                        <a:pt x="2683" y="867"/>
                      </a:lnTo>
                      <a:lnTo>
                        <a:pt x="2688" y="870"/>
                      </a:lnTo>
                      <a:lnTo>
                        <a:pt x="2687" y="876"/>
                      </a:lnTo>
                      <a:lnTo>
                        <a:pt x="2682" y="877"/>
                      </a:lnTo>
                      <a:lnTo>
                        <a:pt x="2679" y="881"/>
                      </a:lnTo>
                      <a:lnTo>
                        <a:pt x="2671" y="903"/>
                      </a:lnTo>
                      <a:lnTo>
                        <a:pt x="2671" y="911"/>
                      </a:lnTo>
                      <a:lnTo>
                        <a:pt x="2672" y="923"/>
                      </a:lnTo>
                      <a:lnTo>
                        <a:pt x="2674" y="925"/>
                      </a:lnTo>
                      <a:lnTo>
                        <a:pt x="2679" y="924"/>
                      </a:lnTo>
                      <a:lnTo>
                        <a:pt x="2683" y="921"/>
                      </a:lnTo>
                      <a:lnTo>
                        <a:pt x="2686" y="916"/>
                      </a:lnTo>
                      <a:lnTo>
                        <a:pt x="2693" y="892"/>
                      </a:lnTo>
                      <a:lnTo>
                        <a:pt x="2709" y="862"/>
                      </a:lnTo>
                      <a:lnTo>
                        <a:pt x="2709" y="854"/>
                      </a:lnTo>
                      <a:lnTo>
                        <a:pt x="2717" y="843"/>
                      </a:lnTo>
                      <a:lnTo>
                        <a:pt x="2720" y="834"/>
                      </a:lnTo>
                      <a:lnTo>
                        <a:pt x="2722" y="828"/>
                      </a:lnTo>
                      <a:lnTo>
                        <a:pt x="2717" y="811"/>
                      </a:lnTo>
                      <a:lnTo>
                        <a:pt x="2708" y="796"/>
                      </a:lnTo>
                      <a:lnTo>
                        <a:pt x="2694" y="771"/>
                      </a:lnTo>
                      <a:lnTo>
                        <a:pt x="2692" y="763"/>
                      </a:lnTo>
                      <a:lnTo>
                        <a:pt x="2694" y="757"/>
                      </a:lnTo>
                      <a:lnTo>
                        <a:pt x="2700" y="764"/>
                      </a:lnTo>
                      <a:lnTo>
                        <a:pt x="2708" y="773"/>
                      </a:lnTo>
                      <a:lnTo>
                        <a:pt x="2715" y="775"/>
                      </a:lnTo>
                      <a:lnTo>
                        <a:pt x="2721" y="780"/>
                      </a:lnTo>
                      <a:lnTo>
                        <a:pt x="2732" y="781"/>
                      </a:lnTo>
                      <a:lnTo>
                        <a:pt x="2731" y="795"/>
                      </a:lnTo>
                      <a:lnTo>
                        <a:pt x="2732" y="797"/>
                      </a:lnTo>
                      <a:lnTo>
                        <a:pt x="2740" y="790"/>
                      </a:lnTo>
                      <a:lnTo>
                        <a:pt x="2751" y="773"/>
                      </a:lnTo>
                      <a:lnTo>
                        <a:pt x="2758" y="765"/>
                      </a:lnTo>
                      <a:lnTo>
                        <a:pt x="2762" y="759"/>
                      </a:lnTo>
                      <a:lnTo>
                        <a:pt x="2762" y="754"/>
                      </a:lnTo>
                      <a:lnTo>
                        <a:pt x="2767" y="752"/>
                      </a:lnTo>
                      <a:lnTo>
                        <a:pt x="2769" y="749"/>
                      </a:lnTo>
                      <a:lnTo>
                        <a:pt x="2773" y="730"/>
                      </a:lnTo>
                      <a:lnTo>
                        <a:pt x="2774" y="727"/>
                      </a:lnTo>
                      <a:lnTo>
                        <a:pt x="2776" y="728"/>
                      </a:lnTo>
                      <a:lnTo>
                        <a:pt x="2779" y="727"/>
                      </a:lnTo>
                      <a:lnTo>
                        <a:pt x="2783" y="712"/>
                      </a:lnTo>
                      <a:lnTo>
                        <a:pt x="2784" y="708"/>
                      </a:lnTo>
                      <a:lnTo>
                        <a:pt x="2781" y="703"/>
                      </a:lnTo>
                      <a:lnTo>
                        <a:pt x="2776" y="697"/>
                      </a:lnTo>
                      <a:lnTo>
                        <a:pt x="2769" y="693"/>
                      </a:lnTo>
                      <a:lnTo>
                        <a:pt x="2769" y="690"/>
                      </a:lnTo>
                      <a:lnTo>
                        <a:pt x="2769" y="687"/>
                      </a:lnTo>
                      <a:lnTo>
                        <a:pt x="2773" y="678"/>
                      </a:lnTo>
                      <a:lnTo>
                        <a:pt x="2775" y="674"/>
                      </a:lnTo>
                      <a:lnTo>
                        <a:pt x="2785" y="662"/>
                      </a:lnTo>
                      <a:lnTo>
                        <a:pt x="2790" y="662"/>
                      </a:lnTo>
                      <a:lnTo>
                        <a:pt x="2796" y="652"/>
                      </a:lnTo>
                      <a:lnTo>
                        <a:pt x="2807" y="650"/>
                      </a:lnTo>
                      <a:lnTo>
                        <a:pt x="2819" y="644"/>
                      </a:lnTo>
                      <a:lnTo>
                        <a:pt x="2830" y="641"/>
                      </a:lnTo>
                      <a:lnTo>
                        <a:pt x="2835" y="635"/>
                      </a:lnTo>
                      <a:lnTo>
                        <a:pt x="2843" y="631"/>
                      </a:lnTo>
                      <a:lnTo>
                        <a:pt x="2856" y="634"/>
                      </a:lnTo>
                      <a:lnTo>
                        <a:pt x="2869" y="631"/>
                      </a:lnTo>
                      <a:lnTo>
                        <a:pt x="2894" y="630"/>
                      </a:lnTo>
                      <a:lnTo>
                        <a:pt x="2913" y="625"/>
                      </a:lnTo>
                      <a:lnTo>
                        <a:pt x="2918" y="623"/>
                      </a:lnTo>
                      <a:lnTo>
                        <a:pt x="2923" y="619"/>
                      </a:lnTo>
                      <a:lnTo>
                        <a:pt x="2929" y="604"/>
                      </a:lnTo>
                      <a:lnTo>
                        <a:pt x="2931" y="602"/>
                      </a:lnTo>
                      <a:lnTo>
                        <a:pt x="2936" y="604"/>
                      </a:lnTo>
                      <a:lnTo>
                        <a:pt x="2937" y="614"/>
                      </a:lnTo>
                      <a:lnTo>
                        <a:pt x="2941" y="614"/>
                      </a:lnTo>
                      <a:lnTo>
                        <a:pt x="2948" y="613"/>
                      </a:lnTo>
                      <a:lnTo>
                        <a:pt x="2963" y="604"/>
                      </a:lnTo>
                      <a:lnTo>
                        <a:pt x="2967" y="604"/>
                      </a:lnTo>
                      <a:lnTo>
                        <a:pt x="2969" y="612"/>
                      </a:lnTo>
                      <a:lnTo>
                        <a:pt x="2974" y="613"/>
                      </a:lnTo>
                      <a:lnTo>
                        <a:pt x="2987" y="608"/>
                      </a:lnTo>
                      <a:lnTo>
                        <a:pt x="2993" y="609"/>
                      </a:lnTo>
                      <a:lnTo>
                        <a:pt x="3004" y="602"/>
                      </a:lnTo>
                      <a:lnTo>
                        <a:pt x="3006" y="599"/>
                      </a:lnTo>
                      <a:lnTo>
                        <a:pt x="3004" y="586"/>
                      </a:lnTo>
                      <a:lnTo>
                        <a:pt x="3002" y="583"/>
                      </a:lnTo>
                      <a:lnTo>
                        <a:pt x="3000" y="583"/>
                      </a:lnTo>
                      <a:lnTo>
                        <a:pt x="3000" y="596"/>
                      </a:lnTo>
                      <a:lnTo>
                        <a:pt x="2999" y="599"/>
                      </a:lnTo>
                      <a:lnTo>
                        <a:pt x="2991" y="602"/>
                      </a:lnTo>
                      <a:lnTo>
                        <a:pt x="2982" y="599"/>
                      </a:lnTo>
                      <a:lnTo>
                        <a:pt x="2972" y="593"/>
                      </a:lnTo>
                      <a:lnTo>
                        <a:pt x="2967" y="582"/>
                      </a:lnTo>
                      <a:lnTo>
                        <a:pt x="2963" y="580"/>
                      </a:lnTo>
                      <a:lnTo>
                        <a:pt x="2962" y="569"/>
                      </a:lnTo>
                      <a:lnTo>
                        <a:pt x="2957" y="564"/>
                      </a:lnTo>
                      <a:lnTo>
                        <a:pt x="2948" y="559"/>
                      </a:lnTo>
                      <a:lnTo>
                        <a:pt x="2947" y="558"/>
                      </a:lnTo>
                      <a:lnTo>
                        <a:pt x="2947" y="552"/>
                      </a:lnTo>
                      <a:lnTo>
                        <a:pt x="2950" y="548"/>
                      </a:lnTo>
                      <a:lnTo>
                        <a:pt x="2953" y="547"/>
                      </a:lnTo>
                      <a:lnTo>
                        <a:pt x="2957" y="538"/>
                      </a:lnTo>
                      <a:lnTo>
                        <a:pt x="2962" y="536"/>
                      </a:lnTo>
                      <a:lnTo>
                        <a:pt x="2957" y="528"/>
                      </a:lnTo>
                      <a:lnTo>
                        <a:pt x="2951" y="515"/>
                      </a:lnTo>
                      <a:lnTo>
                        <a:pt x="2956" y="500"/>
                      </a:lnTo>
                      <a:lnTo>
                        <a:pt x="2971" y="488"/>
                      </a:lnTo>
                      <a:lnTo>
                        <a:pt x="2982" y="470"/>
                      </a:lnTo>
                      <a:lnTo>
                        <a:pt x="2987" y="466"/>
                      </a:lnTo>
                      <a:lnTo>
                        <a:pt x="2989" y="455"/>
                      </a:lnTo>
                      <a:lnTo>
                        <a:pt x="2996" y="446"/>
                      </a:lnTo>
                      <a:lnTo>
                        <a:pt x="3005" y="442"/>
                      </a:lnTo>
                      <a:lnTo>
                        <a:pt x="3009" y="443"/>
                      </a:lnTo>
                      <a:lnTo>
                        <a:pt x="3011" y="451"/>
                      </a:lnTo>
                      <a:lnTo>
                        <a:pt x="3014" y="451"/>
                      </a:lnTo>
                      <a:lnTo>
                        <a:pt x="3017" y="447"/>
                      </a:lnTo>
                      <a:lnTo>
                        <a:pt x="3020" y="437"/>
                      </a:lnTo>
                      <a:lnTo>
                        <a:pt x="3022" y="437"/>
                      </a:lnTo>
                      <a:lnTo>
                        <a:pt x="3025" y="441"/>
                      </a:lnTo>
                      <a:lnTo>
                        <a:pt x="3027" y="441"/>
                      </a:lnTo>
                      <a:lnTo>
                        <a:pt x="3032" y="440"/>
                      </a:lnTo>
                      <a:lnTo>
                        <a:pt x="3036" y="432"/>
                      </a:lnTo>
                      <a:lnTo>
                        <a:pt x="3039" y="429"/>
                      </a:lnTo>
                      <a:lnTo>
                        <a:pt x="3045" y="431"/>
                      </a:lnTo>
                      <a:lnTo>
                        <a:pt x="3048" y="430"/>
                      </a:lnTo>
                      <a:lnTo>
                        <a:pt x="3053" y="421"/>
                      </a:lnTo>
                      <a:lnTo>
                        <a:pt x="3054" y="414"/>
                      </a:lnTo>
                      <a:lnTo>
                        <a:pt x="3058" y="408"/>
                      </a:lnTo>
                      <a:lnTo>
                        <a:pt x="3059" y="398"/>
                      </a:lnTo>
                      <a:lnTo>
                        <a:pt x="3065" y="393"/>
                      </a:lnTo>
                      <a:lnTo>
                        <a:pt x="3068" y="392"/>
                      </a:lnTo>
                      <a:lnTo>
                        <a:pt x="3070" y="393"/>
                      </a:lnTo>
                      <a:lnTo>
                        <a:pt x="3071" y="400"/>
                      </a:lnTo>
                      <a:lnTo>
                        <a:pt x="3072" y="405"/>
                      </a:lnTo>
                      <a:lnTo>
                        <a:pt x="3077" y="407"/>
                      </a:lnTo>
                      <a:lnTo>
                        <a:pt x="3082" y="404"/>
                      </a:lnTo>
                      <a:lnTo>
                        <a:pt x="3092" y="412"/>
                      </a:lnTo>
                      <a:lnTo>
                        <a:pt x="3097" y="410"/>
                      </a:lnTo>
                      <a:lnTo>
                        <a:pt x="3100" y="405"/>
                      </a:lnTo>
                      <a:lnTo>
                        <a:pt x="3107" y="399"/>
                      </a:lnTo>
                      <a:lnTo>
                        <a:pt x="3112" y="399"/>
                      </a:lnTo>
                      <a:lnTo>
                        <a:pt x="3118" y="396"/>
                      </a:lnTo>
                      <a:lnTo>
                        <a:pt x="3120" y="389"/>
                      </a:lnTo>
                      <a:lnTo>
                        <a:pt x="3133" y="388"/>
                      </a:lnTo>
                      <a:lnTo>
                        <a:pt x="3136" y="387"/>
                      </a:lnTo>
                      <a:lnTo>
                        <a:pt x="3141" y="383"/>
                      </a:lnTo>
                      <a:lnTo>
                        <a:pt x="3147" y="383"/>
                      </a:lnTo>
                      <a:lnTo>
                        <a:pt x="3151" y="380"/>
                      </a:lnTo>
                      <a:lnTo>
                        <a:pt x="3158" y="380"/>
                      </a:lnTo>
                      <a:lnTo>
                        <a:pt x="3165" y="375"/>
                      </a:lnTo>
                      <a:lnTo>
                        <a:pt x="3166" y="370"/>
                      </a:lnTo>
                      <a:lnTo>
                        <a:pt x="3165" y="36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29" name="Group 283"/>
            <p:cNvGrpSpPr>
              <a:grpSpLocks noChangeAspect="1"/>
            </p:cNvGrpSpPr>
            <p:nvPr/>
          </p:nvGrpSpPr>
          <p:grpSpPr bwMode="gray">
            <a:xfrm>
              <a:off x="3437287" y="1594008"/>
              <a:ext cx="1540846" cy="1784549"/>
              <a:chOff x="969" y="960"/>
              <a:chExt cx="969" cy="1022"/>
            </a:xfrm>
            <a:grpFill/>
          </p:grpSpPr>
          <p:sp>
            <p:nvSpPr>
              <p:cNvPr id="274" name="Freeform 284"/>
              <p:cNvSpPr>
                <a:spLocks noChangeAspect="1"/>
              </p:cNvSpPr>
              <p:nvPr/>
            </p:nvSpPr>
            <p:spPr bwMode="gray">
              <a:xfrm>
                <a:off x="1903" y="17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285"/>
              <p:cNvSpPr>
                <a:spLocks noChangeAspect="1"/>
              </p:cNvSpPr>
              <p:nvPr/>
            </p:nvSpPr>
            <p:spPr bwMode="gray">
              <a:xfrm>
                <a:off x="1865" y="1826"/>
                <a:ext cx="73" cy="84"/>
              </a:xfrm>
              <a:custGeom>
                <a:avLst/>
                <a:gdLst/>
                <a:ahLst/>
                <a:cxnLst>
                  <a:cxn ang="0">
                    <a:pos x="147" y="25"/>
                  </a:cxn>
                  <a:cxn ang="0">
                    <a:pos x="138" y="43"/>
                  </a:cxn>
                  <a:cxn ang="0">
                    <a:pos x="129" y="52"/>
                  </a:cxn>
                  <a:cxn ang="0">
                    <a:pos x="120" y="75"/>
                  </a:cxn>
                  <a:cxn ang="0">
                    <a:pos x="115" y="89"/>
                  </a:cxn>
                  <a:cxn ang="0">
                    <a:pos x="103" y="121"/>
                  </a:cxn>
                  <a:cxn ang="0">
                    <a:pos x="92" y="139"/>
                  </a:cxn>
                  <a:cxn ang="0">
                    <a:pos x="82" y="178"/>
                  </a:cxn>
                  <a:cxn ang="0">
                    <a:pos x="65" y="193"/>
                  </a:cxn>
                  <a:cxn ang="0">
                    <a:pos x="71" y="208"/>
                  </a:cxn>
                  <a:cxn ang="0">
                    <a:pos x="71" y="221"/>
                  </a:cxn>
                  <a:cxn ang="0">
                    <a:pos x="31" y="259"/>
                  </a:cxn>
                  <a:cxn ang="0">
                    <a:pos x="11" y="263"/>
                  </a:cxn>
                  <a:cxn ang="0">
                    <a:pos x="44" y="267"/>
                  </a:cxn>
                  <a:cxn ang="0">
                    <a:pos x="1" y="318"/>
                  </a:cxn>
                  <a:cxn ang="0">
                    <a:pos x="18" y="344"/>
                  </a:cxn>
                  <a:cxn ang="0">
                    <a:pos x="90" y="338"/>
                  </a:cxn>
                  <a:cxn ang="0">
                    <a:pos x="141" y="343"/>
                  </a:cxn>
                  <a:cxn ang="0">
                    <a:pos x="180" y="329"/>
                  </a:cxn>
                  <a:cxn ang="0">
                    <a:pos x="194" y="339"/>
                  </a:cxn>
                  <a:cxn ang="0">
                    <a:pos x="187" y="350"/>
                  </a:cxn>
                  <a:cxn ang="0">
                    <a:pos x="221" y="336"/>
                  </a:cxn>
                  <a:cxn ang="0">
                    <a:pos x="248" y="343"/>
                  </a:cxn>
                  <a:cxn ang="0">
                    <a:pos x="212" y="380"/>
                  </a:cxn>
                  <a:cxn ang="0">
                    <a:pos x="189" y="397"/>
                  </a:cxn>
                  <a:cxn ang="0">
                    <a:pos x="224" y="392"/>
                  </a:cxn>
                  <a:cxn ang="0">
                    <a:pos x="264" y="354"/>
                  </a:cxn>
                  <a:cxn ang="0">
                    <a:pos x="289" y="315"/>
                  </a:cxn>
                  <a:cxn ang="0">
                    <a:pos x="297" y="361"/>
                  </a:cxn>
                  <a:cxn ang="0">
                    <a:pos x="294" y="403"/>
                  </a:cxn>
                  <a:cxn ang="0">
                    <a:pos x="314" y="392"/>
                  </a:cxn>
                  <a:cxn ang="0">
                    <a:pos x="320" y="420"/>
                  </a:cxn>
                  <a:cxn ang="0">
                    <a:pos x="351" y="396"/>
                  </a:cxn>
                  <a:cxn ang="0">
                    <a:pos x="362" y="332"/>
                  </a:cxn>
                  <a:cxn ang="0">
                    <a:pos x="339" y="347"/>
                  </a:cxn>
                  <a:cxn ang="0">
                    <a:pos x="348" y="306"/>
                  </a:cxn>
                  <a:cxn ang="0">
                    <a:pos x="332" y="307"/>
                  </a:cxn>
                  <a:cxn ang="0">
                    <a:pos x="313" y="337"/>
                  </a:cxn>
                  <a:cxn ang="0">
                    <a:pos x="307" y="320"/>
                  </a:cxn>
                  <a:cxn ang="0">
                    <a:pos x="307" y="300"/>
                  </a:cxn>
                  <a:cxn ang="0">
                    <a:pos x="326" y="274"/>
                  </a:cxn>
                  <a:cxn ang="0">
                    <a:pos x="340" y="254"/>
                  </a:cxn>
                  <a:cxn ang="0">
                    <a:pos x="293" y="272"/>
                  </a:cxn>
                  <a:cxn ang="0">
                    <a:pos x="304" y="247"/>
                  </a:cxn>
                  <a:cxn ang="0">
                    <a:pos x="300" y="226"/>
                  </a:cxn>
                  <a:cxn ang="0">
                    <a:pos x="318" y="197"/>
                  </a:cxn>
                  <a:cxn ang="0">
                    <a:pos x="275" y="192"/>
                  </a:cxn>
                  <a:cxn ang="0">
                    <a:pos x="218" y="204"/>
                  </a:cxn>
                  <a:cxn ang="0">
                    <a:pos x="218" y="184"/>
                  </a:cxn>
                  <a:cxn ang="0">
                    <a:pos x="189" y="184"/>
                  </a:cxn>
                  <a:cxn ang="0">
                    <a:pos x="191" y="157"/>
                  </a:cxn>
                  <a:cxn ang="0">
                    <a:pos x="176" y="144"/>
                  </a:cxn>
                  <a:cxn ang="0">
                    <a:pos x="162" y="148"/>
                  </a:cxn>
                  <a:cxn ang="0">
                    <a:pos x="137" y="161"/>
                  </a:cxn>
                  <a:cxn ang="0">
                    <a:pos x="153" y="122"/>
                  </a:cxn>
                  <a:cxn ang="0">
                    <a:pos x="172" y="81"/>
                  </a:cxn>
                  <a:cxn ang="0">
                    <a:pos x="176" y="71"/>
                  </a:cxn>
                  <a:cxn ang="0">
                    <a:pos x="185" y="33"/>
                  </a:cxn>
                  <a:cxn ang="0">
                    <a:pos x="207" y="8"/>
                  </a:cxn>
                  <a:cxn ang="0">
                    <a:pos x="194" y="5"/>
                  </a:cxn>
                </a:cxnLst>
                <a:rect l="0" t="0" r="r" b="b"/>
                <a:pathLst>
                  <a:path w="362" h="420">
                    <a:moveTo>
                      <a:pt x="170" y="11"/>
                    </a:moveTo>
                    <a:lnTo>
                      <a:pt x="159" y="16"/>
                    </a:lnTo>
                    <a:lnTo>
                      <a:pt x="147" y="25"/>
                    </a:lnTo>
                    <a:lnTo>
                      <a:pt x="144" y="33"/>
                    </a:lnTo>
                    <a:lnTo>
                      <a:pt x="141" y="38"/>
                    </a:lnTo>
                    <a:lnTo>
                      <a:pt x="138" y="43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29" y="52"/>
                    </a:lnTo>
                    <a:lnTo>
                      <a:pt x="127" y="60"/>
                    </a:lnTo>
                    <a:lnTo>
                      <a:pt x="126" y="68"/>
                    </a:lnTo>
                    <a:lnTo>
                      <a:pt x="120" y="75"/>
                    </a:lnTo>
                    <a:lnTo>
                      <a:pt x="111" y="78"/>
                    </a:lnTo>
                    <a:lnTo>
                      <a:pt x="106" y="83"/>
                    </a:lnTo>
                    <a:lnTo>
                      <a:pt x="115" y="89"/>
                    </a:lnTo>
                    <a:lnTo>
                      <a:pt x="109" y="96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10" y="128"/>
                    </a:lnTo>
                    <a:lnTo>
                      <a:pt x="93" y="134"/>
                    </a:lnTo>
                    <a:lnTo>
                      <a:pt x="92" y="139"/>
                    </a:lnTo>
                    <a:lnTo>
                      <a:pt x="81" y="164"/>
                    </a:lnTo>
                    <a:lnTo>
                      <a:pt x="79" y="175"/>
                    </a:lnTo>
                    <a:lnTo>
                      <a:pt x="82" y="178"/>
                    </a:lnTo>
                    <a:lnTo>
                      <a:pt x="82" y="182"/>
                    </a:lnTo>
                    <a:lnTo>
                      <a:pt x="73" y="182"/>
                    </a:lnTo>
                    <a:lnTo>
                      <a:pt x="65" y="193"/>
                    </a:lnTo>
                    <a:lnTo>
                      <a:pt x="61" y="202"/>
                    </a:lnTo>
                    <a:lnTo>
                      <a:pt x="63" y="207"/>
                    </a:lnTo>
                    <a:lnTo>
                      <a:pt x="71" y="208"/>
                    </a:lnTo>
                    <a:lnTo>
                      <a:pt x="71" y="210"/>
                    </a:lnTo>
                    <a:lnTo>
                      <a:pt x="68" y="215"/>
                    </a:lnTo>
                    <a:lnTo>
                      <a:pt x="71" y="221"/>
                    </a:lnTo>
                    <a:lnTo>
                      <a:pt x="52" y="219"/>
                    </a:lnTo>
                    <a:lnTo>
                      <a:pt x="39" y="254"/>
                    </a:lnTo>
                    <a:lnTo>
                      <a:pt x="31" y="259"/>
                    </a:lnTo>
                    <a:lnTo>
                      <a:pt x="27" y="252"/>
                    </a:lnTo>
                    <a:lnTo>
                      <a:pt x="19" y="257"/>
                    </a:lnTo>
                    <a:lnTo>
                      <a:pt x="11" y="263"/>
                    </a:lnTo>
                    <a:lnTo>
                      <a:pt x="11" y="267"/>
                    </a:lnTo>
                    <a:lnTo>
                      <a:pt x="33" y="264"/>
                    </a:lnTo>
                    <a:lnTo>
                      <a:pt x="44" y="267"/>
                    </a:lnTo>
                    <a:lnTo>
                      <a:pt x="47" y="274"/>
                    </a:lnTo>
                    <a:lnTo>
                      <a:pt x="18" y="300"/>
                    </a:lnTo>
                    <a:lnTo>
                      <a:pt x="1" y="318"/>
                    </a:lnTo>
                    <a:lnTo>
                      <a:pt x="0" y="332"/>
                    </a:lnTo>
                    <a:lnTo>
                      <a:pt x="4" y="342"/>
                    </a:lnTo>
                    <a:lnTo>
                      <a:pt x="18" y="344"/>
                    </a:lnTo>
                    <a:lnTo>
                      <a:pt x="38" y="339"/>
                    </a:lnTo>
                    <a:lnTo>
                      <a:pt x="68" y="334"/>
                    </a:lnTo>
                    <a:lnTo>
                      <a:pt x="90" y="338"/>
                    </a:lnTo>
                    <a:lnTo>
                      <a:pt x="103" y="338"/>
                    </a:lnTo>
                    <a:lnTo>
                      <a:pt x="113" y="342"/>
                    </a:lnTo>
                    <a:lnTo>
                      <a:pt x="141" y="343"/>
                    </a:lnTo>
                    <a:lnTo>
                      <a:pt x="156" y="339"/>
                    </a:lnTo>
                    <a:lnTo>
                      <a:pt x="173" y="337"/>
                    </a:lnTo>
                    <a:lnTo>
                      <a:pt x="180" y="329"/>
                    </a:lnTo>
                    <a:lnTo>
                      <a:pt x="196" y="322"/>
                    </a:lnTo>
                    <a:lnTo>
                      <a:pt x="194" y="332"/>
                    </a:lnTo>
                    <a:lnTo>
                      <a:pt x="194" y="339"/>
                    </a:lnTo>
                    <a:lnTo>
                      <a:pt x="179" y="345"/>
                    </a:lnTo>
                    <a:lnTo>
                      <a:pt x="176" y="350"/>
                    </a:lnTo>
                    <a:lnTo>
                      <a:pt x="187" y="350"/>
                    </a:lnTo>
                    <a:lnTo>
                      <a:pt x="189" y="354"/>
                    </a:lnTo>
                    <a:lnTo>
                      <a:pt x="211" y="352"/>
                    </a:lnTo>
                    <a:lnTo>
                      <a:pt x="221" y="336"/>
                    </a:lnTo>
                    <a:lnTo>
                      <a:pt x="229" y="339"/>
                    </a:lnTo>
                    <a:lnTo>
                      <a:pt x="244" y="339"/>
                    </a:lnTo>
                    <a:lnTo>
                      <a:pt x="248" y="343"/>
                    </a:lnTo>
                    <a:lnTo>
                      <a:pt x="235" y="352"/>
                    </a:lnTo>
                    <a:lnTo>
                      <a:pt x="224" y="361"/>
                    </a:lnTo>
                    <a:lnTo>
                      <a:pt x="212" y="380"/>
                    </a:lnTo>
                    <a:lnTo>
                      <a:pt x="199" y="383"/>
                    </a:lnTo>
                    <a:lnTo>
                      <a:pt x="191" y="387"/>
                    </a:lnTo>
                    <a:lnTo>
                      <a:pt x="189" y="397"/>
                    </a:lnTo>
                    <a:lnTo>
                      <a:pt x="200" y="399"/>
                    </a:lnTo>
                    <a:lnTo>
                      <a:pt x="213" y="397"/>
                    </a:lnTo>
                    <a:lnTo>
                      <a:pt x="224" y="392"/>
                    </a:lnTo>
                    <a:lnTo>
                      <a:pt x="234" y="376"/>
                    </a:lnTo>
                    <a:lnTo>
                      <a:pt x="248" y="360"/>
                    </a:lnTo>
                    <a:lnTo>
                      <a:pt x="264" y="354"/>
                    </a:lnTo>
                    <a:lnTo>
                      <a:pt x="267" y="356"/>
                    </a:lnTo>
                    <a:lnTo>
                      <a:pt x="281" y="315"/>
                    </a:lnTo>
                    <a:lnTo>
                      <a:pt x="289" y="315"/>
                    </a:lnTo>
                    <a:lnTo>
                      <a:pt x="291" y="327"/>
                    </a:lnTo>
                    <a:lnTo>
                      <a:pt x="294" y="344"/>
                    </a:lnTo>
                    <a:lnTo>
                      <a:pt x="297" y="361"/>
                    </a:lnTo>
                    <a:lnTo>
                      <a:pt x="289" y="382"/>
                    </a:lnTo>
                    <a:lnTo>
                      <a:pt x="287" y="401"/>
                    </a:lnTo>
                    <a:lnTo>
                      <a:pt x="294" y="403"/>
                    </a:lnTo>
                    <a:lnTo>
                      <a:pt x="314" y="376"/>
                    </a:lnTo>
                    <a:lnTo>
                      <a:pt x="319" y="380"/>
                    </a:lnTo>
                    <a:lnTo>
                      <a:pt x="314" y="392"/>
                    </a:lnTo>
                    <a:lnTo>
                      <a:pt x="315" y="402"/>
                    </a:lnTo>
                    <a:lnTo>
                      <a:pt x="315" y="412"/>
                    </a:lnTo>
                    <a:lnTo>
                      <a:pt x="320" y="420"/>
                    </a:lnTo>
                    <a:lnTo>
                      <a:pt x="330" y="412"/>
                    </a:lnTo>
                    <a:lnTo>
                      <a:pt x="343" y="414"/>
                    </a:lnTo>
                    <a:lnTo>
                      <a:pt x="351" y="396"/>
                    </a:lnTo>
                    <a:lnTo>
                      <a:pt x="356" y="372"/>
                    </a:lnTo>
                    <a:lnTo>
                      <a:pt x="362" y="354"/>
                    </a:lnTo>
                    <a:lnTo>
                      <a:pt x="362" y="332"/>
                    </a:lnTo>
                    <a:lnTo>
                      <a:pt x="357" y="329"/>
                    </a:lnTo>
                    <a:lnTo>
                      <a:pt x="343" y="353"/>
                    </a:lnTo>
                    <a:lnTo>
                      <a:pt x="339" y="347"/>
                    </a:lnTo>
                    <a:lnTo>
                      <a:pt x="339" y="332"/>
                    </a:lnTo>
                    <a:lnTo>
                      <a:pt x="343" y="317"/>
                    </a:lnTo>
                    <a:lnTo>
                      <a:pt x="348" y="306"/>
                    </a:lnTo>
                    <a:lnTo>
                      <a:pt x="353" y="301"/>
                    </a:lnTo>
                    <a:lnTo>
                      <a:pt x="353" y="293"/>
                    </a:lnTo>
                    <a:lnTo>
                      <a:pt x="332" y="307"/>
                    </a:lnTo>
                    <a:lnTo>
                      <a:pt x="324" y="323"/>
                    </a:lnTo>
                    <a:lnTo>
                      <a:pt x="319" y="337"/>
                    </a:lnTo>
                    <a:lnTo>
                      <a:pt x="313" y="337"/>
                    </a:lnTo>
                    <a:lnTo>
                      <a:pt x="307" y="333"/>
                    </a:lnTo>
                    <a:lnTo>
                      <a:pt x="304" y="327"/>
                    </a:lnTo>
                    <a:lnTo>
                      <a:pt x="307" y="320"/>
                    </a:lnTo>
                    <a:lnTo>
                      <a:pt x="310" y="306"/>
                    </a:lnTo>
                    <a:lnTo>
                      <a:pt x="308" y="305"/>
                    </a:lnTo>
                    <a:lnTo>
                      <a:pt x="307" y="300"/>
                    </a:lnTo>
                    <a:lnTo>
                      <a:pt x="298" y="291"/>
                    </a:lnTo>
                    <a:lnTo>
                      <a:pt x="319" y="284"/>
                    </a:lnTo>
                    <a:lnTo>
                      <a:pt x="326" y="274"/>
                    </a:lnTo>
                    <a:lnTo>
                      <a:pt x="336" y="270"/>
                    </a:lnTo>
                    <a:lnTo>
                      <a:pt x="342" y="259"/>
                    </a:lnTo>
                    <a:lnTo>
                      <a:pt x="340" y="254"/>
                    </a:lnTo>
                    <a:lnTo>
                      <a:pt x="314" y="267"/>
                    </a:lnTo>
                    <a:lnTo>
                      <a:pt x="308" y="266"/>
                    </a:lnTo>
                    <a:lnTo>
                      <a:pt x="293" y="272"/>
                    </a:lnTo>
                    <a:lnTo>
                      <a:pt x="291" y="268"/>
                    </a:lnTo>
                    <a:lnTo>
                      <a:pt x="297" y="259"/>
                    </a:lnTo>
                    <a:lnTo>
                      <a:pt x="304" y="247"/>
                    </a:lnTo>
                    <a:lnTo>
                      <a:pt x="300" y="242"/>
                    </a:lnTo>
                    <a:lnTo>
                      <a:pt x="294" y="241"/>
                    </a:lnTo>
                    <a:lnTo>
                      <a:pt x="300" y="226"/>
                    </a:lnTo>
                    <a:lnTo>
                      <a:pt x="312" y="215"/>
                    </a:lnTo>
                    <a:lnTo>
                      <a:pt x="319" y="202"/>
                    </a:lnTo>
                    <a:lnTo>
                      <a:pt x="318" y="197"/>
                    </a:lnTo>
                    <a:lnTo>
                      <a:pt x="313" y="196"/>
                    </a:lnTo>
                    <a:lnTo>
                      <a:pt x="293" y="189"/>
                    </a:lnTo>
                    <a:lnTo>
                      <a:pt x="275" y="192"/>
                    </a:lnTo>
                    <a:lnTo>
                      <a:pt x="267" y="184"/>
                    </a:lnTo>
                    <a:lnTo>
                      <a:pt x="229" y="203"/>
                    </a:lnTo>
                    <a:lnTo>
                      <a:pt x="218" y="204"/>
                    </a:lnTo>
                    <a:lnTo>
                      <a:pt x="228" y="186"/>
                    </a:lnTo>
                    <a:lnTo>
                      <a:pt x="229" y="178"/>
                    </a:lnTo>
                    <a:lnTo>
                      <a:pt x="218" y="184"/>
                    </a:lnTo>
                    <a:lnTo>
                      <a:pt x="216" y="189"/>
                    </a:lnTo>
                    <a:lnTo>
                      <a:pt x="210" y="186"/>
                    </a:lnTo>
                    <a:lnTo>
                      <a:pt x="189" y="184"/>
                    </a:lnTo>
                    <a:lnTo>
                      <a:pt x="190" y="172"/>
                    </a:lnTo>
                    <a:lnTo>
                      <a:pt x="179" y="168"/>
                    </a:lnTo>
                    <a:lnTo>
                      <a:pt x="191" y="157"/>
                    </a:lnTo>
                    <a:lnTo>
                      <a:pt x="210" y="149"/>
                    </a:lnTo>
                    <a:lnTo>
                      <a:pt x="202" y="145"/>
                    </a:lnTo>
                    <a:lnTo>
                      <a:pt x="176" y="144"/>
                    </a:lnTo>
                    <a:lnTo>
                      <a:pt x="179" y="132"/>
                    </a:lnTo>
                    <a:lnTo>
                      <a:pt x="172" y="132"/>
                    </a:lnTo>
                    <a:lnTo>
                      <a:pt x="162" y="148"/>
                    </a:lnTo>
                    <a:lnTo>
                      <a:pt x="149" y="159"/>
                    </a:lnTo>
                    <a:lnTo>
                      <a:pt x="142" y="173"/>
                    </a:lnTo>
                    <a:lnTo>
                      <a:pt x="137" y="161"/>
                    </a:lnTo>
                    <a:lnTo>
                      <a:pt x="142" y="149"/>
                    </a:lnTo>
                    <a:lnTo>
                      <a:pt x="142" y="137"/>
                    </a:lnTo>
                    <a:lnTo>
                      <a:pt x="153" y="122"/>
                    </a:lnTo>
                    <a:lnTo>
                      <a:pt x="160" y="105"/>
                    </a:lnTo>
                    <a:lnTo>
                      <a:pt x="170" y="91"/>
                    </a:lnTo>
                    <a:lnTo>
                      <a:pt x="172" y="81"/>
                    </a:lnTo>
                    <a:lnTo>
                      <a:pt x="170" y="75"/>
                    </a:lnTo>
                    <a:lnTo>
                      <a:pt x="172" y="64"/>
                    </a:lnTo>
                    <a:lnTo>
                      <a:pt x="176" y="71"/>
                    </a:lnTo>
                    <a:lnTo>
                      <a:pt x="187" y="64"/>
                    </a:lnTo>
                    <a:lnTo>
                      <a:pt x="195" y="42"/>
                    </a:lnTo>
                    <a:lnTo>
                      <a:pt x="185" y="33"/>
                    </a:lnTo>
                    <a:lnTo>
                      <a:pt x="186" y="26"/>
                    </a:lnTo>
                    <a:lnTo>
                      <a:pt x="200" y="25"/>
                    </a:lnTo>
                    <a:lnTo>
                      <a:pt x="207" y="8"/>
                    </a:lnTo>
                    <a:lnTo>
                      <a:pt x="207" y="0"/>
                    </a:lnTo>
                    <a:lnTo>
                      <a:pt x="199" y="8"/>
                    </a:lnTo>
                    <a:lnTo>
                      <a:pt x="194" y="5"/>
                    </a:lnTo>
                    <a:lnTo>
                      <a:pt x="183" y="5"/>
                    </a:lnTo>
                    <a:lnTo>
                      <a:pt x="170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286"/>
              <p:cNvSpPr>
                <a:spLocks noChangeAspect="1"/>
              </p:cNvSpPr>
              <p:nvPr/>
            </p:nvSpPr>
            <p:spPr bwMode="gray">
              <a:xfrm>
                <a:off x="1108" y="1839"/>
                <a:ext cx="55" cy="43"/>
              </a:xfrm>
              <a:custGeom>
                <a:avLst/>
                <a:gdLst/>
                <a:ahLst/>
                <a:cxnLst>
                  <a:cxn ang="0">
                    <a:pos x="48" y="41"/>
                  </a:cxn>
                  <a:cxn ang="0">
                    <a:pos x="48" y="41"/>
                  </a:cxn>
                  <a:cxn ang="0">
                    <a:pos x="45" y="22"/>
                  </a:cxn>
                  <a:cxn ang="0">
                    <a:pos x="19" y="15"/>
                  </a:cxn>
                  <a:cxn ang="0">
                    <a:pos x="13" y="27"/>
                  </a:cxn>
                  <a:cxn ang="0">
                    <a:pos x="0" y="19"/>
                  </a:cxn>
                  <a:cxn ang="0">
                    <a:pos x="2" y="6"/>
                  </a:cxn>
                  <a:cxn ang="0">
                    <a:pos x="18" y="0"/>
                  </a:cxn>
                  <a:cxn ang="0">
                    <a:pos x="38" y="9"/>
                  </a:cxn>
                  <a:cxn ang="0">
                    <a:pos x="56" y="18"/>
                  </a:cxn>
                  <a:cxn ang="0">
                    <a:pos x="119" y="38"/>
                  </a:cxn>
                  <a:cxn ang="0">
                    <a:pos x="148" y="46"/>
                  </a:cxn>
                  <a:cxn ang="0">
                    <a:pos x="157" y="57"/>
                  </a:cxn>
                  <a:cxn ang="0">
                    <a:pos x="188" y="99"/>
                  </a:cxn>
                  <a:cxn ang="0">
                    <a:pos x="188" y="106"/>
                  </a:cxn>
                  <a:cxn ang="0">
                    <a:pos x="194" y="116"/>
                  </a:cxn>
                  <a:cxn ang="0">
                    <a:pos x="215" y="129"/>
                  </a:cxn>
                  <a:cxn ang="0">
                    <a:pos x="228" y="134"/>
                  </a:cxn>
                  <a:cxn ang="0">
                    <a:pos x="250" y="151"/>
                  </a:cxn>
                  <a:cxn ang="0">
                    <a:pos x="260" y="174"/>
                  </a:cxn>
                  <a:cxn ang="0">
                    <a:pos x="264" y="189"/>
                  </a:cxn>
                  <a:cxn ang="0">
                    <a:pos x="269" y="188"/>
                  </a:cxn>
                  <a:cxn ang="0">
                    <a:pos x="272" y="203"/>
                  </a:cxn>
                  <a:cxn ang="0">
                    <a:pos x="264" y="214"/>
                  </a:cxn>
                  <a:cxn ang="0">
                    <a:pos x="239" y="207"/>
                  </a:cxn>
                  <a:cxn ang="0">
                    <a:pos x="222" y="196"/>
                  </a:cxn>
                  <a:cxn ang="0">
                    <a:pos x="211" y="196"/>
                  </a:cxn>
                  <a:cxn ang="0">
                    <a:pos x="196" y="185"/>
                  </a:cxn>
                  <a:cxn ang="0">
                    <a:pos x="202" y="175"/>
                  </a:cxn>
                  <a:cxn ang="0">
                    <a:pos x="196" y="182"/>
                  </a:cxn>
                  <a:cxn ang="0">
                    <a:pos x="182" y="176"/>
                  </a:cxn>
                  <a:cxn ang="0">
                    <a:pos x="179" y="167"/>
                  </a:cxn>
                  <a:cxn ang="0">
                    <a:pos x="190" y="160"/>
                  </a:cxn>
                  <a:cxn ang="0">
                    <a:pos x="178" y="155"/>
                  </a:cxn>
                  <a:cxn ang="0">
                    <a:pos x="166" y="160"/>
                  </a:cxn>
                  <a:cxn ang="0">
                    <a:pos x="143" y="154"/>
                  </a:cxn>
                  <a:cxn ang="0">
                    <a:pos x="157" y="153"/>
                  </a:cxn>
                  <a:cxn ang="0">
                    <a:pos x="143" y="135"/>
                  </a:cxn>
                  <a:cxn ang="0">
                    <a:pos x="130" y="129"/>
                  </a:cxn>
                  <a:cxn ang="0">
                    <a:pos x="109" y="126"/>
                  </a:cxn>
                  <a:cxn ang="0">
                    <a:pos x="100" y="112"/>
                  </a:cxn>
                  <a:cxn ang="0">
                    <a:pos x="118" y="110"/>
                  </a:cxn>
                  <a:cxn ang="0">
                    <a:pos x="119" y="100"/>
                  </a:cxn>
                  <a:cxn ang="0">
                    <a:pos x="107" y="100"/>
                  </a:cxn>
                  <a:cxn ang="0">
                    <a:pos x="99" y="99"/>
                  </a:cxn>
                  <a:cxn ang="0">
                    <a:pos x="86" y="83"/>
                  </a:cxn>
                  <a:cxn ang="0">
                    <a:pos x="80" y="80"/>
                  </a:cxn>
                  <a:cxn ang="0">
                    <a:pos x="65" y="80"/>
                  </a:cxn>
                  <a:cxn ang="0">
                    <a:pos x="70" y="65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9"/>
                  </a:cxn>
                  <a:cxn ang="0">
                    <a:pos x="29" y="64"/>
                  </a:cxn>
                  <a:cxn ang="0">
                    <a:pos x="29" y="57"/>
                  </a:cxn>
                  <a:cxn ang="0">
                    <a:pos x="24" y="45"/>
                  </a:cxn>
                  <a:cxn ang="0">
                    <a:pos x="33" y="35"/>
                  </a:cxn>
                  <a:cxn ang="0">
                    <a:pos x="45" y="41"/>
                  </a:cxn>
                </a:cxnLst>
                <a:rect l="0" t="0" r="r" b="b"/>
                <a:pathLst>
                  <a:path w="275" h="214">
                    <a:moveTo>
                      <a:pt x="45" y="41"/>
                    </a:moveTo>
                    <a:lnTo>
                      <a:pt x="48" y="41"/>
                    </a:lnTo>
                    <a:lnTo>
                      <a:pt x="48" y="42"/>
                    </a:lnTo>
                    <a:lnTo>
                      <a:pt x="48" y="41"/>
                    </a:lnTo>
                    <a:lnTo>
                      <a:pt x="45" y="31"/>
                    </a:lnTo>
                    <a:lnTo>
                      <a:pt x="45" y="22"/>
                    </a:lnTo>
                    <a:lnTo>
                      <a:pt x="24" y="20"/>
                    </a:lnTo>
                    <a:lnTo>
                      <a:pt x="19" y="15"/>
                    </a:lnTo>
                    <a:lnTo>
                      <a:pt x="16" y="21"/>
                    </a:lnTo>
                    <a:lnTo>
                      <a:pt x="13" y="27"/>
                    </a:lnTo>
                    <a:lnTo>
                      <a:pt x="6" y="24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28" y="4"/>
                    </a:lnTo>
                    <a:lnTo>
                      <a:pt x="38" y="9"/>
                    </a:lnTo>
                    <a:lnTo>
                      <a:pt x="46" y="10"/>
                    </a:lnTo>
                    <a:lnTo>
                      <a:pt x="56" y="18"/>
                    </a:lnTo>
                    <a:lnTo>
                      <a:pt x="89" y="31"/>
                    </a:lnTo>
                    <a:lnTo>
                      <a:pt x="119" y="38"/>
                    </a:lnTo>
                    <a:lnTo>
                      <a:pt x="134" y="43"/>
                    </a:lnTo>
                    <a:lnTo>
                      <a:pt x="148" y="46"/>
                    </a:lnTo>
                    <a:lnTo>
                      <a:pt x="153" y="51"/>
                    </a:lnTo>
                    <a:lnTo>
                      <a:pt x="157" y="57"/>
                    </a:lnTo>
                    <a:lnTo>
                      <a:pt x="158" y="65"/>
                    </a:lnTo>
                    <a:lnTo>
                      <a:pt x="188" y="99"/>
                    </a:lnTo>
                    <a:lnTo>
                      <a:pt x="189" y="101"/>
                    </a:lnTo>
                    <a:lnTo>
                      <a:pt x="188" y="106"/>
                    </a:lnTo>
                    <a:lnTo>
                      <a:pt x="190" y="112"/>
                    </a:lnTo>
                    <a:lnTo>
                      <a:pt x="194" y="116"/>
                    </a:lnTo>
                    <a:lnTo>
                      <a:pt x="206" y="126"/>
                    </a:lnTo>
                    <a:lnTo>
                      <a:pt x="215" y="129"/>
                    </a:lnTo>
                    <a:lnTo>
                      <a:pt x="225" y="131"/>
                    </a:lnTo>
                    <a:lnTo>
                      <a:pt x="228" y="134"/>
                    </a:lnTo>
                    <a:lnTo>
                      <a:pt x="236" y="137"/>
                    </a:lnTo>
                    <a:lnTo>
                      <a:pt x="250" y="151"/>
                    </a:lnTo>
                    <a:lnTo>
                      <a:pt x="253" y="160"/>
                    </a:lnTo>
                    <a:lnTo>
                      <a:pt x="260" y="174"/>
                    </a:lnTo>
                    <a:lnTo>
                      <a:pt x="261" y="180"/>
                    </a:lnTo>
                    <a:lnTo>
                      <a:pt x="264" y="189"/>
                    </a:lnTo>
                    <a:lnTo>
                      <a:pt x="266" y="194"/>
                    </a:lnTo>
                    <a:lnTo>
                      <a:pt x="269" y="188"/>
                    </a:lnTo>
                    <a:lnTo>
                      <a:pt x="275" y="202"/>
                    </a:lnTo>
                    <a:lnTo>
                      <a:pt x="272" y="203"/>
                    </a:lnTo>
                    <a:lnTo>
                      <a:pt x="271" y="209"/>
                    </a:lnTo>
                    <a:lnTo>
                      <a:pt x="264" y="214"/>
                    </a:lnTo>
                    <a:lnTo>
                      <a:pt x="258" y="214"/>
                    </a:lnTo>
                    <a:lnTo>
                      <a:pt x="239" y="207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7" y="193"/>
                    </a:lnTo>
                    <a:lnTo>
                      <a:pt x="211" y="196"/>
                    </a:lnTo>
                    <a:lnTo>
                      <a:pt x="196" y="189"/>
                    </a:lnTo>
                    <a:lnTo>
                      <a:pt x="196" y="185"/>
                    </a:lnTo>
                    <a:lnTo>
                      <a:pt x="200" y="180"/>
                    </a:lnTo>
                    <a:lnTo>
                      <a:pt x="202" y="175"/>
                    </a:lnTo>
                    <a:lnTo>
                      <a:pt x="199" y="176"/>
                    </a:lnTo>
                    <a:lnTo>
                      <a:pt x="196" y="182"/>
                    </a:lnTo>
                    <a:lnTo>
                      <a:pt x="190" y="183"/>
                    </a:lnTo>
                    <a:lnTo>
                      <a:pt x="182" y="176"/>
                    </a:lnTo>
                    <a:lnTo>
                      <a:pt x="179" y="172"/>
                    </a:lnTo>
                    <a:lnTo>
                      <a:pt x="179" y="167"/>
                    </a:lnTo>
                    <a:lnTo>
                      <a:pt x="184" y="165"/>
                    </a:lnTo>
                    <a:lnTo>
                      <a:pt x="190" y="160"/>
                    </a:lnTo>
                    <a:lnTo>
                      <a:pt x="184" y="159"/>
                    </a:lnTo>
                    <a:lnTo>
                      <a:pt x="178" y="155"/>
                    </a:lnTo>
                    <a:lnTo>
                      <a:pt x="173" y="161"/>
                    </a:lnTo>
                    <a:lnTo>
                      <a:pt x="166" y="160"/>
                    </a:lnTo>
                    <a:lnTo>
                      <a:pt x="153" y="162"/>
                    </a:lnTo>
                    <a:lnTo>
                      <a:pt x="143" y="154"/>
                    </a:lnTo>
                    <a:lnTo>
                      <a:pt x="147" y="155"/>
                    </a:lnTo>
                    <a:lnTo>
                      <a:pt x="157" y="153"/>
                    </a:lnTo>
                    <a:lnTo>
                      <a:pt x="153" y="145"/>
                    </a:lnTo>
                    <a:lnTo>
                      <a:pt x="143" y="135"/>
                    </a:lnTo>
                    <a:lnTo>
                      <a:pt x="132" y="134"/>
                    </a:lnTo>
                    <a:lnTo>
                      <a:pt x="130" y="129"/>
                    </a:lnTo>
                    <a:lnTo>
                      <a:pt x="120" y="124"/>
                    </a:lnTo>
                    <a:lnTo>
                      <a:pt x="109" y="126"/>
                    </a:lnTo>
                    <a:lnTo>
                      <a:pt x="104" y="124"/>
                    </a:lnTo>
                    <a:lnTo>
                      <a:pt x="100" y="112"/>
                    </a:lnTo>
                    <a:lnTo>
                      <a:pt x="105" y="108"/>
                    </a:lnTo>
                    <a:lnTo>
                      <a:pt x="118" y="110"/>
                    </a:lnTo>
                    <a:lnTo>
                      <a:pt x="129" y="105"/>
                    </a:lnTo>
                    <a:lnTo>
                      <a:pt x="119" y="100"/>
                    </a:lnTo>
                    <a:lnTo>
                      <a:pt x="109" y="102"/>
                    </a:lnTo>
                    <a:lnTo>
                      <a:pt x="107" y="100"/>
                    </a:lnTo>
                    <a:lnTo>
                      <a:pt x="105" y="94"/>
                    </a:lnTo>
                    <a:lnTo>
                      <a:pt x="99" y="99"/>
                    </a:lnTo>
                    <a:lnTo>
                      <a:pt x="96" y="89"/>
                    </a:lnTo>
                    <a:lnTo>
                      <a:pt x="86" y="83"/>
                    </a:lnTo>
                    <a:lnTo>
                      <a:pt x="82" y="84"/>
                    </a:lnTo>
                    <a:lnTo>
                      <a:pt x="80" y="80"/>
                    </a:lnTo>
                    <a:lnTo>
                      <a:pt x="72" y="86"/>
                    </a:lnTo>
                    <a:lnTo>
                      <a:pt x="65" y="80"/>
                    </a:lnTo>
                    <a:lnTo>
                      <a:pt x="66" y="70"/>
                    </a:lnTo>
                    <a:lnTo>
                      <a:pt x="70" y="65"/>
                    </a:lnTo>
                    <a:lnTo>
                      <a:pt x="66" y="65"/>
                    </a:lnTo>
                    <a:lnTo>
                      <a:pt x="60" y="61"/>
                    </a:lnTo>
                    <a:lnTo>
                      <a:pt x="56" y="70"/>
                    </a:lnTo>
                    <a:lnTo>
                      <a:pt x="49" y="61"/>
                    </a:lnTo>
                    <a:lnTo>
                      <a:pt x="45" y="62"/>
                    </a:lnTo>
                    <a:lnTo>
                      <a:pt x="40" y="59"/>
                    </a:lnTo>
                    <a:lnTo>
                      <a:pt x="34" y="67"/>
                    </a:lnTo>
                    <a:lnTo>
                      <a:pt x="29" y="64"/>
                    </a:lnTo>
                    <a:lnTo>
                      <a:pt x="27" y="62"/>
                    </a:lnTo>
                    <a:lnTo>
                      <a:pt x="29" y="57"/>
                    </a:lnTo>
                    <a:lnTo>
                      <a:pt x="30" y="48"/>
                    </a:lnTo>
                    <a:lnTo>
                      <a:pt x="24" y="45"/>
                    </a:lnTo>
                    <a:lnTo>
                      <a:pt x="23" y="37"/>
                    </a:lnTo>
                    <a:lnTo>
                      <a:pt x="33" y="35"/>
                    </a:lnTo>
                    <a:lnTo>
                      <a:pt x="41" y="36"/>
                    </a:lnTo>
                    <a:lnTo>
                      <a:pt x="45" y="4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287"/>
              <p:cNvSpPr>
                <a:spLocks noChangeAspect="1"/>
              </p:cNvSpPr>
              <p:nvPr/>
            </p:nvSpPr>
            <p:spPr bwMode="gray">
              <a:xfrm>
                <a:off x="1425" y="1404"/>
                <a:ext cx="47" cy="44"/>
              </a:xfrm>
              <a:custGeom>
                <a:avLst/>
                <a:gdLst/>
                <a:ahLst/>
                <a:cxnLst>
                  <a:cxn ang="0">
                    <a:pos x="132" y="38"/>
                  </a:cxn>
                  <a:cxn ang="0">
                    <a:pos x="118" y="33"/>
                  </a:cxn>
                  <a:cxn ang="0">
                    <a:pos x="118" y="18"/>
                  </a:cxn>
                  <a:cxn ang="0">
                    <a:pos x="104" y="4"/>
                  </a:cxn>
                  <a:cxn ang="0">
                    <a:pos x="86" y="0"/>
                  </a:cxn>
                  <a:cxn ang="0">
                    <a:pos x="73" y="20"/>
                  </a:cxn>
                  <a:cxn ang="0">
                    <a:pos x="71" y="52"/>
                  </a:cxn>
                  <a:cxn ang="0">
                    <a:pos x="66" y="51"/>
                  </a:cxn>
                  <a:cxn ang="0">
                    <a:pos x="53" y="57"/>
                  </a:cxn>
                  <a:cxn ang="0">
                    <a:pos x="53" y="73"/>
                  </a:cxn>
                  <a:cxn ang="0">
                    <a:pos x="50" y="98"/>
                  </a:cxn>
                  <a:cxn ang="0">
                    <a:pos x="40" y="109"/>
                  </a:cxn>
                  <a:cxn ang="0">
                    <a:pos x="11" y="119"/>
                  </a:cxn>
                  <a:cxn ang="0">
                    <a:pos x="0" y="136"/>
                  </a:cxn>
                  <a:cxn ang="0">
                    <a:pos x="10" y="163"/>
                  </a:cxn>
                  <a:cxn ang="0">
                    <a:pos x="21" y="158"/>
                  </a:cxn>
                  <a:cxn ang="0">
                    <a:pos x="32" y="152"/>
                  </a:cxn>
                  <a:cxn ang="0">
                    <a:pos x="44" y="167"/>
                  </a:cxn>
                  <a:cxn ang="0">
                    <a:pos x="55" y="175"/>
                  </a:cxn>
                  <a:cxn ang="0">
                    <a:pos x="62" y="165"/>
                  </a:cxn>
                  <a:cxn ang="0">
                    <a:pos x="71" y="180"/>
                  </a:cxn>
                  <a:cxn ang="0">
                    <a:pos x="89" y="180"/>
                  </a:cxn>
                  <a:cxn ang="0">
                    <a:pos x="109" y="202"/>
                  </a:cxn>
                  <a:cxn ang="0">
                    <a:pos x="132" y="210"/>
                  </a:cxn>
                  <a:cxn ang="0">
                    <a:pos x="136" y="202"/>
                  </a:cxn>
                  <a:cxn ang="0">
                    <a:pos x="167" y="221"/>
                  </a:cxn>
                  <a:cxn ang="0">
                    <a:pos x="186" y="195"/>
                  </a:cxn>
                  <a:cxn ang="0">
                    <a:pos x="209" y="179"/>
                  </a:cxn>
                  <a:cxn ang="0">
                    <a:pos x="216" y="186"/>
                  </a:cxn>
                  <a:cxn ang="0">
                    <a:pos x="233" y="174"/>
                  </a:cxn>
                  <a:cxn ang="0">
                    <a:pos x="231" y="163"/>
                  </a:cxn>
                  <a:cxn ang="0">
                    <a:pos x="207" y="153"/>
                  </a:cxn>
                  <a:cxn ang="0">
                    <a:pos x="202" y="132"/>
                  </a:cxn>
                  <a:cxn ang="0">
                    <a:pos x="179" y="100"/>
                  </a:cxn>
                  <a:cxn ang="0">
                    <a:pos x="143" y="60"/>
                  </a:cxn>
                </a:cxnLst>
                <a:rect l="0" t="0" r="r" b="b"/>
                <a:pathLst>
                  <a:path w="236" h="221">
                    <a:moveTo>
                      <a:pt x="141" y="55"/>
                    </a:moveTo>
                    <a:lnTo>
                      <a:pt x="132" y="38"/>
                    </a:lnTo>
                    <a:lnTo>
                      <a:pt x="126" y="33"/>
                    </a:lnTo>
                    <a:lnTo>
                      <a:pt x="118" y="33"/>
                    </a:lnTo>
                    <a:lnTo>
                      <a:pt x="120" y="24"/>
                    </a:lnTo>
                    <a:lnTo>
                      <a:pt x="118" y="18"/>
                    </a:lnTo>
                    <a:lnTo>
                      <a:pt x="108" y="14"/>
                    </a:lnTo>
                    <a:lnTo>
                      <a:pt x="104" y="4"/>
                    </a:lnTo>
                    <a:lnTo>
                      <a:pt x="96" y="0"/>
                    </a:lnTo>
                    <a:lnTo>
                      <a:pt x="86" y="0"/>
                    </a:lnTo>
                    <a:lnTo>
                      <a:pt x="84" y="11"/>
                    </a:lnTo>
                    <a:lnTo>
                      <a:pt x="73" y="20"/>
                    </a:lnTo>
                    <a:lnTo>
                      <a:pt x="65" y="44"/>
                    </a:lnTo>
                    <a:lnTo>
                      <a:pt x="71" y="52"/>
                    </a:lnTo>
                    <a:lnTo>
                      <a:pt x="71" y="57"/>
                    </a:lnTo>
                    <a:lnTo>
                      <a:pt x="66" y="51"/>
                    </a:lnTo>
                    <a:lnTo>
                      <a:pt x="56" y="51"/>
                    </a:lnTo>
                    <a:lnTo>
                      <a:pt x="53" y="57"/>
                    </a:lnTo>
                    <a:lnTo>
                      <a:pt x="54" y="62"/>
                    </a:lnTo>
                    <a:lnTo>
                      <a:pt x="53" y="73"/>
                    </a:lnTo>
                    <a:lnTo>
                      <a:pt x="57" y="90"/>
                    </a:lnTo>
                    <a:lnTo>
                      <a:pt x="50" y="98"/>
                    </a:lnTo>
                    <a:lnTo>
                      <a:pt x="48" y="108"/>
                    </a:lnTo>
                    <a:lnTo>
                      <a:pt x="40" y="109"/>
                    </a:lnTo>
                    <a:lnTo>
                      <a:pt x="24" y="117"/>
                    </a:lnTo>
                    <a:lnTo>
                      <a:pt x="11" y="119"/>
                    </a:lnTo>
                    <a:lnTo>
                      <a:pt x="2" y="125"/>
                    </a:lnTo>
                    <a:lnTo>
                      <a:pt x="0" y="136"/>
                    </a:lnTo>
                    <a:lnTo>
                      <a:pt x="0" y="152"/>
                    </a:lnTo>
                    <a:lnTo>
                      <a:pt x="10" y="163"/>
                    </a:lnTo>
                    <a:lnTo>
                      <a:pt x="21" y="168"/>
                    </a:lnTo>
                    <a:lnTo>
                      <a:pt x="21" y="158"/>
                    </a:lnTo>
                    <a:lnTo>
                      <a:pt x="24" y="153"/>
                    </a:lnTo>
                    <a:lnTo>
                      <a:pt x="32" y="152"/>
                    </a:lnTo>
                    <a:lnTo>
                      <a:pt x="41" y="158"/>
                    </a:lnTo>
                    <a:lnTo>
                      <a:pt x="44" y="167"/>
                    </a:lnTo>
                    <a:lnTo>
                      <a:pt x="51" y="170"/>
                    </a:lnTo>
                    <a:lnTo>
                      <a:pt x="55" y="175"/>
                    </a:lnTo>
                    <a:lnTo>
                      <a:pt x="60" y="172"/>
                    </a:lnTo>
                    <a:lnTo>
                      <a:pt x="62" y="165"/>
                    </a:lnTo>
                    <a:lnTo>
                      <a:pt x="71" y="172"/>
                    </a:lnTo>
                    <a:lnTo>
                      <a:pt x="71" y="180"/>
                    </a:lnTo>
                    <a:lnTo>
                      <a:pt x="77" y="183"/>
                    </a:lnTo>
                    <a:lnTo>
                      <a:pt x="89" y="180"/>
                    </a:lnTo>
                    <a:lnTo>
                      <a:pt x="99" y="196"/>
                    </a:lnTo>
                    <a:lnTo>
                      <a:pt x="109" y="202"/>
                    </a:lnTo>
                    <a:lnTo>
                      <a:pt x="129" y="206"/>
                    </a:lnTo>
                    <a:lnTo>
                      <a:pt x="132" y="210"/>
                    </a:lnTo>
                    <a:lnTo>
                      <a:pt x="134" y="202"/>
                    </a:lnTo>
                    <a:lnTo>
                      <a:pt x="136" y="202"/>
                    </a:lnTo>
                    <a:lnTo>
                      <a:pt x="152" y="213"/>
                    </a:lnTo>
                    <a:lnTo>
                      <a:pt x="167" y="221"/>
                    </a:lnTo>
                    <a:lnTo>
                      <a:pt x="177" y="216"/>
                    </a:lnTo>
                    <a:lnTo>
                      <a:pt x="186" y="195"/>
                    </a:lnTo>
                    <a:lnTo>
                      <a:pt x="194" y="194"/>
                    </a:lnTo>
                    <a:lnTo>
                      <a:pt x="209" y="179"/>
                    </a:lnTo>
                    <a:lnTo>
                      <a:pt x="216" y="178"/>
                    </a:lnTo>
                    <a:lnTo>
                      <a:pt x="216" y="186"/>
                    </a:lnTo>
                    <a:lnTo>
                      <a:pt x="223" y="183"/>
                    </a:lnTo>
                    <a:lnTo>
                      <a:pt x="233" y="174"/>
                    </a:lnTo>
                    <a:lnTo>
                      <a:pt x="236" y="164"/>
                    </a:lnTo>
                    <a:lnTo>
                      <a:pt x="231" y="163"/>
                    </a:lnTo>
                    <a:lnTo>
                      <a:pt x="220" y="169"/>
                    </a:lnTo>
                    <a:lnTo>
                      <a:pt x="207" y="153"/>
                    </a:lnTo>
                    <a:lnTo>
                      <a:pt x="202" y="142"/>
                    </a:lnTo>
                    <a:lnTo>
                      <a:pt x="202" y="132"/>
                    </a:lnTo>
                    <a:lnTo>
                      <a:pt x="190" y="110"/>
                    </a:lnTo>
                    <a:lnTo>
                      <a:pt x="179" y="100"/>
                    </a:lnTo>
                    <a:lnTo>
                      <a:pt x="174" y="89"/>
                    </a:lnTo>
                    <a:lnTo>
                      <a:pt x="143" y="60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288"/>
              <p:cNvSpPr>
                <a:spLocks noChangeAspect="1"/>
              </p:cNvSpPr>
              <p:nvPr/>
            </p:nvSpPr>
            <p:spPr bwMode="gray">
              <a:xfrm>
                <a:off x="1134" y="1234"/>
                <a:ext cx="117" cy="130"/>
              </a:xfrm>
              <a:custGeom>
                <a:avLst/>
                <a:gdLst/>
                <a:ahLst/>
                <a:cxnLst>
                  <a:cxn ang="0">
                    <a:pos x="109" y="137"/>
                  </a:cxn>
                  <a:cxn ang="0">
                    <a:pos x="97" y="189"/>
                  </a:cxn>
                  <a:cxn ang="0">
                    <a:pos x="84" y="213"/>
                  </a:cxn>
                  <a:cxn ang="0">
                    <a:pos x="72" y="242"/>
                  </a:cxn>
                  <a:cxn ang="0">
                    <a:pos x="66" y="272"/>
                  </a:cxn>
                  <a:cxn ang="0">
                    <a:pos x="55" y="288"/>
                  </a:cxn>
                  <a:cxn ang="0">
                    <a:pos x="66" y="305"/>
                  </a:cxn>
                  <a:cxn ang="0">
                    <a:pos x="72" y="321"/>
                  </a:cxn>
                  <a:cxn ang="0">
                    <a:pos x="41" y="333"/>
                  </a:cxn>
                  <a:cxn ang="0">
                    <a:pos x="46" y="358"/>
                  </a:cxn>
                  <a:cxn ang="0">
                    <a:pos x="44" y="380"/>
                  </a:cxn>
                  <a:cxn ang="0">
                    <a:pos x="44" y="391"/>
                  </a:cxn>
                  <a:cxn ang="0">
                    <a:pos x="40" y="409"/>
                  </a:cxn>
                  <a:cxn ang="0">
                    <a:pos x="27" y="430"/>
                  </a:cxn>
                  <a:cxn ang="0">
                    <a:pos x="30" y="449"/>
                  </a:cxn>
                  <a:cxn ang="0">
                    <a:pos x="18" y="465"/>
                  </a:cxn>
                  <a:cxn ang="0">
                    <a:pos x="11" y="479"/>
                  </a:cxn>
                  <a:cxn ang="0">
                    <a:pos x="0" y="500"/>
                  </a:cxn>
                  <a:cxn ang="0">
                    <a:pos x="49" y="504"/>
                  </a:cxn>
                  <a:cxn ang="0">
                    <a:pos x="41" y="511"/>
                  </a:cxn>
                  <a:cxn ang="0">
                    <a:pos x="66" y="519"/>
                  </a:cxn>
                  <a:cxn ang="0">
                    <a:pos x="99" y="541"/>
                  </a:cxn>
                  <a:cxn ang="0">
                    <a:pos x="124" y="585"/>
                  </a:cxn>
                  <a:cxn ang="0">
                    <a:pos x="163" y="650"/>
                  </a:cxn>
                  <a:cxn ang="0">
                    <a:pos x="215" y="603"/>
                  </a:cxn>
                  <a:cxn ang="0">
                    <a:pos x="238" y="587"/>
                  </a:cxn>
                  <a:cxn ang="0">
                    <a:pos x="249" y="601"/>
                  </a:cxn>
                  <a:cxn ang="0">
                    <a:pos x="264" y="581"/>
                  </a:cxn>
                  <a:cxn ang="0">
                    <a:pos x="279" y="587"/>
                  </a:cxn>
                  <a:cxn ang="0">
                    <a:pos x="298" y="549"/>
                  </a:cxn>
                  <a:cxn ang="0">
                    <a:pos x="299" y="511"/>
                  </a:cxn>
                  <a:cxn ang="0">
                    <a:pos x="313" y="461"/>
                  </a:cxn>
                  <a:cxn ang="0">
                    <a:pos x="328" y="455"/>
                  </a:cxn>
                  <a:cxn ang="0">
                    <a:pos x="362" y="433"/>
                  </a:cxn>
                  <a:cxn ang="0">
                    <a:pos x="371" y="381"/>
                  </a:cxn>
                  <a:cxn ang="0">
                    <a:pos x="406" y="357"/>
                  </a:cxn>
                  <a:cxn ang="0">
                    <a:pos x="462" y="309"/>
                  </a:cxn>
                  <a:cxn ang="0">
                    <a:pos x="514" y="267"/>
                  </a:cxn>
                  <a:cxn ang="0">
                    <a:pos x="581" y="203"/>
                  </a:cxn>
                  <a:cxn ang="0">
                    <a:pos x="552" y="176"/>
                  </a:cxn>
                  <a:cxn ang="0">
                    <a:pos x="506" y="119"/>
                  </a:cxn>
                  <a:cxn ang="0">
                    <a:pos x="462" y="69"/>
                  </a:cxn>
                  <a:cxn ang="0">
                    <a:pos x="385" y="78"/>
                  </a:cxn>
                  <a:cxn ang="0">
                    <a:pos x="384" y="105"/>
                  </a:cxn>
                  <a:cxn ang="0">
                    <a:pos x="368" y="108"/>
                  </a:cxn>
                  <a:cxn ang="0">
                    <a:pos x="373" y="78"/>
                  </a:cxn>
                  <a:cxn ang="0">
                    <a:pos x="352" y="86"/>
                  </a:cxn>
                  <a:cxn ang="0">
                    <a:pos x="338" y="102"/>
                  </a:cxn>
                  <a:cxn ang="0">
                    <a:pos x="304" y="52"/>
                  </a:cxn>
                  <a:cxn ang="0">
                    <a:pos x="276" y="13"/>
                  </a:cxn>
                  <a:cxn ang="0">
                    <a:pos x="224" y="14"/>
                  </a:cxn>
                  <a:cxn ang="0">
                    <a:pos x="157" y="19"/>
                  </a:cxn>
                  <a:cxn ang="0">
                    <a:pos x="158" y="46"/>
                  </a:cxn>
                  <a:cxn ang="0">
                    <a:pos x="150" y="21"/>
                  </a:cxn>
                  <a:cxn ang="0">
                    <a:pos x="139" y="27"/>
                  </a:cxn>
                  <a:cxn ang="0">
                    <a:pos x="120" y="27"/>
                  </a:cxn>
                  <a:cxn ang="0">
                    <a:pos x="99" y="31"/>
                  </a:cxn>
                  <a:cxn ang="0">
                    <a:pos x="75" y="42"/>
                  </a:cxn>
                  <a:cxn ang="0">
                    <a:pos x="84" y="78"/>
                  </a:cxn>
                </a:cxnLst>
                <a:rect l="0" t="0" r="r" b="b"/>
                <a:pathLst>
                  <a:path w="582" h="653">
                    <a:moveTo>
                      <a:pt x="93" y="117"/>
                    </a:moveTo>
                    <a:lnTo>
                      <a:pt x="100" y="129"/>
                    </a:lnTo>
                    <a:lnTo>
                      <a:pt x="109" y="137"/>
                    </a:lnTo>
                    <a:lnTo>
                      <a:pt x="113" y="148"/>
                    </a:lnTo>
                    <a:lnTo>
                      <a:pt x="105" y="161"/>
                    </a:lnTo>
                    <a:lnTo>
                      <a:pt x="97" y="189"/>
                    </a:lnTo>
                    <a:lnTo>
                      <a:pt x="93" y="198"/>
                    </a:lnTo>
                    <a:lnTo>
                      <a:pt x="84" y="208"/>
                    </a:lnTo>
                    <a:lnTo>
                      <a:pt x="84" y="213"/>
                    </a:lnTo>
                    <a:lnTo>
                      <a:pt x="81" y="225"/>
                    </a:lnTo>
                    <a:lnTo>
                      <a:pt x="76" y="229"/>
                    </a:lnTo>
                    <a:lnTo>
                      <a:pt x="72" y="242"/>
                    </a:lnTo>
                    <a:lnTo>
                      <a:pt x="72" y="251"/>
                    </a:lnTo>
                    <a:lnTo>
                      <a:pt x="65" y="263"/>
                    </a:lnTo>
                    <a:lnTo>
                      <a:pt x="66" y="272"/>
                    </a:lnTo>
                    <a:lnTo>
                      <a:pt x="64" y="275"/>
                    </a:lnTo>
                    <a:lnTo>
                      <a:pt x="60" y="284"/>
                    </a:lnTo>
                    <a:lnTo>
                      <a:pt x="55" y="288"/>
                    </a:lnTo>
                    <a:lnTo>
                      <a:pt x="57" y="299"/>
                    </a:lnTo>
                    <a:lnTo>
                      <a:pt x="64" y="298"/>
                    </a:lnTo>
                    <a:lnTo>
                      <a:pt x="66" y="305"/>
                    </a:lnTo>
                    <a:lnTo>
                      <a:pt x="72" y="309"/>
                    </a:lnTo>
                    <a:lnTo>
                      <a:pt x="73" y="315"/>
                    </a:lnTo>
                    <a:lnTo>
                      <a:pt x="72" y="321"/>
                    </a:lnTo>
                    <a:lnTo>
                      <a:pt x="51" y="331"/>
                    </a:lnTo>
                    <a:lnTo>
                      <a:pt x="43" y="327"/>
                    </a:lnTo>
                    <a:lnTo>
                      <a:pt x="41" y="333"/>
                    </a:lnTo>
                    <a:lnTo>
                      <a:pt x="44" y="342"/>
                    </a:lnTo>
                    <a:lnTo>
                      <a:pt x="46" y="345"/>
                    </a:lnTo>
                    <a:lnTo>
                      <a:pt x="46" y="358"/>
                    </a:lnTo>
                    <a:lnTo>
                      <a:pt x="48" y="359"/>
                    </a:lnTo>
                    <a:lnTo>
                      <a:pt x="48" y="366"/>
                    </a:lnTo>
                    <a:lnTo>
                      <a:pt x="44" y="380"/>
                    </a:lnTo>
                    <a:lnTo>
                      <a:pt x="49" y="377"/>
                    </a:lnTo>
                    <a:lnTo>
                      <a:pt x="50" y="387"/>
                    </a:lnTo>
                    <a:lnTo>
                      <a:pt x="44" y="391"/>
                    </a:lnTo>
                    <a:lnTo>
                      <a:pt x="38" y="400"/>
                    </a:lnTo>
                    <a:lnTo>
                      <a:pt x="45" y="404"/>
                    </a:lnTo>
                    <a:lnTo>
                      <a:pt x="40" y="409"/>
                    </a:lnTo>
                    <a:lnTo>
                      <a:pt x="33" y="406"/>
                    </a:lnTo>
                    <a:lnTo>
                      <a:pt x="27" y="418"/>
                    </a:lnTo>
                    <a:lnTo>
                      <a:pt x="27" y="430"/>
                    </a:lnTo>
                    <a:lnTo>
                      <a:pt x="21" y="435"/>
                    </a:lnTo>
                    <a:lnTo>
                      <a:pt x="22" y="441"/>
                    </a:lnTo>
                    <a:lnTo>
                      <a:pt x="30" y="449"/>
                    </a:lnTo>
                    <a:lnTo>
                      <a:pt x="12" y="455"/>
                    </a:lnTo>
                    <a:lnTo>
                      <a:pt x="17" y="457"/>
                    </a:lnTo>
                    <a:lnTo>
                      <a:pt x="18" y="465"/>
                    </a:lnTo>
                    <a:lnTo>
                      <a:pt x="13" y="463"/>
                    </a:lnTo>
                    <a:lnTo>
                      <a:pt x="10" y="471"/>
                    </a:lnTo>
                    <a:lnTo>
                      <a:pt x="11" y="479"/>
                    </a:lnTo>
                    <a:lnTo>
                      <a:pt x="16" y="482"/>
                    </a:lnTo>
                    <a:lnTo>
                      <a:pt x="8" y="499"/>
                    </a:lnTo>
                    <a:lnTo>
                      <a:pt x="0" y="500"/>
                    </a:lnTo>
                    <a:lnTo>
                      <a:pt x="3" y="509"/>
                    </a:lnTo>
                    <a:lnTo>
                      <a:pt x="30" y="499"/>
                    </a:lnTo>
                    <a:lnTo>
                      <a:pt x="49" y="504"/>
                    </a:lnTo>
                    <a:lnTo>
                      <a:pt x="51" y="509"/>
                    </a:lnTo>
                    <a:lnTo>
                      <a:pt x="41" y="505"/>
                    </a:lnTo>
                    <a:lnTo>
                      <a:pt x="41" y="511"/>
                    </a:lnTo>
                    <a:lnTo>
                      <a:pt x="60" y="522"/>
                    </a:lnTo>
                    <a:lnTo>
                      <a:pt x="66" y="530"/>
                    </a:lnTo>
                    <a:lnTo>
                      <a:pt x="66" y="519"/>
                    </a:lnTo>
                    <a:lnTo>
                      <a:pt x="75" y="520"/>
                    </a:lnTo>
                    <a:lnTo>
                      <a:pt x="75" y="531"/>
                    </a:lnTo>
                    <a:lnTo>
                      <a:pt x="99" y="541"/>
                    </a:lnTo>
                    <a:lnTo>
                      <a:pt x="113" y="560"/>
                    </a:lnTo>
                    <a:lnTo>
                      <a:pt x="116" y="575"/>
                    </a:lnTo>
                    <a:lnTo>
                      <a:pt x="124" y="585"/>
                    </a:lnTo>
                    <a:lnTo>
                      <a:pt x="139" y="632"/>
                    </a:lnTo>
                    <a:lnTo>
                      <a:pt x="151" y="653"/>
                    </a:lnTo>
                    <a:lnTo>
                      <a:pt x="163" y="650"/>
                    </a:lnTo>
                    <a:lnTo>
                      <a:pt x="180" y="628"/>
                    </a:lnTo>
                    <a:lnTo>
                      <a:pt x="194" y="624"/>
                    </a:lnTo>
                    <a:lnTo>
                      <a:pt x="215" y="603"/>
                    </a:lnTo>
                    <a:lnTo>
                      <a:pt x="223" y="592"/>
                    </a:lnTo>
                    <a:lnTo>
                      <a:pt x="229" y="580"/>
                    </a:lnTo>
                    <a:lnTo>
                      <a:pt x="238" y="587"/>
                    </a:lnTo>
                    <a:lnTo>
                      <a:pt x="239" y="592"/>
                    </a:lnTo>
                    <a:lnTo>
                      <a:pt x="238" y="600"/>
                    </a:lnTo>
                    <a:lnTo>
                      <a:pt x="249" y="601"/>
                    </a:lnTo>
                    <a:lnTo>
                      <a:pt x="259" y="600"/>
                    </a:lnTo>
                    <a:lnTo>
                      <a:pt x="263" y="591"/>
                    </a:lnTo>
                    <a:lnTo>
                      <a:pt x="264" y="581"/>
                    </a:lnTo>
                    <a:lnTo>
                      <a:pt x="269" y="590"/>
                    </a:lnTo>
                    <a:lnTo>
                      <a:pt x="272" y="591"/>
                    </a:lnTo>
                    <a:lnTo>
                      <a:pt x="279" y="587"/>
                    </a:lnTo>
                    <a:lnTo>
                      <a:pt x="291" y="575"/>
                    </a:lnTo>
                    <a:lnTo>
                      <a:pt x="298" y="562"/>
                    </a:lnTo>
                    <a:lnTo>
                      <a:pt x="298" y="549"/>
                    </a:lnTo>
                    <a:lnTo>
                      <a:pt x="301" y="542"/>
                    </a:lnTo>
                    <a:lnTo>
                      <a:pt x="298" y="537"/>
                    </a:lnTo>
                    <a:lnTo>
                      <a:pt x="299" y="511"/>
                    </a:lnTo>
                    <a:lnTo>
                      <a:pt x="297" y="501"/>
                    </a:lnTo>
                    <a:lnTo>
                      <a:pt x="310" y="474"/>
                    </a:lnTo>
                    <a:lnTo>
                      <a:pt x="313" y="461"/>
                    </a:lnTo>
                    <a:lnTo>
                      <a:pt x="314" y="449"/>
                    </a:lnTo>
                    <a:lnTo>
                      <a:pt x="317" y="446"/>
                    </a:lnTo>
                    <a:lnTo>
                      <a:pt x="328" y="455"/>
                    </a:lnTo>
                    <a:lnTo>
                      <a:pt x="336" y="446"/>
                    </a:lnTo>
                    <a:lnTo>
                      <a:pt x="346" y="444"/>
                    </a:lnTo>
                    <a:lnTo>
                      <a:pt x="362" y="433"/>
                    </a:lnTo>
                    <a:lnTo>
                      <a:pt x="366" y="412"/>
                    </a:lnTo>
                    <a:lnTo>
                      <a:pt x="371" y="395"/>
                    </a:lnTo>
                    <a:lnTo>
                      <a:pt x="371" y="381"/>
                    </a:lnTo>
                    <a:lnTo>
                      <a:pt x="379" y="370"/>
                    </a:lnTo>
                    <a:lnTo>
                      <a:pt x="392" y="361"/>
                    </a:lnTo>
                    <a:lnTo>
                      <a:pt x="406" y="357"/>
                    </a:lnTo>
                    <a:lnTo>
                      <a:pt x="416" y="343"/>
                    </a:lnTo>
                    <a:lnTo>
                      <a:pt x="438" y="330"/>
                    </a:lnTo>
                    <a:lnTo>
                      <a:pt x="462" y="309"/>
                    </a:lnTo>
                    <a:lnTo>
                      <a:pt x="474" y="304"/>
                    </a:lnTo>
                    <a:lnTo>
                      <a:pt x="481" y="294"/>
                    </a:lnTo>
                    <a:lnTo>
                      <a:pt x="514" y="267"/>
                    </a:lnTo>
                    <a:lnTo>
                      <a:pt x="550" y="251"/>
                    </a:lnTo>
                    <a:lnTo>
                      <a:pt x="582" y="224"/>
                    </a:lnTo>
                    <a:lnTo>
                      <a:pt x="581" y="203"/>
                    </a:lnTo>
                    <a:lnTo>
                      <a:pt x="573" y="198"/>
                    </a:lnTo>
                    <a:lnTo>
                      <a:pt x="561" y="180"/>
                    </a:lnTo>
                    <a:lnTo>
                      <a:pt x="552" y="176"/>
                    </a:lnTo>
                    <a:lnTo>
                      <a:pt x="535" y="150"/>
                    </a:lnTo>
                    <a:lnTo>
                      <a:pt x="512" y="129"/>
                    </a:lnTo>
                    <a:lnTo>
                      <a:pt x="506" y="119"/>
                    </a:lnTo>
                    <a:lnTo>
                      <a:pt x="487" y="95"/>
                    </a:lnTo>
                    <a:lnTo>
                      <a:pt x="478" y="89"/>
                    </a:lnTo>
                    <a:lnTo>
                      <a:pt x="462" y="69"/>
                    </a:lnTo>
                    <a:lnTo>
                      <a:pt x="420" y="59"/>
                    </a:lnTo>
                    <a:lnTo>
                      <a:pt x="390" y="73"/>
                    </a:lnTo>
                    <a:lnTo>
                      <a:pt x="385" y="78"/>
                    </a:lnTo>
                    <a:lnTo>
                      <a:pt x="382" y="86"/>
                    </a:lnTo>
                    <a:lnTo>
                      <a:pt x="389" y="96"/>
                    </a:lnTo>
                    <a:lnTo>
                      <a:pt x="384" y="105"/>
                    </a:lnTo>
                    <a:lnTo>
                      <a:pt x="382" y="115"/>
                    </a:lnTo>
                    <a:lnTo>
                      <a:pt x="371" y="121"/>
                    </a:lnTo>
                    <a:lnTo>
                      <a:pt x="368" y="108"/>
                    </a:lnTo>
                    <a:lnTo>
                      <a:pt x="374" y="101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58" y="75"/>
                    </a:lnTo>
                    <a:lnTo>
                      <a:pt x="352" y="81"/>
                    </a:lnTo>
                    <a:lnTo>
                      <a:pt x="352" y="86"/>
                    </a:lnTo>
                    <a:lnTo>
                      <a:pt x="345" y="92"/>
                    </a:lnTo>
                    <a:lnTo>
                      <a:pt x="340" y="111"/>
                    </a:lnTo>
                    <a:lnTo>
                      <a:pt x="338" y="102"/>
                    </a:lnTo>
                    <a:lnTo>
                      <a:pt x="336" y="90"/>
                    </a:lnTo>
                    <a:lnTo>
                      <a:pt x="345" y="76"/>
                    </a:lnTo>
                    <a:lnTo>
                      <a:pt x="304" y="52"/>
                    </a:lnTo>
                    <a:lnTo>
                      <a:pt x="291" y="33"/>
                    </a:lnTo>
                    <a:lnTo>
                      <a:pt x="279" y="24"/>
                    </a:lnTo>
                    <a:lnTo>
                      <a:pt x="276" y="13"/>
                    </a:lnTo>
                    <a:lnTo>
                      <a:pt x="244" y="0"/>
                    </a:lnTo>
                    <a:lnTo>
                      <a:pt x="231" y="3"/>
                    </a:lnTo>
                    <a:lnTo>
                      <a:pt x="224" y="14"/>
                    </a:lnTo>
                    <a:lnTo>
                      <a:pt x="213" y="9"/>
                    </a:lnTo>
                    <a:lnTo>
                      <a:pt x="197" y="16"/>
                    </a:lnTo>
                    <a:lnTo>
                      <a:pt x="157" y="19"/>
                    </a:lnTo>
                    <a:lnTo>
                      <a:pt x="156" y="24"/>
                    </a:lnTo>
                    <a:lnTo>
                      <a:pt x="158" y="36"/>
                    </a:lnTo>
                    <a:lnTo>
                      <a:pt x="158" y="46"/>
                    </a:lnTo>
                    <a:lnTo>
                      <a:pt x="154" y="36"/>
                    </a:lnTo>
                    <a:lnTo>
                      <a:pt x="151" y="31"/>
                    </a:lnTo>
                    <a:lnTo>
                      <a:pt x="150" y="21"/>
                    </a:lnTo>
                    <a:lnTo>
                      <a:pt x="146" y="19"/>
                    </a:lnTo>
                    <a:lnTo>
                      <a:pt x="141" y="29"/>
                    </a:lnTo>
                    <a:lnTo>
                      <a:pt x="139" y="27"/>
                    </a:lnTo>
                    <a:lnTo>
                      <a:pt x="136" y="20"/>
                    </a:lnTo>
                    <a:lnTo>
                      <a:pt x="120" y="24"/>
                    </a:lnTo>
                    <a:lnTo>
                      <a:pt x="120" y="27"/>
                    </a:lnTo>
                    <a:lnTo>
                      <a:pt x="105" y="24"/>
                    </a:lnTo>
                    <a:lnTo>
                      <a:pt x="99" y="25"/>
                    </a:lnTo>
                    <a:lnTo>
                      <a:pt x="99" y="31"/>
                    </a:lnTo>
                    <a:lnTo>
                      <a:pt x="83" y="33"/>
                    </a:lnTo>
                    <a:lnTo>
                      <a:pt x="70" y="40"/>
                    </a:lnTo>
                    <a:lnTo>
                      <a:pt x="75" y="42"/>
                    </a:lnTo>
                    <a:lnTo>
                      <a:pt x="80" y="63"/>
                    </a:lnTo>
                    <a:lnTo>
                      <a:pt x="93" y="73"/>
                    </a:lnTo>
                    <a:lnTo>
                      <a:pt x="84" y="78"/>
                    </a:lnTo>
                    <a:lnTo>
                      <a:pt x="83" y="89"/>
                    </a:lnTo>
                    <a:lnTo>
                      <a:pt x="93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289"/>
              <p:cNvSpPr>
                <a:spLocks noChangeAspect="1"/>
              </p:cNvSpPr>
              <p:nvPr/>
            </p:nvSpPr>
            <p:spPr bwMode="gray">
              <a:xfrm>
                <a:off x="1210" y="1283"/>
                <a:ext cx="200" cy="164"/>
              </a:xfrm>
              <a:custGeom>
                <a:avLst/>
                <a:gdLst/>
                <a:ahLst/>
                <a:cxnLst>
                  <a:cxn ang="0">
                    <a:pos x="126" y="657"/>
                  </a:cxn>
                  <a:cxn ang="0">
                    <a:pos x="169" y="549"/>
                  </a:cxn>
                  <a:cxn ang="0">
                    <a:pos x="358" y="544"/>
                  </a:cxn>
                  <a:cxn ang="0">
                    <a:pos x="368" y="506"/>
                  </a:cxn>
                  <a:cxn ang="0">
                    <a:pos x="282" y="473"/>
                  </a:cxn>
                  <a:cxn ang="0">
                    <a:pos x="101" y="478"/>
                  </a:cxn>
                  <a:cxn ang="0">
                    <a:pos x="62" y="396"/>
                  </a:cxn>
                  <a:cxn ang="0">
                    <a:pos x="178" y="361"/>
                  </a:cxn>
                  <a:cxn ang="0">
                    <a:pos x="133" y="340"/>
                  </a:cxn>
                  <a:cxn ang="0">
                    <a:pos x="79" y="345"/>
                  </a:cxn>
                  <a:cxn ang="0">
                    <a:pos x="47" y="338"/>
                  </a:cxn>
                  <a:cxn ang="0">
                    <a:pos x="29" y="309"/>
                  </a:cxn>
                  <a:cxn ang="0">
                    <a:pos x="52" y="209"/>
                  </a:cxn>
                  <a:cxn ang="0">
                    <a:pos x="46" y="135"/>
                  </a:cxn>
                  <a:cxn ang="0">
                    <a:pos x="239" y="0"/>
                  </a:cxn>
                  <a:cxn ang="0">
                    <a:pos x="272" y="94"/>
                  </a:cxn>
                  <a:cxn ang="0">
                    <a:pos x="244" y="146"/>
                  </a:cxn>
                  <a:cxn ang="0">
                    <a:pos x="300" y="81"/>
                  </a:cxn>
                  <a:cxn ang="0">
                    <a:pos x="406" y="106"/>
                  </a:cxn>
                  <a:cxn ang="0">
                    <a:pos x="415" y="173"/>
                  </a:cxn>
                  <a:cxn ang="0">
                    <a:pos x="446" y="157"/>
                  </a:cxn>
                  <a:cxn ang="0">
                    <a:pos x="486" y="144"/>
                  </a:cxn>
                  <a:cxn ang="0">
                    <a:pos x="503" y="123"/>
                  </a:cxn>
                  <a:cxn ang="0">
                    <a:pos x="504" y="76"/>
                  </a:cxn>
                  <a:cxn ang="0">
                    <a:pos x="546" y="121"/>
                  </a:cxn>
                  <a:cxn ang="0">
                    <a:pos x="570" y="205"/>
                  </a:cxn>
                  <a:cxn ang="0">
                    <a:pos x="606" y="310"/>
                  </a:cxn>
                  <a:cxn ang="0">
                    <a:pos x="627" y="247"/>
                  </a:cxn>
                  <a:cxn ang="0">
                    <a:pos x="617" y="166"/>
                  </a:cxn>
                  <a:cxn ang="0">
                    <a:pos x="600" y="49"/>
                  </a:cxn>
                  <a:cxn ang="0">
                    <a:pos x="602" y="8"/>
                  </a:cxn>
                  <a:cxn ang="0">
                    <a:pos x="669" y="31"/>
                  </a:cxn>
                  <a:cxn ang="0">
                    <a:pos x="691" y="44"/>
                  </a:cxn>
                  <a:cxn ang="0">
                    <a:pos x="751" y="110"/>
                  </a:cxn>
                  <a:cxn ang="0">
                    <a:pos x="766" y="200"/>
                  </a:cxn>
                  <a:cxn ang="0">
                    <a:pos x="805" y="336"/>
                  </a:cxn>
                  <a:cxn ang="0">
                    <a:pos x="815" y="428"/>
                  </a:cxn>
                  <a:cxn ang="0">
                    <a:pos x="881" y="478"/>
                  </a:cxn>
                  <a:cxn ang="0">
                    <a:pos x="963" y="543"/>
                  </a:cxn>
                  <a:cxn ang="0">
                    <a:pos x="999" y="584"/>
                  </a:cxn>
                  <a:cxn ang="0">
                    <a:pos x="961" y="616"/>
                  </a:cxn>
                  <a:cxn ang="0">
                    <a:pos x="934" y="597"/>
                  </a:cxn>
                  <a:cxn ang="0">
                    <a:pos x="906" y="632"/>
                  </a:cxn>
                  <a:cxn ang="0">
                    <a:pos x="880" y="677"/>
                  </a:cxn>
                  <a:cxn ang="0">
                    <a:pos x="940" y="671"/>
                  </a:cxn>
                  <a:cxn ang="0">
                    <a:pos x="933" y="711"/>
                  </a:cxn>
                  <a:cxn ang="0">
                    <a:pos x="949" y="734"/>
                  </a:cxn>
                  <a:cxn ang="0">
                    <a:pos x="893" y="767"/>
                  </a:cxn>
                  <a:cxn ang="0">
                    <a:pos x="809" y="749"/>
                  </a:cxn>
                  <a:cxn ang="0">
                    <a:pos x="758" y="724"/>
                  </a:cxn>
                  <a:cxn ang="0">
                    <a:pos x="697" y="677"/>
                  </a:cxn>
                  <a:cxn ang="0">
                    <a:pos x="655" y="718"/>
                  </a:cxn>
                  <a:cxn ang="0">
                    <a:pos x="521" y="796"/>
                  </a:cxn>
                  <a:cxn ang="0">
                    <a:pos x="425" y="805"/>
                  </a:cxn>
                  <a:cxn ang="0">
                    <a:pos x="320" y="819"/>
                  </a:cxn>
                  <a:cxn ang="0">
                    <a:pos x="300" y="732"/>
                  </a:cxn>
                  <a:cxn ang="0">
                    <a:pos x="230" y="698"/>
                  </a:cxn>
                </a:cxnLst>
                <a:rect l="0" t="0" r="r" b="b"/>
                <a:pathLst>
                  <a:path w="999" h="819">
                    <a:moveTo>
                      <a:pt x="230" y="698"/>
                    </a:moveTo>
                    <a:lnTo>
                      <a:pt x="225" y="704"/>
                    </a:lnTo>
                    <a:lnTo>
                      <a:pt x="203" y="704"/>
                    </a:lnTo>
                    <a:lnTo>
                      <a:pt x="196" y="698"/>
                    </a:lnTo>
                    <a:lnTo>
                      <a:pt x="173" y="697"/>
                    </a:lnTo>
                    <a:lnTo>
                      <a:pt x="137" y="671"/>
                    </a:lnTo>
                    <a:lnTo>
                      <a:pt x="137" y="660"/>
                    </a:lnTo>
                    <a:lnTo>
                      <a:pt x="126" y="657"/>
                    </a:lnTo>
                    <a:lnTo>
                      <a:pt x="118" y="650"/>
                    </a:lnTo>
                    <a:lnTo>
                      <a:pt x="116" y="630"/>
                    </a:lnTo>
                    <a:lnTo>
                      <a:pt x="105" y="622"/>
                    </a:lnTo>
                    <a:lnTo>
                      <a:pt x="101" y="613"/>
                    </a:lnTo>
                    <a:lnTo>
                      <a:pt x="94" y="593"/>
                    </a:lnTo>
                    <a:lnTo>
                      <a:pt x="91" y="581"/>
                    </a:lnTo>
                    <a:lnTo>
                      <a:pt x="112" y="571"/>
                    </a:lnTo>
                    <a:lnTo>
                      <a:pt x="169" y="549"/>
                    </a:lnTo>
                    <a:lnTo>
                      <a:pt x="209" y="539"/>
                    </a:lnTo>
                    <a:lnTo>
                      <a:pt x="232" y="538"/>
                    </a:lnTo>
                    <a:lnTo>
                      <a:pt x="253" y="530"/>
                    </a:lnTo>
                    <a:lnTo>
                      <a:pt x="266" y="528"/>
                    </a:lnTo>
                    <a:lnTo>
                      <a:pt x="279" y="536"/>
                    </a:lnTo>
                    <a:lnTo>
                      <a:pt x="318" y="539"/>
                    </a:lnTo>
                    <a:lnTo>
                      <a:pt x="339" y="546"/>
                    </a:lnTo>
                    <a:lnTo>
                      <a:pt x="358" y="544"/>
                    </a:lnTo>
                    <a:lnTo>
                      <a:pt x="369" y="533"/>
                    </a:lnTo>
                    <a:lnTo>
                      <a:pt x="365" y="526"/>
                    </a:lnTo>
                    <a:lnTo>
                      <a:pt x="365" y="522"/>
                    </a:lnTo>
                    <a:lnTo>
                      <a:pt x="374" y="527"/>
                    </a:lnTo>
                    <a:lnTo>
                      <a:pt x="382" y="525"/>
                    </a:lnTo>
                    <a:lnTo>
                      <a:pt x="381" y="520"/>
                    </a:lnTo>
                    <a:lnTo>
                      <a:pt x="375" y="510"/>
                    </a:lnTo>
                    <a:lnTo>
                      <a:pt x="368" y="506"/>
                    </a:lnTo>
                    <a:lnTo>
                      <a:pt x="348" y="503"/>
                    </a:lnTo>
                    <a:lnTo>
                      <a:pt x="344" y="495"/>
                    </a:lnTo>
                    <a:lnTo>
                      <a:pt x="332" y="495"/>
                    </a:lnTo>
                    <a:lnTo>
                      <a:pt x="317" y="488"/>
                    </a:lnTo>
                    <a:lnTo>
                      <a:pt x="312" y="482"/>
                    </a:lnTo>
                    <a:lnTo>
                      <a:pt x="296" y="479"/>
                    </a:lnTo>
                    <a:lnTo>
                      <a:pt x="289" y="480"/>
                    </a:lnTo>
                    <a:lnTo>
                      <a:pt x="282" y="473"/>
                    </a:lnTo>
                    <a:lnTo>
                      <a:pt x="248" y="479"/>
                    </a:lnTo>
                    <a:lnTo>
                      <a:pt x="196" y="499"/>
                    </a:lnTo>
                    <a:lnTo>
                      <a:pt x="188" y="493"/>
                    </a:lnTo>
                    <a:lnTo>
                      <a:pt x="172" y="493"/>
                    </a:lnTo>
                    <a:lnTo>
                      <a:pt x="162" y="488"/>
                    </a:lnTo>
                    <a:lnTo>
                      <a:pt x="158" y="480"/>
                    </a:lnTo>
                    <a:lnTo>
                      <a:pt x="118" y="489"/>
                    </a:lnTo>
                    <a:lnTo>
                      <a:pt x="101" y="478"/>
                    </a:lnTo>
                    <a:lnTo>
                      <a:pt x="83" y="482"/>
                    </a:lnTo>
                    <a:lnTo>
                      <a:pt x="81" y="476"/>
                    </a:lnTo>
                    <a:lnTo>
                      <a:pt x="81" y="472"/>
                    </a:lnTo>
                    <a:lnTo>
                      <a:pt x="68" y="467"/>
                    </a:lnTo>
                    <a:lnTo>
                      <a:pt x="57" y="452"/>
                    </a:lnTo>
                    <a:lnTo>
                      <a:pt x="46" y="434"/>
                    </a:lnTo>
                    <a:lnTo>
                      <a:pt x="42" y="418"/>
                    </a:lnTo>
                    <a:lnTo>
                      <a:pt x="62" y="396"/>
                    </a:lnTo>
                    <a:lnTo>
                      <a:pt x="83" y="387"/>
                    </a:lnTo>
                    <a:lnTo>
                      <a:pt x="103" y="385"/>
                    </a:lnTo>
                    <a:lnTo>
                      <a:pt x="122" y="377"/>
                    </a:lnTo>
                    <a:lnTo>
                      <a:pt x="142" y="363"/>
                    </a:lnTo>
                    <a:lnTo>
                      <a:pt x="161" y="358"/>
                    </a:lnTo>
                    <a:lnTo>
                      <a:pt x="160" y="361"/>
                    </a:lnTo>
                    <a:lnTo>
                      <a:pt x="165" y="364"/>
                    </a:lnTo>
                    <a:lnTo>
                      <a:pt x="178" y="361"/>
                    </a:lnTo>
                    <a:lnTo>
                      <a:pt x="185" y="358"/>
                    </a:lnTo>
                    <a:lnTo>
                      <a:pt x="181" y="353"/>
                    </a:lnTo>
                    <a:lnTo>
                      <a:pt x="165" y="352"/>
                    </a:lnTo>
                    <a:lnTo>
                      <a:pt x="173" y="342"/>
                    </a:lnTo>
                    <a:lnTo>
                      <a:pt x="187" y="339"/>
                    </a:lnTo>
                    <a:lnTo>
                      <a:pt x="193" y="334"/>
                    </a:lnTo>
                    <a:lnTo>
                      <a:pt x="194" y="329"/>
                    </a:lnTo>
                    <a:lnTo>
                      <a:pt x="133" y="340"/>
                    </a:lnTo>
                    <a:lnTo>
                      <a:pt x="122" y="345"/>
                    </a:lnTo>
                    <a:lnTo>
                      <a:pt x="111" y="347"/>
                    </a:lnTo>
                    <a:lnTo>
                      <a:pt x="105" y="352"/>
                    </a:lnTo>
                    <a:lnTo>
                      <a:pt x="96" y="352"/>
                    </a:lnTo>
                    <a:lnTo>
                      <a:pt x="91" y="348"/>
                    </a:lnTo>
                    <a:lnTo>
                      <a:pt x="90" y="344"/>
                    </a:lnTo>
                    <a:lnTo>
                      <a:pt x="83" y="343"/>
                    </a:lnTo>
                    <a:lnTo>
                      <a:pt x="79" y="345"/>
                    </a:lnTo>
                    <a:lnTo>
                      <a:pt x="83" y="348"/>
                    </a:lnTo>
                    <a:lnTo>
                      <a:pt x="83" y="354"/>
                    </a:lnTo>
                    <a:lnTo>
                      <a:pt x="68" y="354"/>
                    </a:lnTo>
                    <a:lnTo>
                      <a:pt x="64" y="359"/>
                    </a:lnTo>
                    <a:lnTo>
                      <a:pt x="51" y="360"/>
                    </a:lnTo>
                    <a:lnTo>
                      <a:pt x="45" y="355"/>
                    </a:lnTo>
                    <a:lnTo>
                      <a:pt x="43" y="347"/>
                    </a:lnTo>
                    <a:lnTo>
                      <a:pt x="47" y="338"/>
                    </a:lnTo>
                    <a:lnTo>
                      <a:pt x="53" y="333"/>
                    </a:lnTo>
                    <a:lnTo>
                      <a:pt x="69" y="332"/>
                    </a:lnTo>
                    <a:lnTo>
                      <a:pt x="67" y="310"/>
                    </a:lnTo>
                    <a:lnTo>
                      <a:pt x="53" y="313"/>
                    </a:lnTo>
                    <a:lnTo>
                      <a:pt x="41" y="322"/>
                    </a:lnTo>
                    <a:lnTo>
                      <a:pt x="35" y="320"/>
                    </a:lnTo>
                    <a:lnTo>
                      <a:pt x="33" y="311"/>
                    </a:lnTo>
                    <a:lnTo>
                      <a:pt x="29" y="309"/>
                    </a:lnTo>
                    <a:lnTo>
                      <a:pt x="8" y="313"/>
                    </a:lnTo>
                    <a:lnTo>
                      <a:pt x="6" y="304"/>
                    </a:lnTo>
                    <a:lnTo>
                      <a:pt x="2" y="290"/>
                    </a:lnTo>
                    <a:lnTo>
                      <a:pt x="0" y="273"/>
                    </a:lnTo>
                    <a:lnTo>
                      <a:pt x="6" y="256"/>
                    </a:lnTo>
                    <a:lnTo>
                      <a:pt x="22" y="234"/>
                    </a:lnTo>
                    <a:lnTo>
                      <a:pt x="32" y="218"/>
                    </a:lnTo>
                    <a:lnTo>
                      <a:pt x="52" y="209"/>
                    </a:lnTo>
                    <a:lnTo>
                      <a:pt x="53" y="202"/>
                    </a:lnTo>
                    <a:lnTo>
                      <a:pt x="51" y="194"/>
                    </a:lnTo>
                    <a:lnTo>
                      <a:pt x="48" y="189"/>
                    </a:lnTo>
                    <a:lnTo>
                      <a:pt x="36" y="189"/>
                    </a:lnTo>
                    <a:lnTo>
                      <a:pt x="32" y="182"/>
                    </a:lnTo>
                    <a:lnTo>
                      <a:pt x="31" y="165"/>
                    </a:lnTo>
                    <a:lnTo>
                      <a:pt x="36" y="151"/>
                    </a:lnTo>
                    <a:lnTo>
                      <a:pt x="46" y="135"/>
                    </a:lnTo>
                    <a:lnTo>
                      <a:pt x="85" y="94"/>
                    </a:lnTo>
                    <a:lnTo>
                      <a:pt x="122" y="68"/>
                    </a:lnTo>
                    <a:lnTo>
                      <a:pt x="129" y="59"/>
                    </a:lnTo>
                    <a:lnTo>
                      <a:pt x="142" y="55"/>
                    </a:lnTo>
                    <a:lnTo>
                      <a:pt x="148" y="44"/>
                    </a:lnTo>
                    <a:lnTo>
                      <a:pt x="162" y="42"/>
                    </a:lnTo>
                    <a:lnTo>
                      <a:pt x="194" y="22"/>
                    </a:lnTo>
                    <a:lnTo>
                      <a:pt x="239" y="0"/>
                    </a:lnTo>
                    <a:lnTo>
                      <a:pt x="252" y="3"/>
                    </a:lnTo>
                    <a:lnTo>
                      <a:pt x="255" y="10"/>
                    </a:lnTo>
                    <a:lnTo>
                      <a:pt x="261" y="14"/>
                    </a:lnTo>
                    <a:lnTo>
                      <a:pt x="262" y="21"/>
                    </a:lnTo>
                    <a:lnTo>
                      <a:pt x="269" y="31"/>
                    </a:lnTo>
                    <a:lnTo>
                      <a:pt x="272" y="43"/>
                    </a:lnTo>
                    <a:lnTo>
                      <a:pt x="273" y="71"/>
                    </a:lnTo>
                    <a:lnTo>
                      <a:pt x="272" y="94"/>
                    </a:lnTo>
                    <a:lnTo>
                      <a:pt x="259" y="101"/>
                    </a:lnTo>
                    <a:lnTo>
                      <a:pt x="255" y="111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2" y="127"/>
                    </a:lnTo>
                    <a:lnTo>
                      <a:pt x="239" y="133"/>
                    </a:lnTo>
                    <a:lnTo>
                      <a:pt x="237" y="138"/>
                    </a:lnTo>
                    <a:lnTo>
                      <a:pt x="244" y="146"/>
                    </a:lnTo>
                    <a:lnTo>
                      <a:pt x="268" y="126"/>
                    </a:lnTo>
                    <a:lnTo>
                      <a:pt x="274" y="126"/>
                    </a:lnTo>
                    <a:lnTo>
                      <a:pt x="277" y="135"/>
                    </a:lnTo>
                    <a:lnTo>
                      <a:pt x="295" y="127"/>
                    </a:lnTo>
                    <a:lnTo>
                      <a:pt x="300" y="113"/>
                    </a:lnTo>
                    <a:lnTo>
                      <a:pt x="294" y="110"/>
                    </a:lnTo>
                    <a:lnTo>
                      <a:pt x="294" y="97"/>
                    </a:lnTo>
                    <a:lnTo>
                      <a:pt x="300" y="81"/>
                    </a:lnTo>
                    <a:lnTo>
                      <a:pt x="309" y="76"/>
                    </a:lnTo>
                    <a:lnTo>
                      <a:pt x="310" y="69"/>
                    </a:lnTo>
                    <a:lnTo>
                      <a:pt x="315" y="64"/>
                    </a:lnTo>
                    <a:lnTo>
                      <a:pt x="329" y="62"/>
                    </a:lnTo>
                    <a:lnTo>
                      <a:pt x="355" y="80"/>
                    </a:lnTo>
                    <a:lnTo>
                      <a:pt x="388" y="91"/>
                    </a:lnTo>
                    <a:lnTo>
                      <a:pt x="396" y="101"/>
                    </a:lnTo>
                    <a:lnTo>
                      <a:pt x="406" y="106"/>
                    </a:lnTo>
                    <a:lnTo>
                      <a:pt x="415" y="113"/>
                    </a:lnTo>
                    <a:lnTo>
                      <a:pt x="424" y="128"/>
                    </a:lnTo>
                    <a:lnTo>
                      <a:pt x="427" y="145"/>
                    </a:lnTo>
                    <a:lnTo>
                      <a:pt x="408" y="171"/>
                    </a:lnTo>
                    <a:lnTo>
                      <a:pt x="388" y="189"/>
                    </a:lnTo>
                    <a:lnTo>
                      <a:pt x="388" y="192"/>
                    </a:lnTo>
                    <a:lnTo>
                      <a:pt x="406" y="188"/>
                    </a:lnTo>
                    <a:lnTo>
                      <a:pt x="415" y="173"/>
                    </a:lnTo>
                    <a:lnTo>
                      <a:pt x="427" y="166"/>
                    </a:lnTo>
                    <a:lnTo>
                      <a:pt x="425" y="173"/>
                    </a:lnTo>
                    <a:lnTo>
                      <a:pt x="420" y="187"/>
                    </a:lnTo>
                    <a:lnTo>
                      <a:pt x="433" y="192"/>
                    </a:lnTo>
                    <a:lnTo>
                      <a:pt x="435" y="187"/>
                    </a:lnTo>
                    <a:lnTo>
                      <a:pt x="439" y="167"/>
                    </a:lnTo>
                    <a:lnTo>
                      <a:pt x="440" y="161"/>
                    </a:lnTo>
                    <a:lnTo>
                      <a:pt x="446" y="157"/>
                    </a:lnTo>
                    <a:lnTo>
                      <a:pt x="454" y="148"/>
                    </a:lnTo>
                    <a:lnTo>
                      <a:pt x="465" y="150"/>
                    </a:lnTo>
                    <a:lnTo>
                      <a:pt x="472" y="146"/>
                    </a:lnTo>
                    <a:lnTo>
                      <a:pt x="486" y="164"/>
                    </a:lnTo>
                    <a:lnTo>
                      <a:pt x="488" y="157"/>
                    </a:lnTo>
                    <a:lnTo>
                      <a:pt x="486" y="148"/>
                    </a:lnTo>
                    <a:lnTo>
                      <a:pt x="483" y="145"/>
                    </a:lnTo>
                    <a:lnTo>
                      <a:pt x="486" y="144"/>
                    </a:lnTo>
                    <a:lnTo>
                      <a:pt x="494" y="151"/>
                    </a:lnTo>
                    <a:lnTo>
                      <a:pt x="499" y="148"/>
                    </a:lnTo>
                    <a:lnTo>
                      <a:pt x="497" y="138"/>
                    </a:lnTo>
                    <a:lnTo>
                      <a:pt x="484" y="129"/>
                    </a:lnTo>
                    <a:lnTo>
                      <a:pt x="484" y="123"/>
                    </a:lnTo>
                    <a:lnTo>
                      <a:pt x="486" y="122"/>
                    </a:lnTo>
                    <a:lnTo>
                      <a:pt x="498" y="132"/>
                    </a:lnTo>
                    <a:lnTo>
                      <a:pt x="503" y="123"/>
                    </a:lnTo>
                    <a:lnTo>
                      <a:pt x="488" y="103"/>
                    </a:lnTo>
                    <a:lnTo>
                      <a:pt x="481" y="100"/>
                    </a:lnTo>
                    <a:lnTo>
                      <a:pt x="473" y="90"/>
                    </a:lnTo>
                    <a:lnTo>
                      <a:pt x="470" y="78"/>
                    </a:lnTo>
                    <a:lnTo>
                      <a:pt x="468" y="68"/>
                    </a:lnTo>
                    <a:lnTo>
                      <a:pt x="477" y="67"/>
                    </a:lnTo>
                    <a:lnTo>
                      <a:pt x="494" y="71"/>
                    </a:lnTo>
                    <a:lnTo>
                      <a:pt x="504" y="76"/>
                    </a:lnTo>
                    <a:lnTo>
                      <a:pt x="508" y="87"/>
                    </a:lnTo>
                    <a:lnTo>
                      <a:pt x="519" y="86"/>
                    </a:lnTo>
                    <a:lnTo>
                      <a:pt x="519" y="92"/>
                    </a:lnTo>
                    <a:lnTo>
                      <a:pt x="526" y="108"/>
                    </a:lnTo>
                    <a:lnTo>
                      <a:pt x="533" y="113"/>
                    </a:lnTo>
                    <a:lnTo>
                      <a:pt x="540" y="111"/>
                    </a:lnTo>
                    <a:lnTo>
                      <a:pt x="546" y="117"/>
                    </a:lnTo>
                    <a:lnTo>
                      <a:pt x="546" y="121"/>
                    </a:lnTo>
                    <a:lnTo>
                      <a:pt x="554" y="127"/>
                    </a:lnTo>
                    <a:lnTo>
                      <a:pt x="553" y="133"/>
                    </a:lnTo>
                    <a:lnTo>
                      <a:pt x="551" y="135"/>
                    </a:lnTo>
                    <a:lnTo>
                      <a:pt x="560" y="139"/>
                    </a:lnTo>
                    <a:lnTo>
                      <a:pt x="568" y="155"/>
                    </a:lnTo>
                    <a:lnTo>
                      <a:pt x="567" y="186"/>
                    </a:lnTo>
                    <a:lnTo>
                      <a:pt x="568" y="197"/>
                    </a:lnTo>
                    <a:lnTo>
                      <a:pt x="570" y="205"/>
                    </a:lnTo>
                    <a:lnTo>
                      <a:pt x="575" y="214"/>
                    </a:lnTo>
                    <a:lnTo>
                      <a:pt x="578" y="243"/>
                    </a:lnTo>
                    <a:lnTo>
                      <a:pt x="592" y="258"/>
                    </a:lnTo>
                    <a:lnTo>
                      <a:pt x="585" y="273"/>
                    </a:lnTo>
                    <a:lnTo>
                      <a:pt x="585" y="295"/>
                    </a:lnTo>
                    <a:lnTo>
                      <a:pt x="591" y="296"/>
                    </a:lnTo>
                    <a:lnTo>
                      <a:pt x="600" y="311"/>
                    </a:lnTo>
                    <a:lnTo>
                      <a:pt x="606" y="310"/>
                    </a:lnTo>
                    <a:lnTo>
                      <a:pt x="608" y="301"/>
                    </a:lnTo>
                    <a:lnTo>
                      <a:pt x="616" y="297"/>
                    </a:lnTo>
                    <a:lnTo>
                      <a:pt x="622" y="295"/>
                    </a:lnTo>
                    <a:lnTo>
                      <a:pt x="629" y="285"/>
                    </a:lnTo>
                    <a:lnTo>
                      <a:pt x="630" y="274"/>
                    </a:lnTo>
                    <a:lnTo>
                      <a:pt x="639" y="270"/>
                    </a:lnTo>
                    <a:lnTo>
                      <a:pt x="639" y="264"/>
                    </a:lnTo>
                    <a:lnTo>
                      <a:pt x="627" y="247"/>
                    </a:lnTo>
                    <a:lnTo>
                      <a:pt x="624" y="236"/>
                    </a:lnTo>
                    <a:lnTo>
                      <a:pt x="624" y="225"/>
                    </a:lnTo>
                    <a:lnTo>
                      <a:pt x="619" y="220"/>
                    </a:lnTo>
                    <a:lnTo>
                      <a:pt x="617" y="203"/>
                    </a:lnTo>
                    <a:lnTo>
                      <a:pt x="614" y="187"/>
                    </a:lnTo>
                    <a:lnTo>
                      <a:pt x="618" y="186"/>
                    </a:lnTo>
                    <a:lnTo>
                      <a:pt x="617" y="177"/>
                    </a:lnTo>
                    <a:lnTo>
                      <a:pt x="617" y="166"/>
                    </a:lnTo>
                    <a:lnTo>
                      <a:pt x="613" y="160"/>
                    </a:lnTo>
                    <a:lnTo>
                      <a:pt x="612" y="139"/>
                    </a:lnTo>
                    <a:lnTo>
                      <a:pt x="610" y="121"/>
                    </a:lnTo>
                    <a:lnTo>
                      <a:pt x="605" y="103"/>
                    </a:lnTo>
                    <a:lnTo>
                      <a:pt x="597" y="68"/>
                    </a:lnTo>
                    <a:lnTo>
                      <a:pt x="595" y="62"/>
                    </a:lnTo>
                    <a:lnTo>
                      <a:pt x="599" y="62"/>
                    </a:lnTo>
                    <a:lnTo>
                      <a:pt x="600" y="49"/>
                    </a:lnTo>
                    <a:lnTo>
                      <a:pt x="596" y="49"/>
                    </a:lnTo>
                    <a:lnTo>
                      <a:pt x="592" y="38"/>
                    </a:lnTo>
                    <a:lnTo>
                      <a:pt x="596" y="33"/>
                    </a:lnTo>
                    <a:lnTo>
                      <a:pt x="606" y="33"/>
                    </a:lnTo>
                    <a:lnTo>
                      <a:pt x="608" y="27"/>
                    </a:lnTo>
                    <a:lnTo>
                      <a:pt x="597" y="16"/>
                    </a:lnTo>
                    <a:lnTo>
                      <a:pt x="599" y="8"/>
                    </a:lnTo>
                    <a:lnTo>
                      <a:pt x="602" y="8"/>
                    </a:lnTo>
                    <a:lnTo>
                      <a:pt x="602" y="3"/>
                    </a:lnTo>
                    <a:lnTo>
                      <a:pt x="608" y="3"/>
                    </a:lnTo>
                    <a:lnTo>
                      <a:pt x="630" y="9"/>
                    </a:lnTo>
                    <a:lnTo>
                      <a:pt x="632" y="15"/>
                    </a:lnTo>
                    <a:lnTo>
                      <a:pt x="650" y="33"/>
                    </a:lnTo>
                    <a:lnTo>
                      <a:pt x="665" y="40"/>
                    </a:lnTo>
                    <a:lnTo>
                      <a:pt x="667" y="37"/>
                    </a:lnTo>
                    <a:lnTo>
                      <a:pt x="669" y="31"/>
                    </a:lnTo>
                    <a:lnTo>
                      <a:pt x="662" y="28"/>
                    </a:lnTo>
                    <a:lnTo>
                      <a:pt x="661" y="21"/>
                    </a:lnTo>
                    <a:lnTo>
                      <a:pt x="661" y="15"/>
                    </a:lnTo>
                    <a:lnTo>
                      <a:pt x="666" y="14"/>
                    </a:lnTo>
                    <a:lnTo>
                      <a:pt x="676" y="19"/>
                    </a:lnTo>
                    <a:lnTo>
                      <a:pt x="678" y="25"/>
                    </a:lnTo>
                    <a:lnTo>
                      <a:pt x="687" y="28"/>
                    </a:lnTo>
                    <a:lnTo>
                      <a:pt x="691" y="44"/>
                    </a:lnTo>
                    <a:lnTo>
                      <a:pt x="696" y="52"/>
                    </a:lnTo>
                    <a:lnTo>
                      <a:pt x="720" y="67"/>
                    </a:lnTo>
                    <a:lnTo>
                      <a:pt x="720" y="74"/>
                    </a:lnTo>
                    <a:lnTo>
                      <a:pt x="734" y="81"/>
                    </a:lnTo>
                    <a:lnTo>
                      <a:pt x="741" y="91"/>
                    </a:lnTo>
                    <a:lnTo>
                      <a:pt x="742" y="96"/>
                    </a:lnTo>
                    <a:lnTo>
                      <a:pt x="750" y="102"/>
                    </a:lnTo>
                    <a:lnTo>
                      <a:pt x="751" y="110"/>
                    </a:lnTo>
                    <a:lnTo>
                      <a:pt x="745" y="123"/>
                    </a:lnTo>
                    <a:lnTo>
                      <a:pt x="751" y="123"/>
                    </a:lnTo>
                    <a:lnTo>
                      <a:pt x="756" y="140"/>
                    </a:lnTo>
                    <a:lnTo>
                      <a:pt x="756" y="151"/>
                    </a:lnTo>
                    <a:lnTo>
                      <a:pt x="755" y="156"/>
                    </a:lnTo>
                    <a:lnTo>
                      <a:pt x="758" y="166"/>
                    </a:lnTo>
                    <a:lnTo>
                      <a:pt x="759" y="177"/>
                    </a:lnTo>
                    <a:lnTo>
                      <a:pt x="766" y="200"/>
                    </a:lnTo>
                    <a:lnTo>
                      <a:pt x="768" y="246"/>
                    </a:lnTo>
                    <a:lnTo>
                      <a:pt x="771" y="250"/>
                    </a:lnTo>
                    <a:lnTo>
                      <a:pt x="775" y="273"/>
                    </a:lnTo>
                    <a:lnTo>
                      <a:pt x="791" y="294"/>
                    </a:lnTo>
                    <a:lnTo>
                      <a:pt x="799" y="306"/>
                    </a:lnTo>
                    <a:lnTo>
                      <a:pt x="804" y="322"/>
                    </a:lnTo>
                    <a:lnTo>
                      <a:pt x="802" y="329"/>
                    </a:lnTo>
                    <a:lnTo>
                      <a:pt x="805" y="336"/>
                    </a:lnTo>
                    <a:lnTo>
                      <a:pt x="806" y="353"/>
                    </a:lnTo>
                    <a:lnTo>
                      <a:pt x="804" y="353"/>
                    </a:lnTo>
                    <a:lnTo>
                      <a:pt x="796" y="358"/>
                    </a:lnTo>
                    <a:lnTo>
                      <a:pt x="798" y="383"/>
                    </a:lnTo>
                    <a:lnTo>
                      <a:pt x="794" y="396"/>
                    </a:lnTo>
                    <a:lnTo>
                      <a:pt x="798" y="409"/>
                    </a:lnTo>
                    <a:lnTo>
                      <a:pt x="812" y="419"/>
                    </a:lnTo>
                    <a:lnTo>
                      <a:pt x="815" y="428"/>
                    </a:lnTo>
                    <a:lnTo>
                      <a:pt x="829" y="455"/>
                    </a:lnTo>
                    <a:lnTo>
                      <a:pt x="847" y="460"/>
                    </a:lnTo>
                    <a:lnTo>
                      <a:pt x="854" y="479"/>
                    </a:lnTo>
                    <a:lnTo>
                      <a:pt x="860" y="483"/>
                    </a:lnTo>
                    <a:lnTo>
                      <a:pt x="870" y="484"/>
                    </a:lnTo>
                    <a:lnTo>
                      <a:pt x="876" y="492"/>
                    </a:lnTo>
                    <a:lnTo>
                      <a:pt x="881" y="487"/>
                    </a:lnTo>
                    <a:lnTo>
                      <a:pt x="881" y="478"/>
                    </a:lnTo>
                    <a:lnTo>
                      <a:pt x="885" y="476"/>
                    </a:lnTo>
                    <a:lnTo>
                      <a:pt x="896" y="480"/>
                    </a:lnTo>
                    <a:lnTo>
                      <a:pt x="901" y="485"/>
                    </a:lnTo>
                    <a:lnTo>
                      <a:pt x="898" y="494"/>
                    </a:lnTo>
                    <a:lnTo>
                      <a:pt x="938" y="531"/>
                    </a:lnTo>
                    <a:lnTo>
                      <a:pt x="946" y="536"/>
                    </a:lnTo>
                    <a:lnTo>
                      <a:pt x="958" y="536"/>
                    </a:lnTo>
                    <a:lnTo>
                      <a:pt x="963" y="543"/>
                    </a:lnTo>
                    <a:lnTo>
                      <a:pt x="962" y="552"/>
                    </a:lnTo>
                    <a:lnTo>
                      <a:pt x="963" y="560"/>
                    </a:lnTo>
                    <a:lnTo>
                      <a:pt x="972" y="562"/>
                    </a:lnTo>
                    <a:lnTo>
                      <a:pt x="978" y="558"/>
                    </a:lnTo>
                    <a:lnTo>
                      <a:pt x="981" y="562"/>
                    </a:lnTo>
                    <a:lnTo>
                      <a:pt x="989" y="558"/>
                    </a:lnTo>
                    <a:lnTo>
                      <a:pt x="994" y="560"/>
                    </a:lnTo>
                    <a:lnTo>
                      <a:pt x="999" y="584"/>
                    </a:lnTo>
                    <a:lnTo>
                      <a:pt x="994" y="596"/>
                    </a:lnTo>
                    <a:lnTo>
                      <a:pt x="997" y="622"/>
                    </a:lnTo>
                    <a:lnTo>
                      <a:pt x="992" y="635"/>
                    </a:lnTo>
                    <a:lnTo>
                      <a:pt x="984" y="638"/>
                    </a:lnTo>
                    <a:lnTo>
                      <a:pt x="977" y="635"/>
                    </a:lnTo>
                    <a:lnTo>
                      <a:pt x="967" y="617"/>
                    </a:lnTo>
                    <a:lnTo>
                      <a:pt x="967" y="595"/>
                    </a:lnTo>
                    <a:lnTo>
                      <a:pt x="961" y="616"/>
                    </a:lnTo>
                    <a:lnTo>
                      <a:pt x="958" y="635"/>
                    </a:lnTo>
                    <a:lnTo>
                      <a:pt x="956" y="640"/>
                    </a:lnTo>
                    <a:lnTo>
                      <a:pt x="952" y="629"/>
                    </a:lnTo>
                    <a:lnTo>
                      <a:pt x="946" y="627"/>
                    </a:lnTo>
                    <a:lnTo>
                      <a:pt x="944" y="633"/>
                    </a:lnTo>
                    <a:lnTo>
                      <a:pt x="938" y="623"/>
                    </a:lnTo>
                    <a:lnTo>
                      <a:pt x="934" y="611"/>
                    </a:lnTo>
                    <a:lnTo>
                      <a:pt x="934" y="597"/>
                    </a:lnTo>
                    <a:lnTo>
                      <a:pt x="931" y="605"/>
                    </a:lnTo>
                    <a:lnTo>
                      <a:pt x="925" y="606"/>
                    </a:lnTo>
                    <a:lnTo>
                      <a:pt x="924" y="602"/>
                    </a:lnTo>
                    <a:lnTo>
                      <a:pt x="918" y="617"/>
                    </a:lnTo>
                    <a:lnTo>
                      <a:pt x="914" y="617"/>
                    </a:lnTo>
                    <a:lnTo>
                      <a:pt x="902" y="624"/>
                    </a:lnTo>
                    <a:lnTo>
                      <a:pt x="902" y="632"/>
                    </a:lnTo>
                    <a:lnTo>
                      <a:pt x="906" y="632"/>
                    </a:lnTo>
                    <a:lnTo>
                      <a:pt x="907" y="656"/>
                    </a:lnTo>
                    <a:lnTo>
                      <a:pt x="899" y="657"/>
                    </a:lnTo>
                    <a:lnTo>
                      <a:pt x="895" y="652"/>
                    </a:lnTo>
                    <a:lnTo>
                      <a:pt x="881" y="651"/>
                    </a:lnTo>
                    <a:lnTo>
                      <a:pt x="874" y="654"/>
                    </a:lnTo>
                    <a:lnTo>
                      <a:pt x="872" y="657"/>
                    </a:lnTo>
                    <a:lnTo>
                      <a:pt x="879" y="670"/>
                    </a:lnTo>
                    <a:lnTo>
                      <a:pt x="880" y="677"/>
                    </a:lnTo>
                    <a:lnTo>
                      <a:pt x="877" y="694"/>
                    </a:lnTo>
                    <a:lnTo>
                      <a:pt x="879" y="700"/>
                    </a:lnTo>
                    <a:lnTo>
                      <a:pt x="888" y="681"/>
                    </a:lnTo>
                    <a:lnTo>
                      <a:pt x="902" y="672"/>
                    </a:lnTo>
                    <a:lnTo>
                      <a:pt x="906" y="663"/>
                    </a:lnTo>
                    <a:lnTo>
                      <a:pt x="929" y="662"/>
                    </a:lnTo>
                    <a:lnTo>
                      <a:pt x="931" y="668"/>
                    </a:lnTo>
                    <a:lnTo>
                      <a:pt x="940" y="671"/>
                    </a:lnTo>
                    <a:lnTo>
                      <a:pt x="936" y="677"/>
                    </a:lnTo>
                    <a:lnTo>
                      <a:pt x="935" y="684"/>
                    </a:lnTo>
                    <a:lnTo>
                      <a:pt x="929" y="691"/>
                    </a:lnTo>
                    <a:lnTo>
                      <a:pt x="930" y="695"/>
                    </a:lnTo>
                    <a:lnTo>
                      <a:pt x="925" y="694"/>
                    </a:lnTo>
                    <a:lnTo>
                      <a:pt x="923" y="700"/>
                    </a:lnTo>
                    <a:lnTo>
                      <a:pt x="927" y="710"/>
                    </a:lnTo>
                    <a:lnTo>
                      <a:pt x="933" y="711"/>
                    </a:lnTo>
                    <a:lnTo>
                      <a:pt x="935" y="700"/>
                    </a:lnTo>
                    <a:lnTo>
                      <a:pt x="947" y="706"/>
                    </a:lnTo>
                    <a:lnTo>
                      <a:pt x="958" y="708"/>
                    </a:lnTo>
                    <a:lnTo>
                      <a:pt x="961" y="719"/>
                    </a:lnTo>
                    <a:lnTo>
                      <a:pt x="960" y="727"/>
                    </a:lnTo>
                    <a:lnTo>
                      <a:pt x="954" y="729"/>
                    </a:lnTo>
                    <a:lnTo>
                      <a:pt x="951" y="726"/>
                    </a:lnTo>
                    <a:lnTo>
                      <a:pt x="949" y="734"/>
                    </a:lnTo>
                    <a:lnTo>
                      <a:pt x="944" y="740"/>
                    </a:lnTo>
                    <a:lnTo>
                      <a:pt x="944" y="745"/>
                    </a:lnTo>
                    <a:lnTo>
                      <a:pt x="936" y="743"/>
                    </a:lnTo>
                    <a:lnTo>
                      <a:pt x="917" y="751"/>
                    </a:lnTo>
                    <a:lnTo>
                      <a:pt x="914" y="761"/>
                    </a:lnTo>
                    <a:lnTo>
                      <a:pt x="901" y="761"/>
                    </a:lnTo>
                    <a:lnTo>
                      <a:pt x="895" y="757"/>
                    </a:lnTo>
                    <a:lnTo>
                      <a:pt x="893" y="767"/>
                    </a:lnTo>
                    <a:lnTo>
                      <a:pt x="887" y="770"/>
                    </a:lnTo>
                    <a:lnTo>
                      <a:pt x="885" y="774"/>
                    </a:lnTo>
                    <a:lnTo>
                      <a:pt x="876" y="769"/>
                    </a:lnTo>
                    <a:lnTo>
                      <a:pt x="861" y="775"/>
                    </a:lnTo>
                    <a:lnTo>
                      <a:pt x="836" y="769"/>
                    </a:lnTo>
                    <a:lnTo>
                      <a:pt x="831" y="761"/>
                    </a:lnTo>
                    <a:lnTo>
                      <a:pt x="814" y="756"/>
                    </a:lnTo>
                    <a:lnTo>
                      <a:pt x="809" y="749"/>
                    </a:lnTo>
                    <a:lnTo>
                      <a:pt x="800" y="749"/>
                    </a:lnTo>
                    <a:lnTo>
                      <a:pt x="795" y="758"/>
                    </a:lnTo>
                    <a:lnTo>
                      <a:pt x="771" y="754"/>
                    </a:lnTo>
                    <a:lnTo>
                      <a:pt x="758" y="749"/>
                    </a:lnTo>
                    <a:lnTo>
                      <a:pt x="757" y="742"/>
                    </a:lnTo>
                    <a:lnTo>
                      <a:pt x="773" y="726"/>
                    </a:lnTo>
                    <a:lnTo>
                      <a:pt x="768" y="720"/>
                    </a:lnTo>
                    <a:lnTo>
                      <a:pt x="758" y="724"/>
                    </a:lnTo>
                    <a:lnTo>
                      <a:pt x="742" y="722"/>
                    </a:lnTo>
                    <a:lnTo>
                      <a:pt x="740" y="715"/>
                    </a:lnTo>
                    <a:lnTo>
                      <a:pt x="726" y="711"/>
                    </a:lnTo>
                    <a:lnTo>
                      <a:pt x="721" y="714"/>
                    </a:lnTo>
                    <a:lnTo>
                      <a:pt x="697" y="710"/>
                    </a:lnTo>
                    <a:lnTo>
                      <a:pt x="696" y="700"/>
                    </a:lnTo>
                    <a:lnTo>
                      <a:pt x="699" y="693"/>
                    </a:lnTo>
                    <a:lnTo>
                      <a:pt x="697" y="677"/>
                    </a:lnTo>
                    <a:lnTo>
                      <a:pt x="693" y="666"/>
                    </a:lnTo>
                    <a:lnTo>
                      <a:pt x="682" y="662"/>
                    </a:lnTo>
                    <a:lnTo>
                      <a:pt x="678" y="670"/>
                    </a:lnTo>
                    <a:lnTo>
                      <a:pt x="673" y="678"/>
                    </a:lnTo>
                    <a:lnTo>
                      <a:pt x="660" y="684"/>
                    </a:lnTo>
                    <a:lnTo>
                      <a:pt x="665" y="702"/>
                    </a:lnTo>
                    <a:lnTo>
                      <a:pt x="665" y="710"/>
                    </a:lnTo>
                    <a:lnTo>
                      <a:pt x="655" y="718"/>
                    </a:lnTo>
                    <a:lnTo>
                      <a:pt x="639" y="741"/>
                    </a:lnTo>
                    <a:lnTo>
                      <a:pt x="612" y="748"/>
                    </a:lnTo>
                    <a:lnTo>
                      <a:pt x="572" y="748"/>
                    </a:lnTo>
                    <a:lnTo>
                      <a:pt x="578" y="753"/>
                    </a:lnTo>
                    <a:lnTo>
                      <a:pt x="567" y="770"/>
                    </a:lnTo>
                    <a:lnTo>
                      <a:pt x="552" y="781"/>
                    </a:lnTo>
                    <a:lnTo>
                      <a:pt x="535" y="788"/>
                    </a:lnTo>
                    <a:lnTo>
                      <a:pt x="521" y="796"/>
                    </a:lnTo>
                    <a:lnTo>
                      <a:pt x="503" y="799"/>
                    </a:lnTo>
                    <a:lnTo>
                      <a:pt x="495" y="795"/>
                    </a:lnTo>
                    <a:lnTo>
                      <a:pt x="482" y="801"/>
                    </a:lnTo>
                    <a:lnTo>
                      <a:pt x="467" y="797"/>
                    </a:lnTo>
                    <a:lnTo>
                      <a:pt x="460" y="802"/>
                    </a:lnTo>
                    <a:lnTo>
                      <a:pt x="455" y="796"/>
                    </a:lnTo>
                    <a:lnTo>
                      <a:pt x="440" y="802"/>
                    </a:lnTo>
                    <a:lnTo>
                      <a:pt x="425" y="805"/>
                    </a:lnTo>
                    <a:lnTo>
                      <a:pt x="423" y="807"/>
                    </a:lnTo>
                    <a:lnTo>
                      <a:pt x="430" y="807"/>
                    </a:lnTo>
                    <a:lnTo>
                      <a:pt x="429" y="812"/>
                    </a:lnTo>
                    <a:lnTo>
                      <a:pt x="415" y="812"/>
                    </a:lnTo>
                    <a:lnTo>
                      <a:pt x="393" y="818"/>
                    </a:lnTo>
                    <a:lnTo>
                      <a:pt x="387" y="815"/>
                    </a:lnTo>
                    <a:lnTo>
                      <a:pt x="369" y="815"/>
                    </a:lnTo>
                    <a:lnTo>
                      <a:pt x="320" y="819"/>
                    </a:lnTo>
                    <a:lnTo>
                      <a:pt x="321" y="816"/>
                    </a:lnTo>
                    <a:lnTo>
                      <a:pt x="332" y="807"/>
                    </a:lnTo>
                    <a:lnTo>
                      <a:pt x="314" y="796"/>
                    </a:lnTo>
                    <a:lnTo>
                      <a:pt x="305" y="783"/>
                    </a:lnTo>
                    <a:lnTo>
                      <a:pt x="301" y="770"/>
                    </a:lnTo>
                    <a:lnTo>
                      <a:pt x="296" y="758"/>
                    </a:lnTo>
                    <a:lnTo>
                      <a:pt x="296" y="743"/>
                    </a:lnTo>
                    <a:lnTo>
                      <a:pt x="300" y="732"/>
                    </a:lnTo>
                    <a:lnTo>
                      <a:pt x="300" y="729"/>
                    </a:lnTo>
                    <a:lnTo>
                      <a:pt x="291" y="724"/>
                    </a:lnTo>
                    <a:lnTo>
                      <a:pt x="290" y="719"/>
                    </a:lnTo>
                    <a:lnTo>
                      <a:pt x="287" y="713"/>
                    </a:lnTo>
                    <a:lnTo>
                      <a:pt x="277" y="706"/>
                    </a:lnTo>
                    <a:lnTo>
                      <a:pt x="277" y="702"/>
                    </a:lnTo>
                    <a:lnTo>
                      <a:pt x="259" y="697"/>
                    </a:lnTo>
                    <a:lnTo>
                      <a:pt x="230" y="6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290"/>
              <p:cNvSpPr>
                <a:spLocks noChangeAspect="1"/>
              </p:cNvSpPr>
              <p:nvPr/>
            </p:nvSpPr>
            <p:spPr bwMode="gray">
              <a:xfrm>
                <a:off x="1342" y="1267"/>
                <a:ext cx="27" cy="34"/>
              </a:xfrm>
              <a:custGeom>
                <a:avLst/>
                <a:gdLst/>
                <a:ahLst/>
                <a:cxnLst>
                  <a:cxn ang="0">
                    <a:pos x="114" y="130"/>
                  </a:cxn>
                  <a:cxn ang="0">
                    <a:pos x="114" y="121"/>
                  </a:cxn>
                  <a:cxn ang="0">
                    <a:pos x="118" y="111"/>
                  </a:cxn>
                  <a:cxn ang="0">
                    <a:pos x="127" y="95"/>
                  </a:cxn>
                  <a:cxn ang="0">
                    <a:pos x="132" y="76"/>
                  </a:cxn>
                  <a:cxn ang="0">
                    <a:pos x="135" y="59"/>
                  </a:cxn>
                  <a:cxn ang="0">
                    <a:pos x="135" y="46"/>
                  </a:cxn>
                  <a:cxn ang="0">
                    <a:pos x="137" y="39"/>
                  </a:cxn>
                  <a:cxn ang="0">
                    <a:pos x="134" y="29"/>
                  </a:cxn>
                  <a:cxn ang="0">
                    <a:pos x="126" y="28"/>
                  </a:cxn>
                  <a:cxn ang="0">
                    <a:pos x="120" y="16"/>
                  </a:cxn>
                  <a:cxn ang="0">
                    <a:pos x="99" y="2"/>
                  </a:cxn>
                  <a:cxn ang="0">
                    <a:pos x="88" y="0"/>
                  </a:cxn>
                  <a:cxn ang="0">
                    <a:pos x="69" y="6"/>
                  </a:cxn>
                  <a:cxn ang="0">
                    <a:pos x="34" y="6"/>
                  </a:cxn>
                  <a:cxn ang="0">
                    <a:pos x="23" y="12"/>
                  </a:cxn>
                  <a:cxn ang="0">
                    <a:pos x="13" y="32"/>
                  </a:cxn>
                  <a:cxn ang="0">
                    <a:pos x="2" y="48"/>
                  </a:cxn>
                  <a:cxn ang="0">
                    <a:pos x="0" y="57"/>
                  </a:cxn>
                  <a:cxn ang="0">
                    <a:pos x="26" y="71"/>
                  </a:cxn>
                  <a:cxn ang="0">
                    <a:pos x="32" y="81"/>
                  </a:cxn>
                  <a:cxn ang="0">
                    <a:pos x="44" y="92"/>
                  </a:cxn>
                  <a:cxn ang="0">
                    <a:pos x="54" y="109"/>
                  </a:cxn>
                  <a:cxn ang="0">
                    <a:pos x="60" y="115"/>
                  </a:cxn>
                  <a:cxn ang="0">
                    <a:pos x="71" y="132"/>
                  </a:cxn>
                  <a:cxn ang="0">
                    <a:pos x="72" y="141"/>
                  </a:cxn>
                  <a:cxn ang="0">
                    <a:pos x="93" y="167"/>
                  </a:cxn>
                  <a:cxn ang="0">
                    <a:pos x="96" y="163"/>
                  </a:cxn>
                  <a:cxn ang="0">
                    <a:pos x="96" y="158"/>
                  </a:cxn>
                  <a:cxn ang="0">
                    <a:pos x="100" y="158"/>
                  </a:cxn>
                  <a:cxn ang="0">
                    <a:pos x="110" y="145"/>
                  </a:cxn>
                  <a:cxn ang="0">
                    <a:pos x="114" y="136"/>
                  </a:cxn>
                  <a:cxn ang="0">
                    <a:pos x="114" y="130"/>
                  </a:cxn>
                </a:cxnLst>
                <a:rect l="0" t="0" r="r" b="b"/>
                <a:pathLst>
                  <a:path w="137" h="167">
                    <a:moveTo>
                      <a:pt x="114" y="130"/>
                    </a:moveTo>
                    <a:lnTo>
                      <a:pt x="114" y="121"/>
                    </a:lnTo>
                    <a:lnTo>
                      <a:pt x="118" y="111"/>
                    </a:lnTo>
                    <a:lnTo>
                      <a:pt x="127" y="95"/>
                    </a:lnTo>
                    <a:lnTo>
                      <a:pt x="132" y="76"/>
                    </a:lnTo>
                    <a:lnTo>
                      <a:pt x="135" y="59"/>
                    </a:lnTo>
                    <a:lnTo>
                      <a:pt x="135" y="46"/>
                    </a:lnTo>
                    <a:lnTo>
                      <a:pt x="137" y="39"/>
                    </a:lnTo>
                    <a:lnTo>
                      <a:pt x="134" y="29"/>
                    </a:lnTo>
                    <a:lnTo>
                      <a:pt x="126" y="28"/>
                    </a:lnTo>
                    <a:lnTo>
                      <a:pt x="120" y="16"/>
                    </a:lnTo>
                    <a:lnTo>
                      <a:pt x="99" y="2"/>
                    </a:lnTo>
                    <a:lnTo>
                      <a:pt x="88" y="0"/>
                    </a:lnTo>
                    <a:lnTo>
                      <a:pt x="69" y="6"/>
                    </a:lnTo>
                    <a:lnTo>
                      <a:pt x="34" y="6"/>
                    </a:lnTo>
                    <a:lnTo>
                      <a:pt x="23" y="12"/>
                    </a:lnTo>
                    <a:lnTo>
                      <a:pt x="13" y="32"/>
                    </a:lnTo>
                    <a:lnTo>
                      <a:pt x="2" y="48"/>
                    </a:lnTo>
                    <a:lnTo>
                      <a:pt x="0" y="57"/>
                    </a:lnTo>
                    <a:lnTo>
                      <a:pt x="26" y="71"/>
                    </a:lnTo>
                    <a:lnTo>
                      <a:pt x="32" y="81"/>
                    </a:lnTo>
                    <a:lnTo>
                      <a:pt x="44" y="92"/>
                    </a:lnTo>
                    <a:lnTo>
                      <a:pt x="54" y="109"/>
                    </a:lnTo>
                    <a:lnTo>
                      <a:pt x="60" y="115"/>
                    </a:lnTo>
                    <a:lnTo>
                      <a:pt x="71" y="132"/>
                    </a:lnTo>
                    <a:lnTo>
                      <a:pt x="72" y="141"/>
                    </a:lnTo>
                    <a:lnTo>
                      <a:pt x="93" y="167"/>
                    </a:lnTo>
                    <a:lnTo>
                      <a:pt x="96" y="163"/>
                    </a:lnTo>
                    <a:lnTo>
                      <a:pt x="96" y="158"/>
                    </a:lnTo>
                    <a:lnTo>
                      <a:pt x="100" y="158"/>
                    </a:lnTo>
                    <a:lnTo>
                      <a:pt x="110" y="145"/>
                    </a:lnTo>
                    <a:lnTo>
                      <a:pt x="114" y="136"/>
                    </a:lnTo>
                    <a:lnTo>
                      <a:pt x="114" y="1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291"/>
              <p:cNvSpPr>
                <a:spLocks noChangeAspect="1"/>
              </p:cNvSpPr>
              <p:nvPr/>
            </p:nvSpPr>
            <p:spPr bwMode="gray">
              <a:xfrm>
                <a:off x="1392" y="1262"/>
                <a:ext cx="67" cy="97"/>
              </a:xfrm>
              <a:custGeom>
                <a:avLst/>
                <a:gdLst/>
                <a:ahLst/>
                <a:cxnLst>
                  <a:cxn ang="0">
                    <a:pos x="124" y="351"/>
                  </a:cxn>
                  <a:cxn ang="0">
                    <a:pos x="109" y="334"/>
                  </a:cxn>
                  <a:cxn ang="0">
                    <a:pos x="87" y="317"/>
                  </a:cxn>
                  <a:cxn ang="0">
                    <a:pos x="55" y="322"/>
                  </a:cxn>
                  <a:cxn ang="0">
                    <a:pos x="40" y="291"/>
                  </a:cxn>
                  <a:cxn ang="0">
                    <a:pos x="1" y="245"/>
                  </a:cxn>
                  <a:cxn ang="0">
                    <a:pos x="6" y="189"/>
                  </a:cxn>
                  <a:cxn ang="0">
                    <a:pos x="35" y="189"/>
                  </a:cxn>
                  <a:cxn ang="0">
                    <a:pos x="42" y="202"/>
                  </a:cxn>
                  <a:cxn ang="0">
                    <a:pos x="64" y="217"/>
                  </a:cxn>
                  <a:cxn ang="0">
                    <a:pos x="71" y="244"/>
                  </a:cxn>
                  <a:cxn ang="0">
                    <a:pos x="99" y="236"/>
                  </a:cxn>
                  <a:cxn ang="0">
                    <a:pos x="124" y="223"/>
                  </a:cxn>
                  <a:cxn ang="0">
                    <a:pos x="120" y="196"/>
                  </a:cxn>
                  <a:cxn ang="0">
                    <a:pos x="132" y="190"/>
                  </a:cxn>
                  <a:cxn ang="0">
                    <a:pos x="116" y="171"/>
                  </a:cxn>
                  <a:cxn ang="0">
                    <a:pos x="110" y="144"/>
                  </a:cxn>
                  <a:cxn ang="0">
                    <a:pos x="137" y="151"/>
                  </a:cxn>
                  <a:cxn ang="0">
                    <a:pos x="114" y="119"/>
                  </a:cxn>
                  <a:cxn ang="0">
                    <a:pos x="93" y="134"/>
                  </a:cxn>
                  <a:cxn ang="0">
                    <a:pos x="61" y="105"/>
                  </a:cxn>
                  <a:cxn ang="0">
                    <a:pos x="80" y="78"/>
                  </a:cxn>
                  <a:cxn ang="0">
                    <a:pos x="99" y="98"/>
                  </a:cxn>
                  <a:cxn ang="0">
                    <a:pos x="98" y="71"/>
                  </a:cxn>
                  <a:cxn ang="0">
                    <a:pos x="71" y="59"/>
                  </a:cxn>
                  <a:cxn ang="0">
                    <a:pos x="96" y="21"/>
                  </a:cxn>
                  <a:cxn ang="0">
                    <a:pos x="124" y="39"/>
                  </a:cxn>
                  <a:cxn ang="0">
                    <a:pos x="113" y="19"/>
                  </a:cxn>
                  <a:cxn ang="0">
                    <a:pos x="129" y="0"/>
                  </a:cxn>
                  <a:cxn ang="0">
                    <a:pos x="152" y="22"/>
                  </a:cxn>
                  <a:cxn ang="0">
                    <a:pos x="188" y="34"/>
                  </a:cxn>
                  <a:cxn ang="0">
                    <a:pos x="248" y="8"/>
                  </a:cxn>
                  <a:cxn ang="0">
                    <a:pos x="288" y="26"/>
                  </a:cxn>
                  <a:cxn ang="0">
                    <a:pos x="284" y="66"/>
                  </a:cxn>
                  <a:cxn ang="0">
                    <a:pos x="270" y="76"/>
                  </a:cxn>
                  <a:cxn ang="0">
                    <a:pos x="282" y="112"/>
                  </a:cxn>
                  <a:cxn ang="0">
                    <a:pos x="250" y="130"/>
                  </a:cxn>
                  <a:cxn ang="0">
                    <a:pos x="228" y="164"/>
                  </a:cxn>
                  <a:cxn ang="0">
                    <a:pos x="220" y="195"/>
                  </a:cxn>
                  <a:cxn ang="0">
                    <a:pos x="265" y="173"/>
                  </a:cxn>
                  <a:cxn ang="0">
                    <a:pos x="282" y="204"/>
                  </a:cxn>
                  <a:cxn ang="0">
                    <a:pos x="293" y="222"/>
                  </a:cxn>
                  <a:cxn ang="0">
                    <a:pos x="290" y="248"/>
                  </a:cxn>
                  <a:cxn ang="0">
                    <a:pos x="315" y="222"/>
                  </a:cxn>
                  <a:cxn ang="0">
                    <a:pos x="324" y="247"/>
                  </a:cxn>
                  <a:cxn ang="0">
                    <a:pos x="329" y="288"/>
                  </a:cxn>
                  <a:cxn ang="0">
                    <a:pos x="320" y="313"/>
                  </a:cxn>
                  <a:cxn ang="0">
                    <a:pos x="323" y="344"/>
                  </a:cxn>
                  <a:cxn ang="0">
                    <a:pos x="325" y="360"/>
                  </a:cxn>
                  <a:cxn ang="0">
                    <a:pos x="322" y="389"/>
                  </a:cxn>
                  <a:cxn ang="0">
                    <a:pos x="303" y="410"/>
                  </a:cxn>
                  <a:cxn ang="0">
                    <a:pos x="249" y="426"/>
                  </a:cxn>
                  <a:cxn ang="0">
                    <a:pos x="248" y="444"/>
                  </a:cxn>
                  <a:cxn ang="0">
                    <a:pos x="229" y="475"/>
                  </a:cxn>
                  <a:cxn ang="0">
                    <a:pos x="205" y="464"/>
                  </a:cxn>
                  <a:cxn ang="0">
                    <a:pos x="187" y="473"/>
                  </a:cxn>
                  <a:cxn ang="0">
                    <a:pos x="172" y="424"/>
                  </a:cxn>
                  <a:cxn ang="0">
                    <a:pos x="144" y="384"/>
                  </a:cxn>
                </a:cxnLst>
                <a:rect l="0" t="0" r="r" b="b"/>
                <a:pathLst>
                  <a:path w="331" h="484">
                    <a:moveTo>
                      <a:pt x="137" y="376"/>
                    </a:moveTo>
                    <a:lnTo>
                      <a:pt x="132" y="371"/>
                    </a:lnTo>
                    <a:lnTo>
                      <a:pt x="124" y="351"/>
                    </a:lnTo>
                    <a:lnTo>
                      <a:pt x="123" y="344"/>
                    </a:lnTo>
                    <a:lnTo>
                      <a:pt x="116" y="336"/>
                    </a:lnTo>
                    <a:lnTo>
                      <a:pt x="109" y="334"/>
                    </a:lnTo>
                    <a:lnTo>
                      <a:pt x="99" y="341"/>
                    </a:lnTo>
                    <a:lnTo>
                      <a:pt x="94" y="328"/>
                    </a:lnTo>
                    <a:lnTo>
                      <a:pt x="87" y="317"/>
                    </a:lnTo>
                    <a:lnTo>
                      <a:pt x="81" y="317"/>
                    </a:lnTo>
                    <a:lnTo>
                      <a:pt x="78" y="325"/>
                    </a:lnTo>
                    <a:lnTo>
                      <a:pt x="55" y="322"/>
                    </a:lnTo>
                    <a:lnTo>
                      <a:pt x="51" y="307"/>
                    </a:lnTo>
                    <a:lnTo>
                      <a:pt x="42" y="297"/>
                    </a:lnTo>
                    <a:lnTo>
                      <a:pt x="40" y="291"/>
                    </a:lnTo>
                    <a:lnTo>
                      <a:pt x="22" y="275"/>
                    </a:lnTo>
                    <a:lnTo>
                      <a:pt x="18" y="268"/>
                    </a:lnTo>
                    <a:lnTo>
                      <a:pt x="1" y="245"/>
                    </a:lnTo>
                    <a:lnTo>
                      <a:pt x="0" y="227"/>
                    </a:lnTo>
                    <a:lnTo>
                      <a:pt x="2" y="205"/>
                    </a:lnTo>
                    <a:lnTo>
                      <a:pt x="6" y="189"/>
                    </a:lnTo>
                    <a:lnTo>
                      <a:pt x="15" y="182"/>
                    </a:lnTo>
                    <a:lnTo>
                      <a:pt x="28" y="179"/>
                    </a:lnTo>
                    <a:lnTo>
                      <a:pt x="35" y="189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2" y="202"/>
                    </a:lnTo>
                    <a:lnTo>
                      <a:pt x="48" y="209"/>
                    </a:lnTo>
                    <a:lnTo>
                      <a:pt x="59" y="212"/>
                    </a:lnTo>
                    <a:lnTo>
                      <a:pt x="64" y="217"/>
                    </a:lnTo>
                    <a:lnTo>
                      <a:pt x="65" y="228"/>
                    </a:lnTo>
                    <a:lnTo>
                      <a:pt x="69" y="236"/>
                    </a:lnTo>
                    <a:lnTo>
                      <a:pt x="71" y="244"/>
                    </a:lnTo>
                    <a:lnTo>
                      <a:pt x="89" y="245"/>
                    </a:lnTo>
                    <a:lnTo>
                      <a:pt x="97" y="241"/>
                    </a:lnTo>
                    <a:lnTo>
                      <a:pt x="99" y="236"/>
                    </a:lnTo>
                    <a:lnTo>
                      <a:pt x="105" y="238"/>
                    </a:lnTo>
                    <a:lnTo>
                      <a:pt x="113" y="236"/>
                    </a:lnTo>
                    <a:lnTo>
                      <a:pt x="124" y="223"/>
                    </a:lnTo>
                    <a:lnTo>
                      <a:pt x="119" y="214"/>
                    </a:lnTo>
                    <a:lnTo>
                      <a:pt x="116" y="196"/>
                    </a:lnTo>
                    <a:lnTo>
                      <a:pt x="120" y="196"/>
                    </a:lnTo>
                    <a:lnTo>
                      <a:pt x="128" y="206"/>
                    </a:lnTo>
                    <a:lnTo>
                      <a:pt x="132" y="204"/>
                    </a:lnTo>
                    <a:lnTo>
                      <a:pt x="132" y="190"/>
                    </a:lnTo>
                    <a:lnTo>
                      <a:pt x="129" y="183"/>
                    </a:lnTo>
                    <a:lnTo>
                      <a:pt x="119" y="182"/>
                    </a:lnTo>
                    <a:lnTo>
                      <a:pt x="116" y="171"/>
                    </a:lnTo>
                    <a:lnTo>
                      <a:pt x="112" y="168"/>
                    </a:lnTo>
                    <a:lnTo>
                      <a:pt x="112" y="155"/>
                    </a:lnTo>
                    <a:lnTo>
                      <a:pt x="110" y="144"/>
                    </a:lnTo>
                    <a:lnTo>
                      <a:pt x="112" y="140"/>
                    </a:lnTo>
                    <a:lnTo>
                      <a:pt x="121" y="137"/>
                    </a:lnTo>
                    <a:lnTo>
                      <a:pt x="137" y="151"/>
                    </a:lnTo>
                    <a:lnTo>
                      <a:pt x="140" y="146"/>
                    </a:lnTo>
                    <a:lnTo>
                      <a:pt x="118" y="113"/>
                    </a:lnTo>
                    <a:lnTo>
                      <a:pt x="114" y="119"/>
                    </a:lnTo>
                    <a:lnTo>
                      <a:pt x="113" y="128"/>
                    </a:lnTo>
                    <a:lnTo>
                      <a:pt x="104" y="131"/>
                    </a:lnTo>
                    <a:lnTo>
                      <a:pt x="93" y="134"/>
                    </a:lnTo>
                    <a:lnTo>
                      <a:pt x="77" y="123"/>
                    </a:lnTo>
                    <a:lnTo>
                      <a:pt x="69" y="107"/>
                    </a:lnTo>
                    <a:lnTo>
                      <a:pt x="61" y="105"/>
                    </a:lnTo>
                    <a:lnTo>
                      <a:pt x="59" y="89"/>
                    </a:lnTo>
                    <a:lnTo>
                      <a:pt x="60" y="78"/>
                    </a:lnTo>
                    <a:lnTo>
                      <a:pt x="80" y="78"/>
                    </a:lnTo>
                    <a:lnTo>
                      <a:pt x="87" y="85"/>
                    </a:lnTo>
                    <a:lnTo>
                      <a:pt x="89" y="92"/>
                    </a:lnTo>
                    <a:lnTo>
                      <a:pt x="99" y="98"/>
                    </a:lnTo>
                    <a:lnTo>
                      <a:pt x="102" y="92"/>
                    </a:lnTo>
                    <a:lnTo>
                      <a:pt x="98" y="80"/>
                    </a:lnTo>
                    <a:lnTo>
                      <a:pt x="98" y="71"/>
                    </a:lnTo>
                    <a:lnTo>
                      <a:pt x="85" y="67"/>
                    </a:lnTo>
                    <a:lnTo>
                      <a:pt x="80" y="59"/>
                    </a:lnTo>
                    <a:lnTo>
                      <a:pt x="71" y="59"/>
                    </a:lnTo>
                    <a:lnTo>
                      <a:pt x="66" y="45"/>
                    </a:lnTo>
                    <a:lnTo>
                      <a:pt x="77" y="32"/>
                    </a:lnTo>
                    <a:lnTo>
                      <a:pt x="96" y="21"/>
                    </a:lnTo>
                    <a:lnTo>
                      <a:pt x="101" y="28"/>
                    </a:lnTo>
                    <a:lnTo>
                      <a:pt x="114" y="32"/>
                    </a:lnTo>
                    <a:lnTo>
                      <a:pt x="124" y="39"/>
                    </a:lnTo>
                    <a:lnTo>
                      <a:pt x="126" y="32"/>
                    </a:lnTo>
                    <a:lnTo>
                      <a:pt x="126" y="24"/>
                    </a:lnTo>
                    <a:lnTo>
                      <a:pt x="113" y="19"/>
                    </a:lnTo>
                    <a:lnTo>
                      <a:pt x="109" y="12"/>
                    </a:lnTo>
                    <a:lnTo>
                      <a:pt x="119" y="5"/>
                    </a:lnTo>
                    <a:lnTo>
                      <a:pt x="129" y="0"/>
                    </a:lnTo>
                    <a:lnTo>
                      <a:pt x="135" y="5"/>
                    </a:lnTo>
                    <a:lnTo>
                      <a:pt x="144" y="21"/>
                    </a:lnTo>
                    <a:lnTo>
                      <a:pt x="152" y="22"/>
                    </a:lnTo>
                    <a:lnTo>
                      <a:pt x="164" y="32"/>
                    </a:lnTo>
                    <a:lnTo>
                      <a:pt x="175" y="37"/>
                    </a:lnTo>
                    <a:lnTo>
                      <a:pt x="188" y="34"/>
                    </a:lnTo>
                    <a:lnTo>
                      <a:pt x="193" y="38"/>
                    </a:lnTo>
                    <a:lnTo>
                      <a:pt x="217" y="31"/>
                    </a:lnTo>
                    <a:lnTo>
                      <a:pt x="248" y="8"/>
                    </a:lnTo>
                    <a:lnTo>
                      <a:pt x="274" y="1"/>
                    </a:lnTo>
                    <a:lnTo>
                      <a:pt x="276" y="8"/>
                    </a:lnTo>
                    <a:lnTo>
                      <a:pt x="288" y="26"/>
                    </a:lnTo>
                    <a:lnTo>
                      <a:pt x="295" y="28"/>
                    </a:lnTo>
                    <a:lnTo>
                      <a:pt x="293" y="51"/>
                    </a:lnTo>
                    <a:lnTo>
                      <a:pt x="284" y="66"/>
                    </a:lnTo>
                    <a:lnTo>
                      <a:pt x="270" y="69"/>
                    </a:lnTo>
                    <a:lnTo>
                      <a:pt x="266" y="75"/>
                    </a:lnTo>
                    <a:lnTo>
                      <a:pt x="270" y="76"/>
                    </a:lnTo>
                    <a:lnTo>
                      <a:pt x="281" y="86"/>
                    </a:lnTo>
                    <a:lnTo>
                      <a:pt x="284" y="94"/>
                    </a:lnTo>
                    <a:lnTo>
                      <a:pt x="282" y="112"/>
                    </a:lnTo>
                    <a:lnTo>
                      <a:pt x="279" y="108"/>
                    </a:lnTo>
                    <a:lnTo>
                      <a:pt x="268" y="112"/>
                    </a:lnTo>
                    <a:lnTo>
                      <a:pt x="250" y="130"/>
                    </a:lnTo>
                    <a:lnTo>
                      <a:pt x="241" y="148"/>
                    </a:lnTo>
                    <a:lnTo>
                      <a:pt x="233" y="155"/>
                    </a:lnTo>
                    <a:lnTo>
                      <a:pt x="228" y="164"/>
                    </a:lnTo>
                    <a:lnTo>
                      <a:pt x="221" y="172"/>
                    </a:lnTo>
                    <a:lnTo>
                      <a:pt x="220" y="184"/>
                    </a:lnTo>
                    <a:lnTo>
                      <a:pt x="220" y="195"/>
                    </a:lnTo>
                    <a:lnTo>
                      <a:pt x="242" y="172"/>
                    </a:lnTo>
                    <a:lnTo>
                      <a:pt x="257" y="167"/>
                    </a:lnTo>
                    <a:lnTo>
                      <a:pt x="265" y="173"/>
                    </a:lnTo>
                    <a:lnTo>
                      <a:pt x="280" y="189"/>
                    </a:lnTo>
                    <a:lnTo>
                      <a:pt x="279" y="201"/>
                    </a:lnTo>
                    <a:lnTo>
                      <a:pt x="282" y="204"/>
                    </a:lnTo>
                    <a:lnTo>
                      <a:pt x="285" y="215"/>
                    </a:lnTo>
                    <a:lnTo>
                      <a:pt x="290" y="216"/>
                    </a:lnTo>
                    <a:lnTo>
                      <a:pt x="293" y="222"/>
                    </a:lnTo>
                    <a:lnTo>
                      <a:pt x="295" y="228"/>
                    </a:lnTo>
                    <a:lnTo>
                      <a:pt x="290" y="238"/>
                    </a:lnTo>
                    <a:lnTo>
                      <a:pt x="290" y="248"/>
                    </a:lnTo>
                    <a:lnTo>
                      <a:pt x="303" y="236"/>
                    </a:lnTo>
                    <a:lnTo>
                      <a:pt x="314" y="234"/>
                    </a:lnTo>
                    <a:lnTo>
                      <a:pt x="315" y="222"/>
                    </a:lnTo>
                    <a:lnTo>
                      <a:pt x="322" y="232"/>
                    </a:lnTo>
                    <a:lnTo>
                      <a:pt x="322" y="242"/>
                    </a:lnTo>
                    <a:lnTo>
                      <a:pt x="324" y="247"/>
                    </a:lnTo>
                    <a:lnTo>
                      <a:pt x="331" y="274"/>
                    </a:lnTo>
                    <a:lnTo>
                      <a:pt x="331" y="282"/>
                    </a:lnTo>
                    <a:lnTo>
                      <a:pt x="329" y="288"/>
                    </a:lnTo>
                    <a:lnTo>
                      <a:pt x="319" y="300"/>
                    </a:lnTo>
                    <a:lnTo>
                      <a:pt x="314" y="301"/>
                    </a:lnTo>
                    <a:lnTo>
                      <a:pt x="320" y="313"/>
                    </a:lnTo>
                    <a:lnTo>
                      <a:pt x="323" y="322"/>
                    </a:lnTo>
                    <a:lnTo>
                      <a:pt x="324" y="338"/>
                    </a:lnTo>
                    <a:lnTo>
                      <a:pt x="323" y="344"/>
                    </a:lnTo>
                    <a:lnTo>
                      <a:pt x="315" y="355"/>
                    </a:lnTo>
                    <a:lnTo>
                      <a:pt x="323" y="354"/>
                    </a:lnTo>
                    <a:lnTo>
                      <a:pt x="325" y="360"/>
                    </a:lnTo>
                    <a:lnTo>
                      <a:pt x="327" y="373"/>
                    </a:lnTo>
                    <a:lnTo>
                      <a:pt x="327" y="385"/>
                    </a:lnTo>
                    <a:lnTo>
                      <a:pt x="322" y="389"/>
                    </a:lnTo>
                    <a:lnTo>
                      <a:pt x="318" y="384"/>
                    </a:lnTo>
                    <a:lnTo>
                      <a:pt x="307" y="393"/>
                    </a:lnTo>
                    <a:lnTo>
                      <a:pt x="303" y="410"/>
                    </a:lnTo>
                    <a:lnTo>
                      <a:pt x="280" y="428"/>
                    </a:lnTo>
                    <a:lnTo>
                      <a:pt x="266" y="422"/>
                    </a:lnTo>
                    <a:lnTo>
                      <a:pt x="249" y="426"/>
                    </a:lnTo>
                    <a:lnTo>
                      <a:pt x="238" y="422"/>
                    </a:lnTo>
                    <a:lnTo>
                      <a:pt x="236" y="428"/>
                    </a:lnTo>
                    <a:lnTo>
                      <a:pt x="248" y="444"/>
                    </a:lnTo>
                    <a:lnTo>
                      <a:pt x="248" y="454"/>
                    </a:lnTo>
                    <a:lnTo>
                      <a:pt x="231" y="467"/>
                    </a:lnTo>
                    <a:lnTo>
                      <a:pt x="229" y="475"/>
                    </a:lnTo>
                    <a:lnTo>
                      <a:pt x="221" y="483"/>
                    </a:lnTo>
                    <a:lnTo>
                      <a:pt x="212" y="484"/>
                    </a:lnTo>
                    <a:lnTo>
                      <a:pt x="205" y="464"/>
                    </a:lnTo>
                    <a:lnTo>
                      <a:pt x="199" y="465"/>
                    </a:lnTo>
                    <a:lnTo>
                      <a:pt x="195" y="473"/>
                    </a:lnTo>
                    <a:lnTo>
                      <a:pt x="187" y="473"/>
                    </a:lnTo>
                    <a:lnTo>
                      <a:pt x="182" y="454"/>
                    </a:lnTo>
                    <a:lnTo>
                      <a:pt x="178" y="431"/>
                    </a:lnTo>
                    <a:lnTo>
                      <a:pt x="172" y="424"/>
                    </a:lnTo>
                    <a:lnTo>
                      <a:pt x="167" y="406"/>
                    </a:lnTo>
                    <a:lnTo>
                      <a:pt x="158" y="394"/>
                    </a:lnTo>
                    <a:lnTo>
                      <a:pt x="144" y="384"/>
                    </a:lnTo>
                    <a:lnTo>
                      <a:pt x="137" y="37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292"/>
              <p:cNvSpPr>
                <a:spLocks noChangeAspect="1"/>
              </p:cNvSpPr>
              <p:nvPr/>
            </p:nvSpPr>
            <p:spPr bwMode="gray">
              <a:xfrm>
                <a:off x="1388" y="1141"/>
                <a:ext cx="59" cy="76"/>
              </a:xfrm>
              <a:custGeom>
                <a:avLst/>
                <a:gdLst/>
                <a:ahLst/>
                <a:cxnLst>
                  <a:cxn ang="0">
                    <a:pos x="281" y="171"/>
                  </a:cxn>
                  <a:cxn ang="0">
                    <a:pos x="266" y="206"/>
                  </a:cxn>
                  <a:cxn ang="0">
                    <a:pos x="291" y="237"/>
                  </a:cxn>
                  <a:cxn ang="0">
                    <a:pos x="279" y="244"/>
                  </a:cxn>
                  <a:cxn ang="0">
                    <a:pos x="260" y="249"/>
                  </a:cxn>
                  <a:cxn ang="0">
                    <a:pos x="265" y="259"/>
                  </a:cxn>
                  <a:cxn ang="0">
                    <a:pos x="259" y="280"/>
                  </a:cxn>
                  <a:cxn ang="0">
                    <a:pos x="253" y="286"/>
                  </a:cxn>
                  <a:cxn ang="0">
                    <a:pos x="271" y="338"/>
                  </a:cxn>
                  <a:cxn ang="0">
                    <a:pos x="258" y="334"/>
                  </a:cxn>
                  <a:cxn ang="0">
                    <a:pos x="250" y="345"/>
                  </a:cxn>
                  <a:cxn ang="0">
                    <a:pos x="230" y="372"/>
                  </a:cxn>
                  <a:cxn ang="0">
                    <a:pos x="208" y="370"/>
                  </a:cxn>
                  <a:cxn ang="0">
                    <a:pos x="190" y="371"/>
                  </a:cxn>
                  <a:cxn ang="0">
                    <a:pos x="177" y="364"/>
                  </a:cxn>
                  <a:cxn ang="0">
                    <a:pos x="130" y="373"/>
                  </a:cxn>
                  <a:cxn ang="0">
                    <a:pos x="119" y="327"/>
                  </a:cxn>
                  <a:cxn ang="0">
                    <a:pos x="136" y="303"/>
                  </a:cxn>
                  <a:cxn ang="0">
                    <a:pos x="113" y="280"/>
                  </a:cxn>
                  <a:cxn ang="0">
                    <a:pos x="141" y="270"/>
                  </a:cxn>
                  <a:cxn ang="0">
                    <a:pos x="155" y="256"/>
                  </a:cxn>
                  <a:cxn ang="0">
                    <a:pos x="168" y="237"/>
                  </a:cxn>
                  <a:cxn ang="0">
                    <a:pos x="211" y="214"/>
                  </a:cxn>
                  <a:cxn ang="0">
                    <a:pos x="172" y="214"/>
                  </a:cxn>
                  <a:cxn ang="0">
                    <a:pos x="129" y="225"/>
                  </a:cxn>
                  <a:cxn ang="0">
                    <a:pos x="60" y="242"/>
                  </a:cxn>
                  <a:cxn ang="0">
                    <a:pos x="4" y="256"/>
                  </a:cxn>
                  <a:cxn ang="0">
                    <a:pos x="10" y="222"/>
                  </a:cxn>
                  <a:cxn ang="0">
                    <a:pos x="31" y="215"/>
                  </a:cxn>
                  <a:cxn ang="0">
                    <a:pos x="42" y="183"/>
                  </a:cxn>
                  <a:cxn ang="0">
                    <a:pos x="83" y="205"/>
                  </a:cxn>
                  <a:cxn ang="0">
                    <a:pos x="69" y="166"/>
                  </a:cxn>
                  <a:cxn ang="0">
                    <a:pos x="51" y="149"/>
                  </a:cxn>
                  <a:cxn ang="0">
                    <a:pos x="33" y="109"/>
                  </a:cxn>
                  <a:cxn ang="0">
                    <a:pos x="43" y="65"/>
                  </a:cxn>
                  <a:cxn ang="0">
                    <a:pos x="77" y="57"/>
                  </a:cxn>
                  <a:cxn ang="0">
                    <a:pos x="96" y="82"/>
                  </a:cxn>
                  <a:cxn ang="0">
                    <a:pos x="114" y="133"/>
                  </a:cxn>
                  <a:cxn ang="0">
                    <a:pos x="134" y="147"/>
                  </a:cxn>
                  <a:cxn ang="0">
                    <a:pos x="171" y="156"/>
                  </a:cxn>
                  <a:cxn ang="0">
                    <a:pos x="158" y="113"/>
                  </a:cxn>
                  <a:cxn ang="0">
                    <a:pos x="125" y="93"/>
                  </a:cxn>
                  <a:cxn ang="0">
                    <a:pos x="141" y="82"/>
                  </a:cxn>
                  <a:cxn ang="0">
                    <a:pos x="96" y="45"/>
                  </a:cxn>
                  <a:cxn ang="0">
                    <a:pos x="129" y="7"/>
                  </a:cxn>
                  <a:cxn ang="0">
                    <a:pos x="183" y="28"/>
                  </a:cxn>
                  <a:cxn ang="0">
                    <a:pos x="205" y="45"/>
                  </a:cxn>
                  <a:cxn ang="0">
                    <a:pos x="216" y="15"/>
                  </a:cxn>
                  <a:cxn ang="0">
                    <a:pos x="237" y="0"/>
                  </a:cxn>
                  <a:cxn ang="0">
                    <a:pos x="246" y="26"/>
                  </a:cxn>
                  <a:cxn ang="0">
                    <a:pos x="274" y="72"/>
                  </a:cxn>
                  <a:cxn ang="0">
                    <a:pos x="280" y="134"/>
                  </a:cxn>
                </a:cxnLst>
                <a:rect l="0" t="0" r="r" b="b"/>
                <a:pathLst>
                  <a:path w="292" h="380">
                    <a:moveTo>
                      <a:pt x="281" y="160"/>
                    </a:moveTo>
                    <a:lnTo>
                      <a:pt x="282" y="162"/>
                    </a:lnTo>
                    <a:lnTo>
                      <a:pt x="281" y="165"/>
                    </a:lnTo>
                    <a:lnTo>
                      <a:pt x="281" y="171"/>
                    </a:lnTo>
                    <a:lnTo>
                      <a:pt x="282" y="177"/>
                    </a:lnTo>
                    <a:lnTo>
                      <a:pt x="281" y="187"/>
                    </a:lnTo>
                    <a:lnTo>
                      <a:pt x="268" y="198"/>
                    </a:lnTo>
                    <a:lnTo>
                      <a:pt x="266" y="206"/>
                    </a:lnTo>
                    <a:lnTo>
                      <a:pt x="285" y="213"/>
                    </a:lnTo>
                    <a:lnTo>
                      <a:pt x="291" y="210"/>
                    </a:lnTo>
                    <a:lnTo>
                      <a:pt x="292" y="224"/>
                    </a:lnTo>
                    <a:lnTo>
                      <a:pt x="291" y="237"/>
                    </a:lnTo>
                    <a:lnTo>
                      <a:pt x="290" y="267"/>
                    </a:lnTo>
                    <a:lnTo>
                      <a:pt x="292" y="285"/>
                    </a:lnTo>
                    <a:lnTo>
                      <a:pt x="284" y="254"/>
                    </a:lnTo>
                    <a:lnTo>
                      <a:pt x="279" y="244"/>
                    </a:lnTo>
                    <a:lnTo>
                      <a:pt x="274" y="240"/>
                    </a:lnTo>
                    <a:lnTo>
                      <a:pt x="270" y="244"/>
                    </a:lnTo>
                    <a:lnTo>
                      <a:pt x="263" y="242"/>
                    </a:lnTo>
                    <a:lnTo>
                      <a:pt x="260" y="249"/>
                    </a:lnTo>
                    <a:lnTo>
                      <a:pt x="268" y="254"/>
                    </a:lnTo>
                    <a:lnTo>
                      <a:pt x="269" y="263"/>
                    </a:lnTo>
                    <a:lnTo>
                      <a:pt x="268" y="267"/>
                    </a:lnTo>
                    <a:lnTo>
                      <a:pt x="265" y="259"/>
                    </a:lnTo>
                    <a:lnTo>
                      <a:pt x="258" y="264"/>
                    </a:lnTo>
                    <a:lnTo>
                      <a:pt x="255" y="270"/>
                    </a:lnTo>
                    <a:lnTo>
                      <a:pt x="263" y="279"/>
                    </a:lnTo>
                    <a:lnTo>
                      <a:pt x="259" y="280"/>
                    </a:lnTo>
                    <a:lnTo>
                      <a:pt x="258" y="285"/>
                    </a:lnTo>
                    <a:lnTo>
                      <a:pt x="260" y="291"/>
                    </a:lnTo>
                    <a:lnTo>
                      <a:pt x="258" y="292"/>
                    </a:lnTo>
                    <a:lnTo>
                      <a:pt x="253" y="286"/>
                    </a:lnTo>
                    <a:lnTo>
                      <a:pt x="248" y="302"/>
                    </a:lnTo>
                    <a:lnTo>
                      <a:pt x="249" y="308"/>
                    </a:lnTo>
                    <a:lnTo>
                      <a:pt x="254" y="306"/>
                    </a:lnTo>
                    <a:lnTo>
                      <a:pt x="271" y="338"/>
                    </a:lnTo>
                    <a:lnTo>
                      <a:pt x="274" y="345"/>
                    </a:lnTo>
                    <a:lnTo>
                      <a:pt x="269" y="349"/>
                    </a:lnTo>
                    <a:lnTo>
                      <a:pt x="263" y="345"/>
                    </a:lnTo>
                    <a:lnTo>
                      <a:pt x="258" y="334"/>
                    </a:lnTo>
                    <a:lnTo>
                      <a:pt x="254" y="330"/>
                    </a:lnTo>
                    <a:lnTo>
                      <a:pt x="248" y="332"/>
                    </a:lnTo>
                    <a:lnTo>
                      <a:pt x="248" y="339"/>
                    </a:lnTo>
                    <a:lnTo>
                      <a:pt x="250" y="345"/>
                    </a:lnTo>
                    <a:lnTo>
                      <a:pt x="250" y="350"/>
                    </a:lnTo>
                    <a:lnTo>
                      <a:pt x="255" y="359"/>
                    </a:lnTo>
                    <a:lnTo>
                      <a:pt x="255" y="369"/>
                    </a:lnTo>
                    <a:lnTo>
                      <a:pt x="230" y="372"/>
                    </a:lnTo>
                    <a:lnTo>
                      <a:pt x="228" y="365"/>
                    </a:lnTo>
                    <a:lnTo>
                      <a:pt x="219" y="375"/>
                    </a:lnTo>
                    <a:lnTo>
                      <a:pt x="211" y="375"/>
                    </a:lnTo>
                    <a:lnTo>
                      <a:pt x="208" y="370"/>
                    </a:lnTo>
                    <a:lnTo>
                      <a:pt x="209" y="360"/>
                    </a:lnTo>
                    <a:lnTo>
                      <a:pt x="203" y="364"/>
                    </a:lnTo>
                    <a:lnTo>
                      <a:pt x="201" y="373"/>
                    </a:lnTo>
                    <a:lnTo>
                      <a:pt x="190" y="371"/>
                    </a:lnTo>
                    <a:lnTo>
                      <a:pt x="190" y="360"/>
                    </a:lnTo>
                    <a:lnTo>
                      <a:pt x="188" y="369"/>
                    </a:lnTo>
                    <a:lnTo>
                      <a:pt x="180" y="372"/>
                    </a:lnTo>
                    <a:lnTo>
                      <a:pt x="177" y="364"/>
                    </a:lnTo>
                    <a:lnTo>
                      <a:pt x="179" y="354"/>
                    </a:lnTo>
                    <a:lnTo>
                      <a:pt x="167" y="380"/>
                    </a:lnTo>
                    <a:lnTo>
                      <a:pt x="144" y="380"/>
                    </a:lnTo>
                    <a:lnTo>
                      <a:pt x="130" y="373"/>
                    </a:lnTo>
                    <a:lnTo>
                      <a:pt x="123" y="365"/>
                    </a:lnTo>
                    <a:lnTo>
                      <a:pt x="122" y="339"/>
                    </a:lnTo>
                    <a:lnTo>
                      <a:pt x="118" y="332"/>
                    </a:lnTo>
                    <a:lnTo>
                      <a:pt x="119" y="327"/>
                    </a:lnTo>
                    <a:lnTo>
                      <a:pt x="142" y="327"/>
                    </a:lnTo>
                    <a:lnTo>
                      <a:pt x="147" y="322"/>
                    </a:lnTo>
                    <a:lnTo>
                      <a:pt x="131" y="319"/>
                    </a:lnTo>
                    <a:lnTo>
                      <a:pt x="136" y="303"/>
                    </a:lnTo>
                    <a:lnTo>
                      <a:pt x="119" y="310"/>
                    </a:lnTo>
                    <a:lnTo>
                      <a:pt x="115" y="300"/>
                    </a:lnTo>
                    <a:lnTo>
                      <a:pt x="128" y="291"/>
                    </a:lnTo>
                    <a:lnTo>
                      <a:pt x="113" y="280"/>
                    </a:lnTo>
                    <a:lnTo>
                      <a:pt x="131" y="276"/>
                    </a:lnTo>
                    <a:lnTo>
                      <a:pt x="141" y="279"/>
                    </a:lnTo>
                    <a:lnTo>
                      <a:pt x="145" y="273"/>
                    </a:lnTo>
                    <a:lnTo>
                      <a:pt x="141" y="270"/>
                    </a:lnTo>
                    <a:lnTo>
                      <a:pt x="162" y="268"/>
                    </a:lnTo>
                    <a:lnTo>
                      <a:pt x="163" y="262"/>
                    </a:lnTo>
                    <a:lnTo>
                      <a:pt x="141" y="265"/>
                    </a:lnTo>
                    <a:lnTo>
                      <a:pt x="155" y="256"/>
                    </a:lnTo>
                    <a:lnTo>
                      <a:pt x="152" y="252"/>
                    </a:lnTo>
                    <a:lnTo>
                      <a:pt x="156" y="247"/>
                    </a:lnTo>
                    <a:lnTo>
                      <a:pt x="169" y="242"/>
                    </a:lnTo>
                    <a:lnTo>
                      <a:pt x="168" y="237"/>
                    </a:lnTo>
                    <a:lnTo>
                      <a:pt x="163" y="232"/>
                    </a:lnTo>
                    <a:lnTo>
                      <a:pt x="166" y="225"/>
                    </a:lnTo>
                    <a:lnTo>
                      <a:pt x="204" y="219"/>
                    </a:lnTo>
                    <a:lnTo>
                      <a:pt x="211" y="214"/>
                    </a:lnTo>
                    <a:lnTo>
                      <a:pt x="210" y="209"/>
                    </a:lnTo>
                    <a:lnTo>
                      <a:pt x="203" y="214"/>
                    </a:lnTo>
                    <a:lnTo>
                      <a:pt x="174" y="216"/>
                    </a:lnTo>
                    <a:lnTo>
                      <a:pt x="172" y="214"/>
                    </a:lnTo>
                    <a:lnTo>
                      <a:pt x="163" y="220"/>
                    </a:lnTo>
                    <a:lnTo>
                      <a:pt x="153" y="219"/>
                    </a:lnTo>
                    <a:lnTo>
                      <a:pt x="135" y="227"/>
                    </a:lnTo>
                    <a:lnTo>
                      <a:pt x="129" y="225"/>
                    </a:lnTo>
                    <a:lnTo>
                      <a:pt x="92" y="241"/>
                    </a:lnTo>
                    <a:lnTo>
                      <a:pt x="72" y="240"/>
                    </a:lnTo>
                    <a:lnTo>
                      <a:pt x="67" y="248"/>
                    </a:lnTo>
                    <a:lnTo>
                      <a:pt x="60" y="242"/>
                    </a:lnTo>
                    <a:lnTo>
                      <a:pt x="50" y="252"/>
                    </a:lnTo>
                    <a:lnTo>
                      <a:pt x="26" y="254"/>
                    </a:lnTo>
                    <a:lnTo>
                      <a:pt x="17" y="263"/>
                    </a:lnTo>
                    <a:lnTo>
                      <a:pt x="4" y="256"/>
                    </a:lnTo>
                    <a:lnTo>
                      <a:pt x="0" y="242"/>
                    </a:lnTo>
                    <a:lnTo>
                      <a:pt x="8" y="240"/>
                    </a:lnTo>
                    <a:lnTo>
                      <a:pt x="7" y="232"/>
                    </a:lnTo>
                    <a:lnTo>
                      <a:pt x="10" y="222"/>
                    </a:lnTo>
                    <a:lnTo>
                      <a:pt x="18" y="220"/>
                    </a:lnTo>
                    <a:lnTo>
                      <a:pt x="39" y="227"/>
                    </a:lnTo>
                    <a:lnTo>
                      <a:pt x="37" y="219"/>
                    </a:lnTo>
                    <a:lnTo>
                      <a:pt x="31" y="215"/>
                    </a:lnTo>
                    <a:lnTo>
                      <a:pt x="33" y="206"/>
                    </a:lnTo>
                    <a:lnTo>
                      <a:pt x="27" y="206"/>
                    </a:lnTo>
                    <a:lnTo>
                      <a:pt x="28" y="193"/>
                    </a:lnTo>
                    <a:lnTo>
                      <a:pt x="42" y="183"/>
                    </a:lnTo>
                    <a:lnTo>
                      <a:pt x="49" y="183"/>
                    </a:lnTo>
                    <a:lnTo>
                      <a:pt x="67" y="198"/>
                    </a:lnTo>
                    <a:lnTo>
                      <a:pt x="71" y="209"/>
                    </a:lnTo>
                    <a:lnTo>
                      <a:pt x="83" y="205"/>
                    </a:lnTo>
                    <a:lnTo>
                      <a:pt x="82" y="195"/>
                    </a:lnTo>
                    <a:lnTo>
                      <a:pt x="81" y="187"/>
                    </a:lnTo>
                    <a:lnTo>
                      <a:pt x="65" y="176"/>
                    </a:lnTo>
                    <a:lnTo>
                      <a:pt x="69" y="166"/>
                    </a:lnTo>
                    <a:lnTo>
                      <a:pt x="77" y="156"/>
                    </a:lnTo>
                    <a:lnTo>
                      <a:pt x="77" y="150"/>
                    </a:lnTo>
                    <a:lnTo>
                      <a:pt x="53" y="161"/>
                    </a:lnTo>
                    <a:lnTo>
                      <a:pt x="51" y="149"/>
                    </a:lnTo>
                    <a:lnTo>
                      <a:pt x="44" y="136"/>
                    </a:lnTo>
                    <a:lnTo>
                      <a:pt x="44" y="122"/>
                    </a:lnTo>
                    <a:lnTo>
                      <a:pt x="48" y="109"/>
                    </a:lnTo>
                    <a:lnTo>
                      <a:pt x="33" y="109"/>
                    </a:lnTo>
                    <a:lnTo>
                      <a:pt x="34" y="95"/>
                    </a:lnTo>
                    <a:lnTo>
                      <a:pt x="33" y="85"/>
                    </a:lnTo>
                    <a:lnTo>
                      <a:pt x="44" y="66"/>
                    </a:lnTo>
                    <a:lnTo>
                      <a:pt x="43" y="65"/>
                    </a:lnTo>
                    <a:lnTo>
                      <a:pt x="47" y="55"/>
                    </a:lnTo>
                    <a:lnTo>
                      <a:pt x="53" y="50"/>
                    </a:lnTo>
                    <a:lnTo>
                      <a:pt x="74" y="58"/>
                    </a:lnTo>
                    <a:lnTo>
                      <a:pt x="77" y="57"/>
                    </a:lnTo>
                    <a:lnTo>
                      <a:pt x="81" y="63"/>
                    </a:lnTo>
                    <a:lnTo>
                      <a:pt x="81" y="74"/>
                    </a:lnTo>
                    <a:lnTo>
                      <a:pt x="85" y="72"/>
                    </a:lnTo>
                    <a:lnTo>
                      <a:pt x="96" y="82"/>
                    </a:lnTo>
                    <a:lnTo>
                      <a:pt x="90" y="93"/>
                    </a:lnTo>
                    <a:lnTo>
                      <a:pt x="110" y="123"/>
                    </a:lnTo>
                    <a:lnTo>
                      <a:pt x="110" y="127"/>
                    </a:lnTo>
                    <a:lnTo>
                      <a:pt x="114" y="133"/>
                    </a:lnTo>
                    <a:lnTo>
                      <a:pt x="122" y="129"/>
                    </a:lnTo>
                    <a:lnTo>
                      <a:pt x="128" y="131"/>
                    </a:lnTo>
                    <a:lnTo>
                      <a:pt x="122" y="140"/>
                    </a:lnTo>
                    <a:lnTo>
                      <a:pt x="134" y="147"/>
                    </a:lnTo>
                    <a:lnTo>
                      <a:pt x="150" y="165"/>
                    </a:lnTo>
                    <a:lnTo>
                      <a:pt x="161" y="167"/>
                    </a:lnTo>
                    <a:lnTo>
                      <a:pt x="169" y="160"/>
                    </a:lnTo>
                    <a:lnTo>
                      <a:pt x="171" y="156"/>
                    </a:lnTo>
                    <a:lnTo>
                      <a:pt x="161" y="158"/>
                    </a:lnTo>
                    <a:lnTo>
                      <a:pt x="152" y="144"/>
                    </a:lnTo>
                    <a:lnTo>
                      <a:pt x="142" y="117"/>
                    </a:lnTo>
                    <a:lnTo>
                      <a:pt x="158" y="113"/>
                    </a:lnTo>
                    <a:lnTo>
                      <a:pt x="153" y="104"/>
                    </a:lnTo>
                    <a:lnTo>
                      <a:pt x="130" y="108"/>
                    </a:lnTo>
                    <a:lnTo>
                      <a:pt x="122" y="100"/>
                    </a:lnTo>
                    <a:lnTo>
                      <a:pt x="125" y="93"/>
                    </a:lnTo>
                    <a:lnTo>
                      <a:pt x="137" y="93"/>
                    </a:lnTo>
                    <a:lnTo>
                      <a:pt x="140" y="86"/>
                    </a:lnTo>
                    <a:lnTo>
                      <a:pt x="147" y="86"/>
                    </a:lnTo>
                    <a:lnTo>
                      <a:pt x="141" y="82"/>
                    </a:lnTo>
                    <a:lnTo>
                      <a:pt x="133" y="71"/>
                    </a:lnTo>
                    <a:lnTo>
                      <a:pt x="115" y="71"/>
                    </a:lnTo>
                    <a:lnTo>
                      <a:pt x="107" y="64"/>
                    </a:lnTo>
                    <a:lnTo>
                      <a:pt x="96" y="45"/>
                    </a:lnTo>
                    <a:lnTo>
                      <a:pt x="97" y="38"/>
                    </a:lnTo>
                    <a:lnTo>
                      <a:pt x="108" y="37"/>
                    </a:lnTo>
                    <a:lnTo>
                      <a:pt x="112" y="21"/>
                    </a:lnTo>
                    <a:lnTo>
                      <a:pt x="129" y="7"/>
                    </a:lnTo>
                    <a:lnTo>
                      <a:pt x="153" y="11"/>
                    </a:lnTo>
                    <a:lnTo>
                      <a:pt x="168" y="6"/>
                    </a:lnTo>
                    <a:lnTo>
                      <a:pt x="172" y="16"/>
                    </a:lnTo>
                    <a:lnTo>
                      <a:pt x="183" y="28"/>
                    </a:lnTo>
                    <a:lnTo>
                      <a:pt x="204" y="36"/>
                    </a:lnTo>
                    <a:lnTo>
                      <a:pt x="201" y="45"/>
                    </a:lnTo>
                    <a:lnTo>
                      <a:pt x="203" y="52"/>
                    </a:lnTo>
                    <a:lnTo>
                      <a:pt x="205" y="45"/>
                    </a:lnTo>
                    <a:lnTo>
                      <a:pt x="216" y="49"/>
                    </a:lnTo>
                    <a:lnTo>
                      <a:pt x="220" y="39"/>
                    </a:lnTo>
                    <a:lnTo>
                      <a:pt x="212" y="21"/>
                    </a:lnTo>
                    <a:lnTo>
                      <a:pt x="216" y="15"/>
                    </a:lnTo>
                    <a:lnTo>
                      <a:pt x="231" y="18"/>
                    </a:lnTo>
                    <a:lnTo>
                      <a:pt x="235" y="6"/>
                    </a:lnTo>
                    <a:lnTo>
                      <a:pt x="219" y="0"/>
                    </a:lnTo>
                    <a:lnTo>
                      <a:pt x="237" y="0"/>
                    </a:lnTo>
                    <a:lnTo>
                      <a:pt x="243" y="11"/>
                    </a:lnTo>
                    <a:lnTo>
                      <a:pt x="255" y="22"/>
                    </a:lnTo>
                    <a:lnTo>
                      <a:pt x="242" y="20"/>
                    </a:lnTo>
                    <a:lnTo>
                      <a:pt x="246" y="26"/>
                    </a:lnTo>
                    <a:lnTo>
                      <a:pt x="265" y="33"/>
                    </a:lnTo>
                    <a:lnTo>
                      <a:pt x="276" y="48"/>
                    </a:lnTo>
                    <a:lnTo>
                      <a:pt x="278" y="60"/>
                    </a:lnTo>
                    <a:lnTo>
                      <a:pt x="274" y="72"/>
                    </a:lnTo>
                    <a:lnTo>
                      <a:pt x="274" y="90"/>
                    </a:lnTo>
                    <a:lnTo>
                      <a:pt x="282" y="107"/>
                    </a:lnTo>
                    <a:lnTo>
                      <a:pt x="284" y="123"/>
                    </a:lnTo>
                    <a:lnTo>
                      <a:pt x="280" y="134"/>
                    </a:lnTo>
                    <a:lnTo>
                      <a:pt x="281" y="140"/>
                    </a:lnTo>
                    <a:lnTo>
                      <a:pt x="280" y="149"/>
                    </a:lnTo>
                    <a:lnTo>
                      <a:pt x="281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293"/>
              <p:cNvSpPr>
                <a:spLocks noChangeAspect="1"/>
              </p:cNvSpPr>
              <p:nvPr/>
            </p:nvSpPr>
            <p:spPr bwMode="gray">
              <a:xfrm>
                <a:off x="1225" y="1133"/>
                <a:ext cx="134" cy="107"/>
              </a:xfrm>
              <a:custGeom>
                <a:avLst/>
                <a:gdLst/>
                <a:ahLst/>
                <a:cxnLst>
                  <a:cxn ang="0">
                    <a:pos x="439" y="71"/>
                  </a:cxn>
                  <a:cxn ang="0">
                    <a:pos x="489" y="0"/>
                  </a:cxn>
                  <a:cxn ang="0">
                    <a:pos x="501" y="69"/>
                  </a:cxn>
                  <a:cxn ang="0">
                    <a:pos x="525" y="120"/>
                  </a:cxn>
                  <a:cxn ang="0">
                    <a:pos x="510" y="172"/>
                  </a:cxn>
                  <a:cxn ang="0">
                    <a:pos x="548" y="213"/>
                  </a:cxn>
                  <a:cxn ang="0">
                    <a:pos x="551" y="218"/>
                  </a:cxn>
                  <a:cxn ang="0">
                    <a:pos x="605" y="240"/>
                  </a:cxn>
                  <a:cxn ang="0">
                    <a:pos x="637" y="191"/>
                  </a:cxn>
                  <a:cxn ang="0">
                    <a:pos x="672" y="281"/>
                  </a:cxn>
                  <a:cxn ang="0">
                    <a:pos x="643" y="385"/>
                  </a:cxn>
                  <a:cxn ang="0">
                    <a:pos x="575" y="430"/>
                  </a:cxn>
                  <a:cxn ang="0">
                    <a:pos x="526" y="423"/>
                  </a:cxn>
                  <a:cxn ang="0">
                    <a:pos x="492" y="389"/>
                  </a:cxn>
                  <a:cxn ang="0">
                    <a:pos x="450" y="435"/>
                  </a:cxn>
                  <a:cxn ang="0">
                    <a:pos x="383" y="475"/>
                  </a:cxn>
                  <a:cxn ang="0">
                    <a:pos x="347" y="502"/>
                  </a:cxn>
                  <a:cxn ang="0">
                    <a:pos x="231" y="530"/>
                  </a:cxn>
                  <a:cxn ang="0">
                    <a:pos x="181" y="466"/>
                  </a:cxn>
                  <a:cxn ang="0">
                    <a:pos x="229" y="448"/>
                  </a:cxn>
                  <a:cxn ang="0">
                    <a:pos x="304" y="408"/>
                  </a:cxn>
                  <a:cxn ang="0">
                    <a:pos x="344" y="396"/>
                  </a:cxn>
                  <a:cxn ang="0">
                    <a:pos x="355" y="352"/>
                  </a:cxn>
                  <a:cxn ang="0">
                    <a:pos x="293" y="361"/>
                  </a:cxn>
                  <a:cxn ang="0">
                    <a:pos x="263" y="389"/>
                  </a:cxn>
                  <a:cxn ang="0">
                    <a:pos x="207" y="408"/>
                  </a:cxn>
                  <a:cxn ang="0">
                    <a:pos x="209" y="357"/>
                  </a:cxn>
                  <a:cxn ang="0">
                    <a:pos x="218" y="329"/>
                  </a:cxn>
                  <a:cxn ang="0">
                    <a:pos x="171" y="346"/>
                  </a:cxn>
                  <a:cxn ang="0">
                    <a:pos x="155" y="416"/>
                  </a:cxn>
                  <a:cxn ang="0">
                    <a:pos x="113" y="388"/>
                  </a:cxn>
                  <a:cxn ang="0">
                    <a:pos x="85" y="389"/>
                  </a:cxn>
                  <a:cxn ang="0">
                    <a:pos x="25" y="379"/>
                  </a:cxn>
                  <a:cxn ang="0">
                    <a:pos x="24" y="309"/>
                  </a:cxn>
                  <a:cxn ang="0">
                    <a:pos x="130" y="276"/>
                  </a:cxn>
                  <a:cxn ang="0">
                    <a:pos x="60" y="297"/>
                  </a:cxn>
                  <a:cxn ang="0">
                    <a:pos x="103" y="231"/>
                  </a:cxn>
                  <a:cxn ang="0">
                    <a:pos x="47" y="225"/>
                  </a:cxn>
                  <a:cxn ang="0">
                    <a:pos x="51" y="179"/>
                  </a:cxn>
                  <a:cxn ang="0">
                    <a:pos x="156" y="159"/>
                  </a:cxn>
                  <a:cxn ang="0">
                    <a:pos x="92" y="129"/>
                  </a:cxn>
                  <a:cxn ang="0">
                    <a:pos x="166" y="78"/>
                  </a:cxn>
                  <a:cxn ang="0">
                    <a:pos x="192" y="147"/>
                  </a:cxn>
                  <a:cxn ang="0">
                    <a:pos x="280" y="152"/>
                  </a:cxn>
                  <a:cxn ang="0">
                    <a:pos x="301" y="223"/>
                  </a:cxn>
                  <a:cxn ang="0">
                    <a:pos x="339" y="239"/>
                  </a:cxn>
                  <a:cxn ang="0">
                    <a:pos x="343" y="287"/>
                  </a:cxn>
                  <a:cxn ang="0">
                    <a:pos x="377" y="293"/>
                  </a:cxn>
                  <a:cxn ang="0">
                    <a:pos x="478" y="301"/>
                  </a:cxn>
                  <a:cxn ang="0">
                    <a:pos x="450" y="236"/>
                  </a:cxn>
                  <a:cxn ang="0">
                    <a:pos x="449" y="204"/>
                  </a:cxn>
                  <a:cxn ang="0">
                    <a:pos x="440" y="148"/>
                  </a:cxn>
                  <a:cxn ang="0">
                    <a:pos x="401" y="100"/>
                  </a:cxn>
                </a:cxnLst>
                <a:rect l="0" t="0" r="r" b="b"/>
                <a:pathLst>
                  <a:path w="672" h="534">
                    <a:moveTo>
                      <a:pt x="420" y="83"/>
                    </a:moveTo>
                    <a:lnTo>
                      <a:pt x="420" y="80"/>
                    </a:lnTo>
                    <a:lnTo>
                      <a:pt x="420" y="82"/>
                    </a:lnTo>
                    <a:lnTo>
                      <a:pt x="433" y="81"/>
                    </a:lnTo>
                    <a:lnTo>
                      <a:pt x="439" y="71"/>
                    </a:lnTo>
                    <a:lnTo>
                      <a:pt x="439" y="59"/>
                    </a:lnTo>
                    <a:lnTo>
                      <a:pt x="458" y="8"/>
                    </a:lnTo>
                    <a:lnTo>
                      <a:pt x="466" y="3"/>
                    </a:lnTo>
                    <a:lnTo>
                      <a:pt x="478" y="6"/>
                    </a:lnTo>
                    <a:lnTo>
                      <a:pt x="489" y="0"/>
                    </a:lnTo>
                    <a:lnTo>
                      <a:pt x="503" y="26"/>
                    </a:lnTo>
                    <a:lnTo>
                      <a:pt x="503" y="37"/>
                    </a:lnTo>
                    <a:lnTo>
                      <a:pt x="493" y="49"/>
                    </a:lnTo>
                    <a:lnTo>
                      <a:pt x="495" y="61"/>
                    </a:lnTo>
                    <a:lnTo>
                      <a:pt x="501" y="69"/>
                    </a:lnTo>
                    <a:lnTo>
                      <a:pt x="500" y="76"/>
                    </a:lnTo>
                    <a:lnTo>
                      <a:pt x="501" y="94"/>
                    </a:lnTo>
                    <a:lnTo>
                      <a:pt x="504" y="99"/>
                    </a:lnTo>
                    <a:lnTo>
                      <a:pt x="511" y="102"/>
                    </a:lnTo>
                    <a:lnTo>
                      <a:pt x="525" y="120"/>
                    </a:lnTo>
                    <a:lnTo>
                      <a:pt x="526" y="129"/>
                    </a:lnTo>
                    <a:lnTo>
                      <a:pt x="525" y="139"/>
                    </a:lnTo>
                    <a:lnTo>
                      <a:pt x="527" y="143"/>
                    </a:lnTo>
                    <a:lnTo>
                      <a:pt x="519" y="152"/>
                    </a:lnTo>
                    <a:lnTo>
                      <a:pt x="510" y="172"/>
                    </a:lnTo>
                    <a:lnTo>
                      <a:pt x="500" y="178"/>
                    </a:lnTo>
                    <a:lnTo>
                      <a:pt x="512" y="183"/>
                    </a:lnTo>
                    <a:lnTo>
                      <a:pt x="536" y="178"/>
                    </a:lnTo>
                    <a:lnTo>
                      <a:pt x="554" y="196"/>
                    </a:lnTo>
                    <a:lnTo>
                      <a:pt x="548" y="213"/>
                    </a:lnTo>
                    <a:lnTo>
                      <a:pt x="541" y="215"/>
                    </a:lnTo>
                    <a:lnTo>
                      <a:pt x="531" y="234"/>
                    </a:lnTo>
                    <a:lnTo>
                      <a:pt x="533" y="243"/>
                    </a:lnTo>
                    <a:lnTo>
                      <a:pt x="543" y="222"/>
                    </a:lnTo>
                    <a:lnTo>
                      <a:pt x="551" y="218"/>
                    </a:lnTo>
                    <a:lnTo>
                      <a:pt x="560" y="215"/>
                    </a:lnTo>
                    <a:lnTo>
                      <a:pt x="579" y="218"/>
                    </a:lnTo>
                    <a:lnTo>
                      <a:pt x="594" y="266"/>
                    </a:lnTo>
                    <a:lnTo>
                      <a:pt x="600" y="242"/>
                    </a:lnTo>
                    <a:lnTo>
                      <a:pt x="605" y="240"/>
                    </a:lnTo>
                    <a:lnTo>
                      <a:pt x="600" y="236"/>
                    </a:lnTo>
                    <a:lnTo>
                      <a:pt x="595" y="207"/>
                    </a:lnTo>
                    <a:lnTo>
                      <a:pt x="601" y="196"/>
                    </a:lnTo>
                    <a:lnTo>
                      <a:pt x="606" y="184"/>
                    </a:lnTo>
                    <a:lnTo>
                      <a:pt x="637" y="191"/>
                    </a:lnTo>
                    <a:lnTo>
                      <a:pt x="659" y="215"/>
                    </a:lnTo>
                    <a:lnTo>
                      <a:pt x="671" y="245"/>
                    </a:lnTo>
                    <a:lnTo>
                      <a:pt x="670" y="258"/>
                    </a:lnTo>
                    <a:lnTo>
                      <a:pt x="672" y="265"/>
                    </a:lnTo>
                    <a:lnTo>
                      <a:pt x="672" y="281"/>
                    </a:lnTo>
                    <a:lnTo>
                      <a:pt x="670" y="296"/>
                    </a:lnTo>
                    <a:lnTo>
                      <a:pt x="660" y="304"/>
                    </a:lnTo>
                    <a:lnTo>
                      <a:pt x="654" y="347"/>
                    </a:lnTo>
                    <a:lnTo>
                      <a:pt x="649" y="357"/>
                    </a:lnTo>
                    <a:lnTo>
                      <a:pt x="643" y="385"/>
                    </a:lnTo>
                    <a:lnTo>
                      <a:pt x="635" y="404"/>
                    </a:lnTo>
                    <a:lnTo>
                      <a:pt x="618" y="405"/>
                    </a:lnTo>
                    <a:lnTo>
                      <a:pt x="611" y="410"/>
                    </a:lnTo>
                    <a:lnTo>
                      <a:pt x="600" y="425"/>
                    </a:lnTo>
                    <a:lnTo>
                      <a:pt x="575" y="430"/>
                    </a:lnTo>
                    <a:lnTo>
                      <a:pt x="560" y="423"/>
                    </a:lnTo>
                    <a:lnTo>
                      <a:pt x="552" y="416"/>
                    </a:lnTo>
                    <a:lnTo>
                      <a:pt x="546" y="409"/>
                    </a:lnTo>
                    <a:lnTo>
                      <a:pt x="547" y="395"/>
                    </a:lnTo>
                    <a:lnTo>
                      <a:pt x="526" y="423"/>
                    </a:lnTo>
                    <a:lnTo>
                      <a:pt x="509" y="425"/>
                    </a:lnTo>
                    <a:lnTo>
                      <a:pt x="490" y="421"/>
                    </a:lnTo>
                    <a:lnTo>
                      <a:pt x="500" y="411"/>
                    </a:lnTo>
                    <a:lnTo>
                      <a:pt x="492" y="398"/>
                    </a:lnTo>
                    <a:lnTo>
                      <a:pt x="492" y="389"/>
                    </a:lnTo>
                    <a:lnTo>
                      <a:pt x="484" y="394"/>
                    </a:lnTo>
                    <a:lnTo>
                      <a:pt x="481" y="405"/>
                    </a:lnTo>
                    <a:lnTo>
                      <a:pt x="472" y="416"/>
                    </a:lnTo>
                    <a:lnTo>
                      <a:pt x="461" y="421"/>
                    </a:lnTo>
                    <a:lnTo>
                      <a:pt x="450" y="435"/>
                    </a:lnTo>
                    <a:lnTo>
                      <a:pt x="425" y="442"/>
                    </a:lnTo>
                    <a:lnTo>
                      <a:pt x="414" y="442"/>
                    </a:lnTo>
                    <a:lnTo>
                      <a:pt x="386" y="457"/>
                    </a:lnTo>
                    <a:lnTo>
                      <a:pt x="387" y="466"/>
                    </a:lnTo>
                    <a:lnTo>
                      <a:pt x="383" y="475"/>
                    </a:lnTo>
                    <a:lnTo>
                      <a:pt x="376" y="480"/>
                    </a:lnTo>
                    <a:lnTo>
                      <a:pt x="375" y="485"/>
                    </a:lnTo>
                    <a:lnTo>
                      <a:pt x="358" y="495"/>
                    </a:lnTo>
                    <a:lnTo>
                      <a:pt x="348" y="497"/>
                    </a:lnTo>
                    <a:lnTo>
                      <a:pt x="347" y="502"/>
                    </a:lnTo>
                    <a:lnTo>
                      <a:pt x="332" y="503"/>
                    </a:lnTo>
                    <a:lnTo>
                      <a:pt x="325" y="514"/>
                    </a:lnTo>
                    <a:lnTo>
                      <a:pt x="299" y="528"/>
                    </a:lnTo>
                    <a:lnTo>
                      <a:pt x="277" y="534"/>
                    </a:lnTo>
                    <a:lnTo>
                      <a:pt x="231" y="530"/>
                    </a:lnTo>
                    <a:lnTo>
                      <a:pt x="202" y="512"/>
                    </a:lnTo>
                    <a:lnTo>
                      <a:pt x="184" y="495"/>
                    </a:lnTo>
                    <a:lnTo>
                      <a:pt x="177" y="482"/>
                    </a:lnTo>
                    <a:lnTo>
                      <a:pt x="177" y="478"/>
                    </a:lnTo>
                    <a:lnTo>
                      <a:pt x="181" y="466"/>
                    </a:lnTo>
                    <a:lnTo>
                      <a:pt x="191" y="455"/>
                    </a:lnTo>
                    <a:lnTo>
                      <a:pt x="198" y="454"/>
                    </a:lnTo>
                    <a:lnTo>
                      <a:pt x="212" y="446"/>
                    </a:lnTo>
                    <a:lnTo>
                      <a:pt x="224" y="443"/>
                    </a:lnTo>
                    <a:lnTo>
                      <a:pt x="229" y="448"/>
                    </a:lnTo>
                    <a:lnTo>
                      <a:pt x="235" y="447"/>
                    </a:lnTo>
                    <a:lnTo>
                      <a:pt x="242" y="441"/>
                    </a:lnTo>
                    <a:lnTo>
                      <a:pt x="242" y="431"/>
                    </a:lnTo>
                    <a:lnTo>
                      <a:pt x="253" y="415"/>
                    </a:lnTo>
                    <a:lnTo>
                      <a:pt x="304" y="408"/>
                    </a:lnTo>
                    <a:lnTo>
                      <a:pt x="315" y="409"/>
                    </a:lnTo>
                    <a:lnTo>
                      <a:pt x="317" y="420"/>
                    </a:lnTo>
                    <a:lnTo>
                      <a:pt x="327" y="420"/>
                    </a:lnTo>
                    <a:lnTo>
                      <a:pt x="334" y="404"/>
                    </a:lnTo>
                    <a:lnTo>
                      <a:pt x="344" y="396"/>
                    </a:lnTo>
                    <a:lnTo>
                      <a:pt x="350" y="383"/>
                    </a:lnTo>
                    <a:lnTo>
                      <a:pt x="363" y="372"/>
                    </a:lnTo>
                    <a:lnTo>
                      <a:pt x="368" y="362"/>
                    </a:lnTo>
                    <a:lnTo>
                      <a:pt x="366" y="352"/>
                    </a:lnTo>
                    <a:lnTo>
                      <a:pt x="355" y="352"/>
                    </a:lnTo>
                    <a:lnTo>
                      <a:pt x="343" y="376"/>
                    </a:lnTo>
                    <a:lnTo>
                      <a:pt x="331" y="372"/>
                    </a:lnTo>
                    <a:lnTo>
                      <a:pt x="294" y="383"/>
                    </a:lnTo>
                    <a:lnTo>
                      <a:pt x="289" y="372"/>
                    </a:lnTo>
                    <a:lnTo>
                      <a:pt x="293" y="361"/>
                    </a:lnTo>
                    <a:lnTo>
                      <a:pt x="278" y="372"/>
                    </a:lnTo>
                    <a:lnTo>
                      <a:pt x="277" y="358"/>
                    </a:lnTo>
                    <a:lnTo>
                      <a:pt x="272" y="356"/>
                    </a:lnTo>
                    <a:lnTo>
                      <a:pt x="270" y="376"/>
                    </a:lnTo>
                    <a:lnTo>
                      <a:pt x="263" y="389"/>
                    </a:lnTo>
                    <a:lnTo>
                      <a:pt x="251" y="392"/>
                    </a:lnTo>
                    <a:lnTo>
                      <a:pt x="247" y="379"/>
                    </a:lnTo>
                    <a:lnTo>
                      <a:pt x="239" y="394"/>
                    </a:lnTo>
                    <a:lnTo>
                      <a:pt x="224" y="398"/>
                    </a:lnTo>
                    <a:lnTo>
                      <a:pt x="207" y="408"/>
                    </a:lnTo>
                    <a:lnTo>
                      <a:pt x="200" y="396"/>
                    </a:lnTo>
                    <a:lnTo>
                      <a:pt x="202" y="389"/>
                    </a:lnTo>
                    <a:lnTo>
                      <a:pt x="215" y="373"/>
                    </a:lnTo>
                    <a:lnTo>
                      <a:pt x="212" y="372"/>
                    </a:lnTo>
                    <a:lnTo>
                      <a:pt x="209" y="357"/>
                    </a:lnTo>
                    <a:lnTo>
                      <a:pt x="210" y="340"/>
                    </a:lnTo>
                    <a:lnTo>
                      <a:pt x="225" y="330"/>
                    </a:lnTo>
                    <a:lnTo>
                      <a:pt x="235" y="319"/>
                    </a:lnTo>
                    <a:lnTo>
                      <a:pt x="227" y="319"/>
                    </a:lnTo>
                    <a:lnTo>
                      <a:pt x="218" y="329"/>
                    </a:lnTo>
                    <a:lnTo>
                      <a:pt x="199" y="324"/>
                    </a:lnTo>
                    <a:lnTo>
                      <a:pt x="191" y="363"/>
                    </a:lnTo>
                    <a:lnTo>
                      <a:pt x="186" y="367"/>
                    </a:lnTo>
                    <a:lnTo>
                      <a:pt x="180" y="349"/>
                    </a:lnTo>
                    <a:lnTo>
                      <a:pt x="171" y="346"/>
                    </a:lnTo>
                    <a:lnTo>
                      <a:pt x="170" y="363"/>
                    </a:lnTo>
                    <a:lnTo>
                      <a:pt x="178" y="376"/>
                    </a:lnTo>
                    <a:lnTo>
                      <a:pt x="177" y="394"/>
                    </a:lnTo>
                    <a:lnTo>
                      <a:pt x="171" y="396"/>
                    </a:lnTo>
                    <a:lnTo>
                      <a:pt x="155" y="416"/>
                    </a:lnTo>
                    <a:lnTo>
                      <a:pt x="143" y="415"/>
                    </a:lnTo>
                    <a:lnTo>
                      <a:pt x="138" y="396"/>
                    </a:lnTo>
                    <a:lnTo>
                      <a:pt x="138" y="378"/>
                    </a:lnTo>
                    <a:lnTo>
                      <a:pt x="124" y="389"/>
                    </a:lnTo>
                    <a:lnTo>
                      <a:pt x="113" y="388"/>
                    </a:lnTo>
                    <a:lnTo>
                      <a:pt x="114" y="405"/>
                    </a:lnTo>
                    <a:lnTo>
                      <a:pt x="114" y="420"/>
                    </a:lnTo>
                    <a:lnTo>
                      <a:pt x="102" y="417"/>
                    </a:lnTo>
                    <a:lnTo>
                      <a:pt x="80" y="399"/>
                    </a:lnTo>
                    <a:lnTo>
                      <a:pt x="85" y="389"/>
                    </a:lnTo>
                    <a:lnTo>
                      <a:pt x="76" y="383"/>
                    </a:lnTo>
                    <a:lnTo>
                      <a:pt x="78" y="369"/>
                    </a:lnTo>
                    <a:lnTo>
                      <a:pt x="64" y="374"/>
                    </a:lnTo>
                    <a:lnTo>
                      <a:pt x="58" y="388"/>
                    </a:lnTo>
                    <a:lnTo>
                      <a:pt x="25" y="379"/>
                    </a:lnTo>
                    <a:lnTo>
                      <a:pt x="10" y="372"/>
                    </a:lnTo>
                    <a:lnTo>
                      <a:pt x="0" y="358"/>
                    </a:lnTo>
                    <a:lnTo>
                      <a:pt x="1" y="351"/>
                    </a:lnTo>
                    <a:lnTo>
                      <a:pt x="11" y="325"/>
                    </a:lnTo>
                    <a:lnTo>
                      <a:pt x="24" y="309"/>
                    </a:lnTo>
                    <a:lnTo>
                      <a:pt x="51" y="307"/>
                    </a:lnTo>
                    <a:lnTo>
                      <a:pt x="87" y="309"/>
                    </a:lnTo>
                    <a:lnTo>
                      <a:pt x="94" y="306"/>
                    </a:lnTo>
                    <a:lnTo>
                      <a:pt x="105" y="291"/>
                    </a:lnTo>
                    <a:lnTo>
                      <a:pt x="130" y="276"/>
                    </a:lnTo>
                    <a:lnTo>
                      <a:pt x="140" y="259"/>
                    </a:lnTo>
                    <a:lnTo>
                      <a:pt x="122" y="272"/>
                    </a:lnTo>
                    <a:lnTo>
                      <a:pt x="101" y="276"/>
                    </a:lnTo>
                    <a:lnTo>
                      <a:pt x="86" y="288"/>
                    </a:lnTo>
                    <a:lnTo>
                      <a:pt x="60" y="297"/>
                    </a:lnTo>
                    <a:lnTo>
                      <a:pt x="22" y="293"/>
                    </a:lnTo>
                    <a:lnTo>
                      <a:pt x="22" y="270"/>
                    </a:lnTo>
                    <a:lnTo>
                      <a:pt x="33" y="245"/>
                    </a:lnTo>
                    <a:lnTo>
                      <a:pt x="76" y="240"/>
                    </a:lnTo>
                    <a:lnTo>
                      <a:pt x="103" y="231"/>
                    </a:lnTo>
                    <a:lnTo>
                      <a:pt x="144" y="226"/>
                    </a:lnTo>
                    <a:lnTo>
                      <a:pt x="157" y="212"/>
                    </a:lnTo>
                    <a:lnTo>
                      <a:pt x="134" y="222"/>
                    </a:lnTo>
                    <a:lnTo>
                      <a:pt x="55" y="231"/>
                    </a:lnTo>
                    <a:lnTo>
                      <a:pt x="47" y="225"/>
                    </a:lnTo>
                    <a:lnTo>
                      <a:pt x="47" y="210"/>
                    </a:lnTo>
                    <a:lnTo>
                      <a:pt x="53" y="200"/>
                    </a:lnTo>
                    <a:lnTo>
                      <a:pt x="60" y="196"/>
                    </a:lnTo>
                    <a:lnTo>
                      <a:pt x="58" y="188"/>
                    </a:lnTo>
                    <a:lnTo>
                      <a:pt x="51" y="179"/>
                    </a:lnTo>
                    <a:lnTo>
                      <a:pt x="62" y="158"/>
                    </a:lnTo>
                    <a:lnTo>
                      <a:pt x="76" y="151"/>
                    </a:lnTo>
                    <a:lnTo>
                      <a:pt x="103" y="153"/>
                    </a:lnTo>
                    <a:lnTo>
                      <a:pt x="118" y="151"/>
                    </a:lnTo>
                    <a:lnTo>
                      <a:pt x="156" y="159"/>
                    </a:lnTo>
                    <a:lnTo>
                      <a:pt x="161" y="154"/>
                    </a:lnTo>
                    <a:lnTo>
                      <a:pt x="151" y="154"/>
                    </a:lnTo>
                    <a:lnTo>
                      <a:pt x="144" y="143"/>
                    </a:lnTo>
                    <a:lnTo>
                      <a:pt x="100" y="139"/>
                    </a:lnTo>
                    <a:lnTo>
                      <a:pt x="92" y="129"/>
                    </a:lnTo>
                    <a:lnTo>
                      <a:pt x="101" y="103"/>
                    </a:lnTo>
                    <a:lnTo>
                      <a:pt x="113" y="88"/>
                    </a:lnTo>
                    <a:lnTo>
                      <a:pt x="138" y="88"/>
                    </a:lnTo>
                    <a:lnTo>
                      <a:pt x="146" y="78"/>
                    </a:lnTo>
                    <a:lnTo>
                      <a:pt x="166" y="78"/>
                    </a:lnTo>
                    <a:lnTo>
                      <a:pt x="180" y="83"/>
                    </a:lnTo>
                    <a:lnTo>
                      <a:pt x="191" y="97"/>
                    </a:lnTo>
                    <a:lnTo>
                      <a:pt x="191" y="116"/>
                    </a:lnTo>
                    <a:lnTo>
                      <a:pt x="186" y="124"/>
                    </a:lnTo>
                    <a:lnTo>
                      <a:pt x="192" y="147"/>
                    </a:lnTo>
                    <a:lnTo>
                      <a:pt x="219" y="147"/>
                    </a:lnTo>
                    <a:lnTo>
                      <a:pt x="234" y="136"/>
                    </a:lnTo>
                    <a:lnTo>
                      <a:pt x="258" y="135"/>
                    </a:lnTo>
                    <a:lnTo>
                      <a:pt x="258" y="148"/>
                    </a:lnTo>
                    <a:lnTo>
                      <a:pt x="280" y="152"/>
                    </a:lnTo>
                    <a:lnTo>
                      <a:pt x="288" y="179"/>
                    </a:lnTo>
                    <a:lnTo>
                      <a:pt x="302" y="200"/>
                    </a:lnTo>
                    <a:lnTo>
                      <a:pt x="312" y="200"/>
                    </a:lnTo>
                    <a:lnTo>
                      <a:pt x="321" y="210"/>
                    </a:lnTo>
                    <a:lnTo>
                      <a:pt x="301" y="223"/>
                    </a:lnTo>
                    <a:lnTo>
                      <a:pt x="300" y="234"/>
                    </a:lnTo>
                    <a:lnTo>
                      <a:pt x="310" y="237"/>
                    </a:lnTo>
                    <a:lnTo>
                      <a:pt x="336" y="227"/>
                    </a:lnTo>
                    <a:lnTo>
                      <a:pt x="336" y="232"/>
                    </a:lnTo>
                    <a:lnTo>
                      <a:pt x="339" y="239"/>
                    </a:lnTo>
                    <a:lnTo>
                      <a:pt x="342" y="250"/>
                    </a:lnTo>
                    <a:lnTo>
                      <a:pt x="336" y="258"/>
                    </a:lnTo>
                    <a:lnTo>
                      <a:pt x="340" y="256"/>
                    </a:lnTo>
                    <a:lnTo>
                      <a:pt x="344" y="271"/>
                    </a:lnTo>
                    <a:lnTo>
                      <a:pt x="343" y="287"/>
                    </a:lnTo>
                    <a:lnTo>
                      <a:pt x="349" y="297"/>
                    </a:lnTo>
                    <a:lnTo>
                      <a:pt x="359" y="298"/>
                    </a:lnTo>
                    <a:lnTo>
                      <a:pt x="366" y="297"/>
                    </a:lnTo>
                    <a:lnTo>
                      <a:pt x="371" y="292"/>
                    </a:lnTo>
                    <a:lnTo>
                      <a:pt x="377" y="293"/>
                    </a:lnTo>
                    <a:lnTo>
                      <a:pt x="395" y="288"/>
                    </a:lnTo>
                    <a:lnTo>
                      <a:pt x="399" y="297"/>
                    </a:lnTo>
                    <a:lnTo>
                      <a:pt x="419" y="293"/>
                    </a:lnTo>
                    <a:lnTo>
                      <a:pt x="469" y="303"/>
                    </a:lnTo>
                    <a:lnTo>
                      <a:pt x="478" y="301"/>
                    </a:lnTo>
                    <a:lnTo>
                      <a:pt x="482" y="283"/>
                    </a:lnTo>
                    <a:lnTo>
                      <a:pt x="482" y="261"/>
                    </a:lnTo>
                    <a:lnTo>
                      <a:pt x="468" y="245"/>
                    </a:lnTo>
                    <a:lnTo>
                      <a:pt x="462" y="233"/>
                    </a:lnTo>
                    <a:lnTo>
                      <a:pt x="450" y="236"/>
                    </a:lnTo>
                    <a:lnTo>
                      <a:pt x="444" y="229"/>
                    </a:lnTo>
                    <a:lnTo>
                      <a:pt x="440" y="221"/>
                    </a:lnTo>
                    <a:lnTo>
                      <a:pt x="431" y="227"/>
                    </a:lnTo>
                    <a:lnTo>
                      <a:pt x="425" y="218"/>
                    </a:lnTo>
                    <a:lnTo>
                      <a:pt x="449" y="204"/>
                    </a:lnTo>
                    <a:lnTo>
                      <a:pt x="451" y="193"/>
                    </a:lnTo>
                    <a:lnTo>
                      <a:pt x="462" y="190"/>
                    </a:lnTo>
                    <a:lnTo>
                      <a:pt x="456" y="163"/>
                    </a:lnTo>
                    <a:lnTo>
                      <a:pt x="450" y="152"/>
                    </a:lnTo>
                    <a:lnTo>
                      <a:pt x="440" y="148"/>
                    </a:lnTo>
                    <a:lnTo>
                      <a:pt x="438" y="142"/>
                    </a:lnTo>
                    <a:lnTo>
                      <a:pt x="424" y="139"/>
                    </a:lnTo>
                    <a:lnTo>
                      <a:pt x="402" y="120"/>
                    </a:lnTo>
                    <a:lnTo>
                      <a:pt x="401" y="110"/>
                    </a:lnTo>
                    <a:lnTo>
                      <a:pt x="401" y="100"/>
                    </a:lnTo>
                    <a:lnTo>
                      <a:pt x="396" y="93"/>
                    </a:lnTo>
                    <a:lnTo>
                      <a:pt x="412" y="89"/>
                    </a:lnTo>
                    <a:lnTo>
                      <a:pt x="420" y="8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294"/>
              <p:cNvSpPr>
                <a:spLocks noChangeAspect="1"/>
              </p:cNvSpPr>
              <p:nvPr/>
            </p:nvSpPr>
            <p:spPr bwMode="gray">
              <a:xfrm>
                <a:off x="1168" y="1099"/>
                <a:ext cx="80" cy="82"/>
              </a:xfrm>
              <a:custGeom>
                <a:avLst/>
                <a:gdLst/>
                <a:ahLst/>
                <a:cxnLst>
                  <a:cxn ang="0">
                    <a:pos x="157" y="126"/>
                  </a:cxn>
                  <a:cxn ang="0">
                    <a:pos x="177" y="100"/>
                  </a:cxn>
                  <a:cxn ang="0">
                    <a:pos x="197" y="75"/>
                  </a:cxn>
                  <a:cxn ang="0">
                    <a:pos x="224" y="48"/>
                  </a:cxn>
                  <a:cxn ang="0">
                    <a:pos x="242" y="51"/>
                  </a:cxn>
                  <a:cxn ang="0">
                    <a:pos x="269" y="44"/>
                  </a:cxn>
                  <a:cxn ang="0">
                    <a:pos x="274" y="72"/>
                  </a:cxn>
                  <a:cxn ang="0">
                    <a:pos x="285" y="59"/>
                  </a:cxn>
                  <a:cxn ang="0">
                    <a:pos x="303" y="57"/>
                  </a:cxn>
                  <a:cxn ang="0">
                    <a:pos x="329" y="43"/>
                  </a:cxn>
                  <a:cxn ang="0">
                    <a:pos x="307" y="23"/>
                  </a:cxn>
                  <a:cxn ang="0">
                    <a:pos x="343" y="0"/>
                  </a:cxn>
                  <a:cxn ang="0">
                    <a:pos x="382" y="37"/>
                  </a:cxn>
                  <a:cxn ang="0">
                    <a:pos x="397" y="72"/>
                  </a:cxn>
                  <a:cxn ang="0">
                    <a:pos x="356" y="91"/>
                  </a:cxn>
                  <a:cxn ang="0">
                    <a:pos x="353" y="119"/>
                  </a:cxn>
                  <a:cxn ang="0">
                    <a:pos x="369" y="159"/>
                  </a:cxn>
                  <a:cxn ang="0">
                    <a:pos x="355" y="173"/>
                  </a:cxn>
                  <a:cxn ang="0">
                    <a:pos x="370" y="190"/>
                  </a:cxn>
                  <a:cxn ang="0">
                    <a:pos x="350" y="237"/>
                  </a:cxn>
                  <a:cxn ang="0">
                    <a:pos x="314" y="258"/>
                  </a:cxn>
                  <a:cxn ang="0">
                    <a:pos x="300" y="309"/>
                  </a:cxn>
                  <a:cxn ang="0">
                    <a:pos x="265" y="253"/>
                  </a:cxn>
                  <a:cxn ang="0">
                    <a:pos x="275" y="195"/>
                  </a:cxn>
                  <a:cxn ang="0">
                    <a:pos x="262" y="193"/>
                  </a:cxn>
                  <a:cxn ang="0">
                    <a:pos x="244" y="206"/>
                  </a:cxn>
                  <a:cxn ang="0">
                    <a:pos x="244" y="244"/>
                  </a:cxn>
                  <a:cxn ang="0">
                    <a:pos x="216" y="239"/>
                  </a:cxn>
                  <a:cxn ang="0">
                    <a:pos x="217" y="264"/>
                  </a:cxn>
                  <a:cxn ang="0">
                    <a:pos x="231" y="302"/>
                  </a:cxn>
                  <a:cxn ang="0">
                    <a:pos x="211" y="342"/>
                  </a:cxn>
                  <a:cxn ang="0">
                    <a:pos x="195" y="324"/>
                  </a:cxn>
                  <a:cxn ang="0">
                    <a:pos x="181" y="295"/>
                  </a:cxn>
                  <a:cxn ang="0">
                    <a:pos x="174" y="318"/>
                  </a:cxn>
                  <a:cxn ang="0">
                    <a:pos x="181" y="336"/>
                  </a:cxn>
                  <a:cxn ang="0">
                    <a:pos x="181" y="368"/>
                  </a:cxn>
                  <a:cxn ang="0">
                    <a:pos x="171" y="393"/>
                  </a:cxn>
                  <a:cxn ang="0">
                    <a:pos x="145" y="384"/>
                  </a:cxn>
                  <a:cxn ang="0">
                    <a:pos x="131" y="393"/>
                  </a:cxn>
                  <a:cxn ang="0">
                    <a:pos x="114" y="351"/>
                  </a:cxn>
                  <a:cxn ang="0">
                    <a:pos x="114" y="319"/>
                  </a:cxn>
                  <a:cxn ang="0">
                    <a:pos x="101" y="360"/>
                  </a:cxn>
                  <a:cxn ang="0">
                    <a:pos x="56" y="360"/>
                  </a:cxn>
                  <a:cxn ang="0">
                    <a:pos x="58" y="334"/>
                  </a:cxn>
                  <a:cxn ang="0">
                    <a:pos x="37" y="378"/>
                  </a:cxn>
                  <a:cxn ang="0">
                    <a:pos x="12" y="367"/>
                  </a:cxn>
                  <a:cxn ang="0">
                    <a:pos x="2" y="346"/>
                  </a:cxn>
                  <a:cxn ang="0">
                    <a:pos x="15" y="308"/>
                  </a:cxn>
                  <a:cxn ang="0">
                    <a:pos x="29" y="274"/>
                  </a:cxn>
                  <a:cxn ang="0">
                    <a:pos x="59" y="274"/>
                  </a:cxn>
                  <a:cxn ang="0">
                    <a:pos x="82" y="239"/>
                  </a:cxn>
                  <a:cxn ang="0">
                    <a:pos x="90" y="209"/>
                  </a:cxn>
                  <a:cxn ang="0">
                    <a:pos x="111" y="206"/>
                  </a:cxn>
                  <a:cxn ang="0">
                    <a:pos x="134" y="178"/>
                  </a:cxn>
                  <a:cxn ang="0">
                    <a:pos x="147" y="150"/>
                  </a:cxn>
                </a:cxnLst>
                <a:rect l="0" t="0" r="r" b="b"/>
                <a:pathLst>
                  <a:path w="399" h="411">
                    <a:moveTo>
                      <a:pt x="154" y="134"/>
                    </a:moveTo>
                    <a:lnTo>
                      <a:pt x="156" y="136"/>
                    </a:lnTo>
                    <a:lnTo>
                      <a:pt x="157" y="126"/>
                    </a:lnTo>
                    <a:lnTo>
                      <a:pt x="166" y="120"/>
                    </a:lnTo>
                    <a:lnTo>
                      <a:pt x="170" y="109"/>
                    </a:lnTo>
                    <a:lnTo>
                      <a:pt x="177" y="100"/>
                    </a:lnTo>
                    <a:lnTo>
                      <a:pt x="184" y="99"/>
                    </a:lnTo>
                    <a:lnTo>
                      <a:pt x="187" y="89"/>
                    </a:lnTo>
                    <a:lnTo>
                      <a:pt x="197" y="75"/>
                    </a:lnTo>
                    <a:lnTo>
                      <a:pt x="198" y="61"/>
                    </a:lnTo>
                    <a:lnTo>
                      <a:pt x="221" y="57"/>
                    </a:lnTo>
                    <a:lnTo>
                      <a:pt x="224" y="48"/>
                    </a:lnTo>
                    <a:lnTo>
                      <a:pt x="232" y="49"/>
                    </a:lnTo>
                    <a:lnTo>
                      <a:pt x="238" y="57"/>
                    </a:lnTo>
                    <a:lnTo>
                      <a:pt x="242" y="51"/>
                    </a:lnTo>
                    <a:lnTo>
                      <a:pt x="256" y="50"/>
                    </a:lnTo>
                    <a:lnTo>
                      <a:pt x="260" y="45"/>
                    </a:lnTo>
                    <a:lnTo>
                      <a:pt x="269" y="44"/>
                    </a:lnTo>
                    <a:lnTo>
                      <a:pt x="267" y="60"/>
                    </a:lnTo>
                    <a:lnTo>
                      <a:pt x="270" y="76"/>
                    </a:lnTo>
                    <a:lnTo>
                      <a:pt x="274" y="72"/>
                    </a:lnTo>
                    <a:lnTo>
                      <a:pt x="271" y="57"/>
                    </a:lnTo>
                    <a:lnTo>
                      <a:pt x="275" y="48"/>
                    </a:lnTo>
                    <a:lnTo>
                      <a:pt x="285" y="59"/>
                    </a:lnTo>
                    <a:lnTo>
                      <a:pt x="298" y="66"/>
                    </a:lnTo>
                    <a:lnTo>
                      <a:pt x="306" y="66"/>
                    </a:lnTo>
                    <a:lnTo>
                      <a:pt x="303" y="57"/>
                    </a:lnTo>
                    <a:lnTo>
                      <a:pt x="319" y="61"/>
                    </a:lnTo>
                    <a:lnTo>
                      <a:pt x="330" y="49"/>
                    </a:lnTo>
                    <a:lnTo>
                      <a:pt x="329" y="43"/>
                    </a:lnTo>
                    <a:lnTo>
                      <a:pt x="322" y="44"/>
                    </a:lnTo>
                    <a:lnTo>
                      <a:pt x="313" y="37"/>
                    </a:lnTo>
                    <a:lnTo>
                      <a:pt x="307" y="23"/>
                    </a:lnTo>
                    <a:lnTo>
                      <a:pt x="317" y="19"/>
                    </a:lnTo>
                    <a:lnTo>
                      <a:pt x="323" y="7"/>
                    </a:lnTo>
                    <a:lnTo>
                      <a:pt x="343" y="0"/>
                    </a:lnTo>
                    <a:lnTo>
                      <a:pt x="365" y="18"/>
                    </a:lnTo>
                    <a:lnTo>
                      <a:pt x="365" y="24"/>
                    </a:lnTo>
                    <a:lnTo>
                      <a:pt x="382" y="37"/>
                    </a:lnTo>
                    <a:lnTo>
                      <a:pt x="399" y="57"/>
                    </a:lnTo>
                    <a:lnTo>
                      <a:pt x="399" y="66"/>
                    </a:lnTo>
                    <a:lnTo>
                      <a:pt x="397" y="72"/>
                    </a:lnTo>
                    <a:lnTo>
                      <a:pt x="384" y="77"/>
                    </a:lnTo>
                    <a:lnTo>
                      <a:pt x="381" y="85"/>
                    </a:lnTo>
                    <a:lnTo>
                      <a:pt x="356" y="91"/>
                    </a:lnTo>
                    <a:lnTo>
                      <a:pt x="349" y="99"/>
                    </a:lnTo>
                    <a:lnTo>
                      <a:pt x="348" y="108"/>
                    </a:lnTo>
                    <a:lnTo>
                      <a:pt x="353" y="119"/>
                    </a:lnTo>
                    <a:lnTo>
                      <a:pt x="376" y="148"/>
                    </a:lnTo>
                    <a:lnTo>
                      <a:pt x="377" y="159"/>
                    </a:lnTo>
                    <a:lnTo>
                      <a:pt x="369" y="159"/>
                    </a:lnTo>
                    <a:lnTo>
                      <a:pt x="360" y="152"/>
                    </a:lnTo>
                    <a:lnTo>
                      <a:pt x="353" y="159"/>
                    </a:lnTo>
                    <a:lnTo>
                      <a:pt x="355" y="173"/>
                    </a:lnTo>
                    <a:lnTo>
                      <a:pt x="364" y="174"/>
                    </a:lnTo>
                    <a:lnTo>
                      <a:pt x="366" y="186"/>
                    </a:lnTo>
                    <a:lnTo>
                      <a:pt x="370" y="190"/>
                    </a:lnTo>
                    <a:lnTo>
                      <a:pt x="375" y="210"/>
                    </a:lnTo>
                    <a:lnTo>
                      <a:pt x="366" y="222"/>
                    </a:lnTo>
                    <a:lnTo>
                      <a:pt x="350" y="237"/>
                    </a:lnTo>
                    <a:lnTo>
                      <a:pt x="324" y="237"/>
                    </a:lnTo>
                    <a:lnTo>
                      <a:pt x="318" y="244"/>
                    </a:lnTo>
                    <a:lnTo>
                      <a:pt x="314" y="258"/>
                    </a:lnTo>
                    <a:lnTo>
                      <a:pt x="317" y="288"/>
                    </a:lnTo>
                    <a:lnTo>
                      <a:pt x="313" y="302"/>
                    </a:lnTo>
                    <a:lnTo>
                      <a:pt x="300" y="309"/>
                    </a:lnTo>
                    <a:lnTo>
                      <a:pt x="287" y="307"/>
                    </a:lnTo>
                    <a:lnTo>
                      <a:pt x="265" y="269"/>
                    </a:lnTo>
                    <a:lnTo>
                      <a:pt x="265" y="253"/>
                    </a:lnTo>
                    <a:lnTo>
                      <a:pt x="269" y="237"/>
                    </a:lnTo>
                    <a:lnTo>
                      <a:pt x="268" y="220"/>
                    </a:lnTo>
                    <a:lnTo>
                      <a:pt x="275" y="195"/>
                    </a:lnTo>
                    <a:lnTo>
                      <a:pt x="276" y="183"/>
                    </a:lnTo>
                    <a:lnTo>
                      <a:pt x="270" y="182"/>
                    </a:lnTo>
                    <a:lnTo>
                      <a:pt x="262" y="193"/>
                    </a:lnTo>
                    <a:lnTo>
                      <a:pt x="246" y="189"/>
                    </a:lnTo>
                    <a:lnTo>
                      <a:pt x="244" y="200"/>
                    </a:lnTo>
                    <a:lnTo>
                      <a:pt x="244" y="206"/>
                    </a:lnTo>
                    <a:lnTo>
                      <a:pt x="237" y="213"/>
                    </a:lnTo>
                    <a:lnTo>
                      <a:pt x="243" y="220"/>
                    </a:lnTo>
                    <a:lnTo>
                      <a:pt x="244" y="244"/>
                    </a:lnTo>
                    <a:lnTo>
                      <a:pt x="235" y="255"/>
                    </a:lnTo>
                    <a:lnTo>
                      <a:pt x="225" y="242"/>
                    </a:lnTo>
                    <a:lnTo>
                      <a:pt x="216" y="239"/>
                    </a:lnTo>
                    <a:lnTo>
                      <a:pt x="216" y="247"/>
                    </a:lnTo>
                    <a:lnTo>
                      <a:pt x="211" y="256"/>
                    </a:lnTo>
                    <a:lnTo>
                      <a:pt x="217" y="264"/>
                    </a:lnTo>
                    <a:lnTo>
                      <a:pt x="227" y="268"/>
                    </a:lnTo>
                    <a:lnTo>
                      <a:pt x="233" y="291"/>
                    </a:lnTo>
                    <a:lnTo>
                      <a:pt x="231" y="302"/>
                    </a:lnTo>
                    <a:lnTo>
                      <a:pt x="216" y="311"/>
                    </a:lnTo>
                    <a:lnTo>
                      <a:pt x="215" y="331"/>
                    </a:lnTo>
                    <a:lnTo>
                      <a:pt x="211" y="342"/>
                    </a:lnTo>
                    <a:lnTo>
                      <a:pt x="209" y="340"/>
                    </a:lnTo>
                    <a:lnTo>
                      <a:pt x="201" y="344"/>
                    </a:lnTo>
                    <a:lnTo>
                      <a:pt x="195" y="324"/>
                    </a:lnTo>
                    <a:lnTo>
                      <a:pt x="188" y="308"/>
                    </a:lnTo>
                    <a:lnTo>
                      <a:pt x="185" y="287"/>
                    </a:lnTo>
                    <a:lnTo>
                      <a:pt x="181" y="295"/>
                    </a:lnTo>
                    <a:lnTo>
                      <a:pt x="173" y="290"/>
                    </a:lnTo>
                    <a:lnTo>
                      <a:pt x="172" y="301"/>
                    </a:lnTo>
                    <a:lnTo>
                      <a:pt x="174" y="318"/>
                    </a:lnTo>
                    <a:lnTo>
                      <a:pt x="178" y="324"/>
                    </a:lnTo>
                    <a:lnTo>
                      <a:pt x="173" y="334"/>
                    </a:lnTo>
                    <a:lnTo>
                      <a:pt x="181" y="336"/>
                    </a:lnTo>
                    <a:lnTo>
                      <a:pt x="162" y="346"/>
                    </a:lnTo>
                    <a:lnTo>
                      <a:pt x="173" y="352"/>
                    </a:lnTo>
                    <a:lnTo>
                      <a:pt x="181" y="368"/>
                    </a:lnTo>
                    <a:lnTo>
                      <a:pt x="182" y="376"/>
                    </a:lnTo>
                    <a:lnTo>
                      <a:pt x="173" y="376"/>
                    </a:lnTo>
                    <a:lnTo>
                      <a:pt x="171" y="393"/>
                    </a:lnTo>
                    <a:lnTo>
                      <a:pt x="162" y="398"/>
                    </a:lnTo>
                    <a:lnTo>
                      <a:pt x="154" y="398"/>
                    </a:lnTo>
                    <a:lnTo>
                      <a:pt x="145" y="384"/>
                    </a:lnTo>
                    <a:lnTo>
                      <a:pt x="144" y="400"/>
                    </a:lnTo>
                    <a:lnTo>
                      <a:pt x="139" y="411"/>
                    </a:lnTo>
                    <a:lnTo>
                      <a:pt x="131" y="393"/>
                    </a:lnTo>
                    <a:lnTo>
                      <a:pt x="130" y="367"/>
                    </a:lnTo>
                    <a:lnTo>
                      <a:pt x="123" y="367"/>
                    </a:lnTo>
                    <a:lnTo>
                      <a:pt x="114" y="351"/>
                    </a:lnTo>
                    <a:lnTo>
                      <a:pt x="118" y="339"/>
                    </a:lnTo>
                    <a:lnTo>
                      <a:pt x="117" y="328"/>
                    </a:lnTo>
                    <a:lnTo>
                      <a:pt x="114" y="319"/>
                    </a:lnTo>
                    <a:lnTo>
                      <a:pt x="103" y="329"/>
                    </a:lnTo>
                    <a:lnTo>
                      <a:pt x="101" y="349"/>
                    </a:lnTo>
                    <a:lnTo>
                      <a:pt x="101" y="360"/>
                    </a:lnTo>
                    <a:lnTo>
                      <a:pt x="91" y="382"/>
                    </a:lnTo>
                    <a:lnTo>
                      <a:pt x="82" y="371"/>
                    </a:lnTo>
                    <a:lnTo>
                      <a:pt x="56" y="360"/>
                    </a:lnTo>
                    <a:lnTo>
                      <a:pt x="55" y="352"/>
                    </a:lnTo>
                    <a:lnTo>
                      <a:pt x="58" y="346"/>
                    </a:lnTo>
                    <a:lnTo>
                      <a:pt x="58" y="334"/>
                    </a:lnTo>
                    <a:lnTo>
                      <a:pt x="50" y="356"/>
                    </a:lnTo>
                    <a:lnTo>
                      <a:pt x="44" y="361"/>
                    </a:lnTo>
                    <a:lnTo>
                      <a:pt x="37" y="378"/>
                    </a:lnTo>
                    <a:lnTo>
                      <a:pt x="21" y="383"/>
                    </a:lnTo>
                    <a:lnTo>
                      <a:pt x="12" y="373"/>
                    </a:lnTo>
                    <a:lnTo>
                      <a:pt x="12" y="367"/>
                    </a:lnTo>
                    <a:lnTo>
                      <a:pt x="25" y="333"/>
                    </a:lnTo>
                    <a:lnTo>
                      <a:pt x="16" y="328"/>
                    </a:lnTo>
                    <a:lnTo>
                      <a:pt x="2" y="346"/>
                    </a:lnTo>
                    <a:lnTo>
                      <a:pt x="0" y="326"/>
                    </a:lnTo>
                    <a:lnTo>
                      <a:pt x="5" y="317"/>
                    </a:lnTo>
                    <a:lnTo>
                      <a:pt x="15" y="308"/>
                    </a:lnTo>
                    <a:lnTo>
                      <a:pt x="16" y="285"/>
                    </a:lnTo>
                    <a:lnTo>
                      <a:pt x="27" y="280"/>
                    </a:lnTo>
                    <a:lnTo>
                      <a:pt x="29" y="274"/>
                    </a:lnTo>
                    <a:lnTo>
                      <a:pt x="39" y="266"/>
                    </a:lnTo>
                    <a:lnTo>
                      <a:pt x="47" y="266"/>
                    </a:lnTo>
                    <a:lnTo>
                      <a:pt x="59" y="274"/>
                    </a:lnTo>
                    <a:lnTo>
                      <a:pt x="64" y="269"/>
                    </a:lnTo>
                    <a:lnTo>
                      <a:pt x="70" y="271"/>
                    </a:lnTo>
                    <a:lnTo>
                      <a:pt x="82" y="239"/>
                    </a:lnTo>
                    <a:lnTo>
                      <a:pt x="90" y="231"/>
                    </a:lnTo>
                    <a:lnTo>
                      <a:pt x="91" y="225"/>
                    </a:lnTo>
                    <a:lnTo>
                      <a:pt x="90" y="209"/>
                    </a:lnTo>
                    <a:lnTo>
                      <a:pt x="93" y="216"/>
                    </a:lnTo>
                    <a:lnTo>
                      <a:pt x="99" y="213"/>
                    </a:lnTo>
                    <a:lnTo>
                      <a:pt x="111" y="206"/>
                    </a:lnTo>
                    <a:lnTo>
                      <a:pt x="114" y="198"/>
                    </a:lnTo>
                    <a:lnTo>
                      <a:pt x="120" y="198"/>
                    </a:lnTo>
                    <a:lnTo>
                      <a:pt x="134" y="178"/>
                    </a:lnTo>
                    <a:lnTo>
                      <a:pt x="147" y="174"/>
                    </a:lnTo>
                    <a:lnTo>
                      <a:pt x="138" y="170"/>
                    </a:lnTo>
                    <a:lnTo>
                      <a:pt x="147" y="150"/>
                    </a:lnTo>
                    <a:lnTo>
                      <a:pt x="149" y="139"/>
                    </a:lnTo>
                    <a:lnTo>
                      <a:pt x="154" y="13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295"/>
              <p:cNvSpPr>
                <a:spLocks noChangeAspect="1"/>
              </p:cNvSpPr>
              <p:nvPr/>
            </p:nvSpPr>
            <p:spPr bwMode="gray">
              <a:xfrm>
                <a:off x="1271" y="1070"/>
                <a:ext cx="40" cy="39"/>
              </a:xfrm>
              <a:custGeom>
                <a:avLst/>
                <a:gdLst/>
                <a:ahLst/>
                <a:cxnLst>
                  <a:cxn ang="0">
                    <a:pos x="76" y="19"/>
                  </a:cxn>
                  <a:cxn ang="0">
                    <a:pos x="84" y="23"/>
                  </a:cxn>
                  <a:cxn ang="0">
                    <a:pos x="84" y="19"/>
                  </a:cxn>
                  <a:cxn ang="0">
                    <a:pos x="95" y="13"/>
                  </a:cxn>
                  <a:cxn ang="0">
                    <a:pos x="127" y="7"/>
                  </a:cxn>
                  <a:cxn ang="0">
                    <a:pos x="128" y="13"/>
                  </a:cxn>
                  <a:cxn ang="0">
                    <a:pos x="138" y="16"/>
                  </a:cxn>
                  <a:cxn ang="0">
                    <a:pos x="145" y="5"/>
                  </a:cxn>
                  <a:cxn ang="0">
                    <a:pos x="172" y="0"/>
                  </a:cxn>
                  <a:cxn ang="0">
                    <a:pos x="198" y="8"/>
                  </a:cxn>
                  <a:cxn ang="0">
                    <a:pos x="200" y="21"/>
                  </a:cxn>
                  <a:cxn ang="0">
                    <a:pos x="199" y="37"/>
                  </a:cxn>
                  <a:cxn ang="0">
                    <a:pos x="194" y="46"/>
                  </a:cxn>
                  <a:cxn ang="0">
                    <a:pos x="149" y="60"/>
                  </a:cxn>
                  <a:cxn ang="0">
                    <a:pos x="135" y="60"/>
                  </a:cxn>
                  <a:cxn ang="0">
                    <a:pos x="134" y="65"/>
                  </a:cxn>
                  <a:cxn ang="0">
                    <a:pos x="127" y="70"/>
                  </a:cxn>
                  <a:cxn ang="0">
                    <a:pos x="134" y="76"/>
                  </a:cxn>
                  <a:cxn ang="0">
                    <a:pos x="129" y="80"/>
                  </a:cxn>
                  <a:cxn ang="0">
                    <a:pos x="105" y="81"/>
                  </a:cxn>
                  <a:cxn ang="0">
                    <a:pos x="107" y="85"/>
                  </a:cxn>
                  <a:cxn ang="0">
                    <a:pos x="107" y="97"/>
                  </a:cxn>
                  <a:cxn ang="0">
                    <a:pos x="114" y="87"/>
                  </a:cxn>
                  <a:cxn ang="0">
                    <a:pos x="116" y="94"/>
                  </a:cxn>
                  <a:cxn ang="0">
                    <a:pos x="111" y="104"/>
                  </a:cxn>
                  <a:cxn ang="0">
                    <a:pos x="123" y="92"/>
                  </a:cxn>
                  <a:cxn ang="0">
                    <a:pos x="129" y="92"/>
                  </a:cxn>
                  <a:cxn ang="0">
                    <a:pos x="129" y="104"/>
                  </a:cxn>
                  <a:cxn ang="0">
                    <a:pos x="134" y="99"/>
                  </a:cxn>
                  <a:cxn ang="0">
                    <a:pos x="135" y="87"/>
                  </a:cxn>
                  <a:cxn ang="0">
                    <a:pos x="140" y="81"/>
                  </a:cxn>
                  <a:cxn ang="0">
                    <a:pos x="144" y="89"/>
                  </a:cxn>
                  <a:cxn ang="0">
                    <a:pos x="155" y="92"/>
                  </a:cxn>
                  <a:cxn ang="0">
                    <a:pos x="173" y="87"/>
                  </a:cxn>
                  <a:cxn ang="0">
                    <a:pos x="177" y="115"/>
                  </a:cxn>
                  <a:cxn ang="0">
                    <a:pos x="173" y="150"/>
                  </a:cxn>
                  <a:cxn ang="0">
                    <a:pos x="168" y="157"/>
                  </a:cxn>
                  <a:cxn ang="0">
                    <a:pos x="161" y="163"/>
                  </a:cxn>
                  <a:cxn ang="0">
                    <a:pos x="125" y="177"/>
                  </a:cxn>
                  <a:cxn ang="0">
                    <a:pos x="117" y="172"/>
                  </a:cxn>
                  <a:cxn ang="0">
                    <a:pos x="76" y="195"/>
                  </a:cxn>
                  <a:cxn ang="0">
                    <a:pos x="64" y="195"/>
                  </a:cxn>
                  <a:cxn ang="0">
                    <a:pos x="52" y="190"/>
                  </a:cxn>
                  <a:cxn ang="0">
                    <a:pos x="46" y="179"/>
                  </a:cxn>
                  <a:cxn ang="0">
                    <a:pos x="44" y="169"/>
                  </a:cxn>
                  <a:cxn ang="0">
                    <a:pos x="14" y="158"/>
                  </a:cxn>
                  <a:cxn ang="0">
                    <a:pos x="6" y="148"/>
                  </a:cxn>
                  <a:cxn ang="0">
                    <a:pos x="6" y="136"/>
                  </a:cxn>
                  <a:cxn ang="0">
                    <a:pos x="9" y="129"/>
                  </a:cxn>
                  <a:cxn ang="0">
                    <a:pos x="6" y="118"/>
                  </a:cxn>
                  <a:cxn ang="0">
                    <a:pos x="6" y="102"/>
                  </a:cxn>
                  <a:cxn ang="0">
                    <a:pos x="0" y="83"/>
                  </a:cxn>
                  <a:cxn ang="0">
                    <a:pos x="4" y="61"/>
                  </a:cxn>
                  <a:cxn ang="0">
                    <a:pos x="8" y="56"/>
                  </a:cxn>
                  <a:cxn ang="0">
                    <a:pos x="32" y="49"/>
                  </a:cxn>
                  <a:cxn ang="0">
                    <a:pos x="37" y="39"/>
                  </a:cxn>
                  <a:cxn ang="0">
                    <a:pos x="46" y="33"/>
                  </a:cxn>
                  <a:cxn ang="0">
                    <a:pos x="54" y="37"/>
                  </a:cxn>
                  <a:cxn ang="0">
                    <a:pos x="63" y="23"/>
                  </a:cxn>
                  <a:cxn ang="0">
                    <a:pos x="71" y="23"/>
                  </a:cxn>
                  <a:cxn ang="0">
                    <a:pos x="76" y="19"/>
                  </a:cxn>
                </a:cxnLst>
                <a:rect l="0" t="0" r="r" b="b"/>
                <a:pathLst>
                  <a:path w="200" h="195">
                    <a:moveTo>
                      <a:pt x="76" y="19"/>
                    </a:moveTo>
                    <a:lnTo>
                      <a:pt x="84" y="23"/>
                    </a:lnTo>
                    <a:lnTo>
                      <a:pt x="84" y="19"/>
                    </a:lnTo>
                    <a:lnTo>
                      <a:pt x="95" y="13"/>
                    </a:lnTo>
                    <a:lnTo>
                      <a:pt x="127" y="7"/>
                    </a:lnTo>
                    <a:lnTo>
                      <a:pt x="128" y="13"/>
                    </a:lnTo>
                    <a:lnTo>
                      <a:pt x="138" y="16"/>
                    </a:lnTo>
                    <a:lnTo>
                      <a:pt x="145" y="5"/>
                    </a:lnTo>
                    <a:lnTo>
                      <a:pt x="172" y="0"/>
                    </a:lnTo>
                    <a:lnTo>
                      <a:pt x="198" y="8"/>
                    </a:lnTo>
                    <a:lnTo>
                      <a:pt x="200" y="21"/>
                    </a:lnTo>
                    <a:lnTo>
                      <a:pt x="199" y="37"/>
                    </a:lnTo>
                    <a:lnTo>
                      <a:pt x="194" y="46"/>
                    </a:lnTo>
                    <a:lnTo>
                      <a:pt x="149" y="60"/>
                    </a:lnTo>
                    <a:lnTo>
                      <a:pt x="135" y="60"/>
                    </a:lnTo>
                    <a:lnTo>
                      <a:pt x="134" y="65"/>
                    </a:lnTo>
                    <a:lnTo>
                      <a:pt x="127" y="70"/>
                    </a:lnTo>
                    <a:lnTo>
                      <a:pt x="134" y="76"/>
                    </a:lnTo>
                    <a:lnTo>
                      <a:pt x="129" y="80"/>
                    </a:lnTo>
                    <a:lnTo>
                      <a:pt x="105" y="81"/>
                    </a:lnTo>
                    <a:lnTo>
                      <a:pt x="107" y="85"/>
                    </a:lnTo>
                    <a:lnTo>
                      <a:pt x="107" y="97"/>
                    </a:lnTo>
                    <a:lnTo>
                      <a:pt x="114" y="87"/>
                    </a:lnTo>
                    <a:lnTo>
                      <a:pt x="116" y="94"/>
                    </a:lnTo>
                    <a:lnTo>
                      <a:pt x="111" y="104"/>
                    </a:lnTo>
                    <a:lnTo>
                      <a:pt x="123" y="92"/>
                    </a:lnTo>
                    <a:lnTo>
                      <a:pt x="129" y="92"/>
                    </a:lnTo>
                    <a:lnTo>
                      <a:pt x="129" y="104"/>
                    </a:lnTo>
                    <a:lnTo>
                      <a:pt x="134" y="99"/>
                    </a:lnTo>
                    <a:lnTo>
                      <a:pt x="135" y="87"/>
                    </a:lnTo>
                    <a:lnTo>
                      <a:pt x="140" y="81"/>
                    </a:lnTo>
                    <a:lnTo>
                      <a:pt x="144" y="89"/>
                    </a:lnTo>
                    <a:lnTo>
                      <a:pt x="155" y="92"/>
                    </a:lnTo>
                    <a:lnTo>
                      <a:pt x="173" y="87"/>
                    </a:lnTo>
                    <a:lnTo>
                      <a:pt x="177" y="115"/>
                    </a:lnTo>
                    <a:lnTo>
                      <a:pt x="173" y="150"/>
                    </a:lnTo>
                    <a:lnTo>
                      <a:pt x="168" y="157"/>
                    </a:lnTo>
                    <a:lnTo>
                      <a:pt x="161" y="163"/>
                    </a:lnTo>
                    <a:lnTo>
                      <a:pt x="125" y="177"/>
                    </a:lnTo>
                    <a:lnTo>
                      <a:pt x="117" y="172"/>
                    </a:lnTo>
                    <a:lnTo>
                      <a:pt x="76" y="195"/>
                    </a:lnTo>
                    <a:lnTo>
                      <a:pt x="64" y="195"/>
                    </a:lnTo>
                    <a:lnTo>
                      <a:pt x="52" y="190"/>
                    </a:lnTo>
                    <a:lnTo>
                      <a:pt x="46" y="179"/>
                    </a:lnTo>
                    <a:lnTo>
                      <a:pt x="44" y="169"/>
                    </a:lnTo>
                    <a:lnTo>
                      <a:pt x="14" y="158"/>
                    </a:lnTo>
                    <a:lnTo>
                      <a:pt x="6" y="148"/>
                    </a:lnTo>
                    <a:lnTo>
                      <a:pt x="6" y="136"/>
                    </a:lnTo>
                    <a:lnTo>
                      <a:pt x="9" y="129"/>
                    </a:lnTo>
                    <a:lnTo>
                      <a:pt x="6" y="118"/>
                    </a:lnTo>
                    <a:lnTo>
                      <a:pt x="6" y="102"/>
                    </a:lnTo>
                    <a:lnTo>
                      <a:pt x="0" y="83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32" y="49"/>
                    </a:lnTo>
                    <a:lnTo>
                      <a:pt x="37" y="39"/>
                    </a:lnTo>
                    <a:lnTo>
                      <a:pt x="46" y="33"/>
                    </a:lnTo>
                    <a:lnTo>
                      <a:pt x="54" y="37"/>
                    </a:lnTo>
                    <a:lnTo>
                      <a:pt x="63" y="23"/>
                    </a:lnTo>
                    <a:lnTo>
                      <a:pt x="71" y="23"/>
                    </a:lnTo>
                    <a:lnTo>
                      <a:pt x="76" y="1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296"/>
              <p:cNvSpPr>
                <a:spLocks noChangeAspect="1"/>
              </p:cNvSpPr>
              <p:nvPr/>
            </p:nvSpPr>
            <p:spPr bwMode="gray">
              <a:xfrm>
                <a:off x="1271" y="1035"/>
                <a:ext cx="44" cy="26"/>
              </a:xfrm>
              <a:custGeom>
                <a:avLst/>
                <a:gdLst/>
                <a:ahLst/>
                <a:cxnLst>
                  <a:cxn ang="0">
                    <a:pos x="184" y="32"/>
                  </a:cxn>
                  <a:cxn ang="0">
                    <a:pos x="188" y="31"/>
                  </a:cxn>
                  <a:cxn ang="0">
                    <a:pos x="192" y="46"/>
                  </a:cxn>
                  <a:cxn ang="0">
                    <a:pos x="207" y="47"/>
                  </a:cxn>
                  <a:cxn ang="0">
                    <a:pos x="208" y="57"/>
                  </a:cxn>
                  <a:cxn ang="0">
                    <a:pos x="216" y="66"/>
                  </a:cxn>
                  <a:cxn ang="0">
                    <a:pos x="216" y="74"/>
                  </a:cxn>
                  <a:cxn ang="0">
                    <a:pos x="219" y="80"/>
                  </a:cxn>
                  <a:cxn ang="0">
                    <a:pos x="219" y="101"/>
                  </a:cxn>
                  <a:cxn ang="0">
                    <a:pos x="216" y="117"/>
                  </a:cxn>
                  <a:cxn ang="0">
                    <a:pos x="208" y="122"/>
                  </a:cxn>
                  <a:cxn ang="0">
                    <a:pos x="195" y="126"/>
                  </a:cxn>
                  <a:cxn ang="0">
                    <a:pos x="188" y="121"/>
                  </a:cxn>
                  <a:cxn ang="0">
                    <a:pos x="160" y="131"/>
                  </a:cxn>
                  <a:cxn ang="0">
                    <a:pos x="148" y="127"/>
                  </a:cxn>
                  <a:cxn ang="0">
                    <a:pos x="130" y="105"/>
                  </a:cxn>
                  <a:cxn ang="0">
                    <a:pos x="121" y="104"/>
                  </a:cxn>
                  <a:cxn ang="0">
                    <a:pos x="114" y="94"/>
                  </a:cxn>
                  <a:cxn ang="0">
                    <a:pos x="109" y="97"/>
                  </a:cxn>
                  <a:cxn ang="0">
                    <a:pos x="107" y="90"/>
                  </a:cxn>
                  <a:cxn ang="0">
                    <a:pos x="107" y="105"/>
                  </a:cxn>
                  <a:cxn ang="0">
                    <a:pos x="111" y="117"/>
                  </a:cxn>
                  <a:cxn ang="0">
                    <a:pos x="105" y="120"/>
                  </a:cxn>
                  <a:cxn ang="0">
                    <a:pos x="107" y="131"/>
                  </a:cxn>
                  <a:cxn ang="0">
                    <a:pos x="86" y="133"/>
                  </a:cxn>
                  <a:cxn ang="0">
                    <a:pos x="78" y="111"/>
                  </a:cxn>
                  <a:cxn ang="0">
                    <a:pos x="60" y="107"/>
                  </a:cxn>
                  <a:cxn ang="0">
                    <a:pos x="57" y="99"/>
                  </a:cxn>
                  <a:cxn ang="0">
                    <a:pos x="49" y="101"/>
                  </a:cxn>
                  <a:cxn ang="0">
                    <a:pos x="51" y="107"/>
                  </a:cxn>
                  <a:cxn ang="0">
                    <a:pos x="51" y="110"/>
                  </a:cxn>
                  <a:cxn ang="0">
                    <a:pos x="43" y="107"/>
                  </a:cxn>
                  <a:cxn ang="0">
                    <a:pos x="31" y="115"/>
                  </a:cxn>
                  <a:cxn ang="0">
                    <a:pos x="32" y="124"/>
                  </a:cxn>
                  <a:cxn ang="0">
                    <a:pos x="31" y="132"/>
                  </a:cxn>
                  <a:cxn ang="0">
                    <a:pos x="28" y="126"/>
                  </a:cxn>
                  <a:cxn ang="0">
                    <a:pos x="15" y="133"/>
                  </a:cxn>
                  <a:cxn ang="0">
                    <a:pos x="8" y="131"/>
                  </a:cxn>
                  <a:cxn ang="0">
                    <a:pos x="6" y="120"/>
                  </a:cxn>
                  <a:cxn ang="0">
                    <a:pos x="0" y="120"/>
                  </a:cxn>
                  <a:cxn ang="0">
                    <a:pos x="8" y="94"/>
                  </a:cxn>
                  <a:cxn ang="0">
                    <a:pos x="23" y="79"/>
                  </a:cxn>
                  <a:cxn ang="0">
                    <a:pos x="27" y="84"/>
                  </a:cxn>
                  <a:cxn ang="0">
                    <a:pos x="36" y="81"/>
                  </a:cxn>
                  <a:cxn ang="0">
                    <a:pos x="36" y="75"/>
                  </a:cxn>
                  <a:cxn ang="0">
                    <a:pos x="53" y="62"/>
                  </a:cxn>
                  <a:cxn ang="0">
                    <a:pos x="85" y="54"/>
                  </a:cxn>
                  <a:cxn ang="0">
                    <a:pos x="105" y="45"/>
                  </a:cxn>
                  <a:cxn ang="0">
                    <a:pos x="117" y="19"/>
                  </a:cxn>
                  <a:cxn ang="0">
                    <a:pos x="121" y="26"/>
                  </a:cxn>
                  <a:cxn ang="0">
                    <a:pos x="140" y="3"/>
                  </a:cxn>
                  <a:cxn ang="0">
                    <a:pos x="159" y="0"/>
                  </a:cxn>
                  <a:cxn ang="0">
                    <a:pos x="164" y="5"/>
                  </a:cxn>
                  <a:cxn ang="0">
                    <a:pos x="164" y="13"/>
                  </a:cxn>
                  <a:cxn ang="0">
                    <a:pos x="168" y="13"/>
                  </a:cxn>
                  <a:cxn ang="0">
                    <a:pos x="171" y="21"/>
                  </a:cxn>
                  <a:cxn ang="0">
                    <a:pos x="184" y="26"/>
                  </a:cxn>
                  <a:cxn ang="0">
                    <a:pos x="184" y="32"/>
                  </a:cxn>
                </a:cxnLst>
                <a:rect l="0" t="0" r="r" b="b"/>
                <a:pathLst>
                  <a:path w="219" h="133">
                    <a:moveTo>
                      <a:pt x="184" y="32"/>
                    </a:moveTo>
                    <a:lnTo>
                      <a:pt x="188" y="31"/>
                    </a:lnTo>
                    <a:lnTo>
                      <a:pt x="192" y="46"/>
                    </a:lnTo>
                    <a:lnTo>
                      <a:pt x="207" y="47"/>
                    </a:lnTo>
                    <a:lnTo>
                      <a:pt x="208" y="57"/>
                    </a:lnTo>
                    <a:lnTo>
                      <a:pt x="216" y="66"/>
                    </a:lnTo>
                    <a:lnTo>
                      <a:pt x="216" y="74"/>
                    </a:lnTo>
                    <a:lnTo>
                      <a:pt x="219" y="80"/>
                    </a:lnTo>
                    <a:lnTo>
                      <a:pt x="219" y="101"/>
                    </a:lnTo>
                    <a:lnTo>
                      <a:pt x="216" y="117"/>
                    </a:lnTo>
                    <a:lnTo>
                      <a:pt x="208" y="122"/>
                    </a:lnTo>
                    <a:lnTo>
                      <a:pt x="195" y="126"/>
                    </a:lnTo>
                    <a:lnTo>
                      <a:pt x="188" y="121"/>
                    </a:lnTo>
                    <a:lnTo>
                      <a:pt x="160" y="131"/>
                    </a:lnTo>
                    <a:lnTo>
                      <a:pt x="148" y="127"/>
                    </a:lnTo>
                    <a:lnTo>
                      <a:pt x="130" y="105"/>
                    </a:lnTo>
                    <a:lnTo>
                      <a:pt x="121" y="104"/>
                    </a:lnTo>
                    <a:lnTo>
                      <a:pt x="114" y="94"/>
                    </a:lnTo>
                    <a:lnTo>
                      <a:pt x="109" y="97"/>
                    </a:lnTo>
                    <a:lnTo>
                      <a:pt x="107" y="90"/>
                    </a:lnTo>
                    <a:lnTo>
                      <a:pt x="107" y="105"/>
                    </a:lnTo>
                    <a:lnTo>
                      <a:pt x="111" y="117"/>
                    </a:lnTo>
                    <a:lnTo>
                      <a:pt x="105" y="120"/>
                    </a:lnTo>
                    <a:lnTo>
                      <a:pt x="107" y="131"/>
                    </a:lnTo>
                    <a:lnTo>
                      <a:pt x="86" y="133"/>
                    </a:lnTo>
                    <a:lnTo>
                      <a:pt x="78" y="111"/>
                    </a:lnTo>
                    <a:lnTo>
                      <a:pt x="60" y="107"/>
                    </a:lnTo>
                    <a:lnTo>
                      <a:pt x="57" y="99"/>
                    </a:lnTo>
                    <a:lnTo>
                      <a:pt x="49" y="101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3" y="107"/>
                    </a:lnTo>
                    <a:lnTo>
                      <a:pt x="31" y="115"/>
                    </a:lnTo>
                    <a:lnTo>
                      <a:pt x="32" y="124"/>
                    </a:lnTo>
                    <a:lnTo>
                      <a:pt x="31" y="132"/>
                    </a:lnTo>
                    <a:lnTo>
                      <a:pt x="28" y="126"/>
                    </a:lnTo>
                    <a:lnTo>
                      <a:pt x="15" y="133"/>
                    </a:lnTo>
                    <a:lnTo>
                      <a:pt x="8" y="131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8" y="94"/>
                    </a:lnTo>
                    <a:lnTo>
                      <a:pt x="23" y="79"/>
                    </a:lnTo>
                    <a:lnTo>
                      <a:pt x="27" y="84"/>
                    </a:lnTo>
                    <a:lnTo>
                      <a:pt x="36" y="81"/>
                    </a:lnTo>
                    <a:lnTo>
                      <a:pt x="36" y="75"/>
                    </a:lnTo>
                    <a:lnTo>
                      <a:pt x="53" y="62"/>
                    </a:lnTo>
                    <a:lnTo>
                      <a:pt x="85" y="54"/>
                    </a:lnTo>
                    <a:lnTo>
                      <a:pt x="105" y="45"/>
                    </a:lnTo>
                    <a:lnTo>
                      <a:pt x="117" y="19"/>
                    </a:lnTo>
                    <a:lnTo>
                      <a:pt x="121" y="26"/>
                    </a:lnTo>
                    <a:lnTo>
                      <a:pt x="140" y="3"/>
                    </a:lnTo>
                    <a:lnTo>
                      <a:pt x="159" y="0"/>
                    </a:lnTo>
                    <a:lnTo>
                      <a:pt x="164" y="5"/>
                    </a:lnTo>
                    <a:lnTo>
                      <a:pt x="164" y="13"/>
                    </a:lnTo>
                    <a:lnTo>
                      <a:pt x="168" y="13"/>
                    </a:lnTo>
                    <a:lnTo>
                      <a:pt x="171" y="21"/>
                    </a:lnTo>
                    <a:lnTo>
                      <a:pt x="184" y="26"/>
                    </a:lnTo>
                    <a:lnTo>
                      <a:pt x="18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297"/>
              <p:cNvSpPr>
                <a:spLocks noChangeAspect="1"/>
              </p:cNvSpPr>
              <p:nvPr/>
            </p:nvSpPr>
            <p:spPr bwMode="gray">
              <a:xfrm>
                <a:off x="1461" y="1086"/>
                <a:ext cx="33" cy="21"/>
              </a:xfrm>
              <a:custGeom>
                <a:avLst/>
                <a:gdLst/>
                <a:ahLst/>
                <a:cxnLst>
                  <a:cxn ang="0">
                    <a:pos x="61" y="15"/>
                  </a:cxn>
                  <a:cxn ang="0">
                    <a:pos x="70" y="20"/>
                  </a:cxn>
                  <a:cxn ang="0">
                    <a:pos x="73" y="12"/>
                  </a:cxn>
                  <a:cxn ang="0">
                    <a:pos x="89" y="10"/>
                  </a:cxn>
                  <a:cxn ang="0">
                    <a:pos x="89" y="15"/>
                  </a:cxn>
                  <a:cxn ang="0">
                    <a:pos x="103" y="20"/>
                  </a:cxn>
                  <a:cxn ang="0">
                    <a:pos x="106" y="15"/>
                  </a:cxn>
                  <a:cxn ang="0">
                    <a:pos x="124" y="26"/>
                  </a:cxn>
                  <a:cxn ang="0">
                    <a:pos x="135" y="25"/>
                  </a:cxn>
                  <a:cxn ang="0">
                    <a:pos x="140" y="15"/>
                  </a:cxn>
                  <a:cxn ang="0">
                    <a:pos x="147" y="25"/>
                  </a:cxn>
                  <a:cxn ang="0">
                    <a:pos x="158" y="30"/>
                  </a:cxn>
                  <a:cxn ang="0">
                    <a:pos x="164" y="44"/>
                  </a:cxn>
                  <a:cxn ang="0">
                    <a:pos x="162" y="49"/>
                  </a:cxn>
                  <a:cxn ang="0">
                    <a:pos x="151" y="52"/>
                  </a:cxn>
                  <a:cxn ang="0">
                    <a:pos x="148" y="57"/>
                  </a:cxn>
                  <a:cxn ang="0">
                    <a:pos x="151" y="62"/>
                  </a:cxn>
                  <a:cxn ang="0">
                    <a:pos x="152" y="71"/>
                  </a:cxn>
                  <a:cxn ang="0">
                    <a:pos x="149" y="85"/>
                  </a:cxn>
                  <a:cxn ang="0">
                    <a:pos x="151" y="91"/>
                  </a:cxn>
                  <a:cxn ang="0">
                    <a:pos x="146" y="101"/>
                  </a:cxn>
                  <a:cxn ang="0">
                    <a:pos x="126" y="103"/>
                  </a:cxn>
                  <a:cxn ang="0">
                    <a:pos x="105" y="98"/>
                  </a:cxn>
                  <a:cxn ang="0">
                    <a:pos x="99" y="91"/>
                  </a:cxn>
                  <a:cxn ang="0">
                    <a:pos x="82" y="93"/>
                  </a:cxn>
                  <a:cxn ang="0">
                    <a:pos x="81" y="89"/>
                  </a:cxn>
                  <a:cxn ang="0">
                    <a:pos x="65" y="97"/>
                  </a:cxn>
                  <a:cxn ang="0">
                    <a:pos x="63" y="92"/>
                  </a:cxn>
                  <a:cxn ang="0">
                    <a:pos x="54" y="87"/>
                  </a:cxn>
                  <a:cxn ang="0">
                    <a:pos x="34" y="87"/>
                  </a:cxn>
                  <a:cxn ang="0">
                    <a:pos x="24" y="76"/>
                  </a:cxn>
                  <a:cxn ang="0">
                    <a:pos x="17" y="76"/>
                  </a:cxn>
                  <a:cxn ang="0">
                    <a:pos x="7" y="63"/>
                  </a:cxn>
                  <a:cxn ang="0">
                    <a:pos x="3" y="52"/>
                  </a:cxn>
                  <a:cxn ang="0">
                    <a:pos x="3" y="44"/>
                  </a:cxn>
                  <a:cxn ang="0">
                    <a:pos x="0" y="42"/>
                  </a:cxn>
                  <a:cxn ang="0">
                    <a:pos x="2" y="30"/>
                  </a:cxn>
                  <a:cxn ang="0">
                    <a:pos x="13" y="20"/>
                  </a:cxn>
                  <a:cxn ang="0">
                    <a:pos x="30" y="15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5" y="15"/>
                  </a:cxn>
                  <a:cxn ang="0">
                    <a:pos x="50" y="12"/>
                  </a:cxn>
                  <a:cxn ang="0">
                    <a:pos x="54" y="17"/>
                  </a:cxn>
                  <a:cxn ang="0">
                    <a:pos x="61" y="15"/>
                  </a:cxn>
                </a:cxnLst>
                <a:rect l="0" t="0" r="r" b="b"/>
                <a:pathLst>
                  <a:path w="164" h="103">
                    <a:moveTo>
                      <a:pt x="61" y="15"/>
                    </a:moveTo>
                    <a:lnTo>
                      <a:pt x="70" y="20"/>
                    </a:lnTo>
                    <a:lnTo>
                      <a:pt x="73" y="12"/>
                    </a:lnTo>
                    <a:lnTo>
                      <a:pt x="89" y="10"/>
                    </a:lnTo>
                    <a:lnTo>
                      <a:pt x="89" y="15"/>
                    </a:lnTo>
                    <a:lnTo>
                      <a:pt x="103" y="20"/>
                    </a:lnTo>
                    <a:lnTo>
                      <a:pt x="106" y="15"/>
                    </a:lnTo>
                    <a:lnTo>
                      <a:pt x="124" y="26"/>
                    </a:lnTo>
                    <a:lnTo>
                      <a:pt x="135" y="25"/>
                    </a:lnTo>
                    <a:lnTo>
                      <a:pt x="140" y="15"/>
                    </a:lnTo>
                    <a:lnTo>
                      <a:pt x="147" y="25"/>
                    </a:lnTo>
                    <a:lnTo>
                      <a:pt x="158" y="30"/>
                    </a:lnTo>
                    <a:lnTo>
                      <a:pt x="164" y="44"/>
                    </a:lnTo>
                    <a:lnTo>
                      <a:pt x="162" y="49"/>
                    </a:lnTo>
                    <a:lnTo>
                      <a:pt x="151" y="52"/>
                    </a:lnTo>
                    <a:lnTo>
                      <a:pt x="148" y="57"/>
                    </a:lnTo>
                    <a:lnTo>
                      <a:pt x="151" y="62"/>
                    </a:lnTo>
                    <a:lnTo>
                      <a:pt x="152" y="71"/>
                    </a:lnTo>
                    <a:lnTo>
                      <a:pt x="149" y="85"/>
                    </a:lnTo>
                    <a:lnTo>
                      <a:pt x="151" y="91"/>
                    </a:lnTo>
                    <a:lnTo>
                      <a:pt x="146" y="101"/>
                    </a:lnTo>
                    <a:lnTo>
                      <a:pt x="126" y="103"/>
                    </a:lnTo>
                    <a:lnTo>
                      <a:pt x="105" y="98"/>
                    </a:lnTo>
                    <a:lnTo>
                      <a:pt x="99" y="91"/>
                    </a:lnTo>
                    <a:lnTo>
                      <a:pt x="82" y="93"/>
                    </a:lnTo>
                    <a:lnTo>
                      <a:pt x="81" y="89"/>
                    </a:lnTo>
                    <a:lnTo>
                      <a:pt x="65" y="97"/>
                    </a:lnTo>
                    <a:lnTo>
                      <a:pt x="63" y="92"/>
                    </a:lnTo>
                    <a:lnTo>
                      <a:pt x="54" y="87"/>
                    </a:lnTo>
                    <a:lnTo>
                      <a:pt x="34" y="87"/>
                    </a:lnTo>
                    <a:lnTo>
                      <a:pt x="24" y="76"/>
                    </a:lnTo>
                    <a:lnTo>
                      <a:pt x="17" y="76"/>
                    </a:lnTo>
                    <a:lnTo>
                      <a:pt x="7" y="63"/>
                    </a:lnTo>
                    <a:lnTo>
                      <a:pt x="3" y="52"/>
                    </a:lnTo>
                    <a:lnTo>
                      <a:pt x="3" y="44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13" y="20"/>
                    </a:lnTo>
                    <a:lnTo>
                      <a:pt x="30" y="15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5"/>
                    </a:lnTo>
                    <a:lnTo>
                      <a:pt x="50" y="12"/>
                    </a:lnTo>
                    <a:lnTo>
                      <a:pt x="54" y="17"/>
                    </a:lnTo>
                    <a:lnTo>
                      <a:pt x="6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298"/>
              <p:cNvSpPr>
                <a:spLocks noChangeAspect="1"/>
              </p:cNvSpPr>
              <p:nvPr/>
            </p:nvSpPr>
            <p:spPr bwMode="gray">
              <a:xfrm>
                <a:off x="1452" y="1121"/>
                <a:ext cx="189" cy="119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19" y="52"/>
                  </a:cxn>
                  <a:cxn ang="0">
                    <a:pos x="3" y="68"/>
                  </a:cxn>
                  <a:cxn ang="0">
                    <a:pos x="37" y="106"/>
                  </a:cxn>
                  <a:cxn ang="0">
                    <a:pos x="110" y="210"/>
                  </a:cxn>
                  <a:cxn ang="0">
                    <a:pos x="169" y="197"/>
                  </a:cxn>
                  <a:cxn ang="0">
                    <a:pos x="197" y="176"/>
                  </a:cxn>
                  <a:cxn ang="0">
                    <a:pos x="229" y="268"/>
                  </a:cxn>
                  <a:cxn ang="0">
                    <a:pos x="266" y="354"/>
                  </a:cxn>
                  <a:cxn ang="0">
                    <a:pos x="245" y="454"/>
                  </a:cxn>
                  <a:cxn ang="0">
                    <a:pos x="271" y="534"/>
                  </a:cxn>
                  <a:cxn ang="0">
                    <a:pos x="307" y="537"/>
                  </a:cxn>
                  <a:cxn ang="0">
                    <a:pos x="345" y="559"/>
                  </a:cxn>
                  <a:cxn ang="0">
                    <a:pos x="397" y="580"/>
                  </a:cxn>
                  <a:cxn ang="0">
                    <a:pos x="412" y="527"/>
                  </a:cxn>
                  <a:cxn ang="0">
                    <a:pos x="443" y="517"/>
                  </a:cxn>
                  <a:cxn ang="0">
                    <a:pos x="466" y="591"/>
                  </a:cxn>
                  <a:cxn ang="0">
                    <a:pos x="517" y="575"/>
                  </a:cxn>
                  <a:cxn ang="0">
                    <a:pos x="559" y="579"/>
                  </a:cxn>
                  <a:cxn ang="0">
                    <a:pos x="590" y="579"/>
                  </a:cxn>
                  <a:cxn ang="0">
                    <a:pos x="640" y="585"/>
                  </a:cxn>
                  <a:cxn ang="0">
                    <a:pos x="658" y="580"/>
                  </a:cxn>
                  <a:cxn ang="0">
                    <a:pos x="728" y="497"/>
                  </a:cxn>
                  <a:cxn ang="0">
                    <a:pos x="775" y="582"/>
                  </a:cxn>
                  <a:cxn ang="0">
                    <a:pos x="837" y="579"/>
                  </a:cxn>
                  <a:cxn ang="0">
                    <a:pos x="913" y="528"/>
                  </a:cxn>
                  <a:cxn ang="0">
                    <a:pos x="917" y="453"/>
                  </a:cxn>
                  <a:cxn ang="0">
                    <a:pos x="936" y="376"/>
                  </a:cxn>
                  <a:cxn ang="0">
                    <a:pos x="912" y="346"/>
                  </a:cxn>
                  <a:cxn ang="0">
                    <a:pos x="859" y="302"/>
                  </a:cxn>
                  <a:cxn ang="0">
                    <a:pos x="737" y="302"/>
                  </a:cxn>
                  <a:cxn ang="0">
                    <a:pos x="670" y="330"/>
                  </a:cxn>
                  <a:cxn ang="0">
                    <a:pos x="635" y="348"/>
                  </a:cxn>
                  <a:cxn ang="0">
                    <a:pos x="610" y="361"/>
                  </a:cxn>
                  <a:cxn ang="0">
                    <a:pos x="617" y="399"/>
                  </a:cxn>
                  <a:cxn ang="0">
                    <a:pos x="560" y="386"/>
                  </a:cxn>
                  <a:cxn ang="0">
                    <a:pos x="503" y="386"/>
                  </a:cxn>
                  <a:cxn ang="0">
                    <a:pos x="465" y="383"/>
                  </a:cxn>
                  <a:cxn ang="0">
                    <a:pos x="436" y="348"/>
                  </a:cxn>
                  <a:cxn ang="0">
                    <a:pos x="407" y="357"/>
                  </a:cxn>
                  <a:cxn ang="0">
                    <a:pos x="390" y="354"/>
                  </a:cxn>
                  <a:cxn ang="0">
                    <a:pos x="381" y="306"/>
                  </a:cxn>
                  <a:cxn ang="0">
                    <a:pos x="358" y="279"/>
                  </a:cxn>
                  <a:cxn ang="0">
                    <a:pos x="327" y="289"/>
                  </a:cxn>
                  <a:cxn ang="0">
                    <a:pos x="354" y="263"/>
                  </a:cxn>
                  <a:cxn ang="0">
                    <a:pos x="325" y="246"/>
                  </a:cxn>
                  <a:cxn ang="0">
                    <a:pos x="296" y="206"/>
                  </a:cxn>
                  <a:cxn ang="0">
                    <a:pos x="347" y="232"/>
                  </a:cxn>
                  <a:cxn ang="0">
                    <a:pos x="418" y="193"/>
                  </a:cxn>
                  <a:cxn ang="0">
                    <a:pos x="344" y="172"/>
                  </a:cxn>
                  <a:cxn ang="0">
                    <a:pos x="323" y="144"/>
                  </a:cxn>
                  <a:cxn ang="0">
                    <a:pos x="350" y="139"/>
                  </a:cxn>
                  <a:cxn ang="0">
                    <a:pos x="293" y="95"/>
                  </a:cxn>
                  <a:cxn ang="0">
                    <a:pos x="232" y="123"/>
                  </a:cxn>
                  <a:cxn ang="0">
                    <a:pos x="192" y="123"/>
                  </a:cxn>
                  <a:cxn ang="0">
                    <a:pos x="176" y="36"/>
                  </a:cxn>
                  <a:cxn ang="0">
                    <a:pos x="111" y="15"/>
                  </a:cxn>
                </a:cxnLst>
                <a:rect l="0" t="0" r="r" b="b"/>
                <a:pathLst>
                  <a:path w="946" h="593">
                    <a:moveTo>
                      <a:pt x="111" y="15"/>
                    </a:moveTo>
                    <a:lnTo>
                      <a:pt x="101" y="17"/>
                    </a:lnTo>
                    <a:lnTo>
                      <a:pt x="79" y="2"/>
                    </a:lnTo>
                    <a:lnTo>
                      <a:pt x="60" y="0"/>
                    </a:lnTo>
                    <a:lnTo>
                      <a:pt x="27" y="11"/>
                    </a:lnTo>
                    <a:lnTo>
                      <a:pt x="27" y="21"/>
                    </a:lnTo>
                    <a:lnTo>
                      <a:pt x="21" y="27"/>
                    </a:lnTo>
                    <a:lnTo>
                      <a:pt x="6" y="25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8" y="48"/>
                    </a:lnTo>
                    <a:lnTo>
                      <a:pt x="19" y="52"/>
                    </a:lnTo>
                    <a:lnTo>
                      <a:pt x="31" y="66"/>
                    </a:lnTo>
                    <a:lnTo>
                      <a:pt x="36" y="72"/>
                    </a:lnTo>
                    <a:lnTo>
                      <a:pt x="37" y="76"/>
                    </a:lnTo>
                    <a:lnTo>
                      <a:pt x="21" y="76"/>
                    </a:lnTo>
                    <a:lnTo>
                      <a:pt x="6" y="64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6" y="90"/>
                    </a:lnTo>
                    <a:lnTo>
                      <a:pt x="24" y="92"/>
                    </a:lnTo>
                    <a:lnTo>
                      <a:pt x="25" y="99"/>
                    </a:lnTo>
                    <a:lnTo>
                      <a:pt x="35" y="108"/>
                    </a:lnTo>
                    <a:lnTo>
                      <a:pt x="37" y="106"/>
                    </a:lnTo>
                    <a:lnTo>
                      <a:pt x="45" y="122"/>
                    </a:lnTo>
                    <a:lnTo>
                      <a:pt x="52" y="120"/>
                    </a:lnTo>
                    <a:lnTo>
                      <a:pt x="72" y="167"/>
                    </a:lnTo>
                    <a:lnTo>
                      <a:pt x="91" y="169"/>
                    </a:lnTo>
                    <a:lnTo>
                      <a:pt x="101" y="179"/>
                    </a:lnTo>
                    <a:lnTo>
                      <a:pt x="110" y="210"/>
                    </a:lnTo>
                    <a:lnTo>
                      <a:pt x="111" y="192"/>
                    </a:lnTo>
                    <a:lnTo>
                      <a:pt x="118" y="201"/>
                    </a:lnTo>
                    <a:lnTo>
                      <a:pt x="169" y="210"/>
                    </a:lnTo>
                    <a:lnTo>
                      <a:pt x="175" y="209"/>
                    </a:lnTo>
                    <a:lnTo>
                      <a:pt x="167" y="204"/>
                    </a:lnTo>
                    <a:lnTo>
                      <a:pt x="169" y="197"/>
                    </a:lnTo>
                    <a:lnTo>
                      <a:pt x="176" y="194"/>
                    </a:lnTo>
                    <a:lnTo>
                      <a:pt x="177" y="197"/>
                    </a:lnTo>
                    <a:lnTo>
                      <a:pt x="185" y="192"/>
                    </a:lnTo>
                    <a:lnTo>
                      <a:pt x="191" y="187"/>
                    </a:lnTo>
                    <a:lnTo>
                      <a:pt x="192" y="181"/>
                    </a:lnTo>
                    <a:lnTo>
                      <a:pt x="197" y="176"/>
                    </a:lnTo>
                    <a:lnTo>
                      <a:pt x="207" y="183"/>
                    </a:lnTo>
                    <a:lnTo>
                      <a:pt x="210" y="203"/>
                    </a:lnTo>
                    <a:lnTo>
                      <a:pt x="216" y="216"/>
                    </a:lnTo>
                    <a:lnTo>
                      <a:pt x="224" y="230"/>
                    </a:lnTo>
                    <a:lnTo>
                      <a:pt x="229" y="253"/>
                    </a:lnTo>
                    <a:lnTo>
                      <a:pt x="229" y="268"/>
                    </a:lnTo>
                    <a:lnTo>
                      <a:pt x="234" y="271"/>
                    </a:lnTo>
                    <a:lnTo>
                      <a:pt x="246" y="289"/>
                    </a:lnTo>
                    <a:lnTo>
                      <a:pt x="255" y="306"/>
                    </a:lnTo>
                    <a:lnTo>
                      <a:pt x="256" y="328"/>
                    </a:lnTo>
                    <a:lnTo>
                      <a:pt x="258" y="345"/>
                    </a:lnTo>
                    <a:lnTo>
                      <a:pt x="266" y="354"/>
                    </a:lnTo>
                    <a:lnTo>
                      <a:pt x="253" y="367"/>
                    </a:lnTo>
                    <a:lnTo>
                      <a:pt x="239" y="397"/>
                    </a:lnTo>
                    <a:lnTo>
                      <a:pt x="245" y="400"/>
                    </a:lnTo>
                    <a:lnTo>
                      <a:pt x="240" y="426"/>
                    </a:lnTo>
                    <a:lnTo>
                      <a:pt x="239" y="437"/>
                    </a:lnTo>
                    <a:lnTo>
                      <a:pt x="245" y="454"/>
                    </a:lnTo>
                    <a:lnTo>
                      <a:pt x="264" y="450"/>
                    </a:lnTo>
                    <a:lnTo>
                      <a:pt x="261" y="466"/>
                    </a:lnTo>
                    <a:lnTo>
                      <a:pt x="256" y="481"/>
                    </a:lnTo>
                    <a:lnTo>
                      <a:pt x="258" y="507"/>
                    </a:lnTo>
                    <a:lnTo>
                      <a:pt x="257" y="518"/>
                    </a:lnTo>
                    <a:lnTo>
                      <a:pt x="271" y="534"/>
                    </a:lnTo>
                    <a:lnTo>
                      <a:pt x="288" y="540"/>
                    </a:lnTo>
                    <a:lnTo>
                      <a:pt x="282" y="543"/>
                    </a:lnTo>
                    <a:lnTo>
                      <a:pt x="283" y="551"/>
                    </a:lnTo>
                    <a:lnTo>
                      <a:pt x="288" y="558"/>
                    </a:lnTo>
                    <a:lnTo>
                      <a:pt x="306" y="554"/>
                    </a:lnTo>
                    <a:lnTo>
                      <a:pt x="307" y="537"/>
                    </a:lnTo>
                    <a:lnTo>
                      <a:pt x="312" y="533"/>
                    </a:lnTo>
                    <a:lnTo>
                      <a:pt x="330" y="517"/>
                    </a:lnTo>
                    <a:lnTo>
                      <a:pt x="318" y="537"/>
                    </a:lnTo>
                    <a:lnTo>
                      <a:pt x="334" y="560"/>
                    </a:lnTo>
                    <a:lnTo>
                      <a:pt x="334" y="533"/>
                    </a:lnTo>
                    <a:lnTo>
                      <a:pt x="345" y="559"/>
                    </a:lnTo>
                    <a:lnTo>
                      <a:pt x="355" y="559"/>
                    </a:lnTo>
                    <a:lnTo>
                      <a:pt x="352" y="569"/>
                    </a:lnTo>
                    <a:lnTo>
                      <a:pt x="363" y="572"/>
                    </a:lnTo>
                    <a:lnTo>
                      <a:pt x="366" y="564"/>
                    </a:lnTo>
                    <a:lnTo>
                      <a:pt x="369" y="577"/>
                    </a:lnTo>
                    <a:lnTo>
                      <a:pt x="397" y="580"/>
                    </a:lnTo>
                    <a:lnTo>
                      <a:pt x="417" y="558"/>
                    </a:lnTo>
                    <a:lnTo>
                      <a:pt x="416" y="553"/>
                    </a:lnTo>
                    <a:lnTo>
                      <a:pt x="404" y="542"/>
                    </a:lnTo>
                    <a:lnTo>
                      <a:pt x="407" y="529"/>
                    </a:lnTo>
                    <a:lnTo>
                      <a:pt x="404" y="529"/>
                    </a:lnTo>
                    <a:lnTo>
                      <a:pt x="412" y="527"/>
                    </a:lnTo>
                    <a:lnTo>
                      <a:pt x="419" y="531"/>
                    </a:lnTo>
                    <a:lnTo>
                      <a:pt x="418" y="517"/>
                    </a:lnTo>
                    <a:lnTo>
                      <a:pt x="425" y="540"/>
                    </a:lnTo>
                    <a:lnTo>
                      <a:pt x="431" y="550"/>
                    </a:lnTo>
                    <a:lnTo>
                      <a:pt x="441" y="531"/>
                    </a:lnTo>
                    <a:lnTo>
                      <a:pt x="443" y="517"/>
                    </a:lnTo>
                    <a:lnTo>
                      <a:pt x="447" y="518"/>
                    </a:lnTo>
                    <a:lnTo>
                      <a:pt x="456" y="528"/>
                    </a:lnTo>
                    <a:lnTo>
                      <a:pt x="456" y="538"/>
                    </a:lnTo>
                    <a:lnTo>
                      <a:pt x="452" y="561"/>
                    </a:lnTo>
                    <a:lnTo>
                      <a:pt x="451" y="585"/>
                    </a:lnTo>
                    <a:lnTo>
                      <a:pt x="466" y="591"/>
                    </a:lnTo>
                    <a:lnTo>
                      <a:pt x="474" y="585"/>
                    </a:lnTo>
                    <a:lnTo>
                      <a:pt x="486" y="591"/>
                    </a:lnTo>
                    <a:lnTo>
                      <a:pt x="493" y="583"/>
                    </a:lnTo>
                    <a:lnTo>
                      <a:pt x="497" y="593"/>
                    </a:lnTo>
                    <a:lnTo>
                      <a:pt x="516" y="588"/>
                    </a:lnTo>
                    <a:lnTo>
                      <a:pt x="517" y="575"/>
                    </a:lnTo>
                    <a:lnTo>
                      <a:pt x="525" y="575"/>
                    </a:lnTo>
                    <a:lnTo>
                      <a:pt x="524" y="588"/>
                    </a:lnTo>
                    <a:lnTo>
                      <a:pt x="533" y="591"/>
                    </a:lnTo>
                    <a:lnTo>
                      <a:pt x="554" y="592"/>
                    </a:lnTo>
                    <a:lnTo>
                      <a:pt x="560" y="587"/>
                    </a:lnTo>
                    <a:lnTo>
                      <a:pt x="559" y="579"/>
                    </a:lnTo>
                    <a:lnTo>
                      <a:pt x="553" y="566"/>
                    </a:lnTo>
                    <a:lnTo>
                      <a:pt x="557" y="579"/>
                    </a:lnTo>
                    <a:lnTo>
                      <a:pt x="572" y="588"/>
                    </a:lnTo>
                    <a:lnTo>
                      <a:pt x="579" y="580"/>
                    </a:lnTo>
                    <a:lnTo>
                      <a:pt x="583" y="566"/>
                    </a:lnTo>
                    <a:lnTo>
                      <a:pt x="590" y="579"/>
                    </a:lnTo>
                    <a:lnTo>
                      <a:pt x="594" y="592"/>
                    </a:lnTo>
                    <a:lnTo>
                      <a:pt x="613" y="588"/>
                    </a:lnTo>
                    <a:lnTo>
                      <a:pt x="621" y="575"/>
                    </a:lnTo>
                    <a:lnTo>
                      <a:pt x="621" y="549"/>
                    </a:lnTo>
                    <a:lnTo>
                      <a:pt x="634" y="581"/>
                    </a:lnTo>
                    <a:lnTo>
                      <a:pt x="640" y="585"/>
                    </a:lnTo>
                    <a:lnTo>
                      <a:pt x="643" y="576"/>
                    </a:lnTo>
                    <a:lnTo>
                      <a:pt x="651" y="566"/>
                    </a:lnTo>
                    <a:lnTo>
                      <a:pt x="649" y="551"/>
                    </a:lnTo>
                    <a:lnTo>
                      <a:pt x="650" y="543"/>
                    </a:lnTo>
                    <a:lnTo>
                      <a:pt x="651" y="556"/>
                    </a:lnTo>
                    <a:lnTo>
                      <a:pt x="658" y="580"/>
                    </a:lnTo>
                    <a:lnTo>
                      <a:pt x="682" y="580"/>
                    </a:lnTo>
                    <a:lnTo>
                      <a:pt x="730" y="569"/>
                    </a:lnTo>
                    <a:lnTo>
                      <a:pt x="747" y="532"/>
                    </a:lnTo>
                    <a:lnTo>
                      <a:pt x="737" y="521"/>
                    </a:lnTo>
                    <a:lnTo>
                      <a:pt x="731" y="505"/>
                    </a:lnTo>
                    <a:lnTo>
                      <a:pt x="728" y="497"/>
                    </a:lnTo>
                    <a:lnTo>
                      <a:pt x="739" y="504"/>
                    </a:lnTo>
                    <a:lnTo>
                      <a:pt x="746" y="518"/>
                    </a:lnTo>
                    <a:lnTo>
                      <a:pt x="757" y="518"/>
                    </a:lnTo>
                    <a:lnTo>
                      <a:pt x="758" y="533"/>
                    </a:lnTo>
                    <a:lnTo>
                      <a:pt x="758" y="559"/>
                    </a:lnTo>
                    <a:lnTo>
                      <a:pt x="775" y="582"/>
                    </a:lnTo>
                    <a:lnTo>
                      <a:pt x="788" y="580"/>
                    </a:lnTo>
                    <a:lnTo>
                      <a:pt x="790" y="570"/>
                    </a:lnTo>
                    <a:lnTo>
                      <a:pt x="796" y="580"/>
                    </a:lnTo>
                    <a:lnTo>
                      <a:pt x="811" y="588"/>
                    </a:lnTo>
                    <a:lnTo>
                      <a:pt x="825" y="591"/>
                    </a:lnTo>
                    <a:lnTo>
                      <a:pt x="837" y="579"/>
                    </a:lnTo>
                    <a:lnTo>
                      <a:pt x="859" y="570"/>
                    </a:lnTo>
                    <a:lnTo>
                      <a:pt x="892" y="570"/>
                    </a:lnTo>
                    <a:lnTo>
                      <a:pt x="903" y="564"/>
                    </a:lnTo>
                    <a:lnTo>
                      <a:pt x="917" y="563"/>
                    </a:lnTo>
                    <a:lnTo>
                      <a:pt x="917" y="534"/>
                    </a:lnTo>
                    <a:lnTo>
                      <a:pt x="913" y="528"/>
                    </a:lnTo>
                    <a:lnTo>
                      <a:pt x="915" y="521"/>
                    </a:lnTo>
                    <a:lnTo>
                      <a:pt x="909" y="510"/>
                    </a:lnTo>
                    <a:lnTo>
                      <a:pt x="896" y="495"/>
                    </a:lnTo>
                    <a:lnTo>
                      <a:pt x="897" y="468"/>
                    </a:lnTo>
                    <a:lnTo>
                      <a:pt x="907" y="463"/>
                    </a:lnTo>
                    <a:lnTo>
                      <a:pt x="917" y="453"/>
                    </a:lnTo>
                    <a:lnTo>
                      <a:pt x="923" y="440"/>
                    </a:lnTo>
                    <a:lnTo>
                      <a:pt x="935" y="434"/>
                    </a:lnTo>
                    <a:lnTo>
                      <a:pt x="946" y="415"/>
                    </a:lnTo>
                    <a:lnTo>
                      <a:pt x="945" y="378"/>
                    </a:lnTo>
                    <a:lnTo>
                      <a:pt x="944" y="376"/>
                    </a:lnTo>
                    <a:lnTo>
                      <a:pt x="936" y="376"/>
                    </a:lnTo>
                    <a:lnTo>
                      <a:pt x="933" y="367"/>
                    </a:lnTo>
                    <a:lnTo>
                      <a:pt x="935" y="361"/>
                    </a:lnTo>
                    <a:lnTo>
                      <a:pt x="911" y="366"/>
                    </a:lnTo>
                    <a:lnTo>
                      <a:pt x="902" y="362"/>
                    </a:lnTo>
                    <a:lnTo>
                      <a:pt x="913" y="355"/>
                    </a:lnTo>
                    <a:lnTo>
                      <a:pt x="912" y="346"/>
                    </a:lnTo>
                    <a:lnTo>
                      <a:pt x="909" y="341"/>
                    </a:lnTo>
                    <a:lnTo>
                      <a:pt x="892" y="329"/>
                    </a:lnTo>
                    <a:lnTo>
                      <a:pt x="881" y="334"/>
                    </a:lnTo>
                    <a:lnTo>
                      <a:pt x="860" y="328"/>
                    </a:lnTo>
                    <a:lnTo>
                      <a:pt x="863" y="310"/>
                    </a:lnTo>
                    <a:lnTo>
                      <a:pt x="859" y="302"/>
                    </a:lnTo>
                    <a:lnTo>
                      <a:pt x="853" y="305"/>
                    </a:lnTo>
                    <a:lnTo>
                      <a:pt x="798" y="291"/>
                    </a:lnTo>
                    <a:lnTo>
                      <a:pt x="777" y="297"/>
                    </a:lnTo>
                    <a:lnTo>
                      <a:pt x="756" y="313"/>
                    </a:lnTo>
                    <a:lnTo>
                      <a:pt x="741" y="311"/>
                    </a:lnTo>
                    <a:lnTo>
                      <a:pt x="737" y="302"/>
                    </a:lnTo>
                    <a:lnTo>
                      <a:pt x="729" y="306"/>
                    </a:lnTo>
                    <a:lnTo>
                      <a:pt x="720" y="298"/>
                    </a:lnTo>
                    <a:lnTo>
                      <a:pt x="712" y="298"/>
                    </a:lnTo>
                    <a:lnTo>
                      <a:pt x="705" y="310"/>
                    </a:lnTo>
                    <a:lnTo>
                      <a:pt x="676" y="324"/>
                    </a:lnTo>
                    <a:lnTo>
                      <a:pt x="670" y="330"/>
                    </a:lnTo>
                    <a:lnTo>
                      <a:pt x="671" y="338"/>
                    </a:lnTo>
                    <a:lnTo>
                      <a:pt x="673" y="341"/>
                    </a:lnTo>
                    <a:lnTo>
                      <a:pt x="654" y="335"/>
                    </a:lnTo>
                    <a:lnTo>
                      <a:pt x="644" y="339"/>
                    </a:lnTo>
                    <a:lnTo>
                      <a:pt x="638" y="351"/>
                    </a:lnTo>
                    <a:lnTo>
                      <a:pt x="635" y="348"/>
                    </a:lnTo>
                    <a:lnTo>
                      <a:pt x="638" y="362"/>
                    </a:lnTo>
                    <a:lnTo>
                      <a:pt x="637" y="367"/>
                    </a:lnTo>
                    <a:lnTo>
                      <a:pt x="635" y="362"/>
                    </a:lnTo>
                    <a:lnTo>
                      <a:pt x="623" y="357"/>
                    </a:lnTo>
                    <a:lnTo>
                      <a:pt x="621" y="349"/>
                    </a:lnTo>
                    <a:lnTo>
                      <a:pt x="610" y="361"/>
                    </a:lnTo>
                    <a:lnTo>
                      <a:pt x="600" y="361"/>
                    </a:lnTo>
                    <a:lnTo>
                      <a:pt x="584" y="370"/>
                    </a:lnTo>
                    <a:lnTo>
                      <a:pt x="585" y="377"/>
                    </a:lnTo>
                    <a:lnTo>
                      <a:pt x="596" y="386"/>
                    </a:lnTo>
                    <a:lnTo>
                      <a:pt x="615" y="391"/>
                    </a:lnTo>
                    <a:lnTo>
                      <a:pt x="617" y="399"/>
                    </a:lnTo>
                    <a:lnTo>
                      <a:pt x="606" y="394"/>
                    </a:lnTo>
                    <a:lnTo>
                      <a:pt x="583" y="393"/>
                    </a:lnTo>
                    <a:lnTo>
                      <a:pt x="554" y="409"/>
                    </a:lnTo>
                    <a:lnTo>
                      <a:pt x="549" y="403"/>
                    </a:lnTo>
                    <a:lnTo>
                      <a:pt x="567" y="393"/>
                    </a:lnTo>
                    <a:lnTo>
                      <a:pt x="560" y="386"/>
                    </a:lnTo>
                    <a:lnTo>
                      <a:pt x="538" y="377"/>
                    </a:lnTo>
                    <a:lnTo>
                      <a:pt x="529" y="360"/>
                    </a:lnTo>
                    <a:lnTo>
                      <a:pt x="511" y="351"/>
                    </a:lnTo>
                    <a:lnTo>
                      <a:pt x="504" y="364"/>
                    </a:lnTo>
                    <a:lnTo>
                      <a:pt x="505" y="377"/>
                    </a:lnTo>
                    <a:lnTo>
                      <a:pt x="503" y="386"/>
                    </a:lnTo>
                    <a:lnTo>
                      <a:pt x="498" y="364"/>
                    </a:lnTo>
                    <a:lnTo>
                      <a:pt x="492" y="357"/>
                    </a:lnTo>
                    <a:lnTo>
                      <a:pt x="482" y="370"/>
                    </a:lnTo>
                    <a:lnTo>
                      <a:pt x="479" y="377"/>
                    </a:lnTo>
                    <a:lnTo>
                      <a:pt x="474" y="384"/>
                    </a:lnTo>
                    <a:lnTo>
                      <a:pt x="465" y="383"/>
                    </a:lnTo>
                    <a:lnTo>
                      <a:pt x="470" y="371"/>
                    </a:lnTo>
                    <a:lnTo>
                      <a:pt x="467" y="367"/>
                    </a:lnTo>
                    <a:lnTo>
                      <a:pt x="458" y="357"/>
                    </a:lnTo>
                    <a:lnTo>
                      <a:pt x="456" y="350"/>
                    </a:lnTo>
                    <a:lnTo>
                      <a:pt x="445" y="340"/>
                    </a:lnTo>
                    <a:lnTo>
                      <a:pt x="436" y="348"/>
                    </a:lnTo>
                    <a:lnTo>
                      <a:pt x="434" y="359"/>
                    </a:lnTo>
                    <a:lnTo>
                      <a:pt x="439" y="383"/>
                    </a:lnTo>
                    <a:lnTo>
                      <a:pt x="431" y="397"/>
                    </a:lnTo>
                    <a:lnTo>
                      <a:pt x="427" y="388"/>
                    </a:lnTo>
                    <a:lnTo>
                      <a:pt x="422" y="365"/>
                    </a:lnTo>
                    <a:lnTo>
                      <a:pt x="407" y="357"/>
                    </a:lnTo>
                    <a:lnTo>
                      <a:pt x="400" y="367"/>
                    </a:lnTo>
                    <a:lnTo>
                      <a:pt x="395" y="366"/>
                    </a:lnTo>
                    <a:lnTo>
                      <a:pt x="395" y="364"/>
                    </a:lnTo>
                    <a:lnTo>
                      <a:pt x="397" y="357"/>
                    </a:lnTo>
                    <a:lnTo>
                      <a:pt x="388" y="361"/>
                    </a:lnTo>
                    <a:lnTo>
                      <a:pt x="390" y="354"/>
                    </a:lnTo>
                    <a:lnTo>
                      <a:pt x="409" y="349"/>
                    </a:lnTo>
                    <a:lnTo>
                      <a:pt x="417" y="317"/>
                    </a:lnTo>
                    <a:lnTo>
                      <a:pt x="412" y="316"/>
                    </a:lnTo>
                    <a:lnTo>
                      <a:pt x="407" y="302"/>
                    </a:lnTo>
                    <a:lnTo>
                      <a:pt x="393" y="310"/>
                    </a:lnTo>
                    <a:lnTo>
                      <a:pt x="381" y="306"/>
                    </a:lnTo>
                    <a:lnTo>
                      <a:pt x="387" y="295"/>
                    </a:lnTo>
                    <a:lnTo>
                      <a:pt x="380" y="278"/>
                    </a:lnTo>
                    <a:lnTo>
                      <a:pt x="374" y="274"/>
                    </a:lnTo>
                    <a:lnTo>
                      <a:pt x="369" y="284"/>
                    </a:lnTo>
                    <a:lnTo>
                      <a:pt x="365" y="286"/>
                    </a:lnTo>
                    <a:lnTo>
                      <a:pt x="358" y="279"/>
                    </a:lnTo>
                    <a:lnTo>
                      <a:pt x="347" y="289"/>
                    </a:lnTo>
                    <a:lnTo>
                      <a:pt x="347" y="275"/>
                    </a:lnTo>
                    <a:lnTo>
                      <a:pt x="339" y="280"/>
                    </a:lnTo>
                    <a:lnTo>
                      <a:pt x="333" y="279"/>
                    </a:lnTo>
                    <a:lnTo>
                      <a:pt x="332" y="276"/>
                    </a:lnTo>
                    <a:lnTo>
                      <a:pt x="327" y="289"/>
                    </a:lnTo>
                    <a:lnTo>
                      <a:pt x="306" y="312"/>
                    </a:lnTo>
                    <a:lnTo>
                      <a:pt x="309" y="291"/>
                    </a:lnTo>
                    <a:lnTo>
                      <a:pt x="317" y="286"/>
                    </a:lnTo>
                    <a:lnTo>
                      <a:pt x="318" y="281"/>
                    </a:lnTo>
                    <a:lnTo>
                      <a:pt x="312" y="271"/>
                    </a:lnTo>
                    <a:lnTo>
                      <a:pt x="354" y="263"/>
                    </a:lnTo>
                    <a:lnTo>
                      <a:pt x="344" y="255"/>
                    </a:lnTo>
                    <a:lnTo>
                      <a:pt x="332" y="259"/>
                    </a:lnTo>
                    <a:lnTo>
                      <a:pt x="326" y="252"/>
                    </a:lnTo>
                    <a:lnTo>
                      <a:pt x="328" y="249"/>
                    </a:lnTo>
                    <a:lnTo>
                      <a:pt x="330" y="246"/>
                    </a:lnTo>
                    <a:lnTo>
                      <a:pt x="325" y="246"/>
                    </a:lnTo>
                    <a:lnTo>
                      <a:pt x="321" y="238"/>
                    </a:lnTo>
                    <a:lnTo>
                      <a:pt x="307" y="231"/>
                    </a:lnTo>
                    <a:lnTo>
                      <a:pt x="290" y="230"/>
                    </a:lnTo>
                    <a:lnTo>
                      <a:pt x="301" y="217"/>
                    </a:lnTo>
                    <a:lnTo>
                      <a:pt x="295" y="215"/>
                    </a:lnTo>
                    <a:lnTo>
                      <a:pt x="296" y="206"/>
                    </a:lnTo>
                    <a:lnTo>
                      <a:pt x="311" y="225"/>
                    </a:lnTo>
                    <a:lnTo>
                      <a:pt x="326" y="228"/>
                    </a:lnTo>
                    <a:lnTo>
                      <a:pt x="337" y="227"/>
                    </a:lnTo>
                    <a:lnTo>
                      <a:pt x="349" y="241"/>
                    </a:lnTo>
                    <a:lnTo>
                      <a:pt x="357" y="241"/>
                    </a:lnTo>
                    <a:lnTo>
                      <a:pt x="347" y="232"/>
                    </a:lnTo>
                    <a:lnTo>
                      <a:pt x="359" y="231"/>
                    </a:lnTo>
                    <a:lnTo>
                      <a:pt x="387" y="237"/>
                    </a:lnTo>
                    <a:lnTo>
                      <a:pt x="402" y="236"/>
                    </a:lnTo>
                    <a:lnTo>
                      <a:pt x="417" y="222"/>
                    </a:lnTo>
                    <a:lnTo>
                      <a:pt x="420" y="206"/>
                    </a:lnTo>
                    <a:lnTo>
                      <a:pt x="418" y="193"/>
                    </a:lnTo>
                    <a:lnTo>
                      <a:pt x="401" y="197"/>
                    </a:lnTo>
                    <a:lnTo>
                      <a:pt x="386" y="193"/>
                    </a:lnTo>
                    <a:lnTo>
                      <a:pt x="359" y="176"/>
                    </a:lnTo>
                    <a:lnTo>
                      <a:pt x="352" y="174"/>
                    </a:lnTo>
                    <a:lnTo>
                      <a:pt x="347" y="179"/>
                    </a:lnTo>
                    <a:lnTo>
                      <a:pt x="344" y="172"/>
                    </a:lnTo>
                    <a:lnTo>
                      <a:pt x="325" y="160"/>
                    </a:lnTo>
                    <a:lnTo>
                      <a:pt x="298" y="157"/>
                    </a:lnTo>
                    <a:lnTo>
                      <a:pt x="295" y="151"/>
                    </a:lnTo>
                    <a:lnTo>
                      <a:pt x="295" y="146"/>
                    </a:lnTo>
                    <a:lnTo>
                      <a:pt x="320" y="150"/>
                    </a:lnTo>
                    <a:lnTo>
                      <a:pt x="323" y="144"/>
                    </a:lnTo>
                    <a:lnTo>
                      <a:pt x="328" y="151"/>
                    </a:lnTo>
                    <a:lnTo>
                      <a:pt x="337" y="157"/>
                    </a:lnTo>
                    <a:lnTo>
                      <a:pt x="345" y="160"/>
                    </a:lnTo>
                    <a:lnTo>
                      <a:pt x="354" y="156"/>
                    </a:lnTo>
                    <a:lnTo>
                      <a:pt x="352" y="150"/>
                    </a:lnTo>
                    <a:lnTo>
                      <a:pt x="350" y="139"/>
                    </a:lnTo>
                    <a:lnTo>
                      <a:pt x="345" y="130"/>
                    </a:lnTo>
                    <a:lnTo>
                      <a:pt x="320" y="112"/>
                    </a:lnTo>
                    <a:lnTo>
                      <a:pt x="310" y="108"/>
                    </a:lnTo>
                    <a:lnTo>
                      <a:pt x="302" y="102"/>
                    </a:lnTo>
                    <a:lnTo>
                      <a:pt x="301" y="97"/>
                    </a:lnTo>
                    <a:lnTo>
                      <a:pt x="293" y="95"/>
                    </a:lnTo>
                    <a:lnTo>
                      <a:pt x="290" y="99"/>
                    </a:lnTo>
                    <a:lnTo>
                      <a:pt x="269" y="107"/>
                    </a:lnTo>
                    <a:lnTo>
                      <a:pt x="261" y="119"/>
                    </a:lnTo>
                    <a:lnTo>
                      <a:pt x="247" y="123"/>
                    </a:lnTo>
                    <a:lnTo>
                      <a:pt x="241" y="115"/>
                    </a:lnTo>
                    <a:lnTo>
                      <a:pt x="232" y="123"/>
                    </a:lnTo>
                    <a:lnTo>
                      <a:pt x="210" y="120"/>
                    </a:lnTo>
                    <a:lnTo>
                      <a:pt x="193" y="152"/>
                    </a:lnTo>
                    <a:lnTo>
                      <a:pt x="180" y="163"/>
                    </a:lnTo>
                    <a:lnTo>
                      <a:pt x="182" y="154"/>
                    </a:lnTo>
                    <a:lnTo>
                      <a:pt x="181" y="147"/>
                    </a:lnTo>
                    <a:lnTo>
                      <a:pt x="192" y="123"/>
                    </a:lnTo>
                    <a:lnTo>
                      <a:pt x="191" y="112"/>
                    </a:lnTo>
                    <a:lnTo>
                      <a:pt x="197" y="86"/>
                    </a:lnTo>
                    <a:lnTo>
                      <a:pt x="193" y="82"/>
                    </a:lnTo>
                    <a:lnTo>
                      <a:pt x="192" y="70"/>
                    </a:lnTo>
                    <a:lnTo>
                      <a:pt x="186" y="63"/>
                    </a:lnTo>
                    <a:lnTo>
                      <a:pt x="176" y="36"/>
                    </a:lnTo>
                    <a:lnTo>
                      <a:pt x="166" y="39"/>
                    </a:lnTo>
                    <a:lnTo>
                      <a:pt x="161" y="29"/>
                    </a:lnTo>
                    <a:lnTo>
                      <a:pt x="156" y="39"/>
                    </a:lnTo>
                    <a:lnTo>
                      <a:pt x="143" y="45"/>
                    </a:lnTo>
                    <a:lnTo>
                      <a:pt x="137" y="33"/>
                    </a:lnTo>
                    <a:lnTo>
                      <a:pt x="11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299"/>
              <p:cNvSpPr>
                <a:spLocks noChangeAspect="1"/>
              </p:cNvSpPr>
              <p:nvPr/>
            </p:nvSpPr>
            <p:spPr bwMode="gray">
              <a:xfrm>
                <a:off x="1457" y="1187"/>
                <a:ext cx="33" cy="46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05" y="22"/>
                  </a:cxn>
                  <a:cxn ang="0">
                    <a:pos x="123" y="39"/>
                  </a:cxn>
                  <a:cxn ang="0">
                    <a:pos x="129" y="48"/>
                  </a:cxn>
                  <a:cxn ang="0">
                    <a:pos x="130" y="76"/>
                  </a:cxn>
                  <a:cxn ang="0">
                    <a:pos x="149" y="76"/>
                  </a:cxn>
                  <a:cxn ang="0">
                    <a:pos x="156" y="89"/>
                  </a:cxn>
                  <a:cxn ang="0">
                    <a:pos x="157" y="109"/>
                  </a:cxn>
                  <a:cxn ang="0">
                    <a:pos x="159" y="145"/>
                  </a:cxn>
                  <a:cxn ang="0">
                    <a:pos x="161" y="210"/>
                  </a:cxn>
                  <a:cxn ang="0">
                    <a:pos x="150" y="226"/>
                  </a:cxn>
                  <a:cxn ang="0">
                    <a:pos x="124" y="229"/>
                  </a:cxn>
                  <a:cxn ang="0">
                    <a:pos x="98" y="228"/>
                  </a:cxn>
                  <a:cxn ang="0">
                    <a:pos x="86" y="211"/>
                  </a:cxn>
                  <a:cxn ang="0">
                    <a:pos x="75" y="197"/>
                  </a:cxn>
                  <a:cxn ang="0">
                    <a:pos x="62" y="185"/>
                  </a:cxn>
                  <a:cxn ang="0">
                    <a:pos x="60" y="195"/>
                  </a:cxn>
                  <a:cxn ang="0">
                    <a:pos x="53" y="193"/>
                  </a:cxn>
                  <a:cxn ang="0">
                    <a:pos x="50" y="178"/>
                  </a:cxn>
                  <a:cxn ang="0">
                    <a:pos x="39" y="183"/>
                  </a:cxn>
                  <a:cxn ang="0">
                    <a:pos x="26" y="159"/>
                  </a:cxn>
                  <a:cxn ang="0">
                    <a:pos x="31" y="142"/>
                  </a:cxn>
                  <a:cxn ang="0">
                    <a:pos x="25" y="137"/>
                  </a:cxn>
                  <a:cxn ang="0">
                    <a:pos x="14" y="158"/>
                  </a:cxn>
                  <a:cxn ang="0">
                    <a:pos x="6" y="141"/>
                  </a:cxn>
                  <a:cxn ang="0">
                    <a:pos x="0" y="113"/>
                  </a:cxn>
                  <a:cxn ang="0">
                    <a:pos x="6" y="103"/>
                  </a:cxn>
                  <a:cxn ang="0">
                    <a:pos x="7" y="92"/>
                  </a:cxn>
                  <a:cxn ang="0">
                    <a:pos x="23" y="83"/>
                  </a:cxn>
                  <a:cxn ang="0">
                    <a:pos x="34" y="73"/>
                  </a:cxn>
                  <a:cxn ang="0">
                    <a:pos x="26" y="67"/>
                  </a:cxn>
                  <a:cxn ang="0">
                    <a:pos x="32" y="64"/>
                  </a:cxn>
                  <a:cxn ang="0">
                    <a:pos x="39" y="50"/>
                  </a:cxn>
                  <a:cxn ang="0">
                    <a:pos x="23" y="60"/>
                  </a:cxn>
                  <a:cxn ang="0">
                    <a:pos x="28" y="45"/>
                  </a:cxn>
                  <a:cxn ang="0">
                    <a:pos x="44" y="43"/>
                  </a:cxn>
                  <a:cxn ang="0">
                    <a:pos x="65" y="5"/>
                  </a:cxn>
                  <a:cxn ang="0">
                    <a:pos x="84" y="7"/>
                  </a:cxn>
                </a:cxnLst>
                <a:rect l="0" t="0" r="r" b="b"/>
                <a:pathLst>
                  <a:path w="163" h="229">
                    <a:moveTo>
                      <a:pt x="84" y="7"/>
                    </a:moveTo>
                    <a:lnTo>
                      <a:pt x="82" y="0"/>
                    </a:lnTo>
                    <a:lnTo>
                      <a:pt x="85" y="12"/>
                    </a:lnTo>
                    <a:lnTo>
                      <a:pt x="105" y="22"/>
                    </a:lnTo>
                    <a:lnTo>
                      <a:pt x="114" y="34"/>
                    </a:lnTo>
                    <a:lnTo>
                      <a:pt x="123" y="39"/>
                    </a:lnTo>
                    <a:lnTo>
                      <a:pt x="123" y="48"/>
                    </a:lnTo>
                    <a:lnTo>
                      <a:pt x="129" y="48"/>
                    </a:lnTo>
                    <a:lnTo>
                      <a:pt x="134" y="59"/>
                    </a:lnTo>
                    <a:lnTo>
                      <a:pt x="130" y="76"/>
                    </a:lnTo>
                    <a:lnTo>
                      <a:pt x="141" y="65"/>
                    </a:lnTo>
                    <a:lnTo>
                      <a:pt x="149" y="76"/>
                    </a:lnTo>
                    <a:lnTo>
                      <a:pt x="147" y="82"/>
                    </a:lnTo>
                    <a:lnTo>
                      <a:pt x="156" y="89"/>
                    </a:lnTo>
                    <a:lnTo>
                      <a:pt x="161" y="99"/>
                    </a:lnTo>
                    <a:lnTo>
                      <a:pt x="157" y="109"/>
                    </a:lnTo>
                    <a:lnTo>
                      <a:pt x="161" y="123"/>
                    </a:lnTo>
                    <a:lnTo>
                      <a:pt x="159" y="145"/>
                    </a:lnTo>
                    <a:lnTo>
                      <a:pt x="163" y="182"/>
                    </a:lnTo>
                    <a:lnTo>
                      <a:pt x="161" y="210"/>
                    </a:lnTo>
                    <a:lnTo>
                      <a:pt x="159" y="218"/>
                    </a:lnTo>
                    <a:lnTo>
                      <a:pt x="150" y="226"/>
                    </a:lnTo>
                    <a:lnTo>
                      <a:pt x="136" y="224"/>
                    </a:lnTo>
                    <a:lnTo>
                      <a:pt x="124" y="229"/>
                    </a:lnTo>
                    <a:lnTo>
                      <a:pt x="112" y="226"/>
                    </a:lnTo>
                    <a:lnTo>
                      <a:pt x="98" y="228"/>
                    </a:lnTo>
                    <a:lnTo>
                      <a:pt x="89" y="220"/>
                    </a:lnTo>
                    <a:lnTo>
                      <a:pt x="86" y="211"/>
                    </a:lnTo>
                    <a:lnTo>
                      <a:pt x="77" y="207"/>
                    </a:lnTo>
                    <a:lnTo>
                      <a:pt x="75" y="197"/>
                    </a:lnTo>
                    <a:lnTo>
                      <a:pt x="68" y="185"/>
                    </a:lnTo>
                    <a:lnTo>
                      <a:pt x="62" y="185"/>
                    </a:lnTo>
                    <a:lnTo>
                      <a:pt x="59" y="190"/>
                    </a:lnTo>
                    <a:lnTo>
                      <a:pt x="60" y="195"/>
                    </a:lnTo>
                    <a:lnTo>
                      <a:pt x="57" y="197"/>
                    </a:lnTo>
                    <a:lnTo>
                      <a:pt x="53" y="193"/>
                    </a:lnTo>
                    <a:lnTo>
                      <a:pt x="52" y="180"/>
                    </a:lnTo>
                    <a:lnTo>
                      <a:pt x="50" y="178"/>
                    </a:lnTo>
                    <a:lnTo>
                      <a:pt x="42" y="177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6" y="159"/>
                    </a:lnTo>
                    <a:lnTo>
                      <a:pt x="26" y="152"/>
                    </a:lnTo>
                    <a:lnTo>
                      <a:pt x="31" y="142"/>
                    </a:lnTo>
                    <a:lnTo>
                      <a:pt x="27" y="146"/>
                    </a:lnTo>
                    <a:lnTo>
                      <a:pt x="25" y="137"/>
                    </a:lnTo>
                    <a:lnTo>
                      <a:pt x="19" y="157"/>
                    </a:lnTo>
                    <a:lnTo>
                      <a:pt x="14" y="158"/>
                    </a:lnTo>
                    <a:lnTo>
                      <a:pt x="11" y="146"/>
                    </a:lnTo>
                    <a:lnTo>
                      <a:pt x="6" y="141"/>
                    </a:lnTo>
                    <a:lnTo>
                      <a:pt x="1" y="123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1" y="99"/>
                    </a:lnTo>
                    <a:lnTo>
                      <a:pt x="7" y="92"/>
                    </a:lnTo>
                    <a:lnTo>
                      <a:pt x="12" y="89"/>
                    </a:lnTo>
                    <a:lnTo>
                      <a:pt x="23" y="83"/>
                    </a:lnTo>
                    <a:lnTo>
                      <a:pt x="36" y="78"/>
                    </a:lnTo>
                    <a:lnTo>
                      <a:pt x="34" y="73"/>
                    </a:lnTo>
                    <a:lnTo>
                      <a:pt x="26" y="73"/>
                    </a:lnTo>
                    <a:lnTo>
                      <a:pt x="26" y="67"/>
                    </a:lnTo>
                    <a:lnTo>
                      <a:pt x="32" y="56"/>
                    </a:lnTo>
                    <a:lnTo>
                      <a:pt x="32" y="64"/>
                    </a:lnTo>
                    <a:lnTo>
                      <a:pt x="39" y="61"/>
                    </a:lnTo>
                    <a:lnTo>
                      <a:pt x="39" y="50"/>
                    </a:lnTo>
                    <a:lnTo>
                      <a:pt x="31" y="50"/>
                    </a:lnTo>
                    <a:lnTo>
                      <a:pt x="23" y="60"/>
                    </a:lnTo>
                    <a:lnTo>
                      <a:pt x="22" y="50"/>
                    </a:lnTo>
                    <a:lnTo>
                      <a:pt x="28" y="45"/>
                    </a:lnTo>
                    <a:lnTo>
                      <a:pt x="44" y="49"/>
                    </a:lnTo>
                    <a:lnTo>
                      <a:pt x="44" y="43"/>
                    </a:lnTo>
                    <a:lnTo>
                      <a:pt x="41" y="28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4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300"/>
              <p:cNvSpPr>
                <a:spLocks noChangeAspect="1"/>
              </p:cNvSpPr>
              <p:nvPr/>
            </p:nvSpPr>
            <p:spPr bwMode="gray">
              <a:xfrm>
                <a:off x="1559" y="1520"/>
                <a:ext cx="77" cy="70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110" y="27"/>
                  </a:cxn>
                  <a:cxn ang="0">
                    <a:pos x="118" y="61"/>
                  </a:cxn>
                  <a:cxn ang="0">
                    <a:pos x="134" y="70"/>
                  </a:cxn>
                  <a:cxn ang="0">
                    <a:pos x="161" y="70"/>
                  </a:cxn>
                  <a:cxn ang="0">
                    <a:pos x="179" y="96"/>
                  </a:cxn>
                  <a:cxn ang="0">
                    <a:pos x="212" y="116"/>
                  </a:cxn>
                  <a:cxn ang="0">
                    <a:pos x="243" y="143"/>
                  </a:cxn>
                  <a:cxn ang="0">
                    <a:pos x="276" y="157"/>
                  </a:cxn>
                  <a:cxn ang="0">
                    <a:pos x="296" y="183"/>
                  </a:cxn>
                  <a:cxn ang="0">
                    <a:pos x="303" y="236"/>
                  </a:cxn>
                  <a:cxn ang="0">
                    <a:pos x="327" y="237"/>
                  </a:cxn>
                  <a:cxn ang="0">
                    <a:pos x="351" y="232"/>
                  </a:cxn>
                  <a:cxn ang="0">
                    <a:pos x="364" y="256"/>
                  </a:cxn>
                  <a:cxn ang="0">
                    <a:pos x="384" y="272"/>
                  </a:cxn>
                  <a:cxn ang="0">
                    <a:pos x="351" y="296"/>
                  </a:cxn>
                  <a:cxn ang="0">
                    <a:pos x="319" y="303"/>
                  </a:cxn>
                  <a:cxn ang="0">
                    <a:pos x="307" y="298"/>
                  </a:cxn>
                  <a:cxn ang="0">
                    <a:pos x="285" y="283"/>
                  </a:cxn>
                  <a:cxn ang="0">
                    <a:pos x="263" y="282"/>
                  </a:cxn>
                  <a:cxn ang="0">
                    <a:pos x="263" y="253"/>
                  </a:cxn>
                  <a:cxn ang="0">
                    <a:pos x="233" y="247"/>
                  </a:cxn>
                  <a:cxn ang="0">
                    <a:pos x="230" y="232"/>
                  </a:cxn>
                  <a:cxn ang="0">
                    <a:pos x="212" y="227"/>
                  </a:cxn>
                  <a:cxn ang="0">
                    <a:pos x="195" y="256"/>
                  </a:cxn>
                  <a:cxn ang="0">
                    <a:pos x="189" y="274"/>
                  </a:cxn>
                  <a:cxn ang="0">
                    <a:pos x="176" y="290"/>
                  </a:cxn>
                  <a:cxn ang="0">
                    <a:pos x="155" y="307"/>
                  </a:cxn>
                  <a:cxn ang="0">
                    <a:pos x="147" y="317"/>
                  </a:cxn>
                  <a:cxn ang="0">
                    <a:pos x="108" y="349"/>
                  </a:cxn>
                  <a:cxn ang="0">
                    <a:pos x="88" y="331"/>
                  </a:cxn>
                  <a:cxn ang="0">
                    <a:pos x="85" y="283"/>
                  </a:cxn>
                  <a:cxn ang="0">
                    <a:pos x="79" y="264"/>
                  </a:cxn>
                  <a:cxn ang="0">
                    <a:pos x="63" y="286"/>
                  </a:cxn>
                  <a:cxn ang="0">
                    <a:pos x="37" y="285"/>
                  </a:cxn>
                  <a:cxn ang="0">
                    <a:pos x="4" y="293"/>
                  </a:cxn>
                  <a:cxn ang="0">
                    <a:pos x="20" y="249"/>
                  </a:cxn>
                  <a:cxn ang="0">
                    <a:pos x="51" y="211"/>
                  </a:cxn>
                  <a:cxn ang="0">
                    <a:pos x="44" y="174"/>
                  </a:cxn>
                  <a:cxn ang="0">
                    <a:pos x="55" y="125"/>
                  </a:cxn>
                  <a:cxn ang="0">
                    <a:pos x="59" y="72"/>
                  </a:cxn>
                  <a:cxn ang="0">
                    <a:pos x="66" y="29"/>
                  </a:cxn>
                </a:cxnLst>
                <a:rect l="0" t="0" r="r" b="b"/>
                <a:pathLst>
                  <a:path w="384" h="349">
                    <a:moveTo>
                      <a:pt x="77" y="14"/>
                    </a:moveTo>
                    <a:lnTo>
                      <a:pt x="86" y="1"/>
                    </a:lnTo>
                    <a:lnTo>
                      <a:pt x="91" y="0"/>
                    </a:lnTo>
                    <a:lnTo>
                      <a:pt x="93" y="11"/>
                    </a:lnTo>
                    <a:lnTo>
                      <a:pt x="106" y="10"/>
                    </a:lnTo>
                    <a:lnTo>
                      <a:pt x="110" y="27"/>
                    </a:lnTo>
                    <a:lnTo>
                      <a:pt x="119" y="38"/>
                    </a:lnTo>
                    <a:lnTo>
                      <a:pt x="114" y="48"/>
                    </a:lnTo>
                    <a:lnTo>
                      <a:pt x="118" y="61"/>
                    </a:lnTo>
                    <a:lnTo>
                      <a:pt x="120" y="81"/>
                    </a:lnTo>
                    <a:lnTo>
                      <a:pt x="129" y="85"/>
                    </a:lnTo>
                    <a:lnTo>
                      <a:pt x="134" y="70"/>
                    </a:lnTo>
                    <a:lnTo>
                      <a:pt x="142" y="57"/>
                    </a:lnTo>
                    <a:lnTo>
                      <a:pt x="150" y="59"/>
                    </a:lnTo>
                    <a:lnTo>
                      <a:pt x="161" y="70"/>
                    </a:lnTo>
                    <a:lnTo>
                      <a:pt x="169" y="72"/>
                    </a:lnTo>
                    <a:lnTo>
                      <a:pt x="168" y="89"/>
                    </a:lnTo>
                    <a:lnTo>
                      <a:pt x="179" y="96"/>
                    </a:lnTo>
                    <a:lnTo>
                      <a:pt x="207" y="100"/>
                    </a:lnTo>
                    <a:lnTo>
                      <a:pt x="209" y="108"/>
                    </a:lnTo>
                    <a:lnTo>
                      <a:pt x="212" y="116"/>
                    </a:lnTo>
                    <a:lnTo>
                      <a:pt x="222" y="127"/>
                    </a:lnTo>
                    <a:lnTo>
                      <a:pt x="233" y="132"/>
                    </a:lnTo>
                    <a:lnTo>
                      <a:pt x="243" y="143"/>
                    </a:lnTo>
                    <a:lnTo>
                      <a:pt x="255" y="151"/>
                    </a:lnTo>
                    <a:lnTo>
                      <a:pt x="265" y="148"/>
                    </a:lnTo>
                    <a:lnTo>
                      <a:pt x="276" y="157"/>
                    </a:lnTo>
                    <a:lnTo>
                      <a:pt x="286" y="161"/>
                    </a:lnTo>
                    <a:lnTo>
                      <a:pt x="290" y="172"/>
                    </a:lnTo>
                    <a:lnTo>
                      <a:pt x="296" y="183"/>
                    </a:lnTo>
                    <a:lnTo>
                      <a:pt x="301" y="213"/>
                    </a:lnTo>
                    <a:lnTo>
                      <a:pt x="307" y="222"/>
                    </a:lnTo>
                    <a:lnTo>
                      <a:pt x="303" y="236"/>
                    </a:lnTo>
                    <a:lnTo>
                      <a:pt x="308" y="239"/>
                    </a:lnTo>
                    <a:lnTo>
                      <a:pt x="319" y="236"/>
                    </a:lnTo>
                    <a:lnTo>
                      <a:pt x="327" y="237"/>
                    </a:lnTo>
                    <a:lnTo>
                      <a:pt x="329" y="240"/>
                    </a:lnTo>
                    <a:lnTo>
                      <a:pt x="343" y="227"/>
                    </a:lnTo>
                    <a:lnTo>
                      <a:pt x="351" y="232"/>
                    </a:lnTo>
                    <a:lnTo>
                      <a:pt x="356" y="240"/>
                    </a:lnTo>
                    <a:lnTo>
                      <a:pt x="362" y="245"/>
                    </a:lnTo>
                    <a:lnTo>
                      <a:pt x="364" y="256"/>
                    </a:lnTo>
                    <a:lnTo>
                      <a:pt x="362" y="260"/>
                    </a:lnTo>
                    <a:lnTo>
                      <a:pt x="383" y="266"/>
                    </a:lnTo>
                    <a:lnTo>
                      <a:pt x="384" y="272"/>
                    </a:lnTo>
                    <a:lnTo>
                      <a:pt x="376" y="274"/>
                    </a:lnTo>
                    <a:lnTo>
                      <a:pt x="360" y="291"/>
                    </a:lnTo>
                    <a:lnTo>
                      <a:pt x="351" y="296"/>
                    </a:lnTo>
                    <a:lnTo>
                      <a:pt x="343" y="307"/>
                    </a:lnTo>
                    <a:lnTo>
                      <a:pt x="335" y="309"/>
                    </a:lnTo>
                    <a:lnTo>
                      <a:pt x="319" y="303"/>
                    </a:lnTo>
                    <a:lnTo>
                      <a:pt x="314" y="298"/>
                    </a:lnTo>
                    <a:lnTo>
                      <a:pt x="313" y="295"/>
                    </a:lnTo>
                    <a:lnTo>
                      <a:pt x="307" y="298"/>
                    </a:lnTo>
                    <a:lnTo>
                      <a:pt x="302" y="288"/>
                    </a:lnTo>
                    <a:lnTo>
                      <a:pt x="293" y="285"/>
                    </a:lnTo>
                    <a:lnTo>
                      <a:pt x="285" y="283"/>
                    </a:lnTo>
                    <a:lnTo>
                      <a:pt x="280" y="280"/>
                    </a:lnTo>
                    <a:lnTo>
                      <a:pt x="275" y="283"/>
                    </a:lnTo>
                    <a:lnTo>
                      <a:pt x="263" y="282"/>
                    </a:lnTo>
                    <a:lnTo>
                      <a:pt x="260" y="275"/>
                    </a:lnTo>
                    <a:lnTo>
                      <a:pt x="265" y="264"/>
                    </a:lnTo>
                    <a:lnTo>
                      <a:pt x="263" y="253"/>
                    </a:lnTo>
                    <a:lnTo>
                      <a:pt x="255" y="249"/>
                    </a:lnTo>
                    <a:lnTo>
                      <a:pt x="236" y="244"/>
                    </a:lnTo>
                    <a:lnTo>
                      <a:pt x="233" y="247"/>
                    </a:lnTo>
                    <a:lnTo>
                      <a:pt x="233" y="249"/>
                    </a:lnTo>
                    <a:lnTo>
                      <a:pt x="225" y="245"/>
                    </a:lnTo>
                    <a:lnTo>
                      <a:pt x="230" y="232"/>
                    </a:lnTo>
                    <a:lnTo>
                      <a:pt x="236" y="226"/>
                    </a:lnTo>
                    <a:lnTo>
                      <a:pt x="233" y="222"/>
                    </a:lnTo>
                    <a:lnTo>
                      <a:pt x="212" y="227"/>
                    </a:lnTo>
                    <a:lnTo>
                      <a:pt x="198" y="233"/>
                    </a:lnTo>
                    <a:lnTo>
                      <a:pt x="198" y="239"/>
                    </a:lnTo>
                    <a:lnTo>
                      <a:pt x="195" y="256"/>
                    </a:lnTo>
                    <a:lnTo>
                      <a:pt x="198" y="263"/>
                    </a:lnTo>
                    <a:lnTo>
                      <a:pt x="196" y="274"/>
                    </a:lnTo>
                    <a:lnTo>
                      <a:pt x="189" y="274"/>
                    </a:lnTo>
                    <a:lnTo>
                      <a:pt x="185" y="281"/>
                    </a:lnTo>
                    <a:lnTo>
                      <a:pt x="178" y="283"/>
                    </a:lnTo>
                    <a:lnTo>
                      <a:pt x="176" y="290"/>
                    </a:lnTo>
                    <a:lnTo>
                      <a:pt x="171" y="296"/>
                    </a:lnTo>
                    <a:lnTo>
                      <a:pt x="162" y="296"/>
                    </a:lnTo>
                    <a:lnTo>
                      <a:pt x="155" y="307"/>
                    </a:lnTo>
                    <a:lnTo>
                      <a:pt x="151" y="315"/>
                    </a:lnTo>
                    <a:lnTo>
                      <a:pt x="147" y="314"/>
                    </a:lnTo>
                    <a:lnTo>
                      <a:pt x="147" y="317"/>
                    </a:lnTo>
                    <a:lnTo>
                      <a:pt x="145" y="325"/>
                    </a:lnTo>
                    <a:lnTo>
                      <a:pt x="137" y="335"/>
                    </a:lnTo>
                    <a:lnTo>
                      <a:pt x="108" y="349"/>
                    </a:lnTo>
                    <a:lnTo>
                      <a:pt x="104" y="345"/>
                    </a:lnTo>
                    <a:lnTo>
                      <a:pt x="97" y="349"/>
                    </a:lnTo>
                    <a:lnTo>
                      <a:pt x="88" y="331"/>
                    </a:lnTo>
                    <a:lnTo>
                      <a:pt x="86" y="309"/>
                    </a:lnTo>
                    <a:lnTo>
                      <a:pt x="87" y="290"/>
                    </a:lnTo>
                    <a:lnTo>
                      <a:pt x="85" y="283"/>
                    </a:lnTo>
                    <a:lnTo>
                      <a:pt x="83" y="269"/>
                    </a:lnTo>
                    <a:lnTo>
                      <a:pt x="82" y="259"/>
                    </a:lnTo>
                    <a:lnTo>
                      <a:pt x="79" y="264"/>
                    </a:lnTo>
                    <a:lnTo>
                      <a:pt x="76" y="281"/>
                    </a:lnTo>
                    <a:lnTo>
                      <a:pt x="69" y="281"/>
                    </a:lnTo>
                    <a:lnTo>
                      <a:pt x="63" y="286"/>
                    </a:lnTo>
                    <a:lnTo>
                      <a:pt x="47" y="286"/>
                    </a:lnTo>
                    <a:lnTo>
                      <a:pt x="43" y="283"/>
                    </a:lnTo>
                    <a:lnTo>
                      <a:pt x="37" y="285"/>
                    </a:lnTo>
                    <a:lnTo>
                      <a:pt x="23" y="295"/>
                    </a:lnTo>
                    <a:lnTo>
                      <a:pt x="8" y="299"/>
                    </a:lnTo>
                    <a:lnTo>
                      <a:pt x="4" y="293"/>
                    </a:lnTo>
                    <a:lnTo>
                      <a:pt x="0" y="283"/>
                    </a:lnTo>
                    <a:lnTo>
                      <a:pt x="12" y="256"/>
                    </a:lnTo>
                    <a:lnTo>
                      <a:pt x="20" y="249"/>
                    </a:lnTo>
                    <a:lnTo>
                      <a:pt x="32" y="245"/>
                    </a:lnTo>
                    <a:lnTo>
                      <a:pt x="51" y="223"/>
                    </a:lnTo>
                    <a:lnTo>
                      <a:pt x="51" y="211"/>
                    </a:lnTo>
                    <a:lnTo>
                      <a:pt x="48" y="206"/>
                    </a:lnTo>
                    <a:lnTo>
                      <a:pt x="47" y="182"/>
                    </a:lnTo>
                    <a:lnTo>
                      <a:pt x="44" y="174"/>
                    </a:lnTo>
                    <a:lnTo>
                      <a:pt x="47" y="158"/>
                    </a:lnTo>
                    <a:lnTo>
                      <a:pt x="53" y="141"/>
                    </a:lnTo>
                    <a:lnTo>
                      <a:pt x="55" y="125"/>
                    </a:lnTo>
                    <a:lnTo>
                      <a:pt x="55" y="121"/>
                    </a:lnTo>
                    <a:lnTo>
                      <a:pt x="58" y="110"/>
                    </a:lnTo>
                    <a:lnTo>
                      <a:pt x="59" y="72"/>
                    </a:lnTo>
                    <a:lnTo>
                      <a:pt x="59" y="60"/>
                    </a:lnTo>
                    <a:lnTo>
                      <a:pt x="63" y="49"/>
                    </a:lnTo>
                    <a:lnTo>
                      <a:pt x="66" y="29"/>
                    </a:lnTo>
                    <a:lnTo>
                      <a:pt x="72" y="19"/>
                    </a:lnTo>
                    <a:lnTo>
                      <a:pt x="77" y="1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301"/>
              <p:cNvSpPr>
                <a:spLocks noChangeAspect="1"/>
              </p:cNvSpPr>
              <p:nvPr/>
            </p:nvSpPr>
            <p:spPr bwMode="gray">
              <a:xfrm>
                <a:off x="1668" y="1452"/>
                <a:ext cx="24" cy="3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6" y="0"/>
                  </a:cxn>
                  <a:cxn ang="0">
                    <a:pos x="59" y="5"/>
                  </a:cxn>
                  <a:cxn ang="0">
                    <a:pos x="65" y="11"/>
                  </a:cxn>
                  <a:cxn ang="0">
                    <a:pos x="75" y="3"/>
                  </a:cxn>
                  <a:cxn ang="0">
                    <a:pos x="87" y="5"/>
                  </a:cxn>
                  <a:cxn ang="0">
                    <a:pos x="92" y="17"/>
                  </a:cxn>
                  <a:cxn ang="0">
                    <a:pos x="100" y="19"/>
                  </a:cxn>
                  <a:cxn ang="0">
                    <a:pos x="111" y="17"/>
                  </a:cxn>
                  <a:cxn ang="0">
                    <a:pos x="119" y="33"/>
                  </a:cxn>
                  <a:cxn ang="0">
                    <a:pos x="120" y="49"/>
                  </a:cxn>
                  <a:cxn ang="0">
                    <a:pos x="119" y="74"/>
                  </a:cxn>
                  <a:cxn ang="0">
                    <a:pos x="122" y="97"/>
                  </a:cxn>
                  <a:cxn ang="0">
                    <a:pos x="119" y="119"/>
                  </a:cxn>
                  <a:cxn ang="0">
                    <a:pos x="104" y="139"/>
                  </a:cxn>
                  <a:cxn ang="0">
                    <a:pos x="88" y="151"/>
                  </a:cxn>
                  <a:cxn ang="0">
                    <a:pos x="39" y="161"/>
                  </a:cxn>
                  <a:cxn ang="0">
                    <a:pos x="33" y="158"/>
                  </a:cxn>
                  <a:cxn ang="0">
                    <a:pos x="17" y="153"/>
                  </a:cxn>
                  <a:cxn ang="0">
                    <a:pos x="6" y="132"/>
                  </a:cxn>
                  <a:cxn ang="0">
                    <a:pos x="1" y="110"/>
                  </a:cxn>
                  <a:cxn ang="0">
                    <a:pos x="0" y="90"/>
                  </a:cxn>
                  <a:cxn ang="0">
                    <a:pos x="2" y="72"/>
                  </a:cxn>
                  <a:cxn ang="0">
                    <a:pos x="8" y="62"/>
                  </a:cxn>
                  <a:cxn ang="0">
                    <a:pos x="13" y="46"/>
                  </a:cxn>
                  <a:cxn ang="0">
                    <a:pos x="22" y="27"/>
                  </a:cxn>
                  <a:cxn ang="0">
                    <a:pos x="33" y="13"/>
                  </a:cxn>
                  <a:cxn ang="0">
                    <a:pos x="44" y="10"/>
                  </a:cxn>
                  <a:cxn ang="0">
                    <a:pos x="52" y="4"/>
                  </a:cxn>
                </a:cxnLst>
                <a:rect l="0" t="0" r="r" b="b"/>
                <a:pathLst>
                  <a:path w="122" h="161">
                    <a:moveTo>
                      <a:pt x="52" y="4"/>
                    </a:moveTo>
                    <a:lnTo>
                      <a:pt x="56" y="0"/>
                    </a:lnTo>
                    <a:lnTo>
                      <a:pt x="59" y="5"/>
                    </a:lnTo>
                    <a:lnTo>
                      <a:pt x="65" y="11"/>
                    </a:lnTo>
                    <a:lnTo>
                      <a:pt x="75" y="3"/>
                    </a:lnTo>
                    <a:lnTo>
                      <a:pt x="87" y="5"/>
                    </a:lnTo>
                    <a:lnTo>
                      <a:pt x="92" y="17"/>
                    </a:lnTo>
                    <a:lnTo>
                      <a:pt x="100" y="19"/>
                    </a:lnTo>
                    <a:lnTo>
                      <a:pt x="111" y="17"/>
                    </a:lnTo>
                    <a:lnTo>
                      <a:pt x="119" y="33"/>
                    </a:lnTo>
                    <a:lnTo>
                      <a:pt x="120" y="49"/>
                    </a:lnTo>
                    <a:lnTo>
                      <a:pt x="119" y="74"/>
                    </a:lnTo>
                    <a:lnTo>
                      <a:pt x="122" y="97"/>
                    </a:lnTo>
                    <a:lnTo>
                      <a:pt x="119" y="119"/>
                    </a:lnTo>
                    <a:lnTo>
                      <a:pt x="104" y="139"/>
                    </a:lnTo>
                    <a:lnTo>
                      <a:pt x="88" y="151"/>
                    </a:lnTo>
                    <a:lnTo>
                      <a:pt x="39" y="161"/>
                    </a:lnTo>
                    <a:lnTo>
                      <a:pt x="33" y="158"/>
                    </a:lnTo>
                    <a:lnTo>
                      <a:pt x="17" y="153"/>
                    </a:lnTo>
                    <a:lnTo>
                      <a:pt x="6" y="132"/>
                    </a:lnTo>
                    <a:lnTo>
                      <a:pt x="1" y="11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8" y="62"/>
                    </a:lnTo>
                    <a:lnTo>
                      <a:pt x="13" y="46"/>
                    </a:lnTo>
                    <a:lnTo>
                      <a:pt x="22" y="27"/>
                    </a:lnTo>
                    <a:lnTo>
                      <a:pt x="33" y="13"/>
                    </a:lnTo>
                    <a:lnTo>
                      <a:pt x="44" y="10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302"/>
              <p:cNvSpPr>
                <a:spLocks noChangeAspect="1"/>
              </p:cNvSpPr>
              <p:nvPr/>
            </p:nvSpPr>
            <p:spPr bwMode="gray">
              <a:xfrm>
                <a:off x="1628" y="1270"/>
                <a:ext cx="53" cy="38"/>
              </a:xfrm>
              <a:custGeom>
                <a:avLst/>
                <a:gdLst/>
                <a:ahLst/>
                <a:cxnLst>
                  <a:cxn ang="0">
                    <a:pos x="110" y="18"/>
                  </a:cxn>
                  <a:cxn ang="0">
                    <a:pos x="129" y="14"/>
                  </a:cxn>
                  <a:cxn ang="0">
                    <a:pos x="149" y="16"/>
                  </a:cxn>
                  <a:cxn ang="0">
                    <a:pos x="200" y="45"/>
                  </a:cxn>
                  <a:cxn ang="0">
                    <a:pos x="207" y="57"/>
                  </a:cxn>
                  <a:cxn ang="0">
                    <a:pos x="208" y="68"/>
                  </a:cxn>
                  <a:cxn ang="0">
                    <a:pos x="217" y="81"/>
                  </a:cxn>
                  <a:cxn ang="0">
                    <a:pos x="227" y="87"/>
                  </a:cxn>
                  <a:cxn ang="0">
                    <a:pos x="243" y="118"/>
                  </a:cxn>
                  <a:cxn ang="0">
                    <a:pos x="254" y="129"/>
                  </a:cxn>
                  <a:cxn ang="0">
                    <a:pos x="253" y="136"/>
                  </a:cxn>
                  <a:cxn ang="0">
                    <a:pos x="255" y="147"/>
                  </a:cxn>
                  <a:cxn ang="0">
                    <a:pos x="265" y="158"/>
                  </a:cxn>
                  <a:cxn ang="0">
                    <a:pos x="256" y="172"/>
                  </a:cxn>
                  <a:cxn ang="0">
                    <a:pos x="238" y="173"/>
                  </a:cxn>
                  <a:cxn ang="0">
                    <a:pos x="213" y="170"/>
                  </a:cxn>
                  <a:cxn ang="0">
                    <a:pos x="186" y="159"/>
                  </a:cxn>
                  <a:cxn ang="0">
                    <a:pos x="148" y="158"/>
                  </a:cxn>
                  <a:cxn ang="0">
                    <a:pos x="109" y="183"/>
                  </a:cxn>
                  <a:cxn ang="0">
                    <a:pos x="86" y="190"/>
                  </a:cxn>
                  <a:cxn ang="0">
                    <a:pos x="65" y="179"/>
                  </a:cxn>
                  <a:cxn ang="0">
                    <a:pos x="49" y="165"/>
                  </a:cxn>
                  <a:cxn ang="0">
                    <a:pos x="41" y="145"/>
                  </a:cxn>
                  <a:cxn ang="0">
                    <a:pos x="39" y="100"/>
                  </a:cxn>
                  <a:cxn ang="0">
                    <a:pos x="11" y="92"/>
                  </a:cxn>
                  <a:cxn ang="0">
                    <a:pos x="0" y="72"/>
                  </a:cxn>
                  <a:cxn ang="0">
                    <a:pos x="1" y="51"/>
                  </a:cxn>
                  <a:cxn ang="0">
                    <a:pos x="6" y="44"/>
                  </a:cxn>
                  <a:cxn ang="0">
                    <a:pos x="6" y="18"/>
                  </a:cxn>
                  <a:cxn ang="0">
                    <a:pos x="14" y="1"/>
                  </a:cxn>
                  <a:cxn ang="0">
                    <a:pos x="28" y="0"/>
                  </a:cxn>
                  <a:cxn ang="0">
                    <a:pos x="40" y="8"/>
                  </a:cxn>
                  <a:cxn ang="0">
                    <a:pos x="49" y="7"/>
                  </a:cxn>
                  <a:cxn ang="0">
                    <a:pos x="73" y="17"/>
                  </a:cxn>
                  <a:cxn ang="0">
                    <a:pos x="102" y="23"/>
                  </a:cxn>
                  <a:cxn ang="0">
                    <a:pos x="110" y="18"/>
                  </a:cxn>
                </a:cxnLst>
                <a:rect l="0" t="0" r="r" b="b"/>
                <a:pathLst>
                  <a:path w="265" h="190">
                    <a:moveTo>
                      <a:pt x="110" y="18"/>
                    </a:moveTo>
                    <a:lnTo>
                      <a:pt x="129" y="14"/>
                    </a:lnTo>
                    <a:lnTo>
                      <a:pt x="149" y="16"/>
                    </a:lnTo>
                    <a:lnTo>
                      <a:pt x="200" y="45"/>
                    </a:lnTo>
                    <a:lnTo>
                      <a:pt x="207" y="57"/>
                    </a:lnTo>
                    <a:lnTo>
                      <a:pt x="208" y="68"/>
                    </a:lnTo>
                    <a:lnTo>
                      <a:pt x="217" y="81"/>
                    </a:lnTo>
                    <a:lnTo>
                      <a:pt x="227" y="87"/>
                    </a:lnTo>
                    <a:lnTo>
                      <a:pt x="243" y="118"/>
                    </a:lnTo>
                    <a:lnTo>
                      <a:pt x="254" y="129"/>
                    </a:lnTo>
                    <a:lnTo>
                      <a:pt x="253" y="136"/>
                    </a:lnTo>
                    <a:lnTo>
                      <a:pt x="255" y="147"/>
                    </a:lnTo>
                    <a:lnTo>
                      <a:pt x="265" y="158"/>
                    </a:lnTo>
                    <a:lnTo>
                      <a:pt x="256" y="172"/>
                    </a:lnTo>
                    <a:lnTo>
                      <a:pt x="238" y="173"/>
                    </a:lnTo>
                    <a:lnTo>
                      <a:pt x="213" y="170"/>
                    </a:lnTo>
                    <a:lnTo>
                      <a:pt x="186" y="159"/>
                    </a:lnTo>
                    <a:lnTo>
                      <a:pt x="148" y="158"/>
                    </a:lnTo>
                    <a:lnTo>
                      <a:pt x="109" y="183"/>
                    </a:lnTo>
                    <a:lnTo>
                      <a:pt x="86" y="190"/>
                    </a:lnTo>
                    <a:lnTo>
                      <a:pt x="65" y="179"/>
                    </a:lnTo>
                    <a:lnTo>
                      <a:pt x="49" y="165"/>
                    </a:lnTo>
                    <a:lnTo>
                      <a:pt x="41" y="145"/>
                    </a:lnTo>
                    <a:lnTo>
                      <a:pt x="39" y="100"/>
                    </a:lnTo>
                    <a:lnTo>
                      <a:pt x="11" y="92"/>
                    </a:lnTo>
                    <a:lnTo>
                      <a:pt x="0" y="72"/>
                    </a:lnTo>
                    <a:lnTo>
                      <a:pt x="1" y="51"/>
                    </a:lnTo>
                    <a:lnTo>
                      <a:pt x="6" y="44"/>
                    </a:lnTo>
                    <a:lnTo>
                      <a:pt x="6" y="18"/>
                    </a:lnTo>
                    <a:lnTo>
                      <a:pt x="14" y="1"/>
                    </a:lnTo>
                    <a:lnTo>
                      <a:pt x="28" y="0"/>
                    </a:lnTo>
                    <a:lnTo>
                      <a:pt x="40" y="8"/>
                    </a:lnTo>
                    <a:lnTo>
                      <a:pt x="49" y="7"/>
                    </a:lnTo>
                    <a:lnTo>
                      <a:pt x="73" y="17"/>
                    </a:lnTo>
                    <a:lnTo>
                      <a:pt x="102" y="23"/>
                    </a:lnTo>
                    <a:lnTo>
                      <a:pt x="11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303"/>
              <p:cNvSpPr>
                <a:spLocks noChangeAspect="1"/>
              </p:cNvSpPr>
              <p:nvPr/>
            </p:nvSpPr>
            <p:spPr bwMode="gray">
              <a:xfrm>
                <a:off x="1527" y="1265"/>
                <a:ext cx="316" cy="356"/>
              </a:xfrm>
              <a:custGeom>
                <a:avLst/>
                <a:gdLst/>
                <a:ahLst/>
                <a:cxnLst>
                  <a:cxn ang="0">
                    <a:pos x="1131" y="1671"/>
                  </a:cxn>
                  <a:cxn ang="0">
                    <a:pos x="1196" y="1735"/>
                  </a:cxn>
                  <a:cxn ang="0">
                    <a:pos x="1317" y="1753"/>
                  </a:cxn>
                  <a:cxn ang="0">
                    <a:pos x="1220" y="1622"/>
                  </a:cxn>
                  <a:cxn ang="0">
                    <a:pos x="1258" y="1612"/>
                  </a:cxn>
                  <a:cxn ang="0">
                    <a:pos x="1376" y="1663"/>
                  </a:cxn>
                  <a:cxn ang="0">
                    <a:pos x="1400" y="1662"/>
                  </a:cxn>
                  <a:cxn ang="0">
                    <a:pos x="1406" y="1612"/>
                  </a:cxn>
                  <a:cxn ang="0">
                    <a:pos x="1383" y="1464"/>
                  </a:cxn>
                  <a:cxn ang="0">
                    <a:pos x="1312" y="1405"/>
                  </a:cxn>
                  <a:cxn ang="0">
                    <a:pos x="1253" y="1334"/>
                  </a:cxn>
                  <a:cxn ang="0">
                    <a:pos x="1242" y="1240"/>
                  </a:cxn>
                  <a:cxn ang="0">
                    <a:pos x="1265" y="1192"/>
                  </a:cxn>
                  <a:cxn ang="0">
                    <a:pos x="1384" y="1340"/>
                  </a:cxn>
                  <a:cxn ang="0">
                    <a:pos x="1470" y="1359"/>
                  </a:cxn>
                  <a:cxn ang="0">
                    <a:pos x="1512" y="1254"/>
                  </a:cxn>
                  <a:cxn ang="0">
                    <a:pos x="1581" y="1182"/>
                  </a:cxn>
                  <a:cxn ang="0">
                    <a:pos x="1471" y="1095"/>
                  </a:cxn>
                  <a:cxn ang="0">
                    <a:pos x="1374" y="1010"/>
                  </a:cxn>
                  <a:cxn ang="0">
                    <a:pos x="1283" y="958"/>
                  </a:cxn>
                  <a:cxn ang="0">
                    <a:pos x="1226" y="870"/>
                  </a:cxn>
                  <a:cxn ang="0">
                    <a:pos x="1248" y="812"/>
                  </a:cxn>
                  <a:cxn ang="0">
                    <a:pos x="1178" y="743"/>
                  </a:cxn>
                  <a:cxn ang="0">
                    <a:pos x="1201" y="661"/>
                  </a:cxn>
                  <a:cxn ang="0">
                    <a:pos x="1190" y="606"/>
                  </a:cxn>
                  <a:cxn ang="0">
                    <a:pos x="1102" y="546"/>
                  </a:cxn>
                  <a:cxn ang="0">
                    <a:pos x="1018" y="500"/>
                  </a:cxn>
                  <a:cxn ang="0">
                    <a:pos x="928" y="454"/>
                  </a:cxn>
                  <a:cxn ang="0">
                    <a:pos x="867" y="385"/>
                  </a:cxn>
                  <a:cxn ang="0">
                    <a:pos x="828" y="289"/>
                  </a:cxn>
                  <a:cxn ang="0">
                    <a:pos x="618" y="285"/>
                  </a:cxn>
                  <a:cxn ang="0">
                    <a:pos x="503" y="357"/>
                  </a:cxn>
                  <a:cxn ang="0">
                    <a:pos x="510" y="176"/>
                  </a:cxn>
                  <a:cxn ang="0">
                    <a:pos x="390" y="33"/>
                  </a:cxn>
                  <a:cxn ang="0">
                    <a:pos x="291" y="94"/>
                  </a:cxn>
                  <a:cxn ang="0">
                    <a:pos x="293" y="177"/>
                  </a:cxn>
                  <a:cxn ang="0">
                    <a:pos x="279" y="274"/>
                  </a:cxn>
                  <a:cxn ang="0">
                    <a:pos x="280" y="406"/>
                  </a:cxn>
                  <a:cxn ang="0">
                    <a:pos x="277" y="485"/>
                  </a:cxn>
                  <a:cxn ang="0">
                    <a:pos x="281" y="460"/>
                  </a:cxn>
                  <a:cxn ang="0">
                    <a:pos x="222" y="102"/>
                  </a:cxn>
                  <a:cxn ang="0">
                    <a:pos x="75" y="101"/>
                  </a:cxn>
                  <a:cxn ang="0">
                    <a:pos x="7" y="274"/>
                  </a:cxn>
                  <a:cxn ang="0">
                    <a:pos x="115" y="476"/>
                  </a:cxn>
                  <a:cxn ang="0">
                    <a:pos x="83" y="602"/>
                  </a:cxn>
                  <a:cxn ang="0">
                    <a:pos x="265" y="682"/>
                  </a:cxn>
                  <a:cxn ang="0">
                    <a:pos x="448" y="709"/>
                  </a:cxn>
                  <a:cxn ang="0">
                    <a:pos x="549" y="682"/>
                  </a:cxn>
                  <a:cxn ang="0">
                    <a:pos x="658" y="638"/>
                  </a:cxn>
                  <a:cxn ang="0">
                    <a:pos x="750" y="759"/>
                  </a:cxn>
                  <a:cxn ang="0">
                    <a:pos x="849" y="829"/>
                  </a:cxn>
                  <a:cxn ang="0">
                    <a:pos x="912" y="949"/>
                  </a:cxn>
                  <a:cxn ang="0">
                    <a:pos x="951" y="1121"/>
                  </a:cxn>
                  <a:cxn ang="0">
                    <a:pos x="908" y="1313"/>
                  </a:cxn>
                  <a:cxn ang="0">
                    <a:pos x="743" y="1348"/>
                  </a:cxn>
                  <a:cxn ang="0">
                    <a:pos x="668" y="1462"/>
                  </a:cxn>
                  <a:cxn ang="0">
                    <a:pos x="780" y="1452"/>
                  </a:cxn>
                  <a:cxn ang="0">
                    <a:pos x="846" y="1419"/>
                  </a:cxn>
                  <a:cxn ang="0">
                    <a:pos x="919" y="1456"/>
                  </a:cxn>
                  <a:cxn ang="0">
                    <a:pos x="968" y="1547"/>
                  </a:cxn>
                  <a:cxn ang="0">
                    <a:pos x="1003" y="1593"/>
                  </a:cxn>
                </a:cxnLst>
                <a:rect l="0" t="0" r="r" b="b"/>
                <a:pathLst>
                  <a:path w="1581" h="1779">
                    <a:moveTo>
                      <a:pt x="1037" y="1646"/>
                    </a:moveTo>
                    <a:lnTo>
                      <a:pt x="1053" y="1650"/>
                    </a:lnTo>
                    <a:lnTo>
                      <a:pt x="1071" y="1657"/>
                    </a:lnTo>
                    <a:lnTo>
                      <a:pt x="1072" y="1665"/>
                    </a:lnTo>
                    <a:lnTo>
                      <a:pt x="1078" y="1665"/>
                    </a:lnTo>
                    <a:lnTo>
                      <a:pt x="1091" y="1673"/>
                    </a:lnTo>
                    <a:lnTo>
                      <a:pt x="1102" y="1667"/>
                    </a:lnTo>
                    <a:lnTo>
                      <a:pt x="1109" y="1654"/>
                    </a:lnTo>
                    <a:lnTo>
                      <a:pt x="1111" y="1659"/>
                    </a:lnTo>
                    <a:lnTo>
                      <a:pt x="1109" y="1672"/>
                    </a:lnTo>
                    <a:lnTo>
                      <a:pt x="1118" y="1677"/>
                    </a:lnTo>
                    <a:lnTo>
                      <a:pt x="1121" y="1668"/>
                    </a:lnTo>
                    <a:lnTo>
                      <a:pt x="1131" y="1671"/>
                    </a:lnTo>
                    <a:lnTo>
                      <a:pt x="1137" y="1667"/>
                    </a:lnTo>
                    <a:lnTo>
                      <a:pt x="1135" y="1678"/>
                    </a:lnTo>
                    <a:lnTo>
                      <a:pt x="1138" y="1688"/>
                    </a:lnTo>
                    <a:lnTo>
                      <a:pt x="1145" y="1688"/>
                    </a:lnTo>
                    <a:lnTo>
                      <a:pt x="1148" y="1693"/>
                    </a:lnTo>
                    <a:lnTo>
                      <a:pt x="1150" y="1703"/>
                    </a:lnTo>
                    <a:lnTo>
                      <a:pt x="1159" y="1716"/>
                    </a:lnTo>
                    <a:lnTo>
                      <a:pt x="1170" y="1720"/>
                    </a:lnTo>
                    <a:lnTo>
                      <a:pt x="1175" y="1708"/>
                    </a:lnTo>
                    <a:lnTo>
                      <a:pt x="1175" y="1720"/>
                    </a:lnTo>
                    <a:lnTo>
                      <a:pt x="1181" y="1722"/>
                    </a:lnTo>
                    <a:lnTo>
                      <a:pt x="1185" y="1730"/>
                    </a:lnTo>
                    <a:lnTo>
                      <a:pt x="1196" y="1735"/>
                    </a:lnTo>
                    <a:lnTo>
                      <a:pt x="1205" y="1732"/>
                    </a:lnTo>
                    <a:lnTo>
                      <a:pt x="1213" y="1740"/>
                    </a:lnTo>
                    <a:lnTo>
                      <a:pt x="1236" y="1741"/>
                    </a:lnTo>
                    <a:lnTo>
                      <a:pt x="1238" y="1748"/>
                    </a:lnTo>
                    <a:lnTo>
                      <a:pt x="1249" y="1758"/>
                    </a:lnTo>
                    <a:lnTo>
                      <a:pt x="1254" y="1759"/>
                    </a:lnTo>
                    <a:lnTo>
                      <a:pt x="1267" y="1758"/>
                    </a:lnTo>
                    <a:lnTo>
                      <a:pt x="1280" y="1751"/>
                    </a:lnTo>
                    <a:lnTo>
                      <a:pt x="1306" y="1779"/>
                    </a:lnTo>
                    <a:lnTo>
                      <a:pt x="1325" y="1776"/>
                    </a:lnTo>
                    <a:lnTo>
                      <a:pt x="1323" y="1768"/>
                    </a:lnTo>
                    <a:lnTo>
                      <a:pt x="1317" y="1759"/>
                    </a:lnTo>
                    <a:lnTo>
                      <a:pt x="1317" y="1753"/>
                    </a:lnTo>
                    <a:lnTo>
                      <a:pt x="1320" y="1747"/>
                    </a:lnTo>
                    <a:lnTo>
                      <a:pt x="1322" y="1735"/>
                    </a:lnTo>
                    <a:lnTo>
                      <a:pt x="1319" y="1726"/>
                    </a:lnTo>
                    <a:lnTo>
                      <a:pt x="1301" y="1705"/>
                    </a:lnTo>
                    <a:lnTo>
                      <a:pt x="1285" y="1692"/>
                    </a:lnTo>
                    <a:lnTo>
                      <a:pt x="1279" y="1683"/>
                    </a:lnTo>
                    <a:lnTo>
                      <a:pt x="1270" y="1679"/>
                    </a:lnTo>
                    <a:lnTo>
                      <a:pt x="1253" y="1665"/>
                    </a:lnTo>
                    <a:lnTo>
                      <a:pt x="1249" y="1652"/>
                    </a:lnTo>
                    <a:lnTo>
                      <a:pt x="1236" y="1645"/>
                    </a:lnTo>
                    <a:lnTo>
                      <a:pt x="1236" y="1633"/>
                    </a:lnTo>
                    <a:lnTo>
                      <a:pt x="1224" y="1635"/>
                    </a:lnTo>
                    <a:lnTo>
                      <a:pt x="1220" y="1622"/>
                    </a:lnTo>
                    <a:lnTo>
                      <a:pt x="1216" y="1619"/>
                    </a:lnTo>
                    <a:lnTo>
                      <a:pt x="1213" y="1622"/>
                    </a:lnTo>
                    <a:lnTo>
                      <a:pt x="1210" y="1618"/>
                    </a:lnTo>
                    <a:lnTo>
                      <a:pt x="1188" y="1587"/>
                    </a:lnTo>
                    <a:lnTo>
                      <a:pt x="1178" y="1577"/>
                    </a:lnTo>
                    <a:lnTo>
                      <a:pt x="1167" y="1557"/>
                    </a:lnTo>
                    <a:lnTo>
                      <a:pt x="1180" y="1552"/>
                    </a:lnTo>
                    <a:lnTo>
                      <a:pt x="1197" y="1565"/>
                    </a:lnTo>
                    <a:lnTo>
                      <a:pt x="1216" y="1587"/>
                    </a:lnTo>
                    <a:lnTo>
                      <a:pt x="1231" y="1590"/>
                    </a:lnTo>
                    <a:lnTo>
                      <a:pt x="1227" y="1579"/>
                    </a:lnTo>
                    <a:lnTo>
                      <a:pt x="1236" y="1576"/>
                    </a:lnTo>
                    <a:lnTo>
                      <a:pt x="1258" y="1612"/>
                    </a:lnTo>
                    <a:lnTo>
                      <a:pt x="1269" y="1618"/>
                    </a:lnTo>
                    <a:lnTo>
                      <a:pt x="1280" y="1619"/>
                    </a:lnTo>
                    <a:lnTo>
                      <a:pt x="1287" y="1641"/>
                    </a:lnTo>
                    <a:lnTo>
                      <a:pt x="1318" y="1641"/>
                    </a:lnTo>
                    <a:lnTo>
                      <a:pt x="1330" y="1657"/>
                    </a:lnTo>
                    <a:lnTo>
                      <a:pt x="1335" y="1649"/>
                    </a:lnTo>
                    <a:lnTo>
                      <a:pt x="1341" y="1654"/>
                    </a:lnTo>
                    <a:lnTo>
                      <a:pt x="1350" y="1657"/>
                    </a:lnTo>
                    <a:lnTo>
                      <a:pt x="1356" y="1649"/>
                    </a:lnTo>
                    <a:lnTo>
                      <a:pt x="1360" y="1651"/>
                    </a:lnTo>
                    <a:lnTo>
                      <a:pt x="1361" y="1657"/>
                    </a:lnTo>
                    <a:lnTo>
                      <a:pt x="1367" y="1668"/>
                    </a:lnTo>
                    <a:lnTo>
                      <a:pt x="1376" y="1663"/>
                    </a:lnTo>
                    <a:lnTo>
                      <a:pt x="1376" y="1670"/>
                    </a:lnTo>
                    <a:lnTo>
                      <a:pt x="1372" y="1679"/>
                    </a:lnTo>
                    <a:lnTo>
                      <a:pt x="1371" y="1684"/>
                    </a:lnTo>
                    <a:lnTo>
                      <a:pt x="1382" y="1690"/>
                    </a:lnTo>
                    <a:lnTo>
                      <a:pt x="1387" y="1700"/>
                    </a:lnTo>
                    <a:lnTo>
                      <a:pt x="1394" y="1698"/>
                    </a:lnTo>
                    <a:lnTo>
                      <a:pt x="1390" y="1690"/>
                    </a:lnTo>
                    <a:lnTo>
                      <a:pt x="1389" y="1683"/>
                    </a:lnTo>
                    <a:lnTo>
                      <a:pt x="1382" y="1666"/>
                    </a:lnTo>
                    <a:lnTo>
                      <a:pt x="1380" y="1659"/>
                    </a:lnTo>
                    <a:lnTo>
                      <a:pt x="1384" y="1651"/>
                    </a:lnTo>
                    <a:lnTo>
                      <a:pt x="1393" y="1654"/>
                    </a:lnTo>
                    <a:lnTo>
                      <a:pt x="1400" y="1662"/>
                    </a:lnTo>
                    <a:lnTo>
                      <a:pt x="1410" y="1665"/>
                    </a:lnTo>
                    <a:lnTo>
                      <a:pt x="1412" y="1657"/>
                    </a:lnTo>
                    <a:lnTo>
                      <a:pt x="1411" y="1651"/>
                    </a:lnTo>
                    <a:lnTo>
                      <a:pt x="1408" y="1649"/>
                    </a:lnTo>
                    <a:lnTo>
                      <a:pt x="1408" y="1645"/>
                    </a:lnTo>
                    <a:lnTo>
                      <a:pt x="1403" y="1643"/>
                    </a:lnTo>
                    <a:lnTo>
                      <a:pt x="1393" y="1644"/>
                    </a:lnTo>
                    <a:lnTo>
                      <a:pt x="1387" y="1625"/>
                    </a:lnTo>
                    <a:lnTo>
                      <a:pt x="1380" y="1613"/>
                    </a:lnTo>
                    <a:lnTo>
                      <a:pt x="1383" y="1606"/>
                    </a:lnTo>
                    <a:lnTo>
                      <a:pt x="1383" y="1589"/>
                    </a:lnTo>
                    <a:lnTo>
                      <a:pt x="1395" y="1598"/>
                    </a:lnTo>
                    <a:lnTo>
                      <a:pt x="1406" y="1612"/>
                    </a:lnTo>
                    <a:lnTo>
                      <a:pt x="1408" y="1607"/>
                    </a:lnTo>
                    <a:lnTo>
                      <a:pt x="1405" y="1593"/>
                    </a:lnTo>
                    <a:lnTo>
                      <a:pt x="1409" y="1589"/>
                    </a:lnTo>
                    <a:lnTo>
                      <a:pt x="1409" y="1570"/>
                    </a:lnTo>
                    <a:lnTo>
                      <a:pt x="1411" y="1560"/>
                    </a:lnTo>
                    <a:lnTo>
                      <a:pt x="1405" y="1547"/>
                    </a:lnTo>
                    <a:lnTo>
                      <a:pt x="1401" y="1520"/>
                    </a:lnTo>
                    <a:lnTo>
                      <a:pt x="1388" y="1518"/>
                    </a:lnTo>
                    <a:lnTo>
                      <a:pt x="1374" y="1511"/>
                    </a:lnTo>
                    <a:lnTo>
                      <a:pt x="1368" y="1505"/>
                    </a:lnTo>
                    <a:lnTo>
                      <a:pt x="1367" y="1485"/>
                    </a:lnTo>
                    <a:lnTo>
                      <a:pt x="1379" y="1482"/>
                    </a:lnTo>
                    <a:lnTo>
                      <a:pt x="1383" y="1464"/>
                    </a:lnTo>
                    <a:lnTo>
                      <a:pt x="1380" y="1450"/>
                    </a:lnTo>
                    <a:lnTo>
                      <a:pt x="1367" y="1453"/>
                    </a:lnTo>
                    <a:lnTo>
                      <a:pt x="1368" y="1445"/>
                    </a:lnTo>
                    <a:lnTo>
                      <a:pt x="1366" y="1436"/>
                    </a:lnTo>
                    <a:lnTo>
                      <a:pt x="1362" y="1434"/>
                    </a:lnTo>
                    <a:lnTo>
                      <a:pt x="1346" y="1447"/>
                    </a:lnTo>
                    <a:lnTo>
                      <a:pt x="1346" y="1425"/>
                    </a:lnTo>
                    <a:lnTo>
                      <a:pt x="1344" y="1414"/>
                    </a:lnTo>
                    <a:lnTo>
                      <a:pt x="1331" y="1413"/>
                    </a:lnTo>
                    <a:lnTo>
                      <a:pt x="1315" y="1426"/>
                    </a:lnTo>
                    <a:lnTo>
                      <a:pt x="1308" y="1420"/>
                    </a:lnTo>
                    <a:lnTo>
                      <a:pt x="1320" y="1404"/>
                    </a:lnTo>
                    <a:lnTo>
                      <a:pt x="1312" y="1405"/>
                    </a:lnTo>
                    <a:lnTo>
                      <a:pt x="1299" y="1402"/>
                    </a:lnTo>
                    <a:lnTo>
                      <a:pt x="1291" y="1404"/>
                    </a:lnTo>
                    <a:lnTo>
                      <a:pt x="1288" y="1421"/>
                    </a:lnTo>
                    <a:lnTo>
                      <a:pt x="1283" y="1402"/>
                    </a:lnTo>
                    <a:lnTo>
                      <a:pt x="1275" y="1388"/>
                    </a:lnTo>
                    <a:lnTo>
                      <a:pt x="1275" y="1382"/>
                    </a:lnTo>
                    <a:lnTo>
                      <a:pt x="1271" y="1371"/>
                    </a:lnTo>
                    <a:lnTo>
                      <a:pt x="1258" y="1367"/>
                    </a:lnTo>
                    <a:lnTo>
                      <a:pt x="1258" y="1363"/>
                    </a:lnTo>
                    <a:lnTo>
                      <a:pt x="1263" y="1354"/>
                    </a:lnTo>
                    <a:lnTo>
                      <a:pt x="1256" y="1347"/>
                    </a:lnTo>
                    <a:lnTo>
                      <a:pt x="1263" y="1344"/>
                    </a:lnTo>
                    <a:lnTo>
                      <a:pt x="1253" y="1334"/>
                    </a:lnTo>
                    <a:lnTo>
                      <a:pt x="1252" y="1326"/>
                    </a:lnTo>
                    <a:lnTo>
                      <a:pt x="1256" y="1316"/>
                    </a:lnTo>
                    <a:lnTo>
                      <a:pt x="1240" y="1311"/>
                    </a:lnTo>
                    <a:lnTo>
                      <a:pt x="1221" y="1321"/>
                    </a:lnTo>
                    <a:lnTo>
                      <a:pt x="1220" y="1316"/>
                    </a:lnTo>
                    <a:lnTo>
                      <a:pt x="1224" y="1299"/>
                    </a:lnTo>
                    <a:lnTo>
                      <a:pt x="1221" y="1280"/>
                    </a:lnTo>
                    <a:lnTo>
                      <a:pt x="1229" y="1278"/>
                    </a:lnTo>
                    <a:lnTo>
                      <a:pt x="1236" y="1280"/>
                    </a:lnTo>
                    <a:lnTo>
                      <a:pt x="1252" y="1272"/>
                    </a:lnTo>
                    <a:lnTo>
                      <a:pt x="1263" y="1272"/>
                    </a:lnTo>
                    <a:lnTo>
                      <a:pt x="1256" y="1254"/>
                    </a:lnTo>
                    <a:lnTo>
                      <a:pt x="1242" y="1240"/>
                    </a:lnTo>
                    <a:lnTo>
                      <a:pt x="1222" y="1236"/>
                    </a:lnTo>
                    <a:lnTo>
                      <a:pt x="1215" y="1230"/>
                    </a:lnTo>
                    <a:lnTo>
                      <a:pt x="1209" y="1211"/>
                    </a:lnTo>
                    <a:lnTo>
                      <a:pt x="1226" y="1213"/>
                    </a:lnTo>
                    <a:lnTo>
                      <a:pt x="1221" y="1203"/>
                    </a:lnTo>
                    <a:lnTo>
                      <a:pt x="1231" y="1202"/>
                    </a:lnTo>
                    <a:lnTo>
                      <a:pt x="1253" y="1224"/>
                    </a:lnTo>
                    <a:lnTo>
                      <a:pt x="1260" y="1224"/>
                    </a:lnTo>
                    <a:lnTo>
                      <a:pt x="1252" y="1204"/>
                    </a:lnTo>
                    <a:lnTo>
                      <a:pt x="1260" y="1205"/>
                    </a:lnTo>
                    <a:lnTo>
                      <a:pt x="1247" y="1192"/>
                    </a:lnTo>
                    <a:lnTo>
                      <a:pt x="1253" y="1183"/>
                    </a:lnTo>
                    <a:lnTo>
                      <a:pt x="1265" y="1192"/>
                    </a:lnTo>
                    <a:lnTo>
                      <a:pt x="1277" y="1194"/>
                    </a:lnTo>
                    <a:lnTo>
                      <a:pt x="1279" y="1211"/>
                    </a:lnTo>
                    <a:lnTo>
                      <a:pt x="1272" y="1220"/>
                    </a:lnTo>
                    <a:lnTo>
                      <a:pt x="1288" y="1224"/>
                    </a:lnTo>
                    <a:lnTo>
                      <a:pt x="1317" y="1245"/>
                    </a:lnTo>
                    <a:lnTo>
                      <a:pt x="1329" y="1251"/>
                    </a:lnTo>
                    <a:lnTo>
                      <a:pt x="1333" y="1272"/>
                    </a:lnTo>
                    <a:lnTo>
                      <a:pt x="1350" y="1272"/>
                    </a:lnTo>
                    <a:lnTo>
                      <a:pt x="1362" y="1265"/>
                    </a:lnTo>
                    <a:lnTo>
                      <a:pt x="1358" y="1283"/>
                    </a:lnTo>
                    <a:lnTo>
                      <a:pt x="1362" y="1306"/>
                    </a:lnTo>
                    <a:lnTo>
                      <a:pt x="1366" y="1315"/>
                    </a:lnTo>
                    <a:lnTo>
                      <a:pt x="1384" y="1340"/>
                    </a:lnTo>
                    <a:lnTo>
                      <a:pt x="1400" y="1332"/>
                    </a:lnTo>
                    <a:lnTo>
                      <a:pt x="1403" y="1343"/>
                    </a:lnTo>
                    <a:lnTo>
                      <a:pt x="1395" y="1359"/>
                    </a:lnTo>
                    <a:lnTo>
                      <a:pt x="1405" y="1375"/>
                    </a:lnTo>
                    <a:lnTo>
                      <a:pt x="1422" y="1365"/>
                    </a:lnTo>
                    <a:lnTo>
                      <a:pt x="1430" y="1388"/>
                    </a:lnTo>
                    <a:lnTo>
                      <a:pt x="1442" y="1380"/>
                    </a:lnTo>
                    <a:lnTo>
                      <a:pt x="1446" y="1392"/>
                    </a:lnTo>
                    <a:lnTo>
                      <a:pt x="1451" y="1403"/>
                    </a:lnTo>
                    <a:lnTo>
                      <a:pt x="1459" y="1409"/>
                    </a:lnTo>
                    <a:lnTo>
                      <a:pt x="1465" y="1386"/>
                    </a:lnTo>
                    <a:lnTo>
                      <a:pt x="1466" y="1374"/>
                    </a:lnTo>
                    <a:lnTo>
                      <a:pt x="1470" y="1359"/>
                    </a:lnTo>
                    <a:lnTo>
                      <a:pt x="1479" y="1358"/>
                    </a:lnTo>
                    <a:lnTo>
                      <a:pt x="1475" y="1339"/>
                    </a:lnTo>
                    <a:lnTo>
                      <a:pt x="1466" y="1311"/>
                    </a:lnTo>
                    <a:lnTo>
                      <a:pt x="1468" y="1297"/>
                    </a:lnTo>
                    <a:lnTo>
                      <a:pt x="1491" y="1320"/>
                    </a:lnTo>
                    <a:lnTo>
                      <a:pt x="1506" y="1321"/>
                    </a:lnTo>
                    <a:lnTo>
                      <a:pt x="1508" y="1310"/>
                    </a:lnTo>
                    <a:lnTo>
                      <a:pt x="1512" y="1299"/>
                    </a:lnTo>
                    <a:lnTo>
                      <a:pt x="1523" y="1294"/>
                    </a:lnTo>
                    <a:lnTo>
                      <a:pt x="1524" y="1269"/>
                    </a:lnTo>
                    <a:lnTo>
                      <a:pt x="1541" y="1263"/>
                    </a:lnTo>
                    <a:lnTo>
                      <a:pt x="1533" y="1251"/>
                    </a:lnTo>
                    <a:lnTo>
                      <a:pt x="1512" y="1254"/>
                    </a:lnTo>
                    <a:lnTo>
                      <a:pt x="1514" y="1241"/>
                    </a:lnTo>
                    <a:lnTo>
                      <a:pt x="1527" y="1242"/>
                    </a:lnTo>
                    <a:lnTo>
                      <a:pt x="1529" y="1229"/>
                    </a:lnTo>
                    <a:lnTo>
                      <a:pt x="1513" y="1224"/>
                    </a:lnTo>
                    <a:lnTo>
                      <a:pt x="1525" y="1218"/>
                    </a:lnTo>
                    <a:lnTo>
                      <a:pt x="1549" y="1232"/>
                    </a:lnTo>
                    <a:lnTo>
                      <a:pt x="1562" y="1232"/>
                    </a:lnTo>
                    <a:lnTo>
                      <a:pt x="1567" y="1224"/>
                    </a:lnTo>
                    <a:lnTo>
                      <a:pt x="1557" y="1211"/>
                    </a:lnTo>
                    <a:lnTo>
                      <a:pt x="1560" y="1207"/>
                    </a:lnTo>
                    <a:lnTo>
                      <a:pt x="1564" y="1197"/>
                    </a:lnTo>
                    <a:lnTo>
                      <a:pt x="1573" y="1193"/>
                    </a:lnTo>
                    <a:lnTo>
                      <a:pt x="1581" y="1182"/>
                    </a:lnTo>
                    <a:lnTo>
                      <a:pt x="1573" y="1165"/>
                    </a:lnTo>
                    <a:lnTo>
                      <a:pt x="1555" y="1144"/>
                    </a:lnTo>
                    <a:lnTo>
                      <a:pt x="1544" y="1139"/>
                    </a:lnTo>
                    <a:lnTo>
                      <a:pt x="1535" y="1132"/>
                    </a:lnTo>
                    <a:lnTo>
                      <a:pt x="1523" y="1134"/>
                    </a:lnTo>
                    <a:lnTo>
                      <a:pt x="1513" y="1130"/>
                    </a:lnTo>
                    <a:lnTo>
                      <a:pt x="1496" y="1132"/>
                    </a:lnTo>
                    <a:lnTo>
                      <a:pt x="1474" y="1144"/>
                    </a:lnTo>
                    <a:lnTo>
                      <a:pt x="1480" y="1112"/>
                    </a:lnTo>
                    <a:lnTo>
                      <a:pt x="1490" y="1100"/>
                    </a:lnTo>
                    <a:lnTo>
                      <a:pt x="1489" y="1089"/>
                    </a:lnTo>
                    <a:lnTo>
                      <a:pt x="1478" y="1087"/>
                    </a:lnTo>
                    <a:lnTo>
                      <a:pt x="1471" y="1095"/>
                    </a:lnTo>
                    <a:lnTo>
                      <a:pt x="1439" y="1100"/>
                    </a:lnTo>
                    <a:lnTo>
                      <a:pt x="1426" y="1098"/>
                    </a:lnTo>
                    <a:lnTo>
                      <a:pt x="1435" y="1091"/>
                    </a:lnTo>
                    <a:lnTo>
                      <a:pt x="1422" y="1087"/>
                    </a:lnTo>
                    <a:lnTo>
                      <a:pt x="1427" y="1081"/>
                    </a:lnTo>
                    <a:lnTo>
                      <a:pt x="1441" y="1080"/>
                    </a:lnTo>
                    <a:lnTo>
                      <a:pt x="1441" y="1070"/>
                    </a:lnTo>
                    <a:lnTo>
                      <a:pt x="1423" y="1035"/>
                    </a:lnTo>
                    <a:lnTo>
                      <a:pt x="1416" y="1022"/>
                    </a:lnTo>
                    <a:lnTo>
                      <a:pt x="1410" y="1017"/>
                    </a:lnTo>
                    <a:lnTo>
                      <a:pt x="1401" y="1011"/>
                    </a:lnTo>
                    <a:lnTo>
                      <a:pt x="1379" y="1016"/>
                    </a:lnTo>
                    <a:lnTo>
                      <a:pt x="1374" y="1010"/>
                    </a:lnTo>
                    <a:lnTo>
                      <a:pt x="1377" y="999"/>
                    </a:lnTo>
                    <a:lnTo>
                      <a:pt x="1382" y="993"/>
                    </a:lnTo>
                    <a:lnTo>
                      <a:pt x="1383" y="979"/>
                    </a:lnTo>
                    <a:lnTo>
                      <a:pt x="1363" y="984"/>
                    </a:lnTo>
                    <a:lnTo>
                      <a:pt x="1342" y="985"/>
                    </a:lnTo>
                    <a:lnTo>
                      <a:pt x="1329" y="1000"/>
                    </a:lnTo>
                    <a:lnTo>
                      <a:pt x="1323" y="989"/>
                    </a:lnTo>
                    <a:lnTo>
                      <a:pt x="1312" y="985"/>
                    </a:lnTo>
                    <a:lnTo>
                      <a:pt x="1314" y="976"/>
                    </a:lnTo>
                    <a:lnTo>
                      <a:pt x="1324" y="968"/>
                    </a:lnTo>
                    <a:lnTo>
                      <a:pt x="1315" y="952"/>
                    </a:lnTo>
                    <a:lnTo>
                      <a:pt x="1297" y="957"/>
                    </a:lnTo>
                    <a:lnTo>
                      <a:pt x="1283" y="958"/>
                    </a:lnTo>
                    <a:lnTo>
                      <a:pt x="1279" y="952"/>
                    </a:lnTo>
                    <a:lnTo>
                      <a:pt x="1285" y="940"/>
                    </a:lnTo>
                    <a:lnTo>
                      <a:pt x="1288" y="929"/>
                    </a:lnTo>
                    <a:lnTo>
                      <a:pt x="1279" y="923"/>
                    </a:lnTo>
                    <a:lnTo>
                      <a:pt x="1252" y="918"/>
                    </a:lnTo>
                    <a:lnTo>
                      <a:pt x="1216" y="908"/>
                    </a:lnTo>
                    <a:lnTo>
                      <a:pt x="1204" y="902"/>
                    </a:lnTo>
                    <a:lnTo>
                      <a:pt x="1199" y="893"/>
                    </a:lnTo>
                    <a:lnTo>
                      <a:pt x="1215" y="893"/>
                    </a:lnTo>
                    <a:lnTo>
                      <a:pt x="1216" y="885"/>
                    </a:lnTo>
                    <a:lnTo>
                      <a:pt x="1233" y="882"/>
                    </a:lnTo>
                    <a:lnTo>
                      <a:pt x="1224" y="875"/>
                    </a:lnTo>
                    <a:lnTo>
                      <a:pt x="1226" y="870"/>
                    </a:lnTo>
                    <a:lnTo>
                      <a:pt x="1209" y="852"/>
                    </a:lnTo>
                    <a:lnTo>
                      <a:pt x="1210" y="842"/>
                    </a:lnTo>
                    <a:lnTo>
                      <a:pt x="1228" y="843"/>
                    </a:lnTo>
                    <a:lnTo>
                      <a:pt x="1231" y="836"/>
                    </a:lnTo>
                    <a:lnTo>
                      <a:pt x="1220" y="826"/>
                    </a:lnTo>
                    <a:lnTo>
                      <a:pt x="1202" y="815"/>
                    </a:lnTo>
                    <a:lnTo>
                      <a:pt x="1188" y="816"/>
                    </a:lnTo>
                    <a:lnTo>
                      <a:pt x="1186" y="807"/>
                    </a:lnTo>
                    <a:lnTo>
                      <a:pt x="1202" y="804"/>
                    </a:lnTo>
                    <a:lnTo>
                      <a:pt x="1207" y="807"/>
                    </a:lnTo>
                    <a:lnTo>
                      <a:pt x="1215" y="804"/>
                    </a:lnTo>
                    <a:lnTo>
                      <a:pt x="1215" y="791"/>
                    </a:lnTo>
                    <a:lnTo>
                      <a:pt x="1248" y="812"/>
                    </a:lnTo>
                    <a:lnTo>
                      <a:pt x="1263" y="812"/>
                    </a:lnTo>
                    <a:lnTo>
                      <a:pt x="1280" y="805"/>
                    </a:lnTo>
                    <a:lnTo>
                      <a:pt x="1295" y="811"/>
                    </a:lnTo>
                    <a:lnTo>
                      <a:pt x="1299" y="802"/>
                    </a:lnTo>
                    <a:lnTo>
                      <a:pt x="1299" y="793"/>
                    </a:lnTo>
                    <a:lnTo>
                      <a:pt x="1286" y="779"/>
                    </a:lnTo>
                    <a:lnTo>
                      <a:pt x="1269" y="768"/>
                    </a:lnTo>
                    <a:lnTo>
                      <a:pt x="1249" y="766"/>
                    </a:lnTo>
                    <a:lnTo>
                      <a:pt x="1228" y="767"/>
                    </a:lnTo>
                    <a:lnTo>
                      <a:pt x="1211" y="757"/>
                    </a:lnTo>
                    <a:lnTo>
                      <a:pt x="1206" y="769"/>
                    </a:lnTo>
                    <a:lnTo>
                      <a:pt x="1191" y="752"/>
                    </a:lnTo>
                    <a:lnTo>
                      <a:pt x="1178" y="743"/>
                    </a:lnTo>
                    <a:lnTo>
                      <a:pt x="1169" y="751"/>
                    </a:lnTo>
                    <a:lnTo>
                      <a:pt x="1180" y="735"/>
                    </a:lnTo>
                    <a:lnTo>
                      <a:pt x="1201" y="736"/>
                    </a:lnTo>
                    <a:lnTo>
                      <a:pt x="1215" y="729"/>
                    </a:lnTo>
                    <a:lnTo>
                      <a:pt x="1222" y="716"/>
                    </a:lnTo>
                    <a:lnTo>
                      <a:pt x="1238" y="713"/>
                    </a:lnTo>
                    <a:lnTo>
                      <a:pt x="1258" y="723"/>
                    </a:lnTo>
                    <a:lnTo>
                      <a:pt x="1267" y="705"/>
                    </a:lnTo>
                    <a:lnTo>
                      <a:pt x="1261" y="691"/>
                    </a:lnTo>
                    <a:lnTo>
                      <a:pt x="1226" y="641"/>
                    </a:lnTo>
                    <a:lnTo>
                      <a:pt x="1207" y="632"/>
                    </a:lnTo>
                    <a:lnTo>
                      <a:pt x="1200" y="646"/>
                    </a:lnTo>
                    <a:lnTo>
                      <a:pt x="1201" y="661"/>
                    </a:lnTo>
                    <a:lnTo>
                      <a:pt x="1185" y="673"/>
                    </a:lnTo>
                    <a:lnTo>
                      <a:pt x="1178" y="688"/>
                    </a:lnTo>
                    <a:lnTo>
                      <a:pt x="1161" y="687"/>
                    </a:lnTo>
                    <a:lnTo>
                      <a:pt x="1178" y="661"/>
                    </a:lnTo>
                    <a:lnTo>
                      <a:pt x="1178" y="649"/>
                    </a:lnTo>
                    <a:lnTo>
                      <a:pt x="1142" y="651"/>
                    </a:lnTo>
                    <a:lnTo>
                      <a:pt x="1130" y="660"/>
                    </a:lnTo>
                    <a:lnTo>
                      <a:pt x="1125" y="653"/>
                    </a:lnTo>
                    <a:lnTo>
                      <a:pt x="1140" y="640"/>
                    </a:lnTo>
                    <a:lnTo>
                      <a:pt x="1169" y="628"/>
                    </a:lnTo>
                    <a:lnTo>
                      <a:pt x="1178" y="606"/>
                    </a:lnTo>
                    <a:lnTo>
                      <a:pt x="1188" y="619"/>
                    </a:lnTo>
                    <a:lnTo>
                      <a:pt x="1190" y="606"/>
                    </a:lnTo>
                    <a:lnTo>
                      <a:pt x="1190" y="585"/>
                    </a:lnTo>
                    <a:lnTo>
                      <a:pt x="1154" y="570"/>
                    </a:lnTo>
                    <a:lnTo>
                      <a:pt x="1143" y="560"/>
                    </a:lnTo>
                    <a:lnTo>
                      <a:pt x="1131" y="557"/>
                    </a:lnTo>
                    <a:lnTo>
                      <a:pt x="1111" y="563"/>
                    </a:lnTo>
                    <a:lnTo>
                      <a:pt x="1099" y="580"/>
                    </a:lnTo>
                    <a:lnTo>
                      <a:pt x="1093" y="585"/>
                    </a:lnTo>
                    <a:lnTo>
                      <a:pt x="1083" y="597"/>
                    </a:lnTo>
                    <a:lnTo>
                      <a:pt x="1083" y="591"/>
                    </a:lnTo>
                    <a:lnTo>
                      <a:pt x="1089" y="575"/>
                    </a:lnTo>
                    <a:lnTo>
                      <a:pt x="1102" y="563"/>
                    </a:lnTo>
                    <a:lnTo>
                      <a:pt x="1110" y="542"/>
                    </a:lnTo>
                    <a:lnTo>
                      <a:pt x="1102" y="546"/>
                    </a:lnTo>
                    <a:lnTo>
                      <a:pt x="1091" y="556"/>
                    </a:lnTo>
                    <a:lnTo>
                      <a:pt x="1076" y="560"/>
                    </a:lnTo>
                    <a:lnTo>
                      <a:pt x="1057" y="575"/>
                    </a:lnTo>
                    <a:lnTo>
                      <a:pt x="1059" y="564"/>
                    </a:lnTo>
                    <a:lnTo>
                      <a:pt x="1066" y="552"/>
                    </a:lnTo>
                    <a:lnTo>
                      <a:pt x="1075" y="528"/>
                    </a:lnTo>
                    <a:lnTo>
                      <a:pt x="1071" y="509"/>
                    </a:lnTo>
                    <a:lnTo>
                      <a:pt x="1060" y="506"/>
                    </a:lnTo>
                    <a:lnTo>
                      <a:pt x="1044" y="520"/>
                    </a:lnTo>
                    <a:lnTo>
                      <a:pt x="1028" y="525"/>
                    </a:lnTo>
                    <a:lnTo>
                      <a:pt x="1021" y="513"/>
                    </a:lnTo>
                    <a:lnTo>
                      <a:pt x="990" y="506"/>
                    </a:lnTo>
                    <a:lnTo>
                      <a:pt x="1018" y="500"/>
                    </a:lnTo>
                    <a:lnTo>
                      <a:pt x="1034" y="501"/>
                    </a:lnTo>
                    <a:lnTo>
                      <a:pt x="1041" y="489"/>
                    </a:lnTo>
                    <a:lnTo>
                      <a:pt x="1048" y="477"/>
                    </a:lnTo>
                    <a:lnTo>
                      <a:pt x="1041" y="455"/>
                    </a:lnTo>
                    <a:lnTo>
                      <a:pt x="1028" y="431"/>
                    </a:lnTo>
                    <a:lnTo>
                      <a:pt x="986" y="412"/>
                    </a:lnTo>
                    <a:lnTo>
                      <a:pt x="968" y="393"/>
                    </a:lnTo>
                    <a:lnTo>
                      <a:pt x="965" y="395"/>
                    </a:lnTo>
                    <a:lnTo>
                      <a:pt x="962" y="412"/>
                    </a:lnTo>
                    <a:lnTo>
                      <a:pt x="949" y="425"/>
                    </a:lnTo>
                    <a:lnTo>
                      <a:pt x="935" y="419"/>
                    </a:lnTo>
                    <a:lnTo>
                      <a:pt x="922" y="423"/>
                    </a:lnTo>
                    <a:lnTo>
                      <a:pt x="928" y="454"/>
                    </a:lnTo>
                    <a:lnTo>
                      <a:pt x="927" y="463"/>
                    </a:lnTo>
                    <a:lnTo>
                      <a:pt x="926" y="455"/>
                    </a:lnTo>
                    <a:lnTo>
                      <a:pt x="914" y="457"/>
                    </a:lnTo>
                    <a:lnTo>
                      <a:pt x="912" y="452"/>
                    </a:lnTo>
                    <a:lnTo>
                      <a:pt x="904" y="443"/>
                    </a:lnTo>
                    <a:lnTo>
                      <a:pt x="906" y="419"/>
                    </a:lnTo>
                    <a:lnTo>
                      <a:pt x="896" y="418"/>
                    </a:lnTo>
                    <a:lnTo>
                      <a:pt x="882" y="438"/>
                    </a:lnTo>
                    <a:lnTo>
                      <a:pt x="895" y="408"/>
                    </a:lnTo>
                    <a:lnTo>
                      <a:pt x="912" y="385"/>
                    </a:lnTo>
                    <a:lnTo>
                      <a:pt x="910" y="379"/>
                    </a:lnTo>
                    <a:lnTo>
                      <a:pt x="883" y="385"/>
                    </a:lnTo>
                    <a:lnTo>
                      <a:pt x="867" y="385"/>
                    </a:lnTo>
                    <a:lnTo>
                      <a:pt x="851" y="406"/>
                    </a:lnTo>
                    <a:lnTo>
                      <a:pt x="844" y="411"/>
                    </a:lnTo>
                    <a:lnTo>
                      <a:pt x="845" y="391"/>
                    </a:lnTo>
                    <a:lnTo>
                      <a:pt x="829" y="401"/>
                    </a:lnTo>
                    <a:lnTo>
                      <a:pt x="846" y="381"/>
                    </a:lnTo>
                    <a:lnTo>
                      <a:pt x="863" y="370"/>
                    </a:lnTo>
                    <a:lnTo>
                      <a:pt x="871" y="357"/>
                    </a:lnTo>
                    <a:lnTo>
                      <a:pt x="867" y="334"/>
                    </a:lnTo>
                    <a:lnTo>
                      <a:pt x="846" y="328"/>
                    </a:lnTo>
                    <a:lnTo>
                      <a:pt x="825" y="328"/>
                    </a:lnTo>
                    <a:lnTo>
                      <a:pt x="819" y="322"/>
                    </a:lnTo>
                    <a:lnTo>
                      <a:pt x="831" y="305"/>
                    </a:lnTo>
                    <a:lnTo>
                      <a:pt x="828" y="289"/>
                    </a:lnTo>
                    <a:lnTo>
                      <a:pt x="818" y="266"/>
                    </a:lnTo>
                    <a:lnTo>
                      <a:pt x="808" y="259"/>
                    </a:lnTo>
                    <a:lnTo>
                      <a:pt x="812" y="250"/>
                    </a:lnTo>
                    <a:lnTo>
                      <a:pt x="791" y="240"/>
                    </a:lnTo>
                    <a:lnTo>
                      <a:pt x="771" y="239"/>
                    </a:lnTo>
                    <a:lnTo>
                      <a:pt x="712" y="209"/>
                    </a:lnTo>
                    <a:lnTo>
                      <a:pt x="685" y="208"/>
                    </a:lnTo>
                    <a:lnTo>
                      <a:pt x="656" y="221"/>
                    </a:lnTo>
                    <a:lnTo>
                      <a:pt x="631" y="245"/>
                    </a:lnTo>
                    <a:lnTo>
                      <a:pt x="630" y="266"/>
                    </a:lnTo>
                    <a:lnTo>
                      <a:pt x="646" y="280"/>
                    </a:lnTo>
                    <a:lnTo>
                      <a:pt x="634" y="285"/>
                    </a:lnTo>
                    <a:lnTo>
                      <a:pt x="618" y="285"/>
                    </a:lnTo>
                    <a:lnTo>
                      <a:pt x="607" y="300"/>
                    </a:lnTo>
                    <a:lnTo>
                      <a:pt x="588" y="274"/>
                    </a:lnTo>
                    <a:lnTo>
                      <a:pt x="575" y="289"/>
                    </a:lnTo>
                    <a:lnTo>
                      <a:pt x="565" y="283"/>
                    </a:lnTo>
                    <a:lnTo>
                      <a:pt x="566" y="267"/>
                    </a:lnTo>
                    <a:lnTo>
                      <a:pt x="562" y="251"/>
                    </a:lnTo>
                    <a:lnTo>
                      <a:pt x="550" y="275"/>
                    </a:lnTo>
                    <a:lnTo>
                      <a:pt x="550" y="283"/>
                    </a:lnTo>
                    <a:lnTo>
                      <a:pt x="545" y="306"/>
                    </a:lnTo>
                    <a:lnTo>
                      <a:pt x="537" y="304"/>
                    </a:lnTo>
                    <a:lnTo>
                      <a:pt x="533" y="322"/>
                    </a:lnTo>
                    <a:lnTo>
                      <a:pt x="519" y="344"/>
                    </a:lnTo>
                    <a:lnTo>
                      <a:pt x="503" y="357"/>
                    </a:lnTo>
                    <a:lnTo>
                      <a:pt x="506" y="347"/>
                    </a:lnTo>
                    <a:lnTo>
                      <a:pt x="498" y="336"/>
                    </a:lnTo>
                    <a:lnTo>
                      <a:pt x="503" y="325"/>
                    </a:lnTo>
                    <a:lnTo>
                      <a:pt x="517" y="328"/>
                    </a:lnTo>
                    <a:lnTo>
                      <a:pt x="519" y="323"/>
                    </a:lnTo>
                    <a:lnTo>
                      <a:pt x="511" y="312"/>
                    </a:lnTo>
                    <a:lnTo>
                      <a:pt x="506" y="312"/>
                    </a:lnTo>
                    <a:lnTo>
                      <a:pt x="512" y="289"/>
                    </a:lnTo>
                    <a:lnTo>
                      <a:pt x="518" y="274"/>
                    </a:lnTo>
                    <a:lnTo>
                      <a:pt x="528" y="230"/>
                    </a:lnTo>
                    <a:lnTo>
                      <a:pt x="534" y="212"/>
                    </a:lnTo>
                    <a:lnTo>
                      <a:pt x="518" y="196"/>
                    </a:lnTo>
                    <a:lnTo>
                      <a:pt x="510" y="176"/>
                    </a:lnTo>
                    <a:lnTo>
                      <a:pt x="508" y="167"/>
                    </a:lnTo>
                    <a:lnTo>
                      <a:pt x="518" y="159"/>
                    </a:lnTo>
                    <a:lnTo>
                      <a:pt x="519" y="148"/>
                    </a:lnTo>
                    <a:lnTo>
                      <a:pt x="512" y="134"/>
                    </a:lnTo>
                    <a:lnTo>
                      <a:pt x="496" y="122"/>
                    </a:lnTo>
                    <a:lnTo>
                      <a:pt x="475" y="115"/>
                    </a:lnTo>
                    <a:lnTo>
                      <a:pt x="489" y="99"/>
                    </a:lnTo>
                    <a:lnTo>
                      <a:pt x="484" y="47"/>
                    </a:lnTo>
                    <a:lnTo>
                      <a:pt x="475" y="33"/>
                    </a:lnTo>
                    <a:lnTo>
                      <a:pt x="470" y="22"/>
                    </a:lnTo>
                    <a:lnTo>
                      <a:pt x="417" y="26"/>
                    </a:lnTo>
                    <a:lnTo>
                      <a:pt x="401" y="25"/>
                    </a:lnTo>
                    <a:lnTo>
                      <a:pt x="390" y="33"/>
                    </a:lnTo>
                    <a:lnTo>
                      <a:pt x="378" y="37"/>
                    </a:lnTo>
                    <a:lnTo>
                      <a:pt x="358" y="49"/>
                    </a:lnTo>
                    <a:lnTo>
                      <a:pt x="339" y="68"/>
                    </a:lnTo>
                    <a:lnTo>
                      <a:pt x="355" y="84"/>
                    </a:lnTo>
                    <a:lnTo>
                      <a:pt x="351" y="103"/>
                    </a:lnTo>
                    <a:lnTo>
                      <a:pt x="347" y="92"/>
                    </a:lnTo>
                    <a:lnTo>
                      <a:pt x="340" y="80"/>
                    </a:lnTo>
                    <a:lnTo>
                      <a:pt x="325" y="73"/>
                    </a:lnTo>
                    <a:lnTo>
                      <a:pt x="307" y="81"/>
                    </a:lnTo>
                    <a:lnTo>
                      <a:pt x="304" y="94"/>
                    </a:lnTo>
                    <a:lnTo>
                      <a:pt x="313" y="118"/>
                    </a:lnTo>
                    <a:lnTo>
                      <a:pt x="303" y="112"/>
                    </a:lnTo>
                    <a:lnTo>
                      <a:pt x="291" y="94"/>
                    </a:lnTo>
                    <a:lnTo>
                      <a:pt x="277" y="97"/>
                    </a:lnTo>
                    <a:lnTo>
                      <a:pt x="272" y="115"/>
                    </a:lnTo>
                    <a:lnTo>
                      <a:pt x="285" y="131"/>
                    </a:lnTo>
                    <a:lnTo>
                      <a:pt x="344" y="153"/>
                    </a:lnTo>
                    <a:lnTo>
                      <a:pt x="341" y="160"/>
                    </a:lnTo>
                    <a:lnTo>
                      <a:pt x="324" y="156"/>
                    </a:lnTo>
                    <a:lnTo>
                      <a:pt x="266" y="138"/>
                    </a:lnTo>
                    <a:lnTo>
                      <a:pt x="264" y="148"/>
                    </a:lnTo>
                    <a:lnTo>
                      <a:pt x="258" y="144"/>
                    </a:lnTo>
                    <a:lnTo>
                      <a:pt x="250" y="148"/>
                    </a:lnTo>
                    <a:lnTo>
                      <a:pt x="261" y="156"/>
                    </a:lnTo>
                    <a:lnTo>
                      <a:pt x="276" y="160"/>
                    </a:lnTo>
                    <a:lnTo>
                      <a:pt x="293" y="177"/>
                    </a:lnTo>
                    <a:lnTo>
                      <a:pt x="312" y="186"/>
                    </a:lnTo>
                    <a:lnTo>
                      <a:pt x="331" y="204"/>
                    </a:lnTo>
                    <a:lnTo>
                      <a:pt x="319" y="207"/>
                    </a:lnTo>
                    <a:lnTo>
                      <a:pt x="280" y="176"/>
                    </a:lnTo>
                    <a:lnTo>
                      <a:pt x="255" y="170"/>
                    </a:lnTo>
                    <a:lnTo>
                      <a:pt x="243" y="171"/>
                    </a:lnTo>
                    <a:lnTo>
                      <a:pt x="238" y="181"/>
                    </a:lnTo>
                    <a:lnTo>
                      <a:pt x="239" y="210"/>
                    </a:lnTo>
                    <a:lnTo>
                      <a:pt x="248" y="237"/>
                    </a:lnTo>
                    <a:lnTo>
                      <a:pt x="243" y="246"/>
                    </a:lnTo>
                    <a:lnTo>
                      <a:pt x="250" y="263"/>
                    </a:lnTo>
                    <a:lnTo>
                      <a:pt x="269" y="274"/>
                    </a:lnTo>
                    <a:lnTo>
                      <a:pt x="279" y="274"/>
                    </a:lnTo>
                    <a:lnTo>
                      <a:pt x="285" y="268"/>
                    </a:lnTo>
                    <a:lnTo>
                      <a:pt x="288" y="273"/>
                    </a:lnTo>
                    <a:lnTo>
                      <a:pt x="282" y="291"/>
                    </a:lnTo>
                    <a:lnTo>
                      <a:pt x="272" y="302"/>
                    </a:lnTo>
                    <a:lnTo>
                      <a:pt x="254" y="299"/>
                    </a:lnTo>
                    <a:lnTo>
                      <a:pt x="249" y="314"/>
                    </a:lnTo>
                    <a:lnTo>
                      <a:pt x="248" y="325"/>
                    </a:lnTo>
                    <a:lnTo>
                      <a:pt x="226" y="343"/>
                    </a:lnTo>
                    <a:lnTo>
                      <a:pt x="229" y="354"/>
                    </a:lnTo>
                    <a:lnTo>
                      <a:pt x="245" y="364"/>
                    </a:lnTo>
                    <a:lnTo>
                      <a:pt x="245" y="381"/>
                    </a:lnTo>
                    <a:lnTo>
                      <a:pt x="259" y="398"/>
                    </a:lnTo>
                    <a:lnTo>
                      <a:pt x="280" y="406"/>
                    </a:lnTo>
                    <a:lnTo>
                      <a:pt x="295" y="406"/>
                    </a:lnTo>
                    <a:lnTo>
                      <a:pt x="298" y="419"/>
                    </a:lnTo>
                    <a:lnTo>
                      <a:pt x="295" y="441"/>
                    </a:lnTo>
                    <a:lnTo>
                      <a:pt x="295" y="447"/>
                    </a:lnTo>
                    <a:lnTo>
                      <a:pt x="290" y="455"/>
                    </a:lnTo>
                    <a:lnTo>
                      <a:pt x="291" y="471"/>
                    </a:lnTo>
                    <a:lnTo>
                      <a:pt x="290" y="485"/>
                    </a:lnTo>
                    <a:lnTo>
                      <a:pt x="288" y="504"/>
                    </a:lnTo>
                    <a:lnTo>
                      <a:pt x="281" y="525"/>
                    </a:lnTo>
                    <a:lnTo>
                      <a:pt x="275" y="519"/>
                    </a:lnTo>
                    <a:lnTo>
                      <a:pt x="277" y="500"/>
                    </a:lnTo>
                    <a:lnTo>
                      <a:pt x="281" y="490"/>
                    </a:lnTo>
                    <a:lnTo>
                      <a:pt x="277" y="485"/>
                    </a:lnTo>
                    <a:lnTo>
                      <a:pt x="271" y="489"/>
                    </a:lnTo>
                    <a:lnTo>
                      <a:pt x="254" y="487"/>
                    </a:lnTo>
                    <a:lnTo>
                      <a:pt x="242" y="490"/>
                    </a:lnTo>
                    <a:lnTo>
                      <a:pt x="227" y="498"/>
                    </a:lnTo>
                    <a:lnTo>
                      <a:pt x="207" y="515"/>
                    </a:lnTo>
                    <a:lnTo>
                      <a:pt x="190" y="513"/>
                    </a:lnTo>
                    <a:lnTo>
                      <a:pt x="215" y="495"/>
                    </a:lnTo>
                    <a:lnTo>
                      <a:pt x="227" y="481"/>
                    </a:lnTo>
                    <a:lnTo>
                      <a:pt x="252" y="476"/>
                    </a:lnTo>
                    <a:lnTo>
                      <a:pt x="256" y="470"/>
                    </a:lnTo>
                    <a:lnTo>
                      <a:pt x="268" y="465"/>
                    </a:lnTo>
                    <a:lnTo>
                      <a:pt x="281" y="467"/>
                    </a:lnTo>
                    <a:lnTo>
                      <a:pt x="281" y="460"/>
                    </a:lnTo>
                    <a:lnTo>
                      <a:pt x="277" y="446"/>
                    </a:lnTo>
                    <a:lnTo>
                      <a:pt x="274" y="438"/>
                    </a:lnTo>
                    <a:lnTo>
                      <a:pt x="255" y="433"/>
                    </a:lnTo>
                    <a:lnTo>
                      <a:pt x="205" y="361"/>
                    </a:lnTo>
                    <a:lnTo>
                      <a:pt x="196" y="334"/>
                    </a:lnTo>
                    <a:lnTo>
                      <a:pt x="198" y="306"/>
                    </a:lnTo>
                    <a:lnTo>
                      <a:pt x="206" y="274"/>
                    </a:lnTo>
                    <a:lnTo>
                      <a:pt x="198" y="252"/>
                    </a:lnTo>
                    <a:lnTo>
                      <a:pt x="185" y="229"/>
                    </a:lnTo>
                    <a:lnTo>
                      <a:pt x="186" y="198"/>
                    </a:lnTo>
                    <a:lnTo>
                      <a:pt x="207" y="155"/>
                    </a:lnTo>
                    <a:lnTo>
                      <a:pt x="211" y="124"/>
                    </a:lnTo>
                    <a:lnTo>
                      <a:pt x="222" y="102"/>
                    </a:lnTo>
                    <a:lnTo>
                      <a:pt x="236" y="88"/>
                    </a:lnTo>
                    <a:lnTo>
                      <a:pt x="247" y="67"/>
                    </a:lnTo>
                    <a:lnTo>
                      <a:pt x="275" y="38"/>
                    </a:lnTo>
                    <a:lnTo>
                      <a:pt x="285" y="25"/>
                    </a:lnTo>
                    <a:lnTo>
                      <a:pt x="285" y="21"/>
                    </a:lnTo>
                    <a:lnTo>
                      <a:pt x="279" y="16"/>
                    </a:lnTo>
                    <a:lnTo>
                      <a:pt x="270" y="8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46" y="20"/>
                    </a:lnTo>
                    <a:lnTo>
                      <a:pt x="114" y="42"/>
                    </a:lnTo>
                    <a:lnTo>
                      <a:pt x="81" y="76"/>
                    </a:lnTo>
                    <a:lnTo>
                      <a:pt x="75" y="101"/>
                    </a:lnTo>
                    <a:lnTo>
                      <a:pt x="61" y="118"/>
                    </a:lnTo>
                    <a:lnTo>
                      <a:pt x="55" y="123"/>
                    </a:lnTo>
                    <a:lnTo>
                      <a:pt x="49" y="134"/>
                    </a:lnTo>
                    <a:lnTo>
                      <a:pt x="44" y="149"/>
                    </a:lnTo>
                    <a:lnTo>
                      <a:pt x="51" y="164"/>
                    </a:lnTo>
                    <a:lnTo>
                      <a:pt x="39" y="172"/>
                    </a:lnTo>
                    <a:lnTo>
                      <a:pt x="38" y="199"/>
                    </a:lnTo>
                    <a:lnTo>
                      <a:pt x="48" y="204"/>
                    </a:lnTo>
                    <a:lnTo>
                      <a:pt x="29" y="204"/>
                    </a:lnTo>
                    <a:lnTo>
                      <a:pt x="24" y="230"/>
                    </a:lnTo>
                    <a:lnTo>
                      <a:pt x="16" y="236"/>
                    </a:lnTo>
                    <a:lnTo>
                      <a:pt x="14" y="261"/>
                    </a:lnTo>
                    <a:lnTo>
                      <a:pt x="7" y="274"/>
                    </a:lnTo>
                    <a:lnTo>
                      <a:pt x="12" y="310"/>
                    </a:lnTo>
                    <a:lnTo>
                      <a:pt x="27" y="310"/>
                    </a:lnTo>
                    <a:lnTo>
                      <a:pt x="17" y="316"/>
                    </a:lnTo>
                    <a:lnTo>
                      <a:pt x="7" y="330"/>
                    </a:lnTo>
                    <a:lnTo>
                      <a:pt x="0" y="347"/>
                    </a:lnTo>
                    <a:lnTo>
                      <a:pt x="7" y="369"/>
                    </a:lnTo>
                    <a:lnTo>
                      <a:pt x="13" y="381"/>
                    </a:lnTo>
                    <a:lnTo>
                      <a:pt x="3" y="401"/>
                    </a:lnTo>
                    <a:lnTo>
                      <a:pt x="3" y="441"/>
                    </a:lnTo>
                    <a:lnTo>
                      <a:pt x="8" y="454"/>
                    </a:lnTo>
                    <a:lnTo>
                      <a:pt x="12" y="460"/>
                    </a:lnTo>
                    <a:lnTo>
                      <a:pt x="62" y="471"/>
                    </a:lnTo>
                    <a:lnTo>
                      <a:pt x="115" y="476"/>
                    </a:lnTo>
                    <a:lnTo>
                      <a:pt x="126" y="490"/>
                    </a:lnTo>
                    <a:lnTo>
                      <a:pt x="145" y="506"/>
                    </a:lnTo>
                    <a:lnTo>
                      <a:pt x="162" y="516"/>
                    </a:lnTo>
                    <a:lnTo>
                      <a:pt x="131" y="528"/>
                    </a:lnTo>
                    <a:lnTo>
                      <a:pt x="107" y="530"/>
                    </a:lnTo>
                    <a:lnTo>
                      <a:pt x="73" y="510"/>
                    </a:lnTo>
                    <a:lnTo>
                      <a:pt x="53" y="509"/>
                    </a:lnTo>
                    <a:lnTo>
                      <a:pt x="37" y="504"/>
                    </a:lnTo>
                    <a:lnTo>
                      <a:pt x="45" y="515"/>
                    </a:lnTo>
                    <a:lnTo>
                      <a:pt x="38" y="532"/>
                    </a:lnTo>
                    <a:lnTo>
                      <a:pt x="48" y="548"/>
                    </a:lnTo>
                    <a:lnTo>
                      <a:pt x="61" y="575"/>
                    </a:lnTo>
                    <a:lnTo>
                      <a:pt x="83" y="602"/>
                    </a:lnTo>
                    <a:lnTo>
                      <a:pt x="118" y="624"/>
                    </a:lnTo>
                    <a:lnTo>
                      <a:pt x="105" y="627"/>
                    </a:lnTo>
                    <a:lnTo>
                      <a:pt x="124" y="634"/>
                    </a:lnTo>
                    <a:lnTo>
                      <a:pt x="126" y="628"/>
                    </a:lnTo>
                    <a:lnTo>
                      <a:pt x="141" y="627"/>
                    </a:lnTo>
                    <a:lnTo>
                      <a:pt x="167" y="632"/>
                    </a:lnTo>
                    <a:lnTo>
                      <a:pt x="186" y="627"/>
                    </a:lnTo>
                    <a:lnTo>
                      <a:pt x="194" y="606"/>
                    </a:lnTo>
                    <a:lnTo>
                      <a:pt x="196" y="635"/>
                    </a:lnTo>
                    <a:lnTo>
                      <a:pt x="209" y="656"/>
                    </a:lnTo>
                    <a:lnTo>
                      <a:pt x="226" y="673"/>
                    </a:lnTo>
                    <a:lnTo>
                      <a:pt x="253" y="682"/>
                    </a:lnTo>
                    <a:lnTo>
                      <a:pt x="265" y="682"/>
                    </a:lnTo>
                    <a:lnTo>
                      <a:pt x="250" y="672"/>
                    </a:lnTo>
                    <a:lnTo>
                      <a:pt x="265" y="670"/>
                    </a:lnTo>
                    <a:lnTo>
                      <a:pt x="292" y="680"/>
                    </a:lnTo>
                    <a:lnTo>
                      <a:pt x="344" y="688"/>
                    </a:lnTo>
                    <a:lnTo>
                      <a:pt x="358" y="696"/>
                    </a:lnTo>
                    <a:lnTo>
                      <a:pt x="360" y="689"/>
                    </a:lnTo>
                    <a:lnTo>
                      <a:pt x="384" y="678"/>
                    </a:lnTo>
                    <a:lnTo>
                      <a:pt x="419" y="702"/>
                    </a:lnTo>
                    <a:lnTo>
                      <a:pt x="435" y="703"/>
                    </a:lnTo>
                    <a:lnTo>
                      <a:pt x="437" y="708"/>
                    </a:lnTo>
                    <a:lnTo>
                      <a:pt x="442" y="700"/>
                    </a:lnTo>
                    <a:lnTo>
                      <a:pt x="441" y="702"/>
                    </a:lnTo>
                    <a:lnTo>
                      <a:pt x="448" y="709"/>
                    </a:lnTo>
                    <a:lnTo>
                      <a:pt x="455" y="693"/>
                    </a:lnTo>
                    <a:lnTo>
                      <a:pt x="469" y="687"/>
                    </a:lnTo>
                    <a:lnTo>
                      <a:pt x="483" y="696"/>
                    </a:lnTo>
                    <a:lnTo>
                      <a:pt x="496" y="718"/>
                    </a:lnTo>
                    <a:lnTo>
                      <a:pt x="506" y="718"/>
                    </a:lnTo>
                    <a:lnTo>
                      <a:pt x="501" y="704"/>
                    </a:lnTo>
                    <a:lnTo>
                      <a:pt x="481" y="680"/>
                    </a:lnTo>
                    <a:lnTo>
                      <a:pt x="462" y="672"/>
                    </a:lnTo>
                    <a:lnTo>
                      <a:pt x="464" y="659"/>
                    </a:lnTo>
                    <a:lnTo>
                      <a:pt x="517" y="676"/>
                    </a:lnTo>
                    <a:lnTo>
                      <a:pt x="530" y="682"/>
                    </a:lnTo>
                    <a:lnTo>
                      <a:pt x="543" y="676"/>
                    </a:lnTo>
                    <a:lnTo>
                      <a:pt x="549" y="682"/>
                    </a:lnTo>
                    <a:lnTo>
                      <a:pt x="556" y="682"/>
                    </a:lnTo>
                    <a:lnTo>
                      <a:pt x="569" y="707"/>
                    </a:lnTo>
                    <a:lnTo>
                      <a:pt x="596" y="698"/>
                    </a:lnTo>
                    <a:lnTo>
                      <a:pt x="618" y="696"/>
                    </a:lnTo>
                    <a:lnTo>
                      <a:pt x="625" y="684"/>
                    </a:lnTo>
                    <a:lnTo>
                      <a:pt x="620" y="659"/>
                    </a:lnTo>
                    <a:lnTo>
                      <a:pt x="605" y="624"/>
                    </a:lnTo>
                    <a:lnTo>
                      <a:pt x="591" y="626"/>
                    </a:lnTo>
                    <a:lnTo>
                      <a:pt x="581" y="618"/>
                    </a:lnTo>
                    <a:lnTo>
                      <a:pt x="593" y="607"/>
                    </a:lnTo>
                    <a:lnTo>
                      <a:pt x="620" y="614"/>
                    </a:lnTo>
                    <a:lnTo>
                      <a:pt x="653" y="649"/>
                    </a:lnTo>
                    <a:lnTo>
                      <a:pt x="658" y="638"/>
                    </a:lnTo>
                    <a:lnTo>
                      <a:pt x="670" y="646"/>
                    </a:lnTo>
                    <a:lnTo>
                      <a:pt x="684" y="643"/>
                    </a:lnTo>
                    <a:lnTo>
                      <a:pt x="685" y="707"/>
                    </a:lnTo>
                    <a:lnTo>
                      <a:pt x="694" y="716"/>
                    </a:lnTo>
                    <a:lnTo>
                      <a:pt x="701" y="700"/>
                    </a:lnTo>
                    <a:lnTo>
                      <a:pt x="711" y="708"/>
                    </a:lnTo>
                    <a:lnTo>
                      <a:pt x="723" y="707"/>
                    </a:lnTo>
                    <a:lnTo>
                      <a:pt x="728" y="714"/>
                    </a:lnTo>
                    <a:lnTo>
                      <a:pt x="727" y="726"/>
                    </a:lnTo>
                    <a:lnTo>
                      <a:pt x="715" y="736"/>
                    </a:lnTo>
                    <a:lnTo>
                      <a:pt x="727" y="737"/>
                    </a:lnTo>
                    <a:lnTo>
                      <a:pt x="738" y="745"/>
                    </a:lnTo>
                    <a:lnTo>
                      <a:pt x="750" y="759"/>
                    </a:lnTo>
                    <a:lnTo>
                      <a:pt x="787" y="793"/>
                    </a:lnTo>
                    <a:lnTo>
                      <a:pt x="792" y="816"/>
                    </a:lnTo>
                    <a:lnTo>
                      <a:pt x="772" y="833"/>
                    </a:lnTo>
                    <a:lnTo>
                      <a:pt x="752" y="828"/>
                    </a:lnTo>
                    <a:lnTo>
                      <a:pt x="737" y="828"/>
                    </a:lnTo>
                    <a:lnTo>
                      <a:pt x="743" y="854"/>
                    </a:lnTo>
                    <a:lnTo>
                      <a:pt x="740" y="887"/>
                    </a:lnTo>
                    <a:lnTo>
                      <a:pt x="761" y="880"/>
                    </a:lnTo>
                    <a:lnTo>
                      <a:pt x="791" y="859"/>
                    </a:lnTo>
                    <a:lnTo>
                      <a:pt x="798" y="843"/>
                    </a:lnTo>
                    <a:lnTo>
                      <a:pt x="812" y="849"/>
                    </a:lnTo>
                    <a:lnTo>
                      <a:pt x="829" y="834"/>
                    </a:lnTo>
                    <a:lnTo>
                      <a:pt x="849" y="829"/>
                    </a:lnTo>
                    <a:lnTo>
                      <a:pt x="868" y="833"/>
                    </a:lnTo>
                    <a:lnTo>
                      <a:pt x="836" y="843"/>
                    </a:lnTo>
                    <a:lnTo>
                      <a:pt x="842" y="848"/>
                    </a:lnTo>
                    <a:lnTo>
                      <a:pt x="835" y="863"/>
                    </a:lnTo>
                    <a:lnTo>
                      <a:pt x="858" y="892"/>
                    </a:lnTo>
                    <a:lnTo>
                      <a:pt x="872" y="906"/>
                    </a:lnTo>
                    <a:lnTo>
                      <a:pt x="878" y="901"/>
                    </a:lnTo>
                    <a:lnTo>
                      <a:pt x="871" y="887"/>
                    </a:lnTo>
                    <a:lnTo>
                      <a:pt x="872" y="877"/>
                    </a:lnTo>
                    <a:lnTo>
                      <a:pt x="892" y="883"/>
                    </a:lnTo>
                    <a:lnTo>
                      <a:pt x="890" y="920"/>
                    </a:lnTo>
                    <a:lnTo>
                      <a:pt x="895" y="936"/>
                    </a:lnTo>
                    <a:lnTo>
                      <a:pt x="912" y="949"/>
                    </a:lnTo>
                    <a:lnTo>
                      <a:pt x="925" y="941"/>
                    </a:lnTo>
                    <a:lnTo>
                      <a:pt x="939" y="963"/>
                    </a:lnTo>
                    <a:lnTo>
                      <a:pt x="942" y="988"/>
                    </a:lnTo>
                    <a:lnTo>
                      <a:pt x="948" y="1004"/>
                    </a:lnTo>
                    <a:lnTo>
                      <a:pt x="955" y="1014"/>
                    </a:lnTo>
                    <a:lnTo>
                      <a:pt x="958" y="1037"/>
                    </a:lnTo>
                    <a:lnTo>
                      <a:pt x="965" y="1049"/>
                    </a:lnTo>
                    <a:lnTo>
                      <a:pt x="967" y="1069"/>
                    </a:lnTo>
                    <a:lnTo>
                      <a:pt x="970" y="1085"/>
                    </a:lnTo>
                    <a:lnTo>
                      <a:pt x="976" y="1089"/>
                    </a:lnTo>
                    <a:lnTo>
                      <a:pt x="971" y="1103"/>
                    </a:lnTo>
                    <a:lnTo>
                      <a:pt x="964" y="1114"/>
                    </a:lnTo>
                    <a:lnTo>
                      <a:pt x="951" y="1121"/>
                    </a:lnTo>
                    <a:lnTo>
                      <a:pt x="942" y="1130"/>
                    </a:lnTo>
                    <a:lnTo>
                      <a:pt x="941" y="1166"/>
                    </a:lnTo>
                    <a:lnTo>
                      <a:pt x="937" y="1170"/>
                    </a:lnTo>
                    <a:lnTo>
                      <a:pt x="924" y="1173"/>
                    </a:lnTo>
                    <a:lnTo>
                      <a:pt x="911" y="1191"/>
                    </a:lnTo>
                    <a:lnTo>
                      <a:pt x="895" y="1204"/>
                    </a:lnTo>
                    <a:lnTo>
                      <a:pt x="882" y="1224"/>
                    </a:lnTo>
                    <a:lnTo>
                      <a:pt x="861" y="1242"/>
                    </a:lnTo>
                    <a:lnTo>
                      <a:pt x="863" y="1254"/>
                    </a:lnTo>
                    <a:lnTo>
                      <a:pt x="877" y="1275"/>
                    </a:lnTo>
                    <a:lnTo>
                      <a:pt x="894" y="1292"/>
                    </a:lnTo>
                    <a:lnTo>
                      <a:pt x="898" y="1310"/>
                    </a:lnTo>
                    <a:lnTo>
                      <a:pt x="908" y="1313"/>
                    </a:lnTo>
                    <a:lnTo>
                      <a:pt x="908" y="1338"/>
                    </a:lnTo>
                    <a:lnTo>
                      <a:pt x="889" y="1328"/>
                    </a:lnTo>
                    <a:lnTo>
                      <a:pt x="888" y="1333"/>
                    </a:lnTo>
                    <a:lnTo>
                      <a:pt x="874" y="1327"/>
                    </a:lnTo>
                    <a:lnTo>
                      <a:pt x="871" y="1334"/>
                    </a:lnTo>
                    <a:lnTo>
                      <a:pt x="862" y="1337"/>
                    </a:lnTo>
                    <a:lnTo>
                      <a:pt x="846" y="1347"/>
                    </a:lnTo>
                    <a:lnTo>
                      <a:pt x="822" y="1347"/>
                    </a:lnTo>
                    <a:lnTo>
                      <a:pt x="820" y="1360"/>
                    </a:lnTo>
                    <a:lnTo>
                      <a:pt x="811" y="1364"/>
                    </a:lnTo>
                    <a:lnTo>
                      <a:pt x="793" y="1354"/>
                    </a:lnTo>
                    <a:lnTo>
                      <a:pt x="765" y="1358"/>
                    </a:lnTo>
                    <a:lnTo>
                      <a:pt x="743" y="1348"/>
                    </a:lnTo>
                    <a:lnTo>
                      <a:pt x="731" y="1348"/>
                    </a:lnTo>
                    <a:lnTo>
                      <a:pt x="718" y="1344"/>
                    </a:lnTo>
                    <a:lnTo>
                      <a:pt x="711" y="1338"/>
                    </a:lnTo>
                    <a:lnTo>
                      <a:pt x="700" y="1339"/>
                    </a:lnTo>
                    <a:lnTo>
                      <a:pt x="707" y="1350"/>
                    </a:lnTo>
                    <a:lnTo>
                      <a:pt x="697" y="1350"/>
                    </a:lnTo>
                    <a:lnTo>
                      <a:pt x="700" y="1374"/>
                    </a:lnTo>
                    <a:lnTo>
                      <a:pt x="688" y="1378"/>
                    </a:lnTo>
                    <a:lnTo>
                      <a:pt x="668" y="1393"/>
                    </a:lnTo>
                    <a:lnTo>
                      <a:pt x="661" y="1408"/>
                    </a:lnTo>
                    <a:lnTo>
                      <a:pt x="658" y="1425"/>
                    </a:lnTo>
                    <a:lnTo>
                      <a:pt x="659" y="1441"/>
                    </a:lnTo>
                    <a:lnTo>
                      <a:pt x="668" y="1462"/>
                    </a:lnTo>
                    <a:lnTo>
                      <a:pt x="680" y="1473"/>
                    </a:lnTo>
                    <a:lnTo>
                      <a:pt x="690" y="1473"/>
                    </a:lnTo>
                    <a:lnTo>
                      <a:pt x="702" y="1488"/>
                    </a:lnTo>
                    <a:lnTo>
                      <a:pt x="710" y="1485"/>
                    </a:lnTo>
                    <a:lnTo>
                      <a:pt x="731" y="1491"/>
                    </a:lnTo>
                    <a:lnTo>
                      <a:pt x="737" y="1496"/>
                    </a:lnTo>
                    <a:lnTo>
                      <a:pt x="739" y="1493"/>
                    </a:lnTo>
                    <a:lnTo>
                      <a:pt x="761" y="1487"/>
                    </a:lnTo>
                    <a:lnTo>
                      <a:pt x="759" y="1478"/>
                    </a:lnTo>
                    <a:lnTo>
                      <a:pt x="776" y="1477"/>
                    </a:lnTo>
                    <a:lnTo>
                      <a:pt x="783" y="1473"/>
                    </a:lnTo>
                    <a:lnTo>
                      <a:pt x="785" y="1463"/>
                    </a:lnTo>
                    <a:lnTo>
                      <a:pt x="780" y="1452"/>
                    </a:lnTo>
                    <a:lnTo>
                      <a:pt x="792" y="1447"/>
                    </a:lnTo>
                    <a:lnTo>
                      <a:pt x="807" y="1447"/>
                    </a:lnTo>
                    <a:lnTo>
                      <a:pt x="812" y="1457"/>
                    </a:lnTo>
                    <a:lnTo>
                      <a:pt x="814" y="1467"/>
                    </a:lnTo>
                    <a:lnTo>
                      <a:pt x="840" y="1468"/>
                    </a:lnTo>
                    <a:lnTo>
                      <a:pt x="849" y="1472"/>
                    </a:lnTo>
                    <a:lnTo>
                      <a:pt x="847" y="1461"/>
                    </a:lnTo>
                    <a:lnTo>
                      <a:pt x="855" y="1453"/>
                    </a:lnTo>
                    <a:lnTo>
                      <a:pt x="857" y="1460"/>
                    </a:lnTo>
                    <a:lnTo>
                      <a:pt x="847" y="1441"/>
                    </a:lnTo>
                    <a:lnTo>
                      <a:pt x="835" y="1436"/>
                    </a:lnTo>
                    <a:lnTo>
                      <a:pt x="834" y="1423"/>
                    </a:lnTo>
                    <a:lnTo>
                      <a:pt x="846" y="1419"/>
                    </a:lnTo>
                    <a:lnTo>
                      <a:pt x="851" y="1413"/>
                    </a:lnTo>
                    <a:lnTo>
                      <a:pt x="851" y="1425"/>
                    </a:lnTo>
                    <a:lnTo>
                      <a:pt x="852" y="1435"/>
                    </a:lnTo>
                    <a:lnTo>
                      <a:pt x="860" y="1426"/>
                    </a:lnTo>
                    <a:lnTo>
                      <a:pt x="862" y="1435"/>
                    </a:lnTo>
                    <a:lnTo>
                      <a:pt x="871" y="1444"/>
                    </a:lnTo>
                    <a:lnTo>
                      <a:pt x="876" y="1439"/>
                    </a:lnTo>
                    <a:lnTo>
                      <a:pt x="885" y="1435"/>
                    </a:lnTo>
                    <a:lnTo>
                      <a:pt x="889" y="1436"/>
                    </a:lnTo>
                    <a:lnTo>
                      <a:pt x="898" y="1450"/>
                    </a:lnTo>
                    <a:lnTo>
                      <a:pt x="906" y="1444"/>
                    </a:lnTo>
                    <a:lnTo>
                      <a:pt x="914" y="1446"/>
                    </a:lnTo>
                    <a:lnTo>
                      <a:pt x="919" y="1456"/>
                    </a:lnTo>
                    <a:lnTo>
                      <a:pt x="916" y="1462"/>
                    </a:lnTo>
                    <a:lnTo>
                      <a:pt x="917" y="1473"/>
                    </a:lnTo>
                    <a:lnTo>
                      <a:pt x="921" y="1485"/>
                    </a:lnTo>
                    <a:lnTo>
                      <a:pt x="927" y="1482"/>
                    </a:lnTo>
                    <a:lnTo>
                      <a:pt x="938" y="1498"/>
                    </a:lnTo>
                    <a:lnTo>
                      <a:pt x="941" y="1507"/>
                    </a:lnTo>
                    <a:lnTo>
                      <a:pt x="939" y="1515"/>
                    </a:lnTo>
                    <a:lnTo>
                      <a:pt x="942" y="1518"/>
                    </a:lnTo>
                    <a:lnTo>
                      <a:pt x="943" y="1528"/>
                    </a:lnTo>
                    <a:lnTo>
                      <a:pt x="951" y="1526"/>
                    </a:lnTo>
                    <a:lnTo>
                      <a:pt x="955" y="1528"/>
                    </a:lnTo>
                    <a:lnTo>
                      <a:pt x="963" y="1544"/>
                    </a:lnTo>
                    <a:lnTo>
                      <a:pt x="968" y="1547"/>
                    </a:lnTo>
                    <a:lnTo>
                      <a:pt x="975" y="1541"/>
                    </a:lnTo>
                    <a:lnTo>
                      <a:pt x="980" y="1543"/>
                    </a:lnTo>
                    <a:lnTo>
                      <a:pt x="980" y="1550"/>
                    </a:lnTo>
                    <a:lnTo>
                      <a:pt x="986" y="1560"/>
                    </a:lnTo>
                    <a:lnTo>
                      <a:pt x="994" y="1563"/>
                    </a:lnTo>
                    <a:lnTo>
                      <a:pt x="995" y="1554"/>
                    </a:lnTo>
                    <a:lnTo>
                      <a:pt x="1001" y="1542"/>
                    </a:lnTo>
                    <a:lnTo>
                      <a:pt x="1012" y="1559"/>
                    </a:lnTo>
                    <a:lnTo>
                      <a:pt x="1018" y="1563"/>
                    </a:lnTo>
                    <a:lnTo>
                      <a:pt x="1022" y="1571"/>
                    </a:lnTo>
                    <a:lnTo>
                      <a:pt x="1033" y="1571"/>
                    </a:lnTo>
                    <a:lnTo>
                      <a:pt x="1019" y="1587"/>
                    </a:lnTo>
                    <a:lnTo>
                      <a:pt x="1003" y="1593"/>
                    </a:lnTo>
                    <a:lnTo>
                      <a:pt x="992" y="1579"/>
                    </a:lnTo>
                    <a:lnTo>
                      <a:pt x="998" y="1595"/>
                    </a:lnTo>
                    <a:lnTo>
                      <a:pt x="1014" y="1628"/>
                    </a:lnTo>
                    <a:lnTo>
                      <a:pt x="1024" y="1630"/>
                    </a:lnTo>
                    <a:lnTo>
                      <a:pt x="1035" y="1643"/>
                    </a:lnTo>
                    <a:lnTo>
                      <a:pt x="1037" y="16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304"/>
              <p:cNvSpPr>
                <a:spLocks noChangeAspect="1"/>
              </p:cNvSpPr>
              <p:nvPr/>
            </p:nvSpPr>
            <p:spPr bwMode="gray">
              <a:xfrm>
                <a:off x="969" y="1334"/>
                <a:ext cx="937" cy="648"/>
              </a:xfrm>
              <a:custGeom>
                <a:avLst/>
                <a:gdLst/>
                <a:ahLst/>
                <a:cxnLst>
                  <a:cxn ang="0">
                    <a:pos x="4121" y="2577"/>
                  </a:cxn>
                  <a:cxn ang="0">
                    <a:pos x="3985" y="2718"/>
                  </a:cxn>
                  <a:cxn ang="0">
                    <a:pos x="4193" y="2896"/>
                  </a:cxn>
                  <a:cxn ang="0">
                    <a:pos x="4252" y="3041"/>
                  </a:cxn>
                  <a:cxn ang="0">
                    <a:pos x="4261" y="2980"/>
                  </a:cxn>
                  <a:cxn ang="0">
                    <a:pos x="3928" y="2815"/>
                  </a:cxn>
                  <a:cxn ang="0">
                    <a:pos x="3510" y="3092"/>
                  </a:cxn>
                  <a:cxn ang="0">
                    <a:pos x="3186" y="3206"/>
                  </a:cxn>
                  <a:cxn ang="0">
                    <a:pos x="3305" y="3028"/>
                  </a:cxn>
                  <a:cxn ang="0">
                    <a:pos x="3138" y="2904"/>
                  </a:cxn>
                  <a:cxn ang="0">
                    <a:pos x="2884" y="2730"/>
                  </a:cxn>
                  <a:cxn ang="0">
                    <a:pos x="2558" y="2711"/>
                  </a:cxn>
                  <a:cxn ang="0">
                    <a:pos x="999" y="2670"/>
                  </a:cxn>
                  <a:cxn ang="0">
                    <a:pos x="900" y="2578"/>
                  </a:cxn>
                  <a:cxn ang="0">
                    <a:pos x="745" y="2484"/>
                  </a:cxn>
                  <a:cxn ang="0">
                    <a:pos x="658" y="2308"/>
                  </a:cxn>
                  <a:cxn ang="0">
                    <a:pos x="605" y="2062"/>
                  </a:cxn>
                  <a:cxn ang="0">
                    <a:pos x="257" y="1689"/>
                  </a:cxn>
                  <a:cxn ang="0">
                    <a:pos x="0" y="1022"/>
                  </a:cxn>
                  <a:cxn ang="0">
                    <a:pos x="300" y="501"/>
                  </a:cxn>
                  <a:cxn ang="0">
                    <a:pos x="554" y="316"/>
                  </a:cxn>
                  <a:cxn ang="0">
                    <a:pos x="516" y="434"/>
                  </a:cxn>
                  <a:cxn ang="0">
                    <a:pos x="780" y="376"/>
                  </a:cxn>
                  <a:cxn ang="0">
                    <a:pos x="908" y="308"/>
                  </a:cxn>
                  <a:cxn ang="0">
                    <a:pos x="1229" y="461"/>
                  </a:cxn>
                  <a:cxn ang="0">
                    <a:pos x="1409" y="630"/>
                  </a:cxn>
                  <a:cxn ang="0">
                    <a:pos x="1713" y="655"/>
                  </a:cxn>
                  <a:cxn ang="0">
                    <a:pos x="1850" y="758"/>
                  </a:cxn>
                  <a:cxn ang="0">
                    <a:pos x="1884" y="566"/>
                  </a:cxn>
                  <a:cxn ang="0">
                    <a:pos x="1897" y="496"/>
                  </a:cxn>
                  <a:cxn ang="0">
                    <a:pos x="2137" y="669"/>
                  </a:cxn>
                  <a:cxn ang="0">
                    <a:pos x="2360" y="650"/>
                  </a:cxn>
                  <a:cxn ang="0">
                    <a:pos x="2467" y="619"/>
                  </a:cxn>
                  <a:cxn ang="0">
                    <a:pos x="2592" y="506"/>
                  </a:cxn>
                  <a:cxn ang="0">
                    <a:pos x="2465" y="360"/>
                  </a:cxn>
                  <a:cxn ang="0">
                    <a:pos x="2513" y="2"/>
                  </a:cxn>
                  <a:cxn ang="0">
                    <a:pos x="2671" y="301"/>
                  </a:cxn>
                  <a:cxn ang="0">
                    <a:pos x="2773" y="515"/>
                  </a:cxn>
                  <a:cxn ang="0">
                    <a:pos x="2955" y="732"/>
                  </a:cxn>
                  <a:cxn ang="0">
                    <a:pos x="3048" y="400"/>
                  </a:cxn>
                  <a:cxn ang="0">
                    <a:pos x="3223" y="566"/>
                  </a:cxn>
                  <a:cxn ang="0">
                    <a:pos x="3139" y="886"/>
                  </a:cxn>
                  <a:cxn ang="0">
                    <a:pos x="2869" y="956"/>
                  </a:cxn>
                  <a:cxn ang="0">
                    <a:pos x="2806" y="1170"/>
                  </a:cxn>
                  <a:cxn ang="0">
                    <a:pos x="2662" y="1202"/>
                  </a:cxn>
                  <a:cxn ang="0">
                    <a:pos x="2634" y="1400"/>
                  </a:cxn>
                  <a:cxn ang="0">
                    <a:pos x="2596" y="1772"/>
                  </a:cxn>
                  <a:cxn ang="0">
                    <a:pos x="2978" y="2076"/>
                  </a:cxn>
                  <a:cxn ang="0">
                    <a:pos x="3253" y="2406"/>
                  </a:cxn>
                  <a:cxn ang="0">
                    <a:pos x="3435" y="2410"/>
                  </a:cxn>
                  <a:cxn ang="0">
                    <a:pos x="3543" y="2007"/>
                  </a:cxn>
                  <a:cxn ang="0">
                    <a:pos x="3489" y="1658"/>
                  </a:cxn>
                  <a:cxn ang="0">
                    <a:pos x="3454" y="1379"/>
                  </a:cxn>
                  <a:cxn ang="0">
                    <a:pos x="3782" y="1465"/>
                  </a:cxn>
                  <a:cxn ang="0">
                    <a:pos x="3908" y="1642"/>
                  </a:cxn>
                  <a:cxn ang="0">
                    <a:pos x="3931" y="1765"/>
                  </a:cxn>
                  <a:cxn ang="0">
                    <a:pos x="4124" y="1745"/>
                  </a:cxn>
                  <a:cxn ang="0">
                    <a:pos x="4254" y="1721"/>
                  </a:cxn>
                  <a:cxn ang="0">
                    <a:pos x="4305" y="1837"/>
                  </a:cxn>
                  <a:cxn ang="0">
                    <a:pos x="4379" y="2060"/>
                  </a:cxn>
                  <a:cxn ang="0">
                    <a:pos x="4580" y="2206"/>
                  </a:cxn>
                  <a:cxn ang="0">
                    <a:pos x="4538" y="2229"/>
                  </a:cxn>
                  <a:cxn ang="0">
                    <a:pos x="4668" y="2398"/>
                  </a:cxn>
                </a:cxnLst>
                <a:rect l="0" t="0" r="r" b="b"/>
                <a:pathLst>
                  <a:path w="4686" h="3236">
                    <a:moveTo>
                      <a:pt x="4668" y="2398"/>
                    </a:moveTo>
                    <a:lnTo>
                      <a:pt x="4678" y="2405"/>
                    </a:lnTo>
                    <a:lnTo>
                      <a:pt x="4684" y="2412"/>
                    </a:lnTo>
                    <a:lnTo>
                      <a:pt x="4675" y="2423"/>
                    </a:lnTo>
                    <a:lnTo>
                      <a:pt x="4664" y="2437"/>
                    </a:lnTo>
                    <a:lnTo>
                      <a:pt x="4646" y="2449"/>
                    </a:lnTo>
                    <a:lnTo>
                      <a:pt x="4630" y="2469"/>
                    </a:lnTo>
                    <a:lnTo>
                      <a:pt x="4619" y="2470"/>
                    </a:lnTo>
                    <a:lnTo>
                      <a:pt x="4616" y="2475"/>
                    </a:lnTo>
                    <a:lnTo>
                      <a:pt x="4601" y="2475"/>
                    </a:lnTo>
                    <a:lnTo>
                      <a:pt x="4578" y="2474"/>
                    </a:lnTo>
                    <a:lnTo>
                      <a:pt x="4564" y="2481"/>
                    </a:lnTo>
                    <a:lnTo>
                      <a:pt x="4533" y="2487"/>
                    </a:lnTo>
                    <a:lnTo>
                      <a:pt x="4521" y="2496"/>
                    </a:lnTo>
                    <a:lnTo>
                      <a:pt x="4510" y="2512"/>
                    </a:lnTo>
                    <a:lnTo>
                      <a:pt x="4505" y="2511"/>
                    </a:lnTo>
                    <a:lnTo>
                      <a:pt x="4493" y="2531"/>
                    </a:lnTo>
                    <a:lnTo>
                      <a:pt x="4476" y="2554"/>
                    </a:lnTo>
                    <a:lnTo>
                      <a:pt x="4465" y="2560"/>
                    </a:lnTo>
                    <a:lnTo>
                      <a:pt x="4453" y="2574"/>
                    </a:lnTo>
                    <a:lnTo>
                      <a:pt x="4444" y="2579"/>
                    </a:lnTo>
                    <a:lnTo>
                      <a:pt x="4438" y="2579"/>
                    </a:lnTo>
                    <a:lnTo>
                      <a:pt x="4433" y="2574"/>
                    </a:lnTo>
                    <a:lnTo>
                      <a:pt x="4438" y="2563"/>
                    </a:lnTo>
                    <a:lnTo>
                      <a:pt x="4431" y="2566"/>
                    </a:lnTo>
                    <a:lnTo>
                      <a:pt x="4425" y="2577"/>
                    </a:lnTo>
                    <a:lnTo>
                      <a:pt x="4385" y="2583"/>
                    </a:lnTo>
                    <a:lnTo>
                      <a:pt x="4359" y="2593"/>
                    </a:lnTo>
                    <a:lnTo>
                      <a:pt x="4353" y="2590"/>
                    </a:lnTo>
                    <a:lnTo>
                      <a:pt x="4352" y="2584"/>
                    </a:lnTo>
                    <a:lnTo>
                      <a:pt x="4343" y="2579"/>
                    </a:lnTo>
                    <a:lnTo>
                      <a:pt x="4325" y="2577"/>
                    </a:lnTo>
                    <a:lnTo>
                      <a:pt x="4280" y="2577"/>
                    </a:lnTo>
                    <a:lnTo>
                      <a:pt x="4264" y="2581"/>
                    </a:lnTo>
                    <a:lnTo>
                      <a:pt x="4232" y="2574"/>
                    </a:lnTo>
                    <a:lnTo>
                      <a:pt x="4225" y="2574"/>
                    </a:lnTo>
                    <a:lnTo>
                      <a:pt x="4200" y="2572"/>
                    </a:lnTo>
                    <a:lnTo>
                      <a:pt x="4173" y="2579"/>
                    </a:lnTo>
                    <a:lnTo>
                      <a:pt x="4164" y="2577"/>
                    </a:lnTo>
                    <a:lnTo>
                      <a:pt x="4151" y="2577"/>
                    </a:lnTo>
                    <a:lnTo>
                      <a:pt x="4134" y="2579"/>
                    </a:lnTo>
                    <a:lnTo>
                      <a:pt x="4121" y="2577"/>
                    </a:lnTo>
                    <a:lnTo>
                      <a:pt x="4113" y="2581"/>
                    </a:lnTo>
                    <a:lnTo>
                      <a:pt x="4100" y="2581"/>
                    </a:lnTo>
                    <a:lnTo>
                      <a:pt x="4095" y="2583"/>
                    </a:lnTo>
                    <a:lnTo>
                      <a:pt x="4094" y="2590"/>
                    </a:lnTo>
                    <a:lnTo>
                      <a:pt x="4084" y="2589"/>
                    </a:lnTo>
                    <a:lnTo>
                      <a:pt x="4080" y="2593"/>
                    </a:lnTo>
                    <a:lnTo>
                      <a:pt x="4074" y="2597"/>
                    </a:lnTo>
                    <a:lnTo>
                      <a:pt x="4068" y="2604"/>
                    </a:lnTo>
                    <a:lnTo>
                      <a:pt x="4058" y="2617"/>
                    </a:lnTo>
                    <a:lnTo>
                      <a:pt x="4053" y="2635"/>
                    </a:lnTo>
                    <a:lnTo>
                      <a:pt x="4044" y="2654"/>
                    </a:lnTo>
                    <a:lnTo>
                      <a:pt x="4042" y="2657"/>
                    </a:lnTo>
                    <a:lnTo>
                      <a:pt x="4004" y="2659"/>
                    </a:lnTo>
                    <a:lnTo>
                      <a:pt x="3993" y="2670"/>
                    </a:lnTo>
                    <a:lnTo>
                      <a:pt x="3987" y="2670"/>
                    </a:lnTo>
                    <a:lnTo>
                      <a:pt x="3987" y="2675"/>
                    </a:lnTo>
                    <a:lnTo>
                      <a:pt x="3968" y="2694"/>
                    </a:lnTo>
                    <a:lnTo>
                      <a:pt x="3958" y="2699"/>
                    </a:lnTo>
                    <a:lnTo>
                      <a:pt x="3930" y="2743"/>
                    </a:lnTo>
                    <a:lnTo>
                      <a:pt x="3919" y="2751"/>
                    </a:lnTo>
                    <a:lnTo>
                      <a:pt x="3908" y="2753"/>
                    </a:lnTo>
                    <a:lnTo>
                      <a:pt x="3909" y="2769"/>
                    </a:lnTo>
                    <a:lnTo>
                      <a:pt x="3887" y="2810"/>
                    </a:lnTo>
                    <a:lnTo>
                      <a:pt x="3882" y="2810"/>
                    </a:lnTo>
                    <a:lnTo>
                      <a:pt x="3860" y="2832"/>
                    </a:lnTo>
                    <a:lnTo>
                      <a:pt x="3834" y="2858"/>
                    </a:lnTo>
                    <a:lnTo>
                      <a:pt x="3834" y="2861"/>
                    </a:lnTo>
                    <a:lnTo>
                      <a:pt x="3848" y="2858"/>
                    </a:lnTo>
                    <a:lnTo>
                      <a:pt x="3859" y="2851"/>
                    </a:lnTo>
                    <a:lnTo>
                      <a:pt x="3859" y="2847"/>
                    </a:lnTo>
                    <a:lnTo>
                      <a:pt x="3864" y="2845"/>
                    </a:lnTo>
                    <a:lnTo>
                      <a:pt x="3879" y="2827"/>
                    </a:lnTo>
                    <a:lnTo>
                      <a:pt x="3888" y="2814"/>
                    </a:lnTo>
                    <a:lnTo>
                      <a:pt x="3898" y="2805"/>
                    </a:lnTo>
                    <a:lnTo>
                      <a:pt x="3908" y="2794"/>
                    </a:lnTo>
                    <a:lnTo>
                      <a:pt x="3920" y="2770"/>
                    </a:lnTo>
                    <a:lnTo>
                      <a:pt x="3930" y="2761"/>
                    </a:lnTo>
                    <a:lnTo>
                      <a:pt x="3952" y="2739"/>
                    </a:lnTo>
                    <a:lnTo>
                      <a:pt x="3958" y="2735"/>
                    </a:lnTo>
                    <a:lnTo>
                      <a:pt x="3968" y="2733"/>
                    </a:lnTo>
                    <a:lnTo>
                      <a:pt x="3974" y="2726"/>
                    </a:lnTo>
                    <a:lnTo>
                      <a:pt x="3985" y="2718"/>
                    </a:lnTo>
                    <a:lnTo>
                      <a:pt x="3998" y="2713"/>
                    </a:lnTo>
                    <a:lnTo>
                      <a:pt x="4030" y="2694"/>
                    </a:lnTo>
                    <a:lnTo>
                      <a:pt x="4084" y="2670"/>
                    </a:lnTo>
                    <a:lnTo>
                      <a:pt x="4114" y="2663"/>
                    </a:lnTo>
                    <a:lnTo>
                      <a:pt x="4128" y="2664"/>
                    </a:lnTo>
                    <a:lnTo>
                      <a:pt x="4139" y="2662"/>
                    </a:lnTo>
                    <a:lnTo>
                      <a:pt x="4167" y="2664"/>
                    </a:lnTo>
                    <a:lnTo>
                      <a:pt x="4194" y="2676"/>
                    </a:lnTo>
                    <a:lnTo>
                      <a:pt x="4207" y="2685"/>
                    </a:lnTo>
                    <a:lnTo>
                      <a:pt x="4214" y="2701"/>
                    </a:lnTo>
                    <a:lnTo>
                      <a:pt x="4207" y="2697"/>
                    </a:lnTo>
                    <a:lnTo>
                      <a:pt x="4205" y="2700"/>
                    </a:lnTo>
                    <a:lnTo>
                      <a:pt x="4211" y="2707"/>
                    </a:lnTo>
                    <a:lnTo>
                      <a:pt x="4211" y="2723"/>
                    </a:lnTo>
                    <a:lnTo>
                      <a:pt x="4200" y="2733"/>
                    </a:lnTo>
                    <a:lnTo>
                      <a:pt x="4176" y="2753"/>
                    </a:lnTo>
                    <a:lnTo>
                      <a:pt x="4160" y="2761"/>
                    </a:lnTo>
                    <a:lnTo>
                      <a:pt x="4141" y="2760"/>
                    </a:lnTo>
                    <a:lnTo>
                      <a:pt x="4126" y="2753"/>
                    </a:lnTo>
                    <a:lnTo>
                      <a:pt x="4105" y="2756"/>
                    </a:lnTo>
                    <a:lnTo>
                      <a:pt x="4089" y="2762"/>
                    </a:lnTo>
                    <a:lnTo>
                      <a:pt x="4085" y="2765"/>
                    </a:lnTo>
                    <a:lnTo>
                      <a:pt x="4100" y="2765"/>
                    </a:lnTo>
                    <a:lnTo>
                      <a:pt x="4127" y="2773"/>
                    </a:lnTo>
                    <a:lnTo>
                      <a:pt x="4132" y="2787"/>
                    </a:lnTo>
                    <a:lnTo>
                      <a:pt x="4137" y="2791"/>
                    </a:lnTo>
                    <a:lnTo>
                      <a:pt x="4166" y="2776"/>
                    </a:lnTo>
                    <a:lnTo>
                      <a:pt x="4170" y="2777"/>
                    </a:lnTo>
                    <a:lnTo>
                      <a:pt x="4168" y="2782"/>
                    </a:lnTo>
                    <a:lnTo>
                      <a:pt x="4177" y="2783"/>
                    </a:lnTo>
                    <a:lnTo>
                      <a:pt x="4183" y="2788"/>
                    </a:lnTo>
                    <a:lnTo>
                      <a:pt x="4182" y="2798"/>
                    </a:lnTo>
                    <a:lnTo>
                      <a:pt x="4173" y="2823"/>
                    </a:lnTo>
                    <a:lnTo>
                      <a:pt x="4157" y="2839"/>
                    </a:lnTo>
                    <a:lnTo>
                      <a:pt x="4157" y="2841"/>
                    </a:lnTo>
                    <a:lnTo>
                      <a:pt x="4165" y="2840"/>
                    </a:lnTo>
                    <a:lnTo>
                      <a:pt x="4180" y="2842"/>
                    </a:lnTo>
                    <a:lnTo>
                      <a:pt x="4178" y="2862"/>
                    </a:lnTo>
                    <a:lnTo>
                      <a:pt x="4180" y="2870"/>
                    </a:lnTo>
                    <a:lnTo>
                      <a:pt x="4184" y="2879"/>
                    </a:lnTo>
                    <a:lnTo>
                      <a:pt x="4188" y="2889"/>
                    </a:lnTo>
                    <a:lnTo>
                      <a:pt x="4193" y="2896"/>
                    </a:lnTo>
                    <a:lnTo>
                      <a:pt x="4199" y="2902"/>
                    </a:lnTo>
                    <a:lnTo>
                      <a:pt x="4198" y="2906"/>
                    </a:lnTo>
                    <a:lnTo>
                      <a:pt x="4215" y="2907"/>
                    </a:lnTo>
                    <a:lnTo>
                      <a:pt x="4236" y="2917"/>
                    </a:lnTo>
                    <a:lnTo>
                      <a:pt x="4240" y="2921"/>
                    </a:lnTo>
                    <a:lnTo>
                      <a:pt x="4231" y="2926"/>
                    </a:lnTo>
                    <a:lnTo>
                      <a:pt x="4230" y="2932"/>
                    </a:lnTo>
                    <a:lnTo>
                      <a:pt x="4239" y="2936"/>
                    </a:lnTo>
                    <a:lnTo>
                      <a:pt x="4250" y="2937"/>
                    </a:lnTo>
                    <a:lnTo>
                      <a:pt x="4266" y="2943"/>
                    </a:lnTo>
                    <a:lnTo>
                      <a:pt x="4294" y="2947"/>
                    </a:lnTo>
                    <a:lnTo>
                      <a:pt x="4297" y="2953"/>
                    </a:lnTo>
                    <a:lnTo>
                      <a:pt x="4320" y="2950"/>
                    </a:lnTo>
                    <a:lnTo>
                      <a:pt x="4339" y="2937"/>
                    </a:lnTo>
                    <a:lnTo>
                      <a:pt x="4344" y="2947"/>
                    </a:lnTo>
                    <a:lnTo>
                      <a:pt x="4342" y="2955"/>
                    </a:lnTo>
                    <a:lnTo>
                      <a:pt x="4348" y="2954"/>
                    </a:lnTo>
                    <a:lnTo>
                      <a:pt x="4358" y="2955"/>
                    </a:lnTo>
                    <a:lnTo>
                      <a:pt x="4368" y="2954"/>
                    </a:lnTo>
                    <a:lnTo>
                      <a:pt x="4375" y="2963"/>
                    </a:lnTo>
                    <a:lnTo>
                      <a:pt x="4379" y="2968"/>
                    </a:lnTo>
                    <a:lnTo>
                      <a:pt x="4372" y="2971"/>
                    </a:lnTo>
                    <a:lnTo>
                      <a:pt x="4371" y="2977"/>
                    </a:lnTo>
                    <a:lnTo>
                      <a:pt x="4387" y="2979"/>
                    </a:lnTo>
                    <a:lnTo>
                      <a:pt x="4391" y="2981"/>
                    </a:lnTo>
                    <a:lnTo>
                      <a:pt x="4385" y="2986"/>
                    </a:lnTo>
                    <a:lnTo>
                      <a:pt x="4375" y="2985"/>
                    </a:lnTo>
                    <a:lnTo>
                      <a:pt x="4366" y="2991"/>
                    </a:lnTo>
                    <a:lnTo>
                      <a:pt x="4359" y="2988"/>
                    </a:lnTo>
                    <a:lnTo>
                      <a:pt x="4345" y="2997"/>
                    </a:lnTo>
                    <a:lnTo>
                      <a:pt x="4325" y="3006"/>
                    </a:lnTo>
                    <a:lnTo>
                      <a:pt x="4316" y="3012"/>
                    </a:lnTo>
                    <a:lnTo>
                      <a:pt x="4311" y="3013"/>
                    </a:lnTo>
                    <a:lnTo>
                      <a:pt x="4309" y="3018"/>
                    </a:lnTo>
                    <a:lnTo>
                      <a:pt x="4300" y="3017"/>
                    </a:lnTo>
                    <a:lnTo>
                      <a:pt x="4289" y="3025"/>
                    </a:lnTo>
                    <a:lnTo>
                      <a:pt x="4279" y="3026"/>
                    </a:lnTo>
                    <a:lnTo>
                      <a:pt x="4277" y="3024"/>
                    </a:lnTo>
                    <a:lnTo>
                      <a:pt x="4269" y="3028"/>
                    </a:lnTo>
                    <a:lnTo>
                      <a:pt x="4262" y="3033"/>
                    </a:lnTo>
                    <a:lnTo>
                      <a:pt x="4250" y="3028"/>
                    </a:lnTo>
                    <a:lnTo>
                      <a:pt x="4252" y="3041"/>
                    </a:lnTo>
                    <a:lnTo>
                      <a:pt x="4251" y="3046"/>
                    </a:lnTo>
                    <a:lnTo>
                      <a:pt x="4239" y="3046"/>
                    </a:lnTo>
                    <a:lnTo>
                      <a:pt x="4232" y="3038"/>
                    </a:lnTo>
                    <a:lnTo>
                      <a:pt x="4232" y="3033"/>
                    </a:lnTo>
                    <a:lnTo>
                      <a:pt x="4224" y="3046"/>
                    </a:lnTo>
                    <a:lnTo>
                      <a:pt x="4220" y="3038"/>
                    </a:lnTo>
                    <a:lnTo>
                      <a:pt x="4215" y="3047"/>
                    </a:lnTo>
                    <a:lnTo>
                      <a:pt x="4213" y="3061"/>
                    </a:lnTo>
                    <a:lnTo>
                      <a:pt x="4203" y="3068"/>
                    </a:lnTo>
                    <a:lnTo>
                      <a:pt x="4189" y="3085"/>
                    </a:lnTo>
                    <a:lnTo>
                      <a:pt x="4187" y="3090"/>
                    </a:lnTo>
                    <a:lnTo>
                      <a:pt x="4176" y="3095"/>
                    </a:lnTo>
                    <a:lnTo>
                      <a:pt x="4170" y="3108"/>
                    </a:lnTo>
                    <a:lnTo>
                      <a:pt x="4162" y="3104"/>
                    </a:lnTo>
                    <a:lnTo>
                      <a:pt x="4156" y="3106"/>
                    </a:lnTo>
                    <a:lnTo>
                      <a:pt x="4155" y="3117"/>
                    </a:lnTo>
                    <a:lnTo>
                      <a:pt x="4149" y="3121"/>
                    </a:lnTo>
                    <a:lnTo>
                      <a:pt x="4145" y="3121"/>
                    </a:lnTo>
                    <a:lnTo>
                      <a:pt x="4134" y="3119"/>
                    </a:lnTo>
                    <a:lnTo>
                      <a:pt x="4129" y="3105"/>
                    </a:lnTo>
                    <a:lnTo>
                      <a:pt x="4124" y="3098"/>
                    </a:lnTo>
                    <a:lnTo>
                      <a:pt x="4116" y="3098"/>
                    </a:lnTo>
                    <a:lnTo>
                      <a:pt x="4111" y="3083"/>
                    </a:lnTo>
                    <a:lnTo>
                      <a:pt x="4110" y="3068"/>
                    </a:lnTo>
                    <a:lnTo>
                      <a:pt x="4112" y="3056"/>
                    </a:lnTo>
                    <a:lnTo>
                      <a:pt x="4124" y="3038"/>
                    </a:lnTo>
                    <a:lnTo>
                      <a:pt x="4119" y="3044"/>
                    </a:lnTo>
                    <a:lnTo>
                      <a:pt x="4108" y="3050"/>
                    </a:lnTo>
                    <a:lnTo>
                      <a:pt x="4111" y="3042"/>
                    </a:lnTo>
                    <a:lnTo>
                      <a:pt x="4127" y="3030"/>
                    </a:lnTo>
                    <a:lnTo>
                      <a:pt x="4133" y="3031"/>
                    </a:lnTo>
                    <a:lnTo>
                      <a:pt x="4143" y="3026"/>
                    </a:lnTo>
                    <a:lnTo>
                      <a:pt x="4143" y="3020"/>
                    </a:lnTo>
                    <a:lnTo>
                      <a:pt x="4166" y="3004"/>
                    </a:lnTo>
                    <a:lnTo>
                      <a:pt x="4189" y="2990"/>
                    </a:lnTo>
                    <a:lnTo>
                      <a:pt x="4203" y="2982"/>
                    </a:lnTo>
                    <a:lnTo>
                      <a:pt x="4207" y="2987"/>
                    </a:lnTo>
                    <a:lnTo>
                      <a:pt x="4209" y="2995"/>
                    </a:lnTo>
                    <a:lnTo>
                      <a:pt x="4218" y="2999"/>
                    </a:lnTo>
                    <a:lnTo>
                      <a:pt x="4227" y="2988"/>
                    </a:lnTo>
                    <a:lnTo>
                      <a:pt x="4237" y="2983"/>
                    </a:lnTo>
                    <a:lnTo>
                      <a:pt x="4261" y="2980"/>
                    </a:lnTo>
                    <a:lnTo>
                      <a:pt x="4262" y="2975"/>
                    </a:lnTo>
                    <a:lnTo>
                      <a:pt x="4247" y="2974"/>
                    </a:lnTo>
                    <a:lnTo>
                      <a:pt x="4232" y="2977"/>
                    </a:lnTo>
                    <a:lnTo>
                      <a:pt x="4207" y="2972"/>
                    </a:lnTo>
                    <a:lnTo>
                      <a:pt x="4194" y="2979"/>
                    </a:lnTo>
                    <a:lnTo>
                      <a:pt x="4183" y="2980"/>
                    </a:lnTo>
                    <a:lnTo>
                      <a:pt x="4182" y="2968"/>
                    </a:lnTo>
                    <a:lnTo>
                      <a:pt x="4196" y="2958"/>
                    </a:lnTo>
                    <a:lnTo>
                      <a:pt x="4207" y="2943"/>
                    </a:lnTo>
                    <a:lnTo>
                      <a:pt x="4199" y="2943"/>
                    </a:lnTo>
                    <a:lnTo>
                      <a:pt x="4197" y="2936"/>
                    </a:lnTo>
                    <a:lnTo>
                      <a:pt x="4187" y="2953"/>
                    </a:lnTo>
                    <a:lnTo>
                      <a:pt x="4176" y="2955"/>
                    </a:lnTo>
                    <a:lnTo>
                      <a:pt x="4144" y="2980"/>
                    </a:lnTo>
                    <a:lnTo>
                      <a:pt x="4134" y="2985"/>
                    </a:lnTo>
                    <a:lnTo>
                      <a:pt x="4124" y="2986"/>
                    </a:lnTo>
                    <a:lnTo>
                      <a:pt x="4116" y="2985"/>
                    </a:lnTo>
                    <a:lnTo>
                      <a:pt x="4110" y="2991"/>
                    </a:lnTo>
                    <a:lnTo>
                      <a:pt x="4101" y="2996"/>
                    </a:lnTo>
                    <a:lnTo>
                      <a:pt x="4079" y="2999"/>
                    </a:lnTo>
                    <a:lnTo>
                      <a:pt x="4074" y="2998"/>
                    </a:lnTo>
                    <a:lnTo>
                      <a:pt x="4068" y="2995"/>
                    </a:lnTo>
                    <a:lnTo>
                      <a:pt x="4058" y="2992"/>
                    </a:lnTo>
                    <a:lnTo>
                      <a:pt x="4057" y="2996"/>
                    </a:lnTo>
                    <a:lnTo>
                      <a:pt x="4052" y="2996"/>
                    </a:lnTo>
                    <a:lnTo>
                      <a:pt x="4043" y="2995"/>
                    </a:lnTo>
                    <a:lnTo>
                      <a:pt x="4035" y="2988"/>
                    </a:lnTo>
                    <a:lnTo>
                      <a:pt x="4032" y="2983"/>
                    </a:lnTo>
                    <a:lnTo>
                      <a:pt x="4031" y="2979"/>
                    </a:lnTo>
                    <a:lnTo>
                      <a:pt x="4031" y="2963"/>
                    </a:lnTo>
                    <a:lnTo>
                      <a:pt x="4016" y="2955"/>
                    </a:lnTo>
                    <a:lnTo>
                      <a:pt x="4016" y="2899"/>
                    </a:lnTo>
                    <a:lnTo>
                      <a:pt x="4016" y="2848"/>
                    </a:lnTo>
                    <a:lnTo>
                      <a:pt x="3990" y="2823"/>
                    </a:lnTo>
                    <a:lnTo>
                      <a:pt x="3983" y="2823"/>
                    </a:lnTo>
                    <a:lnTo>
                      <a:pt x="3976" y="2834"/>
                    </a:lnTo>
                    <a:lnTo>
                      <a:pt x="3958" y="2837"/>
                    </a:lnTo>
                    <a:lnTo>
                      <a:pt x="3946" y="2832"/>
                    </a:lnTo>
                    <a:lnTo>
                      <a:pt x="3944" y="2829"/>
                    </a:lnTo>
                    <a:lnTo>
                      <a:pt x="3941" y="2823"/>
                    </a:lnTo>
                    <a:lnTo>
                      <a:pt x="3934" y="2816"/>
                    </a:lnTo>
                    <a:lnTo>
                      <a:pt x="3928" y="2815"/>
                    </a:lnTo>
                    <a:lnTo>
                      <a:pt x="3922" y="2819"/>
                    </a:lnTo>
                    <a:lnTo>
                      <a:pt x="3895" y="2864"/>
                    </a:lnTo>
                    <a:lnTo>
                      <a:pt x="3891" y="2888"/>
                    </a:lnTo>
                    <a:lnTo>
                      <a:pt x="3885" y="2900"/>
                    </a:lnTo>
                    <a:lnTo>
                      <a:pt x="3884" y="2906"/>
                    </a:lnTo>
                    <a:lnTo>
                      <a:pt x="3879" y="2915"/>
                    </a:lnTo>
                    <a:lnTo>
                      <a:pt x="3876" y="2922"/>
                    </a:lnTo>
                    <a:lnTo>
                      <a:pt x="3872" y="2958"/>
                    </a:lnTo>
                    <a:lnTo>
                      <a:pt x="3871" y="2960"/>
                    </a:lnTo>
                    <a:lnTo>
                      <a:pt x="3864" y="2965"/>
                    </a:lnTo>
                    <a:lnTo>
                      <a:pt x="3861" y="2970"/>
                    </a:lnTo>
                    <a:lnTo>
                      <a:pt x="3860" y="2975"/>
                    </a:lnTo>
                    <a:lnTo>
                      <a:pt x="3861" y="2981"/>
                    </a:lnTo>
                    <a:lnTo>
                      <a:pt x="3861" y="2983"/>
                    </a:lnTo>
                    <a:lnTo>
                      <a:pt x="3854" y="2980"/>
                    </a:lnTo>
                    <a:lnTo>
                      <a:pt x="3853" y="2981"/>
                    </a:lnTo>
                    <a:lnTo>
                      <a:pt x="3853" y="2987"/>
                    </a:lnTo>
                    <a:lnTo>
                      <a:pt x="3842" y="2983"/>
                    </a:lnTo>
                    <a:lnTo>
                      <a:pt x="3833" y="2986"/>
                    </a:lnTo>
                    <a:lnTo>
                      <a:pt x="3831" y="2988"/>
                    </a:lnTo>
                    <a:lnTo>
                      <a:pt x="3818" y="2990"/>
                    </a:lnTo>
                    <a:lnTo>
                      <a:pt x="3815" y="2993"/>
                    </a:lnTo>
                    <a:lnTo>
                      <a:pt x="3809" y="3009"/>
                    </a:lnTo>
                    <a:lnTo>
                      <a:pt x="3807" y="3009"/>
                    </a:lnTo>
                    <a:lnTo>
                      <a:pt x="3709" y="3009"/>
                    </a:lnTo>
                    <a:lnTo>
                      <a:pt x="3634" y="3009"/>
                    </a:lnTo>
                    <a:lnTo>
                      <a:pt x="3619" y="3009"/>
                    </a:lnTo>
                    <a:lnTo>
                      <a:pt x="3603" y="3024"/>
                    </a:lnTo>
                    <a:lnTo>
                      <a:pt x="3584" y="3035"/>
                    </a:lnTo>
                    <a:lnTo>
                      <a:pt x="3581" y="3040"/>
                    </a:lnTo>
                    <a:lnTo>
                      <a:pt x="3580" y="3041"/>
                    </a:lnTo>
                    <a:lnTo>
                      <a:pt x="3567" y="3056"/>
                    </a:lnTo>
                    <a:lnTo>
                      <a:pt x="3554" y="3058"/>
                    </a:lnTo>
                    <a:lnTo>
                      <a:pt x="3524" y="3072"/>
                    </a:lnTo>
                    <a:lnTo>
                      <a:pt x="3514" y="3078"/>
                    </a:lnTo>
                    <a:lnTo>
                      <a:pt x="3511" y="3071"/>
                    </a:lnTo>
                    <a:lnTo>
                      <a:pt x="3508" y="3071"/>
                    </a:lnTo>
                    <a:lnTo>
                      <a:pt x="3499" y="3072"/>
                    </a:lnTo>
                    <a:lnTo>
                      <a:pt x="3498" y="3076"/>
                    </a:lnTo>
                    <a:lnTo>
                      <a:pt x="3503" y="3076"/>
                    </a:lnTo>
                    <a:lnTo>
                      <a:pt x="3509" y="3087"/>
                    </a:lnTo>
                    <a:lnTo>
                      <a:pt x="3510" y="3092"/>
                    </a:lnTo>
                    <a:lnTo>
                      <a:pt x="3501" y="3093"/>
                    </a:lnTo>
                    <a:lnTo>
                      <a:pt x="3497" y="3089"/>
                    </a:lnTo>
                    <a:lnTo>
                      <a:pt x="3485" y="3088"/>
                    </a:lnTo>
                    <a:lnTo>
                      <a:pt x="3479" y="3085"/>
                    </a:lnTo>
                    <a:lnTo>
                      <a:pt x="3466" y="3084"/>
                    </a:lnTo>
                    <a:lnTo>
                      <a:pt x="3449" y="3085"/>
                    </a:lnTo>
                    <a:lnTo>
                      <a:pt x="3392" y="3103"/>
                    </a:lnTo>
                    <a:lnTo>
                      <a:pt x="3377" y="3114"/>
                    </a:lnTo>
                    <a:lnTo>
                      <a:pt x="3371" y="3119"/>
                    </a:lnTo>
                    <a:lnTo>
                      <a:pt x="3369" y="3125"/>
                    </a:lnTo>
                    <a:lnTo>
                      <a:pt x="3358" y="3138"/>
                    </a:lnTo>
                    <a:lnTo>
                      <a:pt x="3380" y="3146"/>
                    </a:lnTo>
                    <a:lnTo>
                      <a:pt x="3388" y="3143"/>
                    </a:lnTo>
                    <a:lnTo>
                      <a:pt x="3398" y="3142"/>
                    </a:lnTo>
                    <a:lnTo>
                      <a:pt x="3401" y="3152"/>
                    </a:lnTo>
                    <a:lnTo>
                      <a:pt x="3406" y="3159"/>
                    </a:lnTo>
                    <a:lnTo>
                      <a:pt x="3408" y="3171"/>
                    </a:lnTo>
                    <a:lnTo>
                      <a:pt x="3386" y="3168"/>
                    </a:lnTo>
                    <a:lnTo>
                      <a:pt x="3379" y="3168"/>
                    </a:lnTo>
                    <a:lnTo>
                      <a:pt x="3368" y="3169"/>
                    </a:lnTo>
                    <a:lnTo>
                      <a:pt x="3363" y="3169"/>
                    </a:lnTo>
                    <a:lnTo>
                      <a:pt x="3344" y="3173"/>
                    </a:lnTo>
                    <a:lnTo>
                      <a:pt x="3332" y="3178"/>
                    </a:lnTo>
                    <a:lnTo>
                      <a:pt x="3317" y="3191"/>
                    </a:lnTo>
                    <a:lnTo>
                      <a:pt x="3305" y="3187"/>
                    </a:lnTo>
                    <a:lnTo>
                      <a:pt x="3285" y="3184"/>
                    </a:lnTo>
                    <a:lnTo>
                      <a:pt x="3266" y="3190"/>
                    </a:lnTo>
                    <a:lnTo>
                      <a:pt x="3261" y="3194"/>
                    </a:lnTo>
                    <a:lnTo>
                      <a:pt x="3256" y="3196"/>
                    </a:lnTo>
                    <a:lnTo>
                      <a:pt x="3248" y="3211"/>
                    </a:lnTo>
                    <a:lnTo>
                      <a:pt x="3246" y="3209"/>
                    </a:lnTo>
                    <a:lnTo>
                      <a:pt x="3234" y="3214"/>
                    </a:lnTo>
                    <a:lnTo>
                      <a:pt x="3228" y="3219"/>
                    </a:lnTo>
                    <a:lnTo>
                      <a:pt x="3218" y="3227"/>
                    </a:lnTo>
                    <a:lnTo>
                      <a:pt x="3213" y="3232"/>
                    </a:lnTo>
                    <a:lnTo>
                      <a:pt x="3212" y="3236"/>
                    </a:lnTo>
                    <a:lnTo>
                      <a:pt x="3197" y="3233"/>
                    </a:lnTo>
                    <a:lnTo>
                      <a:pt x="3191" y="3235"/>
                    </a:lnTo>
                    <a:lnTo>
                      <a:pt x="3175" y="3234"/>
                    </a:lnTo>
                    <a:lnTo>
                      <a:pt x="3175" y="3223"/>
                    </a:lnTo>
                    <a:lnTo>
                      <a:pt x="3180" y="3211"/>
                    </a:lnTo>
                    <a:lnTo>
                      <a:pt x="3186" y="3206"/>
                    </a:lnTo>
                    <a:lnTo>
                      <a:pt x="3187" y="3209"/>
                    </a:lnTo>
                    <a:lnTo>
                      <a:pt x="3198" y="3212"/>
                    </a:lnTo>
                    <a:lnTo>
                      <a:pt x="3207" y="3211"/>
                    </a:lnTo>
                    <a:lnTo>
                      <a:pt x="3210" y="3208"/>
                    </a:lnTo>
                    <a:lnTo>
                      <a:pt x="3212" y="3205"/>
                    </a:lnTo>
                    <a:lnTo>
                      <a:pt x="3213" y="3201"/>
                    </a:lnTo>
                    <a:lnTo>
                      <a:pt x="3212" y="3197"/>
                    </a:lnTo>
                    <a:lnTo>
                      <a:pt x="3207" y="3195"/>
                    </a:lnTo>
                    <a:lnTo>
                      <a:pt x="3205" y="3187"/>
                    </a:lnTo>
                    <a:lnTo>
                      <a:pt x="3205" y="3187"/>
                    </a:lnTo>
                    <a:lnTo>
                      <a:pt x="3213" y="3160"/>
                    </a:lnTo>
                    <a:lnTo>
                      <a:pt x="3213" y="3153"/>
                    </a:lnTo>
                    <a:lnTo>
                      <a:pt x="3223" y="3153"/>
                    </a:lnTo>
                    <a:lnTo>
                      <a:pt x="3228" y="3148"/>
                    </a:lnTo>
                    <a:lnTo>
                      <a:pt x="3230" y="3143"/>
                    </a:lnTo>
                    <a:lnTo>
                      <a:pt x="3239" y="3142"/>
                    </a:lnTo>
                    <a:lnTo>
                      <a:pt x="3247" y="3132"/>
                    </a:lnTo>
                    <a:lnTo>
                      <a:pt x="3251" y="3116"/>
                    </a:lnTo>
                    <a:lnTo>
                      <a:pt x="3250" y="3100"/>
                    </a:lnTo>
                    <a:lnTo>
                      <a:pt x="3248" y="3084"/>
                    </a:lnTo>
                    <a:lnTo>
                      <a:pt x="3248" y="3072"/>
                    </a:lnTo>
                    <a:lnTo>
                      <a:pt x="3266" y="3044"/>
                    </a:lnTo>
                    <a:lnTo>
                      <a:pt x="3269" y="3035"/>
                    </a:lnTo>
                    <a:lnTo>
                      <a:pt x="3271" y="3028"/>
                    </a:lnTo>
                    <a:lnTo>
                      <a:pt x="3271" y="3020"/>
                    </a:lnTo>
                    <a:lnTo>
                      <a:pt x="3267" y="3008"/>
                    </a:lnTo>
                    <a:lnTo>
                      <a:pt x="3261" y="2995"/>
                    </a:lnTo>
                    <a:lnTo>
                      <a:pt x="3257" y="2993"/>
                    </a:lnTo>
                    <a:lnTo>
                      <a:pt x="3255" y="2987"/>
                    </a:lnTo>
                    <a:lnTo>
                      <a:pt x="3257" y="2986"/>
                    </a:lnTo>
                    <a:lnTo>
                      <a:pt x="3273" y="2988"/>
                    </a:lnTo>
                    <a:lnTo>
                      <a:pt x="3275" y="3002"/>
                    </a:lnTo>
                    <a:lnTo>
                      <a:pt x="3282" y="3014"/>
                    </a:lnTo>
                    <a:lnTo>
                      <a:pt x="3284" y="3015"/>
                    </a:lnTo>
                    <a:lnTo>
                      <a:pt x="3286" y="3012"/>
                    </a:lnTo>
                    <a:lnTo>
                      <a:pt x="3290" y="3009"/>
                    </a:lnTo>
                    <a:lnTo>
                      <a:pt x="3288" y="3023"/>
                    </a:lnTo>
                    <a:lnTo>
                      <a:pt x="3293" y="3023"/>
                    </a:lnTo>
                    <a:lnTo>
                      <a:pt x="3294" y="3031"/>
                    </a:lnTo>
                    <a:lnTo>
                      <a:pt x="3294" y="3038"/>
                    </a:lnTo>
                    <a:lnTo>
                      <a:pt x="3302" y="3029"/>
                    </a:lnTo>
                    <a:lnTo>
                      <a:pt x="3305" y="3028"/>
                    </a:lnTo>
                    <a:lnTo>
                      <a:pt x="3310" y="3036"/>
                    </a:lnTo>
                    <a:lnTo>
                      <a:pt x="3315" y="3039"/>
                    </a:lnTo>
                    <a:lnTo>
                      <a:pt x="3327" y="3044"/>
                    </a:lnTo>
                    <a:lnTo>
                      <a:pt x="3342" y="3044"/>
                    </a:lnTo>
                    <a:lnTo>
                      <a:pt x="3345" y="3038"/>
                    </a:lnTo>
                    <a:lnTo>
                      <a:pt x="3345" y="3033"/>
                    </a:lnTo>
                    <a:lnTo>
                      <a:pt x="3341" y="3023"/>
                    </a:lnTo>
                    <a:lnTo>
                      <a:pt x="3342" y="3018"/>
                    </a:lnTo>
                    <a:lnTo>
                      <a:pt x="3344" y="3017"/>
                    </a:lnTo>
                    <a:lnTo>
                      <a:pt x="3350" y="3023"/>
                    </a:lnTo>
                    <a:lnTo>
                      <a:pt x="3359" y="3023"/>
                    </a:lnTo>
                    <a:lnTo>
                      <a:pt x="3363" y="3020"/>
                    </a:lnTo>
                    <a:lnTo>
                      <a:pt x="3363" y="3019"/>
                    </a:lnTo>
                    <a:lnTo>
                      <a:pt x="3361" y="3015"/>
                    </a:lnTo>
                    <a:lnTo>
                      <a:pt x="3360" y="3013"/>
                    </a:lnTo>
                    <a:lnTo>
                      <a:pt x="3350" y="3009"/>
                    </a:lnTo>
                    <a:lnTo>
                      <a:pt x="3343" y="2997"/>
                    </a:lnTo>
                    <a:lnTo>
                      <a:pt x="3345" y="2995"/>
                    </a:lnTo>
                    <a:lnTo>
                      <a:pt x="3343" y="2986"/>
                    </a:lnTo>
                    <a:lnTo>
                      <a:pt x="3343" y="2979"/>
                    </a:lnTo>
                    <a:lnTo>
                      <a:pt x="3337" y="2979"/>
                    </a:lnTo>
                    <a:lnTo>
                      <a:pt x="3331" y="2975"/>
                    </a:lnTo>
                    <a:lnTo>
                      <a:pt x="3326" y="2968"/>
                    </a:lnTo>
                    <a:lnTo>
                      <a:pt x="3316" y="2960"/>
                    </a:lnTo>
                    <a:lnTo>
                      <a:pt x="3311" y="2942"/>
                    </a:lnTo>
                    <a:lnTo>
                      <a:pt x="3301" y="2936"/>
                    </a:lnTo>
                    <a:lnTo>
                      <a:pt x="3291" y="2933"/>
                    </a:lnTo>
                    <a:lnTo>
                      <a:pt x="3272" y="2931"/>
                    </a:lnTo>
                    <a:lnTo>
                      <a:pt x="3259" y="2933"/>
                    </a:lnTo>
                    <a:lnTo>
                      <a:pt x="3258" y="2928"/>
                    </a:lnTo>
                    <a:lnTo>
                      <a:pt x="3258" y="2923"/>
                    </a:lnTo>
                    <a:lnTo>
                      <a:pt x="3246" y="2925"/>
                    </a:lnTo>
                    <a:lnTo>
                      <a:pt x="3231" y="2923"/>
                    </a:lnTo>
                    <a:lnTo>
                      <a:pt x="3214" y="2920"/>
                    </a:lnTo>
                    <a:lnTo>
                      <a:pt x="3209" y="2917"/>
                    </a:lnTo>
                    <a:lnTo>
                      <a:pt x="3205" y="2918"/>
                    </a:lnTo>
                    <a:lnTo>
                      <a:pt x="3198" y="2917"/>
                    </a:lnTo>
                    <a:lnTo>
                      <a:pt x="3193" y="2912"/>
                    </a:lnTo>
                    <a:lnTo>
                      <a:pt x="3181" y="2915"/>
                    </a:lnTo>
                    <a:lnTo>
                      <a:pt x="3177" y="2917"/>
                    </a:lnTo>
                    <a:lnTo>
                      <a:pt x="3171" y="2916"/>
                    </a:lnTo>
                    <a:lnTo>
                      <a:pt x="3138" y="2904"/>
                    </a:lnTo>
                    <a:lnTo>
                      <a:pt x="3126" y="2905"/>
                    </a:lnTo>
                    <a:lnTo>
                      <a:pt x="3119" y="2906"/>
                    </a:lnTo>
                    <a:lnTo>
                      <a:pt x="3119" y="2899"/>
                    </a:lnTo>
                    <a:lnTo>
                      <a:pt x="3111" y="2884"/>
                    </a:lnTo>
                    <a:lnTo>
                      <a:pt x="3108" y="2882"/>
                    </a:lnTo>
                    <a:lnTo>
                      <a:pt x="3107" y="2883"/>
                    </a:lnTo>
                    <a:lnTo>
                      <a:pt x="3106" y="2886"/>
                    </a:lnTo>
                    <a:lnTo>
                      <a:pt x="3106" y="2891"/>
                    </a:lnTo>
                    <a:lnTo>
                      <a:pt x="3099" y="2891"/>
                    </a:lnTo>
                    <a:lnTo>
                      <a:pt x="3101" y="2890"/>
                    </a:lnTo>
                    <a:lnTo>
                      <a:pt x="3101" y="2889"/>
                    </a:lnTo>
                    <a:lnTo>
                      <a:pt x="3099" y="2888"/>
                    </a:lnTo>
                    <a:lnTo>
                      <a:pt x="3096" y="2880"/>
                    </a:lnTo>
                    <a:lnTo>
                      <a:pt x="3100" y="2873"/>
                    </a:lnTo>
                    <a:lnTo>
                      <a:pt x="3097" y="2873"/>
                    </a:lnTo>
                    <a:lnTo>
                      <a:pt x="3096" y="2868"/>
                    </a:lnTo>
                    <a:lnTo>
                      <a:pt x="3102" y="2861"/>
                    </a:lnTo>
                    <a:lnTo>
                      <a:pt x="3089" y="2853"/>
                    </a:lnTo>
                    <a:lnTo>
                      <a:pt x="3085" y="2840"/>
                    </a:lnTo>
                    <a:lnTo>
                      <a:pt x="3090" y="2824"/>
                    </a:lnTo>
                    <a:lnTo>
                      <a:pt x="3075" y="2805"/>
                    </a:lnTo>
                    <a:lnTo>
                      <a:pt x="3072" y="2798"/>
                    </a:lnTo>
                    <a:lnTo>
                      <a:pt x="3074" y="2781"/>
                    </a:lnTo>
                    <a:lnTo>
                      <a:pt x="3076" y="2770"/>
                    </a:lnTo>
                    <a:lnTo>
                      <a:pt x="3053" y="2773"/>
                    </a:lnTo>
                    <a:lnTo>
                      <a:pt x="3031" y="2775"/>
                    </a:lnTo>
                    <a:lnTo>
                      <a:pt x="3020" y="2766"/>
                    </a:lnTo>
                    <a:lnTo>
                      <a:pt x="3005" y="2733"/>
                    </a:lnTo>
                    <a:lnTo>
                      <a:pt x="2999" y="2717"/>
                    </a:lnTo>
                    <a:lnTo>
                      <a:pt x="2994" y="2710"/>
                    </a:lnTo>
                    <a:lnTo>
                      <a:pt x="2986" y="2710"/>
                    </a:lnTo>
                    <a:lnTo>
                      <a:pt x="2972" y="2705"/>
                    </a:lnTo>
                    <a:lnTo>
                      <a:pt x="2957" y="2705"/>
                    </a:lnTo>
                    <a:lnTo>
                      <a:pt x="2957" y="2744"/>
                    </a:lnTo>
                    <a:lnTo>
                      <a:pt x="2938" y="2699"/>
                    </a:lnTo>
                    <a:lnTo>
                      <a:pt x="2903" y="2686"/>
                    </a:lnTo>
                    <a:lnTo>
                      <a:pt x="2898" y="2690"/>
                    </a:lnTo>
                    <a:lnTo>
                      <a:pt x="2897" y="2692"/>
                    </a:lnTo>
                    <a:lnTo>
                      <a:pt x="2898" y="2712"/>
                    </a:lnTo>
                    <a:lnTo>
                      <a:pt x="2897" y="2716"/>
                    </a:lnTo>
                    <a:lnTo>
                      <a:pt x="2888" y="2722"/>
                    </a:lnTo>
                    <a:lnTo>
                      <a:pt x="2884" y="2730"/>
                    </a:lnTo>
                    <a:lnTo>
                      <a:pt x="2880" y="2733"/>
                    </a:lnTo>
                    <a:lnTo>
                      <a:pt x="2877" y="2726"/>
                    </a:lnTo>
                    <a:lnTo>
                      <a:pt x="2882" y="2716"/>
                    </a:lnTo>
                    <a:lnTo>
                      <a:pt x="2885" y="2707"/>
                    </a:lnTo>
                    <a:lnTo>
                      <a:pt x="2884" y="2702"/>
                    </a:lnTo>
                    <a:lnTo>
                      <a:pt x="2879" y="2711"/>
                    </a:lnTo>
                    <a:lnTo>
                      <a:pt x="2869" y="2734"/>
                    </a:lnTo>
                    <a:lnTo>
                      <a:pt x="2866" y="2738"/>
                    </a:lnTo>
                    <a:lnTo>
                      <a:pt x="2860" y="2740"/>
                    </a:lnTo>
                    <a:lnTo>
                      <a:pt x="2858" y="2732"/>
                    </a:lnTo>
                    <a:lnTo>
                      <a:pt x="2859" y="2721"/>
                    </a:lnTo>
                    <a:lnTo>
                      <a:pt x="2845" y="2738"/>
                    </a:lnTo>
                    <a:lnTo>
                      <a:pt x="2839" y="2753"/>
                    </a:lnTo>
                    <a:lnTo>
                      <a:pt x="2834" y="2756"/>
                    </a:lnTo>
                    <a:lnTo>
                      <a:pt x="2833" y="2761"/>
                    </a:lnTo>
                    <a:lnTo>
                      <a:pt x="2812" y="2771"/>
                    </a:lnTo>
                    <a:lnTo>
                      <a:pt x="2807" y="2771"/>
                    </a:lnTo>
                    <a:lnTo>
                      <a:pt x="2793" y="2764"/>
                    </a:lnTo>
                    <a:lnTo>
                      <a:pt x="2767" y="2764"/>
                    </a:lnTo>
                    <a:lnTo>
                      <a:pt x="2750" y="2756"/>
                    </a:lnTo>
                    <a:lnTo>
                      <a:pt x="2741" y="2757"/>
                    </a:lnTo>
                    <a:lnTo>
                      <a:pt x="2728" y="2764"/>
                    </a:lnTo>
                    <a:lnTo>
                      <a:pt x="2721" y="2765"/>
                    </a:lnTo>
                    <a:lnTo>
                      <a:pt x="2709" y="2759"/>
                    </a:lnTo>
                    <a:lnTo>
                      <a:pt x="2702" y="2749"/>
                    </a:lnTo>
                    <a:lnTo>
                      <a:pt x="2689" y="2745"/>
                    </a:lnTo>
                    <a:lnTo>
                      <a:pt x="2682" y="2739"/>
                    </a:lnTo>
                    <a:lnTo>
                      <a:pt x="2673" y="2737"/>
                    </a:lnTo>
                    <a:lnTo>
                      <a:pt x="2669" y="2734"/>
                    </a:lnTo>
                    <a:lnTo>
                      <a:pt x="2662" y="2727"/>
                    </a:lnTo>
                    <a:lnTo>
                      <a:pt x="2654" y="2721"/>
                    </a:lnTo>
                    <a:lnTo>
                      <a:pt x="2644" y="2717"/>
                    </a:lnTo>
                    <a:lnTo>
                      <a:pt x="2618" y="2716"/>
                    </a:lnTo>
                    <a:lnTo>
                      <a:pt x="2610" y="2721"/>
                    </a:lnTo>
                    <a:lnTo>
                      <a:pt x="2599" y="2721"/>
                    </a:lnTo>
                    <a:lnTo>
                      <a:pt x="2592" y="2719"/>
                    </a:lnTo>
                    <a:lnTo>
                      <a:pt x="2592" y="2717"/>
                    </a:lnTo>
                    <a:lnTo>
                      <a:pt x="2590" y="2716"/>
                    </a:lnTo>
                    <a:lnTo>
                      <a:pt x="2576" y="2712"/>
                    </a:lnTo>
                    <a:lnTo>
                      <a:pt x="2572" y="2708"/>
                    </a:lnTo>
                    <a:lnTo>
                      <a:pt x="2562" y="2711"/>
                    </a:lnTo>
                    <a:lnTo>
                      <a:pt x="2558" y="2711"/>
                    </a:lnTo>
                    <a:lnTo>
                      <a:pt x="2557" y="2708"/>
                    </a:lnTo>
                    <a:lnTo>
                      <a:pt x="2548" y="2710"/>
                    </a:lnTo>
                    <a:lnTo>
                      <a:pt x="2540" y="2687"/>
                    </a:lnTo>
                    <a:lnTo>
                      <a:pt x="2537" y="2686"/>
                    </a:lnTo>
                    <a:lnTo>
                      <a:pt x="2526" y="2654"/>
                    </a:lnTo>
                    <a:lnTo>
                      <a:pt x="2519" y="2653"/>
                    </a:lnTo>
                    <a:lnTo>
                      <a:pt x="2514" y="2653"/>
                    </a:lnTo>
                    <a:lnTo>
                      <a:pt x="2514" y="2689"/>
                    </a:lnTo>
                    <a:lnTo>
                      <a:pt x="2455" y="2689"/>
                    </a:lnTo>
                    <a:lnTo>
                      <a:pt x="2400" y="2689"/>
                    </a:lnTo>
                    <a:lnTo>
                      <a:pt x="2388" y="2689"/>
                    </a:lnTo>
                    <a:lnTo>
                      <a:pt x="2342" y="2689"/>
                    </a:lnTo>
                    <a:lnTo>
                      <a:pt x="2294" y="2689"/>
                    </a:lnTo>
                    <a:lnTo>
                      <a:pt x="2241" y="2689"/>
                    </a:lnTo>
                    <a:lnTo>
                      <a:pt x="2191" y="2689"/>
                    </a:lnTo>
                    <a:lnTo>
                      <a:pt x="2174" y="2689"/>
                    </a:lnTo>
                    <a:lnTo>
                      <a:pt x="2027" y="2689"/>
                    </a:lnTo>
                    <a:lnTo>
                      <a:pt x="1983" y="2689"/>
                    </a:lnTo>
                    <a:lnTo>
                      <a:pt x="1929" y="2689"/>
                    </a:lnTo>
                    <a:lnTo>
                      <a:pt x="1880" y="2689"/>
                    </a:lnTo>
                    <a:lnTo>
                      <a:pt x="1833" y="2689"/>
                    </a:lnTo>
                    <a:lnTo>
                      <a:pt x="1785" y="2689"/>
                    </a:lnTo>
                    <a:lnTo>
                      <a:pt x="1731" y="2689"/>
                    </a:lnTo>
                    <a:lnTo>
                      <a:pt x="1699" y="2689"/>
                    </a:lnTo>
                    <a:lnTo>
                      <a:pt x="1650" y="2687"/>
                    </a:lnTo>
                    <a:lnTo>
                      <a:pt x="1596" y="2687"/>
                    </a:lnTo>
                    <a:lnTo>
                      <a:pt x="1546" y="2687"/>
                    </a:lnTo>
                    <a:lnTo>
                      <a:pt x="1477" y="2687"/>
                    </a:lnTo>
                    <a:lnTo>
                      <a:pt x="1368" y="2687"/>
                    </a:lnTo>
                    <a:lnTo>
                      <a:pt x="1315" y="2687"/>
                    </a:lnTo>
                    <a:lnTo>
                      <a:pt x="1262" y="2687"/>
                    </a:lnTo>
                    <a:lnTo>
                      <a:pt x="1217" y="2687"/>
                    </a:lnTo>
                    <a:lnTo>
                      <a:pt x="1167" y="2687"/>
                    </a:lnTo>
                    <a:lnTo>
                      <a:pt x="1115" y="2687"/>
                    </a:lnTo>
                    <a:lnTo>
                      <a:pt x="1064" y="2687"/>
                    </a:lnTo>
                    <a:lnTo>
                      <a:pt x="1002" y="2687"/>
                    </a:lnTo>
                    <a:lnTo>
                      <a:pt x="1000" y="2683"/>
                    </a:lnTo>
                    <a:lnTo>
                      <a:pt x="994" y="2679"/>
                    </a:lnTo>
                    <a:lnTo>
                      <a:pt x="989" y="2680"/>
                    </a:lnTo>
                    <a:lnTo>
                      <a:pt x="988" y="2678"/>
                    </a:lnTo>
                    <a:lnTo>
                      <a:pt x="989" y="2674"/>
                    </a:lnTo>
                    <a:lnTo>
                      <a:pt x="999" y="2670"/>
                    </a:lnTo>
                    <a:lnTo>
                      <a:pt x="1011" y="2671"/>
                    </a:lnTo>
                    <a:lnTo>
                      <a:pt x="1010" y="2665"/>
                    </a:lnTo>
                    <a:lnTo>
                      <a:pt x="1008" y="2665"/>
                    </a:lnTo>
                    <a:lnTo>
                      <a:pt x="1006" y="2663"/>
                    </a:lnTo>
                    <a:lnTo>
                      <a:pt x="1004" y="2662"/>
                    </a:lnTo>
                    <a:lnTo>
                      <a:pt x="992" y="2665"/>
                    </a:lnTo>
                    <a:lnTo>
                      <a:pt x="981" y="2664"/>
                    </a:lnTo>
                    <a:lnTo>
                      <a:pt x="979" y="2660"/>
                    </a:lnTo>
                    <a:lnTo>
                      <a:pt x="979" y="2659"/>
                    </a:lnTo>
                    <a:lnTo>
                      <a:pt x="977" y="2656"/>
                    </a:lnTo>
                    <a:lnTo>
                      <a:pt x="977" y="2652"/>
                    </a:lnTo>
                    <a:lnTo>
                      <a:pt x="979" y="2651"/>
                    </a:lnTo>
                    <a:lnTo>
                      <a:pt x="981" y="2626"/>
                    </a:lnTo>
                    <a:lnTo>
                      <a:pt x="976" y="2625"/>
                    </a:lnTo>
                    <a:lnTo>
                      <a:pt x="975" y="2630"/>
                    </a:lnTo>
                    <a:lnTo>
                      <a:pt x="966" y="2638"/>
                    </a:lnTo>
                    <a:lnTo>
                      <a:pt x="960" y="2649"/>
                    </a:lnTo>
                    <a:lnTo>
                      <a:pt x="955" y="2648"/>
                    </a:lnTo>
                    <a:lnTo>
                      <a:pt x="952" y="2641"/>
                    </a:lnTo>
                    <a:lnTo>
                      <a:pt x="952" y="2637"/>
                    </a:lnTo>
                    <a:lnTo>
                      <a:pt x="955" y="2626"/>
                    </a:lnTo>
                    <a:lnTo>
                      <a:pt x="949" y="2626"/>
                    </a:lnTo>
                    <a:lnTo>
                      <a:pt x="949" y="2621"/>
                    </a:lnTo>
                    <a:lnTo>
                      <a:pt x="946" y="2621"/>
                    </a:lnTo>
                    <a:lnTo>
                      <a:pt x="944" y="2616"/>
                    </a:lnTo>
                    <a:lnTo>
                      <a:pt x="944" y="2611"/>
                    </a:lnTo>
                    <a:lnTo>
                      <a:pt x="939" y="2606"/>
                    </a:lnTo>
                    <a:lnTo>
                      <a:pt x="936" y="2598"/>
                    </a:lnTo>
                    <a:lnTo>
                      <a:pt x="935" y="2600"/>
                    </a:lnTo>
                    <a:lnTo>
                      <a:pt x="938" y="2609"/>
                    </a:lnTo>
                    <a:lnTo>
                      <a:pt x="936" y="2614"/>
                    </a:lnTo>
                    <a:lnTo>
                      <a:pt x="930" y="2605"/>
                    </a:lnTo>
                    <a:lnTo>
                      <a:pt x="927" y="2615"/>
                    </a:lnTo>
                    <a:lnTo>
                      <a:pt x="923" y="2617"/>
                    </a:lnTo>
                    <a:lnTo>
                      <a:pt x="911" y="2617"/>
                    </a:lnTo>
                    <a:lnTo>
                      <a:pt x="902" y="2610"/>
                    </a:lnTo>
                    <a:lnTo>
                      <a:pt x="898" y="2605"/>
                    </a:lnTo>
                    <a:lnTo>
                      <a:pt x="892" y="2599"/>
                    </a:lnTo>
                    <a:lnTo>
                      <a:pt x="891" y="2594"/>
                    </a:lnTo>
                    <a:lnTo>
                      <a:pt x="898" y="2588"/>
                    </a:lnTo>
                    <a:lnTo>
                      <a:pt x="900" y="2584"/>
                    </a:lnTo>
                    <a:lnTo>
                      <a:pt x="900" y="2578"/>
                    </a:lnTo>
                    <a:lnTo>
                      <a:pt x="897" y="2573"/>
                    </a:lnTo>
                    <a:lnTo>
                      <a:pt x="900" y="2565"/>
                    </a:lnTo>
                    <a:lnTo>
                      <a:pt x="896" y="2563"/>
                    </a:lnTo>
                    <a:lnTo>
                      <a:pt x="890" y="2568"/>
                    </a:lnTo>
                    <a:lnTo>
                      <a:pt x="884" y="2570"/>
                    </a:lnTo>
                    <a:lnTo>
                      <a:pt x="880" y="2565"/>
                    </a:lnTo>
                    <a:lnTo>
                      <a:pt x="878" y="2555"/>
                    </a:lnTo>
                    <a:lnTo>
                      <a:pt x="875" y="2555"/>
                    </a:lnTo>
                    <a:lnTo>
                      <a:pt x="864" y="2561"/>
                    </a:lnTo>
                    <a:lnTo>
                      <a:pt x="853" y="2557"/>
                    </a:lnTo>
                    <a:lnTo>
                      <a:pt x="849" y="2560"/>
                    </a:lnTo>
                    <a:lnTo>
                      <a:pt x="842" y="2554"/>
                    </a:lnTo>
                    <a:lnTo>
                      <a:pt x="841" y="2558"/>
                    </a:lnTo>
                    <a:lnTo>
                      <a:pt x="837" y="2561"/>
                    </a:lnTo>
                    <a:lnTo>
                      <a:pt x="833" y="2557"/>
                    </a:lnTo>
                    <a:lnTo>
                      <a:pt x="803" y="2556"/>
                    </a:lnTo>
                    <a:lnTo>
                      <a:pt x="800" y="2552"/>
                    </a:lnTo>
                    <a:lnTo>
                      <a:pt x="826" y="2545"/>
                    </a:lnTo>
                    <a:lnTo>
                      <a:pt x="828" y="2541"/>
                    </a:lnTo>
                    <a:lnTo>
                      <a:pt x="816" y="2541"/>
                    </a:lnTo>
                    <a:lnTo>
                      <a:pt x="819" y="2531"/>
                    </a:lnTo>
                    <a:lnTo>
                      <a:pt x="809" y="2528"/>
                    </a:lnTo>
                    <a:lnTo>
                      <a:pt x="803" y="2527"/>
                    </a:lnTo>
                    <a:lnTo>
                      <a:pt x="803" y="2525"/>
                    </a:lnTo>
                    <a:lnTo>
                      <a:pt x="810" y="2525"/>
                    </a:lnTo>
                    <a:lnTo>
                      <a:pt x="815" y="2523"/>
                    </a:lnTo>
                    <a:lnTo>
                      <a:pt x="810" y="2517"/>
                    </a:lnTo>
                    <a:lnTo>
                      <a:pt x="794" y="2514"/>
                    </a:lnTo>
                    <a:lnTo>
                      <a:pt x="787" y="2522"/>
                    </a:lnTo>
                    <a:lnTo>
                      <a:pt x="783" y="2518"/>
                    </a:lnTo>
                    <a:lnTo>
                      <a:pt x="766" y="2517"/>
                    </a:lnTo>
                    <a:lnTo>
                      <a:pt x="764" y="2520"/>
                    </a:lnTo>
                    <a:lnTo>
                      <a:pt x="767" y="2524"/>
                    </a:lnTo>
                    <a:lnTo>
                      <a:pt x="762" y="2525"/>
                    </a:lnTo>
                    <a:lnTo>
                      <a:pt x="740" y="2514"/>
                    </a:lnTo>
                    <a:lnTo>
                      <a:pt x="731" y="2504"/>
                    </a:lnTo>
                    <a:lnTo>
                      <a:pt x="729" y="2498"/>
                    </a:lnTo>
                    <a:lnTo>
                      <a:pt x="729" y="2492"/>
                    </a:lnTo>
                    <a:lnTo>
                      <a:pt x="735" y="2490"/>
                    </a:lnTo>
                    <a:lnTo>
                      <a:pt x="741" y="2490"/>
                    </a:lnTo>
                    <a:lnTo>
                      <a:pt x="747" y="2487"/>
                    </a:lnTo>
                    <a:lnTo>
                      <a:pt x="745" y="2484"/>
                    </a:lnTo>
                    <a:lnTo>
                      <a:pt x="740" y="2481"/>
                    </a:lnTo>
                    <a:lnTo>
                      <a:pt x="729" y="2484"/>
                    </a:lnTo>
                    <a:lnTo>
                      <a:pt x="730" y="2479"/>
                    </a:lnTo>
                    <a:lnTo>
                      <a:pt x="741" y="2474"/>
                    </a:lnTo>
                    <a:lnTo>
                      <a:pt x="752" y="2475"/>
                    </a:lnTo>
                    <a:lnTo>
                      <a:pt x="756" y="2472"/>
                    </a:lnTo>
                    <a:lnTo>
                      <a:pt x="745" y="2469"/>
                    </a:lnTo>
                    <a:lnTo>
                      <a:pt x="742" y="2465"/>
                    </a:lnTo>
                    <a:lnTo>
                      <a:pt x="750" y="2457"/>
                    </a:lnTo>
                    <a:lnTo>
                      <a:pt x="742" y="2448"/>
                    </a:lnTo>
                    <a:lnTo>
                      <a:pt x="734" y="2461"/>
                    </a:lnTo>
                    <a:lnTo>
                      <a:pt x="728" y="2463"/>
                    </a:lnTo>
                    <a:lnTo>
                      <a:pt x="725" y="2461"/>
                    </a:lnTo>
                    <a:lnTo>
                      <a:pt x="723" y="2454"/>
                    </a:lnTo>
                    <a:lnTo>
                      <a:pt x="723" y="2443"/>
                    </a:lnTo>
                    <a:lnTo>
                      <a:pt x="725" y="2430"/>
                    </a:lnTo>
                    <a:lnTo>
                      <a:pt x="723" y="2428"/>
                    </a:lnTo>
                    <a:lnTo>
                      <a:pt x="722" y="2425"/>
                    </a:lnTo>
                    <a:lnTo>
                      <a:pt x="722" y="2420"/>
                    </a:lnTo>
                    <a:lnTo>
                      <a:pt x="724" y="2409"/>
                    </a:lnTo>
                    <a:lnTo>
                      <a:pt x="723" y="2402"/>
                    </a:lnTo>
                    <a:lnTo>
                      <a:pt x="719" y="2400"/>
                    </a:lnTo>
                    <a:lnTo>
                      <a:pt x="719" y="2393"/>
                    </a:lnTo>
                    <a:lnTo>
                      <a:pt x="718" y="2388"/>
                    </a:lnTo>
                    <a:lnTo>
                      <a:pt x="707" y="2394"/>
                    </a:lnTo>
                    <a:lnTo>
                      <a:pt x="698" y="2395"/>
                    </a:lnTo>
                    <a:lnTo>
                      <a:pt x="699" y="2390"/>
                    </a:lnTo>
                    <a:lnTo>
                      <a:pt x="702" y="2388"/>
                    </a:lnTo>
                    <a:lnTo>
                      <a:pt x="702" y="2383"/>
                    </a:lnTo>
                    <a:lnTo>
                      <a:pt x="699" y="2378"/>
                    </a:lnTo>
                    <a:lnTo>
                      <a:pt x="693" y="2378"/>
                    </a:lnTo>
                    <a:lnTo>
                      <a:pt x="683" y="2382"/>
                    </a:lnTo>
                    <a:lnTo>
                      <a:pt x="674" y="2380"/>
                    </a:lnTo>
                    <a:lnTo>
                      <a:pt x="671" y="2377"/>
                    </a:lnTo>
                    <a:lnTo>
                      <a:pt x="669" y="2363"/>
                    </a:lnTo>
                    <a:lnTo>
                      <a:pt x="663" y="2361"/>
                    </a:lnTo>
                    <a:lnTo>
                      <a:pt x="656" y="2350"/>
                    </a:lnTo>
                    <a:lnTo>
                      <a:pt x="655" y="2345"/>
                    </a:lnTo>
                    <a:lnTo>
                      <a:pt x="651" y="2337"/>
                    </a:lnTo>
                    <a:lnTo>
                      <a:pt x="654" y="2326"/>
                    </a:lnTo>
                    <a:lnTo>
                      <a:pt x="658" y="2321"/>
                    </a:lnTo>
                    <a:lnTo>
                      <a:pt x="658" y="2308"/>
                    </a:lnTo>
                    <a:lnTo>
                      <a:pt x="658" y="2298"/>
                    </a:lnTo>
                    <a:lnTo>
                      <a:pt x="656" y="2296"/>
                    </a:lnTo>
                    <a:lnTo>
                      <a:pt x="653" y="2292"/>
                    </a:lnTo>
                    <a:lnTo>
                      <a:pt x="647" y="2297"/>
                    </a:lnTo>
                    <a:lnTo>
                      <a:pt x="645" y="2299"/>
                    </a:lnTo>
                    <a:lnTo>
                      <a:pt x="643" y="2298"/>
                    </a:lnTo>
                    <a:lnTo>
                      <a:pt x="642" y="2296"/>
                    </a:lnTo>
                    <a:lnTo>
                      <a:pt x="640" y="2296"/>
                    </a:lnTo>
                    <a:lnTo>
                      <a:pt x="624" y="2278"/>
                    </a:lnTo>
                    <a:lnTo>
                      <a:pt x="621" y="2270"/>
                    </a:lnTo>
                    <a:lnTo>
                      <a:pt x="616" y="2264"/>
                    </a:lnTo>
                    <a:lnTo>
                      <a:pt x="600" y="2250"/>
                    </a:lnTo>
                    <a:lnTo>
                      <a:pt x="599" y="2246"/>
                    </a:lnTo>
                    <a:lnTo>
                      <a:pt x="600" y="2238"/>
                    </a:lnTo>
                    <a:lnTo>
                      <a:pt x="605" y="2233"/>
                    </a:lnTo>
                    <a:lnTo>
                      <a:pt x="610" y="2231"/>
                    </a:lnTo>
                    <a:lnTo>
                      <a:pt x="608" y="2226"/>
                    </a:lnTo>
                    <a:lnTo>
                      <a:pt x="595" y="2227"/>
                    </a:lnTo>
                    <a:lnTo>
                      <a:pt x="590" y="2224"/>
                    </a:lnTo>
                    <a:lnTo>
                      <a:pt x="583" y="2211"/>
                    </a:lnTo>
                    <a:lnTo>
                      <a:pt x="580" y="2208"/>
                    </a:lnTo>
                    <a:lnTo>
                      <a:pt x="580" y="2195"/>
                    </a:lnTo>
                    <a:lnTo>
                      <a:pt x="584" y="2189"/>
                    </a:lnTo>
                    <a:lnTo>
                      <a:pt x="586" y="2181"/>
                    </a:lnTo>
                    <a:lnTo>
                      <a:pt x="591" y="2179"/>
                    </a:lnTo>
                    <a:lnTo>
                      <a:pt x="599" y="2185"/>
                    </a:lnTo>
                    <a:lnTo>
                      <a:pt x="600" y="2181"/>
                    </a:lnTo>
                    <a:lnTo>
                      <a:pt x="596" y="2175"/>
                    </a:lnTo>
                    <a:lnTo>
                      <a:pt x="596" y="2170"/>
                    </a:lnTo>
                    <a:lnTo>
                      <a:pt x="599" y="2161"/>
                    </a:lnTo>
                    <a:lnTo>
                      <a:pt x="604" y="2157"/>
                    </a:lnTo>
                    <a:lnTo>
                      <a:pt x="604" y="2153"/>
                    </a:lnTo>
                    <a:lnTo>
                      <a:pt x="601" y="2147"/>
                    </a:lnTo>
                    <a:lnTo>
                      <a:pt x="599" y="2147"/>
                    </a:lnTo>
                    <a:lnTo>
                      <a:pt x="600" y="2140"/>
                    </a:lnTo>
                    <a:lnTo>
                      <a:pt x="602" y="2136"/>
                    </a:lnTo>
                    <a:lnTo>
                      <a:pt x="605" y="2130"/>
                    </a:lnTo>
                    <a:lnTo>
                      <a:pt x="605" y="2125"/>
                    </a:lnTo>
                    <a:lnTo>
                      <a:pt x="600" y="2109"/>
                    </a:lnTo>
                    <a:lnTo>
                      <a:pt x="600" y="2082"/>
                    </a:lnTo>
                    <a:lnTo>
                      <a:pt x="602" y="2067"/>
                    </a:lnTo>
                    <a:lnTo>
                      <a:pt x="605" y="2062"/>
                    </a:lnTo>
                    <a:lnTo>
                      <a:pt x="605" y="2060"/>
                    </a:lnTo>
                    <a:lnTo>
                      <a:pt x="601" y="2054"/>
                    </a:lnTo>
                    <a:lnTo>
                      <a:pt x="599" y="2050"/>
                    </a:lnTo>
                    <a:lnTo>
                      <a:pt x="580" y="2045"/>
                    </a:lnTo>
                    <a:lnTo>
                      <a:pt x="575" y="2039"/>
                    </a:lnTo>
                    <a:lnTo>
                      <a:pt x="550" y="2018"/>
                    </a:lnTo>
                    <a:lnTo>
                      <a:pt x="514" y="2008"/>
                    </a:lnTo>
                    <a:lnTo>
                      <a:pt x="502" y="2001"/>
                    </a:lnTo>
                    <a:lnTo>
                      <a:pt x="497" y="1995"/>
                    </a:lnTo>
                    <a:lnTo>
                      <a:pt x="492" y="1986"/>
                    </a:lnTo>
                    <a:lnTo>
                      <a:pt x="487" y="1969"/>
                    </a:lnTo>
                    <a:lnTo>
                      <a:pt x="487" y="1965"/>
                    </a:lnTo>
                    <a:lnTo>
                      <a:pt x="483" y="1958"/>
                    </a:lnTo>
                    <a:lnTo>
                      <a:pt x="473" y="1949"/>
                    </a:lnTo>
                    <a:lnTo>
                      <a:pt x="472" y="1944"/>
                    </a:lnTo>
                    <a:lnTo>
                      <a:pt x="475" y="1939"/>
                    </a:lnTo>
                    <a:lnTo>
                      <a:pt x="475" y="1936"/>
                    </a:lnTo>
                    <a:lnTo>
                      <a:pt x="471" y="1928"/>
                    </a:lnTo>
                    <a:lnTo>
                      <a:pt x="457" y="1911"/>
                    </a:lnTo>
                    <a:lnTo>
                      <a:pt x="452" y="1893"/>
                    </a:lnTo>
                    <a:lnTo>
                      <a:pt x="449" y="1893"/>
                    </a:lnTo>
                    <a:lnTo>
                      <a:pt x="448" y="1890"/>
                    </a:lnTo>
                    <a:lnTo>
                      <a:pt x="441" y="1872"/>
                    </a:lnTo>
                    <a:lnTo>
                      <a:pt x="413" y="1826"/>
                    </a:lnTo>
                    <a:lnTo>
                      <a:pt x="402" y="1807"/>
                    </a:lnTo>
                    <a:lnTo>
                      <a:pt x="395" y="1786"/>
                    </a:lnTo>
                    <a:lnTo>
                      <a:pt x="384" y="1775"/>
                    </a:lnTo>
                    <a:lnTo>
                      <a:pt x="363" y="1766"/>
                    </a:lnTo>
                    <a:lnTo>
                      <a:pt x="359" y="1759"/>
                    </a:lnTo>
                    <a:lnTo>
                      <a:pt x="359" y="1756"/>
                    </a:lnTo>
                    <a:lnTo>
                      <a:pt x="355" y="1740"/>
                    </a:lnTo>
                    <a:lnTo>
                      <a:pt x="343" y="1729"/>
                    </a:lnTo>
                    <a:lnTo>
                      <a:pt x="341" y="1721"/>
                    </a:lnTo>
                    <a:lnTo>
                      <a:pt x="332" y="1707"/>
                    </a:lnTo>
                    <a:lnTo>
                      <a:pt x="328" y="1695"/>
                    </a:lnTo>
                    <a:lnTo>
                      <a:pt x="323" y="1695"/>
                    </a:lnTo>
                    <a:lnTo>
                      <a:pt x="320" y="1691"/>
                    </a:lnTo>
                    <a:lnTo>
                      <a:pt x="311" y="1673"/>
                    </a:lnTo>
                    <a:lnTo>
                      <a:pt x="305" y="1667"/>
                    </a:lnTo>
                    <a:lnTo>
                      <a:pt x="300" y="1666"/>
                    </a:lnTo>
                    <a:lnTo>
                      <a:pt x="278" y="1683"/>
                    </a:lnTo>
                    <a:lnTo>
                      <a:pt x="257" y="1689"/>
                    </a:lnTo>
                    <a:lnTo>
                      <a:pt x="252" y="1695"/>
                    </a:lnTo>
                    <a:lnTo>
                      <a:pt x="251" y="1707"/>
                    </a:lnTo>
                    <a:lnTo>
                      <a:pt x="249" y="1710"/>
                    </a:lnTo>
                    <a:lnTo>
                      <a:pt x="242" y="1713"/>
                    </a:lnTo>
                    <a:lnTo>
                      <a:pt x="240" y="1717"/>
                    </a:lnTo>
                    <a:lnTo>
                      <a:pt x="240" y="1726"/>
                    </a:lnTo>
                    <a:lnTo>
                      <a:pt x="236" y="1734"/>
                    </a:lnTo>
                    <a:lnTo>
                      <a:pt x="220" y="1739"/>
                    </a:lnTo>
                    <a:lnTo>
                      <a:pt x="204" y="1753"/>
                    </a:lnTo>
                    <a:lnTo>
                      <a:pt x="191" y="1758"/>
                    </a:lnTo>
                    <a:lnTo>
                      <a:pt x="188" y="1756"/>
                    </a:lnTo>
                    <a:lnTo>
                      <a:pt x="188" y="1753"/>
                    </a:lnTo>
                    <a:lnTo>
                      <a:pt x="185" y="1747"/>
                    </a:lnTo>
                    <a:lnTo>
                      <a:pt x="175" y="1723"/>
                    </a:lnTo>
                    <a:lnTo>
                      <a:pt x="159" y="1710"/>
                    </a:lnTo>
                    <a:lnTo>
                      <a:pt x="176" y="1695"/>
                    </a:lnTo>
                    <a:lnTo>
                      <a:pt x="174" y="1691"/>
                    </a:lnTo>
                    <a:lnTo>
                      <a:pt x="158" y="1681"/>
                    </a:lnTo>
                    <a:lnTo>
                      <a:pt x="169" y="1693"/>
                    </a:lnTo>
                    <a:lnTo>
                      <a:pt x="166" y="1697"/>
                    </a:lnTo>
                    <a:lnTo>
                      <a:pt x="155" y="1695"/>
                    </a:lnTo>
                    <a:lnTo>
                      <a:pt x="152" y="1702"/>
                    </a:lnTo>
                    <a:lnTo>
                      <a:pt x="149" y="1699"/>
                    </a:lnTo>
                    <a:lnTo>
                      <a:pt x="122" y="1664"/>
                    </a:lnTo>
                    <a:lnTo>
                      <a:pt x="117" y="1653"/>
                    </a:lnTo>
                    <a:lnTo>
                      <a:pt x="104" y="1642"/>
                    </a:lnTo>
                    <a:lnTo>
                      <a:pt x="97" y="1636"/>
                    </a:lnTo>
                    <a:lnTo>
                      <a:pt x="101" y="1636"/>
                    </a:lnTo>
                    <a:lnTo>
                      <a:pt x="101" y="1630"/>
                    </a:lnTo>
                    <a:lnTo>
                      <a:pt x="101" y="1608"/>
                    </a:lnTo>
                    <a:lnTo>
                      <a:pt x="68" y="1609"/>
                    </a:lnTo>
                    <a:lnTo>
                      <a:pt x="56" y="1624"/>
                    </a:lnTo>
                    <a:lnTo>
                      <a:pt x="50" y="1621"/>
                    </a:lnTo>
                    <a:lnTo>
                      <a:pt x="35" y="1610"/>
                    </a:lnTo>
                    <a:lnTo>
                      <a:pt x="20" y="1621"/>
                    </a:lnTo>
                    <a:lnTo>
                      <a:pt x="0" y="1609"/>
                    </a:lnTo>
                    <a:lnTo>
                      <a:pt x="0" y="1573"/>
                    </a:lnTo>
                    <a:lnTo>
                      <a:pt x="0" y="1463"/>
                    </a:lnTo>
                    <a:lnTo>
                      <a:pt x="0" y="1356"/>
                    </a:lnTo>
                    <a:lnTo>
                      <a:pt x="0" y="1255"/>
                    </a:lnTo>
                    <a:lnTo>
                      <a:pt x="0" y="1146"/>
                    </a:lnTo>
                    <a:lnTo>
                      <a:pt x="0" y="1022"/>
                    </a:lnTo>
                    <a:lnTo>
                      <a:pt x="0" y="900"/>
                    </a:lnTo>
                    <a:lnTo>
                      <a:pt x="0" y="785"/>
                    </a:lnTo>
                    <a:lnTo>
                      <a:pt x="0" y="660"/>
                    </a:lnTo>
                    <a:lnTo>
                      <a:pt x="0" y="516"/>
                    </a:lnTo>
                    <a:lnTo>
                      <a:pt x="0" y="373"/>
                    </a:lnTo>
                    <a:lnTo>
                      <a:pt x="2" y="376"/>
                    </a:lnTo>
                    <a:lnTo>
                      <a:pt x="11" y="381"/>
                    </a:lnTo>
                    <a:lnTo>
                      <a:pt x="21" y="384"/>
                    </a:lnTo>
                    <a:lnTo>
                      <a:pt x="62" y="383"/>
                    </a:lnTo>
                    <a:lnTo>
                      <a:pt x="70" y="386"/>
                    </a:lnTo>
                    <a:lnTo>
                      <a:pt x="74" y="393"/>
                    </a:lnTo>
                    <a:lnTo>
                      <a:pt x="91" y="394"/>
                    </a:lnTo>
                    <a:lnTo>
                      <a:pt x="110" y="413"/>
                    </a:lnTo>
                    <a:lnTo>
                      <a:pt x="132" y="447"/>
                    </a:lnTo>
                    <a:lnTo>
                      <a:pt x="139" y="447"/>
                    </a:lnTo>
                    <a:lnTo>
                      <a:pt x="143" y="451"/>
                    </a:lnTo>
                    <a:lnTo>
                      <a:pt x="145" y="445"/>
                    </a:lnTo>
                    <a:lnTo>
                      <a:pt x="149" y="454"/>
                    </a:lnTo>
                    <a:lnTo>
                      <a:pt x="159" y="465"/>
                    </a:lnTo>
                    <a:lnTo>
                      <a:pt x="170" y="475"/>
                    </a:lnTo>
                    <a:lnTo>
                      <a:pt x="179" y="480"/>
                    </a:lnTo>
                    <a:lnTo>
                      <a:pt x="191" y="492"/>
                    </a:lnTo>
                    <a:lnTo>
                      <a:pt x="198" y="491"/>
                    </a:lnTo>
                    <a:lnTo>
                      <a:pt x="214" y="495"/>
                    </a:lnTo>
                    <a:lnTo>
                      <a:pt x="228" y="502"/>
                    </a:lnTo>
                    <a:lnTo>
                      <a:pt x="235" y="504"/>
                    </a:lnTo>
                    <a:lnTo>
                      <a:pt x="241" y="501"/>
                    </a:lnTo>
                    <a:lnTo>
                      <a:pt x="246" y="505"/>
                    </a:lnTo>
                    <a:lnTo>
                      <a:pt x="246" y="500"/>
                    </a:lnTo>
                    <a:lnTo>
                      <a:pt x="244" y="492"/>
                    </a:lnTo>
                    <a:lnTo>
                      <a:pt x="255" y="497"/>
                    </a:lnTo>
                    <a:lnTo>
                      <a:pt x="265" y="501"/>
                    </a:lnTo>
                    <a:lnTo>
                      <a:pt x="269" y="506"/>
                    </a:lnTo>
                    <a:lnTo>
                      <a:pt x="277" y="507"/>
                    </a:lnTo>
                    <a:lnTo>
                      <a:pt x="288" y="516"/>
                    </a:lnTo>
                    <a:lnTo>
                      <a:pt x="309" y="537"/>
                    </a:lnTo>
                    <a:lnTo>
                      <a:pt x="316" y="535"/>
                    </a:lnTo>
                    <a:lnTo>
                      <a:pt x="321" y="537"/>
                    </a:lnTo>
                    <a:lnTo>
                      <a:pt x="319" y="529"/>
                    </a:lnTo>
                    <a:lnTo>
                      <a:pt x="308" y="517"/>
                    </a:lnTo>
                    <a:lnTo>
                      <a:pt x="304" y="506"/>
                    </a:lnTo>
                    <a:lnTo>
                      <a:pt x="300" y="501"/>
                    </a:lnTo>
                    <a:lnTo>
                      <a:pt x="306" y="499"/>
                    </a:lnTo>
                    <a:lnTo>
                      <a:pt x="322" y="505"/>
                    </a:lnTo>
                    <a:lnTo>
                      <a:pt x="331" y="502"/>
                    </a:lnTo>
                    <a:lnTo>
                      <a:pt x="341" y="505"/>
                    </a:lnTo>
                    <a:lnTo>
                      <a:pt x="347" y="510"/>
                    </a:lnTo>
                    <a:lnTo>
                      <a:pt x="349" y="524"/>
                    </a:lnTo>
                    <a:lnTo>
                      <a:pt x="354" y="532"/>
                    </a:lnTo>
                    <a:lnTo>
                      <a:pt x="370" y="545"/>
                    </a:lnTo>
                    <a:lnTo>
                      <a:pt x="373" y="553"/>
                    </a:lnTo>
                    <a:lnTo>
                      <a:pt x="376" y="542"/>
                    </a:lnTo>
                    <a:lnTo>
                      <a:pt x="375" y="527"/>
                    </a:lnTo>
                    <a:lnTo>
                      <a:pt x="370" y="522"/>
                    </a:lnTo>
                    <a:lnTo>
                      <a:pt x="353" y="490"/>
                    </a:lnTo>
                    <a:lnTo>
                      <a:pt x="349" y="480"/>
                    </a:lnTo>
                    <a:lnTo>
                      <a:pt x="349" y="475"/>
                    </a:lnTo>
                    <a:lnTo>
                      <a:pt x="360" y="468"/>
                    </a:lnTo>
                    <a:lnTo>
                      <a:pt x="369" y="456"/>
                    </a:lnTo>
                    <a:lnTo>
                      <a:pt x="385" y="445"/>
                    </a:lnTo>
                    <a:lnTo>
                      <a:pt x="391" y="435"/>
                    </a:lnTo>
                    <a:lnTo>
                      <a:pt x="396" y="435"/>
                    </a:lnTo>
                    <a:lnTo>
                      <a:pt x="400" y="429"/>
                    </a:lnTo>
                    <a:lnTo>
                      <a:pt x="423" y="425"/>
                    </a:lnTo>
                    <a:lnTo>
                      <a:pt x="430" y="420"/>
                    </a:lnTo>
                    <a:lnTo>
                      <a:pt x="439" y="411"/>
                    </a:lnTo>
                    <a:lnTo>
                      <a:pt x="440" y="391"/>
                    </a:lnTo>
                    <a:lnTo>
                      <a:pt x="448" y="384"/>
                    </a:lnTo>
                    <a:lnTo>
                      <a:pt x="450" y="387"/>
                    </a:lnTo>
                    <a:lnTo>
                      <a:pt x="455" y="387"/>
                    </a:lnTo>
                    <a:lnTo>
                      <a:pt x="457" y="378"/>
                    </a:lnTo>
                    <a:lnTo>
                      <a:pt x="464" y="371"/>
                    </a:lnTo>
                    <a:lnTo>
                      <a:pt x="468" y="371"/>
                    </a:lnTo>
                    <a:lnTo>
                      <a:pt x="470" y="376"/>
                    </a:lnTo>
                    <a:lnTo>
                      <a:pt x="484" y="376"/>
                    </a:lnTo>
                    <a:lnTo>
                      <a:pt x="491" y="370"/>
                    </a:lnTo>
                    <a:lnTo>
                      <a:pt x="492" y="365"/>
                    </a:lnTo>
                    <a:lnTo>
                      <a:pt x="500" y="362"/>
                    </a:lnTo>
                    <a:lnTo>
                      <a:pt x="521" y="348"/>
                    </a:lnTo>
                    <a:lnTo>
                      <a:pt x="524" y="336"/>
                    </a:lnTo>
                    <a:lnTo>
                      <a:pt x="542" y="344"/>
                    </a:lnTo>
                    <a:lnTo>
                      <a:pt x="550" y="334"/>
                    </a:lnTo>
                    <a:lnTo>
                      <a:pt x="551" y="324"/>
                    </a:lnTo>
                    <a:lnTo>
                      <a:pt x="554" y="316"/>
                    </a:lnTo>
                    <a:lnTo>
                      <a:pt x="568" y="309"/>
                    </a:lnTo>
                    <a:lnTo>
                      <a:pt x="574" y="303"/>
                    </a:lnTo>
                    <a:lnTo>
                      <a:pt x="585" y="312"/>
                    </a:lnTo>
                    <a:lnTo>
                      <a:pt x="593" y="312"/>
                    </a:lnTo>
                    <a:lnTo>
                      <a:pt x="597" y="317"/>
                    </a:lnTo>
                    <a:lnTo>
                      <a:pt x="606" y="313"/>
                    </a:lnTo>
                    <a:lnTo>
                      <a:pt x="612" y="302"/>
                    </a:lnTo>
                    <a:lnTo>
                      <a:pt x="613" y="295"/>
                    </a:lnTo>
                    <a:lnTo>
                      <a:pt x="621" y="290"/>
                    </a:lnTo>
                    <a:lnTo>
                      <a:pt x="623" y="297"/>
                    </a:lnTo>
                    <a:lnTo>
                      <a:pt x="629" y="305"/>
                    </a:lnTo>
                    <a:lnTo>
                      <a:pt x="633" y="318"/>
                    </a:lnTo>
                    <a:lnTo>
                      <a:pt x="629" y="321"/>
                    </a:lnTo>
                    <a:lnTo>
                      <a:pt x="622" y="332"/>
                    </a:lnTo>
                    <a:lnTo>
                      <a:pt x="583" y="360"/>
                    </a:lnTo>
                    <a:lnTo>
                      <a:pt x="574" y="372"/>
                    </a:lnTo>
                    <a:lnTo>
                      <a:pt x="564" y="378"/>
                    </a:lnTo>
                    <a:lnTo>
                      <a:pt x="548" y="398"/>
                    </a:lnTo>
                    <a:lnTo>
                      <a:pt x="534" y="392"/>
                    </a:lnTo>
                    <a:lnTo>
                      <a:pt x="499" y="404"/>
                    </a:lnTo>
                    <a:lnTo>
                      <a:pt x="488" y="414"/>
                    </a:lnTo>
                    <a:lnTo>
                      <a:pt x="484" y="424"/>
                    </a:lnTo>
                    <a:lnTo>
                      <a:pt x="492" y="421"/>
                    </a:lnTo>
                    <a:lnTo>
                      <a:pt x="476" y="435"/>
                    </a:lnTo>
                    <a:lnTo>
                      <a:pt x="473" y="443"/>
                    </a:lnTo>
                    <a:lnTo>
                      <a:pt x="468" y="441"/>
                    </a:lnTo>
                    <a:lnTo>
                      <a:pt x="464" y="451"/>
                    </a:lnTo>
                    <a:lnTo>
                      <a:pt x="460" y="461"/>
                    </a:lnTo>
                    <a:lnTo>
                      <a:pt x="459" y="452"/>
                    </a:lnTo>
                    <a:lnTo>
                      <a:pt x="454" y="449"/>
                    </a:lnTo>
                    <a:lnTo>
                      <a:pt x="441" y="469"/>
                    </a:lnTo>
                    <a:lnTo>
                      <a:pt x="441" y="478"/>
                    </a:lnTo>
                    <a:lnTo>
                      <a:pt x="449" y="477"/>
                    </a:lnTo>
                    <a:lnTo>
                      <a:pt x="459" y="467"/>
                    </a:lnTo>
                    <a:lnTo>
                      <a:pt x="483" y="458"/>
                    </a:lnTo>
                    <a:lnTo>
                      <a:pt x="504" y="435"/>
                    </a:lnTo>
                    <a:lnTo>
                      <a:pt x="505" y="431"/>
                    </a:lnTo>
                    <a:lnTo>
                      <a:pt x="502" y="426"/>
                    </a:lnTo>
                    <a:lnTo>
                      <a:pt x="504" y="424"/>
                    </a:lnTo>
                    <a:lnTo>
                      <a:pt x="513" y="418"/>
                    </a:lnTo>
                    <a:lnTo>
                      <a:pt x="518" y="420"/>
                    </a:lnTo>
                    <a:lnTo>
                      <a:pt x="516" y="434"/>
                    </a:lnTo>
                    <a:lnTo>
                      <a:pt x="524" y="421"/>
                    </a:lnTo>
                    <a:lnTo>
                      <a:pt x="526" y="432"/>
                    </a:lnTo>
                    <a:lnTo>
                      <a:pt x="535" y="415"/>
                    </a:lnTo>
                    <a:lnTo>
                      <a:pt x="543" y="411"/>
                    </a:lnTo>
                    <a:lnTo>
                      <a:pt x="550" y="418"/>
                    </a:lnTo>
                    <a:lnTo>
                      <a:pt x="548" y="432"/>
                    </a:lnTo>
                    <a:lnTo>
                      <a:pt x="546" y="454"/>
                    </a:lnTo>
                    <a:lnTo>
                      <a:pt x="564" y="418"/>
                    </a:lnTo>
                    <a:lnTo>
                      <a:pt x="581" y="389"/>
                    </a:lnTo>
                    <a:lnTo>
                      <a:pt x="583" y="378"/>
                    </a:lnTo>
                    <a:lnTo>
                      <a:pt x="596" y="376"/>
                    </a:lnTo>
                    <a:lnTo>
                      <a:pt x="607" y="371"/>
                    </a:lnTo>
                    <a:lnTo>
                      <a:pt x="617" y="360"/>
                    </a:lnTo>
                    <a:lnTo>
                      <a:pt x="645" y="351"/>
                    </a:lnTo>
                    <a:lnTo>
                      <a:pt x="663" y="334"/>
                    </a:lnTo>
                    <a:lnTo>
                      <a:pt x="660" y="354"/>
                    </a:lnTo>
                    <a:lnTo>
                      <a:pt x="656" y="352"/>
                    </a:lnTo>
                    <a:lnTo>
                      <a:pt x="650" y="366"/>
                    </a:lnTo>
                    <a:lnTo>
                      <a:pt x="649" y="376"/>
                    </a:lnTo>
                    <a:lnTo>
                      <a:pt x="672" y="361"/>
                    </a:lnTo>
                    <a:lnTo>
                      <a:pt x="681" y="348"/>
                    </a:lnTo>
                    <a:lnTo>
                      <a:pt x="692" y="336"/>
                    </a:lnTo>
                    <a:lnTo>
                      <a:pt x="697" y="324"/>
                    </a:lnTo>
                    <a:lnTo>
                      <a:pt x="693" y="316"/>
                    </a:lnTo>
                    <a:lnTo>
                      <a:pt x="698" y="309"/>
                    </a:lnTo>
                    <a:lnTo>
                      <a:pt x="725" y="298"/>
                    </a:lnTo>
                    <a:lnTo>
                      <a:pt x="731" y="292"/>
                    </a:lnTo>
                    <a:lnTo>
                      <a:pt x="715" y="287"/>
                    </a:lnTo>
                    <a:lnTo>
                      <a:pt x="709" y="281"/>
                    </a:lnTo>
                    <a:lnTo>
                      <a:pt x="710" y="276"/>
                    </a:lnTo>
                    <a:lnTo>
                      <a:pt x="712" y="266"/>
                    </a:lnTo>
                    <a:lnTo>
                      <a:pt x="709" y="262"/>
                    </a:lnTo>
                    <a:lnTo>
                      <a:pt x="699" y="265"/>
                    </a:lnTo>
                    <a:lnTo>
                      <a:pt x="701" y="255"/>
                    </a:lnTo>
                    <a:lnTo>
                      <a:pt x="706" y="247"/>
                    </a:lnTo>
                    <a:lnTo>
                      <a:pt x="709" y="242"/>
                    </a:lnTo>
                    <a:lnTo>
                      <a:pt x="722" y="247"/>
                    </a:lnTo>
                    <a:lnTo>
                      <a:pt x="751" y="281"/>
                    </a:lnTo>
                    <a:lnTo>
                      <a:pt x="757" y="295"/>
                    </a:lnTo>
                    <a:lnTo>
                      <a:pt x="761" y="323"/>
                    </a:lnTo>
                    <a:lnTo>
                      <a:pt x="768" y="335"/>
                    </a:lnTo>
                    <a:lnTo>
                      <a:pt x="780" y="376"/>
                    </a:lnTo>
                    <a:lnTo>
                      <a:pt x="787" y="389"/>
                    </a:lnTo>
                    <a:lnTo>
                      <a:pt x="796" y="394"/>
                    </a:lnTo>
                    <a:lnTo>
                      <a:pt x="803" y="410"/>
                    </a:lnTo>
                    <a:lnTo>
                      <a:pt x="805" y="409"/>
                    </a:lnTo>
                    <a:lnTo>
                      <a:pt x="821" y="425"/>
                    </a:lnTo>
                    <a:lnTo>
                      <a:pt x="831" y="429"/>
                    </a:lnTo>
                    <a:lnTo>
                      <a:pt x="853" y="430"/>
                    </a:lnTo>
                    <a:lnTo>
                      <a:pt x="853" y="426"/>
                    </a:lnTo>
                    <a:lnTo>
                      <a:pt x="855" y="424"/>
                    </a:lnTo>
                    <a:lnTo>
                      <a:pt x="866" y="424"/>
                    </a:lnTo>
                    <a:lnTo>
                      <a:pt x="866" y="418"/>
                    </a:lnTo>
                    <a:lnTo>
                      <a:pt x="858" y="414"/>
                    </a:lnTo>
                    <a:lnTo>
                      <a:pt x="841" y="420"/>
                    </a:lnTo>
                    <a:lnTo>
                      <a:pt x="844" y="409"/>
                    </a:lnTo>
                    <a:lnTo>
                      <a:pt x="859" y="408"/>
                    </a:lnTo>
                    <a:lnTo>
                      <a:pt x="868" y="403"/>
                    </a:lnTo>
                    <a:lnTo>
                      <a:pt x="863" y="403"/>
                    </a:lnTo>
                    <a:lnTo>
                      <a:pt x="852" y="387"/>
                    </a:lnTo>
                    <a:lnTo>
                      <a:pt x="858" y="381"/>
                    </a:lnTo>
                    <a:lnTo>
                      <a:pt x="871" y="376"/>
                    </a:lnTo>
                    <a:lnTo>
                      <a:pt x="871" y="368"/>
                    </a:lnTo>
                    <a:lnTo>
                      <a:pt x="863" y="366"/>
                    </a:lnTo>
                    <a:lnTo>
                      <a:pt x="863" y="354"/>
                    </a:lnTo>
                    <a:lnTo>
                      <a:pt x="866" y="362"/>
                    </a:lnTo>
                    <a:lnTo>
                      <a:pt x="884" y="341"/>
                    </a:lnTo>
                    <a:lnTo>
                      <a:pt x="887" y="330"/>
                    </a:lnTo>
                    <a:lnTo>
                      <a:pt x="884" y="328"/>
                    </a:lnTo>
                    <a:lnTo>
                      <a:pt x="876" y="333"/>
                    </a:lnTo>
                    <a:lnTo>
                      <a:pt x="873" y="341"/>
                    </a:lnTo>
                    <a:lnTo>
                      <a:pt x="869" y="338"/>
                    </a:lnTo>
                    <a:lnTo>
                      <a:pt x="868" y="328"/>
                    </a:lnTo>
                    <a:lnTo>
                      <a:pt x="871" y="321"/>
                    </a:lnTo>
                    <a:lnTo>
                      <a:pt x="878" y="324"/>
                    </a:lnTo>
                    <a:lnTo>
                      <a:pt x="887" y="322"/>
                    </a:lnTo>
                    <a:lnTo>
                      <a:pt x="892" y="324"/>
                    </a:lnTo>
                    <a:lnTo>
                      <a:pt x="895" y="335"/>
                    </a:lnTo>
                    <a:lnTo>
                      <a:pt x="900" y="325"/>
                    </a:lnTo>
                    <a:lnTo>
                      <a:pt x="907" y="324"/>
                    </a:lnTo>
                    <a:lnTo>
                      <a:pt x="906" y="318"/>
                    </a:lnTo>
                    <a:lnTo>
                      <a:pt x="898" y="316"/>
                    </a:lnTo>
                    <a:lnTo>
                      <a:pt x="893" y="311"/>
                    </a:lnTo>
                    <a:lnTo>
                      <a:pt x="908" y="308"/>
                    </a:lnTo>
                    <a:lnTo>
                      <a:pt x="908" y="313"/>
                    </a:lnTo>
                    <a:lnTo>
                      <a:pt x="912" y="321"/>
                    </a:lnTo>
                    <a:lnTo>
                      <a:pt x="909" y="335"/>
                    </a:lnTo>
                    <a:lnTo>
                      <a:pt x="908" y="359"/>
                    </a:lnTo>
                    <a:lnTo>
                      <a:pt x="906" y="366"/>
                    </a:lnTo>
                    <a:lnTo>
                      <a:pt x="907" y="373"/>
                    </a:lnTo>
                    <a:lnTo>
                      <a:pt x="912" y="378"/>
                    </a:lnTo>
                    <a:lnTo>
                      <a:pt x="919" y="372"/>
                    </a:lnTo>
                    <a:lnTo>
                      <a:pt x="930" y="376"/>
                    </a:lnTo>
                    <a:lnTo>
                      <a:pt x="912" y="409"/>
                    </a:lnTo>
                    <a:lnTo>
                      <a:pt x="907" y="424"/>
                    </a:lnTo>
                    <a:lnTo>
                      <a:pt x="906" y="413"/>
                    </a:lnTo>
                    <a:lnTo>
                      <a:pt x="903" y="424"/>
                    </a:lnTo>
                    <a:lnTo>
                      <a:pt x="903" y="430"/>
                    </a:lnTo>
                    <a:lnTo>
                      <a:pt x="925" y="432"/>
                    </a:lnTo>
                    <a:lnTo>
                      <a:pt x="933" y="425"/>
                    </a:lnTo>
                    <a:lnTo>
                      <a:pt x="938" y="429"/>
                    </a:lnTo>
                    <a:lnTo>
                      <a:pt x="954" y="430"/>
                    </a:lnTo>
                    <a:lnTo>
                      <a:pt x="962" y="424"/>
                    </a:lnTo>
                    <a:lnTo>
                      <a:pt x="965" y="414"/>
                    </a:lnTo>
                    <a:lnTo>
                      <a:pt x="975" y="405"/>
                    </a:lnTo>
                    <a:lnTo>
                      <a:pt x="976" y="394"/>
                    </a:lnTo>
                    <a:lnTo>
                      <a:pt x="981" y="378"/>
                    </a:lnTo>
                    <a:lnTo>
                      <a:pt x="982" y="360"/>
                    </a:lnTo>
                    <a:lnTo>
                      <a:pt x="991" y="360"/>
                    </a:lnTo>
                    <a:lnTo>
                      <a:pt x="1005" y="354"/>
                    </a:lnTo>
                    <a:lnTo>
                      <a:pt x="1016" y="360"/>
                    </a:lnTo>
                    <a:lnTo>
                      <a:pt x="1025" y="359"/>
                    </a:lnTo>
                    <a:lnTo>
                      <a:pt x="1032" y="360"/>
                    </a:lnTo>
                    <a:lnTo>
                      <a:pt x="1032" y="362"/>
                    </a:lnTo>
                    <a:lnTo>
                      <a:pt x="1054" y="360"/>
                    </a:lnTo>
                    <a:lnTo>
                      <a:pt x="1077" y="367"/>
                    </a:lnTo>
                    <a:lnTo>
                      <a:pt x="1107" y="392"/>
                    </a:lnTo>
                    <a:lnTo>
                      <a:pt x="1127" y="418"/>
                    </a:lnTo>
                    <a:lnTo>
                      <a:pt x="1145" y="429"/>
                    </a:lnTo>
                    <a:lnTo>
                      <a:pt x="1166" y="431"/>
                    </a:lnTo>
                    <a:lnTo>
                      <a:pt x="1175" y="438"/>
                    </a:lnTo>
                    <a:lnTo>
                      <a:pt x="1187" y="438"/>
                    </a:lnTo>
                    <a:lnTo>
                      <a:pt x="1207" y="447"/>
                    </a:lnTo>
                    <a:lnTo>
                      <a:pt x="1214" y="446"/>
                    </a:lnTo>
                    <a:lnTo>
                      <a:pt x="1224" y="449"/>
                    </a:lnTo>
                    <a:lnTo>
                      <a:pt x="1229" y="461"/>
                    </a:lnTo>
                    <a:lnTo>
                      <a:pt x="1244" y="470"/>
                    </a:lnTo>
                    <a:lnTo>
                      <a:pt x="1256" y="475"/>
                    </a:lnTo>
                    <a:lnTo>
                      <a:pt x="1282" y="491"/>
                    </a:lnTo>
                    <a:lnTo>
                      <a:pt x="1300" y="492"/>
                    </a:lnTo>
                    <a:lnTo>
                      <a:pt x="1307" y="497"/>
                    </a:lnTo>
                    <a:lnTo>
                      <a:pt x="1319" y="500"/>
                    </a:lnTo>
                    <a:lnTo>
                      <a:pt x="1317" y="496"/>
                    </a:lnTo>
                    <a:lnTo>
                      <a:pt x="1348" y="501"/>
                    </a:lnTo>
                    <a:lnTo>
                      <a:pt x="1360" y="500"/>
                    </a:lnTo>
                    <a:lnTo>
                      <a:pt x="1371" y="513"/>
                    </a:lnTo>
                    <a:lnTo>
                      <a:pt x="1374" y="504"/>
                    </a:lnTo>
                    <a:lnTo>
                      <a:pt x="1357" y="488"/>
                    </a:lnTo>
                    <a:lnTo>
                      <a:pt x="1369" y="485"/>
                    </a:lnTo>
                    <a:lnTo>
                      <a:pt x="1375" y="490"/>
                    </a:lnTo>
                    <a:lnTo>
                      <a:pt x="1386" y="491"/>
                    </a:lnTo>
                    <a:lnTo>
                      <a:pt x="1386" y="485"/>
                    </a:lnTo>
                    <a:lnTo>
                      <a:pt x="1413" y="491"/>
                    </a:lnTo>
                    <a:lnTo>
                      <a:pt x="1407" y="496"/>
                    </a:lnTo>
                    <a:lnTo>
                      <a:pt x="1423" y="505"/>
                    </a:lnTo>
                    <a:lnTo>
                      <a:pt x="1424" y="513"/>
                    </a:lnTo>
                    <a:lnTo>
                      <a:pt x="1434" y="508"/>
                    </a:lnTo>
                    <a:lnTo>
                      <a:pt x="1434" y="517"/>
                    </a:lnTo>
                    <a:lnTo>
                      <a:pt x="1451" y="528"/>
                    </a:lnTo>
                    <a:lnTo>
                      <a:pt x="1463" y="547"/>
                    </a:lnTo>
                    <a:lnTo>
                      <a:pt x="1470" y="553"/>
                    </a:lnTo>
                    <a:lnTo>
                      <a:pt x="1470" y="575"/>
                    </a:lnTo>
                    <a:lnTo>
                      <a:pt x="1478" y="564"/>
                    </a:lnTo>
                    <a:lnTo>
                      <a:pt x="1478" y="576"/>
                    </a:lnTo>
                    <a:lnTo>
                      <a:pt x="1475" y="585"/>
                    </a:lnTo>
                    <a:lnTo>
                      <a:pt x="1479" y="591"/>
                    </a:lnTo>
                    <a:lnTo>
                      <a:pt x="1470" y="590"/>
                    </a:lnTo>
                    <a:lnTo>
                      <a:pt x="1467" y="597"/>
                    </a:lnTo>
                    <a:lnTo>
                      <a:pt x="1461" y="599"/>
                    </a:lnTo>
                    <a:lnTo>
                      <a:pt x="1456" y="590"/>
                    </a:lnTo>
                    <a:lnTo>
                      <a:pt x="1443" y="594"/>
                    </a:lnTo>
                    <a:lnTo>
                      <a:pt x="1424" y="591"/>
                    </a:lnTo>
                    <a:lnTo>
                      <a:pt x="1436" y="597"/>
                    </a:lnTo>
                    <a:lnTo>
                      <a:pt x="1429" y="607"/>
                    </a:lnTo>
                    <a:lnTo>
                      <a:pt x="1409" y="603"/>
                    </a:lnTo>
                    <a:lnTo>
                      <a:pt x="1413" y="609"/>
                    </a:lnTo>
                    <a:lnTo>
                      <a:pt x="1409" y="615"/>
                    </a:lnTo>
                    <a:lnTo>
                      <a:pt x="1409" y="630"/>
                    </a:lnTo>
                    <a:lnTo>
                      <a:pt x="1393" y="639"/>
                    </a:lnTo>
                    <a:lnTo>
                      <a:pt x="1400" y="645"/>
                    </a:lnTo>
                    <a:lnTo>
                      <a:pt x="1405" y="646"/>
                    </a:lnTo>
                    <a:lnTo>
                      <a:pt x="1412" y="644"/>
                    </a:lnTo>
                    <a:lnTo>
                      <a:pt x="1406" y="650"/>
                    </a:lnTo>
                    <a:lnTo>
                      <a:pt x="1420" y="655"/>
                    </a:lnTo>
                    <a:lnTo>
                      <a:pt x="1441" y="667"/>
                    </a:lnTo>
                    <a:lnTo>
                      <a:pt x="1445" y="658"/>
                    </a:lnTo>
                    <a:lnTo>
                      <a:pt x="1454" y="662"/>
                    </a:lnTo>
                    <a:lnTo>
                      <a:pt x="1459" y="668"/>
                    </a:lnTo>
                    <a:lnTo>
                      <a:pt x="1470" y="667"/>
                    </a:lnTo>
                    <a:lnTo>
                      <a:pt x="1482" y="671"/>
                    </a:lnTo>
                    <a:lnTo>
                      <a:pt x="1503" y="669"/>
                    </a:lnTo>
                    <a:lnTo>
                      <a:pt x="1516" y="674"/>
                    </a:lnTo>
                    <a:lnTo>
                      <a:pt x="1535" y="669"/>
                    </a:lnTo>
                    <a:lnTo>
                      <a:pt x="1533" y="673"/>
                    </a:lnTo>
                    <a:lnTo>
                      <a:pt x="1546" y="675"/>
                    </a:lnTo>
                    <a:lnTo>
                      <a:pt x="1570" y="674"/>
                    </a:lnTo>
                    <a:lnTo>
                      <a:pt x="1573" y="667"/>
                    </a:lnTo>
                    <a:lnTo>
                      <a:pt x="1591" y="667"/>
                    </a:lnTo>
                    <a:lnTo>
                      <a:pt x="1588" y="674"/>
                    </a:lnTo>
                    <a:lnTo>
                      <a:pt x="1599" y="674"/>
                    </a:lnTo>
                    <a:lnTo>
                      <a:pt x="1592" y="669"/>
                    </a:lnTo>
                    <a:lnTo>
                      <a:pt x="1601" y="662"/>
                    </a:lnTo>
                    <a:lnTo>
                      <a:pt x="1604" y="669"/>
                    </a:lnTo>
                    <a:lnTo>
                      <a:pt x="1615" y="671"/>
                    </a:lnTo>
                    <a:lnTo>
                      <a:pt x="1616" y="667"/>
                    </a:lnTo>
                    <a:lnTo>
                      <a:pt x="1623" y="668"/>
                    </a:lnTo>
                    <a:lnTo>
                      <a:pt x="1628" y="651"/>
                    </a:lnTo>
                    <a:lnTo>
                      <a:pt x="1639" y="648"/>
                    </a:lnTo>
                    <a:lnTo>
                      <a:pt x="1637" y="667"/>
                    </a:lnTo>
                    <a:lnTo>
                      <a:pt x="1648" y="667"/>
                    </a:lnTo>
                    <a:lnTo>
                      <a:pt x="1655" y="662"/>
                    </a:lnTo>
                    <a:lnTo>
                      <a:pt x="1667" y="644"/>
                    </a:lnTo>
                    <a:lnTo>
                      <a:pt x="1678" y="636"/>
                    </a:lnTo>
                    <a:lnTo>
                      <a:pt x="1691" y="636"/>
                    </a:lnTo>
                    <a:lnTo>
                      <a:pt x="1696" y="626"/>
                    </a:lnTo>
                    <a:lnTo>
                      <a:pt x="1703" y="639"/>
                    </a:lnTo>
                    <a:lnTo>
                      <a:pt x="1701" y="646"/>
                    </a:lnTo>
                    <a:lnTo>
                      <a:pt x="1707" y="650"/>
                    </a:lnTo>
                    <a:lnTo>
                      <a:pt x="1709" y="645"/>
                    </a:lnTo>
                    <a:lnTo>
                      <a:pt x="1713" y="655"/>
                    </a:lnTo>
                    <a:lnTo>
                      <a:pt x="1715" y="658"/>
                    </a:lnTo>
                    <a:lnTo>
                      <a:pt x="1715" y="667"/>
                    </a:lnTo>
                    <a:lnTo>
                      <a:pt x="1713" y="667"/>
                    </a:lnTo>
                    <a:lnTo>
                      <a:pt x="1730" y="673"/>
                    </a:lnTo>
                    <a:lnTo>
                      <a:pt x="1729" y="667"/>
                    </a:lnTo>
                    <a:lnTo>
                      <a:pt x="1757" y="667"/>
                    </a:lnTo>
                    <a:lnTo>
                      <a:pt x="1755" y="675"/>
                    </a:lnTo>
                    <a:lnTo>
                      <a:pt x="1757" y="682"/>
                    </a:lnTo>
                    <a:lnTo>
                      <a:pt x="1755" y="687"/>
                    </a:lnTo>
                    <a:lnTo>
                      <a:pt x="1760" y="695"/>
                    </a:lnTo>
                    <a:lnTo>
                      <a:pt x="1757" y="707"/>
                    </a:lnTo>
                    <a:lnTo>
                      <a:pt x="1763" y="715"/>
                    </a:lnTo>
                    <a:lnTo>
                      <a:pt x="1763" y="709"/>
                    </a:lnTo>
                    <a:lnTo>
                      <a:pt x="1764" y="714"/>
                    </a:lnTo>
                    <a:lnTo>
                      <a:pt x="1769" y="701"/>
                    </a:lnTo>
                    <a:lnTo>
                      <a:pt x="1771" y="683"/>
                    </a:lnTo>
                    <a:lnTo>
                      <a:pt x="1776" y="685"/>
                    </a:lnTo>
                    <a:lnTo>
                      <a:pt x="1776" y="695"/>
                    </a:lnTo>
                    <a:lnTo>
                      <a:pt x="1779" y="695"/>
                    </a:lnTo>
                    <a:lnTo>
                      <a:pt x="1777" y="705"/>
                    </a:lnTo>
                    <a:lnTo>
                      <a:pt x="1777" y="715"/>
                    </a:lnTo>
                    <a:lnTo>
                      <a:pt x="1784" y="718"/>
                    </a:lnTo>
                    <a:lnTo>
                      <a:pt x="1789" y="711"/>
                    </a:lnTo>
                    <a:lnTo>
                      <a:pt x="1796" y="727"/>
                    </a:lnTo>
                    <a:lnTo>
                      <a:pt x="1806" y="727"/>
                    </a:lnTo>
                    <a:lnTo>
                      <a:pt x="1810" y="737"/>
                    </a:lnTo>
                    <a:lnTo>
                      <a:pt x="1817" y="755"/>
                    </a:lnTo>
                    <a:lnTo>
                      <a:pt x="1809" y="764"/>
                    </a:lnTo>
                    <a:lnTo>
                      <a:pt x="1801" y="761"/>
                    </a:lnTo>
                    <a:lnTo>
                      <a:pt x="1791" y="768"/>
                    </a:lnTo>
                    <a:lnTo>
                      <a:pt x="1788" y="764"/>
                    </a:lnTo>
                    <a:lnTo>
                      <a:pt x="1790" y="774"/>
                    </a:lnTo>
                    <a:lnTo>
                      <a:pt x="1801" y="790"/>
                    </a:lnTo>
                    <a:lnTo>
                      <a:pt x="1812" y="804"/>
                    </a:lnTo>
                    <a:lnTo>
                      <a:pt x="1820" y="808"/>
                    </a:lnTo>
                    <a:lnTo>
                      <a:pt x="1821" y="788"/>
                    </a:lnTo>
                    <a:lnTo>
                      <a:pt x="1826" y="787"/>
                    </a:lnTo>
                    <a:lnTo>
                      <a:pt x="1834" y="793"/>
                    </a:lnTo>
                    <a:lnTo>
                      <a:pt x="1843" y="782"/>
                    </a:lnTo>
                    <a:lnTo>
                      <a:pt x="1852" y="785"/>
                    </a:lnTo>
                    <a:lnTo>
                      <a:pt x="1841" y="765"/>
                    </a:lnTo>
                    <a:lnTo>
                      <a:pt x="1850" y="758"/>
                    </a:lnTo>
                    <a:lnTo>
                      <a:pt x="1849" y="755"/>
                    </a:lnTo>
                    <a:lnTo>
                      <a:pt x="1841" y="755"/>
                    </a:lnTo>
                    <a:lnTo>
                      <a:pt x="1834" y="743"/>
                    </a:lnTo>
                    <a:lnTo>
                      <a:pt x="1831" y="727"/>
                    </a:lnTo>
                    <a:lnTo>
                      <a:pt x="1822" y="716"/>
                    </a:lnTo>
                    <a:lnTo>
                      <a:pt x="1827" y="712"/>
                    </a:lnTo>
                    <a:lnTo>
                      <a:pt x="1827" y="695"/>
                    </a:lnTo>
                    <a:lnTo>
                      <a:pt x="1822" y="690"/>
                    </a:lnTo>
                    <a:lnTo>
                      <a:pt x="1822" y="683"/>
                    </a:lnTo>
                    <a:lnTo>
                      <a:pt x="1809" y="675"/>
                    </a:lnTo>
                    <a:lnTo>
                      <a:pt x="1804" y="667"/>
                    </a:lnTo>
                    <a:lnTo>
                      <a:pt x="1812" y="650"/>
                    </a:lnTo>
                    <a:lnTo>
                      <a:pt x="1818" y="651"/>
                    </a:lnTo>
                    <a:lnTo>
                      <a:pt x="1821" y="644"/>
                    </a:lnTo>
                    <a:lnTo>
                      <a:pt x="1827" y="640"/>
                    </a:lnTo>
                    <a:lnTo>
                      <a:pt x="1820" y="637"/>
                    </a:lnTo>
                    <a:lnTo>
                      <a:pt x="1826" y="623"/>
                    </a:lnTo>
                    <a:lnTo>
                      <a:pt x="1839" y="623"/>
                    </a:lnTo>
                    <a:lnTo>
                      <a:pt x="1852" y="614"/>
                    </a:lnTo>
                    <a:lnTo>
                      <a:pt x="1853" y="609"/>
                    </a:lnTo>
                    <a:lnTo>
                      <a:pt x="1853" y="615"/>
                    </a:lnTo>
                    <a:lnTo>
                      <a:pt x="1876" y="613"/>
                    </a:lnTo>
                    <a:lnTo>
                      <a:pt x="1875" y="601"/>
                    </a:lnTo>
                    <a:lnTo>
                      <a:pt x="1884" y="597"/>
                    </a:lnTo>
                    <a:lnTo>
                      <a:pt x="1895" y="599"/>
                    </a:lnTo>
                    <a:lnTo>
                      <a:pt x="1893" y="582"/>
                    </a:lnTo>
                    <a:lnTo>
                      <a:pt x="1897" y="578"/>
                    </a:lnTo>
                    <a:lnTo>
                      <a:pt x="1901" y="591"/>
                    </a:lnTo>
                    <a:lnTo>
                      <a:pt x="1907" y="575"/>
                    </a:lnTo>
                    <a:lnTo>
                      <a:pt x="1912" y="569"/>
                    </a:lnTo>
                    <a:lnTo>
                      <a:pt x="1909" y="559"/>
                    </a:lnTo>
                    <a:lnTo>
                      <a:pt x="1924" y="553"/>
                    </a:lnTo>
                    <a:lnTo>
                      <a:pt x="1918" y="550"/>
                    </a:lnTo>
                    <a:lnTo>
                      <a:pt x="1925" y="542"/>
                    </a:lnTo>
                    <a:lnTo>
                      <a:pt x="1925" y="533"/>
                    </a:lnTo>
                    <a:lnTo>
                      <a:pt x="1918" y="537"/>
                    </a:lnTo>
                    <a:lnTo>
                      <a:pt x="1916" y="533"/>
                    </a:lnTo>
                    <a:lnTo>
                      <a:pt x="1884" y="545"/>
                    </a:lnTo>
                    <a:lnTo>
                      <a:pt x="1891" y="555"/>
                    </a:lnTo>
                    <a:lnTo>
                      <a:pt x="1875" y="558"/>
                    </a:lnTo>
                    <a:lnTo>
                      <a:pt x="1882" y="575"/>
                    </a:lnTo>
                    <a:lnTo>
                      <a:pt x="1884" y="566"/>
                    </a:lnTo>
                    <a:lnTo>
                      <a:pt x="1884" y="585"/>
                    </a:lnTo>
                    <a:lnTo>
                      <a:pt x="1881" y="590"/>
                    </a:lnTo>
                    <a:lnTo>
                      <a:pt x="1877" y="583"/>
                    </a:lnTo>
                    <a:lnTo>
                      <a:pt x="1880" y="578"/>
                    </a:lnTo>
                    <a:lnTo>
                      <a:pt x="1875" y="581"/>
                    </a:lnTo>
                    <a:lnTo>
                      <a:pt x="1874" y="575"/>
                    </a:lnTo>
                    <a:lnTo>
                      <a:pt x="1863" y="575"/>
                    </a:lnTo>
                    <a:lnTo>
                      <a:pt x="1858" y="577"/>
                    </a:lnTo>
                    <a:lnTo>
                      <a:pt x="1852" y="588"/>
                    </a:lnTo>
                    <a:lnTo>
                      <a:pt x="1849" y="582"/>
                    </a:lnTo>
                    <a:lnTo>
                      <a:pt x="1834" y="581"/>
                    </a:lnTo>
                    <a:lnTo>
                      <a:pt x="1832" y="576"/>
                    </a:lnTo>
                    <a:lnTo>
                      <a:pt x="1818" y="581"/>
                    </a:lnTo>
                    <a:lnTo>
                      <a:pt x="1812" y="587"/>
                    </a:lnTo>
                    <a:lnTo>
                      <a:pt x="1815" y="594"/>
                    </a:lnTo>
                    <a:lnTo>
                      <a:pt x="1822" y="596"/>
                    </a:lnTo>
                    <a:lnTo>
                      <a:pt x="1822" y="601"/>
                    </a:lnTo>
                    <a:lnTo>
                      <a:pt x="1827" y="603"/>
                    </a:lnTo>
                    <a:lnTo>
                      <a:pt x="1817" y="605"/>
                    </a:lnTo>
                    <a:lnTo>
                      <a:pt x="1809" y="612"/>
                    </a:lnTo>
                    <a:lnTo>
                      <a:pt x="1804" y="609"/>
                    </a:lnTo>
                    <a:lnTo>
                      <a:pt x="1810" y="605"/>
                    </a:lnTo>
                    <a:lnTo>
                      <a:pt x="1791" y="608"/>
                    </a:lnTo>
                    <a:lnTo>
                      <a:pt x="1791" y="602"/>
                    </a:lnTo>
                    <a:lnTo>
                      <a:pt x="1783" y="605"/>
                    </a:lnTo>
                    <a:lnTo>
                      <a:pt x="1785" y="597"/>
                    </a:lnTo>
                    <a:lnTo>
                      <a:pt x="1777" y="597"/>
                    </a:lnTo>
                    <a:lnTo>
                      <a:pt x="1779" y="590"/>
                    </a:lnTo>
                    <a:lnTo>
                      <a:pt x="1766" y="594"/>
                    </a:lnTo>
                    <a:lnTo>
                      <a:pt x="1763" y="590"/>
                    </a:lnTo>
                    <a:lnTo>
                      <a:pt x="1764" y="578"/>
                    </a:lnTo>
                    <a:lnTo>
                      <a:pt x="1776" y="564"/>
                    </a:lnTo>
                    <a:lnTo>
                      <a:pt x="1776" y="558"/>
                    </a:lnTo>
                    <a:lnTo>
                      <a:pt x="1783" y="542"/>
                    </a:lnTo>
                    <a:lnTo>
                      <a:pt x="1790" y="537"/>
                    </a:lnTo>
                    <a:lnTo>
                      <a:pt x="1822" y="533"/>
                    </a:lnTo>
                    <a:lnTo>
                      <a:pt x="1846" y="521"/>
                    </a:lnTo>
                    <a:lnTo>
                      <a:pt x="1861" y="516"/>
                    </a:lnTo>
                    <a:lnTo>
                      <a:pt x="1868" y="506"/>
                    </a:lnTo>
                    <a:lnTo>
                      <a:pt x="1882" y="501"/>
                    </a:lnTo>
                    <a:lnTo>
                      <a:pt x="1884" y="492"/>
                    </a:lnTo>
                    <a:lnTo>
                      <a:pt x="1897" y="496"/>
                    </a:lnTo>
                    <a:lnTo>
                      <a:pt x="1907" y="486"/>
                    </a:lnTo>
                    <a:lnTo>
                      <a:pt x="1916" y="492"/>
                    </a:lnTo>
                    <a:lnTo>
                      <a:pt x="1919" y="497"/>
                    </a:lnTo>
                    <a:lnTo>
                      <a:pt x="1927" y="499"/>
                    </a:lnTo>
                    <a:lnTo>
                      <a:pt x="1929" y="513"/>
                    </a:lnTo>
                    <a:lnTo>
                      <a:pt x="1944" y="522"/>
                    </a:lnTo>
                    <a:lnTo>
                      <a:pt x="1936" y="528"/>
                    </a:lnTo>
                    <a:lnTo>
                      <a:pt x="1944" y="537"/>
                    </a:lnTo>
                    <a:lnTo>
                      <a:pt x="1945" y="547"/>
                    </a:lnTo>
                    <a:lnTo>
                      <a:pt x="1954" y="551"/>
                    </a:lnTo>
                    <a:lnTo>
                      <a:pt x="1954" y="558"/>
                    </a:lnTo>
                    <a:lnTo>
                      <a:pt x="1945" y="558"/>
                    </a:lnTo>
                    <a:lnTo>
                      <a:pt x="1939" y="560"/>
                    </a:lnTo>
                    <a:lnTo>
                      <a:pt x="1939" y="565"/>
                    </a:lnTo>
                    <a:lnTo>
                      <a:pt x="1945" y="564"/>
                    </a:lnTo>
                    <a:lnTo>
                      <a:pt x="1954" y="575"/>
                    </a:lnTo>
                    <a:lnTo>
                      <a:pt x="1960" y="577"/>
                    </a:lnTo>
                    <a:lnTo>
                      <a:pt x="1962" y="582"/>
                    </a:lnTo>
                    <a:lnTo>
                      <a:pt x="1971" y="593"/>
                    </a:lnTo>
                    <a:lnTo>
                      <a:pt x="1989" y="597"/>
                    </a:lnTo>
                    <a:lnTo>
                      <a:pt x="1988" y="599"/>
                    </a:lnTo>
                    <a:lnTo>
                      <a:pt x="1989" y="608"/>
                    </a:lnTo>
                    <a:lnTo>
                      <a:pt x="1989" y="618"/>
                    </a:lnTo>
                    <a:lnTo>
                      <a:pt x="1999" y="625"/>
                    </a:lnTo>
                    <a:lnTo>
                      <a:pt x="2006" y="624"/>
                    </a:lnTo>
                    <a:lnTo>
                      <a:pt x="2020" y="630"/>
                    </a:lnTo>
                    <a:lnTo>
                      <a:pt x="2030" y="624"/>
                    </a:lnTo>
                    <a:lnTo>
                      <a:pt x="2038" y="628"/>
                    </a:lnTo>
                    <a:lnTo>
                      <a:pt x="2038" y="619"/>
                    </a:lnTo>
                    <a:lnTo>
                      <a:pt x="2046" y="624"/>
                    </a:lnTo>
                    <a:lnTo>
                      <a:pt x="2051" y="615"/>
                    </a:lnTo>
                    <a:lnTo>
                      <a:pt x="2051" y="605"/>
                    </a:lnTo>
                    <a:lnTo>
                      <a:pt x="2068" y="613"/>
                    </a:lnTo>
                    <a:lnTo>
                      <a:pt x="2068" y="630"/>
                    </a:lnTo>
                    <a:lnTo>
                      <a:pt x="2083" y="645"/>
                    </a:lnTo>
                    <a:lnTo>
                      <a:pt x="2090" y="650"/>
                    </a:lnTo>
                    <a:lnTo>
                      <a:pt x="2099" y="667"/>
                    </a:lnTo>
                    <a:lnTo>
                      <a:pt x="2106" y="667"/>
                    </a:lnTo>
                    <a:lnTo>
                      <a:pt x="2121" y="678"/>
                    </a:lnTo>
                    <a:lnTo>
                      <a:pt x="2129" y="677"/>
                    </a:lnTo>
                    <a:lnTo>
                      <a:pt x="2129" y="668"/>
                    </a:lnTo>
                    <a:lnTo>
                      <a:pt x="2137" y="669"/>
                    </a:lnTo>
                    <a:lnTo>
                      <a:pt x="2139" y="667"/>
                    </a:lnTo>
                    <a:lnTo>
                      <a:pt x="2148" y="673"/>
                    </a:lnTo>
                    <a:lnTo>
                      <a:pt x="2150" y="669"/>
                    </a:lnTo>
                    <a:lnTo>
                      <a:pt x="2164" y="677"/>
                    </a:lnTo>
                    <a:lnTo>
                      <a:pt x="2182" y="667"/>
                    </a:lnTo>
                    <a:lnTo>
                      <a:pt x="2204" y="673"/>
                    </a:lnTo>
                    <a:lnTo>
                      <a:pt x="2221" y="667"/>
                    </a:lnTo>
                    <a:lnTo>
                      <a:pt x="2230" y="655"/>
                    </a:lnTo>
                    <a:lnTo>
                      <a:pt x="2267" y="660"/>
                    </a:lnTo>
                    <a:lnTo>
                      <a:pt x="2275" y="657"/>
                    </a:lnTo>
                    <a:lnTo>
                      <a:pt x="2290" y="671"/>
                    </a:lnTo>
                    <a:lnTo>
                      <a:pt x="2293" y="668"/>
                    </a:lnTo>
                    <a:lnTo>
                      <a:pt x="2300" y="667"/>
                    </a:lnTo>
                    <a:lnTo>
                      <a:pt x="2300" y="673"/>
                    </a:lnTo>
                    <a:lnTo>
                      <a:pt x="2322" y="667"/>
                    </a:lnTo>
                    <a:lnTo>
                      <a:pt x="2337" y="667"/>
                    </a:lnTo>
                    <a:lnTo>
                      <a:pt x="2328" y="655"/>
                    </a:lnTo>
                    <a:lnTo>
                      <a:pt x="2328" y="650"/>
                    </a:lnTo>
                    <a:lnTo>
                      <a:pt x="2321" y="640"/>
                    </a:lnTo>
                    <a:lnTo>
                      <a:pt x="2317" y="630"/>
                    </a:lnTo>
                    <a:lnTo>
                      <a:pt x="2322" y="623"/>
                    </a:lnTo>
                    <a:lnTo>
                      <a:pt x="2328" y="623"/>
                    </a:lnTo>
                    <a:lnTo>
                      <a:pt x="2331" y="625"/>
                    </a:lnTo>
                    <a:lnTo>
                      <a:pt x="2336" y="636"/>
                    </a:lnTo>
                    <a:lnTo>
                      <a:pt x="2342" y="641"/>
                    </a:lnTo>
                    <a:lnTo>
                      <a:pt x="2342" y="655"/>
                    </a:lnTo>
                    <a:lnTo>
                      <a:pt x="2349" y="667"/>
                    </a:lnTo>
                    <a:lnTo>
                      <a:pt x="2359" y="669"/>
                    </a:lnTo>
                    <a:lnTo>
                      <a:pt x="2364" y="678"/>
                    </a:lnTo>
                    <a:lnTo>
                      <a:pt x="2377" y="683"/>
                    </a:lnTo>
                    <a:lnTo>
                      <a:pt x="2384" y="689"/>
                    </a:lnTo>
                    <a:lnTo>
                      <a:pt x="2396" y="688"/>
                    </a:lnTo>
                    <a:lnTo>
                      <a:pt x="2404" y="677"/>
                    </a:lnTo>
                    <a:lnTo>
                      <a:pt x="2403" y="641"/>
                    </a:lnTo>
                    <a:lnTo>
                      <a:pt x="2398" y="641"/>
                    </a:lnTo>
                    <a:lnTo>
                      <a:pt x="2397" y="650"/>
                    </a:lnTo>
                    <a:lnTo>
                      <a:pt x="2390" y="650"/>
                    </a:lnTo>
                    <a:lnTo>
                      <a:pt x="2390" y="641"/>
                    </a:lnTo>
                    <a:lnTo>
                      <a:pt x="2385" y="636"/>
                    </a:lnTo>
                    <a:lnTo>
                      <a:pt x="2364" y="637"/>
                    </a:lnTo>
                    <a:lnTo>
                      <a:pt x="2359" y="646"/>
                    </a:lnTo>
                    <a:lnTo>
                      <a:pt x="2360" y="650"/>
                    </a:lnTo>
                    <a:lnTo>
                      <a:pt x="2361" y="658"/>
                    </a:lnTo>
                    <a:lnTo>
                      <a:pt x="2354" y="656"/>
                    </a:lnTo>
                    <a:lnTo>
                      <a:pt x="2348" y="636"/>
                    </a:lnTo>
                    <a:lnTo>
                      <a:pt x="2339" y="624"/>
                    </a:lnTo>
                    <a:lnTo>
                      <a:pt x="2334" y="614"/>
                    </a:lnTo>
                    <a:lnTo>
                      <a:pt x="2342" y="619"/>
                    </a:lnTo>
                    <a:lnTo>
                      <a:pt x="2342" y="605"/>
                    </a:lnTo>
                    <a:lnTo>
                      <a:pt x="2331" y="596"/>
                    </a:lnTo>
                    <a:lnTo>
                      <a:pt x="2331" y="590"/>
                    </a:lnTo>
                    <a:lnTo>
                      <a:pt x="2321" y="575"/>
                    </a:lnTo>
                    <a:lnTo>
                      <a:pt x="2328" y="575"/>
                    </a:lnTo>
                    <a:lnTo>
                      <a:pt x="2334" y="583"/>
                    </a:lnTo>
                    <a:lnTo>
                      <a:pt x="2339" y="578"/>
                    </a:lnTo>
                    <a:lnTo>
                      <a:pt x="2339" y="575"/>
                    </a:lnTo>
                    <a:lnTo>
                      <a:pt x="2349" y="575"/>
                    </a:lnTo>
                    <a:lnTo>
                      <a:pt x="2353" y="581"/>
                    </a:lnTo>
                    <a:lnTo>
                      <a:pt x="2374" y="577"/>
                    </a:lnTo>
                    <a:lnTo>
                      <a:pt x="2374" y="575"/>
                    </a:lnTo>
                    <a:lnTo>
                      <a:pt x="2358" y="554"/>
                    </a:lnTo>
                    <a:lnTo>
                      <a:pt x="2365" y="551"/>
                    </a:lnTo>
                    <a:lnTo>
                      <a:pt x="2377" y="554"/>
                    </a:lnTo>
                    <a:lnTo>
                      <a:pt x="2379" y="562"/>
                    </a:lnTo>
                    <a:lnTo>
                      <a:pt x="2390" y="575"/>
                    </a:lnTo>
                    <a:lnTo>
                      <a:pt x="2385" y="559"/>
                    </a:lnTo>
                    <a:lnTo>
                      <a:pt x="2398" y="560"/>
                    </a:lnTo>
                    <a:lnTo>
                      <a:pt x="2404" y="575"/>
                    </a:lnTo>
                    <a:lnTo>
                      <a:pt x="2420" y="582"/>
                    </a:lnTo>
                    <a:lnTo>
                      <a:pt x="2414" y="590"/>
                    </a:lnTo>
                    <a:lnTo>
                      <a:pt x="2422" y="594"/>
                    </a:lnTo>
                    <a:lnTo>
                      <a:pt x="2439" y="587"/>
                    </a:lnTo>
                    <a:lnTo>
                      <a:pt x="2439" y="594"/>
                    </a:lnTo>
                    <a:lnTo>
                      <a:pt x="2434" y="605"/>
                    </a:lnTo>
                    <a:lnTo>
                      <a:pt x="2433" y="615"/>
                    </a:lnTo>
                    <a:lnTo>
                      <a:pt x="2427" y="623"/>
                    </a:lnTo>
                    <a:lnTo>
                      <a:pt x="2431" y="628"/>
                    </a:lnTo>
                    <a:lnTo>
                      <a:pt x="2439" y="624"/>
                    </a:lnTo>
                    <a:lnTo>
                      <a:pt x="2443" y="631"/>
                    </a:lnTo>
                    <a:lnTo>
                      <a:pt x="2443" y="612"/>
                    </a:lnTo>
                    <a:lnTo>
                      <a:pt x="2466" y="596"/>
                    </a:lnTo>
                    <a:lnTo>
                      <a:pt x="2467" y="597"/>
                    </a:lnTo>
                    <a:lnTo>
                      <a:pt x="2466" y="607"/>
                    </a:lnTo>
                    <a:lnTo>
                      <a:pt x="2467" y="619"/>
                    </a:lnTo>
                    <a:lnTo>
                      <a:pt x="2466" y="636"/>
                    </a:lnTo>
                    <a:lnTo>
                      <a:pt x="2460" y="650"/>
                    </a:lnTo>
                    <a:lnTo>
                      <a:pt x="2459" y="668"/>
                    </a:lnTo>
                    <a:lnTo>
                      <a:pt x="2466" y="683"/>
                    </a:lnTo>
                    <a:lnTo>
                      <a:pt x="2446" y="695"/>
                    </a:lnTo>
                    <a:lnTo>
                      <a:pt x="2451" y="712"/>
                    </a:lnTo>
                    <a:lnTo>
                      <a:pt x="2466" y="711"/>
                    </a:lnTo>
                    <a:lnTo>
                      <a:pt x="2466" y="736"/>
                    </a:lnTo>
                    <a:lnTo>
                      <a:pt x="2482" y="720"/>
                    </a:lnTo>
                    <a:lnTo>
                      <a:pt x="2486" y="727"/>
                    </a:lnTo>
                    <a:lnTo>
                      <a:pt x="2495" y="718"/>
                    </a:lnTo>
                    <a:lnTo>
                      <a:pt x="2495" y="727"/>
                    </a:lnTo>
                    <a:lnTo>
                      <a:pt x="2489" y="733"/>
                    </a:lnTo>
                    <a:lnTo>
                      <a:pt x="2494" y="743"/>
                    </a:lnTo>
                    <a:lnTo>
                      <a:pt x="2504" y="744"/>
                    </a:lnTo>
                    <a:lnTo>
                      <a:pt x="2509" y="727"/>
                    </a:lnTo>
                    <a:lnTo>
                      <a:pt x="2504" y="711"/>
                    </a:lnTo>
                    <a:lnTo>
                      <a:pt x="2506" y="695"/>
                    </a:lnTo>
                    <a:lnTo>
                      <a:pt x="2502" y="682"/>
                    </a:lnTo>
                    <a:lnTo>
                      <a:pt x="2488" y="673"/>
                    </a:lnTo>
                    <a:lnTo>
                      <a:pt x="2488" y="667"/>
                    </a:lnTo>
                    <a:lnTo>
                      <a:pt x="2495" y="636"/>
                    </a:lnTo>
                    <a:lnTo>
                      <a:pt x="2492" y="631"/>
                    </a:lnTo>
                    <a:lnTo>
                      <a:pt x="2489" y="620"/>
                    </a:lnTo>
                    <a:lnTo>
                      <a:pt x="2495" y="620"/>
                    </a:lnTo>
                    <a:lnTo>
                      <a:pt x="2500" y="618"/>
                    </a:lnTo>
                    <a:lnTo>
                      <a:pt x="2504" y="620"/>
                    </a:lnTo>
                    <a:lnTo>
                      <a:pt x="2506" y="625"/>
                    </a:lnTo>
                    <a:lnTo>
                      <a:pt x="2510" y="623"/>
                    </a:lnTo>
                    <a:lnTo>
                      <a:pt x="2521" y="621"/>
                    </a:lnTo>
                    <a:lnTo>
                      <a:pt x="2533" y="628"/>
                    </a:lnTo>
                    <a:lnTo>
                      <a:pt x="2540" y="625"/>
                    </a:lnTo>
                    <a:lnTo>
                      <a:pt x="2545" y="613"/>
                    </a:lnTo>
                    <a:lnTo>
                      <a:pt x="2549" y="607"/>
                    </a:lnTo>
                    <a:lnTo>
                      <a:pt x="2563" y="599"/>
                    </a:lnTo>
                    <a:lnTo>
                      <a:pt x="2563" y="590"/>
                    </a:lnTo>
                    <a:lnTo>
                      <a:pt x="2569" y="574"/>
                    </a:lnTo>
                    <a:lnTo>
                      <a:pt x="2595" y="555"/>
                    </a:lnTo>
                    <a:lnTo>
                      <a:pt x="2602" y="544"/>
                    </a:lnTo>
                    <a:lnTo>
                      <a:pt x="2591" y="542"/>
                    </a:lnTo>
                    <a:lnTo>
                      <a:pt x="2594" y="520"/>
                    </a:lnTo>
                    <a:lnTo>
                      <a:pt x="2592" y="506"/>
                    </a:lnTo>
                    <a:lnTo>
                      <a:pt x="2589" y="491"/>
                    </a:lnTo>
                    <a:lnTo>
                      <a:pt x="2576" y="483"/>
                    </a:lnTo>
                    <a:lnTo>
                      <a:pt x="2575" y="491"/>
                    </a:lnTo>
                    <a:lnTo>
                      <a:pt x="2573" y="499"/>
                    </a:lnTo>
                    <a:lnTo>
                      <a:pt x="2572" y="508"/>
                    </a:lnTo>
                    <a:lnTo>
                      <a:pt x="2579" y="505"/>
                    </a:lnTo>
                    <a:lnTo>
                      <a:pt x="2583" y="497"/>
                    </a:lnTo>
                    <a:lnTo>
                      <a:pt x="2570" y="522"/>
                    </a:lnTo>
                    <a:lnTo>
                      <a:pt x="2551" y="528"/>
                    </a:lnTo>
                    <a:lnTo>
                      <a:pt x="2538" y="526"/>
                    </a:lnTo>
                    <a:lnTo>
                      <a:pt x="2542" y="516"/>
                    </a:lnTo>
                    <a:lnTo>
                      <a:pt x="2543" y="494"/>
                    </a:lnTo>
                    <a:lnTo>
                      <a:pt x="2547" y="491"/>
                    </a:lnTo>
                    <a:lnTo>
                      <a:pt x="2554" y="492"/>
                    </a:lnTo>
                    <a:lnTo>
                      <a:pt x="2563" y="472"/>
                    </a:lnTo>
                    <a:lnTo>
                      <a:pt x="2563" y="462"/>
                    </a:lnTo>
                    <a:lnTo>
                      <a:pt x="2557" y="465"/>
                    </a:lnTo>
                    <a:lnTo>
                      <a:pt x="2557" y="463"/>
                    </a:lnTo>
                    <a:lnTo>
                      <a:pt x="2558" y="449"/>
                    </a:lnTo>
                    <a:lnTo>
                      <a:pt x="2567" y="432"/>
                    </a:lnTo>
                    <a:lnTo>
                      <a:pt x="2586" y="425"/>
                    </a:lnTo>
                    <a:lnTo>
                      <a:pt x="2589" y="421"/>
                    </a:lnTo>
                    <a:lnTo>
                      <a:pt x="2581" y="436"/>
                    </a:lnTo>
                    <a:lnTo>
                      <a:pt x="2581" y="451"/>
                    </a:lnTo>
                    <a:lnTo>
                      <a:pt x="2585" y="458"/>
                    </a:lnTo>
                    <a:lnTo>
                      <a:pt x="2595" y="445"/>
                    </a:lnTo>
                    <a:lnTo>
                      <a:pt x="2599" y="427"/>
                    </a:lnTo>
                    <a:lnTo>
                      <a:pt x="2594" y="408"/>
                    </a:lnTo>
                    <a:lnTo>
                      <a:pt x="2583" y="408"/>
                    </a:lnTo>
                    <a:lnTo>
                      <a:pt x="2569" y="420"/>
                    </a:lnTo>
                    <a:lnTo>
                      <a:pt x="2556" y="418"/>
                    </a:lnTo>
                    <a:lnTo>
                      <a:pt x="2542" y="391"/>
                    </a:lnTo>
                    <a:lnTo>
                      <a:pt x="2536" y="386"/>
                    </a:lnTo>
                    <a:lnTo>
                      <a:pt x="2537" y="394"/>
                    </a:lnTo>
                    <a:lnTo>
                      <a:pt x="2532" y="399"/>
                    </a:lnTo>
                    <a:lnTo>
                      <a:pt x="2524" y="392"/>
                    </a:lnTo>
                    <a:lnTo>
                      <a:pt x="2524" y="387"/>
                    </a:lnTo>
                    <a:lnTo>
                      <a:pt x="2508" y="379"/>
                    </a:lnTo>
                    <a:lnTo>
                      <a:pt x="2505" y="372"/>
                    </a:lnTo>
                    <a:lnTo>
                      <a:pt x="2505" y="367"/>
                    </a:lnTo>
                    <a:lnTo>
                      <a:pt x="2479" y="370"/>
                    </a:lnTo>
                    <a:lnTo>
                      <a:pt x="2465" y="360"/>
                    </a:lnTo>
                    <a:lnTo>
                      <a:pt x="2461" y="352"/>
                    </a:lnTo>
                    <a:lnTo>
                      <a:pt x="2465" y="345"/>
                    </a:lnTo>
                    <a:lnTo>
                      <a:pt x="2447" y="336"/>
                    </a:lnTo>
                    <a:lnTo>
                      <a:pt x="2445" y="328"/>
                    </a:lnTo>
                    <a:lnTo>
                      <a:pt x="2436" y="318"/>
                    </a:lnTo>
                    <a:lnTo>
                      <a:pt x="2434" y="290"/>
                    </a:lnTo>
                    <a:lnTo>
                      <a:pt x="2434" y="275"/>
                    </a:lnTo>
                    <a:lnTo>
                      <a:pt x="2435" y="266"/>
                    </a:lnTo>
                    <a:lnTo>
                      <a:pt x="2441" y="262"/>
                    </a:lnTo>
                    <a:lnTo>
                      <a:pt x="2445" y="262"/>
                    </a:lnTo>
                    <a:lnTo>
                      <a:pt x="2456" y="236"/>
                    </a:lnTo>
                    <a:lnTo>
                      <a:pt x="2459" y="236"/>
                    </a:lnTo>
                    <a:lnTo>
                      <a:pt x="2461" y="242"/>
                    </a:lnTo>
                    <a:lnTo>
                      <a:pt x="2465" y="237"/>
                    </a:lnTo>
                    <a:lnTo>
                      <a:pt x="2466" y="222"/>
                    </a:lnTo>
                    <a:lnTo>
                      <a:pt x="2461" y="227"/>
                    </a:lnTo>
                    <a:lnTo>
                      <a:pt x="2452" y="204"/>
                    </a:lnTo>
                    <a:lnTo>
                      <a:pt x="2444" y="194"/>
                    </a:lnTo>
                    <a:lnTo>
                      <a:pt x="2444" y="184"/>
                    </a:lnTo>
                    <a:lnTo>
                      <a:pt x="2445" y="171"/>
                    </a:lnTo>
                    <a:lnTo>
                      <a:pt x="2452" y="156"/>
                    </a:lnTo>
                    <a:lnTo>
                      <a:pt x="2449" y="156"/>
                    </a:lnTo>
                    <a:lnTo>
                      <a:pt x="2450" y="145"/>
                    </a:lnTo>
                    <a:lnTo>
                      <a:pt x="2451" y="137"/>
                    </a:lnTo>
                    <a:lnTo>
                      <a:pt x="2451" y="122"/>
                    </a:lnTo>
                    <a:lnTo>
                      <a:pt x="2455" y="117"/>
                    </a:lnTo>
                    <a:lnTo>
                      <a:pt x="2460" y="118"/>
                    </a:lnTo>
                    <a:lnTo>
                      <a:pt x="2461" y="114"/>
                    </a:lnTo>
                    <a:lnTo>
                      <a:pt x="2462" y="106"/>
                    </a:lnTo>
                    <a:lnTo>
                      <a:pt x="2470" y="101"/>
                    </a:lnTo>
                    <a:lnTo>
                      <a:pt x="2488" y="124"/>
                    </a:lnTo>
                    <a:lnTo>
                      <a:pt x="2492" y="123"/>
                    </a:lnTo>
                    <a:lnTo>
                      <a:pt x="2495" y="107"/>
                    </a:lnTo>
                    <a:lnTo>
                      <a:pt x="2493" y="86"/>
                    </a:lnTo>
                    <a:lnTo>
                      <a:pt x="2487" y="85"/>
                    </a:lnTo>
                    <a:lnTo>
                      <a:pt x="2481" y="79"/>
                    </a:lnTo>
                    <a:lnTo>
                      <a:pt x="2479" y="67"/>
                    </a:lnTo>
                    <a:lnTo>
                      <a:pt x="2488" y="52"/>
                    </a:lnTo>
                    <a:lnTo>
                      <a:pt x="2502" y="36"/>
                    </a:lnTo>
                    <a:lnTo>
                      <a:pt x="2505" y="26"/>
                    </a:lnTo>
                    <a:lnTo>
                      <a:pt x="2506" y="16"/>
                    </a:lnTo>
                    <a:lnTo>
                      <a:pt x="2513" y="2"/>
                    </a:lnTo>
                    <a:lnTo>
                      <a:pt x="2522" y="0"/>
                    </a:lnTo>
                    <a:lnTo>
                      <a:pt x="2531" y="2"/>
                    </a:lnTo>
                    <a:lnTo>
                      <a:pt x="2541" y="0"/>
                    </a:lnTo>
                    <a:lnTo>
                      <a:pt x="2551" y="10"/>
                    </a:lnTo>
                    <a:lnTo>
                      <a:pt x="2549" y="18"/>
                    </a:lnTo>
                    <a:lnTo>
                      <a:pt x="2546" y="22"/>
                    </a:lnTo>
                    <a:lnTo>
                      <a:pt x="2545" y="32"/>
                    </a:lnTo>
                    <a:lnTo>
                      <a:pt x="2546" y="38"/>
                    </a:lnTo>
                    <a:lnTo>
                      <a:pt x="2554" y="32"/>
                    </a:lnTo>
                    <a:lnTo>
                      <a:pt x="2554" y="49"/>
                    </a:lnTo>
                    <a:lnTo>
                      <a:pt x="2564" y="40"/>
                    </a:lnTo>
                    <a:lnTo>
                      <a:pt x="2567" y="32"/>
                    </a:lnTo>
                    <a:lnTo>
                      <a:pt x="2576" y="44"/>
                    </a:lnTo>
                    <a:lnTo>
                      <a:pt x="2594" y="37"/>
                    </a:lnTo>
                    <a:lnTo>
                      <a:pt x="2594" y="47"/>
                    </a:lnTo>
                    <a:lnTo>
                      <a:pt x="2590" y="63"/>
                    </a:lnTo>
                    <a:lnTo>
                      <a:pt x="2595" y="75"/>
                    </a:lnTo>
                    <a:lnTo>
                      <a:pt x="2605" y="76"/>
                    </a:lnTo>
                    <a:lnTo>
                      <a:pt x="2632" y="115"/>
                    </a:lnTo>
                    <a:lnTo>
                      <a:pt x="2637" y="147"/>
                    </a:lnTo>
                    <a:lnTo>
                      <a:pt x="2638" y="167"/>
                    </a:lnTo>
                    <a:lnTo>
                      <a:pt x="2637" y="190"/>
                    </a:lnTo>
                    <a:lnTo>
                      <a:pt x="2633" y="189"/>
                    </a:lnTo>
                    <a:lnTo>
                      <a:pt x="2634" y="198"/>
                    </a:lnTo>
                    <a:lnTo>
                      <a:pt x="2645" y="201"/>
                    </a:lnTo>
                    <a:lnTo>
                      <a:pt x="2648" y="221"/>
                    </a:lnTo>
                    <a:lnTo>
                      <a:pt x="2662" y="220"/>
                    </a:lnTo>
                    <a:lnTo>
                      <a:pt x="2671" y="230"/>
                    </a:lnTo>
                    <a:lnTo>
                      <a:pt x="2671" y="244"/>
                    </a:lnTo>
                    <a:lnTo>
                      <a:pt x="2672" y="251"/>
                    </a:lnTo>
                    <a:lnTo>
                      <a:pt x="2681" y="264"/>
                    </a:lnTo>
                    <a:lnTo>
                      <a:pt x="2683" y="274"/>
                    </a:lnTo>
                    <a:lnTo>
                      <a:pt x="2685" y="284"/>
                    </a:lnTo>
                    <a:lnTo>
                      <a:pt x="2688" y="284"/>
                    </a:lnTo>
                    <a:lnTo>
                      <a:pt x="2692" y="279"/>
                    </a:lnTo>
                    <a:lnTo>
                      <a:pt x="2693" y="274"/>
                    </a:lnTo>
                    <a:lnTo>
                      <a:pt x="2701" y="280"/>
                    </a:lnTo>
                    <a:lnTo>
                      <a:pt x="2703" y="297"/>
                    </a:lnTo>
                    <a:lnTo>
                      <a:pt x="2709" y="301"/>
                    </a:lnTo>
                    <a:lnTo>
                      <a:pt x="2713" y="308"/>
                    </a:lnTo>
                    <a:lnTo>
                      <a:pt x="2694" y="312"/>
                    </a:lnTo>
                    <a:lnTo>
                      <a:pt x="2671" y="301"/>
                    </a:lnTo>
                    <a:lnTo>
                      <a:pt x="2664" y="302"/>
                    </a:lnTo>
                    <a:lnTo>
                      <a:pt x="2665" y="306"/>
                    </a:lnTo>
                    <a:lnTo>
                      <a:pt x="2665" y="312"/>
                    </a:lnTo>
                    <a:lnTo>
                      <a:pt x="2661" y="316"/>
                    </a:lnTo>
                    <a:lnTo>
                      <a:pt x="2661" y="318"/>
                    </a:lnTo>
                    <a:lnTo>
                      <a:pt x="2680" y="321"/>
                    </a:lnTo>
                    <a:lnTo>
                      <a:pt x="2688" y="334"/>
                    </a:lnTo>
                    <a:lnTo>
                      <a:pt x="2683" y="343"/>
                    </a:lnTo>
                    <a:lnTo>
                      <a:pt x="2676" y="352"/>
                    </a:lnTo>
                    <a:lnTo>
                      <a:pt x="2670" y="352"/>
                    </a:lnTo>
                    <a:lnTo>
                      <a:pt x="2664" y="357"/>
                    </a:lnTo>
                    <a:lnTo>
                      <a:pt x="2658" y="357"/>
                    </a:lnTo>
                    <a:lnTo>
                      <a:pt x="2656" y="364"/>
                    </a:lnTo>
                    <a:lnTo>
                      <a:pt x="2648" y="371"/>
                    </a:lnTo>
                    <a:lnTo>
                      <a:pt x="2650" y="378"/>
                    </a:lnTo>
                    <a:lnTo>
                      <a:pt x="2649" y="381"/>
                    </a:lnTo>
                    <a:lnTo>
                      <a:pt x="2669" y="381"/>
                    </a:lnTo>
                    <a:lnTo>
                      <a:pt x="2673" y="388"/>
                    </a:lnTo>
                    <a:lnTo>
                      <a:pt x="2678" y="402"/>
                    </a:lnTo>
                    <a:lnTo>
                      <a:pt x="2692" y="408"/>
                    </a:lnTo>
                    <a:lnTo>
                      <a:pt x="2705" y="405"/>
                    </a:lnTo>
                    <a:lnTo>
                      <a:pt x="2715" y="391"/>
                    </a:lnTo>
                    <a:lnTo>
                      <a:pt x="2723" y="389"/>
                    </a:lnTo>
                    <a:lnTo>
                      <a:pt x="2724" y="395"/>
                    </a:lnTo>
                    <a:lnTo>
                      <a:pt x="2718" y="404"/>
                    </a:lnTo>
                    <a:lnTo>
                      <a:pt x="2725" y="402"/>
                    </a:lnTo>
                    <a:lnTo>
                      <a:pt x="2731" y="413"/>
                    </a:lnTo>
                    <a:lnTo>
                      <a:pt x="2735" y="409"/>
                    </a:lnTo>
                    <a:lnTo>
                      <a:pt x="2745" y="415"/>
                    </a:lnTo>
                    <a:lnTo>
                      <a:pt x="2748" y="406"/>
                    </a:lnTo>
                    <a:lnTo>
                      <a:pt x="2751" y="421"/>
                    </a:lnTo>
                    <a:lnTo>
                      <a:pt x="2748" y="432"/>
                    </a:lnTo>
                    <a:lnTo>
                      <a:pt x="2744" y="440"/>
                    </a:lnTo>
                    <a:lnTo>
                      <a:pt x="2735" y="430"/>
                    </a:lnTo>
                    <a:lnTo>
                      <a:pt x="2729" y="434"/>
                    </a:lnTo>
                    <a:lnTo>
                      <a:pt x="2720" y="431"/>
                    </a:lnTo>
                    <a:lnTo>
                      <a:pt x="2745" y="465"/>
                    </a:lnTo>
                    <a:lnTo>
                      <a:pt x="2755" y="469"/>
                    </a:lnTo>
                    <a:lnTo>
                      <a:pt x="2756" y="479"/>
                    </a:lnTo>
                    <a:lnTo>
                      <a:pt x="2764" y="494"/>
                    </a:lnTo>
                    <a:lnTo>
                      <a:pt x="2763" y="499"/>
                    </a:lnTo>
                    <a:lnTo>
                      <a:pt x="2773" y="515"/>
                    </a:lnTo>
                    <a:lnTo>
                      <a:pt x="2768" y="531"/>
                    </a:lnTo>
                    <a:lnTo>
                      <a:pt x="2768" y="549"/>
                    </a:lnTo>
                    <a:lnTo>
                      <a:pt x="2766" y="558"/>
                    </a:lnTo>
                    <a:lnTo>
                      <a:pt x="2771" y="574"/>
                    </a:lnTo>
                    <a:lnTo>
                      <a:pt x="2775" y="581"/>
                    </a:lnTo>
                    <a:lnTo>
                      <a:pt x="2779" y="591"/>
                    </a:lnTo>
                    <a:lnTo>
                      <a:pt x="2787" y="581"/>
                    </a:lnTo>
                    <a:lnTo>
                      <a:pt x="2798" y="559"/>
                    </a:lnTo>
                    <a:lnTo>
                      <a:pt x="2798" y="540"/>
                    </a:lnTo>
                    <a:lnTo>
                      <a:pt x="2799" y="535"/>
                    </a:lnTo>
                    <a:lnTo>
                      <a:pt x="2800" y="532"/>
                    </a:lnTo>
                    <a:lnTo>
                      <a:pt x="2806" y="532"/>
                    </a:lnTo>
                    <a:lnTo>
                      <a:pt x="2807" y="513"/>
                    </a:lnTo>
                    <a:lnTo>
                      <a:pt x="2806" y="495"/>
                    </a:lnTo>
                    <a:lnTo>
                      <a:pt x="2806" y="480"/>
                    </a:lnTo>
                    <a:lnTo>
                      <a:pt x="2818" y="465"/>
                    </a:lnTo>
                    <a:lnTo>
                      <a:pt x="2826" y="447"/>
                    </a:lnTo>
                    <a:lnTo>
                      <a:pt x="2837" y="442"/>
                    </a:lnTo>
                    <a:lnTo>
                      <a:pt x="2850" y="443"/>
                    </a:lnTo>
                    <a:lnTo>
                      <a:pt x="2855" y="462"/>
                    </a:lnTo>
                    <a:lnTo>
                      <a:pt x="2866" y="480"/>
                    </a:lnTo>
                    <a:lnTo>
                      <a:pt x="2896" y="505"/>
                    </a:lnTo>
                    <a:lnTo>
                      <a:pt x="2901" y="517"/>
                    </a:lnTo>
                    <a:lnTo>
                      <a:pt x="2907" y="554"/>
                    </a:lnTo>
                    <a:lnTo>
                      <a:pt x="2913" y="575"/>
                    </a:lnTo>
                    <a:lnTo>
                      <a:pt x="2914" y="592"/>
                    </a:lnTo>
                    <a:lnTo>
                      <a:pt x="2906" y="599"/>
                    </a:lnTo>
                    <a:lnTo>
                      <a:pt x="2897" y="597"/>
                    </a:lnTo>
                    <a:lnTo>
                      <a:pt x="2893" y="592"/>
                    </a:lnTo>
                    <a:lnTo>
                      <a:pt x="2893" y="575"/>
                    </a:lnTo>
                    <a:lnTo>
                      <a:pt x="2884" y="598"/>
                    </a:lnTo>
                    <a:lnTo>
                      <a:pt x="2887" y="615"/>
                    </a:lnTo>
                    <a:lnTo>
                      <a:pt x="2884" y="631"/>
                    </a:lnTo>
                    <a:lnTo>
                      <a:pt x="2884" y="641"/>
                    </a:lnTo>
                    <a:lnTo>
                      <a:pt x="2895" y="663"/>
                    </a:lnTo>
                    <a:lnTo>
                      <a:pt x="2900" y="677"/>
                    </a:lnTo>
                    <a:lnTo>
                      <a:pt x="2908" y="689"/>
                    </a:lnTo>
                    <a:lnTo>
                      <a:pt x="2930" y="732"/>
                    </a:lnTo>
                    <a:lnTo>
                      <a:pt x="2936" y="737"/>
                    </a:lnTo>
                    <a:lnTo>
                      <a:pt x="2944" y="746"/>
                    </a:lnTo>
                    <a:lnTo>
                      <a:pt x="2954" y="741"/>
                    </a:lnTo>
                    <a:lnTo>
                      <a:pt x="2955" y="732"/>
                    </a:lnTo>
                    <a:lnTo>
                      <a:pt x="2957" y="721"/>
                    </a:lnTo>
                    <a:lnTo>
                      <a:pt x="2966" y="716"/>
                    </a:lnTo>
                    <a:lnTo>
                      <a:pt x="2971" y="721"/>
                    </a:lnTo>
                    <a:lnTo>
                      <a:pt x="2974" y="715"/>
                    </a:lnTo>
                    <a:lnTo>
                      <a:pt x="2977" y="720"/>
                    </a:lnTo>
                    <a:lnTo>
                      <a:pt x="2983" y="721"/>
                    </a:lnTo>
                    <a:lnTo>
                      <a:pt x="2987" y="699"/>
                    </a:lnTo>
                    <a:lnTo>
                      <a:pt x="2987" y="679"/>
                    </a:lnTo>
                    <a:lnTo>
                      <a:pt x="2988" y="673"/>
                    </a:lnTo>
                    <a:lnTo>
                      <a:pt x="2997" y="653"/>
                    </a:lnTo>
                    <a:lnTo>
                      <a:pt x="3009" y="640"/>
                    </a:lnTo>
                    <a:lnTo>
                      <a:pt x="3020" y="607"/>
                    </a:lnTo>
                    <a:lnTo>
                      <a:pt x="3021" y="592"/>
                    </a:lnTo>
                    <a:lnTo>
                      <a:pt x="3027" y="586"/>
                    </a:lnTo>
                    <a:lnTo>
                      <a:pt x="3030" y="545"/>
                    </a:lnTo>
                    <a:lnTo>
                      <a:pt x="3029" y="538"/>
                    </a:lnTo>
                    <a:lnTo>
                      <a:pt x="3035" y="531"/>
                    </a:lnTo>
                    <a:lnTo>
                      <a:pt x="3047" y="529"/>
                    </a:lnTo>
                    <a:lnTo>
                      <a:pt x="3049" y="523"/>
                    </a:lnTo>
                    <a:lnTo>
                      <a:pt x="3054" y="524"/>
                    </a:lnTo>
                    <a:lnTo>
                      <a:pt x="3064" y="520"/>
                    </a:lnTo>
                    <a:lnTo>
                      <a:pt x="3076" y="524"/>
                    </a:lnTo>
                    <a:lnTo>
                      <a:pt x="3087" y="522"/>
                    </a:lnTo>
                    <a:lnTo>
                      <a:pt x="3083" y="517"/>
                    </a:lnTo>
                    <a:lnTo>
                      <a:pt x="3069" y="515"/>
                    </a:lnTo>
                    <a:lnTo>
                      <a:pt x="3064" y="507"/>
                    </a:lnTo>
                    <a:lnTo>
                      <a:pt x="3068" y="501"/>
                    </a:lnTo>
                    <a:lnTo>
                      <a:pt x="3065" y="496"/>
                    </a:lnTo>
                    <a:lnTo>
                      <a:pt x="3075" y="496"/>
                    </a:lnTo>
                    <a:lnTo>
                      <a:pt x="3074" y="488"/>
                    </a:lnTo>
                    <a:lnTo>
                      <a:pt x="3079" y="485"/>
                    </a:lnTo>
                    <a:lnTo>
                      <a:pt x="3090" y="489"/>
                    </a:lnTo>
                    <a:lnTo>
                      <a:pt x="3087" y="479"/>
                    </a:lnTo>
                    <a:lnTo>
                      <a:pt x="3080" y="479"/>
                    </a:lnTo>
                    <a:lnTo>
                      <a:pt x="3073" y="469"/>
                    </a:lnTo>
                    <a:lnTo>
                      <a:pt x="3059" y="465"/>
                    </a:lnTo>
                    <a:lnTo>
                      <a:pt x="3052" y="456"/>
                    </a:lnTo>
                    <a:lnTo>
                      <a:pt x="3047" y="442"/>
                    </a:lnTo>
                    <a:lnTo>
                      <a:pt x="3048" y="431"/>
                    </a:lnTo>
                    <a:lnTo>
                      <a:pt x="3049" y="426"/>
                    </a:lnTo>
                    <a:lnTo>
                      <a:pt x="3046" y="410"/>
                    </a:lnTo>
                    <a:lnTo>
                      <a:pt x="3048" y="400"/>
                    </a:lnTo>
                    <a:lnTo>
                      <a:pt x="3044" y="386"/>
                    </a:lnTo>
                    <a:lnTo>
                      <a:pt x="3046" y="381"/>
                    </a:lnTo>
                    <a:lnTo>
                      <a:pt x="3048" y="371"/>
                    </a:lnTo>
                    <a:lnTo>
                      <a:pt x="3048" y="360"/>
                    </a:lnTo>
                    <a:lnTo>
                      <a:pt x="3067" y="365"/>
                    </a:lnTo>
                    <a:lnTo>
                      <a:pt x="3075" y="356"/>
                    </a:lnTo>
                    <a:lnTo>
                      <a:pt x="3097" y="355"/>
                    </a:lnTo>
                    <a:lnTo>
                      <a:pt x="3116" y="360"/>
                    </a:lnTo>
                    <a:lnTo>
                      <a:pt x="3126" y="371"/>
                    </a:lnTo>
                    <a:lnTo>
                      <a:pt x="3150" y="384"/>
                    </a:lnTo>
                    <a:lnTo>
                      <a:pt x="3173" y="381"/>
                    </a:lnTo>
                    <a:lnTo>
                      <a:pt x="3181" y="386"/>
                    </a:lnTo>
                    <a:lnTo>
                      <a:pt x="3192" y="383"/>
                    </a:lnTo>
                    <a:lnTo>
                      <a:pt x="3200" y="378"/>
                    </a:lnTo>
                    <a:lnTo>
                      <a:pt x="3205" y="386"/>
                    </a:lnTo>
                    <a:lnTo>
                      <a:pt x="3205" y="403"/>
                    </a:lnTo>
                    <a:lnTo>
                      <a:pt x="3207" y="411"/>
                    </a:lnTo>
                    <a:lnTo>
                      <a:pt x="3198" y="415"/>
                    </a:lnTo>
                    <a:lnTo>
                      <a:pt x="3205" y="415"/>
                    </a:lnTo>
                    <a:lnTo>
                      <a:pt x="3216" y="431"/>
                    </a:lnTo>
                    <a:lnTo>
                      <a:pt x="3224" y="445"/>
                    </a:lnTo>
                    <a:lnTo>
                      <a:pt x="3220" y="451"/>
                    </a:lnTo>
                    <a:lnTo>
                      <a:pt x="3223" y="453"/>
                    </a:lnTo>
                    <a:lnTo>
                      <a:pt x="3251" y="451"/>
                    </a:lnTo>
                    <a:lnTo>
                      <a:pt x="3259" y="458"/>
                    </a:lnTo>
                    <a:lnTo>
                      <a:pt x="3269" y="461"/>
                    </a:lnTo>
                    <a:lnTo>
                      <a:pt x="3272" y="470"/>
                    </a:lnTo>
                    <a:lnTo>
                      <a:pt x="3262" y="484"/>
                    </a:lnTo>
                    <a:lnTo>
                      <a:pt x="3246" y="496"/>
                    </a:lnTo>
                    <a:lnTo>
                      <a:pt x="3240" y="508"/>
                    </a:lnTo>
                    <a:lnTo>
                      <a:pt x="3272" y="513"/>
                    </a:lnTo>
                    <a:lnTo>
                      <a:pt x="3277" y="526"/>
                    </a:lnTo>
                    <a:lnTo>
                      <a:pt x="3275" y="542"/>
                    </a:lnTo>
                    <a:lnTo>
                      <a:pt x="3271" y="549"/>
                    </a:lnTo>
                    <a:lnTo>
                      <a:pt x="3258" y="558"/>
                    </a:lnTo>
                    <a:lnTo>
                      <a:pt x="3252" y="559"/>
                    </a:lnTo>
                    <a:lnTo>
                      <a:pt x="3246" y="570"/>
                    </a:lnTo>
                    <a:lnTo>
                      <a:pt x="3242" y="577"/>
                    </a:lnTo>
                    <a:lnTo>
                      <a:pt x="3236" y="571"/>
                    </a:lnTo>
                    <a:lnTo>
                      <a:pt x="3232" y="556"/>
                    </a:lnTo>
                    <a:lnTo>
                      <a:pt x="3225" y="559"/>
                    </a:lnTo>
                    <a:lnTo>
                      <a:pt x="3223" y="566"/>
                    </a:lnTo>
                    <a:lnTo>
                      <a:pt x="3208" y="559"/>
                    </a:lnTo>
                    <a:lnTo>
                      <a:pt x="3207" y="569"/>
                    </a:lnTo>
                    <a:lnTo>
                      <a:pt x="3220" y="588"/>
                    </a:lnTo>
                    <a:lnTo>
                      <a:pt x="3215" y="592"/>
                    </a:lnTo>
                    <a:lnTo>
                      <a:pt x="3215" y="596"/>
                    </a:lnTo>
                    <a:lnTo>
                      <a:pt x="3221" y="597"/>
                    </a:lnTo>
                    <a:lnTo>
                      <a:pt x="3221" y="605"/>
                    </a:lnTo>
                    <a:lnTo>
                      <a:pt x="3220" y="613"/>
                    </a:lnTo>
                    <a:lnTo>
                      <a:pt x="3239" y="604"/>
                    </a:lnTo>
                    <a:lnTo>
                      <a:pt x="3232" y="620"/>
                    </a:lnTo>
                    <a:lnTo>
                      <a:pt x="3230" y="637"/>
                    </a:lnTo>
                    <a:lnTo>
                      <a:pt x="3231" y="651"/>
                    </a:lnTo>
                    <a:lnTo>
                      <a:pt x="3257" y="688"/>
                    </a:lnTo>
                    <a:lnTo>
                      <a:pt x="3268" y="699"/>
                    </a:lnTo>
                    <a:lnTo>
                      <a:pt x="3275" y="711"/>
                    </a:lnTo>
                    <a:lnTo>
                      <a:pt x="3275" y="717"/>
                    </a:lnTo>
                    <a:lnTo>
                      <a:pt x="3271" y="723"/>
                    </a:lnTo>
                    <a:lnTo>
                      <a:pt x="3271" y="738"/>
                    </a:lnTo>
                    <a:lnTo>
                      <a:pt x="3274" y="748"/>
                    </a:lnTo>
                    <a:lnTo>
                      <a:pt x="3268" y="755"/>
                    </a:lnTo>
                    <a:lnTo>
                      <a:pt x="3268" y="764"/>
                    </a:lnTo>
                    <a:lnTo>
                      <a:pt x="3255" y="770"/>
                    </a:lnTo>
                    <a:lnTo>
                      <a:pt x="3248" y="776"/>
                    </a:lnTo>
                    <a:lnTo>
                      <a:pt x="3236" y="790"/>
                    </a:lnTo>
                    <a:lnTo>
                      <a:pt x="3235" y="798"/>
                    </a:lnTo>
                    <a:lnTo>
                      <a:pt x="3230" y="807"/>
                    </a:lnTo>
                    <a:lnTo>
                      <a:pt x="3202" y="835"/>
                    </a:lnTo>
                    <a:lnTo>
                      <a:pt x="3183" y="840"/>
                    </a:lnTo>
                    <a:lnTo>
                      <a:pt x="3180" y="851"/>
                    </a:lnTo>
                    <a:lnTo>
                      <a:pt x="3170" y="863"/>
                    </a:lnTo>
                    <a:lnTo>
                      <a:pt x="3162" y="863"/>
                    </a:lnTo>
                    <a:lnTo>
                      <a:pt x="3157" y="859"/>
                    </a:lnTo>
                    <a:lnTo>
                      <a:pt x="3155" y="851"/>
                    </a:lnTo>
                    <a:lnTo>
                      <a:pt x="3134" y="831"/>
                    </a:lnTo>
                    <a:lnTo>
                      <a:pt x="3126" y="819"/>
                    </a:lnTo>
                    <a:lnTo>
                      <a:pt x="3119" y="827"/>
                    </a:lnTo>
                    <a:lnTo>
                      <a:pt x="3121" y="836"/>
                    </a:lnTo>
                    <a:lnTo>
                      <a:pt x="3133" y="855"/>
                    </a:lnTo>
                    <a:lnTo>
                      <a:pt x="3134" y="868"/>
                    </a:lnTo>
                    <a:lnTo>
                      <a:pt x="3140" y="886"/>
                    </a:lnTo>
                    <a:lnTo>
                      <a:pt x="3140" y="892"/>
                    </a:lnTo>
                    <a:lnTo>
                      <a:pt x="3139" y="886"/>
                    </a:lnTo>
                    <a:lnTo>
                      <a:pt x="3128" y="884"/>
                    </a:lnTo>
                    <a:lnTo>
                      <a:pt x="3114" y="870"/>
                    </a:lnTo>
                    <a:lnTo>
                      <a:pt x="3106" y="866"/>
                    </a:lnTo>
                    <a:lnTo>
                      <a:pt x="3103" y="863"/>
                    </a:lnTo>
                    <a:lnTo>
                      <a:pt x="3100" y="863"/>
                    </a:lnTo>
                    <a:lnTo>
                      <a:pt x="3100" y="887"/>
                    </a:lnTo>
                    <a:lnTo>
                      <a:pt x="3084" y="881"/>
                    </a:lnTo>
                    <a:lnTo>
                      <a:pt x="3076" y="882"/>
                    </a:lnTo>
                    <a:lnTo>
                      <a:pt x="3065" y="874"/>
                    </a:lnTo>
                    <a:lnTo>
                      <a:pt x="3063" y="879"/>
                    </a:lnTo>
                    <a:lnTo>
                      <a:pt x="3053" y="836"/>
                    </a:lnTo>
                    <a:lnTo>
                      <a:pt x="3044" y="835"/>
                    </a:lnTo>
                    <a:lnTo>
                      <a:pt x="3026" y="849"/>
                    </a:lnTo>
                    <a:lnTo>
                      <a:pt x="3025" y="846"/>
                    </a:lnTo>
                    <a:lnTo>
                      <a:pt x="3017" y="847"/>
                    </a:lnTo>
                    <a:lnTo>
                      <a:pt x="2990" y="838"/>
                    </a:lnTo>
                    <a:lnTo>
                      <a:pt x="2979" y="847"/>
                    </a:lnTo>
                    <a:lnTo>
                      <a:pt x="2981" y="854"/>
                    </a:lnTo>
                    <a:lnTo>
                      <a:pt x="2977" y="856"/>
                    </a:lnTo>
                    <a:lnTo>
                      <a:pt x="2979" y="865"/>
                    </a:lnTo>
                    <a:lnTo>
                      <a:pt x="3003" y="877"/>
                    </a:lnTo>
                    <a:lnTo>
                      <a:pt x="3011" y="878"/>
                    </a:lnTo>
                    <a:lnTo>
                      <a:pt x="3017" y="887"/>
                    </a:lnTo>
                    <a:lnTo>
                      <a:pt x="3015" y="895"/>
                    </a:lnTo>
                    <a:lnTo>
                      <a:pt x="3015" y="905"/>
                    </a:lnTo>
                    <a:lnTo>
                      <a:pt x="3011" y="909"/>
                    </a:lnTo>
                    <a:lnTo>
                      <a:pt x="3011" y="915"/>
                    </a:lnTo>
                    <a:lnTo>
                      <a:pt x="3009" y="921"/>
                    </a:lnTo>
                    <a:lnTo>
                      <a:pt x="3001" y="927"/>
                    </a:lnTo>
                    <a:lnTo>
                      <a:pt x="2994" y="944"/>
                    </a:lnTo>
                    <a:lnTo>
                      <a:pt x="2988" y="953"/>
                    </a:lnTo>
                    <a:lnTo>
                      <a:pt x="2981" y="960"/>
                    </a:lnTo>
                    <a:lnTo>
                      <a:pt x="2978" y="968"/>
                    </a:lnTo>
                    <a:lnTo>
                      <a:pt x="2967" y="973"/>
                    </a:lnTo>
                    <a:lnTo>
                      <a:pt x="2960" y="991"/>
                    </a:lnTo>
                    <a:lnTo>
                      <a:pt x="2956" y="996"/>
                    </a:lnTo>
                    <a:lnTo>
                      <a:pt x="2946" y="999"/>
                    </a:lnTo>
                    <a:lnTo>
                      <a:pt x="2909" y="1002"/>
                    </a:lnTo>
                    <a:lnTo>
                      <a:pt x="2906" y="994"/>
                    </a:lnTo>
                    <a:lnTo>
                      <a:pt x="2900" y="984"/>
                    </a:lnTo>
                    <a:lnTo>
                      <a:pt x="2869" y="958"/>
                    </a:lnTo>
                    <a:lnTo>
                      <a:pt x="2869" y="956"/>
                    </a:lnTo>
                    <a:lnTo>
                      <a:pt x="2847" y="947"/>
                    </a:lnTo>
                    <a:lnTo>
                      <a:pt x="2826" y="930"/>
                    </a:lnTo>
                    <a:lnTo>
                      <a:pt x="2818" y="929"/>
                    </a:lnTo>
                    <a:lnTo>
                      <a:pt x="2810" y="932"/>
                    </a:lnTo>
                    <a:lnTo>
                      <a:pt x="2794" y="927"/>
                    </a:lnTo>
                    <a:lnTo>
                      <a:pt x="2789" y="940"/>
                    </a:lnTo>
                    <a:lnTo>
                      <a:pt x="2807" y="951"/>
                    </a:lnTo>
                    <a:lnTo>
                      <a:pt x="2822" y="967"/>
                    </a:lnTo>
                    <a:lnTo>
                      <a:pt x="2833" y="986"/>
                    </a:lnTo>
                    <a:lnTo>
                      <a:pt x="2850" y="1002"/>
                    </a:lnTo>
                    <a:lnTo>
                      <a:pt x="2879" y="1006"/>
                    </a:lnTo>
                    <a:lnTo>
                      <a:pt x="2903" y="1016"/>
                    </a:lnTo>
                    <a:lnTo>
                      <a:pt x="2912" y="1011"/>
                    </a:lnTo>
                    <a:lnTo>
                      <a:pt x="2936" y="1012"/>
                    </a:lnTo>
                    <a:lnTo>
                      <a:pt x="2961" y="1016"/>
                    </a:lnTo>
                    <a:lnTo>
                      <a:pt x="2962" y="1021"/>
                    </a:lnTo>
                    <a:lnTo>
                      <a:pt x="2968" y="1019"/>
                    </a:lnTo>
                    <a:lnTo>
                      <a:pt x="2965" y="1032"/>
                    </a:lnTo>
                    <a:lnTo>
                      <a:pt x="2960" y="1040"/>
                    </a:lnTo>
                    <a:lnTo>
                      <a:pt x="2960" y="1050"/>
                    </a:lnTo>
                    <a:lnTo>
                      <a:pt x="2950" y="1062"/>
                    </a:lnTo>
                    <a:lnTo>
                      <a:pt x="2946" y="1081"/>
                    </a:lnTo>
                    <a:lnTo>
                      <a:pt x="2939" y="1085"/>
                    </a:lnTo>
                    <a:lnTo>
                      <a:pt x="2931" y="1104"/>
                    </a:lnTo>
                    <a:lnTo>
                      <a:pt x="2918" y="1110"/>
                    </a:lnTo>
                    <a:lnTo>
                      <a:pt x="2918" y="1125"/>
                    </a:lnTo>
                    <a:lnTo>
                      <a:pt x="2913" y="1131"/>
                    </a:lnTo>
                    <a:lnTo>
                      <a:pt x="2903" y="1153"/>
                    </a:lnTo>
                    <a:lnTo>
                      <a:pt x="2900" y="1151"/>
                    </a:lnTo>
                    <a:lnTo>
                      <a:pt x="2888" y="1164"/>
                    </a:lnTo>
                    <a:lnTo>
                      <a:pt x="2871" y="1174"/>
                    </a:lnTo>
                    <a:lnTo>
                      <a:pt x="2850" y="1169"/>
                    </a:lnTo>
                    <a:lnTo>
                      <a:pt x="2847" y="1177"/>
                    </a:lnTo>
                    <a:lnTo>
                      <a:pt x="2827" y="1162"/>
                    </a:lnTo>
                    <a:lnTo>
                      <a:pt x="2826" y="1166"/>
                    </a:lnTo>
                    <a:lnTo>
                      <a:pt x="2826" y="1170"/>
                    </a:lnTo>
                    <a:lnTo>
                      <a:pt x="2820" y="1159"/>
                    </a:lnTo>
                    <a:lnTo>
                      <a:pt x="2816" y="1162"/>
                    </a:lnTo>
                    <a:lnTo>
                      <a:pt x="2809" y="1156"/>
                    </a:lnTo>
                    <a:lnTo>
                      <a:pt x="2804" y="1155"/>
                    </a:lnTo>
                    <a:lnTo>
                      <a:pt x="2806" y="1162"/>
                    </a:lnTo>
                    <a:lnTo>
                      <a:pt x="2806" y="1170"/>
                    </a:lnTo>
                    <a:lnTo>
                      <a:pt x="2809" y="1180"/>
                    </a:lnTo>
                    <a:lnTo>
                      <a:pt x="2809" y="1182"/>
                    </a:lnTo>
                    <a:lnTo>
                      <a:pt x="2804" y="1182"/>
                    </a:lnTo>
                    <a:lnTo>
                      <a:pt x="2796" y="1178"/>
                    </a:lnTo>
                    <a:lnTo>
                      <a:pt x="2795" y="1189"/>
                    </a:lnTo>
                    <a:lnTo>
                      <a:pt x="2800" y="1196"/>
                    </a:lnTo>
                    <a:lnTo>
                      <a:pt x="2796" y="1201"/>
                    </a:lnTo>
                    <a:lnTo>
                      <a:pt x="2793" y="1215"/>
                    </a:lnTo>
                    <a:lnTo>
                      <a:pt x="2788" y="1222"/>
                    </a:lnTo>
                    <a:lnTo>
                      <a:pt x="2780" y="1222"/>
                    </a:lnTo>
                    <a:lnTo>
                      <a:pt x="2778" y="1229"/>
                    </a:lnTo>
                    <a:lnTo>
                      <a:pt x="2773" y="1231"/>
                    </a:lnTo>
                    <a:lnTo>
                      <a:pt x="2767" y="1228"/>
                    </a:lnTo>
                    <a:lnTo>
                      <a:pt x="2763" y="1237"/>
                    </a:lnTo>
                    <a:lnTo>
                      <a:pt x="2758" y="1229"/>
                    </a:lnTo>
                    <a:lnTo>
                      <a:pt x="2752" y="1227"/>
                    </a:lnTo>
                    <a:lnTo>
                      <a:pt x="2746" y="1221"/>
                    </a:lnTo>
                    <a:lnTo>
                      <a:pt x="2734" y="1216"/>
                    </a:lnTo>
                    <a:lnTo>
                      <a:pt x="2721" y="1205"/>
                    </a:lnTo>
                    <a:lnTo>
                      <a:pt x="2716" y="1209"/>
                    </a:lnTo>
                    <a:lnTo>
                      <a:pt x="2714" y="1195"/>
                    </a:lnTo>
                    <a:lnTo>
                      <a:pt x="2707" y="1204"/>
                    </a:lnTo>
                    <a:lnTo>
                      <a:pt x="2697" y="1205"/>
                    </a:lnTo>
                    <a:lnTo>
                      <a:pt x="2692" y="1200"/>
                    </a:lnTo>
                    <a:lnTo>
                      <a:pt x="2688" y="1204"/>
                    </a:lnTo>
                    <a:lnTo>
                      <a:pt x="2678" y="1204"/>
                    </a:lnTo>
                    <a:lnTo>
                      <a:pt x="2658" y="1195"/>
                    </a:lnTo>
                    <a:lnTo>
                      <a:pt x="2654" y="1189"/>
                    </a:lnTo>
                    <a:lnTo>
                      <a:pt x="2608" y="1167"/>
                    </a:lnTo>
                    <a:lnTo>
                      <a:pt x="2606" y="1170"/>
                    </a:lnTo>
                    <a:lnTo>
                      <a:pt x="2600" y="1182"/>
                    </a:lnTo>
                    <a:lnTo>
                      <a:pt x="2602" y="1189"/>
                    </a:lnTo>
                    <a:lnTo>
                      <a:pt x="2611" y="1195"/>
                    </a:lnTo>
                    <a:lnTo>
                      <a:pt x="2618" y="1191"/>
                    </a:lnTo>
                    <a:lnTo>
                      <a:pt x="2617" y="1186"/>
                    </a:lnTo>
                    <a:lnTo>
                      <a:pt x="2617" y="1180"/>
                    </a:lnTo>
                    <a:lnTo>
                      <a:pt x="2626" y="1189"/>
                    </a:lnTo>
                    <a:lnTo>
                      <a:pt x="2642" y="1194"/>
                    </a:lnTo>
                    <a:lnTo>
                      <a:pt x="2654" y="1200"/>
                    </a:lnTo>
                    <a:lnTo>
                      <a:pt x="2656" y="1205"/>
                    </a:lnTo>
                    <a:lnTo>
                      <a:pt x="2656" y="1211"/>
                    </a:lnTo>
                    <a:lnTo>
                      <a:pt x="2662" y="1202"/>
                    </a:lnTo>
                    <a:lnTo>
                      <a:pt x="2682" y="1209"/>
                    </a:lnTo>
                    <a:lnTo>
                      <a:pt x="2683" y="1215"/>
                    </a:lnTo>
                    <a:lnTo>
                      <a:pt x="2676" y="1220"/>
                    </a:lnTo>
                    <a:lnTo>
                      <a:pt x="2672" y="1227"/>
                    </a:lnTo>
                    <a:lnTo>
                      <a:pt x="2678" y="1228"/>
                    </a:lnTo>
                    <a:lnTo>
                      <a:pt x="2682" y="1220"/>
                    </a:lnTo>
                    <a:lnTo>
                      <a:pt x="2689" y="1213"/>
                    </a:lnTo>
                    <a:lnTo>
                      <a:pt x="2701" y="1211"/>
                    </a:lnTo>
                    <a:lnTo>
                      <a:pt x="2709" y="1215"/>
                    </a:lnTo>
                    <a:lnTo>
                      <a:pt x="2712" y="1222"/>
                    </a:lnTo>
                    <a:lnTo>
                      <a:pt x="2724" y="1233"/>
                    </a:lnTo>
                    <a:lnTo>
                      <a:pt x="2737" y="1237"/>
                    </a:lnTo>
                    <a:lnTo>
                      <a:pt x="2740" y="1242"/>
                    </a:lnTo>
                    <a:lnTo>
                      <a:pt x="2748" y="1238"/>
                    </a:lnTo>
                    <a:lnTo>
                      <a:pt x="2751" y="1243"/>
                    </a:lnTo>
                    <a:lnTo>
                      <a:pt x="2750" y="1248"/>
                    </a:lnTo>
                    <a:lnTo>
                      <a:pt x="2758" y="1258"/>
                    </a:lnTo>
                    <a:lnTo>
                      <a:pt x="2759" y="1264"/>
                    </a:lnTo>
                    <a:lnTo>
                      <a:pt x="2764" y="1287"/>
                    </a:lnTo>
                    <a:lnTo>
                      <a:pt x="2763" y="1298"/>
                    </a:lnTo>
                    <a:lnTo>
                      <a:pt x="2761" y="1304"/>
                    </a:lnTo>
                    <a:lnTo>
                      <a:pt x="2756" y="1311"/>
                    </a:lnTo>
                    <a:lnTo>
                      <a:pt x="2734" y="1311"/>
                    </a:lnTo>
                    <a:lnTo>
                      <a:pt x="2726" y="1318"/>
                    </a:lnTo>
                    <a:lnTo>
                      <a:pt x="2719" y="1322"/>
                    </a:lnTo>
                    <a:lnTo>
                      <a:pt x="2708" y="1323"/>
                    </a:lnTo>
                    <a:lnTo>
                      <a:pt x="2685" y="1320"/>
                    </a:lnTo>
                    <a:lnTo>
                      <a:pt x="2676" y="1323"/>
                    </a:lnTo>
                    <a:lnTo>
                      <a:pt x="2665" y="1319"/>
                    </a:lnTo>
                    <a:lnTo>
                      <a:pt x="2661" y="1326"/>
                    </a:lnTo>
                    <a:lnTo>
                      <a:pt x="2670" y="1341"/>
                    </a:lnTo>
                    <a:lnTo>
                      <a:pt x="2686" y="1340"/>
                    </a:lnTo>
                    <a:lnTo>
                      <a:pt x="2688" y="1347"/>
                    </a:lnTo>
                    <a:lnTo>
                      <a:pt x="2676" y="1351"/>
                    </a:lnTo>
                    <a:lnTo>
                      <a:pt x="2667" y="1347"/>
                    </a:lnTo>
                    <a:lnTo>
                      <a:pt x="2655" y="1349"/>
                    </a:lnTo>
                    <a:lnTo>
                      <a:pt x="2651" y="1368"/>
                    </a:lnTo>
                    <a:lnTo>
                      <a:pt x="2651" y="1379"/>
                    </a:lnTo>
                    <a:lnTo>
                      <a:pt x="2656" y="1410"/>
                    </a:lnTo>
                    <a:lnTo>
                      <a:pt x="2639" y="1390"/>
                    </a:lnTo>
                    <a:lnTo>
                      <a:pt x="2633" y="1393"/>
                    </a:lnTo>
                    <a:lnTo>
                      <a:pt x="2634" y="1400"/>
                    </a:lnTo>
                    <a:lnTo>
                      <a:pt x="2626" y="1406"/>
                    </a:lnTo>
                    <a:lnTo>
                      <a:pt x="2626" y="1414"/>
                    </a:lnTo>
                    <a:lnTo>
                      <a:pt x="2622" y="1421"/>
                    </a:lnTo>
                    <a:lnTo>
                      <a:pt x="2621" y="1426"/>
                    </a:lnTo>
                    <a:lnTo>
                      <a:pt x="2605" y="1426"/>
                    </a:lnTo>
                    <a:lnTo>
                      <a:pt x="2608" y="1437"/>
                    </a:lnTo>
                    <a:lnTo>
                      <a:pt x="2613" y="1441"/>
                    </a:lnTo>
                    <a:lnTo>
                      <a:pt x="2603" y="1459"/>
                    </a:lnTo>
                    <a:lnTo>
                      <a:pt x="2581" y="1475"/>
                    </a:lnTo>
                    <a:lnTo>
                      <a:pt x="2575" y="1482"/>
                    </a:lnTo>
                    <a:lnTo>
                      <a:pt x="2551" y="1484"/>
                    </a:lnTo>
                    <a:lnTo>
                      <a:pt x="2546" y="1489"/>
                    </a:lnTo>
                    <a:lnTo>
                      <a:pt x="2568" y="1506"/>
                    </a:lnTo>
                    <a:lnTo>
                      <a:pt x="2568" y="1512"/>
                    </a:lnTo>
                    <a:lnTo>
                      <a:pt x="2565" y="1524"/>
                    </a:lnTo>
                    <a:lnTo>
                      <a:pt x="2563" y="1538"/>
                    </a:lnTo>
                    <a:lnTo>
                      <a:pt x="2560" y="1544"/>
                    </a:lnTo>
                    <a:lnTo>
                      <a:pt x="2549" y="1548"/>
                    </a:lnTo>
                    <a:lnTo>
                      <a:pt x="2551" y="1573"/>
                    </a:lnTo>
                    <a:lnTo>
                      <a:pt x="2547" y="1583"/>
                    </a:lnTo>
                    <a:lnTo>
                      <a:pt x="2540" y="1584"/>
                    </a:lnTo>
                    <a:lnTo>
                      <a:pt x="2537" y="1589"/>
                    </a:lnTo>
                    <a:lnTo>
                      <a:pt x="2541" y="1605"/>
                    </a:lnTo>
                    <a:lnTo>
                      <a:pt x="2538" y="1632"/>
                    </a:lnTo>
                    <a:lnTo>
                      <a:pt x="2537" y="1642"/>
                    </a:lnTo>
                    <a:lnTo>
                      <a:pt x="2533" y="1675"/>
                    </a:lnTo>
                    <a:lnTo>
                      <a:pt x="2533" y="1702"/>
                    </a:lnTo>
                    <a:lnTo>
                      <a:pt x="2535" y="1718"/>
                    </a:lnTo>
                    <a:lnTo>
                      <a:pt x="2535" y="1729"/>
                    </a:lnTo>
                    <a:lnTo>
                      <a:pt x="2525" y="1747"/>
                    </a:lnTo>
                    <a:lnTo>
                      <a:pt x="2533" y="1749"/>
                    </a:lnTo>
                    <a:lnTo>
                      <a:pt x="2537" y="1758"/>
                    </a:lnTo>
                    <a:lnTo>
                      <a:pt x="2545" y="1770"/>
                    </a:lnTo>
                    <a:lnTo>
                      <a:pt x="2551" y="1776"/>
                    </a:lnTo>
                    <a:lnTo>
                      <a:pt x="2552" y="1776"/>
                    </a:lnTo>
                    <a:lnTo>
                      <a:pt x="2558" y="1772"/>
                    </a:lnTo>
                    <a:lnTo>
                      <a:pt x="2559" y="1779"/>
                    </a:lnTo>
                    <a:lnTo>
                      <a:pt x="2560" y="1802"/>
                    </a:lnTo>
                    <a:lnTo>
                      <a:pt x="2564" y="1797"/>
                    </a:lnTo>
                    <a:lnTo>
                      <a:pt x="2564" y="1775"/>
                    </a:lnTo>
                    <a:lnTo>
                      <a:pt x="2568" y="1772"/>
                    </a:lnTo>
                    <a:lnTo>
                      <a:pt x="2596" y="1772"/>
                    </a:lnTo>
                    <a:lnTo>
                      <a:pt x="2601" y="1776"/>
                    </a:lnTo>
                    <a:lnTo>
                      <a:pt x="2608" y="1776"/>
                    </a:lnTo>
                    <a:lnTo>
                      <a:pt x="2613" y="1774"/>
                    </a:lnTo>
                    <a:lnTo>
                      <a:pt x="2622" y="1779"/>
                    </a:lnTo>
                    <a:lnTo>
                      <a:pt x="2624" y="1785"/>
                    </a:lnTo>
                    <a:lnTo>
                      <a:pt x="2628" y="1812"/>
                    </a:lnTo>
                    <a:lnTo>
                      <a:pt x="2646" y="1856"/>
                    </a:lnTo>
                    <a:lnTo>
                      <a:pt x="2646" y="1876"/>
                    </a:lnTo>
                    <a:lnTo>
                      <a:pt x="2648" y="1890"/>
                    </a:lnTo>
                    <a:lnTo>
                      <a:pt x="2660" y="1909"/>
                    </a:lnTo>
                    <a:lnTo>
                      <a:pt x="2662" y="1936"/>
                    </a:lnTo>
                    <a:lnTo>
                      <a:pt x="2661" y="1944"/>
                    </a:lnTo>
                    <a:lnTo>
                      <a:pt x="2658" y="1953"/>
                    </a:lnTo>
                    <a:lnTo>
                      <a:pt x="2650" y="1959"/>
                    </a:lnTo>
                    <a:lnTo>
                      <a:pt x="2644" y="1964"/>
                    </a:lnTo>
                    <a:lnTo>
                      <a:pt x="2645" y="1966"/>
                    </a:lnTo>
                    <a:lnTo>
                      <a:pt x="2666" y="1955"/>
                    </a:lnTo>
                    <a:lnTo>
                      <a:pt x="2666" y="1964"/>
                    </a:lnTo>
                    <a:lnTo>
                      <a:pt x="2670" y="1964"/>
                    </a:lnTo>
                    <a:lnTo>
                      <a:pt x="2686" y="1952"/>
                    </a:lnTo>
                    <a:lnTo>
                      <a:pt x="2734" y="1930"/>
                    </a:lnTo>
                    <a:lnTo>
                      <a:pt x="2756" y="1936"/>
                    </a:lnTo>
                    <a:lnTo>
                      <a:pt x="2762" y="1942"/>
                    </a:lnTo>
                    <a:lnTo>
                      <a:pt x="2774" y="1948"/>
                    </a:lnTo>
                    <a:lnTo>
                      <a:pt x="2779" y="1957"/>
                    </a:lnTo>
                    <a:lnTo>
                      <a:pt x="2796" y="1964"/>
                    </a:lnTo>
                    <a:lnTo>
                      <a:pt x="2821" y="1976"/>
                    </a:lnTo>
                    <a:lnTo>
                      <a:pt x="2842" y="1977"/>
                    </a:lnTo>
                    <a:lnTo>
                      <a:pt x="2847" y="1980"/>
                    </a:lnTo>
                    <a:lnTo>
                      <a:pt x="2885" y="2006"/>
                    </a:lnTo>
                    <a:lnTo>
                      <a:pt x="2900" y="2012"/>
                    </a:lnTo>
                    <a:lnTo>
                      <a:pt x="2920" y="2043"/>
                    </a:lnTo>
                    <a:lnTo>
                      <a:pt x="2924" y="2049"/>
                    </a:lnTo>
                    <a:lnTo>
                      <a:pt x="2923" y="2056"/>
                    </a:lnTo>
                    <a:lnTo>
                      <a:pt x="2929" y="2061"/>
                    </a:lnTo>
                    <a:lnTo>
                      <a:pt x="2934" y="2057"/>
                    </a:lnTo>
                    <a:lnTo>
                      <a:pt x="2939" y="2060"/>
                    </a:lnTo>
                    <a:lnTo>
                      <a:pt x="2943" y="2065"/>
                    </a:lnTo>
                    <a:lnTo>
                      <a:pt x="2950" y="2066"/>
                    </a:lnTo>
                    <a:lnTo>
                      <a:pt x="2958" y="2065"/>
                    </a:lnTo>
                    <a:lnTo>
                      <a:pt x="2966" y="2066"/>
                    </a:lnTo>
                    <a:lnTo>
                      <a:pt x="2978" y="2076"/>
                    </a:lnTo>
                    <a:lnTo>
                      <a:pt x="3020" y="2089"/>
                    </a:lnTo>
                    <a:lnTo>
                      <a:pt x="3032" y="2099"/>
                    </a:lnTo>
                    <a:lnTo>
                      <a:pt x="3035" y="2106"/>
                    </a:lnTo>
                    <a:lnTo>
                      <a:pt x="3051" y="2116"/>
                    </a:lnTo>
                    <a:lnTo>
                      <a:pt x="3052" y="2122"/>
                    </a:lnTo>
                    <a:lnTo>
                      <a:pt x="3046" y="2137"/>
                    </a:lnTo>
                    <a:lnTo>
                      <a:pt x="3042" y="2149"/>
                    </a:lnTo>
                    <a:lnTo>
                      <a:pt x="3033" y="2169"/>
                    </a:lnTo>
                    <a:lnTo>
                      <a:pt x="3046" y="2148"/>
                    </a:lnTo>
                    <a:lnTo>
                      <a:pt x="3051" y="2136"/>
                    </a:lnTo>
                    <a:lnTo>
                      <a:pt x="3056" y="2127"/>
                    </a:lnTo>
                    <a:lnTo>
                      <a:pt x="3112" y="2126"/>
                    </a:lnTo>
                    <a:lnTo>
                      <a:pt x="3139" y="2132"/>
                    </a:lnTo>
                    <a:lnTo>
                      <a:pt x="3160" y="2130"/>
                    </a:lnTo>
                    <a:lnTo>
                      <a:pt x="3166" y="2131"/>
                    </a:lnTo>
                    <a:lnTo>
                      <a:pt x="3171" y="2127"/>
                    </a:lnTo>
                    <a:lnTo>
                      <a:pt x="3182" y="2130"/>
                    </a:lnTo>
                    <a:lnTo>
                      <a:pt x="3185" y="2137"/>
                    </a:lnTo>
                    <a:lnTo>
                      <a:pt x="3193" y="2136"/>
                    </a:lnTo>
                    <a:lnTo>
                      <a:pt x="3203" y="2140"/>
                    </a:lnTo>
                    <a:lnTo>
                      <a:pt x="3210" y="2145"/>
                    </a:lnTo>
                    <a:lnTo>
                      <a:pt x="3216" y="2141"/>
                    </a:lnTo>
                    <a:lnTo>
                      <a:pt x="3221" y="2165"/>
                    </a:lnTo>
                    <a:lnTo>
                      <a:pt x="3219" y="2199"/>
                    </a:lnTo>
                    <a:lnTo>
                      <a:pt x="3214" y="2217"/>
                    </a:lnTo>
                    <a:lnTo>
                      <a:pt x="3213" y="2235"/>
                    </a:lnTo>
                    <a:lnTo>
                      <a:pt x="3219" y="2246"/>
                    </a:lnTo>
                    <a:lnTo>
                      <a:pt x="3221" y="2258"/>
                    </a:lnTo>
                    <a:lnTo>
                      <a:pt x="3221" y="2281"/>
                    </a:lnTo>
                    <a:lnTo>
                      <a:pt x="3225" y="2314"/>
                    </a:lnTo>
                    <a:lnTo>
                      <a:pt x="3219" y="2321"/>
                    </a:lnTo>
                    <a:lnTo>
                      <a:pt x="3219" y="2341"/>
                    </a:lnTo>
                    <a:lnTo>
                      <a:pt x="3223" y="2348"/>
                    </a:lnTo>
                    <a:lnTo>
                      <a:pt x="3228" y="2352"/>
                    </a:lnTo>
                    <a:lnTo>
                      <a:pt x="3230" y="2358"/>
                    </a:lnTo>
                    <a:lnTo>
                      <a:pt x="3239" y="2369"/>
                    </a:lnTo>
                    <a:lnTo>
                      <a:pt x="3247" y="2373"/>
                    </a:lnTo>
                    <a:lnTo>
                      <a:pt x="3255" y="2382"/>
                    </a:lnTo>
                    <a:lnTo>
                      <a:pt x="3259" y="2393"/>
                    </a:lnTo>
                    <a:lnTo>
                      <a:pt x="3267" y="2402"/>
                    </a:lnTo>
                    <a:lnTo>
                      <a:pt x="3267" y="2405"/>
                    </a:lnTo>
                    <a:lnTo>
                      <a:pt x="3253" y="2406"/>
                    </a:lnTo>
                    <a:lnTo>
                      <a:pt x="3234" y="2418"/>
                    </a:lnTo>
                    <a:lnTo>
                      <a:pt x="3229" y="2423"/>
                    </a:lnTo>
                    <a:lnTo>
                      <a:pt x="3229" y="2425"/>
                    </a:lnTo>
                    <a:lnTo>
                      <a:pt x="3262" y="2416"/>
                    </a:lnTo>
                    <a:lnTo>
                      <a:pt x="3272" y="2417"/>
                    </a:lnTo>
                    <a:lnTo>
                      <a:pt x="3279" y="2421"/>
                    </a:lnTo>
                    <a:lnTo>
                      <a:pt x="3307" y="2450"/>
                    </a:lnTo>
                    <a:lnTo>
                      <a:pt x="3312" y="2459"/>
                    </a:lnTo>
                    <a:lnTo>
                      <a:pt x="3317" y="2477"/>
                    </a:lnTo>
                    <a:lnTo>
                      <a:pt x="3314" y="2486"/>
                    </a:lnTo>
                    <a:lnTo>
                      <a:pt x="3289" y="2514"/>
                    </a:lnTo>
                    <a:lnTo>
                      <a:pt x="3314" y="2495"/>
                    </a:lnTo>
                    <a:lnTo>
                      <a:pt x="3318" y="2488"/>
                    </a:lnTo>
                    <a:lnTo>
                      <a:pt x="3323" y="2488"/>
                    </a:lnTo>
                    <a:lnTo>
                      <a:pt x="3337" y="2500"/>
                    </a:lnTo>
                    <a:lnTo>
                      <a:pt x="3344" y="2501"/>
                    </a:lnTo>
                    <a:lnTo>
                      <a:pt x="3359" y="2512"/>
                    </a:lnTo>
                    <a:lnTo>
                      <a:pt x="3363" y="2509"/>
                    </a:lnTo>
                    <a:lnTo>
                      <a:pt x="3360" y="2482"/>
                    </a:lnTo>
                    <a:lnTo>
                      <a:pt x="3363" y="2476"/>
                    </a:lnTo>
                    <a:lnTo>
                      <a:pt x="3370" y="2476"/>
                    </a:lnTo>
                    <a:lnTo>
                      <a:pt x="3370" y="2470"/>
                    </a:lnTo>
                    <a:lnTo>
                      <a:pt x="3371" y="2464"/>
                    </a:lnTo>
                    <a:lnTo>
                      <a:pt x="3379" y="2461"/>
                    </a:lnTo>
                    <a:lnTo>
                      <a:pt x="3386" y="2461"/>
                    </a:lnTo>
                    <a:lnTo>
                      <a:pt x="3386" y="2466"/>
                    </a:lnTo>
                    <a:lnTo>
                      <a:pt x="3399" y="2475"/>
                    </a:lnTo>
                    <a:lnTo>
                      <a:pt x="3402" y="2495"/>
                    </a:lnTo>
                    <a:lnTo>
                      <a:pt x="3408" y="2493"/>
                    </a:lnTo>
                    <a:lnTo>
                      <a:pt x="3415" y="2487"/>
                    </a:lnTo>
                    <a:lnTo>
                      <a:pt x="3415" y="2481"/>
                    </a:lnTo>
                    <a:lnTo>
                      <a:pt x="3419" y="2477"/>
                    </a:lnTo>
                    <a:lnTo>
                      <a:pt x="3420" y="2470"/>
                    </a:lnTo>
                    <a:lnTo>
                      <a:pt x="3412" y="2468"/>
                    </a:lnTo>
                    <a:lnTo>
                      <a:pt x="3401" y="2450"/>
                    </a:lnTo>
                    <a:lnTo>
                      <a:pt x="3399" y="2443"/>
                    </a:lnTo>
                    <a:lnTo>
                      <a:pt x="3412" y="2442"/>
                    </a:lnTo>
                    <a:lnTo>
                      <a:pt x="3412" y="2437"/>
                    </a:lnTo>
                    <a:lnTo>
                      <a:pt x="3420" y="2432"/>
                    </a:lnTo>
                    <a:lnTo>
                      <a:pt x="3424" y="2421"/>
                    </a:lnTo>
                    <a:lnTo>
                      <a:pt x="3429" y="2415"/>
                    </a:lnTo>
                    <a:lnTo>
                      <a:pt x="3435" y="2410"/>
                    </a:lnTo>
                    <a:lnTo>
                      <a:pt x="3454" y="2411"/>
                    </a:lnTo>
                    <a:lnTo>
                      <a:pt x="3460" y="2407"/>
                    </a:lnTo>
                    <a:lnTo>
                      <a:pt x="3460" y="2405"/>
                    </a:lnTo>
                    <a:lnTo>
                      <a:pt x="3444" y="2407"/>
                    </a:lnTo>
                    <a:lnTo>
                      <a:pt x="3436" y="2406"/>
                    </a:lnTo>
                    <a:lnTo>
                      <a:pt x="3429" y="2400"/>
                    </a:lnTo>
                    <a:lnTo>
                      <a:pt x="3427" y="2391"/>
                    </a:lnTo>
                    <a:lnTo>
                      <a:pt x="3424" y="2387"/>
                    </a:lnTo>
                    <a:lnTo>
                      <a:pt x="3417" y="2383"/>
                    </a:lnTo>
                    <a:lnTo>
                      <a:pt x="3411" y="2364"/>
                    </a:lnTo>
                    <a:lnTo>
                      <a:pt x="3414" y="2361"/>
                    </a:lnTo>
                    <a:lnTo>
                      <a:pt x="3415" y="2356"/>
                    </a:lnTo>
                    <a:lnTo>
                      <a:pt x="3411" y="2353"/>
                    </a:lnTo>
                    <a:lnTo>
                      <a:pt x="3407" y="2309"/>
                    </a:lnTo>
                    <a:lnTo>
                      <a:pt x="3404" y="2299"/>
                    </a:lnTo>
                    <a:lnTo>
                      <a:pt x="3403" y="2274"/>
                    </a:lnTo>
                    <a:lnTo>
                      <a:pt x="3404" y="2264"/>
                    </a:lnTo>
                    <a:lnTo>
                      <a:pt x="3402" y="2251"/>
                    </a:lnTo>
                    <a:lnTo>
                      <a:pt x="3399" y="2242"/>
                    </a:lnTo>
                    <a:lnTo>
                      <a:pt x="3391" y="2232"/>
                    </a:lnTo>
                    <a:lnTo>
                      <a:pt x="3379" y="2206"/>
                    </a:lnTo>
                    <a:lnTo>
                      <a:pt x="3374" y="2200"/>
                    </a:lnTo>
                    <a:lnTo>
                      <a:pt x="3366" y="2197"/>
                    </a:lnTo>
                    <a:lnTo>
                      <a:pt x="3361" y="2195"/>
                    </a:lnTo>
                    <a:lnTo>
                      <a:pt x="3380" y="2186"/>
                    </a:lnTo>
                    <a:lnTo>
                      <a:pt x="3407" y="2169"/>
                    </a:lnTo>
                    <a:lnTo>
                      <a:pt x="3422" y="2162"/>
                    </a:lnTo>
                    <a:lnTo>
                      <a:pt x="3449" y="2140"/>
                    </a:lnTo>
                    <a:lnTo>
                      <a:pt x="3461" y="2132"/>
                    </a:lnTo>
                    <a:lnTo>
                      <a:pt x="3476" y="2119"/>
                    </a:lnTo>
                    <a:lnTo>
                      <a:pt x="3489" y="2104"/>
                    </a:lnTo>
                    <a:lnTo>
                      <a:pt x="3476" y="2114"/>
                    </a:lnTo>
                    <a:lnTo>
                      <a:pt x="3492" y="2092"/>
                    </a:lnTo>
                    <a:lnTo>
                      <a:pt x="3513" y="2055"/>
                    </a:lnTo>
                    <a:lnTo>
                      <a:pt x="3519" y="2041"/>
                    </a:lnTo>
                    <a:lnTo>
                      <a:pt x="3524" y="2036"/>
                    </a:lnTo>
                    <a:lnTo>
                      <a:pt x="3532" y="2038"/>
                    </a:lnTo>
                    <a:lnTo>
                      <a:pt x="3541" y="2045"/>
                    </a:lnTo>
                    <a:lnTo>
                      <a:pt x="3551" y="2040"/>
                    </a:lnTo>
                    <a:lnTo>
                      <a:pt x="3554" y="2032"/>
                    </a:lnTo>
                    <a:lnTo>
                      <a:pt x="3548" y="2030"/>
                    </a:lnTo>
                    <a:lnTo>
                      <a:pt x="3543" y="2007"/>
                    </a:lnTo>
                    <a:lnTo>
                      <a:pt x="3540" y="2001"/>
                    </a:lnTo>
                    <a:lnTo>
                      <a:pt x="3531" y="2022"/>
                    </a:lnTo>
                    <a:lnTo>
                      <a:pt x="3527" y="2030"/>
                    </a:lnTo>
                    <a:lnTo>
                      <a:pt x="3525" y="2027"/>
                    </a:lnTo>
                    <a:lnTo>
                      <a:pt x="3524" y="2005"/>
                    </a:lnTo>
                    <a:lnTo>
                      <a:pt x="3521" y="1980"/>
                    </a:lnTo>
                    <a:lnTo>
                      <a:pt x="3517" y="1959"/>
                    </a:lnTo>
                    <a:lnTo>
                      <a:pt x="3514" y="1953"/>
                    </a:lnTo>
                    <a:lnTo>
                      <a:pt x="3511" y="1947"/>
                    </a:lnTo>
                    <a:lnTo>
                      <a:pt x="3510" y="1927"/>
                    </a:lnTo>
                    <a:lnTo>
                      <a:pt x="3500" y="1892"/>
                    </a:lnTo>
                    <a:lnTo>
                      <a:pt x="3492" y="1861"/>
                    </a:lnTo>
                    <a:lnTo>
                      <a:pt x="3490" y="1849"/>
                    </a:lnTo>
                    <a:lnTo>
                      <a:pt x="3483" y="1835"/>
                    </a:lnTo>
                    <a:lnTo>
                      <a:pt x="3483" y="1829"/>
                    </a:lnTo>
                    <a:lnTo>
                      <a:pt x="3482" y="1825"/>
                    </a:lnTo>
                    <a:lnTo>
                      <a:pt x="3472" y="1826"/>
                    </a:lnTo>
                    <a:lnTo>
                      <a:pt x="3454" y="1815"/>
                    </a:lnTo>
                    <a:lnTo>
                      <a:pt x="3449" y="1809"/>
                    </a:lnTo>
                    <a:lnTo>
                      <a:pt x="3428" y="1793"/>
                    </a:lnTo>
                    <a:lnTo>
                      <a:pt x="3413" y="1777"/>
                    </a:lnTo>
                    <a:lnTo>
                      <a:pt x="3411" y="1771"/>
                    </a:lnTo>
                    <a:lnTo>
                      <a:pt x="3414" y="1767"/>
                    </a:lnTo>
                    <a:lnTo>
                      <a:pt x="3412" y="1760"/>
                    </a:lnTo>
                    <a:lnTo>
                      <a:pt x="3411" y="1749"/>
                    </a:lnTo>
                    <a:lnTo>
                      <a:pt x="3413" y="1740"/>
                    </a:lnTo>
                    <a:lnTo>
                      <a:pt x="3419" y="1739"/>
                    </a:lnTo>
                    <a:lnTo>
                      <a:pt x="3433" y="1729"/>
                    </a:lnTo>
                    <a:lnTo>
                      <a:pt x="3451" y="1729"/>
                    </a:lnTo>
                    <a:lnTo>
                      <a:pt x="3455" y="1723"/>
                    </a:lnTo>
                    <a:lnTo>
                      <a:pt x="3471" y="1722"/>
                    </a:lnTo>
                    <a:lnTo>
                      <a:pt x="3471" y="1708"/>
                    </a:lnTo>
                    <a:lnTo>
                      <a:pt x="3465" y="1705"/>
                    </a:lnTo>
                    <a:lnTo>
                      <a:pt x="3465" y="1695"/>
                    </a:lnTo>
                    <a:lnTo>
                      <a:pt x="3470" y="1683"/>
                    </a:lnTo>
                    <a:lnTo>
                      <a:pt x="3483" y="1688"/>
                    </a:lnTo>
                    <a:lnTo>
                      <a:pt x="3487" y="1691"/>
                    </a:lnTo>
                    <a:lnTo>
                      <a:pt x="3508" y="1686"/>
                    </a:lnTo>
                    <a:lnTo>
                      <a:pt x="3492" y="1681"/>
                    </a:lnTo>
                    <a:lnTo>
                      <a:pt x="3487" y="1675"/>
                    </a:lnTo>
                    <a:lnTo>
                      <a:pt x="3487" y="1664"/>
                    </a:lnTo>
                    <a:lnTo>
                      <a:pt x="3489" y="1658"/>
                    </a:lnTo>
                    <a:lnTo>
                      <a:pt x="3493" y="1658"/>
                    </a:lnTo>
                    <a:lnTo>
                      <a:pt x="3500" y="1643"/>
                    </a:lnTo>
                    <a:lnTo>
                      <a:pt x="3493" y="1648"/>
                    </a:lnTo>
                    <a:lnTo>
                      <a:pt x="3471" y="1645"/>
                    </a:lnTo>
                    <a:lnTo>
                      <a:pt x="3471" y="1635"/>
                    </a:lnTo>
                    <a:lnTo>
                      <a:pt x="3476" y="1637"/>
                    </a:lnTo>
                    <a:lnTo>
                      <a:pt x="3482" y="1634"/>
                    </a:lnTo>
                    <a:lnTo>
                      <a:pt x="3483" y="1625"/>
                    </a:lnTo>
                    <a:lnTo>
                      <a:pt x="3477" y="1616"/>
                    </a:lnTo>
                    <a:lnTo>
                      <a:pt x="3476" y="1615"/>
                    </a:lnTo>
                    <a:lnTo>
                      <a:pt x="3467" y="1597"/>
                    </a:lnTo>
                    <a:lnTo>
                      <a:pt x="3472" y="1578"/>
                    </a:lnTo>
                    <a:lnTo>
                      <a:pt x="3466" y="1576"/>
                    </a:lnTo>
                    <a:lnTo>
                      <a:pt x="3465" y="1568"/>
                    </a:lnTo>
                    <a:lnTo>
                      <a:pt x="3483" y="1562"/>
                    </a:lnTo>
                    <a:lnTo>
                      <a:pt x="3483" y="1561"/>
                    </a:lnTo>
                    <a:lnTo>
                      <a:pt x="3473" y="1561"/>
                    </a:lnTo>
                    <a:lnTo>
                      <a:pt x="3468" y="1556"/>
                    </a:lnTo>
                    <a:lnTo>
                      <a:pt x="3460" y="1561"/>
                    </a:lnTo>
                    <a:lnTo>
                      <a:pt x="3452" y="1559"/>
                    </a:lnTo>
                    <a:lnTo>
                      <a:pt x="3445" y="1550"/>
                    </a:lnTo>
                    <a:lnTo>
                      <a:pt x="3445" y="1539"/>
                    </a:lnTo>
                    <a:lnTo>
                      <a:pt x="3456" y="1523"/>
                    </a:lnTo>
                    <a:lnTo>
                      <a:pt x="3461" y="1505"/>
                    </a:lnTo>
                    <a:lnTo>
                      <a:pt x="3467" y="1500"/>
                    </a:lnTo>
                    <a:lnTo>
                      <a:pt x="3467" y="1486"/>
                    </a:lnTo>
                    <a:lnTo>
                      <a:pt x="3471" y="1485"/>
                    </a:lnTo>
                    <a:lnTo>
                      <a:pt x="3476" y="1478"/>
                    </a:lnTo>
                    <a:lnTo>
                      <a:pt x="3476" y="1468"/>
                    </a:lnTo>
                    <a:lnTo>
                      <a:pt x="3483" y="1465"/>
                    </a:lnTo>
                    <a:lnTo>
                      <a:pt x="3485" y="1447"/>
                    </a:lnTo>
                    <a:lnTo>
                      <a:pt x="3481" y="1454"/>
                    </a:lnTo>
                    <a:lnTo>
                      <a:pt x="3472" y="1457"/>
                    </a:lnTo>
                    <a:lnTo>
                      <a:pt x="3466" y="1452"/>
                    </a:lnTo>
                    <a:lnTo>
                      <a:pt x="3458" y="1449"/>
                    </a:lnTo>
                    <a:lnTo>
                      <a:pt x="3449" y="1441"/>
                    </a:lnTo>
                    <a:lnTo>
                      <a:pt x="3447" y="1428"/>
                    </a:lnTo>
                    <a:lnTo>
                      <a:pt x="3442" y="1419"/>
                    </a:lnTo>
                    <a:lnTo>
                      <a:pt x="3441" y="1404"/>
                    </a:lnTo>
                    <a:lnTo>
                      <a:pt x="3441" y="1392"/>
                    </a:lnTo>
                    <a:lnTo>
                      <a:pt x="3442" y="1387"/>
                    </a:lnTo>
                    <a:lnTo>
                      <a:pt x="3454" y="1379"/>
                    </a:lnTo>
                    <a:lnTo>
                      <a:pt x="3466" y="1360"/>
                    </a:lnTo>
                    <a:lnTo>
                      <a:pt x="3474" y="1350"/>
                    </a:lnTo>
                    <a:lnTo>
                      <a:pt x="3481" y="1347"/>
                    </a:lnTo>
                    <a:lnTo>
                      <a:pt x="3481" y="1355"/>
                    </a:lnTo>
                    <a:lnTo>
                      <a:pt x="3490" y="1354"/>
                    </a:lnTo>
                    <a:lnTo>
                      <a:pt x="3516" y="1355"/>
                    </a:lnTo>
                    <a:lnTo>
                      <a:pt x="3547" y="1362"/>
                    </a:lnTo>
                    <a:lnTo>
                      <a:pt x="3552" y="1367"/>
                    </a:lnTo>
                    <a:lnTo>
                      <a:pt x="3553" y="1369"/>
                    </a:lnTo>
                    <a:lnTo>
                      <a:pt x="3562" y="1374"/>
                    </a:lnTo>
                    <a:lnTo>
                      <a:pt x="3579" y="1377"/>
                    </a:lnTo>
                    <a:lnTo>
                      <a:pt x="3586" y="1379"/>
                    </a:lnTo>
                    <a:lnTo>
                      <a:pt x="3583" y="1388"/>
                    </a:lnTo>
                    <a:lnTo>
                      <a:pt x="3585" y="1390"/>
                    </a:lnTo>
                    <a:lnTo>
                      <a:pt x="3596" y="1383"/>
                    </a:lnTo>
                    <a:lnTo>
                      <a:pt x="3612" y="1383"/>
                    </a:lnTo>
                    <a:lnTo>
                      <a:pt x="3616" y="1389"/>
                    </a:lnTo>
                    <a:lnTo>
                      <a:pt x="3613" y="1397"/>
                    </a:lnTo>
                    <a:lnTo>
                      <a:pt x="3633" y="1395"/>
                    </a:lnTo>
                    <a:lnTo>
                      <a:pt x="3630" y="1390"/>
                    </a:lnTo>
                    <a:lnTo>
                      <a:pt x="3637" y="1384"/>
                    </a:lnTo>
                    <a:lnTo>
                      <a:pt x="3670" y="1373"/>
                    </a:lnTo>
                    <a:lnTo>
                      <a:pt x="3682" y="1361"/>
                    </a:lnTo>
                    <a:lnTo>
                      <a:pt x="3715" y="1378"/>
                    </a:lnTo>
                    <a:lnTo>
                      <a:pt x="3724" y="1390"/>
                    </a:lnTo>
                    <a:lnTo>
                      <a:pt x="3739" y="1397"/>
                    </a:lnTo>
                    <a:lnTo>
                      <a:pt x="3748" y="1398"/>
                    </a:lnTo>
                    <a:lnTo>
                      <a:pt x="3751" y="1403"/>
                    </a:lnTo>
                    <a:lnTo>
                      <a:pt x="3752" y="1411"/>
                    </a:lnTo>
                    <a:lnTo>
                      <a:pt x="3740" y="1438"/>
                    </a:lnTo>
                    <a:lnTo>
                      <a:pt x="3743" y="1435"/>
                    </a:lnTo>
                    <a:lnTo>
                      <a:pt x="3751" y="1437"/>
                    </a:lnTo>
                    <a:lnTo>
                      <a:pt x="3753" y="1433"/>
                    </a:lnTo>
                    <a:lnTo>
                      <a:pt x="3753" y="1422"/>
                    </a:lnTo>
                    <a:lnTo>
                      <a:pt x="3759" y="1421"/>
                    </a:lnTo>
                    <a:lnTo>
                      <a:pt x="3769" y="1425"/>
                    </a:lnTo>
                    <a:lnTo>
                      <a:pt x="3769" y="1441"/>
                    </a:lnTo>
                    <a:lnTo>
                      <a:pt x="3775" y="1448"/>
                    </a:lnTo>
                    <a:lnTo>
                      <a:pt x="3778" y="1455"/>
                    </a:lnTo>
                    <a:lnTo>
                      <a:pt x="3770" y="1460"/>
                    </a:lnTo>
                    <a:lnTo>
                      <a:pt x="3772" y="1469"/>
                    </a:lnTo>
                    <a:lnTo>
                      <a:pt x="3782" y="1465"/>
                    </a:lnTo>
                    <a:lnTo>
                      <a:pt x="3784" y="1458"/>
                    </a:lnTo>
                    <a:lnTo>
                      <a:pt x="3793" y="1455"/>
                    </a:lnTo>
                    <a:lnTo>
                      <a:pt x="3801" y="1458"/>
                    </a:lnTo>
                    <a:lnTo>
                      <a:pt x="3807" y="1464"/>
                    </a:lnTo>
                    <a:lnTo>
                      <a:pt x="3802" y="1471"/>
                    </a:lnTo>
                    <a:lnTo>
                      <a:pt x="3798" y="1474"/>
                    </a:lnTo>
                    <a:lnTo>
                      <a:pt x="3791" y="1479"/>
                    </a:lnTo>
                    <a:lnTo>
                      <a:pt x="3791" y="1489"/>
                    </a:lnTo>
                    <a:lnTo>
                      <a:pt x="3794" y="1495"/>
                    </a:lnTo>
                    <a:lnTo>
                      <a:pt x="3799" y="1501"/>
                    </a:lnTo>
                    <a:lnTo>
                      <a:pt x="3807" y="1503"/>
                    </a:lnTo>
                    <a:lnTo>
                      <a:pt x="3805" y="1511"/>
                    </a:lnTo>
                    <a:lnTo>
                      <a:pt x="3806" y="1514"/>
                    </a:lnTo>
                    <a:lnTo>
                      <a:pt x="3823" y="1511"/>
                    </a:lnTo>
                    <a:lnTo>
                      <a:pt x="3834" y="1513"/>
                    </a:lnTo>
                    <a:lnTo>
                      <a:pt x="3837" y="1523"/>
                    </a:lnTo>
                    <a:lnTo>
                      <a:pt x="3843" y="1532"/>
                    </a:lnTo>
                    <a:lnTo>
                      <a:pt x="3849" y="1524"/>
                    </a:lnTo>
                    <a:lnTo>
                      <a:pt x="3864" y="1529"/>
                    </a:lnTo>
                    <a:lnTo>
                      <a:pt x="3877" y="1523"/>
                    </a:lnTo>
                    <a:lnTo>
                      <a:pt x="3882" y="1529"/>
                    </a:lnTo>
                    <a:lnTo>
                      <a:pt x="3884" y="1537"/>
                    </a:lnTo>
                    <a:lnTo>
                      <a:pt x="3884" y="1544"/>
                    </a:lnTo>
                    <a:lnTo>
                      <a:pt x="3888" y="1545"/>
                    </a:lnTo>
                    <a:lnTo>
                      <a:pt x="3908" y="1535"/>
                    </a:lnTo>
                    <a:lnTo>
                      <a:pt x="3907" y="1528"/>
                    </a:lnTo>
                    <a:lnTo>
                      <a:pt x="3914" y="1524"/>
                    </a:lnTo>
                    <a:lnTo>
                      <a:pt x="3925" y="1541"/>
                    </a:lnTo>
                    <a:lnTo>
                      <a:pt x="3926" y="1548"/>
                    </a:lnTo>
                    <a:lnTo>
                      <a:pt x="3925" y="1553"/>
                    </a:lnTo>
                    <a:lnTo>
                      <a:pt x="3920" y="1560"/>
                    </a:lnTo>
                    <a:lnTo>
                      <a:pt x="3912" y="1566"/>
                    </a:lnTo>
                    <a:lnTo>
                      <a:pt x="3912" y="1575"/>
                    </a:lnTo>
                    <a:lnTo>
                      <a:pt x="3909" y="1584"/>
                    </a:lnTo>
                    <a:lnTo>
                      <a:pt x="3912" y="1592"/>
                    </a:lnTo>
                    <a:lnTo>
                      <a:pt x="3911" y="1598"/>
                    </a:lnTo>
                    <a:lnTo>
                      <a:pt x="3915" y="1599"/>
                    </a:lnTo>
                    <a:lnTo>
                      <a:pt x="3918" y="1615"/>
                    </a:lnTo>
                    <a:lnTo>
                      <a:pt x="3926" y="1632"/>
                    </a:lnTo>
                    <a:lnTo>
                      <a:pt x="3913" y="1634"/>
                    </a:lnTo>
                    <a:lnTo>
                      <a:pt x="3912" y="1638"/>
                    </a:lnTo>
                    <a:lnTo>
                      <a:pt x="3908" y="1642"/>
                    </a:lnTo>
                    <a:lnTo>
                      <a:pt x="3896" y="1642"/>
                    </a:lnTo>
                    <a:lnTo>
                      <a:pt x="3887" y="1640"/>
                    </a:lnTo>
                    <a:lnTo>
                      <a:pt x="3869" y="1641"/>
                    </a:lnTo>
                    <a:lnTo>
                      <a:pt x="3853" y="1638"/>
                    </a:lnTo>
                    <a:lnTo>
                      <a:pt x="3842" y="1631"/>
                    </a:lnTo>
                    <a:lnTo>
                      <a:pt x="3831" y="1632"/>
                    </a:lnTo>
                    <a:lnTo>
                      <a:pt x="3826" y="1636"/>
                    </a:lnTo>
                    <a:lnTo>
                      <a:pt x="3845" y="1638"/>
                    </a:lnTo>
                    <a:lnTo>
                      <a:pt x="3863" y="1650"/>
                    </a:lnTo>
                    <a:lnTo>
                      <a:pt x="3899" y="1648"/>
                    </a:lnTo>
                    <a:lnTo>
                      <a:pt x="3912" y="1653"/>
                    </a:lnTo>
                    <a:lnTo>
                      <a:pt x="3924" y="1664"/>
                    </a:lnTo>
                    <a:lnTo>
                      <a:pt x="3926" y="1674"/>
                    </a:lnTo>
                    <a:lnTo>
                      <a:pt x="3924" y="1677"/>
                    </a:lnTo>
                    <a:lnTo>
                      <a:pt x="3926" y="1683"/>
                    </a:lnTo>
                    <a:lnTo>
                      <a:pt x="3913" y="1713"/>
                    </a:lnTo>
                    <a:lnTo>
                      <a:pt x="3915" y="1717"/>
                    </a:lnTo>
                    <a:lnTo>
                      <a:pt x="3931" y="1712"/>
                    </a:lnTo>
                    <a:lnTo>
                      <a:pt x="3938" y="1717"/>
                    </a:lnTo>
                    <a:lnTo>
                      <a:pt x="3935" y="1722"/>
                    </a:lnTo>
                    <a:lnTo>
                      <a:pt x="3923" y="1731"/>
                    </a:lnTo>
                    <a:lnTo>
                      <a:pt x="3924" y="1736"/>
                    </a:lnTo>
                    <a:lnTo>
                      <a:pt x="3934" y="1736"/>
                    </a:lnTo>
                    <a:lnTo>
                      <a:pt x="3938" y="1743"/>
                    </a:lnTo>
                    <a:lnTo>
                      <a:pt x="3938" y="1748"/>
                    </a:lnTo>
                    <a:lnTo>
                      <a:pt x="3935" y="1751"/>
                    </a:lnTo>
                    <a:lnTo>
                      <a:pt x="3931" y="1750"/>
                    </a:lnTo>
                    <a:lnTo>
                      <a:pt x="3930" y="1748"/>
                    </a:lnTo>
                    <a:lnTo>
                      <a:pt x="3924" y="1755"/>
                    </a:lnTo>
                    <a:lnTo>
                      <a:pt x="3912" y="1766"/>
                    </a:lnTo>
                    <a:lnTo>
                      <a:pt x="3909" y="1755"/>
                    </a:lnTo>
                    <a:lnTo>
                      <a:pt x="3903" y="1749"/>
                    </a:lnTo>
                    <a:lnTo>
                      <a:pt x="3893" y="1750"/>
                    </a:lnTo>
                    <a:lnTo>
                      <a:pt x="3899" y="1764"/>
                    </a:lnTo>
                    <a:lnTo>
                      <a:pt x="3899" y="1770"/>
                    </a:lnTo>
                    <a:lnTo>
                      <a:pt x="3879" y="1774"/>
                    </a:lnTo>
                    <a:lnTo>
                      <a:pt x="3885" y="1779"/>
                    </a:lnTo>
                    <a:lnTo>
                      <a:pt x="3895" y="1779"/>
                    </a:lnTo>
                    <a:lnTo>
                      <a:pt x="3901" y="1780"/>
                    </a:lnTo>
                    <a:lnTo>
                      <a:pt x="3907" y="1787"/>
                    </a:lnTo>
                    <a:lnTo>
                      <a:pt x="3924" y="1770"/>
                    </a:lnTo>
                    <a:lnTo>
                      <a:pt x="3931" y="1765"/>
                    </a:lnTo>
                    <a:lnTo>
                      <a:pt x="3945" y="1765"/>
                    </a:lnTo>
                    <a:lnTo>
                      <a:pt x="3956" y="1761"/>
                    </a:lnTo>
                    <a:lnTo>
                      <a:pt x="3969" y="1760"/>
                    </a:lnTo>
                    <a:lnTo>
                      <a:pt x="3979" y="1764"/>
                    </a:lnTo>
                    <a:lnTo>
                      <a:pt x="3985" y="1788"/>
                    </a:lnTo>
                    <a:lnTo>
                      <a:pt x="3990" y="1793"/>
                    </a:lnTo>
                    <a:lnTo>
                      <a:pt x="3992" y="1808"/>
                    </a:lnTo>
                    <a:lnTo>
                      <a:pt x="3987" y="1839"/>
                    </a:lnTo>
                    <a:lnTo>
                      <a:pt x="3972" y="1851"/>
                    </a:lnTo>
                    <a:lnTo>
                      <a:pt x="3934" y="1872"/>
                    </a:lnTo>
                    <a:lnTo>
                      <a:pt x="3966" y="1860"/>
                    </a:lnTo>
                    <a:lnTo>
                      <a:pt x="3987" y="1844"/>
                    </a:lnTo>
                    <a:lnTo>
                      <a:pt x="3994" y="1829"/>
                    </a:lnTo>
                    <a:lnTo>
                      <a:pt x="4000" y="1802"/>
                    </a:lnTo>
                    <a:lnTo>
                      <a:pt x="4008" y="1791"/>
                    </a:lnTo>
                    <a:lnTo>
                      <a:pt x="4008" y="1812"/>
                    </a:lnTo>
                    <a:lnTo>
                      <a:pt x="4005" y="1818"/>
                    </a:lnTo>
                    <a:lnTo>
                      <a:pt x="4015" y="1807"/>
                    </a:lnTo>
                    <a:lnTo>
                      <a:pt x="4017" y="1817"/>
                    </a:lnTo>
                    <a:lnTo>
                      <a:pt x="4015" y="1825"/>
                    </a:lnTo>
                    <a:lnTo>
                      <a:pt x="4016" y="1840"/>
                    </a:lnTo>
                    <a:lnTo>
                      <a:pt x="4019" y="1844"/>
                    </a:lnTo>
                    <a:lnTo>
                      <a:pt x="4026" y="1828"/>
                    </a:lnTo>
                    <a:lnTo>
                      <a:pt x="4055" y="1808"/>
                    </a:lnTo>
                    <a:lnTo>
                      <a:pt x="4078" y="1802"/>
                    </a:lnTo>
                    <a:lnTo>
                      <a:pt x="4079" y="1788"/>
                    </a:lnTo>
                    <a:lnTo>
                      <a:pt x="4085" y="1775"/>
                    </a:lnTo>
                    <a:lnTo>
                      <a:pt x="4091" y="1766"/>
                    </a:lnTo>
                    <a:lnTo>
                      <a:pt x="4100" y="1775"/>
                    </a:lnTo>
                    <a:lnTo>
                      <a:pt x="4112" y="1781"/>
                    </a:lnTo>
                    <a:lnTo>
                      <a:pt x="4116" y="1791"/>
                    </a:lnTo>
                    <a:lnTo>
                      <a:pt x="4111" y="1809"/>
                    </a:lnTo>
                    <a:lnTo>
                      <a:pt x="4114" y="1803"/>
                    </a:lnTo>
                    <a:lnTo>
                      <a:pt x="4123" y="1782"/>
                    </a:lnTo>
                    <a:lnTo>
                      <a:pt x="4116" y="1772"/>
                    </a:lnTo>
                    <a:lnTo>
                      <a:pt x="4110" y="1766"/>
                    </a:lnTo>
                    <a:lnTo>
                      <a:pt x="4106" y="1758"/>
                    </a:lnTo>
                    <a:lnTo>
                      <a:pt x="4116" y="1766"/>
                    </a:lnTo>
                    <a:lnTo>
                      <a:pt x="4122" y="1764"/>
                    </a:lnTo>
                    <a:lnTo>
                      <a:pt x="4127" y="1758"/>
                    </a:lnTo>
                    <a:lnTo>
                      <a:pt x="4123" y="1755"/>
                    </a:lnTo>
                    <a:lnTo>
                      <a:pt x="4124" y="1745"/>
                    </a:lnTo>
                    <a:lnTo>
                      <a:pt x="4133" y="1747"/>
                    </a:lnTo>
                    <a:lnTo>
                      <a:pt x="4135" y="1732"/>
                    </a:lnTo>
                    <a:lnTo>
                      <a:pt x="4130" y="1718"/>
                    </a:lnTo>
                    <a:lnTo>
                      <a:pt x="4137" y="1726"/>
                    </a:lnTo>
                    <a:lnTo>
                      <a:pt x="4141" y="1717"/>
                    </a:lnTo>
                    <a:lnTo>
                      <a:pt x="4149" y="1712"/>
                    </a:lnTo>
                    <a:lnTo>
                      <a:pt x="4149" y="1704"/>
                    </a:lnTo>
                    <a:lnTo>
                      <a:pt x="4157" y="1699"/>
                    </a:lnTo>
                    <a:lnTo>
                      <a:pt x="4150" y="1686"/>
                    </a:lnTo>
                    <a:lnTo>
                      <a:pt x="4143" y="1679"/>
                    </a:lnTo>
                    <a:lnTo>
                      <a:pt x="4138" y="1669"/>
                    </a:lnTo>
                    <a:lnTo>
                      <a:pt x="4143" y="1658"/>
                    </a:lnTo>
                    <a:lnTo>
                      <a:pt x="4157" y="1635"/>
                    </a:lnTo>
                    <a:lnTo>
                      <a:pt x="4165" y="1630"/>
                    </a:lnTo>
                    <a:lnTo>
                      <a:pt x="4172" y="1621"/>
                    </a:lnTo>
                    <a:lnTo>
                      <a:pt x="4172" y="1619"/>
                    </a:lnTo>
                    <a:lnTo>
                      <a:pt x="4177" y="1609"/>
                    </a:lnTo>
                    <a:lnTo>
                      <a:pt x="4186" y="1608"/>
                    </a:lnTo>
                    <a:lnTo>
                      <a:pt x="4196" y="1609"/>
                    </a:lnTo>
                    <a:lnTo>
                      <a:pt x="4198" y="1615"/>
                    </a:lnTo>
                    <a:lnTo>
                      <a:pt x="4194" y="1621"/>
                    </a:lnTo>
                    <a:lnTo>
                      <a:pt x="4202" y="1623"/>
                    </a:lnTo>
                    <a:lnTo>
                      <a:pt x="4200" y="1631"/>
                    </a:lnTo>
                    <a:lnTo>
                      <a:pt x="4203" y="1638"/>
                    </a:lnTo>
                    <a:lnTo>
                      <a:pt x="4203" y="1650"/>
                    </a:lnTo>
                    <a:lnTo>
                      <a:pt x="4198" y="1656"/>
                    </a:lnTo>
                    <a:lnTo>
                      <a:pt x="4207" y="1651"/>
                    </a:lnTo>
                    <a:lnTo>
                      <a:pt x="4211" y="1656"/>
                    </a:lnTo>
                    <a:lnTo>
                      <a:pt x="4211" y="1679"/>
                    </a:lnTo>
                    <a:lnTo>
                      <a:pt x="4223" y="1680"/>
                    </a:lnTo>
                    <a:lnTo>
                      <a:pt x="4218" y="1683"/>
                    </a:lnTo>
                    <a:lnTo>
                      <a:pt x="4219" y="1690"/>
                    </a:lnTo>
                    <a:lnTo>
                      <a:pt x="4229" y="1688"/>
                    </a:lnTo>
                    <a:lnTo>
                      <a:pt x="4239" y="1693"/>
                    </a:lnTo>
                    <a:lnTo>
                      <a:pt x="4234" y="1700"/>
                    </a:lnTo>
                    <a:lnTo>
                      <a:pt x="4226" y="1708"/>
                    </a:lnTo>
                    <a:lnTo>
                      <a:pt x="4237" y="1710"/>
                    </a:lnTo>
                    <a:lnTo>
                      <a:pt x="4240" y="1718"/>
                    </a:lnTo>
                    <a:lnTo>
                      <a:pt x="4243" y="1710"/>
                    </a:lnTo>
                    <a:lnTo>
                      <a:pt x="4248" y="1712"/>
                    </a:lnTo>
                    <a:lnTo>
                      <a:pt x="4248" y="1724"/>
                    </a:lnTo>
                    <a:lnTo>
                      <a:pt x="4254" y="1721"/>
                    </a:lnTo>
                    <a:lnTo>
                      <a:pt x="4259" y="1724"/>
                    </a:lnTo>
                    <a:lnTo>
                      <a:pt x="4258" y="1734"/>
                    </a:lnTo>
                    <a:lnTo>
                      <a:pt x="4247" y="1740"/>
                    </a:lnTo>
                    <a:lnTo>
                      <a:pt x="4226" y="1740"/>
                    </a:lnTo>
                    <a:lnTo>
                      <a:pt x="4214" y="1747"/>
                    </a:lnTo>
                    <a:lnTo>
                      <a:pt x="4211" y="1753"/>
                    </a:lnTo>
                    <a:lnTo>
                      <a:pt x="4221" y="1745"/>
                    </a:lnTo>
                    <a:lnTo>
                      <a:pt x="4226" y="1749"/>
                    </a:lnTo>
                    <a:lnTo>
                      <a:pt x="4234" y="1747"/>
                    </a:lnTo>
                    <a:lnTo>
                      <a:pt x="4250" y="1747"/>
                    </a:lnTo>
                    <a:lnTo>
                      <a:pt x="4266" y="1742"/>
                    </a:lnTo>
                    <a:lnTo>
                      <a:pt x="4269" y="1743"/>
                    </a:lnTo>
                    <a:lnTo>
                      <a:pt x="4266" y="1754"/>
                    </a:lnTo>
                    <a:lnTo>
                      <a:pt x="4268" y="1755"/>
                    </a:lnTo>
                    <a:lnTo>
                      <a:pt x="4268" y="1764"/>
                    </a:lnTo>
                    <a:lnTo>
                      <a:pt x="4266" y="1771"/>
                    </a:lnTo>
                    <a:lnTo>
                      <a:pt x="4270" y="1769"/>
                    </a:lnTo>
                    <a:lnTo>
                      <a:pt x="4283" y="1770"/>
                    </a:lnTo>
                    <a:lnTo>
                      <a:pt x="4280" y="1781"/>
                    </a:lnTo>
                    <a:lnTo>
                      <a:pt x="4282" y="1785"/>
                    </a:lnTo>
                    <a:lnTo>
                      <a:pt x="4289" y="1787"/>
                    </a:lnTo>
                    <a:lnTo>
                      <a:pt x="4286" y="1792"/>
                    </a:lnTo>
                    <a:lnTo>
                      <a:pt x="4278" y="1796"/>
                    </a:lnTo>
                    <a:lnTo>
                      <a:pt x="4264" y="1798"/>
                    </a:lnTo>
                    <a:lnTo>
                      <a:pt x="4257" y="1794"/>
                    </a:lnTo>
                    <a:lnTo>
                      <a:pt x="4251" y="1797"/>
                    </a:lnTo>
                    <a:lnTo>
                      <a:pt x="4251" y="1802"/>
                    </a:lnTo>
                    <a:lnTo>
                      <a:pt x="4256" y="1806"/>
                    </a:lnTo>
                    <a:lnTo>
                      <a:pt x="4266" y="1803"/>
                    </a:lnTo>
                    <a:lnTo>
                      <a:pt x="4284" y="1804"/>
                    </a:lnTo>
                    <a:lnTo>
                      <a:pt x="4301" y="1803"/>
                    </a:lnTo>
                    <a:lnTo>
                      <a:pt x="4304" y="1814"/>
                    </a:lnTo>
                    <a:lnTo>
                      <a:pt x="4297" y="1819"/>
                    </a:lnTo>
                    <a:lnTo>
                      <a:pt x="4294" y="1825"/>
                    </a:lnTo>
                    <a:lnTo>
                      <a:pt x="4299" y="1828"/>
                    </a:lnTo>
                    <a:lnTo>
                      <a:pt x="4293" y="1833"/>
                    </a:lnTo>
                    <a:lnTo>
                      <a:pt x="4280" y="1836"/>
                    </a:lnTo>
                    <a:lnTo>
                      <a:pt x="4269" y="1851"/>
                    </a:lnTo>
                    <a:lnTo>
                      <a:pt x="4278" y="1850"/>
                    </a:lnTo>
                    <a:lnTo>
                      <a:pt x="4286" y="1842"/>
                    </a:lnTo>
                    <a:lnTo>
                      <a:pt x="4296" y="1841"/>
                    </a:lnTo>
                    <a:lnTo>
                      <a:pt x="4305" y="1837"/>
                    </a:lnTo>
                    <a:lnTo>
                      <a:pt x="4315" y="1852"/>
                    </a:lnTo>
                    <a:lnTo>
                      <a:pt x="4310" y="1853"/>
                    </a:lnTo>
                    <a:lnTo>
                      <a:pt x="4304" y="1860"/>
                    </a:lnTo>
                    <a:lnTo>
                      <a:pt x="4304" y="1866"/>
                    </a:lnTo>
                    <a:lnTo>
                      <a:pt x="4315" y="1861"/>
                    </a:lnTo>
                    <a:lnTo>
                      <a:pt x="4322" y="1864"/>
                    </a:lnTo>
                    <a:lnTo>
                      <a:pt x="4322" y="1867"/>
                    </a:lnTo>
                    <a:lnTo>
                      <a:pt x="4331" y="1878"/>
                    </a:lnTo>
                    <a:lnTo>
                      <a:pt x="4339" y="1884"/>
                    </a:lnTo>
                    <a:lnTo>
                      <a:pt x="4342" y="1893"/>
                    </a:lnTo>
                    <a:lnTo>
                      <a:pt x="4323" y="1907"/>
                    </a:lnTo>
                    <a:lnTo>
                      <a:pt x="4312" y="1907"/>
                    </a:lnTo>
                    <a:lnTo>
                      <a:pt x="4312" y="1914"/>
                    </a:lnTo>
                    <a:lnTo>
                      <a:pt x="4339" y="1912"/>
                    </a:lnTo>
                    <a:lnTo>
                      <a:pt x="4347" y="1922"/>
                    </a:lnTo>
                    <a:lnTo>
                      <a:pt x="4342" y="1932"/>
                    </a:lnTo>
                    <a:lnTo>
                      <a:pt x="4364" y="1939"/>
                    </a:lnTo>
                    <a:lnTo>
                      <a:pt x="4368" y="1953"/>
                    </a:lnTo>
                    <a:lnTo>
                      <a:pt x="4358" y="1963"/>
                    </a:lnTo>
                    <a:lnTo>
                      <a:pt x="4347" y="1974"/>
                    </a:lnTo>
                    <a:lnTo>
                      <a:pt x="4350" y="1987"/>
                    </a:lnTo>
                    <a:lnTo>
                      <a:pt x="4343" y="1989"/>
                    </a:lnTo>
                    <a:lnTo>
                      <a:pt x="4315" y="1973"/>
                    </a:lnTo>
                    <a:lnTo>
                      <a:pt x="4312" y="1979"/>
                    </a:lnTo>
                    <a:lnTo>
                      <a:pt x="4326" y="1984"/>
                    </a:lnTo>
                    <a:lnTo>
                      <a:pt x="4326" y="1986"/>
                    </a:lnTo>
                    <a:lnTo>
                      <a:pt x="4295" y="1990"/>
                    </a:lnTo>
                    <a:lnTo>
                      <a:pt x="4286" y="1992"/>
                    </a:lnTo>
                    <a:lnTo>
                      <a:pt x="4302" y="1996"/>
                    </a:lnTo>
                    <a:lnTo>
                      <a:pt x="4334" y="1995"/>
                    </a:lnTo>
                    <a:lnTo>
                      <a:pt x="4348" y="1997"/>
                    </a:lnTo>
                    <a:lnTo>
                      <a:pt x="4350" y="2002"/>
                    </a:lnTo>
                    <a:lnTo>
                      <a:pt x="4342" y="2003"/>
                    </a:lnTo>
                    <a:lnTo>
                      <a:pt x="4334" y="2009"/>
                    </a:lnTo>
                    <a:lnTo>
                      <a:pt x="4336" y="2013"/>
                    </a:lnTo>
                    <a:lnTo>
                      <a:pt x="4350" y="2022"/>
                    </a:lnTo>
                    <a:lnTo>
                      <a:pt x="4352" y="2028"/>
                    </a:lnTo>
                    <a:lnTo>
                      <a:pt x="4342" y="2027"/>
                    </a:lnTo>
                    <a:lnTo>
                      <a:pt x="4338" y="2036"/>
                    </a:lnTo>
                    <a:lnTo>
                      <a:pt x="4371" y="2034"/>
                    </a:lnTo>
                    <a:lnTo>
                      <a:pt x="4375" y="2055"/>
                    </a:lnTo>
                    <a:lnTo>
                      <a:pt x="4379" y="2060"/>
                    </a:lnTo>
                    <a:lnTo>
                      <a:pt x="4374" y="2065"/>
                    </a:lnTo>
                    <a:lnTo>
                      <a:pt x="4403" y="2068"/>
                    </a:lnTo>
                    <a:lnTo>
                      <a:pt x="4411" y="2073"/>
                    </a:lnTo>
                    <a:lnTo>
                      <a:pt x="4412" y="2084"/>
                    </a:lnTo>
                    <a:lnTo>
                      <a:pt x="4418" y="2079"/>
                    </a:lnTo>
                    <a:lnTo>
                      <a:pt x="4428" y="2079"/>
                    </a:lnTo>
                    <a:lnTo>
                      <a:pt x="4428" y="2089"/>
                    </a:lnTo>
                    <a:lnTo>
                      <a:pt x="4424" y="2097"/>
                    </a:lnTo>
                    <a:lnTo>
                      <a:pt x="4429" y="2102"/>
                    </a:lnTo>
                    <a:lnTo>
                      <a:pt x="4431" y="2110"/>
                    </a:lnTo>
                    <a:lnTo>
                      <a:pt x="4420" y="2122"/>
                    </a:lnTo>
                    <a:lnTo>
                      <a:pt x="4420" y="2126"/>
                    </a:lnTo>
                    <a:lnTo>
                      <a:pt x="4433" y="2119"/>
                    </a:lnTo>
                    <a:lnTo>
                      <a:pt x="4447" y="2130"/>
                    </a:lnTo>
                    <a:lnTo>
                      <a:pt x="4452" y="2125"/>
                    </a:lnTo>
                    <a:lnTo>
                      <a:pt x="4462" y="2120"/>
                    </a:lnTo>
                    <a:lnTo>
                      <a:pt x="4463" y="2129"/>
                    </a:lnTo>
                    <a:lnTo>
                      <a:pt x="4473" y="2132"/>
                    </a:lnTo>
                    <a:lnTo>
                      <a:pt x="4461" y="2162"/>
                    </a:lnTo>
                    <a:lnTo>
                      <a:pt x="4469" y="2154"/>
                    </a:lnTo>
                    <a:lnTo>
                      <a:pt x="4481" y="2138"/>
                    </a:lnTo>
                    <a:lnTo>
                      <a:pt x="4490" y="2131"/>
                    </a:lnTo>
                    <a:lnTo>
                      <a:pt x="4489" y="2145"/>
                    </a:lnTo>
                    <a:lnTo>
                      <a:pt x="4493" y="2145"/>
                    </a:lnTo>
                    <a:lnTo>
                      <a:pt x="4499" y="2137"/>
                    </a:lnTo>
                    <a:lnTo>
                      <a:pt x="4501" y="2149"/>
                    </a:lnTo>
                    <a:lnTo>
                      <a:pt x="4504" y="2158"/>
                    </a:lnTo>
                    <a:lnTo>
                      <a:pt x="4510" y="2164"/>
                    </a:lnTo>
                    <a:lnTo>
                      <a:pt x="4522" y="2167"/>
                    </a:lnTo>
                    <a:lnTo>
                      <a:pt x="4536" y="2174"/>
                    </a:lnTo>
                    <a:lnTo>
                      <a:pt x="4543" y="2170"/>
                    </a:lnTo>
                    <a:lnTo>
                      <a:pt x="4542" y="2163"/>
                    </a:lnTo>
                    <a:lnTo>
                      <a:pt x="4552" y="2156"/>
                    </a:lnTo>
                    <a:lnTo>
                      <a:pt x="4559" y="2165"/>
                    </a:lnTo>
                    <a:lnTo>
                      <a:pt x="4557" y="2174"/>
                    </a:lnTo>
                    <a:lnTo>
                      <a:pt x="4568" y="2176"/>
                    </a:lnTo>
                    <a:lnTo>
                      <a:pt x="4575" y="2181"/>
                    </a:lnTo>
                    <a:lnTo>
                      <a:pt x="4581" y="2183"/>
                    </a:lnTo>
                    <a:lnTo>
                      <a:pt x="4586" y="2192"/>
                    </a:lnTo>
                    <a:lnTo>
                      <a:pt x="4581" y="2199"/>
                    </a:lnTo>
                    <a:lnTo>
                      <a:pt x="4581" y="2203"/>
                    </a:lnTo>
                    <a:lnTo>
                      <a:pt x="4580" y="2206"/>
                    </a:lnTo>
                    <a:lnTo>
                      <a:pt x="4571" y="2208"/>
                    </a:lnTo>
                    <a:lnTo>
                      <a:pt x="4565" y="2206"/>
                    </a:lnTo>
                    <a:lnTo>
                      <a:pt x="4558" y="2207"/>
                    </a:lnTo>
                    <a:lnTo>
                      <a:pt x="4544" y="2213"/>
                    </a:lnTo>
                    <a:lnTo>
                      <a:pt x="4539" y="2216"/>
                    </a:lnTo>
                    <a:lnTo>
                      <a:pt x="4539" y="2218"/>
                    </a:lnTo>
                    <a:lnTo>
                      <a:pt x="4524" y="2228"/>
                    </a:lnTo>
                    <a:lnTo>
                      <a:pt x="4494" y="2232"/>
                    </a:lnTo>
                    <a:lnTo>
                      <a:pt x="4477" y="2238"/>
                    </a:lnTo>
                    <a:lnTo>
                      <a:pt x="4469" y="2246"/>
                    </a:lnTo>
                    <a:lnTo>
                      <a:pt x="4482" y="2246"/>
                    </a:lnTo>
                    <a:lnTo>
                      <a:pt x="4495" y="2242"/>
                    </a:lnTo>
                    <a:lnTo>
                      <a:pt x="4510" y="2233"/>
                    </a:lnTo>
                    <a:lnTo>
                      <a:pt x="4515" y="2235"/>
                    </a:lnTo>
                    <a:lnTo>
                      <a:pt x="4482" y="2251"/>
                    </a:lnTo>
                    <a:lnTo>
                      <a:pt x="4467" y="2256"/>
                    </a:lnTo>
                    <a:lnTo>
                      <a:pt x="4452" y="2256"/>
                    </a:lnTo>
                    <a:lnTo>
                      <a:pt x="4436" y="2280"/>
                    </a:lnTo>
                    <a:lnTo>
                      <a:pt x="4424" y="2276"/>
                    </a:lnTo>
                    <a:lnTo>
                      <a:pt x="4413" y="2267"/>
                    </a:lnTo>
                    <a:lnTo>
                      <a:pt x="4399" y="2264"/>
                    </a:lnTo>
                    <a:lnTo>
                      <a:pt x="4386" y="2265"/>
                    </a:lnTo>
                    <a:lnTo>
                      <a:pt x="4387" y="2274"/>
                    </a:lnTo>
                    <a:lnTo>
                      <a:pt x="4404" y="2276"/>
                    </a:lnTo>
                    <a:lnTo>
                      <a:pt x="4419" y="2282"/>
                    </a:lnTo>
                    <a:lnTo>
                      <a:pt x="4430" y="2289"/>
                    </a:lnTo>
                    <a:lnTo>
                      <a:pt x="4426" y="2314"/>
                    </a:lnTo>
                    <a:lnTo>
                      <a:pt x="4438" y="2308"/>
                    </a:lnTo>
                    <a:lnTo>
                      <a:pt x="4451" y="2298"/>
                    </a:lnTo>
                    <a:lnTo>
                      <a:pt x="4456" y="2291"/>
                    </a:lnTo>
                    <a:lnTo>
                      <a:pt x="4468" y="2283"/>
                    </a:lnTo>
                    <a:lnTo>
                      <a:pt x="4479" y="2272"/>
                    </a:lnTo>
                    <a:lnTo>
                      <a:pt x="4496" y="2265"/>
                    </a:lnTo>
                    <a:lnTo>
                      <a:pt x="4506" y="2251"/>
                    </a:lnTo>
                    <a:lnTo>
                      <a:pt x="4519" y="2244"/>
                    </a:lnTo>
                    <a:lnTo>
                      <a:pt x="4547" y="2237"/>
                    </a:lnTo>
                    <a:lnTo>
                      <a:pt x="4563" y="2240"/>
                    </a:lnTo>
                    <a:lnTo>
                      <a:pt x="4569" y="2238"/>
                    </a:lnTo>
                    <a:lnTo>
                      <a:pt x="4560" y="2234"/>
                    </a:lnTo>
                    <a:lnTo>
                      <a:pt x="4546" y="2231"/>
                    </a:lnTo>
                    <a:lnTo>
                      <a:pt x="4530" y="2234"/>
                    </a:lnTo>
                    <a:lnTo>
                      <a:pt x="4538" y="2229"/>
                    </a:lnTo>
                    <a:lnTo>
                      <a:pt x="4555" y="2226"/>
                    </a:lnTo>
                    <a:lnTo>
                      <a:pt x="4582" y="2228"/>
                    </a:lnTo>
                    <a:lnTo>
                      <a:pt x="4594" y="2228"/>
                    </a:lnTo>
                    <a:lnTo>
                      <a:pt x="4596" y="2233"/>
                    </a:lnTo>
                    <a:lnTo>
                      <a:pt x="4595" y="2243"/>
                    </a:lnTo>
                    <a:lnTo>
                      <a:pt x="4597" y="2253"/>
                    </a:lnTo>
                    <a:lnTo>
                      <a:pt x="4598" y="2265"/>
                    </a:lnTo>
                    <a:lnTo>
                      <a:pt x="4591" y="2275"/>
                    </a:lnTo>
                    <a:lnTo>
                      <a:pt x="4590" y="2285"/>
                    </a:lnTo>
                    <a:lnTo>
                      <a:pt x="4592" y="2301"/>
                    </a:lnTo>
                    <a:lnTo>
                      <a:pt x="4595" y="2301"/>
                    </a:lnTo>
                    <a:lnTo>
                      <a:pt x="4607" y="2274"/>
                    </a:lnTo>
                    <a:lnTo>
                      <a:pt x="4616" y="2267"/>
                    </a:lnTo>
                    <a:lnTo>
                      <a:pt x="4629" y="2266"/>
                    </a:lnTo>
                    <a:lnTo>
                      <a:pt x="4637" y="2269"/>
                    </a:lnTo>
                    <a:lnTo>
                      <a:pt x="4633" y="2274"/>
                    </a:lnTo>
                    <a:lnTo>
                      <a:pt x="4667" y="2286"/>
                    </a:lnTo>
                    <a:lnTo>
                      <a:pt x="4668" y="2289"/>
                    </a:lnTo>
                    <a:lnTo>
                      <a:pt x="4662" y="2293"/>
                    </a:lnTo>
                    <a:lnTo>
                      <a:pt x="4668" y="2303"/>
                    </a:lnTo>
                    <a:lnTo>
                      <a:pt x="4675" y="2307"/>
                    </a:lnTo>
                    <a:lnTo>
                      <a:pt x="4676" y="2313"/>
                    </a:lnTo>
                    <a:lnTo>
                      <a:pt x="4680" y="2315"/>
                    </a:lnTo>
                    <a:lnTo>
                      <a:pt x="4680" y="2323"/>
                    </a:lnTo>
                    <a:lnTo>
                      <a:pt x="4675" y="2325"/>
                    </a:lnTo>
                    <a:lnTo>
                      <a:pt x="4670" y="2330"/>
                    </a:lnTo>
                    <a:lnTo>
                      <a:pt x="4648" y="2321"/>
                    </a:lnTo>
                    <a:lnTo>
                      <a:pt x="4655" y="2334"/>
                    </a:lnTo>
                    <a:lnTo>
                      <a:pt x="4660" y="2336"/>
                    </a:lnTo>
                    <a:lnTo>
                      <a:pt x="4668" y="2336"/>
                    </a:lnTo>
                    <a:lnTo>
                      <a:pt x="4672" y="2350"/>
                    </a:lnTo>
                    <a:lnTo>
                      <a:pt x="4668" y="2353"/>
                    </a:lnTo>
                    <a:lnTo>
                      <a:pt x="4668" y="2357"/>
                    </a:lnTo>
                    <a:lnTo>
                      <a:pt x="4677" y="2371"/>
                    </a:lnTo>
                    <a:lnTo>
                      <a:pt x="4677" y="2373"/>
                    </a:lnTo>
                    <a:lnTo>
                      <a:pt x="4667" y="2372"/>
                    </a:lnTo>
                    <a:lnTo>
                      <a:pt x="4664" y="2378"/>
                    </a:lnTo>
                    <a:lnTo>
                      <a:pt x="4681" y="2383"/>
                    </a:lnTo>
                    <a:lnTo>
                      <a:pt x="4686" y="2395"/>
                    </a:lnTo>
                    <a:lnTo>
                      <a:pt x="4671" y="2394"/>
                    </a:lnTo>
                    <a:lnTo>
                      <a:pt x="4664" y="2391"/>
                    </a:lnTo>
                    <a:lnTo>
                      <a:pt x="4668" y="2398"/>
                    </a:lnTo>
                    <a:close/>
                  </a:path>
                </a:pathLst>
              </a:custGeom>
              <a:solidFill>
                <a:schemeClr val="accent2"/>
              </a:solidFill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305"/>
              <p:cNvSpPr>
                <a:spLocks noChangeAspect="1"/>
              </p:cNvSpPr>
              <p:nvPr/>
            </p:nvSpPr>
            <p:spPr bwMode="gray">
              <a:xfrm>
                <a:off x="1437" y="1025"/>
                <a:ext cx="39" cy="63"/>
              </a:xfrm>
              <a:custGeom>
                <a:avLst/>
                <a:gdLst/>
                <a:ahLst/>
                <a:cxnLst>
                  <a:cxn ang="0">
                    <a:pos x="197" y="156"/>
                  </a:cxn>
                  <a:cxn ang="0">
                    <a:pos x="180" y="119"/>
                  </a:cxn>
                  <a:cxn ang="0">
                    <a:pos x="140" y="109"/>
                  </a:cxn>
                  <a:cxn ang="0">
                    <a:pos x="128" y="97"/>
                  </a:cxn>
                  <a:cxn ang="0">
                    <a:pos x="132" y="73"/>
                  </a:cxn>
                  <a:cxn ang="0">
                    <a:pos x="121" y="63"/>
                  </a:cxn>
                  <a:cxn ang="0">
                    <a:pos x="95" y="44"/>
                  </a:cxn>
                  <a:cxn ang="0">
                    <a:pos x="22" y="0"/>
                  </a:cxn>
                  <a:cxn ang="0">
                    <a:pos x="6" y="25"/>
                  </a:cxn>
                  <a:cxn ang="0">
                    <a:pos x="4" y="44"/>
                  </a:cxn>
                  <a:cxn ang="0">
                    <a:pos x="9" y="65"/>
                  </a:cxn>
                  <a:cxn ang="0">
                    <a:pos x="18" y="82"/>
                  </a:cxn>
                  <a:cxn ang="0">
                    <a:pos x="0" y="98"/>
                  </a:cxn>
                  <a:cxn ang="0">
                    <a:pos x="20" y="127"/>
                  </a:cxn>
                  <a:cxn ang="0">
                    <a:pos x="21" y="161"/>
                  </a:cxn>
                  <a:cxn ang="0">
                    <a:pos x="34" y="173"/>
                  </a:cxn>
                  <a:cxn ang="0">
                    <a:pos x="27" y="184"/>
                  </a:cxn>
                  <a:cxn ang="0">
                    <a:pos x="54" y="187"/>
                  </a:cxn>
                  <a:cxn ang="0">
                    <a:pos x="83" y="215"/>
                  </a:cxn>
                  <a:cxn ang="0">
                    <a:pos x="79" y="226"/>
                  </a:cxn>
                  <a:cxn ang="0">
                    <a:pos x="35" y="236"/>
                  </a:cxn>
                  <a:cxn ang="0">
                    <a:pos x="63" y="300"/>
                  </a:cxn>
                  <a:cxn ang="0">
                    <a:pos x="86" y="316"/>
                  </a:cxn>
                  <a:cxn ang="0">
                    <a:pos x="97" y="295"/>
                  </a:cxn>
                  <a:cxn ang="0">
                    <a:pos x="91" y="292"/>
                  </a:cxn>
                  <a:cxn ang="0">
                    <a:pos x="120" y="290"/>
                  </a:cxn>
                  <a:cxn ang="0">
                    <a:pos x="170" y="268"/>
                  </a:cxn>
                  <a:cxn ang="0">
                    <a:pos x="185" y="275"/>
                  </a:cxn>
                  <a:cxn ang="0">
                    <a:pos x="190" y="264"/>
                  </a:cxn>
                  <a:cxn ang="0">
                    <a:pos x="197" y="233"/>
                  </a:cxn>
                  <a:cxn ang="0">
                    <a:pos x="186" y="221"/>
                  </a:cxn>
                  <a:cxn ang="0">
                    <a:pos x="185" y="219"/>
                  </a:cxn>
                  <a:cxn ang="0">
                    <a:pos x="197" y="163"/>
                  </a:cxn>
                </a:cxnLst>
                <a:rect l="0" t="0" r="r" b="b"/>
                <a:pathLst>
                  <a:path w="197" h="316">
                    <a:moveTo>
                      <a:pt x="197" y="163"/>
                    </a:moveTo>
                    <a:lnTo>
                      <a:pt x="197" y="156"/>
                    </a:lnTo>
                    <a:lnTo>
                      <a:pt x="196" y="149"/>
                    </a:lnTo>
                    <a:lnTo>
                      <a:pt x="180" y="119"/>
                    </a:lnTo>
                    <a:lnTo>
                      <a:pt x="156" y="102"/>
                    </a:lnTo>
                    <a:lnTo>
                      <a:pt x="140" y="109"/>
                    </a:lnTo>
                    <a:lnTo>
                      <a:pt x="127" y="107"/>
                    </a:lnTo>
                    <a:lnTo>
                      <a:pt x="128" y="97"/>
                    </a:lnTo>
                    <a:lnTo>
                      <a:pt x="128" y="86"/>
                    </a:lnTo>
                    <a:lnTo>
                      <a:pt x="132" y="73"/>
                    </a:lnTo>
                    <a:lnTo>
                      <a:pt x="127" y="65"/>
                    </a:lnTo>
                    <a:lnTo>
                      <a:pt x="121" y="63"/>
                    </a:lnTo>
                    <a:lnTo>
                      <a:pt x="106" y="47"/>
                    </a:lnTo>
                    <a:lnTo>
                      <a:pt x="95" y="44"/>
                    </a:lnTo>
                    <a:lnTo>
                      <a:pt x="53" y="7"/>
                    </a:lnTo>
                    <a:lnTo>
                      <a:pt x="22" y="0"/>
                    </a:lnTo>
                    <a:lnTo>
                      <a:pt x="5" y="16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44"/>
                    </a:lnTo>
                    <a:lnTo>
                      <a:pt x="5" y="52"/>
                    </a:lnTo>
                    <a:lnTo>
                      <a:pt x="9" y="65"/>
                    </a:lnTo>
                    <a:lnTo>
                      <a:pt x="15" y="70"/>
                    </a:lnTo>
                    <a:lnTo>
                      <a:pt x="18" y="82"/>
                    </a:lnTo>
                    <a:lnTo>
                      <a:pt x="14" y="90"/>
                    </a:lnTo>
                    <a:lnTo>
                      <a:pt x="0" y="98"/>
                    </a:lnTo>
                    <a:lnTo>
                      <a:pt x="13" y="124"/>
                    </a:lnTo>
                    <a:lnTo>
                      <a:pt x="20" y="127"/>
                    </a:lnTo>
                    <a:lnTo>
                      <a:pt x="18" y="139"/>
                    </a:lnTo>
                    <a:lnTo>
                      <a:pt x="21" y="161"/>
                    </a:lnTo>
                    <a:lnTo>
                      <a:pt x="31" y="163"/>
                    </a:lnTo>
                    <a:lnTo>
                      <a:pt x="34" y="173"/>
                    </a:lnTo>
                    <a:lnTo>
                      <a:pt x="24" y="177"/>
                    </a:lnTo>
                    <a:lnTo>
                      <a:pt x="27" y="184"/>
                    </a:lnTo>
                    <a:lnTo>
                      <a:pt x="46" y="190"/>
                    </a:lnTo>
                    <a:lnTo>
                      <a:pt x="54" y="187"/>
                    </a:lnTo>
                    <a:lnTo>
                      <a:pt x="85" y="203"/>
                    </a:lnTo>
                    <a:lnTo>
                      <a:pt x="83" y="215"/>
                    </a:lnTo>
                    <a:lnTo>
                      <a:pt x="89" y="216"/>
                    </a:lnTo>
                    <a:lnTo>
                      <a:pt x="79" y="226"/>
                    </a:lnTo>
                    <a:lnTo>
                      <a:pt x="38" y="224"/>
                    </a:lnTo>
                    <a:lnTo>
                      <a:pt x="35" y="236"/>
                    </a:lnTo>
                    <a:lnTo>
                      <a:pt x="72" y="279"/>
                    </a:lnTo>
                    <a:lnTo>
                      <a:pt x="63" y="300"/>
                    </a:lnTo>
                    <a:lnTo>
                      <a:pt x="65" y="307"/>
                    </a:lnTo>
                    <a:lnTo>
                      <a:pt x="86" y="316"/>
                    </a:lnTo>
                    <a:lnTo>
                      <a:pt x="97" y="300"/>
                    </a:lnTo>
                    <a:lnTo>
                      <a:pt x="97" y="295"/>
                    </a:lnTo>
                    <a:lnTo>
                      <a:pt x="94" y="290"/>
                    </a:lnTo>
                    <a:lnTo>
                      <a:pt x="91" y="292"/>
                    </a:lnTo>
                    <a:lnTo>
                      <a:pt x="106" y="275"/>
                    </a:lnTo>
                    <a:lnTo>
                      <a:pt x="120" y="290"/>
                    </a:lnTo>
                    <a:lnTo>
                      <a:pt x="133" y="287"/>
                    </a:lnTo>
                    <a:lnTo>
                      <a:pt x="170" y="268"/>
                    </a:lnTo>
                    <a:lnTo>
                      <a:pt x="181" y="270"/>
                    </a:lnTo>
                    <a:lnTo>
                      <a:pt x="185" y="275"/>
                    </a:lnTo>
                    <a:lnTo>
                      <a:pt x="188" y="271"/>
                    </a:lnTo>
                    <a:lnTo>
                      <a:pt x="190" y="264"/>
                    </a:lnTo>
                    <a:lnTo>
                      <a:pt x="196" y="249"/>
                    </a:lnTo>
                    <a:lnTo>
                      <a:pt x="197" y="233"/>
                    </a:lnTo>
                    <a:lnTo>
                      <a:pt x="193" y="227"/>
                    </a:lnTo>
                    <a:lnTo>
                      <a:pt x="186" y="221"/>
                    </a:lnTo>
                    <a:lnTo>
                      <a:pt x="186" y="225"/>
                    </a:lnTo>
                    <a:lnTo>
                      <a:pt x="185" y="219"/>
                    </a:lnTo>
                    <a:lnTo>
                      <a:pt x="185" y="174"/>
                    </a:lnTo>
                    <a:lnTo>
                      <a:pt x="197" y="16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306"/>
              <p:cNvSpPr>
                <a:spLocks noChangeAspect="1"/>
              </p:cNvSpPr>
              <p:nvPr/>
            </p:nvSpPr>
            <p:spPr bwMode="gray">
              <a:xfrm>
                <a:off x="1356" y="1000"/>
                <a:ext cx="74" cy="86"/>
              </a:xfrm>
              <a:custGeom>
                <a:avLst/>
                <a:gdLst/>
                <a:ahLst/>
                <a:cxnLst>
                  <a:cxn ang="0">
                    <a:pos x="318" y="278"/>
                  </a:cxn>
                  <a:cxn ang="0">
                    <a:pos x="327" y="224"/>
                  </a:cxn>
                  <a:cxn ang="0">
                    <a:pos x="332" y="197"/>
                  </a:cxn>
                  <a:cxn ang="0">
                    <a:pos x="321" y="194"/>
                  </a:cxn>
                  <a:cxn ang="0">
                    <a:pos x="300" y="176"/>
                  </a:cxn>
                  <a:cxn ang="0">
                    <a:pos x="297" y="141"/>
                  </a:cxn>
                  <a:cxn ang="0">
                    <a:pos x="245" y="131"/>
                  </a:cxn>
                  <a:cxn ang="0">
                    <a:pos x="236" y="133"/>
                  </a:cxn>
                  <a:cxn ang="0">
                    <a:pos x="232" y="101"/>
                  </a:cxn>
                  <a:cxn ang="0">
                    <a:pos x="220" y="85"/>
                  </a:cxn>
                  <a:cxn ang="0">
                    <a:pos x="210" y="76"/>
                  </a:cxn>
                  <a:cxn ang="0">
                    <a:pos x="176" y="44"/>
                  </a:cxn>
                  <a:cxn ang="0">
                    <a:pos x="148" y="76"/>
                  </a:cxn>
                  <a:cxn ang="0">
                    <a:pos x="143" y="114"/>
                  </a:cxn>
                  <a:cxn ang="0">
                    <a:pos x="130" y="22"/>
                  </a:cxn>
                  <a:cxn ang="0">
                    <a:pos x="108" y="16"/>
                  </a:cxn>
                  <a:cxn ang="0">
                    <a:pos x="84" y="0"/>
                  </a:cxn>
                  <a:cxn ang="0">
                    <a:pos x="11" y="16"/>
                  </a:cxn>
                  <a:cxn ang="0">
                    <a:pos x="5" y="101"/>
                  </a:cxn>
                  <a:cxn ang="0">
                    <a:pos x="40" y="96"/>
                  </a:cxn>
                  <a:cxn ang="0">
                    <a:pos x="42" y="145"/>
                  </a:cxn>
                  <a:cxn ang="0">
                    <a:pos x="55" y="155"/>
                  </a:cxn>
                  <a:cxn ang="0">
                    <a:pos x="80" y="109"/>
                  </a:cxn>
                  <a:cxn ang="0">
                    <a:pos x="95" y="130"/>
                  </a:cxn>
                  <a:cxn ang="0">
                    <a:pos x="81" y="155"/>
                  </a:cxn>
                  <a:cxn ang="0">
                    <a:pos x="97" y="162"/>
                  </a:cxn>
                  <a:cxn ang="0">
                    <a:pos x="123" y="168"/>
                  </a:cxn>
                  <a:cxn ang="0">
                    <a:pos x="96" y="201"/>
                  </a:cxn>
                  <a:cxn ang="0">
                    <a:pos x="121" y="228"/>
                  </a:cxn>
                  <a:cxn ang="0">
                    <a:pos x="65" y="225"/>
                  </a:cxn>
                  <a:cxn ang="0">
                    <a:pos x="42" y="253"/>
                  </a:cxn>
                  <a:cxn ang="0">
                    <a:pos x="79" y="307"/>
                  </a:cxn>
                  <a:cxn ang="0">
                    <a:pos x="118" y="290"/>
                  </a:cxn>
                  <a:cxn ang="0">
                    <a:pos x="157" y="282"/>
                  </a:cxn>
                  <a:cxn ang="0">
                    <a:pos x="180" y="305"/>
                  </a:cxn>
                  <a:cxn ang="0">
                    <a:pos x="230" y="305"/>
                  </a:cxn>
                  <a:cxn ang="0">
                    <a:pos x="250" y="322"/>
                  </a:cxn>
                  <a:cxn ang="0">
                    <a:pos x="257" y="328"/>
                  </a:cxn>
                  <a:cxn ang="0">
                    <a:pos x="277" y="388"/>
                  </a:cxn>
                  <a:cxn ang="0">
                    <a:pos x="301" y="416"/>
                  </a:cxn>
                  <a:cxn ang="0">
                    <a:pos x="326" y="415"/>
                  </a:cxn>
                  <a:cxn ang="0">
                    <a:pos x="360" y="395"/>
                  </a:cxn>
                  <a:cxn ang="0">
                    <a:pos x="337" y="301"/>
                  </a:cxn>
                </a:cxnLst>
                <a:rect l="0" t="0" r="r" b="b"/>
                <a:pathLst>
                  <a:path w="368" h="430">
                    <a:moveTo>
                      <a:pt x="337" y="301"/>
                    </a:moveTo>
                    <a:lnTo>
                      <a:pt x="333" y="284"/>
                    </a:lnTo>
                    <a:lnTo>
                      <a:pt x="318" y="278"/>
                    </a:lnTo>
                    <a:lnTo>
                      <a:pt x="320" y="260"/>
                    </a:lnTo>
                    <a:lnTo>
                      <a:pt x="316" y="243"/>
                    </a:lnTo>
                    <a:lnTo>
                      <a:pt x="327" y="224"/>
                    </a:lnTo>
                    <a:lnTo>
                      <a:pt x="328" y="211"/>
                    </a:lnTo>
                    <a:lnTo>
                      <a:pt x="332" y="204"/>
                    </a:lnTo>
                    <a:lnTo>
                      <a:pt x="332" y="197"/>
                    </a:lnTo>
                    <a:lnTo>
                      <a:pt x="327" y="190"/>
                    </a:lnTo>
                    <a:lnTo>
                      <a:pt x="323" y="187"/>
                    </a:lnTo>
                    <a:lnTo>
                      <a:pt x="321" y="194"/>
                    </a:lnTo>
                    <a:lnTo>
                      <a:pt x="311" y="177"/>
                    </a:lnTo>
                    <a:lnTo>
                      <a:pt x="312" y="177"/>
                    </a:lnTo>
                    <a:lnTo>
                      <a:pt x="300" y="176"/>
                    </a:lnTo>
                    <a:lnTo>
                      <a:pt x="299" y="171"/>
                    </a:lnTo>
                    <a:lnTo>
                      <a:pt x="304" y="158"/>
                    </a:lnTo>
                    <a:lnTo>
                      <a:pt x="297" y="141"/>
                    </a:lnTo>
                    <a:lnTo>
                      <a:pt x="266" y="118"/>
                    </a:lnTo>
                    <a:lnTo>
                      <a:pt x="261" y="125"/>
                    </a:lnTo>
                    <a:lnTo>
                      <a:pt x="245" y="131"/>
                    </a:lnTo>
                    <a:lnTo>
                      <a:pt x="237" y="141"/>
                    </a:lnTo>
                    <a:lnTo>
                      <a:pt x="235" y="139"/>
                    </a:lnTo>
                    <a:lnTo>
                      <a:pt x="236" y="133"/>
                    </a:lnTo>
                    <a:lnTo>
                      <a:pt x="227" y="128"/>
                    </a:lnTo>
                    <a:lnTo>
                      <a:pt x="227" y="119"/>
                    </a:lnTo>
                    <a:lnTo>
                      <a:pt x="232" y="101"/>
                    </a:lnTo>
                    <a:lnTo>
                      <a:pt x="231" y="85"/>
                    </a:lnTo>
                    <a:lnTo>
                      <a:pt x="223" y="75"/>
                    </a:lnTo>
                    <a:lnTo>
                      <a:pt x="220" y="85"/>
                    </a:lnTo>
                    <a:lnTo>
                      <a:pt x="211" y="90"/>
                    </a:lnTo>
                    <a:lnTo>
                      <a:pt x="211" y="85"/>
                    </a:lnTo>
                    <a:lnTo>
                      <a:pt x="210" y="76"/>
                    </a:lnTo>
                    <a:lnTo>
                      <a:pt x="200" y="69"/>
                    </a:lnTo>
                    <a:lnTo>
                      <a:pt x="193" y="53"/>
                    </a:lnTo>
                    <a:lnTo>
                      <a:pt x="176" y="44"/>
                    </a:lnTo>
                    <a:lnTo>
                      <a:pt x="166" y="44"/>
                    </a:lnTo>
                    <a:lnTo>
                      <a:pt x="151" y="65"/>
                    </a:lnTo>
                    <a:lnTo>
                      <a:pt x="148" y="76"/>
                    </a:lnTo>
                    <a:lnTo>
                      <a:pt x="148" y="93"/>
                    </a:lnTo>
                    <a:lnTo>
                      <a:pt x="146" y="104"/>
                    </a:lnTo>
                    <a:lnTo>
                      <a:pt x="143" y="114"/>
                    </a:lnTo>
                    <a:lnTo>
                      <a:pt x="129" y="96"/>
                    </a:lnTo>
                    <a:lnTo>
                      <a:pt x="134" y="33"/>
                    </a:lnTo>
                    <a:lnTo>
                      <a:pt x="130" y="22"/>
                    </a:lnTo>
                    <a:lnTo>
                      <a:pt x="116" y="21"/>
                    </a:lnTo>
                    <a:lnTo>
                      <a:pt x="103" y="27"/>
                    </a:lnTo>
                    <a:lnTo>
                      <a:pt x="108" y="16"/>
                    </a:lnTo>
                    <a:lnTo>
                      <a:pt x="106" y="11"/>
                    </a:lnTo>
                    <a:lnTo>
                      <a:pt x="95" y="4"/>
                    </a:lnTo>
                    <a:lnTo>
                      <a:pt x="84" y="0"/>
                    </a:lnTo>
                    <a:lnTo>
                      <a:pt x="62" y="13"/>
                    </a:lnTo>
                    <a:lnTo>
                      <a:pt x="22" y="22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0" y="56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17" y="107"/>
                    </a:lnTo>
                    <a:lnTo>
                      <a:pt x="40" y="96"/>
                    </a:lnTo>
                    <a:lnTo>
                      <a:pt x="52" y="98"/>
                    </a:lnTo>
                    <a:lnTo>
                      <a:pt x="52" y="114"/>
                    </a:lnTo>
                    <a:lnTo>
                      <a:pt x="42" y="145"/>
                    </a:lnTo>
                    <a:lnTo>
                      <a:pt x="36" y="150"/>
                    </a:lnTo>
                    <a:lnTo>
                      <a:pt x="41" y="161"/>
                    </a:lnTo>
                    <a:lnTo>
                      <a:pt x="55" y="155"/>
                    </a:lnTo>
                    <a:lnTo>
                      <a:pt x="67" y="120"/>
                    </a:lnTo>
                    <a:lnTo>
                      <a:pt x="75" y="117"/>
                    </a:lnTo>
                    <a:lnTo>
                      <a:pt x="80" y="109"/>
                    </a:lnTo>
                    <a:lnTo>
                      <a:pt x="87" y="111"/>
                    </a:lnTo>
                    <a:lnTo>
                      <a:pt x="92" y="117"/>
                    </a:lnTo>
                    <a:lnTo>
                      <a:pt x="95" y="130"/>
                    </a:lnTo>
                    <a:lnTo>
                      <a:pt x="92" y="139"/>
                    </a:lnTo>
                    <a:lnTo>
                      <a:pt x="89" y="146"/>
                    </a:lnTo>
                    <a:lnTo>
                      <a:pt x="81" y="155"/>
                    </a:lnTo>
                    <a:lnTo>
                      <a:pt x="83" y="171"/>
                    </a:lnTo>
                    <a:lnTo>
                      <a:pt x="92" y="174"/>
                    </a:lnTo>
                    <a:lnTo>
                      <a:pt x="97" y="162"/>
                    </a:lnTo>
                    <a:lnTo>
                      <a:pt x="102" y="165"/>
                    </a:lnTo>
                    <a:lnTo>
                      <a:pt x="103" y="176"/>
                    </a:lnTo>
                    <a:lnTo>
                      <a:pt x="123" y="168"/>
                    </a:lnTo>
                    <a:lnTo>
                      <a:pt x="122" y="181"/>
                    </a:lnTo>
                    <a:lnTo>
                      <a:pt x="117" y="190"/>
                    </a:lnTo>
                    <a:lnTo>
                      <a:pt x="96" y="201"/>
                    </a:lnTo>
                    <a:lnTo>
                      <a:pt x="94" y="210"/>
                    </a:lnTo>
                    <a:lnTo>
                      <a:pt x="127" y="216"/>
                    </a:lnTo>
                    <a:lnTo>
                      <a:pt x="121" y="228"/>
                    </a:lnTo>
                    <a:lnTo>
                      <a:pt x="118" y="242"/>
                    </a:lnTo>
                    <a:lnTo>
                      <a:pt x="92" y="240"/>
                    </a:lnTo>
                    <a:lnTo>
                      <a:pt x="65" y="225"/>
                    </a:lnTo>
                    <a:lnTo>
                      <a:pt x="47" y="228"/>
                    </a:lnTo>
                    <a:lnTo>
                      <a:pt x="41" y="236"/>
                    </a:lnTo>
                    <a:lnTo>
                      <a:pt x="42" y="253"/>
                    </a:lnTo>
                    <a:lnTo>
                      <a:pt x="43" y="268"/>
                    </a:lnTo>
                    <a:lnTo>
                      <a:pt x="57" y="290"/>
                    </a:lnTo>
                    <a:lnTo>
                      <a:pt x="79" y="307"/>
                    </a:lnTo>
                    <a:lnTo>
                      <a:pt x="103" y="310"/>
                    </a:lnTo>
                    <a:lnTo>
                      <a:pt x="111" y="303"/>
                    </a:lnTo>
                    <a:lnTo>
                      <a:pt x="118" y="290"/>
                    </a:lnTo>
                    <a:lnTo>
                      <a:pt x="127" y="290"/>
                    </a:lnTo>
                    <a:lnTo>
                      <a:pt x="159" y="274"/>
                    </a:lnTo>
                    <a:lnTo>
                      <a:pt x="157" y="282"/>
                    </a:lnTo>
                    <a:lnTo>
                      <a:pt x="159" y="295"/>
                    </a:lnTo>
                    <a:lnTo>
                      <a:pt x="170" y="305"/>
                    </a:lnTo>
                    <a:lnTo>
                      <a:pt x="180" y="305"/>
                    </a:lnTo>
                    <a:lnTo>
                      <a:pt x="191" y="297"/>
                    </a:lnTo>
                    <a:lnTo>
                      <a:pt x="203" y="297"/>
                    </a:lnTo>
                    <a:lnTo>
                      <a:pt x="230" y="305"/>
                    </a:lnTo>
                    <a:lnTo>
                      <a:pt x="234" y="312"/>
                    </a:lnTo>
                    <a:lnTo>
                      <a:pt x="234" y="321"/>
                    </a:lnTo>
                    <a:lnTo>
                      <a:pt x="250" y="322"/>
                    </a:lnTo>
                    <a:lnTo>
                      <a:pt x="253" y="316"/>
                    </a:lnTo>
                    <a:lnTo>
                      <a:pt x="256" y="318"/>
                    </a:lnTo>
                    <a:lnTo>
                      <a:pt x="257" y="328"/>
                    </a:lnTo>
                    <a:lnTo>
                      <a:pt x="268" y="343"/>
                    </a:lnTo>
                    <a:lnTo>
                      <a:pt x="268" y="366"/>
                    </a:lnTo>
                    <a:lnTo>
                      <a:pt x="277" y="388"/>
                    </a:lnTo>
                    <a:lnTo>
                      <a:pt x="278" y="399"/>
                    </a:lnTo>
                    <a:lnTo>
                      <a:pt x="294" y="418"/>
                    </a:lnTo>
                    <a:lnTo>
                      <a:pt x="301" y="416"/>
                    </a:lnTo>
                    <a:lnTo>
                      <a:pt x="313" y="430"/>
                    </a:lnTo>
                    <a:lnTo>
                      <a:pt x="318" y="420"/>
                    </a:lnTo>
                    <a:lnTo>
                      <a:pt x="326" y="415"/>
                    </a:lnTo>
                    <a:lnTo>
                      <a:pt x="339" y="416"/>
                    </a:lnTo>
                    <a:lnTo>
                      <a:pt x="355" y="410"/>
                    </a:lnTo>
                    <a:lnTo>
                      <a:pt x="360" y="395"/>
                    </a:lnTo>
                    <a:lnTo>
                      <a:pt x="359" y="382"/>
                    </a:lnTo>
                    <a:lnTo>
                      <a:pt x="368" y="357"/>
                    </a:lnTo>
                    <a:lnTo>
                      <a:pt x="337" y="30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307"/>
              <p:cNvSpPr>
                <a:spLocks noChangeAspect="1"/>
              </p:cNvSpPr>
              <p:nvPr/>
            </p:nvSpPr>
            <p:spPr bwMode="gray">
              <a:xfrm>
                <a:off x="1462" y="960"/>
                <a:ext cx="121" cy="112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18" y="69"/>
                  </a:cxn>
                  <a:cxn ang="0">
                    <a:pos x="88" y="118"/>
                  </a:cxn>
                  <a:cxn ang="0">
                    <a:pos x="103" y="142"/>
                  </a:cxn>
                  <a:cxn ang="0">
                    <a:pos x="45" y="146"/>
                  </a:cxn>
                  <a:cxn ang="0">
                    <a:pos x="39" y="178"/>
                  </a:cxn>
                  <a:cxn ang="0">
                    <a:pos x="70" y="189"/>
                  </a:cxn>
                  <a:cxn ang="0">
                    <a:pos x="83" y="233"/>
                  </a:cxn>
                  <a:cxn ang="0">
                    <a:pos x="110" y="200"/>
                  </a:cxn>
                  <a:cxn ang="0">
                    <a:pos x="143" y="192"/>
                  </a:cxn>
                  <a:cxn ang="0">
                    <a:pos x="132" y="225"/>
                  </a:cxn>
                  <a:cxn ang="0">
                    <a:pos x="158" y="204"/>
                  </a:cxn>
                  <a:cxn ang="0">
                    <a:pos x="177" y="181"/>
                  </a:cxn>
                  <a:cxn ang="0">
                    <a:pos x="193" y="192"/>
                  </a:cxn>
                  <a:cxn ang="0">
                    <a:pos x="229" y="209"/>
                  </a:cxn>
                  <a:cxn ang="0">
                    <a:pos x="260" y="216"/>
                  </a:cxn>
                  <a:cxn ang="0">
                    <a:pos x="208" y="232"/>
                  </a:cxn>
                  <a:cxn ang="0">
                    <a:pos x="266" y="236"/>
                  </a:cxn>
                  <a:cxn ang="0">
                    <a:pos x="313" y="243"/>
                  </a:cxn>
                  <a:cxn ang="0">
                    <a:pos x="154" y="292"/>
                  </a:cxn>
                  <a:cxn ang="0">
                    <a:pos x="138" y="340"/>
                  </a:cxn>
                  <a:cxn ang="0">
                    <a:pos x="185" y="382"/>
                  </a:cxn>
                  <a:cxn ang="0">
                    <a:pos x="153" y="392"/>
                  </a:cxn>
                  <a:cxn ang="0">
                    <a:pos x="164" y="416"/>
                  </a:cxn>
                  <a:cxn ang="0">
                    <a:pos x="243" y="442"/>
                  </a:cxn>
                  <a:cxn ang="0">
                    <a:pos x="184" y="486"/>
                  </a:cxn>
                  <a:cxn ang="0">
                    <a:pos x="211" y="506"/>
                  </a:cxn>
                  <a:cxn ang="0">
                    <a:pos x="210" y="513"/>
                  </a:cxn>
                  <a:cxn ang="0">
                    <a:pos x="250" y="547"/>
                  </a:cxn>
                  <a:cxn ang="0">
                    <a:pos x="326" y="549"/>
                  </a:cxn>
                  <a:cxn ang="0">
                    <a:pos x="326" y="511"/>
                  </a:cxn>
                  <a:cxn ang="0">
                    <a:pos x="365" y="552"/>
                  </a:cxn>
                  <a:cxn ang="0">
                    <a:pos x="335" y="475"/>
                  </a:cxn>
                  <a:cxn ang="0">
                    <a:pos x="330" y="430"/>
                  </a:cxn>
                  <a:cxn ang="0">
                    <a:pos x="368" y="497"/>
                  </a:cxn>
                  <a:cxn ang="0">
                    <a:pos x="405" y="533"/>
                  </a:cxn>
                  <a:cxn ang="0">
                    <a:pos x="398" y="415"/>
                  </a:cxn>
                  <a:cxn ang="0">
                    <a:pos x="421" y="461"/>
                  </a:cxn>
                  <a:cxn ang="0">
                    <a:pos x="435" y="416"/>
                  </a:cxn>
                  <a:cxn ang="0">
                    <a:pos x="420" y="360"/>
                  </a:cxn>
                  <a:cxn ang="0">
                    <a:pos x="432" y="284"/>
                  </a:cxn>
                  <a:cxn ang="0">
                    <a:pos x="431" y="321"/>
                  </a:cxn>
                  <a:cxn ang="0">
                    <a:pos x="455" y="407"/>
                  </a:cxn>
                  <a:cxn ang="0">
                    <a:pos x="486" y="303"/>
                  </a:cxn>
                  <a:cxn ang="0">
                    <a:pos x="513" y="310"/>
                  </a:cxn>
                  <a:cxn ang="0">
                    <a:pos x="602" y="231"/>
                  </a:cxn>
                  <a:cxn ang="0">
                    <a:pos x="588" y="170"/>
                  </a:cxn>
                  <a:cxn ang="0">
                    <a:pos x="551" y="135"/>
                  </a:cxn>
                  <a:cxn ang="0">
                    <a:pos x="535" y="176"/>
                  </a:cxn>
                  <a:cxn ang="0">
                    <a:pos x="539" y="141"/>
                  </a:cxn>
                  <a:cxn ang="0">
                    <a:pos x="507" y="93"/>
                  </a:cxn>
                  <a:cxn ang="0">
                    <a:pos x="468" y="127"/>
                  </a:cxn>
                  <a:cxn ang="0">
                    <a:pos x="481" y="96"/>
                  </a:cxn>
                  <a:cxn ang="0">
                    <a:pos x="481" y="33"/>
                  </a:cxn>
                  <a:cxn ang="0">
                    <a:pos x="104" y="0"/>
                  </a:cxn>
                  <a:cxn ang="0">
                    <a:pos x="99" y="0"/>
                  </a:cxn>
                  <a:cxn ang="0">
                    <a:pos x="2" y="0"/>
                  </a:cxn>
                </a:cxnLst>
                <a:rect l="0" t="0" r="r" b="b"/>
                <a:pathLst>
                  <a:path w="603" h="558">
                    <a:moveTo>
                      <a:pt x="3" y="21"/>
                    </a:moveTo>
                    <a:lnTo>
                      <a:pt x="23" y="26"/>
                    </a:lnTo>
                    <a:lnTo>
                      <a:pt x="25" y="32"/>
                    </a:lnTo>
                    <a:lnTo>
                      <a:pt x="22" y="39"/>
                    </a:lnTo>
                    <a:lnTo>
                      <a:pt x="1" y="42"/>
                    </a:lnTo>
                    <a:lnTo>
                      <a:pt x="12" y="52"/>
                    </a:lnTo>
                    <a:lnTo>
                      <a:pt x="9" y="57"/>
                    </a:lnTo>
                    <a:lnTo>
                      <a:pt x="18" y="69"/>
                    </a:lnTo>
                    <a:lnTo>
                      <a:pt x="34" y="103"/>
                    </a:lnTo>
                    <a:lnTo>
                      <a:pt x="55" y="117"/>
                    </a:lnTo>
                    <a:lnTo>
                      <a:pt x="59" y="124"/>
                    </a:lnTo>
                    <a:lnTo>
                      <a:pt x="88" y="118"/>
                    </a:lnTo>
                    <a:lnTo>
                      <a:pt x="105" y="128"/>
                    </a:lnTo>
                    <a:lnTo>
                      <a:pt x="126" y="104"/>
                    </a:lnTo>
                    <a:lnTo>
                      <a:pt x="120" y="129"/>
                    </a:lnTo>
                    <a:lnTo>
                      <a:pt x="103" y="142"/>
                    </a:lnTo>
                    <a:lnTo>
                      <a:pt x="81" y="144"/>
                    </a:lnTo>
                    <a:lnTo>
                      <a:pt x="80" y="149"/>
                    </a:lnTo>
                    <a:lnTo>
                      <a:pt x="64" y="155"/>
                    </a:lnTo>
                    <a:lnTo>
                      <a:pt x="45" y="146"/>
                    </a:lnTo>
                    <a:lnTo>
                      <a:pt x="39" y="152"/>
                    </a:lnTo>
                    <a:lnTo>
                      <a:pt x="38" y="161"/>
                    </a:lnTo>
                    <a:lnTo>
                      <a:pt x="40" y="168"/>
                    </a:lnTo>
                    <a:lnTo>
                      <a:pt x="39" y="178"/>
                    </a:lnTo>
                    <a:lnTo>
                      <a:pt x="48" y="189"/>
                    </a:lnTo>
                    <a:lnTo>
                      <a:pt x="56" y="188"/>
                    </a:lnTo>
                    <a:lnTo>
                      <a:pt x="60" y="195"/>
                    </a:lnTo>
                    <a:lnTo>
                      <a:pt x="70" y="189"/>
                    </a:lnTo>
                    <a:lnTo>
                      <a:pt x="72" y="200"/>
                    </a:lnTo>
                    <a:lnTo>
                      <a:pt x="77" y="209"/>
                    </a:lnTo>
                    <a:lnTo>
                      <a:pt x="76" y="212"/>
                    </a:lnTo>
                    <a:lnTo>
                      <a:pt x="83" y="233"/>
                    </a:lnTo>
                    <a:lnTo>
                      <a:pt x="88" y="224"/>
                    </a:lnTo>
                    <a:lnTo>
                      <a:pt x="98" y="212"/>
                    </a:lnTo>
                    <a:lnTo>
                      <a:pt x="108" y="209"/>
                    </a:lnTo>
                    <a:lnTo>
                      <a:pt x="110" y="200"/>
                    </a:lnTo>
                    <a:lnTo>
                      <a:pt x="109" y="193"/>
                    </a:lnTo>
                    <a:lnTo>
                      <a:pt x="116" y="183"/>
                    </a:lnTo>
                    <a:lnTo>
                      <a:pt x="135" y="193"/>
                    </a:lnTo>
                    <a:lnTo>
                      <a:pt x="143" y="192"/>
                    </a:lnTo>
                    <a:lnTo>
                      <a:pt x="132" y="203"/>
                    </a:lnTo>
                    <a:lnTo>
                      <a:pt x="130" y="209"/>
                    </a:lnTo>
                    <a:lnTo>
                      <a:pt x="129" y="225"/>
                    </a:lnTo>
                    <a:lnTo>
                      <a:pt x="132" y="225"/>
                    </a:lnTo>
                    <a:lnTo>
                      <a:pt x="138" y="236"/>
                    </a:lnTo>
                    <a:lnTo>
                      <a:pt x="146" y="233"/>
                    </a:lnTo>
                    <a:lnTo>
                      <a:pt x="156" y="221"/>
                    </a:lnTo>
                    <a:lnTo>
                      <a:pt x="158" y="204"/>
                    </a:lnTo>
                    <a:lnTo>
                      <a:pt x="168" y="197"/>
                    </a:lnTo>
                    <a:lnTo>
                      <a:pt x="170" y="181"/>
                    </a:lnTo>
                    <a:lnTo>
                      <a:pt x="175" y="172"/>
                    </a:lnTo>
                    <a:lnTo>
                      <a:pt x="177" y="181"/>
                    </a:lnTo>
                    <a:lnTo>
                      <a:pt x="170" y="208"/>
                    </a:lnTo>
                    <a:lnTo>
                      <a:pt x="174" y="211"/>
                    </a:lnTo>
                    <a:lnTo>
                      <a:pt x="191" y="205"/>
                    </a:lnTo>
                    <a:lnTo>
                      <a:pt x="193" y="192"/>
                    </a:lnTo>
                    <a:lnTo>
                      <a:pt x="194" y="189"/>
                    </a:lnTo>
                    <a:lnTo>
                      <a:pt x="218" y="183"/>
                    </a:lnTo>
                    <a:lnTo>
                      <a:pt x="215" y="200"/>
                    </a:lnTo>
                    <a:lnTo>
                      <a:pt x="229" y="209"/>
                    </a:lnTo>
                    <a:lnTo>
                      <a:pt x="276" y="203"/>
                    </a:lnTo>
                    <a:lnTo>
                      <a:pt x="277" y="206"/>
                    </a:lnTo>
                    <a:lnTo>
                      <a:pt x="272" y="211"/>
                    </a:lnTo>
                    <a:lnTo>
                      <a:pt x="260" y="216"/>
                    </a:lnTo>
                    <a:lnTo>
                      <a:pt x="222" y="216"/>
                    </a:lnTo>
                    <a:lnTo>
                      <a:pt x="220" y="224"/>
                    </a:lnTo>
                    <a:lnTo>
                      <a:pt x="208" y="224"/>
                    </a:lnTo>
                    <a:lnTo>
                      <a:pt x="208" y="232"/>
                    </a:lnTo>
                    <a:lnTo>
                      <a:pt x="213" y="237"/>
                    </a:lnTo>
                    <a:lnTo>
                      <a:pt x="227" y="244"/>
                    </a:lnTo>
                    <a:lnTo>
                      <a:pt x="259" y="243"/>
                    </a:lnTo>
                    <a:lnTo>
                      <a:pt x="266" y="236"/>
                    </a:lnTo>
                    <a:lnTo>
                      <a:pt x="312" y="231"/>
                    </a:lnTo>
                    <a:lnTo>
                      <a:pt x="324" y="222"/>
                    </a:lnTo>
                    <a:lnTo>
                      <a:pt x="315" y="241"/>
                    </a:lnTo>
                    <a:lnTo>
                      <a:pt x="313" y="243"/>
                    </a:lnTo>
                    <a:lnTo>
                      <a:pt x="275" y="247"/>
                    </a:lnTo>
                    <a:lnTo>
                      <a:pt x="242" y="258"/>
                    </a:lnTo>
                    <a:lnTo>
                      <a:pt x="173" y="265"/>
                    </a:lnTo>
                    <a:lnTo>
                      <a:pt x="154" y="292"/>
                    </a:lnTo>
                    <a:lnTo>
                      <a:pt x="138" y="298"/>
                    </a:lnTo>
                    <a:lnTo>
                      <a:pt x="127" y="313"/>
                    </a:lnTo>
                    <a:lnTo>
                      <a:pt x="130" y="325"/>
                    </a:lnTo>
                    <a:lnTo>
                      <a:pt x="138" y="340"/>
                    </a:lnTo>
                    <a:lnTo>
                      <a:pt x="145" y="359"/>
                    </a:lnTo>
                    <a:lnTo>
                      <a:pt x="163" y="356"/>
                    </a:lnTo>
                    <a:lnTo>
                      <a:pt x="183" y="371"/>
                    </a:lnTo>
                    <a:lnTo>
                      <a:pt x="185" y="382"/>
                    </a:lnTo>
                    <a:lnTo>
                      <a:pt x="163" y="380"/>
                    </a:lnTo>
                    <a:lnTo>
                      <a:pt x="156" y="373"/>
                    </a:lnTo>
                    <a:lnTo>
                      <a:pt x="151" y="377"/>
                    </a:lnTo>
                    <a:lnTo>
                      <a:pt x="153" y="392"/>
                    </a:lnTo>
                    <a:lnTo>
                      <a:pt x="158" y="404"/>
                    </a:lnTo>
                    <a:lnTo>
                      <a:pt x="165" y="404"/>
                    </a:lnTo>
                    <a:lnTo>
                      <a:pt x="163" y="410"/>
                    </a:lnTo>
                    <a:lnTo>
                      <a:pt x="164" y="416"/>
                    </a:lnTo>
                    <a:lnTo>
                      <a:pt x="170" y="426"/>
                    </a:lnTo>
                    <a:lnTo>
                      <a:pt x="193" y="420"/>
                    </a:lnTo>
                    <a:lnTo>
                      <a:pt x="201" y="427"/>
                    </a:lnTo>
                    <a:lnTo>
                      <a:pt x="243" y="442"/>
                    </a:lnTo>
                    <a:lnTo>
                      <a:pt x="238" y="448"/>
                    </a:lnTo>
                    <a:lnTo>
                      <a:pt x="178" y="457"/>
                    </a:lnTo>
                    <a:lnTo>
                      <a:pt x="178" y="472"/>
                    </a:lnTo>
                    <a:lnTo>
                      <a:pt x="184" y="486"/>
                    </a:lnTo>
                    <a:lnTo>
                      <a:pt x="193" y="491"/>
                    </a:lnTo>
                    <a:lnTo>
                      <a:pt x="199" y="505"/>
                    </a:lnTo>
                    <a:lnTo>
                      <a:pt x="205" y="509"/>
                    </a:lnTo>
                    <a:lnTo>
                      <a:pt x="211" y="506"/>
                    </a:lnTo>
                    <a:lnTo>
                      <a:pt x="212" y="497"/>
                    </a:lnTo>
                    <a:lnTo>
                      <a:pt x="216" y="500"/>
                    </a:lnTo>
                    <a:lnTo>
                      <a:pt x="216" y="506"/>
                    </a:lnTo>
                    <a:lnTo>
                      <a:pt x="210" y="513"/>
                    </a:lnTo>
                    <a:lnTo>
                      <a:pt x="218" y="523"/>
                    </a:lnTo>
                    <a:lnTo>
                      <a:pt x="223" y="537"/>
                    </a:lnTo>
                    <a:lnTo>
                      <a:pt x="242" y="537"/>
                    </a:lnTo>
                    <a:lnTo>
                      <a:pt x="250" y="547"/>
                    </a:lnTo>
                    <a:lnTo>
                      <a:pt x="269" y="549"/>
                    </a:lnTo>
                    <a:lnTo>
                      <a:pt x="290" y="558"/>
                    </a:lnTo>
                    <a:lnTo>
                      <a:pt x="324" y="558"/>
                    </a:lnTo>
                    <a:lnTo>
                      <a:pt x="326" y="549"/>
                    </a:lnTo>
                    <a:lnTo>
                      <a:pt x="323" y="532"/>
                    </a:lnTo>
                    <a:lnTo>
                      <a:pt x="307" y="523"/>
                    </a:lnTo>
                    <a:lnTo>
                      <a:pt x="299" y="511"/>
                    </a:lnTo>
                    <a:lnTo>
                      <a:pt x="326" y="511"/>
                    </a:lnTo>
                    <a:lnTo>
                      <a:pt x="339" y="515"/>
                    </a:lnTo>
                    <a:lnTo>
                      <a:pt x="347" y="532"/>
                    </a:lnTo>
                    <a:lnTo>
                      <a:pt x="360" y="539"/>
                    </a:lnTo>
                    <a:lnTo>
                      <a:pt x="365" y="552"/>
                    </a:lnTo>
                    <a:lnTo>
                      <a:pt x="367" y="545"/>
                    </a:lnTo>
                    <a:lnTo>
                      <a:pt x="350" y="501"/>
                    </a:lnTo>
                    <a:lnTo>
                      <a:pt x="339" y="486"/>
                    </a:lnTo>
                    <a:lnTo>
                      <a:pt x="335" y="475"/>
                    </a:lnTo>
                    <a:lnTo>
                      <a:pt x="322" y="447"/>
                    </a:lnTo>
                    <a:lnTo>
                      <a:pt x="323" y="426"/>
                    </a:lnTo>
                    <a:lnTo>
                      <a:pt x="328" y="424"/>
                    </a:lnTo>
                    <a:lnTo>
                      <a:pt x="330" y="430"/>
                    </a:lnTo>
                    <a:lnTo>
                      <a:pt x="339" y="457"/>
                    </a:lnTo>
                    <a:lnTo>
                      <a:pt x="346" y="469"/>
                    </a:lnTo>
                    <a:lnTo>
                      <a:pt x="367" y="486"/>
                    </a:lnTo>
                    <a:lnTo>
                      <a:pt x="368" y="497"/>
                    </a:lnTo>
                    <a:lnTo>
                      <a:pt x="384" y="532"/>
                    </a:lnTo>
                    <a:lnTo>
                      <a:pt x="394" y="544"/>
                    </a:lnTo>
                    <a:lnTo>
                      <a:pt x="401" y="545"/>
                    </a:lnTo>
                    <a:lnTo>
                      <a:pt x="405" y="533"/>
                    </a:lnTo>
                    <a:lnTo>
                      <a:pt x="412" y="483"/>
                    </a:lnTo>
                    <a:lnTo>
                      <a:pt x="395" y="451"/>
                    </a:lnTo>
                    <a:lnTo>
                      <a:pt x="394" y="436"/>
                    </a:lnTo>
                    <a:lnTo>
                      <a:pt x="398" y="415"/>
                    </a:lnTo>
                    <a:lnTo>
                      <a:pt x="401" y="416"/>
                    </a:lnTo>
                    <a:lnTo>
                      <a:pt x="403" y="426"/>
                    </a:lnTo>
                    <a:lnTo>
                      <a:pt x="417" y="447"/>
                    </a:lnTo>
                    <a:lnTo>
                      <a:pt x="421" y="461"/>
                    </a:lnTo>
                    <a:lnTo>
                      <a:pt x="436" y="461"/>
                    </a:lnTo>
                    <a:lnTo>
                      <a:pt x="436" y="451"/>
                    </a:lnTo>
                    <a:lnTo>
                      <a:pt x="438" y="434"/>
                    </a:lnTo>
                    <a:lnTo>
                      <a:pt x="435" y="416"/>
                    </a:lnTo>
                    <a:lnTo>
                      <a:pt x="423" y="407"/>
                    </a:lnTo>
                    <a:lnTo>
                      <a:pt x="425" y="396"/>
                    </a:lnTo>
                    <a:lnTo>
                      <a:pt x="420" y="376"/>
                    </a:lnTo>
                    <a:lnTo>
                      <a:pt x="420" y="360"/>
                    </a:lnTo>
                    <a:lnTo>
                      <a:pt x="421" y="348"/>
                    </a:lnTo>
                    <a:lnTo>
                      <a:pt x="421" y="329"/>
                    </a:lnTo>
                    <a:lnTo>
                      <a:pt x="427" y="312"/>
                    </a:lnTo>
                    <a:lnTo>
                      <a:pt x="432" y="284"/>
                    </a:lnTo>
                    <a:lnTo>
                      <a:pt x="436" y="280"/>
                    </a:lnTo>
                    <a:lnTo>
                      <a:pt x="436" y="287"/>
                    </a:lnTo>
                    <a:lnTo>
                      <a:pt x="433" y="298"/>
                    </a:lnTo>
                    <a:lnTo>
                      <a:pt x="431" y="321"/>
                    </a:lnTo>
                    <a:lnTo>
                      <a:pt x="436" y="334"/>
                    </a:lnTo>
                    <a:lnTo>
                      <a:pt x="436" y="361"/>
                    </a:lnTo>
                    <a:lnTo>
                      <a:pt x="438" y="380"/>
                    </a:lnTo>
                    <a:lnTo>
                      <a:pt x="455" y="407"/>
                    </a:lnTo>
                    <a:lnTo>
                      <a:pt x="460" y="404"/>
                    </a:lnTo>
                    <a:lnTo>
                      <a:pt x="475" y="367"/>
                    </a:lnTo>
                    <a:lnTo>
                      <a:pt x="489" y="345"/>
                    </a:lnTo>
                    <a:lnTo>
                      <a:pt x="486" y="303"/>
                    </a:lnTo>
                    <a:lnTo>
                      <a:pt x="486" y="291"/>
                    </a:lnTo>
                    <a:lnTo>
                      <a:pt x="496" y="300"/>
                    </a:lnTo>
                    <a:lnTo>
                      <a:pt x="498" y="329"/>
                    </a:lnTo>
                    <a:lnTo>
                      <a:pt x="513" y="310"/>
                    </a:lnTo>
                    <a:lnTo>
                      <a:pt x="511" y="307"/>
                    </a:lnTo>
                    <a:lnTo>
                      <a:pt x="512" y="292"/>
                    </a:lnTo>
                    <a:lnTo>
                      <a:pt x="565" y="267"/>
                    </a:lnTo>
                    <a:lnTo>
                      <a:pt x="602" y="231"/>
                    </a:lnTo>
                    <a:lnTo>
                      <a:pt x="603" y="204"/>
                    </a:lnTo>
                    <a:lnTo>
                      <a:pt x="600" y="195"/>
                    </a:lnTo>
                    <a:lnTo>
                      <a:pt x="592" y="184"/>
                    </a:lnTo>
                    <a:lnTo>
                      <a:pt x="588" y="170"/>
                    </a:lnTo>
                    <a:lnTo>
                      <a:pt x="571" y="146"/>
                    </a:lnTo>
                    <a:lnTo>
                      <a:pt x="560" y="123"/>
                    </a:lnTo>
                    <a:lnTo>
                      <a:pt x="552" y="128"/>
                    </a:lnTo>
                    <a:lnTo>
                      <a:pt x="551" y="135"/>
                    </a:lnTo>
                    <a:lnTo>
                      <a:pt x="549" y="145"/>
                    </a:lnTo>
                    <a:lnTo>
                      <a:pt x="549" y="156"/>
                    </a:lnTo>
                    <a:lnTo>
                      <a:pt x="545" y="165"/>
                    </a:lnTo>
                    <a:lnTo>
                      <a:pt x="535" y="176"/>
                    </a:lnTo>
                    <a:lnTo>
                      <a:pt x="534" y="168"/>
                    </a:lnTo>
                    <a:lnTo>
                      <a:pt x="540" y="162"/>
                    </a:lnTo>
                    <a:lnTo>
                      <a:pt x="538" y="150"/>
                    </a:lnTo>
                    <a:lnTo>
                      <a:pt x="539" y="141"/>
                    </a:lnTo>
                    <a:lnTo>
                      <a:pt x="538" y="130"/>
                    </a:lnTo>
                    <a:lnTo>
                      <a:pt x="529" y="123"/>
                    </a:lnTo>
                    <a:lnTo>
                      <a:pt x="519" y="103"/>
                    </a:lnTo>
                    <a:lnTo>
                      <a:pt x="507" y="93"/>
                    </a:lnTo>
                    <a:lnTo>
                      <a:pt x="502" y="92"/>
                    </a:lnTo>
                    <a:lnTo>
                      <a:pt x="489" y="107"/>
                    </a:lnTo>
                    <a:lnTo>
                      <a:pt x="479" y="107"/>
                    </a:lnTo>
                    <a:lnTo>
                      <a:pt x="468" y="127"/>
                    </a:lnTo>
                    <a:lnTo>
                      <a:pt x="464" y="128"/>
                    </a:lnTo>
                    <a:lnTo>
                      <a:pt x="464" y="115"/>
                    </a:lnTo>
                    <a:lnTo>
                      <a:pt x="470" y="102"/>
                    </a:lnTo>
                    <a:lnTo>
                      <a:pt x="481" y="96"/>
                    </a:lnTo>
                    <a:lnTo>
                      <a:pt x="487" y="60"/>
                    </a:lnTo>
                    <a:lnTo>
                      <a:pt x="496" y="32"/>
                    </a:lnTo>
                    <a:lnTo>
                      <a:pt x="496" y="27"/>
                    </a:lnTo>
                    <a:lnTo>
                      <a:pt x="481" y="33"/>
                    </a:lnTo>
                    <a:lnTo>
                      <a:pt x="481" y="28"/>
                    </a:lnTo>
                    <a:lnTo>
                      <a:pt x="491" y="17"/>
                    </a:lnTo>
                    <a:lnTo>
                      <a:pt x="487" y="0"/>
                    </a:lnTo>
                    <a:lnTo>
                      <a:pt x="104" y="0"/>
                    </a:lnTo>
                    <a:lnTo>
                      <a:pt x="110" y="9"/>
                    </a:lnTo>
                    <a:lnTo>
                      <a:pt x="111" y="15"/>
                    </a:lnTo>
                    <a:lnTo>
                      <a:pt x="102" y="1"/>
                    </a:lnTo>
                    <a:lnTo>
                      <a:pt x="99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308"/>
              <p:cNvSpPr>
                <a:spLocks noChangeAspect="1"/>
              </p:cNvSpPr>
              <p:nvPr/>
            </p:nvSpPr>
            <p:spPr bwMode="gray">
              <a:xfrm>
                <a:off x="1532" y="960"/>
                <a:ext cx="206" cy="207"/>
              </a:xfrm>
              <a:custGeom>
                <a:avLst/>
                <a:gdLst/>
                <a:ahLst/>
                <a:cxnLst>
                  <a:cxn ang="0">
                    <a:pos x="181" y="70"/>
                  </a:cxn>
                  <a:cxn ang="0">
                    <a:pos x="284" y="215"/>
                  </a:cxn>
                  <a:cxn ang="0">
                    <a:pos x="322" y="275"/>
                  </a:cxn>
                  <a:cxn ang="0">
                    <a:pos x="270" y="271"/>
                  </a:cxn>
                  <a:cxn ang="0">
                    <a:pos x="419" y="334"/>
                  </a:cxn>
                  <a:cxn ang="0">
                    <a:pos x="416" y="370"/>
                  </a:cxn>
                  <a:cxn ang="0">
                    <a:pos x="402" y="402"/>
                  </a:cxn>
                  <a:cxn ang="0">
                    <a:pos x="243" y="332"/>
                  </a:cxn>
                  <a:cxn ang="0">
                    <a:pos x="144" y="436"/>
                  </a:cxn>
                  <a:cxn ang="0">
                    <a:pos x="140" y="531"/>
                  </a:cxn>
                  <a:cxn ang="0">
                    <a:pos x="192" y="511"/>
                  </a:cxn>
                  <a:cxn ang="0">
                    <a:pos x="221" y="553"/>
                  </a:cxn>
                  <a:cxn ang="0">
                    <a:pos x="264" y="454"/>
                  </a:cxn>
                  <a:cxn ang="0">
                    <a:pos x="278" y="529"/>
                  </a:cxn>
                  <a:cxn ang="0">
                    <a:pos x="246" y="561"/>
                  </a:cxn>
                  <a:cxn ang="0">
                    <a:pos x="230" y="609"/>
                  </a:cxn>
                  <a:cxn ang="0">
                    <a:pos x="227" y="620"/>
                  </a:cxn>
                  <a:cxn ang="0">
                    <a:pos x="267" y="650"/>
                  </a:cxn>
                  <a:cxn ang="0">
                    <a:pos x="351" y="657"/>
                  </a:cxn>
                  <a:cxn ang="0">
                    <a:pos x="378" y="623"/>
                  </a:cxn>
                  <a:cxn ang="0">
                    <a:pos x="335" y="739"/>
                  </a:cxn>
                  <a:cxn ang="0">
                    <a:pos x="233" y="736"/>
                  </a:cxn>
                  <a:cxn ang="0">
                    <a:pos x="168" y="622"/>
                  </a:cxn>
                  <a:cxn ang="0">
                    <a:pos x="88" y="693"/>
                  </a:cxn>
                  <a:cxn ang="0">
                    <a:pos x="145" y="753"/>
                  </a:cxn>
                  <a:cxn ang="0">
                    <a:pos x="147" y="801"/>
                  </a:cxn>
                  <a:cxn ang="0">
                    <a:pos x="92" y="819"/>
                  </a:cxn>
                  <a:cxn ang="0">
                    <a:pos x="6" y="903"/>
                  </a:cxn>
                  <a:cxn ang="0">
                    <a:pos x="45" y="897"/>
                  </a:cxn>
                  <a:cxn ang="0">
                    <a:pos x="108" y="964"/>
                  </a:cxn>
                  <a:cxn ang="0">
                    <a:pos x="190" y="995"/>
                  </a:cxn>
                  <a:cxn ang="0">
                    <a:pos x="286" y="925"/>
                  </a:cxn>
                  <a:cxn ang="0">
                    <a:pos x="399" y="979"/>
                  </a:cxn>
                  <a:cxn ang="0">
                    <a:pos x="456" y="958"/>
                  </a:cxn>
                  <a:cxn ang="0">
                    <a:pos x="581" y="943"/>
                  </a:cxn>
                  <a:cxn ang="0">
                    <a:pos x="595" y="865"/>
                  </a:cxn>
                  <a:cxn ang="0">
                    <a:pos x="570" y="792"/>
                  </a:cxn>
                  <a:cxn ang="0">
                    <a:pos x="423" y="805"/>
                  </a:cxn>
                  <a:cxn ang="0">
                    <a:pos x="498" y="773"/>
                  </a:cxn>
                  <a:cxn ang="0">
                    <a:pos x="652" y="694"/>
                  </a:cxn>
                  <a:cxn ang="0">
                    <a:pos x="622" y="596"/>
                  </a:cxn>
                  <a:cxn ang="0">
                    <a:pos x="768" y="555"/>
                  </a:cxn>
                  <a:cxn ang="0">
                    <a:pos x="775" y="468"/>
                  </a:cxn>
                  <a:cxn ang="0">
                    <a:pos x="813" y="411"/>
                  </a:cxn>
                  <a:cxn ang="0">
                    <a:pos x="757" y="319"/>
                  </a:cxn>
                  <a:cxn ang="0">
                    <a:pos x="645" y="291"/>
                  </a:cxn>
                  <a:cxn ang="0">
                    <a:pos x="715" y="247"/>
                  </a:cxn>
                  <a:cxn ang="0">
                    <a:pos x="828" y="274"/>
                  </a:cxn>
                  <a:cxn ang="0">
                    <a:pos x="650" y="222"/>
                  </a:cxn>
                  <a:cxn ang="0">
                    <a:pos x="746" y="209"/>
                  </a:cxn>
                  <a:cxn ang="0">
                    <a:pos x="801" y="185"/>
                  </a:cxn>
                  <a:cxn ang="0">
                    <a:pos x="881" y="140"/>
                  </a:cxn>
                  <a:cxn ang="0">
                    <a:pos x="884" y="103"/>
                  </a:cxn>
                  <a:cxn ang="0">
                    <a:pos x="978" y="58"/>
                  </a:cxn>
                  <a:cxn ang="0">
                    <a:pos x="426" y="41"/>
                  </a:cxn>
                  <a:cxn ang="0">
                    <a:pos x="526" y="107"/>
                  </a:cxn>
                  <a:cxn ang="0">
                    <a:pos x="432" y="129"/>
                  </a:cxn>
                  <a:cxn ang="0">
                    <a:pos x="220" y="14"/>
                  </a:cxn>
                </a:cxnLst>
                <a:rect l="0" t="0" r="r" b="b"/>
                <a:pathLst>
                  <a:path w="1028" h="1037">
                    <a:moveTo>
                      <a:pt x="231" y="23"/>
                    </a:moveTo>
                    <a:lnTo>
                      <a:pt x="231" y="28"/>
                    </a:lnTo>
                    <a:lnTo>
                      <a:pt x="228" y="33"/>
                    </a:lnTo>
                    <a:lnTo>
                      <a:pt x="193" y="18"/>
                    </a:lnTo>
                    <a:lnTo>
                      <a:pt x="184" y="9"/>
                    </a:lnTo>
                    <a:lnTo>
                      <a:pt x="174" y="7"/>
                    </a:lnTo>
                    <a:lnTo>
                      <a:pt x="168" y="11"/>
                    </a:lnTo>
                    <a:lnTo>
                      <a:pt x="168" y="49"/>
                    </a:lnTo>
                    <a:lnTo>
                      <a:pt x="170" y="57"/>
                    </a:lnTo>
                    <a:lnTo>
                      <a:pt x="181" y="70"/>
                    </a:lnTo>
                    <a:lnTo>
                      <a:pt x="204" y="86"/>
                    </a:lnTo>
                    <a:lnTo>
                      <a:pt x="217" y="87"/>
                    </a:lnTo>
                    <a:lnTo>
                      <a:pt x="243" y="111"/>
                    </a:lnTo>
                    <a:lnTo>
                      <a:pt x="247" y="120"/>
                    </a:lnTo>
                    <a:lnTo>
                      <a:pt x="251" y="141"/>
                    </a:lnTo>
                    <a:lnTo>
                      <a:pt x="256" y="151"/>
                    </a:lnTo>
                    <a:lnTo>
                      <a:pt x="279" y="182"/>
                    </a:lnTo>
                    <a:lnTo>
                      <a:pt x="281" y="192"/>
                    </a:lnTo>
                    <a:lnTo>
                      <a:pt x="280" y="204"/>
                    </a:lnTo>
                    <a:lnTo>
                      <a:pt x="284" y="215"/>
                    </a:lnTo>
                    <a:lnTo>
                      <a:pt x="284" y="225"/>
                    </a:lnTo>
                    <a:lnTo>
                      <a:pt x="283" y="228"/>
                    </a:lnTo>
                    <a:lnTo>
                      <a:pt x="286" y="237"/>
                    </a:lnTo>
                    <a:lnTo>
                      <a:pt x="289" y="253"/>
                    </a:lnTo>
                    <a:lnTo>
                      <a:pt x="303" y="249"/>
                    </a:lnTo>
                    <a:lnTo>
                      <a:pt x="310" y="240"/>
                    </a:lnTo>
                    <a:lnTo>
                      <a:pt x="308" y="251"/>
                    </a:lnTo>
                    <a:lnTo>
                      <a:pt x="303" y="259"/>
                    </a:lnTo>
                    <a:lnTo>
                      <a:pt x="314" y="278"/>
                    </a:lnTo>
                    <a:lnTo>
                      <a:pt x="322" y="275"/>
                    </a:lnTo>
                    <a:lnTo>
                      <a:pt x="324" y="290"/>
                    </a:lnTo>
                    <a:lnTo>
                      <a:pt x="330" y="298"/>
                    </a:lnTo>
                    <a:lnTo>
                      <a:pt x="344" y="296"/>
                    </a:lnTo>
                    <a:lnTo>
                      <a:pt x="337" y="307"/>
                    </a:lnTo>
                    <a:lnTo>
                      <a:pt x="318" y="306"/>
                    </a:lnTo>
                    <a:lnTo>
                      <a:pt x="307" y="301"/>
                    </a:lnTo>
                    <a:lnTo>
                      <a:pt x="295" y="280"/>
                    </a:lnTo>
                    <a:lnTo>
                      <a:pt x="283" y="279"/>
                    </a:lnTo>
                    <a:lnTo>
                      <a:pt x="276" y="269"/>
                    </a:lnTo>
                    <a:lnTo>
                      <a:pt x="270" y="271"/>
                    </a:lnTo>
                    <a:lnTo>
                      <a:pt x="262" y="286"/>
                    </a:lnTo>
                    <a:lnTo>
                      <a:pt x="265" y="302"/>
                    </a:lnTo>
                    <a:lnTo>
                      <a:pt x="278" y="307"/>
                    </a:lnTo>
                    <a:lnTo>
                      <a:pt x="295" y="327"/>
                    </a:lnTo>
                    <a:lnTo>
                      <a:pt x="354" y="333"/>
                    </a:lnTo>
                    <a:lnTo>
                      <a:pt x="377" y="346"/>
                    </a:lnTo>
                    <a:lnTo>
                      <a:pt x="407" y="345"/>
                    </a:lnTo>
                    <a:lnTo>
                      <a:pt x="410" y="343"/>
                    </a:lnTo>
                    <a:lnTo>
                      <a:pt x="413" y="335"/>
                    </a:lnTo>
                    <a:lnTo>
                      <a:pt x="419" y="334"/>
                    </a:lnTo>
                    <a:lnTo>
                      <a:pt x="434" y="316"/>
                    </a:lnTo>
                    <a:lnTo>
                      <a:pt x="442" y="313"/>
                    </a:lnTo>
                    <a:lnTo>
                      <a:pt x="442" y="316"/>
                    </a:lnTo>
                    <a:lnTo>
                      <a:pt x="434" y="332"/>
                    </a:lnTo>
                    <a:lnTo>
                      <a:pt x="431" y="349"/>
                    </a:lnTo>
                    <a:lnTo>
                      <a:pt x="434" y="353"/>
                    </a:lnTo>
                    <a:lnTo>
                      <a:pt x="427" y="361"/>
                    </a:lnTo>
                    <a:lnTo>
                      <a:pt x="424" y="360"/>
                    </a:lnTo>
                    <a:lnTo>
                      <a:pt x="421" y="367"/>
                    </a:lnTo>
                    <a:lnTo>
                      <a:pt x="416" y="370"/>
                    </a:lnTo>
                    <a:lnTo>
                      <a:pt x="408" y="357"/>
                    </a:lnTo>
                    <a:lnTo>
                      <a:pt x="398" y="364"/>
                    </a:lnTo>
                    <a:lnTo>
                      <a:pt x="355" y="357"/>
                    </a:lnTo>
                    <a:lnTo>
                      <a:pt x="348" y="366"/>
                    </a:lnTo>
                    <a:lnTo>
                      <a:pt x="351" y="375"/>
                    </a:lnTo>
                    <a:lnTo>
                      <a:pt x="364" y="384"/>
                    </a:lnTo>
                    <a:lnTo>
                      <a:pt x="373" y="386"/>
                    </a:lnTo>
                    <a:lnTo>
                      <a:pt x="377" y="393"/>
                    </a:lnTo>
                    <a:lnTo>
                      <a:pt x="405" y="394"/>
                    </a:lnTo>
                    <a:lnTo>
                      <a:pt x="402" y="402"/>
                    </a:lnTo>
                    <a:lnTo>
                      <a:pt x="388" y="402"/>
                    </a:lnTo>
                    <a:lnTo>
                      <a:pt x="402" y="431"/>
                    </a:lnTo>
                    <a:lnTo>
                      <a:pt x="399" y="437"/>
                    </a:lnTo>
                    <a:lnTo>
                      <a:pt x="380" y="426"/>
                    </a:lnTo>
                    <a:lnTo>
                      <a:pt x="377" y="418"/>
                    </a:lnTo>
                    <a:lnTo>
                      <a:pt x="367" y="400"/>
                    </a:lnTo>
                    <a:lnTo>
                      <a:pt x="356" y="399"/>
                    </a:lnTo>
                    <a:lnTo>
                      <a:pt x="313" y="353"/>
                    </a:lnTo>
                    <a:lnTo>
                      <a:pt x="270" y="345"/>
                    </a:lnTo>
                    <a:lnTo>
                      <a:pt x="243" y="332"/>
                    </a:lnTo>
                    <a:lnTo>
                      <a:pt x="233" y="333"/>
                    </a:lnTo>
                    <a:lnTo>
                      <a:pt x="232" y="341"/>
                    </a:lnTo>
                    <a:lnTo>
                      <a:pt x="225" y="354"/>
                    </a:lnTo>
                    <a:lnTo>
                      <a:pt x="157" y="367"/>
                    </a:lnTo>
                    <a:lnTo>
                      <a:pt x="152" y="371"/>
                    </a:lnTo>
                    <a:lnTo>
                      <a:pt x="146" y="382"/>
                    </a:lnTo>
                    <a:lnTo>
                      <a:pt x="140" y="404"/>
                    </a:lnTo>
                    <a:lnTo>
                      <a:pt x="136" y="426"/>
                    </a:lnTo>
                    <a:lnTo>
                      <a:pt x="147" y="430"/>
                    </a:lnTo>
                    <a:lnTo>
                      <a:pt x="144" y="436"/>
                    </a:lnTo>
                    <a:lnTo>
                      <a:pt x="125" y="442"/>
                    </a:lnTo>
                    <a:lnTo>
                      <a:pt x="118" y="452"/>
                    </a:lnTo>
                    <a:lnTo>
                      <a:pt x="108" y="474"/>
                    </a:lnTo>
                    <a:lnTo>
                      <a:pt x="114" y="488"/>
                    </a:lnTo>
                    <a:lnTo>
                      <a:pt x="115" y="502"/>
                    </a:lnTo>
                    <a:lnTo>
                      <a:pt x="117" y="507"/>
                    </a:lnTo>
                    <a:lnTo>
                      <a:pt x="115" y="523"/>
                    </a:lnTo>
                    <a:lnTo>
                      <a:pt x="117" y="529"/>
                    </a:lnTo>
                    <a:lnTo>
                      <a:pt x="125" y="524"/>
                    </a:lnTo>
                    <a:lnTo>
                      <a:pt x="140" y="531"/>
                    </a:lnTo>
                    <a:lnTo>
                      <a:pt x="127" y="534"/>
                    </a:lnTo>
                    <a:lnTo>
                      <a:pt x="119" y="542"/>
                    </a:lnTo>
                    <a:lnTo>
                      <a:pt x="117" y="549"/>
                    </a:lnTo>
                    <a:lnTo>
                      <a:pt x="118" y="552"/>
                    </a:lnTo>
                    <a:lnTo>
                      <a:pt x="144" y="558"/>
                    </a:lnTo>
                    <a:lnTo>
                      <a:pt x="170" y="545"/>
                    </a:lnTo>
                    <a:lnTo>
                      <a:pt x="176" y="526"/>
                    </a:lnTo>
                    <a:lnTo>
                      <a:pt x="184" y="528"/>
                    </a:lnTo>
                    <a:lnTo>
                      <a:pt x="188" y="523"/>
                    </a:lnTo>
                    <a:lnTo>
                      <a:pt x="192" y="511"/>
                    </a:lnTo>
                    <a:lnTo>
                      <a:pt x="193" y="500"/>
                    </a:lnTo>
                    <a:lnTo>
                      <a:pt x="205" y="486"/>
                    </a:lnTo>
                    <a:lnTo>
                      <a:pt x="205" y="493"/>
                    </a:lnTo>
                    <a:lnTo>
                      <a:pt x="199" y="515"/>
                    </a:lnTo>
                    <a:lnTo>
                      <a:pt x="185" y="542"/>
                    </a:lnTo>
                    <a:lnTo>
                      <a:pt x="187" y="547"/>
                    </a:lnTo>
                    <a:lnTo>
                      <a:pt x="187" y="554"/>
                    </a:lnTo>
                    <a:lnTo>
                      <a:pt x="188" y="561"/>
                    </a:lnTo>
                    <a:lnTo>
                      <a:pt x="194" y="566"/>
                    </a:lnTo>
                    <a:lnTo>
                      <a:pt x="221" y="553"/>
                    </a:lnTo>
                    <a:lnTo>
                      <a:pt x="226" y="558"/>
                    </a:lnTo>
                    <a:lnTo>
                      <a:pt x="233" y="550"/>
                    </a:lnTo>
                    <a:lnTo>
                      <a:pt x="247" y="523"/>
                    </a:lnTo>
                    <a:lnTo>
                      <a:pt x="249" y="510"/>
                    </a:lnTo>
                    <a:lnTo>
                      <a:pt x="254" y="499"/>
                    </a:lnTo>
                    <a:lnTo>
                      <a:pt x="258" y="472"/>
                    </a:lnTo>
                    <a:lnTo>
                      <a:pt x="263" y="458"/>
                    </a:lnTo>
                    <a:lnTo>
                      <a:pt x="263" y="447"/>
                    </a:lnTo>
                    <a:lnTo>
                      <a:pt x="273" y="425"/>
                    </a:lnTo>
                    <a:lnTo>
                      <a:pt x="264" y="454"/>
                    </a:lnTo>
                    <a:lnTo>
                      <a:pt x="263" y="483"/>
                    </a:lnTo>
                    <a:lnTo>
                      <a:pt x="265" y="490"/>
                    </a:lnTo>
                    <a:lnTo>
                      <a:pt x="270" y="491"/>
                    </a:lnTo>
                    <a:lnTo>
                      <a:pt x="276" y="486"/>
                    </a:lnTo>
                    <a:lnTo>
                      <a:pt x="274" y="494"/>
                    </a:lnTo>
                    <a:lnTo>
                      <a:pt x="263" y="505"/>
                    </a:lnTo>
                    <a:lnTo>
                      <a:pt x="259" y="513"/>
                    </a:lnTo>
                    <a:lnTo>
                      <a:pt x="259" y="531"/>
                    </a:lnTo>
                    <a:lnTo>
                      <a:pt x="260" y="536"/>
                    </a:lnTo>
                    <a:lnTo>
                      <a:pt x="278" y="529"/>
                    </a:lnTo>
                    <a:lnTo>
                      <a:pt x="286" y="532"/>
                    </a:lnTo>
                    <a:lnTo>
                      <a:pt x="294" y="536"/>
                    </a:lnTo>
                    <a:lnTo>
                      <a:pt x="296" y="542"/>
                    </a:lnTo>
                    <a:lnTo>
                      <a:pt x="303" y="538"/>
                    </a:lnTo>
                    <a:lnTo>
                      <a:pt x="303" y="545"/>
                    </a:lnTo>
                    <a:lnTo>
                      <a:pt x="298" y="552"/>
                    </a:lnTo>
                    <a:lnTo>
                      <a:pt x="275" y="542"/>
                    </a:lnTo>
                    <a:lnTo>
                      <a:pt x="252" y="547"/>
                    </a:lnTo>
                    <a:lnTo>
                      <a:pt x="246" y="555"/>
                    </a:lnTo>
                    <a:lnTo>
                      <a:pt x="246" y="561"/>
                    </a:lnTo>
                    <a:lnTo>
                      <a:pt x="243" y="570"/>
                    </a:lnTo>
                    <a:lnTo>
                      <a:pt x="257" y="576"/>
                    </a:lnTo>
                    <a:lnTo>
                      <a:pt x="247" y="581"/>
                    </a:lnTo>
                    <a:lnTo>
                      <a:pt x="232" y="576"/>
                    </a:lnTo>
                    <a:lnTo>
                      <a:pt x="226" y="580"/>
                    </a:lnTo>
                    <a:lnTo>
                      <a:pt x="208" y="602"/>
                    </a:lnTo>
                    <a:lnTo>
                      <a:pt x="209" y="607"/>
                    </a:lnTo>
                    <a:lnTo>
                      <a:pt x="214" y="608"/>
                    </a:lnTo>
                    <a:lnTo>
                      <a:pt x="219" y="618"/>
                    </a:lnTo>
                    <a:lnTo>
                      <a:pt x="230" y="609"/>
                    </a:lnTo>
                    <a:lnTo>
                      <a:pt x="253" y="608"/>
                    </a:lnTo>
                    <a:lnTo>
                      <a:pt x="259" y="602"/>
                    </a:lnTo>
                    <a:lnTo>
                      <a:pt x="264" y="604"/>
                    </a:lnTo>
                    <a:lnTo>
                      <a:pt x="265" y="609"/>
                    </a:lnTo>
                    <a:lnTo>
                      <a:pt x="259" y="610"/>
                    </a:lnTo>
                    <a:lnTo>
                      <a:pt x="249" y="620"/>
                    </a:lnTo>
                    <a:lnTo>
                      <a:pt x="251" y="617"/>
                    </a:lnTo>
                    <a:lnTo>
                      <a:pt x="247" y="615"/>
                    </a:lnTo>
                    <a:lnTo>
                      <a:pt x="230" y="618"/>
                    </a:lnTo>
                    <a:lnTo>
                      <a:pt x="227" y="620"/>
                    </a:lnTo>
                    <a:lnTo>
                      <a:pt x="226" y="626"/>
                    </a:lnTo>
                    <a:lnTo>
                      <a:pt x="227" y="631"/>
                    </a:lnTo>
                    <a:lnTo>
                      <a:pt x="247" y="626"/>
                    </a:lnTo>
                    <a:lnTo>
                      <a:pt x="238" y="637"/>
                    </a:lnTo>
                    <a:lnTo>
                      <a:pt x="235" y="651"/>
                    </a:lnTo>
                    <a:lnTo>
                      <a:pt x="235" y="655"/>
                    </a:lnTo>
                    <a:lnTo>
                      <a:pt x="238" y="669"/>
                    </a:lnTo>
                    <a:lnTo>
                      <a:pt x="254" y="682"/>
                    </a:lnTo>
                    <a:lnTo>
                      <a:pt x="265" y="663"/>
                    </a:lnTo>
                    <a:lnTo>
                      <a:pt x="267" y="650"/>
                    </a:lnTo>
                    <a:lnTo>
                      <a:pt x="269" y="645"/>
                    </a:lnTo>
                    <a:lnTo>
                      <a:pt x="271" y="660"/>
                    </a:lnTo>
                    <a:lnTo>
                      <a:pt x="260" y="687"/>
                    </a:lnTo>
                    <a:lnTo>
                      <a:pt x="263" y="701"/>
                    </a:lnTo>
                    <a:lnTo>
                      <a:pt x="278" y="704"/>
                    </a:lnTo>
                    <a:lnTo>
                      <a:pt x="292" y="700"/>
                    </a:lnTo>
                    <a:lnTo>
                      <a:pt x="314" y="708"/>
                    </a:lnTo>
                    <a:lnTo>
                      <a:pt x="333" y="698"/>
                    </a:lnTo>
                    <a:lnTo>
                      <a:pt x="343" y="684"/>
                    </a:lnTo>
                    <a:lnTo>
                      <a:pt x="351" y="657"/>
                    </a:lnTo>
                    <a:lnTo>
                      <a:pt x="359" y="639"/>
                    </a:lnTo>
                    <a:lnTo>
                      <a:pt x="366" y="628"/>
                    </a:lnTo>
                    <a:lnTo>
                      <a:pt x="373" y="599"/>
                    </a:lnTo>
                    <a:lnTo>
                      <a:pt x="373" y="587"/>
                    </a:lnTo>
                    <a:lnTo>
                      <a:pt x="377" y="579"/>
                    </a:lnTo>
                    <a:lnTo>
                      <a:pt x="383" y="571"/>
                    </a:lnTo>
                    <a:lnTo>
                      <a:pt x="396" y="572"/>
                    </a:lnTo>
                    <a:lnTo>
                      <a:pt x="383" y="587"/>
                    </a:lnTo>
                    <a:lnTo>
                      <a:pt x="383" y="602"/>
                    </a:lnTo>
                    <a:lnTo>
                      <a:pt x="378" y="623"/>
                    </a:lnTo>
                    <a:lnTo>
                      <a:pt x="366" y="649"/>
                    </a:lnTo>
                    <a:lnTo>
                      <a:pt x="365" y="657"/>
                    </a:lnTo>
                    <a:lnTo>
                      <a:pt x="360" y="668"/>
                    </a:lnTo>
                    <a:lnTo>
                      <a:pt x="341" y="696"/>
                    </a:lnTo>
                    <a:lnTo>
                      <a:pt x="340" y="701"/>
                    </a:lnTo>
                    <a:lnTo>
                      <a:pt x="323" y="719"/>
                    </a:lnTo>
                    <a:lnTo>
                      <a:pt x="323" y="726"/>
                    </a:lnTo>
                    <a:lnTo>
                      <a:pt x="326" y="730"/>
                    </a:lnTo>
                    <a:lnTo>
                      <a:pt x="335" y="732"/>
                    </a:lnTo>
                    <a:lnTo>
                      <a:pt x="335" y="739"/>
                    </a:lnTo>
                    <a:lnTo>
                      <a:pt x="329" y="742"/>
                    </a:lnTo>
                    <a:lnTo>
                      <a:pt x="313" y="736"/>
                    </a:lnTo>
                    <a:lnTo>
                      <a:pt x="306" y="728"/>
                    </a:lnTo>
                    <a:lnTo>
                      <a:pt x="278" y="733"/>
                    </a:lnTo>
                    <a:lnTo>
                      <a:pt x="284" y="746"/>
                    </a:lnTo>
                    <a:lnTo>
                      <a:pt x="285" y="750"/>
                    </a:lnTo>
                    <a:lnTo>
                      <a:pt x="284" y="757"/>
                    </a:lnTo>
                    <a:lnTo>
                      <a:pt x="276" y="758"/>
                    </a:lnTo>
                    <a:lnTo>
                      <a:pt x="256" y="738"/>
                    </a:lnTo>
                    <a:lnTo>
                      <a:pt x="233" y="736"/>
                    </a:lnTo>
                    <a:lnTo>
                      <a:pt x="215" y="723"/>
                    </a:lnTo>
                    <a:lnTo>
                      <a:pt x="211" y="726"/>
                    </a:lnTo>
                    <a:lnTo>
                      <a:pt x="213" y="716"/>
                    </a:lnTo>
                    <a:lnTo>
                      <a:pt x="209" y="711"/>
                    </a:lnTo>
                    <a:lnTo>
                      <a:pt x="205" y="689"/>
                    </a:lnTo>
                    <a:lnTo>
                      <a:pt x="199" y="678"/>
                    </a:lnTo>
                    <a:lnTo>
                      <a:pt x="194" y="665"/>
                    </a:lnTo>
                    <a:lnTo>
                      <a:pt x="188" y="656"/>
                    </a:lnTo>
                    <a:lnTo>
                      <a:pt x="187" y="646"/>
                    </a:lnTo>
                    <a:lnTo>
                      <a:pt x="168" y="622"/>
                    </a:lnTo>
                    <a:lnTo>
                      <a:pt x="119" y="612"/>
                    </a:lnTo>
                    <a:lnTo>
                      <a:pt x="88" y="628"/>
                    </a:lnTo>
                    <a:lnTo>
                      <a:pt x="82" y="626"/>
                    </a:lnTo>
                    <a:lnTo>
                      <a:pt x="75" y="636"/>
                    </a:lnTo>
                    <a:lnTo>
                      <a:pt x="69" y="636"/>
                    </a:lnTo>
                    <a:lnTo>
                      <a:pt x="70" y="647"/>
                    </a:lnTo>
                    <a:lnTo>
                      <a:pt x="69" y="650"/>
                    </a:lnTo>
                    <a:lnTo>
                      <a:pt x="72" y="655"/>
                    </a:lnTo>
                    <a:lnTo>
                      <a:pt x="70" y="679"/>
                    </a:lnTo>
                    <a:lnTo>
                      <a:pt x="88" y="693"/>
                    </a:lnTo>
                    <a:lnTo>
                      <a:pt x="88" y="699"/>
                    </a:lnTo>
                    <a:lnTo>
                      <a:pt x="99" y="714"/>
                    </a:lnTo>
                    <a:lnTo>
                      <a:pt x="101" y="716"/>
                    </a:lnTo>
                    <a:lnTo>
                      <a:pt x="98" y="735"/>
                    </a:lnTo>
                    <a:lnTo>
                      <a:pt x="102" y="743"/>
                    </a:lnTo>
                    <a:lnTo>
                      <a:pt x="103" y="750"/>
                    </a:lnTo>
                    <a:lnTo>
                      <a:pt x="120" y="757"/>
                    </a:lnTo>
                    <a:lnTo>
                      <a:pt x="131" y="748"/>
                    </a:lnTo>
                    <a:lnTo>
                      <a:pt x="144" y="748"/>
                    </a:lnTo>
                    <a:lnTo>
                      <a:pt x="145" y="753"/>
                    </a:lnTo>
                    <a:lnTo>
                      <a:pt x="127" y="768"/>
                    </a:lnTo>
                    <a:lnTo>
                      <a:pt x="128" y="770"/>
                    </a:lnTo>
                    <a:lnTo>
                      <a:pt x="139" y="773"/>
                    </a:lnTo>
                    <a:lnTo>
                      <a:pt x="139" y="776"/>
                    </a:lnTo>
                    <a:lnTo>
                      <a:pt x="129" y="781"/>
                    </a:lnTo>
                    <a:lnTo>
                      <a:pt x="129" y="790"/>
                    </a:lnTo>
                    <a:lnTo>
                      <a:pt x="130" y="793"/>
                    </a:lnTo>
                    <a:lnTo>
                      <a:pt x="134" y="790"/>
                    </a:lnTo>
                    <a:lnTo>
                      <a:pt x="152" y="796"/>
                    </a:lnTo>
                    <a:lnTo>
                      <a:pt x="147" y="801"/>
                    </a:lnTo>
                    <a:lnTo>
                      <a:pt x="146" y="807"/>
                    </a:lnTo>
                    <a:lnTo>
                      <a:pt x="135" y="801"/>
                    </a:lnTo>
                    <a:lnTo>
                      <a:pt x="134" y="795"/>
                    </a:lnTo>
                    <a:lnTo>
                      <a:pt x="118" y="800"/>
                    </a:lnTo>
                    <a:lnTo>
                      <a:pt x="113" y="807"/>
                    </a:lnTo>
                    <a:lnTo>
                      <a:pt x="118" y="814"/>
                    </a:lnTo>
                    <a:lnTo>
                      <a:pt x="104" y="817"/>
                    </a:lnTo>
                    <a:lnTo>
                      <a:pt x="103" y="811"/>
                    </a:lnTo>
                    <a:lnTo>
                      <a:pt x="101" y="811"/>
                    </a:lnTo>
                    <a:lnTo>
                      <a:pt x="92" y="819"/>
                    </a:lnTo>
                    <a:lnTo>
                      <a:pt x="85" y="813"/>
                    </a:lnTo>
                    <a:lnTo>
                      <a:pt x="72" y="811"/>
                    </a:lnTo>
                    <a:lnTo>
                      <a:pt x="69" y="813"/>
                    </a:lnTo>
                    <a:lnTo>
                      <a:pt x="68" y="824"/>
                    </a:lnTo>
                    <a:lnTo>
                      <a:pt x="56" y="829"/>
                    </a:lnTo>
                    <a:lnTo>
                      <a:pt x="49" y="835"/>
                    </a:lnTo>
                    <a:lnTo>
                      <a:pt x="45" y="845"/>
                    </a:lnTo>
                    <a:lnTo>
                      <a:pt x="10" y="871"/>
                    </a:lnTo>
                    <a:lnTo>
                      <a:pt x="4" y="892"/>
                    </a:lnTo>
                    <a:lnTo>
                      <a:pt x="6" y="903"/>
                    </a:lnTo>
                    <a:lnTo>
                      <a:pt x="5" y="919"/>
                    </a:lnTo>
                    <a:lnTo>
                      <a:pt x="2" y="932"/>
                    </a:lnTo>
                    <a:lnTo>
                      <a:pt x="0" y="941"/>
                    </a:lnTo>
                    <a:lnTo>
                      <a:pt x="18" y="974"/>
                    </a:lnTo>
                    <a:lnTo>
                      <a:pt x="26" y="975"/>
                    </a:lnTo>
                    <a:lnTo>
                      <a:pt x="39" y="958"/>
                    </a:lnTo>
                    <a:lnTo>
                      <a:pt x="42" y="941"/>
                    </a:lnTo>
                    <a:lnTo>
                      <a:pt x="47" y="970"/>
                    </a:lnTo>
                    <a:lnTo>
                      <a:pt x="53" y="946"/>
                    </a:lnTo>
                    <a:lnTo>
                      <a:pt x="45" y="897"/>
                    </a:lnTo>
                    <a:lnTo>
                      <a:pt x="53" y="886"/>
                    </a:lnTo>
                    <a:lnTo>
                      <a:pt x="55" y="904"/>
                    </a:lnTo>
                    <a:lnTo>
                      <a:pt x="55" y="937"/>
                    </a:lnTo>
                    <a:lnTo>
                      <a:pt x="59" y="976"/>
                    </a:lnTo>
                    <a:lnTo>
                      <a:pt x="79" y="979"/>
                    </a:lnTo>
                    <a:lnTo>
                      <a:pt x="84" y="990"/>
                    </a:lnTo>
                    <a:lnTo>
                      <a:pt x="99" y="985"/>
                    </a:lnTo>
                    <a:lnTo>
                      <a:pt x="104" y="967"/>
                    </a:lnTo>
                    <a:lnTo>
                      <a:pt x="102" y="945"/>
                    </a:lnTo>
                    <a:lnTo>
                      <a:pt x="108" y="964"/>
                    </a:lnTo>
                    <a:lnTo>
                      <a:pt x="124" y="975"/>
                    </a:lnTo>
                    <a:lnTo>
                      <a:pt x="129" y="985"/>
                    </a:lnTo>
                    <a:lnTo>
                      <a:pt x="142" y="989"/>
                    </a:lnTo>
                    <a:lnTo>
                      <a:pt x="146" y="970"/>
                    </a:lnTo>
                    <a:lnTo>
                      <a:pt x="158" y="958"/>
                    </a:lnTo>
                    <a:lnTo>
                      <a:pt x="158" y="934"/>
                    </a:lnTo>
                    <a:lnTo>
                      <a:pt x="163" y="945"/>
                    </a:lnTo>
                    <a:lnTo>
                      <a:pt x="165" y="961"/>
                    </a:lnTo>
                    <a:lnTo>
                      <a:pt x="163" y="965"/>
                    </a:lnTo>
                    <a:lnTo>
                      <a:pt x="190" y="995"/>
                    </a:lnTo>
                    <a:lnTo>
                      <a:pt x="200" y="1004"/>
                    </a:lnTo>
                    <a:lnTo>
                      <a:pt x="225" y="1006"/>
                    </a:lnTo>
                    <a:lnTo>
                      <a:pt x="227" y="1016"/>
                    </a:lnTo>
                    <a:lnTo>
                      <a:pt x="274" y="1008"/>
                    </a:lnTo>
                    <a:lnTo>
                      <a:pt x="243" y="964"/>
                    </a:lnTo>
                    <a:lnTo>
                      <a:pt x="242" y="943"/>
                    </a:lnTo>
                    <a:lnTo>
                      <a:pt x="256" y="973"/>
                    </a:lnTo>
                    <a:lnTo>
                      <a:pt x="269" y="974"/>
                    </a:lnTo>
                    <a:lnTo>
                      <a:pt x="286" y="957"/>
                    </a:lnTo>
                    <a:lnTo>
                      <a:pt x="286" y="925"/>
                    </a:lnTo>
                    <a:lnTo>
                      <a:pt x="310" y="964"/>
                    </a:lnTo>
                    <a:lnTo>
                      <a:pt x="330" y="976"/>
                    </a:lnTo>
                    <a:lnTo>
                      <a:pt x="344" y="968"/>
                    </a:lnTo>
                    <a:lnTo>
                      <a:pt x="345" y="942"/>
                    </a:lnTo>
                    <a:lnTo>
                      <a:pt x="333" y="906"/>
                    </a:lnTo>
                    <a:lnTo>
                      <a:pt x="332" y="897"/>
                    </a:lnTo>
                    <a:lnTo>
                      <a:pt x="339" y="909"/>
                    </a:lnTo>
                    <a:lnTo>
                      <a:pt x="357" y="974"/>
                    </a:lnTo>
                    <a:lnTo>
                      <a:pt x="372" y="985"/>
                    </a:lnTo>
                    <a:lnTo>
                      <a:pt x="399" y="979"/>
                    </a:lnTo>
                    <a:lnTo>
                      <a:pt x="407" y="953"/>
                    </a:lnTo>
                    <a:lnTo>
                      <a:pt x="398" y="935"/>
                    </a:lnTo>
                    <a:lnTo>
                      <a:pt x="384" y="913"/>
                    </a:lnTo>
                    <a:lnTo>
                      <a:pt x="394" y="922"/>
                    </a:lnTo>
                    <a:lnTo>
                      <a:pt x="412" y="925"/>
                    </a:lnTo>
                    <a:lnTo>
                      <a:pt x="413" y="932"/>
                    </a:lnTo>
                    <a:lnTo>
                      <a:pt x="413" y="949"/>
                    </a:lnTo>
                    <a:lnTo>
                      <a:pt x="419" y="961"/>
                    </a:lnTo>
                    <a:lnTo>
                      <a:pt x="440" y="965"/>
                    </a:lnTo>
                    <a:lnTo>
                      <a:pt x="456" y="958"/>
                    </a:lnTo>
                    <a:lnTo>
                      <a:pt x="466" y="961"/>
                    </a:lnTo>
                    <a:lnTo>
                      <a:pt x="474" y="974"/>
                    </a:lnTo>
                    <a:lnTo>
                      <a:pt x="475" y="989"/>
                    </a:lnTo>
                    <a:lnTo>
                      <a:pt x="469" y="1012"/>
                    </a:lnTo>
                    <a:lnTo>
                      <a:pt x="463" y="1023"/>
                    </a:lnTo>
                    <a:lnTo>
                      <a:pt x="469" y="1037"/>
                    </a:lnTo>
                    <a:lnTo>
                      <a:pt x="513" y="1013"/>
                    </a:lnTo>
                    <a:lnTo>
                      <a:pt x="541" y="1005"/>
                    </a:lnTo>
                    <a:lnTo>
                      <a:pt x="559" y="985"/>
                    </a:lnTo>
                    <a:lnTo>
                      <a:pt x="581" y="943"/>
                    </a:lnTo>
                    <a:lnTo>
                      <a:pt x="586" y="973"/>
                    </a:lnTo>
                    <a:lnTo>
                      <a:pt x="608" y="957"/>
                    </a:lnTo>
                    <a:lnTo>
                      <a:pt x="612" y="941"/>
                    </a:lnTo>
                    <a:lnTo>
                      <a:pt x="633" y="934"/>
                    </a:lnTo>
                    <a:lnTo>
                      <a:pt x="635" y="919"/>
                    </a:lnTo>
                    <a:lnTo>
                      <a:pt x="638" y="892"/>
                    </a:lnTo>
                    <a:lnTo>
                      <a:pt x="634" y="863"/>
                    </a:lnTo>
                    <a:lnTo>
                      <a:pt x="625" y="844"/>
                    </a:lnTo>
                    <a:lnTo>
                      <a:pt x="606" y="850"/>
                    </a:lnTo>
                    <a:lnTo>
                      <a:pt x="595" y="865"/>
                    </a:lnTo>
                    <a:lnTo>
                      <a:pt x="586" y="879"/>
                    </a:lnTo>
                    <a:lnTo>
                      <a:pt x="575" y="877"/>
                    </a:lnTo>
                    <a:lnTo>
                      <a:pt x="576" y="861"/>
                    </a:lnTo>
                    <a:lnTo>
                      <a:pt x="555" y="849"/>
                    </a:lnTo>
                    <a:lnTo>
                      <a:pt x="558" y="843"/>
                    </a:lnTo>
                    <a:lnTo>
                      <a:pt x="565" y="836"/>
                    </a:lnTo>
                    <a:lnTo>
                      <a:pt x="576" y="829"/>
                    </a:lnTo>
                    <a:lnTo>
                      <a:pt x="581" y="816"/>
                    </a:lnTo>
                    <a:lnTo>
                      <a:pt x="579" y="807"/>
                    </a:lnTo>
                    <a:lnTo>
                      <a:pt x="570" y="792"/>
                    </a:lnTo>
                    <a:lnTo>
                      <a:pt x="556" y="789"/>
                    </a:lnTo>
                    <a:lnTo>
                      <a:pt x="539" y="790"/>
                    </a:lnTo>
                    <a:lnTo>
                      <a:pt x="512" y="821"/>
                    </a:lnTo>
                    <a:lnTo>
                      <a:pt x="506" y="819"/>
                    </a:lnTo>
                    <a:lnTo>
                      <a:pt x="518" y="801"/>
                    </a:lnTo>
                    <a:lnTo>
                      <a:pt x="517" y="789"/>
                    </a:lnTo>
                    <a:lnTo>
                      <a:pt x="473" y="781"/>
                    </a:lnTo>
                    <a:lnTo>
                      <a:pt x="452" y="785"/>
                    </a:lnTo>
                    <a:lnTo>
                      <a:pt x="426" y="818"/>
                    </a:lnTo>
                    <a:lnTo>
                      <a:pt x="423" y="805"/>
                    </a:lnTo>
                    <a:lnTo>
                      <a:pt x="420" y="786"/>
                    </a:lnTo>
                    <a:lnTo>
                      <a:pt x="414" y="776"/>
                    </a:lnTo>
                    <a:lnTo>
                      <a:pt x="429" y="779"/>
                    </a:lnTo>
                    <a:lnTo>
                      <a:pt x="458" y="766"/>
                    </a:lnTo>
                    <a:lnTo>
                      <a:pt x="458" y="760"/>
                    </a:lnTo>
                    <a:lnTo>
                      <a:pt x="441" y="748"/>
                    </a:lnTo>
                    <a:lnTo>
                      <a:pt x="437" y="732"/>
                    </a:lnTo>
                    <a:lnTo>
                      <a:pt x="439" y="722"/>
                    </a:lnTo>
                    <a:lnTo>
                      <a:pt x="467" y="754"/>
                    </a:lnTo>
                    <a:lnTo>
                      <a:pt x="498" y="773"/>
                    </a:lnTo>
                    <a:lnTo>
                      <a:pt x="577" y="770"/>
                    </a:lnTo>
                    <a:lnTo>
                      <a:pt x="585" y="758"/>
                    </a:lnTo>
                    <a:lnTo>
                      <a:pt x="593" y="762"/>
                    </a:lnTo>
                    <a:lnTo>
                      <a:pt x="592" y="768"/>
                    </a:lnTo>
                    <a:lnTo>
                      <a:pt x="592" y="770"/>
                    </a:lnTo>
                    <a:lnTo>
                      <a:pt x="622" y="753"/>
                    </a:lnTo>
                    <a:lnTo>
                      <a:pt x="635" y="725"/>
                    </a:lnTo>
                    <a:lnTo>
                      <a:pt x="638" y="709"/>
                    </a:lnTo>
                    <a:lnTo>
                      <a:pt x="636" y="701"/>
                    </a:lnTo>
                    <a:lnTo>
                      <a:pt x="652" y="694"/>
                    </a:lnTo>
                    <a:lnTo>
                      <a:pt x="654" y="687"/>
                    </a:lnTo>
                    <a:lnTo>
                      <a:pt x="634" y="668"/>
                    </a:lnTo>
                    <a:lnTo>
                      <a:pt x="634" y="658"/>
                    </a:lnTo>
                    <a:lnTo>
                      <a:pt x="636" y="650"/>
                    </a:lnTo>
                    <a:lnTo>
                      <a:pt x="630" y="633"/>
                    </a:lnTo>
                    <a:lnTo>
                      <a:pt x="623" y="628"/>
                    </a:lnTo>
                    <a:lnTo>
                      <a:pt x="624" y="625"/>
                    </a:lnTo>
                    <a:lnTo>
                      <a:pt x="624" y="614"/>
                    </a:lnTo>
                    <a:lnTo>
                      <a:pt x="622" y="603"/>
                    </a:lnTo>
                    <a:lnTo>
                      <a:pt x="622" y="596"/>
                    </a:lnTo>
                    <a:lnTo>
                      <a:pt x="634" y="603"/>
                    </a:lnTo>
                    <a:lnTo>
                      <a:pt x="679" y="604"/>
                    </a:lnTo>
                    <a:lnTo>
                      <a:pt x="687" y="613"/>
                    </a:lnTo>
                    <a:lnTo>
                      <a:pt x="706" y="607"/>
                    </a:lnTo>
                    <a:lnTo>
                      <a:pt x="727" y="583"/>
                    </a:lnTo>
                    <a:lnTo>
                      <a:pt x="743" y="591"/>
                    </a:lnTo>
                    <a:lnTo>
                      <a:pt x="746" y="599"/>
                    </a:lnTo>
                    <a:lnTo>
                      <a:pt x="760" y="574"/>
                    </a:lnTo>
                    <a:lnTo>
                      <a:pt x="760" y="570"/>
                    </a:lnTo>
                    <a:lnTo>
                      <a:pt x="768" y="555"/>
                    </a:lnTo>
                    <a:lnTo>
                      <a:pt x="714" y="545"/>
                    </a:lnTo>
                    <a:lnTo>
                      <a:pt x="690" y="537"/>
                    </a:lnTo>
                    <a:lnTo>
                      <a:pt x="709" y="522"/>
                    </a:lnTo>
                    <a:lnTo>
                      <a:pt x="728" y="523"/>
                    </a:lnTo>
                    <a:lnTo>
                      <a:pt x="764" y="539"/>
                    </a:lnTo>
                    <a:lnTo>
                      <a:pt x="776" y="511"/>
                    </a:lnTo>
                    <a:lnTo>
                      <a:pt x="795" y="501"/>
                    </a:lnTo>
                    <a:lnTo>
                      <a:pt x="797" y="493"/>
                    </a:lnTo>
                    <a:lnTo>
                      <a:pt x="787" y="477"/>
                    </a:lnTo>
                    <a:lnTo>
                      <a:pt x="775" y="468"/>
                    </a:lnTo>
                    <a:lnTo>
                      <a:pt x="751" y="463"/>
                    </a:lnTo>
                    <a:lnTo>
                      <a:pt x="738" y="453"/>
                    </a:lnTo>
                    <a:lnTo>
                      <a:pt x="725" y="450"/>
                    </a:lnTo>
                    <a:lnTo>
                      <a:pt x="733" y="445"/>
                    </a:lnTo>
                    <a:lnTo>
                      <a:pt x="749" y="447"/>
                    </a:lnTo>
                    <a:lnTo>
                      <a:pt x="786" y="443"/>
                    </a:lnTo>
                    <a:lnTo>
                      <a:pt x="798" y="439"/>
                    </a:lnTo>
                    <a:lnTo>
                      <a:pt x="805" y="430"/>
                    </a:lnTo>
                    <a:lnTo>
                      <a:pt x="819" y="420"/>
                    </a:lnTo>
                    <a:lnTo>
                      <a:pt x="813" y="411"/>
                    </a:lnTo>
                    <a:lnTo>
                      <a:pt x="813" y="402"/>
                    </a:lnTo>
                    <a:lnTo>
                      <a:pt x="817" y="392"/>
                    </a:lnTo>
                    <a:lnTo>
                      <a:pt x="816" y="375"/>
                    </a:lnTo>
                    <a:lnTo>
                      <a:pt x="813" y="354"/>
                    </a:lnTo>
                    <a:lnTo>
                      <a:pt x="802" y="344"/>
                    </a:lnTo>
                    <a:lnTo>
                      <a:pt x="774" y="334"/>
                    </a:lnTo>
                    <a:lnTo>
                      <a:pt x="733" y="340"/>
                    </a:lnTo>
                    <a:lnTo>
                      <a:pt x="733" y="332"/>
                    </a:lnTo>
                    <a:lnTo>
                      <a:pt x="748" y="327"/>
                    </a:lnTo>
                    <a:lnTo>
                      <a:pt x="757" y="319"/>
                    </a:lnTo>
                    <a:lnTo>
                      <a:pt x="757" y="313"/>
                    </a:lnTo>
                    <a:lnTo>
                      <a:pt x="749" y="303"/>
                    </a:lnTo>
                    <a:lnTo>
                      <a:pt x="678" y="310"/>
                    </a:lnTo>
                    <a:lnTo>
                      <a:pt x="665" y="316"/>
                    </a:lnTo>
                    <a:lnTo>
                      <a:pt x="655" y="329"/>
                    </a:lnTo>
                    <a:lnTo>
                      <a:pt x="647" y="330"/>
                    </a:lnTo>
                    <a:lnTo>
                      <a:pt x="656" y="314"/>
                    </a:lnTo>
                    <a:lnTo>
                      <a:pt x="658" y="302"/>
                    </a:lnTo>
                    <a:lnTo>
                      <a:pt x="647" y="300"/>
                    </a:lnTo>
                    <a:lnTo>
                      <a:pt x="645" y="291"/>
                    </a:lnTo>
                    <a:lnTo>
                      <a:pt x="669" y="298"/>
                    </a:lnTo>
                    <a:lnTo>
                      <a:pt x="712" y="284"/>
                    </a:lnTo>
                    <a:lnTo>
                      <a:pt x="740" y="287"/>
                    </a:lnTo>
                    <a:lnTo>
                      <a:pt x="740" y="279"/>
                    </a:lnTo>
                    <a:lnTo>
                      <a:pt x="716" y="269"/>
                    </a:lnTo>
                    <a:lnTo>
                      <a:pt x="652" y="267"/>
                    </a:lnTo>
                    <a:lnTo>
                      <a:pt x="644" y="260"/>
                    </a:lnTo>
                    <a:lnTo>
                      <a:pt x="658" y="255"/>
                    </a:lnTo>
                    <a:lnTo>
                      <a:pt x="704" y="255"/>
                    </a:lnTo>
                    <a:lnTo>
                      <a:pt x="715" y="247"/>
                    </a:lnTo>
                    <a:lnTo>
                      <a:pt x="732" y="249"/>
                    </a:lnTo>
                    <a:lnTo>
                      <a:pt x="748" y="255"/>
                    </a:lnTo>
                    <a:lnTo>
                      <a:pt x="754" y="263"/>
                    </a:lnTo>
                    <a:lnTo>
                      <a:pt x="753" y="276"/>
                    </a:lnTo>
                    <a:lnTo>
                      <a:pt x="758" y="289"/>
                    </a:lnTo>
                    <a:lnTo>
                      <a:pt x="769" y="295"/>
                    </a:lnTo>
                    <a:lnTo>
                      <a:pt x="819" y="302"/>
                    </a:lnTo>
                    <a:lnTo>
                      <a:pt x="827" y="298"/>
                    </a:lnTo>
                    <a:lnTo>
                      <a:pt x="829" y="287"/>
                    </a:lnTo>
                    <a:lnTo>
                      <a:pt x="828" y="274"/>
                    </a:lnTo>
                    <a:lnTo>
                      <a:pt x="814" y="257"/>
                    </a:lnTo>
                    <a:lnTo>
                      <a:pt x="825" y="240"/>
                    </a:lnTo>
                    <a:lnTo>
                      <a:pt x="818" y="232"/>
                    </a:lnTo>
                    <a:lnTo>
                      <a:pt x="752" y="236"/>
                    </a:lnTo>
                    <a:lnTo>
                      <a:pt x="746" y="228"/>
                    </a:lnTo>
                    <a:lnTo>
                      <a:pt x="687" y="236"/>
                    </a:lnTo>
                    <a:lnTo>
                      <a:pt x="661" y="243"/>
                    </a:lnTo>
                    <a:lnTo>
                      <a:pt x="671" y="236"/>
                    </a:lnTo>
                    <a:lnTo>
                      <a:pt x="672" y="228"/>
                    </a:lnTo>
                    <a:lnTo>
                      <a:pt x="650" y="222"/>
                    </a:lnTo>
                    <a:lnTo>
                      <a:pt x="641" y="214"/>
                    </a:lnTo>
                    <a:lnTo>
                      <a:pt x="657" y="209"/>
                    </a:lnTo>
                    <a:lnTo>
                      <a:pt x="683" y="212"/>
                    </a:lnTo>
                    <a:lnTo>
                      <a:pt x="677" y="187"/>
                    </a:lnTo>
                    <a:lnTo>
                      <a:pt x="672" y="181"/>
                    </a:lnTo>
                    <a:lnTo>
                      <a:pt x="679" y="178"/>
                    </a:lnTo>
                    <a:lnTo>
                      <a:pt x="684" y="184"/>
                    </a:lnTo>
                    <a:lnTo>
                      <a:pt x="689" y="198"/>
                    </a:lnTo>
                    <a:lnTo>
                      <a:pt x="698" y="204"/>
                    </a:lnTo>
                    <a:lnTo>
                      <a:pt x="746" y="209"/>
                    </a:lnTo>
                    <a:lnTo>
                      <a:pt x="749" y="200"/>
                    </a:lnTo>
                    <a:lnTo>
                      <a:pt x="740" y="188"/>
                    </a:lnTo>
                    <a:lnTo>
                      <a:pt x="737" y="181"/>
                    </a:lnTo>
                    <a:lnTo>
                      <a:pt x="687" y="171"/>
                    </a:lnTo>
                    <a:lnTo>
                      <a:pt x="679" y="158"/>
                    </a:lnTo>
                    <a:lnTo>
                      <a:pt x="687" y="156"/>
                    </a:lnTo>
                    <a:lnTo>
                      <a:pt x="722" y="162"/>
                    </a:lnTo>
                    <a:lnTo>
                      <a:pt x="764" y="189"/>
                    </a:lnTo>
                    <a:lnTo>
                      <a:pt x="794" y="194"/>
                    </a:lnTo>
                    <a:lnTo>
                      <a:pt x="801" y="185"/>
                    </a:lnTo>
                    <a:lnTo>
                      <a:pt x="797" y="170"/>
                    </a:lnTo>
                    <a:lnTo>
                      <a:pt x="810" y="176"/>
                    </a:lnTo>
                    <a:lnTo>
                      <a:pt x="838" y="178"/>
                    </a:lnTo>
                    <a:lnTo>
                      <a:pt x="846" y="165"/>
                    </a:lnTo>
                    <a:lnTo>
                      <a:pt x="845" y="155"/>
                    </a:lnTo>
                    <a:lnTo>
                      <a:pt x="850" y="157"/>
                    </a:lnTo>
                    <a:lnTo>
                      <a:pt x="855" y="146"/>
                    </a:lnTo>
                    <a:lnTo>
                      <a:pt x="861" y="160"/>
                    </a:lnTo>
                    <a:lnTo>
                      <a:pt x="876" y="156"/>
                    </a:lnTo>
                    <a:lnTo>
                      <a:pt x="881" y="140"/>
                    </a:lnTo>
                    <a:lnTo>
                      <a:pt x="880" y="125"/>
                    </a:lnTo>
                    <a:lnTo>
                      <a:pt x="873" y="106"/>
                    </a:lnTo>
                    <a:lnTo>
                      <a:pt x="871" y="91"/>
                    </a:lnTo>
                    <a:lnTo>
                      <a:pt x="813" y="80"/>
                    </a:lnTo>
                    <a:lnTo>
                      <a:pt x="817" y="66"/>
                    </a:lnTo>
                    <a:lnTo>
                      <a:pt x="834" y="61"/>
                    </a:lnTo>
                    <a:lnTo>
                      <a:pt x="856" y="74"/>
                    </a:lnTo>
                    <a:lnTo>
                      <a:pt x="884" y="79"/>
                    </a:lnTo>
                    <a:lnTo>
                      <a:pt x="882" y="91"/>
                    </a:lnTo>
                    <a:lnTo>
                      <a:pt x="884" y="103"/>
                    </a:lnTo>
                    <a:lnTo>
                      <a:pt x="899" y="112"/>
                    </a:lnTo>
                    <a:lnTo>
                      <a:pt x="914" y="111"/>
                    </a:lnTo>
                    <a:lnTo>
                      <a:pt x="914" y="115"/>
                    </a:lnTo>
                    <a:lnTo>
                      <a:pt x="937" y="108"/>
                    </a:lnTo>
                    <a:lnTo>
                      <a:pt x="961" y="109"/>
                    </a:lnTo>
                    <a:lnTo>
                      <a:pt x="969" y="101"/>
                    </a:lnTo>
                    <a:lnTo>
                      <a:pt x="982" y="98"/>
                    </a:lnTo>
                    <a:lnTo>
                      <a:pt x="1004" y="59"/>
                    </a:lnTo>
                    <a:lnTo>
                      <a:pt x="995" y="54"/>
                    </a:lnTo>
                    <a:lnTo>
                      <a:pt x="978" y="58"/>
                    </a:lnTo>
                    <a:lnTo>
                      <a:pt x="980" y="44"/>
                    </a:lnTo>
                    <a:lnTo>
                      <a:pt x="990" y="29"/>
                    </a:lnTo>
                    <a:lnTo>
                      <a:pt x="1011" y="21"/>
                    </a:lnTo>
                    <a:lnTo>
                      <a:pt x="1015" y="12"/>
                    </a:lnTo>
                    <a:lnTo>
                      <a:pt x="1028" y="0"/>
                    </a:lnTo>
                    <a:lnTo>
                      <a:pt x="393" y="0"/>
                    </a:lnTo>
                    <a:lnTo>
                      <a:pt x="394" y="1"/>
                    </a:lnTo>
                    <a:lnTo>
                      <a:pt x="440" y="28"/>
                    </a:lnTo>
                    <a:lnTo>
                      <a:pt x="439" y="33"/>
                    </a:lnTo>
                    <a:lnTo>
                      <a:pt x="426" y="41"/>
                    </a:lnTo>
                    <a:lnTo>
                      <a:pt x="430" y="48"/>
                    </a:lnTo>
                    <a:lnTo>
                      <a:pt x="432" y="72"/>
                    </a:lnTo>
                    <a:lnTo>
                      <a:pt x="432" y="87"/>
                    </a:lnTo>
                    <a:lnTo>
                      <a:pt x="437" y="87"/>
                    </a:lnTo>
                    <a:lnTo>
                      <a:pt x="437" y="92"/>
                    </a:lnTo>
                    <a:lnTo>
                      <a:pt x="441" y="102"/>
                    </a:lnTo>
                    <a:lnTo>
                      <a:pt x="462" y="108"/>
                    </a:lnTo>
                    <a:lnTo>
                      <a:pt x="479" y="123"/>
                    </a:lnTo>
                    <a:lnTo>
                      <a:pt x="515" y="107"/>
                    </a:lnTo>
                    <a:lnTo>
                      <a:pt x="526" y="107"/>
                    </a:lnTo>
                    <a:lnTo>
                      <a:pt x="527" y="113"/>
                    </a:lnTo>
                    <a:lnTo>
                      <a:pt x="525" y="120"/>
                    </a:lnTo>
                    <a:lnTo>
                      <a:pt x="513" y="120"/>
                    </a:lnTo>
                    <a:lnTo>
                      <a:pt x="482" y="136"/>
                    </a:lnTo>
                    <a:lnTo>
                      <a:pt x="478" y="142"/>
                    </a:lnTo>
                    <a:lnTo>
                      <a:pt x="478" y="149"/>
                    </a:lnTo>
                    <a:lnTo>
                      <a:pt x="480" y="154"/>
                    </a:lnTo>
                    <a:lnTo>
                      <a:pt x="479" y="155"/>
                    </a:lnTo>
                    <a:lnTo>
                      <a:pt x="445" y="130"/>
                    </a:lnTo>
                    <a:lnTo>
                      <a:pt x="432" y="129"/>
                    </a:lnTo>
                    <a:lnTo>
                      <a:pt x="423" y="139"/>
                    </a:lnTo>
                    <a:lnTo>
                      <a:pt x="421" y="111"/>
                    </a:lnTo>
                    <a:lnTo>
                      <a:pt x="415" y="111"/>
                    </a:lnTo>
                    <a:lnTo>
                      <a:pt x="412" y="102"/>
                    </a:lnTo>
                    <a:lnTo>
                      <a:pt x="410" y="87"/>
                    </a:lnTo>
                    <a:lnTo>
                      <a:pt x="405" y="82"/>
                    </a:lnTo>
                    <a:lnTo>
                      <a:pt x="405" y="68"/>
                    </a:lnTo>
                    <a:lnTo>
                      <a:pt x="357" y="0"/>
                    </a:lnTo>
                    <a:lnTo>
                      <a:pt x="183" y="0"/>
                    </a:lnTo>
                    <a:lnTo>
                      <a:pt x="220" y="14"/>
                    </a:lnTo>
                    <a:lnTo>
                      <a:pt x="231" y="2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309"/>
              <p:cNvSpPr>
                <a:spLocks noChangeAspect="1"/>
              </p:cNvSpPr>
              <p:nvPr/>
            </p:nvSpPr>
            <p:spPr bwMode="gray">
              <a:xfrm>
                <a:off x="1564" y="1153"/>
                <a:ext cx="6" cy="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1"/>
                  </a:cxn>
                  <a:cxn ang="0">
                    <a:pos x="30" y="30"/>
                  </a:cxn>
                  <a:cxn ang="0">
                    <a:pos x="3" y="0"/>
                  </a:cxn>
                  <a:cxn ang="0">
                    <a:pos x="0" y="16"/>
                  </a:cxn>
                </a:cxnLst>
                <a:rect l="0" t="0" r="r" b="b"/>
                <a:pathLst>
                  <a:path w="30" h="30">
                    <a:moveTo>
                      <a:pt x="0" y="16"/>
                    </a:moveTo>
                    <a:lnTo>
                      <a:pt x="0" y="21"/>
                    </a:lnTo>
                    <a:lnTo>
                      <a:pt x="30" y="30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310"/>
              <p:cNvSpPr>
                <a:spLocks noChangeAspect="1"/>
              </p:cNvSpPr>
              <p:nvPr/>
            </p:nvSpPr>
            <p:spPr bwMode="gray">
              <a:xfrm>
                <a:off x="1564" y="1147"/>
                <a:ext cx="1" cy="6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" y="31"/>
                  </a:cxn>
                  <a:cxn ang="0">
                    <a:pos x="7" y="27"/>
                  </a:cxn>
                  <a:cxn ang="0">
                    <a:pos x="5" y="11"/>
                  </a:cxn>
                </a:cxnLst>
                <a:rect l="0" t="0" r="r" b="b"/>
                <a:pathLst>
                  <a:path w="7" h="31">
                    <a:moveTo>
                      <a:pt x="5" y="11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31"/>
                    </a:lnTo>
                    <a:lnTo>
                      <a:pt x="7" y="2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311"/>
              <p:cNvSpPr>
                <a:spLocks noChangeAspect="1"/>
              </p:cNvSpPr>
              <p:nvPr/>
            </p:nvSpPr>
            <p:spPr bwMode="gray">
              <a:xfrm>
                <a:off x="1031" y="1408"/>
                <a:ext cx="17" cy="23"/>
              </a:xfrm>
              <a:custGeom>
                <a:avLst/>
                <a:gdLst/>
                <a:ahLst/>
                <a:cxnLst>
                  <a:cxn ang="0">
                    <a:pos x="16" y="58"/>
                  </a:cxn>
                  <a:cxn ang="0">
                    <a:pos x="22" y="61"/>
                  </a:cxn>
                  <a:cxn ang="0">
                    <a:pos x="25" y="56"/>
                  </a:cxn>
                  <a:cxn ang="0">
                    <a:pos x="19" y="46"/>
                  </a:cxn>
                  <a:cxn ang="0">
                    <a:pos x="24" y="46"/>
                  </a:cxn>
                  <a:cxn ang="0">
                    <a:pos x="30" y="52"/>
                  </a:cxn>
                  <a:cxn ang="0">
                    <a:pos x="35" y="47"/>
                  </a:cxn>
                  <a:cxn ang="0">
                    <a:pos x="38" y="52"/>
                  </a:cxn>
                  <a:cxn ang="0">
                    <a:pos x="46" y="46"/>
                  </a:cxn>
                  <a:cxn ang="0">
                    <a:pos x="47" y="37"/>
                  </a:cxn>
                  <a:cxn ang="0">
                    <a:pos x="43" y="41"/>
                  </a:cxn>
                  <a:cxn ang="0">
                    <a:pos x="38" y="37"/>
                  </a:cxn>
                  <a:cxn ang="0">
                    <a:pos x="43" y="32"/>
                  </a:cxn>
                  <a:cxn ang="0">
                    <a:pos x="48" y="19"/>
                  </a:cxn>
                  <a:cxn ang="0">
                    <a:pos x="44" y="11"/>
                  </a:cxn>
                  <a:cxn ang="0">
                    <a:pos x="43" y="3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58" y="18"/>
                  </a:cxn>
                  <a:cxn ang="0">
                    <a:pos x="57" y="26"/>
                  </a:cxn>
                  <a:cxn ang="0">
                    <a:pos x="60" y="32"/>
                  </a:cxn>
                  <a:cxn ang="0">
                    <a:pos x="67" y="35"/>
                  </a:cxn>
                  <a:cxn ang="0">
                    <a:pos x="76" y="24"/>
                  </a:cxn>
                  <a:cxn ang="0">
                    <a:pos x="81" y="30"/>
                  </a:cxn>
                  <a:cxn ang="0">
                    <a:pos x="81" y="41"/>
                  </a:cxn>
                  <a:cxn ang="0">
                    <a:pos x="79" y="50"/>
                  </a:cxn>
                  <a:cxn ang="0">
                    <a:pos x="70" y="58"/>
                  </a:cxn>
                  <a:cxn ang="0">
                    <a:pos x="49" y="94"/>
                  </a:cxn>
                  <a:cxn ang="0">
                    <a:pos x="35" y="110"/>
                  </a:cxn>
                  <a:cxn ang="0">
                    <a:pos x="24" y="106"/>
                  </a:cxn>
                  <a:cxn ang="0">
                    <a:pos x="22" y="110"/>
                  </a:cxn>
                  <a:cxn ang="0">
                    <a:pos x="22" y="113"/>
                  </a:cxn>
                  <a:cxn ang="0">
                    <a:pos x="16" y="106"/>
                  </a:cxn>
                  <a:cxn ang="0">
                    <a:pos x="17" y="101"/>
                  </a:cxn>
                  <a:cxn ang="0">
                    <a:pos x="27" y="104"/>
                  </a:cxn>
                  <a:cxn ang="0">
                    <a:pos x="33" y="96"/>
                  </a:cxn>
                  <a:cxn ang="0">
                    <a:pos x="38" y="85"/>
                  </a:cxn>
                  <a:cxn ang="0">
                    <a:pos x="26" y="96"/>
                  </a:cxn>
                  <a:cxn ang="0">
                    <a:pos x="12" y="86"/>
                  </a:cxn>
                  <a:cxn ang="0">
                    <a:pos x="8" y="73"/>
                  </a:cxn>
                  <a:cxn ang="0">
                    <a:pos x="6" y="61"/>
                  </a:cxn>
                  <a:cxn ang="0">
                    <a:pos x="1" y="57"/>
                  </a:cxn>
                  <a:cxn ang="0">
                    <a:pos x="0" y="52"/>
                  </a:cxn>
                  <a:cxn ang="0">
                    <a:pos x="3" y="46"/>
                  </a:cxn>
                  <a:cxn ang="0">
                    <a:pos x="6" y="46"/>
                  </a:cxn>
                  <a:cxn ang="0">
                    <a:pos x="16" y="58"/>
                  </a:cxn>
                </a:cxnLst>
                <a:rect l="0" t="0" r="r" b="b"/>
                <a:pathLst>
                  <a:path w="81" h="113">
                    <a:moveTo>
                      <a:pt x="16" y="58"/>
                    </a:moveTo>
                    <a:lnTo>
                      <a:pt x="22" y="61"/>
                    </a:lnTo>
                    <a:lnTo>
                      <a:pt x="25" y="5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30" y="52"/>
                    </a:lnTo>
                    <a:lnTo>
                      <a:pt x="35" y="47"/>
                    </a:lnTo>
                    <a:lnTo>
                      <a:pt x="38" y="52"/>
                    </a:lnTo>
                    <a:lnTo>
                      <a:pt x="46" y="46"/>
                    </a:lnTo>
                    <a:lnTo>
                      <a:pt x="47" y="37"/>
                    </a:lnTo>
                    <a:lnTo>
                      <a:pt x="43" y="41"/>
                    </a:lnTo>
                    <a:lnTo>
                      <a:pt x="38" y="37"/>
                    </a:lnTo>
                    <a:lnTo>
                      <a:pt x="43" y="32"/>
                    </a:lnTo>
                    <a:lnTo>
                      <a:pt x="48" y="19"/>
                    </a:lnTo>
                    <a:lnTo>
                      <a:pt x="44" y="11"/>
                    </a:lnTo>
                    <a:lnTo>
                      <a:pt x="43" y="3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58" y="18"/>
                    </a:lnTo>
                    <a:lnTo>
                      <a:pt x="57" y="26"/>
                    </a:lnTo>
                    <a:lnTo>
                      <a:pt x="60" y="32"/>
                    </a:lnTo>
                    <a:lnTo>
                      <a:pt x="67" y="35"/>
                    </a:lnTo>
                    <a:lnTo>
                      <a:pt x="76" y="24"/>
                    </a:lnTo>
                    <a:lnTo>
                      <a:pt x="81" y="30"/>
                    </a:lnTo>
                    <a:lnTo>
                      <a:pt x="81" y="41"/>
                    </a:lnTo>
                    <a:lnTo>
                      <a:pt x="79" y="50"/>
                    </a:lnTo>
                    <a:lnTo>
                      <a:pt x="70" y="58"/>
                    </a:lnTo>
                    <a:lnTo>
                      <a:pt x="49" y="94"/>
                    </a:lnTo>
                    <a:lnTo>
                      <a:pt x="35" y="110"/>
                    </a:lnTo>
                    <a:lnTo>
                      <a:pt x="24" y="106"/>
                    </a:lnTo>
                    <a:lnTo>
                      <a:pt x="22" y="110"/>
                    </a:lnTo>
                    <a:lnTo>
                      <a:pt x="22" y="113"/>
                    </a:lnTo>
                    <a:lnTo>
                      <a:pt x="16" y="106"/>
                    </a:lnTo>
                    <a:lnTo>
                      <a:pt x="17" y="101"/>
                    </a:lnTo>
                    <a:lnTo>
                      <a:pt x="27" y="104"/>
                    </a:lnTo>
                    <a:lnTo>
                      <a:pt x="33" y="96"/>
                    </a:lnTo>
                    <a:lnTo>
                      <a:pt x="38" y="85"/>
                    </a:lnTo>
                    <a:lnTo>
                      <a:pt x="26" y="96"/>
                    </a:lnTo>
                    <a:lnTo>
                      <a:pt x="12" y="86"/>
                    </a:lnTo>
                    <a:lnTo>
                      <a:pt x="8" y="73"/>
                    </a:lnTo>
                    <a:lnTo>
                      <a:pt x="6" y="61"/>
                    </a:lnTo>
                    <a:lnTo>
                      <a:pt x="1" y="57"/>
                    </a:lnTo>
                    <a:lnTo>
                      <a:pt x="0" y="52"/>
                    </a:lnTo>
                    <a:lnTo>
                      <a:pt x="3" y="46"/>
                    </a:lnTo>
                    <a:lnTo>
                      <a:pt x="6" y="46"/>
                    </a:lnTo>
                    <a:lnTo>
                      <a:pt x="16" y="5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312"/>
              <p:cNvSpPr>
                <a:spLocks noChangeAspect="1"/>
              </p:cNvSpPr>
              <p:nvPr/>
            </p:nvSpPr>
            <p:spPr bwMode="gray">
              <a:xfrm>
                <a:off x="1024" y="1423"/>
                <a:ext cx="11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1" y="22"/>
                  </a:cxn>
                  <a:cxn ang="0">
                    <a:pos x="9" y="28"/>
                  </a:cxn>
                  <a:cxn ang="0">
                    <a:pos x="12" y="38"/>
                  </a:cxn>
                  <a:cxn ang="0">
                    <a:pos x="23" y="39"/>
                  </a:cxn>
                  <a:cxn ang="0">
                    <a:pos x="32" y="49"/>
                  </a:cxn>
                  <a:cxn ang="0">
                    <a:pos x="41" y="50"/>
                  </a:cxn>
                  <a:cxn ang="0">
                    <a:pos x="44" y="55"/>
                  </a:cxn>
                  <a:cxn ang="0">
                    <a:pos x="47" y="58"/>
                  </a:cxn>
                  <a:cxn ang="0">
                    <a:pos x="52" y="56"/>
                  </a:cxn>
                  <a:cxn ang="0">
                    <a:pos x="54" y="50"/>
                  </a:cxn>
                  <a:cxn ang="0">
                    <a:pos x="45" y="39"/>
                  </a:cxn>
                  <a:cxn ang="0">
                    <a:pos x="30" y="28"/>
                  </a:cxn>
                  <a:cxn ang="0">
                    <a:pos x="33" y="22"/>
                  </a:cxn>
                  <a:cxn ang="0">
                    <a:pos x="19" y="15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2" y="4"/>
                  </a:cxn>
                </a:cxnLst>
                <a:rect l="0" t="0" r="r" b="b"/>
                <a:pathLst>
                  <a:path w="54" h="58">
                    <a:moveTo>
                      <a:pt x="2" y="4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1" y="22"/>
                    </a:lnTo>
                    <a:lnTo>
                      <a:pt x="9" y="28"/>
                    </a:lnTo>
                    <a:lnTo>
                      <a:pt x="12" y="38"/>
                    </a:lnTo>
                    <a:lnTo>
                      <a:pt x="23" y="39"/>
                    </a:lnTo>
                    <a:lnTo>
                      <a:pt x="32" y="49"/>
                    </a:lnTo>
                    <a:lnTo>
                      <a:pt x="41" y="50"/>
                    </a:lnTo>
                    <a:lnTo>
                      <a:pt x="44" y="55"/>
                    </a:lnTo>
                    <a:lnTo>
                      <a:pt x="47" y="58"/>
                    </a:lnTo>
                    <a:lnTo>
                      <a:pt x="52" y="56"/>
                    </a:lnTo>
                    <a:lnTo>
                      <a:pt x="54" y="50"/>
                    </a:lnTo>
                    <a:lnTo>
                      <a:pt x="45" y="39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19" y="15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30" name="Freeform 313"/>
            <p:cNvSpPr>
              <a:spLocks noChangeAspect="1"/>
            </p:cNvSpPr>
            <p:nvPr/>
          </p:nvSpPr>
          <p:spPr bwMode="gray">
            <a:xfrm rot="21085610">
              <a:off x="4534484" y="3703338"/>
              <a:ext cx="12721" cy="6985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281" y="6"/>
                </a:cxn>
                <a:cxn ang="0">
                  <a:pos x="289" y="25"/>
                </a:cxn>
                <a:cxn ang="0">
                  <a:pos x="298" y="25"/>
                </a:cxn>
                <a:cxn ang="0">
                  <a:pos x="326" y="50"/>
                </a:cxn>
                <a:cxn ang="0">
                  <a:pos x="336" y="96"/>
                </a:cxn>
                <a:cxn ang="0">
                  <a:pos x="312" y="69"/>
                </a:cxn>
                <a:cxn ang="0">
                  <a:pos x="274" y="50"/>
                </a:cxn>
                <a:cxn ang="0">
                  <a:pos x="230" y="52"/>
                </a:cxn>
                <a:cxn ang="0">
                  <a:pos x="98" y="96"/>
                </a:cxn>
                <a:cxn ang="0">
                  <a:pos x="21" y="93"/>
                </a:cxn>
                <a:cxn ang="0">
                  <a:pos x="0" y="52"/>
                </a:cxn>
                <a:cxn ang="0">
                  <a:pos x="87" y="45"/>
                </a:cxn>
                <a:cxn ang="0">
                  <a:pos x="208" y="0"/>
                </a:cxn>
                <a:cxn ang="0">
                  <a:pos x="257" y="0"/>
                </a:cxn>
                <a:cxn ang="0">
                  <a:pos x="291" y="10"/>
                </a:cxn>
              </a:cxnLst>
              <a:rect l="0" t="0" r="r" b="b"/>
              <a:pathLst>
                <a:path w="336" h="96">
                  <a:moveTo>
                    <a:pt x="291" y="10"/>
                  </a:moveTo>
                  <a:lnTo>
                    <a:pt x="281" y="6"/>
                  </a:lnTo>
                  <a:lnTo>
                    <a:pt x="289" y="25"/>
                  </a:lnTo>
                  <a:lnTo>
                    <a:pt x="298" y="25"/>
                  </a:lnTo>
                  <a:lnTo>
                    <a:pt x="326" y="50"/>
                  </a:lnTo>
                  <a:lnTo>
                    <a:pt x="336" y="96"/>
                  </a:lnTo>
                  <a:lnTo>
                    <a:pt x="312" y="69"/>
                  </a:lnTo>
                  <a:lnTo>
                    <a:pt x="274" y="50"/>
                  </a:lnTo>
                  <a:lnTo>
                    <a:pt x="230" y="52"/>
                  </a:lnTo>
                  <a:lnTo>
                    <a:pt x="98" y="96"/>
                  </a:lnTo>
                  <a:lnTo>
                    <a:pt x="21" y="93"/>
                  </a:lnTo>
                  <a:lnTo>
                    <a:pt x="0" y="52"/>
                  </a:lnTo>
                  <a:lnTo>
                    <a:pt x="87" y="45"/>
                  </a:lnTo>
                  <a:lnTo>
                    <a:pt x="208" y="0"/>
                  </a:lnTo>
                  <a:lnTo>
                    <a:pt x="257" y="0"/>
                  </a:lnTo>
                  <a:lnTo>
                    <a:pt x="291" y="1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314"/>
            <p:cNvSpPr>
              <a:spLocks noChangeAspect="1"/>
            </p:cNvSpPr>
            <p:nvPr/>
          </p:nvSpPr>
          <p:spPr bwMode="gray">
            <a:xfrm rot="21085610">
              <a:off x="4555155" y="3705084"/>
              <a:ext cx="1591" cy="17461"/>
            </a:xfrm>
            <a:custGeom>
              <a:avLst/>
              <a:gdLst/>
              <a:ahLst/>
              <a:cxnLst>
                <a:cxn ang="0">
                  <a:pos x="76" y="83"/>
                </a:cxn>
                <a:cxn ang="0">
                  <a:pos x="86" y="6"/>
                </a:cxn>
                <a:cxn ang="0">
                  <a:pos x="86" y="62"/>
                </a:cxn>
                <a:cxn ang="0">
                  <a:pos x="53" y="146"/>
                </a:cxn>
                <a:cxn ang="0">
                  <a:pos x="39" y="232"/>
                </a:cxn>
                <a:cxn ang="0">
                  <a:pos x="0" y="173"/>
                </a:cxn>
                <a:cxn ang="0">
                  <a:pos x="14" y="159"/>
                </a:cxn>
                <a:cxn ang="0">
                  <a:pos x="21" y="135"/>
                </a:cxn>
                <a:cxn ang="0">
                  <a:pos x="18" y="95"/>
                </a:cxn>
                <a:cxn ang="0">
                  <a:pos x="42" y="6"/>
                </a:cxn>
                <a:cxn ang="0">
                  <a:pos x="53" y="0"/>
                </a:cxn>
                <a:cxn ang="0">
                  <a:pos x="72" y="41"/>
                </a:cxn>
                <a:cxn ang="0">
                  <a:pos x="76" y="83"/>
                </a:cxn>
              </a:cxnLst>
              <a:rect l="0" t="0" r="r" b="b"/>
              <a:pathLst>
                <a:path w="86" h="232">
                  <a:moveTo>
                    <a:pt x="76" y="83"/>
                  </a:moveTo>
                  <a:lnTo>
                    <a:pt x="86" y="6"/>
                  </a:lnTo>
                  <a:lnTo>
                    <a:pt x="86" y="62"/>
                  </a:lnTo>
                  <a:lnTo>
                    <a:pt x="53" y="146"/>
                  </a:lnTo>
                  <a:lnTo>
                    <a:pt x="39" y="232"/>
                  </a:lnTo>
                  <a:lnTo>
                    <a:pt x="0" y="173"/>
                  </a:lnTo>
                  <a:lnTo>
                    <a:pt x="14" y="159"/>
                  </a:lnTo>
                  <a:lnTo>
                    <a:pt x="21" y="135"/>
                  </a:lnTo>
                  <a:lnTo>
                    <a:pt x="18" y="95"/>
                  </a:lnTo>
                  <a:lnTo>
                    <a:pt x="42" y="6"/>
                  </a:lnTo>
                  <a:lnTo>
                    <a:pt x="53" y="0"/>
                  </a:lnTo>
                  <a:lnTo>
                    <a:pt x="72" y="41"/>
                  </a:lnTo>
                  <a:lnTo>
                    <a:pt x="76" y="8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315"/>
            <p:cNvSpPr>
              <a:spLocks noChangeAspect="1"/>
            </p:cNvSpPr>
            <p:nvPr/>
          </p:nvSpPr>
          <p:spPr bwMode="gray">
            <a:xfrm rot="21085610">
              <a:off x="4555155" y="3745245"/>
              <a:ext cx="3180" cy="1747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73" y="7"/>
                </a:cxn>
                <a:cxn ang="0">
                  <a:pos x="73" y="0"/>
                </a:cxn>
                <a:cxn ang="0">
                  <a:pos x="48" y="0"/>
                </a:cxn>
                <a:cxn ang="0">
                  <a:pos x="8" y="4"/>
                </a:cxn>
                <a:cxn ang="0">
                  <a:pos x="0" y="28"/>
                </a:cxn>
                <a:cxn ang="0">
                  <a:pos x="55" y="25"/>
                </a:cxn>
              </a:cxnLst>
              <a:rect l="0" t="0" r="r" b="b"/>
              <a:pathLst>
                <a:path w="73" h="28">
                  <a:moveTo>
                    <a:pt x="55" y="25"/>
                  </a:moveTo>
                  <a:lnTo>
                    <a:pt x="73" y="7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8" y="4"/>
                  </a:lnTo>
                  <a:lnTo>
                    <a:pt x="0" y="28"/>
                  </a:lnTo>
                  <a:lnTo>
                    <a:pt x="55" y="2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316"/>
            <p:cNvSpPr>
              <a:spLocks noChangeAspect="1"/>
            </p:cNvSpPr>
            <p:nvPr/>
          </p:nvSpPr>
          <p:spPr bwMode="gray">
            <a:xfrm rot="21085610">
              <a:off x="4547205" y="3743499"/>
              <a:ext cx="6361" cy="20954"/>
            </a:xfrm>
            <a:custGeom>
              <a:avLst/>
              <a:gdLst/>
              <a:ahLst/>
              <a:cxnLst>
                <a:cxn ang="0">
                  <a:pos x="93" y="46"/>
                </a:cxn>
                <a:cxn ang="0">
                  <a:pos x="107" y="50"/>
                </a:cxn>
                <a:cxn ang="0">
                  <a:pos x="114" y="81"/>
                </a:cxn>
                <a:cxn ang="0">
                  <a:pos x="175" y="163"/>
                </a:cxn>
                <a:cxn ang="0">
                  <a:pos x="175" y="244"/>
                </a:cxn>
                <a:cxn ang="0">
                  <a:pos x="168" y="268"/>
                </a:cxn>
                <a:cxn ang="0">
                  <a:pos x="141" y="288"/>
                </a:cxn>
                <a:cxn ang="0">
                  <a:pos x="101" y="291"/>
                </a:cxn>
                <a:cxn ang="0">
                  <a:pos x="59" y="244"/>
                </a:cxn>
                <a:cxn ang="0">
                  <a:pos x="10" y="212"/>
                </a:cxn>
                <a:cxn ang="0">
                  <a:pos x="0" y="167"/>
                </a:cxn>
                <a:cxn ang="0">
                  <a:pos x="28" y="84"/>
                </a:cxn>
                <a:cxn ang="0">
                  <a:pos x="35" y="39"/>
                </a:cxn>
                <a:cxn ang="0">
                  <a:pos x="30" y="8"/>
                </a:cxn>
                <a:cxn ang="0">
                  <a:pos x="79" y="0"/>
                </a:cxn>
                <a:cxn ang="0">
                  <a:pos x="93" y="46"/>
                </a:cxn>
              </a:cxnLst>
              <a:rect l="0" t="0" r="r" b="b"/>
              <a:pathLst>
                <a:path w="175" h="291">
                  <a:moveTo>
                    <a:pt x="93" y="46"/>
                  </a:moveTo>
                  <a:lnTo>
                    <a:pt x="107" y="50"/>
                  </a:lnTo>
                  <a:lnTo>
                    <a:pt x="114" y="81"/>
                  </a:lnTo>
                  <a:lnTo>
                    <a:pt x="175" y="163"/>
                  </a:lnTo>
                  <a:lnTo>
                    <a:pt x="175" y="244"/>
                  </a:lnTo>
                  <a:lnTo>
                    <a:pt x="168" y="268"/>
                  </a:lnTo>
                  <a:lnTo>
                    <a:pt x="141" y="288"/>
                  </a:lnTo>
                  <a:lnTo>
                    <a:pt x="101" y="291"/>
                  </a:lnTo>
                  <a:lnTo>
                    <a:pt x="59" y="244"/>
                  </a:lnTo>
                  <a:lnTo>
                    <a:pt x="10" y="212"/>
                  </a:lnTo>
                  <a:lnTo>
                    <a:pt x="0" y="167"/>
                  </a:lnTo>
                  <a:lnTo>
                    <a:pt x="28" y="84"/>
                  </a:lnTo>
                  <a:lnTo>
                    <a:pt x="35" y="39"/>
                  </a:lnTo>
                  <a:lnTo>
                    <a:pt x="30" y="8"/>
                  </a:lnTo>
                  <a:lnTo>
                    <a:pt x="79" y="0"/>
                  </a:lnTo>
                  <a:lnTo>
                    <a:pt x="93" y="4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317"/>
            <p:cNvSpPr>
              <a:spLocks noChangeAspect="1"/>
            </p:cNvSpPr>
            <p:nvPr/>
          </p:nvSpPr>
          <p:spPr bwMode="gray">
            <a:xfrm rot="21085610">
              <a:off x="4555155" y="3767945"/>
              <a:ext cx="1591" cy="1047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7" y="0"/>
                </a:cxn>
                <a:cxn ang="0">
                  <a:pos x="69" y="118"/>
                </a:cxn>
                <a:cxn ang="0">
                  <a:pos x="59" y="144"/>
                </a:cxn>
                <a:cxn ang="0">
                  <a:pos x="17" y="128"/>
                </a:cxn>
                <a:cxn ang="0">
                  <a:pos x="0" y="70"/>
                </a:cxn>
              </a:cxnLst>
              <a:rect l="0" t="0" r="r" b="b"/>
              <a:pathLst>
                <a:path w="69" h="144">
                  <a:moveTo>
                    <a:pt x="0" y="70"/>
                  </a:moveTo>
                  <a:lnTo>
                    <a:pt x="47" y="0"/>
                  </a:lnTo>
                  <a:lnTo>
                    <a:pt x="69" y="118"/>
                  </a:lnTo>
                  <a:lnTo>
                    <a:pt x="59" y="144"/>
                  </a:lnTo>
                  <a:lnTo>
                    <a:pt x="17" y="128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318"/>
            <p:cNvSpPr>
              <a:spLocks noChangeAspect="1"/>
            </p:cNvSpPr>
            <p:nvPr/>
          </p:nvSpPr>
          <p:spPr bwMode="gray">
            <a:xfrm rot="21085610">
              <a:off x="4569467" y="3738260"/>
              <a:ext cx="1591" cy="13969"/>
            </a:xfrm>
            <a:custGeom>
              <a:avLst/>
              <a:gdLst/>
              <a:ahLst/>
              <a:cxnLst>
                <a:cxn ang="0">
                  <a:pos x="37" y="20"/>
                </a:cxn>
                <a:cxn ang="0">
                  <a:pos x="37" y="0"/>
                </a:cxn>
                <a:cxn ang="0">
                  <a:pos x="52" y="45"/>
                </a:cxn>
                <a:cxn ang="0">
                  <a:pos x="47" y="192"/>
                </a:cxn>
                <a:cxn ang="0">
                  <a:pos x="10" y="160"/>
                </a:cxn>
                <a:cxn ang="0">
                  <a:pos x="0" y="120"/>
                </a:cxn>
                <a:cxn ang="0">
                  <a:pos x="20" y="99"/>
                </a:cxn>
                <a:cxn ang="0">
                  <a:pos x="37" y="20"/>
                </a:cxn>
              </a:cxnLst>
              <a:rect l="0" t="0" r="r" b="b"/>
              <a:pathLst>
                <a:path w="52" h="192">
                  <a:moveTo>
                    <a:pt x="37" y="20"/>
                  </a:moveTo>
                  <a:lnTo>
                    <a:pt x="37" y="0"/>
                  </a:lnTo>
                  <a:lnTo>
                    <a:pt x="52" y="45"/>
                  </a:lnTo>
                  <a:lnTo>
                    <a:pt x="47" y="192"/>
                  </a:lnTo>
                  <a:lnTo>
                    <a:pt x="10" y="160"/>
                  </a:lnTo>
                  <a:lnTo>
                    <a:pt x="0" y="120"/>
                  </a:lnTo>
                  <a:lnTo>
                    <a:pt x="20" y="99"/>
                  </a:lnTo>
                  <a:lnTo>
                    <a:pt x="37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319"/>
            <p:cNvSpPr>
              <a:spLocks noChangeAspect="1"/>
            </p:cNvSpPr>
            <p:nvPr/>
          </p:nvSpPr>
          <p:spPr bwMode="gray">
            <a:xfrm rot="21085610">
              <a:off x="4577417" y="3750484"/>
              <a:ext cx="4771" cy="15716"/>
            </a:xfrm>
            <a:custGeom>
              <a:avLst/>
              <a:gdLst/>
              <a:ahLst/>
              <a:cxnLst>
                <a:cxn ang="0">
                  <a:pos x="115" y="147"/>
                </a:cxn>
                <a:cxn ang="0">
                  <a:pos x="132" y="142"/>
                </a:cxn>
                <a:cxn ang="0">
                  <a:pos x="146" y="205"/>
                </a:cxn>
                <a:cxn ang="0">
                  <a:pos x="121" y="212"/>
                </a:cxn>
                <a:cxn ang="0">
                  <a:pos x="87" y="202"/>
                </a:cxn>
                <a:cxn ang="0">
                  <a:pos x="101" y="157"/>
                </a:cxn>
                <a:cxn ang="0">
                  <a:pos x="56" y="76"/>
                </a:cxn>
                <a:cxn ang="0">
                  <a:pos x="0" y="0"/>
                </a:cxn>
                <a:cxn ang="0">
                  <a:pos x="24" y="4"/>
                </a:cxn>
                <a:cxn ang="0">
                  <a:pos x="52" y="35"/>
                </a:cxn>
                <a:cxn ang="0">
                  <a:pos x="115" y="147"/>
                </a:cxn>
              </a:cxnLst>
              <a:rect l="0" t="0" r="r" b="b"/>
              <a:pathLst>
                <a:path w="146" h="212">
                  <a:moveTo>
                    <a:pt x="115" y="147"/>
                  </a:moveTo>
                  <a:lnTo>
                    <a:pt x="132" y="142"/>
                  </a:lnTo>
                  <a:lnTo>
                    <a:pt x="146" y="205"/>
                  </a:lnTo>
                  <a:lnTo>
                    <a:pt x="121" y="212"/>
                  </a:lnTo>
                  <a:lnTo>
                    <a:pt x="87" y="202"/>
                  </a:lnTo>
                  <a:lnTo>
                    <a:pt x="101" y="157"/>
                  </a:lnTo>
                  <a:lnTo>
                    <a:pt x="56" y="76"/>
                  </a:lnTo>
                  <a:lnTo>
                    <a:pt x="0" y="0"/>
                  </a:lnTo>
                  <a:lnTo>
                    <a:pt x="24" y="4"/>
                  </a:lnTo>
                  <a:lnTo>
                    <a:pt x="52" y="35"/>
                  </a:lnTo>
                  <a:lnTo>
                    <a:pt x="115" y="14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320"/>
            <p:cNvSpPr>
              <a:spLocks noChangeAspect="1"/>
            </p:cNvSpPr>
            <p:nvPr/>
          </p:nvSpPr>
          <p:spPr bwMode="gray">
            <a:xfrm rot="21085610">
              <a:off x="4591729" y="3762706"/>
              <a:ext cx="3180" cy="349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28"/>
                </a:cxn>
                <a:cxn ang="0">
                  <a:pos x="0" y="55"/>
                </a:cxn>
                <a:cxn ang="0">
                  <a:pos x="35" y="52"/>
                </a:cxn>
                <a:cxn ang="0">
                  <a:pos x="52" y="0"/>
                </a:cxn>
                <a:cxn ang="0">
                  <a:pos x="20" y="0"/>
                </a:cxn>
              </a:cxnLst>
              <a:rect l="0" t="0" r="r" b="b"/>
              <a:pathLst>
                <a:path w="52" h="55">
                  <a:moveTo>
                    <a:pt x="20" y="0"/>
                  </a:moveTo>
                  <a:lnTo>
                    <a:pt x="3" y="28"/>
                  </a:lnTo>
                  <a:lnTo>
                    <a:pt x="0" y="55"/>
                  </a:lnTo>
                  <a:lnTo>
                    <a:pt x="35" y="52"/>
                  </a:lnTo>
                  <a:lnTo>
                    <a:pt x="5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321"/>
            <p:cNvSpPr>
              <a:spLocks noChangeAspect="1"/>
            </p:cNvSpPr>
            <p:nvPr/>
          </p:nvSpPr>
          <p:spPr bwMode="gray">
            <a:xfrm rot="21085610">
              <a:off x="4585368" y="3778422"/>
              <a:ext cx="4771" cy="174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105"/>
                </a:cxn>
                <a:cxn ang="0">
                  <a:pos x="55" y="135"/>
                </a:cxn>
                <a:cxn ang="0">
                  <a:pos x="93" y="149"/>
                </a:cxn>
                <a:cxn ang="0">
                  <a:pos x="117" y="204"/>
                </a:cxn>
                <a:cxn ang="0">
                  <a:pos x="117" y="232"/>
                </a:cxn>
                <a:cxn ang="0">
                  <a:pos x="96" y="191"/>
                </a:cxn>
                <a:cxn ang="0">
                  <a:pos x="52" y="162"/>
                </a:cxn>
                <a:cxn ang="0">
                  <a:pos x="35" y="118"/>
                </a:cxn>
                <a:cxn ang="0">
                  <a:pos x="24" y="44"/>
                </a:cxn>
                <a:cxn ang="0">
                  <a:pos x="0" y="0"/>
                </a:cxn>
              </a:cxnLst>
              <a:rect l="0" t="0" r="r" b="b"/>
              <a:pathLst>
                <a:path w="117" h="232">
                  <a:moveTo>
                    <a:pt x="0" y="0"/>
                  </a:moveTo>
                  <a:lnTo>
                    <a:pt x="10" y="17"/>
                  </a:lnTo>
                  <a:lnTo>
                    <a:pt x="37" y="105"/>
                  </a:lnTo>
                  <a:lnTo>
                    <a:pt x="55" y="135"/>
                  </a:lnTo>
                  <a:lnTo>
                    <a:pt x="93" y="149"/>
                  </a:lnTo>
                  <a:lnTo>
                    <a:pt x="117" y="204"/>
                  </a:lnTo>
                  <a:lnTo>
                    <a:pt x="117" y="232"/>
                  </a:lnTo>
                  <a:lnTo>
                    <a:pt x="96" y="191"/>
                  </a:lnTo>
                  <a:lnTo>
                    <a:pt x="52" y="162"/>
                  </a:lnTo>
                  <a:lnTo>
                    <a:pt x="35" y="11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322"/>
            <p:cNvSpPr>
              <a:spLocks noChangeAspect="1"/>
            </p:cNvSpPr>
            <p:nvPr/>
          </p:nvSpPr>
          <p:spPr bwMode="gray">
            <a:xfrm rot="21085610">
              <a:off x="4599679" y="3794137"/>
              <a:ext cx="4771" cy="15716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101" y="48"/>
                </a:cxn>
                <a:cxn ang="0">
                  <a:pos x="101" y="56"/>
                </a:cxn>
                <a:cxn ang="0">
                  <a:pos x="90" y="48"/>
                </a:cxn>
                <a:cxn ang="0">
                  <a:pos x="31" y="48"/>
                </a:cxn>
                <a:cxn ang="0">
                  <a:pos x="4" y="27"/>
                </a:cxn>
                <a:cxn ang="0">
                  <a:pos x="0" y="14"/>
                </a:cxn>
                <a:cxn ang="0">
                  <a:pos x="11" y="0"/>
                </a:cxn>
                <a:cxn ang="0">
                  <a:pos x="46" y="14"/>
                </a:cxn>
                <a:cxn ang="0">
                  <a:pos x="83" y="41"/>
                </a:cxn>
                <a:cxn ang="0">
                  <a:pos x="125" y="41"/>
                </a:cxn>
                <a:cxn ang="0">
                  <a:pos x="145" y="61"/>
                </a:cxn>
                <a:cxn ang="0">
                  <a:pos x="149" y="113"/>
                </a:cxn>
                <a:cxn ang="0">
                  <a:pos x="103" y="172"/>
                </a:cxn>
                <a:cxn ang="0">
                  <a:pos x="49" y="218"/>
                </a:cxn>
                <a:cxn ang="0">
                  <a:pos x="35" y="182"/>
                </a:cxn>
                <a:cxn ang="0">
                  <a:pos x="111" y="100"/>
                </a:cxn>
                <a:cxn ang="0">
                  <a:pos x="101" y="73"/>
                </a:cxn>
              </a:cxnLst>
              <a:rect l="0" t="0" r="r" b="b"/>
              <a:pathLst>
                <a:path w="149" h="218">
                  <a:moveTo>
                    <a:pt x="101" y="73"/>
                  </a:moveTo>
                  <a:lnTo>
                    <a:pt x="101" y="48"/>
                  </a:lnTo>
                  <a:lnTo>
                    <a:pt x="101" y="56"/>
                  </a:lnTo>
                  <a:lnTo>
                    <a:pt x="90" y="48"/>
                  </a:lnTo>
                  <a:lnTo>
                    <a:pt x="31" y="48"/>
                  </a:lnTo>
                  <a:lnTo>
                    <a:pt x="4" y="27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83" y="41"/>
                  </a:lnTo>
                  <a:lnTo>
                    <a:pt x="125" y="41"/>
                  </a:lnTo>
                  <a:lnTo>
                    <a:pt x="145" y="61"/>
                  </a:lnTo>
                  <a:lnTo>
                    <a:pt x="149" y="113"/>
                  </a:lnTo>
                  <a:lnTo>
                    <a:pt x="103" y="172"/>
                  </a:lnTo>
                  <a:lnTo>
                    <a:pt x="49" y="218"/>
                  </a:lnTo>
                  <a:lnTo>
                    <a:pt x="35" y="182"/>
                  </a:lnTo>
                  <a:lnTo>
                    <a:pt x="111" y="100"/>
                  </a:lnTo>
                  <a:lnTo>
                    <a:pt x="101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323"/>
            <p:cNvSpPr>
              <a:spLocks noChangeAspect="1"/>
            </p:cNvSpPr>
            <p:nvPr/>
          </p:nvSpPr>
          <p:spPr bwMode="gray">
            <a:xfrm rot="21085610">
              <a:off x="4612400" y="3804613"/>
              <a:ext cx="4771" cy="1747"/>
            </a:xfrm>
            <a:custGeom>
              <a:avLst/>
              <a:gdLst/>
              <a:ahLst/>
              <a:cxnLst>
                <a:cxn ang="0">
                  <a:pos x="118" y="34"/>
                </a:cxn>
                <a:cxn ang="0">
                  <a:pos x="100" y="3"/>
                </a:cxn>
                <a:cxn ang="0">
                  <a:pos x="56" y="0"/>
                </a:cxn>
                <a:cxn ang="0">
                  <a:pos x="0" y="24"/>
                </a:cxn>
                <a:cxn ang="0">
                  <a:pos x="52" y="17"/>
                </a:cxn>
                <a:cxn ang="0">
                  <a:pos x="90" y="34"/>
                </a:cxn>
                <a:cxn ang="0">
                  <a:pos x="118" y="34"/>
                </a:cxn>
              </a:cxnLst>
              <a:rect l="0" t="0" r="r" b="b"/>
              <a:pathLst>
                <a:path w="118" h="34">
                  <a:moveTo>
                    <a:pt x="118" y="34"/>
                  </a:moveTo>
                  <a:lnTo>
                    <a:pt x="100" y="3"/>
                  </a:lnTo>
                  <a:lnTo>
                    <a:pt x="56" y="0"/>
                  </a:lnTo>
                  <a:lnTo>
                    <a:pt x="0" y="24"/>
                  </a:lnTo>
                  <a:lnTo>
                    <a:pt x="52" y="17"/>
                  </a:lnTo>
                  <a:lnTo>
                    <a:pt x="90" y="34"/>
                  </a:lnTo>
                  <a:lnTo>
                    <a:pt x="11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324"/>
            <p:cNvSpPr>
              <a:spLocks noChangeAspect="1"/>
            </p:cNvSpPr>
            <p:nvPr/>
          </p:nvSpPr>
          <p:spPr bwMode="gray">
            <a:xfrm rot="21085610">
              <a:off x="4623532" y="3811598"/>
              <a:ext cx="9541" cy="6985"/>
            </a:xfrm>
            <a:custGeom>
              <a:avLst/>
              <a:gdLst/>
              <a:ahLst/>
              <a:cxnLst>
                <a:cxn ang="0">
                  <a:pos x="48" y="19"/>
                </a:cxn>
                <a:cxn ang="0">
                  <a:pos x="86" y="0"/>
                </a:cxn>
                <a:cxn ang="0">
                  <a:pos x="114" y="25"/>
                </a:cxn>
                <a:cxn ang="0">
                  <a:pos x="192" y="61"/>
                </a:cxn>
                <a:cxn ang="0">
                  <a:pos x="241" y="92"/>
                </a:cxn>
                <a:cxn ang="0">
                  <a:pos x="248" y="103"/>
                </a:cxn>
                <a:cxn ang="0">
                  <a:pos x="210" y="98"/>
                </a:cxn>
                <a:cxn ang="0">
                  <a:pos x="148" y="52"/>
                </a:cxn>
                <a:cxn ang="0">
                  <a:pos x="100" y="34"/>
                </a:cxn>
                <a:cxn ang="0">
                  <a:pos x="41" y="73"/>
                </a:cxn>
                <a:cxn ang="0">
                  <a:pos x="0" y="76"/>
                </a:cxn>
                <a:cxn ang="0">
                  <a:pos x="13" y="48"/>
                </a:cxn>
                <a:cxn ang="0">
                  <a:pos x="48" y="19"/>
                </a:cxn>
              </a:cxnLst>
              <a:rect l="0" t="0" r="r" b="b"/>
              <a:pathLst>
                <a:path w="248" h="103">
                  <a:moveTo>
                    <a:pt x="48" y="19"/>
                  </a:moveTo>
                  <a:lnTo>
                    <a:pt x="86" y="0"/>
                  </a:lnTo>
                  <a:lnTo>
                    <a:pt x="114" y="25"/>
                  </a:lnTo>
                  <a:lnTo>
                    <a:pt x="192" y="61"/>
                  </a:lnTo>
                  <a:lnTo>
                    <a:pt x="241" y="92"/>
                  </a:lnTo>
                  <a:lnTo>
                    <a:pt x="248" y="103"/>
                  </a:lnTo>
                  <a:lnTo>
                    <a:pt x="210" y="98"/>
                  </a:lnTo>
                  <a:lnTo>
                    <a:pt x="148" y="52"/>
                  </a:lnTo>
                  <a:lnTo>
                    <a:pt x="100" y="34"/>
                  </a:lnTo>
                  <a:lnTo>
                    <a:pt x="41" y="73"/>
                  </a:lnTo>
                  <a:lnTo>
                    <a:pt x="0" y="76"/>
                  </a:lnTo>
                  <a:lnTo>
                    <a:pt x="13" y="48"/>
                  </a:lnTo>
                  <a:lnTo>
                    <a:pt x="48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325"/>
            <p:cNvSpPr>
              <a:spLocks noChangeAspect="1"/>
            </p:cNvSpPr>
            <p:nvPr/>
          </p:nvSpPr>
          <p:spPr bwMode="gray">
            <a:xfrm rot="21085610">
              <a:off x="4610810" y="3830806"/>
              <a:ext cx="6361" cy="10477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84" y="0"/>
                </a:cxn>
                <a:cxn ang="0">
                  <a:pos x="184" y="56"/>
                </a:cxn>
                <a:cxn ang="0">
                  <a:pos x="175" y="104"/>
                </a:cxn>
                <a:cxn ang="0">
                  <a:pos x="132" y="132"/>
                </a:cxn>
                <a:cxn ang="0">
                  <a:pos x="0" y="146"/>
                </a:cxn>
                <a:cxn ang="0">
                  <a:pos x="4" y="76"/>
                </a:cxn>
                <a:cxn ang="0">
                  <a:pos x="62" y="49"/>
                </a:cxn>
                <a:cxn ang="0">
                  <a:pos x="114" y="67"/>
                </a:cxn>
                <a:cxn ang="0">
                  <a:pos x="192" y="0"/>
                </a:cxn>
              </a:cxnLst>
              <a:rect l="0" t="0" r="r" b="b"/>
              <a:pathLst>
                <a:path w="192" h="146">
                  <a:moveTo>
                    <a:pt x="192" y="0"/>
                  </a:moveTo>
                  <a:lnTo>
                    <a:pt x="184" y="0"/>
                  </a:lnTo>
                  <a:lnTo>
                    <a:pt x="184" y="56"/>
                  </a:lnTo>
                  <a:lnTo>
                    <a:pt x="175" y="104"/>
                  </a:lnTo>
                  <a:lnTo>
                    <a:pt x="132" y="132"/>
                  </a:lnTo>
                  <a:lnTo>
                    <a:pt x="0" y="146"/>
                  </a:lnTo>
                  <a:lnTo>
                    <a:pt x="4" y="76"/>
                  </a:lnTo>
                  <a:lnTo>
                    <a:pt x="62" y="49"/>
                  </a:lnTo>
                  <a:lnTo>
                    <a:pt x="114" y="67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326"/>
            <p:cNvSpPr>
              <a:spLocks noChangeAspect="1"/>
            </p:cNvSpPr>
            <p:nvPr/>
          </p:nvSpPr>
          <p:spPr bwMode="gray">
            <a:xfrm rot="21085610">
              <a:off x="4553565" y="3766198"/>
              <a:ext cx="3180" cy="523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55"/>
                </a:cxn>
                <a:cxn ang="0">
                  <a:pos x="4" y="80"/>
                </a:cxn>
                <a:cxn ang="0">
                  <a:pos x="42" y="57"/>
                </a:cxn>
                <a:cxn ang="0">
                  <a:pos x="70" y="9"/>
                </a:cxn>
                <a:cxn ang="0">
                  <a:pos x="42" y="0"/>
                </a:cxn>
              </a:cxnLst>
              <a:rect l="0" t="0" r="r" b="b"/>
              <a:pathLst>
                <a:path w="70" h="80">
                  <a:moveTo>
                    <a:pt x="42" y="0"/>
                  </a:moveTo>
                  <a:lnTo>
                    <a:pt x="0" y="55"/>
                  </a:lnTo>
                  <a:lnTo>
                    <a:pt x="4" y="80"/>
                  </a:lnTo>
                  <a:lnTo>
                    <a:pt x="42" y="57"/>
                  </a:lnTo>
                  <a:lnTo>
                    <a:pt x="70" y="9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327"/>
            <p:cNvSpPr>
              <a:spLocks noChangeAspect="1"/>
            </p:cNvSpPr>
            <p:nvPr/>
          </p:nvSpPr>
          <p:spPr bwMode="gray">
            <a:xfrm rot="21085610">
              <a:off x="4521763" y="3748737"/>
              <a:ext cx="1591" cy="6985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57" y="0"/>
                </a:cxn>
                <a:cxn ang="0">
                  <a:pos x="0" y="79"/>
                </a:cxn>
                <a:cxn ang="0">
                  <a:pos x="7" y="93"/>
                </a:cxn>
                <a:cxn ang="0">
                  <a:pos x="72" y="7"/>
                </a:cxn>
              </a:cxnLst>
              <a:rect l="0" t="0" r="r" b="b"/>
              <a:pathLst>
                <a:path w="72" h="93">
                  <a:moveTo>
                    <a:pt x="72" y="7"/>
                  </a:moveTo>
                  <a:lnTo>
                    <a:pt x="57" y="0"/>
                  </a:lnTo>
                  <a:lnTo>
                    <a:pt x="0" y="79"/>
                  </a:lnTo>
                  <a:lnTo>
                    <a:pt x="7" y="93"/>
                  </a:lnTo>
                  <a:lnTo>
                    <a:pt x="72" y="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328"/>
            <p:cNvSpPr>
              <a:spLocks noChangeAspect="1"/>
            </p:cNvSpPr>
            <p:nvPr/>
          </p:nvSpPr>
          <p:spPr bwMode="gray">
            <a:xfrm rot="21085610">
              <a:off x="4518582" y="3757468"/>
              <a:ext cx="3180" cy="349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53" y="18"/>
                </a:cxn>
                <a:cxn ang="0">
                  <a:pos x="56" y="0"/>
                </a:cxn>
              </a:cxnLst>
              <a:rect l="0" t="0" r="r" b="b"/>
              <a:pathLst>
                <a:path w="56" h="36">
                  <a:moveTo>
                    <a:pt x="56" y="0"/>
                  </a:moveTo>
                  <a:lnTo>
                    <a:pt x="0" y="26"/>
                  </a:lnTo>
                  <a:lnTo>
                    <a:pt x="4" y="36"/>
                  </a:lnTo>
                  <a:lnTo>
                    <a:pt x="53" y="18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" name="Freeform 329"/>
            <p:cNvSpPr>
              <a:spLocks noChangeAspect="1"/>
            </p:cNvSpPr>
            <p:nvPr/>
          </p:nvSpPr>
          <p:spPr bwMode="gray">
            <a:xfrm rot="21085610">
              <a:off x="4509041" y="3760961"/>
              <a:ext cx="6361" cy="6985"/>
            </a:xfrm>
            <a:custGeom>
              <a:avLst/>
              <a:gdLst/>
              <a:ahLst/>
              <a:cxnLst>
                <a:cxn ang="0">
                  <a:pos x="152" y="40"/>
                </a:cxn>
                <a:cxn ang="0">
                  <a:pos x="109" y="36"/>
                </a:cxn>
                <a:cxn ang="0">
                  <a:pos x="44" y="67"/>
                </a:cxn>
                <a:cxn ang="0">
                  <a:pos x="0" y="70"/>
                </a:cxn>
                <a:cxn ang="0">
                  <a:pos x="9" y="50"/>
                </a:cxn>
                <a:cxn ang="0">
                  <a:pos x="59" y="36"/>
                </a:cxn>
                <a:cxn ang="0">
                  <a:pos x="119" y="0"/>
                </a:cxn>
                <a:cxn ang="0">
                  <a:pos x="155" y="9"/>
                </a:cxn>
                <a:cxn ang="0">
                  <a:pos x="152" y="40"/>
                </a:cxn>
              </a:cxnLst>
              <a:rect l="0" t="0" r="r" b="b"/>
              <a:pathLst>
                <a:path w="155" h="70">
                  <a:moveTo>
                    <a:pt x="152" y="40"/>
                  </a:moveTo>
                  <a:lnTo>
                    <a:pt x="109" y="36"/>
                  </a:lnTo>
                  <a:lnTo>
                    <a:pt x="44" y="67"/>
                  </a:lnTo>
                  <a:lnTo>
                    <a:pt x="0" y="70"/>
                  </a:lnTo>
                  <a:lnTo>
                    <a:pt x="9" y="50"/>
                  </a:lnTo>
                  <a:lnTo>
                    <a:pt x="59" y="36"/>
                  </a:lnTo>
                  <a:lnTo>
                    <a:pt x="119" y="0"/>
                  </a:lnTo>
                  <a:lnTo>
                    <a:pt x="155" y="9"/>
                  </a:lnTo>
                  <a:lnTo>
                    <a:pt x="152" y="4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" name="Freeform 330"/>
            <p:cNvSpPr>
              <a:spLocks noChangeAspect="1"/>
            </p:cNvSpPr>
            <p:nvPr/>
          </p:nvSpPr>
          <p:spPr bwMode="gray">
            <a:xfrm rot="20552049">
              <a:off x="4551975" y="3911128"/>
              <a:ext cx="23853" cy="19208"/>
            </a:xfrm>
            <a:custGeom>
              <a:avLst/>
              <a:gdLst/>
              <a:ahLst/>
              <a:cxnLst>
                <a:cxn ang="0">
                  <a:pos x="373" y="31"/>
                </a:cxn>
                <a:cxn ang="0">
                  <a:pos x="397" y="35"/>
                </a:cxn>
                <a:cxn ang="0">
                  <a:pos x="450" y="63"/>
                </a:cxn>
                <a:cxn ang="0">
                  <a:pos x="483" y="101"/>
                </a:cxn>
                <a:cxn ang="0">
                  <a:pos x="600" y="104"/>
                </a:cxn>
                <a:cxn ang="0">
                  <a:pos x="642" y="212"/>
                </a:cxn>
                <a:cxn ang="0">
                  <a:pos x="588" y="222"/>
                </a:cxn>
                <a:cxn ang="0">
                  <a:pos x="504" y="197"/>
                </a:cxn>
                <a:cxn ang="0">
                  <a:pos x="442" y="222"/>
                </a:cxn>
                <a:cxn ang="0">
                  <a:pos x="390" y="222"/>
                </a:cxn>
                <a:cxn ang="0">
                  <a:pos x="369" y="260"/>
                </a:cxn>
                <a:cxn ang="0">
                  <a:pos x="304" y="256"/>
                </a:cxn>
                <a:cxn ang="0">
                  <a:pos x="273" y="228"/>
                </a:cxn>
                <a:cxn ang="0">
                  <a:pos x="194" y="222"/>
                </a:cxn>
                <a:cxn ang="0">
                  <a:pos x="101" y="135"/>
                </a:cxn>
                <a:cxn ang="0">
                  <a:pos x="39" y="115"/>
                </a:cxn>
                <a:cxn ang="0">
                  <a:pos x="0" y="73"/>
                </a:cxn>
                <a:cxn ang="0">
                  <a:pos x="10" y="44"/>
                </a:cxn>
                <a:cxn ang="0">
                  <a:pos x="138" y="0"/>
                </a:cxn>
                <a:cxn ang="0">
                  <a:pos x="194" y="4"/>
                </a:cxn>
                <a:cxn ang="0">
                  <a:pos x="279" y="21"/>
                </a:cxn>
                <a:cxn ang="0">
                  <a:pos x="373" y="31"/>
                </a:cxn>
              </a:cxnLst>
              <a:rect l="0" t="0" r="r" b="b"/>
              <a:pathLst>
                <a:path w="642" h="260">
                  <a:moveTo>
                    <a:pt x="373" y="31"/>
                  </a:moveTo>
                  <a:lnTo>
                    <a:pt x="397" y="35"/>
                  </a:lnTo>
                  <a:lnTo>
                    <a:pt x="450" y="63"/>
                  </a:lnTo>
                  <a:lnTo>
                    <a:pt x="483" y="101"/>
                  </a:lnTo>
                  <a:lnTo>
                    <a:pt x="600" y="104"/>
                  </a:lnTo>
                  <a:lnTo>
                    <a:pt x="642" y="212"/>
                  </a:lnTo>
                  <a:lnTo>
                    <a:pt x="588" y="222"/>
                  </a:lnTo>
                  <a:lnTo>
                    <a:pt x="504" y="197"/>
                  </a:lnTo>
                  <a:lnTo>
                    <a:pt x="442" y="222"/>
                  </a:lnTo>
                  <a:lnTo>
                    <a:pt x="390" y="222"/>
                  </a:lnTo>
                  <a:lnTo>
                    <a:pt x="369" y="260"/>
                  </a:lnTo>
                  <a:lnTo>
                    <a:pt x="304" y="256"/>
                  </a:lnTo>
                  <a:lnTo>
                    <a:pt x="273" y="228"/>
                  </a:lnTo>
                  <a:lnTo>
                    <a:pt x="194" y="222"/>
                  </a:lnTo>
                  <a:lnTo>
                    <a:pt x="101" y="135"/>
                  </a:lnTo>
                  <a:lnTo>
                    <a:pt x="39" y="115"/>
                  </a:lnTo>
                  <a:lnTo>
                    <a:pt x="0" y="73"/>
                  </a:lnTo>
                  <a:lnTo>
                    <a:pt x="10" y="44"/>
                  </a:lnTo>
                  <a:lnTo>
                    <a:pt x="138" y="0"/>
                  </a:lnTo>
                  <a:lnTo>
                    <a:pt x="194" y="4"/>
                  </a:lnTo>
                  <a:lnTo>
                    <a:pt x="279" y="21"/>
                  </a:lnTo>
                  <a:lnTo>
                    <a:pt x="373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331"/>
            <p:cNvSpPr>
              <a:spLocks noChangeAspect="1"/>
            </p:cNvSpPr>
            <p:nvPr/>
          </p:nvSpPr>
          <p:spPr bwMode="gray">
            <a:xfrm rot="20552049">
              <a:off x="4617171" y="3848267"/>
              <a:ext cx="38163" cy="57623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119" y="0"/>
                </a:cxn>
                <a:cxn ang="0">
                  <a:pos x="338" y="4"/>
                </a:cxn>
                <a:cxn ang="0">
                  <a:pos x="512" y="76"/>
                </a:cxn>
                <a:cxn ang="0">
                  <a:pos x="614" y="110"/>
                </a:cxn>
                <a:cxn ang="0">
                  <a:pos x="643" y="181"/>
                </a:cxn>
                <a:cxn ang="0">
                  <a:pos x="805" y="193"/>
                </a:cxn>
                <a:cxn ang="0">
                  <a:pos x="825" y="227"/>
                </a:cxn>
                <a:cxn ang="0">
                  <a:pos x="728" y="244"/>
                </a:cxn>
                <a:cxn ang="0">
                  <a:pos x="796" y="294"/>
                </a:cxn>
                <a:cxn ang="0">
                  <a:pos x="977" y="336"/>
                </a:cxn>
                <a:cxn ang="0">
                  <a:pos x="1076" y="404"/>
                </a:cxn>
                <a:cxn ang="0">
                  <a:pos x="1080" y="462"/>
                </a:cxn>
                <a:cxn ang="0">
                  <a:pos x="1012" y="547"/>
                </a:cxn>
                <a:cxn ang="0">
                  <a:pos x="940" y="522"/>
                </a:cxn>
                <a:cxn ang="0">
                  <a:pos x="706" y="483"/>
                </a:cxn>
                <a:cxn ang="0">
                  <a:pos x="551" y="522"/>
                </a:cxn>
                <a:cxn ang="0">
                  <a:pos x="525" y="556"/>
                </a:cxn>
                <a:cxn ang="0">
                  <a:pos x="406" y="589"/>
                </a:cxn>
                <a:cxn ang="0">
                  <a:pos x="369" y="509"/>
                </a:cxn>
                <a:cxn ang="0">
                  <a:pos x="292" y="517"/>
                </a:cxn>
                <a:cxn ang="0">
                  <a:pos x="233" y="584"/>
                </a:cxn>
                <a:cxn ang="0">
                  <a:pos x="174" y="673"/>
                </a:cxn>
                <a:cxn ang="0">
                  <a:pos x="110" y="745"/>
                </a:cxn>
                <a:cxn ang="0">
                  <a:pos x="85" y="733"/>
                </a:cxn>
                <a:cxn ang="0">
                  <a:pos x="42" y="694"/>
                </a:cxn>
                <a:cxn ang="0">
                  <a:pos x="25" y="619"/>
                </a:cxn>
                <a:cxn ang="0">
                  <a:pos x="42" y="531"/>
                </a:cxn>
                <a:cxn ang="0">
                  <a:pos x="0" y="458"/>
                </a:cxn>
                <a:cxn ang="0">
                  <a:pos x="8" y="417"/>
                </a:cxn>
                <a:cxn ang="0">
                  <a:pos x="46" y="290"/>
                </a:cxn>
                <a:cxn ang="0">
                  <a:pos x="77" y="235"/>
                </a:cxn>
                <a:cxn ang="0">
                  <a:pos x="59" y="127"/>
                </a:cxn>
                <a:cxn ang="0">
                  <a:pos x="12" y="38"/>
                </a:cxn>
              </a:cxnLst>
              <a:rect l="0" t="0" r="r" b="b"/>
              <a:pathLst>
                <a:path w="1080" h="745">
                  <a:moveTo>
                    <a:pt x="17" y="29"/>
                  </a:moveTo>
                  <a:lnTo>
                    <a:pt x="25" y="17"/>
                  </a:lnTo>
                  <a:lnTo>
                    <a:pt x="51" y="0"/>
                  </a:lnTo>
                  <a:lnTo>
                    <a:pt x="119" y="0"/>
                  </a:lnTo>
                  <a:lnTo>
                    <a:pt x="183" y="9"/>
                  </a:lnTo>
                  <a:lnTo>
                    <a:pt x="338" y="4"/>
                  </a:lnTo>
                  <a:lnTo>
                    <a:pt x="423" y="29"/>
                  </a:lnTo>
                  <a:lnTo>
                    <a:pt x="512" y="76"/>
                  </a:lnTo>
                  <a:lnTo>
                    <a:pt x="589" y="84"/>
                  </a:lnTo>
                  <a:lnTo>
                    <a:pt x="614" y="110"/>
                  </a:lnTo>
                  <a:lnTo>
                    <a:pt x="632" y="169"/>
                  </a:lnTo>
                  <a:lnTo>
                    <a:pt x="643" y="181"/>
                  </a:lnTo>
                  <a:lnTo>
                    <a:pt x="699" y="193"/>
                  </a:lnTo>
                  <a:lnTo>
                    <a:pt x="805" y="193"/>
                  </a:lnTo>
                  <a:lnTo>
                    <a:pt x="822" y="203"/>
                  </a:lnTo>
                  <a:lnTo>
                    <a:pt x="825" y="227"/>
                  </a:lnTo>
                  <a:lnTo>
                    <a:pt x="779" y="244"/>
                  </a:lnTo>
                  <a:lnTo>
                    <a:pt x="728" y="244"/>
                  </a:lnTo>
                  <a:lnTo>
                    <a:pt x="723" y="269"/>
                  </a:lnTo>
                  <a:lnTo>
                    <a:pt x="796" y="294"/>
                  </a:lnTo>
                  <a:lnTo>
                    <a:pt x="944" y="298"/>
                  </a:lnTo>
                  <a:lnTo>
                    <a:pt x="977" y="336"/>
                  </a:lnTo>
                  <a:lnTo>
                    <a:pt x="1038" y="387"/>
                  </a:lnTo>
                  <a:lnTo>
                    <a:pt x="1076" y="404"/>
                  </a:lnTo>
                  <a:lnTo>
                    <a:pt x="1080" y="417"/>
                  </a:lnTo>
                  <a:lnTo>
                    <a:pt x="1080" y="462"/>
                  </a:lnTo>
                  <a:lnTo>
                    <a:pt x="1055" y="509"/>
                  </a:lnTo>
                  <a:lnTo>
                    <a:pt x="1012" y="547"/>
                  </a:lnTo>
                  <a:lnTo>
                    <a:pt x="969" y="547"/>
                  </a:lnTo>
                  <a:lnTo>
                    <a:pt x="940" y="522"/>
                  </a:lnTo>
                  <a:lnTo>
                    <a:pt x="872" y="496"/>
                  </a:lnTo>
                  <a:lnTo>
                    <a:pt x="706" y="483"/>
                  </a:lnTo>
                  <a:lnTo>
                    <a:pt x="589" y="500"/>
                  </a:lnTo>
                  <a:lnTo>
                    <a:pt x="551" y="522"/>
                  </a:lnTo>
                  <a:lnTo>
                    <a:pt x="538" y="547"/>
                  </a:lnTo>
                  <a:lnTo>
                    <a:pt x="525" y="556"/>
                  </a:lnTo>
                  <a:lnTo>
                    <a:pt x="474" y="576"/>
                  </a:lnTo>
                  <a:lnTo>
                    <a:pt x="406" y="589"/>
                  </a:lnTo>
                  <a:lnTo>
                    <a:pt x="369" y="522"/>
                  </a:lnTo>
                  <a:lnTo>
                    <a:pt x="369" y="509"/>
                  </a:lnTo>
                  <a:lnTo>
                    <a:pt x="322" y="504"/>
                  </a:lnTo>
                  <a:lnTo>
                    <a:pt x="292" y="517"/>
                  </a:lnTo>
                  <a:lnTo>
                    <a:pt x="271" y="534"/>
                  </a:lnTo>
                  <a:lnTo>
                    <a:pt x="233" y="584"/>
                  </a:lnTo>
                  <a:lnTo>
                    <a:pt x="191" y="656"/>
                  </a:lnTo>
                  <a:lnTo>
                    <a:pt x="174" y="673"/>
                  </a:lnTo>
                  <a:lnTo>
                    <a:pt x="170" y="690"/>
                  </a:lnTo>
                  <a:lnTo>
                    <a:pt x="110" y="745"/>
                  </a:lnTo>
                  <a:lnTo>
                    <a:pt x="88" y="745"/>
                  </a:lnTo>
                  <a:lnTo>
                    <a:pt x="85" y="733"/>
                  </a:lnTo>
                  <a:lnTo>
                    <a:pt x="46" y="702"/>
                  </a:lnTo>
                  <a:lnTo>
                    <a:pt x="42" y="694"/>
                  </a:lnTo>
                  <a:lnTo>
                    <a:pt x="42" y="640"/>
                  </a:lnTo>
                  <a:lnTo>
                    <a:pt x="25" y="619"/>
                  </a:lnTo>
                  <a:lnTo>
                    <a:pt x="34" y="606"/>
                  </a:lnTo>
                  <a:lnTo>
                    <a:pt x="42" y="531"/>
                  </a:lnTo>
                  <a:lnTo>
                    <a:pt x="34" y="496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8" y="417"/>
                  </a:lnTo>
                  <a:lnTo>
                    <a:pt x="51" y="384"/>
                  </a:lnTo>
                  <a:lnTo>
                    <a:pt x="46" y="290"/>
                  </a:lnTo>
                  <a:lnTo>
                    <a:pt x="68" y="269"/>
                  </a:lnTo>
                  <a:lnTo>
                    <a:pt x="77" y="235"/>
                  </a:lnTo>
                  <a:lnTo>
                    <a:pt x="51" y="206"/>
                  </a:lnTo>
                  <a:lnTo>
                    <a:pt x="59" y="127"/>
                  </a:lnTo>
                  <a:lnTo>
                    <a:pt x="46" y="80"/>
                  </a:lnTo>
                  <a:lnTo>
                    <a:pt x="12" y="38"/>
                  </a:lnTo>
                  <a:lnTo>
                    <a:pt x="17" y="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" name="Freeform 332"/>
            <p:cNvSpPr>
              <a:spLocks noChangeAspect="1"/>
            </p:cNvSpPr>
            <p:nvPr/>
          </p:nvSpPr>
          <p:spPr bwMode="gray">
            <a:xfrm rot="20552049">
              <a:off x="4731661" y="3883190"/>
              <a:ext cx="1591" cy="174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1" y="4"/>
                </a:cxn>
                <a:cxn ang="0">
                  <a:pos x="0" y="28"/>
                </a:cxn>
                <a:cxn ang="0">
                  <a:pos x="4" y="48"/>
                </a:cxn>
                <a:cxn ang="0">
                  <a:pos x="24" y="53"/>
                </a:cxn>
                <a:cxn ang="0">
                  <a:pos x="52" y="34"/>
                </a:cxn>
                <a:cxn ang="0">
                  <a:pos x="56" y="22"/>
                </a:cxn>
                <a:cxn ang="0">
                  <a:pos x="18" y="0"/>
                </a:cxn>
              </a:cxnLst>
              <a:rect l="0" t="0" r="r" b="b"/>
              <a:pathLst>
                <a:path w="56" h="53">
                  <a:moveTo>
                    <a:pt x="18" y="0"/>
                  </a:moveTo>
                  <a:lnTo>
                    <a:pt x="11" y="4"/>
                  </a:lnTo>
                  <a:lnTo>
                    <a:pt x="0" y="28"/>
                  </a:lnTo>
                  <a:lnTo>
                    <a:pt x="4" y="48"/>
                  </a:lnTo>
                  <a:lnTo>
                    <a:pt x="24" y="53"/>
                  </a:lnTo>
                  <a:lnTo>
                    <a:pt x="52" y="34"/>
                  </a:lnTo>
                  <a:lnTo>
                    <a:pt x="56" y="2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" name="Freeform 333"/>
            <p:cNvSpPr>
              <a:spLocks noChangeAspect="1"/>
            </p:cNvSpPr>
            <p:nvPr/>
          </p:nvSpPr>
          <p:spPr bwMode="gray">
            <a:xfrm rot="20552049">
              <a:off x="4753923" y="3930335"/>
              <a:ext cx="3180" cy="122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2" y="7"/>
                </a:cxn>
                <a:cxn ang="0">
                  <a:pos x="66" y="41"/>
                </a:cxn>
                <a:cxn ang="0">
                  <a:pos x="111" y="138"/>
                </a:cxn>
                <a:cxn ang="0">
                  <a:pos x="105" y="145"/>
                </a:cxn>
                <a:cxn ang="0">
                  <a:pos x="66" y="152"/>
                </a:cxn>
                <a:cxn ang="0">
                  <a:pos x="49" y="138"/>
                </a:cxn>
                <a:cxn ang="0">
                  <a:pos x="7" y="47"/>
                </a:cxn>
                <a:cxn ang="0">
                  <a:pos x="0" y="23"/>
                </a:cxn>
                <a:cxn ang="0">
                  <a:pos x="4" y="0"/>
                </a:cxn>
              </a:cxnLst>
              <a:rect l="0" t="0" r="r" b="b"/>
              <a:pathLst>
                <a:path w="111" h="152">
                  <a:moveTo>
                    <a:pt x="4" y="0"/>
                  </a:moveTo>
                  <a:lnTo>
                    <a:pt x="32" y="7"/>
                  </a:lnTo>
                  <a:lnTo>
                    <a:pt x="66" y="41"/>
                  </a:lnTo>
                  <a:lnTo>
                    <a:pt x="111" y="138"/>
                  </a:lnTo>
                  <a:lnTo>
                    <a:pt x="105" y="145"/>
                  </a:lnTo>
                  <a:lnTo>
                    <a:pt x="66" y="152"/>
                  </a:lnTo>
                  <a:lnTo>
                    <a:pt x="49" y="138"/>
                  </a:lnTo>
                  <a:lnTo>
                    <a:pt x="7" y="47"/>
                  </a:lnTo>
                  <a:lnTo>
                    <a:pt x="0" y="2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334"/>
            <p:cNvSpPr>
              <a:spLocks noChangeAspect="1"/>
            </p:cNvSpPr>
            <p:nvPr/>
          </p:nvSpPr>
          <p:spPr bwMode="gray">
            <a:xfrm rot="20552049">
              <a:off x="4777775" y="4015896"/>
              <a:ext cx="3180" cy="523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51" y="11"/>
                </a:cxn>
                <a:cxn ang="0">
                  <a:pos x="0" y="52"/>
                </a:cxn>
                <a:cxn ang="0">
                  <a:pos x="14" y="63"/>
                </a:cxn>
                <a:cxn ang="0">
                  <a:pos x="62" y="31"/>
                </a:cxn>
                <a:cxn ang="0">
                  <a:pos x="86" y="0"/>
                </a:cxn>
              </a:cxnLst>
              <a:rect l="0" t="0" r="r" b="b"/>
              <a:pathLst>
                <a:path w="86" h="63">
                  <a:moveTo>
                    <a:pt x="86" y="0"/>
                  </a:moveTo>
                  <a:lnTo>
                    <a:pt x="51" y="11"/>
                  </a:lnTo>
                  <a:lnTo>
                    <a:pt x="0" y="52"/>
                  </a:lnTo>
                  <a:lnTo>
                    <a:pt x="14" y="63"/>
                  </a:lnTo>
                  <a:lnTo>
                    <a:pt x="62" y="31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335"/>
            <p:cNvSpPr>
              <a:spLocks noChangeAspect="1"/>
            </p:cNvSpPr>
            <p:nvPr/>
          </p:nvSpPr>
          <p:spPr bwMode="gray">
            <a:xfrm rot="20552049">
              <a:off x="4771414" y="4031611"/>
              <a:ext cx="9541" cy="17461"/>
            </a:xfrm>
            <a:custGeom>
              <a:avLst/>
              <a:gdLst/>
              <a:ahLst/>
              <a:cxnLst>
                <a:cxn ang="0">
                  <a:pos x="287" y="26"/>
                </a:cxn>
                <a:cxn ang="0">
                  <a:pos x="267" y="48"/>
                </a:cxn>
                <a:cxn ang="0">
                  <a:pos x="259" y="106"/>
                </a:cxn>
                <a:cxn ang="0">
                  <a:pos x="267" y="144"/>
                </a:cxn>
                <a:cxn ang="0">
                  <a:pos x="276" y="153"/>
                </a:cxn>
                <a:cxn ang="0">
                  <a:pos x="270" y="204"/>
                </a:cxn>
                <a:cxn ang="0">
                  <a:pos x="233" y="232"/>
                </a:cxn>
                <a:cxn ang="0">
                  <a:pos x="173" y="245"/>
                </a:cxn>
                <a:cxn ang="0">
                  <a:pos x="3" y="245"/>
                </a:cxn>
                <a:cxn ang="0">
                  <a:pos x="0" y="232"/>
                </a:cxn>
                <a:cxn ang="0">
                  <a:pos x="102" y="194"/>
                </a:cxn>
                <a:cxn ang="0">
                  <a:pos x="118" y="156"/>
                </a:cxn>
                <a:cxn ang="0">
                  <a:pos x="128" y="85"/>
                </a:cxn>
                <a:cxn ang="0">
                  <a:pos x="123" y="72"/>
                </a:cxn>
                <a:cxn ang="0">
                  <a:pos x="111" y="65"/>
                </a:cxn>
                <a:cxn ang="0">
                  <a:pos x="77" y="60"/>
                </a:cxn>
                <a:cxn ang="0">
                  <a:pos x="72" y="34"/>
                </a:cxn>
                <a:cxn ang="0">
                  <a:pos x="85" y="34"/>
                </a:cxn>
                <a:cxn ang="0">
                  <a:pos x="111" y="23"/>
                </a:cxn>
                <a:cxn ang="0">
                  <a:pos x="207" y="18"/>
                </a:cxn>
                <a:cxn ang="0">
                  <a:pos x="276" y="0"/>
                </a:cxn>
                <a:cxn ang="0">
                  <a:pos x="287" y="0"/>
                </a:cxn>
                <a:cxn ang="0">
                  <a:pos x="287" y="26"/>
                </a:cxn>
              </a:cxnLst>
              <a:rect l="0" t="0" r="r" b="b"/>
              <a:pathLst>
                <a:path w="287" h="245">
                  <a:moveTo>
                    <a:pt x="287" y="26"/>
                  </a:moveTo>
                  <a:lnTo>
                    <a:pt x="267" y="48"/>
                  </a:lnTo>
                  <a:lnTo>
                    <a:pt x="259" y="106"/>
                  </a:lnTo>
                  <a:lnTo>
                    <a:pt x="267" y="144"/>
                  </a:lnTo>
                  <a:lnTo>
                    <a:pt x="276" y="153"/>
                  </a:lnTo>
                  <a:lnTo>
                    <a:pt x="270" y="204"/>
                  </a:lnTo>
                  <a:lnTo>
                    <a:pt x="233" y="232"/>
                  </a:lnTo>
                  <a:lnTo>
                    <a:pt x="173" y="245"/>
                  </a:lnTo>
                  <a:lnTo>
                    <a:pt x="3" y="245"/>
                  </a:lnTo>
                  <a:lnTo>
                    <a:pt x="0" y="232"/>
                  </a:lnTo>
                  <a:lnTo>
                    <a:pt x="102" y="194"/>
                  </a:lnTo>
                  <a:lnTo>
                    <a:pt x="118" y="156"/>
                  </a:lnTo>
                  <a:lnTo>
                    <a:pt x="128" y="85"/>
                  </a:lnTo>
                  <a:lnTo>
                    <a:pt x="123" y="72"/>
                  </a:lnTo>
                  <a:lnTo>
                    <a:pt x="111" y="65"/>
                  </a:lnTo>
                  <a:lnTo>
                    <a:pt x="77" y="60"/>
                  </a:lnTo>
                  <a:lnTo>
                    <a:pt x="72" y="34"/>
                  </a:lnTo>
                  <a:lnTo>
                    <a:pt x="85" y="34"/>
                  </a:lnTo>
                  <a:lnTo>
                    <a:pt x="111" y="23"/>
                  </a:lnTo>
                  <a:lnTo>
                    <a:pt x="207" y="18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87" y="2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336"/>
            <p:cNvSpPr>
              <a:spLocks noChangeAspect="1"/>
            </p:cNvSpPr>
            <p:nvPr/>
          </p:nvSpPr>
          <p:spPr bwMode="gray">
            <a:xfrm rot="20552049">
              <a:off x="4598089" y="3855252"/>
              <a:ext cx="1591" cy="34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9" y="0"/>
                </a:cxn>
                <a:cxn ang="0">
                  <a:pos x="68" y="20"/>
                </a:cxn>
                <a:cxn ang="0">
                  <a:pos x="63" y="42"/>
                </a:cxn>
                <a:cxn ang="0">
                  <a:pos x="14" y="42"/>
                </a:cxn>
                <a:cxn ang="0">
                  <a:pos x="5" y="34"/>
                </a:cxn>
                <a:cxn ang="0">
                  <a:pos x="0" y="20"/>
                </a:cxn>
                <a:cxn ang="0">
                  <a:pos x="5" y="9"/>
                </a:cxn>
                <a:cxn ang="0">
                  <a:pos x="17" y="9"/>
                </a:cxn>
                <a:cxn ang="0">
                  <a:pos x="26" y="0"/>
                </a:cxn>
              </a:cxnLst>
              <a:rect l="0" t="0" r="r" b="b"/>
              <a:pathLst>
                <a:path w="68" h="42">
                  <a:moveTo>
                    <a:pt x="26" y="0"/>
                  </a:moveTo>
                  <a:lnTo>
                    <a:pt x="39" y="0"/>
                  </a:lnTo>
                  <a:lnTo>
                    <a:pt x="68" y="20"/>
                  </a:lnTo>
                  <a:lnTo>
                    <a:pt x="63" y="42"/>
                  </a:lnTo>
                  <a:lnTo>
                    <a:pt x="14" y="42"/>
                  </a:lnTo>
                  <a:lnTo>
                    <a:pt x="5" y="34"/>
                  </a:lnTo>
                  <a:lnTo>
                    <a:pt x="0" y="20"/>
                  </a:lnTo>
                  <a:lnTo>
                    <a:pt x="5" y="9"/>
                  </a:lnTo>
                  <a:lnTo>
                    <a:pt x="17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4" name="Group 337"/>
            <p:cNvGrpSpPr>
              <a:grpSpLocks noChangeAspect="1"/>
            </p:cNvGrpSpPr>
            <p:nvPr/>
          </p:nvGrpSpPr>
          <p:grpSpPr bwMode="gray">
            <a:xfrm>
              <a:off x="4590138" y="3858744"/>
              <a:ext cx="28623" cy="48892"/>
              <a:chOff x="1694" y="2257"/>
              <a:chExt cx="18" cy="28"/>
            </a:xfrm>
            <a:grpFill/>
          </p:grpSpPr>
          <p:sp>
            <p:nvSpPr>
              <p:cNvPr id="272" name="Freeform 338"/>
              <p:cNvSpPr>
                <a:spLocks noChangeAspect="1"/>
              </p:cNvSpPr>
              <p:nvPr/>
            </p:nvSpPr>
            <p:spPr bwMode="gray">
              <a:xfrm rot="-1047951">
                <a:off x="1701" y="2270"/>
                <a:ext cx="3" cy="4"/>
              </a:xfrm>
              <a:custGeom>
                <a:avLst/>
                <a:gdLst/>
                <a:ahLst/>
                <a:cxnLst>
                  <a:cxn ang="0">
                    <a:pos x="89" y="8"/>
                  </a:cxn>
                  <a:cxn ang="0">
                    <a:pos x="138" y="32"/>
                  </a:cxn>
                  <a:cxn ang="0">
                    <a:pos x="147" y="83"/>
                  </a:cxn>
                  <a:cxn ang="0">
                    <a:pos x="105" y="62"/>
                  </a:cxn>
                  <a:cxn ang="0">
                    <a:pos x="29" y="56"/>
                  </a:cxn>
                  <a:cxn ang="0">
                    <a:pos x="0" y="14"/>
                  </a:cxn>
                  <a:cxn ang="0">
                    <a:pos x="32" y="0"/>
                  </a:cxn>
                  <a:cxn ang="0">
                    <a:pos x="89" y="8"/>
                  </a:cxn>
                </a:cxnLst>
                <a:rect l="0" t="0" r="r" b="b"/>
                <a:pathLst>
                  <a:path w="147" h="83">
                    <a:moveTo>
                      <a:pt x="89" y="8"/>
                    </a:moveTo>
                    <a:lnTo>
                      <a:pt x="138" y="32"/>
                    </a:lnTo>
                    <a:lnTo>
                      <a:pt x="147" y="83"/>
                    </a:lnTo>
                    <a:lnTo>
                      <a:pt x="105" y="62"/>
                    </a:lnTo>
                    <a:lnTo>
                      <a:pt x="29" y="56"/>
                    </a:lnTo>
                    <a:lnTo>
                      <a:pt x="0" y="14"/>
                    </a:lnTo>
                    <a:lnTo>
                      <a:pt x="32" y="0"/>
                    </a:lnTo>
                    <a:lnTo>
                      <a:pt x="8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339"/>
              <p:cNvSpPr>
                <a:spLocks noChangeAspect="1"/>
              </p:cNvSpPr>
              <p:nvPr/>
            </p:nvSpPr>
            <p:spPr bwMode="gray">
              <a:xfrm rot="-1047951">
                <a:off x="1694" y="2257"/>
                <a:ext cx="18" cy="28"/>
              </a:xfrm>
              <a:custGeom>
                <a:avLst/>
                <a:gdLst/>
                <a:ahLst/>
                <a:cxnLst>
                  <a:cxn ang="0">
                    <a:pos x="826" y="627"/>
                  </a:cxn>
                  <a:cxn ang="0">
                    <a:pos x="835" y="614"/>
                  </a:cxn>
                  <a:cxn ang="0">
                    <a:pos x="843" y="539"/>
                  </a:cxn>
                  <a:cxn ang="0">
                    <a:pos x="835" y="504"/>
                  </a:cxn>
                  <a:cxn ang="0">
                    <a:pos x="801" y="466"/>
                  </a:cxn>
                  <a:cxn ang="0">
                    <a:pos x="801" y="442"/>
                  </a:cxn>
                  <a:cxn ang="0">
                    <a:pos x="809" y="425"/>
                  </a:cxn>
                  <a:cxn ang="0">
                    <a:pos x="852" y="392"/>
                  </a:cxn>
                  <a:cxn ang="0">
                    <a:pos x="847" y="298"/>
                  </a:cxn>
                  <a:cxn ang="0">
                    <a:pos x="868" y="277"/>
                  </a:cxn>
                  <a:cxn ang="0">
                    <a:pos x="877" y="243"/>
                  </a:cxn>
                  <a:cxn ang="0">
                    <a:pos x="852" y="214"/>
                  </a:cxn>
                  <a:cxn ang="0">
                    <a:pos x="860" y="135"/>
                  </a:cxn>
                  <a:cxn ang="0">
                    <a:pos x="847" y="88"/>
                  </a:cxn>
                  <a:cxn ang="0">
                    <a:pos x="813" y="46"/>
                  </a:cxn>
                  <a:cxn ang="0">
                    <a:pos x="818" y="37"/>
                  </a:cxn>
                  <a:cxn ang="0">
                    <a:pos x="809" y="37"/>
                  </a:cxn>
                  <a:cxn ang="0">
                    <a:pos x="775" y="63"/>
                  </a:cxn>
                  <a:cxn ang="0">
                    <a:pos x="639" y="67"/>
                  </a:cxn>
                  <a:cxn ang="0">
                    <a:pos x="606" y="59"/>
                  </a:cxn>
                  <a:cxn ang="0">
                    <a:pos x="564" y="29"/>
                  </a:cxn>
                  <a:cxn ang="0">
                    <a:pos x="513" y="8"/>
                  </a:cxn>
                  <a:cxn ang="0">
                    <a:pos x="445" y="0"/>
                  </a:cxn>
                  <a:cxn ang="0">
                    <a:pos x="356" y="17"/>
                  </a:cxn>
                  <a:cxn ang="0">
                    <a:pos x="317" y="37"/>
                  </a:cxn>
                  <a:cxn ang="0">
                    <a:pos x="300" y="63"/>
                  </a:cxn>
                  <a:cxn ang="0">
                    <a:pos x="305" y="101"/>
                  </a:cxn>
                  <a:cxn ang="0">
                    <a:pos x="326" y="109"/>
                  </a:cxn>
                  <a:cxn ang="0">
                    <a:pos x="445" y="109"/>
                  </a:cxn>
                  <a:cxn ang="0">
                    <a:pos x="492" y="135"/>
                  </a:cxn>
                  <a:cxn ang="0">
                    <a:pos x="504" y="172"/>
                  </a:cxn>
                  <a:cxn ang="0">
                    <a:pos x="504" y="298"/>
                  </a:cxn>
                  <a:cxn ang="0">
                    <a:pos x="513" y="327"/>
                  </a:cxn>
                  <a:cxn ang="0">
                    <a:pos x="584" y="387"/>
                  </a:cxn>
                  <a:cxn ang="0">
                    <a:pos x="631" y="412"/>
                  </a:cxn>
                  <a:cxn ang="0">
                    <a:pos x="635" y="442"/>
                  </a:cxn>
                  <a:cxn ang="0">
                    <a:pos x="618" y="459"/>
                  </a:cxn>
                  <a:cxn ang="0">
                    <a:pos x="581" y="459"/>
                  </a:cxn>
                  <a:cxn ang="0">
                    <a:pos x="516" y="476"/>
                  </a:cxn>
                  <a:cxn ang="0">
                    <a:pos x="377" y="479"/>
                  </a:cxn>
                  <a:cxn ang="0">
                    <a:pos x="262" y="466"/>
                  </a:cxn>
                  <a:cxn ang="0">
                    <a:pos x="186" y="445"/>
                  </a:cxn>
                  <a:cxn ang="0">
                    <a:pos x="8" y="445"/>
                  </a:cxn>
                  <a:cxn ang="0">
                    <a:pos x="0" y="459"/>
                  </a:cxn>
                  <a:cxn ang="0">
                    <a:pos x="0" y="491"/>
                  </a:cxn>
                  <a:cxn ang="0">
                    <a:pos x="42" y="550"/>
                  </a:cxn>
                  <a:cxn ang="0">
                    <a:pos x="131" y="589"/>
                  </a:cxn>
                  <a:cxn ang="0">
                    <a:pos x="164" y="623"/>
                  </a:cxn>
                  <a:cxn ang="0">
                    <a:pos x="186" y="614"/>
                  </a:cxn>
                  <a:cxn ang="0">
                    <a:pos x="181" y="584"/>
                  </a:cxn>
                  <a:cxn ang="0">
                    <a:pos x="198" y="567"/>
                  </a:cxn>
                  <a:cxn ang="0">
                    <a:pos x="224" y="555"/>
                  </a:cxn>
                  <a:cxn ang="0">
                    <a:pos x="249" y="555"/>
                  </a:cxn>
                  <a:cxn ang="0">
                    <a:pos x="339" y="559"/>
                  </a:cxn>
                  <a:cxn ang="0">
                    <a:pos x="504" y="601"/>
                  </a:cxn>
                  <a:cxn ang="0">
                    <a:pos x="547" y="597"/>
                  </a:cxn>
                  <a:cxn ang="0">
                    <a:pos x="648" y="567"/>
                  </a:cxn>
                  <a:cxn ang="0">
                    <a:pos x="690" y="567"/>
                  </a:cxn>
                  <a:cxn ang="0">
                    <a:pos x="729" y="575"/>
                  </a:cxn>
                  <a:cxn ang="0">
                    <a:pos x="758" y="592"/>
                  </a:cxn>
                  <a:cxn ang="0">
                    <a:pos x="787" y="601"/>
                  </a:cxn>
                  <a:cxn ang="0">
                    <a:pos x="821" y="617"/>
                  </a:cxn>
                  <a:cxn ang="0">
                    <a:pos x="826" y="627"/>
                  </a:cxn>
                </a:cxnLst>
                <a:rect l="0" t="0" r="r" b="b"/>
                <a:pathLst>
                  <a:path w="877" h="627">
                    <a:moveTo>
                      <a:pt x="826" y="627"/>
                    </a:moveTo>
                    <a:lnTo>
                      <a:pt x="835" y="614"/>
                    </a:lnTo>
                    <a:lnTo>
                      <a:pt x="843" y="539"/>
                    </a:lnTo>
                    <a:lnTo>
                      <a:pt x="835" y="504"/>
                    </a:lnTo>
                    <a:lnTo>
                      <a:pt x="801" y="466"/>
                    </a:lnTo>
                    <a:lnTo>
                      <a:pt x="801" y="442"/>
                    </a:lnTo>
                    <a:lnTo>
                      <a:pt x="809" y="425"/>
                    </a:lnTo>
                    <a:lnTo>
                      <a:pt x="852" y="392"/>
                    </a:lnTo>
                    <a:lnTo>
                      <a:pt x="847" y="298"/>
                    </a:lnTo>
                    <a:lnTo>
                      <a:pt x="868" y="277"/>
                    </a:lnTo>
                    <a:lnTo>
                      <a:pt x="877" y="243"/>
                    </a:lnTo>
                    <a:lnTo>
                      <a:pt x="852" y="214"/>
                    </a:lnTo>
                    <a:lnTo>
                      <a:pt x="860" y="135"/>
                    </a:lnTo>
                    <a:lnTo>
                      <a:pt x="847" y="88"/>
                    </a:lnTo>
                    <a:lnTo>
                      <a:pt x="813" y="46"/>
                    </a:lnTo>
                    <a:lnTo>
                      <a:pt x="818" y="37"/>
                    </a:lnTo>
                    <a:lnTo>
                      <a:pt x="809" y="37"/>
                    </a:lnTo>
                    <a:lnTo>
                      <a:pt x="775" y="63"/>
                    </a:lnTo>
                    <a:lnTo>
                      <a:pt x="639" y="67"/>
                    </a:lnTo>
                    <a:lnTo>
                      <a:pt x="606" y="59"/>
                    </a:lnTo>
                    <a:lnTo>
                      <a:pt x="564" y="29"/>
                    </a:lnTo>
                    <a:lnTo>
                      <a:pt x="513" y="8"/>
                    </a:lnTo>
                    <a:lnTo>
                      <a:pt x="445" y="0"/>
                    </a:lnTo>
                    <a:lnTo>
                      <a:pt x="356" y="17"/>
                    </a:lnTo>
                    <a:lnTo>
                      <a:pt x="317" y="37"/>
                    </a:lnTo>
                    <a:lnTo>
                      <a:pt x="300" y="63"/>
                    </a:lnTo>
                    <a:lnTo>
                      <a:pt x="305" y="101"/>
                    </a:lnTo>
                    <a:lnTo>
                      <a:pt x="326" y="109"/>
                    </a:lnTo>
                    <a:lnTo>
                      <a:pt x="445" y="109"/>
                    </a:lnTo>
                    <a:lnTo>
                      <a:pt x="492" y="135"/>
                    </a:lnTo>
                    <a:lnTo>
                      <a:pt x="504" y="172"/>
                    </a:lnTo>
                    <a:lnTo>
                      <a:pt x="504" y="298"/>
                    </a:lnTo>
                    <a:lnTo>
                      <a:pt x="513" y="327"/>
                    </a:lnTo>
                    <a:lnTo>
                      <a:pt x="584" y="387"/>
                    </a:lnTo>
                    <a:lnTo>
                      <a:pt x="631" y="412"/>
                    </a:lnTo>
                    <a:lnTo>
                      <a:pt x="635" y="442"/>
                    </a:lnTo>
                    <a:lnTo>
                      <a:pt x="618" y="459"/>
                    </a:lnTo>
                    <a:lnTo>
                      <a:pt x="581" y="459"/>
                    </a:lnTo>
                    <a:lnTo>
                      <a:pt x="516" y="476"/>
                    </a:lnTo>
                    <a:lnTo>
                      <a:pt x="377" y="479"/>
                    </a:lnTo>
                    <a:lnTo>
                      <a:pt x="262" y="466"/>
                    </a:lnTo>
                    <a:lnTo>
                      <a:pt x="186" y="445"/>
                    </a:lnTo>
                    <a:lnTo>
                      <a:pt x="8" y="445"/>
                    </a:lnTo>
                    <a:lnTo>
                      <a:pt x="0" y="459"/>
                    </a:lnTo>
                    <a:lnTo>
                      <a:pt x="0" y="491"/>
                    </a:lnTo>
                    <a:lnTo>
                      <a:pt x="42" y="550"/>
                    </a:lnTo>
                    <a:lnTo>
                      <a:pt x="131" y="589"/>
                    </a:lnTo>
                    <a:lnTo>
                      <a:pt x="164" y="623"/>
                    </a:lnTo>
                    <a:lnTo>
                      <a:pt x="186" y="614"/>
                    </a:lnTo>
                    <a:lnTo>
                      <a:pt x="181" y="584"/>
                    </a:lnTo>
                    <a:lnTo>
                      <a:pt x="198" y="567"/>
                    </a:lnTo>
                    <a:lnTo>
                      <a:pt x="224" y="555"/>
                    </a:lnTo>
                    <a:lnTo>
                      <a:pt x="249" y="555"/>
                    </a:lnTo>
                    <a:lnTo>
                      <a:pt x="339" y="559"/>
                    </a:lnTo>
                    <a:lnTo>
                      <a:pt x="504" y="601"/>
                    </a:lnTo>
                    <a:lnTo>
                      <a:pt x="547" y="597"/>
                    </a:lnTo>
                    <a:lnTo>
                      <a:pt x="648" y="567"/>
                    </a:lnTo>
                    <a:lnTo>
                      <a:pt x="690" y="567"/>
                    </a:lnTo>
                    <a:lnTo>
                      <a:pt x="729" y="575"/>
                    </a:lnTo>
                    <a:lnTo>
                      <a:pt x="758" y="592"/>
                    </a:lnTo>
                    <a:lnTo>
                      <a:pt x="787" y="601"/>
                    </a:lnTo>
                    <a:lnTo>
                      <a:pt x="821" y="617"/>
                    </a:lnTo>
                    <a:lnTo>
                      <a:pt x="826" y="62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5" name="Freeform 340"/>
            <p:cNvSpPr>
              <a:spLocks noChangeAspect="1"/>
            </p:cNvSpPr>
            <p:nvPr/>
          </p:nvSpPr>
          <p:spPr bwMode="gray">
            <a:xfrm rot="20552049">
              <a:off x="4668055" y="3869221"/>
              <a:ext cx="15901" cy="13969"/>
            </a:xfrm>
            <a:custGeom>
              <a:avLst/>
              <a:gdLst/>
              <a:ahLst/>
              <a:cxnLst>
                <a:cxn ang="0">
                  <a:pos x="442" y="20"/>
                </a:cxn>
                <a:cxn ang="0">
                  <a:pos x="462" y="54"/>
                </a:cxn>
                <a:cxn ang="0">
                  <a:pos x="471" y="99"/>
                </a:cxn>
                <a:cxn ang="0">
                  <a:pos x="425" y="141"/>
                </a:cxn>
                <a:cxn ang="0">
                  <a:pos x="393" y="159"/>
                </a:cxn>
                <a:cxn ang="0">
                  <a:pos x="292" y="180"/>
                </a:cxn>
                <a:cxn ang="0">
                  <a:pos x="224" y="180"/>
                </a:cxn>
                <a:cxn ang="0">
                  <a:pos x="156" y="172"/>
                </a:cxn>
                <a:cxn ang="0">
                  <a:pos x="51" y="176"/>
                </a:cxn>
                <a:cxn ang="0">
                  <a:pos x="42" y="172"/>
                </a:cxn>
                <a:cxn ang="0">
                  <a:pos x="30" y="113"/>
                </a:cxn>
                <a:cxn ang="0">
                  <a:pos x="0" y="66"/>
                </a:cxn>
                <a:cxn ang="0">
                  <a:pos x="0" y="23"/>
                </a:cxn>
                <a:cxn ang="0">
                  <a:pos x="30" y="0"/>
                </a:cxn>
                <a:cxn ang="0">
                  <a:pos x="385" y="0"/>
                </a:cxn>
                <a:cxn ang="0">
                  <a:pos x="416" y="3"/>
                </a:cxn>
                <a:cxn ang="0">
                  <a:pos x="437" y="11"/>
                </a:cxn>
                <a:cxn ang="0">
                  <a:pos x="442" y="20"/>
                </a:cxn>
              </a:cxnLst>
              <a:rect l="0" t="0" r="r" b="b"/>
              <a:pathLst>
                <a:path w="471" h="180">
                  <a:moveTo>
                    <a:pt x="442" y="20"/>
                  </a:moveTo>
                  <a:lnTo>
                    <a:pt x="462" y="54"/>
                  </a:lnTo>
                  <a:lnTo>
                    <a:pt x="471" y="99"/>
                  </a:lnTo>
                  <a:lnTo>
                    <a:pt x="425" y="141"/>
                  </a:lnTo>
                  <a:lnTo>
                    <a:pt x="393" y="159"/>
                  </a:lnTo>
                  <a:lnTo>
                    <a:pt x="292" y="180"/>
                  </a:lnTo>
                  <a:lnTo>
                    <a:pt x="224" y="180"/>
                  </a:lnTo>
                  <a:lnTo>
                    <a:pt x="156" y="172"/>
                  </a:lnTo>
                  <a:lnTo>
                    <a:pt x="51" y="176"/>
                  </a:lnTo>
                  <a:lnTo>
                    <a:pt x="42" y="172"/>
                  </a:lnTo>
                  <a:lnTo>
                    <a:pt x="30" y="113"/>
                  </a:lnTo>
                  <a:lnTo>
                    <a:pt x="0" y="66"/>
                  </a:lnTo>
                  <a:lnTo>
                    <a:pt x="0" y="23"/>
                  </a:lnTo>
                  <a:lnTo>
                    <a:pt x="30" y="0"/>
                  </a:lnTo>
                  <a:lnTo>
                    <a:pt x="385" y="0"/>
                  </a:lnTo>
                  <a:lnTo>
                    <a:pt x="416" y="3"/>
                  </a:lnTo>
                  <a:lnTo>
                    <a:pt x="437" y="11"/>
                  </a:lnTo>
                  <a:lnTo>
                    <a:pt x="442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" name="Freeform 341"/>
            <p:cNvSpPr>
              <a:spLocks noChangeAspect="1"/>
            </p:cNvSpPr>
            <p:nvPr/>
          </p:nvSpPr>
          <p:spPr bwMode="gray">
            <a:xfrm rot="20552049">
              <a:off x="4765054" y="3970497"/>
              <a:ext cx="0" cy="523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0" y="76"/>
                </a:cxn>
                <a:cxn ang="0">
                  <a:pos x="14" y="59"/>
                </a:cxn>
                <a:cxn ang="0">
                  <a:pos x="14" y="0"/>
                </a:cxn>
              </a:cxnLst>
              <a:rect l="0" t="0" r="r" b="b"/>
              <a:pathLst>
                <a:path w="14" h="76">
                  <a:moveTo>
                    <a:pt x="14" y="0"/>
                  </a:moveTo>
                  <a:lnTo>
                    <a:pt x="0" y="7"/>
                  </a:lnTo>
                  <a:lnTo>
                    <a:pt x="0" y="76"/>
                  </a:lnTo>
                  <a:lnTo>
                    <a:pt x="14" y="59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" name="Freeform 342"/>
            <p:cNvSpPr>
              <a:spLocks noChangeAspect="1"/>
            </p:cNvSpPr>
            <p:nvPr/>
          </p:nvSpPr>
          <p:spPr bwMode="gray">
            <a:xfrm rot="20552049">
              <a:off x="4738022" y="3897159"/>
              <a:ext cx="4771" cy="12223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98" y="4"/>
                </a:cxn>
                <a:cxn ang="0">
                  <a:pos x="81" y="52"/>
                </a:cxn>
                <a:cxn ang="0">
                  <a:pos x="17" y="45"/>
                </a:cxn>
                <a:cxn ang="0">
                  <a:pos x="0" y="104"/>
                </a:cxn>
                <a:cxn ang="0">
                  <a:pos x="8" y="160"/>
                </a:cxn>
                <a:cxn ang="0">
                  <a:pos x="53" y="163"/>
                </a:cxn>
                <a:cxn ang="0">
                  <a:pos x="70" y="104"/>
                </a:cxn>
                <a:cxn ang="0">
                  <a:pos x="83" y="93"/>
                </a:cxn>
                <a:cxn ang="0">
                  <a:pos x="132" y="91"/>
                </a:cxn>
                <a:cxn ang="0">
                  <a:pos x="173" y="74"/>
                </a:cxn>
                <a:cxn ang="0">
                  <a:pos x="166" y="52"/>
                </a:cxn>
                <a:cxn ang="0">
                  <a:pos x="135" y="38"/>
                </a:cxn>
                <a:cxn ang="0">
                  <a:pos x="122" y="0"/>
                </a:cxn>
              </a:cxnLst>
              <a:rect l="0" t="0" r="r" b="b"/>
              <a:pathLst>
                <a:path w="173" h="163">
                  <a:moveTo>
                    <a:pt x="122" y="0"/>
                  </a:moveTo>
                  <a:lnTo>
                    <a:pt x="98" y="4"/>
                  </a:lnTo>
                  <a:lnTo>
                    <a:pt x="81" y="52"/>
                  </a:lnTo>
                  <a:lnTo>
                    <a:pt x="17" y="45"/>
                  </a:lnTo>
                  <a:lnTo>
                    <a:pt x="0" y="104"/>
                  </a:lnTo>
                  <a:lnTo>
                    <a:pt x="8" y="160"/>
                  </a:lnTo>
                  <a:lnTo>
                    <a:pt x="53" y="163"/>
                  </a:lnTo>
                  <a:lnTo>
                    <a:pt x="70" y="104"/>
                  </a:lnTo>
                  <a:lnTo>
                    <a:pt x="83" y="93"/>
                  </a:lnTo>
                  <a:lnTo>
                    <a:pt x="132" y="91"/>
                  </a:lnTo>
                  <a:lnTo>
                    <a:pt x="173" y="74"/>
                  </a:lnTo>
                  <a:lnTo>
                    <a:pt x="166" y="52"/>
                  </a:lnTo>
                  <a:lnTo>
                    <a:pt x="135" y="38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343"/>
            <p:cNvSpPr>
              <a:spLocks noChangeAspect="1"/>
            </p:cNvSpPr>
            <p:nvPr/>
          </p:nvSpPr>
          <p:spPr bwMode="gray">
            <a:xfrm rot="20552049">
              <a:off x="4691907" y="3865729"/>
              <a:ext cx="0" cy="17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1"/>
                </a:cxn>
                <a:cxn ang="0">
                  <a:pos x="3" y="39"/>
                </a:cxn>
                <a:cxn ang="0">
                  <a:pos x="28" y="32"/>
                </a:cxn>
                <a:cxn ang="0">
                  <a:pos x="28" y="0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lnTo>
                    <a:pt x="0" y="21"/>
                  </a:lnTo>
                  <a:lnTo>
                    <a:pt x="3" y="39"/>
                  </a:lnTo>
                  <a:lnTo>
                    <a:pt x="28" y="3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344"/>
            <p:cNvSpPr>
              <a:spLocks noChangeAspect="1"/>
            </p:cNvSpPr>
            <p:nvPr/>
          </p:nvSpPr>
          <p:spPr bwMode="gray">
            <a:xfrm rot="20552049">
              <a:off x="4695087" y="3879698"/>
              <a:ext cx="1591" cy="3492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0" y="17"/>
                </a:cxn>
                <a:cxn ang="0">
                  <a:pos x="6" y="34"/>
                </a:cxn>
                <a:cxn ang="0">
                  <a:pos x="42" y="0"/>
                </a:cxn>
                <a:cxn ang="0">
                  <a:pos x="6" y="8"/>
                </a:cxn>
              </a:cxnLst>
              <a:rect l="0" t="0" r="r" b="b"/>
              <a:pathLst>
                <a:path w="42" h="34">
                  <a:moveTo>
                    <a:pt x="6" y="8"/>
                  </a:moveTo>
                  <a:lnTo>
                    <a:pt x="0" y="17"/>
                  </a:lnTo>
                  <a:lnTo>
                    <a:pt x="6" y="34"/>
                  </a:lnTo>
                  <a:lnTo>
                    <a:pt x="42" y="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345"/>
            <p:cNvSpPr>
              <a:spLocks noChangeAspect="1"/>
            </p:cNvSpPr>
            <p:nvPr/>
          </p:nvSpPr>
          <p:spPr bwMode="gray">
            <a:xfrm rot="20552049">
              <a:off x="4745972" y="3916366"/>
              <a:ext cx="3180" cy="873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14" y="124"/>
                </a:cxn>
                <a:cxn ang="0">
                  <a:pos x="42" y="124"/>
                </a:cxn>
                <a:cxn ang="0">
                  <a:pos x="52" y="90"/>
                </a:cxn>
                <a:cxn ang="0">
                  <a:pos x="49" y="20"/>
                </a:cxn>
                <a:cxn ang="0">
                  <a:pos x="18" y="0"/>
                </a:cxn>
              </a:cxnLst>
              <a:rect l="0" t="0" r="r" b="b"/>
              <a:pathLst>
                <a:path w="52" h="124">
                  <a:moveTo>
                    <a:pt x="18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14" y="124"/>
                  </a:lnTo>
                  <a:lnTo>
                    <a:pt x="42" y="124"/>
                  </a:lnTo>
                  <a:lnTo>
                    <a:pt x="52" y="90"/>
                  </a:lnTo>
                  <a:lnTo>
                    <a:pt x="49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346"/>
            <p:cNvSpPr>
              <a:spLocks noChangeAspect="1"/>
            </p:cNvSpPr>
            <p:nvPr/>
          </p:nvSpPr>
          <p:spPr bwMode="gray">
            <a:xfrm rot="20552049">
              <a:off x="4765054" y="3998435"/>
              <a:ext cx="1591" cy="523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17" y="14"/>
                </a:cxn>
                <a:cxn ang="0">
                  <a:pos x="0" y="62"/>
                </a:cxn>
                <a:cxn ang="0">
                  <a:pos x="38" y="41"/>
                </a:cxn>
                <a:cxn ang="0">
                  <a:pos x="49" y="0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17" y="14"/>
                  </a:lnTo>
                  <a:lnTo>
                    <a:pt x="0" y="62"/>
                  </a:lnTo>
                  <a:lnTo>
                    <a:pt x="38" y="4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347"/>
            <p:cNvSpPr>
              <a:spLocks noChangeAspect="1"/>
            </p:cNvSpPr>
            <p:nvPr/>
          </p:nvSpPr>
          <p:spPr bwMode="gray">
            <a:xfrm rot="20552049">
              <a:off x="4459747" y="3806360"/>
              <a:ext cx="117670" cy="85561"/>
            </a:xfrm>
            <a:custGeom>
              <a:avLst/>
              <a:gdLst/>
              <a:ahLst/>
              <a:cxnLst>
                <a:cxn ang="0">
                  <a:pos x="2488" y="571"/>
                </a:cxn>
                <a:cxn ang="0">
                  <a:pos x="2639" y="644"/>
                </a:cxn>
                <a:cxn ang="0">
                  <a:pos x="2750" y="689"/>
                </a:cxn>
                <a:cxn ang="0">
                  <a:pos x="2869" y="689"/>
                </a:cxn>
                <a:cxn ang="0">
                  <a:pos x="2865" y="787"/>
                </a:cxn>
                <a:cxn ang="0">
                  <a:pos x="2916" y="820"/>
                </a:cxn>
                <a:cxn ang="0">
                  <a:pos x="3170" y="871"/>
                </a:cxn>
                <a:cxn ang="0">
                  <a:pos x="3309" y="951"/>
                </a:cxn>
                <a:cxn ang="0">
                  <a:pos x="3137" y="1073"/>
                </a:cxn>
                <a:cxn ang="0">
                  <a:pos x="2908" y="1111"/>
                </a:cxn>
                <a:cxn ang="0">
                  <a:pos x="2531" y="1086"/>
                </a:cxn>
                <a:cxn ang="0">
                  <a:pos x="2269" y="1123"/>
                </a:cxn>
                <a:cxn ang="0">
                  <a:pos x="2255" y="1069"/>
                </a:cxn>
                <a:cxn ang="0">
                  <a:pos x="2449" y="951"/>
                </a:cxn>
                <a:cxn ang="0">
                  <a:pos x="2416" y="880"/>
                </a:cxn>
                <a:cxn ang="0">
                  <a:pos x="2107" y="803"/>
                </a:cxn>
                <a:cxn ang="0">
                  <a:pos x="1989" y="660"/>
                </a:cxn>
                <a:cxn ang="0">
                  <a:pos x="1832" y="547"/>
                </a:cxn>
                <a:cxn ang="0">
                  <a:pos x="1675" y="534"/>
                </a:cxn>
                <a:cxn ang="0">
                  <a:pos x="1405" y="412"/>
                </a:cxn>
                <a:cxn ang="0">
                  <a:pos x="1184" y="366"/>
                </a:cxn>
                <a:cxn ang="0">
                  <a:pos x="1091" y="383"/>
                </a:cxn>
                <a:cxn ang="0">
                  <a:pos x="955" y="353"/>
                </a:cxn>
                <a:cxn ang="0">
                  <a:pos x="870" y="293"/>
                </a:cxn>
                <a:cxn ang="0">
                  <a:pos x="990" y="231"/>
                </a:cxn>
                <a:cxn ang="0">
                  <a:pos x="929" y="189"/>
                </a:cxn>
                <a:cxn ang="0">
                  <a:pos x="604" y="205"/>
                </a:cxn>
                <a:cxn ang="0">
                  <a:pos x="451" y="325"/>
                </a:cxn>
                <a:cxn ang="0">
                  <a:pos x="281" y="403"/>
                </a:cxn>
                <a:cxn ang="0">
                  <a:pos x="129" y="482"/>
                </a:cxn>
                <a:cxn ang="0">
                  <a:pos x="99" y="449"/>
                </a:cxn>
                <a:cxn ang="0">
                  <a:pos x="78" y="396"/>
                </a:cxn>
                <a:cxn ang="0">
                  <a:pos x="147" y="366"/>
                </a:cxn>
                <a:cxn ang="0">
                  <a:pos x="238" y="176"/>
                </a:cxn>
                <a:cxn ang="0">
                  <a:pos x="454" y="79"/>
                </a:cxn>
                <a:cxn ang="0">
                  <a:pos x="1003" y="0"/>
                </a:cxn>
                <a:cxn ang="0">
                  <a:pos x="1295" y="20"/>
                </a:cxn>
                <a:cxn ang="0">
                  <a:pos x="1490" y="62"/>
                </a:cxn>
                <a:cxn ang="0">
                  <a:pos x="1637" y="189"/>
                </a:cxn>
                <a:cxn ang="0">
                  <a:pos x="1879" y="251"/>
                </a:cxn>
                <a:cxn ang="0">
                  <a:pos x="1985" y="293"/>
                </a:cxn>
                <a:cxn ang="0">
                  <a:pos x="1989" y="325"/>
                </a:cxn>
                <a:cxn ang="0">
                  <a:pos x="2167" y="429"/>
                </a:cxn>
                <a:cxn ang="0">
                  <a:pos x="2394" y="508"/>
                </a:cxn>
              </a:cxnLst>
              <a:rect l="0" t="0" r="r" b="b"/>
              <a:pathLst>
                <a:path w="3347" h="1123">
                  <a:moveTo>
                    <a:pt x="2394" y="508"/>
                  </a:moveTo>
                  <a:lnTo>
                    <a:pt x="2399" y="517"/>
                  </a:lnTo>
                  <a:lnTo>
                    <a:pt x="2488" y="571"/>
                  </a:lnTo>
                  <a:lnTo>
                    <a:pt x="2559" y="627"/>
                  </a:lnTo>
                  <a:lnTo>
                    <a:pt x="2605" y="644"/>
                  </a:lnTo>
                  <a:lnTo>
                    <a:pt x="2639" y="644"/>
                  </a:lnTo>
                  <a:lnTo>
                    <a:pt x="2665" y="652"/>
                  </a:lnTo>
                  <a:lnTo>
                    <a:pt x="2687" y="669"/>
                  </a:lnTo>
                  <a:lnTo>
                    <a:pt x="2750" y="689"/>
                  </a:lnTo>
                  <a:lnTo>
                    <a:pt x="2793" y="689"/>
                  </a:lnTo>
                  <a:lnTo>
                    <a:pt x="2835" y="680"/>
                  </a:lnTo>
                  <a:lnTo>
                    <a:pt x="2869" y="689"/>
                  </a:lnTo>
                  <a:lnTo>
                    <a:pt x="2886" y="719"/>
                  </a:lnTo>
                  <a:lnTo>
                    <a:pt x="2886" y="744"/>
                  </a:lnTo>
                  <a:lnTo>
                    <a:pt x="2865" y="787"/>
                  </a:lnTo>
                  <a:lnTo>
                    <a:pt x="2865" y="803"/>
                  </a:lnTo>
                  <a:lnTo>
                    <a:pt x="2874" y="811"/>
                  </a:lnTo>
                  <a:lnTo>
                    <a:pt x="2916" y="820"/>
                  </a:lnTo>
                  <a:lnTo>
                    <a:pt x="3094" y="816"/>
                  </a:lnTo>
                  <a:lnTo>
                    <a:pt x="3128" y="828"/>
                  </a:lnTo>
                  <a:lnTo>
                    <a:pt x="3170" y="871"/>
                  </a:lnTo>
                  <a:lnTo>
                    <a:pt x="3182" y="891"/>
                  </a:lnTo>
                  <a:lnTo>
                    <a:pt x="3259" y="947"/>
                  </a:lnTo>
                  <a:lnTo>
                    <a:pt x="3309" y="951"/>
                  </a:lnTo>
                  <a:lnTo>
                    <a:pt x="3343" y="964"/>
                  </a:lnTo>
                  <a:lnTo>
                    <a:pt x="3347" y="1002"/>
                  </a:lnTo>
                  <a:lnTo>
                    <a:pt x="3137" y="1073"/>
                  </a:lnTo>
                  <a:lnTo>
                    <a:pt x="3072" y="1103"/>
                  </a:lnTo>
                  <a:lnTo>
                    <a:pt x="2996" y="1115"/>
                  </a:lnTo>
                  <a:lnTo>
                    <a:pt x="2908" y="1111"/>
                  </a:lnTo>
                  <a:lnTo>
                    <a:pt x="2852" y="1094"/>
                  </a:lnTo>
                  <a:lnTo>
                    <a:pt x="2793" y="1090"/>
                  </a:lnTo>
                  <a:lnTo>
                    <a:pt x="2531" y="1086"/>
                  </a:lnTo>
                  <a:lnTo>
                    <a:pt x="2394" y="1103"/>
                  </a:lnTo>
                  <a:lnTo>
                    <a:pt x="2314" y="1123"/>
                  </a:lnTo>
                  <a:lnTo>
                    <a:pt x="2269" y="1123"/>
                  </a:lnTo>
                  <a:lnTo>
                    <a:pt x="2243" y="1115"/>
                  </a:lnTo>
                  <a:lnTo>
                    <a:pt x="2235" y="1094"/>
                  </a:lnTo>
                  <a:lnTo>
                    <a:pt x="2255" y="1069"/>
                  </a:lnTo>
                  <a:lnTo>
                    <a:pt x="2314" y="1019"/>
                  </a:lnTo>
                  <a:lnTo>
                    <a:pt x="2373" y="985"/>
                  </a:lnTo>
                  <a:lnTo>
                    <a:pt x="2449" y="951"/>
                  </a:lnTo>
                  <a:lnTo>
                    <a:pt x="2457" y="917"/>
                  </a:lnTo>
                  <a:lnTo>
                    <a:pt x="2454" y="900"/>
                  </a:lnTo>
                  <a:lnTo>
                    <a:pt x="2416" y="880"/>
                  </a:lnTo>
                  <a:lnTo>
                    <a:pt x="2319" y="849"/>
                  </a:lnTo>
                  <a:lnTo>
                    <a:pt x="2141" y="837"/>
                  </a:lnTo>
                  <a:lnTo>
                    <a:pt x="2107" y="803"/>
                  </a:lnTo>
                  <a:lnTo>
                    <a:pt x="2056" y="770"/>
                  </a:lnTo>
                  <a:lnTo>
                    <a:pt x="2019" y="727"/>
                  </a:lnTo>
                  <a:lnTo>
                    <a:pt x="1989" y="660"/>
                  </a:lnTo>
                  <a:lnTo>
                    <a:pt x="1977" y="606"/>
                  </a:lnTo>
                  <a:lnTo>
                    <a:pt x="1938" y="560"/>
                  </a:lnTo>
                  <a:lnTo>
                    <a:pt x="1832" y="547"/>
                  </a:lnTo>
                  <a:lnTo>
                    <a:pt x="1734" y="551"/>
                  </a:lnTo>
                  <a:lnTo>
                    <a:pt x="1700" y="547"/>
                  </a:lnTo>
                  <a:lnTo>
                    <a:pt x="1675" y="534"/>
                  </a:lnTo>
                  <a:lnTo>
                    <a:pt x="1564" y="513"/>
                  </a:lnTo>
                  <a:lnTo>
                    <a:pt x="1473" y="472"/>
                  </a:lnTo>
                  <a:lnTo>
                    <a:pt x="1405" y="412"/>
                  </a:lnTo>
                  <a:lnTo>
                    <a:pt x="1354" y="387"/>
                  </a:lnTo>
                  <a:lnTo>
                    <a:pt x="1222" y="383"/>
                  </a:lnTo>
                  <a:lnTo>
                    <a:pt x="1184" y="366"/>
                  </a:lnTo>
                  <a:lnTo>
                    <a:pt x="1159" y="366"/>
                  </a:lnTo>
                  <a:lnTo>
                    <a:pt x="1129" y="378"/>
                  </a:lnTo>
                  <a:lnTo>
                    <a:pt x="1091" y="383"/>
                  </a:lnTo>
                  <a:lnTo>
                    <a:pt x="1049" y="370"/>
                  </a:lnTo>
                  <a:lnTo>
                    <a:pt x="1037" y="358"/>
                  </a:lnTo>
                  <a:lnTo>
                    <a:pt x="955" y="353"/>
                  </a:lnTo>
                  <a:lnTo>
                    <a:pt x="904" y="341"/>
                  </a:lnTo>
                  <a:lnTo>
                    <a:pt x="887" y="327"/>
                  </a:lnTo>
                  <a:lnTo>
                    <a:pt x="870" y="293"/>
                  </a:lnTo>
                  <a:lnTo>
                    <a:pt x="870" y="276"/>
                  </a:lnTo>
                  <a:lnTo>
                    <a:pt x="972" y="251"/>
                  </a:lnTo>
                  <a:lnTo>
                    <a:pt x="990" y="231"/>
                  </a:lnTo>
                  <a:lnTo>
                    <a:pt x="981" y="209"/>
                  </a:lnTo>
                  <a:lnTo>
                    <a:pt x="943" y="201"/>
                  </a:lnTo>
                  <a:lnTo>
                    <a:pt x="929" y="189"/>
                  </a:lnTo>
                  <a:lnTo>
                    <a:pt x="718" y="167"/>
                  </a:lnTo>
                  <a:lnTo>
                    <a:pt x="658" y="172"/>
                  </a:lnTo>
                  <a:lnTo>
                    <a:pt x="604" y="205"/>
                  </a:lnTo>
                  <a:lnTo>
                    <a:pt x="557" y="251"/>
                  </a:lnTo>
                  <a:lnTo>
                    <a:pt x="519" y="302"/>
                  </a:lnTo>
                  <a:lnTo>
                    <a:pt x="451" y="325"/>
                  </a:lnTo>
                  <a:lnTo>
                    <a:pt x="370" y="332"/>
                  </a:lnTo>
                  <a:lnTo>
                    <a:pt x="323" y="349"/>
                  </a:lnTo>
                  <a:lnTo>
                    <a:pt x="281" y="403"/>
                  </a:lnTo>
                  <a:lnTo>
                    <a:pt x="230" y="412"/>
                  </a:lnTo>
                  <a:lnTo>
                    <a:pt x="213" y="420"/>
                  </a:lnTo>
                  <a:lnTo>
                    <a:pt x="129" y="482"/>
                  </a:lnTo>
                  <a:lnTo>
                    <a:pt x="120" y="482"/>
                  </a:lnTo>
                  <a:lnTo>
                    <a:pt x="117" y="466"/>
                  </a:lnTo>
                  <a:lnTo>
                    <a:pt x="99" y="449"/>
                  </a:lnTo>
                  <a:lnTo>
                    <a:pt x="0" y="455"/>
                  </a:lnTo>
                  <a:lnTo>
                    <a:pt x="0" y="441"/>
                  </a:lnTo>
                  <a:lnTo>
                    <a:pt x="78" y="396"/>
                  </a:lnTo>
                  <a:lnTo>
                    <a:pt x="133" y="390"/>
                  </a:lnTo>
                  <a:lnTo>
                    <a:pt x="141" y="383"/>
                  </a:lnTo>
                  <a:lnTo>
                    <a:pt x="147" y="366"/>
                  </a:lnTo>
                  <a:lnTo>
                    <a:pt x="147" y="257"/>
                  </a:lnTo>
                  <a:lnTo>
                    <a:pt x="163" y="226"/>
                  </a:lnTo>
                  <a:lnTo>
                    <a:pt x="238" y="176"/>
                  </a:lnTo>
                  <a:lnTo>
                    <a:pt x="337" y="130"/>
                  </a:lnTo>
                  <a:lnTo>
                    <a:pt x="358" y="125"/>
                  </a:lnTo>
                  <a:lnTo>
                    <a:pt x="454" y="79"/>
                  </a:lnTo>
                  <a:lnTo>
                    <a:pt x="675" y="29"/>
                  </a:lnTo>
                  <a:lnTo>
                    <a:pt x="752" y="3"/>
                  </a:lnTo>
                  <a:lnTo>
                    <a:pt x="1003" y="0"/>
                  </a:lnTo>
                  <a:lnTo>
                    <a:pt x="1112" y="20"/>
                  </a:lnTo>
                  <a:lnTo>
                    <a:pt x="1227" y="25"/>
                  </a:lnTo>
                  <a:lnTo>
                    <a:pt x="1295" y="20"/>
                  </a:lnTo>
                  <a:lnTo>
                    <a:pt x="1336" y="54"/>
                  </a:lnTo>
                  <a:lnTo>
                    <a:pt x="1366" y="67"/>
                  </a:lnTo>
                  <a:lnTo>
                    <a:pt x="1490" y="62"/>
                  </a:lnTo>
                  <a:lnTo>
                    <a:pt x="1524" y="79"/>
                  </a:lnTo>
                  <a:lnTo>
                    <a:pt x="1612" y="150"/>
                  </a:lnTo>
                  <a:lnTo>
                    <a:pt x="1637" y="189"/>
                  </a:lnTo>
                  <a:lnTo>
                    <a:pt x="1700" y="240"/>
                  </a:lnTo>
                  <a:lnTo>
                    <a:pt x="1751" y="257"/>
                  </a:lnTo>
                  <a:lnTo>
                    <a:pt x="1879" y="251"/>
                  </a:lnTo>
                  <a:lnTo>
                    <a:pt x="1913" y="273"/>
                  </a:lnTo>
                  <a:lnTo>
                    <a:pt x="1968" y="273"/>
                  </a:lnTo>
                  <a:lnTo>
                    <a:pt x="1985" y="293"/>
                  </a:lnTo>
                  <a:lnTo>
                    <a:pt x="1968" y="293"/>
                  </a:lnTo>
                  <a:lnTo>
                    <a:pt x="1964" y="311"/>
                  </a:lnTo>
                  <a:lnTo>
                    <a:pt x="1989" y="325"/>
                  </a:lnTo>
                  <a:lnTo>
                    <a:pt x="2056" y="335"/>
                  </a:lnTo>
                  <a:lnTo>
                    <a:pt x="2099" y="358"/>
                  </a:lnTo>
                  <a:lnTo>
                    <a:pt x="2167" y="429"/>
                  </a:lnTo>
                  <a:lnTo>
                    <a:pt x="2269" y="458"/>
                  </a:lnTo>
                  <a:lnTo>
                    <a:pt x="2344" y="496"/>
                  </a:lnTo>
                  <a:lnTo>
                    <a:pt x="2394" y="50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" name="Freeform 348"/>
            <p:cNvSpPr>
              <a:spLocks noChangeAspect="1"/>
            </p:cNvSpPr>
            <p:nvPr/>
          </p:nvSpPr>
          <p:spPr bwMode="gray">
            <a:xfrm rot="20552049">
              <a:off x="4478828" y="3851760"/>
              <a:ext cx="4771" cy="10477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36" y="42"/>
                </a:cxn>
                <a:cxn ang="0">
                  <a:pos x="153" y="64"/>
                </a:cxn>
                <a:cxn ang="0">
                  <a:pos x="165" y="128"/>
                </a:cxn>
                <a:cxn ang="0">
                  <a:pos x="77" y="156"/>
                </a:cxn>
                <a:cxn ang="0">
                  <a:pos x="38" y="156"/>
                </a:cxn>
                <a:cxn ang="0">
                  <a:pos x="22" y="144"/>
                </a:cxn>
                <a:cxn ang="0">
                  <a:pos x="8" y="131"/>
                </a:cxn>
                <a:cxn ang="0">
                  <a:pos x="0" y="98"/>
                </a:cxn>
                <a:cxn ang="0">
                  <a:pos x="51" y="123"/>
                </a:cxn>
                <a:cxn ang="0">
                  <a:pos x="63" y="89"/>
                </a:cxn>
                <a:cxn ang="0">
                  <a:pos x="51" y="68"/>
                </a:cxn>
                <a:cxn ang="0">
                  <a:pos x="47" y="42"/>
                </a:cxn>
                <a:cxn ang="0">
                  <a:pos x="51" y="9"/>
                </a:cxn>
                <a:cxn ang="0">
                  <a:pos x="89" y="0"/>
                </a:cxn>
                <a:cxn ang="0">
                  <a:pos x="114" y="5"/>
                </a:cxn>
                <a:cxn ang="0">
                  <a:pos x="128" y="14"/>
                </a:cxn>
                <a:cxn ang="0">
                  <a:pos x="128" y="5"/>
                </a:cxn>
              </a:cxnLst>
              <a:rect l="0" t="0" r="r" b="b"/>
              <a:pathLst>
                <a:path w="165" h="156">
                  <a:moveTo>
                    <a:pt x="128" y="5"/>
                  </a:moveTo>
                  <a:lnTo>
                    <a:pt x="136" y="42"/>
                  </a:lnTo>
                  <a:lnTo>
                    <a:pt x="153" y="64"/>
                  </a:lnTo>
                  <a:lnTo>
                    <a:pt x="165" y="128"/>
                  </a:lnTo>
                  <a:lnTo>
                    <a:pt x="77" y="156"/>
                  </a:lnTo>
                  <a:lnTo>
                    <a:pt x="38" y="156"/>
                  </a:lnTo>
                  <a:lnTo>
                    <a:pt x="22" y="144"/>
                  </a:lnTo>
                  <a:lnTo>
                    <a:pt x="8" y="131"/>
                  </a:lnTo>
                  <a:lnTo>
                    <a:pt x="0" y="98"/>
                  </a:lnTo>
                  <a:lnTo>
                    <a:pt x="51" y="123"/>
                  </a:lnTo>
                  <a:lnTo>
                    <a:pt x="63" y="89"/>
                  </a:lnTo>
                  <a:lnTo>
                    <a:pt x="51" y="68"/>
                  </a:lnTo>
                  <a:lnTo>
                    <a:pt x="47" y="42"/>
                  </a:lnTo>
                  <a:lnTo>
                    <a:pt x="51" y="9"/>
                  </a:lnTo>
                  <a:lnTo>
                    <a:pt x="89" y="0"/>
                  </a:lnTo>
                  <a:lnTo>
                    <a:pt x="114" y="5"/>
                  </a:lnTo>
                  <a:lnTo>
                    <a:pt x="128" y="14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" name="Freeform 349"/>
            <p:cNvSpPr>
              <a:spLocks noChangeAspect="1"/>
            </p:cNvSpPr>
            <p:nvPr/>
          </p:nvSpPr>
          <p:spPr bwMode="gray">
            <a:xfrm rot="20552049">
              <a:off x="4521763" y="3816837"/>
              <a:ext cx="11131" cy="15716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83" y="127"/>
                </a:cxn>
                <a:cxn ang="0">
                  <a:pos x="308" y="156"/>
                </a:cxn>
                <a:cxn ang="0">
                  <a:pos x="317" y="201"/>
                </a:cxn>
                <a:cxn ang="0">
                  <a:pos x="266" y="198"/>
                </a:cxn>
                <a:cxn ang="0">
                  <a:pos x="208" y="156"/>
                </a:cxn>
                <a:cxn ang="0">
                  <a:pos x="169" y="97"/>
                </a:cxn>
                <a:cxn ang="0">
                  <a:pos x="135" y="68"/>
                </a:cxn>
                <a:cxn ang="0">
                  <a:pos x="59" y="59"/>
                </a:cxn>
                <a:cxn ang="0">
                  <a:pos x="38" y="50"/>
                </a:cxn>
                <a:cxn ang="0">
                  <a:pos x="8" y="29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85" y="4"/>
                </a:cxn>
                <a:cxn ang="0">
                  <a:pos x="211" y="85"/>
                </a:cxn>
              </a:cxnLst>
              <a:rect l="0" t="0" r="r" b="b"/>
              <a:pathLst>
                <a:path w="317" h="201">
                  <a:moveTo>
                    <a:pt x="211" y="85"/>
                  </a:moveTo>
                  <a:lnTo>
                    <a:pt x="283" y="127"/>
                  </a:lnTo>
                  <a:lnTo>
                    <a:pt x="308" y="156"/>
                  </a:lnTo>
                  <a:lnTo>
                    <a:pt x="317" y="201"/>
                  </a:lnTo>
                  <a:lnTo>
                    <a:pt x="266" y="198"/>
                  </a:lnTo>
                  <a:lnTo>
                    <a:pt x="208" y="156"/>
                  </a:lnTo>
                  <a:lnTo>
                    <a:pt x="169" y="97"/>
                  </a:lnTo>
                  <a:lnTo>
                    <a:pt x="135" y="68"/>
                  </a:lnTo>
                  <a:lnTo>
                    <a:pt x="59" y="59"/>
                  </a:lnTo>
                  <a:lnTo>
                    <a:pt x="38" y="50"/>
                  </a:lnTo>
                  <a:lnTo>
                    <a:pt x="8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5" y="4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" name="Freeform 350"/>
            <p:cNvSpPr>
              <a:spLocks noChangeAspect="1"/>
            </p:cNvSpPr>
            <p:nvPr/>
          </p:nvSpPr>
          <p:spPr bwMode="gray">
            <a:xfrm rot="20552049">
              <a:off x="4720530" y="3879698"/>
              <a:ext cx="0" cy="5239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1" y="30"/>
                </a:cxn>
                <a:cxn ang="0">
                  <a:pos x="31" y="47"/>
                </a:cxn>
                <a:cxn ang="0">
                  <a:pos x="46" y="42"/>
                </a:cxn>
                <a:cxn ang="0">
                  <a:pos x="46" y="10"/>
                </a:cxn>
                <a:cxn ang="0">
                  <a:pos x="34" y="2"/>
                </a:cxn>
              </a:cxnLst>
              <a:rect l="0" t="0" r="r" b="b"/>
              <a:pathLst>
                <a:path w="46" h="47">
                  <a:moveTo>
                    <a:pt x="34" y="2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31" y="47"/>
                  </a:lnTo>
                  <a:lnTo>
                    <a:pt x="46" y="42"/>
                  </a:lnTo>
                  <a:lnTo>
                    <a:pt x="46" y="10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" name="Freeform 351"/>
            <p:cNvSpPr>
              <a:spLocks noChangeAspect="1"/>
            </p:cNvSpPr>
            <p:nvPr/>
          </p:nvSpPr>
          <p:spPr bwMode="gray">
            <a:xfrm rot="20552049">
              <a:off x="4761873" y="3953035"/>
              <a:ext cx="1591" cy="69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97"/>
                </a:cxn>
                <a:cxn ang="0">
                  <a:pos x="25" y="103"/>
                </a:cxn>
                <a:cxn ang="0">
                  <a:pos x="45" y="94"/>
                </a:cxn>
                <a:cxn ang="0">
                  <a:pos x="45" y="62"/>
                </a:cxn>
                <a:cxn ang="0">
                  <a:pos x="39" y="20"/>
                </a:cxn>
                <a:cxn ang="0">
                  <a:pos x="25" y="0"/>
                </a:cxn>
              </a:cxnLst>
              <a:rect l="0" t="0" r="r" b="b"/>
              <a:pathLst>
                <a:path w="45" h="103">
                  <a:moveTo>
                    <a:pt x="25" y="0"/>
                  </a:moveTo>
                  <a:lnTo>
                    <a:pt x="0" y="97"/>
                  </a:lnTo>
                  <a:lnTo>
                    <a:pt x="25" y="103"/>
                  </a:lnTo>
                  <a:lnTo>
                    <a:pt x="45" y="94"/>
                  </a:lnTo>
                  <a:lnTo>
                    <a:pt x="45" y="62"/>
                  </a:lnTo>
                  <a:lnTo>
                    <a:pt x="39" y="2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67" name="Group 362"/>
            <p:cNvGrpSpPr/>
            <p:nvPr/>
          </p:nvGrpSpPr>
          <p:grpSpPr bwMode="gray">
            <a:xfrm>
              <a:off x="5717548" y="2301193"/>
              <a:ext cx="880939" cy="1220548"/>
              <a:chOff x="4580731" y="1911697"/>
              <a:chExt cx="879476" cy="1109663"/>
            </a:xfrm>
            <a:grpFill/>
          </p:grpSpPr>
          <p:sp>
            <p:nvSpPr>
              <p:cNvPr id="223" name="Freeform 175"/>
              <p:cNvSpPr>
                <a:spLocks noChangeAspect="1"/>
              </p:cNvSpPr>
              <p:nvPr/>
            </p:nvSpPr>
            <p:spPr bwMode="gray">
              <a:xfrm>
                <a:off x="4923631" y="2716560"/>
                <a:ext cx="133350" cy="65088"/>
              </a:xfrm>
              <a:custGeom>
                <a:avLst/>
                <a:gdLst/>
                <a:ahLst/>
                <a:cxnLst>
                  <a:cxn ang="0">
                    <a:pos x="234" y="27"/>
                  </a:cxn>
                  <a:cxn ang="0">
                    <a:pos x="213" y="43"/>
                  </a:cxn>
                  <a:cxn ang="0">
                    <a:pos x="188" y="62"/>
                  </a:cxn>
                  <a:cxn ang="0">
                    <a:pos x="184" y="90"/>
                  </a:cxn>
                  <a:cxn ang="0">
                    <a:pos x="191" y="113"/>
                  </a:cxn>
                  <a:cxn ang="0">
                    <a:pos x="179" y="110"/>
                  </a:cxn>
                  <a:cxn ang="0">
                    <a:pos x="153" y="106"/>
                  </a:cxn>
                  <a:cxn ang="0">
                    <a:pos x="116" y="114"/>
                  </a:cxn>
                  <a:cxn ang="0">
                    <a:pos x="83" y="127"/>
                  </a:cxn>
                  <a:cxn ang="0">
                    <a:pos x="59" y="118"/>
                  </a:cxn>
                  <a:cxn ang="0">
                    <a:pos x="49" y="132"/>
                  </a:cxn>
                  <a:cxn ang="0">
                    <a:pos x="34" y="129"/>
                  </a:cxn>
                  <a:cxn ang="0">
                    <a:pos x="19" y="119"/>
                  </a:cxn>
                  <a:cxn ang="0">
                    <a:pos x="0" y="123"/>
                  </a:cxn>
                  <a:cxn ang="0">
                    <a:pos x="16" y="137"/>
                  </a:cxn>
                  <a:cxn ang="0">
                    <a:pos x="17" y="155"/>
                  </a:cxn>
                  <a:cxn ang="0">
                    <a:pos x="17" y="167"/>
                  </a:cxn>
                  <a:cxn ang="0">
                    <a:pos x="36" y="172"/>
                  </a:cxn>
                  <a:cxn ang="0">
                    <a:pos x="51" y="173"/>
                  </a:cxn>
                  <a:cxn ang="0">
                    <a:pos x="68" y="177"/>
                  </a:cxn>
                  <a:cxn ang="0">
                    <a:pos x="104" y="165"/>
                  </a:cxn>
                  <a:cxn ang="0">
                    <a:pos x="132" y="161"/>
                  </a:cxn>
                  <a:cxn ang="0">
                    <a:pos x="143" y="156"/>
                  </a:cxn>
                  <a:cxn ang="0">
                    <a:pos x="146" y="164"/>
                  </a:cxn>
                  <a:cxn ang="0">
                    <a:pos x="152" y="178"/>
                  </a:cxn>
                  <a:cxn ang="0">
                    <a:pos x="168" y="187"/>
                  </a:cxn>
                  <a:cxn ang="0">
                    <a:pos x="208" y="198"/>
                  </a:cxn>
                  <a:cxn ang="0">
                    <a:pos x="231" y="203"/>
                  </a:cxn>
                  <a:cxn ang="0">
                    <a:pos x="275" y="205"/>
                  </a:cxn>
                  <a:cxn ang="0">
                    <a:pos x="292" y="189"/>
                  </a:cxn>
                  <a:cxn ang="0">
                    <a:pos x="325" y="191"/>
                  </a:cxn>
                  <a:cxn ang="0">
                    <a:pos x="334" y="182"/>
                  </a:cxn>
                  <a:cxn ang="0">
                    <a:pos x="353" y="176"/>
                  </a:cxn>
                  <a:cxn ang="0">
                    <a:pos x="372" y="161"/>
                  </a:cxn>
                  <a:cxn ang="0">
                    <a:pos x="382" y="148"/>
                  </a:cxn>
                  <a:cxn ang="0">
                    <a:pos x="390" y="119"/>
                  </a:cxn>
                  <a:cxn ang="0">
                    <a:pos x="388" y="103"/>
                  </a:cxn>
                  <a:cxn ang="0">
                    <a:pos x="420" y="95"/>
                  </a:cxn>
                  <a:cxn ang="0">
                    <a:pos x="412" y="62"/>
                  </a:cxn>
                  <a:cxn ang="0">
                    <a:pos x="406" y="26"/>
                  </a:cxn>
                  <a:cxn ang="0">
                    <a:pos x="362" y="19"/>
                  </a:cxn>
                  <a:cxn ang="0">
                    <a:pos x="340" y="1"/>
                  </a:cxn>
                  <a:cxn ang="0">
                    <a:pos x="301" y="10"/>
                  </a:cxn>
                  <a:cxn ang="0">
                    <a:pos x="287" y="27"/>
                  </a:cxn>
                  <a:cxn ang="0">
                    <a:pos x="267" y="32"/>
                  </a:cxn>
                  <a:cxn ang="0">
                    <a:pos x="249" y="25"/>
                  </a:cxn>
                </a:cxnLst>
                <a:rect l="0" t="0" r="r" b="b"/>
                <a:pathLst>
                  <a:path w="420" h="205">
                    <a:moveTo>
                      <a:pt x="235" y="20"/>
                    </a:moveTo>
                    <a:lnTo>
                      <a:pt x="234" y="27"/>
                    </a:lnTo>
                    <a:lnTo>
                      <a:pt x="217" y="35"/>
                    </a:lnTo>
                    <a:lnTo>
                      <a:pt x="213" y="43"/>
                    </a:lnTo>
                    <a:lnTo>
                      <a:pt x="210" y="53"/>
                    </a:lnTo>
                    <a:lnTo>
                      <a:pt x="188" y="62"/>
                    </a:lnTo>
                    <a:lnTo>
                      <a:pt x="183" y="74"/>
                    </a:lnTo>
                    <a:lnTo>
                      <a:pt x="184" y="90"/>
                    </a:lnTo>
                    <a:lnTo>
                      <a:pt x="191" y="106"/>
                    </a:lnTo>
                    <a:lnTo>
                      <a:pt x="191" y="113"/>
                    </a:lnTo>
                    <a:lnTo>
                      <a:pt x="184" y="117"/>
                    </a:lnTo>
                    <a:lnTo>
                      <a:pt x="179" y="110"/>
                    </a:lnTo>
                    <a:lnTo>
                      <a:pt x="164" y="110"/>
                    </a:lnTo>
                    <a:lnTo>
                      <a:pt x="153" y="106"/>
                    </a:lnTo>
                    <a:lnTo>
                      <a:pt x="149" y="111"/>
                    </a:lnTo>
                    <a:lnTo>
                      <a:pt x="116" y="114"/>
                    </a:lnTo>
                    <a:lnTo>
                      <a:pt x="97" y="127"/>
                    </a:lnTo>
                    <a:lnTo>
                      <a:pt x="83" y="127"/>
                    </a:lnTo>
                    <a:lnTo>
                      <a:pt x="70" y="119"/>
                    </a:lnTo>
                    <a:lnTo>
                      <a:pt x="59" y="118"/>
                    </a:lnTo>
                    <a:lnTo>
                      <a:pt x="51" y="124"/>
                    </a:lnTo>
                    <a:lnTo>
                      <a:pt x="49" y="132"/>
                    </a:lnTo>
                    <a:lnTo>
                      <a:pt x="44" y="134"/>
                    </a:lnTo>
                    <a:lnTo>
                      <a:pt x="34" y="129"/>
                    </a:lnTo>
                    <a:lnTo>
                      <a:pt x="28" y="121"/>
                    </a:lnTo>
                    <a:lnTo>
                      <a:pt x="19" y="119"/>
                    </a:lnTo>
                    <a:lnTo>
                      <a:pt x="11" y="119"/>
                    </a:lnTo>
                    <a:lnTo>
                      <a:pt x="0" y="123"/>
                    </a:lnTo>
                    <a:lnTo>
                      <a:pt x="7" y="132"/>
                    </a:lnTo>
                    <a:lnTo>
                      <a:pt x="16" y="137"/>
                    </a:lnTo>
                    <a:lnTo>
                      <a:pt x="17" y="144"/>
                    </a:lnTo>
                    <a:lnTo>
                      <a:pt x="17" y="155"/>
                    </a:lnTo>
                    <a:lnTo>
                      <a:pt x="11" y="162"/>
                    </a:lnTo>
                    <a:lnTo>
                      <a:pt x="17" y="167"/>
                    </a:lnTo>
                    <a:lnTo>
                      <a:pt x="27" y="171"/>
                    </a:lnTo>
                    <a:lnTo>
                      <a:pt x="36" y="172"/>
                    </a:lnTo>
                    <a:lnTo>
                      <a:pt x="44" y="168"/>
                    </a:lnTo>
                    <a:lnTo>
                      <a:pt x="51" y="173"/>
                    </a:lnTo>
                    <a:lnTo>
                      <a:pt x="65" y="178"/>
                    </a:lnTo>
                    <a:lnTo>
                      <a:pt x="68" y="177"/>
                    </a:lnTo>
                    <a:lnTo>
                      <a:pt x="84" y="172"/>
                    </a:lnTo>
                    <a:lnTo>
                      <a:pt x="104" y="165"/>
                    </a:lnTo>
                    <a:lnTo>
                      <a:pt x="122" y="164"/>
                    </a:lnTo>
                    <a:lnTo>
                      <a:pt x="132" y="161"/>
                    </a:lnTo>
                    <a:lnTo>
                      <a:pt x="137" y="157"/>
                    </a:lnTo>
                    <a:lnTo>
                      <a:pt x="143" y="156"/>
                    </a:lnTo>
                    <a:lnTo>
                      <a:pt x="146" y="159"/>
                    </a:lnTo>
                    <a:lnTo>
                      <a:pt x="146" y="164"/>
                    </a:lnTo>
                    <a:lnTo>
                      <a:pt x="148" y="171"/>
                    </a:lnTo>
                    <a:lnTo>
                      <a:pt x="152" y="178"/>
                    </a:lnTo>
                    <a:lnTo>
                      <a:pt x="163" y="187"/>
                    </a:lnTo>
                    <a:lnTo>
                      <a:pt x="168" y="187"/>
                    </a:lnTo>
                    <a:lnTo>
                      <a:pt x="178" y="193"/>
                    </a:lnTo>
                    <a:lnTo>
                      <a:pt x="208" y="198"/>
                    </a:lnTo>
                    <a:lnTo>
                      <a:pt x="222" y="203"/>
                    </a:lnTo>
                    <a:lnTo>
                      <a:pt x="231" y="203"/>
                    </a:lnTo>
                    <a:lnTo>
                      <a:pt x="247" y="203"/>
                    </a:lnTo>
                    <a:lnTo>
                      <a:pt x="275" y="205"/>
                    </a:lnTo>
                    <a:lnTo>
                      <a:pt x="283" y="200"/>
                    </a:lnTo>
                    <a:lnTo>
                      <a:pt x="292" y="189"/>
                    </a:lnTo>
                    <a:lnTo>
                      <a:pt x="305" y="187"/>
                    </a:lnTo>
                    <a:lnTo>
                      <a:pt x="325" y="191"/>
                    </a:lnTo>
                    <a:lnTo>
                      <a:pt x="330" y="182"/>
                    </a:lnTo>
                    <a:lnTo>
                      <a:pt x="334" y="182"/>
                    </a:lnTo>
                    <a:lnTo>
                      <a:pt x="351" y="184"/>
                    </a:lnTo>
                    <a:lnTo>
                      <a:pt x="353" y="176"/>
                    </a:lnTo>
                    <a:lnTo>
                      <a:pt x="362" y="172"/>
                    </a:lnTo>
                    <a:lnTo>
                      <a:pt x="372" y="161"/>
                    </a:lnTo>
                    <a:lnTo>
                      <a:pt x="383" y="159"/>
                    </a:lnTo>
                    <a:lnTo>
                      <a:pt x="382" y="148"/>
                    </a:lnTo>
                    <a:lnTo>
                      <a:pt x="382" y="138"/>
                    </a:lnTo>
                    <a:lnTo>
                      <a:pt x="390" y="119"/>
                    </a:lnTo>
                    <a:lnTo>
                      <a:pt x="384" y="111"/>
                    </a:lnTo>
                    <a:lnTo>
                      <a:pt x="388" y="103"/>
                    </a:lnTo>
                    <a:lnTo>
                      <a:pt x="415" y="103"/>
                    </a:lnTo>
                    <a:lnTo>
                      <a:pt x="420" y="95"/>
                    </a:lnTo>
                    <a:lnTo>
                      <a:pt x="420" y="75"/>
                    </a:lnTo>
                    <a:lnTo>
                      <a:pt x="412" y="62"/>
                    </a:lnTo>
                    <a:lnTo>
                      <a:pt x="406" y="40"/>
                    </a:lnTo>
                    <a:lnTo>
                      <a:pt x="406" y="26"/>
                    </a:lnTo>
                    <a:lnTo>
                      <a:pt x="398" y="15"/>
                    </a:lnTo>
                    <a:lnTo>
                      <a:pt x="362" y="19"/>
                    </a:lnTo>
                    <a:lnTo>
                      <a:pt x="348" y="6"/>
                    </a:lnTo>
                    <a:lnTo>
                      <a:pt x="340" y="1"/>
                    </a:lnTo>
                    <a:lnTo>
                      <a:pt x="307" y="0"/>
                    </a:lnTo>
                    <a:lnTo>
                      <a:pt x="301" y="10"/>
                    </a:lnTo>
                    <a:lnTo>
                      <a:pt x="297" y="19"/>
                    </a:lnTo>
                    <a:lnTo>
                      <a:pt x="287" y="27"/>
                    </a:lnTo>
                    <a:lnTo>
                      <a:pt x="278" y="31"/>
                    </a:lnTo>
                    <a:lnTo>
                      <a:pt x="267" y="32"/>
                    </a:lnTo>
                    <a:lnTo>
                      <a:pt x="256" y="31"/>
                    </a:lnTo>
                    <a:lnTo>
                      <a:pt x="249" y="25"/>
                    </a:lnTo>
                    <a:lnTo>
                      <a:pt x="235" y="2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176"/>
              <p:cNvSpPr>
                <a:spLocks noChangeAspect="1"/>
              </p:cNvSpPr>
              <p:nvPr/>
            </p:nvSpPr>
            <p:spPr bwMode="gray">
              <a:xfrm>
                <a:off x="4783931" y="2875310"/>
                <a:ext cx="7938" cy="4763"/>
              </a:xfrm>
              <a:custGeom>
                <a:avLst/>
                <a:gdLst/>
                <a:ahLst/>
                <a:cxnLst>
                  <a:cxn ang="0">
                    <a:pos x="18" y="7"/>
                  </a:cxn>
                  <a:cxn ang="0">
                    <a:pos x="21" y="11"/>
                  </a:cxn>
                  <a:cxn ang="0">
                    <a:pos x="16" y="13"/>
                  </a:cxn>
                  <a:cxn ang="0">
                    <a:pos x="10" y="12"/>
                  </a:cxn>
                  <a:cxn ang="0">
                    <a:pos x="6" y="7"/>
                  </a:cxn>
                  <a:cxn ang="0">
                    <a:pos x="0" y="0"/>
                  </a:cxn>
                  <a:cxn ang="0">
                    <a:pos x="13" y="1"/>
                  </a:cxn>
                  <a:cxn ang="0">
                    <a:pos x="18" y="7"/>
                  </a:cxn>
                </a:cxnLst>
                <a:rect l="0" t="0" r="r" b="b"/>
                <a:pathLst>
                  <a:path w="21" h="13">
                    <a:moveTo>
                      <a:pt x="18" y="7"/>
                    </a:moveTo>
                    <a:lnTo>
                      <a:pt x="21" y="11"/>
                    </a:lnTo>
                    <a:lnTo>
                      <a:pt x="16" y="13"/>
                    </a:lnTo>
                    <a:lnTo>
                      <a:pt x="10" y="12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177"/>
              <p:cNvSpPr>
                <a:spLocks noChangeAspect="1"/>
              </p:cNvSpPr>
              <p:nvPr/>
            </p:nvSpPr>
            <p:spPr bwMode="gray">
              <a:xfrm>
                <a:off x="4925219" y="2757835"/>
                <a:ext cx="4763" cy="9525"/>
              </a:xfrm>
              <a:custGeom>
                <a:avLst/>
                <a:gdLst/>
                <a:ahLst/>
                <a:cxnLst>
                  <a:cxn ang="0">
                    <a:pos x="8" y="30"/>
                  </a:cxn>
                  <a:cxn ang="0">
                    <a:pos x="14" y="23"/>
                  </a:cxn>
                  <a:cxn ang="0">
                    <a:pos x="14" y="12"/>
                  </a:cxn>
                  <a:cxn ang="0">
                    <a:pos x="13" y="5"/>
                  </a:cxn>
                  <a:cxn ang="0">
                    <a:pos x="4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8" y="30"/>
                  </a:cxn>
                </a:cxnLst>
                <a:rect l="0" t="0" r="r" b="b"/>
                <a:pathLst>
                  <a:path w="14" h="30">
                    <a:moveTo>
                      <a:pt x="8" y="30"/>
                    </a:moveTo>
                    <a:lnTo>
                      <a:pt x="14" y="23"/>
                    </a:lnTo>
                    <a:lnTo>
                      <a:pt x="14" y="12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8" y="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26" name="Group 178"/>
              <p:cNvGrpSpPr>
                <a:grpSpLocks noChangeAspect="1"/>
              </p:cNvGrpSpPr>
              <p:nvPr/>
            </p:nvGrpSpPr>
            <p:grpSpPr bwMode="gray">
              <a:xfrm>
                <a:off x="4876006" y="2765772"/>
                <a:ext cx="204788" cy="242888"/>
                <a:chOff x="2589" y="1903"/>
                <a:chExt cx="129" cy="153"/>
              </a:xfrm>
              <a:grpFill/>
            </p:grpSpPr>
            <p:sp>
              <p:nvSpPr>
                <p:cNvPr id="269" name="Freeform 179"/>
                <p:cNvSpPr>
                  <a:spLocks noChangeAspect="1"/>
                </p:cNvSpPr>
                <p:nvPr/>
              </p:nvSpPr>
              <p:spPr bwMode="gray">
                <a:xfrm>
                  <a:off x="2653" y="2034"/>
                  <a:ext cx="34" cy="22"/>
                </a:xfrm>
                <a:custGeom>
                  <a:avLst/>
                  <a:gdLst/>
                  <a:ahLst/>
                  <a:cxnLst>
                    <a:cxn ang="0">
                      <a:pos x="172" y="0"/>
                    </a:cxn>
                    <a:cxn ang="0">
                      <a:pos x="168" y="1"/>
                    </a:cxn>
                    <a:cxn ang="0">
                      <a:pos x="168" y="2"/>
                    </a:cxn>
                    <a:cxn ang="0">
                      <a:pos x="167" y="12"/>
                    </a:cxn>
                    <a:cxn ang="0">
                      <a:pos x="153" y="34"/>
                    </a:cxn>
                    <a:cxn ang="0">
                      <a:pos x="143" y="60"/>
                    </a:cxn>
                    <a:cxn ang="0">
                      <a:pos x="142" y="66"/>
                    </a:cxn>
                    <a:cxn ang="0">
                      <a:pos x="146" y="70"/>
                    </a:cxn>
                    <a:cxn ang="0">
                      <a:pos x="147" y="75"/>
                    </a:cxn>
                    <a:cxn ang="0">
                      <a:pos x="152" y="87"/>
                    </a:cxn>
                    <a:cxn ang="0">
                      <a:pos x="146" y="103"/>
                    </a:cxn>
                    <a:cxn ang="0">
                      <a:pos x="145" y="110"/>
                    </a:cxn>
                    <a:cxn ang="0">
                      <a:pos x="130" y="110"/>
                    </a:cxn>
                    <a:cxn ang="0">
                      <a:pos x="118" y="108"/>
                    </a:cxn>
                    <a:cxn ang="0">
                      <a:pos x="108" y="98"/>
                    </a:cxn>
                    <a:cxn ang="0">
                      <a:pos x="99" y="88"/>
                    </a:cxn>
                    <a:cxn ang="0">
                      <a:pos x="84" y="83"/>
                    </a:cxn>
                    <a:cxn ang="0">
                      <a:pos x="76" y="82"/>
                    </a:cxn>
                    <a:cxn ang="0">
                      <a:pos x="67" y="79"/>
                    </a:cxn>
                    <a:cxn ang="0">
                      <a:pos x="61" y="71"/>
                    </a:cxn>
                    <a:cxn ang="0">
                      <a:pos x="49" y="66"/>
                    </a:cxn>
                    <a:cxn ang="0">
                      <a:pos x="37" y="56"/>
                    </a:cxn>
                    <a:cxn ang="0">
                      <a:pos x="25" y="51"/>
                    </a:cxn>
                    <a:cxn ang="0">
                      <a:pos x="8" y="48"/>
                    </a:cxn>
                    <a:cxn ang="0">
                      <a:pos x="2" y="40"/>
                    </a:cxn>
                    <a:cxn ang="0">
                      <a:pos x="0" y="26"/>
                    </a:cxn>
                    <a:cxn ang="0">
                      <a:pos x="1" y="18"/>
                    </a:cxn>
                    <a:cxn ang="0">
                      <a:pos x="3" y="15"/>
                    </a:cxn>
                    <a:cxn ang="0">
                      <a:pos x="6" y="10"/>
                    </a:cxn>
                    <a:cxn ang="0">
                      <a:pos x="9" y="8"/>
                    </a:cxn>
                    <a:cxn ang="0">
                      <a:pos x="19" y="15"/>
                    </a:cxn>
                    <a:cxn ang="0">
                      <a:pos x="25" y="15"/>
                    </a:cxn>
                    <a:cxn ang="0">
                      <a:pos x="41" y="5"/>
                    </a:cxn>
                    <a:cxn ang="0">
                      <a:pos x="62" y="15"/>
                    </a:cxn>
                    <a:cxn ang="0">
                      <a:pos x="66" y="22"/>
                    </a:cxn>
                    <a:cxn ang="0">
                      <a:pos x="73" y="22"/>
                    </a:cxn>
                    <a:cxn ang="0">
                      <a:pos x="80" y="20"/>
                    </a:cxn>
                    <a:cxn ang="0">
                      <a:pos x="110" y="16"/>
                    </a:cxn>
                    <a:cxn ang="0">
                      <a:pos x="119" y="13"/>
                    </a:cxn>
                    <a:cxn ang="0">
                      <a:pos x="127" y="8"/>
                    </a:cxn>
                    <a:cxn ang="0">
                      <a:pos x="146" y="8"/>
                    </a:cxn>
                    <a:cxn ang="0">
                      <a:pos x="152" y="4"/>
                    </a:cxn>
                    <a:cxn ang="0">
                      <a:pos x="163" y="2"/>
                    </a:cxn>
                    <a:cxn ang="0">
                      <a:pos x="172" y="0"/>
                    </a:cxn>
                  </a:cxnLst>
                  <a:rect l="0" t="0" r="r" b="b"/>
                  <a:pathLst>
                    <a:path w="172" h="110">
                      <a:moveTo>
                        <a:pt x="172" y="0"/>
                      </a:moveTo>
                      <a:lnTo>
                        <a:pt x="168" y="1"/>
                      </a:lnTo>
                      <a:lnTo>
                        <a:pt x="168" y="2"/>
                      </a:lnTo>
                      <a:lnTo>
                        <a:pt x="167" y="12"/>
                      </a:lnTo>
                      <a:lnTo>
                        <a:pt x="153" y="34"/>
                      </a:lnTo>
                      <a:lnTo>
                        <a:pt x="143" y="60"/>
                      </a:lnTo>
                      <a:lnTo>
                        <a:pt x="142" y="66"/>
                      </a:lnTo>
                      <a:lnTo>
                        <a:pt x="146" y="70"/>
                      </a:lnTo>
                      <a:lnTo>
                        <a:pt x="147" y="75"/>
                      </a:lnTo>
                      <a:lnTo>
                        <a:pt x="152" y="87"/>
                      </a:lnTo>
                      <a:lnTo>
                        <a:pt x="146" y="103"/>
                      </a:lnTo>
                      <a:lnTo>
                        <a:pt x="145" y="110"/>
                      </a:lnTo>
                      <a:lnTo>
                        <a:pt x="130" y="110"/>
                      </a:lnTo>
                      <a:lnTo>
                        <a:pt x="118" y="108"/>
                      </a:lnTo>
                      <a:lnTo>
                        <a:pt x="108" y="98"/>
                      </a:lnTo>
                      <a:lnTo>
                        <a:pt x="99" y="88"/>
                      </a:lnTo>
                      <a:lnTo>
                        <a:pt x="84" y="83"/>
                      </a:lnTo>
                      <a:lnTo>
                        <a:pt x="76" y="82"/>
                      </a:lnTo>
                      <a:lnTo>
                        <a:pt x="67" y="79"/>
                      </a:lnTo>
                      <a:lnTo>
                        <a:pt x="61" y="71"/>
                      </a:lnTo>
                      <a:lnTo>
                        <a:pt x="49" y="66"/>
                      </a:lnTo>
                      <a:lnTo>
                        <a:pt x="37" y="56"/>
                      </a:lnTo>
                      <a:lnTo>
                        <a:pt x="25" y="51"/>
                      </a:lnTo>
                      <a:lnTo>
                        <a:pt x="8" y="48"/>
                      </a:lnTo>
                      <a:lnTo>
                        <a:pt x="2" y="40"/>
                      </a:lnTo>
                      <a:lnTo>
                        <a:pt x="0" y="26"/>
                      </a:lnTo>
                      <a:lnTo>
                        <a:pt x="1" y="18"/>
                      </a:lnTo>
                      <a:lnTo>
                        <a:pt x="3" y="15"/>
                      </a:lnTo>
                      <a:lnTo>
                        <a:pt x="6" y="10"/>
                      </a:lnTo>
                      <a:lnTo>
                        <a:pt x="9" y="8"/>
                      </a:lnTo>
                      <a:lnTo>
                        <a:pt x="19" y="15"/>
                      </a:lnTo>
                      <a:lnTo>
                        <a:pt x="25" y="15"/>
                      </a:lnTo>
                      <a:lnTo>
                        <a:pt x="41" y="5"/>
                      </a:lnTo>
                      <a:lnTo>
                        <a:pt x="62" y="15"/>
                      </a:lnTo>
                      <a:lnTo>
                        <a:pt x="66" y="22"/>
                      </a:lnTo>
                      <a:lnTo>
                        <a:pt x="73" y="22"/>
                      </a:lnTo>
                      <a:lnTo>
                        <a:pt x="80" y="20"/>
                      </a:lnTo>
                      <a:lnTo>
                        <a:pt x="110" y="16"/>
                      </a:lnTo>
                      <a:lnTo>
                        <a:pt x="119" y="13"/>
                      </a:lnTo>
                      <a:lnTo>
                        <a:pt x="127" y="8"/>
                      </a:lnTo>
                      <a:lnTo>
                        <a:pt x="146" y="8"/>
                      </a:lnTo>
                      <a:lnTo>
                        <a:pt x="152" y="4"/>
                      </a:lnTo>
                      <a:lnTo>
                        <a:pt x="163" y="2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180"/>
                <p:cNvSpPr>
                  <a:spLocks noChangeAspect="1"/>
                </p:cNvSpPr>
                <p:nvPr/>
              </p:nvSpPr>
              <p:spPr bwMode="gray">
                <a:xfrm>
                  <a:off x="2606" y="1991"/>
                  <a:ext cx="16" cy="35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3" y="5"/>
                    </a:cxn>
                    <a:cxn ang="0">
                      <a:pos x="64" y="8"/>
                    </a:cxn>
                    <a:cxn ang="0">
                      <a:pos x="70" y="12"/>
                    </a:cxn>
                    <a:cxn ang="0">
                      <a:pos x="75" y="24"/>
                    </a:cxn>
                    <a:cxn ang="0">
                      <a:pos x="81" y="43"/>
                    </a:cxn>
                    <a:cxn ang="0">
                      <a:pos x="82" y="63"/>
                    </a:cxn>
                    <a:cxn ang="0">
                      <a:pos x="80" y="79"/>
                    </a:cxn>
                    <a:cxn ang="0">
                      <a:pos x="81" y="111"/>
                    </a:cxn>
                    <a:cxn ang="0">
                      <a:pos x="80" y="138"/>
                    </a:cxn>
                    <a:cxn ang="0">
                      <a:pos x="76" y="144"/>
                    </a:cxn>
                    <a:cxn ang="0">
                      <a:pos x="76" y="149"/>
                    </a:cxn>
                    <a:cxn ang="0">
                      <a:pos x="70" y="154"/>
                    </a:cxn>
                    <a:cxn ang="0">
                      <a:pos x="57" y="150"/>
                    </a:cxn>
                    <a:cxn ang="0">
                      <a:pos x="52" y="155"/>
                    </a:cxn>
                    <a:cxn ang="0">
                      <a:pos x="47" y="165"/>
                    </a:cxn>
                    <a:cxn ang="0">
                      <a:pos x="41" y="171"/>
                    </a:cxn>
                    <a:cxn ang="0">
                      <a:pos x="31" y="173"/>
                    </a:cxn>
                    <a:cxn ang="0">
                      <a:pos x="26" y="168"/>
                    </a:cxn>
                    <a:cxn ang="0">
                      <a:pos x="15" y="152"/>
                    </a:cxn>
                    <a:cxn ang="0">
                      <a:pos x="14" y="144"/>
                    </a:cxn>
                    <a:cxn ang="0">
                      <a:pos x="14" y="139"/>
                    </a:cxn>
                    <a:cxn ang="0">
                      <a:pos x="11" y="130"/>
                    </a:cxn>
                    <a:cxn ang="0">
                      <a:pos x="14" y="109"/>
                    </a:cxn>
                    <a:cxn ang="0">
                      <a:pos x="17" y="106"/>
                    </a:cxn>
                    <a:cxn ang="0">
                      <a:pos x="18" y="101"/>
                    </a:cxn>
                    <a:cxn ang="0">
                      <a:pos x="16" y="97"/>
                    </a:cxn>
                    <a:cxn ang="0">
                      <a:pos x="14" y="89"/>
                    </a:cxn>
                    <a:cxn ang="0">
                      <a:pos x="15" y="80"/>
                    </a:cxn>
                    <a:cxn ang="0">
                      <a:pos x="15" y="70"/>
                    </a:cxn>
                    <a:cxn ang="0">
                      <a:pos x="12" y="63"/>
                    </a:cxn>
                    <a:cxn ang="0">
                      <a:pos x="10" y="54"/>
                    </a:cxn>
                    <a:cxn ang="0">
                      <a:pos x="7" y="53"/>
                    </a:cxn>
                    <a:cxn ang="0">
                      <a:pos x="4" y="53"/>
                    </a:cxn>
                    <a:cxn ang="0">
                      <a:pos x="0" y="47"/>
                    </a:cxn>
                    <a:cxn ang="0">
                      <a:pos x="0" y="26"/>
                    </a:cxn>
                    <a:cxn ang="0">
                      <a:pos x="1" y="25"/>
                    </a:cxn>
                    <a:cxn ang="0">
                      <a:pos x="10" y="33"/>
                    </a:cxn>
                    <a:cxn ang="0">
                      <a:pos x="20" y="32"/>
                    </a:cxn>
                    <a:cxn ang="0">
                      <a:pos x="39" y="12"/>
                    </a:cxn>
                    <a:cxn ang="0">
                      <a:pos x="45" y="1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82" h="173">
                      <a:moveTo>
                        <a:pt x="50" y="0"/>
                      </a:moveTo>
                      <a:lnTo>
                        <a:pt x="63" y="5"/>
                      </a:lnTo>
                      <a:lnTo>
                        <a:pt x="64" y="8"/>
                      </a:lnTo>
                      <a:lnTo>
                        <a:pt x="70" y="12"/>
                      </a:lnTo>
                      <a:lnTo>
                        <a:pt x="75" y="24"/>
                      </a:lnTo>
                      <a:lnTo>
                        <a:pt x="81" y="43"/>
                      </a:lnTo>
                      <a:lnTo>
                        <a:pt x="82" y="63"/>
                      </a:lnTo>
                      <a:lnTo>
                        <a:pt x="80" y="79"/>
                      </a:lnTo>
                      <a:lnTo>
                        <a:pt x="81" y="111"/>
                      </a:lnTo>
                      <a:lnTo>
                        <a:pt x="80" y="138"/>
                      </a:lnTo>
                      <a:lnTo>
                        <a:pt x="76" y="144"/>
                      </a:lnTo>
                      <a:lnTo>
                        <a:pt x="76" y="149"/>
                      </a:lnTo>
                      <a:lnTo>
                        <a:pt x="70" y="154"/>
                      </a:lnTo>
                      <a:lnTo>
                        <a:pt x="57" y="150"/>
                      </a:lnTo>
                      <a:lnTo>
                        <a:pt x="52" y="155"/>
                      </a:lnTo>
                      <a:lnTo>
                        <a:pt x="47" y="165"/>
                      </a:lnTo>
                      <a:lnTo>
                        <a:pt x="41" y="171"/>
                      </a:lnTo>
                      <a:lnTo>
                        <a:pt x="31" y="173"/>
                      </a:lnTo>
                      <a:lnTo>
                        <a:pt x="26" y="168"/>
                      </a:lnTo>
                      <a:lnTo>
                        <a:pt x="15" y="152"/>
                      </a:lnTo>
                      <a:lnTo>
                        <a:pt x="14" y="144"/>
                      </a:lnTo>
                      <a:lnTo>
                        <a:pt x="14" y="139"/>
                      </a:lnTo>
                      <a:lnTo>
                        <a:pt x="11" y="130"/>
                      </a:lnTo>
                      <a:lnTo>
                        <a:pt x="14" y="109"/>
                      </a:lnTo>
                      <a:lnTo>
                        <a:pt x="17" y="106"/>
                      </a:lnTo>
                      <a:lnTo>
                        <a:pt x="18" y="101"/>
                      </a:lnTo>
                      <a:lnTo>
                        <a:pt x="16" y="97"/>
                      </a:lnTo>
                      <a:lnTo>
                        <a:pt x="14" y="89"/>
                      </a:lnTo>
                      <a:lnTo>
                        <a:pt x="15" y="80"/>
                      </a:lnTo>
                      <a:lnTo>
                        <a:pt x="15" y="70"/>
                      </a:lnTo>
                      <a:lnTo>
                        <a:pt x="12" y="63"/>
                      </a:lnTo>
                      <a:lnTo>
                        <a:pt x="10" y="54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0" y="47"/>
                      </a:lnTo>
                      <a:lnTo>
                        <a:pt x="0" y="26"/>
                      </a:lnTo>
                      <a:lnTo>
                        <a:pt x="1" y="25"/>
                      </a:lnTo>
                      <a:lnTo>
                        <a:pt x="10" y="33"/>
                      </a:lnTo>
                      <a:lnTo>
                        <a:pt x="20" y="32"/>
                      </a:lnTo>
                      <a:lnTo>
                        <a:pt x="39" y="12"/>
                      </a:lnTo>
                      <a:lnTo>
                        <a:pt x="45" y="1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1" name="Freeform 181"/>
                <p:cNvSpPr>
                  <a:spLocks noChangeAspect="1"/>
                </p:cNvSpPr>
                <p:nvPr/>
              </p:nvSpPr>
              <p:spPr bwMode="gray">
                <a:xfrm>
                  <a:off x="2589" y="1903"/>
                  <a:ext cx="129" cy="136"/>
                </a:xfrm>
                <a:custGeom>
                  <a:avLst/>
                  <a:gdLst/>
                  <a:ahLst/>
                  <a:cxnLst>
                    <a:cxn ang="0">
                      <a:pos x="195" y="38"/>
                    </a:cxn>
                    <a:cxn ang="0">
                      <a:pos x="186" y="59"/>
                    </a:cxn>
                    <a:cxn ang="0">
                      <a:pos x="147" y="53"/>
                    </a:cxn>
                    <a:cxn ang="0">
                      <a:pos x="125" y="89"/>
                    </a:cxn>
                    <a:cxn ang="0">
                      <a:pos x="98" y="73"/>
                    </a:cxn>
                    <a:cxn ang="0">
                      <a:pos x="75" y="76"/>
                    </a:cxn>
                    <a:cxn ang="0">
                      <a:pos x="23" y="96"/>
                    </a:cxn>
                    <a:cxn ang="0">
                      <a:pos x="5" y="107"/>
                    </a:cxn>
                    <a:cxn ang="0">
                      <a:pos x="2" y="156"/>
                    </a:cxn>
                    <a:cxn ang="0">
                      <a:pos x="11" y="177"/>
                    </a:cxn>
                    <a:cxn ang="0">
                      <a:pos x="13" y="216"/>
                    </a:cxn>
                    <a:cxn ang="0">
                      <a:pos x="48" y="245"/>
                    </a:cxn>
                    <a:cxn ang="0">
                      <a:pos x="64" y="254"/>
                    </a:cxn>
                    <a:cxn ang="0">
                      <a:pos x="94" y="224"/>
                    </a:cxn>
                    <a:cxn ang="0">
                      <a:pos x="132" y="213"/>
                    </a:cxn>
                    <a:cxn ang="0">
                      <a:pos x="195" y="259"/>
                    </a:cxn>
                    <a:cxn ang="0">
                      <a:pos x="231" y="333"/>
                    </a:cxn>
                    <a:cxn ang="0">
                      <a:pos x="259" y="358"/>
                    </a:cxn>
                    <a:cxn ang="0">
                      <a:pos x="309" y="410"/>
                    </a:cxn>
                    <a:cxn ang="0">
                      <a:pos x="379" y="444"/>
                    </a:cxn>
                    <a:cxn ang="0">
                      <a:pos x="421" y="479"/>
                    </a:cxn>
                    <a:cxn ang="0">
                      <a:pos x="444" y="488"/>
                    </a:cxn>
                    <a:cxn ang="0">
                      <a:pos x="455" y="520"/>
                    </a:cxn>
                    <a:cxn ang="0">
                      <a:pos x="483" y="527"/>
                    </a:cxn>
                    <a:cxn ang="0">
                      <a:pos x="498" y="559"/>
                    </a:cxn>
                    <a:cxn ang="0">
                      <a:pos x="507" y="624"/>
                    </a:cxn>
                    <a:cxn ang="0">
                      <a:pos x="492" y="661"/>
                    </a:cxn>
                    <a:cxn ang="0">
                      <a:pos x="496" y="681"/>
                    </a:cxn>
                    <a:cxn ang="0">
                      <a:pos x="522" y="661"/>
                    </a:cxn>
                    <a:cxn ang="0">
                      <a:pos x="540" y="643"/>
                    </a:cxn>
                    <a:cxn ang="0">
                      <a:pos x="562" y="607"/>
                    </a:cxn>
                    <a:cxn ang="0">
                      <a:pos x="568" y="585"/>
                    </a:cxn>
                    <a:cxn ang="0">
                      <a:pos x="549" y="558"/>
                    </a:cxn>
                    <a:cxn ang="0">
                      <a:pos x="551" y="511"/>
                    </a:cxn>
                    <a:cxn ang="0">
                      <a:pos x="604" y="512"/>
                    </a:cxn>
                    <a:cxn ang="0">
                      <a:pos x="637" y="546"/>
                    </a:cxn>
                    <a:cxn ang="0">
                      <a:pos x="636" y="511"/>
                    </a:cxn>
                    <a:cxn ang="0">
                      <a:pos x="572" y="460"/>
                    </a:cxn>
                    <a:cxn ang="0">
                      <a:pos x="510" y="430"/>
                    </a:cxn>
                    <a:cxn ang="0">
                      <a:pos x="508" y="414"/>
                    </a:cxn>
                    <a:cxn ang="0">
                      <a:pos x="500" y="392"/>
                    </a:cxn>
                    <a:cxn ang="0">
                      <a:pos x="465" y="394"/>
                    </a:cxn>
                    <a:cxn ang="0">
                      <a:pos x="437" y="382"/>
                    </a:cxn>
                    <a:cxn ang="0">
                      <a:pos x="405" y="345"/>
                    </a:cxn>
                    <a:cxn ang="0">
                      <a:pos x="382" y="285"/>
                    </a:cxn>
                    <a:cxn ang="0">
                      <a:pos x="362" y="263"/>
                    </a:cxn>
                    <a:cxn ang="0">
                      <a:pos x="314" y="230"/>
                    </a:cxn>
                    <a:cxn ang="0">
                      <a:pos x="308" y="177"/>
                    </a:cxn>
                    <a:cxn ang="0">
                      <a:pos x="304" y="156"/>
                    </a:cxn>
                    <a:cxn ang="0">
                      <a:pos x="318" y="126"/>
                    </a:cxn>
                    <a:cxn ang="0">
                      <a:pos x="366" y="111"/>
                    </a:cxn>
                    <a:cxn ang="0">
                      <a:pos x="379" y="121"/>
                    </a:cxn>
                    <a:cxn ang="0">
                      <a:pos x="393" y="119"/>
                    </a:cxn>
                    <a:cxn ang="0">
                      <a:pos x="385" y="105"/>
                    </a:cxn>
                    <a:cxn ang="0">
                      <a:pos x="371" y="84"/>
                    </a:cxn>
                    <a:cxn ang="0">
                      <a:pos x="367" y="69"/>
                    </a:cxn>
                    <a:cxn ang="0">
                      <a:pos x="372" y="47"/>
                    </a:cxn>
                    <a:cxn ang="0">
                      <a:pos x="313" y="31"/>
                    </a:cxn>
                    <a:cxn ang="0">
                      <a:pos x="296" y="3"/>
                    </a:cxn>
                    <a:cxn ang="0">
                      <a:pos x="272" y="8"/>
                    </a:cxn>
                    <a:cxn ang="0">
                      <a:pos x="215" y="22"/>
                    </a:cxn>
                  </a:cxnLst>
                  <a:rect l="0" t="0" r="r" b="b"/>
                  <a:pathLst>
                    <a:path w="645" h="681">
                      <a:moveTo>
                        <a:pt x="201" y="17"/>
                      </a:moveTo>
                      <a:lnTo>
                        <a:pt x="199" y="28"/>
                      </a:lnTo>
                      <a:lnTo>
                        <a:pt x="199" y="36"/>
                      </a:lnTo>
                      <a:lnTo>
                        <a:pt x="195" y="38"/>
                      </a:lnTo>
                      <a:lnTo>
                        <a:pt x="184" y="40"/>
                      </a:lnTo>
                      <a:lnTo>
                        <a:pt x="183" y="46"/>
                      </a:lnTo>
                      <a:lnTo>
                        <a:pt x="184" y="53"/>
                      </a:lnTo>
                      <a:lnTo>
                        <a:pt x="186" y="59"/>
                      </a:lnTo>
                      <a:lnTo>
                        <a:pt x="185" y="63"/>
                      </a:lnTo>
                      <a:lnTo>
                        <a:pt x="164" y="59"/>
                      </a:lnTo>
                      <a:lnTo>
                        <a:pt x="153" y="58"/>
                      </a:lnTo>
                      <a:lnTo>
                        <a:pt x="147" y="53"/>
                      </a:lnTo>
                      <a:lnTo>
                        <a:pt x="140" y="49"/>
                      </a:lnTo>
                      <a:lnTo>
                        <a:pt x="137" y="60"/>
                      </a:lnTo>
                      <a:lnTo>
                        <a:pt x="126" y="79"/>
                      </a:lnTo>
                      <a:lnTo>
                        <a:pt x="125" y="89"/>
                      </a:lnTo>
                      <a:lnTo>
                        <a:pt x="123" y="94"/>
                      </a:lnTo>
                      <a:lnTo>
                        <a:pt x="115" y="89"/>
                      </a:lnTo>
                      <a:lnTo>
                        <a:pt x="109" y="81"/>
                      </a:lnTo>
                      <a:lnTo>
                        <a:pt x="98" y="73"/>
                      </a:lnTo>
                      <a:lnTo>
                        <a:pt x="92" y="53"/>
                      </a:lnTo>
                      <a:lnTo>
                        <a:pt x="81" y="59"/>
                      </a:lnTo>
                      <a:lnTo>
                        <a:pt x="75" y="68"/>
                      </a:lnTo>
                      <a:lnTo>
                        <a:pt x="75" y="76"/>
                      </a:lnTo>
                      <a:lnTo>
                        <a:pt x="71" y="81"/>
                      </a:lnTo>
                      <a:lnTo>
                        <a:pt x="60" y="90"/>
                      </a:lnTo>
                      <a:lnTo>
                        <a:pt x="48" y="90"/>
                      </a:lnTo>
                      <a:lnTo>
                        <a:pt x="23" y="96"/>
                      </a:lnTo>
                      <a:lnTo>
                        <a:pt x="14" y="96"/>
                      </a:lnTo>
                      <a:lnTo>
                        <a:pt x="5" y="97"/>
                      </a:lnTo>
                      <a:lnTo>
                        <a:pt x="3" y="102"/>
                      </a:lnTo>
                      <a:lnTo>
                        <a:pt x="5" y="107"/>
                      </a:lnTo>
                      <a:lnTo>
                        <a:pt x="16" y="133"/>
                      </a:lnTo>
                      <a:lnTo>
                        <a:pt x="18" y="143"/>
                      </a:lnTo>
                      <a:lnTo>
                        <a:pt x="7" y="150"/>
                      </a:lnTo>
                      <a:lnTo>
                        <a:pt x="2" y="156"/>
                      </a:lnTo>
                      <a:lnTo>
                        <a:pt x="0" y="165"/>
                      </a:lnTo>
                      <a:lnTo>
                        <a:pt x="1" y="170"/>
                      </a:lnTo>
                      <a:lnTo>
                        <a:pt x="2" y="175"/>
                      </a:lnTo>
                      <a:lnTo>
                        <a:pt x="11" y="177"/>
                      </a:lnTo>
                      <a:lnTo>
                        <a:pt x="12" y="186"/>
                      </a:lnTo>
                      <a:lnTo>
                        <a:pt x="10" y="194"/>
                      </a:lnTo>
                      <a:lnTo>
                        <a:pt x="11" y="205"/>
                      </a:lnTo>
                      <a:lnTo>
                        <a:pt x="13" y="216"/>
                      </a:lnTo>
                      <a:lnTo>
                        <a:pt x="19" y="225"/>
                      </a:lnTo>
                      <a:lnTo>
                        <a:pt x="44" y="227"/>
                      </a:lnTo>
                      <a:lnTo>
                        <a:pt x="48" y="236"/>
                      </a:lnTo>
                      <a:lnTo>
                        <a:pt x="48" y="245"/>
                      </a:lnTo>
                      <a:lnTo>
                        <a:pt x="45" y="251"/>
                      </a:lnTo>
                      <a:lnTo>
                        <a:pt x="46" y="254"/>
                      </a:lnTo>
                      <a:lnTo>
                        <a:pt x="54" y="254"/>
                      </a:lnTo>
                      <a:lnTo>
                        <a:pt x="64" y="254"/>
                      </a:lnTo>
                      <a:lnTo>
                        <a:pt x="80" y="247"/>
                      </a:lnTo>
                      <a:lnTo>
                        <a:pt x="81" y="240"/>
                      </a:lnTo>
                      <a:lnTo>
                        <a:pt x="89" y="226"/>
                      </a:lnTo>
                      <a:lnTo>
                        <a:pt x="94" y="224"/>
                      </a:lnTo>
                      <a:lnTo>
                        <a:pt x="97" y="218"/>
                      </a:lnTo>
                      <a:lnTo>
                        <a:pt x="114" y="210"/>
                      </a:lnTo>
                      <a:lnTo>
                        <a:pt x="123" y="210"/>
                      </a:lnTo>
                      <a:lnTo>
                        <a:pt x="132" y="213"/>
                      </a:lnTo>
                      <a:lnTo>
                        <a:pt x="173" y="236"/>
                      </a:lnTo>
                      <a:lnTo>
                        <a:pt x="190" y="243"/>
                      </a:lnTo>
                      <a:lnTo>
                        <a:pt x="193" y="248"/>
                      </a:lnTo>
                      <a:lnTo>
                        <a:pt x="195" y="259"/>
                      </a:lnTo>
                      <a:lnTo>
                        <a:pt x="207" y="294"/>
                      </a:lnTo>
                      <a:lnTo>
                        <a:pt x="211" y="306"/>
                      </a:lnTo>
                      <a:lnTo>
                        <a:pt x="210" y="313"/>
                      </a:lnTo>
                      <a:lnTo>
                        <a:pt x="231" y="333"/>
                      </a:lnTo>
                      <a:lnTo>
                        <a:pt x="241" y="345"/>
                      </a:lnTo>
                      <a:lnTo>
                        <a:pt x="244" y="361"/>
                      </a:lnTo>
                      <a:lnTo>
                        <a:pt x="252" y="358"/>
                      </a:lnTo>
                      <a:lnTo>
                        <a:pt x="259" y="358"/>
                      </a:lnTo>
                      <a:lnTo>
                        <a:pt x="269" y="365"/>
                      </a:lnTo>
                      <a:lnTo>
                        <a:pt x="282" y="386"/>
                      </a:lnTo>
                      <a:lnTo>
                        <a:pt x="292" y="387"/>
                      </a:lnTo>
                      <a:lnTo>
                        <a:pt x="309" y="410"/>
                      </a:lnTo>
                      <a:lnTo>
                        <a:pt x="323" y="424"/>
                      </a:lnTo>
                      <a:lnTo>
                        <a:pt x="347" y="444"/>
                      </a:lnTo>
                      <a:lnTo>
                        <a:pt x="352" y="442"/>
                      </a:lnTo>
                      <a:lnTo>
                        <a:pt x="379" y="444"/>
                      </a:lnTo>
                      <a:lnTo>
                        <a:pt x="385" y="445"/>
                      </a:lnTo>
                      <a:lnTo>
                        <a:pt x="400" y="462"/>
                      </a:lnTo>
                      <a:lnTo>
                        <a:pt x="404" y="472"/>
                      </a:lnTo>
                      <a:lnTo>
                        <a:pt x="421" y="479"/>
                      </a:lnTo>
                      <a:lnTo>
                        <a:pt x="422" y="482"/>
                      </a:lnTo>
                      <a:lnTo>
                        <a:pt x="421" y="490"/>
                      </a:lnTo>
                      <a:lnTo>
                        <a:pt x="440" y="487"/>
                      </a:lnTo>
                      <a:lnTo>
                        <a:pt x="444" y="488"/>
                      </a:lnTo>
                      <a:lnTo>
                        <a:pt x="449" y="494"/>
                      </a:lnTo>
                      <a:lnTo>
                        <a:pt x="453" y="505"/>
                      </a:lnTo>
                      <a:lnTo>
                        <a:pt x="451" y="512"/>
                      </a:lnTo>
                      <a:lnTo>
                        <a:pt x="455" y="520"/>
                      </a:lnTo>
                      <a:lnTo>
                        <a:pt x="467" y="525"/>
                      </a:lnTo>
                      <a:lnTo>
                        <a:pt x="473" y="530"/>
                      </a:lnTo>
                      <a:lnTo>
                        <a:pt x="478" y="537"/>
                      </a:lnTo>
                      <a:lnTo>
                        <a:pt x="483" y="527"/>
                      </a:lnTo>
                      <a:lnTo>
                        <a:pt x="487" y="527"/>
                      </a:lnTo>
                      <a:lnTo>
                        <a:pt x="495" y="539"/>
                      </a:lnTo>
                      <a:lnTo>
                        <a:pt x="495" y="546"/>
                      </a:lnTo>
                      <a:lnTo>
                        <a:pt x="498" y="559"/>
                      </a:lnTo>
                      <a:lnTo>
                        <a:pt x="510" y="578"/>
                      </a:lnTo>
                      <a:lnTo>
                        <a:pt x="513" y="596"/>
                      </a:lnTo>
                      <a:lnTo>
                        <a:pt x="522" y="617"/>
                      </a:lnTo>
                      <a:lnTo>
                        <a:pt x="507" y="624"/>
                      </a:lnTo>
                      <a:lnTo>
                        <a:pt x="500" y="629"/>
                      </a:lnTo>
                      <a:lnTo>
                        <a:pt x="503" y="640"/>
                      </a:lnTo>
                      <a:lnTo>
                        <a:pt x="496" y="651"/>
                      </a:lnTo>
                      <a:lnTo>
                        <a:pt x="492" y="661"/>
                      </a:lnTo>
                      <a:lnTo>
                        <a:pt x="494" y="673"/>
                      </a:lnTo>
                      <a:lnTo>
                        <a:pt x="496" y="681"/>
                      </a:lnTo>
                      <a:lnTo>
                        <a:pt x="496" y="678"/>
                      </a:lnTo>
                      <a:lnTo>
                        <a:pt x="496" y="681"/>
                      </a:lnTo>
                      <a:lnTo>
                        <a:pt x="503" y="681"/>
                      </a:lnTo>
                      <a:lnTo>
                        <a:pt x="511" y="681"/>
                      </a:lnTo>
                      <a:lnTo>
                        <a:pt x="514" y="678"/>
                      </a:lnTo>
                      <a:lnTo>
                        <a:pt x="522" y="661"/>
                      </a:lnTo>
                      <a:lnTo>
                        <a:pt x="525" y="656"/>
                      </a:lnTo>
                      <a:lnTo>
                        <a:pt x="532" y="651"/>
                      </a:lnTo>
                      <a:lnTo>
                        <a:pt x="538" y="649"/>
                      </a:lnTo>
                      <a:lnTo>
                        <a:pt x="540" y="643"/>
                      </a:lnTo>
                      <a:lnTo>
                        <a:pt x="541" y="621"/>
                      </a:lnTo>
                      <a:lnTo>
                        <a:pt x="544" y="616"/>
                      </a:lnTo>
                      <a:lnTo>
                        <a:pt x="553" y="613"/>
                      </a:lnTo>
                      <a:lnTo>
                        <a:pt x="562" y="607"/>
                      </a:lnTo>
                      <a:lnTo>
                        <a:pt x="567" y="607"/>
                      </a:lnTo>
                      <a:lnTo>
                        <a:pt x="570" y="603"/>
                      </a:lnTo>
                      <a:lnTo>
                        <a:pt x="570" y="590"/>
                      </a:lnTo>
                      <a:lnTo>
                        <a:pt x="568" y="585"/>
                      </a:lnTo>
                      <a:lnTo>
                        <a:pt x="567" y="575"/>
                      </a:lnTo>
                      <a:lnTo>
                        <a:pt x="564" y="570"/>
                      </a:lnTo>
                      <a:lnTo>
                        <a:pt x="554" y="564"/>
                      </a:lnTo>
                      <a:lnTo>
                        <a:pt x="549" y="558"/>
                      </a:lnTo>
                      <a:lnTo>
                        <a:pt x="538" y="553"/>
                      </a:lnTo>
                      <a:lnTo>
                        <a:pt x="538" y="543"/>
                      </a:lnTo>
                      <a:lnTo>
                        <a:pt x="543" y="523"/>
                      </a:lnTo>
                      <a:lnTo>
                        <a:pt x="551" y="511"/>
                      </a:lnTo>
                      <a:lnTo>
                        <a:pt x="564" y="499"/>
                      </a:lnTo>
                      <a:lnTo>
                        <a:pt x="575" y="496"/>
                      </a:lnTo>
                      <a:lnTo>
                        <a:pt x="591" y="509"/>
                      </a:lnTo>
                      <a:lnTo>
                        <a:pt x="604" y="512"/>
                      </a:lnTo>
                      <a:lnTo>
                        <a:pt x="615" y="519"/>
                      </a:lnTo>
                      <a:lnTo>
                        <a:pt x="619" y="527"/>
                      </a:lnTo>
                      <a:lnTo>
                        <a:pt x="626" y="539"/>
                      </a:lnTo>
                      <a:lnTo>
                        <a:pt x="637" y="546"/>
                      </a:lnTo>
                      <a:lnTo>
                        <a:pt x="637" y="543"/>
                      </a:lnTo>
                      <a:lnTo>
                        <a:pt x="645" y="527"/>
                      </a:lnTo>
                      <a:lnTo>
                        <a:pt x="642" y="520"/>
                      </a:lnTo>
                      <a:lnTo>
                        <a:pt x="636" y="511"/>
                      </a:lnTo>
                      <a:lnTo>
                        <a:pt x="626" y="500"/>
                      </a:lnTo>
                      <a:lnTo>
                        <a:pt x="615" y="482"/>
                      </a:lnTo>
                      <a:lnTo>
                        <a:pt x="580" y="468"/>
                      </a:lnTo>
                      <a:lnTo>
                        <a:pt x="572" y="460"/>
                      </a:lnTo>
                      <a:lnTo>
                        <a:pt x="560" y="452"/>
                      </a:lnTo>
                      <a:lnTo>
                        <a:pt x="524" y="437"/>
                      </a:lnTo>
                      <a:lnTo>
                        <a:pt x="516" y="433"/>
                      </a:lnTo>
                      <a:lnTo>
                        <a:pt x="510" y="430"/>
                      </a:lnTo>
                      <a:lnTo>
                        <a:pt x="506" y="430"/>
                      </a:lnTo>
                      <a:lnTo>
                        <a:pt x="502" y="426"/>
                      </a:lnTo>
                      <a:lnTo>
                        <a:pt x="502" y="420"/>
                      </a:lnTo>
                      <a:lnTo>
                        <a:pt x="508" y="414"/>
                      </a:lnTo>
                      <a:lnTo>
                        <a:pt x="516" y="409"/>
                      </a:lnTo>
                      <a:lnTo>
                        <a:pt x="517" y="401"/>
                      </a:lnTo>
                      <a:lnTo>
                        <a:pt x="511" y="392"/>
                      </a:lnTo>
                      <a:lnTo>
                        <a:pt x="500" y="392"/>
                      </a:lnTo>
                      <a:lnTo>
                        <a:pt x="496" y="394"/>
                      </a:lnTo>
                      <a:lnTo>
                        <a:pt x="503" y="392"/>
                      </a:lnTo>
                      <a:lnTo>
                        <a:pt x="496" y="394"/>
                      </a:lnTo>
                      <a:lnTo>
                        <a:pt x="465" y="394"/>
                      </a:lnTo>
                      <a:lnTo>
                        <a:pt x="465" y="403"/>
                      </a:lnTo>
                      <a:lnTo>
                        <a:pt x="453" y="390"/>
                      </a:lnTo>
                      <a:lnTo>
                        <a:pt x="442" y="382"/>
                      </a:lnTo>
                      <a:lnTo>
                        <a:pt x="437" y="382"/>
                      </a:lnTo>
                      <a:lnTo>
                        <a:pt x="435" y="374"/>
                      </a:lnTo>
                      <a:lnTo>
                        <a:pt x="431" y="374"/>
                      </a:lnTo>
                      <a:lnTo>
                        <a:pt x="410" y="354"/>
                      </a:lnTo>
                      <a:lnTo>
                        <a:pt x="405" y="345"/>
                      </a:lnTo>
                      <a:lnTo>
                        <a:pt x="398" y="332"/>
                      </a:lnTo>
                      <a:lnTo>
                        <a:pt x="392" y="313"/>
                      </a:lnTo>
                      <a:lnTo>
                        <a:pt x="388" y="309"/>
                      </a:lnTo>
                      <a:lnTo>
                        <a:pt x="382" y="285"/>
                      </a:lnTo>
                      <a:lnTo>
                        <a:pt x="374" y="270"/>
                      </a:lnTo>
                      <a:lnTo>
                        <a:pt x="369" y="267"/>
                      </a:lnTo>
                      <a:lnTo>
                        <a:pt x="363" y="267"/>
                      </a:lnTo>
                      <a:lnTo>
                        <a:pt x="362" y="263"/>
                      </a:lnTo>
                      <a:lnTo>
                        <a:pt x="347" y="254"/>
                      </a:lnTo>
                      <a:lnTo>
                        <a:pt x="341" y="247"/>
                      </a:lnTo>
                      <a:lnTo>
                        <a:pt x="320" y="237"/>
                      </a:lnTo>
                      <a:lnTo>
                        <a:pt x="314" y="230"/>
                      </a:lnTo>
                      <a:lnTo>
                        <a:pt x="309" y="220"/>
                      </a:lnTo>
                      <a:lnTo>
                        <a:pt x="306" y="211"/>
                      </a:lnTo>
                      <a:lnTo>
                        <a:pt x="306" y="193"/>
                      </a:lnTo>
                      <a:lnTo>
                        <a:pt x="308" y="177"/>
                      </a:lnTo>
                      <a:lnTo>
                        <a:pt x="313" y="172"/>
                      </a:lnTo>
                      <a:lnTo>
                        <a:pt x="314" y="165"/>
                      </a:lnTo>
                      <a:lnTo>
                        <a:pt x="312" y="159"/>
                      </a:lnTo>
                      <a:lnTo>
                        <a:pt x="304" y="156"/>
                      </a:lnTo>
                      <a:lnTo>
                        <a:pt x="302" y="141"/>
                      </a:lnTo>
                      <a:lnTo>
                        <a:pt x="304" y="134"/>
                      </a:lnTo>
                      <a:lnTo>
                        <a:pt x="314" y="126"/>
                      </a:lnTo>
                      <a:lnTo>
                        <a:pt x="318" y="126"/>
                      </a:lnTo>
                      <a:lnTo>
                        <a:pt x="319" y="127"/>
                      </a:lnTo>
                      <a:lnTo>
                        <a:pt x="324" y="126"/>
                      </a:lnTo>
                      <a:lnTo>
                        <a:pt x="357" y="108"/>
                      </a:lnTo>
                      <a:lnTo>
                        <a:pt x="366" y="111"/>
                      </a:lnTo>
                      <a:lnTo>
                        <a:pt x="376" y="106"/>
                      </a:lnTo>
                      <a:lnTo>
                        <a:pt x="382" y="107"/>
                      </a:lnTo>
                      <a:lnTo>
                        <a:pt x="383" y="113"/>
                      </a:lnTo>
                      <a:lnTo>
                        <a:pt x="379" y="121"/>
                      </a:lnTo>
                      <a:lnTo>
                        <a:pt x="379" y="122"/>
                      </a:lnTo>
                      <a:lnTo>
                        <a:pt x="384" y="123"/>
                      </a:lnTo>
                      <a:lnTo>
                        <a:pt x="389" y="122"/>
                      </a:lnTo>
                      <a:lnTo>
                        <a:pt x="393" y="119"/>
                      </a:lnTo>
                      <a:lnTo>
                        <a:pt x="394" y="114"/>
                      </a:lnTo>
                      <a:lnTo>
                        <a:pt x="392" y="111"/>
                      </a:lnTo>
                      <a:lnTo>
                        <a:pt x="388" y="110"/>
                      </a:lnTo>
                      <a:lnTo>
                        <a:pt x="385" y="105"/>
                      </a:lnTo>
                      <a:lnTo>
                        <a:pt x="378" y="101"/>
                      </a:lnTo>
                      <a:lnTo>
                        <a:pt x="376" y="98"/>
                      </a:lnTo>
                      <a:lnTo>
                        <a:pt x="376" y="90"/>
                      </a:lnTo>
                      <a:lnTo>
                        <a:pt x="371" y="84"/>
                      </a:lnTo>
                      <a:lnTo>
                        <a:pt x="372" y="76"/>
                      </a:lnTo>
                      <a:lnTo>
                        <a:pt x="374" y="69"/>
                      </a:lnTo>
                      <a:lnTo>
                        <a:pt x="369" y="70"/>
                      </a:lnTo>
                      <a:lnTo>
                        <a:pt x="367" y="69"/>
                      </a:lnTo>
                      <a:lnTo>
                        <a:pt x="367" y="64"/>
                      </a:lnTo>
                      <a:lnTo>
                        <a:pt x="369" y="57"/>
                      </a:lnTo>
                      <a:lnTo>
                        <a:pt x="381" y="47"/>
                      </a:lnTo>
                      <a:lnTo>
                        <a:pt x="372" y="47"/>
                      </a:lnTo>
                      <a:lnTo>
                        <a:pt x="358" y="42"/>
                      </a:lnTo>
                      <a:lnTo>
                        <a:pt x="328" y="37"/>
                      </a:lnTo>
                      <a:lnTo>
                        <a:pt x="318" y="31"/>
                      </a:lnTo>
                      <a:lnTo>
                        <a:pt x="313" y="31"/>
                      </a:lnTo>
                      <a:lnTo>
                        <a:pt x="302" y="22"/>
                      </a:lnTo>
                      <a:lnTo>
                        <a:pt x="298" y="15"/>
                      </a:lnTo>
                      <a:lnTo>
                        <a:pt x="296" y="8"/>
                      </a:lnTo>
                      <a:lnTo>
                        <a:pt x="296" y="3"/>
                      </a:lnTo>
                      <a:lnTo>
                        <a:pt x="293" y="0"/>
                      </a:lnTo>
                      <a:lnTo>
                        <a:pt x="287" y="1"/>
                      </a:lnTo>
                      <a:lnTo>
                        <a:pt x="282" y="5"/>
                      </a:lnTo>
                      <a:lnTo>
                        <a:pt x="272" y="8"/>
                      </a:lnTo>
                      <a:lnTo>
                        <a:pt x="254" y="9"/>
                      </a:lnTo>
                      <a:lnTo>
                        <a:pt x="234" y="16"/>
                      </a:lnTo>
                      <a:lnTo>
                        <a:pt x="218" y="21"/>
                      </a:lnTo>
                      <a:lnTo>
                        <a:pt x="215" y="22"/>
                      </a:lnTo>
                      <a:lnTo>
                        <a:pt x="201" y="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7" name="Freeform 226"/>
              <p:cNvSpPr>
                <a:spLocks noChangeAspect="1"/>
              </p:cNvSpPr>
              <p:nvPr/>
            </p:nvSpPr>
            <p:spPr bwMode="gray">
              <a:xfrm>
                <a:off x="4858544" y="2684810"/>
                <a:ext cx="11113" cy="17463"/>
              </a:xfrm>
              <a:custGeom>
                <a:avLst/>
                <a:gdLst/>
                <a:ahLst/>
                <a:cxnLst>
                  <a:cxn ang="0">
                    <a:pos x="21" y="53"/>
                  </a:cxn>
                  <a:cxn ang="0">
                    <a:pos x="33" y="52"/>
                  </a:cxn>
                  <a:cxn ang="0">
                    <a:pos x="38" y="45"/>
                  </a:cxn>
                  <a:cxn ang="0">
                    <a:pos x="37" y="33"/>
                  </a:cxn>
                  <a:cxn ang="0">
                    <a:pos x="33" y="26"/>
                  </a:cxn>
                  <a:cxn ang="0">
                    <a:pos x="28" y="18"/>
                  </a:cxn>
                  <a:cxn ang="0">
                    <a:pos x="28" y="11"/>
                  </a:cxn>
                  <a:cxn ang="0">
                    <a:pos x="30" y="4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7"/>
                  </a:cxn>
                  <a:cxn ang="0">
                    <a:pos x="0" y="20"/>
                  </a:cxn>
                  <a:cxn ang="0">
                    <a:pos x="3" y="33"/>
                  </a:cxn>
                  <a:cxn ang="0">
                    <a:pos x="3" y="48"/>
                  </a:cxn>
                  <a:cxn ang="0">
                    <a:pos x="21" y="53"/>
                  </a:cxn>
                </a:cxnLst>
                <a:rect l="0" t="0" r="r" b="b"/>
                <a:pathLst>
                  <a:path w="38" h="53">
                    <a:moveTo>
                      <a:pt x="21" y="53"/>
                    </a:moveTo>
                    <a:lnTo>
                      <a:pt x="33" y="52"/>
                    </a:lnTo>
                    <a:lnTo>
                      <a:pt x="38" y="45"/>
                    </a:lnTo>
                    <a:lnTo>
                      <a:pt x="37" y="33"/>
                    </a:lnTo>
                    <a:lnTo>
                      <a:pt x="33" y="26"/>
                    </a:lnTo>
                    <a:lnTo>
                      <a:pt x="28" y="18"/>
                    </a:lnTo>
                    <a:lnTo>
                      <a:pt x="28" y="11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7"/>
                    </a:lnTo>
                    <a:lnTo>
                      <a:pt x="0" y="20"/>
                    </a:lnTo>
                    <a:lnTo>
                      <a:pt x="3" y="33"/>
                    </a:lnTo>
                    <a:lnTo>
                      <a:pt x="3" y="48"/>
                    </a:lnTo>
                    <a:lnTo>
                      <a:pt x="21" y="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227"/>
              <p:cNvSpPr>
                <a:spLocks noChangeAspect="1"/>
              </p:cNvSpPr>
              <p:nvPr/>
            </p:nvSpPr>
            <p:spPr bwMode="gray">
              <a:xfrm>
                <a:off x="4863306" y="2751485"/>
                <a:ext cx="77788" cy="44450"/>
              </a:xfrm>
              <a:custGeom>
                <a:avLst/>
                <a:gdLst/>
                <a:ahLst/>
                <a:cxnLst>
                  <a:cxn ang="0">
                    <a:pos x="52" y="131"/>
                  </a:cxn>
                  <a:cxn ang="0">
                    <a:pos x="42" y="119"/>
                  </a:cxn>
                  <a:cxn ang="0">
                    <a:pos x="38" y="100"/>
                  </a:cxn>
                  <a:cxn ang="0">
                    <a:pos x="10" y="117"/>
                  </a:cxn>
                  <a:cxn ang="0">
                    <a:pos x="0" y="119"/>
                  </a:cxn>
                  <a:cxn ang="0">
                    <a:pos x="5" y="84"/>
                  </a:cxn>
                  <a:cxn ang="0">
                    <a:pos x="13" y="74"/>
                  </a:cxn>
                  <a:cxn ang="0">
                    <a:pos x="21" y="67"/>
                  </a:cxn>
                  <a:cxn ang="0">
                    <a:pos x="30" y="49"/>
                  </a:cxn>
                  <a:cxn ang="0">
                    <a:pos x="50" y="18"/>
                  </a:cxn>
                  <a:cxn ang="0">
                    <a:pos x="70" y="13"/>
                  </a:cxn>
                  <a:cxn ang="0">
                    <a:pos x="85" y="3"/>
                  </a:cxn>
                  <a:cxn ang="0">
                    <a:pos x="127" y="6"/>
                  </a:cxn>
                  <a:cxn ang="0">
                    <a:pos x="172" y="6"/>
                  </a:cxn>
                  <a:cxn ang="0">
                    <a:pos x="197" y="22"/>
                  </a:cxn>
                  <a:cxn ang="0">
                    <a:pos x="193" y="40"/>
                  </a:cxn>
                  <a:cxn ang="0">
                    <a:pos x="207" y="57"/>
                  </a:cxn>
                  <a:cxn ang="0">
                    <a:pos x="226" y="63"/>
                  </a:cxn>
                  <a:cxn ang="0">
                    <a:pos x="241" y="63"/>
                  </a:cxn>
                  <a:cxn ang="0">
                    <a:pos x="239" y="82"/>
                  </a:cxn>
                  <a:cxn ang="0">
                    <a:pos x="224" y="86"/>
                  </a:cxn>
                  <a:cxn ang="0">
                    <a:pos x="224" y="99"/>
                  </a:cxn>
                  <a:cxn ang="0">
                    <a:pos x="225" y="109"/>
                  </a:cxn>
                  <a:cxn ang="0">
                    <a:pos x="193" y="104"/>
                  </a:cxn>
                  <a:cxn ang="0">
                    <a:pos x="180" y="95"/>
                  </a:cxn>
                  <a:cxn ang="0">
                    <a:pos x="166" y="126"/>
                  </a:cxn>
                  <a:cxn ang="0">
                    <a:pos x="163" y="140"/>
                  </a:cxn>
                  <a:cxn ang="0">
                    <a:pos x="149" y="127"/>
                  </a:cxn>
                  <a:cxn ang="0">
                    <a:pos x="132" y="99"/>
                  </a:cxn>
                  <a:cxn ang="0">
                    <a:pos x="115" y="114"/>
                  </a:cxn>
                  <a:cxn ang="0">
                    <a:pos x="111" y="127"/>
                  </a:cxn>
                  <a:cxn ang="0">
                    <a:pos x="88" y="136"/>
                  </a:cxn>
                  <a:cxn ang="0">
                    <a:pos x="54" y="142"/>
                  </a:cxn>
                </a:cxnLst>
                <a:rect l="0" t="0" r="r" b="b"/>
                <a:pathLst>
                  <a:path w="241" h="142">
                    <a:moveTo>
                      <a:pt x="54" y="142"/>
                    </a:moveTo>
                    <a:lnTo>
                      <a:pt x="52" y="131"/>
                    </a:lnTo>
                    <a:lnTo>
                      <a:pt x="45" y="130"/>
                    </a:lnTo>
                    <a:lnTo>
                      <a:pt x="42" y="119"/>
                    </a:lnTo>
                    <a:lnTo>
                      <a:pt x="42" y="101"/>
                    </a:lnTo>
                    <a:lnTo>
                      <a:pt x="38" y="100"/>
                    </a:lnTo>
                    <a:lnTo>
                      <a:pt x="21" y="100"/>
                    </a:lnTo>
                    <a:lnTo>
                      <a:pt x="10" y="117"/>
                    </a:lnTo>
                    <a:lnTo>
                      <a:pt x="4" y="121"/>
                    </a:lnTo>
                    <a:lnTo>
                      <a:pt x="0" y="119"/>
                    </a:lnTo>
                    <a:lnTo>
                      <a:pt x="2" y="97"/>
                    </a:lnTo>
                    <a:lnTo>
                      <a:pt x="5" y="84"/>
                    </a:lnTo>
                    <a:lnTo>
                      <a:pt x="9" y="81"/>
                    </a:lnTo>
                    <a:lnTo>
                      <a:pt x="13" y="74"/>
                    </a:lnTo>
                    <a:lnTo>
                      <a:pt x="20" y="70"/>
                    </a:lnTo>
                    <a:lnTo>
                      <a:pt x="21" y="67"/>
                    </a:lnTo>
                    <a:lnTo>
                      <a:pt x="24" y="57"/>
                    </a:lnTo>
                    <a:lnTo>
                      <a:pt x="30" y="49"/>
                    </a:lnTo>
                    <a:lnTo>
                      <a:pt x="53" y="23"/>
                    </a:lnTo>
                    <a:lnTo>
                      <a:pt x="50" y="18"/>
                    </a:lnTo>
                    <a:lnTo>
                      <a:pt x="53" y="11"/>
                    </a:lnTo>
                    <a:lnTo>
                      <a:pt x="70" y="13"/>
                    </a:lnTo>
                    <a:lnTo>
                      <a:pt x="78" y="9"/>
                    </a:lnTo>
                    <a:lnTo>
                      <a:pt x="85" y="3"/>
                    </a:lnTo>
                    <a:lnTo>
                      <a:pt x="91" y="9"/>
                    </a:lnTo>
                    <a:lnTo>
                      <a:pt x="127" y="6"/>
                    </a:lnTo>
                    <a:lnTo>
                      <a:pt x="153" y="0"/>
                    </a:lnTo>
                    <a:lnTo>
                      <a:pt x="172" y="6"/>
                    </a:lnTo>
                    <a:lnTo>
                      <a:pt x="190" y="13"/>
                    </a:lnTo>
                    <a:lnTo>
                      <a:pt x="197" y="22"/>
                    </a:lnTo>
                    <a:lnTo>
                      <a:pt x="195" y="30"/>
                    </a:lnTo>
                    <a:lnTo>
                      <a:pt x="193" y="40"/>
                    </a:lnTo>
                    <a:lnTo>
                      <a:pt x="201" y="52"/>
                    </a:lnTo>
                    <a:lnTo>
                      <a:pt x="207" y="57"/>
                    </a:lnTo>
                    <a:lnTo>
                      <a:pt x="217" y="62"/>
                    </a:lnTo>
                    <a:lnTo>
                      <a:pt x="226" y="63"/>
                    </a:lnTo>
                    <a:lnTo>
                      <a:pt x="234" y="58"/>
                    </a:lnTo>
                    <a:lnTo>
                      <a:pt x="241" y="63"/>
                    </a:lnTo>
                    <a:lnTo>
                      <a:pt x="239" y="74"/>
                    </a:lnTo>
                    <a:lnTo>
                      <a:pt x="239" y="82"/>
                    </a:lnTo>
                    <a:lnTo>
                      <a:pt x="235" y="84"/>
                    </a:lnTo>
                    <a:lnTo>
                      <a:pt x="224" y="86"/>
                    </a:lnTo>
                    <a:lnTo>
                      <a:pt x="223" y="92"/>
                    </a:lnTo>
                    <a:lnTo>
                      <a:pt x="224" y="99"/>
                    </a:lnTo>
                    <a:lnTo>
                      <a:pt x="226" y="105"/>
                    </a:lnTo>
                    <a:lnTo>
                      <a:pt x="225" y="109"/>
                    </a:lnTo>
                    <a:lnTo>
                      <a:pt x="204" y="105"/>
                    </a:lnTo>
                    <a:lnTo>
                      <a:pt x="193" y="104"/>
                    </a:lnTo>
                    <a:lnTo>
                      <a:pt x="187" y="99"/>
                    </a:lnTo>
                    <a:lnTo>
                      <a:pt x="180" y="95"/>
                    </a:lnTo>
                    <a:lnTo>
                      <a:pt x="177" y="106"/>
                    </a:lnTo>
                    <a:lnTo>
                      <a:pt x="166" y="126"/>
                    </a:lnTo>
                    <a:lnTo>
                      <a:pt x="165" y="135"/>
                    </a:lnTo>
                    <a:lnTo>
                      <a:pt x="163" y="140"/>
                    </a:lnTo>
                    <a:lnTo>
                      <a:pt x="155" y="135"/>
                    </a:lnTo>
                    <a:lnTo>
                      <a:pt x="149" y="127"/>
                    </a:lnTo>
                    <a:lnTo>
                      <a:pt x="138" y="119"/>
                    </a:lnTo>
                    <a:lnTo>
                      <a:pt x="132" y="99"/>
                    </a:lnTo>
                    <a:lnTo>
                      <a:pt x="121" y="105"/>
                    </a:lnTo>
                    <a:lnTo>
                      <a:pt x="115" y="114"/>
                    </a:lnTo>
                    <a:lnTo>
                      <a:pt x="115" y="122"/>
                    </a:lnTo>
                    <a:lnTo>
                      <a:pt x="111" y="127"/>
                    </a:lnTo>
                    <a:lnTo>
                      <a:pt x="100" y="136"/>
                    </a:lnTo>
                    <a:lnTo>
                      <a:pt x="88" y="136"/>
                    </a:lnTo>
                    <a:lnTo>
                      <a:pt x="63" y="142"/>
                    </a:lnTo>
                    <a:lnTo>
                      <a:pt x="54" y="14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228"/>
              <p:cNvSpPr>
                <a:spLocks noChangeAspect="1"/>
              </p:cNvSpPr>
              <p:nvPr/>
            </p:nvSpPr>
            <p:spPr bwMode="gray">
              <a:xfrm>
                <a:off x="4809331" y="2649885"/>
                <a:ext cx="58738" cy="50800"/>
              </a:xfrm>
              <a:custGeom>
                <a:avLst/>
                <a:gdLst/>
                <a:ahLst/>
                <a:cxnLst>
                  <a:cxn ang="0">
                    <a:pos x="158" y="160"/>
                  </a:cxn>
                  <a:cxn ang="0">
                    <a:pos x="150" y="161"/>
                  </a:cxn>
                  <a:cxn ang="0">
                    <a:pos x="140" y="159"/>
                  </a:cxn>
                  <a:cxn ang="0">
                    <a:pos x="131" y="152"/>
                  </a:cxn>
                  <a:cxn ang="0">
                    <a:pos x="120" y="146"/>
                  </a:cxn>
                  <a:cxn ang="0">
                    <a:pos x="123" y="140"/>
                  </a:cxn>
                  <a:cxn ang="0">
                    <a:pos x="118" y="138"/>
                  </a:cxn>
                  <a:cxn ang="0">
                    <a:pos x="118" y="114"/>
                  </a:cxn>
                  <a:cxn ang="0">
                    <a:pos x="112" y="114"/>
                  </a:cxn>
                  <a:cxn ang="0">
                    <a:pos x="106" y="122"/>
                  </a:cxn>
                  <a:cxn ang="0">
                    <a:pos x="101" y="129"/>
                  </a:cxn>
                  <a:cxn ang="0">
                    <a:pos x="91" y="129"/>
                  </a:cxn>
                  <a:cxn ang="0">
                    <a:pos x="81" y="125"/>
                  </a:cxn>
                  <a:cxn ang="0">
                    <a:pos x="79" y="110"/>
                  </a:cxn>
                  <a:cxn ang="0">
                    <a:pos x="76" y="101"/>
                  </a:cxn>
                  <a:cxn ang="0">
                    <a:pos x="70" y="96"/>
                  </a:cxn>
                  <a:cxn ang="0">
                    <a:pos x="58" y="92"/>
                  </a:cxn>
                  <a:cxn ang="0">
                    <a:pos x="44" y="84"/>
                  </a:cxn>
                  <a:cxn ang="0">
                    <a:pos x="34" y="80"/>
                  </a:cxn>
                  <a:cxn ang="0">
                    <a:pos x="25" y="62"/>
                  </a:cxn>
                  <a:cxn ang="0">
                    <a:pos x="13" y="63"/>
                  </a:cxn>
                  <a:cxn ang="0">
                    <a:pos x="2" y="58"/>
                  </a:cxn>
                  <a:cxn ang="0">
                    <a:pos x="0" y="48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3" y="15"/>
                  </a:cxn>
                  <a:cxn ang="0">
                    <a:pos x="33" y="11"/>
                  </a:cxn>
                  <a:cxn ang="0">
                    <a:pos x="39" y="10"/>
                  </a:cxn>
                  <a:cxn ang="0">
                    <a:pos x="39" y="11"/>
                  </a:cxn>
                  <a:cxn ang="0">
                    <a:pos x="56" y="20"/>
                  </a:cxn>
                  <a:cxn ang="0">
                    <a:pos x="76" y="14"/>
                  </a:cxn>
                  <a:cxn ang="0">
                    <a:pos x="91" y="4"/>
                  </a:cxn>
                  <a:cxn ang="0">
                    <a:pos x="103" y="1"/>
                  </a:cxn>
                  <a:cxn ang="0">
                    <a:pos x="118" y="0"/>
                  </a:cxn>
                  <a:cxn ang="0">
                    <a:pos x="124" y="6"/>
                  </a:cxn>
                  <a:cxn ang="0">
                    <a:pos x="127" y="6"/>
                  </a:cxn>
                  <a:cxn ang="0">
                    <a:pos x="129" y="14"/>
                  </a:cxn>
                  <a:cxn ang="0">
                    <a:pos x="138" y="17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55" y="35"/>
                  </a:cxn>
                  <a:cxn ang="0">
                    <a:pos x="154" y="44"/>
                  </a:cxn>
                  <a:cxn ang="0">
                    <a:pos x="156" y="55"/>
                  </a:cxn>
                  <a:cxn ang="0">
                    <a:pos x="163" y="62"/>
                  </a:cxn>
                  <a:cxn ang="0">
                    <a:pos x="176" y="62"/>
                  </a:cxn>
                  <a:cxn ang="0">
                    <a:pos x="181" y="68"/>
                  </a:cxn>
                  <a:cxn ang="0">
                    <a:pos x="182" y="79"/>
                  </a:cxn>
                  <a:cxn ang="0">
                    <a:pos x="188" y="87"/>
                  </a:cxn>
                  <a:cxn ang="0">
                    <a:pos x="188" y="96"/>
                  </a:cxn>
                  <a:cxn ang="0">
                    <a:pos x="177" y="112"/>
                  </a:cxn>
                  <a:cxn ang="0">
                    <a:pos x="171" y="112"/>
                  </a:cxn>
                  <a:cxn ang="0">
                    <a:pos x="161" y="119"/>
                  </a:cxn>
                  <a:cxn ang="0">
                    <a:pos x="155" y="132"/>
                  </a:cxn>
                  <a:cxn ang="0">
                    <a:pos x="158" y="145"/>
                  </a:cxn>
                  <a:cxn ang="0">
                    <a:pos x="158" y="160"/>
                  </a:cxn>
                </a:cxnLst>
                <a:rect l="0" t="0" r="r" b="b"/>
                <a:pathLst>
                  <a:path w="188" h="161">
                    <a:moveTo>
                      <a:pt x="158" y="160"/>
                    </a:moveTo>
                    <a:lnTo>
                      <a:pt x="150" y="161"/>
                    </a:lnTo>
                    <a:lnTo>
                      <a:pt x="140" y="159"/>
                    </a:lnTo>
                    <a:lnTo>
                      <a:pt x="131" y="152"/>
                    </a:lnTo>
                    <a:lnTo>
                      <a:pt x="120" y="146"/>
                    </a:lnTo>
                    <a:lnTo>
                      <a:pt x="123" y="140"/>
                    </a:lnTo>
                    <a:lnTo>
                      <a:pt x="118" y="138"/>
                    </a:lnTo>
                    <a:lnTo>
                      <a:pt x="118" y="114"/>
                    </a:lnTo>
                    <a:lnTo>
                      <a:pt x="112" y="114"/>
                    </a:lnTo>
                    <a:lnTo>
                      <a:pt x="106" y="122"/>
                    </a:lnTo>
                    <a:lnTo>
                      <a:pt x="101" y="129"/>
                    </a:lnTo>
                    <a:lnTo>
                      <a:pt x="91" y="129"/>
                    </a:lnTo>
                    <a:lnTo>
                      <a:pt x="81" y="125"/>
                    </a:lnTo>
                    <a:lnTo>
                      <a:pt x="79" y="110"/>
                    </a:lnTo>
                    <a:lnTo>
                      <a:pt x="76" y="101"/>
                    </a:lnTo>
                    <a:lnTo>
                      <a:pt x="70" y="96"/>
                    </a:lnTo>
                    <a:lnTo>
                      <a:pt x="58" y="92"/>
                    </a:lnTo>
                    <a:lnTo>
                      <a:pt x="44" y="84"/>
                    </a:lnTo>
                    <a:lnTo>
                      <a:pt x="34" y="80"/>
                    </a:lnTo>
                    <a:lnTo>
                      <a:pt x="25" y="62"/>
                    </a:lnTo>
                    <a:lnTo>
                      <a:pt x="13" y="63"/>
                    </a:lnTo>
                    <a:lnTo>
                      <a:pt x="2" y="58"/>
                    </a:lnTo>
                    <a:lnTo>
                      <a:pt x="0" y="4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3" y="15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56" y="20"/>
                    </a:lnTo>
                    <a:lnTo>
                      <a:pt x="76" y="14"/>
                    </a:lnTo>
                    <a:lnTo>
                      <a:pt x="91" y="4"/>
                    </a:lnTo>
                    <a:lnTo>
                      <a:pt x="103" y="1"/>
                    </a:lnTo>
                    <a:lnTo>
                      <a:pt x="118" y="0"/>
                    </a:lnTo>
                    <a:lnTo>
                      <a:pt x="124" y="6"/>
                    </a:lnTo>
                    <a:lnTo>
                      <a:pt x="127" y="6"/>
                    </a:lnTo>
                    <a:lnTo>
                      <a:pt x="129" y="14"/>
                    </a:lnTo>
                    <a:lnTo>
                      <a:pt x="138" y="17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55" y="35"/>
                    </a:lnTo>
                    <a:lnTo>
                      <a:pt x="154" y="44"/>
                    </a:lnTo>
                    <a:lnTo>
                      <a:pt x="156" y="55"/>
                    </a:lnTo>
                    <a:lnTo>
                      <a:pt x="163" y="62"/>
                    </a:lnTo>
                    <a:lnTo>
                      <a:pt x="176" y="62"/>
                    </a:lnTo>
                    <a:lnTo>
                      <a:pt x="181" y="68"/>
                    </a:lnTo>
                    <a:lnTo>
                      <a:pt x="182" y="79"/>
                    </a:lnTo>
                    <a:lnTo>
                      <a:pt x="188" y="87"/>
                    </a:lnTo>
                    <a:lnTo>
                      <a:pt x="188" y="96"/>
                    </a:lnTo>
                    <a:lnTo>
                      <a:pt x="177" y="112"/>
                    </a:lnTo>
                    <a:lnTo>
                      <a:pt x="171" y="112"/>
                    </a:lnTo>
                    <a:lnTo>
                      <a:pt x="161" y="119"/>
                    </a:lnTo>
                    <a:lnTo>
                      <a:pt x="155" y="132"/>
                    </a:lnTo>
                    <a:lnTo>
                      <a:pt x="158" y="145"/>
                    </a:lnTo>
                    <a:lnTo>
                      <a:pt x="158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229"/>
              <p:cNvSpPr>
                <a:spLocks noChangeAspect="1"/>
              </p:cNvSpPr>
              <p:nvPr/>
            </p:nvSpPr>
            <p:spPr bwMode="gray">
              <a:xfrm>
                <a:off x="4601369" y="2848322"/>
                <a:ext cx="217488" cy="173038"/>
              </a:xfrm>
              <a:custGeom>
                <a:avLst/>
                <a:gdLst/>
                <a:ahLst/>
                <a:cxnLst>
                  <a:cxn ang="0">
                    <a:pos x="100" y="440"/>
                  </a:cxn>
                  <a:cxn ang="0">
                    <a:pos x="128" y="410"/>
                  </a:cxn>
                  <a:cxn ang="0">
                    <a:pos x="112" y="376"/>
                  </a:cxn>
                  <a:cxn ang="0">
                    <a:pos x="124" y="340"/>
                  </a:cxn>
                  <a:cxn ang="0">
                    <a:pos x="106" y="301"/>
                  </a:cxn>
                  <a:cxn ang="0">
                    <a:pos x="135" y="280"/>
                  </a:cxn>
                  <a:cxn ang="0">
                    <a:pos x="129" y="253"/>
                  </a:cxn>
                  <a:cxn ang="0">
                    <a:pos x="138" y="210"/>
                  </a:cxn>
                  <a:cxn ang="0">
                    <a:pos x="169" y="165"/>
                  </a:cxn>
                  <a:cxn ang="0">
                    <a:pos x="155" y="138"/>
                  </a:cxn>
                  <a:cxn ang="0">
                    <a:pos x="110" y="140"/>
                  </a:cxn>
                  <a:cxn ang="0">
                    <a:pos x="65" y="135"/>
                  </a:cxn>
                  <a:cxn ang="0">
                    <a:pos x="36" y="131"/>
                  </a:cxn>
                  <a:cxn ang="0">
                    <a:pos x="25" y="128"/>
                  </a:cxn>
                  <a:cxn ang="0">
                    <a:pos x="26" y="108"/>
                  </a:cxn>
                  <a:cxn ang="0">
                    <a:pos x="27" y="82"/>
                  </a:cxn>
                  <a:cxn ang="0">
                    <a:pos x="16" y="70"/>
                  </a:cxn>
                  <a:cxn ang="0">
                    <a:pos x="17" y="34"/>
                  </a:cxn>
                  <a:cxn ang="0">
                    <a:pos x="56" y="22"/>
                  </a:cxn>
                  <a:cxn ang="0">
                    <a:pos x="84" y="0"/>
                  </a:cxn>
                  <a:cxn ang="0">
                    <a:pos x="129" y="14"/>
                  </a:cxn>
                  <a:cxn ang="0">
                    <a:pos x="192" y="9"/>
                  </a:cxn>
                  <a:cxn ang="0">
                    <a:pos x="256" y="22"/>
                  </a:cxn>
                  <a:cxn ang="0">
                    <a:pos x="306" y="18"/>
                  </a:cxn>
                  <a:cxn ang="0">
                    <a:pos x="366" y="23"/>
                  </a:cxn>
                  <a:cxn ang="0">
                    <a:pos x="408" y="27"/>
                  </a:cxn>
                  <a:cxn ang="0">
                    <a:pos x="440" y="54"/>
                  </a:cxn>
                  <a:cxn ang="0">
                    <a:pos x="469" y="69"/>
                  </a:cxn>
                  <a:cxn ang="0">
                    <a:pos x="537" y="81"/>
                  </a:cxn>
                  <a:cxn ang="0">
                    <a:pos x="564" y="75"/>
                  </a:cxn>
                  <a:cxn ang="0">
                    <a:pos x="589" y="97"/>
                  </a:cxn>
                  <a:cxn ang="0">
                    <a:pos x="597" y="92"/>
                  </a:cxn>
                  <a:cxn ang="0">
                    <a:pos x="644" y="101"/>
                  </a:cxn>
                  <a:cxn ang="0">
                    <a:pos x="678" y="100"/>
                  </a:cxn>
                  <a:cxn ang="0">
                    <a:pos x="678" y="114"/>
                  </a:cxn>
                  <a:cxn ang="0">
                    <a:pos x="675" y="144"/>
                  </a:cxn>
                  <a:cxn ang="0">
                    <a:pos x="564" y="203"/>
                  </a:cxn>
                  <a:cxn ang="0">
                    <a:pos x="543" y="232"/>
                  </a:cxn>
                  <a:cxn ang="0">
                    <a:pos x="495" y="300"/>
                  </a:cxn>
                  <a:cxn ang="0">
                    <a:pos x="489" y="321"/>
                  </a:cxn>
                  <a:cxn ang="0">
                    <a:pos x="497" y="343"/>
                  </a:cxn>
                  <a:cxn ang="0">
                    <a:pos x="515" y="354"/>
                  </a:cxn>
                  <a:cxn ang="0">
                    <a:pos x="500" y="378"/>
                  </a:cxn>
                  <a:cxn ang="0">
                    <a:pos x="474" y="409"/>
                  </a:cxn>
                  <a:cxn ang="0">
                    <a:pos x="465" y="435"/>
                  </a:cxn>
                  <a:cxn ang="0">
                    <a:pos x="415" y="463"/>
                  </a:cxn>
                  <a:cxn ang="0">
                    <a:pos x="398" y="496"/>
                  </a:cxn>
                  <a:cxn ang="0">
                    <a:pos x="364" y="501"/>
                  </a:cxn>
                  <a:cxn ang="0">
                    <a:pos x="318" y="500"/>
                  </a:cxn>
                  <a:cxn ang="0">
                    <a:pos x="258" y="515"/>
                  </a:cxn>
                  <a:cxn ang="0">
                    <a:pos x="226" y="529"/>
                  </a:cxn>
                  <a:cxn ang="0">
                    <a:pos x="210" y="545"/>
                  </a:cxn>
                  <a:cxn ang="0">
                    <a:pos x="170" y="517"/>
                  </a:cxn>
                  <a:cxn ang="0">
                    <a:pos x="161" y="491"/>
                  </a:cxn>
                  <a:cxn ang="0">
                    <a:pos x="148" y="477"/>
                  </a:cxn>
                  <a:cxn ang="0">
                    <a:pos x="105" y="468"/>
                  </a:cxn>
                </a:cxnLst>
                <a:rect l="0" t="0" r="r" b="b"/>
                <a:pathLst>
                  <a:path w="687" h="545">
                    <a:moveTo>
                      <a:pt x="105" y="468"/>
                    </a:moveTo>
                    <a:lnTo>
                      <a:pt x="101" y="451"/>
                    </a:lnTo>
                    <a:lnTo>
                      <a:pt x="100" y="440"/>
                    </a:lnTo>
                    <a:lnTo>
                      <a:pt x="107" y="430"/>
                    </a:lnTo>
                    <a:lnTo>
                      <a:pt x="122" y="419"/>
                    </a:lnTo>
                    <a:lnTo>
                      <a:pt x="128" y="410"/>
                    </a:lnTo>
                    <a:lnTo>
                      <a:pt x="126" y="399"/>
                    </a:lnTo>
                    <a:lnTo>
                      <a:pt x="116" y="388"/>
                    </a:lnTo>
                    <a:lnTo>
                      <a:pt x="112" y="376"/>
                    </a:lnTo>
                    <a:lnTo>
                      <a:pt x="113" y="361"/>
                    </a:lnTo>
                    <a:lnTo>
                      <a:pt x="121" y="349"/>
                    </a:lnTo>
                    <a:lnTo>
                      <a:pt x="124" y="340"/>
                    </a:lnTo>
                    <a:lnTo>
                      <a:pt x="122" y="335"/>
                    </a:lnTo>
                    <a:lnTo>
                      <a:pt x="110" y="317"/>
                    </a:lnTo>
                    <a:lnTo>
                      <a:pt x="106" y="301"/>
                    </a:lnTo>
                    <a:lnTo>
                      <a:pt x="114" y="295"/>
                    </a:lnTo>
                    <a:lnTo>
                      <a:pt x="126" y="291"/>
                    </a:lnTo>
                    <a:lnTo>
                      <a:pt x="135" y="280"/>
                    </a:lnTo>
                    <a:lnTo>
                      <a:pt x="137" y="270"/>
                    </a:lnTo>
                    <a:lnTo>
                      <a:pt x="129" y="260"/>
                    </a:lnTo>
                    <a:lnTo>
                      <a:pt x="129" y="253"/>
                    </a:lnTo>
                    <a:lnTo>
                      <a:pt x="135" y="238"/>
                    </a:lnTo>
                    <a:lnTo>
                      <a:pt x="138" y="224"/>
                    </a:lnTo>
                    <a:lnTo>
                      <a:pt x="138" y="210"/>
                    </a:lnTo>
                    <a:lnTo>
                      <a:pt x="139" y="200"/>
                    </a:lnTo>
                    <a:lnTo>
                      <a:pt x="161" y="178"/>
                    </a:lnTo>
                    <a:lnTo>
                      <a:pt x="169" y="165"/>
                    </a:lnTo>
                    <a:lnTo>
                      <a:pt x="169" y="156"/>
                    </a:lnTo>
                    <a:lnTo>
                      <a:pt x="161" y="147"/>
                    </a:lnTo>
                    <a:lnTo>
                      <a:pt x="155" y="138"/>
                    </a:lnTo>
                    <a:lnTo>
                      <a:pt x="140" y="134"/>
                    </a:lnTo>
                    <a:lnTo>
                      <a:pt x="123" y="134"/>
                    </a:lnTo>
                    <a:lnTo>
                      <a:pt x="110" y="140"/>
                    </a:lnTo>
                    <a:lnTo>
                      <a:pt x="86" y="138"/>
                    </a:lnTo>
                    <a:lnTo>
                      <a:pt x="73" y="140"/>
                    </a:lnTo>
                    <a:lnTo>
                      <a:pt x="65" y="135"/>
                    </a:lnTo>
                    <a:lnTo>
                      <a:pt x="64" y="123"/>
                    </a:lnTo>
                    <a:lnTo>
                      <a:pt x="51" y="125"/>
                    </a:lnTo>
                    <a:lnTo>
                      <a:pt x="36" y="131"/>
                    </a:lnTo>
                    <a:lnTo>
                      <a:pt x="27" y="141"/>
                    </a:lnTo>
                    <a:lnTo>
                      <a:pt x="25" y="136"/>
                    </a:lnTo>
                    <a:lnTo>
                      <a:pt x="25" y="128"/>
                    </a:lnTo>
                    <a:lnTo>
                      <a:pt x="28" y="116"/>
                    </a:lnTo>
                    <a:lnTo>
                      <a:pt x="35" y="107"/>
                    </a:lnTo>
                    <a:lnTo>
                      <a:pt x="26" y="108"/>
                    </a:lnTo>
                    <a:lnTo>
                      <a:pt x="30" y="100"/>
                    </a:lnTo>
                    <a:lnTo>
                      <a:pt x="20" y="95"/>
                    </a:lnTo>
                    <a:lnTo>
                      <a:pt x="27" y="82"/>
                    </a:lnTo>
                    <a:lnTo>
                      <a:pt x="22" y="82"/>
                    </a:lnTo>
                    <a:lnTo>
                      <a:pt x="15" y="79"/>
                    </a:lnTo>
                    <a:lnTo>
                      <a:pt x="16" y="70"/>
                    </a:lnTo>
                    <a:lnTo>
                      <a:pt x="0" y="57"/>
                    </a:lnTo>
                    <a:lnTo>
                      <a:pt x="5" y="43"/>
                    </a:lnTo>
                    <a:lnTo>
                      <a:pt x="17" y="34"/>
                    </a:lnTo>
                    <a:lnTo>
                      <a:pt x="28" y="31"/>
                    </a:lnTo>
                    <a:lnTo>
                      <a:pt x="47" y="31"/>
                    </a:lnTo>
                    <a:lnTo>
                      <a:pt x="56" y="22"/>
                    </a:lnTo>
                    <a:lnTo>
                      <a:pt x="54" y="16"/>
                    </a:lnTo>
                    <a:lnTo>
                      <a:pt x="62" y="5"/>
                    </a:lnTo>
                    <a:lnTo>
                      <a:pt x="84" y="0"/>
                    </a:lnTo>
                    <a:lnTo>
                      <a:pt x="95" y="3"/>
                    </a:lnTo>
                    <a:lnTo>
                      <a:pt x="110" y="10"/>
                    </a:lnTo>
                    <a:lnTo>
                      <a:pt x="129" y="14"/>
                    </a:lnTo>
                    <a:lnTo>
                      <a:pt x="170" y="12"/>
                    </a:lnTo>
                    <a:lnTo>
                      <a:pt x="180" y="7"/>
                    </a:lnTo>
                    <a:lnTo>
                      <a:pt x="192" y="9"/>
                    </a:lnTo>
                    <a:lnTo>
                      <a:pt x="212" y="15"/>
                    </a:lnTo>
                    <a:lnTo>
                      <a:pt x="223" y="15"/>
                    </a:lnTo>
                    <a:lnTo>
                      <a:pt x="256" y="22"/>
                    </a:lnTo>
                    <a:lnTo>
                      <a:pt x="273" y="23"/>
                    </a:lnTo>
                    <a:lnTo>
                      <a:pt x="293" y="22"/>
                    </a:lnTo>
                    <a:lnTo>
                      <a:pt x="306" y="18"/>
                    </a:lnTo>
                    <a:lnTo>
                      <a:pt x="317" y="22"/>
                    </a:lnTo>
                    <a:lnTo>
                      <a:pt x="337" y="25"/>
                    </a:lnTo>
                    <a:lnTo>
                      <a:pt x="366" y="23"/>
                    </a:lnTo>
                    <a:lnTo>
                      <a:pt x="381" y="28"/>
                    </a:lnTo>
                    <a:lnTo>
                      <a:pt x="398" y="30"/>
                    </a:lnTo>
                    <a:lnTo>
                      <a:pt x="408" y="27"/>
                    </a:lnTo>
                    <a:lnTo>
                      <a:pt x="409" y="31"/>
                    </a:lnTo>
                    <a:lnTo>
                      <a:pt x="431" y="49"/>
                    </a:lnTo>
                    <a:lnTo>
                      <a:pt x="440" y="54"/>
                    </a:lnTo>
                    <a:lnTo>
                      <a:pt x="451" y="57"/>
                    </a:lnTo>
                    <a:lnTo>
                      <a:pt x="462" y="63"/>
                    </a:lnTo>
                    <a:lnTo>
                      <a:pt x="469" y="69"/>
                    </a:lnTo>
                    <a:lnTo>
                      <a:pt x="515" y="81"/>
                    </a:lnTo>
                    <a:lnTo>
                      <a:pt x="531" y="82"/>
                    </a:lnTo>
                    <a:lnTo>
                      <a:pt x="537" y="81"/>
                    </a:lnTo>
                    <a:lnTo>
                      <a:pt x="547" y="74"/>
                    </a:lnTo>
                    <a:lnTo>
                      <a:pt x="555" y="73"/>
                    </a:lnTo>
                    <a:lnTo>
                      <a:pt x="564" y="75"/>
                    </a:lnTo>
                    <a:lnTo>
                      <a:pt x="579" y="85"/>
                    </a:lnTo>
                    <a:lnTo>
                      <a:pt x="585" y="92"/>
                    </a:lnTo>
                    <a:lnTo>
                      <a:pt x="589" y="97"/>
                    </a:lnTo>
                    <a:lnTo>
                      <a:pt x="595" y="98"/>
                    </a:lnTo>
                    <a:lnTo>
                      <a:pt x="600" y="96"/>
                    </a:lnTo>
                    <a:lnTo>
                      <a:pt x="597" y="92"/>
                    </a:lnTo>
                    <a:lnTo>
                      <a:pt x="608" y="101"/>
                    </a:lnTo>
                    <a:lnTo>
                      <a:pt x="616" y="103"/>
                    </a:lnTo>
                    <a:lnTo>
                      <a:pt x="644" y="101"/>
                    </a:lnTo>
                    <a:lnTo>
                      <a:pt x="657" y="98"/>
                    </a:lnTo>
                    <a:lnTo>
                      <a:pt x="671" y="98"/>
                    </a:lnTo>
                    <a:lnTo>
                      <a:pt x="678" y="100"/>
                    </a:lnTo>
                    <a:lnTo>
                      <a:pt x="686" y="102"/>
                    </a:lnTo>
                    <a:lnTo>
                      <a:pt x="687" y="109"/>
                    </a:lnTo>
                    <a:lnTo>
                      <a:pt x="678" y="114"/>
                    </a:lnTo>
                    <a:lnTo>
                      <a:pt x="680" y="124"/>
                    </a:lnTo>
                    <a:lnTo>
                      <a:pt x="683" y="133"/>
                    </a:lnTo>
                    <a:lnTo>
                      <a:pt x="675" y="144"/>
                    </a:lnTo>
                    <a:lnTo>
                      <a:pt x="637" y="167"/>
                    </a:lnTo>
                    <a:lnTo>
                      <a:pt x="623" y="181"/>
                    </a:lnTo>
                    <a:lnTo>
                      <a:pt x="564" y="203"/>
                    </a:lnTo>
                    <a:lnTo>
                      <a:pt x="552" y="217"/>
                    </a:lnTo>
                    <a:lnTo>
                      <a:pt x="552" y="224"/>
                    </a:lnTo>
                    <a:lnTo>
                      <a:pt x="543" y="232"/>
                    </a:lnTo>
                    <a:lnTo>
                      <a:pt x="531" y="247"/>
                    </a:lnTo>
                    <a:lnTo>
                      <a:pt x="515" y="274"/>
                    </a:lnTo>
                    <a:lnTo>
                      <a:pt x="495" y="300"/>
                    </a:lnTo>
                    <a:lnTo>
                      <a:pt x="492" y="312"/>
                    </a:lnTo>
                    <a:lnTo>
                      <a:pt x="489" y="318"/>
                    </a:lnTo>
                    <a:lnTo>
                      <a:pt x="489" y="321"/>
                    </a:lnTo>
                    <a:lnTo>
                      <a:pt x="492" y="327"/>
                    </a:lnTo>
                    <a:lnTo>
                      <a:pt x="494" y="337"/>
                    </a:lnTo>
                    <a:lnTo>
                      <a:pt x="497" y="343"/>
                    </a:lnTo>
                    <a:lnTo>
                      <a:pt x="501" y="349"/>
                    </a:lnTo>
                    <a:lnTo>
                      <a:pt x="506" y="351"/>
                    </a:lnTo>
                    <a:lnTo>
                      <a:pt x="515" y="354"/>
                    </a:lnTo>
                    <a:lnTo>
                      <a:pt x="519" y="360"/>
                    </a:lnTo>
                    <a:lnTo>
                      <a:pt x="514" y="369"/>
                    </a:lnTo>
                    <a:lnTo>
                      <a:pt x="500" y="378"/>
                    </a:lnTo>
                    <a:lnTo>
                      <a:pt x="492" y="385"/>
                    </a:lnTo>
                    <a:lnTo>
                      <a:pt x="484" y="392"/>
                    </a:lnTo>
                    <a:lnTo>
                      <a:pt x="474" y="409"/>
                    </a:lnTo>
                    <a:lnTo>
                      <a:pt x="472" y="418"/>
                    </a:lnTo>
                    <a:lnTo>
                      <a:pt x="467" y="426"/>
                    </a:lnTo>
                    <a:lnTo>
                      <a:pt x="465" y="435"/>
                    </a:lnTo>
                    <a:lnTo>
                      <a:pt x="467" y="441"/>
                    </a:lnTo>
                    <a:lnTo>
                      <a:pt x="435" y="445"/>
                    </a:lnTo>
                    <a:lnTo>
                      <a:pt x="415" y="463"/>
                    </a:lnTo>
                    <a:lnTo>
                      <a:pt x="408" y="482"/>
                    </a:lnTo>
                    <a:lnTo>
                      <a:pt x="404" y="490"/>
                    </a:lnTo>
                    <a:lnTo>
                      <a:pt x="398" y="496"/>
                    </a:lnTo>
                    <a:lnTo>
                      <a:pt x="391" y="498"/>
                    </a:lnTo>
                    <a:lnTo>
                      <a:pt x="379" y="495"/>
                    </a:lnTo>
                    <a:lnTo>
                      <a:pt x="364" y="501"/>
                    </a:lnTo>
                    <a:lnTo>
                      <a:pt x="350" y="501"/>
                    </a:lnTo>
                    <a:lnTo>
                      <a:pt x="334" y="498"/>
                    </a:lnTo>
                    <a:lnTo>
                      <a:pt x="318" y="500"/>
                    </a:lnTo>
                    <a:lnTo>
                      <a:pt x="306" y="498"/>
                    </a:lnTo>
                    <a:lnTo>
                      <a:pt x="269" y="502"/>
                    </a:lnTo>
                    <a:lnTo>
                      <a:pt x="258" y="515"/>
                    </a:lnTo>
                    <a:lnTo>
                      <a:pt x="246" y="516"/>
                    </a:lnTo>
                    <a:lnTo>
                      <a:pt x="234" y="521"/>
                    </a:lnTo>
                    <a:lnTo>
                      <a:pt x="226" y="529"/>
                    </a:lnTo>
                    <a:lnTo>
                      <a:pt x="223" y="536"/>
                    </a:lnTo>
                    <a:lnTo>
                      <a:pt x="218" y="541"/>
                    </a:lnTo>
                    <a:lnTo>
                      <a:pt x="210" y="545"/>
                    </a:lnTo>
                    <a:lnTo>
                      <a:pt x="193" y="542"/>
                    </a:lnTo>
                    <a:lnTo>
                      <a:pt x="181" y="533"/>
                    </a:lnTo>
                    <a:lnTo>
                      <a:pt x="170" y="517"/>
                    </a:lnTo>
                    <a:lnTo>
                      <a:pt x="169" y="509"/>
                    </a:lnTo>
                    <a:lnTo>
                      <a:pt x="161" y="502"/>
                    </a:lnTo>
                    <a:lnTo>
                      <a:pt x="161" y="491"/>
                    </a:lnTo>
                    <a:lnTo>
                      <a:pt x="160" y="488"/>
                    </a:lnTo>
                    <a:lnTo>
                      <a:pt x="156" y="484"/>
                    </a:lnTo>
                    <a:lnTo>
                      <a:pt x="148" y="477"/>
                    </a:lnTo>
                    <a:lnTo>
                      <a:pt x="133" y="468"/>
                    </a:lnTo>
                    <a:lnTo>
                      <a:pt x="126" y="467"/>
                    </a:lnTo>
                    <a:lnTo>
                      <a:pt x="105" y="4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230"/>
              <p:cNvSpPr>
                <a:spLocks noChangeAspect="1"/>
              </p:cNvSpPr>
              <p:nvPr/>
            </p:nvSpPr>
            <p:spPr bwMode="gray">
              <a:xfrm>
                <a:off x="4820444" y="2592735"/>
                <a:ext cx="63500" cy="76200"/>
              </a:xfrm>
              <a:custGeom>
                <a:avLst/>
                <a:gdLst/>
                <a:ahLst/>
                <a:cxnLst>
                  <a:cxn ang="0">
                    <a:pos x="124" y="239"/>
                  </a:cxn>
                  <a:cxn ang="0">
                    <a:pos x="116" y="221"/>
                  </a:cxn>
                  <a:cxn ang="0">
                    <a:pos x="116" y="201"/>
                  </a:cxn>
                  <a:cxn ang="0">
                    <a:pos x="99" y="194"/>
                  </a:cxn>
                  <a:cxn ang="0">
                    <a:pos x="88" y="183"/>
                  </a:cxn>
                  <a:cxn ang="0">
                    <a:pos x="79" y="177"/>
                  </a:cxn>
                  <a:cxn ang="0">
                    <a:pos x="52" y="181"/>
                  </a:cxn>
                  <a:cxn ang="0">
                    <a:pos x="17" y="197"/>
                  </a:cxn>
                  <a:cxn ang="0">
                    <a:pos x="0" y="187"/>
                  </a:cxn>
                  <a:cxn ang="0">
                    <a:pos x="10" y="185"/>
                  </a:cxn>
                  <a:cxn ang="0">
                    <a:pos x="30" y="186"/>
                  </a:cxn>
                  <a:cxn ang="0">
                    <a:pos x="42" y="182"/>
                  </a:cxn>
                  <a:cxn ang="0">
                    <a:pos x="25" y="182"/>
                  </a:cxn>
                  <a:cxn ang="0">
                    <a:pos x="24" y="172"/>
                  </a:cxn>
                  <a:cxn ang="0">
                    <a:pos x="54" y="162"/>
                  </a:cxn>
                  <a:cxn ang="0">
                    <a:pos x="78" y="155"/>
                  </a:cxn>
                  <a:cxn ang="0">
                    <a:pos x="62" y="156"/>
                  </a:cxn>
                  <a:cxn ang="0">
                    <a:pos x="45" y="153"/>
                  </a:cxn>
                  <a:cxn ang="0">
                    <a:pos x="38" y="138"/>
                  </a:cxn>
                  <a:cxn ang="0">
                    <a:pos x="62" y="106"/>
                  </a:cxn>
                  <a:cxn ang="0">
                    <a:pos x="74" y="52"/>
                  </a:cxn>
                  <a:cxn ang="0">
                    <a:pos x="88" y="57"/>
                  </a:cxn>
                  <a:cxn ang="0">
                    <a:pos x="94" y="65"/>
                  </a:cxn>
                  <a:cxn ang="0">
                    <a:pos x="85" y="69"/>
                  </a:cxn>
                  <a:cxn ang="0">
                    <a:pos x="83" y="79"/>
                  </a:cxn>
                  <a:cxn ang="0">
                    <a:pos x="84" y="94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1" y="88"/>
                  </a:cxn>
                  <a:cxn ang="0">
                    <a:pos x="103" y="81"/>
                  </a:cxn>
                  <a:cxn ang="0">
                    <a:pos x="111" y="65"/>
                  </a:cxn>
                  <a:cxn ang="0">
                    <a:pos x="112" y="51"/>
                  </a:cxn>
                  <a:cxn ang="0">
                    <a:pos x="105" y="48"/>
                  </a:cxn>
                  <a:cxn ang="0">
                    <a:pos x="103" y="26"/>
                  </a:cxn>
                  <a:cxn ang="0">
                    <a:pos x="117" y="11"/>
                  </a:cxn>
                  <a:cxn ang="0">
                    <a:pos x="138" y="4"/>
                  </a:cxn>
                  <a:cxn ang="0">
                    <a:pos x="161" y="2"/>
                  </a:cxn>
                  <a:cxn ang="0">
                    <a:pos x="182" y="3"/>
                  </a:cxn>
                  <a:cxn ang="0">
                    <a:pos x="196" y="16"/>
                  </a:cxn>
                  <a:cxn ang="0">
                    <a:pos x="170" y="73"/>
                  </a:cxn>
                  <a:cxn ang="0">
                    <a:pos x="191" y="90"/>
                  </a:cxn>
                  <a:cxn ang="0">
                    <a:pos x="182" y="111"/>
                  </a:cxn>
                  <a:cxn ang="0">
                    <a:pos x="171" y="129"/>
                  </a:cxn>
                  <a:cxn ang="0">
                    <a:pos x="158" y="142"/>
                  </a:cxn>
                  <a:cxn ang="0">
                    <a:pos x="135" y="137"/>
                  </a:cxn>
                  <a:cxn ang="0">
                    <a:pos x="138" y="160"/>
                  </a:cxn>
                  <a:cxn ang="0">
                    <a:pos x="138" y="182"/>
                  </a:cxn>
                  <a:cxn ang="0">
                    <a:pos x="132" y="208"/>
                  </a:cxn>
                  <a:cxn ang="0">
                    <a:pos x="137" y="232"/>
                  </a:cxn>
                </a:cxnLst>
                <a:rect l="0" t="0" r="r" b="b"/>
                <a:pathLst>
                  <a:path w="196" h="239">
                    <a:moveTo>
                      <a:pt x="137" y="239"/>
                    </a:moveTo>
                    <a:lnTo>
                      <a:pt x="124" y="239"/>
                    </a:lnTo>
                    <a:lnTo>
                      <a:pt x="117" y="232"/>
                    </a:lnTo>
                    <a:lnTo>
                      <a:pt x="116" y="221"/>
                    </a:lnTo>
                    <a:lnTo>
                      <a:pt x="117" y="212"/>
                    </a:lnTo>
                    <a:lnTo>
                      <a:pt x="116" y="201"/>
                    </a:lnTo>
                    <a:lnTo>
                      <a:pt x="107" y="196"/>
                    </a:lnTo>
                    <a:lnTo>
                      <a:pt x="99" y="194"/>
                    </a:lnTo>
                    <a:lnTo>
                      <a:pt x="90" y="189"/>
                    </a:lnTo>
                    <a:lnTo>
                      <a:pt x="88" y="183"/>
                    </a:lnTo>
                    <a:lnTo>
                      <a:pt x="85" y="183"/>
                    </a:lnTo>
                    <a:lnTo>
                      <a:pt x="79" y="177"/>
                    </a:lnTo>
                    <a:lnTo>
                      <a:pt x="64" y="178"/>
                    </a:lnTo>
                    <a:lnTo>
                      <a:pt x="52" y="181"/>
                    </a:lnTo>
                    <a:lnTo>
                      <a:pt x="37" y="191"/>
                    </a:lnTo>
                    <a:lnTo>
                      <a:pt x="17" y="197"/>
                    </a:lnTo>
                    <a:lnTo>
                      <a:pt x="0" y="188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10" y="185"/>
                    </a:lnTo>
                    <a:lnTo>
                      <a:pt x="21" y="191"/>
                    </a:lnTo>
                    <a:lnTo>
                      <a:pt x="30" y="186"/>
                    </a:lnTo>
                    <a:lnTo>
                      <a:pt x="38" y="186"/>
                    </a:lnTo>
                    <a:lnTo>
                      <a:pt x="42" y="182"/>
                    </a:lnTo>
                    <a:lnTo>
                      <a:pt x="35" y="181"/>
                    </a:lnTo>
                    <a:lnTo>
                      <a:pt x="25" y="182"/>
                    </a:lnTo>
                    <a:lnTo>
                      <a:pt x="20" y="181"/>
                    </a:lnTo>
                    <a:lnTo>
                      <a:pt x="24" y="172"/>
                    </a:lnTo>
                    <a:lnTo>
                      <a:pt x="43" y="169"/>
                    </a:lnTo>
                    <a:lnTo>
                      <a:pt x="54" y="162"/>
                    </a:lnTo>
                    <a:lnTo>
                      <a:pt x="72" y="159"/>
                    </a:lnTo>
                    <a:lnTo>
                      <a:pt x="78" y="155"/>
                    </a:lnTo>
                    <a:lnTo>
                      <a:pt x="73" y="151"/>
                    </a:lnTo>
                    <a:lnTo>
                      <a:pt x="62" y="156"/>
                    </a:lnTo>
                    <a:lnTo>
                      <a:pt x="52" y="155"/>
                    </a:lnTo>
                    <a:lnTo>
                      <a:pt x="45" y="153"/>
                    </a:lnTo>
                    <a:lnTo>
                      <a:pt x="38" y="146"/>
                    </a:lnTo>
                    <a:lnTo>
                      <a:pt x="38" y="138"/>
                    </a:lnTo>
                    <a:lnTo>
                      <a:pt x="40" y="133"/>
                    </a:lnTo>
                    <a:lnTo>
                      <a:pt x="62" y="106"/>
                    </a:lnTo>
                    <a:lnTo>
                      <a:pt x="68" y="69"/>
                    </a:lnTo>
                    <a:lnTo>
                      <a:pt x="74" y="52"/>
                    </a:lnTo>
                    <a:lnTo>
                      <a:pt x="84" y="48"/>
                    </a:lnTo>
                    <a:lnTo>
                      <a:pt x="88" y="57"/>
                    </a:lnTo>
                    <a:lnTo>
                      <a:pt x="94" y="62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85" y="69"/>
                    </a:lnTo>
                    <a:lnTo>
                      <a:pt x="84" y="73"/>
                    </a:lnTo>
                    <a:lnTo>
                      <a:pt x="83" y="79"/>
                    </a:lnTo>
                    <a:lnTo>
                      <a:pt x="84" y="90"/>
                    </a:lnTo>
                    <a:lnTo>
                      <a:pt x="84" y="94"/>
                    </a:lnTo>
                    <a:lnTo>
                      <a:pt x="89" y="100"/>
                    </a:lnTo>
                    <a:lnTo>
                      <a:pt x="100" y="103"/>
                    </a:lnTo>
                    <a:lnTo>
                      <a:pt x="105" y="103"/>
                    </a:lnTo>
                    <a:lnTo>
                      <a:pt x="106" y="101"/>
                    </a:lnTo>
                    <a:lnTo>
                      <a:pt x="105" y="94"/>
                    </a:lnTo>
                    <a:lnTo>
                      <a:pt x="101" y="88"/>
                    </a:lnTo>
                    <a:lnTo>
                      <a:pt x="100" y="83"/>
                    </a:lnTo>
                    <a:lnTo>
                      <a:pt x="103" y="81"/>
                    </a:lnTo>
                    <a:lnTo>
                      <a:pt x="110" y="76"/>
                    </a:lnTo>
                    <a:lnTo>
                      <a:pt x="111" y="65"/>
                    </a:lnTo>
                    <a:lnTo>
                      <a:pt x="116" y="53"/>
                    </a:lnTo>
                    <a:lnTo>
                      <a:pt x="112" y="51"/>
                    </a:lnTo>
                    <a:lnTo>
                      <a:pt x="106" y="51"/>
                    </a:lnTo>
                    <a:lnTo>
                      <a:pt x="105" y="48"/>
                    </a:lnTo>
                    <a:lnTo>
                      <a:pt x="102" y="31"/>
                    </a:lnTo>
                    <a:lnTo>
                      <a:pt x="103" y="26"/>
                    </a:lnTo>
                    <a:lnTo>
                      <a:pt x="108" y="19"/>
                    </a:lnTo>
                    <a:lnTo>
                      <a:pt x="117" y="11"/>
                    </a:lnTo>
                    <a:lnTo>
                      <a:pt x="128" y="6"/>
                    </a:lnTo>
                    <a:lnTo>
                      <a:pt x="138" y="4"/>
                    </a:lnTo>
                    <a:lnTo>
                      <a:pt x="151" y="6"/>
                    </a:lnTo>
                    <a:lnTo>
                      <a:pt x="161" y="2"/>
                    </a:lnTo>
                    <a:lnTo>
                      <a:pt x="173" y="0"/>
                    </a:lnTo>
                    <a:lnTo>
                      <a:pt x="182" y="3"/>
                    </a:lnTo>
                    <a:lnTo>
                      <a:pt x="191" y="10"/>
                    </a:lnTo>
                    <a:lnTo>
                      <a:pt x="196" y="16"/>
                    </a:lnTo>
                    <a:lnTo>
                      <a:pt x="186" y="62"/>
                    </a:lnTo>
                    <a:lnTo>
                      <a:pt x="170" y="73"/>
                    </a:lnTo>
                    <a:lnTo>
                      <a:pt x="172" y="81"/>
                    </a:lnTo>
                    <a:lnTo>
                      <a:pt x="191" y="90"/>
                    </a:lnTo>
                    <a:lnTo>
                      <a:pt x="189" y="101"/>
                    </a:lnTo>
                    <a:lnTo>
                      <a:pt x="182" y="111"/>
                    </a:lnTo>
                    <a:lnTo>
                      <a:pt x="172" y="118"/>
                    </a:lnTo>
                    <a:lnTo>
                      <a:pt x="171" y="129"/>
                    </a:lnTo>
                    <a:lnTo>
                      <a:pt x="166" y="140"/>
                    </a:lnTo>
                    <a:lnTo>
                      <a:pt x="158" y="142"/>
                    </a:lnTo>
                    <a:lnTo>
                      <a:pt x="145" y="137"/>
                    </a:lnTo>
                    <a:lnTo>
                      <a:pt x="135" y="137"/>
                    </a:lnTo>
                    <a:lnTo>
                      <a:pt x="134" y="145"/>
                    </a:lnTo>
                    <a:lnTo>
                      <a:pt x="138" y="160"/>
                    </a:lnTo>
                    <a:lnTo>
                      <a:pt x="139" y="170"/>
                    </a:lnTo>
                    <a:lnTo>
                      <a:pt x="138" y="182"/>
                    </a:lnTo>
                    <a:lnTo>
                      <a:pt x="138" y="201"/>
                    </a:lnTo>
                    <a:lnTo>
                      <a:pt x="132" y="208"/>
                    </a:lnTo>
                    <a:lnTo>
                      <a:pt x="132" y="215"/>
                    </a:lnTo>
                    <a:lnTo>
                      <a:pt x="137" y="232"/>
                    </a:lnTo>
                    <a:lnTo>
                      <a:pt x="137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231"/>
              <p:cNvSpPr>
                <a:spLocks noChangeAspect="1"/>
              </p:cNvSpPr>
              <p:nvPr/>
            </p:nvSpPr>
            <p:spPr bwMode="gray">
              <a:xfrm>
                <a:off x="4598194" y="2888010"/>
                <a:ext cx="55563" cy="112713"/>
              </a:xfrm>
              <a:custGeom>
                <a:avLst/>
                <a:gdLst/>
                <a:ahLst/>
                <a:cxnLst>
                  <a:cxn ang="0">
                    <a:pos x="109" y="328"/>
                  </a:cxn>
                  <a:cxn ang="0">
                    <a:pos x="115" y="307"/>
                  </a:cxn>
                  <a:cxn ang="0">
                    <a:pos x="136" y="287"/>
                  </a:cxn>
                  <a:cxn ang="0">
                    <a:pos x="124" y="265"/>
                  </a:cxn>
                  <a:cxn ang="0">
                    <a:pos x="121" y="238"/>
                  </a:cxn>
                  <a:cxn ang="0">
                    <a:pos x="132" y="217"/>
                  </a:cxn>
                  <a:cxn ang="0">
                    <a:pos x="118" y="194"/>
                  </a:cxn>
                  <a:cxn ang="0">
                    <a:pos x="122" y="172"/>
                  </a:cxn>
                  <a:cxn ang="0">
                    <a:pos x="143" y="157"/>
                  </a:cxn>
                  <a:cxn ang="0">
                    <a:pos x="137" y="137"/>
                  </a:cxn>
                  <a:cxn ang="0">
                    <a:pos x="143" y="115"/>
                  </a:cxn>
                  <a:cxn ang="0">
                    <a:pos x="146" y="87"/>
                  </a:cxn>
                  <a:cxn ang="0">
                    <a:pos x="169" y="55"/>
                  </a:cxn>
                  <a:cxn ang="0">
                    <a:pos x="177" y="33"/>
                  </a:cxn>
                  <a:cxn ang="0">
                    <a:pos x="163" y="15"/>
                  </a:cxn>
                  <a:cxn ang="0">
                    <a:pos x="131" y="11"/>
                  </a:cxn>
                  <a:cxn ang="0">
                    <a:pos x="94" y="15"/>
                  </a:cxn>
                  <a:cxn ang="0">
                    <a:pos x="73" y="12"/>
                  </a:cxn>
                  <a:cxn ang="0">
                    <a:pos x="59" y="2"/>
                  </a:cxn>
                  <a:cxn ang="0">
                    <a:pos x="35" y="18"/>
                  </a:cxn>
                  <a:cxn ang="0">
                    <a:pos x="45" y="74"/>
                  </a:cxn>
                  <a:cxn ang="0">
                    <a:pos x="38" y="104"/>
                  </a:cxn>
                  <a:cxn ang="0">
                    <a:pos x="32" y="129"/>
                  </a:cxn>
                  <a:cxn ang="0">
                    <a:pos x="28" y="155"/>
                  </a:cxn>
                  <a:cxn ang="0">
                    <a:pos x="16" y="184"/>
                  </a:cxn>
                  <a:cxn ang="0">
                    <a:pos x="3" y="220"/>
                  </a:cxn>
                  <a:cxn ang="0">
                    <a:pos x="1" y="238"/>
                  </a:cxn>
                  <a:cxn ang="0">
                    <a:pos x="18" y="259"/>
                  </a:cxn>
                  <a:cxn ang="0">
                    <a:pos x="40" y="253"/>
                  </a:cxn>
                  <a:cxn ang="0">
                    <a:pos x="36" y="262"/>
                  </a:cxn>
                  <a:cxn ang="0">
                    <a:pos x="35" y="290"/>
                  </a:cxn>
                  <a:cxn ang="0">
                    <a:pos x="36" y="319"/>
                  </a:cxn>
                  <a:cxn ang="0">
                    <a:pos x="29" y="340"/>
                  </a:cxn>
                  <a:cxn ang="0">
                    <a:pos x="32" y="355"/>
                  </a:cxn>
                  <a:cxn ang="0">
                    <a:pos x="55" y="352"/>
                  </a:cxn>
                  <a:cxn ang="0">
                    <a:pos x="76" y="356"/>
                  </a:cxn>
                  <a:cxn ang="0">
                    <a:pos x="97" y="352"/>
                  </a:cxn>
                  <a:cxn ang="0">
                    <a:pos x="113" y="345"/>
                  </a:cxn>
                </a:cxnLst>
                <a:rect l="0" t="0" r="r" b="b"/>
                <a:pathLst>
                  <a:path w="177" h="356">
                    <a:moveTo>
                      <a:pt x="113" y="345"/>
                    </a:moveTo>
                    <a:lnTo>
                      <a:pt x="109" y="328"/>
                    </a:lnTo>
                    <a:lnTo>
                      <a:pt x="108" y="317"/>
                    </a:lnTo>
                    <a:lnTo>
                      <a:pt x="115" y="307"/>
                    </a:lnTo>
                    <a:lnTo>
                      <a:pt x="130" y="296"/>
                    </a:lnTo>
                    <a:lnTo>
                      <a:pt x="136" y="287"/>
                    </a:lnTo>
                    <a:lnTo>
                      <a:pt x="134" y="275"/>
                    </a:lnTo>
                    <a:lnTo>
                      <a:pt x="124" y="265"/>
                    </a:lnTo>
                    <a:lnTo>
                      <a:pt x="120" y="253"/>
                    </a:lnTo>
                    <a:lnTo>
                      <a:pt x="121" y="238"/>
                    </a:lnTo>
                    <a:lnTo>
                      <a:pt x="129" y="226"/>
                    </a:lnTo>
                    <a:lnTo>
                      <a:pt x="132" y="217"/>
                    </a:lnTo>
                    <a:lnTo>
                      <a:pt x="130" y="212"/>
                    </a:lnTo>
                    <a:lnTo>
                      <a:pt x="118" y="194"/>
                    </a:lnTo>
                    <a:lnTo>
                      <a:pt x="114" y="178"/>
                    </a:lnTo>
                    <a:lnTo>
                      <a:pt x="122" y="172"/>
                    </a:lnTo>
                    <a:lnTo>
                      <a:pt x="134" y="168"/>
                    </a:lnTo>
                    <a:lnTo>
                      <a:pt x="143" y="157"/>
                    </a:lnTo>
                    <a:lnTo>
                      <a:pt x="145" y="147"/>
                    </a:lnTo>
                    <a:lnTo>
                      <a:pt x="137" y="137"/>
                    </a:lnTo>
                    <a:lnTo>
                      <a:pt x="137" y="130"/>
                    </a:lnTo>
                    <a:lnTo>
                      <a:pt x="143" y="115"/>
                    </a:lnTo>
                    <a:lnTo>
                      <a:pt x="146" y="101"/>
                    </a:lnTo>
                    <a:lnTo>
                      <a:pt x="146" y="87"/>
                    </a:lnTo>
                    <a:lnTo>
                      <a:pt x="147" y="77"/>
                    </a:lnTo>
                    <a:lnTo>
                      <a:pt x="169" y="55"/>
                    </a:lnTo>
                    <a:lnTo>
                      <a:pt x="177" y="42"/>
                    </a:lnTo>
                    <a:lnTo>
                      <a:pt x="177" y="33"/>
                    </a:lnTo>
                    <a:lnTo>
                      <a:pt x="169" y="24"/>
                    </a:lnTo>
                    <a:lnTo>
                      <a:pt x="163" y="15"/>
                    </a:lnTo>
                    <a:lnTo>
                      <a:pt x="148" y="11"/>
                    </a:lnTo>
                    <a:lnTo>
                      <a:pt x="131" y="11"/>
                    </a:lnTo>
                    <a:lnTo>
                      <a:pt x="118" y="17"/>
                    </a:lnTo>
                    <a:lnTo>
                      <a:pt x="94" y="15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72" y="0"/>
                    </a:lnTo>
                    <a:lnTo>
                      <a:pt x="59" y="2"/>
                    </a:lnTo>
                    <a:lnTo>
                      <a:pt x="44" y="8"/>
                    </a:lnTo>
                    <a:lnTo>
                      <a:pt x="35" y="18"/>
                    </a:lnTo>
                    <a:lnTo>
                      <a:pt x="44" y="63"/>
                    </a:lnTo>
                    <a:lnTo>
                      <a:pt x="45" y="74"/>
                    </a:lnTo>
                    <a:lnTo>
                      <a:pt x="41" y="81"/>
                    </a:lnTo>
                    <a:lnTo>
                      <a:pt x="38" y="104"/>
                    </a:lnTo>
                    <a:lnTo>
                      <a:pt x="35" y="113"/>
                    </a:lnTo>
                    <a:lnTo>
                      <a:pt x="32" y="129"/>
                    </a:lnTo>
                    <a:lnTo>
                      <a:pt x="30" y="144"/>
                    </a:lnTo>
                    <a:lnTo>
                      <a:pt x="28" y="155"/>
                    </a:lnTo>
                    <a:lnTo>
                      <a:pt x="22" y="173"/>
                    </a:lnTo>
                    <a:lnTo>
                      <a:pt x="16" y="184"/>
                    </a:lnTo>
                    <a:lnTo>
                      <a:pt x="3" y="203"/>
                    </a:lnTo>
                    <a:lnTo>
                      <a:pt x="3" y="220"/>
                    </a:lnTo>
                    <a:lnTo>
                      <a:pt x="0" y="235"/>
                    </a:lnTo>
                    <a:lnTo>
                      <a:pt x="1" y="238"/>
                    </a:lnTo>
                    <a:lnTo>
                      <a:pt x="8" y="243"/>
                    </a:lnTo>
                    <a:lnTo>
                      <a:pt x="18" y="259"/>
                    </a:lnTo>
                    <a:lnTo>
                      <a:pt x="25" y="255"/>
                    </a:lnTo>
                    <a:lnTo>
                      <a:pt x="40" y="253"/>
                    </a:lnTo>
                    <a:lnTo>
                      <a:pt x="39" y="258"/>
                    </a:lnTo>
                    <a:lnTo>
                      <a:pt x="36" y="262"/>
                    </a:lnTo>
                    <a:lnTo>
                      <a:pt x="38" y="277"/>
                    </a:lnTo>
                    <a:lnTo>
                      <a:pt x="35" y="290"/>
                    </a:lnTo>
                    <a:lnTo>
                      <a:pt x="36" y="296"/>
                    </a:lnTo>
                    <a:lnTo>
                      <a:pt x="36" y="319"/>
                    </a:lnTo>
                    <a:lnTo>
                      <a:pt x="35" y="328"/>
                    </a:lnTo>
                    <a:lnTo>
                      <a:pt x="29" y="340"/>
                    </a:lnTo>
                    <a:lnTo>
                      <a:pt x="29" y="351"/>
                    </a:lnTo>
                    <a:lnTo>
                      <a:pt x="32" y="355"/>
                    </a:lnTo>
                    <a:lnTo>
                      <a:pt x="43" y="352"/>
                    </a:lnTo>
                    <a:lnTo>
                      <a:pt x="55" y="352"/>
                    </a:lnTo>
                    <a:lnTo>
                      <a:pt x="67" y="352"/>
                    </a:lnTo>
                    <a:lnTo>
                      <a:pt x="76" y="356"/>
                    </a:lnTo>
                    <a:lnTo>
                      <a:pt x="87" y="356"/>
                    </a:lnTo>
                    <a:lnTo>
                      <a:pt x="97" y="352"/>
                    </a:lnTo>
                    <a:lnTo>
                      <a:pt x="104" y="348"/>
                    </a:lnTo>
                    <a:lnTo>
                      <a:pt x="113" y="34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232"/>
              <p:cNvSpPr>
                <a:spLocks noChangeAspect="1"/>
              </p:cNvSpPr>
              <p:nvPr/>
            </p:nvSpPr>
            <p:spPr bwMode="gray">
              <a:xfrm>
                <a:off x="4863306" y="2549872"/>
                <a:ext cx="155575" cy="207963"/>
              </a:xfrm>
              <a:custGeom>
                <a:avLst/>
                <a:gdLst/>
                <a:ahLst/>
                <a:cxnLst>
                  <a:cxn ang="0">
                    <a:pos x="271" y="68"/>
                  </a:cxn>
                  <a:cxn ang="0">
                    <a:pos x="255" y="55"/>
                  </a:cxn>
                  <a:cxn ang="0">
                    <a:pos x="228" y="50"/>
                  </a:cxn>
                  <a:cxn ang="0">
                    <a:pos x="211" y="39"/>
                  </a:cxn>
                  <a:cxn ang="0">
                    <a:pos x="196" y="6"/>
                  </a:cxn>
                  <a:cxn ang="0">
                    <a:pos x="158" y="0"/>
                  </a:cxn>
                  <a:cxn ang="0">
                    <a:pos x="164" y="31"/>
                  </a:cxn>
                  <a:cxn ang="0">
                    <a:pos x="148" y="55"/>
                  </a:cxn>
                  <a:cxn ang="0">
                    <a:pos x="161" y="71"/>
                  </a:cxn>
                  <a:cxn ang="0">
                    <a:pos x="159" y="87"/>
                  </a:cxn>
                  <a:cxn ang="0">
                    <a:pos x="145" y="106"/>
                  </a:cxn>
                  <a:cxn ang="0">
                    <a:pos x="142" y="142"/>
                  </a:cxn>
                  <a:cxn ang="0">
                    <a:pos x="123" y="137"/>
                  </a:cxn>
                  <a:cxn ang="0">
                    <a:pos x="72" y="117"/>
                  </a:cxn>
                  <a:cxn ang="0">
                    <a:pos x="62" y="140"/>
                  </a:cxn>
                  <a:cxn ang="0">
                    <a:pos x="86" y="160"/>
                  </a:cxn>
                  <a:cxn ang="0">
                    <a:pos x="54" y="200"/>
                  </a:cxn>
                  <a:cxn ang="0">
                    <a:pos x="57" y="239"/>
                  </a:cxn>
                  <a:cxn ang="0">
                    <a:pos x="34" y="278"/>
                  </a:cxn>
                  <a:cxn ang="0">
                    <a:pos x="2" y="283"/>
                  </a:cxn>
                  <a:cxn ang="0">
                    <a:pos x="6" y="339"/>
                  </a:cxn>
                  <a:cxn ang="0">
                    <a:pos x="5" y="377"/>
                  </a:cxn>
                  <a:cxn ang="0">
                    <a:pos x="17" y="410"/>
                  </a:cxn>
                  <a:cxn ang="0">
                    <a:pos x="12" y="445"/>
                  </a:cxn>
                  <a:cxn ang="0">
                    <a:pos x="17" y="479"/>
                  </a:cxn>
                  <a:cxn ang="0">
                    <a:pos x="61" y="508"/>
                  </a:cxn>
                  <a:cxn ang="0">
                    <a:pos x="96" y="561"/>
                  </a:cxn>
                  <a:cxn ang="0">
                    <a:pos x="86" y="636"/>
                  </a:cxn>
                  <a:cxn ang="0">
                    <a:pos x="156" y="635"/>
                  </a:cxn>
                  <a:cxn ang="0">
                    <a:pos x="212" y="644"/>
                  </a:cxn>
                  <a:cxn ang="0">
                    <a:pos x="242" y="657"/>
                  </a:cxn>
                  <a:cxn ang="0">
                    <a:pos x="276" y="652"/>
                  </a:cxn>
                  <a:cxn ang="0">
                    <a:pos x="346" y="631"/>
                  </a:cxn>
                  <a:cxn ang="0">
                    <a:pos x="384" y="638"/>
                  </a:cxn>
                  <a:cxn ang="0">
                    <a:pos x="381" y="587"/>
                  </a:cxn>
                  <a:cxn ang="0">
                    <a:pos x="427" y="552"/>
                  </a:cxn>
                  <a:cxn ang="0">
                    <a:pos x="389" y="506"/>
                  </a:cxn>
                  <a:cxn ang="0">
                    <a:pos x="349" y="440"/>
                  </a:cxn>
                  <a:cxn ang="0">
                    <a:pos x="329" y="411"/>
                  </a:cxn>
                  <a:cxn ang="0">
                    <a:pos x="368" y="405"/>
                  </a:cxn>
                  <a:cxn ang="0">
                    <a:pos x="447" y="366"/>
                  </a:cxn>
                  <a:cxn ang="0">
                    <a:pos x="474" y="367"/>
                  </a:cxn>
                  <a:cxn ang="0">
                    <a:pos x="490" y="320"/>
                  </a:cxn>
                  <a:cxn ang="0">
                    <a:pos x="470" y="262"/>
                  </a:cxn>
                  <a:cxn ang="0">
                    <a:pos x="463" y="205"/>
                  </a:cxn>
                  <a:cxn ang="0">
                    <a:pos x="458" y="162"/>
                  </a:cxn>
                  <a:cxn ang="0">
                    <a:pos x="448" y="106"/>
                  </a:cxn>
                  <a:cxn ang="0">
                    <a:pos x="405" y="73"/>
                  </a:cxn>
                  <a:cxn ang="0">
                    <a:pos x="387" y="55"/>
                  </a:cxn>
                  <a:cxn ang="0">
                    <a:pos x="351" y="60"/>
                  </a:cxn>
                  <a:cxn ang="0">
                    <a:pos x="361" y="41"/>
                  </a:cxn>
                  <a:cxn ang="0">
                    <a:pos x="330" y="72"/>
                  </a:cxn>
                  <a:cxn ang="0">
                    <a:pos x="299" y="88"/>
                  </a:cxn>
                  <a:cxn ang="0">
                    <a:pos x="261" y="88"/>
                  </a:cxn>
                </a:cxnLst>
                <a:rect l="0" t="0" r="r" b="b"/>
                <a:pathLst>
                  <a:path w="490" h="659">
                    <a:moveTo>
                      <a:pt x="261" y="88"/>
                    </a:moveTo>
                    <a:lnTo>
                      <a:pt x="260" y="83"/>
                    </a:lnTo>
                    <a:lnTo>
                      <a:pt x="264" y="73"/>
                    </a:lnTo>
                    <a:lnTo>
                      <a:pt x="271" y="68"/>
                    </a:lnTo>
                    <a:lnTo>
                      <a:pt x="276" y="62"/>
                    </a:lnTo>
                    <a:lnTo>
                      <a:pt x="276" y="52"/>
                    </a:lnTo>
                    <a:lnTo>
                      <a:pt x="272" y="49"/>
                    </a:lnTo>
                    <a:lnTo>
                      <a:pt x="255" y="55"/>
                    </a:lnTo>
                    <a:lnTo>
                      <a:pt x="249" y="55"/>
                    </a:lnTo>
                    <a:lnTo>
                      <a:pt x="244" y="49"/>
                    </a:lnTo>
                    <a:lnTo>
                      <a:pt x="233" y="44"/>
                    </a:lnTo>
                    <a:lnTo>
                      <a:pt x="228" y="50"/>
                    </a:lnTo>
                    <a:lnTo>
                      <a:pt x="223" y="50"/>
                    </a:lnTo>
                    <a:lnTo>
                      <a:pt x="222" y="42"/>
                    </a:lnTo>
                    <a:lnTo>
                      <a:pt x="215" y="42"/>
                    </a:lnTo>
                    <a:lnTo>
                      <a:pt x="211" y="39"/>
                    </a:lnTo>
                    <a:lnTo>
                      <a:pt x="217" y="31"/>
                    </a:lnTo>
                    <a:lnTo>
                      <a:pt x="217" y="22"/>
                    </a:lnTo>
                    <a:lnTo>
                      <a:pt x="212" y="11"/>
                    </a:lnTo>
                    <a:lnTo>
                      <a:pt x="196" y="6"/>
                    </a:lnTo>
                    <a:lnTo>
                      <a:pt x="189" y="7"/>
                    </a:lnTo>
                    <a:lnTo>
                      <a:pt x="190" y="2"/>
                    </a:lnTo>
                    <a:lnTo>
                      <a:pt x="182" y="6"/>
                    </a:lnTo>
                    <a:lnTo>
                      <a:pt x="158" y="0"/>
                    </a:lnTo>
                    <a:lnTo>
                      <a:pt x="150" y="1"/>
                    </a:lnTo>
                    <a:lnTo>
                      <a:pt x="150" y="11"/>
                    </a:lnTo>
                    <a:lnTo>
                      <a:pt x="158" y="25"/>
                    </a:lnTo>
                    <a:lnTo>
                      <a:pt x="164" y="31"/>
                    </a:lnTo>
                    <a:lnTo>
                      <a:pt x="167" y="38"/>
                    </a:lnTo>
                    <a:lnTo>
                      <a:pt x="153" y="46"/>
                    </a:lnTo>
                    <a:lnTo>
                      <a:pt x="152" y="50"/>
                    </a:lnTo>
                    <a:lnTo>
                      <a:pt x="148" y="55"/>
                    </a:lnTo>
                    <a:lnTo>
                      <a:pt x="155" y="55"/>
                    </a:lnTo>
                    <a:lnTo>
                      <a:pt x="159" y="58"/>
                    </a:lnTo>
                    <a:lnTo>
                      <a:pt x="157" y="65"/>
                    </a:lnTo>
                    <a:lnTo>
                      <a:pt x="161" y="71"/>
                    </a:lnTo>
                    <a:lnTo>
                      <a:pt x="166" y="74"/>
                    </a:lnTo>
                    <a:lnTo>
                      <a:pt x="164" y="78"/>
                    </a:lnTo>
                    <a:lnTo>
                      <a:pt x="159" y="79"/>
                    </a:lnTo>
                    <a:lnTo>
                      <a:pt x="159" y="87"/>
                    </a:lnTo>
                    <a:lnTo>
                      <a:pt x="172" y="97"/>
                    </a:lnTo>
                    <a:lnTo>
                      <a:pt x="170" y="99"/>
                    </a:lnTo>
                    <a:lnTo>
                      <a:pt x="148" y="99"/>
                    </a:lnTo>
                    <a:lnTo>
                      <a:pt x="145" y="106"/>
                    </a:lnTo>
                    <a:lnTo>
                      <a:pt x="142" y="110"/>
                    </a:lnTo>
                    <a:lnTo>
                      <a:pt x="142" y="128"/>
                    </a:lnTo>
                    <a:lnTo>
                      <a:pt x="148" y="148"/>
                    </a:lnTo>
                    <a:lnTo>
                      <a:pt x="142" y="142"/>
                    </a:lnTo>
                    <a:lnTo>
                      <a:pt x="137" y="128"/>
                    </a:lnTo>
                    <a:lnTo>
                      <a:pt x="130" y="126"/>
                    </a:lnTo>
                    <a:lnTo>
                      <a:pt x="129" y="137"/>
                    </a:lnTo>
                    <a:lnTo>
                      <a:pt x="123" y="137"/>
                    </a:lnTo>
                    <a:lnTo>
                      <a:pt x="120" y="125"/>
                    </a:lnTo>
                    <a:lnTo>
                      <a:pt x="115" y="115"/>
                    </a:lnTo>
                    <a:lnTo>
                      <a:pt x="99" y="113"/>
                    </a:lnTo>
                    <a:lnTo>
                      <a:pt x="72" y="117"/>
                    </a:lnTo>
                    <a:lnTo>
                      <a:pt x="69" y="126"/>
                    </a:lnTo>
                    <a:lnTo>
                      <a:pt x="65" y="130"/>
                    </a:lnTo>
                    <a:lnTo>
                      <a:pt x="61" y="137"/>
                    </a:lnTo>
                    <a:lnTo>
                      <a:pt x="62" y="140"/>
                    </a:lnTo>
                    <a:lnTo>
                      <a:pt x="73" y="142"/>
                    </a:lnTo>
                    <a:lnTo>
                      <a:pt x="78" y="146"/>
                    </a:lnTo>
                    <a:lnTo>
                      <a:pt x="83" y="152"/>
                    </a:lnTo>
                    <a:lnTo>
                      <a:pt x="86" y="160"/>
                    </a:lnTo>
                    <a:lnTo>
                      <a:pt x="83" y="159"/>
                    </a:lnTo>
                    <a:lnTo>
                      <a:pt x="78" y="151"/>
                    </a:lnTo>
                    <a:lnTo>
                      <a:pt x="64" y="154"/>
                    </a:lnTo>
                    <a:lnTo>
                      <a:pt x="54" y="200"/>
                    </a:lnTo>
                    <a:lnTo>
                      <a:pt x="38" y="211"/>
                    </a:lnTo>
                    <a:lnTo>
                      <a:pt x="40" y="219"/>
                    </a:lnTo>
                    <a:lnTo>
                      <a:pt x="59" y="228"/>
                    </a:lnTo>
                    <a:lnTo>
                      <a:pt x="57" y="239"/>
                    </a:lnTo>
                    <a:lnTo>
                      <a:pt x="50" y="249"/>
                    </a:lnTo>
                    <a:lnTo>
                      <a:pt x="40" y="256"/>
                    </a:lnTo>
                    <a:lnTo>
                      <a:pt x="39" y="267"/>
                    </a:lnTo>
                    <a:lnTo>
                      <a:pt x="34" y="278"/>
                    </a:lnTo>
                    <a:lnTo>
                      <a:pt x="26" y="280"/>
                    </a:lnTo>
                    <a:lnTo>
                      <a:pt x="13" y="275"/>
                    </a:lnTo>
                    <a:lnTo>
                      <a:pt x="3" y="275"/>
                    </a:lnTo>
                    <a:lnTo>
                      <a:pt x="2" y="283"/>
                    </a:lnTo>
                    <a:lnTo>
                      <a:pt x="6" y="298"/>
                    </a:lnTo>
                    <a:lnTo>
                      <a:pt x="7" y="308"/>
                    </a:lnTo>
                    <a:lnTo>
                      <a:pt x="6" y="320"/>
                    </a:lnTo>
                    <a:lnTo>
                      <a:pt x="6" y="339"/>
                    </a:lnTo>
                    <a:lnTo>
                      <a:pt x="0" y="346"/>
                    </a:lnTo>
                    <a:lnTo>
                      <a:pt x="0" y="353"/>
                    </a:lnTo>
                    <a:lnTo>
                      <a:pt x="5" y="370"/>
                    </a:lnTo>
                    <a:lnTo>
                      <a:pt x="5" y="377"/>
                    </a:lnTo>
                    <a:lnTo>
                      <a:pt x="10" y="383"/>
                    </a:lnTo>
                    <a:lnTo>
                      <a:pt x="11" y="394"/>
                    </a:lnTo>
                    <a:lnTo>
                      <a:pt x="17" y="402"/>
                    </a:lnTo>
                    <a:lnTo>
                      <a:pt x="17" y="410"/>
                    </a:lnTo>
                    <a:lnTo>
                      <a:pt x="6" y="427"/>
                    </a:lnTo>
                    <a:lnTo>
                      <a:pt x="14" y="431"/>
                    </a:lnTo>
                    <a:lnTo>
                      <a:pt x="12" y="438"/>
                    </a:lnTo>
                    <a:lnTo>
                      <a:pt x="12" y="445"/>
                    </a:lnTo>
                    <a:lnTo>
                      <a:pt x="17" y="453"/>
                    </a:lnTo>
                    <a:lnTo>
                      <a:pt x="21" y="460"/>
                    </a:lnTo>
                    <a:lnTo>
                      <a:pt x="22" y="472"/>
                    </a:lnTo>
                    <a:lnTo>
                      <a:pt x="17" y="479"/>
                    </a:lnTo>
                    <a:lnTo>
                      <a:pt x="29" y="490"/>
                    </a:lnTo>
                    <a:lnTo>
                      <a:pt x="37" y="496"/>
                    </a:lnTo>
                    <a:lnTo>
                      <a:pt x="43" y="507"/>
                    </a:lnTo>
                    <a:lnTo>
                      <a:pt x="61" y="508"/>
                    </a:lnTo>
                    <a:lnTo>
                      <a:pt x="102" y="520"/>
                    </a:lnTo>
                    <a:lnTo>
                      <a:pt x="115" y="526"/>
                    </a:lnTo>
                    <a:lnTo>
                      <a:pt x="113" y="538"/>
                    </a:lnTo>
                    <a:lnTo>
                      <a:pt x="96" y="561"/>
                    </a:lnTo>
                    <a:lnTo>
                      <a:pt x="93" y="573"/>
                    </a:lnTo>
                    <a:lnTo>
                      <a:pt x="86" y="598"/>
                    </a:lnTo>
                    <a:lnTo>
                      <a:pt x="84" y="626"/>
                    </a:lnTo>
                    <a:lnTo>
                      <a:pt x="86" y="636"/>
                    </a:lnTo>
                    <a:lnTo>
                      <a:pt x="88" y="638"/>
                    </a:lnTo>
                    <a:lnTo>
                      <a:pt x="94" y="644"/>
                    </a:lnTo>
                    <a:lnTo>
                      <a:pt x="130" y="639"/>
                    </a:lnTo>
                    <a:lnTo>
                      <a:pt x="156" y="635"/>
                    </a:lnTo>
                    <a:lnTo>
                      <a:pt x="175" y="639"/>
                    </a:lnTo>
                    <a:lnTo>
                      <a:pt x="193" y="648"/>
                    </a:lnTo>
                    <a:lnTo>
                      <a:pt x="204" y="644"/>
                    </a:lnTo>
                    <a:lnTo>
                      <a:pt x="212" y="644"/>
                    </a:lnTo>
                    <a:lnTo>
                      <a:pt x="221" y="646"/>
                    </a:lnTo>
                    <a:lnTo>
                      <a:pt x="227" y="654"/>
                    </a:lnTo>
                    <a:lnTo>
                      <a:pt x="237" y="659"/>
                    </a:lnTo>
                    <a:lnTo>
                      <a:pt x="242" y="657"/>
                    </a:lnTo>
                    <a:lnTo>
                      <a:pt x="244" y="649"/>
                    </a:lnTo>
                    <a:lnTo>
                      <a:pt x="252" y="643"/>
                    </a:lnTo>
                    <a:lnTo>
                      <a:pt x="263" y="644"/>
                    </a:lnTo>
                    <a:lnTo>
                      <a:pt x="276" y="652"/>
                    </a:lnTo>
                    <a:lnTo>
                      <a:pt x="290" y="652"/>
                    </a:lnTo>
                    <a:lnTo>
                      <a:pt x="309" y="639"/>
                    </a:lnTo>
                    <a:lnTo>
                      <a:pt x="342" y="636"/>
                    </a:lnTo>
                    <a:lnTo>
                      <a:pt x="346" y="631"/>
                    </a:lnTo>
                    <a:lnTo>
                      <a:pt x="357" y="635"/>
                    </a:lnTo>
                    <a:lnTo>
                      <a:pt x="372" y="635"/>
                    </a:lnTo>
                    <a:lnTo>
                      <a:pt x="377" y="642"/>
                    </a:lnTo>
                    <a:lnTo>
                      <a:pt x="384" y="638"/>
                    </a:lnTo>
                    <a:lnTo>
                      <a:pt x="384" y="631"/>
                    </a:lnTo>
                    <a:lnTo>
                      <a:pt x="377" y="615"/>
                    </a:lnTo>
                    <a:lnTo>
                      <a:pt x="376" y="599"/>
                    </a:lnTo>
                    <a:lnTo>
                      <a:pt x="381" y="587"/>
                    </a:lnTo>
                    <a:lnTo>
                      <a:pt x="403" y="578"/>
                    </a:lnTo>
                    <a:lnTo>
                      <a:pt x="406" y="568"/>
                    </a:lnTo>
                    <a:lnTo>
                      <a:pt x="410" y="560"/>
                    </a:lnTo>
                    <a:lnTo>
                      <a:pt x="427" y="552"/>
                    </a:lnTo>
                    <a:lnTo>
                      <a:pt x="428" y="545"/>
                    </a:lnTo>
                    <a:lnTo>
                      <a:pt x="425" y="539"/>
                    </a:lnTo>
                    <a:lnTo>
                      <a:pt x="399" y="519"/>
                    </a:lnTo>
                    <a:lnTo>
                      <a:pt x="389" y="506"/>
                    </a:lnTo>
                    <a:lnTo>
                      <a:pt x="361" y="483"/>
                    </a:lnTo>
                    <a:lnTo>
                      <a:pt x="351" y="470"/>
                    </a:lnTo>
                    <a:lnTo>
                      <a:pt x="351" y="453"/>
                    </a:lnTo>
                    <a:lnTo>
                      <a:pt x="349" y="440"/>
                    </a:lnTo>
                    <a:lnTo>
                      <a:pt x="336" y="434"/>
                    </a:lnTo>
                    <a:lnTo>
                      <a:pt x="328" y="425"/>
                    </a:lnTo>
                    <a:lnTo>
                      <a:pt x="328" y="416"/>
                    </a:lnTo>
                    <a:lnTo>
                      <a:pt x="329" y="411"/>
                    </a:lnTo>
                    <a:lnTo>
                      <a:pt x="345" y="426"/>
                    </a:lnTo>
                    <a:lnTo>
                      <a:pt x="347" y="426"/>
                    </a:lnTo>
                    <a:lnTo>
                      <a:pt x="352" y="412"/>
                    </a:lnTo>
                    <a:lnTo>
                      <a:pt x="368" y="405"/>
                    </a:lnTo>
                    <a:lnTo>
                      <a:pt x="385" y="399"/>
                    </a:lnTo>
                    <a:lnTo>
                      <a:pt x="403" y="391"/>
                    </a:lnTo>
                    <a:lnTo>
                      <a:pt x="409" y="379"/>
                    </a:lnTo>
                    <a:lnTo>
                      <a:pt x="447" y="366"/>
                    </a:lnTo>
                    <a:lnTo>
                      <a:pt x="451" y="343"/>
                    </a:lnTo>
                    <a:lnTo>
                      <a:pt x="460" y="346"/>
                    </a:lnTo>
                    <a:lnTo>
                      <a:pt x="468" y="358"/>
                    </a:lnTo>
                    <a:lnTo>
                      <a:pt x="474" y="367"/>
                    </a:lnTo>
                    <a:lnTo>
                      <a:pt x="481" y="367"/>
                    </a:lnTo>
                    <a:lnTo>
                      <a:pt x="485" y="358"/>
                    </a:lnTo>
                    <a:lnTo>
                      <a:pt x="489" y="341"/>
                    </a:lnTo>
                    <a:lnTo>
                      <a:pt x="490" y="320"/>
                    </a:lnTo>
                    <a:lnTo>
                      <a:pt x="489" y="316"/>
                    </a:lnTo>
                    <a:lnTo>
                      <a:pt x="473" y="297"/>
                    </a:lnTo>
                    <a:lnTo>
                      <a:pt x="470" y="273"/>
                    </a:lnTo>
                    <a:lnTo>
                      <a:pt x="470" y="262"/>
                    </a:lnTo>
                    <a:lnTo>
                      <a:pt x="469" y="246"/>
                    </a:lnTo>
                    <a:lnTo>
                      <a:pt x="467" y="237"/>
                    </a:lnTo>
                    <a:lnTo>
                      <a:pt x="464" y="213"/>
                    </a:lnTo>
                    <a:lnTo>
                      <a:pt x="463" y="205"/>
                    </a:lnTo>
                    <a:lnTo>
                      <a:pt x="448" y="194"/>
                    </a:lnTo>
                    <a:lnTo>
                      <a:pt x="447" y="186"/>
                    </a:lnTo>
                    <a:lnTo>
                      <a:pt x="452" y="174"/>
                    </a:lnTo>
                    <a:lnTo>
                      <a:pt x="458" y="162"/>
                    </a:lnTo>
                    <a:lnTo>
                      <a:pt x="459" y="149"/>
                    </a:lnTo>
                    <a:lnTo>
                      <a:pt x="459" y="132"/>
                    </a:lnTo>
                    <a:lnTo>
                      <a:pt x="451" y="115"/>
                    </a:lnTo>
                    <a:lnTo>
                      <a:pt x="448" y="106"/>
                    </a:lnTo>
                    <a:lnTo>
                      <a:pt x="426" y="99"/>
                    </a:lnTo>
                    <a:lnTo>
                      <a:pt x="424" y="85"/>
                    </a:lnTo>
                    <a:lnTo>
                      <a:pt x="415" y="72"/>
                    </a:lnTo>
                    <a:lnTo>
                      <a:pt x="405" y="73"/>
                    </a:lnTo>
                    <a:lnTo>
                      <a:pt x="399" y="68"/>
                    </a:lnTo>
                    <a:lnTo>
                      <a:pt x="397" y="67"/>
                    </a:lnTo>
                    <a:lnTo>
                      <a:pt x="394" y="60"/>
                    </a:lnTo>
                    <a:lnTo>
                      <a:pt x="387" y="55"/>
                    </a:lnTo>
                    <a:lnTo>
                      <a:pt x="381" y="49"/>
                    </a:lnTo>
                    <a:lnTo>
                      <a:pt x="365" y="51"/>
                    </a:lnTo>
                    <a:lnTo>
                      <a:pt x="357" y="55"/>
                    </a:lnTo>
                    <a:lnTo>
                      <a:pt x="351" y="60"/>
                    </a:lnTo>
                    <a:lnTo>
                      <a:pt x="352" y="54"/>
                    </a:lnTo>
                    <a:lnTo>
                      <a:pt x="358" y="49"/>
                    </a:lnTo>
                    <a:lnTo>
                      <a:pt x="368" y="42"/>
                    </a:lnTo>
                    <a:lnTo>
                      <a:pt x="361" y="41"/>
                    </a:lnTo>
                    <a:lnTo>
                      <a:pt x="352" y="42"/>
                    </a:lnTo>
                    <a:lnTo>
                      <a:pt x="339" y="60"/>
                    </a:lnTo>
                    <a:lnTo>
                      <a:pt x="335" y="70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12" y="71"/>
                    </a:lnTo>
                    <a:lnTo>
                      <a:pt x="296" y="83"/>
                    </a:lnTo>
                    <a:lnTo>
                      <a:pt x="299" y="88"/>
                    </a:lnTo>
                    <a:lnTo>
                      <a:pt x="290" y="88"/>
                    </a:lnTo>
                    <a:lnTo>
                      <a:pt x="277" y="84"/>
                    </a:lnTo>
                    <a:lnTo>
                      <a:pt x="264" y="94"/>
                    </a:lnTo>
                    <a:lnTo>
                      <a:pt x="261" y="8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34" name="Group 233"/>
              <p:cNvGrpSpPr>
                <a:grpSpLocks noChangeAspect="1"/>
              </p:cNvGrpSpPr>
              <p:nvPr/>
            </p:nvGrpSpPr>
            <p:grpSpPr bwMode="gray">
              <a:xfrm>
                <a:off x="4679156" y="2659410"/>
                <a:ext cx="247650" cy="244475"/>
                <a:chOff x="2465" y="1836"/>
                <a:chExt cx="156" cy="154"/>
              </a:xfrm>
              <a:grpFill/>
            </p:grpSpPr>
            <p:sp>
              <p:nvSpPr>
                <p:cNvPr id="267" name="Freeform 190"/>
                <p:cNvSpPr>
                  <a:spLocks noChangeAspect="1"/>
                </p:cNvSpPr>
                <p:nvPr/>
              </p:nvSpPr>
              <p:spPr bwMode="gray">
                <a:xfrm>
                  <a:off x="2610" y="1966"/>
                  <a:ext cx="11" cy="2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6" y="2"/>
                    </a:cxn>
                    <a:cxn ang="0">
                      <a:pos x="47" y="32"/>
                    </a:cxn>
                    <a:cxn ang="0">
                      <a:pos x="52" y="59"/>
                    </a:cxn>
                    <a:cxn ang="0">
                      <a:pos x="51" y="70"/>
                    </a:cxn>
                    <a:cxn ang="0">
                      <a:pos x="47" y="79"/>
                    </a:cxn>
                    <a:cxn ang="0">
                      <a:pos x="44" y="89"/>
                    </a:cxn>
                    <a:cxn ang="0">
                      <a:pos x="41" y="103"/>
                    </a:cxn>
                    <a:cxn ang="0">
                      <a:pos x="33" y="115"/>
                    </a:cxn>
                    <a:cxn ang="0">
                      <a:pos x="33" y="121"/>
                    </a:cxn>
                    <a:cxn ang="0">
                      <a:pos x="28" y="114"/>
                    </a:cxn>
                    <a:cxn ang="0">
                      <a:pos x="22" y="113"/>
                    </a:cxn>
                    <a:cxn ang="0">
                      <a:pos x="16" y="109"/>
                    </a:cxn>
                    <a:cxn ang="0">
                      <a:pos x="14" y="103"/>
                    </a:cxn>
                    <a:cxn ang="0">
                      <a:pos x="14" y="95"/>
                    </a:cxn>
                    <a:cxn ang="0">
                      <a:pos x="8" y="93"/>
                    </a:cxn>
                    <a:cxn ang="0">
                      <a:pos x="5" y="87"/>
                    </a:cxn>
                    <a:cxn ang="0">
                      <a:pos x="4" y="65"/>
                    </a:cxn>
                    <a:cxn ang="0">
                      <a:pos x="0" y="60"/>
                    </a:cxn>
                    <a:cxn ang="0">
                      <a:pos x="0" y="44"/>
                    </a:cxn>
                    <a:cxn ang="0">
                      <a:pos x="5" y="30"/>
                    </a:cxn>
                    <a:cxn ang="0">
                      <a:pos x="10" y="32"/>
                    </a:cxn>
                    <a:cxn ang="0">
                      <a:pos x="16" y="29"/>
                    </a:cxn>
                    <a:cxn ang="0">
                      <a:pos x="27" y="22"/>
                    </a:cxn>
                    <a:cxn ang="0">
                      <a:pos x="36" y="18"/>
                    </a:cxn>
                    <a:cxn ang="0">
                      <a:pos x="38" y="14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52" h="121">
                      <a:moveTo>
                        <a:pt x="41" y="0"/>
                      </a:moveTo>
                      <a:lnTo>
                        <a:pt x="46" y="2"/>
                      </a:lnTo>
                      <a:lnTo>
                        <a:pt x="47" y="32"/>
                      </a:lnTo>
                      <a:lnTo>
                        <a:pt x="52" y="59"/>
                      </a:lnTo>
                      <a:lnTo>
                        <a:pt x="51" y="70"/>
                      </a:lnTo>
                      <a:lnTo>
                        <a:pt x="47" y="79"/>
                      </a:lnTo>
                      <a:lnTo>
                        <a:pt x="44" y="89"/>
                      </a:lnTo>
                      <a:lnTo>
                        <a:pt x="41" y="103"/>
                      </a:lnTo>
                      <a:lnTo>
                        <a:pt x="33" y="115"/>
                      </a:lnTo>
                      <a:lnTo>
                        <a:pt x="33" y="121"/>
                      </a:lnTo>
                      <a:lnTo>
                        <a:pt x="28" y="114"/>
                      </a:lnTo>
                      <a:lnTo>
                        <a:pt x="22" y="113"/>
                      </a:lnTo>
                      <a:lnTo>
                        <a:pt x="16" y="109"/>
                      </a:lnTo>
                      <a:lnTo>
                        <a:pt x="14" y="103"/>
                      </a:lnTo>
                      <a:lnTo>
                        <a:pt x="14" y="95"/>
                      </a:lnTo>
                      <a:lnTo>
                        <a:pt x="8" y="93"/>
                      </a:lnTo>
                      <a:lnTo>
                        <a:pt x="5" y="87"/>
                      </a:lnTo>
                      <a:lnTo>
                        <a:pt x="4" y="65"/>
                      </a:lnTo>
                      <a:lnTo>
                        <a:pt x="0" y="60"/>
                      </a:lnTo>
                      <a:lnTo>
                        <a:pt x="0" y="44"/>
                      </a:lnTo>
                      <a:lnTo>
                        <a:pt x="5" y="30"/>
                      </a:lnTo>
                      <a:lnTo>
                        <a:pt x="10" y="32"/>
                      </a:lnTo>
                      <a:lnTo>
                        <a:pt x="16" y="29"/>
                      </a:lnTo>
                      <a:lnTo>
                        <a:pt x="27" y="22"/>
                      </a:lnTo>
                      <a:lnTo>
                        <a:pt x="36" y="18"/>
                      </a:lnTo>
                      <a:lnTo>
                        <a:pt x="3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191"/>
                <p:cNvSpPr>
                  <a:spLocks noChangeAspect="1"/>
                </p:cNvSpPr>
                <p:nvPr/>
              </p:nvSpPr>
              <p:spPr bwMode="gray">
                <a:xfrm>
                  <a:off x="2465" y="1836"/>
                  <a:ext cx="139" cy="140"/>
                </a:xfrm>
                <a:custGeom>
                  <a:avLst/>
                  <a:gdLst/>
                  <a:ahLst/>
                  <a:cxnLst>
                    <a:cxn ang="0">
                      <a:pos x="349" y="36"/>
                    </a:cxn>
                    <a:cxn ang="0">
                      <a:pos x="322" y="100"/>
                    </a:cxn>
                    <a:cxn ang="0">
                      <a:pos x="284" y="138"/>
                    </a:cxn>
                    <a:cxn ang="0">
                      <a:pos x="248" y="154"/>
                    </a:cxn>
                    <a:cxn ang="0">
                      <a:pos x="191" y="133"/>
                    </a:cxn>
                    <a:cxn ang="0">
                      <a:pos x="159" y="140"/>
                    </a:cxn>
                    <a:cxn ang="0">
                      <a:pos x="177" y="202"/>
                    </a:cxn>
                    <a:cxn ang="0">
                      <a:pos x="160" y="205"/>
                    </a:cxn>
                    <a:cxn ang="0">
                      <a:pos x="93" y="194"/>
                    </a:cxn>
                    <a:cxn ang="0">
                      <a:pos x="51" y="206"/>
                    </a:cxn>
                    <a:cxn ang="0">
                      <a:pos x="0" y="235"/>
                    </a:cxn>
                    <a:cxn ang="0">
                      <a:pos x="11" y="248"/>
                    </a:cxn>
                    <a:cxn ang="0">
                      <a:pos x="10" y="263"/>
                    </a:cxn>
                    <a:cxn ang="0">
                      <a:pos x="43" y="273"/>
                    </a:cxn>
                    <a:cxn ang="0">
                      <a:pos x="103" y="294"/>
                    </a:cxn>
                    <a:cxn ang="0">
                      <a:pos x="128" y="302"/>
                    </a:cxn>
                    <a:cxn ang="0">
                      <a:pos x="148" y="328"/>
                    </a:cxn>
                    <a:cxn ang="0">
                      <a:pos x="144" y="351"/>
                    </a:cxn>
                    <a:cxn ang="0">
                      <a:pos x="188" y="397"/>
                    </a:cxn>
                    <a:cxn ang="0">
                      <a:pos x="199" y="440"/>
                    </a:cxn>
                    <a:cxn ang="0">
                      <a:pos x="220" y="475"/>
                    </a:cxn>
                    <a:cxn ang="0">
                      <a:pos x="197" y="527"/>
                    </a:cxn>
                    <a:cxn ang="0">
                      <a:pos x="197" y="547"/>
                    </a:cxn>
                    <a:cxn ang="0">
                      <a:pos x="162" y="628"/>
                    </a:cxn>
                    <a:cxn ang="0">
                      <a:pos x="222" y="666"/>
                    </a:cxn>
                    <a:cxn ang="0">
                      <a:pos x="308" y="670"/>
                    </a:cxn>
                    <a:cxn ang="0">
                      <a:pos x="361" y="698"/>
                    </a:cxn>
                    <a:cxn ang="0">
                      <a:pos x="431" y="697"/>
                    </a:cxn>
                    <a:cxn ang="0">
                      <a:pos x="452" y="629"/>
                    </a:cxn>
                    <a:cxn ang="0">
                      <a:pos x="487" y="615"/>
                    </a:cxn>
                    <a:cxn ang="0">
                      <a:pos x="525" y="625"/>
                    </a:cxn>
                    <a:cxn ang="0">
                      <a:pos x="552" y="628"/>
                    </a:cxn>
                    <a:cxn ang="0">
                      <a:pos x="593" y="645"/>
                    </a:cxn>
                    <a:cxn ang="0">
                      <a:pos x="640" y="608"/>
                    </a:cxn>
                    <a:cxn ang="0">
                      <a:pos x="667" y="585"/>
                    </a:cxn>
                    <a:cxn ang="0">
                      <a:pos x="635" y="550"/>
                    </a:cxn>
                    <a:cxn ang="0">
                      <a:pos x="624" y="509"/>
                    </a:cxn>
                    <a:cxn ang="0">
                      <a:pos x="640" y="477"/>
                    </a:cxn>
                    <a:cxn ang="0">
                      <a:pos x="636" y="430"/>
                    </a:cxn>
                    <a:cxn ang="0">
                      <a:pos x="620" y="388"/>
                    </a:cxn>
                    <a:cxn ang="0">
                      <a:pos x="584" y="385"/>
                    </a:cxn>
                    <a:cxn ang="0">
                      <a:pos x="603" y="355"/>
                    </a:cxn>
                    <a:cxn ang="0">
                      <a:pos x="635" y="299"/>
                    </a:cxn>
                    <a:cxn ang="0">
                      <a:pos x="663" y="279"/>
                    </a:cxn>
                    <a:cxn ang="0">
                      <a:pos x="694" y="179"/>
                    </a:cxn>
                    <a:cxn ang="0">
                      <a:pos x="608" y="143"/>
                    </a:cxn>
                    <a:cxn ang="0">
                      <a:pos x="548" y="127"/>
                    </a:cxn>
                    <a:cxn ang="0">
                      <a:pos x="526" y="82"/>
                    </a:cxn>
                    <a:cxn ang="0">
                      <a:pos x="489" y="93"/>
                    </a:cxn>
                    <a:cxn ang="0">
                      <a:pos x="452" y="52"/>
                    </a:cxn>
                    <a:cxn ang="0">
                      <a:pos x="408" y="16"/>
                    </a:cxn>
                  </a:cxnLst>
                  <a:rect l="0" t="0" r="r" b="b"/>
                  <a:pathLst>
                    <a:path w="694" h="700">
                      <a:moveTo>
                        <a:pt x="408" y="0"/>
                      </a:moveTo>
                      <a:lnTo>
                        <a:pt x="403" y="4"/>
                      </a:lnTo>
                      <a:lnTo>
                        <a:pt x="381" y="7"/>
                      </a:lnTo>
                      <a:lnTo>
                        <a:pt x="355" y="17"/>
                      </a:lnTo>
                      <a:lnTo>
                        <a:pt x="349" y="36"/>
                      </a:lnTo>
                      <a:lnTo>
                        <a:pt x="345" y="66"/>
                      </a:lnTo>
                      <a:lnTo>
                        <a:pt x="349" y="70"/>
                      </a:lnTo>
                      <a:lnTo>
                        <a:pt x="348" y="76"/>
                      </a:lnTo>
                      <a:lnTo>
                        <a:pt x="336" y="90"/>
                      </a:lnTo>
                      <a:lnTo>
                        <a:pt x="322" y="100"/>
                      </a:lnTo>
                      <a:lnTo>
                        <a:pt x="290" y="109"/>
                      </a:lnTo>
                      <a:lnTo>
                        <a:pt x="275" y="119"/>
                      </a:lnTo>
                      <a:lnTo>
                        <a:pt x="268" y="132"/>
                      </a:lnTo>
                      <a:lnTo>
                        <a:pt x="269" y="138"/>
                      </a:lnTo>
                      <a:lnTo>
                        <a:pt x="284" y="138"/>
                      </a:lnTo>
                      <a:lnTo>
                        <a:pt x="289" y="139"/>
                      </a:lnTo>
                      <a:lnTo>
                        <a:pt x="288" y="143"/>
                      </a:lnTo>
                      <a:lnTo>
                        <a:pt x="267" y="145"/>
                      </a:lnTo>
                      <a:lnTo>
                        <a:pt x="257" y="152"/>
                      </a:lnTo>
                      <a:lnTo>
                        <a:pt x="248" y="154"/>
                      </a:lnTo>
                      <a:lnTo>
                        <a:pt x="237" y="154"/>
                      </a:lnTo>
                      <a:lnTo>
                        <a:pt x="224" y="150"/>
                      </a:lnTo>
                      <a:lnTo>
                        <a:pt x="208" y="148"/>
                      </a:lnTo>
                      <a:lnTo>
                        <a:pt x="203" y="149"/>
                      </a:lnTo>
                      <a:lnTo>
                        <a:pt x="191" y="133"/>
                      </a:lnTo>
                      <a:lnTo>
                        <a:pt x="192" y="124"/>
                      </a:lnTo>
                      <a:lnTo>
                        <a:pt x="188" y="122"/>
                      </a:lnTo>
                      <a:lnTo>
                        <a:pt x="167" y="123"/>
                      </a:lnTo>
                      <a:lnTo>
                        <a:pt x="157" y="120"/>
                      </a:lnTo>
                      <a:lnTo>
                        <a:pt x="159" y="140"/>
                      </a:lnTo>
                      <a:lnTo>
                        <a:pt x="162" y="149"/>
                      </a:lnTo>
                      <a:lnTo>
                        <a:pt x="168" y="154"/>
                      </a:lnTo>
                      <a:lnTo>
                        <a:pt x="175" y="177"/>
                      </a:lnTo>
                      <a:lnTo>
                        <a:pt x="175" y="189"/>
                      </a:lnTo>
                      <a:lnTo>
                        <a:pt x="177" y="202"/>
                      </a:lnTo>
                      <a:lnTo>
                        <a:pt x="183" y="206"/>
                      </a:lnTo>
                      <a:lnTo>
                        <a:pt x="179" y="210"/>
                      </a:lnTo>
                      <a:lnTo>
                        <a:pt x="168" y="211"/>
                      </a:lnTo>
                      <a:lnTo>
                        <a:pt x="165" y="208"/>
                      </a:lnTo>
                      <a:lnTo>
                        <a:pt x="160" y="205"/>
                      </a:lnTo>
                      <a:lnTo>
                        <a:pt x="152" y="208"/>
                      </a:lnTo>
                      <a:lnTo>
                        <a:pt x="145" y="210"/>
                      </a:lnTo>
                      <a:lnTo>
                        <a:pt x="136" y="209"/>
                      </a:lnTo>
                      <a:lnTo>
                        <a:pt x="118" y="215"/>
                      </a:lnTo>
                      <a:lnTo>
                        <a:pt x="93" y="194"/>
                      </a:lnTo>
                      <a:lnTo>
                        <a:pt x="76" y="195"/>
                      </a:lnTo>
                      <a:lnTo>
                        <a:pt x="71" y="193"/>
                      </a:lnTo>
                      <a:lnTo>
                        <a:pt x="66" y="197"/>
                      </a:lnTo>
                      <a:lnTo>
                        <a:pt x="65" y="202"/>
                      </a:lnTo>
                      <a:lnTo>
                        <a:pt x="51" y="206"/>
                      </a:lnTo>
                      <a:lnTo>
                        <a:pt x="42" y="206"/>
                      </a:lnTo>
                      <a:lnTo>
                        <a:pt x="26" y="209"/>
                      </a:lnTo>
                      <a:lnTo>
                        <a:pt x="4" y="219"/>
                      </a:lnTo>
                      <a:lnTo>
                        <a:pt x="0" y="229"/>
                      </a:lnTo>
                      <a:lnTo>
                        <a:pt x="0" y="235"/>
                      </a:lnTo>
                      <a:lnTo>
                        <a:pt x="20" y="232"/>
                      </a:lnTo>
                      <a:lnTo>
                        <a:pt x="19" y="237"/>
                      </a:lnTo>
                      <a:lnTo>
                        <a:pt x="14" y="237"/>
                      </a:lnTo>
                      <a:lnTo>
                        <a:pt x="9" y="243"/>
                      </a:lnTo>
                      <a:lnTo>
                        <a:pt x="11" y="248"/>
                      </a:lnTo>
                      <a:lnTo>
                        <a:pt x="19" y="247"/>
                      </a:lnTo>
                      <a:lnTo>
                        <a:pt x="28" y="247"/>
                      </a:lnTo>
                      <a:lnTo>
                        <a:pt x="26" y="254"/>
                      </a:lnTo>
                      <a:lnTo>
                        <a:pt x="5" y="258"/>
                      </a:lnTo>
                      <a:lnTo>
                        <a:pt x="10" y="263"/>
                      </a:lnTo>
                      <a:lnTo>
                        <a:pt x="23" y="268"/>
                      </a:lnTo>
                      <a:lnTo>
                        <a:pt x="23" y="279"/>
                      </a:lnTo>
                      <a:lnTo>
                        <a:pt x="35" y="280"/>
                      </a:lnTo>
                      <a:lnTo>
                        <a:pt x="35" y="274"/>
                      </a:lnTo>
                      <a:lnTo>
                        <a:pt x="43" y="273"/>
                      </a:lnTo>
                      <a:lnTo>
                        <a:pt x="74" y="284"/>
                      </a:lnTo>
                      <a:lnTo>
                        <a:pt x="84" y="291"/>
                      </a:lnTo>
                      <a:lnTo>
                        <a:pt x="86" y="296"/>
                      </a:lnTo>
                      <a:lnTo>
                        <a:pt x="91" y="299"/>
                      </a:lnTo>
                      <a:lnTo>
                        <a:pt x="103" y="294"/>
                      </a:lnTo>
                      <a:lnTo>
                        <a:pt x="111" y="296"/>
                      </a:lnTo>
                      <a:lnTo>
                        <a:pt x="106" y="300"/>
                      </a:lnTo>
                      <a:lnTo>
                        <a:pt x="118" y="305"/>
                      </a:lnTo>
                      <a:lnTo>
                        <a:pt x="124" y="300"/>
                      </a:lnTo>
                      <a:lnTo>
                        <a:pt x="128" y="302"/>
                      </a:lnTo>
                      <a:lnTo>
                        <a:pt x="125" y="318"/>
                      </a:lnTo>
                      <a:lnTo>
                        <a:pt x="140" y="322"/>
                      </a:lnTo>
                      <a:lnTo>
                        <a:pt x="155" y="318"/>
                      </a:lnTo>
                      <a:lnTo>
                        <a:pt x="165" y="323"/>
                      </a:lnTo>
                      <a:lnTo>
                        <a:pt x="148" y="328"/>
                      </a:lnTo>
                      <a:lnTo>
                        <a:pt x="148" y="334"/>
                      </a:lnTo>
                      <a:lnTo>
                        <a:pt x="155" y="342"/>
                      </a:lnTo>
                      <a:lnTo>
                        <a:pt x="150" y="349"/>
                      </a:lnTo>
                      <a:lnTo>
                        <a:pt x="144" y="344"/>
                      </a:lnTo>
                      <a:lnTo>
                        <a:pt x="144" y="351"/>
                      </a:lnTo>
                      <a:lnTo>
                        <a:pt x="155" y="364"/>
                      </a:lnTo>
                      <a:lnTo>
                        <a:pt x="161" y="374"/>
                      </a:lnTo>
                      <a:lnTo>
                        <a:pt x="164" y="381"/>
                      </a:lnTo>
                      <a:lnTo>
                        <a:pt x="176" y="389"/>
                      </a:lnTo>
                      <a:lnTo>
                        <a:pt x="188" y="397"/>
                      </a:lnTo>
                      <a:lnTo>
                        <a:pt x="203" y="401"/>
                      </a:lnTo>
                      <a:lnTo>
                        <a:pt x="200" y="408"/>
                      </a:lnTo>
                      <a:lnTo>
                        <a:pt x="204" y="417"/>
                      </a:lnTo>
                      <a:lnTo>
                        <a:pt x="204" y="429"/>
                      </a:lnTo>
                      <a:lnTo>
                        <a:pt x="199" y="440"/>
                      </a:lnTo>
                      <a:lnTo>
                        <a:pt x="203" y="450"/>
                      </a:lnTo>
                      <a:lnTo>
                        <a:pt x="213" y="457"/>
                      </a:lnTo>
                      <a:lnTo>
                        <a:pt x="220" y="467"/>
                      </a:lnTo>
                      <a:lnTo>
                        <a:pt x="224" y="480"/>
                      </a:lnTo>
                      <a:lnTo>
                        <a:pt x="220" y="475"/>
                      </a:lnTo>
                      <a:lnTo>
                        <a:pt x="207" y="460"/>
                      </a:lnTo>
                      <a:lnTo>
                        <a:pt x="203" y="467"/>
                      </a:lnTo>
                      <a:lnTo>
                        <a:pt x="203" y="484"/>
                      </a:lnTo>
                      <a:lnTo>
                        <a:pt x="198" y="517"/>
                      </a:lnTo>
                      <a:lnTo>
                        <a:pt x="197" y="527"/>
                      </a:lnTo>
                      <a:lnTo>
                        <a:pt x="203" y="518"/>
                      </a:lnTo>
                      <a:lnTo>
                        <a:pt x="207" y="526"/>
                      </a:lnTo>
                      <a:lnTo>
                        <a:pt x="204" y="530"/>
                      </a:lnTo>
                      <a:lnTo>
                        <a:pt x="197" y="534"/>
                      </a:lnTo>
                      <a:lnTo>
                        <a:pt x="197" y="547"/>
                      </a:lnTo>
                      <a:lnTo>
                        <a:pt x="186" y="607"/>
                      </a:lnTo>
                      <a:lnTo>
                        <a:pt x="181" y="618"/>
                      </a:lnTo>
                      <a:lnTo>
                        <a:pt x="171" y="624"/>
                      </a:lnTo>
                      <a:lnTo>
                        <a:pt x="161" y="624"/>
                      </a:lnTo>
                      <a:lnTo>
                        <a:pt x="162" y="628"/>
                      </a:lnTo>
                      <a:lnTo>
                        <a:pt x="184" y="646"/>
                      </a:lnTo>
                      <a:lnTo>
                        <a:pt x="193" y="650"/>
                      </a:lnTo>
                      <a:lnTo>
                        <a:pt x="204" y="652"/>
                      </a:lnTo>
                      <a:lnTo>
                        <a:pt x="215" y="660"/>
                      </a:lnTo>
                      <a:lnTo>
                        <a:pt x="222" y="666"/>
                      </a:lnTo>
                      <a:lnTo>
                        <a:pt x="268" y="678"/>
                      </a:lnTo>
                      <a:lnTo>
                        <a:pt x="284" y="679"/>
                      </a:lnTo>
                      <a:lnTo>
                        <a:pt x="290" y="678"/>
                      </a:lnTo>
                      <a:lnTo>
                        <a:pt x="300" y="671"/>
                      </a:lnTo>
                      <a:lnTo>
                        <a:pt x="308" y="670"/>
                      </a:lnTo>
                      <a:lnTo>
                        <a:pt x="317" y="672"/>
                      </a:lnTo>
                      <a:lnTo>
                        <a:pt x="332" y="682"/>
                      </a:lnTo>
                      <a:lnTo>
                        <a:pt x="345" y="683"/>
                      </a:lnTo>
                      <a:lnTo>
                        <a:pt x="350" y="689"/>
                      </a:lnTo>
                      <a:lnTo>
                        <a:pt x="361" y="698"/>
                      </a:lnTo>
                      <a:lnTo>
                        <a:pt x="369" y="700"/>
                      </a:lnTo>
                      <a:lnTo>
                        <a:pt x="397" y="698"/>
                      </a:lnTo>
                      <a:lnTo>
                        <a:pt x="410" y="695"/>
                      </a:lnTo>
                      <a:lnTo>
                        <a:pt x="424" y="695"/>
                      </a:lnTo>
                      <a:lnTo>
                        <a:pt x="431" y="697"/>
                      </a:lnTo>
                      <a:lnTo>
                        <a:pt x="429" y="667"/>
                      </a:lnTo>
                      <a:lnTo>
                        <a:pt x="425" y="663"/>
                      </a:lnTo>
                      <a:lnTo>
                        <a:pt x="428" y="649"/>
                      </a:lnTo>
                      <a:lnTo>
                        <a:pt x="434" y="638"/>
                      </a:lnTo>
                      <a:lnTo>
                        <a:pt x="452" y="629"/>
                      </a:lnTo>
                      <a:lnTo>
                        <a:pt x="463" y="622"/>
                      </a:lnTo>
                      <a:lnTo>
                        <a:pt x="469" y="617"/>
                      </a:lnTo>
                      <a:lnTo>
                        <a:pt x="478" y="612"/>
                      </a:lnTo>
                      <a:lnTo>
                        <a:pt x="483" y="612"/>
                      </a:lnTo>
                      <a:lnTo>
                        <a:pt x="487" y="615"/>
                      </a:lnTo>
                      <a:lnTo>
                        <a:pt x="503" y="618"/>
                      </a:lnTo>
                      <a:lnTo>
                        <a:pt x="505" y="619"/>
                      </a:lnTo>
                      <a:lnTo>
                        <a:pt x="507" y="623"/>
                      </a:lnTo>
                      <a:lnTo>
                        <a:pt x="512" y="624"/>
                      </a:lnTo>
                      <a:lnTo>
                        <a:pt x="525" y="625"/>
                      </a:lnTo>
                      <a:lnTo>
                        <a:pt x="526" y="622"/>
                      </a:lnTo>
                      <a:lnTo>
                        <a:pt x="536" y="623"/>
                      </a:lnTo>
                      <a:lnTo>
                        <a:pt x="538" y="625"/>
                      </a:lnTo>
                      <a:lnTo>
                        <a:pt x="546" y="625"/>
                      </a:lnTo>
                      <a:lnTo>
                        <a:pt x="552" y="628"/>
                      </a:lnTo>
                      <a:lnTo>
                        <a:pt x="553" y="633"/>
                      </a:lnTo>
                      <a:lnTo>
                        <a:pt x="557" y="634"/>
                      </a:lnTo>
                      <a:lnTo>
                        <a:pt x="569" y="635"/>
                      </a:lnTo>
                      <a:lnTo>
                        <a:pt x="578" y="644"/>
                      </a:lnTo>
                      <a:lnTo>
                        <a:pt x="593" y="645"/>
                      </a:lnTo>
                      <a:lnTo>
                        <a:pt x="617" y="634"/>
                      </a:lnTo>
                      <a:lnTo>
                        <a:pt x="619" y="631"/>
                      </a:lnTo>
                      <a:lnTo>
                        <a:pt x="620" y="625"/>
                      </a:lnTo>
                      <a:lnTo>
                        <a:pt x="629" y="619"/>
                      </a:lnTo>
                      <a:lnTo>
                        <a:pt x="640" y="608"/>
                      </a:lnTo>
                      <a:lnTo>
                        <a:pt x="646" y="604"/>
                      </a:lnTo>
                      <a:lnTo>
                        <a:pt x="648" y="600"/>
                      </a:lnTo>
                      <a:lnTo>
                        <a:pt x="667" y="590"/>
                      </a:lnTo>
                      <a:lnTo>
                        <a:pt x="668" y="588"/>
                      </a:lnTo>
                      <a:lnTo>
                        <a:pt x="667" y="585"/>
                      </a:lnTo>
                      <a:lnTo>
                        <a:pt x="670" y="579"/>
                      </a:lnTo>
                      <a:lnTo>
                        <a:pt x="670" y="570"/>
                      </a:lnTo>
                      <a:lnTo>
                        <a:pt x="666" y="561"/>
                      </a:lnTo>
                      <a:lnTo>
                        <a:pt x="641" y="559"/>
                      </a:lnTo>
                      <a:lnTo>
                        <a:pt x="635" y="550"/>
                      </a:lnTo>
                      <a:lnTo>
                        <a:pt x="633" y="539"/>
                      </a:lnTo>
                      <a:lnTo>
                        <a:pt x="632" y="528"/>
                      </a:lnTo>
                      <a:lnTo>
                        <a:pt x="634" y="520"/>
                      </a:lnTo>
                      <a:lnTo>
                        <a:pt x="633" y="511"/>
                      </a:lnTo>
                      <a:lnTo>
                        <a:pt x="624" y="509"/>
                      </a:lnTo>
                      <a:lnTo>
                        <a:pt x="623" y="504"/>
                      </a:lnTo>
                      <a:lnTo>
                        <a:pt x="622" y="499"/>
                      </a:lnTo>
                      <a:lnTo>
                        <a:pt x="624" y="490"/>
                      </a:lnTo>
                      <a:lnTo>
                        <a:pt x="629" y="484"/>
                      </a:lnTo>
                      <a:lnTo>
                        <a:pt x="640" y="477"/>
                      </a:lnTo>
                      <a:lnTo>
                        <a:pt x="638" y="467"/>
                      </a:lnTo>
                      <a:lnTo>
                        <a:pt x="627" y="441"/>
                      </a:lnTo>
                      <a:lnTo>
                        <a:pt x="625" y="436"/>
                      </a:lnTo>
                      <a:lnTo>
                        <a:pt x="627" y="431"/>
                      </a:lnTo>
                      <a:lnTo>
                        <a:pt x="636" y="430"/>
                      </a:lnTo>
                      <a:lnTo>
                        <a:pt x="634" y="419"/>
                      </a:lnTo>
                      <a:lnTo>
                        <a:pt x="627" y="418"/>
                      </a:lnTo>
                      <a:lnTo>
                        <a:pt x="624" y="407"/>
                      </a:lnTo>
                      <a:lnTo>
                        <a:pt x="624" y="389"/>
                      </a:lnTo>
                      <a:lnTo>
                        <a:pt x="620" y="388"/>
                      </a:lnTo>
                      <a:lnTo>
                        <a:pt x="603" y="388"/>
                      </a:lnTo>
                      <a:lnTo>
                        <a:pt x="592" y="404"/>
                      </a:lnTo>
                      <a:lnTo>
                        <a:pt x="586" y="409"/>
                      </a:lnTo>
                      <a:lnTo>
                        <a:pt x="582" y="407"/>
                      </a:lnTo>
                      <a:lnTo>
                        <a:pt x="584" y="385"/>
                      </a:lnTo>
                      <a:lnTo>
                        <a:pt x="587" y="372"/>
                      </a:lnTo>
                      <a:lnTo>
                        <a:pt x="591" y="369"/>
                      </a:lnTo>
                      <a:lnTo>
                        <a:pt x="595" y="362"/>
                      </a:lnTo>
                      <a:lnTo>
                        <a:pt x="602" y="358"/>
                      </a:lnTo>
                      <a:lnTo>
                        <a:pt x="603" y="355"/>
                      </a:lnTo>
                      <a:lnTo>
                        <a:pt x="606" y="345"/>
                      </a:lnTo>
                      <a:lnTo>
                        <a:pt x="612" y="337"/>
                      </a:lnTo>
                      <a:lnTo>
                        <a:pt x="635" y="311"/>
                      </a:lnTo>
                      <a:lnTo>
                        <a:pt x="632" y="306"/>
                      </a:lnTo>
                      <a:lnTo>
                        <a:pt x="635" y="299"/>
                      </a:lnTo>
                      <a:lnTo>
                        <a:pt x="652" y="300"/>
                      </a:lnTo>
                      <a:lnTo>
                        <a:pt x="660" y="297"/>
                      </a:lnTo>
                      <a:lnTo>
                        <a:pt x="667" y="291"/>
                      </a:lnTo>
                      <a:lnTo>
                        <a:pt x="665" y="289"/>
                      </a:lnTo>
                      <a:lnTo>
                        <a:pt x="663" y="279"/>
                      </a:lnTo>
                      <a:lnTo>
                        <a:pt x="665" y="251"/>
                      </a:lnTo>
                      <a:lnTo>
                        <a:pt x="672" y="226"/>
                      </a:lnTo>
                      <a:lnTo>
                        <a:pt x="675" y="214"/>
                      </a:lnTo>
                      <a:lnTo>
                        <a:pt x="692" y="191"/>
                      </a:lnTo>
                      <a:lnTo>
                        <a:pt x="694" y="179"/>
                      </a:lnTo>
                      <a:lnTo>
                        <a:pt x="681" y="173"/>
                      </a:lnTo>
                      <a:lnTo>
                        <a:pt x="640" y="161"/>
                      </a:lnTo>
                      <a:lnTo>
                        <a:pt x="622" y="160"/>
                      </a:lnTo>
                      <a:lnTo>
                        <a:pt x="616" y="149"/>
                      </a:lnTo>
                      <a:lnTo>
                        <a:pt x="608" y="143"/>
                      </a:lnTo>
                      <a:lnTo>
                        <a:pt x="596" y="132"/>
                      </a:lnTo>
                      <a:lnTo>
                        <a:pt x="584" y="133"/>
                      </a:lnTo>
                      <a:lnTo>
                        <a:pt x="566" y="128"/>
                      </a:lnTo>
                      <a:lnTo>
                        <a:pt x="558" y="129"/>
                      </a:lnTo>
                      <a:lnTo>
                        <a:pt x="548" y="127"/>
                      </a:lnTo>
                      <a:lnTo>
                        <a:pt x="539" y="119"/>
                      </a:lnTo>
                      <a:lnTo>
                        <a:pt x="528" y="114"/>
                      </a:lnTo>
                      <a:lnTo>
                        <a:pt x="531" y="108"/>
                      </a:lnTo>
                      <a:lnTo>
                        <a:pt x="526" y="106"/>
                      </a:lnTo>
                      <a:lnTo>
                        <a:pt x="526" y="82"/>
                      </a:lnTo>
                      <a:lnTo>
                        <a:pt x="520" y="82"/>
                      </a:lnTo>
                      <a:lnTo>
                        <a:pt x="514" y="90"/>
                      </a:lnTo>
                      <a:lnTo>
                        <a:pt x="509" y="97"/>
                      </a:lnTo>
                      <a:lnTo>
                        <a:pt x="499" y="97"/>
                      </a:lnTo>
                      <a:lnTo>
                        <a:pt x="489" y="93"/>
                      </a:lnTo>
                      <a:lnTo>
                        <a:pt x="487" y="78"/>
                      </a:lnTo>
                      <a:lnTo>
                        <a:pt x="484" y="69"/>
                      </a:lnTo>
                      <a:lnTo>
                        <a:pt x="478" y="64"/>
                      </a:lnTo>
                      <a:lnTo>
                        <a:pt x="466" y="60"/>
                      </a:lnTo>
                      <a:lnTo>
                        <a:pt x="452" y="52"/>
                      </a:lnTo>
                      <a:lnTo>
                        <a:pt x="442" y="48"/>
                      </a:lnTo>
                      <a:lnTo>
                        <a:pt x="433" y="30"/>
                      </a:lnTo>
                      <a:lnTo>
                        <a:pt x="421" y="31"/>
                      </a:lnTo>
                      <a:lnTo>
                        <a:pt x="410" y="26"/>
                      </a:lnTo>
                      <a:lnTo>
                        <a:pt x="408" y="16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35" name="Group 192"/>
              <p:cNvGrpSpPr>
                <a:grpSpLocks noChangeAspect="1"/>
              </p:cNvGrpSpPr>
              <p:nvPr/>
            </p:nvGrpSpPr>
            <p:grpSpPr bwMode="gray">
              <a:xfrm>
                <a:off x="4620419" y="2430810"/>
                <a:ext cx="171450" cy="258763"/>
                <a:chOff x="2428" y="1692"/>
                <a:chExt cx="108" cy="163"/>
              </a:xfrm>
              <a:grpFill/>
            </p:grpSpPr>
            <p:sp>
              <p:nvSpPr>
                <p:cNvPr id="265" name="Freeform 193"/>
                <p:cNvSpPr>
                  <a:spLocks noChangeAspect="1"/>
                </p:cNvSpPr>
                <p:nvPr/>
              </p:nvSpPr>
              <p:spPr bwMode="gray">
                <a:xfrm>
                  <a:off x="2450" y="1692"/>
                  <a:ext cx="86" cy="163"/>
                </a:xfrm>
                <a:custGeom>
                  <a:avLst/>
                  <a:gdLst/>
                  <a:ahLst/>
                  <a:cxnLst>
                    <a:cxn ang="0">
                      <a:pos x="227" y="761"/>
                    </a:cxn>
                    <a:cxn ang="0">
                      <a:pos x="260" y="737"/>
                    </a:cxn>
                    <a:cxn ang="0">
                      <a:pos x="328" y="744"/>
                    </a:cxn>
                    <a:cxn ang="0">
                      <a:pos x="410" y="698"/>
                    </a:cxn>
                    <a:cxn ang="0">
                      <a:pos x="381" y="674"/>
                    </a:cxn>
                    <a:cxn ang="0">
                      <a:pos x="394" y="659"/>
                    </a:cxn>
                    <a:cxn ang="0">
                      <a:pos x="423" y="628"/>
                    </a:cxn>
                    <a:cxn ang="0">
                      <a:pos x="399" y="554"/>
                    </a:cxn>
                    <a:cxn ang="0">
                      <a:pos x="337" y="565"/>
                    </a:cxn>
                    <a:cxn ang="0">
                      <a:pos x="339" y="507"/>
                    </a:cxn>
                    <a:cxn ang="0">
                      <a:pos x="344" y="495"/>
                    </a:cxn>
                    <a:cxn ang="0">
                      <a:pos x="316" y="433"/>
                    </a:cxn>
                    <a:cxn ang="0">
                      <a:pos x="268" y="385"/>
                    </a:cxn>
                    <a:cxn ang="0">
                      <a:pos x="228" y="293"/>
                    </a:cxn>
                    <a:cxn ang="0">
                      <a:pos x="155" y="265"/>
                    </a:cxn>
                    <a:cxn ang="0">
                      <a:pos x="181" y="229"/>
                    </a:cxn>
                    <a:cxn ang="0">
                      <a:pos x="198" y="202"/>
                    </a:cxn>
                    <a:cxn ang="0">
                      <a:pos x="233" y="109"/>
                    </a:cxn>
                    <a:cxn ang="0">
                      <a:pos x="154" y="97"/>
                    </a:cxn>
                    <a:cxn ang="0">
                      <a:pos x="99" y="104"/>
                    </a:cxn>
                    <a:cxn ang="0">
                      <a:pos x="109" y="78"/>
                    </a:cxn>
                    <a:cxn ang="0">
                      <a:pos x="151" y="0"/>
                    </a:cxn>
                    <a:cxn ang="0">
                      <a:pos x="75" y="6"/>
                    </a:cxn>
                    <a:cxn ang="0">
                      <a:pos x="37" y="60"/>
                    </a:cxn>
                    <a:cxn ang="0">
                      <a:pos x="25" y="115"/>
                    </a:cxn>
                    <a:cxn ang="0">
                      <a:pos x="33" y="133"/>
                    </a:cxn>
                    <a:cxn ang="0">
                      <a:pos x="26" y="158"/>
                    </a:cxn>
                    <a:cxn ang="0">
                      <a:pos x="5" y="195"/>
                    </a:cxn>
                    <a:cxn ang="0">
                      <a:pos x="33" y="215"/>
                    </a:cxn>
                    <a:cxn ang="0">
                      <a:pos x="31" y="254"/>
                    </a:cxn>
                    <a:cxn ang="0">
                      <a:pos x="34" y="286"/>
                    </a:cxn>
                    <a:cxn ang="0">
                      <a:pos x="28" y="330"/>
                    </a:cxn>
                    <a:cxn ang="0">
                      <a:pos x="54" y="248"/>
                    </a:cxn>
                    <a:cxn ang="0">
                      <a:pos x="53" y="273"/>
                    </a:cxn>
                    <a:cxn ang="0">
                      <a:pos x="79" y="272"/>
                    </a:cxn>
                    <a:cxn ang="0">
                      <a:pos x="77" y="308"/>
                    </a:cxn>
                    <a:cxn ang="0">
                      <a:pos x="60" y="372"/>
                    </a:cxn>
                    <a:cxn ang="0">
                      <a:pos x="65" y="384"/>
                    </a:cxn>
                    <a:cxn ang="0">
                      <a:pos x="95" y="380"/>
                    </a:cxn>
                    <a:cxn ang="0">
                      <a:pos x="162" y="373"/>
                    </a:cxn>
                    <a:cxn ang="0">
                      <a:pos x="145" y="431"/>
                    </a:cxn>
                    <a:cxn ang="0">
                      <a:pos x="181" y="437"/>
                    </a:cxn>
                    <a:cxn ang="0">
                      <a:pos x="179" y="481"/>
                    </a:cxn>
                    <a:cxn ang="0">
                      <a:pos x="168" y="523"/>
                    </a:cxn>
                    <a:cxn ang="0">
                      <a:pos x="98" y="558"/>
                    </a:cxn>
                    <a:cxn ang="0">
                      <a:pos x="108" y="615"/>
                    </a:cxn>
                    <a:cxn ang="0">
                      <a:pos x="59" y="674"/>
                    </a:cxn>
                    <a:cxn ang="0">
                      <a:pos x="97" y="674"/>
                    </a:cxn>
                    <a:cxn ang="0">
                      <a:pos x="141" y="692"/>
                    </a:cxn>
                    <a:cxn ang="0">
                      <a:pos x="194" y="663"/>
                    </a:cxn>
                    <a:cxn ang="0">
                      <a:pos x="156" y="711"/>
                    </a:cxn>
                    <a:cxn ang="0">
                      <a:pos x="47" y="791"/>
                    </a:cxn>
                    <a:cxn ang="0">
                      <a:pos x="45" y="810"/>
                    </a:cxn>
                    <a:cxn ang="0">
                      <a:pos x="77" y="784"/>
                    </a:cxn>
                    <a:cxn ang="0">
                      <a:pos x="149" y="759"/>
                    </a:cxn>
                  </a:cxnLst>
                  <a:rect l="0" t="0" r="r" b="b"/>
                  <a:pathLst>
                    <a:path w="430" h="814">
                      <a:moveTo>
                        <a:pt x="199" y="767"/>
                      </a:moveTo>
                      <a:lnTo>
                        <a:pt x="200" y="768"/>
                      </a:lnTo>
                      <a:lnTo>
                        <a:pt x="203" y="762"/>
                      </a:lnTo>
                      <a:lnTo>
                        <a:pt x="212" y="760"/>
                      </a:lnTo>
                      <a:lnTo>
                        <a:pt x="222" y="764"/>
                      </a:lnTo>
                      <a:lnTo>
                        <a:pt x="227" y="761"/>
                      </a:lnTo>
                      <a:lnTo>
                        <a:pt x="225" y="754"/>
                      </a:lnTo>
                      <a:lnTo>
                        <a:pt x="251" y="754"/>
                      </a:lnTo>
                      <a:lnTo>
                        <a:pt x="253" y="750"/>
                      </a:lnTo>
                      <a:lnTo>
                        <a:pt x="259" y="748"/>
                      </a:lnTo>
                      <a:lnTo>
                        <a:pt x="260" y="743"/>
                      </a:lnTo>
                      <a:lnTo>
                        <a:pt x="260" y="737"/>
                      </a:lnTo>
                      <a:lnTo>
                        <a:pt x="267" y="741"/>
                      </a:lnTo>
                      <a:lnTo>
                        <a:pt x="274" y="744"/>
                      </a:lnTo>
                      <a:lnTo>
                        <a:pt x="283" y="741"/>
                      </a:lnTo>
                      <a:lnTo>
                        <a:pt x="285" y="745"/>
                      </a:lnTo>
                      <a:lnTo>
                        <a:pt x="290" y="750"/>
                      </a:lnTo>
                      <a:lnTo>
                        <a:pt x="328" y="744"/>
                      </a:lnTo>
                      <a:lnTo>
                        <a:pt x="339" y="746"/>
                      </a:lnTo>
                      <a:lnTo>
                        <a:pt x="388" y="733"/>
                      </a:lnTo>
                      <a:lnTo>
                        <a:pt x="389" y="729"/>
                      </a:lnTo>
                      <a:lnTo>
                        <a:pt x="410" y="713"/>
                      </a:lnTo>
                      <a:lnTo>
                        <a:pt x="413" y="702"/>
                      </a:lnTo>
                      <a:lnTo>
                        <a:pt x="410" y="698"/>
                      </a:lnTo>
                      <a:lnTo>
                        <a:pt x="386" y="698"/>
                      </a:lnTo>
                      <a:lnTo>
                        <a:pt x="373" y="697"/>
                      </a:lnTo>
                      <a:lnTo>
                        <a:pt x="373" y="689"/>
                      </a:lnTo>
                      <a:lnTo>
                        <a:pt x="369" y="682"/>
                      </a:lnTo>
                      <a:lnTo>
                        <a:pt x="378" y="679"/>
                      </a:lnTo>
                      <a:lnTo>
                        <a:pt x="381" y="674"/>
                      </a:lnTo>
                      <a:lnTo>
                        <a:pt x="386" y="668"/>
                      </a:lnTo>
                      <a:lnTo>
                        <a:pt x="383" y="665"/>
                      </a:lnTo>
                      <a:lnTo>
                        <a:pt x="377" y="663"/>
                      </a:lnTo>
                      <a:lnTo>
                        <a:pt x="383" y="658"/>
                      </a:lnTo>
                      <a:lnTo>
                        <a:pt x="391" y="655"/>
                      </a:lnTo>
                      <a:lnTo>
                        <a:pt x="394" y="659"/>
                      </a:lnTo>
                      <a:lnTo>
                        <a:pt x="403" y="657"/>
                      </a:lnTo>
                      <a:lnTo>
                        <a:pt x="404" y="651"/>
                      </a:lnTo>
                      <a:lnTo>
                        <a:pt x="403" y="642"/>
                      </a:lnTo>
                      <a:lnTo>
                        <a:pt x="408" y="642"/>
                      </a:lnTo>
                      <a:lnTo>
                        <a:pt x="415" y="638"/>
                      </a:lnTo>
                      <a:lnTo>
                        <a:pt x="423" y="628"/>
                      </a:lnTo>
                      <a:lnTo>
                        <a:pt x="429" y="608"/>
                      </a:lnTo>
                      <a:lnTo>
                        <a:pt x="430" y="593"/>
                      </a:lnTo>
                      <a:lnTo>
                        <a:pt x="426" y="577"/>
                      </a:lnTo>
                      <a:lnTo>
                        <a:pt x="418" y="563"/>
                      </a:lnTo>
                      <a:lnTo>
                        <a:pt x="408" y="557"/>
                      </a:lnTo>
                      <a:lnTo>
                        <a:pt x="399" y="554"/>
                      </a:lnTo>
                      <a:lnTo>
                        <a:pt x="387" y="554"/>
                      </a:lnTo>
                      <a:lnTo>
                        <a:pt x="365" y="557"/>
                      </a:lnTo>
                      <a:lnTo>
                        <a:pt x="355" y="572"/>
                      </a:lnTo>
                      <a:lnTo>
                        <a:pt x="350" y="567"/>
                      </a:lnTo>
                      <a:lnTo>
                        <a:pt x="340" y="566"/>
                      </a:lnTo>
                      <a:lnTo>
                        <a:pt x="337" y="565"/>
                      </a:lnTo>
                      <a:lnTo>
                        <a:pt x="340" y="555"/>
                      </a:lnTo>
                      <a:lnTo>
                        <a:pt x="353" y="540"/>
                      </a:lnTo>
                      <a:lnTo>
                        <a:pt x="355" y="534"/>
                      </a:lnTo>
                      <a:lnTo>
                        <a:pt x="355" y="525"/>
                      </a:lnTo>
                      <a:lnTo>
                        <a:pt x="345" y="512"/>
                      </a:lnTo>
                      <a:lnTo>
                        <a:pt x="339" y="507"/>
                      </a:lnTo>
                      <a:lnTo>
                        <a:pt x="335" y="501"/>
                      </a:lnTo>
                      <a:lnTo>
                        <a:pt x="330" y="498"/>
                      </a:lnTo>
                      <a:lnTo>
                        <a:pt x="317" y="485"/>
                      </a:lnTo>
                      <a:lnTo>
                        <a:pt x="321" y="482"/>
                      </a:lnTo>
                      <a:lnTo>
                        <a:pt x="332" y="492"/>
                      </a:lnTo>
                      <a:lnTo>
                        <a:pt x="344" y="495"/>
                      </a:lnTo>
                      <a:lnTo>
                        <a:pt x="345" y="493"/>
                      </a:lnTo>
                      <a:lnTo>
                        <a:pt x="343" y="477"/>
                      </a:lnTo>
                      <a:lnTo>
                        <a:pt x="335" y="471"/>
                      </a:lnTo>
                      <a:lnTo>
                        <a:pt x="326" y="459"/>
                      </a:lnTo>
                      <a:lnTo>
                        <a:pt x="323" y="444"/>
                      </a:lnTo>
                      <a:lnTo>
                        <a:pt x="316" y="433"/>
                      </a:lnTo>
                      <a:lnTo>
                        <a:pt x="311" y="423"/>
                      </a:lnTo>
                      <a:lnTo>
                        <a:pt x="301" y="410"/>
                      </a:lnTo>
                      <a:lnTo>
                        <a:pt x="290" y="405"/>
                      </a:lnTo>
                      <a:lnTo>
                        <a:pt x="276" y="402"/>
                      </a:lnTo>
                      <a:lnTo>
                        <a:pt x="273" y="399"/>
                      </a:lnTo>
                      <a:lnTo>
                        <a:pt x="268" y="385"/>
                      </a:lnTo>
                      <a:lnTo>
                        <a:pt x="260" y="374"/>
                      </a:lnTo>
                      <a:lnTo>
                        <a:pt x="254" y="361"/>
                      </a:lnTo>
                      <a:lnTo>
                        <a:pt x="252" y="350"/>
                      </a:lnTo>
                      <a:lnTo>
                        <a:pt x="248" y="312"/>
                      </a:lnTo>
                      <a:lnTo>
                        <a:pt x="240" y="305"/>
                      </a:lnTo>
                      <a:lnTo>
                        <a:pt x="228" y="293"/>
                      </a:lnTo>
                      <a:lnTo>
                        <a:pt x="221" y="282"/>
                      </a:lnTo>
                      <a:lnTo>
                        <a:pt x="193" y="266"/>
                      </a:lnTo>
                      <a:lnTo>
                        <a:pt x="188" y="265"/>
                      </a:lnTo>
                      <a:lnTo>
                        <a:pt x="171" y="271"/>
                      </a:lnTo>
                      <a:lnTo>
                        <a:pt x="156" y="267"/>
                      </a:lnTo>
                      <a:lnTo>
                        <a:pt x="155" y="265"/>
                      </a:lnTo>
                      <a:lnTo>
                        <a:pt x="157" y="258"/>
                      </a:lnTo>
                      <a:lnTo>
                        <a:pt x="163" y="251"/>
                      </a:lnTo>
                      <a:lnTo>
                        <a:pt x="172" y="249"/>
                      </a:lnTo>
                      <a:lnTo>
                        <a:pt x="182" y="249"/>
                      </a:lnTo>
                      <a:lnTo>
                        <a:pt x="192" y="244"/>
                      </a:lnTo>
                      <a:lnTo>
                        <a:pt x="181" y="229"/>
                      </a:lnTo>
                      <a:lnTo>
                        <a:pt x="176" y="228"/>
                      </a:lnTo>
                      <a:lnTo>
                        <a:pt x="174" y="222"/>
                      </a:lnTo>
                      <a:lnTo>
                        <a:pt x="183" y="223"/>
                      </a:lnTo>
                      <a:lnTo>
                        <a:pt x="189" y="218"/>
                      </a:lnTo>
                      <a:lnTo>
                        <a:pt x="195" y="210"/>
                      </a:lnTo>
                      <a:lnTo>
                        <a:pt x="198" y="202"/>
                      </a:lnTo>
                      <a:lnTo>
                        <a:pt x="211" y="183"/>
                      </a:lnTo>
                      <a:lnTo>
                        <a:pt x="212" y="173"/>
                      </a:lnTo>
                      <a:lnTo>
                        <a:pt x="216" y="160"/>
                      </a:lnTo>
                      <a:lnTo>
                        <a:pt x="220" y="145"/>
                      </a:lnTo>
                      <a:lnTo>
                        <a:pt x="233" y="129"/>
                      </a:lnTo>
                      <a:lnTo>
                        <a:pt x="233" y="109"/>
                      </a:lnTo>
                      <a:lnTo>
                        <a:pt x="230" y="100"/>
                      </a:lnTo>
                      <a:lnTo>
                        <a:pt x="214" y="99"/>
                      </a:lnTo>
                      <a:lnTo>
                        <a:pt x="200" y="102"/>
                      </a:lnTo>
                      <a:lnTo>
                        <a:pt x="178" y="98"/>
                      </a:lnTo>
                      <a:lnTo>
                        <a:pt x="166" y="100"/>
                      </a:lnTo>
                      <a:lnTo>
                        <a:pt x="154" y="97"/>
                      </a:lnTo>
                      <a:lnTo>
                        <a:pt x="118" y="109"/>
                      </a:lnTo>
                      <a:lnTo>
                        <a:pt x="111" y="116"/>
                      </a:lnTo>
                      <a:lnTo>
                        <a:pt x="106" y="113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99" y="104"/>
                      </a:lnTo>
                      <a:lnTo>
                        <a:pt x="99" y="99"/>
                      </a:lnTo>
                      <a:lnTo>
                        <a:pt x="114" y="95"/>
                      </a:lnTo>
                      <a:lnTo>
                        <a:pt x="124" y="86"/>
                      </a:lnTo>
                      <a:lnTo>
                        <a:pt x="107" y="84"/>
                      </a:lnTo>
                      <a:lnTo>
                        <a:pt x="108" y="77"/>
                      </a:lnTo>
                      <a:lnTo>
                        <a:pt x="109" y="78"/>
                      </a:lnTo>
                      <a:lnTo>
                        <a:pt x="119" y="66"/>
                      </a:lnTo>
                      <a:lnTo>
                        <a:pt x="139" y="54"/>
                      </a:lnTo>
                      <a:lnTo>
                        <a:pt x="147" y="39"/>
                      </a:lnTo>
                      <a:lnTo>
                        <a:pt x="161" y="30"/>
                      </a:lnTo>
                      <a:lnTo>
                        <a:pt x="163" y="4"/>
                      </a:lnTo>
                      <a:lnTo>
                        <a:pt x="151" y="0"/>
                      </a:lnTo>
                      <a:lnTo>
                        <a:pt x="138" y="4"/>
                      </a:lnTo>
                      <a:lnTo>
                        <a:pt x="124" y="8"/>
                      </a:lnTo>
                      <a:lnTo>
                        <a:pt x="112" y="8"/>
                      </a:lnTo>
                      <a:lnTo>
                        <a:pt x="96" y="12"/>
                      </a:lnTo>
                      <a:lnTo>
                        <a:pt x="95" y="11"/>
                      </a:lnTo>
                      <a:lnTo>
                        <a:pt x="75" y="6"/>
                      </a:lnTo>
                      <a:lnTo>
                        <a:pt x="64" y="9"/>
                      </a:lnTo>
                      <a:lnTo>
                        <a:pt x="54" y="27"/>
                      </a:lnTo>
                      <a:lnTo>
                        <a:pt x="54" y="41"/>
                      </a:lnTo>
                      <a:lnTo>
                        <a:pt x="42" y="43"/>
                      </a:lnTo>
                      <a:lnTo>
                        <a:pt x="43" y="57"/>
                      </a:lnTo>
                      <a:lnTo>
                        <a:pt x="37" y="60"/>
                      </a:lnTo>
                      <a:lnTo>
                        <a:pt x="39" y="65"/>
                      </a:lnTo>
                      <a:lnTo>
                        <a:pt x="47" y="73"/>
                      </a:lnTo>
                      <a:lnTo>
                        <a:pt x="20" y="88"/>
                      </a:lnTo>
                      <a:lnTo>
                        <a:pt x="20" y="109"/>
                      </a:lnTo>
                      <a:lnTo>
                        <a:pt x="27" y="113"/>
                      </a:lnTo>
                      <a:lnTo>
                        <a:pt x="25" y="115"/>
                      </a:lnTo>
                      <a:lnTo>
                        <a:pt x="18" y="114"/>
                      </a:lnTo>
                      <a:lnTo>
                        <a:pt x="16" y="115"/>
                      </a:lnTo>
                      <a:lnTo>
                        <a:pt x="16" y="130"/>
                      </a:lnTo>
                      <a:lnTo>
                        <a:pt x="22" y="131"/>
                      </a:lnTo>
                      <a:lnTo>
                        <a:pt x="34" y="129"/>
                      </a:lnTo>
                      <a:lnTo>
                        <a:pt x="33" y="133"/>
                      </a:lnTo>
                      <a:lnTo>
                        <a:pt x="27" y="136"/>
                      </a:lnTo>
                      <a:lnTo>
                        <a:pt x="33" y="138"/>
                      </a:lnTo>
                      <a:lnTo>
                        <a:pt x="28" y="147"/>
                      </a:lnTo>
                      <a:lnTo>
                        <a:pt x="27" y="151"/>
                      </a:lnTo>
                      <a:lnTo>
                        <a:pt x="28" y="157"/>
                      </a:lnTo>
                      <a:lnTo>
                        <a:pt x="26" y="158"/>
                      </a:lnTo>
                      <a:lnTo>
                        <a:pt x="22" y="163"/>
                      </a:lnTo>
                      <a:lnTo>
                        <a:pt x="22" y="167"/>
                      </a:lnTo>
                      <a:lnTo>
                        <a:pt x="18" y="170"/>
                      </a:lnTo>
                      <a:lnTo>
                        <a:pt x="16" y="178"/>
                      </a:lnTo>
                      <a:lnTo>
                        <a:pt x="16" y="192"/>
                      </a:lnTo>
                      <a:lnTo>
                        <a:pt x="5" y="195"/>
                      </a:lnTo>
                      <a:lnTo>
                        <a:pt x="0" y="197"/>
                      </a:lnTo>
                      <a:lnTo>
                        <a:pt x="0" y="201"/>
                      </a:lnTo>
                      <a:lnTo>
                        <a:pt x="10" y="202"/>
                      </a:lnTo>
                      <a:lnTo>
                        <a:pt x="11" y="211"/>
                      </a:lnTo>
                      <a:lnTo>
                        <a:pt x="23" y="222"/>
                      </a:lnTo>
                      <a:lnTo>
                        <a:pt x="33" y="215"/>
                      </a:lnTo>
                      <a:lnTo>
                        <a:pt x="43" y="206"/>
                      </a:lnTo>
                      <a:lnTo>
                        <a:pt x="44" y="205"/>
                      </a:lnTo>
                      <a:lnTo>
                        <a:pt x="45" y="206"/>
                      </a:lnTo>
                      <a:lnTo>
                        <a:pt x="45" y="212"/>
                      </a:lnTo>
                      <a:lnTo>
                        <a:pt x="33" y="243"/>
                      </a:lnTo>
                      <a:lnTo>
                        <a:pt x="31" y="254"/>
                      </a:lnTo>
                      <a:lnTo>
                        <a:pt x="31" y="259"/>
                      </a:lnTo>
                      <a:lnTo>
                        <a:pt x="28" y="264"/>
                      </a:lnTo>
                      <a:lnTo>
                        <a:pt x="26" y="275"/>
                      </a:lnTo>
                      <a:lnTo>
                        <a:pt x="26" y="283"/>
                      </a:lnTo>
                      <a:lnTo>
                        <a:pt x="32" y="282"/>
                      </a:lnTo>
                      <a:lnTo>
                        <a:pt x="34" y="286"/>
                      </a:lnTo>
                      <a:lnTo>
                        <a:pt x="33" y="292"/>
                      </a:lnTo>
                      <a:lnTo>
                        <a:pt x="25" y="307"/>
                      </a:lnTo>
                      <a:lnTo>
                        <a:pt x="20" y="331"/>
                      </a:lnTo>
                      <a:lnTo>
                        <a:pt x="20" y="334"/>
                      </a:lnTo>
                      <a:lnTo>
                        <a:pt x="26" y="334"/>
                      </a:lnTo>
                      <a:lnTo>
                        <a:pt x="28" y="330"/>
                      </a:lnTo>
                      <a:lnTo>
                        <a:pt x="32" y="318"/>
                      </a:lnTo>
                      <a:lnTo>
                        <a:pt x="43" y="291"/>
                      </a:lnTo>
                      <a:lnTo>
                        <a:pt x="42" y="277"/>
                      </a:lnTo>
                      <a:lnTo>
                        <a:pt x="39" y="270"/>
                      </a:lnTo>
                      <a:lnTo>
                        <a:pt x="38" y="266"/>
                      </a:lnTo>
                      <a:lnTo>
                        <a:pt x="54" y="248"/>
                      </a:lnTo>
                      <a:lnTo>
                        <a:pt x="54" y="254"/>
                      </a:lnTo>
                      <a:lnTo>
                        <a:pt x="47" y="271"/>
                      </a:lnTo>
                      <a:lnTo>
                        <a:pt x="47" y="282"/>
                      </a:lnTo>
                      <a:lnTo>
                        <a:pt x="49" y="278"/>
                      </a:lnTo>
                      <a:lnTo>
                        <a:pt x="52" y="277"/>
                      </a:lnTo>
                      <a:lnTo>
                        <a:pt x="53" y="273"/>
                      </a:lnTo>
                      <a:lnTo>
                        <a:pt x="55" y="271"/>
                      </a:lnTo>
                      <a:lnTo>
                        <a:pt x="61" y="276"/>
                      </a:lnTo>
                      <a:lnTo>
                        <a:pt x="64" y="275"/>
                      </a:lnTo>
                      <a:lnTo>
                        <a:pt x="64" y="261"/>
                      </a:lnTo>
                      <a:lnTo>
                        <a:pt x="72" y="266"/>
                      </a:lnTo>
                      <a:lnTo>
                        <a:pt x="79" y="272"/>
                      </a:lnTo>
                      <a:lnTo>
                        <a:pt x="74" y="273"/>
                      </a:lnTo>
                      <a:lnTo>
                        <a:pt x="71" y="278"/>
                      </a:lnTo>
                      <a:lnTo>
                        <a:pt x="69" y="283"/>
                      </a:lnTo>
                      <a:lnTo>
                        <a:pt x="68" y="298"/>
                      </a:lnTo>
                      <a:lnTo>
                        <a:pt x="71" y="303"/>
                      </a:lnTo>
                      <a:lnTo>
                        <a:pt x="77" y="308"/>
                      </a:lnTo>
                      <a:lnTo>
                        <a:pt x="79" y="319"/>
                      </a:lnTo>
                      <a:lnTo>
                        <a:pt x="74" y="328"/>
                      </a:lnTo>
                      <a:lnTo>
                        <a:pt x="69" y="341"/>
                      </a:lnTo>
                      <a:lnTo>
                        <a:pt x="61" y="355"/>
                      </a:lnTo>
                      <a:lnTo>
                        <a:pt x="59" y="363"/>
                      </a:lnTo>
                      <a:lnTo>
                        <a:pt x="60" y="372"/>
                      </a:lnTo>
                      <a:lnTo>
                        <a:pt x="54" y="367"/>
                      </a:lnTo>
                      <a:lnTo>
                        <a:pt x="52" y="372"/>
                      </a:lnTo>
                      <a:lnTo>
                        <a:pt x="59" y="395"/>
                      </a:lnTo>
                      <a:lnTo>
                        <a:pt x="64" y="399"/>
                      </a:lnTo>
                      <a:lnTo>
                        <a:pt x="66" y="398"/>
                      </a:lnTo>
                      <a:lnTo>
                        <a:pt x="65" y="384"/>
                      </a:lnTo>
                      <a:lnTo>
                        <a:pt x="66" y="380"/>
                      </a:lnTo>
                      <a:lnTo>
                        <a:pt x="70" y="379"/>
                      </a:lnTo>
                      <a:lnTo>
                        <a:pt x="87" y="391"/>
                      </a:lnTo>
                      <a:lnTo>
                        <a:pt x="92" y="394"/>
                      </a:lnTo>
                      <a:lnTo>
                        <a:pt x="95" y="388"/>
                      </a:lnTo>
                      <a:lnTo>
                        <a:pt x="95" y="380"/>
                      </a:lnTo>
                      <a:lnTo>
                        <a:pt x="119" y="383"/>
                      </a:lnTo>
                      <a:lnTo>
                        <a:pt x="135" y="374"/>
                      </a:lnTo>
                      <a:lnTo>
                        <a:pt x="136" y="372"/>
                      </a:lnTo>
                      <a:lnTo>
                        <a:pt x="144" y="368"/>
                      </a:lnTo>
                      <a:lnTo>
                        <a:pt x="165" y="371"/>
                      </a:lnTo>
                      <a:lnTo>
                        <a:pt x="162" y="373"/>
                      </a:lnTo>
                      <a:lnTo>
                        <a:pt x="158" y="373"/>
                      </a:lnTo>
                      <a:lnTo>
                        <a:pt x="150" y="380"/>
                      </a:lnTo>
                      <a:lnTo>
                        <a:pt x="138" y="406"/>
                      </a:lnTo>
                      <a:lnTo>
                        <a:pt x="135" y="413"/>
                      </a:lnTo>
                      <a:lnTo>
                        <a:pt x="138" y="421"/>
                      </a:lnTo>
                      <a:lnTo>
                        <a:pt x="145" y="431"/>
                      </a:lnTo>
                      <a:lnTo>
                        <a:pt x="149" y="438"/>
                      </a:lnTo>
                      <a:lnTo>
                        <a:pt x="150" y="439"/>
                      </a:lnTo>
                      <a:lnTo>
                        <a:pt x="151" y="437"/>
                      </a:lnTo>
                      <a:lnTo>
                        <a:pt x="158" y="449"/>
                      </a:lnTo>
                      <a:lnTo>
                        <a:pt x="172" y="444"/>
                      </a:lnTo>
                      <a:lnTo>
                        <a:pt x="181" y="437"/>
                      </a:lnTo>
                      <a:lnTo>
                        <a:pt x="184" y="438"/>
                      </a:lnTo>
                      <a:lnTo>
                        <a:pt x="181" y="444"/>
                      </a:lnTo>
                      <a:lnTo>
                        <a:pt x="179" y="461"/>
                      </a:lnTo>
                      <a:lnTo>
                        <a:pt x="174" y="468"/>
                      </a:lnTo>
                      <a:lnTo>
                        <a:pt x="169" y="479"/>
                      </a:lnTo>
                      <a:lnTo>
                        <a:pt x="179" y="481"/>
                      </a:lnTo>
                      <a:lnTo>
                        <a:pt x="174" y="490"/>
                      </a:lnTo>
                      <a:lnTo>
                        <a:pt x="168" y="506"/>
                      </a:lnTo>
                      <a:lnTo>
                        <a:pt x="172" y="509"/>
                      </a:lnTo>
                      <a:lnTo>
                        <a:pt x="177" y="513"/>
                      </a:lnTo>
                      <a:lnTo>
                        <a:pt x="173" y="514"/>
                      </a:lnTo>
                      <a:lnTo>
                        <a:pt x="168" y="523"/>
                      </a:lnTo>
                      <a:lnTo>
                        <a:pt x="128" y="522"/>
                      </a:lnTo>
                      <a:lnTo>
                        <a:pt x="115" y="529"/>
                      </a:lnTo>
                      <a:lnTo>
                        <a:pt x="102" y="540"/>
                      </a:lnTo>
                      <a:lnTo>
                        <a:pt x="79" y="565"/>
                      </a:lnTo>
                      <a:lnTo>
                        <a:pt x="84" y="568"/>
                      </a:lnTo>
                      <a:lnTo>
                        <a:pt x="98" y="558"/>
                      </a:lnTo>
                      <a:lnTo>
                        <a:pt x="109" y="556"/>
                      </a:lnTo>
                      <a:lnTo>
                        <a:pt x="111" y="565"/>
                      </a:lnTo>
                      <a:lnTo>
                        <a:pt x="112" y="585"/>
                      </a:lnTo>
                      <a:lnTo>
                        <a:pt x="113" y="589"/>
                      </a:lnTo>
                      <a:lnTo>
                        <a:pt x="119" y="593"/>
                      </a:lnTo>
                      <a:lnTo>
                        <a:pt x="108" y="615"/>
                      </a:lnTo>
                      <a:lnTo>
                        <a:pt x="79" y="636"/>
                      </a:lnTo>
                      <a:lnTo>
                        <a:pt x="48" y="652"/>
                      </a:lnTo>
                      <a:lnTo>
                        <a:pt x="50" y="654"/>
                      </a:lnTo>
                      <a:lnTo>
                        <a:pt x="52" y="660"/>
                      </a:lnTo>
                      <a:lnTo>
                        <a:pt x="56" y="671"/>
                      </a:lnTo>
                      <a:lnTo>
                        <a:pt x="59" y="674"/>
                      </a:lnTo>
                      <a:lnTo>
                        <a:pt x="65" y="675"/>
                      </a:lnTo>
                      <a:lnTo>
                        <a:pt x="72" y="671"/>
                      </a:lnTo>
                      <a:lnTo>
                        <a:pt x="82" y="663"/>
                      </a:lnTo>
                      <a:lnTo>
                        <a:pt x="91" y="659"/>
                      </a:lnTo>
                      <a:lnTo>
                        <a:pt x="95" y="660"/>
                      </a:lnTo>
                      <a:lnTo>
                        <a:pt x="97" y="674"/>
                      </a:lnTo>
                      <a:lnTo>
                        <a:pt x="101" y="678"/>
                      </a:lnTo>
                      <a:lnTo>
                        <a:pt x="113" y="678"/>
                      </a:lnTo>
                      <a:lnTo>
                        <a:pt x="120" y="671"/>
                      </a:lnTo>
                      <a:lnTo>
                        <a:pt x="123" y="670"/>
                      </a:lnTo>
                      <a:lnTo>
                        <a:pt x="127" y="673"/>
                      </a:lnTo>
                      <a:lnTo>
                        <a:pt x="141" y="692"/>
                      </a:lnTo>
                      <a:lnTo>
                        <a:pt x="147" y="694"/>
                      </a:lnTo>
                      <a:lnTo>
                        <a:pt x="156" y="694"/>
                      </a:lnTo>
                      <a:lnTo>
                        <a:pt x="162" y="689"/>
                      </a:lnTo>
                      <a:lnTo>
                        <a:pt x="166" y="682"/>
                      </a:lnTo>
                      <a:lnTo>
                        <a:pt x="179" y="675"/>
                      </a:lnTo>
                      <a:lnTo>
                        <a:pt x="194" y="663"/>
                      </a:lnTo>
                      <a:lnTo>
                        <a:pt x="195" y="670"/>
                      </a:lnTo>
                      <a:lnTo>
                        <a:pt x="190" y="678"/>
                      </a:lnTo>
                      <a:lnTo>
                        <a:pt x="174" y="697"/>
                      </a:lnTo>
                      <a:lnTo>
                        <a:pt x="172" y="705"/>
                      </a:lnTo>
                      <a:lnTo>
                        <a:pt x="168" y="708"/>
                      </a:lnTo>
                      <a:lnTo>
                        <a:pt x="156" y="711"/>
                      </a:lnTo>
                      <a:lnTo>
                        <a:pt x="124" y="711"/>
                      </a:lnTo>
                      <a:lnTo>
                        <a:pt x="109" y="713"/>
                      </a:lnTo>
                      <a:lnTo>
                        <a:pt x="104" y="724"/>
                      </a:lnTo>
                      <a:lnTo>
                        <a:pt x="95" y="730"/>
                      </a:lnTo>
                      <a:lnTo>
                        <a:pt x="88" y="745"/>
                      </a:lnTo>
                      <a:lnTo>
                        <a:pt x="47" y="791"/>
                      </a:lnTo>
                      <a:lnTo>
                        <a:pt x="31" y="800"/>
                      </a:lnTo>
                      <a:lnTo>
                        <a:pt x="28" y="809"/>
                      </a:lnTo>
                      <a:lnTo>
                        <a:pt x="28" y="813"/>
                      </a:lnTo>
                      <a:lnTo>
                        <a:pt x="31" y="807"/>
                      </a:lnTo>
                      <a:lnTo>
                        <a:pt x="34" y="804"/>
                      </a:lnTo>
                      <a:lnTo>
                        <a:pt x="45" y="810"/>
                      </a:lnTo>
                      <a:lnTo>
                        <a:pt x="50" y="809"/>
                      </a:lnTo>
                      <a:lnTo>
                        <a:pt x="54" y="814"/>
                      </a:lnTo>
                      <a:lnTo>
                        <a:pt x="58" y="809"/>
                      </a:lnTo>
                      <a:lnTo>
                        <a:pt x="60" y="800"/>
                      </a:lnTo>
                      <a:lnTo>
                        <a:pt x="71" y="796"/>
                      </a:lnTo>
                      <a:lnTo>
                        <a:pt x="77" y="784"/>
                      </a:lnTo>
                      <a:lnTo>
                        <a:pt x="107" y="783"/>
                      </a:lnTo>
                      <a:lnTo>
                        <a:pt x="127" y="791"/>
                      </a:lnTo>
                      <a:lnTo>
                        <a:pt x="134" y="791"/>
                      </a:lnTo>
                      <a:lnTo>
                        <a:pt x="141" y="782"/>
                      </a:lnTo>
                      <a:lnTo>
                        <a:pt x="145" y="760"/>
                      </a:lnTo>
                      <a:lnTo>
                        <a:pt x="149" y="759"/>
                      </a:lnTo>
                      <a:lnTo>
                        <a:pt x="156" y="759"/>
                      </a:lnTo>
                      <a:lnTo>
                        <a:pt x="166" y="754"/>
                      </a:lnTo>
                      <a:lnTo>
                        <a:pt x="182" y="750"/>
                      </a:lnTo>
                      <a:lnTo>
                        <a:pt x="199" y="76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6" name="Freeform 194"/>
                <p:cNvSpPr>
                  <a:spLocks noChangeAspect="1"/>
                </p:cNvSpPr>
                <p:nvPr/>
              </p:nvSpPr>
              <p:spPr bwMode="gray">
                <a:xfrm>
                  <a:off x="2428" y="1759"/>
                  <a:ext cx="28" cy="25"/>
                </a:xfrm>
                <a:custGeom>
                  <a:avLst/>
                  <a:gdLst/>
                  <a:ahLst/>
                  <a:cxnLst>
                    <a:cxn ang="0">
                      <a:pos x="28" y="36"/>
                    </a:cxn>
                    <a:cxn ang="0">
                      <a:pos x="27" y="48"/>
                    </a:cxn>
                    <a:cxn ang="0">
                      <a:pos x="21" y="58"/>
                    </a:cxn>
                    <a:cxn ang="0">
                      <a:pos x="11" y="59"/>
                    </a:cxn>
                    <a:cxn ang="0">
                      <a:pos x="11" y="72"/>
                    </a:cxn>
                    <a:cxn ang="0">
                      <a:pos x="0" y="80"/>
                    </a:cxn>
                    <a:cxn ang="0">
                      <a:pos x="16" y="91"/>
                    </a:cxn>
                    <a:cxn ang="0">
                      <a:pos x="23" y="110"/>
                    </a:cxn>
                    <a:cxn ang="0">
                      <a:pos x="34" y="115"/>
                    </a:cxn>
                    <a:cxn ang="0">
                      <a:pos x="47" y="104"/>
                    </a:cxn>
                    <a:cxn ang="0">
                      <a:pos x="53" y="93"/>
                    </a:cxn>
                    <a:cxn ang="0">
                      <a:pos x="82" y="85"/>
                    </a:cxn>
                    <a:cxn ang="0">
                      <a:pos x="97" y="99"/>
                    </a:cxn>
                    <a:cxn ang="0">
                      <a:pos x="98" y="106"/>
                    </a:cxn>
                    <a:cxn ang="0">
                      <a:pos x="98" y="121"/>
                    </a:cxn>
                    <a:cxn ang="0">
                      <a:pos x="101" y="126"/>
                    </a:cxn>
                    <a:cxn ang="0">
                      <a:pos x="103" y="126"/>
                    </a:cxn>
                    <a:cxn ang="0">
                      <a:pos x="117" y="117"/>
                    </a:cxn>
                    <a:cxn ang="0">
                      <a:pos x="119" y="107"/>
                    </a:cxn>
                    <a:cxn ang="0">
                      <a:pos x="132" y="105"/>
                    </a:cxn>
                    <a:cxn ang="0">
                      <a:pos x="138" y="97"/>
                    </a:cxn>
                    <a:cxn ang="0">
                      <a:pos x="132" y="85"/>
                    </a:cxn>
                    <a:cxn ang="0">
                      <a:pos x="130" y="78"/>
                    </a:cxn>
                    <a:cxn ang="0">
                      <a:pos x="138" y="90"/>
                    </a:cxn>
                    <a:cxn ang="0">
                      <a:pos x="140" y="79"/>
                    </a:cxn>
                    <a:cxn ang="0">
                      <a:pos x="135" y="68"/>
                    </a:cxn>
                    <a:cxn ang="0">
                      <a:pos x="130" y="66"/>
                    </a:cxn>
                    <a:cxn ang="0">
                      <a:pos x="116" y="68"/>
                    </a:cxn>
                    <a:cxn ang="0">
                      <a:pos x="122" y="57"/>
                    </a:cxn>
                    <a:cxn ang="0">
                      <a:pos x="120" y="39"/>
                    </a:cxn>
                    <a:cxn ang="0">
                      <a:pos x="112" y="27"/>
                    </a:cxn>
                    <a:cxn ang="0">
                      <a:pos x="106" y="16"/>
                    </a:cxn>
                    <a:cxn ang="0">
                      <a:pos x="89" y="10"/>
                    </a:cxn>
                    <a:cxn ang="0">
                      <a:pos x="64" y="18"/>
                    </a:cxn>
                    <a:cxn ang="0">
                      <a:pos x="58" y="24"/>
                    </a:cxn>
                    <a:cxn ang="0">
                      <a:pos x="50" y="27"/>
                    </a:cxn>
                    <a:cxn ang="0">
                      <a:pos x="48" y="24"/>
                    </a:cxn>
                    <a:cxn ang="0">
                      <a:pos x="59" y="10"/>
                    </a:cxn>
                    <a:cxn ang="0">
                      <a:pos x="57" y="7"/>
                    </a:cxn>
                    <a:cxn ang="0">
                      <a:pos x="48" y="2"/>
                    </a:cxn>
                    <a:cxn ang="0">
                      <a:pos x="39" y="0"/>
                    </a:cxn>
                    <a:cxn ang="0">
                      <a:pos x="38" y="5"/>
                    </a:cxn>
                    <a:cxn ang="0">
                      <a:pos x="36" y="8"/>
                    </a:cxn>
                    <a:cxn ang="0">
                      <a:pos x="33" y="14"/>
                    </a:cxn>
                    <a:cxn ang="0">
                      <a:pos x="34" y="20"/>
                    </a:cxn>
                    <a:cxn ang="0">
                      <a:pos x="34" y="27"/>
                    </a:cxn>
                    <a:cxn ang="0">
                      <a:pos x="33" y="34"/>
                    </a:cxn>
                    <a:cxn ang="0">
                      <a:pos x="28" y="36"/>
                    </a:cxn>
                  </a:cxnLst>
                  <a:rect l="0" t="0" r="r" b="b"/>
                  <a:pathLst>
                    <a:path w="140" h="126">
                      <a:moveTo>
                        <a:pt x="28" y="36"/>
                      </a:moveTo>
                      <a:lnTo>
                        <a:pt x="27" y="48"/>
                      </a:lnTo>
                      <a:lnTo>
                        <a:pt x="21" y="58"/>
                      </a:lnTo>
                      <a:lnTo>
                        <a:pt x="11" y="59"/>
                      </a:lnTo>
                      <a:lnTo>
                        <a:pt x="11" y="72"/>
                      </a:lnTo>
                      <a:lnTo>
                        <a:pt x="0" y="80"/>
                      </a:lnTo>
                      <a:lnTo>
                        <a:pt x="16" y="91"/>
                      </a:lnTo>
                      <a:lnTo>
                        <a:pt x="23" y="110"/>
                      </a:lnTo>
                      <a:lnTo>
                        <a:pt x="34" y="115"/>
                      </a:lnTo>
                      <a:lnTo>
                        <a:pt x="47" y="104"/>
                      </a:lnTo>
                      <a:lnTo>
                        <a:pt x="53" y="93"/>
                      </a:lnTo>
                      <a:lnTo>
                        <a:pt x="82" y="85"/>
                      </a:lnTo>
                      <a:lnTo>
                        <a:pt x="97" y="99"/>
                      </a:lnTo>
                      <a:lnTo>
                        <a:pt x="98" y="106"/>
                      </a:lnTo>
                      <a:lnTo>
                        <a:pt x="98" y="121"/>
                      </a:lnTo>
                      <a:lnTo>
                        <a:pt x="101" y="126"/>
                      </a:lnTo>
                      <a:lnTo>
                        <a:pt x="103" y="126"/>
                      </a:lnTo>
                      <a:lnTo>
                        <a:pt x="117" y="117"/>
                      </a:lnTo>
                      <a:lnTo>
                        <a:pt x="119" y="107"/>
                      </a:lnTo>
                      <a:lnTo>
                        <a:pt x="132" y="105"/>
                      </a:lnTo>
                      <a:lnTo>
                        <a:pt x="138" y="97"/>
                      </a:lnTo>
                      <a:lnTo>
                        <a:pt x="132" y="85"/>
                      </a:lnTo>
                      <a:lnTo>
                        <a:pt x="130" y="78"/>
                      </a:lnTo>
                      <a:lnTo>
                        <a:pt x="138" y="90"/>
                      </a:lnTo>
                      <a:lnTo>
                        <a:pt x="140" y="79"/>
                      </a:lnTo>
                      <a:lnTo>
                        <a:pt x="135" y="68"/>
                      </a:lnTo>
                      <a:lnTo>
                        <a:pt x="130" y="66"/>
                      </a:lnTo>
                      <a:lnTo>
                        <a:pt x="116" y="68"/>
                      </a:lnTo>
                      <a:lnTo>
                        <a:pt x="122" y="57"/>
                      </a:lnTo>
                      <a:lnTo>
                        <a:pt x="120" y="39"/>
                      </a:lnTo>
                      <a:lnTo>
                        <a:pt x="112" y="27"/>
                      </a:lnTo>
                      <a:lnTo>
                        <a:pt x="106" y="16"/>
                      </a:lnTo>
                      <a:lnTo>
                        <a:pt x="89" y="10"/>
                      </a:lnTo>
                      <a:lnTo>
                        <a:pt x="64" y="18"/>
                      </a:lnTo>
                      <a:lnTo>
                        <a:pt x="58" y="24"/>
                      </a:lnTo>
                      <a:lnTo>
                        <a:pt x="50" y="27"/>
                      </a:lnTo>
                      <a:lnTo>
                        <a:pt x="48" y="24"/>
                      </a:lnTo>
                      <a:lnTo>
                        <a:pt x="59" y="10"/>
                      </a:lnTo>
                      <a:lnTo>
                        <a:pt x="57" y="7"/>
                      </a:lnTo>
                      <a:lnTo>
                        <a:pt x="48" y="2"/>
                      </a:lnTo>
                      <a:lnTo>
                        <a:pt x="39" y="0"/>
                      </a:lnTo>
                      <a:lnTo>
                        <a:pt x="38" y="5"/>
                      </a:lnTo>
                      <a:lnTo>
                        <a:pt x="36" y="8"/>
                      </a:lnTo>
                      <a:lnTo>
                        <a:pt x="33" y="14"/>
                      </a:lnTo>
                      <a:lnTo>
                        <a:pt x="34" y="20"/>
                      </a:lnTo>
                      <a:lnTo>
                        <a:pt x="34" y="27"/>
                      </a:lnTo>
                      <a:lnTo>
                        <a:pt x="33" y="34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36" name="Freeform 195"/>
              <p:cNvSpPr>
                <a:spLocks noChangeAspect="1"/>
              </p:cNvSpPr>
              <p:nvPr/>
            </p:nvSpPr>
            <p:spPr bwMode="gray">
              <a:xfrm>
                <a:off x="4580731" y="2540347"/>
                <a:ext cx="74613" cy="109538"/>
              </a:xfrm>
              <a:custGeom>
                <a:avLst/>
                <a:gdLst/>
                <a:ahLst/>
                <a:cxnLst>
                  <a:cxn ang="0">
                    <a:pos x="223" y="97"/>
                  </a:cxn>
                  <a:cxn ang="0">
                    <a:pos x="178" y="84"/>
                  </a:cxn>
                  <a:cxn ang="0">
                    <a:pos x="148" y="100"/>
                  </a:cxn>
                  <a:cxn ang="0">
                    <a:pos x="136" y="63"/>
                  </a:cxn>
                  <a:cxn ang="0">
                    <a:pos x="152" y="39"/>
                  </a:cxn>
                  <a:cxn ang="0">
                    <a:pos x="152" y="2"/>
                  </a:cxn>
                  <a:cxn ang="0">
                    <a:pos x="135" y="6"/>
                  </a:cxn>
                  <a:cxn ang="0">
                    <a:pos x="113" y="18"/>
                  </a:cxn>
                  <a:cxn ang="0">
                    <a:pos x="108" y="34"/>
                  </a:cxn>
                  <a:cxn ang="0">
                    <a:pos x="88" y="53"/>
                  </a:cxn>
                  <a:cxn ang="0">
                    <a:pos x="104" y="60"/>
                  </a:cxn>
                  <a:cxn ang="0">
                    <a:pos x="120" y="63"/>
                  </a:cxn>
                  <a:cxn ang="0">
                    <a:pos x="99" y="87"/>
                  </a:cxn>
                  <a:cxn ang="0">
                    <a:pos x="65" y="97"/>
                  </a:cxn>
                  <a:cxn ang="0">
                    <a:pos x="31" y="96"/>
                  </a:cxn>
                  <a:cxn ang="0">
                    <a:pos x="23" y="118"/>
                  </a:cxn>
                  <a:cxn ang="0">
                    <a:pos x="43" y="130"/>
                  </a:cxn>
                  <a:cxn ang="0">
                    <a:pos x="24" y="154"/>
                  </a:cxn>
                  <a:cxn ang="0">
                    <a:pos x="23" y="173"/>
                  </a:cxn>
                  <a:cxn ang="0">
                    <a:pos x="40" y="179"/>
                  </a:cxn>
                  <a:cxn ang="0">
                    <a:pos x="78" y="192"/>
                  </a:cxn>
                  <a:cxn ang="0">
                    <a:pos x="54" y="209"/>
                  </a:cxn>
                  <a:cxn ang="0">
                    <a:pos x="32" y="248"/>
                  </a:cxn>
                  <a:cxn ang="0">
                    <a:pos x="81" y="238"/>
                  </a:cxn>
                  <a:cxn ang="0">
                    <a:pos x="56" y="249"/>
                  </a:cxn>
                  <a:cxn ang="0">
                    <a:pos x="29" y="274"/>
                  </a:cxn>
                  <a:cxn ang="0">
                    <a:pos x="15" y="279"/>
                  </a:cxn>
                  <a:cxn ang="0">
                    <a:pos x="0" y="291"/>
                  </a:cxn>
                  <a:cxn ang="0">
                    <a:pos x="13" y="299"/>
                  </a:cxn>
                  <a:cxn ang="0">
                    <a:pos x="11" y="314"/>
                  </a:cxn>
                  <a:cxn ang="0">
                    <a:pos x="38" y="312"/>
                  </a:cxn>
                  <a:cxn ang="0">
                    <a:pos x="16" y="334"/>
                  </a:cxn>
                  <a:cxn ang="0">
                    <a:pos x="48" y="328"/>
                  </a:cxn>
                  <a:cxn ang="0">
                    <a:pos x="33" y="338"/>
                  </a:cxn>
                  <a:cxn ang="0">
                    <a:pos x="44" y="340"/>
                  </a:cxn>
                  <a:cxn ang="0">
                    <a:pos x="60" y="343"/>
                  </a:cxn>
                  <a:cxn ang="0">
                    <a:pos x="102" y="329"/>
                  </a:cxn>
                  <a:cxn ang="0">
                    <a:pos x="109" y="308"/>
                  </a:cxn>
                  <a:cxn ang="0">
                    <a:pos x="119" y="317"/>
                  </a:cxn>
                  <a:cxn ang="0">
                    <a:pos x="145" y="306"/>
                  </a:cxn>
                  <a:cxn ang="0">
                    <a:pos x="153" y="291"/>
                  </a:cxn>
                  <a:cxn ang="0">
                    <a:pos x="201" y="281"/>
                  </a:cxn>
                  <a:cxn ang="0">
                    <a:pos x="218" y="278"/>
                  </a:cxn>
                  <a:cxn ang="0">
                    <a:pos x="225" y="236"/>
                  </a:cxn>
                  <a:cxn ang="0">
                    <a:pos x="231" y="197"/>
                  </a:cxn>
                  <a:cxn ang="0">
                    <a:pos x="233" y="160"/>
                  </a:cxn>
                  <a:cxn ang="0">
                    <a:pos x="226" y="117"/>
                  </a:cxn>
                </a:cxnLst>
                <a:rect l="0" t="0" r="r" b="b"/>
                <a:pathLst>
                  <a:path w="233" h="345">
                    <a:moveTo>
                      <a:pt x="226" y="117"/>
                    </a:moveTo>
                    <a:lnTo>
                      <a:pt x="223" y="112"/>
                    </a:lnTo>
                    <a:lnTo>
                      <a:pt x="223" y="97"/>
                    </a:lnTo>
                    <a:lnTo>
                      <a:pt x="222" y="90"/>
                    </a:lnTo>
                    <a:lnTo>
                      <a:pt x="207" y="76"/>
                    </a:lnTo>
                    <a:lnTo>
                      <a:pt x="178" y="84"/>
                    </a:lnTo>
                    <a:lnTo>
                      <a:pt x="172" y="95"/>
                    </a:lnTo>
                    <a:lnTo>
                      <a:pt x="159" y="106"/>
                    </a:lnTo>
                    <a:lnTo>
                      <a:pt x="148" y="100"/>
                    </a:lnTo>
                    <a:lnTo>
                      <a:pt x="141" y="82"/>
                    </a:lnTo>
                    <a:lnTo>
                      <a:pt x="125" y="71"/>
                    </a:lnTo>
                    <a:lnTo>
                      <a:pt x="136" y="63"/>
                    </a:lnTo>
                    <a:lnTo>
                      <a:pt x="136" y="50"/>
                    </a:lnTo>
                    <a:lnTo>
                      <a:pt x="146" y="49"/>
                    </a:lnTo>
                    <a:lnTo>
                      <a:pt x="152" y="39"/>
                    </a:lnTo>
                    <a:lnTo>
                      <a:pt x="153" y="27"/>
                    </a:lnTo>
                    <a:lnTo>
                      <a:pt x="155" y="22"/>
                    </a:lnTo>
                    <a:lnTo>
                      <a:pt x="152" y="2"/>
                    </a:lnTo>
                    <a:lnTo>
                      <a:pt x="151" y="0"/>
                    </a:lnTo>
                    <a:lnTo>
                      <a:pt x="145" y="1"/>
                    </a:lnTo>
                    <a:lnTo>
                      <a:pt x="135" y="6"/>
                    </a:lnTo>
                    <a:lnTo>
                      <a:pt x="131" y="4"/>
                    </a:lnTo>
                    <a:lnTo>
                      <a:pt x="121" y="11"/>
                    </a:lnTo>
                    <a:lnTo>
                      <a:pt x="113" y="18"/>
                    </a:lnTo>
                    <a:lnTo>
                      <a:pt x="108" y="20"/>
                    </a:lnTo>
                    <a:lnTo>
                      <a:pt x="105" y="30"/>
                    </a:lnTo>
                    <a:lnTo>
                      <a:pt x="108" y="34"/>
                    </a:lnTo>
                    <a:lnTo>
                      <a:pt x="107" y="37"/>
                    </a:lnTo>
                    <a:lnTo>
                      <a:pt x="99" y="45"/>
                    </a:lnTo>
                    <a:lnTo>
                      <a:pt x="88" y="53"/>
                    </a:lnTo>
                    <a:lnTo>
                      <a:pt x="91" y="59"/>
                    </a:lnTo>
                    <a:lnTo>
                      <a:pt x="99" y="59"/>
                    </a:lnTo>
                    <a:lnTo>
                      <a:pt x="104" y="60"/>
                    </a:lnTo>
                    <a:lnTo>
                      <a:pt x="110" y="59"/>
                    </a:lnTo>
                    <a:lnTo>
                      <a:pt x="119" y="59"/>
                    </a:lnTo>
                    <a:lnTo>
                      <a:pt x="120" y="63"/>
                    </a:lnTo>
                    <a:lnTo>
                      <a:pt x="117" y="71"/>
                    </a:lnTo>
                    <a:lnTo>
                      <a:pt x="98" y="84"/>
                    </a:lnTo>
                    <a:lnTo>
                      <a:pt x="99" y="87"/>
                    </a:lnTo>
                    <a:lnTo>
                      <a:pt x="98" y="95"/>
                    </a:lnTo>
                    <a:lnTo>
                      <a:pt x="83" y="93"/>
                    </a:lnTo>
                    <a:lnTo>
                      <a:pt x="65" y="97"/>
                    </a:lnTo>
                    <a:lnTo>
                      <a:pt x="61" y="90"/>
                    </a:lnTo>
                    <a:lnTo>
                      <a:pt x="37" y="87"/>
                    </a:lnTo>
                    <a:lnTo>
                      <a:pt x="31" y="96"/>
                    </a:lnTo>
                    <a:lnTo>
                      <a:pt x="26" y="104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5" y="119"/>
                    </a:lnTo>
                    <a:lnTo>
                      <a:pt x="21" y="128"/>
                    </a:lnTo>
                    <a:lnTo>
                      <a:pt x="43" y="130"/>
                    </a:lnTo>
                    <a:lnTo>
                      <a:pt x="44" y="136"/>
                    </a:lnTo>
                    <a:lnTo>
                      <a:pt x="28" y="146"/>
                    </a:lnTo>
                    <a:lnTo>
                      <a:pt x="24" y="154"/>
                    </a:lnTo>
                    <a:lnTo>
                      <a:pt x="17" y="158"/>
                    </a:lnTo>
                    <a:lnTo>
                      <a:pt x="17" y="166"/>
                    </a:lnTo>
                    <a:lnTo>
                      <a:pt x="23" y="173"/>
                    </a:lnTo>
                    <a:lnTo>
                      <a:pt x="28" y="174"/>
                    </a:lnTo>
                    <a:lnTo>
                      <a:pt x="28" y="179"/>
                    </a:lnTo>
                    <a:lnTo>
                      <a:pt x="40" y="179"/>
                    </a:lnTo>
                    <a:lnTo>
                      <a:pt x="43" y="186"/>
                    </a:lnTo>
                    <a:lnTo>
                      <a:pt x="75" y="187"/>
                    </a:lnTo>
                    <a:lnTo>
                      <a:pt x="78" y="192"/>
                    </a:lnTo>
                    <a:lnTo>
                      <a:pt x="74" y="197"/>
                    </a:lnTo>
                    <a:lnTo>
                      <a:pt x="61" y="201"/>
                    </a:lnTo>
                    <a:lnTo>
                      <a:pt x="54" y="209"/>
                    </a:lnTo>
                    <a:lnTo>
                      <a:pt x="53" y="224"/>
                    </a:lnTo>
                    <a:lnTo>
                      <a:pt x="48" y="233"/>
                    </a:lnTo>
                    <a:lnTo>
                      <a:pt x="32" y="248"/>
                    </a:lnTo>
                    <a:lnTo>
                      <a:pt x="65" y="243"/>
                    </a:lnTo>
                    <a:lnTo>
                      <a:pt x="81" y="227"/>
                    </a:lnTo>
                    <a:lnTo>
                      <a:pt x="81" y="238"/>
                    </a:lnTo>
                    <a:lnTo>
                      <a:pt x="89" y="240"/>
                    </a:lnTo>
                    <a:lnTo>
                      <a:pt x="91" y="241"/>
                    </a:lnTo>
                    <a:lnTo>
                      <a:pt x="56" y="249"/>
                    </a:lnTo>
                    <a:lnTo>
                      <a:pt x="42" y="251"/>
                    </a:lnTo>
                    <a:lnTo>
                      <a:pt x="31" y="268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6"/>
                    </a:lnTo>
                    <a:lnTo>
                      <a:pt x="15" y="279"/>
                    </a:lnTo>
                    <a:lnTo>
                      <a:pt x="8" y="278"/>
                    </a:lnTo>
                    <a:lnTo>
                      <a:pt x="2" y="283"/>
                    </a:lnTo>
                    <a:lnTo>
                      <a:pt x="0" y="291"/>
                    </a:lnTo>
                    <a:lnTo>
                      <a:pt x="24" y="289"/>
                    </a:lnTo>
                    <a:lnTo>
                      <a:pt x="26" y="294"/>
                    </a:lnTo>
                    <a:lnTo>
                      <a:pt x="13" y="299"/>
                    </a:lnTo>
                    <a:lnTo>
                      <a:pt x="5" y="308"/>
                    </a:lnTo>
                    <a:lnTo>
                      <a:pt x="3" y="314"/>
                    </a:lnTo>
                    <a:lnTo>
                      <a:pt x="11" y="314"/>
                    </a:lnTo>
                    <a:lnTo>
                      <a:pt x="13" y="319"/>
                    </a:lnTo>
                    <a:lnTo>
                      <a:pt x="16" y="319"/>
                    </a:lnTo>
                    <a:lnTo>
                      <a:pt x="38" y="312"/>
                    </a:lnTo>
                    <a:lnTo>
                      <a:pt x="38" y="318"/>
                    </a:lnTo>
                    <a:lnTo>
                      <a:pt x="29" y="323"/>
                    </a:lnTo>
                    <a:lnTo>
                      <a:pt x="16" y="334"/>
                    </a:lnTo>
                    <a:lnTo>
                      <a:pt x="19" y="334"/>
                    </a:lnTo>
                    <a:lnTo>
                      <a:pt x="45" y="326"/>
                    </a:lnTo>
                    <a:lnTo>
                      <a:pt x="48" y="328"/>
                    </a:lnTo>
                    <a:lnTo>
                      <a:pt x="45" y="334"/>
                    </a:lnTo>
                    <a:lnTo>
                      <a:pt x="39" y="334"/>
                    </a:lnTo>
                    <a:lnTo>
                      <a:pt x="33" y="338"/>
                    </a:lnTo>
                    <a:lnTo>
                      <a:pt x="34" y="340"/>
                    </a:lnTo>
                    <a:lnTo>
                      <a:pt x="34" y="345"/>
                    </a:lnTo>
                    <a:lnTo>
                      <a:pt x="44" y="340"/>
                    </a:lnTo>
                    <a:lnTo>
                      <a:pt x="51" y="339"/>
                    </a:lnTo>
                    <a:lnTo>
                      <a:pt x="55" y="341"/>
                    </a:lnTo>
                    <a:lnTo>
                      <a:pt x="60" y="343"/>
                    </a:lnTo>
                    <a:lnTo>
                      <a:pt x="67" y="338"/>
                    </a:lnTo>
                    <a:lnTo>
                      <a:pt x="74" y="338"/>
                    </a:lnTo>
                    <a:lnTo>
                      <a:pt x="102" y="329"/>
                    </a:lnTo>
                    <a:lnTo>
                      <a:pt x="109" y="323"/>
                    </a:lnTo>
                    <a:lnTo>
                      <a:pt x="110" y="316"/>
                    </a:lnTo>
                    <a:lnTo>
                      <a:pt x="109" y="308"/>
                    </a:lnTo>
                    <a:lnTo>
                      <a:pt x="113" y="310"/>
                    </a:lnTo>
                    <a:lnTo>
                      <a:pt x="115" y="316"/>
                    </a:lnTo>
                    <a:lnTo>
                      <a:pt x="119" y="317"/>
                    </a:lnTo>
                    <a:lnTo>
                      <a:pt x="131" y="311"/>
                    </a:lnTo>
                    <a:lnTo>
                      <a:pt x="135" y="305"/>
                    </a:lnTo>
                    <a:lnTo>
                      <a:pt x="145" y="306"/>
                    </a:lnTo>
                    <a:lnTo>
                      <a:pt x="148" y="301"/>
                    </a:lnTo>
                    <a:lnTo>
                      <a:pt x="151" y="295"/>
                    </a:lnTo>
                    <a:lnTo>
                      <a:pt x="153" y="291"/>
                    </a:lnTo>
                    <a:lnTo>
                      <a:pt x="177" y="286"/>
                    </a:lnTo>
                    <a:lnTo>
                      <a:pt x="189" y="281"/>
                    </a:lnTo>
                    <a:lnTo>
                      <a:pt x="201" y="281"/>
                    </a:lnTo>
                    <a:lnTo>
                      <a:pt x="209" y="285"/>
                    </a:lnTo>
                    <a:lnTo>
                      <a:pt x="216" y="285"/>
                    </a:lnTo>
                    <a:lnTo>
                      <a:pt x="218" y="278"/>
                    </a:lnTo>
                    <a:lnTo>
                      <a:pt x="215" y="269"/>
                    </a:lnTo>
                    <a:lnTo>
                      <a:pt x="222" y="251"/>
                    </a:lnTo>
                    <a:lnTo>
                      <a:pt x="225" y="236"/>
                    </a:lnTo>
                    <a:lnTo>
                      <a:pt x="231" y="225"/>
                    </a:lnTo>
                    <a:lnTo>
                      <a:pt x="233" y="216"/>
                    </a:lnTo>
                    <a:lnTo>
                      <a:pt x="231" y="197"/>
                    </a:lnTo>
                    <a:lnTo>
                      <a:pt x="227" y="178"/>
                    </a:lnTo>
                    <a:lnTo>
                      <a:pt x="231" y="176"/>
                    </a:lnTo>
                    <a:lnTo>
                      <a:pt x="233" y="160"/>
                    </a:lnTo>
                    <a:lnTo>
                      <a:pt x="220" y="128"/>
                    </a:lnTo>
                    <a:lnTo>
                      <a:pt x="220" y="119"/>
                    </a:lnTo>
                    <a:lnTo>
                      <a:pt x="226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196"/>
              <p:cNvSpPr>
                <a:spLocks noChangeAspect="1"/>
              </p:cNvSpPr>
              <p:nvPr/>
            </p:nvSpPr>
            <p:spPr bwMode="gray">
              <a:xfrm>
                <a:off x="5144294" y="2622897"/>
                <a:ext cx="315913" cy="209550"/>
              </a:xfrm>
              <a:custGeom>
                <a:avLst/>
                <a:gdLst/>
                <a:ahLst/>
                <a:cxnLst>
                  <a:cxn ang="0">
                    <a:pos x="148" y="384"/>
                  </a:cxn>
                  <a:cxn ang="0">
                    <a:pos x="40" y="377"/>
                  </a:cxn>
                  <a:cxn ang="0">
                    <a:pos x="19" y="282"/>
                  </a:cxn>
                  <a:cxn ang="0">
                    <a:pos x="85" y="184"/>
                  </a:cxn>
                  <a:cxn ang="0">
                    <a:pos x="84" y="95"/>
                  </a:cxn>
                  <a:cxn ang="0">
                    <a:pos x="121" y="51"/>
                  </a:cxn>
                  <a:cxn ang="0">
                    <a:pos x="219" y="44"/>
                  </a:cxn>
                  <a:cxn ang="0">
                    <a:pos x="275" y="67"/>
                  </a:cxn>
                  <a:cxn ang="0">
                    <a:pos x="328" y="77"/>
                  </a:cxn>
                  <a:cxn ang="0">
                    <a:pos x="386" y="70"/>
                  </a:cxn>
                  <a:cxn ang="0">
                    <a:pos x="449" y="86"/>
                  </a:cxn>
                  <a:cxn ang="0">
                    <a:pos x="473" y="52"/>
                  </a:cxn>
                  <a:cxn ang="0">
                    <a:pos x="537" y="18"/>
                  </a:cxn>
                  <a:cxn ang="0">
                    <a:pos x="589" y="6"/>
                  </a:cxn>
                  <a:cxn ang="0">
                    <a:pos x="662" y="25"/>
                  </a:cxn>
                  <a:cxn ang="0">
                    <a:pos x="667" y="72"/>
                  </a:cxn>
                  <a:cxn ang="0">
                    <a:pos x="720" y="105"/>
                  </a:cxn>
                  <a:cxn ang="0">
                    <a:pos x="759" y="165"/>
                  </a:cxn>
                  <a:cxn ang="0">
                    <a:pos x="842" y="163"/>
                  </a:cxn>
                  <a:cxn ang="0">
                    <a:pos x="896" y="199"/>
                  </a:cxn>
                  <a:cxn ang="0">
                    <a:pos x="958" y="223"/>
                  </a:cxn>
                  <a:cxn ang="0">
                    <a:pos x="987" y="282"/>
                  </a:cxn>
                  <a:cxn ang="0">
                    <a:pos x="968" y="320"/>
                  </a:cxn>
                  <a:cxn ang="0">
                    <a:pos x="963" y="389"/>
                  </a:cxn>
                  <a:cxn ang="0">
                    <a:pos x="888" y="419"/>
                  </a:cxn>
                  <a:cxn ang="0">
                    <a:pos x="817" y="465"/>
                  </a:cxn>
                  <a:cxn ang="0">
                    <a:pos x="757" y="485"/>
                  </a:cxn>
                  <a:cxn ang="0">
                    <a:pos x="725" y="517"/>
                  </a:cxn>
                  <a:cxn ang="0">
                    <a:pos x="709" y="545"/>
                  </a:cxn>
                  <a:cxn ang="0">
                    <a:pos x="687" y="534"/>
                  </a:cxn>
                  <a:cxn ang="0">
                    <a:pos x="666" y="507"/>
                  </a:cxn>
                  <a:cxn ang="0">
                    <a:pos x="660" y="527"/>
                  </a:cxn>
                  <a:cxn ang="0">
                    <a:pos x="684" y="539"/>
                  </a:cxn>
                  <a:cxn ang="0">
                    <a:pos x="708" y="559"/>
                  </a:cxn>
                  <a:cxn ang="0">
                    <a:pos x="750" y="590"/>
                  </a:cxn>
                  <a:cxn ang="0">
                    <a:pos x="799" y="584"/>
                  </a:cxn>
                  <a:cxn ang="0">
                    <a:pos x="723" y="619"/>
                  </a:cxn>
                  <a:cxn ang="0">
                    <a:pos x="680" y="646"/>
                  </a:cxn>
                  <a:cxn ang="0">
                    <a:pos x="632" y="638"/>
                  </a:cxn>
                  <a:cxn ang="0">
                    <a:pos x="607" y="590"/>
                  </a:cxn>
                  <a:cxn ang="0">
                    <a:pos x="613" y="550"/>
                  </a:cxn>
                  <a:cxn ang="0">
                    <a:pos x="618" y="524"/>
                  </a:cxn>
                  <a:cxn ang="0">
                    <a:pos x="557" y="518"/>
                  </a:cxn>
                  <a:cxn ang="0">
                    <a:pos x="528" y="496"/>
                  </a:cxn>
                  <a:cxn ang="0">
                    <a:pos x="543" y="471"/>
                  </a:cxn>
                  <a:cxn ang="0">
                    <a:pos x="492" y="489"/>
                  </a:cxn>
                  <a:cxn ang="0">
                    <a:pos x="450" y="509"/>
                  </a:cxn>
                  <a:cxn ang="0">
                    <a:pos x="434" y="547"/>
                  </a:cxn>
                  <a:cxn ang="0">
                    <a:pos x="418" y="566"/>
                  </a:cxn>
                  <a:cxn ang="0">
                    <a:pos x="368" y="592"/>
                  </a:cxn>
                  <a:cxn ang="0">
                    <a:pos x="352" y="560"/>
                  </a:cxn>
                  <a:cxn ang="0">
                    <a:pos x="382" y="498"/>
                  </a:cxn>
                  <a:cxn ang="0">
                    <a:pos x="431" y="484"/>
                  </a:cxn>
                  <a:cxn ang="0">
                    <a:pos x="406" y="423"/>
                  </a:cxn>
                  <a:cxn ang="0">
                    <a:pos x="387" y="369"/>
                  </a:cxn>
                  <a:cxn ang="0">
                    <a:pos x="310" y="339"/>
                  </a:cxn>
                </a:cxnLst>
                <a:rect l="0" t="0" r="r" b="b"/>
                <a:pathLst>
                  <a:path w="995" h="658">
                    <a:moveTo>
                      <a:pt x="248" y="353"/>
                    </a:moveTo>
                    <a:lnTo>
                      <a:pt x="242" y="352"/>
                    </a:lnTo>
                    <a:lnTo>
                      <a:pt x="208" y="373"/>
                    </a:lnTo>
                    <a:lnTo>
                      <a:pt x="189" y="374"/>
                    </a:lnTo>
                    <a:lnTo>
                      <a:pt x="173" y="378"/>
                    </a:lnTo>
                    <a:lnTo>
                      <a:pt x="157" y="389"/>
                    </a:lnTo>
                    <a:lnTo>
                      <a:pt x="148" y="384"/>
                    </a:lnTo>
                    <a:lnTo>
                      <a:pt x="137" y="374"/>
                    </a:lnTo>
                    <a:lnTo>
                      <a:pt x="121" y="376"/>
                    </a:lnTo>
                    <a:lnTo>
                      <a:pt x="106" y="379"/>
                    </a:lnTo>
                    <a:lnTo>
                      <a:pt x="83" y="377"/>
                    </a:lnTo>
                    <a:lnTo>
                      <a:pt x="64" y="374"/>
                    </a:lnTo>
                    <a:lnTo>
                      <a:pt x="47" y="374"/>
                    </a:lnTo>
                    <a:lnTo>
                      <a:pt x="40" y="377"/>
                    </a:lnTo>
                    <a:lnTo>
                      <a:pt x="36" y="367"/>
                    </a:lnTo>
                    <a:lnTo>
                      <a:pt x="27" y="358"/>
                    </a:lnTo>
                    <a:lnTo>
                      <a:pt x="15" y="348"/>
                    </a:lnTo>
                    <a:lnTo>
                      <a:pt x="0" y="341"/>
                    </a:lnTo>
                    <a:lnTo>
                      <a:pt x="6" y="318"/>
                    </a:lnTo>
                    <a:lnTo>
                      <a:pt x="17" y="288"/>
                    </a:lnTo>
                    <a:lnTo>
                      <a:pt x="19" y="282"/>
                    </a:lnTo>
                    <a:lnTo>
                      <a:pt x="24" y="283"/>
                    </a:lnTo>
                    <a:lnTo>
                      <a:pt x="33" y="281"/>
                    </a:lnTo>
                    <a:lnTo>
                      <a:pt x="31" y="269"/>
                    </a:lnTo>
                    <a:lnTo>
                      <a:pt x="33" y="254"/>
                    </a:lnTo>
                    <a:lnTo>
                      <a:pt x="51" y="216"/>
                    </a:lnTo>
                    <a:lnTo>
                      <a:pt x="65" y="197"/>
                    </a:lnTo>
                    <a:lnTo>
                      <a:pt x="85" y="184"/>
                    </a:lnTo>
                    <a:lnTo>
                      <a:pt x="103" y="169"/>
                    </a:lnTo>
                    <a:lnTo>
                      <a:pt x="108" y="156"/>
                    </a:lnTo>
                    <a:lnTo>
                      <a:pt x="102" y="140"/>
                    </a:lnTo>
                    <a:lnTo>
                      <a:pt x="103" y="129"/>
                    </a:lnTo>
                    <a:lnTo>
                      <a:pt x="92" y="118"/>
                    </a:lnTo>
                    <a:lnTo>
                      <a:pt x="91" y="114"/>
                    </a:lnTo>
                    <a:lnTo>
                      <a:pt x="84" y="95"/>
                    </a:lnTo>
                    <a:lnTo>
                      <a:pt x="83" y="83"/>
                    </a:lnTo>
                    <a:lnTo>
                      <a:pt x="76" y="71"/>
                    </a:lnTo>
                    <a:lnTo>
                      <a:pt x="83" y="65"/>
                    </a:lnTo>
                    <a:lnTo>
                      <a:pt x="91" y="64"/>
                    </a:lnTo>
                    <a:lnTo>
                      <a:pt x="100" y="65"/>
                    </a:lnTo>
                    <a:lnTo>
                      <a:pt x="114" y="57"/>
                    </a:lnTo>
                    <a:lnTo>
                      <a:pt x="121" y="51"/>
                    </a:lnTo>
                    <a:lnTo>
                      <a:pt x="123" y="44"/>
                    </a:lnTo>
                    <a:lnTo>
                      <a:pt x="130" y="40"/>
                    </a:lnTo>
                    <a:lnTo>
                      <a:pt x="172" y="34"/>
                    </a:lnTo>
                    <a:lnTo>
                      <a:pt x="180" y="37"/>
                    </a:lnTo>
                    <a:lnTo>
                      <a:pt x="197" y="38"/>
                    </a:lnTo>
                    <a:lnTo>
                      <a:pt x="205" y="35"/>
                    </a:lnTo>
                    <a:lnTo>
                      <a:pt x="219" y="44"/>
                    </a:lnTo>
                    <a:lnTo>
                      <a:pt x="235" y="49"/>
                    </a:lnTo>
                    <a:lnTo>
                      <a:pt x="243" y="50"/>
                    </a:lnTo>
                    <a:lnTo>
                      <a:pt x="252" y="49"/>
                    </a:lnTo>
                    <a:lnTo>
                      <a:pt x="258" y="52"/>
                    </a:lnTo>
                    <a:lnTo>
                      <a:pt x="267" y="55"/>
                    </a:lnTo>
                    <a:lnTo>
                      <a:pt x="274" y="59"/>
                    </a:lnTo>
                    <a:lnTo>
                      <a:pt x="275" y="67"/>
                    </a:lnTo>
                    <a:lnTo>
                      <a:pt x="282" y="72"/>
                    </a:lnTo>
                    <a:lnTo>
                      <a:pt x="297" y="71"/>
                    </a:lnTo>
                    <a:lnTo>
                      <a:pt x="299" y="79"/>
                    </a:lnTo>
                    <a:lnTo>
                      <a:pt x="306" y="86"/>
                    </a:lnTo>
                    <a:lnTo>
                      <a:pt x="312" y="79"/>
                    </a:lnTo>
                    <a:lnTo>
                      <a:pt x="320" y="77"/>
                    </a:lnTo>
                    <a:lnTo>
                      <a:pt x="328" y="77"/>
                    </a:lnTo>
                    <a:lnTo>
                      <a:pt x="334" y="71"/>
                    </a:lnTo>
                    <a:lnTo>
                      <a:pt x="340" y="76"/>
                    </a:lnTo>
                    <a:lnTo>
                      <a:pt x="349" y="78"/>
                    </a:lnTo>
                    <a:lnTo>
                      <a:pt x="356" y="76"/>
                    </a:lnTo>
                    <a:lnTo>
                      <a:pt x="361" y="83"/>
                    </a:lnTo>
                    <a:lnTo>
                      <a:pt x="369" y="88"/>
                    </a:lnTo>
                    <a:lnTo>
                      <a:pt x="386" y="70"/>
                    </a:lnTo>
                    <a:lnTo>
                      <a:pt x="398" y="79"/>
                    </a:lnTo>
                    <a:lnTo>
                      <a:pt x="402" y="87"/>
                    </a:lnTo>
                    <a:lnTo>
                      <a:pt x="408" y="93"/>
                    </a:lnTo>
                    <a:lnTo>
                      <a:pt x="415" y="88"/>
                    </a:lnTo>
                    <a:lnTo>
                      <a:pt x="424" y="88"/>
                    </a:lnTo>
                    <a:lnTo>
                      <a:pt x="440" y="86"/>
                    </a:lnTo>
                    <a:lnTo>
                      <a:pt x="449" y="86"/>
                    </a:lnTo>
                    <a:lnTo>
                      <a:pt x="456" y="89"/>
                    </a:lnTo>
                    <a:lnTo>
                      <a:pt x="461" y="95"/>
                    </a:lnTo>
                    <a:lnTo>
                      <a:pt x="469" y="93"/>
                    </a:lnTo>
                    <a:lnTo>
                      <a:pt x="473" y="86"/>
                    </a:lnTo>
                    <a:lnTo>
                      <a:pt x="471" y="70"/>
                    </a:lnTo>
                    <a:lnTo>
                      <a:pt x="473" y="61"/>
                    </a:lnTo>
                    <a:lnTo>
                      <a:pt x="473" y="52"/>
                    </a:lnTo>
                    <a:lnTo>
                      <a:pt x="476" y="44"/>
                    </a:lnTo>
                    <a:lnTo>
                      <a:pt x="494" y="27"/>
                    </a:lnTo>
                    <a:lnTo>
                      <a:pt x="501" y="23"/>
                    </a:lnTo>
                    <a:lnTo>
                      <a:pt x="510" y="23"/>
                    </a:lnTo>
                    <a:lnTo>
                      <a:pt x="517" y="18"/>
                    </a:lnTo>
                    <a:lnTo>
                      <a:pt x="537" y="18"/>
                    </a:lnTo>
                    <a:lnTo>
                      <a:pt x="537" y="18"/>
                    </a:lnTo>
                    <a:lnTo>
                      <a:pt x="543" y="23"/>
                    </a:lnTo>
                    <a:lnTo>
                      <a:pt x="551" y="25"/>
                    </a:lnTo>
                    <a:lnTo>
                      <a:pt x="558" y="22"/>
                    </a:lnTo>
                    <a:lnTo>
                      <a:pt x="563" y="16"/>
                    </a:lnTo>
                    <a:lnTo>
                      <a:pt x="565" y="7"/>
                    </a:lnTo>
                    <a:lnTo>
                      <a:pt x="573" y="2"/>
                    </a:lnTo>
                    <a:lnTo>
                      <a:pt x="589" y="6"/>
                    </a:lnTo>
                    <a:lnTo>
                      <a:pt x="597" y="6"/>
                    </a:lnTo>
                    <a:lnTo>
                      <a:pt x="613" y="1"/>
                    </a:lnTo>
                    <a:lnTo>
                      <a:pt x="629" y="3"/>
                    </a:lnTo>
                    <a:lnTo>
                      <a:pt x="645" y="0"/>
                    </a:lnTo>
                    <a:lnTo>
                      <a:pt x="657" y="9"/>
                    </a:lnTo>
                    <a:lnTo>
                      <a:pt x="662" y="17"/>
                    </a:lnTo>
                    <a:lnTo>
                      <a:pt x="662" y="25"/>
                    </a:lnTo>
                    <a:lnTo>
                      <a:pt x="675" y="37"/>
                    </a:lnTo>
                    <a:lnTo>
                      <a:pt x="680" y="43"/>
                    </a:lnTo>
                    <a:lnTo>
                      <a:pt x="680" y="52"/>
                    </a:lnTo>
                    <a:lnTo>
                      <a:pt x="671" y="56"/>
                    </a:lnTo>
                    <a:lnTo>
                      <a:pt x="664" y="57"/>
                    </a:lnTo>
                    <a:lnTo>
                      <a:pt x="667" y="65"/>
                    </a:lnTo>
                    <a:lnTo>
                      <a:pt x="667" y="72"/>
                    </a:lnTo>
                    <a:lnTo>
                      <a:pt x="671" y="88"/>
                    </a:lnTo>
                    <a:lnTo>
                      <a:pt x="678" y="93"/>
                    </a:lnTo>
                    <a:lnTo>
                      <a:pt x="686" y="97"/>
                    </a:lnTo>
                    <a:lnTo>
                      <a:pt x="702" y="100"/>
                    </a:lnTo>
                    <a:lnTo>
                      <a:pt x="709" y="97"/>
                    </a:lnTo>
                    <a:lnTo>
                      <a:pt x="718" y="97"/>
                    </a:lnTo>
                    <a:lnTo>
                      <a:pt x="720" y="105"/>
                    </a:lnTo>
                    <a:lnTo>
                      <a:pt x="731" y="116"/>
                    </a:lnTo>
                    <a:lnTo>
                      <a:pt x="738" y="145"/>
                    </a:lnTo>
                    <a:lnTo>
                      <a:pt x="736" y="152"/>
                    </a:lnTo>
                    <a:lnTo>
                      <a:pt x="738" y="159"/>
                    </a:lnTo>
                    <a:lnTo>
                      <a:pt x="745" y="165"/>
                    </a:lnTo>
                    <a:lnTo>
                      <a:pt x="752" y="169"/>
                    </a:lnTo>
                    <a:lnTo>
                      <a:pt x="759" y="165"/>
                    </a:lnTo>
                    <a:lnTo>
                      <a:pt x="767" y="164"/>
                    </a:lnTo>
                    <a:lnTo>
                      <a:pt x="775" y="165"/>
                    </a:lnTo>
                    <a:lnTo>
                      <a:pt x="786" y="177"/>
                    </a:lnTo>
                    <a:lnTo>
                      <a:pt x="795" y="174"/>
                    </a:lnTo>
                    <a:lnTo>
                      <a:pt x="801" y="178"/>
                    </a:lnTo>
                    <a:lnTo>
                      <a:pt x="827" y="170"/>
                    </a:lnTo>
                    <a:lnTo>
                      <a:pt x="842" y="163"/>
                    </a:lnTo>
                    <a:lnTo>
                      <a:pt x="849" y="165"/>
                    </a:lnTo>
                    <a:lnTo>
                      <a:pt x="854" y="173"/>
                    </a:lnTo>
                    <a:lnTo>
                      <a:pt x="865" y="195"/>
                    </a:lnTo>
                    <a:lnTo>
                      <a:pt x="876" y="206"/>
                    </a:lnTo>
                    <a:lnTo>
                      <a:pt x="883" y="206"/>
                    </a:lnTo>
                    <a:lnTo>
                      <a:pt x="887" y="199"/>
                    </a:lnTo>
                    <a:lnTo>
                      <a:pt x="896" y="199"/>
                    </a:lnTo>
                    <a:lnTo>
                      <a:pt x="901" y="205"/>
                    </a:lnTo>
                    <a:lnTo>
                      <a:pt x="908" y="206"/>
                    </a:lnTo>
                    <a:lnTo>
                      <a:pt x="915" y="210"/>
                    </a:lnTo>
                    <a:lnTo>
                      <a:pt x="922" y="216"/>
                    </a:lnTo>
                    <a:lnTo>
                      <a:pt x="938" y="215"/>
                    </a:lnTo>
                    <a:lnTo>
                      <a:pt x="951" y="224"/>
                    </a:lnTo>
                    <a:lnTo>
                      <a:pt x="958" y="223"/>
                    </a:lnTo>
                    <a:lnTo>
                      <a:pt x="971" y="234"/>
                    </a:lnTo>
                    <a:lnTo>
                      <a:pt x="979" y="235"/>
                    </a:lnTo>
                    <a:lnTo>
                      <a:pt x="988" y="235"/>
                    </a:lnTo>
                    <a:lnTo>
                      <a:pt x="994" y="240"/>
                    </a:lnTo>
                    <a:lnTo>
                      <a:pt x="987" y="244"/>
                    </a:lnTo>
                    <a:lnTo>
                      <a:pt x="995" y="267"/>
                    </a:lnTo>
                    <a:lnTo>
                      <a:pt x="987" y="282"/>
                    </a:lnTo>
                    <a:lnTo>
                      <a:pt x="971" y="286"/>
                    </a:lnTo>
                    <a:lnTo>
                      <a:pt x="976" y="292"/>
                    </a:lnTo>
                    <a:lnTo>
                      <a:pt x="984" y="294"/>
                    </a:lnTo>
                    <a:lnTo>
                      <a:pt x="988" y="301"/>
                    </a:lnTo>
                    <a:lnTo>
                      <a:pt x="972" y="306"/>
                    </a:lnTo>
                    <a:lnTo>
                      <a:pt x="969" y="313"/>
                    </a:lnTo>
                    <a:lnTo>
                      <a:pt x="968" y="320"/>
                    </a:lnTo>
                    <a:lnTo>
                      <a:pt x="973" y="326"/>
                    </a:lnTo>
                    <a:lnTo>
                      <a:pt x="976" y="335"/>
                    </a:lnTo>
                    <a:lnTo>
                      <a:pt x="974" y="342"/>
                    </a:lnTo>
                    <a:lnTo>
                      <a:pt x="980" y="346"/>
                    </a:lnTo>
                    <a:lnTo>
                      <a:pt x="978" y="362"/>
                    </a:lnTo>
                    <a:lnTo>
                      <a:pt x="971" y="385"/>
                    </a:lnTo>
                    <a:lnTo>
                      <a:pt x="963" y="389"/>
                    </a:lnTo>
                    <a:lnTo>
                      <a:pt x="947" y="385"/>
                    </a:lnTo>
                    <a:lnTo>
                      <a:pt x="940" y="387"/>
                    </a:lnTo>
                    <a:lnTo>
                      <a:pt x="925" y="379"/>
                    </a:lnTo>
                    <a:lnTo>
                      <a:pt x="919" y="384"/>
                    </a:lnTo>
                    <a:lnTo>
                      <a:pt x="910" y="398"/>
                    </a:lnTo>
                    <a:lnTo>
                      <a:pt x="896" y="404"/>
                    </a:lnTo>
                    <a:lnTo>
                      <a:pt x="888" y="419"/>
                    </a:lnTo>
                    <a:lnTo>
                      <a:pt x="890" y="427"/>
                    </a:lnTo>
                    <a:lnTo>
                      <a:pt x="890" y="442"/>
                    </a:lnTo>
                    <a:lnTo>
                      <a:pt x="866" y="446"/>
                    </a:lnTo>
                    <a:lnTo>
                      <a:pt x="853" y="448"/>
                    </a:lnTo>
                    <a:lnTo>
                      <a:pt x="843" y="459"/>
                    </a:lnTo>
                    <a:lnTo>
                      <a:pt x="836" y="458"/>
                    </a:lnTo>
                    <a:lnTo>
                      <a:pt x="817" y="465"/>
                    </a:lnTo>
                    <a:lnTo>
                      <a:pt x="813" y="477"/>
                    </a:lnTo>
                    <a:lnTo>
                      <a:pt x="801" y="470"/>
                    </a:lnTo>
                    <a:lnTo>
                      <a:pt x="779" y="481"/>
                    </a:lnTo>
                    <a:lnTo>
                      <a:pt x="777" y="486"/>
                    </a:lnTo>
                    <a:lnTo>
                      <a:pt x="775" y="481"/>
                    </a:lnTo>
                    <a:lnTo>
                      <a:pt x="764" y="485"/>
                    </a:lnTo>
                    <a:lnTo>
                      <a:pt x="757" y="485"/>
                    </a:lnTo>
                    <a:lnTo>
                      <a:pt x="741" y="500"/>
                    </a:lnTo>
                    <a:lnTo>
                      <a:pt x="737" y="501"/>
                    </a:lnTo>
                    <a:lnTo>
                      <a:pt x="731" y="511"/>
                    </a:lnTo>
                    <a:lnTo>
                      <a:pt x="724" y="522"/>
                    </a:lnTo>
                    <a:lnTo>
                      <a:pt x="716" y="525"/>
                    </a:lnTo>
                    <a:lnTo>
                      <a:pt x="719" y="520"/>
                    </a:lnTo>
                    <a:lnTo>
                      <a:pt x="725" y="517"/>
                    </a:lnTo>
                    <a:lnTo>
                      <a:pt x="730" y="512"/>
                    </a:lnTo>
                    <a:lnTo>
                      <a:pt x="725" y="497"/>
                    </a:lnTo>
                    <a:lnTo>
                      <a:pt x="721" y="497"/>
                    </a:lnTo>
                    <a:lnTo>
                      <a:pt x="716" y="512"/>
                    </a:lnTo>
                    <a:lnTo>
                      <a:pt x="707" y="522"/>
                    </a:lnTo>
                    <a:lnTo>
                      <a:pt x="709" y="536"/>
                    </a:lnTo>
                    <a:lnTo>
                      <a:pt x="709" y="545"/>
                    </a:lnTo>
                    <a:lnTo>
                      <a:pt x="704" y="545"/>
                    </a:lnTo>
                    <a:lnTo>
                      <a:pt x="704" y="541"/>
                    </a:lnTo>
                    <a:lnTo>
                      <a:pt x="698" y="530"/>
                    </a:lnTo>
                    <a:lnTo>
                      <a:pt x="699" y="527"/>
                    </a:lnTo>
                    <a:lnTo>
                      <a:pt x="697" y="523"/>
                    </a:lnTo>
                    <a:lnTo>
                      <a:pt x="691" y="528"/>
                    </a:lnTo>
                    <a:lnTo>
                      <a:pt x="687" y="534"/>
                    </a:lnTo>
                    <a:lnTo>
                      <a:pt x="684" y="533"/>
                    </a:lnTo>
                    <a:lnTo>
                      <a:pt x="687" y="525"/>
                    </a:lnTo>
                    <a:lnTo>
                      <a:pt x="684" y="523"/>
                    </a:lnTo>
                    <a:lnTo>
                      <a:pt x="671" y="523"/>
                    </a:lnTo>
                    <a:lnTo>
                      <a:pt x="670" y="520"/>
                    </a:lnTo>
                    <a:lnTo>
                      <a:pt x="670" y="512"/>
                    </a:lnTo>
                    <a:lnTo>
                      <a:pt x="666" y="507"/>
                    </a:lnTo>
                    <a:lnTo>
                      <a:pt x="664" y="520"/>
                    </a:lnTo>
                    <a:lnTo>
                      <a:pt x="661" y="522"/>
                    </a:lnTo>
                    <a:lnTo>
                      <a:pt x="644" y="517"/>
                    </a:lnTo>
                    <a:lnTo>
                      <a:pt x="649" y="520"/>
                    </a:lnTo>
                    <a:lnTo>
                      <a:pt x="653" y="525"/>
                    </a:lnTo>
                    <a:lnTo>
                      <a:pt x="657" y="525"/>
                    </a:lnTo>
                    <a:lnTo>
                      <a:pt x="660" y="527"/>
                    </a:lnTo>
                    <a:lnTo>
                      <a:pt x="662" y="533"/>
                    </a:lnTo>
                    <a:lnTo>
                      <a:pt x="664" y="538"/>
                    </a:lnTo>
                    <a:lnTo>
                      <a:pt x="667" y="543"/>
                    </a:lnTo>
                    <a:lnTo>
                      <a:pt x="670" y="540"/>
                    </a:lnTo>
                    <a:lnTo>
                      <a:pt x="670" y="533"/>
                    </a:lnTo>
                    <a:lnTo>
                      <a:pt x="680" y="535"/>
                    </a:lnTo>
                    <a:lnTo>
                      <a:pt x="684" y="539"/>
                    </a:lnTo>
                    <a:lnTo>
                      <a:pt x="689" y="539"/>
                    </a:lnTo>
                    <a:lnTo>
                      <a:pt x="686" y="551"/>
                    </a:lnTo>
                    <a:lnTo>
                      <a:pt x="688" y="552"/>
                    </a:lnTo>
                    <a:lnTo>
                      <a:pt x="694" y="550"/>
                    </a:lnTo>
                    <a:lnTo>
                      <a:pt x="697" y="551"/>
                    </a:lnTo>
                    <a:lnTo>
                      <a:pt x="694" y="560"/>
                    </a:lnTo>
                    <a:lnTo>
                      <a:pt x="708" y="559"/>
                    </a:lnTo>
                    <a:lnTo>
                      <a:pt x="714" y="567"/>
                    </a:lnTo>
                    <a:lnTo>
                      <a:pt x="714" y="578"/>
                    </a:lnTo>
                    <a:lnTo>
                      <a:pt x="716" y="588"/>
                    </a:lnTo>
                    <a:lnTo>
                      <a:pt x="720" y="583"/>
                    </a:lnTo>
                    <a:lnTo>
                      <a:pt x="737" y="588"/>
                    </a:lnTo>
                    <a:lnTo>
                      <a:pt x="738" y="582"/>
                    </a:lnTo>
                    <a:lnTo>
                      <a:pt x="750" y="590"/>
                    </a:lnTo>
                    <a:lnTo>
                      <a:pt x="762" y="577"/>
                    </a:lnTo>
                    <a:lnTo>
                      <a:pt x="766" y="577"/>
                    </a:lnTo>
                    <a:lnTo>
                      <a:pt x="768" y="582"/>
                    </a:lnTo>
                    <a:lnTo>
                      <a:pt x="775" y="578"/>
                    </a:lnTo>
                    <a:lnTo>
                      <a:pt x="789" y="575"/>
                    </a:lnTo>
                    <a:lnTo>
                      <a:pt x="800" y="576"/>
                    </a:lnTo>
                    <a:lnTo>
                      <a:pt x="799" y="584"/>
                    </a:lnTo>
                    <a:lnTo>
                      <a:pt x="795" y="588"/>
                    </a:lnTo>
                    <a:lnTo>
                      <a:pt x="794" y="597"/>
                    </a:lnTo>
                    <a:lnTo>
                      <a:pt x="794" y="608"/>
                    </a:lnTo>
                    <a:lnTo>
                      <a:pt x="775" y="608"/>
                    </a:lnTo>
                    <a:lnTo>
                      <a:pt x="772" y="611"/>
                    </a:lnTo>
                    <a:lnTo>
                      <a:pt x="740" y="602"/>
                    </a:lnTo>
                    <a:lnTo>
                      <a:pt x="723" y="619"/>
                    </a:lnTo>
                    <a:lnTo>
                      <a:pt x="714" y="629"/>
                    </a:lnTo>
                    <a:lnTo>
                      <a:pt x="702" y="626"/>
                    </a:lnTo>
                    <a:lnTo>
                      <a:pt x="687" y="630"/>
                    </a:lnTo>
                    <a:lnTo>
                      <a:pt x="692" y="633"/>
                    </a:lnTo>
                    <a:lnTo>
                      <a:pt x="686" y="635"/>
                    </a:lnTo>
                    <a:lnTo>
                      <a:pt x="681" y="641"/>
                    </a:lnTo>
                    <a:lnTo>
                      <a:pt x="680" y="646"/>
                    </a:lnTo>
                    <a:lnTo>
                      <a:pt x="677" y="649"/>
                    </a:lnTo>
                    <a:lnTo>
                      <a:pt x="670" y="651"/>
                    </a:lnTo>
                    <a:lnTo>
                      <a:pt x="659" y="658"/>
                    </a:lnTo>
                    <a:lnTo>
                      <a:pt x="643" y="657"/>
                    </a:lnTo>
                    <a:lnTo>
                      <a:pt x="639" y="656"/>
                    </a:lnTo>
                    <a:lnTo>
                      <a:pt x="628" y="646"/>
                    </a:lnTo>
                    <a:lnTo>
                      <a:pt x="632" y="638"/>
                    </a:lnTo>
                    <a:lnTo>
                      <a:pt x="632" y="629"/>
                    </a:lnTo>
                    <a:lnTo>
                      <a:pt x="634" y="620"/>
                    </a:lnTo>
                    <a:lnTo>
                      <a:pt x="633" y="610"/>
                    </a:lnTo>
                    <a:lnTo>
                      <a:pt x="628" y="599"/>
                    </a:lnTo>
                    <a:lnTo>
                      <a:pt x="621" y="598"/>
                    </a:lnTo>
                    <a:lnTo>
                      <a:pt x="614" y="598"/>
                    </a:lnTo>
                    <a:lnTo>
                      <a:pt x="607" y="590"/>
                    </a:lnTo>
                    <a:lnTo>
                      <a:pt x="595" y="583"/>
                    </a:lnTo>
                    <a:lnTo>
                      <a:pt x="579" y="583"/>
                    </a:lnTo>
                    <a:lnTo>
                      <a:pt x="579" y="581"/>
                    </a:lnTo>
                    <a:lnTo>
                      <a:pt x="581" y="575"/>
                    </a:lnTo>
                    <a:lnTo>
                      <a:pt x="591" y="570"/>
                    </a:lnTo>
                    <a:lnTo>
                      <a:pt x="605" y="556"/>
                    </a:lnTo>
                    <a:lnTo>
                      <a:pt x="613" y="550"/>
                    </a:lnTo>
                    <a:lnTo>
                      <a:pt x="641" y="541"/>
                    </a:lnTo>
                    <a:lnTo>
                      <a:pt x="645" y="539"/>
                    </a:lnTo>
                    <a:lnTo>
                      <a:pt x="641" y="536"/>
                    </a:lnTo>
                    <a:lnTo>
                      <a:pt x="640" y="529"/>
                    </a:lnTo>
                    <a:lnTo>
                      <a:pt x="634" y="523"/>
                    </a:lnTo>
                    <a:lnTo>
                      <a:pt x="628" y="529"/>
                    </a:lnTo>
                    <a:lnTo>
                      <a:pt x="618" y="524"/>
                    </a:lnTo>
                    <a:lnTo>
                      <a:pt x="618" y="519"/>
                    </a:lnTo>
                    <a:lnTo>
                      <a:pt x="610" y="522"/>
                    </a:lnTo>
                    <a:lnTo>
                      <a:pt x="608" y="525"/>
                    </a:lnTo>
                    <a:lnTo>
                      <a:pt x="601" y="525"/>
                    </a:lnTo>
                    <a:lnTo>
                      <a:pt x="579" y="530"/>
                    </a:lnTo>
                    <a:lnTo>
                      <a:pt x="563" y="524"/>
                    </a:lnTo>
                    <a:lnTo>
                      <a:pt x="557" y="518"/>
                    </a:lnTo>
                    <a:lnTo>
                      <a:pt x="551" y="516"/>
                    </a:lnTo>
                    <a:lnTo>
                      <a:pt x="539" y="517"/>
                    </a:lnTo>
                    <a:lnTo>
                      <a:pt x="538" y="513"/>
                    </a:lnTo>
                    <a:lnTo>
                      <a:pt x="551" y="503"/>
                    </a:lnTo>
                    <a:lnTo>
                      <a:pt x="549" y="501"/>
                    </a:lnTo>
                    <a:lnTo>
                      <a:pt x="533" y="498"/>
                    </a:lnTo>
                    <a:lnTo>
                      <a:pt x="528" y="496"/>
                    </a:lnTo>
                    <a:lnTo>
                      <a:pt x="536" y="492"/>
                    </a:lnTo>
                    <a:lnTo>
                      <a:pt x="560" y="496"/>
                    </a:lnTo>
                    <a:lnTo>
                      <a:pt x="563" y="495"/>
                    </a:lnTo>
                    <a:lnTo>
                      <a:pt x="560" y="491"/>
                    </a:lnTo>
                    <a:lnTo>
                      <a:pt x="554" y="490"/>
                    </a:lnTo>
                    <a:lnTo>
                      <a:pt x="548" y="481"/>
                    </a:lnTo>
                    <a:lnTo>
                      <a:pt x="543" y="471"/>
                    </a:lnTo>
                    <a:lnTo>
                      <a:pt x="541" y="479"/>
                    </a:lnTo>
                    <a:lnTo>
                      <a:pt x="533" y="482"/>
                    </a:lnTo>
                    <a:lnTo>
                      <a:pt x="524" y="485"/>
                    </a:lnTo>
                    <a:lnTo>
                      <a:pt x="526" y="475"/>
                    </a:lnTo>
                    <a:lnTo>
                      <a:pt x="520" y="480"/>
                    </a:lnTo>
                    <a:lnTo>
                      <a:pt x="508" y="486"/>
                    </a:lnTo>
                    <a:lnTo>
                      <a:pt x="492" y="489"/>
                    </a:lnTo>
                    <a:lnTo>
                      <a:pt x="485" y="492"/>
                    </a:lnTo>
                    <a:lnTo>
                      <a:pt x="478" y="495"/>
                    </a:lnTo>
                    <a:lnTo>
                      <a:pt x="477" y="502"/>
                    </a:lnTo>
                    <a:lnTo>
                      <a:pt x="466" y="520"/>
                    </a:lnTo>
                    <a:lnTo>
                      <a:pt x="461" y="519"/>
                    </a:lnTo>
                    <a:lnTo>
                      <a:pt x="457" y="511"/>
                    </a:lnTo>
                    <a:lnTo>
                      <a:pt x="450" y="509"/>
                    </a:lnTo>
                    <a:lnTo>
                      <a:pt x="446" y="504"/>
                    </a:lnTo>
                    <a:lnTo>
                      <a:pt x="449" y="512"/>
                    </a:lnTo>
                    <a:lnTo>
                      <a:pt x="457" y="519"/>
                    </a:lnTo>
                    <a:lnTo>
                      <a:pt x="458" y="530"/>
                    </a:lnTo>
                    <a:lnTo>
                      <a:pt x="453" y="541"/>
                    </a:lnTo>
                    <a:lnTo>
                      <a:pt x="449" y="546"/>
                    </a:lnTo>
                    <a:lnTo>
                      <a:pt x="434" y="547"/>
                    </a:lnTo>
                    <a:lnTo>
                      <a:pt x="431" y="552"/>
                    </a:lnTo>
                    <a:lnTo>
                      <a:pt x="426" y="555"/>
                    </a:lnTo>
                    <a:lnTo>
                      <a:pt x="425" y="562"/>
                    </a:lnTo>
                    <a:lnTo>
                      <a:pt x="420" y="560"/>
                    </a:lnTo>
                    <a:lnTo>
                      <a:pt x="419" y="550"/>
                    </a:lnTo>
                    <a:lnTo>
                      <a:pt x="418" y="546"/>
                    </a:lnTo>
                    <a:lnTo>
                      <a:pt x="418" y="566"/>
                    </a:lnTo>
                    <a:lnTo>
                      <a:pt x="419" y="581"/>
                    </a:lnTo>
                    <a:lnTo>
                      <a:pt x="417" y="582"/>
                    </a:lnTo>
                    <a:lnTo>
                      <a:pt x="411" y="578"/>
                    </a:lnTo>
                    <a:lnTo>
                      <a:pt x="402" y="578"/>
                    </a:lnTo>
                    <a:lnTo>
                      <a:pt x="393" y="582"/>
                    </a:lnTo>
                    <a:lnTo>
                      <a:pt x="379" y="584"/>
                    </a:lnTo>
                    <a:lnTo>
                      <a:pt x="368" y="592"/>
                    </a:lnTo>
                    <a:lnTo>
                      <a:pt x="356" y="593"/>
                    </a:lnTo>
                    <a:lnTo>
                      <a:pt x="344" y="576"/>
                    </a:lnTo>
                    <a:lnTo>
                      <a:pt x="336" y="577"/>
                    </a:lnTo>
                    <a:lnTo>
                      <a:pt x="336" y="573"/>
                    </a:lnTo>
                    <a:lnTo>
                      <a:pt x="345" y="573"/>
                    </a:lnTo>
                    <a:lnTo>
                      <a:pt x="350" y="567"/>
                    </a:lnTo>
                    <a:lnTo>
                      <a:pt x="352" y="560"/>
                    </a:lnTo>
                    <a:lnTo>
                      <a:pt x="354" y="552"/>
                    </a:lnTo>
                    <a:lnTo>
                      <a:pt x="363" y="547"/>
                    </a:lnTo>
                    <a:lnTo>
                      <a:pt x="364" y="539"/>
                    </a:lnTo>
                    <a:lnTo>
                      <a:pt x="369" y="534"/>
                    </a:lnTo>
                    <a:lnTo>
                      <a:pt x="376" y="530"/>
                    </a:lnTo>
                    <a:lnTo>
                      <a:pt x="379" y="506"/>
                    </a:lnTo>
                    <a:lnTo>
                      <a:pt x="382" y="498"/>
                    </a:lnTo>
                    <a:lnTo>
                      <a:pt x="391" y="495"/>
                    </a:lnTo>
                    <a:lnTo>
                      <a:pt x="395" y="501"/>
                    </a:lnTo>
                    <a:lnTo>
                      <a:pt x="402" y="497"/>
                    </a:lnTo>
                    <a:lnTo>
                      <a:pt x="425" y="503"/>
                    </a:lnTo>
                    <a:lnTo>
                      <a:pt x="431" y="498"/>
                    </a:lnTo>
                    <a:lnTo>
                      <a:pt x="435" y="491"/>
                    </a:lnTo>
                    <a:lnTo>
                      <a:pt x="431" y="484"/>
                    </a:lnTo>
                    <a:lnTo>
                      <a:pt x="434" y="476"/>
                    </a:lnTo>
                    <a:lnTo>
                      <a:pt x="433" y="468"/>
                    </a:lnTo>
                    <a:lnTo>
                      <a:pt x="428" y="460"/>
                    </a:lnTo>
                    <a:lnTo>
                      <a:pt x="413" y="453"/>
                    </a:lnTo>
                    <a:lnTo>
                      <a:pt x="407" y="439"/>
                    </a:lnTo>
                    <a:lnTo>
                      <a:pt x="408" y="431"/>
                    </a:lnTo>
                    <a:lnTo>
                      <a:pt x="406" y="423"/>
                    </a:lnTo>
                    <a:lnTo>
                      <a:pt x="398" y="422"/>
                    </a:lnTo>
                    <a:lnTo>
                      <a:pt x="395" y="415"/>
                    </a:lnTo>
                    <a:lnTo>
                      <a:pt x="387" y="409"/>
                    </a:lnTo>
                    <a:lnTo>
                      <a:pt x="391" y="393"/>
                    </a:lnTo>
                    <a:lnTo>
                      <a:pt x="391" y="385"/>
                    </a:lnTo>
                    <a:lnTo>
                      <a:pt x="391" y="377"/>
                    </a:lnTo>
                    <a:lnTo>
                      <a:pt x="387" y="369"/>
                    </a:lnTo>
                    <a:lnTo>
                      <a:pt x="379" y="372"/>
                    </a:lnTo>
                    <a:lnTo>
                      <a:pt x="368" y="360"/>
                    </a:lnTo>
                    <a:lnTo>
                      <a:pt x="359" y="358"/>
                    </a:lnTo>
                    <a:lnTo>
                      <a:pt x="343" y="361"/>
                    </a:lnTo>
                    <a:lnTo>
                      <a:pt x="336" y="358"/>
                    </a:lnTo>
                    <a:lnTo>
                      <a:pt x="317" y="342"/>
                    </a:lnTo>
                    <a:lnTo>
                      <a:pt x="310" y="339"/>
                    </a:lnTo>
                    <a:lnTo>
                      <a:pt x="294" y="334"/>
                    </a:lnTo>
                    <a:lnTo>
                      <a:pt x="278" y="339"/>
                    </a:lnTo>
                    <a:lnTo>
                      <a:pt x="269" y="340"/>
                    </a:lnTo>
                    <a:lnTo>
                      <a:pt x="261" y="339"/>
                    </a:lnTo>
                    <a:lnTo>
                      <a:pt x="254" y="342"/>
                    </a:lnTo>
                    <a:lnTo>
                      <a:pt x="248" y="3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197"/>
              <p:cNvSpPr>
                <a:spLocks noChangeAspect="1"/>
              </p:cNvSpPr>
              <p:nvPr/>
            </p:nvSpPr>
            <p:spPr bwMode="gray">
              <a:xfrm>
                <a:off x="5222081" y="2729260"/>
                <a:ext cx="60325" cy="76200"/>
              </a:xfrm>
              <a:custGeom>
                <a:avLst/>
                <a:gdLst/>
                <a:ahLst/>
                <a:cxnLst>
                  <a:cxn ang="0">
                    <a:pos x="88" y="239"/>
                  </a:cxn>
                  <a:cxn ang="0">
                    <a:pos x="88" y="225"/>
                  </a:cxn>
                  <a:cxn ang="0">
                    <a:pos x="86" y="212"/>
                  </a:cxn>
                  <a:cxn ang="0">
                    <a:pos x="84" y="200"/>
                  </a:cxn>
                  <a:cxn ang="0">
                    <a:pos x="86" y="184"/>
                  </a:cxn>
                  <a:cxn ang="0">
                    <a:pos x="86" y="164"/>
                  </a:cxn>
                  <a:cxn ang="0">
                    <a:pos x="81" y="135"/>
                  </a:cxn>
                  <a:cxn ang="0">
                    <a:pos x="70" y="115"/>
                  </a:cxn>
                  <a:cxn ang="0">
                    <a:pos x="57" y="94"/>
                  </a:cxn>
                  <a:cxn ang="0">
                    <a:pos x="45" y="73"/>
                  </a:cxn>
                  <a:cxn ang="0">
                    <a:pos x="42" y="56"/>
                  </a:cxn>
                  <a:cxn ang="0">
                    <a:pos x="34" y="43"/>
                  </a:cxn>
                  <a:cxn ang="0">
                    <a:pos x="20" y="2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1" y="6"/>
                  </a:cxn>
                  <a:cxn ang="0">
                    <a:pos x="30" y="5"/>
                  </a:cxn>
                  <a:cxn ang="0">
                    <a:pos x="46" y="0"/>
                  </a:cxn>
                  <a:cxn ang="0">
                    <a:pos x="62" y="5"/>
                  </a:cxn>
                  <a:cxn ang="0">
                    <a:pos x="69" y="8"/>
                  </a:cxn>
                  <a:cxn ang="0">
                    <a:pos x="88" y="24"/>
                  </a:cxn>
                  <a:cxn ang="0">
                    <a:pos x="95" y="27"/>
                  </a:cxn>
                  <a:cxn ang="0">
                    <a:pos x="111" y="24"/>
                  </a:cxn>
                  <a:cxn ang="0">
                    <a:pos x="120" y="26"/>
                  </a:cxn>
                  <a:cxn ang="0">
                    <a:pos x="131" y="38"/>
                  </a:cxn>
                  <a:cxn ang="0">
                    <a:pos x="139" y="35"/>
                  </a:cxn>
                  <a:cxn ang="0">
                    <a:pos x="143" y="43"/>
                  </a:cxn>
                  <a:cxn ang="0">
                    <a:pos x="143" y="51"/>
                  </a:cxn>
                  <a:cxn ang="0">
                    <a:pos x="143" y="59"/>
                  </a:cxn>
                  <a:cxn ang="0">
                    <a:pos x="139" y="75"/>
                  </a:cxn>
                  <a:cxn ang="0">
                    <a:pos x="147" y="81"/>
                  </a:cxn>
                  <a:cxn ang="0">
                    <a:pos x="150" y="87"/>
                  </a:cxn>
                  <a:cxn ang="0">
                    <a:pos x="158" y="89"/>
                  </a:cxn>
                  <a:cxn ang="0">
                    <a:pos x="160" y="97"/>
                  </a:cxn>
                  <a:cxn ang="0">
                    <a:pos x="159" y="104"/>
                  </a:cxn>
                  <a:cxn ang="0">
                    <a:pos x="165" y="119"/>
                  </a:cxn>
                  <a:cxn ang="0">
                    <a:pos x="180" y="126"/>
                  </a:cxn>
                  <a:cxn ang="0">
                    <a:pos x="185" y="134"/>
                  </a:cxn>
                  <a:cxn ang="0">
                    <a:pos x="186" y="141"/>
                  </a:cxn>
                  <a:cxn ang="0">
                    <a:pos x="183" y="150"/>
                  </a:cxn>
                  <a:cxn ang="0">
                    <a:pos x="187" y="157"/>
                  </a:cxn>
                  <a:cxn ang="0">
                    <a:pos x="183" y="164"/>
                  </a:cxn>
                  <a:cxn ang="0">
                    <a:pos x="177" y="169"/>
                  </a:cxn>
                  <a:cxn ang="0">
                    <a:pos x="154" y="163"/>
                  </a:cxn>
                  <a:cxn ang="0">
                    <a:pos x="147" y="167"/>
                  </a:cxn>
                  <a:cxn ang="0">
                    <a:pos x="143" y="161"/>
                  </a:cxn>
                  <a:cxn ang="0">
                    <a:pos x="134" y="164"/>
                  </a:cxn>
                  <a:cxn ang="0">
                    <a:pos x="131" y="172"/>
                  </a:cxn>
                  <a:cxn ang="0">
                    <a:pos x="128" y="196"/>
                  </a:cxn>
                  <a:cxn ang="0">
                    <a:pos x="121" y="200"/>
                  </a:cxn>
                  <a:cxn ang="0">
                    <a:pos x="116" y="205"/>
                  </a:cxn>
                  <a:cxn ang="0">
                    <a:pos x="115" y="213"/>
                  </a:cxn>
                  <a:cxn ang="0">
                    <a:pos x="107" y="218"/>
                  </a:cxn>
                  <a:cxn ang="0">
                    <a:pos x="104" y="226"/>
                  </a:cxn>
                  <a:cxn ang="0">
                    <a:pos x="104" y="233"/>
                  </a:cxn>
                  <a:cxn ang="0">
                    <a:pos x="97" y="239"/>
                  </a:cxn>
                  <a:cxn ang="0">
                    <a:pos x="88" y="239"/>
                  </a:cxn>
                </a:cxnLst>
                <a:rect l="0" t="0" r="r" b="b"/>
                <a:pathLst>
                  <a:path w="187" h="239">
                    <a:moveTo>
                      <a:pt x="88" y="239"/>
                    </a:moveTo>
                    <a:lnTo>
                      <a:pt x="88" y="225"/>
                    </a:lnTo>
                    <a:lnTo>
                      <a:pt x="86" y="212"/>
                    </a:lnTo>
                    <a:lnTo>
                      <a:pt x="84" y="200"/>
                    </a:lnTo>
                    <a:lnTo>
                      <a:pt x="86" y="184"/>
                    </a:lnTo>
                    <a:lnTo>
                      <a:pt x="86" y="164"/>
                    </a:lnTo>
                    <a:lnTo>
                      <a:pt x="81" y="135"/>
                    </a:lnTo>
                    <a:lnTo>
                      <a:pt x="70" y="115"/>
                    </a:lnTo>
                    <a:lnTo>
                      <a:pt x="57" y="94"/>
                    </a:lnTo>
                    <a:lnTo>
                      <a:pt x="45" y="73"/>
                    </a:lnTo>
                    <a:lnTo>
                      <a:pt x="42" y="56"/>
                    </a:lnTo>
                    <a:lnTo>
                      <a:pt x="34" y="43"/>
                    </a:lnTo>
                    <a:lnTo>
                      <a:pt x="20" y="2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21" y="6"/>
                    </a:lnTo>
                    <a:lnTo>
                      <a:pt x="30" y="5"/>
                    </a:lnTo>
                    <a:lnTo>
                      <a:pt x="46" y="0"/>
                    </a:lnTo>
                    <a:lnTo>
                      <a:pt x="62" y="5"/>
                    </a:lnTo>
                    <a:lnTo>
                      <a:pt x="69" y="8"/>
                    </a:lnTo>
                    <a:lnTo>
                      <a:pt x="88" y="24"/>
                    </a:lnTo>
                    <a:lnTo>
                      <a:pt x="95" y="27"/>
                    </a:lnTo>
                    <a:lnTo>
                      <a:pt x="111" y="24"/>
                    </a:lnTo>
                    <a:lnTo>
                      <a:pt x="120" y="26"/>
                    </a:lnTo>
                    <a:lnTo>
                      <a:pt x="131" y="38"/>
                    </a:lnTo>
                    <a:lnTo>
                      <a:pt x="139" y="35"/>
                    </a:lnTo>
                    <a:lnTo>
                      <a:pt x="143" y="43"/>
                    </a:lnTo>
                    <a:lnTo>
                      <a:pt x="143" y="51"/>
                    </a:lnTo>
                    <a:lnTo>
                      <a:pt x="143" y="59"/>
                    </a:lnTo>
                    <a:lnTo>
                      <a:pt x="139" y="75"/>
                    </a:lnTo>
                    <a:lnTo>
                      <a:pt x="147" y="81"/>
                    </a:lnTo>
                    <a:lnTo>
                      <a:pt x="150" y="87"/>
                    </a:lnTo>
                    <a:lnTo>
                      <a:pt x="158" y="89"/>
                    </a:lnTo>
                    <a:lnTo>
                      <a:pt x="160" y="97"/>
                    </a:lnTo>
                    <a:lnTo>
                      <a:pt x="159" y="104"/>
                    </a:lnTo>
                    <a:lnTo>
                      <a:pt x="165" y="119"/>
                    </a:lnTo>
                    <a:lnTo>
                      <a:pt x="180" y="126"/>
                    </a:lnTo>
                    <a:lnTo>
                      <a:pt x="185" y="134"/>
                    </a:lnTo>
                    <a:lnTo>
                      <a:pt x="186" y="141"/>
                    </a:lnTo>
                    <a:lnTo>
                      <a:pt x="183" y="150"/>
                    </a:lnTo>
                    <a:lnTo>
                      <a:pt x="187" y="157"/>
                    </a:lnTo>
                    <a:lnTo>
                      <a:pt x="183" y="164"/>
                    </a:lnTo>
                    <a:lnTo>
                      <a:pt x="177" y="169"/>
                    </a:lnTo>
                    <a:lnTo>
                      <a:pt x="154" y="163"/>
                    </a:lnTo>
                    <a:lnTo>
                      <a:pt x="147" y="167"/>
                    </a:lnTo>
                    <a:lnTo>
                      <a:pt x="143" y="161"/>
                    </a:lnTo>
                    <a:lnTo>
                      <a:pt x="134" y="164"/>
                    </a:lnTo>
                    <a:lnTo>
                      <a:pt x="131" y="172"/>
                    </a:lnTo>
                    <a:lnTo>
                      <a:pt x="128" y="196"/>
                    </a:lnTo>
                    <a:lnTo>
                      <a:pt x="121" y="200"/>
                    </a:lnTo>
                    <a:lnTo>
                      <a:pt x="116" y="205"/>
                    </a:lnTo>
                    <a:lnTo>
                      <a:pt x="115" y="213"/>
                    </a:lnTo>
                    <a:lnTo>
                      <a:pt x="107" y="218"/>
                    </a:lnTo>
                    <a:lnTo>
                      <a:pt x="104" y="226"/>
                    </a:lnTo>
                    <a:lnTo>
                      <a:pt x="104" y="233"/>
                    </a:lnTo>
                    <a:lnTo>
                      <a:pt x="97" y="239"/>
                    </a:lnTo>
                    <a:lnTo>
                      <a:pt x="88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198"/>
              <p:cNvSpPr>
                <a:spLocks noChangeAspect="1"/>
              </p:cNvSpPr>
              <p:nvPr/>
            </p:nvSpPr>
            <p:spPr bwMode="gray">
              <a:xfrm>
                <a:off x="5161756" y="2510185"/>
                <a:ext cx="169863" cy="142875"/>
              </a:xfrm>
              <a:custGeom>
                <a:avLst/>
                <a:gdLst/>
                <a:ahLst/>
                <a:cxnLst>
                  <a:cxn ang="0">
                    <a:pos x="6" y="374"/>
                  </a:cxn>
                  <a:cxn ang="0">
                    <a:pos x="26" y="342"/>
                  </a:cxn>
                  <a:cxn ang="0">
                    <a:pos x="38" y="292"/>
                  </a:cxn>
                  <a:cxn ang="0">
                    <a:pos x="33" y="214"/>
                  </a:cxn>
                  <a:cxn ang="0">
                    <a:pos x="73" y="210"/>
                  </a:cxn>
                  <a:cxn ang="0">
                    <a:pos x="94" y="207"/>
                  </a:cxn>
                  <a:cxn ang="0">
                    <a:pos x="106" y="190"/>
                  </a:cxn>
                  <a:cxn ang="0">
                    <a:pos x="125" y="182"/>
                  </a:cxn>
                  <a:cxn ang="0">
                    <a:pos x="145" y="190"/>
                  </a:cxn>
                  <a:cxn ang="0">
                    <a:pos x="135" y="167"/>
                  </a:cxn>
                  <a:cxn ang="0">
                    <a:pos x="145" y="138"/>
                  </a:cxn>
                  <a:cxn ang="0">
                    <a:pos x="149" y="113"/>
                  </a:cxn>
                  <a:cxn ang="0">
                    <a:pos x="170" y="102"/>
                  </a:cxn>
                  <a:cxn ang="0">
                    <a:pos x="199" y="80"/>
                  </a:cxn>
                  <a:cxn ang="0">
                    <a:pos x="183" y="69"/>
                  </a:cxn>
                  <a:cxn ang="0">
                    <a:pos x="197" y="51"/>
                  </a:cxn>
                  <a:cxn ang="0">
                    <a:pos x="204" y="50"/>
                  </a:cxn>
                  <a:cxn ang="0">
                    <a:pos x="219" y="32"/>
                  </a:cxn>
                  <a:cxn ang="0">
                    <a:pos x="253" y="25"/>
                  </a:cxn>
                  <a:cxn ang="0">
                    <a:pos x="273" y="0"/>
                  </a:cxn>
                  <a:cxn ang="0">
                    <a:pos x="302" y="5"/>
                  </a:cxn>
                  <a:cxn ang="0">
                    <a:pos x="329" y="13"/>
                  </a:cxn>
                  <a:cxn ang="0">
                    <a:pos x="348" y="43"/>
                  </a:cxn>
                  <a:cxn ang="0">
                    <a:pos x="376" y="29"/>
                  </a:cxn>
                  <a:cxn ang="0">
                    <a:pos x="407" y="34"/>
                  </a:cxn>
                  <a:cxn ang="0">
                    <a:pos x="430" y="53"/>
                  </a:cxn>
                  <a:cxn ang="0">
                    <a:pos x="429" y="80"/>
                  </a:cxn>
                  <a:cxn ang="0">
                    <a:pos x="435" y="102"/>
                  </a:cxn>
                  <a:cxn ang="0">
                    <a:pos x="424" y="123"/>
                  </a:cxn>
                  <a:cxn ang="0">
                    <a:pos x="442" y="158"/>
                  </a:cxn>
                  <a:cxn ang="0">
                    <a:pos x="473" y="195"/>
                  </a:cxn>
                  <a:cxn ang="0">
                    <a:pos x="478" y="217"/>
                  </a:cxn>
                  <a:cxn ang="0">
                    <a:pos x="511" y="226"/>
                  </a:cxn>
                  <a:cxn ang="0">
                    <a:pos x="521" y="242"/>
                  </a:cxn>
                  <a:cxn ang="0">
                    <a:pos x="525" y="263"/>
                  </a:cxn>
                  <a:cxn ang="0">
                    <a:pos x="501" y="284"/>
                  </a:cxn>
                  <a:cxn ang="0">
                    <a:pos x="465" y="271"/>
                  </a:cxn>
                  <a:cxn ang="0">
                    <a:pos x="449" y="285"/>
                  </a:cxn>
                  <a:cxn ang="0">
                    <a:pos x="463" y="311"/>
                  </a:cxn>
                  <a:cxn ang="0">
                    <a:pos x="465" y="333"/>
                  </a:cxn>
                  <a:cxn ang="0">
                    <a:pos x="473" y="353"/>
                  </a:cxn>
                  <a:cxn ang="0">
                    <a:pos x="451" y="380"/>
                  </a:cxn>
                  <a:cxn ang="0">
                    <a:pos x="417" y="401"/>
                  </a:cxn>
                  <a:cxn ang="0">
                    <a:pos x="412" y="427"/>
                  </a:cxn>
                  <a:cxn ang="0">
                    <a:pos x="402" y="452"/>
                  </a:cxn>
                  <a:cxn ang="0">
                    <a:pos x="381" y="443"/>
                  </a:cxn>
                  <a:cxn ang="0">
                    <a:pos x="349" y="450"/>
                  </a:cxn>
                  <a:cxn ang="0">
                    <a:pos x="327" y="427"/>
                  </a:cxn>
                  <a:cxn ang="0">
                    <a:pos x="297" y="433"/>
                  </a:cxn>
                  <a:cxn ang="0">
                    <a:pos x="275" y="428"/>
                  </a:cxn>
                  <a:cxn ang="0">
                    <a:pos x="253" y="436"/>
                  </a:cxn>
                  <a:cxn ang="0">
                    <a:pos x="238" y="428"/>
                  </a:cxn>
                  <a:cxn ang="0">
                    <a:pos x="215" y="416"/>
                  </a:cxn>
                  <a:cxn ang="0">
                    <a:pos x="193" y="406"/>
                  </a:cxn>
                  <a:cxn ang="0">
                    <a:pos x="160" y="401"/>
                  </a:cxn>
                  <a:cxn ang="0">
                    <a:pos x="121" y="394"/>
                  </a:cxn>
                  <a:cxn ang="0">
                    <a:pos x="64" y="401"/>
                  </a:cxn>
                  <a:cxn ang="0">
                    <a:pos x="41" y="422"/>
                  </a:cxn>
                  <a:cxn ang="0">
                    <a:pos x="17" y="428"/>
                  </a:cxn>
                </a:cxnLst>
                <a:rect l="0" t="0" r="r" b="b"/>
                <a:pathLst>
                  <a:path w="532" h="452">
                    <a:moveTo>
                      <a:pt x="17" y="428"/>
                    </a:moveTo>
                    <a:lnTo>
                      <a:pt x="21" y="387"/>
                    </a:lnTo>
                    <a:lnTo>
                      <a:pt x="6" y="374"/>
                    </a:lnTo>
                    <a:lnTo>
                      <a:pt x="0" y="363"/>
                    </a:lnTo>
                    <a:lnTo>
                      <a:pt x="11" y="351"/>
                    </a:lnTo>
                    <a:lnTo>
                      <a:pt x="26" y="342"/>
                    </a:lnTo>
                    <a:lnTo>
                      <a:pt x="37" y="325"/>
                    </a:lnTo>
                    <a:lnTo>
                      <a:pt x="38" y="308"/>
                    </a:lnTo>
                    <a:lnTo>
                      <a:pt x="38" y="292"/>
                    </a:lnTo>
                    <a:lnTo>
                      <a:pt x="20" y="220"/>
                    </a:lnTo>
                    <a:lnTo>
                      <a:pt x="19" y="210"/>
                    </a:lnTo>
                    <a:lnTo>
                      <a:pt x="33" y="214"/>
                    </a:lnTo>
                    <a:lnTo>
                      <a:pt x="49" y="210"/>
                    </a:lnTo>
                    <a:lnTo>
                      <a:pt x="65" y="213"/>
                    </a:lnTo>
                    <a:lnTo>
                      <a:pt x="73" y="210"/>
                    </a:lnTo>
                    <a:lnTo>
                      <a:pt x="79" y="204"/>
                    </a:lnTo>
                    <a:lnTo>
                      <a:pt x="86" y="208"/>
                    </a:lnTo>
                    <a:lnTo>
                      <a:pt x="94" y="207"/>
                    </a:lnTo>
                    <a:lnTo>
                      <a:pt x="91" y="193"/>
                    </a:lnTo>
                    <a:lnTo>
                      <a:pt x="97" y="190"/>
                    </a:lnTo>
                    <a:lnTo>
                      <a:pt x="106" y="190"/>
                    </a:lnTo>
                    <a:lnTo>
                      <a:pt x="111" y="183"/>
                    </a:lnTo>
                    <a:lnTo>
                      <a:pt x="118" y="179"/>
                    </a:lnTo>
                    <a:lnTo>
                      <a:pt x="125" y="182"/>
                    </a:lnTo>
                    <a:lnTo>
                      <a:pt x="130" y="188"/>
                    </a:lnTo>
                    <a:lnTo>
                      <a:pt x="138" y="192"/>
                    </a:lnTo>
                    <a:lnTo>
                      <a:pt x="145" y="190"/>
                    </a:lnTo>
                    <a:lnTo>
                      <a:pt x="144" y="181"/>
                    </a:lnTo>
                    <a:lnTo>
                      <a:pt x="139" y="175"/>
                    </a:lnTo>
                    <a:lnTo>
                      <a:pt x="135" y="167"/>
                    </a:lnTo>
                    <a:lnTo>
                      <a:pt x="137" y="160"/>
                    </a:lnTo>
                    <a:lnTo>
                      <a:pt x="145" y="147"/>
                    </a:lnTo>
                    <a:lnTo>
                      <a:pt x="145" y="138"/>
                    </a:lnTo>
                    <a:lnTo>
                      <a:pt x="148" y="129"/>
                    </a:lnTo>
                    <a:lnTo>
                      <a:pt x="148" y="122"/>
                    </a:lnTo>
                    <a:lnTo>
                      <a:pt x="149" y="113"/>
                    </a:lnTo>
                    <a:lnTo>
                      <a:pt x="156" y="110"/>
                    </a:lnTo>
                    <a:lnTo>
                      <a:pt x="165" y="107"/>
                    </a:lnTo>
                    <a:lnTo>
                      <a:pt x="170" y="102"/>
                    </a:lnTo>
                    <a:lnTo>
                      <a:pt x="177" y="99"/>
                    </a:lnTo>
                    <a:lnTo>
                      <a:pt x="191" y="99"/>
                    </a:lnTo>
                    <a:lnTo>
                      <a:pt x="199" y="80"/>
                    </a:lnTo>
                    <a:lnTo>
                      <a:pt x="192" y="77"/>
                    </a:lnTo>
                    <a:lnTo>
                      <a:pt x="183" y="77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91" y="57"/>
                    </a:lnTo>
                    <a:lnTo>
                      <a:pt x="197" y="51"/>
                    </a:lnTo>
                    <a:lnTo>
                      <a:pt x="195" y="50"/>
                    </a:lnTo>
                    <a:lnTo>
                      <a:pt x="195" y="48"/>
                    </a:lnTo>
                    <a:lnTo>
                      <a:pt x="204" y="50"/>
                    </a:lnTo>
                    <a:lnTo>
                      <a:pt x="210" y="46"/>
                    </a:lnTo>
                    <a:lnTo>
                      <a:pt x="213" y="37"/>
                    </a:lnTo>
                    <a:lnTo>
                      <a:pt x="219" y="32"/>
                    </a:lnTo>
                    <a:lnTo>
                      <a:pt x="235" y="39"/>
                    </a:lnTo>
                    <a:lnTo>
                      <a:pt x="242" y="37"/>
                    </a:lnTo>
                    <a:lnTo>
                      <a:pt x="253" y="25"/>
                    </a:lnTo>
                    <a:lnTo>
                      <a:pt x="254" y="16"/>
                    </a:lnTo>
                    <a:lnTo>
                      <a:pt x="267" y="5"/>
                    </a:lnTo>
                    <a:lnTo>
                      <a:pt x="273" y="0"/>
                    </a:lnTo>
                    <a:lnTo>
                      <a:pt x="284" y="0"/>
                    </a:lnTo>
                    <a:lnTo>
                      <a:pt x="286" y="8"/>
                    </a:lnTo>
                    <a:lnTo>
                      <a:pt x="302" y="5"/>
                    </a:lnTo>
                    <a:lnTo>
                      <a:pt x="310" y="8"/>
                    </a:lnTo>
                    <a:lnTo>
                      <a:pt x="313" y="15"/>
                    </a:lnTo>
                    <a:lnTo>
                      <a:pt x="329" y="13"/>
                    </a:lnTo>
                    <a:lnTo>
                      <a:pt x="338" y="14"/>
                    </a:lnTo>
                    <a:lnTo>
                      <a:pt x="350" y="24"/>
                    </a:lnTo>
                    <a:lnTo>
                      <a:pt x="348" y="43"/>
                    </a:lnTo>
                    <a:lnTo>
                      <a:pt x="363" y="35"/>
                    </a:lnTo>
                    <a:lnTo>
                      <a:pt x="370" y="34"/>
                    </a:lnTo>
                    <a:lnTo>
                      <a:pt x="376" y="29"/>
                    </a:lnTo>
                    <a:lnTo>
                      <a:pt x="392" y="27"/>
                    </a:lnTo>
                    <a:lnTo>
                      <a:pt x="399" y="29"/>
                    </a:lnTo>
                    <a:lnTo>
                      <a:pt x="407" y="34"/>
                    </a:lnTo>
                    <a:lnTo>
                      <a:pt x="413" y="39"/>
                    </a:lnTo>
                    <a:lnTo>
                      <a:pt x="422" y="52"/>
                    </a:lnTo>
                    <a:lnTo>
                      <a:pt x="430" y="53"/>
                    </a:lnTo>
                    <a:lnTo>
                      <a:pt x="431" y="64"/>
                    </a:lnTo>
                    <a:lnTo>
                      <a:pt x="429" y="73"/>
                    </a:lnTo>
                    <a:lnTo>
                      <a:pt x="429" y="80"/>
                    </a:lnTo>
                    <a:lnTo>
                      <a:pt x="434" y="88"/>
                    </a:lnTo>
                    <a:lnTo>
                      <a:pt x="436" y="95"/>
                    </a:lnTo>
                    <a:lnTo>
                      <a:pt x="435" y="102"/>
                    </a:lnTo>
                    <a:lnTo>
                      <a:pt x="433" y="110"/>
                    </a:lnTo>
                    <a:lnTo>
                      <a:pt x="426" y="116"/>
                    </a:lnTo>
                    <a:lnTo>
                      <a:pt x="424" y="123"/>
                    </a:lnTo>
                    <a:lnTo>
                      <a:pt x="426" y="131"/>
                    </a:lnTo>
                    <a:lnTo>
                      <a:pt x="437" y="143"/>
                    </a:lnTo>
                    <a:lnTo>
                      <a:pt x="442" y="158"/>
                    </a:lnTo>
                    <a:lnTo>
                      <a:pt x="453" y="180"/>
                    </a:lnTo>
                    <a:lnTo>
                      <a:pt x="458" y="186"/>
                    </a:lnTo>
                    <a:lnTo>
                      <a:pt x="473" y="195"/>
                    </a:lnTo>
                    <a:lnTo>
                      <a:pt x="478" y="201"/>
                    </a:lnTo>
                    <a:lnTo>
                      <a:pt x="479" y="209"/>
                    </a:lnTo>
                    <a:lnTo>
                      <a:pt x="478" y="217"/>
                    </a:lnTo>
                    <a:lnTo>
                      <a:pt x="482" y="224"/>
                    </a:lnTo>
                    <a:lnTo>
                      <a:pt x="505" y="222"/>
                    </a:lnTo>
                    <a:lnTo>
                      <a:pt x="511" y="226"/>
                    </a:lnTo>
                    <a:lnTo>
                      <a:pt x="519" y="229"/>
                    </a:lnTo>
                    <a:lnTo>
                      <a:pt x="516" y="236"/>
                    </a:lnTo>
                    <a:lnTo>
                      <a:pt x="521" y="242"/>
                    </a:lnTo>
                    <a:lnTo>
                      <a:pt x="531" y="244"/>
                    </a:lnTo>
                    <a:lnTo>
                      <a:pt x="532" y="257"/>
                    </a:lnTo>
                    <a:lnTo>
                      <a:pt x="525" y="263"/>
                    </a:lnTo>
                    <a:lnTo>
                      <a:pt x="521" y="269"/>
                    </a:lnTo>
                    <a:lnTo>
                      <a:pt x="509" y="279"/>
                    </a:lnTo>
                    <a:lnTo>
                      <a:pt x="501" y="284"/>
                    </a:lnTo>
                    <a:lnTo>
                      <a:pt x="484" y="282"/>
                    </a:lnTo>
                    <a:lnTo>
                      <a:pt x="472" y="272"/>
                    </a:lnTo>
                    <a:lnTo>
                      <a:pt x="465" y="271"/>
                    </a:lnTo>
                    <a:lnTo>
                      <a:pt x="457" y="274"/>
                    </a:lnTo>
                    <a:lnTo>
                      <a:pt x="456" y="282"/>
                    </a:lnTo>
                    <a:lnTo>
                      <a:pt x="449" y="285"/>
                    </a:lnTo>
                    <a:lnTo>
                      <a:pt x="450" y="294"/>
                    </a:lnTo>
                    <a:lnTo>
                      <a:pt x="461" y="304"/>
                    </a:lnTo>
                    <a:lnTo>
                      <a:pt x="463" y="311"/>
                    </a:lnTo>
                    <a:lnTo>
                      <a:pt x="461" y="320"/>
                    </a:lnTo>
                    <a:lnTo>
                      <a:pt x="466" y="325"/>
                    </a:lnTo>
                    <a:lnTo>
                      <a:pt x="465" y="333"/>
                    </a:lnTo>
                    <a:lnTo>
                      <a:pt x="472" y="337"/>
                    </a:lnTo>
                    <a:lnTo>
                      <a:pt x="474" y="344"/>
                    </a:lnTo>
                    <a:lnTo>
                      <a:pt x="473" y="353"/>
                    </a:lnTo>
                    <a:lnTo>
                      <a:pt x="478" y="375"/>
                    </a:lnTo>
                    <a:lnTo>
                      <a:pt x="458" y="375"/>
                    </a:lnTo>
                    <a:lnTo>
                      <a:pt x="451" y="380"/>
                    </a:lnTo>
                    <a:lnTo>
                      <a:pt x="442" y="380"/>
                    </a:lnTo>
                    <a:lnTo>
                      <a:pt x="435" y="384"/>
                    </a:lnTo>
                    <a:lnTo>
                      <a:pt x="417" y="401"/>
                    </a:lnTo>
                    <a:lnTo>
                      <a:pt x="414" y="409"/>
                    </a:lnTo>
                    <a:lnTo>
                      <a:pt x="414" y="418"/>
                    </a:lnTo>
                    <a:lnTo>
                      <a:pt x="412" y="427"/>
                    </a:lnTo>
                    <a:lnTo>
                      <a:pt x="414" y="443"/>
                    </a:lnTo>
                    <a:lnTo>
                      <a:pt x="410" y="450"/>
                    </a:lnTo>
                    <a:lnTo>
                      <a:pt x="402" y="452"/>
                    </a:lnTo>
                    <a:lnTo>
                      <a:pt x="397" y="446"/>
                    </a:lnTo>
                    <a:lnTo>
                      <a:pt x="390" y="443"/>
                    </a:lnTo>
                    <a:lnTo>
                      <a:pt x="381" y="443"/>
                    </a:lnTo>
                    <a:lnTo>
                      <a:pt x="365" y="445"/>
                    </a:lnTo>
                    <a:lnTo>
                      <a:pt x="356" y="445"/>
                    </a:lnTo>
                    <a:lnTo>
                      <a:pt x="349" y="450"/>
                    </a:lnTo>
                    <a:lnTo>
                      <a:pt x="343" y="444"/>
                    </a:lnTo>
                    <a:lnTo>
                      <a:pt x="339" y="436"/>
                    </a:lnTo>
                    <a:lnTo>
                      <a:pt x="327" y="427"/>
                    </a:lnTo>
                    <a:lnTo>
                      <a:pt x="310" y="445"/>
                    </a:lnTo>
                    <a:lnTo>
                      <a:pt x="302" y="440"/>
                    </a:lnTo>
                    <a:lnTo>
                      <a:pt x="297" y="433"/>
                    </a:lnTo>
                    <a:lnTo>
                      <a:pt x="290" y="435"/>
                    </a:lnTo>
                    <a:lnTo>
                      <a:pt x="281" y="433"/>
                    </a:lnTo>
                    <a:lnTo>
                      <a:pt x="275" y="428"/>
                    </a:lnTo>
                    <a:lnTo>
                      <a:pt x="269" y="434"/>
                    </a:lnTo>
                    <a:lnTo>
                      <a:pt x="261" y="434"/>
                    </a:lnTo>
                    <a:lnTo>
                      <a:pt x="253" y="436"/>
                    </a:lnTo>
                    <a:lnTo>
                      <a:pt x="247" y="443"/>
                    </a:lnTo>
                    <a:lnTo>
                      <a:pt x="240" y="436"/>
                    </a:lnTo>
                    <a:lnTo>
                      <a:pt x="238" y="428"/>
                    </a:lnTo>
                    <a:lnTo>
                      <a:pt x="223" y="429"/>
                    </a:lnTo>
                    <a:lnTo>
                      <a:pt x="216" y="424"/>
                    </a:lnTo>
                    <a:lnTo>
                      <a:pt x="215" y="416"/>
                    </a:lnTo>
                    <a:lnTo>
                      <a:pt x="208" y="412"/>
                    </a:lnTo>
                    <a:lnTo>
                      <a:pt x="199" y="409"/>
                    </a:lnTo>
                    <a:lnTo>
                      <a:pt x="193" y="406"/>
                    </a:lnTo>
                    <a:lnTo>
                      <a:pt x="184" y="407"/>
                    </a:lnTo>
                    <a:lnTo>
                      <a:pt x="176" y="406"/>
                    </a:lnTo>
                    <a:lnTo>
                      <a:pt x="160" y="401"/>
                    </a:lnTo>
                    <a:lnTo>
                      <a:pt x="146" y="392"/>
                    </a:lnTo>
                    <a:lnTo>
                      <a:pt x="138" y="395"/>
                    </a:lnTo>
                    <a:lnTo>
                      <a:pt x="121" y="394"/>
                    </a:lnTo>
                    <a:lnTo>
                      <a:pt x="113" y="391"/>
                    </a:lnTo>
                    <a:lnTo>
                      <a:pt x="71" y="397"/>
                    </a:lnTo>
                    <a:lnTo>
                      <a:pt x="64" y="401"/>
                    </a:lnTo>
                    <a:lnTo>
                      <a:pt x="62" y="408"/>
                    </a:lnTo>
                    <a:lnTo>
                      <a:pt x="55" y="414"/>
                    </a:lnTo>
                    <a:lnTo>
                      <a:pt x="41" y="422"/>
                    </a:lnTo>
                    <a:lnTo>
                      <a:pt x="32" y="421"/>
                    </a:lnTo>
                    <a:lnTo>
                      <a:pt x="24" y="422"/>
                    </a:lnTo>
                    <a:lnTo>
                      <a:pt x="17" y="42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40" name="Group 199"/>
              <p:cNvGrpSpPr>
                <a:grpSpLocks noChangeAspect="1"/>
              </p:cNvGrpSpPr>
              <p:nvPr/>
            </p:nvGrpSpPr>
            <p:grpSpPr bwMode="gray">
              <a:xfrm>
                <a:off x="5033169" y="2808635"/>
                <a:ext cx="68263" cy="68263"/>
                <a:chOff x="2688" y="1930"/>
                <a:chExt cx="43" cy="43"/>
              </a:xfrm>
              <a:grpFill/>
            </p:grpSpPr>
            <p:sp>
              <p:nvSpPr>
                <p:cNvPr id="263" name="Freeform 200"/>
                <p:cNvSpPr>
                  <a:spLocks noChangeAspect="1"/>
                </p:cNvSpPr>
                <p:nvPr/>
              </p:nvSpPr>
              <p:spPr bwMode="gray">
                <a:xfrm>
                  <a:off x="2688" y="1930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145" y="208"/>
                    </a:cxn>
                    <a:cxn ang="0">
                      <a:pos x="129" y="192"/>
                    </a:cxn>
                    <a:cxn ang="0">
                      <a:pos x="114" y="180"/>
                    </a:cxn>
                    <a:cxn ang="0">
                      <a:pos x="98" y="179"/>
                    </a:cxn>
                    <a:cxn ang="0">
                      <a:pos x="82" y="140"/>
                    </a:cxn>
                    <a:cxn ang="0">
                      <a:pos x="52" y="114"/>
                    </a:cxn>
                    <a:cxn ang="0">
                      <a:pos x="35" y="93"/>
                    </a:cxn>
                    <a:cxn ang="0">
                      <a:pos x="23" y="73"/>
                    </a:cxn>
                    <a:cxn ang="0">
                      <a:pos x="22" y="60"/>
                    </a:cxn>
                    <a:cxn ang="0">
                      <a:pos x="7" y="40"/>
                    </a:cxn>
                    <a:cxn ang="0">
                      <a:pos x="3" y="29"/>
                    </a:cxn>
                    <a:cxn ang="0">
                      <a:pos x="8" y="0"/>
                    </a:cxn>
                    <a:cxn ang="0">
                      <a:pos x="30" y="19"/>
                    </a:cxn>
                    <a:cxn ang="0">
                      <a:pos x="61" y="4"/>
                    </a:cxn>
                    <a:cxn ang="0">
                      <a:pos x="79" y="8"/>
                    </a:cxn>
                    <a:cxn ang="0">
                      <a:pos x="89" y="9"/>
                    </a:cxn>
                    <a:cxn ang="0">
                      <a:pos x="108" y="9"/>
                    </a:cxn>
                    <a:cxn ang="0">
                      <a:pos x="125" y="9"/>
                    </a:cxn>
                    <a:cxn ang="0">
                      <a:pos x="135" y="16"/>
                    </a:cxn>
                    <a:cxn ang="0">
                      <a:pos x="152" y="18"/>
                    </a:cxn>
                    <a:cxn ang="0">
                      <a:pos x="162" y="14"/>
                    </a:cxn>
                    <a:cxn ang="0">
                      <a:pos x="167" y="28"/>
                    </a:cxn>
                    <a:cxn ang="0">
                      <a:pos x="186" y="28"/>
                    </a:cxn>
                    <a:cxn ang="0">
                      <a:pos x="200" y="35"/>
                    </a:cxn>
                    <a:cxn ang="0">
                      <a:pos x="190" y="57"/>
                    </a:cxn>
                    <a:cxn ang="0">
                      <a:pos x="189" y="63"/>
                    </a:cxn>
                    <a:cxn ang="0">
                      <a:pos x="191" y="76"/>
                    </a:cxn>
                    <a:cxn ang="0">
                      <a:pos x="199" y="79"/>
                    </a:cxn>
                    <a:cxn ang="0">
                      <a:pos x="207" y="87"/>
                    </a:cxn>
                    <a:cxn ang="0">
                      <a:pos x="212" y="93"/>
                    </a:cxn>
                    <a:cxn ang="0">
                      <a:pos x="211" y="102"/>
                    </a:cxn>
                    <a:cxn ang="0">
                      <a:pos x="195" y="98"/>
                    </a:cxn>
                    <a:cxn ang="0">
                      <a:pos x="201" y="109"/>
                    </a:cxn>
                    <a:cxn ang="0">
                      <a:pos x="208" y="126"/>
                    </a:cxn>
                    <a:cxn ang="0">
                      <a:pos x="202" y="129"/>
                    </a:cxn>
                    <a:cxn ang="0">
                      <a:pos x="192" y="135"/>
                    </a:cxn>
                    <a:cxn ang="0">
                      <a:pos x="184" y="136"/>
                    </a:cxn>
                    <a:cxn ang="0">
                      <a:pos x="176" y="137"/>
                    </a:cxn>
                    <a:cxn ang="0">
                      <a:pos x="183" y="146"/>
                    </a:cxn>
                    <a:cxn ang="0">
                      <a:pos x="183" y="157"/>
                    </a:cxn>
                    <a:cxn ang="0">
                      <a:pos x="178" y="149"/>
                    </a:cxn>
                    <a:cxn ang="0">
                      <a:pos x="163" y="156"/>
                    </a:cxn>
                    <a:cxn ang="0">
                      <a:pos x="160" y="170"/>
                    </a:cxn>
                    <a:cxn ang="0">
                      <a:pos x="151" y="175"/>
                    </a:cxn>
                    <a:cxn ang="0">
                      <a:pos x="149" y="189"/>
                    </a:cxn>
                    <a:cxn ang="0">
                      <a:pos x="154" y="201"/>
                    </a:cxn>
                  </a:cxnLst>
                  <a:rect l="0" t="0" r="r" b="b"/>
                  <a:pathLst>
                    <a:path w="215" h="216">
                      <a:moveTo>
                        <a:pt x="149" y="216"/>
                      </a:moveTo>
                      <a:lnTo>
                        <a:pt x="149" y="208"/>
                      </a:lnTo>
                      <a:lnTo>
                        <a:pt x="145" y="208"/>
                      </a:lnTo>
                      <a:lnTo>
                        <a:pt x="146" y="203"/>
                      </a:lnTo>
                      <a:lnTo>
                        <a:pt x="137" y="202"/>
                      </a:lnTo>
                      <a:lnTo>
                        <a:pt x="129" y="192"/>
                      </a:lnTo>
                      <a:lnTo>
                        <a:pt x="122" y="191"/>
                      </a:lnTo>
                      <a:lnTo>
                        <a:pt x="114" y="185"/>
                      </a:lnTo>
                      <a:lnTo>
                        <a:pt x="114" y="180"/>
                      </a:lnTo>
                      <a:lnTo>
                        <a:pt x="106" y="179"/>
                      </a:lnTo>
                      <a:lnTo>
                        <a:pt x="99" y="184"/>
                      </a:lnTo>
                      <a:lnTo>
                        <a:pt x="98" y="179"/>
                      </a:lnTo>
                      <a:lnTo>
                        <a:pt x="105" y="175"/>
                      </a:lnTo>
                      <a:lnTo>
                        <a:pt x="83" y="151"/>
                      </a:lnTo>
                      <a:lnTo>
                        <a:pt x="82" y="140"/>
                      </a:lnTo>
                      <a:lnTo>
                        <a:pt x="77" y="136"/>
                      </a:lnTo>
                      <a:lnTo>
                        <a:pt x="72" y="133"/>
                      </a:lnTo>
                      <a:lnTo>
                        <a:pt x="52" y="114"/>
                      </a:lnTo>
                      <a:lnTo>
                        <a:pt x="51" y="109"/>
                      </a:lnTo>
                      <a:lnTo>
                        <a:pt x="41" y="95"/>
                      </a:lnTo>
                      <a:lnTo>
                        <a:pt x="35" y="93"/>
                      </a:lnTo>
                      <a:lnTo>
                        <a:pt x="27" y="81"/>
                      </a:lnTo>
                      <a:lnTo>
                        <a:pt x="22" y="79"/>
                      </a:lnTo>
                      <a:lnTo>
                        <a:pt x="23" y="73"/>
                      </a:lnTo>
                      <a:lnTo>
                        <a:pt x="25" y="71"/>
                      </a:lnTo>
                      <a:lnTo>
                        <a:pt x="22" y="65"/>
                      </a:lnTo>
                      <a:lnTo>
                        <a:pt x="22" y="60"/>
                      </a:lnTo>
                      <a:lnTo>
                        <a:pt x="16" y="54"/>
                      </a:lnTo>
                      <a:lnTo>
                        <a:pt x="12" y="41"/>
                      </a:lnTo>
                      <a:lnTo>
                        <a:pt x="7" y="40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3" y="29"/>
                      </a:lnTo>
                      <a:lnTo>
                        <a:pt x="2" y="25"/>
                      </a:lnTo>
                      <a:lnTo>
                        <a:pt x="2" y="6"/>
                      </a:lnTo>
                      <a:lnTo>
                        <a:pt x="8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30" y="19"/>
                      </a:lnTo>
                      <a:lnTo>
                        <a:pt x="34" y="19"/>
                      </a:lnTo>
                      <a:lnTo>
                        <a:pt x="43" y="2"/>
                      </a:lnTo>
                      <a:lnTo>
                        <a:pt x="61" y="4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9" y="8"/>
                      </a:lnTo>
                      <a:lnTo>
                        <a:pt x="83" y="8"/>
                      </a:lnTo>
                      <a:lnTo>
                        <a:pt x="86" y="6"/>
                      </a:lnTo>
                      <a:lnTo>
                        <a:pt x="89" y="9"/>
                      </a:lnTo>
                      <a:lnTo>
                        <a:pt x="104" y="12"/>
                      </a:lnTo>
                      <a:lnTo>
                        <a:pt x="105" y="9"/>
                      </a:lnTo>
                      <a:lnTo>
                        <a:pt x="108" y="9"/>
                      </a:lnTo>
                      <a:lnTo>
                        <a:pt x="116" y="17"/>
                      </a:lnTo>
                      <a:lnTo>
                        <a:pt x="119" y="17"/>
                      </a:lnTo>
                      <a:lnTo>
                        <a:pt x="125" y="9"/>
                      </a:lnTo>
                      <a:lnTo>
                        <a:pt x="129" y="9"/>
                      </a:lnTo>
                      <a:lnTo>
                        <a:pt x="132" y="14"/>
                      </a:lnTo>
                      <a:lnTo>
                        <a:pt x="135" y="16"/>
                      </a:lnTo>
                      <a:lnTo>
                        <a:pt x="137" y="11"/>
                      </a:lnTo>
                      <a:lnTo>
                        <a:pt x="148" y="12"/>
                      </a:lnTo>
                      <a:lnTo>
                        <a:pt x="152" y="18"/>
                      </a:lnTo>
                      <a:lnTo>
                        <a:pt x="154" y="17"/>
                      </a:lnTo>
                      <a:lnTo>
                        <a:pt x="154" y="14"/>
                      </a:lnTo>
                      <a:lnTo>
                        <a:pt x="162" y="14"/>
                      </a:lnTo>
                      <a:lnTo>
                        <a:pt x="168" y="22"/>
                      </a:lnTo>
                      <a:lnTo>
                        <a:pt x="167" y="27"/>
                      </a:lnTo>
                      <a:lnTo>
                        <a:pt x="167" y="28"/>
                      </a:lnTo>
                      <a:lnTo>
                        <a:pt x="173" y="33"/>
                      </a:lnTo>
                      <a:lnTo>
                        <a:pt x="180" y="33"/>
                      </a:lnTo>
                      <a:lnTo>
                        <a:pt x="186" y="28"/>
                      </a:lnTo>
                      <a:lnTo>
                        <a:pt x="199" y="28"/>
                      </a:lnTo>
                      <a:lnTo>
                        <a:pt x="201" y="31"/>
                      </a:lnTo>
                      <a:lnTo>
                        <a:pt x="200" y="35"/>
                      </a:lnTo>
                      <a:lnTo>
                        <a:pt x="200" y="39"/>
                      </a:lnTo>
                      <a:lnTo>
                        <a:pt x="195" y="46"/>
                      </a:lnTo>
                      <a:lnTo>
                        <a:pt x="190" y="57"/>
                      </a:lnTo>
                      <a:lnTo>
                        <a:pt x="188" y="59"/>
                      </a:lnTo>
                      <a:lnTo>
                        <a:pt x="188" y="61"/>
                      </a:lnTo>
                      <a:lnTo>
                        <a:pt x="189" y="63"/>
                      </a:lnTo>
                      <a:lnTo>
                        <a:pt x="185" y="68"/>
                      </a:lnTo>
                      <a:lnTo>
                        <a:pt x="188" y="76"/>
                      </a:lnTo>
                      <a:lnTo>
                        <a:pt x="191" y="76"/>
                      </a:lnTo>
                      <a:lnTo>
                        <a:pt x="194" y="78"/>
                      </a:lnTo>
                      <a:lnTo>
                        <a:pt x="197" y="77"/>
                      </a:lnTo>
                      <a:lnTo>
                        <a:pt x="199" y="79"/>
                      </a:lnTo>
                      <a:lnTo>
                        <a:pt x="200" y="83"/>
                      </a:lnTo>
                      <a:lnTo>
                        <a:pt x="203" y="87"/>
                      </a:lnTo>
                      <a:lnTo>
                        <a:pt x="207" y="87"/>
                      </a:lnTo>
                      <a:lnTo>
                        <a:pt x="207" y="88"/>
                      </a:lnTo>
                      <a:lnTo>
                        <a:pt x="207" y="90"/>
                      </a:lnTo>
                      <a:lnTo>
                        <a:pt x="212" y="93"/>
                      </a:lnTo>
                      <a:lnTo>
                        <a:pt x="215" y="94"/>
                      </a:lnTo>
                      <a:lnTo>
                        <a:pt x="215" y="97"/>
                      </a:lnTo>
                      <a:lnTo>
                        <a:pt x="211" y="102"/>
                      </a:lnTo>
                      <a:lnTo>
                        <a:pt x="202" y="102"/>
                      </a:lnTo>
                      <a:lnTo>
                        <a:pt x="197" y="98"/>
                      </a:lnTo>
                      <a:lnTo>
                        <a:pt x="195" y="98"/>
                      </a:lnTo>
                      <a:lnTo>
                        <a:pt x="194" y="100"/>
                      </a:lnTo>
                      <a:lnTo>
                        <a:pt x="195" y="102"/>
                      </a:lnTo>
                      <a:lnTo>
                        <a:pt x="201" y="109"/>
                      </a:lnTo>
                      <a:lnTo>
                        <a:pt x="207" y="117"/>
                      </a:lnTo>
                      <a:lnTo>
                        <a:pt x="210" y="119"/>
                      </a:lnTo>
                      <a:lnTo>
                        <a:pt x="208" y="126"/>
                      </a:lnTo>
                      <a:lnTo>
                        <a:pt x="207" y="129"/>
                      </a:lnTo>
                      <a:lnTo>
                        <a:pt x="205" y="130"/>
                      </a:lnTo>
                      <a:lnTo>
                        <a:pt x="202" y="129"/>
                      </a:lnTo>
                      <a:lnTo>
                        <a:pt x="200" y="129"/>
                      </a:lnTo>
                      <a:lnTo>
                        <a:pt x="197" y="132"/>
                      </a:lnTo>
                      <a:lnTo>
                        <a:pt x="192" y="135"/>
                      </a:lnTo>
                      <a:lnTo>
                        <a:pt x="189" y="135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3" y="133"/>
                      </a:lnTo>
                      <a:lnTo>
                        <a:pt x="180" y="133"/>
                      </a:lnTo>
                      <a:lnTo>
                        <a:pt x="176" y="137"/>
                      </a:lnTo>
                      <a:lnTo>
                        <a:pt x="178" y="140"/>
                      </a:lnTo>
                      <a:lnTo>
                        <a:pt x="181" y="141"/>
                      </a:lnTo>
                      <a:lnTo>
                        <a:pt x="183" y="146"/>
                      </a:lnTo>
                      <a:lnTo>
                        <a:pt x="184" y="149"/>
                      </a:lnTo>
                      <a:lnTo>
                        <a:pt x="184" y="154"/>
                      </a:lnTo>
                      <a:lnTo>
                        <a:pt x="183" y="157"/>
                      </a:lnTo>
                      <a:lnTo>
                        <a:pt x="180" y="157"/>
                      </a:lnTo>
                      <a:lnTo>
                        <a:pt x="179" y="154"/>
                      </a:lnTo>
                      <a:lnTo>
                        <a:pt x="178" y="149"/>
                      </a:lnTo>
                      <a:lnTo>
                        <a:pt x="175" y="148"/>
                      </a:lnTo>
                      <a:lnTo>
                        <a:pt x="172" y="148"/>
                      </a:lnTo>
                      <a:lnTo>
                        <a:pt x="163" y="156"/>
                      </a:lnTo>
                      <a:lnTo>
                        <a:pt x="162" y="160"/>
                      </a:lnTo>
                      <a:lnTo>
                        <a:pt x="160" y="163"/>
                      </a:lnTo>
                      <a:lnTo>
                        <a:pt x="160" y="170"/>
                      </a:lnTo>
                      <a:lnTo>
                        <a:pt x="158" y="173"/>
                      </a:lnTo>
                      <a:lnTo>
                        <a:pt x="153" y="173"/>
                      </a:lnTo>
                      <a:lnTo>
                        <a:pt x="151" y="175"/>
                      </a:lnTo>
                      <a:lnTo>
                        <a:pt x="151" y="184"/>
                      </a:lnTo>
                      <a:lnTo>
                        <a:pt x="149" y="185"/>
                      </a:lnTo>
                      <a:lnTo>
                        <a:pt x="149" y="189"/>
                      </a:lnTo>
                      <a:lnTo>
                        <a:pt x="152" y="194"/>
                      </a:lnTo>
                      <a:lnTo>
                        <a:pt x="154" y="196"/>
                      </a:lnTo>
                      <a:lnTo>
                        <a:pt x="154" y="201"/>
                      </a:lnTo>
                      <a:lnTo>
                        <a:pt x="149" y="208"/>
                      </a:lnTo>
                      <a:lnTo>
                        <a:pt x="149" y="21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Freeform 201"/>
                <p:cNvSpPr>
                  <a:spLocks noChangeAspect="1"/>
                </p:cNvSpPr>
                <p:nvPr/>
              </p:nvSpPr>
              <p:spPr bwMode="gray">
                <a:xfrm>
                  <a:off x="2703" y="1965"/>
                  <a:ext cx="15" cy="8"/>
                </a:xfrm>
                <a:custGeom>
                  <a:avLst/>
                  <a:gdLst/>
                  <a:ahLst/>
                  <a:cxnLst>
                    <a:cxn ang="0">
                      <a:pos x="75" y="42"/>
                    </a:cxn>
                    <a:cxn ang="0">
                      <a:pos x="45" y="20"/>
                    </a:cxn>
                    <a:cxn ang="0">
                      <a:pos x="29" y="17"/>
                    </a:cxn>
                    <a:cxn ang="0">
                      <a:pos x="13" y="7"/>
                    </a:cxn>
                    <a:cxn ang="0">
                      <a:pos x="0" y="5"/>
                    </a:cxn>
                    <a:cxn ang="0">
                      <a:pos x="4" y="0"/>
                    </a:cxn>
                    <a:cxn ang="0">
                      <a:pos x="15" y="2"/>
                    </a:cxn>
                    <a:cxn ang="0">
                      <a:pos x="20" y="10"/>
                    </a:cxn>
                    <a:cxn ang="0">
                      <a:pos x="25" y="10"/>
                    </a:cxn>
                    <a:cxn ang="0">
                      <a:pos x="32" y="5"/>
                    </a:cxn>
                    <a:cxn ang="0">
                      <a:pos x="40" y="6"/>
                    </a:cxn>
                    <a:cxn ang="0">
                      <a:pos x="40" y="11"/>
                    </a:cxn>
                    <a:cxn ang="0">
                      <a:pos x="48" y="17"/>
                    </a:cxn>
                    <a:cxn ang="0">
                      <a:pos x="55" y="18"/>
                    </a:cxn>
                    <a:cxn ang="0">
                      <a:pos x="63" y="28"/>
                    </a:cxn>
                    <a:cxn ang="0">
                      <a:pos x="72" y="29"/>
                    </a:cxn>
                    <a:cxn ang="0">
                      <a:pos x="71" y="34"/>
                    </a:cxn>
                    <a:cxn ang="0">
                      <a:pos x="75" y="34"/>
                    </a:cxn>
                    <a:cxn ang="0">
                      <a:pos x="75" y="42"/>
                    </a:cxn>
                  </a:cxnLst>
                  <a:rect l="0" t="0" r="r" b="b"/>
                  <a:pathLst>
                    <a:path w="75" h="42">
                      <a:moveTo>
                        <a:pt x="75" y="42"/>
                      </a:moveTo>
                      <a:lnTo>
                        <a:pt x="45" y="20"/>
                      </a:lnTo>
                      <a:lnTo>
                        <a:pt x="29" y="17"/>
                      </a:lnTo>
                      <a:lnTo>
                        <a:pt x="13" y="7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15" y="2"/>
                      </a:lnTo>
                      <a:lnTo>
                        <a:pt x="20" y="10"/>
                      </a:lnTo>
                      <a:lnTo>
                        <a:pt x="25" y="10"/>
                      </a:lnTo>
                      <a:lnTo>
                        <a:pt x="32" y="5"/>
                      </a:lnTo>
                      <a:lnTo>
                        <a:pt x="40" y="6"/>
                      </a:lnTo>
                      <a:lnTo>
                        <a:pt x="40" y="11"/>
                      </a:lnTo>
                      <a:lnTo>
                        <a:pt x="48" y="17"/>
                      </a:lnTo>
                      <a:lnTo>
                        <a:pt x="55" y="18"/>
                      </a:lnTo>
                      <a:lnTo>
                        <a:pt x="63" y="28"/>
                      </a:lnTo>
                      <a:lnTo>
                        <a:pt x="72" y="29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4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41" name="Freeform 202"/>
              <p:cNvSpPr>
                <a:spLocks noChangeAspect="1"/>
              </p:cNvSpPr>
              <p:nvPr/>
            </p:nvSpPr>
            <p:spPr bwMode="gray">
              <a:xfrm>
                <a:off x="5128419" y="2973735"/>
                <a:ext cx="39688" cy="4127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35" y="2"/>
                  </a:cxn>
                  <a:cxn ang="0">
                    <a:pos x="21" y="12"/>
                  </a:cxn>
                  <a:cxn ang="0">
                    <a:pos x="13" y="8"/>
                  </a:cxn>
                  <a:cxn ang="0">
                    <a:pos x="2" y="28"/>
                  </a:cxn>
                  <a:cxn ang="0">
                    <a:pos x="0" y="37"/>
                  </a:cxn>
                  <a:cxn ang="0">
                    <a:pos x="6" y="50"/>
                  </a:cxn>
                  <a:cxn ang="0">
                    <a:pos x="21" y="58"/>
                  </a:cxn>
                  <a:cxn ang="0">
                    <a:pos x="28" y="70"/>
                  </a:cxn>
                  <a:cxn ang="0">
                    <a:pos x="23" y="86"/>
                  </a:cxn>
                  <a:cxn ang="0">
                    <a:pos x="26" y="99"/>
                  </a:cxn>
                  <a:cxn ang="0">
                    <a:pos x="32" y="106"/>
                  </a:cxn>
                  <a:cxn ang="0">
                    <a:pos x="39" y="108"/>
                  </a:cxn>
                  <a:cxn ang="0">
                    <a:pos x="42" y="98"/>
                  </a:cxn>
                  <a:cxn ang="0">
                    <a:pos x="49" y="90"/>
                  </a:cxn>
                  <a:cxn ang="0">
                    <a:pos x="53" y="96"/>
                  </a:cxn>
                  <a:cxn ang="0">
                    <a:pos x="60" y="103"/>
                  </a:cxn>
                  <a:cxn ang="0">
                    <a:pos x="65" y="119"/>
                  </a:cxn>
                  <a:cxn ang="0">
                    <a:pos x="66" y="130"/>
                  </a:cxn>
                  <a:cxn ang="0">
                    <a:pos x="71" y="131"/>
                  </a:cxn>
                  <a:cxn ang="0">
                    <a:pos x="76" y="110"/>
                  </a:cxn>
                  <a:cxn ang="0">
                    <a:pos x="85" y="107"/>
                  </a:cxn>
                  <a:cxn ang="0">
                    <a:pos x="91" y="117"/>
                  </a:cxn>
                  <a:cxn ang="0">
                    <a:pos x="98" y="124"/>
                  </a:cxn>
                  <a:cxn ang="0">
                    <a:pos x="107" y="129"/>
                  </a:cxn>
                  <a:cxn ang="0">
                    <a:pos x="105" y="107"/>
                  </a:cxn>
                  <a:cxn ang="0">
                    <a:pos x="98" y="77"/>
                  </a:cxn>
                  <a:cxn ang="0">
                    <a:pos x="91" y="66"/>
                  </a:cxn>
                  <a:cxn ang="0">
                    <a:pos x="88" y="54"/>
                  </a:cxn>
                  <a:cxn ang="0">
                    <a:pos x="105" y="66"/>
                  </a:cxn>
                  <a:cxn ang="0">
                    <a:pos x="108" y="71"/>
                  </a:cxn>
                  <a:cxn ang="0">
                    <a:pos x="113" y="71"/>
                  </a:cxn>
                  <a:cxn ang="0">
                    <a:pos x="119" y="65"/>
                  </a:cxn>
                  <a:cxn ang="0">
                    <a:pos x="128" y="64"/>
                  </a:cxn>
                  <a:cxn ang="0">
                    <a:pos x="126" y="56"/>
                  </a:cxn>
                  <a:cxn ang="0">
                    <a:pos x="114" y="48"/>
                  </a:cxn>
                  <a:cxn ang="0">
                    <a:pos x="107" y="33"/>
                  </a:cxn>
                  <a:cxn ang="0">
                    <a:pos x="107" y="26"/>
                  </a:cxn>
                  <a:cxn ang="0">
                    <a:pos x="98" y="21"/>
                  </a:cxn>
                  <a:cxn ang="0">
                    <a:pos x="74" y="12"/>
                  </a:cxn>
                  <a:cxn ang="0">
                    <a:pos x="61" y="8"/>
                  </a:cxn>
                  <a:cxn ang="0">
                    <a:pos x="55" y="8"/>
                  </a:cxn>
                  <a:cxn ang="0">
                    <a:pos x="49" y="0"/>
                  </a:cxn>
                </a:cxnLst>
                <a:rect l="0" t="0" r="r" b="b"/>
                <a:pathLst>
                  <a:path w="128" h="131">
                    <a:moveTo>
                      <a:pt x="49" y="0"/>
                    </a:moveTo>
                    <a:lnTo>
                      <a:pt x="35" y="2"/>
                    </a:lnTo>
                    <a:lnTo>
                      <a:pt x="21" y="12"/>
                    </a:lnTo>
                    <a:lnTo>
                      <a:pt x="13" y="8"/>
                    </a:lnTo>
                    <a:lnTo>
                      <a:pt x="2" y="28"/>
                    </a:lnTo>
                    <a:lnTo>
                      <a:pt x="0" y="37"/>
                    </a:lnTo>
                    <a:lnTo>
                      <a:pt x="6" y="50"/>
                    </a:lnTo>
                    <a:lnTo>
                      <a:pt x="21" y="58"/>
                    </a:lnTo>
                    <a:lnTo>
                      <a:pt x="28" y="70"/>
                    </a:lnTo>
                    <a:lnTo>
                      <a:pt x="23" y="86"/>
                    </a:lnTo>
                    <a:lnTo>
                      <a:pt x="26" y="99"/>
                    </a:lnTo>
                    <a:lnTo>
                      <a:pt x="32" y="106"/>
                    </a:lnTo>
                    <a:lnTo>
                      <a:pt x="39" y="108"/>
                    </a:lnTo>
                    <a:lnTo>
                      <a:pt x="42" y="98"/>
                    </a:lnTo>
                    <a:lnTo>
                      <a:pt x="49" y="90"/>
                    </a:lnTo>
                    <a:lnTo>
                      <a:pt x="53" y="96"/>
                    </a:lnTo>
                    <a:lnTo>
                      <a:pt x="60" y="103"/>
                    </a:lnTo>
                    <a:lnTo>
                      <a:pt x="65" y="119"/>
                    </a:lnTo>
                    <a:lnTo>
                      <a:pt x="66" y="130"/>
                    </a:lnTo>
                    <a:lnTo>
                      <a:pt x="71" y="131"/>
                    </a:lnTo>
                    <a:lnTo>
                      <a:pt x="76" y="110"/>
                    </a:lnTo>
                    <a:lnTo>
                      <a:pt x="85" y="107"/>
                    </a:lnTo>
                    <a:lnTo>
                      <a:pt x="91" y="117"/>
                    </a:lnTo>
                    <a:lnTo>
                      <a:pt x="98" y="124"/>
                    </a:lnTo>
                    <a:lnTo>
                      <a:pt x="107" y="129"/>
                    </a:lnTo>
                    <a:lnTo>
                      <a:pt x="105" y="107"/>
                    </a:lnTo>
                    <a:lnTo>
                      <a:pt x="98" y="77"/>
                    </a:lnTo>
                    <a:lnTo>
                      <a:pt x="91" y="66"/>
                    </a:lnTo>
                    <a:lnTo>
                      <a:pt x="88" y="54"/>
                    </a:lnTo>
                    <a:lnTo>
                      <a:pt x="105" y="66"/>
                    </a:lnTo>
                    <a:lnTo>
                      <a:pt x="108" y="71"/>
                    </a:lnTo>
                    <a:lnTo>
                      <a:pt x="113" y="71"/>
                    </a:lnTo>
                    <a:lnTo>
                      <a:pt x="119" y="65"/>
                    </a:lnTo>
                    <a:lnTo>
                      <a:pt x="128" y="64"/>
                    </a:lnTo>
                    <a:lnTo>
                      <a:pt x="126" y="56"/>
                    </a:lnTo>
                    <a:lnTo>
                      <a:pt x="114" y="48"/>
                    </a:lnTo>
                    <a:lnTo>
                      <a:pt x="107" y="33"/>
                    </a:lnTo>
                    <a:lnTo>
                      <a:pt x="107" y="26"/>
                    </a:lnTo>
                    <a:lnTo>
                      <a:pt x="98" y="21"/>
                    </a:lnTo>
                    <a:lnTo>
                      <a:pt x="74" y="12"/>
                    </a:lnTo>
                    <a:lnTo>
                      <a:pt x="61" y="8"/>
                    </a:lnTo>
                    <a:lnTo>
                      <a:pt x="55" y="8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203"/>
              <p:cNvSpPr>
                <a:spLocks noChangeAspect="1"/>
              </p:cNvSpPr>
              <p:nvPr/>
            </p:nvSpPr>
            <p:spPr bwMode="gray">
              <a:xfrm>
                <a:off x="5110956" y="2894360"/>
                <a:ext cx="111125" cy="93663"/>
              </a:xfrm>
              <a:custGeom>
                <a:avLst/>
                <a:gdLst/>
                <a:ahLst/>
                <a:cxnLst>
                  <a:cxn ang="0">
                    <a:pos x="314" y="70"/>
                  </a:cxn>
                  <a:cxn ang="0">
                    <a:pos x="258" y="65"/>
                  </a:cxn>
                  <a:cxn ang="0">
                    <a:pos x="245" y="66"/>
                  </a:cxn>
                  <a:cxn ang="0">
                    <a:pos x="223" y="73"/>
                  </a:cxn>
                  <a:cxn ang="0">
                    <a:pos x="193" y="86"/>
                  </a:cxn>
                  <a:cxn ang="0">
                    <a:pos x="216" y="100"/>
                  </a:cxn>
                  <a:cxn ang="0">
                    <a:pos x="227" y="116"/>
                  </a:cxn>
                  <a:cxn ang="0">
                    <a:pos x="201" y="103"/>
                  </a:cxn>
                  <a:cxn ang="0">
                    <a:pos x="207" y="120"/>
                  </a:cxn>
                  <a:cxn ang="0">
                    <a:pos x="201" y="125"/>
                  </a:cxn>
                  <a:cxn ang="0">
                    <a:pos x="185" y="111"/>
                  </a:cxn>
                  <a:cxn ang="0">
                    <a:pos x="184" y="124"/>
                  </a:cxn>
                  <a:cxn ang="0">
                    <a:pos x="188" y="135"/>
                  </a:cxn>
                  <a:cxn ang="0">
                    <a:pos x="172" y="111"/>
                  </a:cxn>
                  <a:cxn ang="0">
                    <a:pos x="148" y="93"/>
                  </a:cxn>
                  <a:cxn ang="0">
                    <a:pos x="137" y="90"/>
                  </a:cxn>
                  <a:cxn ang="0">
                    <a:pos x="135" y="120"/>
                  </a:cxn>
                  <a:cxn ang="0">
                    <a:pos x="144" y="140"/>
                  </a:cxn>
                  <a:cxn ang="0">
                    <a:pos x="164" y="172"/>
                  </a:cxn>
                  <a:cxn ang="0">
                    <a:pos x="172" y="190"/>
                  </a:cxn>
                  <a:cxn ang="0">
                    <a:pos x="163" y="191"/>
                  </a:cxn>
                  <a:cxn ang="0">
                    <a:pos x="161" y="179"/>
                  </a:cxn>
                  <a:cxn ang="0">
                    <a:pos x="150" y="186"/>
                  </a:cxn>
                  <a:cxn ang="0">
                    <a:pos x="151" y="203"/>
                  </a:cxn>
                  <a:cxn ang="0">
                    <a:pos x="141" y="203"/>
                  </a:cxn>
                  <a:cxn ang="0">
                    <a:pos x="135" y="212"/>
                  </a:cxn>
                  <a:cxn ang="0">
                    <a:pos x="156" y="219"/>
                  </a:cxn>
                  <a:cxn ang="0">
                    <a:pos x="172" y="224"/>
                  </a:cxn>
                  <a:cxn ang="0">
                    <a:pos x="184" y="237"/>
                  </a:cxn>
                  <a:cxn ang="0">
                    <a:pos x="199" y="250"/>
                  </a:cxn>
                  <a:cxn ang="0">
                    <a:pos x="211" y="255"/>
                  </a:cxn>
                  <a:cxn ang="0">
                    <a:pos x="199" y="285"/>
                  </a:cxn>
                  <a:cxn ang="0">
                    <a:pos x="175" y="275"/>
                  </a:cxn>
                  <a:cxn ang="0">
                    <a:pos x="152" y="270"/>
                  </a:cxn>
                  <a:cxn ang="0">
                    <a:pos x="164" y="259"/>
                  </a:cxn>
                  <a:cxn ang="0">
                    <a:pos x="139" y="243"/>
                  </a:cxn>
                  <a:cxn ang="0">
                    <a:pos x="123" y="245"/>
                  </a:cxn>
                  <a:cxn ang="0">
                    <a:pos x="98" y="245"/>
                  </a:cxn>
                  <a:cxn ang="0">
                    <a:pos x="67" y="242"/>
                  </a:cxn>
                  <a:cxn ang="0">
                    <a:pos x="61" y="245"/>
                  </a:cxn>
                  <a:cxn ang="0">
                    <a:pos x="51" y="240"/>
                  </a:cxn>
                  <a:cxn ang="0">
                    <a:pos x="33" y="208"/>
                  </a:cxn>
                  <a:cxn ang="0">
                    <a:pos x="53" y="208"/>
                  </a:cxn>
                  <a:cxn ang="0">
                    <a:pos x="35" y="194"/>
                  </a:cxn>
                  <a:cxn ang="0">
                    <a:pos x="17" y="178"/>
                  </a:cxn>
                  <a:cxn ang="0">
                    <a:pos x="3" y="154"/>
                  </a:cxn>
                  <a:cxn ang="0">
                    <a:pos x="0" y="152"/>
                  </a:cxn>
                  <a:cxn ang="0">
                    <a:pos x="10" y="146"/>
                  </a:cxn>
                  <a:cxn ang="0">
                    <a:pos x="17" y="127"/>
                  </a:cxn>
                  <a:cxn ang="0">
                    <a:pos x="35" y="103"/>
                  </a:cxn>
                  <a:cxn ang="0">
                    <a:pos x="49" y="77"/>
                  </a:cxn>
                  <a:cxn ang="0">
                    <a:pos x="82" y="62"/>
                  </a:cxn>
                  <a:cxn ang="0">
                    <a:pos x="112" y="45"/>
                  </a:cxn>
                  <a:cxn ang="0">
                    <a:pos x="147" y="31"/>
                  </a:cxn>
                  <a:cxn ang="0">
                    <a:pos x="166" y="29"/>
                  </a:cxn>
                  <a:cxn ang="0">
                    <a:pos x="205" y="25"/>
                  </a:cxn>
                  <a:cxn ang="0">
                    <a:pos x="248" y="16"/>
                  </a:cxn>
                  <a:cxn ang="0">
                    <a:pos x="293" y="36"/>
                  </a:cxn>
                  <a:cxn ang="0">
                    <a:pos x="327" y="20"/>
                  </a:cxn>
                  <a:cxn ang="0">
                    <a:pos x="340" y="0"/>
                  </a:cxn>
                  <a:cxn ang="0">
                    <a:pos x="352" y="13"/>
                  </a:cxn>
                  <a:cxn ang="0">
                    <a:pos x="340" y="33"/>
                  </a:cxn>
                  <a:cxn ang="0">
                    <a:pos x="334" y="63"/>
                  </a:cxn>
                </a:cxnLst>
                <a:rect l="0" t="0" r="r" b="b"/>
                <a:pathLst>
                  <a:path w="352" h="293">
                    <a:moveTo>
                      <a:pt x="324" y="78"/>
                    </a:moveTo>
                    <a:lnTo>
                      <a:pt x="314" y="70"/>
                    </a:lnTo>
                    <a:lnTo>
                      <a:pt x="268" y="57"/>
                    </a:lnTo>
                    <a:lnTo>
                      <a:pt x="258" y="65"/>
                    </a:lnTo>
                    <a:lnTo>
                      <a:pt x="253" y="66"/>
                    </a:lnTo>
                    <a:lnTo>
                      <a:pt x="245" y="66"/>
                    </a:lnTo>
                    <a:lnTo>
                      <a:pt x="234" y="62"/>
                    </a:lnTo>
                    <a:lnTo>
                      <a:pt x="223" y="73"/>
                    </a:lnTo>
                    <a:lnTo>
                      <a:pt x="207" y="76"/>
                    </a:lnTo>
                    <a:lnTo>
                      <a:pt x="193" y="86"/>
                    </a:lnTo>
                    <a:lnTo>
                      <a:pt x="201" y="94"/>
                    </a:lnTo>
                    <a:lnTo>
                      <a:pt x="216" y="100"/>
                    </a:lnTo>
                    <a:lnTo>
                      <a:pt x="225" y="110"/>
                    </a:lnTo>
                    <a:lnTo>
                      <a:pt x="227" y="116"/>
                    </a:lnTo>
                    <a:lnTo>
                      <a:pt x="217" y="106"/>
                    </a:lnTo>
                    <a:lnTo>
                      <a:pt x="201" y="103"/>
                    </a:lnTo>
                    <a:lnTo>
                      <a:pt x="196" y="113"/>
                    </a:lnTo>
                    <a:lnTo>
                      <a:pt x="207" y="120"/>
                    </a:lnTo>
                    <a:lnTo>
                      <a:pt x="209" y="133"/>
                    </a:lnTo>
                    <a:lnTo>
                      <a:pt x="201" y="125"/>
                    </a:lnTo>
                    <a:lnTo>
                      <a:pt x="195" y="115"/>
                    </a:lnTo>
                    <a:lnTo>
                      <a:pt x="185" y="111"/>
                    </a:lnTo>
                    <a:lnTo>
                      <a:pt x="182" y="113"/>
                    </a:lnTo>
                    <a:lnTo>
                      <a:pt x="184" y="124"/>
                    </a:lnTo>
                    <a:lnTo>
                      <a:pt x="193" y="131"/>
                    </a:lnTo>
                    <a:lnTo>
                      <a:pt x="188" y="135"/>
                    </a:lnTo>
                    <a:lnTo>
                      <a:pt x="177" y="125"/>
                    </a:lnTo>
                    <a:lnTo>
                      <a:pt x="172" y="111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51" y="86"/>
                    </a:lnTo>
                    <a:lnTo>
                      <a:pt x="137" y="90"/>
                    </a:lnTo>
                    <a:lnTo>
                      <a:pt x="135" y="105"/>
                    </a:lnTo>
                    <a:lnTo>
                      <a:pt x="135" y="120"/>
                    </a:lnTo>
                    <a:lnTo>
                      <a:pt x="136" y="132"/>
                    </a:lnTo>
                    <a:lnTo>
                      <a:pt x="144" y="140"/>
                    </a:lnTo>
                    <a:lnTo>
                      <a:pt x="147" y="154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2" y="190"/>
                    </a:lnTo>
                    <a:lnTo>
                      <a:pt x="167" y="192"/>
                    </a:lnTo>
                    <a:lnTo>
                      <a:pt x="163" y="191"/>
                    </a:lnTo>
                    <a:lnTo>
                      <a:pt x="164" y="185"/>
                    </a:lnTo>
                    <a:lnTo>
                      <a:pt x="161" y="179"/>
                    </a:lnTo>
                    <a:lnTo>
                      <a:pt x="151" y="178"/>
                    </a:lnTo>
                    <a:lnTo>
                      <a:pt x="150" y="186"/>
                    </a:lnTo>
                    <a:lnTo>
                      <a:pt x="155" y="200"/>
                    </a:lnTo>
                    <a:lnTo>
                      <a:pt x="151" y="203"/>
                    </a:lnTo>
                    <a:lnTo>
                      <a:pt x="147" y="203"/>
                    </a:lnTo>
                    <a:lnTo>
                      <a:pt x="141" y="203"/>
                    </a:lnTo>
                    <a:lnTo>
                      <a:pt x="131" y="206"/>
                    </a:lnTo>
                    <a:lnTo>
                      <a:pt x="135" y="212"/>
                    </a:lnTo>
                    <a:lnTo>
                      <a:pt x="147" y="217"/>
                    </a:lnTo>
                    <a:lnTo>
                      <a:pt x="156" y="219"/>
                    </a:lnTo>
                    <a:lnTo>
                      <a:pt x="163" y="224"/>
                    </a:lnTo>
                    <a:lnTo>
                      <a:pt x="172" y="224"/>
                    </a:lnTo>
                    <a:lnTo>
                      <a:pt x="177" y="237"/>
                    </a:lnTo>
                    <a:lnTo>
                      <a:pt x="184" y="237"/>
                    </a:lnTo>
                    <a:lnTo>
                      <a:pt x="190" y="244"/>
                    </a:lnTo>
                    <a:lnTo>
                      <a:pt x="199" y="250"/>
                    </a:lnTo>
                    <a:lnTo>
                      <a:pt x="204" y="250"/>
                    </a:lnTo>
                    <a:lnTo>
                      <a:pt x="211" y="255"/>
                    </a:lnTo>
                    <a:lnTo>
                      <a:pt x="212" y="293"/>
                    </a:lnTo>
                    <a:lnTo>
                      <a:pt x="199" y="285"/>
                    </a:lnTo>
                    <a:lnTo>
                      <a:pt x="189" y="272"/>
                    </a:lnTo>
                    <a:lnTo>
                      <a:pt x="175" y="275"/>
                    </a:lnTo>
                    <a:lnTo>
                      <a:pt x="161" y="275"/>
                    </a:lnTo>
                    <a:lnTo>
                      <a:pt x="152" y="270"/>
                    </a:lnTo>
                    <a:lnTo>
                      <a:pt x="162" y="266"/>
                    </a:lnTo>
                    <a:lnTo>
                      <a:pt x="164" y="259"/>
                    </a:lnTo>
                    <a:lnTo>
                      <a:pt x="152" y="256"/>
                    </a:lnTo>
                    <a:lnTo>
                      <a:pt x="139" y="243"/>
                    </a:lnTo>
                    <a:lnTo>
                      <a:pt x="132" y="249"/>
                    </a:lnTo>
                    <a:lnTo>
                      <a:pt x="123" y="245"/>
                    </a:lnTo>
                    <a:lnTo>
                      <a:pt x="110" y="248"/>
                    </a:lnTo>
                    <a:lnTo>
                      <a:pt x="98" y="245"/>
                    </a:lnTo>
                    <a:lnTo>
                      <a:pt x="81" y="248"/>
                    </a:lnTo>
                    <a:lnTo>
                      <a:pt x="67" y="242"/>
                    </a:lnTo>
                    <a:lnTo>
                      <a:pt x="64" y="242"/>
                    </a:lnTo>
                    <a:lnTo>
                      <a:pt x="61" y="245"/>
                    </a:lnTo>
                    <a:lnTo>
                      <a:pt x="55" y="248"/>
                    </a:lnTo>
                    <a:lnTo>
                      <a:pt x="51" y="240"/>
                    </a:lnTo>
                    <a:lnTo>
                      <a:pt x="45" y="228"/>
                    </a:lnTo>
                    <a:lnTo>
                      <a:pt x="33" y="208"/>
                    </a:lnTo>
                    <a:lnTo>
                      <a:pt x="43" y="210"/>
                    </a:lnTo>
                    <a:lnTo>
                      <a:pt x="53" y="208"/>
                    </a:lnTo>
                    <a:lnTo>
                      <a:pt x="49" y="200"/>
                    </a:lnTo>
                    <a:lnTo>
                      <a:pt x="35" y="194"/>
                    </a:lnTo>
                    <a:lnTo>
                      <a:pt x="33" y="203"/>
                    </a:lnTo>
                    <a:lnTo>
                      <a:pt x="17" y="178"/>
                    </a:lnTo>
                    <a:lnTo>
                      <a:pt x="7" y="170"/>
                    </a:lnTo>
                    <a:lnTo>
                      <a:pt x="3" y="154"/>
                    </a:lnTo>
                    <a:lnTo>
                      <a:pt x="1" y="152"/>
                    </a:lnTo>
                    <a:lnTo>
                      <a:pt x="0" y="152"/>
                    </a:lnTo>
                    <a:lnTo>
                      <a:pt x="1" y="152"/>
                    </a:lnTo>
                    <a:lnTo>
                      <a:pt x="10" y="146"/>
                    </a:lnTo>
                    <a:lnTo>
                      <a:pt x="15" y="140"/>
                    </a:lnTo>
                    <a:lnTo>
                      <a:pt x="17" y="127"/>
                    </a:lnTo>
                    <a:lnTo>
                      <a:pt x="27" y="120"/>
                    </a:lnTo>
                    <a:lnTo>
                      <a:pt x="35" y="103"/>
                    </a:lnTo>
                    <a:lnTo>
                      <a:pt x="49" y="92"/>
                    </a:lnTo>
                    <a:lnTo>
                      <a:pt x="49" y="77"/>
                    </a:lnTo>
                    <a:lnTo>
                      <a:pt x="46" y="67"/>
                    </a:lnTo>
                    <a:lnTo>
                      <a:pt x="82" y="62"/>
                    </a:lnTo>
                    <a:lnTo>
                      <a:pt x="93" y="52"/>
                    </a:lnTo>
                    <a:lnTo>
                      <a:pt x="112" y="45"/>
                    </a:lnTo>
                    <a:lnTo>
                      <a:pt x="132" y="45"/>
                    </a:lnTo>
                    <a:lnTo>
                      <a:pt x="147" y="31"/>
                    </a:lnTo>
                    <a:lnTo>
                      <a:pt x="153" y="29"/>
                    </a:lnTo>
                    <a:lnTo>
                      <a:pt x="166" y="29"/>
                    </a:lnTo>
                    <a:lnTo>
                      <a:pt x="183" y="25"/>
                    </a:lnTo>
                    <a:lnTo>
                      <a:pt x="205" y="25"/>
                    </a:lnTo>
                    <a:lnTo>
                      <a:pt x="236" y="16"/>
                    </a:lnTo>
                    <a:lnTo>
                      <a:pt x="248" y="16"/>
                    </a:lnTo>
                    <a:lnTo>
                      <a:pt x="258" y="24"/>
                    </a:lnTo>
                    <a:lnTo>
                      <a:pt x="293" y="36"/>
                    </a:lnTo>
                    <a:lnTo>
                      <a:pt x="313" y="33"/>
                    </a:lnTo>
                    <a:lnTo>
                      <a:pt x="327" y="20"/>
                    </a:lnTo>
                    <a:lnTo>
                      <a:pt x="329" y="1"/>
                    </a:lnTo>
                    <a:lnTo>
                      <a:pt x="340" y="0"/>
                    </a:lnTo>
                    <a:lnTo>
                      <a:pt x="343" y="6"/>
                    </a:lnTo>
                    <a:lnTo>
                      <a:pt x="352" y="13"/>
                    </a:lnTo>
                    <a:lnTo>
                      <a:pt x="351" y="24"/>
                    </a:lnTo>
                    <a:lnTo>
                      <a:pt x="340" y="33"/>
                    </a:lnTo>
                    <a:lnTo>
                      <a:pt x="338" y="49"/>
                    </a:lnTo>
                    <a:lnTo>
                      <a:pt x="334" y="63"/>
                    </a:lnTo>
                    <a:lnTo>
                      <a:pt x="324" y="7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204"/>
              <p:cNvSpPr>
                <a:spLocks noChangeAspect="1"/>
              </p:cNvSpPr>
              <p:nvPr/>
            </p:nvSpPr>
            <p:spPr bwMode="gray">
              <a:xfrm>
                <a:off x="5039519" y="2727672"/>
                <a:ext cx="117475" cy="69850"/>
              </a:xfrm>
              <a:custGeom>
                <a:avLst/>
                <a:gdLst/>
                <a:ahLst/>
                <a:cxnLst>
                  <a:cxn ang="0">
                    <a:pos x="71" y="47"/>
                  </a:cxn>
                  <a:cxn ang="0">
                    <a:pos x="128" y="64"/>
                  </a:cxn>
                  <a:cxn ang="0">
                    <a:pos x="147" y="44"/>
                  </a:cxn>
                  <a:cxn ang="0">
                    <a:pos x="194" y="26"/>
                  </a:cxn>
                  <a:cxn ang="0">
                    <a:pos x="225" y="24"/>
                  </a:cxn>
                  <a:cxn ang="0">
                    <a:pos x="240" y="10"/>
                  </a:cxn>
                  <a:cxn ang="0">
                    <a:pos x="273" y="2"/>
                  </a:cxn>
                  <a:cxn ang="0">
                    <a:pos x="300" y="5"/>
                  </a:cxn>
                  <a:cxn ang="0">
                    <a:pos x="329" y="12"/>
                  </a:cxn>
                  <a:cxn ang="0">
                    <a:pos x="356" y="29"/>
                  </a:cxn>
                  <a:cxn ang="0">
                    <a:pos x="369" y="48"/>
                  </a:cxn>
                  <a:cxn ang="0">
                    <a:pos x="357" y="62"/>
                  </a:cxn>
                  <a:cxn ang="0">
                    <a:pos x="335" y="69"/>
                  </a:cxn>
                  <a:cxn ang="0">
                    <a:pos x="324" y="86"/>
                  </a:cxn>
                  <a:cxn ang="0">
                    <a:pos x="316" y="108"/>
                  </a:cxn>
                  <a:cxn ang="0">
                    <a:pos x="298" y="135"/>
                  </a:cxn>
                  <a:cxn ang="0">
                    <a:pos x="284" y="161"/>
                  </a:cxn>
                  <a:cxn ang="0">
                    <a:pos x="260" y="185"/>
                  </a:cxn>
                  <a:cxn ang="0">
                    <a:pos x="225" y="195"/>
                  </a:cxn>
                  <a:cxn ang="0">
                    <a:pos x="209" y="193"/>
                  </a:cxn>
                  <a:cxn ang="0">
                    <a:pos x="181" y="204"/>
                  </a:cxn>
                  <a:cxn ang="0">
                    <a:pos x="160" y="209"/>
                  </a:cxn>
                  <a:cxn ang="0">
                    <a:pos x="133" y="218"/>
                  </a:cxn>
                  <a:cxn ang="0">
                    <a:pos x="102" y="223"/>
                  </a:cxn>
                  <a:cxn ang="0">
                    <a:pos x="76" y="210"/>
                  </a:cxn>
                  <a:cxn ang="0">
                    <a:pos x="50" y="188"/>
                  </a:cxn>
                  <a:cxn ang="0">
                    <a:pos x="28" y="167"/>
                  </a:cxn>
                  <a:cxn ang="0">
                    <a:pos x="15" y="140"/>
                  </a:cxn>
                  <a:cxn ang="0">
                    <a:pos x="0" y="136"/>
                  </a:cxn>
                  <a:cxn ang="0">
                    <a:pos x="21" y="123"/>
                  </a:cxn>
                  <a:cxn ang="0">
                    <a:pos x="20" y="102"/>
                  </a:cxn>
                  <a:cxn ang="0">
                    <a:pos x="22" y="75"/>
                  </a:cxn>
                  <a:cxn ang="0">
                    <a:pos x="53" y="67"/>
                  </a:cxn>
                  <a:cxn ang="0">
                    <a:pos x="58" y="39"/>
                  </a:cxn>
                </a:cxnLst>
                <a:rect l="0" t="0" r="r" b="b"/>
                <a:pathLst>
                  <a:path w="369" h="223">
                    <a:moveTo>
                      <a:pt x="58" y="39"/>
                    </a:moveTo>
                    <a:lnTo>
                      <a:pt x="71" y="47"/>
                    </a:lnTo>
                    <a:lnTo>
                      <a:pt x="95" y="65"/>
                    </a:lnTo>
                    <a:lnTo>
                      <a:pt x="128" y="64"/>
                    </a:lnTo>
                    <a:lnTo>
                      <a:pt x="134" y="64"/>
                    </a:lnTo>
                    <a:lnTo>
                      <a:pt x="147" y="44"/>
                    </a:lnTo>
                    <a:lnTo>
                      <a:pt x="178" y="35"/>
                    </a:lnTo>
                    <a:lnTo>
                      <a:pt x="194" y="26"/>
                    </a:lnTo>
                    <a:lnTo>
                      <a:pt x="211" y="32"/>
                    </a:lnTo>
                    <a:lnTo>
                      <a:pt x="225" y="24"/>
                    </a:lnTo>
                    <a:lnTo>
                      <a:pt x="235" y="22"/>
                    </a:lnTo>
                    <a:lnTo>
                      <a:pt x="240" y="10"/>
                    </a:lnTo>
                    <a:lnTo>
                      <a:pt x="255" y="1"/>
                    </a:lnTo>
                    <a:lnTo>
                      <a:pt x="273" y="2"/>
                    </a:lnTo>
                    <a:lnTo>
                      <a:pt x="285" y="0"/>
                    </a:lnTo>
                    <a:lnTo>
                      <a:pt x="300" y="5"/>
                    </a:lnTo>
                    <a:lnTo>
                      <a:pt x="317" y="15"/>
                    </a:lnTo>
                    <a:lnTo>
                      <a:pt x="329" y="12"/>
                    </a:lnTo>
                    <a:lnTo>
                      <a:pt x="344" y="19"/>
                    </a:lnTo>
                    <a:lnTo>
                      <a:pt x="356" y="29"/>
                    </a:lnTo>
                    <a:lnTo>
                      <a:pt x="365" y="38"/>
                    </a:lnTo>
                    <a:lnTo>
                      <a:pt x="369" y="48"/>
                    </a:lnTo>
                    <a:lnTo>
                      <a:pt x="365" y="55"/>
                    </a:lnTo>
                    <a:lnTo>
                      <a:pt x="357" y="62"/>
                    </a:lnTo>
                    <a:lnTo>
                      <a:pt x="350" y="62"/>
                    </a:lnTo>
                    <a:lnTo>
                      <a:pt x="335" y="69"/>
                    </a:lnTo>
                    <a:lnTo>
                      <a:pt x="326" y="78"/>
                    </a:lnTo>
                    <a:lnTo>
                      <a:pt x="324" y="86"/>
                    </a:lnTo>
                    <a:lnTo>
                      <a:pt x="318" y="97"/>
                    </a:lnTo>
                    <a:lnTo>
                      <a:pt x="316" y="108"/>
                    </a:lnTo>
                    <a:lnTo>
                      <a:pt x="303" y="121"/>
                    </a:lnTo>
                    <a:lnTo>
                      <a:pt x="298" y="135"/>
                    </a:lnTo>
                    <a:lnTo>
                      <a:pt x="291" y="151"/>
                    </a:lnTo>
                    <a:lnTo>
                      <a:pt x="284" y="161"/>
                    </a:lnTo>
                    <a:lnTo>
                      <a:pt x="276" y="178"/>
                    </a:lnTo>
                    <a:lnTo>
                      <a:pt x="260" y="185"/>
                    </a:lnTo>
                    <a:lnTo>
                      <a:pt x="228" y="195"/>
                    </a:lnTo>
                    <a:lnTo>
                      <a:pt x="225" y="195"/>
                    </a:lnTo>
                    <a:lnTo>
                      <a:pt x="221" y="188"/>
                    </a:lnTo>
                    <a:lnTo>
                      <a:pt x="209" y="193"/>
                    </a:lnTo>
                    <a:lnTo>
                      <a:pt x="197" y="193"/>
                    </a:lnTo>
                    <a:lnTo>
                      <a:pt x="181" y="204"/>
                    </a:lnTo>
                    <a:lnTo>
                      <a:pt x="166" y="204"/>
                    </a:lnTo>
                    <a:lnTo>
                      <a:pt x="160" y="209"/>
                    </a:lnTo>
                    <a:lnTo>
                      <a:pt x="145" y="210"/>
                    </a:lnTo>
                    <a:lnTo>
                      <a:pt x="133" y="218"/>
                    </a:lnTo>
                    <a:lnTo>
                      <a:pt x="119" y="222"/>
                    </a:lnTo>
                    <a:lnTo>
                      <a:pt x="102" y="223"/>
                    </a:lnTo>
                    <a:lnTo>
                      <a:pt x="87" y="214"/>
                    </a:lnTo>
                    <a:lnTo>
                      <a:pt x="76" y="210"/>
                    </a:lnTo>
                    <a:lnTo>
                      <a:pt x="65" y="195"/>
                    </a:lnTo>
                    <a:lnTo>
                      <a:pt x="50" y="188"/>
                    </a:lnTo>
                    <a:lnTo>
                      <a:pt x="41" y="172"/>
                    </a:lnTo>
                    <a:lnTo>
                      <a:pt x="28" y="167"/>
                    </a:lnTo>
                    <a:lnTo>
                      <a:pt x="20" y="153"/>
                    </a:lnTo>
                    <a:lnTo>
                      <a:pt x="15" y="140"/>
                    </a:lnTo>
                    <a:lnTo>
                      <a:pt x="7" y="136"/>
                    </a:lnTo>
                    <a:lnTo>
                      <a:pt x="0" y="136"/>
                    </a:lnTo>
                    <a:lnTo>
                      <a:pt x="10" y="125"/>
                    </a:lnTo>
                    <a:lnTo>
                      <a:pt x="21" y="123"/>
                    </a:lnTo>
                    <a:lnTo>
                      <a:pt x="20" y="112"/>
                    </a:lnTo>
                    <a:lnTo>
                      <a:pt x="20" y="102"/>
                    </a:lnTo>
                    <a:lnTo>
                      <a:pt x="28" y="83"/>
                    </a:lnTo>
                    <a:lnTo>
                      <a:pt x="22" y="75"/>
                    </a:lnTo>
                    <a:lnTo>
                      <a:pt x="26" y="67"/>
                    </a:lnTo>
                    <a:lnTo>
                      <a:pt x="53" y="67"/>
                    </a:lnTo>
                    <a:lnTo>
                      <a:pt x="58" y="59"/>
                    </a:lnTo>
                    <a:lnTo>
                      <a:pt x="58" y="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205"/>
              <p:cNvSpPr>
                <a:spLocks noChangeAspect="1"/>
              </p:cNvSpPr>
              <p:nvPr/>
            </p:nvSpPr>
            <p:spPr bwMode="gray">
              <a:xfrm>
                <a:off x="5004594" y="2549872"/>
                <a:ext cx="173038" cy="163513"/>
              </a:xfrm>
              <a:custGeom>
                <a:avLst/>
                <a:gdLst/>
                <a:ahLst/>
                <a:cxnLst>
                  <a:cxn ang="0">
                    <a:pos x="521" y="323"/>
                  </a:cxn>
                  <a:cxn ang="0">
                    <a:pos x="540" y="357"/>
                  </a:cxn>
                  <a:cxn ang="0">
                    <a:pos x="540" y="397"/>
                  </a:cxn>
                  <a:cxn ang="0">
                    <a:pos x="488" y="444"/>
                  </a:cxn>
                  <a:cxn ang="0">
                    <a:pos x="470" y="509"/>
                  </a:cxn>
                  <a:cxn ang="0">
                    <a:pos x="446" y="506"/>
                  </a:cxn>
                  <a:cxn ang="0">
                    <a:pos x="416" y="483"/>
                  </a:cxn>
                  <a:cxn ang="0">
                    <a:pos x="379" y="488"/>
                  </a:cxn>
                  <a:cxn ang="0">
                    <a:pos x="343" y="487"/>
                  </a:cxn>
                  <a:cxn ang="0">
                    <a:pos x="317" y="498"/>
                  </a:cxn>
                  <a:cxn ang="0">
                    <a:pos x="291" y="473"/>
                  </a:cxn>
                  <a:cxn ang="0">
                    <a:pos x="259" y="475"/>
                  </a:cxn>
                  <a:cxn ang="0">
                    <a:pos x="212" y="433"/>
                  </a:cxn>
                  <a:cxn ang="0">
                    <a:pos x="198" y="412"/>
                  </a:cxn>
                  <a:cxn ang="0">
                    <a:pos x="152" y="407"/>
                  </a:cxn>
                  <a:cxn ang="0">
                    <a:pos x="136" y="418"/>
                  </a:cxn>
                  <a:cxn ang="0">
                    <a:pos x="121" y="386"/>
                  </a:cxn>
                  <a:cxn ang="0">
                    <a:pos x="99" y="370"/>
                  </a:cxn>
                  <a:cxn ang="0">
                    <a:pos x="65" y="357"/>
                  </a:cxn>
                  <a:cxn ang="0">
                    <a:pos x="34" y="363"/>
                  </a:cxn>
                  <a:cxn ang="0">
                    <a:pos x="43" y="316"/>
                  </a:cxn>
                  <a:cxn ang="0">
                    <a:pos x="23" y="269"/>
                  </a:cxn>
                  <a:cxn ang="0">
                    <a:pos x="20" y="233"/>
                  </a:cxn>
                  <a:cxn ang="0">
                    <a:pos x="1" y="190"/>
                  </a:cxn>
                  <a:cxn ang="0">
                    <a:pos x="11" y="158"/>
                  </a:cxn>
                  <a:cxn ang="0">
                    <a:pos x="4" y="111"/>
                  </a:cxn>
                  <a:cxn ang="0">
                    <a:pos x="21" y="105"/>
                  </a:cxn>
                  <a:cxn ang="0">
                    <a:pos x="16" y="86"/>
                  </a:cxn>
                  <a:cxn ang="0">
                    <a:pos x="38" y="74"/>
                  </a:cxn>
                  <a:cxn ang="0">
                    <a:pos x="102" y="53"/>
                  </a:cxn>
                  <a:cxn ang="0">
                    <a:pos x="172" y="9"/>
                  </a:cxn>
                  <a:cxn ang="0">
                    <a:pos x="239" y="3"/>
                  </a:cxn>
                  <a:cxn ang="0">
                    <a:pos x="254" y="21"/>
                  </a:cxn>
                  <a:cxn ang="0">
                    <a:pos x="250" y="50"/>
                  </a:cxn>
                  <a:cxn ang="0">
                    <a:pos x="262" y="45"/>
                  </a:cxn>
                  <a:cxn ang="0">
                    <a:pos x="290" y="42"/>
                  </a:cxn>
                  <a:cxn ang="0">
                    <a:pos x="378" y="52"/>
                  </a:cxn>
                  <a:cxn ang="0">
                    <a:pos x="477" y="42"/>
                  </a:cxn>
                  <a:cxn ang="0">
                    <a:pos x="515" y="74"/>
                  </a:cxn>
                  <a:cxn ang="0">
                    <a:pos x="534" y="163"/>
                  </a:cxn>
                  <a:cxn ang="0">
                    <a:pos x="522" y="212"/>
                  </a:cxn>
                  <a:cxn ang="0">
                    <a:pos x="502" y="245"/>
                  </a:cxn>
                </a:cxnLst>
                <a:rect l="0" t="0" r="r" b="b"/>
                <a:pathLst>
                  <a:path w="545" h="511">
                    <a:moveTo>
                      <a:pt x="513" y="298"/>
                    </a:moveTo>
                    <a:lnTo>
                      <a:pt x="520" y="311"/>
                    </a:lnTo>
                    <a:lnTo>
                      <a:pt x="521" y="323"/>
                    </a:lnTo>
                    <a:lnTo>
                      <a:pt x="528" y="342"/>
                    </a:lnTo>
                    <a:lnTo>
                      <a:pt x="529" y="346"/>
                    </a:lnTo>
                    <a:lnTo>
                      <a:pt x="540" y="357"/>
                    </a:lnTo>
                    <a:lnTo>
                      <a:pt x="539" y="368"/>
                    </a:lnTo>
                    <a:lnTo>
                      <a:pt x="545" y="382"/>
                    </a:lnTo>
                    <a:lnTo>
                      <a:pt x="540" y="397"/>
                    </a:lnTo>
                    <a:lnTo>
                      <a:pt x="522" y="412"/>
                    </a:lnTo>
                    <a:lnTo>
                      <a:pt x="502" y="425"/>
                    </a:lnTo>
                    <a:lnTo>
                      <a:pt x="488" y="444"/>
                    </a:lnTo>
                    <a:lnTo>
                      <a:pt x="470" y="482"/>
                    </a:lnTo>
                    <a:lnTo>
                      <a:pt x="468" y="497"/>
                    </a:lnTo>
                    <a:lnTo>
                      <a:pt x="470" y="509"/>
                    </a:lnTo>
                    <a:lnTo>
                      <a:pt x="461" y="511"/>
                    </a:lnTo>
                    <a:lnTo>
                      <a:pt x="456" y="510"/>
                    </a:lnTo>
                    <a:lnTo>
                      <a:pt x="446" y="506"/>
                    </a:lnTo>
                    <a:lnTo>
                      <a:pt x="435" y="498"/>
                    </a:lnTo>
                    <a:lnTo>
                      <a:pt x="426" y="491"/>
                    </a:lnTo>
                    <a:lnTo>
                      <a:pt x="416" y="483"/>
                    </a:lnTo>
                    <a:lnTo>
                      <a:pt x="403" y="482"/>
                    </a:lnTo>
                    <a:lnTo>
                      <a:pt x="391" y="483"/>
                    </a:lnTo>
                    <a:lnTo>
                      <a:pt x="379" y="488"/>
                    </a:lnTo>
                    <a:lnTo>
                      <a:pt x="372" y="494"/>
                    </a:lnTo>
                    <a:lnTo>
                      <a:pt x="362" y="487"/>
                    </a:lnTo>
                    <a:lnTo>
                      <a:pt x="343" y="487"/>
                    </a:lnTo>
                    <a:lnTo>
                      <a:pt x="334" y="495"/>
                    </a:lnTo>
                    <a:lnTo>
                      <a:pt x="324" y="500"/>
                    </a:lnTo>
                    <a:lnTo>
                      <a:pt x="317" y="498"/>
                    </a:lnTo>
                    <a:lnTo>
                      <a:pt x="309" y="489"/>
                    </a:lnTo>
                    <a:lnTo>
                      <a:pt x="300" y="479"/>
                    </a:lnTo>
                    <a:lnTo>
                      <a:pt x="291" y="473"/>
                    </a:lnTo>
                    <a:lnTo>
                      <a:pt x="281" y="478"/>
                    </a:lnTo>
                    <a:lnTo>
                      <a:pt x="270" y="481"/>
                    </a:lnTo>
                    <a:lnTo>
                      <a:pt x="259" y="475"/>
                    </a:lnTo>
                    <a:lnTo>
                      <a:pt x="241" y="466"/>
                    </a:lnTo>
                    <a:lnTo>
                      <a:pt x="221" y="438"/>
                    </a:lnTo>
                    <a:lnTo>
                      <a:pt x="212" y="433"/>
                    </a:lnTo>
                    <a:lnTo>
                      <a:pt x="207" y="435"/>
                    </a:lnTo>
                    <a:lnTo>
                      <a:pt x="198" y="428"/>
                    </a:lnTo>
                    <a:lnTo>
                      <a:pt x="198" y="412"/>
                    </a:lnTo>
                    <a:lnTo>
                      <a:pt x="178" y="409"/>
                    </a:lnTo>
                    <a:lnTo>
                      <a:pt x="153" y="401"/>
                    </a:lnTo>
                    <a:lnTo>
                      <a:pt x="152" y="407"/>
                    </a:lnTo>
                    <a:lnTo>
                      <a:pt x="155" y="413"/>
                    </a:lnTo>
                    <a:lnTo>
                      <a:pt x="144" y="421"/>
                    </a:lnTo>
                    <a:lnTo>
                      <a:pt x="136" y="418"/>
                    </a:lnTo>
                    <a:lnTo>
                      <a:pt x="117" y="400"/>
                    </a:lnTo>
                    <a:lnTo>
                      <a:pt x="121" y="389"/>
                    </a:lnTo>
                    <a:lnTo>
                      <a:pt x="121" y="386"/>
                    </a:lnTo>
                    <a:lnTo>
                      <a:pt x="120" y="384"/>
                    </a:lnTo>
                    <a:lnTo>
                      <a:pt x="109" y="382"/>
                    </a:lnTo>
                    <a:lnTo>
                      <a:pt x="99" y="370"/>
                    </a:lnTo>
                    <a:lnTo>
                      <a:pt x="79" y="365"/>
                    </a:lnTo>
                    <a:lnTo>
                      <a:pt x="71" y="366"/>
                    </a:lnTo>
                    <a:lnTo>
                      <a:pt x="65" y="357"/>
                    </a:lnTo>
                    <a:lnTo>
                      <a:pt x="55" y="352"/>
                    </a:lnTo>
                    <a:lnTo>
                      <a:pt x="40" y="366"/>
                    </a:lnTo>
                    <a:lnTo>
                      <a:pt x="34" y="363"/>
                    </a:lnTo>
                    <a:lnTo>
                      <a:pt x="38" y="354"/>
                    </a:lnTo>
                    <a:lnTo>
                      <a:pt x="42" y="337"/>
                    </a:lnTo>
                    <a:lnTo>
                      <a:pt x="43" y="316"/>
                    </a:lnTo>
                    <a:lnTo>
                      <a:pt x="42" y="312"/>
                    </a:lnTo>
                    <a:lnTo>
                      <a:pt x="26" y="293"/>
                    </a:lnTo>
                    <a:lnTo>
                      <a:pt x="23" y="269"/>
                    </a:lnTo>
                    <a:lnTo>
                      <a:pt x="23" y="258"/>
                    </a:lnTo>
                    <a:lnTo>
                      <a:pt x="22" y="242"/>
                    </a:lnTo>
                    <a:lnTo>
                      <a:pt x="20" y="233"/>
                    </a:lnTo>
                    <a:lnTo>
                      <a:pt x="17" y="209"/>
                    </a:lnTo>
                    <a:lnTo>
                      <a:pt x="16" y="201"/>
                    </a:lnTo>
                    <a:lnTo>
                      <a:pt x="1" y="190"/>
                    </a:lnTo>
                    <a:lnTo>
                      <a:pt x="0" y="182"/>
                    </a:lnTo>
                    <a:lnTo>
                      <a:pt x="5" y="170"/>
                    </a:lnTo>
                    <a:lnTo>
                      <a:pt x="11" y="158"/>
                    </a:lnTo>
                    <a:lnTo>
                      <a:pt x="12" y="145"/>
                    </a:lnTo>
                    <a:lnTo>
                      <a:pt x="12" y="128"/>
                    </a:lnTo>
                    <a:lnTo>
                      <a:pt x="4" y="111"/>
                    </a:lnTo>
                    <a:lnTo>
                      <a:pt x="1" y="102"/>
                    </a:lnTo>
                    <a:lnTo>
                      <a:pt x="18" y="110"/>
                    </a:lnTo>
                    <a:lnTo>
                      <a:pt x="21" y="105"/>
                    </a:lnTo>
                    <a:lnTo>
                      <a:pt x="21" y="96"/>
                    </a:lnTo>
                    <a:lnTo>
                      <a:pt x="7" y="93"/>
                    </a:lnTo>
                    <a:lnTo>
                      <a:pt x="16" y="86"/>
                    </a:lnTo>
                    <a:lnTo>
                      <a:pt x="26" y="83"/>
                    </a:lnTo>
                    <a:lnTo>
                      <a:pt x="27" y="86"/>
                    </a:lnTo>
                    <a:lnTo>
                      <a:pt x="38" y="74"/>
                    </a:lnTo>
                    <a:lnTo>
                      <a:pt x="51" y="67"/>
                    </a:lnTo>
                    <a:lnTo>
                      <a:pt x="70" y="63"/>
                    </a:lnTo>
                    <a:lnTo>
                      <a:pt x="102" y="53"/>
                    </a:lnTo>
                    <a:lnTo>
                      <a:pt x="134" y="26"/>
                    </a:lnTo>
                    <a:lnTo>
                      <a:pt x="149" y="21"/>
                    </a:lnTo>
                    <a:lnTo>
                      <a:pt x="172" y="9"/>
                    </a:lnTo>
                    <a:lnTo>
                      <a:pt x="215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8" y="7"/>
                    </a:lnTo>
                    <a:lnTo>
                      <a:pt x="255" y="15"/>
                    </a:lnTo>
                    <a:lnTo>
                      <a:pt x="254" y="21"/>
                    </a:lnTo>
                    <a:lnTo>
                      <a:pt x="236" y="10"/>
                    </a:lnTo>
                    <a:lnTo>
                      <a:pt x="237" y="16"/>
                    </a:lnTo>
                    <a:lnTo>
                      <a:pt x="250" y="50"/>
                    </a:lnTo>
                    <a:lnTo>
                      <a:pt x="257" y="52"/>
                    </a:lnTo>
                    <a:lnTo>
                      <a:pt x="258" y="48"/>
                    </a:lnTo>
                    <a:lnTo>
                      <a:pt x="262" y="45"/>
                    </a:lnTo>
                    <a:lnTo>
                      <a:pt x="266" y="48"/>
                    </a:lnTo>
                    <a:lnTo>
                      <a:pt x="276" y="45"/>
                    </a:lnTo>
                    <a:lnTo>
                      <a:pt x="290" y="42"/>
                    </a:lnTo>
                    <a:lnTo>
                      <a:pt x="300" y="36"/>
                    </a:lnTo>
                    <a:lnTo>
                      <a:pt x="314" y="41"/>
                    </a:lnTo>
                    <a:lnTo>
                      <a:pt x="378" y="52"/>
                    </a:lnTo>
                    <a:lnTo>
                      <a:pt x="426" y="51"/>
                    </a:lnTo>
                    <a:lnTo>
                      <a:pt x="453" y="45"/>
                    </a:lnTo>
                    <a:lnTo>
                      <a:pt x="477" y="42"/>
                    </a:lnTo>
                    <a:lnTo>
                      <a:pt x="491" y="50"/>
                    </a:lnTo>
                    <a:lnTo>
                      <a:pt x="510" y="63"/>
                    </a:lnTo>
                    <a:lnTo>
                      <a:pt x="515" y="74"/>
                    </a:lnTo>
                    <a:lnTo>
                      <a:pt x="515" y="81"/>
                    </a:lnTo>
                    <a:lnTo>
                      <a:pt x="516" y="91"/>
                    </a:lnTo>
                    <a:lnTo>
                      <a:pt x="534" y="163"/>
                    </a:lnTo>
                    <a:lnTo>
                      <a:pt x="534" y="179"/>
                    </a:lnTo>
                    <a:lnTo>
                      <a:pt x="533" y="196"/>
                    </a:lnTo>
                    <a:lnTo>
                      <a:pt x="522" y="212"/>
                    </a:lnTo>
                    <a:lnTo>
                      <a:pt x="507" y="220"/>
                    </a:lnTo>
                    <a:lnTo>
                      <a:pt x="496" y="234"/>
                    </a:lnTo>
                    <a:lnTo>
                      <a:pt x="502" y="245"/>
                    </a:lnTo>
                    <a:lnTo>
                      <a:pt x="517" y="257"/>
                    </a:lnTo>
                    <a:lnTo>
                      <a:pt x="513" y="2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206"/>
              <p:cNvSpPr>
                <a:spLocks noChangeAspect="1"/>
              </p:cNvSpPr>
              <p:nvPr/>
            </p:nvSpPr>
            <p:spPr bwMode="gray">
              <a:xfrm>
                <a:off x="5123656" y="2449860"/>
                <a:ext cx="128588" cy="76200"/>
              </a:xfrm>
              <a:custGeom>
                <a:avLst/>
                <a:gdLst/>
                <a:ahLst/>
                <a:cxnLst>
                  <a:cxn ang="0">
                    <a:pos x="0" y="184"/>
                  </a:cxn>
                  <a:cxn ang="0">
                    <a:pos x="12" y="118"/>
                  </a:cxn>
                  <a:cxn ang="0">
                    <a:pos x="24" y="93"/>
                  </a:cxn>
                  <a:cxn ang="0">
                    <a:pos x="33" y="64"/>
                  </a:cxn>
                  <a:cxn ang="0">
                    <a:pos x="51" y="44"/>
                  </a:cxn>
                  <a:cxn ang="0">
                    <a:pos x="86" y="33"/>
                  </a:cxn>
                  <a:cxn ang="0">
                    <a:pos x="113" y="68"/>
                  </a:cxn>
                  <a:cxn ang="0">
                    <a:pos x="119" y="86"/>
                  </a:cxn>
                  <a:cxn ang="0">
                    <a:pos x="125" y="92"/>
                  </a:cxn>
                  <a:cxn ang="0">
                    <a:pos x="147" y="108"/>
                  </a:cxn>
                  <a:cxn ang="0">
                    <a:pos x="169" y="102"/>
                  </a:cxn>
                  <a:cxn ang="0">
                    <a:pos x="174" y="113"/>
                  </a:cxn>
                  <a:cxn ang="0">
                    <a:pos x="181" y="92"/>
                  </a:cxn>
                  <a:cxn ang="0">
                    <a:pos x="185" y="21"/>
                  </a:cxn>
                  <a:cxn ang="0">
                    <a:pos x="200" y="14"/>
                  </a:cxn>
                  <a:cxn ang="0">
                    <a:pos x="239" y="0"/>
                  </a:cxn>
                  <a:cxn ang="0">
                    <a:pos x="269" y="15"/>
                  </a:cxn>
                  <a:cxn ang="0">
                    <a:pos x="288" y="30"/>
                  </a:cxn>
                  <a:cxn ang="0">
                    <a:pos x="318" y="49"/>
                  </a:cxn>
                  <a:cxn ang="0">
                    <a:pos x="341" y="44"/>
                  </a:cxn>
                  <a:cxn ang="0">
                    <a:pos x="359" y="49"/>
                  </a:cxn>
                  <a:cxn ang="0">
                    <a:pos x="368" y="63"/>
                  </a:cxn>
                  <a:cxn ang="0">
                    <a:pos x="379" y="74"/>
                  </a:cxn>
                  <a:cxn ang="0">
                    <a:pos x="375" y="106"/>
                  </a:cxn>
                  <a:cxn ang="0">
                    <a:pos x="380" y="116"/>
                  </a:cxn>
                  <a:cxn ang="0">
                    <a:pos x="387" y="128"/>
                  </a:cxn>
                  <a:cxn ang="0">
                    <a:pos x="402" y="159"/>
                  </a:cxn>
                  <a:cxn ang="0">
                    <a:pos x="406" y="182"/>
                  </a:cxn>
                  <a:cxn ang="0">
                    <a:pos x="395" y="190"/>
                  </a:cxn>
                  <a:cxn ang="0">
                    <a:pos x="375" y="206"/>
                  </a:cxn>
                  <a:cxn ang="0">
                    <a:pos x="363" y="227"/>
                  </a:cxn>
                  <a:cxn ang="0">
                    <a:pos x="340" y="222"/>
                  </a:cxn>
                  <a:cxn ang="0">
                    <a:pos x="331" y="236"/>
                  </a:cxn>
                  <a:cxn ang="0">
                    <a:pos x="316" y="238"/>
                  </a:cxn>
                  <a:cxn ang="0">
                    <a:pos x="303" y="231"/>
                  </a:cxn>
                  <a:cxn ang="0">
                    <a:pos x="258" y="189"/>
                  </a:cxn>
                  <a:cxn ang="0">
                    <a:pos x="234" y="188"/>
                  </a:cxn>
                  <a:cxn ang="0">
                    <a:pos x="218" y="160"/>
                  </a:cxn>
                  <a:cxn ang="0">
                    <a:pos x="200" y="173"/>
                  </a:cxn>
                  <a:cxn ang="0">
                    <a:pos x="153" y="166"/>
                  </a:cxn>
                  <a:cxn ang="0">
                    <a:pos x="129" y="163"/>
                  </a:cxn>
                  <a:cxn ang="0">
                    <a:pos x="114" y="163"/>
                  </a:cxn>
                  <a:cxn ang="0">
                    <a:pos x="98" y="167"/>
                  </a:cxn>
                  <a:cxn ang="0">
                    <a:pos x="83" y="162"/>
                  </a:cxn>
                  <a:cxn ang="0">
                    <a:pos x="44" y="171"/>
                  </a:cxn>
                  <a:cxn ang="0">
                    <a:pos x="20" y="193"/>
                  </a:cxn>
                  <a:cxn ang="0">
                    <a:pos x="3" y="195"/>
                  </a:cxn>
                </a:cxnLst>
                <a:rect l="0" t="0" r="r" b="b"/>
                <a:pathLst>
                  <a:path w="406" h="240">
                    <a:moveTo>
                      <a:pt x="3" y="195"/>
                    </a:moveTo>
                    <a:lnTo>
                      <a:pt x="0" y="184"/>
                    </a:lnTo>
                    <a:lnTo>
                      <a:pt x="4" y="134"/>
                    </a:lnTo>
                    <a:lnTo>
                      <a:pt x="12" y="118"/>
                    </a:lnTo>
                    <a:lnTo>
                      <a:pt x="20" y="107"/>
                    </a:lnTo>
                    <a:lnTo>
                      <a:pt x="24" y="93"/>
                    </a:lnTo>
                    <a:lnTo>
                      <a:pt x="27" y="77"/>
                    </a:lnTo>
                    <a:lnTo>
                      <a:pt x="33" y="64"/>
                    </a:lnTo>
                    <a:lnTo>
                      <a:pt x="43" y="52"/>
                    </a:lnTo>
                    <a:lnTo>
                      <a:pt x="51" y="44"/>
                    </a:lnTo>
                    <a:lnTo>
                      <a:pt x="63" y="42"/>
                    </a:lnTo>
                    <a:lnTo>
                      <a:pt x="86" y="33"/>
                    </a:lnTo>
                    <a:lnTo>
                      <a:pt x="94" y="47"/>
                    </a:lnTo>
                    <a:lnTo>
                      <a:pt x="113" y="68"/>
                    </a:lnTo>
                    <a:lnTo>
                      <a:pt x="115" y="79"/>
                    </a:lnTo>
                    <a:lnTo>
                      <a:pt x="119" y="86"/>
                    </a:lnTo>
                    <a:lnTo>
                      <a:pt x="120" y="75"/>
                    </a:lnTo>
                    <a:lnTo>
                      <a:pt x="125" y="92"/>
                    </a:lnTo>
                    <a:lnTo>
                      <a:pt x="131" y="100"/>
                    </a:lnTo>
                    <a:lnTo>
                      <a:pt x="147" y="108"/>
                    </a:lnTo>
                    <a:lnTo>
                      <a:pt x="153" y="108"/>
                    </a:lnTo>
                    <a:lnTo>
                      <a:pt x="169" y="102"/>
                    </a:lnTo>
                    <a:lnTo>
                      <a:pt x="169" y="107"/>
                    </a:lnTo>
                    <a:lnTo>
                      <a:pt x="174" y="113"/>
                    </a:lnTo>
                    <a:lnTo>
                      <a:pt x="175" y="98"/>
                    </a:lnTo>
                    <a:lnTo>
                      <a:pt x="181" y="92"/>
                    </a:lnTo>
                    <a:lnTo>
                      <a:pt x="185" y="85"/>
                    </a:lnTo>
                    <a:lnTo>
                      <a:pt x="185" y="21"/>
                    </a:lnTo>
                    <a:lnTo>
                      <a:pt x="191" y="15"/>
                    </a:lnTo>
                    <a:lnTo>
                      <a:pt x="200" y="14"/>
                    </a:lnTo>
                    <a:lnTo>
                      <a:pt x="213" y="4"/>
                    </a:lnTo>
                    <a:lnTo>
                      <a:pt x="239" y="0"/>
                    </a:lnTo>
                    <a:lnTo>
                      <a:pt x="255" y="4"/>
                    </a:lnTo>
                    <a:lnTo>
                      <a:pt x="269" y="15"/>
                    </a:lnTo>
                    <a:lnTo>
                      <a:pt x="283" y="20"/>
                    </a:lnTo>
                    <a:lnTo>
                      <a:pt x="288" y="30"/>
                    </a:lnTo>
                    <a:lnTo>
                      <a:pt x="310" y="49"/>
                    </a:lnTo>
                    <a:lnTo>
                      <a:pt x="318" y="49"/>
                    </a:lnTo>
                    <a:lnTo>
                      <a:pt x="326" y="46"/>
                    </a:lnTo>
                    <a:lnTo>
                      <a:pt x="341" y="44"/>
                    </a:lnTo>
                    <a:lnTo>
                      <a:pt x="358" y="48"/>
                    </a:lnTo>
                    <a:lnTo>
                      <a:pt x="359" y="49"/>
                    </a:lnTo>
                    <a:lnTo>
                      <a:pt x="364" y="55"/>
                    </a:lnTo>
                    <a:lnTo>
                      <a:pt x="368" y="63"/>
                    </a:lnTo>
                    <a:lnTo>
                      <a:pt x="375" y="66"/>
                    </a:lnTo>
                    <a:lnTo>
                      <a:pt x="379" y="74"/>
                    </a:lnTo>
                    <a:lnTo>
                      <a:pt x="380" y="82"/>
                    </a:lnTo>
                    <a:lnTo>
                      <a:pt x="375" y="106"/>
                    </a:lnTo>
                    <a:lnTo>
                      <a:pt x="372" y="113"/>
                    </a:lnTo>
                    <a:lnTo>
                      <a:pt x="380" y="116"/>
                    </a:lnTo>
                    <a:lnTo>
                      <a:pt x="387" y="120"/>
                    </a:lnTo>
                    <a:lnTo>
                      <a:pt x="387" y="128"/>
                    </a:lnTo>
                    <a:lnTo>
                      <a:pt x="400" y="150"/>
                    </a:lnTo>
                    <a:lnTo>
                      <a:pt x="402" y="159"/>
                    </a:lnTo>
                    <a:lnTo>
                      <a:pt x="406" y="166"/>
                    </a:lnTo>
                    <a:lnTo>
                      <a:pt x="406" y="182"/>
                    </a:lnTo>
                    <a:lnTo>
                      <a:pt x="405" y="189"/>
                    </a:lnTo>
                    <a:lnTo>
                      <a:pt x="395" y="190"/>
                    </a:lnTo>
                    <a:lnTo>
                      <a:pt x="388" y="194"/>
                    </a:lnTo>
                    <a:lnTo>
                      <a:pt x="375" y="206"/>
                    </a:lnTo>
                    <a:lnTo>
                      <a:pt x="374" y="214"/>
                    </a:lnTo>
                    <a:lnTo>
                      <a:pt x="363" y="227"/>
                    </a:lnTo>
                    <a:lnTo>
                      <a:pt x="356" y="229"/>
                    </a:lnTo>
                    <a:lnTo>
                      <a:pt x="340" y="222"/>
                    </a:lnTo>
                    <a:lnTo>
                      <a:pt x="334" y="227"/>
                    </a:lnTo>
                    <a:lnTo>
                      <a:pt x="331" y="236"/>
                    </a:lnTo>
                    <a:lnTo>
                      <a:pt x="325" y="240"/>
                    </a:lnTo>
                    <a:lnTo>
                      <a:pt x="316" y="238"/>
                    </a:lnTo>
                    <a:lnTo>
                      <a:pt x="310" y="233"/>
                    </a:lnTo>
                    <a:lnTo>
                      <a:pt x="303" y="231"/>
                    </a:lnTo>
                    <a:lnTo>
                      <a:pt x="285" y="208"/>
                    </a:lnTo>
                    <a:lnTo>
                      <a:pt x="258" y="189"/>
                    </a:lnTo>
                    <a:lnTo>
                      <a:pt x="242" y="190"/>
                    </a:lnTo>
                    <a:lnTo>
                      <a:pt x="234" y="188"/>
                    </a:lnTo>
                    <a:lnTo>
                      <a:pt x="224" y="165"/>
                    </a:lnTo>
                    <a:lnTo>
                      <a:pt x="218" y="160"/>
                    </a:lnTo>
                    <a:lnTo>
                      <a:pt x="211" y="162"/>
                    </a:lnTo>
                    <a:lnTo>
                      <a:pt x="200" y="173"/>
                    </a:lnTo>
                    <a:lnTo>
                      <a:pt x="184" y="177"/>
                    </a:lnTo>
                    <a:lnTo>
                      <a:pt x="153" y="166"/>
                    </a:lnTo>
                    <a:lnTo>
                      <a:pt x="146" y="166"/>
                    </a:lnTo>
                    <a:lnTo>
                      <a:pt x="129" y="163"/>
                    </a:lnTo>
                    <a:lnTo>
                      <a:pt x="121" y="166"/>
                    </a:lnTo>
                    <a:lnTo>
                      <a:pt x="114" y="163"/>
                    </a:lnTo>
                    <a:lnTo>
                      <a:pt x="106" y="167"/>
                    </a:lnTo>
                    <a:lnTo>
                      <a:pt x="98" y="167"/>
                    </a:lnTo>
                    <a:lnTo>
                      <a:pt x="92" y="163"/>
                    </a:lnTo>
                    <a:lnTo>
                      <a:pt x="83" y="162"/>
                    </a:lnTo>
                    <a:lnTo>
                      <a:pt x="67" y="163"/>
                    </a:lnTo>
                    <a:lnTo>
                      <a:pt x="44" y="171"/>
                    </a:lnTo>
                    <a:lnTo>
                      <a:pt x="29" y="179"/>
                    </a:lnTo>
                    <a:lnTo>
                      <a:pt x="20" y="193"/>
                    </a:lnTo>
                    <a:lnTo>
                      <a:pt x="13" y="198"/>
                    </a:lnTo>
                    <a:lnTo>
                      <a:pt x="3" y="1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207"/>
              <p:cNvSpPr>
                <a:spLocks noChangeAspect="1"/>
              </p:cNvSpPr>
              <p:nvPr/>
            </p:nvSpPr>
            <p:spPr bwMode="gray">
              <a:xfrm>
                <a:off x="4966494" y="2657822"/>
                <a:ext cx="120650" cy="71438"/>
              </a:xfrm>
              <a:custGeom>
                <a:avLst/>
                <a:gdLst/>
                <a:ahLst/>
                <a:cxnLst>
                  <a:cxn ang="0">
                    <a:pos x="371" y="143"/>
                  </a:cxn>
                  <a:cxn ang="0">
                    <a:pos x="355" y="149"/>
                  </a:cxn>
                  <a:cxn ang="0">
                    <a:pos x="341" y="159"/>
                  </a:cxn>
                  <a:cxn ang="0">
                    <a:pos x="338" y="176"/>
                  </a:cxn>
                  <a:cxn ang="0">
                    <a:pos x="324" y="187"/>
                  </a:cxn>
                  <a:cxn ang="0">
                    <a:pos x="311" y="203"/>
                  </a:cxn>
                  <a:cxn ang="0">
                    <a:pos x="291" y="201"/>
                  </a:cxn>
                  <a:cxn ang="0">
                    <a:pos x="276" y="210"/>
                  </a:cxn>
                  <a:cxn ang="0">
                    <a:pos x="271" y="208"/>
                  </a:cxn>
                  <a:cxn ang="0">
                    <a:pos x="227" y="201"/>
                  </a:cxn>
                  <a:cxn ang="0">
                    <a:pos x="205" y="183"/>
                  </a:cxn>
                  <a:cxn ang="0">
                    <a:pos x="166" y="192"/>
                  </a:cxn>
                  <a:cxn ang="0">
                    <a:pos x="152" y="209"/>
                  </a:cxn>
                  <a:cxn ang="0">
                    <a:pos x="132" y="214"/>
                  </a:cxn>
                  <a:cxn ang="0">
                    <a:pos x="114" y="207"/>
                  </a:cxn>
                  <a:cxn ang="0">
                    <a:pos x="97" y="196"/>
                  </a:cxn>
                  <a:cxn ang="0">
                    <a:pos x="61" y="164"/>
                  </a:cxn>
                  <a:cxn ang="0">
                    <a:pos x="23" y="127"/>
                  </a:cxn>
                  <a:cxn ang="0">
                    <a:pos x="21" y="97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19" y="83"/>
                  </a:cxn>
                  <a:cxn ang="0">
                    <a:pos x="40" y="62"/>
                  </a:cxn>
                  <a:cxn ang="0">
                    <a:pos x="75" y="48"/>
                  </a:cxn>
                  <a:cxn ang="0">
                    <a:pos x="119" y="23"/>
                  </a:cxn>
                  <a:cxn ang="0">
                    <a:pos x="132" y="3"/>
                  </a:cxn>
                  <a:cxn ang="0">
                    <a:pos x="146" y="24"/>
                  </a:cxn>
                  <a:cxn ang="0">
                    <a:pos x="159" y="27"/>
                  </a:cxn>
                  <a:cxn ang="0">
                    <a:pos x="184" y="18"/>
                  </a:cxn>
                  <a:cxn ang="0">
                    <a:pos x="198" y="27"/>
                  </a:cxn>
                  <a:cxn ang="0">
                    <a:pos x="228" y="43"/>
                  </a:cxn>
                  <a:cxn ang="0">
                    <a:pos x="240" y="47"/>
                  </a:cxn>
                  <a:cxn ang="0">
                    <a:pos x="236" y="61"/>
                  </a:cxn>
                  <a:cxn ang="0">
                    <a:pos x="263" y="82"/>
                  </a:cxn>
                  <a:cxn ang="0">
                    <a:pos x="271" y="68"/>
                  </a:cxn>
                  <a:cxn ang="0">
                    <a:pos x="297" y="70"/>
                  </a:cxn>
                  <a:cxn ang="0">
                    <a:pos x="317" y="89"/>
                  </a:cxn>
                  <a:cxn ang="0">
                    <a:pos x="331" y="94"/>
                  </a:cxn>
                  <a:cxn ang="0">
                    <a:pos x="360" y="127"/>
                  </a:cxn>
                </a:cxnLst>
                <a:rect l="0" t="0" r="r" b="b"/>
                <a:pathLst>
                  <a:path w="378" h="222">
                    <a:moveTo>
                      <a:pt x="378" y="136"/>
                    </a:moveTo>
                    <a:lnTo>
                      <a:pt x="371" y="143"/>
                    </a:lnTo>
                    <a:lnTo>
                      <a:pt x="360" y="142"/>
                    </a:lnTo>
                    <a:lnTo>
                      <a:pt x="355" y="149"/>
                    </a:lnTo>
                    <a:lnTo>
                      <a:pt x="350" y="156"/>
                    </a:lnTo>
                    <a:lnTo>
                      <a:pt x="341" y="159"/>
                    </a:lnTo>
                    <a:lnTo>
                      <a:pt x="339" y="164"/>
                    </a:lnTo>
                    <a:lnTo>
                      <a:pt x="338" y="176"/>
                    </a:lnTo>
                    <a:lnTo>
                      <a:pt x="333" y="185"/>
                    </a:lnTo>
                    <a:lnTo>
                      <a:pt x="324" y="187"/>
                    </a:lnTo>
                    <a:lnTo>
                      <a:pt x="324" y="193"/>
                    </a:lnTo>
                    <a:lnTo>
                      <a:pt x="311" y="203"/>
                    </a:lnTo>
                    <a:lnTo>
                      <a:pt x="296" y="206"/>
                    </a:lnTo>
                    <a:lnTo>
                      <a:pt x="291" y="201"/>
                    </a:lnTo>
                    <a:lnTo>
                      <a:pt x="283" y="201"/>
                    </a:lnTo>
                    <a:lnTo>
                      <a:pt x="276" y="210"/>
                    </a:lnTo>
                    <a:lnTo>
                      <a:pt x="271" y="222"/>
                    </a:lnTo>
                    <a:lnTo>
                      <a:pt x="271" y="208"/>
                    </a:lnTo>
                    <a:lnTo>
                      <a:pt x="263" y="197"/>
                    </a:lnTo>
                    <a:lnTo>
                      <a:pt x="227" y="201"/>
                    </a:lnTo>
                    <a:lnTo>
                      <a:pt x="213" y="188"/>
                    </a:lnTo>
                    <a:lnTo>
                      <a:pt x="205" y="183"/>
                    </a:lnTo>
                    <a:lnTo>
                      <a:pt x="172" y="182"/>
                    </a:lnTo>
                    <a:lnTo>
                      <a:pt x="166" y="192"/>
                    </a:lnTo>
                    <a:lnTo>
                      <a:pt x="162" y="201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2" y="214"/>
                    </a:lnTo>
                    <a:lnTo>
                      <a:pt x="121" y="213"/>
                    </a:lnTo>
                    <a:lnTo>
                      <a:pt x="114" y="207"/>
                    </a:lnTo>
                    <a:lnTo>
                      <a:pt x="100" y="202"/>
                    </a:lnTo>
                    <a:lnTo>
                      <a:pt x="97" y="196"/>
                    </a:lnTo>
                    <a:lnTo>
                      <a:pt x="71" y="176"/>
                    </a:lnTo>
                    <a:lnTo>
                      <a:pt x="61" y="164"/>
                    </a:lnTo>
                    <a:lnTo>
                      <a:pt x="33" y="140"/>
                    </a:lnTo>
                    <a:lnTo>
                      <a:pt x="23" y="127"/>
                    </a:lnTo>
                    <a:lnTo>
                      <a:pt x="23" y="110"/>
                    </a:lnTo>
                    <a:lnTo>
                      <a:pt x="21" y="97"/>
                    </a:lnTo>
                    <a:lnTo>
                      <a:pt x="8" y="91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8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24" y="69"/>
                    </a:lnTo>
                    <a:lnTo>
                      <a:pt x="40" y="62"/>
                    </a:lnTo>
                    <a:lnTo>
                      <a:pt x="57" y="57"/>
                    </a:lnTo>
                    <a:lnTo>
                      <a:pt x="75" y="48"/>
                    </a:lnTo>
                    <a:lnTo>
                      <a:pt x="81" y="36"/>
                    </a:lnTo>
                    <a:lnTo>
                      <a:pt x="119" y="23"/>
                    </a:lnTo>
                    <a:lnTo>
                      <a:pt x="123" y="0"/>
                    </a:lnTo>
                    <a:lnTo>
                      <a:pt x="132" y="3"/>
                    </a:lnTo>
                    <a:lnTo>
                      <a:pt x="140" y="15"/>
                    </a:lnTo>
                    <a:lnTo>
                      <a:pt x="146" y="24"/>
                    </a:lnTo>
                    <a:lnTo>
                      <a:pt x="153" y="24"/>
                    </a:lnTo>
                    <a:lnTo>
                      <a:pt x="159" y="27"/>
                    </a:lnTo>
                    <a:lnTo>
                      <a:pt x="174" y="13"/>
                    </a:lnTo>
                    <a:lnTo>
                      <a:pt x="184" y="18"/>
                    </a:lnTo>
                    <a:lnTo>
                      <a:pt x="190" y="27"/>
                    </a:lnTo>
                    <a:lnTo>
                      <a:pt x="198" y="27"/>
                    </a:lnTo>
                    <a:lnTo>
                      <a:pt x="218" y="31"/>
                    </a:lnTo>
                    <a:lnTo>
                      <a:pt x="228" y="43"/>
                    </a:lnTo>
                    <a:lnTo>
                      <a:pt x="239" y="45"/>
                    </a:lnTo>
                    <a:lnTo>
                      <a:pt x="240" y="47"/>
                    </a:lnTo>
                    <a:lnTo>
                      <a:pt x="240" y="50"/>
                    </a:lnTo>
                    <a:lnTo>
                      <a:pt x="236" y="61"/>
                    </a:lnTo>
                    <a:lnTo>
                      <a:pt x="255" y="79"/>
                    </a:lnTo>
                    <a:lnTo>
                      <a:pt x="263" y="82"/>
                    </a:lnTo>
                    <a:lnTo>
                      <a:pt x="274" y="74"/>
                    </a:lnTo>
                    <a:lnTo>
                      <a:pt x="271" y="68"/>
                    </a:lnTo>
                    <a:lnTo>
                      <a:pt x="272" y="62"/>
                    </a:lnTo>
                    <a:lnTo>
                      <a:pt x="297" y="70"/>
                    </a:lnTo>
                    <a:lnTo>
                      <a:pt x="317" y="73"/>
                    </a:lnTo>
                    <a:lnTo>
                      <a:pt x="317" y="89"/>
                    </a:lnTo>
                    <a:lnTo>
                      <a:pt x="326" y="96"/>
                    </a:lnTo>
                    <a:lnTo>
                      <a:pt x="331" y="94"/>
                    </a:lnTo>
                    <a:lnTo>
                      <a:pt x="340" y="99"/>
                    </a:lnTo>
                    <a:lnTo>
                      <a:pt x="360" y="127"/>
                    </a:lnTo>
                    <a:lnTo>
                      <a:pt x="378" y="1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208"/>
              <p:cNvSpPr>
                <a:spLocks noChangeAspect="1"/>
              </p:cNvSpPr>
              <p:nvPr/>
            </p:nvSpPr>
            <p:spPr bwMode="gray">
              <a:xfrm>
                <a:off x="5149056" y="2837210"/>
                <a:ext cx="109538" cy="68263"/>
              </a:xfrm>
              <a:custGeom>
                <a:avLst/>
                <a:gdLst/>
                <a:ahLst/>
                <a:cxnLst>
                  <a:cxn ang="0">
                    <a:pos x="32" y="208"/>
                  </a:cxn>
                  <a:cxn ang="0">
                    <a:pos x="31" y="192"/>
                  </a:cxn>
                  <a:cxn ang="0">
                    <a:pos x="26" y="163"/>
                  </a:cxn>
                  <a:cxn ang="0">
                    <a:pos x="3" y="143"/>
                  </a:cxn>
                  <a:cxn ang="0">
                    <a:pos x="3" y="118"/>
                  </a:cxn>
                  <a:cxn ang="0">
                    <a:pos x="15" y="94"/>
                  </a:cxn>
                  <a:cxn ang="0">
                    <a:pos x="26" y="82"/>
                  </a:cxn>
                  <a:cxn ang="0">
                    <a:pos x="11" y="66"/>
                  </a:cxn>
                  <a:cxn ang="0">
                    <a:pos x="3" y="51"/>
                  </a:cxn>
                  <a:cxn ang="0">
                    <a:pos x="0" y="29"/>
                  </a:cxn>
                  <a:cxn ang="0">
                    <a:pos x="3" y="8"/>
                  </a:cxn>
                  <a:cxn ang="0">
                    <a:pos x="20" y="0"/>
                  </a:cxn>
                  <a:cxn ang="0">
                    <a:pos x="32" y="4"/>
                  </a:cxn>
                  <a:cxn ang="0">
                    <a:pos x="26" y="19"/>
                  </a:cxn>
                  <a:cxn ang="0">
                    <a:pos x="37" y="27"/>
                  </a:cxn>
                  <a:cxn ang="0">
                    <a:pos x="51" y="27"/>
                  </a:cxn>
                  <a:cxn ang="0">
                    <a:pos x="85" y="31"/>
                  </a:cxn>
                  <a:cxn ang="0">
                    <a:pos x="126" y="32"/>
                  </a:cxn>
                  <a:cxn ang="0">
                    <a:pos x="170" y="40"/>
                  </a:cxn>
                  <a:cxn ang="0">
                    <a:pos x="187" y="35"/>
                  </a:cxn>
                  <a:cxn ang="0">
                    <a:pos x="206" y="23"/>
                  </a:cxn>
                  <a:cxn ang="0">
                    <a:pos x="226" y="13"/>
                  </a:cxn>
                  <a:cxn ang="0">
                    <a:pos x="252" y="4"/>
                  </a:cxn>
                  <a:cxn ang="0">
                    <a:pos x="272" y="5"/>
                  </a:cxn>
                  <a:cxn ang="0">
                    <a:pos x="278" y="10"/>
                  </a:cxn>
                  <a:cxn ang="0">
                    <a:pos x="308" y="19"/>
                  </a:cxn>
                  <a:cxn ang="0">
                    <a:pos x="328" y="32"/>
                  </a:cxn>
                  <a:cxn ang="0">
                    <a:pos x="346" y="31"/>
                  </a:cxn>
                  <a:cxn ang="0">
                    <a:pos x="343" y="47"/>
                  </a:cxn>
                  <a:cxn ang="0">
                    <a:pos x="338" y="58"/>
                  </a:cxn>
                  <a:cxn ang="0">
                    <a:pos x="319" y="63"/>
                  </a:cxn>
                  <a:cxn ang="0">
                    <a:pos x="306" y="78"/>
                  </a:cxn>
                  <a:cxn ang="0">
                    <a:pos x="306" y="107"/>
                  </a:cxn>
                  <a:cxn ang="0">
                    <a:pos x="298" y="110"/>
                  </a:cxn>
                  <a:cxn ang="0">
                    <a:pos x="295" y="116"/>
                  </a:cxn>
                  <a:cxn ang="0">
                    <a:pos x="284" y="126"/>
                  </a:cxn>
                  <a:cxn ang="0">
                    <a:pos x="287" y="129"/>
                  </a:cxn>
                  <a:cxn ang="0">
                    <a:pos x="292" y="131"/>
                  </a:cxn>
                  <a:cxn ang="0">
                    <a:pos x="296" y="138"/>
                  </a:cxn>
                  <a:cxn ang="0">
                    <a:pos x="299" y="148"/>
                  </a:cxn>
                  <a:cxn ang="0">
                    <a:pos x="310" y="163"/>
                  </a:cxn>
                  <a:cxn ang="0">
                    <a:pos x="311" y="169"/>
                  </a:cxn>
                  <a:cxn ang="0">
                    <a:pos x="303" y="167"/>
                  </a:cxn>
                  <a:cxn ang="0">
                    <a:pos x="280" y="171"/>
                  </a:cxn>
                  <a:cxn ang="0">
                    <a:pos x="262" y="161"/>
                  </a:cxn>
                  <a:cxn ang="0">
                    <a:pos x="242" y="169"/>
                  </a:cxn>
                  <a:cxn ang="0">
                    <a:pos x="228" y="171"/>
                  </a:cxn>
                  <a:cxn ang="0">
                    <a:pos x="219" y="179"/>
                  </a:cxn>
                  <a:cxn ang="0">
                    <a:pos x="208" y="180"/>
                  </a:cxn>
                  <a:cxn ang="0">
                    <a:pos x="206" y="199"/>
                  </a:cxn>
                  <a:cxn ang="0">
                    <a:pos x="192" y="212"/>
                  </a:cxn>
                  <a:cxn ang="0">
                    <a:pos x="172" y="215"/>
                  </a:cxn>
                  <a:cxn ang="0">
                    <a:pos x="137" y="203"/>
                  </a:cxn>
                  <a:cxn ang="0">
                    <a:pos x="127" y="195"/>
                  </a:cxn>
                  <a:cxn ang="0">
                    <a:pos x="115" y="195"/>
                  </a:cxn>
                  <a:cxn ang="0">
                    <a:pos x="84" y="204"/>
                  </a:cxn>
                  <a:cxn ang="0">
                    <a:pos x="62" y="204"/>
                  </a:cxn>
                  <a:cxn ang="0">
                    <a:pos x="45" y="208"/>
                  </a:cxn>
                  <a:cxn ang="0">
                    <a:pos x="32" y="208"/>
                  </a:cxn>
                </a:cxnLst>
                <a:rect l="0" t="0" r="r" b="b"/>
                <a:pathLst>
                  <a:path w="346" h="215">
                    <a:moveTo>
                      <a:pt x="32" y="208"/>
                    </a:moveTo>
                    <a:lnTo>
                      <a:pt x="31" y="192"/>
                    </a:lnTo>
                    <a:lnTo>
                      <a:pt x="26" y="163"/>
                    </a:lnTo>
                    <a:lnTo>
                      <a:pt x="3" y="143"/>
                    </a:lnTo>
                    <a:lnTo>
                      <a:pt x="3" y="118"/>
                    </a:lnTo>
                    <a:lnTo>
                      <a:pt x="15" y="94"/>
                    </a:lnTo>
                    <a:lnTo>
                      <a:pt x="26" y="82"/>
                    </a:lnTo>
                    <a:lnTo>
                      <a:pt x="11" y="66"/>
                    </a:lnTo>
                    <a:lnTo>
                      <a:pt x="3" y="51"/>
                    </a:lnTo>
                    <a:lnTo>
                      <a:pt x="0" y="29"/>
                    </a:lnTo>
                    <a:lnTo>
                      <a:pt x="3" y="8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26" y="19"/>
                    </a:lnTo>
                    <a:lnTo>
                      <a:pt x="37" y="27"/>
                    </a:lnTo>
                    <a:lnTo>
                      <a:pt x="51" y="27"/>
                    </a:lnTo>
                    <a:lnTo>
                      <a:pt x="85" y="31"/>
                    </a:lnTo>
                    <a:lnTo>
                      <a:pt x="126" y="32"/>
                    </a:lnTo>
                    <a:lnTo>
                      <a:pt x="170" y="40"/>
                    </a:lnTo>
                    <a:lnTo>
                      <a:pt x="187" y="35"/>
                    </a:lnTo>
                    <a:lnTo>
                      <a:pt x="206" y="23"/>
                    </a:lnTo>
                    <a:lnTo>
                      <a:pt x="226" y="13"/>
                    </a:lnTo>
                    <a:lnTo>
                      <a:pt x="252" y="4"/>
                    </a:lnTo>
                    <a:lnTo>
                      <a:pt x="272" y="5"/>
                    </a:lnTo>
                    <a:lnTo>
                      <a:pt x="278" y="10"/>
                    </a:lnTo>
                    <a:lnTo>
                      <a:pt x="308" y="19"/>
                    </a:lnTo>
                    <a:lnTo>
                      <a:pt x="328" y="32"/>
                    </a:lnTo>
                    <a:lnTo>
                      <a:pt x="346" y="31"/>
                    </a:lnTo>
                    <a:lnTo>
                      <a:pt x="343" y="47"/>
                    </a:lnTo>
                    <a:lnTo>
                      <a:pt x="338" y="58"/>
                    </a:lnTo>
                    <a:lnTo>
                      <a:pt x="319" y="63"/>
                    </a:lnTo>
                    <a:lnTo>
                      <a:pt x="306" y="78"/>
                    </a:lnTo>
                    <a:lnTo>
                      <a:pt x="306" y="107"/>
                    </a:lnTo>
                    <a:lnTo>
                      <a:pt x="298" y="110"/>
                    </a:lnTo>
                    <a:lnTo>
                      <a:pt x="295" y="116"/>
                    </a:lnTo>
                    <a:lnTo>
                      <a:pt x="284" y="126"/>
                    </a:lnTo>
                    <a:lnTo>
                      <a:pt x="287" y="129"/>
                    </a:lnTo>
                    <a:lnTo>
                      <a:pt x="292" y="131"/>
                    </a:lnTo>
                    <a:lnTo>
                      <a:pt x="296" y="138"/>
                    </a:lnTo>
                    <a:lnTo>
                      <a:pt x="299" y="148"/>
                    </a:lnTo>
                    <a:lnTo>
                      <a:pt x="310" y="163"/>
                    </a:lnTo>
                    <a:lnTo>
                      <a:pt x="311" y="169"/>
                    </a:lnTo>
                    <a:lnTo>
                      <a:pt x="303" y="167"/>
                    </a:lnTo>
                    <a:lnTo>
                      <a:pt x="280" y="171"/>
                    </a:lnTo>
                    <a:lnTo>
                      <a:pt x="262" y="161"/>
                    </a:lnTo>
                    <a:lnTo>
                      <a:pt x="242" y="169"/>
                    </a:lnTo>
                    <a:lnTo>
                      <a:pt x="228" y="171"/>
                    </a:lnTo>
                    <a:lnTo>
                      <a:pt x="219" y="179"/>
                    </a:lnTo>
                    <a:lnTo>
                      <a:pt x="208" y="180"/>
                    </a:lnTo>
                    <a:lnTo>
                      <a:pt x="206" y="199"/>
                    </a:lnTo>
                    <a:lnTo>
                      <a:pt x="192" y="212"/>
                    </a:lnTo>
                    <a:lnTo>
                      <a:pt x="172" y="215"/>
                    </a:lnTo>
                    <a:lnTo>
                      <a:pt x="137" y="203"/>
                    </a:lnTo>
                    <a:lnTo>
                      <a:pt x="127" y="195"/>
                    </a:lnTo>
                    <a:lnTo>
                      <a:pt x="115" y="195"/>
                    </a:lnTo>
                    <a:lnTo>
                      <a:pt x="84" y="204"/>
                    </a:lnTo>
                    <a:lnTo>
                      <a:pt x="62" y="204"/>
                    </a:lnTo>
                    <a:lnTo>
                      <a:pt x="45" y="208"/>
                    </a:lnTo>
                    <a:lnTo>
                      <a:pt x="32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209"/>
              <p:cNvSpPr>
                <a:spLocks noChangeAspect="1"/>
              </p:cNvSpPr>
              <p:nvPr/>
            </p:nvSpPr>
            <p:spPr bwMode="gray">
              <a:xfrm>
                <a:off x="4995069" y="2778472"/>
                <a:ext cx="101600" cy="87313"/>
              </a:xfrm>
              <a:custGeom>
                <a:avLst/>
                <a:gdLst/>
                <a:ahLst/>
                <a:cxnLst>
                  <a:cxn ang="0">
                    <a:pos x="258" y="62"/>
                  </a:cxn>
                  <a:cxn ang="0">
                    <a:pos x="215" y="50"/>
                  </a:cxn>
                  <a:cxn ang="0">
                    <a:pos x="180" y="12"/>
                  </a:cxn>
                  <a:cxn ang="0">
                    <a:pos x="164" y="7"/>
                  </a:cxn>
                  <a:cxn ang="0">
                    <a:pos x="148" y="3"/>
                  </a:cxn>
                  <a:cxn ang="0">
                    <a:pos x="149" y="15"/>
                  </a:cxn>
                  <a:cxn ang="0">
                    <a:pos x="138" y="19"/>
                  </a:cxn>
                  <a:cxn ang="0">
                    <a:pos x="111" y="34"/>
                  </a:cxn>
                  <a:cxn ang="0">
                    <a:pos x="118" y="56"/>
                  </a:cxn>
                  <a:cxn ang="0">
                    <a:pos x="94" y="73"/>
                  </a:cxn>
                  <a:cxn ang="0">
                    <a:pos x="95" y="95"/>
                  </a:cxn>
                  <a:cxn ang="0">
                    <a:pos x="81" y="93"/>
                  </a:cxn>
                  <a:cxn ang="0">
                    <a:pos x="73" y="90"/>
                  </a:cxn>
                  <a:cxn ang="0">
                    <a:pos x="57" y="76"/>
                  </a:cxn>
                  <a:cxn ang="0">
                    <a:pos x="30" y="92"/>
                  </a:cxn>
                  <a:cxn ang="0">
                    <a:pos x="8" y="93"/>
                  </a:cxn>
                  <a:cxn ang="0">
                    <a:pos x="16" y="135"/>
                  </a:cxn>
                  <a:cxn ang="0">
                    <a:pos x="38" y="116"/>
                  </a:cxn>
                  <a:cxn ang="0">
                    <a:pos x="65" y="113"/>
                  </a:cxn>
                  <a:cxn ang="0">
                    <a:pos x="75" y="128"/>
                  </a:cxn>
                  <a:cxn ang="0">
                    <a:pos x="103" y="175"/>
                  </a:cxn>
                  <a:cxn ang="0">
                    <a:pos x="91" y="187"/>
                  </a:cxn>
                  <a:cxn ang="0">
                    <a:pos x="119" y="216"/>
                  </a:cxn>
                  <a:cxn ang="0">
                    <a:pos x="135" y="238"/>
                  </a:cxn>
                  <a:cxn ang="0">
                    <a:pos x="183" y="245"/>
                  </a:cxn>
                  <a:cxn ang="0">
                    <a:pos x="219" y="276"/>
                  </a:cxn>
                  <a:cxn ang="0">
                    <a:pos x="203" y="237"/>
                  </a:cxn>
                  <a:cxn ang="0">
                    <a:pos x="173" y="211"/>
                  </a:cxn>
                  <a:cxn ang="0">
                    <a:pos x="156" y="190"/>
                  </a:cxn>
                  <a:cxn ang="0">
                    <a:pos x="144" y="170"/>
                  </a:cxn>
                  <a:cxn ang="0">
                    <a:pos x="143" y="157"/>
                  </a:cxn>
                  <a:cxn ang="0">
                    <a:pos x="128" y="137"/>
                  </a:cxn>
                  <a:cxn ang="0">
                    <a:pos x="124" y="126"/>
                  </a:cxn>
                  <a:cxn ang="0">
                    <a:pos x="129" y="97"/>
                  </a:cxn>
                  <a:cxn ang="0">
                    <a:pos x="151" y="116"/>
                  </a:cxn>
                  <a:cxn ang="0">
                    <a:pos x="182" y="101"/>
                  </a:cxn>
                  <a:cxn ang="0">
                    <a:pos x="200" y="105"/>
                  </a:cxn>
                  <a:cxn ang="0">
                    <a:pos x="210" y="106"/>
                  </a:cxn>
                  <a:cxn ang="0">
                    <a:pos x="229" y="106"/>
                  </a:cxn>
                  <a:cxn ang="0">
                    <a:pos x="246" y="106"/>
                  </a:cxn>
                  <a:cxn ang="0">
                    <a:pos x="256" y="113"/>
                  </a:cxn>
                  <a:cxn ang="0">
                    <a:pos x="273" y="115"/>
                  </a:cxn>
                  <a:cxn ang="0">
                    <a:pos x="283" y="111"/>
                  </a:cxn>
                  <a:cxn ang="0">
                    <a:pos x="288" y="125"/>
                  </a:cxn>
                  <a:cxn ang="0">
                    <a:pos x="307" y="125"/>
                  </a:cxn>
                  <a:cxn ang="0">
                    <a:pos x="305" y="109"/>
                  </a:cxn>
                  <a:cxn ang="0">
                    <a:pos x="311" y="100"/>
                  </a:cxn>
                  <a:cxn ang="0">
                    <a:pos x="322" y="100"/>
                  </a:cxn>
                  <a:cxn ang="0">
                    <a:pos x="316" y="98"/>
                  </a:cxn>
                  <a:cxn ang="0">
                    <a:pos x="304" y="93"/>
                  </a:cxn>
                  <a:cxn ang="0">
                    <a:pos x="297" y="89"/>
                  </a:cxn>
                  <a:cxn ang="0">
                    <a:pos x="297" y="83"/>
                  </a:cxn>
                  <a:cxn ang="0">
                    <a:pos x="302" y="79"/>
                  </a:cxn>
                  <a:cxn ang="0">
                    <a:pos x="297" y="74"/>
                  </a:cxn>
                  <a:cxn ang="0">
                    <a:pos x="291" y="73"/>
                  </a:cxn>
                  <a:cxn ang="0">
                    <a:pos x="291" y="63"/>
                  </a:cxn>
                  <a:cxn ang="0">
                    <a:pos x="284" y="50"/>
                  </a:cxn>
                </a:cxnLst>
                <a:rect l="0" t="0" r="r" b="b"/>
                <a:pathLst>
                  <a:path w="322" h="276">
                    <a:moveTo>
                      <a:pt x="284" y="50"/>
                    </a:moveTo>
                    <a:lnTo>
                      <a:pt x="272" y="58"/>
                    </a:lnTo>
                    <a:lnTo>
                      <a:pt x="258" y="62"/>
                    </a:lnTo>
                    <a:lnTo>
                      <a:pt x="241" y="63"/>
                    </a:lnTo>
                    <a:lnTo>
                      <a:pt x="226" y="54"/>
                    </a:lnTo>
                    <a:lnTo>
                      <a:pt x="215" y="50"/>
                    </a:lnTo>
                    <a:lnTo>
                      <a:pt x="204" y="35"/>
                    </a:lnTo>
                    <a:lnTo>
                      <a:pt x="189" y="28"/>
                    </a:lnTo>
                    <a:lnTo>
                      <a:pt x="180" y="12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4" y="7"/>
                    </a:lnTo>
                    <a:lnTo>
                      <a:pt x="155" y="1"/>
                    </a:lnTo>
                    <a:lnTo>
                      <a:pt x="151" y="0"/>
                    </a:lnTo>
                    <a:lnTo>
                      <a:pt x="148" y="3"/>
                    </a:lnTo>
                    <a:lnTo>
                      <a:pt x="148" y="8"/>
                    </a:lnTo>
                    <a:lnTo>
                      <a:pt x="149" y="14"/>
                    </a:lnTo>
                    <a:lnTo>
                      <a:pt x="149" y="15"/>
                    </a:lnTo>
                    <a:lnTo>
                      <a:pt x="145" y="14"/>
                    </a:lnTo>
                    <a:lnTo>
                      <a:pt x="138" y="14"/>
                    </a:lnTo>
                    <a:lnTo>
                      <a:pt x="138" y="19"/>
                    </a:lnTo>
                    <a:lnTo>
                      <a:pt x="134" y="22"/>
                    </a:lnTo>
                    <a:lnTo>
                      <a:pt x="114" y="29"/>
                    </a:lnTo>
                    <a:lnTo>
                      <a:pt x="111" y="34"/>
                    </a:lnTo>
                    <a:lnTo>
                      <a:pt x="112" y="38"/>
                    </a:lnTo>
                    <a:lnTo>
                      <a:pt x="118" y="45"/>
                    </a:lnTo>
                    <a:lnTo>
                      <a:pt x="118" y="56"/>
                    </a:lnTo>
                    <a:lnTo>
                      <a:pt x="113" y="63"/>
                    </a:lnTo>
                    <a:lnTo>
                      <a:pt x="105" y="65"/>
                    </a:lnTo>
                    <a:lnTo>
                      <a:pt x="94" y="73"/>
                    </a:lnTo>
                    <a:lnTo>
                      <a:pt x="97" y="78"/>
                    </a:lnTo>
                    <a:lnTo>
                      <a:pt x="94" y="83"/>
                    </a:lnTo>
                    <a:lnTo>
                      <a:pt x="95" y="95"/>
                    </a:lnTo>
                    <a:lnTo>
                      <a:pt x="90" y="99"/>
                    </a:lnTo>
                    <a:lnTo>
                      <a:pt x="86" y="99"/>
                    </a:lnTo>
                    <a:lnTo>
                      <a:pt x="81" y="93"/>
                    </a:lnTo>
                    <a:lnTo>
                      <a:pt x="78" y="93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94"/>
                    </a:lnTo>
                    <a:lnTo>
                      <a:pt x="68" y="95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47" y="92"/>
                    </a:lnTo>
                    <a:lnTo>
                      <a:pt x="30" y="92"/>
                    </a:lnTo>
                    <a:lnTo>
                      <a:pt x="24" y="87"/>
                    </a:lnTo>
                    <a:lnTo>
                      <a:pt x="21" y="92"/>
                    </a:lnTo>
                    <a:lnTo>
                      <a:pt x="8" y="93"/>
                    </a:lnTo>
                    <a:lnTo>
                      <a:pt x="0" y="87"/>
                    </a:lnTo>
                    <a:lnTo>
                      <a:pt x="4" y="108"/>
                    </a:lnTo>
                    <a:lnTo>
                      <a:pt x="16" y="135"/>
                    </a:lnTo>
                    <a:lnTo>
                      <a:pt x="21" y="138"/>
                    </a:lnTo>
                    <a:lnTo>
                      <a:pt x="27" y="137"/>
                    </a:lnTo>
                    <a:lnTo>
                      <a:pt x="38" y="116"/>
                    </a:lnTo>
                    <a:lnTo>
                      <a:pt x="44" y="99"/>
                    </a:lnTo>
                    <a:lnTo>
                      <a:pt x="57" y="103"/>
                    </a:lnTo>
                    <a:lnTo>
                      <a:pt x="65" y="113"/>
                    </a:lnTo>
                    <a:lnTo>
                      <a:pt x="68" y="113"/>
                    </a:lnTo>
                    <a:lnTo>
                      <a:pt x="73" y="119"/>
                    </a:lnTo>
                    <a:lnTo>
                      <a:pt x="75" y="128"/>
                    </a:lnTo>
                    <a:lnTo>
                      <a:pt x="75" y="143"/>
                    </a:lnTo>
                    <a:lnTo>
                      <a:pt x="84" y="159"/>
                    </a:lnTo>
                    <a:lnTo>
                      <a:pt x="103" y="175"/>
                    </a:lnTo>
                    <a:lnTo>
                      <a:pt x="94" y="178"/>
                    </a:lnTo>
                    <a:lnTo>
                      <a:pt x="90" y="183"/>
                    </a:lnTo>
                    <a:lnTo>
                      <a:pt x="91" y="187"/>
                    </a:lnTo>
                    <a:lnTo>
                      <a:pt x="102" y="202"/>
                    </a:lnTo>
                    <a:lnTo>
                      <a:pt x="112" y="210"/>
                    </a:lnTo>
                    <a:lnTo>
                      <a:pt x="119" y="216"/>
                    </a:lnTo>
                    <a:lnTo>
                      <a:pt x="129" y="221"/>
                    </a:lnTo>
                    <a:lnTo>
                      <a:pt x="134" y="230"/>
                    </a:lnTo>
                    <a:lnTo>
                      <a:pt x="135" y="238"/>
                    </a:lnTo>
                    <a:lnTo>
                      <a:pt x="154" y="237"/>
                    </a:lnTo>
                    <a:lnTo>
                      <a:pt x="166" y="238"/>
                    </a:lnTo>
                    <a:lnTo>
                      <a:pt x="183" y="245"/>
                    </a:lnTo>
                    <a:lnTo>
                      <a:pt x="198" y="256"/>
                    </a:lnTo>
                    <a:lnTo>
                      <a:pt x="211" y="270"/>
                    </a:lnTo>
                    <a:lnTo>
                      <a:pt x="219" y="276"/>
                    </a:lnTo>
                    <a:lnTo>
                      <a:pt x="226" y="272"/>
                    </a:lnTo>
                    <a:lnTo>
                      <a:pt x="204" y="248"/>
                    </a:lnTo>
                    <a:lnTo>
                      <a:pt x="203" y="237"/>
                    </a:lnTo>
                    <a:lnTo>
                      <a:pt x="198" y="233"/>
                    </a:lnTo>
                    <a:lnTo>
                      <a:pt x="193" y="230"/>
                    </a:lnTo>
                    <a:lnTo>
                      <a:pt x="173" y="211"/>
                    </a:lnTo>
                    <a:lnTo>
                      <a:pt x="172" y="206"/>
                    </a:lnTo>
                    <a:lnTo>
                      <a:pt x="162" y="192"/>
                    </a:lnTo>
                    <a:lnTo>
                      <a:pt x="156" y="190"/>
                    </a:lnTo>
                    <a:lnTo>
                      <a:pt x="148" y="178"/>
                    </a:lnTo>
                    <a:lnTo>
                      <a:pt x="143" y="176"/>
                    </a:lnTo>
                    <a:lnTo>
                      <a:pt x="144" y="170"/>
                    </a:lnTo>
                    <a:lnTo>
                      <a:pt x="146" y="168"/>
                    </a:lnTo>
                    <a:lnTo>
                      <a:pt x="143" y="162"/>
                    </a:lnTo>
                    <a:lnTo>
                      <a:pt x="143" y="157"/>
                    </a:lnTo>
                    <a:lnTo>
                      <a:pt x="137" y="151"/>
                    </a:lnTo>
                    <a:lnTo>
                      <a:pt x="133" y="138"/>
                    </a:lnTo>
                    <a:lnTo>
                      <a:pt x="128" y="137"/>
                    </a:lnTo>
                    <a:lnTo>
                      <a:pt x="121" y="131"/>
                    </a:lnTo>
                    <a:lnTo>
                      <a:pt x="121" y="128"/>
                    </a:lnTo>
                    <a:lnTo>
                      <a:pt x="124" y="126"/>
                    </a:lnTo>
                    <a:lnTo>
                      <a:pt x="123" y="122"/>
                    </a:lnTo>
                    <a:lnTo>
                      <a:pt x="123" y="103"/>
                    </a:lnTo>
                    <a:lnTo>
                      <a:pt x="129" y="97"/>
                    </a:lnTo>
                    <a:lnTo>
                      <a:pt x="138" y="99"/>
                    </a:lnTo>
                    <a:lnTo>
                      <a:pt x="138" y="101"/>
                    </a:lnTo>
                    <a:lnTo>
                      <a:pt x="151" y="116"/>
                    </a:lnTo>
                    <a:lnTo>
                      <a:pt x="155" y="116"/>
                    </a:lnTo>
                    <a:lnTo>
                      <a:pt x="164" y="99"/>
                    </a:lnTo>
                    <a:lnTo>
                      <a:pt x="182" y="101"/>
                    </a:lnTo>
                    <a:lnTo>
                      <a:pt x="186" y="97"/>
                    </a:lnTo>
                    <a:lnTo>
                      <a:pt x="188" y="97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7" y="103"/>
                    </a:lnTo>
                    <a:lnTo>
                      <a:pt x="210" y="106"/>
                    </a:lnTo>
                    <a:lnTo>
                      <a:pt x="225" y="109"/>
                    </a:lnTo>
                    <a:lnTo>
                      <a:pt x="226" y="106"/>
                    </a:lnTo>
                    <a:lnTo>
                      <a:pt x="229" y="106"/>
                    </a:lnTo>
                    <a:lnTo>
                      <a:pt x="237" y="114"/>
                    </a:lnTo>
                    <a:lnTo>
                      <a:pt x="240" y="114"/>
                    </a:lnTo>
                    <a:lnTo>
                      <a:pt x="246" y="106"/>
                    </a:lnTo>
                    <a:lnTo>
                      <a:pt x="250" y="106"/>
                    </a:lnTo>
                    <a:lnTo>
                      <a:pt x="253" y="111"/>
                    </a:lnTo>
                    <a:lnTo>
                      <a:pt x="256" y="113"/>
                    </a:lnTo>
                    <a:lnTo>
                      <a:pt x="258" y="108"/>
                    </a:lnTo>
                    <a:lnTo>
                      <a:pt x="269" y="109"/>
                    </a:lnTo>
                    <a:lnTo>
                      <a:pt x="273" y="115"/>
                    </a:lnTo>
                    <a:lnTo>
                      <a:pt x="275" y="114"/>
                    </a:lnTo>
                    <a:lnTo>
                      <a:pt x="275" y="111"/>
                    </a:lnTo>
                    <a:lnTo>
                      <a:pt x="283" y="111"/>
                    </a:lnTo>
                    <a:lnTo>
                      <a:pt x="289" y="119"/>
                    </a:lnTo>
                    <a:lnTo>
                      <a:pt x="288" y="124"/>
                    </a:lnTo>
                    <a:lnTo>
                      <a:pt x="288" y="125"/>
                    </a:lnTo>
                    <a:lnTo>
                      <a:pt x="294" y="130"/>
                    </a:lnTo>
                    <a:lnTo>
                      <a:pt x="301" y="130"/>
                    </a:lnTo>
                    <a:lnTo>
                      <a:pt x="307" y="125"/>
                    </a:lnTo>
                    <a:lnTo>
                      <a:pt x="309" y="120"/>
                    </a:lnTo>
                    <a:lnTo>
                      <a:pt x="307" y="119"/>
                    </a:lnTo>
                    <a:lnTo>
                      <a:pt x="305" y="109"/>
                    </a:lnTo>
                    <a:lnTo>
                      <a:pt x="307" y="106"/>
                    </a:lnTo>
                    <a:lnTo>
                      <a:pt x="309" y="101"/>
                    </a:lnTo>
                    <a:lnTo>
                      <a:pt x="311" y="100"/>
                    </a:lnTo>
                    <a:lnTo>
                      <a:pt x="315" y="101"/>
                    </a:lnTo>
                    <a:lnTo>
                      <a:pt x="318" y="103"/>
                    </a:lnTo>
                    <a:lnTo>
                      <a:pt x="322" y="100"/>
                    </a:lnTo>
                    <a:lnTo>
                      <a:pt x="322" y="98"/>
                    </a:lnTo>
                    <a:lnTo>
                      <a:pt x="320" y="97"/>
                    </a:lnTo>
                    <a:lnTo>
                      <a:pt x="316" y="98"/>
                    </a:lnTo>
                    <a:lnTo>
                      <a:pt x="312" y="95"/>
                    </a:lnTo>
                    <a:lnTo>
                      <a:pt x="307" y="95"/>
                    </a:lnTo>
                    <a:lnTo>
                      <a:pt x="304" y="93"/>
                    </a:lnTo>
                    <a:lnTo>
                      <a:pt x="302" y="92"/>
                    </a:lnTo>
                    <a:lnTo>
                      <a:pt x="299" y="92"/>
                    </a:lnTo>
                    <a:lnTo>
                      <a:pt x="297" y="89"/>
                    </a:lnTo>
                    <a:lnTo>
                      <a:pt x="297" y="88"/>
                    </a:lnTo>
                    <a:lnTo>
                      <a:pt x="299" y="84"/>
                    </a:lnTo>
                    <a:lnTo>
                      <a:pt x="297" y="83"/>
                    </a:lnTo>
                    <a:lnTo>
                      <a:pt x="299" y="81"/>
                    </a:lnTo>
                    <a:lnTo>
                      <a:pt x="300" y="81"/>
                    </a:lnTo>
                    <a:lnTo>
                      <a:pt x="302" y="79"/>
                    </a:lnTo>
                    <a:lnTo>
                      <a:pt x="302" y="77"/>
                    </a:lnTo>
                    <a:lnTo>
                      <a:pt x="299" y="74"/>
                    </a:lnTo>
                    <a:lnTo>
                      <a:pt x="297" y="74"/>
                    </a:lnTo>
                    <a:lnTo>
                      <a:pt x="295" y="77"/>
                    </a:lnTo>
                    <a:lnTo>
                      <a:pt x="291" y="76"/>
                    </a:lnTo>
                    <a:lnTo>
                      <a:pt x="291" y="73"/>
                    </a:lnTo>
                    <a:lnTo>
                      <a:pt x="294" y="70"/>
                    </a:lnTo>
                    <a:lnTo>
                      <a:pt x="294" y="66"/>
                    </a:lnTo>
                    <a:lnTo>
                      <a:pt x="291" y="63"/>
                    </a:lnTo>
                    <a:lnTo>
                      <a:pt x="293" y="61"/>
                    </a:lnTo>
                    <a:lnTo>
                      <a:pt x="293" y="57"/>
                    </a:lnTo>
                    <a:lnTo>
                      <a:pt x="28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210"/>
              <p:cNvSpPr>
                <a:spLocks noChangeAspect="1"/>
              </p:cNvSpPr>
              <p:nvPr/>
            </p:nvSpPr>
            <p:spPr bwMode="gray">
              <a:xfrm>
                <a:off x="5095081" y="2873722"/>
                <a:ext cx="31750" cy="68263"/>
              </a:xfrm>
              <a:custGeom>
                <a:avLst/>
                <a:gdLst/>
                <a:ahLst/>
                <a:cxnLst>
                  <a:cxn ang="0">
                    <a:pos x="48" y="215"/>
                  </a:cxn>
                  <a:cxn ang="0">
                    <a:pos x="39" y="210"/>
                  </a:cxn>
                  <a:cxn ang="0">
                    <a:pos x="38" y="200"/>
                  </a:cxn>
                  <a:cxn ang="0">
                    <a:pos x="31" y="190"/>
                  </a:cxn>
                  <a:cxn ang="0">
                    <a:pos x="13" y="183"/>
                  </a:cxn>
                  <a:cxn ang="0">
                    <a:pos x="4" y="168"/>
                  </a:cxn>
                  <a:cxn ang="0">
                    <a:pos x="0" y="160"/>
                  </a:cxn>
                  <a:cxn ang="0">
                    <a:pos x="7" y="161"/>
                  </a:cxn>
                  <a:cxn ang="0">
                    <a:pos x="7" y="152"/>
                  </a:cxn>
                  <a:cxn ang="0">
                    <a:pos x="4" y="139"/>
                  </a:cxn>
                  <a:cxn ang="0">
                    <a:pos x="7" y="125"/>
                  </a:cxn>
                  <a:cxn ang="0">
                    <a:pos x="8" y="123"/>
                  </a:cxn>
                  <a:cxn ang="0">
                    <a:pos x="8" y="114"/>
                  </a:cxn>
                  <a:cxn ang="0">
                    <a:pos x="10" y="106"/>
                  </a:cxn>
                  <a:cxn ang="0">
                    <a:pos x="6" y="94"/>
                  </a:cxn>
                  <a:cxn ang="0">
                    <a:pos x="15" y="64"/>
                  </a:cxn>
                  <a:cxn ang="0">
                    <a:pos x="10" y="58"/>
                  </a:cxn>
                  <a:cxn ang="0">
                    <a:pos x="2" y="56"/>
                  </a:cxn>
                  <a:cxn ang="0">
                    <a:pos x="7" y="40"/>
                  </a:cxn>
                  <a:cxn ang="0">
                    <a:pos x="5" y="29"/>
                  </a:cxn>
                  <a:cxn ang="0">
                    <a:pos x="10" y="15"/>
                  </a:cxn>
                  <a:cxn ang="0">
                    <a:pos x="17" y="10"/>
                  </a:cxn>
                  <a:cxn ang="0">
                    <a:pos x="23" y="0"/>
                  </a:cxn>
                  <a:cxn ang="0">
                    <a:pos x="31" y="7"/>
                  </a:cxn>
                  <a:cxn ang="0">
                    <a:pos x="45" y="9"/>
                  </a:cxn>
                  <a:cxn ang="0">
                    <a:pos x="51" y="20"/>
                  </a:cxn>
                  <a:cxn ang="0">
                    <a:pos x="61" y="24"/>
                  </a:cxn>
                  <a:cxn ang="0">
                    <a:pos x="74" y="40"/>
                  </a:cxn>
                  <a:cxn ang="0">
                    <a:pos x="69" y="76"/>
                  </a:cxn>
                  <a:cxn ang="0">
                    <a:pos x="69" y="93"/>
                  </a:cxn>
                  <a:cxn ang="0">
                    <a:pos x="77" y="113"/>
                  </a:cxn>
                  <a:cxn ang="0">
                    <a:pos x="94" y="130"/>
                  </a:cxn>
                  <a:cxn ang="0">
                    <a:pos x="97" y="140"/>
                  </a:cxn>
                  <a:cxn ang="0">
                    <a:pos x="97" y="155"/>
                  </a:cxn>
                  <a:cxn ang="0">
                    <a:pos x="83" y="166"/>
                  </a:cxn>
                  <a:cxn ang="0">
                    <a:pos x="75" y="183"/>
                  </a:cxn>
                  <a:cxn ang="0">
                    <a:pos x="65" y="190"/>
                  </a:cxn>
                  <a:cxn ang="0">
                    <a:pos x="63" y="203"/>
                  </a:cxn>
                  <a:cxn ang="0">
                    <a:pos x="58" y="209"/>
                  </a:cxn>
                  <a:cxn ang="0">
                    <a:pos x="49" y="215"/>
                  </a:cxn>
                  <a:cxn ang="0">
                    <a:pos x="48" y="215"/>
                  </a:cxn>
                </a:cxnLst>
                <a:rect l="0" t="0" r="r" b="b"/>
                <a:pathLst>
                  <a:path w="97" h="215">
                    <a:moveTo>
                      <a:pt x="48" y="215"/>
                    </a:moveTo>
                    <a:lnTo>
                      <a:pt x="39" y="210"/>
                    </a:lnTo>
                    <a:lnTo>
                      <a:pt x="38" y="200"/>
                    </a:lnTo>
                    <a:lnTo>
                      <a:pt x="31" y="190"/>
                    </a:lnTo>
                    <a:lnTo>
                      <a:pt x="13" y="183"/>
                    </a:lnTo>
                    <a:lnTo>
                      <a:pt x="4" y="168"/>
                    </a:lnTo>
                    <a:lnTo>
                      <a:pt x="0" y="160"/>
                    </a:lnTo>
                    <a:lnTo>
                      <a:pt x="7" y="161"/>
                    </a:lnTo>
                    <a:lnTo>
                      <a:pt x="7" y="152"/>
                    </a:lnTo>
                    <a:lnTo>
                      <a:pt x="4" y="139"/>
                    </a:lnTo>
                    <a:lnTo>
                      <a:pt x="7" y="125"/>
                    </a:lnTo>
                    <a:lnTo>
                      <a:pt x="8" y="123"/>
                    </a:lnTo>
                    <a:lnTo>
                      <a:pt x="8" y="114"/>
                    </a:lnTo>
                    <a:lnTo>
                      <a:pt x="10" y="106"/>
                    </a:lnTo>
                    <a:lnTo>
                      <a:pt x="6" y="94"/>
                    </a:lnTo>
                    <a:lnTo>
                      <a:pt x="15" y="64"/>
                    </a:lnTo>
                    <a:lnTo>
                      <a:pt x="10" y="58"/>
                    </a:lnTo>
                    <a:lnTo>
                      <a:pt x="2" y="56"/>
                    </a:lnTo>
                    <a:lnTo>
                      <a:pt x="7" y="40"/>
                    </a:lnTo>
                    <a:lnTo>
                      <a:pt x="5" y="29"/>
                    </a:lnTo>
                    <a:lnTo>
                      <a:pt x="10" y="15"/>
                    </a:lnTo>
                    <a:lnTo>
                      <a:pt x="17" y="10"/>
                    </a:lnTo>
                    <a:lnTo>
                      <a:pt x="23" y="0"/>
                    </a:lnTo>
                    <a:lnTo>
                      <a:pt x="31" y="7"/>
                    </a:lnTo>
                    <a:lnTo>
                      <a:pt x="45" y="9"/>
                    </a:lnTo>
                    <a:lnTo>
                      <a:pt x="51" y="20"/>
                    </a:lnTo>
                    <a:lnTo>
                      <a:pt x="61" y="24"/>
                    </a:lnTo>
                    <a:lnTo>
                      <a:pt x="74" y="40"/>
                    </a:lnTo>
                    <a:lnTo>
                      <a:pt x="69" y="76"/>
                    </a:lnTo>
                    <a:lnTo>
                      <a:pt x="69" y="93"/>
                    </a:lnTo>
                    <a:lnTo>
                      <a:pt x="77" y="113"/>
                    </a:lnTo>
                    <a:lnTo>
                      <a:pt x="94" y="130"/>
                    </a:lnTo>
                    <a:lnTo>
                      <a:pt x="97" y="140"/>
                    </a:lnTo>
                    <a:lnTo>
                      <a:pt x="97" y="155"/>
                    </a:lnTo>
                    <a:lnTo>
                      <a:pt x="83" y="166"/>
                    </a:lnTo>
                    <a:lnTo>
                      <a:pt x="75" y="183"/>
                    </a:lnTo>
                    <a:lnTo>
                      <a:pt x="65" y="190"/>
                    </a:lnTo>
                    <a:lnTo>
                      <a:pt x="63" y="203"/>
                    </a:lnTo>
                    <a:lnTo>
                      <a:pt x="58" y="209"/>
                    </a:lnTo>
                    <a:lnTo>
                      <a:pt x="49" y="215"/>
                    </a:lnTo>
                    <a:lnTo>
                      <a:pt x="48" y="2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211"/>
              <p:cNvSpPr>
                <a:spLocks noChangeAspect="1"/>
              </p:cNvSpPr>
              <p:nvPr/>
            </p:nvSpPr>
            <p:spPr bwMode="gray">
              <a:xfrm>
                <a:off x="5125244" y="2500660"/>
                <a:ext cx="100013" cy="76200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5" y="78"/>
                  </a:cxn>
                  <a:cxn ang="0">
                    <a:pos x="4" y="64"/>
                  </a:cxn>
                  <a:cxn ang="0">
                    <a:pos x="11" y="94"/>
                  </a:cxn>
                  <a:cxn ang="0">
                    <a:pos x="11" y="110"/>
                  </a:cxn>
                  <a:cxn ang="0">
                    <a:pos x="15" y="118"/>
                  </a:cxn>
                  <a:cxn ang="0">
                    <a:pos x="31" y="120"/>
                  </a:cxn>
                  <a:cxn ang="0">
                    <a:pos x="44" y="127"/>
                  </a:cxn>
                  <a:cxn ang="0">
                    <a:pos x="69" y="134"/>
                  </a:cxn>
                  <a:cxn ang="0">
                    <a:pos x="91" y="136"/>
                  </a:cxn>
                  <a:cxn ang="0">
                    <a:pos x="96" y="174"/>
                  </a:cxn>
                  <a:cxn ang="0">
                    <a:pos x="99" y="201"/>
                  </a:cxn>
                  <a:cxn ang="0">
                    <a:pos x="132" y="222"/>
                  </a:cxn>
                  <a:cxn ang="0">
                    <a:pos x="137" y="240"/>
                  </a:cxn>
                  <a:cxn ang="0">
                    <a:pos x="167" y="240"/>
                  </a:cxn>
                  <a:cxn ang="0">
                    <a:pos x="191" y="239"/>
                  </a:cxn>
                  <a:cxn ang="0">
                    <a:pos x="204" y="238"/>
                  </a:cxn>
                  <a:cxn ang="0">
                    <a:pos x="209" y="222"/>
                  </a:cxn>
                  <a:cxn ang="0">
                    <a:pos x="224" y="220"/>
                  </a:cxn>
                  <a:cxn ang="0">
                    <a:pos x="236" y="209"/>
                  </a:cxn>
                  <a:cxn ang="0">
                    <a:pos x="248" y="218"/>
                  </a:cxn>
                  <a:cxn ang="0">
                    <a:pos x="263" y="220"/>
                  </a:cxn>
                  <a:cxn ang="0">
                    <a:pos x="257" y="205"/>
                  </a:cxn>
                  <a:cxn ang="0">
                    <a:pos x="255" y="190"/>
                  </a:cxn>
                  <a:cxn ang="0">
                    <a:pos x="263" y="168"/>
                  </a:cxn>
                  <a:cxn ang="0">
                    <a:pos x="266" y="151"/>
                  </a:cxn>
                  <a:cxn ang="0">
                    <a:pos x="274" y="140"/>
                  </a:cxn>
                  <a:cxn ang="0">
                    <a:pos x="288" y="132"/>
                  </a:cxn>
                  <a:cxn ang="0">
                    <a:pos x="309" y="129"/>
                  </a:cxn>
                  <a:cxn ang="0">
                    <a:pos x="310" y="107"/>
                  </a:cxn>
                  <a:cxn ang="0">
                    <a:pos x="301" y="99"/>
                  </a:cxn>
                  <a:cxn ang="0">
                    <a:pos x="309" y="87"/>
                  </a:cxn>
                  <a:cxn ang="0">
                    <a:pos x="313" y="80"/>
                  </a:cxn>
                  <a:cxn ang="0">
                    <a:pos x="307" y="73"/>
                  </a:cxn>
                  <a:cxn ang="0">
                    <a:pos x="282" y="48"/>
                  </a:cxn>
                  <a:cxn ang="0">
                    <a:pos x="239" y="30"/>
                  </a:cxn>
                  <a:cxn ang="0">
                    <a:pos x="221" y="5"/>
                  </a:cxn>
                  <a:cxn ang="0">
                    <a:pos x="208" y="2"/>
                  </a:cxn>
                  <a:cxn ang="0">
                    <a:pos x="181" y="17"/>
                  </a:cxn>
                  <a:cxn ang="0">
                    <a:pos x="143" y="6"/>
                  </a:cxn>
                  <a:cxn ang="0">
                    <a:pos x="118" y="6"/>
                  </a:cxn>
                  <a:cxn ang="0">
                    <a:pos x="103" y="7"/>
                  </a:cxn>
                  <a:cxn ang="0">
                    <a:pos x="89" y="3"/>
                  </a:cxn>
                  <a:cxn ang="0">
                    <a:pos x="64" y="3"/>
                  </a:cxn>
                  <a:cxn ang="0">
                    <a:pos x="26" y="19"/>
                  </a:cxn>
                  <a:cxn ang="0">
                    <a:pos x="10" y="38"/>
                  </a:cxn>
                </a:cxnLst>
                <a:rect l="0" t="0" r="r" b="b"/>
                <a:pathLst>
                  <a:path w="317" h="244">
                    <a:moveTo>
                      <a:pt x="0" y="35"/>
                    </a:moveTo>
                    <a:lnTo>
                      <a:pt x="3" y="57"/>
                    </a:lnTo>
                    <a:lnTo>
                      <a:pt x="3" y="71"/>
                    </a:lnTo>
                    <a:lnTo>
                      <a:pt x="5" y="78"/>
                    </a:lnTo>
                    <a:lnTo>
                      <a:pt x="3" y="54"/>
                    </a:lnTo>
                    <a:lnTo>
                      <a:pt x="4" y="64"/>
                    </a:lnTo>
                    <a:lnTo>
                      <a:pt x="6" y="72"/>
                    </a:lnTo>
                    <a:lnTo>
                      <a:pt x="11" y="94"/>
                    </a:lnTo>
                    <a:lnTo>
                      <a:pt x="13" y="102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5" y="118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8" y="123"/>
                    </a:lnTo>
                    <a:lnTo>
                      <a:pt x="44" y="127"/>
                    </a:lnTo>
                    <a:lnTo>
                      <a:pt x="52" y="131"/>
                    </a:lnTo>
                    <a:lnTo>
                      <a:pt x="69" y="134"/>
                    </a:lnTo>
                    <a:lnTo>
                      <a:pt x="85" y="132"/>
                    </a:lnTo>
                    <a:lnTo>
                      <a:pt x="91" y="136"/>
                    </a:lnTo>
                    <a:lnTo>
                      <a:pt x="102" y="159"/>
                    </a:lnTo>
                    <a:lnTo>
                      <a:pt x="96" y="174"/>
                    </a:lnTo>
                    <a:lnTo>
                      <a:pt x="96" y="191"/>
                    </a:lnTo>
                    <a:lnTo>
                      <a:pt x="99" y="201"/>
                    </a:lnTo>
                    <a:lnTo>
                      <a:pt x="113" y="209"/>
                    </a:lnTo>
                    <a:lnTo>
                      <a:pt x="132" y="222"/>
                    </a:lnTo>
                    <a:lnTo>
                      <a:pt x="137" y="233"/>
                    </a:lnTo>
                    <a:lnTo>
                      <a:pt x="137" y="240"/>
                    </a:lnTo>
                    <a:lnTo>
                      <a:pt x="151" y="244"/>
                    </a:lnTo>
                    <a:lnTo>
                      <a:pt x="167" y="240"/>
                    </a:lnTo>
                    <a:lnTo>
                      <a:pt x="183" y="243"/>
                    </a:lnTo>
                    <a:lnTo>
                      <a:pt x="191" y="239"/>
                    </a:lnTo>
                    <a:lnTo>
                      <a:pt x="197" y="234"/>
                    </a:lnTo>
                    <a:lnTo>
                      <a:pt x="204" y="238"/>
                    </a:lnTo>
                    <a:lnTo>
                      <a:pt x="212" y="237"/>
                    </a:lnTo>
                    <a:lnTo>
                      <a:pt x="209" y="222"/>
                    </a:lnTo>
                    <a:lnTo>
                      <a:pt x="215" y="220"/>
                    </a:lnTo>
                    <a:lnTo>
                      <a:pt x="224" y="220"/>
                    </a:lnTo>
                    <a:lnTo>
                      <a:pt x="229" y="213"/>
                    </a:lnTo>
                    <a:lnTo>
                      <a:pt x="236" y="209"/>
                    </a:lnTo>
                    <a:lnTo>
                      <a:pt x="245" y="211"/>
                    </a:lnTo>
                    <a:lnTo>
                      <a:pt x="248" y="218"/>
                    </a:lnTo>
                    <a:lnTo>
                      <a:pt x="256" y="222"/>
                    </a:lnTo>
                    <a:lnTo>
                      <a:pt x="263" y="220"/>
                    </a:lnTo>
                    <a:lnTo>
                      <a:pt x="262" y="211"/>
                    </a:lnTo>
                    <a:lnTo>
                      <a:pt x="257" y="205"/>
                    </a:lnTo>
                    <a:lnTo>
                      <a:pt x="253" y="197"/>
                    </a:lnTo>
                    <a:lnTo>
                      <a:pt x="255" y="190"/>
                    </a:lnTo>
                    <a:lnTo>
                      <a:pt x="263" y="175"/>
                    </a:lnTo>
                    <a:lnTo>
                      <a:pt x="263" y="168"/>
                    </a:lnTo>
                    <a:lnTo>
                      <a:pt x="266" y="159"/>
                    </a:lnTo>
                    <a:lnTo>
                      <a:pt x="266" y="151"/>
                    </a:lnTo>
                    <a:lnTo>
                      <a:pt x="267" y="143"/>
                    </a:lnTo>
                    <a:lnTo>
                      <a:pt x="274" y="140"/>
                    </a:lnTo>
                    <a:lnTo>
                      <a:pt x="283" y="137"/>
                    </a:lnTo>
                    <a:lnTo>
                      <a:pt x="288" y="132"/>
                    </a:lnTo>
                    <a:lnTo>
                      <a:pt x="295" y="129"/>
                    </a:lnTo>
                    <a:lnTo>
                      <a:pt x="309" y="129"/>
                    </a:lnTo>
                    <a:lnTo>
                      <a:pt x="317" y="110"/>
                    </a:lnTo>
                    <a:lnTo>
                      <a:pt x="310" y="107"/>
                    </a:lnTo>
                    <a:lnTo>
                      <a:pt x="301" y="107"/>
                    </a:lnTo>
                    <a:lnTo>
                      <a:pt x="301" y="99"/>
                    </a:lnTo>
                    <a:lnTo>
                      <a:pt x="301" y="91"/>
                    </a:lnTo>
                    <a:lnTo>
                      <a:pt x="309" y="87"/>
                    </a:lnTo>
                    <a:lnTo>
                      <a:pt x="315" y="81"/>
                    </a:lnTo>
                    <a:lnTo>
                      <a:pt x="313" y="80"/>
                    </a:lnTo>
                    <a:lnTo>
                      <a:pt x="313" y="78"/>
                    </a:lnTo>
                    <a:lnTo>
                      <a:pt x="307" y="73"/>
                    </a:lnTo>
                    <a:lnTo>
                      <a:pt x="300" y="71"/>
                    </a:lnTo>
                    <a:lnTo>
                      <a:pt x="282" y="48"/>
                    </a:lnTo>
                    <a:lnTo>
                      <a:pt x="255" y="29"/>
                    </a:lnTo>
                    <a:lnTo>
                      <a:pt x="239" y="30"/>
                    </a:lnTo>
                    <a:lnTo>
                      <a:pt x="231" y="28"/>
                    </a:lnTo>
                    <a:lnTo>
                      <a:pt x="221" y="5"/>
                    </a:lnTo>
                    <a:lnTo>
                      <a:pt x="215" y="0"/>
                    </a:lnTo>
                    <a:lnTo>
                      <a:pt x="208" y="2"/>
                    </a:lnTo>
                    <a:lnTo>
                      <a:pt x="197" y="13"/>
                    </a:lnTo>
                    <a:lnTo>
                      <a:pt x="181" y="17"/>
                    </a:lnTo>
                    <a:lnTo>
                      <a:pt x="150" y="6"/>
                    </a:lnTo>
                    <a:lnTo>
                      <a:pt x="143" y="6"/>
                    </a:lnTo>
                    <a:lnTo>
                      <a:pt x="126" y="3"/>
                    </a:lnTo>
                    <a:lnTo>
                      <a:pt x="118" y="6"/>
                    </a:lnTo>
                    <a:lnTo>
                      <a:pt x="111" y="3"/>
                    </a:lnTo>
                    <a:lnTo>
                      <a:pt x="103" y="7"/>
                    </a:lnTo>
                    <a:lnTo>
                      <a:pt x="95" y="7"/>
                    </a:lnTo>
                    <a:lnTo>
                      <a:pt x="89" y="3"/>
                    </a:lnTo>
                    <a:lnTo>
                      <a:pt x="80" y="2"/>
                    </a:lnTo>
                    <a:lnTo>
                      <a:pt x="64" y="3"/>
                    </a:lnTo>
                    <a:lnTo>
                      <a:pt x="41" y="11"/>
                    </a:lnTo>
                    <a:lnTo>
                      <a:pt x="26" y="19"/>
                    </a:lnTo>
                    <a:lnTo>
                      <a:pt x="17" y="33"/>
                    </a:lnTo>
                    <a:lnTo>
                      <a:pt x="10" y="38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213"/>
              <p:cNvSpPr>
                <a:spLocks noChangeAspect="1"/>
              </p:cNvSpPr>
              <p:nvPr/>
            </p:nvSpPr>
            <p:spPr bwMode="gray">
              <a:xfrm>
                <a:off x="5053806" y="2700685"/>
                <a:ext cx="95250" cy="47625"/>
              </a:xfrm>
              <a:custGeom>
                <a:avLst/>
                <a:gdLst/>
                <a:ahLst/>
                <a:cxnLst>
                  <a:cxn ang="0">
                    <a:pos x="285" y="96"/>
                  </a:cxn>
                  <a:cxn ang="0">
                    <a:pos x="273" y="100"/>
                  </a:cxn>
                  <a:cxn ang="0">
                    <a:pos x="256" y="89"/>
                  </a:cxn>
                  <a:cxn ang="0">
                    <a:pos x="241" y="84"/>
                  </a:cxn>
                  <a:cxn ang="0">
                    <a:pos x="229" y="88"/>
                  </a:cxn>
                  <a:cxn ang="0">
                    <a:pos x="211" y="85"/>
                  </a:cxn>
                  <a:cxn ang="0">
                    <a:pos x="196" y="94"/>
                  </a:cxn>
                  <a:cxn ang="0">
                    <a:pos x="191" y="106"/>
                  </a:cxn>
                  <a:cxn ang="0">
                    <a:pos x="181" y="108"/>
                  </a:cxn>
                  <a:cxn ang="0">
                    <a:pos x="167" y="116"/>
                  </a:cxn>
                  <a:cxn ang="0">
                    <a:pos x="150" y="110"/>
                  </a:cxn>
                  <a:cxn ang="0">
                    <a:pos x="134" y="119"/>
                  </a:cxn>
                  <a:cxn ang="0">
                    <a:pos x="103" y="128"/>
                  </a:cxn>
                  <a:cxn ang="0">
                    <a:pos x="90" y="148"/>
                  </a:cxn>
                  <a:cxn ang="0">
                    <a:pos x="84" y="148"/>
                  </a:cxn>
                  <a:cxn ang="0">
                    <a:pos x="51" y="149"/>
                  </a:cxn>
                  <a:cxn ang="0">
                    <a:pos x="27" y="131"/>
                  </a:cxn>
                  <a:cxn ang="0">
                    <a:pos x="12" y="123"/>
                  </a:cxn>
                  <a:cxn ang="0">
                    <a:pos x="6" y="110"/>
                  </a:cxn>
                  <a:cxn ang="0">
                    <a:pos x="0" y="88"/>
                  </a:cxn>
                  <a:cxn ang="0">
                    <a:pos x="5" y="76"/>
                  </a:cxn>
                  <a:cxn ang="0">
                    <a:pos x="12" y="67"/>
                  </a:cxn>
                  <a:cxn ang="0">
                    <a:pos x="20" y="67"/>
                  </a:cxn>
                  <a:cxn ang="0">
                    <a:pos x="25" y="72"/>
                  </a:cxn>
                  <a:cxn ang="0">
                    <a:pos x="40" y="69"/>
                  </a:cxn>
                  <a:cxn ang="0">
                    <a:pos x="53" y="59"/>
                  </a:cxn>
                  <a:cxn ang="0">
                    <a:pos x="53" y="53"/>
                  </a:cxn>
                  <a:cxn ang="0">
                    <a:pos x="62" y="51"/>
                  </a:cxn>
                  <a:cxn ang="0">
                    <a:pos x="67" y="42"/>
                  </a:cxn>
                  <a:cxn ang="0">
                    <a:pos x="68" y="30"/>
                  </a:cxn>
                  <a:cxn ang="0">
                    <a:pos x="70" y="25"/>
                  </a:cxn>
                  <a:cxn ang="0">
                    <a:pos x="79" y="22"/>
                  </a:cxn>
                  <a:cxn ang="0">
                    <a:pos x="84" y="15"/>
                  </a:cxn>
                  <a:cxn ang="0">
                    <a:pos x="89" y="8"/>
                  </a:cxn>
                  <a:cxn ang="0">
                    <a:pos x="100" y="9"/>
                  </a:cxn>
                  <a:cxn ang="0">
                    <a:pos x="107" y="2"/>
                  </a:cxn>
                  <a:cxn ang="0">
                    <a:pos x="118" y="8"/>
                  </a:cxn>
                  <a:cxn ang="0">
                    <a:pos x="129" y="5"/>
                  </a:cxn>
                  <a:cxn ang="0">
                    <a:pos x="139" y="0"/>
                  </a:cxn>
                  <a:cxn ang="0">
                    <a:pos x="148" y="6"/>
                  </a:cxn>
                  <a:cxn ang="0">
                    <a:pos x="157" y="16"/>
                  </a:cxn>
                  <a:cxn ang="0">
                    <a:pos x="165" y="25"/>
                  </a:cxn>
                  <a:cxn ang="0">
                    <a:pos x="172" y="27"/>
                  </a:cxn>
                  <a:cxn ang="0">
                    <a:pos x="182" y="22"/>
                  </a:cxn>
                  <a:cxn ang="0">
                    <a:pos x="191" y="14"/>
                  </a:cxn>
                  <a:cxn ang="0">
                    <a:pos x="210" y="14"/>
                  </a:cxn>
                  <a:cxn ang="0">
                    <a:pos x="220" y="21"/>
                  </a:cxn>
                  <a:cxn ang="0">
                    <a:pos x="227" y="15"/>
                  </a:cxn>
                  <a:cxn ang="0">
                    <a:pos x="239" y="10"/>
                  </a:cxn>
                  <a:cxn ang="0">
                    <a:pos x="251" y="9"/>
                  </a:cxn>
                  <a:cxn ang="0">
                    <a:pos x="264" y="10"/>
                  </a:cxn>
                  <a:cxn ang="0">
                    <a:pos x="274" y="18"/>
                  </a:cxn>
                  <a:cxn ang="0">
                    <a:pos x="283" y="25"/>
                  </a:cxn>
                  <a:cxn ang="0">
                    <a:pos x="294" y="33"/>
                  </a:cxn>
                  <a:cxn ang="0">
                    <a:pos x="304" y="37"/>
                  </a:cxn>
                  <a:cxn ang="0">
                    <a:pos x="302" y="43"/>
                  </a:cxn>
                  <a:cxn ang="0">
                    <a:pos x="291" y="73"/>
                  </a:cxn>
                  <a:cxn ang="0">
                    <a:pos x="285" y="96"/>
                  </a:cxn>
                </a:cxnLst>
                <a:rect l="0" t="0" r="r" b="b"/>
                <a:pathLst>
                  <a:path w="304" h="149">
                    <a:moveTo>
                      <a:pt x="285" y="96"/>
                    </a:moveTo>
                    <a:lnTo>
                      <a:pt x="273" y="100"/>
                    </a:lnTo>
                    <a:lnTo>
                      <a:pt x="256" y="89"/>
                    </a:lnTo>
                    <a:lnTo>
                      <a:pt x="241" y="84"/>
                    </a:lnTo>
                    <a:lnTo>
                      <a:pt x="229" y="88"/>
                    </a:lnTo>
                    <a:lnTo>
                      <a:pt x="211" y="85"/>
                    </a:lnTo>
                    <a:lnTo>
                      <a:pt x="196" y="94"/>
                    </a:lnTo>
                    <a:lnTo>
                      <a:pt x="191" y="106"/>
                    </a:lnTo>
                    <a:lnTo>
                      <a:pt x="181" y="108"/>
                    </a:lnTo>
                    <a:lnTo>
                      <a:pt x="167" y="116"/>
                    </a:lnTo>
                    <a:lnTo>
                      <a:pt x="150" y="110"/>
                    </a:lnTo>
                    <a:lnTo>
                      <a:pt x="134" y="119"/>
                    </a:lnTo>
                    <a:lnTo>
                      <a:pt x="103" y="128"/>
                    </a:lnTo>
                    <a:lnTo>
                      <a:pt x="90" y="148"/>
                    </a:lnTo>
                    <a:lnTo>
                      <a:pt x="84" y="148"/>
                    </a:lnTo>
                    <a:lnTo>
                      <a:pt x="51" y="149"/>
                    </a:lnTo>
                    <a:lnTo>
                      <a:pt x="27" y="131"/>
                    </a:lnTo>
                    <a:lnTo>
                      <a:pt x="12" y="123"/>
                    </a:lnTo>
                    <a:lnTo>
                      <a:pt x="6" y="110"/>
                    </a:lnTo>
                    <a:lnTo>
                      <a:pt x="0" y="88"/>
                    </a:lnTo>
                    <a:lnTo>
                      <a:pt x="5" y="76"/>
                    </a:lnTo>
                    <a:lnTo>
                      <a:pt x="12" y="67"/>
                    </a:lnTo>
                    <a:lnTo>
                      <a:pt x="20" y="67"/>
                    </a:lnTo>
                    <a:lnTo>
                      <a:pt x="25" y="72"/>
                    </a:lnTo>
                    <a:lnTo>
                      <a:pt x="40" y="69"/>
                    </a:lnTo>
                    <a:lnTo>
                      <a:pt x="53" y="59"/>
                    </a:lnTo>
                    <a:lnTo>
                      <a:pt x="53" y="53"/>
                    </a:lnTo>
                    <a:lnTo>
                      <a:pt x="62" y="51"/>
                    </a:lnTo>
                    <a:lnTo>
                      <a:pt x="67" y="42"/>
                    </a:lnTo>
                    <a:lnTo>
                      <a:pt x="68" y="30"/>
                    </a:lnTo>
                    <a:lnTo>
                      <a:pt x="70" y="25"/>
                    </a:lnTo>
                    <a:lnTo>
                      <a:pt x="79" y="22"/>
                    </a:lnTo>
                    <a:lnTo>
                      <a:pt x="84" y="15"/>
                    </a:lnTo>
                    <a:lnTo>
                      <a:pt x="89" y="8"/>
                    </a:lnTo>
                    <a:lnTo>
                      <a:pt x="100" y="9"/>
                    </a:lnTo>
                    <a:lnTo>
                      <a:pt x="107" y="2"/>
                    </a:lnTo>
                    <a:lnTo>
                      <a:pt x="118" y="8"/>
                    </a:lnTo>
                    <a:lnTo>
                      <a:pt x="129" y="5"/>
                    </a:lnTo>
                    <a:lnTo>
                      <a:pt x="139" y="0"/>
                    </a:lnTo>
                    <a:lnTo>
                      <a:pt x="148" y="6"/>
                    </a:lnTo>
                    <a:lnTo>
                      <a:pt x="157" y="16"/>
                    </a:lnTo>
                    <a:lnTo>
                      <a:pt x="165" y="25"/>
                    </a:lnTo>
                    <a:lnTo>
                      <a:pt x="172" y="27"/>
                    </a:lnTo>
                    <a:lnTo>
                      <a:pt x="182" y="22"/>
                    </a:lnTo>
                    <a:lnTo>
                      <a:pt x="191" y="14"/>
                    </a:lnTo>
                    <a:lnTo>
                      <a:pt x="210" y="14"/>
                    </a:lnTo>
                    <a:lnTo>
                      <a:pt x="220" y="21"/>
                    </a:lnTo>
                    <a:lnTo>
                      <a:pt x="227" y="15"/>
                    </a:lnTo>
                    <a:lnTo>
                      <a:pt x="239" y="10"/>
                    </a:lnTo>
                    <a:lnTo>
                      <a:pt x="251" y="9"/>
                    </a:lnTo>
                    <a:lnTo>
                      <a:pt x="264" y="10"/>
                    </a:lnTo>
                    <a:lnTo>
                      <a:pt x="274" y="18"/>
                    </a:lnTo>
                    <a:lnTo>
                      <a:pt x="283" y="25"/>
                    </a:lnTo>
                    <a:lnTo>
                      <a:pt x="294" y="33"/>
                    </a:lnTo>
                    <a:lnTo>
                      <a:pt x="304" y="37"/>
                    </a:lnTo>
                    <a:lnTo>
                      <a:pt x="302" y="43"/>
                    </a:lnTo>
                    <a:lnTo>
                      <a:pt x="291" y="73"/>
                    </a:lnTo>
                    <a:lnTo>
                      <a:pt x="285" y="9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214"/>
              <p:cNvSpPr>
                <a:spLocks noChangeAspect="1"/>
              </p:cNvSpPr>
              <p:nvPr/>
            </p:nvSpPr>
            <p:spPr bwMode="gray">
              <a:xfrm>
                <a:off x="4993481" y="2770535"/>
                <a:ext cx="53975" cy="39688"/>
              </a:xfrm>
              <a:custGeom>
                <a:avLst/>
                <a:gdLst/>
                <a:ahLst/>
                <a:cxnLst>
                  <a:cxn ang="0">
                    <a:pos x="136" y="4"/>
                  </a:cxn>
                  <a:cxn ang="0">
                    <a:pos x="117" y="10"/>
                  </a:cxn>
                  <a:cxn ang="0">
                    <a:pos x="108" y="19"/>
                  </a:cxn>
                  <a:cxn ang="0">
                    <a:pos x="75" y="17"/>
                  </a:cxn>
                  <a:cxn ang="0">
                    <a:pos x="58" y="33"/>
                  </a:cxn>
                  <a:cxn ang="0">
                    <a:pos x="14" y="31"/>
                  </a:cxn>
                  <a:cxn ang="0">
                    <a:pos x="0" y="48"/>
                  </a:cxn>
                  <a:cxn ang="0">
                    <a:pos x="2" y="54"/>
                  </a:cxn>
                  <a:cxn ang="0">
                    <a:pos x="5" y="60"/>
                  </a:cxn>
                  <a:cxn ang="0">
                    <a:pos x="9" y="74"/>
                  </a:cxn>
                  <a:cxn ang="0">
                    <a:pos x="11" y="85"/>
                  </a:cxn>
                  <a:cxn ang="0">
                    <a:pos x="21" y="94"/>
                  </a:cxn>
                  <a:cxn ang="0">
                    <a:pos x="27" y="98"/>
                  </a:cxn>
                  <a:cxn ang="0">
                    <a:pos x="22" y="106"/>
                  </a:cxn>
                  <a:cxn ang="0">
                    <a:pos x="12" y="106"/>
                  </a:cxn>
                  <a:cxn ang="0">
                    <a:pos x="14" y="117"/>
                  </a:cxn>
                  <a:cxn ang="0">
                    <a:pos x="30" y="111"/>
                  </a:cxn>
                  <a:cxn ang="0">
                    <a:pos x="53" y="116"/>
                  </a:cxn>
                  <a:cxn ang="0">
                    <a:pos x="63" y="100"/>
                  </a:cxn>
                  <a:cxn ang="0">
                    <a:pos x="79" y="118"/>
                  </a:cxn>
                  <a:cxn ang="0">
                    <a:pos x="81" y="114"/>
                  </a:cxn>
                  <a:cxn ang="0">
                    <a:pos x="87" y="117"/>
                  </a:cxn>
                  <a:cxn ang="0">
                    <a:pos x="96" y="123"/>
                  </a:cxn>
                  <a:cxn ang="0">
                    <a:pos x="100" y="107"/>
                  </a:cxn>
                  <a:cxn ang="0">
                    <a:pos x="100" y="97"/>
                  </a:cxn>
                  <a:cxn ang="0">
                    <a:pos x="119" y="87"/>
                  </a:cxn>
                  <a:cxn ang="0">
                    <a:pos x="124" y="69"/>
                  </a:cxn>
                  <a:cxn ang="0">
                    <a:pos x="117" y="58"/>
                  </a:cxn>
                  <a:cxn ang="0">
                    <a:pos x="140" y="46"/>
                  </a:cxn>
                  <a:cxn ang="0">
                    <a:pos x="144" y="38"/>
                  </a:cxn>
                  <a:cxn ang="0">
                    <a:pos x="155" y="39"/>
                  </a:cxn>
                  <a:cxn ang="0">
                    <a:pos x="154" y="32"/>
                  </a:cxn>
                  <a:cxn ang="0">
                    <a:pos x="157" y="24"/>
                  </a:cxn>
                  <a:cxn ang="0">
                    <a:pos x="170" y="31"/>
                  </a:cxn>
                  <a:cxn ang="0">
                    <a:pos x="173" y="31"/>
                  </a:cxn>
                  <a:cxn ang="0">
                    <a:pos x="160" y="4"/>
                  </a:cxn>
                  <a:cxn ang="0">
                    <a:pos x="145" y="0"/>
                  </a:cxn>
                </a:cxnLst>
                <a:rect l="0" t="0" r="r" b="b"/>
                <a:pathLst>
                  <a:path w="173" h="123">
                    <a:moveTo>
                      <a:pt x="145" y="0"/>
                    </a:moveTo>
                    <a:lnTo>
                      <a:pt x="136" y="4"/>
                    </a:lnTo>
                    <a:lnTo>
                      <a:pt x="134" y="12"/>
                    </a:lnTo>
                    <a:lnTo>
                      <a:pt x="117" y="10"/>
                    </a:lnTo>
                    <a:lnTo>
                      <a:pt x="113" y="10"/>
                    </a:lnTo>
                    <a:lnTo>
                      <a:pt x="108" y="19"/>
                    </a:lnTo>
                    <a:lnTo>
                      <a:pt x="88" y="15"/>
                    </a:lnTo>
                    <a:lnTo>
                      <a:pt x="75" y="17"/>
                    </a:lnTo>
                    <a:lnTo>
                      <a:pt x="66" y="28"/>
                    </a:lnTo>
                    <a:lnTo>
                      <a:pt x="58" y="33"/>
                    </a:lnTo>
                    <a:lnTo>
                      <a:pt x="30" y="31"/>
                    </a:lnTo>
                    <a:lnTo>
                      <a:pt x="14" y="31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5" y="60"/>
                    </a:lnTo>
                    <a:lnTo>
                      <a:pt x="4" y="68"/>
                    </a:lnTo>
                    <a:lnTo>
                      <a:pt x="9" y="74"/>
                    </a:lnTo>
                    <a:lnTo>
                      <a:pt x="9" y="82"/>
                    </a:lnTo>
                    <a:lnTo>
                      <a:pt x="11" y="85"/>
                    </a:lnTo>
                    <a:lnTo>
                      <a:pt x="18" y="89"/>
                    </a:lnTo>
                    <a:lnTo>
                      <a:pt x="21" y="94"/>
                    </a:lnTo>
                    <a:lnTo>
                      <a:pt x="25" y="95"/>
                    </a:lnTo>
                    <a:lnTo>
                      <a:pt x="27" y="98"/>
                    </a:lnTo>
                    <a:lnTo>
                      <a:pt x="26" y="103"/>
                    </a:lnTo>
                    <a:lnTo>
                      <a:pt x="22" y="106"/>
                    </a:lnTo>
                    <a:lnTo>
                      <a:pt x="17" y="107"/>
                    </a:lnTo>
                    <a:lnTo>
                      <a:pt x="12" y="106"/>
                    </a:lnTo>
                    <a:lnTo>
                      <a:pt x="6" y="111"/>
                    </a:lnTo>
                    <a:lnTo>
                      <a:pt x="14" y="117"/>
                    </a:lnTo>
                    <a:lnTo>
                      <a:pt x="27" y="116"/>
                    </a:lnTo>
                    <a:lnTo>
                      <a:pt x="30" y="111"/>
                    </a:lnTo>
                    <a:lnTo>
                      <a:pt x="36" y="116"/>
                    </a:lnTo>
                    <a:lnTo>
                      <a:pt x="53" y="116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74" y="119"/>
                    </a:lnTo>
                    <a:lnTo>
                      <a:pt x="79" y="118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84" y="117"/>
                    </a:lnTo>
                    <a:lnTo>
                      <a:pt x="87" y="117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101" y="119"/>
                    </a:lnTo>
                    <a:lnTo>
                      <a:pt x="100" y="107"/>
                    </a:lnTo>
                    <a:lnTo>
                      <a:pt x="103" y="102"/>
                    </a:lnTo>
                    <a:lnTo>
                      <a:pt x="100" y="97"/>
                    </a:lnTo>
                    <a:lnTo>
                      <a:pt x="111" y="89"/>
                    </a:lnTo>
                    <a:lnTo>
                      <a:pt x="119" y="87"/>
                    </a:lnTo>
                    <a:lnTo>
                      <a:pt x="124" y="80"/>
                    </a:lnTo>
                    <a:lnTo>
                      <a:pt x="124" y="69"/>
                    </a:lnTo>
                    <a:lnTo>
                      <a:pt x="118" y="62"/>
                    </a:lnTo>
                    <a:lnTo>
                      <a:pt x="117" y="58"/>
                    </a:lnTo>
                    <a:lnTo>
                      <a:pt x="120" y="53"/>
                    </a:lnTo>
                    <a:lnTo>
                      <a:pt x="140" y="46"/>
                    </a:lnTo>
                    <a:lnTo>
                      <a:pt x="144" y="43"/>
                    </a:lnTo>
                    <a:lnTo>
                      <a:pt x="144" y="38"/>
                    </a:lnTo>
                    <a:lnTo>
                      <a:pt x="151" y="38"/>
                    </a:lnTo>
                    <a:lnTo>
                      <a:pt x="155" y="39"/>
                    </a:lnTo>
                    <a:lnTo>
                      <a:pt x="155" y="38"/>
                    </a:lnTo>
                    <a:lnTo>
                      <a:pt x="154" y="32"/>
                    </a:lnTo>
                    <a:lnTo>
                      <a:pt x="154" y="27"/>
                    </a:lnTo>
                    <a:lnTo>
                      <a:pt x="157" y="24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3" y="28"/>
                    </a:lnTo>
                    <a:lnTo>
                      <a:pt x="173" y="31"/>
                    </a:lnTo>
                    <a:lnTo>
                      <a:pt x="165" y="17"/>
                    </a:lnTo>
                    <a:lnTo>
                      <a:pt x="160" y="4"/>
                    </a:lnTo>
                    <a:lnTo>
                      <a:pt x="15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215"/>
              <p:cNvSpPr>
                <a:spLocks noChangeAspect="1"/>
              </p:cNvSpPr>
              <p:nvPr/>
            </p:nvSpPr>
            <p:spPr bwMode="gray">
              <a:xfrm>
                <a:off x="5117306" y="2881660"/>
                <a:ext cx="41275" cy="33338"/>
              </a:xfrm>
              <a:custGeom>
                <a:avLst/>
                <a:gdLst/>
                <a:ahLst/>
                <a:cxnLst>
                  <a:cxn ang="0">
                    <a:pos x="25" y="107"/>
                  </a:cxn>
                  <a:cxn ang="0">
                    <a:pos x="8" y="90"/>
                  </a:cxn>
                  <a:cxn ang="0">
                    <a:pos x="0" y="70"/>
                  </a:cxn>
                  <a:cxn ang="0">
                    <a:pos x="0" y="53"/>
                  </a:cxn>
                  <a:cxn ang="0">
                    <a:pos x="5" y="17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4" y="16"/>
                  </a:cxn>
                  <a:cxn ang="0">
                    <a:pos x="14" y="8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41" y="10"/>
                  </a:cxn>
                  <a:cxn ang="0">
                    <a:pos x="44" y="10"/>
                  </a:cxn>
                  <a:cxn ang="0">
                    <a:pos x="44" y="5"/>
                  </a:cxn>
                  <a:cxn ang="0">
                    <a:pos x="51" y="0"/>
                  </a:cxn>
                  <a:cxn ang="0">
                    <a:pos x="67" y="4"/>
                  </a:cxn>
                  <a:cxn ang="0">
                    <a:pos x="71" y="0"/>
                  </a:cxn>
                  <a:cxn ang="0">
                    <a:pos x="86" y="3"/>
                  </a:cxn>
                  <a:cxn ang="0">
                    <a:pos x="97" y="1"/>
                  </a:cxn>
                  <a:cxn ang="0">
                    <a:pos x="103" y="4"/>
                  </a:cxn>
                  <a:cxn ang="0">
                    <a:pos x="126" y="24"/>
                  </a:cxn>
                  <a:cxn ang="0">
                    <a:pos x="131" y="53"/>
                  </a:cxn>
                  <a:cxn ang="0">
                    <a:pos x="132" y="69"/>
                  </a:cxn>
                  <a:cxn ang="0">
                    <a:pos x="126" y="71"/>
                  </a:cxn>
                  <a:cxn ang="0">
                    <a:pos x="111" y="85"/>
                  </a:cxn>
                  <a:cxn ang="0">
                    <a:pos x="91" y="85"/>
                  </a:cxn>
                  <a:cxn ang="0">
                    <a:pos x="72" y="92"/>
                  </a:cxn>
                  <a:cxn ang="0">
                    <a:pos x="61" y="102"/>
                  </a:cxn>
                  <a:cxn ang="0">
                    <a:pos x="25" y="107"/>
                  </a:cxn>
                </a:cxnLst>
                <a:rect l="0" t="0" r="r" b="b"/>
                <a:pathLst>
                  <a:path w="132" h="107">
                    <a:moveTo>
                      <a:pt x="25" y="107"/>
                    </a:moveTo>
                    <a:lnTo>
                      <a:pt x="8" y="90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4" y="8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41" y="10"/>
                    </a:lnTo>
                    <a:lnTo>
                      <a:pt x="44" y="10"/>
                    </a:lnTo>
                    <a:lnTo>
                      <a:pt x="44" y="5"/>
                    </a:lnTo>
                    <a:lnTo>
                      <a:pt x="51" y="0"/>
                    </a:lnTo>
                    <a:lnTo>
                      <a:pt x="67" y="4"/>
                    </a:lnTo>
                    <a:lnTo>
                      <a:pt x="71" y="0"/>
                    </a:lnTo>
                    <a:lnTo>
                      <a:pt x="86" y="3"/>
                    </a:lnTo>
                    <a:lnTo>
                      <a:pt x="97" y="1"/>
                    </a:lnTo>
                    <a:lnTo>
                      <a:pt x="103" y="4"/>
                    </a:lnTo>
                    <a:lnTo>
                      <a:pt x="126" y="24"/>
                    </a:lnTo>
                    <a:lnTo>
                      <a:pt x="131" y="53"/>
                    </a:lnTo>
                    <a:lnTo>
                      <a:pt x="132" y="69"/>
                    </a:lnTo>
                    <a:lnTo>
                      <a:pt x="126" y="71"/>
                    </a:lnTo>
                    <a:lnTo>
                      <a:pt x="111" y="85"/>
                    </a:lnTo>
                    <a:lnTo>
                      <a:pt x="91" y="85"/>
                    </a:lnTo>
                    <a:lnTo>
                      <a:pt x="72" y="92"/>
                    </a:lnTo>
                    <a:lnTo>
                      <a:pt x="61" y="102"/>
                    </a:lnTo>
                    <a:lnTo>
                      <a:pt x="25" y="10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216"/>
              <p:cNvSpPr>
                <a:spLocks noChangeAspect="1"/>
              </p:cNvSpPr>
              <p:nvPr/>
            </p:nvSpPr>
            <p:spPr bwMode="gray">
              <a:xfrm>
                <a:off x="5110956" y="2734022"/>
                <a:ext cx="165100" cy="115888"/>
              </a:xfrm>
              <a:custGeom>
                <a:avLst/>
                <a:gdLst/>
                <a:ahLst/>
                <a:cxnLst>
                  <a:cxn ang="0">
                    <a:pos x="449" y="356"/>
                  </a:cxn>
                  <a:cxn ang="0">
                    <a:pos x="399" y="334"/>
                  </a:cxn>
                  <a:cxn ang="0">
                    <a:pos x="373" y="328"/>
                  </a:cxn>
                  <a:cxn ang="0">
                    <a:pos x="327" y="347"/>
                  </a:cxn>
                  <a:cxn ang="0">
                    <a:pos x="291" y="364"/>
                  </a:cxn>
                  <a:cxn ang="0">
                    <a:pos x="206" y="355"/>
                  </a:cxn>
                  <a:cxn ang="0">
                    <a:pos x="158" y="351"/>
                  </a:cxn>
                  <a:cxn ang="0">
                    <a:pos x="153" y="328"/>
                  </a:cxn>
                  <a:cxn ang="0">
                    <a:pos x="131" y="322"/>
                  </a:cxn>
                  <a:cxn ang="0">
                    <a:pos x="134" y="295"/>
                  </a:cxn>
                  <a:cxn ang="0">
                    <a:pos x="115" y="293"/>
                  </a:cxn>
                  <a:cxn ang="0">
                    <a:pos x="72" y="270"/>
                  </a:cxn>
                  <a:cxn ang="0">
                    <a:pos x="69" y="246"/>
                  </a:cxn>
                  <a:cxn ang="0">
                    <a:pos x="49" y="238"/>
                  </a:cxn>
                  <a:cxn ang="0">
                    <a:pos x="35" y="207"/>
                  </a:cxn>
                  <a:cxn ang="0">
                    <a:pos x="19" y="182"/>
                  </a:cxn>
                  <a:cxn ang="0">
                    <a:pos x="0" y="172"/>
                  </a:cxn>
                  <a:cxn ang="0">
                    <a:pos x="35" y="162"/>
                  </a:cxn>
                  <a:cxn ang="0">
                    <a:pos x="59" y="138"/>
                  </a:cxn>
                  <a:cxn ang="0">
                    <a:pos x="73" y="112"/>
                  </a:cxn>
                  <a:cxn ang="0">
                    <a:pos x="91" y="85"/>
                  </a:cxn>
                  <a:cxn ang="0">
                    <a:pos x="99" y="63"/>
                  </a:cxn>
                  <a:cxn ang="0">
                    <a:pos x="110" y="46"/>
                  </a:cxn>
                  <a:cxn ang="0">
                    <a:pos x="132" y="39"/>
                  </a:cxn>
                  <a:cxn ang="0">
                    <a:pos x="144" y="25"/>
                  </a:cxn>
                  <a:cxn ang="0">
                    <a:pos x="168" y="22"/>
                  </a:cxn>
                  <a:cxn ang="0">
                    <a:pos x="210" y="27"/>
                  </a:cxn>
                  <a:cxn ang="0">
                    <a:pos x="241" y="22"/>
                  </a:cxn>
                  <a:cxn ang="0">
                    <a:pos x="261" y="37"/>
                  </a:cxn>
                  <a:cxn ang="0">
                    <a:pos x="295" y="21"/>
                  </a:cxn>
                  <a:cxn ang="0">
                    <a:pos x="346" y="0"/>
                  </a:cxn>
                  <a:cxn ang="0">
                    <a:pos x="360" y="1"/>
                  </a:cxn>
                  <a:cxn ang="0">
                    <a:pos x="386" y="25"/>
                  </a:cxn>
                  <a:cxn ang="0">
                    <a:pos x="397" y="55"/>
                  </a:cxn>
                  <a:cxn ang="0">
                    <a:pos x="422" y="97"/>
                  </a:cxn>
                  <a:cxn ang="0">
                    <a:pos x="438" y="146"/>
                  </a:cxn>
                  <a:cxn ang="0">
                    <a:pos x="436" y="182"/>
                  </a:cxn>
                  <a:cxn ang="0">
                    <a:pos x="440" y="207"/>
                  </a:cxn>
                  <a:cxn ang="0">
                    <a:pos x="440" y="225"/>
                  </a:cxn>
                  <a:cxn ang="0">
                    <a:pos x="462" y="241"/>
                  </a:cxn>
                  <a:cxn ang="0">
                    <a:pos x="483" y="232"/>
                  </a:cxn>
                  <a:cxn ang="0">
                    <a:pos x="506" y="226"/>
                  </a:cxn>
                  <a:cxn ang="0">
                    <a:pos x="521" y="230"/>
                  </a:cxn>
                  <a:cxn ang="0">
                    <a:pos x="523" y="254"/>
                  </a:cxn>
                  <a:cxn ang="0">
                    <a:pos x="518" y="270"/>
                  </a:cxn>
                  <a:cxn ang="0">
                    <a:pos x="502" y="279"/>
                  </a:cxn>
                  <a:cxn ang="0">
                    <a:pos x="485" y="296"/>
                  </a:cxn>
                  <a:cxn ang="0">
                    <a:pos x="475" y="296"/>
                  </a:cxn>
                  <a:cxn ang="0">
                    <a:pos x="487" y="277"/>
                  </a:cxn>
                  <a:cxn ang="0">
                    <a:pos x="480" y="263"/>
                  </a:cxn>
                  <a:cxn ang="0">
                    <a:pos x="472" y="299"/>
                  </a:cxn>
                  <a:cxn ang="0">
                    <a:pos x="467" y="317"/>
                  </a:cxn>
                  <a:cxn ang="0">
                    <a:pos x="465" y="344"/>
                  </a:cxn>
                </a:cxnLst>
                <a:rect l="0" t="0" r="r" b="b"/>
                <a:pathLst>
                  <a:path w="523" h="364">
                    <a:moveTo>
                      <a:pt x="467" y="355"/>
                    </a:moveTo>
                    <a:lnTo>
                      <a:pt x="449" y="356"/>
                    </a:lnTo>
                    <a:lnTo>
                      <a:pt x="429" y="343"/>
                    </a:lnTo>
                    <a:lnTo>
                      <a:pt x="399" y="334"/>
                    </a:lnTo>
                    <a:lnTo>
                      <a:pt x="393" y="329"/>
                    </a:lnTo>
                    <a:lnTo>
                      <a:pt x="373" y="328"/>
                    </a:lnTo>
                    <a:lnTo>
                      <a:pt x="347" y="337"/>
                    </a:lnTo>
                    <a:lnTo>
                      <a:pt x="327" y="347"/>
                    </a:lnTo>
                    <a:lnTo>
                      <a:pt x="308" y="359"/>
                    </a:lnTo>
                    <a:lnTo>
                      <a:pt x="291" y="364"/>
                    </a:lnTo>
                    <a:lnTo>
                      <a:pt x="247" y="356"/>
                    </a:lnTo>
                    <a:lnTo>
                      <a:pt x="206" y="355"/>
                    </a:lnTo>
                    <a:lnTo>
                      <a:pt x="172" y="351"/>
                    </a:lnTo>
                    <a:lnTo>
                      <a:pt x="158" y="351"/>
                    </a:lnTo>
                    <a:lnTo>
                      <a:pt x="147" y="343"/>
                    </a:lnTo>
                    <a:lnTo>
                      <a:pt x="153" y="328"/>
                    </a:lnTo>
                    <a:lnTo>
                      <a:pt x="141" y="324"/>
                    </a:lnTo>
                    <a:lnTo>
                      <a:pt x="131" y="322"/>
                    </a:lnTo>
                    <a:lnTo>
                      <a:pt x="124" y="306"/>
                    </a:lnTo>
                    <a:lnTo>
                      <a:pt x="134" y="295"/>
                    </a:lnTo>
                    <a:lnTo>
                      <a:pt x="126" y="284"/>
                    </a:lnTo>
                    <a:lnTo>
                      <a:pt x="115" y="293"/>
                    </a:lnTo>
                    <a:lnTo>
                      <a:pt x="87" y="283"/>
                    </a:lnTo>
                    <a:lnTo>
                      <a:pt x="72" y="270"/>
                    </a:lnTo>
                    <a:lnTo>
                      <a:pt x="71" y="256"/>
                    </a:lnTo>
                    <a:lnTo>
                      <a:pt x="69" y="246"/>
                    </a:lnTo>
                    <a:lnTo>
                      <a:pt x="60" y="241"/>
                    </a:lnTo>
                    <a:lnTo>
                      <a:pt x="49" y="238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94"/>
                    </a:lnTo>
                    <a:lnTo>
                      <a:pt x="19" y="182"/>
                    </a:lnTo>
                    <a:lnTo>
                      <a:pt x="5" y="176"/>
                    </a:lnTo>
                    <a:lnTo>
                      <a:pt x="0" y="172"/>
                    </a:lnTo>
                    <a:lnTo>
                      <a:pt x="3" y="172"/>
                    </a:lnTo>
                    <a:lnTo>
                      <a:pt x="35" y="162"/>
                    </a:lnTo>
                    <a:lnTo>
                      <a:pt x="51" y="155"/>
                    </a:lnTo>
                    <a:lnTo>
                      <a:pt x="59" y="138"/>
                    </a:lnTo>
                    <a:lnTo>
                      <a:pt x="66" y="128"/>
                    </a:lnTo>
                    <a:lnTo>
                      <a:pt x="73" y="112"/>
                    </a:lnTo>
                    <a:lnTo>
                      <a:pt x="78" y="98"/>
                    </a:lnTo>
                    <a:lnTo>
                      <a:pt x="91" y="85"/>
                    </a:lnTo>
                    <a:lnTo>
                      <a:pt x="93" y="74"/>
                    </a:lnTo>
                    <a:lnTo>
                      <a:pt x="99" y="63"/>
                    </a:lnTo>
                    <a:lnTo>
                      <a:pt x="101" y="55"/>
                    </a:lnTo>
                    <a:lnTo>
                      <a:pt x="110" y="46"/>
                    </a:lnTo>
                    <a:lnTo>
                      <a:pt x="125" y="39"/>
                    </a:lnTo>
                    <a:lnTo>
                      <a:pt x="132" y="39"/>
                    </a:lnTo>
                    <a:lnTo>
                      <a:pt x="140" y="32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68" y="22"/>
                    </a:lnTo>
                    <a:lnTo>
                      <a:pt x="187" y="25"/>
                    </a:lnTo>
                    <a:lnTo>
                      <a:pt x="210" y="27"/>
                    </a:lnTo>
                    <a:lnTo>
                      <a:pt x="225" y="24"/>
                    </a:lnTo>
                    <a:lnTo>
                      <a:pt x="241" y="22"/>
                    </a:lnTo>
                    <a:lnTo>
                      <a:pt x="252" y="32"/>
                    </a:lnTo>
                    <a:lnTo>
                      <a:pt x="261" y="37"/>
                    </a:lnTo>
                    <a:lnTo>
                      <a:pt x="277" y="26"/>
                    </a:lnTo>
                    <a:lnTo>
                      <a:pt x="295" y="21"/>
                    </a:lnTo>
                    <a:lnTo>
                      <a:pt x="312" y="21"/>
                    </a:lnTo>
                    <a:lnTo>
                      <a:pt x="346" y="0"/>
                    </a:lnTo>
                    <a:lnTo>
                      <a:pt x="352" y="1"/>
                    </a:lnTo>
                    <a:lnTo>
                      <a:pt x="360" y="1"/>
                    </a:lnTo>
                    <a:lnTo>
                      <a:pt x="372" y="11"/>
                    </a:lnTo>
                    <a:lnTo>
                      <a:pt x="386" y="25"/>
                    </a:lnTo>
                    <a:lnTo>
                      <a:pt x="394" y="38"/>
                    </a:lnTo>
                    <a:lnTo>
                      <a:pt x="397" y="55"/>
                    </a:lnTo>
                    <a:lnTo>
                      <a:pt x="409" y="76"/>
                    </a:lnTo>
                    <a:lnTo>
                      <a:pt x="422" y="97"/>
                    </a:lnTo>
                    <a:lnTo>
                      <a:pt x="433" y="117"/>
                    </a:lnTo>
                    <a:lnTo>
                      <a:pt x="438" y="146"/>
                    </a:lnTo>
                    <a:lnTo>
                      <a:pt x="438" y="166"/>
                    </a:lnTo>
                    <a:lnTo>
                      <a:pt x="436" y="182"/>
                    </a:lnTo>
                    <a:lnTo>
                      <a:pt x="438" y="194"/>
                    </a:lnTo>
                    <a:lnTo>
                      <a:pt x="440" y="207"/>
                    </a:lnTo>
                    <a:lnTo>
                      <a:pt x="440" y="221"/>
                    </a:lnTo>
                    <a:lnTo>
                      <a:pt x="440" y="225"/>
                    </a:lnTo>
                    <a:lnTo>
                      <a:pt x="448" y="224"/>
                    </a:lnTo>
                    <a:lnTo>
                      <a:pt x="462" y="241"/>
                    </a:lnTo>
                    <a:lnTo>
                      <a:pt x="472" y="240"/>
                    </a:lnTo>
                    <a:lnTo>
                      <a:pt x="483" y="232"/>
                    </a:lnTo>
                    <a:lnTo>
                      <a:pt x="497" y="230"/>
                    </a:lnTo>
                    <a:lnTo>
                      <a:pt x="506" y="226"/>
                    </a:lnTo>
                    <a:lnTo>
                      <a:pt x="515" y="226"/>
                    </a:lnTo>
                    <a:lnTo>
                      <a:pt x="521" y="230"/>
                    </a:lnTo>
                    <a:lnTo>
                      <a:pt x="523" y="237"/>
                    </a:lnTo>
                    <a:lnTo>
                      <a:pt x="523" y="254"/>
                    </a:lnTo>
                    <a:lnTo>
                      <a:pt x="521" y="265"/>
                    </a:lnTo>
                    <a:lnTo>
                      <a:pt x="518" y="270"/>
                    </a:lnTo>
                    <a:lnTo>
                      <a:pt x="513" y="277"/>
                    </a:lnTo>
                    <a:lnTo>
                      <a:pt x="502" y="279"/>
                    </a:lnTo>
                    <a:lnTo>
                      <a:pt x="492" y="286"/>
                    </a:lnTo>
                    <a:lnTo>
                      <a:pt x="485" y="296"/>
                    </a:lnTo>
                    <a:lnTo>
                      <a:pt x="478" y="302"/>
                    </a:lnTo>
                    <a:lnTo>
                      <a:pt x="475" y="296"/>
                    </a:lnTo>
                    <a:lnTo>
                      <a:pt x="481" y="289"/>
                    </a:lnTo>
                    <a:lnTo>
                      <a:pt x="487" y="277"/>
                    </a:lnTo>
                    <a:lnTo>
                      <a:pt x="487" y="263"/>
                    </a:lnTo>
                    <a:lnTo>
                      <a:pt x="480" y="263"/>
                    </a:lnTo>
                    <a:lnTo>
                      <a:pt x="476" y="286"/>
                    </a:lnTo>
                    <a:lnTo>
                      <a:pt x="472" y="299"/>
                    </a:lnTo>
                    <a:lnTo>
                      <a:pt x="469" y="310"/>
                    </a:lnTo>
                    <a:lnTo>
                      <a:pt x="467" y="317"/>
                    </a:lnTo>
                    <a:lnTo>
                      <a:pt x="467" y="336"/>
                    </a:lnTo>
                    <a:lnTo>
                      <a:pt x="465" y="344"/>
                    </a:lnTo>
                    <a:lnTo>
                      <a:pt x="467" y="3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217"/>
              <p:cNvSpPr>
                <a:spLocks noChangeAspect="1"/>
              </p:cNvSpPr>
              <p:nvPr/>
            </p:nvSpPr>
            <p:spPr bwMode="gray">
              <a:xfrm>
                <a:off x="5166519" y="2397472"/>
                <a:ext cx="85725" cy="69850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40" y="5"/>
                  </a:cxn>
                  <a:cxn ang="0">
                    <a:pos x="159" y="13"/>
                  </a:cxn>
                  <a:cxn ang="0">
                    <a:pos x="184" y="21"/>
                  </a:cxn>
                  <a:cxn ang="0">
                    <a:pos x="239" y="26"/>
                  </a:cxn>
                  <a:cxn ang="0">
                    <a:pos x="253" y="15"/>
                  </a:cxn>
                  <a:cxn ang="0">
                    <a:pos x="265" y="22"/>
                  </a:cxn>
                  <a:cxn ang="0">
                    <a:pos x="264" y="38"/>
                  </a:cxn>
                  <a:cxn ang="0">
                    <a:pos x="244" y="64"/>
                  </a:cxn>
                  <a:cxn ang="0">
                    <a:pos x="242" y="91"/>
                  </a:cxn>
                  <a:cxn ang="0">
                    <a:pos x="240" y="116"/>
                  </a:cxn>
                  <a:cxn ang="0">
                    <a:pos x="243" y="127"/>
                  </a:cxn>
                  <a:cxn ang="0">
                    <a:pos x="232" y="143"/>
                  </a:cxn>
                  <a:cxn ang="0">
                    <a:pos x="224" y="154"/>
                  </a:cxn>
                  <a:cxn ang="0">
                    <a:pos x="237" y="162"/>
                  </a:cxn>
                  <a:cxn ang="0">
                    <a:pos x="261" y="178"/>
                  </a:cxn>
                  <a:cxn ang="0">
                    <a:pos x="250" y="194"/>
                  </a:cxn>
                  <a:cxn ang="0">
                    <a:pos x="233" y="176"/>
                  </a:cxn>
                  <a:cxn ang="0">
                    <a:pos x="229" y="198"/>
                  </a:cxn>
                  <a:cxn ang="0">
                    <a:pos x="224" y="220"/>
                  </a:cxn>
                  <a:cxn ang="0">
                    <a:pos x="206" y="215"/>
                  </a:cxn>
                  <a:cxn ang="0">
                    <a:pos x="183" y="220"/>
                  </a:cxn>
                  <a:cxn ang="0">
                    <a:pos x="153" y="201"/>
                  </a:cxn>
                  <a:cxn ang="0">
                    <a:pos x="134" y="186"/>
                  </a:cxn>
                  <a:cxn ang="0">
                    <a:pos x="104" y="171"/>
                  </a:cxn>
                  <a:cxn ang="0">
                    <a:pos x="65" y="185"/>
                  </a:cxn>
                  <a:cxn ang="0">
                    <a:pos x="50" y="192"/>
                  </a:cxn>
                  <a:cxn ang="0">
                    <a:pos x="56" y="155"/>
                  </a:cxn>
                  <a:cxn ang="0">
                    <a:pos x="60" y="139"/>
                  </a:cxn>
                  <a:cxn ang="0">
                    <a:pos x="43" y="144"/>
                  </a:cxn>
                  <a:cxn ang="0">
                    <a:pos x="28" y="140"/>
                  </a:cxn>
                  <a:cxn ang="0">
                    <a:pos x="14" y="139"/>
                  </a:cxn>
                  <a:cxn ang="0">
                    <a:pos x="5" y="119"/>
                  </a:cxn>
                  <a:cxn ang="0">
                    <a:pos x="7" y="100"/>
                  </a:cxn>
                  <a:cxn ang="0">
                    <a:pos x="16" y="94"/>
                  </a:cxn>
                  <a:cxn ang="0">
                    <a:pos x="3" y="79"/>
                  </a:cxn>
                  <a:cxn ang="0">
                    <a:pos x="5" y="72"/>
                  </a:cxn>
                  <a:cxn ang="0">
                    <a:pos x="3" y="49"/>
                  </a:cxn>
                  <a:cxn ang="0">
                    <a:pos x="35" y="38"/>
                  </a:cxn>
                  <a:cxn ang="0">
                    <a:pos x="39" y="30"/>
                  </a:cxn>
                  <a:cxn ang="0">
                    <a:pos x="54" y="21"/>
                  </a:cxn>
                  <a:cxn ang="0">
                    <a:pos x="77" y="13"/>
                  </a:cxn>
                  <a:cxn ang="0">
                    <a:pos x="108" y="16"/>
                  </a:cxn>
                  <a:cxn ang="0">
                    <a:pos x="111" y="5"/>
                  </a:cxn>
                </a:cxnLst>
                <a:rect l="0" t="0" r="r" b="b"/>
                <a:pathLst>
                  <a:path w="267" h="220">
                    <a:moveTo>
                      <a:pt x="121" y="5"/>
                    </a:moveTo>
                    <a:lnTo>
                      <a:pt x="124" y="0"/>
                    </a:lnTo>
                    <a:lnTo>
                      <a:pt x="131" y="9"/>
                    </a:lnTo>
                    <a:lnTo>
                      <a:pt x="140" y="5"/>
                    </a:lnTo>
                    <a:lnTo>
                      <a:pt x="147" y="6"/>
                    </a:lnTo>
                    <a:lnTo>
                      <a:pt x="159" y="13"/>
                    </a:lnTo>
                    <a:lnTo>
                      <a:pt x="179" y="15"/>
                    </a:lnTo>
                    <a:lnTo>
                      <a:pt x="184" y="21"/>
                    </a:lnTo>
                    <a:lnTo>
                      <a:pt x="196" y="25"/>
                    </a:lnTo>
                    <a:lnTo>
                      <a:pt x="239" y="26"/>
                    </a:lnTo>
                    <a:lnTo>
                      <a:pt x="250" y="22"/>
                    </a:lnTo>
                    <a:lnTo>
                      <a:pt x="253" y="15"/>
                    </a:lnTo>
                    <a:lnTo>
                      <a:pt x="260" y="16"/>
                    </a:lnTo>
                    <a:lnTo>
                      <a:pt x="265" y="22"/>
                    </a:lnTo>
                    <a:lnTo>
                      <a:pt x="267" y="30"/>
                    </a:lnTo>
                    <a:lnTo>
                      <a:pt x="264" y="38"/>
                    </a:lnTo>
                    <a:lnTo>
                      <a:pt x="253" y="49"/>
                    </a:lnTo>
                    <a:lnTo>
                      <a:pt x="244" y="64"/>
                    </a:lnTo>
                    <a:lnTo>
                      <a:pt x="238" y="78"/>
                    </a:lnTo>
                    <a:lnTo>
                      <a:pt x="242" y="91"/>
                    </a:lnTo>
                    <a:lnTo>
                      <a:pt x="239" y="110"/>
                    </a:lnTo>
                    <a:lnTo>
                      <a:pt x="240" y="116"/>
                    </a:lnTo>
                    <a:lnTo>
                      <a:pt x="243" y="121"/>
                    </a:lnTo>
                    <a:lnTo>
                      <a:pt x="243" y="127"/>
                    </a:lnTo>
                    <a:lnTo>
                      <a:pt x="240" y="134"/>
                    </a:lnTo>
                    <a:lnTo>
                      <a:pt x="232" y="143"/>
                    </a:lnTo>
                    <a:lnTo>
                      <a:pt x="227" y="146"/>
                    </a:lnTo>
                    <a:lnTo>
                      <a:pt x="224" y="154"/>
                    </a:lnTo>
                    <a:lnTo>
                      <a:pt x="228" y="161"/>
                    </a:lnTo>
                    <a:lnTo>
                      <a:pt x="237" y="162"/>
                    </a:lnTo>
                    <a:lnTo>
                      <a:pt x="250" y="161"/>
                    </a:lnTo>
                    <a:lnTo>
                      <a:pt x="261" y="178"/>
                    </a:lnTo>
                    <a:lnTo>
                      <a:pt x="260" y="194"/>
                    </a:lnTo>
                    <a:lnTo>
                      <a:pt x="250" y="194"/>
                    </a:lnTo>
                    <a:lnTo>
                      <a:pt x="242" y="183"/>
                    </a:lnTo>
                    <a:lnTo>
                      <a:pt x="233" y="176"/>
                    </a:lnTo>
                    <a:lnTo>
                      <a:pt x="233" y="191"/>
                    </a:lnTo>
                    <a:lnTo>
                      <a:pt x="229" y="198"/>
                    </a:lnTo>
                    <a:lnTo>
                      <a:pt x="223" y="213"/>
                    </a:lnTo>
                    <a:lnTo>
                      <a:pt x="224" y="220"/>
                    </a:lnTo>
                    <a:lnTo>
                      <a:pt x="223" y="219"/>
                    </a:lnTo>
                    <a:lnTo>
                      <a:pt x="206" y="215"/>
                    </a:lnTo>
                    <a:lnTo>
                      <a:pt x="191" y="217"/>
                    </a:lnTo>
                    <a:lnTo>
                      <a:pt x="183" y="220"/>
                    </a:lnTo>
                    <a:lnTo>
                      <a:pt x="175" y="220"/>
                    </a:lnTo>
                    <a:lnTo>
                      <a:pt x="153" y="201"/>
                    </a:lnTo>
                    <a:lnTo>
                      <a:pt x="148" y="191"/>
                    </a:lnTo>
                    <a:lnTo>
                      <a:pt x="134" y="186"/>
                    </a:lnTo>
                    <a:lnTo>
                      <a:pt x="120" y="175"/>
                    </a:lnTo>
                    <a:lnTo>
                      <a:pt x="104" y="171"/>
                    </a:lnTo>
                    <a:lnTo>
                      <a:pt x="78" y="175"/>
                    </a:lnTo>
                    <a:lnTo>
                      <a:pt x="65" y="185"/>
                    </a:lnTo>
                    <a:lnTo>
                      <a:pt x="56" y="186"/>
                    </a:lnTo>
                    <a:lnTo>
                      <a:pt x="50" y="192"/>
                    </a:lnTo>
                    <a:lnTo>
                      <a:pt x="54" y="180"/>
                    </a:lnTo>
                    <a:lnTo>
                      <a:pt x="56" y="155"/>
                    </a:lnTo>
                    <a:lnTo>
                      <a:pt x="60" y="144"/>
                    </a:lnTo>
                    <a:lnTo>
                      <a:pt x="60" y="139"/>
                    </a:lnTo>
                    <a:lnTo>
                      <a:pt x="45" y="137"/>
                    </a:lnTo>
                    <a:lnTo>
                      <a:pt x="43" y="144"/>
                    </a:lnTo>
                    <a:lnTo>
                      <a:pt x="34" y="149"/>
                    </a:lnTo>
                    <a:lnTo>
                      <a:pt x="28" y="140"/>
                    </a:lnTo>
                    <a:lnTo>
                      <a:pt x="22" y="142"/>
                    </a:lnTo>
                    <a:lnTo>
                      <a:pt x="14" y="139"/>
                    </a:lnTo>
                    <a:lnTo>
                      <a:pt x="11" y="128"/>
                    </a:lnTo>
                    <a:lnTo>
                      <a:pt x="5" y="119"/>
                    </a:lnTo>
                    <a:lnTo>
                      <a:pt x="3" y="110"/>
                    </a:lnTo>
                    <a:lnTo>
                      <a:pt x="7" y="100"/>
                    </a:lnTo>
                    <a:lnTo>
                      <a:pt x="18" y="97"/>
                    </a:lnTo>
                    <a:lnTo>
                      <a:pt x="16" y="94"/>
                    </a:lnTo>
                    <a:lnTo>
                      <a:pt x="2" y="92"/>
                    </a:lnTo>
                    <a:lnTo>
                      <a:pt x="3" y="79"/>
                    </a:lnTo>
                    <a:lnTo>
                      <a:pt x="6" y="75"/>
                    </a:lnTo>
                    <a:lnTo>
                      <a:pt x="5" y="72"/>
                    </a:lnTo>
                    <a:lnTo>
                      <a:pt x="0" y="70"/>
                    </a:lnTo>
                    <a:lnTo>
                      <a:pt x="3" y="49"/>
                    </a:lnTo>
                    <a:lnTo>
                      <a:pt x="8" y="46"/>
                    </a:lnTo>
                    <a:lnTo>
                      <a:pt x="35" y="38"/>
                    </a:lnTo>
                    <a:lnTo>
                      <a:pt x="35" y="33"/>
                    </a:lnTo>
                    <a:lnTo>
                      <a:pt x="39" y="30"/>
                    </a:lnTo>
                    <a:lnTo>
                      <a:pt x="48" y="27"/>
                    </a:lnTo>
                    <a:lnTo>
                      <a:pt x="54" y="21"/>
                    </a:lnTo>
                    <a:lnTo>
                      <a:pt x="75" y="22"/>
                    </a:lnTo>
                    <a:lnTo>
                      <a:pt x="77" y="13"/>
                    </a:lnTo>
                    <a:lnTo>
                      <a:pt x="87" y="19"/>
                    </a:lnTo>
                    <a:lnTo>
                      <a:pt x="108" y="16"/>
                    </a:lnTo>
                    <a:lnTo>
                      <a:pt x="113" y="13"/>
                    </a:lnTo>
                    <a:lnTo>
                      <a:pt x="111" y="5"/>
                    </a:lnTo>
                    <a:lnTo>
                      <a:pt x="121" y="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218"/>
              <p:cNvSpPr>
                <a:spLocks noChangeAspect="1"/>
              </p:cNvSpPr>
              <p:nvPr/>
            </p:nvSpPr>
            <p:spPr bwMode="gray">
              <a:xfrm>
                <a:off x="5117306" y="1964085"/>
                <a:ext cx="188913" cy="425450"/>
              </a:xfrm>
              <a:custGeom>
                <a:avLst/>
                <a:gdLst/>
                <a:ahLst/>
                <a:cxnLst>
                  <a:cxn ang="0">
                    <a:pos x="46" y="207"/>
                  </a:cxn>
                  <a:cxn ang="0">
                    <a:pos x="162" y="322"/>
                  </a:cxn>
                  <a:cxn ang="0">
                    <a:pos x="159" y="379"/>
                  </a:cxn>
                  <a:cxn ang="0">
                    <a:pos x="161" y="435"/>
                  </a:cxn>
                  <a:cxn ang="0">
                    <a:pos x="183" y="520"/>
                  </a:cxn>
                  <a:cxn ang="0">
                    <a:pos x="189" y="605"/>
                  </a:cxn>
                  <a:cxn ang="0">
                    <a:pos x="211" y="625"/>
                  </a:cxn>
                  <a:cxn ang="0">
                    <a:pos x="240" y="648"/>
                  </a:cxn>
                  <a:cxn ang="0">
                    <a:pos x="270" y="734"/>
                  </a:cxn>
                  <a:cxn ang="0">
                    <a:pos x="251" y="743"/>
                  </a:cxn>
                  <a:cxn ang="0">
                    <a:pos x="200" y="801"/>
                  </a:cxn>
                  <a:cxn ang="0">
                    <a:pos x="118" y="918"/>
                  </a:cxn>
                  <a:cxn ang="0">
                    <a:pos x="90" y="949"/>
                  </a:cxn>
                  <a:cxn ang="0">
                    <a:pos x="63" y="972"/>
                  </a:cxn>
                  <a:cxn ang="0">
                    <a:pos x="39" y="990"/>
                  </a:cxn>
                  <a:cxn ang="0">
                    <a:pos x="21" y="1019"/>
                  </a:cxn>
                  <a:cxn ang="0">
                    <a:pos x="33" y="1065"/>
                  </a:cxn>
                  <a:cxn ang="0">
                    <a:pos x="43" y="1120"/>
                  </a:cxn>
                  <a:cxn ang="0">
                    <a:pos x="57" y="1152"/>
                  </a:cxn>
                  <a:cxn ang="0">
                    <a:pos x="44" y="1159"/>
                  </a:cxn>
                  <a:cxn ang="0">
                    <a:pos x="39" y="1202"/>
                  </a:cxn>
                  <a:cxn ang="0">
                    <a:pos x="37" y="1224"/>
                  </a:cxn>
                  <a:cxn ang="0">
                    <a:pos x="43" y="1241"/>
                  </a:cxn>
                  <a:cxn ang="0">
                    <a:pos x="64" y="1257"/>
                  </a:cxn>
                  <a:cxn ang="0">
                    <a:pos x="100" y="1278"/>
                  </a:cxn>
                  <a:cxn ang="0">
                    <a:pos x="122" y="1288"/>
                  </a:cxn>
                  <a:cxn ang="0">
                    <a:pos x="136" y="1324"/>
                  </a:cxn>
                  <a:cxn ang="0">
                    <a:pos x="139" y="1333"/>
                  </a:cxn>
                  <a:cxn ang="0">
                    <a:pos x="157" y="1327"/>
                  </a:cxn>
                  <a:cxn ang="0">
                    <a:pos x="200" y="1316"/>
                  </a:cxn>
                  <a:cxn ang="0">
                    <a:pos x="229" y="1299"/>
                  </a:cxn>
                  <a:cxn ang="0">
                    <a:pos x="268" y="1276"/>
                  </a:cxn>
                  <a:cxn ang="0">
                    <a:pos x="290" y="1272"/>
                  </a:cxn>
                  <a:cxn ang="0">
                    <a:pos x="329" y="1268"/>
                  </a:cxn>
                  <a:cxn ang="0">
                    <a:pos x="377" y="1265"/>
                  </a:cxn>
                  <a:cxn ang="0">
                    <a:pos x="423" y="1231"/>
                  </a:cxn>
                  <a:cxn ang="0">
                    <a:pos x="576" y="1050"/>
                  </a:cxn>
                  <a:cxn ang="0">
                    <a:pos x="579" y="962"/>
                  </a:cxn>
                  <a:cxn ang="0">
                    <a:pos x="530" y="891"/>
                  </a:cxn>
                  <a:cxn ang="0">
                    <a:pos x="549" y="822"/>
                  </a:cxn>
                  <a:cxn ang="0">
                    <a:pos x="520" y="753"/>
                  </a:cxn>
                  <a:cxn ang="0">
                    <a:pos x="507" y="699"/>
                  </a:cxn>
                  <a:cxn ang="0">
                    <a:pos x="525" y="639"/>
                  </a:cxn>
                  <a:cxn ang="0">
                    <a:pos x="495" y="546"/>
                  </a:cxn>
                  <a:cxn ang="0">
                    <a:pos x="474" y="469"/>
                  </a:cxn>
                  <a:cxn ang="0">
                    <a:pos x="514" y="354"/>
                  </a:cxn>
                  <a:cxn ang="0">
                    <a:pos x="456" y="291"/>
                  </a:cxn>
                  <a:cxn ang="0">
                    <a:pos x="434" y="232"/>
                  </a:cxn>
                  <a:cxn ang="0">
                    <a:pos x="436" y="185"/>
                  </a:cxn>
                  <a:cxn ang="0">
                    <a:pos x="460" y="126"/>
                  </a:cxn>
                  <a:cxn ang="0">
                    <a:pos x="453" y="41"/>
                  </a:cxn>
                  <a:cxn ang="0">
                    <a:pos x="409" y="0"/>
                  </a:cxn>
                  <a:cxn ang="0">
                    <a:pos x="310" y="32"/>
                  </a:cxn>
                  <a:cxn ang="0">
                    <a:pos x="283" y="132"/>
                  </a:cxn>
                  <a:cxn ang="0">
                    <a:pos x="248" y="201"/>
                  </a:cxn>
                  <a:cxn ang="0">
                    <a:pos x="207" y="205"/>
                  </a:cxn>
                  <a:cxn ang="0">
                    <a:pos x="156" y="214"/>
                  </a:cxn>
                  <a:cxn ang="0">
                    <a:pos x="98" y="196"/>
                  </a:cxn>
                  <a:cxn ang="0">
                    <a:pos x="37" y="116"/>
                  </a:cxn>
                  <a:cxn ang="0">
                    <a:pos x="20" y="150"/>
                  </a:cxn>
                </a:cxnLst>
                <a:rect l="0" t="0" r="r" b="b"/>
                <a:pathLst>
                  <a:path w="593" h="1339">
                    <a:moveTo>
                      <a:pt x="0" y="156"/>
                    </a:moveTo>
                    <a:lnTo>
                      <a:pt x="3" y="156"/>
                    </a:lnTo>
                    <a:lnTo>
                      <a:pt x="5" y="161"/>
                    </a:lnTo>
                    <a:lnTo>
                      <a:pt x="46" y="207"/>
                    </a:lnTo>
                    <a:lnTo>
                      <a:pt x="76" y="237"/>
                    </a:lnTo>
                    <a:lnTo>
                      <a:pt x="112" y="248"/>
                    </a:lnTo>
                    <a:lnTo>
                      <a:pt x="130" y="266"/>
                    </a:lnTo>
                    <a:lnTo>
                      <a:pt x="162" y="322"/>
                    </a:lnTo>
                    <a:lnTo>
                      <a:pt x="165" y="329"/>
                    </a:lnTo>
                    <a:lnTo>
                      <a:pt x="160" y="342"/>
                    </a:lnTo>
                    <a:lnTo>
                      <a:pt x="159" y="358"/>
                    </a:lnTo>
                    <a:lnTo>
                      <a:pt x="159" y="379"/>
                    </a:lnTo>
                    <a:lnTo>
                      <a:pt x="160" y="393"/>
                    </a:lnTo>
                    <a:lnTo>
                      <a:pt x="165" y="399"/>
                    </a:lnTo>
                    <a:lnTo>
                      <a:pt x="167" y="414"/>
                    </a:lnTo>
                    <a:lnTo>
                      <a:pt x="161" y="435"/>
                    </a:lnTo>
                    <a:lnTo>
                      <a:pt x="164" y="452"/>
                    </a:lnTo>
                    <a:lnTo>
                      <a:pt x="184" y="498"/>
                    </a:lnTo>
                    <a:lnTo>
                      <a:pt x="184" y="510"/>
                    </a:lnTo>
                    <a:lnTo>
                      <a:pt x="183" y="520"/>
                    </a:lnTo>
                    <a:lnTo>
                      <a:pt x="175" y="533"/>
                    </a:lnTo>
                    <a:lnTo>
                      <a:pt x="171" y="551"/>
                    </a:lnTo>
                    <a:lnTo>
                      <a:pt x="175" y="571"/>
                    </a:lnTo>
                    <a:lnTo>
                      <a:pt x="189" y="605"/>
                    </a:lnTo>
                    <a:lnTo>
                      <a:pt x="197" y="613"/>
                    </a:lnTo>
                    <a:lnTo>
                      <a:pt x="202" y="614"/>
                    </a:lnTo>
                    <a:lnTo>
                      <a:pt x="205" y="622"/>
                    </a:lnTo>
                    <a:lnTo>
                      <a:pt x="211" y="625"/>
                    </a:lnTo>
                    <a:lnTo>
                      <a:pt x="216" y="619"/>
                    </a:lnTo>
                    <a:lnTo>
                      <a:pt x="220" y="623"/>
                    </a:lnTo>
                    <a:lnTo>
                      <a:pt x="224" y="637"/>
                    </a:lnTo>
                    <a:lnTo>
                      <a:pt x="240" y="648"/>
                    </a:lnTo>
                    <a:lnTo>
                      <a:pt x="257" y="671"/>
                    </a:lnTo>
                    <a:lnTo>
                      <a:pt x="262" y="684"/>
                    </a:lnTo>
                    <a:lnTo>
                      <a:pt x="259" y="714"/>
                    </a:lnTo>
                    <a:lnTo>
                      <a:pt x="270" y="734"/>
                    </a:lnTo>
                    <a:lnTo>
                      <a:pt x="262" y="732"/>
                    </a:lnTo>
                    <a:lnTo>
                      <a:pt x="258" y="740"/>
                    </a:lnTo>
                    <a:lnTo>
                      <a:pt x="262" y="750"/>
                    </a:lnTo>
                    <a:lnTo>
                      <a:pt x="251" y="743"/>
                    </a:lnTo>
                    <a:lnTo>
                      <a:pt x="241" y="745"/>
                    </a:lnTo>
                    <a:lnTo>
                      <a:pt x="222" y="752"/>
                    </a:lnTo>
                    <a:lnTo>
                      <a:pt x="214" y="788"/>
                    </a:lnTo>
                    <a:lnTo>
                      <a:pt x="200" y="801"/>
                    </a:lnTo>
                    <a:lnTo>
                      <a:pt x="181" y="828"/>
                    </a:lnTo>
                    <a:lnTo>
                      <a:pt x="156" y="855"/>
                    </a:lnTo>
                    <a:lnTo>
                      <a:pt x="140" y="879"/>
                    </a:lnTo>
                    <a:lnTo>
                      <a:pt x="118" y="918"/>
                    </a:lnTo>
                    <a:lnTo>
                      <a:pt x="108" y="925"/>
                    </a:lnTo>
                    <a:lnTo>
                      <a:pt x="102" y="935"/>
                    </a:lnTo>
                    <a:lnTo>
                      <a:pt x="97" y="940"/>
                    </a:lnTo>
                    <a:lnTo>
                      <a:pt x="90" y="949"/>
                    </a:lnTo>
                    <a:lnTo>
                      <a:pt x="70" y="952"/>
                    </a:lnTo>
                    <a:lnTo>
                      <a:pt x="62" y="949"/>
                    </a:lnTo>
                    <a:lnTo>
                      <a:pt x="55" y="962"/>
                    </a:lnTo>
                    <a:lnTo>
                      <a:pt x="63" y="972"/>
                    </a:lnTo>
                    <a:lnTo>
                      <a:pt x="59" y="974"/>
                    </a:lnTo>
                    <a:lnTo>
                      <a:pt x="42" y="976"/>
                    </a:lnTo>
                    <a:lnTo>
                      <a:pt x="43" y="982"/>
                    </a:lnTo>
                    <a:lnTo>
                      <a:pt x="39" y="990"/>
                    </a:lnTo>
                    <a:lnTo>
                      <a:pt x="33" y="990"/>
                    </a:lnTo>
                    <a:lnTo>
                      <a:pt x="30" y="993"/>
                    </a:lnTo>
                    <a:lnTo>
                      <a:pt x="26" y="1000"/>
                    </a:lnTo>
                    <a:lnTo>
                      <a:pt x="21" y="1019"/>
                    </a:lnTo>
                    <a:lnTo>
                      <a:pt x="23" y="1039"/>
                    </a:lnTo>
                    <a:lnTo>
                      <a:pt x="26" y="1047"/>
                    </a:lnTo>
                    <a:lnTo>
                      <a:pt x="30" y="1053"/>
                    </a:lnTo>
                    <a:lnTo>
                      <a:pt x="33" y="1065"/>
                    </a:lnTo>
                    <a:lnTo>
                      <a:pt x="30" y="1091"/>
                    </a:lnTo>
                    <a:lnTo>
                      <a:pt x="35" y="1101"/>
                    </a:lnTo>
                    <a:lnTo>
                      <a:pt x="42" y="1109"/>
                    </a:lnTo>
                    <a:lnTo>
                      <a:pt x="43" y="1120"/>
                    </a:lnTo>
                    <a:lnTo>
                      <a:pt x="47" y="1135"/>
                    </a:lnTo>
                    <a:lnTo>
                      <a:pt x="50" y="1144"/>
                    </a:lnTo>
                    <a:lnTo>
                      <a:pt x="55" y="1150"/>
                    </a:lnTo>
                    <a:lnTo>
                      <a:pt x="57" y="1152"/>
                    </a:lnTo>
                    <a:lnTo>
                      <a:pt x="52" y="1148"/>
                    </a:lnTo>
                    <a:lnTo>
                      <a:pt x="47" y="1148"/>
                    </a:lnTo>
                    <a:lnTo>
                      <a:pt x="43" y="1152"/>
                    </a:lnTo>
                    <a:lnTo>
                      <a:pt x="44" y="1159"/>
                    </a:lnTo>
                    <a:lnTo>
                      <a:pt x="43" y="1165"/>
                    </a:lnTo>
                    <a:lnTo>
                      <a:pt x="44" y="1173"/>
                    </a:lnTo>
                    <a:lnTo>
                      <a:pt x="44" y="1188"/>
                    </a:lnTo>
                    <a:lnTo>
                      <a:pt x="39" y="1202"/>
                    </a:lnTo>
                    <a:lnTo>
                      <a:pt x="36" y="1202"/>
                    </a:lnTo>
                    <a:lnTo>
                      <a:pt x="33" y="1211"/>
                    </a:lnTo>
                    <a:lnTo>
                      <a:pt x="37" y="1218"/>
                    </a:lnTo>
                    <a:lnTo>
                      <a:pt x="37" y="1224"/>
                    </a:lnTo>
                    <a:lnTo>
                      <a:pt x="36" y="1229"/>
                    </a:lnTo>
                    <a:lnTo>
                      <a:pt x="37" y="1234"/>
                    </a:lnTo>
                    <a:lnTo>
                      <a:pt x="44" y="1237"/>
                    </a:lnTo>
                    <a:lnTo>
                      <a:pt x="43" y="1241"/>
                    </a:lnTo>
                    <a:lnTo>
                      <a:pt x="38" y="1242"/>
                    </a:lnTo>
                    <a:lnTo>
                      <a:pt x="39" y="1249"/>
                    </a:lnTo>
                    <a:lnTo>
                      <a:pt x="53" y="1249"/>
                    </a:lnTo>
                    <a:lnTo>
                      <a:pt x="64" y="1257"/>
                    </a:lnTo>
                    <a:lnTo>
                      <a:pt x="69" y="1264"/>
                    </a:lnTo>
                    <a:lnTo>
                      <a:pt x="80" y="1269"/>
                    </a:lnTo>
                    <a:lnTo>
                      <a:pt x="97" y="1274"/>
                    </a:lnTo>
                    <a:lnTo>
                      <a:pt x="100" y="1278"/>
                    </a:lnTo>
                    <a:lnTo>
                      <a:pt x="97" y="1285"/>
                    </a:lnTo>
                    <a:lnTo>
                      <a:pt x="106" y="1291"/>
                    </a:lnTo>
                    <a:lnTo>
                      <a:pt x="121" y="1283"/>
                    </a:lnTo>
                    <a:lnTo>
                      <a:pt x="122" y="1288"/>
                    </a:lnTo>
                    <a:lnTo>
                      <a:pt x="122" y="1300"/>
                    </a:lnTo>
                    <a:lnTo>
                      <a:pt x="130" y="1313"/>
                    </a:lnTo>
                    <a:lnTo>
                      <a:pt x="129" y="1321"/>
                    </a:lnTo>
                    <a:lnTo>
                      <a:pt x="136" y="1324"/>
                    </a:lnTo>
                    <a:lnTo>
                      <a:pt x="134" y="1331"/>
                    </a:lnTo>
                    <a:lnTo>
                      <a:pt x="124" y="1338"/>
                    </a:lnTo>
                    <a:lnTo>
                      <a:pt x="129" y="1339"/>
                    </a:lnTo>
                    <a:lnTo>
                      <a:pt x="139" y="1333"/>
                    </a:lnTo>
                    <a:lnTo>
                      <a:pt x="150" y="1313"/>
                    </a:lnTo>
                    <a:lnTo>
                      <a:pt x="152" y="1316"/>
                    </a:lnTo>
                    <a:lnTo>
                      <a:pt x="152" y="1326"/>
                    </a:lnTo>
                    <a:lnTo>
                      <a:pt x="157" y="1327"/>
                    </a:lnTo>
                    <a:lnTo>
                      <a:pt x="181" y="1315"/>
                    </a:lnTo>
                    <a:lnTo>
                      <a:pt x="189" y="1315"/>
                    </a:lnTo>
                    <a:lnTo>
                      <a:pt x="197" y="1311"/>
                    </a:lnTo>
                    <a:lnTo>
                      <a:pt x="200" y="1316"/>
                    </a:lnTo>
                    <a:lnTo>
                      <a:pt x="203" y="1316"/>
                    </a:lnTo>
                    <a:lnTo>
                      <a:pt x="213" y="1306"/>
                    </a:lnTo>
                    <a:lnTo>
                      <a:pt x="221" y="1300"/>
                    </a:lnTo>
                    <a:lnTo>
                      <a:pt x="229" y="1299"/>
                    </a:lnTo>
                    <a:lnTo>
                      <a:pt x="235" y="1301"/>
                    </a:lnTo>
                    <a:lnTo>
                      <a:pt x="251" y="1291"/>
                    </a:lnTo>
                    <a:lnTo>
                      <a:pt x="261" y="1290"/>
                    </a:lnTo>
                    <a:lnTo>
                      <a:pt x="268" y="1276"/>
                    </a:lnTo>
                    <a:lnTo>
                      <a:pt x="273" y="1286"/>
                    </a:lnTo>
                    <a:lnTo>
                      <a:pt x="291" y="1279"/>
                    </a:lnTo>
                    <a:lnTo>
                      <a:pt x="289" y="1269"/>
                    </a:lnTo>
                    <a:lnTo>
                      <a:pt x="290" y="1272"/>
                    </a:lnTo>
                    <a:lnTo>
                      <a:pt x="299" y="1275"/>
                    </a:lnTo>
                    <a:lnTo>
                      <a:pt x="305" y="1275"/>
                    </a:lnTo>
                    <a:lnTo>
                      <a:pt x="311" y="1269"/>
                    </a:lnTo>
                    <a:lnTo>
                      <a:pt x="329" y="1268"/>
                    </a:lnTo>
                    <a:lnTo>
                      <a:pt x="342" y="1263"/>
                    </a:lnTo>
                    <a:lnTo>
                      <a:pt x="351" y="1258"/>
                    </a:lnTo>
                    <a:lnTo>
                      <a:pt x="359" y="1263"/>
                    </a:lnTo>
                    <a:lnTo>
                      <a:pt x="377" y="1265"/>
                    </a:lnTo>
                    <a:lnTo>
                      <a:pt x="382" y="1262"/>
                    </a:lnTo>
                    <a:lnTo>
                      <a:pt x="386" y="1257"/>
                    </a:lnTo>
                    <a:lnTo>
                      <a:pt x="387" y="1258"/>
                    </a:lnTo>
                    <a:lnTo>
                      <a:pt x="423" y="1231"/>
                    </a:lnTo>
                    <a:lnTo>
                      <a:pt x="473" y="1182"/>
                    </a:lnTo>
                    <a:lnTo>
                      <a:pt x="511" y="1139"/>
                    </a:lnTo>
                    <a:lnTo>
                      <a:pt x="563" y="1070"/>
                    </a:lnTo>
                    <a:lnTo>
                      <a:pt x="576" y="1050"/>
                    </a:lnTo>
                    <a:lnTo>
                      <a:pt x="592" y="1012"/>
                    </a:lnTo>
                    <a:lnTo>
                      <a:pt x="593" y="973"/>
                    </a:lnTo>
                    <a:lnTo>
                      <a:pt x="589" y="979"/>
                    </a:lnTo>
                    <a:lnTo>
                      <a:pt x="579" y="962"/>
                    </a:lnTo>
                    <a:lnTo>
                      <a:pt x="574" y="945"/>
                    </a:lnTo>
                    <a:lnTo>
                      <a:pt x="544" y="922"/>
                    </a:lnTo>
                    <a:lnTo>
                      <a:pt x="536" y="909"/>
                    </a:lnTo>
                    <a:lnTo>
                      <a:pt x="530" y="891"/>
                    </a:lnTo>
                    <a:lnTo>
                      <a:pt x="534" y="875"/>
                    </a:lnTo>
                    <a:lnTo>
                      <a:pt x="544" y="860"/>
                    </a:lnTo>
                    <a:lnTo>
                      <a:pt x="550" y="842"/>
                    </a:lnTo>
                    <a:lnTo>
                      <a:pt x="549" y="822"/>
                    </a:lnTo>
                    <a:lnTo>
                      <a:pt x="533" y="807"/>
                    </a:lnTo>
                    <a:lnTo>
                      <a:pt x="526" y="791"/>
                    </a:lnTo>
                    <a:lnTo>
                      <a:pt x="528" y="770"/>
                    </a:lnTo>
                    <a:lnTo>
                      <a:pt x="520" y="753"/>
                    </a:lnTo>
                    <a:lnTo>
                      <a:pt x="504" y="750"/>
                    </a:lnTo>
                    <a:lnTo>
                      <a:pt x="503" y="729"/>
                    </a:lnTo>
                    <a:lnTo>
                      <a:pt x="509" y="718"/>
                    </a:lnTo>
                    <a:lnTo>
                      <a:pt x="507" y="699"/>
                    </a:lnTo>
                    <a:lnTo>
                      <a:pt x="504" y="689"/>
                    </a:lnTo>
                    <a:lnTo>
                      <a:pt x="509" y="673"/>
                    </a:lnTo>
                    <a:lnTo>
                      <a:pt x="511" y="651"/>
                    </a:lnTo>
                    <a:lnTo>
                      <a:pt x="525" y="639"/>
                    </a:lnTo>
                    <a:lnTo>
                      <a:pt x="523" y="624"/>
                    </a:lnTo>
                    <a:lnTo>
                      <a:pt x="521" y="607"/>
                    </a:lnTo>
                    <a:lnTo>
                      <a:pt x="510" y="573"/>
                    </a:lnTo>
                    <a:lnTo>
                      <a:pt x="495" y="546"/>
                    </a:lnTo>
                    <a:lnTo>
                      <a:pt x="493" y="527"/>
                    </a:lnTo>
                    <a:lnTo>
                      <a:pt x="485" y="510"/>
                    </a:lnTo>
                    <a:lnTo>
                      <a:pt x="476" y="490"/>
                    </a:lnTo>
                    <a:lnTo>
                      <a:pt x="474" y="469"/>
                    </a:lnTo>
                    <a:lnTo>
                      <a:pt x="480" y="456"/>
                    </a:lnTo>
                    <a:lnTo>
                      <a:pt x="499" y="413"/>
                    </a:lnTo>
                    <a:lnTo>
                      <a:pt x="517" y="376"/>
                    </a:lnTo>
                    <a:lnTo>
                      <a:pt x="514" y="354"/>
                    </a:lnTo>
                    <a:lnTo>
                      <a:pt x="504" y="339"/>
                    </a:lnTo>
                    <a:lnTo>
                      <a:pt x="484" y="301"/>
                    </a:lnTo>
                    <a:lnTo>
                      <a:pt x="469" y="294"/>
                    </a:lnTo>
                    <a:lnTo>
                      <a:pt x="456" y="291"/>
                    </a:lnTo>
                    <a:lnTo>
                      <a:pt x="446" y="285"/>
                    </a:lnTo>
                    <a:lnTo>
                      <a:pt x="441" y="278"/>
                    </a:lnTo>
                    <a:lnTo>
                      <a:pt x="436" y="258"/>
                    </a:lnTo>
                    <a:lnTo>
                      <a:pt x="434" y="232"/>
                    </a:lnTo>
                    <a:lnTo>
                      <a:pt x="435" y="223"/>
                    </a:lnTo>
                    <a:lnTo>
                      <a:pt x="446" y="194"/>
                    </a:lnTo>
                    <a:lnTo>
                      <a:pt x="446" y="189"/>
                    </a:lnTo>
                    <a:lnTo>
                      <a:pt x="436" y="185"/>
                    </a:lnTo>
                    <a:lnTo>
                      <a:pt x="467" y="158"/>
                    </a:lnTo>
                    <a:lnTo>
                      <a:pt x="457" y="150"/>
                    </a:lnTo>
                    <a:lnTo>
                      <a:pt x="456" y="139"/>
                    </a:lnTo>
                    <a:lnTo>
                      <a:pt x="460" y="126"/>
                    </a:lnTo>
                    <a:lnTo>
                      <a:pt x="479" y="102"/>
                    </a:lnTo>
                    <a:lnTo>
                      <a:pt x="478" y="86"/>
                    </a:lnTo>
                    <a:lnTo>
                      <a:pt x="471" y="58"/>
                    </a:lnTo>
                    <a:lnTo>
                      <a:pt x="453" y="41"/>
                    </a:lnTo>
                    <a:lnTo>
                      <a:pt x="435" y="35"/>
                    </a:lnTo>
                    <a:lnTo>
                      <a:pt x="425" y="26"/>
                    </a:lnTo>
                    <a:lnTo>
                      <a:pt x="415" y="5"/>
                    </a:lnTo>
                    <a:lnTo>
                      <a:pt x="409" y="0"/>
                    </a:lnTo>
                    <a:lnTo>
                      <a:pt x="386" y="5"/>
                    </a:lnTo>
                    <a:lnTo>
                      <a:pt x="348" y="22"/>
                    </a:lnTo>
                    <a:lnTo>
                      <a:pt x="323" y="25"/>
                    </a:lnTo>
                    <a:lnTo>
                      <a:pt x="310" y="32"/>
                    </a:lnTo>
                    <a:lnTo>
                      <a:pt x="300" y="45"/>
                    </a:lnTo>
                    <a:lnTo>
                      <a:pt x="286" y="76"/>
                    </a:lnTo>
                    <a:lnTo>
                      <a:pt x="283" y="118"/>
                    </a:lnTo>
                    <a:lnTo>
                      <a:pt x="283" y="132"/>
                    </a:lnTo>
                    <a:lnTo>
                      <a:pt x="285" y="155"/>
                    </a:lnTo>
                    <a:lnTo>
                      <a:pt x="283" y="167"/>
                    </a:lnTo>
                    <a:lnTo>
                      <a:pt x="257" y="187"/>
                    </a:lnTo>
                    <a:lnTo>
                      <a:pt x="248" y="201"/>
                    </a:lnTo>
                    <a:lnTo>
                      <a:pt x="236" y="210"/>
                    </a:lnTo>
                    <a:lnTo>
                      <a:pt x="220" y="218"/>
                    </a:lnTo>
                    <a:lnTo>
                      <a:pt x="210" y="214"/>
                    </a:lnTo>
                    <a:lnTo>
                      <a:pt x="207" y="205"/>
                    </a:lnTo>
                    <a:lnTo>
                      <a:pt x="198" y="193"/>
                    </a:lnTo>
                    <a:lnTo>
                      <a:pt x="188" y="186"/>
                    </a:lnTo>
                    <a:lnTo>
                      <a:pt x="171" y="205"/>
                    </a:lnTo>
                    <a:lnTo>
                      <a:pt x="156" y="214"/>
                    </a:lnTo>
                    <a:lnTo>
                      <a:pt x="144" y="215"/>
                    </a:lnTo>
                    <a:lnTo>
                      <a:pt x="129" y="208"/>
                    </a:lnTo>
                    <a:lnTo>
                      <a:pt x="103" y="204"/>
                    </a:lnTo>
                    <a:lnTo>
                      <a:pt x="98" y="196"/>
                    </a:lnTo>
                    <a:lnTo>
                      <a:pt x="93" y="177"/>
                    </a:lnTo>
                    <a:lnTo>
                      <a:pt x="63" y="133"/>
                    </a:lnTo>
                    <a:lnTo>
                      <a:pt x="52" y="122"/>
                    </a:lnTo>
                    <a:lnTo>
                      <a:pt x="37" y="116"/>
                    </a:lnTo>
                    <a:lnTo>
                      <a:pt x="25" y="122"/>
                    </a:lnTo>
                    <a:lnTo>
                      <a:pt x="26" y="134"/>
                    </a:lnTo>
                    <a:lnTo>
                      <a:pt x="28" y="146"/>
                    </a:lnTo>
                    <a:lnTo>
                      <a:pt x="20" y="150"/>
                    </a:lnTo>
                    <a:lnTo>
                      <a:pt x="11" y="145"/>
                    </a:lnTo>
                    <a:lnTo>
                      <a:pt x="3" y="149"/>
                    </a:lnTo>
                    <a:lnTo>
                      <a:pt x="0" y="15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219"/>
              <p:cNvSpPr>
                <a:spLocks noChangeAspect="1"/>
              </p:cNvSpPr>
              <p:nvPr/>
            </p:nvSpPr>
            <p:spPr bwMode="gray">
              <a:xfrm>
                <a:off x="4899819" y="2460972"/>
                <a:ext cx="49213" cy="90488"/>
              </a:xfrm>
              <a:custGeom>
                <a:avLst/>
                <a:gdLst/>
                <a:ahLst/>
                <a:cxnLst>
                  <a:cxn ang="0">
                    <a:pos x="43" y="278"/>
                  </a:cxn>
                  <a:cxn ang="0">
                    <a:pos x="75" y="280"/>
                  </a:cxn>
                  <a:cxn ang="0">
                    <a:pos x="80" y="276"/>
                  </a:cxn>
                  <a:cxn ang="0">
                    <a:pos x="84" y="279"/>
                  </a:cxn>
                  <a:cxn ang="0">
                    <a:pos x="89" y="275"/>
                  </a:cxn>
                  <a:cxn ang="0">
                    <a:pos x="83" y="266"/>
                  </a:cxn>
                  <a:cxn ang="0">
                    <a:pos x="75" y="262"/>
                  </a:cxn>
                  <a:cxn ang="0">
                    <a:pos x="85" y="247"/>
                  </a:cxn>
                  <a:cxn ang="0">
                    <a:pos x="83" y="243"/>
                  </a:cxn>
                  <a:cxn ang="0">
                    <a:pos x="84" y="223"/>
                  </a:cxn>
                  <a:cxn ang="0">
                    <a:pos x="91" y="210"/>
                  </a:cxn>
                  <a:cxn ang="0">
                    <a:pos x="84" y="200"/>
                  </a:cxn>
                  <a:cxn ang="0">
                    <a:pos x="102" y="199"/>
                  </a:cxn>
                  <a:cxn ang="0">
                    <a:pos x="98" y="185"/>
                  </a:cxn>
                  <a:cxn ang="0">
                    <a:pos x="116" y="182"/>
                  </a:cxn>
                  <a:cxn ang="0">
                    <a:pos x="118" y="163"/>
                  </a:cxn>
                  <a:cxn ang="0">
                    <a:pos x="127" y="149"/>
                  </a:cxn>
                  <a:cxn ang="0">
                    <a:pos x="130" y="161"/>
                  </a:cxn>
                  <a:cxn ang="0">
                    <a:pos x="138" y="156"/>
                  </a:cxn>
                  <a:cxn ang="0">
                    <a:pos x="154" y="133"/>
                  </a:cxn>
                  <a:cxn ang="0">
                    <a:pos x="146" y="123"/>
                  </a:cxn>
                  <a:cxn ang="0">
                    <a:pos x="129" y="126"/>
                  </a:cxn>
                  <a:cxn ang="0">
                    <a:pos x="119" y="120"/>
                  </a:cxn>
                  <a:cxn ang="0">
                    <a:pos x="112" y="123"/>
                  </a:cxn>
                  <a:cxn ang="0">
                    <a:pos x="119" y="109"/>
                  </a:cxn>
                  <a:cxn ang="0">
                    <a:pos x="108" y="109"/>
                  </a:cxn>
                  <a:cxn ang="0">
                    <a:pos x="117" y="102"/>
                  </a:cxn>
                  <a:cxn ang="0">
                    <a:pos x="118" y="92"/>
                  </a:cxn>
                  <a:cxn ang="0">
                    <a:pos x="122" y="66"/>
                  </a:cxn>
                  <a:cxn ang="0">
                    <a:pos x="132" y="39"/>
                  </a:cxn>
                  <a:cxn ang="0">
                    <a:pos x="128" y="10"/>
                  </a:cxn>
                  <a:cxn ang="0">
                    <a:pos x="129" y="0"/>
                  </a:cxn>
                  <a:cxn ang="0">
                    <a:pos x="101" y="17"/>
                  </a:cxn>
                  <a:cxn ang="0">
                    <a:pos x="83" y="45"/>
                  </a:cxn>
                  <a:cxn ang="0">
                    <a:pos x="28" y="63"/>
                  </a:cxn>
                  <a:cxn ang="0">
                    <a:pos x="15" y="82"/>
                  </a:cxn>
                  <a:cxn ang="0">
                    <a:pos x="6" y="119"/>
                  </a:cxn>
                  <a:cxn ang="0">
                    <a:pos x="0" y="146"/>
                  </a:cxn>
                  <a:cxn ang="0">
                    <a:pos x="6" y="185"/>
                  </a:cxn>
                  <a:cxn ang="0">
                    <a:pos x="4" y="216"/>
                  </a:cxn>
                  <a:cxn ang="0">
                    <a:pos x="12" y="214"/>
                  </a:cxn>
                  <a:cxn ang="0">
                    <a:pos x="28" y="226"/>
                  </a:cxn>
                  <a:cxn ang="0">
                    <a:pos x="33" y="269"/>
                  </a:cxn>
                </a:cxnLst>
                <a:rect l="0" t="0" r="r" b="b"/>
                <a:pathLst>
                  <a:path w="154" h="284">
                    <a:moveTo>
                      <a:pt x="35" y="279"/>
                    </a:moveTo>
                    <a:lnTo>
                      <a:pt x="43" y="278"/>
                    </a:lnTo>
                    <a:lnTo>
                      <a:pt x="67" y="284"/>
                    </a:lnTo>
                    <a:lnTo>
                      <a:pt x="75" y="280"/>
                    </a:lnTo>
                    <a:lnTo>
                      <a:pt x="79" y="279"/>
                    </a:lnTo>
                    <a:lnTo>
                      <a:pt x="80" y="276"/>
                    </a:lnTo>
                    <a:lnTo>
                      <a:pt x="83" y="276"/>
                    </a:lnTo>
                    <a:lnTo>
                      <a:pt x="84" y="279"/>
                    </a:lnTo>
                    <a:lnTo>
                      <a:pt x="89" y="279"/>
                    </a:lnTo>
                    <a:lnTo>
                      <a:pt x="89" y="275"/>
                    </a:lnTo>
                    <a:lnTo>
                      <a:pt x="86" y="270"/>
                    </a:lnTo>
                    <a:lnTo>
                      <a:pt x="83" y="266"/>
                    </a:lnTo>
                    <a:lnTo>
                      <a:pt x="75" y="266"/>
                    </a:lnTo>
                    <a:lnTo>
                      <a:pt x="75" y="262"/>
                    </a:lnTo>
                    <a:lnTo>
                      <a:pt x="75" y="253"/>
                    </a:lnTo>
                    <a:lnTo>
                      <a:pt x="85" y="247"/>
                    </a:lnTo>
                    <a:lnTo>
                      <a:pt x="85" y="243"/>
                    </a:lnTo>
                    <a:lnTo>
                      <a:pt x="83" y="243"/>
                    </a:lnTo>
                    <a:lnTo>
                      <a:pt x="81" y="235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91" y="210"/>
                    </a:lnTo>
                    <a:lnTo>
                      <a:pt x="90" y="206"/>
                    </a:lnTo>
                    <a:lnTo>
                      <a:pt x="84" y="200"/>
                    </a:lnTo>
                    <a:lnTo>
                      <a:pt x="90" y="198"/>
                    </a:lnTo>
                    <a:lnTo>
                      <a:pt x="102" y="199"/>
                    </a:lnTo>
                    <a:lnTo>
                      <a:pt x="103" y="193"/>
                    </a:lnTo>
                    <a:lnTo>
                      <a:pt x="98" y="185"/>
                    </a:lnTo>
                    <a:lnTo>
                      <a:pt x="102" y="180"/>
                    </a:lnTo>
                    <a:lnTo>
                      <a:pt x="116" y="182"/>
                    </a:lnTo>
                    <a:lnTo>
                      <a:pt x="121" y="176"/>
                    </a:lnTo>
                    <a:lnTo>
                      <a:pt x="118" y="163"/>
                    </a:lnTo>
                    <a:lnTo>
                      <a:pt x="122" y="151"/>
                    </a:lnTo>
                    <a:lnTo>
                      <a:pt x="127" y="149"/>
                    </a:lnTo>
                    <a:lnTo>
                      <a:pt x="127" y="153"/>
                    </a:lnTo>
                    <a:lnTo>
                      <a:pt x="130" y="161"/>
                    </a:lnTo>
                    <a:lnTo>
                      <a:pt x="137" y="152"/>
                    </a:lnTo>
                    <a:lnTo>
                      <a:pt x="138" y="156"/>
                    </a:lnTo>
                    <a:lnTo>
                      <a:pt x="153" y="144"/>
                    </a:lnTo>
                    <a:lnTo>
                      <a:pt x="154" y="133"/>
                    </a:lnTo>
                    <a:lnTo>
                      <a:pt x="151" y="125"/>
                    </a:lnTo>
                    <a:lnTo>
                      <a:pt x="146" y="123"/>
                    </a:lnTo>
                    <a:lnTo>
                      <a:pt x="137" y="124"/>
                    </a:lnTo>
                    <a:lnTo>
                      <a:pt x="129" y="126"/>
                    </a:lnTo>
                    <a:lnTo>
                      <a:pt x="126" y="120"/>
                    </a:lnTo>
                    <a:lnTo>
                      <a:pt x="119" y="120"/>
                    </a:lnTo>
                    <a:lnTo>
                      <a:pt x="114" y="128"/>
                    </a:lnTo>
                    <a:lnTo>
                      <a:pt x="112" y="123"/>
                    </a:lnTo>
                    <a:lnTo>
                      <a:pt x="113" y="117"/>
                    </a:lnTo>
                    <a:lnTo>
                      <a:pt x="119" y="109"/>
                    </a:lnTo>
                    <a:lnTo>
                      <a:pt x="118" y="107"/>
                    </a:lnTo>
                    <a:lnTo>
                      <a:pt x="108" y="109"/>
                    </a:lnTo>
                    <a:lnTo>
                      <a:pt x="108" y="106"/>
                    </a:lnTo>
                    <a:lnTo>
                      <a:pt x="117" y="102"/>
                    </a:lnTo>
                    <a:lnTo>
                      <a:pt x="117" y="93"/>
                    </a:lnTo>
                    <a:lnTo>
                      <a:pt x="118" y="92"/>
                    </a:lnTo>
                    <a:lnTo>
                      <a:pt x="118" y="80"/>
                    </a:lnTo>
                    <a:lnTo>
                      <a:pt x="122" y="66"/>
                    </a:lnTo>
                    <a:lnTo>
                      <a:pt x="132" y="48"/>
                    </a:lnTo>
                    <a:lnTo>
                      <a:pt x="132" y="39"/>
                    </a:lnTo>
                    <a:lnTo>
                      <a:pt x="126" y="20"/>
                    </a:lnTo>
                    <a:lnTo>
                      <a:pt x="128" y="10"/>
                    </a:lnTo>
                    <a:lnTo>
                      <a:pt x="130" y="2"/>
                    </a:lnTo>
                    <a:lnTo>
                      <a:pt x="129" y="0"/>
                    </a:lnTo>
                    <a:lnTo>
                      <a:pt x="123" y="6"/>
                    </a:lnTo>
                    <a:lnTo>
                      <a:pt x="101" y="17"/>
                    </a:lnTo>
                    <a:lnTo>
                      <a:pt x="85" y="34"/>
                    </a:lnTo>
                    <a:lnTo>
                      <a:pt x="83" y="45"/>
                    </a:lnTo>
                    <a:lnTo>
                      <a:pt x="71" y="54"/>
                    </a:lnTo>
                    <a:lnTo>
                      <a:pt x="28" y="63"/>
                    </a:lnTo>
                    <a:lnTo>
                      <a:pt x="20" y="71"/>
                    </a:lnTo>
                    <a:lnTo>
                      <a:pt x="15" y="82"/>
                    </a:lnTo>
                    <a:lnTo>
                      <a:pt x="8" y="107"/>
                    </a:lnTo>
                    <a:lnTo>
                      <a:pt x="6" y="119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74"/>
                    </a:lnTo>
                    <a:lnTo>
                      <a:pt x="6" y="185"/>
                    </a:lnTo>
                    <a:lnTo>
                      <a:pt x="6" y="199"/>
                    </a:lnTo>
                    <a:lnTo>
                      <a:pt x="4" y="216"/>
                    </a:lnTo>
                    <a:lnTo>
                      <a:pt x="9" y="216"/>
                    </a:lnTo>
                    <a:lnTo>
                      <a:pt x="12" y="214"/>
                    </a:lnTo>
                    <a:lnTo>
                      <a:pt x="21" y="219"/>
                    </a:lnTo>
                    <a:lnTo>
                      <a:pt x="28" y="226"/>
                    </a:lnTo>
                    <a:lnTo>
                      <a:pt x="33" y="236"/>
                    </a:lnTo>
                    <a:lnTo>
                      <a:pt x="33" y="269"/>
                    </a:lnTo>
                    <a:lnTo>
                      <a:pt x="35" y="2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220"/>
              <p:cNvSpPr>
                <a:spLocks noChangeAspect="1"/>
              </p:cNvSpPr>
              <p:nvPr/>
            </p:nvSpPr>
            <p:spPr bwMode="gray">
              <a:xfrm>
                <a:off x="4847431" y="1911697"/>
                <a:ext cx="452438" cy="539750"/>
              </a:xfrm>
              <a:custGeom>
                <a:avLst/>
                <a:gdLst/>
                <a:ahLst/>
                <a:cxnLst>
                  <a:cxn ang="0">
                    <a:pos x="1358" y="214"/>
                  </a:cxn>
                  <a:cxn ang="0">
                    <a:pos x="1321" y="157"/>
                  </a:cxn>
                  <a:cxn ang="0">
                    <a:pos x="1355" y="75"/>
                  </a:cxn>
                  <a:cxn ang="0">
                    <a:pos x="1290" y="70"/>
                  </a:cxn>
                  <a:cxn ang="0">
                    <a:pos x="1260" y="47"/>
                  </a:cxn>
                  <a:cxn ang="0">
                    <a:pos x="1218" y="67"/>
                  </a:cxn>
                  <a:cxn ang="0">
                    <a:pos x="1176" y="31"/>
                  </a:cxn>
                  <a:cxn ang="0">
                    <a:pos x="1106" y="112"/>
                  </a:cxn>
                  <a:cxn ang="0">
                    <a:pos x="1074" y="26"/>
                  </a:cxn>
                  <a:cxn ang="0">
                    <a:pos x="1003" y="159"/>
                  </a:cxn>
                  <a:cxn ang="0">
                    <a:pos x="944" y="150"/>
                  </a:cxn>
                  <a:cxn ang="0">
                    <a:pos x="930" y="178"/>
                  </a:cxn>
                  <a:cxn ang="0">
                    <a:pos x="874" y="202"/>
                  </a:cxn>
                  <a:cxn ang="0">
                    <a:pos x="841" y="212"/>
                  </a:cxn>
                  <a:cxn ang="0">
                    <a:pos x="795" y="291"/>
                  </a:cxn>
                  <a:cxn ang="0">
                    <a:pos x="726" y="285"/>
                  </a:cxn>
                  <a:cxn ang="0">
                    <a:pos x="704" y="355"/>
                  </a:cxn>
                  <a:cxn ang="0">
                    <a:pos x="632" y="407"/>
                  </a:cxn>
                  <a:cxn ang="0">
                    <a:pos x="633" y="422"/>
                  </a:cxn>
                  <a:cxn ang="0">
                    <a:pos x="586" y="471"/>
                  </a:cxn>
                  <a:cxn ang="0">
                    <a:pos x="561" y="542"/>
                  </a:cxn>
                  <a:cxn ang="0">
                    <a:pos x="520" y="591"/>
                  </a:cxn>
                  <a:cxn ang="0">
                    <a:pos x="459" y="673"/>
                  </a:cxn>
                  <a:cxn ang="0">
                    <a:pos x="436" y="734"/>
                  </a:cxn>
                  <a:cxn ang="0">
                    <a:pos x="420" y="796"/>
                  </a:cxn>
                  <a:cxn ang="0">
                    <a:pos x="387" y="856"/>
                  </a:cxn>
                  <a:cxn ang="0">
                    <a:pos x="360" y="902"/>
                  </a:cxn>
                  <a:cxn ang="0">
                    <a:pos x="305" y="969"/>
                  </a:cxn>
                  <a:cxn ang="0">
                    <a:pos x="320" y="1052"/>
                  </a:cxn>
                  <a:cxn ang="0">
                    <a:pos x="284" y="1096"/>
                  </a:cxn>
                  <a:cxn ang="0">
                    <a:pos x="228" y="1097"/>
                  </a:cxn>
                  <a:cxn ang="0">
                    <a:pos x="167" y="1122"/>
                  </a:cxn>
                  <a:cxn ang="0">
                    <a:pos x="137" y="1182"/>
                  </a:cxn>
                  <a:cxn ang="0">
                    <a:pos x="75" y="1214"/>
                  </a:cxn>
                  <a:cxn ang="0">
                    <a:pos x="53" y="1253"/>
                  </a:cxn>
                  <a:cxn ang="0">
                    <a:pos x="53" y="1279"/>
                  </a:cxn>
                  <a:cxn ang="0">
                    <a:pos x="16" y="1310"/>
                  </a:cxn>
                  <a:cxn ang="0">
                    <a:pos x="74" y="1349"/>
                  </a:cxn>
                  <a:cxn ang="0">
                    <a:pos x="127" y="1354"/>
                  </a:cxn>
                  <a:cxn ang="0">
                    <a:pos x="57" y="1370"/>
                  </a:cxn>
                  <a:cxn ang="0">
                    <a:pos x="0" y="1407"/>
                  </a:cxn>
                  <a:cxn ang="0">
                    <a:pos x="30" y="1461"/>
                  </a:cxn>
                  <a:cxn ang="0">
                    <a:pos x="88" y="1428"/>
                  </a:cxn>
                  <a:cxn ang="0">
                    <a:pos x="40" y="1506"/>
                  </a:cxn>
                  <a:cxn ang="0">
                    <a:pos x="16" y="1560"/>
                  </a:cxn>
                  <a:cxn ang="0">
                    <a:pos x="64" y="1571"/>
                  </a:cxn>
                  <a:cxn ang="0">
                    <a:pos x="85" y="1677"/>
                  </a:cxn>
                  <a:cxn ang="0">
                    <a:pos x="190" y="1671"/>
                  </a:cxn>
                  <a:cxn ang="0">
                    <a:pos x="293" y="1556"/>
                  </a:cxn>
                  <a:cxn ang="0">
                    <a:pos x="299" y="1506"/>
                  </a:cxn>
                  <a:cxn ang="0">
                    <a:pos x="339" y="1614"/>
                  </a:cxn>
                  <a:cxn ang="0">
                    <a:pos x="400" y="1394"/>
                  </a:cxn>
                  <a:cxn ang="0">
                    <a:pos x="386" y="1186"/>
                  </a:cxn>
                  <a:cxn ang="0">
                    <a:pos x="488" y="1020"/>
                  </a:cxn>
                  <a:cxn ang="0">
                    <a:pos x="542" y="750"/>
                  </a:cxn>
                  <a:cxn ang="0">
                    <a:pos x="633" y="532"/>
                  </a:cxn>
                  <a:cxn ang="0">
                    <a:pos x="729" y="404"/>
                  </a:cxn>
                  <a:cxn ang="0">
                    <a:pos x="826" y="326"/>
                  </a:cxn>
                  <a:cxn ang="0">
                    <a:pos x="957" y="371"/>
                  </a:cxn>
                  <a:cxn ang="0">
                    <a:pos x="1139" y="322"/>
                  </a:cxn>
                  <a:cxn ang="0">
                    <a:pos x="1325" y="225"/>
                  </a:cxn>
                  <a:cxn ang="0">
                    <a:pos x="1381" y="239"/>
                  </a:cxn>
                </a:cxnLst>
                <a:rect l="0" t="0" r="r" b="b"/>
                <a:pathLst>
                  <a:path w="1427" h="1701">
                    <a:moveTo>
                      <a:pt x="1419" y="216"/>
                    </a:moveTo>
                    <a:lnTo>
                      <a:pt x="1397" y="212"/>
                    </a:lnTo>
                    <a:lnTo>
                      <a:pt x="1395" y="232"/>
                    </a:lnTo>
                    <a:lnTo>
                      <a:pt x="1388" y="232"/>
                    </a:lnTo>
                    <a:lnTo>
                      <a:pt x="1390" y="229"/>
                    </a:lnTo>
                    <a:lnTo>
                      <a:pt x="1380" y="225"/>
                    </a:lnTo>
                    <a:lnTo>
                      <a:pt x="1376" y="219"/>
                    </a:lnTo>
                    <a:lnTo>
                      <a:pt x="1376" y="231"/>
                    </a:lnTo>
                    <a:lnTo>
                      <a:pt x="1375" y="234"/>
                    </a:lnTo>
                    <a:lnTo>
                      <a:pt x="1370" y="224"/>
                    </a:lnTo>
                    <a:lnTo>
                      <a:pt x="1357" y="226"/>
                    </a:lnTo>
                    <a:lnTo>
                      <a:pt x="1347" y="232"/>
                    </a:lnTo>
                    <a:lnTo>
                      <a:pt x="1350" y="220"/>
                    </a:lnTo>
                    <a:lnTo>
                      <a:pt x="1358" y="214"/>
                    </a:lnTo>
                    <a:lnTo>
                      <a:pt x="1365" y="212"/>
                    </a:lnTo>
                    <a:lnTo>
                      <a:pt x="1368" y="205"/>
                    </a:lnTo>
                    <a:lnTo>
                      <a:pt x="1366" y="200"/>
                    </a:lnTo>
                    <a:lnTo>
                      <a:pt x="1361" y="193"/>
                    </a:lnTo>
                    <a:lnTo>
                      <a:pt x="1341" y="196"/>
                    </a:lnTo>
                    <a:lnTo>
                      <a:pt x="1344" y="189"/>
                    </a:lnTo>
                    <a:lnTo>
                      <a:pt x="1338" y="183"/>
                    </a:lnTo>
                    <a:lnTo>
                      <a:pt x="1326" y="177"/>
                    </a:lnTo>
                    <a:lnTo>
                      <a:pt x="1315" y="166"/>
                    </a:lnTo>
                    <a:lnTo>
                      <a:pt x="1301" y="162"/>
                    </a:lnTo>
                    <a:lnTo>
                      <a:pt x="1296" y="156"/>
                    </a:lnTo>
                    <a:lnTo>
                      <a:pt x="1299" y="153"/>
                    </a:lnTo>
                    <a:lnTo>
                      <a:pt x="1299" y="149"/>
                    </a:lnTo>
                    <a:lnTo>
                      <a:pt x="1321" y="157"/>
                    </a:lnTo>
                    <a:lnTo>
                      <a:pt x="1371" y="166"/>
                    </a:lnTo>
                    <a:lnTo>
                      <a:pt x="1407" y="137"/>
                    </a:lnTo>
                    <a:lnTo>
                      <a:pt x="1419" y="132"/>
                    </a:lnTo>
                    <a:lnTo>
                      <a:pt x="1427" y="126"/>
                    </a:lnTo>
                    <a:lnTo>
                      <a:pt x="1424" y="112"/>
                    </a:lnTo>
                    <a:lnTo>
                      <a:pt x="1412" y="106"/>
                    </a:lnTo>
                    <a:lnTo>
                      <a:pt x="1404" y="92"/>
                    </a:lnTo>
                    <a:lnTo>
                      <a:pt x="1388" y="91"/>
                    </a:lnTo>
                    <a:lnTo>
                      <a:pt x="1380" y="87"/>
                    </a:lnTo>
                    <a:lnTo>
                      <a:pt x="1388" y="80"/>
                    </a:lnTo>
                    <a:lnTo>
                      <a:pt x="1374" y="73"/>
                    </a:lnTo>
                    <a:lnTo>
                      <a:pt x="1369" y="63"/>
                    </a:lnTo>
                    <a:lnTo>
                      <a:pt x="1361" y="71"/>
                    </a:lnTo>
                    <a:lnTo>
                      <a:pt x="1355" y="75"/>
                    </a:lnTo>
                    <a:lnTo>
                      <a:pt x="1355" y="68"/>
                    </a:lnTo>
                    <a:lnTo>
                      <a:pt x="1353" y="63"/>
                    </a:lnTo>
                    <a:lnTo>
                      <a:pt x="1333" y="70"/>
                    </a:lnTo>
                    <a:lnTo>
                      <a:pt x="1332" y="68"/>
                    </a:lnTo>
                    <a:lnTo>
                      <a:pt x="1331" y="63"/>
                    </a:lnTo>
                    <a:lnTo>
                      <a:pt x="1332" y="59"/>
                    </a:lnTo>
                    <a:lnTo>
                      <a:pt x="1332" y="49"/>
                    </a:lnTo>
                    <a:lnTo>
                      <a:pt x="1327" y="46"/>
                    </a:lnTo>
                    <a:lnTo>
                      <a:pt x="1325" y="38"/>
                    </a:lnTo>
                    <a:lnTo>
                      <a:pt x="1316" y="42"/>
                    </a:lnTo>
                    <a:lnTo>
                      <a:pt x="1310" y="38"/>
                    </a:lnTo>
                    <a:lnTo>
                      <a:pt x="1301" y="41"/>
                    </a:lnTo>
                    <a:lnTo>
                      <a:pt x="1293" y="56"/>
                    </a:lnTo>
                    <a:lnTo>
                      <a:pt x="1290" y="70"/>
                    </a:lnTo>
                    <a:lnTo>
                      <a:pt x="1290" y="89"/>
                    </a:lnTo>
                    <a:lnTo>
                      <a:pt x="1293" y="103"/>
                    </a:lnTo>
                    <a:lnTo>
                      <a:pt x="1280" y="110"/>
                    </a:lnTo>
                    <a:lnTo>
                      <a:pt x="1271" y="102"/>
                    </a:lnTo>
                    <a:lnTo>
                      <a:pt x="1260" y="105"/>
                    </a:lnTo>
                    <a:lnTo>
                      <a:pt x="1257" y="101"/>
                    </a:lnTo>
                    <a:lnTo>
                      <a:pt x="1267" y="91"/>
                    </a:lnTo>
                    <a:lnTo>
                      <a:pt x="1277" y="76"/>
                    </a:lnTo>
                    <a:lnTo>
                      <a:pt x="1272" y="67"/>
                    </a:lnTo>
                    <a:lnTo>
                      <a:pt x="1257" y="78"/>
                    </a:lnTo>
                    <a:lnTo>
                      <a:pt x="1247" y="78"/>
                    </a:lnTo>
                    <a:lnTo>
                      <a:pt x="1262" y="67"/>
                    </a:lnTo>
                    <a:lnTo>
                      <a:pt x="1253" y="56"/>
                    </a:lnTo>
                    <a:lnTo>
                      <a:pt x="1260" y="47"/>
                    </a:lnTo>
                    <a:lnTo>
                      <a:pt x="1277" y="49"/>
                    </a:lnTo>
                    <a:lnTo>
                      <a:pt x="1284" y="35"/>
                    </a:lnTo>
                    <a:lnTo>
                      <a:pt x="1285" y="19"/>
                    </a:lnTo>
                    <a:lnTo>
                      <a:pt x="1273" y="19"/>
                    </a:lnTo>
                    <a:lnTo>
                      <a:pt x="1275" y="9"/>
                    </a:lnTo>
                    <a:lnTo>
                      <a:pt x="1268" y="3"/>
                    </a:lnTo>
                    <a:lnTo>
                      <a:pt x="1262" y="3"/>
                    </a:lnTo>
                    <a:lnTo>
                      <a:pt x="1250" y="13"/>
                    </a:lnTo>
                    <a:lnTo>
                      <a:pt x="1239" y="0"/>
                    </a:lnTo>
                    <a:lnTo>
                      <a:pt x="1236" y="17"/>
                    </a:lnTo>
                    <a:lnTo>
                      <a:pt x="1231" y="37"/>
                    </a:lnTo>
                    <a:lnTo>
                      <a:pt x="1226" y="49"/>
                    </a:lnTo>
                    <a:lnTo>
                      <a:pt x="1220" y="59"/>
                    </a:lnTo>
                    <a:lnTo>
                      <a:pt x="1218" y="67"/>
                    </a:lnTo>
                    <a:lnTo>
                      <a:pt x="1219" y="78"/>
                    </a:lnTo>
                    <a:lnTo>
                      <a:pt x="1212" y="79"/>
                    </a:lnTo>
                    <a:lnTo>
                      <a:pt x="1208" y="89"/>
                    </a:lnTo>
                    <a:lnTo>
                      <a:pt x="1208" y="103"/>
                    </a:lnTo>
                    <a:lnTo>
                      <a:pt x="1197" y="103"/>
                    </a:lnTo>
                    <a:lnTo>
                      <a:pt x="1182" y="118"/>
                    </a:lnTo>
                    <a:lnTo>
                      <a:pt x="1183" y="102"/>
                    </a:lnTo>
                    <a:lnTo>
                      <a:pt x="1188" y="85"/>
                    </a:lnTo>
                    <a:lnTo>
                      <a:pt x="1178" y="70"/>
                    </a:lnTo>
                    <a:lnTo>
                      <a:pt x="1188" y="62"/>
                    </a:lnTo>
                    <a:lnTo>
                      <a:pt x="1188" y="41"/>
                    </a:lnTo>
                    <a:lnTo>
                      <a:pt x="1187" y="28"/>
                    </a:lnTo>
                    <a:lnTo>
                      <a:pt x="1182" y="27"/>
                    </a:lnTo>
                    <a:lnTo>
                      <a:pt x="1176" y="31"/>
                    </a:lnTo>
                    <a:lnTo>
                      <a:pt x="1142" y="90"/>
                    </a:lnTo>
                    <a:lnTo>
                      <a:pt x="1135" y="96"/>
                    </a:lnTo>
                    <a:lnTo>
                      <a:pt x="1129" y="111"/>
                    </a:lnTo>
                    <a:lnTo>
                      <a:pt x="1121" y="122"/>
                    </a:lnTo>
                    <a:lnTo>
                      <a:pt x="1115" y="140"/>
                    </a:lnTo>
                    <a:lnTo>
                      <a:pt x="1123" y="132"/>
                    </a:lnTo>
                    <a:lnTo>
                      <a:pt x="1101" y="167"/>
                    </a:lnTo>
                    <a:lnTo>
                      <a:pt x="1092" y="172"/>
                    </a:lnTo>
                    <a:lnTo>
                      <a:pt x="1091" y="160"/>
                    </a:lnTo>
                    <a:lnTo>
                      <a:pt x="1092" y="148"/>
                    </a:lnTo>
                    <a:lnTo>
                      <a:pt x="1099" y="139"/>
                    </a:lnTo>
                    <a:lnTo>
                      <a:pt x="1104" y="137"/>
                    </a:lnTo>
                    <a:lnTo>
                      <a:pt x="1104" y="129"/>
                    </a:lnTo>
                    <a:lnTo>
                      <a:pt x="1106" y="112"/>
                    </a:lnTo>
                    <a:lnTo>
                      <a:pt x="1105" y="105"/>
                    </a:lnTo>
                    <a:lnTo>
                      <a:pt x="1111" y="87"/>
                    </a:lnTo>
                    <a:lnTo>
                      <a:pt x="1133" y="58"/>
                    </a:lnTo>
                    <a:lnTo>
                      <a:pt x="1140" y="42"/>
                    </a:lnTo>
                    <a:lnTo>
                      <a:pt x="1131" y="37"/>
                    </a:lnTo>
                    <a:lnTo>
                      <a:pt x="1116" y="48"/>
                    </a:lnTo>
                    <a:lnTo>
                      <a:pt x="1107" y="51"/>
                    </a:lnTo>
                    <a:lnTo>
                      <a:pt x="1106" y="37"/>
                    </a:lnTo>
                    <a:lnTo>
                      <a:pt x="1100" y="33"/>
                    </a:lnTo>
                    <a:lnTo>
                      <a:pt x="1096" y="27"/>
                    </a:lnTo>
                    <a:lnTo>
                      <a:pt x="1095" y="20"/>
                    </a:lnTo>
                    <a:lnTo>
                      <a:pt x="1085" y="32"/>
                    </a:lnTo>
                    <a:lnTo>
                      <a:pt x="1081" y="26"/>
                    </a:lnTo>
                    <a:lnTo>
                      <a:pt x="1074" y="26"/>
                    </a:lnTo>
                    <a:lnTo>
                      <a:pt x="1073" y="51"/>
                    </a:lnTo>
                    <a:lnTo>
                      <a:pt x="1059" y="46"/>
                    </a:lnTo>
                    <a:lnTo>
                      <a:pt x="1065" y="59"/>
                    </a:lnTo>
                    <a:lnTo>
                      <a:pt x="1073" y="67"/>
                    </a:lnTo>
                    <a:lnTo>
                      <a:pt x="1074" y="71"/>
                    </a:lnTo>
                    <a:lnTo>
                      <a:pt x="1061" y="79"/>
                    </a:lnTo>
                    <a:lnTo>
                      <a:pt x="1053" y="91"/>
                    </a:lnTo>
                    <a:lnTo>
                      <a:pt x="1057" y="105"/>
                    </a:lnTo>
                    <a:lnTo>
                      <a:pt x="1032" y="105"/>
                    </a:lnTo>
                    <a:lnTo>
                      <a:pt x="1020" y="118"/>
                    </a:lnTo>
                    <a:lnTo>
                      <a:pt x="1015" y="129"/>
                    </a:lnTo>
                    <a:lnTo>
                      <a:pt x="1002" y="144"/>
                    </a:lnTo>
                    <a:lnTo>
                      <a:pt x="1000" y="150"/>
                    </a:lnTo>
                    <a:lnTo>
                      <a:pt x="1003" y="159"/>
                    </a:lnTo>
                    <a:lnTo>
                      <a:pt x="1000" y="169"/>
                    </a:lnTo>
                    <a:lnTo>
                      <a:pt x="1000" y="183"/>
                    </a:lnTo>
                    <a:lnTo>
                      <a:pt x="992" y="184"/>
                    </a:lnTo>
                    <a:lnTo>
                      <a:pt x="987" y="178"/>
                    </a:lnTo>
                    <a:lnTo>
                      <a:pt x="987" y="170"/>
                    </a:lnTo>
                    <a:lnTo>
                      <a:pt x="992" y="166"/>
                    </a:lnTo>
                    <a:lnTo>
                      <a:pt x="978" y="162"/>
                    </a:lnTo>
                    <a:lnTo>
                      <a:pt x="986" y="151"/>
                    </a:lnTo>
                    <a:lnTo>
                      <a:pt x="984" y="150"/>
                    </a:lnTo>
                    <a:lnTo>
                      <a:pt x="954" y="145"/>
                    </a:lnTo>
                    <a:lnTo>
                      <a:pt x="956" y="159"/>
                    </a:lnTo>
                    <a:lnTo>
                      <a:pt x="952" y="160"/>
                    </a:lnTo>
                    <a:lnTo>
                      <a:pt x="944" y="156"/>
                    </a:lnTo>
                    <a:lnTo>
                      <a:pt x="944" y="150"/>
                    </a:lnTo>
                    <a:lnTo>
                      <a:pt x="941" y="140"/>
                    </a:lnTo>
                    <a:lnTo>
                      <a:pt x="938" y="143"/>
                    </a:lnTo>
                    <a:lnTo>
                      <a:pt x="935" y="133"/>
                    </a:lnTo>
                    <a:lnTo>
                      <a:pt x="929" y="138"/>
                    </a:lnTo>
                    <a:lnTo>
                      <a:pt x="927" y="133"/>
                    </a:lnTo>
                    <a:lnTo>
                      <a:pt x="922" y="138"/>
                    </a:lnTo>
                    <a:lnTo>
                      <a:pt x="920" y="155"/>
                    </a:lnTo>
                    <a:lnTo>
                      <a:pt x="916" y="146"/>
                    </a:lnTo>
                    <a:lnTo>
                      <a:pt x="911" y="135"/>
                    </a:lnTo>
                    <a:lnTo>
                      <a:pt x="907" y="132"/>
                    </a:lnTo>
                    <a:lnTo>
                      <a:pt x="907" y="157"/>
                    </a:lnTo>
                    <a:lnTo>
                      <a:pt x="924" y="167"/>
                    </a:lnTo>
                    <a:lnTo>
                      <a:pt x="930" y="167"/>
                    </a:lnTo>
                    <a:lnTo>
                      <a:pt x="930" y="178"/>
                    </a:lnTo>
                    <a:lnTo>
                      <a:pt x="928" y="188"/>
                    </a:lnTo>
                    <a:lnTo>
                      <a:pt x="928" y="199"/>
                    </a:lnTo>
                    <a:lnTo>
                      <a:pt x="933" y="210"/>
                    </a:lnTo>
                    <a:lnTo>
                      <a:pt x="933" y="225"/>
                    </a:lnTo>
                    <a:lnTo>
                      <a:pt x="925" y="219"/>
                    </a:lnTo>
                    <a:lnTo>
                      <a:pt x="907" y="191"/>
                    </a:lnTo>
                    <a:lnTo>
                      <a:pt x="891" y="175"/>
                    </a:lnTo>
                    <a:lnTo>
                      <a:pt x="895" y="194"/>
                    </a:lnTo>
                    <a:lnTo>
                      <a:pt x="890" y="194"/>
                    </a:lnTo>
                    <a:lnTo>
                      <a:pt x="886" y="205"/>
                    </a:lnTo>
                    <a:lnTo>
                      <a:pt x="881" y="204"/>
                    </a:lnTo>
                    <a:lnTo>
                      <a:pt x="877" y="212"/>
                    </a:lnTo>
                    <a:lnTo>
                      <a:pt x="874" y="208"/>
                    </a:lnTo>
                    <a:lnTo>
                      <a:pt x="874" y="202"/>
                    </a:lnTo>
                    <a:lnTo>
                      <a:pt x="877" y="191"/>
                    </a:lnTo>
                    <a:lnTo>
                      <a:pt x="870" y="194"/>
                    </a:lnTo>
                    <a:lnTo>
                      <a:pt x="863" y="204"/>
                    </a:lnTo>
                    <a:lnTo>
                      <a:pt x="859" y="218"/>
                    </a:lnTo>
                    <a:lnTo>
                      <a:pt x="853" y="220"/>
                    </a:lnTo>
                    <a:lnTo>
                      <a:pt x="855" y="235"/>
                    </a:lnTo>
                    <a:lnTo>
                      <a:pt x="857" y="241"/>
                    </a:lnTo>
                    <a:lnTo>
                      <a:pt x="841" y="256"/>
                    </a:lnTo>
                    <a:lnTo>
                      <a:pt x="834" y="275"/>
                    </a:lnTo>
                    <a:lnTo>
                      <a:pt x="827" y="285"/>
                    </a:lnTo>
                    <a:lnTo>
                      <a:pt x="837" y="264"/>
                    </a:lnTo>
                    <a:lnTo>
                      <a:pt x="838" y="252"/>
                    </a:lnTo>
                    <a:lnTo>
                      <a:pt x="839" y="229"/>
                    </a:lnTo>
                    <a:lnTo>
                      <a:pt x="841" y="212"/>
                    </a:lnTo>
                    <a:lnTo>
                      <a:pt x="838" y="191"/>
                    </a:lnTo>
                    <a:lnTo>
                      <a:pt x="828" y="194"/>
                    </a:lnTo>
                    <a:lnTo>
                      <a:pt x="822" y="208"/>
                    </a:lnTo>
                    <a:lnTo>
                      <a:pt x="812" y="223"/>
                    </a:lnTo>
                    <a:lnTo>
                      <a:pt x="809" y="246"/>
                    </a:lnTo>
                    <a:lnTo>
                      <a:pt x="804" y="266"/>
                    </a:lnTo>
                    <a:lnTo>
                      <a:pt x="803" y="214"/>
                    </a:lnTo>
                    <a:lnTo>
                      <a:pt x="777" y="218"/>
                    </a:lnTo>
                    <a:lnTo>
                      <a:pt x="768" y="235"/>
                    </a:lnTo>
                    <a:lnTo>
                      <a:pt x="767" y="240"/>
                    </a:lnTo>
                    <a:lnTo>
                      <a:pt x="769" y="261"/>
                    </a:lnTo>
                    <a:lnTo>
                      <a:pt x="779" y="274"/>
                    </a:lnTo>
                    <a:lnTo>
                      <a:pt x="788" y="278"/>
                    </a:lnTo>
                    <a:lnTo>
                      <a:pt x="795" y="291"/>
                    </a:lnTo>
                    <a:lnTo>
                      <a:pt x="794" y="301"/>
                    </a:lnTo>
                    <a:lnTo>
                      <a:pt x="785" y="300"/>
                    </a:lnTo>
                    <a:lnTo>
                      <a:pt x="779" y="284"/>
                    </a:lnTo>
                    <a:lnTo>
                      <a:pt x="768" y="277"/>
                    </a:lnTo>
                    <a:lnTo>
                      <a:pt x="760" y="261"/>
                    </a:lnTo>
                    <a:lnTo>
                      <a:pt x="751" y="252"/>
                    </a:lnTo>
                    <a:lnTo>
                      <a:pt x="739" y="254"/>
                    </a:lnTo>
                    <a:lnTo>
                      <a:pt x="746" y="272"/>
                    </a:lnTo>
                    <a:lnTo>
                      <a:pt x="760" y="284"/>
                    </a:lnTo>
                    <a:lnTo>
                      <a:pt x="750" y="294"/>
                    </a:lnTo>
                    <a:lnTo>
                      <a:pt x="741" y="286"/>
                    </a:lnTo>
                    <a:lnTo>
                      <a:pt x="737" y="293"/>
                    </a:lnTo>
                    <a:lnTo>
                      <a:pt x="735" y="280"/>
                    </a:lnTo>
                    <a:lnTo>
                      <a:pt x="726" y="285"/>
                    </a:lnTo>
                    <a:lnTo>
                      <a:pt x="726" y="280"/>
                    </a:lnTo>
                    <a:lnTo>
                      <a:pt x="729" y="267"/>
                    </a:lnTo>
                    <a:lnTo>
                      <a:pt x="724" y="261"/>
                    </a:lnTo>
                    <a:lnTo>
                      <a:pt x="721" y="266"/>
                    </a:lnTo>
                    <a:lnTo>
                      <a:pt x="714" y="290"/>
                    </a:lnTo>
                    <a:lnTo>
                      <a:pt x="715" y="299"/>
                    </a:lnTo>
                    <a:lnTo>
                      <a:pt x="720" y="306"/>
                    </a:lnTo>
                    <a:lnTo>
                      <a:pt x="697" y="318"/>
                    </a:lnTo>
                    <a:lnTo>
                      <a:pt x="691" y="325"/>
                    </a:lnTo>
                    <a:lnTo>
                      <a:pt x="688" y="332"/>
                    </a:lnTo>
                    <a:lnTo>
                      <a:pt x="687" y="343"/>
                    </a:lnTo>
                    <a:lnTo>
                      <a:pt x="690" y="350"/>
                    </a:lnTo>
                    <a:lnTo>
                      <a:pt x="698" y="347"/>
                    </a:lnTo>
                    <a:lnTo>
                      <a:pt x="704" y="355"/>
                    </a:lnTo>
                    <a:lnTo>
                      <a:pt x="692" y="355"/>
                    </a:lnTo>
                    <a:lnTo>
                      <a:pt x="696" y="365"/>
                    </a:lnTo>
                    <a:lnTo>
                      <a:pt x="696" y="372"/>
                    </a:lnTo>
                    <a:lnTo>
                      <a:pt x="683" y="368"/>
                    </a:lnTo>
                    <a:lnTo>
                      <a:pt x="678" y="370"/>
                    </a:lnTo>
                    <a:lnTo>
                      <a:pt x="686" y="377"/>
                    </a:lnTo>
                    <a:lnTo>
                      <a:pt x="681" y="383"/>
                    </a:lnTo>
                    <a:lnTo>
                      <a:pt x="670" y="380"/>
                    </a:lnTo>
                    <a:lnTo>
                      <a:pt x="667" y="386"/>
                    </a:lnTo>
                    <a:lnTo>
                      <a:pt x="659" y="383"/>
                    </a:lnTo>
                    <a:lnTo>
                      <a:pt x="643" y="390"/>
                    </a:lnTo>
                    <a:lnTo>
                      <a:pt x="639" y="399"/>
                    </a:lnTo>
                    <a:lnTo>
                      <a:pt x="633" y="403"/>
                    </a:lnTo>
                    <a:lnTo>
                      <a:pt x="632" y="407"/>
                    </a:lnTo>
                    <a:lnTo>
                      <a:pt x="642" y="414"/>
                    </a:lnTo>
                    <a:lnTo>
                      <a:pt x="651" y="410"/>
                    </a:lnTo>
                    <a:lnTo>
                      <a:pt x="656" y="404"/>
                    </a:lnTo>
                    <a:lnTo>
                      <a:pt x="672" y="414"/>
                    </a:lnTo>
                    <a:lnTo>
                      <a:pt x="685" y="406"/>
                    </a:lnTo>
                    <a:lnTo>
                      <a:pt x="687" y="409"/>
                    </a:lnTo>
                    <a:lnTo>
                      <a:pt x="691" y="418"/>
                    </a:lnTo>
                    <a:lnTo>
                      <a:pt x="681" y="418"/>
                    </a:lnTo>
                    <a:lnTo>
                      <a:pt x="676" y="425"/>
                    </a:lnTo>
                    <a:lnTo>
                      <a:pt x="674" y="439"/>
                    </a:lnTo>
                    <a:lnTo>
                      <a:pt x="659" y="430"/>
                    </a:lnTo>
                    <a:lnTo>
                      <a:pt x="648" y="430"/>
                    </a:lnTo>
                    <a:lnTo>
                      <a:pt x="645" y="424"/>
                    </a:lnTo>
                    <a:lnTo>
                      <a:pt x="633" y="422"/>
                    </a:lnTo>
                    <a:lnTo>
                      <a:pt x="619" y="430"/>
                    </a:lnTo>
                    <a:lnTo>
                      <a:pt x="616" y="438"/>
                    </a:lnTo>
                    <a:lnTo>
                      <a:pt x="626" y="453"/>
                    </a:lnTo>
                    <a:lnTo>
                      <a:pt x="626" y="462"/>
                    </a:lnTo>
                    <a:lnTo>
                      <a:pt x="619" y="461"/>
                    </a:lnTo>
                    <a:lnTo>
                      <a:pt x="624" y="476"/>
                    </a:lnTo>
                    <a:lnTo>
                      <a:pt x="626" y="487"/>
                    </a:lnTo>
                    <a:lnTo>
                      <a:pt x="617" y="483"/>
                    </a:lnTo>
                    <a:lnTo>
                      <a:pt x="617" y="494"/>
                    </a:lnTo>
                    <a:lnTo>
                      <a:pt x="610" y="495"/>
                    </a:lnTo>
                    <a:lnTo>
                      <a:pt x="605" y="457"/>
                    </a:lnTo>
                    <a:lnTo>
                      <a:pt x="597" y="460"/>
                    </a:lnTo>
                    <a:lnTo>
                      <a:pt x="594" y="473"/>
                    </a:lnTo>
                    <a:lnTo>
                      <a:pt x="586" y="471"/>
                    </a:lnTo>
                    <a:lnTo>
                      <a:pt x="583" y="474"/>
                    </a:lnTo>
                    <a:lnTo>
                      <a:pt x="594" y="479"/>
                    </a:lnTo>
                    <a:lnTo>
                      <a:pt x="591" y="483"/>
                    </a:lnTo>
                    <a:lnTo>
                      <a:pt x="583" y="485"/>
                    </a:lnTo>
                    <a:lnTo>
                      <a:pt x="575" y="490"/>
                    </a:lnTo>
                    <a:lnTo>
                      <a:pt x="573" y="499"/>
                    </a:lnTo>
                    <a:lnTo>
                      <a:pt x="574" y="509"/>
                    </a:lnTo>
                    <a:lnTo>
                      <a:pt x="583" y="516"/>
                    </a:lnTo>
                    <a:lnTo>
                      <a:pt x="575" y="520"/>
                    </a:lnTo>
                    <a:lnTo>
                      <a:pt x="580" y="525"/>
                    </a:lnTo>
                    <a:lnTo>
                      <a:pt x="574" y="527"/>
                    </a:lnTo>
                    <a:lnTo>
                      <a:pt x="570" y="539"/>
                    </a:lnTo>
                    <a:lnTo>
                      <a:pt x="567" y="542"/>
                    </a:lnTo>
                    <a:lnTo>
                      <a:pt x="561" y="542"/>
                    </a:lnTo>
                    <a:lnTo>
                      <a:pt x="562" y="546"/>
                    </a:lnTo>
                    <a:lnTo>
                      <a:pt x="572" y="549"/>
                    </a:lnTo>
                    <a:lnTo>
                      <a:pt x="591" y="542"/>
                    </a:lnTo>
                    <a:lnTo>
                      <a:pt x="578" y="558"/>
                    </a:lnTo>
                    <a:lnTo>
                      <a:pt x="572" y="562"/>
                    </a:lnTo>
                    <a:lnTo>
                      <a:pt x="553" y="558"/>
                    </a:lnTo>
                    <a:lnTo>
                      <a:pt x="548" y="553"/>
                    </a:lnTo>
                    <a:lnTo>
                      <a:pt x="547" y="546"/>
                    </a:lnTo>
                    <a:lnTo>
                      <a:pt x="540" y="547"/>
                    </a:lnTo>
                    <a:lnTo>
                      <a:pt x="529" y="557"/>
                    </a:lnTo>
                    <a:lnTo>
                      <a:pt x="524" y="574"/>
                    </a:lnTo>
                    <a:lnTo>
                      <a:pt x="514" y="581"/>
                    </a:lnTo>
                    <a:lnTo>
                      <a:pt x="513" y="591"/>
                    </a:lnTo>
                    <a:lnTo>
                      <a:pt x="520" y="591"/>
                    </a:lnTo>
                    <a:lnTo>
                      <a:pt x="519" y="598"/>
                    </a:lnTo>
                    <a:lnTo>
                      <a:pt x="518" y="603"/>
                    </a:lnTo>
                    <a:lnTo>
                      <a:pt x="509" y="607"/>
                    </a:lnTo>
                    <a:lnTo>
                      <a:pt x="504" y="625"/>
                    </a:lnTo>
                    <a:lnTo>
                      <a:pt x="497" y="624"/>
                    </a:lnTo>
                    <a:lnTo>
                      <a:pt x="491" y="628"/>
                    </a:lnTo>
                    <a:lnTo>
                      <a:pt x="484" y="629"/>
                    </a:lnTo>
                    <a:lnTo>
                      <a:pt x="476" y="640"/>
                    </a:lnTo>
                    <a:lnTo>
                      <a:pt x="482" y="650"/>
                    </a:lnTo>
                    <a:lnTo>
                      <a:pt x="478" y="654"/>
                    </a:lnTo>
                    <a:lnTo>
                      <a:pt x="467" y="656"/>
                    </a:lnTo>
                    <a:lnTo>
                      <a:pt x="467" y="666"/>
                    </a:lnTo>
                    <a:lnTo>
                      <a:pt x="456" y="667"/>
                    </a:lnTo>
                    <a:lnTo>
                      <a:pt x="459" y="673"/>
                    </a:lnTo>
                    <a:lnTo>
                      <a:pt x="454" y="677"/>
                    </a:lnTo>
                    <a:lnTo>
                      <a:pt x="452" y="686"/>
                    </a:lnTo>
                    <a:lnTo>
                      <a:pt x="465" y="688"/>
                    </a:lnTo>
                    <a:lnTo>
                      <a:pt x="462" y="694"/>
                    </a:lnTo>
                    <a:lnTo>
                      <a:pt x="454" y="699"/>
                    </a:lnTo>
                    <a:lnTo>
                      <a:pt x="448" y="694"/>
                    </a:lnTo>
                    <a:lnTo>
                      <a:pt x="448" y="697"/>
                    </a:lnTo>
                    <a:lnTo>
                      <a:pt x="448" y="711"/>
                    </a:lnTo>
                    <a:lnTo>
                      <a:pt x="454" y="720"/>
                    </a:lnTo>
                    <a:lnTo>
                      <a:pt x="459" y="713"/>
                    </a:lnTo>
                    <a:lnTo>
                      <a:pt x="463" y="716"/>
                    </a:lnTo>
                    <a:lnTo>
                      <a:pt x="461" y="726"/>
                    </a:lnTo>
                    <a:lnTo>
                      <a:pt x="440" y="729"/>
                    </a:lnTo>
                    <a:lnTo>
                      <a:pt x="436" y="734"/>
                    </a:lnTo>
                    <a:lnTo>
                      <a:pt x="435" y="748"/>
                    </a:lnTo>
                    <a:lnTo>
                      <a:pt x="427" y="754"/>
                    </a:lnTo>
                    <a:lnTo>
                      <a:pt x="418" y="757"/>
                    </a:lnTo>
                    <a:lnTo>
                      <a:pt x="412" y="772"/>
                    </a:lnTo>
                    <a:lnTo>
                      <a:pt x="420" y="770"/>
                    </a:lnTo>
                    <a:lnTo>
                      <a:pt x="429" y="762"/>
                    </a:lnTo>
                    <a:lnTo>
                      <a:pt x="440" y="757"/>
                    </a:lnTo>
                    <a:lnTo>
                      <a:pt x="440" y="767"/>
                    </a:lnTo>
                    <a:lnTo>
                      <a:pt x="446" y="779"/>
                    </a:lnTo>
                    <a:lnTo>
                      <a:pt x="427" y="773"/>
                    </a:lnTo>
                    <a:lnTo>
                      <a:pt x="425" y="781"/>
                    </a:lnTo>
                    <a:lnTo>
                      <a:pt x="429" y="785"/>
                    </a:lnTo>
                    <a:lnTo>
                      <a:pt x="423" y="790"/>
                    </a:lnTo>
                    <a:lnTo>
                      <a:pt x="420" y="796"/>
                    </a:lnTo>
                    <a:lnTo>
                      <a:pt x="423" y="806"/>
                    </a:lnTo>
                    <a:lnTo>
                      <a:pt x="419" y="808"/>
                    </a:lnTo>
                    <a:lnTo>
                      <a:pt x="413" y="805"/>
                    </a:lnTo>
                    <a:lnTo>
                      <a:pt x="409" y="811"/>
                    </a:lnTo>
                    <a:lnTo>
                      <a:pt x="412" y="821"/>
                    </a:lnTo>
                    <a:lnTo>
                      <a:pt x="418" y="826"/>
                    </a:lnTo>
                    <a:lnTo>
                      <a:pt x="420" y="845"/>
                    </a:lnTo>
                    <a:lnTo>
                      <a:pt x="413" y="837"/>
                    </a:lnTo>
                    <a:lnTo>
                      <a:pt x="406" y="834"/>
                    </a:lnTo>
                    <a:lnTo>
                      <a:pt x="400" y="821"/>
                    </a:lnTo>
                    <a:lnTo>
                      <a:pt x="401" y="838"/>
                    </a:lnTo>
                    <a:lnTo>
                      <a:pt x="397" y="844"/>
                    </a:lnTo>
                    <a:lnTo>
                      <a:pt x="391" y="847"/>
                    </a:lnTo>
                    <a:lnTo>
                      <a:pt x="387" y="856"/>
                    </a:lnTo>
                    <a:lnTo>
                      <a:pt x="392" y="859"/>
                    </a:lnTo>
                    <a:lnTo>
                      <a:pt x="398" y="856"/>
                    </a:lnTo>
                    <a:lnTo>
                      <a:pt x="403" y="848"/>
                    </a:lnTo>
                    <a:lnTo>
                      <a:pt x="405" y="851"/>
                    </a:lnTo>
                    <a:lnTo>
                      <a:pt x="403" y="856"/>
                    </a:lnTo>
                    <a:lnTo>
                      <a:pt x="403" y="864"/>
                    </a:lnTo>
                    <a:lnTo>
                      <a:pt x="406" y="871"/>
                    </a:lnTo>
                    <a:lnTo>
                      <a:pt x="398" y="877"/>
                    </a:lnTo>
                    <a:lnTo>
                      <a:pt x="387" y="872"/>
                    </a:lnTo>
                    <a:lnTo>
                      <a:pt x="382" y="880"/>
                    </a:lnTo>
                    <a:lnTo>
                      <a:pt x="376" y="876"/>
                    </a:lnTo>
                    <a:lnTo>
                      <a:pt x="369" y="886"/>
                    </a:lnTo>
                    <a:lnTo>
                      <a:pt x="368" y="896"/>
                    </a:lnTo>
                    <a:lnTo>
                      <a:pt x="360" y="902"/>
                    </a:lnTo>
                    <a:lnTo>
                      <a:pt x="352" y="904"/>
                    </a:lnTo>
                    <a:lnTo>
                      <a:pt x="347" y="925"/>
                    </a:lnTo>
                    <a:lnTo>
                      <a:pt x="357" y="921"/>
                    </a:lnTo>
                    <a:lnTo>
                      <a:pt x="366" y="915"/>
                    </a:lnTo>
                    <a:lnTo>
                      <a:pt x="370" y="919"/>
                    </a:lnTo>
                    <a:lnTo>
                      <a:pt x="353" y="926"/>
                    </a:lnTo>
                    <a:lnTo>
                      <a:pt x="353" y="937"/>
                    </a:lnTo>
                    <a:lnTo>
                      <a:pt x="355" y="948"/>
                    </a:lnTo>
                    <a:lnTo>
                      <a:pt x="352" y="955"/>
                    </a:lnTo>
                    <a:lnTo>
                      <a:pt x="341" y="958"/>
                    </a:lnTo>
                    <a:lnTo>
                      <a:pt x="327" y="947"/>
                    </a:lnTo>
                    <a:lnTo>
                      <a:pt x="323" y="947"/>
                    </a:lnTo>
                    <a:lnTo>
                      <a:pt x="315" y="962"/>
                    </a:lnTo>
                    <a:lnTo>
                      <a:pt x="305" y="969"/>
                    </a:lnTo>
                    <a:lnTo>
                      <a:pt x="304" y="976"/>
                    </a:lnTo>
                    <a:lnTo>
                      <a:pt x="296" y="980"/>
                    </a:lnTo>
                    <a:lnTo>
                      <a:pt x="280" y="1006"/>
                    </a:lnTo>
                    <a:lnTo>
                      <a:pt x="277" y="1012"/>
                    </a:lnTo>
                    <a:lnTo>
                      <a:pt x="280" y="1022"/>
                    </a:lnTo>
                    <a:lnTo>
                      <a:pt x="280" y="1026"/>
                    </a:lnTo>
                    <a:lnTo>
                      <a:pt x="258" y="1038"/>
                    </a:lnTo>
                    <a:lnTo>
                      <a:pt x="258" y="1048"/>
                    </a:lnTo>
                    <a:lnTo>
                      <a:pt x="263" y="1053"/>
                    </a:lnTo>
                    <a:lnTo>
                      <a:pt x="274" y="1048"/>
                    </a:lnTo>
                    <a:lnTo>
                      <a:pt x="269" y="1064"/>
                    </a:lnTo>
                    <a:lnTo>
                      <a:pt x="277" y="1075"/>
                    </a:lnTo>
                    <a:lnTo>
                      <a:pt x="283" y="1079"/>
                    </a:lnTo>
                    <a:lnTo>
                      <a:pt x="320" y="1052"/>
                    </a:lnTo>
                    <a:lnTo>
                      <a:pt x="342" y="1042"/>
                    </a:lnTo>
                    <a:lnTo>
                      <a:pt x="347" y="1036"/>
                    </a:lnTo>
                    <a:lnTo>
                      <a:pt x="352" y="1038"/>
                    </a:lnTo>
                    <a:lnTo>
                      <a:pt x="348" y="1044"/>
                    </a:lnTo>
                    <a:lnTo>
                      <a:pt x="335" y="1052"/>
                    </a:lnTo>
                    <a:lnTo>
                      <a:pt x="327" y="1053"/>
                    </a:lnTo>
                    <a:lnTo>
                      <a:pt x="316" y="1060"/>
                    </a:lnTo>
                    <a:lnTo>
                      <a:pt x="307" y="1068"/>
                    </a:lnTo>
                    <a:lnTo>
                      <a:pt x="314" y="1075"/>
                    </a:lnTo>
                    <a:lnTo>
                      <a:pt x="312" y="1079"/>
                    </a:lnTo>
                    <a:lnTo>
                      <a:pt x="295" y="1086"/>
                    </a:lnTo>
                    <a:lnTo>
                      <a:pt x="285" y="1086"/>
                    </a:lnTo>
                    <a:lnTo>
                      <a:pt x="282" y="1090"/>
                    </a:lnTo>
                    <a:lnTo>
                      <a:pt x="284" y="1096"/>
                    </a:lnTo>
                    <a:lnTo>
                      <a:pt x="280" y="1097"/>
                    </a:lnTo>
                    <a:lnTo>
                      <a:pt x="271" y="1096"/>
                    </a:lnTo>
                    <a:lnTo>
                      <a:pt x="271" y="1086"/>
                    </a:lnTo>
                    <a:lnTo>
                      <a:pt x="263" y="1071"/>
                    </a:lnTo>
                    <a:lnTo>
                      <a:pt x="258" y="1066"/>
                    </a:lnTo>
                    <a:lnTo>
                      <a:pt x="253" y="1066"/>
                    </a:lnTo>
                    <a:lnTo>
                      <a:pt x="250" y="1073"/>
                    </a:lnTo>
                    <a:lnTo>
                      <a:pt x="242" y="1074"/>
                    </a:lnTo>
                    <a:lnTo>
                      <a:pt x="236" y="1080"/>
                    </a:lnTo>
                    <a:lnTo>
                      <a:pt x="235" y="1087"/>
                    </a:lnTo>
                    <a:lnTo>
                      <a:pt x="241" y="1092"/>
                    </a:lnTo>
                    <a:lnTo>
                      <a:pt x="242" y="1097"/>
                    </a:lnTo>
                    <a:lnTo>
                      <a:pt x="231" y="1103"/>
                    </a:lnTo>
                    <a:lnTo>
                      <a:pt x="228" y="1097"/>
                    </a:lnTo>
                    <a:lnTo>
                      <a:pt x="228" y="1089"/>
                    </a:lnTo>
                    <a:lnTo>
                      <a:pt x="225" y="1082"/>
                    </a:lnTo>
                    <a:lnTo>
                      <a:pt x="198" y="1093"/>
                    </a:lnTo>
                    <a:lnTo>
                      <a:pt x="194" y="1098"/>
                    </a:lnTo>
                    <a:lnTo>
                      <a:pt x="190" y="1109"/>
                    </a:lnTo>
                    <a:lnTo>
                      <a:pt x="183" y="1108"/>
                    </a:lnTo>
                    <a:lnTo>
                      <a:pt x="185" y="1116"/>
                    </a:lnTo>
                    <a:lnTo>
                      <a:pt x="183" y="1119"/>
                    </a:lnTo>
                    <a:lnTo>
                      <a:pt x="175" y="1120"/>
                    </a:lnTo>
                    <a:lnTo>
                      <a:pt x="175" y="1117"/>
                    </a:lnTo>
                    <a:lnTo>
                      <a:pt x="174" y="1112"/>
                    </a:lnTo>
                    <a:lnTo>
                      <a:pt x="169" y="1113"/>
                    </a:lnTo>
                    <a:lnTo>
                      <a:pt x="166" y="1117"/>
                    </a:lnTo>
                    <a:lnTo>
                      <a:pt x="167" y="1122"/>
                    </a:lnTo>
                    <a:lnTo>
                      <a:pt x="166" y="1124"/>
                    </a:lnTo>
                    <a:lnTo>
                      <a:pt x="156" y="1124"/>
                    </a:lnTo>
                    <a:lnTo>
                      <a:pt x="143" y="1132"/>
                    </a:lnTo>
                    <a:lnTo>
                      <a:pt x="140" y="1145"/>
                    </a:lnTo>
                    <a:lnTo>
                      <a:pt x="135" y="1156"/>
                    </a:lnTo>
                    <a:lnTo>
                      <a:pt x="128" y="1151"/>
                    </a:lnTo>
                    <a:lnTo>
                      <a:pt x="118" y="1150"/>
                    </a:lnTo>
                    <a:lnTo>
                      <a:pt x="110" y="1157"/>
                    </a:lnTo>
                    <a:lnTo>
                      <a:pt x="107" y="1163"/>
                    </a:lnTo>
                    <a:lnTo>
                      <a:pt x="117" y="1171"/>
                    </a:lnTo>
                    <a:lnTo>
                      <a:pt x="111" y="1177"/>
                    </a:lnTo>
                    <a:lnTo>
                      <a:pt x="121" y="1178"/>
                    </a:lnTo>
                    <a:lnTo>
                      <a:pt x="132" y="1176"/>
                    </a:lnTo>
                    <a:lnTo>
                      <a:pt x="137" y="1182"/>
                    </a:lnTo>
                    <a:lnTo>
                      <a:pt x="142" y="1184"/>
                    </a:lnTo>
                    <a:lnTo>
                      <a:pt x="135" y="1193"/>
                    </a:lnTo>
                    <a:lnTo>
                      <a:pt x="138" y="1199"/>
                    </a:lnTo>
                    <a:lnTo>
                      <a:pt x="131" y="1195"/>
                    </a:lnTo>
                    <a:lnTo>
                      <a:pt x="122" y="1195"/>
                    </a:lnTo>
                    <a:lnTo>
                      <a:pt x="99" y="1192"/>
                    </a:lnTo>
                    <a:lnTo>
                      <a:pt x="91" y="1193"/>
                    </a:lnTo>
                    <a:lnTo>
                      <a:pt x="86" y="1197"/>
                    </a:lnTo>
                    <a:lnTo>
                      <a:pt x="80" y="1195"/>
                    </a:lnTo>
                    <a:lnTo>
                      <a:pt x="74" y="1200"/>
                    </a:lnTo>
                    <a:lnTo>
                      <a:pt x="75" y="1203"/>
                    </a:lnTo>
                    <a:lnTo>
                      <a:pt x="81" y="1205"/>
                    </a:lnTo>
                    <a:lnTo>
                      <a:pt x="75" y="1208"/>
                    </a:lnTo>
                    <a:lnTo>
                      <a:pt x="75" y="1214"/>
                    </a:lnTo>
                    <a:lnTo>
                      <a:pt x="83" y="1213"/>
                    </a:lnTo>
                    <a:lnTo>
                      <a:pt x="89" y="1210"/>
                    </a:lnTo>
                    <a:lnTo>
                      <a:pt x="81" y="1220"/>
                    </a:lnTo>
                    <a:lnTo>
                      <a:pt x="81" y="1227"/>
                    </a:lnTo>
                    <a:lnTo>
                      <a:pt x="86" y="1243"/>
                    </a:lnTo>
                    <a:lnTo>
                      <a:pt x="83" y="1245"/>
                    </a:lnTo>
                    <a:lnTo>
                      <a:pt x="78" y="1230"/>
                    </a:lnTo>
                    <a:lnTo>
                      <a:pt x="74" y="1224"/>
                    </a:lnTo>
                    <a:lnTo>
                      <a:pt x="64" y="1230"/>
                    </a:lnTo>
                    <a:lnTo>
                      <a:pt x="59" y="1238"/>
                    </a:lnTo>
                    <a:lnTo>
                      <a:pt x="56" y="1248"/>
                    </a:lnTo>
                    <a:lnTo>
                      <a:pt x="61" y="1253"/>
                    </a:lnTo>
                    <a:lnTo>
                      <a:pt x="62" y="1259"/>
                    </a:lnTo>
                    <a:lnTo>
                      <a:pt x="53" y="1253"/>
                    </a:lnTo>
                    <a:lnTo>
                      <a:pt x="50" y="1246"/>
                    </a:lnTo>
                    <a:lnTo>
                      <a:pt x="41" y="1248"/>
                    </a:lnTo>
                    <a:lnTo>
                      <a:pt x="27" y="1248"/>
                    </a:lnTo>
                    <a:lnTo>
                      <a:pt x="27" y="1254"/>
                    </a:lnTo>
                    <a:lnTo>
                      <a:pt x="29" y="1259"/>
                    </a:lnTo>
                    <a:lnTo>
                      <a:pt x="13" y="1247"/>
                    </a:lnTo>
                    <a:lnTo>
                      <a:pt x="9" y="1251"/>
                    </a:lnTo>
                    <a:lnTo>
                      <a:pt x="15" y="1265"/>
                    </a:lnTo>
                    <a:lnTo>
                      <a:pt x="11" y="1272"/>
                    </a:lnTo>
                    <a:lnTo>
                      <a:pt x="13" y="1274"/>
                    </a:lnTo>
                    <a:lnTo>
                      <a:pt x="41" y="1274"/>
                    </a:lnTo>
                    <a:lnTo>
                      <a:pt x="67" y="1268"/>
                    </a:lnTo>
                    <a:lnTo>
                      <a:pt x="51" y="1275"/>
                    </a:lnTo>
                    <a:lnTo>
                      <a:pt x="53" y="1279"/>
                    </a:lnTo>
                    <a:lnTo>
                      <a:pt x="65" y="1279"/>
                    </a:lnTo>
                    <a:lnTo>
                      <a:pt x="74" y="1275"/>
                    </a:lnTo>
                    <a:lnTo>
                      <a:pt x="77" y="1278"/>
                    </a:lnTo>
                    <a:lnTo>
                      <a:pt x="67" y="1284"/>
                    </a:lnTo>
                    <a:lnTo>
                      <a:pt x="52" y="1286"/>
                    </a:lnTo>
                    <a:lnTo>
                      <a:pt x="36" y="1286"/>
                    </a:lnTo>
                    <a:lnTo>
                      <a:pt x="30" y="1281"/>
                    </a:lnTo>
                    <a:lnTo>
                      <a:pt x="24" y="1281"/>
                    </a:lnTo>
                    <a:lnTo>
                      <a:pt x="13" y="1291"/>
                    </a:lnTo>
                    <a:lnTo>
                      <a:pt x="11" y="1296"/>
                    </a:lnTo>
                    <a:lnTo>
                      <a:pt x="4" y="1295"/>
                    </a:lnTo>
                    <a:lnTo>
                      <a:pt x="2" y="1297"/>
                    </a:lnTo>
                    <a:lnTo>
                      <a:pt x="0" y="1305"/>
                    </a:lnTo>
                    <a:lnTo>
                      <a:pt x="16" y="1310"/>
                    </a:lnTo>
                    <a:lnTo>
                      <a:pt x="15" y="1316"/>
                    </a:lnTo>
                    <a:lnTo>
                      <a:pt x="15" y="1322"/>
                    </a:lnTo>
                    <a:lnTo>
                      <a:pt x="10" y="1327"/>
                    </a:lnTo>
                    <a:lnTo>
                      <a:pt x="3" y="1335"/>
                    </a:lnTo>
                    <a:lnTo>
                      <a:pt x="5" y="1343"/>
                    </a:lnTo>
                    <a:lnTo>
                      <a:pt x="3" y="1346"/>
                    </a:lnTo>
                    <a:lnTo>
                      <a:pt x="3" y="1354"/>
                    </a:lnTo>
                    <a:lnTo>
                      <a:pt x="7" y="1358"/>
                    </a:lnTo>
                    <a:lnTo>
                      <a:pt x="7" y="1365"/>
                    </a:lnTo>
                    <a:lnTo>
                      <a:pt x="22" y="1367"/>
                    </a:lnTo>
                    <a:lnTo>
                      <a:pt x="53" y="1356"/>
                    </a:lnTo>
                    <a:lnTo>
                      <a:pt x="59" y="1360"/>
                    </a:lnTo>
                    <a:lnTo>
                      <a:pt x="72" y="1360"/>
                    </a:lnTo>
                    <a:lnTo>
                      <a:pt x="74" y="1349"/>
                    </a:lnTo>
                    <a:lnTo>
                      <a:pt x="83" y="1333"/>
                    </a:lnTo>
                    <a:lnTo>
                      <a:pt x="85" y="1343"/>
                    </a:lnTo>
                    <a:lnTo>
                      <a:pt x="81" y="1356"/>
                    </a:lnTo>
                    <a:lnTo>
                      <a:pt x="88" y="1359"/>
                    </a:lnTo>
                    <a:lnTo>
                      <a:pt x="99" y="1359"/>
                    </a:lnTo>
                    <a:lnTo>
                      <a:pt x="106" y="1356"/>
                    </a:lnTo>
                    <a:lnTo>
                      <a:pt x="111" y="1360"/>
                    </a:lnTo>
                    <a:lnTo>
                      <a:pt x="122" y="1348"/>
                    </a:lnTo>
                    <a:lnTo>
                      <a:pt x="126" y="1324"/>
                    </a:lnTo>
                    <a:lnTo>
                      <a:pt x="138" y="1317"/>
                    </a:lnTo>
                    <a:lnTo>
                      <a:pt x="139" y="1322"/>
                    </a:lnTo>
                    <a:lnTo>
                      <a:pt x="131" y="1338"/>
                    </a:lnTo>
                    <a:lnTo>
                      <a:pt x="129" y="1349"/>
                    </a:lnTo>
                    <a:lnTo>
                      <a:pt x="127" y="1354"/>
                    </a:lnTo>
                    <a:lnTo>
                      <a:pt x="133" y="1353"/>
                    </a:lnTo>
                    <a:lnTo>
                      <a:pt x="140" y="1349"/>
                    </a:lnTo>
                    <a:lnTo>
                      <a:pt x="145" y="1351"/>
                    </a:lnTo>
                    <a:lnTo>
                      <a:pt x="131" y="1362"/>
                    </a:lnTo>
                    <a:lnTo>
                      <a:pt x="113" y="1369"/>
                    </a:lnTo>
                    <a:lnTo>
                      <a:pt x="111" y="1378"/>
                    </a:lnTo>
                    <a:lnTo>
                      <a:pt x="118" y="1385"/>
                    </a:lnTo>
                    <a:lnTo>
                      <a:pt x="105" y="1393"/>
                    </a:lnTo>
                    <a:lnTo>
                      <a:pt x="105" y="1383"/>
                    </a:lnTo>
                    <a:lnTo>
                      <a:pt x="101" y="1376"/>
                    </a:lnTo>
                    <a:lnTo>
                      <a:pt x="91" y="1369"/>
                    </a:lnTo>
                    <a:lnTo>
                      <a:pt x="81" y="1369"/>
                    </a:lnTo>
                    <a:lnTo>
                      <a:pt x="68" y="1372"/>
                    </a:lnTo>
                    <a:lnTo>
                      <a:pt x="57" y="1370"/>
                    </a:lnTo>
                    <a:lnTo>
                      <a:pt x="47" y="1371"/>
                    </a:lnTo>
                    <a:lnTo>
                      <a:pt x="37" y="1370"/>
                    </a:lnTo>
                    <a:lnTo>
                      <a:pt x="29" y="1378"/>
                    </a:lnTo>
                    <a:lnTo>
                      <a:pt x="10" y="1373"/>
                    </a:lnTo>
                    <a:lnTo>
                      <a:pt x="5" y="1386"/>
                    </a:lnTo>
                    <a:lnTo>
                      <a:pt x="4" y="1397"/>
                    </a:lnTo>
                    <a:lnTo>
                      <a:pt x="14" y="1397"/>
                    </a:lnTo>
                    <a:lnTo>
                      <a:pt x="18" y="1396"/>
                    </a:lnTo>
                    <a:lnTo>
                      <a:pt x="18" y="1410"/>
                    </a:lnTo>
                    <a:lnTo>
                      <a:pt x="9" y="1407"/>
                    </a:lnTo>
                    <a:lnTo>
                      <a:pt x="3" y="1401"/>
                    </a:lnTo>
                    <a:lnTo>
                      <a:pt x="2" y="1403"/>
                    </a:lnTo>
                    <a:lnTo>
                      <a:pt x="0" y="1403"/>
                    </a:lnTo>
                    <a:lnTo>
                      <a:pt x="0" y="1407"/>
                    </a:lnTo>
                    <a:lnTo>
                      <a:pt x="10" y="1425"/>
                    </a:lnTo>
                    <a:lnTo>
                      <a:pt x="16" y="1426"/>
                    </a:lnTo>
                    <a:lnTo>
                      <a:pt x="30" y="1418"/>
                    </a:lnTo>
                    <a:lnTo>
                      <a:pt x="38" y="1415"/>
                    </a:lnTo>
                    <a:lnTo>
                      <a:pt x="25" y="1429"/>
                    </a:lnTo>
                    <a:lnTo>
                      <a:pt x="20" y="1436"/>
                    </a:lnTo>
                    <a:lnTo>
                      <a:pt x="24" y="1440"/>
                    </a:lnTo>
                    <a:lnTo>
                      <a:pt x="14" y="1446"/>
                    </a:lnTo>
                    <a:lnTo>
                      <a:pt x="9" y="1452"/>
                    </a:lnTo>
                    <a:lnTo>
                      <a:pt x="10" y="1461"/>
                    </a:lnTo>
                    <a:lnTo>
                      <a:pt x="15" y="1466"/>
                    </a:lnTo>
                    <a:lnTo>
                      <a:pt x="18" y="1472"/>
                    </a:lnTo>
                    <a:lnTo>
                      <a:pt x="24" y="1467"/>
                    </a:lnTo>
                    <a:lnTo>
                      <a:pt x="30" y="1461"/>
                    </a:lnTo>
                    <a:lnTo>
                      <a:pt x="30" y="1469"/>
                    </a:lnTo>
                    <a:lnTo>
                      <a:pt x="38" y="1483"/>
                    </a:lnTo>
                    <a:lnTo>
                      <a:pt x="31" y="1484"/>
                    </a:lnTo>
                    <a:lnTo>
                      <a:pt x="22" y="1490"/>
                    </a:lnTo>
                    <a:lnTo>
                      <a:pt x="22" y="1495"/>
                    </a:lnTo>
                    <a:lnTo>
                      <a:pt x="27" y="1499"/>
                    </a:lnTo>
                    <a:lnTo>
                      <a:pt x="37" y="1493"/>
                    </a:lnTo>
                    <a:lnTo>
                      <a:pt x="43" y="1482"/>
                    </a:lnTo>
                    <a:lnTo>
                      <a:pt x="45" y="1469"/>
                    </a:lnTo>
                    <a:lnTo>
                      <a:pt x="53" y="1463"/>
                    </a:lnTo>
                    <a:lnTo>
                      <a:pt x="63" y="1451"/>
                    </a:lnTo>
                    <a:lnTo>
                      <a:pt x="73" y="1431"/>
                    </a:lnTo>
                    <a:lnTo>
                      <a:pt x="83" y="1423"/>
                    </a:lnTo>
                    <a:lnTo>
                      <a:pt x="88" y="1428"/>
                    </a:lnTo>
                    <a:lnTo>
                      <a:pt x="88" y="1431"/>
                    </a:lnTo>
                    <a:lnTo>
                      <a:pt x="100" y="1429"/>
                    </a:lnTo>
                    <a:lnTo>
                      <a:pt x="110" y="1430"/>
                    </a:lnTo>
                    <a:lnTo>
                      <a:pt x="94" y="1437"/>
                    </a:lnTo>
                    <a:lnTo>
                      <a:pt x="91" y="1448"/>
                    </a:lnTo>
                    <a:lnTo>
                      <a:pt x="89" y="1455"/>
                    </a:lnTo>
                    <a:lnTo>
                      <a:pt x="88" y="1443"/>
                    </a:lnTo>
                    <a:lnTo>
                      <a:pt x="83" y="1442"/>
                    </a:lnTo>
                    <a:lnTo>
                      <a:pt x="74" y="1456"/>
                    </a:lnTo>
                    <a:lnTo>
                      <a:pt x="64" y="1467"/>
                    </a:lnTo>
                    <a:lnTo>
                      <a:pt x="70" y="1472"/>
                    </a:lnTo>
                    <a:lnTo>
                      <a:pt x="70" y="1475"/>
                    </a:lnTo>
                    <a:lnTo>
                      <a:pt x="59" y="1482"/>
                    </a:lnTo>
                    <a:lnTo>
                      <a:pt x="40" y="1506"/>
                    </a:lnTo>
                    <a:lnTo>
                      <a:pt x="47" y="1511"/>
                    </a:lnTo>
                    <a:lnTo>
                      <a:pt x="67" y="1511"/>
                    </a:lnTo>
                    <a:lnTo>
                      <a:pt x="72" y="1506"/>
                    </a:lnTo>
                    <a:lnTo>
                      <a:pt x="74" y="1510"/>
                    </a:lnTo>
                    <a:lnTo>
                      <a:pt x="53" y="1518"/>
                    </a:lnTo>
                    <a:lnTo>
                      <a:pt x="48" y="1525"/>
                    </a:lnTo>
                    <a:lnTo>
                      <a:pt x="47" y="1528"/>
                    </a:lnTo>
                    <a:lnTo>
                      <a:pt x="37" y="1528"/>
                    </a:lnTo>
                    <a:lnTo>
                      <a:pt x="32" y="1531"/>
                    </a:lnTo>
                    <a:lnTo>
                      <a:pt x="26" y="1528"/>
                    </a:lnTo>
                    <a:lnTo>
                      <a:pt x="18" y="1539"/>
                    </a:lnTo>
                    <a:lnTo>
                      <a:pt x="13" y="1549"/>
                    </a:lnTo>
                    <a:lnTo>
                      <a:pt x="13" y="1558"/>
                    </a:lnTo>
                    <a:lnTo>
                      <a:pt x="16" y="1560"/>
                    </a:lnTo>
                    <a:lnTo>
                      <a:pt x="18" y="1564"/>
                    </a:lnTo>
                    <a:lnTo>
                      <a:pt x="26" y="1563"/>
                    </a:lnTo>
                    <a:lnTo>
                      <a:pt x="30" y="1554"/>
                    </a:lnTo>
                    <a:lnTo>
                      <a:pt x="32" y="1563"/>
                    </a:lnTo>
                    <a:lnTo>
                      <a:pt x="40" y="1563"/>
                    </a:lnTo>
                    <a:lnTo>
                      <a:pt x="42" y="1556"/>
                    </a:lnTo>
                    <a:lnTo>
                      <a:pt x="41" y="1550"/>
                    </a:lnTo>
                    <a:lnTo>
                      <a:pt x="48" y="1555"/>
                    </a:lnTo>
                    <a:lnTo>
                      <a:pt x="63" y="1547"/>
                    </a:lnTo>
                    <a:lnTo>
                      <a:pt x="68" y="1541"/>
                    </a:lnTo>
                    <a:lnTo>
                      <a:pt x="73" y="1544"/>
                    </a:lnTo>
                    <a:lnTo>
                      <a:pt x="58" y="1561"/>
                    </a:lnTo>
                    <a:lnTo>
                      <a:pt x="64" y="1561"/>
                    </a:lnTo>
                    <a:lnTo>
                      <a:pt x="64" y="1571"/>
                    </a:lnTo>
                    <a:lnTo>
                      <a:pt x="58" y="1580"/>
                    </a:lnTo>
                    <a:lnTo>
                      <a:pt x="56" y="1587"/>
                    </a:lnTo>
                    <a:lnTo>
                      <a:pt x="50" y="1593"/>
                    </a:lnTo>
                    <a:lnTo>
                      <a:pt x="51" y="1599"/>
                    </a:lnTo>
                    <a:lnTo>
                      <a:pt x="51" y="1604"/>
                    </a:lnTo>
                    <a:lnTo>
                      <a:pt x="45" y="1603"/>
                    </a:lnTo>
                    <a:lnTo>
                      <a:pt x="40" y="1606"/>
                    </a:lnTo>
                    <a:lnTo>
                      <a:pt x="36" y="1598"/>
                    </a:lnTo>
                    <a:lnTo>
                      <a:pt x="32" y="1598"/>
                    </a:lnTo>
                    <a:lnTo>
                      <a:pt x="25" y="1630"/>
                    </a:lnTo>
                    <a:lnTo>
                      <a:pt x="38" y="1647"/>
                    </a:lnTo>
                    <a:lnTo>
                      <a:pt x="59" y="1666"/>
                    </a:lnTo>
                    <a:lnTo>
                      <a:pt x="74" y="1674"/>
                    </a:lnTo>
                    <a:lnTo>
                      <a:pt x="85" y="1677"/>
                    </a:lnTo>
                    <a:lnTo>
                      <a:pt x="92" y="1665"/>
                    </a:lnTo>
                    <a:lnTo>
                      <a:pt x="92" y="1682"/>
                    </a:lnTo>
                    <a:lnTo>
                      <a:pt x="90" y="1694"/>
                    </a:lnTo>
                    <a:lnTo>
                      <a:pt x="96" y="1689"/>
                    </a:lnTo>
                    <a:lnTo>
                      <a:pt x="106" y="1695"/>
                    </a:lnTo>
                    <a:lnTo>
                      <a:pt x="110" y="1685"/>
                    </a:lnTo>
                    <a:lnTo>
                      <a:pt x="124" y="1687"/>
                    </a:lnTo>
                    <a:lnTo>
                      <a:pt x="117" y="1695"/>
                    </a:lnTo>
                    <a:lnTo>
                      <a:pt x="134" y="1701"/>
                    </a:lnTo>
                    <a:lnTo>
                      <a:pt x="145" y="1697"/>
                    </a:lnTo>
                    <a:lnTo>
                      <a:pt x="158" y="1687"/>
                    </a:lnTo>
                    <a:lnTo>
                      <a:pt x="163" y="1673"/>
                    </a:lnTo>
                    <a:lnTo>
                      <a:pt x="170" y="1684"/>
                    </a:lnTo>
                    <a:lnTo>
                      <a:pt x="190" y="1671"/>
                    </a:lnTo>
                    <a:lnTo>
                      <a:pt x="210" y="1644"/>
                    </a:lnTo>
                    <a:lnTo>
                      <a:pt x="221" y="1638"/>
                    </a:lnTo>
                    <a:lnTo>
                      <a:pt x="225" y="1627"/>
                    </a:lnTo>
                    <a:lnTo>
                      <a:pt x="231" y="1622"/>
                    </a:lnTo>
                    <a:lnTo>
                      <a:pt x="234" y="1615"/>
                    </a:lnTo>
                    <a:lnTo>
                      <a:pt x="251" y="1597"/>
                    </a:lnTo>
                    <a:lnTo>
                      <a:pt x="249" y="1590"/>
                    </a:lnTo>
                    <a:lnTo>
                      <a:pt x="261" y="1597"/>
                    </a:lnTo>
                    <a:lnTo>
                      <a:pt x="274" y="1597"/>
                    </a:lnTo>
                    <a:lnTo>
                      <a:pt x="282" y="1593"/>
                    </a:lnTo>
                    <a:lnTo>
                      <a:pt x="285" y="1581"/>
                    </a:lnTo>
                    <a:lnTo>
                      <a:pt x="287" y="1574"/>
                    </a:lnTo>
                    <a:lnTo>
                      <a:pt x="294" y="1566"/>
                    </a:lnTo>
                    <a:lnTo>
                      <a:pt x="293" y="1556"/>
                    </a:lnTo>
                    <a:lnTo>
                      <a:pt x="287" y="1549"/>
                    </a:lnTo>
                    <a:lnTo>
                      <a:pt x="283" y="1541"/>
                    </a:lnTo>
                    <a:lnTo>
                      <a:pt x="285" y="1538"/>
                    </a:lnTo>
                    <a:lnTo>
                      <a:pt x="287" y="1533"/>
                    </a:lnTo>
                    <a:lnTo>
                      <a:pt x="284" y="1522"/>
                    </a:lnTo>
                    <a:lnTo>
                      <a:pt x="289" y="1526"/>
                    </a:lnTo>
                    <a:lnTo>
                      <a:pt x="293" y="1533"/>
                    </a:lnTo>
                    <a:lnTo>
                      <a:pt x="293" y="1541"/>
                    </a:lnTo>
                    <a:lnTo>
                      <a:pt x="299" y="1539"/>
                    </a:lnTo>
                    <a:lnTo>
                      <a:pt x="300" y="1533"/>
                    </a:lnTo>
                    <a:lnTo>
                      <a:pt x="295" y="1525"/>
                    </a:lnTo>
                    <a:lnTo>
                      <a:pt x="294" y="1509"/>
                    </a:lnTo>
                    <a:lnTo>
                      <a:pt x="296" y="1505"/>
                    </a:lnTo>
                    <a:lnTo>
                      <a:pt x="299" y="1506"/>
                    </a:lnTo>
                    <a:lnTo>
                      <a:pt x="305" y="1502"/>
                    </a:lnTo>
                    <a:lnTo>
                      <a:pt x="310" y="1505"/>
                    </a:lnTo>
                    <a:lnTo>
                      <a:pt x="310" y="1512"/>
                    </a:lnTo>
                    <a:lnTo>
                      <a:pt x="303" y="1516"/>
                    </a:lnTo>
                    <a:lnTo>
                      <a:pt x="303" y="1522"/>
                    </a:lnTo>
                    <a:lnTo>
                      <a:pt x="305" y="1533"/>
                    </a:lnTo>
                    <a:lnTo>
                      <a:pt x="307" y="1563"/>
                    </a:lnTo>
                    <a:lnTo>
                      <a:pt x="310" y="1574"/>
                    </a:lnTo>
                    <a:lnTo>
                      <a:pt x="317" y="1572"/>
                    </a:lnTo>
                    <a:lnTo>
                      <a:pt x="327" y="1581"/>
                    </a:lnTo>
                    <a:lnTo>
                      <a:pt x="333" y="1580"/>
                    </a:lnTo>
                    <a:lnTo>
                      <a:pt x="337" y="1587"/>
                    </a:lnTo>
                    <a:lnTo>
                      <a:pt x="339" y="1592"/>
                    </a:lnTo>
                    <a:lnTo>
                      <a:pt x="339" y="1614"/>
                    </a:lnTo>
                    <a:lnTo>
                      <a:pt x="343" y="1601"/>
                    </a:lnTo>
                    <a:lnTo>
                      <a:pt x="347" y="1609"/>
                    </a:lnTo>
                    <a:lnTo>
                      <a:pt x="355" y="1603"/>
                    </a:lnTo>
                    <a:lnTo>
                      <a:pt x="363" y="1566"/>
                    </a:lnTo>
                    <a:lnTo>
                      <a:pt x="359" y="1554"/>
                    </a:lnTo>
                    <a:lnTo>
                      <a:pt x="358" y="1537"/>
                    </a:lnTo>
                    <a:lnTo>
                      <a:pt x="370" y="1516"/>
                    </a:lnTo>
                    <a:lnTo>
                      <a:pt x="370" y="1502"/>
                    </a:lnTo>
                    <a:lnTo>
                      <a:pt x="397" y="1491"/>
                    </a:lnTo>
                    <a:lnTo>
                      <a:pt x="403" y="1480"/>
                    </a:lnTo>
                    <a:lnTo>
                      <a:pt x="405" y="1466"/>
                    </a:lnTo>
                    <a:lnTo>
                      <a:pt x="401" y="1457"/>
                    </a:lnTo>
                    <a:lnTo>
                      <a:pt x="408" y="1428"/>
                    </a:lnTo>
                    <a:lnTo>
                      <a:pt x="400" y="1394"/>
                    </a:lnTo>
                    <a:lnTo>
                      <a:pt x="390" y="1382"/>
                    </a:lnTo>
                    <a:lnTo>
                      <a:pt x="392" y="1375"/>
                    </a:lnTo>
                    <a:lnTo>
                      <a:pt x="407" y="1369"/>
                    </a:lnTo>
                    <a:lnTo>
                      <a:pt x="417" y="1358"/>
                    </a:lnTo>
                    <a:lnTo>
                      <a:pt x="423" y="1339"/>
                    </a:lnTo>
                    <a:lnTo>
                      <a:pt x="420" y="1318"/>
                    </a:lnTo>
                    <a:lnTo>
                      <a:pt x="400" y="1303"/>
                    </a:lnTo>
                    <a:lnTo>
                      <a:pt x="391" y="1287"/>
                    </a:lnTo>
                    <a:lnTo>
                      <a:pt x="390" y="1267"/>
                    </a:lnTo>
                    <a:lnTo>
                      <a:pt x="391" y="1225"/>
                    </a:lnTo>
                    <a:lnTo>
                      <a:pt x="386" y="1210"/>
                    </a:lnTo>
                    <a:lnTo>
                      <a:pt x="384" y="1206"/>
                    </a:lnTo>
                    <a:lnTo>
                      <a:pt x="384" y="1194"/>
                    </a:lnTo>
                    <a:lnTo>
                      <a:pt x="386" y="1186"/>
                    </a:lnTo>
                    <a:lnTo>
                      <a:pt x="386" y="1166"/>
                    </a:lnTo>
                    <a:lnTo>
                      <a:pt x="390" y="1156"/>
                    </a:lnTo>
                    <a:lnTo>
                      <a:pt x="391" y="1144"/>
                    </a:lnTo>
                    <a:lnTo>
                      <a:pt x="397" y="1134"/>
                    </a:lnTo>
                    <a:lnTo>
                      <a:pt x="392" y="1129"/>
                    </a:lnTo>
                    <a:lnTo>
                      <a:pt x="386" y="1116"/>
                    </a:lnTo>
                    <a:lnTo>
                      <a:pt x="382" y="1097"/>
                    </a:lnTo>
                    <a:lnTo>
                      <a:pt x="387" y="1077"/>
                    </a:lnTo>
                    <a:lnTo>
                      <a:pt x="393" y="1063"/>
                    </a:lnTo>
                    <a:lnTo>
                      <a:pt x="418" y="1032"/>
                    </a:lnTo>
                    <a:lnTo>
                      <a:pt x="435" y="1021"/>
                    </a:lnTo>
                    <a:lnTo>
                      <a:pt x="456" y="1015"/>
                    </a:lnTo>
                    <a:lnTo>
                      <a:pt x="473" y="1018"/>
                    </a:lnTo>
                    <a:lnTo>
                      <a:pt x="488" y="1020"/>
                    </a:lnTo>
                    <a:lnTo>
                      <a:pt x="498" y="1007"/>
                    </a:lnTo>
                    <a:lnTo>
                      <a:pt x="500" y="995"/>
                    </a:lnTo>
                    <a:lnTo>
                      <a:pt x="500" y="976"/>
                    </a:lnTo>
                    <a:lnTo>
                      <a:pt x="494" y="964"/>
                    </a:lnTo>
                    <a:lnTo>
                      <a:pt x="479" y="948"/>
                    </a:lnTo>
                    <a:lnTo>
                      <a:pt x="478" y="939"/>
                    </a:lnTo>
                    <a:lnTo>
                      <a:pt x="498" y="907"/>
                    </a:lnTo>
                    <a:lnTo>
                      <a:pt x="515" y="870"/>
                    </a:lnTo>
                    <a:lnTo>
                      <a:pt x="524" y="820"/>
                    </a:lnTo>
                    <a:lnTo>
                      <a:pt x="525" y="790"/>
                    </a:lnTo>
                    <a:lnTo>
                      <a:pt x="525" y="769"/>
                    </a:lnTo>
                    <a:lnTo>
                      <a:pt x="524" y="754"/>
                    </a:lnTo>
                    <a:lnTo>
                      <a:pt x="531" y="750"/>
                    </a:lnTo>
                    <a:lnTo>
                      <a:pt x="542" y="750"/>
                    </a:lnTo>
                    <a:lnTo>
                      <a:pt x="559" y="736"/>
                    </a:lnTo>
                    <a:lnTo>
                      <a:pt x="564" y="724"/>
                    </a:lnTo>
                    <a:lnTo>
                      <a:pt x="567" y="704"/>
                    </a:lnTo>
                    <a:lnTo>
                      <a:pt x="573" y="688"/>
                    </a:lnTo>
                    <a:lnTo>
                      <a:pt x="596" y="657"/>
                    </a:lnTo>
                    <a:lnTo>
                      <a:pt x="604" y="644"/>
                    </a:lnTo>
                    <a:lnTo>
                      <a:pt x="616" y="629"/>
                    </a:lnTo>
                    <a:lnTo>
                      <a:pt x="622" y="618"/>
                    </a:lnTo>
                    <a:lnTo>
                      <a:pt x="624" y="609"/>
                    </a:lnTo>
                    <a:lnTo>
                      <a:pt x="623" y="596"/>
                    </a:lnTo>
                    <a:lnTo>
                      <a:pt x="610" y="574"/>
                    </a:lnTo>
                    <a:lnTo>
                      <a:pt x="613" y="560"/>
                    </a:lnTo>
                    <a:lnTo>
                      <a:pt x="627" y="543"/>
                    </a:lnTo>
                    <a:lnTo>
                      <a:pt x="633" y="532"/>
                    </a:lnTo>
                    <a:lnTo>
                      <a:pt x="635" y="520"/>
                    </a:lnTo>
                    <a:lnTo>
                      <a:pt x="639" y="503"/>
                    </a:lnTo>
                    <a:lnTo>
                      <a:pt x="648" y="492"/>
                    </a:lnTo>
                    <a:lnTo>
                      <a:pt x="666" y="472"/>
                    </a:lnTo>
                    <a:lnTo>
                      <a:pt x="678" y="469"/>
                    </a:lnTo>
                    <a:lnTo>
                      <a:pt x="691" y="476"/>
                    </a:lnTo>
                    <a:lnTo>
                      <a:pt x="701" y="488"/>
                    </a:lnTo>
                    <a:lnTo>
                      <a:pt x="704" y="490"/>
                    </a:lnTo>
                    <a:lnTo>
                      <a:pt x="714" y="473"/>
                    </a:lnTo>
                    <a:lnTo>
                      <a:pt x="719" y="452"/>
                    </a:lnTo>
                    <a:lnTo>
                      <a:pt x="721" y="442"/>
                    </a:lnTo>
                    <a:lnTo>
                      <a:pt x="719" y="419"/>
                    </a:lnTo>
                    <a:lnTo>
                      <a:pt x="724" y="409"/>
                    </a:lnTo>
                    <a:lnTo>
                      <a:pt x="729" y="404"/>
                    </a:lnTo>
                    <a:lnTo>
                      <a:pt x="739" y="403"/>
                    </a:lnTo>
                    <a:lnTo>
                      <a:pt x="769" y="407"/>
                    </a:lnTo>
                    <a:lnTo>
                      <a:pt x="812" y="423"/>
                    </a:lnTo>
                    <a:lnTo>
                      <a:pt x="821" y="420"/>
                    </a:lnTo>
                    <a:lnTo>
                      <a:pt x="828" y="412"/>
                    </a:lnTo>
                    <a:lnTo>
                      <a:pt x="819" y="403"/>
                    </a:lnTo>
                    <a:lnTo>
                      <a:pt x="817" y="392"/>
                    </a:lnTo>
                    <a:lnTo>
                      <a:pt x="823" y="382"/>
                    </a:lnTo>
                    <a:lnTo>
                      <a:pt x="827" y="366"/>
                    </a:lnTo>
                    <a:lnTo>
                      <a:pt x="831" y="361"/>
                    </a:lnTo>
                    <a:lnTo>
                      <a:pt x="833" y="352"/>
                    </a:lnTo>
                    <a:lnTo>
                      <a:pt x="832" y="342"/>
                    </a:lnTo>
                    <a:lnTo>
                      <a:pt x="827" y="336"/>
                    </a:lnTo>
                    <a:lnTo>
                      <a:pt x="826" y="326"/>
                    </a:lnTo>
                    <a:lnTo>
                      <a:pt x="831" y="323"/>
                    </a:lnTo>
                    <a:lnTo>
                      <a:pt x="854" y="323"/>
                    </a:lnTo>
                    <a:lnTo>
                      <a:pt x="857" y="316"/>
                    </a:lnTo>
                    <a:lnTo>
                      <a:pt x="865" y="313"/>
                    </a:lnTo>
                    <a:lnTo>
                      <a:pt x="874" y="317"/>
                    </a:lnTo>
                    <a:lnTo>
                      <a:pt x="882" y="313"/>
                    </a:lnTo>
                    <a:lnTo>
                      <a:pt x="880" y="302"/>
                    </a:lnTo>
                    <a:lnTo>
                      <a:pt x="879" y="290"/>
                    </a:lnTo>
                    <a:lnTo>
                      <a:pt x="891" y="283"/>
                    </a:lnTo>
                    <a:lnTo>
                      <a:pt x="906" y="289"/>
                    </a:lnTo>
                    <a:lnTo>
                      <a:pt x="917" y="300"/>
                    </a:lnTo>
                    <a:lnTo>
                      <a:pt x="947" y="344"/>
                    </a:lnTo>
                    <a:lnTo>
                      <a:pt x="952" y="363"/>
                    </a:lnTo>
                    <a:lnTo>
                      <a:pt x="957" y="371"/>
                    </a:lnTo>
                    <a:lnTo>
                      <a:pt x="983" y="375"/>
                    </a:lnTo>
                    <a:lnTo>
                      <a:pt x="998" y="383"/>
                    </a:lnTo>
                    <a:lnTo>
                      <a:pt x="1010" y="382"/>
                    </a:lnTo>
                    <a:lnTo>
                      <a:pt x="1025" y="374"/>
                    </a:lnTo>
                    <a:lnTo>
                      <a:pt x="1042" y="353"/>
                    </a:lnTo>
                    <a:lnTo>
                      <a:pt x="1052" y="360"/>
                    </a:lnTo>
                    <a:lnTo>
                      <a:pt x="1061" y="374"/>
                    </a:lnTo>
                    <a:lnTo>
                      <a:pt x="1064" y="382"/>
                    </a:lnTo>
                    <a:lnTo>
                      <a:pt x="1074" y="385"/>
                    </a:lnTo>
                    <a:lnTo>
                      <a:pt x="1090" y="377"/>
                    </a:lnTo>
                    <a:lnTo>
                      <a:pt x="1102" y="368"/>
                    </a:lnTo>
                    <a:lnTo>
                      <a:pt x="1111" y="354"/>
                    </a:lnTo>
                    <a:lnTo>
                      <a:pt x="1137" y="334"/>
                    </a:lnTo>
                    <a:lnTo>
                      <a:pt x="1139" y="322"/>
                    </a:lnTo>
                    <a:lnTo>
                      <a:pt x="1137" y="299"/>
                    </a:lnTo>
                    <a:lnTo>
                      <a:pt x="1137" y="285"/>
                    </a:lnTo>
                    <a:lnTo>
                      <a:pt x="1140" y="243"/>
                    </a:lnTo>
                    <a:lnTo>
                      <a:pt x="1154" y="212"/>
                    </a:lnTo>
                    <a:lnTo>
                      <a:pt x="1164" y="199"/>
                    </a:lnTo>
                    <a:lnTo>
                      <a:pt x="1177" y="192"/>
                    </a:lnTo>
                    <a:lnTo>
                      <a:pt x="1202" y="189"/>
                    </a:lnTo>
                    <a:lnTo>
                      <a:pt x="1240" y="172"/>
                    </a:lnTo>
                    <a:lnTo>
                      <a:pt x="1263" y="167"/>
                    </a:lnTo>
                    <a:lnTo>
                      <a:pt x="1268" y="172"/>
                    </a:lnTo>
                    <a:lnTo>
                      <a:pt x="1278" y="193"/>
                    </a:lnTo>
                    <a:lnTo>
                      <a:pt x="1289" y="202"/>
                    </a:lnTo>
                    <a:lnTo>
                      <a:pt x="1307" y="208"/>
                    </a:lnTo>
                    <a:lnTo>
                      <a:pt x="1325" y="225"/>
                    </a:lnTo>
                    <a:lnTo>
                      <a:pt x="1332" y="253"/>
                    </a:lnTo>
                    <a:lnTo>
                      <a:pt x="1333" y="269"/>
                    </a:lnTo>
                    <a:lnTo>
                      <a:pt x="1314" y="294"/>
                    </a:lnTo>
                    <a:lnTo>
                      <a:pt x="1310" y="306"/>
                    </a:lnTo>
                    <a:lnTo>
                      <a:pt x="1311" y="317"/>
                    </a:lnTo>
                    <a:lnTo>
                      <a:pt x="1321" y="325"/>
                    </a:lnTo>
                    <a:lnTo>
                      <a:pt x="1323" y="323"/>
                    </a:lnTo>
                    <a:lnTo>
                      <a:pt x="1332" y="315"/>
                    </a:lnTo>
                    <a:lnTo>
                      <a:pt x="1333" y="311"/>
                    </a:lnTo>
                    <a:lnTo>
                      <a:pt x="1334" y="300"/>
                    </a:lnTo>
                    <a:lnTo>
                      <a:pt x="1337" y="295"/>
                    </a:lnTo>
                    <a:lnTo>
                      <a:pt x="1369" y="275"/>
                    </a:lnTo>
                    <a:lnTo>
                      <a:pt x="1375" y="269"/>
                    </a:lnTo>
                    <a:lnTo>
                      <a:pt x="1381" y="239"/>
                    </a:lnTo>
                    <a:lnTo>
                      <a:pt x="1403" y="252"/>
                    </a:lnTo>
                    <a:lnTo>
                      <a:pt x="1416" y="250"/>
                    </a:lnTo>
                    <a:lnTo>
                      <a:pt x="1418" y="243"/>
                    </a:lnTo>
                    <a:lnTo>
                      <a:pt x="1422" y="231"/>
                    </a:lnTo>
                    <a:lnTo>
                      <a:pt x="1422" y="220"/>
                    </a:lnTo>
                    <a:lnTo>
                      <a:pt x="1419" y="2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221"/>
              <p:cNvSpPr>
                <a:spLocks noChangeAspect="1"/>
              </p:cNvSpPr>
              <p:nvPr/>
            </p:nvSpPr>
            <p:spPr bwMode="gray">
              <a:xfrm>
                <a:off x="4952206" y="2013297"/>
                <a:ext cx="227013" cy="520700"/>
              </a:xfrm>
              <a:custGeom>
                <a:avLst/>
                <a:gdLst/>
                <a:ahLst/>
                <a:cxnLst>
                  <a:cxn ang="0">
                    <a:pos x="13" y="1339"/>
                  </a:cxn>
                  <a:cxn ang="0">
                    <a:pos x="27" y="1349"/>
                  </a:cxn>
                  <a:cxn ang="0">
                    <a:pos x="43" y="1396"/>
                  </a:cxn>
                  <a:cxn ang="0">
                    <a:pos x="56" y="1468"/>
                  </a:cxn>
                  <a:cxn ang="0">
                    <a:pos x="92" y="1538"/>
                  </a:cxn>
                  <a:cxn ang="0">
                    <a:pos x="91" y="1593"/>
                  </a:cxn>
                  <a:cxn ang="0">
                    <a:pos x="107" y="1636"/>
                  </a:cxn>
                  <a:cxn ang="0">
                    <a:pos x="169" y="1598"/>
                  </a:cxn>
                  <a:cxn ang="0">
                    <a:pos x="227" y="1564"/>
                  </a:cxn>
                  <a:cxn ang="0">
                    <a:pos x="286" y="1484"/>
                  </a:cxn>
                  <a:cxn ang="0">
                    <a:pos x="300" y="1407"/>
                  </a:cxn>
                  <a:cxn ang="0">
                    <a:pos x="301" y="1378"/>
                  </a:cxn>
                  <a:cxn ang="0">
                    <a:pos x="288" y="1329"/>
                  </a:cxn>
                  <a:cxn ang="0">
                    <a:pos x="276" y="1310"/>
                  </a:cxn>
                  <a:cxn ang="0">
                    <a:pos x="350" y="1279"/>
                  </a:cxn>
                  <a:cxn ang="0">
                    <a:pos x="389" y="1243"/>
                  </a:cxn>
                  <a:cxn ang="0">
                    <a:pos x="341" y="1241"/>
                  </a:cxn>
                  <a:cxn ang="0">
                    <a:pos x="290" y="1219"/>
                  </a:cxn>
                  <a:cxn ang="0">
                    <a:pos x="338" y="1218"/>
                  </a:cxn>
                  <a:cxn ang="0">
                    <a:pos x="371" y="1232"/>
                  </a:cxn>
                  <a:cxn ang="0">
                    <a:pos x="394" y="1138"/>
                  </a:cxn>
                  <a:cxn ang="0">
                    <a:pos x="352" y="1100"/>
                  </a:cxn>
                  <a:cxn ang="0">
                    <a:pos x="308" y="1148"/>
                  </a:cxn>
                  <a:cxn ang="0">
                    <a:pos x="319" y="1127"/>
                  </a:cxn>
                  <a:cxn ang="0">
                    <a:pos x="331" y="1060"/>
                  </a:cxn>
                  <a:cxn ang="0">
                    <a:pos x="344" y="979"/>
                  </a:cxn>
                  <a:cxn ang="0">
                    <a:pos x="340" y="879"/>
                  </a:cxn>
                  <a:cxn ang="0">
                    <a:pos x="370" y="850"/>
                  </a:cxn>
                  <a:cxn ang="0">
                    <a:pos x="393" y="840"/>
                  </a:cxn>
                  <a:cxn ang="0">
                    <a:pos x="410" y="809"/>
                  </a:cxn>
                  <a:cxn ang="0">
                    <a:pos x="449" y="764"/>
                  </a:cxn>
                  <a:cxn ang="0">
                    <a:pos x="503" y="735"/>
                  </a:cxn>
                  <a:cxn ang="0">
                    <a:pos x="555" y="664"/>
                  </a:cxn>
                  <a:cxn ang="0">
                    <a:pos x="572" y="639"/>
                  </a:cxn>
                  <a:cxn ang="0">
                    <a:pos x="551" y="594"/>
                  </a:cxn>
                  <a:cxn ang="0">
                    <a:pos x="569" y="527"/>
                  </a:cxn>
                  <a:cxn ang="0">
                    <a:pos x="593" y="503"/>
                  </a:cxn>
                  <a:cxn ang="0">
                    <a:pos x="614" y="493"/>
                  </a:cxn>
                  <a:cxn ang="0">
                    <a:pos x="628" y="460"/>
                  </a:cxn>
                  <a:cxn ang="0">
                    <a:pos x="661" y="473"/>
                  </a:cxn>
                  <a:cxn ang="0">
                    <a:pos x="712" y="449"/>
                  </a:cxn>
                  <a:cxn ang="0">
                    <a:pos x="687" y="296"/>
                  </a:cxn>
                  <a:cxn ang="0">
                    <a:pos x="683" y="186"/>
                  </a:cxn>
                  <a:cxn ang="0">
                    <a:pos x="528" y="5"/>
                  </a:cxn>
                  <a:cxn ang="0">
                    <a:pos x="502" y="29"/>
                  </a:cxn>
                  <a:cxn ang="0">
                    <a:pos x="490" y="97"/>
                  </a:cxn>
                  <a:cxn ang="0">
                    <a:pos x="390" y="119"/>
                  </a:cxn>
                  <a:cxn ang="0">
                    <a:pos x="335" y="149"/>
                  </a:cxn>
                  <a:cxn ang="0">
                    <a:pos x="279" y="251"/>
                  </a:cxn>
                  <a:cxn ang="0">
                    <a:pos x="242" y="364"/>
                  </a:cxn>
                  <a:cxn ang="0">
                    <a:pos x="194" y="446"/>
                  </a:cxn>
                  <a:cxn ang="0">
                    <a:pos x="163" y="641"/>
                  </a:cxn>
                  <a:cxn ang="0">
                    <a:pos x="104" y="697"/>
                  </a:cxn>
                  <a:cxn ang="0">
                    <a:pos x="66" y="811"/>
                  </a:cxn>
                  <a:cxn ang="0">
                    <a:pos x="55" y="886"/>
                  </a:cxn>
                  <a:cxn ang="0">
                    <a:pos x="86" y="1035"/>
                  </a:cxn>
                  <a:cxn ang="0">
                    <a:pos x="74" y="1143"/>
                  </a:cxn>
                  <a:cxn ang="0">
                    <a:pos x="32" y="1242"/>
                  </a:cxn>
                </a:cxnLst>
                <a:rect l="0" t="0" r="r" b="b"/>
                <a:pathLst>
                  <a:path w="715" h="1640">
                    <a:moveTo>
                      <a:pt x="6" y="1264"/>
                    </a:moveTo>
                    <a:lnTo>
                      <a:pt x="0" y="1276"/>
                    </a:lnTo>
                    <a:lnTo>
                      <a:pt x="0" y="1288"/>
                    </a:lnTo>
                    <a:lnTo>
                      <a:pt x="5" y="1328"/>
                    </a:lnTo>
                    <a:lnTo>
                      <a:pt x="7" y="1333"/>
                    </a:lnTo>
                    <a:lnTo>
                      <a:pt x="12" y="1335"/>
                    </a:lnTo>
                    <a:lnTo>
                      <a:pt x="13" y="1339"/>
                    </a:lnTo>
                    <a:lnTo>
                      <a:pt x="15" y="1346"/>
                    </a:lnTo>
                    <a:lnTo>
                      <a:pt x="13" y="1350"/>
                    </a:lnTo>
                    <a:lnTo>
                      <a:pt x="19" y="1343"/>
                    </a:lnTo>
                    <a:lnTo>
                      <a:pt x="21" y="1335"/>
                    </a:lnTo>
                    <a:lnTo>
                      <a:pt x="26" y="1340"/>
                    </a:lnTo>
                    <a:lnTo>
                      <a:pt x="22" y="1350"/>
                    </a:lnTo>
                    <a:lnTo>
                      <a:pt x="27" y="1349"/>
                    </a:lnTo>
                    <a:lnTo>
                      <a:pt x="29" y="1351"/>
                    </a:lnTo>
                    <a:lnTo>
                      <a:pt x="24" y="1355"/>
                    </a:lnTo>
                    <a:lnTo>
                      <a:pt x="17" y="1366"/>
                    </a:lnTo>
                    <a:lnTo>
                      <a:pt x="33" y="1371"/>
                    </a:lnTo>
                    <a:lnTo>
                      <a:pt x="35" y="1381"/>
                    </a:lnTo>
                    <a:lnTo>
                      <a:pt x="33" y="1398"/>
                    </a:lnTo>
                    <a:lnTo>
                      <a:pt x="43" y="1396"/>
                    </a:lnTo>
                    <a:lnTo>
                      <a:pt x="45" y="1407"/>
                    </a:lnTo>
                    <a:lnTo>
                      <a:pt x="39" y="1415"/>
                    </a:lnTo>
                    <a:lnTo>
                      <a:pt x="42" y="1431"/>
                    </a:lnTo>
                    <a:lnTo>
                      <a:pt x="40" y="1442"/>
                    </a:lnTo>
                    <a:lnTo>
                      <a:pt x="49" y="1442"/>
                    </a:lnTo>
                    <a:lnTo>
                      <a:pt x="54" y="1456"/>
                    </a:lnTo>
                    <a:lnTo>
                      <a:pt x="56" y="1468"/>
                    </a:lnTo>
                    <a:lnTo>
                      <a:pt x="62" y="1487"/>
                    </a:lnTo>
                    <a:lnTo>
                      <a:pt x="74" y="1496"/>
                    </a:lnTo>
                    <a:lnTo>
                      <a:pt x="78" y="1509"/>
                    </a:lnTo>
                    <a:lnTo>
                      <a:pt x="91" y="1516"/>
                    </a:lnTo>
                    <a:lnTo>
                      <a:pt x="98" y="1526"/>
                    </a:lnTo>
                    <a:lnTo>
                      <a:pt x="98" y="1534"/>
                    </a:lnTo>
                    <a:lnTo>
                      <a:pt x="92" y="1538"/>
                    </a:lnTo>
                    <a:lnTo>
                      <a:pt x="85" y="1537"/>
                    </a:lnTo>
                    <a:lnTo>
                      <a:pt x="82" y="1541"/>
                    </a:lnTo>
                    <a:lnTo>
                      <a:pt x="89" y="1557"/>
                    </a:lnTo>
                    <a:lnTo>
                      <a:pt x="82" y="1555"/>
                    </a:lnTo>
                    <a:lnTo>
                      <a:pt x="75" y="1553"/>
                    </a:lnTo>
                    <a:lnTo>
                      <a:pt x="75" y="1559"/>
                    </a:lnTo>
                    <a:lnTo>
                      <a:pt x="91" y="1593"/>
                    </a:lnTo>
                    <a:lnTo>
                      <a:pt x="98" y="1604"/>
                    </a:lnTo>
                    <a:lnTo>
                      <a:pt x="102" y="1614"/>
                    </a:lnTo>
                    <a:lnTo>
                      <a:pt x="99" y="1620"/>
                    </a:lnTo>
                    <a:lnTo>
                      <a:pt x="98" y="1631"/>
                    </a:lnTo>
                    <a:lnTo>
                      <a:pt x="94" y="1633"/>
                    </a:lnTo>
                    <a:lnTo>
                      <a:pt x="93" y="1638"/>
                    </a:lnTo>
                    <a:lnTo>
                      <a:pt x="107" y="1636"/>
                    </a:lnTo>
                    <a:lnTo>
                      <a:pt x="118" y="1640"/>
                    </a:lnTo>
                    <a:lnTo>
                      <a:pt x="136" y="1634"/>
                    </a:lnTo>
                    <a:lnTo>
                      <a:pt x="152" y="1633"/>
                    </a:lnTo>
                    <a:lnTo>
                      <a:pt x="163" y="1638"/>
                    </a:lnTo>
                    <a:lnTo>
                      <a:pt x="168" y="1634"/>
                    </a:lnTo>
                    <a:lnTo>
                      <a:pt x="172" y="1620"/>
                    </a:lnTo>
                    <a:lnTo>
                      <a:pt x="169" y="1598"/>
                    </a:lnTo>
                    <a:lnTo>
                      <a:pt x="174" y="1585"/>
                    </a:lnTo>
                    <a:lnTo>
                      <a:pt x="180" y="1574"/>
                    </a:lnTo>
                    <a:lnTo>
                      <a:pt x="189" y="1576"/>
                    </a:lnTo>
                    <a:lnTo>
                      <a:pt x="194" y="1566"/>
                    </a:lnTo>
                    <a:lnTo>
                      <a:pt x="204" y="1559"/>
                    </a:lnTo>
                    <a:lnTo>
                      <a:pt x="218" y="1560"/>
                    </a:lnTo>
                    <a:lnTo>
                      <a:pt x="227" y="1564"/>
                    </a:lnTo>
                    <a:lnTo>
                      <a:pt x="238" y="1560"/>
                    </a:lnTo>
                    <a:lnTo>
                      <a:pt x="250" y="1564"/>
                    </a:lnTo>
                    <a:lnTo>
                      <a:pt x="261" y="1564"/>
                    </a:lnTo>
                    <a:lnTo>
                      <a:pt x="266" y="1544"/>
                    </a:lnTo>
                    <a:lnTo>
                      <a:pt x="276" y="1522"/>
                    </a:lnTo>
                    <a:lnTo>
                      <a:pt x="285" y="1505"/>
                    </a:lnTo>
                    <a:lnTo>
                      <a:pt x="286" y="1484"/>
                    </a:lnTo>
                    <a:lnTo>
                      <a:pt x="291" y="1472"/>
                    </a:lnTo>
                    <a:lnTo>
                      <a:pt x="290" y="1457"/>
                    </a:lnTo>
                    <a:lnTo>
                      <a:pt x="293" y="1446"/>
                    </a:lnTo>
                    <a:lnTo>
                      <a:pt x="298" y="1435"/>
                    </a:lnTo>
                    <a:lnTo>
                      <a:pt x="298" y="1424"/>
                    </a:lnTo>
                    <a:lnTo>
                      <a:pt x="295" y="1418"/>
                    </a:lnTo>
                    <a:lnTo>
                      <a:pt x="300" y="1407"/>
                    </a:lnTo>
                    <a:lnTo>
                      <a:pt x="298" y="1398"/>
                    </a:lnTo>
                    <a:lnTo>
                      <a:pt x="293" y="1392"/>
                    </a:lnTo>
                    <a:lnTo>
                      <a:pt x="292" y="1386"/>
                    </a:lnTo>
                    <a:lnTo>
                      <a:pt x="293" y="1382"/>
                    </a:lnTo>
                    <a:lnTo>
                      <a:pt x="300" y="1385"/>
                    </a:lnTo>
                    <a:lnTo>
                      <a:pt x="304" y="1385"/>
                    </a:lnTo>
                    <a:lnTo>
                      <a:pt x="301" y="1378"/>
                    </a:lnTo>
                    <a:lnTo>
                      <a:pt x="302" y="1374"/>
                    </a:lnTo>
                    <a:lnTo>
                      <a:pt x="304" y="1367"/>
                    </a:lnTo>
                    <a:lnTo>
                      <a:pt x="304" y="1362"/>
                    </a:lnTo>
                    <a:lnTo>
                      <a:pt x="307" y="1345"/>
                    </a:lnTo>
                    <a:lnTo>
                      <a:pt x="306" y="1340"/>
                    </a:lnTo>
                    <a:lnTo>
                      <a:pt x="297" y="1334"/>
                    </a:lnTo>
                    <a:lnTo>
                      <a:pt x="288" y="1329"/>
                    </a:lnTo>
                    <a:lnTo>
                      <a:pt x="291" y="1328"/>
                    </a:lnTo>
                    <a:lnTo>
                      <a:pt x="300" y="1332"/>
                    </a:lnTo>
                    <a:lnTo>
                      <a:pt x="309" y="1329"/>
                    </a:lnTo>
                    <a:lnTo>
                      <a:pt x="312" y="1326"/>
                    </a:lnTo>
                    <a:lnTo>
                      <a:pt x="302" y="1317"/>
                    </a:lnTo>
                    <a:lnTo>
                      <a:pt x="274" y="1312"/>
                    </a:lnTo>
                    <a:lnTo>
                      <a:pt x="276" y="1310"/>
                    </a:lnTo>
                    <a:lnTo>
                      <a:pt x="298" y="1307"/>
                    </a:lnTo>
                    <a:lnTo>
                      <a:pt x="311" y="1311"/>
                    </a:lnTo>
                    <a:lnTo>
                      <a:pt x="318" y="1307"/>
                    </a:lnTo>
                    <a:lnTo>
                      <a:pt x="320" y="1299"/>
                    </a:lnTo>
                    <a:lnTo>
                      <a:pt x="334" y="1297"/>
                    </a:lnTo>
                    <a:lnTo>
                      <a:pt x="345" y="1286"/>
                    </a:lnTo>
                    <a:lnTo>
                      <a:pt x="350" y="1279"/>
                    </a:lnTo>
                    <a:lnTo>
                      <a:pt x="350" y="1268"/>
                    </a:lnTo>
                    <a:lnTo>
                      <a:pt x="359" y="1270"/>
                    </a:lnTo>
                    <a:lnTo>
                      <a:pt x="359" y="1281"/>
                    </a:lnTo>
                    <a:lnTo>
                      <a:pt x="371" y="1280"/>
                    </a:lnTo>
                    <a:lnTo>
                      <a:pt x="378" y="1268"/>
                    </a:lnTo>
                    <a:lnTo>
                      <a:pt x="392" y="1256"/>
                    </a:lnTo>
                    <a:lnTo>
                      <a:pt x="389" y="1243"/>
                    </a:lnTo>
                    <a:lnTo>
                      <a:pt x="394" y="1248"/>
                    </a:lnTo>
                    <a:lnTo>
                      <a:pt x="400" y="1248"/>
                    </a:lnTo>
                    <a:lnTo>
                      <a:pt x="400" y="1242"/>
                    </a:lnTo>
                    <a:lnTo>
                      <a:pt x="406" y="1237"/>
                    </a:lnTo>
                    <a:lnTo>
                      <a:pt x="405" y="1232"/>
                    </a:lnTo>
                    <a:lnTo>
                      <a:pt x="352" y="1243"/>
                    </a:lnTo>
                    <a:lnTo>
                      <a:pt x="341" y="1241"/>
                    </a:lnTo>
                    <a:lnTo>
                      <a:pt x="336" y="1245"/>
                    </a:lnTo>
                    <a:lnTo>
                      <a:pt x="334" y="1238"/>
                    </a:lnTo>
                    <a:lnTo>
                      <a:pt x="328" y="1232"/>
                    </a:lnTo>
                    <a:lnTo>
                      <a:pt x="303" y="1222"/>
                    </a:lnTo>
                    <a:lnTo>
                      <a:pt x="290" y="1225"/>
                    </a:lnTo>
                    <a:lnTo>
                      <a:pt x="284" y="1221"/>
                    </a:lnTo>
                    <a:lnTo>
                      <a:pt x="290" y="1219"/>
                    </a:lnTo>
                    <a:lnTo>
                      <a:pt x="293" y="1211"/>
                    </a:lnTo>
                    <a:lnTo>
                      <a:pt x="300" y="1214"/>
                    </a:lnTo>
                    <a:lnTo>
                      <a:pt x="308" y="1211"/>
                    </a:lnTo>
                    <a:lnTo>
                      <a:pt x="320" y="1213"/>
                    </a:lnTo>
                    <a:lnTo>
                      <a:pt x="322" y="1211"/>
                    </a:lnTo>
                    <a:lnTo>
                      <a:pt x="331" y="1221"/>
                    </a:lnTo>
                    <a:lnTo>
                      <a:pt x="338" y="1218"/>
                    </a:lnTo>
                    <a:lnTo>
                      <a:pt x="339" y="1214"/>
                    </a:lnTo>
                    <a:lnTo>
                      <a:pt x="345" y="1220"/>
                    </a:lnTo>
                    <a:lnTo>
                      <a:pt x="352" y="1222"/>
                    </a:lnTo>
                    <a:lnTo>
                      <a:pt x="356" y="1216"/>
                    </a:lnTo>
                    <a:lnTo>
                      <a:pt x="359" y="1220"/>
                    </a:lnTo>
                    <a:lnTo>
                      <a:pt x="363" y="1230"/>
                    </a:lnTo>
                    <a:lnTo>
                      <a:pt x="371" y="1232"/>
                    </a:lnTo>
                    <a:lnTo>
                      <a:pt x="403" y="1216"/>
                    </a:lnTo>
                    <a:lnTo>
                      <a:pt x="414" y="1198"/>
                    </a:lnTo>
                    <a:lnTo>
                      <a:pt x="419" y="1193"/>
                    </a:lnTo>
                    <a:lnTo>
                      <a:pt x="422" y="1176"/>
                    </a:lnTo>
                    <a:lnTo>
                      <a:pt x="416" y="1161"/>
                    </a:lnTo>
                    <a:lnTo>
                      <a:pt x="404" y="1152"/>
                    </a:lnTo>
                    <a:lnTo>
                      <a:pt x="394" y="1138"/>
                    </a:lnTo>
                    <a:lnTo>
                      <a:pt x="403" y="1136"/>
                    </a:lnTo>
                    <a:lnTo>
                      <a:pt x="402" y="1133"/>
                    </a:lnTo>
                    <a:lnTo>
                      <a:pt x="381" y="1123"/>
                    </a:lnTo>
                    <a:lnTo>
                      <a:pt x="379" y="1113"/>
                    </a:lnTo>
                    <a:lnTo>
                      <a:pt x="374" y="1103"/>
                    </a:lnTo>
                    <a:lnTo>
                      <a:pt x="357" y="1106"/>
                    </a:lnTo>
                    <a:lnTo>
                      <a:pt x="352" y="1100"/>
                    </a:lnTo>
                    <a:lnTo>
                      <a:pt x="351" y="1096"/>
                    </a:lnTo>
                    <a:lnTo>
                      <a:pt x="347" y="1095"/>
                    </a:lnTo>
                    <a:lnTo>
                      <a:pt x="347" y="1098"/>
                    </a:lnTo>
                    <a:lnTo>
                      <a:pt x="341" y="1118"/>
                    </a:lnTo>
                    <a:lnTo>
                      <a:pt x="333" y="1129"/>
                    </a:lnTo>
                    <a:lnTo>
                      <a:pt x="314" y="1143"/>
                    </a:lnTo>
                    <a:lnTo>
                      <a:pt x="308" y="1148"/>
                    </a:lnTo>
                    <a:lnTo>
                      <a:pt x="298" y="1148"/>
                    </a:lnTo>
                    <a:lnTo>
                      <a:pt x="287" y="1151"/>
                    </a:lnTo>
                    <a:lnTo>
                      <a:pt x="280" y="1149"/>
                    </a:lnTo>
                    <a:lnTo>
                      <a:pt x="288" y="1143"/>
                    </a:lnTo>
                    <a:lnTo>
                      <a:pt x="300" y="1140"/>
                    </a:lnTo>
                    <a:lnTo>
                      <a:pt x="309" y="1132"/>
                    </a:lnTo>
                    <a:lnTo>
                      <a:pt x="319" y="1127"/>
                    </a:lnTo>
                    <a:lnTo>
                      <a:pt x="336" y="1112"/>
                    </a:lnTo>
                    <a:lnTo>
                      <a:pt x="339" y="1102"/>
                    </a:lnTo>
                    <a:lnTo>
                      <a:pt x="339" y="1089"/>
                    </a:lnTo>
                    <a:lnTo>
                      <a:pt x="330" y="1087"/>
                    </a:lnTo>
                    <a:lnTo>
                      <a:pt x="334" y="1080"/>
                    </a:lnTo>
                    <a:lnTo>
                      <a:pt x="335" y="1069"/>
                    </a:lnTo>
                    <a:lnTo>
                      <a:pt x="331" y="1060"/>
                    </a:lnTo>
                    <a:lnTo>
                      <a:pt x="328" y="1032"/>
                    </a:lnTo>
                    <a:lnTo>
                      <a:pt x="329" y="1015"/>
                    </a:lnTo>
                    <a:lnTo>
                      <a:pt x="325" y="992"/>
                    </a:lnTo>
                    <a:lnTo>
                      <a:pt x="327" y="985"/>
                    </a:lnTo>
                    <a:lnTo>
                      <a:pt x="330" y="977"/>
                    </a:lnTo>
                    <a:lnTo>
                      <a:pt x="329" y="971"/>
                    </a:lnTo>
                    <a:lnTo>
                      <a:pt x="344" y="979"/>
                    </a:lnTo>
                    <a:lnTo>
                      <a:pt x="345" y="971"/>
                    </a:lnTo>
                    <a:lnTo>
                      <a:pt x="340" y="950"/>
                    </a:lnTo>
                    <a:lnTo>
                      <a:pt x="345" y="928"/>
                    </a:lnTo>
                    <a:lnTo>
                      <a:pt x="350" y="910"/>
                    </a:lnTo>
                    <a:lnTo>
                      <a:pt x="343" y="901"/>
                    </a:lnTo>
                    <a:lnTo>
                      <a:pt x="340" y="892"/>
                    </a:lnTo>
                    <a:lnTo>
                      <a:pt x="340" y="879"/>
                    </a:lnTo>
                    <a:lnTo>
                      <a:pt x="356" y="887"/>
                    </a:lnTo>
                    <a:lnTo>
                      <a:pt x="357" y="885"/>
                    </a:lnTo>
                    <a:lnTo>
                      <a:pt x="361" y="881"/>
                    </a:lnTo>
                    <a:lnTo>
                      <a:pt x="367" y="872"/>
                    </a:lnTo>
                    <a:lnTo>
                      <a:pt x="368" y="870"/>
                    </a:lnTo>
                    <a:lnTo>
                      <a:pt x="367" y="866"/>
                    </a:lnTo>
                    <a:lnTo>
                      <a:pt x="370" y="850"/>
                    </a:lnTo>
                    <a:lnTo>
                      <a:pt x="365" y="839"/>
                    </a:lnTo>
                    <a:lnTo>
                      <a:pt x="366" y="831"/>
                    </a:lnTo>
                    <a:lnTo>
                      <a:pt x="368" y="840"/>
                    </a:lnTo>
                    <a:lnTo>
                      <a:pt x="377" y="848"/>
                    </a:lnTo>
                    <a:lnTo>
                      <a:pt x="381" y="847"/>
                    </a:lnTo>
                    <a:lnTo>
                      <a:pt x="386" y="837"/>
                    </a:lnTo>
                    <a:lnTo>
                      <a:pt x="393" y="840"/>
                    </a:lnTo>
                    <a:lnTo>
                      <a:pt x="394" y="833"/>
                    </a:lnTo>
                    <a:lnTo>
                      <a:pt x="398" y="827"/>
                    </a:lnTo>
                    <a:lnTo>
                      <a:pt x="387" y="822"/>
                    </a:lnTo>
                    <a:lnTo>
                      <a:pt x="394" y="823"/>
                    </a:lnTo>
                    <a:lnTo>
                      <a:pt x="403" y="817"/>
                    </a:lnTo>
                    <a:lnTo>
                      <a:pt x="403" y="812"/>
                    </a:lnTo>
                    <a:lnTo>
                      <a:pt x="410" y="809"/>
                    </a:lnTo>
                    <a:lnTo>
                      <a:pt x="411" y="799"/>
                    </a:lnTo>
                    <a:lnTo>
                      <a:pt x="417" y="796"/>
                    </a:lnTo>
                    <a:lnTo>
                      <a:pt x="417" y="784"/>
                    </a:lnTo>
                    <a:lnTo>
                      <a:pt x="425" y="783"/>
                    </a:lnTo>
                    <a:lnTo>
                      <a:pt x="435" y="785"/>
                    </a:lnTo>
                    <a:lnTo>
                      <a:pt x="446" y="775"/>
                    </a:lnTo>
                    <a:lnTo>
                      <a:pt x="449" y="764"/>
                    </a:lnTo>
                    <a:lnTo>
                      <a:pt x="464" y="753"/>
                    </a:lnTo>
                    <a:lnTo>
                      <a:pt x="470" y="761"/>
                    </a:lnTo>
                    <a:lnTo>
                      <a:pt x="481" y="753"/>
                    </a:lnTo>
                    <a:lnTo>
                      <a:pt x="484" y="743"/>
                    </a:lnTo>
                    <a:lnTo>
                      <a:pt x="492" y="737"/>
                    </a:lnTo>
                    <a:lnTo>
                      <a:pt x="500" y="740"/>
                    </a:lnTo>
                    <a:lnTo>
                      <a:pt x="503" y="735"/>
                    </a:lnTo>
                    <a:lnTo>
                      <a:pt x="516" y="727"/>
                    </a:lnTo>
                    <a:lnTo>
                      <a:pt x="521" y="719"/>
                    </a:lnTo>
                    <a:lnTo>
                      <a:pt x="528" y="715"/>
                    </a:lnTo>
                    <a:lnTo>
                      <a:pt x="535" y="699"/>
                    </a:lnTo>
                    <a:lnTo>
                      <a:pt x="538" y="691"/>
                    </a:lnTo>
                    <a:lnTo>
                      <a:pt x="549" y="677"/>
                    </a:lnTo>
                    <a:lnTo>
                      <a:pt x="555" y="664"/>
                    </a:lnTo>
                    <a:lnTo>
                      <a:pt x="562" y="651"/>
                    </a:lnTo>
                    <a:lnTo>
                      <a:pt x="566" y="646"/>
                    </a:lnTo>
                    <a:lnTo>
                      <a:pt x="567" y="651"/>
                    </a:lnTo>
                    <a:lnTo>
                      <a:pt x="566" y="662"/>
                    </a:lnTo>
                    <a:lnTo>
                      <a:pt x="576" y="649"/>
                    </a:lnTo>
                    <a:lnTo>
                      <a:pt x="577" y="644"/>
                    </a:lnTo>
                    <a:lnTo>
                      <a:pt x="572" y="639"/>
                    </a:lnTo>
                    <a:lnTo>
                      <a:pt x="571" y="633"/>
                    </a:lnTo>
                    <a:lnTo>
                      <a:pt x="556" y="618"/>
                    </a:lnTo>
                    <a:lnTo>
                      <a:pt x="555" y="612"/>
                    </a:lnTo>
                    <a:lnTo>
                      <a:pt x="558" y="610"/>
                    </a:lnTo>
                    <a:lnTo>
                      <a:pt x="556" y="602"/>
                    </a:lnTo>
                    <a:lnTo>
                      <a:pt x="551" y="596"/>
                    </a:lnTo>
                    <a:lnTo>
                      <a:pt x="551" y="594"/>
                    </a:lnTo>
                    <a:lnTo>
                      <a:pt x="556" y="589"/>
                    </a:lnTo>
                    <a:lnTo>
                      <a:pt x="558" y="582"/>
                    </a:lnTo>
                    <a:lnTo>
                      <a:pt x="566" y="579"/>
                    </a:lnTo>
                    <a:lnTo>
                      <a:pt x="576" y="554"/>
                    </a:lnTo>
                    <a:lnTo>
                      <a:pt x="577" y="547"/>
                    </a:lnTo>
                    <a:lnTo>
                      <a:pt x="567" y="530"/>
                    </a:lnTo>
                    <a:lnTo>
                      <a:pt x="569" y="527"/>
                    </a:lnTo>
                    <a:lnTo>
                      <a:pt x="580" y="520"/>
                    </a:lnTo>
                    <a:lnTo>
                      <a:pt x="580" y="512"/>
                    </a:lnTo>
                    <a:lnTo>
                      <a:pt x="585" y="511"/>
                    </a:lnTo>
                    <a:lnTo>
                      <a:pt x="592" y="515"/>
                    </a:lnTo>
                    <a:lnTo>
                      <a:pt x="596" y="514"/>
                    </a:lnTo>
                    <a:lnTo>
                      <a:pt x="597" y="506"/>
                    </a:lnTo>
                    <a:lnTo>
                      <a:pt x="593" y="503"/>
                    </a:lnTo>
                    <a:lnTo>
                      <a:pt x="603" y="501"/>
                    </a:lnTo>
                    <a:lnTo>
                      <a:pt x="604" y="495"/>
                    </a:lnTo>
                    <a:lnTo>
                      <a:pt x="593" y="481"/>
                    </a:lnTo>
                    <a:lnTo>
                      <a:pt x="593" y="476"/>
                    </a:lnTo>
                    <a:lnTo>
                      <a:pt x="605" y="484"/>
                    </a:lnTo>
                    <a:lnTo>
                      <a:pt x="610" y="493"/>
                    </a:lnTo>
                    <a:lnTo>
                      <a:pt x="614" y="493"/>
                    </a:lnTo>
                    <a:lnTo>
                      <a:pt x="613" y="476"/>
                    </a:lnTo>
                    <a:lnTo>
                      <a:pt x="614" y="478"/>
                    </a:lnTo>
                    <a:lnTo>
                      <a:pt x="618" y="476"/>
                    </a:lnTo>
                    <a:lnTo>
                      <a:pt x="619" y="455"/>
                    </a:lnTo>
                    <a:lnTo>
                      <a:pt x="623" y="454"/>
                    </a:lnTo>
                    <a:lnTo>
                      <a:pt x="628" y="454"/>
                    </a:lnTo>
                    <a:lnTo>
                      <a:pt x="628" y="460"/>
                    </a:lnTo>
                    <a:lnTo>
                      <a:pt x="631" y="465"/>
                    </a:lnTo>
                    <a:lnTo>
                      <a:pt x="635" y="467"/>
                    </a:lnTo>
                    <a:lnTo>
                      <a:pt x="640" y="454"/>
                    </a:lnTo>
                    <a:lnTo>
                      <a:pt x="645" y="457"/>
                    </a:lnTo>
                    <a:lnTo>
                      <a:pt x="651" y="468"/>
                    </a:lnTo>
                    <a:lnTo>
                      <a:pt x="655" y="468"/>
                    </a:lnTo>
                    <a:lnTo>
                      <a:pt x="661" y="473"/>
                    </a:lnTo>
                    <a:lnTo>
                      <a:pt x="666" y="461"/>
                    </a:lnTo>
                    <a:lnTo>
                      <a:pt x="691" y="458"/>
                    </a:lnTo>
                    <a:lnTo>
                      <a:pt x="700" y="465"/>
                    </a:lnTo>
                    <a:lnTo>
                      <a:pt x="706" y="472"/>
                    </a:lnTo>
                    <a:lnTo>
                      <a:pt x="710" y="465"/>
                    </a:lnTo>
                    <a:lnTo>
                      <a:pt x="715" y="461"/>
                    </a:lnTo>
                    <a:lnTo>
                      <a:pt x="712" y="449"/>
                    </a:lnTo>
                    <a:lnTo>
                      <a:pt x="698" y="415"/>
                    </a:lnTo>
                    <a:lnTo>
                      <a:pt x="694" y="395"/>
                    </a:lnTo>
                    <a:lnTo>
                      <a:pt x="698" y="377"/>
                    </a:lnTo>
                    <a:lnTo>
                      <a:pt x="706" y="364"/>
                    </a:lnTo>
                    <a:lnTo>
                      <a:pt x="707" y="354"/>
                    </a:lnTo>
                    <a:lnTo>
                      <a:pt x="707" y="342"/>
                    </a:lnTo>
                    <a:lnTo>
                      <a:pt x="687" y="296"/>
                    </a:lnTo>
                    <a:lnTo>
                      <a:pt x="684" y="279"/>
                    </a:lnTo>
                    <a:lnTo>
                      <a:pt x="690" y="258"/>
                    </a:lnTo>
                    <a:lnTo>
                      <a:pt x="688" y="243"/>
                    </a:lnTo>
                    <a:lnTo>
                      <a:pt x="683" y="237"/>
                    </a:lnTo>
                    <a:lnTo>
                      <a:pt x="682" y="223"/>
                    </a:lnTo>
                    <a:lnTo>
                      <a:pt x="682" y="202"/>
                    </a:lnTo>
                    <a:lnTo>
                      <a:pt x="683" y="186"/>
                    </a:lnTo>
                    <a:lnTo>
                      <a:pt x="688" y="173"/>
                    </a:lnTo>
                    <a:lnTo>
                      <a:pt x="685" y="166"/>
                    </a:lnTo>
                    <a:lnTo>
                      <a:pt x="653" y="110"/>
                    </a:lnTo>
                    <a:lnTo>
                      <a:pt x="635" y="92"/>
                    </a:lnTo>
                    <a:lnTo>
                      <a:pt x="599" y="81"/>
                    </a:lnTo>
                    <a:lnTo>
                      <a:pt x="569" y="51"/>
                    </a:lnTo>
                    <a:lnTo>
                      <a:pt x="528" y="5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00" y="0"/>
                    </a:lnTo>
                    <a:lnTo>
                      <a:pt x="495" y="3"/>
                    </a:lnTo>
                    <a:lnTo>
                      <a:pt x="496" y="13"/>
                    </a:lnTo>
                    <a:lnTo>
                      <a:pt x="501" y="17"/>
                    </a:lnTo>
                    <a:lnTo>
                      <a:pt x="502" y="29"/>
                    </a:lnTo>
                    <a:lnTo>
                      <a:pt x="500" y="38"/>
                    </a:lnTo>
                    <a:lnTo>
                      <a:pt x="496" y="43"/>
                    </a:lnTo>
                    <a:lnTo>
                      <a:pt x="492" y="58"/>
                    </a:lnTo>
                    <a:lnTo>
                      <a:pt x="486" y="69"/>
                    </a:lnTo>
                    <a:lnTo>
                      <a:pt x="488" y="79"/>
                    </a:lnTo>
                    <a:lnTo>
                      <a:pt x="497" y="89"/>
                    </a:lnTo>
                    <a:lnTo>
                      <a:pt x="490" y="97"/>
                    </a:lnTo>
                    <a:lnTo>
                      <a:pt x="481" y="100"/>
                    </a:lnTo>
                    <a:lnTo>
                      <a:pt x="438" y="84"/>
                    </a:lnTo>
                    <a:lnTo>
                      <a:pt x="408" y="80"/>
                    </a:lnTo>
                    <a:lnTo>
                      <a:pt x="398" y="81"/>
                    </a:lnTo>
                    <a:lnTo>
                      <a:pt x="393" y="86"/>
                    </a:lnTo>
                    <a:lnTo>
                      <a:pt x="388" y="96"/>
                    </a:lnTo>
                    <a:lnTo>
                      <a:pt x="390" y="119"/>
                    </a:lnTo>
                    <a:lnTo>
                      <a:pt x="388" y="129"/>
                    </a:lnTo>
                    <a:lnTo>
                      <a:pt x="383" y="150"/>
                    </a:lnTo>
                    <a:lnTo>
                      <a:pt x="373" y="166"/>
                    </a:lnTo>
                    <a:lnTo>
                      <a:pt x="370" y="165"/>
                    </a:lnTo>
                    <a:lnTo>
                      <a:pt x="360" y="153"/>
                    </a:lnTo>
                    <a:lnTo>
                      <a:pt x="347" y="145"/>
                    </a:lnTo>
                    <a:lnTo>
                      <a:pt x="335" y="149"/>
                    </a:lnTo>
                    <a:lnTo>
                      <a:pt x="317" y="167"/>
                    </a:lnTo>
                    <a:lnTo>
                      <a:pt x="308" y="180"/>
                    </a:lnTo>
                    <a:lnTo>
                      <a:pt x="304" y="196"/>
                    </a:lnTo>
                    <a:lnTo>
                      <a:pt x="302" y="209"/>
                    </a:lnTo>
                    <a:lnTo>
                      <a:pt x="296" y="219"/>
                    </a:lnTo>
                    <a:lnTo>
                      <a:pt x="282" y="237"/>
                    </a:lnTo>
                    <a:lnTo>
                      <a:pt x="279" y="251"/>
                    </a:lnTo>
                    <a:lnTo>
                      <a:pt x="292" y="273"/>
                    </a:lnTo>
                    <a:lnTo>
                      <a:pt x="293" y="285"/>
                    </a:lnTo>
                    <a:lnTo>
                      <a:pt x="291" y="294"/>
                    </a:lnTo>
                    <a:lnTo>
                      <a:pt x="285" y="306"/>
                    </a:lnTo>
                    <a:lnTo>
                      <a:pt x="273" y="320"/>
                    </a:lnTo>
                    <a:lnTo>
                      <a:pt x="265" y="334"/>
                    </a:lnTo>
                    <a:lnTo>
                      <a:pt x="242" y="364"/>
                    </a:lnTo>
                    <a:lnTo>
                      <a:pt x="236" y="381"/>
                    </a:lnTo>
                    <a:lnTo>
                      <a:pt x="233" y="401"/>
                    </a:lnTo>
                    <a:lnTo>
                      <a:pt x="228" y="413"/>
                    </a:lnTo>
                    <a:lnTo>
                      <a:pt x="211" y="427"/>
                    </a:lnTo>
                    <a:lnTo>
                      <a:pt x="200" y="427"/>
                    </a:lnTo>
                    <a:lnTo>
                      <a:pt x="193" y="431"/>
                    </a:lnTo>
                    <a:lnTo>
                      <a:pt x="194" y="446"/>
                    </a:lnTo>
                    <a:lnTo>
                      <a:pt x="194" y="467"/>
                    </a:lnTo>
                    <a:lnTo>
                      <a:pt x="193" y="497"/>
                    </a:lnTo>
                    <a:lnTo>
                      <a:pt x="184" y="547"/>
                    </a:lnTo>
                    <a:lnTo>
                      <a:pt x="167" y="584"/>
                    </a:lnTo>
                    <a:lnTo>
                      <a:pt x="147" y="616"/>
                    </a:lnTo>
                    <a:lnTo>
                      <a:pt x="148" y="625"/>
                    </a:lnTo>
                    <a:lnTo>
                      <a:pt x="163" y="641"/>
                    </a:lnTo>
                    <a:lnTo>
                      <a:pt x="169" y="653"/>
                    </a:lnTo>
                    <a:lnTo>
                      <a:pt x="169" y="672"/>
                    </a:lnTo>
                    <a:lnTo>
                      <a:pt x="167" y="683"/>
                    </a:lnTo>
                    <a:lnTo>
                      <a:pt x="157" y="695"/>
                    </a:lnTo>
                    <a:lnTo>
                      <a:pt x="142" y="695"/>
                    </a:lnTo>
                    <a:lnTo>
                      <a:pt x="125" y="692"/>
                    </a:lnTo>
                    <a:lnTo>
                      <a:pt x="104" y="697"/>
                    </a:lnTo>
                    <a:lnTo>
                      <a:pt x="87" y="708"/>
                    </a:lnTo>
                    <a:lnTo>
                      <a:pt x="62" y="738"/>
                    </a:lnTo>
                    <a:lnTo>
                      <a:pt x="56" y="754"/>
                    </a:lnTo>
                    <a:lnTo>
                      <a:pt x="51" y="774"/>
                    </a:lnTo>
                    <a:lnTo>
                      <a:pt x="55" y="793"/>
                    </a:lnTo>
                    <a:lnTo>
                      <a:pt x="61" y="806"/>
                    </a:lnTo>
                    <a:lnTo>
                      <a:pt x="66" y="811"/>
                    </a:lnTo>
                    <a:lnTo>
                      <a:pt x="60" y="821"/>
                    </a:lnTo>
                    <a:lnTo>
                      <a:pt x="59" y="833"/>
                    </a:lnTo>
                    <a:lnTo>
                      <a:pt x="55" y="843"/>
                    </a:lnTo>
                    <a:lnTo>
                      <a:pt x="55" y="863"/>
                    </a:lnTo>
                    <a:lnTo>
                      <a:pt x="53" y="871"/>
                    </a:lnTo>
                    <a:lnTo>
                      <a:pt x="53" y="883"/>
                    </a:lnTo>
                    <a:lnTo>
                      <a:pt x="55" y="886"/>
                    </a:lnTo>
                    <a:lnTo>
                      <a:pt x="60" y="902"/>
                    </a:lnTo>
                    <a:lnTo>
                      <a:pt x="59" y="944"/>
                    </a:lnTo>
                    <a:lnTo>
                      <a:pt x="60" y="964"/>
                    </a:lnTo>
                    <a:lnTo>
                      <a:pt x="69" y="979"/>
                    </a:lnTo>
                    <a:lnTo>
                      <a:pt x="89" y="995"/>
                    </a:lnTo>
                    <a:lnTo>
                      <a:pt x="92" y="1016"/>
                    </a:lnTo>
                    <a:lnTo>
                      <a:pt x="86" y="1035"/>
                    </a:lnTo>
                    <a:lnTo>
                      <a:pt x="76" y="1046"/>
                    </a:lnTo>
                    <a:lnTo>
                      <a:pt x="61" y="1052"/>
                    </a:lnTo>
                    <a:lnTo>
                      <a:pt x="59" y="1058"/>
                    </a:lnTo>
                    <a:lnTo>
                      <a:pt x="69" y="1071"/>
                    </a:lnTo>
                    <a:lnTo>
                      <a:pt x="77" y="1105"/>
                    </a:lnTo>
                    <a:lnTo>
                      <a:pt x="70" y="1134"/>
                    </a:lnTo>
                    <a:lnTo>
                      <a:pt x="74" y="1143"/>
                    </a:lnTo>
                    <a:lnTo>
                      <a:pt x="72" y="1157"/>
                    </a:lnTo>
                    <a:lnTo>
                      <a:pt x="66" y="1168"/>
                    </a:lnTo>
                    <a:lnTo>
                      <a:pt x="39" y="1179"/>
                    </a:lnTo>
                    <a:lnTo>
                      <a:pt x="39" y="1193"/>
                    </a:lnTo>
                    <a:lnTo>
                      <a:pt x="27" y="1214"/>
                    </a:lnTo>
                    <a:lnTo>
                      <a:pt x="28" y="1230"/>
                    </a:lnTo>
                    <a:lnTo>
                      <a:pt x="32" y="1242"/>
                    </a:lnTo>
                    <a:lnTo>
                      <a:pt x="24" y="1280"/>
                    </a:lnTo>
                    <a:lnTo>
                      <a:pt x="16" y="1286"/>
                    </a:lnTo>
                    <a:lnTo>
                      <a:pt x="12" y="1278"/>
                    </a:lnTo>
                    <a:lnTo>
                      <a:pt x="8" y="1291"/>
                    </a:lnTo>
                    <a:lnTo>
                      <a:pt x="8" y="1268"/>
                    </a:lnTo>
                    <a:lnTo>
                      <a:pt x="6" y="126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0" name="Group 359"/>
              <p:cNvGrpSpPr/>
              <p:nvPr/>
            </p:nvGrpSpPr>
            <p:grpSpPr bwMode="gray">
              <a:xfrm>
                <a:off x="5080794" y="2788583"/>
                <a:ext cx="75600" cy="108000"/>
                <a:chOff x="4160739" y="2986112"/>
                <a:chExt cx="187325" cy="233362"/>
              </a:xfrm>
              <a:grpFill/>
            </p:grpSpPr>
            <p:sp>
              <p:nvSpPr>
                <p:cNvPr id="261" name="Freeform 45"/>
                <p:cNvSpPr>
                  <a:spLocks noChangeAspect="1"/>
                </p:cNvSpPr>
                <p:nvPr/>
              </p:nvSpPr>
              <p:spPr bwMode="gray">
                <a:xfrm>
                  <a:off x="4171851" y="2986112"/>
                  <a:ext cx="176213" cy="225425"/>
                </a:xfrm>
                <a:custGeom>
                  <a:avLst/>
                  <a:gdLst/>
                  <a:ahLst/>
                  <a:cxnLst>
                    <a:cxn ang="0">
                      <a:pos x="72" y="248"/>
                    </a:cxn>
                    <a:cxn ang="0">
                      <a:pos x="72" y="234"/>
                    </a:cxn>
                    <a:cxn ang="0">
                      <a:pos x="82" y="239"/>
                    </a:cxn>
                    <a:cxn ang="0">
                      <a:pos x="91" y="229"/>
                    </a:cxn>
                    <a:cxn ang="0">
                      <a:pos x="34" y="195"/>
                    </a:cxn>
                    <a:cxn ang="0">
                      <a:pos x="34" y="185"/>
                    </a:cxn>
                    <a:cxn ang="0">
                      <a:pos x="39" y="176"/>
                    </a:cxn>
                    <a:cxn ang="0">
                      <a:pos x="48" y="176"/>
                    </a:cxn>
                    <a:cxn ang="0">
                      <a:pos x="39" y="151"/>
                    </a:cxn>
                    <a:cxn ang="0">
                      <a:pos x="53" y="151"/>
                    </a:cxn>
                    <a:cxn ang="0">
                      <a:pos x="53" y="147"/>
                    </a:cxn>
                    <a:cxn ang="0">
                      <a:pos x="29" y="132"/>
                    </a:cxn>
                    <a:cxn ang="0">
                      <a:pos x="43" y="97"/>
                    </a:cxn>
                    <a:cxn ang="0">
                      <a:pos x="24" y="88"/>
                    </a:cxn>
                    <a:cxn ang="0">
                      <a:pos x="29" y="77"/>
                    </a:cxn>
                    <a:cxn ang="0">
                      <a:pos x="43" y="72"/>
                    </a:cxn>
                    <a:cxn ang="0">
                      <a:pos x="15" y="58"/>
                    </a:cxn>
                    <a:cxn ang="0">
                      <a:pos x="10" y="34"/>
                    </a:cxn>
                    <a:cxn ang="0">
                      <a:pos x="0" y="23"/>
                    </a:cxn>
                    <a:cxn ang="0">
                      <a:pos x="43" y="4"/>
                    </a:cxn>
                    <a:cxn ang="0">
                      <a:pos x="62" y="0"/>
                    </a:cxn>
                    <a:cxn ang="0">
                      <a:pos x="72" y="4"/>
                    </a:cxn>
                    <a:cxn ang="0">
                      <a:pos x="91" y="14"/>
                    </a:cxn>
                    <a:cxn ang="0">
                      <a:pos x="101" y="34"/>
                    </a:cxn>
                    <a:cxn ang="0">
                      <a:pos x="115" y="58"/>
                    </a:cxn>
                    <a:cxn ang="0">
                      <a:pos x="134" y="67"/>
                    </a:cxn>
                    <a:cxn ang="0">
                      <a:pos x="139" y="88"/>
                    </a:cxn>
                    <a:cxn ang="0">
                      <a:pos x="153" y="97"/>
                    </a:cxn>
                    <a:cxn ang="0">
                      <a:pos x="168" y="102"/>
                    </a:cxn>
                    <a:cxn ang="0">
                      <a:pos x="187" y="92"/>
                    </a:cxn>
                    <a:cxn ang="0">
                      <a:pos x="187" y="112"/>
                    </a:cxn>
                    <a:cxn ang="0">
                      <a:pos x="206" y="132"/>
                    </a:cxn>
                    <a:cxn ang="0">
                      <a:pos x="192" y="156"/>
                    </a:cxn>
                    <a:cxn ang="0">
                      <a:pos x="201" y="190"/>
                    </a:cxn>
                    <a:cxn ang="0">
                      <a:pos x="211" y="215"/>
                    </a:cxn>
                    <a:cxn ang="0">
                      <a:pos x="201" y="239"/>
                    </a:cxn>
                    <a:cxn ang="0">
                      <a:pos x="201" y="259"/>
                    </a:cxn>
                    <a:cxn ang="0">
                      <a:pos x="192" y="254"/>
                    </a:cxn>
                    <a:cxn ang="0">
                      <a:pos x="149" y="254"/>
                    </a:cxn>
                    <a:cxn ang="0">
                      <a:pos x="134" y="264"/>
                    </a:cxn>
                    <a:cxn ang="0">
                      <a:pos x="115" y="278"/>
                    </a:cxn>
                    <a:cxn ang="0">
                      <a:pos x="115" y="289"/>
                    </a:cxn>
                    <a:cxn ang="0">
                      <a:pos x="110" y="294"/>
                    </a:cxn>
                    <a:cxn ang="0">
                      <a:pos x="101" y="269"/>
                    </a:cxn>
                    <a:cxn ang="0">
                      <a:pos x="86" y="254"/>
                    </a:cxn>
                    <a:cxn ang="0">
                      <a:pos x="72" y="248"/>
                    </a:cxn>
                  </a:cxnLst>
                  <a:rect l="0" t="0" r="r" b="b"/>
                  <a:pathLst>
                    <a:path w="212" h="295">
                      <a:moveTo>
                        <a:pt x="72" y="248"/>
                      </a:moveTo>
                      <a:lnTo>
                        <a:pt x="72" y="234"/>
                      </a:lnTo>
                      <a:lnTo>
                        <a:pt x="82" y="239"/>
                      </a:lnTo>
                      <a:lnTo>
                        <a:pt x="91" y="229"/>
                      </a:lnTo>
                      <a:lnTo>
                        <a:pt x="34" y="195"/>
                      </a:lnTo>
                      <a:lnTo>
                        <a:pt x="34" y="185"/>
                      </a:lnTo>
                      <a:lnTo>
                        <a:pt x="39" y="176"/>
                      </a:lnTo>
                      <a:lnTo>
                        <a:pt x="48" y="176"/>
                      </a:lnTo>
                      <a:lnTo>
                        <a:pt x="39" y="151"/>
                      </a:lnTo>
                      <a:lnTo>
                        <a:pt x="53" y="151"/>
                      </a:lnTo>
                      <a:lnTo>
                        <a:pt x="53" y="147"/>
                      </a:lnTo>
                      <a:lnTo>
                        <a:pt x="29" y="132"/>
                      </a:lnTo>
                      <a:lnTo>
                        <a:pt x="43" y="97"/>
                      </a:lnTo>
                      <a:lnTo>
                        <a:pt x="24" y="88"/>
                      </a:lnTo>
                      <a:lnTo>
                        <a:pt x="29" y="77"/>
                      </a:lnTo>
                      <a:lnTo>
                        <a:pt x="43" y="72"/>
                      </a:lnTo>
                      <a:lnTo>
                        <a:pt x="15" y="58"/>
                      </a:lnTo>
                      <a:lnTo>
                        <a:pt x="10" y="34"/>
                      </a:lnTo>
                      <a:lnTo>
                        <a:pt x="0" y="23"/>
                      </a:lnTo>
                      <a:lnTo>
                        <a:pt x="43" y="4"/>
                      </a:lnTo>
                      <a:lnTo>
                        <a:pt x="62" y="0"/>
                      </a:lnTo>
                      <a:lnTo>
                        <a:pt x="72" y="4"/>
                      </a:lnTo>
                      <a:lnTo>
                        <a:pt x="91" y="14"/>
                      </a:lnTo>
                      <a:lnTo>
                        <a:pt x="101" y="34"/>
                      </a:lnTo>
                      <a:lnTo>
                        <a:pt x="115" y="58"/>
                      </a:lnTo>
                      <a:lnTo>
                        <a:pt x="134" y="67"/>
                      </a:lnTo>
                      <a:lnTo>
                        <a:pt x="139" y="88"/>
                      </a:lnTo>
                      <a:lnTo>
                        <a:pt x="153" y="97"/>
                      </a:lnTo>
                      <a:lnTo>
                        <a:pt x="168" y="102"/>
                      </a:lnTo>
                      <a:lnTo>
                        <a:pt x="187" y="92"/>
                      </a:lnTo>
                      <a:lnTo>
                        <a:pt x="187" y="112"/>
                      </a:lnTo>
                      <a:lnTo>
                        <a:pt x="206" y="132"/>
                      </a:lnTo>
                      <a:lnTo>
                        <a:pt x="192" y="156"/>
                      </a:lnTo>
                      <a:lnTo>
                        <a:pt x="201" y="190"/>
                      </a:lnTo>
                      <a:lnTo>
                        <a:pt x="211" y="215"/>
                      </a:lnTo>
                      <a:lnTo>
                        <a:pt x="201" y="239"/>
                      </a:lnTo>
                      <a:lnTo>
                        <a:pt x="201" y="259"/>
                      </a:lnTo>
                      <a:lnTo>
                        <a:pt x="192" y="254"/>
                      </a:lnTo>
                      <a:lnTo>
                        <a:pt x="149" y="254"/>
                      </a:lnTo>
                      <a:lnTo>
                        <a:pt x="134" y="264"/>
                      </a:lnTo>
                      <a:lnTo>
                        <a:pt x="115" y="278"/>
                      </a:lnTo>
                      <a:lnTo>
                        <a:pt x="115" y="289"/>
                      </a:lnTo>
                      <a:lnTo>
                        <a:pt x="110" y="294"/>
                      </a:lnTo>
                      <a:lnTo>
                        <a:pt x="101" y="269"/>
                      </a:lnTo>
                      <a:lnTo>
                        <a:pt x="86" y="254"/>
                      </a:lnTo>
                      <a:lnTo>
                        <a:pt x="72" y="24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Freeform 46"/>
                <p:cNvSpPr>
                  <a:spLocks noChangeAspect="1"/>
                </p:cNvSpPr>
                <p:nvPr/>
              </p:nvSpPr>
              <p:spPr bwMode="gray">
                <a:xfrm>
                  <a:off x="4160739" y="3130574"/>
                  <a:ext cx="87313" cy="88900"/>
                </a:xfrm>
                <a:custGeom>
                  <a:avLst/>
                  <a:gdLst/>
                  <a:ahLst/>
                  <a:cxnLst>
                    <a:cxn ang="0">
                      <a:pos x="9" y="68"/>
                    </a:cxn>
                    <a:cxn ang="0">
                      <a:pos x="14" y="63"/>
                    </a:cxn>
                    <a:cxn ang="0">
                      <a:pos x="9" y="35"/>
                    </a:cxn>
                    <a:cxn ang="0">
                      <a:pos x="24" y="29"/>
                    </a:cxn>
                    <a:cxn ang="0">
                      <a:pos x="14" y="5"/>
                    </a:cxn>
                    <a:cxn ang="0">
                      <a:pos x="24" y="0"/>
                    </a:cxn>
                    <a:cxn ang="0">
                      <a:pos x="43" y="16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48" y="10"/>
                    </a:cxn>
                    <a:cxn ang="0">
                      <a:pos x="105" y="44"/>
                    </a:cxn>
                    <a:cxn ang="0">
                      <a:pos x="96" y="54"/>
                    </a:cxn>
                    <a:cxn ang="0">
                      <a:pos x="86" y="49"/>
                    </a:cxn>
                    <a:cxn ang="0">
                      <a:pos x="86" y="63"/>
                    </a:cxn>
                    <a:cxn ang="0">
                      <a:pos x="76" y="63"/>
                    </a:cxn>
                    <a:cxn ang="0">
                      <a:pos x="67" y="79"/>
                    </a:cxn>
                    <a:cxn ang="0">
                      <a:pos x="67" y="103"/>
                    </a:cxn>
                    <a:cxn ang="0">
                      <a:pos x="62" y="117"/>
                    </a:cxn>
                    <a:cxn ang="0">
                      <a:pos x="43" y="112"/>
                    </a:cxn>
                    <a:cxn ang="0">
                      <a:pos x="19" y="87"/>
                    </a:cxn>
                    <a:cxn ang="0">
                      <a:pos x="0" y="84"/>
                    </a:cxn>
                    <a:cxn ang="0">
                      <a:pos x="9" y="68"/>
                    </a:cxn>
                  </a:cxnLst>
                  <a:rect l="0" t="0" r="r" b="b"/>
                  <a:pathLst>
                    <a:path w="106" h="118">
                      <a:moveTo>
                        <a:pt x="9" y="68"/>
                      </a:moveTo>
                      <a:lnTo>
                        <a:pt x="14" y="63"/>
                      </a:lnTo>
                      <a:lnTo>
                        <a:pt x="9" y="35"/>
                      </a:lnTo>
                      <a:lnTo>
                        <a:pt x="24" y="29"/>
                      </a:lnTo>
                      <a:lnTo>
                        <a:pt x="14" y="5"/>
                      </a:lnTo>
                      <a:lnTo>
                        <a:pt x="24" y="0"/>
                      </a:lnTo>
                      <a:lnTo>
                        <a:pt x="43" y="16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48" y="10"/>
                      </a:lnTo>
                      <a:lnTo>
                        <a:pt x="105" y="44"/>
                      </a:lnTo>
                      <a:lnTo>
                        <a:pt x="96" y="54"/>
                      </a:lnTo>
                      <a:lnTo>
                        <a:pt x="86" y="49"/>
                      </a:lnTo>
                      <a:lnTo>
                        <a:pt x="86" y="63"/>
                      </a:lnTo>
                      <a:lnTo>
                        <a:pt x="76" y="63"/>
                      </a:lnTo>
                      <a:lnTo>
                        <a:pt x="67" y="79"/>
                      </a:lnTo>
                      <a:lnTo>
                        <a:pt x="67" y="103"/>
                      </a:lnTo>
                      <a:lnTo>
                        <a:pt x="62" y="117"/>
                      </a:lnTo>
                      <a:lnTo>
                        <a:pt x="43" y="112"/>
                      </a:lnTo>
                      <a:lnTo>
                        <a:pt x="19" y="87"/>
                      </a:lnTo>
                      <a:lnTo>
                        <a:pt x="0" y="84"/>
                      </a:lnTo>
                      <a:lnTo>
                        <a:pt x="9" y="6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68" name="Group 368"/>
            <p:cNvGrpSpPr/>
            <p:nvPr/>
          </p:nvGrpSpPr>
          <p:grpSpPr bwMode="gray">
            <a:xfrm>
              <a:off x="5591926" y="3492056"/>
              <a:ext cx="1198965" cy="1473737"/>
              <a:chOff x="4455318" y="2994372"/>
              <a:chExt cx="1196974" cy="1339850"/>
            </a:xfrm>
            <a:grpFill/>
          </p:grpSpPr>
          <p:sp>
            <p:nvSpPr>
              <p:cNvPr id="169" name="Freeform 168"/>
              <p:cNvSpPr>
                <a:spLocks noChangeAspect="1"/>
              </p:cNvSpPr>
              <p:nvPr/>
            </p:nvSpPr>
            <p:spPr bwMode="gray">
              <a:xfrm>
                <a:off x="4918868" y="3083272"/>
                <a:ext cx="276225" cy="265113"/>
              </a:xfrm>
              <a:custGeom>
                <a:avLst/>
                <a:gdLst/>
                <a:ahLst/>
                <a:cxnLst>
                  <a:cxn ang="0">
                    <a:pos x="134" y="578"/>
                  </a:cxn>
                  <a:cxn ang="0">
                    <a:pos x="76" y="535"/>
                  </a:cxn>
                  <a:cxn ang="0">
                    <a:pos x="40" y="507"/>
                  </a:cxn>
                  <a:cxn ang="0">
                    <a:pos x="11" y="449"/>
                  </a:cxn>
                  <a:cxn ang="0">
                    <a:pos x="18" y="425"/>
                  </a:cxn>
                  <a:cxn ang="0">
                    <a:pos x="32" y="340"/>
                  </a:cxn>
                  <a:cxn ang="0">
                    <a:pos x="29" y="288"/>
                  </a:cxn>
                  <a:cxn ang="0">
                    <a:pos x="11" y="222"/>
                  </a:cxn>
                  <a:cxn ang="0">
                    <a:pos x="11" y="184"/>
                  </a:cxn>
                  <a:cxn ang="0">
                    <a:pos x="36" y="171"/>
                  </a:cxn>
                  <a:cxn ang="0">
                    <a:pos x="52" y="143"/>
                  </a:cxn>
                  <a:cxn ang="0">
                    <a:pos x="52" y="98"/>
                  </a:cxn>
                  <a:cxn ang="0">
                    <a:pos x="79" y="74"/>
                  </a:cxn>
                  <a:cxn ang="0">
                    <a:pos x="119" y="39"/>
                  </a:cxn>
                  <a:cxn ang="0">
                    <a:pos x="130" y="2"/>
                  </a:cxn>
                  <a:cxn ang="0">
                    <a:pos x="190" y="22"/>
                  </a:cxn>
                  <a:cxn ang="0">
                    <a:pos x="237" y="23"/>
                  </a:cxn>
                  <a:cxn ang="0">
                    <a:pos x="276" y="35"/>
                  </a:cxn>
                  <a:cxn ang="0">
                    <a:pos x="323" y="52"/>
                  </a:cxn>
                  <a:cxn ang="0">
                    <a:pos x="333" y="84"/>
                  </a:cxn>
                  <a:cxn ang="0">
                    <a:pos x="371" y="121"/>
                  </a:cxn>
                  <a:cxn ang="0">
                    <a:pos x="431" y="130"/>
                  </a:cxn>
                  <a:cxn ang="0">
                    <a:pos x="482" y="151"/>
                  </a:cxn>
                  <a:cxn ang="0">
                    <a:pos x="514" y="178"/>
                  </a:cxn>
                  <a:cxn ang="0">
                    <a:pos x="561" y="176"/>
                  </a:cxn>
                  <a:cxn ang="0">
                    <a:pos x="587" y="148"/>
                  </a:cxn>
                  <a:cxn ang="0">
                    <a:pos x="589" y="117"/>
                  </a:cxn>
                  <a:cxn ang="0">
                    <a:pos x="582" y="83"/>
                  </a:cxn>
                  <a:cxn ang="0">
                    <a:pos x="606" y="47"/>
                  </a:cxn>
                  <a:cxn ang="0">
                    <a:pos x="658" y="22"/>
                  </a:cxn>
                  <a:cxn ang="0">
                    <a:pos x="729" y="25"/>
                  </a:cxn>
                  <a:cxn ang="0">
                    <a:pos x="754" y="35"/>
                  </a:cxn>
                  <a:cxn ang="0">
                    <a:pos x="751" y="46"/>
                  </a:cxn>
                  <a:cxn ang="0">
                    <a:pos x="767" y="63"/>
                  </a:cxn>
                  <a:cxn ang="0">
                    <a:pos x="797" y="67"/>
                  </a:cxn>
                  <a:cxn ang="0">
                    <a:pos x="831" y="77"/>
                  </a:cxn>
                  <a:cxn ang="0">
                    <a:pos x="868" y="95"/>
                  </a:cxn>
                  <a:cxn ang="0">
                    <a:pos x="860" y="108"/>
                  </a:cxn>
                  <a:cxn ang="0">
                    <a:pos x="856" y="127"/>
                  </a:cxn>
                  <a:cxn ang="0">
                    <a:pos x="858" y="180"/>
                  </a:cxn>
                  <a:cxn ang="0">
                    <a:pos x="845" y="192"/>
                  </a:cxn>
                  <a:cxn ang="0">
                    <a:pos x="853" y="227"/>
                  </a:cxn>
                  <a:cxn ang="0">
                    <a:pos x="869" y="261"/>
                  </a:cxn>
                  <a:cxn ang="0">
                    <a:pos x="869" y="421"/>
                  </a:cxn>
                  <a:cxn ang="0">
                    <a:pos x="869" y="593"/>
                  </a:cxn>
                  <a:cxn ang="0">
                    <a:pos x="869" y="740"/>
                  </a:cxn>
                  <a:cxn ang="0">
                    <a:pos x="817" y="832"/>
                  </a:cxn>
                  <a:cxn ang="0">
                    <a:pos x="715" y="783"/>
                  </a:cxn>
                  <a:cxn ang="0">
                    <a:pos x="573" y="709"/>
                  </a:cxn>
                  <a:cxn ang="0">
                    <a:pos x="433" y="635"/>
                  </a:cxn>
                  <a:cxn ang="0">
                    <a:pos x="326" y="622"/>
                  </a:cxn>
                  <a:cxn ang="0">
                    <a:pos x="297" y="620"/>
                  </a:cxn>
                  <a:cxn ang="0">
                    <a:pos x="275" y="605"/>
                  </a:cxn>
                  <a:cxn ang="0">
                    <a:pos x="222" y="595"/>
                  </a:cxn>
                  <a:cxn ang="0">
                    <a:pos x="145" y="595"/>
                  </a:cxn>
                </a:cxnLst>
                <a:rect l="0" t="0" r="r" b="b"/>
                <a:pathLst>
                  <a:path w="871" h="832">
                    <a:moveTo>
                      <a:pt x="140" y="598"/>
                    </a:moveTo>
                    <a:lnTo>
                      <a:pt x="138" y="592"/>
                    </a:lnTo>
                    <a:lnTo>
                      <a:pt x="134" y="578"/>
                    </a:lnTo>
                    <a:lnTo>
                      <a:pt x="116" y="549"/>
                    </a:lnTo>
                    <a:lnTo>
                      <a:pt x="87" y="535"/>
                    </a:lnTo>
                    <a:lnTo>
                      <a:pt x="76" y="535"/>
                    </a:lnTo>
                    <a:lnTo>
                      <a:pt x="57" y="534"/>
                    </a:lnTo>
                    <a:lnTo>
                      <a:pt x="43" y="519"/>
                    </a:lnTo>
                    <a:lnTo>
                      <a:pt x="40" y="507"/>
                    </a:lnTo>
                    <a:lnTo>
                      <a:pt x="39" y="487"/>
                    </a:lnTo>
                    <a:lnTo>
                      <a:pt x="29" y="471"/>
                    </a:lnTo>
                    <a:lnTo>
                      <a:pt x="11" y="449"/>
                    </a:lnTo>
                    <a:lnTo>
                      <a:pt x="6" y="436"/>
                    </a:lnTo>
                    <a:lnTo>
                      <a:pt x="7" y="428"/>
                    </a:lnTo>
                    <a:lnTo>
                      <a:pt x="18" y="425"/>
                    </a:lnTo>
                    <a:lnTo>
                      <a:pt x="27" y="418"/>
                    </a:lnTo>
                    <a:lnTo>
                      <a:pt x="28" y="362"/>
                    </a:lnTo>
                    <a:lnTo>
                      <a:pt x="32" y="340"/>
                    </a:lnTo>
                    <a:lnTo>
                      <a:pt x="32" y="327"/>
                    </a:lnTo>
                    <a:lnTo>
                      <a:pt x="29" y="319"/>
                    </a:lnTo>
                    <a:lnTo>
                      <a:pt x="29" y="288"/>
                    </a:lnTo>
                    <a:lnTo>
                      <a:pt x="28" y="266"/>
                    </a:lnTo>
                    <a:lnTo>
                      <a:pt x="23" y="243"/>
                    </a:lnTo>
                    <a:lnTo>
                      <a:pt x="11" y="222"/>
                    </a:lnTo>
                    <a:lnTo>
                      <a:pt x="0" y="207"/>
                    </a:lnTo>
                    <a:lnTo>
                      <a:pt x="1" y="191"/>
                    </a:lnTo>
                    <a:lnTo>
                      <a:pt x="11" y="184"/>
                    </a:lnTo>
                    <a:lnTo>
                      <a:pt x="12" y="181"/>
                    </a:lnTo>
                    <a:lnTo>
                      <a:pt x="24" y="180"/>
                    </a:lnTo>
                    <a:lnTo>
                      <a:pt x="36" y="171"/>
                    </a:lnTo>
                    <a:lnTo>
                      <a:pt x="46" y="163"/>
                    </a:lnTo>
                    <a:lnTo>
                      <a:pt x="52" y="153"/>
                    </a:lnTo>
                    <a:lnTo>
                      <a:pt x="52" y="143"/>
                    </a:lnTo>
                    <a:lnTo>
                      <a:pt x="46" y="115"/>
                    </a:lnTo>
                    <a:lnTo>
                      <a:pt x="48" y="106"/>
                    </a:lnTo>
                    <a:lnTo>
                      <a:pt x="52" y="98"/>
                    </a:lnTo>
                    <a:lnTo>
                      <a:pt x="65" y="92"/>
                    </a:lnTo>
                    <a:lnTo>
                      <a:pt x="75" y="85"/>
                    </a:lnTo>
                    <a:lnTo>
                      <a:pt x="79" y="74"/>
                    </a:lnTo>
                    <a:lnTo>
                      <a:pt x="108" y="55"/>
                    </a:lnTo>
                    <a:lnTo>
                      <a:pt x="114" y="50"/>
                    </a:lnTo>
                    <a:lnTo>
                      <a:pt x="119" y="39"/>
                    </a:lnTo>
                    <a:lnTo>
                      <a:pt x="118" y="3"/>
                    </a:lnTo>
                    <a:lnTo>
                      <a:pt x="119" y="0"/>
                    </a:lnTo>
                    <a:lnTo>
                      <a:pt x="130" y="2"/>
                    </a:lnTo>
                    <a:lnTo>
                      <a:pt x="142" y="9"/>
                    </a:lnTo>
                    <a:lnTo>
                      <a:pt x="169" y="20"/>
                    </a:lnTo>
                    <a:lnTo>
                      <a:pt x="190" y="22"/>
                    </a:lnTo>
                    <a:lnTo>
                      <a:pt x="211" y="17"/>
                    </a:lnTo>
                    <a:lnTo>
                      <a:pt x="226" y="18"/>
                    </a:lnTo>
                    <a:lnTo>
                      <a:pt x="237" y="23"/>
                    </a:lnTo>
                    <a:lnTo>
                      <a:pt x="250" y="24"/>
                    </a:lnTo>
                    <a:lnTo>
                      <a:pt x="267" y="29"/>
                    </a:lnTo>
                    <a:lnTo>
                      <a:pt x="276" y="35"/>
                    </a:lnTo>
                    <a:lnTo>
                      <a:pt x="297" y="45"/>
                    </a:lnTo>
                    <a:lnTo>
                      <a:pt x="309" y="47"/>
                    </a:lnTo>
                    <a:lnTo>
                      <a:pt x="323" y="52"/>
                    </a:lnTo>
                    <a:lnTo>
                      <a:pt x="329" y="58"/>
                    </a:lnTo>
                    <a:lnTo>
                      <a:pt x="333" y="71"/>
                    </a:lnTo>
                    <a:lnTo>
                      <a:pt x="333" y="84"/>
                    </a:lnTo>
                    <a:lnTo>
                      <a:pt x="342" y="99"/>
                    </a:lnTo>
                    <a:lnTo>
                      <a:pt x="358" y="115"/>
                    </a:lnTo>
                    <a:lnTo>
                      <a:pt x="371" y="121"/>
                    </a:lnTo>
                    <a:lnTo>
                      <a:pt x="379" y="124"/>
                    </a:lnTo>
                    <a:lnTo>
                      <a:pt x="415" y="125"/>
                    </a:lnTo>
                    <a:lnTo>
                      <a:pt x="431" y="130"/>
                    </a:lnTo>
                    <a:lnTo>
                      <a:pt x="459" y="140"/>
                    </a:lnTo>
                    <a:lnTo>
                      <a:pt x="474" y="149"/>
                    </a:lnTo>
                    <a:lnTo>
                      <a:pt x="482" y="151"/>
                    </a:lnTo>
                    <a:lnTo>
                      <a:pt x="490" y="154"/>
                    </a:lnTo>
                    <a:lnTo>
                      <a:pt x="496" y="162"/>
                    </a:lnTo>
                    <a:lnTo>
                      <a:pt x="514" y="178"/>
                    </a:lnTo>
                    <a:lnTo>
                      <a:pt x="529" y="184"/>
                    </a:lnTo>
                    <a:lnTo>
                      <a:pt x="543" y="184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1" y="159"/>
                    </a:lnTo>
                    <a:lnTo>
                      <a:pt x="587" y="148"/>
                    </a:lnTo>
                    <a:lnTo>
                      <a:pt x="593" y="138"/>
                    </a:lnTo>
                    <a:lnTo>
                      <a:pt x="594" y="130"/>
                    </a:lnTo>
                    <a:lnTo>
                      <a:pt x="589" y="117"/>
                    </a:lnTo>
                    <a:lnTo>
                      <a:pt x="588" y="108"/>
                    </a:lnTo>
                    <a:lnTo>
                      <a:pt x="582" y="98"/>
                    </a:lnTo>
                    <a:lnTo>
                      <a:pt x="582" y="83"/>
                    </a:lnTo>
                    <a:lnTo>
                      <a:pt x="586" y="70"/>
                    </a:lnTo>
                    <a:lnTo>
                      <a:pt x="598" y="55"/>
                    </a:lnTo>
                    <a:lnTo>
                      <a:pt x="606" y="47"/>
                    </a:lnTo>
                    <a:lnTo>
                      <a:pt x="625" y="33"/>
                    </a:lnTo>
                    <a:lnTo>
                      <a:pt x="641" y="24"/>
                    </a:lnTo>
                    <a:lnTo>
                      <a:pt x="658" y="22"/>
                    </a:lnTo>
                    <a:lnTo>
                      <a:pt x="670" y="17"/>
                    </a:lnTo>
                    <a:lnTo>
                      <a:pt x="701" y="15"/>
                    </a:lnTo>
                    <a:lnTo>
                      <a:pt x="729" y="25"/>
                    </a:lnTo>
                    <a:lnTo>
                      <a:pt x="737" y="29"/>
                    </a:lnTo>
                    <a:lnTo>
                      <a:pt x="745" y="30"/>
                    </a:lnTo>
                    <a:lnTo>
                      <a:pt x="754" y="35"/>
                    </a:lnTo>
                    <a:lnTo>
                      <a:pt x="755" y="45"/>
                    </a:lnTo>
                    <a:lnTo>
                      <a:pt x="754" y="47"/>
                    </a:lnTo>
                    <a:lnTo>
                      <a:pt x="751" y="46"/>
                    </a:lnTo>
                    <a:lnTo>
                      <a:pt x="753" y="54"/>
                    </a:lnTo>
                    <a:lnTo>
                      <a:pt x="762" y="61"/>
                    </a:lnTo>
                    <a:lnTo>
                      <a:pt x="767" y="63"/>
                    </a:lnTo>
                    <a:lnTo>
                      <a:pt x="772" y="62"/>
                    </a:lnTo>
                    <a:lnTo>
                      <a:pt x="787" y="65"/>
                    </a:lnTo>
                    <a:lnTo>
                      <a:pt x="797" y="67"/>
                    </a:lnTo>
                    <a:lnTo>
                      <a:pt x="801" y="68"/>
                    </a:lnTo>
                    <a:lnTo>
                      <a:pt x="815" y="74"/>
                    </a:lnTo>
                    <a:lnTo>
                      <a:pt x="831" y="77"/>
                    </a:lnTo>
                    <a:lnTo>
                      <a:pt x="856" y="78"/>
                    </a:lnTo>
                    <a:lnTo>
                      <a:pt x="864" y="83"/>
                    </a:lnTo>
                    <a:lnTo>
                      <a:pt x="868" y="95"/>
                    </a:lnTo>
                    <a:lnTo>
                      <a:pt x="871" y="97"/>
                    </a:lnTo>
                    <a:lnTo>
                      <a:pt x="863" y="99"/>
                    </a:lnTo>
                    <a:lnTo>
                      <a:pt x="860" y="108"/>
                    </a:lnTo>
                    <a:lnTo>
                      <a:pt x="852" y="116"/>
                    </a:lnTo>
                    <a:lnTo>
                      <a:pt x="852" y="119"/>
                    </a:lnTo>
                    <a:lnTo>
                      <a:pt x="856" y="127"/>
                    </a:lnTo>
                    <a:lnTo>
                      <a:pt x="857" y="154"/>
                    </a:lnTo>
                    <a:lnTo>
                      <a:pt x="860" y="171"/>
                    </a:lnTo>
                    <a:lnTo>
                      <a:pt x="858" y="180"/>
                    </a:lnTo>
                    <a:lnTo>
                      <a:pt x="858" y="183"/>
                    </a:lnTo>
                    <a:lnTo>
                      <a:pt x="848" y="187"/>
                    </a:lnTo>
                    <a:lnTo>
                      <a:pt x="845" y="192"/>
                    </a:lnTo>
                    <a:lnTo>
                      <a:pt x="845" y="196"/>
                    </a:lnTo>
                    <a:lnTo>
                      <a:pt x="846" y="217"/>
                    </a:lnTo>
                    <a:lnTo>
                      <a:pt x="853" y="227"/>
                    </a:lnTo>
                    <a:lnTo>
                      <a:pt x="855" y="230"/>
                    </a:lnTo>
                    <a:lnTo>
                      <a:pt x="852" y="243"/>
                    </a:lnTo>
                    <a:lnTo>
                      <a:pt x="869" y="261"/>
                    </a:lnTo>
                    <a:lnTo>
                      <a:pt x="869" y="304"/>
                    </a:lnTo>
                    <a:lnTo>
                      <a:pt x="869" y="362"/>
                    </a:lnTo>
                    <a:lnTo>
                      <a:pt x="869" y="421"/>
                    </a:lnTo>
                    <a:lnTo>
                      <a:pt x="869" y="479"/>
                    </a:lnTo>
                    <a:lnTo>
                      <a:pt x="869" y="535"/>
                    </a:lnTo>
                    <a:lnTo>
                      <a:pt x="869" y="593"/>
                    </a:lnTo>
                    <a:lnTo>
                      <a:pt x="869" y="649"/>
                    </a:lnTo>
                    <a:lnTo>
                      <a:pt x="869" y="687"/>
                    </a:lnTo>
                    <a:lnTo>
                      <a:pt x="869" y="740"/>
                    </a:lnTo>
                    <a:lnTo>
                      <a:pt x="869" y="799"/>
                    </a:lnTo>
                    <a:lnTo>
                      <a:pt x="817" y="799"/>
                    </a:lnTo>
                    <a:lnTo>
                      <a:pt x="817" y="832"/>
                    </a:lnTo>
                    <a:lnTo>
                      <a:pt x="808" y="831"/>
                    </a:lnTo>
                    <a:lnTo>
                      <a:pt x="761" y="807"/>
                    </a:lnTo>
                    <a:lnTo>
                      <a:pt x="715" y="783"/>
                    </a:lnTo>
                    <a:lnTo>
                      <a:pt x="667" y="759"/>
                    </a:lnTo>
                    <a:lnTo>
                      <a:pt x="620" y="734"/>
                    </a:lnTo>
                    <a:lnTo>
                      <a:pt x="573" y="709"/>
                    </a:lnTo>
                    <a:lnTo>
                      <a:pt x="527" y="685"/>
                    </a:lnTo>
                    <a:lnTo>
                      <a:pt x="480" y="659"/>
                    </a:lnTo>
                    <a:lnTo>
                      <a:pt x="433" y="635"/>
                    </a:lnTo>
                    <a:lnTo>
                      <a:pt x="387" y="610"/>
                    </a:lnTo>
                    <a:lnTo>
                      <a:pt x="376" y="605"/>
                    </a:lnTo>
                    <a:lnTo>
                      <a:pt x="326" y="622"/>
                    </a:lnTo>
                    <a:lnTo>
                      <a:pt x="320" y="625"/>
                    </a:lnTo>
                    <a:lnTo>
                      <a:pt x="303" y="630"/>
                    </a:lnTo>
                    <a:lnTo>
                      <a:pt x="297" y="620"/>
                    </a:lnTo>
                    <a:lnTo>
                      <a:pt x="293" y="616"/>
                    </a:lnTo>
                    <a:lnTo>
                      <a:pt x="278" y="609"/>
                    </a:lnTo>
                    <a:lnTo>
                      <a:pt x="275" y="605"/>
                    </a:lnTo>
                    <a:lnTo>
                      <a:pt x="270" y="601"/>
                    </a:lnTo>
                    <a:lnTo>
                      <a:pt x="261" y="599"/>
                    </a:lnTo>
                    <a:lnTo>
                      <a:pt x="222" y="595"/>
                    </a:lnTo>
                    <a:lnTo>
                      <a:pt x="179" y="596"/>
                    </a:lnTo>
                    <a:lnTo>
                      <a:pt x="148" y="594"/>
                    </a:lnTo>
                    <a:lnTo>
                      <a:pt x="145" y="595"/>
                    </a:lnTo>
                    <a:lnTo>
                      <a:pt x="140" y="5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" name="Freeform 169"/>
              <p:cNvSpPr>
                <a:spLocks noChangeAspect="1"/>
              </p:cNvSpPr>
              <p:nvPr/>
            </p:nvSpPr>
            <p:spPr bwMode="gray">
              <a:xfrm>
                <a:off x="4464843" y="3192809"/>
                <a:ext cx="146050" cy="127000"/>
              </a:xfrm>
              <a:custGeom>
                <a:avLst/>
                <a:gdLst/>
                <a:ahLst/>
                <a:cxnLst>
                  <a:cxn ang="0">
                    <a:pos x="196" y="379"/>
                  </a:cxn>
                  <a:cxn ang="0">
                    <a:pos x="148" y="379"/>
                  </a:cxn>
                  <a:cxn ang="0">
                    <a:pos x="96" y="379"/>
                  </a:cxn>
                  <a:cxn ang="0">
                    <a:pos x="45" y="379"/>
                  </a:cxn>
                  <a:cxn ang="0">
                    <a:pos x="16" y="379"/>
                  </a:cxn>
                  <a:cxn ang="0">
                    <a:pos x="14" y="385"/>
                  </a:cxn>
                  <a:cxn ang="0">
                    <a:pos x="6" y="392"/>
                  </a:cxn>
                  <a:cxn ang="0">
                    <a:pos x="2" y="397"/>
                  </a:cxn>
                  <a:cxn ang="0">
                    <a:pos x="5" y="396"/>
                  </a:cxn>
                  <a:cxn ang="0">
                    <a:pos x="0" y="401"/>
                  </a:cxn>
                  <a:cxn ang="0">
                    <a:pos x="0" y="392"/>
                  </a:cxn>
                  <a:cxn ang="0">
                    <a:pos x="5" y="355"/>
                  </a:cxn>
                  <a:cxn ang="0">
                    <a:pos x="16" y="329"/>
                  </a:cxn>
                  <a:cxn ang="0">
                    <a:pos x="28" y="323"/>
                  </a:cxn>
                  <a:cxn ang="0">
                    <a:pos x="40" y="296"/>
                  </a:cxn>
                  <a:cxn ang="0">
                    <a:pos x="48" y="284"/>
                  </a:cxn>
                  <a:cxn ang="0">
                    <a:pos x="45" y="275"/>
                  </a:cxn>
                  <a:cxn ang="0">
                    <a:pos x="65" y="246"/>
                  </a:cxn>
                  <a:cxn ang="0">
                    <a:pos x="69" y="240"/>
                  </a:cxn>
                  <a:cxn ang="0">
                    <a:pos x="71" y="229"/>
                  </a:cxn>
                  <a:cxn ang="0">
                    <a:pos x="76" y="221"/>
                  </a:cxn>
                  <a:cxn ang="0">
                    <a:pos x="105" y="188"/>
                  </a:cxn>
                  <a:cxn ang="0">
                    <a:pos x="120" y="164"/>
                  </a:cxn>
                  <a:cxn ang="0">
                    <a:pos x="123" y="145"/>
                  </a:cxn>
                  <a:cxn ang="0">
                    <a:pos x="132" y="122"/>
                  </a:cxn>
                  <a:cxn ang="0">
                    <a:pos x="139" y="100"/>
                  </a:cxn>
                  <a:cxn ang="0">
                    <a:pos x="155" y="80"/>
                  </a:cxn>
                  <a:cxn ang="0">
                    <a:pos x="174" y="70"/>
                  </a:cxn>
                  <a:cxn ang="0">
                    <a:pos x="190" y="57"/>
                  </a:cxn>
                  <a:cxn ang="0">
                    <a:pos x="196" y="38"/>
                  </a:cxn>
                  <a:cxn ang="0">
                    <a:pos x="199" y="33"/>
                  </a:cxn>
                  <a:cxn ang="0">
                    <a:pos x="204" y="22"/>
                  </a:cxn>
                  <a:cxn ang="0">
                    <a:pos x="213" y="6"/>
                  </a:cxn>
                  <a:cxn ang="0">
                    <a:pos x="218" y="0"/>
                  </a:cxn>
                  <a:cxn ang="0">
                    <a:pos x="227" y="0"/>
                  </a:cxn>
                  <a:cxn ang="0">
                    <a:pos x="261" y="0"/>
                  </a:cxn>
                  <a:cxn ang="0">
                    <a:pos x="297" y="0"/>
                  </a:cxn>
                  <a:cxn ang="0">
                    <a:pos x="338" y="0"/>
                  </a:cxn>
                  <a:cxn ang="0">
                    <a:pos x="379" y="0"/>
                  </a:cxn>
                  <a:cxn ang="0">
                    <a:pos x="422" y="0"/>
                  </a:cxn>
                  <a:cxn ang="0">
                    <a:pos x="459" y="0"/>
                  </a:cxn>
                  <a:cxn ang="0">
                    <a:pos x="459" y="32"/>
                  </a:cxn>
                  <a:cxn ang="0">
                    <a:pos x="459" y="102"/>
                  </a:cxn>
                  <a:cxn ang="0">
                    <a:pos x="405" y="102"/>
                  </a:cxn>
                  <a:cxn ang="0">
                    <a:pos x="352" y="102"/>
                  </a:cxn>
                  <a:cxn ang="0">
                    <a:pos x="299" y="102"/>
                  </a:cxn>
                  <a:cxn ang="0">
                    <a:pos x="281" y="102"/>
                  </a:cxn>
                  <a:cxn ang="0">
                    <a:pos x="281" y="160"/>
                  </a:cxn>
                  <a:cxn ang="0">
                    <a:pos x="281" y="219"/>
                  </a:cxn>
                  <a:cxn ang="0">
                    <a:pos x="281" y="254"/>
                  </a:cxn>
                  <a:cxn ang="0">
                    <a:pos x="261" y="261"/>
                  </a:cxn>
                  <a:cxn ang="0">
                    <a:pos x="244" y="263"/>
                  </a:cxn>
                  <a:cxn ang="0">
                    <a:pos x="228" y="268"/>
                  </a:cxn>
                  <a:cxn ang="0">
                    <a:pos x="223" y="272"/>
                  </a:cxn>
                  <a:cxn ang="0">
                    <a:pos x="220" y="277"/>
                  </a:cxn>
                  <a:cxn ang="0">
                    <a:pos x="215" y="288"/>
                  </a:cxn>
                  <a:cxn ang="0">
                    <a:pos x="213" y="296"/>
                  </a:cxn>
                  <a:cxn ang="0">
                    <a:pos x="215" y="322"/>
                  </a:cxn>
                  <a:cxn ang="0">
                    <a:pos x="218" y="342"/>
                  </a:cxn>
                  <a:cxn ang="0">
                    <a:pos x="218" y="363"/>
                  </a:cxn>
                  <a:cxn ang="0">
                    <a:pos x="222" y="379"/>
                  </a:cxn>
                  <a:cxn ang="0">
                    <a:pos x="196" y="379"/>
                  </a:cxn>
                </a:cxnLst>
                <a:rect l="0" t="0" r="r" b="b"/>
                <a:pathLst>
                  <a:path w="459" h="401">
                    <a:moveTo>
                      <a:pt x="196" y="379"/>
                    </a:moveTo>
                    <a:lnTo>
                      <a:pt x="148" y="379"/>
                    </a:lnTo>
                    <a:lnTo>
                      <a:pt x="96" y="379"/>
                    </a:lnTo>
                    <a:lnTo>
                      <a:pt x="45" y="379"/>
                    </a:lnTo>
                    <a:lnTo>
                      <a:pt x="16" y="379"/>
                    </a:lnTo>
                    <a:lnTo>
                      <a:pt x="14" y="385"/>
                    </a:lnTo>
                    <a:lnTo>
                      <a:pt x="6" y="392"/>
                    </a:lnTo>
                    <a:lnTo>
                      <a:pt x="2" y="397"/>
                    </a:lnTo>
                    <a:lnTo>
                      <a:pt x="5" y="396"/>
                    </a:lnTo>
                    <a:lnTo>
                      <a:pt x="0" y="401"/>
                    </a:lnTo>
                    <a:lnTo>
                      <a:pt x="0" y="392"/>
                    </a:lnTo>
                    <a:lnTo>
                      <a:pt x="5" y="355"/>
                    </a:lnTo>
                    <a:lnTo>
                      <a:pt x="16" y="329"/>
                    </a:lnTo>
                    <a:lnTo>
                      <a:pt x="28" y="323"/>
                    </a:lnTo>
                    <a:lnTo>
                      <a:pt x="40" y="296"/>
                    </a:lnTo>
                    <a:lnTo>
                      <a:pt x="48" y="284"/>
                    </a:lnTo>
                    <a:lnTo>
                      <a:pt x="45" y="275"/>
                    </a:lnTo>
                    <a:lnTo>
                      <a:pt x="65" y="246"/>
                    </a:lnTo>
                    <a:lnTo>
                      <a:pt x="69" y="240"/>
                    </a:lnTo>
                    <a:lnTo>
                      <a:pt x="71" y="229"/>
                    </a:lnTo>
                    <a:lnTo>
                      <a:pt x="76" y="221"/>
                    </a:lnTo>
                    <a:lnTo>
                      <a:pt x="105" y="188"/>
                    </a:lnTo>
                    <a:lnTo>
                      <a:pt x="120" y="164"/>
                    </a:lnTo>
                    <a:lnTo>
                      <a:pt x="123" y="145"/>
                    </a:lnTo>
                    <a:lnTo>
                      <a:pt x="132" y="122"/>
                    </a:lnTo>
                    <a:lnTo>
                      <a:pt x="139" y="100"/>
                    </a:lnTo>
                    <a:lnTo>
                      <a:pt x="155" y="80"/>
                    </a:lnTo>
                    <a:lnTo>
                      <a:pt x="174" y="70"/>
                    </a:lnTo>
                    <a:lnTo>
                      <a:pt x="190" y="57"/>
                    </a:lnTo>
                    <a:lnTo>
                      <a:pt x="196" y="38"/>
                    </a:lnTo>
                    <a:lnTo>
                      <a:pt x="199" y="33"/>
                    </a:lnTo>
                    <a:lnTo>
                      <a:pt x="204" y="22"/>
                    </a:lnTo>
                    <a:lnTo>
                      <a:pt x="213" y="6"/>
                    </a:lnTo>
                    <a:lnTo>
                      <a:pt x="218" y="0"/>
                    </a:lnTo>
                    <a:lnTo>
                      <a:pt x="227" y="0"/>
                    </a:lnTo>
                    <a:lnTo>
                      <a:pt x="261" y="0"/>
                    </a:lnTo>
                    <a:lnTo>
                      <a:pt x="297" y="0"/>
                    </a:lnTo>
                    <a:lnTo>
                      <a:pt x="338" y="0"/>
                    </a:lnTo>
                    <a:lnTo>
                      <a:pt x="379" y="0"/>
                    </a:lnTo>
                    <a:lnTo>
                      <a:pt x="422" y="0"/>
                    </a:lnTo>
                    <a:lnTo>
                      <a:pt x="459" y="0"/>
                    </a:lnTo>
                    <a:lnTo>
                      <a:pt x="459" y="32"/>
                    </a:lnTo>
                    <a:lnTo>
                      <a:pt x="459" y="102"/>
                    </a:lnTo>
                    <a:lnTo>
                      <a:pt x="405" y="102"/>
                    </a:lnTo>
                    <a:lnTo>
                      <a:pt x="352" y="102"/>
                    </a:lnTo>
                    <a:lnTo>
                      <a:pt x="299" y="102"/>
                    </a:lnTo>
                    <a:lnTo>
                      <a:pt x="281" y="102"/>
                    </a:lnTo>
                    <a:lnTo>
                      <a:pt x="281" y="160"/>
                    </a:lnTo>
                    <a:lnTo>
                      <a:pt x="281" y="219"/>
                    </a:lnTo>
                    <a:lnTo>
                      <a:pt x="281" y="254"/>
                    </a:lnTo>
                    <a:lnTo>
                      <a:pt x="261" y="261"/>
                    </a:lnTo>
                    <a:lnTo>
                      <a:pt x="244" y="263"/>
                    </a:lnTo>
                    <a:lnTo>
                      <a:pt x="228" y="268"/>
                    </a:lnTo>
                    <a:lnTo>
                      <a:pt x="223" y="272"/>
                    </a:lnTo>
                    <a:lnTo>
                      <a:pt x="220" y="277"/>
                    </a:lnTo>
                    <a:lnTo>
                      <a:pt x="215" y="288"/>
                    </a:lnTo>
                    <a:lnTo>
                      <a:pt x="213" y="296"/>
                    </a:lnTo>
                    <a:lnTo>
                      <a:pt x="215" y="322"/>
                    </a:lnTo>
                    <a:lnTo>
                      <a:pt x="218" y="342"/>
                    </a:lnTo>
                    <a:lnTo>
                      <a:pt x="218" y="363"/>
                    </a:lnTo>
                    <a:lnTo>
                      <a:pt x="222" y="379"/>
                    </a:lnTo>
                    <a:lnTo>
                      <a:pt x="196" y="3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71" name="Group 367"/>
              <p:cNvGrpSpPr/>
              <p:nvPr/>
            </p:nvGrpSpPr>
            <p:grpSpPr bwMode="gray">
              <a:xfrm>
                <a:off x="4455318" y="2994372"/>
                <a:ext cx="1196974" cy="1339850"/>
                <a:chOff x="4455318" y="2994372"/>
                <a:chExt cx="1196974" cy="1339850"/>
              </a:xfrm>
              <a:grpFill/>
            </p:grpSpPr>
            <p:sp>
              <p:nvSpPr>
                <p:cNvPr id="172" name="Freeform 171"/>
                <p:cNvSpPr>
                  <a:spLocks noChangeAspect="1"/>
                </p:cNvSpPr>
                <p:nvPr/>
              </p:nvSpPr>
              <p:spPr bwMode="gray">
                <a:xfrm>
                  <a:off x="4704556" y="3497609"/>
                  <a:ext cx="77788" cy="114300"/>
                </a:xfrm>
                <a:custGeom>
                  <a:avLst/>
                  <a:gdLst/>
                  <a:ahLst/>
                  <a:cxnLst>
                    <a:cxn ang="0">
                      <a:pos x="239" y="279"/>
                    </a:cxn>
                    <a:cxn ang="0">
                      <a:pos x="215" y="252"/>
                    </a:cxn>
                    <a:cxn ang="0">
                      <a:pos x="209" y="231"/>
                    </a:cxn>
                    <a:cxn ang="0">
                      <a:pos x="209" y="188"/>
                    </a:cxn>
                    <a:cxn ang="0">
                      <a:pos x="204" y="114"/>
                    </a:cxn>
                    <a:cxn ang="0">
                      <a:pos x="200" y="95"/>
                    </a:cxn>
                    <a:cxn ang="0">
                      <a:pos x="194" y="68"/>
                    </a:cxn>
                    <a:cxn ang="0">
                      <a:pos x="187" y="48"/>
                    </a:cxn>
                    <a:cxn ang="0">
                      <a:pos x="176" y="33"/>
                    </a:cxn>
                    <a:cxn ang="0">
                      <a:pos x="166" y="21"/>
                    </a:cxn>
                    <a:cxn ang="0">
                      <a:pos x="170" y="11"/>
                    </a:cxn>
                    <a:cxn ang="0">
                      <a:pos x="172" y="5"/>
                    </a:cxn>
                    <a:cxn ang="0">
                      <a:pos x="162" y="3"/>
                    </a:cxn>
                    <a:cxn ang="0">
                      <a:pos x="145" y="3"/>
                    </a:cxn>
                    <a:cxn ang="0">
                      <a:pos x="129" y="12"/>
                    </a:cxn>
                    <a:cxn ang="0">
                      <a:pos x="86" y="6"/>
                    </a:cxn>
                    <a:cxn ang="0">
                      <a:pos x="47" y="5"/>
                    </a:cxn>
                    <a:cxn ang="0">
                      <a:pos x="19" y="8"/>
                    </a:cxn>
                    <a:cxn ang="0">
                      <a:pos x="14" y="24"/>
                    </a:cxn>
                    <a:cxn ang="0">
                      <a:pos x="20" y="35"/>
                    </a:cxn>
                    <a:cxn ang="0">
                      <a:pos x="24" y="44"/>
                    </a:cxn>
                    <a:cxn ang="0">
                      <a:pos x="25" y="65"/>
                    </a:cxn>
                    <a:cxn ang="0">
                      <a:pos x="25" y="82"/>
                    </a:cxn>
                    <a:cxn ang="0">
                      <a:pos x="28" y="95"/>
                    </a:cxn>
                    <a:cxn ang="0">
                      <a:pos x="30" y="103"/>
                    </a:cxn>
                    <a:cxn ang="0">
                      <a:pos x="25" y="111"/>
                    </a:cxn>
                    <a:cxn ang="0">
                      <a:pos x="31" y="116"/>
                    </a:cxn>
                    <a:cxn ang="0">
                      <a:pos x="41" y="159"/>
                    </a:cxn>
                    <a:cxn ang="0">
                      <a:pos x="36" y="165"/>
                    </a:cxn>
                    <a:cxn ang="0">
                      <a:pos x="28" y="171"/>
                    </a:cxn>
                    <a:cxn ang="0">
                      <a:pos x="22" y="182"/>
                    </a:cxn>
                    <a:cxn ang="0">
                      <a:pos x="14" y="204"/>
                    </a:cxn>
                    <a:cxn ang="0">
                      <a:pos x="11" y="220"/>
                    </a:cxn>
                    <a:cxn ang="0">
                      <a:pos x="1" y="234"/>
                    </a:cxn>
                    <a:cxn ang="0">
                      <a:pos x="0" y="259"/>
                    </a:cxn>
                    <a:cxn ang="0">
                      <a:pos x="11" y="295"/>
                    </a:cxn>
                    <a:cxn ang="0">
                      <a:pos x="22" y="301"/>
                    </a:cxn>
                    <a:cxn ang="0">
                      <a:pos x="27" y="315"/>
                    </a:cxn>
                    <a:cxn ang="0">
                      <a:pos x="21" y="331"/>
                    </a:cxn>
                    <a:cxn ang="0">
                      <a:pos x="11" y="328"/>
                    </a:cxn>
                    <a:cxn ang="0">
                      <a:pos x="5" y="336"/>
                    </a:cxn>
                    <a:cxn ang="0">
                      <a:pos x="67" y="356"/>
                    </a:cxn>
                    <a:cxn ang="0">
                      <a:pos x="95" y="338"/>
                    </a:cxn>
                    <a:cxn ang="0">
                      <a:pos x="137" y="328"/>
                    </a:cxn>
                    <a:cxn ang="0">
                      <a:pos x="183" y="302"/>
                    </a:cxn>
                    <a:cxn ang="0">
                      <a:pos x="196" y="300"/>
                    </a:cxn>
                    <a:cxn ang="0">
                      <a:pos x="219" y="300"/>
                    </a:cxn>
                    <a:cxn ang="0">
                      <a:pos x="240" y="283"/>
                    </a:cxn>
                  </a:cxnLst>
                  <a:rect l="0" t="0" r="r" b="b"/>
                  <a:pathLst>
                    <a:path w="242" h="356">
                      <a:moveTo>
                        <a:pt x="242" y="281"/>
                      </a:moveTo>
                      <a:lnTo>
                        <a:pt x="239" y="279"/>
                      </a:lnTo>
                      <a:lnTo>
                        <a:pt x="223" y="262"/>
                      </a:lnTo>
                      <a:lnTo>
                        <a:pt x="215" y="252"/>
                      </a:lnTo>
                      <a:lnTo>
                        <a:pt x="210" y="241"/>
                      </a:lnTo>
                      <a:lnTo>
                        <a:pt x="209" y="231"/>
                      </a:lnTo>
                      <a:lnTo>
                        <a:pt x="208" y="209"/>
                      </a:lnTo>
                      <a:lnTo>
                        <a:pt x="209" y="188"/>
                      </a:lnTo>
                      <a:lnTo>
                        <a:pt x="205" y="148"/>
                      </a:lnTo>
                      <a:lnTo>
                        <a:pt x="204" y="114"/>
                      </a:lnTo>
                      <a:lnTo>
                        <a:pt x="203" y="101"/>
                      </a:lnTo>
                      <a:lnTo>
                        <a:pt x="200" y="95"/>
                      </a:lnTo>
                      <a:lnTo>
                        <a:pt x="196" y="89"/>
                      </a:lnTo>
                      <a:lnTo>
                        <a:pt x="194" y="68"/>
                      </a:lnTo>
                      <a:lnTo>
                        <a:pt x="191" y="53"/>
                      </a:lnTo>
                      <a:lnTo>
                        <a:pt x="187" y="48"/>
                      </a:lnTo>
                      <a:lnTo>
                        <a:pt x="180" y="41"/>
                      </a:lnTo>
                      <a:lnTo>
                        <a:pt x="176" y="33"/>
                      </a:lnTo>
                      <a:lnTo>
                        <a:pt x="167" y="27"/>
                      </a:lnTo>
                      <a:lnTo>
                        <a:pt x="166" y="21"/>
                      </a:lnTo>
                      <a:lnTo>
                        <a:pt x="170" y="16"/>
                      </a:lnTo>
                      <a:lnTo>
                        <a:pt x="170" y="11"/>
                      </a:lnTo>
                      <a:lnTo>
                        <a:pt x="173" y="6"/>
                      </a:lnTo>
                      <a:lnTo>
                        <a:pt x="172" y="5"/>
                      </a:lnTo>
                      <a:lnTo>
                        <a:pt x="164" y="4"/>
                      </a:lnTo>
                      <a:lnTo>
                        <a:pt x="162" y="3"/>
                      </a:lnTo>
                      <a:lnTo>
                        <a:pt x="162" y="0"/>
                      </a:lnTo>
                      <a:lnTo>
                        <a:pt x="145" y="3"/>
                      </a:lnTo>
                      <a:lnTo>
                        <a:pt x="133" y="11"/>
                      </a:lnTo>
                      <a:lnTo>
                        <a:pt x="129" y="12"/>
                      </a:lnTo>
                      <a:lnTo>
                        <a:pt x="112" y="11"/>
                      </a:lnTo>
                      <a:lnTo>
                        <a:pt x="86" y="6"/>
                      </a:lnTo>
                      <a:lnTo>
                        <a:pt x="58" y="8"/>
                      </a:lnTo>
                      <a:lnTo>
                        <a:pt x="47" y="5"/>
                      </a:lnTo>
                      <a:lnTo>
                        <a:pt x="36" y="5"/>
                      </a:lnTo>
                      <a:lnTo>
                        <a:pt x="19" y="8"/>
                      </a:lnTo>
                      <a:lnTo>
                        <a:pt x="14" y="16"/>
                      </a:lnTo>
                      <a:lnTo>
                        <a:pt x="14" y="24"/>
                      </a:lnTo>
                      <a:lnTo>
                        <a:pt x="17" y="32"/>
                      </a:lnTo>
                      <a:lnTo>
                        <a:pt x="20" y="35"/>
                      </a:lnTo>
                      <a:lnTo>
                        <a:pt x="20" y="43"/>
                      </a:lnTo>
                      <a:lnTo>
                        <a:pt x="24" y="44"/>
                      </a:lnTo>
                      <a:lnTo>
                        <a:pt x="22" y="57"/>
                      </a:lnTo>
                      <a:lnTo>
                        <a:pt x="25" y="65"/>
                      </a:lnTo>
                      <a:lnTo>
                        <a:pt x="25" y="76"/>
                      </a:lnTo>
                      <a:lnTo>
                        <a:pt x="25" y="82"/>
                      </a:lnTo>
                      <a:lnTo>
                        <a:pt x="28" y="89"/>
                      </a:lnTo>
                      <a:lnTo>
                        <a:pt x="28" y="95"/>
                      </a:lnTo>
                      <a:lnTo>
                        <a:pt x="27" y="98"/>
                      </a:lnTo>
                      <a:lnTo>
                        <a:pt x="30" y="103"/>
                      </a:lnTo>
                      <a:lnTo>
                        <a:pt x="25" y="108"/>
                      </a:lnTo>
                      <a:lnTo>
                        <a:pt x="25" y="111"/>
                      </a:lnTo>
                      <a:lnTo>
                        <a:pt x="28" y="112"/>
                      </a:lnTo>
                      <a:lnTo>
                        <a:pt x="31" y="116"/>
                      </a:lnTo>
                      <a:lnTo>
                        <a:pt x="38" y="143"/>
                      </a:lnTo>
                      <a:lnTo>
                        <a:pt x="41" y="159"/>
                      </a:lnTo>
                      <a:lnTo>
                        <a:pt x="36" y="160"/>
                      </a:lnTo>
                      <a:lnTo>
                        <a:pt x="36" y="165"/>
                      </a:lnTo>
                      <a:lnTo>
                        <a:pt x="32" y="166"/>
                      </a:lnTo>
                      <a:lnTo>
                        <a:pt x="28" y="171"/>
                      </a:lnTo>
                      <a:lnTo>
                        <a:pt x="26" y="173"/>
                      </a:lnTo>
                      <a:lnTo>
                        <a:pt x="22" y="182"/>
                      </a:lnTo>
                      <a:lnTo>
                        <a:pt x="16" y="195"/>
                      </a:lnTo>
                      <a:lnTo>
                        <a:pt x="14" y="204"/>
                      </a:lnTo>
                      <a:lnTo>
                        <a:pt x="14" y="215"/>
                      </a:lnTo>
                      <a:lnTo>
                        <a:pt x="11" y="220"/>
                      </a:lnTo>
                      <a:lnTo>
                        <a:pt x="5" y="227"/>
                      </a:lnTo>
                      <a:lnTo>
                        <a:pt x="1" y="234"/>
                      </a:lnTo>
                      <a:lnTo>
                        <a:pt x="0" y="251"/>
                      </a:lnTo>
                      <a:lnTo>
                        <a:pt x="0" y="259"/>
                      </a:lnTo>
                      <a:lnTo>
                        <a:pt x="8" y="279"/>
                      </a:lnTo>
                      <a:lnTo>
                        <a:pt x="11" y="295"/>
                      </a:lnTo>
                      <a:lnTo>
                        <a:pt x="15" y="300"/>
                      </a:lnTo>
                      <a:lnTo>
                        <a:pt x="22" y="301"/>
                      </a:lnTo>
                      <a:lnTo>
                        <a:pt x="25" y="302"/>
                      </a:lnTo>
                      <a:lnTo>
                        <a:pt x="27" y="315"/>
                      </a:lnTo>
                      <a:lnTo>
                        <a:pt x="27" y="329"/>
                      </a:lnTo>
                      <a:lnTo>
                        <a:pt x="21" y="331"/>
                      </a:lnTo>
                      <a:lnTo>
                        <a:pt x="17" y="328"/>
                      </a:lnTo>
                      <a:lnTo>
                        <a:pt x="11" y="328"/>
                      </a:lnTo>
                      <a:lnTo>
                        <a:pt x="9" y="329"/>
                      </a:lnTo>
                      <a:lnTo>
                        <a:pt x="5" y="336"/>
                      </a:lnTo>
                      <a:lnTo>
                        <a:pt x="41" y="345"/>
                      </a:lnTo>
                      <a:lnTo>
                        <a:pt x="67" y="356"/>
                      </a:lnTo>
                      <a:lnTo>
                        <a:pt x="87" y="345"/>
                      </a:lnTo>
                      <a:lnTo>
                        <a:pt x="95" y="338"/>
                      </a:lnTo>
                      <a:lnTo>
                        <a:pt x="103" y="336"/>
                      </a:lnTo>
                      <a:lnTo>
                        <a:pt x="137" y="328"/>
                      </a:lnTo>
                      <a:lnTo>
                        <a:pt x="166" y="311"/>
                      </a:lnTo>
                      <a:lnTo>
                        <a:pt x="183" y="302"/>
                      </a:lnTo>
                      <a:lnTo>
                        <a:pt x="188" y="300"/>
                      </a:lnTo>
                      <a:lnTo>
                        <a:pt x="196" y="300"/>
                      </a:lnTo>
                      <a:lnTo>
                        <a:pt x="215" y="296"/>
                      </a:lnTo>
                      <a:lnTo>
                        <a:pt x="219" y="300"/>
                      </a:lnTo>
                      <a:lnTo>
                        <a:pt x="229" y="299"/>
                      </a:lnTo>
                      <a:lnTo>
                        <a:pt x="240" y="283"/>
                      </a:lnTo>
                      <a:lnTo>
                        <a:pt x="242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72"/>
                <p:cNvSpPr>
                  <a:spLocks noChangeAspect="1"/>
                </p:cNvSpPr>
                <p:nvPr/>
              </p:nvSpPr>
              <p:spPr bwMode="gray">
                <a:xfrm>
                  <a:off x="4669631" y="3429347"/>
                  <a:ext cx="131763" cy="98425"/>
                </a:xfrm>
                <a:custGeom>
                  <a:avLst/>
                  <a:gdLst/>
                  <a:ahLst/>
                  <a:cxnLst>
                    <a:cxn ang="0">
                      <a:pos x="242" y="9"/>
                    </a:cxn>
                    <a:cxn ang="0">
                      <a:pos x="182" y="49"/>
                    </a:cxn>
                    <a:cxn ang="0">
                      <a:pos x="113" y="91"/>
                    </a:cxn>
                    <a:cxn ang="0">
                      <a:pos x="83" y="96"/>
                    </a:cxn>
                    <a:cxn ang="0">
                      <a:pos x="64" y="119"/>
                    </a:cxn>
                    <a:cxn ang="0">
                      <a:pos x="46" y="162"/>
                    </a:cxn>
                    <a:cxn ang="0">
                      <a:pos x="16" y="188"/>
                    </a:cxn>
                    <a:cxn ang="0">
                      <a:pos x="1" y="224"/>
                    </a:cxn>
                    <a:cxn ang="0">
                      <a:pos x="1" y="259"/>
                    </a:cxn>
                    <a:cxn ang="0">
                      <a:pos x="5" y="267"/>
                    </a:cxn>
                    <a:cxn ang="0">
                      <a:pos x="11" y="275"/>
                    </a:cxn>
                    <a:cxn ang="0">
                      <a:pos x="15" y="284"/>
                    </a:cxn>
                    <a:cxn ang="0">
                      <a:pos x="24" y="291"/>
                    </a:cxn>
                    <a:cxn ang="0">
                      <a:pos x="35" y="294"/>
                    </a:cxn>
                    <a:cxn ang="0">
                      <a:pos x="40" y="295"/>
                    </a:cxn>
                    <a:cxn ang="0">
                      <a:pos x="53" y="290"/>
                    </a:cxn>
                    <a:cxn ang="0">
                      <a:pos x="79" y="283"/>
                    </a:cxn>
                    <a:cxn ang="0">
                      <a:pos x="107" y="285"/>
                    </a:cxn>
                    <a:cxn ang="0">
                      <a:pos x="119" y="290"/>
                    </a:cxn>
                    <a:cxn ang="0">
                      <a:pos x="130" y="306"/>
                    </a:cxn>
                    <a:cxn ang="0">
                      <a:pos x="141" y="305"/>
                    </a:cxn>
                    <a:cxn ang="0">
                      <a:pos x="138" y="281"/>
                    </a:cxn>
                    <a:cxn ang="0">
                      <a:pos x="133" y="259"/>
                    </a:cxn>
                    <a:cxn ang="0">
                      <a:pos x="127" y="240"/>
                    </a:cxn>
                    <a:cxn ang="0">
                      <a:pos x="149" y="221"/>
                    </a:cxn>
                    <a:cxn ang="0">
                      <a:pos x="199" y="222"/>
                    </a:cxn>
                    <a:cxn ang="0">
                      <a:pos x="246" y="227"/>
                    </a:cxn>
                    <a:cxn ang="0">
                      <a:pos x="275" y="217"/>
                    </a:cxn>
                    <a:cxn ang="0">
                      <a:pos x="317" y="227"/>
                    </a:cxn>
                    <a:cxn ang="0">
                      <a:pos x="336" y="224"/>
                    </a:cxn>
                    <a:cxn ang="0">
                      <a:pos x="344" y="214"/>
                    </a:cxn>
                    <a:cxn ang="0">
                      <a:pos x="350" y="208"/>
                    </a:cxn>
                    <a:cxn ang="0">
                      <a:pos x="364" y="195"/>
                    </a:cxn>
                    <a:cxn ang="0">
                      <a:pos x="387" y="197"/>
                    </a:cxn>
                    <a:cxn ang="0">
                      <a:pos x="410" y="185"/>
                    </a:cxn>
                    <a:cxn ang="0">
                      <a:pos x="415" y="177"/>
                    </a:cxn>
                    <a:cxn ang="0">
                      <a:pos x="417" y="171"/>
                    </a:cxn>
                    <a:cxn ang="0">
                      <a:pos x="398" y="150"/>
                    </a:cxn>
                    <a:cxn ang="0">
                      <a:pos x="408" y="145"/>
                    </a:cxn>
                    <a:cxn ang="0">
                      <a:pos x="402" y="130"/>
                    </a:cxn>
                    <a:cxn ang="0">
                      <a:pos x="387" y="133"/>
                    </a:cxn>
                    <a:cxn ang="0">
                      <a:pos x="368" y="131"/>
                    </a:cxn>
                    <a:cxn ang="0">
                      <a:pos x="345" y="108"/>
                    </a:cxn>
                    <a:cxn ang="0">
                      <a:pos x="317" y="70"/>
                    </a:cxn>
                    <a:cxn ang="0">
                      <a:pos x="302" y="39"/>
                    </a:cxn>
                    <a:cxn ang="0">
                      <a:pos x="290" y="26"/>
                    </a:cxn>
                    <a:cxn ang="0">
                      <a:pos x="295" y="0"/>
                    </a:cxn>
                  </a:cxnLst>
                  <a:rect l="0" t="0" r="r" b="b"/>
                  <a:pathLst>
                    <a:path w="417" h="307">
                      <a:moveTo>
                        <a:pt x="295" y="0"/>
                      </a:moveTo>
                      <a:lnTo>
                        <a:pt x="262" y="1"/>
                      </a:lnTo>
                      <a:lnTo>
                        <a:pt x="242" y="9"/>
                      </a:lnTo>
                      <a:lnTo>
                        <a:pt x="234" y="12"/>
                      </a:lnTo>
                      <a:lnTo>
                        <a:pt x="219" y="25"/>
                      </a:lnTo>
                      <a:lnTo>
                        <a:pt x="182" y="49"/>
                      </a:lnTo>
                      <a:lnTo>
                        <a:pt x="170" y="65"/>
                      </a:lnTo>
                      <a:lnTo>
                        <a:pt x="151" y="79"/>
                      </a:lnTo>
                      <a:lnTo>
                        <a:pt x="113" y="91"/>
                      </a:lnTo>
                      <a:lnTo>
                        <a:pt x="101" y="93"/>
                      </a:lnTo>
                      <a:lnTo>
                        <a:pt x="89" y="95"/>
                      </a:lnTo>
                      <a:lnTo>
                        <a:pt x="83" y="96"/>
                      </a:lnTo>
                      <a:lnTo>
                        <a:pt x="74" y="102"/>
                      </a:lnTo>
                      <a:lnTo>
                        <a:pt x="69" y="108"/>
                      </a:lnTo>
                      <a:lnTo>
                        <a:pt x="64" y="119"/>
                      </a:lnTo>
                      <a:lnTo>
                        <a:pt x="60" y="134"/>
                      </a:lnTo>
                      <a:lnTo>
                        <a:pt x="53" y="152"/>
                      </a:lnTo>
                      <a:lnTo>
                        <a:pt x="46" y="162"/>
                      </a:lnTo>
                      <a:lnTo>
                        <a:pt x="30" y="174"/>
                      </a:lnTo>
                      <a:lnTo>
                        <a:pt x="20" y="183"/>
                      </a:lnTo>
                      <a:lnTo>
                        <a:pt x="16" y="188"/>
                      </a:lnTo>
                      <a:lnTo>
                        <a:pt x="11" y="197"/>
                      </a:lnTo>
                      <a:lnTo>
                        <a:pt x="10" y="206"/>
                      </a:lnTo>
                      <a:lnTo>
                        <a:pt x="1" y="224"/>
                      </a:lnTo>
                      <a:lnTo>
                        <a:pt x="0" y="235"/>
                      </a:lnTo>
                      <a:lnTo>
                        <a:pt x="0" y="248"/>
                      </a:lnTo>
                      <a:lnTo>
                        <a:pt x="1" y="259"/>
                      </a:lnTo>
                      <a:lnTo>
                        <a:pt x="4" y="260"/>
                      </a:lnTo>
                      <a:lnTo>
                        <a:pt x="4" y="262"/>
                      </a:lnTo>
                      <a:lnTo>
                        <a:pt x="5" y="267"/>
                      </a:lnTo>
                      <a:lnTo>
                        <a:pt x="6" y="268"/>
                      </a:lnTo>
                      <a:lnTo>
                        <a:pt x="8" y="269"/>
                      </a:lnTo>
                      <a:lnTo>
                        <a:pt x="11" y="275"/>
                      </a:lnTo>
                      <a:lnTo>
                        <a:pt x="14" y="276"/>
                      </a:lnTo>
                      <a:lnTo>
                        <a:pt x="15" y="279"/>
                      </a:lnTo>
                      <a:lnTo>
                        <a:pt x="15" y="284"/>
                      </a:lnTo>
                      <a:lnTo>
                        <a:pt x="19" y="284"/>
                      </a:lnTo>
                      <a:lnTo>
                        <a:pt x="22" y="287"/>
                      </a:lnTo>
                      <a:lnTo>
                        <a:pt x="24" y="291"/>
                      </a:lnTo>
                      <a:lnTo>
                        <a:pt x="31" y="295"/>
                      </a:lnTo>
                      <a:lnTo>
                        <a:pt x="31" y="294"/>
                      </a:lnTo>
                      <a:lnTo>
                        <a:pt x="35" y="294"/>
                      </a:lnTo>
                      <a:lnTo>
                        <a:pt x="37" y="291"/>
                      </a:lnTo>
                      <a:lnTo>
                        <a:pt x="38" y="291"/>
                      </a:lnTo>
                      <a:lnTo>
                        <a:pt x="40" y="295"/>
                      </a:lnTo>
                      <a:lnTo>
                        <a:pt x="47" y="298"/>
                      </a:lnTo>
                      <a:lnTo>
                        <a:pt x="51" y="296"/>
                      </a:lnTo>
                      <a:lnTo>
                        <a:pt x="53" y="290"/>
                      </a:lnTo>
                      <a:lnTo>
                        <a:pt x="59" y="289"/>
                      </a:lnTo>
                      <a:lnTo>
                        <a:pt x="67" y="286"/>
                      </a:lnTo>
                      <a:lnTo>
                        <a:pt x="79" y="283"/>
                      </a:lnTo>
                      <a:lnTo>
                        <a:pt x="89" y="280"/>
                      </a:lnTo>
                      <a:lnTo>
                        <a:pt x="96" y="280"/>
                      </a:lnTo>
                      <a:lnTo>
                        <a:pt x="107" y="285"/>
                      </a:lnTo>
                      <a:lnTo>
                        <a:pt x="112" y="280"/>
                      </a:lnTo>
                      <a:lnTo>
                        <a:pt x="113" y="280"/>
                      </a:lnTo>
                      <a:lnTo>
                        <a:pt x="119" y="290"/>
                      </a:lnTo>
                      <a:lnTo>
                        <a:pt x="124" y="291"/>
                      </a:lnTo>
                      <a:lnTo>
                        <a:pt x="125" y="296"/>
                      </a:lnTo>
                      <a:lnTo>
                        <a:pt x="130" y="306"/>
                      </a:lnTo>
                      <a:lnTo>
                        <a:pt x="133" y="307"/>
                      </a:lnTo>
                      <a:lnTo>
                        <a:pt x="139" y="307"/>
                      </a:lnTo>
                      <a:lnTo>
                        <a:pt x="141" y="305"/>
                      </a:lnTo>
                      <a:lnTo>
                        <a:pt x="138" y="298"/>
                      </a:lnTo>
                      <a:lnTo>
                        <a:pt x="138" y="292"/>
                      </a:lnTo>
                      <a:lnTo>
                        <a:pt x="138" y="281"/>
                      </a:lnTo>
                      <a:lnTo>
                        <a:pt x="135" y="273"/>
                      </a:lnTo>
                      <a:lnTo>
                        <a:pt x="137" y="260"/>
                      </a:lnTo>
                      <a:lnTo>
                        <a:pt x="133" y="259"/>
                      </a:lnTo>
                      <a:lnTo>
                        <a:pt x="133" y="251"/>
                      </a:lnTo>
                      <a:lnTo>
                        <a:pt x="130" y="248"/>
                      </a:lnTo>
                      <a:lnTo>
                        <a:pt x="127" y="240"/>
                      </a:lnTo>
                      <a:lnTo>
                        <a:pt x="128" y="232"/>
                      </a:lnTo>
                      <a:lnTo>
                        <a:pt x="132" y="224"/>
                      </a:lnTo>
                      <a:lnTo>
                        <a:pt x="149" y="221"/>
                      </a:lnTo>
                      <a:lnTo>
                        <a:pt x="160" y="221"/>
                      </a:lnTo>
                      <a:lnTo>
                        <a:pt x="171" y="224"/>
                      </a:lnTo>
                      <a:lnTo>
                        <a:pt x="199" y="222"/>
                      </a:lnTo>
                      <a:lnTo>
                        <a:pt x="225" y="227"/>
                      </a:lnTo>
                      <a:lnTo>
                        <a:pt x="242" y="228"/>
                      </a:lnTo>
                      <a:lnTo>
                        <a:pt x="246" y="227"/>
                      </a:lnTo>
                      <a:lnTo>
                        <a:pt x="258" y="219"/>
                      </a:lnTo>
                      <a:lnTo>
                        <a:pt x="275" y="216"/>
                      </a:lnTo>
                      <a:lnTo>
                        <a:pt x="275" y="217"/>
                      </a:lnTo>
                      <a:lnTo>
                        <a:pt x="310" y="222"/>
                      </a:lnTo>
                      <a:lnTo>
                        <a:pt x="313" y="227"/>
                      </a:lnTo>
                      <a:lnTo>
                        <a:pt x="317" y="227"/>
                      </a:lnTo>
                      <a:lnTo>
                        <a:pt x="320" y="225"/>
                      </a:lnTo>
                      <a:lnTo>
                        <a:pt x="334" y="225"/>
                      </a:lnTo>
                      <a:lnTo>
                        <a:pt x="336" y="224"/>
                      </a:lnTo>
                      <a:lnTo>
                        <a:pt x="339" y="220"/>
                      </a:lnTo>
                      <a:lnTo>
                        <a:pt x="343" y="220"/>
                      </a:lnTo>
                      <a:lnTo>
                        <a:pt x="344" y="214"/>
                      </a:lnTo>
                      <a:lnTo>
                        <a:pt x="347" y="211"/>
                      </a:lnTo>
                      <a:lnTo>
                        <a:pt x="348" y="210"/>
                      </a:lnTo>
                      <a:lnTo>
                        <a:pt x="350" y="208"/>
                      </a:lnTo>
                      <a:lnTo>
                        <a:pt x="354" y="209"/>
                      </a:lnTo>
                      <a:lnTo>
                        <a:pt x="361" y="197"/>
                      </a:lnTo>
                      <a:lnTo>
                        <a:pt x="364" y="195"/>
                      </a:lnTo>
                      <a:lnTo>
                        <a:pt x="370" y="195"/>
                      </a:lnTo>
                      <a:lnTo>
                        <a:pt x="379" y="199"/>
                      </a:lnTo>
                      <a:lnTo>
                        <a:pt x="387" y="197"/>
                      </a:lnTo>
                      <a:lnTo>
                        <a:pt x="393" y="199"/>
                      </a:lnTo>
                      <a:lnTo>
                        <a:pt x="398" y="197"/>
                      </a:lnTo>
                      <a:lnTo>
                        <a:pt x="410" y="185"/>
                      </a:lnTo>
                      <a:lnTo>
                        <a:pt x="412" y="182"/>
                      </a:lnTo>
                      <a:lnTo>
                        <a:pt x="412" y="181"/>
                      </a:lnTo>
                      <a:lnTo>
                        <a:pt x="415" y="177"/>
                      </a:lnTo>
                      <a:lnTo>
                        <a:pt x="417" y="172"/>
                      </a:lnTo>
                      <a:lnTo>
                        <a:pt x="417" y="170"/>
                      </a:lnTo>
                      <a:lnTo>
                        <a:pt x="417" y="171"/>
                      </a:lnTo>
                      <a:lnTo>
                        <a:pt x="406" y="161"/>
                      </a:lnTo>
                      <a:lnTo>
                        <a:pt x="399" y="154"/>
                      </a:lnTo>
                      <a:lnTo>
                        <a:pt x="398" y="150"/>
                      </a:lnTo>
                      <a:lnTo>
                        <a:pt x="399" y="146"/>
                      </a:lnTo>
                      <a:lnTo>
                        <a:pt x="403" y="145"/>
                      </a:lnTo>
                      <a:lnTo>
                        <a:pt x="408" y="145"/>
                      </a:lnTo>
                      <a:lnTo>
                        <a:pt x="409" y="142"/>
                      </a:lnTo>
                      <a:lnTo>
                        <a:pt x="408" y="140"/>
                      </a:lnTo>
                      <a:lnTo>
                        <a:pt x="402" y="130"/>
                      </a:lnTo>
                      <a:lnTo>
                        <a:pt x="396" y="127"/>
                      </a:lnTo>
                      <a:lnTo>
                        <a:pt x="392" y="128"/>
                      </a:lnTo>
                      <a:lnTo>
                        <a:pt x="387" y="133"/>
                      </a:lnTo>
                      <a:lnTo>
                        <a:pt x="382" y="134"/>
                      </a:lnTo>
                      <a:lnTo>
                        <a:pt x="379" y="134"/>
                      </a:lnTo>
                      <a:lnTo>
                        <a:pt x="368" y="131"/>
                      </a:lnTo>
                      <a:lnTo>
                        <a:pt x="360" y="127"/>
                      </a:lnTo>
                      <a:lnTo>
                        <a:pt x="349" y="114"/>
                      </a:lnTo>
                      <a:lnTo>
                        <a:pt x="345" y="108"/>
                      </a:lnTo>
                      <a:lnTo>
                        <a:pt x="339" y="93"/>
                      </a:lnTo>
                      <a:lnTo>
                        <a:pt x="334" y="84"/>
                      </a:lnTo>
                      <a:lnTo>
                        <a:pt x="317" y="70"/>
                      </a:lnTo>
                      <a:lnTo>
                        <a:pt x="305" y="55"/>
                      </a:lnTo>
                      <a:lnTo>
                        <a:pt x="301" y="48"/>
                      </a:lnTo>
                      <a:lnTo>
                        <a:pt x="302" y="39"/>
                      </a:lnTo>
                      <a:lnTo>
                        <a:pt x="301" y="37"/>
                      </a:lnTo>
                      <a:lnTo>
                        <a:pt x="291" y="28"/>
                      </a:lnTo>
                      <a:lnTo>
                        <a:pt x="290" y="26"/>
                      </a:lnTo>
                      <a:lnTo>
                        <a:pt x="293" y="16"/>
                      </a:lnTo>
                      <a:lnTo>
                        <a:pt x="294" y="5"/>
                      </a:lnTo>
                      <a:lnTo>
                        <a:pt x="29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73"/>
                <p:cNvSpPr>
                  <a:spLocks noChangeAspect="1"/>
                </p:cNvSpPr>
                <p:nvPr/>
              </p:nvSpPr>
              <p:spPr bwMode="gray">
                <a:xfrm>
                  <a:off x="4906168" y="3469034"/>
                  <a:ext cx="133350" cy="195263"/>
                </a:xfrm>
                <a:custGeom>
                  <a:avLst/>
                  <a:gdLst/>
                  <a:ahLst/>
                  <a:cxnLst>
                    <a:cxn ang="0">
                      <a:pos x="220" y="581"/>
                    </a:cxn>
                    <a:cxn ang="0">
                      <a:pos x="170" y="579"/>
                    </a:cxn>
                    <a:cxn ang="0">
                      <a:pos x="74" y="585"/>
                    </a:cxn>
                    <a:cxn ang="0">
                      <a:pos x="79" y="536"/>
                    </a:cxn>
                    <a:cxn ang="0">
                      <a:pos x="75" y="520"/>
                    </a:cxn>
                    <a:cxn ang="0">
                      <a:pos x="63" y="502"/>
                    </a:cxn>
                    <a:cxn ang="0">
                      <a:pos x="68" y="494"/>
                    </a:cxn>
                    <a:cxn ang="0">
                      <a:pos x="58" y="484"/>
                    </a:cxn>
                    <a:cxn ang="0">
                      <a:pos x="32" y="480"/>
                    </a:cxn>
                    <a:cxn ang="0">
                      <a:pos x="11" y="456"/>
                    </a:cxn>
                    <a:cxn ang="0">
                      <a:pos x="3" y="448"/>
                    </a:cxn>
                    <a:cxn ang="0">
                      <a:pos x="7" y="432"/>
                    </a:cxn>
                    <a:cxn ang="0">
                      <a:pos x="19" y="400"/>
                    </a:cxn>
                    <a:cxn ang="0">
                      <a:pos x="39" y="358"/>
                    </a:cxn>
                    <a:cxn ang="0">
                      <a:pos x="62" y="328"/>
                    </a:cxn>
                    <a:cxn ang="0">
                      <a:pos x="101" y="323"/>
                    </a:cxn>
                    <a:cxn ang="0">
                      <a:pos x="130" y="339"/>
                    </a:cxn>
                    <a:cxn ang="0">
                      <a:pos x="143" y="350"/>
                    </a:cxn>
                    <a:cxn ang="0">
                      <a:pos x="168" y="342"/>
                    </a:cxn>
                    <a:cxn ang="0">
                      <a:pos x="198" y="280"/>
                    </a:cxn>
                    <a:cxn ang="0">
                      <a:pos x="210" y="241"/>
                    </a:cxn>
                    <a:cxn ang="0">
                      <a:pos x="238" y="217"/>
                    </a:cxn>
                    <a:cxn ang="0">
                      <a:pos x="249" y="171"/>
                    </a:cxn>
                    <a:cxn ang="0">
                      <a:pos x="263" y="131"/>
                    </a:cxn>
                    <a:cxn ang="0">
                      <a:pos x="279" y="95"/>
                    </a:cxn>
                    <a:cxn ang="0">
                      <a:pos x="307" y="77"/>
                    </a:cxn>
                    <a:cxn ang="0">
                      <a:pos x="327" y="48"/>
                    </a:cxn>
                    <a:cxn ang="0">
                      <a:pos x="323" y="23"/>
                    </a:cxn>
                    <a:cxn ang="0">
                      <a:pos x="310" y="15"/>
                    </a:cxn>
                    <a:cxn ang="0">
                      <a:pos x="332" y="0"/>
                    </a:cxn>
                    <a:cxn ang="0">
                      <a:pos x="340" y="4"/>
                    </a:cxn>
                    <a:cxn ang="0">
                      <a:pos x="355" y="48"/>
                    </a:cxn>
                    <a:cxn ang="0">
                      <a:pos x="349" y="90"/>
                    </a:cxn>
                    <a:cxn ang="0">
                      <a:pos x="374" y="140"/>
                    </a:cxn>
                    <a:cxn ang="0">
                      <a:pos x="376" y="157"/>
                    </a:cxn>
                    <a:cxn ang="0">
                      <a:pos x="337" y="154"/>
                    </a:cxn>
                    <a:cxn ang="0">
                      <a:pos x="315" y="159"/>
                    </a:cxn>
                    <a:cxn ang="0">
                      <a:pos x="311" y="192"/>
                    </a:cxn>
                    <a:cxn ang="0">
                      <a:pos x="338" y="215"/>
                    </a:cxn>
                    <a:cxn ang="0">
                      <a:pos x="360" y="230"/>
                    </a:cxn>
                    <a:cxn ang="0">
                      <a:pos x="376" y="292"/>
                    </a:cxn>
                    <a:cxn ang="0">
                      <a:pos x="370" y="323"/>
                    </a:cxn>
                    <a:cxn ang="0">
                      <a:pos x="343" y="369"/>
                    </a:cxn>
                    <a:cxn ang="0">
                      <a:pos x="335" y="407"/>
                    </a:cxn>
                    <a:cxn ang="0">
                      <a:pos x="345" y="458"/>
                    </a:cxn>
                    <a:cxn ang="0">
                      <a:pos x="390" y="528"/>
                    </a:cxn>
                    <a:cxn ang="0">
                      <a:pos x="418" y="559"/>
                    </a:cxn>
                    <a:cxn ang="0">
                      <a:pos x="413" y="615"/>
                    </a:cxn>
                    <a:cxn ang="0">
                      <a:pos x="366" y="592"/>
                    </a:cxn>
                    <a:cxn ang="0">
                      <a:pos x="264" y="585"/>
                    </a:cxn>
                  </a:cxnLst>
                  <a:rect l="0" t="0" r="r" b="b"/>
                  <a:pathLst>
                    <a:path w="420" h="615">
                      <a:moveTo>
                        <a:pt x="264" y="585"/>
                      </a:moveTo>
                      <a:lnTo>
                        <a:pt x="256" y="582"/>
                      </a:lnTo>
                      <a:lnTo>
                        <a:pt x="220" y="581"/>
                      </a:lnTo>
                      <a:lnTo>
                        <a:pt x="204" y="577"/>
                      </a:lnTo>
                      <a:lnTo>
                        <a:pt x="184" y="581"/>
                      </a:lnTo>
                      <a:lnTo>
                        <a:pt x="170" y="579"/>
                      </a:lnTo>
                      <a:lnTo>
                        <a:pt x="156" y="582"/>
                      </a:lnTo>
                      <a:lnTo>
                        <a:pt x="116" y="582"/>
                      </a:lnTo>
                      <a:lnTo>
                        <a:pt x="74" y="585"/>
                      </a:lnTo>
                      <a:lnTo>
                        <a:pt x="70" y="586"/>
                      </a:lnTo>
                      <a:lnTo>
                        <a:pt x="74" y="552"/>
                      </a:lnTo>
                      <a:lnTo>
                        <a:pt x="79" y="536"/>
                      </a:lnTo>
                      <a:lnTo>
                        <a:pt x="79" y="529"/>
                      </a:lnTo>
                      <a:lnTo>
                        <a:pt x="81" y="527"/>
                      </a:lnTo>
                      <a:lnTo>
                        <a:pt x="75" y="520"/>
                      </a:lnTo>
                      <a:lnTo>
                        <a:pt x="69" y="513"/>
                      </a:lnTo>
                      <a:lnTo>
                        <a:pt x="66" y="509"/>
                      </a:lnTo>
                      <a:lnTo>
                        <a:pt x="63" y="502"/>
                      </a:lnTo>
                      <a:lnTo>
                        <a:pt x="63" y="500"/>
                      </a:lnTo>
                      <a:lnTo>
                        <a:pt x="66" y="499"/>
                      </a:lnTo>
                      <a:lnTo>
                        <a:pt x="68" y="494"/>
                      </a:lnTo>
                      <a:lnTo>
                        <a:pt x="68" y="485"/>
                      </a:lnTo>
                      <a:lnTo>
                        <a:pt x="64" y="483"/>
                      </a:lnTo>
                      <a:lnTo>
                        <a:pt x="58" y="484"/>
                      </a:lnTo>
                      <a:lnTo>
                        <a:pt x="57" y="488"/>
                      </a:lnTo>
                      <a:lnTo>
                        <a:pt x="52" y="489"/>
                      </a:lnTo>
                      <a:lnTo>
                        <a:pt x="32" y="480"/>
                      </a:lnTo>
                      <a:lnTo>
                        <a:pt x="27" y="471"/>
                      </a:lnTo>
                      <a:lnTo>
                        <a:pt x="21" y="456"/>
                      </a:lnTo>
                      <a:lnTo>
                        <a:pt x="11" y="456"/>
                      </a:lnTo>
                      <a:lnTo>
                        <a:pt x="6" y="458"/>
                      </a:lnTo>
                      <a:lnTo>
                        <a:pt x="1" y="455"/>
                      </a:lnTo>
                      <a:lnTo>
                        <a:pt x="3" y="448"/>
                      </a:lnTo>
                      <a:lnTo>
                        <a:pt x="0" y="446"/>
                      </a:lnTo>
                      <a:lnTo>
                        <a:pt x="0" y="439"/>
                      </a:lnTo>
                      <a:lnTo>
                        <a:pt x="7" y="432"/>
                      </a:lnTo>
                      <a:lnTo>
                        <a:pt x="14" y="423"/>
                      </a:lnTo>
                      <a:lnTo>
                        <a:pt x="17" y="414"/>
                      </a:lnTo>
                      <a:lnTo>
                        <a:pt x="19" y="400"/>
                      </a:lnTo>
                      <a:lnTo>
                        <a:pt x="22" y="385"/>
                      </a:lnTo>
                      <a:lnTo>
                        <a:pt x="31" y="369"/>
                      </a:lnTo>
                      <a:lnTo>
                        <a:pt x="39" y="358"/>
                      </a:lnTo>
                      <a:lnTo>
                        <a:pt x="47" y="350"/>
                      </a:lnTo>
                      <a:lnTo>
                        <a:pt x="58" y="345"/>
                      </a:lnTo>
                      <a:lnTo>
                        <a:pt x="62" y="328"/>
                      </a:lnTo>
                      <a:lnTo>
                        <a:pt x="64" y="328"/>
                      </a:lnTo>
                      <a:lnTo>
                        <a:pt x="79" y="328"/>
                      </a:lnTo>
                      <a:lnTo>
                        <a:pt x="101" y="323"/>
                      </a:lnTo>
                      <a:lnTo>
                        <a:pt x="116" y="324"/>
                      </a:lnTo>
                      <a:lnTo>
                        <a:pt x="127" y="334"/>
                      </a:lnTo>
                      <a:lnTo>
                        <a:pt x="130" y="339"/>
                      </a:lnTo>
                      <a:lnTo>
                        <a:pt x="130" y="340"/>
                      </a:lnTo>
                      <a:lnTo>
                        <a:pt x="134" y="343"/>
                      </a:lnTo>
                      <a:lnTo>
                        <a:pt x="143" y="350"/>
                      </a:lnTo>
                      <a:lnTo>
                        <a:pt x="156" y="351"/>
                      </a:lnTo>
                      <a:lnTo>
                        <a:pt x="165" y="348"/>
                      </a:lnTo>
                      <a:lnTo>
                        <a:pt x="168" y="342"/>
                      </a:lnTo>
                      <a:lnTo>
                        <a:pt x="170" y="333"/>
                      </a:lnTo>
                      <a:lnTo>
                        <a:pt x="188" y="302"/>
                      </a:lnTo>
                      <a:lnTo>
                        <a:pt x="198" y="280"/>
                      </a:lnTo>
                      <a:lnTo>
                        <a:pt x="200" y="273"/>
                      </a:lnTo>
                      <a:lnTo>
                        <a:pt x="204" y="257"/>
                      </a:lnTo>
                      <a:lnTo>
                        <a:pt x="210" y="241"/>
                      </a:lnTo>
                      <a:lnTo>
                        <a:pt x="221" y="229"/>
                      </a:lnTo>
                      <a:lnTo>
                        <a:pt x="236" y="222"/>
                      </a:lnTo>
                      <a:lnTo>
                        <a:pt x="238" y="217"/>
                      </a:lnTo>
                      <a:lnTo>
                        <a:pt x="240" y="211"/>
                      </a:lnTo>
                      <a:lnTo>
                        <a:pt x="241" y="199"/>
                      </a:lnTo>
                      <a:lnTo>
                        <a:pt x="249" y="171"/>
                      </a:lnTo>
                      <a:lnTo>
                        <a:pt x="251" y="160"/>
                      </a:lnTo>
                      <a:lnTo>
                        <a:pt x="254" y="149"/>
                      </a:lnTo>
                      <a:lnTo>
                        <a:pt x="263" y="131"/>
                      </a:lnTo>
                      <a:lnTo>
                        <a:pt x="270" y="108"/>
                      </a:lnTo>
                      <a:lnTo>
                        <a:pt x="274" y="101"/>
                      </a:lnTo>
                      <a:lnTo>
                        <a:pt x="279" y="95"/>
                      </a:lnTo>
                      <a:lnTo>
                        <a:pt x="288" y="85"/>
                      </a:lnTo>
                      <a:lnTo>
                        <a:pt x="291" y="84"/>
                      </a:lnTo>
                      <a:lnTo>
                        <a:pt x="307" y="77"/>
                      </a:lnTo>
                      <a:lnTo>
                        <a:pt x="310" y="74"/>
                      </a:lnTo>
                      <a:lnTo>
                        <a:pt x="329" y="61"/>
                      </a:lnTo>
                      <a:lnTo>
                        <a:pt x="327" y="48"/>
                      </a:lnTo>
                      <a:lnTo>
                        <a:pt x="328" y="31"/>
                      </a:lnTo>
                      <a:lnTo>
                        <a:pt x="326" y="26"/>
                      </a:lnTo>
                      <a:lnTo>
                        <a:pt x="323" y="23"/>
                      </a:lnTo>
                      <a:lnTo>
                        <a:pt x="322" y="22"/>
                      </a:lnTo>
                      <a:lnTo>
                        <a:pt x="311" y="18"/>
                      </a:lnTo>
                      <a:lnTo>
                        <a:pt x="310" y="15"/>
                      </a:lnTo>
                      <a:lnTo>
                        <a:pt x="315" y="15"/>
                      </a:lnTo>
                      <a:lnTo>
                        <a:pt x="323" y="3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0" y="1"/>
                      </a:lnTo>
                      <a:lnTo>
                        <a:pt x="340" y="4"/>
                      </a:lnTo>
                      <a:lnTo>
                        <a:pt x="347" y="32"/>
                      </a:lnTo>
                      <a:lnTo>
                        <a:pt x="353" y="41"/>
                      </a:lnTo>
                      <a:lnTo>
                        <a:pt x="355" y="48"/>
                      </a:lnTo>
                      <a:lnTo>
                        <a:pt x="354" y="68"/>
                      </a:lnTo>
                      <a:lnTo>
                        <a:pt x="353" y="79"/>
                      </a:lnTo>
                      <a:lnTo>
                        <a:pt x="349" y="90"/>
                      </a:lnTo>
                      <a:lnTo>
                        <a:pt x="349" y="98"/>
                      </a:lnTo>
                      <a:lnTo>
                        <a:pt x="359" y="119"/>
                      </a:lnTo>
                      <a:lnTo>
                        <a:pt x="374" y="140"/>
                      </a:lnTo>
                      <a:lnTo>
                        <a:pt x="376" y="146"/>
                      </a:lnTo>
                      <a:lnTo>
                        <a:pt x="377" y="155"/>
                      </a:lnTo>
                      <a:lnTo>
                        <a:pt x="376" y="157"/>
                      </a:lnTo>
                      <a:lnTo>
                        <a:pt x="372" y="160"/>
                      </a:lnTo>
                      <a:lnTo>
                        <a:pt x="353" y="156"/>
                      </a:lnTo>
                      <a:lnTo>
                        <a:pt x="337" y="154"/>
                      </a:lnTo>
                      <a:lnTo>
                        <a:pt x="322" y="155"/>
                      </a:lnTo>
                      <a:lnTo>
                        <a:pt x="318" y="156"/>
                      </a:lnTo>
                      <a:lnTo>
                        <a:pt x="315" y="159"/>
                      </a:lnTo>
                      <a:lnTo>
                        <a:pt x="310" y="165"/>
                      </a:lnTo>
                      <a:lnTo>
                        <a:pt x="310" y="179"/>
                      </a:lnTo>
                      <a:lnTo>
                        <a:pt x="311" y="192"/>
                      </a:lnTo>
                      <a:lnTo>
                        <a:pt x="322" y="205"/>
                      </a:lnTo>
                      <a:lnTo>
                        <a:pt x="329" y="211"/>
                      </a:lnTo>
                      <a:lnTo>
                        <a:pt x="338" y="215"/>
                      </a:lnTo>
                      <a:lnTo>
                        <a:pt x="350" y="217"/>
                      </a:lnTo>
                      <a:lnTo>
                        <a:pt x="354" y="220"/>
                      </a:lnTo>
                      <a:lnTo>
                        <a:pt x="360" y="230"/>
                      </a:lnTo>
                      <a:lnTo>
                        <a:pt x="370" y="257"/>
                      </a:lnTo>
                      <a:lnTo>
                        <a:pt x="375" y="275"/>
                      </a:lnTo>
                      <a:lnTo>
                        <a:pt x="376" y="292"/>
                      </a:lnTo>
                      <a:lnTo>
                        <a:pt x="377" y="295"/>
                      </a:lnTo>
                      <a:lnTo>
                        <a:pt x="380" y="297"/>
                      </a:lnTo>
                      <a:lnTo>
                        <a:pt x="370" y="323"/>
                      </a:lnTo>
                      <a:lnTo>
                        <a:pt x="360" y="338"/>
                      </a:lnTo>
                      <a:lnTo>
                        <a:pt x="353" y="354"/>
                      </a:lnTo>
                      <a:lnTo>
                        <a:pt x="343" y="369"/>
                      </a:lnTo>
                      <a:lnTo>
                        <a:pt x="332" y="380"/>
                      </a:lnTo>
                      <a:lnTo>
                        <a:pt x="332" y="393"/>
                      </a:lnTo>
                      <a:lnTo>
                        <a:pt x="335" y="407"/>
                      </a:lnTo>
                      <a:lnTo>
                        <a:pt x="334" y="424"/>
                      </a:lnTo>
                      <a:lnTo>
                        <a:pt x="335" y="440"/>
                      </a:lnTo>
                      <a:lnTo>
                        <a:pt x="345" y="458"/>
                      </a:lnTo>
                      <a:lnTo>
                        <a:pt x="354" y="469"/>
                      </a:lnTo>
                      <a:lnTo>
                        <a:pt x="378" y="516"/>
                      </a:lnTo>
                      <a:lnTo>
                        <a:pt x="390" y="528"/>
                      </a:lnTo>
                      <a:lnTo>
                        <a:pt x="413" y="548"/>
                      </a:lnTo>
                      <a:lnTo>
                        <a:pt x="420" y="548"/>
                      </a:lnTo>
                      <a:lnTo>
                        <a:pt x="418" y="559"/>
                      </a:lnTo>
                      <a:lnTo>
                        <a:pt x="420" y="602"/>
                      </a:lnTo>
                      <a:lnTo>
                        <a:pt x="418" y="612"/>
                      </a:lnTo>
                      <a:lnTo>
                        <a:pt x="413" y="615"/>
                      </a:lnTo>
                      <a:lnTo>
                        <a:pt x="390" y="597"/>
                      </a:lnTo>
                      <a:lnTo>
                        <a:pt x="380" y="597"/>
                      </a:lnTo>
                      <a:lnTo>
                        <a:pt x="366" y="592"/>
                      </a:lnTo>
                      <a:lnTo>
                        <a:pt x="351" y="591"/>
                      </a:lnTo>
                      <a:lnTo>
                        <a:pt x="340" y="585"/>
                      </a:lnTo>
                      <a:lnTo>
                        <a:pt x="264" y="58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5" name="Freeform 174"/>
                <p:cNvSpPr>
                  <a:spLocks noChangeAspect="1"/>
                </p:cNvSpPr>
                <p:nvPr/>
              </p:nvSpPr>
              <p:spPr bwMode="gray">
                <a:xfrm>
                  <a:off x="4772818" y="3475384"/>
                  <a:ext cx="52388" cy="107950"/>
                </a:xfrm>
                <a:custGeom>
                  <a:avLst/>
                  <a:gdLst/>
                  <a:ahLst/>
                  <a:cxnLst>
                    <a:cxn ang="0">
                      <a:pos x="147" y="30"/>
                    </a:cxn>
                    <a:cxn ang="0">
                      <a:pos x="128" y="12"/>
                    </a:cxn>
                    <a:cxn ang="0">
                      <a:pos x="114" y="0"/>
                    </a:cxn>
                    <a:cxn ang="0">
                      <a:pos x="101" y="5"/>
                    </a:cxn>
                    <a:cxn ang="0">
                      <a:pos x="90" y="12"/>
                    </a:cxn>
                    <a:cxn ang="0">
                      <a:pos x="90" y="25"/>
                    </a:cxn>
                    <a:cxn ang="0">
                      <a:pos x="90" y="26"/>
                    </a:cxn>
                    <a:cxn ang="0">
                      <a:pos x="85" y="35"/>
                    </a:cxn>
                    <a:cxn ang="0">
                      <a:pos x="83" y="39"/>
                    </a:cxn>
                    <a:cxn ang="0">
                      <a:pos x="66" y="53"/>
                    </a:cxn>
                    <a:cxn ang="0">
                      <a:pos x="52" y="53"/>
                    </a:cxn>
                    <a:cxn ang="0">
                      <a:pos x="37" y="49"/>
                    </a:cxn>
                    <a:cxn ang="0">
                      <a:pos x="27" y="63"/>
                    </a:cxn>
                    <a:cxn ang="0">
                      <a:pos x="21" y="64"/>
                    </a:cxn>
                    <a:cxn ang="0">
                      <a:pos x="17" y="68"/>
                    </a:cxn>
                    <a:cxn ang="0">
                      <a:pos x="12" y="74"/>
                    </a:cxn>
                    <a:cxn ang="0">
                      <a:pos x="6" y="80"/>
                    </a:cxn>
                    <a:cxn ang="0">
                      <a:pos x="1" y="95"/>
                    </a:cxn>
                    <a:cxn ang="0">
                      <a:pos x="0" y="113"/>
                    </a:cxn>
                    <a:cxn ang="0">
                      <a:pos x="11" y="121"/>
                    </a:cxn>
                    <a:cxn ang="0">
                      <a:pos x="20" y="124"/>
                    </a:cxn>
                    <a:cxn ang="0">
                      <a:pos x="41" y="159"/>
                    </a:cxn>
                    <a:cxn ang="0">
                      <a:pos x="50" y="189"/>
                    </a:cxn>
                    <a:cxn ang="0">
                      <a:pos x="54" y="204"/>
                    </a:cxn>
                    <a:cxn ang="0">
                      <a:pos x="58" y="234"/>
                    </a:cxn>
                    <a:cxn ang="0">
                      <a:pos x="54" y="308"/>
                    </a:cxn>
                    <a:cxn ang="0">
                      <a:pos x="58" y="331"/>
                    </a:cxn>
                    <a:cxn ang="0">
                      <a:pos x="61" y="339"/>
                    </a:cxn>
                    <a:cxn ang="0">
                      <a:pos x="112" y="337"/>
                    </a:cxn>
                    <a:cxn ang="0">
                      <a:pos x="107" y="295"/>
                    </a:cxn>
                    <a:cxn ang="0">
                      <a:pos x="113" y="265"/>
                    </a:cxn>
                    <a:cxn ang="0">
                      <a:pos x="113" y="215"/>
                    </a:cxn>
                    <a:cxn ang="0">
                      <a:pos x="129" y="183"/>
                    </a:cxn>
                    <a:cxn ang="0">
                      <a:pos x="133" y="159"/>
                    </a:cxn>
                    <a:cxn ang="0">
                      <a:pos x="156" y="138"/>
                    </a:cxn>
                    <a:cxn ang="0">
                      <a:pos x="160" y="129"/>
                    </a:cxn>
                    <a:cxn ang="0">
                      <a:pos x="160" y="124"/>
                    </a:cxn>
                    <a:cxn ang="0">
                      <a:pos x="155" y="117"/>
                    </a:cxn>
                    <a:cxn ang="0">
                      <a:pos x="160" y="109"/>
                    </a:cxn>
                    <a:cxn ang="0">
                      <a:pos x="166" y="107"/>
                    </a:cxn>
                    <a:cxn ang="0">
                      <a:pos x="162" y="74"/>
                    </a:cxn>
                    <a:cxn ang="0">
                      <a:pos x="151" y="59"/>
                    </a:cxn>
                    <a:cxn ang="0">
                      <a:pos x="151" y="43"/>
                    </a:cxn>
                  </a:cxnLst>
                  <a:rect l="0" t="0" r="r" b="b"/>
                  <a:pathLst>
                    <a:path w="166" h="340">
                      <a:moveTo>
                        <a:pt x="156" y="37"/>
                      </a:moveTo>
                      <a:lnTo>
                        <a:pt x="147" y="30"/>
                      </a:lnTo>
                      <a:lnTo>
                        <a:pt x="140" y="25"/>
                      </a:lnTo>
                      <a:lnTo>
                        <a:pt x="128" y="12"/>
                      </a:lnTo>
                      <a:lnTo>
                        <a:pt x="117" y="1"/>
                      </a:lnTo>
                      <a:lnTo>
                        <a:pt x="114" y="0"/>
                      </a:lnTo>
                      <a:lnTo>
                        <a:pt x="106" y="4"/>
                      </a:lnTo>
                      <a:lnTo>
                        <a:pt x="101" y="5"/>
                      </a:lnTo>
                      <a:lnTo>
                        <a:pt x="90" y="8"/>
                      </a:lnTo>
                      <a:lnTo>
                        <a:pt x="90" y="12"/>
                      </a:lnTo>
                      <a:lnTo>
                        <a:pt x="97" y="21"/>
                      </a:lnTo>
                      <a:lnTo>
                        <a:pt x="90" y="25"/>
                      </a:lnTo>
                      <a:lnTo>
                        <a:pt x="90" y="24"/>
                      </a:lnTo>
                      <a:lnTo>
                        <a:pt x="90" y="26"/>
                      </a:lnTo>
                      <a:lnTo>
                        <a:pt x="88" y="31"/>
                      </a:lnTo>
                      <a:lnTo>
                        <a:pt x="85" y="35"/>
                      </a:lnTo>
                      <a:lnTo>
                        <a:pt x="85" y="36"/>
                      </a:lnTo>
                      <a:lnTo>
                        <a:pt x="83" y="39"/>
                      </a:lnTo>
                      <a:lnTo>
                        <a:pt x="71" y="51"/>
                      </a:lnTo>
                      <a:lnTo>
                        <a:pt x="66" y="53"/>
                      </a:lnTo>
                      <a:lnTo>
                        <a:pt x="60" y="51"/>
                      </a:lnTo>
                      <a:lnTo>
                        <a:pt x="52" y="53"/>
                      </a:lnTo>
                      <a:lnTo>
                        <a:pt x="43" y="49"/>
                      </a:lnTo>
                      <a:lnTo>
                        <a:pt x="37" y="49"/>
                      </a:lnTo>
                      <a:lnTo>
                        <a:pt x="34" y="51"/>
                      </a:lnTo>
                      <a:lnTo>
                        <a:pt x="27" y="63"/>
                      </a:lnTo>
                      <a:lnTo>
                        <a:pt x="23" y="62"/>
                      </a:lnTo>
                      <a:lnTo>
                        <a:pt x="21" y="64"/>
                      </a:lnTo>
                      <a:lnTo>
                        <a:pt x="20" y="65"/>
                      </a:lnTo>
                      <a:lnTo>
                        <a:pt x="17" y="68"/>
                      </a:lnTo>
                      <a:lnTo>
                        <a:pt x="16" y="74"/>
                      </a:lnTo>
                      <a:lnTo>
                        <a:pt x="12" y="74"/>
                      </a:lnTo>
                      <a:lnTo>
                        <a:pt x="9" y="78"/>
                      </a:lnTo>
                      <a:lnTo>
                        <a:pt x="6" y="80"/>
                      </a:lnTo>
                      <a:lnTo>
                        <a:pt x="5" y="87"/>
                      </a:lnTo>
                      <a:lnTo>
                        <a:pt x="1" y="95"/>
                      </a:lnTo>
                      <a:lnTo>
                        <a:pt x="0" y="105"/>
                      </a:lnTo>
                      <a:lnTo>
                        <a:pt x="0" y="113"/>
                      </a:lnTo>
                      <a:lnTo>
                        <a:pt x="5" y="117"/>
                      </a:lnTo>
                      <a:lnTo>
                        <a:pt x="11" y="121"/>
                      </a:lnTo>
                      <a:lnTo>
                        <a:pt x="15" y="121"/>
                      </a:lnTo>
                      <a:lnTo>
                        <a:pt x="20" y="124"/>
                      </a:lnTo>
                      <a:lnTo>
                        <a:pt x="32" y="139"/>
                      </a:lnTo>
                      <a:lnTo>
                        <a:pt x="41" y="159"/>
                      </a:lnTo>
                      <a:lnTo>
                        <a:pt x="47" y="180"/>
                      </a:lnTo>
                      <a:lnTo>
                        <a:pt x="50" y="189"/>
                      </a:lnTo>
                      <a:lnTo>
                        <a:pt x="52" y="195"/>
                      </a:lnTo>
                      <a:lnTo>
                        <a:pt x="54" y="204"/>
                      </a:lnTo>
                      <a:lnTo>
                        <a:pt x="56" y="215"/>
                      </a:lnTo>
                      <a:lnTo>
                        <a:pt x="58" y="234"/>
                      </a:lnTo>
                      <a:lnTo>
                        <a:pt x="58" y="285"/>
                      </a:lnTo>
                      <a:lnTo>
                        <a:pt x="54" y="308"/>
                      </a:lnTo>
                      <a:lnTo>
                        <a:pt x="54" y="318"/>
                      </a:lnTo>
                      <a:lnTo>
                        <a:pt x="58" y="331"/>
                      </a:lnTo>
                      <a:lnTo>
                        <a:pt x="60" y="338"/>
                      </a:lnTo>
                      <a:lnTo>
                        <a:pt x="61" y="339"/>
                      </a:lnTo>
                      <a:lnTo>
                        <a:pt x="68" y="340"/>
                      </a:lnTo>
                      <a:lnTo>
                        <a:pt x="112" y="337"/>
                      </a:lnTo>
                      <a:lnTo>
                        <a:pt x="109" y="334"/>
                      </a:lnTo>
                      <a:lnTo>
                        <a:pt x="107" y="295"/>
                      </a:lnTo>
                      <a:lnTo>
                        <a:pt x="108" y="286"/>
                      </a:lnTo>
                      <a:lnTo>
                        <a:pt x="113" y="265"/>
                      </a:lnTo>
                      <a:lnTo>
                        <a:pt x="112" y="235"/>
                      </a:lnTo>
                      <a:lnTo>
                        <a:pt x="113" y="215"/>
                      </a:lnTo>
                      <a:lnTo>
                        <a:pt x="117" y="203"/>
                      </a:lnTo>
                      <a:lnTo>
                        <a:pt x="129" y="183"/>
                      </a:lnTo>
                      <a:lnTo>
                        <a:pt x="130" y="168"/>
                      </a:lnTo>
                      <a:lnTo>
                        <a:pt x="133" y="159"/>
                      </a:lnTo>
                      <a:lnTo>
                        <a:pt x="141" y="149"/>
                      </a:lnTo>
                      <a:lnTo>
                        <a:pt x="156" y="138"/>
                      </a:lnTo>
                      <a:lnTo>
                        <a:pt x="156" y="132"/>
                      </a:lnTo>
                      <a:lnTo>
                        <a:pt x="160" y="129"/>
                      </a:lnTo>
                      <a:lnTo>
                        <a:pt x="160" y="128"/>
                      </a:lnTo>
                      <a:lnTo>
                        <a:pt x="160" y="124"/>
                      </a:lnTo>
                      <a:lnTo>
                        <a:pt x="155" y="119"/>
                      </a:lnTo>
                      <a:lnTo>
                        <a:pt x="155" y="117"/>
                      </a:lnTo>
                      <a:lnTo>
                        <a:pt x="157" y="111"/>
                      </a:lnTo>
                      <a:lnTo>
                        <a:pt x="160" y="109"/>
                      </a:lnTo>
                      <a:lnTo>
                        <a:pt x="165" y="109"/>
                      </a:lnTo>
                      <a:lnTo>
                        <a:pt x="166" y="107"/>
                      </a:lnTo>
                      <a:lnTo>
                        <a:pt x="166" y="89"/>
                      </a:lnTo>
                      <a:lnTo>
                        <a:pt x="162" y="74"/>
                      </a:lnTo>
                      <a:lnTo>
                        <a:pt x="161" y="69"/>
                      </a:lnTo>
                      <a:lnTo>
                        <a:pt x="151" y="59"/>
                      </a:lnTo>
                      <a:lnTo>
                        <a:pt x="150" y="54"/>
                      </a:lnTo>
                      <a:lnTo>
                        <a:pt x="151" y="43"/>
                      </a:lnTo>
                      <a:lnTo>
                        <a:pt x="156" y="3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Freeform 175"/>
                <p:cNvSpPr>
                  <a:spLocks noChangeAspect="1"/>
                </p:cNvSpPr>
                <p:nvPr/>
              </p:nvSpPr>
              <p:spPr bwMode="gray">
                <a:xfrm>
                  <a:off x="4991892" y="3275359"/>
                  <a:ext cx="187325" cy="287338"/>
                </a:xfrm>
                <a:custGeom>
                  <a:avLst/>
                  <a:gdLst/>
                  <a:ahLst/>
                  <a:cxnLst>
                    <a:cxn ang="0">
                      <a:pos x="99" y="122"/>
                    </a:cxn>
                    <a:cxn ang="0">
                      <a:pos x="106" y="143"/>
                    </a:cxn>
                    <a:cxn ang="0">
                      <a:pos x="122" y="160"/>
                    </a:cxn>
                    <a:cxn ang="0">
                      <a:pos x="117" y="276"/>
                    </a:cxn>
                    <a:cxn ang="0">
                      <a:pos x="19" y="479"/>
                    </a:cxn>
                    <a:cxn ang="0">
                      <a:pos x="13" y="502"/>
                    </a:cxn>
                    <a:cxn ang="0">
                      <a:pos x="3" y="520"/>
                    </a:cxn>
                    <a:cxn ang="0">
                      <a:pos x="30" y="534"/>
                    </a:cxn>
                    <a:cxn ang="0">
                      <a:pos x="57" y="568"/>
                    </a:cxn>
                    <a:cxn ang="0">
                      <a:pos x="83" y="571"/>
                    </a:cxn>
                    <a:cxn ang="0">
                      <a:pos x="95" y="587"/>
                    </a:cxn>
                    <a:cxn ang="0">
                      <a:pos x="68" y="608"/>
                    </a:cxn>
                    <a:cxn ang="0">
                      <a:pos x="77" y="640"/>
                    </a:cxn>
                    <a:cxn ang="0">
                      <a:pos x="84" y="676"/>
                    </a:cxn>
                    <a:cxn ang="0">
                      <a:pos x="79" y="706"/>
                    </a:cxn>
                    <a:cxn ang="0">
                      <a:pos x="106" y="754"/>
                    </a:cxn>
                    <a:cxn ang="0">
                      <a:pos x="102" y="768"/>
                    </a:cxn>
                    <a:cxn ang="0">
                      <a:pos x="52" y="763"/>
                    </a:cxn>
                    <a:cxn ang="0">
                      <a:pos x="40" y="773"/>
                    </a:cxn>
                    <a:cxn ang="0">
                      <a:pos x="52" y="813"/>
                    </a:cxn>
                    <a:cxn ang="0">
                      <a:pos x="80" y="825"/>
                    </a:cxn>
                    <a:cxn ang="0">
                      <a:pos x="100" y="865"/>
                    </a:cxn>
                    <a:cxn ang="0">
                      <a:pos x="107" y="903"/>
                    </a:cxn>
                    <a:cxn ang="0">
                      <a:pos x="122" y="902"/>
                    </a:cxn>
                    <a:cxn ang="0">
                      <a:pos x="139" y="903"/>
                    </a:cxn>
                    <a:cxn ang="0">
                      <a:pos x="167" y="892"/>
                    </a:cxn>
                    <a:cxn ang="0">
                      <a:pos x="175" y="882"/>
                    </a:cxn>
                    <a:cxn ang="0">
                      <a:pos x="185" y="889"/>
                    </a:cxn>
                    <a:cxn ang="0">
                      <a:pos x="198" y="897"/>
                    </a:cxn>
                    <a:cxn ang="0">
                      <a:pos x="215" y="888"/>
                    </a:cxn>
                    <a:cxn ang="0">
                      <a:pos x="245" y="875"/>
                    </a:cxn>
                    <a:cxn ang="0">
                      <a:pos x="267" y="871"/>
                    </a:cxn>
                    <a:cxn ang="0">
                      <a:pos x="294" y="864"/>
                    </a:cxn>
                    <a:cxn ang="0">
                      <a:pos x="306" y="857"/>
                    </a:cxn>
                    <a:cxn ang="0">
                      <a:pos x="316" y="841"/>
                    </a:cxn>
                    <a:cxn ang="0">
                      <a:pos x="307" y="827"/>
                    </a:cxn>
                    <a:cxn ang="0">
                      <a:pos x="321" y="818"/>
                    </a:cxn>
                    <a:cxn ang="0">
                      <a:pos x="354" y="814"/>
                    </a:cxn>
                    <a:cxn ang="0">
                      <a:pos x="379" y="811"/>
                    </a:cxn>
                    <a:cxn ang="0">
                      <a:pos x="393" y="807"/>
                    </a:cxn>
                    <a:cxn ang="0">
                      <a:pos x="417" y="792"/>
                    </a:cxn>
                    <a:cxn ang="0">
                      <a:pos x="440" y="763"/>
                    </a:cxn>
                    <a:cxn ang="0">
                      <a:pos x="455" y="749"/>
                    </a:cxn>
                    <a:cxn ang="0">
                      <a:pos x="467" y="720"/>
                    </a:cxn>
                    <a:cxn ang="0">
                      <a:pos x="495" y="711"/>
                    </a:cxn>
                    <a:cxn ang="0">
                      <a:pos x="524" y="701"/>
                    </a:cxn>
                    <a:cxn ang="0">
                      <a:pos x="518" y="679"/>
                    </a:cxn>
                    <a:cxn ang="0">
                      <a:pos x="498" y="640"/>
                    </a:cxn>
                    <a:cxn ang="0">
                      <a:pos x="478" y="612"/>
                    </a:cxn>
                    <a:cxn ang="0">
                      <a:pos x="470" y="597"/>
                    </a:cxn>
                    <a:cxn ang="0">
                      <a:pos x="479" y="572"/>
                    </a:cxn>
                    <a:cxn ang="0">
                      <a:pos x="484" y="544"/>
                    </a:cxn>
                    <a:cxn ang="0">
                      <a:pos x="494" y="533"/>
                    </a:cxn>
                    <a:cxn ang="0">
                      <a:pos x="509" y="494"/>
                    </a:cxn>
                    <a:cxn ang="0">
                      <a:pos x="526" y="455"/>
                    </a:cxn>
                    <a:cxn ang="0">
                      <a:pos x="542" y="443"/>
                    </a:cxn>
                    <a:cxn ang="0">
                      <a:pos x="586" y="441"/>
                    </a:cxn>
                    <a:cxn ang="0">
                      <a:pos x="588" y="283"/>
                    </a:cxn>
                    <a:cxn ang="0">
                      <a:pos x="532" y="202"/>
                    </a:cxn>
                    <a:cxn ang="0">
                      <a:pos x="391" y="129"/>
                    </a:cxn>
                    <a:cxn ang="0">
                      <a:pos x="251" y="54"/>
                    </a:cxn>
                    <a:cxn ang="0">
                      <a:pos x="147" y="0"/>
                    </a:cxn>
                    <a:cxn ang="0">
                      <a:pos x="91" y="106"/>
                    </a:cxn>
                  </a:cxnLst>
                  <a:rect l="0" t="0" r="r" b="b"/>
                  <a:pathLst>
                    <a:path w="588" h="905">
                      <a:moveTo>
                        <a:pt x="91" y="106"/>
                      </a:moveTo>
                      <a:lnTo>
                        <a:pt x="94" y="112"/>
                      </a:lnTo>
                      <a:lnTo>
                        <a:pt x="99" y="122"/>
                      </a:lnTo>
                      <a:lnTo>
                        <a:pt x="99" y="124"/>
                      </a:lnTo>
                      <a:lnTo>
                        <a:pt x="102" y="131"/>
                      </a:lnTo>
                      <a:lnTo>
                        <a:pt x="106" y="143"/>
                      </a:lnTo>
                      <a:lnTo>
                        <a:pt x="110" y="149"/>
                      </a:lnTo>
                      <a:lnTo>
                        <a:pt x="116" y="155"/>
                      </a:lnTo>
                      <a:lnTo>
                        <a:pt x="122" y="160"/>
                      </a:lnTo>
                      <a:lnTo>
                        <a:pt x="145" y="173"/>
                      </a:lnTo>
                      <a:lnTo>
                        <a:pt x="132" y="197"/>
                      </a:lnTo>
                      <a:lnTo>
                        <a:pt x="117" y="276"/>
                      </a:lnTo>
                      <a:lnTo>
                        <a:pt x="111" y="375"/>
                      </a:lnTo>
                      <a:lnTo>
                        <a:pt x="107" y="380"/>
                      </a:lnTo>
                      <a:lnTo>
                        <a:pt x="19" y="479"/>
                      </a:lnTo>
                      <a:lnTo>
                        <a:pt x="19" y="490"/>
                      </a:lnTo>
                      <a:lnTo>
                        <a:pt x="13" y="493"/>
                      </a:lnTo>
                      <a:lnTo>
                        <a:pt x="13" y="502"/>
                      </a:lnTo>
                      <a:lnTo>
                        <a:pt x="5" y="504"/>
                      </a:lnTo>
                      <a:lnTo>
                        <a:pt x="0" y="509"/>
                      </a:lnTo>
                      <a:lnTo>
                        <a:pt x="3" y="520"/>
                      </a:lnTo>
                      <a:lnTo>
                        <a:pt x="19" y="525"/>
                      </a:lnTo>
                      <a:lnTo>
                        <a:pt x="22" y="531"/>
                      </a:lnTo>
                      <a:lnTo>
                        <a:pt x="30" y="534"/>
                      </a:lnTo>
                      <a:lnTo>
                        <a:pt x="36" y="543"/>
                      </a:lnTo>
                      <a:lnTo>
                        <a:pt x="40" y="564"/>
                      </a:lnTo>
                      <a:lnTo>
                        <a:pt x="57" y="568"/>
                      </a:lnTo>
                      <a:lnTo>
                        <a:pt x="69" y="565"/>
                      </a:lnTo>
                      <a:lnTo>
                        <a:pt x="75" y="569"/>
                      </a:lnTo>
                      <a:lnTo>
                        <a:pt x="83" y="571"/>
                      </a:lnTo>
                      <a:lnTo>
                        <a:pt x="90" y="569"/>
                      </a:lnTo>
                      <a:lnTo>
                        <a:pt x="97" y="582"/>
                      </a:lnTo>
                      <a:lnTo>
                        <a:pt x="95" y="587"/>
                      </a:lnTo>
                      <a:lnTo>
                        <a:pt x="94" y="596"/>
                      </a:lnTo>
                      <a:lnTo>
                        <a:pt x="84" y="603"/>
                      </a:lnTo>
                      <a:lnTo>
                        <a:pt x="68" y="608"/>
                      </a:lnTo>
                      <a:lnTo>
                        <a:pt x="70" y="609"/>
                      </a:lnTo>
                      <a:lnTo>
                        <a:pt x="70" y="612"/>
                      </a:lnTo>
                      <a:lnTo>
                        <a:pt x="77" y="640"/>
                      </a:lnTo>
                      <a:lnTo>
                        <a:pt x="83" y="649"/>
                      </a:lnTo>
                      <a:lnTo>
                        <a:pt x="85" y="656"/>
                      </a:lnTo>
                      <a:lnTo>
                        <a:pt x="84" y="676"/>
                      </a:lnTo>
                      <a:lnTo>
                        <a:pt x="83" y="687"/>
                      </a:lnTo>
                      <a:lnTo>
                        <a:pt x="79" y="698"/>
                      </a:lnTo>
                      <a:lnTo>
                        <a:pt x="79" y="706"/>
                      </a:lnTo>
                      <a:lnTo>
                        <a:pt x="89" y="727"/>
                      </a:lnTo>
                      <a:lnTo>
                        <a:pt x="104" y="748"/>
                      </a:lnTo>
                      <a:lnTo>
                        <a:pt x="106" y="754"/>
                      </a:lnTo>
                      <a:lnTo>
                        <a:pt x="107" y="763"/>
                      </a:lnTo>
                      <a:lnTo>
                        <a:pt x="106" y="765"/>
                      </a:lnTo>
                      <a:lnTo>
                        <a:pt x="102" y="768"/>
                      </a:lnTo>
                      <a:lnTo>
                        <a:pt x="83" y="764"/>
                      </a:lnTo>
                      <a:lnTo>
                        <a:pt x="67" y="762"/>
                      </a:lnTo>
                      <a:lnTo>
                        <a:pt x="52" y="763"/>
                      </a:lnTo>
                      <a:lnTo>
                        <a:pt x="48" y="764"/>
                      </a:lnTo>
                      <a:lnTo>
                        <a:pt x="45" y="767"/>
                      </a:lnTo>
                      <a:lnTo>
                        <a:pt x="40" y="773"/>
                      </a:lnTo>
                      <a:lnTo>
                        <a:pt x="40" y="787"/>
                      </a:lnTo>
                      <a:lnTo>
                        <a:pt x="41" y="800"/>
                      </a:lnTo>
                      <a:lnTo>
                        <a:pt x="52" y="813"/>
                      </a:lnTo>
                      <a:lnTo>
                        <a:pt x="59" y="819"/>
                      </a:lnTo>
                      <a:lnTo>
                        <a:pt x="68" y="823"/>
                      </a:lnTo>
                      <a:lnTo>
                        <a:pt x="80" y="825"/>
                      </a:lnTo>
                      <a:lnTo>
                        <a:pt x="84" y="828"/>
                      </a:lnTo>
                      <a:lnTo>
                        <a:pt x="90" y="838"/>
                      </a:lnTo>
                      <a:lnTo>
                        <a:pt x="100" y="865"/>
                      </a:lnTo>
                      <a:lnTo>
                        <a:pt x="105" y="883"/>
                      </a:lnTo>
                      <a:lnTo>
                        <a:pt x="106" y="900"/>
                      </a:lnTo>
                      <a:lnTo>
                        <a:pt x="107" y="903"/>
                      </a:lnTo>
                      <a:lnTo>
                        <a:pt x="110" y="905"/>
                      </a:lnTo>
                      <a:lnTo>
                        <a:pt x="113" y="903"/>
                      </a:lnTo>
                      <a:lnTo>
                        <a:pt x="122" y="902"/>
                      </a:lnTo>
                      <a:lnTo>
                        <a:pt x="128" y="900"/>
                      </a:lnTo>
                      <a:lnTo>
                        <a:pt x="133" y="900"/>
                      </a:lnTo>
                      <a:lnTo>
                        <a:pt x="139" y="903"/>
                      </a:lnTo>
                      <a:lnTo>
                        <a:pt x="144" y="902"/>
                      </a:lnTo>
                      <a:lnTo>
                        <a:pt x="154" y="894"/>
                      </a:lnTo>
                      <a:lnTo>
                        <a:pt x="167" y="892"/>
                      </a:lnTo>
                      <a:lnTo>
                        <a:pt x="170" y="884"/>
                      </a:lnTo>
                      <a:lnTo>
                        <a:pt x="174" y="884"/>
                      </a:lnTo>
                      <a:lnTo>
                        <a:pt x="175" y="882"/>
                      </a:lnTo>
                      <a:lnTo>
                        <a:pt x="178" y="882"/>
                      </a:lnTo>
                      <a:lnTo>
                        <a:pt x="181" y="883"/>
                      </a:lnTo>
                      <a:lnTo>
                        <a:pt x="185" y="889"/>
                      </a:lnTo>
                      <a:lnTo>
                        <a:pt x="187" y="892"/>
                      </a:lnTo>
                      <a:lnTo>
                        <a:pt x="194" y="898"/>
                      </a:lnTo>
                      <a:lnTo>
                        <a:pt x="198" y="897"/>
                      </a:lnTo>
                      <a:lnTo>
                        <a:pt x="201" y="893"/>
                      </a:lnTo>
                      <a:lnTo>
                        <a:pt x="209" y="892"/>
                      </a:lnTo>
                      <a:lnTo>
                        <a:pt x="215" y="888"/>
                      </a:lnTo>
                      <a:lnTo>
                        <a:pt x="219" y="886"/>
                      </a:lnTo>
                      <a:lnTo>
                        <a:pt x="223" y="882"/>
                      </a:lnTo>
                      <a:lnTo>
                        <a:pt x="245" y="875"/>
                      </a:lnTo>
                      <a:lnTo>
                        <a:pt x="251" y="875"/>
                      </a:lnTo>
                      <a:lnTo>
                        <a:pt x="260" y="875"/>
                      </a:lnTo>
                      <a:lnTo>
                        <a:pt x="267" y="871"/>
                      </a:lnTo>
                      <a:lnTo>
                        <a:pt x="291" y="871"/>
                      </a:lnTo>
                      <a:lnTo>
                        <a:pt x="293" y="870"/>
                      </a:lnTo>
                      <a:lnTo>
                        <a:pt x="294" y="864"/>
                      </a:lnTo>
                      <a:lnTo>
                        <a:pt x="296" y="861"/>
                      </a:lnTo>
                      <a:lnTo>
                        <a:pt x="301" y="860"/>
                      </a:lnTo>
                      <a:lnTo>
                        <a:pt x="306" y="857"/>
                      </a:lnTo>
                      <a:lnTo>
                        <a:pt x="309" y="849"/>
                      </a:lnTo>
                      <a:lnTo>
                        <a:pt x="314" y="845"/>
                      </a:lnTo>
                      <a:lnTo>
                        <a:pt x="316" y="841"/>
                      </a:lnTo>
                      <a:lnTo>
                        <a:pt x="314" y="834"/>
                      </a:lnTo>
                      <a:lnTo>
                        <a:pt x="307" y="829"/>
                      </a:lnTo>
                      <a:lnTo>
                        <a:pt x="307" y="827"/>
                      </a:lnTo>
                      <a:lnTo>
                        <a:pt x="309" y="823"/>
                      </a:lnTo>
                      <a:lnTo>
                        <a:pt x="311" y="822"/>
                      </a:lnTo>
                      <a:lnTo>
                        <a:pt x="321" y="818"/>
                      </a:lnTo>
                      <a:lnTo>
                        <a:pt x="332" y="817"/>
                      </a:lnTo>
                      <a:lnTo>
                        <a:pt x="352" y="817"/>
                      </a:lnTo>
                      <a:lnTo>
                        <a:pt x="354" y="814"/>
                      </a:lnTo>
                      <a:lnTo>
                        <a:pt x="364" y="813"/>
                      </a:lnTo>
                      <a:lnTo>
                        <a:pt x="371" y="811"/>
                      </a:lnTo>
                      <a:lnTo>
                        <a:pt x="379" y="811"/>
                      </a:lnTo>
                      <a:lnTo>
                        <a:pt x="384" y="813"/>
                      </a:lnTo>
                      <a:lnTo>
                        <a:pt x="391" y="810"/>
                      </a:lnTo>
                      <a:lnTo>
                        <a:pt x="393" y="807"/>
                      </a:lnTo>
                      <a:lnTo>
                        <a:pt x="398" y="800"/>
                      </a:lnTo>
                      <a:lnTo>
                        <a:pt x="404" y="798"/>
                      </a:lnTo>
                      <a:lnTo>
                        <a:pt x="417" y="792"/>
                      </a:lnTo>
                      <a:lnTo>
                        <a:pt x="420" y="789"/>
                      </a:lnTo>
                      <a:lnTo>
                        <a:pt x="424" y="779"/>
                      </a:lnTo>
                      <a:lnTo>
                        <a:pt x="440" y="763"/>
                      </a:lnTo>
                      <a:lnTo>
                        <a:pt x="445" y="762"/>
                      </a:lnTo>
                      <a:lnTo>
                        <a:pt x="449" y="759"/>
                      </a:lnTo>
                      <a:lnTo>
                        <a:pt x="455" y="749"/>
                      </a:lnTo>
                      <a:lnTo>
                        <a:pt x="462" y="747"/>
                      </a:lnTo>
                      <a:lnTo>
                        <a:pt x="462" y="731"/>
                      </a:lnTo>
                      <a:lnTo>
                        <a:pt x="467" y="720"/>
                      </a:lnTo>
                      <a:lnTo>
                        <a:pt x="473" y="715"/>
                      </a:lnTo>
                      <a:lnTo>
                        <a:pt x="479" y="712"/>
                      </a:lnTo>
                      <a:lnTo>
                        <a:pt x="495" y="711"/>
                      </a:lnTo>
                      <a:lnTo>
                        <a:pt x="504" y="708"/>
                      </a:lnTo>
                      <a:lnTo>
                        <a:pt x="515" y="705"/>
                      </a:lnTo>
                      <a:lnTo>
                        <a:pt x="524" y="701"/>
                      </a:lnTo>
                      <a:lnTo>
                        <a:pt x="524" y="693"/>
                      </a:lnTo>
                      <a:lnTo>
                        <a:pt x="521" y="684"/>
                      </a:lnTo>
                      <a:lnTo>
                        <a:pt x="518" y="679"/>
                      </a:lnTo>
                      <a:lnTo>
                        <a:pt x="511" y="676"/>
                      </a:lnTo>
                      <a:lnTo>
                        <a:pt x="510" y="674"/>
                      </a:lnTo>
                      <a:lnTo>
                        <a:pt x="498" y="640"/>
                      </a:lnTo>
                      <a:lnTo>
                        <a:pt x="493" y="624"/>
                      </a:lnTo>
                      <a:lnTo>
                        <a:pt x="494" y="608"/>
                      </a:lnTo>
                      <a:lnTo>
                        <a:pt x="478" y="612"/>
                      </a:lnTo>
                      <a:lnTo>
                        <a:pt x="473" y="613"/>
                      </a:lnTo>
                      <a:lnTo>
                        <a:pt x="470" y="613"/>
                      </a:lnTo>
                      <a:lnTo>
                        <a:pt x="470" y="597"/>
                      </a:lnTo>
                      <a:lnTo>
                        <a:pt x="471" y="592"/>
                      </a:lnTo>
                      <a:lnTo>
                        <a:pt x="477" y="581"/>
                      </a:lnTo>
                      <a:lnTo>
                        <a:pt x="479" y="572"/>
                      </a:lnTo>
                      <a:lnTo>
                        <a:pt x="479" y="558"/>
                      </a:lnTo>
                      <a:lnTo>
                        <a:pt x="481" y="548"/>
                      </a:lnTo>
                      <a:lnTo>
                        <a:pt x="484" y="544"/>
                      </a:lnTo>
                      <a:lnTo>
                        <a:pt x="492" y="539"/>
                      </a:lnTo>
                      <a:lnTo>
                        <a:pt x="493" y="538"/>
                      </a:lnTo>
                      <a:lnTo>
                        <a:pt x="494" y="533"/>
                      </a:lnTo>
                      <a:lnTo>
                        <a:pt x="493" y="525"/>
                      </a:lnTo>
                      <a:lnTo>
                        <a:pt x="493" y="512"/>
                      </a:lnTo>
                      <a:lnTo>
                        <a:pt x="509" y="494"/>
                      </a:lnTo>
                      <a:lnTo>
                        <a:pt x="521" y="477"/>
                      </a:lnTo>
                      <a:lnTo>
                        <a:pt x="525" y="466"/>
                      </a:lnTo>
                      <a:lnTo>
                        <a:pt x="526" y="455"/>
                      </a:lnTo>
                      <a:lnTo>
                        <a:pt x="529" y="446"/>
                      </a:lnTo>
                      <a:lnTo>
                        <a:pt x="530" y="445"/>
                      </a:lnTo>
                      <a:lnTo>
                        <a:pt x="542" y="443"/>
                      </a:lnTo>
                      <a:lnTo>
                        <a:pt x="551" y="442"/>
                      </a:lnTo>
                      <a:lnTo>
                        <a:pt x="580" y="442"/>
                      </a:lnTo>
                      <a:lnTo>
                        <a:pt x="586" y="441"/>
                      </a:lnTo>
                      <a:lnTo>
                        <a:pt x="588" y="392"/>
                      </a:lnTo>
                      <a:lnTo>
                        <a:pt x="588" y="337"/>
                      </a:lnTo>
                      <a:lnTo>
                        <a:pt x="588" y="283"/>
                      </a:lnTo>
                      <a:lnTo>
                        <a:pt x="588" y="227"/>
                      </a:lnTo>
                      <a:lnTo>
                        <a:pt x="579" y="226"/>
                      </a:lnTo>
                      <a:lnTo>
                        <a:pt x="532" y="202"/>
                      </a:lnTo>
                      <a:lnTo>
                        <a:pt x="486" y="178"/>
                      </a:lnTo>
                      <a:lnTo>
                        <a:pt x="438" y="154"/>
                      </a:lnTo>
                      <a:lnTo>
                        <a:pt x="391" y="129"/>
                      </a:lnTo>
                      <a:lnTo>
                        <a:pt x="344" y="104"/>
                      </a:lnTo>
                      <a:lnTo>
                        <a:pt x="298" y="79"/>
                      </a:lnTo>
                      <a:lnTo>
                        <a:pt x="251" y="54"/>
                      </a:lnTo>
                      <a:lnTo>
                        <a:pt x="204" y="30"/>
                      </a:lnTo>
                      <a:lnTo>
                        <a:pt x="158" y="5"/>
                      </a:lnTo>
                      <a:lnTo>
                        <a:pt x="147" y="0"/>
                      </a:lnTo>
                      <a:lnTo>
                        <a:pt x="97" y="17"/>
                      </a:lnTo>
                      <a:lnTo>
                        <a:pt x="91" y="20"/>
                      </a:lnTo>
                      <a:lnTo>
                        <a:pt x="91" y="10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7" name="Freeform 176"/>
                <p:cNvSpPr>
                  <a:spLocks noChangeAspect="1"/>
                </p:cNvSpPr>
                <p:nvPr/>
              </p:nvSpPr>
              <p:spPr bwMode="gray">
                <a:xfrm>
                  <a:off x="5395117" y="3373784"/>
                  <a:ext cx="114300" cy="103188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58" y="43"/>
                    </a:cxn>
                    <a:cxn ang="0">
                      <a:pos x="31" y="56"/>
                    </a:cxn>
                    <a:cxn ang="0">
                      <a:pos x="23" y="94"/>
                    </a:cxn>
                    <a:cxn ang="0">
                      <a:pos x="4" y="163"/>
                    </a:cxn>
                    <a:cxn ang="0">
                      <a:pos x="3" y="216"/>
                    </a:cxn>
                    <a:cxn ang="0">
                      <a:pos x="23" y="219"/>
                    </a:cxn>
                    <a:cxn ang="0">
                      <a:pos x="31" y="213"/>
                    </a:cxn>
                    <a:cxn ang="0">
                      <a:pos x="47" y="215"/>
                    </a:cxn>
                    <a:cxn ang="0">
                      <a:pos x="75" y="184"/>
                    </a:cxn>
                    <a:cxn ang="0">
                      <a:pos x="92" y="195"/>
                    </a:cxn>
                    <a:cxn ang="0">
                      <a:pos x="103" y="210"/>
                    </a:cxn>
                    <a:cxn ang="0">
                      <a:pos x="129" y="206"/>
                    </a:cxn>
                    <a:cxn ang="0">
                      <a:pos x="140" y="197"/>
                    </a:cxn>
                    <a:cxn ang="0">
                      <a:pos x="150" y="208"/>
                    </a:cxn>
                    <a:cxn ang="0">
                      <a:pos x="163" y="202"/>
                    </a:cxn>
                    <a:cxn ang="0">
                      <a:pos x="182" y="206"/>
                    </a:cxn>
                    <a:cxn ang="0">
                      <a:pos x="189" y="208"/>
                    </a:cxn>
                    <a:cxn ang="0">
                      <a:pos x="224" y="223"/>
                    </a:cxn>
                    <a:cxn ang="0">
                      <a:pos x="251" y="246"/>
                    </a:cxn>
                    <a:cxn ang="0">
                      <a:pos x="285" y="277"/>
                    </a:cxn>
                    <a:cxn ang="0">
                      <a:pos x="297" y="299"/>
                    </a:cxn>
                    <a:cxn ang="0">
                      <a:pos x="317" y="316"/>
                    </a:cxn>
                    <a:cxn ang="0">
                      <a:pos x="343" y="310"/>
                    </a:cxn>
                    <a:cxn ang="0">
                      <a:pos x="350" y="296"/>
                    </a:cxn>
                    <a:cxn ang="0">
                      <a:pos x="340" y="282"/>
                    </a:cxn>
                    <a:cxn ang="0">
                      <a:pos x="326" y="277"/>
                    </a:cxn>
                    <a:cxn ang="0">
                      <a:pos x="318" y="261"/>
                    </a:cxn>
                    <a:cxn ang="0">
                      <a:pos x="307" y="253"/>
                    </a:cxn>
                    <a:cxn ang="0">
                      <a:pos x="296" y="242"/>
                    </a:cxn>
                    <a:cxn ang="0">
                      <a:pos x="286" y="237"/>
                    </a:cxn>
                    <a:cxn ang="0">
                      <a:pos x="264" y="201"/>
                    </a:cxn>
                    <a:cxn ang="0">
                      <a:pos x="240" y="192"/>
                    </a:cxn>
                    <a:cxn ang="0">
                      <a:pos x="229" y="181"/>
                    </a:cxn>
                    <a:cxn ang="0">
                      <a:pos x="215" y="176"/>
                    </a:cxn>
                    <a:cxn ang="0">
                      <a:pos x="205" y="179"/>
                    </a:cxn>
                    <a:cxn ang="0">
                      <a:pos x="194" y="162"/>
                    </a:cxn>
                    <a:cxn ang="0">
                      <a:pos x="192" y="153"/>
                    </a:cxn>
                    <a:cxn ang="0">
                      <a:pos x="182" y="153"/>
                    </a:cxn>
                    <a:cxn ang="0">
                      <a:pos x="184" y="168"/>
                    </a:cxn>
                    <a:cxn ang="0">
                      <a:pos x="176" y="163"/>
                    </a:cxn>
                    <a:cxn ang="0">
                      <a:pos x="171" y="145"/>
                    </a:cxn>
                    <a:cxn ang="0">
                      <a:pos x="162" y="141"/>
                    </a:cxn>
                    <a:cxn ang="0">
                      <a:pos x="160" y="129"/>
                    </a:cxn>
                    <a:cxn ang="0">
                      <a:pos x="145" y="104"/>
                    </a:cxn>
                    <a:cxn ang="0">
                      <a:pos x="139" y="68"/>
                    </a:cxn>
                    <a:cxn ang="0">
                      <a:pos x="132" y="38"/>
                    </a:cxn>
                    <a:cxn ang="0">
                      <a:pos x="120" y="16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360" h="324">
                      <a:moveTo>
                        <a:pt x="109" y="0"/>
                      </a:moveTo>
                      <a:lnTo>
                        <a:pt x="107" y="9"/>
                      </a:lnTo>
                      <a:lnTo>
                        <a:pt x="100" y="24"/>
                      </a:lnTo>
                      <a:lnTo>
                        <a:pt x="87" y="30"/>
                      </a:lnTo>
                      <a:lnTo>
                        <a:pt x="79" y="33"/>
                      </a:lnTo>
                      <a:lnTo>
                        <a:pt x="58" y="43"/>
                      </a:lnTo>
                      <a:lnTo>
                        <a:pt x="53" y="50"/>
                      </a:lnTo>
                      <a:lnTo>
                        <a:pt x="44" y="55"/>
                      </a:lnTo>
                      <a:lnTo>
                        <a:pt x="31" y="56"/>
                      </a:lnTo>
                      <a:lnTo>
                        <a:pt x="27" y="65"/>
                      </a:lnTo>
                      <a:lnTo>
                        <a:pt x="23" y="86"/>
                      </a:lnTo>
                      <a:lnTo>
                        <a:pt x="23" y="94"/>
                      </a:lnTo>
                      <a:lnTo>
                        <a:pt x="20" y="115"/>
                      </a:lnTo>
                      <a:lnTo>
                        <a:pt x="11" y="149"/>
                      </a:lnTo>
                      <a:lnTo>
                        <a:pt x="4" y="163"/>
                      </a:lnTo>
                      <a:lnTo>
                        <a:pt x="0" y="180"/>
                      </a:lnTo>
                      <a:lnTo>
                        <a:pt x="0" y="200"/>
                      </a:lnTo>
                      <a:lnTo>
                        <a:pt x="3" y="216"/>
                      </a:lnTo>
                      <a:lnTo>
                        <a:pt x="5" y="217"/>
                      </a:lnTo>
                      <a:lnTo>
                        <a:pt x="20" y="217"/>
                      </a:lnTo>
                      <a:lnTo>
                        <a:pt x="23" y="219"/>
                      </a:lnTo>
                      <a:lnTo>
                        <a:pt x="27" y="219"/>
                      </a:lnTo>
                      <a:lnTo>
                        <a:pt x="30" y="216"/>
                      </a:lnTo>
                      <a:lnTo>
                        <a:pt x="31" y="213"/>
                      </a:lnTo>
                      <a:lnTo>
                        <a:pt x="34" y="210"/>
                      </a:lnTo>
                      <a:lnTo>
                        <a:pt x="42" y="210"/>
                      </a:lnTo>
                      <a:lnTo>
                        <a:pt x="47" y="215"/>
                      </a:lnTo>
                      <a:lnTo>
                        <a:pt x="47" y="218"/>
                      </a:lnTo>
                      <a:lnTo>
                        <a:pt x="55" y="228"/>
                      </a:lnTo>
                      <a:lnTo>
                        <a:pt x="75" y="184"/>
                      </a:lnTo>
                      <a:lnTo>
                        <a:pt x="79" y="189"/>
                      </a:lnTo>
                      <a:lnTo>
                        <a:pt x="85" y="195"/>
                      </a:lnTo>
                      <a:lnTo>
                        <a:pt x="92" y="195"/>
                      </a:lnTo>
                      <a:lnTo>
                        <a:pt x="95" y="196"/>
                      </a:lnTo>
                      <a:lnTo>
                        <a:pt x="95" y="199"/>
                      </a:lnTo>
                      <a:lnTo>
                        <a:pt x="103" y="210"/>
                      </a:lnTo>
                      <a:lnTo>
                        <a:pt x="112" y="210"/>
                      </a:lnTo>
                      <a:lnTo>
                        <a:pt x="116" y="208"/>
                      </a:lnTo>
                      <a:lnTo>
                        <a:pt x="129" y="206"/>
                      </a:lnTo>
                      <a:lnTo>
                        <a:pt x="135" y="201"/>
                      </a:lnTo>
                      <a:lnTo>
                        <a:pt x="135" y="197"/>
                      </a:lnTo>
                      <a:lnTo>
                        <a:pt x="140" y="197"/>
                      </a:lnTo>
                      <a:lnTo>
                        <a:pt x="145" y="202"/>
                      </a:lnTo>
                      <a:lnTo>
                        <a:pt x="148" y="208"/>
                      </a:lnTo>
                      <a:lnTo>
                        <a:pt x="150" y="208"/>
                      </a:lnTo>
                      <a:lnTo>
                        <a:pt x="151" y="207"/>
                      </a:lnTo>
                      <a:lnTo>
                        <a:pt x="159" y="206"/>
                      </a:lnTo>
                      <a:lnTo>
                        <a:pt x="163" y="202"/>
                      </a:lnTo>
                      <a:lnTo>
                        <a:pt x="167" y="202"/>
                      </a:lnTo>
                      <a:lnTo>
                        <a:pt x="172" y="206"/>
                      </a:lnTo>
                      <a:lnTo>
                        <a:pt x="182" y="206"/>
                      </a:lnTo>
                      <a:lnTo>
                        <a:pt x="184" y="210"/>
                      </a:lnTo>
                      <a:lnTo>
                        <a:pt x="187" y="210"/>
                      </a:lnTo>
                      <a:lnTo>
                        <a:pt x="189" y="208"/>
                      </a:lnTo>
                      <a:lnTo>
                        <a:pt x="202" y="207"/>
                      </a:lnTo>
                      <a:lnTo>
                        <a:pt x="214" y="218"/>
                      </a:lnTo>
                      <a:lnTo>
                        <a:pt x="224" y="223"/>
                      </a:lnTo>
                      <a:lnTo>
                        <a:pt x="231" y="224"/>
                      </a:lnTo>
                      <a:lnTo>
                        <a:pt x="243" y="235"/>
                      </a:lnTo>
                      <a:lnTo>
                        <a:pt x="251" y="246"/>
                      </a:lnTo>
                      <a:lnTo>
                        <a:pt x="256" y="255"/>
                      </a:lnTo>
                      <a:lnTo>
                        <a:pt x="273" y="267"/>
                      </a:lnTo>
                      <a:lnTo>
                        <a:pt x="285" y="277"/>
                      </a:lnTo>
                      <a:lnTo>
                        <a:pt x="291" y="283"/>
                      </a:lnTo>
                      <a:lnTo>
                        <a:pt x="294" y="292"/>
                      </a:lnTo>
                      <a:lnTo>
                        <a:pt x="297" y="299"/>
                      </a:lnTo>
                      <a:lnTo>
                        <a:pt x="306" y="303"/>
                      </a:lnTo>
                      <a:lnTo>
                        <a:pt x="313" y="309"/>
                      </a:lnTo>
                      <a:lnTo>
                        <a:pt x="317" y="316"/>
                      </a:lnTo>
                      <a:lnTo>
                        <a:pt x="323" y="324"/>
                      </a:lnTo>
                      <a:lnTo>
                        <a:pt x="328" y="318"/>
                      </a:lnTo>
                      <a:lnTo>
                        <a:pt x="343" y="310"/>
                      </a:lnTo>
                      <a:lnTo>
                        <a:pt x="360" y="299"/>
                      </a:lnTo>
                      <a:lnTo>
                        <a:pt x="356" y="293"/>
                      </a:lnTo>
                      <a:lnTo>
                        <a:pt x="350" y="296"/>
                      </a:lnTo>
                      <a:lnTo>
                        <a:pt x="344" y="292"/>
                      </a:lnTo>
                      <a:lnTo>
                        <a:pt x="342" y="289"/>
                      </a:lnTo>
                      <a:lnTo>
                        <a:pt x="340" y="282"/>
                      </a:lnTo>
                      <a:lnTo>
                        <a:pt x="339" y="281"/>
                      </a:lnTo>
                      <a:lnTo>
                        <a:pt x="331" y="280"/>
                      </a:lnTo>
                      <a:lnTo>
                        <a:pt x="326" y="277"/>
                      </a:lnTo>
                      <a:lnTo>
                        <a:pt x="324" y="274"/>
                      </a:lnTo>
                      <a:lnTo>
                        <a:pt x="322" y="264"/>
                      </a:lnTo>
                      <a:lnTo>
                        <a:pt x="318" y="261"/>
                      </a:lnTo>
                      <a:lnTo>
                        <a:pt x="317" y="256"/>
                      </a:lnTo>
                      <a:lnTo>
                        <a:pt x="311" y="255"/>
                      </a:lnTo>
                      <a:lnTo>
                        <a:pt x="307" y="253"/>
                      </a:lnTo>
                      <a:lnTo>
                        <a:pt x="302" y="243"/>
                      </a:lnTo>
                      <a:lnTo>
                        <a:pt x="301" y="240"/>
                      </a:lnTo>
                      <a:lnTo>
                        <a:pt x="296" y="242"/>
                      </a:lnTo>
                      <a:lnTo>
                        <a:pt x="291" y="239"/>
                      </a:lnTo>
                      <a:lnTo>
                        <a:pt x="289" y="239"/>
                      </a:lnTo>
                      <a:lnTo>
                        <a:pt x="286" y="237"/>
                      </a:lnTo>
                      <a:lnTo>
                        <a:pt x="286" y="232"/>
                      </a:lnTo>
                      <a:lnTo>
                        <a:pt x="279" y="223"/>
                      </a:lnTo>
                      <a:lnTo>
                        <a:pt x="264" y="201"/>
                      </a:lnTo>
                      <a:lnTo>
                        <a:pt x="256" y="196"/>
                      </a:lnTo>
                      <a:lnTo>
                        <a:pt x="246" y="196"/>
                      </a:lnTo>
                      <a:lnTo>
                        <a:pt x="240" y="192"/>
                      </a:lnTo>
                      <a:lnTo>
                        <a:pt x="236" y="192"/>
                      </a:lnTo>
                      <a:lnTo>
                        <a:pt x="232" y="189"/>
                      </a:lnTo>
                      <a:lnTo>
                        <a:pt x="229" y="181"/>
                      </a:lnTo>
                      <a:lnTo>
                        <a:pt x="226" y="179"/>
                      </a:lnTo>
                      <a:lnTo>
                        <a:pt x="221" y="176"/>
                      </a:lnTo>
                      <a:lnTo>
                        <a:pt x="215" y="176"/>
                      </a:lnTo>
                      <a:lnTo>
                        <a:pt x="213" y="180"/>
                      </a:lnTo>
                      <a:lnTo>
                        <a:pt x="209" y="181"/>
                      </a:lnTo>
                      <a:lnTo>
                        <a:pt x="205" y="179"/>
                      </a:lnTo>
                      <a:lnTo>
                        <a:pt x="199" y="170"/>
                      </a:lnTo>
                      <a:lnTo>
                        <a:pt x="195" y="165"/>
                      </a:lnTo>
                      <a:lnTo>
                        <a:pt x="194" y="162"/>
                      </a:lnTo>
                      <a:lnTo>
                        <a:pt x="197" y="157"/>
                      </a:lnTo>
                      <a:lnTo>
                        <a:pt x="195" y="154"/>
                      </a:lnTo>
                      <a:lnTo>
                        <a:pt x="192" y="153"/>
                      </a:lnTo>
                      <a:lnTo>
                        <a:pt x="188" y="149"/>
                      </a:lnTo>
                      <a:lnTo>
                        <a:pt x="184" y="151"/>
                      </a:lnTo>
                      <a:lnTo>
                        <a:pt x="182" y="153"/>
                      </a:lnTo>
                      <a:lnTo>
                        <a:pt x="182" y="158"/>
                      </a:lnTo>
                      <a:lnTo>
                        <a:pt x="186" y="162"/>
                      </a:lnTo>
                      <a:lnTo>
                        <a:pt x="184" y="168"/>
                      </a:lnTo>
                      <a:lnTo>
                        <a:pt x="182" y="168"/>
                      </a:lnTo>
                      <a:lnTo>
                        <a:pt x="177" y="165"/>
                      </a:lnTo>
                      <a:lnTo>
                        <a:pt x="176" y="163"/>
                      </a:lnTo>
                      <a:lnTo>
                        <a:pt x="176" y="158"/>
                      </a:lnTo>
                      <a:lnTo>
                        <a:pt x="173" y="156"/>
                      </a:lnTo>
                      <a:lnTo>
                        <a:pt x="171" y="145"/>
                      </a:lnTo>
                      <a:lnTo>
                        <a:pt x="170" y="143"/>
                      </a:lnTo>
                      <a:lnTo>
                        <a:pt x="165" y="142"/>
                      </a:lnTo>
                      <a:lnTo>
                        <a:pt x="162" y="141"/>
                      </a:lnTo>
                      <a:lnTo>
                        <a:pt x="162" y="137"/>
                      </a:lnTo>
                      <a:lnTo>
                        <a:pt x="160" y="136"/>
                      </a:lnTo>
                      <a:lnTo>
                        <a:pt x="160" y="129"/>
                      </a:lnTo>
                      <a:lnTo>
                        <a:pt x="154" y="125"/>
                      </a:lnTo>
                      <a:lnTo>
                        <a:pt x="150" y="120"/>
                      </a:lnTo>
                      <a:lnTo>
                        <a:pt x="145" y="104"/>
                      </a:lnTo>
                      <a:lnTo>
                        <a:pt x="144" y="94"/>
                      </a:lnTo>
                      <a:lnTo>
                        <a:pt x="141" y="84"/>
                      </a:lnTo>
                      <a:lnTo>
                        <a:pt x="139" y="68"/>
                      </a:lnTo>
                      <a:lnTo>
                        <a:pt x="138" y="63"/>
                      </a:lnTo>
                      <a:lnTo>
                        <a:pt x="134" y="49"/>
                      </a:lnTo>
                      <a:lnTo>
                        <a:pt x="132" y="38"/>
                      </a:lnTo>
                      <a:lnTo>
                        <a:pt x="130" y="30"/>
                      </a:lnTo>
                      <a:lnTo>
                        <a:pt x="125" y="20"/>
                      </a:lnTo>
                      <a:lnTo>
                        <a:pt x="120" y="16"/>
                      </a:lnTo>
                      <a:lnTo>
                        <a:pt x="118" y="8"/>
                      </a:lnTo>
                      <a:lnTo>
                        <a:pt x="114" y="1"/>
                      </a:lnTo>
                      <a:lnTo>
                        <a:pt x="113" y="0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177"/>
                <p:cNvSpPr>
                  <a:spLocks noChangeAspect="1"/>
                </p:cNvSpPr>
                <p:nvPr/>
              </p:nvSpPr>
              <p:spPr bwMode="gray">
                <a:xfrm>
                  <a:off x="4548981" y="3245197"/>
                  <a:ext cx="282575" cy="269875"/>
                </a:xfrm>
                <a:custGeom>
                  <a:avLst/>
                  <a:gdLst/>
                  <a:ahLst/>
                  <a:cxnLst>
                    <a:cxn ang="0">
                      <a:pos x="727" y="243"/>
                    </a:cxn>
                    <a:cxn ang="0">
                      <a:pos x="755" y="259"/>
                    </a:cxn>
                    <a:cxn ang="0">
                      <a:pos x="780" y="281"/>
                    </a:cxn>
                    <a:cxn ang="0">
                      <a:pos x="809" y="291"/>
                    </a:cxn>
                    <a:cxn ang="0">
                      <a:pos x="839" y="303"/>
                    </a:cxn>
                    <a:cxn ang="0">
                      <a:pos x="841" y="319"/>
                    </a:cxn>
                    <a:cxn ang="0">
                      <a:pos x="840" y="336"/>
                    </a:cxn>
                    <a:cxn ang="0">
                      <a:pos x="858" y="356"/>
                    </a:cxn>
                    <a:cxn ang="0">
                      <a:pos x="890" y="346"/>
                    </a:cxn>
                    <a:cxn ang="0">
                      <a:pos x="891" y="522"/>
                    </a:cxn>
                    <a:cxn ang="0">
                      <a:pos x="861" y="550"/>
                    </a:cxn>
                    <a:cxn ang="0">
                      <a:pos x="829" y="559"/>
                    </a:cxn>
                    <a:cxn ang="0">
                      <a:pos x="674" y="582"/>
                    </a:cxn>
                    <a:cxn ang="0">
                      <a:pos x="561" y="631"/>
                    </a:cxn>
                    <a:cxn ang="0">
                      <a:pos x="468" y="677"/>
                    </a:cxn>
                    <a:cxn ang="0">
                      <a:pos x="439" y="716"/>
                    </a:cxn>
                    <a:cxn ang="0">
                      <a:pos x="395" y="770"/>
                    </a:cxn>
                    <a:cxn ang="0">
                      <a:pos x="379" y="830"/>
                    </a:cxn>
                    <a:cxn ang="0">
                      <a:pos x="361" y="835"/>
                    </a:cxn>
                    <a:cxn ang="0">
                      <a:pos x="336" y="846"/>
                    </a:cxn>
                    <a:cxn ang="0">
                      <a:pos x="325" y="828"/>
                    </a:cxn>
                    <a:cxn ang="0">
                      <a:pos x="312" y="828"/>
                    </a:cxn>
                    <a:cxn ang="0">
                      <a:pos x="299" y="831"/>
                    </a:cxn>
                    <a:cxn ang="0">
                      <a:pos x="282" y="846"/>
                    </a:cxn>
                    <a:cxn ang="0">
                      <a:pos x="266" y="844"/>
                    </a:cxn>
                    <a:cxn ang="0">
                      <a:pos x="256" y="835"/>
                    </a:cxn>
                    <a:cxn ang="0">
                      <a:pos x="239" y="840"/>
                    </a:cxn>
                    <a:cxn ang="0">
                      <a:pos x="227" y="842"/>
                    </a:cxn>
                    <a:cxn ang="0">
                      <a:pos x="210" y="806"/>
                    </a:cxn>
                    <a:cxn ang="0">
                      <a:pos x="191" y="808"/>
                    </a:cxn>
                    <a:cxn ang="0">
                      <a:pos x="201" y="792"/>
                    </a:cxn>
                    <a:cxn ang="0">
                      <a:pos x="201" y="782"/>
                    </a:cxn>
                    <a:cxn ang="0">
                      <a:pos x="183" y="767"/>
                    </a:cxn>
                    <a:cxn ang="0">
                      <a:pos x="178" y="737"/>
                    </a:cxn>
                    <a:cxn ang="0">
                      <a:pos x="170" y="721"/>
                    </a:cxn>
                    <a:cxn ang="0">
                      <a:pos x="153" y="720"/>
                    </a:cxn>
                    <a:cxn ang="0">
                      <a:pos x="136" y="743"/>
                    </a:cxn>
                    <a:cxn ang="0">
                      <a:pos x="99" y="736"/>
                    </a:cxn>
                    <a:cxn ang="0">
                      <a:pos x="78" y="750"/>
                    </a:cxn>
                    <a:cxn ang="0">
                      <a:pos x="52" y="747"/>
                    </a:cxn>
                    <a:cxn ang="0">
                      <a:pos x="43" y="732"/>
                    </a:cxn>
                    <a:cxn ang="0">
                      <a:pos x="44" y="717"/>
                    </a:cxn>
                    <a:cxn ang="0">
                      <a:pos x="45" y="697"/>
                    </a:cxn>
                    <a:cxn ang="0">
                      <a:pos x="36" y="682"/>
                    </a:cxn>
                    <a:cxn ang="0">
                      <a:pos x="24" y="673"/>
                    </a:cxn>
                    <a:cxn ang="0">
                      <a:pos x="9" y="652"/>
                    </a:cxn>
                    <a:cxn ang="0">
                      <a:pos x="9" y="621"/>
                    </a:cxn>
                    <a:cxn ang="0">
                      <a:pos x="1" y="608"/>
                    </a:cxn>
                    <a:cxn ang="0">
                      <a:pos x="30" y="554"/>
                    </a:cxn>
                    <a:cxn ang="0">
                      <a:pos x="45" y="533"/>
                    </a:cxn>
                    <a:cxn ang="0">
                      <a:pos x="84" y="572"/>
                    </a:cxn>
                    <a:cxn ang="0">
                      <a:pos x="344" y="555"/>
                    </a:cxn>
                    <a:cxn ang="0">
                      <a:pos x="341" y="389"/>
                    </a:cxn>
                    <a:cxn ang="0">
                      <a:pos x="313" y="114"/>
                    </a:cxn>
                  </a:cxnLst>
                  <a:rect l="0" t="0" r="r" b="b"/>
                  <a:pathLst>
                    <a:path w="891" h="851">
                      <a:moveTo>
                        <a:pt x="462" y="44"/>
                      </a:moveTo>
                      <a:lnTo>
                        <a:pt x="724" y="226"/>
                      </a:lnTo>
                      <a:lnTo>
                        <a:pt x="724" y="231"/>
                      </a:lnTo>
                      <a:lnTo>
                        <a:pt x="728" y="234"/>
                      </a:lnTo>
                      <a:lnTo>
                        <a:pt x="727" y="243"/>
                      </a:lnTo>
                      <a:lnTo>
                        <a:pt x="728" y="247"/>
                      </a:lnTo>
                      <a:lnTo>
                        <a:pt x="734" y="250"/>
                      </a:lnTo>
                      <a:lnTo>
                        <a:pt x="742" y="252"/>
                      </a:lnTo>
                      <a:lnTo>
                        <a:pt x="753" y="258"/>
                      </a:lnTo>
                      <a:lnTo>
                        <a:pt x="755" y="259"/>
                      </a:lnTo>
                      <a:lnTo>
                        <a:pt x="756" y="265"/>
                      </a:lnTo>
                      <a:lnTo>
                        <a:pt x="758" y="270"/>
                      </a:lnTo>
                      <a:lnTo>
                        <a:pt x="765" y="276"/>
                      </a:lnTo>
                      <a:lnTo>
                        <a:pt x="770" y="279"/>
                      </a:lnTo>
                      <a:lnTo>
                        <a:pt x="780" y="281"/>
                      </a:lnTo>
                      <a:lnTo>
                        <a:pt x="788" y="280"/>
                      </a:lnTo>
                      <a:lnTo>
                        <a:pt x="791" y="281"/>
                      </a:lnTo>
                      <a:lnTo>
                        <a:pt x="794" y="288"/>
                      </a:lnTo>
                      <a:lnTo>
                        <a:pt x="798" y="291"/>
                      </a:lnTo>
                      <a:lnTo>
                        <a:pt x="809" y="291"/>
                      </a:lnTo>
                      <a:lnTo>
                        <a:pt x="813" y="293"/>
                      </a:lnTo>
                      <a:lnTo>
                        <a:pt x="818" y="293"/>
                      </a:lnTo>
                      <a:lnTo>
                        <a:pt x="826" y="298"/>
                      </a:lnTo>
                      <a:lnTo>
                        <a:pt x="835" y="301"/>
                      </a:lnTo>
                      <a:lnTo>
                        <a:pt x="839" y="303"/>
                      </a:lnTo>
                      <a:lnTo>
                        <a:pt x="840" y="307"/>
                      </a:lnTo>
                      <a:lnTo>
                        <a:pt x="841" y="307"/>
                      </a:lnTo>
                      <a:lnTo>
                        <a:pt x="842" y="313"/>
                      </a:lnTo>
                      <a:lnTo>
                        <a:pt x="841" y="315"/>
                      </a:lnTo>
                      <a:lnTo>
                        <a:pt x="841" y="319"/>
                      </a:lnTo>
                      <a:lnTo>
                        <a:pt x="844" y="324"/>
                      </a:lnTo>
                      <a:lnTo>
                        <a:pt x="844" y="325"/>
                      </a:lnTo>
                      <a:lnTo>
                        <a:pt x="840" y="328"/>
                      </a:lnTo>
                      <a:lnTo>
                        <a:pt x="839" y="330"/>
                      </a:lnTo>
                      <a:lnTo>
                        <a:pt x="840" y="336"/>
                      </a:lnTo>
                      <a:lnTo>
                        <a:pt x="837" y="341"/>
                      </a:lnTo>
                      <a:lnTo>
                        <a:pt x="837" y="346"/>
                      </a:lnTo>
                      <a:lnTo>
                        <a:pt x="845" y="355"/>
                      </a:lnTo>
                      <a:lnTo>
                        <a:pt x="851" y="356"/>
                      </a:lnTo>
                      <a:lnTo>
                        <a:pt x="858" y="356"/>
                      </a:lnTo>
                      <a:lnTo>
                        <a:pt x="867" y="351"/>
                      </a:lnTo>
                      <a:lnTo>
                        <a:pt x="875" y="351"/>
                      </a:lnTo>
                      <a:lnTo>
                        <a:pt x="885" y="346"/>
                      </a:lnTo>
                      <a:lnTo>
                        <a:pt x="890" y="344"/>
                      </a:lnTo>
                      <a:lnTo>
                        <a:pt x="890" y="346"/>
                      </a:lnTo>
                      <a:lnTo>
                        <a:pt x="891" y="347"/>
                      </a:lnTo>
                      <a:lnTo>
                        <a:pt x="891" y="358"/>
                      </a:lnTo>
                      <a:lnTo>
                        <a:pt x="891" y="414"/>
                      </a:lnTo>
                      <a:lnTo>
                        <a:pt x="891" y="468"/>
                      </a:lnTo>
                      <a:lnTo>
                        <a:pt x="891" y="522"/>
                      </a:lnTo>
                      <a:lnTo>
                        <a:pt x="888" y="523"/>
                      </a:lnTo>
                      <a:lnTo>
                        <a:pt x="878" y="529"/>
                      </a:lnTo>
                      <a:lnTo>
                        <a:pt x="874" y="535"/>
                      </a:lnTo>
                      <a:lnTo>
                        <a:pt x="873" y="543"/>
                      </a:lnTo>
                      <a:lnTo>
                        <a:pt x="861" y="550"/>
                      </a:lnTo>
                      <a:lnTo>
                        <a:pt x="857" y="553"/>
                      </a:lnTo>
                      <a:lnTo>
                        <a:pt x="855" y="556"/>
                      </a:lnTo>
                      <a:lnTo>
                        <a:pt x="855" y="561"/>
                      </a:lnTo>
                      <a:lnTo>
                        <a:pt x="842" y="560"/>
                      </a:lnTo>
                      <a:lnTo>
                        <a:pt x="829" y="559"/>
                      </a:lnTo>
                      <a:lnTo>
                        <a:pt x="829" y="562"/>
                      </a:lnTo>
                      <a:lnTo>
                        <a:pt x="824" y="561"/>
                      </a:lnTo>
                      <a:lnTo>
                        <a:pt x="735" y="562"/>
                      </a:lnTo>
                      <a:lnTo>
                        <a:pt x="711" y="582"/>
                      </a:lnTo>
                      <a:lnTo>
                        <a:pt x="674" y="582"/>
                      </a:lnTo>
                      <a:lnTo>
                        <a:pt x="641" y="583"/>
                      </a:lnTo>
                      <a:lnTo>
                        <a:pt x="621" y="591"/>
                      </a:lnTo>
                      <a:lnTo>
                        <a:pt x="613" y="594"/>
                      </a:lnTo>
                      <a:lnTo>
                        <a:pt x="598" y="607"/>
                      </a:lnTo>
                      <a:lnTo>
                        <a:pt x="561" y="631"/>
                      </a:lnTo>
                      <a:lnTo>
                        <a:pt x="549" y="647"/>
                      </a:lnTo>
                      <a:lnTo>
                        <a:pt x="530" y="661"/>
                      </a:lnTo>
                      <a:lnTo>
                        <a:pt x="492" y="673"/>
                      </a:lnTo>
                      <a:lnTo>
                        <a:pt x="480" y="675"/>
                      </a:lnTo>
                      <a:lnTo>
                        <a:pt x="468" y="677"/>
                      </a:lnTo>
                      <a:lnTo>
                        <a:pt x="462" y="678"/>
                      </a:lnTo>
                      <a:lnTo>
                        <a:pt x="453" y="684"/>
                      </a:lnTo>
                      <a:lnTo>
                        <a:pt x="448" y="690"/>
                      </a:lnTo>
                      <a:lnTo>
                        <a:pt x="443" y="701"/>
                      </a:lnTo>
                      <a:lnTo>
                        <a:pt x="439" y="716"/>
                      </a:lnTo>
                      <a:lnTo>
                        <a:pt x="432" y="734"/>
                      </a:lnTo>
                      <a:lnTo>
                        <a:pt x="425" y="744"/>
                      </a:lnTo>
                      <a:lnTo>
                        <a:pt x="409" y="756"/>
                      </a:lnTo>
                      <a:lnTo>
                        <a:pt x="399" y="765"/>
                      </a:lnTo>
                      <a:lnTo>
                        <a:pt x="395" y="770"/>
                      </a:lnTo>
                      <a:lnTo>
                        <a:pt x="390" y="779"/>
                      </a:lnTo>
                      <a:lnTo>
                        <a:pt x="389" y="788"/>
                      </a:lnTo>
                      <a:lnTo>
                        <a:pt x="380" y="806"/>
                      </a:lnTo>
                      <a:lnTo>
                        <a:pt x="379" y="817"/>
                      </a:lnTo>
                      <a:lnTo>
                        <a:pt x="379" y="830"/>
                      </a:lnTo>
                      <a:lnTo>
                        <a:pt x="380" y="841"/>
                      </a:lnTo>
                      <a:lnTo>
                        <a:pt x="369" y="844"/>
                      </a:lnTo>
                      <a:lnTo>
                        <a:pt x="367" y="842"/>
                      </a:lnTo>
                      <a:lnTo>
                        <a:pt x="363" y="836"/>
                      </a:lnTo>
                      <a:lnTo>
                        <a:pt x="361" y="835"/>
                      </a:lnTo>
                      <a:lnTo>
                        <a:pt x="350" y="835"/>
                      </a:lnTo>
                      <a:lnTo>
                        <a:pt x="346" y="836"/>
                      </a:lnTo>
                      <a:lnTo>
                        <a:pt x="344" y="842"/>
                      </a:lnTo>
                      <a:lnTo>
                        <a:pt x="340" y="842"/>
                      </a:lnTo>
                      <a:lnTo>
                        <a:pt x="336" y="846"/>
                      </a:lnTo>
                      <a:lnTo>
                        <a:pt x="326" y="846"/>
                      </a:lnTo>
                      <a:lnTo>
                        <a:pt x="328" y="844"/>
                      </a:lnTo>
                      <a:lnTo>
                        <a:pt x="326" y="833"/>
                      </a:lnTo>
                      <a:lnTo>
                        <a:pt x="325" y="829"/>
                      </a:lnTo>
                      <a:lnTo>
                        <a:pt x="325" y="828"/>
                      </a:lnTo>
                      <a:lnTo>
                        <a:pt x="325" y="823"/>
                      </a:lnTo>
                      <a:lnTo>
                        <a:pt x="323" y="819"/>
                      </a:lnTo>
                      <a:lnTo>
                        <a:pt x="320" y="820"/>
                      </a:lnTo>
                      <a:lnTo>
                        <a:pt x="314" y="820"/>
                      </a:lnTo>
                      <a:lnTo>
                        <a:pt x="312" y="828"/>
                      </a:lnTo>
                      <a:lnTo>
                        <a:pt x="310" y="828"/>
                      </a:lnTo>
                      <a:lnTo>
                        <a:pt x="304" y="824"/>
                      </a:lnTo>
                      <a:lnTo>
                        <a:pt x="302" y="824"/>
                      </a:lnTo>
                      <a:lnTo>
                        <a:pt x="299" y="828"/>
                      </a:lnTo>
                      <a:lnTo>
                        <a:pt x="299" y="831"/>
                      </a:lnTo>
                      <a:lnTo>
                        <a:pt x="301" y="837"/>
                      </a:lnTo>
                      <a:lnTo>
                        <a:pt x="299" y="840"/>
                      </a:lnTo>
                      <a:lnTo>
                        <a:pt x="288" y="840"/>
                      </a:lnTo>
                      <a:lnTo>
                        <a:pt x="282" y="842"/>
                      </a:lnTo>
                      <a:lnTo>
                        <a:pt x="282" y="846"/>
                      </a:lnTo>
                      <a:lnTo>
                        <a:pt x="280" y="851"/>
                      </a:lnTo>
                      <a:lnTo>
                        <a:pt x="276" y="851"/>
                      </a:lnTo>
                      <a:lnTo>
                        <a:pt x="272" y="849"/>
                      </a:lnTo>
                      <a:lnTo>
                        <a:pt x="269" y="844"/>
                      </a:lnTo>
                      <a:lnTo>
                        <a:pt x="266" y="844"/>
                      </a:lnTo>
                      <a:lnTo>
                        <a:pt x="264" y="845"/>
                      </a:lnTo>
                      <a:lnTo>
                        <a:pt x="262" y="846"/>
                      </a:lnTo>
                      <a:lnTo>
                        <a:pt x="261" y="846"/>
                      </a:lnTo>
                      <a:lnTo>
                        <a:pt x="260" y="840"/>
                      </a:lnTo>
                      <a:lnTo>
                        <a:pt x="256" y="835"/>
                      </a:lnTo>
                      <a:lnTo>
                        <a:pt x="253" y="834"/>
                      </a:lnTo>
                      <a:lnTo>
                        <a:pt x="249" y="837"/>
                      </a:lnTo>
                      <a:lnTo>
                        <a:pt x="244" y="836"/>
                      </a:lnTo>
                      <a:lnTo>
                        <a:pt x="242" y="837"/>
                      </a:lnTo>
                      <a:lnTo>
                        <a:pt x="239" y="840"/>
                      </a:lnTo>
                      <a:lnTo>
                        <a:pt x="238" y="844"/>
                      </a:lnTo>
                      <a:lnTo>
                        <a:pt x="235" y="847"/>
                      </a:lnTo>
                      <a:lnTo>
                        <a:pt x="229" y="849"/>
                      </a:lnTo>
                      <a:lnTo>
                        <a:pt x="229" y="846"/>
                      </a:lnTo>
                      <a:lnTo>
                        <a:pt x="227" y="842"/>
                      </a:lnTo>
                      <a:lnTo>
                        <a:pt x="222" y="840"/>
                      </a:lnTo>
                      <a:lnTo>
                        <a:pt x="220" y="835"/>
                      </a:lnTo>
                      <a:lnTo>
                        <a:pt x="215" y="835"/>
                      </a:lnTo>
                      <a:lnTo>
                        <a:pt x="211" y="829"/>
                      </a:lnTo>
                      <a:lnTo>
                        <a:pt x="210" y="806"/>
                      </a:lnTo>
                      <a:lnTo>
                        <a:pt x="210" y="802"/>
                      </a:lnTo>
                      <a:lnTo>
                        <a:pt x="205" y="801"/>
                      </a:lnTo>
                      <a:lnTo>
                        <a:pt x="200" y="801"/>
                      </a:lnTo>
                      <a:lnTo>
                        <a:pt x="194" y="808"/>
                      </a:lnTo>
                      <a:lnTo>
                        <a:pt x="191" y="808"/>
                      </a:lnTo>
                      <a:lnTo>
                        <a:pt x="191" y="801"/>
                      </a:lnTo>
                      <a:lnTo>
                        <a:pt x="192" y="798"/>
                      </a:lnTo>
                      <a:lnTo>
                        <a:pt x="197" y="797"/>
                      </a:lnTo>
                      <a:lnTo>
                        <a:pt x="197" y="792"/>
                      </a:lnTo>
                      <a:lnTo>
                        <a:pt x="201" y="792"/>
                      </a:lnTo>
                      <a:lnTo>
                        <a:pt x="204" y="788"/>
                      </a:lnTo>
                      <a:lnTo>
                        <a:pt x="207" y="788"/>
                      </a:lnTo>
                      <a:lnTo>
                        <a:pt x="207" y="782"/>
                      </a:lnTo>
                      <a:lnTo>
                        <a:pt x="206" y="782"/>
                      </a:lnTo>
                      <a:lnTo>
                        <a:pt x="201" y="782"/>
                      </a:lnTo>
                      <a:lnTo>
                        <a:pt x="197" y="779"/>
                      </a:lnTo>
                      <a:lnTo>
                        <a:pt x="194" y="776"/>
                      </a:lnTo>
                      <a:lnTo>
                        <a:pt x="189" y="766"/>
                      </a:lnTo>
                      <a:lnTo>
                        <a:pt x="184" y="769"/>
                      </a:lnTo>
                      <a:lnTo>
                        <a:pt x="183" y="767"/>
                      </a:lnTo>
                      <a:lnTo>
                        <a:pt x="183" y="750"/>
                      </a:lnTo>
                      <a:lnTo>
                        <a:pt x="181" y="745"/>
                      </a:lnTo>
                      <a:lnTo>
                        <a:pt x="179" y="745"/>
                      </a:lnTo>
                      <a:lnTo>
                        <a:pt x="179" y="739"/>
                      </a:lnTo>
                      <a:lnTo>
                        <a:pt x="178" y="737"/>
                      </a:lnTo>
                      <a:lnTo>
                        <a:pt x="174" y="737"/>
                      </a:lnTo>
                      <a:lnTo>
                        <a:pt x="173" y="737"/>
                      </a:lnTo>
                      <a:lnTo>
                        <a:pt x="174" y="724"/>
                      </a:lnTo>
                      <a:lnTo>
                        <a:pt x="174" y="723"/>
                      </a:lnTo>
                      <a:lnTo>
                        <a:pt x="170" y="721"/>
                      </a:lnTo>
                      <a:lnTo>
                        <a:pt x="168" y="721"/>
                      </a:lnTo>
                      <a:lnTo>
                        <a:pt x="164" y="724"/>
                      </a:lnTo>
                      <a:lnTo>
                        <a:pt x="163" y="724"/>
                      </a:lnTo>
                      <a:lnTo>
                        <a:pt x="156" y="720"/>
                      </a:lnTo>
                      <a:lnTo>
                        <a:pt x="153" y="720"/>
                      </a:lnTo>
                      <a:lnTo>
                        <a:pt x="152" y="721"/>
                      </a:lnTo>
                      <a:lnTo>
                        <a:pt x="152" y="729"/>
                      </a:lnTo>
                      <a:lnTo>
                        <a:pt x="149" y="733"/>
                      </a:lnTo>
                      <a:lnTo>
                        <a:pt x="136" y="737"/>
                      </a:lnTo>
                      <a:lnTo>
                        <a:pt x="136" y="743"/>
                      </a:lnTo>
                      <a:lnTo>
                        <a:pt x="134" y="747"/>
                      </a:lnTo>
                      <a:lnTo>
                        <a:pt x="120" y="743"/>
                      </a:lnTo>
                      <a:lnTo>
                        <a:pt x="110" y="737"/>
                      </a:lnTo>
                      <a:lnTo>
                        <a:pt x="102" y="736"/>
                      </a:lnTo>
                      <a:lnTo>
                        <a:pt x="99" y="736"/>
                      </a:lnTo>
                      <a:lnTo>
                        <a:pt x="95" y="742"/>
                      </a:lnTo>
                      <a:lnTo>
                        <a:pt x="89" y="743"/>
                      </a:lnTo>
                      <a:lnTo>
                        <a:pt x="87" y="749"/>
                      </a:lnTo>
                      <a:lnTo>
                        <a:pt x="83" y="753"/>
                      </a:lnTo>
                      <a:lnTo>
                        <a:pt x="78" y="750"/>
                      </a:lnTo>
                      <a:lnTo>
                        <a:pt x="70" y="739"/>
                      </a:lnTo>
                      <a:lnTo>
                        <a:pt x="67" y="737"/>
                      </a:lnTo>
                      <a:lnTo>
                        <a:pt x="62" y="737"/>
                      </a:lnTo>
                      <a:lnTo>
                        <a:pt x="56" y="743"/>
                      </a:lnTo>
                      <a:lnTo>
                        <a:pt x="52" y="747"/>
                      </a:lnTo>
                      <a:lnTo>
                        <a:pt x="48" y="748"/>
                      </a:lnTo>
                      <a:lnTo>
                        <a:pt x="43" y="744"/>
                      </a:lnTo>
                      <a:lnTo>
                        <a:pt x="38" y="740"/>
                      </a:lnTo>
                      <a:lnTo>
                        <a:pt x="39" y="737"/>
                      </a:lnTo>
                      <a:lnTo>
                        <a:pt x="43" y="732"/>
                      </a:lnTo>
                      <a:lnTo>
                        <a:pt x="43" y="728"/>
                      </a:lnTo>
                      <a:lnTo>
                        <a:pt x="46" y="724"/>
                      </a:lnTo>
                      <a:lnTo>
                        <a:pt x="48" y="723"/>
                      </a:lnTo>
                      <a:lnTo>
                        <a:pt x="48" y="721"/>
                      </a:lnTo>
                      <a:lnTo>
                        <a:pt x="44" y="717"/>
                      </a:lnTo>
                      <a:lnTo>
                        <a:pt x="44" y="710"/>
                      </a:lnTo>
                      <a:lnTo>
                        <a:pt x="46" y="706"/>
                      </a:lnTo>
                      <a:lnTo>
                        <a:pt x="46" y="702"/>
                      </a:lnTo>
                      <a:lnTo>
                        <a:pt x="45" y="699"/>
                      </a:lnTo>
                      <a:lnTo>
                        <a:pt x="45" y="697"/>
                      </a:lnTo>
                      <a:lnTo>
                        <a:pt x="46" y="697"/>
                      </a:lnTo>
                      <a:lnTo>
                        <a:pt x="45" y="694"/>
                      </a:lnTo>
                      <a:lnTo>
                        <a:pt x="41" y="689"/>
                      </a:lnTo>
                      <a:lnTo>
                        <a:pt x="39" y="684"/>
                      </a:lnTo>
                      <a:lnTo>
                        <a:pt x="36" y="682"/>
                      </a:lnTo>
                      <a:lnTo>
                        <a:pt x="35" y="678"/>
                      </a:lnTo>
                      <a:lnTo>
                        <a:pt x="32" y="674"/>
                      </a:lnTo>
                      <a:lnTo>
                        <a:pt x="32" y="670"/>
                      </a:lnTo>
                      <a:lnTo>
                        <a:pt x="27" y="670"/>
                      </a:lnTo>
                      <a:lnTo>
                        <a:pt x="24" y="673"/>
                      </a:lnTo>
                      <a:lnTo>
                        <a:pt x="20" y="673"/>
                      </a:lnTo>
                      <a:lnTo>
                        <a:pt x="19" y="672"/>
                      </a:lnTo>
                      <a:lnTo>
                        <a:pt x="17" y="666"/>
                      </a:lnTo>
                      <a:lnTo>
                        <a:pt x="9" y="654"/>
                      </a:lnTo>
                      <a:lnTo>
                        <a:pt x="9" y="652"/>
                      </a:lnTo>
                      <a:lnTo>
                        <a:pt x="14" y="646"/>
                      </a:lnTo>
                      <a:lnTo>
                        <a:pt x="13" y="641"/>
                      </a:lnTo>
                      <a:lnTo>
                        <a:pt x="11" y="635"/>
                      </a:lnTo>
                      <a:lnTo>
                        <a:pt x="11" y="629"/>
                      </a:lnTo>
                      <a:lnTo>
                        <a:pt x="9" y="621"/>
                      </a:lnTo>
                      <a:lnTo>
                        <a:pt x="6" y="618"/>
                      </a:lnTo>
                      <a:lnTo>
                        <a:pt x="5" y="618"/>
                      </a:lnTo>
                      <a:lnTo>
                        <a:pt x="3" y="614"/>
                      </a:lnTo>
                      <a:lnTo>
                        <a:pt x="1" y="614"/>
                      </a:lnTo>
                      <a:lnTo>
                        <a:pt x="1" y="608"/>
                      </a:lnTo>
                      <a:lnTo>
                        <a:pt x="3" y="600"/>
                      </a:lnTo>
                      <a:lnTo>
                        <a:pt x="2" y="597"/>
                      </a:lnTo>
                      <a:lnTo>
                        <a:pt x="0" y="594"/>
                      </a:lnTo>
                      <a:lnTo>
                        <a:pt x="23" y="572"/>
                      </a:lnTo>
                      <a:lnTo>
                        <a:pt x="30" y="554"/>
                      </a:lnTo>
                      <a:lnTo>
                        <a:pt x="34" y="543"/>
                      </a:lnTo>
                      <a:lnTo>
                        <a:pt x="39" y="532"/>
                      </a:lnTo>
                      <a:lnTo>
                        <a:pt x="41" y="530"/>
                      </a:lnTo>
                      <a:lnTo>
                        <a:pt x="45" y="532"/>
                      </a:lnTo>
                      <a:lnTo>
                        <a:pt x="45" y="533"/>
                      </a:lnTo>
                      <a:lnTo>
                        <a:pt x="51" y="534"/>
                      </a:lnTo>
                      <a:lnTo>
                        <a:pt x="55" y="537"/>
                      </a:lnTo>
                      <a:lnTo>
                        <a:pt x="60" y="550"/>
                      </a:lnTo>
                      <a:lnTo>
                        <a:pt x="70" y="568"/>
                      </a:lnTo>
                      <a:lnTo>
                        <a:pt x="84" y="572"/>
                      </a:lnTo>
                      <a:lnTo>
                        <a:pt x="87" y="572"/>
                      </a:lnTo>
                      <a:lnTo>
                        <a:pt x="113" y="550"/>
                      </a:lnTo>
                      <a:lnTo>
                        <a:pt x="200" y="553"/>
                      </a:lnTo>
                      <a:lnTo>
                        <a:pt x="271" y="554"/>
                      </a:lnTo>
                      <a:lnTo>
                        <a:pt x="344" y="555"/>
                      </a:lnTo>
                      <a:lnTo>
                        <a:pt x="362" y="555"/>
                      </a:lnTo>
                      <a:lnTo>
                        <a:pt x="374" y="508"/>
                      </a:lnTo>
                      <a:lnTo>
                        <a:pt x="352" y="501"/>
                      </a:lnTo>
                      <a:lnTo>
                        <a:pt x="346" y="444"/>
                      </a:lnTo>
                      <a:lnTo>
                        <a:pt x="341" y="389"/>
                      </a:lnTo>
                      <a:lnTo>
                        <a:pt x="335" y="335"/>
                      </a:lnTo>
                      <a:lnTo>
                        <a:pt x="329" y="281"/>
                      </a:lnTo>
                      <a:lnTo>
                        <a:pt x="324" y="226"/>
                      </a:lnTo>
                      <a:lnTo>
                        <a:pt x="318" y="169"/>
                      </a:lnTo>
                      <a:lnTo>
                        <a:pt x="313" y="114"/>
                      </a:lnTo>
                      <a:lnTo>
                        <a:pt x="307" y="58"/>
                      </a:lnTo>
                      <a:lnTo>
                        <a:pt x="301" y="0"/>
                      </a:lnTo>
                      <a:lnTo>
                        <a:pt x="398" y="0"/>
                      </a:lnTo>
                      <a:lnTo>
                        <a:pt x="462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Freeform 178"/>
                <p:cNvSpPr>
                  <a:spLocks noChangeAspect="1"/>
                </p:cNvSpPr>
                <p:nvPr/>
              </p:nvSpPr>
              <p:spPr bwMode="gray">
                <a:xfrm>
                  <a:off x="4887118" y="2994372"/>
                  <a:ext cx="69850" cy="147638"/>
                </a:xfrm>
                <a:custGeom>
                  <a:avLst/>
                  <a:gdLst/>
                  <a:ahLst/>
                  <a:cxnLst>
                    <a:cxn ang="0">
                      <a:pos x="123" y="461"/>
                    </a:cxn>
                    <a:cxn ang="0">
                      <a:pos x="145" y="444"/>
                    </a:cxn>
                    <a:cxn ang="0">
                      <a:pos x="151" y="424"/>
                    </a:cxn>
                    <a:cxn ang="0">
                      <a:pos x="147" y="387"/>
                    </a:cxn>
                    <a:cxn ang="0">
                      <a:pos x="164" y="373"/>
                    </a:cxn>
                    <a:cxn ang="0">
                      <a:pos x="178" y="355"/>
                    </a:cxn>
                    <a:cxn ang="0">
                      <a:pos x="213" y="331"/>
                    </a:cxn>
                    <a:cxn ang="0">
                      <a:pos x="217" y="284"/>
                    </a:cxn>
                    <a:cxn ang="0">
                      <a:pos x="212" y="277"/>
                    </a:cxn>
                    <a:cxn ang="0">
                      <a:pos x="202" y="278"/>
                    </a:cxn>
                    <a:cxn ang="0">
                      <a:pos x="198" y="269"/>
                    </a:cxn>
                    <a:cxn ang="0">
                      <a:pos x="186" y="251"/>
                    </a:cxn>
                    <a:cxn ang="0">
                      <a:pos x="172" y="252"/>
                    </a:cxn>
                    <a:cxn ang="0">
                      <a:pos x="164" y="249"/>
                    </a:cxn>
                    <a:cxn ang="0">
                      <a:pos x="153" y="246"/>
                    </a:cxn>
                    <a:cxn ang="0">
                      <a:pos x="138" y="226"/>
                    </a:cxn>
                    <a:cxn ang="0">
                      <a:pos x="150" y="219"/>
                    </a:cxn>
                    <a:cxn ang="0">
                      <a:pos x="153" y="203"/>
                    </a:cxn>
                    <a:cxn ang="0">
                      <a:pos x="166" y="195"/>
                    </a:cxn>
                    <a:cxn ang="0">
                      <a:pos x="185" y="181"/>
                    </a:cxn>
                    <a:cxn ang="0">
                      <a:pos x="198" y="163"/>
                    </a:cxn>
                    <a:cxn ang="0">
                      <a:pos x="204" y="132"/>
                    </a:cxn>
                    <a:cxn ang="0">
                      <a:pos x="194" y="111"/>
                    </a:cxn>
                    <a:cxn ang="0">
                      <a:pos x="181" y="101"/>
                    </a:cxn>
                    <a:cxn ang="0">
                      <a:pos x="172" y="79"/>
                    </a:cxn>
                    <a:cxn ang="0">
                      <a:pos x="183" y="59"/>
                    </a:cxn>
                    <a:cxn ang="0">
                      <a:pos x="207" y="31"/>
                    </a:cxn>
                    <a:cxn ang="0">
                      <a:pos x="194" y="19"/>
                    </a:cxn>
                    <a:cxn ang="0">
                      <a:pos x="182" y="32"/>
                    </a:cxn>
                    <a:cxn ang="0">
                      <a:pos x="171" y="39"/>
                    </a:cxn>
                    <a:cxn ang="0">
                      <a:pos x="161" y="24"/>
                    </a:cxn>
                    <a:cxn ang="0">
                      <a:pos x="155" y="9"/>
                    </a:cxn>
                    <a:cxn ang="0">
                      <a:pos x="138" y="0"/>
                    </a:cxn>
                    <a:cxn ang="0">
                      <a:pos x="115" y="2"/>
                    </a:cxn>
                    <a:cxn ang="0">
                      <a:pos x="91" y="13"/>
                    </a:cxn>
                    <a:cxn ang="0">
                      <a:pos x="79" y="24"/>
                    </a:cxn>
                    <a:cxn ang="0">
                      <a:pos x="73" y="31"/>
                    </a:cxn>
                    <a:cxn ang="0">
                      <a:pos x="62" y="41"/>
                    </a:cxn>
                    <a:cxn ang="0">
                      <a:pos x="51" y="55"/>
                    </a:cxn>
                    <a:cxn ang="0">
                      <a:pos x="58" y="61"/>
                    </a:cxn>
                    <a:cxn ang="0">
                      <a:pos x="52" y="101"/>
                    </a:cxn>
                    <a:cxn ang="0">
                      <a:pos x="56" y="134"/>
                    </a:cxn>
                    <a:cxn ang="0">
                      <a:pos x="59" y="147"/>
                    </a:cxn>
                    <a:cxn ang="0">
                      <a:pos x="49" y="185"/>
                    </a:cxn>
                    <a:cxn ang="0">
                      <a:pos x="27" y="208"/>
                    </a:cxn>
                    <a:cxn ang="0">
                      <a:pos x="14" y="217"/>
                    </a:cxn>
                    <a:cxn ang="0">
                      <a:pos x="3" y="226"/>
                    </a:cxn>
                    <a:cxn ang="0">
                      <a:pos x="3" y="234"/>
                    </a:cxn>
                    <a:cxn ang="0">
                      <a:pos x="14" y="272"/>
                    </a:cxn>
                    <a:cxn ang="0">
                      <a:pos x="37" y="285"/>
                    </a:cxn>
                    <a:cxn ang="0">
                      <a:pos x="46" y="323"/>
                    </a:cxn>
                    <a:cxn ang="0">
                      <a:pos x="89" y="348"/>
                    </a:cxn>
                    <a:cxn ang="0">
                      <a:pos x="91" y="349"/>
                    </a:cxn>
                    <a:cxn ang="0">
                      <a:pos x="110" y="459"/>
                    </a:cxn>
                  </a:cxnLst>
                  <a:rect l="0" t="0" r="r" b="b"/>
                  <a:pathLst>
                    <a:path w="218" h="462">
                      <a:moveTo>
                        <a:pt x="111" y="462"/>
                      </a:moveTo>
                      <a:lnTo>
                        <a:pt x="123" y="461"/>
                      </a:lnTo>
                      <a:lnTo>
                        <a:pt x="135" y="452"/>
                      </a:lnTo>
                      <a:lnTo>
                        <a:pt x="145" y="444"/>
                      </a:lnTo>
                      <a:lnTo>
                        <a:pt x="151" y="434"/>
                      </a:lnTo>
                      <a:lnTo>
                        <a:pt x="151" y="424"/>
                      </a:lnTo>
                      <a:lnTo>
                        <a:pt x="145" y="396"/>
                      </a:lnTo>
                      <a:lnTo>
                        <a:pt x="147" y="387"/>
                      </a:lnTo>
                      <a:lnTo>
                        <a:pt x="151" y="379"/>
                      </a:lnTo>
                      <a:lnTo>
                        <a:pt x="164" y="373"/>
                      </a:lnTo>
                      <a:lnTo>
                        <a:pt x="174" y="365"/>
                      </a:lnTo>
                      <a:lnTo>
                        <a:pt x="178" y="355"/>
                      </a:lnTo>
                      <a:lnTo>
                        <a:pt x="207" y="336"/>
                      </a:lnTo>
                      <a:lnTo>
                        <a:pt x="213" y="331"/>
                      </a:lnTo>
                      <a:lnTo>
                        <a:pt x="218" y="320"/>
                      </a:lnTo>
                      <a:lnTo>
                        <a:pt x="217" y="284"/>
                      </a:lnTo>
                      <a:lnTo>
                        <a:pt x="218" y="281"/>
                      </a:lnTo>
                      <a:lnTo>
                        <a:pt x="212" y="277"/>
                      </a:lnTo>
                      <a:lnTo>
                        <a:pt x="208" y="278"/>
                      </a:lnTo>
                      <a:lnTo>
                        <a:pt x="202" y="278"/>
                      </a:lnTo>
                      <a:lnTo>
                        <a:pt x="198" y="273"/>
                      </a:lnTo>
                      <a:lnTo>
                        <a:pt x="198" y="269"/>
                      </a:lnTo>
                      <a:lnTo>
                        <a:pt x="191" y="251"/>
                      </a:lnTo>
                      <a:lnTo>
                        <a:pt x="186" y="251"/>
                      </a:lnTo>
                      <a:lnTo>
                        <a:pt x="177" y="257"/>
                      </a:lnTo>
                      <a:lnTo>
                        <a:pt x="172" y="252"/>
                      </a:lnTo>
                      <a:lnTo>
                        <a:pt x="170" y="246"/>
                      </a:lnTo>
                      <a:lnTo>
                        <a:pt x="164" y="249"/>
                      </a:lnTo>
                      <a:lnTo>
                        <a:pt x="159" y="249"/>
                      </a:lnTo>
                      <a:lnTo>
                        <a:pt x="153" y="246"/>
                      </a:lnTo>
                      <a:lnTo>
                        <a:pt x="142" y="239"/>
                      </a:lnTo>
                      <a:lnTo>
                        <a:pt x="138" y="226"/>
                      </a:lnTo>
                      <a:lnTo>
                        <a:pt x="138" y="215"/>
                      </a:lnTo>
                      <a:lnTo>
                        <a:pt x="150" y="219"/>
                      </a:lnTo>
                      <a:lnTo>
                        <a:pt x="150" y="210"/>
                      </a:lnTo>
                      <a:lnTo>
                        <a:pt x="153" y="203"/>
                      </a:lnTo>
                      <a:lnTo>
                        <a:pt x="160" y="201"/>
                      </a:lnTo>
                      <a:lnTo>
                        <a:pt x="166" y="195"/>
                      </a:lnTo>
                      <a:lnTo>
                        <a:pt x="172" y="192"/>
                      </a:lnTo>
                      <a:lnTo>
                        <a:pt x="185" y="181"/>
                      </a:lnTo>
                      <a:lnTo>
                        <a:pt x="192" y="174"/>
                      </a:lnTo>
                      <a:lnTo>
                        <a:pt x="198" y="163"/>
                      </a:lnTo>
                      <a:lnTo>
                        <a:pt x="207" y="140"/>
                      </a:lnTo>
                      <a:lnTo>
                        <a:pt x="204" y="132"/>
                      </a:lnTo>
                      <a:lnTo>
                        <a:pt x="202" y="116"/>
                      </a:lnTo>
                      <a:lnTo>
                        <a:pt x="194" y="111"/>
                      </a:lnTo>
                      <a:lnTo>
                        <a:pt x="191" y="104"/>
                      </a:lnTo>
                      <a:lnTo>
                        <a:pt x="181" y="101"/>
                      </a:lnTo>
                      <a:lnTo>
                        <a:pt x="176" y="95"/>
                      </a:lnTo>
                      <a:lnTo>
                        <a:pt x="172" y="79"/>
                      </a:lnTo>
                      <a:lnTo>
                        <a:pt x="175" y="66"/>
                      </a:lnTo>
                      <a:lnTo>
                        <a:pt x="183" y="59"/>
                      </a:lnTo>
                      <a:lnTo>
                        <a:pt x="194" y="55"/>
                      </a:lnTo>
                      <a:lnTo>
                        <a:pt x="207" y="31"/>
                      </a:lnTo>
                      <a:lnTo>
                        <a:pt x="201" y="19"/>
                      </a:lnTo>
                      <a:lnTo>
                        <a:pt x="194" y="19"/>
                      </a:lnTo>
                      <a:lnTo>
                        <a:pt x="188" y="27"/>
                      </a:lnTo>
                      <a:lnTo>
                        <a:pt x="182" y="32"/>
                      </a:lnTo>
                      <a:lnTo>
                        <a:pt x="175" y="35"/>
                      </a:lnTo>
                      <a:lnTo>
                        <a:pt x="171" y="39"/>
                      </a:lnTo>
                      <a:lnTo>
                        <a:pt x="160" y="35"/>
                      </a:lnTo>
                      <a:lnTo>
                        <a:pt x="161" y="24"/>
                      </a:lnTo>
                      <a:lnTo>
                        <a:pt x="156" y="15"/>
                      </a:lnTo>
                      <a:lnTo>
                        <a:pt x="155" y="9"/>
                      </a:lnTo>
                      <a:lnTo>
                        <a:pt x="156" y="7"/>
                      </a:lnTo>
                      <a:lnTo>
                        <a:pt x="138" y="0"/>
                      </a:lnTo>
                      <a:lnTo>
                        <a:pt x="128" y="0"/>
                      </a:lnTo>
                      <a:lnTo>
                        <a:pt x="115" y="2"/>
                      </a:lnTo>
                      <a:lnTo>
                        <a:pt x="104" y="7"/>
                      </a:lnTo>
                      <a:lnTo>
                        <a:pt x="91" y="13"/>
                      </a:lnTo>
                      <a:lnTo>
                        <a:pt x="83" y="19"/>
                      </a:lnTo>
                      <a:lnTo>
                        <a:pt x="79" y="24"/>
                      </a:lnTo>
                      <a:lnTo>
                        <a:pt x="75" y="25"/>
                      </a:lnTo>
                      <a:lnTo>
                        <a:pt x="73" y="31"/>
                      </a:lnTo>
                      <a:lnTo>
                        <a:pt x="68" y="35"/>
                      </a:lnTo>
                      <a:lnTo>
                        <a:pt x="62" y="41"/>
                      </a:lnTo>
                      <a:lnTo>
                        <a:pt x="53" y="50"/>
                      </a:lnTo>
                      <a:lnTo>
                        <a:pt x="51" y="55"/>
                      </a:lnTo>
                      <a:lnTo>
                        <a:pt x="57" y="57"/>
                      </a:lnTo>
                      <a:lnTo>
                        <a:pt x="58" y="61"/>
                      </a:lnTo>
                      <a:lnTo>
                        <a:pt x="53" y="93"/>
                      </a:lnTo>
                      <a:lnTo>
                        <a:pt x="52" y="101"/>
                      </a:lnTo>
                      <a:lnTo>
                        <a:pt x="54" y="111"/>
                      </a:lnTo>
                      <a:lnTo>
                        <a:pt x="56" y="134"/>
                      </a:lnTo>
                      <a:lnTo>
                        <a:pt x="59" y="140"/>
                      </a:lnTo>
                      <a:lnTo>
                        <a:pt x="59" y="147"/>
                      </a:lnTo>
                      <a:lnTo>
                        <a:pt x="53" y="171"/>
                      </a:lnTo>
                      <a:lnTo>
                        <a:pt x="49" y="185"/>
                      </a:lnTo>
                      <a:lnTo>
                        <a:pt x="30" y="197"/>
                      </a:lnTo>
                      <a:lnTo>
                        <a:pt x="27" y="208"/>
                      </a:lnTo>
                      <a:lnTo>
                        <a:pt x="19" y="212"/>
                      </a:lnTo>
                      <a:lnTo>
                        <a:pt x="14" y="217"/>
                      </a:lnTo>
                      <a:lnTo>
                        <a:pt x="13" y="220"/>
                      </a:lnTo>
                      <a:lnTo>
                        <a:pt x="3" y="226"/>
                      </a:lnTo>
                      <a:lnTo>
                        <a:pt x="0" y="226"/>
                      </a:lnTo>
                      <a:lnTo>
                        <a:pt x="3" y="234"/>
                      </a:lnTo>
                      <a:lnTo>
                        <a:pt x="8" y="246"/>
                      </a:lnTo>
                      <a:lnTo>
                        <a:pt x="14" y="272"/>
                      </a:lnTo>
                      <a:lnTo>
                        <a:pt x="32" y="279"/>
                      </a:lnTo>
                      <a:lnTo>
                        <a:pt x="37" y="285"/>
                      </a:lnTo>
                      <a:lnTo>
                        <a:pt x="46" y="305"/>
                      </a:lnTo>
                      <a:lnTo>
                        <a:pt x="46" y="323"/>
                      </a:lnTo>
                      <a:lnTo>
                        <a:pt x="64" y="336"/>
                      </a:lnTo>
                      <a:lnTo>
                        <a:pt x="89" y="348"/>
                      </a:lnTo>
                      <a:lnTo>
                        <a:pt x="91" y="348"/>
                      </a:lnTo>
                      <a:lnTo>
                        <a:pt x="91" y="349"/>
                      </a:lnTo>
                      <a:lnTo>
                        <a:pt x="105" y="422"/>
                      </a:lnTo>
                      <a:lnTo>
                        <a:pt x="110" y="459"/>
                      </a:lnTo>
                      <a:lnTo>
                        <a:pt x="111" y="46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0" name="Freeform 179"/>
                <p:cNvSpPr>
                  <a:spLocks noChangeAspect="1"/>
                </p:cNvSpPr>
                <p:nvPr/>
              </p:nvSpPr>
              <p:spPr bwMode="gray">
                <a:xfrm>
                  <a:off x="5187155" y="3115022"/>
                  <a:ext cx="195263" cy="192088"/>
                </a:xfrm>
                <a:custGeom>
                  <a:avLst/>
                  <a:gdLst/>
                  <a:ahLst/>
                  <a:cxnLst>
                    <a:cxn ang="0">
                      <a:pos x="24" y="438"/>
                    </a:cxn>
                    <a:cxn ang="0">
                      <a:pos x="24" y="265"/>
                    </a:cxn>
                    <a:cxn ang="0">
                      <a:pos x="7" y="146"/>
                    </a:cxn>
                    <a:cxn ang="0">
                      <a:pos x="1" y="120"/>
                    </a:cxn>
                    <a:cxn ang="0">
                      <a:pos x="3" y="90"/>
                    </a:cxn>
                    <a:cxn ang="0">
                      <a:pos x="15" y="74"/>
                    </a:cxn>
                    <a:cxn ang="0">
                      <a:pos x="7" y="22"/>
                    </a:cxn>
                    <a:cxn ang="0">
                      <a:pos x="18" y="2"/>
                    </a:cxn>
                    <a:cxn ang="0">
                      <a:pos x="35" y="8"/>
                    </a:cxn>
                    <a:cxn ang="0">
                      <a:pos x="91" y="7"/>
                    </a:cxn>
                    <a:cxn ang="0">
                      <a:pos x="153" y="27"/>
                    </a:cxn>
                    <a:cxn ang="0">
                      <a:pos x="185" y="38"/>
                    </a:cxn>
                    <a:cxn ang="0">
                      <a:pos x="228" y="45"/>
                    </a:cxn>
                    <a:cxn ang="0">
                      <a:pos x="269" y="40"/>
                    </a:cxn>
                    <a:cxn ang="0">
                      <a:pos x="311" y="13"/>
                    </a:cxn>
                    <a:cxn ang="0">
                      <a:pos x="336" y="8"/>
                    </a:cxn>
                    <a:cxn ang="0">
                      <a:pos x="322" y="20"/>
                    </a:cxn>
                    <a:cxn ang="0">
                      <a:pos x="349" y="13"/>
                    </a:cxn>
                    <a:cxn ang="0">
                      <a:pos x="365" y="11"/>
                    </a:cxn>
                    <a:cxn ang="0">
                      <a:pos x="400" y="6"/>
                    </a:cxn>
                    <a:cxn ang="0">
                      <a:pos x="408" y="16"/>
                    </a:cxn>
                    <a:cxn ang="0">
                      <a:pos x="426" y="28"/>
                    </a:cxn>
                    <a:cxn ang="0">
                      <a:pos x="447" y="40"/>
                    </a:cxn>
                    <a:cxn ang="0">
                      <a:pos x="463" y="34"/>
                    </a:cxn>
                    <a:cxn ang="0">
                      <a:pos x="510" y="29"/>
                    </a:cxn>
                    <a:cxn ang="0">
                      <a:pos x="523" y="35"/>
                    </a:cxn>
                    <a:cxn ang="0">
                      <a:pos x="561" y="144"/>
                    </a:cxn>
                    <a:cxn ang="0">
                      <a:pos x="539" y="211"/>
                    </a:cxn>
                    <a:cxn ang="0">
                      <a:pos x="538" y="234"/>
                    </a:cxn>
                    <a:cxn ang="0">
                      <a:pos x="518" y="242"/>
                    </a:cxn>
                    <a:cxn ang="0">
                      <a:pos x="486" y="207"/>
                    </a:cxn>
                    <a:cxn ang="0">
                      <a:pos x="473" y="175"/>
                    </a:cxn>
                    <a:cxn ang="0">
                      <a:pos x="454" y="144"/>
                    </a:cxn>
                    <a:cxn ang="0">
                      <a:pos x="440" y="109"/>
                    </a:cxn>
                    <a:cxn ang="0">
                      <a:pos x="436" y="104"/>
                    </a:cxn>
                    <a:cxn ang="0">
                      <a:pos x="429" y="119"/>
                    </a:cxn>
                    <a:cxn ang="0">
                      <a:pos x="437" y="143"/>
                    </a:cxn>
                    <a:cxn ang="0">
                      <a:pos x="441" y="167"/>
                    </a:cxn>
                    <a:cxn ang="0">
                      <a:pos x="475" y="223"/>
                    </a:cxn>
                    <a:cxn ang="0">
                      <a:pos x="490" y="256"/>
                    </a:cxn>
                    <a:cxn ang="0">
                      <a:pos x="512" y="304"/>
                    </a:cxn>
                    <a:cxn ang="0">
                      <a:pos x="530" y="346"/>
                    </a:cxn>
                    <a:cxn ang="0">
                      <a:pos x="558" y="401"/>
                    </a:cxn>
                    <a:cxn ang="0">
                      <a:pos x="578" y="444"/>
                    </a:cxn>
                    <a:cxn ang="0">
                      <a:pos x="608" y="471"/>
                    </a:cxn>
                    <a:cxn ang="0">
                      <a:pos x="598" y="476"/>
                    </a:cxn>
                    <a:cxn ang="0">
                      <a:pos x="598" y="488"/>
                    </a:cxn>
                    <a:cxn ang="0">
                      <a:pos x="581" y="545"/>
                    </a:cxn>
                    <a:cxn ang="0">
                      <a:pos x="526" y="578"/>
                    </a:cxn>
                    <a:cxn ang="0">
                      <a:pos x="473" y="592"/>
                    </a:cxn>
                    <a:cxn ang="0">
                      <a:pos x="378" y="579"/>
                    </a:cxn>
                    <a:cxn ang="0">
                      <a:pos x="366" y="590"/>
                    </a:cxn>
                    <a:cxn ang="0">
                      <a:pos x="233" y="590"/>
                    </a:cxn>
                    <a:cxn ang="0">
                      <a:pos x="77" y="590"/>
                    </a:cxn>
                  </a:cxnLst>
                  <a:rect l="0" t="0" r="r" b="b"/>
                  <a:pathLst>
                    <a:path w="612" h="605">
                      <a:moveTo>
                        <a:pt x="24" y="552"/>
                      </a:moveTo>
                      <a:lnTo>
                        <a:pt x="24" y="496"/>
                      </a:lnTo>
                      <a:lnTo>
                        <a:pt x="24" y="438"/>
                      </a:lnTo>
                      <a:lnTo>
                        <a:pt x="24" y="382"/>
                      </a:lnTo>
                      <a:lnTo>
                        <a:pt x="24" y="324"/>
                      </a:lnTo>
                      <a:lnTo>
                        <a:pt x="24" y="265"/>
                      </a:lnTo>
                      <a:lnTo>
                        <a:pt x="24" y="207"/>
                      </a:lnTo>
                      <a:lnTo>
                        <a:pt x="24" y="164"/>
                      </a:lnTo>
                      <a:lnTo>
                        <a:pt x="7" y="146"/>
                      </a:lnTo>
                      <a:lnTo>
                        <a:pt x="10" y="133"/>
                      </a:lnTo>
                      <a:lnTo>
                        <a:pt x="8" y="130"/>
                      </a:lnTo>
                      <a:lnTo>
                        <a:pt x="1" y="120"/>
                      </a:lnTo>
                      <a:lnTo>
                        <a:pt x="0" y="99"/>
                      </a:lnTo>
                      <a:lnTo>
                        <a:pt x="0" y="95"/>
                      </a:lnTo>
                      <a:lnTo>
                        <a:pt x="3" y="90"/>
                      </a:lnTo>
                      <a:lnTo>
                        <a:pt x="13" y="86"/>
                      </a:lnTo>
                      <a:lnTo>
                        <a:pt x="13" y="83"/>
                      </a:lnTo>
                      <a:lnTo>
                        <a:pt x="15" y="74"/>
                      </a:lnTo>
                      <a:lnTo>
                        <a:pt x="12" y="57"/>
                      </a:lnTo>
                      <a:lnTo>
                        <a:pt x="11" y="30"/>
                      </a:lnTo>
                      <a:lnTo>
                        <a:pt x="7" y="22"/>
                      </a:lnTo>
                      <a:lnTo>
                        <a:pt x="7" y="19"/>
                      </a:lnTo>
                      <a:lnTo>
                        <a:pt x="15" y="11"/>
                      </a:ln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28" y="6"/>
                      </a:lnTo>
                      <a:lnTo>
                        <a:pt x="35" y="8"/>
                      </a:lnTo>
                      <a:lnTo>
                        <a:pt x="54" y="3"/>
                      </a:lnTo>
                      <a:lnTo>
                        <a:pt x="67" y="3"/>
                      </a:lnTo>
                      <a:lnTo>
                        <a:pt x="91" y="7"/>
                      </a:lnTo>
                      <a:lnTo>
                        <a:pt x="123" y="12"/>
                      </a:lnTo>
                      <a:lnTo>
                        <a:pt x="142" y="19"/>
                      </a:lnTo>
                      <a:lnTo>
                        <a:pt x="153" y="27"/>
                      </a:lnTo>
                      <a:lnTo>
                        <a:pt x="169" y="29"/>
                      </a:lnTo>
                      <a:lnTo>
                        <a:pt x="177" y="31"/>
                      </a:lnTo>
                      <a:lnTo>
                        <a:pt x="185" y="38"/>
                      </a:lnTo>
                      <a:lnTo>
                        <a:pt x="201" y="38"/>
                      </a:lnTo>
                      <a:lnTo>
                        <a:pt x="214" y="39"/>
                      </a:lnTo>
                      <a:lnTo>
                        <a:pt x="228" y="45"/>
                      </a:lnTo>
                      <a:lnTo>
                        <a:pt x="239" y="52"/>
                      </a:lnTo>
                      <a:lnTo>
                        <a:pt x="255" y="47"/>
                      </a:lnTo>
                      <a:lnTo>
                        <a:pt x="269" y="40"/>
                      </a:lnTo>
                      <a:lnTo>
                        <a:pt x="285" y="28"/>
                      </a:lnTo>
                      <a:lnTo>
                        <a:pt x="301" y="20"/>
                      </a:lnTo>
                      <a:lnTo>
                        <a:pt x="311" y="13"/>
                      </a:lnTo>
                      <a:lnTo>
                        <a:pt x="324" y="12"/>
                      </a:lnTo>
                      <a:lnTo>
                        <a:pt x="334" y="8"/>
                      </a:lnTo>
                      <a:lnTo>
                        <a:pt x="336" y="8"/>
                      </a:lnTo>
                      <a:lnTo>
                        <a:pt x="336" y="11"/>
                      </a:lnTo>
                      <a:lnTo>
                        <a:pt x="324" y="16"/>
                      </a:lnTo>
                      <a:lnTo>
                        <a:pt x="322" y="20"/>
                      </a:lnTo>
                      <a:lnTo>
                        <a:pt x="324" y="20"/>
                      </a:lnTo>
                      <a:lnTo>
                        <a:pt x="344" y="17"/>
                      </a:lnTo>
                      <a:lnTo>
                        <a:pt x="349" y="13"/>
                      </a:lnTo>
                      <a:lnTo>
                        <a:pt x="354" y="7"/>
                      </a:lnTo>
                      <a:lnTo>
                        <a:pt x="361" y="11"/>
                      </a:lnTo>
                      <a:lnTo>
                        <a:pt x="365" y="11"/>
                      </a:lnTo>
                      <a:lnTo>
                        <a:pt x="388" y="11"/>
                      </a:lnTo>
                      <a:lnTo>
                        <a:pt x="390" y="11"/>
                      </a:lnTo>
                      <a:lnTo>
                        <a:pt x="400" y="6"/>
                      </a:lnTo>
                      <a:lnTo>
                        <a:pt x="401" y="8"/>
                      </a:lnTo>
                      <a:lnTo>
                        <a:pt x="405" y="14"/>
                      </a:lnTo>
                      <a:lnTo>
                        <a:pt x="408" y="16"/>
                      </a:lnTo>
                      <a:lnTo>
                        <a:pt x="411" y="20"/>
                      </a:lnTo>
                      <a:lnTo>
                        <a:pt x="416" y="24"/>
                      </a:lnTo>
                      <a:lnTo>
                        <a:pt x="426" y="28"/>
                      </a:lnTo>
                      <a:lnTo>
                        <a:pt x="431" y="35"/>
                      </a:lnTo>
                      <a:lnTo>
                        <a:pt x="435" y="40"/>
                      </a:lnTo>
                      <a:lnTo>
                        <a:pt x="447" y="40"/>
                      </a:lnTo>
                      <a:lnTo>
                        <a:pt x="456" y="39"/>
                      </a:lnTo>
                      <a:lnTo>
                        <a:pt x="459" y="35"/>
                      </a:lnTo>
                      <a:lnTo>
                        <a:pt x="463" y="34"/>
                      </a:lnTo>
                      <a:lnTo>
                        <a:pt x="468" y="40"/>
                      </a:lnTo>
                      <a:lnTo>
                        <a:pt x="491" y="38"/>
                      </a:lnTo>
                      <a:lnTo>
                        <a:pt x="510" y="29"/>
                      </a:lnTo>
                      <a:lnTo>
                        <a:pt x="521" y="20"/>
                      </a:lnTo>
                      <a:lnTo>
                        <a:pt x="523" y="30"/>
                      </a:lnTo>
                      <a:lnTo>
                        <a:pt x="523" y="35"/>
                      </a:lnTo>
                      <a:lnTo>
                        <a:pt x="527" y="41"/>
                      </a:lnTo>
                      <a:lnTo>
                        <a:pt x="545" y="99"/>
                      </a:lnTo>
                      <a:lnTo>
                        <a:pt x="561" y="144"/>
                      </a:lnTo>
                      <a:lnTo>
                        <a:pt x="554" y="164"/>
                      </a:lnTo>
                      <a:lnTo>
                        <a:pt x="549" y="187"/>
                      </a:lnTo>
                      <a:lnTo>
                        <a:pt x="539" y="211"/>
                      </a:lnTo>
                      <a:lnTo>
                        <a:pt x="539" y="221"/>
                      </a:lnTo>
                      <a:lnTo>
                        <a:pt x="539" y="228"/>
                      </a:lnTo>
                      <a:lnTo>
                        <a:pt x="538" y="234"/>
                      </a:lnTo>
                      <a:lnTo>
                        <a:pt x="534" y="238"/>
                      </a:lnTo>
                      <a:lnTo>
                        <a:pt x="527" y="242"/>
                      </a:lnTo>
                      <a:lnTo>
                        <a:pt x="518" y="242"/>
                      </a:lnTo>
                      <a:lnTo>
                        <a:pt x="510" y="235"/>
                      </a:lnTo>
                      <a:lnTo>
                        <a:pt x="499" y="219"/>
                      </a:lnTo>
                      <a:lnTo>
                        <a:pt x="486" y="207"/>
                      </a:lnTo>
                      <a:lnTo>
                        <a:pt x="476" y="192"/>
                      </a:lnTo>
                      <a:lnTo>
                        <a:pt x="474" y="189"/>
                      </a:lnTo>
                      <a:lnTo>
                        <a:pt x="473" y="175"/>
                      </a:lnTo>
                      <a:lnTo>
                        <a:pt x="469" y="165"/>
                      </a:lnTo>
                      <a:lnTo>
                        <a:pt x="458" y="154"/>
                      </a:lnTo>
                      <a:lnTo>
                        <a:pt x="454" y="144"/>
                      </a:lnTo>
                      <a:lnTo>
                        <a:pt x="447" y="135"/>
                      </a:lnTo>
                      <a:lnTo>
                        <a:pt x="442" y="115"/>
                      </a:lnTo>
                      <a:lnTo>
                        <a:pt x="440" y="109"/>
                      </a:lnTo>
                      <a:lnTo>
                        <a:pt x="438" y="105"/>
                      </a:lnTo>
                      <a:lnTo>
                        <a:pt x="436" y="104"/>
                      </a:lnTo>
                      <a:lnTo>
                        <a:pt x="436" y="104"/>
                      </a:lnTo>
                      <a:lnTo>
                        <a:pt x="432" y="108"/>
                      </a:lnTo>
                      <a:lnTo>
                        <a:pt x="433" y="113"/>
                      </a:lnTo>
                      <a:lnTo>
                        <a:pt x="429" y="119"/>
                      </a:lnTo>
                      <a:lnTo>
                        <a:pt x="427" y="131"/>
                      </a:lnTo>
                      <a:lnTo>
                        <a:pt x="429" y="135"/>
                      </a:lnTo>
                      <a:lnTo>
                        <a:pt x="437" y="143"/>
                      </a:lnTo>
                      <a:lnTo>
                        <a:pt x="440" y="148"/>
                      </a:lnTo>
                      <a:lnTo>
                        <a:pt x="442" y="154"/>
                      </a:lnTo>
                      <a:lnTo>
                        <a:pt x="441" y="167"/>
                      </a:lnTo>
                      <a:lnTo>
                        <a:pt x="443" y="174"/>
                      </a:lnTo>
                      <a:lnTo>
                        <a:pt x="458" y="203"/>
                      </a:lnTo>
                      <a:lnTo>
                        <a:pt x="475" y="223"/>
                      </a:lnTo>
                      <a:lnTo>
                        <a:pt x="483" y="230"/>
                      </a:lnTo>
                      <a:lnTo>
                        <a:pt x="487" y="232"/>
                      </a:lnTo>
                      <a:lnTo>
                        <a:pt x="490" y="256"/>
                      </a:lnTo>
                      <a:lnTo>
                        <a:pt x="495" y="265"/>
                      </a:lnTo>
                      <a:lnTo>
                        <a:pt x="506" y="278"/>
                      </a:lnTo>
                      <a:lnTo>
                        <a:pt x="512" y="304"/>
                      </a:lnTo>
                      <a:lnTo>
                        <a:pt x="515" y="314"/>
                      </a:lnTo>
                      <a:lnTo>
                        <a:pt x="517" y="323"/>
                      </a:lnTo>
                      <a:lnTo>
                        <a:pt x="530" y="346"/>
                      </a:lnTo>
                      <a:lnTo>
                        <a:pt x="535" y="362"/>
                      </a:lnTo>
                      <a:lnTo>
                        <a:pt x="545" y="374"/>
                      </a:lnTo>
                      <a:lnTo>
                        <a:pt x="558" y="401"/>
                      </a:lnTo>
                      <a:lnTo>
                        <a:pt x="562" y="412"/>
                      </a:lnTo>
                      <a:lnTo>
                        <a:pt x="567" y="418"/>
                      </a:lnTo>
                      <a:lnTo>
                        <a:pt x="578" y="444"/>
                      </a:lnTo>
                      <a:lnTo>
                        <a:pt x="588" y="455"/>
                      </a:lnTo>
                      <a:lnTo>
                        <a:pt x="604" y="469"/>
                      </a:lnTo>
                      <a:lnTo>
                        <a:pt x="608" y="471"/>
                      </a:lnTo>
                      <a:lnTo>
                        <a:pt x="612" y="476"/>
                      </a:lnTo>
                      <a:lnTo>
                        <a:pt x="612" y="479"/>
                      </a:lnTo>
                      <a:lnTo>
                        <a:pt x="598" y="476"/>
                      </a:lnTo>
                      <a:lnTo>
                        <a:pt x="596" y="476"/>
                      </a:lnTo>
                      <a:lnTo>
                        <a:pt x="594" y="479"/>
                      </a:lnTo>
                      <a:lnTo>
                        <a:pt x="598" y="488"/>
                      </a:lnTo>
                      <a:lnTo>
                        <a:pt x="599" y="513"/>
                      </a:lnTo>
                      <a:lnTo>
                        <a:pt x="603" y="525"/>
                      </a:lnTo>
                      <a:lnTo>
                        <a:pt x="581" y="545"/>
                      </a:lnTo>
                      <a:lnTo>
                        <a:pt x="567" y="540"/>
                      </a:lnTo>
                      <a:lnTo>
                        <a:pt x="555" y="571"/>
                      </a:lnTo>
                      <a:lnTo>
                        <a:pt x="526" y="578"/>
                      </a:lnTo>
                      <a:lnTo>
                        <a:pt x="518" y="603"/>
                      </a:lnTo>
                      <a:lnTo>
                        <a:pt x="491" y="605"/>
                      </a:lnTo>
                      <a:lnTo>
                        <a:pt x="473" y="592"/>
                      </a:lnTo>
                      <a:lnTo>
                        <a:pt x="376" y="590"/>
                      </a:lnTo>
                      <a:lnTo>
                        <a:pt x="381" y="579"/>
                      </a:lnTo>
                      <a:lnTo>
                        <a:pt x="378" y="579"/>
                      </a:lnTo>
                      <a:lnTo>
                        <a:pt x="376" y="578"/>
                      </a:lnTo>
                      <a:lnTo>
                        <a:pt x="373" y="578"/>
                      </a:lnTo>
                      <a:lnTo>
                        <a:pt x="366" y="590"/>
                      </a:lnTo>
                      <a:lnTo>
                        <a:pt x="338" y="590"/>
                      </a:lnTo>
                      <a:lnTo>
                        <a:pt x="285" y="590"/>
                      </a:lnTo>
                      <a:lnTo>
                        <a:pt x="233" y="590"/>
                      </a:lnTo>
                      <a:lnTo>
                        <a:pt x="180" y="590"/>
                      </a:lnTo>
                      <a:lnTo>
                        <a:pt x="129" y="590"/>
                      </a:lnTo>
                      <a:lnTo>
                        <a:pt x="77" y="590"/>
                      </a:lnTo>
                      <a:lnTo>
                        <a:pt x="24" y="590"/>
                      </a:lnTo>
                      <a:lnTo>
                        <a:pt x="24" y="5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1" name="Freeform 180"/>
                <p:cNvSpPr>
                  <a:spLocks noChangeAspect="1"/>
                </p:cNvSpPr>
                <p:nvPr/>
              </p:nvSpPr>
              <p:spPr bwMode="gray">
                <a:xfrm>
                  <a:off x="4610893" y="2999134"/>
                  <a:ext cx="352425" cy="358775"/>
                </a:xfrm>
                <a:custGeom>
                  <a:avLst/>
                  <a:gdLst/>
                  <a:ahLst/>
                  <a:cxnLst>
                    <a:cxn ang="0">
                      <a:pos x="0" y="608"/>
                    </a:cxn>
                    <a:cxn ang="0">
                      <a:pos x="66" y="499"/>
                    </a:cxn>
                    <a:cxn ang="0">
                      <a:pos x="97" y="485"/>
                    </a:cxn>
                    <a:cxn ang="0">
                      <a:pos x="114" y="474"/>
                    </a:cxn>
                    <a:cxn ang="0">
                      <a:pos x="178" y="463"/>
                    </a:cxn>
                    <a:cxn ang="0">
                      <a:pos x="196" y="437"/>
                    </a:cxn>
                    <a:cxn ang="0">
                      <a:pos x="274" y="403"/>
                    </a:cxn>
                    <a:cxn ang="0">
                      <a:pos x="267" y="390"/>
                    </a:cxn>
                    <a:cxn ang="0">
                      <a:pos x="268" y="372"/>
                    </a:cxn>
                    <a:cxn ang="0">
                      <a:pos x="268" y="355"/>
                    </a:cxn>
                    <a:cxn ang="0">
                      <a:pos x="308" y="348"/>
                    </a:cxn>
                    <a:cxn ang="0">
                      <a:pos x="316" y="328"/>
                    </a:cxn>
                    <a:cxn ang="0">
                      <a:pos x="371" y="324"/>
                    </a:cxn>
                    <a:cxn ang="0">
                      <a:pos x="409" y="327"/>
                    </a:cxn>
                    <a:cxn ang="0">
                      <a:pos x="416" y="304"/>
                    </a:cxn>
                    <a:cxn ang="0">
                      <a:pos x="393" y="268"/>
                    </a:cxn>
                    <a:cxn ang="0">
                      <a:pos x="391" y="238"/>
                    </a:cxn>
                    <a:cxn ang="0">
                      <a:pos x="387" y="204"/>
                    </a:cxn>
                    <a:cxn ang="0">
                      <a:pos x="381" y="167"/>
                    </a:cxn>
                    <a:cxn ang="0">
                      <a:pos x="373" y="155"/>
                    </a:cxn>
                    <a:cxn ang="0">
                      <a:pos x="371" y="137"/>
                    </a:cxn>
                    <a:cxn ang="0">
                      <a:pos x="438" y="91"/>
                    </a:cxn>
                    <a:cxn ang="0">
                      <a:pos x="484" y="73"/>
                    </a:cxn>
                    <a:cxn ang="0">
                      <a:pos x="543" y="41"/>
                    </a:cxn>
                    <a:cxn ang="0">
                      <a:pos x="640" y="20"/>
                    </a:cxn>
                    <a:cxn ang="0">
                      <a:pos x="689" y="14"/>
                    </a:cxn>
                    <a:cxn ang="0">
                      <a:pos x="764" y="27"/>
                    </a:cxn>
                    <a:cxn ang="0">
                      <a:pos x="819" y="0"/>
                    </a:cxn>
                    <a:cxn ang="0">
                      <a:pos x="866" y="9"/>
                    </a:cxn>
                    <a:cxn ang="0">
                      <a:pos x="921" y="10"/>
                    </a:cxn>
                    <a:cxn ang="0">
                      <a:pos x="935" y="26"/>
                    </a:cxn>
                    <a:cxn ang="0">
                      <a:pos x="926" y="78"/>
                    </a:cxn>
                    <a:cxn ang="0">
                      <a:pos x="932" y="132"/>
                    </a:cxn>
                    <a:cxn ang="0">
                      <a:pos x="892" y="197"/>
                    </a:cxn>
                    <a:cxn ang="0">
                      <a:pos x="876" y="219"/>
                    </a:cxn>
                    <a:cxn ang="0">
                      <a:pos x="919" y="290"/>
                    </a:cxn>
                    <a:cxn ang="0">
                      <a:pos x="964" y="334"/>
                    </a:cxn>
                    <a:cxn ang="0">
                      <a:pos x="973" y="457"/>
                    </a:cxn>
                    <a:cxn ang="0">
                      <a:pos x="1001" y="554"/>
                    </a:cxn>
                    <a:cxn ang="0">
                      <a:pos x="999" y="684"/>
                    </a:cxn>
                    <a:cxn ang="0">
                      <a:pos x="1001" y="737"/>
                    </a:cxn>
                    <a:cxn ang="0">
                      <a:pos x="1048" y="801"/>
                    </a:cxn>
                    <a:cxn ang="0">
                      <a:pos x="1112" y="864"/>
                    </a:cxn>
                    <a:cxn ang="0">
                      <a:pos x="911" y="1005"/>
                    </a:cxn>
                    <a:cxn ang="0">
                      <a:pos x="704" y="1115"/>
                    </a:cxn>
                    <a:cxn ang="0">
                      <a:pos x="663" y="1129"/>
                    </a:cxn>
                    <a:cxn ang="0">
                      <a:pos x="645" y="1109"/>
                    </a:cxn>
                    <a:cxn ang="0">
                      <a:pos x="646" y="1092"/>
                    </a:cxn>
                    <a:cxn ang="0">
                      <a:pos x="644" y="1076"/>
                    </a:cxn>
                    <a:cxn ang="0">
                      <a:pos x="614" y="1064"/>
                    </a:cxn>
                    <a:cxn ang="0">
                      <a:pos x="585" y="1054"/>
                    </a:cxn>
                    <a:cxn ang="0">
                      <a:pos x="560" y="1032"/>
                    </a:cxn>
                    <a:cxn ang="0">
                      <a:pos x="532" y="1016"/>
                    </a:cxn>
                    <a:cxn ang="0">
                      <a:pos x="203" y="773"/>
                    </a:cxn>
                  </a:cxnLst>
                  <a:rect l="0" t="0" r="r" b="b"/>
                  <a:pathLst>
                    <a:path w="1112" h="1129">
                      <a:moveTo>
                        <a:pt x="203" y="773"/>
                      </a:moveTo>
                      <a:lnTo>
                        <a:pt x="126" y="722"/>
                      </a:lnTo>
                      <a:lnTo>
                        <a:pt x="67" y="684"/>
                      </a:lnTo>
                      <a:lnTo>
                        <a:pt x="0" y="640"/>
                      </a:lnTo>
                      <a:lnTo>
                        <a:pt x="0" y="608"/>
                      </a:lnTo>
                      <a:lnTo>
                        <a:pt x="0" y="539"/>
                      </a:lnTo>
                      <a:lnTo>
                        <a:pt x="26" y="519"/>
                      </a:lnTo>
                      <a:lnTo>
                        <a:pt x="47" y="505"/>
                      </a:lnTo>
                      <a:lnTo>
                        <a:pt x="59" y="505"/>
                      </a:lnTo>
                      <a:lnTo>
                        <a:pt x="66" y="499"/>
                      </a:lnTo>
                      <a:lnTo>
                        <a:pt x="72" y="495"/>
                      </a:lnTo>
                      <a:lnTo>
                        <a:pt x="79" y="489"/>
                      </a:lnTo>
                      <a:lnTo>
                        <a:pt x="83" y="485"/>
                      </a:lnTo>
                      <a:lnTo>
                        <a:pt x="90" y="487"/>
                      </a:lnTo>
                      <a:lnTo>
                        <a:pt x="97" y="485"/>
                      </a:lnTo>
                      <a:lnTo>
                        <a:pt x="102" y="488"/>
                      </a:lnTo>
                      <a:lnTo>
                        <a:pt x="110" y="488"/>
                      </a:lnTo>
                      <a:lnTo>
                        <a:pt x="113" y="487"/>
                      </a:lnTo>
                      <a:lnTo>
                        <a:pt x="113" y="478"/>
                      </a:lnTo>
                      <a:lnTo>
                        <a:pt x="114" y="474"/>
                      </a:lnTo>
                      <a:lnTo>
                        <a:pt x="131" y="476"/>
                      </a:lnTo>
                      <a:lnTo>
                        <a:pt x="136" y="473"/>
                      </a:lnTo>
                      <a:lnTo>
                        <a:pt x="145" y="473"/>
                      </a:lnTo>
                      <a:lnTo>
                        <a:pt x="161" y="471"/>
                      </a:lnTo>
                      <a:lnTo>
                        <a:pt x="178" y="463"/>
                      </a:lnTo>
                      <a:lnTo>
                        <a:pt x="184" y="458"/>
                      </a:lnTo>
                      <a:lnTo>
                        <a:pt x="190" y="453"/>
                      </a:lnTo>
                      <a:lnTo>
                        <a:pt x="193" y="447"/>
                      </a:lnTo>
                      <a:lnTo>
                        <a:pt x="193" y="445"/>
                      </a:lnTo>
                      <a:lnTo>
                        <a:pt x="196" y="437"/>
                      </a:lnTo>
                      <a:lnTo>
                        <a:pt x="206" y="430"/>
                      </a:lnTo>
                      <a:lnTo>
                        <a:pt x="221" y="424"/>
                      </a:lnTo>
                      <a:lnTo>
                        <a:pt x="227" y="424"/>
                      </a:lnTo>
                      <a:lnTo>
                        <a:pt x="253" y="407"/>
                      </a:lnTo>
                      <a:lnTo>
                        <a:pt x="274" y="403"/>
                      </a:lnTo>
                      <a:lnTo>
                        <a:pt x="276" y="399"/>
                      </a:lnTo>
                      <a:lnTo>
                        <a:pt x="275" y="396"/>
                      </a:lnTo>
                      <a:lnTo>
                        <a:pt x="270" y="392"/>
                      </a:lnTo>
                      <a:lnTo>
                        <a:pt x="269" y="390"/>
                      </a:lnTo>
                      <a:lnTo>
                        <a:pt x="267" y="390"/>
                      </a:lnTo>
                      <a:lnTo>
                        <a:pt x="264" y="391"/>
                      </a:lnTo>
                      <a:lnTo>
                        <a:pt x="263" y="391"/>
                      </a:lnTo>
                      <a:lnTo>
                        <a:pt x="264" y="380"/>
                      </a:lnTo>
                      <a:lnTo>
                        <a:pt x="269" y="375"/>
                      </a:lnTo>
                      <a:lnTo>
                        <a:pt x="268" y="372"/>
                      </a:lnTo>
                      <a:lnTo>
                        <a:pt x="263" y="372"/>
                      </a:lnTo>
                      <a:lnTo>
                        <a:pt x="262" y="370"/>
                      </a:lnTo>
                      <a:lnTo>
                        <a:pt x="262" y="364"/>
                      </a:lnTo>
                      <a:lnTo>
                        <a:pt x="263" y="359"/>
                      </a:lnTo>
                      <a:lnTo>
                        <a:pt x="268" y="355"/>
                      </a:lnTo>
                      <a:lnTo>
                        <a:pt x="273" y="355"/>
                      </a:lnTo>
                      <a:lnTo>
                        <a:pt x="280" y="356"/>
                      </a:lnTo>
                      <a:lnTo>
                        <a:pt x="287" y="355"/>
                      </a:lnTo>
                      <a:lnTo>
                        <a:pt x="295" y="354"/>
                      </a:lnTo>
                      <a:lnTo>
                        <a:pt x="308" y="348"/>
                      </a:lnTo>
                      <a:lnTo>
                        <a:pt x="311" y="345"/>
                      </a:lnTo>
                      <a:lnTo>
                        <a:pt x="312" y="339"/>
                      </a:lnTo>
                      <a:lnTo>
                        <a:pt x="311" y="334"/>
                      </a:lnTo>
                      <a:lnTo>
                        <a:pt x="313" y="329"/>
                      </a:lnTo>
                      <a:lnTo>
                        <a:pt x="316" y="328"/>
                      </a:lnTo>
                      <a:lnTo>
                        <a:pt x="323" y="331"/>
                      </a:lnTo>
                      <a:lnTo>
                        <a:pt x="327" y="329"/>
                      </a:lnTo>
                      <a:lnTo>
                        <a:pt x="330" y="327"/>
                      </a:lnTo>
                      <a:lnTo>
                        <a:pt x="340" y="324"/>
                      </a:lnTo>
                      <a:lnTo>
                        <a:pt x="371" y="324"/>
                      </a:lnTo>
                      <a:lnTo>
                        <a:pt x="376" y="323"/>
                      </a:lnTo>
                      <a:lnTo>
                        <a:pt x="387" y="324"/>
                      </a:lnTo>
                      <a:lnTo>
                        <a:pt x="399" y="324"/>
                      </a:lnTo>
                      <a:lnTo>
                        <a:pt x="407" y="328"/>
                      </a:lnTo>
                      <a:lnTo>
                        <a:pt x="409" y="327"/>
                      </a:lnTo>
                      <a:lnTo>
                        <a:pt x="409" y="324"/>
                      </a:lnTo>
                      <a:lnTo>
                        <a:pt x="407" y="320"/>
                      </a:lnTo>
                      <a:lnTo>
                        <a:pt x="408" y="313"/>
                      </a:lnTo>
                      <a:lnTo>
                        <a:pt x="411" y="306"/>
                      </a:lnTo>
                      <a:lnTo>
                        <a:pt x="416" y="304"/>
                      </a:lnTo>
                      <a:lnTo>
                        <a:pt x="416" y="302"/>
                      </a:lnTo>
                      <a:lnTo>
                        <a:pt x="409" y="297"/>
                      </a:lnTo>
                      <a:lnTo>
                        <a:pt x="400" y="289"/>
                      </a:lnTo>
                      <a:lnTo>
                        <a:pt x="393" y="274"/>
                      </a:lnTo>
                      <a:lnTo>
                        <a:pt x="393" y="268"/>
                      </a:lnTo>
                      <a:lnTo>
                        <a:pt x="391" y="261"/>
                      </a:lnTo>
                      <a:lnTo>
                        <a:pt x="388" y="253"/>
                      </a:lnTo>
                      <a:lnTo>
                        <a:pt x="389" y="248"/>
                      </a:lnTo>
                      <a:lnTo>
                        <a:pt x="391" y="242"/>
                      </a:lnTo>
                      <a:lnTo>
                        <a:pt x="391" y="238"/>
                      </a:lnTo>
                      <a:lnTo>
                        <a:pt x="391" y="234"/>
                      </a:lnTo>
                      <a:lnTo>
                        <a:pt x="383" y="226"/>
                      </a:lnTo>
                      <a:lnTo>
                        <a:pt x="386" y="223"/>
                      </a:lnTo>
                      <a:lnTo>
                        <a:pt x="386" y="213"/>
                      </a:lnTo>
                      <a:lnTo>
                        <a:pt x="387" y="204"/>
                      </a:lnTo>
                      <a:lnTo>
                        <a:pt x="384" y="193"/>
                      </a:lnTo>
                      <a:lnTo>
                        <a:pt x="382" y="186"/>
                      </a:lnTo>
                      <a:lnTo>
                        <a:pt x="386" y="178"/>
                      </a:lnTo>
                      <a:lnTo>
                        <a:pt x="380" y="170"/>
                      </a:lnTo>
                      <a:lnTo>
                        <a:pt x="381" y="167"/>
                      </a:lnTo>
                      <a:lnTo>
                        <a:pt x="382" y="167"/>
                      </a:lnTo>
                      <a:lnTo>
                        <a:pt x="383" y="165"/>
                      </a:lnTo>
                      <a:lnTo>
                        <a:pt x="381" y="161"/>
                      </a:lnTo>
                      <a:lnTo>
                        <a:pt x="377" y="160"/>
                      </a:lnTo>
                      <a:lnTo>
                        <a:pt x="373" y="155"/>
                      </a:lnTo>
                      <a:lnTo>
                        <a:pt x="372" y="153"/>
                      </a:lnTo>
                      <a:lnTo>
                        <a:pt x="366" y="148"/>
                      </a:lnTo>
                      <a:lnTo>
                        <a:pt x="364" y="143"/>
                      </a:lnTo>
                      <a:lnTo>
                        <a:pt x="364" y="138"/>
                      </a:lnTo>
                      <a:lnTo>
                        <a:pt x="371" y="137"/>
                      </a:lnTo>
                      <a:lnTo>
                        <a:pt x="384" y="132"/>
                      </a:lnTo>
                      <a:lnTo>
                        <a:pt x="399" y="123"/>
                      </a:lnTo>
                      <a:lnTo>
                        <a:pt x="418" y="100"/>
                      </a:lnTo>
                      <a:lnTo>
                        <a:pt x="429" y="92"/>
                      </a:lnTo>
                      <a:lnTo>
                        <a:pt x="438" y="91"/>
                      </a:lnTo>
                      <a:lnTo>
                        <a:pt x="445" y="92"/>
                      </a:lnTo>
                      <a:lnTo>
                        <a:pt x="456" y="82"/>
                      </a:lnTo>
                      <a:lnTo>
                        <a:pt x="467" y="87"/>
                      </a:lnTo>
                      <a:lnTo>
                        <a:pt x="478" y="82"/>
                      </a:lnTo>
                      <a:lnTo>
                        <a:pt x="484" y="73"/>
                      </a:lnTo>
                      <a:lnTo>
                        <a:pt x="491" y="65"/>
                      </a:lnTo>
                      <a:lnTo>
                        <a:pt x="497" y="62"/>
                      </a:lnTo>
                      <a:lnTo>
                        <a:pt x="505" y="59"/>
                      </a:lnTo>
                      <a:lnTo>
                        <a:pt x="516" y="51"/>
                      </a:lnTo>
                      <a:lnTo>
                        <a:pt x="543" y="41"/>
                      </a:lnTo>
                      <a:lnTo>
                        <a:pt x="555" y="37"/>
                      </a:lnTo>
                      <a:lnTo>
                        <a:pt x="608" y="33"/>
                      </a:lnTo>
                      <a:lnTo>
                        <a:pt x="620" y="33"/>
                      </a:lnTo>
                      <a:lnTo>
                        <a:pt x="630" y="28"/>
                      </a:lnTo>
                      <a:lnTo>
                        <a:pt x="640" y="20"/>
                      </a:lnTo>
                      <a:lnTo>
                        <a:pt x="646" y="22"/>
                      </a:lnTo>
                      <a:lnTo>
                        <a:pt x="658" y="21"/>
                      </a:lnTo>
                      <a:lnTo>
                        <a:pt x="663" y="24"/>
                      </a:lnTo>
                      <a:lnTo>
                        <a:pt x="673" y="21"/>
                      </a:lnTo>
                      <a:lnTo>
                        <a:pt x="689" y="14"/>
                      </a:lnTo>
                      <a:lnTo>
                        <a:pt x="705" y="14"/>
                      </a:lnTo>
                      <a:lnTo>
                        <a:pt x="720" y="12"/>
                      </a:lnTo>
                      <a:lnTo>
                        <a:pt x="744" y="15"/>
                      </a:lnTo>
                      <a:lnTo>
                        <a:pt x="753" y="24"/>
                      </a:lnTo>
                      <a:lnTo>
                        <a:pt x="764" y="27"/>
                      </a:lnTo>
                      <a:lnTo>
                        <a:pt x="775" y="25"/>
                      </a:lnTo>
                      <a:lnTo>
                        <a:pt x="784" y="20"/>
                      </a:lnTo>
                      <a:lnTo>
                        <a:pt x="801" y="16"/>
                      </a:lnTo>
                      <a:lnTo>
                        <a:pt x="812" y="12"/>
                      </a:lnTo>
                      <a:lnTo>
                        <a:pt x="819" y="0"/>
                      </a:lnTo>
                      <a:lnTo>
                        <a:pt x="832" y="4"/>
                      </a:lnTo>
                      <a:lnTo>
                        <a:pt x="840" y="10"/>
                      </a:lnTo>
                      <a:lnTo>
                        <a:pt x="846" y="10"/>
                      </a:lnTo>
                      <a:lnTo>
                        <a:pt x="855" y="14"/>
                      </a:lnTo>
                      <a:lnTo>
                        <a:pt x="866" y="9"/>
                      </a:lnTo>
                      <a:lnTo>
                        <a:pt x="872" y="1"/>
                      </a:lnTo>
                      <a:lnTo>
                        <a:pt x="892" y="9"/>
                      </a:lnTo>
                      <a:lnTo>
                        <a:pt x="900" y="15"/>
                      </a:lnTo>
                      <a:lnTo>
                        <a:pt x="913" y="14"/>
                      </a:lnTo>
                      <a:lnTo>
                        <a:pt x="921" y="10"/>
                      </a:lnTo>
                      <a:lnTo>
                        <a:pt x="935" y="12"/>
                      </a:lnTo>
                      <a:lnTo>
                        <a:pt x="948" y="10"/>
                      </a:lnTo>
                      <a:lnTo>
                        <a:pt x="946" y="16"/>
                      </a:lnTo>
                      <a:lnTo>
                        <a:pt x="941" y="20"/>
                      </a:lnTo>
                      <a:lnTo>
                        <a:pt x="935" y="26"/>
                      </a:lnTo>
                      <a:lnTo>
                        <a:pt x="926" y="35"/>
                      </a:lnTo>
                      <a:lnTo>
                        <a:pt x="924" y="40"/>
                      </a:lnTo>
                      <a:lnTo>
                        <a:pt x="930" y="42"/>
                      </a:lnTo>
                      <a:lnTo>
                        <a:pt x="931" y="46"/>
                      </a:lnTo>
                      <a:lnTo>
                        <a:pt x="926" y="78"/>
                      </a:lnTo>
                      <a:lnTo>
                        <a:pt x="925" y="86"/>
                      </a:lnTo>
                      <a:lnTo>
                        <a:pt x="927" y="96"/>
                      </a:lnTo>
                      <a:lnTo>
                        <a:pt x="929" y="119"/>
                      </a:lnTo>
                      <a:lnTo>
                        <a:pt x="932" y="125"/>
                      </a:lnTo>
                      <a:lnTo>
                        <a:pt x="932" y="132"/>
                      </a:lnTo>
                      <a:lnTo>
                        <a:pt x="926" y="156"/>
                      </a:lnTo>
                      <a:lnTo>
                        <a:pt x="922" y="170"/>
                      </a:lnTo>
                      <a:lnTo>
                        <a:pt x="903" y="182"/>
                      </a:lnTo>
                      <a:lnTo>
                        <a:pt x="900" y="193"/>
                      </a:lnTo>
                      <a:lnTo>
                        <a:pt x="892" y="197"/>
                      </a:lnTo>
                      <a:lnTo>
                        <a:pt x="887" y="202"/>
                      </a:lnTo>
                      <a:lnTo>
                        <a:pt x="886" y="205"/>
                      </a:lnTo>
                      <a:lnTo>
                        <a:pt x="876" y="211"/>
                      </a:lnTo>
                      <a:lnTo>
                        <a:pt x="873" y="211"/>
                      </a:lnTo>
                      <a:lnTo>
                        <a:pt x="876" y="219"/>
                      </a:lnTo>
                      <a:lnTo>
                        <a:pt x="881" y="231"/>
                      </a:lnTo>
                      <a:lnTo>
                        <a:pt x="887" y="257"/>
                      </a:lnTo>
                      <a:lnTo>
                        <a:pt x="905" y="264"/>
                      </a:lnTo>
                      <a:lnTo>
                        <a:pt x="910" y="270"/>
                      </a:lnTo>
                      <a:lnTo>
                        <a:pt x="919" y="290"/>
                      </a:lnTo>
                      <a:lnTo>
                        <a:pt x="919" y="308"/>
                      </a:lnTo>
                      <a:lnTo>
                        <a:pt x="937" y="321"/>
                      </a:lnTo>
                      <a:lnTo>
                        <a:pt x="962" y="333"/>
                      </a:lnTo>
                      <a:lnTo>
                        <a:pt x="964" y="333"/>
                      </a:lnTo>
                      <a:lnTo>
                        <a:pt x="964" y="334"/>
                      </a:lnTo>
                      <a:lnTo>
                        <a:pt x="978" y="407"/>
                      </a:lnTo>
                      <a:lnTo>
                        <a:pt x="983" y="444"/>
                      </a:lnTo>
                      <a:lnTo>
                        <a:pt x="984" y="447"/>
                      </a:lnTo>
                      <a:lnTo>
                        <a:pt x="983" y="450"/>
                      </a:lnTo>
                      <a:lnTo>
                        <a:pt x="973" y="457"/>
                      </a:lnTo>
                      <a:lnTo>
                        <a:pt x="972" y="473"/>
                      </a:lnTo>
                      <a:lnTo>
                        <a:pt x="983" y="487"/>
                      </a:lnTo>
                      <a:lnTo>
                        <a:pt x="995" y="509"/>
                      </a:lnTo>
                      <a:lnTo>
                        <a:pt x="1000" y="532"/>
                      </a:lnTo>
                      <a:lnTo>
                        <a:pt x="1001" y="554"/>
                      </a:lnTo>
                      <a:lnTo>
                        <a:pt x="1001" y="585"/>
                      </a:lnTo>
                      <a:lnTo>
                        <a:pt x="1004" y="593"/>
                      </a:lnTo>
                      <a:lnTo>
                        <a:pt x="1004" y="606"/>
                      </a:lnTo>
                      <a:lnTo>
                        <a:pt x="1000" y="628"/>
                      </a:lnTo>
                      <a:lnTo>
                        <a:pt x="999" y="684"/>
                      </a:lnTo>
                      <a:lnTo>
                        <a:pt x="990" y="691"/>
                      </a:lnTo>
                      <a:lnTo>
                        <a:pt x="979" y="693"/>
                      </a:lnTo>
                      <a:lnTo>
                        <a:pt x="978" y="702"/>
                      </a:lnTo>
                      <a:lnTo>
                        <a:pt x="983" y="715"/>
                      </a:lnTo>
                      <a:lnTo>
                        <a:pt x="1001" y="737"/>
                      </a:lnTo>
                      <a:lnTo>
                        <a:pt x="1011" y="753"/>
                      </a:lnTo>
                      <a:lnTo>
                        <a:pt x="1012" y="773"/>
                      </a:lnTo>
                      <a:lnTo>
                        <a:pt x="1015" y="785"/>
                      </a:lnTo>
                      <a:lnTo>
                        <a:pt x="1029" y="800"/>
                      </a:lnTo>
                      <a:lnTo>
                        <a:pt x="1048" y="801"/>
                      </a:lnTo>
                      <a:lnTo>
                        <a:pt x="1059" y="801"/>
                      </a:lnTo>
                      <a:lnTo>
                        <a:pt x="1088" y="815"/>
                      </a:lnTo>
                      <a:lnTo>
                        <a:pt x="1106" y="844"/>
                      </a:lnTo>
                      <a:lnTo>
                        <a:pt x="1110" y="858"/>
                      </a:lnTo>
                      <a:lnTo>
                        <a:pt x="1112" y="864"/>
                      </a:lnTo>
                      <a:lnTo>
                        <a:pt x="1086" y="882"/>
                      </a:lnTo>
                      <a:lnTo>
                        <a:pt x="1042" y="913"/>
                      </a:lnTo>
                      <a:lnTo>
                        <a:pt x="999" y="944"/>
                      </a:lnTo>
                      <a:lnTo>
                        <a:pt x="956" y="974"/>
                      </a:lnTo>
                      <a:lnTo>
                        <a:pt x="911" y="1005"/>
                      </a:lnTo>
                      <a:lnTo>
                        <a:pt x="867" y="1036"/>
                      </a:lnTo>
                      <a:lnTo>
                        <a:pt x="824" y="1066"/>
                      </a:lnTo>
                      <a:lnTo>
                        <a:pt x="781" y="1096"/>
                      </a:lnTo>
                      <a:lnTo>
                        <a:pt x="766" y="1101"/>
                      </a:lnTo>
                      <a:lnTo>
                        <a:pt x="704" y="1115"/>
                      </a:lnTo>
                      <a:lnTo>
                        <a:pt x="695" y="1117"/>
                      </a:lnTo>
                      <a:lnTo>
                        <a:pt x="690" y="1119"/>
                      </a:lnTo>
                      <a:lnTo>
                        <a:pt x="680" y="1124"/>
                      </a:lnTo>
                      <a:lnTo>
                        <a:pt x="672" y="1124"/>
                      </a:lnTo>
                      <a:lnTo>
                        <a:pt x="663" y="1129"/>
                      </a:lnTo>
                      <a:lnTo>
                        <a:pt x="656" y="1129"/>
                      </a:lnTo>
                      <a:lnTo>
                        <a:pt x="650" y="1128"/>
                      </a:lnTo>
                      <a:lnTo>
                        <a:pt x="642" y="1119"/>
                      </a:lnTo>
                      <a:lnTo>
                        <a:pt x="642" y="1114"/>
                      </a:lnTo>
                      <a:lnTo>
                        <a:pt x="645" y="1109"/>
                      </a:lnTo>
                      <a:lnTo>
                        <a:pt x="644" y="1103"/>
                      </a:lnTo>
                      <a:lnTo>
                        <a:pt x="645" y="1101"/>
                      </a:lnTo>
                      <a:lnTo>
                        <a:pt x="649" y="1098"/>
                      </a:lnTo>
                      <a:lnTo>
                        <a:pt x="649" y="1096"/>
                      </a:lnTo>
                      <a:lnTo>
                        <a:pt x="646" y="1092"/>
                      </a:lnTo>
                      <a:lnTo>
                        <a:pt x="646" y="1088"/>
                      </a:lnTo>
                      <a:lnTo>
                        <a:pt x="647" y="1086"/>
                      </a:lnTo>
                      <a:lnTo>
                        <a:pt x="646" y="1080"/>
                      </a:lnTo>
                      <a:lnTo>
                        <a:pt x="645" y="1080"/>
                      </a:lnTo>
                      <a:lnTo>
                        <a:pt x="644" y="1076"/>
                      </a:lnTo>
                      <a:lnTo>
                        <a:pt x="640" y="1074"/>
                      </a:lnTo>
                      <a:lnTo>
                        <a:pt x="631" y="1071"/>
                      </a:lnTo>
                      <a:lnTo>
                        <a:pt x="623" y="1066"/>
                      </a:lnTo>
                      <a:lnTo>
                        <a:pt x="618" y="1066"/>
                      </a:lnTo>
                      <a:lnTo>
                        <a:pt x="614" y="1064"/>
                      </a:lnTo>
                      <a:lnTo>
                        <a:pt x="603" y="1064"/>
                      </a:lnTo>
                      <a:lnTo>
                        <a:pt x="599" y="1061"/>
                      </a:lnTo>
                      <a:lnTo>
                        <a:pt x="596" y="1054"/>
                      </a:lnTo>
                      <a:lnTo>
                        <a:pt x="593" y="1053"/>
                      </a:lnTo>
                      <a:lnTo>
                        <a:pt x="585" y="1054"/>
                      </a:lnTo>
                      <a:lnTo>
                        <a:pt x="575" y="1052"/>
                      </a:lnTo>
                      <a:lnTo>
                        <a:pt x="570" y="1049"/>
                      </a:lnTo>
                      <a:lnTo>
                        <a:pt x="563" y="1043"/>
                      </a:lnTo>
                      <a:lnTo>
                        <a:pt x="561" y="1038"/>
                      </a:lnTo>
                      <a:lnTo>
                        <a:pt x="560" y="1032"/>
                      </a:lnTo>
                      <a:lnTo>
                        <a:pt x="558" y="1031"/>
                      </a:lnTo>
                      <a:lnTo>
                        <a:pt x="547" y="1025"/>
                      </a:lnTo>
                      <a:lnTo>
                        <a:pt x="539" y="1023"/>
                      </a:lnTo>
                      <a:lnTo>
                        <a:pt x="533" y="1020"/>
                      </a:lnTo>
                      <a:lnTo>
                        <a:pt x="532" y="1016"/>
                      </a:lnTo>
                      <a:lnTo>
                        <a:pt x="533" y="1007"/>
                      </a:lnTo>
                      <a:lnTo>
                        <a:pt x="529" y="1004"/>
                      </a:lnTo>
                      <a:lnTo>
                        <a:pt x="529" y="999"/>
                      </a:lnTo>
                      <a:lnTo>
                        <a:pt x="267" y="817"/>
                      </a:lnTo>
                      <a:lnTo>
                        <a:pt x="203" y="77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2" name="Freeform 181"/>
                <p:cNvSpPr>
                  <a:spLocks noChangeAspect="1"/>
                </p:cNvSpPr>
                <p:nvPr/>
              </p:nvSpPr>
              <p:spPr bwMode="gray">
                <a:xfrm>
                  <a:off x="4464843" y="3202334"/>
                  <a:ext cx="209550" cy="231775"/>
                </a:xfrm>
                <a:custGeom>
                  <a:avLst/>
                  <a:gdLst/>
                  <a:ahLst/>
                  <a:cxnLst>
                    <a:cxn ang="0">
                      <a:pos x="96" y="347"/>
                    </a:cxn>
                    <a:cxn ang="0">
                      <a:pos x="14" y="353"/>
                    </a:cxn>
                    <a:cxn ang="0">
                      <a:pos x="5" y="364"/>
                    </a:cxn>
                    <a:cxn ang="0">
                      <a:pos x="0" y="369"/>
                    </a:cxn>
                    <a:cxn ang="0">
                      <a:pos x="22" y="391"/>
                    </a:cxn>
                    <a:cxn ang="0">
                      <a:pos x="40" y="409"/>
                    </a:cxn>
                    <a:cxn ang="0">
                      <a:pos x="41" y="437"/>
                    </a:cxn>
                    <a:cxn ang="0">
                      <a:pos x="28" y="460"/>
                    </a:cxn>
                    <a:cxn ang="0">
                      <a:pos x="49" y="501"/>
                    </a:cxn>
                    <a:cxn ang="0">
                      <a:pos x="50" y="563"/>
                    </a:cxn>
                    <a:cxn ang="0">
                      <a:pos x="30" y="623"/>
                    </a:cxn>
                    <a:cxn ang="0">
                      <a:pos x="24" y="650"/>
                    </a:cxn>
                    <a:cxn ang="0">
                      <a:pos x="37" y="627"/>
                    </a:cxn>
                    <a:cxn ang="0">
                      <a:pos x="50" y="627"/>
                    </a:cxn>
                    <a:cxn ang="0">
                      <a:pos x="76" y="628"/>
                    </a:cxn>
                    <a:cxn ang="0">
                      <a:pos x="98" y="624"/>
                    </a:cxn>
                    <a:cxn ang="0">
                      <a:pos x="102" y="619"/>
                    </a:cxn>
                    <a:cxn ang="0">
                      <a:pos x="119" y="620"/>
                    </a:cxn>
                    <a:cxn ang="0">
                      <a:pos x="141" y="620"/>
                    </a:cxn>
                    <a:cxn ang="0">
                      <a:pos x="161" y="635"/>
                    </a:cxn>
                    <a:cxn ang="0">
                      <a:pos x="173" y="647"/>
                    </a:cxn>
                    <a:cxn ang="0">
                      <a:pos x="183" y="651"/>
                    </a:cxn>
                    <a:cxn ang="0">
                      <a:pos x="200" y="662"/>
                    </a:cxn>
                    <a:cxn ang="0">
                      <a:pos x="209" y="677"/>
                    </a:cxn>
                    <a:cxn ang="0">
                      <a:pos x="215" y="686"/>
                    </a:cxn>
                    <a:cxn ang="0">
                      <a:pos x="222" y="692"/>
                    </a:cxn>
                    <a:cxn ang="0">
                      <a:pos x="223" y="698"/>
                    </a:cxn>
                    <a:cxn ang="0">
                      <a:pos x="231" y="704"/>
                    </a:cxn>
                    <a:cxn ang="0">
                      <a:pos x="244" y="709"/>
                    </a:cxn>
                    <a:cxn ang="0">
                      <a:pos x="250" y="719"/>
                    </a:cxn>
                    <a:cxn ang="0">
                      <a:pos x="286" y="705"/>
                    </a:cxn>
                    <a:cxn ang="0">
                      <a:pos x="302" y="665"/>
                    </a:cxn>
                    <a:cxn ang="0">
                      <a:pos x="308" y="666"/>
                    </a:cxn>
                    <a:cxn ang="0">
                      <a:pos x="323" y="683"/>
                    </a:cxn>
                    <a:cxn ang="0">
                      <a:pos x="350" y="705"/>
                    </a:cxn>
                    <a:cxn ang="0">
                      <a:pos x="534" y="687"/>
                    </a:cxn>
                    <a:cxn ang="0">
                      <a:pos x="637" y="641"/>
                    </a:cxn>
                    <a:cxn ang="0">
                      <a:pos x="604" y="522"/>
                    </a:cxn>
                    <a:cxn ang="0">
                      <a:pos x="587" y="359"/>
                    </a:cxn>
                    <a:cxn ang="0">
                      <a:pos x="570" y="191"/>
                    </a:cxn>
                    <a:cxn ang="0">
                      <a:pos x="584" y="82"/>
                    </a:cxn>
                    <a:cxn ang="0">
                      <a:pos x="458" y="70"/>
                    </a:cxn>
                    <a:cxn ang="0">
                      <a:pos x="299" y="70"/>
                    </a:cxn>
                    <a:cxn ang="0">
                      <a:pos x="281" y="187"/>
                    </a:cxn>
                    <a:cxn ang="0">
                      <a:pos x="244" y="231"/>
                    </a:cxn>
                    <a:cxn ang="0">
                      <a:pos x="220" y="245"/>
                    </a:cxn>
                    <a:cxn ang="0">
                      <a:pos x="215" y="290"/>
                    </a:cxn>
                    <a:cxn ang="0">
                      <a:pos x="222" y="347"/>
                    </a:cxn>
                  </a:cxnLst>
                  <a:rect l="0" t="0" r="r" b="b"/>
                  <a:pathLst>
                    <a:path w="661" h="727">
                      <a:moveTo>
                        <a:pt x="196" y="347"/>
                      </a:moveTo>
                      <a:lnTo>
                        <a:pt x="148" y="347"/>
                      </a:lnTo>
                      <a:lnTo>
                        <a:pt x="96" y="347"/>
                      </a:lnTo>
                      <a:lnTo>
                        <a:pt x="45" y="347"/>
                      </a:lnTo>
                      <a:lnTo>
                        <a:pt x="16" y="347"/>
                      </a:lnTo>
                      <a:lnTo>
                        <a:pt x="14" y="353"/>
                      </a:lnTo>
                      <a:lnTo>
                        <a:pt x="6" y="360"/>
                      </a:lnTo>
                      <a:lnTo>
                        <a:pt x="2" y="365"/>
                      </a:lnTo>
                      <a:lnTo>
                        <a:pt x="5" y="364"/>
                      </a:lnTo>
                      <a:lnTo>
                        <a:pt x="0" y="369"/>
                      </a:lnTo>
                      <a:lnTo>
                        <a:pt x="0" y="371"/>
                      </a:lnTo>
                      <a:lnTo>
                        <a:pt x="0" y="369"/>
                      </a:lnTo>
                      <a:lnTo>
                        <a:pt x="10" y="365"/>
                      </a:lnTo>
                      <a:lnTo>
                        <a:pt x="12" y="369"/>
                      </a:lnTo>
                      <a:lnTo>
                        <a:pt x="22" y="391"/>
                      </a:lnTo>
                      <a:lnTo>
                        <a:pt x="23" y="393"/>
                      </a:lnTo>
                      <a:lnTo>
                        <a:pt x="30" y="391"/>
                      </a:lnTo>
                      <a:lnTo>
                        <a:pt x="40" y="409"/>
                      </a:lnTo>
                      <a:lnTo>
                        <a:pt x="41" y="414"/>
                      </a:lnTo>
                      <a:lnTo>
                        <a:pt x="41" y="429"/>
                      </a:lnTo>
                      <a:lnTo>
                        <a:pt x="41" y="437"/>
                      </a:lnTo>
                      <a:lnTo>
                        <a:pt x="35" y="455"/>
                      </a:lnTo>
                      <a:lnTo>
                        <a:pt x="33" y="458"/>
                      </a:lnTo>
                      <a:lnTo>
                        <a:pt x="28" y="460"/>
                      </a:lnTo>
                      <a:lnTo>
                        <a:pt x="27" y="463"/>
                      </a:lnTo>
                      <a:lnTo>
                        <a:pt x="45" y="488"/>
                      </a:lnTo>
                      <a:lnTo>
                        <a:pt x="49" y="501"/>
                      </a:lnTo>
                      <a:lnTo>
                        <a:pt x="50" y="515"/>
                      </a:lnTo>
                      <a:lnTo>
                        <a:pt x="51" y="527"/>
                      </a:lnTo>
                      <a:lnTo>
                        <a:pt x="50" y="563"/>
                      </a:lnTo>
                      <a:lnTo>
                        <a:pt x="46" y="577"/>
                      </a:lnTo>
                      <a:lnTo>
                        <a:pt x="32" y="614"/>
                      </a:lnTo>
                      <a:lnTo>
                        <a:pt x="30" y="623"/>
                      </a:lnTo>
                      <a:lnTo>
                        <a:pt x="24" y="639"/>
                      </a:lnTo>
                      <a:lnTo>
                        <a:pt x="23" y="651"/>
                      </a:lnTo>
                      <a:lnTo>
                        <a:pt x="24" y="650"/>
                      </a:lnTo>
                      <a:lnTo>
                        <a:pt x="28" y="647"/>
                      </a:lnTo>
                      <a:lnTo>
                        <a:pt x="32" y="640"/>
                      </a:lnTo>
                      <a:lnTo>
                        <a:pt x="37" y="627"/>
                      </a:lnTo>
                      <a:lnTo>
                        <a:pt x="40" y="627"/>
                      </a:lnTo>
                      <a:lnTo>
                        <a:pt x="43" y="625"/>
                      </a:lnTo>
                      <a:lnTo>
                        <a:pt x="50" y="627"/>
                      </a:lnTo>
                      <a:lnTo>
                        <a:pt x="59" y="627"/>
                      </a:lnTo>
                      <a:lnTo>
                        <a:pt x="69" y="629"/>
                      </a:lnTo>
                      <a:lnTo>
                        <a:pt x="76" y="628"/>
                      </a:lnTo>
                      <a:lnTo>
                        <a:pt x="78" y="625"/>
                      </a:lnTo>
                      <a:lnTo>
                        <a:pt x="89" y="623"/>
                      </a:lnTo>
                      <a:lnTo>
                        <a:pt x="98" y="624"/>
                      </a:lnTo>
                      <a:lnTo>
                        <a:pt x="100" y="623"/>
                      </a:lnTo>
                      <a:lnTo>
                        <a:pt x="100" y="619"/>
                      </a:lnTo>
                      <a:lnTo>
                        <a:pt x="102" y="619"/>
                      </a:lnTo>
                      <a:lnTo>
                        <a:pt x="108" y="619"/>
                      </a:lnTo>
                      <a:lnTo>
                        <a:pt x="113" y="618"/>
                      </a:lnTo>
                      <a:lnTo>
                        <a:pt x="119" y="620"/>
                      </a:lnTo>
                      <a:lnTo>
                        <a:pt x="135" y="620"/>
                      </a:lnTo>
                      <a:lnTo>
                        <a:pt x="136" y="622"/>
                      </a:lnTo>
                      <a:lnTo>
                        <a:pt x="141" y="620"/>
                      </a:lnTo>
                      <a:lnTo>
                        <a:pt x="143" y="625"/>
                      </a:lnTo>
                      <a:lnTo>
                        <a:pt x="150" y="627"/>
                      </a:lnTo>
                      <a:lnTo>
                        <a:pt x="161" y="635"/>
                      </a:lnTo>
                      <a:lnTo>
                        <a:pt x="162" y="641"/>
                      </a:lnTo>
                      <a:lnTo>
                        <a:pt x="169" y="649"/>
                      </a:lnTo>
                      <a:lnTo>
                        <a:pt x="173" y="647"/>
                      </a:lnTo>
                      <a:lnTo>
                        <a:pt x="179" y="646"/>
                      </a:lnTo>
                      <a:lnTo>
                        <a:pt x="179" y="650"/>
                      </a:lnTo>
                      <a:lnTo>
                        <a:pt x="183" y="651"/>
                      </a:lnTo>
                      <a:lnTo>
                        <a:pt x="188" y="647"/>
                      </a:lnTo>
                      <a:lnTo>
                        <a:pt x="190" y="647"/>
                      </a:lnTo>
                      <a:lnTo>
                        <a:pt x="200" y="662"/>
                      </a:lnTo>
                      <a:lnTo>
                        <a:pt x="205" y="672"/>
                      </a:lnTo>
                      <a:lnTo>
                        <a:pt x="205" y="676"/>
                      </a:lnTo>
                      <a:lnTo>
                        <a:pt x="209" y="677"/>
                      </a:lnTo>
                      <a:lnTo>
                        <a:pt x="212" y="682"/>
                      </a:lnTo>
                      <a:lnTo>
                        <a:pt x="212" y="684"/>
                      </a:lnTo>
                      <a:lnTo>
                        <a:pt x="215" y="686"/>
                      </a:lnTo>
                      <a:lnTo>
                        <a:pt x="218" y="684"/>
                      </a:lnTo>
                      <a:lnTo>
                        <a:pt x="220" y="684"/>
                      </a:lnTo>
                      <a:lnTo>
                        <a:pt x="222" y="692"/>
                      </a:lnTo>
                      <a:lnTo>
                        <a:pt x="225" y="693"/>
                      </a:lnTo>
                      <a:lnTo>
                        <a:pt x="227" y="697"/>
                      </a:lnTo>
                      <a:lnTo>
                        <a:pt x="223" y="698"/>
                      </a:lnTo>
                      <a:lnTo>
                        <a:pt x="223" y="699"/>
                      </a:lnTo>
                      <a:lnTo>
                        <a:pt x="228" y="700"/>
                      </a:lnTo>
                      <a:lnTo>
                        <a:pt x="231" y="704"/>
                      </a:lnTo>
                      <a:lnTo>
                        <a:pt x="234" y="706"/>
                      </a:lnTo>
                      <a:lnTo>
                        <a:pt x="238" y="706"/>
                      </a:lnTo>
                      <a:lnTo>
                        <a:pt x="244" y="709"/>
                      </a:lnTo>
                      <a:lnTo>
                        <a:pt x="247" y="713"/>
                      </a:lnTo>
                      <a:lnTo>
                        <a:pt x="248" y="717"/>
                      </a:lnTo>
                      <a:lnTo>
                        <a:pt x="250" y="719"/>
                      </a:lnTo>
                      <a:lnTo>
                        <a:pt x="256" y="721"/>
                      </a:lnTo>
                      <a:lnTo>
                        <a:pt x="263" y="727"/>
                      </a:lnTo>
                      <a:lnTo>
                        <a:pt x="286" y="705"/>
                      </a:lnTo>
                      <a:lnTo>
                        <a:pt x="293" y="687"/>
                      </a:lnTo>
                      <a:lnTo>
                        <a:pt x="297" y="676"/>
                      </a:lnTo>
                      <a:lnTo>
                        <a:pt x="302" y="665"/>
                      </a:lnTo>
                      <a:lnTo>
                        <a:pt x="304" y="663"/>
                      </a:lnTo>
                      <a:lnTo>
                        <a:pt x="307" y="665"/>
                      </a:lnTo>
                      <a:lnTo>
                        <a:pt x="308" y="666"/>
                      </a:lnTo>
                      <a:lnTo>
                        <a:pt x="314" y="667"/>
                      </a:lnTo>
                      <a:lnTo>
                        <a:pt x="318" y="670"/>
                      </a:lnTo>
                      <a:lnTo>
                        <a:pt x="323" y="683"/>
                      </a:lnTo>
                      <a:lnTo>
                        <a:pt x="333" y="701"/>
                      </a:lnTo>
                      <a:lnTo>
                        <a:pt x="347" y="705"/>
                      </a:lnTo>
                      <a:lnTo>
                        <a:pt x="350" y="705"/>
                      </a:lnTo>
                      <a:lnTo>
                        <a:pt x="376" y="683"/>
                      </a:lnTo>
                      <a:lnTo>
                        <a:pt x="463" y="686"/>
                      </a:lnTo>
                      <a:lnTo>
                        <a:pt x="534" y="687"/>
                      </a:lnTo>
                      <a:lnTo>
                        <a:pt x="607" y="688"/>
                      </a:lnTo>
                      <a:lnTo>
                        <a:pt x="625" y="688"/>
                      </a:lnTo>
                      <a:lnTo>
                        <a:pt x="637" y="641"/>
                      </a:lnTo>
                      <a:lnTo>
                        <a:pt x="615" y="634"/>
                      </a:lnTo>
                      <a:lnTo>
                        <a:pt x="609" y="577"/>
                      </a:lnTo>
                      <a:lnTo>
                        <a:pt x="604" y="522"/>
                      </a:lnTo>
                      <a:lnTo>
                        <a:pt x="598" y="468"/>
                      </a:lnTo>
                      <a:lnTo>
                        <a:pt x="592" y="414"/>
                      </a:lnTo>
                      <a:lnTo>
                        <a:pt x="587" y="359"/>
                      </a:lnTo>
                      <a:lnTo>
                        <a:pt x="581" y="302"/>
                      </a:lnTo>
                      <a:lnTo>
                        <a:pt x="576" y="247"/>
                      </a:lnTo>
                      <a:lnTo>
                        <a:pt x="570" y="191"/>
                      </a:lnTo>
                      <a:lnTo>
                        <a:pt x="564" y="133"/>
                      </a:lnTo>
                      <a:lnTo>
                        <a:pt x="661" y="133"/>
                      </a:lnTo>
                      <a:lnTo>
                        <a:pt x="584" y="82"/>
                      </a:lnTo>
                      <a:lnTo>
                        <a:pt x="525" y="44"/>
                      </a:lnTo>
                      <a:lnTo>
                        <a:pt x="458" y="0"/>
                      </a:lnTo>
                      <a:lnTo>
                        <a:pt x="458" y="70"/>
                      </a:lnTo>
                      <a:lnTo>
                        <a:pt x="405" y="70"/>
                      </a:lnTo>
                      <a:lnTo>
                        <a:pt x="352" y="70"/>
                      </a:lnTo>
                      <a:lnTo>
                        <a:pt x="299" y="70"/>
                      </a:lnTo>
                      <a:lnTo>
                        <a:pt x="281" y="70"/>
                      </a:lnTo>
                      <a:lnTo>
                        <a:pt x="281" y="128"/>
                      </a:lnTo>
                      <a:lnTo>
                        <a:pt x="281" y="187"/>
                      </a:lnTo>
                      <a:lnTo>
                        <a:pt x="281" y="222"/>
                      </a:lnTo>
                      <a:lnTo>
                        <a:pt x="261" y="229"/>
                      </a:lnTo>
                      <a:lnTo>
                        <a:pt x="244" y="231"/>
                      </a:lnTo>
                      <a:lnTo>
                        <a:pt x="228" y="236"/>
                      </a:lnTo>
                      <a:lnTo>
                        <a:pt x="223" y="240"/>
                      </a:lnTo>
                      <a:lnTo>
                        <a:pt x="220" y="245"/>
                      </a:lnTo>
                      <a:lnTo>
                        <a:pt x="215" y="256"/>
                      </a:lnTo>
                      <a:lnTo>
                        <a:pt x="213" y="264"/>
                      </a:lnTo>
                      <a:lnTo>
                        <a:pt x="215" y="290"/>
                      </a:lnTo>
                      <a:lnTo>
                        <a:pt x="218" y="310"/>
                      </a:lnTo>
                      <a:lnTo>
                        <a:pt x="218" y="331"/>
                      </a:lnTo>
                      <a:lnTo>
                        <a:pt x="222" y="347"/>
                      </a:lnTo>
                      <a:lnTo>
                        <a:pt x="196" y="34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3" name="Freeform 182"/>
                <p:cNvSpPr>
                  <a:spLocks noChangeAspect="1"/>
                </p:cNvSpPr>
                <p:nvPr/>
              </p:nvSpPr>
              <p:spPr bwMode="gray">
                <a:xfrm>
                  <a:off x="4534693" y="3026122"/>
                  <a:ext cx="207963" cy="166688"/>
                </a:xfrm>
                <a:custGeom>
                  <a:avLst/>
                  <a:gdLst/>
                  <a:ahLst/>
                  <a:cxnLst>
                    <a:cxn ang="0">
                      <a:pos x="204" y="526"/>
                    </a:cxn>
                    <a:cxn ang="0">
                      <a:pos x="79" y="526"/>
                    </a:cxn>
                    <a:cxn ang="0">
                      <a:pos x="0" y="526"/>
                    </a:cxn>
                    <a:cxn ang="0">
                      <a:pos x="27" y="511"/>
                    </a:cxn>
                    <a:cxn ang="0">
                      <a:pos x="86" y="487"/>
                    </a:cxn>
                    <a:cxn ang="0">
                      <a:pos x="112" y="464"/>
                    </a:cxn>
                    <a:cxn ang="0">
                      <a:pos x="144" y="439"/>
                    </a:cxn>
                    <a:cxn ang="0">
                      <a:pos x="166" y="411"/>
                    </a:cxn>
                    <a:cxn ang="0">
                      <a:pos x="182" y="362"/>
                    </a:cxn>
                    <a:cxn ang="0">
                      <a:pos x="175" y="305"/>
                    </a:cxn>
                    <a:cxn ang="0">
                      <a:pos x="194" y="263"/>
                    </a:cxn>
                    <a:cxn ang="0">
                      <a:pos x="214" y="235"/>
                    </a:cxn>
                    <a:cxn ang="0">
                      <a:pos x="244" y="184"/>
                    </a:cxn>
                    <a:cxn ang="0">
                      <a:pos x="299" y="155"/>
                    </a:cxn>
                    <a:cxn ang="0">
                      <a:pos x="348" y="120"/>
                    </a:cxn>
                    <a:cxn ang="0">
                      <a:pos x="376" y="56"/>
                    </a:cxn>
                    <a:cxn ang="0">
                      <a:pos x="419" y="0"/>
                    </a:cxn>
                    <a:cxn ang="0">
                      <a:pos x="465" y="48"/>
                    </a:cxn>
                    <a:cxn ang="0">
                      <a:pos x="507" y="45"/>
                    </a:cxn>
                    <a:cxn ang="0">
                      <a:pos x="548" y="40"/>
                    </a:cxn>
                    <a:cxn ang="0">
                      <a:pos x="574" y="53"/>
                    </a:cxn>
                    <a:cxn ang="0">
                      <a:pos x="604" y="56"/>
                    </a:cxn>
                    <a:cxn ang="0">
                      <a:pos x="612" y="71"/>
                    </a:cxn>
                    <a:cxn ang="0">
                      <a:pos x="621" y="79"/>
                    </a:cxn>
                    <a:cxn ang="0">
                      <a:pos x="621" y="85"/>
                    </a:cxn>
                    <a:cxn ang="0">
                      <a:pos x="622" y="104"/>
                    </a:cxn>
                    <a:cxn ang="0">
                      <a:pos x="626" y="131"/>
                    </a:cxn>
                    <a:cxn ang="0">
                      <a:pos x="631" y="152"/>
                    </a:cxn>
                    <a:cxn ang="0">
                      <a:pos x="629" y="166"/>
                    </a:cxn>
                    <a:cxn ang="0">
                      <a:pos x="633" y="186"/>
                    </a:cxn>
                    <a:cxn ang="0">
                      <a:pos x="649" y="215"/>
                    </a:cxn>
                    <a:cxn ang="0">
                      <a:pos x="651" y="224"/>
                    </a:cxn>
                    <a:cxn ang="0">
                      <a:pos x="649" y="242"/>
                    </a:cxn>
                    <a:cxn ang="0">
                      <a:pos x="639" y="242"/>
                    </a:cxn>
                    <a:cxn ang="0">
                      <a:pos x="611" y="242"/>
                    </a:cxn>
                    <a:cxn ang="0">
                      <a:pos x="567" y="247"/>
                    </a:cxn>
                    <a:cxn ang="0">
                      <a:pos x="553" y="247"/>
                    </a:cxn>
                    <a:cxn ang="0">
                      <a:pos x="551" y="263"/>
                    </a:cxn>
                    <a:cxn ang="0">
                      <a:pos x="527" y="273"/>
                    </a:cxn>
                    <a:cxn ang="0">
                      <a:pos x="508" y="273"/>
                    </a:cxn>
                    <a:cxn ang="0">
                      <a:pos x="502" y="288"/>
                    </a:cxn>
                    <a:cxn ang="0">
                      <a:pos x="509" y="293"/>
                    </a:cxn>
                    <a:cxn ang="0">
                      <a:pos x="504" y="309"/>
                    </a:cxn>
                    <a:cxn ang="0">
                      <a:pos x="510" y="310"/>
                    </a:cxn>
                    <a:cxn ang="0">
                      <a:pos x="514" y="321"/>
                    </a:cxn>
                    <a:cxn ang="0">
                      <a:pos x="461" y="342"/>
                    </a:cxn>
                    <a:cxn ang="0">
                      <a:pos x="433" y="363"/>
                    </a:cxn>
                    <a:cxn ang="0">
                      <a:pos x="424" y="376"/>
                    </a:cxn>
                    <a:cxn ang="0">
                      <a:pos x="385" y="391"/>
                    </a:cxn>
                    <a:cxn ang="0">
                      <a:pos x="354" y="392"/>
                    </a:cxn>
                    <a:cxn ang="0">
                      <a:pos x="350" y="406"/>
                    </a:cxn>
                    <a:cxn ang="0">
                      <a:pos x="330" y="405"/>
                    </a:cxn>
                    <a:cxn ang="0">
                      <a:pos x="312" y="413"/>
                    </a:cxn>
                    <a:cxn ang="0">
                      <a:pos x="287" y="423"/>
                    </a:cxn>
                  </a:cxnLst>
                  <a:rect l="0" t="0" r="r" b="b"/>
                  <a:pathLst>
                    <a:path w="656" h="526">
                      <a:moveTo>
                        <a:pt x="240" y="457"/>
                      </a:moveTo>
                      <a:lnTo>
                        <a:pt x="240" y="526"/>
                      </a:lnTo>
                      <a:lnTo>
                        <a:pt x="204" y="526"/>
                      </a:lnTo>
                      <a:lnTo>
                        <a:pt x="161" y="526"/>
                      </a:lnTo>
                      <a:lnTo>
                        <a:pt x="120" y="526"/>
                      </a:lnTo>
                      <a:lnTo>
                        <a:pt x="79" y="526"/>
                      </a:lnTo>
                      <a:lnTo>
                        <a:pt x="43" y="526"/>
                      </a:lnTo>
                      <a:lnTo>
                        <a:pt x="9" y="526"/>
                      </a:lnTo>
                      <a:lnTo>
                        <a:pt x="0" y="526"/>
                      </a:lnTo>
                      <a:lnTo>
                        <a:pt x="5" y="515"/>
                      </a:lnTo>
                      <a:lnTo>
                        <a:pt x="14" y="511"/>
                      </a:lnTo>
                      <a:lnTo>
                        <a:pt x="27" y="511"/>
                      </a:lnTo>
                      <a:lnTo>
                        <a:pt x="46" y="507"/>
                      </a:lnTo>
                      <a:lnTo>
                        <a:pt x="77" y="495"/>
                      </a:lnTo>
                      <a:lnTo>
                        <a:pt x="86" y="487"/>
                      </a:lnTo>
                      <a:lnTo>
                        <a:pt x="97" y="475"/>
                      </a:lnTo>
                      <a:lnTo>
                        <a:pt x="101" y="472"/>
                      </a:lnTo>
                      <a:lnTo>
                        <a:pt x="112" y="464"/>
                      </a:lnTo>
                      <a:lnTo>
                        <a:pt x="129" y="456"/>
                      </a:lnTo>
                      <a:lnTo>
                        <a:pt x="140" y="445"/>
                      </a:lnTo>
                      <a:lnTo>
                        <a:pt x="144" y="439"/>
                      </a:lnTo>
                      <a:lnTo>
                        <a:pt x="149" y="437"/>
                      </a:lnTo>
                      <a:lnTo>
                        <a:pt x="154" y="433"/>
                      </a:lnTo>
                      <a:lnTo>
                        <a:pt x="166" y="411"/>
                      </a:lnTo>
                      <a:lnTo>
                        <a:pt x="182" y="384"/>
                      </a:lnTo>
                      <a:lnTo>
                        <a:pt x="183" y="379"/>
                      </a:lnTo>
                      <a:lnTo>
                        <a:pt x="182" y="362"/>
                      </a:lnTo>
                      <a:lnTo>
                        <a:pt x="172" y="343"/>
                      </a:lnTo>
                      <a:lnTo>
                        <a:pt x="175" y="332"/>
                      </a:lnTo>
                      <a:lnTo>
                        <a:pt x="175" y="305"/>
                      </a:lnTo>
                      <a:lnTo>
                        <a:pt x="177" y="297"/>
                      </a:lnTo>
                      <a:lnTo>
                        <a:pt x="194" y="267"/>
                      </a:lnTo>
                      <a:lnTo>
                        <a:pt x="194" y="263"/>
                      </a:lnTo>
                      <a:lnTo>
                        <a:pt x="207" y="256"/>
                      </a:lnTo>
                      <a:lnTo>
                        <a:pt x="204" y="258"/>
                      </a:lnTo>
                      <a:lnTo>
                        <a:pt x="214" y="235"/>
                      </a:lnTo>
                      <a:lnTo>
                        <a:pt x="213" y="224"/>
                      </a:lnTo>
                      <a:lnTo>
                        <a:pt x="235" y="198"/>
                      </a:lnTo>
                      <a:lnTo>
                        <a:pt x="244" y="184"/>
                      </a:lnTo>
                      <a:lnTo>
                        <a:pt x="253" y="175"/>
                      </a:lnTo>
                      <a:lnTo>
                        <a:pt x="271" y="166"/>
                      </a:lnTo>
                      <a:lnTo>
                        <a:pt x="299" y="155"/>
                      </a:lnTo>
                      <a:lnTo>
                        <a:pt x="314" y="148"/>
                      </a:lnTo>
                      <a:lnTo>
                        <a:pt x="337" y="132"/>
                      </a:lnTo>
                      <a:lnTo>
                        <a:pt x="348" y="120"/>
                      </a:lnTo>
                      <a:lnTo>
                        <a:pt x="354" y="102"/>
                      </a:lnTo>
                      <a:lnTo>
                        <a:pt x="365" y="89"/>
                      </a:lnTo>
                      <a:lnTo>
                        <a:pt x="376" y="56"/>
                      </a:lnTo>
                      <a:lnTo>
                        <a:pt x="392" y="12"/>
                      </a:lnTo>
                      <a:lnTo>
                        <a:pt x="398" y="7"/>
                      </a:lnTo>
                      <a:lnTo>
                        <a:pt x="419" y="0"/>
                      </a:lnTo>
                      <a:lnTo>
                        <a:pt x="429" y="18"/>
                      </a:lnTo>
                      <a:lnTo>
                        <a:pt x="443" y="32"/>
                      </a:lnTo>
                      <a:lnTo>
                        <a:pt x="465" y="48"/>
                      </a:lnTo>
                      <a:lnTo>
                        <a:pt x="475" y="51"/>
                      </a:lnTo>
                      <a:lnTo>
                        <a:pt x="499" y="42"/>
                      </a:lnTo>
                      <a:lnTo>
                        <a:pt x="507" y="45"/>
                      </a:lnTo>
                      <a:lnTo>
                        <a:pt x="525" y="45"/>
                      </a:lnTo>
                      <a:lnTo>
                        <a:pt x="541" y="43"/>
                      </a:lnTo>
                      <a:lnTo>
                        <a:pt x="548" y="40"/>
                      </a:lnTo>
                      <a:lnTo>
                        <a:pt x="557" y="45"/>
                      </a:lnTo>
                      <a:lnTo>
                        <a:pt x="564" y="51"/>
                      </a:lnTo>
                      <a:lnTo>
                        <a:pt x="574" y="53"/>
                      </a:lnTo>
                      <a:lnTo>
                        <a:pt x="580" y="53"/>
                      </a:lnTo>
                      <a:lnTo>
                        <a:pt x="585" y="52"/>
                      </a:lnTo>
                      <a:lnTo>
                        <a:pt x="604" y="56"/>
                      </a:lnTo>
                      <a:lnTo>
                        <a:pt x="604" y="61"/>
                      </a:lnTo>
                      <a:lnTo>
                        <a:pt x="606" y="66"/>
                      </a:lnTo>
                      <a:lnTo>
                        <a:pt x="612" y="71"/>
                      </a:lnTo>
                      <a:lnTo>
                        <a:pt x="613" y="73"/>
                      </a:lnTo>
                      <a:lnTo>
                        <a:pt x="617" y="78"/>
                      </a:lnTo>
                      <a:lnTo>
                        <a:pt x="621" y="79"/>
                      </a:lnTo>
                      <a:lnTo>
                        <a:pt x="623" y="83"/>
                      </a:lnTo>
                      <a:lnTo>
                        <a:pt x="622" y="85"/>
                      </a:lnTo>
                      <a:lnTo>
                        <a:pt x="621" y="85"/>
                      </a:lnTo>
                      <a:lnTo>
                        <a:pt x="620" y="88"/>
                      </a:lnTo>
                      <a:lnTo>
                        <a:pt x="626" y="96"/>
                      </a:lnTo>
                      <a:lnTo>
                        <a:pt x="622" y="104"/>
                      </a:lnTo>
                      <a:lnTo>
                        <a:pt x="624" y="111"/>
                      </a:lnTo>
                      <a:lnTo>
                        <a:pt x="627" y="122"/>
                      </a:lnTo>
                      <a:lnTo>
                        <a:pt x="626" y="131"/>
                      </a:lnTo>
                      <a:lnTo>
                        <a:pt x="626" y="141"/>
                      </a:lnTo>
                      <a:lnTo>
                        <a:pt x="623" y="144"/>
                      </a:lnTo>
                      <a:lnTo>
                        <a:pt x="631" y="152"/>
                      </a:lnTo>
                      <a:lnTo>
                        <a:pt x="631" y="156"/>
                      </a:lnTo>
                      <a:lnTo>
                        <a:pt x="631" y="160"/>
                      </a:lnTo>
                      <a:lnTo>
                        <a:pt x="629" y="166"/>
                      </a:lnTo>
                      <a:lnTo>
                        <a:pt x="628" y="171"/>
                      </a:lnTo>
                      <a:lnTo>
                        <a:pt x="631" y="179"/>
                      </a:lnTo>
                      <a:lnTo>
                        <a:pt x="633" y="186"/>
                      </a:lnTo>
                      <a:lnTo>
                        <a:pt x="633" y="192"/>
                      </a:lnTo>
                      <a:lnTo>
                        <a:pt x="640" y="207"/>
                      </a:lnTo>
                      <a:lnTo>
                        <a:pt x="649" y="215"/>
                      </a:lnTo>
                      <a:lnTo>
                        <a:pt x="656" y="220"/>
                      </a:lnTo>
                      <a:lnTo>
                        <a:pt x="656" y="222"/>
                      </a:lnTo>
                      <a:lnTo>
                        <a:pt x="651" y="224"/>
                      </a:lnTo>
                      <a:lnTo>
                        <a:pt x="648" y="231"/>
                      </a:lnTo>
                      <a:lnTo>
                        <a:pt x="647" y="238"/>
                      </a:lnTo>
                      <a:lnTo>
                        <a:pt x="649" y="242"/>
                      </a:lnTo>
                      <a:lnTo>
                        <a:pt x="649" y="245"/>
                      </a:lnTo>
                      <a:lnTo>
                        <a:pt x="647" y="246"/>
                      </a:lnTo>
                      <a:lnTo>
                        <a:pt x="639" y="242"/>
                      </a:lnTo>
                      <a:lnTo>
                        <a:pt x="627" y="242"/>
                      </a:lnTo>
                      <a:lnTo>
                        <a:pt x="616" y="241"/>
                      </a:lnTo>
                      <a:lnTo>
                        <a:pt x="611" y="242"/>
                      </a:lnTo>
                      <a:lnTo>
                        <a:pt x="580" y="242"/>
                      </a:lnTo>
                      <a:lnTo>
                        <a:pt x="570" y="245"/>
                      </a:lnTo>
                      <a:lnTo>
                        <a:pt x="567" y="247"/>
                      </a:lnTo>
                      <a:lnTo>
                        <a:pt x="563" y="249"/>
                      </a:lnTo>
                      <a:lnTo>
                        <a:pt x="556" y="246"/>
                      </a:lnTo>
                      <a:lnTo>
                        <a:pt x="553" y="247"/>
                      </a:lnTo>
                      <a:lnTo>
                        <a:pt x="551" y="252"/>
                      </a:lnTo>
                      <a:lnTo>
                        <a:pt x="552" y="257"/>
                      </a:lnTo>
                      <a:lnTo>
                        <a:pt x="551" y="263"/>
                      </a:lnTo>
                      <a:lnTo>
                        <a:pt x="548" y="266"/>
                      </a:lnTo>
                      <a:lnTo>
                        <a:pt x="535" y="272"/>
                      </a:lnTo>
                      <a:lnTo>
                        <a:pt x="527" y="273"/>
                      </a:lnTo>
                      <a:lnTo>
                        <a:pt x="520" y="274"/>
                      </a:lnTo>
                      <a:lnTo>
                        <a:pt x="513" y="273"/>
                      </a:lnTo>
                      <a:lnTo>
                        <a:pt x="508" y="273"/>
                      </a:lnTo>
                      <a:lnTo>
                        <a:pt x="503" y="277"/>
                      </a:lnTo>
                      <a:lnTo>
                        <a:pt x="502" y="282"/>
                      </a:lnTo>
                      <a:lnTo>
                        <a:pt x="502" y="288"/>
                      </a:lnTo>
                      <a:lnTo>
                        <a:pt x="503" y="290"/>
                      </a:lnTo>
                      <a:lnTo>
                        <a:pt x="508" y="290"/>
                      </a:lnTo>
                      <a:lnTo>
                        <a:pt x="509" y="293"/>
                      </a:lnTo>
                      <a:lnTo>
                        <a:pt x="504" y="298"/>
                      </a:lnTo>
                      <a:lnTo>
                        <a:pt x="503" y="309"/>
                      </a:lnTo>
                      <a:lnTo>
                        <a:pt x="504" y="309"/>
                      </a:lnTo>
                      <a:lnTo>
                        <a:pt x="507" y="308"/>
                      </a:lnTo>
                      <a:lnTo>
                        <a:pt x="509" y="308"/>
                      </a:lnTo>
                      <a:lnTo>
                        <a:pt x="510" y="310"/>
                      </a:lnTo>
                      <a:lnTo>
                        <a:pt x="515" y="314"/>
                      </a:lnTo>
                      <a:lnTo>
                        <a:pt x="516" y="317"/>
                      </a:lnTo>
                      <a:lnTo>
                        <a:pt x="514" y="321"/>
                      </a:lnTo>
                      <a:lnTo>
                        <a:pt x="493" y="325"/>
                      </a:lnTo>
                      <a:lnTo>
                        <a:pt x="467" y="342"/>
                      </a:lnTo>
                      <a:lnTo>
                        <a:pt x="461" y="342"/>
                      </a:lnTo>
                      <a:lnTo>
                        <a:pt x="446" y="348"/>
                      </a:lnTo>
                      <a:lnTo>
                        <a:pt x="436" y="355"/>
                      </a:lnTo>
                      <a:lnTo>
                        <a:pt x="433" y="363"/>
                      </a:lnTo>
                      <a:lnTo>
                        <a:pt x="433" y="365"/>
                      </a:lnTo>
                      <a:lnTo>
                        <a:pt x="430" y="371"/>
                      </a:lnTo>
                      <a:lnTo>
                        <a:pt x="424" y="376"/>
                      </a:lnTo>
                      <a:lnTo>
                        <a:pt x="418" y="381"/>
                      </a:lnTo>
                      <a:lnTo>
                        <a:pt x="401" y="389"/>
                      </a:lnTo>
                      <a:lnTo>
                        <a:pt x="385" y="391"/>
                      </a:lnTo>
                      <a:lnTo>
                        <a:pt x="376" y="391"/>
                      </a:lnTo>
                      <a:lnTo>
                        <a:pt x="371" y="394"/>
                      </a:lnTo>
                      <a:lnTo>
                        <a:pt x="354" y="392"/>
                      </a:lnTo>
                      <a:lnTo>
                        <a:pt x="353" y="396"/>
                      </a:lnTo>
                      <a:lnTo>
                        <a:pt x="353" y="405"/>
                      </a:lnTo>
                      <a:lnTo>
                        <a:pt x="350" y="406"/>
                      </a:lnTo>
                      <a:lnTo>
                        <a:pt x="342" y="406"/>
                      </a:lnTo>
                      <a:lnTo>
                        <a:pt x="337" y="403"/>
                      </a:lnTo>
                      <a:lnTo>
                        <a:pt x="330" y="405"/>
                      </a:lnTo>
                      <a:lnTo>
                        <a:pt x="323" y="403"/>
                      </a:lnTo>
                      <a:lnTo>
                        <a:pt x="319" y="407"/>
                      </a:lnTo>
                      <a:lnTo>
                        <a:pt x="312" y="413"/>
                      </a:lnTo>
                      <a:lnTo>
                        <a:pt x="306" y="417"/>
                      </a:lnTo>
                      <a:lnTo>
                        <a:pt x="299" y="423"/>
                      </a:lnTo>
                      <a:lnTo>
                        <a:pt x="287" y="423"/>
                      </a:lnTo>
                      <a:lnTo>
                        <a:pt x="266" y="437"/>
                      </a:lnTo>
                      <a:lnTo>
                        <a:pt x="240" y="4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4" name="Freeform 183"/>
                <p:cNvSpPr>
                  <a:spLocks noChangeAspect="1"/>
                </p:cNvSpPr>
                <p:nvPr/>
              </p:nvSpPr>
              <p:spPr bwMode="gray">
                <a:xfrm>
                  <a:off x="5474492" y="3484909"/>
                  <a:ext cx="177800" cy="234950"/>
                </a:xfrm>
                <a:custGeom>
                  <a:avLst/>
                  <a:gdLst/>
                  <a:ahLst/>
                  <a:cxnLst>
                    <a:cxn ang="0">
                      <a:pos x="6" y="708"/>
                    </a:cxn>
                    <a:cxn ang="0">
                      <a:pos x="0" y="604"/>
                    </a:cxn>
                    <a:cxn ang="0">
                      <a:pos x="3" y="496"/>
                    </a:cxn>
                    <a:cxn ang="0">
                      <a:pos x="48" y="437"/>
                    </a:cxn>
                    <a:cxn ang="0">
                      <a:pos x="102" y="414"/>
                    </a:cxn>
                    <a:cxn ang="0">
                      <a:pos x="148" y="384"/>
                    </a:cxn>
                    <a:cxn ang="0">
                      <a:pos x="302" y="297"/>
                    </a:cxn>
                    <a:cxn ang="0">
                      <a:pos x="384" y="212"/>
                    </a:cxn>
                    <a:cxn ang="0">
                      <a:pos x="166" y="154"/>
                    </a:cxn>
                    <a:cxn ang="0">
                      <a:pos x="132" y="122"/>
                    </a:cxn>
                    <a:cxn ang="0">
                      <a:pos x="119" y="107"/>
                    </a:cxn>
                    <a:cxn ang="0">
                      <a:pos x="103" y="88"/>
                    </a:cxn>
                    <a:cxn ang="0">
                      <a:pos x="103" y="55"/>
                    </a:cxn>
                    <a:cxn ang="0">
                      <a:pos x="120" y="25"/>
                    </a:cxn>
                    <a:cxn ang="0">
                      <a:pos x="130" y="29"/>
                    </a:cxn>
                    <a:cxn ang="0">
                      <a:pos x="151" y="57"/>
                    </a:cxn>
                    <a:cxn ang="0">
                      <a:pos x="186" y="84"/>
                    </a:cxn>
                    <a:cxn ang="0">
                      <a:pos x="222" y="77"/>
                    </a:cxn>
                    <a:cxn ang="0">
                      <a:pos x="248" y="64"/>
                    </a:cxn>
                    <a:cxn ang="0">
                      <a:pos x="258" y="57"/>
                    </a:cxn>
                    <a:cxn ang="0">
                      <a:pos x="269" y="61"/>
                    </a:cxn>
                    <a:cxn ang="0">
                      <a:pos x="291" y="67"/>
                    </a:cxn>
                    <a:cxn ang="0">
                      <a:pos x="317" y="61"/>
                    </a:cxn>
                    <a:cxn ang="0">
                      <a:pos x="336" y="48"/>
                    </a:cxn>
                    <a:cxn ang="0">
                      <a:pos x="365" y="46"/>
                    </a:cxn>
                    <a:cxn ang="0">
                      <a:pos x="393" y="43"/>
                    </a:cxn>
                    <a:cxn ang="0">
                      <a:pos x="417" y="33"/>
                    </a:cxn>
                    <a:cxn ang="0">
                      <a:pos x="451" y="28"/>
                    </a:cxn>
                    <a:cxn ang="0">
                      <a:pos x="473" y="25"/>
                    </a:cxn>
                    <a:cxn ang="0">
                      <a:pos x="501" y="17"/>
                    </a:cxn>
                    <a:cxn ang="0">
                      <a:pos x="527" y="0"/>
                    </a:cxn>
                    <a:cxn ang="0">
                      <a:pos x="555" y="7"/>
                    </a:cxn>
                    <a:cxn ang="0">
                      <a:pos x="555" y="19"/>
                    </a:cxn>
                    <a:cxn ang="0">
                      <a:pos x="548" y="41"/>
                    </a:cxn>
                    <a:cxn ang="0">
                      <a:pos x="552" y="59"/>
                    </a:cxn>
                    <a:cxn ang="0">
                      <a:pos x="551" y="78"/>
                    </a:cxn>
                    <a:cxn ang="0">
                      <a:pos x="551" y="84"/>
                    </a:cxn>
                    <a:cxn ang="0">
                      <a:pos x="556" y="84"/>
                    </a:cxn>
                    <a:cxn ang="0">
                      <a:pos x="560" y="91"/>
                    </a:cxn>
                    <a:cxn ang="0">
                      <a:pos x="545" y="88"/>
                    </a:cxn>
                    <a:cxn ang="0">
                      <a:pos x="539" y="99"/>
                    </a:cxn>
                    <a:cxn ang="0">
                      <a:pos x="530" y="145"/>
                    </a:cxn>
                    <a:cxn ang="0">
                      <a:pos x="518" y="164"/>
                    </a:cxn>
                    <a:cxn ang="0">
                      <a:pos x="497" y="202"/>
                    </a:cxn>
                    <a:cxn ang="0">
                      <a:pos x="485" y="215"/>
                    </a:cxn>
                    <a:cxn ang="0">
                      <a:pos x="479" y="237"/>
                    </a:cxn>
                    <a:cxn ang="0">
                      <a:pos x="444" y="303"/>
                    </a:cxn>
                    <a:cxn ang="0">
                      <a:pos x="422" y="351"/>
                    </a:cxn>
                    <a:cxn ang="0">
                      <a:pos x="414" y="358"/>
                    </a:cxn>
                    <a:cxn ang="0">
                      <a:pos x="389" y="389"/>
                    </a:cxn>
                    <a:cxn ang="0">
                      <a:pos x="382" y="405"/>
                    </a:cxn>
                    <a:cxn ang="0">
                      <a:pos x="363" y="432"/>
                    </a:cxn>
                    <a:cxn ang="0">
                      <a:pos x="334" y="461"/>
                    </a:cxn>
                    <a:cxn ang="0">
                      <a:pos x="297" y="492"/>
                    </a:cxn>
                    <a:cxn ang="0">
                      <a:pos x="277" y="520"/>
                    </a:cxn>
                    <a:cxn ang="0">
                      <a:pos x="243" y="545"/>
                    </a:cxn>
                    <a:cxn ang="0">
                      <a:pos x="216" y="554"/>
                    </a:cxn>
                    <a:cxn ang="0">
                      <a:pos x="120" y="640"/>
                    </a:cxn>
                    <a:cxn ang="0">
                      <a:pos x="91" y="663"/>
                    </a:cxn>
                    <a:cxn ang="0">
                      <a:pos x="87" y="665"/>
                    </a:cxn>
                    <a:cxn ang="0">
                      <a:pos x="83" y="674"/>
                    </a:cxn>
                    <a:cxn ang="0">
                      <a:pos x="61" y="705"/>
                    </a:cxn>
                    <a:cxn ang="0">
                      <a:pos x="32" y="739"/>
                    </a:cxn>
                  </a:cxnLst>
                  <a:rect l="0" t="0" r="r" b="b"/>
                  <a:pathLst>
                    <a:path w="561" h="740">
                      <a:moveTo>
                        <a:pt x="30" y="740"/>
                      </a:moveTo>
                      <a:lnTo>
                        <a:pt x="29" y="737"/>
                      </a:lnTo>
                      <a:lnTo>
                        <a:pt x="6" y="708"/>
                      </a:lnTo>
                      <a:lnTo>
                        <a:pt x="0" y="700"/>
                      </a:lnTo>
                      <a:lnTo>
                        <a:pt x="0" y="657"/>
                      </a:lnTo>
                      <a:lnTo>
                        <a:pt x="0" y="604"/>
                      </a:lnTo>
                      <a:lnTo>
                        <a:pt x="0" y="551"/>
                      </a:lnTo>
                      <a:lnTo>
                        <a:pt x="0" y="498"/>
                      </a:lnTo>
                      <a:lnTo>
                        <a:pt x="3" y="496"/>
                      </a:lnTo>
                      <a:lnTo>
                        <a:pt x="25" y="474"/>
                      </a:lnTo>
                      <a:lnTo>
                        <a:pt x="46" y="442"/>
                      </a:lnTo>
                      <a:lnTo>
                        <a:pt x="48" y="437"/>
                      </a:lnTo>
                      <a:lnTo>
                        <a:pt x="51" y="433"/>
                      </a:lnTo>
                      <a:lnTo>
                        <a:pt x="66" y="426"/>
                      </a:lnTo>
                      <a:lnTo>
                        <a:pt x="102" y="414"/>
                      </a:lnTo>
                      <a:lnTo>
                        <a:pt x="114" y="401"/>
                      </a:lnTo>
                      <a:lnTo>
                        <a:pt x="127" y="393"/>
                      </a:lnTo>
                      <a:lnTo>
                        <a:pt x="148" y="384"/>
                      </a:lnTo>
                      <a:lnTo>
                        <a:pt x="157" y="379"/>
                      </a:lnTo>
                      <a:lnTo>
                        <a:pt x="221" y="379"/>
                      </a:lnTo>
                      <a:lnTo>
                        <a:pt x="302" y="297"/>
                      </a:lnTo>
                      <a:lnTo>
                        <a:pt x="373" y="227"/>
                      </a:lnTo>
                      <a:lnTo>
                        <a:pt x="383" y="215"/>
                      </a:lnTo>
                      <a:lnTo>
                        <a:pt x="384" y="212"/>
                      </a:lnTo>
                      <a:lnTo>
                        <a:pt x="331" y="213"/>
                      </a:lnTo>
                      <a:lnTo>
                        <a:pt x="244" y="181"/>
                      </a:lnTo>
                      <a:lnTo>
                        <a:pt x="166" y="154"/>
                      </a:lnTo>
                      <a:lnTo>
                        <a:pt x="159" y="147"/>
                      </a:lnTo>
                      <a:lnTo>
                        <a:pt x="140" y="132"/>
                      </a:lnTo>
                      <a:lnTo>
                        <a:pt x="132" y="122"/>
                      </a:lnTo>
                      <a:lnTo>
                        <a:pt x="126" y="116"/>
                      </a:lnTo>
                      <a:lnTo>
                        <a:pt x="124" y="110"/>
                      </a:lnTo>
                      <a:lnTo>
                        <a:pt x="119" y="107"/>
                      </a:lnTo>
                      <a:lnTo>
                        <a:pt x="113" y="100"/>
                      </a:lnTo>
                      <a:lnTo>
                        <a:pt x="110" y="95"/>
                      </a:lnTo>
                      <a:lnTo>
                        <a:pt x="103" y="88"/>
                      </a:lnTo>
                      <a:lnTo>
                        <a:pt x="98" y="65"/>
                      </a:lnTo>
                      <a:lnTo>
                        <a:pt x="99" y="60"/>
                      </a:lnTo>
                      <a:lnTo>
                        <a:pt x="103" y="55"/>
                      </a:lnTo>
                      <a:lnTo>
                        <a:pt x="105" y="49"/>
                      </a:lnTo>
                      <a:lnTo>
                        <a:pt x="115" y="37"/>
                      </a:lnTo>
                      <a:lnTo>
                        <a:pt x="120" y="25"/>
                      </a:lnTo>
                      <a:lnTo>
                        <a:pt x="123" y="23"/>
                      </a:lnTo>
                      <a:lnTo>
                        <a:pt x="125" y="27"/>
                      </a:lnTo>
                      <a:lnTo>
                        <a:pt x="130" y="29"/>
                      </a:lnTo>
                      <a:lnTo>
                        <a:pt x="135" y="38"/>
                      </a:lnTo>
                      <a:lnTo>
                        <a:pt x="140" y="41"/>
                      </a:lnTo>
                      <a:lnTo>
                        <a:pt x="151" y="57"/>
                      </a:lnTo>
                      <a:lnTo>
                        <a:pt x="167" y="73"/>
                      </a:lnTo>
                      <a:lnTo>
                        <a:pt x="179" y="82"/>
                      </a:lnTo>
                      <a:lnTo>
                        <a:pt x="186" y="84"/>
                      </a:lnTo>
                      <a:lnTo>
                        <a:pt x="193" y="82"/>
                      </a:lnTo>
                      <a:lnTo>
                        <a:pt x="215" y="83"/>
                      </a:lnTo>
                      <a:lnTo>
                        <a:pt x="222" y="77"/>
                      </a:lnTo>
                      <a:lnTo>
                        <a:pt x="231" y="72"/>
                      </a:lnTo>
                      <a:lnTo>
                        <a:pt x="238" y="70"/>
                      </a:lnTo>
                      <a:lnTo>
                        <a:pt x="248" y="64"/>
                      </a:lnTo>
                      <a:lnTo>
                        <a:pt x="253" y="62"/>
                      </a:lnTo>
                      <a:lnTo>
                        <a:pt x="255" y="60"/>
                      </a:lnTo>
                      <a:lnTo>
                        <a:pt x="258" y="57"/>
                      </a:lnTo>
                      <a:lnTo>
                        <a:pt x="260" y="57"/>
                      </a:lnTo>
                      <a:lnTo>
                        <a:pt x="265" y="61"/>
                      </a:lnTo>
                      <a:lnTo>
                        <a:pt x="269" y="61"/>
                      </a:lnTo>
                      <a:lnTo>
                        <a:pt x="271" y="62"/>
                      </a:lnTo>
                      <a:lnTo>
                        <a:pt x="283" y="61"/>
                      </a:lnTo>
                      <a:lnTo>
                        <a:pt x="291" y="67"/>
                      </a:lnTo>
                      <a:lnTo>
                        <a:pt x="302" y="67"/>
                      </a:lnTo>
                      <a:lnTo>
                        <a:pt x="312" y="65"/>
                      </a:lnTo>
                      <a:lnTo>
                        <a:pt x="317" y="61"/>
                      </a:lnTo>
                      <a:lnTo>
                        <a:pt x="322" y="56"/>
                      </a:lnTo>
                      <a:lnTo>
                        <a:pt x="331" y="54"/>
                      </a:lnTo>
                      <a:lnTo>
                        <a:pt x="336" y="48"/>
                      </a:lnTo>
                      <a:lnTo>
                        <a:pt x="342" y="44"/>
                      </a:lnTo>
                      <a:lnTo>
                        <a:pt x="353" y="41"/>
                      </a:lnTo>
                      <a:lnTo>
                        <a:pt x="365" y="46"/>
                      </a:lnTo>
                      <a:lnTo>
                        <a:pt x="372" y="45"/>
                      </a:lnTo>
                      <a:lnTo>
                        <a:pt x="382" y="44"/>
                      </a:lnTo>
                      <a:lnTo>
                        <a:pt x="393" y="43"/>
                      </a:lnTo>
                      <a:lnTo>
                        <a:pt x="398" y="41"/>
                      </a:lnTo>
                      <a:lnTo>
                        <a:pt x="411" y="33"/>
                      </a:lnTo>
                      <a:lnTo>
                        <a:pt x="417" y="33"/>
                      </a:lnTo>
                      <a:lnTo>
                        <a:pt x="430" y="37"/>
                      </a:lnTo>
                      <a:lnTo>
                        <a:pt x="447" y="29"/>
                      </a:lnTo>
                      <a:lnTo>
                        <a:pt x="451" y="28"/>
                      </a:lnTo>
                      <a:lnTo>
                        <a:pt x="458" y="29"/>
                      </a:lnTo>
                      <a:lnTo>
                        <a:pt x="462" y="24"/>
                      </a:lnTo>
                      <a:lnTo>
                        <a:pt x="473" y="25"/>
                      </a:lnTo>
                      <a:lnTo>
                        <a:pt x="481" y="24"/>
                      </a:lnTo>
                      <a:lnTo>
                        <a:pt x="496" y="21"/>
                      </a:lnTo>
                      <a:lnTo>
                        <a:pt x="501" y="17"/>
                      </a:lnTo>
                      <a:lnTo>
                        <a:pt x="514" y="12"/>
                      </a:lnTo>
                      <a:lnTo>
                        <a:pt x="518" y="2"/>
                      </a:lnTo>
                      <a:lnTo>
                        <a:pt x="527" y="0"/>
                      </a:lnTo>
                      <a:lnTo>
                        <a:pt x="535" y="0"/>
                      </a:lnTo>
                      <a:lnTo>
                        <a:pt x="546" y="7"/>
                      </a:lnTo>
                      <a:lnTo>
                        <a:pt x="555" y="7"/>
                      </a:lnTo>
                      <a:lnTo>
                        <a:pt x="556" y="8"/>
                      </a:lnTo>
                      <a:lnTo>
                        <a:pt x="555" y="14"/>
                      </a:lnTo>
                      <a:lnTo>
                        <a:pt x="555" y="19"/>
                      </a:lnTo>
                      <a:lnTo>
                        <a:pt x="549" y="27"/>
                      </a:lnTo>
                      <a:lnTo>
                        <a:pt x="548" y="33"/>
                      </a:lnTo>
                      <a:lnTo>
                        <a:pt x="548" y="41"/>
                      </a:lnTo>
                      <a:lnTo>
                        <a:pt x="554" y="46"/>
                      </a:lnTo>
                      <a:lnTo>
                        <a:pt x="551" y="52"/>
                      </a:lnTo>
                      <a:lnTo>
                        <a:pt x="552" y="59"/>
                      </a:lnTo>
                      <a:lnTo>
                        <a:pt x="551" y="66"/>
                      </a:lnTo>
                      <a:lnTo>
                        <a:pt x="552" y="75"/>
                      </a:lnTo>
                      <a:lnTo>
                        <a:pt x="551" y="78"/>
                      </a:lnTo>
                      <a:lnTo>
                        <a:pt x="544" y="83"/>
                      </a:lnTo>
                      <a:lnTo>
                        <a:pt x="545" y="86"/>
                      </a:lnTo>
                      <a:lnTo>
                        <a:pt x="551" y="84"/>
                      </a:lnTo>
                      <a:lnTo>
                        <a:pt x="552" y="82"/>
                      </a:lnTo>
                      <a:lnTo>
                        <a:pt x="554" y="82"/>
                      </a:lnTo>
                      <a:lnTo>
                        <a:pt x="556" y="84"/>
                      </a:lnTo>
                      <a:lnTo>
                        <a:pt x="561" y="86"/>
                      </a:lnTo>
                      <a:lnTo>
                        <a:pt x="561" y="89"/>
                      </a:lnTo>
                      <a:lnTo>
                        <a:pt x="560" y="91"/>
                      </a:lnTo>
                      <a:lnTo>
                        <a:pt x="559" y="91"/>
                      </a:lnTo>
                      <a:lnTo>
                        <a:pt x="552" y="88"/>
                      </a:lnTo>
                      <a:lnTo>
                        <a:pt x="545" y="88"/>
                      </a:lnTo>
                      <a:lnTo>
                        <a:pt x="540" y="91"/>
                      </a:lnTo>
                      <a:lnTo>
                        <a:pt x="539" y="92"/>
                      </a:lnTo>
                      <a:lnTo>
                        <a:pt x="539" y="99"/>
                      </a:lnTo>
                      <a:lnTo>
                        <a:pt x="533" y="125"/>
                      </a:lnTo>
                      <a:lnTo>
                        <a:pt x="533" y="141"/>
                      </a:lnTo>
                      <a:lnTo>
                        <a:pt x="530" y="145"/>
                      </a:lnTo>
                      <a:lnTo>
                        <a:pt x="528" y="156"/>
                      </a:lnTo>
                      <a:lnTo>
                        <a:pt x="524" y="159"/>
                      </a:lnTo>
                      <a:lnTo>
                        <a:pt x="518" y="164"/>
                      </a:lnTo>
                      <a:lnTo>
                        <a:pt x="511" y="181"/>
                      </a:lnTo>
                      <a:lnTo>
                        <a:pt x="502" y="190"/>
                      </a:lnTo>
                      <a:lnTo>
                        <a:pt x="497" y="202"/>
                      </a:lnTo>
                      <a:lnTo>
                        <a:pt x="497" y="204"/>
                      </a:lnTo>
                      <a:lnTo>
                        <a:pt x="492" y="207"/>
                      </a:lnTo>
                      <a:lnTo>
                        <a:pt x="485" y="215"/>
                      </a:lnTo>
                      <a:lnTo>
                        <a:pt x="482" y="220"/>
                      </a:lnTo>
                      <a:lnTo>
                        <a:pt x="480" y="226"/>
                      </a:lnTo>
                      <a:lnTo>
                        <a:pt x="479" y="237"/>
                      </a:lnTo>
                      <a:lnTo>
                        <a:pt x="462" y="271"/>
                      </a:lnTo>
                      <a:lnTo>
                        <a:pt x="447" y="296"/>
                      </a:lnTo>
                      <a:lnTo>
                        <a:pt x="444" y="303"/>
                      </a:lnTo>
                      <a:lnTo>
                        <a:pt x="438" y="325"/>
                      </a:lnTo>
                      <a:lnTo>
                        <a:pt x="431" y="344"/>
                      </a:lnTo>
                      <a:lnTo>
                        <a:pt x="422" y="351"/>
                      </a:lnTo>
                      <a:lnTo>
                        <a:pt x="419" y="353"/>
                      </a:lnTo>
                      <a:lnTo>
                        <a:pt x="416" y="357"/>
                      </a:lnTo>
                      <a:lnTo>
                        <a:pt x="414" y="358"/>
                      </a:lnTo>
                      <a:lnTo>
                        <a:pt x="409" y="363"/>
                      </a:lnTo>
                      <a:lnTo>
                        <a:pt x="394" y="378"/>
                      </a:lnTo>
                      <a:lnTo>
                        <a:pt x="389" y="389"/>
                      </a:lnTo>
                      <a:lnTo>
                        <a:pt x="389" y="390"/>
                      </a:lnTo>
                      <a:lnTo>
                        <a:pt x="388" y="395"/>
                      </a:lnTo>
                      <a:lnTo>
                        <a:pt x="382" y="405"/>
                      </a:lnTo>
                      <a:lnTo>
                        <a:pt x="373" y="420"/>
                      </a:lnTo>
                      <a:lnTo>
                        <a:pt x="362" y="432"/>
                      </a:lnTo>
                      <a:lnTo>
                        <a:pt x="363" y="432"/>
                      </a:lnTo>
                      <a:lnTo>
                        <a:pt x="352" y="442"/>
                      </a:lnTo>
                      <a:lnTo>
                        <a:pt x="340" y="453"/>
                      </a:lnTo>
                      <a:lnTo>
                        <a:pt x="334" y="461"/>
                      </a:lnTo>
                      <a:lnTo>
                        <a:pt x="323" y="474"/>
                      </a:lnTo>
                      <a:lnTo>
                        <a:pt x="306" y="486"/>
                      </a:lnTo>
                      <a:lnTo>
                        <a:pt x="297" y="492"/>
                      </a:lnTo>
                      <a:lnTo>
                        <a:pt x="297" y="495"/>
                      </a:lnTo>
                      <a:lnTo>
                        <a:pt x="290" y="506"/>
                      </a:lnTo>
                      <a:lnTo>
                        <a:pt x="277" y="520"/>
                      </a:lnTo>
                      <a:lnTo>
                        <a:pt x="264" y="532"/>
                      </a:lnTo>
                      <a:lnTo>
                        <a:pt x="249" y="541"/>
                      </a:lnTo>
                      <a:lnTo>
                        <a:pt x="243" y="545"/>
                      </a:lnTo>
                      <a:lnTo>
                        <a:pt x="231" y="549"/>
                      </a:lnTo>
                      <a:lnTo>
                        <a:pt x="223" y="550"/>
                      </a:lnTo>
                      <a:lnTo>
                        <a:pt x="216" y="554"/>
                      </a:lnTo>
                      <a:lnTo>
                        <a:pt x="193" y="572"/>
                      </a:lnTo>
                      <a:lnTo>
                        <a:pt x="139" y="620"/>
                      </a:lnTo>
                      <a:lnTo>
                        <a:pt x="120" y="640"/>
                      </a:lnTo>
                      <a:lnTo>
                        <a:pt x="113" y="648"/>
                      </a:lnTo>
                      <a:lnTo>
                        <a:pt x="103" y="659"/>
                      </a:lnTo>
                      <a:lnTo>
                        <a:pt x="91" y="663"/>
                      </a:lnTo>
                      <a:lnTo>
                        <a:pt x="87" y="660"/>
                      </a:lnTo>
                      <a:lnTo>
                        <a:pt x="84" y="665"/>
                      </a:lnTo>
                      <a:lnTo>
                        <a:pt x="87" y="665"/>
                      </a:lnTo>
                      <a:lnTo>
                        <a:pt x="88" y="669"/>
                      </a:lnTo>
                      <a:lnTo>
                        <a:pt x="87" y="672"/>
                      </a:lnTo>
                      <a:lnTo>
                        <a:pt x="83" y="674"/>
                      </a:lnTo>
                      <a:lnTo>
                        <a:pt x="81" y="681"/>
                      </a:lnTo>
                      <a:lnTo>
                        <a:pt x="75" y="691"/>
                      </a:lnTo>
                      <a:lnTo>
                        <a:pt x="61" y="705"/>
                      </a:lnTo>
                      <a:lnTo>
                        <a:pt x="50" y="718"/>
                      </a:lnTo>
                      <a:lnTo>
                        <a:pt x="37" y="730"/>
                      </a:lnTo>
                      <a:lnTo>
                        <a:pt x="32" y="739"/>
                      </a:lnTo>
                      <a:lnTo>
                        <a:pt x="30" y="74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5" name="Freeform 184"/>
                <p:cNvSpPr>
                  <a:spLocks noChangeAspect="1"/>
                </p:cNvSpPr>
                <p:nvPr/>
              </p:nvSpPr>
              <p:spPr bwMode="gray">
                <a:xfrm>
                  <a:off x="4761706" y="3272184"/>
                  <a:ext cx="276225" cy="215900"/>
                </a:xfrm>
                <a:custGeom>
                  <a:avLst/>
                  <a:gdLst/>
                  <a:ahLst/>
                  <a:cxnLst>
                    <a:cxn ang="0">
                      <a:pos x="222" y="381"/>
                    </a:cxn>
                    <a:cxn ang="0">
                      <a:pos x="209" y="442"/>
                    </a:cxn>
                    <a:cxn ang="0">
                      <a:pos x="192" y="463"/>
                    </a:cxn>
                    <a:cxn ang="0">
                      <a:pos x="186" y="474"/>
                    </a:cxn>
                    <a:cxn ang="0">
                      <a:pos x="160" y="475"/>
                    </a:cxn>
                    <a:cxn ang="0">
                      <a:pos x="42" y="495"/>
                    </a:cxn>
                    <a:cxn ang="0">
                      <a:pos x="3" y="511"/>
                    </a:cxn>
                    <a:cxn ang="0">
                      <a:pos x="11" y="532"/>
                    </a:cxn>
                    <a:cxn ang="0">
                      <a:pos x="15" y="550"/>
                    </a:cxn>
                    <a:cxn ang="0">
                      <a:pos x="49" y="588"/>
                    </a:cxn>
                    <a:cxn ang="0">
                      <a:pos x="70" y="622"/>
                    </a:cxn>
                    <a:cxn ang="0">
                      <a:pos x="92" y="629"/>
                    </a:cxn>
                    <a:cxn ang="0">
                      <a:pos x="106" y="622"/>
                    </a:cxn>
                    <a:cxn ang="0">
                      <a:pos x="119" y="637"/>
                    </a:cxn>
                    <a:cxn ang="0">
                      <a:pos x="109" y="641"/>
                    </a:cxn>
                    <a:cxn ang="0">
                      <a:pos x="116" y="656"/>
                    </a:cxn>
                    <a:cxn ang="0">
                      <a:pos x="127" y="653"/>
                    </a:cxn>
                    <a:cxn ang="0">
                      <a:pos x="143" y="645"/>
                    </a:cxn>
                    <a:cxn ang="0">
                      <a:pos x="165" y="653"/>
                    </a:cxn>
                    <a:cxn ang="0">
                      <a:pos x="193" y="678"/>
                    </a:cxn>
                    <a:cxn ang="0">
                      <a:pos x="193" y="637"/>
                    </a:cxn>
                    <a:cxn ang="0">
                      <a:pos x="206" y="624"/>
                    </a:cxn>
                    <a:cxn ang="0">
                      <a:pos x="221" y="586"/>
                    </a:cxn>
                    <a:cxn ang="0">
                      <a:pos x="259" y="565"/>
                    </a:cxn>
                    <a:cxn ang="0">
                      <a:pos x="291" y="561"/>
                    </a:cxn>
                    <a:cxn ang="0">
                      <a:pos x="365" y="602"/>
                    </a:cxn>
                    <a:cxn ang="0">
                      <a:pos x="386" y="609"/>
                    </a:cxn>
                    <a:cxn ang="0">
                      <a:pos x="418" y="588"/>
                    </a:cxn>
                    <a:cxn ang="0">
                      <a:pos x="471" y="613"/>
                    </a:cxn>
                    <a:cxn ang="0">
                      <a:pos x="519" y="618"/>
                    </a:cxn>
                    <a:cxn ang="0">
                      <a:pos x="559" y="588"/>
                    </a:cxn>
                    <a:cxn ang="0">
                      <a:pos x="613" y="587"/>
                    </a:cxn>
                    <a:cxn ang="0">
                      <a:pos x="647" y="591"/>
                    </a:cxn>
                    <a:cxn ang="0">
                      <a:pos x="672" y="597"/>
                    </a:cxn>
                    <a:cxn ang="0">
                      <a:pos x="688" y="582"/>
                    </a:cxn>
                    <a:cxn ang="0">
                      <a:pos x="708" y="576"/>
                    </a:cxn>
                    <a:cxn ang="0">
                      <a:pos x="718" y="561"/>
                    </a:cxn>
                    <a:cxn ang="0">
                      <a:pos x="709" y="545"/>
                    </a:cxn>
                    <a:cxn ang="0">
                      <a:pos x="725" y="533"/>
                    </a:cxn>
                    <a:cxn ang="0">
                      <a:pos x="732" y="515"/>
                    </a:cxn>
                    <a:cxn ang="0">
                      <a:pos x="746" y="501"/>
                    </a:cxn>
                    <a:cxn ang="0">
                      <a:pos x="838" y="386"/>
                    </a:cxn>
                    <a:cxn ang="0">
                      <a:pos x="872" y="184"/>
                    </a:cxn>
                    <a:cxn ang="0">
                      <a:pos x="837" y="160"/>
                    </a:cxn>
                    <a:cxn ang="0">
                      <a:pos x="826" y="135"/>
                    </a:cxn>
                    <a:cxn ang="0">
                      <a:pos x="818" y="117"/>
                    </a:cxn>
                    <a:cxn ang="0">
                      <a:pos x="795" y="26"/>
                    </a:cxn>
                    <a:cxn ang="0">
                      <a:pos x="773" y="11"/>
                    </a:cxn>
                    <a:cxn ang="0">
                      <a:pos x="720" y="1"/>
                    </a:cxn>
                    <a:cxn ang="0">
                      <a:pos x="643" y="1"/>
                    </a:cxn>
                    <a:cxn ang="0">
                      <a:pos x="568" y="53"/>
                    </a:cxn>
                    <a:cxn ang="0">
                      <a:pos x="437" y="145"/>
                    </a:cxn>
                    <a:cxn ang="0">
                      <a:pos x="307" y="236"/>
                    </a:cxn>
                    <a:cxn ang="0">
                      <a:pos x="221" y="257"/>
                    </a:cxn>
                    <a:cxn ang="0">
                      <a:pos x="222" y="271"/>
                    </a:cxn>
                  </a:cxnLst>
                  <a:rect l="0" t="0" r="r" b="b"/>
                  <a:pathLst>
                    <a:path w="872" h="678">
                      <a:moveTo>
                        <a:pt x="222" y="271"/>
                      </a:moveTo>
                      <a:lnTo>
                        <a:pt x="222" y="327"/>
                      </a:lnTo>
                      <a:lnTo>
                        <a:pt x="222" y="381"/>
                      </a:lnTo>
                      <a:lnTo>
                        <a:pt x="222" y="435"/>
                      </a:lnTo>
                      <a:lnTo>
                        <a:pt x="219" y="436"/>
                      </a:lnTo>
                      <a:lnTo>
                        <a:pt x="209" y="442"/>
                      </a:lnTo>
                      <a:lnTo>
                        <a:pt x="205" y="448"/>
                      </a:lnTo>
                      <a:lnTo>
                        <a:pt x="204" y="456"/>
                      </a:lnTo>
                      <a:lnTo>
                        <a:pt x="192" y="463"/>
                      </a:lnTo>
                      <a:lnTo>
                        <a:pt x="188" y="466"/>
                      </a:lnTo>
                      <a:lnTo>
                        <a:pt x="186" y="469"/>
                      </a:lnTo>
                      <a:lnTo>
                        <a:pt x="186" y="474"/>
                      </a:lnTo>
                      <a:lnTo>
                        <a:pt x="173" y="473"/>
                      </a:lnTo>
                      <a:lnTo>
                        <a:pt x="160" y="472"/>
                      </a:lnTo>
                      <a:lnTo>
                        <a:pt x="160" y="475"/>
                      </a:lnTo>
                      <a:lnTo>
                        <a:pt x="155" y="474"/>
                      </a:lnTo>
                      <a:lnTo>
                        <a:pt x="66" y="475"/>
                      </a:lnTo>
                      <a:lnTo>
                        <a:pt x="42" y="495"/>
                      </a:lnTo>
                      <a:lnTo>
                        <a:pt x="5" y="495"/>
                      </a:lnTo>
                      <a:lnTo>
                        <a:pt x="4" y="499"/>
                      </a:lnTo>
                      <a:lnTo>
                        <a:pt x="3" y="511"/>
                      </a:lnTo>
                      <a:lnTo>
                        <a:pt x="0" y="521"/>
                      </a:lnTo>
                      <a:lnTo>
                        <a:pt x="1" y="523"/>
                      </a:lnTo>
                      <a:lnTo>
                        <a:pt x="11" y="532"/>
                      </a:lnTo>
                      <a:lnTo>
                        <a:pt x="12" y="534"/>
                      </a:lnTo>
                      <a:lnTo>
                        <a:pt x="11" y="543"/>
                      </a:lnTo>
                      <a:lnTo>
                        <a:pt x="15" y="550"/>
                      </a:lnTo>
                      <a:lnTo>
                        <a:pt x="27" y="565"/>
                      </a:lnTo>
                      <a:lnTo>
                        <a:pt x="44" y="579"/>
                      </a:lnTo>
                      <a:lnTo>
                        <a:pt x="49" y="588"/>
                      </a:lnTo>
                      <a:lnTo>
                        <a:pt x="55" y="603"/>
                      </a:lnTo>
                      <a:lnTo>
                        <a:pt x="59" y="609"/>
                      </a:lnTo>
                      <a:lnTo>
                        <a:pt x="70" y="622"/>
                      </a:lnTo>
                      <a:lnTo>
                        <a:pt x="78" y="626"/>
                      </a:lnTo>
                      <a:lnTo>
                        <a:pt x="89" y="629"/>
                      </a:lnTo>
                      <a:lnTo>
                        <a:pt x="92" y="629"/>
                      </a:lnTo>
                      <a:lnTo>
                        <a:pt x="97" y="628"/>
                      </a:lnTo>
                      <a:lnTo>
                        <a:pt x="102" y="623"/>
                      </a:lnTo>
                      <a:lnTo>
                        <a:pt x="106" y="622"/>
                      </a:lnTo>
                      <a:lnTo>
                        <a:pt x="112" y="625"/>
                      </a:lnTo>
                      <a:lnTo>
                        <a:pt x="118" y="635"/>
                      </a:lnTo>
                      <a:lnTo>
                        <a:pt x="119" y="637"/>
                      </a:lnTo>
                      <a:lnTo>
                        <a:pt x="118" y="640"/>
                      </a:lnTo>
                      <a:lnTo>
                        <a:pt x="113" y="640"/>
                      </a:lnTo>
                      <a:lnTo>
                        <a:pt x="109" y="641"/>
                      </a:lnTo>
                      <a:lnTo>
                        <a:pt x="108" y="645"/>
                      </a:lnTo>
                      <a:lnTo>
                        <a:pt x="109" y="649"/>
                      </a:lnTo>
                      <a:lnTo>
                        <a:pt x="116" y="656"/>
                      </a:lnTo>
                      <a:lnTo>
                        <a:pt x="127" y="666"/>
                      </a:lnTo>
                      <a:lnTo>
                        <a:pt x="134" y="662"/>
                      </a:lnTo>
                      <a:lnTo>
                        <a:pt x="127" y="653"/>
                      </a:lnTo>
                      <a:lnTo>
                        <a:pt x="127" y="649"/>
                      </a:lnTo>
                      <a:lnTo>
                        <a:pt x="138" y="646"/>
                      </a:lnTo>
                      <a:lnTo>
                        <a:pt x="143" y="645"/>
                      </a:lnTo>
                      <a:lnTo>
                        <a:pt x="151" y="641"/>
                      </a:lnTo>
                      <a:lnTo>
                        <a:pt x="154" y="642"/>
                      </a:lnTo>
                      <a:lnTo>
                        <a:pt x="165" y="653"/>
                      </a:lnTo>
                      <a:lnTo>
                        <a:pt x="177" y="666"/>
                      </a:lnTo>
                      <a:lnTo>
                        <a:pt x="184" y="671"/>
                      </a:lnTo>
                      <a:lnTo>
                        <a:pt x="193" y="678"/>
                      </a:lnTo>
                      <a:lnTo>
                        <a:pt x="194" y="671"/>
                      </a:lnTo>
                      <a:lnTo>
                        <a:pt x="192" y="646"/>
                      </a:lnTo>
                      <a:lnTo>
                        <a:pt x="193" y="637"/>
                      </a:lnTo>
                      <a:lnTo>
                        <a:pt x="195" y="633"/>
                      </a:lnTo>
                      <a:lnTo>
                        <a:pt x="199" y="628"/>
                      </a:lnTo>
                      <a:lnTo>
                        <a:pt x="206" y="624"/>
                      </a:lnTo>
                      <a:lnTo>
                        <a:pt x="211" y="618"/>
                      </a:lnTo>
                      <a:lnTo>
                        <a:pt x="219" y="604"/>
                      </a:lnTo>
                      <a:lnTo>
                        <a:pt x="221" y="586"/>
                      </a:lnTo>
                      <a:lnTo>
                        <a:pt x="222" y="582"/>
                      </a:lnTo>
                      <a:lnTo>
                        <a:pt x="240" y="570"/>
                      </a:lnTo>
                      <a:lnTo>
                        <a:pt x="259" y="565"/>
                      </a:lnTo>
                      <a:lnTo>
                        <a:pt x="277" y="565"/>
                      </a:lnTo>
                      <a:lnTo>
                        <a:pt x="283" y="564"/>
                      </a:lnTo>
                      <a:lnTo>
                        <a:pt x="291" y="561"/>
                      </a:lnTo>
                      <a:lnTo>
                        <a:pt x="306" y="563"/>
                      </a:lnTo>
                      <a:lnTo>
                        <a:pt x="343" y="581"/>
                      </a:lnTo>
                      <a:lnTo>
                        <a:pt x="365" y="602"/>
                      </a:lnTo>
                      <a:lnTo>
                        <a:pt x="372" y="607"/>
                      </a:lnTo>
                      <a:lnTo>
                        <a:pt x="377" y="609"/>
                      </a:lnTo>
                      <a:lnTo>
                        <a:pt x="386" y="609"/>
                      </a:lnTo>
                      <a:lnTo>
                        <a:pt x="392" y="599"/>
                      </a:lnTo>
                      <a:lnTo>
                        <a:pt x="408" y="591"/>
                      </a:lnTo>
                      <a:lnTo>
                        <a:pt x="418" y="588"/>
                      </a:lnTo>
                      <a:lnTo>
                        <a:pt x="430" y="588"/>
                      </a:lnTo>
                      <a:lnTo>
                        <a:pt x="447" y="598"/>
                      </a:lnTo>
                      <a:lnTo>
                        <a:pt x="471" y="613"/>
                      </a:lnTo>
                      <a:lnTo>
                        <a:pt x="483" y="617"/>
                      </a:lnTo>
                      <a:lnTo>
                        <a:pt x="506" y="619"/>
                      </a:lnTo>
                      <a:lnTo>
                        <a:pt x="519" y="618"/>
                      </a:lnTo>
                      <a:lnTo>
                        <a:pt x="533" y="608"/>
                      </a:lnTo>
                      <a:lnTo>
                        <a:pt x="550" y="593"/>
                      </a:lnTo>
                      <a:lnTo>
                        <a:pt x="559" y="588"/>
                      </a:lnTo>
                      <a:lnTo>
                        <a:pt x="585" y="588"/>
                      </a:lnTo>
                      <a:lnTo>
                        <a:pt x="603" y="591"/>
                      </a:lnTo>
                      <a:lnTo>
                        <a:pt x="613" y="587"/>
                      </a:lnTo>
                      <a:lnTo>
                        <a:pt x="633" y="585"/>
                      </a:lnTo>
                      <a:lnTo>
                        <a:pt x="640" y="587"/>
                      </a:lnTo>
                      <a:lnTo>
                        <a:pt x="647" y="591"/>
                      </a:lnTo>
                      <a:lnTo>
                        <a:pt x="655" y="593"/>
                      </a:lnTo>
                      <a:lnTo>
                        <a:pt x="661" y="597"/>
                      </a:lnTo>
                      <a:lnTo>
                        <a:pt x="672" y="597"/>
                      </a:lnTo>
                      <a:lnTo>
                        <a:pt x="678" y="593"/>
                      </a:lnTo>
                      <a:lnTo>
                        <a:pt x="688" y="583"/>
                      </a:lnTo>
                      <a:lnTo>
                        <a:pt x="688" y="582"/>
                      </a:lnTo>
                      <a:lnTo>
                        <a:pt x="694" y="577"/>
                      </a:lnTo>
                      <a:lnTo>
                        <a:pt x="702" y="576"/>
                      </a:lnTo>
                      <a:lnTo>
                        <a:pt x="708" y="576"/>
                      </a:lnTo>
                      <a:lnTo>
                        <a:pt x="714" y="564"/>
                      </a:lnTo>
                      <a:lnTo>
                        <a:pt x="715" y="564"/>
                      </a:lnTo>
                      <a:lnTo>
                        <a:pt x="718" y="561"/>
                      </a:lnTo>
                      <a:lnTo>
                        <a:pt x="713" y="556"/>
                      </a:lnTo>
                      <a:lnTo>
                        <a:pt x="709" y="550"/>
                      </a:lnTo>
                      <a:lnTo>
                        <a:pt x="709" y="545"/>
                      </a:lnTo>
                      <a:lnTo>
                        <a:pt x="714" y="538"/>
                      </a:lnTo>
                      <a:lnTo>
                        <a:pt x="720" y="534"/>
                      </a:lnTo>
                      <a:lnTo>
                        <a:pt x="725" y="533"/>
                      </a:lnTo>
                      <a:lnTo>
                        <a:pt x="730" y="531"/>
                      </a:lnTo>
                      <a:lnTo>
                        <a:pt x="727" y="520"/>
                      </a:lnTo>
                      <a:lnTo>
                        <a:pt x="732" y="515"/>
                      </a:lnTo>
                      <a:lnTo>
                        <a:pt x="740" y="513"/>
                      </a:lnTo>
                      <a:lnTo>
                        <a:pt x="740" y="504"/>
                      </a:lnTo>
                      <a:lnTo>
                        <a:pt x="746" y="501"/>
                      </a:lnTo>
                      <a:lnTo>
                        <a:pt x="746" y="490"/>
                      </a:lnTo>
                      <a:lnTo>
                        <a:pt x="834" y="391"/>
                      </a:lnTo>
                      <a:lnTo>
                        <a:pt x="838" y="386"/>
                      </a:lnTo>
                      <a:lnTo>
                        <a:pt x="844" y="287"/>
                      </a:lnTo>
                      <a:lnTo>
                        <a:pt x="859" y="208"/>
                      </a:lnTo>
                      <a:lnTo>
                        <a:pt x="872" y="184"/>
                      </a:lnTo>
                      <a:lnTo>
                        <a:pt x="849" y="171"/>
                      </a:lnTo>
                      <a:lnTo>
                        <a:pt x="843" y="166"/>
                      </a:lnTo>
                      <a:lnTo>
                        <a:pt x="837" y="160"/>
                      </a:lnTo>
                      <a:lnTo>
                        <a:pt x="833" y="154"/>
                      </a:lnTo>
                      <a:lnTo>
                        <a:pt x="829" y="142"/>
                      </a:lnTo>
                      <a:lnTo>
                        <a:pt x="826" y="135"/>
                      </a:lnTo>
                      <a:lnTo>
                        <a:pt x="826" y="133"/>
                      </a:lnTo>
                      <a:lnTo>
                        <a:pt x="821" y="123"/>
                      </a:lnTo>
                      <a:lnTo>
                        <a:pt x="818" y="117"/>
                      </a:lnTo>
                      <a:lnTo>
                        <a:pt x="818" y="31"/>
                      </a:lnTo>
                      <a:lnTo>
                        <a:pt x="801" y="36"/>
                      </a:lnTo>
                      <a:lnTo>
                        <a:pt x="795" y="26"/>
                      </a:lnTo>
                      <a:lnTo>
                        <a:pt x="791" y="22"/>
                      </a:lnTo>
                      <a:lnTo>
                        <a:pt x="776" y="15"/>
                      </a:lnTo>
                      <a:lnTo>
                        <a:pt x="773" y="11"/>
                      </a:lnTo>
                      <a:lnTo>
                        <a:pt x="768" y="7"/>
                      </a:lnTo>
                      <a:lnTo>
                        <a:pt x="759" y="5"/>
                      </a:lnTo>
                      <a:lnTo>
                        <a:pt x="720" y="1"/>
                      </a:lnTo>
                      <a:lnTo>
                        <a:pt x="677" y="2"/>
                      </a:lnTo>
                      <a:lnTo>
                        <a:pt x="646" y="0"/>
                      </a:lnTo>
                      <a:lnTo>
                        <a:pt x="643" y="1"/>
                      </a:lnTo>
                      <a:lnTo>
                        <a:pt x="638" y="4"/>
                      </a:lnTo>
                      <a:lnTo>
                        <a:pt x="612" y="22"/>
                      </a:lnTo>
                      <a:lnTo>
                        <a:pt x="568" y="53"/>
                      </a:lnTo>
                      <a:lnTo>
                        <a:pt x="525" y="84"/>
                      </a:lnTo>
                      <a:lnTo>
                        <a:pt x="482" y="114"/>
                      </a:lnTo>
                      <a:lnTo>
                        <a:pt x="437" y="145"/>
                      </a:lnTo>
                      <a:lnTo>
                        <a:pt x="393" y="176"/>
                      </a:lnTo>
                      <a:lnTo>
                        <a:pt x="350" y="206"/>
                      </a:lnTo>
                      <a:lnTo>
                        <a:pt x="307" y="236"/>
                      </a:lnTo>
                      <a:lnTo>
                        <a:pt x="292" y="241"/>
                      </a:lnTo>
                      <a:lnTo>
                        <a:pt x="230" y="255"/>
                      </a:lnTo>
                      <a:lnTo>
                        <a:pt x="221" y="257"/>
                      </a:lnTo>
                      <a:lnTo>
                        <a:pt x="221" y="259"/>
                      </a:lnTo>
                      <a:lnTo>
                        <a:pt x="222" y="260"/>
                      </a:lnTo>
                      <a:lnTo>
                        <a:pt x="222" y="27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" name="Freeform 18"/>
                <p:cNvSpPr>
                  <a:spLocks noChangeAspect="1"/>
                </p:cNvSpPr>
                <p:nvPr/>
              </p:nvSpPr>
              <p:spPr bwMode="gray">
                <a:xfrm>
                  <a:off x="5334792" y="3432522"/>
                  <a:ext cx="261938" cy="198438"/>
                </a:xfrm>
                <a:custGeom>
                  <a:avLst/>
                  <a:gdLst/>
                  <a:ahLst/>
                  <a:cxnLst>
                    <a:cxn ang="0">
                      <a:pos x="174" y="105"/>
                    </a:cxn>
                    <a:cxn ang="0">
                      <a:pos x="149" y="125"/>
                    </a:cxn>
                    <a:cxn ang="0">
                      <a:pos x="104" y="215"/>
                    </a:cxn>
                    <a:cxn ang="0">
                      <a:pos x="81" y="225"/>
                    </a:cxn>
                    <a:cxn ang="0">
                      <a:pos x="67" y="242"/>
                    </a:cxn>
                    <a:cxn ang="0">
                      <a:pos x="67" y="270"/>
                    </a:cxn>
                    <a:cxn ang="0">
                      <a:pos x="61" y="346"/>
                    </a:cxn>
                    <a:cxn ang="0">
                      <a:pos x="21" y="355"/>
                    </a:cxn>
                    <a:cxn ang="0">
                      <a:pos x="5" y="378"/>
                    </a:cxn>
                    <a:cxn ang="0">
                      <a:pos x="12" y="390"/>
                    </a:cxn>
                    <a:cxn ang="0">
                      <a:pos x="39" y="399"/>
                    </a:cxn>
                    <a:cxn ang="0">
                      <a:pos x="58" y="424"/>
                    </a:cxn>
                    <a:cxn ang="0">
                      <a:pos x="93" y="453"/>
                    </a:cxn>
                    <a:cxn ang="0">
                      <a:pos x="113" y="502"/>
                    </a:cxn>
                    <a:cxn ang="0">
                      <a:pos x="150" y="522"/>
                    </a:cxn>
                    <a:cxn ang="0">
                      <a:pos x="157" y="544"/>
                    </a:cxn>
                    <a:cxn ang="0">
                      <a:pos x="185" y="569"/>
                    </a:cxn>
                    <a:cxn ang="0">
                      <a:pos x="255" y="600"/>
                    </a:cxn>
                    <a:cxn ang="0">
                      <a:pos x="303" y="619"/>
                    </a:cxn>
                    <a:cxn ang="0">
                      <a:pos x="373" y="614"/>
                    </a:cxn>
                    <a:cxn ang="0">
                      <a:pos x="427" y="588"/>
                    </a:cxn>
                    <a:cxn ang="0">
                      <a:pos x="483" y="604"/>
                    </a:cxn>
                    <a:cxn ang="0">
                      <a:pos x="506" y="592"/>
                    </a:cxn>
                    <a:cxn ang="0">
                      <a:pos x="567" y="559"/>
                    </a:cxn>
                    <a:cxn ang="0">
                      <a:pos x="661" y="545"/>
                    </a:cxn>
                    <a:cxn ang="0">
                      <a:pos x="823" y="381"/>
                    </a:cxn>
                    <a:cxn ang="0">
                      <a:pos x="684" y="347"/>
                    </a:cxn>
                    <a:cxn ang="0">
                      <a:pos x="579" y="298"/>
                    </a:cxn>
                    <a:cxn ang="0">
                      <a:pos x="564" y="276"/>
                    </a:cxn>
                    <a:cxn ang="0">
                      <a:pos x="550" y="261"/>
                    </a:cxn>
                    <a:cxn ang="0">
                      <a:pos x="539" y="226"/>
                    </a:cxn>
                    <a:cxn ang="0">
                      <a:pos x="534" y="212"/>
                    </a:cxn>
                    <a:cxn ang="0">
                      <a:pos x="516" y="218"/>
                    </a:cxn>
                    <a:cxn ang="0">
                      <a:pos x="504" y="220"/>
                    </a:cxn>
                    <a:cxn ang="0">
                      <a:pos x="484" y="203"/>
                    </a:cxn>
                    <a:cxn ang="0">
                      <a:pos x="499" y="177"/>
                    </a:cxn>
                    <a:cxn ang="0">
                      <a:pos x="512" y="140"/>
                    </a:cxn>
                    <a:cxn ang="0">
                      <a:pos x="495" y="119"/>
                    </a:cxn>
                    <a:cxn ang="0">
                      <a:pos x="480" y="99"/>
                    </a:cxn>
                    <a:cxn ang="0">
                      <a:pos x="445" y="71"/>
                    </a:cxn>
                    <a:cxn ang="0">
                      <a:pos x="420" y="40"/>
                    </a:cxn>
                    <a:cxn ang="0">
                      <a:pos x="389" y="23"/>
                    </a:cxn>
                    <a:cxn ang="0">
                      <a:pos x="372" y="26"/>
                    </a:cxn>
                    <a:cxn ang="0">
                      <a:pos x="356" y="18"/>
                    </a:cxn>
                    <a:cxn ang="0">
                      <a:pos x="340" y="23"/>
                    </a:cxn>
                    <a:cxn ang="0">
                      <a:pos x="334" y="18"/>
                    </a:cxn>
                    <a:cxn ang="0">
                      <a:pos x="324" y="17"/>
                    </a:cxn>
                    <a:cxn ang="0">
                      <a:pos x="301" y="26"/>
                    </a:cxn>
                    <a:cxn ang="0">
                      <a:pos x="284" y="12"/>
                    </a:cxn>
                    <a:cxn ang="0">
                      <a:pos x="268" y="5"/>
                    </a:cxn>
                    <a:cxn ang="0">
                      <a:pos x="236" y="34"/>
                    </a:cxn>
                    <a:cxn ang="0">
                      <a:pos x="223" y="26"/>
                    </a:cxn>
                    <a:cxn ang="0">
                      <a:pos x="216" y="35"/>
                    </a:cxn>
                    <a:cxn ang="0">
                      <a:pos x="194" y="33"/>
                    </a:cxn>
                  </a:cxnLst>
                  <a:rect l="0" t="0" r="r" b="b"/>
                  <a:pathLst>
                    <a:path w="824" h="626">
                      <a:moveTo>
                        <a:pt x="192" y="32"/>
                      </a:moveTo>
                      <a:lnTo>
                        <a:pt x="192" y="48"/>
                      </a:lnTo>
                      <a:lnTo>
                        <a:pt x="174" y="105"/>
                      </a:lnTo>
                      <a:lnTo>
                        <a:pt x="167" y="113"/>
                      </a:lnTo>
                      <a:lnTo>
                        <a:pt x="158" y="115"/>
                      </a:lnTo>
                      <a:lnTo>
                        <a:pt x="149" y="125"/>
                      </a:lnTo>
                      <a:lnTo>
                        <a:pt x="114" y="174"/>
                      </a:lnTo>
                      <a:lnTo>
                        <a:pt x="109" y="188"/>
                      </a:lnTo>
                      <a:lnTo>
                        <a:pt x="104" y="215"/>
                      </a:lnTo>
                      <a:lnTo>
                        <a:pt x="99" y="220"/>
                      </a:lnTo>
                      <a:lnTo>
                        <a:pt x="88" y="220"/>
                      </a:lnTo>
                      <a:lnTo>
                        <a:pt x="81" y="225"/>
                      </a:lnTo>
                      <a:lnTo>
                        <a:pt x="74" y="237"/>
                      </a:lnTo>
                      <a:lnTo>
                        <a:pt x="71" y="244"/>
                      </a:lnTo>
                      <a:lnTo>
                        <a:pt x="67" y="242"/>
                      </a:lnTo>
                      <a:lnTo>
                        <a:pt x="67" y="253"/>
                      </a:lnTo>
                      <a:lnTo>
                        <a:pt x="69" y="259"/>
                      </a:lnTo>
                      <a:lnTo>
                        <a:pt x="67" y="270"/>
                      </a:lnTo>
                      <a:lnTo>
                        <a:pt x="63" y="286"/>
                      </a:lnTo>
                      <a:lnTo>
                        <a:pt x="63" y="331"/>
                      </a:lnTo>
                      <a:lnTo>
                        <a:pt x="61" y="346"/>
                      </a:lnTo>
                      <a:lnTo>
                        <a:pt x="54" y="352"/>
                      </a:lnTo>
                      <a:lnTo>
                        <a:pt x="43" y="357"/>
                      </a:lnTo>
                      <a:lnTo>
                        <a:pt x="21" y="355"/>
                      </a:lnTo>
                      <a:lnTo>
                        <a:pt x="11" y="359"/>
                      </a:lnTo>
                      <a:lnTo>
                        <a:pt x="11" y="373"/>
                      </a:lnTo>
                      <a:lnTo>
                        <a:pt x="5" y="378"/>
                      </a:lnTo>
                      <a:lnTo>
                        <a:pt x="0" y="386"/>
                      </a:lnTo>
                      <a:lnTo>
                        <a:pt x="6" y="390"/>
                      </a:lnTo>
                      <a:lnTo>
                        <a:pt x="12" y="390"/>
                      </a:lnTo>
                      <a:lnTo>
                        <a:pt x="20" y="397"/>
                      </a:lnTo>
                      <a:lnTo>
                        <a:pt x="28" y="395"/>
                      </a:lnTo>
                      <a:lnTo>
                        <a:pt x="39" y="399"/>
                      </a:lnTo>
                      <a:lnTo>
                        <a:pt x="48" y="404"/>
                      </a:lnTo>
                      <a:lnTo>
                        <a:pt x="56" y="414"/>
                      </a:lnTo>
                      <a:lnTo>
                        <a:pt x="58" y="424"/>
                      </a:lnTo>
                      <a:lnTo>
                        <a:pt x="64" y="432"/>
                      </a:lnTo>
                      <a:lnTo>
                        <a:pt x="71" y="440"/>
                      </a:lnTo>
                      <a:lnTo>
                        <a:pt x="93" y="453"/>
                      </a:lnTo>
                      <a:lnTo>
                        <a:pt x="98" y="463"/>
                      </a:lnTo>
                      <a:lnTo>
                        <a:pt x="103" y="475"/>
                      </a:lnTo>
                      <a:lnTo>
                        <a:pt x="113" y="502"/>
                      </a:lnTo>
                      <a:lnTo>
                        <a:pt x="118" y="511"/>
                      </a:lnTo>
                      <a:lnTo>
                        <a:pt x="126" y="517"/>
                      </a:lnTo>
                      <a:lnTo>
                        <a:pt x="150" y="522"/>
                      </a:lnTo>
                      <a:lnTo>
                        <a:pt x="157" y="527"/>
                      </a:lnTo>
                      <a:lnTo>
                        <a:pt x="158" y="534"/>
                      </a:lnTo>
                      <a:lnTo>
                        <a:pt x="157" y="544"/>
                      </a:lnTo>
                      <a:lnTo>
                        <a:pt x="156" y="566"/>
                      </a:lnTo>
                      <a:lnTo>
                        <a:pt x="169" y="571"/>
                      </a:lnTo>
                      <a:lnTo>
                        <a:pt x="185" y="569"/>
                      </a:lnTo>
                      <a:lnTo>
                        <a:pt x="200" y="570"/>
                      </a:lnTo>
                      <a:lnTo>
                        <a:pt x="217" y="578"/>
                      </a:lnTo>
                      <a:lnTo>
                        <a:pt x="255" y="600"/>
                      </a:lnTo>
                      <a:lnTo>
                        <a:pt x="266" y="613"/>
                      </a:lnTo>
                      <a:lnTo>
                        <a:pt x="286" y="619"/>
                      </a:lnTo>
                      <a:lnTo>
                        <a:pt x="303" y="619"/>
                      </a:lnTo>
                      <a:lnTo>
                        <a:pt x="325" y="625"/>
                      </a:lnTo>
                      <a:lnTo>
                        <a:pt x="350" y="626"/>
                      </a:lnTo>
                      <a:lnTo>
                        <a:pt x="373" y="614"/>
                      </a:lnTo>
                      <a:lnTo>
                        <a:pt x="389" y="598"/>
                      </a:lnTo>
                      <a:lnTo>
                        <a:pt x="408" y="592"/>
                      </a:lnTo>
                      <a:lnTo>
                        <a:pt x="427" y="588"/>
                      </a:lnTo>
                      <a:lnTo>
                        <a:pt x="461" y="604"/>
                      </a:lnTo>
                      <a:lnTo>
                        <a:pt x="474" y="603"/>
                      </a:lnTo>
                      <a:lnTo>
                        <a:pt x="483" y="604"/>
                      </a:lnTo>
                      <a:lnTo>
                        <a:pt x="488" y="603"/>
                      </a:lnTo>
                      <a:lnTo>
                        <a:pt x="491" y="599"/>
                      </a:lnTo>
                      <a:lnTo>
                        <a:pt x="506" y="592"/>
                      </a:lnTo>
                      <a:lnTo>
                        <a:pt x="542" y="580"/>
                      </a:lnTo>
                      <a:lnTo>
                        <a:pt x="554" y="567"/>
                      </a:lnTo>
                      <a:lnTo>
                        <a:pt x="567" y="559"/>
                      </a:lnTo>
                      <a:lnTo>
                        <a:pt x="588" y="550"/>
                      </a:lnTo>
                      <a:lnTo>
                        <a:pt x="596" y="545"/>
                      </a:lnTo>
                      <a:lnTo>
                        <a:pt x="661" y="545"/>
                      </a:lnTo>
                      <a:lnTo>
                        <a:pt x="742" y="463"/>
                      </a:lnTo>
                      <a:lnTo>
                        <a:pt x="813" y="393"/>
                      </a:lnTo>
                      <a:lnTo>
                        <a:pt x="823" y="381"/>
                      </a:lnTo>
                      <a:lnTo>
                        <a:pt x="824" y="378"/>
                      </a:lnTo>
                      <a:lnTo>
                        <a:pt x="771" y="379"/>
                      </a:lnTo>
                      <a:lnTo>
                        <a:pt x="684" y="347"/>
                      </a:lnTo>
                      <a:lnTo>
                        <a:pt x="606" y="320"/>
                      </a:lnTo>
                      <a:lnTo>
                        <a:pt x="599" y="313"/>
                      </a:lnTo>
                      <a:lnTo>
                        <a:pt x="579" y="298"/>
                      </a:lnTo>
                      <a:lnTo>
                        <a:pt x="572" y="288"/>
                      </a:lnTo>
                      <a:lnTo>
                        <a:pt x="566" y="282"/>
                      </a:lnTo>
                      <a:lnTo>
                        <a:pt x="564" y="276"/>
                      </a:lnTo>
                      <a:lnTo>
                        <a:pt x="559" y="273"/>
                      </a:lnTo>
                      <a:lnTo>
                        <a:pt x="553" y="266"/>
                      </a:lnTo>
                      <a:lnTo>
                        <a:pt x="550" y="261"/>
                      </a:lnTo>
                      <a:lnTo>
                        <a:pt x="543" y="254"/>
                      </a:lnTo>
                      <a:lnTo>
                        <a:pt x="538" y="231"/>
                      </a:lnTo>
                      <a:lnTo>
                        <a:pt x="539" y="226"/>
                      </a:lnTo>
                      <a:lnTo>
                        <a:pt x="543" y="221"/>
                      </a:lnTo>
                      <a:lnTo>
                        <a:pt x="543" y="220"/>
                      </a:lnTo>
                      <a:lnTo>
                        <a:pt x="534" y="212"/>
                      </a:lnTo>
                      <a:lnTo>
                        <a:pt x="529" y="211"/>
                      </a:lnTo>
                      <a:lnTo>
                        <a:pt x="517" y="216"/>
                      </a:lnTo>
                      <a:lnTo>
                        <a:pt x="516" y="218"/>
                      </a:lnTo>
                      <a:lnTo>
                        <a:pt x="515" y="220"/>
                      </a:lnTo>
                      <a:lnTo>
                        <a:pt x="508" y="217"/>
                      </a:lnTo>
                      <a:lnTo>
                        <a:pt x="504" y="220"/>
                      </a:lnTo>
                      <a:lnTo>
                        <a:pt x="491" y="218"/>
                      </a:lnTo>
                      <a:lnTo>
                        <a:pt x="485" y="212"/>
                      </a:lnTo>
                      <a:lnTo>
                        <a:pt x="484" y="203"/>
                      </a:lnTo>
                      <a:lnTo>
                        <a:pt x="484" y="200"/>
                      </a:lnTo>
                      <a:lnTo>
                        <a:pt x="493" y="190"/>
                      </a:lnTo>
                      <a:lnTo>
                        <a:pt x="499" y="177"/>
                      </a:lnTo>
                      <a:lnTo>
                        <a:pt x="501" y="166"/>
                      </a:lnTo>
                      <a:lnTo>
                        <a:pt x="506" y="144"/>
                      </a:lnTo>
                      <a:lnTo>
                        <a:pt x="512" y="140"/>
                      </a:lnTo>
                      <a:lnTo>
                        <a:pt x="506" y="132"/>
                      </a:lnTo>
                      <a:lnTo>
                        <a:pt x="502" y="125"/>
                      </a:lnTo>
                      <a:lnTo>
                        <a:pt x="495" y="119"/>
                      </a:lnTo>
                      <a:lnTo>
                        <a:pt x="486" y="115"/>
                      </a:lnTo>
                      <a:lnTo>
                        <a:pt x="483" y="109"/>
                      </a:lnTo>
                      <a:lnTo>
                        <a:pt x="480" y="99"/>
                      </a:lnTo>
                      <a:lnTo>
                        <a:pt x="474" y="93"/>
                      </a:lnTo>
                      <a:lnTo>
                        <a:pt x="462" y="83"/>
                      </a:lnTo>
                      <a:lnTo>
                        <a:pt x="445" y="71"/>
                      </a:lnTo>
                      <a:lnTo>
                        <a:pt x="440" y="62"/>
                      </a:lnTo>
                      <a:lnTo>
                        <a:pt x="432" y="51"/>
                      </a:lnTo>
                      <a:lnTo>
                        <a:pt x="420" y="40"/>
                      </a:lnTo>
                      <a:lnTo>
                        <a:pt x="413" y="39"/>
                      </a:lnTo>
                      <a:lnTo>
                        <a:pt x="403" y="34"/>
                      </a:lnTo>
                      <a:lnTo>
                        <a:pt x="389" y="23"/>
                      </a:lnTo>
                      <a:lnTo>
                        <a:pt x="378" y="24"/>
                      </a:lnTo>
                      <a:lnTo>
                        <a:pt x="376" y="26"/>
                      </a:lnTo>
                      <a:lnTo>
                        <a:pt x="372" y="26"/>
                      </a:lnTo>
                      <a:lnTo>
                        <a:pt x="371" y="22"/>
                      </a:lnTo>
                      <a:lnTo>
                        <a:pt x="361" y="22"/>
                      </a:lnTo>
                      <a:lnTo>
                        <a:pt x="356" y="18"/>
                      </a:lnTo>
                      <a:lnTo>
                        <a:pt x="352" y="18"/>
                      </a:lnTo>
                      <a:lnTo>
                        <a:pt x="348" y="22"/>
                      </a:lnTo>
                      <a:lnTo>
                        <a:pt x="340" y="23"/>
                      </a:lnTo>
                      <a:lnTo>
                        <a:pt x="339" y="24"/>
                      </a:lnTo>
                      <a:lnTo>
                        <a:pt x="337" y="24"/>
                      </a:lnTo>
                      <a:lnTo>
                        <a:pt x="334" y="18"/>
                      </a:lnTo>
                      <a:lnTo>
                        <a:pt x="329" y="13"/>
                      </a:lnTo>
                      <a:lnTo>
                        <a:pt x="324" y="13"/>
                      </a:lnTo>
                      <a:lnTo>
                        <a:pt x="324" y="17"/>
                      </a:lnTo>
                      <a:lnTo>
                        <a:pt x="318" y="22"/>
                      </a:lnTo>
                      <a:lnTo>
                        <a:pt x="305" y="24"/>
                      </a:lnTo>
                      <a:lnTo>
                        <a:pt x="301" y="26"/>
                      </a:lnTo>
                      <a:lnTo>
                        <a:pt x="292" y="26"/>
                      </a:lnTo>
                      <a:lnTo>
                        <a:pt x="284" y="15"/>
                      </a:lnTo>
                      <a:lnTo>
                        <a:pt x="284" y="12"/>
                      </a:lnTo>
                      <a:lnTo>
                        <a:pt x="281" y="11"/>
                      </a:lnTo>
                      <a:lnTo>
                        <a:pt x="274" y="11"/>
                      </a:lnTo>
                      <a:lnTo>
                        <a:pt x="268" y="5"/>
                      </a:lnTo>
                      <a:lnTo>
                        <a:pt x="264" y="0"/>
                      </a:lnTo>
                      <a:lnTo>
                        <a:pt x="244" y="44"/>
                      </a:lnTo>
                      <a:lnTo>
                        <a:pt x="236" y="34"/>
                      </a:lnTo>
                      <a:lnTo>
                        <a:pt x="236" y="31"/>
                      </a:lnTo>
                      <a:lnTo>
                        <a:pt x="231" y="26"/>
                      </a:lnTo>
                      <a:lnTo>
                        <a:pt x="223" y="26"/>
                      </a:lnTo>
                      <a:lnTo>
                        <a:pt x="220" y="29"/>
                      </a:lnTo>
                      <a:lnTo>
                        <a:pt x="219" y="33"/>
                      </a:lnTo>
                      <a:lnTo>
                        <a:pt x="216" y="35"/>
                      </a:lnTo>
                      <a:lnTo>
                        <a:pt x="212" y="35"/>
                      </a:lnTo>
                      <a:lnTo>
                        <a:pt x="208" y="33"/>
                      </a:lnTo>
                      <a:lnTo>
                        <a:pt x="194" y="33"/>
                      </a:lnTo>
                      <a:lnTo>
                        <a:pt x="192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" name="Freeform 186"/>
                <p:cNvSpPr>
                  <a:spLocks noChangeAspect="1"/>
                </p:cNvSpPr>
                <p:nvPr/>
              </p:nvSpPr>
              <p:spPr bwMode="gray">
                <a:xfrm>
                  <a:off x="5296692" y="4153247"/>
                  <a:ext cx="20638" cy="28575"/>
                </a:xfrm>
                <a:custGeom>
                  <a:avLst/>
                  <a:gdLst/>
                  <a:ahLst/>
                  <a:cxnLst>
                    <a:cxn ang="0">
                      <a:pos x="67" y="63"/>
                    </a:cxn>
                    <a:cxn ang="0">
                      <a:pos x="65" y="35"/>
                    </a:cxn>
                    <a:cxn ang="0">
                      <a:pos x="65" y="14"/>
                    </a:cxn>
                    <a:cxn ang="0">
                      <a:pos x="63" y="6"/>
                    </a:cxn>
                    <a:cxn ang="0">
                      <a:pos x="56" y="15"/>
                    </a:cxn>
                    <a:cxn ang="0">
                      <a:pos x="33" y="0"/>
                    </a:cxn>
                    <a:cxn ang="0">
                      <a:pos x="19" y="9"/>
                    </a:cxn>
                    <a:cxn ang="0">
                      <a:pos x="12" y="21"/>
                    </a:cxn>
                    <a:cxn ang="0">
                      <a:pos x="4" y="38"/>
                    </a:cxn>
                    <a:cxn ang="0">
                      <a:pos x="0" y="54"/>
                    </a:cxn>
                    <a:cxn ang="0">
                      <a:pos x="2" y="67"/>
                    </a:cxn>
                    <a:cxn ang="0">
                      <a:pos x="12" y="86"/>
                    </a:cxn>
                    <a:cxn ang="0">
                      <a:pos x="35" y="89"/>
                    </a:cxn>
                    <a:cxn ang="0">
                      <a:pos x="47" y="90"/>
                    </a:cxn>
                    <a:cxn ang="0">
                      <a:pos x="55" y="81"/>
                    </a:cxn>
                    <a:cxn ang="0">
                      <a:pos x="61" y="67"/>
                    </a:cxn>
                    <a:cxn ang="0">
                      <a:pos x="67" y="63"/>
                    </a:cxn>
                  </a:cxnLst>
                  <a:rect l="0" t="0" r="r" b="b"/>
                  <a:pathLst>
                    <a:path w="67" h="90">
                      <a:moveTo>
                        <a:pt x="67" y="63"/>
                      </a:moveTo>
                      <a:lnTo>
                        <a:pt x="65" y="35"/>
                      </a:lnTo>
                      <a:lnTo>
                        <a:pt x="65" y="14"/>
                      </a:lnTo>
                      <a:lnTo>
                        <a:pt x="63" y="6"/>
                      </a:lnTo>
                      <a:lnTo>
                        <a:pt x="56" y="15"/>
                      </a:lnTo>
                      <a:lnTo>
                        <a:pt x="33" y="0"/>
                      </a:lnTo>
                      <a:lnTo>
                        <a:pt x="19" y="9"/>
                      </a:lnTo>
                      <a:lnTo>
                        <a:pt x="12" y="21"/>
                      </a:lnTo>
                      <a:lnTo>
                        <a:pt x="4" y="38"/>
                      </a:lnTo>
                      <a:lnTo>
                        <a:pt x="0" y="54"/>
                      </a:lnTo>
                      <a:lnTo>
                        <a:pt x="2" y="67"/>
                      </a:lnTo>
                      <a:lnTo>
                        <a:pt x="12" y="86"/>
                      </a:lnTo>
                      <a:lnTo>
                        <a:pt x="35" y="89"/>
                      </a:lnTo>
                      <a:lnTo>
                        <a:pt x="47" y="90"/>
                      </a:lnTo>
                      <a:lnTo>
                        <a:pt x="55" y="81"/>
                      </a:lnTo>
                      <a:lnTo>
                        <a:pt x="61" y="67"/>
                      </a:lnTo>
                      <a:lnTo>
                        <a:pt x="67" y="6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" name="Freeform 187"/>
                <p:cNvSpPr>
                  <a:spLocks noChangeAspect="1"/>
                </p:cNvSpPr>
                <p:nvPr/>
              </p:nvSpPr>
              <p:spPr bwMode="gray">
                <a:xfrm>
                  <a:off x="5045867" y="4083397"/>
                  <a:ext cx="285750" cy="250825"/>
                </a:xfrm>
                <a:custGeom>
                  <a:avLst/>
                  <a:gdLst/>
                  <a:ahLst/>
                  <a:cxnLst>
                    <a:cxn ang="0">
                      <a:pos x="188" y="334"/>
                    </a:cxn>
                    <a:cxn ang="0">
                      <a:pos x="157" y="406"/>
                    </a:cxn>
                    <a:cxn ang="0">
                      <a:pos x="101" y="418"/>
                    </a:cxn>
                    <a:cxn ang="0">
                      <a:pos x="59" y="396"/>
                    </a:cxn>
                    <a:cxn ang="0">
                      <a:pos x="8" y="398"/>
                    </a:cxn>
                    <a:cxn ang="0">
                      <a:pos x="1" y="411"/>
                    </a:cxn>
                    <a:cxn ang="0">
                      <a:pos x="37" y="491"/>
                    </a:cxn>
                    <a:cxn ang="0">
                      <a:pos x="70" y="562"/>
                    </a:cxn>
                    <a:cxn ang="0">
                      <a:pos x="90" y="665"/>
                    </a:cxn>
                    <a:cxn ang="0">
                      <a:pos x="77" y="678"/>
                    </a:cxn>
                    <a:cxn ang="0">
                      <a:pos x="88" y="701"/>
                    </a:cxn>
                    <a:cxn ang="0">
                      <a:pos x="108" y="734"/>
                    </a:cxn>
                    <a:cxn ang="0">
                      <a:pos x="109" y="770"/>
                    </a:cxn>
                    <a:cxn ang="0">
                      <a:pos x="112" y="750"/>
                    </a:cxn>
                    <a:cxn ang="0">
                      <a:pos x="128" y="769"/>
                    </a:cxn>
                    <a:cxn ang="0">
                      <a:pos x="155" y="782"/>
                    </a:cxn>
                    <a:cxn ang="0">
                      <a:pos x="195" y="791"/>
                    </a:cxn>
                    <a:cxn ang="0">
                      <a:pos x="236" y="771"/>
                    </a:cxn>
                    <a:cxn ang="0">
                      <a:pos x="287" y="771"/>
                    </a:cxn>
                    <a:cxn ang="0">
                      <a:pos x="311" y="753"/>
                    </a:cxn>
                    <a:cxn ang="0">
                      <a:pos x="365" y="753"/>
                    </a:cxn>
                    <a:cxn ang="0">
                      <a:pos x="408" y="746"/>
                    </a:cxn>
                    <a:cxn ang="0">
                      <a:pos x="479" y="743"/>
                    </a:cxn>
                    <a:cxn ang="0">
                      <a:pos x="505" y="733"/>
                    </a:cxn>
                    <a:cxn ang="0">
                      <a:pos x="553" y="727"/>
                    </a:cxn>
                    <a:cxn ang="0">
                      <a:pos x="633" y="679"/>
                    </a:cxn>
                    <a:cxn ang="0">
                      <a:pos x="705" y="600"/>
                    </a:cxn>
                    <a:cxn ang="0">
                      <a:pos x="765" y="533"/>
                    </a:cxn>
                    <a:cxn ang="0">
                      <a:pos x="804" y="465"/>
                    </a:cxn>
                    <a:cxn ang="0">
                      <a:pos x="836" y="420"/>
                    </a:cxn>
                    <a:cxn ang="0">
                      <a:pos x="881" y="357"/>
                    </a:cxn>
                    <a:cxn ang="0">
                      <a:pos x="894" y="305"/>
                    </a:cxn>
                    <a:cxn ang="0">
                      <a:pos x="856" y="281"/>
                    </a:cxn>
                    <a:cxn ang="0">
                      <a:pos x="824" y="307"/>
                    </a:cxn>
                    <a:cxn ang="0">
                      <a:pos x="793" y="256"/>
                    </a:cxn>
                    <a:cxn ang="0">
                      <a:pos x="845" y="233"/>
                    </a:cxn>
                    <a:cxn ang="0">
                      <a:pos x="830" y="55"/>
                    </a:cxn>
                    <a:cxn ang="0">
                      <a:pos x="807" y="17"/>
                    </a:cxn>
                    <a:cxn ang="0">
                      <a:pos x="749" y="9"/>
                    </a:cxn>
                    <a:cxn ang="0">
                      <a:pos x="704" y="8"/>
                    </a:cxn>
                    <a:cxn ang="0">
                      <a:pos x="625" y="57"/>
                    </a:cxn>
                    <a:cxn ang="0">
                      <a:pos x="558" y="129"/>
                    </a:cxn>
                    <a:cxn ang="0">
                      <a:pos x="496" y="207"/>
                    </a:cxn>
                    <a:cxn ang="0">
                      <a:pos x="437" y="217"/>
                    </a:cxn>
                    <a:cxn ang="0">
                      <a:pos x="376" y="201"/>
                    </a:cxn>
                    <a:cxn ang="0">
                      <a:pos x="339" y="248"/>
                    </a:cxn>
                    <a:cxn ang="0">
                      <a:pos x="277" y="286"/>
                    </a:cxn>
                    <a:cxn ang="0">
                      <a:pos x="230" y="271"/>
                    </a:cxn>
                    <a:cxn ang="0">
                      <a:pos x="238" y="213"/>
                    </a:cxn>
                    <a:cxn ang="0">
                      <a:pos x="200" y="170"/>
                    </a:cxn>
                  </a:cxnLst>
                  <a:rect l="0" t="0" r="r" b="b"/>
                  <a:pathLst>
                    <a:path w="898" h="791">
                      <a:moveTo>
                        <a:pt x="188" y="161"/>
                      </a:moveTo>
                      <a:lnTo>
                        <a:pt x="188" y="216"/>
                      </a:lnTo>
                      <a:lnTo>
                        <a:pt x="188" y="275"/>
                      </a:lnTo>
                      <a:lnTo>
                        <a:pt x="188" y="334"/>
                      </a:lnTo>
                      <a:lnTo>
                        <a:pt x="188" y="390"/>
                      </a:lnTo>
                      <a:lnTo>
                        <a:pt x="182" y="394"/>
                      </a:lnTo>
                      <a:lnTo>
                        <a:pt x="171" y="396"/>
                      </a:lnTo>
                      <a:lnTo>
                        <a:pt x="157" y="406"/>
                      </a:lnTo>
                      <a:lnTo>
                        <a:pt x="141" y="421"/>
                      </a:lnTo>
                      <a:lnTo>
                        <a:pt x="129" y="421"/>
                      </a:lnTo>
                      <a:lnTo>
                        <a:pt x="120" y="418"/>
                      </a:lnTo>
                      <a:lnTo>
                        <a:pt x="101" y="418"/>
                      </a:lnTo>
                      <a:lnTo>
                        <a:pt x="86" y="423"/>
                      </a:lnTo>
                      <a:lnTo>
                        <a:pt x="70" y="421"/>
                      </a:lnTo>
                      <a:lnTo>
                        <a:pt x="59" y="409"/>
                      </a:lnTo>
                      <a:lnTo>
                        <a:pt x="59" y="396"/>
                      </a:lnTo>
                      <a:lnTo>
                        <a:pt x="33" y="378"/>
                      </a:lnTo>
                      <a:lnTo>
                        <a:pt x="21" y="379"/>
                      </a:lnTo>
                      <a:lnTo>
                        <a:pt x="15" y="390"/>
                      </a:lnTo>
                      <a:lnTo>
                        <a:pt x="8" y="398"/>
                      </a:lnTo>
                      <a:lnTo>
                        <a:pt x="5" y="400"/>
                      </a:lnTo>
                      <a:lnTo>
                        <a:pt x="0" y="401"/>
                      </a:lnTo>
                      <a:lnTo>
                        <a:pt x="2" y="405"/>
                      </a:lnTo>
                      <a:lnTo>
                        <a:pt x="1" y="411"/>
                      </a:lnTo>
                      <a:lnTo>
                        <a:pt x="5" y="416"/>
                      </a:lnTo>
                      <a:lnTo>
                        <a:pt x="13" y="426"/>
                      </a:lnTo>
                      <a:lnTo>
                        <a:pt x="28" y="464"/>
                      </a:lnTo>
                      <a:lnTo>
                        <a:pt x="37" y="491"/>
                      </a:lnTo>
                      <a:lnTo>
                        <a:pt x="51" y="528"/>
                      </a:lnTo>
                      <a:lnTo>
                        <a:pt x="59" y="536"/>
                      </a:lnTo>
                      <a:lnTo>
                        <a:pt x="64" y="552"/>
                      </a:lnTo>
                      <a:lnTo>
                        <a:pt x="70" y="562"/>
                      </a:lnTo>
                      <a:lnTo>
                        <a:pt x="91" y="595"/>
                      </a:lnTo>
                      <a:lnTo>
                        <a:pt x="97" y="608"/>
                      </a:lnTo>
                      <a:lnTo>
                        <a:pt x="99" y="648"/>
                      </a:lnTo>
                      <a:lnTo>
                        <a:pt x="90" y="665"/>
                      </a:lnTo>
                      <a:lnTo>
                        <a:pt x="78" y="660"/>
                      </a:lnTo>
                      <a:lnTo>
                        <a:pt x="76" y="667"/>
                      </a:lnTo>
                      <a:lnTo>
                        <a:pt x="75" y="678"/>
                      </a:lnTo>
                      <a:lnTo>
                        <a:pt x="77" y="678"/>
                      </a:lnTo>
                      <a:lnTo>
                        <a:pt x="85" y="683"/>
                      </a:lnTo>
                      <a:lnTo>
                        <a:pt x="87" y="690"/>
                      </a:lnTo>
                      <a:lnTo>
                        <a:pt x="83" y="691"/>
                      </a:lnTo>
                      <a:lnTo>
                        <a:pt x="88" y="701"/>
                      </a:lnTo>
                      <a:lnTo>
                        <a:pt x="93" y="705"/>
                      </a:lnTo>
                      <a:lnTo>
                        <a:pt x="99" y="716"/>
                      </a:lnTo>
                      <a:lnTo>
                        <a:pt x="107" y="726"/>
                      </a:lnTo>
                      <a:lnTo>
                        <a:pt x="108" y="734"/>
                      </a:lnTo>
                      <a:lnTo>
                        <a:pt x="103" y="742"/>
                      </a:lnTo>
                      <a:lnTo>
                        <a:pt x="103" y="749"/>
                      </a:lnTo>
                      <a:lnTo>
                        <a:pt x="103" y="760"/>
                      </a:lnTo>
                      <a:lnTo>
                        <a:pt x="109" y="770"/>
                      </a:lnTo>
                      <a:lnTo>
                        <a:pt x="110" y="769"/>
                      </a:lnTo>
                      <a:lnTo>
                        <a:pt x="109" y="761"/>
                      </a:lnTo>
                      <a:lnTo>
                        <a:pt x="109" y="754"/>
                      </a:lnTo>
                      <a:lnTo>
                        <a:pt x="112" y="750"/>
                      </a:lnTo>
                      <a:lnTo>
                        <a:pt x="119" y="749"/>
                      </a:lnTo>
                      <a:lnTo>
                        <a:pt x="128" y="750"/>
                      </a:lnTo>
                      <a:lnTo>
                        <a:pt x="129" y="762"/>
                      </a:lnTo>
                      <a:lnTo>
                        <a:pt x="128" y="769"/>
                      </a:lnTo>
                      <a:lnTo>
                        <a:pt x="133" y="771"/>
                      </a:lnTo>
                      <a:lnTo>
                        <a:pt x="151" y="770"/>
                      </a:lnTo>
                      <a:lnTo>
                        <a:pt x="156" y="775"/>
                      </a:lnTo>
                      <a:lnTo>
                        <a:pt x="155" y="782"/>
                      </a:lnTo>
                      <a:lnTo>
                        <a:pt x="166" y="788"/>
                      </a:lnTo>
                      <a:lnTo>
                        <a:pt x="174" y="788"/>
                      </a:lnTo>
                      <a:lnTo>
                        <a:pt x="183" y="791"/>
                      </a:lnTo>
                      <a:lnTo>
                        <a:pt x="195" y="791"/>
                      </a:lnTo>
                      <a:lnTo>
                        <a:pt x="204" y="788"/>
                      </a:lnTo>
                      <a:lnTo>
                        <a:pt x="214" y="776"/>
                      </a:lnTo>
                      <a:lnTo>
                        <a:pt x="232" y="775"/>
                      </a:lnTo>
                      <a:lnTo>
                        <a:pt x="236" y="771"/>
                      </a:lnTo>
                      <a:lnTo>
                        <a:pt x="244" y="770"/>
                      </a:lnTo>
                      <a:lnTo>
                        <a:pt x="264" y="772"/>
                      </a:lnTo>
                      <a:lnTo>
                        <a:pt x="266" y="769"/>
                      </a:lnTo>
                      <a:lnTo>
                        <a:pt x="287" y="771"/>
                      </a:lnTo>
                      <a:lnTo>
                        <a:pt x="293" y="769"/>
                      </a:lnTo>
                      <a:lnTo>
                        <a:pt x="296" y="761"/>
                      </a:lnTo>
                      <a:lnTo>
                        <a:pt x="305" y="758"/>
                      </a:lnTo>
                      <a:lnTo>
                        <a:pt x="311" y="753"/>
                      </a:lnTo>
                      <a:lnTo>
                        <a:pt x="316" y="748"/>
                      </a:lnTo>
                      <a:lnTo>
                        <a:pt x="333" y="745"/>
                      </a:lnTo>
                      <a:lnTo>
                        <a:pt x="341" y="746"/>
                      </a:lnTo>
                      <a:lnTo>
                        <a:pt x="365" y="753"/>
                      </a:lnTo>
                      <a:lnTo>
                        <a:pt x="372" y="753"/>
                      </a:lnTo>
                      <a:lnTo>
                        <a:pt x="381" y="745"/>
                      </a:lnTo>
                      <a:lnTo>
                        <a:pt x="394" y="744"/>
                      </a:lnTo>
                      <a:lnTo>
                        <a:pt x="408" y="746"/>
                      </a:lnTo>
                      <a:lnTo>
                        <a:pt x="446" y="758"/>
                      </a:lnTo>
                      <a:lnTo>
                        <a:pt x="459" y="758"/>
                      </a:lnTo>
                      <a:lnTo>
                        <a:pt x="467" y="744"/>
                      </a:lnTo>
                      <a:lnTo>
                        <a:pt x="479" y="743"/>
                      </a:lnTo>
                      <a:lnTo>
                        <a:pt x="491" y="748"/>
                      </a:lnTo>
                      <a:lnTo>
                        <a:pt x="507" y="749"/>
                      </a:lnTo>
                      <a:lnTo>
                        <a:pt x="508" y="743"/>
                      </a:lnTo>
                      <a:lnTo>
                        <a:pt x="505" y="733"/>
                      </a:lnTo>
                      <a:lnTo>
                        <a:pt x="512" y="728"/>
                      </a:lnTo>
                      <a:lnTo>
                        <a:pt x="519" y="727"/>
                      </a:lnTo>
                      <a:lnTo>
                        <a:pt x="532" y="726"/>
                      </a:lnTo>
                      <a:lnTo>
                        <a:pt x="553" y="727"/>
                      </a:lnTo>
                      <a:lnTo>
                        <a:pt x="564" y="726"/>
                      </a:lnTo>
                      <a:lnTo>
                        <a:pt x="586" y="715"/>
                      </a:lnTo>
                      <a:lnTo>
                        <a:pt x="623" y="689"/>
                      </a:lnTo>
                      <a:lnTo>
                        <a:pt x="633" y="679"/>
                      </a:lnTo>
                      <a:lnTo>
                        <a:pt x="642" y="668"/>
                      </a:lnTo>
                      <a:lnTo>
                        <a:pt x="663" y="652"/>
                      </a:lnTo>
                      <a:lnTo>
                        <a:pt x="689" y="624"/>
                      </a:lnTo>
                      <a:lnTo>
                        <a:pt x="705" y="600"/>
                      </a:lnTo>
                      <a:lnTo>
                        <a:pt x="714" y="589"/>
                      </a:lnTo>
                      <a:lnTo>
                        <a:pt x="723" y="582"/>
                      </a:lnTo>
                      <a:lnTo>
                        <a:pt x="747" y="561"/>
                      </a:lnTo>
                      <a:lnTo>
                        <a:pt x="765" y="533"/>
                      </a:lnTo>
                      <a:lnTo>
                        <a:pt x="774" y="520"/>
                      </a:lnTo>
                      <a:lnTo>
                        <a:pt x="796" y="480"/>
                      </a:lnTo>
                      <a:lnTo>
                        <a:pt x="800" y="473"/>
                      </a:lnTo>
                      <a:lnTo>
                        <a:pt x="804" y="465"/>
                      </a:lnTo>
                      <a:lnTo>
                        <a:pt x="808" y="454"/>
                      </a:lnTo>
                      <a:lnTo>
                        <a:pt x="819" y="437"/>
                      </a:lnTo>
                      <a:lnTo>
                        <a:pt x="828" y="426"/>
                      </a:lnTo>
                      <a:lnTo>
                        <a:pt x="836" y="420"/>
                      </a:lnTo>
                      <a:lnTo>
                        <a:pt x="846" y="417"/>
                      </a:lnTo>
                      <a:lnTo>
                        <a:pt x="866" y="401"/>
                      </a:lnTo>
                      <a:lnTo>
                        <a:pt x="875" y="388"/>
                      </a:lnTo>
                      <a:lnTo>
                        <a:pt x="881" y="357"/>
                      </a:lnTo>
                      <a:lnTo>
                        <a:pt x="886" y="345"/>
                      </a:lnTo>
                      <a:lnTo>
                        <a:pt x="888" y="331"/>
                      </a:lnTo>
                      <a:lnTo>
                        <a:pt x="888" y="318"/>
                      </a:lnTo>
                      <a:lnTo>
                        <a:pt x="894" y="305"/>
                      </a:lnTo>
                      <a:lnTo>
                        <a:pt x="897" y="294"/>
                      </a:lnTo>
                      <a:lnTo>
                        <a:pt x="898" y="282"/>
                      </a:lnTo>
                      <a:lnTo>
                        <a:pt x="892" y="281"/>
                      </a:lnTo>
                      <a:lnTo>
                        <a:pt x="856" y="281"/>
                      </a:lnTo>
                      <a:lnTo>
                        <a:pt x="850" y="285"/>
                      </a:lnTo>
                      <a:lnTo>
                        <a:pt x="844" y="299"/>
                      </a:lnTo>
                      <a:lnTo>
                        <a:pt x="836" y="308"/>
                      </a:lnTo>
                      <a:lnTo>
                        <a:pt x="824" y="307"/>
                      </a:lnTo>
                      <a:lnTo>
                        <a:pt x="801" y="304"/>
                      </a:lnTo>
                      <a:lnTo>
                        <a:pt x="791" y="285"/>
                      </a:lnTo>
                      <a:lnTo>
                        <a:pt x="789" y="272"/>
                      </a:lnTo>
                      <a:lnTo>
                        <a:pt x="793" y="256"/>
                      </a:lnTo>
                      <a:lnTo>
                        <a:pt x="801" y="239"/>
                      </a:lnTo>
                      <a:lnTo>
                        <a:pt x="808" y="227"/>
                      </a:lnTo>
                      <a:lnTo>
                        <a:pt x="822" y="218"/>
                      </a:lnTo>
                      <a:lnTo>
                        <a:pt x="845" y="233"/>
                      </a:lnTo>
                      <a:lnTo>
                        <a:pt x="852" y="224"/>
                      </a:lnTo>
                      <a:lnTo>
                        <a:pt x="849" y="131"/>
                      </a:lnTo>
                      <a:lnTo>
                        <a:pt x="836" y="87"/>
                      </a:lnTo>
                      <a:lnTo>
                        <a:pt x="830" y="55"/>
                      </a:lnTo>
                      <a:lnTo>
                        <a:pt x="828" y="34"/>
                      </a:lnTo>
                      <a:lnTo>
                        <a:pt x="827" y="33"/>
                      </a:lnTo>
                      <a:lnTo>
                        <a:pt x="822" y="32"/>
                      </a:lnTo>
                      <a:lnTo>
                        <a:pt x="807" y="17"/>
                      </a:lnTo>
                      <a:lnTo>
                        <a:pt x="786" y="11"/>
                      </a:lnTo>
                      <a:lnTo>
                        <a:pt x="774" y="9"/>
                      </a:lnTo>
                      <a:lnTo>
                        <a:pt x="761" y="12"/>
                      </a:lnTo>
                      <a:lnTo>
                        <a:pt x="749" y="9"/>
                      </a:lnTo>
                      <a:lnTo>
                        <a:pt x="726" y="2"/>
                      </a:lnTo>
                      <a:lnTo>
                        <a:pt x="717" y="0"/>
                      </a:lnTo>
                      <a:lnTo>
                        <a:pt x="705" y="5"/>
                      </a:lnTo>
                      <a:lnTo>
                        <a:pt x="704" y="8"/>
                      </a:lnTo>
                      <a:lnTo>
                        <a:pt x="693" y="13"/>
                      </a:lnTo>
                      <a:lnTo>
                        <a:pt x="679" y="22"/>
                      </a:lnTo>
                      <a:lnTo>
                        <a:pt x="641" y="40"/>
                      </a:lnTo>
                      <a:lnTo>
                        <a:pt x="625" y="57"/>
                      </a:lnTo>
                      <a:lnTo>
                        <a:pt x="605" y="70"/>
                      </a:lnTo>
                      <a:lnTo>
                        <a:pt x="586" y="88"/>
                      </a:lnTo>
                      <a:lnTo>
                        <a:pt x="575" y="104"/>
                      </a:lnTo>
                      <a:lnTo>
                        <a:pt x="558" y="129"/>
                      </a:lnTo>
                      <a:lnTo>
                        <a:pt x="531" y="148"/>
                      </a:lnTo>
                      <a:lnTo>
                        <a:pt x="516" y="167"/>
                      </a:lnTo>
                      <a:lnTo>
                        <a:pt x="501" y="201"/>
                      </a:lnTo>
                      <a:lnTo>
                        <a:pt x="496" y="207"/>
                      </a:lnTo>
                      <a:lnTo>
                        <a:pt x="488" y="211"/>
                      </a:lnTo>
                      <a:lnTo>
                        <a:pt x="477" y="212"/>
                      </a:lnTo>
                      <a:lnTo>
                        <a:pt x="452" y="218"/>
                      </a:lnTo>
                      <a:lnTo>
                        <a:pt x="437" y="217"/>
                      </a:lnTo>
                      <a:lnTo>
                        <a:pt x="414" y="204"/>
                      </a:lnTo>
                      <a:lnTo>
                        <a:pt x="402" y="199"/>
                      </a:lnTo>
                      <a:lnTo>
                        <a:pt x="388" y="197"/>
                      </a:lnTo>
                      <a:lnTo>
                        <a:pt x="376" y="201"/>
                      </a:lnTo>
                      <a:lnTo>
                        <a:pt x="357" y="221"/>
                      </a:lnTo>
                      <a:lnTo>
                        <a:pt x="351" y="229"/>
                      </a:lnTo>
                      <a:lnTo>
                        <a:pt x="348" y="237"/>
                      </a:lnTo>
                      <a:lnTo>
                        <a:pt x="339" y="248"/>
                      </a:lnTo>
                      <a:lnTo>
                        <a:pt x="327" y="255"/>
                      </a:lnTo>
                      <a:lnTo>
                        <a:pt x="322" y="260"/>
                      </a:lnTo>
                      <a:lnTo>
                        <a:pt x="312" y="277"/>
                      </a:lnTo>
                      <a:lnTo>
                        <a:pt x="277" y="286"/>
                      </a:lnTo>
                      <a:lnTo>
                        <a:pt x="259" y="285"/>
                      </a:lnTo>
                      <a:lnTo>
                        <a:pt x="243" y="282"/>
                      </a:lnTo>
                      <a:lnTo>
                        <a:pt x="233" y="280"/>
                      </a:lnTo>
                      <a:lnTo>
                        <a:pt x="230" y="271"/>
                      </a:lnTo>
                      <a:lnTo>
                        <a:pt x="237" y="250"/>
                      </a:lnTo>
                      <a:lnTo>
                        <a:pt x="239" y="237"/>
                      </a:lnTo>
                      <a:lnTo>
                        <a:pt x="239" y="231"/>
                      </a:lnTo>
                      <a:lnTo>
                        <a:pt x="238" y="213"/>
                      </a:lnTo>
                      <a:lnTo>
                        <a:pt x="231" y="201"/>
                      </a:lnTo>
                      <a:lnTo>
                        <a:pt x="217" y="190"/>
                      </a:lnTo>
                      <a:lnTo>
                        <a:pt x="212" y="181"/>
                      </a:lnTo>
                      <a:lnTo>
                        <a:pt x="200" y="170"/>
                      </a:lnTo>
                      <a:lnTo>
                        <a:pt x="198" y="167"/>
                      </a:lnTo>
                      <a:lnTo>
                        <a:pt x="192" y="161"/>
                      </a:lnTo>
                      <a:lnTo>
                        <a:pt x="188" y="16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9" name="Freeform 188"/>
                <p:cNvSpPr>
                  <a:spLocks noChangeAspect="1"/>
                </p:cNvSpPr>
                <p:nvPr/>
              </p:nvSpPr>
              <p:spPr bwMode="gray">
                <a:xfrm>
                  <a:off x="5330030" y="3854797"/>
                  <a:ext cx="55563" cy="138113"/>
                </a:xfrm>
                <a:custGeom>
                  <a:avLst/>
                  <a:gdLst/>
                  <a:ahLst/>
                  <a:cxnLst>
                    <a:cxn ang="0">
                      <a:pos x="61" y="11"/>
                    </a:cxn>
                    <a:cxn ang="0">
                      <a:pos x="42" y="14"/>
                    </a:cxn>
                    <a:cxn ang="0">
                      <a:pos x="25" y="8"/>
                    </a:cxn>
                    <a:cxn ang="0">
                      <a:pos x="13" y="8"/>
                    </a:cxn>
                    <a:cxn ang="0">
                      <a:pos x="25" y="15"/>
                    </a:cxn>
                    <a:cxn ang="0">
                      <a:pos x="37" y="40"/>
                    </a:cxn>
                    <a:cxn ang="0">
                      <a:pos x="50" y="65"/>
                    </a:cxn>
                    <a:cxn ang="0">
                      <a:pos x="42" y="80"/>
                    </a:cxn>
                    <a:cxn ang="0">
                      <a:pos x="35" y="94"/>
                    </a:cxn>
                    <a:cxn ang="0">
                      <a:pos x="31" y="127"/>
                    </a:cxn>
                    <a:cxn ang="0">
                      <a:pos x="31" y="159"/>
                    </a:cxn>
                    <a:cxn ang="0">
                      <a:pos x="41" y="172"/>
                    </a:cxn>
                    <a:cxn ang="0">
                      <a:pos x="24" y="181"/>
                    </a:cxn>
                    <a:cxn ang="0">
                      <a:pos x="14" y="198"/>
                    </a:cxn>
                    <a:cxn ang="0">
                      <a:pos x="2" y="235"/>
                    </a:cxn>
                    <a:cxn ang="0">
                      <a:pos x="8" y="248"/>
                    </a:cxn>
                    <a:cxn ang="0">
                      <a:pos x="23" y="257"/>
                    </a:cxn>
                    <a:cxn ang="0">
                      <a:pos x="30" y="263"/>
                    </a:cxn>
                    <a:cxn ang="0">
                      <a:pos x="51" y="289"/>
                    </a:cxn>
                    <a:cxn ang="0">
                      <a:pos x="93" y="284"/>
                    </a:cxn>
                    <a:cxn ang="0">
                      <a:pos x="101" y="310"/>
                    </a:cxn>
                    <a:cxn ang="0">
                      <a:pos x="94" y="343"/>
                    </a:cxn>
                    <a:cxn ang="0">
                      <a:pos x="86" y="365"/>
                    </a:cxn>
                    <a:cxn ang="0">
                      <a:pos x="97" y="388"/>
                    </a:cxn>
                    <a:cxn ang="0">
                      <a:pos x="112" y="404"/>
                    </a:cxn>
                    <a:cxn ang="0">
                      <a:pos x="128" y="414"/>
                    </a:cxn>
                    <a:cxn ang="0">
                      <a:pos x="127" y="429"/>
                    </a:cxn>
                    <a:cxn ang="0">
                      <a:pos x="142" y="430"/>
                    </a:cxn>
                    <a:cxn ang="0">
                      <a:pos x="139" y="409"/>
                    </a:cxn>
                    <a:cxn ang="0">
                      <a:pos x="139" y="392"/>
                    </a:cxn>
                    <a:cxn ang="0">
                      <a:pos x="153" y="377"/>
                    </a:cxn>
                    <a:cxn ang="0">
                      <a:pos x="169" y="368"/>
                    </a:cxn>
                    <a:cxn ang="0">
                      <a:pos x="169" y="325"/>
                    </a:cxn>
                    <a:cxn ang="0">
                      <a:pos x="172" y="295"/>
                    </a:cxn>
                    <a:cxn ang="0">
                      <a:pos x="148" y="266"/>
                    </a:cxn>
                    <a:cxn ang="0">
                      <a:pos x="116" y="230"/>
                    </a:cxn>
                    <a:cxn ang="0">
                      <a:pos x="116" y="242"/>
                    </a:cxn>
                    <a:cxn ang="0">
                      <a:pos x="126" y="250"/>
                    </a:cxn>
                    <a:cxn ang="0">
                      <a:pos x="134" y="282"/>
                    </a:cxn>
                    <a:cxn ang="0">
                      <a:pos x="121" y="269"/>
                    </a:cxn>
                    <a:cxn ang="0">
                      <a:pos x="115" y="262"/>
                    </a:cxn>
                    <a:cxn ang="0">
                      <a:pos x="102" y="272"/>
                    </a:cxn>
                    <a:cxn ang="0">
                      <a:pos x="97" y="261"/>
                    </a:cxn>
                    <a:cxn ang="0">
                      <a:pos x="100" y="245"/>
                    </a:cxn>
                    <a:cxn ang="0">
                      <a:pos x="89" y="231"/>
                    </a:cxn>
                    <a:cxn ang="0">
                      <a:pos x="85" y="208"/>
                    </a:cxn>
                    <a:cxn ang="0">
                      <a:pos x="68" y="159"/>
                    </a:cxn>
                    <a:cxn ang="0">
                      <a:pos x="79" y="140"/>
                    </a:cxn>
                    <a:cxn ang="0">
                      <a:pos x="79" y="70"/>
                    </a:cxn>
                    <a:cxn ang="0">
                      <a:pos x="78" y="51"/>
                    </a:cxn>
                    <a:cxn ang="0">
                      <a:pos x="63" y="32"/>
                    </a:cxn>
                    <a:cxn ang="0">
                      <a:pos x="69" y="10"/>
                    </a:cxn>
                  </a:cxnLst>
                  <a:rect l="0" t="0" r="r" b="b"/>
                  <a:pathLst>
                    <a:path w="175" h="431">
                      <a:moveTo>
                        <a:pt x="64" y="18"/>
                      </a:moveTo>
                      <a:lnTo>
                        <a:pt x="62" y="14"/>
                      </a:lnTo>
                      <a:lnTo>
                        <a:pt x="61" y="11"/>
                      </a:lnTo>
                      <a:lnTo>
                        <a:pt x="58" y="10"/>
                      </a:lnTo>
                      <a:lnTo>
                        <a:pt x="53" y="10"/>
                      </a:lnTo>
                      <a:lnTo>
                        <a:pt x="42" y="14"/>
                      </a:lnTo>
                      <a:lnTo>
                        <a:pt x="40" y="13"/>
                      </a:lnTo>
                      <a:lnTo>
                        <a:pt x="35" y="6"/>
                      </a:lnTo>
                      <a:lnTo>
                        <a:pt x="25" y="8"/>
                      </a:lnTo>
                      <a:lnTo>
                        <a:pt x="14" y="0"/>
                      </a:lnTo>
                      <a:lnTo>
                        <a:pt x="13" y="3"/>
                      </a:lnTo>
                      <a:lnTo>
                        <a:pt x="13" y="8"/>
                      </a:lnTo>
                      <a:lnTo>
                        <a:pt x="14" y="9"/>
                      </a:lnTo>
                      <a:lnTo>
                        <a:pt x="16" y="15"/>
                      </a:lnTo>
                      <a:lnTo>
                        <a:pt x="25" y="15"/>
                      </a:lnTo>
                      <a:lnTo>
                        <a:pt x="32" y="24"/>
                      </a:lnTo>
                      <a:lnTo>
                        <a:pt x="34" y="29"/>
                      </a:lnTo>
                      <a:lnTo>
                        <a:pt x="37" y="40"/>
                      </a:lnTo>
                      <a:lnTo>
                        <a:pt x="43" y="45"/>
                      </a:lnTo>
                      <a:lnTo>
                        <a:pt x="46" y="63"/>
                      </a:lnTo>
                      <a:lnTo>
                        <a:pt x="50" y="65"/>
                      </a:lnTo>
                      <a:lnTo>
                        <a:pt x="51" y="72"/>
                      </a:lnTo>
                      <a:lnTo>
                        <a:pt x="51" y="75"/>
                      </a:lnTo>
                      <a:lnTo>
                        <a:pt x="42" y="80"/>
                      </a:lnTo>
                      <a:lnTo>
                        <a:pt x="40" y="81"/>
                      </a:lnTo>
                      <a:lnTo>
                        <a:pt x="36" y="84"/>
                      </a:lnTo>
                      <a:lnTo>
                        <a:pt x="35" y="94"/>
                      </a:lnTo>
                      <a:lnTo>
                        <a:pt x="36" y="102"/>
                      </a:lnTo>
                      <a:lnTo>
                        <a:pt x="30" y="119"/>
                      </a:lnTo>
                      <a:lnTo>
                        <a:pt x="31" y="127"/>
                      </a:lnTo>
                      <a:lnTo>
                        <a:pt x="32" y="142"/>
                      </a:lnTo>
                      <a:lnTo>
                        <a:pt x="30" y="156"/>
                      </a:lnTo>
                      <a:lnTo>
                        <a:pt x="31" y="159"/>
                      </a:lnTo>
                      <a:lnTo>
                        <a:pt x="35" y="164"/>
                      </a:lnTo>
                      <a:lnTo>
                        <a:pt x="40" y="166"/>
                      </a:lnTo>
                      <a:lnTo>
                        <a:pt x="41" y="172"/>
                      </a:lnTo>
                      <a:lnTo>
                        <a:pt x="38" y="175"/>
                      </a:lnTo>
                      <a:lnTo>
                        <a:pt x="30" y="176"/>
                      </a:lnTo>
                      <a:lnTo>
                        <a:pt x="24" y="181"/>
                      </a:lnTo>
                      <a:lnTo>
                        <a:pt x="19" y="182"/>
                      </a:lnTo>
                      <a:lnTo>
                        <a:pt x="18" y="183"/>
                      </a:lnTo>
                      <a:lnTo>
                        <a:pt x="14" y="198"/>
                      </a:lnTo>
                      <a:lnTo>
                        <a:pt x="14" y="213"/>
                      </a:lnTo>
                      <a:lnTo>
                        <a:pt x="9" y="228"/>
                      </a:lnTo>
                      <a:lnTo>
                        <a:pt x="2" y="235"/>
                      </a:lnTo>
                      <a:lnTo>
                        <a:pt x="0" y="239"/>
                      </a:lnTo>
                      <a:lnTo>
                        <a:pt x="3" y="247"/>
                      </a:lnTo>
                      <a:lnTo>
                        <a:pt x="8" y="248"/>
                      </a:lnTo>
                      <a:lnTo>
                        <a:pt x="11" y="256"/>
                      </a:lnTo>
                      <a:lnTo>
                        <a:pt x="19" y="255"/>
                      </a:lnTo>
                      <a:lnTo>
                        <a:pt x="23" y="257"/>
                      </a:lnTo>
                      <a:lnTo>
                        <a:pt x="23" y="258"/>
                      </a:lnTo>
                      <a:lnTo>
                        <a:pt x="24" y="261"/>
                      </a:lnTo>
                      <a:lnTo>
                        <a:pt x="30" y="263"/>
                      </a:lnTo>
                      <a:lnTo>
                        <a:pt x="37" y="279"/>
                      </a:lnTo>
                      <a:lnTo>
                        <a:pt x="47" y="289"/>
                      </a:lnTo>
                      <a:lnTo>
                        <a:pt x="51" y="289"/>
                      </a:lnTo>
                      <a:lnTo>
                        <a:pt x="59" y="287"/>
                      </a:lnTo>
                      <a:lnTo>
                        <a:pt x="89" y="283"/>
                      </a:lnTo>
                      <a:lnTo>
                        <a:pt x="93" y="284"/>
                      </a:lnTo>
                      <a:lnTo>
                        <a:pt x="96" y="289"/>
                      </a:lnTo>
                      <a:lnTo>
                        <a:pt x="100" y="302"/>
                      </a:lnTo>
                      <a:lnTo>
                        <a:pt x="101" y="310"/>
                      </a:lnTo>
                      <a:lnTo>
                        <a:pt x="102" y="328"/>
                      </a:lnTo>
                      <a:lnTo>
                        <a:pt x="100" y="336"/>
                      </a:lnTo>
                      <a:lnTo>
                        <a:pt x="94" y="343"/>
                      </a:lnTo>
                      <a:lnTo>
                        <a:pt x="95" y="349"/>
                      </a:lnTo>
                      <a:lnTo>
                        <a:pt x="89" y="354"/>
                      </a:lnTo>
                      <a:lnTo>
                        <a:pt x="86" y="365"/>
                      </a:lnTo>
                      <a:lnTo>
                        <a:pt x="89" y="369"/>
                      </a:lnTo>
                      <a:lnTo>
                        <a:pt x="94" y="385"/>
                      </a:lnTo>
                      <a:lnTo>
                        <a:pt x="97" y="388"/>
                      </a:lnTo>
                      <a:lnTo>
                        <a:pt x="101" y="390"/>
                      </a:lnTo>
                      <a:lnTo>
                        <a:pt x="104" y="395"/>
                      </a:lnTo>
                      <a:lnTo>
                        <a:pt x="112" y="404"/>
                      </a:lnTo>
                      <a:lnTo>
                        <a:pt x="117" y="411"/>
                      </a:lnTo>
                      <a:lnTo>
                        <a:pt x="121" y="413"/>
                      </a:lnTo>
                      <a:lnTo>
                        <a:pt x="128" y="414"/>
                      </a:lnTo>
                      <a:lnTo>
                        <a:pt x="132" y="419"/>
                      </a:lnTo>
                      <a:lnTo>
                        <a:pt x="132" y="423"/>
                      </a:lnTo>
                      <a:lnTo>
                        <a:pt x="127" y="429"/>
                      </a:lnTo>
                      <a:lnTo>
                        <a:pt x="128" y="431"/>
                      </a:lnTo>
                      <a:lnTo>
                        <a:pt x="140" y="431"/>
                      </a:lnTo>
                      <a:lnTo>
                        <a:pt x="142" y="430"/>
                      </a:lnTo>
                      <a:lnTo>
                        <a:pt x="140" y="420"/>
                      </a:lnTo>
                      <a:lnTo>
                        <a:pt x="142" y="414"/>
                      </a:lnTo>
                      <a:lnTo>
                        <a:pt x="139" y="409"/>
                      </a:lnTo>
                      <a:lnTo>
                        <a:pt x="136" y="406"/>
                      </a:lnTo>
                      <a:lnTo>
                        <a:pt x="136" y="400"/>
                      </a:lnTo>
                      <a:lnTo>
                        <a:pt x="139" y="392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53" y="377"/>
                      </a:lnTo>
                      <a:lnTo>
                        <a:pt x="159" y="376"/>
                      </a:lnTo>
                      <a:lnTo>
                        <a:pt x="165" y="374"/>
                      </a:lnTo>
                      <a:lnTo>
                        <a:pt x="169" y="368"/>
                      </a:lnTo>
                      <a:lnTo>
                        <a:pt x="170" y="347"/>
                      </a:lnTo>
                      <a:lnTo>
                        <a:pt x="172" y="339"/>
                      </a:lnTo>
                      <a:lnTo>
                        <a:pt x="169" y="325"/>
                      </a:lnTo>
                      <a:lnTo>
                        <a:pt x="172" y="315"/>
                      </a:lnTo>
                      <a:lnTo>
                        <a:pt x="175" y="307"/>
                      </a:lnTo>
                      <a:lnTo>
                        <a:pt x="172" y="295"/>
                      </a:lnTo>
                      <a:lnTo>
                        <a:pt x="167" y="288"/>
                      </a:lnTo>
                      <a:lnTo>
                        <a:pt x="154" y="275"/>
                      </a:lnTo>
                      <a:lnTo>
                        <a:pt x="148" y="266"/>
                      </a:lnTo>
                      <a:lnTo>
                        <a:pt x="133" y="247"/>
                      </a:lnTo>
                      <a:lnTo>
                        <a:pt x="123" y="240"/>
                      </a:lnTo>
                      <a:lnTo>
                        <a:pt x="116" y="230"/>
                      </a:lnTo>
                      <a:lnTo>
                        <a:pt x="115" y="231"/>
                      </a:lnTo>
                      <a:lnTo>
                        <a:pt x="115" y="239"/>
                      </a:lnTo>
                      <a:lnTo>
                        <a:pt x="116" y="242"/>
                      </a:lnTo>
                      <a:lnTo>
                        <a:pt x="117" y="245"/>
                      </a:lnTo>
                      <a:lnTo>
                        <a:pt x="122" y="246"/>
                      </a:lnTo>
                      <a:lnTo>
                        <a:pt x="126" y="250"/>
                      </a:lnTo>
                      <a:lnTo>
                        <a:pt x="136" y="274"/>
                      </a:lnTo>
                      <a:lnTo>
                        <a:pt x="136" y="280"/>
                      </a:lnTo>
                      <a:lnTo>
                        <a:pt x="134" y="282"/>
                      </a:lnTo>
                      <a:lnTo>
                        <a:pt x="132" y="280"/>
                      </a:lnTo>
                      <a:lnTo>
                        <a:pt x="126" y="272"/>
                      </a:lnTo>
                      <a:lnTo>
                        <a:pt x="121" y="269"/>
                      </a:lnTo>
                      <a:lnTo>
                        <a:pt x="117" y="262"/>
                      </a:lnTo>
                      <a:lnTo>
                        <a:pt x="116" y="262"/>
                      </a:lnTo>
                      <a:lnTo>
                        <a:pt x="115" y="262"/>
                      </a:lnTo>
                      <a:lnTo>
                        <a:pt x="111" y="271"/>
                      </a:lnTo>
                      <a:lnTo>
                        <a:pt x="109" y="272"/>
                      </a:lnTo>
                      <a:lnTo>
                        <a:pt x="102" y="272"/>
                      </a:lnTo>
                      <a:lnTo>
                        <a:pt x="101" y="269"/>
                      </a:lnTo>
                      <a:lnTo>
                        <a:pt x="99" y="266"/>
                      </a:lnTo>
                      <a:lnTo>
                        <a:pt x="97" y="261"/>
                      </a:lnTo>
                      <a:lnTo>
                        <a:pt x="97" y="256"/>
                      </a:lnTo>
                      <a:lnTo>
                        <a:pt x="100" y="247"/>
                      </a:lnTo>
                      <a:lnTo>
                        <a:pt x="100" y="245"/>
                      </a:lnTo>
                      <a:lnTo>
                        <a:pt x="97" y="241"/>
                      </a:lnTo>
                      <a:lnTo>
                        <a:pt x="91" y="235"/>
                      </a:lnTo>
                      <a:lnTo>
                        <a:pt x="89" y="231"/>
                      </a:lnTo>
                      <a:lnTo>
                        <a:pt x="86" y="223"/>
                      </a:lnTo>
                      <a:lnTo>
                        <a:pt x="86" y="209"/>
                      </a:lnTo>
                      <a:lnTo>
                        <a:pt x="85" y="208"/>
                      </a:lnTo>
                      <a:lnTo>
                        <a:pt x="80" y="187"/>
                      </a:lnTo>
                      <a:lnTo>
                        <a:pt x="68" y="164"/>
                      </a:lnTo>
                      <a:lnTo>
                        <a:pt x="68" y="159"/>
                      </a:lnTo>
                      <a:lnTo>
                        <a:pt x="68" y="154"/>
                      </a:lnTo>
                      <a:lnTo>
                        <a:pt x="73" y="145"/>
                      </a:lnTo>
                      <a:lnTo>
                        <a:pt x="79" y="140"/>
                      </a:lnTo>
                      <a:lnTo>
                        <a:pt x="83" y="128"/>
                      </a:lnTo>
                      <a:lnTo>
                        <a:pt x="81" y="94"/>
                      </a:lnTo>
                      <a:lnTo>
                        <a:pt x="79" y="70"/>
                      </a:lnTo>
                      <a:lnTo>
                        <a:pt x="81" y="63"/>
                      </a:lnTo>
                      <a:lnTo>
                        <a:pt x="81" y="57"/>
                      </a:lnTo>
                      <a:lnTo>
                        <a:pt x="78" y="51"/>
                      </a:lnTo>
                      <a:lnTo>
                        <a:pt x="72" y="48"/>
                      </a:lnTo>
                      <a:lnTo>
                        <a:pt x="69" y="46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4" y="18"/>
                      </a:lnTo>
                      <a:lnTo>
                        <a:pt x="69" y="10"/>
                      </a:lnTo>
                      <a:lnTo>
                        <a:pt x="64" y="1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89"/>
                <p:cNvSpPr>
                  <a:spLocks noChangeAspect="1"/>
                </p:cNvSpPr>
                <p:nvPr/>
              </p:nvSpPr>
              <p:spPr bwMode="gray">
                <a:xfrm>
                  <a:off x="5511005" y="3904009"/>
                  <a:ext cx="123825" cy="247650"/>
                </a:xfrm>
                <a:custGeom>
                  <a:avLst/>
                  <a:gdLst/>
                  <a:ahLst/>
                  <a:cxnLst>
                    <a:cxn ang="0">
                      <a:pos x="76" y="226"/>
                    </a:cxn>
                    <a:cxn ang="0">
                      <a:pos x="107" y="215"/>
                    </a:cxn>
                    <a:cxn ang="0">
                      <a:pos x="118" y="215"/>
                    </a:cxn>
                    <a:cxn ang="0">
                      <a:pos x="130" y="204"/>
                    </a:cxn>
                    <a:cxn ang="0">
                      <a:pos x="152" y="199"/>
                    </a:cxn>
                    <a:cxn ang="0">
                      <a:pos x="170" y="219"/>
                    </a:cxn>
                    <a:cxn ang="0">
                      <a:pos x="182" y="210"/>
                    </a:cxn>
                    <a:cxn ang="0">
                      <a:pos x="183" y="181"/>
                    </a:cxn>
                    <a:cxn ang="0">
                      <a:pos x="204" y="189"/>
                    </a:cxn>
                    <a:cxn ang="0">
                      <a:pos x="208" y="167"/>
                    </a:cxn>
                    <a:cxn ang="0">
                      <a:pos x="221" y="149"/>
                    </a:cxn>
                    <a:cxn ang="0">
                      <a:pos x="229" y="160"/>
                    </a:cxn>
                    <a:cxn ang="0">
                      <a:pos x="258" y="140"/>
                    </a:cxn>
                    <a:cxn ang="0">
                      <a:pos x="242" y="125"/>
                    </a:cxn>
                    <a:cxn ang="0">
                      <a:pos x="258" y="113"/>
                    </a:cxn>
                    <a:cxn ang="0">
                      <a:pos x="253" y="81"/>
                    </a:cxn>
                    <a:cxn ang="0">
                      <a:pos x="270" y="92"/>
                    </a:cxn>
                    <a:cxn ang="0">
                      <a:pos x="293" y="68"/>
                    </a:cxn>
                    <a:cxn ang="0">
                      <a:pos x="307" y="25"/>
                    </a:cxn>
                    <a:cxn ang="0">
                      <a:pos x="316" y="5"/>
                    </a:cxn>
                    <a:cxn ang="0">
                      <a:pos x="344" y="23"/>
                    </a:cxn>
                    <a:cxn ang="0">
                      <a:pos x="365" y="60"/>
                    </a:cxn>
                    <a:cxn ang="0">
                      <a:pos x="374" y="106"/>
                    </a:cxn>
                    <a:cxn ang="0">
                      <a:pos x="382" y="151"/>
                    </a:cxn>
                    <a:cxn ang="0">
                      <a:pos x="388" y="198"/>
                    </a:cxn>
                    <a:cxn ang="0">
                      <a:pos x="370" y="198"/>
                    </a:cxn>
                    <a:cxn ang="0">
                      <a:pos x="353" y="206"/>
                    </a:cxn>
                    <a:cxn ang="0">
                      <a:pos x="360" y="251"/>
                    </a:cxn>
                    <a:cxn ang="0">
                      <a:pos x="342" y="283"/>
                    </a:cxn>
                    <a:cxn ang="0">
                      <a:pos x="329" y="366"/>
                    </a:cxn>
                    <a:cxn ang="0">
                      <a:pos x="316" y="405"/>
                    </a:cxn>
                    <a:cxn ang="0">
                      <a:pos x="283" y="511"/>
                    </a:cxn>
                    <a:cxn ang="0">
                      <a:pos x="254" y="606"/>
                    </a:cxn>
                    <a:cxn ang="0">
                      <a:pos x="236" y="684"/>
                    </a:cxn>
                    <a:cxn ang="0">
                      <a:pos x="210" y="736"/>
                    </a:cxn>
                    <a:cxn ang="0">
                      <a:pos x="183" y="748"/>
                    </a:cxn>
                    <a:cxn ang="0">
                      <a:pos x="106" y="776"/>
                    </a:cxn>
                    <a:cxn ang="0">
                      <a:pos x="59" y="746"/>
                    </a:cxn>
                    <a:cxn ang="0">
                      <a:pos x="27" y="697"/>
                    </a:cxn>
                    <a:cxn ang="0">
                      <a:pos x="28" y="654"/>
                    </a:cxn>
                    <a:cxn ang="0">
                      <a:pos x="9" y="615"/>
                    </a:cxn>
                    <a:cxn ang="0">
                      <a:pos x="0" y="574"/>
                    </a:cxn>
                    <a:cxn ang="0">
                      <a:pos x="15" y="527"/>
                    </a:cxn>
                    <a:cxn ang="0">
                      <a:pos x="38" y="489"/>
                    </a:cxn>
                    <a:cxn ang="0">
                      <a:pos x="69" y="435"/>
                    </a:cxn>
                    <a:cxn ang="0">
                      <a:pos x="69" y="409"/>
                    </a:cxn>
                    <a:cxn ang="0">
                      <a:pos x="48" y="348"/>
                    </a:cxn>
                    <a:cxn ang="0">
                      <a:pos x="51" y="280"/>
                    </a:cxn>
                  </a:cxnLst>
                  <a:rect l="0" t="0" r="r" b="b"/>
                  <a:pathLst>
                    <a:path w="391" h="776">
                      <a:moveTo>
                        <a:pt x="64" y="230"/>
                      </a:moveTo>
                      <a:lnTo>
                        <a:pt x="69" y="224"/>
                      </a:lnTo>
                      <a:lnTo>
                        <a:pt x="76" y="226"/>
                      </a:lnTo>
                      <a:lnTo>
                        <a:pt x="92" y="225"/>
                      </a:lnTo>
                      <a:lnTo>
                        <a:pt x="96" y="221"/>
                      </a:lnTo>
                      <a:lnTo>
                        <a:pt x="107" y="215"/>
                      </a:lnTo>
                      <a:lnTo>
                        <a:pt x="109" y="220"/>
                      </a:lnTo>
                      <a:lnTo>
                        <a:pt x="113" y="221"/>
                      </a:lnTo>
                      <a:lnTo>
                        <a:pt x="118" y="215"/>
                      </a:lnTo>
                      <a:lnTo>
                        <a:pt x="124" y="217"/>
                      </a:lnTo>
                      <a:lnTo>
                        <a:pt x="129" y="211"/>
                      </a:lnTo>
                      <a:lnTo>
                        <a:pt x="130" y="204"/>
                      </a:lnTo>
                      <a:lnTo>
                        <a:pt x="140" y="202"/>
                      </a:lnTo>
                      <a:lnTo>
                        <a:pt x="146" y="205"/>
                      </a:lnTo>
                      <a:lnTo>
                        <a:pt x="152" y="199"/>
                      </a:lnTo>
                      <a:lnTo>
                        <a:pt x="159" y="202"/>
                      </a:lnTo>
                      <a:lnTo>
                        <a:pt x="164" y="211"/>
                      </a:lnTo>
                      <a:lnTo>
                        <a:pt x="170" y="219"/>
                      </a:lnTo>
                      <a:lnTo>
                        <a:pt x="178" y="221"/>
                      </a:lnTo>
                      <a:lnTo>
                        <a:pt x="184" y="220"/>
                      </a:lnTo>
                      <a:lnTo>
                        <a:pt x="182" y="210"/>
                      </a:lnTo>
                      <a:lnTo>
                        <a:pt x="172" y="202"/>
                      </a:lnTo>
                      <a:lnTo>
                        <a:pt x="173" y="192"/>
                      </a:lnTo>
                      <a:lnTo>
                        <a:pt x="183" y="181"/>
                      </a:lnTo>
                      <a:lnTo>
                        <a:pt x="195" y="173"/>
                      </a:lnTo>
                      <a:lnTo>
                        <a:pt x="202" y="176"/>
                      </a:lnTo>
                      <a:lnTo>
                        <a:pt x="204" y="189"/>
                      </a:lnTo>
                      <a:lnTo>
                        <a:pt x="211" y="189"/>
                      </a:lnTo>
                      <a:lnTo>
                        <a:pt x="218" y="186"/>
                      </a:lnTo>
                      <a:lnTo>
                        <a:pt x="208" y="167"/>
                      </a:lnTo>
                      <a:lnTo>
                        <a:pt x="215" y="161"/>
                      </a:lnTo>
                      <a:lnTo>
                        <a:pt x="224" y="150"/>
                      </a:lnTo>
                      <a:lnTo>
                        <a:pt x="221" y="149"/>
                      </a:lnTo>
                      <a:lnTo>
                        <a:pt x="227" y="141"/>
                      </a:lnTo>
                      <a:lnTo>
                        <a:pt x="231" y="149"/>
                      </a:lnTo>
                      <a:lnTo>
                        <a:pt x="229" y="160"/>
                      </a:lnTo>
                      <a:lnTo>
                        <a:pt x="245" y="140"/>
                      </a:lnTo>
                      <a:lnTo>
                        <a:pt x="253" y="141"/>
                      </a:lnTo>
                      <a:lnTo>
                        <a:pt x="258" y="140"/>
                      </a:lnTo>
                      <a:lnTo>
                        <a:pt x="256" y="135"/>
                      </a:lnTo>
                      <a:lnTo>
                        <a:pt x="247" y="133"/>
                      </a:lnTo>
                      <a:lnTo>
                        <a:pt x="242" y="125"/>
                      </a:lnTo>
                      <a:lnTo>
                        <a:pt x="245" y="119"/>
                      </a:lnTo>
                      <a:lnTo>
                        <a:pt x="253" y="108"/>
                      </a:lnTo>
                      <a:lnTo>
                        <a:pt x="258" y="113"/>
                      </a:lnTo>
                      <a:lnTo>
                        <a:pt x="259" y="101"/>
                      </a:lnTo>
                      <a:lnTo>
                        <a:pt x="256" y="93"/>
                      </a:lnTo>
                      <a:lnTo>
                        <a:pt x="253" y="81"/>
                      </a:lnTo>
                      <a:lnTo>
                        <a:pt x="256" y="77"/>
                      </a:lnTo>
                      <a:lnTo>
                        <a:pt x="267" y="81"/>
                      </a:lnTo>
                      <a:lnTo>
                        <a:pt x="270" y="92"/>
                      </a:lnTo>
                      <a:lnTo>
                        <a:pt x="283" y="74"/>
                      </a:lnTo>
                      <a:lnTo>
                        <a:pt x="285" y="63"/>
                      </a:lnTo>
                      <a:lnTo>
                        <a:pt x="293" y="68"/>
                      </a:lnTo>
                      <a:lnTo>
                        <a:pt x="301" y="61"/>
                      </a:lnTo>
                      <a:lnTo>
                        <a:pt x="306" y="47"/>
                      </a:lnTo>
                      <a:lnTo>
                        <a:pt x="307" y="25"/>
                      </a:lnTo>
                      <a:lnTo>
                        <a:pt x="301" y="15"/>
                      </a:lnTo>
                      <a:lnTo>
                        <a:pt x="306" y="17"/>
                      </a:lnTo>
                      <a:lnTo>
                        <a:pt x="316" y="5"/>
                      </a:lnTo>
                      <a:lnTo>
                        <a:pt x="323" y="0"/>
                      </a:lnTo>
                      <a:lnTo>
                        <a:pt x="334" y="10"/>
                      </a:lnTo>
                      <a:lnTo>
                        <a:pt x="344" y="23"/>
                      </a:lnTo>
                      <a:lnTo>
                        <a:pt x="354" y="33"/>
                      </a:lnTo>
                      <a:lnTo>
                        <a:pt x="361" y="47"/>
                      </a:lnTo>
                      <a:lnTo>
                        <a:pt x="365" y="60"/>
                      </a:lnTo>
                      <a:lnTo>
                        <a:pt x="366" y="73"/>
                      </a:lnTo>
                      <a:lnTo>
                        <a:pt x="371" y="89"/>
                      </a:lnTo>
                      <a:lnTo>
                        <a:pt x="374" y="106"/>
                      </a:lnTo>
                      <a:lnTo>
                        <a:pt x="377" y="120"/>
                      </a:lnTo>
                      <a:lnTo>
                        <a:pt x="379" y="135"/>
                      </a:lnTo>
                      <a:lnTo>
                        <a:pt x="382" y="151"/>
                      </a:lnTo>
                      <a:lnTo>
                        <a:pt x="388" y="167"/>
                      </a:lnTo>
                      <a:lnTo>
                        <a:pt x="391" y="183"/>
                      </a:lnTo>
                      <a:lnTo>
                        <a:pt x="388" y="198"/>
                      </a:lnTo>
                      <a:lnTo>
                        <a:pt x="383" y="210"/>
                      </a:lnTo>
                      <a:lnTo>
                        <a:pt x="376" y="211"/>
                      </a:lnTo>
                      <a:lnTo>
                        <a:pt x="370" y="198"/>
                      </a:lnTo>
                      <a:lnTo>
                        <a:pt x="366" y="183"/>
                      </a:lnTo>
                      <a:lnTo>
                        <a:pt x="356" y="184"/>
                      </a:lnTo>
                      <a:lnTo>
                        <a:pt x="353" y="206"/>
                      </a:lnTo>
                      <a:lnTo>
                        <a:pt x="353" y="222"/>
                      </a:lnTo>
                      <a:lnTo>
                        <a:pt x="360" y="235"/>
                      </a:lnTo>
                      <a:lnTo>
                        <a:pt x="360" y="251"/>
                      </a:lnTo>
                      <a:lnTo>
                        <a:pt x="355" y="262"/>
                      </a:lnTo>
                      <a:lnTo>
                        <a:pt x="349" y="268"/>
                      </a:lnTo>
                      <a:lnTo>
                        <a:pt x="342" y="283"/>
                      </a:lnTo>
                      <a:lnTo>
                        <a:pt x="339" y="300"/>
                      </a:lnTo>
                      <a:lnTo>
                        <a:pt x="339" y="315"/>
                      </a:lnTo>
                      <a:lnTo>
                        <a:pt x="329" y="366"/>
                      </a:lnTo>
                      <a:lnTo>
                        <a:pt x="318" y="397"/>
                      </a:lnTo>
                      <a:lnTo>
                        <a:pt x="317" y="397"/>
                      </a:lnTo>
                      <a:lnTo>
                        <a:pt x="316" y="405"/>
                      </a:lnTo>
                      <a:lnTo>
                        <a:pt x="300" y="459"/>
                      </a:lnTo>
                      <a:lnTo>
                        <a:pt x="288" y="488"/>
                      </a:lnTo>
                      <a:lnTo>
                        <a:pt x="283" y="511"/>
                      </a:lnTo>
                      <a:lnTo>
                        <a:pt x="273" y="549"/>
                      </a:lnTo>
                      <a:lnTo>
                        <a:pt x="266" y="566"/>
                      </a:lnTo>
                      <a:lnTo>
                        <a:pt x="254" y="606"/>
                      </a:lnTo>
                      <a:lnTo>
                        <a:pt x="248" y="635"/>
                      </a:lnTo>
                      <a:lnTo>
                        <a:pt x="243" y="651"/>
                      </a:lnTo>
                      <a:lnTo>
                        <a:pt x="236" y="684"/>
                      </a:lnTo>
                      <a:lnTo>
                        <a:pt x="227" y="700"/>
                      </a:lnTo>
                      <a:lnTo>
                        <a:pt x="223" y="715"/>
                      </a:lnTo>
                      <a:lnTo>
                        <a:pt x="210" y="736"/>
                      </a:lnTo>
                      <a:lnTo>
                        <a:pt x="200" y="744"/>
                      </a:lnTo>
                      <a:lnTo>
                        <a:pt x="192" y="749"/>
                      </a:lnTo>
                      <a:lnTo>
                        <a:pt x="183" y="748"/>
                      </a:lnTo>
                      <a:lnTo>
                        <a:pt x="151" y="755"/>
                      </a:lnTo>
                      <a:lnTo>
                        <a:pt x="119" y="774"/>
                      </a:lnTo>
                      <a:lnTo>
                        <a:pt x="106" y="776"/>
                      </a:lnTo>
                      <a:lnTo>
                        <a:pt x="86" y="762"/>
                      </a:lnTo>
                      <a:lnTo>
                        <a:pt x="71" y="753"/>
                      </a:lnTo>
                      <a:lnTo>
                        <a:pt x="59" y="746"/>
                      </a:lnTo>
                      <a:lnTo>
                        <a:pt x="47" y="736"/>
                      </a:lnTo>
                      <a:lnTo>
                        <a:pt x="32" y="714"/>
                      </a:lnTo>
                      <a:lnTo>
                        <a:pt x="27" y="697"/>
                      </a:lnTo>
                      <a:lnTo>
                        <a:pt x="24" y="678"/>
                      </a:lnTo>
                      <a:lnTo>
                        <a:pt x="24" y="663"/>
                      </a:lnTo>
                      <a:lnTo>
                        <a:pt x="28" y="654"/>
                      </a:lnTo>
                      <a:lnTo>
                        <a:pt x="24" y="638"/>
                      </a:lnTo>
                      <a:lnTo>
                        <a:pt x="17" y="624"/>
                      </a:lnTo>
                      <a:lnTo>
                        <a:pt x="9" y="615"/>
                      </a:lnTo>
                      <a:lnTo>
                        <a:pt x="1" y="601"/>
                      </a:lnTo>
                      <a:lnTo>
                        <a:pt x="1" y="586"/>
                      </a:lnTo>
                      <a:lnTo>
                        <a:pt x="0" y="574"/>
                      </a:lnTo>
                      <a:lnTo>
                        <a:pt x="0" y="555"/>
                      </a:lnTo>
                      <a:lnTo>
                        <a:pt x="8" y="543"/>
                      </a:lnTo>
                      <a:lnTo>
                        <a:pt x="15" y="527"/>
                      </a:lnTo>
                      <a:lnTo>
                        <a:pt x="21" y="518"/>
                      </a:lnTo>
                      <a:lnTo>
                        <a:pt x="30" y="516"/>
                      </a:lnTo>
                      <a:lnTo>
                        <a:pt x="38" y="489"/>
                      </a:lnTo>
                      <a:lnTo>
                        <a:pt x="55" y="457"/>
                      </a:lnTo>
                      <a:lnTo>
                        <a:pt x="65" y="446"/>
                      </a:lnTo>
                      <a:lnTo>
                        <a:pt x="69" y="435"/>
                      </a:lnTo>
                      <a:lnTo>
                        <a:pt x="68" y="425"/>
                      </a:lnTo>
                      <a:lnTo>
                        <a:pt x="71" y="419"/>
                      </a:lnTo>
                      <a:lnTo>
                        <a:pt x="69" y="409"/>
                      </a:lnTo>
                      <a:lnTo>
                        <a:pt x="60" y="396"/>
                      </a:lnTo>
                      <a:lnTo>
                        <a:pt x="54" y="376"/>
                      </a:lnTo>
                      <a:lnTo>
                        <a:pt x="48" y="348"/>
                      </a:lnTo>
                      <a:lnTo>
                        <a:pt x="47" y="318"/>
                      </a:lnTo>
                      <a:lnTo>
                        <a:pt x="37" y="302"/>
                      </a:lnTo>
                      <a:lnTo>
                        <a:pt x="51" y="280"/>
                      </a:lnTo>
                      <a:lnTo>
                        <a:pt x="65" y="247"/>
                      </a:lnTo>
                      <a:lnTo>
                        <a:pt x="64" y="23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91" name="Group 25"/>
                <p:cNvGrpSpPr>
                  <a:grpSpLocks noChangeAspect="1"/>
                </p:cNvGrpSpPr>
                <p:nvPr/>
              </p:nvGrpSpPr>
              <p:grpSpPr bwMode="gray">
                <a:xfrm>
                  <a:off x="4961730" y="3769072"/>
                  <a:ext cx="219075" cy="239713"/>
                  <a:chOff x="2643" y="2535"/>
                  <a:chExt cx="138" cy="151"/>
                </a:xfrm>
                <a:grpFill/>
              </p:grpSpPr>
              <p:sp>
                <p:nvSpPr>
                  <p:cNvPr id="221" name="Freeform 26"/>
                  <p:cNvSpPr>
                    <a:spLocks noChangeAspect="1"/>
                  </p:cNvSpPr>
                  <p:nvPr/>
                </p:nvSpPr>
                <p:spPr bwMode="gray">
                  <a:xfrm>
                    <a:off x="2643" y="2550"/>
                    <a:ext cx="138" cy="136"/>
                  </a:xfrm>
                  <a:custGeom>
                    <a:avLst/>
                    <a:gdLst/>
                    <a:ahLst/>
                    <a:cxnLst>
                      <a:cxn ang="0">
                        <a:pos x="14" y="557"/>
                      </a:cxn>
                      <a:cxn ang="0">
                        <a:pos x="30" y="499"/>
                      </a:cxn>
                      <a:cxn ang="0">
                        <a:pos x="43" y="451"/>
                      </a:cxn>
                      <a:cxn ang="0">
                        <a:pos x="53" y="418"/>
                      </a:cxn>
                      <a:cxn ang="0">
                        <a:pos x="90" y="381"/>
                      </a:cxn>
                      <a:cxn ang="0">
                        <a:pos x="116" y="331"/>
                      </a:cxn>
                      <a:cxn ang="0">
                        <a:pos x="122" y="283"/>
                      </a:cxn>
                      <a:cxn ang="0">
                        <a:pos x="95" y="235"/>
                      </a:cxn>
                      <a:cxn ang="0">
                        <a:pos x="86" y="175"/>
                      </a:cxn>
                      <a:cxn ang="0">
                        <a:pos x="84" y="128"/>
                      </a:cxn>
                      <a:cxn ang="0">
                        <a:pos x="53" y="53"/>
                      </a:cxn>
                      <a:cxn ang="0">
                        <a:pos x="40" y="26"/>
                      </a:cxn>
                      <a:cxn ang="0">
                        <a:pos x="79" y="9"/>
                      </a:cxn>
                      <a:cxn ang="0">
                        <a:pos x="132" y="4"/>
                      </a:cxn>
                      <a:cxn ang="0">
                        <a:pos x="193" y="3"/>
                      </a:cxn>
                      <a:cxn ang="0">
                        <a:pos x="258" y="3"/>
                      </a:cxn>
                      <a:cxn ang="0">
                        <a:pos x="275" y="19"/>
                      </a:cxn>
                      <a:cxn ang="0">
                        <a:pos x="290" y="68"/>
                      </a:cxn>
                      <a:cxn ang="0">
                        <a:pos x="339" y="129"/>
                      </a:cxn>
                      <a:cxn ang="0">
                        <a:pos x="404" y="122"/>
                      </a:cxn>
                      <a:cxn ang="0">
                        <a:pos x="430" y="95"/>
                      </a:cxn>
                      <a:cxn ang="0">
                        <a:pos x="436" y="67"/>
                      </a:cxn>
                      <a:cxn ang="0">
                        <a:pos x="504" y="83"/>
                      </a:cxn>
                      <a:cxn ang="0">
                        <a:pos x="560" y="128"/>
                      </a:cxn>
                      <a:cxn ang="0">
                        <a:pos x="565" y="178"/>
                      </a:cxn>
                      <a:cxn ang="0">
                        <a:pos x="573" y="226"/>
                      </a:cxn>
                      <a:cxn ang="0">
                        <a:pos x="580" y="278"/>
                      </a:cxn>
                      <a:cxn ang="0">
                        <a:pos x="572" y="295"/>
                      </a:cxn>
                      <a:cxn ang="0">
                        <a:pos x="590" y="304"/>
                      </a:cxn>
                      <a:cxn ang="0">
                        <a:pos x="651" y="288"/>
                      </a:cxn>
                      <a:cxn ang="0">
                        <a:pos x="682" y="279"/>
                      </a:cxn>
                      <a:cxn ang="0">
                        <a:pos x="686" y="288"/>
                      </a:cxn>
                      <a:cxn ang="0">
                        <a:pos x="683" y="311"/>
                      </a:cxn>
                      <a:cxn ang="0">
                        <a:pos x="681" y="364"/>
                      </a:cxn>
                      <a:cxn ang="0">
                        <a:pos x="683" y="396"/>
                      </a:cxn>
                      <a:cxn ang="0">
                        <a:pos x="573" y="452"/>
                      </a:cxn>
                      <a:cxn ang="0">
                        <a:pos x="573" y="601"/>
                      </a:cxn>
                      <a:cxn ang="0">
                        <a:pos x="603" y="630"/>
                      </a:cxn>
                      <a:cxn ang="0">
                        <a:pos x="630" y="654"/>
                      </a:cxn>
                      <a:cxn ang="0">
                        <a:pos x="549" y="683"/>
                      </a:cxn>
                      <a:cxn ang="0">
                        <a:pos x="513" y="677"/>
                      </a:cxn>
                      <a:cxn ang="0">
                        <a:pos x="417" y="671"/>
                      </a:cxn>
                      <a:cxn ang="0">
                        <a:pos x="369" y="644"/>
                      </a:cxn>
                      <a:cxn ang="0">
                        <a:pos x="201" y="644"/>
                      </a:cxn>
                      <a:cxn ang="0">
                        <a:pos x="112" y="633"/>
                      </a:cxn>
                      <a:cxn ang="0">
                        <a:pos x="62" y="618"/>
                      </a:cxn>
                      <a:cxn ang="0">
                        <a:pos x="26" y="629"/>
                      </a:cxn>
                      <a:cxn ang="0">
                        <a:pos x="0" y="617"/>
                      </a:cxn>
                    </a:cxnLst>
                    <a:rect l="0" t="0" r="r" b="b"/>
                    <a:pathLst>
                      <a:path w="692" h="684">
                        <a:moveTo>
                          <a:pt x="5" y="597"/>
                        </a:moveTo>
                        <a:lnTo>
                          <a:pt x="5" y="576"/>
                        </a:lnTo>
                        <a:lnTo>
                          <a:pt x="6" y="565"/>
                        </a:lnTo>
                        <a:lnTo>
                          <a:pt x="14" y="557"/>
                        </a:lnTo>
                        <a:lnTo>
                          <a:pt x="21" y="532"/>
                        </a:lnTo>
                        <a:lnTo>
                          <a:pt x="25" y="522"/>
                        </a:lnTo>
                        <a:lnTo>
                          <a:pt x="26" y="508"/>
                        </a:lnTo>
                        <a:lnTo>
                          <a:pt x="30" y="499"/>
                        </a:lnTo>
                        <a:lnTo>
                          <a:pt x="31" y="487"/>
                        </a:lnTo>
                        <a:lnTo>
                          <a:pt x="33" y="481"/>
                        </a:lnTo>
                        <a:lnTo>
                          <a:pt x="36" y="470"/>
                        </a:lnTo>
                        <a:lnTo>
                          <a:pt x="43" y="451"/>
                        </a:lnTo>
                        <a:lnTo>
                          <a:pt x="43" y="444"/>
                        </a:lnTo>
                        <a:lnTo>
                          <a:pt x="47" y="439"/>
                        </a:lnTo>
                        <a:lnTo>
                          <a:pt x="47" y="433"/>
                        </a:lnTo>
                        <a:lnTo>
                          <a:pt x="53" y="418"/>
                        </a:lnTo>
                        <a:lnTo>
                          <a:pt x="63" y="411"/>
                        </a:lnTo>
                        <a:lnTo>
                          <a:pt x="69" y="403"/>
                        </a:lnTo>
                        <a:lnTo>
                          <a:pt x="70" y="391"/>
                        </a:lnTo>
                        <a:lnTo>
                          <a:pt x="90" y="381"/>
                        </a:lnTo>
                        <a:lnTo>
                          <a:pt x="103" y="366"/>
                        </a:lnTo>
                        <a:lnTo>
                          <a:pt x="108" y="358"/>
                        </a:lnTo>
                        <a:lnTo>
                          <a:pt x="113" y="347"/>
                        </a:lnTo>
                        <a:lnTo>
                          <a:pt x="116" y="331"/>
                        </a:lnTo>
                        <a:lnTo>
                          <a:pt x="116" y="315"/>
                        </a:lnTo>
                        <a:lnTo>
                          <a:pt x="118" y="306"/>
                        </a:lnTo>
                        <a:lnTo>
                          <a:pt x="117" y="290"/>
                        </a:lnTo>
                        <a:lnTo>
                          <a:pt x="122" y="283"/>
                        </a:lnTo>
                        <a:lnTo>
                          <a:pt x="117" y="264"/>
                        </a:lnTo>
                        <a:lnTo>
                          <a:pt x="105" y="253"/>
                        </a:lnTo>
                        <a:lnTo>
                          <a:pt x="100" y="242"/>
                        </a:lnTo>
                        <a:lnTo>
                          <a:pt x="95" y="235"/>
                        </a:lnTo>
                        <a:lnTo>
                          <a:pt x="89" y="219"/>
                        </a:lnTo>
                        <a:lnTo>
                          <a:pt x="81" y="188"/>
                        </a:lnTo>
                        <a:lnTo>
                          <a:pt x="81" y="182"/>
                        </a:lnTo>
                        <a:lnTo>
                          <a:pt x="86" y="175"/>
                        </a:lnTo>
                        <a:lnTo>
                          <a:pt x="94" y="169"/>
                        </a:lnTo>
                        <a:lnTo>
                          <a:pt x="94" y="151"/>
                        </a:lnTo>
                        <a:lnTo>
                          <a:pt x="90" y="137"/>
                        </a:lnTo>
                        <a:lnTo>
                          <a:pt x="84" y="128"/>
                        </a:lnTo>
                        <a:lnTo>
                          <a:pt x="73" y="91"/>
                        </a:lnTo>
                        <a:lnTo>
                          <a:pt x="70" y="79"/>
                        </a:lnTo>
                        <a:lnTo>
                          <a:pt x="67" y="70"/>
                        </a:lnTo>
                        <a:lnTo>
                          <a:pt x="53" y="53"/>
                        </a:lnTo>
                        <a:lnTo>
                          <a:pt x="48" y="45"/>
                        </a:lnTo>
                        <a:lnTo>
                          <a:pt x="43" y="36"/>
                        </a:lnTo>
                        <a:lnTo>
                          <a:pt x="40" y="30"/>
                        </a:lnTo>
                        <a:lnTo>
                          <a:pt x="40" y="26"/>
                        </a:lnTo>
                        <a:lnTo>
                          <a:pt x="41" y="24"/>
                        </a:lnTo>
                        <a:lnTo>
                          <a:pt x="47" y="21"/>
                        </a:lnTo>
                        <a:lnTo>
                          <a:pt x="65" y="16"/>
                        </a:lnTo>
                        <a:lnTo>
                          <a:pt x="79" y="9"/>
                        </a:lnTo>
                        <a:lnTo>
                          <a:pt x="92" y="4"/>
                        </a:lnTo>
                        <a:lnTo>
                          <a:pt x="101" y="4"/>
                        </a:lnTo>
                        <a:lnTo>
                          <a:pt x="108" y="3"/>
                        </a:lnTo>
                        <a:lnTo>
                          <a:pt x="132" y="4"/>
                        </a:lnTo>
                        <a:lnTo>
                          <a:pt x="154" y="2"/>
                        </a:lnTo>
                        <a:lnTo>
                          <a:pt x="161" y="4"/>
                        </a:lnTo>
                        <a:lnTo>
                          <a:pt x="180" y="5"/>
                        </a:lnTo>
                        <a:lnTo>
                          <a:pt x="193" y="3"/>
                        </a:lnTo>
                        <a:lnTo>
                          <a:pt x="207" y="3"/>
                        </a:lnTo>
                        <a:lnTo>
                          <a:pt x="240" y="0"/>
                        </a:lnTo>
                        <a:lnTo>
                          <a:pt x="256" y="2"/>
                        </a:lnTo>
                        <a:lnTo>
                          <a:pt x="258" y="3"/>
                        </a:lnTo>
                        <a:lnTo>
                          <a:pt x="263" y="10"/>
                        </a:lnTo>
                        <a:lnTo>
                          <a:pt x="267" y="11"/>
                        </a:lnTo>
                        <a:lnTo>
                          <a:pt x="271" y="10"/>
                        </a:lnTo>
                        <a:lnTo>
                          <a:pt x="275" y="19"/>
                        </a:lnTo>
                        <a:lnTo>
                          <a:pt x="280" y="37"/>
                        </a:lnTo>
                        <a:lnTo>
                          <a:pt x="282" y="51"/>
                        </a:lnTo>
                        <a:lnTo>
                          <a:pt x="283" y="56"/>
                        </a:lnTo>
                        <a:lnTo>
                          <a:pt x="290" y="68"/>
                        </a:lnTo>
                        <a:lnTo>
                          <a:pt x="294" y="84"/>
                        </a:lnTo>
                        <a:lnTo>
                          <a:pt x="306" y="97"/>
                        </a:lnTo>
                        <a:lnTo>
                          <a:pt x="327" y="124"/>
                        </a:lnTo>
                        <a:lnTo>
                          <a:pt x="339" y="129"/>
                        </a:lnTo>
                        <a:lnTo>
                          <a:pt x="353" y="129"/>
                        </a:lnTo>
                        <a:lnTo>
                          <a:pt x="374" y="122"/>
                        </a:lnTo>
                        <a:lnTo>
                          <a:pt x="387" y="119"/>
                        </a:lnTo>
                        <a:lnTo>
                          <a:pt x="404" y="122"/>
                        </a:lnTo>
                        <a:lnTo>
                          <a:pt x="424" y="122"/>
                        </a:lnTo>
                        <a:lnTo>
                          <a:pt x="427" y="107"/>
                        </a:lnTo>
                        <a:lnTo>
                          <a:pt x="428" y="100"/>
                        </a:lnTo>
                        <a:lnTo>
                          <a:pt x="430" y="95"/>
                        </a:lnTo>
                        <a:lnTo>
                          <a:pt x="431" y="91"/>
                        </a:lnTo>
                        <a:lnTo>
                          <a:pt x="433" y="86"/>
                        </a:lnTo>
                        <a:lnTo>
                          <a:pt x="434" y="75"/>
                        </a:lnTo>
                        <a:lnTo>
                          <a:pt x="436" y="67"/>
                        </a:lnTo>
                        <a:lnTo>
                          <a:pt x="479" y="67"/>
                        </a:lnTo>
                        <a:lnTo>
                          <a:pt x="482" y="61"/>
                        </a:lnTo>
                        <a:lnTo>
                          <a:pt x="505" y="61"/>
                        </a:lnTo>
                        <a:lnTo>
                          <a:pt x="504" y="83"/>
                        </a:lnTo>
                        <a:lnTo>
                          <a:pt x="552" y="84"/>
                        </a:lnTo>
                        <a:lnTo>
                          <a:pt x="556" y="88"/>
                        </a:lnTo>
                        <a:lnTo>
                          <a:pt x="558" y="96"/>
                        </a:lnTo>
                        <a:lnTo>
                          <a:pt x="560" y="128"/>
                        </a:lnTo>
                        <a:lnTo>
                          <a:pt x="563" y="140"/>
                        </a:lnTo>
                        <a:lnTo>
                          <a:pt x="563" y="156"/>
                        </a:lnTo>
                        <a:lnTo>
                          <a:pt x="565" y="172"/>
                        </a:lnTo>
                        <a:lnTo>
                          <a:pt x="565" y="178"/>
                        </a:lnTo>
                        <a:lnTo>
                          <a:pt x="562" y="189"/>
                        </a:lnTo>
                        <a:lnTo>
                          <a:pt x="562" y="203"/>
                        </a:lnTo>
                        <a:lnTo>
                          <a:pt x="564" y="212"/>
                        </a:lnTo>
                        <a:lnTo>
                          <a:pt x="573" y="226"/>
                        </a:lnTo>
                        <a:lnTo>
                          <a:pt x="579" y="247"/>
                        </a:lnTo>
                        <a:lnTo>
                          <a:pt x="585" y="263"/>
                        </a:lnTo>
                        <a:lnTo>
                          <a:pt x="585" y="271"/>
                        </a:lnTo>
                        <a:lnTo>
                          <a:pt x="580" y="278"/>
                        </a:lnTo>
                        <a:lnTo>
                          <a:pt x="569" y="289"/>
                        </a:lnTo>
                        <a:lnTo>
                          <a:pt x="569" y="291"/>
                        </a:lnTo>
                        <a:lnTo>
                          <a:pt x="570" y="294"/>
                        </a:lnTo>
                        <a:lnTo>
                          <a:pt x="572" y="295"/>
                        </a:lnTo>
                        <a:lnTo>
                          <a:pt x="575" y="296"/>
                        </a:lnTo>
                        <a:lnTo>
                          <a:pt x="581" y="304"/>
                        </a:lnTo>
                        <a:lnTo>
                          <a:pt x="587" y="305"/>
                        </a:lnTo>
                        <a:lnTo>
                          <a:pt x="590" y="304"/>
                        </a:lnTo>
                        <a:lnTo>
                          <a:pt x="592" y="298"/>
                        </a:lnTo>
                        <a:lnTo>
                          <a:pt x="595" y="290"/>
                        </a:lnTo>
                        <a:lnTo>
                          <a:pt x="600" y="288"/>
                        </a:lnTo>
                        <a:lnTo>
                          <a:pt x="651" y="288"/>
                        </a:lnTo>
                        <a:lnTo>
                          <a:pt x="661" y="284"/>
                        </a:lnTo>
                        <a:lnTo>
                          <a:pt x="670" y="287"/>
                        </a:lnTo>
                        <a:lnTo>
                          <a:pt x="672" y="287"/>
                        </a:lnTo>
                        <a:lnTo>
                          <a:pt x="682" y="279"/>
                        </a:lnTo>
                        <a:lnTo>
                          <a:pt x="683" y="279"/>
                        </a:lnTo>
                        <a:lnTo>
                          <a:pt x="687" y="283"/>
                        </a:lnTo>
                        <a:lnTo>
                          <a:pt x="687" y="287"/>
                        </a:lnTo>
                        <a:lnTo>
                          <a:pt x="686" y="288"/>
                        </a:lnTo>
                        <a:lnTo>
                          <a:pt x="685" y="290"/>
                        </a:lnTo>
                        <a:lnTo>
                          <a:pt x="686" y="300"/>
                        </a:lnTo>
                        <a:lnTo>
                          <a:pt x="686" y="305"/>
                        </a:lnTo>
                        <a:lnTo>
                          <a:pt x="683" y="311"/>
                        </a:lnTo>
                        <a:lnTo>
                          <a:pt x="683" y="323"/>
                        </a:lnTo>
                        <a:lnTo>
                          <a:pt x="681" y="336"/>
                        </a:lnTo>
                        <a:lnTo>
                          <a:pt x="682" y="350"/>
                        </a:lnTo>
                        <a:lnTo>
                          <a:pt x="681" y="364"/>
                        </a:lnTo>
                        <a:lnTo>
                          <a:pt x="678" y="373"/>
                        </a:lnTo>
                        <a:lnTo>
                          <a:pt x="678" y="388"/>
                        </a:lnTo>
                        <a:lnTo>
                          <a:pt x="680" y="392"/>
                        </a:lnTo>
                        <a:lnTo>
                          <a:pt x="683" y="396"/>
                        </a:lnTo>
                        <a:lnTo>
                          <a:pt x="692" y="398"/>
                        </a:lnTo>
                        <a:lnTo>
                          <a:pt x="633" y="398"/>
                        </a:lnTo>
                        <a:lnTo>
                          <a:pt x="573" y="398"/>
                        </a:lnTo>
                        <a:lnTo>
                          <a:pt x="573" y="452"/>
                        </a:lnTo>
                        <a:lnTo>
                          <a:pt x="573" y="508"/>
                        </a:lnTo>
                        <a:lnTo>
                          <a:pt x="573" y="562"/>
                        </a:lnTo>
                        <a:lnTo>
                          <a:pt x="573" y="600"/>
                        </a:lnTo>
                        <a:lnTo>
                          <a:pt x="573" y="601"/>
                        </a:lnTo>
                        <a:lnTo>
                          <a:pt x="580" y="607"/>
                        </a:lnTo>
                        <a:lnTo>
                          <a:pt x="584" y="614"/>
                        </a:lnTo>
                        <a:lnTo>
                          <a:pt x="597" y="623"/>
                        </a:lnTo>
                        <a:lnTo>
                          <a:pt x="603" y="630"/>
                        </a:lnTo>
                        <a:lnTo>
                          <a:pt x="613" y="639"/>
                        </a:lnTo>
                        <a:lnTo>
                          <a:pt x="617" y="644"/>
                        </a:lnTo>
                        <a:lnTo>
                          <a:pt x="626" y="648"/>
                        </a:lnTo>
                        <a:lnTo>
                          <a:pt x="630" y="654"/>
                        </a:lnTo>
                        <a:lnTo>
                          <a:pt x="638" y="659"/>
                        </a:lnTo>
                        <a:lnTo>
                          <a:pt x="635" y="661"/>
                        </a:lnTo>
                        <a:lnTo>
                          <a:pt x="624" y="664"/>
                        </a:lnTo>
                        <a:lnTo>
                          <a:pt x="549" y="683"/>
                        </a:lnTo>
                        <a:lnTo>
                          <a:pt x="541" y="684"/>
                        </a:lnTo>
                        <a:lnTo>
                          <a:pt x="537" y="682"/>
                        </a:lnTo>
                        <a:lnTo>
                          <a:pt x="525" y="681"/>
                        </a:lnTo>
                        <a:lnTo>
                          <a:pt x="513" y="677"/>
                        </a:lnTo>
                        <a:lnTo>
                          <a:pt x="497" y="676"/>
                        </a:lnTo>
                        <a:lnTo>
                          <a:pt x="463" y="669"/>
                        </a:lnTo>
                        <a:lnTo>
                          <a:pt x="436" y="669"/>
                        </a:lnTo>
                        <a:lnTo>
                          <a:pt x="417" y="671"/>
                        </a:lnTo>
                        <a:lnTo>
                          <a:pt x="408" y="671"/>
                        </a:lnTo>
                        <a:lnTo>
                          <a:pt x="391" y="665"/>
                        </a:lnTo>
                        <a:lnTo>
                          <a:pt x="385" y="655"/>
                        </a:lnTo>
                        <a:lnTo>
                          <a:pt x="369" y="644"/>
                        </a:lnTo>
                        <a:lnTo>
                          <a:pt x="349" y="644"/>
                        </a:lnTo>
                        <a:lnTo>
                          <a:pt x="302" y="644"/>
                        </a:lnTo>
                        <a:lnTo>
                          <a:pt x="255" y="644"/>
                        </a:lnTo>
                        <a:lnTo>
                          <a:pt x="201" y="644"/>
                        </a:lnTo>
                        <a:lnTo>
                          <a:pt x="151" y="644"/>
                        </a:lnTo>
                        <a:lnTo>
                          <a:pt x="133" y="644"/>
                        </a:lnTo>
                        <a:lnTo>
                          <a:pt x="126" y="646"/>
                        </a:lnTo>
                        <a:lnTo>
                          <a:pt x="112" y="633"/>
                        </a:lnTo>
                        <a:lnTo>
                          <a:pt x="99" y="628"/>
                        </a:lnTo>
                        <a:lnTo>
                          <a:pt x="94" y="619"/>
                        </a:lnTo>
                        <a:lnTo>
                          <a:pt x="84" y="618"/>
                        </a:lnTo>
                        <a:lnTo>
                          <a:pt x="62" y="618"/>
                        </a:lnTo>
                        <a:lnTo>
                          <a:pt x="52" y="622"/>
                        </a:lnTo>
                        <a:lnTo>
                          <a:pt x="42" y="632"/>
                        </a:lnTo>
                        <a:lnTo>
                          <a:pt x="36" y="635"/>
                        </a:lnTo>
                        <a:lnTo>
                          <a:pt x="26" y="629"/>
                        </a:lnTo>
                        <a:lnTo>
                          <a:pt x="15" y="638"/>
                        </a:lnTo>
                        <a:lnTo>
                          <a:pt x="4" y="644"/>
                        </a:lnTo>
                        <a:lnTo>
                          <a:pt x="4" y="638"/>
                        </a:lnTo>
                        <a:lnTo>
                          <a:pt x="0" y="617"/>
                        </a:lnTo>
                        <a:lnTo>
                          <a:pt x="0" y="606"/>
                        </a:lnTo>
                        <a:lnTo>
                          <a:pt x="5" y="608"/>
                        </a:lnTo>
                        <a:lnTo>
                          <a:pt x="5" y="597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222" name="Freeform 27"/>
                  <p:cNvSpPr>
                    <a:spLocks noChangeAspect="1"/>
                  </p:cNvSpPr>
                  <p:nvPr/>
                </p:nvSpPr>
                <p:spPr bwMode="gray">
                  <a:xfrm>
                    <a:off x="2647" y="2535"/>
                    <a:ext cx="11" cy="16"/>
                  </a:xfrm>
                  <a:custGeom>
                    <a:avLst/>
                    <a:gdLst/>
                    <a:ahLst/>
                    <a:cxnLst>
                      <a:cxn ang="0">
                        <a:pos x="56" y="14"/>
                      </a:cxn>
                      <a:cxn ang="0">
                        <a:pos x="51" y="3"/>
                      </a:cxn>
                      <a:cxn ang="0">
                        <a:pos x="41" y="0"/>
                      </a:cxn>
                      <a:cxn ang="0">
                        <a:pos x="31" y="5"/>
                      </a:cxn>
                      <a:cxn ang="0">
                        <a:pos x="24" y="19"/>
                      </a:cxn>
                      <a:cxn ang="0">
                        <a:pos x="14" y="25"/>
                      </a:cxn>
                      <a:cxn ang="0">
                        <a:pos x="0" y="35"/>
                      </a:cxn>
                      <a:cxn ang="0">
                        <a:pos x="5" y="40"/>
                      </a:cxn>
                      <a:cxn ang="0">
                        <a:pos x="8" y="55"/>
                      </a:cxn>
                      <a:cxn ang="0">
                        <a:pos x="8" y="64"/>
                      </a:cxn>
                      <a:cxn ang="0">
                        <a:pos x="9" y="71"/>
                      </a:cxn>
                      <a:cxn ang="0">
                        <a:pos x="18" y="78"/>
                      </a:cxn>
                      <a:cxn ang="0">
                        <a:pos x="26" y="73"/>
                      </a:cxn>
                      <a:cxn ang="0">
                        <a:pos x="27" y="61"/>
                      </a:cxn>
                      <a:cxn ang="0">
                        <a:pos x="30" y="46"/>
                      </a:cxn>
                      <a:cxn ang="0">
                        <a:pos x="34" y="30"/>
                      </a:cxn>
                      <a:cxn ang="0">
                        <a:pos x="43" y="22"/>
                      </a:cxn>
                      <a:cxn ang="0">
                        <a:pos x="52" y="16"/>
                      </a:cxn>
                      <a:cxn ang="0">
                        <a:pos x="56" y="14"/>
                      </a:cxn>
                    </a:cxnLst>
                    <a:rect l="0" t="0" r="r" b="b"/>
                    <a:pathLst>
                      <a:path w="56" h="78">
                        <a:moveTo>
                          <a:pt x="56" y="14"/>
                        </a:moveTo>
                        <a:lnTo>
                          <a:pt x="51" y="3"/>
                        </a:lnTo>
                        <a:lnTo>
                          <a:pt x="41" y="0"/>
                        </a:lnTo>
                        <a:lnTo>
                          <a:pt x="31" y="5"/>
                        </a:lnTo>
                        <a:lnTo>
                          <a:pt x="24" y="19"/>
                        </a:lnTo>
                        <a:lnTo>
                          <a:pt x="14" y="25"/>
                        </a:lnTo>
                        <a:lnTo>
                          <a:pt x="0" y="35"/>
                        </a:lnTo>
                        <a:lnTo>
                          <a:pt x="5" y="40"/>
                        </a:lnTo>
                        <a:lnTo>
                          <a:pt x="8" y="55"/>
                        </a:lnTo>
                        <a:lnTo>
                          <a:pt x="8" y="64"/>
                        </a:lnTo>
                        <a:lnTo>
                          <a:pt x="9" y="71"/>
                        </a:lnTo>
                        <a:lnTo>
                          <a:pt x="18" y="78"/>
                        </a:lnTo>
                        <a:lnTo>
                          <a:pt x="26" y="73"/>
                        </a:lnTo>
                        <a:lnTo>
                          <a:pt x="27" y="61"/>
                        </a:lnTo>
                        <a:lnTo>
                          <a:pt x="30" y="46"/>
                        </a:lnTo>
                        <a:lnTo>
                          <a:pt x="34" y="30"/>
                        </a:lnTo>
                        <a:lnTo>
                          <a:pt x="43" y="22"/>
                        </a:lnTo>
                        <a:lnTo>
                          <a:pt x="52" y="16"/>
                        </a:lnTo>
                        <a:lnTo>
                          <a:pt x="56" y="14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92" name="Freeform 28"/>
                <p:cNvSpPr>
                  <a:spLocks noChangeAspect="1"/>
                </p:cNvSpPr>
                <p:nvPr/>
              </p:nvSpPr>
              <p:spPr bwMode="gray">
                <a:xfrm>
                  <a:off x="5231605" y="4207222"/>
                  <a:ext cx="39688" cy="41275"/>
                </a:xfrm>
                <a:custGeom>
                  <a:avLst/>
                  <a:gdLst/>
                  <a:ahLst/>
                  <a:cxnLst>
                    <a:cxn ang="0">
                      <a:pos x="125" y="52"/>
                    </a:cxn>
                    <a:cxn ang="0">
                      <a:pos x="127" y="49"/>
                    </a:cxn>
                    <a:cxn ang="0">
                      <a:pos x="126" y="58"/>
                    </a:cxn>
                    <a:cxn ang="0">
                      <a:pos x="103" y="98"/>
                    </a:cxn>
                    <a:cxn ang="0">
                      <a:pos x="73" y="109"/>
                    </a:cxn>
                    <a:cxn ang="0">
                      <a:pos x="63" y="125"/>
                    </a:cxn>
                    <a:cxn ang="0">
                      <a:pos x="55" y="129"/>
                    </a:cxn>
                    <a:cxn ang="0">
                      <a:pos x="43" y="131"/>
                    </a:cxn>
                    <a:cxn ang="0">
                      <a:pos x="23" y="113"/>
                    </a:cxn>
                    <a:cxn ang="0">
                      <a:pos x="11" y="100"/>
                    </a:cxn>
                    <a:cxn ang="0">
                      <a:pos x="5" y="88"/>
                    </a:cxn>
                    <a:cxn ang="0">
                      <a:pos x="0" y="74"/>
                    </a:cxn>
                    <a:cxn ang="0">
                      <a:pos x="2" y="61"/>
                    </a:cxn>
                    <a:cxn ang="0">
                      <a:pos x="28" y="27"/>
                    </a:cxn>
                    <a:cxn ang="0">
                      <a:pos x="40" y="16"/>
                    </a:cxn>
                    <a:cxn ang="0">
                      <a:pos x="68" y="1"/>
                    </a:cxn>
                    <a:cxn ang="0">
                      <a:pos x="83" y="0"/>
                    </a:cxn>
                    <a:cxn ang="0">
                      <a:pos x="95" y="6"/>
                    </a:cxn>
                    <a:cxn ang="0">
                      <a:pos x="105" y="18"/>
                    </a:cxn>
                    <a:cxn ang="0">
                      <a:pos x="113" y="29"/>
                    </a:cxn>
                    <a:cxn ang="0">
                      <a:pos x="121" y="42"/>
                    </a:cxn>
                    <a:cxn ang="0">
                      <a:pos x="125" y="52"/>
                    </a:cxn>
                  </a:cxnLst>
                  <a:rect l="0" t="0" r="r" b="b"/>
                  <a:pathLst>
                    <a:path w="127" h="131">
                      <a:moveTo>
                        <a:pt x="125" y="52"/>
                      </a:moveTo>
                      <a:lnTo>
                        <a:pt x="127" y="49"/>
                      </a:lnTo>
                      <a:lnTo>
                        <a:pt x="126" y="58"/>
                      </a:lnTo>
                      <a:lnTo>
                        <a:pt x="103" y="98"/>
                      </a:lnTo>
                      <a:lnTo>
                        <a:pt x="73" y="109"/>
                      </a:lnTo>
                      <a:lnTo>
                        <a:pt x="63" y="125"/>
                      </a:lnTo>
                      <a:lnTo>
                        <a:pt x="55" y="129"/>
                      </a:lnTo>
                      <a:lnTo>
                        <a:pt x="43" y="131"/>
                      </a:lnTo>
                      <a:lnTo>
                        <a:pt x="23" y="113"/>
                      </a:lnTo>
                      <a:lnTo>
                        <a:pt x="11" y="100"/>
                      </a:lnTo>
                      <a:lnTo>
                        <a:pt x="5" y="88"/>
                      </a:lnTo>
                      <a:lnTo>
                        <a:pt x="0" y="74"/>
                      </a:lnTo>
                      <a:lnTo>
                        <a:pt x="2" y="61"/>
                      </a:lnTo>
                      <a:lnTo>
                        <a:pt x="28" y="27"/>
                      </a:lnTo>
                      <a:lnTo>
                        <a:pt x="40" y="16"/>
                      </a:lnTo>
                      <a:lnTo>
                        <a:pt x="68" y="1"/>
                      </a:lnTo>
                      <a:lnTo>
                        <a:pt x="83" y="0"/>
                      </a:lnTo>
                      <a:lnTo>
                        <a:pt x="95" y="6"/>
                      </a:lnTo>
                      <a:lnTo>
                        <a:pt x="105" y="18"/>
                      </a:lnTo>
                      <a:lnTo>
                        <a:pt x="113" y="29"/>
                      </a:lnTo>
                      <a:lnTo>
                        <a:pt x="121" y="42"/>
                      </a:lnTo>
                      <a:lnTo>
                        <a:pt x="125" y="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Freeform 29"/>
                <p:cNvSpPr>
                  <a:spLocks noChangeAspect="1"/>
                </p:cNvSpPr>
                <p:nvPr/>
              </p:nvSpPr>
              <p:spPr bwMode="gray">
                <a:xfrm>
                  <a:off x="5142705" y="3834159"/>
                  <a:ext cx="203200" cy="174625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10" y="264"/>
                    </a:cxn>
                    <a:cxn ang="0">
                      <a:pos x="108" y="232"/>
                    </a:cxn>
                    <a:cxn ang="0">
                      <a:pos x="110" y="179"/>
                    </a:cxn>
                    <a:cxn ang="0">
                      <a:pos x="113" y="156"/>
                    </a:cxn>
                    <a:cxn ang="0">
                      <a:pos x="120" y="145"/>
                    </a:cxn>
                    <a:cxn ang="0">
                      <a:pos x="132" y="168"/>
                    </a:cxn>
                    <a:cxn ang="0">
                      <a:pos x="156" y="166"/>
                    </a:cxn>
                    <a:cxn ang="0">
                      <a:pos x="183" y="178"/>
                    </a:cxn>
                    <a:cxn ang="0">
                      <a:pos x="231" y="205"/>
                    </a:cxn>
                    <a:cxn ang="0">
                      <a:pos x="274" y="196"/>
                    </a:cxn>
                    <a:cxn ang="0">
                      <a:pos x="323" y="226"/>
                    </a:cxn>
                    <a:cxn ang="0">
                      <a:pos x="350" y="252"/>
                    </a:cxn>
                    <a:cxn ang="0">
                      <a:pos x="397" y="277"/>
                    </a:cxn>
                    <a:cxn ang="0">
                      <a:pos x="411" y="275"/>
                    </a:cxn>
                    <a:cxn ang="0">
                      <a:pos x="426" y="281"/>
                    </a:cxn>
                    <a:cxn ang="0">
                      <a:pos x="421" y="223"/>
                    </a:cxn>
                    <a:cxn ang="0">
                      <a:pos x="383" y="225"/>
                    </a:cxn>
                    <a:cxn ang="0">
                      <a:pos x="358" y="199"/>
                    </a:cxn>
                    <a:cxn ang="0">
                      <a:pos x="377" y="131"/>
                    </a:cxn>
                    <a:cxn ang="0">
                      <a:pos x="370" y="66"/>
                    </a:cxn>
                    <a:cxn ang="0">
                      <a:pos x="379" y="37"/>
                    </a:cxn>
                    <a:cxn ang="0">
                      <a:pos x="397" y="17"/>
                    </a:cxn>
                    <a:cxn ang="0">
                      <a:pos x="470" y="13"/>
                    </a:cxn>
                    <a:cxn ang="0">
                      <a:pos x="494" y="33"/>
                    </a:cxn>
                    <a:cxn ang="0">
                      <a:pos x="526" y="32"/>
                    </a:cxn>
                    <a:cxn ang="0">
                      <a:pos x="575" y="57"/>
                    </a:cxn>
                    <a:cxn ang="0">
                      <a:pos x="603" y="67"/>
                    </a:cxn>
                    <a:cxn ang="0">
                      <a:pos x="605" y="82"/>
                    </a:cxn>
                    <a:cxn ang="0">
                      <a:pos x="626" y="107"/>
                    </a:cxn>
                    <a:cxn ang="0">
                      <a:pos x="640" y="139"/>
                    </a:cxn>
                    <a:cxn ang="0">
                      <a:pos x="625" y="151"/>
                    </a:cxn>
                    <a:cxn ang="0">
                      <a:pos x="620" y="194"/>
                    </a:cxn>
                    <a:cxn ang="0">
                      <a:pos x="624" y="231"/>
                    </a:cxn>
                    <a:cxn ang="0">
                      <a:pos x="619" y="243"/>
                    </a:cxn>
                    <a:cxn ang="0">
                      <a:pos x="603" y="265"/>
                    </a:cxn>
                    <a:cxn ang="0">
                      <a:pos x="589" y="306"/>
                    </a:cxn>
                    <a:cxn ang="0">
                      <a:pos x="608" y="322"/>
                    </a:cxn>
                    <a:cxn ang="0">
                      <a:pos x="438" y="383"/>
                    </a:cxn>
                    <a:cxn ang="0">
                      <a:pos x="452" y="416"/>
                    </a:cxn>
                    <a:cxn ang="0">
                      <a:pos x="424" y="414"/>
                    </a:cxn>
                    <a:cxn ang="0">
                      <a:pos x="385" y="425"/>
                    </a:cxn>
                    <a:cxn ang="0">
                      <a:pos x="365" y="442"/>
                    </a:cxn>
                    <a:cxn ang="0">
                      <a:pos x="363" y="464"/>
                    </a:cxn>
                    <a:cxn ang="0">
                      <a:pos x="336" y="469"/>
                    </a:cxn>
                    <a:cxn ang="0">
                      <a:pos x="315" y="481"/>
                    </a:cxn>
                    <a:cxn ang="0">
                      <a:pos x="303" y="491"/>
                    </a:cxn>
                    <a:cxn ang="0">
                      <a:pos x="285" y="524"/>
                    </a:cxn>
                    <a:cxn ang="0">
                      <a:pos x="264" y="549"/>
                    </a:cxn>
                    <a:cxn ang="0">
                      <a:pos x="245" y="546"/>
                    </a:cxn>
                    <a:cxn ang="0">
                      <a:pos x="211" y="546"/>
                    </a:cxn>
                    <a:cxn ang="0">
                      <a:pos x="172" y="539"/>
                    </a:cxn>
                    <a:cxn ang="0">
                      <a:pos x="139" y="518"/>
                    </a:cxn>
                    <a:cxn ang="0">
                      <a:pos x="65" y="527"/>
                    </a:cxn>
                    <a:cxn ang="0">
                      <a:pos x="40" y="507"/>
                    </a:cxn>
                    <a:cxn ang="0">
                      <a:pos x="7" y="475"/>
                    </a:cxn>
                  </a:cxnLst>
                  <a:rect l="0" t="0" r="r" b="b"/>
                  <a:pathLst>
                    <a:path w="640" h="552">
                      <a:moveTo>
                        <a:pt x="0" y="468"/>
                      </a:moveTo>
                      <a:lnTo>
                        <a:pt x="0" y="430"/>
                      </a:lnTo>
                      <a:lnTo>
                        <a:pt x="0" y="376"/>
                      </a:lnTo>
                      <a:lnTo>
                        <a:pt x="0" y="320"/>
                      </a:lnTo>
                      <a:lnTo>
                        <a:pt x="0" y="266"/>
                      </a:lnTo>
                      <a:lnTo>
                        <a:pt x="60" y="266"/>
                      </a:lnTo>
                      <a:lnTo>
                        <a:pt x="119" y="266"/>
                      </a:lnTo>
                      <a:lnTo>
                        <a:pt x="110" y="264"/>
                      </a:lnTo>
                      <a:lnTo>
                        <a:pt x="107" y="260"/>
                      </a:lnTo>
                      <a:lnTo>
                        <a:pt x="105" y="256"/>
                      </a:lnTo>
                      <a:lnTo>
                        <a:pt x="105" y="241"/>
                      </a:lnTo>
                      <a:lnTo>
                        <a:pt x="108" y="232"/>
                      </a:lnTo>
                      <a:lnTo>
                        <a:pt x="109" y="218"/>
                      </a:lnTo>
                      <a:lnTo>
                        <a:pt x="108" y="204"/>
                      </a:lnTo>
                      <a:lnTo>
                        <a:pt x="110" y="191"/>
                      </a:lnTo>
                      <a:lnTo>
                        <a:pt x="110" y="179"/>
                      </a:lnTo>
                      <a:lnTo>
                        <a:pt x="113" y="173"/>
                      </a:lnTo>
                      <a:lnTo>
                        <a:pt x="113" y="168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4" y="155"/>
                      </a:lnTo>
                      <a:lnTo>
                        <a:pt x="114" y="151"/>
                      </a:lnTo>
                      <a:lnTo>
                        <a:pt x="110" y="147"/>
                      </a:lnTo>
                      <a:lnTo>
                        <a:pt x="120" y="145"/>
                      </a:lnTo>
                      <a:lnTo>
                        <a:pt x="124" y="145"/>
                      </a:lnTo>
                      <a:lnTo>
                        <a:pt x="126" y="146"/>
                      </a:lnTo>
                      <a:lnTo>
                        <a:pt x="132" y="156"/>
                      </a:lnTo>
                      <a:lnTo>
                        <a:pt x="132" y="168"/>
                      </a:lnTo>
                      <a:lnTo>
                        <a:pt x="134" y="173"/>
                      </a:lnTo>
                      <a:lnTo>
                        <a:pt x="137" y="173"/>
                      </a:lnTo>
                      <a:lnTo>
                        <a:pt x="151" y="167"/>
                      </a:lnTo>
                      <a:lnTo>
                        <a:pt x="156" y="166"/>
                      </a:lnTo>
                      <a:lnTo>
                        <a:pt x="162" y="166"/>
                      </a:lnTo>
                      <a:lnTo>
                        <a:pt x="173" y="161"/>
                      </a:lnTo>
                      <a:lnTo>
                        <a:pt x="179" y="169"/>
                      </a:lnTo>
                      <a:lnTo>
                        <a:pt x="183" y="178"/>
                      </a:lnTo>
                      <a:lnTo>
                        <a:pt x="188" y="184"/>
                      </a:lnTo>
                      <a:lnTo>
                        <a:pt x="201" y="190"/>
                      </a:lnTo>
                      <a:lnTo>
                        <a:pt x="213" y="198"/>
                      </a:lnTo>
                      <a:lnTo>
                        <a:pt x="231" y="205"/>
                      </a:lnTo>
                      <a:lnTo>
                        <a:pt x="243" y="206"/>
                      </a:lnTo>
                      <a:lnTo>
                        <a:pt x="252" y="204"/>
                      </a:lnTo>
                      <a:lnTo>
                        <a:pt x="264" y="199"/>
                      </a:lnTo>
                      <a:lnTo>
                        <a:pt x="274" y="196"/>
                      </a:lnTo>
                      <a:lnTo>
                        <a:pt x="279" y="198"/>
                      </a:lnTo>
                      <a:lnTo>
                        <a:pt x="298" y="216"/>
                      </a:lnTo>
                      <a:lnTo>
                        <a:pt x="312" y="222"/>
                      </a:lnTo>
                      <a:lnTo>
                        <a:pt x="323" y="226"/>
                      </a:lnTo>
                      <a:lnTo>
                        <a:pt x="334" y="227"/>
                      </a:lnTo>
                      <a:lnTo>
                        <a:pt x="341" y="233"/>
                      </a:lnTo>
                      <a:lnTo>
                        <a:pt x="346" y="245"/>
                      </a:lnTo>
                      <a:lnTo>
                        <a:pt x="350" y="252"/>
                      </a:lnTo>
                      <a:lnTo>
                        <a:pt x="363" y="264"/>
                      </a:lnTo>
                      <a:lnTo>
                        <a:pt x="377" y="272"/>
                      </a:lnTo>
                      <a:lnTo>
                        <a:pt x="387" y="276"/>
                      </a:lnTo>
                      <a:lnTo>
                        <a:pt x="397" y="277"/>
                      </a:lnTo>
                      <a:lnTo>
                        <a:pt x="400" y="277"/>
                      </a:lnTo>
                      <a:lnTo>
                        <a:pt x="406" y="275"/>
                      </a:lnTo>
                      <a:lnTo>
                        <a:pt x="410" y="274"/>
                      </a:lnTo>
                      <a:lnTo>
                        <a:pt x="411" y="275"/>
                      </a:lnTo>
                      <a:lnTo>
                        <a:pt x="416" y="282"/>
                      </a:lnTo>
                      <a:lnTo>
                        <a:pt x="420" y="283"/>
                      </a:lnTo>
                      <a:lnTo>
                        <a:pt x="424" y="283"/>
                      </a:lnTo>
                      <a:lnTo>
                        <a:pt x="426" y="281"/>
                      </a:lnTo>
                      <a:lnTo>
                        <a:pt x="426" y="274"/>
                      </a:lnTo>
                      <a:lnTo>
                        <a:pt x="425" y="266"/>
                      </a:lnTo>
                      <a:lnTo>
                        <a:pt x="424" y="231"/>
                      </a:lnTo>
                      <a:lnTo>
                        <a:pt x="421" y="223"/>
                      </a:lnTo>
                      <a:lnTo>
                        <a:pt x="415" y="222"/>
                      </a:lnTo>
                      <a:lnTo>
                        <a:pt x="406" y="227"/>
                      </a:lnTo>
                      <a:lnTo>
                        <a:pt x="395" y="225"/>
                      </a:lnTo>
                      <a:lnTo>
                        <a:pt x="383" y="225"/>
                      </a:lnTo>
                      <a:lnTo>
                        <a:pt x="376" y="220"/>
                      </a:lnTo>
                      <a:lnTo>
                        <a:pt x="366" y="207"/>
                      </a:lnTo>
                      <a:lnTo>
                        <a:pt x="360" y="201"/>
                      </a:lnTo>
                      <a:lnTo>
                        <a:pt x="358" y="199"/>
                      </a:lnTo>
                      <a:lnTo>
                        <a:pt x="357" y="189"/>
                      </a:lnTo>
                      <a:lnTo>
                        <a:pt x="360" y="182"/>
                      </a:lnTo>
                      <a:lnTo>
                        <a:pt x="362" y="170"/>
                      </a:lnTo>
                      <a:lnTo>
                        <a:pt x="377" y="131"/>
                      </a:lnTo>
                      <a:lnTo>
                        <a:pt x="378" y="124"/>
                      </a:lnTo>
                      <a:lnTo>
                        <a:pt x="379" y="99"/>
                      </a:lnTo>
                      <a:lnTo>
                        <a:pt x="377" y="85"/>
                      </a:lnTo>
                      <a:lnTo>
                        <a:pt x="370" y="66"/>
                      </a:lnTo>
                      <a:lnTo>
                        <a:pt x="370" y="56"/>
                      </a:lnTo>
                      <a:lnTo>
                        <a:pt x="372" y="53"/>
                      </a:lnTo>
                      <a:lnTo>
                        <a:pt x="374" y="44"/>
                      </a:lnTo>
                      <a:lnTo>
                        <a:pt x="379" y="37"/>
                      </a:lnTo>
                      <a:lnTo>
                        <a:pt x="387" y="23"/>
                      </a:lnTo>
                      <a:lnTo>
                        <a:pt x="389" y="21"/>
                      </a:lnTo>
                      <a:lnTo>
                        <a:pt x="394" y="17"/>
                      </a:lnTo>
                      <a:lnTo>
                        <a:pt x="397" y="17"/>
                      </a:lnTo>
                      <a:lnTo>
                        <a:pt x="406" y="13"/>
                      </a:lnTo>
                      <a:lnTo>
                        <a:pt x="468" y="0"/>
                      </a:lnTo>
                      <a:lnTo>
                        <a:pt x="471" y="6"/>
                      </a:lnTo>
                      <a:lnTo>
                        <a:pt x="470" y="13"/>
                      </a:lnTo>
                      <a:lnTo>
                        <a:pt x="471" y="22"/>
                      </a:lnTo>
                      <a:lnTo>
                        <a:pt x="475" y="23"/>
                      </a:lnTo>
                      <a:lnTo>
                        <a:pt x="483" y="24"/>
                      </a:lnTo>
                      <a:lnTo>
                        <a:pt x="494" y="33"/>
                      </a:lnTo>
                      <a:lnTo>
                        <a:pt x="502" y="22"/>
                      </a:lnTo>
                      <a:lnTo>
                        <a:pt x="508" y="21"/>
                      </a:lnTo>
                      <a:lnTo>
                        <a:pt x="516" y="23"/>
                      </a:lnTo>
                      <a:lnTo>
                        <a:pt x="526" y="32"/>
                      </a:lnTo>
                      <a:lnTo>
                        <a:pt x="530" y="39"/>
                      </a:lnTo>
                      <a:lnTo>
                        <a:pt x="538" y="43"/>
                      </a:lnTo>
                      <a:lnTo>
                        <a:pt x="546" y="45"/>
                      </a:lnTo>
                      <a:lnTo>
                        <a:pt x="575" y="57"/>
                      </a:lnTo>
                      <a:lnTo>
                        <a:pt x="586" y="61"/>
                      </a:lnTo>
                      <a:lnTo>
                        <a:pt x="597" y="61"/>
                      </a:lnTo>
                      <a:lnTo>
                        <a:pt x="599" y="64"/>
                      </a:lnTo>
                      <a:lnTo>
                        <a:pt x="603" y="67"/>
                      </a:lnTo>
                      <a:lnTo>
                        <a:pt x="602" y="70"/>
                      </a:lnTo>
                      <a:lnTo>
                        <a:pt x="602" y="75"/>
                      </a:lnTo>
                      <a:lnTo>
                        <a:pt x="603" y="76"/>
                      </a:lnTo>
                      <a:lnTo>
                        <a:pt x="605" y="82"/>
                      </a:lnTo>
                      <a:lnTo>
                        <a:pt x="614" y="82"/>
                      </a:lnTo>
                      <a:lnTo>
                        <a:pt x="621" y="91"/>
                      </a:lnTo>
                      <a:lnTo>
                        <a:pt x="623" y="96"/>
                      </a:lnTo>
                      <a:lnTo>
                        <a:pt x="626" y="107"/>
                      </a:lnTo>
                      <a:lnTo>
                        <a:pt x="632" y="112"/>
                      </a:lnTo>
                      <a:lnTo>
                        <a:pt x="635" y="130"/>
                      </a:lnTo>
                      <a:lnTo>
                        <a:pt x="639" y="132"/>
                      </a:lnTo>
                      <a:lnTo>
                        <a:pt x="640" y="139"/>
                      </a:lnTo>
                      <a:lnTo>
                        <a:pt x="640" y="142"/>
                      </a:lnTo>
                      <a:lnTo>
                        <a:pt x="631" y="147"/>
                      </a:lnTo>
                      <a:lnTo>
                        <a:pt x="629" y="148"/>
                      </a:lnTo>
                      <a:lnTo>
                        <a:pt x="625" y="151"/>
                      </a:lnTo>
                      <a:lnTo>
                        <a:pt x="624" y="161"/>
                      </a:lnTo>
                      <a:lnTo>
                        <a:pt x="625" y="169"/>
                      </a:lnTo>
                      <a:lnTo>
                        <a:pt x="619" y="186"/>
                      </a:lnTo>
                      <a:lnTo>
                        <a:pt x="620" y="194"/>
                      </a:lnTo>
                      <a:lnTo>
                        <a:pt x="621" y="209"/>
                      </a:lnTo>
                      <a:lnTo>
                        <a:pt x="619" y="223"/>
                      </a:lnTo>
                      <a:lnTo>
                        <a:pt x="620" y="226"/>
                      </a:lnTo>
                      <a:lnTo>
                        <a:pt x="624" y="231"/>
                      </a:lnTo>
                      <a:lnTo>
                        <a:pt x="629" y="233"/>
                      </a:lnTo>
                      <a:lnTo>
                        <a:pt x="630" y="239"/>
                      </a:lnTo>
                      <a:lnTo>
                        <a:pt x="627" y="242"/>
                      </a:lnTo>
                      <a:lnTo>
                        <a:pt x="619" y="243"/>
                      </a:lnTo>
                      <a:lnTo>
                        <a:pt x="613" y="248"/>
                      </a:lnTo>
                      <a:lnTo>
                        <a:pt x="608" y="249"/>
                      </a:lnTo>
                      <a:lnTo>
                        <a:pt x="607" y="250"/>
                      </a:lnTo>
                      <a:lnTo>
                        <a:pt x="603" y="265"/>
                      </a:lnTo>
                      <a:lnTo>
                        <a:pt x="603" y="280"/>
                      </a:lnTo>
                      <a:lnTo>
                        <a:pt x="598" y="295"/>
                      </a:lnTo>
                      <a:lnTo>
                        <a:pt x="591" y="302"/>
                      </a:lnTo>
                      <a:lnTo>
                        <a:pt x="589" y="306"/>
                      </a:lnTo>
                      <a:lnTo>
                        <a:pt x="592" y="314"/>
                      </a:lnTo>
                      <a:lnTo>
                        <a:pt x="597" y="315"/>
                      </a:lnTo>
                      <a:lnTo>
                        <a:pt x="600" y="323"/>
                      </a:lnTo>
                      <a:lnTo>
                        <a:pt x="608" y="322"/>
                      </a:lnTo>
                      <a:lnTo>
                        <a:pt x="612" y="324"/>
                      </a:lnTo>
                      <a:lnTo>
                        <a:pt x="612" y="325"/>
                      </a:lnTo>
                      <a:lnTo>
                        <a:pt x="603" y="326"/>
                      </a:lnTo>
                      <a:lnTo>
                        <a:pt x="438" y="383"/>
                      </a:lnTo>
                      <a:lnTo>
                        <a:pt x="446" y="399"/>
                      </a:lnTo>
                      <a:lnTo>
                        <a:pt x="448" y="411"/>
                      </a:lnTo>
                      <a:lnTo>
                        <a:pt x="453" y="414"/>
                      </a:lnTo>
                      <a:lnTo>
                        <a:pt x="452" y="416"/>
                      </a:lnTo>
                      <a:lnTo>
                        <a:pt x="444" y="415"/>
                      </a:lnTo>
                      <a:lnTo>
                        <a:pt x="436" y="417"/>
                      </a:lnTo>
                      <a:lnTo>
                        <a:pt x="430" y="416"/>
                      </a:lnTo>
                      <a:lnTo>
                        <a:pt x="424" y="414"/>
                      </a:lnTo>
                      <a:lnTo>
                        <a:pt x="420" y="414"/>
                      </a:lnTo>
                      <a:lnTo>
                        <a:pt x="408" y="420"/>
                      </a:lnTo>
                      <a:lnTo>
                        <a:pt x="392" y="421"/>
                      </a:lnTo>
                      <a:lnTo>
                        <a:pt x="385" y="425"/>
                      </a:lnTo>
                      <a:lnTo>
                        <a:pt x="378" y="432"/>
                      </a:lnTo>
                      <a:lnTo>
                        <a:pt x="372" y="432"/>
                      </a:lnTo>
                      <a:lnTo>
                        <a:pt x="366" y="435"/>
                      </a:lnTo>
                      <a:lnTo>
                        <a:pt x="365" y="442"/>
                      </a:lnTo>
                      <a:lnTo>
                        <a:pt x="365" y="451"/>
                      </a:lnTo>
                      <a:lnTo>
                        <a:pt x="366" y="455"/>
                      </a:lnTo>
                      <a:lnTo>
                        <a:pt x="365" y="459"/>
                      </a:lnTo>
                      <a:lnTo>
                        <a:pt x="363" y="464"/>
                      </a:lnTo>
                      <a:lnTo>
                        <a:pt x="362" y="468"/>
                      </a:lnTo>
                      <a:lnTo>
                        <a:pt x="354" y="468"/>
                      </a:lnTo>
                      <a:lnTo>
                        <a:pt x="342" y="467"/>
                      </a:lnTo>
                      <a:lnTo>
                        <a:pt x="336" y="469"/>
                      </a:lnTo>
                      <a:lnTo>
                        <a:pt x="334" y="473"/>
                      </a:lnTo>
                      <a:lnTo>
                        <a:pt x="331" y="473"/>
                      </a:lnTo>
                      <a:lnTo>
                        <a:pt x="324" y="482"/>
                      </a:lnTo>
                      <a:lnTo>
                        <a:pt x="315" y="481"/>
                      </a:lnTo>
                      <a:lnTo>
                        <a:pt x="312" y="482"/>
                      </a:lnTo>
                      <a:lnTo>
                        <a:pt x="309" y="485"/>
                      </a:lnTo>
                      <a:lnTo>
                        <a:pt x="307" y="490"/>
                      </a:lnTo>
                      <a:lnTo>
                        <a:pt x="303" y="491"/>
                      </a:lnTo>
                      <a:lnTo>
                        <a:pt x="297" y="503"/>
                      </a:lnTo>
                      <a:lnTo>
                        <a:pt x="287" y="513"/>
                      </a:lnTo>
                      <a:lnTo>
                        <a:pt x="285" y="518"/>
                      </a:lnTo>
                      <a:lnTo>
                        <a:pt x="285" y="524"/>
                      </a:lnTo>
                      <a:lnTo>
                        <a:pt x="280" y="529"/>
                      </a:lnTo>
                      <a:lnTo>
                        <a:pt x="276" y="532"/>
                      </a:lnTo>
                      <a:lnTo>
                        <a:pt x="270" y="541"/>
                      </a:lnTo>
                      <a:lnTo>
                        <a:pt x="264" y="549"/>
                      </a:lnTo>
                      <a:lnTo>
                        <a:pt x="259" y="549"/>
                      </a:lnTo>
                      <a:lnTo>
                        <a:pt x="252" y="552"/>
                      </a:lnTo>
                      <a:lnTo>
                        <a:pt x="247" y="551"/>
                      </a:lnTo>
                      <a:lnTo>
                        <a:pt x="245" y="546"/>
                      </a:lnTo>
                      <a:lnTo>
                        <a:pt x="241" y="544"/>
                      </a:lnTo>
                      <a:lnTo>
                        <a:pt x="233" y="545"/>
                      </a:lnTo>
                      <a:lnTo>
                        <a:pt x="228" y="544"/>
                      </a:lnTo>
                      <a:lnTo>
                        <a:pt x="211" y="546"/>
                      </a:lnTo>
                      <a:lnTo>
                        <a:pt x="198" y="541"/>
                      </a:lnTo>
                      <a:lnTo>
                        <a:pt x="179" y="543"/>
                      </a:lnTo>
                      <a:lnTo>
                        <a:pt x="174" y="543"/>
                      </a:lnTo>
                      <a:lnTo>
                        <a:pt x="172" y="539"/>
                      </a:lnTo>
                      <a:lnTo>
                        <a:pt x="164" y="537"/>
                      </a:lnTo>
                      <a:lnTo>
                        <a:pt x="157" y="524"/>
                      </a:lnTo>
                      <a:lnTo>
                        <a:pt x="153" y="521"/>
                      </a:lnTo>
                      <a:lnTo>
                        <a:pt x="139" y="518"/>
                      </a:lnTo>
                      <a:lnTo>
                        <a:pt x="118" y="518"/>
                      </a:lnTo>
                      <a:lnTo>
                        <a:pt x="115" y="514"/>
                      </a:lnTo>
                      <a:lnTo>
                        <a:pt x="72" y="525"/>
                      </a:lnTo>
                      <a:lnTo>
                        <a:pt x="65" y="527"/>
                      </a:lnTo>
                      <a:lnTo>
                        <a:pt x="57" y="522"/>
                      </a:lnTo>
                      <a:lnTo>
                        <a:pt x="53" y="516"/>
                      </a:lnTo>
                      <a:lnTo>
                        <a:pt x="44" y="512"/>
                      </a:lnTo>
                      <a:lnTo>
                        <a:pt x="40" y="507"/>
                      </a:lnTo>
                      <a:lnTo>
                        <a:pt x="30" y="498"/>
                      </a:lnTo>
                      <a:lnTo>
                        <a:pt x="24" y="491"/>
                      </a:lnTo>
                      <a:lnTo>
                        <a:pt x="11" y="482"/>
                      </a:lnTo>
                      <a:lnTo>
                        <a:pt x="7" y="475"/>
                      </a:lnTo>
                      <a:lnTo>
                        <a:pt x="0" y="469"/>
                      </a:lnTo>
                      <a:lnTo>
                        <a:pt x="0" y="46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4" name="Freeform 30"/>
                <p:cNvSpPr>
                  <a:spLocks noChangeAspect="1"/>
                </p:cNvSpPr>
                <p:nvPr/>
              </p:nvSpPr>
              <p:spPr bwMode="gray">
                <a:xfrm>
                  <a:off x="5198267" y="3965922"/>
                  <a:ext cx="134938" cy="128588"/>
                </a:xfrm>
                <a:custGeom>
                  <a:avLst/>
                  <a:gdLst/>
                  <a:ahLst/>
                  <a:cxnLst>
                    <a:cxn ang="0">
                      <a:pos x="202" y="60"/>
                    </a:cxn>
                    <a:cxn ang="0">
                      <a:pos x="198" y="66"/>
                    </a:cxn>
                    <a:cxn ang="0">
                      <a:pos x="193" y="70"/>
                    </a:cxn>
                    <a:cxn ang="0">
                      <a:pos x="179" y="66"/>
                    </a:cxn>
                    <a:cxn ang="0">
                      <a:pos x="175" y="71"/>
                    </a:cxn>
                    <a:cxn ang="0">
                      <a:pos x="169" y="70"/>
                    </a:cxn>
                    <a:cxn ang="0">
                      <a:pos x="164" y="72"/>
                    </a:cxn>
                    <a:cxn ang="0">
                      <a:pos x="156" y="78"/>
                    </a:cxn>
                    <a:cxn ang="0">
                      <a:pos x="156" y="83"/>
                    </a:cxn>
                    <a:cxn ang="0">
                      <a:pos x="153" y="86"/>
                    </a:cxn>
                    <a:cxn ang="0">
                      <a:pos x="143" y="87"/>
                    </a:cxn>
                    <a:cxn ang="0">
                      <a:pos x="140" y="93"/>
                    </a:cxn>
                    <a:cxn ang="0">
                      <a:pos x="130" y="100"/>
                    </a:cxn>
                    <a:cxn ang="0">
                      <a:pos x="121" y="110"/>
                    </a:cxn>
                    <a:cxn ang="0">
                      <a:pos x="115" y="115"/>
                    </a:cxn>
                    <a:cxn ang="0">
                      <a:pos x="103" y="129"/>
                    </a:cxn>
                    <a:cxn ang="0">
                      <a:pos x="92" y="135"/>
                    </a:cxn>
                    <a:cxn ang="0">
                      <a:pos x="80" y="138"/>
                    </a:cxn>
                    <a:cxn ang="0">
                      <a:pos x="73" y="132"/>
                    </a:cxn>
                    <a:cxn ang="0">
                      <a:pos x="61" y="131"/>
                    </a:cxn>
                    <a:cxn ang="0">
                      <a:pos x="39" y="132"/>
                    </a:cxn>
                    <a:cxn ang="0">
                      <a:pos x="7" y="129"/>
                    </a:cxn>
                    <a:cxn ang="0">
                      <a:pos x="0" y="125"/>
                    </a:cxn>
                    <a:cxn ang="0">
                      <a:pos x="3" y="140"/>
                    </a:cxn>
                    <a:cxn ang="0">
                      <a:pos x="27" y="172"/>
                    </a:cxn>
                    <a:cxn ang="0">
                      <a:pos x="35" y="197"/>
                    </a:cxn>
                    <a:cxn ang="0">
                      <a:pos x="77" y="247"/>
                    </a:cxn>
                    <a:cxn ang="0">
                      <a:pos x="107" y="260"/>
                    </a:cxn>
                    <a:cxn ang="0">
                      <a:pos x="129" y="279"/>
                    </a:cxn>
                    <a:cxn ang="0">
                      <a:pos x="140" y="308"/>
                    </a:cxn>
                    <a:cxn ang="0">
                      <a:pos x="150" y="341"/>
                    </a:cxn>
                    <a:cxn ang="0">
                      <a:pos x="167" y="355"/>
                    </a:cxn>
                    <a:cxn ang="0">
                      <a:pos x="193" y="357"/>
                    </a:cxn>
                    <a:cxn ang="0">
                      <a:pos x="216" y="367"/>
                    </a:cxn>
                    <a:cxn ang="0">
                      <a:pos x="239" y="371"/>
                    </a:cxn>
                    <a:cxn ang="0">
                      <a:pos x="271" y="380"/>
                    </a:cxn>
                    <a:cxn ang="0">
                      <a:pos x="296" y="380"/>
                    </a:cxn>
                    <a:cxn ang="0">
                      <a:pos x="329" y="388"/>
                    </a:cxn>
                    <a:cxn ang="0">
                      <a:pos x="349" y="404"/>
                    </a:cxn>
                    <a:cxn ang="0">
                      <a:pos x="351" y="404"/>
                    </a:cxn>
                    <a:cxn ang="0">
                      <a:pos x="355" y="377"/>
                    </a:cxn>
                    <a:cxn ang="0">
                      <a:pos x="372" y="360"/>
                    </a:cxn>
                    <a:cxn ang="0">
                      <a:pos x="398" y="318"/>
                    </a:cxn>
                    <a:cxn ang="0">
                      <a:pos x="422" y="251"/>
                    </a:cxn>
                    <a:cxn ang="0">
                      <a:pos x="414" y="211"/>
                    </a:cxn>
                    <a:cxn ang="0">
                      <a:pos x="422" y="175"/>
                    </a:cxn>
                    <a:cxn ang="0">
                      <a:pos x="428" y="151"/>
                    </a:cxn>
                    <a:cxn ang="0">
                      <a:pos x="428" y="105"/>
                    </a:cxn>
                    <a:cxn ang="0">
                      <a:pos x="420" y="73"/>
                    </a:cxn>
                    <a:cxn ang="0">
                      <a:pos x="410" y="50"/>
                    </a:cxn>
                    <a:cxn ang="0">
                      <a:pos x="351" y="27"/>
                    </a:cxn>
                    <a:cxn ang="0">
                      <a:pos x="322" y="19"/>
                    </a:cxn>
                    <a:cxn ang="0">
                      <a:pos x="281" y="19"/>
                    </a:cxn>
                    <a:cxn ang="0">
                      <a:pos x="280" y="2"/>
                    </a:cxn>
                    <a:cxn ang="0">
                      <a:pos x="264" y="3"/>
                    </a:cxn>
                    <a:cxn ang="0">
                      <a:pos x="252" y="0"/>
                    </a:cxn>
                    <a:cxn ang="0">
                      <a:pos x="236" y="6"/>
                    </a:cxn>
                    <a:cxn ang="0">
                      <a:pos x="213" y="11"/>
                    </a:cxn>
                    <a:cxn ang="0">
                      <a:pos x="200" y="18"/>
                    </a:cxn>
                    <a:cxn ang="0">
                      <a:pos x="193" y="28"/>
                    </a:cxn>
                    <a:cxn ang="0">
                      <a:pos x="194" y="41"/>
                    </a:cxn>
                    <a:cxn ang="0">
                      <a:pos x="191" y="50"/>
                    </a:cxn>
                  </a:cxnLst>
                  <a:rect l="0" t="0" r="r" b="b"/>
                  <a:pathLst>
                    <a:path w="428" h="405">
                      <a:moveTo>
                        <a:pt x="190" y="54"/>
                      </a:moveTo>
                      <a:lnTo>
                        <a:pt x="202" y="60"/>
                      </a:lnTo>
                      <a:lnTo>
                        <a:pt x="202" y="64"/>
                      </a:lnTo>
                      <a:lnTo>
                        <a:pt x="198" y="66"/>
                      </a:lnTo>
                      <a:lnTo>
                        <a:pt x="195" y="70"/>
                      </a:lnTo>
                      <a:lnTo>
                        <a:pt x="193" y="70"/>
                      </a:lnTo>
                      <a:lnTo>
                        <a:pt x="184" y="66"/>
                      </a:lnTo>
                      <a:lnTo>
                        <a:pt x="179" y="66"/>
                      </a:lnTo>
                      <a:lnTo>
                        <a:pt x="177" y="67"/>
                      </a:lnTo>
                      <a:lnTo>
                        <a:pt x="175" y="71"/>
                      </a:lnTo>
                      <a:lnTo>
                        <a:pt x="172" y="72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4" y="72"/>
                      </a:lnTo>
                      <a:lnTo>
                        <a:pt x="159" y="75"/>
                      </a:lnTo>
                      <a:lnTo>
                        <a:pt x="156" y="78"/>
                      </a:lnTo>
                      <a:lnTo>
                        <a:pt x="155" y="81"/>
                      </a:lnTo>
                      <a:lnTo>
                        <a:pt x="156" y="83"/>
                      </a:lnTo>
                      <a:lnTo>
                        <a:pt x="155" y="84"/>
                      </a:lnTo>
                      <a:lnTo>
                        <a:pt x="153" y="86"/>
                      </a:lnTo>
                      <a:lnTo>
                        <a:pt x="151" y="83"/>
                      </a:lnTo>
                      <a:lnTo>
                        <a:pt x="143" y="87"/>
                      </a:lnTo>
                      <a:lnTo>
                        <a:pt x="140" y="91"/>
                      </a:lnTo>
                      <a:lnTo>
                        <a:pt x="140" y="93"/>
                      </a:lnTo>
                      <a:lnTo>
                        <a:pt x="135" y="96"/>
                      </a:lnTo>
                      <a:lnTo>
                        <a:pt x="130" y="100"/>
                      </a:lnTo>
                      <a:lnTo>
                        <a:pt x="126" y="107"/>
                      </a:lnTo>
                      <a:lnTo>
                        <a:pt x="121" y="110"/>
                      </a:lnTo>
                      <a:lnTo>
                        <a:pt x="121" y="113"/>
                      </a:lnTo>
                      <a:lnTo>
                        <a:pt x="115" y="115"/>
                      </a:lnTo>
                      <a:lnTo>
                        <a:pt x="110" y="123"/>
                      </a:lnTo>
                      <a:lnTo>
                        <a:pt x="103" y="129"/>
                      </a:lnTo>
                      <a:lnTo>
                        <a:pt x="98" y="127"/>
                      </a:lnTo>
                      <a:lnTo>
                        <a:pt x="92" y="135"/>
                      </a:lnTo>
                      <a:lnTo>
                        <a:pt x="87" y="135"/>
                      </a:lnTo>
                      <a:lnTo>
                        <a:pt x="80" y="138"/>
                      </a:lnTo>
                      <a:lnTo>
                        <a:pt x="75" y="137"/>
                      </a:lnTo>
                      <a:lnTo>
                        <a:pt x="73" y="132"/>
                      </a:lnTo>
                      <a:lnTo>
                        <a:pt x="69" y="130"/>
                      </a:lnTo>
                      <a:lnTo>
                        <a:pt x="61" y="131"/>
                      </a:lnTo>
                      <a:lnTo>
                        <a:pt x="56" y="130"/>
                      </a:lnTo>
                      <a:lnTo>
                        <a:pt x="39" y="132"/>
                      </a:lnTo>
                      <a:lnTo>
                        <a:pt x="26" y="127"/>
                      </a:lnTo>
                      <a:lnTo>
                        <a:pt x="7" y="129"/>
                      </a:lnTo>
                      <a:lnTo>
                        <a:pt x="2" y="129"/>
                      </a:ln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3" y="140"/>
                      </a:lnTo>
                      <a:lnTo>
                        <a:pt x="16" y="162"/>
                      </a:lnTo>
                      <a:lnTo>
                        <a:pt x="27" y="172"/>
                      </a:lnTo>
                      <a:lnTo>
                        <a:pt x="28" y="183"/>
                      </a:lnTo>
                      <a:lnTo>
                        <a:pt x="35" y="197"/>
                      </a:lnTo>
                      <a:lnTo>
                        <a:pt x="48" y="216"/>
                      </a:lnTo>
                      <a:lnTo>
                        <a:pt x="77" y="247"/>
                      </a:lnTo>
                      <a:lnTo>
                        <a:pt x="94" y="250"/>
                      </a:lnTo>
                      <a:lnTo>
                        <a:pt x="107" y="260"/>
                      </a:lnTo>
                      <a:lnTo>
                        <a:pt x="116" y="274"/>
                      </a:lnTo>
                      <a:lnTo>
                        <a:pt x="129" y="279"/>
                      </a:lnTo>
                      <a:lnTo>
                        <a:pt x="140" y="287"/>
                      </a:lnTo>
                      <a:lnTo>
                        <a:pt x="140" y="308"/>
                      </a:lnTo>
                      <a:lnTo>
                        <a:pt x="143" y="328"/>
                      </a:lnTo>
                      <a:lnTo>
                        <a:pt x="150" y="341"/>
                      </a:lnTo>
                      <a:lnTo>
                        <a:pt x="158" y="350"/>
                      </a:lnTo>
                      <a:lnTo>
                        <a:pt x="167" y="355"/>
                      </a:lnTo>
                      <a:lnTo>
                        <a:pt x="180" y="357"/>
                      </a:lnTo>
                      <a:lnTo>
                        <a:pt x="193" y="357"/>
                      </a:lnTo>
                      <a:lnTo>
                        <a:pt x="206" y="363"/>
                      </a:lnTo>
                      <a:lnTo>
                        <a:pt x="216" y="367"/>
                      </a:lnTo>
                      <a:lnTo>
                        <a:pt x="227" y="376"/>
                      </a:lnTo>
                      <a:lnTo>
                        <a:pt x="239" y="371"/>
                      </a:lnTo>
                      <a:lnTo>
                        <a:pt x="248" y="373"/>
                      </a:lnTo>
                      <a:lnTo>
                        <a:pt x="271" y="380"/>
                      </a:lnTo>
                      <a:lnTo>
                        <a:pt x="283" y="383"/>
                      </a:lnTo>
                      <a:lnTo>
                        <a:pt x="296" y="380"/>
                      </a:lnTo>
                      <a:lnTo>
                        <a:pt x="308" y="382"/>
                      </a:lnTo>
                      <a:lnTo>
                        <a:pt x="329" y="388"/>
                      </a:lnTo>
                      <a:lnTo>
                        <a:pt x="344" y="403"/>
                      </a:lnTo>
                      <a:lnTo>
                        <a:pt x="349" y="404"/>
                      </a:lnTo>
                      <a:lnTo>
                        <a:pt x="350" y="405"/>
                      </a:lnTo>
                      <a:lnTo>
                        <a:pt x="351" y="404"/>
                      </a:lnTo>
                      <a:lnTo>
                        <a:pt x="351" y="389"/>
                      </a:lnTo>
                      <a:lnTo>
                        <a:pt x="355" y="377"/>
                      </a:lnTo>
                      <a:lnTo>
                        <a:pt x="361" y="367"/>
                      </a:lnTo>
                      <a:lnTo>
                        <a:pt x="372" y="360"/>
                      </a:lnTo>
                      <a:lnTo>
                        <a:pt x="379" y="352"/>
                      </a:lnTo>
                      <a:lnTo>
                        <a:pt x="398" y="318"/>
                      </a:lnTo>
                      <a:lnTo>
                        <a:pt x="405" y="287"/>
                      </a:lnTo>
                      <a:lnTo>
                        <a:pt x="422" y="251"/>
                      </a:lnTo>
                      <a:lnTo>
                        <a:pt x="419" y="224"/>
                      </a:lnTo>
                      <a:lnTo>
                        <a:pt x="414" y="211"/>
                      </a:lnTo>
                      <a:lnTo>
                        <a:pt x="412" y="194"/>
                      </a:lnTo>
                      <a:lnTo>
                        <a:pt x="422" y="175"/>
                      </a:lnTo>
                      <a:lnTo>
                        <a:pt x="424" y="167"/>
                      </a:lnTo>
                      <a:lnTo>
                        <a:pt x="428" y="151"/>
                      </a:lnTo>
                      <a:lnTo>
                        <a:pt x="427" y="140"/>
                      </a:lnTo>
                      <a:lnTo>
                        <a:pt x="428" y="105"/>
                      </a:lnTo>
                      <a:lnTo>
                        <a:pt x="424" y="83"/>
                      </a:lnTo>
                      <a:lnTo>
                        <a:pt x="420" y="73"/>
                      </a:lnTo>
                      <a:lnTo>
                        <a:pt x="419" y="60"/>
                      </a:lnTo>
                      <a:lnTo>
                        <a:pt x="410" y="50"/>
                      </a:lnTo>
                      <a:lnTo>
                        <a:pt x="379" y="39"/>
                      </a:lnTo>
                      <a:lnTo>
                        <a:pt x="351" y="27"/>
                      </a:lnTo>
                      <a:lnTo>
                        <a:pt x="336" y="23"/>
                      </a:lnTo>
                      <a:lnTo>
                        <a:pt x="322" y="19"/>
                      </a:lnTo>
                      <a:lnTo>
                        <a:pt x="299" y="21"/>
                      </a:lnTo>
                      <a:lnTo>
                        <a:pt x="281" y="19"/>
                      </a:lnTo>
                      <a:lnTo>
                        <a:pt x="281" y="0"/>
                      </a:lnTo>
                      <a:lnTo>
                        <a:pt x="280" y="2"/>
                      </a:lnTo>
                      <a:lnTo>
                        <a:pt x="272" y="1"/>
                      </a:lnTo>
                      <a:lnTo>
                        <a:pt x="264" y="3"/>
                      </a:lnTo>
                      <a:lnTo>
                        <a:pt x="258" y="2"/>
                      </a:lnTo>
                      <a:lnTo>
                        <a:pt x="252" y="0"/>
                      </a:lnTo>
                      <a:lnTo>
                        <a:pt x="248" y="0"/>
                      </a:lnTo>
                      <a:lnTo>
                        <a:pt x="236" y="6"/>
                      </a:lnTo>
                      <a:lnTo>
                        <a:pt x="220" y="7"/>
                      </a:lnTo>
                      <a:lnTo>
                        <a:pt x="213" y="11"/>
                      </a:lnTo>
                      <a:lnTo>
                        <a:pt x="206" y="18"/>
                      </a:lnTo>
                      <a:lnTo>
                        <a:pt x="200" y="18"/>
                      </a:lnTo>
                      <a:lnTo>
                        <a:pt x="194" y="21"/>
                      </a:lnTo>
                      <a:lnTo>
                        <a:pt x="193" y="28"/>
                      </a:lnTo>
                      <a:lnTo>
                        <a:pt x="193" y="37"/>
                      </a:lnTo>
                      <a:lnTo>
                        <a:pt x="194" y="41"/>
                      </a:lnTo>
                      <a:lnTo>
                        <a:pt x="193" y="45"/>
                      </a:lnTo>
                      <a:lnTo>
                        <a:pt x="191" y="50"/>
                      </a:lnTo>
                      <a:lnTo>
                        <a:pt x="190" y="5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5" name="Freeform 31"/>
                <p:cNvSpPr>
                  <a:spLocks noChangeAspect="1"/>
                </p:cNvSpPr>
                <p:nvPr/>
              </p:nvSpPr>
              <p:spPr bwMode="gray">
                <a:xfrm>
                  <a:off x="4961730" y="3988147"/>
                  <a:ext cx="233363" cy="230188"/>
                </a:xfrm>
                <a:custGeom>
                  <a:avLst/>
                  <a:gdLst/>
                  <a:ahLst/>
                  <a:cxnLst>
                    <a:cxn ang="0">
                      <a:pos x="252" y="26"/>
                    </a:cxn>
                    <a:cxn ang="0">
                      <a:pos x="130" y="26"/>
                    </a:cxn>
                    <a:cxn ang="0">
                      <a:pos x="96" y="10"/>
                    </a:cxn>
                    <a:cxn ang="0">
                      <a:pos x="59" y="0"/>
                    </a:cxn>
                    <a:cxn ang="0">
                      <a:pos x="33" y="17"/>
                    </a:cxn>
                    <a:cxn ang="0">
                      <a:pos x="1" y="26"/>
                    </a:cxn>
                    <a:cxn ang="0">
                      <a:pos x="3" y="64"/>
                    </a:cxn>
                    <a:cxn ang="0">
                      <a:pos x="17" y="100"/>
                    </a:cxn>
                    <a:cxn ang="0">
                      <a:pos x="34" y="117"/>
                    </a:cxn>
                    <a:cxn ang="0">
                      <a:pos x="46" y="139"/>
                    </a:cxn>
                    <a:cxn ang="0">
                      <a:pos x="62" y="168"/>
                    </a:cxn>
                    <a:cxn ang="0">
                      <a:pos x="82" y="209"/>
                    </a:cxn>
                    <a:cxn ang="0">
                      <a:pos x="96" y="238"/>
                    </a:cxn>
                    <a:cxn ang="0">
                      <a:pos x="118" y="278"/>
                    </a:cxn>
                    <a:cxn ang="0">
                      <a:pos x="150" y="331"/>
                    </a:cxn>
                    <a:cxn ang="0">
                      <a:pos x="151" y="369"/>
                    </a:cxn>
                    <a:cxn ang="0">
                      <a:pos x="153" y="435"/>
                    </a:cxn>
                    <a:cxn ang="0">
                      <a:pos x="172" y="477"/>
                    </a:cxn>
                    <a:cxn ang="0">
                      <a:pos x="172" y="521"/>
                    </a:cxn>
                    <a:cxn ang="0">
                      <a:pos x="179" y="555"/>
                    </a:cxn>
                    <a:cxn ang="0">
                      <a:pos x="188" y="589"/>
                    </a:cxn>
                    <a:cxn ang="0">
                      <a:pos x="214" y="646"/>
                    </a:cxn>
                    <a:cxn ang="0">
                      <a:pos x="243" y="683"/>
                    </a:cxn>
                    <a:cxn ang="0">
                      <a:pos x="264" y="700"/>
                    </a:cxn>
                    <a:cxn ang="0">
                      <a:pos x="279" y="689"/>
                    </a:cxn>
                    <a:cxn ang="0">
                      <a:pos x="323" y="695"/>
                    </a:cxn>
                    <a:cxn ang="0">
                      <a:pos x="350" y="722"/>
                    </a:cxn>
                    <a:cxn ang="0">
                      <a:pos x="393" y="720"/>
                    </a:cxn>
                    <a:cxn ang="0">
                      <a:pos x="435" y="695"/>
                    </a:cxn>
                    <a:cxn ang="0">
                      <a:pos x="452" y="633"/>
                    </a:cxn>
                    <a:cxn ang="0">
                      <a:pos x="452" y="460"/>
                    </a:cxn>
                    <a:cxn ang="0">
                      <a:pos x="452" y="295"/>
                    </a:cxn>
                    <a:cxn ang="0">
                      <a:pos x="507" y="200"/>
                    </a:cxn>
                    <a:cxn ang="0">
                      <a:pos x="512" y="86"/>
                    </a:cxn>
                    <a:cxn ang="0">
                      <a:pos x="615" y="68"/>
                    </a:cxn>
                    <a:cxn ang="0">
                      <a:pos x="650" y="85"/>
                    </a:cxn>
                    <a:cxn ang="0">
                      <a:pos x="668" y="81"/>
                    </a:cxn>
                    <a:cxn ang="0">
                      <a:pos x="716" y="57"/>
                    </a:cxn>
                    <a:cxn ang="0">
                      <a:pos x="727" y="38"/>
                    </a:cxn>
                    <a:cxn ang="0">
                      <a:pos x="688" y="32"/>
                    </a:cxn>
                    <a:cxn ang="0">
                      <a:pos x="635" y="41"/>
                    </a:cxn>
                    <a:cxn ang="0">
                      <a:pos x="546" y="65"/>
                    </a:cxn>
                    <a:cxn ang="0">
                      <a:pos x="522" y="63"/>
                    </a:cxn>
                    <a:cxn ang="0">
                      <a:pos x="460" y="51"/>
                    </a:cxn>
                    <a:cxn ang="0">
                      <a:pos x="405" y="53"/>
                    </a:cxn>
                    <a:cxn ang="0">
                      <a:pos x="366" y="26"/>
                    </a:cxn>
                  </a:cxnLst>
                  <a:rect l="0" t="0" r="r" b="b"/>
                  <a:pathLst>
                    <a:path w="734" h="722">
                      <a:moveTo>
                        <a:pt x="346" y="26"/>
                      </a:moveTo>
                      <a:lnTo>
                        <a:pt x="299" y="26"/>
                      </a:lnTo>
                      <a:lnTo>
                        <a:pt x="252" y="26"/>
                      </a:lnTo>
                      <a:lnTo>
                        <a:pt x="198" y="26"/>
                      </a:lnTo>
                      <a:lnTo>
                        <a:pt x="148" y="26"/>
                      </a:lnTo>
                      <a:lnTo>
                        <a:pt x="130" y="26"/>
                      </a:lnTo>
                      <a:lnTo>
                        <a:pt x="123" y="28"/>
                      </a:lnTo>
                      <a:lnTo>
                        <a:pt x="109" y="15"/>
                      </a:lnTo>
                      <a:lnTo>
                        <a:pt x="96" y="10"/>
                      </a:lnTo>
                      <a:lnTo>
                        <a:pt x="91" y="1"/>
                      </a:lnTo>
                      <a:lnTo>
                        <a:pt x="81" y="0"/>
                      </a:lnTo>
                      <a:lnTo>
                        <a:pt x="59" y="0"/>
                      </a:lnTo>
                      <a:lnTo>
                        <a:pt x="49" y="4"/>
                      </a:lnTo>
                      <a:lnTo>
                        <a:pt x="39" y="14"/>
                      </a:lnTo>
                      <a:lnTo>
                        <a:pt x="33" y="17"/>
                      </a:lnTo>
                      <a:lnTo>
                        <a:pt x="23" y="11"/>
                      </a:lnTo>
                      <a:lnTo>
                        <a:pt x="12" y="20"/>
                      </a:lnTo>
                      <a:lnTo>
                        <a:pt x="1" y="26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3" y="64"/>
                      </a:lnTo>
                      <a:lnTo>
                        <a:pt x="3" y="74"/>
                      </a:lnTo>
                      <a:lnTo>
                        <a:pt x="12" y="92"/>
                      </a:lnTo>
                      <a:lnTo>
                        <a:pt x="17" y="100"/>
                      </a:lnTo>
                      <a:lnTo>
                        <a:pt x="19" y="102"/>
                      </a:lnTo>
                      <a:lnTo>
                        <a:pt x="28" y="108"/>
                      </a:lnTo>
                      <a:lnTo>
                        <a:pt x="34" y="117"/>
                      </a:lnTo>
                      <a:lnTo>
                        <a:pt x="38" y="127"/>
                      </a:lnTo>
                      <a:lnTo>
                        <a:pt x="44" y="134"/>
                      </a:lnTo>
                      <a:lnTo>
                        <a:pt x="46" y="139"/>
                      </a:lnTo>
                      <a:lnTo>
                        <a:pt x="55" y="150"/>
                      </a:lnTo>
                      <a:lnTo>
                        <a:pt x="56" y="157"/>
                      </a:lnTo>
                      <a:lnTo>
                        <a:pt x="62" y="168"/>
                      </a:lnTo>
                      <a:lnTo>
                        <a:pt x="65" y="176"/>
                      </a:lnTo>
                      <a:lnTo>
                        <a:pt x="81" y="202"/>
                      </a:lnTo>
                      <a:lnTo>
                        <a:pt x="82" y="209"/>
                      </a:lnTo>
                      <a:lnTo>
                        <a:pt x="86" y="215"/>
                      </a:lnTo>
                      <a:lnTo>
                        <a:pt x="88" y="224"/>
                      </a:lnTo>
                      <a:lnTo>
                        <a:pt x="96" y="238"/>
                      </a:lnTo>
                      <a:lnTo>
                        <a:pt x="110" y="263"/>
                      </a:lnTo>
                      <a:lnTo>
                        <a:pt x="116" y="273"/>
                      </a:lnTo>
                      <a:lnTo>
                        <a:pt x="118" y="278"/>
                      </a:lnTo>
                      <a:lnTo>
                        <a:pt x="121" y="288"/>
                      </a:lnTo>
                      <a:lnTo>
                        <a:pt x="141" y="312"/>
                      </a:lnTo>
                      <a:lnTo>
                        <a:pt x="150" y="331"/>
                      </a:lnTo>
                      <a:lnTo>
                        <a:pt x="151" y="334"/>
                      </a:lnTo>
                      <a:lnTo>
                        <a:pt x="152" y="350"/>
                      </a:lnTo>
                      <a:lnTo>
                        <a:pt x="151" y="369"/>
                      </a:lnTo>
                      <a:lnTo>
                        <a:pt x="152" y="406"/>
                      </a:lnTo>
                      <a:lnTo>
                        <a:pt x="151" y="424"/>
                      </a:lnTo>
                      <a:lnTo>
                        <a:pt x="153" y="435"/>
                      </a:lnTo>
                      <a:lnTo>
                        <a:pt x="157" y="445"/>
                      </a:lnTo>
                      <a:lnTo>
                        <a:pt x="162" y="458"/>
                      </a:lnTo>
                      <a:lnTo>
                        <a:pt x="172" y="477"/>
                      </a:lnTo>
                      <a:lnTo>
                        <a:pt x="173" y="484"/>
                      </a:lnTo>
                      <a:lnTo>
                        <a:pt x="171" y="498"/>
                      </a:lnTo>
                      <a:lnTo>
                        <a:pt x="172" y="521"/>
                      </a:lnTo>
                      <a:lnTo>
                        <a:pt x="174" y="531"/>
                      </a:lnTo>
                      <a:lnTo>
                        <a:pt x="182" y="546"/>
                      </a:lnTo>
                      <a:lnTo>
                        <a:pt x="179" y="555"/>
                      </a:lnTo>
                      <a:lnTo>
                        <a:pt x="182" y="559"/>
                      </a:lnTo>
                      <a:lnTo>
                        <a:pt x="185" y="569"/>
                      </a:lnTo>
                      <a:lnTo>
                        <a:pt x="188" y="589"/>
                      </a:lnTo>
                      <a:lnTo>
                        <a:pt x="191" y="600"/>
                      </a:lnTo>
                      <a:lnTo>
                        <a:pt x="194" y="622"/>
                      </a:lnTo>
                      <a:lnTo>
                        <a:pt x="214" y="646"/>
                      </a:lnTo>
                      <a:lnTo>
                        <a:pt x="222" y="665"/>
                      </a:lnTo>
                      <a:lnTo>
                        <a:pt x="233" y="676"/>
                      </a:lnTo>
                      <a:lnTo>
                        <a:pt x="243" y="683"/>
                      </a:lnTo>
                      <a:lnTo>
                        <a:pt x="256" y="698"/>
                      </a:lnTo>
                      <a:lnTo>
                        <a:pt x="261" y="698"/>
                      </a:lnTo>
                      <a:lnTo>
                        <a:pt x="264" y="700"/>
                      </a:lnTo>
                      <a:lnTo>
                        <a:pt x="269" y="699"/>
                      </a:lnTo>
                      <a:lnTo>
                        <a:pt x="272" y="697"/>
                      </a:lnTo>
                      <a:lnTo>
                        <a:pt x="279" y="689"/>
                      </a:lnTo>
                      <a:lnTo>
                        <a:pt x="285" y="678"/>
                      </a:lnTo>
                      <a:lnTo>
                        <a:pt x="297" y="677"/>
                      </a:lnTo>
                      <a:lnTo>
                        <a:pt x="323" y="695"/>
                      </a:lnTo>
                      <a:lnTo>
                        <a:pt x="323" y="708"/>
                      </a:lnTo>
                      <a:lnTo>
                        <a:pt x="334" y="720"/>
                      </a:lnTo>
                      <a:lnTo>
                        <a:pt x="350" y="722"/>
                      </a:lnTo>
                      <a:lnTo>
                        <a:pt x="365" y="717"/>
                      </a:lnTo>
                      <a:lnTo>
                        <a:pt x="384" y="717"/>
                      </a:lnTo>
                      <a:lnTo>
                        <a:pt x="393" y="720"/>
                      </a:lnTo>
                      <a:lnTo>
                        <a:pt x="405" y="720"/>
                      </a:lnTo>
                      <a:lnTo>
                        <a:pt x="421" y="705"/>
                      </a:lnTo>
                      <a:lnTo>
                        <a:pt x="435" y="695"/>
                      </a:lnTo>
                      <a:lnTo>
                        <a:pt x="446" y="693"/>
                      </a:lnTo>
                      <a:lnTo>
                        <a:pt x="452" y="689"/>
                      </a:lnTo>
                      <a:lnTo>
                        <a:pt x="452" y="633"/>
                      </a:lnTo>
                      <a:lnTo>
                        <a:pt x="452" y="574"/>
                      </a:lnTo>
                      <a:lnTo>
                        <a:pt x="452" y="515"/>
                      </a:lnTo>
                      <a:lnTo>
                        <a:pt x="452" y="460"/>
                      </a:lnTo>
                      <a:lnTo>
                        <a:pt x="452" y="407"/>
                      </a:lnTo>
                      <a:lnTo>
                        <a:pt x="452" y="349"/>
                      </a:lnTo>
                      <a:lnTo>
                        <a:pt x="452" y="295"/>
                      </a:lnTo>
                      <a:lnTo>
                        <a:pt x="507" y="295"/>
                      </a:lnTo>
                      <a:lnTo>
                        <a:pt x="507" y="257"/>
                      </a:lnTo>
                      <a:lnTo>
                        <a:pt x="507" y="200"/>
                      </a:lnTo>
                      <a:lnTo>
                        <a:pt x="507" y="144"/>
                      </a:lnTo>
                      <a:lnTo>
                        <a:pt x="507" y="91"/>
                      </a:lnTo>
                      <a:lnTo>
                        <a:pt x="512" y="86"/>
                      </a:lnTo>
                      <a:lnTo>
                        <a:pt x="592" y="71"/>
                      </a:lnTo>
                      <a:lnTo>
                        <a:pt x="609" y="68"/>
                      </a:lnTo>
                      <a:lnTo>
                        <a:pt x="615" y="68"/>
                      </a:lnTo>
                      <a:lnTo>
                        <a:pt x="632" y="69"/>
                      </a:lnTo>
                      <a:lnTo>
                        <a:pt x="643" y="73"/>
                      </a:lnTo>
                      <a:lnTo>
                        <a:pt x="650" y="85"/>
                      </a:lnTo>
                      <a:lnTo>
                        <a:pt x="653" y="100"/>
                      </a:lnTo>
                      <a:lnTo>
                        <a:pt x="659" y="92"/>
                      </a:lnTo>
                      <a:lnTo>
                        <a:pt x="668" y="81"/>
                      </a:lnTo>
                      <a:lnTo>
                        <a:pt x="684" y="69"/>
                      </a:lnTo>
                      <a:lnTo>
                        <a:pt x="711" y="63"/>
                      </a:lnTo>
                      <a:lnTo>
                        <a:pt x="716" y="57"/>
                      </a:lnTo>
                      <a:lnTo>
                        <a:pt x="723" y="52"/>
                      </a:lnTo>
                      <a:lnTo>
                        <a:pt x="734" y="51"/>
                      </a:lnTo>
                      <a:lnTo>
                        <a:pt x="727" y="38"/>
                      </a:lnTo>
                      <a:lnTo>
                        <a:pt x="723" y="35"/>
                      </a:lnTo>
                      <a:lnTo>
                        <a:pt x="709" y="32"/>
                      </a:lnTo>
                      <a:lnTo>
                        <a:pt x="688" y="32"/>
                      </a:lnTo>
                      <a:lnTo>
                        <a:pt x="685" y="28"/>
                      </a:lnTo>
                      <a:lnTo>
                        <a:pt x="642" y="39"/>
                      </a:lnTo>
                      <a:lnTo>
                        <a:pt x="635" y="41"/>
                      </a:lnTo>
                      <a:lnTo>
                        <a:pt x="632" y="43"/>
                      </a:lnTo>
                      <a:lnTo>
                        <a:pt x="621" y="46"/>
                      </a:lnTo>
                      <a:lnTo>
                        <a:pt x="546" y="65"/>
                      </a:lnTo>
                      <a:lnTo>
                        <a:pt x="538" y="66"/>
                      </a:lnTo>
                      <a:lnTo>
                        <a:pt x="534" y="64"/>
                      </a:lnTo>
                      <a:lnTo>
                        <a:pt x="522" y="63"/>
                      </a:lnTo>
                      <a:lnTo>
                        <a:pt x="510" y="59"/>
                      </a:lnTo>
                      <a:lnTo>
                        <a:pt x="494" y="58"/>
                      </a:lnTo>
                      <a:lnTo>
                        <a:pt x="460" y="51"/>
                      </a:lnTo>
                      <a:lnTo>
                        <a:pt x="433" y="51"/>
                      </a:lnTo>
                      <a:lnTo>
                        <a:pt x="414" y="53"/>
                      </a:lnTo>
                      <a:lnTo>
                        <a:pt x="405" y="53"/>
                      </a:lnTo>
                      <a:lnTo>
                        <a:pt x="388" y="47"/>
                      </a:lnTo>
                      <a:lnTo>
                        <a:pt x="382" y="37"/>
                      </a:lnTo>
                      <a:lnTo>
                        <a:pt x="366" y="26"/>
                      </a:lnTo>
                      <a:lnTo>
                        <a:pt x="346" y="2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6" name="Freeform 32"/>
                <p:cNvSpPr>
                  <a:spLocks noChangeAspect="1"/>
                </p:cNvSpPr>
                <p:nvPr/>
              </p:nvSpPr>
              <p:spPr bwMode="gray">
                <a:xfrm>
                  <a:off x="5282405" y="3875434"/>
                  <a:ext cx="185738" cy="296863"/>
                </a:xfrm>
                <a:custGeom>
                  <a:avLst/>
                  <a:gdLst/>
                  <a:ahLst/>
                  <a:cxnLst>
                    <a:cxn ang="0">
                      <a:pos x="584" y="10"/>
                    </a:cxn>
                    <a:cxn ang="0">
                      <a:pos x="570" y="56"/>
                    </a:cxn>
                    <a:cxn ang="0">
                      <a:pos x="572" y="128"/>
                    </a:cxn>
                    <a:cxn ang="0">
                      <a:pos x="569" y="176"/>
                    </a:cxn>
                    <a:cxn ang="0">
                      <a:pos x="578" y="205"/>
                    </a:cxn>
                    <a:cxn ang="0">
                      <a:pos x="585" y="224"/>
                    </a:cxn>
                    <a:cxn ang="0">
                      <a:pos x="568" y="263"/>
                    </a:cxn>
                    <a:cxn ang="0">
                      <a:pos x="564" y="285"/>
                    </a:cxn>
                    <a:cxn ang="0">
                      <a:pos x="532" y="328"/>
                    </a:cxn>
                    <a:cxn ang="0">
                      <a:pos x="497" y="355"/>
                    </a:cxn>
                    <a:cxn ang="0">
                      <a:pos x="447" y="378"/>
                    </a:cxn>
                    <a:cxn ang="0">
                      <a:pos x="368" y="434"/>
                    </a:cxn>
                    <a:cxn ang="0">
                      <a:pos x="345" y="462"/>
                    </a:cxn>
                    <a:cxn ang="0">
                      <a:pos x="323" y="477"/>
                    </a:cxn>
                    <a:cxn ang="0">
                      <a:pos x="273" y="521"/>
                    </a:cxn>
                    <a:cxn ang="0">
                      <a:pos x="253" y="572"/>
                    </a:cxn>
                    <a:cxn ang="0">
                      <a:pos x="273" y="598"/>
                    </a:cxn>
                    <a:cxn ang="0">
                      <a:pos x="289" y="667"/>
                    </a:cxn>
                    <a:cxn ang="0">
                      <a:pos x="295" y="725"/>
                    </a:cxn>
                    <a:cxn ang="0">
                      <a:pos x="295" y="764"/>
                    </a:cxn>
                    <a:cxn ang="0">
                      <a:pos x="273" y="811"/>
                    </a:cxn>
                    <a:cxn ang="0">
                      <a:pos x="192" y="843"/>
                    </a:cxn>
                    <a:cxn ang="0">
                      <a:pos x="156" y="863"/>
                    </a:cxn>
                    <a:cxn ang="0">
                      <a:pos x="134" y="893"/>
                    </a:cxn>
                    <a:cxn ang="0">
                      <a:pos x="158" y="899"/>
                    </a:cxn>
                    <a:cxn ang="0">
                      <a:pos x="110" y="908"/>
                    </a:cxn>
                    <a:cxn ang="0">
                      <a:pos x="92" y="742"/>
                    </a:cxn>
                    <a:cxn ang="0">
                      <a:pos x="85" y="673"/>
                    </a:cxn>
                    <a:cxn ang="0">
                      <a:pos x="113" y="636"/>
                    </a:cxn>
                    <a:cxn ang="0">
                      <a:pos x="153" y="508"/>
                    </a:cxn>
                    <a:cxn ang="0">
                      <a:pos x="158" y="451"/>
                    </a:cxn>
                    <a:cxn ang="0">
                      <a:pos x="158" y="367"/>
                    </a:cxn>
                    <a:cxn ang="0">
                      <a:pos x="113" y="323"/>
                    </a:cxn>
                    <a:cxn ang="0">
                      <a:pos x="33" y="305"/>
                    </a:cxn>
                    <a:cxn ang="0">
                      <a:pos x="8" y="269"/>
                    </a:cxn>
                    <a:cxn ang="0">
                      <a:pos x="175" y="198"/>
                    </a:cxn>
                    <a:cxn ang="0">
                      <a:pos x="202" y="226"/>
                    </a:cxn>
                    <a:cxn ang="0">
                      <a:pos x="247" y="226"/>
                    </a:cxn>
                    <a:cxn ang="0">
                      <a:pos x="251" y="273"/>
                    </a:cxn>
                    <a:cxn ang="0">
                      <a:pos x="236" y="302"/>
                    </a:cxn>
                    <a:cxn ang="0">
                      <a:pos x="252" y="327"/>
                    </a:cxn>
                    <a:cxn ang="0">
                      <a:pos x="272" y="350"/>
                    </a:cxn>
                    <a:cxn ang="0">
                      <a:pos x="278" y="366"/>
                    </a:cxn>
                    <a:cxn ang="0">
                      <a:pos x="291" y="357"/>
                    </a:cxn>
                    <a:cxn ang="0">
                      <a:pos x="287" y="337"/>
                    </a:cxn>
                    <a:cxn ang="0">
                      <a:pos x="304" y="314"/>
                    </a:cxn>
                    <a:cxn ang="0">
                      <a:pos x="321" y="284"/>
                    </a:cxn>
                    <a:cxn ang="0">
                      <a:pos x="326" y="244"/>
                    </a:cxn>
                    <a:cxn ang="0">
                      <a:pos x="299" y="203"/>
                    </a:cxn>
                    <a:cxn ang="0">
                      <a:pos x="266" y="167"/>
                    </a:cxn>
                    <a:cxn ang="0">
                      <a:pos x="262" y="123"/>
                    </a:cxn>
                    <a:cxn ang="0">
                      <a:pos x="269" y="76"/>
                    </a:cxn>
                    <a:cxn ang="0">
                      <a:pos x="323" y="53"/>
                    </a:cxn>
                    <a:cxn ang="0">
                      <a:pos x="349" y="65"/>
                    </a:cxn>
                    <a:cxn ang="0">
                      <a:pos x="381" y="56"/>
                    </a:cxn>
                    <a:cxn ang="0">
                      <a:pos x="436" y="43"/>
                    </a:cxn>
                    <a:cxn ang="0">
                      <a:pos x="482" y="45"/>
                    </a:cxn>
                    <a:cxn ang="0">
                      <a:pos x="547" y="25"/>
                    </a:cxn>
                  </a:cxnLst>
                  <a:rect l="0" t="0" r="r" b="b"/>
                  <a:pathLst>
                    <a:path w="586" h="937">
                      <a:moveTo>
                        <a:pt x="580" y="0"/>
                      </a:moveTo>
                      <a:lnTo>
                        <a:pt x="584" y="2"/>
                      </a:lnTo>
                      <a:lnTo>
                        <a:pt x="586" y="7"/>
                      </a:lnTo>
                      <a:lnTo>
                        <a:pt x="584" y="10"/>
                      </a:lnTo>
                      <a:lnTo>
                        <a:pt x="585" y="27"/>
                      </a:lnTo>
                      <a:lnTo>
                        <a:pt x="583" y="33"/>
                      </a:lnTo>
                      <a:lnTo>
                        <a:pt x="578" y="42"/>
                      </a:lnTo>
                      <a:lnTo>
                        <a:pt x="570" y="56"/>
                      </a:lnTo>
                      <a:lnTo>
                        <a:pt x="567" y="70"/>
                      </a:lnTo>
                      <a:lnTo>
                        <a:pt x="568" y="95"/>
                      </a:lnTo>
                      <a:lnTo>
                        <a:pt x="570" y="113"/>
                      </a:lnTo>
                      <a:lnTo>
                        <a:pt x="572" y="128"/>
                      </a:lnTo>
                      <a:lnTo>
                        <a:pt x="565" y="133"/>
                      </a:lnTo>
                      <a:lnTo>
                        <a:pt x="568" y="142"/>
                      </a:lnTo>
                      <a:lnTo>
                        <a:pt x="570" y="142"/>
                      </a:lnTo>
                      <a:lnTo>
                        <a:pt x="569" y="176"/>
                      </a:lnTo>
                      <a:lnTo>
                        <a:pt x="572" y="196"/>
                      </a:lnTo>
                      <a:lnTo>
                        <a:pt x="570" y="205"/>
                      </a:lnTo>
                      <a:lnTo>
                        <a:pt x="574" y="208"/>
                      </a:lnTo>
                      <a:lnTo>
                        <a:pt x="578" y="205"/>
                      </a:lnTo>
                      <a:lnTo>
                        <a:pt x="581" y="212"/>
                      </a:lnTo>
                      <a:lnTo>
                        <a:pt x="575" y="220"/>
                      </a:lnTo>
                      <a:lnTo>
                        <a:pt x="580" y="220"/>
                      </a:lnTo>
                      <a:lnTo>
                        <a:pt x="585" y="224"/>
                      </a:lnTo>
                      <a:lnTo>
                        <a:pt x="585" y="232"/>
                      </a:lnTo>
                      <a:lnTo>
                        <a:pt x="580" y="242"/>
                      </a:lnTo>
                      <a:lnTo>
                        <a:pt x="576" y="253"/>
                      </a:lnTo>
                      <a:lnTo>
                        <a:pt x="568" y="263"/>
                      </a:lnTo>
                      <a:lnTo>
                        <a:pt x="575" y="265"/>
                      </a:lnTo>
                      <a:lnTo>
                        <a:pt x="574" y="274"/>
                      </a:lnTo>
                      <a:lnTo>
                        <a:pt x="573" y="280"/>
                      </a:lnTo>
                      <a:lnTo>
                        <a:pt x="564" y="285"/>
                      </a:lnTo>
                      <a:lnTo>
                        <a:pt x="547" y="305"/>
                      </a:lnTo>
                      <a:lnTo>
                        <a:pt x="543" y="313"/>
                      </a:lnTo>
                      <a:lnTo>
                        <a:pt x="526" y="323"/>
                      </a:lnTo>
                      <a:lnTo>
                        <a:pt x="532" y="328"/>
                      </a:lnTo>
                      <a:lnTo>
                        <a:pt x="527" y="337"/>
                      </a:lnTo>
                      <a:lnTo>
                        <a:pt x="517" y="344"/>
                      </a:lnTo>
                      <a:lnTo>
                        <a:pt x="505" y="351"/>
                      </a:lnTo>
                      <a:lnTo>
                        <a:pt x="497" y="355"/>
                      </a:lnTo>
                      <a:lnTo>
                        <a:pt x="490" y="366"/>
                      </a:lnTo>
                      <a:lnTo>
                        <a:pt x="477" y="373"/>
                      </a:lnTo>
                      <a:lnTo>
                        <a:pt x="460" y="373"/>
                      </a:lnTo>
                      <a:lnTo>
                        <a:pt x="447" y="378"/>
                      </a:lnTo>
                      <a:lnTo>
                        <a:pt x="403" y="398"/>
                      </a:lnTo>
                      <a:lnTo>
                        <a:pt x="375" y="420"/>
                      </a:lnTo>
                      <a:lnTo>
                        <a:pt x="373" y="430"/>
                      </a:lnTo>
                      <a:lnTo>
                        <a:pt x="368" y="434"/>
                      </a:lnTo>
                      <a:lnTo>
                        <a:pt x="360" y="435"/>
                      </a:lnTo>
                      <a:lnTo>
                        <a:pt x="355" y="436"/>
                      </a:lnTo>
                      <a:lnTo>
                        <a:pt x="361" y="442"/>
                      </a:lnTo>
                      <a:lnTo>
                        <a:pt x="345" y="462"/>
                      </a:lnTo>
                      <a:lnTo>
                        <a:pt x="338" y="473"/>
                      </a:lnTo>
                      <a:lnTo>
                        <a:pt x="333" y="470"/>
                      </a:lnTo>
                      <a:lnTo>
                        <a:pt x="330" y="461"/>
                      </a:lnTo>
                      <a:lnTo>
                        <a:pt x="323" y="477"/>
                      </a:lnTo>
                      <a:lnTo>
                        <a:pt x="315" y="480"/>
                      </a:lnTo>
                      <a:lnTo>
                        <a:pt x="305" y="493"/>
                      </a:lnTo>
                      <a:lnTo>
                        <a:pt x="287" y="512"/>
                      </a:lnTo>
                      <a:lnTo>
                        <a:pt x="273" y="521"/>
                      </a:lnTo>
                      <a:lnTo>
                        <a:pt x="266" y="529"/>
                      </a:lnTo>
                      <a:lnTo>
                        <a:pt x="255" y="533"/>
                      </a:lnTo>
                      <a:lnTo>
                        <a:pt x="252" y="563"/>
                      </a:lnTo>
                      <a:lnTo>
                        <a:pt x="253" y="572"/>
                      </a:lnTo>
                      <a:lnTo>
                        <a:pt x="267" y="582"/>
                      </a:lnTo>
                      <a:lnTo>
                        <a:pt x="271" y="588"/>
                      </a:lnTo>
                      <a:lnTo>
                        <a:pt x="272" y="597"/>
                      </a:lnTo>
                      <a:lnTo>
                        <a:pt x="273" y="598"/>
                      </a:lnTo>
                      <a:lnTo>
                        <a:pt x="274" y="608"/>
                      </a:lnTo>
                      <a:lnTo>
                        <a:pt x="287" y="642"/>
                      </a:lnTo>
                      <a:lnTo>
                        <a:pt x="288" y="662"/>
                      </a:lnTo>
                      <a:lnTo>
                        <a:pt x="289" y="667"/>
                      </a:lnTo>
                      <a:lnTo>
                        <a:pt x="295" y="662"/>
                      </a:lnTo>
                      <a:lnTo>
                        <a:pt x="299" y="666"/>
                      </a:lnTo>
                      <a:lnTo>
                        <a:pt x="299" y="688"/>
                      </a:lnTo>
                      <a:lnTo>
                        <a:pt x="295" y="725"/>
                      </a:lnTo>
                      <a:lnTo>
                        <a:pt x="283" y="771"/>
                      </a:lnTo>
                      <a:lnTo>
                        <a:pt x="285" y="782"/>
                      </a:lnTo>
                      <a:lnTo>
                        <a:pt x="289" y="774"/>
                      </a:lnTo>
                      <a:lnTo>
                        <a:pt x="295" y="764"/>
                      </a:lnTo>
                      <a:lnTo>
                        <a:pt x="295" y="768"/>
                      </a:lnTo>
                      <a:lnTo>
                        <a:pt x="293" y="781"/>
                      </a:lnTo>
                      <a:lnTo>
                        <a:pt x="288" y="792"/>
                      </a:lnTo>
                      <a:lnTo>
                        <a:pt x="273" y="811"/>
                      </a:lnTo>
                      <a:lnTo>
                        <a:pt x="258" y="822"/>
                      </a:lnTo>
                      <a:lnTo>
                        <a:pt x="240" y="829"/>
                      </a:lnTo>
                      <a:lnTo>
                        <a:pt x="228" y="830"/>
                      </a:lnTo>
                      <a:lnTo>
                        <a:pt x="192" y="843"/>
                      </a:lnTo>
                      <a:lnTo>
                        <a:pt x="183" y="849"/>
                      </a:lnTo>
                      <a:lnTo>
                        <a:pt x="176" y="855"/>
                      </a:lnTo>
                      <a:lnTo>
                        <a:pt x="166" y="861"/>
                      </a:lnTo>
                      <a:lnTo>
                        <a:pt x="156" y="863"/>
                      </a:lnTo>
                      <a:lnTo>
                        <a:pt x="151" y="868"/>
                      </a:lnTo>
                      <a:lnTo>
                        <a:pt x="144" y="881"/>
                      </a:lnTo>
                      <a:lnTo>
                        <a:pt x="135" y="893"/>
                      </a:lnTo>
                      <a:lnTo>
                        <a:pt x="134" y="893"/>
                      </a:lnTo>
                      <a:lnTo>
                        <a:pt x="142" y="900"/>
                      </a:lnTo>
                      <a:lnTo>
                        <a:pt x="148" y="910"/>
                      </a:lnTo>
                      <a:lnTo>
                        <a:pt x="154" y="905"/>
                      </a:lnTo>
                      <a:lnTo>
                        <a:pt x="158" y="899"/>
                      </a:lnTo>
                      <a:lnTo>
                        <a:pt x="154" y="937"/>
                      </a:lnTo>
                      <a:lnTo>
                        <a:pt x="148" y="936"/>
                      </a:lnTo>
                      <a:lnTo>
                        <a:pt x="112" y="936"/>
                      </a:lnTo>
                      <a:lnTo>
                        <a:pt x="110" y="908"/>
                      </a:lnTo>
                      <a:lnTo>
                        <a:pt x="110" y="887"/>
                      </a:lnTo>
                      <a:lnTo>
                        <a:pt x="108" y="879"/>
                      </a:lnTo>
                      <a:lnTo>
                        <a:pt x="105" y="786"/>
                      </a:lnTo>
                      <a:lnTo>
                        <a:pt x="92" y="742"/>
                      </a:lnTo>
                      <a:lnTo>
                        <a:pt x="86" y="710"/>
                      </a:lnTo>
                      <a:lnTo>
                        <a:pt x="84" y="689"/>
                      </a:lnTo>
                      <a:lnTo>
                        <a:pt x="85" y="688"/>
                      </a:lnTo>
                      <a:lnTo>
                        <a:pt x="85" y="673"/>
                      </a:lnTo>
                      <a:lnTo>
                        <a:pt x="89" y="661"/>
                      </a:lnTo>
                      <a:lnTo>
                        <a:pt x="95" y="651"/>
                      </a:lnTo>
                      <a:lnTo>
                        <a:pt x="106" y="644"/>
                      </a:lnTo>
                      <a:lnTo>
                        <a:pt x="113" y="636"/>
                      </a:lnTo>
                      <a:lnTo>
                        <a:pt x="132" y="602"/>
                      </a:lnTo>
                      <a:lnTo>
                        <a:pt x="139" y="571"/>
                      </a:lnTo>
                      <a:lnTo>
                        <a:pt x="156" y="535"/>
                      </a:lnTo>
                      <a:lnTo>
                        <a:pt x="153" y="508"/>
                      </a:lnTo>
                      <a:lnTo>
                        <a:pt x="148" y="495"/>
                      </a:lnTo>
                      <a:lnTo>
                        <a:pt x="146" y="478"/>
                      </a:lnTo>
                      <a:lnTo>
                        <a:pt x="156" y="459"/>
                      </a:lnTo>
                      <a:lnTo>
                        <a:pt x="158" y="451"/>
                      </a:lnTo>
                      <a:lnTo>
                        <a:pt x="162" y="435"/>
                      </a:lnTo>
                      <a:lnTo>
                        <a:pt x="161" y="424"/>
                      </a:lnTo>
                      <a:lnTo>
                        <a:pt x="162" y="389"/>
                      </a:lnTo>
                      <a:lnTo>
                        <a:pt x="158" y="367"/>
                      </a:lnTo>
                      <a:lnTo>
                        <a:pt x="154" y="357"/>
                      </a:lnTo>
                      <a:lnTo>
                        <a:pt x="153" y="344"/>
                      </a:lnTo>
                      <a:lnTo>
                        <a:pt x="144" y="334"/>
                      </a:lnTo>
                      <a:lnTo>
                        <a:pt x="113" y="323"/>
                      </a:lnTo>
                      <a:lnTo>
                        <a:pt x="85" y="311"/>
                      </a:lnTo>
                      <a:lnTo>
                        <a:pt x="70" y="307"/>
                      </a:lnTo>
                      <a:lnTo>
                        <a:pt x="56" y="303"/>
                      </a:lnTo>
                      <a:lnTo>
                        <a:pt x="33" y="305"/>
                      </a:lnTo>
                      <a:lnTo>
                        <a:pt x="15" y="303"/>
                      </a:lnTo>
                      <a:lnTo>
                        <a:pt x="15" y="284"/>
                      </a:lnTo>
                      <a:lnTo>
                        <a:pt x="10" y="281"/>
                      </a:lnTo>
                      <a:lnTo>
                        <a:pt x="8" y="269"/>
                      </a:lnTo>
                      <a:lnTo>
                        <a:pt x="0" y="253"/>
                      </a:lnTo>
                      <a:lnTo>
                        <a:pt x="165" y="196"/>
                      </a:lnTo>
                      <a:lnTo>
                        <a:pt x="174" y="195"/>
                      </a:lnTo>
                      <a:lnTo>
                        <a:pt x="175" y="198"/>
                      </a:lnTo>
                      <a:lnTo>
                        <a:pt x="181" y="200"/>
                      </a:lnTo>
                      <a:lnTo>
                        <a:pt x="188" y="216"/>
                      </a:lnTo>
                      <a:lnTo>
                        <a:pt x="198" y="226"/>
                      </a:lnTo>
                      <a:lnTo>
                        <a:pt x="202" y="226"/>
                      </a:lnTo>
                      <a:lnTo>
                        <a:pt x="210" y="224"/>
                      </a:lnTo>
                      <a:lnTo>
                        <a:pt x="240" y="220"/>
                      </a:lnTo>
                      <a:lnTo>
                        <a:pt x="244" y="221"/>
                      </a:lnTo>
                      <a:lnTo>
                        <a:pt x="247" y="226"/>
                      </a:lnTo>
                      <a:lnTo>
                        <a:pt x="251" y="239"/>
                      </a:lnTo>
                      <a:lnTo>
                        <a:pt x="252" y="247"/>
                      </a:lnTo>
                      <a:lnTo>
                        <a:pt x="253" y="265"/>
                      </a:lnTo>
                      <a:lnTo>
                        <a:pt x="251" y="273"/>
                      </a:lnTo>
                      <a:lnTo>
                        <a:pt x="245" y="280"/>
                      </a:lnTo>
                      <a:lnTo>
                        <a:pt x="246" y="286"/>
                      </a:lnTo>
                      <a:lnTo>
                        <a:pt x="240" y="291"/>
                      </a:lnTo>
                      <a:lnTo>
                        <a:pt x="236" y="302"/>
                      </a:lnTo>
                      <a:lnTo>
                        <a:pt x="240" y="306"/>
                      </a:lnTo>
                      <a:lnTo>
                        <a:pt x="245" y="322"/>
                      </a:lnTo>
                      <a:lnTo>
                        <a:pt x="248" y="325"/>
                      </a:lnTo>
                      <a:lnTo>
                        <a:pt x="252" y="327"/>
                      </a:lnTo>
                      <a:lnTo>
                        <a:pt x="255" y="332"/>
                      </a:lnTo>
                      <a:lnTo>
                        <a:pt x="263" y="341"/>
                      </a:lnTo>
                      <a:lnTo>
                        <a:pt x="268" y="348"/>
                      </a:lnTo>
                      <a:lnTo>
                        <a:pt x="272" y="350"/>
                      </a:lnTo>
                      <a:lnTo>
                        <a:pt x="279" y="351"/>
                      </a:lnTo>
                      <a:lnTo>
                        <a:pt x="283" y="356"/>
                      </a:lnTo>
                      <a:lnTo>
                        <a:pt x="283" y="360"/>
                      </a:lnTo>
                      <a:lnTo>
                        <a:pt x="278" y="366"/>
                      </a:lnTo>
                      <a:lnTo>
                        <a:pt x="279" y="368"/>
                      </a:lnTo>
                      <a:lnTo>
                        <a:pt x="291" y="368"/>
                      </a:lnTo>
                      <a:lnTo>
                        <a:pt x="293" y="367"/>
                      </a:lnTo>
                      <a:lnTo>
                        <a:pt x="291" y="357"/>
                      </a:lnTo>
                      <a:lnTo>
                        <a:pt x="293" y="351"/>
                      </a:lnTo>
                      <a:lnTo>
                        <a:pt x="290" y="346"/>
                      </a:lnTo>
                      <a:lnTo>
                        <a:pt x="287" y="343"/>
                      </a:lnTo>
                      <a:lnTo>
                        <a:pt x="287" y="337"/>
                      </a:lnTo>
                      <a:lnTo>
                        <a:pt x="290" y="329"/>
                      </a:lnTo>
                      <a:lnTo>
                        <a:pt x="290" y="325"/>
                      </a:lnTo>
                      <a:lnTo>
                        <a:pt x="291" y="322"/>
                      </a:lnTo>
                      <a:lnTo>
                        <a:pt x="304" y="314"/>
                      </a:lnTo>
                      <a:lnTo>
                        <a:pt x="310" y="313"/>
                      </a:lnTo>
                      <a:lnTo>
                        <a:pt x="316" y="311"/>
                      </a:lnTo>
                      <a:lnTo>
                        <a:pt x="320" y="305"/>
                      </a:lnTo>
                      <a:lnTo>
                        <a:pt x="321" y="284"/>
                      </a:lnTo>
                      <a:lnTo>
                        <a:pt x="323" y="276"/>
                      </a:lnTo>
                      <a:lnTo>
                        <a:pt x="320" y="262"/>
                      </a:lnTo>
                      <a:lnTo>
                        <a:pt x="323" y="252"/>
                      </a:lnTo>
                      <a:lnTo>
                        <a:pt x="326" y="244"/>
                      </a:lnTo>
                      <a:lnTo>
                        <a:pt x="323" y="232"/>
                      </a:lnTo>
                      <a:lnTo>
                        <a:pt x="318" y="225"/>
                      </a:lnTo>
                      <a:lnTo>
                        <a:pt x="305" y="212"/>
                      </a:lnTo>
                      <a:lnTo>
                        <a:pt x="299" y="203"/>
                      </a:lnTo>
                      <a:lnTo>
                        <a:pt x="284" y="184"/>
                      </a:lnTo>
                      <a:lnTo>
                        <a:pt x="274" y="177"/>
                      </a:lnTo>
                      <a:lnTo>
                        <a:pt x="267" y="167"/>
                      </a:lnTo>
                      <a:lnTo>
                        <a:pt x="266" y="167"/>
                      </a:lnTo>
                      <a:lnTo>
                        <a:pt x="263" y="156"/>
                      </a:lnTo>
                      <a:lnTo>
                        <a:pt x="263" y="146"/>
                      </a:lnTo>
                      <a:lnTo>
                        <a:pt x="262" y="138"/>
                      </a:lnTo>
                      <a:lnTo>
                        <a:pt x="262" y="123"/>
                      </a:lnTo>
                      <a:lnTo>
                        <a:pt x="258" y="115"/>
                      </a:lnTo>
                      <a:lnTo>
                        <a:pt x="258" y="107"/>
                      </a:lnTo>
                      <a:lnTo>
                        <a:pt x="262" y="92"/>
                      </a:lnTo>
                      <a:lnTo>
                        <a:pt x="269" y="76"/>
                      </a:lnTo>
                      <a:lnTo>
                        <a:pt x="273" y="58"/>
                      </a:lnTo>
                      <a:lnTo>
                        <a:pt x="314" y="59"/>
                      </a:lnTo>
                      <a:lnTo>
                        <a:pt x="317" y="58"/>
                      </a:lnTo>
                      <a:lnTo>
                        <a:pt x="323" y="53"/>
                      </a:lnTo>
                      <a:lnTo>
                        <a:pt x="331" y="53"/>
                      </a:lnTo>
                      <a:lnTo>
                        <a:pt x="338" y="55"/>
                      </a:lnTo>
                      <a:lnTo>
                        <a:pt x="344" y="61"/>
                      </a:lnTo>
                      <a:lnTo>
                        <a:pt x="349" y="65"/>
                      </a:lnTo>
                      <a:lnTo>
                        <a:pt x="354" y="66"/>
                      </a:lnTo>
                      <a:lnTo>
                        <a:pt x="361" y="64"/>
                      </a:lnTo>
                      <a:lnTo>
                        <a:pt x="370" y="64"/>
                      </a:lnTo>
                      <a:lnTo>
                        <a:pt x="381" y="56"/>
                      </a:lnTo>
                      <a:lnTo>
                        <a:pt x="412" y="58"/>
                      </a:lnTo>
                      <a:lnTo>
                        <a:pt x="419" y="58"/>
                      </a:lnTo>
                      <a:lnTo>
                        <a:pt x="423" y="56"/>
                      </a:lnTo>
                      <a:lnTo>
                        <a:pt x="436" y="43"/>
                      </a:lnTo>
                      <a:lnTo>
                        <a:pt x="450" y="42"/>
                      </a:lnTo>
                      <a:lnTo>
                        <a:pt x="459" y="39"/>
                      </a:lnTo>
                      <a:lnTo>
                        <a:pt x="472" y="45"/>
                      </a:lnTo>
                      <a:lnTo>
                        <a:pt x="482" y="45"/>
                      </a:lnTo>
                      <a:lnTo>
                        <a:pt x="490" y="44"/>
                      </a:lnTo>
                      <a:lnTo>
                        <a:pt x="524" y="32"/>
                      </a:lnTo>
                      <a:lnTo>
                        <a:pt x="543" y="27"/>
                      </a:lnTo>
                      <a:lnTo>
                        <a:pt x="547" y="25"/>
                      </a:lnTo>
                      <a:lnTo>
                        <a:pt x="562" y="11"/>
                      </a:lnTo>
                      <a:lnTo>
                        <a:pt x="576" y="1"/>
                      </a:lnTo>
                      <a:lnTo>
                        <a:pt x="58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7" name="Freeform 33"/>
                <p:cNvSpPr>
                  <a:spLocks noChangeAspect="1"/>
                </p:cNvSpPr>
                <p:nvPr/>
              </p:nvSpPr>
              <p:spPr bwMode="gray">
                <a:xfrm>
                  <a:off x="5104605" y="4004022"/>
                  <a:ext cx="165100" cy="169863"/>
                </a:xfrm>
                <a:custGeom>
                  <a:avLst/>
                  <a:gdLst/>
                  <a:ahLst/>
                  <a:cxnLst>
                    <a:cxn ang="0">
                      <a:pos x="0" y="356"/>
                    </a:cxn>
                    <a:cxn ang="0">
                      <a:pos x="0" y="244"/>
                    </a:cxn>
                    <a:cxn ang="0">
                      <a:pos x="56" y="206"/>
                    </a:cxn>
                    <a:cxn ang="0">
                      <a:pos x="56" y="93"/>
                    </a:cxn>
                    <a:cxn ang="0">
                      <a:pos x="61" y="35"/>
                    </a:cxn>
                    <a:cxn ang="0">
                      <a:pos x="158" y="17"/>
                    </a:cxn>
                    <a:cxn ang="0">
                      <a:pos x="181" y="18"/>
                    </a:cxn>
                    <a:cxn ang="0">
                      <a:pos x="199" y="34"/>
                    </a:cxn>
                    <a:cxn ang="0">
                      <a:pos x="208" y="41"/>
                    </a:cxn>
                    <a:cxn ang="0">
                      <a:pos x="233" y="18"/>
                    </a:cxn>
                    <a:cxn ang="0">
                      <a:pos x="265" y="6"/>
                    </a:cxn>
                    <a:cxn ang="0">
                      <a:pos x="283" y="0"/>
                    </a:cxn>
                    <a:cxn ang="0">
                      <a:pos x="291" y="11"/>
                    </a:cxn>
                    <a:cxn ang="0">
                      <a:pos x="307" y="39"/>
                    </a:cxn>
                    <a:cxn ang="0">
                      <a:pos x="319" y="60"/>
                    </a:cxn>
                    <a:cxn ang="0">
                      <a:pos x="339" y="93"/>
                    </a:cxn>
                    <a:cxn ang="0">
                      <a:pos x="385" y="127"/>
                    </a:cxn>
                    <a:cxn ang="0">
                      <a:pos x="407" y="151"/>
                    </a:cxn>
                    <a:cxn ang="0">
                      <a:pos x="431" y="164"/>
                    </a:cxn>
                    <a:cxn ang="0">
                      <a:pos x="434" y="205"/>
                    </a:cxn>
                    <a:cxn ang="0">
                      <a:pos x="449" y="227"/>
                    </a:cxn>
                    <a:cxn ang="0">
                      <a:pos x="470" y="234"/>
                    </a:cxn>
                    <a:cxn ang="0">
                      <a:pos x="497" y="240"/>
                    </a:cxn>
                    <a:cxn ang="0">
                      <a:pos x="518" y="253"/>
                    </a:cxn>
                    <a:cxn ang="0">
                      <a:pos x="506" y="261"/>
                    </a:cxn>
                    <a:cxn ang="0">
                      <a:pos x="454" y="288"/>
                    </a:cxn>
                    <a:cxn ang="0">
                      <a:pos x="418" y="318"/>
                    </a:cxn>
                    <a:cxn ang="0">
                      <a:pos x="388" y="352"/>
                    </a:cxn>
                    <a:cxn ang="0">
                      <a:pos x="344" y="396"/>
                    </a:cxn>
                    <a:cxn ang="0">
                      <a:pos x="314" y="449"/>
                    </a:cxn>
                    <a:cxn ang="0">
                      <a:pos x="301" y="459"/>
                    </a:cxn>
                    <a:cxn ang="0">
                      <a:pos x="265" y="466"/>
                    </a:cxn>
                    <a:cxn ang="0">
                      <a:pos x="227" y="452"/>
                    </a:cxn>
                    <a:cxn ang="0">
                      <a:pos x="201" y="445"/>
                    </a:cxn>
                    <a:cxn ang="0">
                      <a:pos x="170" y="469"/>
                    </a:cxn>
                    <a:cxn ang="0">
                      <a:pos x="161" y="485"/>
                    </a:cxn>
                    <a:cxn ang="0">
                      <a:pos x="140" y="503"/>
                    </a:cxn>
                    <a:cxn ang="0">
                      <a:pos x="125" y="525"/>
                    </a:cxn>
                    <a:cxn ang="0">
                      <a:pos x="72" y="533"/>
                    </a:cxn>
                    <a:cxn ang="0">
                      <a:pos x="46" y="528"/>
                    </a:cxn>
                    <a:cxn ang="0">
                      <a:pos x="50" y="498"/>
                    </a:cxn>
                    <a:cxn ang="0">
                      <a:pos x="52" y="479"/>
                    </a:cxn>
                    <a:cxn ang="0">
                      <a:pos x="44" y="449"/>
                    </a:cxn>
                    <a:cxn ang="0">
                      <a:pos x="25" y="429"/>
                    </a:cxn>
                    <a:cxn ang="0">
                      <a:pos x="11" y="415"/>
                    </a:cxn>
                    <a:cxn ang="0">
                      <a:pos x="0" y="409"/>
                    </a:cxn>
                  </a:cxnLst>
                  <a:rect l="0" t="0" r="r" b="b"/>
                  <a:pathLst>
                    <a:path w="518" h="534">
                      <a:moveTo>
                        <a:pt x="0" y="409"/>
                      </a:moveTo>
                      <a:lnTo>
                        <a:pt x="0" y="356"/>
                      </a:lnTo>
                      <a:lnTo>
                        <a:pt x="0" y="298"/>
                      </a:lnTo>
                      <a:lnTo>
                        <a:pt x="0" y="244"/>
                      </a:lnTo>
                      <a:lnTo>
                        <a:pt x="56" y="244"/>
                      </a:lnTo>
                      <a:lnTo>
                        <a:pt x="56" y="206"/>
                      </a:lnTo>
                      <a:lnTo>
                        <a:pt x="56" y="149"/>
                      </a:lnTo>
                      <a:lnTo>
                        <a:pt x="56" y="93"/>
                      </a:lnTo>
                      <a:lnTo>
                        <a:pt x="56" y="40"/>
                      </a:lnTo>
                      <a:lnTo>
                        <a:pt x="61" y="35"/>
                      </a:lnTo>
                      <a:lnTo>
                        <a:pt x="141" y="20"/>
                      </a:lnTo>
                      <a:lnTo>
                        <a:pt x="158" y="17"/>
                      </a:lnTo>
                      <a:lnTo>
                        <a:pt x="164" y="17"/>
                      </a:lnTo>
                      <a:lnTo>
                        <a:pt x="181" y="18"/>
                      </a:lnTo>
                      <a:lnTo>
                        <a:pt x="192" y="22"/>
                      </a:lnTo>
                      <a:lnTo>
                        <a:pt x="199" y="34"/>
                      </a:lnTo>
                      <a:lnTo>
                        <a:pt x="202" y="49"/>
                      </a:lnTo>
                      <a:lnTo>
                        <a:pt x="208" y="41"/>
                      </a:lnTo>
                      <a:lnTo>
                        <a:pt x="217" y="30"/>
                      </a:lnTo>
                      <a:lnTo>
                        <a:pt x="233" y="18"/>
                      </a:lnTo>
                      <a:lnTo>
                        <a:pt x="260" y="12"/>
                      </a:lnTo>
                      <a:lnTo>
                        <a:pt x="265" y="6"/>
                      </a:lnTo>
                      <a:lnTo>
                        <a:pt x="272" y="1"/>
                      </a:lnTo>
                      <a:lnTo>
                        <a:pt x="283" y="0"/>
                      </a:lnTo>
                      <a:lnTo>
                        <a:pt x="291" y="2"/>
                      </a:lnTo>
                      <a:lnTo>
                        <a:pt x="291" y="11"/>
                      </a:lnTo>
                      <a:lnTo>
                        <a:pt x="294" y="17"/>
                      </a:lnTo>
                      <a:lnTo>
                        <a:pt x="307" y="39"/>
                      </a:lnTo>
                      <a:lnTo>
                        <a:pt x="317" y="49"/>
                      </a:lnTo>
                      <a:lnTo>
                        <a:pt x="319" y="60"/>
                      </a:lnTo>
                      <a:lnTo>
                        <a:pt x="325" y="74"/>
                      </a:lnTo>
                      <a:lnTo>
                        <a:pt x="339" y="93"/>
                      </a:lnTo>
                      <a:lnTo>
                        <a:pt x="368" y="124"/>
                      </a:lnTo>
                      <a:lnTo>
                        <a:pt x="385" y="127"/>
                      </a:lnTo>
                      <a:lnTo>
                        <a:pt x="398" y="137"/>
                      </a:lnTo>
                      <a:lnTo>
                        <a:pt x="407" y="151"/>
                      </a:lnTo>
                      <a:lnTo>
                        <a:pt x="420" y="154"/>
                      </a:lnTo>
                      <a:lnTo>
                        <a:pt x="431" y="164"/>
                      </a:lnTo>
                      <a:lnTo>
                        <a:pt x="431" y="185"/>
                      </a:lnTo>
                      <a:lnTo>
                        <a:pt x="434" y="205"/>
                      </a:lnTo>
                      <a:lnTo>
                        <a:pt x="441" y="218"/>
                      </a:lnTo>
                      <a:lnTo>
                        <a:pt x="449" y="227"/>
                      </a:lnTo>
                      <a:lnTo>
                        <a:pt x="458" y="232"/>
                      </a:lnTo>
                      <a:lnTo>
                        <a:pt x="470" y="234"/>
                      </a:lnTo>
                      <a:lnTo>
                        <a:pt x="484" y="234"/>
                      </a:lnTo>
                      <a:lnTo>
                        <a:pt x="497" y="240"/>
                      </a:lnTo>
                      <a:lnTo>
                        <a:pt x="507" y="244"/>
                      </a:lnTo>
                      <a:lnTo>
                        <a:pt x="518" y="253"/>
                      </a:lnTo>
                      <a:lnTo>
                        <a:pt x="517" y="256"/>
                      </a:lnTo>
                      <a:lnTo>
                        <a:pt x="506" y="261"/>
                      </a:lnTo>
                      <a:lnTo>
                        <a:pt x="492" y="270"/>
                      </a:lnTo>
                      <a:lnTo>
                        <a:pt x="454" y="288"/>
                      </a:lnTo>
                      <a:lnTo>
                        <a:pt x="438" y="305"/>
                      </a:lnTo>
                      <a:lnTo>
                        <a:pt x="418" y="318"/>
                      </a:lnTo>
                      <a:lnTo>
                        <a:pt x="399" y="336"/>
                      </a:lnTo>
                      <a:lnTo>
                        <a:pt x="388" y="352"/>
                      </a:lnTo>
                      <a:lnTo>
                        <a:pt x="371" y="377"/>
                      </a:lnTo>
                      <a:lnTo>
                        <a:pt x="344" y="396"/>
                      </a:lnTo>
                      <a:lnTo>
                        <a:pt x="329" y="415"/>
                      </a:lnTo>
                      <a:lnTo>
                        <a:pt x="314" y="449"/>
                      </a:lnTo>
                      <a:lnTo>
                        <a:pt x="309" y="455"/>
                      </a:lnTo>
                      <a:lnTo>
                        <a:pt x="301" y="459"/>
                      </a:lnTo>
                      <a:lnTo>
                        <a:pt x="290" y="460"/>
                      </a:lnTo>
                      <a:lnTo>
                        <a:pt x="265" y="466"/>
                      </a:lnTo>
                      <a:lnTo>
                        <a:pt x="250" y="465"/>
                      </a:lnTo>
                      <a:lnTo>
                        <a:pt x="227" y="452"/>
                      </a:lnTo>
                      <a:lnTo>
                        <a:pt x="215" y="447"/>
                      </a:lnTo>
                      <a:lnTo>
                        <a:pt x="201" y="445"/>
                      </a:lnTo>
                      <a:lnTo>
                        <a:pt x="189" y="449"/>
                      </a:lnTo>
                      <a:lnTo>
                        <a:pt x="170" y="469"/>
                      </a:lnTo>
                      <a:lnTo>
                        <a:pt x="163" y="477"/>
                      </a:lnTo>
                      <a:lnTo>
                        <a:pt x="161" y="485"/>
                      </a:lnTo>
                      <a:lnTo>
                        <a:pt x="152" y="496"/>
                      </a:lnTo>
                      <a:lnTo>
                        <a:pt x="140" y="503"/>
                      </a:lnTo>
                      <a:lnTo>
                        <a:pt x="135" y="508"/>
                      </a:lnTo>
                      <a:lnTo>
                        <a:pt x="125" y="525"/>
                      </a:lnTo>
                      <a:lnTo>
                        <a:pt x="90" y="534"/>
                      </a:lnTo>
                      <a:lnTo>
                        <a:pt x="72" y="533"/>
                      </a:lnTo>
                      <a:lnTo>
                        <a:pt x="56" y="530"/>
                      </a:lnTo>
                      <a:lnTo>
                        <a:pt x="46" y="528"/>
                      </a:lnTo>
                      <a:lnTo>
                        <a:pt x="43" y="519"/>
                      </a:lnTo>
                      <a:lnTo>
                        <a:pt x="50" y="498"/>
                      </a:lnTo>
                      <a:lnTo>
                        <a:pt x="52" y="485"/>
                      </a:lnTo>
                      <a:lnTo>
                        <a:pt x="52" y="479"/>
                      </a:lnTo>
                      <a:lnTo>
                        <a:pt x="51" y="461"/>
                      </a:lnTo>
                      <a:lnTo>
                        <a:pt x="44" y="449"/>
                      </a:lnTo>
                      <a:lnTo>
                        <a:pt x="30" y="438"/>
                      </a:lnTo>
                      <a:lnTo>
                        <a:pt x="25" y="429"/>
                      </a:lnTo>
                      <a:lnTo>
                        <a:pt x="13" y="418"/>
                      </a:lnTo>
                      <a:lnTo>
                        <a:pt x="11" y="415"/>
                      </a:lnTo>
                      <a:lnTo>
                        <a:pt x="5" y="409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8" name="Freeform 34"/>
                <p:cNvSpPr>
                  <a:spLocks noChangeAspect="1"/>
                </p:cNvSpPr>
                <p:nvPr/>
              </p:nvSpPr>
              <p:spPr bwMode="gray">
                <a:xfrm>
                  <a:off x="4498181" y="3470622"/>
                  <a:ext cx="128588" cy="96838"/>
                </a:xfrm>
                <a:custGeom>
                  <a:avLst/>
                  <a:gdLst/>
                  <a:ahLst/>
                  <a:cxnLst>
                    <a:cxn ang="0">
                      <a:pos x="174" y="17"/>
                    </a:cxn>
                    <a:cxn ang="0">
                      <a:pos x="146" y="18"/>
                    </a:cxn>
                    <a:cxn ang="0">
                      <a:pos x="119" y="11"/>
                    </a:cxn>
                    <a:cxn ang="0">
                      <a:pos x="101" y="3"/>
                    </a:cxn>
                    <a:cxn ang="0">
                      <a:pos x="80" y="14"/>
                    </a:cxn>
                    <a:cxn ang="0">
                      <a:pos x="67" y="27"/>
                    </a:cxn>
                    <a:cxn ang="0">
                      <a:pos x="69" y="57"/>
                    </a:cxn>
                    <a:cxn ang="0">
                      <a:pos x="17" y="81"/>
                    </a:cxn>
                    <a:cxn ang="0">
                      <a:pos x="1" y="109"/>
                    </a:cxn>
                    <a:cxn ang="0">
                      <a:pos x="17" y="100"/>
                    </a:cxn>
                    <a:cxn ang="0">
                      <a:pos x="31" y="128"/>
                    </a:cxn>
                    <a:cxn ang="0">
                      <a:pos x="66" y="159"/>
                    </a:cxn>
                    <a:cxn ang="0">
                      <a:pos x="88" y="190"/>
                    </a:cxn>
                    <a:cxn ang="0">
                      <a:pos x="104" y="203"/>
                    </a:cxn>
                    <a:cxn ang="0">
                      <a:pos x="124" y="191"/>
                    </a:cxn>
                    <a:cxn ang="0">
                      <a:pos x="142" y="168"/>
                    </a:cxn>
                    <a:cxn ang="0">
                      <a:pos x="161" y="159"/>
                    </a:cxn>
                    <a:cxn ang="0">
                      <a:pos x="211" y="153"/>
                    </a:cxn>
                    <a:cxn ang="0">
                      <a:pos x="230" y="175"/>
                    </a:cxn>
                    <a:cxn ang="0">
                      <a:pos x="241" y="187"/>
                    </a:cxn>
                    <a:cxn ang="0">
                      <a:pos x="241" y="202"/>
                    </a:cxn>
                    <a:cxn ang="0">
                      <a:pos x="249" y="223"/>
                    </a:cxn>
                    <a:cxn ang="0">
                      <a:pos x="252" y="239"/>
                    </a:cxn>
                    <a:cxn ang="0">
                      <a:pos x="264" y="240"/>
                    </a:cxn>
                    <a:cxn ang="0">
                      <a:pos x="281" y="238"/>
                    </a:cxn>
                    <a:cxn ang="0">
                      <a:pos x="297" y="239"/>
                    </a:cxn>
                    <a:cxn ang="0">
                      <a:pos x="313" y="273"/>
                    </a:cxn>
                    <a:cxn ang="0">
                      <a:pos x="306" y="298"/>
                    </a:cxn>
                    <a:cxn ang="0">
                      <a:pos x="327" y="307"/>
                    </a:cxn>
                    <a:cxn ang="0">
                      <a:pos x="348" y="292"/>
                    </a:cxn>
                    <a:cxn ang="0">
                      <a:pos x="365" y="286"/>
                    </a:cxn>
                    <a:cxn ang="0">
                      <a:pos x="384" y="262"/>
                    </a:cxn>
                    <a:cxn ang="0">
                      <a:pos x="386" y="251"/>
                    </a:cxn>
                    <a:cxn ang="0">
                      <a:pos x="375" y="239"/>
                    </a:cxn>
                    <a:cxn ang="0">
                      <a:pos x="394" y="239"/>
                    </a:cxn>
                    <a:cxn ang="0">
                      <a:pos x="403" y="235"/>
                    </a:cxn>
                    <a:cxn ang="0">
                      <a:pos x="393" y="219"/>
                    </a:cxn>
                    <a:cxn ang="0">
                      <a:pos x="400" y="203"/>
                    </a:cxn>
                    <a:cxn ang="0">
                      <a:pos x="380" y="183"/>
                    </a:cxn>
                    <a:cxn ang="0">
                      <a:pos x="382" y="149"/>
                    </a:cxn>
                    <a:cxn ang="0">
                      <a:pos x="382" y="131"/>
                    </a:cxn>
                    <a:cxn ang="0">
                      <a:pos x="370" y="93"/>
                    </a:cxn>
                    <a:cxn ang="0">
                      <a:pos x="351" y="92"/>
                    </a:cxn>
                    <a:cxn ang="0">
                      <a:pos x="364" y="79"/>
                    </a:cxn>
                    <a:cxn ang="0">
                      <a:pos x="357" y="70"/>
                    </a:cxn>
                    <a:cxn ang="0">
                      <a:pos x="343" y="41"/>
                    </a:cxn>
                    <a:cxn ang="0">
                      <a:pos x="334" y="28"/>
                    </a:cxn>
                    <a:cxn ang="0">
                      <a:pos x="328" y="12"/>
                    </a:cxn>
                    <a:cxn ang="0">
                      <a:pos x="312" y="12"/>
                    </a:cxn>
                    <a:cxn ang="0">
                      <a:pos x="294" y="38"/>
                    </a:cxn>
                    <a:cxn ang="0">
                      <a:pos x="255" y="33"/>
                    </a:cxn>
                    <a:cxn ang="0">
                      <a:pos x="230" y="30"/>
                    </a:cxn>
                    <a:cxn ang="0">
                      <a:pos x="208" y="39"/>
                    </a:cxn>
                    <a:cxn ang="0">
                      <a:pos x="203" y="19"/>
                    </a:cxn>
                  </a:cxnLst>
                  <a:rect l="0" t="0" r="r" b="b"/>
                  <a:pathLst>
                    <a:path w="404" h="307">
                      <a:moveTo>
                        <a:pt x="205" y="15"/>
                      </a:moveTo>
                      <a:lnTo>
                        <a:pt x="195" y="15"/>
                      </a:lnTo>
                      <a:lnTo>
                        <a:pt x="189" y="18"/>
                      </a:lnTo>
                      <a:lnTo>
                        <a:pt x="185" y="18"/>
                      </a:lnTo>
                      <a:lnTo>
                        <a:pt x="174" y="17"/>
                      </a:lnTo>
                      <a:lnTo>
                        <a:pt x="172" y="18"/>
                      </a:lnTo>
                      <a:lnTo>
                        <a:pt x="165" y="18"/>
                      </a:lnTo>
                      <a:lnTo>
                        <a:pt x="157" y="20"/>
                      </a:lnTo>
                      <a:lnTo>
                        <a:pt x="151" y="20"/>
                      </a:lnTo>
                      <a:lnTo>
                        <a:pt x="146" y="18"/>
                      </a:lnTo>
                      <a:lnTo>
                        <a:pt x="142" y="18"/>
                      </a:lnTo>
                      <a:lnTo>
                        <a:pt x="135" y="15"/>
                      </a:lnTo>
                      <a:lnTo>
                        <a:pt x="128" y="15"/>
                      </a:lnTo>
                      <a:lnTo>
                        <a:pt x="122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2" y="13"/>
                      </a:lnTo>
                      <a:lnTo>
                        <a:pt x="112" y="7"/>
                      </a:lnTo>
                      <a:lnTo>
                        <a:pt x="109" y="4"/>
                      </a:lnTo>
                      <a:lnTo>
                        <a:pt x="101" y="3"/>
                      </a:lnTo>
                      <a:lnTo>
                        <a:pt x="95" y="4"/>
                      </a:lnTo>
                      <a:lnTo>
                        <a:pt x="90" y="1"/>
                      </a:lnTo>
                      <a:lnTo>
                        <a:pt x="76" y="0"/>
                      </a:lnTo>
                      <a:lnTo>
                        <a:pt x="76" y="7"/>
                      </a:lnTo>
                      <a:lnTo>
                        <a:pt x="80" y="14"/>
                      </a:lnTo>
                      <a:lnTo>
                        <a:pt x="80" y="18"/>
                      </a:lnTo>
                      <a:lnTo>
                        <a:pt x="77" y="24"/>
                      </a:lnTo>
                      <a:lnTo>
                        <a:pt x="75" y="25"/>
                      </a:lnTo>
                      <a:lnTo>
                        <a:pt x="69" y="25"/>
                      </a:lnTo>
                      <a:lnTo>
                        <a:pt x="67" y="27"/>
                      </a:lnTo>
                      <a:lnTo>
                        <a:pt x="65" y="30"/>
                      </a:lnTo>
                      <a:lnTo>
                        <a:pt x="71" y="34"/>
                      </a:lnTo>
                      <a:lnTo>
                        <a:pt x="74" y="39"/>
                      </a:lnTo>
                      <a:lnTo>
                        <a:pt x="75" y="57"/>
                      </a:lnTo>
                      <a:lnTo>
                        <a:pt x="69" y="57"/>
                      </a:lnTo>
                      <a:lnTo>
                        <a:pt x="65" y="60"/>
                      </a:lnTo>
                      <a:lnTo>
                        <a:pt x="45" y="60"/>
                      </a:lnTo>
                      <a:lnTo>
                        <a:pt x="28" y="67"/>
                      </a:lnTo>
                      <a:lnTo>
                        <a:pt x="21" y="73"/>
                      </a:lnTo>
                      <a:lnTo>
                        <a:pt x="17" y="81"/>
                      </a:lnTo>
                      <a:lnTo>
                        <a:pt x="13" y="89"/>
                      </a:lnTo>
                      <a:lnTo>
                        <a:pt x="11" y="93"/>
                      </a:lnTo>
                      <a:lnTo>
                        <a:pt x="6" y="97"/>
                      </a:lnTo>
                      <a:lnTo>
                        <a:pt x="0" y="99"/>
                      </a:lnTo>
                      <a:lnTo>
                        <a:pt x="1" y="109"/>
                      </a:lnTo>
                      <a:lnTo>
                        <a:pt x="5" y="110"/>
                      </a:lnTo>
                      <a:lnTo>
                        <a:pt x="7" y="110"/>
                      </a:lnTo>
                      <a:lnTo>
                        <a:pt x="10" y="109"/>
                      </a:lnTo>
                      <a:lnTo>
                        <a:pt x="13" y="101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21" y="114"/>
                      </a:lnTo>
                      <a:lnTo>
                        <a:pt x="29" y="115"/>
                      </a:lnTo>
                      <a:lnTo>
                        <a:pt x="31" y="116"/>
                      </a:lnTo>
                      <a:lnTo>
                        <a:pt x="31" y="128"/>
                      </a:lnTo>
                      <a:lnTo>
                        <a:pt x="36" y="141"/>
                      </a:lnTo>
                      <a:lnTo>
                        <a:pt x="39" y="146"/>
                      </a:lnTo>
                      <a:lnTo>
                        <a:pt x="47" y="148"/>
                      </a:lnTo>
                      <a:lnTo>
                        <a:pt x="55" y="154"/>
                      </a:lnTo>
                      <a:lnTo>
                        <a:pt x="66" y="159"/>
                      </a:lnTo>
                      <a:lnTo>
                        <a:pt x="74" y="168"/>
                      </a:lnTo>
                      <a:lnTo>
                        <a:pt x="75" y="179"/>
                      </a:lnTo>
                      <a:lnTo>
                        <a:pt x="83" y="183"/>
                      </a:lnTo>
                      <a:lnTo>
                        <a:pt x="86" y="187"/>
                      </a:lnTo>
                      <a:lnTo>
                        <a:pt x="88" y="190"/>
                      </a:lnTo>
                      <a:lnTo>
                        <a:pt x="88" y="192"/>
                      </a:lnTo>
                      <a:lnTo>
                        <a:pt x="93" y="195"/>
                      </a:lnTo>
                      <a:lnTo>
                        <a:pt x="97" y="200"/>
                      </a:lnTo>
                      <a:lnTo>
                        <a:pt x="98" y="201"/>
                      </a:lnTo>
                      <a:lnTo>
                        <a:pt x="104" y="203"/>
                      </a:lnTo>
                      <a:lnTo>
                        <a:pt x="110" y="203"/>
                      </a:lnTo>
                      <a:lnTo>
                        <a:pt x="113" y="202"/>
                      </a:lnTo>
                      <a:lnTo>
                        <a:pt x="115" y="201"/>
                      </a:lnTo>
                      <a:lnTo>
                        <a:pt x="119" y="191"/>
                      </a:lnTo>
                      <a:lnTo>
                        <a:pt x="124" y="191"/>
                      </a:lnTo>
                      <a:lnTo>
                        <a:pt x="128" y="189"/>
                      </a:lnTo>
                      <a:lnTo>
                        <a:pt x="128" y="184"/>
                      </a:lnTo>
                      <a:lnTo>
                        <a:pt x="133" y="183"/>
                      </a:lnTo>
                      <a:lnTo>
                        <a:pt x="139" y="175"/>
                      </a:lnTo>
                      <a:lnTo>
                        <a:pt x="142" y="168"/>
                      </a:lnTo>
                      <a:lnTo>
                        <a:pt x="141" y="159"/>
                      </a:lnTo>
                      <a:lnTo>
                        <a:pt x="145" y="158"/>
                      </a:lnTo>
                      <a:lnTo>
                        <a:pt x="153" y="157"/>
                      </a:lnTo>
                      <a:lnTo>
                        <a:pt x="157" y="159"/>
                      </a:lnTo>
                      <a:lnTo>
                        <a:pt x="161" y="159"/>
                      </a:lnTo>
                      <a:lnTo>
                        <a:pt x="166" y="157"/>
                      </a:lnTo>
                      <a:lnTo>
                        <a:pt x="172" y="157"/>
                      </a:lnTo>
                      <a:lnTo>
                        <a:pt x="172" y="152"/>
                      </a:lnTo>
                      <a:lnTo>
                        <a:pt x="198" y="152"/>
                      </a:lnTo>
                      <a:lnTo>
                        <a:pt x="211" y="153"/>
                      </a:lnTo>
                      <a:lnTo>
                        <a:pt x="215" y="160"/>
                      </a:lnTo>
                      <a:lnTo>
                        <a:pt x="221" y="164"/>
                      </a:lnTo>
                      <a:lnTo>
                        <a:pt x="225" y="169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32" y="179"/>
                      </a:lnTo>
                      <a:lnTo>
                        <a:pt x="231" y="181"/>
                      </a:lnTo>
                      <a:lnTo>
                        <a:pt x="231" y="184"/>
                      </a:lnTo>
                      <a:lnTo>
                        <a:pt x="238" y="186"/>
                      </a:lnTo>
                      <a:lnTo>
                        <a:pt x="241" y="187"/>
                      </a:lnTo>
                      <a:lnTo>
                        <a:pt x="241" y="190"/>
                      </a:lnTo>
                      <a:lnTo>
                        <a:pt x="239" y="192"/>
                      </a:lnTo>
                      <a:lnTo>
                        <a:pt x="241" y="197"/>
                      </a:lnTo>
                      <a:lnTo>
                        <a:pt x="239" y="197"/>
                      </a:lnTo>
                      <a:lnTo>
                        <a:pt x="241" y="202"/>
                      </a:lnTo>
                      <a:lnTo>
                        <a:pt x="242" y="205"/>
                      </a:lnTo>
                      <a:lnTo>
                        <a:pt x="247" y="208"/>
                      </a:lnTo>
                      <a:lnTo>
                        <a:pt x="248" y="212"/>
                      </a:lnTo>
                      <a:lnTo>
                        <a:pt x="251" y="222"/>
                      </a:lnTo>
                      <a:lnTo>
                        <a:pt x="249" y="223"/>
                      </a:lnTo>
                      <a:lnTo>
                        <a:pt x="244" y="226"/>
                      </a:lnTo>
                      <a:lnTo>
                        <a:pt x="242" y="237"/>
                      </a:lnTo>
                      <a:lnTo>
                        <a:pt x="239" y="242"/>
                      </a:lnTo>
                      <a:lnTo>
                        <a:pt x="239" y="244"/>
                      </a:lnTo>
                      <a:lnTo>
                        <a:pt x="252" y="239"/>
                      </a:lnTo>
                      <a:lnTo>
                        <a:pt x="258" y="234"/>
                      </a:lnTo>
                      <a:lnTo>
                        <a:pt x="259" y="234"/>
                      </a:lnTo>
                      <a:lnTo>
                        <a:pt x="260" y="237"/>
                      </a:lnTo>
                      <a:lnTo>
                        <a:pt x="260" y="240"/>
                      </a:lnTo>
                      <a:lnTo>
                        <a:pt x="264" y="240"/>
                      </a:lnTo>
                      <a:lnTo>
                        <a:pt x="266" y="234"/>
                      </a:lnTo>
                      <a:lnTo>
                        <a:pt x="270" y="232"/>
                      </a:lnTo>
                      <a:lnTo>
                        <a:pt x="274" y="233"/>
                      </a:lnTo>
                      <a:lnTo>
                        <a:pt x="280" y="238"/>
                      </a:lnTo>
                      <a:lnTo>
                        <a:pt x="281" y="238"/>
                      </a:lnTo>
                      <a:lnTo>
                        <a:pt x="284" y="235"/>
                      </a:lnTo>
                      <a:lnTo>
                        <a:pt x="292" y="233"/>
                      </a:lnTo>
                      <a:lnTo>
                        <a:pt x="295" y="234"/>
                      </a:lnTo>
                      <a:lnTo>
                        <a:pt x="295" y="235"/>
                      </a:lnTo>
                      <a:lnTo>
                        <a:pt x="297" y="239"/>
                      </a:lnTo>
                      <a:lnTo>
                        <a:pt x="305" y="244"/>
                      </a:lnTo>
                      <a:lnTo>
                        <a:pt x="305" y="251"/>
                      </a:lnTo>
                      <a:lnTo>
                        <a:pt x="309" y="257"/>
                      </a:lnTo>
                      <a:lnTo>
                        <a:pt x="311" y="271"/>
                      </a:lnTo>
                      <a:lnTo>
                        <a:pt x="313" y="273"/>
                      </a:lnTo>
                      <a:lnTo>
                        <a:pt x="312" y="288"/>
                      </a:lnTo>
                      <a:lnTo>
                        <a:pt x="309" y="292"/>
                      </a:lnTo>
                      <a:lnTo>
                        <a:pt x="306" y="294"/>
                      </a:lnTo>
                      <a:lnTo>
                        <a:pt x="305" y="297"/>
                      </a:lnTo>
                      <a:lnTo>
                        <a:pt x="306" y="298"/>
                      </a:lnTo>
                      <a:lnTo>
                        <a:pt x="311" y="298"/>
                      </a:lnTo>
                      <a:lnTo>
                        <a:pt x="314" y="294"/>
                      </a:lnTo>
                      <a:lnTo>
                        <a:pt x="317" y="296"/>
                      </a:lnTo>
                      <a:lnTo>
                        <a:pt x="322" y="299"/>
                      </a:lnTo>
                      <a:lnTo>
                        <a:pt x="327" y="307"/>
                      </a:lnTo>
                      <a:lnTo>
                        <a:pt x="332" y="305"/>
                      </a:lnTo>
                      <a:lnTo>
                        <a:pt x="334" y="303"/>
                      </a:lnTo>
                      <a:lnTo>
                        <a:pt x="341" y="302"/>
                      </a:lnTo>
                      <a:lnTo>
                        <a:pt x="343" y="298"/>
                      </a:lnTo>
                      <a:lnTo>
                        <a:pt x="348" y="292"/>
                      </a:lnTo>
                      <a:lnTo>
                        <a:pt x="348" y="283"/>
                      </a:lnTo>
                      <a:lnTo>
                        <a:pt x="351" y="281"/>
                      </a:lnTo>
                      <a:lnTo>
                        <a:pt x="357" y="282"/>
                      </a:lnTo>
                      <a:lnTo>
                        <a:pt x="361" y="288"/>
                      </a:lnTo>
                      <a:lnTo>
                        <a:pt x="365" y="286"/>
                      </a:lnTo>
                      <a:lnTo>
                        <a:pt x="378" y="287"/>
                      </a:lnTo>
                      <a:lnTo>
                        <a:pt x="378" y="282"/>
                      </a:lnTo>
                      <a:lnTo>
                        <a:pt x="383" y="276"/>
                      </a:lnTo>
                      <a:lnTo>
                        <a:pt x="383" y="267"/>
                      </a:lnTo>
                      <a:lnTo>
                        <a:pt x="384" y="262"/>
                      </a:lnTo>
                      <a:lnTo>
                        <a:pt x="389" y="260"/>
                      </a:lnTo>
                      <a:lnTo>
                        <a:pt x="388" y="257"/>
                      </a:lnTo>
                      <a:lnTo>
                        <a:pt x="386" y="257"/>
                      </a:lnTo>
                      <a:lnTo>
                        <a:pt x="387" y="255"/>
                      </a:lnTo>
                      <a:lnTo>
                        <a:pt x="386" y="251"/>
                      </a:lnTo>
                      <a:lnTo>
                        <a:pt x="382" y="251"/>
                      </a:lnTo>
                      <a:lnTo>
                        <a:pt x="376" y="251"/>
                      </a:lnTo>
                      <a:lnTo>
                        <a:pt x="373" y="249"/>
                      </a:lnTo>
                      <a:lnTo>
                        <a:pt x="376" y="244"/>
                      </a:lnTo>
                      <a:lnTo>
                        <a:pt x="375" y="239"/>
                      </a:lnTo>
                      <a:lnTo>
                        <a:pt x="373" y="239"/>
                      </a:lnTo>
                      <a:lnTo>
                        <a:pt x="373" y="238"/>
                      </a:lnTo>
                      <a:lnTo>
                        <a:pt x="382" y="234"/>
                      </a:lnTo>
                      <a:lnTo>
                        <a:pt x="391" y="235"/>
                      </a:lnTo>
                      <a:lnTo>
                        <a:pt x="394" y="239"/>
                      </a:lnTo>
                      <a:lnTo>
                        <a:pt x="397" y="239"/>
                      </a:lnTo>
                      <a:lnTo>
                        <a:pt x="400" y="238"/>
                      </a:lnTo>
                      <a:lnTo>
                        <a:pt x="403" y="244"/>
                      </a:lnTo>
                      <a:lnTo>
                        <a:pt x="404" y="244"/>
                      </a:lnTo>
                      <a:lnTo>
                        <a:pt x="403" y="235"/>
                      </a:lnTo>
                      <a:lnTo>
                        <a:pt x="403" y="230"/>
                      </a:lnTo>
                      <a:lnTo>
                        <a:pt x="400" y="227"/>
                      </a:lnTo>
                      <a:lnTo>
                        <a:pt x="400" y="221"/>
                      </a:lnTo>
                      <a:lnTo>
                        <a:pt x="397" y="221"/>
                      </a:lnTo>
                      <a:lnTo>
                        <a:pt x="393" y="219"/>
                      </a:lnTo>
                      <a:lnTo>
                        <a:pt x="391" y="219"/>
                      </a:lnTo>
                      <a:lnTo>
                        <a:pt x="394" y="211"/>
                      </a:lnTo>
                      <a:lnTo>
                        <a:pt x="398" y="207"/>
                      </a:lnTo>
                      <a:lnTo>
                        <a:pt x="400" y="206"/>
                      </a:lnTo>
                      <a:lnTo>
                        <a:pt x="400" y="203"/>
                      </a:lnTo>
                      <a:lnTo>
                        <a:pt x="397" y="199"/>
                      </a:lnTo>
                      <a:lnTo>
                        <a:pt x="393" y="200"/>
                      </a:lnTo>
                      <a:lnTo>
                        <a:pt x="394" y="186"/>
                      </a:lnTo>
                      <a:lnTo>
                        <a:pt x="387" y="186"/>
                      </a:lnTo>
                      <a:lnTo>
                        <a:pt x="380" y="183"/>
                      </a:lnTo>
                      <a:lnTo>
                        <a:pt x="380" y="180"/>
                      </a:lnTo>
                      <a:lnTo>
                        <a:pt x="380" y="163"/>
                      </a:lnTo>
                      <a:lnTo>
                        <a:pt x="378" y="154"/>
                      </a:lnTo>
                      <a:lnTo>
                        <a:pt x="381" y="152"/>
                      </a:lnTo>
                      <a:lnTo>
                        <a:pt x="382" y="149"/>
                      </a:lnTo>
                      <a:lnTo>
                        <a:pt x="388" y="142"/>
                      </a:lnTo>
                      <a:lnTo>
                        <a:pt x="389" y="140"/>
                      </a:lnTo>
                      <a:lnTo>
                        <a:pt x="389" y="137"/>
                      </a:lnTo>
                      <a:lnTo>
                        <a:pt x="387" y="133"/>
                      </a:lnTo>
                      <a:lnTo>
                        <a:pt x="382" y="131"/>
                      </a:lnTo>
                      <a:lnTo>
                        <a:pt x="380" y="126"/>
                      </a:lnTo>
                      <a:lnTo>
                        <a:pt x="375" y="126"/>
                      </a:lnTo>
                      <a:lnTo>
                        <a:pt x="371" y="120"/>
                      </a:lnTo>
                      <a:lnTo>
                        <a:pt x="370" y="97"/>
                      </a:lnTo>
                      <a:lnTo>
                        <a:pt x="370" y="93"/>
                      </a:lnTo>
                      <a:lnTo>
                        <a:pt x="365" y="92"/>
                      </a:lnTo>
                      <a:lnTo>
                        <a:pt x="360" y="92"/>
                      </a:lnTo>
                      <a:lnTo>
                        <a:pt x="354" y="99"/>
                      </a:lnTo>
                      <a:lnTo>
                        <a:pt x="351" y="99"/>
                      </a:lnTo>
                      <a:lnTo>
                        <a:pt x="351" y="92"/>
                      </a:lnTo>
                      <a:lnTo>
                        <a:pt x="352" y="89"/>
                      </a:lnTo>
                      <a:lnTo>
                        <a:pt x="357" y="88"/>
                      </a:lnTo>
                      <a:lnTo>
                        <a:pt x="357" y="83"/>
                      </a:lnTo>
                      <a:lnTo>
                        <a:pt x="361" y="83"/>
                      </a:lnTo>
                      <a:lnTo>
                        <a:pt x="364" y="79"/>
                      </a:lnTo>
                      <a:lnTo>
                        <a:pt x="367" y="79"/>
                      </a:lnTo>
                      <a:lnTo>
                        <a:pt x="367" y="73"/>
                      </a:lnTo>
                      <a:lnTo>
                        <a:pt x="366" y="72"/>
                      </a:lnTo>
                      <a:lnTo>
                        <a:pt x="361" y="72"/>
                      </a:lnTo>
                      <a:lnTo>
                        <a:pt x="357" y="70"/>
                      </a:lnTo>
                      <a:lnTo>
                        <a:pt x="354" y="67"/>
                      </a:lnTo>
                      <a:lnTo>
                        <a:pt x="349" y="57"/>
                      </a:lnTo>
                      <a:lnTo>
                        <a:pt x="344" y="60"/>
                      </a:lnTo>
                      <a:lnTo>
                        <a:pt x="343" y="58"/>
                      </a:lnTo>
                      <a:lnTo>
                        <a:pt x="343" y="41"/>
                      </a:lnTo>
                      <a:lnTo>
                        <a:pt x="341" y="36"/>
                      </a:lnTo>
                      <a:lnTo>
                        <a:pt x="339" y="36"/>
                      </a:lnTo>
                      <a:lnTo>
                        <a:pt x="339" y="30"/>
                      </a:lnTo>
                      <a:lnTo>
                        <a:pt x="338" y="28"/>
                      </a:lnTo>
                      <a:lnTo>
                        <a:pt x="334" y="28"/>
                      </a:lnTo>
                      <a:lnTo>
                        <a:pt x="333" y="28"/>
                      </a:lnTo>
                      <a:lnTo>
                        <a:pt x="334" y="15"/>
                      </a:lnTo>
                      <a:lnTo>
                        <a:pt x="334" y="14"/>
                      </a:lnTo>
                      <a:lnTo>
                        <a:pt x="330" y="12"/>
                      </a:lnTo>
                      <a:lnTo>
                        <a:pt x="328" y="12"/>
                      </a:lnTo>
                      <a:lnTo>
                        <a:pt x="324" y="15"/>
                      </a:lnTo>
                      <a:lnTo>
                        <a:pt x="323" y="15"/>
                      </a:lnTo>
                      <a:lnTo>
                        <a:pt x="316" y="11"/>
                      </a:lnTo>
                      <a:lnTo>
                        <a:pt x="313" y="11"/>
                      </a:lnTo>
                      <a:lnTo>
                        <a:pt x="312" y="12"/>
                      </a:lnTo>
                      <a:lnTo>
                        <a:pt x="312" y="20"/>
                      </a:lnTo>
                      <a:lnTo>
                        <a:pt x="309" y="24"/>
                      </a:lnTo>
                      <a:lnTo>
                        <a:pt x="296" y="28"/>
                      </a:lnTo>
                      <a:lnTo>
                        <a:pt x="296" y="34"/>
                      </a:lnTo>
                      <a:lnTo>
                        <a:pt x="294" y="38"/>
                      </a:lnTo>
                      <a:lnTo>
                        <a:pt x="280" y="34"/>
                      </a:lnTo>
                      <a:lnTo>
                        <a:pt x="270" y="28"/>
                      </a:lnTo>
                      <a:lnTo>
                        <a:pt x="262" y="27"/>
                      </a:lnTo>
                      <a:lnTo>
                        <a:pt x="259" y="27"/>
                      </a:lnTo>
                      <a:lnTo>
                        <a:pt x="255" y="33"/>
                      </a:lnTo>
                      <a:lnTo>
                        <a:pt x="249" y="34"/>
                      </a:lnTo>
                      <a:lnTo>
                        <a:pt x="247" y="40"/>
                      </a:lnTo>
                      <a:lnTo>
                        <a:pt x="243" y="44"/>
                      </a:lnTo>
                      <a:lnTo>
                        <a:pt x="238" y="41"/>
                      </a:lnTo>
                      <a:lnTo>
                        <a:pt x="230" y="30"/>
                      </a:lnTo>
                      <a:lnTo>
                        <a:pt x="227" y="28"/>
                      </a:lnTo>
                      <a:lnTo>
                        <a:pt x="222" y="28"/>
                      </a:lnTo>
                      <a:lnTo>
                        <a:pt x="216" y="34"/>
                      </a:lnTo>
                      <a:lnTo>
                        <a:pt x="212" y="38"/>
                      </a:lnTo>
                      <a:lnTo>
                        <a:pt x="208" y="39"/>
                      </a:lnTo>
                      <a:lnTo>
                        <a:pt x="203" y="35"/>
                      </a:lnTo>
                      <a:lnTo>
                        <a:pt x="198" y="31"/>
                      </a:lnTo>
                      <a:lnTo>
                        <a:pt x="199" y="28"/>
                      </a:lnTo>
                      <a:lnTo>
                        <a:pt x="203" y="23"/>
                      </a:lnTo>
                      <a:lnTo>
                        <a:pt x="203" y="19"/>
                      </a:lnTo>
                      <a:lnTo>
                        <a:pt x="205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9" name="Freeform 35"/>
                <p:cNvSpPr>
                  <a:spLocks noChangeAspect="1"/>
                </p:cNvSpPr>
                <p:nvPr/>
              </p:nvSpPr>
              <p:spPr bwMode="gray">
                <a:xfrm>
                  <a:off x="5010942" y="3499197"/>
                  <a:ext cx="228600" cy="144463"/>
                </a:xfrm>
                <a:custGeom>
                  <a:avLst/>
                  <a:gdLst/>
                  <a:ahLst/>
                  <a:cxnLst>
                    <a:cxn ang="0">
                      <a:pos x="433" y="6"/>
                    </a:cxn>
                    <a:cxn ang="0">
                      <a:pos x="405" y="15"/>
                    </a:cxn>
                    <a:cxn ang="0">
                      <a:pos x="393" y="44"/>
                    </a:cxn>
                    <a:cxn ang="0">
                      <a:pos x="378" y="58"/>
                    </a:cxn>
                    <a:cxn ang="0">
                      <a:pos x="355" y="87"/>
                    </a:cxn>
                    <a:cxn ang="0">
                      <a:pos x="331" y="102"/>
                    </a:cxn>
                    <a:cxn ang="0">
                      <a:pos x="317" y="106"/>
                    </a:cxn>
                    <a:cxn ang="0">
                      <a:pos x="292" y="109"/>
                    </a:cxn>
                    <a:cxn ang="0">
                      <a:pos x="259" y="113"/>
                    </a:cxn>
                    <a:cxn ang="0">
                      <a:pos x="245" y="122"/>
                    </a:cxn>
                    <a:cxn ang="0">
                      <a:pos x="254" y="136"/>
                    </a:cxn>
                    <a:cxn ang="0">
                      <a:pos x="244" y="152"/>
                    </a:cxn>
                    <a:cxn ang="0">
                      <a:pos x="232" y="159"/>
                    </a:cxn>
                    <a:cxn ang="0">
                      <a:pos x="205" y="166"/>
                    </a:cxn>
                    <a:cxn ang="0">
                      <a:pos x="183" y="170"/>
                    </a:cxn>
                    <a:cxn ang="0">
                      <a:pos x="153" y="183"/>
                    </a:cxn>
                    <a:cxn ang="0">
                      <a:pos x="136" y="192"/>
                    </a:cxn>
                    <a:cxn ang="0">
                      <a:pos x="123" y="184"/>
                    </a:cxn>
                    <a:cxn ang="0">
                      <a:pos x="113" y="177"/>
                    </a:cxn>
                    <a:cxn ang="0">
                      <a:pos x="105" y="187"/>
                    </a:cxn>
                    <a:cxn ang="0">
                      <a:pos x="77" y="198"/>
                    </a:cxn>
                    <a:cxn ang="0">
                      <a:pos x="60" y="197"/>
                    </a:cxn>
                    <a:cxn ang="0">
                      <a:pos x="38" y="226"/>
                    </a:cxn>
                    <a:cxn ang="0">
                      <a:pos x="11" y="272"/>
                    </a:cxn>
                    <a:cxn ang="0">
                      <a:pos x="3" y="310"/>
                    </a:cxn>
                    <a:cxn ang="0">
                      <a:pos x="13" y="361"/>
                    </a:cxn>
                    <a:cxn ang="0">
                      <a:pos x="58" y="431"/>
                    </a:cxn>
                    <a:cxn ang="0">
                      <a:pos x="97" y="437"/>
                    </a:cxn>
                    <a:cxn ang="0">
                      <a:pos x="157" y="404"/>
                    </a:cxn>
                    <a:cxn ang="0">
                      <a:pos x="207" y="416"/>
                    </a:cxn>
                    <a:cxn ang="0">
                      <a:pos x="241" y="402"/>
                    </a:cxn>
                    <a:cxn ang="0">
                      <a:pos x="242" y="360"/>
                    </a:cxn>
                    <a:cxn ang="0">
                      <a:pos x="263" y="334"/>
                    </a:cxn>
                    <a:cxn ang="0">
                      <a:pos x="306" y="324"/>
                    </a:cxn>
                    <a:cxn ang="0">
                      <a:pos x="336" y="361"/>
                    </a:cxn>
                    <a:cxn ang="0">
                      <a:pos x="365" y="365"/>
                    </a:cxn>
                    <a:cxn ang="0">
                      <a:pos x="446" y="367"/>
                    </a:cxn>
                    <a:cxn ang="0">
                      <a:pos x="480" y="345"/>
                    </a:cxn>
                    <a:cxn ang="0">
                      <a:pos x="518" y="339"/>
                    </a:cxn>
                    <a:cxn ang="0">
                      <a:pos x="561" y="328"/>
                    </a:cxn>
                    <a:cxn ang="0">
                      <a:pos x="569" y="337"/>
                    </a:cxn>
                    <a:cxn ang="0">
                      <a:pos x="592" y="322"/>
                    </a:cxn>
                    <a:cxn ang="0">
                      <a:pos x="650" y="318"/>
                    </a:cxn>
                    <a:cxn ang="0">
                      <a:pos x="682" y="334"/>
                    </a:cxn>
                    <a:cxn ang="0">
                      <a:pos x="712" y="316"/>
                    </a:cxn>
                    <a:cxn ang="0">
                      <a:pos x="675" y="276"/>
                    </a:cxn>
                    <a:cxn ang="0">
                      <a:pos x="657" y="253"/>
                    </a:cxn>
                    <a:cxn ang="0">
                      <a:pos x="637" y="226"/>
                    </a:cxn>
                    <a:cxn ang="0">
                      <a:pos x="593" y="192"/>
                    </a:cxn>
                    <a:cxn ang="0">
                      <a:pos x="587" y="166"/>
                    </a:cxn>
                    <a:cxn ang="0">
                      <a:pos x="546" y="152"/>
                    </a:cxn>
                    <a:cxn ang="0">
                      <a:pos x="517" y="129"/>
                    </a:cxn>
                    <a:cxn ang="0">
                      <a:pos x="494" y="105"/>
                    </a:cxn>
                    <a:cxn ang="0">
                      <a:pos x="496" y="55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718" h="451">
                      <a:moveTo>
                        <a:pt x="453" y="0"/>
                      </a:moveTo>
                      <a:lnTo>
                        <a:pt x="442" y="3"/>
                      </a:lnTo>
                      <a:lnTo>
                        <a:pt x="433" y="6"/>
                      </a:lnTo>
                      <a:lnTo>
                        <a:pt x="417" y="7"/>
                      </a:lnTo>
                      <a:lnTo>
                        <a:pt x="411" y="10"/>
                      </a:lnTo>
                      <a:lnTo>
                        <a:pt x="405" y="15"/>
                      </a:lnTo>
                      <a:lnTo>
                        <a:pt x="400" y="26"/>
                      </a:lnTo>
                      <a:lnTo>
                        <a:pt x="400" y="42"/>
                      </a:lnTo>
                      <a:lnTo>
                        <a:pt x="393" y="44"/>
                      </a:lnTo>
                      <a:lnTo>
                        <a:pt x="387" y="54"/>
                      </a:lnTo>
                      <a:lnTo>
                        <a:pt x="383" y="57"/>
                      </a:lnTo>
                      <a:lnTo>
                        <a:pt x="378" y="58"/>
                      </a:lnTo>
                      <a:lnTo>
                        <a:pt x="362" y="74"/>
                      </a:lnTo>
                      <a:lnTo>
                        <a:pt x="358" y="84"/>
                      </a:lnTo>
                      <a:lnTo>
                        <a:pt x="355" y="87"/>
                      </a:lnTo>
                      <a:lnTo>
                        <a:pt x="342" y="93"/>
                      </a:lnTo>
                      <a:lnTo>
                        <a:pt x="336" y="95"/>
                      </a:lnTo>
                      <a:lnTo>
                        <a:pt x="331" y="102"/>
                      </a:lnTo>
                      <a:lnTo>
                        <a:pt x="329" y="105"/>
                      </a:lnTo>
                      <a:lnTo>
                        <a:pt x="322" y="108"/>
                      </a:lnTo>
                      <a:lnTo>
                        <a:pt x="317" y="106"/>
                      </a:lnTo>
                      <a:lnTo>
                        <a:pt x="309" y="106"/>
                      </a:lnTo>
                      <a:lnTo>
                        <a:pt x="302" y="108"/>
                      </a:lnTo>
                      <a:lnTo>
                        <a:pt x="292" y="109"/>
                      </a:lnTo>
                      <a:lnTo>
                        <a:pt x="290" y="112"/>
                      </a:lnTo>
                      <a:lnTo>
                        <a:pt x="270" y="112"/>
                      </a:lnTo>
                      <a:lnTo>
                        <a:pt x="259" y="113"/>
                      </a:lnTo>
                      <a:lnTo>
                        <a:pt x="249" y="117"/>
                      </a:lnTo>
                      <a:lnTo>
                        <a:pt x="247" y="118"/>
                      </a:lnTo>
                      <a:lnTo>
                        <a:pt x="245" y="122"/>
                      </a:lnTo>
                      <a:lnTo>
                        <a:pt x="245" y="124"/>
                      </a:lnTo>
                      <a:lnTo>
                        <a:pt x="252" y="129"/>
                      </a:lnTo>
                      <a:lnTo>
                        <a:pt x="254" y="136"/>
                      </a:lnTo>
                      <a:lnTo>
                        <a:pt x="252" y="140"/>
                      </a:lnTo>
                      <a:lnTo>
                        <a:pt x="247" y="144"/>
                      </a:lnTo>
                      <a:lnTo>
                        <a:pt x="244" y="152"/>
                      </a:lnTo>
                      <a:lnTo>
                        <a:pt x="239" y="155"/>
                      </a:lnTo>
                      <a:lnTo>
                        <a:pt x="234" y="156"/>
                      </a:lnTo>
                      <a:lnTo>
                        <a:pt x="232" y="159"/>
                      </a:lnTo>
                      <a:lnTo>
                        <a:pt x="231" y="165"/>
                      </a:lnTo>
                      <a:lnTo>
                        <a:pt x="229" y="166"/>
                      </a:lnTo>
                      <a:lnTo>
                        <a:pt x="205" y="166"/>
                      </a:lnTo>
                      <a:lnTo>
                        <a:pt x="198" y="170"/>
                      </a:lnTo>
                      <a:lnTo>
                        <a:pt x="189" y="170"/>
                      </a:lnTo>
                      <a:lnTo>
                        <a:pt x="183" y="170"/>
                      </a:lnTo>
                      <a:lnTo>
                        <a:pt x="161" y="177"/>
                      </a:lnTo>
                      <a:lnTo>
                        <a:pt x="157" y="181"/>
                      </a:lnTo>
                      <a:lnTo>
                        <a:pt x="153" y="183"/>
                      </a:lnTo>
                      <a:lnTo>
                        <a:pt x="147" y="187"/>
                      </a:lnTo>
                      <a:lnTo>
                        <a:pt x="139" y="188"/>
                      </a:lnTo>
                      <a:lnTo>
                        <a:pt x="136" y="192"/>
                      </a:lnTo>
                      <a:lnTo>
                        <a:pt x="132" y="193"/>
                      </a:lnTo>
                      <a:lnTo>
                        <a:pt x="125" y="187"/>
                      </a:lnTo>
                      <a:lnTo>
                        <a:pt x="123" y="184"/>
                      </a:lnTo>
                      <a:lnTo>
                        <a:pt x="119" y="178"/>
                      </a:lnTo>
                      <a:lnTo>
                        <a:pt x="116" y="177"/>
                      </a:lnTo>
                      <a:lnTo>
                        <a:pt x="113" y="177"/>
                      </a:lnTo>
                      <a:lnTo>
                        <a:pt x="112" y="179"/>
                      </a:lnTo>
                      <a:lnTo>
                        <a:pt x="108" y="179"/>
                      </a:lnTo>
                      <a:lnTo>
                        <a:pt x="105" y="187"/>
                      </a:lnTo>
                      <a:lnTo>
                        <a:pt x="92" y="189"/>
                      </a:lnTo>
                      <a:lnTo>
                        <a:pt x="82" y="197"/>
                      </a:lnTo>
                      <a:lnTo>
                        <a:pt x="77" y="198"/>
                      </a:lnTo>
                      <a:lnTo>
                        <a:pt x="71" y="195"/>
                      </a:lnTo>
                      <a:lnTo>
                        <a:pt x="66" y="195"/>
                      </a:lnTo>
                      <a:lnTo>
                        <a:pt x="60" y="197"/>
                      </a:lnTo>
                      <a:lnTo>
                        <a:pt x="51" y="198"/>
                      </a:lnTo>
                      <a:lnTo>
                        <a:pt x="48" y="200"/>
                      </a:lnTo>
                      <a:lnTo>
                        <a:pt x="38" y="226"/>
                      </a:lnTo>
                      <a:lnTo>
                        <a:pt x="28" y="241"/>
                      </a:lnTo>
                      <a:lnTo>
                        <a:pt x="21" y="257"/>
                      </a:lnTo>
                      <a:lnTo>
                        <a:pt x="11" y="272"/>
                      </a:lnTo>
                      <a:lnTo>
                        <a:pt x="0" y="283"/>
                      </a:lnTo>
                      <a:lnTo>
                        <a:pt x="0" y="296"/>
                      </a:lnTo>
                      <a:lnTo>
                        <a:pt x="3" y="310"/>
                      </a:lnTo>
                      <a:lnTo>
                        <a:pt x="2" y="327"/>
                      </a:lnTo>
                      <a:lnTo>
                        <a:pt x="3" y="343"/>
                      </a:lnTo>
                      <a:lnTo>
                        <a:pt x="13" y="361"/>
                      </a:lnTo>
                      <a:lnTo>
                        <a:pt x="22" y="372"/>
                      </a:lnTo>
                      <a:lnTo>
                        <a:pt x="46" y="419"/>
                      </a:lnTo>
                      <a:lnTo>
                        <a:pt x="58" y="431"/>
                      </a:lnTo>
                      <a:lnTo>
                        <a:pt x="81" y="451"/>
                      </a:lnTo>
                      <a:lnTo>
                        <a:pt x="88" y="451"/>
                      </a:lnTo>
                      <a:lnTo>
                        <a:pt x="97" y="437"/>
                      </a:lnTo>
                      <a:lnTo>
                        <a:pt x="114" y="421"/>
                      </a:lnTo>
                      <a:lnTo>
                        <a:pt x="137" y="407"/>
                      </a:lnTo>
                      <a:lnTo>
                        <a:pt x="157" y="404"/>
                      </a:lnTo>
                      <a:lnTo>
                        <a:pt x="174" y="414"/>
                      </a:lnTo>
                      <a:lnTo>
                        <a:pt x="191" y="420"/>
                      </a:lnTo>
                      <a:lnTo>
                        <a:pt x="207" y="416"/>
                      </a:lnTo>
                      <a:lnTo>
                        <a:pt x="222" y="409"/>
                      </a:lnTo>
                      <a:lnTo>
                        <a:pt x="228" y="404"/>
                      </a:lnTo>
                      <a:lnTo>
                        <a:pt x="241" y="402"/>
                      </a:lnTo>
                      <a:lnTo>
                        <a:pt x="238" y="393"/>
                      </a:lnTo>
                      <a:lnTo>
                        <a:pt x="239" y="374"/>
                      </a:lnTo>
                      <a:lnTo>
                        <a:pt x="242" y="360"/>
                      </a:lnTo>
                      <a:lnTo>
                        <a:pt x="250" y="355"/>
                      </a:lnTo>
                      <a:lnTo>
                        <a:pt x="257" y="340"/>
                      </a:lnTo>
                      <a:lnTo>
                        <a:pt x="263" y="334"/>
                      </a:lnTo>
                      <a:lnTo>
                        <a:pt x="276" y="323"/>
                      </a:lnTo>
                      <a:lnTo>
                        <a:pt x="290" y="323"/>
                      </a:lnTo>
                      <a:lnTo>
                        <a:pt x="306" y="324"/>
                      </a:lnTo>
                      <a:lnTo>
                        <a:pt x="313" y="334"/>
                      </a:lnTo>
                      <a:lnTo>
                        <a:pt x="315" y="343"/>
                      </a:lnTo>
                      <a:lnTo>
                        <a:pt x="336" y="361"/>
                      </a:lnTo>
                      <a:lnTo>
                        <a:pt x="344" y="364"/>
                      </a:lnTo>
                      <a:lnTo>
                        <a:pt x="351" y="355"/>
                      </a:lnTo>
                      <a:lnTo>
                        <a:pt x="365" y="365"/>
                      </a:lnTo>
                      <a:lnTo>
                        <a:pt x="388" y="371"/>
                      </a:lnTo>
                      <a:lnTo>
                        <a:pt x="438" y="371"/>
                      </a:lnTo>
                      <a:lnTo>
                        <a:pt x="446" y="367"/>
                      </a:lnTo>
                      <a:lnTo>
                        <a:pt x="448" y="350"/>
                      </a:lnTo>
                      <a:lnTo>
                        <a:pt x="462" y="342"/>
                      </a:lnTo>
                      <a:lnTo>
                        <a:pt x="480" y="345"/>
                      </a:lnTo>
                      <a:lnTo>
                        <a:pt x="489" y="350"/>
                      </a:lnTo>
                      <a:lnTo>
                        <a:pt x="507" y="345"/>
                      </a:lnTo>
                      <a:lnTo>
                        <a:pt x="518" y="339"/>
                      </a:lnTo>
                      <a:lnTo>
                        <a:pt x="544" y="334"/>
                      </a:lnTo>
                      <a:lnTo>
                        <a:pt x="555" y="328"/>
                      </a:lnTo>
                      <a:lnTo>
                        <a:pt x="561" y="328"/>
                      </a:lnTo>
                      <a:lnTo>
                        <a:pt x="562" y="334"/>
                      </a:lnTo>
                      <a:lnTo>
                        <a:pt x="561" y="334"/>
                      </a:lnTo>
                      <a:lnTo>
                        <a:pt x="569" y="337"/>
                      </a:lnTo>
                      <a:lnTo>
                        <a:pt x="576" y="334"/>
                      </a:lnTo>
                      <a:lnTo>
                        <a:pt x="588" y="334"/>
                      </a:lnTo>
                      <a:lnTo>
                        <a:pt x="592" y="322"/>
                      </a:lnTo>
                      <a:lnTo>
                        <a:pt x="612" y="327"/>
                      </a:lnTo>
                      <a:lnTo>
                        <a:pt x="635" y="323"/>
                      </a:lnTo>
                      <a:lnTo>
                        <a:pt x="650" y="318"/>
                      </a:lnTo>
                      <a:lnTo>
                        <a:pt x="663" y="334"/>
                      </a:lnTo>
                      <a:lnTo>
                        <a:pt x="670" y="327"/>
                      </a:lnTo>
                      <a:lnTo>
                        <a:pt x="682" y="334"/>
                      </a:lnTo>
                      <a:lnTo>
                        <a:pt x="690" y="323"/>
                      </a:lnTo>
                      <a:lnTo>
                        <a:pt x="718" y="323"/>
                      </a:lnTo>
                      <a:lnTo>
                        <a:pt x="712" y="316"/>
                      </a:lnTo>
                      <a:lnTo>
                        <a:pt x="711" y="305"/>
                      </a:lnTo>
                      <a:lnTo>
                        <a:pt x="705" y="296"/>
                      </a:lnTo>
                      <a:lnTo>
                        <a:pt x="675" y="276"/>
                      </a:lnTo>
                      <a:lnTo>
                        <a:pt x="666" y="273"/>
                      </a:lnTo>
                      <a:lnTo>
                        <a:pt x="664" y="262"/>
                      </a:lnTo>
                      <a:lnTo>
                        <a:pt x="657" y="253"/>
                      </a:lnTo>
                      <a:lnTo>
                        <a:pt x="653" y="242"/>
                      </a:lnTo>
                      <a:lnTo>
                        <a:pt x="648" y="232"/>
                      </a:lnTo>
                      <a:lnTo>
                        <a:pt x="637" y="226"/>
                      </a:lnTo>
                      <a:lnTo>
                        <a:pt x="630" y="216"/>
                      </a:lnTo>
                      <a:lnTo>
                        <a:pt x="612" y="204"/>
                      </a:lnTo>
                      <a:lnTo>
                        <a:pt x="593" y="192"/>
                      </a:lnTo>
                      <a:lnTo>
                        <a:pt x="587" y="181"/>
                      </a:lnTo>
                      <a:lnTo>
                        <a:pt x="588" y="171"/>
                      </a:lnTo>
                      <a:lnTo>
                        <a:pt x="587" y="166"/>
                      </a:lnTo>
                      <a:lnTo>
                        <a:pt x="577" y="159"/>
                      </a:lnTo>
                      <a:lnTo>
                        <a:pt x="569" y="152"/>
                      </a:lnTo>
                      <a:lnTo>
                        <a:pt x="546" y="152"/>
                      </a:lnTo>
                      <a:lnTo>
                        <a:pt x="535" y="148"/>
                      </a:lnTo>
                      <a:lnTo>
                        <a:pt x="530" y="133"/>
                      </a:lnTo>
                      <a:lnTo>
                        <a:pt x="517" y="129"/>
                      </a:lnTo>
                      <a:lnTo>
                        <a:pt x="506" y="128"/>
                      </a:lnTo>
                      <a:lnTo>
                        <a:pt x="496" y="118"/>
                      </a:lnTo>
                      <a:lnTo>
                        <a:pt x="494" y="105"/>
                      </a:lnTo>
                      <a:lnTo>
                        <a:pt x="496" y="89"/>
                      </a:lnTo>
                      <a:lnTo>
                        <a:pt x="501" y="71"/>
                      </a:lnTo>
                      <a:lnTo>
                        <a:pt x="496" y="55"/>
                      </a:lnTo>
                      <a:lnTo>
                        <a:pt x="480" y="34"/>
                      </a:lnTo>
                      <a:lnTo>
                        <a:pt x="463" y="15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0" name="Freeform 36"/>
                <p:cNvSpPr>
                  <a:spLocks noChangeAspect="1"/>
                </p:cNvSpPr>
                <p:nvPr/>
              </p:nvSpPr>
              <p:spPr bwMode="gray">
                <a:xfrm>
                  <a:off x="4912518" y="3651597"/>
                  <a:ext cx="96838" cy="109538"/>
                </a:xfrm>
                <a:custGeom>
                  <a:avLst/>
                  <a:gdLst/>
                  <a:ahLst/>
                  <a:cxnLst>
                    <a:cxn ang="0">
                      <a:pos x="120" y="330"/>
                    </a:cxn>
                    <a:cxn ang="0">
                      <a:pos x="97" y="305"/>
                    </a:cxn>
                    <a:cxn ang="0">
                      <a:pos x="54" y="262"/>
                    </a:cxn>
                    <a:cxn ang="0">
                      <a:pos x="34" y="237"/>
                    </a:cxn>
                    <a:cxn ang="0">
                      <a:pos x="17" y="208"/>
                    </a:cxn>
                    <a:cxn ang="0">
                      <a:pos x="4" y="177"/>
                    </a:cxn>
                    <a:cxn ang="0">
                      <a:pos x="4" y="167"/>
                    </a:cxn>
                    <a:cxn ang="0">
                      <a:pos x="17" y="156"/>
                    </a:cxn>
                    <a:cxn ang="0">
                      <a:pos x="27" y="138"/>
                    </a:cxn>
                    <a:cxn ang="0">
                      <a:pos x="31" y="113"/>
                    </a:cxn>
                    <a:cxn ang="0">
                      <a:pos x="45" y="122"/>
                    </a:cxn>
                    <a:cxn ang="0">
                      <a:pos x="60" y="120"/>
                    </a:cxn>
                    <a:cxn ang="0">
                      <a:pos x="47" y="115"/>
                    </a:cxn>
                    <a:cxn ang="0">
                      <a:pos x="34" y="105"/>
                    </a:cxn>
                    <a:cxn ang="0">
                      <a:pos x="33" y="94"/>
                    </a:cxn>
                    <a:cxn ang="0">
                      <a:pos x="43" y="89"/>
                    </a:cxn>
                    <a:cxn ang="0">
                      <a:pos x="66" y="68"/>
                    </a:cxn>
                    <a:cxn ang="0">
                      <a:pos x="135" y="63"/>
                    </a:cxn>
                    <a:cxn ang="0">
                      <a:pos x="131" y="20"/>
                    </a:cxn>
                    <a:cxn ang="0">
                      <a:pos x="151" y="2"/>
                    </a:cxn>
                    <a:cxn ang="0">
                      <a:pos x="185" y="0"/>
                    </a:cxn>
                    <a:cxn ang="0">
                      <a:pos x="237" y="5"/>
                    </a:cxn>
                    <a:cxn ang="0">
                      <a:pos x="239" y="22"/>
                    </a:cxn>
                    <a:cxn ang="0">
                      <a:pos x="239" y="59"/>
                    </a:cxn>
                    <a:cxn ang="0">
                      <a:pos x="264" y="41"/>
                    </a:cxn>
                    <a:cxn ang="0">
                      <a:pos x="303" y="61"/>
                    </a:cxn>
                    <a:cxn ang="0">
                      <a:pos x="286" y="111"/>
                    </a:cxn>
                    <a:cxn ang="0">
                      <a:pos x="289" y="142"/>
                    </a:cxn>
                    <a:cxn ang="0">
                      <a:pos x="299" y="186"/>
                    </a:cxn>
                    <a:cxn ang="0">
                      <a:pos x="293" y="236"/>
                    </a:cxn>
                    <a:cxn ang="0">
                      <a:pos x="272" y="258"/>
                    </a:cxn>
                    <a:cxn ang="0">
                      <a:pos x="229" y="245"/>
                    </a:cxn>
                    <a:cxn ang="0">
                      <a:pos x="212" y="229"/>
                    </a:cxn>
                    <a:cxn ang="0">
                      <a:pos x="192" y="248"/>
                    </a:cxn>
                    <a:cxn ang="0">
                      <a:pos x="159" y="266"/>
                    </a:cxn>
                    <a:cxn ang="0">
                      <a:pos x="153" y="287"/>
                    </a:cxn>
                    <a:cxn ang="0">
                      <a:pos x="160" y="314"/>
                    </a:cxn>
                    <a:cxn ang="0">
                      <a:pos x="146" y="318"/>
                    </a:cxn>
                    <a:cxn ang="0">
                      <a:pos x="129" y="328"/>
                    </a:cxn>
                  </a:cxnLst>
                  <a:rect l="0" t="0" r="r" b="b"/>
                  <a:pathLst>
                    <a:path w="304" h="343">
                      <a:moveTo>
                        <a:pt x="127" y="343"/>
                      </a:moveTo>
                      <a:lnTo>
                        <a:pt x="120" y="330"/>
                      </a:lnTo>
                      <a:lnTo>
                        <a:pt x="110" y="320"/>
                      </a:lnTo>
                      <a:lnTo>
                        <a:pt x="97" y="305"/>
                      </a:lnTo>
                      <a:lnTo>
                        <a:pt x="61" y="274"/>
                      </a:lnTo>
                      <a:lnTo>
                        <a:pt x="54" y="262"/>
                      </a:lnTo>
                      <a:lnTo>
                        <a:pt x="45" y="251"/>
                      </a:lnTo>
                      <a:lnTo>
                        <a:pt x="34" y="237"/>
                      </a:lnTo>
                      <a:lnTo>
                        <a:pt x="27" y="231"/>
                      </a:lnTo>
                      <a:lnTo>
                        <a:pt x="17" y="208"/>
                      </a:lnTo>
                      <a:lnTo>
                        <a:pt x="13" y="194"/>
                      </a:lnTo>
                      <a:lnTo>
                        <a:pt x="4" y="177"/>
                      </a:lnTo>
                      <a:lnTo>
                        <a:pt x="0" y="169"/>
                      </a:lnTo>
                      <a:lnTo>
                        <a:pt x="4" y="167"/>
                      </a:lnTo>
                      <a:lnTo>
                        <a:pt x="12" y="165"/>
                      </a:lnTo>
                      <a:lnTo>
                        <a:pt x="17" y="156"/>
                      </a:lnTo>
                      <a:lnTo>
                        <a:pt x="24" y="150"/>
                      </a:lnTo>
                      <a:lnTo>
                        <a:pt x="27" y="138"/>
                      </a:lnTo>
                      <a:lnTo>
                        <a:pt x="28" y="113"/>
                      </a:lnTo>
                      <a:lnTo>
                        <a:pt x="31" y="113"/>
                      </a:lnTo>
                      <a:lnTo>
                        <a:pt x="36" y="118"/>
                      </a:lnTo>
                      <a:lnTo>
                        <a:pt x="45" y="122"/>
                      </a:lnTo>
                      <a:lnTo>
                        <a:pt x="57" y="122"/>
                      </a:lnTo>
                      <a:lnTo>
                        <a:pt x="60" y="120"/>
                      </a:lnTo>
                      <a:lnTo>
                        <a:pt x="56" y="117"/>
                      </a:lnTo>
                      <a:lnTo>
                        <a:pt x="47" y="115"/>
                      </a:lnTo>
                      <a:lnTo>
                        <a:pt x="40" y="110"/>
                      </a:lnTo>
                      <a:lnTo>
                        <a:pt x="34" y="105"/>
                      </a:lnTo>
                      <a:lnTo>
                        <a:pt x="30" y="99"/>
                      </a:lnTo>
                      <a:lnTo>
                        <a:pt x="33" y="94"/>
                      </a:lnTo>
                      <a:lnTo>
                        <a:pt x="40" y="94"/>
                      </a:lnTo>
                      <a:lnTo>
                        <a:pt x="43" y="89"/>
                      </a:lnTo>
                      <a:lnTo>
                        <a:pt x="43" y="73"/>
                      </a:lnTo>
                      <a:lnTo>
                        <a:pt x="66" y="68"/>
                      </a:lnTo>
                      <a:lnTo>
                        <a:pt x="137" y="65"/>
                      </a:lnTo>
                      <a:lnTo>
                        <a:pt x="135" y="63"/>
                      </a:lnTo>
                      <a:lnTo>
                        <a:pt x="132" y="43"/>
                      </a:lnTo>
                      <a:lnTo>
                        <a:pt x="131" y="20"/>
                      </a:lnTo>
                      <a:lnTo>
                        <a:pt x="137" y="5"/>
                      </a:lnTo>
                      <a:lnTo>
                        <a:pt x="151" y="2"/>
                      </a:lnTo>
                      <a:lnTo>
                        <a:pt x="165" y="4"/>
                      </a:lnTo>
                      <a:lnTo>
                        <a:pt x="185" y="0"/>
                      </a:lnTo>
                      <a:lnTo>
                        <a:pt x="201" y="4"/>
                      </a:lnTo>
                      <a:lnTo>
                        <a:pt x="237" y="5"/>
                      </a:lnTo>
                      <a:lnTo>
                        <a:pt x="245" y="8"/>
                      </a:lnTo>
                      <a:lnTo>
                        <a:pt x="239" y="22"/>
                      </a:lnTo>
                      <a:lnTo>
                        <a:pt x="238" y="41"/>
                      </a:lnTo>
                      <a:lnTo>
                        <a:pt x="239" y="59"/>
                      </a:lnTo>
                      <a:lnTo>
                        <a:pt x="248" y="64"/>
                      </a:lnTo>
                      <a:lnTo>
                        <a:pt x="264" y="41"/>
                      </a:lnTo>
                      <a:lnTo>
                        <a:pt x="293" y="48"/>
                      </a:lnTo>
                      <a:lnTo>
                        <a:pt x="303" y="61"/>
                      </a:lnTo>
                      <a:lnTo>
                        <a:pt x="304" y="81"/>
                      </a:lnTo>
                      <a:lnTo>
                        <a:pt x="286" y="111"/>
                      </a:lnTo>
                      <a:lnTo>
                        <a:pt x="285" y="128"/>
                      </a:lnTo>
                      <a:lnTo>
                        <a:pt x="289" y="142"/>
                      </a:lnTo>
                      <a:lnTo>
                        <a:pt x="300" y="170"/>
                      </a:lnTo>
                      <a:lnTo>
                        <a:pt x="299" y="186"/>
                      </a:lnTo>
                      <a:lnTo>
                        <a:pt x="296" y="199"/>
                      </a:lnTo>
                      <a:lnTo>
                        <a:pt x="293" y="236"/>
                      </a:lnTo>
                      <a:lnTo>
                        <a:pt x="288" y="253"/>
                      </a:lnTo>
                      <a:lnTo>
                        <a:pt x="272" y="258"/>
                      </a:lnTo>
                      <a:lnTo>
                        <a:pt x="254" y="242"/>
                      </a:lnTo>
                      <a:lnTo>
                        <a:pt x="229" y="245"/>
                      </a:lnTo>
                      <a:lnTo>
                        <a:pt x="219" y="234"/>
                      </a:lnTo>
                      <a:lnTo>
                        <a:pt x="212" y="229"/>
                      </a:lnTo>
                      <a:lnTo>
                        <a:pt x="201" y="237"/>
                      </a:lnTo>
                      <a:lnTo>
                        <a:pt x="192" y="248"/>
                      </a:lnTo>
                      <a:lnTo>
                        <a:pt x="169" y="257"/>
                      </a:lnTo>
                      <a:lnTo>
                        <a:pt x="159" y="266"/>
                      </a:lnTo>
                      <a:lnTo>
                        <a:pt x="154" y="274"/>
                      </a:lnTo>
                      <a:lnTo>
                        <a:pt x="153" y="287"/>
                      </a:lnTo>
                      <a:lnTo>
                        <a:pt x="158" y="299"/>
                      </a:lnTo>
                      <a:lnTo>
                        <a:pt x="160" y="314"/>
                      </a:lnTo>
                      <a:lnTo>
                        <a:pt x="158" y="318"/>
                      </a:lnTo>
                      <a:lnTo>
                        <a:pt x="146" y="318"/>
                      </a:lnTo>
                      <a:lnTo>
                        <a:pt x="135" y="321"/>
                      </a:lnTo>
                      <a:lnTo>
                        <a:pt x="129" y="328"/>
                      </a:lnTo>
                      <a:lnTo>
                        <a:pt x="127" y="34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1" name="Freeform 37"/>
                <p:cNvSpPr>
                  <a:spLocks noChangeAspect="1"/>
                </p:cNvSpPr>
                <p:nvPr/>
              </p:nvSpPr>
              <p:spPr bwMode="gray">
                <a:xfrm>
                  <a:off x="4466431" y="3449984"/>
                  <a:ext cx="53975" cy="14288"/>
                </a:xfrm>
                <a:custGeom>
                  <a:avLst/>
                  <a:gdLst/>
                  <a:ahLst/>
                  <a:cxnLst>
                    <a:cxn ang="0">
                      <a:pos x="4" y="44"/>
                    </a:cxn>
                    <a:cxn ang="0">
                      <a:pos x="8" y="38"/>
                    </a:cxn>
                    <a:cxn ang="0">
                      <a:pos x="47" y="34"/>
                    </a:cxn>
                    <a:cxn ang="0">
                      <a:pos x="55" y="34"/>
                    </a:cxn>
                    <a:cxn ang="0">
                      <a:pos x="56" y="34"/>
                    </a:cxn>
                    <a:cxn ang="0">
                      <a:pos x="59" y="27"/>
                    </a:cxn>
                    <a:cxn ang="0">
                      <a:pos x="64" y="26"/>
                    </a:cxn>
                    <a:cxn ang="0">
                      <a:pos x="67" y="27"/>
                    </a:cxn>
                    <a:cxn ang="0">
                      <a:pos x="80" y="26"/>
                    </a:cxn>
                    <a:cxn ang="0">
                      <a:pos x="88" y="22"/>
                    </a:cxn>
                    <a:cxn ang="0">
                      <a:pos x="92" y="17"/>
                    </a:cxn>
                    <a:cxn ang="0">
                      <a:pos x="94" y="16"/>
                    </a:cxn>
                    <a:cxn ang="0">
                      <a:pos x="101" y="17"/>
                    </a:cxn>
                    <a:cxn ang="0">
                      <a:pos x="104" y="21"/>
                    </a:cxn>
                    <a:cxn ang="0">
                      <a:pos x="112" y="23"/>
                    </a:cxn>
                    <a:cxn ang="0">
                      <a:pos x="120" y="28"/>
                    </a:cxn>
                    <a:cxn ang="0">
                      <a:pos x="128" y="29"/>
                    </a:cxn>
                    <a:cxn ang="0">
                      <a:pos x="136" y="33"/>
                    </a:cxn>
                    <a:cxn ang="0">
                      <a:pos x="144" y="33"/>
                    </a:cxn>
                    <a:cxn ang="0">
                      <a:pos x="146" y="34"/>
                    </a:cxn>
                    <a:cxn ang="0">
                      <a:pos x="152" y="31"/>
                    </a:cxn>
                    <a:cxn ang="0">
                      <a:pos x="164" y="28"/>
                    </a:cxn>
                    <a:cxn ang="0">
                      <a:pos x="168" y="24"/>
                    </a:cxn>
                    <a:cxn ang="0">
                      <a:pos x="168" y="21"/>
                    </a:cxn>
                    <a:cxn ang="0">
                      <a:pos x="168" y="16"/>
                    </a:cxn>
                    <a:cxn ang="0">
                      <a:pos x="167" y="16"/>
                    </a:cxn>
                    <a:cxn ang="0">
                      <a:pos x="164" y="16"/>
                    </a:cxn>
                    <a:cxn ang="0">
                      <a:pos x="161" y="15"/>
                    </a:cxn>
                    <a:cxn ang="0">
                      <a:pos x="156" y="15"/>
                    </a:cxn>
                    <a:cxn ang="0">
                      <a:pos x="152" y="16"/>
                    </a:cxn>
                    <a:cxn ang="0">
                      <a:pos x="141" y="21"/>
                    </a:cxn>
                    <a:cxn ang="0">
                      <a:pos x="136" y="20"/>
                    </a:cxn>
                    <a:cxn ang="0">
                      <a:pos x="130" y="17"/>
                    </a:cxn>
                    <a:cxn ang="0">
                      <a:pos x="126" y="11"/>
                    </a:cxn>
                    <a:cxn ang="0">
                      <a:pos x="125" y="10"/>
                    </a:cxn>
                    <a:cxn ang="0">
                      <a:pos x="113" y="10"/>
                    </a:cxn>
                    <a:cxn ang="0">
                      <a:pos x="107" y="2"/>
                    </a:cxn>
                    <a:cxn ang="0">
                      <a:pos x="101" y="1"/>
                    </a:cxn>
                    <a:cxn ang="0">
                      <a:pos x="98" y="0"/>
                    </a:cxn>
                    <a:cxn ang="0">
                      <a:pos x="92" y="1"/>
                    </a:cxn>
                    <a:cxn ang="0">
                      <a:pos x="87" y="4"/>
                    </a:cxn>
                    <a:cxn ang="0">
                      <a:pos x="81" y="2"/>
                    </a:cxn>
                    <a:cxn ang="0">
                      <a:pos x="76" y="7"/>
                    </a:cxn>
                    <a:cxn ang="0">
                      <a:pos x="72" y="13"/>
                    </a:cxn>
                    <a:cxn ang="0">
                      <a:pos x="16" y="13"/>
                    </a:cxn>
                    <a:cxn ang="0">
                      <a:pos x="15" y="13"/>
                    </a:cxn>
                    <a:cxn ang="0">
                      <a:pos x="13" y="17"/>
                    </a:cxn>
                    <a:cxn ang="0">
                      <a:pos x="15" y="21"/>
                    </a:cxn>
                    <a:cxn ang="0">
                      <a:pos x="8" y="20"/>
                    </a:cxn>
                    <a:cxn ang="0">
                      <a:pos x="6" y="21"/>
                    </a:cxn>
                    <a:cxn ang="0">
                      <a:pos x="4" y="26"/>
                    </a:cxn>
                    <a:cxn ang="0">
                      <a:pos x="1" y="28"/>
                    </a:cxn>
                    <a:cxn ang="0">
                      <a:pos x="0" y="34"/>
                    </a:cxn>
                    <a:cxn ang="0">
                      <a:pos x="1" y="44"/>
                    </a:cxn>
                    <a:cxn ang="0">
                      <a:pos x="2" y="45"/>
                    </a:cxn>
                    <a:cxn ang="0">
                      <a:pos x="4" y="44"/>
                    </a:cxn>
                  </a:cxnLst>
                  <a:rect l="0" t="0" r="r" b="b"/>
                  <a:pathLst>
                    <a:path w="168" h="45">
                      <a:moveTo>
                        <a:pt x="4" y="44"/>
                      </a:moveTo>
                      <a:lnTo>
                        <a:pt x="8" y="38"/>
                      </a:lnTo>
                      <a:lnTo>
                        <a:pt x="47" y="34"/>
                      </a:lnTo>
                      <a:lnTo>
                        <a:pt x="55" y="34"/>
                      </a:lnTo>
                      <a:lnTo>
                        <a:pt x="56" y="34"/>
                      </a:lnTo>
                      <a:lnTo>
                        <a:pt x="59" y="27"/>
                      </a:lnTo>
                      <a:lnTo>
                        <a:pt x="64" y="26"/>
                      </a:lnTo>
                      <a:lnTo>
                        <a:pt x="67" y="27"/>
                      </a:lnTo>
                      <a:lnTo>
                        <a:pt x="80" y="26"/>
                      </a:lnTo>
                      <a:lnTo>
                        <a:pt x="88" y="22"/>
                      </a:lnTo>
                      <a:lnTo>
                        <a:pt x="92" y="17"/>
                      </a:lnTo>
                      <a:lnTo>
                        <a:pt x="94" y="16"/>
                      </a:lnTo>
                      <a:lnTo>
                        <a:pt x="101" y="17"/>
                      </a:lnTo>
                      <a:lnTo>
                        <a:pt x="104" y="21"/>
                      </a:lnTo>
                      <a:lnTo>
                        <a:pt x="112" y="23"/>
                      </a:lnTo>
                      <a:lnTo>
                        <a:pt x="120" y="28"/>
                      </a:lnTo>
                      <a:lnTo>
                        <a:pt x="128" y="29"/>
                      </a:lnTo>
                      <a:lnTo>
                        <a:pt x="136" y="33"/>
                      </a:lnTo>
                      <a:lnTo>
                        <a:pt x="144" y="33"/>
                      </a:lnTo>
                      <a:lnTo>
                        <a:pt x="146" y="34"/>
                      </a:lnTo>
                      <a:lnTo>
                        <a:pt x="152" y="31"/>
                      </a:lnTo>
                      <a:lnTo>
                        <a:pt x="164" y="28"/>
                      </a:lnTo>
                      <a:lnTo>
                        <a:pt x="168" y="24"/>
                      </a:lnTo>
                      <a:lnTo>
                        <a:pt x="168" y="21"/>
                      </a:lnTo>
                      <a:lnTo>
                        <a:pt x="168" y="16"/>
                      </a:lnTo>
                      <a:lnTo>
                        <a:pt x="167" y="16"/>
                      </a:lnTo>
                      <a:lnTo>
                        <a:pt x="164" y="16"/>
                      </a:lnTo>
                      <a:lnTo>
                        <a:pt x="161" y="15"/>
                      </a:lnTo>
                      <a:lnTo>
                        <a:pt x="156" y="15"/>
                      </a:lnTo>
                      <a:lnTo>
                        <a:pt x="152" y="16"/>
                      </a:lnTo>
                      <a:lnTo>
                        <a:pt x="141" y="21"/>
                      </a:lnTo>
                      <a:lnTo>
                        <a:pt x="136" y="20"/>
                      </a:lnTo>
                      <a:lnTo>
                        <a:pt x="130" y="17"/>
                      </a:lnTo>
                      <a:lnTo>
                        <a:pt x="126" y="11"/>
                      </a:lnTo>
                      <a:lnTo>
                        <a:pt x="125" y="10"/>
                      </a:lnTo>
                      <a:lnTo>
                        <a:pt x="113" y="10"/>
                      </a:lnTo>
                      <a:lnTo>
                        <a:pt x="107" y="2"/>
                      </a:lnTo>
                      <a:lnTo>
                        <a:pt x="101" y="1"/>
                      </a:lnTo>
                      <a:lnTo>
                        <a:pt x="98" y="0"/>
                      </a:lnTo>
                      <a:lnTo>
                        <a:pt x="92" y="1"/>
                      </a:lnTo>
                      <a:lnTo>
                        <a:pt x="87" y="4"/>
                      </a:lnTo>
                      <a:lnTo>
                        <a:pt x="81" y="2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16" y="13"/>
                      </a:lnTo>
                      <a:lnTo>
                        <a:pt x="15" y="13"/>
                      </a:lnTo>
                      <a:lnTo>
                        <a:pt x="13" y="17"/>
                      </a:lnTo>
                      <a:lnTo>
                        <a:pt x="15" y="21"/>
                      </a:lnTo>
                      <a:lnTo>
                        <a:pt x="8" y="20"/>
                      </a:lnTo>
                      <a:lnTo>
                        <a:pt x="6" y="21"/>
                      </a:lnTo>
                      <a:lnTo>
                        <a:pt x="4" y="26"/>
                      </a:lnTo>
                      <a:lnTo>
                        <a:pt x="1" y="28"/>
                      </a:lnTo>
                      <a:lnTo>
                        <a:pt x="0" y="34"/>
                      </a:lnTo>
                      <a:lnTo>
                        <a:pt x="1" y="44"/>
                      </a:lnTo>
                      <a:lnTo>
                        <a:pt x="2" y="45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2" name="Freeform 38"/>
                <p:cNvSpPr>
                  <a:spLocks noChangeAspect="1"/>
                </p:cNvSpPr>
                <p:nvPr/>
              </p:nvSpPr>
              <p:spPr bwMode="gray">
                <a:xfrm>
                  <a:off x="4468018" y="3470622"/>
                  <a:ext cx="55563" cy="30163"/>
                </a:xfrm>
                <a:custGeom>
                  <a:avLst/>
                  <a:gdLst/>
                  <a:ahLst/>
                  <a:cxnLst>
                    <a:cxn ang="0">
                      <a:pos x="169" y="0"/>
                    </a:cxn>
                    <a:cxn ang="0">
                      <a:pos x="169" y="7"/>
                    </a:cxn>
                    <a:cxn ang="0">
                      <a:pos x="173" y="14"/>
                    </a:cxn>
                    <a:cxn ang="0">
                      <a:pos x="173" y="18"/>
                    </a:cxn>
                    <a:cxn ang="0">
                      <a:pos x="170" y="24"/>
                    </a:cxn>
                    <a:cxn ang="0">
                      <a:pos x="168" y="25"/>
                    </a:cxn>
                    <a:cxn ang="0">
                      <a:pos x="162" y="25"/>
                    </a:cxn>
                    <a:cxn ang="0">
                      <a:pos x="160" y="27"/>
                    </a:cxn>
                    <a:cxn ang="0">
                      <a:pos x="158" y="30"/>
                    </a:cxn>
                    <a:cxn ang="0">
                      <a:pos x="164" y="34"/>
                    </a:cxn>
                    <a:cxn ang="0">
                      <a:pos x="167" y="39"/>
                    </a:cxn>
                    <a:cxn ang="0">
                      <a:pos x="168" y="57"/>
                    </a:cxn>
                    <a:cxn ang="0">
                      <a:pos x="162" y="57"/>
                    </a:cxn>
                    <a:cxn ang="0">
                      <a:pos x="158" y="60"/>
                    </a:cxn>
                    <a:cxn ang="0">
                      <a:pos x="138" y="60"/>
                    </a:cxn>
                    <a:cxn ang="0">
                      <a:pos x="121" y="67"/>
                    </a:cxn>
                    <a:cxn ang="0">
                      <a:pos x="114" y="73"/>
                    </a:cxn>
                    <a:cxn ang="0">
                      <a:pos x="110" y="81"/>
                    </a:cxn>
                    <a:cxn ang="0">
                      <a:pos x="106" y="89"/>
                    </a:cxn>
                    <a:cxn ang="0">
                      <a:pos x="104" y="93"/>
                    </a:cxn>
                    <a:cxn ang="0">
                      <a:pos x="99" y="97"/>
                    </a:cxn>
                    <a:cxn ang="0">
                      <a:pos x="93" y="99"/>
                    </a:cxn>
                    <a:cxn ang="0">
                      <a:pos x="93" y="95"/>
                    </a:cxn>
                    <a:cxn ang="0">
                      <a:pos x="94" y="93"/>
                    </a:cxn>
                    <a:cxn ang="0">
                      <a:pos x="86" y="94"/>
                    </a:cxn>
                    <a:cxn ang="0">
                      <a:pos x="81" y="93"/>
                    </a:cxn>
                    <a:cxn ang="0">
                      <a:pos x="76" y="87"/>
                    </a:cxn>
                    <a:cxn ang="0">
                      <a:pos x="74" y="79"/>
                    </a:cxn>
                    <a:cxn ang="0">
                      <a:pos x="77" y="70"/>
                    </a:cxn>
                    <a:cxn ang="0">
                      <a:pos x="72" y="58"/>
                    </a:cxn>
                    <a:cxn ang="0">
                      <a:pos x="79" y="54"/>
                    </a:cxn>
                    <a:cxn ang="0">
                      <a:pos x="84" y="51"/>
                    </a:cxn>
                    <a:cxn ang="0">
                      <a:pos x="103" y="50"/>
                    </a:cxn>
                    <a:cxn ang="0">
                      <a:pos x="104" y="45"/>
                    </a:cxn>
                    <a:cxn ang="0">
                      <a:pos x="81" y="47"/>
                    </a:cxn>
                    <a:cxn ang="0">
                      <a:pos x="72" y="50"/>
                    </a:cxn>
                    <a:cxn ang="0">
                      <a:pos x="59" y="57"/>
                    </a:cxn>
                    <a:cxn ang="0">
                      <a:pos x="51" y="58"/>
                    </a:cxn>
                    <a:cxn ang="0">
                      <a:pos x="47" y="57"/>
                    </a:cxn>
                    <a:cxn ang="0">
                      <a:pos x="46" y="49"/>
                    </a:cxn>
                    <a:cxn ang="0">
                      <a:pos x="40" y="50"/>
                    </a:cxn>
                    <a:cxn ang="0">
                      <a:pos x="30" y="47"/>
                    </a:cxn>
                    <a:cxn ang="0">
                      <a:pos x="27" y="43"/>
                    </a:cxn>
                    <a:cxn ang="0">
                      <a:pos x="25" y="34"/>
                    </a:cxn>
                    <a:cxn ang="0">
                      <a:pos x="4" y="28"/>
                    </a:cxn>
                    <a:cxn ang="0">
                      <a:pos x="0" y="20"/>
                    </a:cxn>
                    <a:cxn ang="0">
                      <a:pos x="2" y="17"/>
                    </a:cxn>
                    <a:cxn ang="0">
                      <a:pos x="3" y="19"/>
                    </a:cxn>
                    <a:cxn ang="0">
                      <a:pos x="7" y="20"/>
                    </a:cxn>
                    <a:cxn ang="0">
                      <a:pos x="14" y="20"/>
                    </a:cxn>
                    <a:cxn ang="0">
                      <a:pos x="25" y="15"/>
                    </a:cxn>
                    <a:cxn ang="0">
                      <a:pos x="29" y="13"/>
                    </a:cxn>
                    <a:cxn ang="0">
                      <a:pos x="59" y="14"/>
                    </a:cxn>
                    <a:cxn ang="0">
                      <a:pos x="68" y="12"/>
                    </a:cxn>
                    <a:cxn ang="0">
                      <a:pos x="79" y="7"/>
                    </a:cxn>
                    <a:cxn ang="0">
                      <a:pos x="92" y="1"/>
                    </a:cxn>
                    <a:cxn ang="0">
                      <a:pos x="116" y="1"/>
                    </a:cxn>
                    <a:cxn ang="0">
                      <a:pos x="119" y="0"/>
                    </a:cxn>
                    <a:cxn ang="0">
                      <a:pos x="169" y="0"/>
                    </a:cxn>
                  </a:cxnLst>
                  <a:rect l="0" t="0" r="r" b="b"/>
                  <a:pathLst>
                    <a:path w="173" h="99">
                      <a:moveTo>
                        <a:pt x="169" y="0"/>
                      </a:moveTo>
                      <a:lnTo>
                        <a:pt x="169" y="7"/>
                      </a:lnTo>
                      <a:lnTo>
                        <a:pt x="173" y="14"/>
                      </a:lnTo>
                      <a:lnTo>
                        <a:pt x="173" y="18"/>
                      </a:lnTo>
                      <a:lnTo>
                        <a:pt x="170" y="24"/>
                      </a:lnTo>
                      <a:lnTo>
                        <a:pt x="168" y="25"/>
                      </a:lnTo>
                      <a:lnTo>
                        <a:pt x="162" y="25"/>
                      </a:lnTo>
                      <a:lnTo>
                        <a:pt x="160" y="27"/>
                      </a:lnTo>
                      <a:lnTo>
                        <a:pt x="158" y="30"/>
                      </a:lnTo>
                      <a:lnTo>
                        <a:pt x="164" y="34"/>
                      </a:lnTo>
                      <a:lnTo>
                        <a:pt x="167" y="39"/>
                      </a:lnTo>
                      <a:lnTo>
                        <a:pt x="168" y="57"/>
                      </a:lnTo>
                      <a:lnTo>
                        <a:pt x="162" y="57"/>
                      </a:lnTo>
                      <a:lnTo>
                        <a:pt x="158" y="60"/>
                      </a:lnTo>
                      <a:lnTo>
                        <a:pt x="138" y="60"/>
                      </a:lnTo>
                      <a:lnTo>
                        <a:pt x="121" y="67"/>
                      </a:lnTo>
                      <a:lnTo>
                        <a:pt x="114" y="73"/>
                      </a:lnTo>
                      <a:lnTo>
                        <a:pt x="110" y="81"/>
                      </a:lnTo>
                      <a:lnTo>
                        <a:pt x="106" y="89"/>
                      </a:lnTo>
                      <a:lnTo>
                        <a:pt x="104" y="93"/>
                      </a:lnTo>
                      <a:lnTo>
                        <a:pt x="99" y="97"/>
                      </a:lnTo>
                      <a:lnTo>
                        <a:pt x="93" y="99"/>
                      </a:lnTo>
                      <a:lnTo>
                        <a:pt x="93" y="95"/>
                      </a:lnTo>
                      <a:lnTo>
                        <a:pt x="94" y="93"/>
                      </a:lnTo>
                      <a:lnTo>
                        <a:pt x="86" y="94"/>
                      </a:lnTo>
                      <a:lnTo>
                        <a:pt x="81" y="93"/>
                      </a:lnTo>
                      <a:lnTo>
                        <a:pt x="76" y="87"/>
                      </a:lnTo>
                      <a:lnTo>
                        <a:pt x="74" y="79"/>
                      </a:lnTo>
                      <a:lnTo>
                        <a:pt x="77" y="70"/>
                      </a:lnTo>
                      <a:lnTo>
                        <a:pt x="72" y="58"/>
                      </a:lnTo>
                      <a:lnTo>
                        <a:pt x="79" y="54"/>
                      </a:lnTo>
                      <a:lnTo>
                        <a:pt x="84" y="51"/>
                      </a:lnTo>
                      <a:lnTo>
                        <a:pt x="103" y="50"/>
                      </a:lnTo>
                      <a:lnTo>
                        <a:pt x="104" y="45"/>
                      </a:lnTo>
                      <a:lnTo>
                        <a:pt x="81" y="47"/>
                      </a:lnTo>
                      <a:lnTo>
                        <a:pt x="72" y="50"/>
                      </a:lnTo>
                      <a:lnTo>
                        <a:pt x="59" y="57"/>
                      </a:lnTo>
                      <a:lnTo>
                        <a:pt x="51" y="58"/>
                      </a:lnTo>
                      <a:lnTo>
                        <a:pt x="47" y="57"/>
                      </a:lnTo>
                      <a:lnTo>
                        <a:pt x="46" y="49"/>
                      </a:lnTo>
                      <a:lnTo>
                        <a:pt x="40" y="50"/>
                      </a:lnTo>
                      <a:lnTo>
                        <a:pt x="30" y="47"/>
                      </a:lnTo>
                      <a:lnTo>
                        <a:pt x="27" y="43"/>
                      </a:lnTo>
                      <a:lnTo>
                        <a:pt x="25" y="34"/>
                      </a:lnTo>
                      <a:lnTo>
                        <a:pt x="4" y="28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14" y="20"/>
                      </a:lnTo>
                      <a:lnTo>
                        <a:pt x="25" y="15"/>
                      </a:lnTo>
                      <a:lnTo>
                        <a:pt x="29" y="13"/>
                      </a:lnTo>
                      <a:lnTo>
                        <a:pt x="59" y="14"/>
                      </a:lnTo>
                      <a:lnTo>
                        <a:pt x="68" y="12"/>
                      </a:lnTo>
                      <a:lnTo>
                        <a:pt x="79" y="7"/>
                      </a:lnTo>
                      <a:lnTo>
                        <a:pt x="92" y="1"/>
                      </a:lnTo>
                      <a:lnTo>
                        <a:pt x="116" y="1"/>
                      </a:lnTo>
                      <a:lnTo>
                        <a:pt x="119" y="0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3" name="Freeform 39"/>
                <p:cNvSpPr>
                  <a:spLocks noChangeAspect="1"/>
                </p:cNvSpPr>
                <p:nvPr/>
              </p:nvSpPr>
              <p:spPr bwMode="gray">
                <a:xfrm>
                  <a:off x="4560093" y="3543647"/>
                  <a:ext cx="71438" cy="73025"/>
                </a:xfrm>
                <a:custGeom>
                  <a:avLst/>
                  <a:gdLst/>
                  <a:ahLst/>
                  <a:cxnLst>
                    <a:cxn ang="0">
                      <a:pos x="4" y="86"/>
                    </a:cxn>
                    <a:cxn ang="0">
                      <a:pos x="10" y="77"/>
                    </a:cxn>
                    <a:cxn ang="0">
                      <a:pos x="13" y="71"/>
                    </a:cxn>
                    <a:cxn ang="0">
                      <a:pos x="19" y="68"/>
                    </a:cxn>
                    <a:cxn ang="0">
                      <a:pos x="31" y="57"/>
                    </a:cxn>
                    <a:cxn ang="0">
                      <a:pos x="41" y="49"/>
                    </a:cxn>
                    <a:cxn ang="0">
                      <a:pos x="47" y="44"/>
                    </a:cxn>
                    <a:cxn ang="0">
                      <a:pos x="51" y="27"/>
                    </a:cxn>
                    <a:cxn ang="0">
                      <a:pos x="58" y="19"/>
                    </a:cxn>
                    <a:cxn ang="0">
                      <a:pos x="68" y="17"/>
                    </a:cxn>
                    <a:cxn ang="0">
                      <a:pos x="65" y="8"/>
                    </a:cxn>
                    <a:cxn ang="0">
                      <a:pos x="71" y="2"/>
                    </a:cxn>
                    <a:cxn ang="0">
                      <a:pos x="79" y="1"/>
                    </a:cxn>
                    <a:cxn ang="0">
                      <a:pos x="86" y="6"/>
                    </a:cxn>
                    <a:cxn ang="0">
                      <a:pos x="97" y="1"/>
                    </a:cxn>
                    <a:cxn ang="0">
                      <a:pos x="100" y="3"/>
                    </a:cxn>
                    <a:cxn ang="0">
                      <a:pos x="110" y="12"/>
                    </a:cxn>
                    <a:cxn ang="0">
                      <a:pos x="114" y="25"/>
                    </a:cxn>
                    <a:cxn ang="0">
                      <a:pos x="118" y="41"/>
                    </a:cxn>
                    <a:cxn ang="0">
                      <a:pos x="114" y="60"/>
                    </a:cxn>
                    <a:cxn ang="0">
                      <a:pos x="110" y="65"/>
                    </a:cxn>
                    <a:cxn ang="0">
                      <a:pos x="116" y="66"/>
                    </a:cxn>
                    <a:cxn ang="0">
                      <a:pos x="122" y="64"/>
                    </a:cxn>
                    <a:cxn ang="0">
                      <a:pos x="132" y="75"/>
                    </a:cxn>
                    <a:cxn ang="0">
                      <a:pos x="139" y="71"/>
                    </a:cxn>
                    <a:cxn ang="0">
                      <a:pos x="148" y="66"/>
                    </a:cxn>
                    <a:cxn ang="0">
                      <a:pos x="153" y="51"/>
                    </a:cxn>
                    <a:cxn ang="0">
                      <a:pos x="162" y="50"/>
                    </a:cxn>
                    <a:cxn ang="0">
                      <a:pos x="167" y="61"/>
                    </a:cxn>
                    <a:cxn ang="0">
                      <a:pos x="171" y="71"/>
                    </a:cxn>
                    <a:cxn ang="0">
                      <a:pos x="173" y="76"/>
                    </a:cxn>
                    <a:cxn ang="0">
                      <a:pos x="175" y="95"/>
                    </a:cxn>
                    <a:cxn ang="0">
                      <a:pos x="165" y="105"/>
                    </a:cxn>
                    <a:cxn ang="0">
                      <a:pos x="161" y="113"/>
                    </a:cxn>
                    <a:cxn ang="0">
                      <a:pos x="165" y="115"/>
                    </a:cxn>
                    <a:cxn ang="0">
                      <a:pos x="170" y="116"/>
                    </a:cxn>
                    <a:cxn ang="0">
                      <a:pos x="176" y="118"/>
                    </a:cxn>
                    <a:cxn ang="0">
                      <a:pos x="193" y="123"/>
                    </a:cxn>
                    <a:cxn ang="0">
                      <a:pos x="199" y="130"/>
                    </a:cxn>
                    <a:cxn ang="0">
                      <a:pos x="202" y="135"/>
                    </a:cxn>
                    <a:cxn ang="0">
                      <a:pos x="207" y="143"/>
                    </a:cxn>
                    <a:cxn ang="0">
                      <a:pos x="218" y="150"/>
                    </a:cxn>
                    <a:cxn ang="0">
                      <a:pos x="224" y="153"/>
                    </a:cxn>
                    <a:cxn ang="0">
                      <a:pos x="227" y="164"/>
                    </a:cxn>
                    <a:cxn ang="0">
                      <a:pos x="227" y="177"/>
                    </a:cxn>
                    <a:cxn ang="0">
                      <a:pos x="223" y="178"/>
                    </a:cxn>
                    <a:cxn ang="0">
                      <a:pos x="221" y="189"/>
                    </a:cxn>
                    <a:cxn ang="0">
                      <a:pos x="218" y="191"/>
                    </a:cxn>
                    <a:cxn ang="0">
                      <a:pos x="216" y="201"/>
                    </a:cxn>
                    <a:cxn ang="0">
                      <a:pos x="196" y="224"/>
                    </a:cxn>
                    <a:cxn ang="0">
                      <a:pos x="186" y="217"/>
                    </a:cxn>
                    <a:cxn ang="0">
                      <a:pos x="169" y="215"/>
                    </a:cxn>
                    <a:cxn ang="0">
                      <a:pos x="154" y="206"/>
                    </a:cxn>
                    <a:cxn ang="0">
                      <a:pos x="133" y="193"/>
                    </a:cxn>
                    <a:cxn ang="0">
                      <a:pos x="105" y="169"/>
                    </a:cxn>
                    <a:cxn ang="0">
                      <a:pos x="64" y="135"/>
                    </a:cxn>
                    <a:cxn ang="0">
                      <a:pos x="49" y="129"/>
                    </a:cxn>
                    <a:cxn ang="0">
                      <a:pos x="28" y="109"/>
                    </a:cxn>
                    <a:cxn ang="0">
                      <a:pos x="16" y="103"/>
                    </a:cxn>
                    <a:cxn ang="0">
                      <a:pos x="15" y="95"/>
                    </a:cxn>
                    <a:cxn ang="0">
                      <a:pos x="3" y="88"/>
                    </a:cxn>
                    <a:cxn ang="0">
                      <a:pos x="3" y="87"/>
                    </a:cxn>
                  </a:cxnLst>
                  <a:rect l="0" t="0" r="r" b="b"/>
                  <a:pathLst>
                    <a:path w="227" h="228">
                      <a:moveTo>
                        <a:pt x="3" y="86"/>
                      </a:moveTo>
                      <a:lnTo>
                        <a:pt x="4" y="86"/>
                      </a:lnTo>
                      <a:lnTo>
                        <a:pt x="9" y="83"/>
                      </a:lnTo>
                      <a:lnTo>
                        <a:pt x="10" y="77"/>
                      </a:lnTo>
                      <a:lnTo>
                        <a:pt x="13" y="76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9" y="68"/>
                      </a:lnTo>
                      <a:lnTo>
                        <a:pt x="22" y="66"/>
                      </a:lnTo>
                      <a:lnTo>
                        <a:pt x="31" y="57"/>
                      </a:lnTo>
                      <a:lnTo>
                        <a:pt x="37" y="56"/>
                      </a:lnTo>
                      <a:lnTo>
                        <a:pt x="41" y="49"/>
                      </a:lnTo>
                      <a:lnTo>
                        <a:pt x="44" y="49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1" y="27"/>
                      </a:lnTo>
                      <a:lnTo>
                        <a:pt x="53" y="25"/>
                      </a:lnTo>
                      <a:lnTo>
                        <a:pt x="58" y="19"/>
                      </a:lnTo>
                      <a:lnTo>
                        <a:pt x="68" y="18"/>
                      </a:lnTo>
                      <a:lnTo>
                        <a:pt x="68" y="17"/>
                      </a:lnTo>
                      <a:lnTo>
                        <a:pt x="64" y="13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71" y="2"/>
                      </a:lnTo>
                      <a:lnTo>
                        <a:pt x="75" y="0"/>
                      </a:lnTo>
                      <a:lnTo>
                        <a:pt x="79" y="1"/>
                      </a:lnTo>
                      <a:lnTo>
                        <a:pt x="85" y="6"/>
                      </a:lnTo>
                      <a:lnTo>
                        <a:pt x="86" y="6"/>
                      </a:lnTo>
                      <a:lnTo>
                        <a:pt x="89" y="3"/>
                      </a:lnTo>
                      <a:lnTo>
                        <a:pt x="97" y="1"/>
                      </a:lnTo>
                      <a:lnTo>
                        <a:pt x="100" y="2"/>
                      </a:lnTo>
                      <a:lnTo>
                        <a:pt x="100" y="3"/>
                      </a:lnTo>
                      <a:lnTo>
                        <a:pt x="102" y="7"/>
                      </a:lnTo>
                      <a:lnTo>
                        <a:pt x="110" y="12"/>
                      </a:lnTo>
                      <a:lnTo>
                        <a:pt x="110" y="19"/>
                      </a:lnTo>
                      <a:lnTo>
                        <a:pt x="114" y="25"/>
                      </a:lnTo>
                      <a:lnTo>
                        <a:pt x="116" y="39"/>
                      </a:lnTo>
                      <a:lnTo>
                        <a:pt x="118" y="41"/>
                      </a:lnTo>
                      <a:lnTo>
                        <a:pt x="117" y="56"/>
                      </a:lnTo>
                      <a:lnTo>
                        <a:pt x="114" y="60"/>
                      </a:lnTo>
                      <a:lnTo>
                        <a:pt x="111" y="62"/>
                      </a:lnTo>
                      <a:lnTo>
                        <a:pt x="110" y="65"/>
                      </a:lnTo>
                      <a:lnTo>
                        <a:pt x="111" y="66"/>
                      </a:lnTo>
                      <a:lnTo>
                        <a:pt x="116" y="66"/>
                      </a:lnTo>
                      <a:lnTo>
                        <a:pt x="119" y="62"/>
                      </a:lnTo>
                      <a:lnTo>
                        <a:pt x="122" y="64"/>
                      </a:lnTo>
                      <a:lnTo>
                        <a:pt x="127" y="67"/>
                      </a:lnTo>
                      <a:lnTo>
                        <a:pt x="132" y="75"/>
                      </a:lnTo>
                      <a:lnTo>
                        <a:pt x="137" y="73"/>
                      </a:lnTo>
                      <a:lnTo>
                        <a:pt x="139" y="71"/>
                      </a:lnTo>
                      <a:lnTo>
                        <a:pt x="146" y="70"/>
                      </a:lnTo>
                      <a:lnTo>
                        <a:pt x="148" y="66"/>
                      </a:lnTo>
                      <a:lnTo>
                        <a:pt x="153" y="60"/>
                      </a:lnTo>
                      <a:lnTo>
                        <a:pt x="153" y="51"/>
                      </a:lnTo>
                      <a:lnTo>
                        <a:pt x="156" y="49"/>
                      </a:lnTo>
                      <a:lnTo>
                        <a:pt x="162" y="50"/>
                      </a:lnTo>
                      <a:lnTo>
                        <a:pt x="166" y="56"/>
                      </a:lnTo>
                      <a:lnTo>
                        <a:pt x="167" y="61"/>
                      </a:lnTo>
                      <a:lnTo>
                        <a:pt x="169" y="70"/>
                      </a:lnTo>
                      <a:lnTo>
                        <a:pt x="171" y="71"/>
                      </a:lnTo>
                      <a:lnTo>
                        <a:pt x="173" y="75"/>
                      </a:lnTo>
                      <a:lnTo>
                        <a:pt x="173" y="76"/>
                      </a:lnTo>
                      <a:lnTo>
                        <a:pt x="178" y="80"/>
                      </a:lnTo>
                      <a:lnTo>
                        <a:pt x="175" y="95"/>
                      </a:lnTo>
                      <a:lnTo>
                        <a:pt x="173" y="98"/>
                      </a:lnTo>
                      <a:lnTo>
                        <a:pt x="165" y="105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64" y="113"/>
                      </a:lnTo>
                      <a:lnTo>
                        <a:pt x="165" y="115"/>
                      </a:lnTo>
                      <a:lnTo>
                        <a:pt x="169" y="114"/>
                      </a:lnTo>
                      <a:lnTo>
                        <a:pt x="170" y="116"/>
                      </a:lnTo>
                      <a:lnTo>
                        <a:pt x="172" y="118"/>
                      </a:lnTo>
                      <a:lnTo>
                        <a:pt x="176" y="118"/>
                      </a:lnTo>
                      <a:lnTo>
                        <a:pt x="183" y="123"/>
                      </a:lnTo>
                      <a:lnTo>
                        <a:pt x="193" y="123"/>
                      </a:lnTo>
                      <a:lnTo>
                        <a:pt x="196" y="123"/>
                      </a:lnTo>
                      <a:lnTo>
                        <a:pt x="199" y="130"/>
                      </a:lnTo>
                      <a:lnTo>
                        <a:pt x="199" y="134"/>
                      </a:lnTo>
                      <a:lnTo>
                        <a:pt x="202" y="135"/>
                      </a:lnTo>
                      <a:lnTo>
                        <a:pt x="205" y="140"/>
                      </a:lnTo>
                      <a:lnTo>
                        <a:pt x="207" y="143"/>
                      </a:lnTo>
                      <a:lnTo>
                        <a:pt x="213" y="145"/>
                      </a:lnTo>
                      <a:lnTo>
                        <a:pt x="218" y="150"/>
                      </a:lnTo>
                      <a:lnTo>
                        <a:pt x="224" y="148"/>
                      </a:lnTo>
                      <a:lnTo>
                        <a:pt x="224" y="153"/>
                      </a:lnTo>
                      <a:lnTo>
                        <a:pt x="226" y="158"/>
                      </a:lnTo>
                      <a:lnTo>
                        <a:pt x="227" y="164"/>
                      </a:lnTo>
                      <a:lnTo>
                        <a:pt x="225" y="172"/>
                      </a:lnTo>
                      <a:lnTo>
                        <a:pt x="227" y="177"/>
                      </a:lnTo>
                      <a:lnTo>
                        <a:pt x="227" y="178"/>
                      </a:lnTo>
                      <a:lnTo>
                        <a:pt x="223" y="178"/>
                      </a:lnTo>
                      <a:lnTo>
                        <a:pt x="221" y="181"/>
                      </a:lnTo>
                      <a:lnTo>
                        <a:pt x="221" y="189"/>
                      </a:lnTo>
                      <a:lnTo>
                        <a:pt x="218" y="189"/>
                      </a:lnTo>
                      <a:lnTo>
                        <a:pt x="218" y="191"/>
                      </a:lnTo>
                      <a:lnTo>
                        <a:pt x="218" y="196"/>
                      </a:lnTo>
                      <a:lnTo>
                        <a:pt x="216" y="201"/>
                      </a:lnTo>
                      <a:lnTo>
                        <a:pt x="218" y="228"/>
                      </a:lnTo>
                      <a:lnTo>
                        <a:pt x="196" y="224"/>
                      </a:lnTo>
                      <a:lnTo>
                        <a:pt x="189" y="220"/>
                      </a:lnTo>
                      <a:lnTo>
                        <a:pt x="186" y="217"/>
                      </a:lnTo>
                      <a:lnTo>
                        <a:pt x="180" y="217"/>
                      </a:lnTo>
                      <a:lnTo>
                        <a:pt x="169" y="215"/>
                      </a:lnTo>
                      <a:lnTo>
                        <a:pt x="160" y="210"/>
                      </a:lnTo>
                      <a:lnTo>
                        <a:pt x="154" y="206"/>
                      </a:lnTo>
                      <a:lnTo>
                        <a:pt x="144" y="201"/>
                      </a:lnTo>
                      <a:lnTo>
                        <a:pt x="133" y="193"/>
                      </a:lnTo>
                      <a:lnTo>
                        <a:pt x="119" y="188"/>
                      </a:lnTo>
                      <a:lnTo>
                        <a:pt x="105" y="169"/>
                      </a:lnTo>
                      <a:lnTo>
                        <a:pt x="69" y="141"/>
                      </a:lnTo>
                      <a:lnTo>
                        <a:pt x="64" y="135"/>
                      </a:lnTo>
                      <a:lnTo>
                        <a:pt x="59" y="131"/>
                      </a:lnTo>
                      <a:lnTo>
                        <a:pt x="49" y="129"/>
                      </a:lnTo>
                      <a:lnTo>
                        <a:pt x="36" y="123"/>
                      </a:lnTo>
                      <a:lnTo>
                        <a:pt x="28" y="109"/>
                      </a:lnTo>
                      <a:lnTo>
                        <a:pt x="19" y="105"/>
                      </a:lnTo>
                      <a:lnTo>
                        <a:pt x="16" y="103"/>
                      </a:lnTo>
                      <a:lnTo>
                        <a:pt x="16" y="98"/>
                      </a:lnTo>
                      <a:lnTo>
                        <a:pt x="15" y="95"/>
                      </a:lnTo>
                      <a:lnTo>
                        <a:pt x="4" y="92"/>
                      </a:lnTo>
                      <a:lnTo>
                        <a:pt x="3" y="88"/>
                      </a:lnTo>
                      <a:lnTo>
                        <a:pt x="0" y="88"/>
                      </a:lnTo>
                      <a:lnTo>
                        <a:pt x="3" y="87"/>
                      </a:lnTo>
                      <a:lnTo>
                        <a:pt x="3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4" name="Freeform 40"/>
                <p:cNvSpPr>
                  <a:spLocks noChangeAspect="1"/>
                </p:cNvSpPr>
                <p:nvPr/>
              </p:nvSpPr>
              <p:spPr bwMode="gray">
                <a:xfrm>
                  <a:off x="4806156" y="3449984"/>
                  <a:ext cx="204788" cy="169863"/>
                </a:xfrm>
                <a:custGeom>
                  <a:avLst/>
                  <a:gdLst/>
                  <a:ahLst/>
                  <a:cxnLst>
                    <a:cxn ang="0">
                      <a:pos x="48" y="85"/>
                    </a:cxn>
                    <a:cxn ang="0">
                      <a:pos x="55" y="67"/>
                    </a:cxn>
                    <a:cxn ang="0">
                      <a:pos x="75" y="43"/>
                    </a:cxn>
                    <a:cxn ang="0">
                      <a:pos x="96" y="9"/>
                    </a:cxn>
                    <a:cxn ang="0">
                      <a:pos x="139" y="3"/>
                    </a:cxn>
                    <a:cxn ang="0">
                      <a:pos x="199" y="20"/>
                    </a:cxn>
                    <a:cxn ang="0">
                      <a:pos x="233" y="48"/>
                    </a:cxn>
                    <a:cxn ang="0">
                      <a:pos x="264" y="30"/>
                    </a:cxn>
                    <a:cxn ang="0">
                      <a:pos x="303" y="37"/>
                    </a:cxn>
                    <a:cxn ang="0">
                      <a:pos x="362" y="58"/>
                    </a:cxn>
                    <a:cxn ang="0">
                      <a:pos x="406" y="32"/>
                    </a:cxn>
                    <a:cxn ang="0">
                      <a:pos x="459" y="30"/>
                    </a:cxn>
                    <a:cxn ang="0">
                      <a:pos x="496" y="26"/>
                    </a:cxn>
                    <a:cxn ang="0">
                      <a:pos x="517" y="36"/>
                    </a:cxn>
                    <a:cxn ang="0">
                      <a:pos x="544" y="22"/>
                    </a:cxn>
                    <a:cxn ang="0">
                      <a:pos x="558" y="15"/>
                    </a:cxn>
                    <a:cxn ang="0">
                      <a:pos x="571" y="3"/>
                    </a:cxn>
                    <a:cxn ang="0">
                      <a:pos x="581" y="20"/>
                    </a:cxn>
                    <a:cxn ang="0">
                      <a:pos x="604" y="43"/>
                    </a:cxn>
                    <a:cxn ang="0">
                      <a:pos x="624" y="76"/>
                    </a:cxn>
                    <a:cxn ang="0">
                      <a:pos x="639" y="84"/>
                    </a:cxn>
                    <a:cxn ang="0">
                      <a:pos x="642" y="119"/>
                    </a:cxn>
                    <a:cxn ang="0">
                      <a:pos x="604" y="142"/>
                    </a:cxn>
                    <a:cxn ang="0">
                      <a:pos x="587" y="159"/>
                    </a:cxn>
                    <a:cxn ang="0">
                      <a:pos x="567" y="207"/>
                    </a:cxn>
                    <a:cxn ang="0">
                      <a:pos x="554" y="257"/>
                    </a:cxn>
                    <a:cxn ang="0">
                      <a:pos x="549" y="280"/>
                    </a:cxn>
                    <a:cxn ang="0">
                      <a:pos x="517" y="315"/>
                    </a:cxn>
                    <a:cxn ang="0">
                      <a:pos x="501" y="360"/>
                    </a:cxn>
                    <a:cxn ang="0">
                      <a:pos x="478" y="406"/>
                    </a:cxn>
                    <a:cxn ang="0">
                      <a:pos x="447" y="401"/>
                    </a:cxn>
                    <a:cxn ang="0">
                      <a:pos x="440" y="392"/>
                    </a:cxn>
                    <a:cxn ang="0">
                      <a:pos x="392" y="386"/>
                    </a:cxn>
                    <a:cxn ang="0">
                      <a:pos x="371" y="403"/>
                    </a:cxn>
                    <a:cxn ang="0">
                      <a:pos x="344" y="427"/>
                    </a:cxn>
                    <a:cxn ang="0">
                      <a:pos x="330" y="472"/>
                    </a:cxn>
                    <a:cxn ang="0">
                      <a:pos x="313" y="497"/>
                    </a:cxn>
                    <a:cxn ang="0">
                      <a:pos x="304" y="497"/>
                    </a:cxn>
                    <a:cxn ang="0">
                      <a:pos x="276" y="516"/>
                    </a:cxn>
                    <a:cxn ang="0">
                      <a:pos x="237" y="515"/>
                    </a:cxn>
                    <a:cxn ang="0">
                      <a:pos x="227" y="524"/>
                    </a:cxn>
                    <a:cxn ang="0">
                      <a:pos x="216" y="522"/>
                    </a:cxn>
                    <a:cxn ang="0">
                      <a:pos x="193" y="532"/>
                    </a:cxn>
                    <a:cxn ang="0">
                      <a:pos x="180" y="524"/>
                    </a:cxn>
                    <a:cxn ang="0">
                      <a:pos x="151" y="500"/>
                    </a:cxn>
                    <a:cxn ang="0">
                      <a:pos x="151" y="467"/>
                    </a:cxn>
                    <a:cxn ang="0">
                      <a:pos x="136" y="454"/>
                    </a:cxn>
                    <a:cxn ang="0">
                      <a:pos x="126" y="444"/>
                    </a:cxn>
                    <a:cxn ang="0">
                      <a:pos x="96" y="417"/>
                    </a:cxn>
                    <a:cxn ang="0">
                      <a:pos x="5" y="417"/>
                    </a:cxn>
                    <a:cxn ang="0">
                      <a:pos x="1" y="366"/>
                    </a:cxn>
                    <a:cxn ang="0">
                      <a:pos x="6" y="295"/>
                    </a:cxn>
                    <a:cxn ang="0">
                      <a:pos x="23" y="248"/>
                    </a:cxn>
                    <a:cxn ang="0">
                      <a:pos x="49" y="218"/>
                    </a:cxn>
                    <a:cxn ang="0">
                      <a:pos x="53" y="208"/>
                    </a:cxn>
                    <a:cxn ang="0">
                      <a:pos x="48" y="197"/>
                    </a:cxn>
                    <a:cxn ang="0">
                      <a:pos x="58" y="189"/>
                    </a:cxn>
                    <a:cxn ang="0">
                      <a:pos x="55" y="154"/>
                    </a:cxn>
                    <a:cxn ang="0">
                      <a:pos x="43" y="134"/>
                    </a:cxn>
                  </a:cxnLst>
                  <a:rect l="0" t="0" r="r" b="b"/>
                  <a:pathLst>
                    <a:path w="642" h="532">
                      <a:moveTo>
                        <a:pt x="49" y="117"/>
                      </a:moveTo>
                      <a:lnTo>
                        <a:pt x="50" y="110"/>
                      </a:lnTo>
                      <a:lnTo>
                        <a:pt x="48" y="85"/>
                      </a:lnTo>
                      <a:lnTo>
                        <a:pt x="49" y="76"/>
                      </a:lnTo>
                      <a:lnTo>
                        <a:pt x="51" y="72"/>
                      </a:lnTo>
                      <a:lnTo>
                        <a:pt x="55" y="67"/>
                      </a:lnTo>
                      <a:lnTo>
                        <a:pt x="62" y="63"/>
                      </a:lnTo>
                      <a:lnTo>
                        <a:pt x="67" y="57"/>
                      </a:lnTo>
                      <a:lnTo>
                        <a:pt x="75" y="43"/>
                      </a:lnTo>
                      <a:lnTo>
                        <a:pt x="77" y="25"/>
                      </a:lnTo>
                      <a:lnTo>
                        <a:pt x="78" y="21"/>
                      </a:lnTo>
                      <a:lnTo>
                        <a:pt x="96" y="9"/>
                      </a:lnTo>
                      <a:lnTo>
                        <a:pt x="115" y="4"/>
                      </a:lnTo>
                      <a:lnTo>
                        <a:pt x="133" y="4"/>
                      </a:lnTo>
                      <a:lnTo>
                        <a:pt x="139" y="3"/>
                      </a:lnTo>
                      <a:lnTo>
                        <a:pt x="147" y="0"/>
                      </a:lnTo>
                      <a:lnTo>
                        <a:pt x="162" y="2"/>
                      </a:lnTo>
                      <a:lnTo>
                        <a:pt x="199" y="20"/>
                      </a:lnTo>
                      <a:lnTo>
                        <a:pt x="221" y="41"/>
                      </a:lnTo>
                      <a:lnTo>
                        <a:pt x="228" y="46"/>
                      </a:lnTo>
                      <a:lnTo>
                        <a:pt x="233" y="48"/>
                      </a:lnTo>
                      <a:lnTo>
                        <a:pt x="242" y="48"/>
                      </a:lnTo>
                      <a:lnTo>
                        <a:pt x="248" y="38"/>
                      </a:lnTo>
                      <a:lnTo>
                        <a:pt x="264" y="30"/>
                      </a:lnTo>
                      <a:lnTo>
                        <a:pt x="274" y="27"/>
                      </a:lnTo>
                      <a:lnTo>
                        <a:pt x="286" y="27"/>
                      </a:lnTo>
                      <a:lnTo>
                        <a:pt x="303" y="37"/>
                      </a:lnTo>
                      <a:lnTo>
                        <a:pt x="327" y="52"/>
                      </a:lnTo>
                      <a:lnTo>
                        <a:pt x="339" y="56"/>
                      </a:lnTo>
                      <a:lnTo>
                        <a:pt x="362" y="58"/>
                      </a:lnTo>
                      <a:lnTo>
                        <a:pt x="375" y="57"/>
                      </a:lnTo>
                      <a:lnTo>
                        <a:pt x="389" y="47"/>
                      </a:lnTo>
                      <a:lnTo>
                        <a:pt x="406" y="32"/>
                      </a:lnTo>
                      <a:lnTo>
                        <a:pt x="415" y="27"/>
                      </a:lnTo>
                      <a:lnTo>
                        <a:pt x="441" y="27"/>
                      </a:lnTo>
                      <a:lnTo>
                        <a:pt x="459" y="30"/>
                      </a:lnTo>
                      <a:lnTo>
                        <a:pt x="469" y="26"/>
                      </a:lnTo>
                      <a:lnTo>
                        <a:pt x="489" y="24"/>
                      </a:lnTo>
                      <a:lnTo>
                        <a:pt x="496" y="26"/>
                      </a:lnTo>
                      <a:lnTo>
                        <a:pt x="503" y="30"/>
                      </a:lnTo>
                      <a:lnTo>
                        <a:pt x="511" y="32"/>
                      </a:lnTo>
                      <a:lnTo>
                        <a:pt x="517" y="36"/>
                      </a:lnTo>
                      <a:lnTo>
                        <a:pt x="528" y="36"/>
                      </a:lnTo>
                      <a:lnTo>
                        <a:pt x="534" y="32"/>
                      </a:lnTo>
                      <a:lnTo>
                        <a:pt x="544" y="22"/>
                      </a:lnTo>
                      <a:lnTo>
                        <a:pt x="544" y="21"/>
                      </a:lnTo>
                      <a:lnTo>
                        <a:pt x="550" y="16"/>
                      </a:lnTo>
                      <a:lnTo>
                        <a:pt x="558" y="15"/>
                      </a:lnTo>
                      <a:lnTo>
                        <a:pt x="564" y="15"/>
                      </a:lnTo>
                      <a:lnTo>
                        <a:pt x="570" y="3"/>
                      </a:lnTo>
                      <a:lnTo>
                        <a:pt x="571" y="3"/>
                      </a:lnTo>
                      <a:lnTo>
                        <a:pt x="574" y="0"/>
                      </a:lnTo>
                      <a:lnTo>
                        <a:pt x="577" y="11"/>
                      </a:lnTo>
                      <a:lnTo>
                        <a:pt x="581" y="20"/>
                      </a:lnTo>
                      <a:lnTo>
                        <a:pt x="588" y="30"/>
                      </a:lnTo>
                      <a:lnTo>
                        <a:pt x="599" y="36"/>
                      </a:lnTo>
                      <a:lnTo>
                        <a:pt x="604" y="43"/>
                      </a:lnTo>
                      <a:lnTo>
                        <a:pt x="613" y="65"/>
                      </a:lnTo>
                      <a:lnTo>
                        <a:pt x="623" y="73"/>
                      </a:lnTo>
                      <a:lnTo>
                        <a:pt x="624" y="76"/>
                      </a:lnTo>
                      <a:lnTo>
                        <a:pt x="635" y="80"/>
                      </a:lnTo>
                      <a:lnTo>
                        <a:pt x="636" y="81"/>
                      </a:lnTo>
                      <a:lnTo>
                        <a:pt x="639" y="84"/>
                      </a:lnTo>
                      <a:lnTo>
                        <a:pt x="641" y="89"/>
                      </a:lnTo>
                      <a:lnTo>
                        <a:pt x="640" y="106"/>
                      </a:lnTo>
                      <a:lnTo>
                        <a:pt x="642" y="119"/>
                      </a:lnTo>
                      <a:lnTo>
                        <a:pt x="623" y="132"/>
                      </a:lnTo>
                      <a:lnTo>
                        <a:pt x="620" y="135"/>
                      </a:lnTo>
                      <a:lnTo>
                        <a:pt x="604" y="142"/>
                      </a:lnTo>
                      <a:lnTo>
                        <a:pt x="601" y="143"/>
                      </a:lnTo>
                      <a:lnTo>
                        <a:pt x="592" y="153"/>
                      </a:lnTo>
                      <a:lnTo>
                        <a:pt x="587" y="159"/>
                      </a:lnTo>
                      <a:lnTo>
                        <a:pt x="583" y="166"/>
                      </a:lnTo>
                      <a:lnTo>
                        <a:pt x="576" y="189"/>
                      </a:lnTo>
                      <a:lnTo>
                        <a:pt x="567" y="207"/>
                      </a:lnTo>
                      <a:lnTo>
                        <a:pt x="564" y="218"/>
                      </a:lnTo>
                      <a:lnTo>
                        <a:pt x="562" y="229"/>
                      </a:lnTo>
                      <a:lnTo>
                        <a:pt x="554" y="257"/>
                      </a:lnTo>
                      <a:lnTo>
                        <a:pt x="553" y="269"/>
                      </a:lnTo>
                      <a:lnTo>
                        <a:pt x="551" y="275"/>
                      </a:lnTo>
                      <a:lnTo>
                        <a:pt x="549" y="280"/>
                      </a:lnTo>
                      <a:lnTo>
                        <a:pt x="534" y="287"/>
                      </a:lnTo>
                      <a:lnTo>
                        <a:pt x="523" y="299"/>
                      </a:lnTo>
                      <a:lnTo>
                        <a:pt x="517" y="315"/>
                      </a:lnTo>
                      <a:lnTo>
                        <a:pt x="513" y="331"/>
                      </a:lnTo>
                      <a:lnTo>
                        <a:pt x="511" y="338"/>
                      </a:lnTo>
                      <a:lnTo>
                        <a:pt x="501" y="360"/>
                      </a:lnTo>
                      <a:lnTo>
                        <a:pt x="483" y="391"/>
                      </a:lnTo>
                      <a:lnTo>
                        <a:pt x="481" y="400"/>
                      </a:lnTo>
                      <a:lnTo>
                        <a:pt x="478" y="406"/>
                      </a:lnTo>
                      <a:lnTo>
                        <a:pt x="469" y="409"/>
                      </a:lnTo>
                      <a:lnTo>
                        <a:pt x="456" y="408"/>
                      </a:lnTo>
                      <a:lnTo>
                        <a:pt x="447" y="401"/>
                      </a:lnTo>
                      <a:lnTo>
                        <a:pt x="443" y="398"/>
                      </a:lnTo>
                      <a:lnTo>
                        <a:pt x="443" y="397"/>
                      </a:lnTo>
                      <a:lnTo>
                        <a:pt x="440" y="392"/>
                      </a:lnTo>
                      <a:lnTo>
                        <a:pt x="429" y="382"/>
                      </a:lnTo>
                      <a:lnTo>
                        <a:pt x="414" y="381"/>
                      </a:lnTo>
                      <a:lnTo>
                        <a:pt x="392" y="386"/>
                      </a:lnTo>
                      <a:lnTo>
                        <a:pt x="377" y="386"/>
                      </a:lnTo>
                      <a:lnTo>
                        <a:pt x="375" y="386"/>
                      </a:lnTo>
                      <a:lnTo>
                        <a:pt x="371" y="403"/>
                      </a:lnTo>
                      <a:lnTo>
                        <a:pt x="360" y="408"/>
                      </a:lnTo>
                      <a:lnTo>
                        <a:pt x="352" y="416"/>
                      </a:lnTo>
                      <a:lnTo>
                        <a:pt x="344" y="427"/>
                      </a:lnTo>
                      <a:lnTo>
                        <a:pt x="335" y="443"/>
                      </a:lnTo>
                      <a:lnTo>
                        <a:pt x="332" y="458"/>
                      </a:lnTo>
                      <a:lnTo>
                        <a:pt x="330" y="472"/>
                      </a:lnTo>
                      <a:lnTo>
                        <a:pt x="327" y="481"/>
                      </a:lnTo>
                      <a:lnTo>
                        <a:pt x="320" y="490"/>
                      </a:lnTo>
                      <a:lnTo>
                        <a:pt x="313" y="497"/>
                      </a:lnTo>
                      <a:lnTo>
                        <a:pt x="313" y="504"/>
                      </a:lnTo>
                      <a:lnTo>
                        <a:pt x="309" y="498"/>
                      </a:lnTo>
                      <a:lnTo>
                        <a:pt x="304" y="497"/>
                      </a:lnTo>
                      <a:lnTo>
                        <a:pt x="301" y="505"/>
                      </a:lnTo>
                      <a:lnTo>
                        <a:pt x="300" y="517"/>
                      </a:lnTo>
                      <a:lnTo>
                        <a:pt x="276" y="516"/>
                      </a:lnTo>
                      <a:lnTo>
                        <a:pt x="265" y="517"/>
                      </a:lnTo>
                      <a:lnTo>
                        <a:pt x="242" y="508"/>
                      </a:lnTo>
                      <a:lnTo>
                        <a:pt x="237" y="515"/>
                      </a:lnTo>
                      <a:lnTo>
                        <a:pt x="234" y="516"/>
                      </a:lnTo>
                      <a:lnTo>
                        <a:pt x="231" y="521"/>
                      </a:lnTo>
                      <a:lnTo>
                        <a:pt x="227" y="524"/>
                      </a:lnTo>
                      <a:lnTo>
                        <a:pt x="225" y="524"/>
                      </a:lnTo>
                      <a:lnTo>
                        <a:pt x="221" y="525"/>
                      </a:lnTo>
                      <a:lnTo>
                        <a:pt x="216" y="522"/>
                      </a:lnTo>
                      <a:lnTo>
                        <a:pt x="212" y="525"/>
                      </a:lnTo>
                      <a:lnTo>
                        <a:pt x="210" y="524"/>
                      </a:lnTo>
                      <a:lnTo>
                        <a:pt x="193" y="532"/>
                      </a:lnTo>
                      <a:lnTo>
                        <a:pt x="190" y="524"/>
                      </a:lnTo>
                      <a:lnTo>
                        <a:pt x="182" y="524"/>
                      </a:lnTo>
                      <a:lnTo>
                        <a:pt x="180" y="524"/>
                      </a:lnTo>
                      <a:lnTo>
                        <a:pt x="168" y="521"/>
                      </a:lnTo>
                      <a:lnTo>
                        <a:pt x="163" y="513"/>
                      </a:lnTo>
                      <a:lnTo>
                        <a:pt x="151" y="500"/>
                      </a:lnTo>
                      <a:lnTo>
                        <a:pt x="146" y="482"/>
                      </a:lnTo>
                      <a:lnTo>
                        <a:pt x="146" y="471"/>
                      </a:lnTo>
                      <a:lnTo>
                        <a:pt x="151" y="467"/>
                      </a:lnTo>
                      <a:lnTo>
                        <a:pt x="147" y="467"/>
                      </a:lnTo>
                      <a:lnTo>
                        <a:pt x="140" y="465"/>
                      </a:lnTo>
                      <a:lnTo>
                        <a:pt x="136" y="454"/>
                      </a:lnTo>
                      <a:lnTo>
                        <a:pt x="133" y="451"/>
                      </a:lnTo>
                      <a:lnTo>
                        <a:pt x="130" y="445"/>
                      </a:lnTo>
                      <a:lnTo>
                        <a:pt x="126" y="444"/>
                      </a:lnTo>
                      <a:lnTo>
                        <a:pt x="124" y="439"/>
                      </a:lnTo>
                      <a:lnTo>
                        <a:pt x="117" y="429"/>
                      </a:lnTo>
                      <a:lnTo>
                        <a:pt x="96" y="417"/>
                      </a:lnTo>
                      <a:lnTo>
                        <a:pt x="86" y="416"/>
                      </a:lnTo>
                      <a:lnTo>
                        <a:pt x="64" y="413"/>
                      </a:lnTo>
                      <a:lnTo>
                        <a:pt x="5" y="417"/>
                      </a:lnTo>
                      <a:lnTo>
                        <a:pt x="2" y="414"/>
                      </a:lnTo>
                      <a:lnTo>
                        <a:pt x="0" y="375"/>
                      </a:lnTo>
                      <a:lnTo>
                        <a:pt x="1" y="366"/>
                      </a:lnTo>
                      <a:lnTo>
                        <a:pt x="6" y="345"/>
                      </a:lnTo>
                      <a:lnTo>
                        <a:pt x="5" y="315"/>
                      </a:lnTo>
                      <a:lnTo>
                        <a:pt x="6" y="295"/>
                      </a:lnTo>
                      <a:lnTo>
                        <a:pt x="10" y="283"/>
                      </a:lnTo>
                      <a:lnTo>
                        <a:pt x="22" y="263"/>
                      </a:lnTo>
                      <a:lnTo>
                        <a:pt x="23" y="248"/>
                      </a:lnTo>
                      <a:lnTo>
                        <a:pt x="26" y="239"/>
                      </a:lnTo>
                      <a:lnTo>
                        <a:pt x="34" y="229"/>
                      </a:lnTo>
                      <a:lnTo>
                        <a:pt x="49" y="218"/>
                      </a:lnTo>
                      <a:lnTo>
                        <a:pt x="49" y="212"/>
                      </a:lnTo>
                      <a:lnTo>
                        <a:pt x="53" y="209"/>
                      </a:lnTo>
                      <a:lnTo>
                        <a:pt x="53" y="208"/>
                      </a:lnTo>
                      <a:lnTo>
                        <a:pt x="53" y="204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50" y="191"/>
                      </a:lnTo>
                      <a:lnTo>
                        <a:pt x="53" y="189"/>
                      </a:lnTo>
                      <a:lnTo>
                        <a:pt x="58" y="189"/>
                      </a:lnTo>
                      <a:lnTo>
                        <a:pt x="59" y="187"/>
                      </a:lnTo>
                      <a:lnTo>
                        <a:pt x="59" y="169"/>
                      </a:lnTo>
                      <a:lnTo>
                        <a:pt x="55" y="154"/>
                      </a:lnTo>
                      <a:lnTo>
                        <a:pt x="54" y="149"/>
                      </a:lnTo>
                      <a:lnTo>
                        <a:pt x="44" y="139"/>
                      </a:lnTo>
                      <a:lnTo>
                        <a:pt x="43" y="134"/>
                      </a:lnTo>
                      <a:lnTo>
                        <a:pt x="44" y="123"/>
                      </a:lnTo>
                      <a:lnTo>
                        <a:pt x="49" y="1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5" name="Freeform 41"/>
                <p:cNvSpPr>
                  <a:spLocks noChangeAspect="1"/>
                </p:cNvSpPr>
                <p:nvPr/>
              </p:nvSpPr>
              <p:spPr bwMode="gray">
                <a:xfrm>
                  <a:off x="4952206" y="3627784"/>
                  <a:ext cx="133350" cy="152400"/>
                </a:xfrm>
                <a:custGeom>
                  <a:avLst/>
                  <a:gdLst/>
                  <a:ahLst/>
                  <a:cxnLst>
                    <a:cxn ang="0">
                      <a:pos x="408" y="5"/>
                    </a:cxn>
                    <a:cxn ang="0">
                      <a:pos x="377" y="16"/>
                    </a:cxn>
                    <a:cxn ang="0">
                      <a:pos x="343" y="0"/>
                    </a:cxn>
                    <a:cxn ang="0">
                      <a:pos x="300" y="17"/>
                    </a:cxn>
                    <a:cxn ang="0">
                      <a:pos x="274" y="47"/>
                    </a:cxn>
                    <a:cxn ang="0">
                      <a:pos x="274" y="101"/>
                    </a:cxn>
                    <a:cxn ang="0">
                      <a:pos x="267" y="114"/>
                    </a:cxn>
                    <a:cxn ang="0">
                      <a:pos x="234" y="96"/>
                    </a:cxn>
                    <a:cxn ang="0">
                      <a:pos x="205" y="90"/>
                    </a:cxn>
                    <a:cxn ang="0">
                      <a:pos x="118" y="84"/>
                    </a:cxn>
                    <a:cxn ang="0">
                      <a:pos x="111" y="117"/>
                    </a:cxn>
                    <a:cxn ang="0">
                      <a:pos x="121" y="140"/>
                    </a:cxn>
                    <a:cxn ang="0">
                      <a:pos x="166" y="124"/>
                    </a:cxn>
                    <a:cxn ang="0">
                      <a:pos x="177" y="157"/>
                    </a:cxn>
                    <a:cxn ang="0">
                      <a:pos x="158" y="204"/>
                    </a:cxn>
                    <a:cxn ang="0">
                      <a:pos x="173" y="246"/>
                    </a:cxn>
                    <a:cxn ang="0">
                      <a:pos x="169" y="275"/>
                    </a:cxn>
                    <a:cxn ang="0">
                      <a:pos x="161" y="329"/>
                    </a:cxn>
                    <a:cxn ang="0">
                      <a:pos x="127" y="318"/>
                    </a:cxn>
                    <a:cxn ang="0">
                      <a:pos x="92" y="310"/>
                    </a:cxn>
                    <a:cxn ang="0">
                      <a:pos x="74" y="313"/>
                    </a:cxn>
                    <a:cxn ang="0">
                      <a:pos x="42" y="333"/>
                    </a:cxn>
                    <a:cxn ang="0">
                      <a:pos x="27" y="350"/>
                    </a:cxn>
                    <a:cxn ang="0">
                      <a:pos x="31" y="375"/>
                    </a:cxn>
                    <a:cxn ang="0">
                      <a:pos x="31" y="394"/>
                    </a:cxn>
                    <a:cxn ang="0">
                      <a:pos x="8" y="397"/>
                    </a:cxn>
                    <a:cxn ang="0">
                      <a:pos x="0" y="419"/>
                    </a:cxn>
                    <a:cxn ang="0">
                      <a:pos x="19" y="434"/>
                    </a:cxn>
                    <a:cxn ang="0">
                      <a:pos x="40" y="456"/>
                    </a:cxn>
                    <a:cxn ang="0">
                      <a:pos x="63" y="469"/>
                    </a:cxn>
                    <a:cxn ang="0">
                      <a:pos x="80" y="449"/>
                    </a:cxn>
                    <a:cxn ang="0">
                      <a:pos x="100" y="447"/>
                    </a:cxn>
                    <a:cxn ang="0">
                      <a:pos x="121" y="468"/>
                    </a:cxn>
                    <a:cxn ang="0">
                      <a:pos x="140" y="452"/>
                    </a:cxn>
                    <a:cxn ang="0">
                      <a:pos x="161" y="444"/>
                    </a:cxn>
                    <a:cxn ang="0">
                      <a:pos x="177" y="445"/>
                    </a:cxn>
                    <a:cxn ang="0">
                      <a:pos x="188" y="466"/>
                    </a:cxn>
                    <a:cxn ang="0">
                      <a:pos x="232" y="437"/>
                    </a:cxn>
                    <a:cxn ang="0">
                      <a:pos x="261" y="415"/>
                    </a:cxn>
                    <a:cxn ang="0">
                      <a:pos x="278" y="376"/>
                    </a:cxn>
                    <a:cxn ang="0">
                      <a:pos x="282" y="337"/>
                    </a:cxn>
                    <a:cxn ang="0">
                      <a:pos x="312" y="280"/>
                    </a:cxn>
                    <a:cxn ang="0">
                      <a:pos x="348" y="254"/>
                    </a:cxn>
                    <a:cxn ang="0">
                      <a:pos x="364" y="237"/>
                    </a:cxn>
                    <a:cxn ang="0">
                      <a:pos x="372" y="141"/>
                    </a:cxn>
                    <a:cxn ang="0">
                      <a:pos x="391" y="73"/>
                    </a:cxn>
                    <a:cxn ang="0">
                      <a:pos x="417" y="17"/>
                    </a:cxn>
                  </a:cxnLst>
                  <a:rect l="0" t="0" r="r" b="b"/>
                  <a:pathLst>
                    <a:path w="417" h="479">
                      <a:moveTo>
                        <a:pt x="414" y="0"/>
                      </a:moveTo>
                      <a:lnTo>
                        <a:pt x="408" y="5"/>
                      </a:lnTo>
                      <a:lnTo>
                        <a:pt x="393" y="12"/>
                      </a:lnTo>
                      <a:lnTo>
                        <a:pt x="377" y="16"/>
                      </a:lnTo>
                      <a:lnTo>
                        <a:pt x="360" y="10"/>
                      </a:lnTo>
                      <a:lnTo>
                        <a:pt x="343" y="0"/>
                      </a:lnTo>
                      <a:lnTo>
                        <a:pt x="323" y="3"/>
                      </a:lnTo>
                      <a:lnTo>
                        <a:pt x="300" y="17"/>
                      </a:lnTo>
                      <a:lnTo>
                        <a:pt x="283" y="33"/>
                      </a:lnTo>
                      <a:lnTo>
                        <a:pt x="274" y="47"/>
                      </a:lnTo>
                      <a:lnTo>
                        <a:pt x="272" y="58"/>
                      </a:lnTo>
                      <a:lnTo>
                        <a:pt x="274" y="101"/>
                      </a:lnTo>
                      <a:lnTo>
                        <a:pt x="272" y="111"/>
                      </a:lnTo>
                      <a:lnTo>
                        <a:pt x="267" y="114"/>
                      </a:lnTo>
                      <a:lnTo>
                        <a:pt x="244" y="96"/>
                      </a:lnTo>
                      <a:lnTo>
                        <a:pt x="234" y="96"/>
                      </a:lnTo>
                      <a:lnTo>
                        <a:pt x="220" y="91"/>
                      </a:lnTo>
                      <a:lnTo>
                        <a:pt x="205" y="90"/>
                      </a:lnTo>
                      <a:lnTo>
                        <a:pt x="194" y="84"/>
                      </a:lnTo>
                      <a:lnTo>
                        <a:pt x="118" y="84"/>
                      </a:lnTo>
                      <a:lnTo>
                        <a:pt x="112" y="98"/>
                      </a:lnTo>
                      <a:lnTo>
                        <a:pt x="111" y="117"/>
                      </a:lnTo>
                      <a:lnTo>
                        <a:pt x="112" y="135"/>
                      </a:lnTo>
                      <a:lnTo>
                        <a:pt x="121" y="140"/>
                      </a:lnTo>
                      <a:lnTo>
                        <a:pt x="137" y="117"/>
                      </a:lnTo>
                      <a:lnTo>
                        <a:pt x="166" y="124"/>
                      </a:lnTo>
                      <a:lnTo>
                        <a:pt x="176" y="137"/>
                      </a:lnTo>
                      <a:lnTo>
                        <a:pt x="177" y="157"/>
                      </a:lnTo>
                      <a:lnTo>
                        <a:pt x="159" y="187"/>
                      </a:lnTo>
                      <a:lnTo>
                        <a:pt x="158" y="204"/>
                      </a:lnTo>
                      <a:lnTo>
                        <a:pt x="162" y="218"/>
                      </a:lnTo>
                      <a:lnTo>
                        <a:pt x="173" y="246"/>
                      </a:lnTo>
                      <a:lnTo>
                        <a:pt x="172" y="262"/>
                      </a:lnTo>
                      <a:lnTo>
                        <a:pt x="169" y="275"/>
                      </a:lnTo>
                      <a:lnTo>
                        <a:pt x="166" y="312"/>
                      </a:lnTo>
                      <a:lnTo>
                        <a:pt x="161" y="329"/>
                      </a:lnTo>
                      <a:lnTo>
                        <a:pt x="145" y="334"/>
                      </a:lnTo>
                      <a:lnTo>
                        <a:pt x="127" y="318"/>
                      </a:lnTo>
                      <a:lnTo>
                        <a:pt x="102" y="321"/>
                      </a:lnTo>
                      <a:lnTo>
                        <a:pt x="92" y="310"/>
                      </a:lnTo>
                      <a:lnTo>
                        <a:pt x="85" y="305"/>
                      </a:lnTo>
                      <a:lnTo>
                        <a:pt x="74" y="313"/>
                      </a:lnTo>
                      <a:lnTo>
                        <a:pt x="65" y="324"/>
                      </a:lnTo>
                      <a:lnTo>
                        <a:pt x="42" y="333"/>
                      </a:lnTo>
                      <a:lnTo>
                        <a:pt x="32" y="342"/>
                      </a:lnTo>
                      <a:lnTo>
                        <a:pt x="27" y="350"/>
                      </a:lnTo>
                      <a:lnTo>
                        <a:pt x="26" y="363"/>
                      </a:lnTo>
                      <a:lnTo>
                        <a:pt x="31" y="375"/>
                      </a:lnTo>
                      <a:lnTo>
                        <a:pt x="33" y="390"/>
                      </a:lnTo>
                      <a:lnTo>
                        <a:pt x="31" y="394"/>
                      </a:lnTo>
                      <a:lnTo>
                        <a:pt x="19" y="394"/>
                      </a:lnTo>
                      <a:lnTo>
                        <a:pt x="8" y="397"/>
                      </a:lnTo>
                      <a:lnTo>
                        <a:pt x="2" y="404"/>
                      </a:lnTo>
                      <a:lnTo>
                        <a:pt x="0" y="419"/>
                      </a:lnTo>
                      <a:lnTo>
                        <a:pt x="13" y="425"/>
                      </a:lnTo>
                      <a:lnTo>
                        <a:pt x="19" y="434"/>
                      </a:lnTo>
                      <a:lnTo>
                        <a:pt x="33" y="449"/>
                      </a:lnTo>
                      <a:lnTo>
                        <a:pt x="40" y="456"/>
                      </a:lnTo>
                      <a:lnTo>
                        <a:pt x="49" y="479"/>
                      </a:lnTo>
                      <a:lnTo>
                        <a:pt x="63" y="469"/>
                      </a:lnTo>
                      <a:lnTo>
                        <a:pt x="73" y="463"/>
                      </a:lnTo>
                      <a:lnTo>
                        <a:pt x="80" y="449"/>
                      </a:lnTo>
                      <a:lnTo>
                        <a:pt x="90" y="444"/>
                      </a:lnTo>
                      <a:lnTo>
                        <a:pt x="100" y="447"/>
                      </a:lnTo>
                      <a:lnTo>
                        <a:pt x="105" y="458"/>
                      </a:lnTo>
                      <a:lnTo>
                        <a:pt x="121" y="468"/>
                      </a:lnTo>
                      <a:lnTo>
                        <a:pt x="133" y="465"/>
                      </a:lnTo>
                      <a:lnTo>
                        <a:pt x="140" y="452"/>
                      </a:lnTo>
                      <a:lnTo>
                        <a:pt x="148" y="446"/>
                      </a:lnTo>
                      <a:lnTo>
                        <a:pt x="161" y="444"/>
                      </a:lnTo>
                      <a:lnTo>
                        <a:pt x="175" y="440"/>
                      </a:lnTo>
                      <a:lnTo>
                        <a:pt x="177" y="445"/>
                      </a:lnTo>
                      <a:lnTo>
                        <a:pt x="178" y="463"/>
                      </a:lnTo>
                      <a:lnTo>
                        <a:pt x="188" y="466"/>
                      </a:lnTo>
                      <a:lnTo>
                        <a:pt x="209" y="458"/>
                      </a:lnTo>
                      <a:lnTo>
                        <a:pt x="232" y="437"/>
                      </a:lnTo>
                      <a:lnTo>
                        <a:pt x="246" y="430"/>
                      </a:lnTo>
                      <a:lnTo>
                        <a:pt x="261" y="415"/>
                      </a:lnTo>
                      <a:lnTo>
                        <a:pt x="274" y="394"/>
                      </a:lnTo>
                      <a:lnTo>
                        <a:pt x="278" y="376"/>
                      </a:lnTo>
                      <a:lnTo>
                        <a:pt x="278" y="358"/>
                      </a:lnTo>
                      <a:lnTo>
                        <a:pt x="282" y="337"/>
                      </a:lnTo>
                      <a:lnTo>
                        <a:pt x="289" y="316"/>
                      </a:lnTo>
                      <a:lnTo>
                        <a:pt x="312" y="280"/>
                      </a:lnTo>
                      <a:lnTo>
                        <a:pt x="329" y="264"/>
                      </a:lnTo>
                      <a:lnTo>
                        <a:pt x="348" y="254"/>
                      </a:lnTo>
                      <a:lnTo>
                        <a:pt x="363" y="241"/>
                      </a:lnTo>
                      <a:lnTo>
                        <a:pt x="364" y="237"/>
                      </a:lnTo>
                      <a:lnTo>
                        <a:pt x="371" y="207"/>
                      </a:lnTo>
                      <a:lnTo>
                        <a:pt x="372" y="141"/>
                      </a:lnTo>
                      <a:lnTo>
                        <a:pt x="381" y="97"/>
                      </a:lnTo>
                      <a:lnTo>
                        <a:pt x="391" y="73"/>
                      </a:lnTo>
                      <a:lnTo>
                        <a:pt x="412" y="36"/>
                      </a:lnTo>
                      <a:lnTo>
                        <a:pt x="417" y="17"/>
                      </a:lnTo>
                      <a:lnTo>
                        <a:pt x="414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6" name="Freeform 42"/>
                <p:cNvSpPr>
                  <a:spLocks noChangeAspect="1"/>
                </p:cNvSpPr>
                <p:nvPr/>
              </p:nvSpPr>
              <p:spPr bwMode="gray">
                <a:xfrm>
                  <a:off x="4922043" y="3653184"/>
                  <a:ext cx="33338" cy="22225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67" y="0"/>
                    </a:cxn>
                    <a:cxn ang="0">
                      <a:pos x="25" y="3"/>
                    </a:cxn>
                    <a:cxn ang="0">
                      <a:pos x="21" y="4"/>
                    </a:cxn>
                    <a:cxn ang="0">
                      <a:pos x="21" y="14"/>
                    </a:cxn>
                    <a:cxn ang="0">
                      <a:pos x="14" y="26"/>
                    </a:cxn>
                    <a:cxn ang="0">
                      <a:pos x="11" y="37"/>
                    </a:cxn>
                    <a:cxn ang="0">
                      <a:pos x="0" y="56"/>
                    </a:cxn>
                    <a:cxn ang="0">
                      <a:pos x="15" y="63"/>
                    </a:cxn>
                    <a:cxn ang="0">
                      <a:pos x="15" y="65"/>
                    </a:cxn>
                    <a:cxn ang="0">
                      <a:pos x="13" y="69"/>
                    </a:cxn>
                    <a:cxn ang="0">
                      <a:pos x="13" y="68"/>
                    </a:cxn>
                    <a:cxn ang="0">
                      <a:pos x="36" y="63"/>
                    </a:cxn>
                    <a:cxn ang="0">
                      <a:pos x="107" y="60"/>
                    </a:cxn>
                    <a:cxn ang="0">
                      <a:pos x="105" y="58"/>
                    </a:cxn>
                    <a:cxn ang="0">
                      <a:pos x="102" y="38"/>
                    </a:cxn>
                    <a:cxn ang="0">
                      <a:pos x="101" y="15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07" h="69">
                      <a:moveTo>
                        <a:pt x="107" y="0"/>
                      </a:moveTo>
                      <a:lnTo>
                        <a:pt x="67" y="0"/>
                      </a:lnTo>
                      <a:lnTo>
                        <a:pt x="25" y="3"/>
                      </a:lnTo>
                      <a:lnTo>
                        <a:pt x="21" y="4"/>
                      </a:lnTo>
                      <a:lnTo>
                        <a:pt x="21" y="14"/>
                      </a:lnTo>
                      <a:lnTo>
                        <a:pt x="14" y="26"/>
                      </a:lnTo>
                      <a:lnTo>
                        <a:pt x="11" y="37"/>
                      </a:lnTo>
                      <a:lnTo>
                        <a:pt x="0" y="56"/>
                      </a:lnTo>
                      <a:lnTo>
                        <a:pt x="15" y="63"/>
                      </a:lnTo>
                      <a:lnTo>
                        <a:pt x="15" y="65"/>
                      </a:lnTo>
                      <a:lnTo>
                        <a:pt x="13" y="69"/>
                      </a:lnTo>
                      <a:lnTo>
                        <a:pt x="13" y="68"/>
                      </a:lnTo>
                      <a:lnTo>
                        <a:pt x="36" y="63"/>
                      </a:lnTo>
                      <a:lnTo>
                        <a:pt x="107" y="60"/>
                      </a:lnTo>
                      <a:lnTo>
                        <a:pt x="105" y="58"/>
                      </a:lnTo>
                      <a:lnTo>
                        <a:pt x="102" y="38"/>
                      </a:lnTo>
                      <a:lnTo>
                        <a:pt x="101" y="15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7" name="Freeform 43"/>
                <p:cNvSpPr>
                  <a:spLocks noChangeAspect="1"/>
                </p:cNvSpPr>
                <p:nvPr/>
              </p:nvSpPr>
              <p:spPr bwMode="gray">
                <a:xfrm>
                  <a:off x="5268117" y="3732559"/>
                  <a:ext cx="28575" cy="34925"/>
                </a:xfrm>
                <a:custGeom>
                  <a:avLst/>
                  <a:gdLst/>
                  <a:ahLst/>
                  <a:cxnLst>
                    <a:cxn ang="0">
                      <a:pos x="83" y="5"/>
                    </a:cxn>
                    <a:cxn ang="0">
                      <a:pos x="81" y="1"/>
                    </a:cxn>
                    <a:cxn ang="0">
                      <a:pos x="76" y="1"/>
                    </a:cxn>
                    <a:cxn ang="0">
                      <a:pos x="76" y="0"/>
                    </a:cxn>
                    <a:cxn ang="0">
                      <a:pos x="71" y="0"/>
                    </a:cxn>
                    <a:cxn ang="0">
                      <a:pos x="59" y="4"/>
                    </a:cxn>
                    <a:cxn ang="0">
                      <a:pos x="49" y="4"/>
                    </a:cxn>
                    <a:cxn ang="0">
                      <a:pos x="46" y="6"/>
                    </a:cxn>
                    <a:cxn ang="0">
                      <a:pos x="45" y="9"/>
                    </a:cxn>
                    <a:cxn ang="0">
                      <a:pos x="45" y="17"/>
                    </a:cxn>
                    <a:cxn ang="0">
                      <a:pos x="41" y="22"/>
                    </a:cxn>
                    <a:cxn ang="0">
                      <a:pos x="33" y="22"/>
                    </a:cxn>
                    <a:cxn ang="0">
                      <a:pos x="28" y="25"/>
                    </a:cxn>
                    <a:cxn ang="0">
                      <a:pos x="22" y="26"/>
                    </a:cxn>
                    <a:cxn ang="0">
                      <a:pos x="19" y="25"/>
                    </a:cxn>
                    <a:cxn ang="0">
                      <a:pos x="16" y="16"/>
                    </a:cxn>
                    <a:cxn ang="0">
                      <a:pos x="13" y="11"/>
                    </a:cxn>
                    <a:cxn ang="0">
                      <a:pos x="11" y="10"/>
                    </a:cxn>
                    <a:cxn ang="0">
                      <a:pos x="6" y="10"/>
                    </a:cxn>
                    <a:cxn ang="0">
                      <a:pos x="1" y="13"/>
                    </a:cxn>
                    <a:cxn ang="0">
                      <a:pos x="1" y="22"/>
                    </a:cxn>
                    <a:cxn ang="0">
                      <a:pos x="0" y="22"/>
                    </a:cxn>
                    <a:cxn ang="0">
                      <a:pos x="6" y="28"/>
                    </a:cxn>
                    <a:cxn ang="0">
                      <a:pos x="8" y="34"/>
                    </a:cxn>
                    <a:cxn ang="0">
                      <a:pos x="11" y="58"/>
                    </a:cxn>
                    <a:cxn ang="0">
                      <a:pos x="13" y="61"/>
                    </a:cxn>
                    <a:cxn ang="0">
                      <a:pos x="16" y="69"/>
                    </a:cxn>
                    <a:cxn ang="0">
                      <a:pos x="17" y="79"/>
                    </a:cxn>
                    <a:cxn ang="0">
                      <a:pos x="17" y="91"/>
                    </a:cxn>
                    <a:cxn ang="0">
                      <a:pos x="18" y="101"/>
                    </a:cxn>
                    <a:cxn ang="0">
                      <a:pos x="23" y="108"/>
                    </a:cxn>
                    <a:cxn ang="0">
                      <a:pos x="29" y="114"/>
                    </a:cxn>
                    <a:cxn ang="0">
                      <a:pos x="32" y="113"/>
                    </a:cxn>
                    <a:cxn ang="0">
                      <a:pos x="43" y="110"/>
                    </a:cxn>
                    <a:cxn ang="0">
                      <a:pos x="57" y="106"/>
                    </a:cxn>
                    <a:cxn ang="0">
                      <a:pos x="68" y="86"/>
                    </a:cxn>
                    <a:cxn ang="0">
                      <a:pos x="73" y="80"/>
                    </a:cxn>
                    <a:cxn ang="0">
                      <a:pos x="79" y="66"/>
                    </a:cxn>
                    <a:cxn ang="0">
                      <a:pos x="89" y="54"/>
                    </a:cxn>
                    <a:cxn ang="0">
                      <a:pos x="93" y="48"/>
                    </a:cxn>
                    <a:cxn ang="0">
                      <a:pos x="93" y="40"/>
                    </a:cxn>
                    <a:cxn ang="0">
                      <a:pos x="91" y="34"/>
                    </a:cxn>
                    <a:cxn ang="0">
                      <a:pos x="87" y="31"/>
                    </a:cxn>
                    <a:cxn ang="0">
                      <a:pos x="81" y="29"/>
                    </a:cxn>
                    <a:cxn ang="0">
                      <a:pos x="77" y="26"/>
                    </a:cxn>
                    <a:cxn ang="0">
                      <a:pos x="77" y="22"/>
                    </a:cxn>
                    <a:cxn ang="0">
                      <a:pos x="77" y="16"/>
                    </a:cxn>
                    <a:cxn ang="0">
                      <a:pos x="78" y="10"/>
                    </a:cxn>
                    <a:cxn ang="0">
                      <a:pos x="83" y="5"/>
                    </a:cxn>
                  </a:cxnLst>
                  <a:rect l="0" t="0" r="r" b="b"/>
                  <a:pathLst>
                    <a:path w="93" h="114">
                      <a:moveTo>
                        <a:pt x="83" y="5"/>
                      </a:moveTo>
                      <a:lnTo>
                        <a:pt x="81" y="1"/>
                      </a:lnTo>
                      <a:lnTo>
                        <a:pt x="76" y="1"/>
                      </a:lnTo>
                      <a:lnTo>
                        <a:pt x="76" y="0"/>
                      </a:lnTo>
                      <a:lnTo>
                        <a:pt x="71" y="0"/>
                      </a:lnTo>
                      <a:lnTo>
                        <a:pt x="59" y="4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5" y="9"/>
                      </a:lnTo>
                      <a:lnTo>
                        <a:pt x="45" y="17"/>
                      </a:lnTo>
                      <a:lnTo>
                        <a:pt x="41" y="22"/>
                      </a:lnTo>
                      <a:lnTo>
                        <a:pt x="33" y="22"/>
                      </a:lnTo>
                      <a:lnTo>
                        <a:pt x="28" y="25"/>
                      </a:lnTo>
                      <a:lnTo>
                        <a:pt x="22" y="26"/>
                      </a:lnTo>
                      <a:lnTo>
                        <a:pt x="19" y="25"/>
                      </a:lnTo>
                      <a:lnTo>
                        <a:pt x="16" y="16"/>
                      </a:lnTo>
                      <a:lnTo>
                        <a:pt x="13" y="11"/>
                      </a:lnTo>
                      <a:lnTo>
                        <a:pt x="11" y="10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6" y="28"/>
                      </a:lnTo>
                      <a:lnTo>
                        <a:pt x="8" y="34"/>
                      </a:lnTo>
                      <a:lnTo>
                        <a:pt x="11" y="58"/>
                      </a:lnTo>
                      <a:lnTo>
                        <a:pt x="13" y="61"/>
                      </a:lnTo>
                      <a:lnTo>
                        <a:pt x="16" y="69"/>
                      </a:lnTo>
                      <a:lnTo>
                        <a:pt x="17" y="79"/>
                      </a:lnTo>
                      <a:lnTo>
                        <a:pt x="17" y="91"/>
                      </a:lnTo>
                      <a:lnTo>
                        <a:pt x="18" y="101"/>
                      </a:lnTo>
                      <a:lnTo>
                        <a:pt x="23" y="108"/>
                      </a:lnTo>
                      <a:lnTo>
                        <a:pt x="29" y="114"/>
                      </a:lnTo>
                      <a:lnTo>
                        <a:pt x="32" y="113"/>
                      </a:lnTo>
                      <a:lnTo>
                        <a:pt x="43" y="110"/>
                      </a:lnTo>
                      <a:lnTo>
                        <a:pt x="57" y="106"/>
                      </a:lnTo>
                      <a:lnTo>
                        <a:pt x="68" y="86"/>
                      </a:lnTo>
                      <a:lnTo>
                        <a:pt x="73" y="80"/>
                      </a:lnTo>
                      <a:lnTo>
                        <a:pt x="79" y="66"/>
                      </a:lnTo>
                      <a:lnTo>
                        <a:pt x="89" y="54"/>
                      </a:lnTo>
                      <a:lnTo>
                        <a:pt x="93" y="48"/>
                      </a:lnTo>
                      <a:lnTo>
                        <a:pt x="93" y="40"/>
                      </a:lnTo>
                      <a:lnTo>
                        <a:pt x="91" y="34"/>
                      </a:lnTo>
                      <a:lnTo>
                        <a:pt x="87" y="31"/>
                      </a:lnTo>
                      <a:lnTo>
                        <a:pt x="81" y="29"/>
                      </a:lnTo>
                      <a:lnTo>
                        <a:pt x="77" y="26"/>
                      </a:lnTo>
                      <a:lnTo>
                        <a:pt x="77" y="22"/>
                      </a:lnTo>
                      <a:lnTo>
                        <a:pt x="77" y="16"/>
                      </a:lnTo>
                      <a:lnTo>
                        <a:pt x="78" y="10"/>
                      </a:lnTo>
                      <a:lnTo>
                        <a:pt x="83" y="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Freeform 44"/>
                <p:cNvSpPr>
                  <a:spLocks noChangeAspect="1"/>
                </p:cNvSpPr>
                <p:nvPr/>
              </p:nvSpPr>
              <p:spPr bwMode="gray">
                <a:xfrm>
                  <a:off x="5277642" y="3619847"/>
                  <a:ext cx="92075" cy="96838"/>
                </a:xfrm>
                <a:custGeom>
                  <a:avLst/>
                  <a:gdLst/>
                  <a:ahLst/>
                  <a:cxnLst>
                    <a:cxn ang="0">
                      <a:pos x="232" y="0"/>
                    </a:cxn>
                    <a:cxn ang="0">
                      <a:pos x="205" y="21"/>
                    </a:cxn>
                    <a:cxn ang="0">
                      <a:pos x="170" y="19"/>
                    </a:cxn>
                    <a:cxn ang="0">
                      <a:pos x="143" y="25"/>
                    </a:cxn>
                    <a:cxn ang="0">
                      <a:pos x="120" y="22"/>
                    </a:cxn>
                    <a:cxn ang="0">
                      <a:pos x="98" y="25"/>
                    </a:cxn>
                    <a:cxn ang="0">
                      <a:pos x="73" y="23"/>
                    </a:cxn>
                    <a:cxn ang="0">
                      <a:pos x="66" y="32"/>
                    </a:cxn>
                    <a:cxn ang="0">
                      <a:pos x="60" y="59"/>
                    </a:cxn>
                    <a:cxn ang="0">
                      <a:pos x="63" y="89"/>
                    </a:cxn>
                    <a:cxn ang="0">
                      <a:pos x="73" y="98"/>
                    </a:cxn>
                    <a:cxn ang="0">
                      <a:pos x="84" y="105"/>
                    </a:cxn>
                    <a:cxn ang="0">
                      <a:pos x="82" y="121"/>
                    </a:cxn>
                    <a:cxn ang="0">
                      <a:pos x="67" y="135"/>
                    </a:cxn>
                    <a:cxn ang="0">
                      <a:pos x="52" y="147"/>
                    </a:cxn>
                    <a:cxn ang="0">
                      <a:pos x="44" y="159"/>
                    </a:cxn>
                    <a:cxn ang="0">
                      <a:pos x="20" y="186"/>
                    </a:cxn>
                    <a:cxn ang="0">
                      <a:pos x="11" y="202"/>
                    </a:cxn>
                    <a:cxn ang="0">
                      <a:pos x="3" y="247"/>
                    </a:cxn>
                    <a:cxn ang="0">
                      <a:pos x="0" y="296"/>
                    </a:cxn>
                    <a:cxn ang="0">
                      <a:pos x="11" y="302"/>
                    </a:cxn>
                    <a:cxn ang="0">
                      <a:pos x="25" y="290"/>
                    </a:cxn>
                    <a:cxn ang="0">
                      <a:pos x="36" y="285"/>
                    </a:cxn>
                    <a:cxn ang="0">
                      <a:pos x="63" y="283"/>
                    </a:cxn>
                    <a:cxn ang="0">
                      <a:pos x="70" y="278"/>
                    </a:cxn>
                    <a:cxn ang="0">
                      <a:pos x="110" y="274"/>
                    </a:cxn>
                    <a:cxn ang="0">
                      <a:pos x="120" y="240"/>
                    </a:cxn>
                    <a:cxn ang="0">
                      <a:pos x="132" y="232"/>
                    </a:cxn>
                    <a:cxn ang="0">
                      <a:pos x="147" y="221"/>
                    </a:cxn>
                    <a:cxn ang="0">
                      <a:pos x="157" y="222"/>
                    </a:cxn>
                    <a:cxn ang="0">
                      <a:pos x="164" y="218"/>
                    </a:cxn>
                    <a:cxn ang="0">
                      <a:pos x="183" y="223"/>
                    </a:cxn>
                    <a:cxn ang="0">
                      <a:pos x="201" y="211"/>
                    </a:cxn>
                    <a:cxn ang="0">
                      <a:pos x="223" y="213"/>
                    </a:cxn>
                    <a:cxn ang="0">
                      <a:pos x="234" y="213"/>
                    </a:cxn>
                    <a:cxn ang="0">
                      <a:pos x="258" y="181"/>
                    </a:cxn>
                    <a:cxn ang="0">
                      <a:pos x="270" y="167"/>
                    </a:cxn>
                    <a:cxn ang="0">
                      <a:pos x="286" y="143"/>
                    </a:cxn>
                    <a:cxn ang="0">
                      <a:pos x="289" y="110"/>
                    </a:cxn>
                    <a:cxn ang="0">
                      <a:pos x="287" y="82"/>
                    </a:cxn>
                    <a:cxn ang="0">
                      <a:pos x="278" y="67"/>
                    </a:cxn>
                    <a:cxn ang="0">
                      <a:pos x="267" y="61"/>
                    </a:cxn>
                    <a:cxn ang="0">
                      <a:pos x="260" y="50"/>
                    </a:cxn>
                    <a:cxn ang="0">
                      <a:pos x="253" y="21"/>
                    </a:cxn>
                    <a:cxn ang="0">
                      <a:pos x="251" y="11"/>
                    </a:cxn>
                    <a:cxn ang="0">
                      <a:pos x="237" y="7"/>
                    </a:cxn>
                    <a:cxn ang="0">
                      <a:pos x="232" y="3"/>
                    </a:cxn>
                  </a:cxnLst>
                  <a:rect l="0" t="0" r="r" b="b"/>
                  <a:pathLst>
                    <a:path w="289" h="302">
                      <a:moveTo>
                        <a:pt x="232" y="3"/>
                      </a:moveTo>
                      <a:lnTo>
                        <a:pt x="232" y="0"/>
                      </a:lnTo>
                      <a:lnTo>
                        <a:pt x="232" y="3"/>
                      </a:lnTo>
                      <a:lnTo>
                        <a:pt x="205" y="21"/>
                      </a:lnTo>
                      <a:lnTo>
                        <a:pt x="186" y="21"/>
                      </a:lnTo>
                      <a:lnTo>
                        <a:pt x="170" y="19"/>
                      </a:lnTo>
                      <a:lnTo>
                        <a:pt x="157" y="24"/>
                      </a:lnTo>
                      <a:lnTo>
                        <a:pt x="143" y="25"/>
                      </a:lnTo>
                      <a:lnTo>
                        <a:pt x="126" y="29"/>
                      </a:lnTo>
                      <a:lnTo>
                        <a:pt x="120" y="22"/>
                      </a:lnTo>
                      <a:lnTo>
                        <a:pt x="108" y="23"/>
                      </a:lnTo>
                      <a:lnTo>
                        <a:pt x="98" y="25"/>
                      </a:lnTo>
                      <a:lnTo>
                        <a:pt x="87" y="22"/>
                      </a:lnTo>
                      <a:lnTo>
                        <a:pt x="73" y="23"/>
                      </a:lnTo>
                      <a:lnTo>
                        <a:pt x="66" y="28"/>
                      </a:lnTo>
                      <a:lnTo>
                        <a:pt x="66" y="32"/>
                      </a:lnTo>
                      <a:lnTo>
                        <a:pt x="63" y="41"/>
                      </a:lnTo>
                      <a:lnTo>
                        <a:pt x="60" y="59"/>
                      </a:lnTo>
                      <a:lnTo>
                        <a:pt x="61" y="81"/>
                      </a:lnTo>
                      <a:lnTo>
                        <a:pt x="63" y="89"/>
                      </a:lnTo>
                      <a:lnTo>
                        <a:pt x="68" y="94"/>
                      </a:lnTo>
                      <a:lnTo>
                        <a:pt x="73" y="98"/>
                      </a:lnTo>
                      <a:lnTo>
                        <a:pt x="82" y="100"/>
                      </a:lnTo>
                      <a:lnTo>
                        <a:pt x="84" y="105"/>
                      </a:lnTo>
                      <a:lnTo>
                        <a:pt x="86" y="113"/>
                      </a:lnTo>
                      <a:lnTo>
                        <a:pt x="82" y="121"/>
                      </a:lnTo>
                      <a:lnTo>
                        <a:pt x="73" y="130"/>
                      </a:lnTo>
                      <a:lnTo>
                        <a:pt x="67" y="135"/>
                      </a:lnTo>
                      <a:lnTo>
                        <a:pt x="56" y="140"/>
                      </a:lnTo>
                      <a:lnTo>
                        <a:pt x="52" y="147"/>
                      </a:lnTo>
                      <a:lnTo>
                        <a:pt x="50" y="153"/>
                      </a:lnTo>
                      <a:lnTo>
                        <a:pt x="44" y="159"/>
                      </a:lnTo>
                      <a:lnTo>
                        <a:pt x="33" y="172"/>
                      </a:lnTo>
                      <a:lnTo>
                        <a:pt x="20" y="186"/>
                      </a:lnTo>
                      <a:lnTo>
                        <a:pt x="17" y="191"/>
                      </a:lnTo>
                      <a:lnTo>
                        <a:pt x="11" y="202"/>
                      </a:lnTo>
                      <a:lnTo>
                        <a:pt x="3" y="233"/>
                      </a:lnTo>
                      <a:lnTo>
                        <a:pt x="3" y="247"/>
                      </a:lnTo>
                      <a:lnTo>
                        <a:pt x="1" y="275"/>
                      </a:lnTo>
                      <a:lnTo>
                        <a:pt x="0" y="296"/>
                      </a:lnTo>
                      <a:lnTo>
                        <a:pt x="4" y="299"/>
                      </a:lnTo>
                      <a:lnTo>
                        <a:pt x="11" y="302"/>
                      </a:lnTo>
                      <a:lnTo>
                        <a:pt x="19" y="301"/>
                      </a:lnTo>
                      <a:lnTo>
                        <a:pt x="25" y="290"/>
                      </a:lnTo>
                      <a:lnTo>
                        <a:pt x="29" y="286"/>
                      </a:lnTo>
                      <a:lnTo>
                        <a:pt x="36" y="285"/>
                      </a:lnTo>
                      <a:lnTo>
                        <a:pt x="41" y="281"/>
                      </a:lnTo>
                      <a:lnTo>
                        <a:pt x="63" y="283"/>
                      </a:lnTo>
                      <a:lnTo>
                        <a:pt x="70" y="280"/>
                      </a:lnTo>
                      <a:lnTo>
                        <a:pt x="70" y="278"/>
                      </a:lnTo>
                      <a:lnTo>
                        <a:pt x="115" y="278"/>
                      </a:lnTo>
                      <a:lnTo>
                        <a:pt x="110" y="274"/>
                      </a:lnTo>
                      <a:lnTo>
                        <a:pt x="122" y="247"/>
                      </a:lnTo>
                      <a:lnTo>
                        <a:pt x="120" y="240"/>
                      </a:lnTo>
                      <a:lnTo>
                        <a:pt x="121" y="234"/>
                      </a:lnTo>
                      <a:lnTo>
                        <a:pt x="132" y="232"/>
                      </a:lnTo>
                      <a:lnTo>
                        <a:pt x="142" y="228"/>
                      </a:lnTo>
                      <a:lnTo>
                        <a:pt x="147" y="221"/>
                      </a:lnTo>
                      <a:lnTo>
                        <a:pt x="153" y="223"/>
                      </a:lnTo>
                      <a:lnTo>
                        <a:pt x="157" y="222"/>
                      </a:lnTo>
                      <a:lnTo>
                        <a:pt x="159" y="216"/>
                      </a:lnTo>
                      <a:lnTo>
                        <a:pt x="164" y="218"/>
                      </a:lnTo>
                      <a:lnTo>
                        <a:pt x="175" y="220"/>
                      </a:lnTo>
                      <a:lnTo>
                        <a:pt x="183" y="223"/>
                      </a:lnTo>
                      <a:lnTo>
                        <a:pt x="195" y="207"/>
                      </a:lnTo>
                      <a:lnTo>
                        <a:pt x="201" y="211"/>
                      </a:lnTo>
                      <a:lnTo>
                        <a:pt x="215" y="216"/>
                      </a:lnTo>
                      <a:lnTo>
                        <a:pt x="223" y="213"/>
                      </a:lnTo>
                      <a:lnTo>
                        <a:pt x="232" y="216"/>
                      </a:lnTo>
                      <a:lnTo>
                        <a:pt x="234" y="213"/>
                      </a:lnTo>
                      <a:lnTo>
                        <a:pt x="240" y="208"/>
                      </a:lnTo>
                      <a:lnTo>
                        <a:pt x="258" y="181"/>
                      </a:lnTo>
                      <a:lnTo>
                        <a:pt x="267" y="170"/>
                      </a:lnTo>
                      <a:lnTo>
                        <a:pt x="270" y="167"/>
                      </a:lnTo>
                      <a:lnTo>
                        <a:pt x="278" y="156"/>
                      </a:lnTo>
                      <a:lnTo>
                        <a:pt x="286" y="143"/>
                      </a:lnTo>
                      <a:lnTo>
                        <a:pt x="288" y="130"/>
                      </a:lnTo>
                      <a:lnTo>
                        <a:pt x="289" y="110"/>
                      </a:lnTo>
                      <a:lnTo>
                        <a:pt x="287" y="100"/>
                      </a:lnTo>
                      <a:lnTo>
                        <a:pt x="287" y="82"/>
                      </a:lnTo>
                      <a:lnTo>
                        <a:pt x="286" y="76"/>
                      </a:lnTo>
                      <a:lnTo>
                        <a:pt x="278" y="67"/>
                      </a:lnTo>
                      <a:lnTo>
                        <a:pt x="274" y="65"/>
                      </a:lnTo>
                      <a:lnTo>
                        <a:pt x="267" y="61"/>
                      </a:lnTo>
                      <a:lnTo>
                        <a:pt x="262" y="56"/>
                      </a:lnTo>
                      <a:lnTo>
                        <a:pt x="260" y="50"/>
                      </a:lnTo>
                      <a:lnTo>
                        <a:pt x="255" y="23"/>
                      </a:lnTo>
                      <a:lnTo>
                        <a:pt x="253" y="21"/>
                      </a:lnTo>
                      <a:lnTo>
                        <a:pt x="251" y="18"/>
                      </a:lnTo>
                      <a:lnTo>
                        <a:pt x="251" y="11"/>
                      </a:lnTo>
                      <a:lnTo>
                        <a:pt x="249" y="9"/>
                      </a:lnTo>
                      <a:lnTo>
                        <a:pt x="237" y="7"/>
                      </a:lnTo>
                      <a:lnTo>
                        <a:pt x="234" y="5"/>
                      </a:lnTo>
                      <a:lnTo>
                        <a:pt x="232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9" name="Freeform 45"/>
                <p:cNvSpPr>
                  <a:spLocks noChangeAspect="1"/>
                </p:cNvSpPr>
                <p:nvPr/>
              </p:nvSpPr>
              <p:spPr bwMode="gray">
                <a:xfrm>
                  <a:off x="5264942" y="3710334"/>
                  <a:ext cx="33338" cy="30163"/>
                </a:xfrm>
                <a:custGeom>
                  <a:avLst/>
                  <a:gdLst/>
                  <a:ahLst/>
                  <a:cxnLst>
                    <a:cxn ang="0">
                      <a:pos x="7" y="92"/>
                    </a:cxn>
                    <a:cxn ang="0">
                      <a:pos x="8" y="92"/>
                    </a:cxn>
                    <a:cxn ang="0">
                      <a:pos x="8" y="83"/>
                    </a:cxn>
                    <a:cxn ang="0">
                      <a:pos x="13" y="80"/>
                    </a:cxn>
                    <a:cxn ang="0">
                      <a:pos x="18" y="80"/>
                    </a:cxn>
                    <a:cxn ang="0">
                      <a:pos x="20" y="81"/>
                    </a:cxn>
                    <a:cxn ang="0">
                      <a:pos x="23" y="86"/>
                    </a:cxn>
                    <a:cxn ang="0">
                      <a:pos x="26" y="95"/>
                    </a:cxn>
                    <a:cxn ang="0">
                      <a:pos x="29" y="96"/>
                    </a:cxn>
                    <a:cxn ang="0">
                      <a:pos x="35" y="95"/>
                    </a:cxn>
                    <a:cxn ang="0">
                      <a:pos x="40" y="92"/>
                    </a:cxn>
                    <a:cxn ang="0">
                      <a:pos x="48" y="92"/>
                    </a:cxn>
                    <a:cxn ang="0">
                      <a:pos x="52" y="87"/>
                    </a:cxn>
                    <a:cxn ang="0">
                      <a:pos x="52" y="79"/>
                    </a:cxn>
                    <a:cxn ang="0">
                      <a:pos x="53" y="76"/>
                    </a:cxn>
                    <a:cxn ang="0">
                      <a:pos x="56" y="74"/>
                    </a:cxn>
                    <a:cxn ang="0">
                      <a:pos x="66" y="74"/>
                    </a:cxn>
                    <a:cxn ang="0">
                      <a:pos x="78" y="70"/>
                    </a:cxn>
                    <a:cxn ang="0">
                      <a:pos x="83" y="70"/>
                    </a:cxn>
                    <a:cxn ang="0">
                      <a:pos x="83" y="71"/>
                    </a:cxn>
                    <a:cxn ang="0">
                      <a:pos x="88" y="71"/>
                    </a:cxn>
                    <a:cxn ang="0">
                      <a:pos x="90" y="75"/>
                    </a:cxn>
                    <a:cxn ang="0">
                      <a:pos x="101" y="60"/>
                    </a:cxn>
                    <a:cxn ang="0">
                      <a:pos x="104" y="50"/>
                    </a:cxn>
                    <a:cxn ang="0">
                      <a:pos x="102" y="43"/>
                    </a:cxn>
                    <a:cxn ang="0">
                      <a:pos x="98" y="28"/>
                    </a:cxn>
                    <a:cxn ang="0">
                      <a:pos x="85" y="7"/>
                    </a:cxn>
                    <a:cxn ang="0">
                      <a:pos x="80" y="0"/>
                    </a:cxn>
                    <a:cxn ang="0">
                      <a:pos x="75" y="4"/>
                    </a:cxn>
                    <a:cxn ang="0">
                      <a:pos x="68" y="5"/>
                    </a:cxn>
                    <a:cxn ang="0">
                      <a:pos x="64" y="9"/>
                    </a:cxn>
                    <a:cxn ang="0">
                      <a:pos x="58" y="20"/>
                    </a:cxn>
                    <a:cxn ang="0">
                      <a:pos x="50" y="21"/>
                    </a:cxn>
                    <a:cxn ang="0">
                      <a:pos x="43" y="18"/>
                    </a:cxn>
                    <a:cxn ang="0">
                      <a:pos x="39" y="15"/>
                    </a:cxn>
                    <a:cxn ang="0">
                      <a:pos x="36" y="17"/>
                    </a:cxn>
                    <a:cxn ang="0">
                      <a:pos x="29" y="24"/>
                    </a:cxn>
                    <a:cxn ang="0">
                      <a:pos x="21" y="36"/>
                    </a:cxn>
                    <a:cxn ang="0">
                      <a:pos x="14" y="49"/>
                    </a:cxn>
                    <a:cxn ang="0">
                      <a:pos x="10" y="60"/>
                    </a:cxn>
                    <a:cxn ang="0">
                      <a:pos x="0" y="74"/>
                    </a:cxn>
                    <a:cxn ang="0">
                      <a:pos x="0" y="81"/>
                    </a:cxn>
                    <a:cxn ang="0">
                      <a:pos x="2" y="85"/>
                    </a:cxn>
                    <a:cxn ang="0">
                      <a:pos x="7" y="92"/>
                    </a:cxn>
                  </a:cxnLst>
                  <a:rect l="0" t="0" r="r" b="b"/>
                  <a:pathLst>
                    <a:path w="104" h="96">
                      <a:moveTo>
                        <a:pt x="7" y="92"/>
                      </a:moveTo>
                      <a:lnTo>
                        <a:pt x="8" y="92"/>
                      </a:lnTo>
                      <a:lnTo>
                        <a:pt x="8" y="83"/>
                      </a:lnTo>
                      <a:lnTo>
                        <a:pt x="13" y="80"/>
                      </a:lnTo>
                      <a:lnTo>
                        <a:pt x="18" y="80"/>
                      </a:lnTo>
                      <a:lnTo>
                        <a:pt x="20" y="81"/>
                      </a:lnTo>
                      <a:lnTo>
                        <a:pt x="23" y="86"/>
                      </a:lnTo>
                      <a:lnTo>
                        <a:pt x="26" y="95"/>
                      </a:lnTo>
                      <a:lnTo>
                        <a:pt x="29" y="96"/>
                      </a:lnTo>
                      <a:lnTo>
                        <a:pt x="35" y="95"/>
                      </a:lnTo>
                      <a:lnTo>
                        <a:pt x="40" y="92"/>
                      </a:lnTo>
                      <a:lnTo>
                        <a:pt x="48" y="92"/>
                      </a:lnTo>
                      <a:lnTo>
                        <a:pt x="52" y="87"/>
                      </a:lnTo>
                      <a:lnTo>
                        <a:pt x="52" y="79"/>
                      </a:lnTo>
                      <a:lnTo>
                        <a:pt x="53" y="76"/>
                      </a:lnTo>
                      <a:lnTo>
                        <a:pt x="56" y="74"/>
                      </a:lnTo>
                      <a:lnTo>
                        <a:pt x="66" y="74"/>
                      </a:lnTo>
                      <a:lnTo>
                        <a:pt x="78" y="70"/>
                      </a:lnTo>
                      <a:lnTo>
                        <a:pt x="83" y="70"/>
                      </a:lnTo>
                      <a:lnTo>
                        <a:pt x="83" y="71"/>
                      </a:lnTo>
                      <a:lnTo>
                        <a:pt x="88" y="71"/>
                      </a:lnTo>
                      <a:lnTo>
                        <a:pt x="90" y="75"/>
                      </a:lnTo>
                      <a:lnTo>
                        <a:pt x="101" y="60"/>
                      </a:lnTo>
                      <a:lnTo>
                        <a:pt x="104" y="50"/>
                      </a:lnTo>
                      <a:lnTo>
                        <a:pt x="102" y="43"/>
                      </a:lnTo>
                      <a:lnTo>
                        <a:pt x="98" y="28"/>
                      </a:lnTo>
                      <a:lnTo>
                        <a:pt x="85" y="7"/>
                      </a:lnTo>
                      <a:lnTo>
                        <a:pt x="80" y="0"/>
                      </a:lnTo>
                      <a:lnTo>
                        <a:pt x="75" y="4"/>
                      </a:lnTo>
                      <a:lnTo>
                        <a:pt x="68" y="5"/>
                      </a:lnTo>
                      <a:lnTo>
                        <a:pt x="64" y="9"/>
                      </a:lnTo>
                      <a:lnTo>
                        <a:pt x="58" y="20"/>
                      </a:lnTo>
                      <a:lnTo>
                        <a:pt x="50" y="21"/>
                      </a:lnTo>
                      <a:lnTo>
                        <a:pt x="43" y="18"/>
                      </a:lnTo>
                      <a:lnTo>
                        <a:pt x="39" y="15"/>
                      </a:lnTo>
                      <a:lnTo>
                        <a:pt x="36" y="17"/>
                      </a:lnTo>
                      <a:lnTo>
                        <a:pt x="29" y="24"/>
                      </a:lnTo>
                      <a:lnTo>
                        <a:pt x="21" y="36"/>
                      </a:lnTo>
                      <a:lnTo>
                        <a:pt x="14" y="49"/>
                      </a:lnTo>
                      <a:lnTo>
                        <a:pt x="10" y="60"/>
                      </a:lnTo>
                      <a:lnTo>
                        <a:pt x="0" y="74"/>
                      </a:lnTo>
                      <a:lnTo>
                        <a:pt x="0" y="81"/>
                      </a:lnTo>
                      <a:lnTo>
                        <a:pt x="2" y="85"/>
                      </a:lnTo>
                      <a:lnTo>
                        <a:pt x="7" y="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46"/>
                <p:cNvSpPr>
                  <a:spLocks noChangeAspect="1"/>
                </p:cNvSpPr>
                <p:nvPr/>
              </p:nvSpPr>
              <p:spPr bwMode="gray">
                <a:xfrm>
                  <a:off x="5350667" y="3611909"/>
                  <a:ext cx="138113" cy="160338"/>
                </a:xfrm>
                <a:custGeom>
                  <a:avLst/>
                  <a:gdLst/>
                  <a:ahLst/>
                  <a:cxnLst>
                    <a:cxn ang="0">
                      <a:pos x="387" y="204"/>
                    </a:cxn>
                    <a:cxn ang="0">
                      <a:pos x="387" y="98"/>
                    </a:cxn>
                    <a:cxn ang="0">
                      <a:pos x="412" y="74"/>
                    </a:cxn>
                    <a:cxn ang="0">
                      <a:pos x="435" y="37"/>
                    </a:cxn>
                    <a:cxn ang="0">
                      <a:pos x="421" y="37"/>
                    </a:cxn>
                    <a:cxn ang="0">
                      <a:pos x="374" y="22"/>
                    </a:cxn>
                    <a:cxn ang="0">
                      <a:pos x="336" y="32"/>
                    </a:cxn>
                    <a:cxn ang="0">
                      <a:pos x="297" y="60"/>
                    </a:cxn>
                    <a:cxn ang="0">
                      <a:pos x="250" y="53"/>
                    </a:cxn>
                    <a:cxn ang="0">
                      <a:pos x="213" y="47"/>
                    </a:cxn>
                    <a:cxn ang="0">
                      <a:pos x="164" y="12"/>
                    </a:cxn>
                    <a:cxn ang="0">
                      <a:pos x="132" y="3"/>
                    </a:cxn>
                    <a:cxn ang="0">
                      <a:pos x="103" y="0"/>
                    </a:cxn>
                    <a:cxn ang="0">
                      <a:pos x="69" y="3"/>
                    </a:cxn>
                    <a:cxn ang="0">
                      <a:pos x="28" y="1"/>
                    </a:cxn>
                    <a:cxn ang="0">
                      <a:pos x="0" y="28"/>
                    </a:cxn>
                    <a:cxn ang="0">
                      <a:pos x="5" y="32"/>
                    </a:cxn>
                    <a:cxn ang="0">
                      <a:pos x="19" y="36"/>
                    </a:cxn>
                    <a:cxn ang="0">
                      <a:pos x="21" y="46"/>
                    </a:cxn>
                    <a:cxn ang="0">
                      <a:pos x="28" y="75"/>
                    </a:cxn>
                    <a:cxn ang="0">
                      <a:pos x="35" y="86"/>
                    </a:cxn>
                    <a:cxn ang="0">
                      <a:pos x="46" y="92"/>
                    </a:cxn>
                    <a:cxn ang="0">
                      <a:pos x="55" y="107"/>
                    </a:cxn>
                    <a:cxn ang="0">
                      <a:pos x="57" y="135"/>
                    </a:cxn>
                    <a:cxn ang="0">
                      <a:pos x="54" y="168"/>
                    </a:cxn>
                    <a:cxn ang="0">
                      <a:pos x="38" y="192"/>
                    </a:cxn>
                    <a:cxn ang="0">
                      <a:pos x="26" y="206"/>
                    </a:cxn>
                    <a:cxn ang="0">
                      <a:pos x="2" y="238"/>
                    </a:cxn>
                    <a:cxn ang="0">
                      <a:pos x="8" y="263"/>
                    </a:cxn>
                    <a:cxn ang="0">
                      <a:pos x="18" y="270"/>
                    </a:cxn>
                    <a:cxn ang="0">
                      <a:pos x="35" y="265"/>
                    </a:cxn>
                    <a:cxn ang="0">
                      <a:pos x="45" y="270"/>
                    </a:cxn>
                    <a:cxn ang="0">
                      <a:pos x="26" y="281"/>
                    </a:cxn>
                    <a:cxn ang="0">
                      <a:pos x="7" y="295"/>
                    </a:cxn>
                    <a:cxn ang="0">
                      <a:pos x="207" y="415"/>
                    </a:cxn>
                    <a:cxn ang="0">
                      <a:pos x="210" y="428"/>
                    </a:cxn>
                    <a:cxn ang="0">
                      <a:pos x="218" y="458"/>
                    </a:cxn>
                    <a:cxn ang="0">
                      <a:pos x="306" y="499"/>
                    </a:cxn>
                    <a:cxn ang="0">
                      <a:pos x="314" y="488"/>
                    </a:cxn>
                    <a:cxn ang="0">
                      <a:pos x="324" y="463"/>
                    </a:cxn>
                    <a:cxn ang="0">
                      <a:pos x="342" y="429"/>
                    </a:cxn>
                    <a:cxn ang="0">
                      <a:pos x="352" y="399"/>
                    </a:cxn>
                    <a:cxn ang="0">
                      <a:pos x="360" y="391"/>
                    </a:cxn>
                    <a:cxn ang="0">
                      <a:pos x="379" y="376"/>
                    </a:cxn>
                    <a:cxn ang="0">
                      <a:pos x="388" y="361"/>
                    </a:cxn>
                    <a:cxn ang="0">
                      <a:pos x="403" y="358"/>
                    </a:cxn>
                    <a:cxn ang="0">
                      <a:pos x="417" y="340"/>
                    </a:cxn>
                    <a:cxn ang="0">
                      <a:pos x="393" y="308"/>
                    </a:cxn>
                    <a:cxn ang="0">
                      <a:pos x="387" y="257"/>
                    </a:cxn>
                  </a:cxnLst>
                  <a:rect l="0" t="0" r="r" b="b"/>
                  <a:pathLst>
                    <a:path w="435" h="504">
                      <a:moveTo>
                        <a:pt x="387" y="257"/>
                      </a:moveTo>
                      <a:lnTo>
                        <a:pt x="387" y="204"/>
                      </a:lnTo>
                      <a:lnTo>
                        <a:pt x="387" y="151"/>
                      </a:lnTo>
                      <a:lnTo>
                        <a:pt x="387" y="98"/>
                      </a:lnTo>
                      <a:lnTo>
                        <a:pt x="390" y="96"/>
                      </a:lnTo>
                      <a:lnTo>
                        <a:pt x="412" y="74"/>
                      </a:lnTo>
                      <a:lnTo>
                        <a:pt x="433" y="42"/>
                      </a:lnTo>
                      <a:lnTo>
                        <a:pt x="435" y="37"/>
                      </a:lnTo>
                      <a:lnTo>
                        <a:pt x="430" y="38"/>
                      </a:lnTo>
                      <a:lnTo>
                        <a:pt x="421" y="37"/>
                      </a:lnTo>
                      <a:lnTo>
                        <a:pt x="408" y="38"/>
                      </a:lnTo>
                      <a:lnTo>
                        <a:pt x="374" y="22"/>
                      </a:lnTo>
                      <a:lnTo>
                        <a:pt x="355" y="26"/>
                      </a:lnTo>
                      <a:lnTo>
                        <a:pt x="336" y="32"/>
                      </a:lnTo>
                      <a:lnTo>
                        <a:pt x="320" y="48"/>
                      </a:lnTo>
                      <a:lnTo>
                        <a:pt x="297" y="60"/>
                      </a:lnTo>
                      <a:lnTo>
                        <a:pt x="272" y="59"/>
                      </a:lnTo>
                      <a:lnTo>
                        <a:pt x="250" y="53"/>
                      </a:lnTo>
                      <a:lnTo>
                        <a:pt x="233" y="53"/>
                      </a:lnTo>
                      <a:lnTo>
                        <a:pt x="213" y="47"/>
                      </a:lnTo>
                      <a:lnTo>
                        <a:pt x="202" y="34"/>
                      </a:lnTo>
                      <a:lnTo>
                        <a:pt x="164" y="12"/>
                      </a:lnTo>
                      <a:lnTo>
                        <a:pt x="147" y="4"/>
                      </a:lnTo>
                      <a:lnTo>
                        <a:pt x="132" y="3"/>
                      </a:lnTo>
                      <a:lnTo>
                        <a:pt x="116" y="5"/>
                      </a:lnTo>
                      <a:lnTo>
                        <a:pt x="103" y="0"/>
                      </a:lnTo>
                      <a:lnTo>
                        <a:pt x="82" y="3"/>
                      </a:lnTo>
                      <a:lnTo>
                        <a:pt x="69" y="3"/>
                      </a:lnTo>
                      <a:lnTo>
                        <a:pt x="39" y="0"/>
                      </a:lnTo>
                      <a:lnTo>
                        <a:pt x="28" y="1"/>
                      </a:lnTo>
                      <a:lnTo>
                        <a:pt x="16" y="9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7" y="34"/>
                      </a:lnTo>
                      <a:lnTo>
                        <a:pt x="19" y="36"/>
                      </a:lnTo>
                      <a:lnTo>
                        <a:pt x="19" y="43"/>
                      </a:lnTo>
                      <a:lnTo>
                        <a:pt x="21" y="46"/>
                      </a:lnTo>
                      <a:lnTo>
                        <a:pt x="23" y="48"/>
                      </a:lnTo>
                      <a:lnTo>
                        <a:pt x="28" y="75"/>
                      </a:lnTo>
                      <a:lnTo>
                        <a:pt x="30" y="81"/>
                      </a:lnTo>
                      <a:lnTo>
                        <a:pt x="35" y="86"/>
                      </a:lnTo>
                      <a:lnTo>
                        <a:pt x="42" y="90"/>
                      </a:lnTo>
                      <a:lnTo>
                        <a:pt x="46" y="92"/>
                      </a:lnTo>
                      <a:lnTo>
                        <a:pt x="54" y="101"/>
                      </a:lnTo>
                      <a:lnTo>
                        <a:pt x="55" y="107"/>
                      </a:lnTo>
                      <a:lnTo>
                        <a:pt x="55" y="125"/>
                      </a:lnTo>
                      <a:lnTo>
                        <a:pt x="57" y="135"/>
                      </a:lnTo>
                      <a:lnTo>
                        <a:pt x="56" y="155"/>
                      </a:lnTo>
                      <a:lnTo>
                        <a:pt x="54" y="168"/>
                      </a:lnTo>
                      <a:lnTo>
                        <a:pt x="46" y="181"/>
                      </a:lnTo>
                      <a:lnTo>
                        <a:pt x="38" y="192"/>
                      </a:lnTo>
                      <a:lnTo>
                        <a:pt x="35" y="195"/>
                      </a:lnTo>
                      <a:lnTo>
                        <a:pt x="26" y="206"/>
                      </a:lnTo>
                      <a:lnTo>
                        <a:pt x="8" y="233"/>
                      </a:lnTo>
                      <a:lnTo>
                        <a:pt x="2" y="238"/>
                      </a:lnTo>
                      <a:lnTo>
                        <a:pt x="1" y="253"/>
                      </a:lnTo>
                      <a:lnTo>
                        <a:pt x="8" y="263"/>
                      </a:lnTo>
                      <a:lnTo>
                        <a:pt x="12" y="272"/>
                      </a:lnTo>
                      <a:lnTo>
                        <a:pt x="18" y="270"/>
                      </a:lnTo>
                      <a:lnTo>
                        <a:pt x="26" y="267"/>
                      </a:lnTo>
                      <a:lnTo>
                        <a:pt x="35" y="265"/>
                      </a:lnTo>
                      <a:lnTo>
                        <a:pt x="45" y="265"/>
                      </a:lnTo>
                      <a:lnTo>
                        <a:pt x="45" y="270"/>
                      </a:lnTo>
                      <a:lnTo>
                        <a:pt x="34" y="274"/>
                      </a:lnTo>
                      <a:lnTo>
                        <a:pt x="26" y="281"/>
                      </a:lnTo>
                      <a:lnTo>
                        <a:pt x="14" y="281"/>
                      </a:lnTo>
                      <a:lnTo>
                        <a:pt x="7" y="295"/>
                      </a:lnTo>
                      <a:lnTo>
                        <a:pt x="16" y="303"/>
                      </a:lnTo>
                      <a:lnTo>
                        <a:pt x="207" y="415"/>
                      </a:lnTo>
                      <a:lnTo>
                        <a:pt x="210" y="420"/>
                      </a:lnTo>
                      <a:lnTo>
                        <a:pt x="210" y="428"/>
                      </a:lnTo>
                      <a:lnTo>
                        <a:pt x="215" y="447"/>
                      </a:lnTo>
                      <a:lnTo>
                        <a:pt x="218" y="458"/>
                      </a:lnTo>
                      <a:lnTo>
                        <a:pt x="296" y="504"/>
                      </a:lnTo>
                      <a:lnTo>
                        <a:pt x="306" y="499"/>
                      </a:lnTo>
                      <a:lnTo>
                        <a:pt x="309" y="495"/>
                      </a:lnTo>
                      <a:lnTo>
                        <a:pt x="314" y="488"/>
                      </a:lnTo>
                      <a:lnTo>
                        <a:pt x="318" y="479"/>
                      </a:lnTo>
                      <a:lnTo>
                        <a:pt x="324" y="463"/>
                      </a:lnTo>
                      <a:lnTo>
                        <a:pt x="333" y="450"/>
                      </a:lnTo>
                      <a:lnTo>
                        <a:pt x="342" y="429"/>
                      </a:lnTo>
                      <a:lnTo>
                        <a:pt x="346" y="413"/>
                      </a:lnTo>
                      <a:lnTo>
                        <a:pt x="352" y="399"/>
                      </a:lnTo>
                      <a:lnTo>
                        <a:pt x="357" y="392"/>
                      </a:lnTo>
                      <a:lnTo>
                        <a:pt x="360" y="391"/>
                      </a:lnTo>
                      <a:lnTo>
                        <a:pt x="378" y="382"/>
                      </a:lnTo>
                      <a:lnTo>
                        <a:pt x="379" y="376"/>
                      </a:lnTo>
                      <a:lnTo>
                        <a:pt x="382" y="370"/>
                      </a:lnTo>
                      <a:lnTo>
                        <a:pt x="388" y="361"/>
                      </a:lnTo>
                      <a:lnTo>
                        <a:pt x="394" y="358"/>
                      </a:lnTo>
                      <a:lnTo>
                        <a:pt x="403" y="358"/>
                      </a:lnTo>
                      <a:lnTo>
                        <a:pt x="414" y="346"/>
                      </a:lnTo>
                      <a:lnTo>
                        <a:pt x="417" y="340"/>
                      </a:lnTo>
                      <a:lnTo>
                        <a:pt x="416" y="337"/>
                      </a:lnTo>
                      <a:lnTo>
                        <a:pt x="393" y="308"/>
                      </a:lnTo>
                      <a:lnTo>
                        <a:pt x="387" y="300"/>
                      </a:lnTo>
                      <a:lnTo>
                        <a:pt x="387" y="2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Freeform 47"/>
                <p:cNvSpPr>
                  <a:spLocks noChangeAspect="1"/>
                </p:cNvSpPr>
                <p:nvPr/>
              </p:nvSpPr>
              <p:spPr bwMode="gray">
                <a:xfrm>
                  <a:off x="4455318" y="3399184"/>
                  <a:ext cx="107950" cy="77788"/>
                </a:xfrm>
                <a:custGeom>
                  <a:avLst/>
                  <a:gdLst/>
                  <a:ahLst/>
                  <a:cxnLst>
                    <a:cxn ang="0">
                      <a:pos x="43" y="160"/>
                    </a:cxn>
                    <a:cxn ang="0">
                      <a:pos x="28" y="129"/>
                    </a:cxn>
                    <a:cxn ang="0">
                      <a:pos x="7" y="113"/>
                    </a:cxn>
                    <a:cxn ang="0">
                      <a:pos x="1" y="107"/>
                    </a:cxn>
                    <a:cxn ang="0">
                      <a:pos x="35" y="86"/>
                    </a:cxn>
                    <a:cxn ang="0">
                      <a:pos x="56" y="33"/>
                    </a:cxn>
                    <a:cxn ang="0">
                      <a:pos x="70" y="9"/>
                    </a:cxn>
                    <a:cxn ang="0">
                      <a:pos x="92" y="9"/>
                    </a:cxn>
                    <a:cxn ang="0">
                      <a:pos x="122" y="5"/>
                    </a:cxn>
                    <a:cxn ang="0">
                      <a:pos x="135" y="1"/>
                    </a:cxn>
                    <a:cxn ang="0">
                      <a:pos x="168" y="2"/>
                    </a:cxn>
                    <a:cxn ang="0">
                      <a:pos x="183" y="9"/>
                    </a:cxn>
                    <a:cxn ang="0">
                      <a:pos x="206" y="29"/>
                    </a:cxn>
                    <a:cxn ang="0">
                      <a:pos x="221" y="29"/>
                    </a:cxn>
                    <a:cxn ang="0">
                      <a:pos x="238" y="58"/>
                    </a:cxn>
                    <a:cxn ang="0">
                      <a:pos x="248" y="68"/>
                    </a:cxn>
                    <a:cxn ang="0">
                      <a:pos x="258" y="75"/>
                    </a:cxn>
                    <a:cxn ang="0">
                      <a:pos x="261" y="82"/>
                    </a:cxn>
                    <a:cxn ang="0">
                      <a:pos x="277" y="91"/>
                    </a:cxn>
                    <a:cxn ang="0">
                      <a:pos x="289" y="103"/>
                    </a:cxn>
                    <a:cxn ang="0">
                      <a:pos x="297" y="123"/>
                    </a:cxn>
                    <a:cxn ang="0">
                      <a:pos x="302" y="133"/>
                    </a:cxn>
                    <a:cxn ang="0">
                      <a:pos x="309" y="156"/>
                    </a:cxn>
                    <a:cxn ang="0">
                      <a:pos x="313" y="181"/>
                    </a:cxn>
                    <a:cxn ang="0">
                      <a:pos x="323" y="185"/>
                    </a:cxn>
                    <a:cxn ang="0">
                      <a:pos x="332" y="197"/>
                    </a:cxn>
                    <a:cxn ang="0">
                      <a:pos x="342" y="212"/>
                    </a:cxn>
                    <a:cxn ang="0">
                      <a:pos x="342" y="221"/>
                    </a:cxn>
                    <a:cxn ang="0">
                      <a:pos x="344" y="238"/>
                    </a:cxn>
                    <a:cxn ang="0">
                      <a:pos x="321" y="242"/>
                    </a:cxn>
                    <a:cxn ang="0">
                      <a:pos x="293" y="244"/>
                    </a:cxn>
                    <a:cxn ang="0">
                      <a:pos x="271" y="239"/>
                    </a:cxn>
                    <a:cxn ang="0">
                      <a:pos x="255" y="238"/>
                    </a:cxn>
                    <a:cxn ang="0">
                      <a:pos x="237" y="227"/>
                    </a:cxn>
                    <a:cxn ang="0">
                      <a:pos x="162" y="224"/>
                    </a:cxn>
                    <a:cxn ang="0">
                      <a:pos x="111" y="236"/>
                    </a:cxn>
                    <a:cxn ang="0">
                      <a:pos x="57" y="244"/>
                    </a:cxn>
                    <a:cxn ang="0">
                      <a:pos x="43" y="242"/>
                    </a:cxn>
                    <a:cxn ang="0">
                      <a:pos x="47" y="199"/>
                    </a:cxn>
                    <a:cxn ang="0">
                      <a:pos x="98" y="188"/>
                    </a:cxn>
                    <a:cxn ang="0">
                      <a:pos x="127" y="183"/>
                    </a:cxn>
                    <a:cxn ang="0">
                      <a:pos x="143" y="182"/>
                    </a:cxn>
                    <a:cxn ang="0">
                      <a:pos x="175" y="194"/>
                    </a:cxn>
                    <a:cxn ang="0">
                      <a:pos x="203" y="189"/>
                    </a:cxn>
                    <a:cxn ang="0">
                      <a:pos x="206" y="177"/>
                    </a:cxn>
                    <a:cxn ang="0">
                      <a:pos x="191" y="177"/>
                    </a:cxn>
                    <a:cxn ang="0">
                      <a:pos x="165" y="172"/>
                    </a:cxn>
                    <a:cxn ang="0">
                      <a:pos x="140" y="162"/>
                    </a:cxn>
                    <a:cxn ang="0">
                      <a:pos x="120" y="163"/>
                    </a:cxn>
                  </a:cxnLst>
                  <a:rect l="0" t="0" r="r" b="b"/>
                  <a:pathLst>
                    <a:path w="344" h="244">
                      <a:moveTo>
                        <a:pt x="55" y="174"/>
                      </a:moveTo>
                      <a:lnTo>
                        <a:pt x="54" y="174"/>
                      </a:lnTo>
                      <a:lnTo>
                        <a:pt x="50" y="168"/>
                      </a:lnTo>
                      <a:lnTo>
                        <a:pt x="43" y="160"/>
                      </a:lnTo>
                      <a:lnTo>
                        <a:pt x="41" y="147"/>
                      </a:lnTo>
                      <a:lnTo>
                        <a:pt x="39" y="144"/>
                      </a:lnTo>
                      <a:lnTo>
                        <a:pt x="33" y="138"/>
                      </a:lnTo>
                      <a:lnTo>
                        <a:pt x="28" y="129"/>
                      </a:lnTo>
                      <a:lnTo>
                        <a:pt x="18" y="119"/>
                      </a:lnTo>
                      <a:lnTo>
                        <a:pt x="14" y="112"/>
                      </a:lnTo>
                      <a:lnTo>
                        <a:pt x="9" y="112"/>
                      </a:lnTo>
                      <a:lnTo>
                        <a:pt x="7" y="113"/>
                      </a:lnTo>
                      <a:lnTo>
                        <a:pt x="4" y="117"/>
                      </a:lnTo>
                      <a:lnTo>
                        <a:pt x="1" y="112"/>
                      </a:lnTo>
                      <a:lnTo>
                        <a:pt x="0" y="109"/>
                      </a:lnTo>
                      <a:lnTo>
                        <a:pt x="1" y="107"/>
                      </a:lnTo>
                      <a:lnTo>
                        <a:pt x="6" y="107"/>
                      </a:lnTo>
                      <a:lnTo>
                        <a:pt x="17" y="103"/>
                      </a:lnTo>
                      <a:lnTo>
                        <a:pt x="31" y="91"/>
                      </a:lnTo>
                      <a:lnTo>
                        <a:pt x="35" y="86"/>
                      </a:lnTo>
                      <a:lnTo>
                        <a:pt x="40" y="77"/>
                      </a:lnTo>
                      <a:lnTo>
                        <a:pt x="55" y="56"/>
                      </a:lnTo>
                      <a:lnTo>
                        <a:pt x="56" y="50"/>
                      </a:lnTo>
                      <a:lnTo>
                        <a:pt x="56" y="33"/>
                      </a:lnTo>
                      <a:lnTo>
                        <a:pt x="57" y="32"/>
                      </a:lnTo>
                      <a:lnTo>
                        <a:pt x="61" y="29"/>
                      </a:lnTo>
                      <a:lnTo>
                        <a:pt x="65" y="22"/>
                      </a:lnTo>
                      <a:lnTo>
                        <a:pt x="70" y="9"/>
                      </a:lnTo>
                      <a:lnTo>
                        <a:pt x="73" y="9"/>
                      </a:lnTo>
                      <a:lnTo>
                        <a:pt x="76" y="7"/>
                      </a:lnTo>
                      <a:lnTo>
                        <a:pt x="83" y="9"/>
                      </a:lnTo>
                      <a:lnTo>
                        <a:pt x="92" y="9"/>
                      </a:lnTo>
                      <a:lnTo>
                        <a:pt x="102" y="11"/>
                      </a:lnTo>
                      <a:lnTo>
                        <a:pt x="109" y="10"/>
                      </a:lnTo>
                      <a:lnTo>
                        <a:pt x="111" y="7"/>
                      </a:lnTo>
                      <a:lnTo>
                        <a:pt x="122" y="5"/>
                      </a:lnTo>
                      <a:lnTo>
                        <a:pt x="131" y="6"/>
                      </a:lnTo>
                      <a:lnTo>
                        <a:pt x="133" y="5"/>
                      </a:lnTo>
                      <a:lnTo>
                        <a:pt x="133" y="1"/>
                      </a:lnTo>
                      <a:lnTo>
                        <a:pt x="135" y="1"/>
                      </a:lnTo>
                      <a:lnTo>
                        <a:pt x="141" y="1"/>
                      </a:lnTo>
                      <a:lnTo>
                        <a:pt x="146" y="0"/>
                      </a:lnTo>
                      <a:lnTo>
                        <a:pt x="152" y="2"/>
                      </a:lnTo>
                      <a:lnTo>
                        <a:pt x="168" y="2"/>
                      </a:lnTo>
                      <a:lnTo>
                        <a:pt x="169" y="4"/>
                      </a:lnTo>
                      <a:lnTo>
                        <a:pt x="174" y="2"/>
                      </a:lnTo>
                      <a:lnTo>
                        <a:pt x="176" y="7"/>
                      </a:lnTo>
                      <a:lnTo>
                        <a:pt x="183" y="9"/>
                      </a:lnTo>
                      <a:lnTo>
                        <a:pt x="194" y="17"/>
                      </a:lnTo>
                      <a:lnTo>
                        <a:pt x="195" y="23"/>
                      </a:lnTo>
                      <a:lnTo>
                        <a:pt x="202" y="31"/>
                      </a:lnTo>
                      <a:lnTo>
                        <a:pt x="206" y="29"/>
                      </a:lnTo>
                      <a:lnTo>
                        <a:pt x="212" y="28"/>
                      </a:lnTo>
                      <a:lnTo>
                        <a:pt x="212" y="32"/>
                      </a:lnTo>
                      <a:lnTo>
                        <a:pt x="216" y="33"/>
                      </a:lnTo>
                      <a:lnTo>
                        <a:pt x="221" y="29"/>
                      </a:lnTo>
                      <a:lnTo>
                        <a:pt x="223" y="29"/>
                      </a:lnTo>
                      <a:lnTo>
                        <a:pt x="233" y="44"/>
                      </a:lnTo>
                      <a:lnTo>
                        <a:pt x="238" y="54"/>
                      </a:lnTo>
                      <a:lnTo>
                        <a:pt x="238" y="58"/>
                      </a:lnTo>
                      <a:lnTo>
                        <a:pt x="242" y="59"/>
                      </a:lnTo>
                      <a:lnTo>
                        <a:pt x="245" y="64"/>
                      </a:lnTo>
                      <a:lnTo>
                        <a:pt x="245" y="66"/>
                      </a:lnTo>
                      <a:lnTo>
                        <a:pt x="248" y="68"/>
                      </a:lnTo>
                      <a:lnTo>
                        <a:pt x="251" y="66"/>
                      </a:lnTo>
                      <a:lnTo>
                        <a:pt x="253" y="66"/>
                      </a:lnTo>
                      <a:lnTo>
                        <a:pt x="255" y="74"/>
                      </a:lnTo>
                      <a:lnTo>
                        <a:pt x="258" y="75"/>
                      </a:lnTo>
                      <a:lnTo>
                        <a:pt x="260" y="79"/>
                      </a:lnTo>
                      <a:lnTo>
                        <a:pt x="256" y="80"/>
                      </a:lnTo>
                      <a:lnTo>
                        <a:pt x="256" y="81"/>
                      </a:lnTo>
                      <a:lnTo>
                        <a:pt x="261" y="82"/>
                      </a:lnTo>
                      <a:lnTo>
                        <a:pt x="264" y="86"/>
                      </a:lnTo>
                      <a:lnTo>
                        <a:pt x="267" y="88"/>
                      </a:lnTo>
                      <a:lnTo>
                        <a:pt x="271" y="88"/>
                      </a:lnTo>
                      <a:lnTo>
                        <a:pt x="277" y="91"/>
                      </a:lnTo>
                      <a:lnTo>
                        <a:pt x="280" y="95"/>
                      </a:lnTo>
                      <a:lnTo>
                        <a:pt x="281" y="99"/>
                      </a:lnTo>
                      <a:lnTo>
                        <a:pt x="283" y="101"/>
                      </a:lnTo>
                      <a:lnTo>
                        <a:pt x="289" y="103"/>
                      </a:lnTo>
                      <a:lnTo>
                        <a:pt x="296" y="109"/>
                      </a:lnTo>
                      <a:lnTo>
                        <a:pt x="298" y="112"/>
                      </a:lnTo>
                      <a:lnTo>
                        <a:pt x="299" y="115"/>
                      </a:lnTo>
                      <a:lnTo>
                        <a:pt x="297" y="123"/>
                      </a:lnTo>
                      <a:lnTo>
                        <a:pt x="297" y="129"/>
                      </a:lnTo>
                      <a:lnTo>
                        <a:pt x="299" y="129"/>
                      </a:lnTo>
                      <a:lnTo>
                        <a:pt x="301" y="133"/>
                      </a:lnTo>
                      <a:lnTo>
                        <a:pt x="302" y="133"/>
                      </a:lnTo>
                      <a:lnTo>
                        <a:pt x="305" y="136"/>
                      </a:lnTo>
                      <a:lnTo>
                        <a:pt x="307" y="144"/>
                      </a:lnTo>
                      <a:lnTo>
                        <a:pt x="307" y="150"/>
                      </a:lnTo>
                      <a:lnTo>
                        <a:pt x="309" y="156"/>
                      </a:lnTo>
                      <a:lnTo>
                        <a:pt x="310" y="160"/>
                      </a:lnTo>
                      <a:lnTo>
                        <a:pt x="305" y="167"/>
                      </a:lnTo>
                      <a:lnTo>
                        <a:pt x="305" y="169"/>
                      </a:lnTo>
                      <a:lnTo>
                        <a:pt x="313" y="181"/>
                      </a:lnTo>
                      <a:lnTo>
                        <a:pt x="315" y="187"/>
                      </a:lnTo>
                      <a:lnTo>
                        <a:pt x="316" y="188"/>
                      </a:lnTo>
                      <a:lnTo>
                        <a:pt x="320" y="188"/>
                      </a:lnTo>
                      <a:lnTo>
                        <a:pt x="323" y="185"/>
                      </a:lnTo>
                      <a:lnTo>
                        <a:pt x="328" y="185"/>
                      </a:lnTo>
                      <a:lnTo>
                        <a:pt x="328" y="189"/>
                      </a:lnTo>
                      <a:lnTo>
                        <a:pt x="331" y="193"/>
                      </a:lnTo>
                      <a:lnTo>
                        <a:pt x="332" y="197"/>
                      </a:lnTo>
                      <a:lnTo>
                        <a:pt x="335" y="199"/>
                      </a:lnTo>
                      <a:lnTo>
                        <a:pt x="337" y="204"/>
                      </a:lnTo>
                      <a:lnTo>
                        <a:pt x="341" y="209"/>
                      </a:lnTo>
                      <a:lnTo>
                        <a:pt x="342" y="212"/>
                      </a:lnTo>
                      <a:lnTo>
                        <a:pt x="341" y="212"/>
                      </a:lnTo>
                      <a:lnTo>
                        <a:pt x="340" y="214"/>
                      </a:lnTo>
                      <a:lnTo>
                        <a:pt x="342" y="217"/>
                      </a:lnTo>
                      <a:lnTo>
                        <a:pt x="342" y="221"/>
                      </a:lnTo>
                      <a:lnTo>
                        <a:pt x="339" y="225"/>
                      </a:lnTo>
                      <a:lnTo>
                        <a:pt x="340" y="232"/>
                      </a:lnTo>
                      <a:lnTo>
                        <a:pt x="344" y="236"/>
                      </a:lnTo>
                      <a:lnTo>
                        <a:pt x="344" y="238"/>
                      </a:lnTo>
                      <a:lnTo>
                        <a:pt x="341" y="239"/>
                      </a:lnTo>
                      <a:lnTo>
                        <a:pt x="331" y="239"/>
                      </a:lnTo>
                      <a:lnTo>
                        <a:pt x="325" y="242"/>
                      </a:lnTo>
                      <a:lnTo>
                        <a:pt x="321" y="242"/>
                      </a:lnTo>
                      <a:lnTo>
                        <a:pt x="310" y="241"/>
                      </a:lnTo>
                      <a:lnTo>
                        <a:pt x="308" y="242"/>
                      </a:lnTo>
                      <a:lnTo>
                        <a:pt x="301" y="242"/>
                      </a:lnTo>
                      <a:lnTo>
                        <a:pt x="293" y="244"/>
                      </a:lnTo>
                      <a:lnTo>
                        <a:pt x="287" y="244"/>
                      </a:lnTo>
                      <a:lnTo>
                        <a:pt x="282" y="242"/>
                      </a:lnTo>
                      <a:lnTo>
                        <a:pt x="278" y="242"/>
                      </a:lnTo>
                      <a:lnTo>
                        <a:pt x="271" y="239"/>
                      </a:lnTo>
                      <a:lnTo>
                        <a:pt x="264" y="239"/>
                      </a:lnTo>
                      <a:lnTo>
                        <a:pt x="258" y="233"/>
                      </a:lnTo>
                      <a:lnTo>
                        <a:pt x="255" y="235"/>
                      </a:lnTo>
                      <a:lnTo>
                        <a:pt x="255" y="238"/>
                      </a:lnTo>
                      <a:lnTo>
                        <a:pt x="248" y="237"/>
                      </a:lnTo>
                      <a:lnTo>
                        <a:pt x="248" y="231"/>
                      </a:lnTo>
                      <a:lnTo>
                        <a:pt x="245" y="228"/>
                      </a:lnTo>
                      <a:lnTo>
                        <a:pt x="237" y="227"/>
                      </a:lnTo>
                      <a:lnTo>
                        <a:pt x="231" y="228"/>
                      </a:lnTo>
                      <a:lnTo>
                        <a:pt x="226" y="225"/>
                      </a:lnTo>
                      <a:lnTo>
                        <a:pt x="212" y="224"/>
                      </a:lnTo>
                      <a:lnTo>
                        <a:pt x="162" y="224"/>
                      </a:lnTo>
                      <a:lnTo>
                        <a:pt x="159" y="225"/>
                      </a:lnTo>
                      <a:lnTo>
                        <a:pt x="135" y="225"/>
                      </a:lnTo>
                      <a:lnTo>
                        <a:pt x="122" y="231"/>
                      </a:lnTo>
                      <a:lnTo>
                        <a:pt x="111" y="236"/>
                      </a:lnTo>
                      <a:lnTo>
                        <a:pt x="102" y="238"/>
                      </a:lnTo>
                      <a:lnTo>
                        <a:pt x="72" y="237"/>
                      </a:lnTo>
                      <a:lnTo>
                        <a:pt x="68" y="239"/>
                      </a:lnTo>
                      <a:lnTo>
                        <a:pt x="57" y="244"/>
                      </a:lnTo>
                      <a:lnTo>
                        <a:pt x="50" y="244"/>
                      </a:lnTo>
                      <a:lnTo>
                        <a:pt x="46" y="243"/>
                      </a:lnTo>
                      <a:lnTo>
                        <a:pt x="45" y="241"/>
                      </a:lnTo>
                      <a:lnTo>
                        <a:pt x="43" y="242"/>
                      </a:lnTo>
                      <a:lnTo>
                        <a:pt x="44" y="241"/>
                      </a:lnTo>
                      <a:lnTo>
                        <a:pt x="41" y="239"/>
                      </a:lnTo>
                      <a:lnTo>
                        <a:pt x="43" y="205"/>
                      </a:lnTo>
                      <a:lnTo>
                        <a:pt x="47" y="199"/>
                      </a:lnTo>
                      <a:lnTo>
                        <a:pt x="86" y="195"/>
                      </a:lnTo>
                      <a:lnTo>
                        <a:pt x="94" y="195"/>
                      </a:lnTo>
                      <a:lnTo>
                        <a:pt x="95" y="195"/>
                      </a:lnTo>
                      <a:lnTo>
                        <a:pt x="98" y="188"/>
                      </a:lnTo>
                      <a:lnTo>
                        <a:pt x="103" y="187"/>
                      </a:lnTo>
                      <a:lnTo>
                        <a:pt x="106" y="188"/>
                      </a:lnTo>
                      <a:lnTo>
                        <a:pt x="119" y="187"/>
                      </a:lnTo>
                      <a:lnTo>
                        <a:pt x="127" y="183"/>
                      </a:lnTo>
                      <a:lnTo>
                        <a:pt x="131" y="178"/>
                      </a:lnTo>
                      <a:lnTo>
                        <a:pt x="133" y="177"/>
                      </a:lnTo>
                      <a:lnTo>
                        <a:pt x="140" y="178"/>
                      </a:lnTo>
                      <a:lnTo>
                        <a:pt x="143" y="182"/>
                      </a:lnTo>
                      <a:lnTo>
                        <a:pt x="151" y="184"/>
                      </a:lnTo>
                      <a:lnTo>
                        <a:pt x="159" y="189"/>
                      </a:lnTo>
                      <a:lnTo>
                        <a:pt x="167" y="190"/>
                      </a:lnTo>
                      <a:lnTo>
                        <a:pt x="175" y="194"/>
                      </a:lnTo>
                      <a:lnTo>
                        <a:pt x="183" y="194"/>
                      </a:lnTo>
                      <a:lnTo>
                        <a:pt x="185" y="195"/>
                      </a:lnTo>
                      <a:lnTo>
                        <a:pt x="191" y="192"/>
                      </a:lnTo>
                      <a:lnTo>
                        <a:pt x="203" y="189"/>
                      </a:lnTo>
                      <a:lnTo>
                        <a:pt x="207" y="185"/>
                      </a:lnTo>
                      <a:lnTo>
                        <a:pt x="207" y="182"/>
                      </a:lnTo>
                      <a:lnTo>
                        <a:pt x="207" y="177"/>
                      </a:lnTo>
                      <a:lnTo>
                        <a:pt x="206" y="177"/>
                      </a:lnTo>
                      <a:lnTo>
                        <a:pt x="203" y="177"/>
                      </a:lnTo>
                      <a:lnTo>
                        <a:pt x="200" y="176"/>
                      </a:lnTo>
                      <a:lnTo>
                        <a:pt x="195" y="176"/>
                      </a:lnTo>
                      <a:lnTo>
                        <a:pt x="191" y="177"/>
                      </a:lnTo>
                      <a:lnTo>
                        <a:pt x="180" y="182"/>
                      </a:lnTo>
                      <a:lnTo>
                        <a:pt x="175" y="181"/>
                      </a:lnTo>
                      <a:lnTo>
                        <a:pt x="169" y="178"/>
                      </a:lnTo>
                      <a:lnTo>
                        <a:pt x="165" y="172"/>
                      </a:lnTo>
                      <a:lnTo>
                        <a:pt x="164" y="171"/>
                      </a:lnTo>
                      <a:lnTo>
                        <a:pt x="152" y="171"/>
                      </a:lnTo>
                      <a:lnTo>
                        <a:pt x="146" y="163"/>
                      </a:lnTo>
                      <a:lnTo>
                        <a:pt x="140" y="162"/>
                      </a:lnTo>
                      <a:lnTo>
                        <a:pt x="137" y="161"/>
                      </a:lnTo>
                      <a:lnTo>
                        <a:pt x="131" y="162"/>
                      </a:lnTo>
                      <a:lnTo>
                        <a:pt x="126" y="165"/>
                      </a:lnTo>
                      <a:lnTo>
                        <a:pt x="120" y="163"/>
                      </a:lnTo>
                      <a:lnTo>
                        <a:pt x="115" y="168"/>
                      </a:lnTo>
                      <a:lnTo>
                        <a:pt x="111" y="174"/>
                      </a:lnTo>
                      <a:lnTo>
                        <a:pt x="55" y="17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2" name="Freeform 48"/>
                <p:cNvSpPr>
                  <a:spLocks noChangeAspect="1"/>
                </p:cNvSpPr>
                <p:nvPr/>
              </p:nvSpPr>
              <p:spPr bwMode="gray">
                <a:xfrm>
                  <a:off x="5276055" y="3708747"/>
                  <a:ext cx="190500" cy="187325"/>
                </a:xfrm>
                <a:custGeom>
                  <a:avLst/>
                  <a:gdLst/>
                  <a:ahLst/>
                  <a:cxnLst>
                    <a:cxn ang="0">
                      <a:pos x="450" y="144"/>
                    </a:cxn>
                    <a:cxn ang="0">
                      <a:pos x="521" y="238"/>
                    </a:cxn>
                    <a:cxn ang="0">
                      <a:pos x="505" y="292"/>
                    </a:cxn>
                    <a:cxn ang="0">
                      <a:pos x="538" y="325"/>
                    </a:cxn>
                    <a:cxn ang="0">
                      <a:pos x="537" y="349"/>
                    </a:cxn>
                    <a:cxn ang="0">
                      <a:pos x="536" y="380"/>
                    </a:cxn>
                    <a:cxn ang="0">
                      <a:pos x="528" y="402"/>
                    </a:cxn>
                    <a:cxn ang="0">
                      <a:pos x="542" y="432"/>
                    </a:cxn>
                    <a:cxn ang="0">
                      <a:pos x="550" y="467"/>
                    </a:cxn>
                    <a:cxn ang="0">
                      <a:pos x="561" y="488"/>
                    </a:cxn>
                    <a:cxn ang="0">
                      <a:pos x="587" y="514"/>
                    </a:cxn>
                    <a:cxn ang="0">
                      <a:pos x="593" y="526"/>
                    </a:cxn>
                    <a:cxn ang="0">
                      <a:pos x="541" y="557"/>
                    </a:cxn>
                    <a:cxn ang="0">
                      <a:pos x="476" y="564"/>
                    </a:cxn>
                    <a:cxn ang="0">
                      <a:pos x="436" y="583"/>
                    </a:cxn>
                    <a:cxn ang="0">
                      <a:pos x="378" y="589"/>
                    </a:cxn>
                    <a:cxn ang="0">
                      <a:pos x="355" y="580"/>
                    </a:cxn>
                    <a:cxn ang="0">
                      <a:pos x="331" y="584"/>
                    </a:cxn>
                    <a:cxn ang="0">
                      <a:pos x="280" y="567"/>
                    </a:cxn>
                    <a:cxn ang="0">
                      <a:pos x="270" y="531"/>
                    </a:cxn>
                    <a:cxn ang="0">
                      <a:pos x="249" y="476"/>
                    </a:cxn>
                    <a:cxn ang="0">
                      <a:pos x="229" y="473"/>
                    </a:cxn>
                    <a:cxn ang="0">
                      <a:pos x="208" y="475"/>
                    </a:cxn>
                    <a:cxn ang="0">
                      <a:pos x="178" y="459"/>
                    </a:cxn>
                    <a:cxn ang="0">
                      <a:pos x="125" y="440"/>
                    </a:cxn>
                    <a:cxn ang="0">
                      <a:pos x="95" y="418"/>
                    </a:cxn>
                    <a:cxn ang="0">
                      <a:pos x="65" y="386"/>
                    </a:cxn>
                    <a:cxn ang="0">
                      <a:pos x="49" y="328"/>
                    </a:cxn>
                    <a:cxn ang="0">
                      <a:pos x="11" y="278"/>
                    </a:cxn>
                    <a:cxn ang="0">
                      <a:pos x="9" y="231"/>
                    </a:cxn>
                    <a:cxn ang="0">
                      <a:pos x="0" y="187"/>
                    </a:cxn>
                    <a:cxn ang="0">
                      <a:pos x="39" y="159"/>
                    </a:cxn>
                    <a:cxn ang="0">
                      <a:pos x="64" y="121"/>
                    </a:cxn>
                    <a:cxn ang="0">
                      <a:pos x="52" y="102"/>
                    </a:cxn>
                    <a:cxn ang="0">
                      <a:pos x="49" y="83"/>
                    </a:cxn>
                    <a:cxn ang="0">
                      <a:pos x="66" y="46"/>
                    </a:cxn>
                    <a:cxn ang="0">
                      <a:pos x="66" y="5"/>
                    </a:cxn>
                    <a:cxn ang="0">
                      <a:pos x="119" y="7"/>
                    </a:cxn>
                    <a:cxn ang="0">
                      <a:pos x="118" y="83"/>
                    </a:cxn>
                    <a:cxn ang="0">
                      <a:pos x="133" y="88"/>
                    </a:cxn>
                    <a:cxn ang="0">
                      <a:pos x="148" y="75"/>
                    </a:cxn>
                    <a:cxn ang="0">
                      <a:pos x="173" y="86"/>
                    </a:cxn>
                    <a:cxn ang="0">
                      <a:pos x="186" y="84"/>
                    </a:cxn>
                    <a:cxn ang="0">
                      <a:pos x="214" y="79"/>
                    </a:cxn>
                    <a:cxn ang="0">
                      <a:pos x="209" y="66"/>
                    </a:cxn>
                    <a:cxn ang="0">
                      <a:pos x="209" y="48"/>
                    </a:cxn>
                    <a:cxn ang="0">
                      <a:pos x="225" y="35"/>
                    </a:cxn>
                    <a:cxn ang="0">
                      <a:pos x="238" y="21"/>
                    </a:cxn>
                    <a:cxn ang="0">
                      <a:pos x="251" y="0"/>
                    </a:cxn>
                  </a:cxnLst>
                  <a:rect l="0" t="0" r="r" b="b"/>
                  <a:pathLst>
                    <a:path w="596" h="591">
                      <a:moveTo>
                        <a:pt x="442" y="112"/>
                      </a:moveTo>
                      <a:lnTo>
                        <a:pt x="445" y="117"/>
                      </a:lnTo>
                      <a:lnTo>
                        <a:pt x="445" y="125"/>
                      </a:lnTo>
                      <a:lnTo>
                        <a:pt x="450" y="144"/>
                      </a:lnTo>
                      <a:lnTo>
                        <a:pt x="453" y="155"/>
                      </a:lnTo>
                      <a:lnTo>
                        <a:pt x="531" y="201"/>
                      </a:lnTo>
                      <a:lnTo>
                        <a:pt x="528" y="207"/>
                      </a:lnTo>
                      <a:lnTo>
                        <a:pt x="521" y="238"/>
                      </a:lnTo>
                      <a:lnTo>
                        <a:pt x="517" y="244"/>
                      </a:lnTo>
                      <a:lnTo>
                        <a:pt x="514" y="256"/>
                      </a:lnTo>
                      <a:lnTo>
                        <a:pt x="504" y="281"/>
                      </a:lnTo>
                      <a:lnTo>
                        <a:pt x="505" y="292"/>
                      </a:lnTo>
                      <a:lnTo>
                        <a:pt x="507" y="298"/>
                      </a:lnTo>
                      <a:lnTo>
                        <a:pt x="523" y="309"/>
                      </a:lnTo>
                      <a:lnTo>
                        <a:pt x="530" y="317"/>
                      </a:lnTo>
                      <a:lnTo>
                        <a:pt x="538" y="325"/>
                      </a:lnTo>
                      <a:lnTo>
                        <a:pt x="544" y="336"/>
                      </a:lnTo>
                      <a:lnTo>
                        <a:pt x="544" y="341"/>
                      </a:lnTo>
                      <a:lnTo>
                        <a:pt x="542" y="342"/>
                      </a:lnTo>
                      <a:lnTo>
                        <a:pt x="537" y="349"/>
                      </a:lnTo>
                      <a:lnTo>
                        <a:pt x="536" y="362"/>
                      </a:lnTo>
                      <a:lnTo>
                        <a:pt x="533" y="368"/>
                      </a:lnTo>
                      <a:lnTo>
                        <a:pt x="537" y="374"/>
                      </a:lnTo>
                      <a:lnTo>
                        <a:pt x="536" y="380"/>
                      </a:lnTo>
                      <a:lnTo>
                        <a:pt x="538" y="385"/>
                      </a:lnTo>
                      <a:lnTo>
                        <a:pt x="537" y="395"/>
                      </a:lnTo>
                      <a:lnTo>
                        <a:pt x="531" y="395"/>
                      </a:lnTo>
                      <a:lnTo>
                        <a:pt x="528" y="402"/>
                      </a:lnTo>
                      <a:lnTo>
                        <a:pt x="531" y="412"/>
                      </a:lnTo>
                      <a:lnTo>
                        <a:pt x="537" y="425"/>
                      </a:lnTo>
                      <a:lnTo>
                        <a:pt x="542" y="429"/>
                      </a:lnTo>
                      <a:lnTo>
                        <a:pt x="542" y="432"/>
                      </a:lnTo>
                      <a:lnTo>
                        <a:pt x="538" y="435"/>
                      </a:lnTo>
                      <a:lnTo>
                        <a:pt x="550" y="455"/>
                      </a:lnTo>
                      <a:lnTo>
                        <a:pt x="552" y="460"/>
                      </a:lnTo>
                      <a:lnTo>
                        <a:pt x="550" y="467"/>
                      </a:lnTo>
                      <a:lnTo>
                        <a:pt x="555" y="472"/>
                      </a:lnTo>
                      <a:lnTo>
                        <a:pt x="558" y="478"/>
                      </a:lnTo>
                      <a:lnTo>
                        <a:pt x="558" y="484"/>
                      </a:lnTo>
                      <a:lnTo>
                        <a:pt x="561" y="488"/>
                      </a:lnTo>
                      <a:lnTo>
                        <a:pt x="561" y="497"/>
                      </a:lnTo>
                      <a:lnTo>
                        <a:pt x="573" y="503"/>
                      </a:lnTo>
                      <a:lnTo>
                        <a:pt x="577" y="513"/>
                      </a:lnTo>
                      <a:lnTo>
                        <a:pt x="587" y="514"/>
                      </a:lnTo>
                      <a:lnTo>
                        <a:pt x="592" y="518"/>
                      </a:lnTo>
                      <a:lnTo>
                        <a:pt x="595" y="519"/>
                      </a:lnTo>
                      <a:lnTo>
                        <a:pt x="596" y="525"/>
                      </a:lnTo>
                      <a:lnTo>
                        <a:pt x="593" y="526"/>
                      </a:lnTo>
                      <a:lnTo>
                        <a:pt x="579" y="536"/>
                      </a:lnTo>
                      <a:lnTo>
                        <a:pt x="564" y="550"/>
                      </a:lnTo>
                      <a:lnTo>
                        <a:pt x="560" y="552"/>
                      </a:lnTo>
                      <a:lnTo>
                        <a:pt x="541" y="557"/>
                      </a:lnTo>
                      <a:lnTo>
                        <a:pt x="507" y="569"/>
                      </a:lnTo>
                      <a:lnTo>
                        <a:pt x="499" y="570"/>
                      </a:lnTo>
                      <a:lnTo>
                        <a:pt x="489" y="570"/>
                      </a:lnTo>
                      <a:lnTo>
                        <a:pt x="476" y="564"/>
                      </a:lnTo>
                      <a:lnTo>
                        <a:pt x="467" y="567"/>
                      </a:lnTo>
                      <a:lnTo>
                        <a:pt x="453" y="568"/>
                      </a:lnTo>
                      <a:lnTo>
                        <a:pt x="440" y="581"/>
                      </a:lnTo>
                      <a:lnTo>
                        <a:pt x="436" y="583"/>
                      </a:lnTo>
                      <a:lnTo>
                        <a:pt x="429" y="583"/>
                      </a:lnTo>
                      <a:lnTo>
                        <a:pt x="398" y="581"/>
                      </a:lnTo>
                      <a:lnTo>
                        <a:pt x="387" y="589"/>
                      </a:lnTo>
                      <a:lnTo>
                        <a:pt x="378" y="589"/>
                      </a:lnTo>
                      <a:lnTo>
                        <a:pt x="371" y="591"/>
                      </a:lnTo>
                      <a:lnTo>
                        <a:pt x="366" y="590"/>
                      </a:lnTo>
                      <a:lnTo>
                        <a:pt x="361" y="588"/>
                      </a:lnTo>
                      <a:lnTo>
                        <a:pt x="355" y="580"/>
                      </a:lnTo>
                      <a:lnTo>
                        <a:pt x="348" y="578"/>
                      </a:lnTo>
                      <a:lnTo>
                        <a:pt x="340" y="578"/>
                      </a:lnTo>
                      <a:lnTo>
                        <a:pt x="334" y="583"/>
                      </a:lnTo>
                      <a:lnTo>
                        <a:pt x="331" y="584"/>
                      </a:lnTo>
                      <a:lnTo>
                        <a:pt x="290" y="583"/>
                      </a:lnTo>
                      <a:lnTo>
                        <a:pt x="290" y="579"/>
                      </a:lnTo>
                      <a:lnTo>
                        <a:pt x="285" y="570"/>
                      </a:lnTo>
                      <a:lnTo>
                        <a:pt x="280" y="567"/>
                      </a:lnTo>
                      <a:lnTo>
                        <a:pt x="275" y="559"/>
                      </a:lnTo>
                      <a:lnTo>
                        <a:pt x="274" y="557"/>
                      </a:lnTo>
                      <a:lnTo>
                        <a:pt x="275" y="538"/>
                      </a:lnTo>
                      <a:lnTo>
                        <a:pt x="270" y="531"/>
                      </a:lnTo>
                      <a:lnTo>
                        <a:pt x="269" y="513"/>
                      </a:lnTo>
                      <a:lnTo>
                        <a:pt x="264" y="494"/>
                      </a:lnTo>
                      <a:lnTo>
                        <a:pt x="261" y="487"/>
                      </a:lnTo>
                      <a:lnTo>
                        <a:pt x="249" y="476"/>
                      </a:lnTo>
                      <a:lnTo>
                        <a:pt x="237" y="472"/>
                      </a:lnTo>
                      <a:lnTo>
                        <a:pt x="232" y="480"/>
                      </a:lnTo>
                      <a:lnTo>
                        <a:pt x="230" y="476"/>
                      </a:lnTo>
                      <a:lnTo>
                        <a:pt x="229" y="473"/>
                      </a:lnTo>
                      <a:lnTo>
                        <a:pt x="226" y="472"/>
                      </a:lnTo>
                      <a:lnTo>
                        <a:pt x="221" y="472"/>
                      </a:lnTo>
                      <a:lnTo>
                        <a:pt x="210" y="476"/>
                      </a:lnTo>
                      <a:lnTo>
                        <a:pt x="208" y="475"/>
                      </a:lnTo>
                      <a:lnTo>
                        <a:pt x="203" y="468"/>
                      </a:lnTo>
                      <a:lnTo>
                        <a:pt x="193" y="470"/>
                      </a:lnTo>
                      <a:lnTo>
                        <a:pt x="182" y="462"/>
                      </a:lnTo>
                      <a:lnTo>
                        <a:pt x="178" y="459"/>
                      </a:lnTo>
                      <a:lnTo>
                        <a:pt x="176" y="456"/>
                      </a:lnTo>
                      <a:lnTo>
                        <a:pt x="165" y="456"/>
                      </a:lnTo>
                      <a:lnTo>
                        <a:pt x="154" y="452"/>
                      </a:lnTo>
                      <a:lnTo>
                        <a:pt x="125" y="440"/>
                      </a:lnTo>
                      <a:lnTo>
                        <a:pt x="117" y="438"/>
                      </a:lnTo>
                      <a:lnTo>
                        <a:pt x="109" y="434"/>
                      </a:lnTo>
                      <a:lnTo>
                        <a:pt x="105" y="427"/>
                      </a:lnTo>
                      <a:lnTo>
                        <a:pt x="95" y="418"/>
                      </a:lnTo>
                      <a:lnTo>
                        <a:pt x="87" y="416"/>
                      </a:lnTo>
                      <a:lnTo>
                        <a:pt x="81" y="417"/>
                      </a:lnTo>
                      <a:lnTo>
                        <a:pt x="70" y="398"/>
                      </a:lnTo>
                      <a:lnTo>
                        <a:pt x="65" y="386"/>
                      </a:lnTo>
                      <a:lnTo>
                        <a:pt x="58" y="374"/>
                      </a:lnTo>
                      <a:lnTo>
                        <a:pt x="49" y="352"/>
                      </a:lnTo>
                      <a:lnTo>
                        <a:pt x="50" y="338"/>
                      </a:lnTo>
                      <a:lnTo>
                        <a:pt x="49" y="328"/>
                      </a:lnTo>
                      <a:lnTo>
                        <a:pt x="31" y="310"/>
                      </a:lnTo>
                      <a:lnTo>
                        <a:pt x="9" y="298"/>
                      </a:lnTo>
                      <a:lnTo>
                        <a:pt x="6" y="284"/>
                      </a:lnTo>
                      <a:lnTo>
                        <a:pt x="11" y="278"/>
                      </a:lnTo>
                      <a:lnTo>
                        <a:pt x="15" y="272"/>
                      </a:lnTo>
                      <a:lnTo>
                        <a:pt x="11" y="258"/>
                      </a:lnTo>
                      <a:lnTo>
                        <a:pt x="9" y="246"/>
                      </a:lnTo>
                      <a:lnTo>
                        <a:pt x="9" y="231"/>
                      </a:lnTo>
                      <a:lnTo>
                        <a:pt x="5" y="225"/>
                      </a:lnTo>
                      <a:lnTo>
                        <a:pt x="1" y="222"/>
                      </a:lnTo>
                      <a:lnTo>
                        <a:pt x="0" y="206"/>
                      </a:lnTo>
                      <a:lnTo>
                        <a:pt x="0" y="187"/>
                      </a:lnTo>
                      <a:lnTo>
                        <a:pt x="3" y="186"/>
                      </a:lnTo>
                      <a:lnTo>
                        <a:pt x="14" y="183"/>
                      </a:lnTo>
                      <a:lnTo>
                        <a:pt x="28" y="179"/>
                      </a:lnTo>
                      <a:lnTo>
                        <a:pt x="39" y="159"/>
                      </a:lnTo>
                      <a:lnTo>
                        <a:pt x="44" y="153"/>
                      </a:lnTo>
                      <a:lnTo>
                        <a:pt x="50" y="139"/>
                      </a:lnTo>
                      <a:lnTo>
                        <a:pt x="60" y="127"/>
                      </a:lnTo>
                      <a:lnTo>
                        <a:pt x="64" y="121"/>
                      </a:lnTo>
                      <a:lnTo>
                        <a:pt x="64" y="113"/>
                      </a:lnTo>
                      <a:lnTo>
                        <a:pt x="62" y="107"/>
                      </a:lnTo>
                      <a:lnTo>
                        <a:pt x="58" y="104"/>
                      </a:lnTo>
                      <a:lnTo>
                        <a:pt x="52" y="102"/>
                      </a:lnTo>
                      <a:lnTo>
                        <a:pt x="48" y="99"/>
                      </a:lnTo>
                      <a:lnTo>
                        <a:pt x="48" y="95"/>
                      </a:lnTo>
                      <a:lnTo>
                        <a:pt x="48" y="89"/>
                      </a:lnTo>
                      <a:lnTo>
                        <a:pt x="49" y="83"/>
                      </a:lnTo>
                      <a:lnTo>
                        <a:pt x="54" y="78"/>
                      </a:lnTo>
                      <a:lnTo>
                        <a:pt x="65" y="63"/>
                      </a:lnTo>
                      <a:lnTo>
                        <a:pt x="68" y="53"/>
                      </a:lnTo>
                      <a:lnTo>
                        <a:pt x="66" y="46"/>
                      </a:lnTo>
                      <a:lnTo>
                        <a:pt x="62" y="31"/>
                      </a:lnTo>
                      <a:lnTo>
                        <a:pt x="49" y="10"/>
                      </a:lnTo>
                      <a:lnTo>
                        <a:pt x="44" y="3"/>
                      </a:lnTo>
                      <a:lnTo>
                        <a:pt x="66" y="5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118" y="0"/>
                      </a:lnTo>
                      <a:lnTo>
                        <a:pt x="119" y="7"/>
                      </a:lnTo>
                      <a:lnTo>
                        <a:pt x="118" y="26"/>
                      </a:lnTo>
                      <a:lnTo>
                        <a:pt x="114" y="40"/>
                      </a:lnTo>
                      <a:lnTo>
                        <a:pt x="113" y="61"/>
                      </a:lnTo>
                      <a:lnTo>
                        <a:pt x="118" y="83"/>
                      </a:lnTo>
                      <a:lnTo>
                        <a:pt x="117" y="90"/>
                      </a:lnTo>
                      <a:lnTo>
                        <a:pt x="122" y="99"/>
                      </a:lnTo>
                      <a:lnTo>
                        <a:pt x="129" y="95"/>
                      </a:lnTo>
                      <a:lnTo>
                        <a:pt x="133" y="88"/>
                      </a:lnTo>
                      <a:lnTo>
                        <a:pt x="139" y="86"/>
                      </a:lnTo>
                      <a:lnTo>
                        <a:pt x="138" y="78"/>
                      </a:lnTo>
                      <a:lnTo>
                        <a:pt x="143" y="72"/>
                      </a:lnTo>
                      <a:lnTo>
                        <a:pt x="148" y="75"/>
                      </a:lnTo>
                      <a:lnTo>
                        <a:pt x="157" y="85"/>
                      </a:lnTo>
                      <a:lnTo>
                        <a:pt x="163" y="90"/>
                      </a:lnTo>
                      <a:lnTo>
                        <a:pt x="170" y="86"/>
                      </a:lnTo>
                      <a:lnTo>
                        <a:pt x="173" y="86"/>
                      </a:lnTo>
                      <a:lnTo>
                        <a:pt x="176" y="107"/>
                      </a:lnTo>
                      <a:lnTo>
                        <a:pt x="183" y="101"/>
                      </a:lnTo>
                      <a:lnTo>
                        <a:pt x="182" y="94"/>
                      </a:lnTo>
                      <a:lnTo>
                        <a:pt x="186" y="84"/>
                      </a:lnTo>
                      <a:lnTo>
                        <a:pt x="189" y="83"/>
                      </a:lnTo>
                      <a:lnTo>
                        <a:pt x="200" y="83"/>
                      </a:lnTo>
                      <a:lnTo>
                        <a:pt x="205" y="83"/>
                      </a:lnTo>
                      <a:lnTo>
                        <a:pt x="214" y="79"/>
                      </a:lnTo>
                      <a:lnTo>
                        <a:pt x="225" y="72"/>
                      </a:lnTo>
                      <a:lnTo>
                        <a:pt x="226" y="69"/>
                      </a:lnTo>
                      <a:lnTo>
                        <a:pt x="224" y="64"/>
                      </a:lnTo>
                      <a:lnTo>
                        <a:pt x="209" y="66"/>
                      </a:lnTo>
                      <a:lnTo>
                        <a:pt x="200" y="62"/>
                      </a:lnTo>
                      <a:lnTo>
                        <a:pt x="202" y="58"/>
                      </a:lnTo>
                      <a:lnTo>
                        <a:pt x="211" y="52"/>
                      </a:lnTo>
                      <a:lnTo>
                        <a:pt x="209" y="48"/>
                      </a:lnTo>
                      <a:lnTo>
                        <a:pt x="211" y="46"/>
                      </a:lnTo>
                      <a:lnTo>
                        <a:pt x="219" y="46"/>
                      </a:lnTo>
                      <a:lnTo>
                        <a:pt x="220" y="42"/>
                      </a:lnTo>
                      <a:lnTo>
                        <a:pt x="225" y="35"/>
                      </a:lnTo>
                      <a:lnTo>
                        <a:pt x="226" y="30"/>
                      </a:lnTo>
                      <a:lnTo>
                        <a:pt x="231" y="29"/>
                      </a:lnTo>
                      <a:lnTo>
                        <a:pt x="234" y="20"/>
                      </a:lnTo>
                      <a:lnTo>
                        <a:pt x="238" y="21"/>
                      </a:lnTo>
                      <a:lnTo>
                        <a:pt x="240" y="18"/>
                      </a:lnTo>
                      <a:lnTo>
                        <a:pt x="236" y="12"/>
                      </a:lnTo>
                      <a:lnTo>
                        <a:pt x="240" y="5"/>
                      </a:lnTo>
                      <a:lnTo>
                        <a:pt x="251" y="0"/>
                      </a:lnTo>
                      <a:lnTo>
                        <a:pt x="442" y="11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3" name="Freeform 49"/>
                <p:cNvSpPr>
                  <a:spLocks noChangeAspect="1"/>
                </p:cNvSpPr>
                <p:nvPr/>
              </p:nvSpPr>
              <p:spPr bwMode="gray">
                <a:xfrm>
                  <a:off x="4528343" y="3518247"/>
                  <a:ext cx="52388" cy="52388"/>
                </a:xfrm>
                <a:custGeom>
                  <a:avLst/>
                  <a:gdLst/>
                  <a:ahLst/>
                  <a:cxnLst>
                    <a:cxn ang="0">
                      <a:pos x="8" y="51"/>
                    </a:cxn>
                    <a:cxn ang="0">
                      <a:pos x="17" y="50"/>
                    </a:cxn>
                    <a:cxn ang="0">
                      <a:pos x="23" y="39"/>
                    </a:cxn>
                    <a:cxn ang="0">
                      <a:pos x="32" y="37"/>
                    </a:cxn>
                    <a:cxn ang="0">
                      <a:pos x="37" y="31"/>
                    </a:cxn>
                    <a:cxn ang="0">
                      <a:pos x="46" y="16"/>
                    </a:cxn>
                    <a:cxn ang="0">
                      <a:pos x="49" y="6"/>
                    </a:cxn>
                    <a:cxn ang="0">
                      <a:pos x="61" y="7"/>
                    </a:cxn>
                    <a:cxn ang="0">
                      <a:pos x="70" y="5"/>
                    </a:cxn>
                    <a:cxn ang="0">
                      <a:pos x="76" y="0"/>
                    </a:cxn>
                    <a:cxn ang="0">
                      <a:pos x="115" y="1"/>
                    </a:cxn>
                    <a:cxn ang="0">
                      <a:pos x="125" y="12"/>
                    </a:cxn>
                    <a:cxn ang="0">
                      <a:pos x="134" y="21"/>
                    </a:cxn>
                    <a:cxn ang="0">
                      <a:pos x="136" y="27"/>
                    </a:cxn>
                    <a:cxn ang="0">
                      <a:pos x="135" y="32"/>
                    </a:cxn>
                    <a:cxn ang="0">
                      <a:pos x="145" y="35"/>
                    </a:cxn>
                    <a:cxn ang="0">
                      <a:pos x="143" y="40"/>
                    </a:cxn>
                    <a:cxn ang="0">
                      <a:pos x="143" y="45"/>
                    </a:cxn>
                    <a:cxn ang="0">
                      <a:pos x="146" y="53"/>
                    </a:cxn>
                    <a:cxn ang="0">
                      <a:pos x="152" y="60"/>
                    </a:cxn>
                    <a:cxn ang="0">
                      <a:pos x="153" y="71"/>
                    </a:cxn>
                    <a:cxn ang="0">
                      <a:pos x="146" y="85"/>
                    </a:cxn>
                    <a:cxn ang="0">
                      <a:pos x="143" y="92"/>
                    </a:cxn>
                    <a:cxn ang="0">
                      <a:pos x="162" y="82"/>
                    </a:cxn>
                    <a:cxn ang="0">
                      <a:pos x="164" y="85"/>
                    </a:cxn>
                    <a:cxn ang="0">
                      <a:pos x="163" y="93"/>
                    </a:cxn>
                    <a:cxn ang="0">
                      <a:pos x="167" y="98"/>
                    </a:cxn>
                    <a:cxn ang="0">
                      <a:pos x="152" y="105"/>
                    </a:cxn>
                    <a:cxn ang="0">
                      <a:pos x="150" y="123"/>
                    </a:cxn>
                    <a:cxn ang="0">
                      <a:pos x="143" y="129"/>
                    </a:cxn>
                    <a:cxn ang="0">
                      <a:pos x="136" y="136"/>
                    </a:cxn>
                    <a:cxn ang="0">
                      <a:pos x="121" y="146"/>
                    </a:cxn>
                    <a:cxn ang="0">
                      <a:pos x="113" y="148"/>
                    </a:cxn>
                    <a:cxn ang="0">
                      <a:pos x="112" y="156"/>
                    </a:cxn>
                    <a:cxn ang="0">
                      <a:pos x="108" y="163"/>
                    </a:cxn>
                    <a:cxn ang="0">
                      <a:pos x="102" y="166"/>
                    </a:cxn>
                    <a:cxn ang="0">
                      <a:pos x="61" y="147"/>
                    </a:cxn>
                    <a:cxn ang="0">
                      <a:pos x="51" y="140"/>
                    </a:cxn>
                    <a:cxn ang="0">
                      <a:pos x="32" y="124"/>
                    </a:cxn>
                    <a:cxn ang="0">
                      <a:pos x="23" y="118"/>
                    </a:cxn>
                    <a:cxn ang="0">
                      <a:pos x="22" y="110"/>
                    </a:cxn>
                    <a:cxn ang="0">
                      <a:pos x="16" y="102"/>
                    </a:cxn>
                    <a:cxn ang="0">
                      <a:pos x="5" y="93"/>
                    </a:cxn>
                    <a:cxn ang="0">
                      <a:pos x="8" y="86"/>
                    </a:cxn>
                    <a:cxn ang="0">
                      <a:pos x="13" y="87"/>
                    </a:cxn>
                    <a:cxn ang="0">
                      <a:pos x="11" y="82"/>
                    </a:cxn>
                    <a:cxn ang="0">
                      <a:pos x="5" y="78"/>
                    </a:cxn>
                    <a:cxn ang="0">
                      <a:pos x="5" y="65"/>
                    </a:cxn>
                    <a:cxn ang="0">
                      <a:pos x="0" y="60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167" h="166">
                      <a:moveTo>
                        <a:pt x="2" y="49"/>
                      </a:moveTo>
                      <a:lnTo>
                        <a:pt x="8" y="51"/>
                      </a:lnTo>
                      <a:lnTo>
                        <a:pt x="14" y="51"/>
                      </a:lnTo>
                      <a:lnTo>
                        <a:pt x="17" y="50"/>
                      </a:lnTo>
                      <a:lnTo>
                        <a:pt x="19" y="49"/>
                      </a:lnTo>
                      <a:lnTo>
                        <a:pt x="23" y="39"/>
                      </a:lnTo>
                      <a:lnTo>
                        <a:pt x="28" y="39"/>
                      </a:lnTo>
                      <a:lnTo>
                        <a:pt x="32" y="37"/>
                      </a:lnTo>
                      <a:lnTo>
                        <a:pt x="32" y="32"/>
                      </a:lnTo>
                      <a:lnTo>
                        <a:pt x="37" y="31"/>
                      </a:lnTo>
                      <a:lnTo>
                        <a:pt x="43" y="23"/>
                      </a:lnTo>
                      <a:lnTo>
                        <a:pt x="46" y="16"/>
                      </a:lnTo>
                      <a:lnTo>
                        <a:pt x="45" y="7"/>
                      </a:lnTo>
                      <a:lnTo>
                        <a:pt x="49" y="6"/>
                      </a:lnTo>
                      <a:lnTo>
                        <a:pt x="57" y="5"/>
                      </a:lnTo>
                      <a:lnTo>
                        <a:pt x="61" y="7"/>
                      </a:lnTo>
                      <a:lnTo>
                        <a:pt x="65" y="7"/>
                      </a:lnTo>
                      <a:lnTo>
                        <a:pt x="70" y="5"/>
                      </a:lnTo>
                      <a:lnTo>
                        <a:pt x="76" y="5"/>
                      </a:lnTo>
                      <a:lnTo>
                        <a:pt x="76" y="0"/>
                      </a:lnTo>
                      <a:lnTo>
                        <a:pt x="102" y="0"/>
                      </a:lnTo>
                      <a:lnTo>
                        <a:pt x="115" y="1"/>
                      </a:lnTo>
                      <a:lnTo>
                        <a:pt x="119" y="8"/>
                      </a:lnTo>
                      <a:lnTo>
                        <a:pt x="125" y="12"/>
                      </a:lnTo>
                      <a:lnTo>
                        <a:pt x="129" y="17"/>
                      </a:lnTo>
                      <a:lnTo>
                        <a:pt x="134" y="21"/>
                      </a:lnTo>
                      <a:lnTo>
                        <a:pt x="134" y="23"/>
                      </a:lnTo>
                      <a:lnTo>
                        <a:pt x="136" y="27"/>
                      </a:lnTo>
                      <a:lnTo>
                        <a:pt x="135" y="29"/>
                      </a:lnTo>
                      <a:lnTo>
                        <a:pt x="135" y="32"/>
                      </a:lnTo>
                      <a:lnTo>
                        <a:pt x="142" y="34"/>
                      </a:lnTo>
                      <a:lnTo>
                        <a:pt x="145" y="35"/>
                      </a:lnTo>
                      <a:lnTo>
                        <a:pt x="145" y="38"/>
                      </a:lnTo>
                      <a:lnTo>
                        <a:pt x="143" y="40"/>
                      </a:lnTo>
                      <a:lnTo>
                        <a:pt x="145" y="45"/>
                      </a:lnTo>
                      <a:lnTo>
                        <a:pt x="143" y="45"/>
                      </a:lnTo>
                      <a:lnTo>
                        <a:pt x="145" y="50"/>
                      </a:lnTo>
                      <a:lnTo>
                        <a:pt x="146" y="53"/>
                      </a:lnTo>
                      <a:lnTo>
                        <a:pt x="151" y="56"/>
                      </a:lnTo>
                      <a:lnTo>
                        <a:pt x="152" y="60"/>
                      </a:lnTo>
                      <a:lnTo>
                        <a:pt x="155" y="70"/>
                      </a:lnTo>
                      <a:lnTo>
                        <a:pt x="153" y="71"/>
                      </a:lnTo>
                      <a:lnTo>
                        <a:pt x="148" y="74"/>
                      </a:lnTo>
                      <a:lnTo>
                        <a:pt x="146" y="85"/>
                      </a:lnTo>
                      <a:lnTo>
                        <a:pt x="143" y="90"/>
                      </a:lnTo>
                      <a:lnTo>
                        <a:pt x="143" y="92"/>
                      </a:lnTo>
                      <a:lnTo>
                        <a:pt x="156" y="87"/>
                      </a:lnTo>
                      <a:lnTo>
                        <a:pt x="162" y="82"/>
                      </a:lnTo>
                      <a:lnTo>
                        <a:pt x="163" y="82"/>
                      </a:lnTo>
                      <a:lnTo>
                        <a:pt x="164" y="85"/>
                      </a:lnTo>
                      <a:lnTo>
                        <a:pt x="164" y="88"/>
                      </a:lnTo>
                      <a:lnTo>
                        <a:pt x="163" y="93"/>
                      </a:lnTo>
                      <a:lnTo>
                        <a:pt x="167" y="97"/>
                      </a:lnTo>
                      <a:lnTo>
                        <a:pt x="167" y="98"/>
                      </a:lnTo>
                      <a:lnTo>
                        <a:pt x="157" y="99"/>
                      </a:lnTo>
                      <a:lnTo>
                        <a:pt x="152" y="105"/>
                      </a:lnTo>
                      <a:lnTo>
                        <a:pt x="150" y="107"/>
                      </a:lnTo>
                      <a:lnTo>
                        <a:pt x="150" y="123"/>
                      </a:lnTo>
                      <a:lnTo>
                        <a:pt x="146" y="124"/>
                      </a:lnTo>
                      <a:lnTo>
                        <a:pt x="143" y="129"/>
                      </a:lnTo>
                      <a:lnTo>
                        <a:pt x="140" y="129"/>
                      </a:lnTo>
                      <a:lnTo>
                        <a:pt x="136" y="136"/>
                      </a:lnTo>
                      <a:lnTo>
                        <a:pt x="130" y="137"/>
                      </a:lnTo>
                      <a:lnTo>
                        <a:pt x="121" y="146"/>
                      </a:lnTo>
                      <a:lnTo>
                        <a:pt x="118" y="148"/>
                      </a:lnTo>
                      <a:lnTo>
                        <a:pt x="113" y="148"/>
                      </a:lnTo>
                      <a:lnTo>
                        <a:pt x="112" y="151"/>
                      </a:lnTo>
                      <a:lnTo>
                        <a:pt x="112" y="156"/>
                      </a:lnTo>
                      <a:lnTo>
                        <a:pt x="109" y="157"/>
                      </a:lnTo>
                      <a:lnTo>
                        <a:pt x="108" y="163"/>
                      </a:lnTo>
                      <a:lnTo>
                        <a:pt x="103" y="166"/>
                      </a:lnTo>
                      <a:lnTo>
                        <a:pt x="102" y="166"/>
                      </a:lnTo>
                      <a:lnTo>
                        <a:pt x="91" y="163"/>
                      </a:lnTo>
                      <a:lnTo>
                        <a:pt x="61" y="147"/>
                      </a:lnTo>
                      <a:lnTo>
                        <a:pt x="53" y="146"/>
                      </a:lnTo>
                      <a:lnTo>
                        <a:pt x="51" y="140"/>
                      </a:lnTo>
                      <a:lnTo>
                        <a:pt x="48" y="135"/>
                      </a:lnTo>
                      <a:lnTo>
                        <a:pt x="32" y="124"/>
                      </a:lnTo>
                      <a:lnTo>
                        <a:pt x="24" y="120"/>
                      </a:lnTo>
                      <a:lnTo>
                        <a:pt x="23" y="118"/>
                      </a:lnTo>
                      <a:lnTo>
                        <a:pt x="23" y="113"/>
                      </a:lnTo>
                      <a:lnTo>
                        <a:pt x="22" y="110"/>
                      </a:lnTo>
                      <a:lnTo>
                        <a:pt x="22" y="107"/>
                      </a:lnTo>
                      <a:lnTo>
                        <a:pt x="16" y="102"/>
                      </a:lnTo>
                      <a:lnTo>
                        <a:pt x="10" y="102"/>
                      </a:lnTo>
                      <a:lnTo>
                        <a:pt x="5" y="93"/>
                      </a:lnTo>
                      <a:lnTo>
                        <a:pt x="5" y="86"/>
                      </a:lnTo>
                      <a:lnTo>
                        <a:pt x="8" y="86"/>
                      </a:lnTo>
                      <a:lnTo>
                        <a:pt x="10" y="87"/>
                      </a:lnTo>
                      <a:lnTo>
                        <a:pt x="13" y="87"/>
                      </a:lnTo>
                      <a:lnTo>
                        <a:pt x="13" y="86"/>
                      </a:lnTo>
                      <a:lnTo>
                        <a:pt x="11" y="82"/>
                      </a:lnTo>
                      <a:lnTo>
                        <a:pt x="7" y="81"/>
                      </a:lnTo>
                      <a:lnTo>
                        <a:pt x="5" y="78"/>
                      </a:lnTo>
                      <a:lnTo>
                        <a:pt x="6" y="71"/>
                      </a:lnTo>
                      <a:lnTo>
                        <a:pt x="5" y="65"/>
                      </a:lnTo>
                      <a:lnTo>
                        <a:pt x="3" y="62"/>
                      </a:ln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4" name="Freeform 50"/>
                <p:cNvSpPr>
                  <a:spLocks noChangeAspect="1"/>
                </p:cNvSpPr>
                <p:nvPr/>
              </p:nvSpPr>
              <p:spPr bwMode="gray">
                <a:xfrm>
                  <a:off x="4610893" y="3505547"/>
                  <a:ext cx="106363" cy="111125"/>
                </a:xfrm>
                <a:custGeom>
                  <a:avLst/>
                  <a:gdLst/>
                  <a:ahLst/>
                  <a:cxnLst>
                    <a:cxn ang="0">
                      <a:pos x="97" y="342"/>
                    </a:cxn>
                    <a:cxn ang="0">
                      <a:pos x="173" y="317"/>
                    </a:cxn>
                    <a:cxn ang="0">
                      <a:pos x="258" y="307"/>
                    </a:cxn>
                    <a:cxn ang="0">
                      <a:pos x="301" y="315"/>
                    </a:cxn>
                    <a:cxn ang="0">
                      <a:pos x="317" y="310"/>
                    </a:cxn>
                    <a:cxn ang="0">
                      <a:pos x="318" y="280"/>
                    </a:cxn>
                    <a:cxn ang="0">
                      <a:pos x="296" y="238"/>
                    </a:cxn>
                    <a:cxn ang="0">
                      <a:pos x="307" y="199"/>
                    </a:cxn>
                    <a:cxn ang="0">
                      <a:pos x="318" y="161"/>
                    </a:cxn>
                    <a:cxn ang="0">
                      <a:pos x="332" y="144"/>
                    </a:cxn>
                    <a:cxn ang="0">
                      <a:pos x="327" y="95"/>
                    </a:cxn>
                    <a:cxn ang="0">
                      <a:pos x="326" y="82"/>
                    </a:cxn>
                    <a:cxn ang="0">
                      <a:pos x="322" y="70"/>
                    </a:cxn>
                    <a:cxn ang="0">
                      <a:pos x="307" y="54"/>
                    </a:cxn>
                    <a:cxn ang="0">
                      <a:pos x="290" y="48"/>
                    </a:cxn>
                    <a:cxn ang="0">
                      <a:pos x="250" y="49"/>
                    </a:cxn>
                    <a:cxn ang="0">
                      <a:pos x="230" y="61"/>
                    </a:cxn>
                    <a:cxn ang="0">
                      <a:pos x="218" y="57"/>
                    </a:cxn>
                    <a:cxn ang="0">
                      <a:pos x="205" y="50"/>
                    </a:cxn>
                    <a:cxn ang="0">
                      <a:pos x="197" y="39"/>
                    </a:cxn>
                    <a:cxn ang="0">
                      <a:pos x="188" y="30"/>
                    </a:cxn>
                    <a:cxn ang="0">
                      <a:pos x="173" y="25"/>
                    </a:cxn>
                    <a:cxn ang="0">
                      <a:pos x="154" y="16"/>
                    </a:cxn>
                    <a:cxn ang="0">
                      <a:pos x="140" y="27"/>
                    </a:cxn>
                    <a:cxn ang="0">
                      <a:pos x="129" y="10"/>
                    </a:cxn>
                    <a:cxn ang="0">
                      <a:pos x="124" y="1"/>
                    </a:cxn>
                    <a:cxn ang="0">
                      <a:pos x="108" y="5"/>
                    </a:cxn>
                    <a:cxn ang="0">
                      <a:pos x="105" y="18"/>
                    </a:cxn>
                    <a:cxn ang="0">
                      <a:pos x="86" y="27"/>
                    </a:cxn>
                    <a:cxn ang="0">
                      <a:pos x="73" y="25"/>
                    </a:cxn>
                    <a:cxn ang="0">
                      <a:pos x="65" y="27"/>
                    </a:cxn>
                    <a:cxn ang="0">
                      <a:pos x="53" y="18"/>
                    </a:cxn>
                    <a:cxn ang="0">
                      <a:pos x="42" y="25"/>
                    </a:cxn>
                    <a:cxn ang="0">
                      <a:pos x="26" y="39"/>
                    </a:cxn>
                    <a:cxn ang="0">
                      <a:pos x="24" y="70"/>
                    </a:cxn>
                    <a:cxn ang="0">
                      <a:pos x="37" y="90"/>
                    </a:cxn>
                    <a:cxn ang="0">
                      <a:pos x="42" y="97"/>
                    </a:cxn>
                    <a:cxn ang="0">
                      <a:pos x="41" y="111"/>
                    </a:cxn>
                    <a:cxn ang="0">
                      <a:pos x="47" y="125"/>
                    </a:cxn>
                    <a:cxn ang="0">
                      <a:pos x="41" y="129"/>
                    </a:cxn>
                    <a:cxn ang="0">
                      <a:pos x="17" y="128"/>
                    </a:cxn>
                    <a:cxn ang="0">
                      <a:pos x="17" y="139"/>
                    </a:cxn>
                    <a:cxn ang="0">
                      <a:pos x="31" y="145"/>
                    </a:cxn>
                    <a:cxn ang="0">
                      <a:pos x="28" y="152"/>
                    </a:cxn>
                    <a:cxn ang="0">
                      <a:pos x="22" y="177"/>
                    </a:cxn>
                    <a:cxn ang="0">
                      <a:pos x="8" y="192"/>
                    </a:cxn>
                    <a:cxn ang="0">
                      <a:pos x="17" y="202"/>
                    </a:cxn>
                    <a:cxn ang="0">
                      <a:pos x="0" y="233"/>
                    </a:cxn>
                    <a:cxn ang="0">
                      <a:pos x="8" y="236"/>
                    </a:cxn>
                    <a:cxn ang="0">
                      <a:pos x="22" y="245"/>
                    </a:cxn>
                    <a:cxn ang="0">
                      <a:pos x="38" y="256"/>
                    </a:cxn>
                    <a:cxn ang="0">
                      <a:pos x="52" y="267"/>
                    </a:cxn>
                    <a:cxn ang="0">
                      <a:pos x="65" y="280"/>
                    </a:cxn>
                    <a:cxn ang="0">
                      <a:pos x="66" y="300"/>
                    </a:cxn>
                    <a:cxn ang="0">
                      <a:pos x="57" y="311"/>
                    </a:cxn>
                    <a:cxn ang="0">
                      <a:pos x="57" y="350"/>
                    </a:cxn>
                  </a:cxnLst>
                  <a:rect l="0" t="0" r="r" b="b"/>
                  <a:pathLst>
                    <a:path w="337" h="354">
                      <a:moveTo>
                        <a:pt x="57" y="350"/>
                      </a:moveTo>
                      <a:lnTo>
                        <a:pt x="58" y="353"/>
                      </a:lnTo>
                      <a:lnTo>
                        <a:pt x="74" y="354"/>
                      </a:lnTo>
                      <a:lnTo>
                        <a:pt x="97" y="342"/>
                      </a:lnTo>
                      <a:lnTo>
                        <a:pt x="121" y="332"/>
                      </a:lnTo>
                      <a:lnTo>
                        <a:pt x="135" y="326"/>
                      </a:lnTo>
                      <a:lnTo>
                        <a:pt x="160" y="318"/>
                      </a:lnTo>
                      <a:lnTo>
                        <a:pt x="173" y="317"/>
                      </a:lnTo>
                      <a:lnTo>
                        <a:pt x="208" y="311"/>
                      </a:lnTo>
                      <a:lnTo>
                        <a:pt x="219" y="310"/>
                      </a:lnTo>
                      <a:lnTo>
                        <a:pt x="240" y="307"/>
                      </a:lnTo>
                      <a:lnTo>
                        <a:pt x="258" y="307"/>
                      </a:lnTo>
                      <a:lnTo>
                        <a:pt x="274" y="312"/>
                      </a:lnTo>
                      <a:lnTo>
                        <a:pt x="295" y="316"/>
                      </a:lnTo>
                      <a:lnTo>
                        <a:pt x="299" y="316"/>
                      </a:lnTo>
                      <a:lnTo>
                        <a:pt x="301" y="315"/>
                      </a:lnTo>
                      <a:lnTo>
                        <a:pt x="305" y="308"/>
                      </a:lnTo>
                      <a:lnTo>
                        <a:pt x="307" y="307"/>
                      </a:lnTo>
                      <a:lnTo>
                        <a:pt x="313" y="307"/>
                      </a:lnTo>
                      <a:lnTo>
                        <a:pt x="317" y="310"/>
                      </a:lnTo>
                      <a:lnTo>
                        <a:pt x="323" y="308"/>
                      </a:lnTo>
                      <a:lnTo>
                        <a:pt x="323" y="294"/>
                      </a:lnTo>
                      <a:lnTo>
                        <a:pt x="321" y="281"/>
                      </a:lnTo>
                      <a:lnTo>
                        <a:pt x="318" y="280"/>
                      </a:lnTo>
                      <a:lnTo>
                        <a:pt x="311" y="279"/>
                      </a:lnTo>
                      <a:lnTo>
                        <a:pt x="307" y="274"/>
                      </a:lnTo>
                      <a:lnTo>
                        <a:pt x="304" y="258"/>
                      </a:lnTo>
                      <a:lnTo>
                        <a:pt x="296" y="238"/>
                      </a:lnTo>
                      <a:lnTo>
                        <a:pt x="296" y="230"/>
                      </a:lnTo>
                      <a:lnTo>
                        <a:pt x="297" y="213"/>
                      </a:lnTo>
                      <a:lnTo>
                        <a:pt x="301" y="206"/>
                      </a:lnTo>
                      <a:lnTo>
                        <a:pt x="307" y="199"/>
                      </a:lnTo>
                      <a:lnTo>
                        <a:pt x="310" y="194"/>
                      </a:lnTo>
                      <a:lnTo>
                        <a:pt x="310" y="183"/>
                      </a:lnTo>
                      <a:lnTo>
                        <a:pt x="312" y="174"/>
                      </a:lnTo>
                      <a:lnTo>
                        <a:pt x="318" y="161"/>
                      </a:lnTo>
                      <a:lnTo>
                        <a:pt x="322" y="152"/>
                      </a:lnTo>
                      <a:lnTo>
                        <a:pt x="324" y="150"/>
                      </a:lnTo>
                      <a:lnTo>
                        <a:pt x="328" y="145"/>
                      </a:lnTo>
                      <a:lnTo>
                        <a:pt x="332" y="144"/>
                      </a:lnTo>
                      <a:lnTo>
                        <a:pt x="332" y="139"/>
                      </a:lnTo>
                      <a:lnTo>
                        <a:pt x="337" y="138"/>
                      </a:lnTo>
                      <a:lnTo>
                        <a:pt x="334" y="122"/>
                      </a:lnTo>
                      <a:lnTo>
                        <a:pt x="327" y="95"/>
                      </a:lnTo>
                      <a:lnTo>
                        <a:pt x="324" y="91"/>
                      </a:lnTo>
                      <a:lnTo>
                        <a:pt x="321" y="90"/>
                      </a:lnTo>
                      <a:lnTo>
                        <a:pt x="321" y="87"/>
                      </a:lnTo>
                      <a:lnTo>
                        <a:pt x="326" y="82"/>
                      </a:lnTo>
                      <a:lnTo>
                        <a:pt x="323" y="77"/>
                      </a:lnTo>
                      <a:lnTo>
                        <a:pt x="324" y="74"/>
                      </a:lnTo>
                      <a:lnTo>
                        <a:pt x="324" y="68"/>
                      </a:lnTo>
                      <a:lnTo>
                        <a:pt x="322" y="70"/>
                      </a:lnTo>
                      <a:lnTo>
                        <a:pt x="316" y="70"/>
                      </a:lnTo>
                      <a:lnTo>
                        <a:pt x="313" y="69"/>
                      </a:lnTo>
                      <a:lnTo>
                        <a:pt x="308" y="59"/>
                      </a:lnTo>
                      <a:lnTo>
                        <a:pt x="307" y="54"/>
                      </a:lnTo>
                      <a:lnTo>
                        <a:pt x="302" y="53"/>
                      </a:lnTo>
                      <a:lnTo>
                        <a:pt x="296" y="43"/>
                      </a:lnTo>
                      <a:lnTo>
                        <a:pt x="295" y="43"/>
                      </a:lnTo>
                      <a:lnTo>
                        <a:pt x="290" y="48"/>
                      </a:lnTo>
                      <a:lnTo>
                        <a:pt x="279" y="43"/>
                      </a:lnTo>
                      <a:lnTo>
                        <a:pt x="272" y="43"/>
                      </a:lnTo>
                      <a:lnTo>
                        <a:pt x="262" y="46"/>
                      </a:lnTo>
                      <a:lnTo>
                        <a:pt x="250" y="49"/>
                      </a:lnTo>
                      <a:lnTo>
                        <a:pt x="242" y="52"/>
                      </a:lnTo>
                      <a:lnTo>
                        <a:pt x="236" y="53"/>
                      </a:lnTo>
                      <a:lnTo>
                        <a:pt x="234" y="59"/>
                      </a:lnTo>
                      <a:lnTo>
                        <a:pt x="230" y="61"/>
                      </a:lnTo>
                      <a:lnTo>
                        <a:pt x="223" y="58"/>
                      </a:lnTo>
                      <a:lnTo>
                        <a:pt x="221" y="54"/>
                      </a:lnTo>
                      <a:lnTo>
                        <a:pt x="220" y="54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8"/>
                      </a:lnTo>
                      <a:lnTo>
                        <a:pt x="207" y="54"/>
                      </a:lnTo>
                      <a:lnTo>
                        <a:pt x="205" y="50"/>
                      </a:lnTo>
                      <a:lnTo>
                        <a:pt x="202" y="47"/>
                      </a:lnTo>
                      <a:lnTo>
                        <a:pt x="198" y="47"/>
                      </a:lnTo>
                      <a:lnTo>
                        <a:pt x="198" y="42"/>
                      </a:lnTo>
                      <a:lnTo>
                        <a:pt x="197" y="39"/>
                      </a:lnTo>
                      <a:lnTo>
                        <a:pt x="194" y="38"/>
                      </a:lnTo>
                      <a:lnTo>
                        <a:pt x="191" y="32"/>
                      </a:lnTo>
                      <a:lnTo>
                        <a:pt x="189" y="31"/>
                      </a:lnTo>
                      <a:lnTo>
                        <a:pt x="188" y="30"/>
                      </a:lnTo>
                      <a:lnTo>
                        <a:pt x="187" y="25"/>
                      </a:lnTo>
                      <a:lnTo>
                        <a:pt x="187" y="23"/>
                      </a:lnTo>
                      <a:lnTo>
                        <a:pt x="184" y="22"/>
                      </a:lnTo>
                      <a:lnTo>
                        <a:pt x="173" y="25"/>
                      </a:lnTo>
                      <a:lnTo>
                        <a:pt x="171" y="23"/>
                      </a:lnTo>
                      <a:lnTo>
                        <a:pt x="167" y="17"/>
                      </a:lnTo>
                      <a:lnTo>
                        <a:pt x="165" y="16"/>
                      </a:lnTo>
                      <a:lnTo>
                        <a:pt x="154" y="16"/>
                      </a:lnTo>
                      <a:lnTo>
                        <a:pt x="150" y="16"/>
                      </a:lnTo>
                      <a:lnTo>
                        <a:pt x="148" y="23"/>
                      </a:lnTo>
                      <a:lnTo>
                        <a:pt x="144" y="23"/>
                      </a:lnTo>
                      <a:lnTo>
                        <a:pt x="140" y="27"/>
                      </a:lnTo>
                      <a:lnTo>
                        <a:pt x="130" y="27"/>
                      </a:lnTo>
                      <a:lnTo>
                        <a:pt x="132" y="25"/>
                      </a:lnTo>
                      <a:lnTo>
                        <a:pt x="130" y="14"/>
                      </a:lnTo>
                      <a:lnTo>
                        <a:pt x="129" y="10"/>
                      </a:lnTo>
                      <a:lnTo>
                        <a:pt x="129" y="9"/>
                      </a:lnTo>
                      <a:lnTo>
                        <a:pt x="129" y="4"/>
                      </a:lnTo>
                      <a:lnTo>
                        <a:pt x="127" y="0"/>
                      </a:lnTo>
                      <a:lnTo>
                        <a:pt x="124" y="1"/>
                      </a:lnTo>
                      <a:lnTo>
                        <a:pt x="118" y="1"/>
                      </a:lnTo>
                      <a:lnTo>
                        <a:pt x="116" y="9"/>
                      </a:lnTo>
                      <a:lnTo>
                        <a:pt x="114" y="9"/>
                      </a:lnTo>
                      <a:lnTo>
                        <a:pt x="108" y="5"/>
                      </a:lnTo>
                      <a:lnTo>
                        <a:pt x="106" y="5"/>
                      </a:lnTo>
                      <a:lnTo>
                        <a:pt x="103" y="9"/>
                      </a:lnTo>
                      <a:lnTo>
                        <a:pt x="103" y="12"/>
                      </a:lnTo>
                      <a:lnTo>
                        <a:pt x="105" y="18"/>
                      </a:lnTo>
                      <a:lnTo>
                        <a:pt x="103" y="21"/>
                      </a:lnTo>
                      <a:lnTo>
                        <a:pt x="92" y="21"/>
                      </a:lnTo>
                      <a:lnTo>
                        <a:pt x="86" y="23"/>
                      </a:lnTo>
                      <a:lnTo>
                        <a:pt x="86" y="27"/>
                      </a:lnTo>
                      <a:lnTo>
                        <a:pt x="84" y="32"/>
                      </a:lnTo>
                      <a:lnTo>
                        <a:pt x="80" y="32"/>
                      </a:lnTo>
                      <a:lnTo>
                        <a:pt x="76" y="30"/>
                      </a:lnTo>
                      <a:lnTo>
                        <a:pt x="73" y="25"/>
                      </a:lnTo>
                      <a:lnTo>
                        <a:pt x="70" y="25"/>
                      </a:lnTo>
                      <a:lnTo>
                        <a:pt x="68" y="26"/>
                      </a:lnTo>
                      <a:lnTo>
                        <a:pt x="66" y="27"/>
                      </a:lnTo>
                      <a:lnTo>
                        <a:pt x="65" y="27"/>
                      </a:lnTo>
                      <a:lnTo>
                        <a:pt x="64" y="21"/>
                      </a:lnTo>
                      <a:lnTo>
                        <a:pt x="60" y="16"/>
                      </a:lnTo>
                      <a:lnTo>
                        <a:pt x="57" y="15"/>
                      </a:lnTo>
                      <a:lnTo>
                        <a:pt x="53" y="18"/>
                      </a:lnTo>
                      <a:lnTo>
                        <a:pt x="48" y="17"/>
                      </a:lnTo>
                      <a:lnTo>
                        <a:pt x="46" y="18"/>
                      </a:lnTo>
                      <a:lnTo>
                        <a:pt x="43" y="21"/>
                      </a:lnTo>
                      <a:lnTo>
                        <a:pt x="42" y="25"/>
                      </a:lnTo>
                      <a:lnTo>
                        <a:pt x="39" y="28"/>
                      </a:lnTo>
                      <a:lnTo>
                        <a:pt x="33" y="30"/>
                      </a:lnTo>
                      <a:lnTo>
                        <a:pt x="32" y="32"/>
                      </a:lnTo>
                      <a:lnTo>
                        <a:pt x="26" y="39"/>
                      </a:lnTo>
                      <a:lnTo>
                        <a:pt x="25" y="42"/>
                      </a:lnTo>
                      <a:lnTo>
                        <a:pt x="22" y="44"/>
                      </a:lnTo>
                      <a:lnTo>
                        <a:pt x="24" y="53"/>
                      </a:lnTo>
                      <a:lnTo>
                        <a:pt x="24" y="70"/>
                      </a:lnTo>
                      <a:lnTo>
                        <a:pt x="24" y="73"/>
                      </a:lnTo>
                      <a:lnTo>
                        <a:pt x="31" y="76"/>
                      </a:lnTo>
                      <a:lnTo>
                        <a:pt x="38" y="76"/>
                      </a:lnTo>
                      <a:lnTo>
                        <a:pt x="37" y="90"/>
                      </a:lnTo>
                      <a:lnTo>
                        <a:pt x="41" y="89"/>
                      </a:lnTo>
                      <a:lnTo>
                        <a:pt x="44" y="93"/>
                      </a:lnTo>
                      <a:lnTo>
                        <a:pt x="44" y="96"/>
                      </a:lnTo>
                      <a:lnTo>
                        <a:pt x="42" y="97"/>
                      </a:lnTo>
                      <a:lnTo>
                        <a:pt x="38" y="101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41" y="111"/>
                      </a:lnTo>
                      <a:lnTo>
                        <a:pt x="44" y="111"/>
                      </a:lnTo>
                      <a:lnTo>
                        <a:pt x="44" y="117"/>
                      </a:lnTo>
                      <a:lnTo>
                        <a:pt x="47" y="120"/>
                      </a:lnTo>
                      <a:lnTo>
                        <a:pt x="47" y="125"/>
                      </a:lnTo>
                      <a:lnTo>
                        <a:pt x="48" y="134"/>
                      </a:lnTo>
                      <a:lnTo>
                        <a:pt x="47" y="134"/>
                      </a:lnTo>
                      <a:lnTo>
                        <a:pt x="44" y="128"/>
                      </a:lnTo>
                      <a:lnTo>
                        <a:pt x="41" y="129"/>
                      </a:lnTo>
                      <a:lnTo>
                        <a:pt x="38" y="129"/>
                      </a:lnTo>
                      <a:lnTo>
                        <a:pt x="35" y="125"/>
                      </a:lnTo>
                      <a:lnTo>
                        <a:pt x="26" y="124"/>
                      </a:lnTo>
                      <a:lnTo>
                        <a:pt x="17" y="128"/>
                      </a:lnTo>
                      <a:lnTo>
                        <a:pt x="17" y="129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17" y="139"/>
                      </a:lnTo>
                      <a:lnTo>
                        <a:pt x="20" y="141"/>
                      </a:lnTo>
                      <a:lnTo>
                        <a:pt x="26" y="141"/>
                      </a:lnTo>
                      <a:lnTo>
                        <a:pt x="30" y="141"/>
                      </a:lnTo>
                      <a:lnTo>
                        <a:pt x="31" y="145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3" y="150"/>
                      </a:lnTo>
                      <a:lnTo>
                        <a:pt x="28" y="152"/>
                      </a:lnTo>
                      <a:lnTo>
                        <a:pt x="27" y="157"/>
                      </a:lnTo>
                      <a:lnTo>
                        <a:pt x="27" y="166"/>
                      </a:lnTo>
                      <a:lnTo>
                        <a:pt x="22" y="172"/>
                      </a:lnTo>
                      <a:lnTo>
                        <a:pt x="22" y="177"/>
                      </a:lnTo>
                      <a:lnTo>
                        <a:pt x="9" y="176"/>
                      </a:lnTo>
                      <a:lnTo>
                        <a:pt x="5" y="178"/>
                      </a:lnTo>
                      <a:lnTo>
                        <a:pt x="6" y="183"/>
                      </a:lnTo>
                      <a:lnTo>
                        <a:pt x="8" y="192"/>
                      </a:lnTo>
                      <a:lnTo>
                        <a:pt x="10" y="193"/>
                      </a:lnTo>
                      <a:lnTo>
                        <a:pt x="12" y="197"/>
                      </a:lnTo>
                      <a:lnTo>
                        <a:pt x="12" y="198"/>
                      </a:lnTo>
                      <a:lnTo>
                        <a:pt x="17" y="202"/>
                      </a:lnTo>
                      <a:lnTo>
                        <a:pt x="14" y="217"/>
                      </a:lnTo>
                      <a:lnTo>
                        <a:pt x="12" y="220"/>
                      </a:lnTo>
                      <a:lnTo>
                        <a:pt x="4" y="227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3" y="235"/>
                      </a:lnTo>
                      <a:lnTo>
                        <a:pt x="4" y="237"/>
                      </a:lnTo>
                      <a:lnTo>
                        <a:pt x="8" y="236"/>
                      </a:lnTo>
                      <a:lnTo>
                        <a:pt x="9" y="238"/>
                      </a:lnTo>
                      <a:lnTo>
                        <a:pt x="11" y="240"/>
                      </a:lnTo>
                      <a:lnTo>
                        <a:pt x="15" y="240"/>
                      </a:lnTo>
                      <a:lnTo>
                        <a:pt x="22" y="245"/>
                      </a:lnTo>
                      <a:lnTo>
                        <a:pt x="32" y="245"/>
                      </a:lnTo>
                      <a:lnTo>
                        <a:pt x="35" y="245"/>
                      </a:lnTo>
                      <a:lnTo>
                        <a:pt x="38" y="252"/>
                      </a:lnTo>
                      <a:lnTo>
                        <a:pt x="38" y="256"/>
                      </a:lnTo>
                      <a:lnTo>
                        <a:pt x="41" y="257"/>
                      </a:lnTo>
                      <a:lnTo>
                        <a:pt x="44" y="262"/>
                      </a:lnTo>
                      <a:lnTo>
                        <a:pt x="46" y="265"/>
                      </a:lnTo>
                      <a:lnTo>
                        <a:pt x="52" y="267"/>
                      </a:lnTo>
                      <a:lnTo>
                        <a:pt x="57" y="272"/>
                      </a:lnTo>
                      <a:lnTo>
                        <a:pt x="63" y="270"/>
                      </a:lnTo>
                      <a:lnTo>
                        <a:pt x="63" y="275"/>
                      </a:lnTo>
                      <a:lnTo>
                        <a:pt x="65" y="280"/>
                      </a:lnTo>
                      <a:lnTo>
                        <a:pt x="66" y="286"/>
                      </a:lnTo>
                      <a:lnTo>
                        <a:pt x="64" y="294"/>
                      </a:lnTo>
                      <a:lnTo>
                        <a:pt x="66" y="299"/>
                      </a:lnTo>
                      <a:lnTo>
                        <a:pt x="66" y="300"/>
                      </a:lnTo>
                      <a:lnTo>
                        <a:pt x="62" y="300"/>
                      </a:lnTo>
                      <a:lnTo>
                        <a:pt x="60" y="303"/>
                      </a:lnTo>
                      <a:lnTo>
                        <a:pt x="60" y="311"/>
                      </a:lnTo>
                      <a:lnTo>
                        <a:pt x="57" y="311"/>
                      </a:lnTo>
                      <a:lnTo>
                        <a:pt x="57" y="313"/>
                      </a:lnTo>
                      <a:lnTo>
                        <a:pt x="57" y="318"/>
                      </a:lnTo>
                      <a:lnTo>
                        <a:pt x="55" y="323"/>
                      </a:lnTo>
                      <a:lnTo>
                        <a:pt x="57" y="35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5" name="Freeform 51"/>
                <p:cNvSpPr>
                  <a:spLocks noChangeAspect="1"/>
                </p:cNvSpPr>
                <p:nvPr/>
              </p:nvSpPr>
              <p:spPr bwMode="gray">
                <a:xfrm>
                  <a:off x="4756943" y="3497609"/>
                  <a:ext cx="38100" cy="90488"/>
                </a:xfrm>
                <a:custGeom>
                  <a:avLst/>
                  <a:gdLst/>
                  <a:ahLst/>
                  <a:cxnLst>
                    <a:cxn ang="0">
                      <a:pos x="80" y="281"/>
                    </a:cxn>
                    <a:cxn ang="0">
                      <a:pos x="77" y="279"/>
                    </a:cxn>
                    <a:cxn ang="0">
                      <a:pos x="61" y="262"/>
                    </a:cxn>
                    <a:cxn ang="0">
                      <a:pos x="53" y="252"/>
                    </a:cxn>
                    <a:cxn ang="0">
                      <a:pos x="48" y="241"/>
                    </a:cxn>
                    <a:cxn ang="0">
                      <a:pos x="47" y="231"/>
                    </a:cxn>
                    <a:cxn ang="0">
                      <a:pos x="46" y="209"/>
                    </a:cxn>
                    <a:cxn ang="0">
                      <a:pos x="47" y="188"/>
                    </a:cxn>
                    <a:cxn ang="0">
                      <a:pos x="43" y="148"/>
                    </a:cxn>
                    <a:cxn ang="0">
                      <a:pos x="42" y="114"/>
                    </a:cxn>
                    <a:cxn ang="0">
                      <a:pos x="41" y="101"/>
                    </a:cxn>
                    <a:cxn ang="0">
                      <a:pos x="38" y="95"/>
                    </a:cxn>
                    <a:cxn ang="0">
                      <a:pos x="34" y="89"/>
                    </a:cxn>
                    <a:cxn ang="0">
                      <a:pos x="32" y="68"/>
                    </a:cxn>
                    <a:cxn ang="0">
                      <a:pos x="29" y="53"/>
                    </a:cxn>
                    <a:cxn ang="0">
                      <a:pos x="25" y="48"/>
                    </a:cxn>
                    <a:cxn ang="0">
                      <a:pos x="18" y="41"/>
                    </a:cxn>
                    <a:cxn ang="0">
                      <a:pos x="14" y="33"/>
                    </a:cxn>
                    <a:cxn ang="0">
                      <a:pos x="5" y="27"/>
                    </a:cxn>
                    <a:cxn ang="0">
                      <a:pos x="4" y="21"/>
                    </a:cxn>
                    <a:cxn ang="0">
                      <a:pos x="8" y="16"/>
                    </a:cxn>
                    <a:cxn ang="0">
                      <a:pos x="8" y="11"/>
                    </a:cxn>
                    <a:cxn ang="0">
                      <a:pos x="11" y="6"/>
                    </a:cxn>
                    <a:cxn ang="0">
                      <a:pos x="10" y="5"/>
                    </a:cxn>
                    <a:cxn ang="0">
                      <a:pos x="2" y="4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5" y="6"/>
                    </a:cxn>
                    <a:cxn ang="0">
                      <a:pos x="38" y="11"/>
                    </a:cxn>
                    <a:cxn ang="0">
                      <a:pos x="42" y="11"/>
                    </a:cxn>
                    <a:cxn ang="0">
                      <a:pos x="45" y="8"/>
                    </a:cxn>
                    <a:cxn ang="0">
                      <a:pos x="59" y="9"/>
                    </a:cxn>
                    <a:cxn ang="0">
                      <a:pos x="61" y="8"/>
                    </a:cxn>
                    <a:cxn ang="0">
                      <a:pos x="58" y="10"/>
                    </a:cxn>
                    <a:cxn ang="0">
                      <a:pos x="57" y="17"/>
                    </a:cxn>
                    <a:cxn ang="0">
                      <a:pos x="53" y="25"/>
                    </a:cxn>
                    <a:cxn ang="0">
                      <a:pos x="52" y="35"/>
                    </a:cxn>
                    <a:cxn ang="0">
                      <a:pos x="52" y="43"/>
                    </a:cxn>
                    <a:cxn ang="0">
                      <a:pos x="57" y="47"/>
                    </a:cxn>
                    <a:cxn ang="0">
                      <a:pos x="63" y="51"/>
                    </a:cxn>
                    <a:cxn ang="0">
                      <a:pos x="67" y="51"/>
                    </a:cxn>
                    <a:cxn ang="0">
                      <a:pos x="72" y="53"/>
                    </a:cxn>
                    <a:cxn ang="0">
                      <a:pos x="84" y="69"/>
                    </a:cxn>
                    <a:cxn ang="0">
                      <a:pos x="93" y="89"/>
                    </a:cxn>
                    <a:cxn ang="0">
                      <a:pos x="99" y="110"/>
                    </a:cxn>
                    <a:cxn ang="0">
                      <a:pos x="102" y="119"/>
                    </a:cxn>
                    <a:cxn ang="0">
                      <a:pos x="104" y="125"/>
                    </a:cxn>
                    <a:cxn ang="0">
                      <a:pos x="106" y="134"/>
                    </a:cxn>
                    <a:cxn ang="0">
                      <a:pos x="108" y="145"/>
                    </a:cxn>
                    <a:cxn ang="0">
                      <a:pos x="110" y="164"/>
                    </a:cxn>
                    <a:cxn ang="0">
                      <a:pos x="110" y="215"/>
                    </a:cxn>
                    <a:cxn ang="0">
                      <a:pos x="106" y="238"/>
                    </a:cxn>
                    <a:cxn ang="0">
                      <a:pos x="106" y="248"/>
                    </a:cxn>
                    <a:cxn ang="0">
                      <a:pos x="110" y="261"/>
                    </a:cxn>
                    <a:cxn ang="0">
                      <a:pos x="112" y="268"/>
                    </a:cxn>
                    <a:cxn ang="0">
                      <a:pos x="113" y="269"/>
                    </a:cxn>
                    <a:cxn ang="0">
                      <a:pos x="120" y="270"/>
                    </a:cxn>
                    <a:cxn ang="0">
                      <a:pos x="99" y="275"/>
                    </a:cxn>
                    <a:cxn ang="0">
                      <a:pos x="80" y="281"/>
                    </a:cxn>
                  </a:cxnLst>
                  <a:rect l="0" t="0" r="r" b="b"/>
                  <a:pathLst>
                    <a:path w="120" h="281">
                      <a:moveTo>
                        <a:pt x="80" y="281"/>
                      </a:moveTo>
                      <a:lnTo>
                        <a:pt x="77" y="279"/>
                      </a:lnTo>
                      <a:lnTo>
                        <a:pt x="61" y="262"/>
                      </a:lnTo>
                      <a:lnTo>
                        <a:pt x="53" y="252"/>
                      </a:lnTo>
                      <a:lnTo>
                        <a:pt x="48" y="241"/>
                      </a:lnTo>
                      <a:lnTo>
                        <a:pt x="47" y="231"/>
                      </a:lnTo>
                      <a:lnTo>
                        <a:pt x="46" y="209"/>
                      </a:lnTo>
                      <a:lnTo>
                        <a:pt x="47" y="188"/>
                      </a:lnTo>
                      <a:lnTo>
                        <a:pt x="43" y="148"/>
                      </a:lnTo>
                      <a:lnTo>
                        <a:pt x="42" y="114"/>
                      </a:lnTo>
                      <a:lnTo>
                        <a:pt x="41" y="101"/>
                      </a:lnTo>
                      <a:lnTo>
                        <a:pt x="38" y="95"/>
                      </a:lnTo>
                      <a:lnTo>
                        <a:pt x="34" y="89"/>
                      </a:lnTo>
                      <a:lnTo>
                        <a:pt x="32" y="68"/>
                      </a:lnTo>
                      <a:lnTo>
                        <a:pt x="29" y="53"/>
                      </a:lnTo>
                      <a:lnTo>
                        <a:pt x="25" y="48"/>
                      </a:lnTo>
                      <a:lnTo>
                        <a:pt x="18" y="41"/>
                      </a:lnTo>
                      <a:lnTo>
                        <a:pt x="14" y="33"/>
                      </a:lnTo>
                      <a:lnTo>
                        <a:pt x="5" y="27"/>
                      </a:lnTo>
                      <a:lnTo>
                        <a:pt x="4" y="21"/>
                      </a:lnTo>
                      <a:lnTo>
                        <a:pt x="8" y="16"/>
                      </a:lnTo>
                      <a:lnTo>
                        <a:pt x="8" y="11"/>
                      </a:lnTo>
                      <a:lnTo>
                        <a:pt x="11" y="6"/>
                      </a:lnTo>
                      <a:lnTo>
                        <a:pt x="10" y="5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5" y="6"/>
                      </a:lnTo>
                      <a:lnTo>
                        <a:pt x="38" y="11"/>
                      </a:lnTo>
                      <a:lnTo>
                        <a:pt x="42" y="11"/>
                      </a:lnTo>
                      <a:lnTo>
                        <a:pt x="45" y="8"/>
                      </a:lnTo>
                      <a:lnTo>
                        <a:pt x="59" y="9"/>
                      </a:lnTo>
                      <a:lnTo>
                        <a:pt x="61" y="8"/>
                      </a:lnTo>
                      <a:lnTo>
                        <a:pt x="58" y="10"/>
                      </a:lnTo>
                      <a:lnTo>
                        <a:pt x="57" y="17"/>
                      </a:lnTo>
                      <a:lnTo>
                        <a:pt x="53" y="25"/>
                      </a:lnTo>
                      <a:lnTo>
                        <a:pt x="52" y="35"/>
                      </a:lnTo>
                      <a:lnTo>
                        <a:pt x="52" y="43"/>
                      </a:lnTo>
                      <a:lnTo>
                        <a:pt x="57" y="47"/>
                      </a:lnTo>
                      <a:lnTo>
                        <a:pt x="63" y="51"/>
                      </a:lnTo>
                      <a:lnTo>
                        <a:pt x="67" y="51"/>
                      </a:lnTo>
                      <a:lnTo>
                        <a:pt x="72" y="53"/>
                      </a:lnTo>
                      <a:lnTo>
                        <a:pt x="84" y="69"/>
                      </a:lnTo>
                      <a:lnTo>
                        <a:pt x="93" y="89"/>
                      </a:lnTo>
                      <a:lnTo>
                        <a:pt x="99" y="110"/>
                      </a:lnTo>
                      <a:lnTo>
                        <a:pt x="102" y="119"/>
                      </a:lnTo>
                      <a:lnTo>
                        <a:pt x="104" y="125"/>
                      </a:lnTo>
                      <a:lnTo>
                        <a:pt x="106" y="134"/>
                      </a:lnTo>
                      <a:lnTo>
                        <a:pt x="108" y="145"/>
                      </a:lnTo>
                      <a:lnTo>
                        <a:pt x="110" y="164"/>
                      </a:lnTo>
                      <a:lnTo>
                        <a:pt x="110" y="215"/>
                      </a:lnTo>
                      <a:lnTo>
                        <a:pt x="106" y="238"/>
                      </a:lnTo>
                      <a:lnTo>
                        <a:pt x="106" y="248"/>
                      </a:lnTo>
                      <a:lnTo>
                        <a:pt x="110" y="261"/>
                      </a:lnTo>
                      <a:lnTo>
                        <a:pt x="112" y="268"/>
                      </a:lnTo>
                      <a:lnTo>
                        <a:pt x="113" y="269"/>
                      </a:lnTo>
                      <a:lnTo>
                        <a:pt x="120" y="270"/>
                      </a:lnTo>
                      <a:lnTo>
                        <a:pt x="99" y="275"/>
                      </a:lnTo>
                      <a:lnTo>
                        <a:pt x="80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6" name="Freeform 52"/>
                <p:cNvSpPr>
                  <a:spLocks noChangeAspect="1"/>
                </p:cNvSpPr>
                <p:nvPr/>
              </p:nvSpPr>
              <p:spPr bwMode="gray">
                <a:xfrm>
                  <a:off x="4972842" y="3600797"/>
                  <a:ext cx="331788" cy="323850"/>
                </a:xfrm>
                <a:custGeom>
                  <a:avLst/>
                  <a:gdLst/>
                  <a:ahLst/>
                  <a:cxnLst>
                    <a:cxn ang="0">
                      <a:pos x="960" y="671"/>
                    </a:cxn>
                    <a:cxn ang="0">
                      <a:pos x="939" y="609"/>
                    </a:cxn>
                    <a:cxn ang="0">
                      <a:pos x="933" y="528"/>
                    </a:cxn>
                    <a:cxn ang="0">
                      <a:pos x="933" y="488"/>
                    </a:cxn>
                    <a:cxn ang="0">
                      <a:pos x="927" y="435"/>
                    </a:cxn>
                    <a:cxn ang="0">
                      <a:pos x="934" y="392"/>
                    </a:cxn>
                    <a:cxn ang="0">
                      <a:pos x="960" y="337"/>
                    </a:cxn>
                    <a:cxn ang="0">
                      <a:pos x="979" y="248"/>
                    </a:cxn>
                    <a:cxn ang="0">
                      <a:pos x="1015" y="202"/>
                    </a:cxn>
                    <a:cxn ang="0">
                      <a:pos x="1043" y="167"/>
                    </a:cxn>
                    <a:cxn ang="0">
                      <a:pos x="1020" y="143"/>
                    </a:cxn>
                    <a:cxn ang="0">
                      <a:pos x="1019" y="90"/>
                    </a:cxn>
                    <a:cxn ang="0">
                      <a:pos x="955" y="36"/>
                    </a:cxn>
                    <a:cxn ang="0">
                      <a:pos x="892" y="52"/>
                    </a:cxn>
                    <a:cxn ang="0">
                      <a:pos x="839" y="5"/>
                    </a:cxn>
                    <a:cxn ang="0">
                      <a:pos x="771" y="0"/>
                    </a:cxn>
                    <a:cxn ang="0">
                      <a:pos x="697" y="16"/>
                    </a:cxn>
                    <a:cxn ang="0">
                      <a:pos x="676" y="10"/>
                    </a:cxn>
                    <a:cxn ang="0">
                      <a:pos x="601" y="27"/>
                    </a:cxn>
                    <a:cxn ang="0">
                      <a:pos x="509" y="53"/>
                    </a:cxn>
                    <a:cxn ang="0">
                      <a:pos x="436" y="25"/>
                    </a:cxn>
                    <a:cxn ang="0">
                      <a:pos x="384" y="16"/>
                    </a:cxn>
                    <a:cxn ang="0">
                      <a:pos x="359" y="75"/>
                    </a:cxn>
                    <a:cxn ang="0">
                      <a:pos x="326" y="159"/>
                    </a:cxn>
                    <a:cxn ang="0">
                      <a:pos x="298" y="327"/>
                    </a:cxn>
                    <a:cxn ang="0">
                      <a:pos x="217" y="423"/>
                    </a:cxn>
                    <a:cxn ang="0">
                      <a:pos x="181" y="516"/>
                    </a:cxn>
                    <a:cxn ang="0">
                      <a:pos x="112" y="531"/>
                    </a:cxn>
                    <a:cxn ang="0">
                      <a:pos x="68" y="551"/>
                    </a:cxn>
                    <a:cxn ang="0">
                      <a:pos x="18" y="560"/>
                    </a:cxn>
                    <a:cxn ang="0">
                      <a:pos x="3" y="612"/>
                    </a:cxn>
                    <a:cxn ang="0">
                      <a:pos x="9" y="624"/>
                    </a:cxn>
                    <a:cxn ang="0">
                      <a:pos x="70" y="606"/>
                    </a:cxn>
                    <a:cxn ang="0">
                      <a:pos x="155" y="606"/>
                    </a:cxn>
                    <a:cxn ang="0">
                      <a:pos x="225" y="613"/>
                    </a:cxn>
                    <a:cxn ang="0">
                      <a:pos x="244" y="654"/>
                    </a:cxn>
                    <a:cxn ang="0">
                      <a:pos x="289" y="727"/>
                    </a:cxn>
                    <a:cxn ang="0">
                      <a:pos x="366" y="725"/>
                    </a:cxn>
                    <a:cxn ang="0">
                      <a:pos x="393" y="694"/>
                    </a:cxn>
                    <a:cxn ang="0">
                      <a:pos x="444" y="664"/>
                    </a:cxn>
                    <a:cxn ang="0">
                      <a:pos x="520" y="699"/>
                    </a:cxn>
                    <a:cxn ang="0">
                      <a:pos x="527" y="781"/>
                    </a:cxn>
                    <a:cxn ang="0">
                      <a:pos x="541" y="850"/>
                    </a:cxn>
                    <a:cxn ang="0">
                      <a:pos x="531" y="894"/>
                    </a:cxn>
                    <a:cxn ang="0">
                      <a:pos x="549" y="908"/>
                    </a:cxn>
                    <a:cxn ang="0">
                      <a:pos x="613" y="891"/>
                    </a:cxn>
                    <a:cxn ang="0">
                      <a:pos x="645" y="882"/>
                    </a:cxn>
                    <a:cxn ang="0">
                      <a:pos x="667" y="903"/>
                    </a:cxn>
                    <a:cxn ang="0">
                      <a:pos x="697" y="901"/>
                    </a:cxn>
                    <a:cxn ang="0">
                      <a:pos x="736" y="925"/>
                    </a:cxn>
                    <a:cxn ang="0">
                      <a:pos x="799" y="934"/>
                    </a:cxn>
                    <a:cxn ang="0">
                      <a:pos x="858" y="961"/>
                    </a:cxn>
                    <a:cxn ang="0">
                      <a:pos x="898" y="999"/>
                    </a:cxn>
                    <a:cxn ang="0">
                      <a:pos x="941" y="1010"/>
                    </a:cxn>
                    <a:cxn ang="0">
                      <a:pos x="959" y="1018"/>
                    </a:cxn>
                    <a:cxn ang="0">
                      <a:pos x="956" y="958"/>
                    </a:cxn>
                    <a:cxn ang="0">
                      <a:pos x="911" y="955"/>
                    </a:cxn>
                    <a:cxn ang="0">
                      <a:pos x="895" y="917"/>
                    </a:cxn>
                    <a:cxn ang="0">
                      <a:pos x="912" y="820"/>
                    </a:cxn>
                    <a:cxn ang="0">
                      <a:pos x="914" y="772"/>
                    </a:cxn>
                    <a:cxn ang="0">
                      <a:pos x="941" y="748"/>
                    </a:cxn>
                  </a:cxnLst>
                  <a:rect l="0" t="0" r="r" b="b"/>
                  <a:pathLst>
                    <a:path w="1045" h="1018">
                      <a:moveTo>
                        <a:pt x="1003" y="735"/>
                      </a:moveTo>
                      <a:lnTo>
                        <a:pt x="995" y="700"/>
                      </a:lnTo>
                      <a:lnTo>
                        <a:pt x="986" y="688"/>
                      </a:lnTo>
                      <a:lnTo>
                        <a:pt x="972" y="684"/>
                      </a:lnTo>
                      <a:lnTo>
                        <a:pt x="960" y="671"/>
                      </a:lnTo>
                      <a:lnTo>
                        <a:pt x="952" y="662"/>
                      </a:lnTo>
                      <a:lnTo>
                        <a:pt x="945" y="646"/>
                      </a:lnTo>
                      <a:lnTo>
                        <a:pt x="940" y="639"/>
                      </a:lnTo>
                      <a:lnTo>
                        <a:pt x="936" y="622"/>
                      </a:lnTo>
                      <a:lnTo>
                        <a:pt x="939" y="609"/>
                      </a:lnTo>
                      <a:lnTo>
                        <a:pt x="939" y="597"/>
                      </a:lnTo>
                      <a:lnTo>
                        <a:pt x="933" y="585"/>
                      </a:lnTo>
                      <a:lnTo>
                        <a:pt x="927" y="566"/>
                      </a:lnTo>
                      <a:lnTo>
                        <a:pt x="928" y="551"/>
                      </a:lnTo>
                      <a:lnTo>
                        <a:pt x="933" y="528"/>
                      </a:lnTo>
                      <a:lnTo>
                        <a:pt x="932" y="517"/>
                      </a:lnTo>
                      <a:lnTo>
                        <a:pt x="928" y="520"/>
                      </a:lnTo>
                      <a:lnTo>
                        <a:pt x="927" y="515"/>
                      </a:lnTo>
                      <a:lnTo>
                        <a:pt x="928" y="503"/>
                      </a:lnTo>
                      <a:lnTo>
                        <a:pt x="933" y="488"/>
                      </a:lnTo>
                      <a:lnTo>
                        <a:pt x="934" y="478"/>
                      </a:lnTo>
                      <a:lnTo>
                        <a:pt x="938" y="471"/>
                      </a:lnTo>
                      <a:lnTo>
                        <a:pt x="935" y="447"/>
                      </a:lnTo>
                      <a:lnTo>
                        <a:pt x="933" y="441"/>
                      </a:lnTo>
                      <a:lnTo>
                        <a:pt x="927" y="435"/>
                      </a:lnTo>
                      <a:lnTo>
                        <a:pt x="922" y="428"/>
                      </a:lnTo>
                      <a:lnTo>
                        <a:pt x="920" y="424"/>
                      </a:lnTo>
                      <a:lnTo>
                        <a:pt x="920" y="417"/>
                      </a:lnTo>
                      <a:lnTo>
                        <a:pt x="930" y="403"/>
                      </a:lnTo>
                      <a:lnTo>
                        <a:pt x="934" y="392"/>
                      </a:lnTo>
                      <a:lnTo>
                        <a:pt x="941" y="379"/>
                      </a:lnTo>
                      <a:lnTo>
                        <a:pt x="949" y="367"/>
                      </a:lnTo>
                      <a:lnTo>
                        <a:pt x="956" y="360"/>
                      </a:lnTo>
                      <a:lnTo>
                        <a:pt x="959" y="358"/>
                      </a:lnTo>
                      <a:lnTo>
                        <a:pt x="960" y="337"/>
                      </a:lnTo>
                      <a:lnTo>
                        <a:pt x="962" y="309"/>
                      </a:lnTo>
                      <a:lnTo>
                        <a:pt x="962" y="295"/>
                      </a:lnTo>
                      <a:lnTo>
                        <a:pt x="970" y="264"/>
                      </a:lnTo>
                      <a:lnTo>
                        <a:pt x="976" y="253"/>
                      </a:lnTo>
                      <a:lnTo>
                        <a:pt x="979" y="248"/>
                      </a:lnTo>
                      <a:lnTo>
                        <a:pt x="992" y="234"/>
                      </a:lnTo>
                      <a:lnTo>
                        <a:pt x="1003" y="221"/>
                      </a:lnTo>
                      <a:lnTo>
                        <a:pt x="1009" y="215"/>
                      </a:lnTo>
                      <a:lnTo>
                        <a:pt x="1011" y="209"/>
                      </a:lnTo>
                      <a:lnTo>
                        <a:pt x="1015" y="202"/>
                      </a:lnTo>
                      <a:lnTo>
                        <a:pt x="1026" y="197"/>
                      </a:lnTo>
                      <a:lnTo>
                        <a:pt x="1032" y="192"/>
                      </a:lnTo>
                      <a:lnTo>
                        <a:pt x="1041" y="183"/>
                      </a:lnTo>
                      <a:lnTo>
                        <a:pt x="1045" y="175"/>
                      </a:lnTo>
                      <a:lnTo>
                        <a:pt x="1043" y="167"/>
                      </a:lnTo>
                      <a:lnTo>
                        <a:pt x="1041" y="162"/>
                      </a:lnTo>
                      <a:lnTo>
                        <a:pt x="1032" y="160"/>
                      </a:lnTo>
                      <a:lnTo>
                        <a:pt x="1027" y="156"/>
                      </a:lnTo>
                      <a:lnTo>
                        <a:pt x="1022" y="151"/>
                      </a:lnTo>
                      <a:lnTo>
                        <a:pt x="1020" y="143"/>
                      </a:lnTo>
                      <a:lnTo>
                        <a:pt x="1019" y="121"/>
                      </a:lnTo>
                      <a:lnTo>
                        <a:pt x="1022" y="103"/>
                      </a:lnTo>
                      <a:lnTo>
                        <a:pt x="1025" y="94"/>
                      </a:lnTo>
                      <a:lnTo>
                        <a:pt x="1025" y="90"/>
                      </a:lnTo>
                      <a:lnTo>
                        <a:pt x="1019" y="90"/>
                      </a:lnTo>
                      <a:lnTo>
                        <a:pt x="1013" y="85"/>
                      </a:lnTo>
                      <a:lnTo>
                        <a:pt x="1004" y="76"/>
                      </a:lnTo>
                      <a:lnTo>
                        <a:pt x="990" y="68"/>
                      </a:lnTo>
                      <a:lnTo>
                        <a:pt x="966" y="42"/>
                      </a:lnTo>
                      <a:lnTo>
                        <a:pt x="955" y="36"/>
                      </a:lnTo>
                      <a:lnTo>
                        <a:pt x="943" y="46"/>
                      </a:lnTo>
                      <a:lnTo>
                        <a:pt x="932" y="47"/>
                      </a:lnTo>
                      <a:lnTo>
                        <a:pt x="905" y="41"/>
                      </a:lnTo>
                      <a:lnTo>
                        <a:pt x="898" y="49"/>
                      </a:lnTo>
                      <a:lnTo>
                        <a:pt x="892" y="52"/>
                      </a:lnTo>
                      <a:lnTo>
                        <a:pt x="869" y="43"/>
                      </a:lnTo>
                      <a:lnTo>
                        <a:pt x="864" y="33"/>
                      </a:lnTo>
                      <a:lnTo>
                        <a:pt x="858" y="25"/>
                      </a:lnTo>
                      <a:lnTo>
                        <a:pt x="846" y="16"/>
                      </a:lnTo>
                      <a:lnTo>
                        <a:pt x="839" y="5"/>
                      </a:lnTo>
                      <a:lnTo>
                        <a:pt x="811" y="5"/>
                      </a:lnTo>
                      <a:lnTo>
                        <a:pt x="803" y="16"/>
                      </a:lnTo>
                      <a:lnTo>
                        <a:pt x="791" y="9"/>
                      </a:lnTo>
                      <a:lnTo>
                        <a:pt x="784" y="16"/>
                      </a:lnTo>
                      <a:lnTo>
                        <a:pt x="771" y="0"/>
                      </a:lnTo>
                      <a:lnTo>
                        <a:pt x="756" y="5"/>
                      </a:lnTo>
                      <a:lnTo>
                        <a:pt x="733" y="9"/>
                      </a:lnTo>
                      <a:lnTo>
                        <a:pt x="713" y="4"/>
                      </a:lnTo>
                      <a:lnTo>
                        <a:pt x="709" y="16"/>
                      </a:lnTo>
                      <a:lnTo>
                        <a:pt x="697" y="16"/>
                      </a:lnTo>
                      <a:lnTo>
                        <a:pt x="690" y="19"/>
                      </a:lnTo>
                      <a:lnTo>
                        <a:pt x="682" y="16"/>
                      </a:lnTo>
                      <a:lnTo>
                        <a:pt x="683" y="16"/>
                      </a:lnTo>
                      <a:lnTo>
                        <a:pt x="682" y="10"/>
                      </a:lnTo>
                      <a:lnTo>
                        <a:pt x="676" y="10"/>
                      </a:lnTo>
                      <a:lnTo>
                        <a:pt x="665" y="16"/>
                      </a:lnTo>
                      <a:lnTo>
                        <a:pt x="639" y="21"/>
                      </a:lnTo>
                      <a:lnTo>
                        <a:pt x="628" y="27"/>
                      </a:lnTo>
                      <a:lnTo>
                        <a:pt x="610" y="32"/>
                      </a:lnTo>
                      <a:lnTo>
                        <a:pt x="601" y="27"/>
                      </a:lnTo>
                      <a:lnTo>
                        <a:pt x="583" y="24"/>
                      </a:lnTo>
                      <a:lnTo>
                        <a:pt x="569" y="32"/>
                      </a:lnTo>
                      <a:lnTo>
                        <a:pt x="567" y="49"/>
                      </a:lnTo>
                      <a:lnTo>
                        <a:pt x="559" y="53"/>
                      </a:lnTo>
                      <a:lnTo>
                        <a:pt x="509" y="53"/>
                      </a:lnTo>
                      <a:lnTo>
                        <a:pt x="486" y="47"/>
                      </a:lnTo>
                      <a:lnTo>
                        <a:pt x="472" y="37"/>
                      </a:lnTo>
                      <a:lnTo>
                        <a:pt x="465" y="46"/>
                      </a:lnTo>
                      <a:lnTo>
                        <a:pt x="457" y="43"/>
                      </a:lnTo>
                      <a:lnTo>
                        <a:pt x="436" y="25"/>
                      </a:lnTo>
                      <a:lnTo>
                        <a:pt x="434" y="16"/>
                      </a:lnTo>
                      <a:lnTo>
                        <a:pt x="427" y="6"/>
                      </a:lnTo>
                      <a:lnTo>
                        <a:pt x="411" y="5"/>
                      </a:lnTo>
                      <a:lnTo>
                        <a:pt x="397" y="5"/>
                      </a:lnTo>
                      <a:lnTo>
                        <a:pt x="384" y="16"/>
                      </a:lnTo>
                      <a:lnTo>
                        <a:pt x="378" y="22"/>
                      </a:lnTo>
                      <a:lnTo>
                        <a:pt x="371" y="37"/>
                      </a:lnTo>
                      <a:lnTo>
                        <a:pt x="363" y="42"/>
                      </a:lnTo>
                      <a:lnTo>
                        <a:pt x="360" y="56"/>
                      </a:lnTo>
                      <a:lnTo>
                        <a:pt x="359" y="75"/>
                      </a:lnTo>
                      <a:lnTo>
                        <a:pt x="362" y="84"/>
                      </a:lnTo>
                      <a:lnTo>
                        <a:pt x="349" y="86"/>
                      </a:lnTo>
                      <a:lnTo>
                        <a:pt x="352" y="103"/>
                      </a:lnTo>
                      <a:lnTo>
                        <a:pt x="347" y="122"/>
                      </a:lnTo>
                      <a:lnTo>
                        <a:pt x="326" y="159"/>
                      </a:lnTo>
                      <a:lnTo>
                        <a:pt x="316" y="183"/>
                      </a:lnTo>
                      <a:lnTo>
                        <a:pt x="307" y="227"/>
                      </a:lnTo>
                      <a:lnTo>
                        <a:pt x="306" y="293"/>
                      </a:lnTo>
                      <a:lnTo>
                        <a:pt x="299" y="323"/>
                      </a:lnTo>
                      <a:lnTo>
                        <a:pt x="298" y="327"/>
                      </a:lnTo>
                      <a:lnTo>
                        <a:pt x="283" y="340"/>
                      </a:lnTo>
                      <a:lnTo>
                        <a:pt x="264" y="350"/>
                      </a:lnTo>
                      <a:lnTo>
                        <a:pt x="247" y="366"/>
                      </a:lnTo>
                      <a:lnTo>
                        <a:pt x="224" y="402"/>
                      </a:lnTo>
                      <a:lnTo>
                        <a:pt x="217" y="423"/>
                      </a:lnTo>
                      <a:lnTo>
                        <a:pt x="213" y="444"/>
                      </a:lnTo>
                      <a:lnTo>
                        <a:pt x="213" y="462"/>
                      </a:lnTo>
                      <a:lnTo>
                        <a:pt x="209" y="480"/>
                      </a:lnTo>
                      <a:lnTo>
                        <a:pt x="196" y="501"/>
                      </a:lnTo>
                      <a:lnTo>
                        <a:pt x="181" y="516"/>
                      </a:lnTo>
                      <a:lnTo>
                        <a:pt x="167" y="523"/>
                      </a:lnTo>
                      <a:lnTo>
                        <a:pt x="144" y="544"/>
                      </a:lnTo>
                      <a:lnTo>
                        <a:pt x="123" y="552"/>
                      </a:lnTo>
                      <a:lnTo>
                        <a:pt x="113" y="549"/>
                      </a:lnTo>
                      <a:lnTo>
                        <a:pt x="112" y="531"/>
                      </a:lnTo>
                      <a:lnTo>
                        <a:pt x="110" y="526"/>
                      </a:lnTo>
                      <a:lnTo>
                        <a:pt x="96" y="530"/>
                      </a:lnTo>
                      <a:lnTo>
                        <a:pt x="83" y="532"/>
                      </a:lnTo>
                      <a:lnTo>
                        <a:pt x="75" y="538"/>
                      </a:lnTo>
                      <a:lnTo>
                        <a:pt x="68" y="551"/>
                      </a:lnTo>
                      <a:lnTo>
                        <a:pt x="56" y="554"/>
                      </a:lnTo>
                      <a:lnTo>
                        <a:pt x="40" y="544"/>
                      </a:lnTo>
                      <a:lnTo>
                        <a:pt x="36" y="546"/>
                      </a:lnTo>
                      <a:lnTo>
                        <a:pt x="27" y="552"/>
                      </a:lnTo>
                      <a:lnTo>
                        <a:pt x="18" y="560"/>
                      </a:lnTo>
                      <a:lnTo>
                        <a:pt x="14" y="576"/>
                      </a:lnTo>
                      <a:lnTo>
                        <a:pt x="11" y="591"/>
                      </a:lnTo>
                      <a:lnTo>
                        <a:pt x="10" y="603"/>
                      </a:lnTo>
                      <a:lnTo>
                        <a:pt x="2" y="608"/>
                      </a:lnTo>
                      <a:lnTo>
                        <a:pt x="3" y="612"/>
                      </a:lnTo>
                      <a:lnTo>
                        <a:pt x="3" y="619"/>
                      </a:lnTo>
                      <a:lnTo>
                        <a:pt x="0" y="625"/>
                      </a:lnTo>
                      <a:lnTo>
                        <a:pt x="2" y="629"/>
                      </a:lnTo>
                      <a:lnTo>
                        <a:pt x="3" y="627"/>
                      </a:lnTo>
                      <a:lnTo>
                        <a:pt x="9" y="624"/>
                      </a:lnTo>
                      <a:lnTo>
                        <a:pt x="27" y="619"/>
                      </a:lnTo>
                      <a:lnTo>
                        <a:pt x="41" y="612"/>
                      </a:lnTo>
                      <a:lnTo>
                        <a:pt x="54" y="607"/>
                      </a:lnTo>
                      <a:lnTo>
                        <a:pt x="63" y="607"/>
                      </a:lnTo>
                      <a:lnTo>
                        <a:pt x="70" y="606"/>
                      </a:lnTo>
                      <a:lnTo>
                        <a:pt x="94" y="607"/>
                      </a:lnTo>
                      <a:lnTo>
                        <a:pt x="116" y="605"/>
                      </a:lnTo>
                      <a:lnTo>
                        <a:pt x="123" y="607"/>
                      </a:lnTo>
                      <a:lnTo>
                        <a:pt x="142" y="608"/>
                      </a:lnTo>
                      <a:lnTo>
                        <a:pt x="155" y="606"/>
                      </a:lnTo>
                      <a:lnTo>
                        <a:pt x="169" y="606"/>
                      </a:lnTo>
                      <a:lnTo>
                        <a:pt x="202" y="603"/>
                      </a:lnTo>
                      <a:lnTo>
                        <a:pt x="218" y="605"/>
                      </a:lnTo>
                      <a:lnTo>
                        <a:pt x="220" y="606"/>
                      </a:lnTo>
                      <a:lnTo>
                        <a:pt x="225" y="613"/>
                      </a:lnTo>
                      <a:lnTo>
                        <a:pt x="229" y="614"/>
                      </a:lnTo>
                      <a:lnTo>
                        <a:pt x="233" y="613"/>
                      </a:lnTo>
                      <a:lnTo>
                        <a:pt x="237" y="622"/>
                      </a:lnTo>
                      <a:lnTo>
                        <a:pt x="242" y="640"/>
                      </a:lnTo>
                      <a:lnTo>
                        <a:pt x="244" y="654"/>
                      </a:lnTo>
                      <a:lnTo>
                        <a:pt x="245" y="659"/>
                      </a:lnTo>
                      <a:lnTo>
                        <a:pt x="252" y="671"/>
                      </a:lnTo>
                      <a:lnTo>
                        <a:pt x="256" y="687"/>
                      </a:lnTo>
                      <a:lnTo>
                        <a:pt x="268" y="700"/>
                      </a:lnTo>
                      <a:lnTo>
                        <a:pt x="289" y="727"/>
                      </a:lnTo>
                      <a:lnTo>
                        <a:pt x="301" y="732"/>
                      </a:lnTo>
                      <a:lnTo>
                        <a:pt x="315" y="732"/>
                      </a:lnTo>
                      <a:lnTo>
                        <a:pt x="336" y="725"/>
                      </a:lnTo>
                      <a:lnTo>
                        <a:pt x="349" y="722"/>
                      </a:lnTo>
                      <a:lnTo>
                        <a:pt x="366" y="725"/>
                      </a:lnTo>
                      <a:lnTo>
                        <a:pt x="386" y="725"/>
                      </a:lnTo>
                      <a:lnTo>
                        <a:pt x="389" y="710"/>
                      </a:lnTo>
                      <a:lnTo>
                        <a:pt x="390" y="703"/>
                      </a:lnTo>
                      <a:lnTo>
                        <a:pt x="392" y="698"/>
                      </a:lnTo>
                      <a:lnTo>
                        <a:pt x="393" y="694"/>
                      </a:lnTo>
                      <a:lnTo>
                        <a:pt x="395" y="689"/>
                      </a:lnTo>
                      <a:lnTo>
                        <a:pt x="396" y="678"/>
                      </a:lnTo>
                      <a:lnTo>
                        <a:pt x="398" y="670"/>
                      </a:lnTo>
                      <a:lnTo>
                        <a:pt x="441" y="670"/>
                      </a:lnTo>
                      <a:lnTo>
                        <a:pt x="444" y="664"/>
                      </a:lnTo>
                      <a:lnTo>
                        <a:pt x="467" y="664"/>
                      </a:lnTo>
                      <a:lnTo>
                        <a:pt x="466" y="686"/>
                      </a:lnTo>
                      <a:lnTo>
                        <a:pt x="514" y="687"/>
                      </a:lnTo>
                      <a:lnTo>
                        <a:pt x="518" y="691"/>
                      </a:lnTo>
                      <a:lnTo>
                        <a:pt x="520" y="699"/>
                      </a:lnTo>
                      <a:lnTo>
                        <a:pt x="522" y="731"/>
                      </a:lnTo>
                      <a:lnTo>
                        <a:pt x="525" y="743"/>
                      </a:lnTo>
                      <a:lnTo>
                        <a:pt x="525" y="759"/>
                      </a:lnTo>
                      <a:lnTo>
                        <a:pt x="527" y="775"/>
                      </a:lnTo>
                      <a:lnTo>
                        <a:pt x="527" y="781"/>
                      </a:lnTo>
                      <a:lnTo>
                        <a:pt x="524" y="792"/>
                      </a:lnTo>
                      <a:lnTo>
                        <a:pt x="524" y="806"/>
                      </a:lnTo>
                      <a:lnTo>
                        <a:pt x="526" y="815"/>
                      </a:lnTo>
                      <a:lnTo>
                        <a:pt x="535" y="829"/>
                      </a:lnTo>
                      <a:lnTo>
                        <a:pt x="541" y="850"/>
                      </a:lnTo>
                      <a:lnTo>
                        <a:pt x="547" y="866"/>
                      </a:lnTo>
                      <a:lnTo>
                        <a:pt x="547" y="874"/>
                      </a:lnTo>
                      <a:lnTo>
                        <a:pt x="542" y="881"/>
                      </a:lnTo>
                      <a:lnTo>
                        <a:pt x="531" y="892"/>
                      </a:lnTo>
                      <a:lnTo>
                        <a:pt x="531" y="894"/>
                      </a:lnTo>
                      <a:lnTo>
                        <a:pt x="532" y="897"/>
                      </a:lnTo>
                      <a:lnTo>
                        <a:pt x="534" y="898"/>
                      </a:lnTo>
                      <a:lnTo>
                        <a:pt x="537" y="899"/>
                      </a:lnTo>
                      <a:lnTo>
                        <a:pt x="543" y="907"/>
                      </a:lnTo>
                      <a:lnTo>
                        <a:pt x="549" y="908"/>
                      </a:lnTo>
                      <a:lnTo>
                        <a:pt x="552" y="907"/>
                      </a:lnTo>
                      <a:lnTo>
                        <a:pt x="554" y="901"/>
                      </a:lnTo>
                      <a:lnTo>
                        <a:pt x="557" y="893"/>
                      </a:lnTo>
                      <a:lnTo>
                        <a:pt x="562" y="891"/>
                      </a:lnTo>
                      <a:lnTo>
                        <a:pt x="613" y="891"/>
                      </a:lnTo>
                      <a:lnTo>
                        <a:pt x="623" y="887"/>
                      </a:lnTo>
                      <a:lnTo>
                        <a:pt x="632" y="890"/>
                      </a:lnTo>
                      <a:lnTo>
                        <a:pt x="634" y="890"/>
                      </a:lnTo>
                      <a:lnTo>
                        <a:pt x="644" y="882"/>
                      </a:lnTo>
                      <a:lnTo>
                        <a:pt x="645" y="882"/>
                      </a:lnTo>
                      <a:lnTo>
                        <a:pt x="655" y="880"/>
                      </a:lnTo>
                      <a:lnTo>
                        <a:pt x="659" y="880"/>
                      </a:lnTo>
                      <a:lnTo>
                        <a:pt x="661" y="881"/>
                      </a:lnTo>
                      <a:lnTo>
                        <a:pt x="667" y="891"/>
                      </a:lnTo>
                      <a:lnTo>
                        <a:pt x="667" y="903"/>
                      </a:lnTo>
                      <a:lnTo>
                        <a:pt x="669" y="908"/>
                      </a:lnTo>
                      <a:lnTo>
                        <a:pt x="672" y="908"/>
                      </a:lnTo>
                      <a:lnTo>
                        <a:pt x="686" y="902"/>
                      </a:lnTo>
                      <a:lnTo>
                        <a:pt x="691" y="901"/>
                      </a:lnTo>
                      <a:lnTo>
                        <a:pt x="697" y="901"/>
                      </a:lnTo>
                      <a:lnTo>
                        <a:pt x="708" y="896"/>
                      </a:lnTo>
                      <a:lnTo>
                        <a:pt x="714" y="904"/>
                      </a:lnTo>
                      <a:lnTo>
                        <a:pt x="718" y="913"/>
                      </a:lnTo>
                      <a:lnTo>
                        <a:pt x="723" y="919"/>
                      </a:lnTo>
                      <a:lnTo>
                        <a:pt x="736" y="925"/>
                      </a:lnTo>
                      <a:lnTo>
                        <a:pt x="748" y="933"/>
                      </a:lnTo>
                      <a:lnTo>
                        <a:pt x="766" y="940"/>
                      </a:lnTo>
                      <a:lnTo>
                        <a:pt x="778" y="941"/>
                      </a:lnTo>
                      <a:lnTo>
                        <a:pt x="787" y="939"/>
                      </a:lnTo>
                      <a:lnTo>
                        <a:pt x="799" y="934"/>
                      </a:lnTo>
                      <a:lnTo>
                        <a:pt x="809" y="931"/>
                      </a:lnTo>
                      <a:lnTo>
                        <a:pt x="814" y="933"/>
                      </a:lnTo>
                      <a:lnTo>
                        <a:pt x="833" y="951"/>
                      </a:lnTo>
                      <a:lnTo>
                        <a:pt x="847" y="957"/>
                      </a:lnTo>
                      <a:lnTo>
                        <a:pt x="858" y="961"/>
                      </a:lnTo>
                      <a:lnTo>
                        <a:pt x="869" y="962"/>
                      </a:lnTo>
                      <a:lnTo>
                        <a:pt x="876" y="968"/>
                      </a:lnTo>
                      <a:lnTo>
                        <a:pt x="881" y="980"/>
                      </a:lnTo>
                      <a:lnTo>
                        <a:pt x="885" y="987"/>
                      </a:lnTo>
                      <a:lnTo>
                        <a:pt x="898" y="999"/>
                      </a:lnTo>
                      <a:lnTo>
                        <a:pt x="912" y="1007"/>
                      </a:lnTo>
                      <a:lnTo>
                        <a:pt x="922" y="1011"/>
                      </a:lnTo>
                      <a:lnTo>
                        <a:pt x="932" y="1012"/>
                      </a:lnTo>
                      <a:lnTo>
                        <a:pt x="935" y="1012"/>
                      </a:lnTo>
                      <a:lnTo>
                        <a:pt x="941" y="1010"/>
                      </a:lnTo>
                      <a:lnTo>
                        <a:pt x="945" y="1009"/>
                      </a:lnTo>
                      <a:lnTo>
                        <a:pt x="946" y="1010"/>
                      </a:lnTo>
                      <a:lnTo>
                        <a:pt x="951" y="1017"/>
                      </a:lnTo>
                      <a:lnTo>
                        <a:pt x="955" y="1018"/>
                      </a:lnTo>
                      <a:lnTo>
                        <a:pt x="959" y="1018"/>
                      </a:lnTo>
                      <a:lnTo>
                        <a:pt x="961" y="1016"/>
                      </a:lnTo>
                      <a:lnTo>
                        <a:pt x="961" y="1009"/>
                      </a:lnTo>
                      <a:lnTo>
                        <a:pt x="960" y="1001"/>
                      </a:lnTo>
                      <a:lnTo>
                        <a:pt x="959" y="966"/>
                      </a:lnTo>
                      <a:lnTo>
                        <a:pt x="956" y="958"/>
                      </a:lnTo>
                      <a:lnTo>
                        <a:pt x="950" y="957"/>
                      </a:lnTo>
                      <a:lnTo>
                        <a:pt x="941" y="962"/>
                      </a:lnTo>
                      <a:lnTo>
                        <a:pt x="930" y="960"/>
                      </a:lnTo>
                      <a:lnTo>
                        <a:pt x="918" y="960"/>
                      </a:lnTo>
                      <a:lnTo>
                        <a:pt x="911" y="955"/>
                      </a:lnTo>
                      <a:lnTo>
                        <a:pt x="901" y="942"/>
                      </a:lnTo>
                      <a:lnTo>
                        <a:pt x="895" y="936"/>
                      </a:lnTo>
                      <a:lnTo>
                        <a:pt x="893" y="934"/>
                      </a:lnTo>
                      <a:lnTo>
                        <a:pt x="892" y="924"/>
                      </a:lnTo>
                      <a:lnTo>
                        <a:pt x="895" y="917"/>
                      </a:lnTo>
                      <a:lnTo>
                        <a:pt x="897" y="905"/>
                      </a:lnTo>
                      <a:lnTo>
                        <a:pt x="912" y="866"/>
                      </a:lnTo>
                      <a:lnTo>
                        <a:pt x="913" y="859"/>
                      </a:lnTo>
                      <a:lnTo>
                        <a:pt x="914" y="834"/>
                      </a:lnTo>
                      <a:lnTo>
                        <a:pt x="912" y="820"/>
                      </a:lnTo>
                      <a:lnTo>
                        <a:pt x="905" y="801"/>
                      </a:lnTo>
                      <a:lnTo>
                        <a:pt x="905" y="791"/>
                      </a:lnTo>
                      <a:lnTo>
                        <a:pt x="907" y="788"/>
                      </a:lnTo>
                      <a:lnTo>
                        <a:pt x="909" y="779"/>
                      </a:lnTo>
                      <a:lnTo>
                        <a:pt x="914" y="772"/>
                      </a:lnTo>
                      <a:lnTo>
                        <a:pt x="922" y="758"/>
                      </a:lnTo>
                      <a:lnTo>
                        <a:pt x="924" y="756"/>
                      </a:lnTo>
                      <a:lnTo>
                        <a:pt x="929" y="752"/>
                      </a:lnTo>
                      <a:lnTo>
                        <a:pt x="932" y="752"/>
                      </a:lnTo>
                      <a:lnTo>
                        <a:pt x="941" y="748"/>
                      </a:lnTo>
                      <a:lnTo>
                        <a:pt x="1003" y="73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" name="Freeform 134"/>
                <p:cNvSpPr>
                  <a:spLocks noChangeAspect="1"/>
                </p:cNvSpPr>
                <p:nvPr/>
              </p:nvSpPr>
              <p:spPr bwMode="gray">
                <a:xfrm>
                  <a:off x="5488780" y="3469034"/>
                  <a:ext cx="25400" cy="33338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48" y="11"/>
                    </a:cxn>
                    <a:cxn ang="0">
                      <a:pos x="33" y="19"/>
                    </a:cxn>
                    <a:cxn ang="0">
                      <a:pos x="28" y="25"/>
                    </a:cxn>
                    <a:cxn ang="0">
                      <a:pos x="22" y="29"/>
                    </a:cxn>
                    <a:cxn ang="0">
                      <a:pos x="17" y="51"/>
                    </a:cxn>
                    <a:cxn ang="0">
                      <a:pos x="15" y="62"/>
                    </a:cxn>
                    <a:cxn ang="0">
                      <a:pos x="9" y="74"/>
                    </a:cxn>
                    <a:cxn ang="0">
                      <a:pos x="0" y="85"/>
                    </a:cxn>
                    <a:cxn ang="0">
                      <a:pos x="0" y="88"/>
                    </a:cxn>
                    <a:cxn ang="0">
                      <a:pos x="1" y="97"/>
                    </a:cxn>
                    <a:cxn ang="0">
                      <a:pos x="7" y="103"/>
                    </a:cxn>
                    <a:cxn ang="0">
                      <a:pos x="20" y="105"/>
                    </a:cxn>
                    <a:cxn ang="0">
                      <a:pos x="24" y="102"/>
                    </a:cxn>
                    <a:cxn ang="0">
                      <a:pos x="31" y="105"/>
                    </a:cxn>
                    <a:cxn ang="0">
                      <a:pos x="32" y="103"/>
                    </a:cxn>
                    <a:cxn ang="0">
                      <a:pos x="33" y="100"/>
                    </a:cxn>
                    <a:cxn ang="0">
                      <a:pos x="45" y="96"/>
                    </a:cxn>
                    <a:cxn ang="0">
                      <a:pos x="50" y="97"/>
                    </a:cxn>
                    <a:cxn ang="0">
                      <a:pos x="59" y="105"/>
                    </a:cxn>
                    <a:cxn ang="0">
                      <a:pos x="59" y="106"/>
                    </a:cxn>
                    <a:cxn ang="0">
                      <a:pos x="61" y="100"/>
                    </a:cxn>
                    <a:cxn ang="0">
                      <a:pos x="71" y="88"/>
                    </a:cxn>
                    <a:cxn ang="0">
                      <a:pos x="76" y="76"/>
                    </a:cxn>
                    <a:cxn ang="0">
                      <a:pos x="79" y="74"/>
                    </a:cxn>
                    <a:cxn ang="0">
                      <a:pos x="76" y="72"/>
                    </a:cxn>
                    <a:cxn ang="0">
                      <a:pos x="74" y="72"/>
                    </a:cxn>
                    <a:cxn ang="0">
                      <a:pos x="71" y="69"/>
                    </a:cxn>
                    <a:cxn ang="0">
                      <a:pos x="64" y="70"/>
                    </a:cxn>
                    <a:cxn ang="0">
                      <a:pos x="56" y="69"/>
                    </a:cxn>
                    <a:cxn ang="0">
                      <a:pos x="48" y="72"/>
                    </a:cxn>
                    <a:cxn ang="0">
                      <a:pos x="47" y="74"/>
                    </a:cxn>
                    <a:cxn ang="0">
                      <a:pos x="44" y="75"/>
                    </a:cxn>
                    <a:cxn ang="0">
                      <a:pos x="40" y="74"/>
                    </a:cxn>
                    <a:cxn ang="0">
                      <a:pos x="38" y="70"/>
                    </a:cxn>
                    <a:cxn ang="0">
                      <a:pos x="39" y="69"/>
                    </a:cxn>
                    <a:cxn ang="0">
                      <a:pos x="44" y="70"/>
                    </a:cxn>
                    <a:cxn ang="0">
                      <a:pos x="47" y="70"/>
                    </a:cxn>
                    <a:cxn ang="0">
                      <a:pos x="48" y="67"/>
                    </a:cxn>
                    <a:cxn ang="0">
                      <a:pos x="53" y="59"/>
                    </a:cxn>
                    <a:cxn ang="0">
                      <a:pos x="56" y="57"/>
                    </a:cxn>
                    <a:cxn ang="0">
                      <a:pos x="61" y="57"/>
                    </a:cxn>
                    <a:cxn ang="0">
                      <a:pos x="66" y="51"/>
                    </a:cxn>
                    <a:cxn ang="0">
                      <a:pos x="77" y="48"/>
                    </a:cxn>
                    <a:cxn ang="0">
                      <a:pos x="83" y="45"/>
                    </a:cxn>
                    <a:cxn ang="0">
                      <a:pos x="83" y="38"/>
                    </a:cxn>
                    <a:cxn ang="0">
                      <a:pos x="81" y="22"/>
                    </a:cxn>
                    <a:cxn ang="0">
                      <a:pos x="80" y="20"/>
                    </a:cxn>
                    <a:cxn ang="0">
                      <a:pos x="75" y="16"/>
                    </a:cxn>
                    <a:cxn ang="0">
                      <a:pos x="71" y="9"/>
                    </a:cxn>
                    <a:cxn ang="0">
                      <a:pos x="67" y="5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83" h="106">
                      <a:moveTo>
                        <a:pt x="65" y="0"/>
                      </a:moveTo>
                      <a:lnTo>
                        <a:pt x="48" y="11"/>
                      </a:lnTo>
                      <a:lnTo>
                        <a:pt x="33" y="19"/>
                      </a:lnTo>
                      <a:lnTo>
                        <a:pt x="28" y="25"/>
                      </a:lnTo>
                      <a:lnTo>
                        <a:pt x="22" y="29"/>
                      </a:lnTo>
                      <a:lnTo>
                        <a:pt x="17" y="51"/>
                      </a:lnTo>
                      <a:lnTo>
                        <a:pt x="15" y="62"/>
                      </a:lnTo>
                      <a:lnTo>
                        <a:pt x="9" y="74"/>
                      </a:lnTo>
                      <a:lnTo>
                        <a:pt x="0" y="85"/>
                      </a:lnTo>
                      <a:lnTo>
                        <a:pt x="0" y="88"/>
                      </a:lnTo>
                      <a:lnTo>
                        <a:pt x="1" y="97"/>
                      </a:lnTo>
                      <a:lnTo>
                        <a:pt x="7" y="103"/>
                      </a:lnTo>
                      <a:lnTo>
                        <a:pt x="20" y="105"/>
                      </a:lnTo>
                      <a:lnTo>
                        <a:pt x="24" y="102"/>
                      </a:lnTo>
                      <a:lnTo>
                        <a:pt x="31" y="105"/>
                      </a:lnTo>
                      <a:lnTo>
                        <a:pt x="32" y="103"/>
                      </a:lnTo>
                      <a:lnTo>
                        <a:pt x="33" y="100"/>
                      </a:lnTo>
                      <a:lnTo>
                        <a:pt x="45" y="96"/>
                      </a:lnTo>
                      <a:lnTo>
                        <a:pt x="50" y="97"/>
                      </a:lnTo>
                      <a:lnTo>
                        <a:pt x="59" y="105"/>
                      </a:lnTo>
                      <a:lnTo>
                        <a:pt x="59" y="106"/>
                      </a:lnTo>
                      <a:lnTo>
                        <a:pt x="61" y="100"/>
                      </a:lnTo>
                      <a:lnTo>
                        <a:pt x="71" y="88"/>
                      </a:lnTo>
                      <a:lnTo>
                        <a:pt x="76" y="76"/>
                      </a:lnTo>
                      <a:lnTo>
                        <a:pt x="79" y="74"/>
                      </a:lnTo>
                      <a:lnTo>
                        <a:pt x="76" y="72"/>
                      </a:lnTo>
                      <a:lnTo>
                        <a:pt x="74" y="72"/>
                      </a:lnTo>
                      <a:lnTo>
                        <a:pt x="71" y="69"/>
                      </a:lnTo>
                      <a:lnTo>
                        <a:pt x="64" y="70"/>
                      </a:lnTo>
                      <a:lnTo>
                        <a:pt x="56" y="69"/>
                      </a:lnTo>
                      <a:lnTo>
                        <a:pt x="48" y="72"/>
                      </a:lnTo>
                      <a:lnTo>
                        <a:pt x="47" y="74"/>
                      </a:lnTo>
                      <a:lnTo>
                        <a:pt x="44" y="75"/>
                      </a:lnTo>
                      <a:lnTo>
                        <a:pt x="40" y="74"/>
                      </a:lnTo>
                      <a:lnTo>
                        <a:pt x="38" y="70"/>
                      </a:lnTo>
                      <a:lnTo>
                        <a:pt x="39" y="69"/>
                      </a:lnTo>
                      <a:lnTo>
                        <a:pt x="44" y="70"/>
                      </a:lnTo>
                      <a:lnTo>
                        <a:pt x="47" y="70"/>
                      </a:lnTo>
                      <a:lnTo>
                        <a:pt x="48" y="67"/>
                      </a:lnTo>
                      <a:lnTo>
                        <a:pt x="53" y="59"/>
                      </a:lnTo>
                      <a:lnTo>
                        <a:pt x="56" y="57"/>
                      </a:lnTo>
                      <a:lnTo>
                        <a:pt x="61" y="57"/>
                      </a:lnTo>
                      <a:lnTo>
                        <a:pt x="66" y="51"/>
                      </a:lnTo>
                      <a:lnTo>
                        <a:pt x="77" y="48"/>
                      </a:lnTo>
                      <a:lnTo>
                        <a:pt x="83" y="45"/>
                      </a:lnTo>
                      <a:lnTo>
                        <a:pt x="83" y="38"/>
                      </a:lnTo>
                      <a:lnTo>
                        <a:pt x="81" y="22"/>
                      </a:lnTo>
                      <a:lnTo>
                        <a:pt x="80" y="20"/>
                      </a:lnTo>
                      <a:lnTo>
                        <a:pt x="75" y="16"/>
                      </a:lnTo>
                      <a:lnTo>
                        <a:pt x="71" y="9"/>
                      </a:lnTo>
                      <a:lnTo>
                        <a:pt x="67" y="5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8" name="Group 364"/>
                <p:cNvGrpSpPr>
                  <a:grpSpLocks noChangeAspect="1"/>
                </p:cNvGrpSpPr>
                <p:nvPr/>
              </p:nvGrpSpPr>
              <p:grpSpPr bwMode="gray">
                <a:xfrm>
                  <a:off x="5141117" y="3280172"/>
                  <a:ext cx="289379" cy="349200"/>
                  <a:chOff x="3548063" y="12700"/>
                  <a:chExt cx="5667375" cy="6838950"/>
                </a:xfrm>
                <a:grpFill/>
              </p:grpSpPr>
              <p:sp>
                <p:nvSpPr>
                  <p:cNvPr id="219" name="Freeform 6"/>
                  <p:cNvSpPr>
                    <a:spLocks/>
                  </p:cNvSpPr>
                  <p:nvPr/>
                </p:nvSpPr>
                <p:spPr bwMode="gray">
                  <a:xfrm>
                    <a:off x="4084638" y="3873500"/>
                    <a:ext cx="4257675" cy="2978150"/>
                  </a:xfrm>
                  <a:custGeom>
                    <a:avLst/>
                    <a:gdLst/>
                    <a:ahLst/>
                    <a:cxnLst>
                      <a:cxn ang="0">
                        <a:pos x="48" y="773"/>
                      </a:cxn>
                      <a:cxn ang="0">
                        <a:pos x="161" y="852"/>
                      </a:cxn>
                      <a:cxn ang="0">
                        <a:pos x="327" y="893"/>
                      </a:cxn>
                      <a:cxn ang="0">
                        <a:pos x="367" y="981"/>
                      </a:cxn>
                      <a:cxn ang="0">
                        <a:pos x="535" y="1117"/>
                      </a:cxn>
                      <a:cxn ang="0">
                        <a:pos x="626" y="1220"/>
                      </a:cxn>
                      <a:cxn ang="0">
                        <a:pos x="678" y="1341"/>
                      </a:cxn>
                      <a:cxn ang="0">
                        <a:pos x="854" y="1468"/>
                      </a:cxn>
                      <a:cxn ang="0">
                        <a:pos x="909" y="1581"/>
                      </a:cxn>
                      <a:cxn ang="0">
                        <a:pos x="1000" y="1688"/>
                      </a:cxn>
                      <a:cxn ang="0">
                        <a:pos x="1141" y="1680"/>
                      </a:cxn>
                      <a:cxn ang="0">
                        <a:pos x="1339" y="1660"/>
                      </a:cxn>
                      <a:cxn ang="0">
                        <a:pos x="1531" y="1816"/>
                      </a:cxn>
                      <a:cxn ang="0">
                        <a:pos x="1614" y="1872"/>
                      </a:cxn>
                      <a:cxn ang="0">
                        <a:pos x="1741" y="1860"/>
                      </a:cxn>
                      <a:cxn ang="0">
                        <a:pos x="1850" y="1876"/>
                      </a:cxn>
                      <a:cxn ang="0">
                        <a:pos x="2024" y="1836"/>
                      </a:cxn>
                      <a:cxn ang="0">
                        <a:pos x="2268" y="1775"/>
                      </a:cxn>
                      <a:cxn ang="0">
                        <a:pos x="2420" y="1664"/>
                      </a:cxn>
                      <a:cxn ang="0">
                        <a:pos x="2674" y="1664"/>
                      </a:cxn>
                      <a:cxn ang="0">
                        <a:pos x="2678" y="1511"/>
                      </a:cxn>
                      <a:cxn ang="0">
                        <a:pos x="2523" y="1448"/>
                      </a:cxn>
                      <a:cxn ang="0">
                        <a:pos x="2444" y="1260"/>
                      </a:cxn>
                      <a:cxn ang="0">
                        <a:pos x="2311" y="1137"/>
                      </a:cxn>
                      <a:cxn ang="0">
                        <a:pos x="2248" y="1028"/>
                      </a:cxn>
                      <a:cxn ang="0">
                        <a:pos x="2137" y="1000"/>
                      </a:cxn>
                      <a:cxn ang="0">
                        <a:pos x="2060" y="957"/>
                      </a:cxn>
                      <a:cxn ang="0">
                        <a:pos x="2101" y="852"/>
                      </a:cxn>
                      <a:cxn ang="0">
                        <a:pos x="2272" y="824"/>
                      </a:cxn>
                      <a:cxn ang="0">
                        <a:pos x="2307" y="608"/>
                      </a:cxn>
                      <a:cxn ang="0">
                        <a:pos x="2284" y="481"/>
                      </a:cxn>
                      <a:cxn ang="0">
                        <a:pos x="2115" y="123"/>
                      </a:cxn>
                      <a:cxn ang="0">
                        <a:pos x="2020" y="60"/>
                      </a:cxn>
                      <a:cxn ang="0">
                        <a:pos x="1947" y="254"/>
                      </a:cxn>
                      <a:cxn ang="0">
                        <a:pos x="1713" y="551"/>
                      </a:cxn>
                      <a:cxn ang="0">
                        <a:pos x="1412" y="428"/>
                      </a:cxn>
                      <a:cxn ang="0">
                        <a:pos x="1222" y="561"/>
                      </a:cxn>
                      <a:cxn ang="0">
                        <a:pos x="965" y="586"/>
                      </a:cxn>
                      <a:cxn ang="0">
                        <a:pos x="632" y="598"/>
                      </a:cxn>
                      <a:cxn ang="0">
                        <a:pos x="521" y="408"/>
                      </a:cxn>
                      <a:cxn ang="0">
                        <a:pos x="299" y="555"/>
                      </a:cxn>
                      <a:cxn ang="0">
                        <a:pos x="18" y="583"/>
                      </a:cxn>
                    </a:cxnLst>
                    <a:rect l="0" t="0" r="r" b="b"/>
                    <a:pathLst>
                      <a:path w="2682" h="1876">
                        <a:moveTo>
                          <a:pt x="0" y="682"/>
                        </a:moveTo>
                        <a:lnTo>
                          <a:pt x="8" y="733"/>
                        </a:lnTo>
                        <a:lnTo>
                          <a:pt x="48" y="773"/>
                        </a:lnTo>
                        <a:lnTo>
                          <a:pt x="92" y="777"/>
                        </a:lnTo>
                        <a:lnTo>
                          <a:pt x="143" y="792"/>
                        </a:lnTo>
                        <a:lnTo>
                          <a:pt x="161" y="852"/>
                        </a:lnTo>
                        <a:lnTo>
                          <a:pt x="204" y="866"/>
                        </a:lnTo>
                        <a:lnTo>
                          <a:pt x="296" y="866"/>
                        </a:lnTo>
                        <a:lnTo>
                          <a:pt x="327" y="893"/>
                        </a:lnTo>
                        <a:lnTo>
                          <a:pt x="367" y="921"/>
                        </a:lnTo>
                        <a:lnTo>
                          <a:pt x="371" y="941"/>
                        </a:lnTo>
                        <a:lnTo>
                          <a:pt x="367" y="981"/>
                        </a:lnTo>
                        <a:lnTo>
                          <a:pt x="391" y="1024"/>
                        </a:lnTo>
                        <a:lnTo>
                          <a:pt x="466" y="1072"/>
                        </a:lnTo>
                        <a:lnTo>
                          <a:pt x="535" y="1117"/>
                        </a:lnTo>
                        <a:lnTo>
                          <a:pt x="563" y="1157"/>
                        </a:lnTo>
                        <a:lnTo>
                          <a:pt x="606" y="1181"/>
                        </a:lnTo>
                        <a:lnTo>
                          <a:pt x="626" y="1220"/>
                        </a:lnTo>
                        <a:lnTo>
                          <a:pt x="642" y="1264"/>
                        </a:lnTo>
                        <a:lnTo>
                          <a:pt x="670" y="1300"/>
                        </a:lnTo>
                        <a:lnTo>
                          <a:pt x="678" y="1341"/>
                        </a:lnTo>
                        <a:lnTo>
                          <a:pt x="713" y="1353"/>
                        </a:lnTo>
                        <a:lnTo>
                          <a:pt x="830" y="1432"/>
                        </a:lnTo>
                        <a:lnTo>
                          <a:pt x="854" y="1468"/>
                        </a:lnTo>
                        <a:lnTo>
                          <a:pt x="858" y="1511"/>
                        </a:lnTo>
                        <a:lnTo>
                          <a:pt x="882" y="1539"/>
                        </a:lnTo>
                        <a:lnTo>
                          <a:pt x="909" y="1581"/>
                        </a:lnTo>
                        <a:lnTo>
                          <a:pt x="957" y="1616"/>
                        </a:lnTo>
                        <a:lnTo>
                          <a:pt x="981" y="1648"/>
                        </a:lnTo>
                        <a:lnTo>
                          <a:pt x="1000" y="1688"/>
                        </a:lnTo>
                        <a:lnTo>
                          <a:pt x="1092" y="1723"/>
                        </a:lnTo>
                        <a:lnTo>
                          <a:pt x="1115" y="1712"/>
                        </a:lnTo>
                        <a:lnTo>
                          <a:pt x="1141" y="1680"/>
                        </a:lnTo>
                        <a:lnTo>
                          <a:pt x="1248" y="1704"/>
                        </a:lnTo>
                        <a:lnTo>
                          <a:pt x="1292" y="1700"/>
                        </a:lnTo>
                        <a:lnTo>
                          <a:pt x="1339" y="1660"/>
                        </a:lnTo>
                        <a:lnTo>
                          <a:pt x="1383" y="1684"/>
                        </a:lnTo>
                        <a:lnTo>
                          <a:pt x="1476" y="1787"/>
                        </a:lnTo>
                        <a:lnTo>
                          <a:pt x="1531" y="1816"/>
                        </a:lnTo>
                        <a:lnTo>
                          <a:pt x="1567" y="1852"/>
                        </a:lnTo>
                        <a:lnTo>
                          <a:pt x="1591" y="1872"/>
                        </a:lnTo>
                        <a:lnTo>
                          <a:pt x="1614" y="1872"/>
                        </a:lnTo>
                        <a:lnTo>
                          <a:pt x="1642" y="1852"/>
                        </a:lnTo>
                        <a:lnTo>
                          <a:pt x="1697" y="1848"/>
                        </a:lnTo>
                        <a:lnTo>
                          <a:pt x="1741" y="1860"/>
                        </a:lnTo>
                        <a:lnTo>
                          <a:pt x="1779" y="1852"/>
                        </a:lnTo>
                        <a:lnTo>
                          <a:pt x="1826" y="1848"/>
                        </a:lnTo>
                        <a:lnTo>
                          <a:pt x="1850" y="1876"/>
                        </a:lnTo>
                        <a:lnTo>
                          <a:pt x="1917" y="1860"/>
                        </a:lnTo>
                        <a:lnTo>
                          <a:pt x="1973" y="1856"/>
                        </a:lnTo>
                        <a:lnTo>
                          <a:pt x="2024" y="1836"/>
                        </a:lnTo>
                        <a:lnTo>
                          <a:pt x="2086" y="1844"/>
                        </a:lnTo>
                        <a:lnTo>
                          <a:pt x="2161" y="1844"/>
                        </a:lnTo>
                        <a:lnTo>
                          <a:pt x="2268" y="1775"/>
                        </a:lnTo>
                        <a:lnTo>
                          <a:pt x="2331" y="1700"/>
                        </a:lnTo>
                        <a:lnTo>
                          <a:pt x="2379" y="1668"/>
                        </a:lnTo>
                        <a:lnTo>
                          <a:pt x="2420" y="1664"/>
                        </a:lnTo>
                        <a:lnTo>
                          <a:pt x="2539" y="1676"/>
                        </a:lnTo>
                        <a:lnTo>
                          <a:pt x="2591" y="1676"/>
                        </a:lnTo>
                        <a:lnTo>
                          <a:pt x="2674" y="1664"/>
                        </a:lnTo>
                        <a:lnTo>
                          <a:pt x="2678" y="1577"/>
                        </a:lnTo>
                        <a:lnTo>
                          <a:pt x="2682" y="1539"/>
                        </a:lnTo>
                        <a:lnTo>
                          <a:pt x="2678" y="1511"/>
                        </a:lnTo>
                        <a:lnTo>
                          <a:pt x="2650" y="1492"/>
                        </a:lnTo>
                        <a:lnTo>
                          <a:pt x="2555" y="1472"/>
                        </a:lnTo>
                        <a:lnTo>
                          <a:pt x="2523" y="1448"/>
                        </a:lnTo>
                        <a:lnTo>
                          <a:pt x="2503" y="1412"/>
                        </a:lnTo>
                        <a:lnTo>
                          <a:pt x="2464" y="1307"/>
                        </a:lnTo>
                        <a:lnTo>
                          <a:pt x="2444" y="1260"/>
                        </a:lnTo>
                        <a:lnTo>
                          <a:pt x="2424" y="1220"/>
                        </a:lnTo>
                        <a:lnTo>
                          <a:pt x="2339" y="1169"/>
                        </a:lnTo>
                        <a:lnTo>
                          <a:pt x="2311" y="1137"/>
                        </a:lnTo>
                        <a:lnTo>
                          <a:pt x="2288" y="1105"/>
                        </a:lnTo>
                        <a:lnTo>
                          <a:pt x="2280" y="1068"/>
                        </a:lnTo>
                        <a:lnTo>
                          <a:pt x="2248" y="1028"/>
                        </a:lnTo>
                        <a:lnTo>
                          <a:pt x="2212" y="1008"/>
                        </a:lnTo>
                        <a:lnTo>
                          <a:pt x="2169" y="993"/>
                        </a:lnTo>
                        <a:lnTo>
                          <a:pt x="2137" y="1000"/>
                        </a:lnTo>
                        <a:lnTo>
                          <a:pt x="2105" y="973"/>
                        </a:lnTo>
                        <a:lnTo>
                          <a:pt x="2082" y="973"/>
                        </a:lnTo>
                        <a:lnTo>
                          <a:pt x="2060" y="957"/>
                        </a:lnTo>
                        <a:lnTo>
                          <a:pt x="2078" y="925"/>
                        </a:lnTo>
                        <a:lnTo>
                          <a:pt x="2101" y="905"/>
                        </a:lnTo>
                        <a:lnTo>
                          <a:pt x="2101" y="852"/>
                        </a:lnTo>
                        <a:lnTo>
                          <a:pt x="2141" y="836"/>
                        </a:lnTo>
                        <a:lnTo>
                          <a:pt x="2228" y="844"/>
                        </a:lnTo>
                        <a:lnTo>
                          <a:pt x="2272" y="824"/>
                        </a:lnTo>
                        <a:lnTo>
                          <a:pt x="2299" y="800"/>
                        </a:lnTo>
                        <a:lnTo>
                          <a:pt x="2307" y="741"/>
                        </a:lnTo>
                        <a:lnTo>
                          <a:pt x="2307" y="608"/>
                        </a:lnTo>
                        <a:lnTo>
                          <a:pt x="2295" y="608"/>
                        </a:lnTo>
                        <a:lnTo>
                          <a:pt x="2264" y="608"/>
                        </a:lnTo>
                        <a:lnTo>
                          <a:pt x="2284" y="481"/>
                        </a:lnTo>
                        <a:lnTo>
                          <a:pt x="2204" y="371"/>
                        </a:lnTo>
                        <a:lnTo>
                          <a:pt x="2131" y="329"/>
                        </a:lnTo>
                        <a:lnTo>
                          <a:pt x="2115" y="123"/>
                        </a:lnTo>
                        <a:lnTo>
                          <a:pt x="2137" y="16"/>
                        </a:lnTo>
                        <a:lnTo>
                          <a:pt x="2026" y="0"/>
                        </a:lnTo>
                        <a:lnTo>
                          <a:pt x="2020" y="60"/>
                        </a:lnTo>
                        <a:lnTo>
                          <a:pt x="1899" y="79"/>
                        </a:lnTo>
                        <a:lnTo>
                          <a:pt x="1947" y="139"/>
                        </a:lnTo>
                        <a:lnTo>
                          <a:pt x="1947" y="254"/>
                        </a:lnTo>
                        <a:lnTo>
                          <a:pt x="1957" y="285"/>
                        </a:lnTo>
                        <a:lnTo>
                          <a:pt x="1862" y="345"/>
                        </a:lnTo>
                        <a:lnTo>
                          <a:pt x="1713" y="551"/>
                        </a:lnTo>
                        <a:lnTo>
                          <a:pt x="1630" y="571"/>
                        </a:lnTo>
                        <a:lnTo>
                          <a:pt x="1567" y="513"/>
                        </a:lnTo>
                        <a:lnTo>
                          <a:pt x="1412" y="428"/>
                        </a:lnTo>
                        <a:lnTo>
                          <a:pt x="1329" y="466"/>
                        </a:lnTo>
                        <a:lnTo>
                          <a:pt x="1333" y="555"/>
                        </a:lnTo>
                        <a:lnTo>
                          <a:pt x="1222" y="561"/>
                        </a:lnTo>
                        <a:lnTo>
                          <a:pt x="1159" y="630"/>
                        </a:lnTo>
                        <a:lnTo>
                          <a:pt x="1006" y="630"/>
                        </a:lnTo>
                        <a:lnTo>
                          <a:pt x="965" y="586"/>
                        </a:lnTo>
                        <a:lnTo>
                          <a:pt x="795" y="583"/>
                        </a:lnTo>
                        <a:lnTo>
                          <a:pt x="715" y="624"/>
                        </a:lnTo>
                        <a:lnTo>
                          <a:pt x="632" y="598"/>
                        </a:lnTo>
                        <a:lnTo>
                          <a:pt x="610" y="519"/>
                        </a:lnTo>
                        <a:lnTo>
                          <a:pt x="547" y="472"/>
                        </a:lnTo>
                        <a:lnTo>
                          <a:pt x="521" y="408"/>
                        </a:lnTo>
                        <a:lnTo>
                          <a:pt x="357" y="444"/>
                        </a:lnTo>
                        <a:lnTo>
                          <a:pt x="367" y="497"/>
                        </a:lnTo>
                        <a:lnTo>
                          <a:pt x="299" y="555"/>
                        </a:lnTo>
                        <a:lnTo>
                          <a:pt x="204" y="535"/>
                        </a:lnTo>
                        <a:lnTo>
                          <a:pt x="125" y="577"/>
                        </a:lnTo>
                        <a:lnTo>
                          <a:pt x="18" y="583"/>
                        </a:lnTo>
                        <a:lnTo>
                          <a:pt x="8" y="620"/>
                        </a:lnTo>
                        <a:lnTo>
                          <a:pt x="0" y="682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  <p:sp>
                <p:nvSpPr>
                  <p:cNvPr id="220" name="Freeform 9"/>
                  <p:cNvSpPr>
                    <a:spLocks/>
                  </p:cNvSpPr>
                  <p:nvPr/>
                </p:nvSpPr>
                <p:spPr bwMode="gray">
                  <a:xfrm>
                    <a:off x="3548063" y="12700"/>
                    <a:ext cx="5667375" cy="4860925"/>
                  </a:xfrm>
                  <a:custGeom>
                    <a:avLst/>
                    <a:gdLst/>
                    <a:ahLst/>
                    <a:cxnLst>
                      <a:cxn ang="0">
                        <a:pos x="158" y="2581"/>
                      </a:cxn>
                      <a:cxn ang="0">
                        <a:pos x="200" y="2618"/>
                      </a:cxn>
                      <a:cxn ang="0">
                        <a:pos x="178" y="2702"/>
                      </a:cxn>
                      <a:cxn ang="0">
                        <a:pos x="346" y="2917"/>
                      </a:cxn>
                      <a:cxn ang="0">
                        <a:pos x="463" y="3009"/>
                      </a:cxn>
                      <a:cxn ang="0">
                        <a:pos x="705" y="2929"/>
                      </a:cxn>
                      <a:cxn ang="0">
                        <a:pos x="885" y="2904"/>
                      </a:cxn>
                      <a:cxn ang="0">
                        <a:pos x="1053" y="3056"/>
                      </a:cxn>
                      <a:cxn ang="0">
                        <a:pos x="1344" y="3062"/>
                      </a:cxn>
                      <a:cxn ang="0">
                        <a:pos x="1671" y="2987"/>
                      </a:cxn>
                      <a:cxn ang="0">
                        <a:pos x="1905" y="2945"/>
                      </a:cxn>
                      <a:cxn ang="0">
                        <a:pos x="2200" y="2777"/>
                      </a:cxn>
                      <a:cxn ang="0">
                        <a:pos x="2285" y="2571"/>
                      </a:cxn>
                      <a:cxn ang="0">
                        <a:pos x="2364" y="2432"/>
                      </a:cxn>
                      <a:cxn ang="0">
                        <a:pos x="2469" y="2761"/>
                      </a:cxn>
                      <a:cxn ang="0">
                        <a:pos x="2602" y="3040"/>
                      </a:cxn>
                      <a:cxn ang="0">
                        <a:pos x="2645" y="2997"/>
                      </a:cxn>
                      <a:cxn ang="0">
                        <a:pos x="2661" y="2866"/>
                      </a:cxn>
                      <a:cxn ang="0">
                        <a:pos x="2689" y="2805"/>
                      </a:cxn>
                      <a:cxn ang="0">
                        <a:pos x="2786" y="2737"/>
                      </a:cxn>
                      <a:cxn ang="0">
                        <a:pos x="2845" y="2557"/>
                      </a:cxn>
                      <a:cxn ang="0">
                        <a:pos x="3053" y="2317"/>
                      </a:cxn>
                      <a:cxn ang="0">
                        <a:pos x="3152" y="1998"/>
                      </a:cxn>
                      <a:cxn ang="0">
                        <a:pos x="3156" y="1790"/>
                      </a:cxn>
                      <a:cxn ang="0">
                        <a:pos x="3231" y="1519"/>
                      </a:cxn>
                      <a:cxn ang="0">
                        <a:pos x="3263" y="1371"/>
                      </a:cxn>
                      <a:cxn ang="0">
                        <a:pos x="3368" y="1319"/>
                      </a:cxn>
                      <a:cxn ang="0">
                        <a:pos x="3534" y="1244"/>
                      </a:cxn>
                      <a:cxn ang="0">
                        <a:pos x="3558" y="1115"/>
                      </a:cxn>
                      <a:cxn ang="0">
                        <a:pos x="3507" y="1107"/>
                      </a:cxn>
                      <a:cxn ang="0">
                        <a:pos x="3435" y="1032"/>
                      </a:cxn>
                      <a:cxn ang="0">
                        <a:pos x="3334" y="960"/>
                      </a:cxn>
                      <a:cxn ang="0">
                        <a:pos x="3295" y="616"/>
                      </a:cxn>
                      <a:cxn ang="0">
                        <a:pos x="3291" y="436"/>
                      </a:cxn>
                      <a:cxn ang="0">
                        <a:pos x="3224" y="255"/>
                      </a:cxn>
                      <a:cxn ang="0">
                        <a:pos x="3097" y="121"/>
                      </a:cxn>
                      <a:cxn ang="0">
                        <a:pos x="2948" y="0"/>
                      </a:cxn>
                      <a:cxn ang="0">
                        <a:pos x="2758" y="180"/>
                      </a:cxn>
                      <a:cxn ang="0">
                        <a:pos x="2507" y="313"/>
                      </a:cxn>
                      <a:cxn ang="0">
                        <a:pos x="2075" y="212"/>
                      </a:cxn>
                      <a:cxn ang="0">
                        <a:pos x="2043" y="208"/>
                      </a:cxn>
                      <a:cxn ang="0">
                        <a:pos x="1697" y="255"/>
                      </a:cxn>
                      <a:cxn ang="0">
                        <a:pos x="1083" y="255"/>
                      </a:cxn>
                      <a:cxn ang="0">
                        <a:pos x="669" y="463"/>
                      </a:cxn>
                      <a:cxn ang="0">
                        <a:pos x="465" y="824"/>
                      </a:cxn>
                      <a:cxn ang="0">
                        <a:pos x="465" y="1472"/>
                      </a:cxn>
                      <a:cxn ang="0">
                        <a:pos x="319" y="1668"/>
                      </a:cxn>
                      <a:cxn ang="0">
                        <a:pos x="232" y="1683"/>
                      </a:cxn>
                      <a:cxn ang="0">
                        <a:pos x="200" y="1806"/>
                      </a:cxn>
                      <a:cxn ang="0">
                        <a:pos x="91" y="1994"/>
                      </a:cxn>
                      <a:cxn ang="0">
                        <a:pos x="87" y="2050"/>
                      </a:cxn>
                      <a:cxn ang="0">
                        <a:pos x="36" y="2125"/>
                      </a:cxn>
                      <a:cxn ang="0">
                        <a:pos x="4" y="2258"/>
                      </a:cxn>
                      <a:cxn ang="0">
                        <a:pos x="12" y="2341"/>
                      </a:cxn>
                      <a:cxn ang="0">
                        <a:pos x="91" y="2383"/>
                      </a:cxn>
                    </a:cxnLst>
                    <a:rect l="0" t="0" r="r" b="b"/>
                    <a:pathLst>
                      <a:path w="3570" h="3062">
                        <a:moveTo>
                          <a:pt x="91" y="2383"/>
                        </a:moveTo>
                        <a:lnTo>
                          <a:pt x="111" y="2446"/>
                        </a:lnTo>
                        <a:lnTo>
                          <a:pt x="158" y="2581"/>
                        </a:lnTo>
                        <a:lnTo>
                          <a:pt x="162" y="2589"/>
                        </a:lnTo>
                        <a:lnTo>
                          <a:pt x="188" y="2599"/>
                        </a:lnTo>
                        <a:lnTo>
                          <a:pt x="200" y="2618"/>
                        </a:lnTo>
                        <a:lnTo>
                          <a:pt x="212" y="2654"/>
                        </a:lnTo>
                        <a:lnTo>
                          <a:pt x="212" y="2686"/>
                        </a:lnTo>
                        <a:lnTo>
                          <a:pt x="178" y="2702"/>
                        </a:lnTo>
                        <a:lnTo>
                          <a:pt x="216" y="2761"/>
                        </a:lnTo>
                        <a:lnTo>
                          <a:pt x="283" y="2834"/>
                        </a:lnTo>
                        <a:lnTo>
                          <a:pt x="346" y="2917"/>
                        </a:lnTo>
                        <a:lnTo>
                          <a:pt x="366" y="2981"/>
                        </a:lnTo>
                        <a:lnTo>
                          <a:pt x="356" y="3015"/>
                        </a:lnTo>
                        <a:lnTo>
                          <a:pt x="463" y="3009"/>
                        </a:lnTo>
                        <a:lnTo>
                          <a:pt x="542" y="2967"/>
                        </a:lnTo>
                        <a:lnTo>
                          <a:pt x="637" y="2987"/>
                        </a:lnTo>
                        <a:lnTo>
                          <a:pt x="705" y="2929"/>
                        </a:lnTo>
                        <a:lnTo>
                          <a:pt x="695" y="2876"/>
                        </a:lnTo>
                        <a:lnTo>
                          <a:pt x="859" y="2840"/>
                        </a:lnTo>
                        <a:lnTo>
                          <a:pt x="885" y="2904"/>
                        </a:lnTo>
                        <a:lnTo>
                          <a:pt x="948" y="2951"/>
                        </a:lnTo>
                        <a:lnTo>
                          <a:pt x="970" y="3030"/>
                        </a:lnTo>
                        <a:lnTo>
                          <a:pt x="1053" y="3056"/>
                        </a:lnTo>
                        <a:lnTo>
                          <a:pt x="1133" y="3015"/>
                        </a:lnTo>
                        <a:lnTo>
                          <a:pt x="1303" y="3018"/>
                        </a:lnTo>
                        <a:lnTo>
                          <a:pt x="1344" y="3062"/>
                        </a:lnTo>
                        <a:lnTo>
                          <a:pt x="1497" y="3062"/>
                        </a:lnTo>
                        <a:lnTo>
                          <a:pt x="1560" y="2993"/>
                        </a:lnTo>
                        <a:lnTo>
                          <a:pt x="1671" y="2987"/>
                        </a:lnTo>
                        <a:lnTo>
                          <a:pt x="1667" y="2898"/>
                        </a:lnTo>
                        <a:lnTo>
                          <a:pt x="1750" y="2860"/>
                        </a:lnTo>
                        <a:lnTo>
                          <a:pt x="1905" y="2945"/>
                        </a:lnTo>
                        <a:lnTo>
                          <a:pt x="1968" y="3003"/>
                        </a:lnTo>
                        <a:lnTo>
                          <a:pt x="2051" y="2983"/>
                        </a:lnTo>
                        <a:lnTo>
                          <a:pt x="2200" y="2777"/>
                        </a:lnTo>
                        <a:lnTo>
                          <a:pt x="2295" y="2717"/>
                        </a:lnTo>
                        <a:lnTo>
                          <a:pt x="2285" y="2686"/>
                        </a:lnTo>
                        <a:lnTo>
                          <a:pt x="2285" y="2571"/>
                        </a:lnTo>
                        <a:lnTo>
                          <a:pt x="2237" y="2511"/>
                        </a:lnTo>
                        <a:lnTo>
                          <a:pt x="2358" y="2492"/>
                        </a:lnTo>
                        <a:lnTo>
                          <a:pt x="2364" y="2432"/>
                        </a:lnTo>
                        <a:lnTo>
                          <a:pt x="2475" y="2448"/>
                        </a:lnTo>
                        <a:lnTo>
                          <a:pt x="2453" y="2555"/>
                        </a:lnTo>
                        <a:lnTo>
                          <a:pt x="2469" y="2761"/>
                        </a:lnTo>
                        <a:lnTo>
                          <a:pt x="2542" y="2803"/>
                        </a:lnTo>
                        <a:lnTo>
                          <a:pt x="2622" y="2913"/>
                        </a:lnTo>
                        <a:lnTo>
                          <a:pt x="2602" y="3040"/>
                        </a:lnTo>
                        <a:lnTo>
                          <a:pt x="2633" y="3040"/>
                        </a:lnTo>
                        <a:lnTo>
                          <a:pt x="2645" y="3040"/>
                        </a:lnTo>
                        <a:lnTo>
                          <a:pt x="2645" y="2997"/>
                        </a:lnTo>
                        <a:lnTo>
                          <a:pt x="2661" y="2933"/>
                        </a:lnTo>
                        <a:lnTo>
                          <a:pt x="2669" y="2890"/>
                        </a:lnTo>
                        <a:lnTo>
                          <a:pt x="2661" y="2866"/>
                        </a:lnTo>
                        <a:lnTo>
                          <a:pt x="2661" y="2822"/>
                        </a:lnTo>
                        <a:lnTo>
                          <a:pt x="2677" y="2830"/>
                        </a:lnTo>
                        <a:lnTo>
                          <a:pt x="2689" y="2805"/>
                        </a:lnTo>
                        <a:lnTo>
                          <a:pt x="2717" y="2757"/>
                        </a:lnTo>
                        <a:lnTo>
                          <a:pt x="2742" y="2737"/>
                        </a:lnTo>
                        <a:lnTo>
                          <a:pt x="2786" y="2737"/>
                        </a:lnTo>
                        <a:lnTo>
                          <a:pt x="2806" y="2717"/>
                        </a:lnTo>
                        <a:lnTo>
                          <a:pt x="2826" y="2610"/>
                        </a:lnTo>
                        <a:lnTo>
                          <a:pt x="2845" y="2557"/>
                        </a:lnTo>
                        <a:lnTo>
                          <a:pt x="2984" y="2363"/>
                        </a:lnTo>
                        <a:lnTo>
                          <a:pt x="3020" y="2325"/>
                        </a:lnTo>
                        <a:lnTo>
                          <a:pt x="3053" y="2317"/>
                        </a:lnTo>
                        <a:lnTo>
                          <a:pt x="3081" y="2286"/>
                        </a:lnTo>
                        <a:lnTo>
                          <a:pt x="3152" y="2062"/>
                        </a:lnTo>
                        <a:lnTo>
                          <a:pt x="3152" y="1998"/>
                        </a:lnTo>
                        <a:lnTo>
                          <a:pt x="3140" y="1935"/>
                        </a:lnTo>
                        <a:lnTo>
                          <a:pt x="3140" y="1858"/>
                        </a:lnTo>
                        <a:lnTo>
                          <a:pt x="3156" y="1790"/>
                        </a:lnTo>
                        <a:lnTo>
                          <a:pt x="3184" y="1735"/>
                        </a:lnTo>
                        <a:lnTo>
                          <a:pt x="3220" y="1602"/>
                        </a:lnTo>
                        <a:lnTo>
                          <a:pt x="3231" y="1519"/>
                        </a:lnTo>
                        <a:lnTo>
                          <a:pt x="3231" y="1487"/>
                        </a:lnTo>
                        <a:lnTo>
                          <a:pt x="3247" y="1406"/>
                        </a:lnTo>
                        <a:lnTo>
                          <a:pt x="3263" y="1371"/>
                        </a:lnTo>
                        <a:lnTo>
                          <a:pt x="3315" y="1367"/>
                        </a:lnTo>
                        <a:lnTo>
                          <a:pt x="3350" y="1347"/>
                        </a:lnTo>
                        <a:lnTo>
                          <a:pt x="3368" y="1319"/>
                        </a:lnTo>
                        <a:lnTo>
                          <a:pt x="3451" y="1279"/>
                        </a:lnTo>
                        <a:lnTo>
                          <a:pt x="3483" y="1268"/>
                        </a:lnTo>
                        <a:lnTo>
                          <a:pt x="3534" y="1244"/>
                        </a:lnTo>
                        <a:lnTo>
                          <a:pt x="3562" y="1186"/>
                        </a:lnTo>
                        <a:lnTo>
                          <a:pt x="3570" y="1151"/>
                        </a:lnTo>
                        <a:lnTo>
                          <a:pt x="3558" y="1115"/>
                        </a:lnTo>
                        <a:lnTo>
                          <a:pt x="3538" y="1115"/>
                        </a:lnTo>
                        <a:lnTo>
                          <a:pt x="3527" y="1099"/>
                        </a:lnTo>
                        <a:lnTo>
                          <a:pt x="3507" y="1107"/>
                        </a:lnTo>
                        <a:lnTo>
                          <a:pt x="3491" y="1060"/>
                        </a:lnTo>
                        <a:lnTo>
                          <a:pt x="3463" y="1036"/>
                        </a:lnTo>
                        <a:lnTo>
                          <a:pt x="3435" y="1032"/>
                        </a:lnTo>
                        <a:lnTo>
                          <a:pt x="3376" y="1008"/>
                        </a:lnTo>
                        <a:lnTo>
                          <a:pt x="3354" y="988"/>
                        </a:lnTo>
                        <a:lnTo>
                          <a:pt x="3334" y="960"/>
                        </a:lnTo>
                        <a:lnTo>
                          <a:pt x="3307" y="840"/>
                        </a:lnTo>
                        <a:lnTo>
                          <a:pt x="3295" y="749"/>
                        </a:lnTo>
                        <a:lnTo>
                          <a:pt x="3295" y="616"/>
                        </a:lnTo>
                        <a:lnTo>
                          <a:pt x="3291" y="459"/>
                        </a:lnTo>
                        <a:lnTo>
                          <a:pt x="3303" y="463"/>
                        </a:lnTo>
                        <a:lnTo>
                          <a:pt x="3291" y="436"/>
                        </a:lnTo>
                        <a:lnTo>
                          <a:pt x="3231" y="368"/>
                        </a:lnTo>
                        <a:lnTo>
                          <a:pt x="3228" y="317"/>
                        </a:lnTo>
                        <a:lnTo>
                          <a:pt x="3224" y="255"/>
                        </a:lnTo>
                        <a:lnTo>
                          <a:pt x="3180" y="192"/>
                        </a:lnTo>
                        <a:lnTo>
                          <a:pt x="3140" y="172"/>
                        </a:lnTo>
                        <a:lnTo>
                          <a:pt x="3097" y="121"/>
                        </a:lnTo>
                        <a:lnTo>
                          <a:pt x="3053" y="97"/>
                        </a:lnTo>
                        <a:lnTo>
                          <a:pt x="2996" y="73"/>
                        </a:lnTo>
                        <a:lnTo>
                          <a:pt x="2948" y="0"/>
                        </a:lnTo>
                        <a:lnTo>
                          <a:pt x="2861" y="77"/>
                        </a:lnTo>
                        <a:lnTo>
                          <a:pt x="2806" y="57"/>
                        </a:lnTo>
                        <a:lnTo>
                          <a:pt x="2758" y="180"/>
                        </a:lnTo>
                        <a:lnTo>
                          <a:pt x="2645" y="208"/>
                        </a:lnTo>
                        <a:lnTo>
                          <a:pt x="2614" y="305"/>
                        </a:lnTo>
                        <a:lnTo>
                          <a:pt x="2507" y="313"/>
                        </a:lnTo>
                        <a:lnTo>
                          <a:pt x="2435" y="261"/>
                        </a:lnTo>
                        <a:lnTo>
                          <a:pt x="2055" y="255"/>
                        </a:lnTo>
                        <a:lnTo>
                          <a:pt x="2075" y="212"/>
                        </a:lnTo>
                        <a:lnTo>
                          <a:pt x="2063" y="212"/>
                        </a:lnTo>
                        <a:lnTo>
                          <a:pt x="2055" y="208"/>
                        </a:lnTo>
                        <a:lnTo>
                          <a:pt x="2043" y="208"/>
                        </a:lnTo>
                        <a:lnTo>
                          <a:pt x="2016" y="255"/>
                        </a:lnTo>
                        <a:lnTo>
                          <a:pt x="1905" y="255"/>
                        </a:lnTo>
                        <a:lnTo>
                          <a:pt x="1697" y="255"/>
                        </a:lnTo>
                        <a:lnTo>
                          <a:pt x="1491" y="255"/>
                        </a:lnTo>
                        <a:lnTo>
                          <a:pt x="1283" y="255"/>
                        </a:lnTo>
                        <a:lnTo>
                          <a:pt x="1083" y="255"/>
                        </a:lnTo>
                        <a:lnTo>
                          <a:pt x="877" y="255"/>
                        </a:lnTo>
                        <a:lnTo>
                          <a:pt x="669" y="255"/>
                        </a:lnTo>
                        <a:lnTo>
                          <a:pt x="669" y="463"/>
                        </a:lnTo>
                        <a:lnTo>
                          <a:pt x="669" y="695"/>
                        </a:lnTo>
                        <a:lnTo>
                          <a:pt x="465" y="695"/>
                        </a:lnTo>
                        <a:lnTo>
                          <a:pt x="465" y="824"/>
                        </a:lnTo>
                        <a:lnTo>
                          <a:pt x="465" y="1044"/>
                        </a:lnTo>
                        <a:lnTo>
                          <a:pt x="465" y="1256"/>
                        </a:lnTo>
                        <a:lnTo>
                          <a:pt x="465" y="1472"/>
                        </a:lnTo>
                        <a:lnTo>
                          <a:pt x="457" y="1664"/>
                        </a:lnTo>
                        <a:lnTo>
                          <a:pt x="434" y="1668"/>
                        </a:lnTo>
                        <a:lnTo>
                          <a:pt x="319" y="1668"/>
                        </a:lnTo>
                        <a:lnTo>
                          <a:pt x="283" y="1672"/>
                        </a:lnTo>
                        <a:lnTo>
                          <a:pt x="236" y="1679"/>
                        </a:lnTo>
                        <a:lnTo>
                          <a:pt x="232" y="1683"/>
                        </a:lnTo>
                        <a:lnTo>
                          <a:pt x="220" y="1719"/>
                        </a:lnTo>
                        <a:lnTo>
                          <a:pt x="216" y="1763"/>
                        </a:lnTo>
                        <a:lnTo>
                          <a:pt x="200" y="1806"/>
                        </a:lnTo>
                        <a:lnTo>
                          <a:pt x="154" y="1874"/>
                        </a:lnTo>
                        <a:lnTo>
                          <a:pt x="91" y="1943"/>
                        </a:lnTo>
                        <a:lnTo>
                          <a:pt x="91" y="1994"/>
                        </a:lnTo>
                        <a:lnTo>
                          <a:pt x="95" y="2026"/>
                        </a:lnTo>
                        <a:lnTo>
                          <a:pt x="91" y="2046"/>
                        </a:lnTo>
                        <a:lnTo>
                          <a:pt x="87" y="2050"/>
                        </a:lnTo>
                        <a:lnTo>
                          <a:pt x="55" y="2070"/>
                        </a:lnTo>
                        <a:lnTo>
                          <a:pt x="43" y="2086"/>
                        </a:lnTo>
                        <a:lnTo>
                          <a:pt x="36" y="2125"/>
                        </a:lnTo>
                        <a:lnTo>
                          <a:pt x="36" y="2179"/>
                        </a:lnTo>
                        <a:lnTo>
                          <a:pt x="28" y="2214"/>
                        </a:lnTo>
                        <a:lnTo>
                          <a:pt x="4" y="2258"/>
                        </a:lnTo>
                        <a:lnTo>
                          <a:pt x="0" y="2278"/>
                        </a:lnTo>
                        <a:lnTo>
                          <a:pt x="0" y="2341"/>
                        </a:lnTo>
                        <a:lnTo>
                          <a:pt x="12" y="2341"/>
                        </a:lnTo>
                        <a:lnTo>
                          <a:pt x="32" y="2337"/>
                        </a:lnTo>
                        <a:lnTo>
                          <a:pt x="95" y="2321"/>
                        </a:lnTo>
                        <a:lnTo>
                          <a:pt x="91" y="2383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</p:grpSp>
          </p:grpSp>
        </p:grpSp>
      </p:grpSp>
      <p:sp>
        <p:nvSpPr>
          <p:cNvPr id="416" name="Oval 415"/>
          <p:cNvSpPr/>
          <p:nvPr/>
        </p:nvSpPr>
        <p:spPr>
          <a:xfrm>
            <a:off x="9732133" y="4799572"/>
            <a:ext cx="946861" cy="946861"/>
          </a:xfrm>
          <a:prstGeom prst="ellips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" name="Oval 416"/>
          <p:cNvSpPr/>
          <p:nvPr/>
        </p:nvSpPr>
        <p:spPr>
          <a:xfrm>
            <a:off x="9764758" y="4832197"/>
            <a:ext cx="881611" cy="88161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95%</a:t>
            </a:r>
          </a:p>
        </p:txBody>
      </p:sp>
      <p:sp>
        <p:nvSpPr>
          <p:cNvPr id="418" name="Oval 417"/>
          <p:cNvSpPr/>
          <p:nvPr/>
        </p:nvSpPr>
        <p:spPr>
          <a:xfrm>
            <a:off x="6182177" y="3863355"/>
            <a:ext cx="946861" cy="946861"/>
          </a:xfrm>
          <a:prstGeom prst="ellipse">
            <a:avLst/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" name="Oval 418"/>
          <p:cNvSpPr/>
          <p:nvPr/>
        </p:nvSpPr>
        <p:spPr>
          <a:xfrm>
            <a:off x="6214802" y="3895980"/>
            <a:ext cx="881611" cy="88161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</a:p>
        </p:txBody>
      </p:sp>
      <p:sp>
        <p:nvSpPr>
          <p:cNvPr id="420" name="Oval 419"/>
          <p:cNvSpPr/>
          <p:nvPr/>
        </p:nvSpPr>
        <p:spPr>
          <a:xfrm>
            <a:off x="7977810" y="5081729"/>
            <a:ext cx="946861" cy="946861"/>
          </a:xfrm>
          <a:prstGeom prst="ellipse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" name="Oval 420"/>
          <p:cNvSpPr/>
          <p:nvPr/>
        </p:nvSpPr>
        <p:spPr>
          <a:xfrm>
            <a:off x="8010435" y="5114354"/>
            <a:ext cx="881611" cy="88161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75%</a:t>
            </a:r>
          </a:p>
        </p:txBody>
      </p:sp>
      <p:sp>
        <p:nvSpPr>
          <p:cNvPr id="422" name="Oval 421"/>
          <p:cNvSpPr/>
          <p:nvPr/>
        </p:nvSpPr>
        <p:spPr>
          <a:xfrm>
            <a:off x="9394762" y="2525229"/>
            <a:ext cx="946861" cy="946861"/>
          </a:xfrm>
          <a:prstGeom prst="ellipse">
            <a:avLst/>
          </a:prstGeom>
          <a:solidFill>
            <a:schemeClr val="accent6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" name="Oval 422"/>
          <p:cNvSpPr/>
          <p:nvPr/>
        </p:nvSpPr>
        <p:spPr>
          <a:xfrm>
            <a:off x="9427387" y="2557854"/>
            <a:ext cx="881611" cy="88161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</p:txBody>
      </p:sp>
      <p:sp>
        <p:nvSpPr>
          <p:cNvPr id="424" name="TextBox 423"/>
          <p:cNvSpPr txBox="1"/>
          <p:nvPr/>
        </p:nvSpPr>
        <p:spPr>
          <a:xfrm>
            <a:off x="4215087" y="502183"/>
            <a:ext cx="37619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World Map &amp; App Infographic</a:t>
            </a:r>
          </a:p>
        </p:txBody>
      </p:sp>
      <p:sp>
        <p:nvSpPr>
          <p:cNvPr id="425" name="Rectangle 424"/>
          <p:cNvSpPr/>
          <p:nvPr/>
        </p:nvSpPr>
        <p:spPr>
          <a:xfrm>
            <a:off x="5867400" y="467044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TextBox 425"/>
          <p:cNvSpPr txBox="1"/>
          <p:nvPr/>
        </p:nvSpPr>
        <p:spPr>
          <a:xfrm>
            <a:off x="5172510" y="1217776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1409531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8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100"/>
                            </p:stCondLst>
                            <p:childTnLst>
                              <p:par>
                                <p:cTn id="2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400"/>
                            </p:stCondLst>
                            <p:childTnLst>
                              <p:par>
                                <p:cTn id="3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3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00"/>
                            </p:stCondLst>
                            <p:childTnLst>
                              <p:par>
                                <p:cTn id="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3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300"/>
                            </p:stCondLst>
                            <p:childTnLst>
                              <p:par>
                                <p:cTn id="5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3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600"/>
                            </p:stCondLst>
                            <p:childTnLst>
                              <p:par>
                                <p:cTn id="5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900"/>
                            </p:stCondLst>
                            <p:childTnLst>
                              <p:par>
                                <p:cTn id="6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400"/>
                            </p:stCondLst>
                            <p:childTnLst>
                              <p:par>
                                <p:cTn id="7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9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4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9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400"/>
                            </p:stCondLst>
                            <p:childTnLst>
                              <p:par>
                                <p:cTn id="8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900"/>
                            </p:stCondLst>
                            <p:childTnLst>
                              <p:par>
                                <p:cTn id="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400"/>
                            </p:stCondLst>
                            <p:childTnLst>
                              <p:par>
                                <p:cTn id="9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7900"/>
                            </p:stCondLst>
                            <p:childTnLst>
                              <p:par>
                                <p:cTn id="10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p"/>
      <p:bldP spid="44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群組 6"/>
          <p:cNvGrpSpPr/>
          <p:nvPr/>
        </p:nvGrpSpPr>
        <p:grpSpPr>
          <a:xfrm>
            <a:off x="1524000" y="120302"/>
            <a:ext cx="1619672" cy="860426"/>
            <a:chOff x="0" y="120302"/>
            <a:chExt cx="1619672" cy="860426"/>
          </a:xfrm>
        </p:grpSpPr>
        <p:cxnSp>
          <p:nvCxnSpPr>
            <p:cNvPr id="8" name="直線接點 7"/>
            <p:cNvCxnSpPr/>
            <p:nvPr/>
          </p:nvCxnSpPr>
          <p:spPr>
            <a:xfrm>
              <a:off x="0" y="980728"/>
              <a:ext cx="1619672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矩形 8"/>
            <p:cNvSpPr/>
            <p:nvPr/>
          </p:nvSpPr>
          <p:spPr>
            <a:xfrm>
              <a:off x="162476" y="120302"/>
              <a:ext cx="1313180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按鈕</a:t>
              </a:r>
            </a:p>
          </p:txBody>
        </p:sp>
      </p:grpSp>
      <p:pic>
        <p:nvPicPr>
          <p:cNvPr id="4" name="圖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91545" y="1340769"/>
            <a:ext cx="8280919" cy="976353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07568" y="2708921"/>
            <a:ext cx="7887227" cy="3695333"/>
          </a:xfrm>
          <a:prstGeom prst="rect">
            <a:avLst/>
          </a:prstGeom>
        </p:spPr>
      </p:pic>
      <p:sp>
        <p:nvSpPr>
          <p:cNvPr id="10" name="文字方塊 9"/>
          <p:cNvSpPr txBox="1"/>
          <p:nvPr/>
        </p:nvSpPr>
        <p:spPr>
          <a:xfrm>
            <a:off x="10005264" y="6156594"/>
            <a:ext cx="4112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9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2522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5083443" y="2071348"/>
            <a:ext cx="6421877" cy="4043502"/>
            <a:chOff x="2976146" y="1594008"/>
            <a:chExt cx="6239709" cy="3928801"/>
          </a:xfrm>
          <a:solidFill>
            <a:schemeClr val="bg1">
              <a:lumMod val="95000"/>
              <a:alpha val="20000"/>
            </a:schemeClr>
          </a:solidFill>
        </p:grpSpPr>
        <p:sp>
          <p:nvSpPr>
            <p:cNvPr id="11" name="Freeform 53"/>
            <p:cNvSpPr>
              <a:spLocks noChangeAspect="1"/>
            </p:cNvSpPr>
            <p:nvPr/>
          </p:nvSpPr>
          <p:spPr bwMode="gray">
            <a:xfrm>
              <a:off x="8420785" y="5108976"/>
              <a:ext cx="63606" cy="75084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54"/>
            <p:cNvSpPr>
              <a:spLocks noChangeAspect="1"/>
            </p:cNvSpPr>
            <p:nvPr/>
          </p:nvSpPr>
          <p:spPr bwMode="gray">
            <a:xfrm>
              <a:off x="7869006" y="4464652"/>
              <a:ext cx="706022" cy="605909"/>
            </a:xfrm>
            <a:custGeom>
              <a:avLst/>
              <a:gdLst/>
              <a:ahLst/>
              <a:cxnLst>
                <a:cxn ang="0">
                  <a:pos x="80" y="633"/>
                </a:cxn>
                <a:cxn ang="0">
                  <a:pos x="198" y="560"/>
                </a:cxn>
                <a:cxn ang="0">
                  <a:pos x="357" y="522"/>
                </a:cxn>
                <a:cxn ang="0">
                  <a:pos x="497" y="418"/>
                </a:cxn>
                <a:cxn ang="0">
                  <a:pos x="533" y="330"/>
                </a:cxn>
                <a:cxn ang="0">
                  <a:pos x="566" y="326"/>
                </a:cxn>
                <a:cxn ang="0">
                  <a:pos x="634" y="262"/>
                </a:cxn>
                <a:cxn ang="0">
                  <a:pos x="688" y="222"/>
                </a:cxn>
                <a:cxn ang="0">
                  <a:pos x="739" y="187"/>
                </a:cxn>
                <a:cxn ang="0">
                  <a:pos x="818" y="257"/>
                </a:cxn>
                <a:cxn ang="0">
                  <a:pos x="898" y="254"/>
                </a:cxn>
                <a:cxn ang="0">
                  <a:pos x="921" y="160"/>
                </a:cxn>
                <a:cxn ang="0">
                  <a:pos x="974" y="108"/>
                </a:cxn>
                <a:cxn ang="0">
                  <a:pos x="1045" y="48"/>
                </a:cxn>
                <a:cxn ang="0">
                  <a:pos x="1044" y="29"/>
                </a:cxn>
                <a:cxn ang="0">
                  <a:pos x="1116" y="65"/>
                </a:cxn>
                <a:cxn ang="0">
                  <a:pos x="1205" y="90"/>
                </a:cxn>
                <a:cxn ang="0">
                  <a:pos x="1264" y="90"/>
                </a:cxn>
                <a:cxn ang="0">
                  <a:pos x="1279" y="118"/>
                </a:cxn>
                <a:cxn ang="0">
                  <a:pos x="1243" y="165"/>
                </a:cxn>
                <a:cxn ang="0">
                  <a:pos x="1269" y="264"/>
                </a:cxn>
                <a:cxn ang="0">
                  <a:pos x="1384" y="339"/>
                </a:cxn>
                <a:cxn ang="0">
                  <a:pos x="1553" y="270"/>
                </a:cxn>
                <a:cxn ang="0">
                  <a:pos x="1575" y="72"/>
                </a:cxn>
                <a:cxn ang="0">
                  <a:pos x="1623" y="17"/>
                </a:cxn>
                <a:cxn ang="0">
                  <a:pos x="1667" y="171"/>
                </a:cxn>
                <a:cxn ang="0">
                  <a:pos x="1761" y="252"/>
                </a:cxn>
                <a:cxn ang="0">
                  <a:pos x="1806" y="416"/>
                </a:cxn>
                <a:cxn ang="0">
                  <a:pos x="1851" y="485"/>
                </a:cxn>
                <a:cxn ang="0">
                  <a:pos x="1954" y="540"/>
                </a:cxn>
                <a:cxn ang="0">
                  <a:pos x="1994" y="645"/>
                </a:cxn>
                <a:cxn ang="0">
                  <a:pos x="2054" y="661"/>
                </a:cxn>
                <a:cxn ang="0">
                  <a:pos x="2132" y="791"/>
                </a:cxn>
                <a:cxn ang="0">
                  <a:pos x="2191" y="911"/>
                </a:cxn>
                <a:cxn ang="0">
                  <a:pos x="2206" y="1090"/>
                </a:cxn>
                <a:cxn ang="0">
                  <a:pos x="2158" y="1285"/>
                </a:cxn>
                <a:cxn ang="0">
                  <a:pos x="2089" y="1365"/>
                </a:cxn>
                <a:cxn ang="0">
                  <a:pos x="2034" y="1506"/>
                </a:cxn>
                <a:cxn ang="0">
                  <a:pos x="2008" y="1625"/>
                </a:cxn>
                <a:cxn ang="0">
                  <a:pos x="1823" y="1705"/>
                </a:cxn>
                <a:cxn ang="0">
                  <a:pos x="1785" y="1704"/>
                </a:cxn>
                <a:cxn ang="0">
                  <a:pos x="1715" y="1661"/>
                </a:cxn>
                <a:cxn ang="0">
                  <a:pos x="1572" y="1674"/>
                </a:cxn>
                <a:cxn ang="0">
                  <a:pos x="1453" y="1530"/>
                </a:cxn>
                <a:cxn ang="0">
                  <a:pos x="1376" y="1406"/>
                </a:cxn>
                <a:cxn ang="0">
                  <a:pos x="1330" y="1443"/>
                </a:cxn>
                <a:cxn ang="0">
                  <a:pos x="1358" y="1317"/>
                </a:cxn>
                <a:cxn ang="0">
                  <a:pos x="1302" y="1370"/>
                </a:cxn>
                <a:cxn ang="0">
                  <a:pos x="1220" y="1433"/>
                </a:cxn>
                <a:cxn ang="0">
                  <a:pos x="1177" y="1335"/>
                </a:cxn>
                <a:cxn ang="0">
                  <a:pos x="1062" y="1253"/>
                </a:cxn>
                <a:cxn ang="0">
                  <a:pos x="779" y="1270"/>
                </a:cxn>
                <a:cxn ang="0">
                  <a:pos x="587" y="1354"/>
                </a:cxn>
                <a:cxn ang="0">
                  <a:pos x="419" y="1379"/>
                </a:cxn>
                <a:cxn ang="0">
                  <a:pos x="271" y="1452"/>
                </a:cxn>
                <a:cxn ang="0">
                  <a:pos x="130" y="1405"/>
                </a:cxn>
                <a:cxn ang="0">
                  <a:pos x="142" y="1286"/>
                </a:cxn>
                <a:cxn ang="0">
                  <a:pos x="66" y="1024"/>
                </a:cxn>
                <a:cxn ang="0">
                  <a:pos x="12" y="897"/>
                </a:cxn>
                <a:cxn ang="0">
                  <a:pos x="35" y="884"/>
                </a:cxn>
                <a:cxn ang="0">
                  <a:pos x="8" y="758"/>
                </a:cxn>
              </a:cxnLst>
              <a:rect l="0" t="0" r="r" b="b"/>
              <a:pathLst>
                <a:path w="2217" h="1736">
                  <a:moveTo>
                    <a:pt x="43" y="634"/>
                  </a:moveTo>
                  <a:lnTo>
                    <a:pt x="49" y="629"/>
                  </a:lnTo>
                  <a:lnTo>
                    <a:pt x="48" y="645"/>
                  </a:lnTo>
                  <a:lnTo>
                    <a:pt x="48" y="647"/>
                  </a:lnTo>
                  <a:lnTo>
                    <a:pt x="45" y="651"/>
                  </a:lnTo>
                  <a:lnTo>
                    <a:pt x="44" y="656"/>
                  </a:lnTo>
                  <a:lnTo>
                    <a:pt x="48" y="658"/>
                  </a:lnTo>
                  <a:lnTo>
                    <a:pt x="46" y="666"/>
                  </a:lnTo>
                  <a:lnTo>
                    <a:pt x="45" y="671"/>
                  </a:lnTo>
                  <a:lnTo>
                    <a:pt x="50" y="673"/>
                  </a:lnTo>
                  <a:lnTo>
                    <a:pt x="59" y="666"/>
                  </a:lnTo>
                  <a:lnTo>
                    <a:pt x="62" y="652"/>
                  </a:lnTo>
                  <a:lnTo>
                    <a:pt x="72" y="636"/>
                  </a:lnTo>
                  <a:lnTo>
                    <a:pt x="80" y="633"/>
                  </a:lnTo>
                  <a:lnTo>
                    <a:pt x="87" y="628"/>
                  </a:lnTo>
                  <a:lnTo>
                    <a:pt x="94" y="626"/>
                  </a:lnTo>
                  <a:lnTo>
                    <a:pt x="102" y="620"/>
                  </a:lnTo>
                  <a:lnTo>
                    <a:pt x="120" y="617"/>
                  </a:lnTo>
                  <a:lnTo>
                    <a:pt x="125" y="608"/>
                  </a:lnTo>
                  <a:lnTo>
                    <a:pt x="132" y="601"/>
                  </a:lnTo>
                  <a:lnTo>
                    <a:pt x="140" y="596"/>
                  </a:lnTo>
                  <a:lnTo>
                    <a:pt x="146" y="586"/>
                  </a:lnTo>
                  <a:lnTo>
                    <a:pt x="161" y="580"/>
                  </a:lnTo>
                  <a:lnTo>
                    <a:pt x="167" y="575"/>
                  </a:lnTo>
                  <a:lnTo>
                    <a:pt x="174" y="571"/>
                  </a:lnTo>
                  <a:lnTo>
                    <a:pt x="191" y="559"/>
                  </a:lnTo>
                  <a:lnTo>
                    <a:pt x="195" y="558"/>
                  </a:lnTo>
                  <a:lnTo>
                    <a:pt x="198" y="560"/>
                  </a:lnTo>
                  <a:lnTo>
                    <a:pt x="214" y="561"/>
                  </a:lnTo>
                  <a:lnTo>
                    <a:pt x="222" y="564"/>
                  </a:lnTo>
                  <a:lnTo>
                    <a:pt x="232" y="565"/>
                  </a:lnTo>
                  <a:lnTo>
                    <a:pt x="241" y="564"/>
                  </a:lnTo>
                  <a:lnTo>
                    <a:pt x="249" y="561"/>
                  </a:lnTo>
                  <a:lnTo>
                    <a:pt x="260" y="553"/>
                  </a:lnTo>
                  <a:lnTo>
                    <a:pt x="270" y="547"/>
                  </a:lnTo>
                  <a:lnTo>
                    <a:pt x="280" y="544"/>
                  </a:lnTo>
                  <a:lnTo>
                    <a:pt x="291" y="544"/>
                  </a:lnTo>
                  <a:lnTo>
                    <a:pt x="301" y="542"/>
                  </a:lnTo>
                  <a:lnTo>
                    <a:pt x="322" y="522"/>
                  </a:lnTo>
                  <a:lnTo>
                    <a:pt x="335" y="522"/>
                  </a:lnTo>
                  <a:lnTo>
                    <a:pt x="345" y="527"/>
                  </a:lnTo>
                  <a:lnTo>
                    <a:pt x="357" y="522"/>
                  </a:lnTo>
                  <a:lnTo>
                    <a:pt x="370" y="522"/>
                  </a:lnTo>
                  <a:lnTo>
                    <a:pt x="378" y="520"/>
                  </a:lnTo>
                  <a:lnTo>
                    <a:pt x="388" y="515"/>
                  </a:lnTo>
                  <a:lnTo>
                    <a:pt x="413" y="510"/>
                  </a:lnTo>
                  <a:lnTo>
                    <a:pt x="424" y="504"/>
                  </a:lnTo>
                  <a:lnTo>
                    <a:pt x="432" y="499"/>
                  </a:lnTo>
                  <a:lnTo>
                    <a:pt x="454" y="478"/>
                  </a:lnTo>
                  <a:lnTo>
                    <a:pt x="458" y="470"/>
                  </a:lnTo>
                  <a:lnTo>
                    <a:pt x="459" y="461"/>
                  </a:lnTo>
                  <a:lnTo>
                    <a:pt x="467" y="450"/>
                  </a:lnTo>
                  <a:lnTo>
                    <a:pt x="469" y="445"/>
                  </a:lnTo>
                  <a:lnTo>
                    <a:pt x="469" y="439"/>
                  </a:lnTo>
                  <a:lnTo>
                    <a:pt x="476" y="440"/>
                  </a:lnTo>
                  <a:lnTo>
                    <a:pt x="497" y="418"/>
                  </a:lnTo>
                  <a:lnTo>
                    <a:pt x="500" y="413"/>
                  </a:lnTo>
                  <a:lnTo>
                    <a:pt x="497" y="410"/>
                  </a:lnTo>
                  <a:lnTo>
                    <a:pt x="490" y="381"/>
                  </a:lnTo>
                  <a:lnTo>
                    <a:pt x="491" y="369"/>
                  </a:lnTo>
                  <a:lnTo>
                    <a:pt x="499" y="355"/>
                  </a:lnTo>
                  <a:lnTo>
                    <a:pt x="502" y="353"/>
                  </a:lnTo>
                  <a:lnTo>
                    <a:pt x="508" y="353"/>
                  </a:lnTo>
                  <a:lnTo>
                    <a:pt x="512" y="345"/>
                  </a:lnTo>
                  <a:lnTo>
                    <a:pt x="521" y="338"/>
                  </a:lnTo>
                  <a:lnTo>
                    <a:pt x="524" y="338"/>
                  </a:lnTo>
                  <a:lnTo>
                    <a:pt x="523" y="333"/>
                  </a:lnTo>
                  <a:lnTo>
                    <a:pt x="528" y="322"/>
                  </a:lnTo>
                  <a:lnTo>
                    <a:pt x="530" y="321"/>
                  </a:lnTo>
                  <a:lnTo>
                    <a:pt x="533" y="330"/>
                  </a:lnTo>
                  <a:lnTo>
                    <a:pt x="537" y="337"/>
                  </a:lnTo>
                  <a:lnTo>
                    <a:pt x="543" y="353"/>
                  </a:lnTo>
                  <a:lnTo>
                    <a:pt x="549" y="365"/>
                  </a:lnTo>
                  <a:lnTo>
                    <a:pt x="555" y="372"/>
                  </a:lnTo>
                  <a:lnTo>
                    <a:pt x="560" y="381"/>
                  </a:lnTo>
                  <a:lnTo>
                    <a:pt x="564" y="386"/>
                  </a:lnTo>
                  <a:lnTo>
                    <a:pt x="569" y="375"/>
                  </a:lnTo>
                  <a:lnTo>
                    <a:pt x="569" y="360"/>
                  </a:lnTo>
                  <a:lnTo>
                    <a:pt x="571" y="360"/>
                  </a:lnTo>
                  <a:lnTo>
                    <a:pt x="578" y="359"/>
                  </a:lnTo>
                  <a:lnTo>
                    <a:pt x="576" y="346"/>
                  </a:lnTo>
                  <a:lnTo>
                    <a:pt x="570" y="335"/>
                  </a:lnTo>
                  <a:lnTo>
                    <a:pt x="564" y="330"/>
                  </a:lnTo>
                  <a:lnTo>
                    <a:pt x="566" y="326"/>
                  </a:lnTo>
                  <a:lnTo>
                    <a:pt x="565" y="310"/>
                  </a:lnTo>
                  <a:lnTo>
                    <a:pt x="570" y="305"/>
                  </a:lnTo>
                  <a:lnTo>
                    <a:pt x="580" y="310"/>
                  </a:lnTo>
                  <a:lnTo>
                    <a:pt x="588" y="308"/>
                  </a:lnTo>
                  <a:lnTo>
                    <a:pt x="601" y="324"/>
                  </a:lnTo>
                  <a:lnTo>
                    <a:pt x="618" y="327"/>
                  </a:lnTo>
                  <a:lnTo>
                    <a:pt x="619" y="319"/>
                  </a:lnTo>
                  <a:lnTo>
                    <a:pt x="610" y="316"/>
                  </a:lnTo>
                  <a:lnTo>
                    <a:pt x="613" y="303"/>
                  </a:lnTo>
                  <a:lnTo>
                    <a:pt x="623" y="294"/>
                  </a:lnTo>
                  <a:lnTo>
                    <a:pt x="625" y="287"/>
                  </a:lnTo>
                  <a:lnTo>
                    <a:pt x="620" y="270"/>
                  </a:lnTo>
                  <a:lnTo>
                    <a:pt x="625" y="264"/>
                  </a:lnTo>
                  <a:lnTo>
                    <a:pt x="634" y="262"/>
                  </a:lnTo>
                  <a:lnTo>
                    <a:pt x="645" y="268"/>
                  </a:lnTo>
                  <a:lnTo>
                    <a:pt x="647" y="265"/>
                  </a:lnTo>
                  <a:lnTo>
                    <a:pt x="641" y="253"/>
                  </a:lnTo>
                  <a:lnTo>
                    <a:pt x="642" y="247"/>
                  </a:lnTo>
                  <a:lnTo>
                    <a:pt x="646" y="242"/>
                  </a:lnTo>
                  <a:lnTo>
                    <a:pt x="663" y="248"/>
                  </a:lnTo>
                  <a:lnTo>
                    <a:pt x="663" y="243"/>
                  </a:lnTo>
                  <a:lnTo>
                    <a:pt x="657" y="233"/>
                  </a:lnTo>
                  <a:lnTo>
                    <a:pt x="657" y="221"/>
                  </a:lnTo>
                  <a:lnTo>
                    <a:pt x="666" y="217"/>
                  </a:lnTo>
                  <a:lnTo>
                    <a:pt x="671" y="217"/>
                  </a:lnTo>
                  <a:lnTo>
                    <a:pt x="677" y="215"/>
                  </a:lnTo>
                  <a:lnTo>
                    <a:pt x="687" y="214"/>
                  </a:lnTo>
                  <a:lnTo>
                    <a:pt x="688" y="222"/>
                  </a:lnTo>
                  <a:lnTo>
                    <a:pt x="693" y="220"/>
                  </a:lnTo>
                  <a:lnTo>
                    <a:pt x="700" y="214"/>
                  </a:lnTo>
                  <a:lnTo>
                    <a:pt x="705" y="201"/>
                  </a:lnTo>
                  <a:lnTo>
                    <a:pt x="705" y="197"/>
                  </a:lnTo>
                  <a:lnTo>
                    <a:pt x="699" y="189"/>
                  </a:lnTo>
                  <a:lnTo>
                    <a:pt x="702" y="183"/>
                  </a:lnTo>
                  <a:lnTo>
                    <a:pt x="707" y="189"/>
                  </a:lnTo>
                  <a:lnTo>
                    <a:pt x="709" y="198"/>
                  </a:lnTo>
                  <a:lnTo>
                    <a:pt x="715" y="194"/>
                  </a:lnTo>
                  <a:lnTo>
                    <a:pt x="718" y="188"/>
                  </a:lnTo>
                  <a:lnTo>
                    <a:pt x="721" y="189"/>
                  </a:lnTo>
                  <a:lnTo>
                    <a:pt x="722" y="194"/>
                  </a:lnTo>
                  <a:lnTo>
                    <a:pt x="728" y="193"/>
                  </a:lnTo>
                  <a:lnTo>
                    <a:pt x="739" y="187"/>
                  </a:lnTo>
                  <a:lnTo>
                    <a:pt x="743" y="183"/>
                  </a:lnTo>
                  <a:lnTo>
                    <a:pt x="741" y="176"/>
                  </a:lnTo>
                  <a:lnTo>
                    <a:pt x="749" y="174"/>
                  </a:lnTo>
                  <a:lnTo>
                    <a:pt x="753" y="177"/>
                  </a:lnTo>
                  <a:lnTo>
                    <a:pt x="761" y="181"/>
                  </a:lnTo>
                  <a:lnTo>
                    <a:pt x="770" y="181"/>
                  </a:lnTo>
                  <a:lnTo>
                    <a:pt x="780" y="187"/>
                  </a:lnTo>
                  <a:lnTo>
                    <a:pt x="788" y="193"/>
                  </a:lnTo>
                  <a:lnTo>
                    <a:pt x="804" y="215"/>
                  </a:lnTo>
                  <a:lnTo>
                    <a:pt x="818" y="226"/>
                  </a:lnTo>
                  <a:lnTo>
                    <a:pt x="814" y="242"/>
                  </a:lnTo>
                  <a:lnTo>
                    <a:pt x="814" y="253"/>
                  </a:lnTo>
                  <a:lnTo>
                    <a:pt x="815" y="255"/>
                  </a:lnTo>
                  <a:lnTo>
                    <a:pt x="818" y="257"/>
                  </a:lnTo>
                  <a:lnTo>
                    <a:pt x="819" y="254"/>
                  </a:lnTo>
                  <a:lnTo>
                    <a:pt x="822" y="247"/>
                  </a:lnTo>
                  <a:lnTo>
                    <a:pt x="820" y="243"/>
                  </a:lnTo>
                  <a:lnTo>
                    <a:pt x="825" y="238"/>
                  </a:lnTo>
                  <a:lnTo>
                    <a:pt x="829" y="240"/>
                  </a:lnTo>
                  <a:lnTo>
                    <a:pt x="830" y="237"/>
                  </a:lnTo>
                  <a:lnTo>
                    <a:pt x="836" y="240"/>
                  </a:lnTo>
                  <a:lnTo>
                    <a:pt x="836" y="232"/>
                  </a:lnTo>
                  <a:lnTo>
                    <a:pt x="839" y="231"/>
                  </a:lnTo>
                  <a:lnTo>
                    <a:pt x="849" y="233"/>
                  </a:lnTo>
                  <a:lnTo>
                    <a:pt x="862" y="233"/>
                  </a:lnTo>
                  <a:lnTo>
                    <a:pt x="873" y="232"/>
                  </a:lnTo>
                  <a:lnTo>
                    <a:pt x="881" y="236"/>
                  </a:lnTo>
                  <a:lnTo>
                    <a:pt x="898" y="254"/>
                  </a:lnTo>
                  <a:lnTo>
                    <a:pt x="903" y="253"/>
                  </a:lnTo>
                  <a:lnTo>
                    <a:pt x="903" y="249"/>
                  </a:lnTo>
                  <a:lnTo>
                    <a:pt x="899" y="237"/>
                  </a:lnTo>
                  <a:lnTo>
                    <a:pt x="906" y="233"/>
                  </a:lnTo>
                  <a:lnTo>
                    <a:pt x="908" y="232"/>
                  </a:lnTo>
                  <a:lnTo>
                    <a:pt x="894" y="217"/>
                  </a:lnTo>
                  <a:lnTo>
                    <a:pt x="886" y="205"/>
                  </a:lnTo>
                  <a:lnTo>
                    <a:pt x="890" y="189"/>
                  </a:lnTo>
                  <a:lnTo>
                    <a:pt x="893" y="192"/>
                  </a:lnTo>
                  <a:lnTo>
                    <a:pt x="898" y="189"/>
                  </a:lnTo>
                  <a:lnTo>
                    <a:pt x="909" y="172"/>
                  </a:lnTo>
                  <a:lnTo>
                    <a:pt x="909" y="165"/>
                  </a:lnTo>
                  <a:lnTo>
                    <a:pt x="914" y="158"/>
                  </a:lnTo>
                  <a:lnTo>
                    <a:pt x="921" y="160"/>
                  </a:lnTo>
                  <a:lnTo>
                    <a:pt x="931" y="160"/>
                  </a:lnTo>
                  <a:lnTo>
                    <a:pt x="937" y="154"/>
                  </a:lnTo>
                  <a:lnTo>
                    <a:pt x="936" y="141"/>
                  </a:lnTo>
                  <a:lnTo>
                    <a:pt x="929" y="141"/>
                  </a:lnTo>
                  <a:lnTo>
                    <a:pt x="930" y="135"/>
                  </a:lnTo>
                  <a:lnTo>
                    <a:pt x="931" y="125"/>
                  </a:lnTo>
                  <a:lnTo>
                    <a:pt x="935" y="115"/>
                  </a:lnTo>
                  <a:lnTo>
                    <a:pt x="944" y="113"/>
                  </a:lnTo>
                  <a:lnTo>
                    <a:pt x="953" y="109"/>
                  </a:lnTo>
                  <a:lnTo>
                    <a:pt x="954" y="102"/>
                  </a:lnTo>
                  <a:lnTo>
                    <a:pt x="962" y="103"/>
                  </a:lnTo>
                  <a:lnTo>
                    <a:pt x="969" y="108"/>
                  </a:lnTo>
                  <a:lnTo>
                    <a:pt x="973" y="115"/>
                  </a:lnTo>
                  <a:lnTo>
                    <a:pt x="974" y="108"/>
                  </a:lnTo>
                  <a:lnTo>
                    <a:pt x="968" y="98"/>
                  </a:lnTo>
                  <a:lnTo>
                    <a:pt x="971" y="96"/>
                  </a:lnTo>
                  <a:lnTo>
                    <a:pt x="978" y="88"/>
                  </a:lnTo>
                  <a:lnTo>
                    <a:pt x="991" y="92"/>
                  </a:lnTo>
                  <a:lnTo>
                    <a:pt x="992" y="87"/>
                  </a:lnTo>
                  <a:lnTo>
                    <a:pt x="1003" y="90"/>
                  </a:lnTo>
                  <a:lnTo>
                    <a:pt x="1016" y="88"/>
                  </a:lnTo>
                  <a:lnTo>
                    <a:pt x="1026" y="91"/>
                  </a:lnTo>
                  <a:lnTo>
                    <a:pt x="1034" y="91"/>
                  </a:lnTo>
                  <a:lnTo>
                    <a:pt x="1054" y="85"/>
                  </a:lnTo>
                  <a:lnTo>
                    <a:pt x="1062" y="79"/>
                  </a:lnTo>
                  <a:lnTo>
                    <a:pt x="1062" y="55"/>
                  </a:lnTo>
                  <a:lnTo>
                    <a:pt x="1056" y="49"/>
                  </a:lnTo>
                  <a:lnTo>
                    <a:pt x="1045" y="48"/>
                  </a:lnTo>
                  <a:lnTo>
                    <a:pt x="1038" y="49"/>
                  </a:lnTo>
                  <a:lnTo>
                    <a:pt x="1030" y="44"/>
                  </a:lnTo>
                  <a:lnTo>
                    <a:pt x="1026" y="38"/>
                  </a:lnTo>
                  <a:lnTo>
                    <a:pt x="1017" y="34"/>
                  </a:lnTo>
                  <a:lnTo>
                    <a:pt x="1017" y="33"/>
                  </a:lnTo>
                  <a:lnTo>
                    <a:pt x="1021" y="32"/>
                  </a:lnTo>
                  <a:lnTo>
                    <a:pt x="1024" y="34"/>
                  </a:lnTo>
                  <a:lnTo>
                    <a:pt x="1027" y="29"/>
                  </a:lnTo>
                  <a:lnTo>
                    <a:pt x="1029" y="27"/>
                  </a:lnTo>
                  <a:lnTo>
                    <a:pt x="1032" y="31"/>
                  </a:lnTo>
                  <a:lnTo>
                    <a:pt x="1035" y="45"/>
                  </a:lnTo>
                  <a:lnTo>
                    <a:pt x="1039" y="38"/>
                  </a:lnTo>
                  <a:lnTo>
                    <a:pt x="1039" y="29"/>
                  </a:lnTo>
                  <a:lnTo>
                    <a:pt x="1044" y="29"/>
                  </a:lnTo>
                  <a:lnTo>
                    <a:pt x="1046" y="33"/>
                  </a:lnTo>
                  <a:lnTo>
                    <a:pt x="1051" y="32"/>
                  </a:lnTo>
                  <a:lnTo>
                    <a:pt x="1055" y="38"/>
                  </a:lnTo>
                  <a:lnTo>
                    <a:pt x="1059" y="43"/>
                  </a:lnTo>
                  <a:lnTo>
                    <a:pt x="1067" y="49"/>
                  </a:lnTo>
                  <a:lnTo>
                    <a:pt x="1070" y="42"/>
                  </a:lnTo>
                  <a:lnTo>
                    <a:pt x="1075" y="41"/>
                  </a:lnTo>
                  <a:lnTo>
                    <a:pt x="1080" y="44"/>
                  </a:lnTo>
                  <a:lnTo>
                    <a:pt x="1082" y="50"/>
                  </a:lnTo>
                  <a:lnTo>
                    <a:pt x="1089" y="58"/>
                  </a:lnTo>
                  <a:lnTo>
                    <a:pt x="1104" y="61"/>
                  </a:lnTo>
                  <a:lnTo>
                    <a:pt x="1108" y="61"/>
                  </a:lnTo>
                  <a:lnTo>
                    <a:pt x="1113" y="63"/>
                  </a:lnTo>
                  <a:lnTo>
                    <a:pt x="1116" y="65"/>
                  </a:lnTo>
                  <a:lnTo>
                    <a:pt x="1123" y="60"/>
                  </a:lnTo>
                  <a:lnTo>
                    <a:pt x="1126" y="59"/>
                  </a:lnTo>
                  <a:lnTo>
                    <a:pt x="1126" y="66"/>
                  </a:lnTo>
                  <a:lnTo>
                    <a:pt x="1131" y="69"/>
                  </a:lnTo>
                  <a:lnTo>
                    <a:pt x="1141" y="69"/>
                  </a:lnTo>
                  <a:lnTo>
                    <a:pt x="1151" y="76"/>
                  </a:lnTo>
                  <a:lnTo>
                    <a:pt x="1159" y="75"/>
                  </a:lnTo>
                  <a:lnTo>
                    <a:pt x="1167" y="79"/>
                  </a:lnTo>
                  <a:lnTo>
                    <a:pt x="1177" y="74"/>
                  </a:lnTo>
                  <a:lnTo>
                    <a:pt x="1179" y="74"/>
                  </a:lnTo>
                  <a:lnTo>
                    <a:pt x="1184" y="81"/>
                  </a:lnTo>
                  <a:lnTo>
                    <a:pt x="1195" y="81"/>
                  </a:lnTo>
                  <a:lnTo>
                    <a:pt x="1200" y="84"/>
                  </a:lnTo>
                  <a:lnTo>
                    <a:pt x="1205" y="90"/>
                  </a:lnTo>
                  <a:lnTo>
                    <a:pt x="1216" y="79"/>
                  </a:lnTo>
                  <a:lnTo>
                    <a:pt x="1221" y="76"/>
                  </a:lnTo>
                  <a:lnTo>
                    <a:pt x="1225" y="75"/>
                  </a:lnTo>
                  <a:lnTo>
                    <a:pt x="1234" y="76"/>
                  </a:lnTo>
                  <a:lnTo>
                    <a:pt x="1244" y="71"/>
                  </a:lnTo>
                  <a:lnTo>
                    <a:pt x="1238" y="82"/>
                  </a:lnTo>
                  <a:lnTo>
                    <a:pt x="1241" y="85"/>
                  </a:lnTo>
                  <a:lnTo>
                    <a:pt x="1243" y="86"/>
                  </a:lnTo>
                  <a:lnTo>
                    <a:pt x="1248" y="81"/>
                  </a:lnTo>
                  <a:lnTo>
                    <a:pt x="1249" y="85"/>
                  </a:lnTo>
                  <a:lnTo>
                    <a:pt x="1248" y="101"/>
                  </a:lnTo>
                  <a:lnTo>
                    <a:pt x="1249" y="104"/>
                  </a:lnTo>
                  <a:lnTo>
                    <a:pt x="1259" y="101"/>
                  </a:lnTo>
                  <a:lnTo>
                    <a:pt x="1264" y="90"/>
                  </a:lnTo>
                  <a:lnTo>
                    <a:pt x="1263" y="88"/>
                  </a:lnTo>
                  <a:lnTo>
                    <a:pt x="1264" y="79"/>
                  </a:lnTo>
                  <a:lnTo>
                    <a:pt x="1274" y="70"/>
                  </a:lnTo>
                  <a:lnTo>
                    <a:pt x="1276" y="72"/>
                  </a:lnTo>
                  <a:lnTo>
                    <a:pt x="1279" y="77"/>
                  </a:lnTo>
                  <a:lnTo>
                    <a:pt x="1280" y="92"/>
                  </a:lnTo>
                  <a:lnTo>
                    <a:pt x="1288" y="87"/>
                  </a:lnTo>
                  <a:lnTo>
                    <a:pt x="1295" y="87"/>
                  </a:lnTo>
                  <a:lnTo>
                    <a:pt x="1299" y="91"/>
                  </a:lnTo>
                  <a:lnTo>
                    <a:pt x="1297" y="96"/>
                  </a:lnTo>
                  <a:lnTo>
                    <a:pt x="1293" y="106"/>
                  </a:lnTo>
                  <a:lnTo>
                    <a:pt x="1287" y="115"/>
                  </a:lnTo>
                  <a:lnTo>
                    <a:pt x="1284" y="119"/>
                  </a:lnTo>
                  <a:lnTo>
                    <a:pt x="1279" y="118"/>
                  </a:lnTo>
                  <a:lnTo>
                    <a:pt x="1277" y="122"/>
                  </a:lnTo>
                  <a:lnTo>
                    <a:pt x="1284" y="130"/>
                  </a:lnTo>
                  <a:lnTo>
                    <a:pt x="1276" y="141"/>
                  </a:lnTo>
                  <a:lnTo>
                    <a:pt x="1272" y="144"/>
                  </a:lnTo>
                  <a:lnTo>
                    <a:pt x="1264" y="141"/>
                  </a:lnTo>
                  <a:lnTo>
                    <a:pt x="1263" y="136"/>
                  </a:lnTo>
                  <a:lnTo>
                    <a:pt x="1258" y="142"/>
                  </a:lnTo>
                  <a:lnTo>
                    <a:pt x="1259" y="151"/>
                  </a:lnTo>
                  <a:lnTo>
                    <a:pt x="1261" y="156"/>
                  </a:lnTo>
                  <a:lnTo>
                    <a:pt x="1258" y="152"/>
                  </a:lnTo>
                  <a:lnTo>
                    <a:pt x="1253" y="145"/>
                  </a:lnTo>
                  <a:lnTo>
                    <a:pt x="1248" y="144"/>
                  </a:lnTo>
                  <a:lnTo>
                    <a:pt x="1247" y="156"/>
                  </a:lnTo>
                  <a:lnTo>
                    <a:pt x="1243" y="165"/>
                  </a:lnTo>
                  <a:lnTo>
                    <a:pt x="1243" y="171"/>
                  </a:lnTo>
                  <a:lnTo>
                    <a:pt x="1253" y="168"/>
                  </a:lnTo>
                  <a:lnTo>
                    <a:pt x="1248" y="187"/>
                  </a:lnTo>
                  <a:lnTo>
                    <a:pt x="1248" y="190"/>
                  </a:lnTo>
                  <a:lnTo>
                    <a:pt x="1238" y="210"/>
                  </a:lnTo>
                  <a:lnTo>
                    <a:pt x="1234" y="221"/>
                  </a:lnTo>
                  <a:lnTo>
                    <a:pt x="1232" y="225"/>
                  </a:lnTo>
                  <a:lnTo>
                    <a:pt x="1228" y="231"/>
                  </a:lnTo>
                  <a:lnTo>
                    <a:pt x="1228" y="242"/>
                  </a:lnTo>
                  <a:lnTo>
                    <a:pt x="1234" y="246"/>
                  </a:lnTo>
                  <a:lnTo>
                    <a:pt x="1238" y="252"/>
                  </a:lnTo>
                  <a:lnTo>
                    <a:pt x="1245" y="251"/>
                  </a:lnTo>
                  <a:lnTo>
                    <a:pt x="1254" y="258"/>
                  </a:lnTo>
                  <a:lnTo>
                    <a:pt x="1269" y="264"/>
                  </a:lnTo>
                  <a:lnTo>
                    <a:pt x="1271" y="274"/>
                  </a:lnTo>
                  <a:lnTo>
                    <a:pt x="1275" y="283"/>
                  </a:lnTo>
                  <a:lnTo>
                    <a:pt x="1275" y="297"/>
                  </a:lnTo>
                  <a:lnTo>
                    <a:pt x="1285" y="290"/>
                  </a:lnTo>
                  <a:lnTo>
                    <a:pt x="1307" y="296"/>
                  </a:lnTo>
                  <a:lnTo>
                    <a:pt x="1320" y="295"/>
                  </a:lnTo>
                  <a:lnTo>
                    <a:pt x="1324" y="302"/>
                  </a:lnTo>
                  <a:lnTo>
                    <a:pt x="1335" y="308"/>
                  </a:lnTo>
                  <a:lnTo>
                    <a:pt x="1345" y="313"/>
                  </a:lnTo>
                  <a:lnTo>
                    <a:pt x="1355" y="319"/>
                  </a:lnTo>
                  <a:lnTo>
                    <a:pt x="1361" y="327"/>
                  </a:lnTo>
                  <a:lnTo>
                    <a:pt x="1370" y="334"/>
                  </a:lnTo>
                  <a:lnTo>
                    <a:pt x="1377" y="335"/>
                  </a:lnTo>
                  <a:lnTo>
                    <a:pt x="1384" y="339"/>
                  </a:lnTo>
                  <a:lnTo>
                    <a:pt x="1411" y="346"/>
                  </a:lnTo>
                  <a:lnTo>
                    <a:pt x="1421" y="354"/>
                  </a:lnTo>
                  <a:lnTo>
                    <a:pt x="1425" y="365"/>
                  </a:lnTo>
                  <a:lnTo>
                    <a:pt x="1430" y="371"/>
                  </a:lnTo>
                  <a:lnTo>
                    <a:pt x="1460" y="392"/>
                  </a:lnTo>
                  <a:lnTo>
                    <a:pt x="1475" y="398"/>
                  </a:lnTo>
                  <a:lnTo>
                    <a:pt x="1487" y="394"/>
                  </a:lnTo>
                  <a:lnTo>
                    <a:pt x="1498" y="389"/>
                  </a:lnTo>
                  <a:lnTo>
                    <a:pt x="1516" y="384"/>
                  </a:lnTo>
                  <a:lnTo>
                    <a:pt x="1521" y="377"/>
                  </a:lnTo>
                  <a:lnTo>
                    <a:pt x="1524" y="356"/>
                  </a:lnTo>
                  <a:lnTo>
                    <a:pt x="1537" y="333"/>
                  </a:lnTo>
                  <a:lnTo>
                    <a:pt x="1548" y="287"/>
                  </a:lnTo>
                  <a:lnTo>
                    <a:pt x="1553" y="270"/>
                  </a:lnTo>
                  <a:lnTo>
                    <a:pt x="1557" y="258"/>
                  </a:lnTo>
                  <a:lnTo>
                    <a:pt x="1560" y="246"/>
                  </a:lnTo>
                  <a:lnTo>
                    <a:pt x="1559" y="231"/>
                  </a:lnTo>
                  <a:lnTo>
                    <a:pt x="1553" y="213"/>
                  </a:lnTo>
                  <a:lnTo>
                    <a:pt x="1555" y="197"/>
                  </a:lnTo>
                  <a:lnTo>
                    <a:pt x="1553" y="165"/>
                  </a:lnTo>
                  <a:lnTo>
                    <a:pt x="1561" y="145"/>
                  </a:lnTo>
                  <a:lnTo>
                    <a:pt x="1560" y="128"/>
                  </a:lnTo>
                  <a:lnTo>
                    <a:pt x="1565" y="118"/>
                  </a:lnTo>
                  <a:lnTo>
                    <a:pt x="1566" y="108"/>
                  </a:lnTo>
                  <a:lnTo>
                    <a:pt x="1559" y="106"/>
                  </a:lnTo>
                  <a:lnTo>
                    <a:pt x="1560" y="95"/>
                  </a:lnTo>
                  <a:lnTo>
                    <a:pt x="1564" y="76"/>
                  </a:lnTo>
                  <a:lnTo>
                    <a:pt x="1575" y="72"/>
                  </a:lnTo>
                  <a:lnTo>
                    <a:pt x="1578" y="64"/>
                  </a:lnTo>
                  <a:lnTo>
                    <a:pt x="1583" y="45"/>
                  </a:lnTo>
                  <a:lnTo>
                    <a:pt x="1596" y="29"/>
                  </a:lnTo>
                  <a:lnTo>
                    <a:pt x="1596" y="16"/>
                  </a:lnTo>
                  <a:lnTo>
                    <a:pt x="1596" y="15"/>
                  </a:lnTo>
                  <a:lnTo>
                    <a:pt x="1599" y="11"/>
                  </a:lnTo>
                  <a:lnTo>
                    <a:pt x="1604" y="10"/>
                  </a:lnTo>
                  <a:lnTo>
                    <a:pt x="1613" y="5"/>
                  </a:lnTo>
                  <a:lnTo>
                    <a:pt x="1616" y="0"/>
                  </a:lnTo>
                  <a:lnTo>
                    <a:pt x="1623" y="2"/>
                  </a:lnTo>
                  <a:lnTo>
                    <a:pt x="1623" y="7"/>
                  </a:lnTo>
                  <a:lnTo>
                    <a:pt x="1624" y="16"/>
                  </a:lnTo>
                  <a:lnTo>
                    <a:pt x="1623" y="16"/>
                  </a:lnTo>
                  <a:lnTo>
                    <a:pt x="1623" y="17"/>
                  </a:lnTo>
                  <a:lnTo>
                    <a:pt x="1625" y="31"/>
                  </a:lnTo>
                  <a:lnTo>
                    <a:pt x="1625" y="58"/>
                  </a:lnTo>
                  <a:lnTo>
                    <a:pt x="1629" y="68"/>
                  </a:lnTo>
                  <a:lnTo>
                    <a:pt x="1639" y="68"/>
                  </a:lnTo>
                  <a:lnTo>
                    <a:pt x="1641" y="74"/>
                  </a:lnTo>
                  <a:lnTo>
                    <a:pt x="1640" y="88"/>
                  </a:lnTo>
                  <a:lnTo>
                    <a:pt x="1646" y="93"/>
                  </a:lnTo>
                  <a:lnTo>
                    <a:pt x="1650" y="103"/>
                  </a:lnTo>
                  <a:lnTo>
                    <a:pt x="1655" y="107"/>
                  </a:lnTo>
                  <a:lnTo>
                    <a:pt x="1656" y="122"/>
                  </a:lnTo>
                  <a:lnTo>
                    <a:pt x="1661" y="124"/>
                  </a:lnTo>
                  <a:lnTo>
                    <a:pt x="1663" y="139"/>
                  </a:lnTo>
                  <a:lnTo>
                    <a:pt x="1667" y="151"/>
                  </a:lnTo>
                  <a:lnTo>
                    <a:pt x="1667" y="171"/>
                  </a:lnTo>
                  <a:lnTo>
                    <a:pt x="1670" y="179"/>
                  </a:lnTo>
                  <a:lnTo>
                    <a:pt x="1672" y="189"/>
                  </a:lnTo>
                  <a:lnTo>
                    <a:pt x="1677" y="199"/>
                  </a:lnTo>
                  <a:lnTo>
                    <a:pt x="1684" y="208"/>
                  </a:lnTo>
                  <a:lnTo>
                    <a:pt x="1693" y="211"/>
                  </a:lnTo>
                  <a:lnTo>
                    <a:pt x="1705" y="200"/>
                  </a:lnTo>
                  <a:lnTo>
                    <a:pt x="1715" y="198"/>
                  </a:lnTo>
                  <a:lnTo>
                    <a:pt x="1723" y="199"/>
                  </a:lnTo>
                  <a:lnTo>
                    <a:pt x="1729" y="215"/>
                  </a:lnTo>
                  <a:lnTo>
                    <a:pt x="1739" y="219"/>
                  </a:lnTo>
                  <a:lnTo>
                    <a:pt x="1747" y="228"/>
                  </a:lnTo>
                  <a:lnTo>
                    <a:pt x="1755" y="232"/>
                  </a:lnTo>
                  <a:lnTo>
                    <a:pt x="1764" y="242"/>
                  </a:lnTo>
                  <a:lnTo>
                    <a:pt x="1761" y="252"/>
                  </a:lnTo>
                  <a:lnTo>
                    <a:pt x="1764" y="258"/>
                  </a:lnTo>
                  <a:lnTo>
                    <a:pt x="1763" y="276"/>
                  </a:lnTo>
                  <a:lnTo>
                    <a:pt x="1766" y="286"/>
                  </a:lnTo>
                  <a:lnTo>
                    <a:pt x="1766" y="295"/>
                  </a:lnTo>
                  <a:lnTo>
                    <a:pt x="1771" y="303"/>
                  </a:lnTo>
                  <a:lnTo>
                    <a:pt x="1771" y="319"/>
                  </a:lnTo>
                  <a:lnTo>
                    <a:pt x="1775" y="332"/>
                  </a:lnTo>
                  <a:lnTo>
                    <a:pt x="1787" y="349"/>
                  </a:lnTo>
                  <a:lnTo>
                    <a:pt x="1796" y="349"/>
                  </a:lnTo>
                  <a:lnTo>
                    <a:pt x="1797" y="361"/>
                  </a:lnTo>
                  <a:lnTo>
                    <a:pt x="1804" y="381"/>
                  </a:lnTo>
                  <a:lnTo>
                    <a:pt x="1807" y="393"/>
                  </a:lnTo>
                  <a:lnTo>
                    <a:pt x="1808" y="409"/>
                  </a:lnTo>
                  <a:lnTo>
                    <a:pt x="1806" y="416"/>
                  </a:lnTo>
                  <a:lnTo>
                    <a:pt x="1806" y="426"/>
                  </a:lnTo>
                  <a:lnTo>
                    <a:pt x="1808" y="437"/>
                  </a:lnTo>
                  <a:lnTo>
                    <a:pt x="1814" y="443"/>
                  </a:lnTo>
                  <a:lnTo>
                    <a:pt x="1819" y="445"/>
                  </a:lnTo>
                  <a:lnTo>
                    <a:pt x="1818" y="448"/>
                  </a:lnTo>
                  <a:lnTo>
                    <a:pt x="1822" y="445"/>
                  </a:lnTo>
                  <a:lnTo>
                    <a:pt x="1822" y="447"/>
                  </a:lnTo>
                  <a:lnTo>
                    <a:pt x="1819" y="452"/>
                  </a:lnTo>
                  <a:lnTo>
                    <a:pt x="1820" y="454"/>
                  </a:lnTo>
                  <a:lnTo>
                    <a:pt x="1820" y="461"/>
                  </a:lnTo>
                  <a:lnTo>
                    <a:pt x="1824" y="470"/>
                  </a:lnTo>
                  <a:lnTo>
                    <a:pt x="1838" y="475"/>
                  </a:lnTo>
                  <a:lnTo>
                    <a:pt x="1841" y="480"/>
                  </a:lnTo>
                  <a:lnTo>
                    <a:pt x="1851" y="485"/>
                  </a:lnTo>
                  <a:lnTo>
                    <a:pt x="1871" y="490"/>
                  </a:lnTo>
                  <a:lnTo>
                    <a:pt x="1874" y="489"/>
                  </a:lnTo>
                  <a:lnTo>
                    <a:pt x="1881" y="485"/>
                  </a:lnTo>
                  <a:lnTo>
                    <a:pt x="1884" y="502"/>
                  </a:lnTo>
                  <a:lnTo>
                    <a:pt x="1888" y="511"/>
                  </a:lnTo>
                  <a:lnTo>
                    <a:pt x="1893" y="515"/>
                  </a:lnTo>
                  <a:lnTo>
                    <a:pt x="1903" y="512"/>
                  </a:lnTo>
                  <a:lnTo>
                    <a:pt x="1911" y="517"/>
                  </a:lnTo>
                  <a:lnTo>
                    <a:pt x="1920" y="518"/>
                  </a:lnTo>
                  <a:lnTo>
                    <a:pt x="1925" y="527"/>
                  </a:lnTo>
                  <a:lnTo>
                    <a:pt x="1931" y="533"/>
                  </a:lnTo>
                  <a:lnTo>
                    <a:pt x="1937" y="529"/>
                  </a:lnTo>
                  <a:lnTo>
                    <a:pt x="1942" y="533"/>
                  </a:lnTo>
                  <a:lnTo>
                    <a:pt x="1954" y="540"/>
                  </a:lnTo>
                  <a:lnTo>
                    <a:pt x="1958" y="545"/>
                  </a:lnTo>
                  <a:lnTo>
                    <a:pt x="1960" y="556"/>
                  </a:lnTo>
                  <a:lnTo>
                    <a:pt x="1953" y="554"/>
                  </a:lnTo>
                  <a:lnTo>
                    <a:pt x="1952" y="566"/>
                  </a:lnTo>
                  <a:lnTo>
                    <a:pt x="1958" y="572"/>
                  </a:lnTo>
                  <a:lnTo>
                    <a:pt x="1968" y="574"/>
                  </a:lnTo>
                  <a:lnTo>
                    <a:pt x="1970" y="580"/>
                  </a:lnTo>
                  <a:lnTo>
                    <a:pt x="1978" y="588"/>
                  </a:lnTo>
                  <a:lnTo>
                    <a:pt x="1980" y="597"/>
                  </a:lnTo>
                  <a:lnTo>
                    <a:pt x="1983" y="603"/>
                  </a:lnTo>
                  <a:lnTo>
                    <a:pt x="1985" y="610"/>
                  </a:lnTo>
                  <a:lnTo>
                    <a:pt x="1992" y="612"/>
                  </a:lnTo>
                  <a:lnTo>
                    <a:pt x="1994" y="619"/>
                  </a:lnTo>
                  <a:lnTo>
                    <a:pt x="1994" y="645"/>
                  </a:lnTo>
                  <a:lnTo>
                    <a:pt x="1996" y="651"/>
                  </a:lnTo>
                  <a:lnTo>
                    <a:pt x="1997" y="658"/>
                  </a:lnTo>
                  <a:lnTo>
                    <a:pt x="2002" y="662"/>
                  </a:lnTo>
                  <a:lnTo>
                    <a:pt x="2005" y="671"/>
                  </a:lnTo>
                  <a:lnTo>
                    <a:pt x="2007" y="672"/>
                  </a:lnTo>
                  <a:lnTo>
                    <a:pt x="2011" y="669"/>
                  </a:lnTo>
                  <a:lnTo>
                    <a:pt x="2017" y="669"/>
                  </a:lnTo>
                  <a:lnTo>
                    <a:pt x="2017" y="655"/>
                  </a:lnTo>
                  <a:lnTo>
                    <a:pt x="2023" y="650"/>
                  </a:lnTo>
                  <a:lnTo>
                    <a:pt x="2027" y="660"/>
                  </a:lnTo>
                  <a:lnTo>
                    <a:pt x="2032" y="665"/>
                  </a:lnTo>
                  <a:lnTo>
                    <a:pt x="2043" y="669"/>
                  </a:lnTo>
                  <a:lnTo>
                    <a:pt x="2051" y="676"/>
                  </a:lnTo>
                  <a:lnTo>
                    <a:pt x="2054" y="661"/>
                  </a:lnTo>
                  <a:lnTo>
                    <a:pt x="2057" y="665"/>
                  </a:lnTo>
                  <a:lnTo>
                    <a:pt x="2059" y="671"/>
                  </a:lnTo>
                  <a:lnTo>
                    <a:pt x="2061" y="674"/>
                  </a:lnTo>
                  <a:lnTo>
                    <a:pt x="2065" y="690"/>
                  </a:lnTo>
                  <a:lnTo>
                    <a:pt x="2065" y="720"/>
                  </a:lnTo>
                  <a:lnTo>
                    <a:pt x="2068" y="733"/>
                  </a:lnTo>
                  <a:lnTo>
                    <a:pt x="2077" y="739"/>
                  </a:lnTo>
                  <a:lnTo>
                    <a:pt x="2083" y="748"/>
                  </a:lnTo>
                  <a:lnTo>
                    <a:pt x="2098" y="760"/>
                  </a:lnTo>
                  <a:lnTo>
                    <a:pt x="2110" y="760"/>
                  </a:lnTo>
                  <a:lnTo>
                    <a:pt x="2118" y="766"/>
                  </a:lnTo>
                  <a:lnTo>
                    <a:pt x="2124" y="774"/>
                  </a:lnTo>
                  <a:lnTo>
                    <a:pt x="2130" y="785"/>
                  </a:lnTo>
                  <a:lnTo>
                    <a:pt x="2132" y="791"/>
                  </a:lnTo>
                  <a:lnTo>
                    <a:pt x="2141" y="800"/>
                  </a:lnTo>
                  <a:lnTo>
                    <a:pt x="2151" y="802"/>
                  </a:lnTo>
                  <a:lnTo>
                    <a:pt x="2151" y="806"/>
                  </a:lnTo>
                  <a:lnTo>
                    <a:pt x="2163" y="824"/>
                  </a:lnTo>
                  <a:lnTo>
                    <a:pt x="2162" y="830"/>
                  </a:lnTo>
                  <a:lnTo>
                    <a:pt x="2173" y="835"/>
                  </a:lnTo>
                  <a:lnTo>
                    <a:pt x="2177" y="844"/>
                  </a:lnTo>
                  <a:lnTo>
                    <a:pt x="2178" y="862"/>
                  </a:lnTo>
                  <a:lnTo>
                    <a:pt x="2184" y="872"/>
                  </a:lnTo>
                  <a:lnTo>
                    <a:pt x="2186" y="876"/>
                  </a:lnTo>
                  <a:lnTo>
                    <a:pt x="2190" y="871"/>
                  </a:lnTo>
                  <a:lnTo>
                    <a:pt x="2191" y="886"/>
                  </a:lnTo>
                  <a:lnTo>
                    <a:pt x="2189" y="900"/>
                  </a:lnTo>
                  <a:lnTo>
                    <a:pt x="2191" y="911"/>
                  </a:lnTo>
                  <a:lnTo>
                    <a:pt x="2194" y="938"/>
                  </a:lnTo>
                  <a:lnTo>
                    <a:pt x="2197" y="948"/>
                  </a:lnTo>
                  <a:lnTo>
                    <a:pt x="2193" y="945"/>
                  </a:lnTo>
                  <a:lnTo>
                    <a:pt x="2191" y="952"/>
                  </a:lnTo>
                  <a:lnTo>
                    <a:pt x="2193" y="956"/>
                  </a:lnTo>
                  <a:lnTo>
                    <a:pt x="2194" y="963"/>
                  </a:lnTo>
                  <a:lnTo>
                    <a:pt x="2197" y="967"/>
                  </a:lnTo>
                  <a:lnTo>
                    <a:pt x="2200" y="979"/>
                  </a:lnTo>
                  <a:lnTo>
                    <a:pt x="2207" y="995"/>
                  </a:lnTo>
                  <a:lnTo>
                    <a:pt x="2216" y="1023"/>
                  </a:lnTo>
                  <a:lnTo>
                    <a:pt x="2217" y="1050"/>
                  </a:lnTo>
                  <a:lnTo>
                    <a:pt x="2215" y="1066"/>
                  </a:lnTo>
                  <a:lnTo>
                    <a:pt x="2211" y="1074"/>
                  </a:lnTo>
                  <a:lnTo>
                    <a:pt x="2206" y="1090"/>
                  </a:lnTo>
                  <a:lnTo>
                    <a:pt x="2204" y="1110"/>
                  </a:lnTo>
                  <a:lnTo>
                    <a:pt x="2199" y="1142"/>
                  </a:lnTo>
                  <a:lnTo>
                    <a:pt x="2196" y="1145"/>
                  </a:lnTo>
                  <a:lnTo>
                    <a:pt x="2189" y="1164"/>
                  </a:lnTo>
                  <a:lnTo>
                    <a:pt x="2188" y="1182"/>
                  </a:lnTo>
                  <a:lnTo>
                    <a:pt x="2190" y="1201"/>
                  </a:lnTo>
                  <a:lnTo>
                    <a:pt x="2186" y="1207"/>
                  </a:lnTo>
                  <a:lnTo>
                    <a:pt x="2186" y="1214"/>
                  </a:lnTo>
                  <a:lnTo>
                    <a:pt x="2172" y="1252"/>
                  </a:lnTo>
                  <a:lnTo>
                    <a:pt x="2167" y="1258"/>
                  </a:lnTo>
                  <a:lnTo>
                    <a:pt x="2162" y="1266"/>
                  </a:lnTo>
                  <a:lnTo>
                    <a:pt x="2156" y="1273"/>
                  </a:lnTo>
                  <a:lnTo>
                    <a:pt x="2156" y="1280"/>
                  </a:lnTo>
                  <a:lnTo>
                    <a:pt x="2158" y="1285"/>
                  </a:lnTo>
                  <a:lnTo>
                    <a:pt x="2153" y="1291"/>
                  </a:lnTo>
                  <a:lnTo>
                    <a:pt x="2145" y="1302"/>
                  </a:lnTo>
                  <a:lnTo>
                    <a:pt x="2137" y="1302"/>
                  </a:lnTo>
                  <a:lnTo>
                    <a:pt x="2135" y="1306"/>
                  </a:lnTo>
                  <a:lnTo>
                    <a:pt x="2141" y="1308"/>
                  </a:lnTo>
                  <a:lnTo>
                    <a:pt x="2130" y="1312"/>
                  </a:lnTo>
                  <a:lnTo>
                    <a:pt x="2123" y="1316"/>
                  </a:lnTo>
                  <a:lnTo>
                    <a:pt x="2120" y="1323"/>
                  </a:lnTo>
                  <a:lnTo>
                    <a:pt x="2114" y="1331"/>
                  </a:lnTo>
                  <a:lnTo>
                    <a:pt x="2108" y="1346"/>
                  </a:lnTo>
                  <a:lnTo>
                    <a:pt x="2100" y="1357"/>
                  </a:lnTo>
                  <a:lnTo>
                    <a:pt x="2094" y="1359"/>
                  </a:lnTo>
                  <a:lnTo>
                    <a:pt x="2091" y="1360"/>
                  </a:lnTo>
                  <a:lnTo>
                    <a:pt x="2089" y="1365"/>
                  </a:lnTo>
                  <a:lnTo>
                    <a:pt x="2097" y="1367"/>
                  </a:lnTo>
                  <a:lnTo>
                    <a:pt x="2096" y="1379"/>
                  </a:lnTo>
                  <a:lnTo>
                    <a:pt x="2091" y="1392"/>
                  </a:lnTo>
                  <a:lnTo>
                    <a:pt x="2088" y="1392"/>
                  </a:lnTo>
                  <a:lnTo>
                    <a:pt x="2087" y="1400"/>
                  </a:lnTo>
                  <a:lnTo>
                    <a:pt x="2078" y="1411"/>
                  </a:lnTo>
                  <a:lnTo>
                    <a:pt x="2065" y="1458"/>
                  </a:lnTo>
                  <a:lnTo>
                    <a:pt x="2065" y="1468"/>
                  </a:lnTo>
                  <a:lnTo>
                    <a:pt x="2056" y="1462"/>
                  </a:lnTo>
                  <a:lnTo>
                    <a:pt x="2049" y="1481"/>
                  </a:lnTo>
                  <a:lnTo>
                    <a:pt x="2044" y="1487"/>
                  </a:lnTo>
                  <a:lnTo>
                    <a:pt x="2041" y="1497"/>
                  </a:lnTo>
                  <a:lnTo>
                    <a:pt x="2038" y="1500"/>
                  </a:lnTo>
                  <a:lnTo>
                    <a:pt x="2034" y="1506"/>
                  </a:lnTo>
                  <a:lnTo>
                    <a:pt x="2033" y="1521"/>
                  </a:lnTo>
                  <a:lnTo>
                    <a:pt x="2029" y="1538"/>
                  </a:lnTo>
                  <a:lnTo>
                    <a:pt x="2033" y="1546"/>
                  </a:lnTo>
                  <a:lnTo>
                    <a:pt x="2030" y="1550"/>
                  </a:lnTo>
                  <a:lnTo>
                    <a:pt x="2029" y="1562"/>
                  </a:lnTo>
                  <a:lnTo>
                    <a:pt x="2023" y="1577"/>
                  </a:lnTo>
                  <a:lnTo>
                    <a:pt x="2021" y="1587"/>
                  </a:lnTo>
                  <a:lnTo>
                    <a:pt x="2021" y="1593"/>
                  </a:lnTo>
                  <a:lnTo>
                    <a:pt x="2024" y="1603"/>
                  </a:lnTo>
                  <a:lnTo>
                    <a:pt x="2024" y="1613"/>
                  </a:lnTo>
                  <a:lnTo>
                    <a:pt x="2023" y="1621"/>
                  </a:lnTo>
                  <a:lnTo>
                    <a:pt x="2021" y="1629"/>
                  </a:lnTo>
                  <a:lnTo>
                    <a:pt x="2012" y="1624"/>
                  </a:lnTo>
                  <a:lnTo>
                    <a:pt x="2008" y="1625"/>
                  </a:lnTo>
                  <a:lnTo>
                    <a:pt x="2007" y="1637"/>
                  </a:lnTo>
                  <a:lnTo>
                    <a:pt x="1987" y="1643"/>
                  </a:lnTo>
                  <a:lnTo>
                    <a:pt x="1932" y="1645"/>
                  </a:lnTo>
                  <a:lnTo>
                    <a:pt x="1920" y="1648"/>
                  </a:lnTo>
                  <a:lnTo>
                    <a:pt x="1898" y="1661"/>
                  </a:lnTo>
                  <a:lnTo>
                    <a:pt x="1888" y="1669"/>
                  </a:lnTo>
                  <a:lnTo>
                    <a:pt x="1874" y="1678"/>
                  </a:lnTo>
                  <a:lnTo>
                    <a:pt x="1868" y="1685"/>
                  </a:lnTo>
                  <a:lnTo>
                    <a:pt x="1866" y="1691"/>
                  </a:lnTo>
                  <a:lnTo>
                    <a:pt x="1854" y="1699"/>
                  </a:lnTo>
                  <a:lnTo>
                    <a:pt x="1847" y="1705"/>
                  </a:lnTo>
                  <a:lnTo>
                    <a:pt x="1844" y="1701"/>
                  </a:lnTo>
                  <a:lnTo>
                    <a:pt x="1830" y="1705"/>
                  </a:lnTo>
                  <a:lnTo>
                    <a:pt x="1823" y="1705"/>
                  </a:lnTo>
                  <a:lnTo>
                    <a:pt x="1819" y="1706"/>
                  </a:lnTo>
                  <a:lnTo>
                    <a:pt x="1818" y="1715"/>
                  </a:lnTo>
                  <a:lnTo>
                    <a:pt x="1822" y="1720"/>
                  </a:lnTo>
                  <a:lnTo>
                    <a:pt x="1825" y="1713"/>
                  </a:lnTo>
                  <a:lnTo>
                    <a:pt x="1831" y="1709"/>
                  </a:lnTo>
                  <a:lnTo>
                    <a:pt x="1836" y="1709"/>
                  </a:lnTo>
                  <a:lnTo>
                    <a:pt x="1833" y="1720"/>
                  </a:lnTo>
                  <a:lnTo>
                    <a:pt x="1831" y="1729"/>
                  </a:lnTo>
                  <a:lnTo>
                    <a:pt x="1826" y="1736"/>
                  </a:lnTo>
                  <a:lnTo>
                    <a:pt x="1813" y="1717"/>
                  </a:lnTo>
                  <a:lnTo>
                    <a:pt x="1808" y="1717"/>
                  </a:lnTo>
                  <a:lnTo>
                    <a:pt x="1799" y="1713"/>
                  </a:lnTo>
                  <a:lnTo>
                    <a:pt x="1796" y="1704"/>
                  </a:lnTo>
                  <a:lnTo>
                    <a:pt x="1785" y="1704"/>
                  </a:lnTo>
                  <a:lnTo>
                    <a:pt x="1777" y="1696"/>
                  </a:lnTo>
                  <a:lnTo>
                    <a:pt x="1776" y="1690"/>
                  </a:lnTo>
                  <a:lnTo>
                    <a:pt x="1779" y="1679"/>
                  </a:lnTo>
                  <a:lnTo>
                    <a:pt x="1772" y="1673"/>
                  </a:lnTo>
                  <a:lnTo>
                    <a:pt x="1760" y="1682"/>
                  </a:lnTo>
                  <a:lnTo>
                    <a:pt x="1750" y="1685"/>
                  </a:lnTo>
                  <a:lnTo>
                    <a:pt x="1739" y="1682"/>
                  </a:lnTo>
                  <a:lnTo>
                    <a:pt x="1736" y="1675"/>
                  </a:lnTo>
                  <a:lnTo>
                    <a:pt x="1749" y="1675"/>
                  </a:lnTo>
                  <a:lnTo>
                    <a:pt x="1752" y="1666"/>
                  </a:lnTo>
                  <a:lnTo>
                    <a:pt x="1750" y="1652"/>
                  </a:lnTo>
                  <a:lnTo>
                    <a:pt x="1741" y="1647"/>
                  </a:lnTo>
                  <a:lnTo>
                    <a:pt x="1725" y="1659"/>
                  </a:lnTo>
                  <a:lnTo>
                    <a:pt x="1715" y="1661"/>
                  </a:lnTo>
                  <a:lnTo>
                    <a:pt x="1728" y="1669"/>
                  </a:lnTo>
                  <a:lnTo>
                    <a:pt x="1729" y="1672"/>
                  </a:lnTo>
                  <a:lnTo>
                    <a:pt x="1721" y="1673"/>
                  </a:lnTo>
                  <a:lnTo>
                    <a:pt x="1710" y="1678"/>
                  </a:lnTo>
                  <a:lnTo>
                    <a:pt x="1699" y="1686"/>
                  </a:lnTo>
                  <a:lnTo>
                    <a:pt x="1690" y="1701"/>
                  </a:lnTo>
                  <a:lnTo>
                    <a:pt x="1672" y="1710"/>
                  </a:lnTo>
                  <a:lnTo>
                    <a:pt x="1658" y="1713"/>
                  </a:lnTo>
                  <a:lnTo>
                    <a:pt x="1655" y="1709"/>
                  </a:lnTo>
                  <a:lnTo>
                    <a:pt x="1635" y="1699"/>
                  </a:lnTo>
                  <a:lnTo>
                    <a:pt x="1616" y="1686"/>
                  </a:lnTo>
                  <a:lnTo>
                    <a:pt x="1607" y="1683"/>
                  </a:lnTo>
                  <a:lnTo>
                    <a:pt x="1593" y="1682"/>
                  </a:lnTo>
                  <a:lnTo>
                    <a:pt x="1572" y="1674"/>
                  </a:lnTo>
                  <a:lnTo>
                    <a:pt x="1564" y="1675"/>
                  </a:lnTo>
                  <a:lnTo>
                    <a:pt x="1555" y="1682"/>
                  </a:lnTo>
                  <a:lnTo>
                    <a:pt x="1548" y="1671"/>
                  </a:lnTo>
                  <a:lnTo>
                    <a:pt x="1529" y="1659"/>
                  </a:lnTo>
                  <a:lnTo>
                    <a:pt x="1511" y="1658"/>
                  </a:lnTo>
                  <a:lnTo>
                    <a:pt x="1496" y="1650"/>
                  </a:lnTo>
                  <a:lnTo>
                    <a:pt x="1486" y="1639"/>
                  </a:lnTo>
                  <a:lnTo>
                    <a:pt x="1481" y="1625"/>
                  </a:lnTo>
                  <a:lnTo>
                    <a:pt x="1470" y="1618"/>
                  </a:lnTo>
                  <a:lnTo>
                    <a:pt x="1458" y="1588"/>
                  </a:lnTo>
                  <a:lnTo>
                    <a:pt x="1457" y="1582"/>
                  </a:lnTo>
                  <a:lnTo>
                    <a:pt x="1462" y="1572"/>
                  </a:lnTo>
                  <a:lnTo>
                    <a:pt x="1463" y="1559"/>
                  </a:lnTo>
                  <a:lnTo>
                    <a:pt x="1453" y="1530"/>
                  </a:lnTo>
                  <a:lnTo>
                    <a:pt x="1430" y="1500"/>
                  </a:lnTo>
                  <a:lnTo>
                    <a:pt x="1437" y="1483"/>
                  </a:lnTo>
                  <a:lnTo>
                    <a:pt x="1436" y="1480"/>
                  </a:lnTo>
                  <a:lnTo>
                    <a:pt x="1421" y="1481"/>
                  </a:lnTo>
                  <a:lnTo>
                    <a:pt x="1406" y="1490"/>
                  </a:lnTo>
                  <a:lnTo>
                    <a:pt x="1389" y="1496"/>
                  </a:lnTo>
                  <a:lnTo>
                    <a:pt x="1379" y="1497"/>
                  </a:lnTo>
                  <a:lnTo>
                    <a:pt x="1372" y="1495"/>
                  </a:lnTo>
                  <a:lnTo>
                    <a:pt x="1379" y="1484"/>
                  </a:lnTo>
                  <a:lnTo>
                    <a:pt x="1387" y="1468"/>
                  </a:lnTo>
                  <a:lnTo>
                    <a:pt x="1390" y="1453"/>
                  </a:lnTo>
                  <a:lnTo>
                    <a:pt x="1390" y="1436"/>
                  </a:lnTo>
                  <a:lnTo>
                    <a:pt x="1384" y="1419"/>
                  </a:lnTo>
                  <a:lnTo>
                    <a:pt x="1376" y="1406"/>
                  </a:lnTo>
                  <a:lnTo>
                    <a:pt x="1368" y="1400"/>
                  </a:lnTo>
                  <a:lnTo>
                    <a:pt x="1356" y="1424"/>
                  </a:lnTo>
                  <a:lnTo>
                    <a:pt x="1356" y="1436"/>
                  </a:lnTo>
                  <a:lnTo>
                    <a:pt x="1352" y="1448"/>
                  </a:lnTo>
                  <a:lnTo>
                    <a:pt x="1350" y="1460"/>
                  </a:lnTo>
                  <a:lnTo>
                    <a:pt x="1349" y="1463"/>
                  </a:lnTo>
                  <a:lnTo>
                    <a:pt x="1340" y="1462"/>
                  </a:lnTo>
                  <a:lnTo>
                    <a:pt x="1329" y="1467"/>
                  </a:lnTo>
                  <a:lnTo>
                    <a:pt x="1317" y="1467"/>
                  </a:lnTo>
                  <a:lnTo>
                    <a:pt x="1307" y="1473"/>
                  </a:lnTo>
                  <a:lnTo>
                    <a:pt x="1301" y="1467"/>
                  </a:lnTo>
                  <a:lnTo>
                    <a:pt x="1306" y="1448"/>
                  </a:lnTo>
                  <a:lnTo>
                    <a:pt x="1319" y="1449"/>
                  </a:lnTo>
                  <a:lnTo>
                    <a:pt x="1330" y="1443"/>
                  </a:lnTo>
                  <a:lnTo>
                    <a:pt x="1334" y="1429"/>
                  </a:lnTo>
                  <a:lnTo>
                    <a:pt x="1335" y="1417"/>
                  </a:lnTo>
                  <a:lnTo>
                    <a:pt x="1333" y="1415"/>
                  </a:lnTo>
                  <a:lnTo>
                    <a:pt x="1333" y="1411"/>
                  </a:lnTo>
                  <a:lnTo>
                    <a:pt x="1334" y="1405"/>
                  </a:lnTo>
                  <a:lnTo>
                    <a:pt x="1334" y="1397"/>
                  </a:lnTo>
                  <a:lnTo>
                    <a:pt x="1339" y="1384"/>
                  </a:lnTo>
                  <a:lnTo>
                    <a:pt x="1345" y="1368"/>
                  </a:lnTo>
                  <a:lnTo>
                    <a:pt x="1351" y="1365"/>
                  </a:lnTo>
                  <a:lnTo>
                    <a:pt x="1357" y="1355"/>
                  </a:lnTo>
                  <a:lnTo>
                    <a:pt x="1357" y="1330"/>
                  </a:lnTo>
                  <a:lnTo>
                    <a:pt x="1363" y="1331"/>
                  </a:lnTo>
                  <a:lnTo>
                    <a:pt x="1362" y="1324"/>
                  </a:lnTo>
                  <a:lnTo>
                    <a:pt x="1358" y="1317"/>
                  </a:lnTo>
                  <a:lnTo>
                    <a:pt x="1358" y="1307"/>
                  </a:lnTo>
                  <a:lnTo>
                    <a:pt x="1355" y="1304"/>
                  </a:lnTo>
                  <a:lnTo>
                    <a:pt x="1355" y="1293"/>
                  </a:lnTo>
                  <a:lnTo>
                    <a:pt x="1350" y="1288"/>
                  </a:lnTo>
                  <a:lnTo>
                    <a:pt x="1347" y="1297"/>
                  </a:lnTo>
                  <a:lnTo>
                    <a:pt x="1347" y="1317"/>
                  </a:lnTo>
                  <a:lnTo>
                    <a:pt x="1342" y="1318"/>
                  </a:lnTo>
                  <a:lnTo>
                    <a:pt x="1335" y="1330"/>
                  </a:lnTo>
                  <a:lnTo>
                    <a:pt x="1330" y="1341"/>
                  </a:lnTo>
                  <a:lnTo>
                    <a:pt x="1324" y="1354"/>
                  </a:lnTo>
                  <a:lnTo>
                    <a:pt x="1323" y="1360"/>
                  </a:lnTo>
                  <a:lnTo>
                    <a:pt x="1318" y="1368"/>
                  </a:lnTo>
                  <a:lnTo>
                    <a:pt x="1307" y="1367"/>
                  </a:lnTo>
                  <a:lnTo>
                    <a:pt x="1302" y="1370"/>
                  </a:lnTo>
                  <a:lnTo>
                    <a:pt x="1301" y="1374"/>
                  </a:lnTo>
                  <a:lnTo>
                    <a:pt x="1287" y="1382"/>
                  </a:lnTo>
                  <a:lnTo>
                    <a:pt x="1282" y="1388"/>
                  </a:lnTo>
                  <a:lnTo>
                    <a:pt x="1275" y="1390"/>
                  </a:lnTo>
                  <a:lnTo>
                    <a:pt x="1269" y="1405"/>
                  </a:lnTo>
                  <a:lnTo>
                    <a:pt x="1259" y="1417"/>
                  </a:lnTo>
                  <a:lnTo>
                    <a:pt x="1249" y="1425"/>
                  </a:lnTo>
                  <a:lnTo>
                    <a:pt x="1245" y="1437"/>
                  </a:lnTo>
                  <a:lnTo>
                    <a:pt x="1252" y="1437"/>
                  </a:lnTo>
                  <a:lnTo>
                    <a:pt x="1252" y="1454"/>
                  </a:lnTo>
                  <a:lnTo>
                    <a:pt x="1245" y="1449"/>
                  </a:lnTo>
                  <a:lnTo>
                    <a:pt x="1238" y="1452"/>
                  </a:lnTo>
                  <a:lnTo>
                    <a:pt x="1229" y="1440"/>
                  </a:lnTo>
                  <a:lnTo>
                    <a:pt x="1220" y="1433"/>
                  </a:lnTo>
                  <a:lnTo>
                    <a:pt x="1214" y="1427"/>
                  </a:lnTo>
                  <a:lnTo>
                    <a:pt x="1205" y="1426"/>
                  </a:lnTo>
                  <a:lnTo>
                    <a:pt x="1205" y="1416"/>
                  </a:lnTo>
                  <a:lnTo>
                    <a:pt x="1221" y="1427"/>
                  </a:lnTo>
                  <a:lnTo>
                    <a:pt x="1222" y="1419"/>
                  </a:lnTo>
                  <a:lnTo>
                    <a:pt x="1220" y="1405"/>
                  </a:lnTo>
                  <a:lnTo>
                    <a:pt x="1214" y="1398"/>
                  </a:lnTo>
                  <a:lnTo>
                    <a:pt x="1211" y="1383"/>
                  </a:lnTo>
                  <a:lnTo>
                    <a:pt x="1204" y="1372"/>
                  </a:lnTo>
                  <a:lnTo>
                    <a:pt x="1195" y="1365"/>
                  </a:lnTo>
                  <a:lnTo>
                    <a:pt x="1190" y="1347"/>
                  </a:lnTo>
                  <a:lnTo>
                    <a:pt x="1186" y="1343"/>
                  </a:lnTo>
                  <a:lnTo>
                    <a:pt x="1183" y="1334"/>
                  </a:lnTo>
                  <a:lnTo>
                    <a:pt x="1177" y="1335"/>
                  </a:lnTo>
                  <a:lnTo>
                    <a:pt x="1166" y="1330"/>
                  </a:lnTo>
                  <a:lnTo>
                    <a:pt x="1156" y="1324"/>
                  </a:lnTo>
                  <a:lnTo>
                    <a:pt x="1150" y="1316"/>
                  </a:lnTo>
                  <a:lnTo>
                    <a:pt x="1150" y="1306"/>
                  </a:lnTo>
                  <a:lnTo>
                    <a:pt x="1155" y="1306"/>
                  </a:lnTo>
                  <a:lnTo>
                    <a:pt x="1156" y="1292"/>
                  </a:lnTo>
                  <a:lnTo>
                    <a:pt x="1135" y="1286"/>
                  </a:lnTo>
                  <a:lnTo>
                    <a:pt x="1114" y="1265"/>
                  </a:lnTo>
                  <a:lnTo>
                    <a:pt x="1108" y="1263"/>
                  </a:lnTo>
                  <a:lnTo>
                    <a:pt x="1110" y="1270"/>
                  </a:lnTo>
                  <a:lnTo>
                    <a:pt x="1100" y="1269"/>
                  </a:lnTo>
                  <a:lnTo>
                    <a:pt x="1091" y="1263"/>
                  </a:lnTo>
                  <a:lnTo>
                    <a:pt x="1069" y="1252"/>
                  </a:lnTo>
                  <a:lnTo>
                    <a:pt x="1062" y="1253"/>
                  </a:lnTo>
                  <a:lnTo>
                    <a:pt x="1054" y="1259"/>
                  </a:lnTo>
                  <a:lnTo>
                    <a:pt x="1051" y="1258"/>
                  </a:lnTo>
                  <a:lnTo>
                    <a:pt x="1045" y="1255"/>
                  </a:lnTo>
                  <a:lnTo>
                    <a:pt x="1017" y="1231"/>
                  </a:lnTo>
                  <a:lnTo>
                    <a:pt x="1006" y="1227"/>
                  </a:lnTo>
                  <a:lnTo>
                    <a:pt x="995" y="1226"/>
                  </a:lnTo>
                  <a:lnTo>
                    <a:pt x="974" y="1225"/>
                  </a:lnTo>
                  <a:lnTo>
                    <a:pt x="941" y="1230"/>
                  </a:lnTo>
                  <a:lnTo>
                    <a:pt x="899" y="1228"/>
                  </a:lnTo>
                  <a:lnTo>
                    <a:pt x="881" y="1228"/>
                  </a:lnTo>
                  <a:lnTo>
                    <a:pt x="840" y="1248"/>
                  </a:lnTo>
                  <a:lnTo>
                    <a:pt x="820" y="1261"/>
                  </a:lnTo>
                  <a:lnTo>
                    <a:pt x="795" y="1263"/>
                  </a:lnTo>
                  <a:lnTo>
                    <a:pt x="779" y="1270"/>
                  </a:lnTo>
                  <a:lnTo>
                    <a:pt x="758" y="1274"/>
                  </a:lnTo>
                  <a:lnTo>
                    <a:pt x="722" y="1273"/>
                  </a:lnTo>
                  <a:lnTo>
                    <a:pt x="710" y="1270"/>
                  </a:lnTo>
                  <a:lnTo>
                    <a:pt x="695" y="1274"/>
                  </a:lnTo>
                  <a:lnTo>
                    <a:pt x="685" y="1282"/>
                  </a:lnTo>
                  <a:lnTo>
                    <a:pt x="658" y="1297"/>
                  </a:lnTo>
                  <a:lnTo>
                    <a:pt x="642" y="1302"/>
                  </a:lnTo>
                  <a:lnTo>
                    <a:pt x="634" y="1309"/>
                  </a:lnTo>
                  <a:lnTo>
                    <a:pt x="625" y="1313"/>
                  </a:lnTo>
                  <a:lnTo>
                    <a:pt x="614" y="1314"/>
                  </a:lnTo>
                  <a:lnTo>
                    <a:pt x="602" y="1320"/>
                  </a:lnTo>
                  <a:lnTo>
                    <a:pt x="596" y="1333"/>
                  </a:lnTo>
                  <a:lnTo>
                    <a:pt x="592" y="1349"/>
                  </a:lnTo>
                  <a:lnTo>
                    <a:pt x="587" y="1354"/>
                  </a:lnTo>
                  <a:lnTo>
                    <a:pt x="581" y="1363"/>
                  </a:lnTo>
                  <a:lnTo>
                    <a:pt x="577" y="1372"/>
                  </a:lnTo>
                  <a:lnTo>
                    <a:pt x="558" y="1377"/>
                  </a:lnTo>
                  <a:lnTo>
                    <a:pt x="549" y="1377"/>
                  </a:lnTo>
                  <a:lnTo>
                    <a:pt x="539" y="1373"/>
                  </a:lnTo>
                  <a:lnTo>
                    <a:pt x="518" y="1376"/>
                  </a:lnTo>
                  <a:lnTo>
                    <a:pt x="496" y="1382"/>
                  </a:lnTo>
                  <a:lnTo>
                    <a:pt x="491" y="1374"/>
                  </a:lnTo>
                  <a:lnTo>
                    <a:pt x="486" y="1372"/>
                  </a:lnTo>
                  <a:lnTo>
                    <a:pt x="480" y="1374"/>
                  </a:lnTo>
                  <a:lnTo>
                    <a:pt x="464" y="1376"/>
                  </a:lnTo>
                  <a:lnTo>
                    <a:pt x="447" y="1372"/>
                  </a:lnTo>
                  <a:lnTo>
                    <a:pt x="435" y="1372"/>
                  </a:lnTo>
                  <a:lnTo>
                    <a:pt x="419" y="1379"/>
                  </a:lnTo>
                  <a:lnTo>
                    <a:pt x="376" y="1378"/>
                  </a:lnTo>
                  <a:lnTo>
                    <a:pt x="365" y="1383"/>
                  </a:lnTo>
                  <a:lnTo>
                    <a:pt x="355" y="1392"/>
                  </a:lnTo>
                  <a:lnTo>
                    <a:pt x="350" y="1399"/>
                  </a:lnTo>
                  <a:lnTo>
                    <a:pt x="352" y="1404"/>
                  </a:lnTo>
                  <a:lnTo>
                    <a:pt x="350" y="1405"/>
                  </a:lnTo>
                  <a:lnTo>
                    <a:pt x="344" y="1411"/>
                  </a:lnTo>
                  <a:lnTo>
                    <a:pt x="333" y="1414"/>
                  </a:lnTo>
                  <a:lnTo>
                    <a:pt x="316" y="1416"/>
                  </a:lnTo>
                  <a:lnTo>
                    <a:pt x="301" y="1426"/>
                  </a:lnTo>
                  <a:lnTo>
                    <a:pt x="292" y="1436"/>
                  </a:lnTo>
                  <a:lnTo>
                    <a:pt x="287" y="1443"/>
                  </a:lnTo>
                  <a:lnTo>
                    <a:pt x="280" y="1449"/>
                  </a:lnTo>
                  <a:lnTo>
                    <a:pt x="271" y="1452"/>
                  </a:lnTo>
                  <a:lnTo>
                    <a:pt x="261" y="1447"/>
                  </a:lnTo>
                  <a:lnTo>
                    <a:pt x="260" y="1458"/>
                  </a:lnTo>
                  <a:lnTo>
                    <a:pt x="253" y="1454"/>
                  </a:lnTo>
                  <a:lnTo>
                    <a:pt x="244" y="1458"/>
                  </a:lnTo>
                  <a:lnTo>
                    <a:pt x="238" y="1451"/>
                  </a:lnTo>
                  <a:lnTo>
                    <a:pt x="205" y="1453"/>
                  </a:lnTo>
                  <a:lnTo>
                    <a:pt x="190" y="1451"/>
                  </a:lnTo>
                  <a:lnTo>
                    <a:pt x="183" y="1443"/>
                  </a:lnTo>
                  <a:lnTo>
                    <a:pt x="174" y="1440"/>
                  </a:lnTo>
                  <a:lnTo>
                    <a:pt x="174" y="1441"/>
                  </a:lnTo>
                  <a:lnTo>
                    <a:pt x="163" y="1440"/>
                  </a:lnTo>
                  <a:lnTo>
                    <a:pt x="148" y="1424"/>
                  </a:lnTo>
                  <a:lnTo>
                    <a:pt x="141" y="1415"/>
                  </a:lnTo>
                  <a:lnTo>
                    <a:pt x="130" y="1405"/>
                  </a:lnTo>
                  <a:lnTo>
                    <a:pt x="120" y="1402"/>
                  </a:lnTo>
                  <a:lnTo>
                    <a:pt x="108" y="1399"/>
                  </a:lnTo>
                  <a:lnTo>
                    <a:pt x="105" y="1370"/>
                  </a:lnTo>
                  <a:lnTo>
                    <a:pt x="107" y="1357"/>
                  </a:lnTo>
                  <a:lnTo>
                    <a:pt x="107" y="1356"/>
                  </a:lnTo>
                  <a:lnTo>
                    <a:pt x="117" y="1360"/>
                  </a:lnTo>
                  <a:lnTo>
                    <a:pt x="125" y="1359"/>
                  </a:lnTo>
                  <a:lnTo>
                    <a:pt x="136" y="1343"/>
                  </a:lnTo>
                  <a:lnTo>
                    <a:pt x="142" y="1328"/>
                  </a:lnTo>
                  <a:lnTo>
                    <a:pt x="142" y="1318"/>
                  </a:lnTo>
                  <a:lnTo>
                    <a:pt x="137" y="1306"/>
                  </a:lnTo>
                  <a:lnTo>
                    <a:pt x="137" y="1291"/>
                  </a:lnTo>
                  <a:lnTo>
                    <a:pt x="139" y="1297"/>
                  </a:lnTo>
                  <a:lnTo>
                    <a:pt x="142" y="1286"/>
                  </a:lnTo>
                  <a:lnTo>
                    <a:pt x="141" y="1265"/>
                  </a:lnTo>
                  <a:lnTo>
                    <a:pt x="144" y="1248"/>
                  </a:lnTo>
                  <a:lnTo>
                    <a:pt x="141" y="1234"/>
                  </a:lnTo>
                  <a:lnTo>
                    <a:pt x="124" y="1196"/>
                  </a:lnTo>
                  <a:lnTo>
                    <a:pt x="121" y="1185"/>
                  </a:lnTo>
                  <a:lnTo>
                    <a:pt x="117" y="1178"/>
                  </a:lnTo>
                  <a:lnTo>
                    <a:pt x="109" y="1168"/>
                  </a:lnTo>
                  <a:lnTo>
                    <a:pt x="103" y="1150"/>
                  </a:lnTo>
                  <a:lnTo>
                    <a:pt x="98" y="1124"/>
                  </a:lnTo>
                  <a:lnTo>
                    <a:pt x="98" y="1092"/>
                  </a:lnTo>
                  <a:lnTo>
                    <a:pt x="94" y="1081"/>
                  </a:lnTo>
                  <a:lnTo>
                    <a:pt x="78" y="1053"/>
                  </a:lnTo>
                  <a:lnTo>
                    <a:pt x="76" y="1039"/>
                  </a:lnTo>
                  <a:lnTo>
                    <a:pt x="66" y="1024"/>
                  </a:lnTo>
                  <a:lnTo>
                    <a:pt x="54" y="1004"/>
                  </a:lnTo>
                  <a:lnTo>
                    <a:pt x="54" y="983"/>
                  </a:lnTo>
                  <a:lnTo>
                    <a:pt x="46" y="965"/>
                  </a:lnTo>
                  <a:lnTo>
                    <a:pt x="40" y="945"/>
                  </a:lnTo>
                  <a:lnTo>
                    <a:pt x="29" y="938"/>
                  </a:lnTo>
                  <a:lnTo>
                    <a:pt x="19" y="927"/>
                  </a:lnTo>
                  <a:lnTo>
                    <a:pt x="13" y="919"/>
                  </a:lnTo>
                  <a:lnTo>
                    <a:pt x="11" y="909"/>
                  </a:lnTo>
                  <a:lnTo>
                    <a:pt x="5" y="905"/>
                  </a:lnTo>
                  <a:lnTo>
                    <a:pt x="0" y="895"/>
                  </a:lnTo>
                  <a:lnTo>
                    <a:pt x="1" y="889"/>
                  </a:lnTo>
                  <a:lnTo>
                    <a:pt x="3" y="894"/>
                  </a:lnTo>
                  <a:lnTo>
                    <a:pt x="8" y="895"/>
                  </a:lnTo>
                  <a:lnTo>
                    <a:pt x="12" y="897"/>
                  </a:lnTo>
                  <a:lnTo>
                    <a:pt x="15" y="904"/>
                  </a:lnTo>
                  <a:lnTo>
                    <a:pt x="16" y="914"/>
                  </a:lnTo>
                  <a:lnTo>
                    <a:pt x="21" y="911"/>
                  </a:lnTo>
                  <a:lnTo>
                    <a:pt x="23" y="918"/>
                  </a:lnTo>
                  <a:lnTo>
                    <a:pt x="31" y="919"/>
                  </a:lnTo>
                  <a:lnTo>
                    <a:pt x="35" y="913"/>
                  </a:lnTo>
                  <a:lnTo>
                    <a:pt x="34" y="904"/>
                  </a:lnTo>
                  <a:lnTo>
                    <a:pt x="26" y="895"/>
                  </a:lnTo>
                  <a:lnTo>
                    <a:pt x="13" y="866"/>
                  </a:lnTo>
                  <a:lnTo>
                    <a:pt x="13" y="856"/>
                  </a:lnTo>
                  <a:lnTo>
                    <a:pt x="17" y="860"/>
                  </a:lnTo>
                  <a:lnTo>
                    <a:pt x="22" y="871"/>
                  </a:lnTo>
                  <a:lnTo>
                    <a:pt x="27" y="894"/>
                  </a:lnTo>
                  <a:lnTo>
                    <a:pt x="35" y="884"/>
                  </a:lnTo>
                  <a:lnTo>
                    <a:pt x="38" y="893"/>
                  </a:lnTo>
                  <a:lnTo>
                    <a:pt x="39" y="904"/>
                  </a:lnTo>
                  <a:lnTo>
                    <a:pt x="46" y="905"/>
                  </a:lnTo>
                  <a:lnTo>
                    <a:pt x="51" y="898"/>
                  </a:lnTo>
                  <a:lnTo>
                    <a:pt x="54" y="886"/>
                  </a:lnTo>
                  <a:lnTo>
                    <a:pt x="53" y="867"/>
                  </a:lnTo>
                  <a:lnTo>
                    <a:pt x="45" y="860"/>
                  </a:lnTo>
                  <a:lnTo>
                    <a:pt x="39" y="848"/>
                  </a:lnTo>
                  <a:lnTo>
                    <a:pt x="37" y="851"/>
                  </a:lnTo>
                  <a:lnTo>
                    <a:pt x="38" y="844"/>
                  </a:lnTo>
                  <a:lnTo>
                    <a:pt x="31" y="832"/>
                  </a:lnTo>
                  <a:lnTo>
                    <a:pt x="23" y="814"/>
                  </a:lnTo>
                  <a:lnTo>
                    <a:pt x="8" y="787"/>
                  </a:lnTo>
                  <a:lnTo>
                    <a:pt x="8" y="758"/>
                  </a:lnTo>
                  <a:lnTo>
                    <a:pt x="13" y="748"/>
                  </a:lnTo>
                  <a:lnTo>
                    <a:pt x="28" y="733"/>
                  </a:lnTo>
                  <a:lnTo>
                    <a:pt x="29" y="725"/>
                  </a:lnTo>
                  <a:lnTo>
                    <a:pt x="28" y="716"/>
                  </a:lnTo>
                  <a:lnTo>
                    <a:pt x="29" y="695"/>
                  </a:lnTo>
                  <a:lnTo>
                    <a:pt x="22" y="683"/>
                  </a:lnTo>
                  <a:lnTo>
                    <a:pt x="27" y="661"/>
                  </a:lnTo>
                  <a:lnTo>
                    <a:pt x="33" y="652"/>
                  </a:lnTo>
                  <a:lnTo>
                    <a:pt x="39" y="637"/>
                  </a:lnTo>
                  <a:lnTo>
                    <a:pt x="43" y="6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55"/>
            <p:cNvSpPr>
              <a:spLocks noChangeAspect="1"/>
            </p:cNvSpPr>
            <p:nvPr/>
          </p:nvSpPr>
          <p:spPr bwMode="gray">
            <a:xfrm>
              <a:off x="8799238" y="5107229"/>
              <a:ext cx="135162" cy="160644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56"/>
            <p:cNvSpPr>
              <a:spLocks noChangeAspect="1"/>
            </p:cNvSpPr>
            <p:nvPr/>
          </p:nvSpPr>
          <p:spPr bwMode="gray">
            <a:xfrm>
              <a:off x="8907368" y="4958808"/>
              <a:ext cx="100179" cy="172868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57"/>
            <p:cNvSpPr>
              <a:spLocks noChangeAspect="1"/>
            </p:cNvSpPr>
            <p:nvPr/>
          </p:nvSpPr>
          <p:spPr bwMode="gray">
            <a:xfrm>
              <a:off x="8754714" y="4653234"/>
              <a:ext cx="50884" cy="45399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58"/>
            <p:cNvSpPr>
              <a:spLocks noChangeAspect="1"/>
            </p:cNvSpPr>
            <p:nvPr/>
          </p:nvSpPr>
          <p:spPr bwMode="gray">
            <a:xfrm>
              <a:off x="7104149" y="3343634"/>
              <a:ext cx="192407" cy="101276"/>
            </a:xfrm>
            <a:custGeom>
              <a:avLst/>
              <a:gdLst/>
              <a:ahLst/>
              <a:cxnLst>
                <a:cxn ang="0">
                  <a:pos x="259" y="238"/>
                </a:cxn>
                <a:cxn ang="0">
                  <a:pos x="303" y="218"/>
                </a:cxn>
                <a:cxn ang="0">
                  <a:pos x="334" y="201"/>
                </a:cxn>
                <a:cxn ang="0">
                  <a:pos x="362" y="217"/>
                </a:cxn>
                <a:cxn ang="0">
                  <a:pos x="401" y="204"/>
                </a:cxn>
                <a:cxn ang="0">
                  <a:pos x="433" y="170"/>
                </a:cxn>
                <a:cxn ang="0">
                  <a:pos x="491" y="159"/>
                </a:cxn>
                <a:cxn ang="0">
                  <a:pos x="550" y="112"/>
                </a:cxn>
                <a:cxn ang="0">
                  <a:pos x="604" y="79"/>
                </a:cxn>
                <a:cxn ang="0">
                  <a:pos x="577" y="56"/>
                </a:cxn>
                <a:cxn ang="0">
                  <a:pos x="530" y="34"/>
                </a:cxn>
                <a:cxn ang="0">
                  <a:pos x="508" y="27"/>
                </a:cxn>
                <a:cxn ang="0">
                  <a:pos x="452" y="24"/>
                </a:cxn>
                <a:cxn ang="0">
                  <a:pos x="421" y="18"/>
                </a:cxn>
                <a:cxn ang="0">
                  <a:pos x="366" y="20"/>
                </a:cxn>
                <a:cxn ang="0">
                  <a:pos x="325" y="23"/>
                </a:cxn>
                <a:cxn ang="0">
                  <a:pos x="294" y="18"/>
                </a:cxn>
                <a:cxn ang="0">
                  <a:pos x="260" y="4"/>
                </a:cxn>
                <a:cxn ang="0">
                  <a:pos x="233" y="18"/>
                </a:cxn>
                <a:cxn ang="0">
                  <a:pos x="224" y="48"/>
                </a:cxn>
                <a:cxn ang="0">
                  <a:pos x="191" y="45"/>
                </a:cxn>
                <a:cxn ang="0">
                  <a:pos x="160" y="34"/>
                </a:cxn>
                <a:cxn ang="0">
                  <a:pos x="129" y="32"/>
                </a:cxn>
                <a:cxn ang="0">
                  <a:pos x="98" y="36"/>
                </a:cxn>
                <a:cxn ang="0">
                  <a:pos x="92" y="58"/>
                </a:cxn>
                <a:cxn ang="0">
                  <a:pos x="106" y="79"/>
                </a:cxn>
                <a:cxn ang="0">
                  <a:pos x="70" y="109"/>
                </a:cxn>
                <a:cxn ang="0">
                  <a:pos x="62" y="129"/>
                </a:cxn>
                <a:cxn ang="0">
                  <a:pos x="84" y="144"/>
                </a:cxn>
                <a:cxn ang="0">
                  <a:pos x="117" y="147"/>
                </a:cxn>
                <a:cxn ang="0">
                  <a:pos x="137" y="131"/>
                </a:cxn>
                <a:cxn ang="0">
                  <a:pos x="156" y="154"/>
                </a:cxn>
                <a:cxn ang="0">
                  <a:pos x="181" y="169"/>
                </a:cxn>
                <a:cxn ang="0">
                  <a:pos x="212" y="175"/>
                </a:cxn>
                <a:cxn ang="0">
                  <a:pos x="187" y="195"/>
                </a:cxn>
                <a:cxn ang="0">
                  <a:pos x="168" y="202"/>
                </a:cxn>
                <a:cxn ang="0">
                  <a:pos x="149" y="213"/>
                </a:cxn>
                <a:cxn ang="0">
                  <a:pos x="111" y="215"/>
                </a:cxn>
                <a:cxn ang="0">
                  <a:pos x="88" y="224"/>
                </a:cxn>
                <a:cxn ang="0">
                  <a:pos x="68" y="236"/>
                </a:cxn>
                <a:cxn ang="0">
                  <a:pos x="30" y="229"/>
                </a:cxn>
                <a:cxn ang="0">
                  <a:pos x="0" y="236"/>
                </a:cxn>
                <a:cxn ang="0">
                  <a:pos x="4" y="267"/>
                </a:cxn>
                <a:cxn ang="0">
                  <a:pos x="36" y="268"/>
                </a:cxn>
                <a:cxn ang="0">
                  <a:pos x="76" y="267"/>
                </a:cxn>
                <a:cxn ang="0">
                  <a:pos x="120" y="265"/>
                </a:cxn>
                <a:cxn ang="0">
                  <a:pos x="140" y="287"/>
                </a:cxn>
                <a:cxn ang="0">
                  <a:pos x="178" y="281"/>
                </a:cxn>
                <a:cxn ang="0">
                  <a:pos x="219" y="278"/>
                </a:cxn>
                <a:cxn ang="0">
                  <a:pos x="251" y="267"/>
                </a:cxn>
              </a:cxnLst>
              <a:rect l="0" t="0" r="r" b="b"/>
              <a:pathLst>
                <a:path w="604" h="288">
                  <a:moveTo>
                    <a:pt x="251" y="267"/>
                  </a:moveTo>
                  <a:lnTo>
                    <a:pt x="250" y="256"/>
                  </a:lnTo>
                  <a:lnTo>
                    <a:pt x="259" y="238"/>
                  </a:lnTo>
                  <a:lnTo>
                    <a:pt x="291" y="223"/>
                  </a:lnTo>
                  <a:lnTo>
                    <a:pt x="296" y="218"/>
                  </a:lnTo>
                  <a:lnTo>
                    <a:pt x="303" y="218"/>
                  </a:lnTo>
                  <a:lnTo>
                    <a:pt x="309" y="203"/>
                  </a:lnTo>
                  <a:lnTo>
                    <a:pt x="319" y="207"/>
                  </a:lnTo>
                  <a:lnTo>
                    <a:pt x="334" y="201"/>
                  </a:lnTo>
                  <a:lnTo>
                    <a:pt x="345" y="202"/>
                  </a:lnTo>
                  <a:lnTo>
                    <a:pt x="351" y="215"/>
                  </a:lnTo>
                  <a:lnTo>
                    <a:pt x="362" y="217"/>
                  </a:lnTo>
                  <a:lnTo>
                    <a:pt x="378" y="213"/>
                  </a:lnTo>
                  <a:lnTo>
                    <a:pt x="388" y="214"/>
                  </a:lnTo>
                  <a:lnTo>
                    <a:pt x="401" y="204"/>
                  </a:lnTo>
                  <a:lnTo>
                    <a:pt x="407" y="186"/>
                  </a:lnTo>
                  <a:lnTo>
                    <a:pt x="416" y="175"/>
                  </a:lnTo>
                  <a:lnTo>
                    <a:pt x="433" y="170"/>
                  </a:lnTo>
                  <a:lnTo>
                    <a:pt x="452" y="169"/>
                  </a:lnTo>
                  <a:lnTo>
                    <a:pt x="479" y="164"/>
                  </a:lnTo>
                  <a:lnTo>
                    <a:pt x="491" y="159"/>
                  </a:lnTo>
                  <a:lnTo>
                    <a:pt x="499" y="145"/>
                  </a:lnTo>
                  <a:lnTo>
                    <a:pt x="514" y="132"/>
                  </a:lnTo>
                  <a:lnTo>
                    <a:pt x="550" y="112"/>
                  </a:lnTo>
                  <a:lnTo>
                    <a:pt x="588" y="100"/>
                  </a:lnTo>
                  <a:lnTo>
                    <a:pt x="598" y="93"/>
                  </a:lnTo>
                  <a:lnTo>
                    <a:pt x="604" y="79"/>
                  </a:lnTo>
                  <a:lnTo>
                    <a:pt x="604" y="69"/>
                  </a:lnTo>
                  <a:lnTo>
                    <a:pt x="597" y="69"/>
                  </a:lnTo>
                  <a:lnTo>
                    <a:pt x="577" y="56"/>
                  </a:lnTo>
                  <a:lnTo>
                    <a:pt x="561" y="53"/>
                  </a:lnTo>
                  <a:lnTo>
                    <a:pt x="546" y="35"/>
                  </a:lnTo>
                  <a:lnTo>
                    <a:pt x="530" y="34"/>
                  </a:lnTo>
                  <a:lnTo>
                    <a:pt x="523" y="31"/>
                  </a:lnTo>
                  <a:lnTo>
                    <a:pt x="514" y="31"/>
                  </a:lnTo>
                  <a:lnTo>
                    <a:pt x="508" y="27"/>
                  </a:lnTo>
                  <a:lnTo>
                    <a:pt x="499" y="26"/>
                  </a:lnTo>
                  <a:lnTo>
                    <a:pt x="475" y="27"/>
                  </a:lnTo>
                  <a:lnTo>
                    <a:pt x="452" y="24"/>
                  </a:lnTo>
                  <a:lnTo>
                    <a:pt x="443" y="24"/>
                  </a:lnTo>
                  <a:lnTo>
                    <a:pt x="428" y="18"/>
                  </a:lnTo>
                  <a:lnTo>
                    <a:pt x="421" y="18"/>
                  </a:lnTo>
                  <a:lnTo>
                    <a:pt x="406" y="24"/>
                  </a:lnTo>
                  <a:lnTo>
                    <a:pt x="374" y="20"/>
                  </a:lnTo>
                  <a:lnTo>
                    <a:pt x="366" y="20"/>
                  </a:lnTo>
                  <a:lnTo>
                    <a:pt x="350" y="24"/>
                  </a:lnTo>
                  <a:lnTo>
                    <a:pt x="334" y="24"/>
                  </a:lnTo>
                  <a:lnTo>
                    <a:pt x="325" y="23"/>
                  </a:lnTo>
                  <a:lnTo>
                    <a:pt x="319" y="18"/>
                  </a:lnTo>
                  <a:lnTo>
                    <a:pt x="310" y="16"/>
                  </a:lnTo>
                  <a:lnTo>
                    <a:pt x="294" y="18"/>
                  </a:lnTo>
                  <a:lnTo>
                    <a:pt x="288" y="12"/>
                  </a:lnTo>
                  <a:lnTo>
                    <a:pt x="267" y="0"/>
                  </a:lnTo>
                  <a:lnTo>
                    <a:pt x="260" y="4"/>
                  </a:lnTo>
                  <a:lnTo>
                    <a:pt x="253" y="5"/>
                  </a:lnTo>
                  <a:lnTo>
                    <a:pt x="245" y="8"/>
                  </a:lnTo>
                  <a:lnTo>
                    <a:pt x="233" y="18"/>
                  </a:lnTo>
                  <a:lnTo>
                    <a:pt x="232" y="26"/>
                  </a:lnTo>
                  <a:lnTo>
                    <a:pt x="227" y="32"/>
                  </a:lnTo>
                  <a:lnTo>
                    <a:pt x="224" y="48"/>
                  </a:lnTo>
                  <a:lnTo>
                    <a:pt x="221" y="56"/>
                  </a:lnTo>
                  <a:lnTo>
                    <a:pt x="205" y="52"/>
                  </a:lnTo>
                  <a:lnTo>
                    <a:pt x="191" y="45"/>
                  </a:lnTo>
                  <a:lnTo>
                    <a:pt x="175" y="40"/>
                  </a:lnTo>
                  <a:lnTo>
                    <a:pt x="169" y="36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37" y="31"/>
                  </a:lnTo>
                  <a:lnTo>
                    <a:pt x="129" y="32"/>
                  </a:lnTo>
                  <a:lnTo>
                    <a:pt x="121" y="30"/>
                  </a:lnTo>
                  <a:lnTo>
                    <a:pt x="105" y="32"/>
                  </a:lnTo>
                  <a:lnTo>
                    <a:pt x="98" y="36"/>
                  </a:lnTo>
                  <a:lnTo>
                    <a:pt x="95" y="43"/>
                  </a:lnTo>
                  <a:lnTo>
                    <a:pt x="97" y="51"/>
                  </a:lnTo>
                  <a:lnTo>
                    <a:pt x="92" y="58"/>
                  </a:lnTo>
                  <a:lnTo>
                    <a:pt x="88" y="66"/>
                  </a:lnTo>
                  <a:lnTo>
                    <a:pt x="105" y="70"/>
                  </a:lnTo>
                  <a:lnTo>
                    <a:pt x="106" y="79"/>
                  </a:lnTo>
                  <a:lnTo>
                    <a:pt x="92" y="85"/>
                  </a:lnTo>
                  <a:lnTo>
                    <a:pt x="82" y="97"/>
                  </a:lnTo>
                  <a:lnTo>
                    <a:pt x="70" y="109"/>
                  </a:lnTo>
                  <a:lnTo>
                    <a:pt x="55" y="118"/>
                  </a:lnTo>
                  <a:lnTo>
                    <a:pt x="54" y="127"/>
                  </a:lnTo>
                  <a:lnTo>
                    <a:pt x="62" y="129"/>
                  </a:lnTo>
                  <a:lnTo>
                    <a:pt x="68" y="134"/>
                  </a:lnTo>
                  <a:lnTo>
                    <a:pt x="76" y="131"/>
                  </a:lnTo>
                  <a:lnTo>
                    <a:pt x="84" y="144"/>
                  </a:lnTo>
                  <a:lnTo>
                    <a:pt x="108" y="154"/>
                  </a:lnTo>
                  <a:lnTo>
                    <a:pt x="115" y="154"/>
                  </a:lnTo>
                  <a:lnTo>
                    <a:pt x="117" y="147"/>
                  </a:lnTo>
                  <a:lnTo>
                    <a:pt x="125" y="142"/>
                  </a:lnTo>
                  <a:lnTo>
                    <a:pt x="130" y="127"/>
                  </a:lnTo>
                  <a:lnTo>
                    <a:pt x="137" y="131"/>
                  </a:lnTo>
                  <a:lnTo>
                    <a:pt x="142" y="137"/>
                  </a:lnTo>
                  <a:lnTo>
                    <a:pt x="142" y="145"/>
                  </a:lnTo>
                  <a:lnTo>
                    <a:pt x="156" y="154"/>
                  </a:lnTo>
                  <a:lnTo>
                    <a:pt x="162" y="159"/>
                  </a:lnTo>
                  <a:lnTo>
                    <a:pt x="170" y="159"/>
                  </a:lnTo>
                  <a:lnTo>
                    <a:pt x="181" y="169"/>
                  </a:lnTo>
                  <a:lnTo>
                    <a:pt x="197" y="174"/>
                  </a:lnTo>
                  <a:lnTo>
                    <a:pt x="205" y="171"/>
                  </a:lnTo>
                  <a:lnTo>
                    <a:pt x="212" y="175"/>
                  </a:lnTo>
                  <a:lnTo>
                    <a:pt x="207" y="182"/>
                  </a:lnTo>
                  <a:lnTo>
                    <a:pt x="191" y="186"/>
                  </a:lnTo>
                  <a:lnTo>
                    <a:pt x="187" y="195"/>
                  </a:lnTo>
                  <a:lnTo>
                    <a:pt x="181" y="198"/>
                  </a:lnTo>
                  <a:lnTo>
                    <a:pt x="173" y="196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53" y="206"/>
                  </a:lnTo>
                  <a:lnTo>
                    <a:pt x="149" y="213"/>
                  </a:lnTo>
                  <a:lnTo>
                    <a:pt x="143" y="218"/>
                  </a:lnTo>
                  <a:lnTo>
                    <a:pt x="127" y="220"/>
                  </a:lnTo>
                  <a:lnTo>
                    <a:pt x="111" y="215"/>
                  </a:lnTo>
                  <a:lnTo>
                    <a:pt x="104" y="214"/>
                  </a:lnTo>
                  <a:lnTo>
                    <a:pt x="92" y="215"/>
                  </a:lnTo>
                  <a:lnTo>
                    <a:pt x="88" y="224"/>
                  </a:lnTo>
                  <a:lnTo>
                    <a:pt x="81" y="226"/>
                  </a:lnTo>
                  <a:lnTo>
                    <a:pt x="76" y="234"/>
                  </a:lnTo>
                  <a:lnTo>
                    <a:pt x="68" y="236"/>
                  </a:lnTo>
                  <a:lnTo>
                    <a:pt x="55" y="228"/>
                  </a:lnTo>
                  <a:lnTo>
                    <a:pt x="46" y="226"/>
                  </a:lnTo>
                  <a:lnTo>
                    <a:pt x="30" y="229"/>
                  </a:lnTo>
                  <a:lnTo>
                    <a:pt x="22" y="226"/>
                  </a:lnTo>
                  <a:lnTo>
                    <a:pt x="15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4" y="267"/>
                  </a:lnTo>
                  <a:lnTo>
                    <a:pt x="13" y="267"/>
                  </a:lnTo>
                  <a:lnTo>
                    <a:pt x="20" y="265"/>
                  </a:lnTo>
                  <a:lnTo>
                    <a:pt x="36" y="268"/>
                  </a:lnTo>
                  <a:lnTo>
                    <a:pt x="60" y="265"/>
                  </a:lnTo>
                  <a:lnTo>
                    <a:pt x="68" y="265"/>
                  </a:lnTo>
                  <a:lnTo>
                    <a:pt x="76" y="267"/>
                  </a:lnTo>
                  <a:lnTo>
                    <a:pt x="81" y="273"/>
                  </a:lnTo>
                  <a:lnTo>
                    <a:pt x="89" y="274"/>
                  </a:lnTo>
                  <a:lnTo>
                    <a:pt x="120" y="265"/>
                  </a:lnTo>
                  <a:lnTo>
                    <a:pt x="127" y="269"/>
                  </a:lnTo>
                  <a:lnTo>
                    <a:pt x="135" y="271"/>
                  </a:lnTo>
                  <a:lnTo>
                    <a:pt x="140" y="287"/>
                  </a:lnTo>
                  <a:lnTo>
                    <a:pt x="156" y="285"/>
                  </a:lnTo>
                  <a:lnTo>
                    <a:pt x="163" y="288"/>
                  </a:lnTo>
                  <a:lnTo>
                    <a:pt x="178" y="281"/>
                  </a:lnTo>
                  <a:lnTo>
                    <a:pt x="194" y="278"/>
                  </a:lnTo>
                  <a:lnTo>
                    <a:pt x="210" y="281"/>
                  </a:lnTo>
                  <a:lnTo>
                    <a:pt x="219" y="278"/>
                  </a:lnTo>
                  <a:lnTo>
                    <a:pt x="229" y="279"/>
                  </a:lnTo>
                  <a:lnTo>
                    <a:pt x="232" y="265"/>
                  </a:lnTo>
                  <a:lnTo>
                    <a:pt x="251" y="26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59"/>
            <p:cNvSpPr>
              <a:spLocks noChangeAspect="1"/>
            </p:cNvSpPr>
            <p:nvPr/>
          </p:nvSpPr>
          <p:spPr bwMode="gray">
            <a:xfrm>
              <a:off x="7072346" y="3399510"/>
              <a:ext cx="131982" cy="108260"/>
            </a:xfrm>
            <a:custGeom>
              <a:avLst/>
              <a:gdLst/>
              <a:ahLst/>
              <a:cxnLst>
                <a:cxn ang="0">
                  <a:pos x="45" y="286"/>
                </a:cxn>
                <a:cxn ang="0">
                  <a:pos x="72" y="273"/>
                </a:cxn>
                <a:cxn ang="0">
                  <a:pos x="89" y="269"/>
                </a:cxn>
                <a:cxn ang="0">
                  <a:pos x="112" y="274"/>
                </a:cxn>
                <a:cxn ang="0">
                  <a:pos x="118" y="246"/>
                </a:cxn>
                <a:cxn ang="0">
                  <a:pos x="145" y="252"/>
                </a:cxn>
                <a:cxn ang="0">
                  <a:pos x="160" y="238"/>
                </a:cxn>
                <a:cxn ang="0">
                  <a:pos x="176" y="198"/>
                </a:cxn>
                <a:cxn ang="0">
                  <a:pos x="190" y="190"/>
                </a:cxn>
                <a:cxn ang="0">
                  <a:pos x="217" y="207"/>
                </a:cxn>
                <a:cxn ang="0">
                  <a:pos x="219" y="225"/>
                </a:cxn>
                <a:cxn ang="0">
                  <a:pos x="230" y="231"/>
                </a:cxn>
                <a:cxn ang="0">
                  <a:pos x="226" y="254"/>
                </a:cxn>
                <a:cxn ang="0">
                  <a:pos x="224" y="287"/>
                </a:cxn>
                <a:cxn ang="0">
                  <a:pos x="241" y="312"/>
                </a:cxn>
                <a:cxn ang="0">
                  <a:pos x="293" y="286"/>
                </a:cxn>
                <a:cxn ang="0">
                  <a:pos x="307" y="271"/>
                </a:cxn>
                <a:cxn ang="0">
                  <a:pos x="334" y="257"/>
                </a:cxn>
                <a:cxn ang="0">
                  <a:pos x="350" y="260"/>
                </a:cxn>
                <a:cxn ang="0">
                  <a:pos x="364" y="266"/>
                </a:cxn>
                <a:cxn ang="0">
                  <a:pos x="390" y="260"/>
                </a:cxn>
                <a:cxn ang="0">
                  <a:pos x="411" y="268"/>
                </a:cxn>
                <a:cxn ang="0">
                  <a:pos x="417" y="273"/>
                </a:cxn>
                <a:cxn ang="0">
                  <a:pos x="400" y="182"/>
                </a:cxn>
                <a:cxn ang="0">
                  <a:pos x="346" y="162"/>
                </a:cxn>
                <a:cxn ang="0">
                  <a:pos x="333" y="120"/>
                </a:cxn>
                <a:cxn ang="0">
                  <a:pos x="282" y="122"/>
                </a:cxn>
                <a:cxn ang="0">
                  <a:pos x="239" y="112"/>
                </a:cxn>
                <a:cxn ang="0">
                  <a:pos x="185" y="114"/>
                </a:cxn>
                <a:cxn ang="0">
                  <a:pos x="140" y="109"/>
                </a:cxn>
                <a:cxn ang="0">
                  <a:pos x="104" y="102"/>
                </a:cxn>
                <a:cxn ang="0">
                  <a:pos x="126" y="67"/>
                </a:cxn>
                <a:cxn ang="0">
                  <a:pos x="172" y="77"/>
                </a:cxn>
                <a:cxn ang="0">
                  <a:pos x="196" y="56"/>
                </a:cxn>
                <a:cxn ang="0">
                  <a:pos x="172" y="54"/>
                </a:cxn>
                <a:cxn ang="0">
                  <a:pos x="185" y="22"/>
                </a:cxn>
                <a:cxn ang="0">
                  <a:pos x="170" y="0"/>
                </a:cxn>
                <a:cxn ang="0">
                  <a:pos x="132" y="27"/>
                </a:cxn>
                <a:cxn ang="0">
                  <a:pos x="108" y="36"/>
                </a:cxn>
                <a:cxn ang="0">
                  <a:pos x="105" y="63"/>
                </a:cxn>
                <a:cxn ang="0">
                  <a:pos x="75" y="82"/>
                </a:cxn>
                <a:cxn ang="0">
                  <a:pos x="32" y="107"/>
                </a:cxn>
                <a:cxn ang="0">
                  <a:pos x="6" y="112"/>
                </a:cxn>
                <a:cxn ang="0">
                  <a:pos x="14" y="136"/>
                </a:cxn>
                <a:cxn ang="0">
                  <a:pos x="40" y="149"/>
                </a:cxn>
                <a:cxn ang="0">
                  <a:pos x="41" y="187"/>
                </a:cxn>
                <a:cxn ang="0">
                  <a:pos x="52" y="212"/>
                </a:cxn>
                <a:cxn ang="0">
                  <a:pos x="29" y="239"/>
                </a:cxn>
                <a:cxn ang="0">
                  <a:pos x="19" y="269"/>
                </a:cxn>
              </a:cxnLst>
              <a:rect l="0" t="0" r="r" b="b"/>
              <a:pathLst>
                <a:path w="417" h="312">
                  <a:moveTo>
                    <a:pt x="19" y="269"/>
                  </a:moveTo>
                  <a:lnTo>
                    <a:pt x="24" y="274"/>
                  </a:lnTo>
                  <a:lnTo>
                    <a:pt x="37" y="289"/>
                  </a:lnTo>
                  <a:lnTo>
                    <a:pt x="45" y="286"/>
                  </a:lnTo>
                  <a:lnTo>
                    <a:pt x="52" y="286"/>
                  </a:lnTo>
                  <a:lnTo>
                    <a:pt x="53" y="281"/>
                  </a:lnTo>
                  <a:lnTo>
                    <a:pt x="67" y="274"/>
                  </a:lnTo>
                  <a:lnTo>
                    <a:pt x="72" y="273"/>
                  </a:lnTo>
                  <a:lnTo>
                    <a:pt x="76" y="274"/>
                  </a:lnTo>
                  <a:lnTo>
                    <a:pt x="79" y="270"/>
                  </a:lnTo>
                  <a:lnTo>
                    <a:pt x="85" y="268"/>
                  </a:lnTo>
                  <a:lnTo>
                    <a:pt x="89" y="269"/>
                  </a:lnTo>
                  <a:lnTo>
                    <a:pt x="94" y="274"/>
                  </a:lnTo>
                  <a:lnTo>
                    <a:pt x="107" y="279"/>
                  </a:lnTo>
                  <a:lnTo>
                    <a:pt x="111" y="276"/>
                  </a:lnTo>
                  <a:lnTo>
                    <a:pt x="112" y="274"/>
                  </a:lnTo>
                  <a:lnTo>
                    <a:pt x="112" y="269"/>
                  </a:lnTo>
                  <a:lnTo>
                    <a:pt x="110" y="265"/>
                  </a:lnTo>
                  <a:lnTo>
                    <a:pt x="110" y="258"/>
                  </a:lnTo>
                  <a:lnTo>
                    <a:pt x="118" y="246"/>
                  </a:lnTo>
                  <a:lnTo>
                    <a:pt x="123" y="246"/>
                  </a:lnTo>
                  <a:lnTo>
                    <a:pt x="129" y="248"/>
                  </a:lnTo>
                  <a:lnTo>
                    <a:pt x="138" y="246"/>
                  </a:lnTo>
                  <a:lnTo>
                    <a:pt x="145" y="252"/>
                  </a:lnTo>
                  <a:lnTo>
                    <a:pt x="149" y="252"/>
                  </a:lnTo>
                  <a:lnTo>
                    <a:pt x="153" y="250"/>
                  </a:lnTo>
                  <a:lnTo>
                    <a:pt x="159" y="243"/>
                  </a:lnTo>
                  <a:lnTo>
                    <a:pt x="160" y="238"/>
                  </a:lnTo>
                  <a:lnTo>
                    <a:pt x="155" y="232"/>
                  </a:lnTo>
                  <a:lnTo>
                    <a:pt x="155" y="227"/>
                  </a:lnTo>
                  <a:lnTo>
                    <a:pt x="165" y="214"/>
                  </a:lnTo>
                  <a:lnTo>
                    <a:pt x="176" y="198"/>
                  </a:lnTo>
                  <a:lnTo>
                    <a:pt x="178" y="195"/>
                  </a:lnTo>
                  <a:lnTo>
                    <a:pt x="182" y="190"/>
                  </a:lnTo>
                  <a:lnTo>
                    <a:pt x="183" y="189"/>
                  </a:lnTo>
                  <a:lnTo>
                    <a:pt x="190" y="190"/>
                  </a:lnTo>
                  <a:lnTo>
                    <a:pt x="194" y="187"/>
                  </a:lnTo>
                  <a:lnTo>
                    <a:pt x="204" y="189"/>
                  </a:lnTo>
                  <a:lnTo>
                    <a:pt x="217" y="201"/>
                  </a:lnTo>
                  <a:lnTo>
                    <a:pt x="217" y="207"/>
                  </a:lnTo>
                  <a:lnTo>
                    <a:pt x="213" y="215"/>
                  </a:lnTo>
                  <a:lnTo>
                    <a:pt x="213" y="220"/>
                  </a:lnTo>
                  <a:lnTo>
                    <a:pt x="214" y="222"/>
                  </a:lnTo>
                  <a:lnTo>
                    <a:pt x="219" y="225"/>
                  </a:lnTo>
                  <a:lnTo>
                    <a:pt x="225" y="223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30" y="231"/>
                  </a:lnTo>
                  <a:lnTo>
                    <a:pt x="228" y="233"/>
                  </a:lnTo>
                  <a:lnTo>
                    <a:pt x="226" y="238"/>
                  </a:lnTo>
                  <a:lnTo>
                    <a:pt x="228" y="249"/>
                  </a:lnTo>
                  <a:lnTo>
                    <a:pt x="226" y="254"/>
                  </a:lnTo>
                  <a:lnTo>
                    <a:pt x="224" y="259"/>
                  </a:lnTo>
                  <a:lnTo>
                    <a:pt x="224" y="269"/>
                  </a:lnTo>
                  <a:lnTo>
                    <a:pt x="221" y="278"/>
                  </a:lnTo>
                  <a:lnTo>
                    <a:pt x="224" y="287"/>
                  </a:lnTo>
                  <a:lnTo>
                    <a:pt x="230" y="298"/>
                  </a:lnTo>
                  <a:lnTo>
                    <a:pt x="235" y="309"/>
                  </a:lnTo>
                  <a:lnTo>
                    <a:pt x="236" y="311"/>
                  </a:lnTo>
                  <a:lnTo>
                    <a:pt x="241" y="312"/>
                  </a:lnTo>
                  <a:lnTo>
                    <a:pt x="246" y="309"/>
                  </a:lnTo>
                  <a:lnTo>
                    <a:pt x="258" y="302"/>
                  </a:lnTo>
                  <a:lnTo>
                    <a:pt x="272" y="292"/>
                  </a:lnTo>
                  <a:lnTo>
                    <a:pt x="293" y="286"/>
                  </a:lnTo>
                  <a:lnTo>
                    <a:pt x="295" y="285"/>
                  </a:lnTo>
                  <a:lnTo>
                    <a:pt x="299" y="278"/>
                  </a:lnTo>
                  <a:lnTo>
                    <a:pt x="306" y="274"/>
                  </a:lnTo>
                  <a:lnTo>
                    <a:pt x="307" y="271"/>
                  </a:lnTo>
                  <a:lnTo>
                    <a:pt x="312" y="270"/>
                  </a:lnTo>
                  <a:lnTo>
                    <a:pt x="322" y="263"/>
                  </a:lnTo>
                  <a:lnTo>
                    <a:pt x="327" y="262"/>
                  </a:lnTo>
                  <a:lnTo>
                    <a:pt x="334" y="257"/>
                  </a:lnTo>
                  <a:lnTo>
                    <a:pt x="339" y="257"/>
                  </a:lnTo>
                  <a:lnTo>
                    <a:pt x="343" y="259"/>
                  </a:lnTo>
                  <a:lnTo>
                    <a:pt x="346" y="260"/>
                  </a:lnTo>
                  <a:lnTo>
                    <a:pt x="350" y="260"/>
                  </a:lnTo>
                  <a:lnTo>
                    <a:pt x="352" y="270"/>
                  </a:lnTo>
                  <a:lnTo>
                    <a:pt x="354" y="274"/>
                  </a:lnTo>
                  <a:lnTo>
                    <a:pt x="357" y="273"/>
                  </a:lnTo>
                  <a:lnTo>
                    <a:pt x="364" y="266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79" y="263"/>
                  </a:lnTo>
                  <a:lnTo>
                    <a:pt x="390" y="260"/>
                  </a:lnTo>
                  <a:lnTo>
                    <a:pt x="396" y="260"/>
                  </a:lnTo>
                  <a:lnTo>
                    <a:pt x="401" y="264"/>
                  </a:lnTo>
                  <a:lnTo>
                    <a:pt x="409" y="264"/>
                  </a:lnTo>
                  <a:lnTo>
                    <a:pt x="411" y="268"/>
                  </a:lnTo>
                  <a:lnTo>
                    <a:pt x="411" y="270"/>
                  </a:lnTo>
                  <a:lnTo>
                    <a:pt x="406" y="271"/>
                  </a:lnTo>
                  <a:lnTo>
                    <a:pt x="414" y="274"/>
                  </a:lnTo>
                  <a:lnTo>
                    <a:pt x="417" y="273"/>
                  </a:lnTo>
                  <a:lnTo>
                    <a:pt x="417" y="237"/>
                  </a:lnTo>
                  <a:lnTo>
                    <a:pt x="407" y="212"/>
                  </a:lnTo>
                  <a:lnTo>
                    <a:pt x="407" y="193"/>
                  </a:lnTo>
                  <a:lnTo>
                    <a:pt x="400" y="182"/>
                  </a:lnTo>
                  <a:lnTo>
                    <a:pt x="381" y="180"/>
                  </a:lnTo>
                  <a:lnTo>
                    <a:pt x="361" y="187"/>
                  </a:lnTo>
                  <a:lnTo>
                    <a:pt x="350" y="179"/>
                  </a:lnTo>
                  <a:lnTo>
                    <a:pt x="346" y="162"/>
                  </a:lnTo>
                  <a:lnTo>
                    <a:pt x="344" y="142"/>
                  </a:lnTo>
                  <a:lnTo>
                    <a:pt x="355" y="108"/>
                  </a:lnTo>
                  <a:lnTo>
                    <a:pt x="336" y="106"/>
                  </a:lnTo>
                  <a:lnTo>
                    <a:pt x="333" y="120"/>
                  </a:lnTo>
                  <a:lnTo>
                    <a:pt x="323" y="119"/>
                  </a:lnTo>
                  <a:lnTo>
                    <a:pt x="314" y="122"/>
                  </a:lnTo>
                  <a:lnTo>
                    <a:pt x="298" y="119"/>
                  </a:lnTo>
                  <a:lnTo>
                    <a:pt x="282" y="122"/>
                  </a:lnTo>
                  <a:lnTo>
                    <a:pt x="267" y="129"/>
                  </a:lnTo>
                  <a:lnTo>
                    <a:pt x="260" y="126"/>
                  </a:lnTo>
                  <a:lnTo>
                    <a:pt x="244" y="128"/>
                  </a:lnTo>
                  <a:lnTo>
                    <a:pt x="239" y="112"/>
                  </a:lnTo>
                  <a:lnTo>
                    <a:pt x="231" y="110"/>
                  </a:lnTo>
                  <a:lnTo>
                    <a:pt x="224" y="106"/>
                  </a:lnTo>
                  <a:lnTo>
                    <a:pt x="193" y="115"/>
                  </a:lnTo>
                  <a:lnTo>
                    <a:pt x="185" y="114"/>
                  </a:lnTo>
                  <a:lnTo>
                    <a:pt x="180" y="108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40" y="109"/>
                  </a:lnTo>
                  <a:lnTo>
                    <a:pt x="124" y="106"/>
                  </a:lnTo>
                  <a:lnTo>
                    <a:pt x="117" y="108"/>
                  </a:lnTo>
                  <a:lnTo>
                    <a:pt x="108" y="108"/>
                  </a:lnTo>
                  <a:lnTo>
                    <a:pt x="104" y="102"/>
                  </a:lnTo>
                  <a:lnTo>
                    <a:pt x="104" y="86"/>
                  </a:lnTo>
                  <a:lnTo>
                    <a:pt x="104" y="77"/>
                  </a:lnTo>
                  <a:lnTo>
                    <a:pt x="119" y="72"/>
                  </a:lnTo>
                  <a:lnTo>
                    <a:pt x="126" y="67"/>
                  </a:lnTo>
                  <a:lnTo>
                    <a:pt x="134" y="70"/>
                  </a:lnTo>
                  <a:lnTo>
                    <a:pt x="150" y="67"/>
                  </a:lnTo>
                  <a:lnTo>
                    <a:pt x="159" y="69"/>
                  </a:lnTo>
                  <a:lnTo>
                    <a:pt x="172" y="77"/>
                  </a:lnTo>
                  <a:lnTo>
                    <a:pt x="180" y="75"/>
                  </a:lnTo>
                  <a:lnTo>
                    <a:pt x="185" y="67"/>
                  </a:lnTo>
                  <a:lnTo>
                    <a:pt x="192" y="65"/>
                  </a:lnTo>
                  <a:lnTo>
                    <a:pt x="196" y="56"/>
                  </a:lnTo>
                  <a:lnTo>
                    <a:pt x="192" y="56"/>
                  </a:lnTo>
                  <a:lnTo>
                    <a:pt x="185" y="60"/>
                  </a:lnTo>
                  <a:lnTo>
                    <a:pt x="176" y="61"/>
                  </a:lnTo>
                  <a:lnTo>
                    <a:pt x="172" y="54"/>
                  </a:lnTo>
                  <a:lnTo>
                    <a:pt x="167" y="38"/>
                  </a:lnTo>
                  <a:lnTo>
                    <a:pt x="174" y="33"/>
                  </a:lnTo>
                  <a:lnTo>
                    <a:pt x="181" y="29"/>
                  </a:lnTo>
                  <a:lnTo>
                    <a:pt x="185" y="22"/>
                  </a:lnTo>
                  <a:lnTo>
                    <a:pt x="183" y="15"/>
                  </a:lnTo>
                  <a:lnTo>
                    <a:pt x="178" y="9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4" y="5"/>
                  </a:lnTo>
                  <a:lnTo>
                    <a:pt x="160" y="12"/>
                  </a:lnTo>
                  <a:lnTo>
                    <a:pt x="145" y="20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7" y="23"/>
                  </a:lnTo>
                  <a:lnTo>
                    <a:pt x="110" y="27"/>
                  </a:lnTo>
                  <a:lnTo>
                    <a:pt x="108" y="36"/>
                  </a:lnTo>
                  <a:lnTo>
                    <a:pt x="102" y="40"/>
                  </a:lnTo>
                  <a:lnTo>
                    <a:pt x="107" y="47"/>
                  </a:lnTo>
                  <a:lnTo>
                    <a:pt x="107" y="55"/>
                  </a:lnTo>
                  <a:lnTo>
                    <a:pt x="105" y="63"/>
                  </a:lnTo>
                  <a:lnTo>
                    <a:pt x="99" y="67"/>
                  </a:lnTo>
                  <a:lnTo>
                    <a:pt x="83" y="70"/>
                  </a:lnTo>
                  <a:lnTo>
                    <a:pt x="75" y="75"/>
                  </a:lnTo>
                  <a:lnTo>
                    <a:pt x="75" y="82"/>
                  </a:lnTo>
                  <a:lnTo>
                    <a:pt x="63" y="104"/>
                  </a:lnTo>
                  <a:lnTo>
                    <a:pt x="56" y="107"/>
                  </a:lnTo>
                  <a:lnTo>
                    <a:pt x="40" y="108"/>
                  </a:lnTo>
                  <a:lnTo>
                    <a:pt x="32" y="107"/>
                  </a:lnTo>
                  <a:lnTo>
                    <a:pt x="26" y="101"/>
                  </a:lnTo>
                  <a:lnTo>
                    <a:pt x="18" y="102"/>
                  </a:lnTo>
                  <a:lnTo>
                    <a:pt x="10" y="106"/>
                  </a:lnTo>
                  <a:lnTo>
                    <a:pt x="6" y="112"/>
                  </a:lnTo>
                  <a:lnTo>
                    <a:pt x="8" y="120"/>
                  </a:lnTo>
                  <a:lnTo>
                    <a:pt x="0" y="125"/>
                  </a:lnTo>
                  <a:lnTo>
                    <a:pt x="6" y="131"/>
                  </a:lnTo>
                  <a:lnTo>
                    <a:pt x="14" y="136"/>
                  </a:lnTo>
                  <a:lnTo>
                    <a:pt x="16" y="144"/>
                  </a:lnTo>
                  <a:lnTo>
                    <a:pt x="25" y="145"/>
                  </a:lnTo>
                  <a:lnTo>
                    <a:pt x="34" y="144"/>
                  </a:lnTo>
                  <a:lnTo>
                    <a:pt x="40" y="149"/>
                  </a:lnTo>
                  <a:lnTo>
                    <a:pt x="42" y="156"/>
                  </a:lnTo>
                  <a:lnTo>
                    <a:pt x="41" y="165"/>
                  </a:lnTo>
                  <a:lnTo>
                    <a:pt x="37" y="171"/>
                  </a:lnTo>
                  <a:lnTo>
                    <a:pt x="41" y="187"/>
                  </a:lnTo>
                  <a:lnTo>
                    <a:pt x="46" y="194"/>
                  </a:lnTo>
                  <a:lnTo>
                    <a:pt x="53" y="199"/>
                  </a:lnTo>
                  <a:lnTo>
                    <a:pt x="54" y="205"/>
                  </a:lnTo>
                  <a:lnTo>
                    <a:pt x="52" y="212"/>
                  </a:lnTo>
                  <a:lnTo>
                    <a:pt x="47" y="217"/>
                  </a:lnTo>
                  <a:lnTo>
                    <a:pt x="40" y="222"/>
                  </a:lnTo>
                  <a:lnTo>
                    <a:pt x="37" y="228"/>
                  </a:lnTo>
                  <a:lnTo>
                    <a:pt x="29" y="239"/>
                  </a:lnTo>
                  <a:lnTo>
                    <a:pt x="22" y="253"/>
                  </a:lnTo>
                  <a:lnTo>
                    <a:pt x="24" y="259"/>
                  </a:lnTo>
                  <a:lnTo>
                    <a:pt x="24" y="266"/>
                  </a:lnTo>
                  <a:lnTo>
                    <a:pt x="19" y="2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60"/>
            <p:cNvSpPr>
              <a:spLocks noChangeAspect="1"/>
            </p:cNvSpPr>
            <p:nvPr/>
          </p:nvSpPr>
          <p:spPr bwMode="gray">
            <a:xfrm>
              <a:off x="7134361" y="3422211"/>
              <a:ext cx="4771" cy="6985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14" y="12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1" y="13"/>
                </a:cxn>
                <a:cxn ang="0">
                  <a:pos x="3" y="21"/>
                </a:cxn>
                <a:cxn ang="0">
                  <a:pos x="12" y="22"/>
                </a:cxn>
                <a:cxn ang="0">
                  <a:pos x="16" y="19"/>
                </a:cxn>
              </a:cxnLst>
              <a:rect l="0" t="0" r="r" b="b"/>
              <a:pathLst>
                <a:path w="16" h="22">
                  <a:moveTo>
                    <a:pt x="16" y="19"/>
                  </a:moveTo>
                  <a:lnTo>
                    <a:pt x="14" y="12"/>
                  </a:lnTo>
                  <a:lnTo>
                    <a:pt x="5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3" y="21"/>
                  </a:lnTo>
                  <a:lnTo>
                    <a:pt x="12" y="22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61"/>
            <p:cNvSpPr>
              <a:spLocks noChangeAspect="1"/>
            </p:cNvSpPr>
            <p:nvPr/>
          </p:nvSpPr>
          <p:spPr bwMode="gray">
            <a:xfrm>
              <a:off x="7145493" y="3425703"/>
              <a:ext cx="4771" cy="3492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6" y="9"/>
                </a:cxn>
                <a:cxn ang="0">
                  <a:pos x="14" y="6"/>
                </a:cxn>
                <a:cxn ang="0">
                  <a:pos x="15" y="4"/>
                </a:cxn>
              </a:cxnLst>
              <a:rect l="0" t="0" r="r" b="b"/>
              <a:pathLst>
                <a:path w="15" h="9">
                  <a:moveTo>
                    <a:pt x="15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6" y="9"/>
                  </a:lnTo>
                  <a:lnTo>
                    <a:pt x="14" y="6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62"/>
            <p:cNvSpPr>
              <a:spLocks noChangeAspect="1"/>
            </p:cNvSpPr>
            <p:nvPr/>
          </p:nvSpPr>
          <p:spPr bwMode="gray">
            <a:xfrm>
              <a:off x="7126411" y="3429195"/>
              <a:ext cx="3180" cy="349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2" y="8"/>
                </a:cxn>
                <a:cxn ang="0">
                  <a:pos x="11" y="8"/>
                </a:cxn>
                <a:cxn ang="0">
                  <a:pos x="12" y="6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63"/>
            <p:cNvSpPr>
              <a:spLocks noChangeAspect="1"/>
            </p:cNvSpPr>
            <p:nvPr/>
          </p:nvSpPr>
          <p:spPr bwMode="gray">
            <a:xfrm>
              <a:off x="6951496" y="3464118"/>
              <a:ext cx="251242" cy="209536"/>
            </a:xfrm>
            <a:custGeom>
              <a:avLst/>
              <a:gdLst/>
              <a:ahLst/>
              <a:cxnLst>
                <a:cxn ang="0">
                  <a:pos x="65" y="487"/>
                </a:cxn>
                <a:cxn ang="0">
                  <a:pos x="14" y="447"/>
                </a:cxn>
                <a:cxn ang="0">
                  <a:pos x="3" y="371"/>
                </a:cxn>
                <a:cxn ang="0">
                  <a:pos x="0" y="299"/>
                </a:cxn>
                <a:cxn ang="0">
                  <a:pos x="40" y="223"/>
                </a:cxn>
                <a:cxn ang="0">
                  <a:pos x="57" y="206"/>
                </a:cxn>
                <a:cxn ang="0">
                  <a:pos x="98" y="221"/>
                </a:cxn>
                <a:cxn ang="0">
                  <a:pos x="139" y="210"/>
                </a:cxn>
                <a:cxn ang="0">
                  <a:pos x="146" y="184"/>
                </a:cxn>
                <a:cxn ang="0">
                  <a:pos x="186" y="168"/>
                </a:cxn>
                <a:cxn ang="0">
                  <a:pos x="224" y="142"/>
                </a:cxn>
                <a:cxn ang="0">
                  <a:pos x="235" y="95"/>
                </a:cxn>
                <a:cxn ang="0">
                  <a:pos x="259" y="83"/>
                </a:cxn>
                <a:cxn ang="0">
                  <a:pos x="283" y="65"/>
                </a:cxn>
                <a:cxn ang="0">
                  <a:pos x="331" y="77"/>
                </a:cxn>
                <a:cxn ang="0">
                  <a:pos x="396" y="82"/>
                </a:cxn>
                <a:cxn ang="0">
                  <a:pos x="430" y="94"/>
                </a:cxn>
                <a:cxn ang="0">
                  <a:pos x="462" y="81"/>
                </a:cxn>
                <a:cxn ang="0">
                  <a:pos x="489" y="87"/>
                </a:cxn>
                <a:cxn ang="0">
                  <a:pos x="500" y="59"/>
                </a:cxn>
                <a:cxn ang="0">
                  <a:pos x="528" y="63"/>
                </a:cxn>
                <a:cxn ang="0">
                  <a:pos x="542" y="27"/>
                </a:cxn>
                <a:cxn ang="0">
                  <a:pos x="567" y="3"/>
                </a:cxn>
                <a:cxn ang="0">
                  <a:pos x="590" y="28"/>
                </a:cxn>
                <a:cxn ang="0">
                  <a:pos x="606" y="38"/>
                </a:cxn>
                <a:cxn ang="0">
                  <a:pos x="605" y="62"/>
                </a:cxn>
                <a:cxn ang="0">
                  <a:pos x="601" y="100"/>
                </a:cxn>
                <a:cxn ang="0">
                  <a:pos x="623" y="122"/>
                </a:cxn>
                <a:cxn ang="0">
                  <a:pos x="676" y="92"/>
                </a:cxn>
                <a:cxn ang="0">
                  <a:pos x="704" y="75"/>
                </a:cxn>
                <a:cxn ang="0">
                  <a:pos x="727" y="73"/>
                </a:cxn>
                <a:cxn ang="0">
                  <a:pos x="741" y="81"/>
                </a:cxn>
                <a:cxn ang="0">
                  <a:pos x="778" y="77"/>
                </a:cxn>
                <a:cxn ang="0">
                  <a:pos x="785" y="84"/>
                </a:cxn>
                <a:cxn ang="0">
                  <a:pos x="768" y="94"/>
                </a:cxn>
                <a:cxn ang="0">
                  <a:pos x="759" y="108"/>
                </a:cxn>
                <a:cxn ang="0">
                  <a:pos x="725" y="109"/>
                </a:cxn>
                <a:cxn ang="0">
                  <a:pos x="665" y="114"/>
                </a:cxn>
                <a:cxn ang="0">
                  <a:pos x="638" y="129"/>
                </a:cxn>
                <a:cxn ang="0">
                  <a:pos x="622" y="141"/>
                </a:cxn>
                <a:cxn ang="0">
                  <a:pos x="594" y="158"/>
                </a:cxn>
                <a:cxn ang="0">
                  <a:pos x="605" y="183"/>
                </a:cxn>
                <a:cxn ang="0">
                  <a:pos x="608" y="218"/>
                </a:cxn>
                <a:cxn ang="0">
                  <a:pos x="592" y="249"/>
                </a:cxn>
                <a:cxn ang="0">
                  <a:pos x="582" y="277"/>
                </a:cxn>
                <a:cxn ang="0">
                  <a:pos x="569" y="304"/>
                </a:cxn>
                <a:cxn ang="0">
                  <a:pos x="520" y="302"/>
                </a:cxn>
                <a:cxn ang="0">
                  <a:pos x="535" y="336"/>
                </a:cxn>
                <a:cxn ang="0">
                  <a:pos x="517" y="361"/>
                </a:cxn>
                <a:cxn ang="0">
                  <a:pos x="489" y="384"/>
                </a:cxn>
                <a:cxn ang="0">
                  <a:pos x="481" y="404"/>
                </a:cxn>
                <a:cxn ang="0">
                  <a:pos x="463" y="460"/>
                </a:cxn>
                <a:cxn ang="0">
                  <a:pos x="444" y="445"/>
                </a:cxn>
                <a:cxn ang="0">
                  <a:pos x="425" y="448"/>
                </a:cxn>
                <a:cxn ang="0">
                  <a:pos x="391" y="468"/>
                </a:cxn>
                <a:cxn ang="0">
                  <a:pos x="390" y="479"/>
                </a:cxn>
                <a:cxn ang="0">
                  <a:pos x="352" y="476"/>
                </a:cxn>
                <a:cxn ang="0">
                  <a:pos x="321" y="520"/>
                </a:cxn>
                <a:cxn ang="0">
                  <a:pos x="321" y="566"/>
                </a:cxn>
                <a:cxn ang="0">
                  <a:pos x="226" y="587"/>
                </a:cxn>
                <a:cxn ang="0">
                  <a:pos x="197" y="599"/>
                </a:cxn>
                <a:cxn ang="0">
                  <a:pos x="129" y="594"/>
                </a:cxn>
                <a:cxn ang="0">
                  <a:pos x="101" y="598"/>
                </a:cxn>
              </a:cxnLst>
              <a:rect l="0" t="0" r="r" b="b"/>
              <a:pathLst>
                <a:path w="788" h="599">
                  <a:moveTo>
                    <a:pt x="24" y="572"/>
                  </a:moveTo>
                  <a:lnTo>
                    <a:pt x="36" y="547"/>
                  </a:lnTo>
                  <a:lnTo>
                    <a:pt x="59" y="519"/>
                  </a:lnTo>
                  <a:lnTo>
                    <a:pt x="65" y="502"/>
                  </a:lnTo>
                  <a:lnTo>
                    <a:pt x="65" y="487"/>
                  </a:lnTo>
                  <a:lnTo>
                    <a:pt x="59" y="471"/>
                  </a:lnTo>
                  <a:lnTo>
                    <a:pt x="48" y="461"/>
                  </a:lnTo>
                  <a:lnTo>
                    <a:pt x="36" y="461"/>
                  </a:lnTo>
                  <a:lnTo>
                    <a:pt x="24" y="458"/>
                  </a:lnTo>
                  <a:lnTo>
                    <a:pt x="14" y="447"/>
                  </a:lnTo>
                  <a:lnTo>
                    <a:pt x="12" y="434"/>
                  </a:lnTo>
                  <a:lnTo>
                    <a:pt x="15" y="417"/>
                  </a:lnTo>
                  <a:lnTo>
                    <a:pt x="12" y="399"/>
                  </a:lnTo>
                  <a:lnTo>
                    <a:pt x="6" y="383"/>
                  </a:lnTo>
                  <a:lnTo>
                    <a:pt x="3" y="371"/>
                  </a:lnTo>
                  <a:lnTo>
                    <a:pt x="6" y="353"/>
                  </a:lnTo>
                  <a:lnTo>
                    <a:pt x="15" y="335"/>
                  </a:lnTo>
                  <a:lnTo>
                    <a:pt x="14" y="324"/>
                  </a:lnTo>
                  <a:lnTo>
                    <a:pt x="0" y="319"/>
                  </a:lnTo>
                  <a:lnTo>
                    <a:pt x="0" y="299"/>
                  </a:lnTo>
                  <a:lnTo>
                    <a:pt x="0" y="289"/>
                  </a:lnTo>
                  <a:lnTo>
                    <a:pt x="21" y="281"/>
                  </a:lnTo>
                  <a:lnTo>
                    <a:pt x="21" y="266"/>
                  </a:lnTo>
                  <a:lnTo>
                    <a:pt x="35" y="244"/>
                  </a:lnTo>
                  <a:lnTo>
                    <a:pt x="40" y="223"/>
                  </a:lnTo>
                  <a:lnTo>
                    <a:pt x="40" y="206"/>
                  </a:lnTo>
                  <a:lnTo>
                    <a:pt x="42" y="192"/>
                  </a:lnTo>
                  <a:lnTo>
                    <a:pt x="48" y="196"/>
                  </a:lnTo>
                  <a:lnTo>
                    <a:pt x="54" y="202"/>
                  </a:lnTo>
                  <a:lnTo>
                    <a:pt x="57" y="206"/>
                  </a:lnTo>
                  <a:lnTo>
                    <a:pt x="68" y="208"/>
                  </a:lnTo>
                  <a:lnTo>
                    <a:pt x="80" y="206"/>
                  </a:lnTo>
                  <a:lnTo>
                    <a:pt x="86" y="211"/>
                  </a:lnTo>
                  <a:lnTo>
                    <a:pt x="94" y="215"/>
                  </a:lnTo>
                  <a:lnTo>
                    <a:pt x="98" y="221"/>
                  </a:lnTo>
                  <a:lnTo>
                    <a:pt x="103" y="221"/>
                  </a:lnTo>
                  <a:lnTo>
                    <a:pt x="111" y="219"/>
                  </a:lnTo>
                  <a:lnTo>
                    <a:pt x="124" y="219"/>
                  </a:lnTo>
                  <a:lnTo>
                    <a:pt x="130" y="213"/>
                  </a:lnTo>
                  <a:lnTo>
                    <a:pt x="139" y="210"/>
                  </a:lnTo>
                  <a:lnTo>
                    <a:pt x="143" y="207"/>
                  </a:lnTo>
                  <a:lnTo>
                    <a:pt x="145" y="195"/>
                  </a:lnTo>
                  <a:lnTo>
                    <a:pt x="149" y="194"/>
                  </a:lnTo>
                  <a:lnTo>
                    <a:pt x="153" y="189"/>
                  </a:lnTo>
                  <a:lnTo>
                    <a:pt x="146" y="184"/>
                  </a:lnTo>
                  <a:lnTo>
                    <a:pt x="146" y="178"/>
                  </a:lnTo>
                  <a:lnTo>
                    <a:pt x="154" y="179"/>
                  </a:lnTo>
                  <a:lnTo>
                    <a:pt x="160" y="176"/>
                  </a:lnTo>
                  <a:lnTo>
                    <a:pt x="178" y="173"/>
                  </a:lnTo>
                  <a:lnTo>
                    <a:pt x="186" y="168"/>
                  </a:lnTo>
                  <a:lnTo>
                    <a:pt x="194" y="164"/>
                  </a:lnTo>
                  <a:lnTo>
                    <a:pt x="200" y="158"/>
                  </a:lnTo>
                  <a:lnTo>
                    <a:pt x="208" y="157"/>
                  </a:lnTo>
                  <a:lnTo>
                    <a:pt x="223" y="147"/>
                  </a:lnTo>
                  <a:lnTo>
                    <a:pt x="224" y="142"/>
                  </a:lnTo>
                  <a:lnTo>
                    <a:pt x="224" y="135"/>
                  </a:lnTo>
                  <a:lnTo>
                    <a:pt x="226" y="122"/>
                  </a:lnTo>
                  <a:lnTo>
                    <a:pt x="229" y="119"/>
                  </a:lnTo>
                  <a:lnTo>
                    <a:pt x="235" y="102"/>
                  </a:lnTo>
                  <a:lnTo>
                    <a:pt x="235" y="95"/>
                  </a:lnTo>
                  <a:lnTo>
                    <a:pt x="236" y="93"/>
                  </a:lnTo>
                  <a:lnTo>
                    <a:pt x="240" y="89"/>
                  </a:lnTo>
                  <a:lnTo>
                    <a:pt x="245" y="83"/>
                  </a:lnTo>
                  <a:lnTo>
                    <a:pt x="253" y="82"/>
                  </a:lnTo>
                  <a:lnTo>
                    <a:pt x="259" y="83"/>
                  </a:lnTo>
                  <a:lnTo>
                    <a:pt x="274" y="83"/>
                  </a:lnTo>
                  <a:lnTo>
                    <a:pt x="277" y="82"/>
                  </a:lnTo>
                  <a:lnTo>
                    <a:pt x="279" y="77"/>
                  </a:lnTo>
                  <a:lnTo>
                    <a:pt x="280" y="68"/>
                  </a:lnTo>
                  <a:lnTo>
                    <a:pt x="283" y="65"/>
                  </a:lnTo>
                  <a:lnTo>
                    <a:pt x="288" y="65"/>
                  </a:lnTo>
                  <a:lnTo>
                    <a:pt x="293" y="65"/>
                  </a:lnTo>
                  <a:lnTo>
                    <a:pt x="306" y="73"/>
                  </a:lnTo>
                  <a:lnTo>
                    <a:pt x="316" y="77"/>
                  </a:lnTo>
                  <a:lnTo>
                    <a:pt x="331" y="77"/>
                  </a:lnTo>
                  <a:lnTo>
                    <a:pt x="360" y="76"/>
                  </a:lnTo>
                  <a:lnTo>
                    <a:pt x="366" y="78"/>
                  </a:lnTo>
                  <a:lnTo>
                    <a:pt x="374" y="83"/>
                  </a:lnTo>
                  <a:lnTo>
                    <a:pt x="383" y="81"/>
                  </a:lnTo>
                  <a:lnTo>
                    <a:pt x="396" y="82"/>
                  </a:lnTo>
                  <a:lnTo>
                    <a:pt x="401" y="87"/>
                  </a:lnTo>
                  <a:lnTo>
                    <a:pt x="414" y="102"/>
                  </a:lnTo>
                  <a:lnTo>
                    <a:pt x="422" y="99"/>
                  </a:lnTo>
                  <a:lnTo>
                    <a:pt x="429" y="99"/>
                  </a:lnTo>
                  <a:lnTo>
                    <a:pt x="430" y="94"/>
                  </a:lnTo>
                  <a:lnTo>
                    <a:pt x="444" y="87"/>
                  </a:lnTo>
                  <a:lnTo>
                    <a:pt x="449" y="86"/>
                  </a:lnTo>
                  <a:lnTo>
                    <a:pt x="453" y="87"/>
                  </a:lnTo>
                  <a:lnTo>
                    <a:pt x="456" y="83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71" y="87"/>
                  </a:lnTo>
                  <a:lnTo>
                    <a:pt x="484" y="92"/>
                  </a:lnTo>
                  <a:lnTo>
                    <a:pt x="488" y="89"/>
                  </a:lnTo>
                  <a:lnTo>
                    <a:pt x="489" y="87"/>
                  </a:lnTo>
                  <a:lnTo>
                    <a:pt x="489" y="82"/>
                  </a:lnTo>
                  <a:lnTo>
                    <a:pt x="487" y="78"/>
                  </a:lnTo>
                  <a:lnTo>
                    <a:pt x="485" y="71"/>
                  </a:lnTo>
                  <a:lnTo>
                    <a:pt x="495" y="59"/>
                  </a:lnTo>
                  <a:lnTo>
                    <a:pt x="500" y="59"/>
                  </a:lnTo>
                  <a:lnTo>
                    <a:pt x="506" y="61"/>
                  </a:lnTo>
                  <a:lnTo>
                    <a:pt x="514" y="59"/>
                  </a:lnTo>
                  <a:lnTo>
                    <a:pt x="522" y="65"/>
                  </a:lnTo>
                  <a:lnTo>
                    <a:pt x="526" y="65"/>
                  </a:lnTo>
                  <a:lnTo>
                    <a:pt x="528" y="63"/>
                  </a:lnTo>
                  <a:lnTo>
                    <a:pt x="536" y="56"/>
                  </a:lnTo>
                  <a:lnTo>
                    <a:pt x="537" y="51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42" y="27"/>
                  </a:lnTo>
                  <a:lnTo>
                    <a:pt x="553" y="11"/>
                  </a:lnTo>
                  <a:lnTo>
                    <a:pt x="555" y="9"/>
                  </a:lnTo>
                  <a:lnTo>
                    <a:pt x="559" y="3"/>
                  </a:lnTo>
                  <a:lnTo>
                    <a:pt x="560" y="2"/>
                  </a:lnTo>
                  <a:lnTo>
                    <a:pt x="567" y="3"/>
                  </a:lnTo>
                  <a:lnTo>
                    <a:pt x="571" y="0"/>
                  </a:lnTo>
                  <a:lnTo>
                    <a:pt x="581" y="2"/>
                  </a:lnTo>
                  <a:lnTo>
                    <a:pt x="594" y="14"/>
                  </a:lnTo>
                  <a:lnTo>
                    <a:pt x="594" y="20"/>
                  </a:lnTo>
                  <a:lnTo>
                    <a:pt x="590" y="28"/>
                  </a:lnTo>
                  <a:lnTo>
                    <a:pt x="590" y="33"/>
                  </a:lnTo>
                  <a:lnTo>
                    <a:pt x="591" y="35"/>
                  </a:lnTo>
                  <a:lnTo>
                    <a:pt x="596" y="38"/>
                  </a:lnTo>
                  <a:lnTo>
                    <a:pt x="602" y="36"/>
                  </a:lnTo>
                  <a:lnTo>
                    <a:pt x="606" y="38"/>
                  </a:lnTo>
                  <a:lnTo>
                    <a:pt x="606" y="40"/>
                  </a:lnTo>
                  <a:lnTo>
                    <a:pt x="607" y="44"/>
                  </a:lnTo>
                  <a:lnTo>
                    <a:pt x="605" y="46"/>
                  </a:lnTo>
                  <a:lnTo>
                    <a:pt x="603" y="51"/>
                  </a:lnTo>
                  <a:lnTo>
                    <a:pt x="605" y="62"/>
                  </a:lnTo>
                  <a:lnTo>
                    <a:pt x="603" y="67"/>
                  </a:lnTo>
                  <a:lnTo>
                    <a:pt x="601" y="72"/>
                  </a:lnTo>
                  <a:lnTo>
                    <a:pt x="601" y="82"/>
                  </a:lnTo>
                  <a:lnTo>
                    <a:pt x="598" y="92"/>
                  </a:lnTo>
                  <a:lnTo>
                    <a:pt x="601" y="100"/>
                  </a:lnTo>
                  <a:lnTo>
                    <a:pt x="607" y="111"/>
                  </a:lnTo>
                  <a:lnTo>
                    <a:pt x="612" y="122"/>
                  </a:lnTo>
                  <a:lnTo>
                    <a:pt x="613" y="124"/>
                  </a:lnTo>
                  <a:lnTo>
                    <a:pt x="618" y="125"/>
                  </a:lnTo>
                  <a:lnTo>
                    <a:pt x="623" y="122"/>
                  </a:lnTo>
                  <a:lnTo>
                    <a:pt x="635" y="115"/>
                  </a:lnTo>
                  <a:lnTo>
                    <a:pt x="648" y="105"/>
                  </a:lnTo>
                  <a:lnTo>
                    <a:pt x="670" y="99"/>
                  </a:lnTo>
                  <a:lnTo>
                    <a:pt x="671" y="98"/>
                  </a:lnTo>
                  <a:lnTo>
                    <a:pt x="676" y="92"/>
                  </a:lnTo>
                  <a:lnTo>
                    <a:pt x="683" y="87"/>
                  </a:lnTo>
                  <a:lnTo>
                    <a:pt x="684" y="84"/>
                  </a:lnTo>
                  <a:lnTo>
                    <a:pt x="689" y="83"/>
                  </a:lnTo>
                  <a:lnTo>
                    <a:pt x="699" y="77"/>
                  </a:lnTo>
                  <a:lnTo>
                    <a:pt x="704" y="75"/>
                  </a:lnTo>
                  <a:lnTo>
                    <a:pt x="711" y="70"/>
                  </a:lnTo>
                  <a:lnTo>
                    <a:pt x="716" y="70"/>
                  </a:lnTo>
                  <a:lnTo>
                    <a:pt x="720" y="72"/>
                  </a:lnTo>
                  <a:lnTo>
                    <a:pt x="723" y="73"/>
                  </a:lnTo>
                  <a:lnTo>
                    <a:pt x="727" y="73"/>
                  </a:lnTo>
                  <a:lnTo>
                    <a:pt x="729" y="83"/>
                  </a:lnTo>
                  <a:lnTo>
                    <a:pt x="731" y="87"/>
                  </a:lnTo>
                  <a:lnTo>
                    <a:pt x="734" y="86"/>
                  </a:lnTo>
                  <a:lnTo>
                    <a:pt x="741" y="79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56" y="76"/>
                  </a:lnTo>
                  <a:lnTo>
                    <a:pt x="767" y="75"/>
                  </a:lnTo>
                  <a:lnTo>
                    <a:pt x="773" y="75"/>
                  </a:lnTo>
                  <a:lnTo>
                    <a:pt x="778" y="77"/>
                  </a:lnTo>
                  <a:lnTo>
                    <a:pt x="785" y="77"/>
                  </a:lnTo>
                  <a:lnTo>
                    <a:pt x="788" y="81"/>
                  </a:lnTo>
                  <a:lnTo>
                    <a:pt x="788" y="83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3" y="84"/>
                  </a:lnTo>
                  <a:lnTo>
                    <a:pt x="778" y="83"/>
                  </a:lnTo>
                  <a:lnTo>
                    <a:pt x="774" y="83"/>
                  </a:lnTo>
                  <a:lnTo>
                    <a:pt x="766" y="92"/>
                  </a:lnTo>
                  <a:lnTo>
                    <a:pt x="768" y="94"/>
                  </a:lnTo>
                  <a:lnTo>
                    <a:pt x="774" y="97"/>
                  </a:lnTo>
                  <a:lnTo>
                    <a:pt x="775" y="102"/>
                  </a:lnTo>
                  <a:lnTo>
                    <a:pt x="775" y="106"/>
                  </a:lnTo>
                  <a:lnTo>
                    <a:pt x="764" y="104"/>
                  </a:lnTo>
                  <a:lnTo>
                    <a:pt x="759" y="108"/>
                  </a:lnTo>
                  <a:lnTo>
                    <a:pt x="757" y="108"/>
                  </a:lnTo>
                  <a:lnTo>
                    <a:pt x="751" y="113"/>
                  </a:lnTo>
                  <a:lnTo>
                    <a:pt x="746" y="113"/>
                  </a:lnTo>
                  <a:lnTo>
                    <a:pt x="732" y="108"/>
                  </a:lnTo>
                  <a:lnTo>
                    <a:pt x="725" y="109"/>
                  </a:lnTo>
                  <a:lnTo>
                    <a:pt x="721" y="108"/>
                  </a:lnTo>
                  <a:lnTo>
                    <a:pt x="686" y="110"/>
                  </a:lnTo>
                  <a:lnTo>
                    <a:pt x="682" y="110"/>
                  </a:lnTo>
                  <a:lnTo>
                    <a:pt x="672" y="114"/>
                  </a:lnTo>
                  <a:lnTo>
                    <a:pt x="665" y="114"/>
                  </a:lnTo>
                  <a:lnTo>
                    <a:pt x="656" y="120"/>
                  </a:lnTo>
                  <a:lnTo>
                    <a:pt x="648" y="121"/>
                  </a:lnTo>
                  <a:lnTo>
                    <a:pt x="643" y="124"/>
                  </a:lnTo>
                  <a:lnTo>
                    <a:pt x="639" y="125"/>
                  </a:lnTo>
                  <a:lnTo>
                    <a:pt x="638" y="129"/>
                  </a:lnTo>
                  <a:lnTo>
                    <a:pt x="635" y="131"/>
                  </a:lnTo>
                  <a:lnTo>
                    <a:pt x="625" y="134"/>
                  </a:lnTo>
                  <a:lnTo>
                    <a:pt x="624" y="136"/>
                  </a:lnTo>
                  <a:lnTo>
                    <a:pt x="625" y="140"/>
                  </a:lnTo>
                  <a:lnTo>
                    <a:pt x="622" y="141"/>
                  </a:lnTo>
                  <a:lnTo>
                    <a:pt x="617" y="138"/>
                  </a:lnTo>
                  <a:lnTo>
                    <a:pt x="612" y="138"/>
                  </a:lnTo>
                  <a:lnTo>
                    <a:pt x="611" y="140"/>
                  </a:lnTo>
                  <a:lnTo>
                    <a:pt x="610" y="145"/>
                  </a:lnTo>
                  <a:lnTo>
                    <a:pt x="594" y="158"/>
                  </a:lnTo>
                  <a:lnTo>
                    <a:pt x="590" y="162"/>
                  </a:lnTo>
                  <a:lnTo>
                    <a:pt x="589" y="168"/>
                  </a:lnTo>
                  <a:lnTo>
                    <a:pt x="590" y="170"/>
                  </a:lnTo>
                  <a:lnTo>
                    <a:pt x="598" y="175"/>
                  </a:lnTo>
                  <a:lnTo>
                    <a:pt x="605" y="183"/>
                  </a:lnTo>
                  <a:lnTo>
                    <a:pt x="608" y="196"/>
                  </a:lnTo>
                  <a:lnTo>
                    <a:pt x="612" y="206"/>
                  </a:lnTo>
                  <a:lnTo>
                    <a:pt x="612" y="207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11" y="222"/>
                  </a:lnTo>
                  <a:lnTo>
                    <a:pt x="610" y="228"/>
                  </a:lnTo>
                  <a:lnTo>
                    <a:pt x="606" y="235"/>
                  </a:lnTo>
                  <a:lnTo>
                    <a:pt x="601" y="243"/>
                  </a:lnTo>
                  <a:lnTo>
                    <a:pt x="592" y="249"/>
                  </a:lnTo>
                  <a:lnTo>
                    <a:pt x="585" y="258"/>
                  </a:lnTo>
                  <a:lnTo>
                    <a:pt x="581" y="265"/>
                  </a:lnTo>
                  <a:lnTo>
                    <a:pt x="578" y="269"/>
                  </a:lnTo>
                  <a:lnTo>
                    <a:pt x="578" y="275"/>
                  </a:lnTo>
                  <a:lnTo>
                    <a:pt x="582" y="277"/>
                  </a:lnTo>
                  <a:lnTo>
                    <a:pt x="586" y="280"/>
                  </a:lnTo>
                  <a:lnTo>
                    <a:pt x="582" y="283"/>
                  </a:lnTo>
                  <a:lnTo>
                    <a:pt x="582" y="291"/>
                  </a:lnTo>
                  <a:lnTo>
                    <a:pt x="575" y="301"/>
                  </a:lnTo>
                  <a:lnTo>
                    <a:pt x="569" y="304"/>
                  </a:lnTo>
                  <a:lnTo>
                    <a:pt x="558" y="307"/>
                  </a:lnTo>
                  <a:lnTo>
                    <a:pt x="547" y="305"/>
                  </a:lnTo>
                  <a:lnTo>
                    <a:pt x="528" y="301"/>
                  </a:lnTo>
                  <a:lnTo>
                    <a:pt x="524" y="299"/>
                  </a:lnTo>
                  <a:lnTo>
                    <a:pt x="520" y="302"/>
                  </a:lnTo>
                  <a:lnTo>
                    <a:pt x="517" y="307"/>
                  </a:lnTo>
                  <a:lnTo>
                    <a:pt x="520" y="310"/>
                  </a:lnTo>
                  <a:lnTo>
                    <a:pt x="525" y="320"/>
                  </a:lnTo>
                  <a:lnTo>
                    <a:pt x="530" y="320"/>
                  </a:lnTo>
                  <a:lnTo>
                    <a:pt x="535" y="336"/>
                  </a:lnTo>
                  <a:lnTo>
                    <a:pt x="539" y="341"/>
                  </a:lnTo>
                  <a:lnTo>
                    <a:pt x="539" y="345"/>
                  </a:lnTo>
                  <a:lnTo>
                    <a:pt x="533" y="351"/>
                  </a:lnTo>
                  <a:lnTo>
                    <a:pt x="527" y="353"/>
                  </a:lnTo>
                  <a:lnTo>
                    <a:pt x="517" y="361"/>
                  </a:lnTo>
                  <a:lnTo>
                    <a:pt x="509" y="360"/>
                  </a:lnTo>
                  <a:lnTo>
                    <a:pt x="498" y="363"/>
                  </a:lnTo>
                  <a:lnTo>
                    <a:pt x="496" y="377"/>
                  </a:lnTo>
                  <a:lnTo>
                    <a:pt x="490" y="379"/>
                  </a:lnTo>
                  <a:lnTo>
                    <a:pt x="489" y="384"/>
                  </a:lnTo>
                  <a:lnTo>
                    <a:pt x="490" y="390"/>
                  </a:lnTo>
                  <a:lnTo>
                    <a:pt x="489" y="394"/>
                  </a:lnTo>
                  <a:lnTo>
                    <a:pt x="487" y="394"/>
                  </a:lnTo>
                  <a:lnTo>
                    <a:pt x="483" y="399"/>
                  </a:lnTo>
                  <a:lnTo>
                    <a:pt x="481" y="404"/>
                  </a:lnTo>
                  <a:lnTo>
                    <a:pt x="479" y="407"/>
                  </a:lnTo>
                  <a:lnTo>
                    <a:pt x="481" y="425"/>
                  </a:lnTo>
                  <a:lnTo>
                    <a:pt x="483" y="437"/>
                  </a:lnTo>
                  <a:lnTo>
                    <a:pt x="483" y="43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5" y="458"/>
                  </a:lnTo>
                  <a:lnTo>
                    <a:pt x="452" y="454"/>
                  </a:lnTo>
                  <a:lnTo>
                    <a:pt x="451" y="450"/>
                  </a:lnTo>
                  <a:lnTo>
                    <a:pt x="444" y="445"/>
                  </a:lnTo>
                  <a:lnTo>
                    <a:pt x="440" y="445"/>
                  </a:lnTo>
                  <a:lnTo>
                    <a:pt x="438" y="449"/>
                  </a:lnTo>
                  <a:lnTo>
                    <a:pt x="441" y="450"/>
                  </a:lnTo>
                  <a:lnTo>
                    <a:pt x="441" y="453"/>
                  </a:lnTo>
                  <a:lnTo>
                    <a:pt x="425" y="448"/>
                  </a:lnTo>
                  <a:lnTo>
                    <a:pt x="419" y="448"/>
                  </a:lnTo>
                  <a:lnTo>
                    <a:pt x="414" y="450"/>
                  </a:lnTo>
                  <a:lnTo>
                    <a:pt x="412" y="455"/>
                  </a:lnTo>
                  <a:lnTo>
                    <a:pt x="395" y="464"/>
                  </a:lnTo>
                  <a:lnTo>
                    <a:pt x="391" y="468"/>
                  </a:lnTo>
                  <a:lnTo>
                    <a:pt x="392" y="470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7"/>
                  </a:lnTo>
                  <a:lnTo>
                    <a:pt x="390" y="479"/>
                  </a:lnTo>
                  <a:lnTo>
                    <a:pt x="377" y="481"/>
                  </a:lnTo>
                  <a:lnTo>
                    <a:pt x="368" y="484"/>
                  </a:lnTo>
                  <a:lnTo>
                    <a:pt x="356" y="482"/>
                  </a:lnTo>
                  <a:lnTo>
                    <a:pt x="356" y="479"/>
                  </a:lnTo>
                  <a:lnTo>
                    <a:pt x="352" y="476"/>
                  </a:lnTo>
                  <a:lnTo>
                    <a:pt x="345" y="480"/>
                  </a:lnTo>
                  <a:lnTo>
                    <a:pt x="339" y="491"/>
                  </a:lnTo>
                  <a:lnTo>
                    <a:pt x="327" y="500"/>
                  </a:lnTo>
                  <a:lnTo>
                    <a:pt x="325" y="506"/>
                  </a:lnTo>
                  <a:lnTo>
                    <a:pt x="321" y="520"/>
                  </a:lnTo>
                  <a:lnTo>
                    <a:pt x="322" y="533"/>
                  </a:lnTo>
                  <a:lnTo>
                    <a:pt x="318" y="552"/>
                  </a:lnTo>
                  <a:lnTo>
                    <a:pt x="318" y="556"/>
                  </a:lnTo>
                  <a:lnTo>
                    <a:pt x="322" y="560"/>
                  </a:lnTo>
                  <a:lnTo>
                    <a:pt x="321" y="566"/>
                  </a:lnTo>
                  <a:lnTo>
                    <a:pt x="313" y="572"/>
                  </a:lnTo>
                  <a:lnTo>
                    <a:pt x="288" y="577"/>
                  </a:lnTo>
                  <a:lnTo>
                    <a:pt x="268" y="584"/>
                  </a:lnTo>
                  <a:lnTo>
                    <a:pt x="252" y="588"/>
                  </a:lnTo>
                  <a:lnTo>
                    <a:pt x="226" y="587"/>
                  </a:lnTo>
                  <a:lnTo>
                    <a:pt x="213" y="587"/>
                  </a:lnTo>
                  <a:lnTo>
                    <a:pt x="207" y="589"/>
                  </a:lnTo>
                  <a:lnTo>
                    <a:pt x="203" y="592"/>
                  </a:lnTo>
                  <a:lnTo>
                    <a:pt x="200" y="597"/>
                  </a:lnTo>
                  <a:lnTo>
                    <a:pt x="197" y="599"/>
                  </a:lnTo>
                  <a:lnTo>
                    <a:pt x="181" y="592"/>
                  </a:lnTo>
                  <a:lnTo>
                    <a:pt x="164" y="592"/>
                  </a:lnTo>
                  <a:lnTo>
                    <a:pt x="149" y="594"/>
                  </a:lnTo>
                  <a:lnTo>
                    <a:pt x="138" y="593"/>
                  </a:lnTo>
                  <a:lnTo>
                    <a:pt x="129" y="594"/>
                  </a:lnTo>
                  <a:lnTo>
                    <a:pt x="119" y="594"/>
                  </a:lnTo>
                  <a:lnTo>
                    <a:pt x="116" y="595"/>
                  </a:lnTo>
                  <a:lnTo>
                    <a:pt x="112" y="598"/>
                  </a:lnTo>
                  <a:lnTo>
                    <a:pt x="108" y="599"/>
                  </a:lnTo>
                  <a:lnTo>
                    <a:pt x="101" y="598"/>
                  </a:lnTo>
                  <a:lnTo>
                    <a:pt x="83" y="588"/>
                  </a:lnTo>
                  <a:lnTo>
                    <a:pt x="24" y="57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64"/>
            <p:cNvSpPr>
              <a:spLocks noChangeAspect="1"/>
            </p:cNvSpPr>
            <p:nvPr/>
          </p:nvSpPr>
          <p:spPr bwMode="gray">
            <a:xfrm>
              <a:off x="7558929" y="4152095"/>
              <a:ext cx="189227" cy="2200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5" y="3"/>
                </a:cxn>
                <a:cxn ang="0">
                  <a:pos x="62" y="19"/>
                </a:cxn>
                <a:cxn ang="0">
                  <a:pos x="100" y="19"/>
                </a:cxn>
                <a:cxn ang="0">
                  <a:pos x="130" y="26"/>
                </a:cxn>
                <a:cxn ang="0">
                  <a:pos x="151" y="51"/>
                </a:cxn>
                <a:cxn ang="0">
                  <a:pos x="168" y="72"/>
                </a:cxn>
                <a:cxn ang="0">
                  <a:pos x="196" y="102"/>
                </a:cxn>
                <a:cxn ang="0">
                  <a:pos x="251" y="136"/>
                </a:cxn>
                <a:cxn ang="0">
                  <a:pos x="277" y="159"/>
                </a:cxn>
                <a:cxn ang="0">
                  <a:pos x="302" y="190"/>
                </a:cxn>
                <a:cxn ang="0">
                  <a:pos x="311" y="184"/>
                </a:cxn>
                <a:cxn ang="0">
                  <a:pos x="338" y="211"/>
                </a:cxn>
                <a:cxn ang="0">
                  <a:pos x="355" y="217"/>
                </a:cxn>
                <a:cxn ang="0">
                  <a:pos x="382" y="242"/>
                </a:cxn>
                <a:cxn ang="0">
                  <a:pos x="391" y="236"/>
                </a:cxn>
                <a:cxn ang="0">
                  <a:pos x="423" y="247"/>
                </a:cxn>
                <a:cxn ang="0">
                  <a:pos x="431" y="259"/>
                </a:cxn>
                <a:cxn ang="0">
                  <a:pos x="425" y="270"/>
                </a:cxn>
                <a:cxn ang="0">
                  <a:pos x="417" y="290"/>
                </a:cxn>
                <a:cxn ang="0">
                  <a:pos x="430" y="287"/>
                </a:cxn>
                <a:cxn ang="0">
                  <a:pos x="453" y="281"/>
                </a:cxn>
                <a:cxn ang="0">
                  <a:pos x="467" y="303"/>
                </a:cxn>
                <a:cxn ang="0">
                  <a:pos x="463" y="320"/>
                </a:cxn>
                <a:cxn ang="0">
                  <a:pos x="450" y="344"/>
                </a:cxn>
                <a:cxn ang="0">
                  <a:pos x="474" y="361"/>
                </a:cxn>
                <a:cxn ang="0">
                  <a:pos x="490" y="363"/>
                </a:cxn>
                <a:cxn ang="0">
                  <a:pos x="509" y="384"/>
                </a:cxn>
                <a:cxn ang="0">
                  <a:pos x="510" y="409"/>
                </a:cxn>
                <a:cxn ang="0">
                  <a:pos x="532" y="420"/>
                </a:cxn>
                <a:cxn ang="0">
                  <a:pos x="542" y="435"/>
                </a:cxn>
                <a:cxn ang="0">
                  <a:pos x="570" y="440"/>
                </a:cxn>
                <a:cxn ang="0">
                  <a:pos x="584" y="462"/>
                </a:cxn>
                <a:cxn ang="0">
                  <a:pos x="591" y="487"/>
                </a:cxn>
                <a:cxn ang="0">
                  <a:pos x="587" y="512"/>
                </a:cxn>
                <a:cxn ang="0">
                  <a:pos x="582" y="548"/>
                </a:cxn>
                <a:cxn ang="0">
                  <a:pos x="581" y="613"/>
                </a:cxn>
                <a:cxn ang="0">
                  <a:pos x="563" y="613"/>
                </a:cxn>
                <a:cxn ang="0">
                  <a:pos x="549" y="619"/>
                </a:cxn>
                <a:cxn ang="0">
                  <a:pos x="516" y="608"/>
                </a:cxn>
                <a:cxn ang="0">
                  <a:pos x="508" y="618"/>
                </a:cxn>
                <a:cxn ang="0">
                  <a:pos x="478" y="586"/>
                </a:cxn>
                <a:cxn ang="0">
                  <a:pos x="455" y="571"/>
                </a:cxn>
                <a:cxn ang="0">
                  <a:pos x="409" y="535"/>
                </a:cxn>
                <a:cxn ang="0">
                  <a:pos x="388" y="508"/>
                </a:cxn>
                <a:cxn ang="0">
                  <a:pos x="363" y="484"/>
                </a:cxn>
                <a:cxn ang="0">
                  <a:pos x="312" y="426"/>
                </a:cxn>
                <a:cxn ang="0">
                  <a:pos x="286" y="355"/>
                </a:cxn>
                <a:cxn ang="0">
                  <a:pos x="264" y="328"/>
                </a:cxn>
                <a:cxn ang="0">
                  <a:pos x="232" y="293"/>
                </a:cxn>
                <a:cxn ang="0">
                  <a:pos x="221" y="291"/>
                </a:cxn>
                <a:cxn ang="0">
                  <a:pos x="205" y="237"/>
                </a:cxn>
                <a:cxn ang="0">
                  <a:pos x="191" y="205"/>
                </a:cxn>
                <a:cxn ang="0">
                  <a:pos x="151" y="182"/>
                </a:cxn>
                <a:cxn ang="0">
                  <a:pos x="123" y="146"/>
                </a:cxn>
                <a:cxn ang="0">
                  <a:pos x="105" y="118"/>
                </a:cxn>
                <a:cxn ang="0">
                  <a:pos x="76" y="103"/>
                </a:cxn>
                <a:cxn ang="0">
                  <a:pos x="51" y="77"/>
                </a:cxn>
                <a:cxn ang="0">
                  <a:pos x="12" y="39"/>
                </a:cxn>
                <a:cxn ang="0">
                  <a:pos x="0" y="1"/>
                </a:cxn>
              </a:cxnLst>
              <a:rect l="0" t="0" r="r" b="b"/>
              <a:pathLst>
                <a:path w="594" h="626">
                  <a:moveTo>
                    <a:pt x="0" y="1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3"/>
                  </a:lnTo>
                  <a:lnTo>
                    <a:pt x="42" y="16"/>
                  </a:lnTo>
                  <a:lnTo>
                    <a:pt x="55" y="17"/>
                  </a:lnTo>
                  <a:lnTo>
                    <a:pt x="62" y="19"/>
                  </a:lnTo>
                  <a:lnTo>
                    <a:pt x="74" y="21"/>
                  </a:lnTo>
                  <a:lnTo>
                    <a:pt x="91" y="18"/>
                  </a:lnTo>
                  <a:lnTo>
                    <a:pt x="100" y="19"/>
                  </a:lnTo>
                  <a:lnTo>
                    <a:pt x="110" y="24"/>
                  </a:lnTo>
                  <a:lnTo>
                    <a:pt x="122" y="23"/>
                  </a:lnTo>
                  <a:lnTo>
                    <a:pt x="130" y="26"/>
                  </a:lnTo>
                  <a:lnTo>
                    <a:pt x="146" y="38"/>
                  </a:lnTo>
                  <a:lnTo>
                    <a:pt x="150" y="45"/>
                  </a:lnTo>
                  <a:lnTo>
                    <a:pt x="151" y="51"/>
                  </a:lnTo>
                  <a:lnTo>
                    <a:pt x="155" y="56"/>
                  </a:lnTo>
                  <a:lnTo>
                    <a:pt x="161" y="60"/>
                  </a:lnTo>
                  <a:lnTo>
                    <a:pt x="168" y="72"/>
                  </a:lnTo>
                  <a:lnTo>
                    <a:pt x="171" y="80"/>
                  </a:lnTo>
                  <a:lnTo>
                    <a:pt x="184" y="89"/>
                  </a:lnTo>
                  <a:lnTo>
                    <a:pt x="196" y="102"/>
                  </a:lnTo>
                  <a:lnTo>
                    <a:pt x="230" y="118"/>
                  </a:lnTo>
                  <a:lnTo>
                    <a:pt x="237" y="125"/>
                  </a:lnTo>
                  <a:lnTo>
                    <a:pt x="251" y="136"/>
                  </a:lnTo>
                  <a:lnTo>
                    <a:pt x="259" y="146"/>
                  </a:lnTo>
                  <a:lnTo>
                    <a:pt x="263" y="157"/>
                  </a:lnTo>
                  <a:lnTo>
                    <a:pt x="277" y="159"/>
                  </a:lnTo>
                  <a:lnTo>
                    <a:pt x="282" y="172"/>
                  </a:lnTo>
                  <a:lnTo>
                    <a:pt x="296" y="187"/>
                  </a:lnTo>
                  <a:lnTo>
                    <a:pt x="302" y="190"/>
                  </a:lnTo>
                  <a:lnTo>
                    <a:pt x="307" y="193"/>
                  </a:lnTo>
                  <a:lnTo>
                    <a:pt x="309" y="189"/>
                  </a:lnTo>
                  <a:lnTo>
                    <a:pt x="311" y="184"/>
                  </a:lnTo>
                  <a:lnTo>
                    <a:pt x="320" y="184"/>
                  </a:lnTo>
                  <a:lnTo>
                    <a:pt x="327" y="189"/>
                  </a:lnTo>
                  <a:lnTo>
                    <a:pt x="338" y="211"/>
                  </a:lnTo>
                  <a:lnTo>
                    <a:pt x="345" y="215"/>
                  </a:lnTo>
                  <a:lnTo>
                    <a:pt x="350" y="216"/>
                  </a:lnTo>
                  <a:lnTo>
                    <a:pt x="355" y="217"/>
                  </a:lnTo>
                  <a:lnTo>
                    <a:pt x="371" y="226"/>
                  </a:lnTo>
                  <a:lnTo>
                    <a:pt x="376" y="231"/>
                  </a:lnTo>
                  <a:lnTo>
                    <a:pt x="382" y="242"/>
                  </a:lnTo>
                  <a:lnTo>
                    <a:pt x="386" y="244"/>
                  </a:lnTo>
                  <a:lnTo>
                    <a:pt x="387" y="233"/>
                  </a:lnTo>
                  <a:lnTo>
                    <a:pt x="391" y="236"/>
                  </a:lnTo>
                  <a:lnTo>
                    <a:pt x="396" y="243"/>
                  </a:lnTo>
                  <a:lnTo>
                    <a:pt x="403" y="248"/>
                  </a:lnTo>
                  <a:lnTo>
                    <a:pt x="423" y="247"/>
                  </a:lnTo>
                  <a:lnTo>
                    <a:pt x="430" y="250"/>
                  </a:lnTo>
                  <a:lnTo>
                    <a:pt x="433" y="254"/>
                  </a:lnTo>
                  <a:lnTo>
                    <a:pt x="431" y="259"/>
                  </a:lnTo>
                  <a:lnTo>
                    <a:pt x="428" y="263"/>
                  </a:lnTo>
                  <a:lnTo>
                    <a:pt x="424" y="263"/>
                  </a:lnTo>
                  <a:lnTo>
                    <a:pt x="425" y="270"/>
                  </a:lnTo>
                  <a:lnTo>
                    <a:pt x="429" y="276"/>
                  </a:lnTo>
                  <a:lnTo>
                    <a:pt x="429" y="282"/>
                  </a:lnTo>
                  <a:lnTo>
                    <a:pt x="417" y="290"/>
                  </a:lnTo>
                  <a:lnTo>
                    <a:pt x="415" y="292"/>
                  </a:lnTo>
                  <a:lnTo>
                    <a:pt x="417" y="293"/>
                  </a:lnTo>
                  <a:lnTo>
                    <a:pt x="430" y="287"/>
                  </a:lnTo>
                  <a:lnTo>
                    <a:pt x="438" y="282"/>
                  </a:lnTo>
                  <a:lnTo>
                    <a:pt x="449" y="279"/>
                  </a:lnTo>
                  <a:lnTo>
                    <a:pt x="453" y="281"/>
                  </a:lnTo>
                  <a:lnTo>
                    <a:pt x="462" y="288"/>
                  </a:lnTo>
                  <a:lnTo>
                    <a:pt x="466" y="297"/>
                  </a:lnTo>
                  <a:lnTo>
                    <a:pt x="467" y="303"/>
                  </a:lnTo>
                  <a:lnTo>
                    <a:pt x="453" y="317"/>
                  </a:lnTo>
                  <a:lnTo>
                    <a:pt x="457" y="319"/>
                  </a:lnTo>
                  <a:lnTo>
                    <a:pt x="463" y="320"/>
                  </a:lnTo>
                  <a:lnTo>
                    <a:pt x="461" y="328"/>
                  </a:lnTo>
                  <a:lnTo>
                    <a:pt x="453" y="334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66" y="357"/>
                  </a:lnTo>
                  <a:lnTo>
                    <a:pt x="474" y="361"/>
                  </a:lnTo>
                  <a:lnTo>
                    <a:pt x="482" y="361"/>
                  </a:lnTo>
                  <a:lnTo>
                    <a:pt x="487" y="365"/>
                  </a:lnTo>
                  <a:lnTo>
                    <a:pt x="490" y="363"/>
                  </a:lnTo>
                  <a:lnTo>
                    <a:pt x="501" y="365"/>
                  </a:lnTo>
                  <a:lnTo>
                    <a:pt x="506" y="376"/>
                  </a:lnTo>
                  <a:lnTo>
                    <a:pt x="509" y="384"/>
                  </a:lnTo>
                  <a:lnTo>
                    <a:pt x="510" y="394"/>
                  </a:lnTo>
                  <a:lnTo>
                    <a:pt x="512" y="401"/>
                  </a:lnTo>
                  <a:lnTo>
                    <a:pt x="510" y="409"/>
                  </a:lnTo>
                  <a:lnTo>
                    <a:pt x="516" y="410"/>
                  </a:lnTo>
                  <a:lnTo>
                    <a:pt x="526" y="414"/>
                  </a:lnTo>
                  <a:lnTo>
                    <a:pt x="532" y="420"/>
                  </a:lnTo>
                  <a:lnTo>
                    <a:pt x="526" y="435"/>
                  </a:lnTo>
                  <a:lnTo>
                    <a:pt x="533" y="436"/>
                  </a:lnTo>
                  <a:lnTo>
                    <a:pt x="542" y="435"/>
                  </a:lnTo>
                  <a:lnTo>
                    <a:pt x="552" y="435"/>
                  </a:lnTo>
                  <a:lnTo>
                    <a:pt x="560" y="436"/>
                  </a:lnTo>
                  <a:lnTo>
                    <a:pt x="570" y="440"/>
                  </a:lnTo>
                  <a:lnTo>
                    <a:pt x="573" y="446"/>
                  </a:lnTo>
                  <a:lnTo>
                    <a:pt x="580" y="454"/>
                  </a:lnTo>
                  <a:lnTo>
                    <a:pt x="584" y="462"/>
                  </a:lnTo>
                  <a:lnTo>
                    <a:pt x="591" y="469"/>
                  </a:lnTo>
                  <a:lnTo>
                    <a:pt x="594" y="478"/>
                  </a:lnTo>
                  <a:lnTo>
                    <a:pt x="591" y="487"/>
                  </a:lnTo>
                  <a:lnTo>
                    <a:pt x="585" y="501"/>
                  </a:lnTo>
                  <a:lnTo>
                    <a:pt x="584" y="510"/>
                  </a:lnTo>
                  <a:lnTo>
                    <a:pt x="587" y="512"/>
                  </a:lnTo>
                  <a:lnTo>
                    <a:pt x="589" y="518"/>
                  </a:lnTo>
                  <a:lnTo>
                    <a:pt x="585" y="530"/>
                  </a:lnTo>
                  <a:lnTo>
                    <a:pt x="582" y="548"/>
                  </a:lnTo>
                  <a:lnTo>
                    <a:pt x="584" y="556"/>
                  </a:lnTo>
                  <a:lnTo>
                    <a:pt x="584" y="594"/>
                  </a:lnTo>
                  <a:lnTo>
                    <a:pt x="581" y="613"/>
                  </a:lnTo>
                  <a:lnTo>
                    <a:pt x="579" y="623"/>
                  </a:lnTo>
                  <a:lnTo>
                    <a:pt x="574" y="623"/>
                  </a:lnTo>
                  <a:lnTo>
                    <a:pt x="563" y="613"/>
                  </a:lnTo>
                  <a:lnTo>
                    <a:pt x="554" y="607"/>
                  </a:lnTo>
                  <a:lnTo>
                    <a:pt x="552" y="610"/>
                  </a:lnTo>
                  <a:lnTo>
                    <a:pt x="549" y="619"/>
                  </a:lnTo>
                  <a:lnTo>
                    <a:pt x="543" y="621"/>
                  </a:lnTo>
                  <a:lnTo>
                    <a:pt x="524" y="607"/>
                  </a:lnTo>
                  <a:lnTo>
                    <a:pt x="516" y="608"/>
                  </a:lnTo>
                  <a:lnTo>
                    <a:pt x="524" y="624"/>
                  </a:lnTo>
                  <a:lnTo>
                    <a:pt x="519" y="626"/>
                  </a:lnTo>
                  <a:lnTo>
                    <a:pt x="508" y="618"/>
                  </a:lnTo>
                  <a:lnTo>
                    <a:pt x="500" y="609"/>
                  </a:lnTo>
                  <a:lnTo>
                    <a:pt x="484" y="596"/>
                  </a:lnTo>
                  <a:lnTo>
                    <a:pt x="478" y="586"/>
                  </a:lnTo>
                  <a:lnTo>
                    <a:pt x="471" y="577"/>
                  </a:lnTo>
                  <a:lnTo>
                    <a:pt x="461" y="572"/>
                  </a:lnTo>
                  <a:lnTo>
                    <a:pt x="455" y="571"/>
                  </a:lnTo>
                  <a:lnTo>
                    <a:pt x="436" y="554"/>
                  </a:lnTo>
                  <a:lnTo>
                    <a:pt x="419" y="543"/>
                  </a:lnTo>
                  <a:lnTo>
                    <a:pt x="409" y="535"/>
                  </a:lnTo>
                  <a:lnTo>
                    <a:pt x="399" y="532"/>
                  </a:lnTo>
                  <a:lnTo>
                    <a:pt x="392" y="522"/>
                  </a:lnTo>
                  <a:lnTo>
                    <a:pt x="388" y="508"/>
                  </a:lnTo>
                  <a:lnTo>
                    <a:pt x="383" y="501"/>
                  </a:lnTo>
                  <a:lnTo>
                    <a:pt x="371" y="495"/>
                  </a:lnTo>
                  <a:lnTo>
                    <a:pt x="363" y="484"/>
                  </a:lnTo>
                  <a:lnTo>
                    <a:pt x="339" y="457"/>
                  </a:lnTo>
                  <a:lnTo>
                    <a:pt x="317" y="433"/>
                  </a:lnTo>
                  <a:lnTo>
                    <a:pt x="312" y="426"/>
                  </a:lnTo>
                  <a:lnTo>
                    <a:pt x="311" y="409"/>
                  </a:lnTo>
                  <a:lnTo>
                    <a:pt x="288" y="366"/>
                  </a:lnTo>
                  <a:lnTo>
                    <a:pt x="286" y="355"/>
                  </a:lnTo>
                  <a:lnTo>
                    <a:pt x="278" y="341"/>
                  </a:lnTo>
                  <a:lnTo>
                    <a:pt x="272" y="336"/>
                  </a:lnTo>
                  <a:lnTo>
                    <a:pt x="264" y="328"/>
                  </a:lnTo>
                  <a:lnTo>
                    <a:pt x="258" y="323"/>
                  </a:lnTo>
                  <a:lnTo>
                    <a:pt x="250" y="306"/>
                  </a:lnTo>
                  <a:lnTo>
                    <a:pt x="232" y="293"/>
                  </a:lnTo>
                  <a:lnTo>
                    <a:pt x="225" y="293"/>
                  </a:lnTo>
                  <a:lnTo>
                    <a:pt x="223" y="292"/>
                  </a:lnTo>
                  <a:lnTo>
                    <a:pt x="221" y="291"/>
                  </a:lnTo>
                  <a:lnTo>
                    <a:pt x="216" y="270"/>
                  </a:lnTo>
                  <a:lnTo>
                    <a:pt x="210" y="248"/>
                  </a:lnTo>
                  <a:lnTo>
                    <a:pt x="205" y="237"/>
                  </a:lnTo>
                  <a:lnTo>
                    <a:pt x="198" y="225"/>
                  </a:lnTo>
                  <a:lnTo>
                    <a:pt x="198" y="215"/>
                  </a:lnTo>
                  <a:lnTo>
                    <a:pt x="191" y="205"/>
                  </a:lnTo>
                  <a:lnTo>
                    <a:pt x="181" y="195"/>
                  </a:lnTo>
                  <a:lnTo>
                    <a:pt x="161" y="185"/>
                  </a:lnTo>
                  <a:lnTo>
                    <a:pt x="151" y="182"/>
                  </a:lnTo>
                  <a:lnTo>
                    <a:pt x="139" y="179"/>
                  </a:lnTo>
                  <a:lnTo>
                    <a:pt x="130" y="148"/>
                  </a:lnTo>
                  <a:lnTo>
                    <a:pt x="123" y="146"/>
                  </a:lnTo>
                  <a:lnTo>
                    <a:pt x="121" y="140"/>
                  </a:lnTo>
                  <a:lnTo>
                    <a:pt x="116" y="136"/>
                  </a:lnTo>
                  <a:lnTo>
                    <a:pt x="105" y="118"/>
                  </a:lnTo>
                  <a:lnTo>
                    <a:pt x="94" y="108"/>
                  </a:lnTo>
                  <a:lnTo>
                    <a:pt x="86" y="103"/>
                  </a:lnTo>
                  <a:lnTo>
                    <a:pt x="76" y="103"/>
                  </a:lnTo>
                  <a:lnTo>
                    <a:pt x="65" y="93"/>
                  </a:lnTo>
                  <a:lnTo>
                    <a:pt x="57" y="83"/>
                  </a:lnTo>
                  <a:lnTo>
                    <a:pt x="51" y="77"/>
                  </a:lnTo>
                  <a:lnTo>
                    <a:pt x="41" y="71"/>
                  </a:lnTo>
                  <a:lnTo>
                    <a:pt x="19" y="46"/>
                  </a:lnTo>
                  <a:lnTo>
                    <a:pt x="12" y="39"/>
                  </a:lnTo>
                  <a:lnTo>
                    <a:pt x="4" y="22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65"/>
            <p:cNvSpPr>
              <a:spLocks noChangeAspect="1"/>
            </p:cNvSpPr>
            <p:nvPr/>
          </p:nvSpPr>
          <p:spPr bwMode="gray">
            <a:xfrm>
              <a:off x="7733844" y="4372107"/>
              <a:ext cx="160605" cy="55876"/>
            </a:xfrm>
            <a:custGeom>
              <a:avLst/>
              <a:gdLst/>
              <a:ahLst/>
              <a:cxnLst>
                <a:cxn ang="0">
                  <a:pos x="364" y="129"/>
                </a:cxn>
                <a:cxn ang="0">
                  <a:pos x="334" y="130"/>
                </a:cxn>
                <a:cxn ang="0">
                  <a:pos x="326" y="124"/>
                </a:cxn>
                <a:cxn ang="0">
                  <a:pos x="314" y="126"/>
                </a:cxn>
                <a:cxn ang="0">
                  <a:pos x="288" y="120"/>
                </a:cxn>
                <a:cxn ang="0">
                  <a:pos x="272" y="110"/>
                </a:cxn>
                <a:cxn ang="0">
                  <a:pos x="257" y="102"/>
                </a:cxn>
                <a:cxn ang="0">
                  <a:pos x="231" y="99"/>
                </a:cxn>
                <a:cxn ang="0">
                  <a:pos x="212" y="97"/>
                </a:cxn>
                <a:cxn ang="0">
                  <a:pos x="203" y="99"/>
                </a:cxn>
                <a:cxn ang="0">
                  <a:pos x="191" y="96"/>
                </a:cxn>
                <a:cxn ang="0">
                  <a:pos x="181" y="103"/>
                </a:cxn>
                <a:cxn ang="0">
                  <a:pos x="142" y="96"/>
                </a:cxn>
                <a:cxn ang="0">
                  <a:pos x="116" y="87"/>
                </a:cxn>
                <a:cxn ang="0">
                  <a:pos x="85" y="83"/>
                </a:cxn>
                <a:cxn ang="0">
                  <a:pos x="67" y="76"/>
                </a:cxn>
                <a:cxn ang="0">
                  <a:pos x="72" y="60"/>
                </a:cxn>
                <a:cxn ang="0">
                  <a:pos x="62" y="59"/>
                </a:cxn>
                <a:cxn ang="0">
                  <a:pos x="24" y="50"/>
                </a:cxn>
                <a:cxn ang="0">
                  <a:pos x="6" y="46"/>
                </a:cxn>
                <a:cxn ang="0">
                  <a:pos x="3" y="38"/>
                </a:cxn>
                <a:cxn ang="0">
                  <a:pos x="9" y="41"/>
                </a:cxn>
                <a:cxn ang="0">
                  <a:pos x="20" y="38"/>
                </a:cxn>
                <a:cxn ang="0">
                  <a:pos x="29" y="30"/>
                </a:cxn>
                <a:cxn ang="0">
                  <a:pos x="36" y="14"/>
                </a:cxn>
                <a:cxn ang="0">
                  <a:pos x="53" y="1"/>
                </a:cxn>
                <a:cxn ang="0">
                  <a:pos x="102" y="0"/>
                </a:cxn>
                <a:cxn ang="0">
                  <a:pos x="119" y="7"/>
                </a:cxn>
                <a:cxn ang="0">
                  <a:pos x="132" y="16"/>
                </a:cxn>
                <a:cxn ang="0">
                  <a:pos x="154" y="18"/>
                </a:cxn>
                <a:cxn ang="0">
                  <a:pos x="177" y="33"/>
                </a:cxn>
                <a:cxn ang="0">
                  <a:pos x="196" y="49"/>
                </a:cxn>
                <a:cxn ang="0">
                  <a:pos x="228" y="49"/>
                </a:cxn>
                <a:cxn ang="0">
                  <a:pos x="261" y="53"/>
                </a:cxn>
                <a:cxn ang="0">
                  <a:pos x="279" y="56"/>
                </a:cxn>
                <a:cxn ang="0">
                  <a:pos x="295" y="39"/>
                </a:cxn>
                <a:cxn ang="0">
                  <a:pos x="304" y="25"/>
                </a:cxn>
                <a:cxn ang="0">
                  <a:pos x="317" y="35"/>
                </a:cxn>
                <a:cxn ang="0">
                  <a:pos x="333" y="41"/>
                </a:cxn>
                <a:cxn ang="0">
                  <a:pos x="347" y="40"/>
                </a:cxn>
                <a:cxn ang="0">
                  <a:pos x="358" y="45"/>
                </a:cxn>
                <a:cxn ang="0">
                  <a:pos x="373" y="51"/>
                </a:cxn>
                <a:cxn ang="0">
                  <a:pos x="397" y="55"/>
                </a:cxn>
                <a:cxn ang="0">
                  <a:pos x="412" y="75"/>
                </a:cxn>
                <a:cxn ang="0">
                  <a:pos x="424" y="96"/>
                </a:cxn>
                <a:cxn ang="0">
                  <a:pos x="456" y="97"/>
                </a:cxn>
                <a:cxn ang="0">
                  <a:pos x="481" y="94"/>
                </a:cxn>
                <a:cxn ang="0">
                  <a:pos x="499" y="103"/>
                </a:cxn>
                <a:cxn ang="0">
                  <a:pos x="497" y="136"/>
                </a:cxn>
                <a:cxn ang="0">
                  <a:pos x="503" y="148"/>
                </a:cxn>
                <a:cxn ang="0">
                  <a:pos x="502" y="156"/>
                </a:cxn>
                <a:cxn ang="0">
                  <a:pos x="462" y="141"/>
                </a:cxn>
                <a:cxn ang="0">
                  <a:pos x="433" y="130"/>
                </a:cxn>
                <a:cxn ang="0">
                  <a:pos x="392" y="136"/>
                </a:cxn>
                <a:cxn ang="0">
                  <a:pos x="374" y="129"/>
                </a:cxn>
              </a:cxnLst>
              <a:rect l="0" t="0" r="r" b="b"/>
              <a:pathLst>
                <a:path w="506" h="158">
                  <a:moveTo>
                    <a:pt x="374" y="129"/>
                  </a:moveTo>
                  <a:lnTo>
                    <a:pt x="364" y="129"/>
                  </a:lnTo>
                  <a:lnTo>
                    <a:pt x="353" y="135"/>
                  </a:lnTo>
                  <a:lnTo>
                    <a:pt x="334" y="130"/>
                  </a:lnTo>
                  <a:lnTo>
                    <a:pt x="330" y="127"/>
                  </a:lnTo>
                  <a:lnTo>
                    <a:pt x="326" y="124"/>
                  </a:lnTo>
                  <a:lnTo>
                    <a:pt x="323" y="126"/>
                  </a:lnTo>
                  <a:lnTo>
                    <a:pt x="314" y="126"/>
                  </a:lnTo>
                  <a:lnTo>
                    <a:pt x="304" y="125"/>
                  </a:lnTo>
                  <a:lnTo>
                    <a:pt x="288" y="120"/>
                  </a:lnTo>
                  <a:lnTo>
                    <a:pt x="279" y="115"/>
                  </a:lnTo>
                  <a:lnTo>
                    <a:pt x="272" y="110"/>
                  </a:lnTo>
                  <a:lnTo>
                    <a:pt x="266" y="105"/>
                  </a:lnTo>
                  <a:lnTo>
                    <a:pt x="257" y="102"/>
                  </a:lnTo>
                  <a:lnTo>
                    <a:pt x="242" y="99"/>
                  </a:lnTo>
                  <a:lnTo>
                    <a:pt x="231" y="99"/>
                  </a:lnTo>
                  <a:lnTo>
                    <a:pt x="217" y="96"/>
                  </a:lnTo>
                  <a:lnTo>
                    <a:pt x="212" y="97"/>
                  </a:lnTo>
                  <a:lnTo>
                    <a:pt x="208" y="99"/>
                  </a:lnTo>
                  <a:lnTo>
                    <a:pt x="203" y="99"/>
                  </a:lnTo>
                  <a:lnTo>
                    <a:pt x="201" y="96"/>
                  </a:lnTo>
                  <a:lnTo>
                    <a:pt x="191" y="96"/>
                  </a:lnTo>
                  <a:lnTo>
                    <a:pt x="186" y="100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42" y="96"/>
                  </a:lnTo>
                  <a:lnTo>
                    <a:pt x="129" y="89"/>
                  </a:lnTo>
                  <a:lnTo>
                    <a:pt x="116" y="87"/>
                  </a:lnTo>
                  <a:lnTo>
                    <a:pt x="95" y="86"/>
                  </a:lnTo>
                  <a:lnTo>
                    <a:pt x="85" y="83"/>
                  </a:lnTo>
                  <a:lnTo>
                    <a:pt x="79" y="80"/>
                  </a:lnTo>
                  <a:lnTo>
                    <a:pt x="67" y="76"/>
                  </a:lnTo>
                  <a:lnTo>
                    <a:pt x="63" y="72"/>
                  </a:lnTo>
                  <a:lnTo>
                    <a:pt x="72" y="60"/>
                  </a:lnTo>
                  <a:lnTo>
                    <a:pt x="70" y="59"/>
                  </a:lnTo>
                  <a:lnTo>
                    <a:pt x="62" y="59"/>
                  </a:lnTo>
                  <a:lnTo>
                    <a:pt x="42" y="50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9" y="41"/>
                  </a:lnTo>
                  <a:lnTo>
                    <a:pt x="15" y="41"/>
                  </a:lnTo>
                  <a:lnTo>
                    <a:pt x="20" y="38"/>
                  </a:lnTo>
                  <a:lnTo>
                    <a:pt x="24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6" y="14"/>
                  </a:lnTo>
                  <a:lnTo>
                    <a:pt x="41" y="5"/>
                  </a:lnTo>
                  <a:lnTo>
                    <a:pt x="53" y="1"/>
                  </a:lnTo>
                  <a:lnTo>
                    <a:pt x="89" y="7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19" y="7"/>
                  </a:lnTo>
                  <a:lnTo>
                    <a:pt x="122" y="14"/>
                  </a:lnTo>
                  <a:lnTo>
                    <a:pt x="132" y="16"/>
                  </a:lnTo>
                  <a:lnTo>
                    <a:pt x="140" y="14"/>
                  </a:lnTo>
                  <a:lnTo>
                    <a:pt x="154" y="18"/>
                  </a:lnTo>
                  <a:lnTo>
                    <a:pt x="164" y="19"/>
                  </a:lnTo>
                  <a:lnTo>
                    <a:pt x="177" y="33"/>
                  </a:lnTo>
                  <a:lnTo>
                    <a:pt x="186" y="46"/>
                  </a:lnTo>
                  <a:lnTo>
                    <a:pt x="196" y="49"/>
                  </a:lnTo>
                  <a:lnTo>
                    <a:pt x="207" y="48"/>
                  </a:lnTo>
                  <a:lnTo>
                    <a:pt x="228" y="49"/>
                  </a:lnTo>
                  <a:lnTo>
                    <a:pt x="234" y="48"/>
                  </a:lnTo>
                  <a:lnTo>
                    <a:pt x="261" y="53"/>
                  </a:lnTo>
                  <a:lnTo>
                    <a:pt x="271" y="54"/>
                  </a:lnTo>
                  <a:lnTo>
                    <a:pt x="279" y="56"/>
                  </a:lnTo>
                  <a:lnTo>
                    <a:pt x="287" y="54"/>
                  </a:lnTo>
                  <a:lnTo>
                    <a:pt x="295" y="39"/>
                  </a:lnTo>
                  <a:lnTo>
                    <a:pt x="296" y="32"/>
                  </a:lnTo>
                  <a:lnTo>
                    <a:pt x="304" y="25"/>
                  </a:lnTo>
                  <a:lnTo>
                    <a:pt x="311" y="27"/>
                  </a:lnTo>
                  <a:lnTo>
                    <a:pt x="317" y="35"/>
                  </a:lnTo>
                  <a:lnTo>
                    <a:pt x="323" y="41"/>
                  </a:lnTo>
                  <a:lnTo>
                    <a:pt x="333" y="41"/>
                  </a:lnTo>
                  <a:lnTo>
                    <a:pt x="342" y="37"/>
                  </a:lnTo>
                  <a:lnTo>
                    <a:pt x="347" y="40"/>
                  </a:lnTo>
                  <a:lnTo>
                    <a:pt x="353" y="41"/>
                  </a:lnTo>
                  <a:lnTo>
                    <a:pt x="358" y="45"/>
                  </a:lnTo>
                  <a:lnTo>
                    <a:pt x="365" y="46"/>
                  </a:lnTo>
                  <a:lnTo>
                    <a:pt x="373" y="51"/>
                  </a:lnTo>
                  <a:lnTo>
                    <a:pt x="390" y="50"/>
                  </a:lnTo>
                  <a:lnTo>
                    <a:pt x="397" y="55"/>
                  </a:lnTo>
                  <a:lnTo>
                    <a:pt x="404" y="70"/>
                  </a:lnTo>
                  <a:lnTo>
                    <a:pt x="412" y="75"/>
                  </a:lnTo>
                  <a:lnTo>
                    <a:pt x="414" y="91"/>
                  </a:lnTo>
                  <a:lnTo>
                    <a:pt x="424" y="96"/>
                  </a:lnTo>
                  <a:lnTo>
                    <a:pt x="435" y="99"/>
                  </a:lnTo>
                  <a:lnTo>
                    <a:pt x="456" y="97"/>
                  </a:lnTo>
                  <a:lnTo>
                    <a:pt x="467" y="97"/>
                  </a:lnTo>
                  <a:lnTo>
                    <a:pt x="481" y="94"/>
                  </a:lnTo>
                  <a:lnTo>
                    <a:pt x="492" y="97"/>
                  </a:lnTo>
                  <a:lnTo>
                    <a:pt x="499" y="103"/>
                  </a:lnTo>
                  <a:lnTo>
                    <a:pt x="500" y="116"/>
                  </a:lnTo>
                  <a:lnTo>
                    <a:pt x="497" y="136"/>
                  </a:lnTo>
                  <a:lnTo>
                    <a:pt x="499" y="143"/>
                  </a:lnTo>
                  <a:lnTo>
                    <a:pt x="503" y="148"/>
                  </a:lnTo>
                  <a:lnTo>
                    <a:pt x="506" y="158"/>
                  </a:lnTo>
                  <a:lnTo>
                    <a:pt x="502" y="156"/>
                  </a:lnTo>
                  <a:lnTo>
                    <a:pt x="495" y="150"/>
                  </a:lnTo>
                  <a:lnTo>
                    <a:pt x="462" y="141"/>
                  </a:lnTo>
                  <a:lnTo>
                    <a:pt x="446" y="135"/>
                  </a:lnTo>
                  <a:lnTo>
                    <a:pt x="433" y="130"/>
                  </a:lnTo>
                  <a:lnTo>
                    <a:pt x="406" y="138"/>
                  </a:lnTo>
                  <a:lnTo>
                    <a:pt x="392" y="136"/>
                  </a:lnTo>
                  <a:lnTo>
                    <a:pt x="381" y="131"/>
                  </a:lnTo>
                  <a:lnTo>
                    <a:pt x="374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66"/>
            <p:cNvSpPr>
              <a:spLocks noChangeAspect="1"/>
            </p:cNvSpPr>
            <p:nvPr/>
          </p:nvSpPr>
          <p:spPr bwMode="gray">
            <a:xfrm>
              <a:off x="7797450" y="4176540"/>
              <a:ext cx="173326" cy="162391"/>
            </a:xfrm>
            <a:custGeom>
              <a:avLst/>
              <a:gdLst/>
              <a:ahLst/>
              <a:cxnLst>
                <a:cxn ang="0">
                  <a:pos x="474" y="15"/>
                </a:cxn>
                <a:cxn ang="0">
                  <a:pos x="471" y="22"/>
                </a:cxn>
                <a:cxn ang="0">
                  <a:pos x="485" y="38"/>
                </a:cxn>
                <a:cxn ang="0">
                  <a:pos x="470" y="42"/>
                </a:cxn>
                <a:cxn ang="0">
                  <a:pos x="460" y="57"/>
                </a:cxn>
                <a:cxn ang="0">
                  <a:pos x="461" y="67"/>
                </a:cxn>
                <a:cxn ang="0">
                  <a:pos x="475" y="80"/>
                </a:cxn>
                <a:cxn ang="0">
                  <a:pos x="493" y="121"/>
                </a:cxn>
                <a:cxn ang="0">
                  <a:pos x="490" y="132"/>
                </a:cxn>
                <a:cxn ang="0">
                  <a:pos x="547" y="186"/>
                </a:cxn>
                <a:cxn ang="0">
                  <a:pos x="519" y="194"/>
                </a:cxn>
                <a:cxn ang="0">
                  <a:pos x="495" y="186"/>
                </a:cxn>
                <a:cxn ang="0">
                  <a:pos x="486" y="202"/>
                </a:cxn>
                <a:cxn ang="0">
                  <a:pos x="471" y="228"/>
                </a:cxn>
                <a:cxn ang="0">
                  <a:pos x="468" y="266"/>
                </a:cxn>
                <a:cxn ang="0">
                  <a:pos x="438" y="311"/>
                </a:cxn>
                <a:cxn ang="0">
                  <a:pos x="402" y="336"/>
                </a:cxn>
                <a:cxn ang="0">
                  <a:pos x="411" y="350"/>
                </a:cxn>
                <a:cxn ang="0">
                  <a:pos x="417" y="381"/>
                </a:cxn>
                <a:cxn ang="0">
                  <a:pos x="407" y="393"/>
                </a:cxn>
                <a:cxn ang="0">
                  <a:pos x="398" y="407"/>
                </a:cxn>
                <a:cxn ang="0">
                  <a:pos x="394" y="417"/>
                </a:cxn>
                <a:cxn ang="0">
                  <a:pos x="374" y="441"/>
                </a:cxn>
                <a:cxn ang="0">
                  <a:pos x="324" y="465"/>
                </a:cxn>
                <a:cxn ang="0">
                  <a:pos x="308" y="433"/>
                </a:cxn>
                <a:cxn ang="0">
                  <a:pos x="293" y="423"/>
                </a:cxn>
                <a:cxn ang="0">
                  <a:pos x="262" y="428"/>
                </a:cxn>
                <a:cxn ang="0">
                  <a:pos x="240" y="414"/>
                </a:cxn>
                <a:cxn ang="0">
                  <a:pos x="221" y="408"/>
                </a:cxn>
                <a:cxn ang="0">
                  <a:pos x="201" y="424"/>
                </a:cxn>
                <a:cxn ang="0">
                  <a:pos x="174" y="427"/>
                </a:cxn>
                <a:cxn ang="0">
                  <a:pos x="160" y="430"/>
                </a:cxn>
                <a:cxn ang="0">
                  <a:pos x="146" y="398"/>
                </a:cxn>
                <a:cxn ang="0">
                  <a:pos x="129" y="398"/>
                </a:cxn>
                <a:cxn ang="0">
                  <a:pos x="110" y="406"/>
                </a:cxn>
                <a:cxn ang="0">
                  <a:pos x="84" y="397"/>
                </a:cxn>
                <a:cxn ang="0">
                  <a:pos x="70" y="387"/>
                </a:cxn>
                <a:cxn ang="0">
                  <a:pos x="62" y="353"/>
                </a:cxn>
                <a:cxn ang="0">
                  <a:pos x="59" y="333"/>
                </a:cxn>
                <a:cxn ang="0">
                  <a:pos x="55" y="305"/>
                </a:cxn>
                <a:cxn ang="0">
                  <a:pos x="39" y="278"/>
                </a:cxn>
                <a:cxn ang="0">
                  <a:pos x="18" y="268"/>
                </a:cxn>
                <a:cxn ang="0">
                  <a:pos x="11" y="233"/>
                </a:cxn>
                <a:cxn ang="0">
                  <a:pos x="1" y="214"/>
                </a:cxn>
                <a:cxn ang="0">
                  <a:pos x="7" y="163"/>
                </a:cxn>
                <a:cxn ang="0">
                  <a:pos x="25" y="134"/>
                </a:cxn>
                <a:cxn ang="0">
                  <a:pos x="60" y="174"/>
                </a:cxn>
                <a:cxn ang="0">
                  <a:pos x="99" y="185"/>
                </a:cxn>
                <a:cxn ang="0">
                  <a:pos x="129" y="186"/>
                </a:cxn>
                <a:cxn ang="0">
                  <a:pos x="156" y="183"/>
                </a:cxn>
                <a:cxn ang="0">
                  <a:pos x="184" y="155"/>
                </a:cxn>
                <a:cxn ang="0">
                  <a:pos x="217" y="166"/>
                </a:cxn>
                <a:cxn ang="0">
                  <a:pos x="253" y="174"/>
                </a:cxn>
                <a:cxn ang="0">
                  <a:pos x="285" y="163"/>
                </a:cxn>
                <a:cxn ang="0">
                  <a:pos x="308" y="147"/>
                </a:cxn>
                <a:cxn ang="0">
                  <a:pos x="330" y="90"/>
                </a:cxn>
                <a:cxn ang="0">
                  <a:pos x="363" y="27"/>
                </a:cxn>
                <a:cxn ang="0">
                  <a:pos x="394" y="0"/>
                </a:cxn>
                <a:cxn ang="0">
                  <a:pos x="468" y="11"/>
                </a:cxn>
              </a:cxnLst>
              <a:rect l="0" t="0" r="r" b="b"/>
              <a:pathLst>
                <a:path w="547" h="467">
                  <a:moveTo>
                    <a:pt x="472" y="11"/>
                  </a:moveTo>
                  <a:lnTo>
                    <a:pt x="475" y="13"/>
                  </a:lnTo>
                  <a:lnTo>
                    <a:pt x="474" y="15"/>
                  </a:lnTo>
                  <a:lnTo>
                    <a:pt x="469" y="18"/>
                  </a:lnTo>
                  <a:lnTo>
                    <a:pt x="464" y="19"/>
                  </a:lnTo>
                  <a:lnTo>
                    <a:pt x="471" y="22"/>
                  </a:lnTo>
                  <a:lnTo>
                    <a:pt x="477" y="27"/>
                  </a:lnTo>
                  <a:lnTo>
                    <a:pt x="485" y="30"/>
                  </a:lnTo>
                  <a:lnTo>
                    <a:pt x="485" y="38"/>
                  </a:lnTo>
                  <a:lnTo>
                    <a:pt x="479" y="41"/>
                  </a:lnTo>
                  <a:lnTo>
                    <a:pt x="471" y="40"/>
                  </a:lnTo>
                  <a:lnTo>
                    <a:pt x="470" y="42"/>
                  </a:lnTo>
                  <a:lnTo>
                    <a:pt x="457" y="43"/>
                  </a:lnTo>
                  <a:lnTo>
                    <a:pt x="453" y="47"/>
                  </a:lnTo>
                  <a:lnTo>
                    <a:pt x="460" y="57"/>
                  </a:lnTo>
                  <a:lnTo>
                    <a:pt x="464" y="59"/>
                  </a:lnTo>
                  <a:lnTo>
                    <a:pt x="465" y="63"/>
                  </a:lnTo>
                  <a:lnTo>
                    <a:pt x="461" y="67"/>
                  </a:lnTo>
                  <a:lnTo>
                    <a:pt x="464" y="70"/>
                  </a:lnTo>
                  <a:lnTo>
                    <a:pt x="470" y="75"/>
                  </a:lnTo>
                  <a:lnTo>
                    <a:pt x="475" y="80"/>
                  </a:lnTo>
                  <a:lnTo>
                    <a:pt x="479" y="88"/>
                  </a:lnTo>
                  <a:lnTo>
                    <a:pt x="496" y="116"/>
                  </a:lnTo>
                  <a:lnTo>
                    <a:pt x="493" y="121"/>
                  </a:lnTo>
                  <a:lnTo>
                    <a:pt x="492" y="124"/>
                  </a:lnTo>
                  <a:lnTo>
                    <a:pt x="490" y="127"/>
                  </a:lnTo>
                  <a:lnTo>
                    <a:pt x="490" y="132"/>
                  </a:lnTo>
                  <a:lnTo>
                    <a:pt x="491" y="137"/>
                  </a:lnTo>
                  <a:lnTo>
                    <a:pt x="541" y="180"/>
                  </a:lnTo>
                  <a:lnTo>
                    <a:pt x="547" y="186"/>
                  </a:lnTo>
                  <a:lnTo>
                    <a:pt x="547" y="191"/>
                  </a:lnTo>
                  <a:lnTo>
                    <a:pt x="538" y="193"/>
                  </a:lnTo>
                  <a:lnTo>
                    <a:pt x="519" y="194"/>
                  </a:lnTo>
                  <a:lnTo>
                    <a:pt x="504" y="191"/>
                  </a:lnTo>
                  <a:lnTo>
                    <a:pt x="496" y="181"/>
                  </a:lnTo>
                  <a:lnTo>
                    <a:pt x="495" y="186"/>
                  </a:lnTo>
                  <a:lnTo>
                    <a:pt x="497" y="194"/>
                  </a:lnTo>
                  <a:lnTo>
                    <a:pt x="496" y="197"/>
                  </a:lnTo>
                  <a:lnTo>
                    <a:pt x="486" y="202"/>
                  </a:lnTo>
                  <a:lnTo>
                    <a:pt x="479" y="212"/>
                  </a:lnTo>
                  <a:lnTo>
                    <a:pt x="474" y="219"/>
                  </a:lnTo>
                  <a:lnTo>
                    <a:pt x="471" y="228"/>
                  </a:lnTo>
                  <a:lnTo>
                    <a:pt x="471" y="240"/>
                  </a:lnTo>
                  <a:lnTo>
                    <a:pt x="468" y="248"/>
                  </a:lnTo>
                  <a:lnTo>
                    <a:pt x="468" y="266"/>
                  </a:lnTo>
                  <a:lnTo>
                    <a:pt x="460" y="276"/>
                  </a:lnTo>
                  <a:lnTo>
                    <a:pt x="447" y="304"/>
                  </a:lnTo>
                  <a:lnTo>
                    <a:pt x="438" y="311"/>
                  </a:lnTo>
                  <a:lnTo>
                    <a:pt x="433" y="309"/>
                  </a:lnTo>
                  <a:lnTo>
                    <a:pt x="427" y="316"/>
                  </a:lnTo>
                  <a:lnTo>
                    <a:pt x="402" y="336"/>
                  </a:lnTo>
                  <a:lnTo>
                    <a:pt x="404" y="339"/>
                  </a:lnTo>
                  <a:lnTo>
                    <a:pt x="410" y="341"/>
                  </a:lnTo>
                  <a:lnTo>
                    <a:pt x="411" y="350"/>
                  </a:lnTo>
                  <a:lnTo>
                    <a:pt x="411" y="358"/>
                  </a:lnTo>
                  <a:lnTo>
                    <a:pt x="422" y="363"/>
                  </a:lnTo>
                  <a:lnTo>
                    <a:pt x="417" y="381"/>
                  </a:lnTo>
                  <a:lnTo>
                    <a:pt x="411" y="377"/>
                  </a:lnTo>
                  <a:lnTo>
                    <a:pt x="409" y="381"/>
                  </a:lnTo>
                  <a:lnTo>
                    <a:pt x="407" y="393"/>
                  </a:lnTo>
                  <a:lnTo>
                    <a:pt x="404" y="401"/>
                  </a:lnTo>
                  <a:lnTo>
                    <a:pt x="399" y="402"/>
                  </a:lnTo>
                  <a:lnTo>
                    <a:pt x="398" y="407"/>
                  </a:lnTo>
                  <a:lnTo>
                    <a:pt x="398" y="412"/>
                  </a:lnTo>
                  <a:lnTo>
                    <a:pt x="396" y="416"/>
                  </a:lnTo>
                  <a:lnTo>
                    <a:pt x="394" y="417"/>
                  </a:lnTo>
                  <a:lnTo>
                    <a:pt x="390" y="420"/>
                  </a:lnTo>
                  <a:lnTo>
                    <a:pt x="387" y="433"/>
                  </a:lnTo>
                  <a:lnTo>
                    <a:pt x="374" y="441"/>
                  </a:lnTo>
                  <a:lnTo>
                    <a:pt x="371" y="441"/>
                  </a:lnTo>
                  <a:lnTo>
                    <a:pt x="361" y="447"/>
                  </a:lnTo>
                  <a:lnTo>
                    <a:pt x="324" y="465"/>
                  </a:lnTo>
                  <a:lnTo>
                    <a:pt x="315" y="467"/>
                  </a:lnTo>
                  <a:lnTo>
                    <a:pt x="310" y="443"/>
                  </a:lnTo>
                  <a:lnTo>
                    <a:pt x="308" y="433"/>
                  </a:lnTo>
                  <a:lnTo>
                    <a:pt x="304" y="430"/>
                  </a:lnTo>
                  <a:lnTo>
                    <a:pt x="301" y="430"/>
                  </a:lnTo>
                  <a:lnTo>
                    <a:pt x="293" y="423"/>
                  </a:lnTo>
                  <a:lnTo>
                    <a:pt x="280" y="423"/>
                  </a:lnTo>
                  <a:lnTo>
                    <a:pt x="271" y="427"/>
                  </a:lnTo>
                  <a:lnTo>
                    <a:pt x="262" y="428"/>
                  </a:lnTo>
                  <a:lnTo>
                    <a:pt x="260" y="423"/>
                  </a:lnTo>
                  <a:lnTo>
                    <a:pt x="259" y="414"/>
                  </a:lnTo>
                  <a:lnTo>
                    <a:pt x="240" y="414"/>
                  </a:lnTo>
                  <a:lnTo>
                    <a:pt x="229" y="407"/>
                  </a:lnTo>
                  <a:lnTo>
                    <a:pt x="223" y="404"/>
                  </a:lnTo>
                  <a:lnTo>
                    <a:pt x="221" y="408"/>
                  </a:lnTo>
                  <a:lnTo>
                    <a:pt x="222" y="413"/>
                  </a:lnTo>
                  <a:lnTo>
                    <a:pt x="213" y="419"/>
                  </a:lnTo>
                  <a:lnTo>
                    <a:pt x="201" y="424"/>
                  </a:lnTo>
                  <a:lnTo>
                    <a:pt x="194" y="425"/>
                  </a:lnTo>
                  <a:lnTo>
                    <a:pt x="183" y="423"/>
                  </a:lnTo>
                  <a:lnTo>
                    <a:pt x="174" y="427"/>
                  </a:lnTo>
                  <a:lnTo>
                    <a:pt x="168" y="428"/>
                  </a:lnTo>
                  <a:lnTo>
                    <a:pt x="163" y="430"/>
                  </a:lnTo>
                  <a:lnTo>
                    <a:pt x="160" y="430"/>
                  </a:lnTo>
                  <a:lnTo>
                    <a:pt x="158" y="412"/>
                  </a:lnTo>
                  <a:lnTo>
                    <a:pt x="151" y="391"/>
                  </a:lnTo>
                  <a:lnTo>
                    <a:pt x="146" y="398"/>
                  </a:lnTo>
                  <a:lnTo>
                    <a:pt x="143" y="401"/>
                  </a:lnTo>
                  <a:lnTo>
                    <a:pt x="133" y="397"/>
                  </a:lnTo>
                  <a:lnTo>
                    <a:pt x="129" y="398"/>
                  </a:lnTo>
                  <a:lnTo>
                    <a:pt x="124" y="403"/>
                  </a:lnTo>
                  <a:lnTo>
                    <a:pt x="119" y="404"/>
                  </a:lnTo>
                  <a:lnTo>
                    <a:pt x="110" y="406"/>
                  </a:lnTo>
                  <a:lnTo>
                    <a:pt x="104" y="403"/>
                  </a:lnTo>
                  <a:lnTo>
                    <a:pt x="94" y="404"/>
                  </a:lnTo>
                  <a:lnTo>
                    <a:pt x="84" y="397"/>
                  </a:lnTo>
                  <a:lnTo>
                    <a:pt x="81" y="400"/>
                  </a:lnTo>
                  <a:lnTo>
                    <a:pt x="73" y="401"/>
                  </a:lnTo>
                  <a:lnTo>
                    <a:pt x="70" y="387"/>
                  </a:lnTo>
                  <a:lnTo>
                    <a:pt x="71" y="377"/>
                  </a:lnTo>
                  <a:lnTo>
                    <a:pt x="67" y="373"/>
                  </a:lnTo>
                  <a:lnTo>
                    <a:pt x="62" y="353"/>
                  </a:lnTo>
                  <a:lnTo>
                    <a:pt x="56" y="341"/>
                  </a:lnTo>
                  <a:lnTo>
                    <a:pt x="56" y="336"/>
                  </a:lnTo>
                  <a:lnTo>
                    <a:pt x="59" y="333"/>
                  </a:lnTo>
                  <a:lnTo>
                    <a:pt x="60" y="325"/>
                  </a:lnTo>
                  <a:lnTo>
                    <a:pt x="57" y="314"/>
                  </a:lnTo>
                  <a:lnTo>
                    <a:pt x="55" y="305"/>
                  </a:lnTo>
                  <a:lnTo>
                    <a:pt x="45" y="288"/>
                  </a:lnTo>
                  <a:lnTo>
                    <a:pt x="43" y="283"/>
                  </a:lnTo>
                  <a:lnTo>
                    <a:pt x="39" y="278"/>
                  </a:lnTo>
                  <a:lnTo>
                    <a:pt x="29" y="274"/>
                  </a:lnTo>
                  <a:lnTo>
                    <a:pt x="23" y="268"/>
                  </a:lnTo>
                  <a:lnTo>
                    <a:pt x="18" y="268"/>
                  </a:lnTo>
                  <a:lnTo>
                    <a:pt x="13" y="264"/>
                  </a:lnTo>
                  <a:lnTo>
                    <a:pt x="12" y="253"/>
                  </a:lnTo>
                  <a:lnTo>
                    <a:pt x="11" y="233"/>
                  </a:lnTo>
                  <a:lnTo>
                    <a:pt x="6" y="223"/>
                  </a:lnTo>
                  <a:lnTo>
                    <a:pt x="2" y="219"/>
                  </a:lnTo>
                  <a:lnTo>
                    <a:pt x="1" y="214"/>
                  </a:lnTo>
                  <a:lnTo>
                    <a:pt x="0" y="196"/>
                  </a:lnTo>
                  <a:lnTo>
                    <a:pt x="1" y="182"/>
                  </a:lnTo>
                  <a:lnTo>
                    <a:pt x="7" y="163"/>
                  </a:lnTo>
                  <a:lnTo>
                    <a:pt x="12" y="154"/>
                  </a:lnTo>
                  <a:lnTo>
                    <a:pt x="19" y="145"/>
                  </a:lnTo>
                  <a:lnTo>
                    <a:pt x="25" y="13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60" y="174"/>
                  </a:lnTo>
                  <a:lnTo>
                    <a:pt x="73" y="185"/>
                  </a:lnTo>
                  <a:lnTo>
                    <a:pt x="87" y="188"/>
                  </a:lnTo>
                  <a:lnTo>
                    <a:pt x="99" y="185"/>
                  </a:lnTo>
                  <a:lnTo>
                    <a:pt x="110" y="183"/>
                  </a:lnTo>
                  <a:lnTo>
                    <a:pt x="120" y="190"/>
                  </a:lnTo>
                  <a:lnTo>
                    <a:pt x="129" y="186"/>
                  </a:lnTo>
                  <a:lnTo>
                    <a:pt x="138" y="186"/>
                  </a:lnTo>
                  <a:lnTo>
                    <a:pt x="148" y="187"/>
                  </a:lnTo>
                  <a:lnTo>
                    <a:pt x="156" y="183"/>
                  </a:lnTo>
                  <a:lnTo>
                    <a:pt x="172" y="165"/>
                  </a:lnTo>
                  <a:lnTo>
                    <a:pt x="179" y="156"/>
                  </a:lnTo>
                  <a:lnTo>
                    <a:pt x="184" y="155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17" y="166"/>
                  </a:lnTo>
                  <a:lnTo>
                    <a:pt x="222" y="166"/>
                  </a:lnTo>
                  <a:lnTo>
                    <a:pt x="243" y="174"/>
                  </a:lnTo>
                  <a:lnTo>
                    <a:pt x="253" y="174"/>
                  </a:lnTo>
                  <a:lnTo>
                    <a:pt x="264" y="167"/>
                  </a:lnTo>
                  <a:lnTo>
                    <a:pt x="273" y="165"/>
                  </a:lnTo>
                  <a:lnTo>
                    <a:pt x="285" y="163"/>
                  </a:lnTo>
                  <a:lnTo>
                    <a:pt x="298" y="159"/>
                  </a:lnTo>
                  <a:lnTo>
                    <a:pt x="304" y="154"/>
                  </a:lnTo>
                  <a:lnTo>
                    <a:pt x="308" y="147"/>
                  </a:lnTo>
                  <a:lnTo>
                    <a:pt x="315" y="135"/>
                  </a:lnTo>
                  <a:lnTo>
                    <a:pt x="324" y="117"/>
                  </a:lnTo>
                  <a:lnTo>
                    <a:pt x="330" y="90"/>
                  </a:lnTo>
                  <a:lnTo>
                    <a:pt x="356" y="61"/>
                  </a:lnTo>
                  <a:lnTo>
                    <a:pt x="361" y="49"/>
                  </a:lnTo>
                  <a:lnTo>
                    <a:pt x="363" y="27"/>
                  </a:lnTo>
                  <a:lnTo>
                    <a:pt x="369" y="10"/>
                  </a:lnTo>
                  <a:lnTo>
                    <a:pt x="375" y="2"/>
                  </a:lnTo>
                  <a:lnTo>
                    <a:pt x="394" y="0"/>
                  </a:lnTo>
                  <a:lnTo>
                    <a:pt x="445" y="2"/>
                  </a:lnTo>
                  <a:lnTo>
                    <a:pt x="454" y="7"/>
                  </a:lnTo>
                  <a:lnTo>
                    <a:pt x="468" y="11"/>
                  </a:lnTo>
                  <a:lnTo>
                    <a:pt x="472" y="1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67"/>
            <p:cNvSpPr>
              <a:spLocks noChangeAspect="1"/>
            </p:cNvSpPr>
            <p:nvPr/>
          </p:nvSpPr>
          <p:spPr bwMode="gray">
            <a:xfrm>
              <a:off x="8485980" y="4338930"/>
              <a:ext cx="69966" cy="41907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5" y="69"/>
                </a:cxn>
                <a:cxn ang="0">
                  <a:pos x="11" y="72"/>
                </a:cxn>
                <a:cxn ang="0">
                  <a:pos x="50" y="75"/>
                </a:cxn>
                <a:cxn ang="0">
                  <a:pos x="81" y="73"/>
                </a:cxn>
                <a:cxn ang="0">
                  <a:pos x="88" y="69"/>
                </a:cxn>
                <a:cxn ang="0">
                  <a:pos x="88" y="62"/>
                </a:cxn>
                <a:cxn ang="0">
                  <a:pos x="89" y="58"/>
                </a:cxn>
                <a:cxn ang="0">
                  <a:pos x="93" y="51"/>
                </a:cxn>
                <a:cxn ang="0">
                  <a:pos x="98" y="47"/>
                </a:cxn>
                <a:cxn ang="0">
                  <a:pos x="102" y="49"/>
                </a:cxn>
                <a:cxn ang="0">
                  <a:pos x="97" y="58"/>
                </a:cxn>
                <a:cxn ang="0">
                  <a:pos x="96" y="68"/>
                </a:cxn>
                <a:cxn ang="0">
                  <a:pos x="102" y="72"/>
                </a:cxn>
                <a:cxn ang="0">
                  <a:pos x="110" y="69"/>
                </a:cxn>
                <a:cxn ang="0">
                  <a:pos x="119" y="69"/>
                </a:cxn>
                <a:cxn ang="0">
                  <a:pos x="126" y="73"/>
                </a:cxn>
                <a:cxn ang="0">
                  <a:pos x="135" y="72"/>
                </a:cxn>
                <a:cxn ang="0">
                  <a:pos x="142" y="69"/>
                </a:cxn>
                <a:cxn ang="0">
                  <a:pos x="160" y="47"/>
                </a:cxn>
                <a:cxn ang="0">
                  <a:pos x="169" y="41"/>
                </a:cxn>
                <a:cxn ang="0">
                  <a:pos x="175" y="42"/>
                </a:cxn>
                <a:cxn ang="0">
                  <a:pos x="184" y="37"/>
                </a:cxn>
                <a:cxn ang="0">
                  <a:pos x="185" y="27"/>
                </a:cxn>
                <a:cxn ang="0">
                  <a:pos x="183" y="18"/>
                </a:cxn>
                <a:cxn ang="0">
                  <a:pos x="179" y="9"/>
                </a:cxn>
                <a:cxn ang="0">
                  <a:pos x="179" y="4"/>
                </a:cxn>
                <a:cxn ang="0">
                  <a:pos x="188" y="2"/>
                </a:cxn>
                <a:cxn ang="0">
                  <a:pos x="195" y="5"/>
                </a:cxn>
                <a:cxn ang="0">
                  <a:pos x="201" y="5"/>
                </a:cxn>
                <a:cxn ang="0">
                  <a:pos x="204" y="3"/>
                </a:cxn>
                <a:cxn ang="0">
                  <a:pos x="210" y="0"/>
                </a:cxn>
                <a:cxn ang="0">
                  <a:pos x="217" y="4"/>
                </a:cxn>
                <a:cxn ang="0">
                  <a:pos x="222" y="14"/>
                </a:cxn>
                <a:cxn ang="0">
                  <a:pos x="223" y="27"/>
                </a:cxn>
                <a:cxn ang="0">
                  <a:pos x="221" y="36"/>
                </a:cxn>
                <a:cxn ang="0">
                  <a:pos x="216" y="42"/>
                </a:cxn>
                <a:cxn ang="0">
                  <a:pos x="210" y="45"/>
                </a:cxn>
                <a:cxn ang="0">
                  <a:pos x="206" y="52"/>
                </a:cxn>
                <a:cxn ang="0">
                  <a:pos x="210" y="63"/>
                </a:cxn>
                <a:cxn ang="0">
                  <a:pos x="204" y="74"/>
                </a:cxn>
                <a:cxn ang="0">
                  <a:pos x="195" y="77"/>
                </a:cxn>
                <a:cxn ang="0">
                  <a:pos x="183" y="74"/>
                </a:cxn>
                <a:cxn ang="0">
                  <a:pos x="179" y="79"/>
                </a:cxn>
                <a:cxn ang="0">
                  <a:pos x="178" y="86"/>
                </a:cxn>
                <a:cxn ang="0">
                  <a:pos x="167" y="97"/>
                </a:cxn>
                <a:cxn ang="0">
                  <a:pos x="142" y="110"/>
                </a:cxn>
                <a:cxn ang="0">
                  <a:pos x="132" y="112"/>
                </a:cxn>
                <a:cxn ang="0">
                  <a:pos x="121" y="115"/>
                </a:cxn>
                <a:cxn ang="0">
                  <a:pos x="102" y="115"/>
                </a:cxn>
                <a:cxn ang="0">
                  <a:pos x="91" y="117"/>
                </a:cxn>
                <a:cxn ang="0">
                  <a:pos x="77" y="117"/>
                </a:cxn>
                <a:cxn ang="0">
                  <a:pos x="66" y="106"/>
                </a:cxn>
                <a:cxn ang="0">
                  <a:pos x="59" y="106"/>
                </a:cxn>
                <a:cxn ang="0">
                  <a:pos x="48" y="110"/>
                </a:cxn>
                <a:cxn ang="0">
                  <a:pos x="27" y="96"/>
                </a:cxn>
                <a:cxn ang="0">
                  <a:pos x="12" y="92"/>
                </a:cxn>
                <a:cxn ang="0">
                  <a:pos x="4" y="84"/>
                </a:cxn>
                <a:cxn ang="0">
                  <a:pos x="0" y="73"/>
                </a:cxn>
              </a:cxnLst>
              <a:rect l="0" t="0" r="r" b="b"/>
              <a:pathLst>
                <a:path w="223" h="117">
                  <a:moveTo>
                    <a:pt x="0" y="73"/>
                  </a:moveTo>
                  <a:lnTo>
                    <a:pt x="5" y="69"/>
                  </a:lnTo>
                  <a:lnTo>
                    <a:pt x="11" y="72"/>
                  </a:lnTo>
                  <a:lnTo>
                    <a:pt x="50" y="75"/>
                  </a:lnTo>
                  <a:lnTo>
                    <a:pt x="81" y="73"/>
                  </a:lnTo>
                  <a:lnTo>
                    <a:pt x="88" y="69"/>
                  </a:lnTo>
                  <a:lnTo>
                    <a:pt x="88" y="62"/>
                  </a:lnTo>
                  <a:lnTo>
                    <a:pt x="89" y="58"/>
                  </a:lnTo>
                  <a:lnTo>
                    <a:pt x="93" y="51"/>
                  </a:lnTo>
                  <a:lnTo>
                    <a:pt x="98" y="47"/>
                  </a:lnTo>
                  <a:lnTo>
                    <a:pt x="102" y="49"/>
                  </a:lnTo>
                  <a:lnTo>
                    <a:pt x="97" y="58"/>
                  </a:lnTo>
                  <a:lnTo>
                    <a:pt x="96" y="68"/>
                  </a:lnTo>
                  <a:lnTo>
                    <a:pt x="102" y="72"/>
                  </a:lnTo>
                  <a:lnTo>
                    <a:pt x="110" y="69"/>
                  </a:lnTo>
                  <a:lnTo>
                    <a:pt x="119" y="69"/>
                  </a:lnTo>
                  <a:lnTo>
                    <a:pt x="126" y="73"/>
                  </a:lnTo>
                  <a:lnTo>
                    <a:pt x="135" y="72"/>
                  </a:lnTo>
                  <a:lnTo>
                    <a:pt x="142" y="69"/>
                  </a:lnTo>
                  <a:lnTo>
                    <a:pt x="160" y="47"/>
                  </a:lnTo>
                  <a:lnTo>
                    <a:pt x="169" y="41"/>
                  </a:lnTo>
                  <a:lnTo>
                    <a:pt x="175" y="42"/>
                  </a:lnTo>
                  <a:lnTo>
                    <a:pt x="184" y="37"/>
                  </a:lnTo>
                  <a:lnTo>
                    <a:pt x="185" y="27"/>
                  </a:lnTo>
                  <a:lnTo>
                    <a:pt x="183" y="18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188" y="2"/>
                  </a:lnTo>
                  <a:lnTo>
                    <a:pt x="195" y="5"/>
                  </a:lnTo>
                  <a:lnTo>
                    <a:pt x="201" y="5"/>
                  </a:lnTo>
                  <a:lnTo>
                    <a:pt x="204" y="3"/>
                  </a:lnTo>
                  <a:lnTo>
                    <a:pt x="210" y="0"/>
                  </a:lnTo>
                  <a:lnTo>
                    <a:pt x="217" y="4"/>
                  </a:lnTo>
                  <a:lnTo>
                    <a:pt x="222" y="14"/>
                  </a:lnTo>
                  <a:lnTo>
                    <a:pt x="223" y="27"/>
                  </a:lnTo>
                  <a:lnTo>
                    <a:pt x="221" y="36"/>
                  </a:lnTo>
                  <a:lnTo>
                    <a:pt x="216" y="42"/>
                  </a:lnTo>
                  <a:lnTo>
                    <a:pt x="210" y="45"/>
                  </a:lnTo>
                  <a:lnTo>
                    <a:pt x="206" y="52"/>
                  </a:lnTo>
                  <a:lnTo>
                    <a:pt x="210" y="63"/>
                  </a:lnTo>
                  <a:lnTo>
                    <a:pt x="204" y="74"/>
                  </a:lnTo>
                  <a:lnTo>
                    <a:pt x="195" y="77"/>
                  </a:lnTo>
                  <a:lnTo>
                    <a:pt x="183" y="74"/>
                  </a:lnTo>
                  <a:lnTo>
                    <a:pt x="179" y="79"/>
                  </a:lnTo>
                  <a:lnTo>
                    <a:pt x="178" y="86"/>
                  </a:lnTo>
                  <a:lnTo>
                    <a:pt x="167" y="97"/>
                  </a:lnTo>
                  <a:lnTo>
                    <a:pt x="142" y="110"/>
                  </a:lnTo>
                  <a:lnTo>
                    <a:pt x="132" y="112"/>
                  </a:lnTo>
                  <a:lnTo>
                    <a:pt x="121" y="115"/>
                  </a:lnTo>
                  <a:lnTo>
                    <a:pt x="102" y="115"/>
                  </a:lnTo>
                  <a:lnTo>
                    <a:pt x="91" y="117"/>
                  </a:lnTo>
                  <a:lnTo>
                    <a:pt x="77" y="117"/>
                  </a:lnTo>
                  <a:lnTo>
                    <a:pt x="66" y="106"/>
                  </a:lnTo>
                  <a:lnTo>
                    <a:pt x="59" y="106"/>
                  </a:lnTo>
                  <a:lnTo>
                    <a:pt x="48" y="110"/>
                  </a:lnTo>
                  <a:lnTo>
                    <a:pt x="27" y="96"/>
                  </a:lnTo>
                  <a:lnTo>
                    <a:pt x="12" y="92"/>
                  </a:lnTo>
                  <a:lnTo>
                    <a:pt x="4" y="84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68"/>
            <p:cNvSpPr>
              <a:spLocks noChangeAspect="1"/>
            </p:cNvSpPr>
            <p:nvPr/>
          </p:nvSpPr>
          <p:spPr bwMode="gray">
            <a:xfrm>
              <a:off x="8357179" y="4309247"/>
              <a:ext cx="173326" cy="155406"/>
            </a:xfrm>
            <a:custGeom>
              <a:avLst/>
              <a:gdLst/>
              <a:ahLst/>
              <a:cxnLst>
                <a:cxn ang="0">
                  <a:pos x="5" y="134"/>
                </a:cxn>
                <a:cxn ang="0">
                  <a:pos x="0" y="231"/>
                </a:cxn>
                <a:cxn ang="0">
                  <a:pos x="10" y="346"/>
                </a:cxn>
                <a:cxn ang="0">
                  <a:pos x="31" y="362"/>
                </a:cxn>
                <a:cxn ang="0">
                  <a:pos x="56" y="362"/>
                </a:cxn>
                <a:cxn ang="0">
                  <a:pos x="93" y="368"/>
                </a:cxn>
                <a:cxn ang="0">
                  <a:pos x="125" y="352"/>
                </a:cxn>
                <a:cxn ang="0">
                  <a:pos x="118" y="323"/>
                </a:cxn>
                <a:cxn ang="0">
                  <a:pos x="137" y="307"/>
                </a:cxn>
                <a:cxn ang="0">
                  <a:pos x="152" y="298"/>
                </a:cxn>
                <a:cxn ang="0">
                  <a:pos x="155" y="273"/>
                </a:cxn>
                <a:cxn ang="0">
                  <a:pos x="180" y="278"/>
                </a:cxn>
                <a:cxn ang="0">
                  <a:pos x="196" y="276"/>
                </a:cxn>
                <a:cxn ang="0">
                  <a:pos x="211" y="279"/>
                </a:cxn>
                <a:cxn ang="0">
                  <a:pos x="232" y="289"/>
                </a:cxn>
                <a:cxn ang="0">
                  <a:pos x="258" y="296"/>
                </a:cxn>
                <a:cxn ang="0">
                  <a:pos x="291" y="323"/>
                </a:cxn>
                <a:cxn ang="0">
                  <a:pos x="330" y="356"/>
                </a:cxn>
                <a:cxn ang="0">
                  <a:pos x="335" y="375"/>
                </a:cxn>
                <a:cxn ang="0">
                  <a:pos x="357" y="392"/>
                </a:cxn>
                <a:cxn ang="0">
                  <a:pos x="388" y="415"/>
                </a:cxn>
                <a:cxn ang="0">
                  <a:pos x="425" y="419"/>
                </a:cxn>
                <a:cxn ang="0">
                  <a:pos x="495" y="435"/>
                </a:cxn>
                <a:cxn ang="0">
                  <a:pos x="526" y="441"/>
                </a:cxn>
                <a:cxn ang="0">
                  <a:pos x="515" y="427"/>
                </a:cxn>
                <a:cxn ang="0">
                  <a:pos x="544" y="425"/>
                </a:cxn>
                <a:cxn ang="0">
                  <a:pos x="506" y="413"/>
                </a:cxn>
                <a:cxn ang="0">
                  <a:pos x="496" y="391"/>
                </a:cxn>
                <a:cxn ang="0">
                  <a:pos x="462" y="383"/>
                </a:cxn>
                <a:cxn ang="0">
                  <a:pos x="456" y="357"/>
                </a:cxn>
                <a:cxn ang="0">
                  <a:pos x="419" y="351"/>
                </a:cxn>
                <a:cxn ang="0">
                  <a:pos x="397" y="323"/>
                </a:cxn>
                <a:cxn ang="0">
                  <a:pos x="393" y="301"/>
                </a:cxn>
                <a:cxn ang="0">
                  <a:pos x="367" y="285"/>
                </a:cxn>
                <a:cxn ang="0">
                  <a:pos x="341" y="255"/>
                </a:cxn>
                <a:cxn ang="0">
                  <a:pos x="339" y="231"/>
                </a:cxn>
                <a:cxn ang="0">
                  <a:pos x="370" y="227"/>
                </a:cxn>
                <a:cxn ang="0">
                  <a:pos x="375" y="201"/>
                </a:cxn>
                <a:cxn ang="0">
                  <a:pos x="348" y="187"/>
                </a:cxn>
                <a:cxn ang="0">
                  <a:pos x="296" y="166"/>
                </a:cxn>
                <a:cxn ang="0">
                  <a:pos x="266" y="136"/>
                </a:cxn>
                <a:cxn ang="0">
                  <a:pos x="238" y="103"/>
                </a:cxn>
                <a:cxn ang="0">
                  <a:pos x="193" y="70"/>
                </a:cxn>
                <a:cxn ang="0">
                  <a:pos x="166" y="61"/>
                </a:cxn>
                <a:cxn ang="0">
                  <a:pos x="92" y="36"/>
                </a:cxn>
                <a:cxn ang="0">
                  <a:pos x="42" y="16"/>
                </a:cxn>
                <a:cxn ang="0">
                  <a:pos x="1" y="0"/>
                </a:cxn>
              </a:cxnLst>
              <a:rect l="0" t="0" r="r" b="b"/>
              <a:pathLst>
                <a:path w="544" h="446">
                  <a:moveTo>
                    <a:pt x="1" y="0"/>
                  </a:moveTo>
                  <a:lnTo>
                    <a:pt x="0" y="9"/>
                  </a:lnTo>
                  <a:lnTo>
                    <a:pt x="5" y="134"/>
                  </a:lnTo>
                  <a:lnTo>
                    <a:pt x="5" y="206"/>
                  </a:lnTo>
                  <a:lnTo>
                    <a:pt x="1" y="227"/>
                  </a:lnTo>
                  <a:lnTo>
                    <a:pt x="0" y="231"/>
                  </a:lnTo>
                  <a:lnTo>
                    <a:pt x="7" y="248"/>
                  </a:lnTo>
                  <a:lnTo>
                    <a:pt x="7" y="289"/>
                  </a:lnTo>
                  <a:lnTo>
                    <a:pt x="10" y="346"/>
                  </a:lnTo>
                  <a:lnTo>
                    <a:pt x="13" y="360"/>
                  </a:lnTo>
                  <a:lnTo>
                    <a:pt x="26" y="359"/>
                  </a:lnTo>
                  <a:lnTo>
                    <a:pt x="31" y="362"/>
                  </a:lnTo>
                  <a:lnTo>
                    <a:pt x="39" y="365"/>
                  </a:lnTo>
                  <a:lnTo>
                    <a:pt x="48" y="365"/>
                  </a:lnTo>
                  <a:lnTo>
                    <a:pt x="56" y="362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93" y="368"/>
                  </a:lnTo>
                  <a:lnTo>
                    <a:pt x="99" y="366"/>
                  </a:lnTo>
                  <a:lnTo>
                    <a:pt x="114" y="356"/>
                  </a:lnTo>
                  <a:lnTo>
                    <a:pt x="125" y="352"/>
                  </a:lnTo>
                  <a:lnTo>
                    <a:pt x="130" y="346"/>
                  </a:lnTo>
                  <a:lnTo>
                    <a:pt x="124" y="330"/>
                  </a:lnTo>
                  <a:lnTo>
                    <a:pt x="118" y="323"/>
                  </a:lnTo>
                  <a:lnTo>
                    <a:pt x="112" y="317"/>
                  </a:lnTo>
                  <a:lnTo>
                    <a:pt x="131" y="312"/>
                  </a:lnTo>
                  <a:lnTo>
                    <a:pt x="137" y="307"/>
                  </a:lnTo>
                  <a:lnTo>
                    <a:pt x="135" y="302"/>
                  </a:lnTo>
                  <a:lnTo>
                    <a:pt x="140" y="297"/>
                  </a:lnTo>
                  <a:lnTo>
                    <a:pt x="152" y="298"/>
                  </a:lnTo>
                  <a:lnTo>
                    <a:pt x="160" y="296"/>
                  </a:lnTo>
                  <a:lnTo>
                    <a:pt x="157" y="287"/>
                  </a:lnTo>
                  <a:lnTo>
                    <a:pt x="155" y="273"/>
                  </a:lnTo>
                  <a:lnTo>
                    <a:pt x="161" y="278"/>
                  </a:lnTo>
                  <a:lnTo>
                    <a:pt x="173" y="280"/>
                  </a:lnTo>
                  <a:lnTo>
                    <a:pt x="180" y="278"/>
                  </a:lnTo>
                  <a:lnTo>
                    <a:pt x="184" y="273"/>
                  </a:lnTo>
                  <a:lnTo>
                    <a:pt x="189" y="269"/>
                  </a:lnTo>
                  <a:lnTo>
                    <a:pt x="196" y="276"/>
                  </a:lnTo>
                  <a:lnTo>
                    <a:pt x="203" y="273"/>
                  </a:lnTo>
                  <a:lnTo>
                    <a:pt x="210" y="275"/>
                  </a:lnTo>
                  <a:lnTo>
                    <a:pt x="211" y="279"/>
                  </a:lnTo>
                  <a:lnTo>
                    <a:pt x="216" y="282"/>
                  </a:lnTo>
                  <a:lnTo>
                    <a:pt x="223" y="284"/>
                  </a:lnTo>
                  <a:lnTo>
                    <a:pt x="232" y="289"/>
                  </a:lnTo>
                  <a:lnTo>
                    <a:pt x="238" y="290"/>
                  </a:lnTo>
                  <a:lnTo>
                    <a:pt x="247" y="296"/>
                  </a:lnTo>
                  <a:lnTo>
                    <a:pt x="258" y="296"/>
                  </a:lnTo>
                  <a:lnTo>
                    <a:pt x="278" y="302"/>
                  </a:lnTo>
                  <a:lnTo>
                    <a:pt x="289" y="311"/>
                  </a:lnTo>
                  <a:lnTo>
                    <a:pt x="291" y="323"/>
                  </a:lnTo>
                  <a:lnTo>
                    <a:pt x="306" y="341"/>
                  </a:lnTo>
                  <a:lnTo>
                    <a:pt x="312" y="354"/>
                  </a:lnTo>
                  <a:lnTo>
                    <a:pt x="330" y="356"/>
                  </a:lnTo>
                  <a:lnTo>
                    <a:pt x="328" y="365"/>
                  </a:lnTo>
                  <a:lnTo>
                    <a:pt x="329" y="367"/>
                  </a:lnTo>
                  <a:lnTo>
                    <a:pt x="335" y="375"/>
                  </a:lnTo>
                  <a:lnTo>
                    <a:pt x="343" y="378"/>
                  </a:lnTo>
                  <a:lnTo>
                    <a:pt x="350" y="384"/>
                  </a:lnTo>
                  <a:lnTo>
                    <a:pt x="357" y="392"/>
                  </a:lnTo>
                  <a:lnTo>
                    <a:pt x="373" y="410"/>
                  </a:lnTo>
                  <a:lnTo>
                    <a:pt x="378" y="410"/>
                  </a:lnTo>
                  <a:lnTo>
                    <a:pt x="388" y="415"/>
                  </a:lnTo>
                  <a:lnTo>
                    <a:pt x="399" y="416"/>
                  </a:lnTo>
                  <a:lnTo>
                    <a:pt x="408" y="419"/>
                  </a:lnTo>
                  <a:lnTo>
                    <a:pt x="425" y="419"/>
                  </a:lnTo>
                  <a:lnTo>
                    <a:pt x="442" y="424"/>
                  </a:lnTo>
                  <a:lnTo>
                    <a:pt x="494" y="431"/>
                  </a:lnTo>
                  <a:lnTo>
                    <a:pt x="495" y="435"/>
                  </a:lnTo>
                  <a:lnTo>
                    <a:pt x="497" y="441"/>
                  </a:lnTo>
                  <a:lnTo>
                    <a:pt x="512" y="446"/>
                  </a:lnTo>
                  <a:lnTo>
                    <a:pt x="526" y="441"/>
                  </a:lnTo>
                  <a:lnTo>
                    <a:pt x="531" y="435"/>
                  </a:lnTo>
                  <a:lnTo>
                    <a:pt x="522" y="429"/>
                  </a:lnTo>
                  <a:lnTo>
                    <a:pt x="515" y="427"/>
                  </a:lnTo>
                  <a:lnTo>
                    <a:pt x="522" y="426"/>
                  </a:lnTo>
                  <a:lnTo>
                    <a:pt x="533" y="427"/>
                  </a:lnTo>
                  <a:lnTo>
                    <a:pt x="544" y="425"/>
                  </a:lnTo>
                  <a:lnTo>
                    <a:pt x="542" y="420"/>
                  </a:lnTo>
                  <a:lnTo>
                    <a:pt x="517" y="416"/>
                  </a:lnTo>
                  <a:lnTo>
                    <a:pt x="506" y="413"/>
                  </a:lnTo>
                  <a:lnTo>
                    <a:pt x="486" y="402"/>
                  </a:lnTo>
                  <a:lnTo>
                    <a:pt x="489" y="394"/>
                  </a:lnTo>
                  <a:lnTo>
                    <a:pt x="496" y="391"/>
                  </a:lnTo>
                  <a:lnTo>
                    <a:pt x="486" y="386"/>
                  </a:lnTo>
                  <a:lnTo>
                    <a:pt x="473" y="383"/>
                  </a:lnTo>
                  <a:lnTo>
                    <a:pt x="462" y="383"/>
                  </a:lnTo>
                  <a:lnTo>
                    <a:pt x="453" y="377"/>
                  </a:lnTo>
                  <a:lnTo>
                    <a:pt x="454" y="367"/>
                  </a:lnTo>
                  <a:lnTo>
                    <a:pt x="456" y="357"/>
                  </a:lnTo>
                  <a:lnTo>
                    <a:pt x="451" y="354"/>
                  </a:lnTo>
                  <a:lnTo>
                    <a:pt x="426" y="356"/>
                  </a:lnTo>
                  <a:lnTo>
                    <a:pt x="419" y="351"/>
                  </a:lnTo>
                  <a:lnTo>
                    <a:pt x="410" y="336"/>
                  </a:lnTo>
                  <a:lnTo>
                    <a:pt x="403" y="330"/>
                  </a:lnTo>
                  <a:lnTo>
                    <a:pt x="397" y="323"/>
                  </a:lnTo>
                  <a:lnTo>
                    <a:pt x="397" y="309"/>
                  </a:lnTo>
                  <a:lnTo>
                    <a:pt x="395" y="303"/>
                  </a:lnTo>
                  <a:lnTo>
                    <a:pt x="393" y="301"/>
                  </a:lnTo>
                  <a:lnTo>
                    <a:pt x="387" y="300"/>
                  </a:lnTo>
                  <a:lnTo>
                    <a:pt x="383" y="296"/>
                  </a:lnTo>
                  <a:lnTo>
                    <a:pt x="367" y="285"/>
                  </a:lnTo>
                  <a:lnTo>
                    <a:pt x="356" y="271"/>
                  </a:lnTo>
                  <a:lnTo>
                    <a:pt x="348" y="268"/>
                  </a:lnTo>
                  <a:lnTo>
                    <a:pt x="341" y="255"/>
                  </a:lnTo>
                  <a:lnTo>
                    <a:pt x="339" y="244"/>
                  </a:lnTo>
                  <a:lnTo>
                    <a:pt x="334" y="237"/>
                  </a:lnTo>
                  <a:lnTo>
                    <a:pt x="339" y="231"/>
                  </a:lnTo>
                  <a:lnTo>
                    <a:pt x="351" y="231"/>
                  </a:lnTo>
                  <a:lnTo>
                    <a:pt x="362" y="230"/>
                  </a:lnTo>
                  <a:lnTo>
                    <a:pt x="370" y="227"/>
                  </a:lnTo>
                  <a:lnTo>
                    <a:pt x="378" y="227"/>
                  </a:lnTo>
                  <a:lnTo>
                    <a:pt x="379" y="212"/>
                  </a:lnTo>
                  <a:lnTo>
                    <a:pt x="375" y="201"/>
                  </a:lnTo>
                  <a:lnTo>
                    <a:pt x="366" y="193"/>
                  </a:lnTo>
                  <a:lnTo>
                    <a:pt x="356" y="187"/>
                  </a:lnTo>
                  <a:lnTo>
                    <a:pt x="348" y="187"/>
                  </a:lnTo>
                  <a:lnTo>
                    <a:pt x="323" y="182"/>
                  </a:lnTo>
                  <a:lnTo>
                    <a:pt x="314" y="178"/>
                  </a:lnTo>
                  <a:lnTo>
                    <a:pt x="296" y="166"/>
                  </a:lnTo>
                  <a:lnTo>
                    <a:pt x="270" y="160"/>
                  </a:lnTo>
                  <a:lnTo>
                    <a:pt x="266" y="156"/>
                  </a:lnTo>
                  <a:lnTo>
                    <a:pt x="266" y="136"/>
                  </a:lnTo>
                  <a:lnTo>
                    <a:pt x="262" y="124"/>
                  </a:lnTo>
                  <a:lnTo>
                    <a:pt x="250" y="112"/>
                  </a:lnTo>
                  <a:lnTo>
                    <a:pt x="238" y="103"/>
                  </a:lnTo>
                  <a:lnTo>
                    <a:pt x="225" y="97"/>
                  </a:lnTo>
                  <a:lnTo>
                    <a:pt x="201" y="82"/>
                  </a:lnTo>
                  <a:lnTo>
                    <a:pt x="193" y="70"/>
                  </a:lnTo>
                  <a:lnTo>
                    <a:pt x="188" y="65"/>
                  </a:lnTo>
                  <a:lnTo>
                    <a:pt x="177" y="65"/>
                  </a:lnTo>
                  <a:lnTo>
                    <a:pt x="166" y="61"/>
                  </a:lnTo>
                  <a:lnTo>
                    <a:pt x="124" y="43"/>
                  </a:lnTo>
                  <a:lnTo>
                    <a:pt x="102" y="39"/>
                  </a:lnTo>
                  <a:lnTo>
                    <a:pt x="92" y="36"/>
                  </a:lnTo>
                  <a:lnTo>
                    <a:pt x="81" y="33"/>
                  </a:lnTo>
                  <a:lnTo>
                    <a:pt x="63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16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33" name="Group 69"/>
            <p:cNvGrpSpPr>
              <a:grpSpLocks noChangeAspect="1"/>
            </p:cNvGrpSpPr>
            <p:nvPr/>
          </p:nvGrpSpPr>
          <p:grpSpPr bwMode="gray">
            <a:xfrm>
              <a:off x="7942152" y="3898905"/>
              <a:ext cx="162194" cy="254936"/>
              <a:chOff x="3802" y="2280"/>
              <a:chExt cx="102" cy="146"/>
            </a:xfrm>
            <a:grpFill/>
          </p:grpSpPr>
          <p:sp>
            <p:nvSpPr>
              <p:cNvPr id="361" name="Freeform 70"/>
              <p:cNvSpPr>
                <a:spLocks noChangeAspect="1"/>
              </p:cNvSpPr>
              <p:nvPr/>
            </p:nvSpPr>
            <p:spPr bwMode="gray">
              <a:xfrm>
                <a:off x="3802" y="2362"/>
                <a:ext cx="25" cy="3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3" y="0"/>
                  </a:cxn>
                  <a:cxn ang="0">
                    <a:pos x="124" y="1"/>
                  </a:cxn>
                  <a:cxn ang="0">
                    <a:pos x="125" y="15"/>
                  </a:cxn>
                  <a:cxn ang="0">
                    <a:pos x="126" y="18"/>
                  </a:cxn>
                  <a:cxn ang="0">
                    <a:pos x="124" y="23"/>
                  </a:cxn>
                  <a:cxn ang="0">
                    <a:pos x="124" y="32"/>
                  </a:cxn>
                  <a:cxn ang="0">
                    <a:pos x="129" y="47"/>
                  </a:cxn>
                  <a:cxn ang="0">
                    <a:pos x="126" y="53"/>
                  </a:cxn>
                  <a:cxn ang="0">
                    <a:pos x="117" y="59"/>
                  </a:cxn>
                  <a:cxn ang="0">
                    <a:pos x="112" y="67"/>
                  </a:cxn>
                  <a:cxn ang="0">
                    <a:pos x="103" y="76"/>
                  </a:cxn>
                  <a:cxn ang="0">
                    <a:pos x="93" y="80"/>
                  </a:cxn>
                  <a:cxn ang="0">
                    <a:pos x="86" y="85"/>
                  </a:cxn>
                  <a:cxn ang="0">
                    <a:pos x="82" y="98"/>
                  </a:cxn>
                  <a:cxn ang="0">
                    <a:pos x="70" y="112"/>
                  </a:cxn>
                  <a:cxn ang="0">
                    <a:pos x="49" y="130"/>
                  </a:cxn>
                  <a:cxn ang="0">
                    <a:pos x="37" y="142"/>
                  </a:cxn>
                  <a:cxn ang="0">
                    <a:pos x="28" y="150"/>
                  </a:cxn>
                  <a:cxn ang="0">
                    <a:pos x="19" y="151"/>
                  </a:cxn>
                  <a:cxn ang="0">
                    <a:pos x="13" y="158"/>
                  </a:cxn>
                  <a:cxn ang="0">
                    <a:pos x="6" y="163"/>
                  </a:cxn>
                  <a:cxn ang="0">
                    <a:pos x="0" y="163"/>
                  </a:cxn>
                  <a:cxn ang="0">
                    <a:pos x="2" y="150"/>
                  </a:cxn>
                  <a:cxn ang="0">
                    <a:pos x="10" y="137"/>
                  </a:cxn>
                  <a:cxn ang="0">
                    <a:pos x="17" y="130"/>
                  </a:cxn>
                  <a:cxn ang="0">
                    <a:pos x="32" y="119"/>
                  </a:cxn>
                  <a:cxn ang="0">
                    <a:pos x="37" y="118"/>
                  </a:cxn>
                  <a:cxn ang="0">
                    <a:pos x="69" y="85"/>
                  </a:cxn>
                  <a:cxn ang="0">
                    <a:pos x="77" y="75"/>
                  </a:cxn>
                  <a:cxn ang="0">
                    <a:pos x="82" y="71"/>
                  </a:cxn>
                  <a:cxn ang="0">
                    <a:pos x="88" y="61"/>
                  </a:cxn>
                  <a:cxn ang="0">
                    <a:pos x="97" y="55"/>
                  </a:cxn>
                  <a:cxn ang="0">
                    <a:pos x="104" y="53"/>
                  </a:cxn>
                  <a:cxn ang="0">
                    <a:pos x="112" y="39"/>
                  </a:cxn>
                  <a:cxn ang="0">
                    <a:pos x="110" y="29"/>
                  </a:cxn>
                  <a:cxn ang="0">
                    <a:pos x="113" y="34"/>
                  </a:cxn>
                  <a:cxn ang="0">
                    <a:pos x="117" y="31"/>
                  </a:cxn>
                  <a:cxn ang="0">
                    <a:pos x="115" y="27"/>
                  </a:cxn>
                  <a:cxn ang="0">
                    <a:pos x="112" y="23"/>
                  </a:cxn>
                  <a:cxn ang="0">
                    <a:pos x="114" y="21"/>
                  </a:cxn>
                  <a:cxn ang="0">
                    <a:pos x="117" y="13"/>
                  </a:cxn>
                  <a:cxn ang="0">
                    <a:pos x="118" y="5"/>
                  </a:cxn>
                  <a:cxn ang="0">
                    <a:pos x="120" y="2"/>
                  </a:cxn>
                </a:cxnLst>
                <a:rect l="0" t="0" r="r" b="b"/>
                <a:pathLst>
                  <a:path w="129" h="163">
                    <a:moveTo>
                      <a:pt x="120" y="2"/>
                    </a:moveTo>
                    <a:lnTo>
                      <a:pt x="123" y="0"/>
                    </a:lnTo>
                    <a:lnTo>
                      <a:pt x="124" y="1"/>
                    </a:lnTo>
                    <a:lnTo>
                      <a:pt x="125" y="15"/>
                    </a:lnTo>
                    <a:lnTo>
                      <a:pt x="126" y="18"/>
                    </a:lnTo>
                    <a:lnTo>
                      <a:pt x="124" y="23"/>
                    </a:lnTo>
                    <a:lnTo>
                      <a:pt x="124" y="32"/>
                    </a:lnTo>
                    <a:lnTo>
                      <a:pt x="129" y="47"/>
                    </a:lnTo>
                    <a:lnTo>
                      <a:pt x="126" y="53"/>
                    </a:lnTo>
                    <a:lnTo>
                      <a:pt x="117" y="59"/>
                    </a:lnTo>
                    <a:lnTo>
                      <a:pt x="112" y="67"/>
                    </a:lnTo>
                    <a:lnTo>
                      <a:pt x="103" y="76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82" y="98"/>
                    </a:lnTo>
                    <a:lnTo>
                      <a:pt x="70" y="112"/>
                    </a:lnTo>
                    <a:lnTo>
                      <a:pt x="49" y="130"/>
                    </a:lnTo>
                    <a:lnTo>
                      <a:pt x="37" y="142"/>
                    </a:lnTo>
                    <a:lnTo>
                      <a:pt x="28" y="150"/>
                    </a:lnTo>
                    <a:lnTo>
                      <a:pt x="19" y="151"/>
                    </a:lnTo>
                    <a:lnTo>
                      <a:pt x="13" y="158"/>
                    </a:lnTo>
                    <a:lnTo>
                      <a:pt x="6" y="163"/>
                    </a:lnTo>
                    <a:lnTo>
                      <a:pt x="0" y="163"/>
                    </a:lnTo>
                    <a:lnTo>
                      <a:pt x="2" y="150"/>
                    </a:lnTo>
                    <a:lnTo>
                      <a:pt x="10" y="137"/>
                    </a:lnTo>
                    <a:lnTo>
                      <a:pt x="17" y="130"/>
                    </a:lnTo>
                    <a:lnTo>
                      <a:pt x="32" y="119"/>
                    </a:lnTo>
                    <a:lnTo>
                      <a:pt x="37" y="118"/>
                    </a:lnTo>
                    <a:lnTo>
                      <a:pt x="69" y="85"/>
                    </a:lnTo>
                    <a:lnTo>
                      <a:pt x="77" y="75"/>
                    </a:lnTo>
                    <a:lnTo>
                      <a:pt x="82" y="71"/>
                    </a:lnTo>
                    <a:lnTo>
                      <a:pt x="88" y="61"/>
                    </a:lnTo>
                    <a:lnTo>
                      <a:pt x="97" y="55"/>
                    </a:lnTo>
                    <a:lnTo>
                      <a:pt x="104" y="53"/>
                    </a:lnTo>
                    <a:lnTo>
                      <a:pt x="112" y="39"/>
                    </a:lnTo>
                    <a:lnTo>
                      <a:pt x="110" y="29"/>
                    </a:lnTo>
                    <a:lnTo>
                      <a:pt x="113" y="34"/>
                    </a:lnTo>
                    <a:lnTo>
                      <a:pt x="117" y="31"/>
                    </a:lnTo>
                    <a:lnTo>
                      <a:pt x="115" y="27"/>
                    </a:lnTo>
                    <a:lnTo>
                      <a:pt x="112" y="23"/>
                    </a:lnTo>
                    <a:lnTo>
                      <a:pt x="114" y="21"/>
                    </a:lnTo>
                    <a:lnTo>
                      <a:pt x="117" y="13"/>
                    </a:lnTo>
                    <a:lnTo>
                      <a:pt x="118" y="5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71"/>
              <p:cNvSpPr>
                <a:spLocks noChangeAspect="1"/>
              </p:cNvSpPr>
              <p:nvPr/>
            </p:nvSpPr>
            <p:spPr bwMode="gray">
              <a:xfrm>
                <a:off x="3835" y="2339"/>
                <a:ext cx="14" cy="14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7" y="3"/>
                  </a:cxn>
                  <a:cxn ang="0">
                    <a:pos x="56" y="10"/>
                  </a:cxn>
                  <a:cxn ang="0">
                    <a:pos x="59" y="16"/>
                  </a:cxn>
                  <a:cxn ang="0">
                    <a:pos x="63" y="17"/>
                  </a:cxn>
                  <a:cxn ang="0">
                    <a:pos x="64" y="28"/>
                  </a:cxn>
                  <a:cxn ang="0">
                    <a:pos x="64" y="38"/>
                  </a:cxn>
                  <a:cxn ang="0">
                    <a:pos x="67" y="51"/>
                  </a:cxn>
                  <a:cxn ang="0">
                    <a:pos x="63" y="54"/>
                  </a:cxn>
                  <a:cxn ang="0">
                    <a:pos x="63" y="62"/>
                  </a:cxn>
                  <a:cxn ang="0">
                    <a:pos x="48" y="71"/>
                  </a:cxn>
                  <a:cxn ang="0">
                    <a:pos x="45" y="64"/>
                  </a:cxn>
                  <a:cxn ang="0">
                    <a:pos x="36" y="57"/>
                  </a:cxn>
                  <a:cxn ang="0">
                    <a:pos x="26" y="36"/>
                  </a:cxn>
                  <a:cxn ang="0">
                    <a:pos x="25" y="25"/>
                  </a:cxn>
                  <a:cxn ang="0">
                    <a:pos x="20" y="16"/>
                  </a:cxn>
                  <a:cxn ang="0">
                    <a:pos x="13" y="13"/>
                  </a:cxn>
                  <a:cxn ang="0">
                    <a:pos x="10" y="4"/>
                  </a:cxn>
                  <a:cxn ang="0">
                    <a:pos x="5" y="3"/>
                  </a:cxn>
                  <a:cxn ang="0">
                    <a:pos x="2" y="3"/>
                  </a:cxn>
                </a:cxnLst>
                <a:rect l="0" t="0" r="r" b="b"/>
                <a:pathLst>
                  <a:path w="67" h="71">
                    <a:moveTo>
                      <a:pt x="2" y="3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7" y="3"/>
                    </a:lnTo>
                    <a:lnTo>
                      <a:pt x="56" y="10"/>
                    </a:lnTo>
                    <a:lnTo>
                      <a:pt x="59" y="16"/>
                    </a:lnTo>
                    <a:lnTo>
                      <a:pt x="63" y="17"/>
                    </a:lnTo>
                    <a:lnTo>
                      <a:pt x="64" y="28"/>
                    </a:lnTo>
                    <a:lnTo>
                      <a:pt x="64" y="38"/>
                    </a:lnTo>
                    <a:lnTo>
                      <a:pt x="67" y="51"/>
                    </a:lnTo>
                    <a:lnTo>
                      <a:pt x="63" y="54"/>
                    </a:lnTo>
                    <a:lnTo>
                      <a:pt x="63" y="62"/>
                    </a:lnTo>
                    <a:lnTo>
                      <a:pt x="48" y="71"/>
                    </a:lnTo>
                    <a:lnTo>
                      <a:pt x="45" y="64"/>
                    </a:lnTo>
                    <a:lnTo>
                      <a:pt x="36" y="57"/>
                    </a:lnTo>
                    <a:lnTo>
                      <a:pt x="26" y="36"/>
                    </a:lnTo>
                    <a:lnTo>
                      <a:pt x="25" y="25"/>
                    </a:lnTo>
                    <a:lnTo>
                      <a:pt x="20" y="16"/>
                    </a:lnTo>
                    <a:lnTo>
                      <a:pt x="13" y="13"/>
                    </a:lnTo>
                    <a:lnTo>
                      <a:pt x="10" y="4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72"/>
              <p:cNvSpPr>
                <a:spLocks noChangeAspect="1"/>
              </p:cNvSpPr>
              <p:nvPr/>
            </p:nvSpPr>
            <p:spPr bwMode="gray">
              <a:xfrm>
                <a:off x="3830" y="2280"/>
                <a:ext cx="47" cy="69"/>
              </a:xfrm>
              <a:custGeom>
                <a:avLst/>
                <a:gdLst/>
                <a:ahLst/>
                <a:cxnLst>
                  <a:cxn ang="0">
                    <a:pos x="139" y="17"/>
                  </a:cxn>
                  <a:cxn ang="0">
                    <a:pos x="129" y="44"/>
                  </a:cxn>
                  <a:cxn ang="0">
                    <a:pos x="139" y="75"/>
                  </a:cxn>
                  <a:cxn ang="0">
                    <a:pos x="146" y="97"/>
                  </a:cxn>
                  <a:cxn ang="0">
                    <a:pos x="133" y="132"/>
                  </a:cxn>
                  <a:cxn ang="0">
                    <a:pos x="120" y="144"/>
                  </a:cxn>
                  <a:cxn ang="0">
                    <a:pos x="98" y="165"/>
                  </a:cxn>
                  <a:cxn ang="0">
                    <a:pos x="87" y="188"/>
                  </a:cxn>
                  <a:cxn ang="0">
                    <a:pos x="98" y="216"/>
                  </a:cxn>
                  <a:cxn ang="0">
                    <a:pos x="99" y="238"/>
                  </a:cxn>
                  <a:cxn ang="0">
                    <a:pos x="120" y="268"/>
                  </a:cxn>
                  <a:cxn ang="0">
                    <a:pos x="131" y="261"/>
                  </a:cxn>
                  <a:cxn ang="0">
                    <a:pos x="145" y="245"/>
                  </a:cxn>
                  <a:cxn ang="0">
                    <a:pos x="167" y="245"/>
                  </a:cxn>
                  <a:cxn ang="0">
                    <a:pos x="179" y="273"/>
                  </a:cxn>
                  <a:cxn ang="0">
                    <a:pos x="189" y="259"/>
                  </a:cxn>
                  <a:cxn ang="0">
                    <a:pos x="206" y="267"/>
                  </a:cxn>
                  <a:cxn ang="0">
                    <a:pos x="215" y="279"/>
                  </a:cxn>
                  <a:cxn ang="0">
                    <a:pos x="216" y="299"/>
                  </a:cxn>
                  <a:cxn ang="0">
                    <a:pos x="220" y="312"/>
                  </a:cxn>
                  <a:cxn ang="0">
                    <a:pos x="232" y="317"/>
                  </a:cxn>
                  <a:cxn ang="0">
                    <a:pos x="231" y="345"/>
                  </a:cxn>
                  <a:cxn ang="0">
                    <a:pos x="227" y="324"/>
                  </a:cxn>
                  <a:cxn ang="0">
                    <a:pos x="201" y="317"/>
                  </a:cxn>
                  <a:cxn ang="0">
                    <a:pos x="184" y="294"/>
                  </a:cxn>
                  <a:cxn ang="0">
                    <a:pos x="166" y="279"/>
                  </a:cxn>
                  <a:cxn ang="0">
                    <a:pos x="149" y="280"/>
                  </a:cxn>
                  <a:cxn ang="0">
                    <a:pos x="152" y="306"/>
                  </a:cxn>
                  <a:cxn ang="0">
                    <a:pos x="124" y="273"/>
                  </a:cxn>
                  <a:cxn ang="0">
                    <a:pos x="98" y="268"/>
                  </a:cxn>
                  <a:cxn ang="0">
                    <a:pos x="75" y="284"/>
                  </a:cxn>
                  <a:cxn ang="0">
                    <a:pos x="56" y="270"/>
                  </a:cxn>
                  <a:cxn ang="0">
                    <a:pos x="45" y="254"/>
                  </a:cxn>
                  <a:cxn ang="0">
                    <a:pos x="61" y="231"/>
                  </a:cxn>
                  <a:cxn ang="0">
                    <a:pos x="45" y="219"/>
                  </a:cxn>
                  <a:cxn ang="0">
                    <a:pos x="33" y="230"/>
                  </a:cxn>
                  <a:cxn ang="0">
                    <a:pos x="16" y="203"/>
                  </a:cxn>
                  <a:cxn ang="0">
                    <a:pos x="0" y="138"/>
                  </a:cxn>
                  <a:cxn ang="0">
                    <a:pos x="17" y="146"/>
                  </a:cxn>
                  <a:cxn ang="0">
                    <a:pos x="29" y="97"/>
                  </a:cxn>
                  <a:cxn ang="0">
                    <a:pos x="33" y="53"/>
                  </a:cxn>
                  <a:cxn ang="0">
                    <a:pos x="43" y="7"/>
                  </a:cxn>
                  <a:cxn ang="0">
                    <a:pos x="67" y="1"/>
                  </a:cxn>
                  <a:cxn ang="0">
                    <a:pos x="113" y="17"/>
                  </a:cxn>
                  <a:cxn ang="0">
                    <a:pos x="130" y="4"/>
                  </a:cxn>
                </a:cxnLst>
                <a:rect l="0" t="0" r="r" b="b"/>
                <a:pathLst>
                  <a:path w="236" h="345">
                    <a:moveTo>
                      <a:pt x="134" y="10"/>
                    </a:moveTo>
                    <a:lnTo>
                      <a:pt x="137" y="14"/>
                    </a:lnTo>
                    <a:lnTo>
                      <a:pt x="139" y="17"/>
                    </a:lnTo>
                    <a:lnTo>
                      <a:pt x="135" y="22"/>
                    </a:lnTo>
                    <a:lnTo>
                      <a:pt x="130" y="33"/>
                    </a:lnTo>
                    <a:lnTo>
                      <a:pt x="129" y="44"/>
                    </a:lnTo>
                    <a:lnTo>
                      <a:pt x="129" y="66"/>
                    </a:lnTo>
                    <a:lnTo>
                      <a:pt x="134" y="74"/>
                    </a:lnTo>
                    <a:lnTo>
                      <a:pt x="139" y="75"/>
                    </a:lnTo>
                    <a:lnTo>
                      <a:pt x="141" y="81"/>
                    </a:lnTo>
                    <a:lnTo>
                      <a:pt x="146" y="87"/>
                    </a:lnTo>
                    <a:lnTo>
                      <a:pt x="146" y="97"/>
                    </a:lnTo>
                    <a:lnTo>
                      <a:pt x="141" y="109"/>
                    </a:lnTo>
                    <a:lnTo>
                      <a:pt x="135" y="122"/>
                    </a:lnTo>
                    <a:lnTo>
                      <a:pt x="133" y="132"/>
                    </a:lnTo>
                    <a:lnTo>
                      <a:pt x="128" y="143"/>
                    </a:lnTo>
                    <a:lnTo>
                      <a:pt x="121" y="148"/>
                    </a:lnTo>
                    <a:lnTo>
                      <a:pt x="120" y="144"/>
                    </a:lnTo>
                    <a:lnTo>
                      <a:pt x="112" y="150"/>
                    </a:lnTo>
                    <a:lnTo>
                      <a:pt x="104" y="156"/>
                    </a:lnTo>
                    <a:lnTo>
                      <a:pt x="98" y="165"/>
                    </a:lnTo>
                    <a:lnTo>
                      <a:pt x="98" y="175"/>
                    </a:lnTo>
                    <a:lnTo>
                      <a:pt x="94" y="184"/>
                    </a:lnTo>
                    <a:lnTo>
                      <a:pt x="87" y="188"/>
                    </a:lnTo>
                    <a:lnTo>
                      <a:pt x="88" y="198"/>
                    </a:lnTo>
                    <a:lnTo>
                      <a:pt x="93" y="208"/>
                    </a:lnTo>
                    <a:lnTo>
                      <a:pt x="98" y="216"/>
                    </a:lnTo>
                    <a:lnTo>
                      <a:pt x="102" y="222"/>
                    </a:lnTo>
                    <a:lnTo>
                      <a:pt x="99" y="227"/>
                    </a:lnTo>
                    <a:lnTo>
                      <a:pt x="99" y="238"/>
                    </a:lnTo>
                    <a:lnTo>
                      <a:pt x="104" y="247"/>
                    </a:lnTo>
                    <a:lnTo>
                      <a:pt x="106" y="254"/>
                    </a:lnTo>
                    <a:lnTo>
                      <a:pt x="120" y="268"/>
                    </a:lnTo>
                    <a:lnTo>
                      <a:pt x="125" y="268"/>
                    </a:lnTo>
                    <a:lnTo>
                      <a:pt x="134" y="265"/>
                    </a:lnTo>
                    <a:lnTo>
                      <a:pt x="131" y="261"/>
                    </a:lnTo>
                    <a:lnTo>
                      <a:pt x="133" y="251"/>
                    </a:lnTo>
                    <a:lnTo>
                      <a:pt x="136" y="253"/>
                    </a:lnTo>
                    <a:lnTo>
                      <a:pt x="145" y="245"/>
                    </a:lnTo>
                    <a:lnTo>
                      <a:pt x="155" y="247"/>
                    </a:lnTo>
                    <a:lnTo>
                      <a:pt x="160" y="243"/>
                    </a:lnTo>
                    <a:lnTo>
                      <a:pt x="167" y="245"/>
                    </a:lnTo>
                    <a:lnTo>
                      <a:pt x="173" y="252"/>
                    </a:lnTo>
                    <a:lnTo>
                      <a:pt x="178" y="263"/>
                    </a:lnTo>
                    <a:lnTo>
                      <a:pt x="179" y="273"/>
                    </a:lnTo>
                    <a:lnTo>
                      <a:pt x="184" y="276"/>
                    </a:lnTo>
                    <a:lnTo>
                      <a:pt x="190" y="270"/>
                    </a:lnTo>
                    <a:lnTo>
                      <a:pt x="189" y="259"/>
                    </a:lnTo>
                    <a:lnTo>
                      <a:pt x="194" y="262"/>
                    </a:lnTo>
                    <a:lnTo>
                      <a:pt x="198" y="264"/>
                    </a:lnTo>
                    <a:lnTo>
                      <a:pt x="206" y="267"/>
                    </a:lnTo>
                    <a:lnTo>
                      <a:pt x="221" y="273"/>
                    </a:lnTo>
                    <a:lnTo>
                      <a:pt x="223" y="278"/>
                    </a:lnTo>
                    <a:lnTo>
                      <a:pt x="215" y="279"/>
                    </a:lnTo>
                    <a:lnTo>
                      <a:pt x="207" y="285"/>
                    </a:lnTo>
                    <a:lnTo>
                      <a:pt x="209" y="294"/>
                    </a:lnTo>
                    <a:lnTo>
                      <a:pt x="216" y="299"/>
                    </a:lnTo>
                    <a:lnTo>
                      <a:pt x="221" y="301"/>
                    </a:lnTo>
                    <a:lnTo>
                      <a:pt x="219" y="308"/>
                    </a:lnTo>
                    <a:lnTo>
                      <a:pt x="220" y="312"/>
                    </a:lnTo>
                    <a:lnTo>
                      <a:pt x="225" y="312"/>
                    </a:lnTo>
                    <a:lnTo>
                      <a:pt x="226" y="316"/>
                    </a:lnTo>
                    <a:lnTo>
                      <a:pt x="232" y="317"/>
                    </a:lnTo>
                    <a:lnTo>
                      <a:pt x="236" y="321"/>
                    </a:lnTo>
                    <a:lnTo>
                      <a:pt x="236" y="339"/>
                    </a:lnTo>
                    <a:lnTo>
                      <a:pt x="231" y="345"/>
                    </a:lnTo>
                    <a:lnTo>
                      <a:pt x="223" y="338"/>
                    </a:lnTo>
                    <a:lnTo>
                      <a:pt x="221" y="331"/>
                    </a:lnTo>
                    <a:lnTo>
                      <a:pt x="227" y="324"/>
                    </a:lnTo>
                    <a:lnTo>
                      <a:pt x="223" y="324"/>
                    </a:lnTo>
                    <a:lnTo>
                      <a:pt x="211" y="324"/>
                    </a:lnTo>
                    <a:lnTo>
                      <a:pt x="201" y="317"/>
                    </a:lnTo>
                    <a:lnTo>
                      <a:pt x="194" y="315"/>
                    </a:lnTo>
                    <a:lnTo>
                      <a:pt x="190" y="302"/>
                    </a:lnTo>
                    <a:lnTo>
                      <a:pt x="184" y="294"/>
                    </a:lnTo>
                    <a:lnTo>
                      <a:pt x="173" y="289"/>
                    </a:lnTo>
                    <a:lnTo>
                      <a:pt x="168" y="284"/>
                    </a:lnTo>
                    <a:lnTo>
                      <a:pt x="166" y="279"/>
                    </a:lnTo>
                    <a:lnTo>
                      <a:pt x="157" y="270"/>
                    </a:lnTo>
                    <a:lnTo>
                      <a:pt x="147" y="268"/>
                    </a:lnTo>
                    <a:lnTo>
                      <a:pt x="149" y="280"/>
                    </a:lnTo>
                    <a:lnTo>
                      <a:pt x="158" y="302"/>
                    </a:lnTo>
                    <a:lnTo>
                      <a:pt x="158" y="306"/>
                    </a:lnTo>
                    <a:lnTo>
                      <a:pt x="152" y="306"/>
                    </a:lnTo>
                    <a:lnTo>
                      <a:pt x="147" y="294"/>
                    </a:lnTo>
                    <a:lnTo>
                      <a:pt x="137" y="286"/>
                    </a:lnTo>
                    <a:lnTo>
                      <a:pt x="124" y="273"/>
                    </a:lnTo>
                    <a:lnTo>
                      <a:pt x="115" y="268"/>
                    </a:lnTo>
                    <a:lnTo>
                      <a:pt x="109" y="267"/>
                    </a:lnTo>
                    <a:lnTo>
                      <a:pt x="98" y="268"/>
                    </a:lnTo>
                    <a:lnTo>
                      <a:pt x="92" y="278"/>
                    </a:lnTo>
                    <a:lnTo>
                      <a:pt x="85" y="283"/>
                    </a:lnTo>
                    <a:lnTo>
                      <a:pt x="75" y="284"/>
                    </a:lnTo>
                    <a:lnTo>
                      <a:pt x="70" y="278"/>
                    </a:lnTo>
                    <a:lnTo>
                      <a:pt x="63" y="276"/>
                    </a:lnTo>
                    <a:lnTo>
                      <a:pt x="56" y="270"/>
                    </a:lnTo>
                    <a:lnTo>
                      <a:pt x="50" y="274"/>
                    </a:lnTo>
                    <a:lnTo>
                      <a:pt x="47" y="264"/>
                    </a:lnTo>
                    <a:lnTo>
                      <a:pt x="45" y="254"/>
                    </a:lnTo>
                    <a:lnTo>
                      <a:pt x="49" y="247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1" y="225"/>
                    </a:lnTo>
                    <a:lnTo>
                      <a:pt x="55" y="220"/>
                    </a:lnTo>
                    <a:lnTo>
                      <a:pt x="45" y="219"/>
                    </a:lnTo>
                    <a:lnTo>
                      <a:pt x="44" y="233"/>
                    </a:lnTo>
                    <a:lnTo>
                      <a:pt x="42" y="238"/>
                    </a:lnTo>
                    <a:lnTo>
                      <a:pt x="33" y="230"/>
                    </a:lnTo>
                    <a:lnTo>
                      <a:pt x="28" y="219"/>
                    </a:lnTo>
                    <a:lnTo>
                      <a:pt x="21" y="219"/>
                    </a:lnTo>
                    <a:lnTo>
                      <a:pt x="16" y="203"/>
                    </a:lnTo>
                    <a:lnTo>
                      <a:pt x="13" y="188"/>
                    </a:lnTo>
                    <a:lnTo>
                      <a:pt x="2" y="155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8" y="136"/>
                    </a:lnTo>
                    <a:lnTo>
                      <a:pt x="17" y="146"/>
                    </a:lnTo>
                    <a:lnTo>
                      <a:pt x="29" y="143"/>
                    </a:lnTo>
                    <a:lnTo>
                      <a:pt x="28" y="113"/>
                    </a:lnTo>
                    <a:lnTo>
                      <a:pt x="29" y="97"/>
                    </a:lnTo>
                    <a:lnTo>
                      <a:pt x="34" y="82"/>
                    </a:lnTo>
                    <a:lnTo>
                      <a:pt x="34" y="65"/>
                    </a:lnTo>
                    <a:lnTo>
                      <a:pt x="33" y="53"/>
                    </a:lnTo>
                    <a:lnTo>
                      <a:pt x="34" y="41"/>
                    </a:lnTo>
                    <a:lnTo>
                      <a:pt x="38" y="17"/>
                    </a:lnTo>
                    <a:lnTo>
                      <a:pt x="43" y="7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7" y="1"/>
                    </a:lnTo>
                    <a:lnTo>
                      <a:pt x="80" y="4"/>
                    </a:lnTo>
                    <a:lnTo>
                      <a:pt x="102" y="17"/>
                    </a:lnTo>
                    <a:lnTo>
                      <a:pt x="113" y="17"/>
                    </a:lnTo>
                    <a:lnTo>
                      <a:pt x="120" y="15"/>
                    </a:lnTo>
                    <a:lnTo>
                      <a:pt x="123" y="4"/>
                    </a:lnTo>
                    <a:lnTo>
                      <a:pt x="130" y="4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73"/>
              <p:cNvSpPr>
                <a:spLocks noChangeAspect="1"/>
              </p:cNvSpPr>
              <p:nvPr/>
            </p:nvSpPr>
            <p:spPr bwMode="gray">
              <a:xfrm>
                <a:off x="3867" y="2349"/>
                <a:ext cx="9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2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4" y="6"/>
                  </a:cxn>
                  <a:cxn ang="0">
                    <a:pos x="43" y="29"/>
                  </a:cxn>
                  <a:cxn ang="0">
                    <a:pos x="45" y="35"/>
                  </a:cxn>
                  <a:cxn ang="0">
                    <a:pos x="45" y="45"/>
                  </a:cxn>
                  <a:cxn ang="0">
                    <a:pos x="35" y="41"/>
                  </a:cxn>
                  <a:cxn ang="0">
                    <a:pos x="27" y="35"/>
                  </a:cxn>
                  <a:cxn ang="0">
                    <a:pos x="20" y="25"/>
                  </a:cxn>
                  <a:cxn ang="0">
                    <a:pos x="17" y="22"/>
                  </a:cxn>
                  <a:cxn ang="0">
                    <a:pos x="9" y="27"/>
                  </a:cxn>
                  <a:cxn ang="0">
                    <a:pos x="2" y="33"/>
                  </a:cxn>
                  <a:cxn ang="0">
                    <a:pos x="0" y="32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45" h="45">
                    <a:moveTo>
                      <a:pt x="2" y="0"/>
                    </a:moveTo>
                    <a:lnTo>
                      <a:pt x="6" y="2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43" y="29"/>
                    </a:lnTo>
                    <a:lnTo>
                      <a:pt x="45" y="35"/>
                    </a:lnTo>
                    <a:lnTo>
                      <a:pt x="45" y="45"/>
                    </a:lnTo>
                    <a:lnTo>
                      <a:pt x="35" y="41"/>
                    </a:lnTo>
                    <a:lnTo>
                      <a:pt x="27" y="35"/>
                    </a:lnTo>
                    <a:lnTo>
                      <a:pt x="20" y="25"/>
                    </a:lnTo>
                    <a:lnTo>
                      <a:pt x="17" y="22"/>
                    </a:lnTo>
                    <a:lnTo>
                      <a:pt x="9" y="27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2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74"/>
              <p:cNvSpPr>
                <a:spLocks noChangeAspect="1"/>
              </p:cNvSpPr>
              <p:nvPr/>
            </p:nvSpPr>
            <p:spPr bwMode="gray">
              <a:xfrm>
                <a:off x="3879" y="2348"/>
                <a:ext cx="15" cy="1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4"/>
                  </a:cxn>
                  <a:cxn ang="0">
                    <a:pos x="26" y="5"/>
                  </a:cxn>
                  <a:cxn ang="0">
                    <a:pos x="38" y="0"/>
                  </a:cxn>
                  <a:cxn ang="0">
                    <a:pos x="44" y="2"/>
                  </a:cxn>
                  <a:cxn ang="0">
                    <a:pos x="51" y="6"/>
                  </a:cxn>
                  <a:cxn ang="0">
                    <a:pos x="55" y="15"/>
                  </a:cxn>
                  <a:cxn ang="0">
                    <a:pos x="64" y="21"/>
                  </a:cxn>
                  <a:cxn ang="0">
                    <a:pos x="64" y="32"/>
                  </a:cxn>
                  <a:cxn ang="0">
                    <a:pos x="62" y="47"/>
                  </a:cxn>
                  <a:cxn ang="0">
                    <a:pos x="64" y="57"/>
                  </a:cxn>
                  <a:cxn ang="0">
                    <a:pos x="72" y="78"/>
                  </a:cxn>
                  <a:cxn ang="0">
                    <a:pos x="77" y="85"/>
                  </a:cxn>
                  <a:cxn ang="0">
                    <a:pos x="62" y="85"/>
                  </a:cxn>
                  <a:cxn ang="0">
                    <a:pos x="51" y="83"/>
                  </a:cxn>
                  <a:cxn ang="0">
                    <a:pos x="48" y="73"/>
                  </a:cxn>
                  <a:cxn ang="0">
                    <a:pos x="42" y="70"/>
                  </a:cxn>
                  <a:cxn ang="0">
                    <a:pos x="34" y="64"/>
                  </a:cxn>
                  <a:cxn ang="0">
                    <a:pos x="34" y="59"/>
                  </a:cxn>
                  <a:cxn ang="0">
                    <a:pos x="37" y="51"/>
                  </a:cxn>
                  <a:cxn ang="0">
                    <a:pos x="35" y="48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6" y="21"/>
                  </a:cxn>
                  <a:cxn ang="0">
                    <a:pos x="0" y="6"/>
                  </a:cxn>
                  <a:cxn ang="0">
                    <a:pos x="0" y="4"/>
                  </a:cxn>
                </a:cxnLst>
                <a:rect l="0" t="0" r="r" b="b"/>
                <a:pathLst>
                  <a:path w="77" h="85">
                    <a:moveTo>
                      <a:pt x="0" y="4"/>
                    </a:moveTo>
                    <a:lnTo>
                      <a:pt x="3" y="4"/>
                    </a:lnTo>
                    <a:lnTo>
                      <a:pt x="26" y="5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1" y="6"/>
                    </a:lnTo>
                    <a:lnTo>
                      <a:pt x="55" y="15"/>
                    </a:lnTo>
                    <a:lnTo>
                      <a:pt x="64" y="21"/>
                    </a:lnTo>
                    <a:lnTo>
                      <a:pt x="64" y="32"/>
                    </a:lnTo>
                    <a:lnTo>
                      <a:pt x="62" y="47"/>
                    </a:lnTo>
                    <a:lnTo>
                      <a:pt x="64" y="57"/>
                    </a:lnTo>
                    <a:lnTo>
                      <a:pt x="72" y="78"/>
                    </a:lnTo>
                    <a:lnTo>
                      <a:pt x="77" y="85"/>
                    </a:lnTo>
                    <a:lnTo>
                      <a:pt x="62" y="85"/>
                    </a:lnTo>
                    <a:lnTo>
                      <a:pt x="51" y="83"/>
                    </a:lnTo>
                    <a:lnTo>
                      <a:pt x="48" y="73"/>
                    </a:lnTo>
                    <a:lnTo>
                      <a:pt x="42" y="70"/>
                    </a:lnTo>
                    <a:lnTo>
                      <a:pt x="34" y="64"/>
                    </a:lnTo>
                    <a:lnTo>
                      <a:pt x="34" y="59"/>
                    </a:lnTo>
                    <a:lnTo>
                      <a:pt x="37" y="51"/>
                    </a:lnTo>
                    <a:lnTo>
                      <a:pt x="35" y="48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6" y="21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75"/>
              <p:cNvSpPr>
                <a:spLocks noChangeAspect="1"/>
              </p:cNvSpPr>
              <p:nvPr/>
            </p:nvSpPr>
            <p:spPr bwMode="gray">
              <a:xfrm>
                <a:off x="3853" y="2356"/>
                <a:ext cx="13" cy="1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11" y="2"/>
                  </a:cxn>
                  <a:cxn ang="0">
                    <a:pos x="24" y="11"/>
                  </a:cxn>
                  <a:cxn ang="0">
                    <a:pos x="27" y="17"/>
                  </a:cxn>
                  <a:cxn ang="0">
                    <a:pos x="33" y="18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60" y="19"/>
                  </a:cxn>
                  <a:cxn ang="0">
                    <a:pos x="63" y="21"/>
                  </a:cxn>
                  <a:cxn ang="0">
                    <a:pos x="63" y="33"/>
                  </a:cxn>
                  <a:cxn ang="0">
                    <a:pos x="60" y="44"/>
                  </a:cxn>
                  <a:cxn ang="0">
                    <a:pos x="52" y="49"/>
                  </a:cxn>
                  <a:cxn ang="0">
                    <a:pos x="44" y="59"/>
                  </a:cxn>
                  <a:cxn ang="0">
                    <a:pos x="36" y="65"/>
                  </a:cxn>
                  <a:cxn ang="0">
                    <a:pos x="32" y="67"/>
                  </a:cxn>
                  <a:cxn ang="0">
                    <a:pos x="23" y="68"/>
                  </a:cxn>
                  <a:cxn ang="0">
                    <a:pos x="11" y="73"/>
                  </a:cxn>
                  <a:cxn ang="0">
                    <a:pos x="3" y="83"/>
                  </a:cxn>
                  <a:cxn ang="0">
                    <a:pos x="1" y="71"/>
                  </a:cxn>
                  <a:cxn ang="0">
                    <a:pos x="1" y="59"/>
                  </a:cxn>
                  <a:cxn ang="0">
                    <a:pos x="3" y="45"/>
                  </a:cxn>
                  <a:cxn ang="0">
                    <a:pos x="6" y="17"/>
                  </a:cxn>
                  <a:cxn ang="0">
                    <a:pos x="4" y="11"/>
                  </a:cxn>
                  <a:cxn ang="0">
                    <a:pos x="0" y="6"/>
                  </a:cxn>
                  <a:cxn ang="0">
                    <a:pos x="0" y="1"/>
                  </a:cxn>
                </a:cxnLst>
                <a:rect l="0" t="0" r="r" b="b"/>
                <a:pathLst>
                  <a:path w="63" h="83">
                    <a:moveTo>
                      <a:pt x="0" y="1"/>
                    </a:moveTo>
                    <a:lnTo>
                      <a:pt x="2" y="0"/>
                    </a:lnTo>
                    <a:lnTo>
                      <a:pt x="11" y="2"/>
                    </a:lnTo>
                    <a:lnTo>
                      <a:pt x="24" y="11"/>
                    </a:lnTo>
                    <a:lnTo>
                      <a:pt x="27" y="17"/>
                    </a:lnTo>
                    <a:lnTo>
                      <a:pt x="33" y="18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60" y="19"/>
                    </a:lnTo>
                    <a:lnTo>
                      <a:pt x="63" y="21"/>
                    </a:lnTo>
                    <a:lnTo>
                      <a:pt x="63" y="33"/>
                    </a:lnTo>
                    <a:lnTo>
                      <a:pt x="60" y="44"/>
                    </a:lnTo>
                    <a:lnTo>
                      <a:pt x="52" y="49"/>
                    </a:lnTo>
                    <a:lnTo>
                      <a:pt x="44" y="59"/>
                    </a:lnTo>
                    <a:lnTo>
                      <a:pt x="36" y="65"/>
                    </a:lnTo>
                    <a:lnTo>
                      <a:pt x="32" y="67"/>
                    </a:lnTo>
                    <a:lnTo>
                      <a:pt x="23" y="68"/>
                    </a:lnTo>
                    <a:lnTo>
                      <a:pt x="11" y="73"/>
                    </a:lnTo>
                    <a:lnTo>
                      <a:pt x="3" y="83"/>
                    </a:lnTo>
                    <a:lnTo>
                      <a:pt x="1" y="71"/>
                    </a:lnTo>
                    <a:lnTo>
                      <a:pt x="1" y="59"/>
                    </a:lnTo>
                    <a:lnTo>
                      <a:pt x="3" y="45"/>
                    </a:lnTo>
                    <a:lnTo>
                      <a:pt x="6" y="17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76"/>
              <p:cNvSpPr>
                <a:spLocks noChangeAspect="1"/>
              </p:cNvSpPr>
              <p:nvPr/>
            </p:nvSpPr>
            <p:spPr bwMode="gray">
              <a:xfrm>
                <a:off x="3858" y="2367"/>
                <a:ext cx="12" cy="21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39" y="0"/>
                  </a:cxn>
                  <a:cxn ang="0">
                    <a:pos x="43" y="1"/>
                  </a:cxn>
                  <a:cxn ang="0">
                    <a:pos x="59" y="5"/>
                  </a:cxn>
                  <a:cxn ang="0">
                    <a:pos x="59" y="14"/>
                  </a:cxn>
                  <a:cxn ang="0">
                    <a:pos x="57" y="25"/>
                  </a:cxn>
                  <a:cxn ang="0">
                    <a:pos x="52" y="30"/>
                  </a:cxn>
                  <a:cxn ang="0">
                    <a:pos x="51" y="41"/>
                  </a:cxn>
                  <a:cxn ang="0">
                    <a:pos x="41" y="62"/>
                  </a:cxn>
                  <a:cxn ang="0">
                    <a:pos x="40" y="75"/>
                  </a:cxn>
                  <a:cxn ang="0">
                    <a:pos x="41" y="83"/>
                  </a:cxn>
                  <a:cxn ang="0">
                    <a:pos x="44" y="90"/>
                  </a:cxn>
                  <a:cxn ang="0">
                    <a:pos x="43" y="101"/>
                  </a:cxn>
                  <a:cxn ang="0">
                    <a:pos x="34" y="107"/>
                  </a:cxn>
                  <a:cxn ang="0">
                    <a:pos x="25" y="97"/>
                  </a:cxn>
                  <a:cxn ang="0">
                    <a:pos x="19" y="89"/>
                  </a:cxn>
                  <a:cxn ang="0">
                    <a:pos x="13" y="86"/>
                  </a:cxn>
                  <a:cxn ang="0">
                    <a:pos x="6" y="79"/>
                  </a:cxn>
                  <a:cxn ang="0">
                    <a:pos x="0" y="69"/>
                  </a:cxn>
                  <a:cxn ang="0">
                    <a:pos x="3" y="57"/>
                  </a:cxn>
                  <a:cxn ang="0">
                    <a:pos x="18" y="51"/>
                  </a:cxn>
                  <a:cxn ang="0">
                    <a:pos x="22" y="42"/>
                  </a:cxn>
                  <a:cxn ang="0">
                    <a:pos x="22" y="25"/>
                  </a:cxn>
                  <a:cxn ang="0">
                    <a:pos x="27" y="10"/>
                  </a:cxn>
                  <a:cxn ang="0">
                    <a:pos x="29" y="8"/>
                  </a:cxn>
                </a:cxnLst>
                <a:rect l="0" t="0" r="r" b="b"/>
                <a:pathLst>
                  <a:path w="59" h="107">
                    <a:moveTo>
                      <a:pt x="29" y="8"/>
                    </a:moveTo>
                    <a:lnTo>
                      <a:pt x="39" y="0"/>
                    </a:lnTo>
                    <a:lnTo>
                      <a:pt x="43" y="1"/>
                    </a:lnTo>
                    <a:lnTo>
                      <a:pt x="59" y="5"/>
                    </a:lnTo>
                    <a:lnTo>
                      <a:pt x="59" y="14"/>
                    </a:lnTo>
                    <a:lnTo>
                      <a:pt x="57" y="25"/>
                    </a:lnTo>
                    <a:lnTo>
                      <a:pt x="52" y="30"/>
                    </a:lnTo>
                    <a:lnTo>
                      <a:pt x="51" y="41"/>
                    </a:lnTo>
                    <a:lnTo>
                      <a:pt x="41" y="62"/>
                    </a:lnTo>
                    <a:lnTo>
                      <a:pt x="40" y="75"/>
                    </a:lnTo>
                    <a:lnTo>
                      <a:pt x="41" y="83"/>
                    </a:lnTo>
                    <a:lnTo>
                      <a:pt x="44" y="90"/>
                    </a:lnTo>
                    <a:lnTo>
                      <a:pt x="43" y="101"/>
                    </a:lnTo>
                    <a:lnTo>
                      <a:pt x="34" y="107"/>
                    </a:lnTo>
                    <a:lnTo>
                      <a:pt x="25" y="97"/>
                    </a:lnTo>
                    <a:lnTo>
                      <a:pt x="19" y="89"/>
                    </a:lnTo>
                    <a:lnTo>
                      <a:pt x="13" y="86"/>
                    </a:lnTo>
                    <a:lnTo>
                      <a:pt x="6" y="79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18" y="51"/>
                    </a:lnTo>
                    <a:lnTo>
                      <a:pt x="22" y="42"/>
                    </a:lnTo>
                    <a:lnTo>
                      <a:pt x="22" y="25"/>
                    </a:lnTo>
                    <a:lnTo>
                      <a:pt x="27" y="10"/>
                    </a:lnTo>
                    <a:lnTo>
                      <a:pt x="2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77"/>
              <p:cNvSpPr>
                <a:spLocks noChangeAspect="1"/>
              </p:cNvSpPr>
              <p:nvPr/>
            </p:nvSpPr>
            <p:spPr bwMode="gray">
              <a:xfrm>
                <a:off x="3879" y="2361"/>
                <a:ext cx="1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6" y="8"/>
                  </a:cxn>
                  <a:cxn ang="0">
                    <a:pos x="11" y="6"/>
                  </a:cxn>
                  <a:cxn ang="0">
                    <a:pos x="16" y="8"/>
                  </a:cxn>
                  <a:cxn ang="0">
                    <a:pos x="29" y="7"/>
                  </a:cxn>
                  <a:cxn ang="0">
                    <a:pos x="37" y="18"/>
                  </a:cxn>
                  <a:cxn ang="0">
                    <a:pos x="38" y="43"/>
                  </a:cxn>
                  <a:cxn ang="0">
                    <a:pos x="43" y="51"/>
                  </a:cxn>
                  <a:cxn ang="0">
                    <a:pos x="48" y="64"/>
                  </a:cxn>
                  <a:cxn ang="0">
                    <a:pos x="51" y="69"/>
                  </a:cxn>
                  <a:cxn ang="0">
                    <a:pos x="44" y="72"/>
                  </a:cxn>
                  <a:cxn ang="0">
                    <a:pos x="38" y="70"/>
                  </a:cxn>
                  <a:cxn ang="0">
                    <a:pos x="37" y="81"/>
                  </a:cxn>
                  <a:cxn ang="0">
                    <a:pos x="29" y="78"/>
                  </a:cxn>
                  <a:cxn ang="0">
                    <a:pos x="26" y="67"/>
                  </a:cxn>
                  <a:cxn ang="0">
                    <a:pos x="26" y="43"/>
                  </a:cxn>
                  <a:cxn ang="0">
                    <a:pos x="19" y="30"/>
                  </a:cxn>
                  <a:cxn ang="0">
                    <a:pos x="8" y="34"/>
                  </a:cxn>
                  <a:cxn ang="0">
                    <a:pos x="6" y="22"/>
                  </a:cxn>
                  <a:cxn ang="0">
                    <a:pos x="3" y="10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51" h="81">
                    <a:moveTo>
                      <a:pt x="0" y="0"/>
                    </a:moveTo>
                    <a:lnTo>
                      <a:pt x="2" y="5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6" y="8"/>
                    </a:lnTo>
                    <a:lnTo>
                      <a:pt x="29" y="7"/>
                    </a:lnTo>
                    <a:lnTo>
                      <a:pt x="37" y="18"/>
                    </a:lnTo>
                    <a:lnTo>
                      <a:pt x="38" y="43"/>
                    </a:lnTo>
                    <a:lnTo>
                      <a:pt x="43" y="51"/>
                    </a:lnTo>
                    <a:lnTo>
                      <a:pt x="48" y="64"/>
                    </a:lnTo>
                    <a:lnTo>
                      <a:pt x="51" y="69"/>
                    </a:lnTo>
                    <a:lnTo>
                      <a:pt x="44" y="72"/>
                    </a:lnTo>
                    <a:lnTo>
                      <a:pt x="38" y="70"/>
                    </a:lnTo>
                    <a:lnTo>
                      <a:pt x="37" y="81"/>
                    </a:lnTo>
                    <a:lnTo>
                      <a:pt x="29" y="78"/>
                    </a:lnTo>
                    <a:lnTo>
                      <a:pt x="26" y="67"/>
                    </a:lnTo>
                    <a:lnTo>
                      <a:pt x="26" y="43"/>
                    </a:lnTo>
                    <a:lnTo>
                      <a:pt x="19" y="30"/>
                    </a:lnTo>
                    <a:lnTo>
                      <a:pt x="8" y="34"/>
                    </a:lnTo>
                    <a:lnTo>
                      <a:pt x="6" y="22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78"/>
              <p:cNvSpPr>
                <a:spLocks noChangeAspect="1"/>
              </p:cNvSpPr>
              <p:nvPr/>
            </p:nvSpPr>
            <p:spPr bwMode="gray">
              <a:xfrm>
                <a:off x="3869" y="2363"/>
                <a:ext cx="7" cy="2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7" y="0"/>
                  </a:cxn>
                  <a:cxn ang="0">
                    <a:pos x="38" y="5"/>
                  </a:cxn>
                  <a:cxn ang="0">
                    <a:pos x="37" y="10"/>
                  </a:cxn>
                  <a:cxn ang="0">
                    <a:pos x="37" y="33"/>
                  </a:cxn>
                  <a:cxn ang="0">
                    <a:pos x="36" y="48"/>
                  </a:cxn>
                  <a:cxn ang="0">
                    <a:pos x="24" y="58"/>
                  </a:cxn>
                  <a:cxn ang="0">
                    <a:pos x="15" y="75"/>
                  </a:cxn>
                  <a:cxn ang="0">
                    <a:pos x="10" y="86"/>
                  </a:cxn>
                  <a:cxn ang="0">
                    <a:pos x="6" y="96"/>
                  </a:cxn>
                  <a:cxn ang="0">
                    <a:pos x="3" y="99"/>
                  </a:cxn>
                  <a:cxn ang="0">
                    <a:pos x="0" y="87"/>
                  </a:cxn>
                  <a:cxn ang="0">
                    <a:pos x="0" y="78"/>
                  </a:cxn>
                  <a:cxn ang="0">
                    <a:pos x="8" y="58"/>
                  </a:cxn>
                  <a:cxn ang="0">
                    <a:pos x="17" y="41"/>
                  </a:cxn>
                  <a:cxn ang="0">
                    <a:pos x="26" y="21"/>
                  </a:cxn>
                  <a:cxn ang="0">
                    <a:pos x="31" y="5"/>
                  </a:cxn>
                  <a:cxn ang="0">
                    <a:pos x="35" y="2"/>
                  </a:cxn>
                </a:cxnLst>
                <a:rect l="0" t="0" r="r" b="b"/>
                <a:pathLst>
                  <a:path w="38" h="99">
                    <a:moveTo>
                      <a:pt x="35" y="2"/>
                    </a:moveTo>
                    <a:lnTo>
                      <a:pt x="37" y="0"/>
                    </a:lnTo>
                    <a:lnTo>
                      <a:pt x="38" y="5"/>
                    </a:lnTo>
                    <a:lnTo>
                      <a:pt x="37" y="10"/>
                    </a:lnTo>
                    <a:lnTo>
                      <a:pt x="37" y="33"/>
                    </a:lnTo>
                    <a:lnTo>
                      <a:pt x="36" y="48"/>
                    </a:lnTo>
                    <a:lnTo>
                      <a:pt x="24" y="58"/>
                    </a:lnTo>
                    <a:lnTo>
                      <a:pt x="15" y="75"/>
                    </a:lnTo>
                    <a:lnTo>
                      <a:pt x="10" y="86"/>
                    </a:lnTo>
                    <a:lnTo>
                      <a:pt x="6" y="96"/>
                    </a:lnTo>
                    <a:lnTo>
                      <a:pt x="3" y="99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8" y="58"/>
                    </a:lnTo>
                    <a:lnTo>
                      <a:pt x="17" y="41"/>
                    </a:lnTo>
                    <a:lnTo>
                      <a:pt x="26" y="21"/>
                    </a:lnTo>
                    <a:lnTo>
                      <a:pt x="31" y="5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79"/>
              <p:cNvSpPr>
                <a:spLocks noChangeAspect="1"/>
              </p:cNvSpPr>
              <p:nvPr/>
            </p:nvSpPr>
            <p:spPr bwMode="gray">
              <a:xfrm>
                <a:off x="3874" y="2375"/>
                <a:ext cx="8" cy="7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20" y="0"/>
                  </a:cxn>
                  <a:cxn ang="0">
                    <a:pos x="32" y="5"/>
                  </a:cxn>
                  <a:cxn ang="0">
                    <a:pos x="39" y="3"/>
                  </a:cxn>
                  <a:cxn ang="0">
                    <a:pos x="39" y="14"/>
                  </a:cxn>
                  <a:cxn ang="0">
                    <a:pos x="38" y="18"/>
                  </a:cxn>
                  <a:cxn ang="0">
                    <a:pos x="39" y="24"/>
                  </a:cxn>
                  <a:cxn ang="0">
                    <a:pos x="37" y="27"/>
                  </a:cxn>
                  <a:cxn ang="0">
                    <a:pos x="22" y="31"/>
                  </a:cxn>
                  <a:cxn ang="0">
                    <a:pos x="7" y="30"/>
                  </a:cxn>
                  <a:cxn ang="0">
                    <a:pos x="4" y="26"/>
                  </a:cxn>
                  <a:cxn ang="0">
                    <a:pos x="0" y="18"/>
                  </a:cxn>
                </a:cxnLst>
                <a:rect l="0" t="0" r="r" b="b"/>
                <a:pathLst>
                  <a:path w="39" h="31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20" y="0"/>
                    </a:lnTo>
                    <a:lnTo>
                      <a:pt x="32" y="5"/>
                    </a:lnTo>
                    <a:lnTo>
                      <a:pt x="39" y="3"/>
                    </a:lnTo>
                    <a:lnTo>
                      <a:pt x="39" y="14"/>
                    </a:lnTo>
                    <a:lnTo>
                      <a:pt x="38" y="18"/>
                    </a:lnTo>
                    <a:lnTo>
                      <a:pt x="39" y="24"/>
                    </a:lnTo>
                    <a:lnTo>
                      <a:pt x="37" y="27"/>
                    </a:lnTo>
                    <a:lnTo>
                      <a:pt x="22" y="31"/>
                    </a:lnTo>
                    <a:lnTo>
                      <a:pt x="7" y="30"/>
                    </a:lnTo>
                    <a:lnTo>
                      <a:pt x="4" y="2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80"/>
              <p:cNvSpPr>
                <a:spLocks noChangeAspect="1"/>
              </p:cNvSpPr>
              <p:nvPr/>
            </p:nvSpPr>
            <p:spPr bwMode="gray">
              <a:xfrm>
                <a:off x="3853" y="2380"/>
                <a:ext cx="51" cy="46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07" y="10"/>
                  </a:cxn>
                  <a:cxn ang="0">
                    <a:pos x="224" y="26"/>
                  </a:cxn>
                  <a:cxn ang="0">
                    <a:pos x="233" y="33"/>
                  </a:cxn>
                  <a:cxn ang="0">
                    <a:pos x="240" y="51"/>
                  </a:cxn>
                  <a:cxn ang="0">
                    <a:pos x="242" y="70"/>
                  </a:cxn>
                  <a:cxn ang="0">
                    <a:pos x="246" y="86"/>
                  </a:cxn>
                  <a:cxn ang="0">
                    <a:pos x="250" y="110"/>
                  </a:cxn>
                  <a:cxn ang="0">
                    <a:pos x="254" y="142"/>
                  </a:cxn>
                  <a:cxn ang="0">
                    <a:pos x="243" y="152"/>
                  </a:cxn>
                  <a:cxn ang="0">
                    <a:pos x="238" y="185"/>
                  </a:cxn>
                  <a:cxn ang="0">
                    <a:pos x="227" y="167"/>
                  </a:cxn>
                  <a:cxn ang="0">
                    <a:pos x="221" y="142"/>
                  </a:cxn>
                  <a:cxn ang="0">
                    <a:pos x="212" y="131"/>
                  </a:cxn>
                  <a:cxn ang="0">
                    <a:pos x="192" y="158"/>
                  </a:cxn>
                  <a:cxn ang="0">
                    <a:pos x="197" y="179"/>
                  </a:cxn>
                  <a:cxn ang="0">
                    <a:pos x="206" y="201"/>
                  </a:cxn>
                  <a:cxn ang="0">
                    <a:pos x="194" y="227"/>
                  </a:cxn>
                  <a:cxn ang="0">
                    <a:pos x="184" y="211"/>
                  </a:cxn>
                  <a:cxn ang="0">
                    <a:pos x="174" y="211"/>
                  </a:cxn>
                  <a:cxn ang="0">
                    <a:pos x="156" y="210"/>
                  </a:cxn>
                  <a:cxn ang="0">
                    <a:pos x="125" y="189"/>
                  </a:cxn>
                  <a:cxn ang="0">
                    <a:pos x="119" y="171"/>
                  </a:cxn>
                  <a:cxn ang="0">
                    <a:pos x="113" y="150"/>
                  </a:cxn>
                  <a:cxn ang="0">
                    <a:pos x="125" y="126"/>
                  </a:cxn>
                  <a:cxn ang="0">
                    <a:pos x="105" y="108"/>
                  </a:cxn>
                  <a:cxn ang="0">
                    <a:pos x="89" y="104"/>
                  </a:cxn>
                  <a:cxn ang="0">
                    <a:pos x="81" y="125"/>
                  </a:cxn>
                  <a:cxn ang="0">
                    <a:pos x="68" y="121"/>
                  </a:cxn>
                  <a:cxn ang="0">
                    <a:pos x="55" y="126"/>
                  </a:cxn>
                  <a:cxn ang="0">
                    <a:pos x="50" y="123"/>
                  </a:cxn>
                  <a:cxn ang="0">
                    <a:pos x="39" y="112"/>
                  </a:cxn>
                  <a:cxn ang="0">
                    <a:pos x="16" y="153"/>
                  </a:cxn>
                  <a:cxn ang="0">
                    <a:pos x="3" y="155"/>
                  </a:cxn>
                  <a:cxn ang="0">
                    <a:pos x="7" y="121"/>
                  </a:cxn>
                  <a:cxn ang="0">
                    <a:pos x="22" y="93"/>
                  </a:cxn>
                  <a:cxn ang="0">
                    <a:pos x="56" y="76"/>
                  </a:cxn>
                  <a:cxn ang="0">
                    <a:pos x="73" y="64"/>
                  </a:cxn>
                  <a:cxn ang="0">
                    <a:pos x="99" y="64"/>
                  </a:cxn>
                  <a:cxn ang="0">
                    <a:pos x="98" y="94"/>
                  </a:cxn>
                  <a:cxn ang="0">
                    <a:pos x="127" y="69"/>
                  </a:cxn>
                  <a:cxn ang="0">
                    <a:pos x="146" y="66"/>
                  </a:cxn>
                  <a:cxn ang="0">
                    <a:pos x="153" y="49"/>
                  </a:cxn>
                  <a:cxn ang="0">
                    <a:pos x="169" y="46"/>
                  </a:cxn>
                  <a:cxn ang="0">
                    <a:pos x="189" y="43"/>
                  </a:cxn>
                  <a:cxn ang="0">
                    <a:pos x="194" y="26"/>
                  </a:cxn>
                  <a:cxn ang="0">
                    <a:pos x="191" y="1"/>
                  </a:cxn>
                </a:cxnLst>
                <a:rect l="0" t="0" r="r" b="b"/>
                <a:pathLst>
                  <a:path w="254" h="227">
                    <a:moveTo>
                      <a:pt x="191" y="1"/>
                    </a:moveTo>
                    <a:lnTo>
                      <a:pt x="190" y="0"/>
                    </a:lnTo>
                    <a:lnTo>
                      <a:pt x="200" y="0"/>
                    </a:lnTo>
                    <a:lnTo>
                      <a:pt x="207" y="10"/>
                    </a:lnTo>
                    <a:lnTo>
                      <a:pt x="215" y="13"/>
                    </a:lnTo>
                    <a:lnTo>
                      <a:pt x="224" y="26"/>
                    </a:lnTo>
                    <a:lnTo>
                      <a:pt x="229" y="26"/>
                    </a:lnTo>
                    <a:lnTo>
                      <a:pt x="233" y="33"/>
                    </a:lnTo>
                    <a:lnTo>
                      <a:pt x="240" y="46"/>
                    </a:lnTo>
                    <a:lnTo>
                      <a:pt x="240" y="51"/>
                    </a:lnTo>
                    <a:lnTo>
                      <a:pt x="231" y="64"/>
                    </a:lnTo>
                    <a:lnTo>
                      <a:pt x="242" y="70"/>
                    </a:lnTo>
                    <a:lnTo>
                      <a:pt x="242" y="81"/>
                    </a:lnTo>
                    <a:lnTo>
                      <a:pt x="246" y="86"/>
                    </a:lnTo>
                    <a:lnTo>
                      <a:pt x="248" y="104"/>
                    </a:lnTo>
                    <a:lnTo>
                      <a:pt x="250" y="110"/>
                    </a:lnTo>
                    <a:lnTo>
                      <a:pt x="254" y="124"/>
                    </a:lnTo>
                    <a:lnTo>
                      <a:pt x="254" y="142"/>
                    </a:lnTo>
                    <a:lnTo>
                      <a:pt x="249" y="150"/>
                    </a:lnTo>
                    <a:lnTo>
                      <a:pt x="243" y="152"/>
                    </a:lnTo>
                    <a:lnTo>
                      <a:pt x="238" y="161"/>
                    </a:lnTo>
                    <a:lnTo>
                      <a:pt x="238" y="185"/>
                    </a:lnTo>
                    <a:lnTo>
                      <a:pt x="231" y="179"/>
                    </a:lnTo>
                    <a:lnTo>
                      <a:pt x="227" y="167"/>
                    </a:lnTo>
                    <a:lnTo>
                      <a:pt x="227" y="151"/>
                    </a:lnTo>
                    <a:lnTo>
                      <a:pt x="221" y="142"/>
                    </a:lnTo>
                    <a:lnTo>
                      <a:pt x="217" y="134"/>
                    </a:lnTo>
                    <a:lnTo>
                      <a:pt x="212" y="131"/>
                    </a:lnTo>
                    <a:lnTo>
                      <a:pt x="207" y="135"/>
                    </a:lnTo>
                    <a:lnTo>
                      <a:pt x="192" y="158"/>
                    </a:lnTo>
                    <a:lnTo>
                      <a:pt x="191" y="172"/>
                    </a:lnTo>
                    <a:lnTo>
                      <a:pt x="197" y="179"/>
                    </a:lnTo>
                    <a:lnTo>
                      <a:pt x="202" y="189"/>
                    </a:lnTo>
                    <a:lnTo>
                      <a:pt x="206" y="201"/>
                    </a:lnTo>
                    <a:lnTo>
                      <a:pt x="206" y="207"/>
                    </a:lnTo>
                    <a:lnTo>
                      <a:pt x="194" y="227"/>
                    </a:lnTo>
                    <a:lnTo>
                      <a:pt x="186" y="223"/>
                    </a:lnTo>
                    <a:lnTo>
                      <a:pt x="184" y="211"/>
                    </a:lnTo>
                    <a:lnTo>
                      <a:pt x="183" y="205"/>
                    </a:lnTo>
                    <a:lnTo>
                      <a:pt x="174" y="211"/>
                    </a:lnTo>
                    <a:lnTo>
                      <a:pt x="164" y="212"/>
                    </a:lnTo>
                    <a:lnTo>
                      <a:pt x="156" y="210"/>
                    </a:lnTo>
                    <a:lnTo>
                      <a:pt x="133" y="199"/>
                    </a:lnTo>
                    <a:lnTo>
                      <a:pt x="125" y="189"/>
                    </a:lnTo>
                    <a:lnTo>
                      <a:pt x="120" y="182"/>
                    </a:lnTo>
                    <a:lnTo>
                      <a:pt x="119" y="171"/>
                    </a:lnTo>
                    <a:lnTo>
                      <a:pt x="116" y="162"/>
                    </a:lnTo>
                    <a:lnTo>
                      <a:pt x="113" y="150"/>
                    </a:lnTo>
                    <a:lnTo>
                      <a:pt x="125" y="134"/>
                    </a:lnTo>
                    <a:lnTo>
                      <a:pt x="125" y="126"/>
                    </a:lnTo>
                    <a:lnTo>
                      <a:pt x="116" y="116"/>
                    </a:lnTo>
                    <a:lnTo>
                      <a:pt x="105" y="108"/>
                    </a:lnTo>
                    <a:lnTo>
                      <a:pt x="97" y="104"/>
                    </a:lnTo>
                    <a:lnTo>
                      <a:pt x="89" y="104"/>
                    </a:lnTo>
                    <a:lnTo>
                      <a:pt x="81" y="119"/>
                    </a:lnTo>
                    <a:lnTo>
                      <a:pt x="81" y="125"/>
                    </a:lnTo>
                    <a:lnTo>
                      <a:pt x="73" y="121"/>
                    </a:lnTo>
                    <a:lnTo>
                      <a:pt x="68" y="121"/>
                    </a:lnTo>
                    <a:lnTo>
                      <a:pt x="68" y="114"/>
                    </a:lnTo>
                    <a:lnTo>
                      <a:pt x="55" y="126"/>
                    </a:lnTo>
                    <a:lnTo>
                      <a:pt x="54" y="132"/>
                    </a:lnTo>
                    <a:lnTo>
                      <a:pt x="50" y="123"/>
                    </a:lnTo>
                    <a:lnTo>
                      <a:pt x="47" y="112"/>
                    </a:lnTo>
                    <a:lnTo>
                      <a:pt x="39" y="112"/>
                    </a:lnTo>
                    <a:lnTo>
                      <a:pt x="28" y="124"/>
                    </a:lnTo>
                    <a:lnTo>
                      <a:pt x="16" y="153"/>
                    </a:lnTo>
                    <a:lnTo>
                      <a:pt x="9" y="156"/>
                    </a:lnTo>
                    <a:lnTo>
                      <a:pt x="3" y="155"/>
                    </a:lnTo>
                    <a:lnTo>
                      <a:pt x="0" y="144"/>
                    </a:lnTo>
                    <a:lnTo>
                      <a:pt x="7" y="121"/>
                    </a:lnTo>
                    <a:lnTo>
                      <a:pt x="12" y="104"/>
                    </a:lnTo>
                    <a:lnTo>
                      <a:pt x="22" y="93"/>
                    </a:lnTo>
                    <a:lnTo>
                      <a:pt x="52" y="85"/>
                    </a:lnTo>
                    <a:lnTo>
                      <a:pt x="56" y="76"/>
                    </a:lnTo>
                    <a:lnTo>
                      <a:pt x="63" y="69"/>
                    </a:lnTo>
                    <a:lnTo>
                      <a:pt x="73" y="64"/>
                    </a:lnTo>
                    <a:lnTo>
                      <a:pt x="79" y="56"/>
                    </a:lnTo>
                    <a:lnTo>
                      <a:pt x="99" y="64"/>
                    </a:lnTo>
                    <a:lnTo>
                      <a:pt x="104" y="76"/>
                    </a:lnTo>
                    <a:lnTo>
                      <a:pt x="98" y="94"/>
                    </a:lnTo>
                    <a:lnTo>
                      <a:pt x="120" y="85"/>
                    </a:lnTo>
                    <a:lnTo>
                      <a:pt x="127" y="69"/>
                    </a:lnTo>
                    <a:lnTo>
                      <a:pt x="138" y="64"/>
                    </a:lnTo>
                    <a:lnTo>
                      <a:pt x="146" y="66"/>
                    </a:lnTo>
                    <a:lnTo>
                      <a:pt x="151" y="60"/>
                    </a:lnTo>
                    <a:lnTo>
                      <a:pt x="153" y="49"/>
                    </a:lnTo>
                    <a:lnTo>
                      <a:pt x="158" y="43"/>
                    </a:lnTo>
                    <a:lnTo>
                      <a:pt x="169" y="46"/>
                    </a:lnTo>
                    <a:lnTo>
                      <a:pt x="181" y="40"/>
                    </a:lnTo>
                    <a:lnTo>
                      <a:pt x="189" y="43"/>
                    </a:lnTo>
                    <a:lnTo>
                      <a:pt x="192" y="39"/>
                    </a:lnTo>
                    <a:lnTo>
                      <a:pt x="194" y="26"/>
                    </a:lnTo>
                    <a:lnTo>
                      <a:pt x="191" y="7"/>
                    </a:lnTo>
                    <a:lnTo>
                      <a:pt x="191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34" name="Freeform 81"/>
            <p:cNvSpPr>
              <a:spLocks noChangeAspect="1"/>
            </p:cNvSpPr>
            <p:nvPr/>
          </p:nvSpPr>
          <p:spPr bwMode="gray">
            <a:xfrm>
              <a:off x="7884907" y="4162571"/>
              <a:ext cx="23853" cy="20954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72" y="14"/>
                </a:cxn>
                <a:cxn ang="0">
                  <a:pos x="76" y="21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6" y="37"/>
                </a:cxn>
                <a:cxn ang="0">
                  <a:pos x="70" y="37"/>
                </a:cxn>
                <a:cxn ang="0">
                  <a:pos x="65" y="35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6" y="19"/>
                </a:cxn>
                <a:cxn ang="0">
                  <a:pos x="43" y="24"/>
                </a:cxn>
                <a:cxn ang="0">
                  <a:pos x="41" y="48"/>
                </a:cxn>
                <a:cxn ang="0">
                  <a:pos x="39" y="56"/>
                </a:cxn>
                <a:cxn ang="0">
                  <a:pos x="34" y="58"/>
                </a:cxn>
                <a:cxn ang="0">
                  <a:pos x="29" y="57"/>
                </a:cxn>
                <a:cxn ang="0">
                  <a:pos x="26" y="53"/>
                </a:cxn>
                <a:cxn ang="0">
                  <a:pos x="21" y="48"/>
                </a:cxn>
                <a:cxn ang="0">
                  <a:pos x="17" y="42"/>
                </a:cxn>
                <a:cxn ang="0">
                  <a:pos x="7" y="31"/>
                </a:cxn>
                <a:cxn ang="0">
                  <a:pos x="3" y="29"/>
                </a:cxn>
                <a:cxn ang="0">
                  <a:pos x="0" y="27"/>
                </a:cxn>
                <a:cxn ang="0">
                  <a:pos x="2" y="25"/>
                </a:cxn>
                <a:cxn ang="0">
                  <a:pos x="11" y="22"/>
                </a:cxn>
                <a:cxn ang="0">
                  <a:pos x="26" y="21"/>
                </a:cxn>
                <a:cxn ang="0">
                  <a:pos x="33" y="16"/>
                </a:cxn>
                <a:cxn ang="0">
                  <a:pos x="53" y="0"/>
                </a:cxn>
                <a:cxn ang="0">
                  <a:pos x="55" y="8"/>
                </a:cxn>
                <a:cxn ang="0">
                  <a:pos x="67" y="9"/>
                </a:cxn>
              </a:cxnLst>
              <a:rect l="0" t="0" r="r" b="b"/>
              <a:pathLst>
                <a:path w="77" h="58">
                  <a:moveTo>
                    <a:pt x="67" y="9"/>
                  </a:moveTo>
                  <a:lnTo>
                    <a:pt x="72" y="14"/>
                  </a:lnTo>
                  <a:lnTo>
                    <a:pt x="76" y="21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65" y="35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4"/>
                  </a:lnTo>
                  <a:lnTo>
                    <a:pt x="41" y="48"/>
                  </a:lnTo>
                  <a:lnTo>
                    <a:pt x="39" y="56"/>
                  </a:lnTo>
                  <a:lnTo>
                    <a:pt x="34" y="58"/>
                  </a:lnTo>
                  <a:lnTo>
                    <a:pt x="29" y="57"/>
                  </a:lnTo>
                  <a:lnTo>
                    <a:pt x="26" y="53"/>
                  </a:lnTo>
                  <a:lnTo>
                    <a:pt x="21" y="48"/>
                  </a:lnTo>
                  <a:lnTo>
                    <a:pt x="17" y="42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1" y="22"/>
                  </a:lnTo>
                  <a:lnTo>
                    <a:pt x="26" y="21"/>
                  </a:lnTo>
                  <a:lnTo>
                    <a:pt x="33" y="16"/>
                  </a:lnTo>
                  <a:lnTo>
                    <a:pt x="53" y="0"/>
                  </a:lnTo>
                  <a:lnTo>
                    <a:pt x="55" y="8"/>
                  </a:lnTo>
                  <a:lnTo>
                    <a:pt x="67" y="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82"/>
            <p:cNvSpPr>
              <a:spLocks noChangeAspect="1"/>
            </p:cNvSpPr>
            <p:nvPr/>
          </p:nvSpPr>
          <p:spPr bwMode="gray">
            <a:xfrm>
              <a:off x="7921481" y="4321469"/>
              <a:ext cx="4771" cy="15716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9" y="0"/>
                </a:cxn>
                <a:cxn ang="0">
                  <a:pos x="11" y="10"/>
                </a:cxn>
                <a:cxn ang="0">
                  <a:pos x="13" y="26"/>
                </a:cxn>
                <a:cxn ang="0">
                  <a:pos x="15" y="33"/>
                </a:cxn>
                <a:cxn ang="0">
                  <a:pos x="9" y="41"/>
                </a:cxn>
                <a:cxn ang="0">
                  <a:pos x="4" y="42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8" y="1"/>
                </a:cxn>
              </a:cxnLst>
              <a:rect l="0" t="0" r="r" b="b"/>
              <a:pathLst>
                <a:path w="15" h="42">
                  <a:moveTo>
                    <a:pt x="8" y="1"/>
                  </a:moveTo>
                  <a:lnTo>
                    <a:pt x="9" y="0"/>
                  </a:lnTo>
                  <a:lnTo>
                    <a:pt x="11" y="10"/>
                  </a:lnTo>
                  <a:lnTo>
                    <a:pt x="13" y="26"/>
                  </a:lnTo>
                  <a:lnTo>
                    <a:pt x="15" y="33"/>
                  </a:lnTo>
                  <a:lnTo>
                    <a:pt x="9" y="41"/>
                  </a:lnTo>
                  <a:lnTo>
                    <a:pt x="4" y="42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3" y="4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83"/>
            <p:cNvSpPr>
              <a:spLocks noChangeAspect="1"/>
            </p:cNvSpPr>
            <p:nvPr/>
          </p:nvSpPr>
          <p:spPr bwMode="gray">
            <a:xfrm>
              <a:off x="8072544" y="4419252"/>
              <a:ext cx="42934" cy="20954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" y="38"/>
                </a:cxn>
                <a:cxn ang="0">
                  <a:pos x="11" y="29"/>
                </a:cxn>
                <a:cxn ang="0">
                  <a:pos x="18" y="17"/>
                </a:cxn>
                <a:cxn ang="0">
                  <a:pos x="27" y="16"/>
                </a:cxn>
                <a:cxn ang="0">
                  <a:pos x="55" y="11"/>
                </a:cxn>
                <a:cxn ang="0">
                  <a:pos x="61" y="7"/>
                </a:cxn>
                <a:cxn ang="0">
                  <a:pos x="71" y="10"/>
                </a:cxn>
                <a:cxn ang="0">
                  <a:pos x="98" y="7"/>
                </a:cxn>
                <a:cxn ang="0">
                  <a:pos x="109" y="3"/>
                </a:cxn>
                <a:cxn ang="0">
                  <a:pos x="118" y="2"/>
                </a:cxn>
                <a:cxn ang="0">
                  <a:pos x="124" y="0"/>
                </a:cxn>
                <a:cxn ang="0">
                  <a:pos x="132" y="2"/>
                </a:cxn>
                <a:cxn ang="0">
                  <a:pos x="133" y="6"/>
                </a:cxn>
                <a:cxn ang="0">
                  <a:pos x="129" y="19"/>
                </a:cxn>
                <a:cxn ang="0">
                  <a:pos x="113" y="23"/>
                </a:cxn>
                <a:cxn ang="0">
                  <a:pos x="88" y="37"/>
                </a:cxn>
                <a:cxn ang="0">
                  <a:pos x="73" y="40"/>
                </a:cxn>
                <a:cxn ang="0">
                  <a:pos x="61" y="46"/>
                </a:cxn>
                <a:cxn ang="0">
                  <a:pos x="39" y="51"/>
                </a:cxn>
                <a:cxn ang="0">
                  <a:pos x="23" y="61"/>
                </a:cxn>
                <a:cxn ang="0">
                  <a:pos x="18" y="59"/>
                </a:cxn>
                <a:cxn ang="0">
                  <a:pos x="0" y="39"/>
                </a:cxn>
              </a:cxnLst>
              <a:rect l="0" t="0" r="r" b="b"/>
              <a:pathLst>
                <a:path w="133" h="61">
                  <a:moveTo>
                    <a:pt x="0" y="39"/>
                  </a:moveTo>
                  <a:lnTo>
                    <a:pt x="2" y="38"/>
                  </a:lnTo>
                  <a:lnTo>
                    <a:pt x="11" y="29"/>
                  </a:lnTo>
                  <a:lnTo>
                    <a:pt x="18" y="17"/>
                  </a:lnTo>
                  <a:lnTo>
                    <a:pt x="27" y="16"/>
                  </a:lnTo>
                  <a:lnTo>
                    <a:pt x="55" y="11"/>
                  </a:lnTo>
                  <a:lnTo>
                    <a:pt x="61" y="7"/>
                  </a:lnTo>
                  <a:lnTo>
                    <a:pt x="71" y="10"/>
                  </a:lnTo>
                  <a:lnTo>
                    <a:pt x="98" y="7"/>
                  </a:lnTo>
                  <a:lnTo>
                    <a:pt x="109" y="3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2" y="2"/>
                  </a:lnTo>
                  <a:lnTo>
                    <a:pt x="133" y="6"/>
                  </a:lnTo>
                  <a:lnTo>
                    <a:pt x="129" y="19"/>
                  </a:lnTo>
                  <a:lnTo>
                    <a:pt x="113" y="23"/>
                  </a:lnTo>
                  <a:lnTo>
                    <a:pt x="88" y="37"/>
                  </a:lnTo>
                  <a:lnTo>
                    <a:pt x="73" y="40"/>
                  </a:lnTo>
                  <a:lnTo>
                    <a:pt x="61" y="46"/>
                  </a:lnTo>
                  <a:lnTo>
                    <a:pt x="39" y="51"/>
                  </a:lnTo>
                  <a:lnTo>
                    <a:pt x="23" y="61"/>
                  </a:lnTo>
                  <a:lnTo>
                    <a:pt x="18" y="59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84"/>
            <p:cNvSpPr>
              <a:spLocks noChangeAspect="1"/>
            </p:cNvSpPr>
            <p:nvPr/>
          </p:nvSpPr>
          <p:spPr bwMode="gray">
            <a:xfrm>
              <a:off x="8051872" y="4433222"/>
              <a:ext cx="27033" cy="24446"/>
            </a:xfrm>
            <a:custGeom>
              <a:avLst/>
              <a:gdLst/>
              <a:ahLst/>
              <a:cxnLst>
                <a:cxn ang="0">
                  <a:pos x="85" y="20"/>
                </a:cxn>
                <a:cxn ang="0">
                  <a:pos x="85" y="22"/>
                </a:cxn>
                <a:cxn ang="0">
                  <a:pos x="80" y="35"/>
                </a:cxn>
                <a:cxn ang="0">
                  <a:pos x="69" y="46"/>
                </a:cxn>
                <a:cxn ang="0">
                  <a:pos x="63" y="54"/>
                </a:cxn>
                <a:cxn ang="0">
                  <a:pos x="54" y="58"/>
                </a:cxn>
                <a:cxn ang="0">
                  <a:pos x="49" y="60"/>
                </a:cxn>
                <a:cxn ang="0">
                  <a:pos x="40" y="63"/>
                </a:cxn>
                <a:cxn ang="0">
                  <a:pos x="31" y="68"/>
                </a:cxn>
                <a:cxn ang="0">
                  <a:pos x="21" y="70"/>
                </a:cxn>
                <a:cxn ang="0">
                  <a:pos x="15" y="71"/>
                </a:cxn>
                <a:cxn ang="0">
                  <a:pos x="5" y="71"/>
                </a:cxn>
                <a:cxn ang="0">
                  <a:pos x="0" y="66"/>
                </a:cxn>
                <a:cxn ang="0">
                  <a:pos x="8" y="58"/>
                </a:cxn>
                <a:cxn ang="0">
                  <a:pos x="9" y="52"/>
                </a:cxn>
                <a:cxn ang="0">
                  <a:pos x="6" y="46"/>
                </a:cxn>
                <a:cxn ang="0">
                  <a:pos x="8" y="31"/>
                </a:cxn>
                <a:cxn ang="0">
                  <a:pos x="15" y="23"/>
                </a:cxn>
                <a:cxn ang="0">
                  <a:pos x="22" y="17"/>
                </a:cxn>
                <a:cxn ang="0">
                  <a:pos x="32" y="15"/>
                </a:cxn>
                <a:cxn ang="0">
                  <a:pos x="41" y="9"/>
                </a:cxn>
                <a:cxn ang="0">
                  <a:pos x="48" y="6"/>
                </a:cxn>
                <a:cxn ang="0">
                  <a:pos x="53" y="4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85" y="20"/>
                </a:cxn>
              </a:cxnLst>
              <a:rect l="0" t="0" r="r" b="b"/>
              <a:pathLst>
                <a:path w="85" h="71">
                  <a:moveTo>
                    <a:pt x="85" y="20"/>
                  </a:moveTo>
                  <a:lnTo>
                    <a:pt x="85" y="22"/>
                  </a:lnTo>
                  <a:lnTo>
                    <a:pt x="80" y="35"/>
                  </a:lnTo>
                  <a:lnTo>
                    <a:pt x="69" y="46"/>
                  </a:lnTo>
                  <a:lnTo>
                    <a:pt x="63" y="54"/>
                  </a:lnTo>
                  <a:lnTo>
                    <a:pt x="54" y="58"/>
                  </a:lnTo>
                  <a:lnTo>
                    <a:pt x="49" y="60"/>
                  </a:lnTo>
                  <a:lnTo>
                    <a:pt x="40" y="63"/>
                  </a:lnTo>
                  <a:lnTo>
                    <a:pt x="31" y="68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8" y="31"/>
                  </a:lnTo>
                  <a:lnTo>
                    <a:pt x="15" y="23"/>
                  </a:lnTo>
                  <a:lnTo>
                    <a:pt x="22" y="17"/>
                  </a:lnTo>
                  <a:lnTo>
                    <a:pt x="32" y="15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85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85"/>
            <p:cNvSpPr>
              <a:spLocks noChangeAspect="1"/>
            </p:cNvSpPr>
            <p:nvPr/>
          </p:nvSpPr>
          <p:spPr bwMode="gray">
            <a:xfrm>
              <a:off x="8128199" y="4312739"/>
              <a:ext cx="50884" cy="20954"/>
            </a:xfrm>
            <a:custGeom>
              <a:avLst/>
              <a:gdLst/>
              <a:ahLst/>
              <a:cxnLst>
                <a:cxn ang="0">
                  <a:pos x="3" y="38"/>
                </a:cxn>
                <a:cxn ang="0">
                  <a:pos x="1" y="37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7" y="14"/>
                </a:cxn>
                <a:cxn ang="0">
                  <a:pos x="12" y="8"/>
                </a:cxn>
                <a:cxn ang="0">
                  <a:pos x="17" y="3"/>
                </a:cxn>
                <a:cxn ang="0">
                  <a:pos x="43" y="5"/>
                </a:cxn>
                <a:cxn ang="0">
                  <a:pos x="54" y="4"/>
                </a:cxn>
                <a:cxn ang="0">
                  <a:pos x="63" y="2"/>
                </a:cxn>
                <a:cxn ang="0">
                  <a:pos x="70" y="5"/>
                </a:cxn>
                <a:cxn ang="0">
                  <a:pos x="88" y="0"/>
                </a:cxn>
                <a:cxn ang="0">
                  <a:pos x="99" y="4"/>
                </a:cxn>
                <a:cxn ang="0">
                  <a:pos x="108" y="11"/>
                </a:cxn>
                <a:cxn ang="0">
                  <a:pos x="116" y="13"/>
                </a:cxn>
                <a:cxn ang="0">
                  <a:pos x="125" y="13"/>
                </a:cxn>
                <a:cxn ang="0">
                  <a:pos x="132" y="10"/>
                </a:cxn>
                <a:cxn ang="0">
                  <a:pos x="142" y="14"/>
                </a:cxn>
                <a:cxn ang="0">
                  <a:pos x="148" y="30"/>
                </a:cxn>
                <a:cxn ang="0">
                  <a:pos x="152" y="35"/>
                </a:cxn>
                <a:cxn ang="0">
                  <a:pos x="160" y="37"/>
                </a:cxn>
                <a:cxn ang="0">
                  <a:pos x="162" y="50"/>
                </a:cxn>
                <a:cxn ang="0">
                  <a:pos x="157" y="59"/>
                </a:cxn>
                <a:cxn ang="0">
                  <a:pos x="149" y="54"/>
                </a:cxn>
                <a:cxn ang="0">
                  <a:pos x="108" y="32"/>
                </a:cxn>
                <a:cxn ang="0">
                  <a:pos x="98" y="30"/>
                </a:cxn>
                <a:cxn ang="0">
                  <a:pos x="88" y="30"/>
                </a:cxn>
                <a:cxn ang="0">
                  <a:pos x="88" y="35"/>
                </a:cxn>
                <a:cxn ang="0">
                  <a:pos x="83" y="36"/>
                </a:cxn>
                <a:cxn ang="0">
                  <a:pos x="72" y="35"/>
                </a:cxn>
                <a:cxn ang="0">
                  <a:pos x="62" y="34"/>
                </a:cxn>
                <a:cxn ang="0">
                  <a:pos x="54" y="26"/>
                </a:cxn>
                <a:cxn ang="0">
                  <a:pos x="45" y="30"/>
                </a:cxn>
                <a:cxn ang="0">
                  <a:pos x="41" y="35"/>
                </a:cxn>
                <a:cxn ang="0">
                  <a:pos x="34" y="37"/>
                </a:cxn>
                <a:cxn ang="0">
                  <a:pos x="24" y="32"/>
                </a:cxn>
                <a:cxn ang="0">
                  <a:pos x="13" y="21"/>
                </a:cxn>
                <a:cxn ang="0">
                  <a:pos x="11" y="24"/>
                </a:cxn>
                <a:cxn ang="0">
                  <a:pos x="3" y="38"/>
                </a:cxn>
              </a:cxnLst>
              <a:rect l="0" t="0" r="r" b="b"/>
              <a:pathLst>
                <a:path w="162" h="59">
                  <a:moveTo>
                    <a:pt x="3" y="38"/>
                  </a:moveTo>
                  <a:lnTo>
                    <a:pt x="1" y="37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7" y="3"/>
                  </a:lnTo>
                  <a:lnTo>
                    <a:pt x="43" y="5"/>
                  </a:lnTo>
                  <a:lnTo>
                    <a:pt x="54" y="4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88" y="0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6" y="13"/>
                  </a:lnTo>
                  <a:lnTo>
                    <a:pt x="125" y="13"/>
                  </a:lnTo>
                  <a:lnTo>
                    <a:pt x="132" y="10"/>
                  </a:lnTo>
                  <a:lnTo>
                    <a:pt x="142" y="14"/>
                  </a:lnTo>
                  <a:lnTo>
                    <a:pt x="148" y="30"/>
                  </a:lnTo>
                  <a:lnTo>
                    <a:pt x="152" y="35"/>
                  </a:lnTo>
                  <a:lnTo>
                    <a:pt x="160" y="37"/>
                  </a:lnTo>
                  <a:lnTo>
                    <a:pt x="162" y="50"/>
                  </a:lnTo>
                  <a:lnTo>
                    <a:pt x="157" y="59"/>
                  </a:lnTo>
                  <a:lnTo>
                    <a:pt x="149" y="54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5"/>
                  </a:lnTo>
                  <a:lnTo>
                    <a:pt x="83" y="36"/>
                  </a:lnTo>
                  <a:lnTo>
                    <a:pt x="72" y="35"/>
                  </a:lnTo>
                  <a:lnTo>
                    <a:pt x="62" y="34"/>
                  </a:lnTo>
                  <a:lnTo>
                    <a:pt x="54" y="26"/>
                  </a:lnTo>
                  <a:lnTo>
                    <a:pt x="45" y="30"/>
                  </a:lnTo>
                  <a:lnTo>
                    <a:pt x="41" y="35"/>
                  </a:lnTo>
                  <a:lnTo>
                    <a:pt x="34" y="37"/>
                  </a:lnTo>
                  <a:lnTo>
                    <a:pt x="24" y="32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3" y="3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86"/>
            <p:cNvSpPr>
              <a:spLocks noChangeAspect="1"/>
            </p:cNvSpPr>
            <p:nvPr/>
          </p:nvSpPr>
          <p:spPr bwMode="gray">
            <a:xfrm>
              <a:off x="7970775" y="4227178"/>
              <a:ext cx="109720" cy="141437"/>
            </a:xfrm>
            <a:custGeom>
              <a:avLst/>
              <a:gdLst/>
              <a:ahLst/>
              <a:cxnLst>
                <a:cxn ang="0">
                  <a:pos x="141" y="30"/>
                </a:cxn>
                <a:cxn ang="0">
                  <a:pos x="163" y="33"/>
                </a:cxn>
                <a:cxn ang="0">
                  <a:pos x="184" y="36"/>
                </a:cxn>
                <a:cxn ang="0">
                  <a:pos x="205" y="43"/>
                </a:cxn>
                <a:cxn ang="0">
                  <a:pos x="229" y="42"/>
                </a:cxn>
                <a:cxn ang="0">
                  <a:pos x="288" y="42"/>
                </a:cxn>
                <a:cxn ang="0">
                  <a:pos x="325" y="6"/>
                </a:cxn>
                <a:cxn ang="0">
                  <a:pos x="344" y="4"/>
                </a:cxn>
                <a:cxn ang="0">
                  <a:pos x="339" y="30"/>
                </a:cxn>
                <a:cxn ang="0">
                  <a:pos x="303" y="69"/>
                </a:cxn>
                <a:cxn ang="0">
                  <a:pos x="268" y="78"/>
                </a:cxn>
                <a:cxn ang="0">
                  <a:pos x="218" y="68"/>
                </a:cxn>
                <a:cxn ang="0">
                  <a:pos x="164" y="72"/>
                </a:cxn>
                <a:cxn ang="0">
                  <a:pos x="145" y="69"/>
                </a:cxn>
                <a:cxn ang="0">
                  <a:pos x="121" y="72"/>
                </a:cxn>
                <a:cxn ang="0">
                  <a:pos x="87" y="69"/>
                </a:cxn>
                <a:cxn ang="0">
                  <a:pos x="67" y="107"/>
                </a:cxn>
                <a:cxn ang="0">
                  <a:pos x="86" y="148"/>
                </a:cxn>
                <a:cxn ang="0">
                  <a:pos x="124" y="164"/>
                </a:cxn>
                <a:cxn ang="0">
                  <a:pos x="151" y="143"/>
                </a:cxn>
                <a:cxn ang="0">
                  <a:pos x="172" y="148"/>
                </a:cxn>
                <a:cxn ang="0">
                  <a:pos x="215" y="138"/>
                </a:cxn>
                <a:cxn ang="0">
                  <a:pos x="244" y="124"/>
                </a:cxn>
                <a:cxn ang="0">
                  <a:pos x="243" y="150"/>
                </a:cxn>
                <a:cxn ang="0">
                  <a:pos x="198" y="172"/>
                </a:cxn>
                <a:cxn ang="0">
                  <a:pos x="166" y="189"/>
                </a:cxn>
                <a:cxn ang="0">
                  <a:pos x="137" y="193"/>
                </a:cxn>
                <a:cxn ang="0">
                  <a:pos x="180" y="251"/>
                </a:cxn>
                <a:cxn ang="0">
                  <a:pos x="196" y="271"/>
                </a:cxn>
                <a:cxn ang="0">
                  <a:pos x="184" y="286"/>
                </a:cxn>
                <a:cxn ang="0">
                  <a:pos x="202" y="309"/>
                </a:cxn>
                <a:cxn ang="0">
                  <a:pos x="216" y="320"/>
                </a:cxn>
                <a:cxn ang="0">
                  <a:pos x="211" y="337"/>
                </a:cxn>
                <a:cxn ang="0">
                  <a:pos x="175" y="354"/>
                </a:cxn>
                <a:cxn ang="0">
                  <a:pos x="146" y="348"/>
                </a:cxn>
                <a:cxn ang="0">
                  <a:pos x="143" y="314"/>
                </a:cxn>
                <a:cxn ang="0">
                  <a:pos x="113" y="280"/>
                </a:cxn>
                <a:cxn ang="0">
                  <a:pos x="119" y="245"/>
                </a:cxn>
                <a:cxn ang="0">
                  <a:pos x="92" y="245"/>
                </a:cxn>
                <a:cxn ang="0">
                  <a:pos x="83" y="280"/>
                </a:cxn>
                <a:cxn ang="0">
                  <a:pos x="86" y="354"/>
                </a:cxn>
                <a:cxn ang="0">
                  <a:pos x="85" y="397"/>
                </a:cxn>
                <a:cxn ang="0">
                  <a:pos x="55" y="404"/>
                </a:cxn>
                <a:cxn ang="0">
                  <a:pos x="27" y="384"/>
                </a:cxn>
                <a:cxn ang="0">
                  <a:pos x="43" y="316"/>
                </a:cxn>
                <a:cxn ang="0">
                  <a:pos x="22" y="284"/>
                </a:cxn>
                <a:cxn ang="0">
                  <a:pos x="0" y="259"/>
                </a:cxn>
                <a:cxn ang="0">
                  <a:pos x="18" y="210"/>
                </a:cxn>
                <a:cxn ang="0">
                  <a:pos x="37" y="144"/>
                </a:cxn>
                <a:cxn ang="0">
                  <a:pos x="51" y="138"/>
                </a:cxn>
                <a:cxn ang="0">
                  <a:pos x="45" y="97"/>
                </a:cxn>
                <a:cxn ang="0">
                  <a:pos x="55" y="80"/>
                </a:cxn>
                <a:cxn ang="0">
                  <a:pos x="73" y="46"/>
                </a:cxn>
                <a:cxn ang="0">
                  <a:pos x="93" y="51"/>
                </a:cxn>
                <a:cxn ang="0">
                  <a:pos x="110" y="24"/>
                </a:cxn>
              </a:cxnLst>
              <a:rect l="0" t="0" r="r" b="b"/>
              <a:pathLst>
                <a:path w="345" h="404">
                  <a:moveTo>
                    <a:pt x="120" y="22"/>
                  </a:moveTo>
                  <a:lnTo>
                    <a:pt x="139" y="24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55" y="36"/>
                  </a:lnTo>
                  <a:lnTo>
                    <a:pt x="163" y="33"/>
                  </a:lnTo>
                  <a:lnTo>
                    <a:pt x="169" y="33"/>
                  </a:lnTo>
                  <a:lnTo>
                    <a:pt x="178" y="35"/>
                  </a:lnTo>
                  <a:lnTo>
                    <a:pt x="184" y="36"/>
                  </a:lnTo>
                  <a:lnTo>
                    <a:pt x="193" y="36"/>
                  </a:lnTo>
                  <a:lnTo>
                    <a:pt x="201" y="38"/>
                  </a:lnTo>
                  <a:lnTo>
                    <a:pt x="205" y="43"/>
                  </a:lnTo>
                  <a:lnTo>
                    <a:pt x="216" y="47"/>
                  </a:lnTo>
                  <a:lnTo>
                    <a:pt x="222" y="46"/>
                  </a:lnTo>
                  <a:lnTo>
                    <a:pt x="229" y="42"/>
                  </a:lnTo>
                  <a:lnTo>
                    <a:pt x="237" y="41"/>
                  </a:lnTo>
                  <a:lnTo>
                    <a:pt x="274" y="46"/>
                  </a:lnTo>
                  <a:lnTo>
                    <a:pt x="288" y="42"/>
                  </a:lnTo>
                  <a:lnTo>
                    <a:pt x="309" y="21"/>
                  </a:lnTo>
                  <a:lnTo>
                    <a:pt x="317" y="16"/>
                  </a:lnTo>
                  <a:lnTo>
                    <a:pt x="325" y="6"/>
                  </a:lnTo>
                  <a:lnTo>
                    <a:pt x="335" y="0"/>
                  </a:lnTo>
                  <a:lnTo>
                    <a:pt x="341" y="2"/>
                  </a:lnTo>
                  <a:lnTo>
                    <a:pt x="344" y="4"/>
                  </a:lnTo>
                  <a:lnTo>
                    <a:pt x="345" y="13"/>
                  </a:lnTo>
                  <a:lnTo>
                    <a:pt x="344" y="20"/>
                  </a:lnTo>
                  <a:lnTo>
                    <a:pt x="339" y="30"/>
                  </a:lnTo>
                  <a:lnTo>
                    <a:pt x="323" y="47"/>
                  </a:lnTo>
                  <a:lnTo>
                    <a:pt x="313" y="60"/>
                  </a:lnTo>
                  <a:lnTo>
                    <a:pt x="303" y="69"/>
                  </a:lnTo>
                  <a:lnTo>
                    <a:pt x="293" y="75"/>
                  </a:lnTo>
                  <a:lnTo>
                    <a:pt x="280" y="75"/>
                  </a:lnTo>
                  <a:lnTo>
                    <a:pt x="268" y="78"/>
                  </a:lnTo>
                  <a:lnTo>
                    <a:pt x="245" y="78"/>
                  </a:lnTo>
                  <a:lnTo>
                    <a:pt x="234" y="70"/>
                  </a:lnTo>
                  <a:lnTo>
                    <a:pt x="218" y="68"/>
                  </a:lnTo>
                  <a:lnTo>
                    <a:pt x="201" y="68"/>
                  </a:lnTo>
                  <a:lnTo>
                    <a:pt x="178" y="69"/>
                  </a:lnTo>
                  <a:lnTo>
                    <a:pt x="164" y="72"/>
                  </a:lnTo>
                  <a:lnTo>
                    <a:pt x="156" y="68"/>
                  </a:lnTo>
                  <a:lnTo>
                    <a:pt x="148" y="68"/>
                  </a:lnTo>
                  <a:lnTo>
                    <a:pt x="145" y="69"/>
                  </a:lnTo>
                  <a:lnTo>
                    <a:pt x="135" y="67"/>
                  </a:lnTo>
                  <a:lnTo>
                    <a:pt x="130" y="68"/>
                  </a:lnTo>
                  <a:lnTo>
                    <a:pt x="121" y="72"/>
                  </a:lnTo>
                  <a:lnTo>
                    <a:pt x="109" y="72"/>
                  </a:lnTo>
                  <a:lnTo>
                    <a:pt x="98" y="69"/>
                  </a:lnTo>
                  <a:lnTo>
                    <a:pt x="87" y="69"/>
                  </a:lnTo>
                  <a:lnTo>
                    <a:pt x="77" y="80"/>
                  </a:lnTo>
                  <a:lnTo>
                    <a:pt x="70" y="94"/>
                  </a:lnTo>
                  <a:lnTo>
                    <a:pt x="67" y="107"/>
                  </a:lnTo>
                  <a:lnTo>
                    <a:pt x="67" y="137"/>
                  </a:lnTo>
                  <a:lnTo>
                    <a:pt x="75" y="144"/>
                  </a:lnTo>
                  <a:lnTo>
                    <a:pt x="86" y="148"/>
                  </a:lnTo>
                  <a:lnTo>
                    <a:pt x="100" y="171"/>
                  </a:lnTo>
                  <a:lnTo>
                    <a:pt x="121" y="170"/>
                  </a:lnTo>
                  <a:lnTo>
                    <a:pt x="124" y="164"/>
                  </a:lnTo>
                  <a:lnTo>
                    <a:pt x="132" y="156"/>
                  </a:lnTo>
                  <a:lnTo>
                    <a:pt x="140" y="146"/>
                  </a:lnTo>
                  <a:lnTo>
                    <a:pt x="151" y="143"/>
                  </a:lnTo>
                  <a:lnTo>
                    <a:pt x="159" y="145"/>
                  </a:lnTo>
                  <a:lnTo>
                    <a:pt x="163" y="14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93" y="138"/>
                  </a:lnTo>
                  <a:lnTo>
                    <a:pt x="215" y="138"/>
                  </a:lnTo>
                  <a:lnTo>
                    <a:pt x="217" y="129"/>
                  </a:lnTo>
                  <a:lnTo>
                    <a:pt x="233" y="124"/>
                  </a:lnTo>
                  <a:lnTo>
                    <a:pt x="244" y="124"/>
                  </a:lnTo>
                  <a:lnTo>
                    <a:pt x="250" y="133"/>
                  </a:lnTo>
                  <a:lnTo>
                    <a:pt x="249" y="144"/>
                  </a:lnTo>
                  <a:lnTo>
                    <a:pt x="243" y="150"/>
                  </a:lnTo>
                  <a:lnTo>
                    <a:pt x="231" y="144"/>
                  </a:lnTo>
                  <a:lnTo>
                    <a:pt x="218" y="146"/>
                  </a:lnTo>
                  <a:lnTo>
                    <a:pt x="198" y="172"/>
                  </a:lnTo>
                  <a:lnTo>
                    <a:pt x="189" y="180"/>
                  </a:lnTo>
                  <a:lnTo>
                    <a:pt x="173" y="187"/>
                  </a:lnTo>
                  <a:lnTo>
                    <a:pt x="166" y="189"/>
                  </a:lnTo>
                  <a:lnTo>
                    <a:pt x="155" y="196"/>
                  </a:lnTo>
                  <a:lnTo>
                    <a:pt x="150" y="197"/>
                  </a:lnTo>
                  <a:lnTo>
                    <a:pt x="137" y="193"/>
                  </a:lnTo>
                  <a:lnTo>
                    <a:pt x="139" y="203"/>
                  </a:lnTo>
                  <a:lnTo>
                    <a:pt x="152" y="212"/>
                  </a:lnTo>
                  <a:lnTo>
                    <a:pt x="180" y="251"/>
                  </a:lnTo>
                  <a:lnTo>
                    <a:pt x="185" y="252"/>
                  </a:lnTo>
                  <a:lnTo>
                    <a:pt x="190" y="263"/>
                  </a:lnTo>
                  <a:lnTo>
                    <a:pt x="196" y="271"/>
                  </a:lnTo>
                  <a:lnTo>
                    <a:pt x="193" y="277"/>
                  </a:lnTo>
                  <a:lnTo>
                    <a:pt x="185" y="279"/>
                  </a:lnTo>
                  <a:lnTo>
                    <a:pt x="184" y="286"/>
                  </a:lnTo>
                  <a:lnTo>
                    <a:pt x="185" y="293"/>
                  </a:lnTo>
                  <a:lnTo>
                    <a:pt x="198" y="301"/>
                  </a:lnTo>
                  <a:lnTo>
                    <a:pt x="202" y="309"/>
                  </a:lnTo>
                  <a:lnTo>
                    <a:pt x="202" y="317"/>
                  </a:lnTo>
                  <a:lnTo>
                    <a:pt x="209" y="321"/>
                  </a:lnTo>
                  <a:lnTo>
                    <a:pt x="216" y="320"/>
                  </a:lnTo>
                  <a:lnTo>
                    <a:pt x="218" y="328"/>
                  </a:lnTo>
                  <a:lnTo>
                    <a:pt x="215" y="332"/>
                  </a:lnTo>
                  <a:lnTo>
                    <a:pt x="211" y="337"/>
                  </a:lnTo>
                  <a:lnTo>
                    <a:pt x="196" y="337"/>
                  </a:lnTo>
                  <a:lnTo>
                    <a:pt x="182" y="341"/>
                  </a:lnTo>
                  <a:lnTo>
                    <a:pt x="175" y="354"/>
                  </a:lnTo>
                  <a:lnTo>
                    <a:pt x="166" y="360"/>
                  </a:lnTo>
                  <a:lnTo>
                    <a:pt x="150" y="359"/>
                  </a:lnTo>
                  <a:lnTo>
                    <a:pt x="146" y="348"/>
                  </a:lnTo>
                  <a:lnTo>
                    <a:pt x="145" y="333"/>
                  </a:lnTo>
                  <a:lnTo>
                    <a:pt x="148" y="321"/>
                  </a:lnTo>
                  <a:lnTo>
                    <a:pt x="143" y="314"/>
                  </a:lnTo>
                  <a:lnTo>
                    <a:pt x="131" y="305"/>
                  </a:lnTo>
                  <a:lnTo>
                    <a:pt x="120" y="294"/>
                  </a:lnTo>
                  <a:lnTo>
                    <a:pt x="113" y="280"/>
                  </a:lnTo>
                  <a:lnTo>
                    <a:pt x="121" y="264"/>
                  </a:lnTo>
                  <a:lnTo>
                    <a:pt x="121" y="253"/>
                  </a:lnTo>
                  <a:lnTo>
                    <a:pt x="119" y="245"/>
                  </a:lnTo>
                  <a:lnTo>
                    <a:pt x="116" y="239"/>
                  </a:lnTo>
                  <a:lnTo>
                    <a:pt x="105" y="237"/>
                  </a:lnTo>
                  <a:lnTo>
                    <a:pt x="92" y="245"/>
                  </a:lnTo>
                  <a:lnTo>
                    <a:pt x="81" y="253"/>
                  </a:lnTo>
                  <a:lnTo>
                    <a:pt x="76" y="267"/>
                  </a:lnTo>
                  <a:lnTo>
                    <a:pt x="83" y="280"/>
                  </a:lnTo>
                  <a:lnTo>
                    <a:pt x="83" y="294"/>
                  </a:lnTo>
                  <a:lnTo>
                    <a:pt x="82" y="344"/>
                  </a:lnTo>
                  <a:lnTo>
                    <a:pt x="86" y="354"/>
                  </a:lnTo>
                  <a:lnTo>
                    <a:pt x="80" y="368"/>
                  </a:lnTo>
                  <a:lnTo>
                    <a:pt x="81" y="384"/>
                  </a:lnTo>
                  <a:lnTo>
                    <a:pt x="85" y="397"/>
                  </a:lnTo>
                  <a:lnTo>
                    <a:pt x="82" y="400"/>
                  </a:lnTo>
                  <a:lnTo>
                    <a:pt x="67" y="401"/>
                  </a:lnTo>
                  <a:lnTo>
                    <a:pt x="55" y="404"/>
                  </a:lnTo>
                  <a:lnTo>
                    <a:pt x="42" y="403"/>
                  </a:lnTo>
                  <a:lnTo>
                    <a:pt x="33" y="398"/>
                  </a:lnTo>
                  <a:lnTo>
                    <a:pt x="27" y="384"/>
                  </a:lnTo>
                  <a:lnTo>
                    <a:pt x="34" y="363"/>
                  </a:lnTo>
                  <a:lnTo>
                    <a:pt x="35" y="350"/>
                  </a:lnTo>
                  <a:lnTo>
                    <a:pt x="43" y="316"/>
                  </a:lnTo>
                  <a:lnTo>
                    <a:pt x="39" y="310"/>
                  </a:lnTo>
                  <a:lnTo>
                    <a:pt x="34" y="284"/>
                  </a:lnTo>
                  <a:lnTo>
                    <a:pt x="22" y="284"/>
                  </a:lnTo>
                  <a:lnTo>
                    <a:pt x="11" y="285"/>
                  </a:lnTo>
                  <a:lnTo>
                    <a:pt x="2" y="273"/>
                  </a:lnTo>
                  <a:lnTo>
                    <a:pt x="0" y="259"/>
                  </a:lnTo>
                  <a:lnTo>
                    <a:pt x="1" y="240"/>
                  </a:lnTo>
                  <a:lnTo>
                    <a:pt x="12" y="226"/>
                  </a:lnTo>
                  <a:lnTo>
                    <a:pt x="18" y="210"/>
                  </a:lnTo>
                  <a:lnTo>
                    <a:pt x="26" y="196"/>
                  </a:lnTo>
                  <a:lnTo>
                    <a:pt x="24" y="166"/>
                  </a:lnTo>
                  <a:lnTo>
                    <a:pt x="37" y="144"/>
                  </a:lnTo>
                  <a:lnTo>
                    <a:pt x="44" y="137"/>
                  </a:lnTo>
                  <a:lnTo>
                    <a:pt x="49" y="128"/>
                  </a:lnTo>
                  <a:lnTo>
                    <a:pt x="51" y="138"/>
                  </a:lnTo>
                  <a:lnTo>
                    <a:pt x="54" y="126"/>
                  </a:lnTo>
                  <a:lnTo>
                    <a:pt x="53" y="105"/>
                  </a:lnTo>
                  <a:lnTo>
                    <a:pt x="45" y="97"/>
                  </a:lnTo>
                  <a:lnTo>
                    <a:pt x="48" y="97"/>
                  </a:lnTo>
                  <a:lnTo>
                    <a:pt x="55" y="86"/>
                  </a:lnTo>
                  <a:lnTo>
                    <a:pt x="55" y="80"/>
                  </a:lnTo>
                  <a:lnTo>
                    <a:pt x="57" y="69"/>
                  </a:lnTo>
                  <a:lnTo>
                    <a:pt x="62" y="58"/>
                  </a:lnTo>
                  <a:lnTo>
                    <a:pt x="73" y="46"/>
                  </a:lnTo>
                  <a:lnTo>
                    <a:pt x="78" y="46"/>
                  </a:lnTo>
                  <a:lnTo>
                    <a:pt x="86" y="52"/>
                  </a:lnTo>
                  <a:lnTo>
                    <a:pt x="93" y="51"/>
                  </a:lnTo>
                  <a:lnTo>
                    <a:pt x="102" y="40"/>
                  </a:lnTo>
                  <a:lnTo>
                    <a:pt x="104" y="27"/>
                  </a:lnTo>
                  <a:lnTo>
                    <a:pt x="110" y="24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87"/>
            <p:cNvSpPr>
              <a:spLocks noChangeAspect="1"/>
            </p:cNvSpPr>
            <p:nvPr/>
          </p:nvSpPr>
          <p:spPr bwMode="gray">
            <a:xfrm>
              <a:off x="8118658" y="4216701"/>
              <a:ext cx="25442" cy="5936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1" y="14"/>
                </a:cxn>
                <a:cxn ang="0">
                  <a:pos x="27" y="17"/>
                </a:cxn>
                <a:cxn ang="0">
                  <a:pos x="26" y="21"/>
                </a:cxn>
                <a:cxn ang="0">
                  <a:pos x="31" y="25"/>
                </a:cxn>
                <a:cxn ang="0">
                  <a:pos x="34" y="36"/>
                </a:cxn>
                <a:cxn ang="0">
                  <a:pos x="36" y="45"/>
                </a:cxn>
                <a:cxn ang="0">
                  <a:pos x="34" y="53"/>
                </a:cxn>
                <a:cxn ang="0">
                  <a:pos x="22" y="65"/>
                </a:cxn>
                <a:cxn ang="0">
                  <a:pos x="15" y="72"/>
                </a:cxn>
                <a:cxn ang="0">
                  <a:pos x="15" y="74"/>
                </a:cxn>
                <a:cxn ang="0">
                  <a:pos x="22" y="75"/>
                </a:cxn>
                <a:cxn ang="0">
                  <a:pos x="28" y="69"/>
                </a:cxn>
                <a:cxn ang="0">
                  <a:pos x="37" y="63"/>
                </a:cxn>
                <a:cxn ang="0">
                  <a:pos x="47" y="45"/>
                </a:cxn>
                <a:cxn ang="0">
                  <a:pos x="57" y="40"/>
                </a:cxn>
                <a:cxn ang="0">
                  <a:pos x="68" y="38"/>
                </a:cxn>
                <a:cxn ang="0">
                  <a:pos x="70" y="41"/>
                </a:cxn>
                <a:cxn ang="0">
                  <a:pos x="74" y="49"/>
                </a:cxn>
                <a:cxn ang="0">
                  <a:pos x="74" y="63"/>
                </a:cxn>
                <a:cxn ang="0">
                  <a:pos x="52" y="78"/>
                </a:cxn>
                <a:cxn ang="0">
                  <a:pos x="52" y="81"/>
                </a:cxn>
                <a:cxn ang="0">
                  <a:pos x="69" y="92"/>
                </a:cxn>
                <a:cxn ang="0">
                  <a:pos x="70" y="99"/>
                </a:cxn>
                <a:cxn ang="0">
                  <a:pos x="74" y="103"/>
                </a:cxn>
                <a:cxn ang="0">
                  <a:pos x="80" y="107"/>
                </a:cxn>
                <a:cxn ang="0">
                  <a:pos x="70" y="108"/>
                </a:cxn>
                <a:cxn ang="0">
                  <a:pos x="62" y="102"/>
                </a:cxn>
                <a:cxn ang="0">
                  <a:pos x="47" y="100"/>
                </a:cxn>
                <a:cxn ang="0">
                  <a:pos x="36" y="96"/>
                </a:cxn>
                <a:cxn ang="0">
                  <a:pos x="31" y="102"/>
                </a:cxn>
                <a:cxn ang="0">
                  <a:pos x="30" y="118"/>
                </a:cxn>
                <a:cxn ang="0">
                  <a:pos x="32" y="137"/>
                </a:cxn>
                <a:cxn ang="0">
                  <a:pos x="37" y="146"/>
                </a:cxn>
                <a:cxn ang="0">
                  <a:pos x="43" y="158"/>
                </a:cxn>
                <a:cxn ang="0">
                  <a:pos x="54" y="170"/>
                </a:cxn>
                <a:cxn ang="0">
                  <a:pos x="49" y="170"/>
                </a:cxn>
                <a:cxn ang="0">
                  <a:pos x="39" y="160"/>
                </a:cxn>
                <a:cxn ang="0">
                  <a:pos x="21" y="137"/>
                </a:cxn>
                <a:cxn ang="0">
                  <a:pos x="17" y="106"/>
                </a:cxn>
                <a:cxn ang="0">
                  <a:pos x="12" y="92"/>
                </a:cxn>
                <a:cxn ang="0">
                  <a:pos x="12" y="80"/>
                </a:cxn>
                <a:cxn ang="0">
                  <a:pos x="10" y="72"/>
                </a:cxn>
                <a:cxn ang="0">
                  <a:pos x="5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3" y="48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31" y="0"/>
                </a:cxn>
              </a:cxnLst>
              <a:rect l="0" t="0" r="r" b="b"/>
              <a:pathLst>
                <a:path w="80" h="170">
                  <a:moveTo>
                    <a:pt x="31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31" y="25"/>
                  </a:lnTo>
                  <a:lnTo>
                    <a:pt x="34" y="36"/>
                  </a:lnTo>
                  <a:lnTo>
                    <a:pt x="36" y="45"/>
                  </a:lnTo>
                  <a:lnTo>
                    <a:pt x="34" y="53"/>
                  </a:lnTo>
                  <a:lnTo>
                    <a:pt x="22" y="65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22" y="75"/>
                  </a:lnTo>
                  <a:lnTo>
                    <a:pt x="28" y="69"/>
                  </a:lnTo>
                  <a:lnTo>
                    <a:pt x="37" y="63"/>
                  </a:lnTo>
                  <a:lnTo>
                    <a:pt x="47" y="45"/>
                  </a:lnTo>
                  <a:lnTo>
                    <a:pt x="57" y="40"/>
                  </a:lnTo>
                  <a:lnTo>
                    <a:pt x="68" y="38"/>
                  </a:lnTo>
                  <a:lnTo>
                    <a:pt x="70" y="41"/>
                  </a:lnTo>
                  <a:lnTo>
                    <a:pt x="74" y="49"/>
                  </a:lnTo>
                  <a:lnTo>
                    <a:pt x="74" y="63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69" y="92"/>
                  </a:lnTo>
                  <a:lnTo>
                    <a:pt x="70" y="99"/>
                  </a:lnTo>
                  <a:lnTo>
                    <a:pt x="74" y="103"/>
                  </a:lnTo>
                  <a:lnTo>
                    <a:pt x="80" y="107"/>
                  </a:lnTo>
                  <a:lnTo>
                    <a:pt x="70" y="108"/>
                  </a:lnTo>
                  <a:lnTo>
                    <a:pt x="62" y="102"/>
                  </a:lnTo>
                  <a:lnTo>
                    <a:pt x="47" y="100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0" y="118"/>
                  </a:lnTo>
                  <a:lnTo>
                    <a:pt x="32" y="137"/>
                  </a:lnTo>
                  <a:lnTo>
                    <a:pt x="37" y="146"/>
                  </a:lnTo>
                  <a:lnTo>
                    <a:pt x="43" y="158"/>
                  </a:lnTo>
                  <a:lnTo>
                    <a:pt x="54" y="170"/>
                  </a:lnTo>
                  <a:lnTo>
                    <a:pt x="49" y="170"/>
                  </a:lnTo>
                  <a:lnTo>
                    <a:pt x="39" y="160"/>
                  </a:lnTo>
                  <a:lnTo>
                    <a:pt x="21" y="137"/>
                  </a:lnTo>
                  <a:lnTo>
                    <a:pt x="17" y="106"/>
                  </a:lnTo>
                  <a:lnTo>
                    <a:pt x="12" y="92"/>
                  </a:lnTo>
                  <a:lnTo>
                    <a:pt x="12" y="80"/>
                  </a:lnTo>
                  <a:lnTo>
                    <a:pt x="10" y="72"/>
                  </a:lnTo>
                  <a:lnTo>
                    <a:pt x="5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88"/>
            <p:cNvSpPr>
              <a:spLocks noChangeAspect="1"/>
            </p:cNvSpPr>
            <p:nvPr/>
          </p:nvSpPr>
          <p:spPr bwMode="gray">
            <a:xfrm>
              <a:off x="8180673" y="4267339"/>
              <a:ext cx="181276" cy="167629"/>
            </a:xfrm>
            <a:custGeom>
              <a:avLst/>
              <a:gdLst/>
              <a:ahLst/>
              <a:cxnLst>
                <a:cxn ang="0">
                  <a:pos x="549" y="469"/>
                </a:cxn>
                <a:cxn ang="0">
                  <a:pos x="503" y="428"/>
                </a:cxn>
                <a:cxn ang="0">
                  <a:pos x="474" y="427"/>
                </a:cxn>
                <a:cxn ang="0">
                  <a:pos x="441" y="433"/>
                </a:cxn>
                <a:cxn ang="0">
                  <a:pos x="426" y="433"/>
                </a:cxn>
                <a:cxn ang="0">
                  <a:pos x="378" y="431"/>
                </a:cxn>
                <a:cxn ang="0">
                  <a:pos x="419" y="383"/>
                </a:cxn>
                <a:cxn ang="0">
                  <a:pos x="444" y="385"/>
                </a:cxn>
                <a:cxn ang="0">
                  <a:pos x="431" y="368"/>
                </a:cxn>
                <a:cxn ang="0">
                  <a:pos x="421" y="335"/>
                </a:cxn>
                <a:cxn ang="0">
                  <a:pos x="406" y="293"/>
                </a:cxn>
                <a:cxn ang="0">
                  <a:pos x="378" y="269"/>
                </a:cxn>
                <a:cxn ang="0">
                  <a:pos x="342" y="250"/>
                </a:cxn>
                <a:cxn ang="0">
                  <a:pos x="290" y="235"/>
                </a:cxn>
                <a:cxn ang="0">
                  <a:pos x="229" y="223"/>
                </a:cxn>
                <a:cxn ang="0">
                  <a:pos x="210" y="206"/>
                </a:cxn>
                <a:cxn ang="0">
                  <a:pos x="188" y="203"/>
                </a:cxn>
                <a:cxn ang="0">
                  <a:pos x="168" y="183"/>
                </a:cxn>
                <a:cxn ang="0">
                  <a:pos x="161" y="149"/>
                </a:cxn>
                <a:cxn ang="0">
                  <a:pos x="152" y="167"/>
                </a:cxn>
                <a:cxn ang="0">
                  <a:pos x="132" y="203"/>
                </a:cxn>
                <a:cxn ang="0">
                  <a:pos x="105" y="190"/>
                </a:cxn>
                <a:cxn ang="0">
                  <a:pos x="95" y="163"/>
                </a:cxn>
                <a:cxn ang="0">
                  <a:pos x="56" y="141"/>
                </a:cxn>
                <a:cxn ang="0">
                  <a:pos x="95" y="130"/>
                </a:cxn>
                <a:cxn ang="0">
                  <a:pos x="147" y="120"/>
                </a:cxn>
                <a:cxn ang="0">
                  <a:pos x="162" y="93"/>
                </a:cxn>
                <a:cxn ang="0">
                  <a:pos x="94" y="106"/>
                </a:cxn>
                <a:cxn ang="0">
                  <a:pos x="55" y="83"/>
                </a:cxn>
                <a:cxn ang="0">
                  <a:pos x="27" y="63"/>
                </a:cxn>
                <a:cxn ang="0">
                  <a:pos x="2" y="51"/>
                </a:cxn>
                <a:cxn ang="0">
                  <a:pos x="29" y="23"/>
                </a:cxn>
                <a:cxn ang="0">
                  <a:pos x="78" y="0"/>
                </a:cxn>
                <a:cxn ang="0">
                  <a:pos x="126" y="18"/>
                </a:cxn>
                <a:cxn ang="0">
                  <a:pos x="178" y="49"/>
                </a:cxn>
                <a:cxn ang="0">
                  <a:pos x="179" y="114"/>
                </a:cxn>
                <a:cxn ang="0">
                  <a:pos x="205" y="122"/>
                </a:cxn>
                <a:cxn ang="0">
                  <a:pos x="234" y="164"/>
                </a:cxn>
                <a:cxn ang="0">
                  <a:pos x="269" y="148"/>
                </a:cxn>
                <a:cxn ang="0">
                  <a:pos x="302" y="103"/>
                </a:cxn>
                <a:cxn ang="0">
                  <a:pos x="345" y="90"/>
                </a:cxn>
                <a:cxn ang="0">
                  <a:pos x="380" y="57"/>
                </a:cxn>
                <a:cxn ang="0">
                  <a:pos x="421" y="77"/>
                </a:cxn>
                <a:cxn ang="0">
                  <a:pos x="471" y="100"/>
                </a:cxn>
                <a:cxn ang="0">
                  <a:pos x="506" y="104"/>
                </a:cxn>
                <a:cxn ang="0">
                  <a:pos x="534" y="114"/>
                </a:cxn>
                <a:cxn ang="0">
                  <a:pos x="543" y="121"/>
                </a:cxn>
                <a:cxn ang="0">
                  <a:pos x="555" y="129"/>
                </a:cxn>
                <a:cxn ang="0">
                  <a:pos x="555" y="351"/>
                </a:cxn>
                <a:cxn ang="0">
                  <a:pos x="568" y="480"/>
                </a:cxn>
              </a:cxnLst>
              <a:rect l="0" t="0" r="r" b="b"/>
              <a:pathLst>
                <a:path w="568" h="480">
                  <a:moveTo>
                    <a:pt x="568" y="480"/>
                  </a:moveTo>
                  <a:lnTo>
                    <a:pt x="568" y="479"/>
                  </a:lnTo>
                  <a:lnTo>
                    <a:pt x="556" y="475"/>
                  </a:lnTo>
                  <a:lnTo>
                    <a:pt x="549" y="469"/>
                  </a:lnTo>
                  <a:lnTo>
                    <a:pt x="532" y="455"/>
                  </a:lnTo>
                  <a:lnTo>
                    <a:pt x="523" y="444"/>
                  </a:lnTo>
                  <a:lnTo>
                    <a:pt x="513" y="433"/>
                  </a:lnTo>
                  <a:lnTo>
                    <a:pt x="503" y="428"/>
                  </a:lnTo>
                  <a:lnTo>
                    <a:pt x="501" y="425"/>
                  </a:lnTo>
                  <a:lnTo>
                    <a:pt x="497" y="421"/>
                  </a:lnTo>
                  <a:lnTo>
                    <a:pt x="484" y="423"/>
                  </a:lnTo>
                  <a:lnTo>
                    <a:pt x="474" y="427"/>
                  </a:lnTo>
                  <a:lnTo>
                    <a:pt x="455" y="423"/>
                  </a:lnTo>
                  <a:lnTo>
                    <a:pt x="447" y="431"/>
                  </a:lnTo>
                  <a:lnTo>
                    <a:pt x="442" y="426"/>
                  </a:lnTo>
                  <a:lnTo>
                    <a:pt x="441" y="433"/>
                  </a:lnTo>
                  <a:lnTo>
                    <a:pt x="441" y="436"/>
                  </a:lnTo>
                  <a:lnTo>
                    <a:pt x="438" y="437"/>
                  </a:lnTo>
                  <a:lnTo>
                    <a:pt x="431" y="437"/>
                  </a:lnTo>
                  <a:lnTo>
                    <a:pt x="426" y="433"/>
                  </a:lnTo>
                  <a:lnTo>
                    <a:pt x="405" y="439"/>
                  </a:lnTo>
                  <a:lnTo>
                    <a:pt x="385" y="440"/>
                  </a:lnTo>
                  <a:lnTo>
                    <a:pt x="378" y="440"/>
                  </a:lnTo>
                  <a:lnTo>
                    <a:pt x="378" y="431"/>
                  </a:lnTo>
                  <a:lnTo>
                    <a:pt x="384" y="421"/>
                  </a:lnTo>
                  <a:lnTo>
                    <a:pt x="390" y="405"/>
                  </a:lnTo>
                  <a:lnTo>
                    <a:pt x="406" y="386"/>
                  </a:lnTo>
                  <a:lnTo>
                    <a:pt x="419" y="383"/>
                  </a:lnTo>
                  <a:lnTo>
                    <a:pt x="427" y="384"/>
                  </a:lnTo>
                  <a:lnTo>
                    <a:pt x="437" y="390"/>
                  </a:lnTo>
                  <a:lnTo>
                    <a:pt x="444" y="393"/>
                  </a:lnTo>
                  <a:lnTo>
                    <a:pt x="444" y="385"/>
                  </a:lnTo>
                  <a:lnTo>
                    <a:pt x="433" y="377"/>
                  </a:lnTo>
                  <a:lnTo>
                    <a:pt x="435" y="373"/>
                  </a:lnTo>
                  <a:lnTo>
                    <a:pt x="442" y="372"/>
                  </a:lnTo>
                  <a:lnTo>
                    <a:pt x="431" y="368"/>
                  </a:lnTo>
                  <a:lnTo>
                    <a:pt x="420" y="359"/>
                  </a:lnTo>
                  <a:lnTo>
                    <a:pt x="426" y="357"/>
                  </a:lnTo>
                  <a:lnTo>
                    <a:pt x="430" y="341"/>
                  </a:lnTo>
                  <a:lnTo>
                    <a:pt x="421" y="335"/>
                  </a:lnTo>
                  <a:lnTo>
                    <a:pt x="414" y="321"/>
                  </a:lnTo>
                  <a:lnTo>
                    <a:pt x="410" y="300"/>
                  </a:lnTo>
                  <a:lnTo>
                    <a:pt x="410" y="297"/>
                  </a:lnTo>
                  <a:lnTo>
                    <a:pt x="406" y="293"/>
                  </a:lnTo>
                  <a:lnTo>
                    <a:pt x="395" y="277"/>
                  </a:lnTo>
                  <a:lnTo>
                    <a:pt x="389" y="277"/>
                  </a:lnTo>
                  <a:lnTo>
                    <a:pt x="383" y="275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2" y="262"/>
                  </a:lnTo>
                  <a:lnTo>
                    <a:pt x="361" y="260"/>
                  </a:lnTo>
                  <a:lnTo>
                    <a:pt x="342" y="250"/>
                  </a:lnTo>
                  <a:lnTo>
                    <a:pt x="334" y="251"/>
                  </a:lnTo>
                  <a:lnTo>
                    <a:pt x="313" y="240"/>
                  </a:lnTo>
                  <a:lnTo>
                    <a:pt x="299" y="237"/>
                  </a:lnTo>
                  <a:lnTo>
                    <a:pt x="290" y="235"/>
                  </a:lnTo>
                  <a:lnTo>
                    <a:pt x="270" y="228"/>
                  </a:lnTo>
                  <a:lnTo>
                    <a:pt x="260" y="227"/>
                  </a:lnTo>
                  <a:lnTo>
                    <a:pt x="243" y="224"/>
                  </a:lnTo>
                  <a:lnTo>
                    <a:pt x="229" y="223"/>
                  </a:lnTo>
                  <a:lnTo>
                    <a:pt x="228" y="219"/>
                  </a:lnTo>
                  <a:lnTo>
                    <a:pt x="224" y="218"/>
                  </a:lnTo>
                  <a:lnTo>
                    <a:pt x="215" y="213"/>
                  </a:lnTo>
                  <a:lnTo>
                    <a:pt x="210" y="206"/>
                  </a:lnTo>
                  <a:lnTo>
                    <a:pt x="207" y="199"/>
                  </a:lnTo>
                  <a:lnTo>
                    <a:pt x="199" y="199"/>
                  </a:lnTo>
                  <a:lnTo>
                    <a:pt x="189" y="197"/>
                  </a:lnTo>
                  <a:lnTo>
                    <a:pt x="188" y="203"/>
                  </a:lnTo>
                  <a:lnTo>
                    <a:pt x="184" y="197"/>
                  </a:lnTo>
                  <a:lnTo>
                    <a:pt x="175" y="191"/>
                  </a:lnTo>
                  <a:lnTo>
                    <a:pt x="170" y="189"/>
                  </a:lnTo>
                  <a:lnTo>
                    <a:pt x="168" y="183"/>
                  </a:lnTo>
                  <a:lnTo>
                    <a:pt x="158" y="179"/>
                  </a:lnTo>
                  <a:lnTo>
                    <a:pt x="156" y="171"/>
                  </a:lnTo>
                  <a:lnTo>
                    <a:pt x="157" y="162"/>
                  </a:lnTo>
                  <a:lnTo>
                    <a:pt x="161" y="149"/>
                  </a:lnTo>
                  <a:lnTo>
                    <a:pt x="159" y="142"/>
                  </a:lnTo>
                  <a:lnTo>
                    <a:pt x="157" y="148"/>
                  </a:lnTo>
                  <a:lnTo>
                    <a:pt x="156" y="159"/>
                  </a:lnTo>
                  <a:lnTo>
                    <a:pt x="152" y="167"/>
                  </a:lnTo>
                  <a:lnTo>
                    <a:pt x="145" y="181"/>
                  </a:lnTo>
                  <a:lnTo>
                    <a:pt x="142" y="189"/>
                  </a:lnTo>
                  <a:lnTo>
                    <a:pt x="138" y="196"/>
                  </a:lnTo>
                  <a:lnTo>
                    <a:pt x="132" y="203"/>
                  </a:lnTo>
                  <a:lnTo>
                    <a:pt x="113" y="206"/>
                  </a:lnTo>
                  <a:lnTo>
                    <a:pt x="108" y="203"/>
                  </a:lnTo>
                  <a:lnTo>
                    <a:pt x="105" y="200"/>
                  </a:lnTo>
                  <a:lnTo>
                    <a:pt x="105" y="190"/>
                  </a:lnTo>
                  <a:lnTo>
                    <a:pt x="102" y="179"/>
                  </a:lnTo>
                  <a:lnTo>
                    <a:pt x="103" y="174"/>
                  </a:lnTo>
                  <a:lnTo>
                    <a:pt x="103" y="163"/>
                  </a:lnTo>
                  <a:lnTo>
                    <a:pt x="95" y="163"/>
                  </a:lnTo>
                  <a:lnTo>
                    <a:pt x="88" y="149"/>
                  </a:lnTo>
                  <a:lnTo>
                    <a:pt x="78" y="143"/>
                  </a:lnTo>
                  <a:lnTo>
                    <a:pt x="65" y="143"/>
                  </a:lnTo>
                  <a:lnTo>
                    <a:pt x="56" y="141"/>
                  </a:lnTo>
                  <a:lnTo>
                    <a:pt x="57" y="132"/>
                  </a:lnTo>
                  <a:lnTo>
                    <a:pt x="67" y="127"/>
                  </a:lnTo>
                  <a:lnTo>
                    <a:pt x="81" y="127"/>
                  </a:lnTo>
                  <a:lnTo>
                    <a:pt x="95" y="130"/>
                  </a:lnTo>
                  <a:lnTo>
                    <a:pt x="115" y="119"/>
                  </a:lnTo>
                  <a:lnTo>
                    <a:pt x="125" y="115"/>
                  </a:lnTo>
                  <a:lnTo>
                    <a:pt x="135" y="119"/>
                  </a:lnTo>
                  <a:lnTo>
                    <a:pt x="147" y="120"/>
                  </a:lnTo>
                  <a:lnTo>
                    <a:pt x="156" y="116"/>
                  </a:lnTo>
                  <a:lnTo>
                    <a:pt x="157" y="105"/>
                  </a:lnTo>
                  <a:lnTo>
                    <a:pt x="161" y="99"/>
                  </a:lnTo>
                  <a:lnTo>
                    <a:pt x="162" y="93"/>
                  </a:lnTo>
                  <a:lnTo>
                    <a:pt x="152" y="97"/>
                  </a:lnTo>
                  <a:lnTo>
                    <a:pt x="132" y="101"/>
                  </a:lnTo>
                  <a:lnTo>
                    <a:pt x="110" y="106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77" y="106"/>
                  </a:lnTo>
                  <a:lnTo>
                    <a:pt x="62" y="99"/>
                  </a:lnTo>
                  <a:lnTo>
                    <a:pt x="55" y="83"/>
                  </a:lnTo>
                  <a:lnTo>
                    <a:pt x="52" y="72"/>
                  </a:lnTo>
                  <a:lnTo>
                    <a:pt x="46" y="67"/>
                  </a:lnTo>
                  <a:lnTo>
                    <a:pt x="36" y="62"/>
                  </a:lnTo>
                  <a:lnTo>
                    <a:pt x="27" y="63"/>
                  </a:lnTo>
                  <a:lnTo>
                    <a:pt x="19" y="60"/>
                  </a:lnTo>
                  <a:lnTo>
                    <a:pt x="17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7" y="45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9" y="23"/>
                  </a:lnTo>
                  <a:lnTo>
                    <a:pt x="38" y="23"/>
                  </a:lnTo>
                  <a:lnTo>
                    <a:pt x="48" y="19"/>
                  </a:lnTo>
                  <a:lnTo>
                    <a:pt x="66" y="3"/>
                  </a:lnTo>
                  <a:lnTo>
                    <a:pt x="78" y="0"/>
                  </a:lnTo>
                  <a:lnTo>
                    <a:pt x="93" y="0"/>
                  </a:lnTo>
                  <a:lnTo>
                    <a:pt x="107" y="2"/>
                  </a:lnTo>
                  <a:lnTo>
                    <a:pt x="119" y="11"/>
                  </a:lnTo>
                  <a:lnTo>
                    <a:pt x="126" y="18"/>
                  </a:lnTo>
                  <a:lnTo>
                    <a:pt x="135" y="23"/>
                  </a:lnTo>
                  <a:lnTo>
                    <a:pt x="168" y="23"/>
                  </a:lnTo>
                  <a:lnTo>
                    <a:pt x="172" y="39"/>
                  </a:lnTo>
                  <a:lnTo>
                    <a:pt x="178" y="49"/>
                  </a:lnTo>
                  <a:lnTo>
                    <a:pt x="179" y="65"/>
                  </a:lnTo>
                  <a:lnTo>
                    <a:pt x="175" y="77"/>
                  </a:lnTo>
                  <a:lnTo>
                    <a:pt x="174" y="90"/>
                  </a:lnTo>
                  <a:lnTo>
                    <a:pt x="179" y="114"/>
                  </a:lnTo>
                  <a:lnTo>
                    <a:pt x="193" y="132"/>
                  </a:lnTo>
                  <a:lnTo>
                    <a:pt x="194" y="127"/>
                  </a:lnTo>
                  <a:lnTo>
                    <a:pt x="195" y="119"/>
                  </a:lnTo>
                  <a:lnTo>
                    <a:pt x="205" y="122"/>
                  </a:lnTo>
                  <a:lnTo>
                    <a:pt x="210" y="138"/>
                  </a:lnTo>
                  <a:lnTo>
                    <a:pt x="213" y="142"/>
                  </a:lnTo>
                  <a:lnTo>
                    <a:pt x="218" y="153"/>
                  </a:lnTo>
                  <a:lnTo>
                    <a:pt x="234" y="164"/>
                  </a:lnTo>
                  <a:lnTo>
                    <a:pt x="242" y="164"/>
                  </a:lnTo>
                  <a:lnTo>
                    <a:pt x="255" y="163"/>
                  </a:lnTo>
                  <a:lnTo>
                    <a:pt x="261" y="151"/>
                  </a:lnTo>
                  <a:lnTo>
                    <a:pt x="269" y="148"/>
                  </a:lnTo>
                  <a:lnTo>
                    <a:pt x="275" y="143"/>
                  </a:lnTo>
                  <a:lnTo>
                    <a:pt x="276" y="135"/>
                  </a:lnTo>
                  <a:lnTo>
                    <a:pt x="296" y="120"/>
                  </a:lnTo>
                  <a:lnTo>
                    <a:pt x="302" y="103"/>
                  </a:lnTo>
                  <a:lnTo>
                    <a:pt x="310" y="100"/>
                  </a:lnTo>
                  <a:lnTo>
                    <a:pt x="318" y="100"/>
                  </a:lnTo>
                  <a:lnTo>
                    <a:pt x="336" y="97"/>
                  </a:lnTo>
                  <a:lnTo>
                    <a:pt x="345" y="90"/>
                  </a:lnTo>
                  <a:lnTo>
                    <a:pt x="344" y="81"/>
                  </a:lnTo>
                  <a:lnTo>
                    <a:pt x="349" y="77"/>
                  </a:lnTo>
                  <a:lnTo>
                    <a:pt x="361" y="67"/>
                  </a:lnTo>
                  <a:lnTo>
                    <a:pt x="380" y="57"/>
                  </a:lnTo>
                  <a:lnTo>
                    <a:pt x="387" y="60"/>
                  </a:lnTo>
                  <a:lnTo>
                    <a:pt x="390" y="65"/>
                  </a:lnTo>
                  <a:lnTo>
                    <a:pt x="410" y="72"/>
                  </a:lnTo>
                  <a:lnTo>
                    <a:pt x="421" y="77"/>
                  </a:lnTo>
                  <a:lnTo>
                    <a:pt x="427" y="78"/>
                  </a:lnTo>
                  <a:lnTo>
                    <a:pt x="432" y="83"/>
                  </a:lnTo>
                  <a:lnTo>
                    <a:pt x="455" y="90"/>
                  </a:lnTo>
                  <a:lnTo>
                    <a:pt x="471" y="100"/>
                  </a:lnTo>
                  <a:lnTo>
                    <a:pt x="479" y="104"/>
                  </a:lnTo>
                  <a:lnTo>
                    <a:pt x="491" y="108"/>
                  </a:lnTo>
                  <a:lnTo>
                    <a:pt x="501" y="106"/>
                  </a:lnTo>
                  <a:lnTo>
                    <a:pt x="506" y="104"/>
                  </a:lnTo>
                  <a:lnTo>
                    <a:pt x="514" y="108"/>
                  </a:lnTo>
                  <a:lnTo>
                    <a:pt x="519" y="106"/>
                  </a:lnTo>
                  <a:lnTo>
                    <a:pt x="523" y="108"/>
                  </a:lnTo>
                  <a:lnTo>
                    <a:pt x="534" y="114"/>
                  </a:lnTo>
                  <a:lnTo>
                    <a:pt x="539" y="114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43" y="121"/>
                  </a:lnTo>
                  <a:lnTo>
                    <a:pt x="549" y="121"/>
                  </a:lnTo>
                  <a:lnTo>
                    <a:pt x="551" y="120"/>
                  </a:lnTo>
                  <a:lnTo>
                    <a:pt x="556" y="120"/>
                  </a:lnTo>
                  <a:lnTo>
                    <a:pt x="555" y="129"/>
                  </a:lnTo>
                  <a:lnTo>
                    <a:pt x="560" y="254"/>
                  </a:lnTo>
                  <a:lnTo>
                    <a:pt x="560" y="326"/>
                  </a:lnTo>
                  <a:lnTo>
                    <a:pt x="556" y="347"/>
                  </a:lnTo>
                  <a:lnTo>
                    <a:pt x="555" y="351"/>
                  </a:lnTo>
                  <a:lnTo>
                    <a:pt x="562" y="368"/>
                  </a:lnTo>
                  <a:lnTo>
                    <a:pt x="562" y="409"/>
                  </a:lnTo>
                  <a:lnTo>
                    <a:pt x="565" y="466"/>
                  </a:lnTo>
                  <a:lnTo>
                    <a:pt x="568" y="48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89"/>
            <p:cNvSpPr>
              <a:spLocks noChangeAspect="1"/>
            </p:cNvSpPr>
            <p:nvPr/>
          </p:nvSpPr>
          <p:spPr bwMode="gray">
            <a:xfrm>
              <a:off x="8528915" y="4309247"/>
              <a:ext cx="41344" cy="4190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0" y="11"/>
                </a:cxn>
                <a:cxn ang="0">
                  <a:pos x="26" y="16"/>
                </a:cxn>
                <a:cxn ang="0">
                  <a:pos x="34" y="20"/>
                </a:cxn>
                <a:cxn ang="0">
                  <a:pos x="54" y="35"/>
                </a:cxn>
                <a:cxn ang="0">
                  <a:pos x="66" y="36"/>
                </a:cxn>
                <a:cxn ang="0">
                  <a:pos x="75" y="43"/>
                </a:cxn>
                <a:cxn ang="0">
                  <a:pos x="81" y="49"/>
                </a:cxn>
                <a:cxn ang="0">
                  <a:pos x="95" y="58"/>
                </a:cxn>
                <a:cxn ang="0">
                  <a:pos x="100" y="66"/>
                </a:cxn>
                <a:cxn ang="0">
                  <a:pos x="107" y="71"/>
                </a:cxn>
                <a:cxn ang="0">
                  <a:pos x="117" y="74"/>
                </a:cxn>
                <a:cxn ang="0">
                  <a:pos x="121" y="78"/>
                </a:cxn>
                <a:cxn ang="0">
                  <a:pos x="124" y="87"/>
                </a:cxn>
                <a:cxn ang="0">
                  <a:pos x="129" y="93"/>
                </a:cxn>
                <a:cxn ang="0">
                  <a:pos x="129" y="100"/>
                </a:cxn>
                <a:cxn ang="0">
                  <a:pos x="124" y="107"/>
                </a:cxn>
                <a:cxn ang="0">
                  <a:pos x="120" y="119"/>
                </a:cxn>
                <a:cxn ang="0">
                  <a:pos x="111" y="119"/>
                </a:cxn>
                <a:cxn ang="0">
                  <a:pos x="105" y="93"/>
                </a:cxn>
                <a:cxn ang="0">
                  <a:pos x="97" y="71"/>
                </a:cxn>
                <a:cxn ang="0">
                  <a:pos x="86" y="53"/>
                </a:cxn>
                <a:cxn ang="0">
                  <a:pos x="80" y="49"/>
                </a:cxn>
                <a:cxn ang="0">
                  <a:pos x="66" y="47"/>
                </a:cxn>
                <a:cxn ang="0">
                  <a:pos x="54" y="39"/>
                </a:cxn>
                <a:cxn ang="0">
                  <a:pos x="46" y="31"/>
                </a:cxn>
                <a:cxn ang="0">
                  <a:pos x="40" y="30"/>
                </a:cxn>
                <a:cxn ang="0">
                  <a:pos x="31" y="23"/>
                </a:cxn>
                <a:cxn ang="0">
                  <a:pos x="26" y="21"/>
                </a:cxn>
                <a:cxn ang="0">
                  <a:pos x="9" y="10"/>
                </a:cxn>
                <a:cxn ang="0">
                  <a:pos x="0" y="9"/>
                </a:cxn>
                <a:cxn ang="0">
                  <a:pos x="0" y="3"/>
                </a:cxn>
              </a:cxnLst>
              <a:rect l="0" t="0" r="r" b="b"/>
              <a:pathLst>
                <a:path w="129" h="119">
                  <a:moveTo>
                    <a:pt x="0" y="3"/>
                  </a:moveTo>
                  <a:lnTo>
                    <a:pt x="2" y="0"/>
                  </a:lnTo>
                  <a:lnTo>
                    <a:pt x="20" y="11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54" y="35"/>
                  </a:lnTo>
                  <a:lnTo>
                    <a:pt x="66" y="36"/>
                  </a:lnTo>
                  <a:lnTo>
                    <a:pt x="75" y="43"/>
                  </a:lnTo>
                  <a:lnTo>
                    <a:pt x="81" y="49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7" y="71"/>
                  </a:lnTo>
                  <a:lnTo>
                    <a:pt x="117" y="74"/>
                  </a:lnTo>
                  <a:lnTo>
                    <a:pt x="121" y="78"/>
                  </a:lnTo>
                  <a:lnTo>
                    <a:pt x="124" y="87"/>
                  </a:lnTo>
                  <a:lnTo>
                    <a:pt x="129" y="93"/>
                  </a:lnTo>
                  <a:lnTo>
                    <a:pt x="129" y="100"/>
                  </a:lnTo>
                  <a:lnTo>
                    <a:pt x="124" y="107"/>
                  </a:lnTo>
                  <a:lnTo>
                    <a:pt x="120" y="119"/>
                  </a:lnTo>
                  <a:lnTo>
                    <a:pt x="111" y="119"/>
                  </a:lnTo>
                  <a:lnTo>
                    <a:pt x="105" y="93"/>
                  </a:lnTo>
                  <a:lnTo>
                    <a:pt x="97" y="71"/>
                  </a:lnTo>
                  <a:lnTo>
                    <a:pt x="86" y="53"/>
                  </a:lnTo>
                  <a:lnTo>
                    <a:pt x="80" y="49"/>
                  </a:lnTo>
                  <a:lnTo>
                    <a:pt x="66" y="47"/>
                  </a:lnTo>
                  <a:lnTo>
                    <a:pt x="54" y="39"/>
                  </a:lnTo>
                  <a:lnTo>
                    <a:pt x="46" y="31"/>
                  </a:lnTo>
                  <a:lnTo>
                    <a:pt x="40" y="30"/>
                  </a:lnTo>
                  <a:lnTo>
                    <a:pt x="31" y="23"/>
                  </a:lnTo>
                  <a:lnTo>
                    <a:pt x="26" y="21"/>
                  </a:lnTo>
                  <a:lnTo>
                    <a:pt x="9" y="10"/>
                  </a:lnTo>
                  <a:lnTo>
                    <a:pt x="0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90"/>
            <p:cNvSpPr>
              <a:spLocks noChangeAspect="1"/>
            </p:cNvSpPr>
            <p:nvPr/>
          </p:nvSpPr>
          <p:spPr bwMode="gray">
            <a:xfrm>
              <a:off x="7678189" y="3806360"/>
              <a:ext cx="125622" cy="289858"/>
            </a:xfrm>
            <a:custGeom>
              <a:avLst/>
              <a:gdLst/>
              <a:ahLst/>
              <a:cxnLst>
                <a:cxn ang="0">
                  <a:pos x="237" y="758"/>
                </a:cxn>
                <a:cxn ang="0">
                  <a:pos x="250" y="749"/>
                </a:cxn>
                <a:cxn ang="0">
                  <a:pos x="270" y="727"/>
                </a:cxn>
                <a:cxn ang="0">
                  <a:pos x="321" y="713"/>
                </a:cxn>
                <a:cxn ang="0">
                  <a:pos x="376" y="679"/>
                </a:cxn>
                <a:cxn ang="0">
                  <a:pos x="387" y="654"/>
                </a:cxn>
                <a:cxn ang="0">
                  <a:pos x="388" y="643"/>
                </a:cxn>
                <a:cxn ang="0">
                  <a:pos x="388" y="607"/>
                </a:cxn>
                <a:cxn ang="0">
                  <a:pos x="395" y="596"/>
                </a:cxn>
                <a:cxn ang="0">
                  <a:pos x="389" y="557"/>
                </a:cxn>
                <a:cxn ang="0">
                  <a:pos x="382" y="507"/>
                </a:cxn>
                <a:cxn ang="0">
                  <a:pos x="336" y="409"/>
                </a:cxn>
                <a:cxn ang="0">
                  <a:pos x="323" y="401"/>
                </a:cxn>
                <a:cxn ang="0">
                  <a:pos x="281" y="372"/>
                </a:cxn>
                <a:cxn ang="0">
                  <a:pos x="255" y="344"/>
                </a:cxn>
                <a:cxn ang="0">
                  <a:pos x="228" y="297"/>
                </a:cxn>
                <a:cxn ang="0">
                  <a:pos x="194" y="245"/>
                </a:cxn>
                <a:cxn ang="0">
                  <a:pos x="239" y="171"/>
                </a:cxn>
                <a:cxn ang="0">
                  <a:pos x="258" y="140"/>
                </a:cxn>
                <a:cxn ang="0">
                  <a:pos x="307" y="105"/>
                </a:cxn>
                <a:cxn ang="0">
                  <a:pos x="312" y="97"/>
                </a:cxn>
                <a:cxn ang="0">
                  <a:pos x="255" y="77"/>
                </a:cxn>
                <a:cxn ang="0">
                  <a:pos x="244" y="26"/>
                </a:cxn>
                <a:cxn ang="0">
                  <a:pos x="184" y="5"/>
                </a:cxn>
                <a:cxn ang="0">
                  <a:pos x="142" y="19"/>
                </a:cxn>
                <a:cxn ang="0">
                  <a:pos x="104" y="33"/>
                </a:cxn>
                <a:cxn ang="0">
                  <a:pos x="71" y="31"/>
                </a:cxn>
                <a:cxn ang="0">
                  <a:pos x="36" y="33"/>
                </a:cxn>
                <a:cxn ang="0">
                  <a:pos x="13" y="37"/>
                </a:cxn>
                <a:cxn ang="0">
                  <a:pos x="12" y="60"/>
                </a:cxn>
                <a:cxn ang="0">
                  <a:pos x="41" y="112"/>
                </a:cxn>
                <a:cxn ang="0">
                  <a:pos x="97" y="134"/>
                </a:cxn>
                <a:cxn ang="0">
                  <a:pos x="129" y="162"/>
                </a:cxn>
                <a:cxn ang="0">
                  <a:pos x="146" y="192"/>
                </a:cxn>
                <a:cxn ang="0">
                  <a:pos x="107" y="208"/>
                </a:cxn>
                <a:cxn ang="0">
                  <a:pos x="107" y="231"/>
                </a:cxn>
                <a:cxn ang="0">
                  <a:pos x="165" y="280"/>
                </a:cxn>
                <a:cxn ang="0">
                  <a:pos x="213" y="332"/>
                </a:cxn>
                <a:cxn ang="0">
                  <a:pos x="238" y="371"/>
                </a:cxn>
                <a:cxn ang="0">
                  <a:pos x="265" y="396"/>
                </a:cxn>
                <a:cxn ang="0">
                  <a:pos x="292" y="457"/>
                </a:cxn>
                <a:cxn ang="0">
                  <a:pos x="299" y="558"/>
                </a:cxn>
                <a:cxn ang="0">
                  <a:pos x="281" y="625"/>
                </a:cxn>
                <a:cxn ang="0">
                  <a:pos x="238" y="646"/>
                </a:cxn>
                <a:cxn ang="0">
                  <a:pos x="206" y="674"/>
                </a:cxn>
                <a:cxn ang="0">
                  <a:pos x="194" y="697"/>
                </a:cxn>
                <a:cxn ang="0">
                  <a:pos x="158" y="705"/>
                </a:cxn>
                <a:cxn ang="0">
                  <a:pos x="134" y="726"/>
                </a:cxn>
                <a:cxn ang="0">
                  <a:pos x="161" y="752"/>
                </a:cxn>
                <a:cxn ang="0">
                  <a:pos x="148" y="797"/>
                </a:cxn>
                <a:cxn ang="0">
                  <a:pos x="153" y="832"/>
                </a:cxn>
                <a:cxn ang="0">
                  <a:pos x="195" y="797"/>
                </a:cxn>
                <a:cxn ang="0">
                  <a:pos x="228" y="773"/>
                </a:cxn>
              </a:cxnLst>
              <a:rect l="0" t="0" r="r" b="b"/>
              <a:pathLst>
                <a:path w="395" h="832">
                  <a:moveTo>
                    <a:pt x="228" y="773"/>
                  </a:moveTo>
                  <a:lnTo>
                    <a:pt x="238" y="776"/>
                  </a:lnTo>
                  <a:lnTo>
                    <a:pt x="242" y="768"/>
                  </a:lnTo>
                  <a:lnTo>
                    <a:pt x="237" y="758"/>
                  </a:lnTo>
                  <a:lnTo>
                    <a:pt x="239" y="753"/>
                  </a:lnTo>
                  <a:lnTo>
                    <a:pt x="245" y="754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49" y="741"/>
                  </a:lnTo>
                  <a:lnTo>
                    <a:pt x="253" y="737"/>
                  </a:lnTo>
                  <a:lnTo>
                    <a:pt x="255" y="731"/>
                  </a:lnTo>
                  <a:lnTo>
                    <a:pt x="270" y="727"/>
                  </a:lnTo>
                  <a:lnTo>
                    <a:pt x="276" y="731"/>
                  </a:lnTo>
                  <a:lnTo>
                    <a:pt x="283" y="731"/>
                  </a:lnTo>
                  <a:lnTo>
                    <a:pt x="308" y="716"/>
                  </a:lnTo>
                  <a:lnTo>
                    <a:pt x="321" y="713"/>
                  </a:lnTo>
                  <a:lnTo>
                    <a:pt x="330" y="701"/>
                  </a:lnTo>
                  <a:lnTo>
                    <a:pt x="361" y="687"/>
                  </a:lnTo>
                  <a:lnTo>
                    <a:pt x="367" y="681"/>
                  </a:lnTo>
                  <a:lnTo>
                    <a:pt x="376" y="679"/>
                  </a:lnTo>
                  <a:lnTo>
                    <a:pt x="378" y="673"/>
                  </a:lnTo>
                  <a:lnTo>
                    <a:pt x="379" y="665"/>
                  </a:lnTo>
                  <a:lnTo>
                    <a:pt x="385" y="660"/>
                  </a:lnTo>
                  <a:lnTo>
                    <a:pt x="387" y="654"/>
                  </a:lnTo>
                  <a:lnTo>
                    <a:pt x="383" y="650"/>
                  </a:lnTo>
                  <a:lnTo>
                    <a:pt x="385" y="646"/>
                  </a:lnTo>
                  <a:lnTo>
                    <a:pt x="388" y="647"/>
                  </a:lnTo>
                  <a:lnTo>
                    <a:pt x="388" y="643"/>
                  </a:lnTo>
                  <a:lnTo>
                    <a:pt x="383" y="619"/>
                  </a:lnTo>
                  <a:lnTo>
                    <a:pt x="384" y="615"/>
                  </a:lnTo>
                  <a:lnTo>
                    <a:pt x="388" y="618"/>
                  </a:lnTo>
                  <a:lnTo>
                    <a:pt x="388" y="607"/>
                  </a:lnTo>
                  <a:lnTo>
                    <a:pt x="392" y="602"/>
                  </a:lnTo>
                  <a:lnTo>
                    <a:pt x="395" y="603"/>
                  </a:lnTo>
                  <a:lnTo>
                    <a:pt x="395" y="607"/>
                  </a:lnTo>
                  <a:lnTo>
                    <a:pt x="395" y="596"/>
                  </a:lnTo>
                  <a:lnTo>
                    <a:pt x="394" y="587"/>
                  </a:lnTo>
                  <a:lnTo>
                    <a:pt x="390" y="585"/>
                  </a:lnTo>
                  <a:lnTo>
                    <a:pt x="389" y="569"/>
                  </a:lnTo>
                  <a:lnTo>
                    <a:pt x="389" y="557"/>
                  </a:lnTo>
                  <a:lnTo>
                    <a:pt x="388" y="549"/>
                  </a:lnTo>
                  <a:lnTo>
                    <a:pt x="388" y="539"/>
                  </a:lnTo>
                  <a:lnTo>
                    <a:pt x="385" y="536"/>
                  </a:lnTo>
                  <a:lnTo>
                    <a:pt x="382" y="507"/>
                  </a:lnTo>
                  <a:lnTo>
                    <a:pt x="366" y="456"/>
                  </a:lnTo>
                  <a:lnTo>
                    <a:pt x="344" y="434"/>
                  </a:lnTo>
                  <a:lnTo>
                    <a:pt x="337" y="424"/>
                  </a:lnTo>
                  <a:lnTo>
                    <a:pt x="336" y="409"/>
                  </a:lnTo>
                  <a:lnTo>
                    <a:pt x="335" y="413"/>
                  </a:lnTo>
                  <a:lnTo>
                    <a:pt x="329" y="414"/>
                  </a:lnTo>
                  <a:lnTo>
                    <a:pt x="329" y="409"/>
                  </a:lnTo>
                  <a:lnTo>
                    <a:pt x="323" y="401"/>
                  </a:lnTo>
                  <a:lnTo>
                    <a:pt x="306" y="398"/>
                  </a:lnTo>
                  <a:lnTo>
                    <a:pt x="298" y="387"/>
                  </a:lnTo>
                  <a:lnTo>
                    <a:pt x="290" y="378"/>
                  </a:lnTo>
                  <a:lnTo>
                    <a:pt x="281" y="372"/>
                  </a:lnTo>
                  <a:lnTo>
                    <a:pt x="274" y="362"/>
                  </a:lnTo>
                  <a:lnTo>
                    <a:pt x="270" y="359"/>
                  </a:lnTo>
                  <a:lnTo>
                    <a:pt x="265" y="351"/>
                  </a:lnTo>
                  <a:lnTo>
                    <a:pt x="255" y="344"/>
                  </a:lnTo>
                  <a:lnTo>
                    <a:pt x="248" y="334"/>
                  </a:lnTo>
                  <a:lnTo>
                    <a:pt x="236" y="324"/>
                  </a:lnTo>
                  <a:lnTo>
                    <a:pt x="234" y="312"/>
                  </a:lnTo>
                  <a:lnTo>
                    <a:pt x="228" y="297"/>
                  </a:lnTo>
                  <a:lnTo>
                    <a:pt x="217" y="290"/>
                  </a:lnTo>
                  <a:lnTo>
                    <a:pt x="197" y="270"/>
                  </a:lnTo>
                  <a:lnTo>
                    <a:pt x="191" y="258"/>
                  </a:lnTo>
                  <a:lnTo>
                    <a:pt x="194" y="245"/>
                  </a:lnTo>
                  <a:lnTo>
                    <a:pt x="197" y="235"/>
                  </a:lnTo>
                  <a:lnTo>
                    <a:pt x="199" y="222"/>
                  </a:lnTo>
                  <a:lnTo>
                    <a:pt x="211" y="195"/>
                  </a:lnTo>
                  <a:lnTo>
                    <a:pt x="239" y="171"/>
                  </a:lnTo>
                  <a:lnTo>
                    <a:pt x="243" y="166"/>
                  </a:lnTo>
                  <a:lnTo>
                    <a:pt x="247" y="152"/>
                  </a:lnTo>
                  <a:lnTo>
                    <a:pt x="253" y="145"/>
                  </a:lnTo>
                  <a:lnTo>
                    <a:pt x="258" y="140"/>
                  </a:lnTo>
                  <a:lnTo>
                    <a:pt x="276" y="132"/>
                  </a:lnTo>
                  <a:lnTo>
                    <a:pt x="286" y="124"/>
                  </a:lnTo>
                  <a:lnTo>
                    <a:pt x="287" y="116"/>
                  </a:lnTo>
                  <a:lnTo>
                    <a:pt x="307" y="105"/>
                  </a:lnTo>
                  <a:lnTo>
                    <a:pt x="315" y="108"/>
                  </a:lnTo>
                  <a:lnTo>
                    <a:pt x="318" y="106"/>
                  </a:lnTo>
                  <a:lnTo>
                    <a:pt x="319" y="102"/>
                  </a:lnTo>
                  <a:lnTo>
                    <a:pt x="312" y="97"/>
                  </a:lnTo>
                  <a:lnTo>
                    <a:pt x="293" y="98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55" y="77"/>
                  </a:lnTo>
                  <a:lnTo>
                    <a:pt x="248" y="65"/>
                  </a:lnTo>
                  <a:lnTo>
                    <a:pt x="243" y="50"/>
                  </a:lnTo>
                  <a:lnTo>
                    <a:pt x="248" y="35"/>
                  </a:lnTo>
                  <a:lnTo>
                    <a:pt x="244" y="26"/>
                  </a:lnTo>
                  <a:lnTo>
                    <a:pt x="224" y="25"/>
                  </a:lnTo>
                  <a:lnTo>
                    <a:pt x="211" y="21"/>
                  </a:lnTo>
                  <a:lnTo>
                    <a:pt x="196" y="15"/>
                  </a:lnTo>
                  <a:lnTo>
                    <a:pt x="184" y="5"/>
                  </a:lnTo>
                  <a:lnTo>
                    <a:pt x="169" y="0"/>
                  </a:lnTo>
                  <a:lnTo>
                    <a:pt x="162" y="1"/>
                  </a:lnTo>
                  <a:lnTo>
                    <a:pt x="152" y="12"/>
                  </a:lnTo>
                  <a:lnTo>
                    <a:pt x="142" y="19"/>
                  </a:lnTo>
                  <a:lnTo>
                    <a:pt x="127" y="27"/>
                  </a:lnTo>
                  <a:lnTo>
                    <a:pt x="121" y="28"/>
                  </a:lnTo>
                  <a:lnTo>
                    <a:pt x="113" y="26"/>
                  </a:lnTo>
                  <a:lnTo>
                    <a:pt x="104" y="33"/>
                  </a:lnTo>
                  <a:lnTo>
                    <a:pt x="94" y="38"/>
                  </a:lnTo>
                  <a:lnTo>
                    <a:pt x="91" y="32"/>
                  </a:lnTo>
                  <a:lnTo>
                    <a:pt x="77" y="36"/>
                  </a:lnTo>
                  <a:lnTo>
                    <a:pt x="71" y="31"/>
                  </a:lnTo>
                  <a:lnTo>
                    <a:pt x="65" y="32"/>
                  </a:lnTo>
                  <a:lnTo>
                    <a:pt x="50" y="42"/>
                  </a:lnTo>
                  <a:lnTo>
                    <a:pt x="44" y="41"/>
                  </a:lnTo>
                  <a:lnTo>
                    <a:pt x="36" y="33"/>
                  </a:lnTo>
                  <a:lnTo>
                    <a:pt x="23" y="31"/>
                  </a:lnTo>
                  <a:lnTo>
                    <a:pt x="21" y="28"/>
                  </a:lnTo>
                  <a:lnTo>
                    <a:pt x="17" y="31"/>
                  </a:lnTo>
                  <a:lnTo>
                    <a:pt x="13" y="37"/>
                  </a:lnTo>
                  <a:lnTo>
                    <a:pt x="7" y="44"/>
                  </a:lnTo>
                  <a:lnTo>
                    <a:pt x="7" y="48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29" y="80"/>
                  </a:lnTo>
                  <a:lnTo>
                    <a:pt x="39" y="90"/>
                  </a:lnTo>
                  <a:lnTo>
                    <a:pt x="44" y="100"/>
                  </a:lnTo>
                  <a:lnTo>
                    <a:pt x="41" y="112"/>
                  </a:lnTo>
                  <a:lnTo>
                    <a:pt x="43" y="120"/>
                  </a:lnTo>
                  <a:lnTo>
                    <a:pt x="57" y="135"/>
                  </a:lnTo>
                  <a:lnTo>
                    <a:pt x="77" y="139"/>
                  </a:lnTo>
                  <a:lnTo>
                    <a:pt x="97" y="134"/>
                  </a:lnTo>
                  <a:lnTo>
                    <a:pt x="113" y="135"/>
                  </a:lnTo>
                  <a:lnTo>
                    <a:pt x="122" y="146"/>
                  </a:lnTo>
                  <a:lnTo>
                    <a:pt x="127" y="155"/>
                  </a:lnTo>
                  <a:lnTo>
                    <a:pt x="129" y="162"/>
                  </a:lnTo>
                  <a:lnTo>
                    <a:pt x="137" y="168"/>
                  </a:lnTo>
                  <a:lnTo>
                    <a:pt x="141" y="177"/>
                  </a:lnTo>
                  <a:lnTo>
                    <a:pt x="147" y="183"/>
                  </a:lnTo>
                  <a:lnTo>
                    <a:pt x="146" y="192"/>
                  </a:lnTo>
                  <a:lnTo>
                    <a:pt x="130" y="208"/>
                  </a:lnTo>
                  <a:lnTo>
                    <a:pt x="125" y="208"/>
                  </a:lnTo>
                  <a:lnTo>
                    <a:pt x="114" y="205"/>
                  </a:lnTo>
                  <a:lnTo>
                    <a:pt x="107" y="208"/>
                  </a:lnTo>
                  <a:lnTo>
                    <a:pt x="103" y="213"/>
                  </a:lnTo>
                  <a:lnTo>
                    <a:pt x="99" y="222"/>
                  </a:lnTo>
                  <a:lnTo>
                    <a:pt x="100" y="229"/>
                  </a:lnTo>
                  <a:lnTo>
                    <a:pt x="107" y="231"/>
                  </a:lnTo>
                  <a:lnTo>
                    <a:pt x="115" y="237"/>
                  </a:lnTo>
                  <a:lnTo>
                    <a:pt x="134" y="247"/>
                  </a:lnTo>
                  <a:lnTo>
                    <a:pt x="161" y="267"/>
                  </a:lnTo>
                  <a:lnTo>
                    <a:pt x="165" y="280"/>
                  </a:lnTo>
                  <a:lnTo>
                    <a:pt x="188" y="301"/>
                  </a:lnTo>
                  <a:lnTo>
                    <a:pt x="191" y="311"/>
                  </a:lnTo>
                  <a:lnTo>
                    <a:pt x="208" y="331"/>
                  </a:lnTo>
                  <a:lnTo>
                    <a:pt x="213" y="332"/>
                  </a:lnTo>
                  <a:lnTo>
                    <a:pt x="231" y="344"/>
                  </a:lnTo>
                  <a:lnTo>
                    <a:pt x="236" y="358"/>
                  </a:lnTo>
                  <a:lnTo>
                    <a:pt x="239" y="370"/>
                  </a:lnTo>
                  <a:lnTo>
                    <a:pt x="238" y="371"/>
                  </a:lnTo>
                  <a:lnTo>
                    <a:pt x="239" y="372"/>
                  </a:lnTo>
                  <a:lnTo>
                    <a:pt x="243" y="386"/>
                  </a:lnTo>
                  <a:lnTo>
                    <a:pt x="251" y="386"/>
                  </a:lnTo>
                  <a:lnTo>
                    <a:pt x="265" y="396"/>
                  </a:lnTo>
                  <a:lnTo>
                    <a:pt x="274" y="404"/>
                  </a:lnTo>
                  <a:lnTo>
                    <a:pt x="278" y="421"/>
                  </a:lnTo>
                  <a:lnTo>
                    <a:pt x="291" y="450"/>
                  </a:lnTo>
                  <a:lnTo>
                    <a:pt x="292" y="457"/>
                  </a:lnTo>
                  <a:lnTo>
                    <a:pt x="292" y="490"/>
                  </a:lnTo>
                  <a:lnTo>
                    <a:pt x="290" y="527"/>
                  </a:lnTo>
                  <a:lnTo>
                    <a:pt x="292" y="543"/>
                  </a:lnTo>
                  <a:lnTo>
                    <a:pt x="299" y="558"/>
                  </a:lnTo>
                  <a:lnTo>
                    <a:pt x="298" y="607"/>
                  </a:lnTo>
                  <a:lnTo>
                    <a:pt x="296" y="619"/>
                  </a:lnTo>
                  <a:lnTo>
                    <a:pt x="290" y="628"/>
                  </a:lnTo>
                  <a:lnTo>
                    <a:pt x="281" y="625"/>
                  </a:lnTo>
                  <a:lnTo>
                    <a:pt x="271" y="634"/>
                  </a:lnTo>
                  <a:lnTo>
                    <a:pt x="264" y="638"/>
                  </a:lnTo>
                  <a:lnTo>
                    <a:pt x="256" y="638"/>
                  </a:lnTo>
                  <a:lnTo>
                    <a:pt x="238" y="646"/>
                  </a:lnTo>
                  <a:lnTo>
                    <a:pt x="237" y="656"/>
                  </a:lnTo>
                  <a:lnTo>
                    <a:pt x="218" y="657"/>
                  </a:lnTo>
                  <a:lnTo>
                    <a:pt x="208" y="661"/>
                  </a:lnTo>
                  <a:lnTo>
                    <a:pt x="206" y="674"/>
                  </a:lnTo>
                  <a:lnTo>
                    <a:pt x="207" y="683"/>
                  </a:lnTo>
                  <a:lnTo>
                    <a:pt x="208" y="692"/>
                  </a:lnTo>
                  <a:lnTo>
                    <a:pt x="202" y="694"/>
                  </a:lnTo>
                  <a:lnTo>
                    <a:pt x="194" y="697"/>
                  </a:lnTo>
                  <a:lnTo>
                    <a:pt x="183" y="704"/>
                  </a:lnTo>
                  <a:lnTo>
                    <a:pt x="173" y="708"/>
                  </a:lnTo>
                  <a:lnTo>
                    <a:pt x="165" y="705"/>
                  </a:lnTo>
                  <a:lnTo>
                    <a:pt x="158" y="705"/>
                  </a:lnTo>
                  <a:lnTo>
                    <a:pt x="157" y="715"/>
                  </a:lnTo>
                  <a:lnTo>
                    <a:pt x="152" y="720"/>
                  </a:lnTo>
                  <a:lnTo>
                    <a:pt x="145" y="724"/>
                  </a:lnTo>
                  <a:lnTo>
                    <a:pt x="134" y="726"/>
                  </a:lnTo>
                  <a:lnTo>
                    <a:pt x="129" y="727"/>
                  </a:lnTo>
                  <a:lnTo>
                    <a:pt x="136" y="738"/>
                  </a:lnTo>
                  <a:lnTo>
                    <a:pt x="154" y="746"/>
                  </a:lnTo>
                  <a:lnTo>
                    <a:pt x="161" y="752"/>
                  </a:lnTo>
                  <a:lnTo>
                    <a:pt x="157" y="760"/>
                  </a:lnTo>
                  <a:lnTo>
                    <a:pt x="150" y="770"/>
                  </a:lnTo>
                  <a:lnTo>
                    <a:pt x="148" y="786"/>
                  </a:lnTo>
                  <a:lnTo>
                    <a:pt x="148" y="797"/>
                  </a:lnTo>
                  <a:lnTo>
                    <a:pt x="151" y="810"/>
                  </a:lnTo>
                  <a:lnTo>
                    <a:pt x="156" y="822"/>
                  </a:lnTo>
                  <a:lnTo>
                    <a:pt x="151" y="827"/>
                  </a:lnTo>
                  <a:lnTo>
                    <a:pt x="153" y="832"/>
                  </a:lnTo>
                  <a:lnTo>
                    <a:pt x="162" y="830"/>
                  </a:lnTo>
                  <a:lnTo>
                    <a:pt x="175" y="821"/>
                  </a:lnTo>
                  <a:lnTo>
                    <a:pt x="186" y="807"/>
                  </a:lnTo>
                  <a:lnTo>
                    <a:pt x="195" y="797"/>
                  </a:lnTo>
                  <a:lnTo>
                    <a:pt x="216" y="789"/>
                  </a:lnTo>
                  <a:lnTo>
                    <a:pt x="220" y="785"/>
                  </a:lnTo>
                  <a:lnTo>
                    <a:pt x="220" y="778"/>
                  </a:lnTo>
                  <a:lnTo>
                    <a:pt x="228" y="7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91"/>
            <p:cNvSpPr>
              <a:spLocks noChangeAspect="1"/>
            </p:cNvSpPr>
            <p:nvPr/>
          </p:nvSpPr>
          <p:spPr bwMode="gray">
            <a:xfrm>
              <a:off x="7808581" y="4127649"/>
              <a:ext cx="168555" cy="115245"/>
            </a:xfrm>
            <a:custGeom>
              <a:avLst/>
              <a:gdLst/>
              <a:ahLst/>
              <a:cxnLst>
                <a:cxn ang="0">
                  <a:pos x="249" y="133"/>
                </a:cxn>
                <a:cxn ang="0">
                  <a:pos x="268" y="155"/>
                </a:cxn>
                <a:cxn ang="0">
                  <a:pos x="281" y="158"/>
                </a:cxn>
                <a:cxn ang="0">
                  <a:pos x="288" y="121"/>
                </a:cxn>
                <a:cxn ang="0">
                  <a:pos x="301" y="122"/>
                </a:cxn>
                <a:cxn ang="0">
                  <a:pos x="312" y="139"/>
                </a:cxn>
                <a:cxn ang="0">
                  <a:pos x="319" y="128"/>
                </a:cxn>
                <a:cxn ang="0">
                  <a:pos x="309" y="111"/>
                </a:cxn>
                <a:cxn ang="0">
                  <a:pos x="328" y="96"/>
                </a:cxn>
                <a:cxn ang="0">
                  <a:pos x="324" y="81"/>
                </a:cxn>
                <a:cxn ang="0">
                  <a:pos x="351" y="64"/>
                </a:cxn>
                <a:cxn ang="0">
                  <a:pos x="383" y="20"/>
                </a:cxn>
                <a:cxn ang="0">
                  <a:pos x="392" y="0"/>
                </a:cxn>
                <a:cxn ang="0">
                  <a:pos x="395" y="14"/>
                </a:cxn>
                <a:cxn ang="0">
                  <a:pos x="404" y="9"/>
                </a:cxn>
                <a:cxn ang="0">
                  <a:pos x="417" y="4"/>
                </a:cxn>
                <a:cxn ang="0">
                  <a:pos x="433" y="20"/>
                </a:cxn>
                <a:cxn ang="0">
                  <a:pos x="442" y="43"/>
                </a:cxn>
                <a:cxn ang="0">
                  <a:pos x="448" y="57"/>
                </a:cxn>
                <a:cxn ang="0">
                  <a:pos x="463" y="54"/>
                </a:cxn>
                <a:cxn ang="0">
                  <a:pos x="462" y="68"/>
                </a:cxn>
                <a:cxn ang="0">
                  <a:pos x="474" y="65"/>
                </a:cxn>
                <a:cxn ang="0">
                  <a:pos x="502" y="80"/>
                </a:cxn>
                <a:cxn ang="0">
                  <a:pos x="530" y="95"/>
                </a:cxn>
                <a:cxn ang="0">
                  <a:pos x="512" y="108"/>
                </a:cxn>
                <a:cxn ang="0">
                  <a:pos x="482" y="110"/>
                </a:cxn>
                <a:cxn ang="0">
                  <a:pos x="476" y="126"/>
                </a:cxn>
                <a:cxn ang="0">
                  <a:pos x="492" y="137"/>
                </a:cxn>
                <a:cxn ang="0">
                  <a:pos x="463" y="149"/>
                </a:cxn>
                <a:cxn ang="0">
                  <a:pos x="446" y="143"/>
                </a:cxn>
                <a:cxn ang="0">
                  <a:pos x="439" y="151"/>
                </a:cxn>
                <a:cxn ang="0">
                  <a:pos x="412" y="142"/>
                </a:cxn>
                <a:cxn ang="0">
                  <a:pos x="336" y="150"/>
                </a:cxn>
                <a:cxn ang="0">
                  <a:pos x="323" y="201"/>
                </a:cxn>
                <a:cxn ang="0">
                  <a:pos x="282" y="275"/>
                </a:cxn>
                <a:cxn ang="0">
                  <a:pos x="265" y="299"/>
                </a:cxn>
                <a:cxn ang="0">
                  <a:pos x="231" y="307"/>
                </a:cxn>
                <a:cxn ang="0">
                  <a:pos x="189" y="306"/>
                </a:cxn>
                <a:cxn ang="0">
                  <a:pos x="178" y="296"/>
                </a:cxn>
                <a:cxn ang="0">
                  <a:pos x="139" y="305"/>
                </a:cxn>
                <a:cxn ang="0">
                  <a:pos x="105" y="326"/>
                </a:cxn>
                <a:cxn ang="0">
                  <a:pos x="77" y="323"/>
                </a:cxn>
                <a:cxn ang="0">
                  <a:pos x="40" y="325"/>
                </a:cxn>
                <a:cxn ang="0">
                  <a:pos x="0" y="269"/>
                </a:cxn>
                <a:cxn ang="0">
                  <a:pos x="7" y="264"/>
                </a:cxn>
                <a:cxn ang="0">
                  <a:pos x="28" y="283"/>
                </a:cxn>
                <a:cxn ang="0">
                  <a:pos x="53" y="284"/>
                </a:cxn>
                <a:cxn ang="0">
                  <a:pos x="84" y="293"/>
                </a:cxn>
                <a:cxn ang="0">
                  <a:pos x="91" y="269"/>
                </a:cxn>
                <a:cxn ang="0">
                  <a:pos x="96" y="250"/>
                </a:cxn>
                <a:cxn ang="0">
                  <a:pos x="103" y="239"/>
                </a:cxn>
                <a:cxn ang="0">
                  <a:pos x="116" y="221"/>
                </a:cxn>
                <a:cxn ang="0">
                  <a:pos x="137" y="218"/>
                </a:cxn>
                <a:cxn ang="0">
                  <a:pos x="161" y="215"/>
                </a:cxn>
                <a:cxn ang="0">
                  <a:pos x="190" y="201"/>
                </a:cxn>
                <a:cxn ang="0">
                  <a:pos x="215" y="167"/>
                </a:cxn>
                <a:cxn ang="0">
                  <a:pos x="240" y="131"/>
                </a:cxn>
              </a:cxnLst>
              <a:rect l="0" t="0" r="r" b="b"/>
              <a:pathLst>
                <a:path w="530" h="330">
                  <a:moveTo>
                    <a:pt x="242" y="129"/>
                  </a:moveTo>
                  <a:lnTo>
                    <a:pt x="245" y="131"/>
                  </a:lnTo>
                  <a:lnTo>
                    <a:pt x="249" y="133"/>
                  </a:lnTo>
                  <a:lnTo>
                    <a:pt x="259" y="144"/>
                  </a:lnTo>
                  <a:lnTo>
                    <a:pt x="263" y="150"/>
                  </a:lnTo>
                  <a:lnTo>
                    <a:pt x="268" y="155"/>
                  </a:lnTo>
                  <a:lnTo>
                    <a:pt x="271" y="159"/>
                  </a:lnTo>
                  <a:lnTo>
                    <a:pt x="276" y="160"/>
                  </a:lnTo>
                  <a:lnTo>
                    <a:pt x="281" y="158"/>
                  </a:lnTo>
                  <a:lnTo>
                    <a:pt x="283" y="150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8" y="118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7" y="137"/>
                  </a:lnTo>
                  <a:lnTo>
                    <a:pt x="312" y="139"/>
                  </a:lnTo>
                  <a:lnTo>
                    <a:pt x="318" y="139"/>
                  </a:lnTo>
                  <a:lnTo>
                    <a:pt x="319" y="134"/>
                  </a:lnTo>
                  <a:lnTo>
                    <a:pt x="319" y="128"/>
                  </a:lnTo>
                  <a:lnTo>
                    <a:pt x="318" y="123"/>
                  </a:lnTo>
                  <a:lnTo>
                    <a:pt x="314" y="116"/>
                  </a:lnTo>
                  <a:lnTo>
                    <a:pt x="309" y="111"/>
                  </a:lnTo>
                  <a:lnTo>
                    <a:pt x="315" y="110"/>
                  </a:lnTo>
                  <a:lnTo>
                    <a:pt x="320" y="106"/>
                  </a:lnTo>
                  <a:lnTo>
                    <a:pt x="328" y="96"/>
                  </a:lnTo>
                  <a:lnTo>
                    <a:pt x="322" y="94"/>
                  </a:lnTo>
                  <a:lnTo>
                    <a:pt x="319" y="88"/>
                  </a:lnTo>
                  <a:lnTo>
                    <a:pt x="324" y="81"/>
                  </a:lnTo>
                  <a:lnTo>
                    <a:pt x="329" y="79"/>
                  </a:lnTo>
                  <a:lnTo>
                    <a:pt x="339" y="79"/>
                  </a:lnTo>
                  <a:lnTo>
                    <a:pt x="351" y="64"/>
                  </a:lnTo>
                  <a:lnTo>
                    <a:pt x="357" y="53"/>
                  </a:lnTo>
                  <a:lnTo>
                    <a:pt x="357" y="47"/>
                  </a:lnTo>
                  <a:lnTo>
                    <a:pt x="383" y="20"/>
                  </a:lnTo>
                  <a:lnTo>
                    <a:pt x="387" y="13"/>
                  </a:lnTo>
                  <a:lnTo>
                    <a:pt x="388" y="6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5" y="14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404" y="9"/>
                  </a:lnTo>
                  <a:lnTo>
                    <a:pt x="408" y="2"/>
                  </a:lnTo>
                  <a:lnTo>
                    <a:pt x="415" y="2"/>
                  </a:lnTo>
                  <a:lnTo>
                    <a:pt x="417" y="4"/>
                  </a:lnTo>
                  <a:lnTo>
                    <a:pt x="422" y="19"/>
                  </a:lnTo>
                  <a:lnTo>
                    <a:pt x="428" y="22"/>
                  </a:lnTo>
                  <a:lnTo>
                    <a:pt x="433" y="20"/>
                  </a:lnTo>
                  <a:lnTo>
                    <a:pt x="443" y="29"/>
                  </a:lnTo>
                  <a:lnTo>
                    <a:pt x="446" y="40"/>
                  </a:lnTo>
                  <a:lnTo>
                    <a:pt x="442" y="43"/>
                  </a:lnTo>
                  <a:lnTo>
                    <a:pt x="443" y="57"/>
                  </a:lnTo>
                  <a:lnTo>
                    <a:pt x="444" y="58"/>
                  </a:lnTo>
                  <a:lnTo>
                    <a:pt x="448" y="57"/>
                  </a:lnTo>
                  <a:lnTo>
                    <a:pt x="452" y="57"/>
                  </a:lnTo>
                  <a:lnTo>
                    <a:pt x="458" y="54"/>
                  </a:lnTo>
                  <a:lnTo>
                    <a:pt x="463" y="54"/>
                  </a:lnTo>
                  <a:lnTo>
                    <a:pt x="467" y="59"/>
                  </a:lnTo>
                  <a:lnTo>
                    <a:pt x="465" y="64"/>
                  </a:lnTo>
                  <a:lnTo>
                    <a:pt x="462" y="68"/>
                  </a:lnTo>
                  <a:lnTo>
                    <a:pt x="463" y="70"/>
                  </a:lnTo>
                  <a:lnTo>
                    <a:pt x="469" y="70"/>
                  </a:lnTo>
                  <a:lnTo>
                    <a:pt x="474" y="65"/>
                  </a:lnTo>
                  <a:lnTo>
                    <a:pt x="480" y="65"/>
                  </a:lnTo>
                  <a:lnTo>
                    <a:pt x="486" y="69"/>
                  </a:lnTo>
                  <a:lnTo>
                    <a:pt x="502" y="80"/>
                  </a:lnTo>
                  <a:lnTo>
                    <a:pt x="523" y="86"/>
                  </a:lnTo>
                  <a:lnTo>
                    <a:pt x="529" y="91"/>
                  </a:lnTo>
                  <a:lnTo>
                    <a:pt x="530" y="95"/>
                  </a:lnTo>
                  <a:lnTo>
                    <a:pt x="528" y="100"/>
                  </a:lnTo>
                  <a:lnTo>
                    <a:pt x="518" y="104"/>
                  </a:lnTo>
                  <a:lnTo>
                    <a:pt x="512" y="108"/>
                  </a:lnTo>
                  <a:lnTo>
                    <a:pt x="501" y="112"/>
                  </a:lnTo>
                  <a:lnTo>
                    <a:pt x="491" y="115"/>
                  </a:lnTo>
                  <a:lnTo>
                    <a:pt x="482" y="110"/>
                  </a:lnTo>
                  <a:lnTo>
                    <a:pt x="475" y="113"/>
                  </a:lnTo>
                  <a:lnTo>
                    <a:pt x="474" y="121"/>
                  </a:lnTo>
                  <a:lnTo>
                    <a:pt x="476" y="126"/>
                  </a:lnTo>
                  <a:lnTo>
                    <a:pt x="482" y="132"/>
                  </a:lnTo>
                  <a:lnTo>
                    <a:pt x="487" y="133"/>
                  </a:lnTo>
                  <a:lnTo>
                    <a:pt x="492" y="137"/>
                  </a:lnTo>
                  <a:lnTo>
                    <a:pt x="494" y="140"/>
                  </a:lnTo>
                  <a:lnTo>
                    <a:pt x="480" y="143"/>
                  </a:lnTo>
                  <a:lnTo>
                    <a:pt x="463" y="149"/>
                  </a:lnTo>
                  <a:lnTo>
                    <a:pt x="457" y="149"/>
                  </a:lnTo>
                  <a:lnTo>
                    <a:pt x="452" y="147"/>
                  </a:lnTo>
                  <a:lnTo>
                    <a:pt x="446" y="143"/>
                  </a:lnTo>
                  <a:lnTo>
                    <a:pt x="444" y="143"/>
                  </a:lnTo>
                  <a:lnTo>
                    <a:pt x="443" y="148"/>
                  </a:lnTo>
                  <a:lnTo>
                    <a:pt x="439" y="151"/>
                  </a:lnTo>
                  <a:lnTo>
                    <a:pt x="435" y="151"/>
                  </a:lnTo>
                  <a:lnTo>
                    <a:pt x="421" y="147"/>
                  </a:lnTo>
                  <a:lnTo>
                    <a:pt x="412" y="142"/>
                  </a:lnTo>
                  <a:lnTo>
                    <a:pt x="361" y="140"/>
                  </a:lnTo>
                  <a:lnTo>
                    <a:pt x="342" y="142"/>
                  </a:lnTo>
                  <a:lnTo>
                    <a:pt x="336" y="150"/>
                  </a:lnTo>
                  <a:lnTo>
                    <a:pt x="330" y="167"/>
                  </a:lnTo>
                  <a:lnTo>
                    <a:pt x="328" y="189"/>
                  </a:lnTo>
                  <a:lnTo>
                    <a:pt x="323" y="201"/>
                  </a:lnTo>
                  <a:lnTo>
                    <a:pt x="297" y="230"/>
                  </a:lnTo>
                  <a:lnTo>
                    <a:pt x="291" y="257"/>
                  </a:lnTo>
                  <a:lnTo>
                    <a:pt x="282" y="275"/>
                  </a:lnTo>
                  <a:lnTo>
                    <a:pt x="275" y="287"/>
                  </a:lnTo>
                  <a:lnTo>
                    <a:pt x="271" y="294"/>
                  </a:lnTo>
                  <a:lnTo>
                    <a:pt x="265" y="299"/>
                  </a:lnTo>
                  <a:lnTo>
                    <a:pt x="252" y="303"/>
                  </a:lnTo>
                  <a:lnTo>
                    <a:pt x="240" y="305"/>
                  </a:lnTo>
                  <a:lnTo>
                    <a:pt x="231" y="307"/>
                  </a:lnTo>
                  <a:lnTo>
                    <a:pt x="220" y="314"/>
                  </a:lnTo>
                  <a:lnTo>
                    <a:pt x="210" y="314"/>
                  </a:lnTo>
                  <a:lnTo>
                    <a:pt x="189" y="306"/>
                  </a:lnTo>
                  <a:lnTo>
                    <a:pt x="184" y="306"/>
                  </a:lnTo>
                  <a:lnTo>
                    <a:pt x="183" y="299"/>
                  </a:lnTo>
                  <a:lnTo>
                    <a:pt x="178" y="296"/>
                  </a:lnTo>
                  <a:lnTo>
                    <a:pt x="151" y="295"/>
                  </a:lnTo>
                  <a:lnTo>
                    <a:pt x="146" y="296"/>
                  </a:lnTo>
                  <a:lnTo>
                    <a:pt x="139" y="305"/>
                  </a:lnTo>
                  <a:lnTo>
                    <a:pt x="123" y="323"/>
                  </a:lnTo>
                  <a:lnTo>
                    <a:pt x="115" y="327"/>
                  </a:lnTo>
                  <a:lnTo>
                    <a:pt x="105" y="326"/>
                  </a:lnTo>
                  <a:lnTo>
                    <a:pt x="96" y="326"/>
                  </a:lnTo>
                  <a:lnTo>
                    <a:pt x="87" y="330"/>
                  </a:lnTo>
                  <a:lnTo>
                    <a:pt x="77" y="323"/>
                  </a:lnTo>
                  <a:lnTo>
                    <a:pt x="66" y="325"/>
                  </a:lnTo>
                  <a:lnTo>
                    <a:pt x="54" y="328"/>
                  </a:lnTo>
                  <a:lnTo>
                    <a:pt x="40" y="325"/>
                  </a:lnTo>
                  <a:lnTo>
                    <a:pt x="27" y="314"/>
                  </a:lnTo>
                  <a:lnTo>
                    <a:pt x="0" y="274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5" y="266"/>
                  </a:lnTo>
                  <a:lnTo>
                    <a:pt x="7" y="264"/>
                  </a:lnTo>
                  <a:lnTo>
                    <a:pt x="10" y="273"/>
                  </a:lnTo>
                  <a:lnTo>
                    <a:pt x="13" y="278"/>
                  </a:lnTo>
                  <a:lnTo>
                    <a:pt x="28" y="283"/>
                  </a:lnTo>
                  <a:lnTo>
                    <a:pt x="34" y="284"/>
                  </a:lnTo>
                  <a:lnTo>
                    <a:pt x="48" y="283"/>
                  </a:lnTo>
                  <a:lnTo>
                    <a:pt x="53" y="284"/>
                  </a:lnTo>
                  <a:lnTo>
                    <a:pt x="59" y="288"/>
                  </a:lnTo>
                  <a:lnTo>
                    <a:pt x="67" y="290"/>
                  </a:lnTo>
                  <a:lnTo>
                    <a:pt x="84" y="293"/>
                  </a:lnTo>
                  <a:lnTo>
                    <a:pt x="86" y="285"/>
                  </a:lnTo>
                  <a:lnTo>
                    <a:pt x="89" y="279"/>
                  </a:lnTo>
                  <a:lnTo>
                    <a:pt x="91" y="269"/>
                  </a:lnTo>
                  <a:lnTo>
                    <a:pt x="93" y="263"/>
                  </a:lnTo>
                  <a:lnTo>
                    <a:pt x="91" y="253"/>
                  </a:lnTo>
                  <a:lnTo>
                    <a:pt x="96" y="250"/>
                  </a:lnTo>
                  <a:lnTo>
                    <a:pt x="102" y="251"/>
                  </a:lnTo>
                  <a:lnTo>
                    <a:pt x="103" y="253"/>
                  </a:lnTo>
                  <a:lnTo>
                    <a:pt x="103" y="239"/>
                  </a:lnTo>
                  <a:lnTo>
                    <a:pt x="105" y="235"/>
                  </a:lnTo>
                  <a:lnTo>
                    <a:pt x="113" y="225"/>
                  </a:lnTo>
                  <a:lnTo>
                    <a:pt x="116" y="221"/>
                  </a:lnTo>
                  <a:lnTo>
                    <a:pt x="134" y="220"/>
                  </a:lnTo>
                  <a:lnTo>
                    <a:pt x="137" y="219"/>
                  </a:lnTo>
                  <a:lnTo>
                    <a:pt x="137" y="218"/>
                  </a:lnTo>
                  <a:lnTo>
                    <a:pt x="142" y="217"/>
                  </a:lnTo>
                  <a:lnTo>
                    <a:pt x="152" y="217"/>
                  </a:lnTo>
                  <a:lnTo>
                    <a:pt x="161" y="215"/>
                  </a:lnTo>
                  <a:lnTo>
                    <a:pt x="174" y="214"/>
                  </a:lnTo>
                  <a:lnTo>
                    <a:pt x="179" y="212"/>
                  </a:lnTo>
                  <a:lnTo>
                    <a:pt x="190" y="201"/>
                  </a:lnTo>
                  <a:lnTo>
                    <a:pt x="205" y="183"/>
                  </a:lnTo>
                  <a:lnTo>
                    <a:pt x="207" y="177"/>
                  </a:lnTo>
                  <a:lnTo>
                    <a:pt x="215" y="167"/>
                  </a:lnTo>
                  <a:lnTo>
                    <a:pt x="231" y="154"/>
                  </a:lnTo>
                  <a:lnTo>
                    <a:pt x="238" y="143"/>
                  </a:lnTo>
                  <a:lnTo>
                    <a:pt x="240" y="131"/>
                  </a:lnTo>
                  <a:lnTo>
                    <a:pt x="242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92"/>
            <p:cNvSpPr>
              <a:spLocks noChangeAspect="1"/>
            </p:cNvSpPr>
            <p:nvPr/>
          </p:nvSpPr>
          <p:spPr bwMode="gray">
            <a:xfrm>
              <a:off x="7644797" y="4131141"/>
              <a:ext cx="71557" cy="103022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2" y="16"/>
                </a:cxn>
                <a:cxn ang="0">
                  <a:pos x="7" y="24"/>
                </a:cxn>
                <a:cxn ang="0">
                  <a:pos x="10" y="43"/>
                </a:cxn>
                <a:cxn ang="0">
                  <a:pos x="14" y="55"/>
                </a:cxn>
                <a:cxn ang="0">
                  <a:pos x="15" y="87"/>
                </a:cxn>
                <a:cxn ang="0">
                  <a:pos x="18" y="98"/>
                </a:cxn>
                <a:cxn ang="0">
                  <a:pos x="26" y="104"/>
                </a:cxn>
                <a:cxn ang="0">
                  <a:pos x="27" y="115"/>
                </a:cxn>
                <a:cxn ang="0">
                  <a:pos x="26" y="130"/>
                </a:cxn>
                <a:cxn ang="0">
                  <a:pos x="32" y="141"/>
                </a:cxn>
                <a:cxn ang="0">
                  <a:pos x="33" y="148"/>
                </a:cxn>
                <a:cxn ang="0">
                  <a:pos x="52" y="173"/>
                </a:cxn>
                <a:cxn ang="0">
                  <a:pos x="60" y="183"/>
                </a:cxn>
                <a:cxn ang="0">
                  <a:pos x="66" y="196"/>
                </a:cxn>
                <a:cxn ang="0">
                  <a:pos x="68" y="208"/>
                </a:cxn>
                <a:cxn ang="0">
                  <a:pos x="77" y="218"/>
                </a:cxn>
                <a:cxn ang="0">
                  <a:pos x="93" y="229"/>
                </a:cxn>
                <a:cxn ang="0">
                  <a:pos x="114" y="248"/>
                </a:cxn>
                <a:cxn ang="0">
                  <a:pos x="129" y="253"/>
                </a:cxn>
                <a:cxn ang="0">
                  <a:pos x="144" y="265"/>
                </a:cxn>
                <a:cxn ang="0">
                  <a:pos x="152" y="269"/>
                </a:cxn>
                <a:cxn ang="0">
                  <a:pos x="166" y="276"/>
                </a:cxn>
                <a:cxn ang="0">
                  <a:pos x="178" y="287"/>
                </a:cxn>
                <a:cxn ang="0">
                  <a:pos x="182" y="285"/>
                </a:cxn>
                <a:cxn ang="0">
                  <a:pos x="185" y="291"/>
                </a:cxn>
                <a:cxn ang="0">
                  <a:pos x="189" y="287"/>
                </a:cxn>
                <a:cxn ang="0">
                  <a:pos x="192" y="281"/>
                </a:cxn>
                <a:cxn ang="0">
                  <a:pos x="198" y="277"/>
                </a:cxn>
                <a:cxn ang="0">
                  <a:pos x="211" y="280"/>
                </a:cxn>
                <a:cxn ang="0">
                  <a:pos x="220" y="288"/>
                </a:cxn>
                <a:cxn ang="0">
                  <a:pos x="224" y="281"/>
                </a:cxn>
                <a:cxn ang="0">
                  <a:pos x="226" y="265"/>
                </a:cxn>
                <a:cxn ang="0">
                  <a:pos x="210" y="237"/>
                </a:cxn>
                <a:cxn ang="0">
                  <a:pos x="205" y="222"/>
                </a:cxn>
                <a:cxn ang="0">
                  <a:pos x="188" y="210"/>
                </a:cxn>
                <a:cxn ang="0">
                  <a:pos x="182" y="191"/>
                </a:cxn>
                <a:cxn ang="0">
                  <a:pos x="179" y="151"/>
                </a:cxn>
                <a:cxn ang="0">
                  <a:pos x="183" y="126"/>
                </a:cxn>
                <a:cxn ang="0">
                  <a:pos x="183" y="108"/>
                </a:cxn>
                <a:cxn ang="0">
                  <a:pos x="181" y="95"/>
                </a:cxn>
                <a:cxn ang="0">
                  <a:pos x="174" y="83"/>
                </a:cxn>
                <a:cxn ang="0">
                  <a:pos x="158" y="60"/>
                </a:cxn>
                <a:cxn ang="0">
                  <a:pos x="136" y="44"/>
                </a:cxn>
                <a:cxn ang="0">
                  <a:pos x="123" y="28"/>
                </a:cxn>
                <a:cxn ang="0">
                  <a:pos x="111" y="29"/>
                </a:cxn>
                <a:cxn ang="0">
                  <a:pos x="103" y="41"/>
                </a:cxn>
                <a:cxn ang="0">
                  <a:pos x="92" y="43"/>
                </a:cxn>
                <a:cxn ang="0">
                  <a:pos x="81" y="41"/>
                </a:cxn>
                <a:cxn ang="0">
                  <a:pos x="58" y="56"/>
                </a:cxn>
                <a:cxn ang="0">
                  <a:pos x="54" y="45"/>
                </a:cxn>
                <a:cxn ang="0">
                  <a:pos x="57" y="29"/>
                </a:cxn>
                <a:cxn ang="0">
                  <a:pos x="47" y="14"/>
                </a:cxn>
                <a:cxn ang="0">
                  <a:pos x="37" y="1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16"/>
                </a:cxn>
              </a:cxnLst>
              <a:rect l="0" t="0" r="r" b="b"/>
              <a:pathLst>
                <a:path w="226" h="291">
                  <a:moveTo>
                    <a:pt x="5" y="16"/>
                  </a:moveTo>
                  <a:lnTo>
                    <a:pt x="2" y="16"/>
                  </a:lnTo>
                  <a:lnTo>
                    <a:pt x="7" y="24"/>
                  </a:lnTo>
                  <a:lnTo>
                    <a:pt x="10" y="43"/>
                  </a:lnTo>
                  <a:lnTo>
                    <a:pt x="14" y="55"/>
                  </a:lnTo>
                  <a:lnTo>
                    <a:pt x="15" y="87"/>
                  </a:lnTo>
                  <a:lnTo>
                    <a:pt x="18" y="98"/>
                  </a:lnTo>
                  <a:lnTo>
                    <a:pt x="26" y="104"/>
                  </a:lnTo>
                  <a:lnTo>
                    <a:pt x="27" y="115"/>
                  </a:lnTo>
                  <a:lnTo>
                    <a:pt x="26" y="130"/>
                  </a:lnTo>
                  <a:lnTo>
                    <a:pt x="32" y="141"/>
                  </a:lnTo>
                  <a:lnTo>
                    <a:pt x="33" y="148"/>
                  </a:lnTo>
                  <a:lnTo>
                    <a:pt x="52" y="173"/>
                  </a:lnTo>
                  <a:lnTo>
                    <a:pt x="60" y="183"/>
                  </a:lnTo>
                  <a:lnTo>
                    <a:pt x="66" y="196"/>
                  </a:lnTo>
                  <a:lnTo>
                    <a:pt x="68" y="208"/>
                  </a:lnTo>
                  <a:lnTo>
                    <a:pt x="77" y="218"/>
                  </a:lnTo>
                  <a:lnTo>
                    <a:pt x="93" y="229"/>
                  </a:lnTo>
                  <a:lnTo>
                    <a:pt x="114" y="248"/>
                  </a:lnTo>
                  <a:lnTo>
                    <a:pt x="129" y="253"/>
                  </a:lnTo>
                  <a:lnTo>
                    <a:pt x="144" y="265"/>
                  </a:lnTo>
                  <a:lnTo>
                    <a:pt x="152" y="269"/>
                  </a:lnTo>
                  <a:lnTo>
                    <a:pt x="166" y="276"/>
                  </a:lnTo>
                  <a:lnTo>
                    <a:pt x="178" y="287"/>
                  </a:lnTo>
                  <a:lnTo>
                    <a:pt x="182" y="285"/>
                  </a:lnTo>
                  <a:lnTo>
                    <a:pt x="185" y="291"/>
                  </a:lnTo>
                  <a:lnTo>
                    <a:pt x="189" y="287"/>
                  </a:lnTo>
                  <a:lnTo>
                    <a:pt x="192" y="281"/>
                  </a:lnTo>
                  <a:lnTo>
                    <a:pt x="198" y="277"/>
                  </a:lnTo>
                  <a:lnTo>
                    <a:pt x="211" y="280"/>
                  </a:lnTo>
                  <a:lnTo>
                    <a:pt x="220" y="288"/>
                  </a:lnTo>
                  <a:lnTo>
                    <a:pt x="224" y="281"/>
                  </a:lnTo>
                  <a:lnTo>
                    <a:pt x="226" y="265"/>
                  </a:lnTo>
                  <a:lnTo>
                    <a:pt x="210" y="237"/>
                  </a:lnTo>
                  <a:lnTo>
                    <a:pt x="205" y="222"/>
                  </a:lnTo>
                  <a:lnTo>
                    <a:pt x="188" y="210"/>
                  </a:lnTo>
                  <a:lnTo>
                    <a:pt x="182" y="191"/>
                  </a:lnTo>
                  <a:lnTo>
                    <a:pt x="179" y="151"/>
                  </a:lnTo>
                  <a:lnTo>
                    <a:pt x="183" y="126"/>
                  </a:lnTo>
                  <a:lnTo>
                    <a:pt x="183" y="108"/>
                  </a:lnTo>
                  <a:lnTo>
                    <a:pt x="181" y="95"/>
                  </a:lnTo>
                  <a:lnTo>
                    <a:pt x="174" y="83"/>
                  </a:lnTo>
                  <a:lnTo>
                    <a:pt x="158" y="60"/>
                  </a:lnTo>
                  <a:lnTo>
                    <a:pt x="136" y="44"/>
                  </a:lnTo>
                  <a:lnTo>
                    <a:pt x="123" y="28"/>
                  </a:lnTo>
                  <a:lnTo>
                    <a:pt x="111" y="29"/>
                  </a:lnTo>
                  <a:lnTo>
                    <a:pt x="103" y="41"/>
                  </a:lnTo>
                  <a:lnTo>
                    <a:pt x="92" y="43"/>
                  </a:lnTo>
                  <a:lnTo>
                    <a:pt x="81" y="41"/>
                  </a:lnTo>
                  <a:lnTo>
                    <a:pt x="58" y="56"/>
                  </a:lnTo>
                  <a:lnTo>
                    <a:pt x="54" y="45"/>
                  </a:lnTo>
                  <a:lnTo>
                    <a:pt x="57" y="29"/>
                  </a:lnTo>
                  <a:lnTo>
                    <a:pt x="47" y="14"/>
                  </a:lnTo>
                  <a:lnTo>
                    <a:pt x="37" y="1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93"/>
            <p:cNvSpPr>
              <a:spLocks noChangeAspect="1"/>
            </p:cNvSpPr>
            <p:nvPr/>
          </p:nvSpPr>
          <p:spPr bwMode="gray">
            <a:xfrm>
              <a:off x="7600273" y="3856997"/>
              <a:ext cx="136752" cy="295097"/>
            </a:xfrm>
            <a:custGeom>
              <a:avLst/>
              <a:gdLst/>
              <a:ahLst/>
              <a:cxnLst>
                <a:cxn ang="0">
                  <a:pos x="125" y="24"/>
                </a:cxn>
                <a:cxn ang="0">
                  <a:pos x="77" y="49"/>
                </a:cxn>
                <a:cxn ang="0">
                  <a:pos x="23" y="67"/>
                </a:cxn>
                <a:cxn ang="0">
                  <a:pos x="0" y="135"/>
                </a:cxn>
                <a:cxn ang="0">
                  <a:pos x="40" y="199"/>
                </a:cxn>
                <a:cxn ang="0">
                  <a:pos x="52" y="252"/>
                </a:cxn>
                <a:cxn ang="0">
                  <a:pos x="53" y="283"/>
                </a:cxn>
                <a:cxn ang="0">
                  <a:pos x="38" y="315"/>
                </a:cxn>
                <a:cxn ang="0">
                  <a:pos x="58" y="366"/>
                </a:cxn>
                <a:cxn ang="0">
                  <a:pos x="82" y="434"/>
                </a:cxn>
                <a:cxn ang="0">
                  <a:pos x="111" y="503"/>
                </a:cxn>
                <a:cxn ang="0">
                  <a:pos x="72" y="559"/>
                </a:cxn>
                <a:cxn ang="0">
                  <a:pos x="59" y="597"/>
                </a:cxn>
                <a:cxn ang="0">
                  <a:pos x="37" y="681"/>
                </a:cxn>
                <a:cxn ang="0">
                  <a:pos x="80" y="725"/>
                </a:cxn>
                <a:cxn ang="0">
                  <a:pos x="118" y="774"/>
                </a:cxn>
                <a:cxn ang="0">
                  <a:pos x="160" y="797"/>
                </a:cxn>
                <a:cxn ang="0">
                  <a:pos x="194" y="833"/>
                </a:cxn>
                <a:cxn ang="0">
                  <a:pos x="243" y="829"/>
                </a:cxn>
                <a:cxn ang="0">
                  <a:pos x="215" y="778"/>
                </a:cxn>
                <a:cxn ang="0">
                  <a:pos x="157" y="745"/>
                </a:cxn>
                <a:cxn ang="0">
                  <a:pos x="131" y="676"/>
                </a:cxn>
                <a:cxn ang="0">
                  <a:pos x="102" y="651"/>
                </a:cxn>
                <a:cxn ang="0">
                  <a:pos x="85" y="607"/>
                </a:cxn>
                <a:cxn ang="0">
                  <a:pos x="93" y="568"/>
                </a:cxn>
                <a:cxn ang="0">
                  <a:pos x="112" y="515"/>
                </a:cxn>
                <a:cxn ang="0">
                  <a:pos x="133" y="439"/>
                </a:cxn>
                <a:cxn ang="0">
                  <a:pos x="161" y="409"/>
                </a:cxn>
                <a:cxn ang="0">
                  <a:pos x="179" y="455"/>
                </a:cxn>
                <a:cxn ang="0">
                  <a:pos x="189" y="458"/>
                </a:cxn>
                <a:cxn ang="0">
                  <a:pos x="251" y="476"/>
                </a:cxn>
                <a:cxn ang="0">
                  <a:pos x="271" y="489"/>
                </a:cxn>
                <a:cxn ang="0">
                  <a:pos x="292" y="510"/>
                </a:cxn>
                <a:cxn ang="0">
                  <a:pos x="265" y="462"/>
                </a:cxn>
                <a:cxn ang="0">
                  <a:pos x="265" y="407"/>
                </a:cxn>
                <a:cxn ang="0">
                  <a:pos x="298" y="366"/>
                </a:cxn>
                <a:cxn ang="0">
                  <a:pos x="368" y="365"/>
                </a:cxn>
                <a:cxn ang="0">
                  <a:pos x="416" y="365"/>
                </a:cxn>
                <a:cxn ang="0">
                  <a:pos x="431" y="302"/>
                </a:cxn>
                <a:cxn ang="0">
                  <a:pos x="416" y="275"/>
                </a:cxn>
                <a:cxn ang="0">
                  <a:pos x="389" y="252"/>
                </a:cxn>
                <a:cxn ang="0">
                  <a:pos x="382" y="191"/>
                </a:cxn>
                <a:cxn ang="0">
                  <a:pos x="360" y="165"/>
                </a:cxn>
                <a:cxn ang="0">
                  <a:pos x="323" y="134"/>
                </a:cxn>
                <a:cxn ang="0">
                  <a:pos x="292" y="153"/>
                </a:cxn>
                <a:cxn ang="0">
                  <a:pos x="255" y="156"/>
                </a:cxn>
                <a:cxn ang="0">
                  <a:pos x="220" y="151"/>
                </a:cxn>
                <a:cxn ang="0">
                  <a:pos x="183" y="182"/>
                </a:cxn>
                <a:cxn ang="0">
                  <a:pos x="188" y="126"/>
                </a:cxn>
                <a:cxn ang="0">
                  <a:pos x="190" y="81"/>
                </a:cxn>
                <a:cxn ang="0">
                  <a:pos x="163" y="59"/>
                </a:cxn>
                <a:cxn ang="0">
                  <a:pos x="152" y="16"/>
                </a:cxn>
                <a:cxn ang="0">
                  <a:pos x="141" y="0"/>
                </a:cxn>
              </a:cxnLst>
              <a:rect l="0" t="0" r="r" b="b"/>
              <a:pathLst>
                <a:path w="431" h="844">
                  <a:moveTo>
                    <a:pt x="144" y="0"/>
                  </a:moveTo>
                  <a:lnTo>
                    <a:pt x="138" y="3"/>
                  </a:lnTo>
                  <a:lnTo>
                    <a:pt x="131" y="11"/>
                  </a:lnTo>
                  <a:lnTo>
                    <a:pt x="125" y="24"/>
                  </a:lnTo>
                  <a:lnTo>
                    <a:pt x="112" y="27"/>
                  </a:lnTo>
                  <a:lnTo>
                    <a:pt x="103" y="32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60"/>
                  </a:lnTo>
                  <a:lnTo>
                    <a:pt x="55" y="64"/>
                  </a:lnTo>
                  <a:lnTo>
                    <a:pt x="37" y="65"/>
                  </a:lnTo>
                  <a:lnTo>
                    <a:pt x="23" y="67"/>
                  </a:lnTo>
                  <a:lnTo>
                    <a:pt x="9" y="106"/>
                  </a:lnTo>
                  <a:lnTo>
                    <a:pt x="7" y="118"/>
                  </a:lnTo>
                  <a:lnTo>
                    <a:pt x="9" y="128"/>
                  </a:lnTo>
                  <a:lnTo>
                    <a:pt x="0" y="135"/>
                  </a:lnTo>
                  <a:lnTo>
                    <a:pt x="1" y="142"/>
                  </a:lnTo>
                  <a:lnTo>
                    <a:pt x="7" y="159"/>
                  </a:lnTo>
                  <a:lnTo>
                    <a:pt x="17" y="182"/>
                  </a:lnTo>
                  <a:lnTo>
                    <a:pt x="40" y="199"/>
                  </a:lnTo>
                  <a:lnTo>
                    <a:pt x="48" y="209"/>
                  </a:lnTo>
                  <a:lnTo>
                    <a:pt x="50" y="225"/>
                  </a:lnTo>
                  <a:lnTo>
                    <a:pt x="49" y="240"/>
                  </a:lnTo>
                  <a:lnTo>
                    <a:pt x="52" y="252"/>
                  </a:lnTo>
                  <a:lnTo>
                    <a:pt x="61" y="253"/>
                  </a:lnTo>
                  <a:lnTo>
                    <a:pt x="65" y="263"/>
                  </a:lnTo>
                  <a:lnTo>
                    <a:pt x="59" y="269"/>
                  </a:lnTo>
                  <a:lnTo>
                    <a:pt x="53" y="283"/>
                  </a:lnTo>
                  <a:lnTo>
                    <a:pt x="50" y="291"/>
                  </a:lnTo>
                  <a:lnTo>
                    <a:pt x="50" y="304"/>
                  </a:lnTo>
                  <a:lnTo>
                    <a:pt x="47" y="307"/>
                  </a:lnTo>
                  <a:lnTo>
                    <a:pt x="38" y="315"/>
                  </a:lnTo>
                  <a:lnTo>
                    <a:pt x="34" y="323"/>
                  </a:lnTo>
                  <a:lnTo>
                    <a:pt x="33" y="337"/>
                  </a:lnTo>
                  <a:lnTo>
                    <a:pt x="39" y="354"/>
                  </a:lnTo>
                  <a:lnTo>
                    <a:pt x="58" y="366"/>
                  </a:lnTo>
                  <a:lnTo>
                    <a:pt x="76" y="386"/>
                  </a:lnTo>
                  <a:lnTo>
                    <a:pt x="79" y="392"/>
                  </a:lnTo>
                  <a:lnTo>
                    <a:pt x="81" y="401"/>
                  </a:lnTo>
                  <a:lnTo>
                    <a:pt x="82" y="434"/>
                  </a:lnTo>
                  <a:lnTo>
                    <a:pt x="88" y="452"/>
                  </a:lnTo>
                  <a:lnTo>
                    <a:pt x="91" y="454"/>
                  </a:lnTo>
                  <a:lnTo>
                    <a:pt x="96" y="469"/>
                  </a:lnTo>
                  <a:lnTo>
                    <a:pt x="111" y="503"/>
                  </a:lnTo>
                  <a:lnTo>
                    <a:pt x="109" y="510"/>
                  </a:lnTo>
                  <a:lnTo>
                    <a:pt x="91" y="540"/>
                  </a:lnTo>
                  <a:lnTo>
                    <a:pt x="80" y="547"/>
                  </a:lnTo>
                  <a:lnTo>
                    <a:pt x="72" y="559"/>
                  </a:lnTo>
                  <a:lnTo>
                    <a:pt x="70" y="574"/>
                  </a:lnTo>
                  <a:lnTo>
                    <a:pt x="65" y="586"/>
                  </a:lnTo>
                  <a:lnTo>
                    <a:pt x="60" y="594"/>
                  </a:lnTo>
                  <a:lnTo>
                    <a:pt x="59" y="597"/>
                  </a:lnTo>
                  <a:lnTo>
                    <a:pt x="54" y="610"/>
                  </a:lnTo>
                  <a:lnTo>
                    <a:pt x="53" y="618"/>
                  </a:lnTo>
                  <a:lnTo>
                    <a:pt x="39" y="664"/>
                  </a:lnTo>
                  <a:lnTo>
                    <a:pt x="37" y="681"/>
                  </a:lnTo>
                  <a:lnTo>
                    <a:pt x="37" y="696"/>
                  </a:lnTo>
                  <a:lnTo>
                    <a:pt x="40" y="705"/>
                  </a:lnTo>
                  <a:lnTo>
                    <a:pt x="60" y="703"/>
                  </a:lnTo>
                  <a:lnTo>
                    <a:pt x="80" y="725"/>
                  </a:lnTo>
                  <a:lnTo>
                    <a:pt x="86" y="729"/>
                  </a:lnTo>
                  <a:lnTo>
                    <a:pt x="101" y="750"/>
                  </a:lnTo>
                  <a:lnTo>
                    <a:pt x="112" y="759"/>
                  </a:lnTo>
                  <a:lnTo>
                    <a:pt x="118" y="774"/>
                  </a:lnTo>
                  <a:lnTo>
                    <a:pt x="145" y="804"/>
                  </a:lnTo>
                  <a:lnTo>
                    <a:pt x="140" y="788"/>
                  </a:lnTo>
                  <a:lnTo>
                    <a:pt x="152" y="788"/>
                  </a:lnTo>
                  <a:lnTo>
                    <a:pt x="160" y="797"/>
                  </a:lnTo>
                  <a:lnTo>
                    <a:pt x="177" y="800"/>
                  </a:lnTo>
                  <a:lnTo>
                    <a:pt x="187" y="802"/>
                  </a:lnTo>
                  <a:lnTo>
                    <a:pt x="197" y="817"/>
                  </a:lnTo>
                  <a:lnTo>
                    <a:pt x="194" y="833"/>
                  </a:lnTo>
                  <a:lnTo>
                    <a:pt x="198" y="844"/>
                  </a:lnTo>
                  <a:lnTo>
                    <a:pt x="221" y="829"/>
                  </a:lnTo>
                  <a:lnTo>
                    <a:pt x="232" y="831"/>
                  </a:lnTo>
                  <a:lnTo>
                    <a:pt x="243" y="829"/>
                  </a:lnTo>
                  <a:lnTo>
                    <a:pt x="251" y="817"/>
                  </a:lnTo>
                  <a:lnTo>
                    <a:pt x="242" y="804"/>
                  </a:lnTo>
                  <a:lnTo>
                    <a:pt x="230" y="790"/>
                  </a:lnTo>
                  <a:lnTo>
                    <a:pt x="215" y="778"/>
                  </a:lnTo>
                  <a:lnTo>
                    <a:pt x="181" y="773"/>
                  </a:lnTo>
                  <a:lnTo>
                    <a:pt x="168" y="758"/>
                  </a:lnTo>
                  <a:lnTo>
                    <a:pt x="162" y="754"/>
                  </a:lnTo>
                  <a:lnTo>
                    <a:pt x="157" y="745"/>
                  </a:lnTo>
                  <a:lnTo>
                    <a:pt x="151" y="709"/>
                  </a:lnTo>
                  <a:lnTo>
                    <a:pt x="145" y="699"/>
                  </a:lnTo>
                  <a:lnTo>
                    <a:pt x="136" y="691"/>
                  </a:lnTo>
                  <a:lnTo>
                    <a:pt x="131" y="676"/>
                  </a:lnTo>
                  <a:lnTo>
                    <a:pt x="129" y="660"/>
                  </a:lnTo>
                  <a:lnTo>
                    <a:pt x="124" y="649"/>
                  </a:lnTo>
                  <a:lnTo>
                    <a:pt x="114" y="646"/>
                  </a:lnTo>
                  <a:lnTo>
                    <a:pt x="102" y="651"/>
                  </a:lnTo>
                  <a:lnTo>
                    <a:pt x="92" y="649"/>
                  </a:lnTo>
                  <a:lnTo>
                    <a:pt x="88" y="640"/>
                  </a:lnTo>
                  <a:lnTo>
                    <a:pt x="86" y="623"/>
                  </a:lnTo>
                  <a:lnTo>
                    <a:pt x="85" y="607"/>
                  </a:lnTo>
                  <a:lnTo>
                    <a:pt x="85" y="592"/>
                  </a:lnTo>
                  <a:lnTo>
                    <a:pt x="86" y="586"/>
                  </a:lnTo>
                  <a:lnTo>
                    <a:pt x="92" y="578"/>
                  </a:lnTo>
                  <a:lnTo>
                    <a:pt x="93" y="568"/>
                  </a:lnTo>
                  <a:lnTo>
                    <a:pt x="98" y="563"/>
                  </a:lnTo>
                  <a:lnTo>
                    <a:pt x="103" y="553"/>
                  </a:lnTo>
                  <a:lnTo>
                    <a:pt x="103" y="542"/>
                  </a:lnTo>
                  <a:lnTo>
                    <a:pt x="112" y="515"/>
                  </a:lnTo>
                  <a:lnTo>
                    <a:pt x="119" y="501"/>
                  </a:lnTo>
                  <a:lnTo>
                    <a:pt x="126" y="487"/>
                  </a:lnTo>
                  <a:lnTo>
                    <a:pt x="128" y="471"/>
                  </a:lnTo>
                  <a:lnTo>
                    <a:pt x="133" y="439"/>
                  </a:lnTo>
                  <a:lnTo>
                    <a:pt x="129" y="415"/>
                  </a:lnTo>
                  <a:lnTo>
                    <a:pt x="142" y="411"/>
                  </a:lnTo>
                  <a:lnTo>
                    <a:pt x="157" y="409"/>
                  </a:lnTo>
                  <a:lnTo>
                    <a:pt x="161" y="409"/>
                  </a:lnTo>
                  <a:lnTo>
                    <a:pt x="168" y="411"/>
                  </a:lnTo>
                  <a:lnTo>
                    <a:pt x="179" y="414"/>
                  </a:lnTo>
                  <a:lnTo>
                    <a:pt x="182" y="419"/>
                  </a:lnTo>
                  <a:lnTo>
                    <a:pt x="179" y="455"/>
                  </a:lnTo>
                  <a:lnTo>
                    <a:pt x="183" y="462"/>
                  </a:lnTo>
                  <a:lnTo>
                    <a:pt x="187" y="462"/>
                  </a:lnTo>
                  <a:lnTo>
                    <a:pt x="184" y="458"/>
                  </a:lnTo>
                  <a:lnTo>
                    <a:pt x="189" y="458"/>
                  </a:lnTo>
                  <a:lnTo>
                    <a:pt x="212" y="460"/>
                  </a:lnTo>
                  <a:lnTo>
                    <a:pt x="222" y="458"/>
                  </a:lnTo>
                  <a:lnTo>
                    <a:pt x="233" y="461"/>
                  </a:lnTo>
                  <a:lnTo>
                    <a:pt x="251" y="476"/>
                  </a:lnTo>
                  <a:lnTo>
                    <a:pt x="257" y="484"/>
                  </a:lnTo>
                  <a:lnTo>
                    <a:pt x="264" y="488"/>
                  </a:lnTo>
                  <a:lnTo>
                    <a:pt x="270" y="492"/>
                  </a:lnTo>
                  <a:lnTo>
                    <a:pt x="271" y="489"/>
                  </a:lnTo>
                  <a:lnTo>
                    <a:pt x="276" y="493"/>
                  </a:lnTo>
                  <a:lnTo>
                    <a:pt x="285" y="511"/>
                  </a:lnTo>
                  <a:lnTo>
                    <a:pt x="291" y="516"/>
                  </a:lnTo>
                  <a:lnTo>
                    <a:pt x="292" y="510"/>
                  </a:lnTo>
                  <a:lnTo>
                    <a:pt x="292" y="501"/>
                  </a:lnTo>
                  <a:lnTo>
                    <a:pt x="286" y="487"/>
                  </a:lnTo>
                  <a:lnTo>
                    <a:pt x="280" y="473"/>
                  </a:lnTo>
                  <a:lnTo>
                    <a:pt x="265" y="462"/>
                  </a:lnTo>
                  <a:lnTo>
                    <a:pt x="258" y="440"/>
                  </a:lnTo>
                  <a:lnTo>
                    <a:pt x="255" y="429"/>
                  </a:lnTo>
                  <a:lnTo>
                    <a:pt x="258" y="411"/>
                  </a:lnTo>
                  <a:lnTo>
                    <a:pt x="265" y="407"/>
                  </a:lnTo>
                  <a:lnTo>
                    <a:pt x="270" y="396"/>
                  </a:lnTo>
                  <a:lnTo>
                    <a:pt x="278" y="392"/>
                  </a:lnTo>
                  <a:lnTo>
                    <a:pt x="292" y="372"/>
                  </a:lnTo>
                  <a:lnTo>
                    <a:pt x="298" y="366"/>
                  </a:lnTo>
                  <a:lnTo>
                    <a:pt x="307" y="363"/>
                  </a:lnTo>
                  <a:lnTo>
                    <a:pt x="334" y="365"/>
                  </a:lnTo>
                  <a:lnTo>
                    <a:pt x="350" y="368"/>
                  </a:lnTo>
                  <a:lnTo>
                    <a:pt x="368" y="365"/>
                  </a:lnTo>
                  <a:lnTo>
                    <a:pt x="396" y="364"/>
                  </a:lnTo>
                  <a:lnTo>
                    <a:pt x="405" y="374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20" y="365"/>
                  </a:lnTo>
                  <a:lnTo>
                    <a:pt x="427" y="354"/>
                  </a:lnTo>
                  <a:lnTo>
                    <a:pt x="427" y="312"/>
                  </a:lnTo>
                  <a:lnTo>
                    <a:pt x="431" y="302"/>
                  </a:lnTo>
                  <a:lnTo>
                    <a:pt x="430" y="293"/>
                  </a:lnTo>
                  <a:lnTo>
                    <a:pt x="429" y="286"/>
                  </a:lnTo>
                  <a:lnTo>
                    <a:pt x="424" y="280"/>
                  </a:lnTo>
                  <a:lnTo>
                    <a:pt x="416" y="275"/>
                  </a:lnTo>
                  <a:lnTo>
                    <a:pt x="414" y="268"/>
                  </a:lnTo>
                  <a:lnTo>
                    <a:pt x="404" y="267"/>
                  </a:lnTo>
                  <a:lnTo>
                    <a:pt x="397" y="262"/>
                  </a:lnTo>
                  <a:lnTo>
                    <a:pt x="389" y="252"/>
                  </a:lnTo>
                  <a:lnTo>
                    <a:pt x="386" y="241"/>
                  </a:lnTo>
                  <a:lnTo>
                    <a:pt x="387" y="216"/>
                  </a:lnTo>
                  <a:lnTo>
                    <a:pt x="386" y="203"/>
                  </a:lnTo>
                  <a:lnTo>
                    <a:pt x="382" y="191"/>
                  </a:lnTo>
                  <a:lnTo>
                    <a:pt x="377" y="181"/>
                  </a:lnTo>
                  <a:lnTo>
                    <a:pt x="370" y="176"/>
                  </a:lnTo>
                  <a:lnTo>
                    <a:pt x="368" y="169"/>
                  </a:lnTo>
                  <a:lnTo>
                    <a:pt x="360" y="165"/>
                  </a:lnTo>
                  <a:lnTo>
                    <a:pt x="353" y="158"/>
                  </a:lnTo>
                  <a:lnTo>
                    <a:pt x="348" y="150"/>
                  </a:lnTo>
                  <a:lnTo>
                    <a:pt x="335" y="135"/>
                  </a:lnTo>
                  <a:lnTo>
                    <a:pt x="323" y="134"/>
                  </a:lnTo>
                  <a:lnTo>
                    <a:pt x="312" y="135"/>
                  </a:lnTo>
                  <a:lnTo>
                    <a:pt x="301" y="138"/>
                  </a:lnTo>
                  <a:lnTo>
                    <a:pt x="297" y="149"/>
                  </a:lnTo>
                  <a:lnTo>
                    <a:pt x="292" y="153"/>
                  </a:lnTo>
                  <a:lnTo>
                    <a:pt x="285" y="156"/>
                  </a:lnTo>
                  <a:lnTo>
                    <a:pt x="273" y="162"/>
                  </a:lnTo>
                  <a:lnTo>
                    <a:pt x="264" y="162"/>
                  </a:lnTo>
                  <a:lnTo>
                    <a:pt x="255" y="156"/>
                  </a:lnTo>
                  <a:lnTo>
                    <a:pt x="249" y="146"/>
                  </a:lnTo>
                  <a:lnTo>
                    <a:pt x="242" y="144"/>
                  </a:lnTo>
                  <a:lnTo>
                    <a:pt x="233" y="146"/>
                  </a:lnTo>
                  <a:lnTo>
                    <a:pt x="220" y="151"/>
                  </a:lnTo>
                  <a:lnTo>
                    <a:pt x="208" y="164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3" y="182"/>
                  </a:lnTo>
                  <a:lnTo>
                    <a:pt x="184" y="177"/>
                  </a:lnTo>
                  <a:lnTo>
                    <a:pt x="181" y="164"/>
                  </a:lnTo>
                  <a:lnTo>
                    <a:pt x="185" y="150"/>
                  </a:lnTo>
                  <a:lnTo>
                    <a:pt x="188" y="126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4" y="97"/>
                  </a:lnTo>
                  <a:lnTo>
                    <a:pt x="190" y="81"/>
                  </a:lnTo>
                  <a:lnTo>
                    <a:pt x="194" y="64"/>
                  </a:lnTo>
                  <a:lnTo>
                    <a:pt x="190" y="60"/>
                  </a:lnTo>
                  <a:lnTo>
                    <a:pt x="169" y="60"/>
                  </a:lnTo>
                  <a:lnTo>
                    <a:pt x="163" y="59"/>
                  </a:lnTo>
                  <a:lnTo>
                    <a:pt x="161" y="58"/>
                  </a:lnTo>
                  <a:lnTo>
                    <a:pt x="161" y="40"/>
                  </a:lnTo>
                  <a:lnTo>
                    <a:pt x="158" y="25"/>
                  </a:lnTo>
                  <a:lnTo>
                    <a:pt x="152" y="16"/>
                  </a:lnTo>
                  <a:lnTo>
                    <a:pt x="149" y="11"/>
                  </a:lnTo>
                  <a:lnTo>
                    <a:pt x="142" y="14"/>
                  </a:lnTo>
                  <a:lnTo>
                    <a:pt x="140" y="8"/>
                  </a:lnTo>
                  <a:lnTo>
                    <a:pt x="141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94"/>
            <p:cNvSpPr>
              <a:spLocks noChangeAspect="1"/>
            </p:cNvSpPr>
            <p:nvPr/>
          </p:nvSpPr>
          <p:spPr bwMode="gray">
            <a:xfrm>
              <a:off x="7506454" y="3698100"/>
              <a:ext cx="154244" cy="366688"/>
            </a:xfrm>
            <a:custGeom>
              <a:avLst/>
              <a:gdLst/>
              <a:ahLst/>
              <a:cxnLst>
                <a:cxn ang="0">
                  <a:pos x="125" y="657"/>
                </a:cxn>
                <a:cxn ang="0">
                  <a:pos x="116" y="592"/>
                </a:cxn>
                <a:cxn ang="0">
                  <a:pos x="89" y="559"/>
                </a:cxn>
                <a:cxn ang="0">
                  <a:pos x="85" y="536"/>
                </a:cxn>
                <a:cxn ang="0">
                  <a:pos x="78" y="512"/>
                </a:cxn>
                <a:cxn ang="0">
                  <a:pos x="22" y="470"/>
                </a:cxn>
                <a:cxn ang="0">
                  <a:pos x="0" y="443"/>
                </a:cxn>
                <a:cxn ang="0">
                  <a:pos x="19" y="416"/>
                </a:cxn>
                <a:cxn ang="0">
                  <a:pos x="27" y="376"/>
                </a:cxn>
                <a:cxn ang="0">
                  <a:pos x="47" y="365"/>
                </a:cxn>
                <a:cxn ang="0">
                  <a:pos x="42" y="326"/>
                </a:cxn>
                <a:cxn ang="0">
                  <a:pos x="59" y="276"/>
                </a:cxn>
                <a:cxn ang="0">
                  <a:pos x="101" y="268"/>
                </a:cxn>
                <a:cxn ang="0">
                  <a:pos x="134" y="197"/>
                </a:cxn>
                <a:cxn ang="0">
                  <a:pos x="160" y="155"/>
                </a:cxn>
                <a:cxn ang="0">
                  <a:pos x="194" y="92"/>
                </a:cxn>
                <a:cxn ang="0">
                  <a:pos x="242" y="63"/>
                </a:cxn>
                <a:cxn ang="0">
                  <a:pos x="264" y="33"/>
                </a:cxn>
                <a:cxn ang="0">
                  <a:pos x="290" y="5"/>
                </a:cxn>
                <a:cxn ang="0">
                  <a:pos x="322" y="20"/>
                </a:cxn>
                <a:cxn ang="0">
                  <a:pos x="354" y="79"/>
                </a:cxn>
                <a:cxn ang="0">
                  <a:pos x="342" y="163"/>
                </a:cxn>
                <a:cxn ang="0">
                  <a:pos x="311" y="198"/>
                </a:cxn>
                <a:cxn ang="0">
                  <a:pos x="304" y="256"/>
                </a:cxn>
                <a:cxn ang="0">
                  <a:pos x="323" y="258"/>
                </a:cxn>
                <a:cxn ang="0">
                  <a:pos x="366" y="281"/>
                </a:cxn>
                <a:cxn ang="0">
                  <a:pos x="391" y="346"/>
                </a:cxn>
                <a:cxn ang="0">
                  <a:pos x="423" y="387"/>
                </a:cxn>
                <a:cxn ang="0">
                  <a:pos x="488" y="391"/>
                </a:cxn>
                <a:cxn ang="0">
                  <a:pos x="456" y="427"/>
                </a:cxn>
                <a:cxn ang="0">
                  <a:pos x="445" y="443"/>
                </a:cxn>
                <a:cxn ang="0">
                  <a:pos x="426" y="464"/>
                </a:cxn>
                <a:cxn ang="0">
                  <a:pos x="383" y="496"/>
                </a:cxn>
                <a:cxn ang="0">
                  <a:pos x="332" y="518"/>
                </a:cxn>
                <a:cxn ang="0">
                  <a:pos x="304" y="581"/>
                </a:cxn>
                <a:cxn ang="0">
                  <a:pos x="312" y="635"/>
                </a:cxn>
                <a:cxn ang="0">
                  <a:pos x="344" y="693"/>
                </a:cxn>
                <a:cxn ang="0">
                  <a:pos x="354" y="722"/>
                </a:cxn>
                <a:cxn ang="0">
                  <a:pos x="342" y="760"/>
                </a:cxn>
                <a:cxn ang="0">
                  <a:pos x="334" y="807"/>
                </a:cxn>
                <a:cxn ang="0">
                  <a:pos x="376" y="854"/>
                </a:cxn>
                <a:cxn ang="0">
                  <a:pos x="391" y="922"/>
                </a:cxn>
                <a:cxn ang="0">
                  <a:pos x="375" y="1000"/>
                </a:cxn>
                <a:cxn ang="0">
                  <a:pos x="355" y="1047"/>
                </a:cxn>
                <a:cxn ang="0">
                  <a:pos x="349" y="1017"/>
                </a:cxn>
                <a:cxn ang="0">
                  <a:pos x="351" y="958"/>
                </a:cxn>
                <a:cxn ang="0">
                  <a:pos x="351" y="937"/>
                </a:cxn>
                <a:cxn ang="0">
                  <a:pos x="333" y="851"/>
                </a:cxn>
                <a:cxn ang="0">
                  <a:pos x="317" y="821"/>
                </a:cxn>
                <a:cxn ang="0">
                  <a:pos x="297" y="721"/>
                </a:cxn>
                <a:cxn ang="0">
                  <a:pos x="279" y="688"/>
                </a:cxn>
                <a:cxn ang="0">
                  <a:pos x="251" y="653"/>
                </a:cxn>
                <a:cxn ang="0">
                  <a:pos x="226" y="693"/>
                </a:cxn>
                <a:cxn ang="0">
                  <a:pos x="179" y="726"/>
                </a:cxn>
                <a:cxn ang="0">
                  <a:pos x="154" y="728"/>
                </a:cxn>
                <a:cxn ang="0">
                  <a:pos x="122" y="726"/>
                </a:cxn>
                <a:cxn ang="0">
                  <a:pos x="112" y="704"/>
                </a:cxn>
              </a:cxnLst>
              <a:rect l="0" t="0" r="r" b="b"/>
              <a:pathLst>
                <a:path w="489" h="1050">
                  <a:moveTo>
                    <a:pt x="112" y="704"/>
                  </a:moveTo>
                  <a:lnTo>
                    <a:pt x="117" y="690"/>
                  </a:lnTo>
                  <a:lnTo>
                    <a:pt x="119" y="673"/>
                  </a:lnTo>
                  <a:lnTo>
                    <a:pt x="125" y="657"/>
                  </a:lnTo>
                  <a:lnTo>
                    <a:pt x="125" y="638"/>
                  </a:lnTo>
                  <a:lnTo>
                    <a:pt x="121" y="607"/>
                  </a:lnTo>
                  <a:lnTo>
                    <a:pt x="117" y="599"/>
                  </a:lnTo>
                  <a:lnTo>
                    <a:pt x="116" y="592"/>
                  </a:lnTo>
                  <a:lnTo>
                    <a:pt x="109" y="580"/>
                  </a:lnTo>
                  <a:lnTo>
                    <a:pt x="95" y="556"/>
                  </a:lnTo>
                  <a:lnTo>
                    <a:pt x="92" y="545"/>
                  </a:lnTo>
                  <a:lnTo>
                    <a:pt x="89" y="559"/>
                  </a:lnTo>
                  <a:lnTo>
                    <a:pt x="78" y="553"/>
                  </a:lnTo>
                  <a:lnTo>
                    <a:pt x="71" y="539"/>
                  </a:lnTo>
                  <a:lnTo>
                    <a:pt x="74" y="531"/>
                  </a:lnTo>
                  <a:lnTo>
                    <a:pt x="85" y="536"/>
                  </a:lnTo>
                  <a:lnTo>
                    <a:pt x="84" y="531"/>
                  </a:lnTo>
                  <a:lnTo>
                    <a:pt x="76" y="525"/>
                  </a:lnTo>
                  <a:lnTo>
                    <a:pt x="79" y="518"/>
                  </a:lnTo>
                  <a:lnTo>
                    <a:pt x="78" y="512"/>
                  </a:lnTo>
                  <a:lnTo>
                    <a:pt x="38" y="493"/>
                  </a:lnTo>
                  <a:lnTo>
                    <a:pt x="37" y="482"/>
                  </a:lnTo>
                  <a:lnTo>
                    <a:pt x="28" y="479"/>
                  </a:lnTo>
                  <a:lnTo>
                    <a:pt x="22" y="470"/>
                  </a:lnTo>
                  <a:lnTo>
                    <a:pt x="21" y="474"/>
                  </a:lnTo>
                  <a:lnTo>
                    <a:pt x="14" y="468"/>
                  </a:lnTo>
                  <a:lnTo>
                    <a:pt x="10" y="458"/>
                  </a:lnTo>
                  <a:lnTo>
                    <a:pt x="0" y="443"/>
                  </a:lnTo>
                  <a:lnTo>
                    <a:pt x="1" y="425"/>
                  </a:lnTo>
                  <a:lnTo>
                    <a:pt x="3" y="418"/>
                  </a:lnTo>
                  <a:lnTo>
                    <a:pt x="7" y="413"/>
                  </a:lnTo>
                  <a:lnTo>
                    <a:pt x="19" y="416"/>
                  </a:lnTo>
                  <a:lnTo>
                    <a:pt x="17" y="387"/>
                  </a:lnTo>
                  <a:lnTo>
                    <a:pt x="19" y="384"/>
                  </a:lnTo>
                  <a:lnTo>
                    <a:pt x="22" y="381"/>
                  </a:lnTo>
                  <a:lnTo>
                    <a:pt x="27" y="376"/>
                  </a:lnTo>
                  <a:lnTo>
                    <a:pt x="36" y="378"/>
                  </a:lnTo>
                  <a:lnTo>
                    <a:pt x="41" y="377"/>
                  </a:lnTo>
                  <a:lnTo>
                    <a:pt x="46" y="371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1" y="355"/>
                  </a:lnTo>
                  <a:lnTo>
                    <a:pt x="41" y="339"/>
                  </a:lnTo>
                  <a:lnTo>
                    <a:pt x="42" y="326"/>
                  </a:lnTo>
                  <a:lnTo>
                    <a:pt x="53" y="327"/>
                  </a:lnTo>
                  <a:lnTo>
                    <a:pt x="57" y="322"/>
                  </a:lnTo>
                  <a:lnTo>
                    <a:pt x="60" y="302"/>
                  </a:lnTo>
                  <a:lnTo>
                    <a:pt x="59" y="276"/>
                  </a:lnTo>
                  <a:lnTo>
                    <a:pt x="66" y="269"/>
                  </a:lnTo>
                  <a:lnTo>
                    <a:pt x="80" y="265"/>
                  </a:lnTo>
                  <a:lnTo>
                    <a:pt x="93" y="268"/>
                  </a:lnTo>
                  <a:lnTo>
                    <a:pt x="101" y="268"/>
                  </a:lnTo>
                  <a:lnTo>
                    <a:pt x="106" y="263"/>
                  </a:lnTo>
                  <a:lnTo>
                    <a:pt x="112" y="243"/>
                  </a:lnTo>
                  <a:lnTo>
                    <a:pt x="130" y="208"/>
                  </a:lnTo>
                  <a:lnTo>
                    <a:pt x="134" y="197"/>
                  </a:lnTo>
                  <a:lnTo>
                    <a:pt x="132" y="187"/>
                  </a:lnTo>
                  <a:lnTo>
                    <a:pt x="138" y="178"/>
                  </a:lnTo>
                  <a:lnTo>
                    <a:pt x="154" y="167"/>
                  </a:lnTo>
                  <a:lnTo>
                    <a:pt x="160" y="155"/>
                  </a:lnTo>
                  <a:lnTo>
                    <a:pt x="159" y="127"/>
                  </a:lnTo>
                  <a:lnTo>
                    <a:pt x="166" y="111"/>
                  </a:lnTo>
                  <a:lnTo>
                    <a:pt x="179" y="100"/>
                  </a:lnTo>
                  <a:lnTo>
                    <a:pt x="194" y="92"/>
                  </a:lnTo>
                  <a:lnTo>
                    <a:pt x="204" y="84"/>
                  </a:lnTo>
                  <a:lnTo>
                    <a:pt x="211" y="70"/>
                  </a:lnTo>
                  <a:lnTo>
                    <a:pt x="231" y="66"/>
                  </a:lnTo>
                  <a:lnTo>
                    <a:pt x="242" y="63"/>
                  </a:lnTo>
                  <a:lnTo>
                    <a:pt x="258" y="68"/>
                  </a:lnTo>
                  <a:lnTo>
                    <a:pt x="263" y="63"/>
                  </a:lnTo>
                  <a:lnTo>
                    <a:pt x="259" y="47"/>
                  </a:lnTo>
                  <a:lnTo>
                    <a:pt x="264" y="33"/>
                  </a:lnTo>
                  <a:lnTo>
                    <a:pt x="275" y="28"/>
                  </a:lnTo>
                  <a:lnTo>
                    <a:pt x="281" y="21"/>
                  </a:lnTo>
                  <a:lnTo>
                    <a:pt x="281" y="9"/>
                  </a:lnTo>
                  <a:lnTo>
                    <a:pt x="290" y="5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10" y="6"/>
                  </a:lnTo>
                  <a:lnTo>
                    <a:pt x="322" y="20"/>
                  </a:lnTo>
                  <a:lnTo>
                    <a:pt x="326" y="37"/>
                  </a:lnTo>
                  <a:lnTo>
                    <a:pt x="331" y="45"/>
                  </a:lnTo>
                  <a:lnTo>
                    <a:pt x="347" y="47"/>
                  </a:lnTo>
                  <a:lnTo>
                    <a:pt x="354" y="79"/>
                  </a:lnTo>
                  <a:lnTo>
                    <a:pt x="355" y="100"/>
                  </a:lnTo>
                  <a:lnTo>
                    <a:pt x="351" y="128"/>
                  </a:lnTo>
                  <a:lnTo>
                    <a:pt x="351" y="136"/>
                  </a:lnTo>
                  <a:lnTo>
                    <a:pt x="342" y="163"/>
                  </a:lnTo>
                  <a:lnTo>
                    <a:pt x="333" y="174"/>
                  </a:lnTo>
                  <a:lnTo>
                    <a:pt x="326" y="177"/>
                  </a:lnTo>
                  <a:lnTo>
                    <a:pt x="322" y="187"/>
                  </a:lnTo>
                  <a:lnTo>
                    <a:pt x="311" y="198"/>
                  </a:lnTo>
                  <a:lnTo>
                    <a:pt x="307" y="217"/>
                  </a:lnTo>
                  <a:lnTo>
                    <a:pt x="301" y="231"/>
                  </a:lnTo>
                  <a:lnTo>
                    <a:pt x="305" y="247"/>
                  </a:lnTo>
                  <a:lnTo>
                    <a:pt x="304" y="256"/>
                  </a:lnTo>
                  <a:lnTo>
                    <a:pt x="294" y="273"/>
                  </a:lnTo>
                  <a:lnTo>
                    <a:pt x="299" y="278"/>
                  </a:lnTo>
                  <a:lnTo>
                    <a:pt x="312" y="264"/>
                  </a:lnTo>
                  <a:lnTo>
                    <a:pt x="323" y="258"/>
                  </a:lnTo>
                  <a:lnTo>
                    <a:pt x="342" y="257"/>
                  </a:lnTo>
                  <a:lnTo>
                    <a:pt x="361" y="256"/>
                  </a:lnTo>
                  <a:lnTo>
                    <a:pt x="361" y="267"/>
                  </a:lnTo>
                  <a:lnTo>
                    <a:pt x="366" y="281"/>
                  </a:lnTo>
                  <a:lnTo>
                    <a:pt x="367" y="301"/>
                  </a:lnTo>
                  <a:lnTo>
                    <a:pt x="381" y="311"/>
                  </a:lnTo>
                  <a:lnTo>
                    <a:pt x="397" y="319"/>
                  </a:lnTo>
                  <a:lnTo>
                    <a:pt x="391" y="346"/>
                  </a:lnTo>
                  <a:lnTo>
                    <a:pt x="387" y="366"/>
                  </a:lnTo>
                  <a:lnTo>
                    <a:pt x="402" y="369"/>
                  </a:lnTo>
                  <a:lnTo>
                    <a:pt x="420" y="375"/>
                  </a:lnTo>
                  <a:lnTo>
                    <a:pt x="423" y="387"/>
                  </a:lnTo>
                  <a:lnTo>
                    <a:pt x="441" y="404"/>
                  </a:lnTo>
                  <a:lnTo>
                    <a:pt x="461" y="402"/>
                  </a:lnTo>
                  <a:lnTo>
                    <a:pt x="476" y="389"/>
                  </a:lnTo>
                  <a:lnTo>
                    <a:pt x="488" y="391"/>
                  </a:lnTo>
                  <a:lnTo>
                    <a:pt x="489" y="397"/>
                  </a:lnTo>
                  <a:lnTo>
                    <a:pt x="488" y="402"/>
                  </a:lnTo>
                  <a:lnTo>
                    <a:pt x="483" y="409"/>
                  </a:lnTo>
                  <a:lnTo>
                    <a:pt x="456" y="427"/>
                  </a:lnTo>
                  <a:lnTo>
                    <a:pt x="456" y="432"/>
                  </a:lnTo>
                  <a:lnTo>
                    <a:pt x="458" y="440"/>
                  </a:lnTo>
                  <a:lnTo>
                    <a:pt x="452" y="441"/>
                  </a:lnTo>
                  <a:lnTo>
                    <a:pt x="445" y="443"/>
                  </a:lnTo>
                  <a:lnTo>
                    <a:pt x="440" y="447"/>
                  </a:lnTo>
                  <a:lnTo>
                    <a:pt x="439" y="453"/>
                  </a:lnTo>
                  <a:lnTo>
                    <a:pt x="433" y="456"/>
                  </a:lnTo>
                  <a:lnTo>
                    <a:pt x="426" y="464"/>
                  </a:lnTo>
                  <a:lnTo>
                    <a:pt x="420" y="477"/>
                  </a:lnTo>
                  <a:lnTo>
                    <a:pt x="407" y="480"/>
                  </a:lnTo>
                  <a:lnTo>
                    <a:pt x="398" y="485"/>
                  </a:lnTo>
                  <a:lnTo>
                    <a:pt x="383" y="496"/>
                  </a:lnTo>
                  <a:lnTo>
                    <a:pt x="372" y="502"/>
                  </a:lnTo>
                  <a:lnTo>
                    <a:pt x="361" y="513"/>
                  </a:lnTo>
                  <a:lnTo>
                    <a:pt x="350" y="517"/>
                  </a:lnTo>
                  <a:lnTo>
                    <a:pt x="332" y="518"/>
                  </a:lnTo>
                  <a:lnTo>
                    <a:pt x="318" y="520"/>
                  </a:lnTo>
                  <a:lnTo>
                    <a:pt x="304" y="559"/>
                  </a:lnTo>
                  <a:lnTo>
                    <a:pt x="302" y="571"/>
                  </a:lnTo>
                  <a:lnTo>
                    <a:pt x="304" y="581"/>
                  </a:lnTo>
                  <a:lnTo>
                    <a:pt x="295" y="588"/>
                  </a:lnTo>
                  <a:lnTo>
                    <a:pt x="296" y="595"/>
                  </a:lnTo>
                  <a:lnTo>
                    <a:pt x="302" y="612"/>
                  </a:lnTo>
                  <a:lnTo>
                    <a:pt x="312" y="635"/>
                  </a:lnTo>
                  <a:lnTo>
                    <a:pt x="335" y="652"/>
                  </a:lnTo>
                  <a:lnTo>
                    <a:pt x="343" y="662"/>
                  </a:lnTo>
                  <a:lnTo>
                    <a:pt x="345" y="678"/>
                  </a:lnTo>
                  <a:lnTo>
                    <a:pt x="344" y="693"/>
                  </a:lnTo>
                  <a:lnTo>
                    <a:pt x="347" y="705"/>
                  </a:lnTo>
                  <a:lnTo>
                    <a:pt x="356" y="706"/>
                  </a:lnTo>
                  <a:lnTo>
                    <a:pt x="360" y="716"/>
                  </a:lnTo>
                  <a:lnTo>
                    <a:pt x="354" y="722"/>
                  </a:lnTo>
                  <a:lnTo>
                    <a:pt x="348" y="736"/>
                  </a:lnTo>
                  <a:lnTo>
                    <a:pt x="345" y="744"/>
                  </a:lnTo>
                  <a:lnTo>
                    <a:pt x="345" y="757"/>
                  </a:lnTo>
                  <a:lnTo>
                    <a:pt x="342" y="760"/>
                  </a:lnTo>
                  <a:lnTo>
                    <a:pt x="333" y="768"/>
                  </a:lnTo>
                  <a:lnTo>
                    <a:pt x="329" y="776"/>
                  </a:lnTo>
                  <a:lnTo>
                    <a:pt x="328" y="790"/>
                  </a:lnTo>
                  <a:lnTo>
                    <a:pt x="334" y="807"/>
                  </a:lnTo>
                  <a:lnTo>
                    <a:pt x="353" y="819"/>
                  </a:lnTo>
                  <a:lnTo>
                    <a:pt x="371" y="839"/>
                  </a:lnTo>
                  <a:lnTo>
                    <a:pt x="374" y="845"/>
                  </a:lnTo>
                  <a:lnTo>
                    <a:pt x="376" y="854"/>
                  </a:lnTo>
                  <a:lnTo>
                    <a:pt x="377" y="887"/>
                  </a:lnTo>
                  <a:lnTo>
                    <a:pt x="383" y="905"/>
                  </a:lnTo>
                  <a:lnTo>
                    <a:pt x="386" y="907"/>
                  </a:lnTo>
                  <a:lnTo>
                    <a:pt x="391" y="922"/>
                  </a:lnTo>
                  <a:lnTo>
                    <a:pt x="406" y="956"/>
                  </a:lnTo>
                  <a:lnTo>
                    <a:pt x="404" y="963"/>
                  </a:lnTo>
                  <a:lnTo>
                    <a:pt x="386" y="993"/>
                  </a:lnTo>
                  <a:lnTo>
                    <a:pt x="375" y="1000"/>
                  </a:lnTo>
                  <a:lnTo>
                    <a:pt x="367" y="1012"/>
                  </a:lnTo>
                  <a:lnTo>
                    <a:pt x="365" y="1027"/>
                  </a:lnTo>
                  <a:lnTo>
                    <a:pt x="360" y="1039"/>
                  </a:lnTo>
                  <a:lnTo>
                    <a:pt x="355" y="1047"/>
                  </a:lnTo>
                  <a:lnTo>
                    <a:pt x="354" y="1050"/>
                  </a:lnTo>
                  <a:lnTo>
                    <a:pt x="344" y="1043"/>
                  </a:lnTo>
                  <a:lnTo>
                    <a:pt x="345" y="1031"/>
                  </a:lnTo>
                  <a:lnTo>
                    <a:pt x="349" y="1017"/>
                  </a:lnTo>
                  <a:lnTo>
                    <a:pt x="359" y="993"/>
                  </a:lnTo>
                  <a:lnTo>
                    <a:pt x="359" y="981"/>
                  </a:lnTo>
                  <a:lnTo>
                    <a:pt x="361" y="964"/>
                  </a:lnTo>
                  <a:lnTo>
                    <a:pt x="351" y="958"/>
                  </a:lnTo>
                  <a:lnTo>
                    <a:pt x="344" y="953"/>
                  </a:lnTo>
                  <a:lnTo>
                    <a:pt x="345" y="946"/>
                  </a:lnTo>
                  <a:lnTo>
                    <a:pt x="354" y="947"/>
                  </a:lnTo>
                  <a:lnTo>
                    <a:pt x="351" y="937"/>
                  </a:lnTo>
                  <a:lnTo>
                    <a:pt x="354" y="924"/>
                  </a:lnTo>
                  <a:lnTo>
                    <a:pt x="349" y="897"/>
                  </a:lnTo>
                  <a:lnTo>
                    <a:pt x="338" y="870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7" y="860"/>
                  </a:lnTo>
                  <a:lnTo>
                    <a:pt x="322" y="844"/>
                  </a:lnTo>
                  <a:lnTo>
                    <a:pt x="317" y="821"/>
                  </a:lnTo>
                  <a:lnTo>
                    <a:pt x="311" y="805"/>
                  </a:lnTo>
                  <a:lnTo>
                    <a:pt x="306" y="784"/>
                  </a:lnTo>
                  <a:lnTo>
                    <a:pt x="301" y="759"/>
                  </a:lnTo>
                  <a:lnTo>
                    <a:pt x="297" y="721"/>
                  </a:lnTo>
                  <a:lnTo>
                    <a:pt x="299" y="695"/>
                  </a:lnTo>
                  <a:lnTo>
                    <a:pt x="295" y="695"/>
                  </a:lnTo>
                  <a:lnTo>
                    <a:pt x="291" y="694"/>
                  </a:lnTo>
                  <a:lnTo>
                    <a:pt x="279" y="688"/>
                  </a:lnTo>
                  <a:lnTo>
                    <a:pt x="269" y="679"/>
                  </a:lnTo>
                  <a:lnTo>
                    <a:pt x="262" y="671"/>
                  </a:lnTo>
                  <a:lnTo>
                    <a:pt x="254" y="673"/>
                  </a:lnTo>
                  <a:lnTo>
                    <a:pt x="251" y="653"/>
                  </a:lnTo>
                  <a:lnTo>
                    <a:pt x="246" y="642"/>
                  </a:lnTo>
                  <a:lnTo>
                    <a:pt x="246" y="662"/>
                  </a:lnTo>
                  <a:lnTo>
                    <a:pt x="241" y="685"/>
                  </a:lnTo>
                  <a:lnTo>
                    <a:pt x="226" y="693"/>
                  </a:lnTo>
                  <a:lnTo>
                    <a:pt x="211" y="700"/>
                  </a:lnTo>
                  <a:lnTo>
                    <a:pt x="200" y="710"/>
                  </a:lnTo>
                  <a:lnTo>
                    <a:pt x="189" y="717"/>
                  </a:lnTo>
                  <a:lnTo>
                    <a:pt x="179" y="726"/>
                  </a:lnTo>
                  <a:lnTo>
                    <a:pt x="170" y="738"/>
                  </a:lnTo>
                  <a:lnTo>
                    <a:pt x="165" y="733"/>
                  </a:lnTo>
                  <a:lnTo>
                    <a:pt x="159" y="735"/>
                  </a:lnTo>
                  <a:lnTo>
                    <a:pt x="154" y="728"/>
                  </a:lnTo>
                  <a:lnTo>
                    <a:pt x="146" y="738"/>
                  </a:lnTo>
                  <a:lnTo>
                    <a:pt x="136" y="733"/>
                  </a:lnTo>
                  <a:lnTo>
                    <a:pt x="127" y="730"/>
                  </a:lnTo>
                  <a:lnTo>
                    <a:pt x="122" y="726"/>
                  </a:lnTo>
                  <a:lnTo>
                    <a:pt x="125" y="717"/>
                  </a:lnTo>
                  <a:lnTo>
                    <a:pt x="116" y="725"/>
                  </a:lnTo>
                  <a:lnTo>
                    <a:pt x="109" y="721"/>
                  </a:lnTo>
                  <a:lnTo>
                    <a:pt x="112" y="70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95"/>
            <p:cNvSpPr>
              <a:spLocks noChangeAspect="1"/>
            </p:cNvSpPr>
            <p:nvPr/>
          </p:nvSpPr>
          <p:spPr bwMode="gray">
            <a:xfrm>
              <a:off x="7681369" y="3977481"/>
              <a:ext cx="92228" cy="82069"/>
            </a:xfrm>
            <a:custGeom>
              <a:avLst/>
              <a:gdLst/>
              <a:ahLst/>
              <a:cxnLst>
                <a:cxn ang="0">
                  <a:pos x="115" y="236"/>
                </a:cxn>
                <a:cxn ang="0">
                  <a:pos x="106" y="230"/>
                </a:cxn>
                <a:cxn ang="0">
                  <a:pos x="82" y="232"/>
                </a:cxn>
                <a:cxn ang="0">
                  <a:pos x="72" y="221"/>
                </a:cxn>
                <a:cxn ang="0">
                  <a:pos x="75" y="204"/>
                </a:cxn>
                <a:cxn ang="0">
                  <a:pos x="64" y="203"/>
                </a:cxn>
                <a:cxn ang="0">
                  <a:pos x="50" y="214"/>
                </a:cxn>
                <a:cxn ang="0">
                  <a:pos x="41" y="186"/>
                </a:cxn>
                <a:cxn ang="0">
                  <a:pos x="45" y="184"/>
                </a:cxn>
                <a:cxn ang="0">
                  <a:pos x="36" y="172"/>
                </a:cxn>
                <a:cxn ang="0">
                  <a:pos x="37" y="157"/>
                </a:cxn>
                <a:cxn ang="0">
                  <a:pos x="25" y="129"/>
                </a:cxn>
                <a:cxn ang="0">
                  <a:pos x="3" y="96"/>
                </a:cxn>
                <a:cxn ang="0">
                  <a:pos x="3" y="67"/>
                </a:cxn>
                <a:cxn ang="0">
                  <a:pos x="15" y="52"/>
                </a:cxn>
                <a:cxn ang="0">
                  <a:pos x="37" y="28"/>
                </a:cxn>
                <a:cxn ang="0">
                  <a:pos x="52" y="19"/>
                </a:cxn>
                <a:cxn ang="0">
                  <a:pos x="95" y="24"/>
                </a:cxn>
                <a:cxn ang="0">
                  <a:pos x="141" y="20"/>
                </a:cxn>
                <a:cxn ang="0">
                  <a:pos x="161" y="25"/>
                </a:cxn>
                <a:cxn ang="0">
                  <a:pos x="187" y="37"/>
                </a:cxn>
                <a:cxn ang="0">
                  <a:pos x="207" y="38"/>
                </a:cxn>
                <a:cxn ang="0">
                  <a:pos x="223" y="15"/>
                </a:cxn>
                <a:cxn ang="0">
                  <a:pos x="242" y="11"/>
                </a:cxn>
                <a:cxn ang="0">
                  <a:pos x="258" y="20"/>
                </a:cxn>
                <a:cxn ang="0">
                  <a:pos x="279" y="6"/>
                </a:cxn>
                <a:cxn ang="0">
                  <a:pos x="281" y="37"/>
                </a:cxn>
                <a:cxn ang="0">
                  <a:pos x="290" y="68"/>
                </a:cxn>
                <a:cxn ang="0">
                  <a:pos x="287" y="129"/>
                </a:cxn>
                <a:cxn ang="0">
                  <a:pos x="272" y="135"/>
                </a:cxn>
                <a:cxn ang="0">
                  <a:pos x="255" y="148"/>
                </a:cxn>
                <a:cxn ang="0">
                  <a:pos x="229" y="156"/>
                </a:cxn>
                <a:cxn ang="0">
                  <a:pos x="209" y="167"/>
                </a:cxn>
                <a:cxn ang="0">
                  <a:pos x="197" y="184"/>
                </a:cxn>
                <a:cxn ang="0">
                  <a:pos x="199" y="202"/>
                </a:cxn>
                <a:cxn ang="0">
                  <a:pos x="185" y="207"/>
                </a:cxn>
                <a:cxn ang="0">
                  <a:pos x="164" y="218"/>
                </a:cxn>
                <a:cxn ang="0">
                  <a:pos x="149" y="215"/>
                </a:cxn>
                <a:cxn ang="0">
                  <a:pos x="143" y="230"/>
                </a:cxn>
                <a:cxn ang="0">
                  <a:pos x="125" y="236"/>
                </a:cxn>
              </a:cxnLst>
              <a:rect l="0" t="0" r="r" b="b"/>
              <a:pathLst>
                <a:path w="290" h="237">
                  <a:moveTo>
                    <a:pt x="120" y="237"/>
                  </a:moveTo>
                  <a:lnTo>
                    <a:pt x="115" y="236"/>
                  </a:lnTo>
                  <a:lnTo>
                    <a:pt x="112" y="234"/>
                  </a:lnTo>
                  <a:lnTo>
                    <a:pt x="106" y="230"/>
                  </a:lnTo>
                  <a:lnTo>
                    <a:pt x="89" y="229"/>
                  </a:lnTo>
                  <a:lnTo>
                    <a:pt x="82" y="232"/>
                  </a:lnTo>
                  <a:lnTo>
                    <a:pt x="72" y="232"/>
                  </a:lnTo>
                  <a:lnTo>
                    <a:pt x="72" y="221"/>
                  </a:lnTo>
                  <a:lnTo>
                    <a:pt x="77" y="214"/>
                  </a:lnTo>
                  <a:lnTo>
                    <a:pt x="75" y="204"/>
                  </a:lnTo>
                  <a:lnTo>
                    <a:pt x="69" y="202"/>
                  </a:lnTo>
                  <a:lnTo>
                    <a:pt x="64" y="203"/>
                  </a:lnTo>
                  <a:lnTo>
                    <a:pt x="59" y="211"/>
                  </a:lnTo>
                  <a:lnTo>
                    <a:pt x="50" y="214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5" y="189"/>
                  </a:lnTo>
                  <a:lnTo>
                    <a:pt x="45" y="184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7" y="166"/>
                  </a:lnTo>
                  <a:lnTo>
                    <a:pt x="37" y="157"/>
                  </a:lnTo>
                  <a:lnTo>
                    <a:pt x="31" y="143"/>
                  </a:lnTo>
                  <a:lnTo>
                    <a:pt x="25" y="129"/>
                  </a:lnTo>
                  <a:lnTo>
                    <a:pt x="10" y="118"/>
                  </a:lnTo>
                  <a:lnTo>
                    <a:pt x="3" y="96"/>
                  </a:lnTo>
                  <a:lnTo>
                    <a:pt x="0" y="85"/>
                  </a:lnTo>
                  <a:lnTo>
                    <a:pt x="3" y="67"/>
                  </a:lnTo>
                  <a:lnTo>
                    <a:pt x="10" y="63"/>
                  </a:lnTo>
                  <a:lnTo>
                    <a:pt x="15" y="52"/>
                  </a:lnTo>
                  <a:lnTo>
                    <a:pt x="23" y="48"/>
                  </a:lnTo>
                  <a:lnTo>
                    <a:pt x="37" y="28"/>
                  </a:lnTo>
                  <a:lnTo>
                    <a:pt x="43" y="22"/>
                  </a:lnTo>
                  <a:lnTo>
                    <a:pt x="52" y="19"/>
                  </a:lnTo>
                  <a:lnTo>
                    <a:pt x="79" y="21"/>
                  </a:lnTo>
                  <a:lnTo>
                    <a:pt x="95" y="24"/>
                  </a:lnTo>
                  <a:lnTo>
                    <a:pt x="113" y="21"/>
                  </a:lnTo>
                  <a:lnTo>
                    <a:pt x="141" y="20"/>
                  </a:lnTo>
                  <a:lnTo>
                    <a:pt x="150" y="30"/>
                  </a:lnTo>
                  <a:lnTo>
                    <a:pt x="161" y="25"/>
                  </a:lnTo>
                  <a:lnTo>
                    <a:pt x="169" y="33"/>
                  </a:lnTo>
                  <a:lnTo>
                    <a:pt x="187" y="37"/>
                  </a:lnTo>
                  <a:lnTo>
                    <a:pt x="198" y="41"/>
                  </a:lnTo>
                  <a:lnTo>
                    <a:pt x="207" y="38"/>
                  </a:lnTo>
                  <a:lnTo>
                    <a:pt x="207" y="24"/>
                  </a:lnTo>
                  <a:lnTo>
                    <a:pt x="223" y="15"/>
                  </a:lnTo>
                  <a:lnTo>
                    <a:pt x="234" y="11"/>
                  </a:lnTo>
                  <a:lnTo>
                    <a:pt x="242" y="11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8" y="15"/>
                  </a:lnTo>
                  <a:lnTo>
                    <a:pt x="279" y="6"/>
                  </a:lnTo>
                  <a:lnTo>
                    <a:pt x="283" y="0"/>
                  </a:lnTo>
                  <a:lnTo>
                    <a:pt x="281" y="37"/>
                  </a:lnTo>
                  <a:lnTo>
                    <a:pt x="283" y="53"/>
                  </a:lnTo>
                  <a:lnTo>
                    <a:pt x="290" y="68"/>
                  </a:lnTo>
                  <a:lnTo>
                    <a:pt x="289" y="117"/>
                  </a:lnTo>
                  <a:lnTo>
                    <a:pt x="287" y="129"/>
                  </a:lnTo>
                  <a:lnTo>
                    <a:pt x="281" y="138"/>
                  </a:lnTo>
                  <a:lnTo>
                    <a:pt x="272" y="135"/>
                  </a:lnTo>
                  <a:lnTo>
                    <a:pt x="262" y="144"/>
                  </a:lnTo>
                  <a:lnTo>
                    <a:pt x="255" y="148"/>
                  </a:lnTo>
                  <a:lnTo>
                    <a:pt x="247" y="148"/>
                  </a:lnTo>
                  <a:lnTo>
                    <a:pt x="229" y="156"/>
                  </a:lnTo>
                  <a:lnTo>
                    <a:pt x="228" y="166"/>
                  </a:lnTo>
                  <a:lnTo>
                    <a:pt x="209" y="167"/>
                  </a:lnTo>
                  <a:lnTo>
                    <a:pt x="199" y="171"/>
                  </a:lnTo>
                  <a:lnTo>
                    <a:pt x="197" y="184"/>
                  </a:lnTo>
                  <a:lnTo>
                    <a:pt x="198" y="193"/>
                  </a:lnTo>
                  <a:lnTo>
                    <a:pt x="199" y="202"/>
                  </a:lnTo>
                  <a:lnTo>
                    <a:pt x="193" y="204"/>
                  </a:lnTo>
                  <a:lnTo>
                    <a:pt x="185" y="207"/>
                  </a:lnTo>
                  <a:lnTo>
                    <a:pt x="174" y="214"/>
                  </a:lnTo>
                  <a:lnTo>
                    <a:pt x="164" y="218"/>
                  </a:lnTo>
                  <a:lnTo>
                    <a:pt x="156" y="215"/>
                  </a:lnTo>
                  <a:lnTo>
                    <a:pt x="149" y="215"/>
                  </a:lnTo>
                  <a:lnTo>
                    <a:pt x="148" y="225"/>
                  </a:lnTo>
                  <a:lnTo>
                    <a:pt x="143" y="230"/>
                  </a:lnTo>
                  <a:lnTo>
                    <a:pt x="136" y="234"/>
                  </a:lnTo>
                  <a:lnTo>
                    <a:pt x="125" y="236"/>
                  </a:lnTo>
                  <a:lnTo>
                    <a:pt x="120" y="23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96"/>
            <p:cNvSpPr>
              <a:spLocks noChangeAspect="1"/>
            </p:cNvSpPr>
            <p:nvPr/>
          </p:nvSpPr>
          <p:spPr bwMode="gray">
            <a:xfrm>
              <a:off x="7644797" y="3820329"/>
              <a:ext cx="125622" cy="171121"/>
            </a:xfrm>
            <a:custGeom>
              <a:avLst/>
              <a:gdLst/>
              <a:ahLst/>
              <a:cxnLst>
                <a:cxn ang="0">
                  <a:pos x="135" y="39"/>
                </a:cxn>
                <a:cxn ang="0">
                  <a:pos x="147" y="71"/>
                </a:cxn>
                <a:cxn ang="0">
                  <a:pos x="183" y="98"/>
                </a:cxn>
                <a:cxn ang="0">
                  <a:pos x="228" y="105"/>
                </a:cxn>
                <a:cxn ang="0">
                  <a:pos x="243" y="127"/>
                </a:cxn>
                <a:cxn ang="0">
                  <a:pos x="252" y="151"/>
                </a:cxn>
                <a:cxn ang="0">
                  <a:pos x="220" y="164"/>
                </a:cxn>
                <a:cxn ang="0">
                  <a:pos x="205" y="181"/>
                </a:cxn>
                <a:cxn ang="0">
                  <a:pos x="221" y="196"/>
                </a:cxn>
                <a:cxn ang="0">
                  <a:pos x="271" y="239"/>
                </a:cxn>
                <a:cxn ang="0">
                  <a:pos x="314" y="290"/>
                </a:cxn>
                <a:cxn ang="0">
                  <a:pos x="342" y="317"/>
                </a:cxn>
                <a:cxn ang="0">
                  <a:pos x="345" y="331"/>
                </a:cxn>
                <a:cxn ang="0">
                  <a:pos x="371" y="355"/>
                </a:cxn>
                <a:cxn ang="0">
                  <a:pos x="397" y="409"/>
                </a:cxn>
                <a:cxn ang="0">
                  <a:pos x="394" y="455"/>
                </a:cxn>
                <a:cxn ang="0">
                  <a:pos x="366" y="469"/>
                </a:cxn>
                <a:cxn ang="0">
                  <a:pos x="338" y="464"/>
                </a:cxn>
                <a:cxn ang="0">
                  <a:pos x="313" y="490"/>
                </a:cxn>
                <a:cxn ang="0">
                  <a:pos x="276" y="474"/>
                </a:cxn>
                <a:cxn ang="0">
                  <a:pos x="287" y="459"/>
                </a:cxn>
                <a:cxn ang="0">
                  <a:pos x="290" y="398"/>
                </a:cxn>
                <a:cxn ang="0">
                  <a:pos x="276" y="380"/>
                </a:cxn>
                <a:cxn ang="0">
                  <a:pos x="257" y="367"/>
                </a:cxn>
                <a:cxn ang="0">
                  <a:pos x="247" y="321"/>
                </a:cxn>
                <a:cxn ang="0">
                  <a:pos x="237" y="286"/>
                </a:cxn>
                <a:cxn ang="0">
                  <a:pos x="220" y="270"/>
                </a:cxn>
                <a:cxn ang="0">
                  <a:pos x="195" y="240"/>
                </a:cxn>
                <a:cxn ang="0">
                  <a:pos x="161" y="243"/>
                </a:cxn>
                <a:cxn ang="0">
                  <a:pos x="145" y="261"/>
                </a:cxn>
                <a:cxn ang="0">
                  <a:pos x="115" y="261"/>
                </a:cxn>
                <a:cxn ang="0">
                  <a:pos x="93" y="251"/>
                </a:cxn>
                <a:cxn ang="0">
                  <a:pos x="55" y="274"/>
                </a:cxn>
                <a:cxn ang="0">
                  <a:pos x="44" y="282"/>
                </a:cxn>
                <a:cxn ang="0">
                  <a:pos x="48" y="231"/>
                </a:cxn>
                <a:cxn ang="0">
                  <a:pos x="54" y="202"/>
                </a:cxn>
                <a:cxn ang="0">
                  <a:pos x="50" y="165"/>
                </a:cxn>
                <a:cxn ang="0">
                  <a:pos x="21" y="163"/>
                </a:cxn>
                <a:cxn ang="0">
                  <a:pos x="12" y="121"/>
                </a:cxn>
                <a:cxn ang="0">
                  <a:pos x="0" y="113"/>
                </a:cxn>
                <a:cxn ang="0">
                  <a:pos x="5" y="99"/>
                </a:cxn>
                <a:cxn ang="0">
                  <a:pos x="23" y="92"/>
                </a:cxn>
                <a:cxn ang="0">
                  <a:pos x="48" y="61"/>
                </a:cxn>
                <a:cxn ang="0">
                  <a:pos x="59" y="76"/>
                </a:cxn>
                <a:cxn ang="0">
                  <a:pos x="85" y="52"/>
                </a:cxn>
                <a:cxn ang="0">
                  <a:pos x="77" y="7"/>
                </a:cxn>
                <a:cxn ang="0">
                  <a:pos x="106" y="3"/>
                </a:cxn>
              </a:cxnLst>
              <a:rect l="0" t="0" r="r" b="b"/>
              <a:pathLst>
                <a:path w="398" h="490">
                  <a:moveTo>
                    <a:pt x="106" y="3"/>
                  </a:moveTo>
                  <a:lnTo>
                    <a:pt x="118" y="19"/>
                  </a:lnTo>
                  <a:lnTo>
                    <a:pt x="135" y="39"/>
                  </a:lnTo>
                  <a:lnTo>
                    <a:pt x="145" y="49"/>
                  </a:lnTo>
                  <a:lnTo>
                    <a:pt x="150" y="59"/>
                  </a:lnTo>
                  <a:lnTo>
                    <a:pt x="147" y="71"/>
                  </a:lnTo>
                  <a:lnTo>
                    <a:pt x="149" y="79"/>
                  </a:lnTo>
                  <a:lnTo>
                    <a:pt x="163" y="94"/>
                  </a:lnTo>
                  <a:lnTo>
                    <a:pt x="183" y="98"/>
                  </a:lnTo>
                  <a:lnTo>
                    <a:pt x="203" y="93"/>
                  </a:lnTo>
                  <a:lnTo>
                    <a:pt x="219" y="94"/>
                  </a:lnTo>
                  <a:lnTo>
                    <a:pt x="228" y="105"/>
                  </a:lnTo>
                  <a:lnTo>
                    <a:pt x="233" y="114"/>
                  </a:lnTo>
                  <a:lnTo>
                    <a:pt x="235" y="121"/>
                  </a:lnTo>
                  <a:lnTo>
                    <a:pt x="243" y="127"/>
                  </a:lnTo>
                  <a:lnTo>
                    <a:pt x="247" y="136"/>
                  </a:lnTo>
                  <a:lnTo>
                    <a:pt x="253" y="142"/>
                  </a:lnTo>
                  <a:lnTo>
                    <a:pt x="252" y="151"/>
                  </a:lnTo>
                  <a:lnTo>
                    <a:pt x="236" y="167"/>
                  </a:lnTo>
                  <a:lnTo>
                    <a:pt x="231" y="167"/>
                  </a:lnTo>
                  <a:lnTo>
                    <a:pt x="220" y="164"/>
                  </a:lnTo>
                  <a:lnTo>
                    <a:pt x="213" y="167"/>
                  </a:lnTo>
                  <a:lnTo>
                    <a:pt x="209" y="172"/>
                  </a:lnTo>
                  <a:lnTo>
                    <a:pt x="205" y="181"/>
                  </a:lnTo>
                  <a:lnTo>
                    <a:pt x="206" y="188"/>
                  </a:lnTo>
                  <a:lnTo>
                    <a:pt x="213" y="190"/>
                  </a:lnTo>
                  <a:lnTo>
                    <a:pt x="221" y="196"/>
                  </a:lnTo>
                  <a:lnTo>
                    <a:pt x="240" y="206"/>
                  </a:lnTo>
                  <a:lnTo>
                    <a:pt x="267" y="226"/>
                  </a:lnTo>
                  <a:lnTo>
                    <a:pt x="271" y="239"/>
                  </a:lnTo>
                  <a:lnTo>
                    <a:pt x="294" y="260"/>
                  </a:lnTo>
                  <a:lnTo>
                    <a:pt x="297" y="270"/>
                  </a:lnTo>
                  <a:lnTo>
                    <a:pt x="314" y="290"/>
                  </a:lnTo>
                  <a:lnTo>
                    <a:pt x="319" y="291"/>
                  </a:lnTo>
                  <a:lnTo>
                    <a:pt x="337" y="303"/>
                  </a:lnTo>
                  <a:lnTo>
                    <a:pt x="342" y="317"/>
                  </a:lnTo>
                  <a:lnTo>
                    <a:pt x="345" y="329"/>
                  </a:lnTo>
                  <a:lnTo>
                    <a:pt x="344" y="330"/>
                  </a:lnTo>
                  <a:lnTo>
                    <a:pt x="345" y="331"/>
                  </a:lnTo>
                  <a:lnTo>
                    <a:pt x="349" y="345"/>
                  </a:lnTo>
                  <a:lnTo>
                    <a:pt x="357" y="345"/>
                  </a:lnTo>
                  <a:lnTo>
                    <a:pt x="371" y="355"/>
                  </a:lnTo>
                  <a:lnTo>
                    <a:pt x="380" y="363"/>
                  </a:lnTo>
                  <a:lnTo>
                    <a:pt x="384" y="380"/>
                  </a:lnTo>
                  <a:lnTo>
                    <a:pt x="397" y="409"/>
                  </a:lnTo>
                  <a:lnTo>
                    <a:pt x="398" y="416"/>
                  </a:lnTo>
                  <a:lnTo>
                    <a:pt x="398" y="449"/>
                  </a:lnTo>
                  <a:lnTo>
                    <a:pt x="394" y="455"/>
                  </a:lnTo>
                  <a:lnTo>
                    <a:pt x="383" y="464"/>
                  </a:lnTo>
                  <a:lnTo>
                    <a:pt x="373" y="469"/>
                  </a:lnTo>
                  <a:lnTo>
                    <a:pt x="366" y="469"/>
                  </a:lnTo>
                  <a:lnTo>
                    <a:pt x="357" y="460"/>
                  </a:lnTo>
                  <a:lnTo>
                    <a:pt x="349" y="460"/>
                  </a:lnTo>
                  <a:lnTo>
                    <a:pt x="338" y="464"/>
                  </a:lnTo>
                  <a:lnTo>
                    <a:pt x="322" y="473"/>
                  </a:lnTo>
                  <a:lnTo>
                    <a:pt x="322" y="487"/>
                  </a:lnTo>
                  <a:lnTo>
                    <a:pt x="313" y="490"/>
                  </a:lnTo>
                  <a:lnTo>
                    <a:pt x="302" y="486"/>
                  </a:lnTo>
                  <a:lnTo>
                    <a:pt x="284" y="482"/>
                  </a:lnTo>
                  <a:lnTo>
                    <a:pt x="276" y="474"/>
                  </a:lnTo>
                  <a:lnTo>
                    <a:pt x="276" y="470"/>
                  </a:lnTo>
                  <a:lnTo>
                    <a:pt x="280" y="470"/>
                  </a:lnTo>
                  <a:lnTo>
                    <a:pt x="287" y="459"/>
                  </a:lnTo>
                  <a:lnTo>
                    <a:pt x="287" y="417"/>
                  </a:lnTo>
                  <a:lnTo>
                    <a:pt x="291" y="407"/>
                  </a:lnTo>
                  <a:lnTo>
                    <a:pt x="290" y="398"/>
                  </a:lnTo>
                  <a:lnTo>
                    <a:pt x="289" y="391"/>
                  </a:lnTo>
                  <a:lnTo>
                    <a:pt x="284" y="385"/>
                  </a:lnTo>
                  <a:lnTo>
                    <a:pt x="276" y="380"/>
                  </a:lnTo>
                  <a:lnTo>
                    <a:pt x="274" y="373"/>
                  </a:lnTo>
                  <a:lnTo>
                    <a:pt x="264" y="372"/>
                  </a:lnTo>
                  <a:lnTo>
                    <a:pt x="257" y="367"/>
                  </a:lnTo>
                  <a:lnTo>
                    <a:pt x="249" y="357"/>
                  </a:lnTo>
                  <a:lnTo>
                    <a:pt x="246" y="346"/>
                  </a:lnTo>
                  <a:lnTo>
                    <a:pt x="247" y="321"/>
                  </a:lnTo>
                  <a:lnTo>
                    <a:pt x="246" y="308"/>
                  </a:lnTo>
                  <a:lnTo>
                    <a:pt x="242" y="296"/>
                  </a:lnTo>
                  <a:lnTo>
                    <a:pt x="237" y="286"/>
                  </a:lnTo>
                  <a:lnTo>
                    <a:pt x="230" y="281"/>
                  </a:lnTo>
                  <a:lnTo>
                    <a:pt x="228" y="274"/>
                  </a:lnTo>
                  <a:lnTo>
                    <a:pt x="220" y="270"/>
                  </a:lnTo>
                  <a:lnTo>
                    <a:pt x="213" y="263"/>
                  </a:lnTo>
                  <a:lnTo>
                    <a:pt x="208" y="255"/>
                  </a:lnTo>
                  <a:lnTo>
                    <a:pt x="195" y="240"/>
                  </a:lnTo>
                  <a:lnTo>
                    <a:pt x="183" y="239"/>
                  </a:lnTo>
                  <a:lnTo>
                    <a:pt x="172" y="240"/>
                  </a:lnTo>
                  <a:lnTo>
                    <a:pt x="161" y="243"/>
                  </a:lnTo>
                  <a:lnTo>
                    <a:pt x="157" y="254"/>
                  </a:lnTo>
                  <a:lnTo>
                    <a:pt x="152" y="258"/>
                  </a:lnTo>
                  <a:lnTo>
                    <a:pt x="145" y="261"/>
                  </a:lnTo>
                  <a:lnTo>
                    <a:pt x="133" y="267"/>
                  </a:lnTo>
                  <a:lnTo>
                    <a:pt x="124" y="267"/>
                  </a:lnTo>
                  <a:lnTo>
                    <a:pt x="115" y="261"/>
                  </a:lnTo>
                  <a:lnTo>
                    <a:pt x="109" y="251"/>
                  </a:lnTo>
                  <a:lnTo>
                    <a:pt x="102" y="249"/>
                  </a:lnTo>
                  <a:lnTo>
                    <a:pt x="93" y="251"/>
                  </a:lnTo>
                  <a:lnTo>
                    <a:pt x="80" y="256"/>
                  </a:lnTo>
                  <a:lnTo>
                    <a:pt x="68" y="269"/>
                  </a:lnTo>
                  <a:lnTo>
                    <a:pt x="55" y="274"/>
                  </a:lnTo>
                  <a:lnTo>
                    <a:pt x="48" y="283"/>
                  </a:lnTo>
                  <a:lnTo>
                    <a:pt x="43" y="287"/>
                  </a:lnTo>
                  <a:lnTo>
                    <a:pt x="44" y="282"/>
                  </a:lnTo>
                  <a:lnTo>
                    <a:pt x="41" y="269"/>
                  </a:lnTo>
                  <a:lnTo>
                    <a:pt x="45" y="255"/>
                  </a:lnTo>
                  <a:lnTo>
                    <a:pt x="48" y="231"/>
                  </a:lnTo>
                  <a:lnTo>
                    <a:pt x="53" y="220"/>
                  </a:lnTo>
                  <a:lnTo>
                    <a:pt x="53" y="211"/>
                  </a:lnTo>
                  <a:lnTo>
                    <a:pt x="54" y="202"/>
                  </a:lnTo>
                  <a:lnTo>
                    <a:pt x="50" y="186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29" y="165"/>
                  </a:lnTo>
                  <a:lnTo>
                    <a:pt x="23" y="164"/>
                  </a:lnTo>
                  <a:lnTo>
                    <a:pt x="21" y="163"/>
                  </a:lnTo>
                  <a:lnTo>
                    <a:pt x="21" y="145"/>
                  </a:lnTo>
                  <a:lnTo>
                    <a:pt x="18" y="130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4" y="105"/>
                  </a:lnTo>
                  <a:lnTo>
                    <a:pt x="5" y="99"/>
                  </a:lnTo>
                  <a:lnTo>
                    <a:pt x="10" y="95"/>
                  </a:lnTo>
                  <a:lnTo>
                    <a:pt x="17" y="93"/>
                  </a:lnTo>
                  <a:lnTo>
                    <a:pt x="23" y="92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48" y="61"/>
                  </a:lnTo>
                  <a:lnTo>
                    <a:pt x="53" y="54"/>
                  </a:lnTo>
                  <a:lnTo>
                    <a:pt x="54" y="49"/>
                  </a:lnTo>
                  <a:lnTo>
                    <a:pt x="59" y="76"/>
                  </a:lnTo>
                  <a:lnTo>
                    <a:pt x="80" y="71"/>
                  </a:lnTo>
                  <a:lnTo>
                    <a:pt x="84" y="67"/>
                  </a:lnTo>
                  <a:lnTo>
                    <a:pt x="85" y="52"/>
                  </a:lnTo>
                  <a:lnTo>
                    <a:pt x="79" y="36"/>
                  </a:lnTo>
                  <a:lnTo>
                    <a:pt x="76" y="19"/>
                  </a:lnTo>
                  <a:lnTo>
                    <a:pt x="77" y="7"/>
                  </a:lnTo>
                  <a:lnTo>
                    <a:pt x="86" y="0"/>
                  </a:lnTo>
                  <a:lnTo>
                    <a:pt x="106" y="1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" name="Group 97"/>
            <p:cNvGrpSpPr>
              <a:grpSpLocks noChangeAspect="1"/>
            </p:cNvGrpSpPr>
            <p:nvPr/>
          </p:nvGrpSpPr>
          <p:grpSpPr bwMode="gray">
            <a:xfrm>
              <a:off x="6957856" y="3500786"/>
              <a:ext cx="637647" cy="646069"/>
              <a:chOff x="3183" y="2052"/>
              <a:chExt cx="401" cy="370"/>
            </a:xfrm>
            <a:grpFill/>
          </p:grpSpPr>
          <p:sp>
            <p:nvSpPr>
              <p:cNvPr id="354" name="Freeform 98"/>
              <p:cNvSpPr>
                <a:spLocks noChangeAspect="1"/>
              </p:cNvSpPr>
              <p:nvPr/>
            </p:nvSpPr>
            <p:spPr bwMode="gray">
              <a:xfrm>
                <a:off x="3509" y="2232"/>
                <a:ext cx="3" cy="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14" y="21"/>
                  </a:cxn>
                  <a:cxn ang="0">
                    <a:pos x="14" y="12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0" y="4"/>
                  </a:cxn>
                </a:cxnLst>
                <a:rect l="0" t="0" r="r" b="b"/>
                <a:pathLst>
                  <a:path w="14" h="27">
                    <a:moveTo>
                      <a:pt x="0" y="4"/>
                    </a:moveTo>
                    <a:lnTo>
                      <a:pt x="1" y="26"/>
                    </a:lnTo>
                    <a:lnTo>
                      <a:pt x="9" y="27"/>
                    </a:lnTo>
                    <a:lnTo>
                      <a:pt x="14" y="21"/>
                    </a:lnTo>
                    <a:lnTo>
                      <a:pt x="14" y="12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99"/>
              <p:cNvSpPr>
                <a:spLocks noChangeAspect="1"/>
              </p:cNvSpPr>
              <p:nvPr/>
            </p:nvSpPr>
            <p:spPr bwMode="gray">
              <a:xfrm>
                <a:off x="3262" y="2066"/>
                <a:ext cx="322" cy="332"/>
              </a:xfrm>
              <a:custGeom>
                <a:avLst/>
                <a:gdLst/>
                <a:ahLst/>
                <a:cxnLst>
                  <a:cxn ang="0">
                    <a:pos x="351" y="1334"/>
                  </a:cxn>
                  <a:cxn ang="0">
                    <a:pos x="468" y="1614"/>
                  </a:cxn>
                  <a:cxn ang="0">
                    <a:pos x="594" y="1598"/>
                  </a:cxn>
                  <a:cxn ang="0">
                    <a:pos x="655" y="1431"/>
                  </a:cxn>
                  <a:cxn ang="0">
                    <a:pos x="659" y="1302"/>
                  </a:cxn>
                  <a:cxn ang="0">
                    <a:pos x="733" y="1205"/>
                  </a:cxn>
                  <a:cxn ang="0">
                    <a:pos x="880" y="1087"/>
                  </a:cxn>
                  <a:cxn ang="0">
                    <a:pos x="1036" y="913"/>
                  </a:cxn>
                  <a:cxn ang="0">
                    <a:pos x="1107" y="902"/>
                  </a:cxn>
                  <a:cxn ang="0">
                    <a:pos x="1134" y="854"/>
                  </a:cxn>
                  <a:cxn ang="0">
                    <a:pos x="1120" y="738"/>
                  </a:cxn>
                  <a:cxn ang="0">
                    <a:pos x="1122" y="669"/>
                  </a:cxn>
                  <a:cxn ang="0">
                    <a:pos x="1143" y="613"/>
                  </a:cxn>
                  <a:cxn ang="0">
                    <a:pos x="1264" y="679"/>
                  </a:cxn>
                  <a:cxn ang="0">
                    <a:pos x="1268" y="798"/>
                  </a:cxn>
                  <a:cxn ang="0">
                    <a:pos x="1346" y="881"/>
                  </a:cxn>
                  <a:cxn ang="0">
                    <a:pos x="1387" y="799"/>
                  </a:cxn>
                  <a:cxn ang="0">
                    <a:pos x="1487" y="652"/>
                  </a:cxn>
                  <a:cxn ang="0">
                    <a:pos x="1602" y="525"/>
                  </a:cxn>
                  <a:cxn ang="0">
                    <a:pos x="1532" y="422"/>
                  </a:cxn>
                  <a:cxn ang="0">
                    <a:pos x="1379" y="492"/>
                  </a:cxn>
                  <a:cxn ang="0">
                    <a:pos x="1319" y="570"/>
                  </a:cxn>
                  <a:cxn ang="0">
                    <a:pos x="1160" y="592"/>
                  </a:cxn>
                  <a:cxn ang="0">
                    <a:pos x="1133" y="551"/>
                  </a:cxn>
                  <a:cxn ang="0">
                    <a:pos x="1090" y="541"/>
                  </a:cxn>
                  <a:cxn ang="0">
                    <a:pos x="1046" y="615"/>
                  </a:cxn>
                  <a:cxn ang="0">
                    <a:pos x="873" y="555"/>
                  </a:cxn>
                  <a:cxn ang="0">
                    <a:pos x="772" y="530"/>
                  </a:cxn>
                  <a:cxn ang="0">
                    <a:pos x="676" y="480"/>
                  </a:cxn>
                  <a:cxn ang="0">
                    <a:pos x="675" y="409"/>
                  </a:cxn>
                  <a:cxn ang="0">
                    <a:pos x="690" y="367"/>
                  </a:cxn>
                  <a:cxn ang="0">
                    <a:pos x="631" y="332"/>
                  </a:cxn>
                  <a:cxn ang="0">
                    <a:pos x="589" y="304"/>
                  </a:cxn>
                  <a:cxn ang="0">
                    <a:pos x="581" y="224"/>
                  </a:cxn>
                  <a:cxn ang="0">
                    <a:pos x="617" y="223"/>
                  </a:cxn>
                  <a:cxn ang="0">
                    <a:pos x="597" y="174"/>
                  </a:cxn>
                  <a:cxn ang="0">
                    <a:pos x="628" y="126"/>
                  </a:cxn>
                  <a:cxn ang="0">
                    <a:pos x="666" y="52"/>
                  </a:cxn>
                  <a:cxn ang="0">
                    <a:pos x="642" y="22"/>
                  </a:cxn>
                  <a:cxn ang="0">
                    <a:pos x="599" y="6"/>
                  </a:cxn>
                  <a:cxn ang="0">
                    <a:pos x="489" y="68"/>
                  </a:cxn>
                  <a:cxn ang="0">
                    <a:pos x="427" y="92"/>
                  </a:cxn>
                  <a:cxn ang="0">
                    <a:pos x="333" y="79"/>
                  </a:cxn>
                  <a:cxn ang="0">
                    <a:pos x="320" y="126"/>
                  </a:cxn>
                  <a:cxn ang="0">
                    <a:pos x="321" y="181"/>
                  </a:cxn>
                  <a:cxn ang="0">
                    <a:pos x="384" y="232"/>
                  </a:cxn>
                  <a:cxn ang="0">
                    <a:pos x="362" y="267"/>
                  </a:cxn>
                  <a:cxn ang="0">
                    <a:pos x="371" y="324"/>
                  </a:cxn>
                  <a:cxn ang="0">
                    <a:pos x="314" y="388"/>
                  </a:cxn>
                  <a:cxn ang="0">
                    <a:pos x="212" y="504"/>
                  </a:cxn>
                  <a:cxn ang="0">
                    <a:pos x="132" y="513"/>
                  </a:cxn>
                  <a:cxn ang="0">
                    <a:pos x="111" y="603"/>
                  </a:cxn>
                  <a:cxn ang="0">
                    <a:pos x="142" y="669"/>
                  </a:cxn>
                  <a:cxn ang="0">
                    <a:pos x="166" y="733"/>
                  </a:cxn>
                  <a:cxn ang="0">
                    <a:pos x="127" y="734"/>
                  </a:cxn>
                  <a:cxn ang="0">
                    <a:pos x="47" y="740"/>
                  </a:cxn>
                  <a:cxn ang="0">
                    <a:pos x="0" y="773"/>
                  </a:cxn>
                  <a:cxn ang="0">
                    <a:pos x="124" y="814"/>
                  </a:cxn>
                  <a:cxn ang="0">
                    <a:pos x="131" y="945"/>
                  </a:cxn>
                  <a:cxn ang="0">
                    <a:pos x="229" y="857"/>
                  </a:cxn>
                  <a:cxn ang="0">
                    <a:pos x="246" y="924"/>
                  </a:cxn>
                  <a:cxn ang="0">
                    <a:pos x="261" y="1041"/>
                  </a:cxn>
                  <a:cxn ang="0">
                    <a:pos x="276" y="1157"/>
                  </a:cxn>
                </a:cxnLst>
                <a:rect l="0" t="0" r="r" b="b"/>
                <a:pathLst>
                  <a:path w="1608" h="1661">
                    <a:moveTo>
                      <a:pt x="304" y="1236"/>
                    </a:moveTo>
                    <a:lnTo>
                      <a:pt x="306" y="1238"/>
                    </a:lnTo>
                    <a:lnTo>
                      <a:pt x="310" y="1250"/>
                    </a:lnTo>
                    <a:lnTo>
                      <a:pt x="312" y="1252"/>
                    </a:lnTo>
                    <a:lnTo>
                      <a:pt x="315" y="1249"/>
                    </a:lnTo>
                    <a:lnTo>
                      <a:pt x="320" y="1250"/>
                    </a:lnTo>
                    <a:lnTo>
                      <a:pt x="316" y="1255"/>
                    </a:lnTo>
                    <a:lnTo>
                      <a:pt x="316" y="1260"/>
                    </a:lnTo>
                    <a:lnTo>
                      <a:pt x="322" y="1281"/>
                    </a:lnTo>
                    <a:lnTo>
                      <a:pt x="331" y="1293"/>
                    </a:lnTo>
                    <a:lnTo>
                      <a:pt x="338" y="1297"/>
                    </a:lnTo>
                    <a:lnTo>
                      <a:pt x="348" y="1319"/>
                    </a:lnTo>
                    <a:lnTo>
                      <a:pt x="351" y="1334"/>
                    </a:lnTo>
                    <a:lnTo>
                      <a:pt x="358" y="1343"/>
                    </a:lnTo>
                    <a:lnTo>
                      <a:pt x="364" y="1358"/>
                    </a:lnTo>
                    <a:lnTo>
                      <a:pt x="370" y="1388"/>
                    </a:lnTo>
                    <a:lnTo>
                      <a:pt x="382" y="1426"/>
                    </a:lnTo>
                    <a:lnTo>
                      <a:pt x="382" y="1429"/>
                    </a:lnTo>
                    <a:lnTo>
                      <a:pt x="391" y="1444"/>
                    </a:lnTo>
                    <a:lnTo>
                      <a:pt x="401" y="1453"/>
                    </a:lnTo>
                    <a:lnTo>
                      <a:pt x="418" y="1475"/>
                    </a:lnTo>
                    <a:lnTo>
                      <a:pt x="425" y="1494"/>
                    </a:lnTo>
                    <a:lnTo>
                      <a:pt x="432" y="1519"/>
                    </a:lnTo>
                    <a:lnTo>
                      <a:pt x="454" y="1572"/>
                    </a:lnTo>
                    <a:lnTo>
                      <a:pt x="461" y="1600"/>
                    </a:lnTo>
                    <a:lnTo>
                      <a:pt x="468" y="1614"/>
                    </a:lnTo>
                    <a:lnTo>
                      <a:pt x="481" y="1633"/>
                    </a:lnTo>
                    <a:lnTo>
                      <a:pt x="495" y="1650"/>
                    </a:lnTo>
                    <a:lnTo>
                      <a:pt x="508" y="1661"/>
                    </a:lnTo>
                    <a:lnTo>
                      <a:pt x="525" y="1661"/>
                    </a:lnTo>
                    <a:lnTo>
                      <a:pt x="534" y="1653"/>
                    </a:lnTo>
                    <a:lnTo>
                      <a:pt x="534" y="1650"/>
                    </a:lnTo>
                    <a:lnTo>
                      <a:pt x="540" y="1647"/>
                    </a:lnTo>
                    <a:lnTo>
                      <a:pt x="546" y="1642"/>
                    </a:lnTo>
                    <a:lnTo>
                      <a:pt x="548" y="1636"/>
                    </a:lnTo>
                    <a:lnTo>
                      <a:pt x="547" y="1632"/>
                    </a:lnTo>
                    <a:lnTo>
                      <a:pt x="554" y="1611"/>
                    </a:lnTo>
                    <a:lnTo>
                      <a:pt x="577" y="1600"/>
                    </a:lnTo>
                    <a:lnTo>
                      <a:pt x="594" y="1598"/>
                    </a:lnTo>
                    <a:lnTo>
                      <a:pt x="593" y="1588"/>
                    </a:lnTo>
                    <a:lnTo>
                      <a:pt x="594" y="1578"/>
                    </a:lnTo>
                    <a:lnTo>
                      <a:pt x="607" y="1560"/>
                    </a:lnTo>
                    <a:lnTo>
                      <a:pt x="610" y="1552"/>
                    </a:lnTo>
                    <a:lnTo>
                      <a:pt x="615" y="1541"/>
                    </a:lnTo>
                    <a:lnTo>
                      <a:pt x="628" y="1539"/>
                    </a:lnTo>
                    <a:lnTo>
                      <a:pt x="632" y="1542"/>
                    </a:lnTo>
                    <a:lnTo>
                      <a:pt x="643" y="1542"/>
                    </a:lnTo>
                    <a:lnTo>
                      <a:pt x="643" y="1525"/>
                    </a:lnTo>
                    <a:lnTo>
                      <a:pt x="640" y="1496"/>
                    </a:lnTo>
                    <a:lnTo>
                      <a:pt x="640" y="1467"/>
                    </a:lnTo>
                    <a:lnTo>
                      <a:pt x="643" y="1456"/>
                    </a:lnTo>
                    <a:lnTo>
                      <a:pt x="655" y="1431"/>
                    </a:lnTo>
                    <a:lnTo>
                      <a:pt x="660" y="1417"/>
                    </a:lnTo>
                    <a:lnTo>
                      <a:pt x="667" y="1390"/>
                    </a:lnTo>
                    <a:lnTo>
                      <a:pt x="669" y="1381"/>
                    </a:lnTo>
                    <a:lnTo>
                      <a:pt x="667" y="1368"/>
                    </a:lnTo>
                    <a:lnTo>
                      <a:pt x="661" y="1363"/>
                    </a:lnTo>
                    <a:lnTo>
                      <a:pt x="660" y="1358"/>
                    </a:lnTo>
                    <a:lnTo>
                      <a:pt x="658" y="1356"/>
                    </a:lnTo>
                    <a:lnTo>
                      <a:pt x="660" y="1352"/>
                    </a:lnTo>
                    <a:lnTo>
                      <a:pt x="664" y="1356"/>
                    </a:lnTo>
                    <a:lnTo>
                      <a:pt x="656" y="1324"/>
                    </a:lnTo>
                    <a:lnTo>
                      <a:pt x="659" y="1314"/>
                    </a:lnTo>
                    <a:lnTo>
                      <a:pt x="659" y="1304"/>
                    </a:lnTo>
                    <a:lnTo>
                      <a:pt x="659" y="1302"/>
                    </a:lnTo>
                    <a:lnTo>
                      <a:pt x="655" y="1297"/>
                    </a:lnTo>
                    <a:lnTo>
                      <a:pt x="654" y="1284"/>
                    </a:lnTo>
                    <a:lnTo>
                      <a:pt x="654" y="1262"/>
                    </a:lnTo>
                    <a:lnTo>
                      <a:pt x="661" y="1251"/>
                    </a:lnTo>
                    <a:lnTo>
                      <a:pt x="670" y="1238"/>
                    </a:lnTo>
                    <a:lnTo>
                      <a:pt x="680" y="1233"/>
                    </a:lnTo>
                    <a:lnTo>
                      <a:pt x="688" y="1232"/>
                    </a:lnTo>
                    <a:lnTo>
                      <a:pt x="698" y="1238"/>
                    </a:lnTo>
                    <a:lnTo>
                      <a:pt x="706" y="1234"/>
                    </a:lnTo>
                    <a:lnTo>
                      <a:pt x="713" y="1222"/>
                    </a:lnTo>
                    <a:lnTo>
                      <a:pt x="718" y="1208"/>
                    </a:lnTo>
                    <a:lnTo>
                      <a:pt x="720" y="1208"/>
                    </a:lnTo>
                    <a:lnTo>
                      <a:pt x="733" y="1205"/>
                    </a:lnTo>
                    <a:lnTo>
                      <a:pt x="746" y="1202"/>
                    </a:lnTo>
                    <a:lnTo>
                      <a:pt x="769" y="1193"/>
                    </a:lnTo>
                    <a:lnTo>
                      <a:pt x="776" y="1185"/>
                    </a:lnTo>
                    <a:lnTo>
                      <a:pt x="776" y="1174"/>
                    </a:lnTo>
                    <a:lnTo>
                      <a:pt x="782" y="1164"/>
                    </a:lnTo>
                    <a:lnTo>
                      <a:pt x="795" y="1155"/>
                    </a:lnTo>
                    <a:lnTo>
                      <a:pt x="820" y="1136"/>
                    </a:lnTo>
                    <a:lnTo>
                      <a:pt x="837" y="1123"/>
                    </a:lnTo>
                    <a:lnTo>
                      <a:pt x="849" y="1109"/>
                    </a:lnTo>
                    <a:lnTo>
                      <a:pt x="864" y="1098"/>
                    </a:lnTo>
                    <a:lnTo>
                      <a:pt x="875" y="1092"/>
                    </a:lnTo>
                    <a:lnTo>
                      <a:pt x="878" y="1088"/>
                    </a:lnTo>
                    <a:lnTo>
                      <a:pt x="880" y="1087"/>
                    </a:lnTo>
                    <a:lnTo>
                      <a:pt x="890" y="1077"/>
                    </a:lnTo>
                    <a:lnTo>
                      <a:pt x="925" y="1034"/>
                    </a:lnTo>
                    <a:lnTo>
                      <a:pt x="938" y="1024"/>
                    </a:lnTo>
                    <a:lnTo>
                      <a:pt x="968" y="1007"/>
                    </a:lnTo>
                    <a:lnTo>
                      <a:pt x="986" y="1001"/>
                    </a:lnTo>
                    <a:lnTo>
                      <a:pt x="995" y="996"/>
                    </a:lnTo>
                    <a:lnTo>
                      <a:pt x="998" y="996"/>
                    </a:lnTo>
                    <a:lnTo>
                      <a:pt x="1015" y="981"/>
                    </a:lnTo>
                    <a:lnTo>
                      <a:pt x="1024" y="970"/>
                    </a:lnTo>
                    <a:lnTo>
                      <a:pt x="1026" y="964"/>
                    </a:lnTo>
                    <a:lnTo>
                      <a:pt x="1036" y="953"/>
                    </a:lnTo>
                    <a:lnTo>
                      <a:pt x="1030" y="929"/>
                    </a:lnTo>
                    <a:lnTo>
                      <a:pt x="1036" y="913"/>
                    </a:lnTo>
                    <a:lnTo>
                      <a:pt x="1068" y="897"/>
                    </a:lnTo>
                    <a:lnTo>
                      <a:pt x="1078" y="894"/>
                    </a:lnTo>
                    <a:lnTo>
                      <a:pt x="1084" y="889"/>
                    </a:lnTo>
                    <a:lnTo>
                      <a:pt x="1089" y="880"/>
                    </a:lnTo>
                    <a:lnTo>
                      <a:pt x="1091" y="874"/>
                    </a:lnTo>
                    <a:lnTo>
                      <a:pt x="1096" y="868"/>
                    </a:lnTo>
                    <a:lnTo>
                      <a:pt x="1100" y="868"/>
                    </a:lnTo>
                    <a:lnTo>
                      <a:pt x="1097" y="880"/>
                    </a:lnTo>
                    <a:lnTo>
                      <a:pt x="1097" y="893"/>
                    </a:lnTo>
                    <a:lnTo>
                      <a:pt x="1099" y="894"/>
                    </a:lnTo>
                    <a:lnTo>
                      <a:pt x="1101" y="894"/>
                    </a:lnTo>
                    <a:lnTo>
                      <a:pt x="1104" y="895"/>
                    </a:lnTo>
                    <a:lnTo>
                      <a:pt x="1107" y="902"/>
                    </a:lnTo>
                    <a:lnTo>
                      <a:pt x="1116" y="901"/>
                    </a:lnTo>
                    <a:lnTo>
                      <a:pt x="1121" y="897"/>
                    </a:lnTo>
                    <a:lnTo>
                      <a:pt x="1124" y="899"/>
                    </a:lnTo>
                    <a:lnTo>
                      <a:pt x="1126" y="890"/>
                    </a:lnTo>
                    <a:lnTo>
                      <a:pt x="1128" y="886"/>
                    </a:lnTo>
                    <a:lnTo>
                      <a:pt x="1131" y="896"/>
                    </a:lnTo>
                    <a:lnTo>
                      <a:pt x="1134" y="900"/>
                    </a:lnTo>
                    <a:lnTo>
                      <a:pt x="1142" y="897"/>
                    </a:lnTo>
                    <a:lnTo>
                      <a:pt x="1135" y="884"/>
                    </a:lnTo>
                    <a:lnTo>
                      <a:pt x="1137" y="878"/>
                    </a:lnTo>
                    <a:lnTo>
                      <a:pt x="1135" y="874"/>
                    </a:lnTo>
                    <a:lnTo>
                      <a:pt x="1133" y="863"/>
                    </a:lnTo>
                    <a:lnTo>
                      <a:pt x="1134" y="854"/>
                    </a:lnTo>
                    <a:lnTo>
                      <a:pt x="1132" y="846"/>
                    </a:lnTo>
                    <a:lnTo>
                      <a:pt x="1127" y="841"/>
                    </a:lnTo>
                    <a:lnTo>
                      <a:pt x="1124" y="832"/>
                    </a:lnTo>
                    <a:lnTo>
                      <a:pt x="1124" y="823"/>
                    </a:lnTo>
                    <a:lnTo>
                      <a:pt x="1126" y="820"/>
                    </a:lnTo>
                    <a:lnTo>
                      <a:pt x="1127" y="804"/>
                    </a:lnTo>
                    <a:lnTo>
                      <a:pt x="1126" y="800"/>
                    </a:lnTo>
                    <a:lnTo>
                      <a:pt x="1122" y="799"/>
                    </a:lnTo>
                    <a:lnTo>
                      <a:pt x="1122" y="784"/>
                    </a:lnTo>
                    <a:lnTo>
                      <a:pt x="1116" y="778"/>
                    </a:lnTo>
                    <a:lnTo>
                      <a:pt x="1116" y="770"/>
                    </a:lnTo>
                    <a:lnTo>
                      <a:pt x="1118" y="759"/>
                    </a:lnTo>
                    <a:lnTo>
                      <a:pt x="1120" y="738"/>
                    </a:lnTo>
                    <a:lnTo>
                      <a:pt x="1111" y="728"/>
                    </a:lnTo>
                    <a:lnTo>
                      <a:pt x="1105" y="723"/>
                    </a:lnTo>
                    <a:lnTo>
                      <a:pt x="1094" y="718"/>
                    </a:lnTo>
                    <a:lnTo>
                      <a:pt x="1085" y="714"/>
                    </a:lnTo>
                    <a:lnTo>
                      <a:pt x="1084" y="708"/>
                    </a:lnTo>
                    <a:lnTo>
                      <a:pt x="1085" y="703"/>
                    </a:lnTo>
                    <a:lnTo>
                      <a:pt x="1090" y="695"/>
                    </a:lnTo>
                    <a:lnTo>
                      <a:pt x="1097" y="694"/>
                    </a:lnTo>
                    <a:lnTo>
                      <a:pt x="1104" y="690"/>
                    </a:lnTo>
                    <a:lnTo>
                      <a:pt x="1106" y="683"/>
                    </a:lnTo>
                    <a:lnTo>
                      <a:pt x="1126" y="681"/>
                    </a:lnTo>
                    <a:lnTo>
                      <a:pt x="1126" y="673"/>
                    </a:lnTo>
                    <a:lnTo>
                      <a:pt x="1122" y="669"/>
                    </a:lnTo>
                    <a:lnTo>
                      <a:pt x="1123" y="665"/>
                    </a:lnTo>
                    <a:lnTo>
                      <a:pt x="1108" y="667"/>
                    </a:lnTo>
                    <a:lnTo>
                      <a:pt x="1101" y="662"/>
                    </a:lnTo>
                    <a:lnTo>
                      <a:pt x="1099" y="648"/>
                    </a:lnTo>
                    <a:lnTo>
                      <a:pt x="1095" y="644"/>
                    </a:lnTo>
                    <a:lnTo>
                      <a:pt x="1110" y="620"/>
                    </a:lnTo>
                    <a:lnTo>
                      <a:pt x="1112" y="608"/>
                    </a:lnTo>
                    <a:lnTo>
                      <a:pt x="1117" y="605"/>
                    </a:lnTo>
                    <a:lnTo>
                      <a:pt x="1126" y="622"/>
                    </a:lnTo>
                    <a:lnTo>
                      <a:pt x="1132" y="630"/>
                    </a:lnTo>
                    <a:lnTo>
                      <a:pt x="1133" y="622"/>
                    </a:lnTo>
                    <a:lnTo>
                      <a:pt x="1137" y="610"/>
                    </a:lnTo>
                    <a:lnTo>
                      <a:pt x="1143" y="613"/>
                    </a:lnTo>
                    <a:lnTo>
                      <a:pt x="1145" y="627"/>
                    </a:lnTo>
                    <a:lnTo>
                      <a:pt x="1153" y="636"/>
                    </a:lnTo>
                    <a:lnTo>
                      <a:pt x="1159" y="632"/>
                    </a:lnTo>
                    <a:lnTo>
                      <a:pt x="1166" y="638"/>
                    </a:lnTo>
                    <a:lnTo>
                      <a:pt x="1175" y="624"/>
                    </a:lnTo>
                    <a:lnTo>
                      <a:pt x="1177" y="628"/>
                    </a:lnTo>
                    <a:lnTo>
                      <a:pt x="1180" y="648"/>
                    </a:lnTo>
                    <a:lnTo>
                      <a:pt x="1185" y="667"/>
                    </a:lnTo>
                    <a:lnTo>
                      <a:pt x="1192" y="675"/>
                    </a:lnTo>
                    <a:lnTo>
                      <a:pt x="1203" y="680"/>
                    </a:lnTo>
                    <a:lnTo>
                      <a:pt x="1246" y="684"/>
                    </a:lnTo>
                    <a:lnTo>
                      <a:pt x="1250" y="681"/>
                    </a:lnTo>
                    <a:lnTo>
                      <a:pt x="1264" y="679"/>
                    </a:lnTo>
                    <a:lnTo>
                      <a:pt x="1288" y="681"/>
                    </a:lnTo>
                    <a:lnTo>
                      <a:pt x="1311" y="685"/>
                    </a:lnTo>
                    <a:lnTo>
                      <a:pt x="1326" y="691"/>
                    </a:lnTo>
                    <a:lnTo>
                      <a:pt x="1325" y="696"/>
                    </a:lnTo>
                    <a:lnTo>
                      <a:pt x="1315" y="701"/>
                    </a:lnTo>
                    <a:lnTo>
                      <a:pt x="1310" y="714"/>
                    </a:lnTo>
                    <a:lnTo>
                      <a:pt x="1298" y="729"/>
                    </a:lnTo>
                    <a:lnTo>
                      <a:pt x="1288" y="739"/>
                    </a:lnTo>
                    <a:lnTo>
                      <a:pt x="1276" y="744"/>
                    </a:lnTo>
                    <a:lnTo>
                      <a:pt x="1262" y="754"/>
                    </a:lnTo>
                    <a:lnTo>
                      <a:pt x="1260" y="762"/>
                    </a:lnTo>
                    <a:lnTo>
                      <a:pt x="1261" y="778"/>
                    </a:lnTo>
                    <a:lnTo>
                      <a:pt x="1268" y="798"/>
                    </a:lnTo>
                    <a:lnTo>
                      <a:pt x="1278" y="799"/>
                    </a:lnTo>
                    <a:lnTo>
                      <a:pt x="1284" y="809"/>
                    </a:lnTo>
                    <a:lnTo>
                      <a:pt x="1292" y="814"/>
                    </a:lnTo>
                    <a:lnTo>
                      <a:pt x="1295" y="807"/>
                    </a:lnTo>
                    <a:lnTo>
                      <a:pt x="1301" y="786"/>
                    </a:lnTo>
                    <a:lnTo>
                      <a:pt x="1312" y="771"/>
                    </a:lnTo>
                    <a:lnTo>
                      <a:pt x="1319" y="772"/>
                    </a:lnTo>
                    <a:lnTo>
                      <a:pt x="1326" y="786"/>
                    </a:lnTo>
                    <a:lnTo>
                      <a:pt x="1331" y="803"/>
                    </a:lnTo>
                    <a:lnTo>
                      <a:pt x="1333" y="811"/>
                    </a:lnTo>
                    <a:lnTo>
                      <a:pt x="1336" y="819"/>
                    </a:lnTo>
                    <a:lnTo>
                      <a:pt x="1342" y="847"/>
                    </a:lnTo>
                    <a:lnTo>
                      <a:pt x="1346" y="881"/>
                    </a:lnTo>
                    <a:lnTo>
                      <a:pt x="1349" y="878"/>
                    </a:lnTo>
                    <a:lnTo>
                      <a:pt x="1354" y="873"/>
                    </a:lnTo>
                    <a:lnTo>
                      <a:pt x="1363" y="875"/>
                    </a:lnTo>
                    <a:lnTo>
                      <a:pt x="1368" y="874"/>
                    </a:lnTo>
                    <a:lnTo>
                      <a:pt x="1373" y="868"/>
                    </a:lnTo>
                    <a:lnTo>
                      <a:pt x="1374" y="862"/>
                    </a:lnTo>
                    <a:lnTo>
                      <a:pt x="1371" y="862"/>
                    </a:lnTo>
                    <a:lnTo>
                      <a:pt x="1368" y="852"/>
                    </a:lnTo>
                    <a:lnTo>
                      <a:pt x="1368" y="836"/>
                    </a:lnTo>
                    <a:lnTo>
                      <a:pt x="1369" y="823"/>
                    </a:lnTo>
                    <a:lnTo>
                      <a:pt x="1380" y="824"/>
                    </a:lnTo>
                    <a:lnTo>
                      <a:pt x="1384" y="819"/>
                    </a:lnTo>
                    <a:lnTo>
                      <a:pt x="1387" y="799"/>
                    </a:lnTo>
                    <a:lnTo>
                      <a:pt x="1386" y="773"/>
                    </a:lnTo>
                    <a:lnTo>
                      <a:pt x="1393" y="766"/>
                    </a:lnTo>
                    <a:lnTo>
                      <a:pt x="1407" y="762"/>
                    </a:lnTo>
                    <a:lnTo>
                      <a:pt x="1420" y="765"/>
                    </a:lnTo>
                    <a:lnTo>
                      <a:pt x="1428" y="765"/>
                    </a:lnTo>
                    <a:lnTo>
                      <a:pt x="1433" y="760"/>
                    </a:lnTo>
                    <a:lnTo>
                      <a:pt x="1439" y="740"/>
                    </a:lnTo>
                    <a:lnTo>
                      <a:pt x="1457" y="705"/>
                    </a:lnTo>
                    <a:lnTo>
                      <a:pt x="1461" y="694"/>
                    </a:lnTo>
                    <a:lnTo>
                      <a:pt x="1459" y="684"/>
                    </a:lnTo>
                    <a:lnTo>
                      <a:pt x="1465" y="675"/>
                    </a:lnTo>
                    <a:lnTo>
                      <a:pt x="1481" y="664"/>
                    </a:lnTo>
                    <a:lnTo>
                      <a:pt x="1487" y="652"/>
                    </a:lnTo>
                    <a:lnTo>
                      <a:pt x="1486" y="624"/>
                    </a:lnTo>
                    <a:lnTo>
                      <a:pt x="1493" y="608"/>
                    </a:lnTo>
                    <a:lnTo>
                      <a:pt x="1506" y="597"/>
                    </a:lnTo>
                    <a:lnTo>
                      <a:pt x="1521" y="589"/>
                    </a:lnTo>
                    <a:lnTo>
                      <a:pt x="1531" y="581"/>
                    </a:lnTo>
                    <a:lnTo>
                      <a:pt x="1538" y="567"/>
                    </a:lnTo>
                    <a:lnTo>
                      <a:pt x="1558" y="563"/>
                    </a:lnTo>
                    <a:lnTo>
                      <a:pt x="1569" y="560"/>
                    </a:lnTo>
                    <a:lnTo>
                      <a:pt x="1585" y="565"/>
                    </a:lnTo>
                    <a:lnTo>
                      <a:pt x="1590" y="560"/>
                    </a:lnTo>
                    <a:lnTo>
                      <a:pt x="1586" y="544"/>
                    </a:lnTo>
                    <a:lnTo>
                      <a:pt x="1591" y="530"/>
                    </a:lnTo>
                    <a:lnTo>
                      <a:pt x="1602" y="525"/>
                    </a:lnTo>
                    <a:lnTo>
                      <a:pt x="1608" y="518"/>
                    </a:lnTo>
                    <a:lnTo>
                      <a:pt x="1608" y="506"/>
                    </a:lnTo>
                    <a:lnTo>
                      <a:pt x="1604" y="493"/>
                    </a:lnTo>
                    <a:lnTo>
                      <a:pt x="1594" y="490"/>
                    </a:lnTo>
                    <a:lnTo>
                      <a:pt x="1580" y="490"/>
                    </a:lnTo>
                    <a:lnTo>
                      <a:pt x="1570" y="486"/>
                    </a:lnTo>
                    <a:lnTo>
                      <a:pt x="1552" y="486"/>
                    </a:lnTo>
                    <a:lnTo>
                      <a:pt x="1554" y="470"/>
                    </a:lnTo>
                    <a:lnTo>
                      <a:pt x="1556" y="455"/>
                    </a:lnTo>
                    <a:lnTo>
                      <a:pt x="1543" y="453"/>
                    </a:lnTo>
                    <a:lnTo>
                      <a:pt x="1541" y="442"/>
                    </a:lnTo>
                    <a:lnTo>
                      <a:pt x="1543" y="434"/>
                    </a:lnTo>
                    <a:lnTo>
                      <a:pt x="1532" y="422"/>
                    </a:lnTo>
                    <a:lnTo>
                      <a:pt x="1520" y="426"/>
                    </a:lnTo>
                    <a:lnTo>
                      <a:pt x="1505" y="436"/>
                    </a:lnTo>
                    <a:lnTo>
                      <a:pt x="1492" y="439"/>
                    </a:lnTo>
                    <a:lnTo>
                      <a:pt x="1472" y="441"/>
                    </a:lnTo>
                    <a:lnTo>
                      <a:pt x="1463" y="439"/>
                    </a:lnTo>
                    <a:lnTo>
                      <a:pt x="1457" y="434"/>
                    </a:lnTo>
                    <a:lnTo>
                      <a:pt x="1452" y="433"/>
                    </a:lnTo>
                    <a:lnTo>
                      <a:pt x="1443" y="438"/>
                    </a:lnTo>
                    <a:lnTo>
                      <a:pt x="1434" y="444"/>
                    </a:lnTo>
                    <a:lnTo>
                      <a:pt x="1428" y="455"/>
                    </a:lnTo>
                    <a:lnTo>
                      <a:pt x="1408" y="472"/>
                    </a:lnTo>
                    <a:lnTo>
                      <a:pt x="1393" y="476"/>
                    </a:lnTo>
                    <a:lnTo>
                      <a:pt x="1379" y="492"/>
                    </a:lnTo>
                    <a:lnTo>
                      <a:pt x="1369" y="499"/>
                    </a:lnTo>
                    <a:lnTo>
                      <a:pt x="1354" y="507"/>
                    </a:lnTo>
                    <a:lnTo>
                      <a:pt x="1342" y="515"/>
                    </a:lnTo>
                    <a:lnTo>
                      <a:pt x="1314" y="522"/>
                    </a:lnTo>
                    <a:lnTo>
                      <a:pt x="1296" y="527"/>
                    </a:lnTo>
                    <a:lnTo>
                      <a:pt x="1298" y="529"/>
                    </a:lnTo>
                    <a:lnTo>
                      <a:pt x="1298" y="531"/>
                    </a:lnTo>
                    <a:lnTo>
                      <a:pt x="1295" y="538"/>
                    </a:lnTo>
                    <a:lnTo>
                      <a:pt x="1295" y="540"/>
                    </a:lnTo>
                    <a:lnTo>
                      <a:pt x="1296" y="542"/>
                    </a:lnTo>
                    <a:lnTo>
                      <a:pt x="1315" y="550"/>
                    </a:lnTo>
                    <a:lnTo>
                      <a:pt x="1321" y="556"/>
                    </a:lnTo>
                    <a:lnTo>
                      <a:pt x="1319" y="570"/>
                    </a:lnTo>
                    <a:lnTo>
                      <a:pt x="1320" y="574"/>
                    </a:lnTo>
                    <a:lnTo>
                      <a:pt x="1320" y="577"/>
                    </a:lnTo>
                    <a:lnTo>
                      <a:pt x="1312" y="581"/>
                    </a:lnTo>
                    <a:lnTo>
                      <a:pt x="1292" y="584"/>
                    </a:lnTo>
                    <a:lnTo>
                      <a:pt x="1278" y="585"/>
                    </a:lnTo>
                    <a:lnTo>
                      <a:pt x="1257" y="589"/>
                    </a:lnTo>
                    <a:lnTo>
                      <a:pt x="1249" y="590"/>
                    </a:lnTo>
                    <a:lnTo>
                      <a:pt x="1240" y="590"/>
                    </a:lnTo>
                    <a:lnTo>
                      <a:pt x="1230" y="587"/>
                    </a:lnTo>
                    <a:lnTo>
                      <a:pt x="1225" y="587"/>
                    </a:lnTo>
                    <a:lnTo>
                      <a:pt x="1202" y="595"/>
                    </a:lnTo>
                    <a:lnTo>
                      <a:pt x="1183" y="595"/>
                    </a:lnTo>
                    <a:lnTo>
                      <a:pt x="1160" y="592"/>
                    </a:lnTo>
                    <a:lnTo>
                      <a:pt x="1149" y="588"/>
                    </a:lnTo>
                    <a:lnTo>
                      <a:pt x="1145" y="585"/>
                    </a:lnTo>
                    <a:lnTo>
                      <a:pt x="1142" y="585"/>
                    </a:lnTo>
                    <a:lnTo>
                      <a:pt x="1140" y="584"/>
                    </a:lnTo>
                    <a:lnTo>
                      <a:pt x="1140" y="577"/>
                    </a:lnTo>
                    <a:lnTo>
                      <a:pt x="1139" y="574"/>
                    </a:lnTo>
                    <a:lnTo>
                      <a:pt x="1134" y="573"/>
                    </a:lnTo>
                    <a:lnTo>
                      <a:pt x="1134" y="568"/>
                    </a:lnTo>
                    <a:lnTo>
                      <a:pt x="1143" y="560"/>
                    </a:lnTo>
                    <a:lnTo>
                      <a:pt x="1144" y="556"/>
                    </a:lnTo>
                    <a:lnTo>
                      <a:pt x="1139" y="556"/>
                    </a:lnTo>
                    <a:lnTo>
                      <a:pt x="1135" y="554"/>
                    </a:lnTo>
                    <a:lnTo>
                      <a:pt x="1133" y="551"/>
                    </a:lnTo>
                    <a:lnTo>
                      <a:pt x="1133" y="544"/>
                    </a:lnTo>
                    <a:lnTo>
                      <a:pt x="1137" y="531"/>
                    </a:lnTo>
                    <a:lnTo>
                      <a:pt x="1137" y="525"/>
                    </a:lnTo>
                    <a:lnTo>
                      <a:pt x="1134" y="515"/>
                    </a:lnTo>
                    <a:lnTo>
                      <a:pt x="1133" y="512"/>
                    </a:lnTo>
                    <a:lnTo>
                      <a:pt x="1128" y="509"/>
                    </a:lnTo>
                    <a:lnTo>
                      <a:pt x="1123" y="511"/>
                    </a:lnTo>
                    <a:lnTo>
                      <a:pt x="1115" y="517"/>
                    </a:lnTo>
                    <a:lnTo>
                      <a:pt x="1107" y="517"/>
                    </a:lnTo>
                    <a:lnTo>
                      <a:pt x="1099" y="520"/>
                    </a:lnTo>
                    <a:lnTo>
                      <a:pt x="1097" y="522"/>
                    </a:lnTo>
                    <a:lnTo>
                      <a:pt x="1094" y="529"/>
                    </a:lnTo>
                    <a:lnTo>
                      <a:pt x="1090" y="541"/>
                    </a:lnTo>
                    <a:lnTo>
                      <a:pt x="1091" y="556"/>
                    </a:lnTo>
                    <a:lnTo>
                      <a:pt x="1090" y="570"/>
                    </a:lnTo>
                    <a:lnTo>
                      <a:pt x="1086" y="574"/>
                    </a:lnTo>
                    <a:lnTo>
                      <a:pt x="1086" y="578"/>
                    </a:lnTo>
                    <a:lnTo>
                      <a:pt x="1094" y="582"/>
                    </a:lnTo>
                    <a:lnTo>
                      <a:pt x="1099" y="592"/>
                    </a:lnTo>
                    <a:lnTo>
                      <a:pt x="1099" y="599"/>
                    </a:lnTo>
                    <a:lnTo>
                      <a:pt x="1092" y="610"/>
                    </a:lnTo>
                    <a:lnTo>
                      <a:pt x="1092" y="613"/>
                    </a:lnTo>
                    <a:lnTo>
                      <a:pt x="1080" y="611"/>
                    </a:lnTo>
                    <a:lnTo>
                      <a:pt x="1069" y="614"/>
                    </a:lnTo>
                    <a:lnTo>
                      <a:pt x="1054" y="613"/>
                    </a:lnTo>
                    <a:lnTo>
                      <a:pt x="1046" y="615"/>
                    </a:lnTo>
                    <a:lnTo>
                      <a:pt x="1036" y="610"/>
                    </a:lnTo>
                    <a:lnTo>
                      <a:pt x="1026" y="609"/>
                    </a:lnTo>
                    <a:lnTo>
                      <a:pt x="1020" y="609"/>
                    </a:lnTo>
                    <a:lnTo>
                      <a:pt x="973" y="601"/>
                    </a:lnTo>
                    <a:lnTo>
                      <a:pt x="967" y="595"/>
                    </a:lnTo>
                    <a:lnTo>
                      <a:pt x="959" y="592"/>
                    </a:lnTo>
                    <a:lnTo>
                      <a:pt x="945" y="593"/>
                    </a:lnTo>
                    <a:lnTo>
                      <a:pt x="925" y="589"/>
                    </a:lnTo>
                    <a:lnTo>
                      <a:pt x="913" y="581"/>
                    </a:lnTo>
                    <a:lnTo>
                      <a:pt x="907" y="576"/>
                    </a:lnTo>
                    <a:lnTo>
                      <a:pt x="897" y="562"/>
                    </a:lnTo>
                    <a:lnTo>
                      <a:pt x="891" y="558"/>
                    </a:lnTo>
                    <a:lnTo>
                      <a:pt x="873" y="555"/>
                    </a:lnTo>
                    <a:lnTo>
                      <a:pt x="869" y="555"/>
                    </a:lnTo>
                    <a:lnTo>
                      <a:pt x="866" y="558"/>
                    </a:lnTo>
                    <a:lnTo>
                      <a:pt x="860" y="557"/>
                    </a:lnTo>
                    <a:lnTo>
                      <a:pt x="852" y="554"/>
                    </a:lnTo>
                    <a:lnTo>
                      <a:pt x="841" y="554"/>
                    </a:lnTo>
                    <a:lnTo>
                      <a:pt x="832" y="558"/>
                    </a:lnTo>
                    <a:lnTo>
                      <a:pt x="827" y="558"/>
                    </a:lnTo>
                    <a:lnTo>
                      <a:pt x="806" y="554"/>
                    </a:lnTo>
                    <a:lnTo>
                      <a:pt x="796" y="541"/>
                    </a:lnTo>
                    <a:lnTo>
                      <a:pt x="794" y="539"/>
                    </a:lnTo>
                    <a:lnTo>
                      <a:pt x="785" y="538"/>
                    </a:lnTo>
                    <a:lnTo>
                      <a:pt x="782" y="538"/>
                    </a:lnTo>
                    <a:lnTo>
                      <a:pt x="772" y="530"/>
                    </a:lnTo>
                    <a:lnTo>
                      <a:pt x="761" y="525"/>
                    </a:lnTo>
                    <a:lnTo>
                      <a:pt x="751" y="524"/>
                    </a:lnTo>
                    <a:lnTo>
                      <a:pt x="741" y="519"/>
                    </a:lnTo>
                    <a:lnTo>
                      <a:pt x="736" y="515"/>
                    </a:lnTo>
                    <a:lnTo>
                      <a:pt x="724" y="501"/>
                    </a:lnTo>
                    <a:lnTo>
                      <a:pt x="715" y="495"/>
                    </a:lnTo>
                    <a:lnTo>
                      <a:pt x="707" y="491"/>
                    </a:lnTo>
                    <a:lnTo>
                      <a:pt x="703" y="487"/>
                    </a:lnTo>
                    <a:lnTo>
                      <a:pt x="690" y="480"/>
                    </a:lnTo>
                    <a:lnTo>
                      <a:pt x="687" y="480"/>
                    </a:lnTo>
                    <a:lnTo>
                      <a:pt x="686" y="484"/>
                    </a:lnTo>
                    <a:lnTo>
                      <a:pt x="681" y="484"/>
                    </a:lnTo>
                    <a:lnTo>
                      <a:pt x="676" y="480"/>
                    </a:lnTo>
                    <a:lnTo>
                      <a:pt x="675" y="474"/>
                    </a:lnTo>
                    <a:lnTo>
                      <a:pt x="670" y="469"/>
                    </a:lnTo>
                    <a:lnTo>
                      <a:pt x="659" y="468"/>
                    </a:lnTo>
                    <a:lnTo>
                      <a:pt x="658" y="465"/>
                    </a:lnTo>
                    <a:lnTo>
                      <a:pt x="659" y="458"/>
                    </a:lnTo>
                    <a:lnTo>
                      <a:pt x="664" y="450"/>
                    </a:lnTo>
                    <a:lnTo>
                      <a:pt x="667" y="449"/>
                    </a:lnTo>
                    <a:lnTo>
                      <a:pt x="669" y="442"/>
                    </a:lnTo>
                    <a:lnTo>
                      <a:pt x="672" y="438"/>
                    </a:lnTo>
                    <a:lnTo>
                      <a:pt x="669" y="429"/>
                    </a:lnTo>
                    <a:lnTo>
                      <a:pt x="672" y="422"/>
                    </a:lnTo>
                    <a:lnTo>
                      <a:pt x="677" y="416"/>
                    </a:lnTo>
                    <a:lnTo>
                      <a:pt x="675" y="409"/>
                    </a:lnTo>
                    <a:lnTo>
                      <a:pt x="675" y="405"/>
                    </a:lnTo>
                    <a:lnTo>
                      <a:pt x="679" y="400"/>
                    </a:lnTo>
                    <a:lnTo>
                      <a:pt x="685" y="400"/>
                    </a:lnTo>
                    <a:lnTo>
                      <a:pt x="688" y="393"/>
                    </a:lnTo>
                    <a:lnTo>
                      <a:pt x="696" y="388"/>
                    </a:lnTo>
                    <a:lnTo>
                      <a:pt x="699" y="382"/>
                    </a:lnTo>
                    <a:lnTo>
                      <a:pt x="701" y="377"/>
                    </a:lnTo>
                    <a:lnTo>
                      <a:pt x="703" y="375"/>
                    </a:lnTo>
                    <a:lnTo>
                      <a:pt x="706" y="377"/>
                    </a:lnTo>
                    <a:lnTo>
                      <a:pt x="712" y="375"/>
                    </a:lnTo>
                    <a:lnTo>
                      <a:pt x="709" y="374"/>
                    </a:lnTo>
                    <a:lnTo>
                      <a:pt x="692" y="369"/>
                    </a:lnTo>
                    <a:lnTo>
                      <a:pt x="690" y="367"/>
                    </a:lnTo>
                    <a:lnTo>
                      <a:pt x="686" y="361"/>
                    </a:lnTo>
                    <a:lnTo>
                      <a:pt x="681" y="359"/>
                    </a:lnTo>
                    <a:lnTo>
                      <a:pt x="669" y="350"/>
                    </a:lnTo>
                    <a:lnTo>
                      <a:pt x="663" y="350"/>
                    </a:lnTo>
                    <a:lnTo>
                      <a:pt x="656" y="346"/>
                    </a:lnTo>
                    <a:lnTo>
                      <a:pt x="654" y="342"/>
                    </a:lnTo>
                    <a:lnTo>
                      <a:pt x="654" y="339"/>
                    </a:lnTo>
                    <a:lnTo>
                      <a:pt x="651" y="335"/>
                    </a:lnTo>
                    <a:lnTo>
                      <a:pt x="647" y="335"/>
                    </a:lnTo>
                    <a:lnTo>
                      <a:pt x="645" y="332"/>
                    </a:lnTo>
                    <a:lnTo>
                      <a:pt x="640" y="330"/>
                    </a:lnTo>
                    <a:lnTo>
                      <a:pt x="632" y="334"/>
                    </a:lnTo>
                    <a:lnTo>
                      <a:pt x="631" y="332"/>
                    </a:lnTo>
                    <a:lnTo>
                      <a:pt x="629" y="326"/>
                    </a:lnTo>
                    <a:lnTo>
                      <a:pt x="628" y="325"/>
                    </a:lnTo>
                    <a:lnTo>
                      <a:pt x="624" y="324"/>
                    </a:lnTo>
                    <a:lnTo>
                      <a:pt x="621" y="325"/>
                    </a:lnTo>
                    <a:lnTo>
                      <a:pt x="612" y="324"/>
                    </a:lnTo>
                    <a:lnTo>
                      <a:pt x="608" y="325"/>
                    </a:lnTo>
                    <a:lnTo>
                      <a:pt x="602" y="329"/>
                    </a:lnTo>
                    <a:lnTo>
                      <a:pt x="599" y="329"/>
                    </a:lnTo>
                    <a:lnTo>
                      <a:pt x="596" y="326"/>
                    </a:lnTo>
                    <a:lnTo>
                      <a:pt x="597" y="316"/>
                    </a:lnTo>
                    <a:lnTo>
                      <a:pt x="593" y="313"/>
                    </a:lnTo>
                    <a:lnTo>
                      <a:pt x="589" y="307"/>
                    </a:lnTo>
                    <a:lnTo>
                      <a:pt x="589" y="304"/>
                    </a:lnTo>
                    <a:lnTo>
                      <a:pt x="584" y="299"/>
                    </a:lnTo>
                    <a:lnTo>
                      <a:pt x="584" y="294"/>
                    </a:lnTo>
                    <a:lnTo>
                      <a:pt x="586" y="287"/>
                    </a:lnTo>
                    <a:lnTo>
                      <a:pt x="583" y="281"/>
                    </a:lnTo>
                    <a:lnTo>
                      <a:pt x="583" y="277"/>
                    </a:lnTo>
                    <a:lnTo>
                      <a:pt x="584" y="270"/>
                    </a:lnTo>
                    <a:lnTo>
                      <a:pt x="586" y="264"/>
                    </a:lnTo>
                    <a:lnTo>
                      <a:pt x="579" y="254"/>
                    </a:lnTo>
                    <a:lnTo>
                      <a:pt x="572" y="246"/>
                    </a:lnTo>
                    <a:lnTo>
                      <a:pt x="572" y="237"/>
                    </a:lnTo>
                    <a:lnTo>
                      <a:pt x="569" y="229"/>
                    </a:lnTo>
                    <a:lnTo>
                      <a:pt x="570" y="226"/>
                    </a:lnTo>
                    <a:lnTo>
                      <a:pt x="581" y="224"/>
                    </a:lnTo>
                    <a:lnTo>
                      <a:pt x="584" y="221"/>
                    </a:lnTo>
                    <a:lnTo>
                      <a:pt x="585" y="222"/>
                    </a:lnTo>
                    <a:lnTo>
                      <a:pt x="586" y="229"/>
                    </a:lnTo>
                    <a:lnTo>
                      <a:pt x="589" y="234"/>
                    </a:lnTo>
                    <a:lnTo>
                      <a:pt x="591" y="237"/>
                    </a:lnTo>
                    <a:lnTo>
                      <a:pt x="599" y="239"/>
                    </a:lnTo>
                    <a:lnTo>
                      <a:pt x="601" y="238"/>
                    </a:lnTo>
                    <a:lnTo>
                      <a:pt x="604" y="237"/>
                    </a:lnTo>
                    <a:lnTo>
                      <a:pt x="607" y="238"/>
                    </a:lnTo>
                    <a:lnTo>
                      <a:pt x="608" y="232"/>
                    </a:lnTo>
                    <a:lnTo>
                      <a:pt x="612" y="229"/>
                    </a:lnTo>
                    <a:lnTo>
                      <a:pt x="616" y="223"/>
                    </a:lnTo>
                    <a:lnTo>
                      <a:pt x="617" y="223"/>
                    </a:lnTo>
                    <a:lnTo>
                      <a:pt x="621" y="228"/>
                    </a:lnTo>
                    <a:lnTo>
                      <a:pt x="623" y="228"/>
                    </a:lnTo>
                    <a:lnTo>
                      <a:pt x="632" y="217"/>
                    </a:lnTo>
                    <a:lnTo>
                      <a:pt x="632" y="215"/>
                    </a:lnTo>
                    <a:lnTo>
                      <a:pt x="628" y="208"/>
                    </a:lnTo>
                    <a:lnTo>
                      <a:pt x="622" y="200"/>
                    </a:lnTo>
                    <a:lnTo>
                      <a:pt x="621" y="195"/>
                    </a:lnTo>
                    <a:lnTo>
                      <a:pt x="622" y="192"/>
                    </a:lnTo>
                    <a:lnTo>
                      <a:pt x="622" y="189"/>
                    </a:lnTo>
                    <a:lnTo>
                      <a:pt x="612" y="184"/>
                    </a:lnTo>
                    <a:lnTo>
                      <a:pt x="607" y="185"/>
                    </a:lnTo>
                    <a:lnTo>
                      <a:pt x="606" y="181"/>
                    </a:lnTo>
                    <a:lnTo>
                      <a:pt x="597" y="174"/>
                    </a:lnTo>
                    <a:lnTo>
                      <a:pt x="597" y="159"/>
                    </a:lnTo>
                    <a:lnTo>
                      <a:pt x="602" y="158"/>
                    </a:lnTo>
                    <a:lnTo>
                      <a:pt x="600" y="152"/>
                    </a:lnTo>
                    <a:lnTo>
                      <a:pt x="601" y="149"/>
                    </a:lnTo>
                    <a:lnTo>
                      <a:pt x="602" y="148"/>
                    </a:lnTo>
                    <a:lnTo>
                      <a:pt x="595" y="141"/>
                    </a:lnTo>
                    <a:lnTo>
                      <a:pt x="596" y="135"/>
                    </a:lnTo>
                    <a:lnTo>
                      <a:pt x="596" y="133"/>
                    </a:lnTo>
                    <a:lnTo>
                      <a:pt x="606" y="133"/>
                    </a:lnTo>
                    <a:lnTo>
                      <a:pt x="610" y="130"/>
                    </a:lnTo>
                    <a:lnTo>
                      <a:pt x="621" y="133"/>
                    </a:lnTo>
                    <a:lnTo>
                      <a:pt x="623" y="131"/>
                    </a:lnTo>
                    <a:lnTo>
                      <a:pt x="628" y="126"/>
                    </a:lnTo>
                    <a:lnTo>
                      <a:pt x="633" y="116"/>
                    </a:lnTo>
                    <a:lnTo>
                      <a:pt x="633" y="105"/>
                    </a:lnTo>
                    <a:lnTo>
                      <a:pt x="643" y="104"/>
                    </a:lnTo>
                    <a:lnTo>
                      <a:pt x="644" y="103"/>
                    </a:lnTo>
                    <a:lnTo>
                      <a:pt x="642" y="100"/>
                    </a:lnTo>
                    <a:lnTo>
                      <a:pt x="643" y="97"/>
                    </a:lnTo>
                    <a:lnTo>
                      <a:pt x="647" y="94"/>
                    </a:lnTo>
                    <a:lnTo>
                      <a:pt x="648" y="92"/>
                    </a:lnTo>
                    <a:lnTo>
                      <a:pt x="651" y="88"/>
                    </a:lnTo>
                    <a:lnTo>
                      <a:pt x="658" y="83"/>
                    </a:lnTo>
                    <a:lnTo>
                      <a:pt x="658" y="77"/>
                    </a:lnTo>
                    <a:lnTo>
                      <a:pt x="664" y="71"/>
                    </a:lnTo>
                    <a:lnTo>
                      <a:pt x="666" y="52"/>
                    </a:lnTo>
                    <a:lnTo>
                      <a:pt x="669" y="50"/>
                    </a:lnTo>
                    <a:lnTo>
                      <a:pt x="669" y="43"/>
                    </a:lnTo>
                    <a:lnTo>
                      <a:pt x="675" y="35"/>
                    </a:lnTo>
                    <a:lnTo>
                      <a:pt x="675" y="32"/>
                    </a:lnTo>
                    <a:lnTo>
                      <a:pt x="671" y="29"/>
                    </a:lnTo>
                    <a:lnTo>
                      <a:pt x="667" y="29"/>
                    </a:lnTo>
                    <a:lnTo>
                      <a:pt x="660" y="38"/>
                    </a:lnTo>
                    <a:lnTo>
                      <a:pt x="658" y="38"/>
                    </a:lnTo>
                    <a:lnTo>
                      <a:pt x="655" y="34"/>
                    </a:lnTo>
                    <a:lnTo>
                      <a:pt x="653" y="23"/>
                    </a:lnTo>
                    <a:lnTo>
                      <a:pt x="648" y="27"/>
                    </a:lnTo>
                    <a:lnTo>
                      <a:pt x="644" y="27"/>
                    </a:lnTo>
                    <a:lnTo>
                      <a:pt x="642" y="22"/>
                    </a:lnTo>
                    <a:lnTo>
                      <a:pt x="639" y="22"/>
                    </a:lnTo>
                    <a:lnTo>
                      <a:pt x="637" y="20"/>
                    </a:lnTo>
                    <a:lnTo>
                      <a:pt x="636" y="11"/>
                    </a:lnTo>
                    <a:lnTo>
                      <a:pt x="632" y="9"/>
                    </a:lnTo>
                    <a:lnTo>
                      <a:pt x="631" y="7"/>
                    </a:lnTo>
                    <a:lnTo>
                      <a:pt x="628" y="6"/>
                    </a:lnTo>
                    <a:lnTo>
                      <a:pt x="624" y="6"/>
                    </a:lnTo>
                    <a:lnTo>
                      <a:pt x="621" y="1"/>
                    </a:lnTo>
                    <a:lnTo>
                      <a:pt x="618" y="0"/>
                    </a:lnTo>
                    <a:lnTo>
                      <a:pt x="615" y="0"/>
                    </a:lnTo>
                    <a:lnTo>
                      <a:pt x="610" y="2"/>
                    </a:lnTo>
                    <a:lnTo>
                      <a:pt x="604" y="2"/>
                    </a:lnTo>
                    <a:lnTo>
                      <a:pt x="599" y="6"/>
                    </a:lnTo>
                    <a:lnTo>
                      <a:pt x="585" y="6"/>
                    </a:lnTo>
                    <a:lnTo>
                      <a:pt x="575" y="13"/>
                    </a:lnTo>
                    <a:lnTo>
                      <a:pt x="564" y="19"/>
                    </a:lnTo>
                    <a:lnTo>
                      <a:pt x="557" y="24"/>
                    </a:lnTo>
                    <a:lnTo>
                      <a:pt x="552" y="29"/>
                    </a:lnTo>
                    <a:lnTo>
                      <a:pt x="547" y="30"/>
                    </a:lnTo>
                    <a:lnTo>
                      <a:pt x="543" y="35"/>
                    </a:lnTo>
                    <a:lnTo>
                      <a:pt x="536" y="32"/>
                    </a:lnTo>
                    <a:lnTo>
                      <a:pt x="531" y="35"/>
                    </a:lnTo>
                    <a:lnTo>
                      <a:pt x="526" y="35"/>
                    </a:lnTo>
                    <a:lnTo>
                      <a:pt x="492" y="60"/>
                    </a:lnTo>
                    <a:lnTo>
                      <a:pt x="488" y="66"/>
                    </a:lnTo>
                    <a:lnTo>
                      <a:pt x="489" y="68"/>
                    </a:lnTo>
                    <a:lnTo>
                      <a:pt x="489" y="71"/>
                    </a:lnTo>
                    <a:lnTo>
                      <a:pt x="486" y="79"/>
                    </a:lnTo>
                    <a:lnTo>
                      <a:pt x="482" y="83"/>
                    </a:lnTo>
                    <a:lnTo>
                      <a:pt x="478" y="82"/>
                    </a:lnTo>
                    <a:lnTo>
                      <a:pt x="475" y="78"/>
                    </a:lnTo>
                    <a:lnTo>
                      <a:pt x="456" y="79"/>
                    </a:lnTo>
                    <a:lnTo>
                      <a:pt x="454" y="81"/>
                    </a:lnTo>
                    <a:lnTo>
                      <a:pt x="449" y="87"/>
                    </a:lnTo>
                    <a:lnTo>
                      <a:pt x="446" y="88"/>
                    </a:lnTo>
                    <a:lnTo>
                      <a:pt x="440" y="88"/>
                    </a:lnTo>
                    <a:lnTo>
                      <a:pt x="433" y="86"/>
                    </a:lnTo>
                    <a:lnTo>
                      <a:pt x="429" y="88"/>
                    </a:lnTo>
                    <a:lnTo>
                      <a:pt x="427" y="92"/>
                    </a:lnTo>
                    <a:lnTo>
                      <a:pt x="423" y="94"/>
                    </a:lnTo>
                    <a:lnTo>
                      <a:pt x="421" y="95"/>
                    </a:lnTo>
                    <a:lnTo>
                      <a:pt x="414" y="94"/>
                    </a:lnTo>
                    <a:lnTo>
                      <a:pt x="411" y="95"/>
                    </a:lnTo>
                    <a:lnTo>
                      <a:pt x="407" y="93"/>
                    </a:lnTo>
                    <a:lnTo>
                      <a:pt x="395" y="93"/>
                    </a:lnTo>
                    <a:lnTo>
                      <a:pt x="390" y="92"/>
                    </a:lnTo>
                    <a:lnTo>
                      <a:pt x="385" y="92"/>
                    </a:lnTo>
                    <a:lnTo>
                      <a:pt x="370" y="83"/>
                    </a:lnTo>
                    <a:lnTo>
                      <a:pt x="360" y="81"/>
                    </a:lnTo>
                    <a:lnTo>
                      <a:pt x="342" y="73"/>
                    </a:lnTo>
                    <a:lnTo>
                      <a:pt x="337" y="76"/>
                    </a:lnTo>
                    <a:lnTo>
                      <a:pt x="333" y="79"/>
                    </a:lnTo>
                    <a:lnTo>
                      <a:pt x="326" y="78"/>
                    </a:lnTo>
                    <a:lnTo>
                      <a:pt x="322" y="79"/>
                    </a:lnTo>
                    <a:lnTo>
                      <a:pt x="321" y="82"/>
                    </a:lnTo>
                    <a:lnTo>
                      <a:pt x="320" y="90"/>
                    </a:lnTo>
                    <a:lnTo>
                      <a:pt x="312" y="104"/>
                    </a:lnTo>
                    <a:lnTo>
                      <a:pt x="312" y="106"/>
                    </a:lnTo>
                    <a:lnTo>
                      <a:pt x="321" y="106"/>
                    </a:lnTo>
                    <a:lnTo>
                      <a:pt x="323" y="111"/>
                    </a:lnTo>
                    <a:lnTo>
                      <a:pt x="323" y="115"/>
                    </a:lnTo>
                    <a:lnTo>
                      <a:pt x="319" y="117"/>
                    </a:lnTo>
                    <a:lnTo>
                      <a:pt x="317" y="119"/>
                    </a:lnTo>
                    <a:lnTo>
                      <a:pt x="317" y="122"/>
                    </a:lnTo>
                    <a:lnTo>
                      <a:pt x="320" y="126"/>
                    </a:lnTo>
                    <a:lnTo>
                      <a:pt x="322" y="127"/>
                    </a:lnTo>
                    <a:lnTo>
                      <a:pt x="333" y="126"/>
                    </a:lnTo>
                    <a:lnTo>
                      <a:pt x="336" y="129"/>
                    </a:lnTo>
                    <a:lnTo>
                      <a:pt x="337" y="132"/>
                    </a:lnTo>
                    <a:lnTo>
                      <a:pt x="337" y="133"/>
                    </a:lnTo>
                    <a:lnTo>
                      <a:pt x="332" y="138"/>
                    </a:lnTo>
                    <a:lnTo>
                      <a:pt x="326" y="141"/>
                    </a:lnTo>
                    <a:lnTo>
                      <a:pt x="325" y="147"/>
                    </a:lnTo>
                    <a:lnTo>
                      <a:pt x="337" y="158"/>
                    </a:lnTo>
                    <a:lnTo>
                      <a:pt x="337" y="164"/>
                    </a:lnTo>
                    <a:lnTo>
                      <a:pt x="336" y="169"/>
                    </a:lnTo>
                    <a:lnTo>
                      <a:pt x="322" y="178"/>
                    </a:lnTo>
                    <a:lnTo>
                      <a:pt x="321" y="181"/>
                    </a:lnTo>
                    <a:lnTo>
                      <a:pt x="330" y="185"/>
                    </a:lnTo>
                    <a:lnTo>
                      <a:pt x="333" y="194"/>
                    </a:lnTo>
                    <a:lnTo>
                      <a:pt x="343" y="200"/>
                    </a:lnTo>
                    <a:lnTo>
                      <a:pt x="342" y="207"/>
                    </a:lnTo>
                    <a:lnTo>
                      <a:pt x="349" y="208"/>
                    </a:lnTo>
                    <a:lnTo>
                      <a:pt x="352" y="212"/>
                    </a:lnTo>
                    <a:lnTo>
                      <a:pt x="358" y="210"/>
                    </a:lnTo>
                    <a:lnTo>
                      <a:pt x="363" y="211"/>
                    </a:lnTo>
                    <a:lnTo>
                      <a:pt x="363" y="216"/>
                    </a:lnTo>
                    <a:lnTo>
                      <a:pt x="362" y="222"/>
                    </a:lnTo>
                    <a:lnTo>
                      <a:pt x="365" y="229"/>
                    </a:lnTo>
                    <a:lnTo>
                      <a:pt x="366" y="230"/>
                    </a:lnTo>
                    <a:lnTo>
                      <a:pt x="384" y="232"/>
                    </a:lnTo>
                    <a:lnTo>
                      <a:pt x="389" y="235"/>
                    </a:lnTo>
                    <a:lnTo>
                      <a:pt x="394" y="234"/>
                    </a:lnTo>
                    <a:lnTo>
                      <a:pt x="400" y="242"/>
                    </a:lnTo>
                    <a:lnTo>
                      <a:pt x="398" y="246"/>
                    </a:lnTo>
                    <a:lnTo>
                      <a:pt x="401" y="250"/>
                    </a:lnTo>
                    <a:lnTo>
                      <a:pt x="396" y="255"/>
                    </a:lnTo>
                    <a:lnTo>
                      <a:pt x="394" y="259"/>
                    </a:lnTo>
                    <a:lnTo>
                      <a:pt x="386" y="260"/>
                    </a:lnTo>
                    <a:lnTo>
                      <a:pt x="382" y="260"/>
                    </a:lnTo>
                    <a:lnTo>
                      <a:pt x="380" y="259"/>
                    </a:lnTo>
                    <a:lnTo>
                      <a:pt x="375" y="260"/>
                    </a:lnTo>
                    <a:lnTo>
                      <a:pt x="373" y="262"/>
                    </a:lnTo>
                    <a:lnTo>
                      <a:pt x="362" y="267"/>
                    </a:lnTo>
                    <a:lnTo>
                      <a:pt x="358" y="275"/>
                    </a:lnTo>
                    <a:lnTo>
                      <a:pt x="357" y="286"/>
                    </a:lnTo>
                    <a:lnTo>
                      <a:pt x="362" y="292"/>
                    </a:lnTo>
                    <a:lnTo>
                      <a:pt x="360" y="297"/>
                    </a:lnTo>
                    <a:lnTo>
                      <a:pt x="363" y="298"/>
                    </a:lnTo>
                    <a:lnTo>
                      <a:pt x="364" y="301"/>
                    </a:lnTo>
                    <a:lnTo>
                      <a:pt x="363" y="304"/>
                    </a:lnTo>
                    <a:lnTo>
                      <a:pt x="358" y="308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9" y="318"/>
                    </a:lnTo>
                    <a:lnTo>
                      <a:pt x="369" y="318"/>
                    </a:lnTo>
                    <a:lnTo>
                      <a:pt x="371" y="324"/>
                    </a:lnTo>
                    <a:lnTo>
                      <a:pt x="369" y="326"/>
                    </a:lnTo>
                    <a:lnTo>
                      <a:pt x="365" y="328"/>
                    </a:lnTo>
                    <a:lnTo>
                      <a:pt x="362" y="326"/>
                    </a:lnTo>
                    <a:lnTo>
                      <a:pt x="359" y="324"/>
                    </a:lnTo>
                    <a:lnTo>
                      <a:pt x="357" y="331"/>
                    </a:lnTo>
                    <a:lnTo>
                      <a:pt x="343" y="336"/>
                    </a:lnTo>
                    <a:lnTo>
                      <a:pt x="331" y="352"/>
                    </a:lnTo>
                    <a:lnTo>
                      <a:pt x="326" y="355"/>
                    </a:lnTo>
                    <a:lnTo>
                      <a:pt x="321" y="361"/>
                    </a:lnTo>
                    <a:lnTo>
                      <a:pt x="317" y="366"/>
                    </a:lnTo>
                    <a:lnTo>
                      <a:pt x="316" y="372"/>
                    </a:lnTo>
                    <a:lnTo>
                      <a:pt x="317" y="380"/>
                    </a:lnTo>
                    <a:lnTo>
                      <a:pt x="314" y="388"/>
                    </a:lnTo>
                    <a:lnTo>
                      <a:pt x="305" y="393"/>
                    </a:lnTo>
                    <a:lnTo>
                      <a:pt x="298" y="393"/>
                    </a:lnTo>
                    <a:lnTo>
                      <a:pt x="292" y="398"/>
                    </a:lnTo>
                    <a:lnTo>
                      <a:pt x="287" y="406"/>
                    </a:lnTo>
                    <a:lnTo>
                      <a:pt x="283" y="417"/>
                    </a:lnTo>
                    <a:lnTo>
                      <a:pt x="277" y="428"/>
                    </a:lnTo>
                    <a:lnTo>
                      <a:pt x="262" y="450"/>
                    </a:lnTo>
                    <a:lnTo>
                      <a:pt x="256" y="457"/>
                    </a:lnTo>
                    <a:lnTo>
                      <a:pt x="244" y="464"/>
                    </a:lnTo>
                    <a:lnTo>
                      <a:pt x="233" y="474"/>
                    </a:lnTo>
                    <a:lnTo>
                      <a:pt x="229" y="479"/>
                    </a:lnTo>
                    <a:lnTo>
                      <a:pt x="219" y="495"/>
                    </a:lnTo>
                    <a:lnTo>
                      <a:pt x="212" y="504"/>
                    </a:lnTo>
                    <a:lnTo>
                      <a:pt x="204" y="519"/>
                    </a:lnTo>
                    <a:lnTo>
                      <a:pt x="199" y="522"/>
                    </a:lnTo>
                    <a:lnTo>
                      <a:pt x="195" y="523"/>
                    </a:lnTo>
                    <a:lnTo>
                      <a:pt x="172" y="523"/>
                    </a:lnTo>
                    <a:lnTo>
                      <a:pt x="169" y="524"/>
                    </a:lnTo>
                    <a:lnTo>
                      <a:pt x="161" y="527"/>
                    </a:lnTo>
                    <a:lnTo>
                      <a:pt x="156" y="533"/>
                    </a:lnTo>
                    <a:lnTo>
                      <a:pt x="152" y="534"/>
                    </a:lnTo>
                    <a:lnTo>
                      <a:pt x="149" y="533"/>
                    </a:lnTo>
                    <a:lnTo>
                      <a:pt x="147" y="528"/>
                    </a:lnTo>
                    <a:lnTo>
                      <a:pt x="139" y="514"/>
                    </a:lnTo>
                    <a:lnTo>
                      <a:pt x="136" y="512"/>
                    </a:lnTo>
                    <a:lnTo>
                      <a:pt x="132" y="513"/>
                    </a:lnTo>
                    <a:lnTo>
                      <a:pt x="122" y="522"/>
                    </a:lnTo>
                    <a:lnTo>
                      <a:pt x="118" y="528"/>
                    </a:lnTo>
                    <a:lnTo>
                      <a:pt x="107" y="538"/>
                    </a:lnTo>
                    <a:lnTo>
                      <a:pt x="93" y="556"/>
                    </a:lnTo>
                    <a:lnTo>
                      <a:pt x="85" y="563"/>
                    </a:lnTo>
                    <a:lnTo>
                      <a:pt x="83" y="570"/>
                    </a:lnTo>
                    <a:lnTo>
                      <a:pt x="79" y="588"/>
                    </a:lnTo>
                    <a:lnTo>
                      <a:pt x="79" y="593"/>
                    </a:lnTo>
                    <a:lnTo>
                      <a:pt x="81" y="598"/>
                    </a:lnTo>
                    <a:lnTo>
                      <a:pt x="88" y="601"/>
                    </a:lnTo>
                    <a:lnTo>
                      <a:pt x="94" y="600"/>
                    </a:lnTo>
                    <a:lnTo>
                      <a:pt x="101" y="603"/>
                    </a:lnTo>
                    <a:lnTo>
                      <a:pt x="111" y="603"/>
                    </a:lnTo>
                    <a:lnTo>
                      <a:pt x="113" y="604"/>
                    </a:lnTo>
                    <a:lnTo>
                      <a:pt x="117" y="608"/>
                    </a:lnTo>
                    <a:lnTo>
                      <a:pt x="118" y="611"/>
                    </a:lnTo>
                    <a:lnTo>
                      <a:pt x="118" y="616"/>
                    </a:lnTo>
                    <a:lnTo>
                      <a:pt x="112" y="636"/>
                    </a:lnTo>
                    <a:lnTo>
                      <a:pt x="112" y="641"/>
                    </a:lnTo>
                    <a:lnTo>
                      <a:pt x="113" y="646"/>
                    </a:lnTo>
                    <a:lnTo>
                      <a:pt x="123" y="657"/>
                    </a:lnTo>
                    <a:lnTo>
                      <a:pt x="127" y="658"/>
                    </a:lnTo>
                    <a:lnTo>
                      <a:pt x="137" y="654"/>
                    </a:lnTo>
                    <a:lnTo>
                      <a:pt x="139" y="655"/>
                    </a:lnTo>
                    <a:lnTo>
                      <a:pt x="142" y="658"/>
                    </a:lnTo>
                    <a:lnTo>
                      <a:pt x="142" y="669"/>
                    </a:lnTo>
                    <a:lnTo>
                      <a:pt x="143" y="678"/>
                    </a:lnTo>
                    <a:lnTo>
                      <a:pt x="148" y="685"/>
                    </a:lnTo>
                    <a:lnTo>
                      <a:pt x="150" y="692"/>
                    </a:lnTo>
                    <a:lnTo>
                      <a:pt x="155" y="698"/>
                    </a:lnTo>
                    <a:lnTo>
                      <a:pt x="160" y="703"/>
                    </a:lnTo>
                    <a:lnTo>
                      <a:pt x="160" y="706"/>
                    </a:lnTo>
                    <a:lnTo>
                      <a:pt x="164" y="711"/>
                    </a:lnTo>
                    <a:lnTo>
                      <a:pt x="165" y="714"/>
                    </a:lnTo>
                    <a:lnTo>
                      <a:pt x="160" y="716"/>
                    </a:lnTo>
                    <a:lnTo>
                      <a:pt x="160" y="718"/>
                    </a:lnTo>
                    <a:lnTo>
                      <a:pt x="160" y="728"/>
                    </a:lnTo>
                    <a:lnTo>
                      <a:pt x="159" y="732"/>
                    </a:lnTo>
                    <a:lnTo>
                      <a:pt x="166" y="733"/>
                    </a:lnTo>
                    <a:lnTo>
                      <a:pt x="166" y="735"/>
                    </a:lnTo>
                    <a:lnTo>
                      <a:pt x="159" y="735"/>
                    </a:lnTo>
                    <a:lnTo>
                      <a:pt x="154" y="739"/>
                    </a:lnTo>
                    <a:lnTo>
                      <a:pt x="154" y="741"/>
                    </a:lnTo>
                    <a:lnTo>
                      <a:pt x="150" y="743"/>
                    </a:lnTo>
                    <a:lnTo>
                      <a:pt x="147" y="743"/>
                    </a:lnTo>
                    <a:lnTo>
                      <a:pt x="140" y="743"/>
                    </a:lnTo>
                    <a:lnTo>
                      <a:pt x="139" y="740"/>
                    </a:lnTo>
                    <a:lnTo>
                      <a:pt x="138" y="739"/>
                    </a:lnTo>
                    <a:lnTo>
                      <a:pt x="139" y="733"/>
                    </a:lnTo>
                    <a:lnTo>
                      <a:pt x="139" y="732"/>
                    </a:lnTo>
                    <a:lnTo>
                      <a:pt x="132" y="730"/>
                    </a:lnTo>
                    <a:lnTo>
                      <a:pt x="127" y="734"/>
                    </a:lnTo>
                    <a:lnTo>
                      <a:pt x="115" y="738"/>
                    </a:lnTo>
                    <a:lnTo>
                      <a:pt x="111" y="745"/>
                    </a:lnTo>
                    <a:lnTo>
                      <a:pt x="110" y="746"/>
                    </a:lnTo>
                    <a:lnTo>
                      <a:pt x="107" y="746"/>
                    </a:lnTo>
                    <a:lnTo>
                      <a:pt x="93" y="746"/>
                    </a:lnTo>
                    <a:lnTo>
                      <a:pt x="84" y="739"/>
                    </a:lnTo>
                    <a:lnTo>
                      <a:pt x="78" y="741"/>
                    </a:lnTo>
                    <a:lnTo>
                      <a:pt x="74" y="739"/>
                    </a:lnTo>
                    <a:lnTo>
                      <a:pt x="62" y="740"/>
                    </a:lnTo>
                    <a:lnTo>
                      <a:pt x="58" y="739"/>
                    </a:lnTo>
                    <a:lnTo>
                      <a:pt x="52" y="740"/>
                    </a:lnTo>
                    <a:lnTo>
                      <a:pt x="48" y="739"/>
                    </a:lnTo>
                    <a:lnTo>
                      <a:pt x="47" y="740"/>
                    </a:lnTo>
                    <a:lnTo>
                      <a:pt x="46" y="740"/>
                    </a:lnTo>
                    <a:lnTo>
                      <a:pt x="43" y="735"/>
                    </a:lnTo>
                    <a:lnTo>
                      <a:pt x="41" y="735"/>
                    </a:lnTo>
                    <a:lnTo>
                      <a:pt x="40" y="740"/>
                    </a:lnTo>
                    <a:lnTo>
                      <a:pt x="40" y="757"/>
                    </a:lnTo>
                    <a:lnTo>
                      <a:pt x="20" y="757"/>
                    </a:lnTo>
                    <a:lnTo>
                      <a:pt x="16" y="759"/>
                    </a:lnTo>
                    <a:lnTo>
                      <a:pt x="11" y="757"/>
                    </a:lnTo>
                    <a:lnTo>
                      <a:pt x="9" y="762"/>
                    </a:lnTo>
                    <a:lnTo>
                      <a:pt x="7" y="764"/>
                    </a:lnTo>
                    <a:lnTo>
                      <a:pt x="5" y="767"/>
                    </a:lnTo>
                    <a:lnTo>
                      <a:pt x="0" y="771"/>
                    </a:lnTo>
                    <a:lnTo>
                      <a:pt x="0" y="773"/>
                    </a:lnTo>
                    <a:lnTo>
                      <a:pt x="2" y="782"/>
                    </a:lnTo>
                    <a:lnTo>
                      <a:pt x="9" y="782"/>
                    </a:lnTo>
                    <a:lnTo>
                      <a:pt x="13" y="791"/>
                    </a:lnTo>
                    <a:lnTo>
                      <a:pt x="27" y="809"/>
                    </a:lnTo>
                    <a:lnTo>
                      <a:pt x="37" y="820"/>
                    </a:lnTo>
                    <a:lnTo>
                      <a:pt x="47" y="825"/>
                    </a:lnTo>
                    <a:lnTo>
                      <a:pt x="67" y="827"/>
                    </a:lnTo>
                    <a:lnTo>
                      <a:pt x="89" y="825"/>
                    </a:lnTo>
                    <a:lnTo>
                      <a:pt x="105" y="821"/>
                    </a:lnTo>
                    <a:lnTo>
                      <a:pt x="113" y="818"/>
                    </a:lnTo>
                    <a:lnTo>
                      <a:pt x="117" y="810"/>
                    </a:lnTo>
                    <a:lnTo>
                      <a:pt x="122" y="808"/>
                    </a:lnTo>
                    <a:lnTo>
                      <a:pt x="124" y="814"/>
                    </a:lnTo>
                    <a:lnTo>
                      <a:pt x="117" y="834"/>
                    </a:lnTo>
                    <a:lnTo>
                      <a:pt x="106" y="843"/>
                    </a:lnTo>
                    <a:lnTo>
                      <a:pt x="96" y="850"/>
                    </a:lnTo>
                    <a:lnTo>
                      <a:pt x="84" y="852"/>
                    </a:lnTo>
                    <a:lnTo>
                      <a:pt x="70" y="854"/>
                    </a:lnTo>
                    <a:lnTo>
                      <a:pt x="59" y="857"/>
                    </a:lnTo>
                    <a:lnTo>
                      <a:pt x="51" y="850"/>
                    </a:lnTo>
                    <a:lnTo>
                      <a:pt x="47" y="854"/>
                    </a:lnTo>
                    <a:lnTo>
                      <a:pt x="50" y="870"/>
                    </a:lnTo>
                    <a:lnTo>
                      <a:pt x="90" y="911"/>
                    </a:lnTo>
                    <a:lnTo>
                      <a:pt x="104" y="926"/>
                    </a:lnTo>
                    <a:lnTo>
                      <a:pt x="124" y="944"/>
                    </a:lnTo>
                    <a:lnTo>
                      <a:pt x="131" y="945"/>
                    </a:lnTo>
                    <a:lnTo>
                      <a:pt x="156" y="947"/>
                    </a:lnTo>
                    <a:lnTo>
                      <a:pt x="167" y="944"/>
                    </a:lnTo>
                    <a:lnTo>
                      <a:pt x="174" y="943"/>
                    </a:lnTo>
                    <a:lnTo>
                      <a:pt x="183" y="936"/>
                    </a:lnTo>
                    <a:lnTo>
                      <a:pt x="190" y="936"/>
                    </a:lnTo>
                    <a:lnTo>
                      <a:pt x="207" y="924"/>
                    </a:lnTo>
                    <a:lnTo>
                      <a:pt x="213" y="916"/>
                    </a:lnTo>
                    <a:lnTo>
                      <a:pt x="218" y="906"/>
                    </a:lnTo>
                    <a:lnTo>
                      <a:pt x="219" y="879"/>
                    </a:lnTo>
                    <a:lnTo>
                      <a:pt x="222" y="867"/>
                    </a:lnTo>
                    <a:lnTo>
                      <a:pt x="224" y="852"/>
                    </a:lnTo>
                    <a:lnTo>
                      <a:pt x="226" y="856"/>
                    </a:lnTo>
                    <a:lnTo>
                      <a:pt x="229" y="857"/>
                    </a:lnTo>
                    <a:lnTo>
                      <a:pt x="258" y="858"/>
                    </a:lnTo>
                    <a:lnTo>
                      <a:pt x="260" y="859"/>
                    </a:lnTo>
                    <a:lnTo>
                      <a:pt x="253" y="866"/>
                    </a:lnTo>
                    <a:lnTo>
                      <a:pt x="242" y="866"/>
                    </a:lnTo>
                    <a:lnTo>
                      <a:pt x="239" y="879"/>
                    </a:lnTo>
                    <a:lnTo>
                      <a:pt x="241" y="880"/>
                    </a:lnTo>
                    <a:lnTo>
                      <a:pt x="240" y="891"/>
                    </a:lnTo>
                    <a:lnTo>
                      <a:pt x="242" y="894"/>
                    </a:lnTo>
                    <a:lnTo>
                      <a:pt x="249" y="897"/>
                    </a:lnTo>
                    <a:lnTo>
                      <a:pt x="242" y="911"/>
                    </a:lnTo>
                    <a:lnTo>
                      <a:pt x="242" y="922"/>
                    </a:lnTo>
                    <a:lnTo>
                      <a:pt x="242" y="924"/>
                    </a:lnTo>
                    <a:lnTo>
                      <a:pt x="246" y="924"/>
                    </a:lnTo>
                    <a:lnTo>
                      <a:pt x="249" y="928"/>
                    </a:lnTo>
                    <a:lnTo>
                      <a:pt x="249" y="934"/>
                    </a:lnTo>
                    <a:lnTo>
                      <a:pt x="255" y="952"/>
                    </a:lnTo>
                    <a:lnTo>
                      <a:pt x="256" y="963"/>
                    </a:lnTo>
                    <a:lnTo>
                      <a:pt x="256" y="971"/>
                    </a:lnTo>
                    <a:lnTo>
                      <a:pt x="250" y="987"/>
                    </a:lnTo>
                    <a:lnTo>
                      <a:pt x="247" y="998"/>
                    </a:lnTo>
                    <a:lnTo>
                      <a:pt x="247" y="1009"/>
                    </a:lnTo>
                    <a:lnTo>
                      <a:pt x="251" y="1028"/>
                    </a:lnTo>
                    <a:lnTo>
                      <a:pt x="253" y="1031"/>
                    </a:lnTo>
                    <a:lnTo>
                      <a:pt x="253" y="1047"/>
                    </a:lnTo>
                    <a:lnTo>
                      <a:pt x="257" y="1044"/>
                    </a:lnTo>
                    <a:lnTo>
                      <a:pt x="261" y="1041"/>
                    </a:lnTo>
                    <a:lnTo>
                      <a:pt x="262" y="1045"/>
                    </a:lnTo>
                    <a:lnTo>
                      <a:pt x="263" y="1052"/>
                    </a:lnTo>
                    <a:lnTo>
                      <a:pt x="261" y="1056"/>
                    </a:lnTo>
                    <a:lnTo>
                      <a:pt x="261" y="1060"/>
                    </a:lnTo>
                    <a:lnTo>
                      <a:pt x="260" y="1065"/>
                    </a:lnTo>
                    <a:lnTo>
                      <a:pt x="257" y="1084"/>
                    </a:lnTo>
                    <a:lnTo>
                      <a:pt x="263" y="1093"/>
                    </a:lnTo>
                    <a:lnTo>
                      <a:pt x="262" y="1096"/>
                    </a:lnTo>
                    <a:lnTo>
                      <a:pt x="265" y="1114"/>
                    </a:lnTo>
                    <a:lnTo>
                      <a:pt x="266" y="1114"/>
                    </a:lnTo>
                    <a:lnTo>
                      <a:pt x="273" y="1139"/>
                    </a:lnTo>
                    <a:lnTo>
                      <a:pt x="276" y="1147"/>
                    </a:lnTo>
                    <a:lnTo>
                      <a:pt x="276" y="1157"/>
                    </a:lnTo>
                    <a:lnTo>
                      <a:pt x="278" y="1163"/>
                    </a:lnTo>
                    <a:lnTo>
                      <a:pt x="282" y="1192"/>
                    </a:lnTo>
                    <a:lnTo>
                      <a:pt x="284" y="1201"/>
                    </a:lnTo>
                    <a:lnTo>
                      <a:pt x="289" y="1212"/>
                    </a:lnTo>
                    <a:lnTo>
                      <a:pt x="293" y="1214"/>
                    </a:lnTo>
                    <a:lnTo>
                      <a:pt x="295" y="1225"/>
                    </a:lnTo>
                    <a:lnTo>
                      <a:pt x="304" y="12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100"/>
              <p:cNvSpPr>
                <a:spLocks noChangeAspect="1"/>
              </p:cNvSpPr>
              <p:nvPr/>
            </p:nvSpPr>
            <p:spPr bwMode="gray">
              <a:xfrm>
                <a:off x="3183" y="2052"/>
                <a:ext cx="184" cy="168"/>
              </a:xfrm>
              <a:custGeom>
                <a:avLst/>
                <a:gdLst/>
                <a:ahLst/>
                <a:cxnLst>
                  <a:cxn ang="0">
                    <a:pos x="106" y="668"/>
                  </a:cxn>
                  <a:cxn ang="0">
                    <a:pos x="108" y="599"/>
                  </a:cxn>
                  <a:cxn ang="0">
                    <a:pos x="0" y="475"/>
                  </a:cxn>
                  <a:cxn ang="0">
                    <a:pos x="109" y="492"/>
                  </a:cxn>
                  <a:cxn ang="0">
                    <a:pos x="187" y="487"/>
                  </a:cxn>
                  <a:cxn ang="0">
                    <a:pos x="302" y="458"/>
                  </a:cxn>
                  <a:cxn ang="0">
                    <a:pos x="325" y="378"/>
                  </a:cxn>
                  <a:cxn ang="0">
                    <a:pos x="379" y="373"/>
                  </a:cxn>
                  <a:cxn ang="0">
                    <a:pos x="405" y="346"/>
                  </a:cxn>
                  <a:cxn ang="0">
                    <a:pos x="435" y="356"/>
                  </a:cxn>
                  <a:cxn ang="0">
                    <a:pos x="464" y="297"/>
                  </a:cxn>
                  <a:cxn ang="0">
                    <a:pos x="490" y="258"/>
                  </a:cxn>
                  <a:cxn ang="0">
                    <a:pos x="506" y="218"/>
                  </a:cxn>
                  <a:cxn ang="0">
                    <a:pos x="549" y="202"/>
                  </a:cxn>
                  <a:cxn ang="0">
                    <a:pos x="561" y="163"/>
                  </a:cxn>
                  <a:cxn ang="0">
                    <a:pos x="588" y="114"/>
                  </a:cxn>
                  <a:cxn ang="0">
                    <a:pos x="570" y="60"/>
                  </a:cxn>
                  <a:cxn ang="0">
                    <a:pos x="604" y="34"/>
                  </a:cxn>
                  <a:cxn ang="0">
                    <a:pos x="645" y="12"/>
                  </a:cxn>
                  <a:cxn ang="0">
                    <a:pos x="731" y="11"/>
                  </a:cxn>
                  <a:cxn ang="0">
                    <a:pos x="780" y="2"/>
                  </a:cxn>
                  <a:cxn ang="0">
                    <a:pos x="811" y="16"/>
                  </a:cxn>
                  <a:cxn ang="0">
                    <a:pos x="830" y="59"/>
                  </a:cxn>
                  <a:cxn ang="0">
                    <a:pos x="852" y="78"/>
                  </a:cxn>
                  <a:cxn ang="0">
                    <a:pos x="903" y="99"/>
                  </a:cxn>
                  <a:cxn ang="0">
                    <a:pos x="877" y="153"/>
                  </a:cxn>
                  <a:cxn ang="0">
                    <a:pos x="828" y="156"/>
                  </a:cxn>
                  <a:cxn ang="0">
                    <a:pos x="790" y="163"/>
                  </a:cxn>
                  <a:cxn ang="0">
                    <a:pos x="721" y="148"/>
                  </a:cxn>
                  <a:cxn ang="0">
                    <a:pos x="718" y="185"/>
                  </a:cxn>
                  <a:cxn ang="0">
                    <a:pos x="732" y="202"/>
                  </a:cxn>
                  <a:cxn ang="0">
                    <a:pos x="717" y="248"/>
                  </a:cxn>
                  <a:cxn ang="0">
                    <a:pos x="753" y="280"/>
                  </a:cxn>
                  <a:cxn ang="0">
                    <a:pos x="789" y="304"/>
                  </a:cxn>
                  <a:cxn ang="0">
                    <a:pos x="775" y="329"/>
                  </a:cxn>
                  <a:cxn ang="0">
                    <a:pos x="758" y="368"/>
                  </a:cxn>
                  <a:cxn ang="0">
                    <a:pos x="766" y="394"/>
                  </a:cxn>
                  <a:cxn ang="0">
                    <a:pos x="721" y="425"/>
                  </a:cxn>
                  <a:cxn ang="0">
                    <a:pos x="687" y="468"/>
                  </a:cxn>
                  <a:cxn ang="0">
                    <a:pos x="624" y="549"/>
                  </a:cxn>
                  <a:cxn ang="0">
                    <a:pos x="556" y="597"/>
                  </a:cxn>
                  <a:cxn ang="0">
                    <a:pos x="517" y="592"/>
                  </a:cxn>
                  <a:cxn ang="0">
                    <a:pos x="476" y="668"/>
                  </a:cxn>
                  <a:cxn ang="0">
                    <a:pos x="513" y="686"/>
                  </a:cxn>
                  <a:cxn ang="0">
                    <a:pos x="537" y="728"/>
                  </a:cxn>
                  <a:cxn ang="0">
                    <a:pos x="559" y="781"/>
                  </a:cxn>
                  <a:cxn ang="0">
                    <a:pos x="554" y="805"/>
                  </a:cxn>
                  <a:cxn ang="0">
                    <a:pos x="534" y="803"/>
                  </a:cxn>
                  <a:cxn ang="0">
                    <a:pos x="488" y="816"/>
                  </a:cxn>
                  <a:cxn ang="0">
                    <a:pos x="442" y="810"/>
                  </a:cxn>
                  <a:cxn ang="0">
                    <a:pos x="406" y="827"/>
                  </a:cxn>
                  <a:cxn ang="0">
                    <a:pos x="363" y="834"/>
                  </a:cxn>
                  <a:cxn ang="0">
                    <a:pos x="329" y="781"/>
                  </a:cxn>
                  <a:cxn ang="0">
                    <a:pos x="250" y="744"/>
                  </a:cxn>
                  <a:cxn ang="0">
                    <a:pos x="164" y="746"/>
                  </a:cxn>
                  <a:cxn ang="0">
                    <a:pos x="61" y="761"/>
                  </a:cxn>
                </a:cxnLst>
                <a:rect l="0" t="0" r="r" b="b"/>
                <a:pathLst>
                  <a:path w="921" h="842">
                    <a:moveTo>
                      <a:pt x="42" y="757"/>
                    </a:moveTo>
                    <a:lnTo>
                      <a:pt x="42" y="743"/>
                    </a:lnTo>
                    <a:lnTo>
                      <a:pt x="44" y="730"/>
                    </a:lnTo>
                    <a:lnTo>
                      <a:pt x="55" y="701"/>
                    </a:lnTo>
                    <a:lnTo>
                      <a:pt x="64" y="689"/>
                    </a:lnTo>
                    <a:lnTo>
                      <a:pt x="77" y="679"/>
                    </a:lnTo>
                    <a:lnTo>
                      <a:pt x="91" y="674"/>
                    </a:lnTo>
                    <a:lnTo>
                      <a:pt x="106" y="668"/>
                    </a:lnTo>
                    <a:lnTo>
                      <a:pt x="118" y="665"/>
                    </a:lnTo>
                    <a:lnTo>
                      <a:pt x="131" y="653"/>
                    </a:lnTo>
                    <a:lnTo>
                      <a:pt x="134" y="647"/>
                    </a:lnTo>
                    <a:lnTo>
                      <a:pt x="133" y="637"/>
                    </a:lnTo>
                    <a:lnTo>
                      <a:pt x="128" y="632"/>
                    </a:lnTo>
                    <a:lnTo>
                      <a:pt x="108" y="628"/>
                    </a:lnTo>
                    <a:lnTo>
                      <a:pt x="109" y="614"/>
                    </a:lnTo>
                    <a:lnTo>
                      <a:pt x="108" y="599"/>
                    </a:lnTo>
                    <a:lnTo>
                      <a:pt x="103" y="573"/>
                    </a:lnTo>
                    <a:lnTo>
                      <a:pt x="98" y="567"/>
                    </a:lnTo>
                    <a:lnTo>
                      <a:pt x="71" y="558"/>
                    </a:lnTo>
                    <a:lnTo>
                      <a:pt x="55" y="550"/>
                    </a:lnTo>
                    <a:lnTo>
                      <a:pt x="43" y="540"/>
                    </a:lnTo>
                    <a:lnTo>
                      <a:pt x="22" y="497"/>
                    </a:lnTo>
                    <a:lnTo>
                      <a:pt x="8" y="485"/>
                    </a:lnTo>
                    <a:lnTo>
                      <a:pt x="0" y="475"/>
                    </a:lnTo>
                    <a:lnTo>
                      <a:pt x="4" y="470"/>
                    </a:lnTo>
                    <a:lnTo>
                      <a:pt x="63" y="486"/>
                    </a:lnTo>
                    <a:lnTo>
                      <a:pt x="81" y="496"/>
                    </a:lnTo>
                    <a:lnTo>
                      <a:pt x="88" y="497"/>
                    </a:lnTo>
                    <a:lnTo>
                      <a:pt x="92" y="496"/>
                    </a:lnTo>
                    <a:lnTo>
                      <a:pt x="96" y="493"/>
                    </a:lnTo>
                    <a:lnTo>
                      <a:pt x="99" y="492"/>
                    </a:lnTo>
                    <a:lnTo>
                      <a:pt x="109" y="492"/>
                    </a:lnTo>
                    <a:lnTo>
                      <a:pt x="118" y="491"/>
                    </a:lnTo>
                    <a:lnTo>
                      <a:pt x="130" y="491"/>
                    </a:lnTo>
                    <a:lnTo>
                      <a:pt x="144" y="490"/>
                    </a:lnTo>
                    <a:lnTo>
                      <a:pt x="161" y="490"/>
                    </a:lnTo>
                    <a:lnTo>
                      <a:pt x="177" y="497"/>
                    </a:lnTo>
                    <a:lnTo>
                      <a:pt x="180" y="495"/>
                    </a:lnTo>
                    <a:lnTo>
                      <a:pt x="184" y="490"/>
                    </a:lnTo>
                    <a:lnTo>
                      <a:pt x="187" y="487"/>
                    </a:lnTo>
                    <a:lnTo>
                      <a:pt x="194" y="485"/>
                    </a:lnTo>
                    <a:lnTo>
                      <a:pt x="206" y="485"/>
                    </a:lnTo>
                    <a:lnTo>
                      <a:pt x="232" y="486"/>
                    </a:lnTo>
                    <a:lnTo>
                      <a:pt x="248" y="482"/>
                    </a:lnTo>
                    <a:lnTo>
                      <a:pt x="268" y="475"/>
                    </a:lnTo>
                    <a:lnTo>
                      <a:pt x="293" y="470"/>
                    </a:lnTo>
                    <a:lnTo>
                      <a:pt x="302" y="464"/>
                    </a:lnTo>
                    <a:lnTo>
                      <a:pt x="302" y="458"/>
                    </a:lnTo>
                    <a:lnTo>
                      <a:pt x="298" y="454"/>
                    </a:lnTo>
                    <a:lnTo>
                      <a:pt x="298" y="450"/>
                    </a:lnTo>
                    <a:lnTo>
                      <a:pt x="302" y="431"/>
                    </a:lnTo>
                    <a:lnTo>
                      <a:pt x="301" y="418"/>
                    </a:lnTo>
                    <a:lnTo>
                      <a:pt x="305" y="404"/>
                    </a:lnTo>
                    <a:lnTo>
                      <a:pt x="308" y="398"/>
                    </a:lnTo>
                    <a:lnTo>
                      <a:pt x="319" y="389"/>
                    </a:lnTo>
                    <a:lnTo>
                      <a:pt x="325" y="378"/>
                    </a:lnTo>
                    <a:lnTo>
                      <a:pt x="333" y="374"/>
                    </a:lnTo>
                    <a:lnTo>
                      <a:pt x="336" y="377"/>
                    </a:lnTo>
                    <a:lnTo>
                      <a:pt x="336" y="380"/>
                    </a:lnTo>
                    <a:lnTo>
                      <a:pt x="348" y="382"/>
                    </a:lnTo>
                    <a:lnTo>
                      <a:pt x="359" y="379"/>
                    </a:lnTo>
                    <a:lnTo>
                      <a:pt x="370" y="377"/>
                    </a:lnTo>
                    <a:lnTo>
                      <a:pt x="377" y="375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2" y="368"/>
                    </a:lnTo>
                    <a:lnTo>
                      <a:pt x="371" y="366"/>
                    </a:lnTo>
                    <a:lnTo>
                      <a:pt x="375" y="362"/>
                    </a:lnTo>
                    <a:lnTo>
                      <a:pt x="392" y="353"/>
                    </a:lnTo>
                    <a:lnTo>
                      <a:pt x="394" y="348"/>
                    </a:lnTo>
                    <a:lnTo>
                      <a:pt x="399" y="346"/>
                    </a:lnTo>
                    <a:lnTo>
                      <a:pt x="405" y="346"/>
                    </a:lnTo>
                    <a:lnTo>
                      <a:pt x="421" y="351"/>
                    </a:lnTo>
                    <a:lnTo>
                      <a:pt x="421" y="348"/>
                    </a:lnTo>
                    <a:lnTo>
                      <a:pt x="418" y="347"/>
                    </a:lnTo>
                    <a:lnTo>
                      <a:pt x="420" y="343"/>
                    </a:lnTo>
                    <a:lnTo>
                      <a:pt x="424" y="343"/>
                    </a:lnTo>
                    <a:lnTo>
                      <a:pt x="431" y="348"/>
                    </a:lnTo>
                    <a:lnTo>
                      <a:pt x="432" y="352"/>
                    </a:lnTo>
                    <a:lnTo>
                      <a:pt x="435" y="356"/>
                    </a:lnTo>
                    <a:lnTo>
                      <a:pt x="441" y="358"/>
                    </a:lnTo>
                    <a:lnTo>
                      <a:pt x="443" y="358"/>
                    </a:lnTo>
                    <a:lnTo>
                      <a:pt x="463" y="337"/>
                    </a:lnTo>
                    <a:lnTo>
                      <a:pt x="463" y="334"/>
                    </a:lnTo>
                    <a:lnTo>
                      <a:pt x="461" y="323"/>
                    </a:lnTo>
                    <a:lnTo>
                      <a:pt x="459" y="305"/>
                    </a:lnTo>
                    <a:lnTo>
                      <a:pt x="461" y="302"/>
                    </a:lnTo>
                    <a:lnTo>
                      <a:pt x="464" y="297"/>
                    </a:lnTo>
                    <a:lnTo>
                      <a:pt x="467" y="292"/>
                    </a:lnTo>
                    <a:lnTo>
                      <a:pt x="469" y="292"/>
                    </a:lnTo>
                    <a:lnTo>
                      <a:pt x="470" y="288"/>
                    </a:lnTo>
                    <a:lnTo>
                      <a:pt x="469" y="282"/>
                    </a:lnTo>
                    <a:lnTo>
                      <a:pt x="470" y="277"/>
                    </a:lnTo>
                    <a:lnTo>
                      <a:pt x="476" y="275"/>
                    </a:lnTo>
                    <a:lnTo>
                      <a:pt x="478" y="261"/>
                    </a:lnTo>
                    <a:lnTo>
                      <a:pt x="490" y="258"/>
                    </a:lnTo>
                    <a:lnTo>
                      <a:pt x="497" y="259"/>
                    </a:lnTo>
                    <a:lnTo>
                      <a:pt x="507" y="251"/>
                    </a:lnTo>
                    <a:lnTo>
                      <a:pt x="515" y="249"/>
                    </a:lnTo>
                    <a:lnTo>
                      <a:pt x="519" y="243"/>
                    </a:lnTo>
                    <a:lnTo>
                      <a:pt x="519" y="239"/>
                    </a:lnTo>
                    <a:lnTo>
                      <a:pt x="515" y="234"/>
                    </a:lnTo>
                    <a:lnTo>
                      <a:pt x="510" y="218"/>
                    </a:lnTo>
                    <a:lnTo>
                      <a:pt x="506" y="218"/>
                    </a:lnTo>
                    <a:lnTo>
                      <a:pt x="500" y="208"/>
                    </a:lnTo>
                    <a:lnTo>
                      <a:pt x="499" y="205"/>
                    </a:lnTo>
                    <a:lnTo>
                      <a:pt x="500" y="200"/>
                    </a:lnTo>
                    <a:lnTo>
                      <a:pt x="504" y="197"/>
                    </a:lnTo>
                    <a:lnTo>
                      <a:pt x="508" y="199"/>
                    </a:lnTo>
                    <a:lnTo>
                      <a:pt x="527" y="203"/>
                    </a:lnTo>
                    <a:lnTo>
                      <a:pt x="538" y="205"/>
                    </a:lnTo>
                    <a:lnTo>
                      <a:pt x="549" y="202"/>
                    </a:lnTo>
                    <a:lnTo>
                      <a:pt x="555" y="199"/>
                    </a:lnTo>
                    <a:lnTo>
                      <a:pt x="562" y="189"/>
                    </a:lnTo>
                    <a:lnTo>
                      <a:pt x="562" y="181"/>
                    </a:lnTo>
                    <a:lnTo>
                      <a:pt x="566" y="178"/>
                    </a:lnTo>
                    <a:lnTo>
                      <a:pt x="562" y="175"/>
                    </a:lnTo>
                    <a:lnTo>
                      <a:pt x="558" y="173"/>
                    </a:lnTo>
                    <a:lnTo>
                      <a:pt x="558" y="167"/>
                    </a:lnTo>
                    <a:lnTo>
                      <a:pt x="561" y="163"/>
                    </a:lnTo>
                    <a:lnTo>
                      <a:pt x="565" y="156"/>
                    </a:lnTo>
                    <a:lnTo>
                      <a:pt x="572" y="147"/>
                    </a:lnTo>
                    <a:lnTo>
                      <a:pt x="581" y="141"/>
                    </a:lnTo>
                    <a:lnTo>
                      <a:pt x="587" y="133"/>
                    </a:lnTo>
                    <a:lnTo>
                      <a:pt x="591" y="126"/>
                    </a:lnTo>
                    <a:lnTo>
                      <a:pt x="591" y="120"/>
                    </a:lnTo>
                    <a:lnTo>
                      <a:pt x="588" y="116"/>
                    </a:lnTo>
                    <a:lnTo>
                      <a:pt x="588" y="114"/>
                    </a:lnTo>
                    <a:lnTo>
                      <a:pt x="593" y="105"/>
                    </a:lnTo>
                    <a:lnTo>
                      <a:pt x="593" y="104"/>
                    </a:lnTo>
                    <a:lnTo>
                      <a:pt x="588" y="94"/>
                    </a:lnTo>
                    <a:lnTo>
                      <a:pt x="585" y="81"/>
                    </a:lnTo>
                    <a:lnTo>
                      <a:pt x="578" y="73"/>
                    </a:lnTo>
                    <a:lnTo>
                      <a:pt x="570" y="67"/>
                    </a:lnTo>
                    <a:lnTo>
                      <a:pt x="569" y="66"/>
                    </a:lnTo>
                    <a:lnTo>
                      <a:pt x="570" y="60"/>
                    </a:lnTo>
                    <a:lnTo>
                      <a:pt x="574" y="56"/>
                    </a:lnTo>
                    <a:lnTo>
                      <a:pt x="591" y="43"/>
                    </a:lnTo>
                    <a:lnTo>
                      <a:pt x="591" y="38"/>
                    </a:lnTo>
                    <a:lnTo>
                      <a:pt x="592" y="36"/>
                    </a:lnTo>
                    <a:lnTo>
                      <a:pt x="597" y="36"/>
                    </a:lnTo>
                    <a:lnTo>
                      <a:pt x="602" y="39"/>
                    </a:lnTo>
                    <a:lnTo>
                      <a:pt x="605" y="38"/>
                    </a:lnTo>
                    <a:lnTo>
                      <a:pt x="604" y="34"/>
                    </a:lnTo>
                    <a:lnTo>
                      <a:pt x="605" y="32"/>
                    </a:lnTo>
                    <a:lnTo>
                      <a:pt x="615" y="29"/>
                    </a:lnTo>
                    <a:lnTo>
                      <a:pt x="619" y="25"/>
                    </a:lnTo>
                    <a:lnTo>
                      <a:pt x="619" y="23"/>
                    </a:lnTo>
                    <a:lnTo>
                      <a:pt x="624" y="22"/>
                    </a:lnTo>
                    <a:lnTo>
                      <a:pt x="628" y="19"/>
                    </a:lnTo>
                    <a:lnTo>
                      <a:pt x="636" y="18"/>
                    </a:lnTo>
                    <a:lnTo>
                      <a:pt x="645" y="12"/>
                    </a:lnTo>
                    <a:lnTo>
                      <a:pt x="652" y="12"/>
                    </a:lnTo>
                    <a:lnTo>
                      <a:pt x="662" y="7"/>
                    </a:lnTo>
                    <a:lnTo>
                      <a:pt x="666" y="8"/>
                    </a:lnTo>
                    <a:lnTo>
                      <a:pt x="701" y="6"/>
                    </a:lnTo>
                    <a:lnTo>
                      <a:pt x="705" y="7"/>
                    </a:lnTo>
                    <a:lnTo>
                      <a:pt x="712" y="6"/>
                    </a:lnTo>
                    <a:lnTo>
                      <a:pt x="726" y="11"/>
                    </a:lnTo>
                    <a:lnTo>
                      <a:pt x="731" y="11"/>
                    </a:lnTo>
                    <a:lnTo>
                      <a:pt x="737" y="6"/>
                    </a:lnTo>
                    <a:lnTo>
                      <a:pt x="741" y="6"/>
                    </a:lnTo>
                    <a:lnTo>
                      <a:pt x="746" y="2"/>
                    </a:lnTo>
                    <a:lnTo>
                      <a:pt x="755" y="4"/>
                    </a:lnTo>
                    <a:lnTo>
                      <a:pt x="757" y="0"/>
                    </a:lnTo>
                    <a:lnTo>
                      <a:pt x="755" y="1"/>
                    </a:lnTo>
                    <a:lnTo>
                      <a:pt x="766" y="4"/>
                    </a:lnTo>
                    <a:lnTo>
                      <a:pt x="780" y="2"/>
                    </a:lnTo>
                    <a:lnTo>
                      <a:pt x="784" y="3"/>
                    </a:lnTo>
                    <a:lnTo>
                      <a:pt x="789" y="6"/>
                    </a:lnTo>
                    <a:lnTo>
                      <a:pt x="796" y="4"/>
                    </a:lnTo>
                    <a:lnTo>
                      <a:pt x="798" y="7"/>
                    </a:lnTo>
                    <a:lnTo>
                      <a:pt x="798" y="19"/>
                    </a:lnTo>
                    <a:lnTo>
                      <a:pt x="800" y="20"/>
                    </a:lnTo>
                    <a:lnTo>
                      <a:pt x="806" y="16"/>
                    </a:lnTo>
                    <a:lnTo>
                      <a:pt x="811" y="16"/>
                    </a:lnTo>
                    <a:lnTo>
                      <a:pt x="822" y="23"/>
                    </a:lnTo>
                    <a:lnTo>
                      <a:pt x="828" y="29"/>
                    </a:lnTo>
                    <a:lnTo>
                      <a:pt x="830" y="35"/>
                    </a:lnTo>
                    <a:lnTo>
                      <a:pt x="830" y="41"/>
                    </a:lnTo>
                    <a:lnTo>
                      <a:pt x="828" y="47"/>
                    </a:lnTo>
                    <a:lnTo>
                      <a:pt x="830" y="50"/>
                    </a:lnTo>
                    <a:lnTo>
                      <a:pt x="832" y="55"/>
                    </a:lnTo>
                    <a:lnTo>
                      <a:pt x="830" y="59"/>
                    </a:lnTo>
                    <a:lnTo>
                      <a:pt x="825" y="60"/>
                    </a:lnTo>
                    <a:lnTo>
                      <a:pt x="825" y="62"/>
                    </a:lnTo>
                    <a:lnTo>
                      <a:pt x="827" y="66"/>
                    </a:lnTo>
                    <a:lnTo>
                      <a:pt x="834" y="67"/>
                    </a:lnTo>
                    <a:lnTo>
                      <a:pt x="840" y="78"/>
                    </a:lnTo>
                    <a:lnTo>
                      <a:pt x="844" y="79"/>
                    </a:lnTo>
                    <a:lnTo>
                      <a:pt x="849" y="78"/>
                    </a:lnTo>
                    <a:lnTo>
                      <a:pt x="852" y="78"/>
                    </a:lnTo>
                    <a:lnTo>
                      <a:pt x="857" y="74"/>
                    </a:lnTo>
                    <a:lnTo>
                      <a:pt x="861" y="73"/>
                    </a:lnTo>
                    <a:lnTo>
                      <a:pt x="862" y="77"/>
                    </a:lnTo>
                    <a:lnTo>
                      <a:pt x="862" y="83"/>
                    </a:lnTo>
                    <a:lnTo>
                      <a:pt x="872" y="89"/>
                    </a:lnTo>
                    <a:lnTo>
                      <a:pt x="889" y="95"/>
                    </a:lnTo>
                    <a:lnTo>
                      <a:pt x="897" y="100"/>
                    </a:lnTo>
                    <a:lnTo>
                      <a:pt x="903" y="99"/>
                    </a:lnTo>
                    <a:lnTo>
                      <a:pt x="910" y="104"/>
                    </a:lnTo>
                    <a:lnTo>
                      <a:pt x="921" y="105"/>
                    </a:lnTo>
                    <a:lnTo>
                      <a:pt x="887" y="130"/>
                    </a:lnTo>
                    <a:lnTo>
                      <a:pt x="883" y="136"/>
                    </a:lnTo>
                    <a:lnTo>
                      <a:pt x="884" y="138"/>
                    </a:lnTo>
                    <a:lnTo>
                      <a:pt x="884" y="141"/>
                    </a:lnTo>
                    <a:lnTo>
                      <a:pt x="881" y="149"/>
                    </a:lnTo>
                    <a:lnTo>
                      <a:pt x="877" y="153"/>
                    </a:lnTo>
                    <a:lnTo>
                      <a:pt x="873" y="152"/>
                    </a:lnTo>
                    <a:lnTo>
                      <a:pt x="870" y="148"/>
                    </a:lnTo>
                    <a:lnTo>
                      <a:pt x="851" y="149"/>
                    </a:lnTo>
                    <a:lnTo>
                      <a:pt x="849" y="151"/>
                    </a:lnTo>
                    <a:lnTo>
                      <a:pt x="844" y="157"/>
                    </a:lnTo>
                    <a:lnTo>
                      <a:pt x="841" y="158"/>
                    </a:lnTo>
                    <a:lnTo>
                      <a:pt x="835" y="158"/>
                    </a:lnTo>
                    <a:lnTo>
                      <a:pt x="828" y="156"/>
                    </a:lnTo>
                    <a:lnTo>
                      <a:pt x="824" y="158"/>
                    </a:lnTo>
                    <a:lnTo>
                      <a:pt x="822" y="162"/>
                    </a:lnTo>
                    <a:lnTo>
                      <a:pt x="818" y="164"/>
                    </a:lnTo>
                    <a:lnTo>
                      <a:pt x="816" y="165"/>
                    </a:lnTo>
                    <a:lnTo>
                      <a:pt x="809" y="164"/>
                    </a:lnTo>
                    <a:lnTo>
                      <a:pt x="806" y="165"/>
                    </a:lnTo>
                    <a:lnTo>
                      <a:pt x="802" y="163"/>
                    </a:lnTo>
                    <a:lnTo>
                      <a:pt x="790" y="163"/>
                    </a:lnTo>
                    <a:lnTo>
                      <a:pt x="785" y="162"/>
                    </a:lnTo>
                    <a:lnTo>
                      <a:pt x="780" y="162"/>
                    </a:lnTo>
                    <a:lnTo>
                      <a:pt x="765" y="153"/>
                    </a:lnTo>
                    <a:lnTo>
                      <a:pt x="755" y="151"/>
                    </a:lnTo>
                    <a:lnTo>
                      <a:pt x="737" y="143"/>
                    </a:lnTo>
                    <a:lnTo>
                      <a:pt x="732" y="146"/>
                    </a:lnTo>
                    <a:lnTo>
                      <a:pt x="728" y="149"/>
                    </a:lnTo>
                    <a:lnTo>
                      <a:pt x="721" y="148"/>
                    </a:lnTo>
                    <a:lnTo>
                      <a:pt x="717" y="149"/>
                    </a:lnTo>
                    <a:lnTo>
                      <a:pt x="716" y="152"/>
                    </a:lnTo>
                    <a:lnTo>
                      <a:pt x="715" y="160"/>
                    </a:lnTo>
                    <a:lnTo>
                      <a:pt x="707" y="174"/>
                    </a:lnTo>
                    <a:lnTo>
                      <a:pt x="707" y="176"/>
                    </a:lnTo>
                    <a:lnTo>
                      <a:pt x="716" y="176"/>
                    </a:lnTo>
                    <a:lnTo>
                      <a:pt x="718" y="181"/>
                    </a:lnTo>
                    <a:lnTo>
                      <a:pt x="718" y="185"/>
                    </a:lnTo>
                    <a:lnTo>
                      <a:pt x="714" y="187"/>
                    </a:lnTo>
                    <a:lnTo>
                      <a:pt x="712" y="189"/>
                    </a:lnTo>
                    <a:lnTo>
                      <a:pt x="712" y="192"/>
                    </a:lnTo>
                    <a:lnTo>
                      <a:pt x="715" y="196"/>
                    </a:lnTo>
                    <a:lnTo>
                      <a:pt x="717" y="197"/>
                    </a:lnTo>
                    <a:lnTo>
                      <a:pt x="728" y="196"/>
                    </a:lnTo>
                    <a:lnTo>
                      <a:pt x="731" y="199"/>
                    </a:lnTo>
                    <a:lnTo>
                      <a:pt x="732" y="202"/>
                    </a:lnTo>
                    <a:lnTo>
                      <a:pt x="732" y="203"/>
                    </a:lnTo>
                    <a:lnTo>
                      <a:pt x="727" y="208"/>
                    </a:lnTo>
                    <a:lnTo>
                      <a:pt x="721" y="211"/>
                    </a:lnTo>
                    <a:lnTo>
                      <a:pt x="720" y="217"/>
                    </a:lnTo>
                    <a:lnTo>
                      <a:pt x="732" y="228"/>
                    </a:lnTo>
                    <a:lnTo>
                      <a:pt x="732" y="234"/>
                    </a:lnTo>
                    <a:lnTo>
                      <a:pt x="731" y="239"/>
                    </a:lnTo>
                    <a:lnTo>
                      <a:pt x="717" y="248"/>
                    </a:lnTo>
                    <a:lnTo>
                      <a:pt x="716" y="251"/>
                    </a:lnTo>
                    <a:lnTo>
                      <a:pt x="725" y="255"/>
                    </a:lnTo>
                    <a:lnTo>
                      <a:pt x="728" y="264"/>
                    </a:lnTo>
                    <a:lnTo>
                      <a:pt x="738" y="270"/>
                    </a:lnTo>
                    <a:lnTo>
                      <a:pt x="737" y="277"/>
                    </a:lnTo>
                    <a:lnTo>
                      <a:pt x="744" y="278"/>
                    </a:lnTo>
                    <a:lnTo>
                      <a:pt x="747" y="282"/>
                    </a:lnTo>
                    <a:lnTo>
                      <a:pt x="753" y="280"/>
                    </a:lnTo>
                    <a:lnTo>
                      <a:pt x="758" y="281"/>
                    </a:lnTo>
                    <a:lnTo>
                      <a:pt x="758" y="286"/>
                    </a:lnTo>
                    <a:lnTo>
                      <a:pt x="757" y="292"/>
                    </a:lnTo>
                    <a:lnTo>
                      <a:pt x="760" y="299"/>
                    </a:lnTo>
                    <a:lnTo>
                      <a:pt x="761" y="300"/>
                    </a:lnTo>
                    <a:lnTo>
                      <a:pt x="779" y="302"/>
                    </a:lnTo>
                    <a:lnTo>
                      <a:pt x="784" y="305"/>
                    </a:lnTo>
                    <a:lnTo>
                      <a:pt x="789" y="304"/>
                    </a:lnTo>
                    <a:lnTo>
                      <a:pt x="795" y="312"/>
                    </a:lnTo>
                    <a:lnTo>
                      <a:pt x="793" y="316"/>
                    </a:lnTo>
                    <a:lnTo>
                      <a:pt x="796" y="320"/>
                    </a:lnTo>
                    <a:lnTo>
                      <a:pt x="791" y="325"/>
                    </a:lnTo>
                    <a:lnTo>
                      <a:pt x="789" y="329"/>
                    </a:lnTo>
                    <a:lnTo>
                      <a:pt x="781" y="330"/>
                    </a:lnTo>
                    <a:lnTo>
                      <a:pt x="777" y="330"/>
                    </a:lnTo>
                    <a:lnTo>
                      <a:pt x="775" y="329"/>
                    </a:lnTo>
                    <a:lnTo>
                      <a:pt x="770" y="330"/>
                    </a:lnTo>
                    <a:lnTo>
                      <a:pt x="768" y="332"/>
                    </a:lnTo>
                    <a:lnTo>
                      <a:pt x="757" y="337"/>
                    </a:lnTo>
                    <a:lnTo>
                      <a:pt x="753" y="345"/>
                    </a:lnTo>
                    <a:lnTo>
                      <a:pt x="752" y="356"/>
                    </a:lnTo>
                    <a:lnTo>
                      <a:pt x="757" y="362"/>
                    </a:lnTo>
                    <a:lnTo>
                      <a:pt x="755" y="367"/>
                    </a:lnTo>
                    <a:lnTo>
                      <a:pt x="758" y="368"/>
                    </a:lnTo>
                    <a:lnTo>
                      <a:pt x="759" y="371"/>
                    </a:lnTo>
                    <a:lnTo>
                      <a:pt x="758" y="374"/>
                    </a:lnTo>
                    <a:lnTo>
                      <a:pt x="753" y="378"/>
                    </a:lnTo>
                    <a:lnTo>
                      <a:pt x="752" y="384"/>
                    </a:lnTo>
                    <a:lnTo>
                      <a:pt x="752" y="386"/>
                    </a:lnTo>
                    <a:lnTo>
                      <a:pt x="754" y="388"/>
                    </a:lnTo>
                    <a:lnTo>
                      <a:pt x="764" y="388"/>
                    </a:lnTo>
                    <a:lnTo>
                      <a:pt x="766" y="394"/>
                    </a:lnTo>
                    <a:lnTo>
                      <a:pt x="764" y="396"/>
                    </a:lnTo>
                    <a:lnTo>
                      <a:pt x="760" y="398"/>
                    </a:lnTo>
                    <a:lnTo>
                      <a:pt x="757" y="396"/>
                    </a:lnTo>
                    <a:lnTo>
                      <a:pt x="754" y="394"/>
                    </a:lnTo>
                    <a:lnTo>
                      <a:pt x="752" y="401"/>
                    </a:lnTo>
                    <a:lnTo>
                      <a:pt x="738" y="406"/>
                    </a:lnTo>
                    <a:lnTo>
                      <a:pt x="726" y="422"/>
                    </a:lnTo>
                    <a:lnTo>
                      <a:pt x="721" y="425"/>
                    </a:lnTo>
                    <a:lnTo>
                      <a:pt x="716" y="431"/>
                    </a:lnTo>
                    <a:lnTo>
                      <a:pt x="712" y="436"/>
                    </a:lnTo>
                    <a:lnTo>
                      <a:pt x="711" y="442"/>
                    </a:lnTo>
                    <a:lnTo>
                      <a:pt x="712" y="450"/>
                    </a:lnTo>
                    <a:lnTo>
                      <a:pt x="709" y="458"/>
                    </a:lnTo>
                    <a:lnTo>
                      <a:pt x="700" y="463"/>
                    </a:lnTo>
                    <a:lnTo>
                      <a:pt x="693" y="463"/>
                    </a:lnTo>
                    <a:lnTo>
                      <a:pt x="687" y="468"/>
                    </a:lnTo>
                    <a:lnTo>
                      <a:pt x="682" y="476"/>
                    </a:lnTo>
                    <a:lnTo>
                      <a:pt x="678" y="487"/>
                    </a:lnTo>
                    <a:lnTo>
                      <a:pt x="672" y="498"/>
                    </a:lnTo>
                    <a:lnTo>
                      <a:pt x="657" y="520"/>
                    </a:lnTo>
                    <a:lnTo>
                      <a:pt x="651" y="527"/>
                    </a:lnTo>
                    <a:lnTo>
                      <a:pt x="639" y="534"/>
                    </a:lnTo>
                    <a:lnTo>
                      <a:pt x="628" y="544"/>
                    </a:lnTo>
                    <a:lnTo>
                      <a:pt x="624" y="549"/>
                    </a:lnTo>
                    <a:lnTo>
                      <a:pt x="614" y="565"/>
                    </a:lnTo>
                    <a:lnTo>
                      <a:pt x="607" y="574"/>
                    </a:lnTo>
                    <a:lnTo>
                      <a:pt x="599" y="589"/>
                    </a:lnTo>
                    <a:lnTo>
                      <a:pt x="594" y="592"/>
                    </a:lnTo>
                    <a:lnTo>
                      <a:pt x="590" y="593"/>
                    </a:lnTo>
                    <a:lnTo>
                      <a:pt x="567" y="593"/>
                    </a:lnTo>
                    <a:lnTo>
                      <a:pt x="564" y="594"/>
                    </a:lnTo>
                    <a:lnTo>
                      <a:pt x="556" y="597"/>
                    </a:lnTo>
                    <a:lnTo>
                      <a:pt x="551" y="603"/>
                    </a:lnTo>
                    <a:lnTo>
                      <a:pt x="547" y="604"/>
                    </a:lnTo>
                    <a:lnTo>
                      <a:pt x="544" y="603"/>
                    </a:lnTo>
                    <a:lnTo>
                      <a:pt x="542" y="598"/>
                    </a:lnTo>
                    <a:lnTo>
                      <a:pt x="534" y="584"/>
                    </a:lnTo>
                    <a:lnTo>
                      <a:pt x="531" y="582"/>
                    </a:lnTo>
                    <a:lnTo>
                      <a:pt x="527" y="583"/>
                    </a:lnTo>
                    <a:lnTo>
                      <a:pt x="517" y="592"/>
                    </a:lnTo>
                    <a:lnTo>
                      <a:pt x="513" y="598"/>
                    </a:lnTo>
                    <a:lnTo>
                      <a:pt x="502" y="608"/>
                    </a:lnTo>
                    <a:lnTo>
                      <a:pt x="488" y="626"/>
                    </a:lnTo>
                    <a:lnTo>
                      <a:pt x="480" y="633"/>
                    </a:lnTo>
                    <a:lnTo>
                      <a:pt x="478" y="640"/>
                    </a:lnTo>
                    <a:lnTo>
                      <a:pt x="474" y="658"/>
                    </a:lnTo>
                    <a:lnTo>
                      <a:pt x="474" y="663"/>
                    </a:lnTo>
                    <a:lnTo>
                      <a:pt x="476" y="668"/>
                    </a:lnTo>
                    <a:lnTo>
                      <a:pt x="483" y="671"/>
                    </a:lnTo>
                    <a:lnTo>
                      <a:pt x="489" y="670"/>
                    </a:lnTo>
                    <a:lnTo>
                      <a:pt x="496" y="673"/>
                    </a:lnTo>
                    <a:lnTo>
                      <a:pt x="506" y="673"/>
                    </a:lnTo>
                    <a:lnTo>
                      <a:pt x="508" y="674"/>
                    </a:lnTo>
                    <a:lnTo>
                      <a:pt x="512" y="678"/>
                    </a:lnTo>
                    <a:lnTo>
                      <a:pt x="513" y="681"/>
                    </a:lnTo>
                    <a:lnTo>
                      <a:pt x="513" y="686"/>
                    </a:lnTo>
                    <a:lnTo>
                      <a:pt x="507" y="706"/>
                    </a:lnTo>
                    <a:lnTo>
                      <a:pt x="507" y="711"/>
                    </a:lnTo>
                    <a:lnTo>
                      <a:pt x="508" y="716"/>
                    </a:lnTo>
                    <a:lnTo>
                      <a:pt x="518" y="727"/>
                    </a:lnTo>
                    <a:lnTo>
                      <a:pt x="522" y="728"/>
                    </a:lnTo>
                    <a:lnTo>
                      <a:pt x="532" y="724"/>
                    </a:lnTo>
                    <a:lnTo>
                      <a:pt x="534" y="725"/>
                    </a:lnTo>
                    <a:lnTo>
                      <a:pt x="537" y="728"/>
                    </a:lnTo>
                    <a:lnTo>
                      <a:pt x="537" y="739"/>
                    </a:lnTo>
                    <a:lnTo>
                      <a:pt x="538" y="748"/>
                    </a:lnTo>
                    <a:lnTo>
                      <a:pt x="543" y="755"/>
                    </a:lnTo>
                    <a:lnTo>
                      <a:pt x="545" y="762"/>
                    </a:lnTo>
                    <a:lnTo>
                      <a:pt x="550" y="768"/>
                    </a:lnTo>
                    <a:lnTo>
                      <a:pt x="555" y="773"/>
                    </a:lnTo>
                    <a:lnTo>
                      <a:pt x="555" y="776"/>
                    </a:lnTo>
                    <a:lnTo>
                      <a:pt x="559" y="781"/>
                    </a:lnTo>
                    <a:lnTo>
                      <a:pt x="560" y="784"/>
                    </a:lnTo>
                    <a:lnTo>
                      <a:pt x="555" y="786"/>
                    </a:lnTo>
                    <a:lnTo>
                      <a:pt x="555" y="788"/>
                    </a:lnTo>
                    <a:lnTo>
                      <a:pt x="555" y="798"/>
                    </a:lnTo>
                    <a:lnTo>
                      <a:pt x="554" y="802"/>
                    </a:lnTo>
                    <a:lnTo>
                      <a:pt x="561" y="803"/>
                    </a:lnTo>
                    <a:lnTo>
                      <a:pt x="561" y="805"/>
                    </a:lnTo>
                    <a:lnTo>
                      <a:pt x="554" y="805"/>
                    </a:lnTo>
                    <a:lnTo>
                      <a:pt x="549" y="809"/>
                    </a:lnTo>
                    <a:lnTo>
                      <a:pt x="549" y="811"/>
                    </a:lnTo>
                    <a:lnTo>
                      <a:pt x="545" y="813"/>
                    </a:lnTo>
                    <a:lnTo>
                      <a:pt x="542" y="813"/>
                    </a:lnTo>
                    <a:lnTo>
                      <a:pt x="535" y="813"/>
                    </a:lnTo>
                    <a:lnTo>
                      <a:pt x="534" y="810"/>
                    </a:lnTo>
                    <a:lnTo>
                      <a:pt x="533" y="809"/>
                    </a:lnTo>
                    <a:lnTo>
                      <a:pt x="534" y="803"/>
                    </a:lnTo>
                    <a:lnTo>
                      <a:pt x="534" y="802"/>
                    </a:lnTo>
                    <a:lnTo>
                      <a:pt x="527" y="800"/>
                    </a:lnTo>
                    <a:lnTo>
                      <a:pt x="522" y="804"/>
                    </a:lnTo>
                    <a:lnTo>
                      <a:pt x="510" y="808"/>
                    </a:lnTo>
                    <a:lnTo>
                      <a:pt x="506" y="815"/>
                    </a:lnTo>
                    <a:lnTo>
                      <a:pt x="505" y="816"/>
                    </a:lnTo>
                    <a:lnTo>
                      <a:pt x="502" y="816"/>
                    </a:lnTo>
                    <a:lnTo>
                      <a:pt x="488" y="816"/>
                    </a:lnTo>
                    <a:lnTo>
                      <a:pt x="479" y="809"/>
                    </a:lnTo>
                    <a:lnTo>
                      <a:pt x="473" y="811"/>
                    </a:lnTo>
                    <a:lnTo>
                      <a:pt x="469" y="809"/>
                    </a:lnTo>
                    <a:lnTo>
                      <a:pt x="457" y="810"/>
                    </a:lnTo>
                    <a:lnTo>
                      <a:pt x="453" y="809"/>
                    </a:lnTo>
                    <a:lnTo>
                      <a:pt x="447" y="810"/>
                    </a:lnTo>
                    <a:lnTo>
                      <a:pt x="443" y="809"/>
                    </a:lnTo>
                    <a:lnTo>
                      <a:pt x="442" y="810"/>
                    </a:lnTo>
                    <a:lnTo>
                      <a:pt x="441" y="810"/>
                    </a:lnTo>
                    <a:lnTo>
                      <a:pt x="438" y="805"/>
                    </a:lnTo>
                    <a:lnTo>
                      <a:pt x="436" y="805"/>
                    </a:lnTo>
                    <a:lnTo>
                      <a:pt x="435" y="810"/>
                    </a:lnTo>
                    <a:lnTo>
                      <a:pt x="435" y="827"/>
                    </a:lnTo>
                    <a:lnTo>
                      <a:pt x="415" y="827"/>
                    </a:lnTo>
                    <a:lnTo>
                      <a:pt x="411" y="829"/>
                    </a:lnTo>
                    <a:lnTo>
                      <a:pt x="406" y="827"/>
                    </a:lnTo>
                    <a:lnTo>
                      <a:pt x="404" y="832"/>
                    </a:lnTo>
                    <a:lnTo>
                      <a:pt x="402" y="834"/>
                    </a:lnTo>
                    <a:lnTo>
                      <a:pt x="400" y="837"/>
                    </a:lnTo>
                    <a:lnTo>
                      <a:pt x="395" y="841"/>
                    </a:lnTo>
                    <a:lnTo>
                      <a:pt x="391" y="842"/>
                    </a:lnTo>
                    <a:lnTo>
                      <a:pt x="378" y="837"/>
                    </a:lnTo>
                    <a:lnTo>
                      <a:pt x="367" y="836"/>
                    </a:lnTo>
                    <a:lnTo>
                      <a:pt x="363" y="834"/>
                    </a:lnTo>
                    <a:lnTo>
                      <a:pt x="362" y="827"/>
                    </a:lnTo>
                    <a:lnTo>
                      <a:pt x="360" y="824"/>
                    </a:lnTo>
                    <a:lnTo>
                      <a:pt x="355" y="820"/>
                    </a:lnTo>
                    <a:lnTo>
                      <a:pt x="350" y="808"/>
                    </a:lnTo>
                    <a:lnTo>
                      <a:pt x="344" y="791"/>
                    </a:lnTo>
                    <a:lnTo>
                      <a:pt x="344" y="784"/>
                    </a:lnTo>
                    <a:lnTo>
                      <a:pt x="340" y="784"/>
                    </a:lnTo>
                    <a:lnTo>
                      <a:pt x="329" y="781"/>
                    </a:lnTo>
                    <a:lnTo>
                      <a:pt x="322" y="776"/>
                    </a:lnTo>
                    <a:lnTo>
                      <a:pt x="318" y="756"/>
                    </a:lnTo>
                    <a:lnTo>
                      <a:pt x="316" y="751"/>
                    </a:lnTo>
                    <a:lnTo>
                      <a:pt x="308" y="745"/>
                    </a:lnTo>
                    <a:lnTo>
                      <a:pt x="302" y="741"/>
                    </a:lnTo>
                    <a:lnTo>
                      <a:pt x="292" y="740"/>
                    </a:lnTo>
                    <a:lnTo>
                      <a:pt x="271" y="744"/>
                    </a:lnTo>
                    <a:lnTo>
                      <a:pt x="250" y="744"/>
                    </a:lnTo>
                    <a:lnTo>
                      <a:pt x="236" y="750"/>
                    </a:lnTo>
                    <a:lnTo>
                      <a:pt x="227" y="748"/>
                    </a:lnTo>
                    <a:lnTo>
                      <a:pt x="212" y="746"/>
                    </a:lnTo>
                    <a:lnTo>
                      <a:pt x="205" y="759"/>
                    </a:lnTo>
                    <a:lnTo>
                      <a:pt x="200" y="753"/>
                    </a:lnTo>
                    <a:lnTo>
                      <a:pt x="188" y="753"/>
                    </a:lnTo>
                    <a:lnTo>
                      <a:pt x="178" y="745"/>
                    </a:lnTo>
                    <a:lnTo>
                      <a:pt x="164" y="746"/>
                    </a:lnTo>
                    <a:lnTo>
                      <a:pt x="151" y="745"/>
                    </a:lnTo>
                    <a:lnTo>
                      <a:pt x="144" y="753"/>
                    </a:lnTo>
                    <a:lnTo>
                      <a:pt x="130" y="755"/>
                    </a:lnTo>
                    <a:lnTo>
                      <a:pt x="102" y="751"/>
                    </a:lnTo>
                    <a:lnTo>
                      <a:pt x="91" y="751"/>
                    </a:lnTo>
                    <a:lnTo>
                      <a:pt x="76" y="759"/>
                    </a:lnTo>
                    <a:lnTo>
                      <a:pt x="69" y="755"/>
                    </a:lnTo>
                    <a:lnTo>
                      <a:pt x="61" y="761"/>
                    </a:lnTo>
                    <a:lnTo>
                      <a:pt x="53" y="761"/>
                    </a:lnTo>
                    <a:lnTo>
                      <a:pt x="48" y="765"/>
                    </a:lnTo>
                    <a:lnTo>
                      <a:pt x="45" y="759"/>
                    </a:lnTo>
                    <a:lnTo>
                      <a:pt x="42" y="75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101"/>
              <p:cNvSpPr>
                <a:spLocks noChangeAspect="1"/>
              </p:cNvSpPr>
              <p:nvPr/>
            </p:nvSpPr>
            <p:spPr bwMode="gray">
              <a:xfrm>
                <a:off x="3489" y="2165"/>
                <a:ext cx="37" cy="20"/>
              </a:xfrm>
              <a:custGeom>
                <a:avLst/>
                <a:gdLst/>
                <a:ahLst/>
                <a:cxnLst>
                  <a:cxn ang="0">
                    <a:pos x="164" y="32"/>
                  </a:cxn>
                  <a:cxn ang="0">
                    <a:pos x="164" y="30"/>
                  </a:cxn>
                  <a:cxn ang="0">
                    <a:pos x="150" y="22"/>
                  </a:cxn>
                  <a:cxn ang="0">
                    <a:pos x="148" y="18"/>
                  </a:cxn>
                  <a:cxn ang="0">
                    <a:pos x="145" y="17"/>
                  </a:cxn>
                  <a:cxn ang="0">
                    <a:pos x="130" y="21"/>
                  </a:cxn>
                  <a:cxn ang="0">
                    <a:pos x="126" y="21"/>
                  </a:cxn>
                  <a:cxn ang="0">
                    <a:pos x="112" y="16"/>
                  </a:cxn>
                  <a:cxn ang="0">
                    <a:pos x="96" y="15"/>
                  </a:cxn>
                  <a:cxn ang="0">
                    <a:pos x="89" y="10"/>
                  </a:cxn>
                  <a:cxn ang="0">
                    <a:pos x="89" y="7"/>
                  </a:cxn>
                  <a:cxn ang="0">
                    <a:pos x="85" y="1"/>
                  </a:cxn>
                  <a:cxn ang="0">
                    <a:pos x="79" y="0"/>
                  </a:cxn>
                  <a:cxn ang="0">
                    <a:pos x="65" y="1"/>
                  </a:cxn>
                  <a:cxn ang="0">
                    <a:pos x="53" y="6"/>
                  </a:cxn>
                  <a:cxn ang="0">
                    <a:pos x="42" y="17"/>
                  </a:cxn>
                  <a:cxn ang="0">
                    <a:pos x="32" y="33"/>
                  </a:cxn>
                  <a:cxn ang="0">
                    <a:pos x="11" y="53"/>
                  </a:cxn>
                  <a:cxn ang="0">
                    <a:pos x="10" y="59"/>
                  </a:cxn>
                  <a:cxn ang="0">
                    <a:pos x="9" y="63"/>
                  </a:cxn>
                  <a:cxn ang="0">
                    <a:pos x="0" y="71"/>
                  </a:cxn>
                  <a:cxn ang="0">
                    <a:pos x="0" y="76"/>
                  </a:cxn>
                  <a:cxn ang="0">
                    <a:pos x="5" y="77"/>
                  </a:cxn>
                  <a:cxn ang="0">
                    <a:pos x="6" y="80"/>
                  </a:cxn>
                  <a:cxn ang="0">
                    <a:pos x="6" y="87"/>
                  </a:cxn>
                  <a:cxn ang="0">
                    <a:pos x="8" y="88"/>
                  </a:cxn>
                  <a:cxn ang="0">
                    <a:pos x="11" y="88"/>
                  </a:cxn>
                  <a:cxn ang="0">
                    <a:pos x="15" y="91"/>
                  </a:cxn>
                  <a:cxn ang="0">
                    <a:pos x="26" y="95"/>
                  </a:cxn>
                  <a:cxn ang="0">
                    <a:pos x="49" y="98"/>
                  </a:cxn>
                  <a:cxn ang="0">
                    <a:pos x="68" y="98"/>
                  </a:cxn>
                  <a:cxn ang="0">
                    <a:pos x="91" y="90"/>
                  </a:cxn>
                  <a:cxn ang="0">
                    <a:pos x="96" y="90"/>
                  </a:cxn>
                  <a:cxn ang="0">
                    <a:pos x="106" y="93"/>
                  </a:cxn>
                  <a:cxn ang="0">
                    <a:pos x="115" y="93"/>
                  </a:cxn>
                  <a:cxn ang="0">
                    <a:pos x="123" y="92"/>
                  </a:cxn>
                  <a:cxn ang="0">
                    <a:pos x="144" y="88"/>
                  </a:cxn>
                  <a:cxn ang="0">
                    <a:pos x="158" y="87"/>
                  </a:cxn>
                  <a:cxn ang="0">
                    <a:pos x="178" y="84"/>
                  </a:cxn>
                  <a:cxn ang="0">
                    <a:pos x="186" y="80"/>
                  </a:cxn>
                  <a:cxn ang="0">
                    <a:pos x="186" y="77"/>
                  </a:cxn>
                  <a:cxn ang="0">
                    <a:pos x="185" y="73"/>
                  </a:cxn>
                  <a:cxn ang="0">
                    <a:pos x="187" y="59"/>
                  </a:cxn>
                  <a:cxn ang="0">
                    <a:pos x="181" y="53"/>
                  </a:cxn>
                  <a:cxn ang="0">
                    <a:pos x="162" y="45"/>
                  </a:cxn>
                  <a:cxn ang="0">
                    <a:pos x="161" y="43"/>
                  </a:cxn>
                  <a:cxn ang="0">
                    <a:pos x="161" y="41"/>
                  </a:cxn>
                  <a:cxn ang="0">
                    <a:pos x="164" y="34"/>
                  </a:cxn>
                  <a:cxn ang="0">
                    <a:pos x="164" y="32"/>
                  </a:cxn>
                </a:cxnLst>
                <a:rect l="0" t="0" r="r" b="b"/>
                <a:pathLst>
                  <a:path w="187" h="98">
                    <a:moveTo>
                      <a:pt x="164" y="32"/>
                    </a:moveTo>
                    <a:lnTo>
                      <a:pt x="164" y="30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5" y="17"/>
                    </a:lnTo>
                    <a:lnTo>
                      <a:pt x="130" y="21"/>
                    </a:lnTo>
                    <a:lnTo>
                      <a:pt x="126" y="21"/>
                    </a:lnTo>
                    <a:lnTo>
                      <a:pt x="112" y="16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89" y="7"/>
                    </a:lnTo>
                    <a:lnTo>
                      <a:pt x="85" y="1"/>
                    </a:lnTo>
                    <a:lnTo>
                      <a:pt x="79" y="0"/>
                    </a:lnTo>
                    <a:lnTo>
                      <a:pt x="65" y="1"/>
                    </a:lnTo>
                    <a:lnTo>
                      <a:pt x="53" y="6"/>
                    </a:lnTo>
                    <a:lnTo>
                      <a:pt x="42" y="17"/>
                    </a:lnTo>
                    <a:lnTo>
                      <a:pt x="32" y="33"/>
                    </a:lnTo>
                    <a:lnTo>
                      <a:pt x="11" y="53"/>
                    </a:lnTo>
                    <a:lnTo>
                      <a:pt x="10" y="59"/>
                    </a:lnTo>
                    <a:lnTo>
                      <a:pt x="9" y="63"/>
                    </a:lnTo>
                    <a:lnTo>
                      <a:pt x="0" y="71"/>
                    </a:lnTo>
                    <a:lnTo>
                      <a:pt x="0" y="76"/>
                    </a:lnTo>
                    <a:lnTo>
                      <a:pt x="5" y="77"/>
                    </a:lnTo>
                    <a:lnTo>
                      <a:pt x="6" y="80"/>
                    </a:lnTo>
                    <a:lnTo>
                      <a:pt x="6" y="87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5" y="91"/>
                    </a:lnTo>
                    <a:lnTo>
                      <a:pt x="26" y="95"/>
                    </a:lnTo>
                    <a:lnTo>
                      <a:pt x="49" y="98"/>
                    </a:lnTo>
                    <a:lnTo>
                      <a:pt x="68" y="98"/>
                    </a:lnTo>
                    <a:lnTo>
                      <a:pt x="91" y="90"/>
                    </a:lnTo>
                    <a:lnTo>
                      <a:pt x="96" y="90"/>
                    </a:lnTo>
                    <a:lnTo>
                      <a:pt x="106" y="93"/>
                    </a:lnTo>
                    <a:lnTo>
                      <a:pt x="115" y="93"/>
                    </a:lnTo>
                    <a:lnTo>
                      <a:pt x="123" y="92"/>
                    </a:lnTo>
                    <a:lnTo>
                      <a:pt x="144" y="88"/>
                    </a:lnTo>
                    <a:lnTo>
                      <a:pt x="158" y="87"/>
                    </a:lnTo>
                    <a:lnTo>
                      <a:pt x="178" y="84"/>
                    </a:lnTo>
                    <a:lnTo>
                      <a:pt x="186" y="80"/>
                    </a:lnTo>
                    <a:lnTo>
                      <a:pt x="186" y="77"/>
                    </a:lnTo>
                    <a:lnTo>
                      <a:pt x="185" y="73"/>
                    </a:lnTo>
                    <a:lnTo>
                      <a:pt x="187" y="59"/>
                    </a:lnTo>
                    <a:lnTo>
                      <a:pt x="181" y="53"/>
                    </a:lnTo>
                    <a:lnTo>
                      <a:pt x="162" y="45"/>
                    </a:lnTo>
                    <a:lnTo>
                      <a:pt x="161" y="43"/>
                    </a:lnTo>
                    <a:lnTo>
                      <a:pt x="161" y="41"/>
                    </a:lnTo>
                    <a:lnTo>
                      <a:pt x="164" y="34"/>
                    </a:lnTo>
                    <a:lnTo>
                      <a:pt x="16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02"/>
              <p:cNvSpPr>
                <a:spLocks noChangeAspect="1"/>
              </p:cNvSpPr>
              <p:nvPr/>
            </p:nvSpPr>
            <p:spPr bwMode="gray">
              <a:xfrm>
                <a:off x="3394" y="2140"/>
                <a:ext cx="88" cy="49"/>
              </a:xfrm>
              <a:custGeom>
                <a:avLst/>
                <a:gdLst/>
                <a:ahLst/>
                <a:cxnLst>
                  <a:cxn ang="0">
                    <a:pos x="432" y="170"/>
                  </a:cxn>
                  <a:cxn ang="0">
                    <a:pos x="428" y="203"/>
                  </a:cxn>
                  <a:cxn ang="0">
                    <a:pos x="441" y="221"/>
                  </a:cxn>
                  <a:cxn ang="0">
                    <a:pos x="434" y="242"/>
                  </a:cxn>
                  <a:cxn ang="0">
                    <a:pos x="396" y="242"/>
                  </a:cxn>
                  <a:cxn ang="0">
                    <a:pos x="368" y="238"/>
                  </a:cxn>
                  <a:cxn ang="0">
                    <a:pos x="308" y="224"/>
                  </a:cxn>
                  <a:cxn ang="0">
                    <a:pos x="267" y="218"/>
                  </a:cxn>
                  <a:cxn ang="0">
                    <a:pos x="239" y="191"/>
                  </a:cxn>
                  <a:cxn ang="0">
                    <a:pos x="211" y="184"/>
                  </a:cxn>
                  <a:cxn ang="0">
                    <a:pos x="192" y="184"/>
                  </a:cxn>
                  <a:cxn ang="0">
                    <a:pos x="168" y="187"/>
                  </a:cxn>
                  <a:cxn ang="0">
                    <a:pos x="136" y="168"/>
                  </a:cxn>
                  <a:cxn ang="0">
                    <a:pos x="114" y="159"/>
                  </a:cxn>
                  <a:cxn ang="0">
                    <a:pos x="83" y="148"/>
                  </a:cxn>
                  <a:cxn ang="0">
                    <a:pos x="57" y="124"/>
                  </a:cxn>
                  <a:cxn ang="0">
                    <a:pos x="32" y="109"/>
                  </a:cxn>
                  <a:cxn ang="0">
                    <a:pos x="23" y="113"/>
                  </a:cxn>
                  <a:cxn ang="0">
                    <a:pos x="12" y="98"/>
                  </a:cxn>
                  <a:cxn ang="0">
                    <a:pos x="1" y="87"/>
                  </a:cxn>
                  <a:cxn ang="0">
                    <a:pos x="11" y="71"/>
                  </a:cxn>
                  <a:cxn ang="0">
                    <a:pos x="14" y="51"/>
                  </a:cxn>
                  <a:cxn ang="0">
                    <a:pos x="17" y="34"/>
                  </a:cxn>
                  <a:cxn ang="0">
                    <a:pos x="30" y="22"/>
                  </a:cxn>
                  <a:cxn ang="0">
                    <a:pos x="43" y="6"/>
                  </a:cxn>
                  <a:cxn ang="0">
                    <a:pos x="54" y="4"/>
                  </a:cxn>
                  <a:cxn ang="0">
                    <a:pos x="67" y="18"/>
                  </a:cxn>
                  <a:cxn ang="0">
                    <a:pos x="71" y="8"/>
                  </a:cxn>
                  <a:cxn ang="0">
                    <a:pos x="73" y="0"/>
                  </a:cxn>
                  <a:cxn ang="0">
                    <a:pos x="110" y="7"/>
                  </a:cxn>
                  <a:cxn ang="0">
                    <a:pos x="141" y="24"/>
                  </a:cxn>
                  <a:cxn ang="0">
                    <a:pos x="174" y="46"/>
                  </a:cxn>
                  <a:cxn ang="0">
                    <a:pos x="186" y="77"/>
                  </a:cxn>
                  <a:cxn ang="0">
                    <a:pos x="200" y="74"/>
                  </a:cxn>
                  <a:cxn ang="0">
                    <a:pos x="207" y="67"/>
                  </a:cxn>
                  <a:cxn ang="0">
                    <a:pos x="221" y="63"/>
                  </a:cxn>
                  <a:cxn ang="0">
                    <a:pos x="226" y="73"/>
                  </a:cxn>
                  <a:cxn ang="0">
                    <a:pos x="226" y="95"/>
                  </a:cxn>
                  <a:cxn ang="0">
                    <a:pos x="235" y="101"/>
                  </a:cxn>
                  <a:cxn ang="0">
                    <a:pos x="251" y="104"/>
                  </a:cxn>
                  <a:cxn ang="0">
                    <a:pos x="272" y="106"/>
                  </a:cxn>
                  <a:cxn ang="0">
                    <a:pos x="277" y="117"/>
                  </a:cxn>
                  <a:cxn ang="0">
                    <a:pos x="301" y="131"/>
                  </a:cxn>
                  <a:cxn ang="0">
                    <a:pos x="315" y="142"/>
                  </a:cxn>
                  <a:cxn ang="0">
                    <a:pos x="329" y="149"/>
                  </a:cxn>
                  <a:cxn ang="0">
                    <a:pos x="344" y="149"/>
                  </a:cxn>
                  <a:cxn ang="0">
                    <a:pos x="356" y="144"/>
                  </a:cxn>
                  <a:cxn ang="0">
                    <a:pos x="377" y="151"/>
                  </a:cxn>
                  <a:cxn ang="0">
                    <a:pos x="398" y="158"/>
                  </a:cxn>
                  <a:cxn ang="0">
                    <a:pos x="422" y="159"/>
                  </a:cxn>
                  <a:cxn ang="0">
                    <a:pos x="439" y="151"/>
                  </a:cxn>
                </a:cxnLst>
                <a:rect l="0" t="0" r="r" b="b"/>
                <a:pathLst>
                  <a:path w="441" h="244">
                    <a:moveTo>
                      <a:pt x="439" y="151"/>
                    </a:moveTo>
                    <a:lnTo>
                      <a:pt x="436" y="158"/>
                    </a:lnTo>
                    <a:lnTo>
                      <a:pt x="432" y="170"/>
                    </a:lnTo>
                    <a:lnTo>
                      <a:pt x="433" y="185"/>
                    </a:lnTo>
                    <a:lnTo>
                      <a:pt x="432" y="199"/>
                    </a:lnTo>
                    <a:lnTo>
                      <a:pt x="428" y="203"/>
                    </a:lnTo>
                    <a:lnTo>
                      <a:pt x="428" y="207"/>
                    </a:lnTo>
                    <a:lnTo>
                      <a:pt x="436" y="211"/>
                    </a:lnTo>
                    <a:lnTo>
                      <a:pt x="441" y="221"/>
                    </a:lnTo>
                    <a:lnTo>
                      <a:pt x="441" y="228"/>
                    </a:lnTo>
                    <a:lnTo>
                      <a:pt x="434" y="239"/>
                    </a:lnTo>
                    <a:lnTo>
                      <a:pt x="434" y="242"/>
                    </a:lnTo>
                    <a:lnTo>
                      <a:pt x="422" y="240"/>
                    </a:lnTo>
                    <a:lnTo>
                      <a:pt x="411" y="243"/>
                    </a:lnTo>
                    <a:lnTo>
                      <a:pt x="396" y="242"/>
                    </a:lnTo>
                    <a:lnTo>
                      <a:pt x="388" y="244"/>
                    </a:lnTo>
                    <a:lnTo>
                      <a:pt x="378" y="239"/>
                    </a:lnTo>
                    <a:lnTo>
                      <a:pt x="368" y="238"/>
                    </a:lnTo>
                    <a:lnTo>
                      <a:pt x="362" y="238"/>
                    </a:lnTo>
                    <a:lnTo>
                      <a:pt x="315" y="230"/>
                    </a:lnTo>
                    <a:lnTo>
                      <a:pt x="308" y="224"/>
                    </a:lnTo>
                    <a:lnTo>
                      <a:pt x="299" y="221"/>
                    </a:lnTo>
                    <a:lnTo>
                      <a:pt x="287" y="222"/>
                    </a:lnTo>
                    <a:lnTo>
                      <a:pt x="267" y="218"/>
                    </a:lnTo>
                    <a:lnTo>
                      <a:pt x="255" y="210"/>
                    </a:lnTo>
                    <a:lnTo>
                      <a:pt x="249" y="205"/>
                    </a:lnTo>
                    <a:lnTo>
                      <a:pt x="239" y="191"/>
                    </a:lnTo>
                    <a:lnTo>
                      <a:pt x="232" y="187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08" y="187"/>
                    </a:lnTo>
                    <a:lnTo>
                      <a:pt x="202" y="186"/>
                    </a:lnTo>
                    <a:lnTo>
                      <a:pt x="192" y="184"/>
                    </a:lnTo>
                    <a:lnTo>
                      <a:pt x="183" y="183"/>
                    </a:lnTo>
                    <a:lnTo>
                      <a:pt x="173" y="187"/>
                    </a:lnTo>
                    <a:lnTo>
                      <a:pt x="168" y="187"/>
                    </a:lnTo>
                    <a:lnTo>
                      <a:pt x="148" y="183"/>
                    </a:lnTo>
                    <a:lnTo>
                      <a:pt x="138" y="170"/>
                    </a:lnTo>
                    <a:lnTo>
                      <a:pt x="136" y="168"/>
                    </a:lnTo>
                    <a:lnTo>
                      <a:pt x="127" y="167"/>
                    </a:lnTo>
                    <a:lnTo>
                      <a:pt x="124" y="167"/>
                    </a:lnTo>
                    <a:lnTo>
                      <a:pt x="114" y="159"/>
                    </a:lnTo>
                    <a:lnTo>
                      <a:pt x="103" y="154"/>
                    </a:lnTo>
                    <a:lnTo>
                      <a:pt x="93" y="153"/>
                    </a:lnTo>
                    <a:lnTo>
                      <a:pt x="83" y="148"/>
                    </a:lnTo>
                    <a:lnTo>
                      <a:pt x="78" y="144"/>
                    </a:lnTo>
                    <a:lnTo>
                      <a:pt x="66" y="130"/>
                    </a:lnTo>
                    <a:lnTo>
                      <a:pt x="57" y="124"/>
                    </a:lnTo>
                    <a:lnTo>
                      <a:pt x="49" y="120"/>
                    </a:lnTo>
                    <a:lnTo>
                      <a:pt x="45" y="116"/>
                    </a:lnTo>
                    <a:lnTo>
                      <a:pt x="32" y="109"/>
                    </a:lnTo>
                    <a:lnTo>
                      <a:pt x="28" y="109"/>
                    </a:lnTo>
                    <a:lnTo>
                      <a:pt x="28" y="113"/>
                    </a:lnTo>
                    <a:lnTo>
                      <a:pt x="23" y="113"/>
                    </a:lnTo>
                    <a:lnTo>
                      <a:pt x="18" y="109"/>
                    </a:lnTo>
                    <a:lnTo>
                      <a:pt x="17" y="103"/>
                    </a:lnTo>
                    <a:lnTo>
                      <a:pt x="12" y="98"/>
                    </a:lnTo>
                    <a:lnTo>
                      <a:pt x="1" y="97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1"/>
                    </a:lnTo>
                    <a:lnTo>
                      <a:pt x="14" y="67"/>
                    </a:lnTo>
                    <a:lnTo>
                      <a:pt x="11" y="58"/>
                    </a:lnTo>
                    <a:lnTo>
                      <a:pt x="14" y="51"/>
                    </a:lnTo>
                    <a:lnTo>
                      <a:pt x="19" y="45"/>
                    </a:lnTo>
                    <a:lnTo>
                      <a:pt x="17" y="38"/>
                    </a:lnTo>
                    <a:lnTo>
                      <a:pt x="17" y="34"/>
                    </a:lnTo>
                    <a:lnTo>
                      <a:pt x="21" y="29"/>
                    </a:lnTo>
                    <a:lnTo>
                      <a:pt x="27" y="29"/>
                    </a:lnTo>
                    <a:lnTo>
                      <a:pt x="30" y="22"/>
                    </a:lnTo>
                    <a:lnTo>
                      <a:pt x="38" y="17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9" y="11"/>
                    </a:lnTo>
                    <a:lnTo>
                      <a:pt x="67" y="18"/>
                    </a:lnTo>
                    <a:lnTo>
                      <a:pt x="68" y="14"/>
                    </a:lnTo>
                    <a:lnTo>
                      <a:pt x="67" y="12"/>
                    </a:lnTo>
                    <a:lnTo>
                      <a:pt x="71" y="8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3" y="0"/>
                    </a:lnTo>
                    <a:lnTo>
                      <a:pt x="89" y="2"/>
                    </a:lnTo>
                    <a:lnTo>
                      <a:pt x="92" y="3"/>
                    </a:lnTo>
                    <a:lnTo>
                      <a:pt x="110" y="7"/>
                    </a:lnTo>
                    <a:lnTo>
                      <a:pt x="130" y="13"/>
                    </a:lnTo>
                    <a:lnTo>
                      <a:pt x="135" y="15"/>
                    </a:lnTo>
                    <a:lnTo>
                      <a:pt x="141" y="24"/>
                    </a:lnTo>
                    <a:lnTo>
                      <a:pt x="151" y="33"/>
                    </a:lnTo>
                    <a:lnTo>
                      <a:pt x="163" y="36"/>
                    </a:lnTo>
                    <a:lnTo>
                      <a:pt x="174" y="46"/>
                    </a:lnTo>
                    <a:lnTo>
                      <a:pt x="181" y="55"/>
                    </a:lnTo>
                    <a:lnTo>
                      <a:pt x="184" y="72"/>
                    </a:lnTo>
                    <a:lnTo>
                      <a:pt x="186" y="77"/>
                    </a:lnTo>
                    <a:lnTo>
                      <a:pt x="192" y="79"/>
                    </a:lnTo>
                    <a:lnTo>
                      <a:pt x="196" y="79"/>
                    </a:lnTo>
                    <a:lnTo>
                      <a:pt x="200" y="74"/>
                    </a:lnTo>
                    <a:lnTo>
                      <a:pt x="204" y="73"/>
                    </a:lnTo>
                    <a:lnTo>
                      <a:pt x="207" y="70"/>
                    </a:lnTo>
                    <a:lnTo>
                      <a:pt x="207" y="67"/>
                    </a:lnTo>
                    <a:lnTo>
                      <a:pt x="211" y="63"/>
                    </a:lnTo>
                    <a:lnTo>
                      <a:pt x="215" y="65"/>
                    </a:lnTo>
                    <a:lnTo>
                      <a:pt x="221" y="63"/>
                    </a:lnTo>
                    <a:lnTo>
                      <a:pt x="227" y="65"/>
                    </a:lnTo>
                    <a:lnTo>
                      <a:pt x="229" y="67"/>
                    </a:lnTo>
                    <a:lnTo>
                      <a:pt x="226" y="73"/>
                    </a:lnTo>
                    <a:lnTo>
                      <a:pt x="227" y="79"/>
                    </a:lnTo>
                    <a:lnTo>
                      <a:pt x="224" y="92"/>
                    </a:lnTo>
                    <a:lnTo>
                      <a:pt x="226" y="95"/>
                    </a:lnTo>
                    <a:lnTo>
                      <a:pt x="231" y="93"/>
                    </a:lnTo>
                    <a:lnTo>
                      <a:pt x="233" y="98"/>
                    </a:lnTo>
                    <a:lnTo>
                      <a:pt x="235" y="101"/>
                    </a:lnTo>
                    <a:lnTo>
                      <a:pt x="240" y="101"/>
                    </a:lnTo>
                    <a:lnTo>
                      <a:pt x="245" y="105"/>
                    </a:lnTo>
                    <a:lnTo>
                      <a:pt x="251" y="104"/>
                    </a:lnTo>
                    <a:lnTo>
                      <a:pt x="259" y="106"/>
                    </a:lnTo>
                    <a:lnTo>
                      <a:pt x="267" y="108"/>
                    </a:lnTo>
                    <a:lnTo>
                      <a:pt x="272" y="106"/>
                    </a:lnTo>
                    <a:lnTo>
                      <a:pt x="277" y="103"/>
                    </a:lnTo>
                    <a:lnTo>
                      <a:pt x="280" y="104"/>
                    </a:lnTo>
                    <a:lnTo>
                      <a:pt x="277" y="117"/>
                    </a:lnTo>
                    <a:lnTo>
                      <a:pt x="278" y="124"/>
                    </a:lnTo>
                    <a:lnTo>
                      <a:pt x="293" y="133"/>
                    </a:lnTo>
                    <a:lnTo>
                      <a:pt x="301" y="131"/>
                    </a:lnTo>
                    <a:lnTo>
                      <a:pt x="308" y="132"/>
                    </a:lnTo>
                    <a:lnTo>
                      <a:pt x="314" y="138"/>
                    </a:lnTo>
                    <a:lnTo>
                      <a:pt x="315" y="142"/>
                    </a:lnTo>
                    <a:lnTo>
                      <a:pt x="319" y="148"/>
                    </a:lnTo>
                    <a:lnTo>
                      <a:pt x="323" y="151"/>
                    </a:lnTo>
                    <a:lnTo>
                      <a:pt x="329" y="149"/>
                    </a:lnTo>
                    <a:lnTo>
                      <a:pt x="333" y="147"/>
                    </a:lnTo>
                    <a:lnTo>
                      <a:pt x="339" y="151"/>
                    </a:lnTo>
                    <a:lnTo>
                      <a:pt x="344" y="149"/>
                    </a:lnTo>
                    <a:lnTo>
                      <a:pt x="350" y="152"/>
                    </a:lnTo>
                    <a:lnTo>
                      <a:pt x="352" y="151"/>
                    </a:lnTo>
                    <a:lnTo>
                      <a:pt x="356" y="144"/>
                    </a:lnTo>
                    <a:lnTo>
                      <a:pt x="361" y="143"/>
                    </a:lnTo>
                    <a:lnTo>
                      <a:pt x="369" y="144"/>
                    </a:lnTo>
                    <a:lnTo>
                      <a:pt x="377" y="151"/>
                    </a:lnTo>
                    <a:lnTo>
                      <a:pt x="387" y="153"/>
                    </a:lnTo>
                    <a:lnTo>
                      <a:pt x="394" y="157"/>
                    </a:lnTo>
                    <a:lnTo>
                      <a:pt x="398" y="158"/>
                    </a:lnTo>
                    <a:lnTo>
                      <a:pt x="405" y="156"/>
                    </a:lnTo>
                    <a:lnTo>
                      <a:pt x="419" y="159"/>
                    </a:lnTo>
                    <a:lnTo>
                      <a:pt x="422" y="159"/>
                    </a:lnTo>
                    <a:lnTo>
                      <a:pt x="428" y="151"/>
                    </a:lnTo>
                    <a:lnTo>
                      <a:pt x="436" y="149"/>
                    </a:lnTo>
                    <a:lnTo>
                      <a:pt x="439" y="15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03"/>
              <p:cNvSpPr>
                <a:spLocks noChangeAspect="1"/>
              </p:cNvSpPr>
              <p:nvPr/>
            </p:nvSpPr>
            <p:spPr bwMode="gray">
              <a:xfrm>
                <a:off x="3479" y="2187"/>
                <a:ext cx="52" cy="67"/>
              </a:xfrm>
              <a:custGeom>
                <a:avLst/>
                <a:gdLst/>
                <a:ahLst/>
                <a:cxnLst>
                  <a:cxn ang="0">
                    <a:pos x="241" y="337"/>
                  </a:cxn>
                  <a:cxn ang="0">
                    <a:pos x="226" y="291"/>
                  </a:cxn>
                  <a:cxn ang="0">
                    <a:pos x="221" y="257"/>
                  </a:cxn>
                  <a:cxn ang="0">
                    <a:pos x="198" y="225"/>
                  </a:cxn>
                  <a:cxn ang="0">
                    <a:pos x="174" y="230"/>
                  </a:cxn>
                  <a:cxn ang="0">
                    <a:pos x="161" y="215"/>
                  </a:cxn>
                  <a:cxn ang="0">
                    <a:pos x="153" y="227"/>
                  </a:cxn>
                  <a:cxn ang="0">
                    <a:pos x="149" y="246"/>
                  </a:cxn>
                  <a:cxn ang="0">
                    <a:pos x="129" y="283"/>
                  </a:cxn>
                  <a:cxn ang="0">
                    <a:pos x="115" y="267"/>
                  </a:cxn>
                  <a:cxn ang="0">
                    <a:pos x="108" y="279"/>
                  </a:cxn>
                  <a:cxn ang="0">
                    <a:pos x="96" y="280"/>
                  </a:cxn>
                  <a:cxn ang="0">
                    <a:pos x="80" y="284"/>
                  </a:cxn>
                  <a:cxn ang="0">
                    <a:pos x="75" y="286"/>
                  </a:cxn>
                  <a:cxn ang="0">
                    <a:pos x="69" y="291"/>
                  </a:cxn>
                  <a:cxn ang="0">
                    <a:pos x="58" y="292"/>
                  </a:cxn>
                  <a:cxn ang="0">
                    <a:pos x="53" y="273"/>
                  </a:cxn>
                  <a:cxn ang="0">
                    <a:pos x="49" y="258"/>
                  </a:cxn>
                  <a:cxn ang="0">
                    <a:pos x="48" y="241"/>
                  </a:cxn>
                  <a:cxn ang="0">
                    <a:pos x="40" y="227"/>
                  </a:cxn>
                  <a:cxn ang="0">
                    <a:pos x="42" y="215"/>
                  </a:cxn>
                  <a:cxn ang="0">
                    <a:pos x="42" y="195"/>
                  </a:cxn>
                  <a:cxn ang="0">
                    <a:pos x="38" y="179"/>
                  </a:cxn>
                  <a:cxn ang="0">
                    <a:pos x="32" y="165"/>
                  </a:cxn>
                  <a:cxn ang="0">
                    <a:pos x="36" y="133"/>
                  </a:cxn>
                  <a:cxn ang="0">
                    <a:pos x="21" y="118"/>
                  </a:cxn>
                  <a:cxn ang="0">
                    <a:pos x="1" y="109"/>
                  </a:cxn>
                  <a:cxn ang="0">
                    <a:pos x="1" y="98"/>
                  </a:cxn>
                  <a:cxn ang="0">
                    <a:pos x="13" y="89"/>
                  </a:cxn>
                  <a:cxn ang="0">
                    <a:pos x="22" y="78"/>
                  </a:cxn>
                  <a:cxn ang="0">
                    <a:pos x="42" y="68"/>
                  </a:cxn>
                  <a:cxn ang="0">
                    <a:pos x="39" y="60"/>
                  </a:cxn>
                  <a:cxn ang="0">
                    <a:pos x="17" y="57"/>
                  </a:cxn>
                  <a:cxn ang="0">
                    <a:pos x="11" y="39"/>
                  </a:cxn>
                  <a:cxn ang="0">
                    <a:pos x="28" y="3"/>
                  </a:cxn>
                  <a:cxn ang="0">
                    <a:pos x="42" y="17"/>
                  </a:cxn>
                  <a:cxn ang="0">
                    <a:pos x="49" y="17"/>
                  </a:cxn>
                  <a:cxn ang="0">
                    <a:pos x="59" y="8"/>
                  </a:cxn>
                  <a:cxn ang="0">
                    <a:pos x="69" y="31"/>
                  </a:cxn>
                  <a:cxn ang="0">
                    <a:pos x="82" y="33"/>
                  </a:cxn>
                  <a:cxn ang="0">
                    <a:pos x="93" y="23"/>
                  </a:cxn>
                  <a:cxn ang="0">
                    <a:pos x="101" y="62"/>
                  </a:cxn>
                  <a:cxn ang="0">
                    <a:pos x="118" y="75"/>
                  </a:cxn>
                  <a:cxn ang="0">
                    <a:pos x="166" y="76"/>
                  </a:cxn>
                  <a:cxn ang="0">
                    <a:pos x="203" y="76"/>
                  </a:cxn>
                  <a:cxn ang="0">
                    <a:pos x="242" y="86"/>
                  </a:cxn>
                  <a:cxn ang="0">
                    <a:pos x="231" y="96"/>
                  </a:cxn>
                  <a:cxn ang="0">
                    <a:pos x="214" y="124"/>
                  </a:cxn>
                  <a:cxn ang="0">
                    <a:pos x="192" y="140"/>
                  </a:cxn>
                  <a:cxn ang="0">
                    <a:pos x="176" y="157"/>
                  </a:cxn>
                  <a:cxn ang="0">
                    <a:pos x="184" y="193"/>
                  </a:cxn>
                  <a:cxn ang="0">
                    <a:pos x="199" y="204"/>
                  </a:cxn>
                  <a:cxn ang="0">
                    <a:pos x="211" y="202"/>
                  </a:cxn>
                  <a:cxn ang="0">
                    <a:pos x="228" y="166"/>
                  </a:cxn>
                  <a:cxn ang="0">
                    <a:pos x="241" y="181"/>
                  </a:cxn>
                  <a:cxn ang="0">
                    <a:pos x="249" y="206"/>
                  </a:cxn>
                  <a:cxn ang="0">
                    <a:pos x="258" y="243"/>
                  </a:cxn>
                  <a:cxn ang="0">
                    <a:pos x="260" y="279"/>
                  </a:cxn>
                  <a:cxn ang="0">
                    <a:pos x="250" y="305"/>
                  </a:cxn>
                  <a:cxn ang="0">
                    <a:pos x="243" y="318"/>
                  </a:cxn>
                </a:cxnLst>
                <a:rect l="0" t="0" r="r" b="b"/>
                <a:pathLst>
                  <a:path w="262" h="337">
                    <a:moveTo>
                      <a:pt x="243" y="335"/>
                    </a:moveTo>
                    <a:lnTo>
                      <a:pt x="241" y="337"/>
                    </a:lnTo>
                    <a:lnTo>
                      <a:pt x="233" y="319"/>
                    </a:lnTo>
                    <a:lnTo>
                      <a:pt x="226" y="291"/>
                    </a:lnTo>
                    <a:lnTo>
                      <a:pt x="225" y="276"/>
                    </a:lnTo>
                    <a:lnTo>
                      <a:pt x="221" y="257"/>
                    </a:lnTo>
                    <a:lnTo>
                      <a:pt x="204" y="230"/>
                    </a:lnTo>
                    <a:lnTo>
                      <a:pt x="198" y="225"/>
                    </a:lnTo>
                    <a:lnTo>
                      <a:pt x="187" y="229"/>
                    </a:lnTo>
                    <a:lnTo>
                      <a:pt x="174" y="230"/>
                    </a:lnTo>
                    <a:lnTo>
                      <a:pt x="166" y="225"/>
                    </a:lnTo>
                    <a:lnTo>
                      <a:pt x="161" y="215"/>
                    </a:lnTo>
                    <a:lnTo>
                      <a:pt x="157" y="218"/>
                    </a:lnTo>
                    <a:lnTo>
                      <a:pt x="153" y="227"/>
                    </a:lnTo>
                    <a:lnTo>
                      <a:pt x="146" y="234"/>
                    </a:lnTo>
                    <a:lnTo>
                      <a:pt x="149" y="246"/>
                    </a:lnTo>
                    <a:lnTo>
                      <a:pt x="149" y="257"/>
                    </a:lnTo>
                    <a:lnTo>
                      <a:pt x="129" y="283"/>
                    </a:lnTo>
                    <a:lnTo>
                      <a:pt x="125" y="280"/>
                    </a:lnTo>
                    <a:lnTo>
                      <a:pt x="115" y="267"/>
                    </a:lnTo>
                    <a:lnTo>
                      <a:pt x="110" y="274"/>
                    </a:lnTo>
                    <a:lnTo>
                      <a:pt x="108" y="279"/>
                    </a:lnTo>
                    <a:lnTo>
                      <a:pt x="99" y="288"/>
                    </a:lnTo>
                    <a:lnTo>
                      <a:pt x="96" y="280"/>
                    </a:lnTo>
                    <a:lnTo>
                      <a:pt x="91" y="285"/>
                    </a:lnTo>
                    <a:lnTo>
                      <a:pt x="80" y="284"/>
                    </a:lnTo>
                    <a:lnTo>
                      <a:pt x="79" y="289"/>
                    </a:lnTo>
                    <a:lnTo>
                      <a:pt x="75" y="286"/>
                    </a:lnTo>
                    <a:lnTo>
                      <a:pt x="71" y="288"/>
                    </a:lnTo>
                    <a:lnTo>
                      <a:pt x="69" y="291"/>
                    </a:lnTo>
                    <a:lnTo>
                      <a:pt x="65" y="294"/>
                    </a:lnTo>
                    <a:lnTo>
                      <a:pt x="58" y="292"/>
                    </a:lnTo>
                    <a:lnTo>
                      <a:pt x="51" y="279"/>
                    </a:lnTo>
                    <a:lnTo>
                      <a:pt x="53" y="273"/>
                    </a:lnTo>
                    <a:lnTo>
                      <a:pt x="51" y="269"/>
                    </a:lnTo>
                    <a:lnTo>
                      <a:pt x="49" y="258"/>
                    </a:lnTo>
                    <a:lnTo>
                      <a:pt x="50" y="251"/>
                    </a:lnTo>
                    <a:lnTo>
                      <a:pt x="48" y="241"/>
                    </a:lnTo>
                    <a:lnTo>
                      <a:pt x="43" y="236"/>
                    </a:lnTo>
                    <a:lnTo>
                      <a:pt x="40" y="227"/>
                    </a:lnTo>
                    <a:lnTo>
                      <a:pt x="40" y="218"/>
                    </a:lnTo>
                    <a:lnTo>
                      <a:pt x="42" y="215"/>
                    </a:lnTo>
                    <a:lnTo>
                      <a:pt x="43" y="199"/>
                    </a:lnTo>
                    <a:lnTo>
                      <a:pt x="42" y="195"/>
                    </a:lnTo>
                    <a:lnTo>
                      <a:pt x="38" y="194"/>
                    </a:lnTo>
                    <a:lnTo>
                      <a:pt x="38" y="179"/>
                    </a:lnTo>
                    <a:lnTo>
                      <a:pt x="32" y="173"/>
                    </a:lnTo>
                    <a:lnTo>
                      <a:pt x="32" y="165"/>
                    </a:lnTo>
                    <a:lnTo>
                      <a:pt x="34" y="154"/>
                    </a:lnTo>
                    <a:lnTo>
                      <a:pt x="36" y="133"/>
                    </a:lnTo>
                    <a:lnTo>
                      <a:pt x="27" y="123"/>
                    </a:lnTo>
                    <a:lnTo>
                      <a:pt x="21" y="118"/>
                    </a:lnTo>
                    <a:lnTo>
                      <a:pt x="10" y="113"/>
                    </a:lnTo>
                    <a:lnTo>
                      <a:pt x="1" y="109"/>
                    </a:lnTo>
                    <a:lnTo>
                      <a:pt x="0" y="103"/>
                    </a:lnTo>
                    <a:lnTo>
                      <a:pt x="1" y="98"/>
                    </a:lnTo>
                    <a:lnTo>
                      <a:pt x="6" y="90"/>
                    </a:lnTo>
                    <a:lnTo>
                      <a:pt x="13" y="89"/>
                    </a:lnTo>
                    <a:lnTo>
                      <a:pt x="20" y="85"/>
                    </a:lnTo>
                    <a:lnTo>
                      <a:pt x="22" y="78"/>
                    </a:lnTo>
                    <a:lnTo>
                      <a:pt x="42" y="76"/>
                    </a:lnTo>
                    <a:lnTo>
                      <a:pt x="42" y="68"/>
                    </a:lnTo>
                    <a:lnTo>
                      <a:pt x="38" y="64"/>
                    </a:lnTo>
                    <a:lnTo>
                      <a:pt x="39" y="60"/>
                    </a:lnTo>
                    <a:lnTo>
                      <a:pt x="24" y="62"/>
                    </a:lnTo>
                    <a:lnTo>
                      <a:pt x="17" y="57"/>
                    </a:lnTo>
                    <a:lnTo>
                      <a:pt x="15" y="43"/>
                    </a:lnTo>
                    <a:lnTo>
                      <a:pt x="11" y="39"/>
                    </a:lnTo>
                    <a:lnTo>
                      <a:pt x="26" y="1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42" y="17"/>
                    </a:lnTo>
                    <a:lnTo>
                      <a:pt x="48" y="25"/>
                    </a:lnTo>
                    <a:lnTo>
                      <a:pt x="49" y="17"/>
                    </a:lnTo>
                    <a:lnTo>
                      <a:pt x="53" y="5"/>
                    </a:lnTo>
                    <a:lnTo>
                      <a:pt x="59" y="8"/>
                    </a:lnTo>
                    <a:lnTo>
                      <a:pt x="61" y="22"/>
                    </a:lnTo>
                    <a:lnTo>
                      <a:pt x="69" y="31"/>
                    </a:lnTo>
                    <a:lnTo>
                      <a:pt x="74" y="27"/>
                    </a:lnTo>
                    <a:lnTo>
                      <a:pt x="82" y="33"/>
                    </a:lnTo>
                    <a:lnTo>
                      <a:pt x="91" y="19"/>
                    </a:lnTo>
                    <a:lnTo>
                      <a:pt x="93" y="23"/>
                    </a:lnTo>
                    <a:lnTo>
                      <a:pt x="96" y="43"/>
                    </a:lnTo>
                    <a:lnTo>
                      <a:pt x="101" y="62"/>
                    </a:lnTo>
                    <a:lnTo>
                      <a:pt x="107" y="70"/>
                    </a:lnTo>
                    <a:lnTo>
                      <a:pt x="118" y="75"/>
                    </a:lnTo>
                    <a:lnTo>
                      <a:pt x="162" y="79"/>
                    </a:lnTo>
                    <a:lnTo>
                      <a:pt x="166" y="76"/>
                    </a:lnTo>
                    <a:lnTo>
                      <a:pt x="180" y="74"/>
                    </a:lnTo>
                    <a:lnTo>
                      <a:pt x="203" y="76"/>
                    </a:lnTo>
                    <a:lnTo>
                      <a:pt x="227" y="80"/>
                    </a:lnTo>
                    <a:lnTo>
                      <a:pt x="242" y="86"/>
                    </a:lnTo>
                    <a:lnTo>
                      <a:pt x="239" y="91"/>
                    </a:lnTo>
                    <a:lnTo>
                      <a:pt x="231" y="96"/>
                    </a:lnTo>
                    <a:lnTo>
                      <a:pt x="226" y="109"/>
                    </a:lnTo>
                    <a:lnTo>
                      <a:pt x="214" y="124"/>
                    </a:lnTo>
                    <a:lnTo>
                      <a:pt x="203" y="134"/>
                    </a:lnTo>
                    <a:lnTo>
                      <a:pt x="192" y="140"/>
                    </a:lnTo>
                    <a:lnTo>
                      <a:pt x="178" y="149"/>
                    </a:lnTo>
                    <a:lnTo>
                      <a:pt x="176" y="157"/>
                    </a:lnTo>
                    <a:lnTo>
                      <a:pt x="177" y="173"/>
                    </a:lnTo>
                    <a:lnTo>
                      <a:pt x="184" y="193"/>
                    </a:lnTo>
                    <a:lnTo>
                      <a:pt x="194" y="194"/>
                    </a:lnTo>
                    <a:lnTo>
                      <a:pt x="199" y="204"/>
                    </a:lnTo>
                    <a:lnTo>
                      <a:pt x="206" y="210"/>
                    </a:lnTo>
                    <a:lnTo>
                      <a:pt x="211" y="202"/>
                    </a:lnTo>
                    <a:lnTo>
                      <a:pt x="217" y="181"/>
                    </a:lnTo>
                    <a:lnTo>
                      <a:pt x="228" y="166"/>
                    </a:lnTo>
                    <a:lnTo>
                      <a:pt x="233" y="167"/>
                    </a:lnTo>
                    <a:lnTo>
                      <a:pt x="241" y="181"/>
                    </a:lnTo>
                    <a:lnTo>
                      <a:pt x="246" y="198"/>
                    </a:lnTo>
                    <a:lnTo>
                      <a:pt x="249" y="206"/>
                    </a:lnTo>
                    <a:lnTo>
                      <a:pt x="252" y="215"/>
                    </a:lnTo>
                    <a:lnTo>
                      <a:pt x="258" y="243"/>
                    </a:lnTo>
                    <a:lnTo>
                      <a:pt x="262" y="276"/>
                    </a:lnTo>
                    <a:lnTo>
                      <a:pt x="260" y="279"/>
                    </a:lnTo>
                    <a:lnTo>
                      <a:pt x="262" y="308"/>
                    </a:lnTo>
                    <a:lnTo>
                      <a:pt x="250" y="305"/>
                    </a:lnTo>
                    <a:lnTo>
                      <a:pt x="244" y="310"/>
                    </a:lnTo>
                    <a:lnTo>
                      <a:pt x="243" y="318"/>
                    </a:lnTo>
                    <a:lnTo>
                      <a:pt x="243" y="3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104"/>
              <p:cNvSpPr>
                <a:spLocks noChangeAspect="1"/>
              </p:cNvSpPr>
              <p:nvPr/>
            </p:nvSpPr>
            <p:spPr bwMode="gray">
              <a:xfrm>
                <a:off x="3390" y="2379"/>
                <a:ext cx="23" cy="4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3" y="4"/>
                  </a:cxn>
                  <a:cxn ang="0">
                    <a:pos x="19" y="9"/>
                  </a:cxn>
                  <a:cxn ang="0">
                    <a:pos x="28" y="12"/>
                  </a:cxn>
                  <a:cxn ang="0">
                    <a:pos x="33" y="19"/>
                  </a:cxn>
                  <a:cxn ang="0">
                    <a:pos x="28" y="19"/>
                  </a:cxn>
                  <a:cxn ang="0">
                    <a:pos x="22" y="25"/>
                  </a:cxn>
                  <a:cxn ang="0">
                    <a:pos x="19" y="38"/>
                  </a:cxn>
                  <a:cxn ang="0">
                    <a:pos x="13" y="47"/>
                  </a:cxn>
                  <a:cxn ang="0">
                    <a:pos x="7" y="95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111"/>
                  </a:cxn>
                  <a:cxn ang="0">
                    <a:pos x="7" y="166"/>
                  </a:cxn>
                  <a:cxn ang="0">
                    <a:pos x="11" y="182"/>
                  </a:cxn>
                  <a:cxn ang="0">
                    <a:pos x="19" y="198"/>
                  </a:cxn>
                  <a:cxn ang="0">
                    <a:pos x="29" y="209"/>
                  </a:cxn>
                  <a:cxn ang="0">
                    <a:pos x="45" y="211"/>
                  </a:cxn>
                  <a:cxn ang="0">
                    <a:pos x="59" y="211"/>
                  </a:cxn>
                  <a:cxn ang="0">
                    <a:pos x="86" y="197"/>
                  </a:cxn>
                  <a:cxn ang="0">
                    <a:pos x="100" y="187"/>
                  </a:cxn>
                  <a:cxn ang="0">
                    <a:pos x="113" y="170"/>
                  </a:cxn>
                  <a:cxn ang="0">
                    <a:pos x="115" y="145"/>
                  </a:cxn>
                  <a:cxn ang="0">
                    <a:pos x="116" y="125"/>
                  </a:cxn>
                  <a:cxn ang="0">
                    <a:pos x="115" y="117"/>
                  </a:cxn>
                  <a:cxn ang="0">
                    <a:pos x="108" y="114"/>
                  </a:cxn>
                  <a:cxn ang="0">
                    <a:pos x="98" y="87"/>
                  </a:cxn>
                  <a:cxn ang="0">
                    <a:pos x="92" y="75"/>
                  </a:cxn>
                  <a:cxn ang="0">
                    <a:pos x="86" y="69"/>
                  </a:cxn>
                  <a:cxn ang="0">
                    <a:pos x="83" y="62"/>
                  </a:cxn>
                  <a:cxn ang="0">
                    <a:pos x="80" y="55"/>
                  </a:cxn>
                  <a:cxn ang="0">
                    <a:pos x="67" y="44"/>
                  </a:cxn>
                  <a:cxn ang="0">
                    <a:pos x="64" y="33"/>
                  </a:cxn>
                  <a:cxn ang="0">
                    <a:pos x="45" y="12"/>
                  </a:cxn>
                  <a:cxn ang="0">
                    <a:pos x="35" y="4"/>
                  </a:cxn>
                  <a:cxn ang="0">
                    <a:pos x="27" y="0"/>
                  </a:cxn>
                  <a:cxn ang="0">
                    <a:pos x="18" y="0"/>
                  </a:cxn>
                </a:cxnLst>
                <a:rect l="0" t="0" r="r" b="b"/>
                <a:pathLst>
                  <a:path w="116" h="211">
                    <a:moveTo>
                      <a:pt x="18" y="0"/>
                    </a:moveTo>
                    <a:lnTo>
                      <a:pt x="13" y="4"/>
                    </a:lnTo>
                    <a:lnTo>
                      <a:pt x="19" y="9"/>
                    </a:lnTo>
                    <a:lnTo>
                      <a:pt x="28" y="12"/>
                    </a:lnTo>
                    <a:lnTo>
                      <a:pt x="33" y="19"/>
                    </a:lnTo>
                    <a:lnTo>
                      <a:pt x="28" y="19"/>
                    </a:lnTo>
                    <a:lnTo>
                      <a:pt x="22" y="25"/>
                    </a:lnTo>
                    <a:lnTo>
                      <a:pt x="19" y="38"/>
                    </a:lnTo>
                    <a:lnTo>
                      <a:pt x="13" y="47"/>
                    </a:lnTo>
                    <a:lnTo>
                      <a:pt x="7" y="95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7" y="166"/>
                    </a:lnTo>
                    <a:lnTo>
                      <a:pt x="11" y="182"/>
                    </a:lnTo>
                    <a:lnTo>
                      <a:pt x="19" y="198"/>
                    </a:lnTo>
                    <a:lnTo>
                      <a:pt x="29" y="209"/>
                    </a:lnTo>
                    <a:lnTo>
                      <a:pt x="45" y="211"/>
                    </a:lnTo>
                    <a:lnTo>
                      <a:pt x="59" y="211"/>
                    </a:lnTo>
                    <a:lnTo>
                      <a:pt x="86" y="197"/>
                    </a:lnTo>
                    <a:lnTo>
                      <a:pt x="100" y="187"/>
                    </a:lnTo>
                    <a:lnTo>
                      <a:pt x="113" y="170"/>
                    </a:lnTo>
                    <a:lnTo>
                      <a:pt x="115" y="145"/>
                    </a:lnTo>
                    <a:lnTo>
                      <a:pt x="116" y="125"/>
                    </a:lnTo>
                    <a:lnTo>
                      <a:pt x="115" y="117"/>
                    </a:lnTo>
                    <a:lnTo>
                      <a:pt x="108" y="114"/>
                    </a:lnTo>
                    <a:lnTo>
                      <a:pt x="98" y="87"/>
                    </a:lnTo>
                    <a:lnTo>
                      <a:pt x="92" y="75"/>
                    </a:lnTo>
                    <a:lnTo>
                      <a:pt x="86" y="69"/>
                    </a:lnTo>
                    <a:lnTo>
                      <a:pt x="83" y="62"/>
                    </a:lnTo>
                    <a:lnTo>
                      <a:pt x="80" y="55"/>
                    </a:lnTo>
                    <a:lnTo>
                      <a:pt x="67" y="44"/>
                    </a:lnTo>
                    <a:lnTo>
                      <a:pt x="64" y="33"/>
                    </a:lnTo>
                    <a:lnTo>
                      <a:pt x="45" y="12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1" name="Freeform 105"/>
            <p:cNvSpPr>
              <a:spLocks noChangeAspect="1"/>
            </p:cNvSpPr>
            <p:nvPr/>
          </p:nvSpPr>
          <p:spPr bwMode="gray">
            <a:xfrm>
              <a:off x="7991447" y="3762706"/>
              <a:ext cx="30213" cy="69845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2" y="4"/>
                </a:cxn>
                <a:cxn ang="0">
                  <a:pos x="87" y="9"/>
                </a:cxn>
                <a:cxn ang="0">
                  <a:pos x="92" y="9"/>
                </a:cxn>
                <a:cxn ang="0">
                  <a:pos x="94" y="10"/>
                </a:cxn>
                <a:cxn ang="0">
                  <a:pos x="97" y="15"/>
                </a:cxn>
                <a:cxn ang="0">
                  <a:pos x="97" y="18"/>
                </a:cxn>
                <a:cxn ang="0">
                  <a:pos x="93" y="26"/>
                </a:cxn>
                <a:cxn ang="0">
                  <a:pos x="93" y="32"/>
                </a:cxn>
                <a:cxn ang="0">
                  <a:pos x="94" y="41"/>
                </a:cxn>
                <a:cxn ang="0">
                  <a:pos x="92" y="50"/>
                </a:cxn>
                <a:cxn ang="0">
                  <a:pos x="83" y="69"/>
                </a:cxn>
                <a:cxn ang="0">
                  <a:pos x="79" y="95"/>
                </a:cxn>
                <a:cxn ang="0">
                  <a:pos x="76" y="114"/>
                </a:cxn>
                <a:cxn ang="0">
                  <a:pos x="68" y="131"/>
                </a:cxn>
                <a:cxn ang="0">
                  <a:pos x="57" y="150"/>
                </a:cxn>
                <a:cxn ang="0">
                  <a:pos x="51" y="159"/>
                </a:cxn>
                <a:cxn ang="0">
                  <a:pos x="48" y="168"/>
                </a:cxn>
                <a:cxn ang="0">
                  <a:pos x="40" y="199"/>
                </a:cxn>
                <a:cxn ang="0">
                  <a:pos x="36" y="195"/>
                </a:cxn>
                <a:cxn ang="0">
                  <a:pos x="33" y="182"/>
                </a:cxn>
                <a:cxn ang="0">
                  <a:pos x="25" y="170"/>
                </a:cxn>
                <a:cxn ang="0">
                  <a:pos x="16" y="163"/>
                </a:cxn>
                <a:cxn ang="0">
                  <a:pos x="6" y="147"/>
                </a:cxn>
                <a:cxn ang="0">
                  <a:pos x="1" y="122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9" y="76"/>
                </a:cxn>
                <a:cxn ang="0">
                  <a:pos x="48" y="17"/>
                </a:cxn>
                <a:cxn ang="0">
                  <a:pos x="65" y="7"/>
                </a:cxn>
                <a:cxn ang="0">
                  <a:pos x="68" y="3"/>
                </a:cxn>
                <a:cxn ang="0">
                  <a:pos x="75" y="0"/>
                </a:cxn>
              </a:cxnLst>
              <a:rect l="0" t="0" r="r" b="b"/>
              <a:pathLst>
                <a:path w="97" h="199">
                  <a:moveTo>
                    <a:pt x="75" y="0"/>
                  </a:moveTo>
                  <a:lnTo>
                    <a:pt x="82" y="4"/>
                  </a:lnTo>
                  <a:lnTo>
                    <a:pt x="87" y="9"/>
                  </a:lnTo>
                  <a:lnTo>
                    <a:pt x="92" y="9"/>
                  </a:lnTo>
                  <a:lnTo>
                    <a:pt x="94" y="10"/>
                  </a:lnTo>
                  <a:lnTo>
                    <a:pt x="97" y="15"/>
                  </a:lnTo>
                  <a:lnTo>
                    <a:pt x="97" y="18"/>
                  </a:lnTo>
                  <a:lnTo>
                    <a:pt x="93" y="26"/>
                  </a:lnTo>
                  <a:lnTo>
                    <a:pt x="93" y="32"/>
                  </a:lnTo>
                  <a:lnTo>
                    <a:pt x="94" y="41"/>
                  </a:lnTo>
                  <a:lnTo>
                    <a:pt x="92" y="50"/>
                  </a:lnTo>
                  <a:lnTo>
                    <a:pt x="83" y="69"/>
                  </a:lnTo>
                  <a:lnTo>
                    <a:pt x="79" y="95"/>
                  </a:lnTo>
                  <a:lnTo>
                    <a:pt x="76" y="114"/>
                  </a:lnTo>
                  <a:lnTo>
                    <a:pt x="68" y="131"/>
                  </a:lnTo>
                  <a:lnTo>
                    <a:pt x="57" y="150"/>
                  </a:lnTo>
                  <a:lnTo>
                    <a:pt x="51" y="159"/>
                  </a:lnTo>
                  <a:lnTo>
                    <a:pt x="48" y="168"/>
                  </a:lnTo>
                  <a:lnTo>
                    <a:pt x="40" y="199"/>
                  </a:lnTo>
                  <a:lnTo>
                    <a:pt x="36" y="195"/>
                  </a:lnTo>
                  <a:lnTo>
                    <a:pt x="33" y="182"/>
                  </a:lnTo>
                  <a:lnTo>
                    <a:pt x="25" y="170"/>
                  </a:lnTo>
                  <a:lnTo>
                    <a:pt x="16" y="163"/>
                  </a:lnTo>
                  <a:lnTo>
                    <a:pt x="6" y="147"/>
                  </a:lnTo>
                  <a:lnTo>
                    <a:pt x="1" y="122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9" y="76"/>
                  </a:lnTo>
                  <a:lnTo>
                    <a:pt x="48" y="17"/>
                  </a:lnTo>
                  <a:lnTo>
                    <a:pt x="65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2" name="Group 106"/>
            <p:cNvGrpSpPr>
              <a:grpSpLocks noChangeAspect="1"/>
            </p:cNvGrpSpPr>
            <p:nvPr/>
          </p:nvGrpSpPr>
          <p:grpSpPr bwMode="gray">
            <a:xfrm>
              <a:off x="8158411" y="3286012"/>
              <a:ext cx="283045" cy="352719"/>
              <a:chOff x="3938" y="1929"/>
              <a:chExt cx="178" cy="202"/>
            </a:xfrm>
            <a:grpFill/>
          </p:grpSpPr>
          <p:sp>
            <p:nvSpPr>
              <p:cNvPr id="350" name="Freeform 107"/>
              <p:cNvSpPr>
                <a:spLocks noChangeAspect="1"/>
              </p:cNvSpPr>
              <p:nvPr/>
            </p:nvSpPr>
            <p:spPr bwMode="gray">
              <a:xfrm>
                <a:off x="4050" y="1929"/>
                <a:ext cx="66" cy="61"/>
              </a:xfrm>
              <a:custGeom>
                <a:avLst/>
                <a:gdLst/>
                <a:ahLst/>
                <a:cxnLst>
                  <a:cxn ang="0">
                    <a:pos x="301" y="94"/>
                  </a:cxn>
                  <a:cxn ang="0">
                    <a:pos x="299" y="113"/>
                  </a:cxn>
                  <a:cxn ang="0">
                    <a:pos x="294" y="141"/>
                  </a:cxn>
                  <a:cxn ang="0">
                    <a:pos x="304" y="164"/>
                  </a:cxn>
                  <a:cxn ang="0">
                    <a:pos x="330" y="159"/>
                  </a:cxn>
                  <a:cxn ang="0">
                    <a:pos x="308" y="177"/>
                  </a:cxn>
                  <a:cxn ang="0">
                    <a:pos x="283" y="191"/>
                  </a:cxn>
                  <a:cxn ang="0">
                    <a:pos x="271" y="195"/>
                  </a:cxn>
                  <a:cxn ang="0">
                    <a:pos x="238" y="195"/>
                  </a:cxn>
                  <a:cxn ang="0">
                    <a:pos x="208" y="223"/>
                  </a:cxn>
                  <a:cxn ang="0">
                    <a:pos x="195" y="259"/>
                  </a:cxn>
                  <a:cxn ang="0">
                    <a:pos x="162" y="248"/>
                  </a:cxn>
                  <a:cxn ang="0">
                    <a:pos x="114" y="224"/>
                  </a:cxn>
                  <a:cxn ang="0">
                    <a:pos x="84" y="227"/>
                  </a:cxn>
                  <a:cxn ang="0">
                    <a:pos x="63" y="235"/>
                  </a:cxn>
                  <a:cxn ang="0">
                    <a:pos x="36" y="226"/>
                  </a:cxn>
                  <a:cxn ang="0">
                    <a:pos x="34" y="251"/>
                  </a:cxn>
                  <a:cxn ang="0">
                    <a:pos x="74" y="277"/>
                  </a:cxn>
                  <a:cxn ang="0">
                    <a:pos x="59" y="283"/>
                  </a:cxn>
                  <a:cxn ang="0">
                    <a:pos x="40" y="289"/>
                  </a:cxn>
                  <a:cxn ang="0">
                    <a:pos x="22" y="307"/>
                  </a:cxn>
                  <a:cxn ang="0">
                    <a:pos x="11" y="295"/>
                  </a:cxn>
                  <a:cxn ang="0">
                    <a:pos x="0" y="247"/>
                  </a:cxn>
                  <a:cxn ang="0">
                    <a:pos x="11" y="214"/>
                  </a:cxn>
                  <a:cxn ang="0">
                    <a:pos x="34" y="195"/>
                  </a:cxn>
                  <a:cxn ang="0">
                    <a:pos x="31" y="176"/>
                  </a:cxn>
                  <a:cxn ang="0">
                    <a:pos x="47" y="171"/>
                  </a:cxn>
                  <a:cxn ang="0">
                    <a:pos x="81" y="175"/>
                  </a:cxn>
                  <a:cxn ang="0">
                    <a:pos x="87" y="146"/>
                  </a:cxn>
                  <a:cxn ang="0">
                    <a:pos x="94" y="127"/>
                  </a:cxn>
                  <a:cxn ang="0">
                    <a:pos x="102" y="90"/>
                  </a:cxn>
                  <a:cxn ang="0">
                    <a:pos x="99" y="25"/>
                  </a:cxn>
                  <a:cxn ang="0">
                    <a:pos x="110" y="3"/>
                  </a:cxn>
                  <a:cxn ang="0">
                    <a:pos x="122" y="8"/>
                  </a:cxn>
                  <a:cxn ang="0">
                    <a:pos x="135" y="22"/>
                  </a:cxn>
                  <a:cxn ang="0">
                    <a:pos x="179" y="75"/>
                  </a:cxn>
                  <a:cxn ang="0">
                    <a:pos x="222" y="103"/>
                  </a:cxn>
                  <a:cxn ang="0">
                    <a:pos x="250" y="116"/>
                  </a:cxn>
                  <a:cxn ang="0">
                    <a:pos x="272" y="118"/>
                  </a:cxn>
                </a:cxnLst>
                <a:rect l="0" t="0" r="r" b="b"/>
                <a:pathLst>
                  <a:path w="330" h="307">
                    <a:moveTo>
                      <a:pt x="285" y="108"/>
                    </a:moveTo>
                    <a:lnTo>
                      <a:pt x="301" y="94"/>
                    </a:lnTo>
                    <a:lnTo>
                      <a:pt x="305" y="97"/>
                    </a:lnTo>
                    <a:lnTo>
                      <a:pt x="299" y="113"/>
                    </a:lnTo>
                    <a:lnTo>
                      <a:pt x="291" y="129"/>
                    </a:lnTo>
                    <a:lnTo>
                      <a:pt x="294" y="141"/>
                    </a:lnTo>
                    <a:lnTo>
                      <a:pt x="304" y="148"/>
                    </a:lnTo>
                    <a:lnTo>
                      <a:pt x="304" y="164"/>
                    </a:lnTo>
                    <a:lnTo>
                      <a:pt x="315" y="164"/>
                    </a:lnTo>
                    <a:lnTo>
                      <a:pt x="330" y="159"/>
                    </a:lnTo>
                    <a:lnTo>
                      <a:pt x="325" y="170"/>
                    </a:lnTo>
                    <a:lnTo>
                      <a:pt x="308" y="177"/>
                    </a:lnTo>
                    <a:lnTo>
                      <a:pt x="293" y="188"/>
                    </a:lnTo>
                    <a:lnTo>
                      <a:pt x="283" y="191"/>
                    </a:lnTo>
                    <a:lnTo>
                      <a:pt x="277" y="187"/>
                    </a:lnTo>
                    <a:lnTo>
                      <a:pt x="271" y="195"/>
                    </a:lnTo>
                    <a:lnTo>
                      <a:pt x="254" y="193"/>
                    </a:lnTo>
                    <a:lnTo>
                      <a:pt x="238" y="195"/>
                    </a:lnTo>
                    <a:lnTo>
                      <a:pt x="223" y="204"/>
                    </a:lnTo>
                    <a:lnTo>
                      <a:pt x="208" y="223"/>
                    </a:lnTo>
                    <a:lnTo>
                      <a:pt x="199" y="241"/>
                    </a:lnTo>
                    <a:lnTo>
                      <a:pt x="195" y="259"/>
                    </a:lnTo>
                    <a:lnTo>
                      <a:pt x="189" y="268"/>
                    </a:lnTo>
                    <a:lnTo>
                      <a:pt x="162" y="248"/>
                    </a:lnTo>
                    <a:lnTo>
                      <a:pt x="142" y="241"/>
                    </a:lnTo>
                    <a:lnTo>
                      <a:pt x="114" y="224"/>
                    </a:lnTo>
                    <a:lnTo>
                      <a:pt x="97" y="221"/>
                    </a:lnTo>
                    <a:lnTo>
                      <a:pt x="84" y="227"/>
                    </a:lnTo>
                    <a:lnTo>
                      <a:pt x="74" y="236"/>
                    </a:lnTo>
                    <a:lnTo>
                      <a:pt x="63" y="235"/>
                    </a:lnTo>
                    <a:lnTo>
                      <a:pt x="52" y="225"/>
                    </a:lnTo>
                    <a:lnTo>
                      <a:pt x="36" y="226"/>
                    </a:lnTo>
                    <a:lnTo>
                      <a:pt x="28" y="240"/>
                    </a:lnTo>
                    <a:lnTo>
                      <a:pt x="34" y="251"/>
                    </a:lnTo>
                    <a:lnTo>
                      <a:pt x="57" y="262"/>
                    </a:lnTo>
                    <a:lnTo>
                      <a:pt x="74" y="277"/>
                    </a:lnTo>
                    <a:lnTo>
                      <a:pt x="71" y="284"/>
                    </a:lnTo>
                    <a:lnTo>
                      <a:pt x="59" y="283"/>
                    </a:lnTo>
                    <a:lnTo>
                      <a:pt x="50" y="283"/>
                    </a:lnTo>
                    <a:lnTo>
                      <a:pt x="40" y="289"/>
                    </a:lnTo>
                    <a:lnTo>
                      <a:pt x="35" y="297"/>
                    </a:lnTo>
                    <a:lnTo>
                      <a:pt x="22" y="307"/>
                    </a:lnTo>
                    <a:lnTo>
                      <a:pt x="14" y="305"/>
                    </a:lnTo>
                    <a:lnTo>
                      <a:pt x="11" y="295"/>
                    </a:lnTo>
                    <a:lnTo>
                      <a:pt x="18" y="264"/>
                    </a:lnTo>
                    <a:lnTo>
                      <a:pt x="0" y="247"/>
                    </a:lnTo>
                    <a:lnTo>
                      <a:pt x="2" y="224"/>
                    </a:lnTo>
                    <a:lnTo>
                      <a:pt x="11" y="214"/>
                    </a:lnTo>
                    <a:lnTo>
                      <a:pt x="24" y="207"/>
                    </a:lnTo>
                    <a:lnTo>
                      <a:pt x="34" y="195"/>
                    </a:lnTo>
                    <a:lnTo>
                      <a:pt x="38" y="184"/>
                    </a:lnTo>
                    <a:lnTo>
                      <a:pt x="31" y="176"/>
                    </a:lnTo>
                    <a:lnTo>
                      <a:pt x="34" y="167"/>
                    </a:lnTo>
                    <a:lnTo>
                      <a:pt x="47" y="171"/>
                    </a:lnTo>
                    <a:lnTo>
                      <a:pt x="60" y="175"/>
                    </a:lnTo>
                    <a:lnTo>
                      <a:pt x="81" y="175"/>
                    </a:lnTo>
                    <a:lnTo>
                      <a:pt x="88" y="160"/>
                    </a:lnTo>
                    <a:lnTo>
                      <a:pt x="87" y="146"/>
                    </a:lnTo>
                    <a:lnTo>
                      <a:pt x="87" y="135"/>
                    </a:lnTo>
                    <a:lnTo>
                      <a:pt x="94" y="127"/>
                    </a:lnTo>
                    <a:lnTo>
                      <a:pt x="100" y="110"/>
                    </a:lnTo>
                    <a:lnTo>
                      <a:pt x="102" y="90"/>
                    </a:lnTo>
                    <a:lnTo>
                      <a:pt x="109" y="58"/>
                    </a:lnTo>
                    <a:lnTo>
                      <a:pt x="99" y="25"/>
                    </a:lnTo>
                    <a:lnTo>
                      <a:pt x="99" y="15"/>
                    </a:lnTo>
                    <a:lnTo>
                      <a:pt x="110" y="3"/>
                    </a:lnTo>
                    <a:lnTo>
                      <a:pt x="115" y="0"/>
                    </a:lnTo>
                    <a:lnTo>
                      <a:pt x="122" y="8"/>
                    </a:lnTo>
                    <a:lnTo>
                      <a:pt x="126" y="15"/>
                    </a:lnTo>
                    <a:lnTo>
                      <a:pt x="135" y="22"/>
                    </a:lnTo>
                    <a:lnTo>
                      <a:pt x="158" y="54"/>
                    </a:lnTo>
                    <a:lnTo>
                      <a:pt x="179" y="75"/>
                    </a:lnTo>
                    <a:lnTo>
                      <a:pt x="199" y="92"/>
                    </a:lnTo>
                    <a:lnTo>
                      <a:pt x="222" y="103"/>
                    </a:lnTo>
                    <a:lnTo>
                      <a:pt x="244" y="108"/>
                    </a:lnTo>
                    <a:lnTo>
                      <a:pt x="250" y="116"/>
                    </a:lnTo>
                    <a:lnTo>
                      <a:pt x="261" y="121"/>
                    </a:lnTo>
                    <a:lnTo>
                      <a:pt x="272" y="118"/>
                    </a:lnTo>
                    <a:lnTo>
                      <a:pt x="285" y="1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08"/>
              <p:cNvSpPr>
                <a:spLocks noChangeAspect="1"/>
              </p:cNvSpPr>
              <p:nvPr/>
            </p:nvSpPr>
            <p:spPr bwMode="gray">
              <a:xfrm>
                <a:off x="3952" y="1989"/>
                <a:ext cx="123" cy="110"/>
              </a:xfrm>
              <a:custGeom>
                <a:avLst/>
                <a:gdLst/>
                <a:ahLst/>
                <a:cxnLst>
                  <a:cxn ang="0">
                    <a:pos x="578" y="13"/>
                  </a:cxn>
                  <a:cxn ang="0">
                    <a:pos x="582" y="69"/>
                  </a:cxn>
                  <a:cxn ang="0">
                    <a:pos x="607" y="118"/>
                  </a:cxn>
                  <a:cxn ang="0">
                    <a:pos x="608" y="160"/>
                  </a:cxn>
                  <a:cxn ang="0">
                    <a:pos x="593" y="180"/>
                  </a:cxn>
                  <a:cxn ang="0">
                    <a:pos x="571" y="223"/>
                  </a:cxn>
                  <a:cxn ang="0">
                    <a:pos x="554" y="268"/>
                  </a:cxn>
                  <a:cxn ang="0">
                    <a:pos x="558" y="317"/>
                  </a:cxn>
                  <a:cxn ang="0">
                    <a:pos x="535" y="365"/>
                  </a:cxn>
                  <a:cxn ang="0">
                    <a:pos x="545" y="404"/>
                  </a:cxn>
                  <a:cxn ang="0">
                    <a:pos x="521" y="439"/>
                  </a:cxn>
                  <a:cxn ang="0">
                    <a:pos x="495" y="425"/>
                  </a:cxn>
                  <a:cxn ang="0">
                    <a:pos x="491" y="408"/>
                  </a:cxn>
                  <a:cxn ang="0">
                    <a:pos x="483" y="440"/>
                  </a:cxn>
                  <a:cxn ang="0">
                    <a:pos x="456" y="443"/>
                  </a:cxn>
                  <a:cxn ang="0">
                    <a:pos x="437" y="474"/>
                  </a:cxn>
                  <a:cxn ang="0">
                    <a:pos x="427" y="446"/>
                  </a:cxn>
                  <a:cxn ang="0">
                    <a:pos x="404" y="478"/>
                  </a:cxn>
                  <a:cxn ang="0">
                    <a:pos x="356" y="476"/>
                  </a:cxn>
                  <a:cxn ang="0">
                    <a:pos x="351" y="470"/>
                  </a:cxn>
                  <a:cxn ang="0">
                    <a:pos x="333" y="470"/>
                  </a:cxn>
                  <a:cxn ang="0">
                    <a:pos x="320" y="451"/>
                  </a:cxn>
                  <a:cxn ang="0">
                    <a:pos x="328" y="504"/>
                  </a:cxn>
                  <a:cxn ang="0">
                    <a:pos x="307" y="503"/>
                  </a:cxn>
                  <a:cxn ang="0">
                    <a:pos x="295" y="517"/>
                  </a:cxn>
                  <a:cxn ang="0">
                    <a:pos x="252" y="546"/>
                  </a:cxn>
                  <a:cxn ang="0">
                    <a:pos x="233" y="517"/>
                  </a:cxn>
                  <a:cxn ang="0">
                    <a:pos x="248" y="479"/>
                  </a:cxn>
                  <a:cxn ang="0">
                    <a:pos x="228" y="476"/>
                  </a:cxn>
                  <a:cxn ang="0">
                    <a:pos x="190" y="468"/>
                  </a:cxn>
                  <a:cxn ang="0">
                    <a:pos x="156" y="483"/>
                  </a:cxn>
                  <a:cxn ang="0">
                    <a:pos x="133" y="492"/>
                  </a:cxn>
                  <a:cxn ang="0">
                    <a:pos x="92" y="503"/>
                  </a:cxn>
                  <a:cxn ang="0">
                    <a:pos x="69" y="524"/>
                  </a:cxn>
                  <a:cxn ang="0">
                    <a:pos x="43" y="515"/>
                  </a:cxn>
                  <a:cxn ang="0">
                    <a:pos x="20" y="521"/>
                  </a:cxn>
                  <a:cxn ang="0">
                    <a:pos x="0" y="503"/>
                  </a:cxn>
                  <a:cxn ang="0">
                    <a:pos x="35" y="478"/>
                  </a:cxn>
                  <a:cxn ang="0">
                    <a:pos x="74" y="446"/>
                  </a:cxn>
                  <a:cxn ang="0">
                    <a:pos x="106" y="417"/>
                  </a:cxn>
                  <a:cxn ang="0">
                    <a:pos x="155" y="416"/>
                  </a:cxn>
                  <a:cxn ang="0">
                    <a:pos x="219" y="407"/>
                  </a:cxn>
                  <a:cxn ang="0">
                    <a:pos x="237" y="412"/>
                  </a:cxn>
                  <a:cxn ang="0">
                    <a:pos x="270" y="412"/>
                  </a:cxn>
                  <a:cxn ang="0">
                    <a:pos x="300" y="357"/>
                  </a:cxn>
                  <a:cxn ang="0">
                    <a:pos x="322" y="305"/>
                  </a:cxn>
                  <a:cxn ang="0">
                    <a:pos x="351" y="284"/>
                  </a:cxn>
                  <a:cxn ang="0">
                    <a:pos x="333" y="306"/>
                  </a:cxn>
                  <a:cxn ang="0">
                    <a:pos x="336" y="333"/>
                  </a:cxn>
                  <a:cxn ang="0">
                    <a:pos x="363" y="321"/>
                  </a:cxn>
                  <a:cxn ang="0">
                    <a:pos x="410" y="295"/>
                  </a:cxn>
                  <a:cxn ang="0">
                    <a:pos x="440" y="257"/>
                  </a:cxn>
                  <a:cxn ang="0">
                    <a:pos x="467" y="235"/>
                  </a:cxn>
                  <a:cxn ang="0">
                    <a:pos x="486" y="188"/>
                  </a:cxn>
                  <a:cxn ang="0">
                    <a:pos x="499" y="154"/>
                  </a:cxn>
                  <a:cxn ang="0">
                    <a:pos x="495" y="117"/>
                  </a:cxn>
                  <a:cxn ang="0">
                    <a:pos x="499" y="92"/>
                  </a:cxn>
                  <a:cxn ang="0">
                    <a:pos x="512" y="49"/>
                  </a:cxn>
                  <a:cxn ang="0">
                    <a:pos x="524" y="20"/>
                  </a:cxn>
                  <a:cxn ang="0">
                    <a:pos x="539" y="48"/>
                  </a:cxn>
                  <a:cxn ang="0">
                    <a:pos x="560" y="41"/>
                  </a:cxn>
                  <a:cxn ang="0">
                    <a:pos x="559" y="22"/>
                  </a:cxn>
                  <a:cxn ang="0">
                    <a:pos x="547" y="3"/>
                  </a:cxn>
                </a:cxnLst>
                <a:rect l="0" t="0" r="r" b="b"/>
                <a:pathLst>
                  <a:path w="613" h="552">
                    <a:moveTo>
                      <a:pt x="560" y="6"/>
                    </a:moveTo>
                    <a:lnTo>
                      <a:pt x="576" y="6"/>
                    </a:lnTo>
                    <a:lnTo>
                      <a:pt x="578" y="13"/>
                    </a:lnTo>
                    <a:lnTo>
                      <a:pt x="576" y="37"/>
                    </a:lnTo>
                    <a:lnTo>
                      <a:pt x="577" y="53"/>
                    </a:lnTo>
                    <a:lnTo>
                      <a:pt x="582" y="69"/>
                    </a:lnTo>
                    <a:lnTo>
                      <a:pt x="592" y="83"/>
                    </a:lnTo>
                    <a:lnTo>
                      <a:pt x="598" y="96"/>
                    </a:lnTo>
                    <a:lnTo>
                      <a:pt x="607" y="118"/>
                    </a:lnTo>
                    <a:lnTo>
                      <a:pt x="613" y="143"/>
                    </a:lnTo>
                    <a:lnTo>
                      <a:pt x="612" y="153"/>
                    </a:lnTo>
                    <a:lnTo>
                      <a:pt x="608" y="160"/>
                    </a:lnTo>
                    <a:lnTo>
                      <a:pt x="607" y="171"/>
                    </a:lnTo>
                    <a:lnTo>
                      <a:pt x="599" y="180"/>
                    </a:lnTo>
                    <a:lnTo>
                      <a:pt x="593" y="180"/>
                    </a:lnTo>
                    <a:lnTo>
                      <a:pt x="585" y="208"/>
                    </a:lnTo>
                    <a:lnTo>
                      <a:pt x="583" y="224"/>
                    </a:lnTo>
                    <a:lnTo>
                      <a:pt x="571" y="223"/>
                    </a:lnTo>
                    <a:lnTo>
                      <a:pt x="556" y="232"/>
                    </a:lnTo>
                    <a:lnTo>
                      <a:pt x="551" y="251"/>
                    </a:lnTo>
                    <a:lnTo>
                      <a:pt x="554" y="268"/>
                    </a:lnTo>
                    <a:lnTo>
                      <a:pt x="556" y="284"/>
                    </a:lnTo>
                    <a:lnTo>
                      <a:pt x="556" y="305"/>
                    </a:lnTo>
                    <a:lnTo>
                      <a:pt x="558" y="317"/>
                    </a:lnTo>
                    <a:lnTo>
                      <a:pt x="548" y="327"/>
                    </a:lnTo>
                    <a:lnTo>
                      <a:pt x="539" y="347"/>
                    </a:lnTo>
                    <a:lnTo>
                      <a:pt x="535" y="365"/>
                    </a:lnTo>
                    <a:lnTo>
                      <a:pt x="535" y="386"/>
                    </a:lnTo>
                    <a:lnTo>
                      <a:pt x="543" y="397"/>
                    </a:lnTo>
                    <a:lnTo>
                      <a:pt x="545" y="404"/>
                    </a:lnTo>
                    <a:lnTo>
                      <a:pt x="537" y="409"/>
                    </a:lnTo>
                    <a:lnTo>
                      <a:pt x="527" y="425"/>
                    </a:lnTo>
                    <a:lnTo>
                      <a:pt x="521" y="439"/>
                    </a:lnTo>
                    <a:lnTo>
                      <a:pt x="494" y="459"/>
                    </a:lnTo>
                    <a:lnTo>
                      <a:pt x="491" y="449"/>
                    </a:lnTo>
                    <a:lnTo>
                      <a:pt x="495" y="425"/>
                    </a:lnTo>
                    <a:lnTo>
                      <a:pt x="502" y="417"/>
                    </a:lnTo>
                    <a:lnTo>
                      <a:pt x="505" y="408"/>
                    </a:lnTo>
                    <a:lnTo>
                      <a:pt x="491" y="408"/>
                    </a:lnTo>
                    <a:lnTo>
                      <a:pt x="489" y="419"/>
                    </a:lnTo>
                    <a:lnTo>
                      <a:pt x="484" y="429"/>
                    </a:lnTo>
                    <a:lnTo>
                      <a:pt x="483" y="440"/>
                    </a:lnTo>
                    <a:lnTo>
                      <a:pt x="475" y="434"/>
                    </a:lnTo>
                    <a:lnTo>
                      <a:pt x="462" y="433"/>
                    </a:lnTo>
                    <a:lnTo>
                      <a:pt x="456" y="443"/>
                    </a:lnTo>
                    <a:lnTo>
                      <a:pt x="451" y="468"/>
                    </a:lnTo>
                    <a:lnTo>
                      <a:pt x="445" y="476"/>
                    </a:lnTo>
                    <a:lnTo>
                      <a:pt x="437" y="474"/>
                    </a:lnTo>
                    <a:lnTo>
                      <a:pt x="435" y="459"/>
                    </a:lnTo>
                    <a:lnTo>
                      <a:pt x="436" y="447"/>
                    </a:lnTo>
                    <a:lnTo>
                      <a:pt x="427" y="446"/>
                    </a:lnTo>
                    <a:lnTo>
                      <a:pt x="419" y="455"/>
                    </a:lnTo>
                    <a:lnTo>
                      <a:pt x="410" y="466"/>
                    </a:lnTo>
                    <a:lnTo>
                      <a:pt x="404" y="478"/>
                    </a:lnTo>
                    <a:lnTo>
                      <a:pt x="402" y="479"/>
                    </a:lnTo>
                    <a:lnTo>
                      <a:pt x="384" y="476"/>
                    </a:lnTo>
                    <a:lnTo>
                      <a:pt x="356" y="476"/>
                    </a:lnTo>
                    <a:lnTo>
                      <a:pt x="341" y="479"/>
                    </a:lnTo>
                    <a:lnTo>
                      <a:pt x="345" y="474"/>
                    </a:lnTo>
                    <a:lnTo>
                      <a:pt x="351" y="470"/>
                    </a:lnTo>
                    <a:lnTo>
                      <a:pt x="339" y="467"/>
                    </a:lnTo>
                    <a:lnTo>
                      <a:pt x="336" y="463"/>
                    </a:lnTo>
                    <a:lnTo>
                      <a:pt x="333" y="470"/>
                    </a:lnTo>
                    <a:lnTo>
                      <a:pt x="327" y="462"/>
                    </a:lnTo>
                    <a:lnTo>
                      <a:pt x="325" y="449"/>
                    </a:lnTo>
                    <a:lnTo>
                      <a:pt x="320" y="451"/>
                    </a:lnTo>
                    <a:lnTo>
                      <a:pt x="309" y="476"/>
                    </a:lnTo>
                    <a:lnTo>
                      <a:pt x="328" y="488"/>
                    </a:lnTo>
                    <a:lnTo>
                      <a:pt x="328" y="504"/>
                    </a:lnTo>
                    <a:lnTo>
                      <a:pt x="320" y="498"/>
                    </a:lnTo>
                    <a:lnTo>
                      <a:pt x="314" y="501"/>
                    </a:lnTo>
                    <a:lnTo>
                      <a:pt x="307" y="503"/>
                    </a:lnTo>
                    <a:lnTo>
                      <a:pt x="300" y="508"/>
                    </a:lnTo>
                    <a:lnTo>
                      <a:pt x="296" y="514"/>
                    </a:lnTo>
                    <a:lnTo>
                      <a:pt x="295" y="517"/>
                    </a:lnTo>
                    <a:lnTo>
                      <a:pt x="279" y="546"/>
                    </a:lnTo>
                    <a:lnTo>
                      <a:pt x="268" y="552"/>
                    </a:lnTo>
                    <a:lnTo>
                      <a:pt x="252" y="546"/>
                    </a:lnTo>
                    <a:lnTo>
                      <a:pt x="247" y="536"/>
                    </a:lnTo>
                    <a:lnTo>
                      <a:pt x="236" y="529"/>
                    </a:lnTo>
                    <a:lnTo>
                      <a:pt x="233" y="517"/>
                    </a:lnTo>
                    <a:lnTo>
                      <a:pt x="233" y="499"/>
                    </a:lnTo>
                    <a:lnTo>
                      <a:pt x="238" y="494"/>
                    </a:lnTo>
                    <a:lnTo>
                      <a:pt x="248" y="479"/>
                    </a:lnTo>
                    <a:lnTo>
                      <a:pt x="249" y="474"/>
                    </a:lnTo>
                    <a:lnTo>
                      <a:pt x="247" y="472"/>
                    </a:lnTo>
                    <a:lnTo>
                      <a:pt x="228" y="476"/>
                    </a:lnTo>
                    <a:lnTo>
                      <a:pt x="216" y="471"/>
                    </a:lnTo>
                    <a:lnTo>
                      <a:pt x="203" y="468"/>
                    </a:lnTo>
                    <a:lnTo>
                      <a:pt x="190" y="468"/>
                    </a:lnTo>
                    <a:lnTo>
                      <a:pt x="179" y="478"/>
                    </a:lnTo>
                    <a:lnTo>
                      <a:pt x="163" y="488"/>
                    </a:lnTo>
                    <a:lnTo>
                      <a:pt x="156" y="483"/>
                    </a:lnTo>
                    <a:lnTo>
                      <a:pt x="147" y="487"/>
                    </a:lnTo>
                    <a:lnTo>
                      <a:pt x="142" y="487"/>
                    </a:lnTo>
                    <a:lnTo>
                      <a:pt x="133" y="492"/>
                    </a:lnTo>
                    <a:lnTo>
                      <a:pt x="126" y="492"/>
                    </a:lnTo>
                    <a:lnTo>
                      <a:pt x="119" y="495"/>
                    </a:lnTo>
                    <a:lnTo>
                      <a:pt x="92" y="503"/>
                    </a:lnTo>
                    <a:lnTo>
                      <a:pt x="85" y="497"/>
                    </a:lnTo>
                    <a:lnTo>
                      <a:pt x="78" y="498"/>
                    </a:lnTo>
                    <a:lnTo>
                      <a:pt x="69" y="524"/>
                    </a:lnTo>
                    <a:lnTo>
                      <a:pt x="64" y="525"/>
                    </a:lnTo>
                    <a:lnTo>
                      <a:pt x="51" y="520"/>
                    </a:lnTo>
                    <a:lnTo>
                      <a:pt x="43" y="515"/>
                    </a:lnTo>
                    <a:lnTo>
                      <a:pt x="32" y="519"/>
                    </a:lnTo>
                    <a:lnTo>
                      <a:pt x="24" y="519"/>
                    </a:lnTo>
                    <a:lnTo>
                      <a:pt x="20" y="521"/>
                    </a:lnTo>
                    <a:lnTo>
                      <a:pt x="10" y="517"/>
                    </a:lnTo>
                    <a:lnTo>
                      <a:pt x="0" y="516"/>
                    </a:lnTo>
                    <a:lnTo>
                      <a:pt x="0" y="503"/>
                    </a:lnTo>
                    <a:lnTo>
                      <a:pt x="1" y="495"/>
                    </a:lnTo>
                    <a:lnTo>
                      <a:pt x="26" y="488"/>
                    </a:lnTo>
                    <a:lnTo>
                      <a:pt x="35" y="478"/>
                    </a:lnTo>
                    <a:lnTo>
                      <a:pt x="45" y="471"/>
                    </a:lnTo>
                    <a:lnTo>
                      <a:pt x="63" y="461"/>
                    </a:lnTo>
                    <a:lnTo>
                      <a:pt x="74" y="446"/>
                    </a:lnTo>
                    <a:lnTo>
                      <a:pt x="87" y="438"/>
                    </a:lnTo>
                    <a:lnTo>
                      <a:pt x="94" y="424"/>
                    </a:lnTo>
                    <a:lnTo>
                      <a:pt x="106" y="417"/>
                    </a:lnTo>
                    <a:lnTo>
                      <a:pt x="118" y="413"/>
                    </a:lnTo>
                    <a:lnTo>
                      <a:pt x="136" y="418"/>
                    </a:lnTo>
                    <a:lnTo>
                      <a:pt x="155" y="416"/>
                    </a:lnTo>
                    <a:lnTo>
                      <a:pt x="169" y="417"/>
                    </a:lnTo>
                    <a:lnTo>
                      <a:pt x="209" y="408"/>
                    </a:lnTo>
                    <a:lnTo>
                      <a:pt x="219" y="407"/>
                    </a:lnTo>
                    <a:lnTo>
                      <a:pt x="228" y="403"/>
                    </a:lnTo>
                    <a:lnTo>
                      <a:pt x="238" y="403"/>
                    </a:lnTo>
                    <a:lnTo>
                      <a:pt x="237" y="412"/>
                    </a:lnTo>
                    <a:lnTo>
                      <a:pt x="260" y="418"/>
                    </a:lnTo>
                    <a:lnTo>
                      <a:pt x="265" y="417"/>
                    </a:lnTo>
                    <a:lnTo>
                      <a:pt x="270" y="412"/>
                    </a:lnTo>
                    <a:lnTo>
                      <a:pt x="282" y="403"/>
                    </a:lnTo>
                    <a:lnTo>
                      <a:pt x="284" y="371"/>
                    </a:lnTo>
                    <a:lnTo>
                      <a:pt x="300" y="357"/>
                    </a:lnTo>
                    <a:lnTo>
                      <a:pt x="312" y="339"/>
                    </a:lnTo>
                    <a:lnTo>
                      <a:pt x="320" y="320"/>
                    </a:lnTo>
                    <a:lnTo>
                      <a:pt x="322" y="305"/>
                    </a:lnTo>
                    <a:lnTo>
                      <a:pt x="324" y="294"/>
                    </a:lnTo>
                    <a:lnTo>
                      <a:pt x="343" y="283"/>
                    </a:lnTo>
                    <a:lnTo>
                      <a:pt x="351" y="284"/>
                    </a:lnTo>
                    <a:lnTo>
                      <a:pt x="350" y="294"/>
                    </a:lnTo>
                    <a:lnTo>
                      <a:pt x="341" y="298"/>
                    </a:lnTo>
                    <a:lnTo>
                      <a:pt x="333" y="306"/>
                    </a:lnTo>
                    <a:lnTo>
                      <a:pt x="332" y="309"/>
                    </a:lnTo>
                    <a:lnTo>
                      <a:pt x="336" y="321"/>
                    </a:lnTo>
                    <a:lnTo>
                      <a:pt x="336" y="333"/>
                    </a:lnTo>
                    <a:lnTo>
                      <a:pt x="341" y="333"/>
                    </a:lnTo>
                    <a:lnTo>
                      <a:pt x="354" y="332"/>
                    </a:lnTo>
                    <a:lnTo>
                      <a:pt x="363" y="321"/>
                    </a:lnTo>
                    <a:lnTo>
                      <a:pt x="377" y="314"/>
                    </a:lnTo>
                    <a:lnTo>
                      <a:pt x="393" y="309"/>
                    </a:lnTo>
                    <a:lnTo>
                      <a:pt x="410" y="295"/>
                    </a:lnTo>
                    <a:lnTo>
                      <a:pt x="422" y="284"/>
                    </a:lnTo>
                    <a:lnTo>
                      <a:pt x="430" y="269"/>
                    </a:lnTo>
                    <a:lnTo>
                      <a:pt x="440" y="257"/>
                    </a:lnTo>
                    <a:lnTo>
                      <a:pt x="453" y="247"/>
                    </a:lnTo>
                    <a:lnTo>
                      <a:pt x="459" y="247"/>
                    </a:lnTo>
                    <a:lnTo>
                      <a:pt x="467" y="235"/>
                    </a:lnTo>
                    <a:lnTo>
                      <a:pt x="468" y="225"/>
                    </a:lnTo>
                    <a:lnTo>
                      <a:pt x="470" y="215"/>
                    </a:lnTo>
                    <a:lnTo>
                      <a:pt x="486" y="188"/>
                    </a:lnTo>
                    <a:lnTo>
                      <a:pt x="490" y="176"/>
                    </a:lnTo>
                    <a:lnTo>
                      <a:pt x="492" y="165"/>
                    </a:lnTo>
                    <a:lnTo>
                      <a:pt x="499" y="154"/>
                    </a:lnTo>
                    <a:lnTo>
                      <a:pt x="502" y="139"/>
                    </a:lnTo>
                    <a:lnTo>
                      <a:pt x="502" y="123"/>
                    </a:lnTo>
                    <a:lnTo>
                      <a:pt x="495" y="117"/>
                    </a:lnTo>
                    <a:lnTo>
                      <a:pt x="484" y="112"/>
                    </a:lnTo>
                    <a:lnTo>
                      <a:pt x="489" y="107"/>
                    </a:lnTo>
                    <a:lnTo>
                      <a:pt x="499" y="92"/>
                    </a:lnTo>
                    <a:lnTo>
                      <a:pt x="497" y="62"/>
                    </a:lnTo>
                    <a:lnTo>
                      <a:pt x="502" y="53"/>
                    </a:lnTo>
                    <a:lnTo>
                      <a:pt x="512" y="49"/>
                    </a:lnTo>
                    <a:lnTo>
                      <a:pt x="513" y="32"/>
                    </a:lnTo>
                    <a:lnTo>
                      <a:pt x="517" y="24"/>
                    </a:lnTo>
                    <a:lnTo>
                      <a:pt x="524" y="20"/>
                    </a:lnTo>
                    <a:lnTo>
                      <a:pt x="531" y="29"/>
                    </a:lnTo>
                    <a:lnTo>
                      <a:pt x="535" y="42"/>
                    </a:lnTo>
                    <a:lnTo>
                      <a:pt x="539" y="48"/>
                    </a:lnTo>
                    <a:lnTo>
                      <a:pt x="547" y="38"/>
                    </a:lnTo>
                    <a:lnTo>
                      <a:pt x="553" y="42"/>
                    </a:lnTo>
                    <a:lnTo>
                      <a:pt x="560" y="41"/>
                    </a:lnTo>
                    <a:lnTo>
                      <a:pt x="566" y="27"/>
                    </a:lnTo>
                    <a:lnTo>
                      <a:pt x="567" y="15"/>
                    </a:lnTo>
                    <a:lnTo>
                      <a:pt x="559" y="22"/>
                    </a:lnTo>
                    <a:lnTo>
                      <a:pt x="547" y="26"/>
                    </a:lnTo>
                    <a:lnTo>
                      <a:pt x="543" y="14"/>
                    </a:lnTo>
                    <a:lnTo>
                      <a:pt x="547" y="3"/>
                    </a:lnTo>
                    <a:lnTo>
                      <a:pt x="551" y="0"/>
                    </a:lnTo>
                    <a:lnTo>
                      <a:pt x="560" y="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09"/>
              <p:cNvSpPr>
                <a:spLocks noChangeAspect="1"/>
              </p:cNvSpPr>
              <p:nvPr/>
            </p:nvSpPr>
            <p:spPr bwMode="gray">
              <a:xfrm>
                <a:off x="3966" y="2088"/>
                <a:ext cx="28" cy="21"/>
              </a:xfrm>
              <a:custGeom>
                <a:avLst/>
                <a:gdLst/>
                <a:ahLst/>
                <a:cxnLst>
                  <a:cxn ang="0">
                    <a:pos x="113" y="70"/>
                  </a:cxn>
                  <a:cxn ang="0">
                    <a:pos x="102" y="63"/>
                  </a:cxn>
                  <a:cxn ang="0">
                    <a:pos x="88" y="58"/>
                  </a:cxn>
                  <a:cxn ang="0">
                    <a:pos x="74" y="62"/>
                  </a:cxn>
                  <a:cxn ang="0">
                    <a:pos x="66" y="68"/>
                  </a:cxn>
                  <a:cxn ang="0">
                    <a:pos x="59" y="80"/>
                  </a:cxn>
                  <a:cxn ang="0">
                    <a:pos x="50" y="95"/>
                  </a:cxn>
                  <a:cxn ang="0">
                    <a:pos x="48" y="106"/>
                  </a:cxn>
                  <a:cxn ang="0">
                    <a:pos x="39" y="107"/>
                  </a:cxn>
                  <a:cxn ang="0">
                    <a:pos x="30" y="100"/>
                  </a:cxn>
                  <a:cxn ang="0">
                    <a:pos x="26" y="95"/>
                  </a:cxn>
                  <a:cxn ang="0">
                    <a:pos x="19" y="82"/>
                  </a:cxn>
                  <a:cxn ang="0">
                    <a:pos x="20" y="76"/>
                  </a:cxn>
                  <a:cxn ang="0">
                    <a:pos x="16" y="69"/>
                  </a:cxn>
                  <a:cxn ang="0">
                    <a:pos x="10" y="64"/>
                  </a:cxn>
                  <a:cxn ang="0">
                    <a:pos x="0" y="64"/>
                  </a:cxn>
                  <a:cxn ang="0">
                    <a:pos x="15" y="53"/>
                  </a:cxn>
                  <a:cxn ang="0">
                    <a:pos x="37" y="23"/>
                  </a:cxn>
                  <a:cxn ang="0">
                    <a:pos x="50" y="25"/>
                  </a:cxn>
                  <a:cxn ang="0">
                    <a:pos x="57" y="28"/>
                  </a:cxn>
                  <a:cxn ang="0">
                    <a:pos x="68" y="26"/>
                  </a:cxn>
                  <a:cxn ang="0">
                    <a:pos x="78" y="21"/>
                  </a:cxn>
                  <a:cxn ang="0">
                    <a:pos x="82" y="14"/>
                  </a:cxn>
                  <a:cxn ang="0">
                    <a:pos x="95" y="1"/>
                  </a:cxn>
                  <a:cxn ang="0">
                    <a:pos x="102" y="0"/>
                  </a:cxn>
                  <a:cxn ang="0">
                    <a:pos x="112" y="3"/>
                  </a:cxn>
                  <a:cxn ang="0">
                    <a:pos x="123" y="9"/>
                  </a:cxn>
                  <a:cxn ang="0">
                    <a:pos x="132" y="10"/>
                  </a:cxn>
                  <a:cxn ang="0">
                    <a:pos x="138" y="33"/>
                  </a:cxn>
                  <a:cxn ang="0">
                    <a:pos x="140" y="36"/>
                  </a:cxn>
                  <a:cxn ang="0">
                    <a:pos x="134" y="44"/>
                  </a:cxn>
                  <a:cxn ang="0">
                    <a:pos x="128" y="47"/>
                  </a:cxn>
                  <a:cxn ang="0">
                    <a:pos x="123" y="54"/>
                  </a:cxn>
                  <a:cxn ang="0">
                    <a:pos x="118" y="63"/>
                  </a:cxn>
                  <a:cxn ang="0">
                    <a:pos x="113" y="70"/>
                  </a:cxn>
                </a:cxnLst>
                <a:rect l="0" t="0" r="r" b="b"/>
                <a:pathLst>
                  <a:path w="140" h="107">
                    <a:moveTo>
                      <a:pt x="113" y="70"/>
                    </a:moveTo>
                    <a:lnTo>
                      <a:pt x="102" y="63"/>
                    </a:lnTo>
                    <a:lnTo>
                      <a:pt x="88" y="58"/>
                    </a:lnTo>
                    <a:lnTo>
                      <a:pt x="74" y="62"/>
                    </a:lnTo>
                    <a:lnTo>
                      <a:pt x="66" y="68"/>
                    </a:lnTo>
                    <a:lnTo>
                      <a:pt x="59" y="80"/>
                    </a:lnTo>
                    <a:lnTo>
                      <a:pt x="50" y="95"/>
                    </a:lnTo>
                    <a:lnTo>
                      <a:pt x="48" y="106"/>
                    </a:lnTo>
                    <a:lnTo>
                      <a:pt x="39" y="107"/>
                    </a:lnTo>
                    <a:lnTo>
                      <a:pt x="30" y="100"/>
                    </a:lnTo>
                    <a:lnTo>
                      <a:pt x="26" y="95"/>
                    </a:lnTo>
                    <a:lnTo>
                      <a:pt x="19" y="82"/>
                    </a:lnTo>
                    <a:lnTo>
                      <a:pt x="20" y="76"/>
                    </a:lnTo>
                    <a:lnTo>
                      <a:pt x="16" y="69"/>
                    </a:lnTo>
                    <a:lnTo>
                      <a:pt x="10" y="64"/>
                    </a:lnTo>
                    <a:lnTo>
                      <a:pt x="0" y="64"/>
                    </a:lnTo>
                    <a:lnTo>
                      <a:pt x="15" y="53"/>
                    </a:lnTo>
                    <a:lnTo>
                      <a:pt x="37" y="23"/>
                    </a:lnTo>
                    <a:lnTo>
                      <a:pt x="50" y="25"/>
                    </a:lnTo>
                    <a:lnTo>
                      <a:pt x="57" y="28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2" y="14"/>
                    </a:lnTo>
                    <a:lnTo>
                      <a:pt x="95" y="1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23" y="9"/>
                    </a:lnTo>
                    <a:lnTo>
                      <a:pt x="132" y="10"/>
                    </a:lnTo>
                    <a:lnTo>
                      <a:pt x="138" y="33"/>
                    </a:lnTo>
                    <a:lnTo>
                      <a:pt x="140" y="36"/>
                    </a:lnTo>
                    <a:lnTo>
                      <a:pt x="134" y="44"/>
                    </a:lnTo>
                    <a:lnTo>
                      <a:pt x="128" y="47"/>
                    </a:lnTo>
                    <a:lnTo>
                      <a:pt x="123" y="54"/>
                    </a:lnTo>
                    <a:lnTo>
                      <a:pt x="118" y="63"/>
                    </a:lnTo>
                    <a:lnTo>
                      <a:pt x="113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110"/>
              <p:cNvSpPr>
                <a:spLocks noChangeAspect="1"/>
              </p:cNvSpPr>
              <p:nvPr/>
            </p:nvSpPr>
            <p:spPr bwMode="gray">
              <a:xfrm>
                <a:off x="3938" y="2093"/>
                <a:ext cx="26" cy="38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56" y="4"/>
                  </a:cxn>
                  <a:cxn ang="0">
                    <a:pos x="42" y="22"/>
                  </a:cxn>
                  <a:cxn ang="0">
                    <a:pos x="29" y="29"/>
                  </a:cxn>
                  <a:cxn ang="0">
                    <a:pos x="18" y="29"/>
                  </a:cxn>
                  <a:cxn ang="0">
                    <a:pos x="0" y="48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9" y="88"/>
                  </a:cxn>
                  <a:cxn ang="0">
                    <a:pos x="27" y="78"/>
                  </a:cxn>
                  <a:cxn ang="0">
                    <a:pos x="41" y="75"/>
                  </a:cxn>
                  <a:cxn ang="0">
                    <a:pos x="32" y="65"/>
                  </a:cxn>
                  <a:cxn ang="0">
                    <a:pos x="37" y="50"/>
                  </a:cxn>
                  <a:cxn ang="0">
                    <a:pos x="51" y="74"/>
                  </a:cxn>
                  <a:cxn ang="0">
                    <a:pos x="53" y="86"/>
                  </a:cxn>
                  <a:cxn ang="0">
                    <a:pos x="47" y="112"/>
                  </a:cxn>
                  <a:cxn ang="0">
                    <a:pos x="36" y="128"/>
                  </a:cxn>
                  <a:cxn ang="0">
                    <a:pos x="38" y="159"/>
                  </a:cxn>
                  <a:cxn ang="0">
                    <a:pos x="41" y="174"/>
                  </a:cxn>
                  <a:cxn ang="0">
                    <a:pos x="58" y="166"/>
                  </a:cxn>
                  <a:cxn ang="0">
                    <a:pos x="57" y="145"/>
                  </a:cxn>
                  <a:cxn ang="0">
                    <a:pos x="62" y="151"/>
                  </a:cxn>
                  <a:cxn ang="0">
                    <a:pos x="63" y="172"/>
                  </a:cxn>
                  <a:cxn ang="0">
                    <a:pos x="70" y="185"/>
                  </a:cxn>
                  <a:cxn ang="0">
                    <a:pos x="79" y="169"/>
                  </a:cxn>
                  <a:cxn ang="0">
                    <a:pos x="94" y="164"/>
                  </a:cxn>
                  <a:cxn ang="0">
                    <a:pos x="107" y="117"/>
                  </a:cxn>
                  <a:cxn ang="0">
                    <a:pos x="120" y="89"/>
                  </a:cxn>
                  <a:cxn ang="0">
                    <a:pos x="131" y="69"/>
                  </a:cxn>
                  <a:cxn ang="0">
                    <a:pos x="124" y="48"/>
                  </a:cxn>
                  <a:cxn ang="0">
                    <a:pos x="110" y="40"/>
                  </a:cxn>
                  <a:cxn ang="0">
                    <a:pos x="112" y="19"/>
                  </a:cxn>
                  <a:cxn ang="0">
                    <a:pos x="86" y="22"/>
                  </a:cxn>
                  <a:cxn ang="0">
                    <a:pos x="77" y="3"/>
                  </a:cxn>
                </a:cxnLst>
                <a:rect l="0" t="0" r="r" b="b"/>
                <a:pathLst>
                  <a:path w="131" h="187">
                    <a:moveTo>
                      <a:pt x="67" y="2"/>
                    </a:moveTo>
                    <a:lnTo>
                      <a:pt x="69" y="2"/>
                    </a:lnTo>
                    <a:lnTo>
                      <a:pt x="64" y="0"/>
                    </a:lnTo>
                    <a:lnTo>
                      <a:pt x="56" y="4"/>
                    </a:lnTo>
                    <a:lnTo>
                      <a:pt x="47" y="13"/>
                    </a:lnTo>
                    <a:lnTo>
                      <a:pt x="42" y="22"/>
                    </a:lnTo>
                    <a:lnTo>
                      <a:pt x="35" y="22"/>
                    </a:lnTo>
                    <a:lnTo>
                      <a:pt x="29" y="29"/>
                    </a:lnTo>
                    <a:lnTo>
                      <a:pt x="21" y="32"/>
                    </a:lnTo>
                    <a:lnTo>
                      <a:pt x="18" y="29"/>
                    </a:lnTo>
                    <a:lnTo>
                      <a:pt x="11" y="34"/>
                    </a:lnTo>
                    <a:lnTo>
                      <a:pt x="0" y="48"/>
                    </a:lnTo>
                    <a:lnTo>
                      <a:pt x="10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9" y="88"/>
                    </a:lnTo>
                    <a:lnTo>
                      <a:pt x="14" y="81"/>
                    </a:lnTo>
                    <a:lnTo>
                      <a:pt x="27" y="78"/>
                    </a:lnTo>
                    <a:lnTo>
                      <a:pt x="37" y="84"/>
                    </a:lnTo>
                    <a:lnTo>
                      <a:pt x="41" y="75"/>
                    </a:lnTo>
                    <a:lnTo>
                      <a:pt x="35" y="72"/>
                    </a:lnTo>
                    <a:lnTo>
                      <a:pt x="32" y="65"/>
                    </a:lnTo>
                    <a:lnTo>
                      <a:pt x="32" y="54"/>
                    </a:lnTo>
                    <a:lnTo>
                      <a:pt x="37" y="50"/>
                    </a:lnTo>
                    <a:lnTo>
                      <a:pt x="43" y="63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53" y="86"/>
                    </a:lnTo>
                    <a:lnTo>
                      <a:pt x="53" y="100"/>
                    </a:lnTo>
                    <a:lnTo>
                      <a:pt x="47" y="112"/>
                    </a:lnTo>
                    <a:lnTo>
                      <a:pt x="41" y="118"/>
                    </a:lnTo>
                    <a:lnTo>
                      <a:pt x="36" y="128"/>
                    </a:lnTo>
                    <a:lnTo>
                      <a:pt x="35" y="143"/>
                    </a:lnTo>
                    <a:lnTo>
                      <a:pt x="38" y="159"/>
                    </a:lnTo>
                    <a:lnTo>
                      <a:pt x="35" y="167"/>
                    </a:lnTo>
                    <a:lnTo>
                      <a:pt x="41" y="174"/>
                    </a:lnTo>
                    <a:lnTo>
                      <a:pt x="54" y="180"/>
                    </a:lnTo>
                    <a:lnTo>
                      <a:pt x="58" y="166"/>
                    </a:lnTo>
                    <a:lnTo>
                      <a:pt x="53" y="155"/>
                    </a:lnTo>
                    <a:lnTo>
                      <a:pt x="57" y="145"/>
                    </a:lnTo>
                    <a:lnTo>
                      <a:pt x="65" y="148"/>
                    </a:lnTo>
                    <a:lnTo>
                      <a:pt x="62" y="151"/>
                    </a:lnTo>
                    <a:lnTo>
                      <a:pt x="61" y="160"/>
                    </a:lnTo>
                    <a:lnTo>
                      <a:pt x="63" y="172"/>
                    </a:lnTo>
                    <a:lnTo>
                      <a:pt x="63" y="187"/>
                    </a:lnTo>
                    <a:lnTo>
                      <a:pt x="70" y="185"/>
                    </a:lnTo>
                    <a:lnTo>
                      <a:pt x="79" y="177"/>
                    </a:lnTo>
                    <a:lnTo>
                      <a:pt x="79" y="169"/>
                    </a:lnTo>
                    <a:lnTo>
                      <a:pt x="88" y="160"/>
                    </a:lnTo>
                    <a:lnTo>
                      <a:pt x="94" y="164"/>
                    </a:lnTo>
                    <a:lnTo>
                      <a:pt x="100" y="148"/>
                    </a:lnTo>
                    <a:lnTo>
                      <a:pt x="107" y="117"/>
                    </a:lnTo>
                    <a:lnTo>
                      <a:pt x="113" y="100"/>
                    </a:lnTo>
                    <a:lnTo>
                      <a:pt x="120" y="89"/>
                    </a:lnTo>
                    <a:lnTo>
                      <a:pt x="127" y="78"/>
                    </a:lnTo>
                    <a:lnTo>
                      <a:pt x="131" y="69"/>
                    </a:lnTo>
                    <a:lnTo>
                      <a:pt x="129" y="59"/>
                    </a:lnTo>
                    <a:lnTo>
                      <a:pt x="124" y="48"/>
                    </a:lnTo>
                    <a:lnTo>
                      <a:pt x="111" y="45"/>
                    </a:lnTo>
                    <a:lnTo>
                      <a:pt x="110" y="40"/>
                    </a:lnTo>
                    <a:lnTo>
                      <a:pt x="115" y="26"/>
                    </a:lnTo>
                    <a:lnTo>
                      <a:pt x="112" y="19"/>
                    </a:lnTo>
                    <a:lnTo>
                      <a:pt x="104" y="21"/>
                    </a:lnTo>
                    <a:lnTo>
                      <a:pt x="86" y="22"/>
                    </a:lnTo>
                    <a:lnTo>
                      <a:pt x="77" y="9"/>
                    </a:lnTo>
                    <a:lnTo>
                      <a:pt x="77" y="3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3" name="Freeform 111"/>
            <p:cNvSpPr>
              <a:spLocks noChangeAspect="1"/>
            </p:cNvSpPr>
            <p:nvPr/>
          </p:nvSpPr>
          <p:spPr bwMode="gray">
            <a:xfrm>
              <a:off x="8096396" y="3464118"/>
              <a:ext cx="60425" cy="99530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56" y="46"/>
                </a:cxn>
                <a:cxn ang="0">
                  <a:pos x="173" y="73"/>
                </a:cxn>
                <a:cxn ang="0">
                  <a:pos x="184" y="113"/>
                </a:cxn>
                <a:cxn ang="0">
                  <a:pos x="184" y="170"/>
                </a:cxn>
                <a:cxn ang="0">
                  <a:pos x="181" y="201"/>
                </a:cxn>
                <a:cxn ang="0">
                  <a:pos x="163" y="228"/>
                </a:cxn>
                <a:cxn ang="0">
                  <a:pos x="142" y="233"/>
                </a:cxn>
                <a:cxn ang="0">
                  <a:pos x="131" y="235"/>
                </a:cxn>
                <a:cxn ang="0">
                  <a:pos x="120" y="252"/>
                </a:cxn>
                <a:cxn ang="0">
                  <a:pos x="111" y="245"/>
                </a:cxn>
                <a:cxn ang="0">
                  <a:pos x="95" y="241"/>
                </a:cxn>
                <a:cxn ang="0">
                  <a:pos x="88" y="252"/>
                </a:cxn>
                <a:cxn ang="0">
                  <a:pos x="79" y="263"/>
                </a:cxn>
                <a:cxn ang="0">
                  <a:pos x="72" y="252"/>
                </a:cxn>
                <a:cxn ang="0">
                  <a:pos x="66" y="272"/>
                </a:cxn>
                <a:cxn ang="0">
                  <a:pos x="57" y="269"/>
                </a:cxn>
                <a:cxn ang="0">
                  <a:pos x="66" y="257"/>
                </a:cxn>
                <a:cxn ang="0">
                  <a:pos x="51" y="264"/>
                </a:cxn>
                <a:cxn ang="0">
                  <a:pos x="38" y="276"/>
                </a:cxn>
                <a:cxn ang="0">
                  <a:pos x="31" y="274"/>
                </a:cxn>
                <a:cxn ang="0">
                  <a:pos x="20" y="274"/>
                </a:cxn>
                <a:cxn ang="0">
                  <a:pos x="8" y="285"/>
                </a:cxn>
                <a:cxn ang="0">
                  <a:pos x="9" y="273"/>
                </a:cxn>
                <a:cxn ang="0">
                  <a:pos x="22" y="267"/>
                </a:cxn>
                <a:cxn ang="0">
                  <a:pos x="24" y="253"/>
                </a:cxn>
                <a:cxn ang="0">
                  <a:pos x="13" y="256"/>
                </a:cxn>
                <a:cxn ang="0">
                  <a:pos x="15" y="235"/>
                </a:cxn>
                <a:cxn ang="0">
                  <a:pos x="20" y="212"/>
                </a:cxn>
                <a:cxn ang="0">
                  <a:pos x="23" y="199"/>
                </a:cxn>
                <a:cxn ang="0">
                  <a:pos x="34" y="186"/>
                </a:cxn>
                <a:cxn ang="0">
                  <a:pos x="30" y="174"/>
                </a:cxn>
                <a:cxn ang="0">
                  <a:pos x="23" y="155"/>
                </a:cxn>
                <a:cxn ang="0">
                  <a:pos x="19" y="129"/>
                </a:cxn>
                <a:cxn ang="0">
                  <a:pos x="15" y="139"/>
                </a:cxn>
                <a:cxn ang="0">
                  <a:pos x="4" y="132"/>
                </a:cxn>
                <a:cxn ang="0">
                  <a:pos x="1" y="123"/>
                </a:cxn>
                <a:cxn ang="0">
                  <a:pos x="17" y="115"/>
                </a:cxn>
                <a:cxn ang="0">
                  <a:pos x="39" y="117"/>
                </a:cxn>
                <a:cxn ang="0">
                  <a:pos x="38" y="108"/>
                </a:cxn>
                <a:cxn ang="0">
                  <a:pos x="34" y="95"/>
                </a:cxn>
                <a:cxn ang="0">
                  <a:pos x="38" y="86"/>
                </a:cxn>
                <a:cxn ang="0">
                  <a:pos x="29" y="83"/>
                </a:cxn>
                <a:cxn ang="0">
                  <a:pos x="24" y="72"/>
                </a:cxn>
                <a:cxn ang="0">
                  <a:pos x="22" y="64"/>
                </a:cxn>
                <a:cxn ang="0">
                  <a:pos x="19" y="53"/>
                </a:cxn>
                <a:cxn ang="0">
                  <a:pos x="36" y="45"/>
                </a:cxn>
                <a:cxn ang="0">
                  <a:pos x="76" y="21"/>
                </a:cxn>
                <a:cxn ang="0">
                  <a:pos x="108" y="16"/>
                </a:cxn>
              </a:cxnLst>
              <a:rect l="0" t="0" r="r" b="b"/>
              <a:pathLst>
                <a:path w="190" h="285">
                  <a:moveTo>
                    <a:pt x="125" y="0"/>
                  </a:moveTo>
                  <a:lnTo>
                    <a:pt x="130" y="5"/>
                  </a:lnTo>
                  <a:lnTo>
                    <a:pt x="146" y="36"/>
                  </a:lnTo>
                  <a:lnTo>
                    <a:pt x="156" y="46"/>
                  </a:lnTo>
                  <a:lnTo>
                    <a:pt x="165" y="58"/>
                  </a:lnTo>
                  <a:lnTo>
                    <a:pt x="173" y="73"/>
                  </a:lnTo>
                  <a:lnTo>
                    <a:pt x="180" y="91"/>
                  </a:lnTo>
                  <a:lnTo>
                    <a:pt x="184" y="113"/>
                  </a:lnTo>
                  <a:lnTo>
                    <a:pt x="183" y="150"/>
                  </a:lnTo>
                  <a:lnTo>
                    <a:pt x="184" y="170"/>
                  </a:lnTo>
                  <a:lnTo>
                    <a:pt x="190" y="171"/>
                  </a:lnTo>
                  <a:lnTo>
                    <a:pt x="181" y="201"/>
                  </a:lnTo>
                  <a:lnTo>
                    <a:pt x="174" y="217"/>
                  </a:lnTo>
                  <a:lnTo>
                    <a:pt x="163" y="228"/>
                  </a:lnTo>
                  <a:lnTo>
                    <a:pt x="154" y="230"/>
                  </a:lnTo>
                  <a:lnTo>
                    <a:pt x="142" y="233"/>
                  </a:lnTo>
                  <a:lnTo>
                    <a:pt x="135" y="230"/>
                  </a:lnTo>
                  <a:lnTo>
                    <a:pt x="131" y="235"/>
                  </a:lnTo>
                  <a:lnTo>
                    <a:pt x="127" y="242"/>
                  </a:lnTo>
                  <a:lnTo>
                    <a:pt x="120" y="252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01" y="240"/>
                  </a:lnTo>
                  <a:lnTo>
                    <a:pt x="95" y="241"/>
                  </a:lnTo>
                  <a:lnTo>
                    <a:pt x="83" y="246"/>
                  </a:lnTo>
                  <a:lnTo>
                    <a:pt x="88" y="252"/>
                  </a:lnTo>
                  <a:lnTo>
                    <a:pt x="86" y="260"/>
                  </a:lnTo>
                  <a:lnTo>
                    <a:pt x="79" y="263"/>
                  </a:lnTo>
                  <a:lnTo>
                    <a:pt x="76" y="256"/>
                  </a:lnTo>
                  <a:lnTo>
                    <a:pt x="72" y="252"/>
                  </a:lnTo>
                  <a:lnTo>
                    <a:pt x="71" y="268"/>
                  </a:lnTo>
                  <a:lnTo>
                    <a:pt x="66" y="272"/>
                  </a:lnTo>
                  <a:lnTo>
                    <a:pt x="61" y="273"/>
                  </a:lnTo>
                  <a:lnTo>
                    <a:pt x="57" y="269"/>
                  </a:lnTo>
                  <a:lnTo>
                    <a:pt x="65" y="263"/>
                  </a:lnTo>
                  <a:lnTo>
                    <a:pt x="66" y="257"/>
                  </a:lnTo>
                  <a:lnTo>
                    <a:pt x="60" y="260"/>
                  </a:lnTo>
                  <a:lnTo>
                    <a:pt x="51" y="264"/>
                  </a:lnTo>
                  <a:lnTo>
                    <a:pt x="41" y="276"/>
                  </a:lnTo>
                  <a:lnTo>
                    <a:pt x="38" y="276"/>
                  </a:lnTo>
                  <a:lnTo>
                    <a:pt x="35" y="269"/>
                  </a:lnTo>
                  <a:lnTo>
                    <a:pt x="31" y="274"/>
                  </a:lnTo>
                  <a:lnTo>
                    <a:pt x="22" y="283"/>
                  </a:lnTo>
                  <a:lnTo>
                    <a:pt x="20" y="274"/>
                  </a:lnTo>
                  <a:lnTo>
                    <a:pt x="12" y="277"/>
                  </a:lnTo>
                  <a:lnTo>
                    <a:pt x="8" y="285"/>
                  </a:lnTo>
                  <a:lnTo>
                    <a:pt x="4" y="282"/>
                  </a:lnTo>
                  <a:lnTo>
                    <a:pt x="9" y="273"/>
                  </a:lnTo>
                  <a:lnTo>
                    <a:pt x="11" y="263"/>
                  </a:lnTo>
                  <a:lnTo>
                    <a:pt x="22" y="267"/>
                  </a:lnTo>
                  <a:lnTo>
                    <a:pt x="20" y="261"/>
                  </a:lnTo>
                  <a:lnTo>
                    <a:pt x="24" y="253"/>
                  </a:lnTo>
                  <a:lnTo>
                    <a:pt x="19" y="250"/>
                  </a:lnTo>
                  <a:lnTo>
                    <a:pt x="13" y="256"/>
                  </a:lnTo>
                  <a:lnTo>
                    <a:pt x="11" y="247"/>
                  </a:lnTo>
                  <a:lnTo>
                    <a:pt x="15" y="235"/>
                  </a:lnTo>
                  <a:lnTo>
                    <a:pt x="15" y="225"/>
                  </a:lnTo>
                  <a:lnTo>
                    <a:pt x="20" y="212"/>
                  </a:lnTo>
                  <a:lnTo>
                    <a:pt x="27" y="203"/>
                  </a:lnTo>
                  <a:lnTo>
                    <a:pt x="23" y="199"/>
                  </a:lnTo>
                  <a:lnTo>
                    <a:pt x="31" y="193"/>
                  </a:lnTo>
                  <a:lnTo>
                    <a:pt x="34" y="186"/>
                  </a:lnTo>
                  <a:lnTo>
                    <a:pt x="30" y="180"/>
                  </a:lnTo>
                  <a:lnTo>
                    <a:pt x="30" y="174"/>
                  </a:lnTo>
                  <a:lnTo>
                    <a:pt x="24" y="167"/>
                  </a:lnTo>
                  <a:lnTo>
                    <a:pt x="23" y="155"/>
                  </a:lnTo>
                  <a:lnTo>
                    <a:pt x="20" y="143"/>
                  </a:lnTo>
                  <a:lnTo>
                    <a:pt x="19" y="129"/>
                  </a:lnTo>
                  <a:lnTo>
                    <a:pt x="13" y="127"/>
                  </a:lnTo>
                  <a:lnTo>
                    <a:pt x="15" y="139"/>
                  </a:lnTo>
                  <a:lnTo>
                    <a:pt x="11" y="14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1" y="123"/>
                  </a:lnTo>
                  <a:lnTo>
                    <a:pt x="8" y="115"/>
                  </a:lnTo>
                  <a:lnTo>
                    <a:pt x="17" y="115"/>
                  </a:lnTo>
                  <a:lnTo>
                    <a:pt x="29" y="110"/>
                  </a:lnTo>
                  <a:lnTo>
                    <a:pt x="39" y="117"/>
                  </a:lnTo>
                  <a:lnTo>
                    <a:pt x="43" y="118"/>
                  </a:lnTo>
                  <a:lnTo>
                    <a:pt x="38" y="108"/>
                  </a:lnTo>
                  <a:lnTo>
                    <a:pt x="38" y="100"/>
                  </a:lnTo>
                  <a:lnTo>
                    <a:pt x="34" y="95"/>
                  </a:lnTo>
                  <a:lnTo>
                    <a:pt x="35" y="89"/>
                  </a:lnTo>
                  <a:lnTo>
                    <a:pt x="38" y="86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25" y="77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2" y="64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23" y="56"/>
                  </a:lnTo>
                  <a:lnTo>
                    <a:pt x="36" y="45"/>
                  </a:lnTo>
                  <a:lnTo>
                    <a:pt x="58" y="22"/>
                  </a:lnTo>
                  <a:lnTo>
                    <a:pt x="76" y="21"/>
                  </a:lnTo>
                  <a:lnTo>
                    <a:pt x="93" y="22"/>
                  </a:lnTo>
                  <a:lnTo>
                    <a:pt x="108" y="1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112"/>
            <p:cNvSpPr>
              <a:spLocks noChangeAspect="1"/>
            </p:cNvSpPr>
            <p:nvPr/>
          </p:nvSpPr>
          <p:spPr bwMode="gray">
            <a:xfrm>
              <a:off x="7428538" y="3090445"/>
              <a:ext cx="551779" cy="296843"/>
            </a:xfrm>
            <a:custGeom>
              <a:avLst/>
              <a:gdLst/>
              <a:ahLst/>
              <a:cxnLst>
                <a:cxn ang="0">
                  <a:pos x="46" y="227"/>
                </a:cxn>
                <a:cxn ang="0">
                  <a:pos x="129" y="180"/>
                </a:cxn>
                <a:cxn ang="0">
                  <a:pos x="243" y="132"/>
                </a:cxn>
                <a:cxn ang="0">
                  <a:pos x="313" y="149"/>
                </a:cxn>
                <a:cxn ang="0">
                  <a:pos x="387" y="187"/>
                </a:cxn>
                <a:cxn ang="0">
                  <a:pos x="508" y="190"/>
                </a:cxn>
                <a:cxn ang="0">
                  <a:pos x="552" y="160"/>
                </a:cxn>
                <a:cxn ang="0">
                  <a:pos x="554" y="99"/>
                </a:cxn>
                <a:cxn ang="0">
                  <a:pos x="582" y="33"/>
                </a:cxn>
                <a:cxn ang="0">
                  <a:pos x="645" y="6"/>
                </a:cxn>
                <a:cxn ang="0">
                  <a:pos x="731" y="47"/>
                </a:cxn>
                <a:cxn ang="0">
                  <a:pos x="787" y="103"/>
                </a:cxn>
                <a:cxn ang="0">
                  <a:pos x="830" y="154"/>
                </a:cxn>
                <a:cxn ang="0">
                  <a:pos x="944" y="132"/>
                </a:cxn>
                <a:cxn ang="0">
                  <a:pos x="1034" y="169"/>
                </a:cxn>
                <a:cxn ang="0">
                  <a:pos x="1104" y="201"/>
                </a:cxn>
                <a:cxn ang="0">
                  <a:pos x="1200" y="249"/>
                </a:cxn>
                <a:cxn ang="0">
                  <a:pos x="1317" y="237"/>
                </a:cxn>
                <a:cxn ang="0">
                  <a:pos x="1439" y="179"/>
                </a:cxn>
                <a:cxn ang="0">
                  <a:pos x="1528" y="199"/>
                </a:cxn>
                <a:cxn ang="0">
                  <a:pos x="1565" y="195"/>
                </a:cxn>
                <a:cxn ang="0">
                  <a:pos x="1525" y="255"/>
                </a:cxn>
                <a:cxn ang="0">
                  <a:pos x="1517" y="325"/>
                </a:cxn>
                <a:cxn ang="0">
                  <a:pos x="1570" y="391"/>
                </a:cxn>
                <a:cxn ang="0">
                  <a:pos x="1667" y="348"/>
                </a:cxn>
                <a:cxn ang="0">
                  <a:pos x="1721" y="415"/>
                </a:cxn>
                <a:cxn ang="0">
                  <a:pos x="1734" y="458"/>
                </a:cxn>
                <a:cxn ang="0">
                  <a:pos x="1663" y="461"/>
                </a:cxn>
                <a:cxn ang="0">
                  <a:pos x="1576" y="482"/>
                </a:cxn>
                <a:cxn ang="0">
                  <a:pos x="1489" y="551"/>
                </a:cxn>
                <a:cxn ang="0">
                  <a:pos x="1411" y="611"/>
                </a:cxn>
                <a:cxn ang="0">
                  <a:pos x="1344" y="588"/>
                </a:cxn>
                <a:cxn ang="0">
                  <a:pos x="1298" y="646"/>
                </a:cxn>
                <a:cxn ang="0">
                  <a:pos x="1255" y="752"/>
                </a:cxn>
                <a:cxn ang="0">
                  <a:pos x="1163" y="789"/>
                </a:cxn>
                <a:cxn ang="0">
                  <a:pos x="1088" y="788"/>
                </a:cxn>
                <a:cxn ang="0">
                  <a:pos x="1014" y="815"/>
                </a:cxn>
                <a:cxn ang="0">
                  <a:pos x="942" y="847"/>
                </a:cxn>
                <a:cxn ang="0">
                  <a:pos x="903" y="834"/>
                </a:cxn>
                <a:cxn ang="0">
                  <a:pos x="801" y="805"/>
                </a:cxn>
                <a:cxn ang="0">
                  <a:pos x="744" y="767"/>
                </a:cxn>
                <a:cxn ang="0">
                  <a:pos x="527" y="766"/>
                </a:cxn>
                <a:cxn ang="0">
                  <a:pos x="463" y="730"/>
                </a:cxn>
                <a:cxn ang="0">
                  <a:pos x="421" y="659"/>
                </a:cxn>
                <a:cxn ang="0">
                  <a:pos x="353" y="625"/>
                </a:cxn>
                <a:cxn ang="0">
                  <a:pos x="280" y="590"/>
                </a:cxn>
                <a:cxn ang="0">
                  <a:pos x="211" y="584"/>
                </a:cxn>
                <a:cxn ang="0">
                  <a:pos x="158" y="552"/>
                </a:cxn>
                <a:cxn ang="0">
                  <a:pos x="163" y="470"/>
                </a:cxn>
                <a:cxn ang="0">
                  <a:pos x="124" y="372"/>
                </a:cxn>
                <a:cxn ang="0">
                  <a:pos x="70" y="369"/>
                </a:cxn>
                <a:cxn ang="0">
                  <a:pos x="3" y="288"/>
                </a:cxn>
              </a:cxnLst>
              <a:rect l="0" t="0" r="r" b="b"/>
              <a:pathLst>
                <a:path w="1734" h="848">
                  <a:moveTo>
                    <a:pt x="0" y="273"/>
                  </a:moveTo>
                  <a:lnTo>
                    <a:pt x="12" y="251"/>
                  </a:lnTo>
                  <a:lnTo>
                    <a:pt x="28" y="234"/>
                  </a:lnTo>
                  <a:lnTo>
                    <a:pt x="46" y="227"/>
                  </a:lnTo>
                  <a:lnTo>
                    <a:pt x="65" y="221"/>
                  </a:lnTo>
                  <a:lnTo>
                    <a:pt x="84" y="208"/>
                  </a:lnTo>
                  <a:lnTo>
                    <a:pt x="104" y="192"/>
                  </a:lnTo>
                  <a:lnTo>
                    <a:pt x="129" y="180"/>
                  </a:lnTo>
                  <a:lnTo>
                    <a:pt x="154" y="158"/>
                  </a:lnTo>
                  <a:lnTo>
                    <a:pt x="195" y="146"/>
                  </a:lnTo>
                  <a:lnTo>
                    <a:pt x="220" y="135"/>
                  </a:lnTo>
                  <a:lnTo>
                    <a:pt x="243" y="132"/>
                  </a:lnTo>
                  <a:lnTo>
                    <a:pt x="265" y="136"/>
                  </a:lnTo>
                  <a:lnTo>
                    <a:pt x="281" y="142"/>
                  </a:lnTo>
                  <a:lnTo>
                    <a:pt x="294" y="153"/>
                  </a:lnTo>
                  <a:lnTo>
                    <a:pt x="313" y="149"/>
                  </a:lnTo>
                  <a:lnTo>
                    <a:pt x="334" y="148"/>
                  </a:lnTo>
                  <a:lnTo>
                    <a:pt x="351" y="151"/>
                  </a:lnTo>
                  <a:lnTo>
                    <a:pt x="382" y="180"/>
                  </a:lnTo>
                  <a:lnTo>
                    <a:pt x="387" y="187"/>
                  </a:lnTo>
                  <a:lnTo>
                    <a:pt x="404" y="190"/>
                  </a:lnTo>
                  <a:lnTo>
                    <a:pt x="451" y="183"/>
                  </a:lnTo>
                  <a:lnTo>
                    <a:pt x="464" y="189"/>
                  </a:lnTo>
                  <a:lnTo>
                    <a:pt x="508" y="190"/>
                  </a:lnTo>
                  <a:lnTo>
                    <a:pt x="546" y="185"/>
                  </a:lnTo>
                  <a:lnTo>
                    <a:pt x="556" y="180"/>
                  </a:lnTo>
                  <a:lnTo>
                    <a:pt x="556" y="172"/>
                  </a:lnTo>
                  <a:lnTo>
                    <a:pt x="552" y="160"/>
                  </a:lnTo>
                  <a:lnTo>
                    <a:pt x="555" y="146"/>
                  </a:lnTo>
                  <a:lnTo>
                    <a:pt x="565" y="130"/>
                  </a:lnTo>
                  <a:lnTo>
                    <a:pt x="565" y="114"/>
                  </a:lnTo>
                  <a:lnTo>
                    <a:pt x="554" y="99"/>
                  </a:lnTo>
                  <a:lnTo>
                    <a:pt x="550" y="81"/>
                  </a:lnTo>
                  <a:lnTo>
                    <a:pt x="552" y="63"/>
                  </a:lnTo>
                  <a:lnTo>
                    <a:pt x="568" y="49"/>
                  </a:lnTo>
                  <a:lnTo>
                    <a:pt x="582" y="33"/>
                  </a:lnTo>
                  <a:lnTo>
                    <a:pt x="600" y="18"/>
                  </a:lnTo>
                  <a:lnTo>
                    <a:pt x="611" y="1"/>
                  </a:lnTo>
                  <a:lnTo>
                    <a:pt x="625" y="0"/>
                  </a:lnTo>
                  <a:lnTo>
                    <a:pt x="645" y="6"/>
                  </a:lnTo>
                  <a:lnTo>
                    <a:pt x="659" y="17"/>
                  </a:lnTo>
                  <a:lnTo>
                    <a:pt x="696" y="27"/>
                  </a:lnTo>
                  <a:lnTo>
                    <a:pt x="707" y="41"/>
                  </a:lnTo>
                  <a:lnTo>
                    <a:pt x="731" y="47"/>
                  </a:lnTo>
                  <a:lnTo>
                    <a:pt x="755" y="50"/>
                  </a:lnTo>
                  <a:lnTo>
                    <a:pt x="772" y="57"/>
                  </a:lnTo>
                  <a:lnTo>
                    <a:pt x="782" y="73"/>
                  </a:lnTo>
                  <a:lnTo>
                    <a:pt x="787" y="103"/>
                  </a:lnTo>
                  <a:lnTo>
                    <a:pt x="787" y="124"/>
                  </a:lnTo>
                  <a:lnTo>
                    <a:pt x="792" y="124"/>
                  </a:lnTo>
                  <a:lnTo>
                    <a:pt x="807" y="138"/>
                  </a:lnTo>
                  <a:lnTo>
                    <a:pt x="830" y="154"/>
                  </a:lnTo>
                  <a:lnTo>
                    <a:pt x="864" y="165"/>
                  </a:lnTo>
                  <a:lnTo>
                    <a:pt x="892" y="159"/>
                  </a:lnTo>
                  <a:lnTo>
                    <a:pt x="919" y="144"/>
                  </a:lnTo>
                  <a:lnTo>
                    <a:pt x="944" y="132"/>
                  </a:lnTo>
                  <a:lnTo>
                    <a:pt x="975" y="140"/>
                  </a:lnTo>
                  <a:lnTo>
                    <a:pt x="1023" y="157"/>
                  </a:lnTo>
                  <a:lnTo>
                    <a:pt x="1033" y="169"/>
                  </a:lnTo>
                  <a:lnTo>
                    <a:pt x="1034" y="169"/>
                  </a:lnTo>
                  <a:lnTo>
                    <a:pt x="1040" y="174"/>
                  </a:lnTo>
                  <a:lnTo>
                    <a:pt x="1062" y="186"/>
                  </a:lnTo>
                  <a:lnTo>
                    <a:pt x="1083" y="192"/>
                  </a:lnTo>
                  <a:lnTo>
                    <a:pt x="1104" y="201"/>
                  </a:lnTo>
                  <a:lnTo>
                    <a:pt x="1118" y="221"/>
                  </a:lnTo>
                  <a:lnTo>
                    <a:pt x="1145" y="237"/>
                  </a:lnTo>
                  <a:lnTo>
                    <a:pt x="1177" y="242"/>
                  </a:lnTo>
                  <a:lnTo>
                    <a:pt x="1200" y="249"/>
                  </a:lnTo>
                  <a:lnTo>
                    <a:pt x="1218" y="250"/>
                  </a:lnTo>
                  <a:lnTo>
                    <a:pt x="1243" y="248"/>
                  </a:lnTo>
                  <a:lnTo>
                    <a:pt x="1261" y="256"/>
                  </a:lnTo>
                  <a:lnTo>
                    <a:pt x="1317" y="237"/>
                  </a:lnTo>
                  <a:lnTo>
                    <a:pt x="1351" y="229"/>
                  </a:lnTo>
                  <a:lnTo>
                    <a:pt x="1378" y="224"/>
                  </a:lnTo>
                  <a:lnTo>
                    <a:pt x="1415" y="195"/>
                  </a:lnTo>
                  <a:lnTo>
                    <a:pt x="1439" y="179"/>
                  </a:lnTo>
                  <a:lnTo>
                    <a:pt x="1464" y="170"/>
                  </a:lnTo>
                  <a:lnTo>
                    <a:pt x="1489" y="180"/>
                  </a:lnTo>
                  <a:lnTo>
                    <a:pt x="1507" y="195"/>
                  </a:lnTo>
                  <a:lnTo>
                    <a:pt x="1528" y="199"/>
                  </a:lnTo>
                  <a:lnTo>
                    <a:pt x="1545" y="195"/>
                  </a:lnTo>
                  <a:lnTo>
                    <a:pt x="1559" y="187"/>
                  </a:lnTo>
                  <a:lnTo>
                    <a:pt x="1565" y="190"/>
                  </a:lnTo>
                  <a:lnTo>
                    <a:pt x="1565" y="195"/>
                  </a:lnTo>
                  <a:lnTo>
                    <a:pt x="1556" y="203"/>
                  </a:lnTo>
                  <a:lnTo>
                    <a:pt x="1540" y="232"/>
                  </a:lnTo>
                  <a:lnTo>
                    <a:pt x="1529" y="246"/>
                  </a:lnTo>
                  <a:lnTo>
                    <a:pt x="1525" y="255"/>
                  </a:lnTo>
                  <a:lnTo>
                    <a:pt x="1525" y="271"/>
                  </a:lnTo>
                  <a:lnTo>
                    <a:pt x="1528" y="288"/>
                  </a:lnTo>
                  <a:lnTo>
                    <a:pt x="1525" y="308"/>
                  </a:lnTo>
                  <a:lnTo>
                    <a:pt x="1517" y="325"/>
                  </a:lnTo>
                  <a:lnTo>
                    <a:pt x="1517" y="347"/>
                  </a:lnTo>
                  <a:lnTo>
                    <a:pt x="1520" y="367"/>
                  </a:lnTo>
                  <a:lnTo>
                    <a:pt x="1529" y="382"/>
                  </a:lnTo>
                  <a:lnTo>
                    <a:pt x="1570" y="391"/>
                  </a:lnTo>
                  <a:lnTo>
                    <a:pt x="1595" y="389"/>
                  </a:lnTo>
                  <a:lnTo>
                    <a:pt x="1620" y="382"/>
                  </a:lnTo>
                  <a:lnTo>
                    <a:pt x="1638" y="369"/>
                  </a:lnTo>
                  <a:lnTo>
                    <a:pt x="1667" y="348"/>
                  </a:lnTo>
                  <a:lnTo>
                    <a:pt x="1673" y="362"/>
                  </a:lnTo>
                  <a:lnTo>
                    <a:pt x="1686" y="377"/>
                  </a:lnTo>
                  <a:lnTo>
                    <a:pt x="1715" y="401"/>
                  </a:lnTo>
                  <a:lnTo>
                    <a:pt x="1721" y="415"/>
                  </a:lnTo>
                  <a:lnTo>
                    <a:pt x="1719" y="428"/>
                  </a:lnTo>
                  <a:lnTo>
                    <a:pt x="1719" y="437"/>
                  </a:lnTo>
                  <a:lnTo>
                    <a:pt x="1733" y="445"/>
                  </a:lnTo>
                  <a:lnTo>
                    <a:pt x="1734" y="458"/>
                  </a:lnTo>
                  <a:lnTo>
                    <a:pt x="1724" y="464"/>
                  </a:lnTo>
                  <a:lnTo>
                    <a:pt x="1707" y="461"/>
                  </a:lnTo>
                  <a:lnTo>
                    <a:pt x="1688" y="456"/>
                  </a:lnTo>
                  <a:lnTo>
                    <a:pt x="1663" y="461"/>
                  </a:lnTo>
                  <a:lnTo>
                    <a:pt x="1638" y="465"/>
                  </a:lnTo>
                  <a:lnTo>
                    <a:pt x="1613" y="464"/>
                  </a:lnTo>
                  <a:lnTo>
                    <a:pt x="1592" y="468"/>
                  </a:lnTo>
                  <a:lnTo>
                    <a:pt x="1576" y="482"/>
                  </a:lnTo>
                  <a:lnTo>
                    <a:pt x="1525" y="538"/>
                  </a:lnTo>
                  <a:lnTo>
                    <a:pt x="1507" y="550"/>
                  </a:lnTo>
                  <a:lnTo>
                    <a:pt x="1500" y="552"/>
                  </a:lnTo>
                  <a:lnTo>
                    <a:pt x="1489" y="551"/>
                  </a:lnTo>
                  <a:lnTo>
                    <a:pt x="1477" y="551"/>
                  </a:lnTo>
                  <a:lnTo>
                    <a:pt x="1457" y="573"/>
                  </a:lnTo>
                  <a:lnTo>
                    <a:pt x="1438" y="594"/>
                  </a:lnTo>
                  <a:lnTo>
                    <a:pt x="1411" y="611"/>
                  </a:lnTo>
                  <a:lnTo>
                    <a:pt x="1393" y="611"/>
                  </a:lnTo>
                  <a:lnTo>
                    <a:pt x="1372" y="606"/>
                  </a:lnTo>
                  <a:lnTo>
                    <a:pt x="1360" y="593"/>
                  </a:lnTo>
                  <a:lnTo>
                    <a:pt x="1344" y="588"/>
                  </a:lnTo>
                  <a:lnTo>
                    <a:pt x="1323" y="594"/>
                  </a:lnTo>
                  <a:lnTo>
                    <a:pt x="1314" y="611"/>
                  </a:lnTo>
                  <a:lnTo>
                    <a:pt x="1301" y="631"/>
                  </a:lnTo>
                  <a:lnTo>
                    <a:pt x="1298" y="646"/>
                  </a:lnTo>
                  <a:lnTo>
                    <a:pt x="1320" y="675"/>
                  </a:lnTo>
                  <a:lnTo>
                    <a:pt x="1323" y="689"/>
                  </a:lnTo>
                  <a:lnTo>
                    <a:pt x="1265" y="738"/>
                  </a:lnTo>
                  <a:lnTo>
                    <a:pt x="1255" y="752"/>
                  </a:lnTo>
                  <a:lnTo>
                    <a:pt x="1235" y="767"/>
                  </a:lnTo>
                  <a:lnTo>
                    <a:pt x="1221" y="776"/>
                  </a:lnTo>
                  <a:lnTo>
                    <a:pt x="1191" y="787"/>
                  </a:lnTo>
                  <a:lnTo>
                    <a:pt x="1163" y="789"/>
                  </a:lnTo>
                  <a:lnTo>
                    <a:pt x="1158" y="792"/>
                  </a:lnTo>
                  <a:lnTo>
                    <a:pt x="1130" y="783"/>
                  </a:lnTo>
                  <a:lnTo>
                    <a:pt x="1114" y="789"/>
                  </a:lnTo>
                  <a:lnTo>
                    <a:pt x="1088" y="788"/>
                  </a:lnTo>
                  <a:lnTo>
                    <a:pt x="1070" y="795"/>
                  </a:lnTo>
                  <a:lnTo>
                    <a:pt x="1033" y="802"/>
                  </a:lnTo>
                  <a:lnTo>
                    <a:pt x="1022" y="805"/>
                  </a:lnTo>
                  <a:lnTo>
                    <a:pt x="1014" y="815"/>
                  </a:lnTo>
                  <a:lnTo>
                    <a:pt x="1003" y="819"/>
                  </a:lnTo>
                  <a:lnTo>
                    <a:pt x="990" y="821"/>
                  </a:lnTo>
                  <a:lnTo>
                    <a:pt x="960" y="832"/>
                  </a:lnTo>
                  <a:lnTo>
                    <a:pt x="942" y="847"/>
                  </a:lnTo>
                  <a:lnTo>
                    <a:pt x="932" y="848"/>
                  </a:lnTo>
                  <a:lnTo>
                    <a:pt x="920" y="845"/>
                  </a:lnTo>
                  <a:lnTo>
                    <a:pt x="909" y="836"/>
                  </a:lnTo>
                  <a:lnTo>
                    <a:pt x="903" y="834"/>
                  </a:lnTo>
                  <a:lnTo>
                    <a:pt x="874" y="832"/>
                  </a:lnTo>
                  <a:lnTo>
                    <a:pt x="852" y="825"/>
                  </a:lnTo>
                  <a:lnTo>
                    <a:pt x="834" y="815"/>
                  </a:lnTo>
                  <a:lnTo>
                    <a:pt x="801" y="805"/>
                  </a:lnTo>
                  <a:lnTo>
                    <a:pt x="778" y="795"/>
                  </a:lnTo>
                  <a:lnTo>
                    <a:pt x="763" y="782"/>
                  </a:lnTo>
                  <a:lnTo>
                    <a:pt x="754" y="771"/>
                  </a:lnTo>
                  <a:lnTo>
                    <a:pt x="744" y="767"/>
                  </a:lnTo>
                  <a:lnTo>
                    <a:pt x="710" y="756"/>
                  </a:lnTo>
                  <a:lnTo>
                    <a:pt x="693" y="754"/>
                  </a:lnTo>
                  <a:lnTo>
                    <a:pt x="675" y="756"/>
                  </a:lnTo>
                  <a:lnTo>
                    <a:pt x="527" y="766"/>
                  </a:lnTo>
                  <a:lnTo>
                    <a:pt x="506" y="766"/>
                  </a:lnTo>
                  <a:lnTo>
                    <a:pt x="492" y="760"/>
                  </a:lnTo>
                  <a:lnTo>
                    <a:pt x="476" y="746"/>
                  </a:lnTo>
                  <a:lnTo>
                    <a:pt x="463" y="730"/>
                  </a:lnTo>
                  <a:lnTo>
                    <a:pt x="451" y="716"/>
                  </a:lnTo>
                  <a:lnTo>
                    <a:pt x="439" y="696"/>
                  </a:lnTo>
                  <a:lnTo>
                    <a:pt x="432" y="676"/>
                  </a:lnTo>
                  <a:lnTo>
                    <a:pt x="421" y="659"/>
                  </a:lnTo>
                  <a:lnTo>
                    <a:pt x="410" y="644"/>
                  </a:lnTo>
                  <a:lnTo>
                    <a:pt x="398" y="643"/>
                  </a:lnTo>
                  <a:lnTo>
                    <a:pt x="385" y="633"/>
                  </a:lnTo>
                  <a:lnTo>
                    <a:pt x="353" y="625"/>
                  </a:lnTo>
                  <a:lnTo>
                    <a:pt x="337" y="616"/>
                  </a:lnTo>
                  <a:lnTo>
                    <a:pt x="322" y="606"/>
                  </a:lnTo>
                  <a:lnTo>
                    <a:pt x="292" y="596"/>
                  </a:lnTo>
                  <a:lnTo>
                    <a:pt x="280" y="590"/>
                  </a:lnTo>
                  <a:lnTo>
                    <a:pt x="267" y="590"/>
                  </a:lnTo>
                  <a:lnTo>
                    <a:pt x="254" y="595"/>
                  </a:lnTo>
                  <a:lnTo>
                    <a:pt x="245" y="595"/>
                  </a:lnTo>
                  <a:lnTo>
                    <a:pt x="211" y="584"/>
                  </a:lnTo>
                  <a:lnTo>
                    <a:pt x="180" y="581"/>
                  </a:lnTo>
                  <a:lnTo>
                    <a:pt x="164" y="574"/>
                  </a:lnTo>
                  <a:lnTo>
                    <a:pt x="157" y="567"/>
                  </a:lnTo>
                  <a:lnTo>
                    <a:pt x="158" y="552"/>
                  </a:lnTo>
                  <a:lnTo>
                    <a:pt x="166" y="536"/>
                  </a:lnTo>
                  <a:lnTo>
                    <a:pt x="167" y="517"/>
                  </a:lnTo>
                  <a:lnTo>
                    <a:pt x="163" y="498"/>
                  </a:lnTo>
                  <a:lnTo>
                    <a:pt x="163" y="470"/>
                  </a:lnTo>
                  <a:lnTo>
                    <a:pt x="151" y="427"/>
                  </a:lnTo>
                  <a:lnTo>
                    <a:pt x="141" y="410"/>
                  </a:lnTo>
                  <a:lnTo>
                    <a:pt x="134" y="388"/>
                  </a:lnTo>
                  <a:lnTo>
                    <a:pt x="124" y="372"/>
                  </a:lnTo>
                  <a:lnTo>
                    <a:pt x="108" y="369"/>
                  </a:lnTo>
                  <a:lnTo>
                    <a:pt x="93" y="361"/>
                  </a:lnTo>
                  <a:lnTo>
                    <a:pt x="77" y="358"/>
                  </a:lnTo>
                  <a:lnTo>
                    <a:pt x="70" y="369"/>
                  </a:lnTo>
                  <a:lnTo>
                    <a:pt x="55" y="358"/>
                  </a:lnTo>
                  <a:lnTo>
                    <a:pt x="44" y="337"/>
                  </a:lnTo>
                  <a:lnTo>
                    <a:pt x="14" y="314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0" y="2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113"/>
            <p:cNvSpPr>
              <a:spLocks noChangeAspect="1"/>
            </p:cNvSpPr>
            <p:nvPr/>
          </p:nvSpPr>
          <p:spPr bwMode="gray">
            <a:xfrm>
              <a:off x="7791090" y="3867474"/>
              <a:ext cx="41344" cy="40162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100" y="5"/>
                </a:cxn>
                <a:cxn ang="0">
                  <a:pos x="105" y="0"/>
                </a:cxn>
                <a:cxn ang="0">
                  <a:pos x="112" y="5"/>
                </a:cxn>
                <a:cxn ang="0">
                  <a:pos x="123" y="8"/>
                </a:cxn>
                <a:cxn ang="0">
                  <a:pos x="127" y="20"/>
                </a:cxn>
                <a:cxn ang="0">
                  <a:pos x="127" y="27"/>
                </a:cxn>
                <a:cxn ang="0">
                  <a:pos x="117" y="37"/>
                </a:cxn>
                <a:cxn ang="0">
                  <a:pos x="105" y="61"/>
                </a:cxn>
                <a:cxn ang="0">
                  <a:pos x="100" y="79"/>
                </a:cxn>
                <a:cxn ang="0">
                  <a:pos x="91" y="85"/>
                </a:cxn>
                <a:cxn ang="0">
                  <a:pos x="78" y="99"/>
                </a:cxn>
                <a:cxn ang="0">
                  <a:pos x="66" y="101"/>
                </a:cxn>
                <a:cxn ang="0">
                  <a:pos x="59" y="113"/>
                </a:cxn>
                <a:cxn ang="0">
                  <a:pos x="53" y="112"/>
                </a:cxn>
                <a:cxn ang="0">
                  <a:pos x="48" y="109"/>
                </a:cxn>
                <a:cxn ang="0">
                  <a:pos x="11" y="97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6" y="45"/>
                </a:cxn>
                <a:cxn ang="0">
                  <a:pos x="19" y="31"/>
                </a:cxn>
                <a:cxn ang="0">
                  <a:pos x="28" y="24"/>
                </a:cxn>
                <a:cxn ang="0">
                  <a:pos x="30" y="20"/>
                </a:cxn>
                <a:cxn ang="0">
                  <a:pos x="37" y="15"/>
                </a:cxn>
                <a:cxn ang="0">
                  <a:pos x="49" y="10"/>
                </a:cxn>
                <a:cxn ang="0">
                  <a:pos x="78" y="9"/>
                </a:cxn>
                <a:cxn ang="0">
                  <a:pos x="85" y="4"/>
                </a:cxn>
                <a:cxn ang="0">
                  <a:pos x="92" y="5"/>
                </a:cxn>
                <a:cxn ang="0">
                  <a:pos x="97" y="4"/>
                </a:cxn>
                <a:cxn ang="0">
                  <a:pos x="102" y="5"/>
                </a:cxn>
              </a:cxnLst>
              <a:rect l="0" t="0" r="r" b="b"/>
              <a:pathLst>
                <a:path w="127" h="113">
                  <a:moveTo>
                    <a:pt x="102" y="5"/>
                  </a:moveTo>
                  <a:lnTo>
                    <a:pt x="100" y="5"/>
                  </a:lnTo>
                  <a:lnTo>
                    <a:pt x="105" y="0"/>
                  </a:lnTo>
                  <a:lnTo>
                    <a:pt x="112" y="5"/>
                  </a:lnTo>
                  <a:lnTo>
                    <a:pt x="123" y="8"/>
                  </a:lnTo>
                  <a:lnTo>
                    <a:pt x="127" y="20"/>
                  </a:lnTo>
                  <a:lnTo>
                    <a:pt x="127" y="27"/>
                  </a:lnTo>
                  <a:lnTo>
                    <a:pt x="117" y="37"/>
                  </a:lnTo>
                  <a:lnTo>
                    <a:pt x="105" y="61"/>
                  </a:lnTo>
                  <a:lnTo>
                    <a:pt x="100" y="79"/>
                  </a:lnTo>
                  <a:lnTo>
                    <a:pt x="91" y="85"/>
                  </a:lnTo>
                  <a:lnTo>
                    <a:pt x="78" y="99"/>
                  </a:lnTo>
                  <a:lnTo>
                    <a:pt x="66" y="101"/>
                  </a:lnTo>
                  <a:lnTo>
                    <a:pt x="59" y="113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11" y="97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6" y="45"/>
                  </a:lnTo>
                  <a:lnTo>
                    <a:pt x="19" y="31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7" y="15"/>
                  </a:lnTo>
                  <a:lnTo>
                    <a:pt x="49" y="10"/>
                  </a:lnTo>
                  <a:lnTo>
                    <a:pt x="78" y="9"/>
                  </a:lnTo>
                  <a:lnTo>
                    <a:pt x="85" y="4"/>
                  </a:lnTo>
                  <a:lnTo>
                    <a:pt x="92" y="5"/>
                  </a:lnTo>
                  <a:lnTo>
                    <a:pt x="97" y="4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114"/>
            <p:cNvSpPr>
              <a:spLocks noChangeAspect="1"/>
            </p:cNvSpPr>
            <p:nvPr/>
          </p:nvSpPr>
          <p:spPr bwMode="gray">
            <a:xfrm>
              <a:off x="7180476" y="3050284"/>
              <a:ext cx="1068574" cy="815445"/>
            </a:xfrm>
            <a:custGeom>
              <a:avLst/>
              <a:gdLst/>
              <a:ahLst/>
              <a:cxnLst>
                <a:cxn ang="0">
                  <a:pos x="2191" y="2191"/>
                </a:cxn>
                <a:cxn ang="0">
                  <a:pos x="2134" y="2244"/>
                </a:cxn>
                <a:cxn ang="0">
                  <a:pos x="2015" y="2329"/>
                </a:cxn>
                <a:cxn ang="0">
                  <a:pos x="1898" y="2261"/>
                </a:cxn>
                <a:cxn ang="0">
                  <a:pos x="1746" y="2168"/>
                </a:cxn>
                <a:cxn ang="0">
                  <a:pos x="1585" y="2194"/>
                </a:cxn>
                <a:cxn ang="0">
                  <a:pos x="1509" y="2247"/>
                </a:cxn>
                <a:cxn ang="0">
                  <a:pos x="1333" y="2120"/>
                </a:cxn>
                <a:cxn ang="0">
                  <a:pos x="1352" y="1901"/>
                </a:cxn>
                <a:cxn ang="0">
                  <a:pos x="1237" y="1793"/>
                </a:cxn>
                <a:cxn ang="0">
                  <a:pos x="1036" y="1874"/>
                </a:cxn>
                <a:cxn ang="0">
                  <a:pos x="881" y="1862"/>
                </a:cxn>
                <a:cxn ang="0">
                  <a:pos x="793" y="1879"/>
                </a:cxn>
                <a:cxn ang="0">
                  <a:pos x="691" y="1881"/>
                </a:cxn>
                <a:cxn ang="0">
                  <a:pos x="603" y="1834"/>
                </a:cxn>
                <a:cxn ang="0">
                  <a:pos x="556" y="1803"/>
                </a:cxn>
                <a:cxn ang="0">
                  <a:pos x="423" y="1731"/>
                </a:cxn>
                <a:cxn ang="0">
                  <a:pos x="348" y="1701"/>
                </a:cxn>
                <a:cxn ang="0">
                  <a:pos x="291" y="1675"/>
                </a:cxn>
                <a:cxn ang="0">
                  <a:pos x="278" y="1580"/>
                </a:cxn>
                <a:cxn ang="0">
                  <a:pos x="322" y="1567"/>
                </a:cxn>
                <a:cxn ang="0">
                  <a:pos x="300" y="1492"/>
                </a:cxn>
                <a:cxn ang="0">
                  <a:pos x="360" y="1411"/>
                </a:cxn>
                <a:cxn ang="0">
                  <a:pos x="326" y="1368"/>
                </a:cxn>
                <a:cxn ang="0">
                  <a:pos x="230" y="1391"/>
                </a:cxn>
                <a:cxn ang="0">
                  <a:pos x="126" y="1355"/>
                </a:cxn>
                <a:cxn ang="0">
                  <a:pos x="88" y="1295"/>
                </a:cxn>
                <a:cxn ang="0">
                  <a:pos x="63" y="1212"/>
                </a:cxn>
                <a:cxn ang="0">
                  <a:pos x="105" y="1043"/>
                </a:cxn>
                <a:cxn ang="0">
                  <a:pos x="364" y="920"/>
                </a:cxn>
                <a:cxn ang="0">
                  <a:pos x="471" y="693"/>
                </a:cxn>
                <a:cxn ang="0">
                  <a:pos x="656" y="507"/>
                </a:cxn>
                <a:cxn ang="0">
                  <a:pos x="854" y="474"/>
                </a:cxn>
                <a:cxn ang="0">
                  <a:pos x="1031" y="711"/>
                </a:cxn>
                <a:cxn ang="0">
                  <a:pos x="1283" y="882"/>
                </a:cxn>
                <a:cxn ang="0">
                  <a:pos x="1719" y="963"/>
                </a:cxn>
                <a:cxn ang="0">
                  <a:pos x="2042" y="854"/>
                </a:cxn>
                <a:cxn ang="0">
                  <a:pos x="2284" y="666"/>
                </a:cxn>
                <a:cxn ang="0">
                  <a:pos x="2450" y="478"/>
                </a:cxn>
                <a:cxn ang="0">
                  <a:pos x="2342" y="311"/>
                </a:cxn>
                <a:cxn ang="0">
                  <a:pos x="2557" y="161"/>
                </a:cxn>
                <a:cxn ang="0">
                  <a:pos x="2738" y="0"/>
                </a:cxn>
                <a:cxn ang="0">
                  <a:pos x="2901" y="155"/>
                </a:cxn>
                <a:cxn ang="0">
                  <a:pos x="3109" y="394"/>
                </a:cxn>
                <a:cxn ang="0">
                  <a:pos x="3323" y="441"/>
                </a:cxn>
                <a:cxn ang="0">
                  <a:pos x="3195" y="693"/>
                </a:cxn>
                <a:cxn ang="0">
                  <a:pos x="2994" y="941"/>
                </a:cxn>
                <a:cxn ang="0">
                  <a:pos x="2729" y="1097"/>
                </a:cxn>
                <a:cxn ang="0">
                  <a:pos x="2616" y="1118"/>
                </a:cxn>
                <a:cxn ang="0">
                  <a:pos x="2542" y="1082"/>
                </a:cxn>
                <a:cxn ang="0">
                  <a:pos x="2444" y="1221"/>
                </a:cxn>
                <a:cxn ang="0">
                  <a:pos x="2611" y="1254"/>
                </a:cxn>
                <a:cxn ang="0">
                  <a:pos x="2643" y="1301"/>
                </a:cxn>
                <a:cxn ang="0">
                  <a:pos x="2521" y="1404"/>
                </a:cxn>
                <a:cxn ang="0">
                  <a:pos x="2646" y="1642"/>
                </a:cxn>
                <a:cxn ang="0">
                  <a:pos x="2640" y="1677"/>
                </a:cxn>
                <a:cxn ang="0">
                  <a:pos x="2624" y="1743"/>
                </a:cxn>
                <a:cxn ang="0">
                  <a:pos x="2628" y="1814"/>
                </a:cxn>
                <a:cxn ang="0">
                  <a:pos x="2555" y="1933"/>
                </a:cxn>
                <a:cxn ang="0">
                  <a:pos x="2512" y="2028"/>
                </a:cxn>
                <a:cxn ang="0">
                  <a:pos x="2435" y="2097"/>
                </a:cxn>
                <a:cxn ang="0">
                  <a:pos x="2344" y="2177"/>
                </a:cxn>
                <a:cxn ang="0">
                  <a:pos x="2245" y="2202"/>
                </a:cxn>
              </a:cxnLst>
              <a:rect l="0" t="0" r="r" b="b"/>
              <a:pathLst>
                <a:path w="3356" h="2335">
                  <a:moveTo>
                    <a:pt x="2243" y="2202"/>
                  </a:moveTo>
                  <a:lnTo>
                    <a:pt x="2240" y="2209"/>
                  </a:lnTo>
                  <a:lnTo>
                    <a:pt x="2239" y="2206"/>
                  </a:lnTo>
                  <a:lnTo>
                    <a:pt x="2239" y="2202"/>
                  </a:lnTo>
                  <a:lnTo>
                    <a:pt x="2235" y="2199"/>
                  </a:lnTo>
                  <a:lnTo>
                    <a:pt x="2226" y="2201"/>
                  </a:lnTo>
                  <a:lnTo>
                    <a:pt x="2225" y="2202"/>
                  </a:lnTo>
                  <a:lnTo>
                    <a:pt x="2224" y="2202"/>
                  </a:lnTo>
                  <a:lnTo>
                    <a:pt x="2224" y="2205"/>
                  </a:lnTo>
                  <a:lnTo>
                    <a:pt x="2229" y="2211"/>
                  </a:lnTo>
                  <a:lnTo>
                    <a:pt x="2224" y="2212"/>
                  </a:lnTo>
                  <a:lnTo>
                    <a:pt x="2211" y="2213"/>
                  </a:lnTo>
                  <a:lnTo>
                    <a:pt x="2210" y="2209"/>
                  </a:lnTo>
                  <a:lnTo>
                    <a:pt x="2211" y="2206"/>
                  </a:lnTo>
                  <a:lnTo>
                    <a:pt x="2209" y="2202"/>
                  </a:lnTo>
                  <a:lnTo>
                    <a:pt x="2199" y="2194"/>
                  </a:lnTo>
                  <a:lnTo>
                    <a:pt x="2191" y="2191"/>
                  </a:lnTo>
                  <a:lnTo>
                    <a:pt x="2188" y="2185"/>
                  </a:lnTo>
                  <a:lnTo>
                    <a:pt x="2186" y="2198"/>
                  </a:lnTo>
                  <a:lnTo>
                    <a:pt x="2186" y="2209"/>
                  </a:lnTo>
                  <a:lnTo>
                    <a:pt x="2187" y="2216"/>
                  </a:lnTo>
                  <a:lnTo>
                    <a:pt x="2187" y="2218"/>
                  </a:lnTo>
                  <a:lnTo>
                    <a:pt x="2183" y="2220"/>
                  </a:lnTo>
                  <a:lnTo>
                    <a:pt x="2180" y="2220"/>
                  </a:lnTo>
                  <a:lnTo>
                    <a:pt x="2171" y="2209"/>
                  </a:lnTo>
                  <a:lnTo>
                    <a:pt x="2164" y="2204"/>
                  </a:lnTo>
                  <a:lnTo>
                    <a:pt x="2161" y="2198"/>
                  </a:lnTo>
                  <a:lnTo>
                    <a:pt x="2155" y="2215"/>
                  </a:lnTo>
                  <a:lnTo>
                    <a:pt x="2155" y="2222"/>
                  </a:lnTo>
                  <a:lnTo>
                    <a:pt x="2156" y="2227"/>
                  </a:lnTo>
                  <a:lnTo>
                    <a:pt x="2156" y="2236"/>
                  </a:lnTo>
                  <a:lnTo>
                    <a:pt x="2153" y="2239"/>
                  </a:lnTo>
                  <a:lnTo>
                    <a:pt x="2149" y="2237"/>
                  </a:lnTo>
                  <a:lnTo>
                    <a:pt x="2134" y="2244"/>
                  </a:lnTo>
                  <a:lnTo>
                    <a:pt x="2123" y="2245"/>
                  </a:lnTo>
                  <a:lnTo>
                    <a:pt x="2116" y="2249"/>
                  </a:lnTo>
                  <a:lnTo>
                    <a:pt x="2107" y="2249"/>
                  </a:lnTo>
                  <a:lnTo>
                    <a:pt x="2105" y="2247"/>
                  </a:lnTo>
                  <a:lnTo>
                    <a:pt x="2094" y="2249"/>
                  </a:lnTo>
                  <a:lnTo>
                    <a:pt x="2084" y="2258"/>
                  </a:lnTo>
                  <a:lnTo>
                    <a:pt x="2073" y="2261"/>
                  </a:lnTo>
                  <a:lnTo>
                    <a:pt x="2059" y="2263"/>
                  </a:lnTo>
                  <a:lnTo>
                    <a:pt x="2051" y="2261"/>
                  </a:lnTo>
                  <a:lnTo>
                    <a:pt x="2048" y="2265"/>
                  </a:lnTo>
                  <a:lnTo>
                    <a:pt x="2038" y="2270"/>
                  </a:lnTo>
                  <a:lnTo>
                    <a:pt x="2024" y="2274"/>
                  </a:lnTo>
                  <a:lnTo>
                    <a:pt x="2015" y="2271"/>
                  </a:lnTo>
                  <a:lnTo>
                    <a:pt x="2004" y="2297"/>
                  </a:lnTo>
                  <a:lnTo>
                    <a:pt x="2011" y="2309"/>
                  </a:lnTo>
                  <a:lnTo>
                    <a:pt x="2015" y="2317"/>
                  </a:lnTo>
                  <a:lnTo>
                    <a:pt x="2015" y="2329"/>
                  </a:lnTo>
                  <a:lnTo>
                    <a:pt x="1999" y="2335"/>
                  </a:lnTo>
                  <a:lnTo>
                    <a:pt x="1988" y="2329"/>
                  </a:lnTo>
                  <a:lnTo>
                    <a:pt x="1973" y="2298"/>
                  </a:lnTo>
                  <a:lnTo>
                    <a:pt x="1971" y="2291"/>
                  </a:lnTo>
                  <a:lnTo>
                    <a:pt x="1972" y="2288"/>
                  </a:lnTo>
                  <a:lnTo>
                    <a:pt x="1978" y="2266"/>
                  </a:lnTo>
                  <a:lnTo>
                    <a:pt x="1974" y="2259"/>
                  </a:lnTo>
                  <a:lnTo>
                    <a:pt x="1968" y="2261"/>
                  </a:lnTo>
                  <a:lnTo>
                    <a:pt x="1958" y="2269"/>
                  </a:lnTo>
                  <a:lnTo>
                    <a:pt x="1947" y="2269"/>
                  </a:lnTo>
                  <a:lnTo>
                    <a:pt x="1942" y="2264"/>
                  </a:lnTo>
                  <a:lnTo>
                    <a:pt x="1941" y="2259"/>
                  </a:lnTo>
                  <a:lnTo>
                    <a:pt x="1923" y="2254"/>
                  </a:lnTo>
                  <a:lnTo>
                    <a:pt x="1915" y="2252"/>
                  </a:lnTo>
                  <a:lnTo>
                    <a:pt x="1911" y="2252"/>
                  </a:lnTo>
                  <a:lnTo>
                    <a:pt x="1907" y="2260"/>
                  </a:lnTo>
                  <a:lnTo>
                    <a:pt x="1898" y="2261"/>
                  </a:lnTo>
                  <a:lnTo>
                    <a:pt x="1898" y="2269"/>
                  </a:lnTo>
                  <a:lnTo>
                    <a:pt x="1895" y="2258"/>
                  </a:lnTo>
                  <a:lnTo>
                    <a:pt x="1890" y="2261"/>
                  </a:lnTo>
                  <a:lnTo>
                    <a:pt x="1881" y="2265"/>
                  </a:lnTo>
                  <a:lnTo>
                    <a:pt x="1874" y="2260"/>
                  </a:lnTo>
                  <a:lnTo>
                    <a:pt x="1855" y="2261"/>
                  </a:lnTo>
                  <a:lnTo>
                    <a:pt x="1845" y="2259"/>
                  </a:lnTo>
                  <a:lnTo>
                    <a:pt x="1840" y="2254"/>
                  </a:lnTo>
                  <a:lnTo>
                    <a:pt x="1817" y="2240"/>
                  </a:lnTo>
                  <a:lnTo>
                    <a:pt x="1810" y="2228"/>
                  </a:lnTo>
                  <a:lnTo>
                    <a:pt x="1805" y="2213"/>
                  </a:lnTo>
                  <a:lnTo>
                    <a:pt x="1810" y="2198"/>
                  </a:lnTo>
                  <a:lnTo>
                    <a:pt x="1806" y="2189"/>
                  </a:lnTo>
                  <a:lnTo>
                    <a:pt x="1786" y="2188"/>
                  </a:lnTo>
                  <a:lnTo>
                    <a:pt x="1773" y="2184"/>
                  </a:lnTo>
                  <a:lnTo>
                    <a:pt x="1758" y="2178"/>
                  </a:lnTo>
                  <a:lnTo>
                    <a:pt x="1746" y="2168"/>
                  </a:lnTo>
                  <a:lnTo>
                    <a:pt x="1731" y="2163"/>
                  </a:lnTo>
                  <a:lnTo>
                    <a:pt x="1724" y="2164"/>
                  </a:lnTo>
                  <a:lnTo>
                    <a:pt x="1714" y="2175"/>
                  </a:lnTo>
                  <a:lnTo>
                    <a:pt x="1704" y="2182"/>
                  </a:lnTo>
                  <a:lnTo>
                    <a:pt x="1689" y="2190"/>
                  </a:lnTo>
                  <a:lnTo>
                    <a:pt x="1683" y="2191"/>
                  </a:lnTo>
                  <a:lnTo>
                    <a:pt x="1675" y="2189"/>
                  </a:lnTo>
                  <a:lnTo>
                    <a:pt x="1666" y="2196"/>
                  </a:lnTo>
                  <a:lnTo>
                    <a:pt x="1656" y="2201"/>
                  </a:lnTo>
                  <a:lnTo>
                    <a:pt x="1653" y="2195"/>
                  </a:lnTo>
                  <a:lnTo>
                    <a:pt x="1639" y="2199"/>
                  </a:lnTo>
                  <a:lnTo>
                    <a:pt x="1633" y="2194"/>
                  </a:lnTo>
                  <a:lnTo>
                    <a:pt x="1627" y="2195"/>
                  </a:lnTo>
                  <a:lnTo>
                    <a:pt x="1612" y="2205"/>
                  </a:lnTo>
                  <a:lnTo>
                    <a:pt x="1606" y="2204"/>
                  </a:lnTo>
                  <a:lnTo>
                    <a:pt x="1598" y="2196"/>
                  </a:lnTo>
                  <a:lnTo>
                    <a:pt x="1585" y="2194"/>
                  </a:lnTo>
                  <a:lnTo>
                    <a:pt x="1583" y="2191"/>
                  </a:lnTo>
                  <a:lnTo>
                    <a:pt x="1579" y="2194"/>
                  </a:lnTo>
                  <a:lnTo>
                    <a:pt x="1575" y="2200"/>
                  </a:lnTo>
                  <a:lnTo>
                    <a:pt x="1569" y="2207"/>
                  </a:lnTo>
                  <a:lnTo>
                    <a:pt x="1569" y="2211"/>
                  </a:lnTo>
                  <a:lnTo>
                    <a:pt x="1562" y="2207"/>
                  </a:lnTo>
                  <a:lnTo>
                    <a:pt x="1562" y="2205"/>
                  </a:lnTo>
                  <a:lnTo>
                    <a:pt x="1542" y="2204"/>
                  </a:lnTo>
                  <a:lnTo>
                    <a:pt x="1533" y="2211"/>
                  </a:lnTo>
                  <a:lnTo>
                    <a:pt x="1532" y="2223"/>
                  </a:lnTo>
                  <a:lnTo>
                    <a:pt x="1535" y="2240"/>
                  </a:lnTo>
                  <a:lnTo>
                    <a:pt x="1541" y="2256"/>
                  </a:lnTo>
                  <a:lnTo>
                    <a:pt x="1540" y="2271"/>
                  </a:lnTo>
                  <a:lnTo>
                    <a:pt x="1536" y="2275"/>
                  </a:lnTo>
                  <a:lnTo>
                    <a:pt x="1515" y="2280"/>
                  </a:lnTo>
                  <a:lnTo>
                    <a:pt x="1510" y="2253"/>
                  </a:lnTo>
                  <a:lnTo>
                    <a:pt x="1509" y="2247"/>
                  </a:lnTo>
                  <a:lnTo>
                    <a:pt x="1497" y="2245"/>
                  </a:lnTo>
                  <a:lnTo>
                    <a:pt x="1482" y="2258"/>
                  </a:lnTo>
                  <a:lnTo>
                    <a:pt x="1462" y="2260"/>
                  </a:lnTo>
                  <a:lnTo>
                    <a:pt x="1444" y="2243"/>
                  </a:lnTo>
                  <a:lnTo>
                    <a:pt x="1441" y="2231"/>
                  </a:lnTo>
                  <a:lnTo>
                    <a:pt x="1423" y="2225"/>
                  </a:lnTo>
                  <a:lnTo>
                    <a:pt x="1408" y="2222"/>
                  </a:lnTo>
                  <a:lnTo>
                    <a:pt x="1412" y="2202"/>
                  </a:lnTo>
                  <a:lnTo>
                    <a:pt x="1418" y="2175"/>
                  </a:lnTo>
                  <a:lnTo>
                    <a:pt x="1402" y="2167"/>
                  </a:lnTo>
                  <a:lnTo>
                    <a:pt x="1388" y="2157"/>
                  </a:lnTo>
                  <a:lnTo>
                    <a:pt x="1387" y="2137"/>
                  </a:lnTo>
                  <a:lnTo>
                    <a:pt x="1382" y="2123"/>
                  </a:lnTo>
                  <a:lnTo>
                    <a:pt x="1382" y="2112"/>
                  </a:lnTo>
                  <a:lnTo>
                    <a:pt x="1363" y="2113"/>
                  </a:lnTo>
                  <a:lnTo>
                    <a:pt x="1344" y="2114"/>
                  </a:lnTo>
                  <a:lnTo>
                    <a:pt x="1333" y="2120"/>
                  </a:lnTo>
                  <a:lnTo>
                    <a:pt x="1320" y="2134"/>
                  </a:lnTo>
                  <a:lnTo>
                    <a:pt x="1315" y="2129"/>
                  </a:lnTo>
                  <a:lnTo>
                    <a:pt x="1325" y="2112"/>
                  </a:lnTo>
                  <a:lnTo>
                    <a:pt x="1326" y="2103"/>
                  </a:lnTo>
                  <a:lnTo>
                    <a:pt x="1322" y="2087"/>
                  </a:lnTo>
                  <a:lnTo>
                    <a:pt x="1328" y="2073"/>
                  </a:lnTo>
                  <a:lnTo>
                    <a:pt x="1332" y="2054"/>
                  </a:lnTo>
                  <a:lnTo>
                    <a:pt x="1343" y="2043"/>
                  </a:lnTo>
                  <a:lnTo>
                    <a:pt x="1347" y="2033"/>
                  </a:lnTo>
                  <a:lnTo>
                    <a:pt x="1354" y="2030"/>
                  </a:lnTo>
                  <a:lnTo>
                    <a:pt x="1363" y="2019"/>
                  </a:lnTo>
                  <a:lnTo>
                    <a:pt x="1372" y="1992"/>
                  </a:lnTo>
                  <a:lnTo>
                    <a:pt x="1372" y="1984"/>
                  </a:lnTo>
                  <a:lnTo>
                    <a:pt x="1376" y="1956"/>
                  </a:lnTo>
                  <a:lnTo>
                    <a:pt x="1375" y="1935"/>
                  </a:lnTo>
                  <a:lnTo>
                    <a:pt x="1368" y="1903"/>
                  </a:lnTo>
                  <a:lnTo>
                    <a:pt x="1352" y="1901"/>
                  </a:lnTo>
                  <a:lnTo>
                    <a:pt x="1347" y="1893"/>
                  </a:lnTo>
                  <a:lnTo>
                    <a:pt x="1343" y="1876"/>
                  </a:lnTo>
                  <a:lnTo>
                    <a:pt x="1331" y="1862"/>
                  </a:lnTo>
                  <a:lnTo>
                    <a:pt x="1318" y="1856"/>
                  </a:lnTo>
                  <a:lnTo>
                    <a:pt x="1315" y="1856"/>
                  </a:lnTo>
                  <a:lnTo>
                    <a:pt x="1311" y="1861"/>
                  </a:lnTo>
                  <a:lnTo>
                    <a:pt x="1302" y="1865"/>
                  </a:lnTo>
                  <a:lnTo>
                    <a:pt x="1298" y="1852"/>
                  </a:lnTo>
                  <a:lnTo>
                    <a:pt x="1288" y="1849"/>
                  </a:lnTo>
                  <a:lnTo>
                    <a:pt x="1274" y="1849"/>
                  </a:lnTo>
                  <a:lnTo>
                    <a:pt x="1264" y="1845"/>
                  </a:lnTo>
                  <a:lnTo>
                    <a:pt x="1246" y="1845"/>
                  </a:lnTo>
                  <a:lnTo>
                    <a:pt x="1248" y="1829"/>
                  </a:lnTo>
                  <a:lnTo>
                    <a:pt x="1250" y="1814"/>
                  </a:lnTo>
                  <a:lnTo>
                    <a:pt x="1237" y="1812"/>
                  </a:lnTo>
                  <a:lnTo>
                    <a:pt x="1235" y="1801"/>
                  </a:lnTo>
                  <a:lnTo>
                    <a:pt x="1237" y="1793"/>
                  </a:lnTo>
                  <a:lnTo>
                    <a:pt x="1226" y="1781"/>
                  </a:lnTo>
                  <a:lnTo>
                    <a:pt x="1214" y="1785"/>
                  </a:lnTo>
                  <a:lnTo>
                    <a:pt x="1199" y="1795"/>
                  </a:lnTo>
                  <a:lnTo>
                    <a:pt x="1186" y="1798"/>
                  </a:lnTo>
                  <a:lnTo>
                    <a:pt x="1166" y="1800"/>
                  </a:lnTo>
                  <a:lnTo>
                    <a:pt x="1157" y="1798"/>
                  </a:lnTo>
                  <a:lnTo>
                    <a:pt x="1151" y="1793"/>
                  </a:lnTo>
                  <a:lnTo>
                    <a:pt x="1146" y="1792"/>
                  </a:lnTo>
                  <a:lnTo>
                    <a:pt x="1137" y="1797"/>
                  </a:lnTo>
                  <a:lnTo>
                    <a:pt x="1128" y="1803"/>
                  </a:lnTo>
                  <a:lnTo>
                    <a:pt x="1122" y="1814"/>
                  </a:lnTo>
                  <a:lnTo>
                    <a:pt x="1102" y="1831"/>
                  </a:lnTo>
                  <a:lnTo>
                    <a:pt x="1087" y="1835"/>
                  </a:lnTo>
                  <a:lnTo>
                    <a:pt x="1073" y="1851"/>
                  </a:lnTo>
                  <a:lnTo>
                    <a:pt x="1063" y="1858"/>
                  </a:lnTo>
                  <a:lnTo>
                    <a:pt x="1048" y="1866"/>
                  </a:lnTo>
                  <a:lnTo>
                    <a:pt x="1036" y="1874"/>
                  </a:lnTo>
                  <a:lnTo>
                    <a:pt x="1008" y="1881"/>
                  </a:lnTo>
                  <a:lnTo>
                    <a:pt x="990" y="1886"/>
                  </a:lnTo>
                  <a:lnTo>
                    <a:pt x="992" y="1888"/>
                  </a:lnTo>
                  <a:lnTo>
                    <a:pt x="992" y="1886"/>
                  </a:lnTo>
                  <a:lnTo>
                    <a:pt x="978" y="1878"/>
                  </a:lnTo>
                  <a:lnTo>
                    <a:pt x="976" y="1874"/>
                  </a:lnTo>
                  <a:lnTo>
                    <a:pt x="973" y="1873"/>
                  </a:lnTo>
                  <a:lnTo>
                    <a:pt x="958" y="1877"/>
                  </a:lnTo>
                  <a:lnTo>
                    <a:pt x="954" y="1877"/>
                  </a:lnTo>
                  <a:lnTo>
                    <a:pt x="940" y="1872"/>
                  </a:lnTo>
                  <a:lnTo>
                    <a:pt x="924" y="1871"/>
                  </a:lnTo>
                  <a:lnTo>
                    <a:pt x="917" y="1866"/>
                  </a:lnTo>
                  <a:lnTo>
                    <a:pt x="917" y="1863"/>
                  </a:lnTo>
                  <a:lnTo>
                    <a:pt x="913" y="1857"/>
                  </a:lnTo>
                  <a:lnTo>
                    <a:pt x="907" y="1856"/>
                  </a:lnTo>
                  <a:lnTo>
                    <a:pt x="893" y="1857"/>
                  </a:lnTo>
                  <a:lnTo>
                    <a:pt x="881" y="1862"/>
                  </a:lnTo>
                  <a:lnTo>
                    <a:pt x="870" y="1873"/>
                  </a:lnTo>
                  <a:lnTo>
                    <a:pt x="860" y="1889"/>
                  </a:lnTo>
                  <a:lnTo>
                    <a:pt x="839" y="1909"/>
                  </a:lnTo>
                  <a:lnTo>
                    <a:pt x="838" y="1915"/>
                  </a:lnTo>
                  <a:lnTo>
                    <a:pt x="833" y="1915"/>
                  </a:lnTo>
                  <a:lnTo>
                    <a:pt x="829" y="1913"/>
                  </a:lnTo>
                  <a:lnTo>
                    <a:pt x="827" y="1910"/>
                  </a:lnTo>
                  <a:lnTo>
                    <a:pt x="827" y="1903"/>
                  </a:lnTo>
                  <a:lnTo>
                    <a:pt x="831" y="1890"/>
                  </a:lnTo>
                  <a:lnTo>
                    <a:pt x="831" y="1884"/>
                  </a:lnTo>
                  <a:lnTo>
                    <a:pt x="828" y="1874"/>
                  </a:lnTo>
                  <a:lnTo>
                    <a:pt x="827" y="1871"/>
                  </a:lnTo>
                  <a:lnTo>
                    <a:pt x="822" y="1868"/>
                  </a:lnTo>
                  <a:lnTo>
                    <a:pt x="817" y="1870"/>
                  </a:lnTo>
                  <a:lnTo>
                    <a:pt x="809" y="1876"/>
                  </a:lnTo>
                  <a:lnTo>
                    <a:pt x="801" y="1876"/>
                  </a:lnTo>
                  <a:lnTo>
                    <a:pt x="793" y="1879"/>
                  </a:lnTo>
                  <a:lnTo>
                    <a:pt x="791" y="1881"/>
                  </a:lnTo>
                  <a:lnTo>
                    <a:pt x="788" y="1879"/>
                  </a:lnTo>
                  <a:lnTo>
                    <a:pt x="780" y="1881"/>
                  </a:lnTo>
                  <a:lnTo>
                    <a:pt x="774" y="1889"/>
                  </a:lnTo>
                  <a:lnTo>
                    <a:pt x="771" y="1889"/>
                  </a:lnTo>
                  <a:lnTo>
                    <a:pt x="757" y="1886"/>
                  </a:lnTo>
                  <a:lnTo>
                    <a:pt x="750" y="1888"/>
                  </a:lnTo>
                  <a:lnTo>
                    <a:pt x="746" y="1887"/>
                  </a:lnTo>
                  <a:lnTo>
                    <a:pt x="739" y="1883"/>
                  </a:lnTo>
                  <a:lnTo>
                    <a:pt x="729" y="1881"/>
                  </a:lnTo>
                  <a:lnTo>
                    <a:pt x="723" y="1873"/>
                  </a:lnTo>
                  <a:lnTo>
                    <a:pt x="713" y="1873"/>
                  </a:lnTo>
                  <a:lnTo>
                    <a:pt x="708" y="1874"/>
                  </a:lnTo>
                  <a:lnTo>
                    <a:pt x="704" y="1881"/>
                  </a:lnTo>
                  <a:lnTo>
                    <a:pt x="702" y="1882"/>
                  </a:lnTo>
                  <a:lnTo>
                    <a:pt x="696" y="1879"/>
                  </a:lnTo>
                  <a:lnTo>
                    <a:pt x="691" y="1881"/>
                  </a:lnTo>
                  <a:lnTo>
                    <a:pt x="685" y="1877"/>
                  </a:lnTo>
                  <a:lnTo>
                    <a:pt x="681" y="1879"/>
                  </a:lnTo>
                  <a:lnTo>
                    <a:pt x="675" y="1881"/>
                  </a:lnTo>
                  <a:lnTo>
                    <a:pt x="671" y="1878"/>
                  </a:lnTo>
                  <a:lnTo>
                    <a:pt x="667" y="1872"/>
                  </a:lnTo>
                  <a:lnTo>
                    <a:pt x="666" y="1868"/>
                  </a:lnTo>
                  <a:lnTo>
                    <a:pt x="661" y="1862"/>
                  </a:lnTo>
                  <a:lnTo>
                    <a:pt x="653" y="1861"/>
                  </a:lnTo>
                  <a:lnTo>
                    <a:pt x="645" y="1863"/>
                  </a:lnTo>
                  <a:lnTo>
                    <a:pt x="630" y="1854"/>
                  </a:lnTo>
                  <a:lnTo>
                    <a:pt x="629" y="1847"/>
                  </a:lnTo>
                  <a:lnTo>
                    <a:pt x="632" y="1834"/>
                  </a:lnTo>
                  <a:lnTo>
                    <a:pt x="629" y="1833"/>
                  </a:lnTo>
                  <a:lnTo>
                    <a:pt x="624" y="1836"/>
                  </a:lnTo>
                  <a:lnTo>
                    <a:pt x="619" y="1838"/>
                  </a:lnTo>
                  <a:lnTo>
                    <a:pt x="611" y="1836"/>
                  </a:lnTo>
                  <a:lnTo>
                    <a:pt x="603" y="1834"/>
                  </a:lnTo>
                  <a:lnTo>
                    <a:pt x="599" y="1835"/>
                  </a:lnTo>
                  <a:lnTo>
                    <a:pt x="592" y="1831"/>
                  </a:lnTo>
                  <a:lnTo>
                    <a:pt x="589" y="1831"/>
                  </a:lnTo>
                  <a:lnTo>
                    <a:pt x="585" y="1828"/>
                  </a:lnTo>
                  <a:lnTo>
                    <a:pt x="583" y="1823"/>
                  </a:lnTo>
                  <a:lnTo>
                    <a:pt x="578" y="1825"/>
                  </a:lnTo>
                  <a:lnTo>
                    <a:pt x="576" y="1822"/>
                  </a:lnTo>
                  <a:lnTo>
                    <a:pt x="579" y="1809"/>
                  </a:lnTo>
                  <a:lnTo>
                    <a:pt x="578" y="1803"/>
                  </a:lnTo>
                  <a:lnTo>
                    <a:pt x="581" y="1797"/>
                  </a:lnTo>
                  <a:lnTo>
                    <a:pt x="579" y="1795"/>
                  </a:lnTo>
                  <a:lnTo>
                    <a:pt x="573" y="1793"/>
                  </a:lnTo>
                  <a:lnTo>
                    <a:pt x="567" y="1795"/>
                  </a:lnTo>
                  <a:lnTo>
                    <a:pt x="563" y="1793"/>
                  </a:lnTo>
                  <a:lnTo>
                    <a:pt x="560" y="1797"/>
                  </a:lnTo>
                  <a:lnTo>
                    <a:pt x="559" y="1800"/>
                  </a:lnTo>
                  <a:lnTo>
                    <a:pt x="556" y="1803"/>
                  </a:lnTo>
                  <a:lnTo>
                    <a:pt x="553" y="1804"/>
                  </a:lnTo>
                  <a:lnTo>
                    <a:pt x="548" y="1809"/>
                  </a:lnTo>
                  <a:lnTo>
                    <a:pt x="544" y="1808"/>
                  </a:lnTo>
                  <a:lnTo>
                    <a:pt x="538" y="1807"/>
                  </a:lnTo>
                  <a:lnTo>
                    <a:pt x="536" y="1802"/>
                  </a:lnTo>
                  <a:lnTo>
                    <a:pt x="533" y="1785"/>
                  </a:lnTo>
                  <a:lnTo>
                    <a:pt x="527" y="1776"/>
                  </a:lnTo>
                  <a:lnTo>
                    <a:pt x="515" y="1766"/>
                  </a:lnTo>
                  <a:lnTo>
                    <a:pt x="503" y="1763"/>
                  </a:lnTo>
                  <a:lnTo>
                    <a:pt x="493" y="1754"/>
                  </a:lnTo>
                  <a:lnTo>
                    <a:pt x="487" y="1745"/>
                  </a:lnTo>
                  <a:lnTo>
                    <a:pt x="482" y="1743"/>
                  </a:lnTo>
                  <a:lnTo>
                    <a:pt x="462" y="1737"/>
                  </a:lnTo>
                  <a:lnTo>
                    <a:pt x="444" y="1733"/>
                  </a:lnTo>
                  <a:lnTo>
                    <a:pt x="441" y="1732"/>
                  </a:lnTo>
                  <a:lnTo>
                    <a:pt x="425" y="1730"/>
                  </a:lnTo>
                  <a:lnTo>
                    <a:pt x="423" y="1731"/>
                  </a:lnTo>
                  <a:lnTo>
                    <a:pt x="423" y="1732"/>
                  </a:lnTo>
                  <a:lnTo>
                    <a:pt x="423" y="1737"/>
                  </a:lnTo>
                  <a:lnTo>
                    <a:pt x="419" y="1742"/>
                  </a:lnTo>
                  <a:lnTo>
                    <a:pt x="420" y="1744"/>
                  </a:lnTo>
                  <a:lnTo>
                    <a:pt x="419" y="1748"/>
                  </a:lnTo>
                  <a:lnTo>
                    <a:pt x="411" y="1741"/>
                  </a:lnTo>
                  <a:lnTo>
                    <a:pt x="408" y="1736"/>
                  </a:lnTo>
                  <a:lnTo>
                    <a:pt x="406" y="1734"/>
                  </a:lnTo>
                  <a:lnTo>
                    <a:pt x="403" y="1733"/>
                  </a:lnTo>
                  <a:lnTo>
                    <a:pt x="386" y="1728"/>
                  </a:lnTo>
                  <a:lnTo>
                    <a:pt x="384" y="1726"/>
                  </a:lnTo>
                  <a:lnTo>
                    <a:pt x="380" y="1720"/>
                  </a:lnTo>
                  <a:lnTo>
                    <a:pt x="375" y="1718"/>
                  </a:lnTo>
                  <a:lnTo>
                    <a:pt x="363" y="1709"/>
                  </a:lnTo>
                  <a:lnTo>
                    <a:pt x="357" y="1709"/>
                  </a:lnTo>
                  <a:lnTo>
                    <a:pt x="350" y="1705"/>
                  </a:lnTo>
                  <a:lnTo>
                    <a:pt x="348" y="1701"/>
                  </a:lnTo>
                  <a:lnTo>
                    <a:pt x="348" y="1698"/>
                  </a:lnTo>
                  <a:lnTo>
                    <a:pt x="345" y="1694"/>
                  </a:lnTo>
                  <a:lnTo>
                    <a:pt x="341" y="1694"/>
                  </a:lnTo>
                  <a:lnTo>
                    <a:pt x="339" y="1691"/>
                  </a:lnTo>
                  <a:lnTo>
                    <a:pt x="334" y="1689"/>
                  </a:lnTo>
                  <a:lnTo>
                    <a:pt x="326" y="1693"/>
                  </a:lnTo>
                  <a:lnTo>
                    <a:pt x="325" y="1691"/>
                  </a:lnTo>
                  <a:lnTo>
                    <a:pt x="323" y="1685"/>
                  </a:lnTo>
                  <a:lnTo>
                    <a:pt x="322" y="1684"/>
                  </a:lnTo>
                  <a:lnTo>
                    <a:pt x="318" y="1683"/>
                  </a:lnTo>
                  <a:lnTo>
                    <a:pt x="315" y="1684"/>
                  </a:lnTo>
                  <a:lnTo>
                    <a:pt x="306" y="1683"/>
                  </a:lnTo>
                  <a:lnTo>
                    <a:pt x="302" y="1684"/>
                  </a:lnTo>
                  <a:lnTo>
                    <a:pt x="296" y="1688"/>
                  </a:lnTo>
                  <a:lnTo>
                    <a:pt x="293" y="1688"/>
                  </a:lnTo>
                  <a:lnTo>
                    <a:pt x="290" y="1685"/>
                  </a:lnTo>
                  <a:lnTo>
                    <a:pt x="291" y="1675"/>
                  </a:lnTo>
                  <a:lnTo>
                    <a:pt x="287" y="1672"/>
                  </a:lnTo>
                  <a:lnTo>
                    <a:pt x="283" y="1666"/>
                  </a:lnTo>
                  <a:lnTo>
                    <a:pt x="283" y="1663"/>
                  </a:lnTo>
                  <a:lnTo>
                    <a:pt x="278" y="1658"/>
                  </a:lnTo>
                  <a:lnTo>
                    <a:pt x="278" y="1653"/>
                  </a:lnTo>
                  <a:lnTo>
                    <a:pt x="280" y="1646"/>
                  </a:lnTo>
                  <a:lnTo>
                    <a:pt x="277" y="1640"/>
                  </a:lnTo>
                  <a:lnTo>
                    <a:pt x="277" y="1636"/>
                  </a:lnTo>
                  <a:lnTo>
                    <a:pt x="278" y="1629"/>
                  </a:lnTo>
                  <a:lnTo>
                    <a:pt x="280" y="1623"/>
                  </a:lnTo>
                  <a:lnTo>
                    <a:pt x="273" y="1613"/>
                  </a:lnTo>
                  <a:lnTo>
                    <a:pt x="266" y="1605"/>
                  </a:lnTo>
                  <a:lnTo>
                    <a:pt x="266" y="1596"/>
                  </a:lnTo>
                  <a:lnTo>
                    <a:pt x="263" y="1588"/>
                  </a:lnTo>
                  <a:lnTo>
                    <a:pt x="264" y="1585"/>
                  </a:lnTo>
                  <a:lnTo>
                    <a:pt x="275" y="1583"/>
                  </a:lnTo>
                  <a:lnTo>
                    <a:pt x="278" y="1580"/>
                  </a:lnTo>
                  <a:lnTo>
                    <a:pt x="279" y="1581"/>
                  </a:lnTo>
                  <a:lnTo>
                    <a:pt x="280" y="1588"/>
                  </a:lnTo>
                  <a:lnTo>
                    <a:pt x="283" y="1593"/>
                  </a:lnTo>
                  <a:lnTo>
                    <a:pt x="285" y="1596"/>
                  </a:lnTo>
                  <a:lnTo>
                    <a:pt x="293" y="1598"/>
                  </a:lnTo>
                  <a:lnTo>
                    <a:pt x="295" y="1597"/>
                  </a:lnTo>
                  <a:lnTo>
                    <a:pt x="298" y="1596"/>
                  </a:lnTo>
                  <a:lnTo>
                    <a:pt x="301" y="1597"/>
                  </a:lnTo>
                  <a:lnTo>
                    <a:pt x="302" y="1591"/>
                  </a:lnTo>
                  <a:lnTo>
                    <a:pt x="306" y="1588"/>
                  </a:lnTo>
                  <a:lnTo>
                    <a:pt x="310" y="1582"/>
                  </a:lnTo>
                  <a:lnTo>
                    <a:pt x="311" y="1582"/>
                  </a:lnTo>
                  <a:lnTo>
                    <a:pt x="315" y="1587"/>
                  </a:lnTo>
                  <a:lnTo>
                    <a:pt x="317" y="1587"/>
                  </a:lnTo>
                  <a:lnTo>
                    <a:pt x="326" y="1576"/>
                  </a:lnTo>
                  <a:lnTo>
                    <a:pt x="326" y="1574"/>
                  </a:lnTo>
                  <a:lnTo>
                    <a:pt x="322" y="1567"/>
                  </a:lnTo>
                  <a:lnTo>
                    <a:pt x="316" y="1559"/>
                  </a:lnTo>
                  <a:lnTo>
                    <a:pt x="315" y="1554"/>
                  </a:lnTo>
                  <a:lnTo>
                    <a:pt x="316" y="1551"/>
                  </a:lnTo>
                  <a:lnTo>
                    <a:pt x="316" y="1548"/>
                  </a:lnTo>
                  <a:lnTo>
                    <a:pt x="306" y="1543"/>
                  </a:lnTo>
                  <a:lnTo>
                    <a:pt x="301" y="1544"/>
                  </a:lnTo>
                  <a:lnTo>
                    <a:pt x="300" y="1540"/>
                  </a:lnTo>
                  <a:lnTo>
                    <a:pt x="291" y="1533"/>
                  </a:lnTo>
                  <a:lnTo>
                    <a:pt x="291" y="1518"/>
                  </a:lnTo>
                  <a:lnTo>
                    <a:pt x="296" y="1517"/>
                  </a:lnTo>
                  <a:lnTo>
                    <a:pt x="294" y="1511"/>
                  </a:lnTo>
                  <a:lnTo>
                    <a:pt x="295" y="1508"/>
                  </a:lnTo>
                  <a:lnTo>
                    <a:pt x="296" y="1507"/>
                  </a:lnTo>
                  <a:lnTo>
                    <a:pt x="289" y="1500"/>
                  </a:lnTo>
                  <a:lnTo>
                    <a:pt x="290" y="1494"/>
                  </a:lnTo>
                  <a:lnTo>
                    <a:pt x="290" y="1492"/>
                  </a:lnTo>
                  <a:lnTo>
                    <a:pt x="300" y="1492"/>
                  </a:lnTo>
                  <a:lnTo>
                    <a:pt x="304" y="1489"/>
                  </a:lnTo>
                  <a:lnTo>
                    <a:pt x="315" y="1492"/>
                  </a:lnTo>
                  <a:lnTo>
                    <a:pt x="317" y="1490"/>
                  </a:lnTo>
                  <a:lnTo>
                    <a:pt x="322" y="1485"/>
                  </a:lnTo>
                  <a:lnTo>
                    <a:pt x="327" y="1475"/>
                  </a:lnTo>
                  <a:lnTo>
                    <a:pt x="327" y="1464"/>
                  </a:lnTo>
                  <a:lnTo>
                    <a:pt x="337" y="1463"/>
                  </a:lnTo>
                  <a:lnTo>
                    <a:pt x="338" y="1462"/>
                  </a:lnTo>
                  <a:lnTo>
                    <a:pt x="336" y="1459"/>
                  </a:lnTo>
                  <a:lnTo>
                    <a:pt x="337" y="1456"/>
                  </a:lnTo>
                  <a:lnTo>
                    <a:pt x="341" y="1453"/>
                  </a:lnTo>
                  <a:lnTo>
                    <a:pt x="342" y="1451"/>
                  </a:lnTo>
                  <a:lnTo>
                    <a:pt x="345" y="1447"/>
                  </a:lnTo>
                  <a:lnTo>
                    <a:pt x="352" y="1442"/>
                  </a:lnTo>
                  <a:lnTo>
                    <a:pt x="352" y="1436"/>
                  </a:lnTo>
                  <a:lnTo>
                    <a:pt x="358" y="1430"/>
                  </a:lnTo>
                  <a:lnTo>
                    <a:pt x="360" y="1411"/>
                  </a:lnTo>
                  <a:lnTo>
                    <a:pt x="363" y="1409"/>
                  </a:lnTo>
                  <a:lnTo>
                    <a:pt x="363" y="1402"/>
                  </a:lnTo>
                  <a:lnTo>
                    <a:pt x="369" y="1394"/>
                  </a:lnTo>
                  <a:lnTo>
                    <a:pt x="369" y="1391"/>
                  </a:lnTo>
                  <a:lnTo>
                    <a:pt x="365" y="1388"/>
                  </a:lnTo>
                  <a:lnTo>
                    <a:pt x="361" y="1388"/>
                  </a:lnTo>
                  <a:lnTo>
                    <a:pt x="354" y="1397"/>
                  </a:lnTo>
                  <a:lnTo>
                    <a:pt x="352" y="1397"/>
                  </a:lnTo>
                  <a:lnTo>
                    <a:pt x="349" y="1393"/>
                  </a:lnTo>
                  <a:lnTo>
                    <a:pt x="347" y="1382"/>
                  </a:lnTo>
                  <a:lnTo>
                    <a:pt x="342" y="1386"/>
                  </a:lnTo>
                  <a:lnTo>
                    <a:pt x="338" y="1386"/>
                  </a:lnTo>
                  <a:lnTo>
                    <a:pt x="336" y="1381"/>
                  </a:lnTo>
                  <a:lnTo>
                    <a:pt x="333" y="1381"/>
                  </a:lnTo>
                  <a:lnTo>
                    <a:pt x="331" y="1379"/>
                  </a:lnTo>
                  <a:lnTo>
                    <a:pt x="330" y="1370"/>
                  </a:lnTo>
                  <a:lnTo>
                    <a:pt x="326" y="1368"/>
                  </a:lnTo>
                  <a:lnTo>
                    <a:pt x="325" y="1366"/>
                  </a:lnTo>
                  <a:lnTo>
                    <a:pt x="322" y="1365"/>
                  </a:lnTo>
                  <a:lnTo>
                    <a:pt x="318" y="1365"/>
                  </a:lnTo>
                  <a:lnTo>
                    <a:pt x="315" y="1360"/>
                  </a:lnTo>
                  <a:lnTo>
                    <a:pt x="312" y="1359"/>
                  </a:lnTo>
                  <a:lnTo>
                    <a:pt x="309" y="1359"/>
                  </a:lnTo>
                  <a:lnTo>
                    <a:pt x="304" y="1361"/>
                  </a:lnTo>
                  <a:lnTo>
                    <a:pt x="298" y="1361"/>
                  </a:lnTo>
                  <a:lnTo>
                    <a:pt x="293" y="1365"/>
                  </a:lnTo>
                  <a:lnTo>
                    <a:pt x="279" y="1365"/>
                  </a:lnTo>
                  <a:lnTo>
                    <a:pt x="269" y="1372"/>
                  </a:lnTo>
                  <a:lnTo>
                    <a:pt x="258" y="1378"/>
                  </a:lnTo>
                  <a:lnTo>
                    <a:pt x="251" y="1383"/>
                  </a:lnTo>
                  <a:lnTo>
                    <a:pt x="246" y="1388"/>
                  </a:lnTo>
                  <a:lnTo>
                    <a:pt x="241" y="1389"/>
                  </a:lnTo>
                  <a:lnTo>
                    <a:pt x="237" y="1394"/>
                  </a:lnTo>
                  <a:lnTo>
                    <a:pt x="230" y="1391"/>
                  </a:lnTo>
                  <a:lnTo>
                    <a:pt x="225" y="1394"/>
                  </a:lnTo>
                  <a:lnTo>
                    <a:pt x="220" y="1394"/>
                  </a:lnTo>
                  <a:lnTo>
                    <a:pt x="209" y="1393"/>
                  </a:lnTo>
                  <a:lnTo>
                    <a:pt x="202" y="1388"/>
                  </a:lnTo>
                  <a:lnTo>
                    <a:pt x="196" y="1389"/>
                  </a:lnTo>
                  <a:lnTo>
                    <a:pt x="188" y="1384"/>
                  </a:lnTo>
                  <a:lnTo>
                    <a:pt x="171" y="1378"/>
                  </a:lnTo>
                  <a:lnTo>
                    <a:pt x="161" y="1372"/>
                  </a:lnTo>
                  <a:lnTo>
                    <a:pt x="161" y="1366"/>
                  </a:lnTo>
                  <a:lnTo>
                    <a:pt x="160" y="1362"/>
                  </a:lnTo>
                  <a:lnTo>
                    <a:pt x="156" y="1363"/>
                  </a:lnTo>
                  <a:lnTo>
                    <a:pt x="151" y="1367"/>
                  </a:lnTo>
                  <a:lnTo>
                    <a:pt x="148" y="1367"/>
                  </a:lnTo>
                  <a:lnTo>
                    <a:pt x="143" y="1368"/>
                  </a:lnTo>
                  <a:lnTo>
                    <a:pt x="139" y="1367"/>
                  </a:lnTo>
                  <a:lnTo>
                    <a:pt x="133" y="1356"/>
                  </a:lnTo>
                  <a:lnTo>
                    <a:pt x="126" y="1355"/>
                  </a:lnTo>
                  <a:lnTo>
                    <a:pt x="124" y="1351"/>
                  </a:lnTo>
                  <a:lnTo>
                    <a:pt x="124" y="1349"/>
                  </a:lnTo>
                  <a:lnTo>
                    <a:pt x="129" y="1348"/>
                  </a:lnTo>
                  <a:lnTo>
                    <a:pt x="131" y="1344"/>
                  </a:lnTo>
                  <a:lnTo>
                    <a:pt x="129" y="1339"/>
                  </a:lnTo>
                  <a:lnTo>
                    <a:pt x="127" y="1336"/>
                  </a:lnTo>
                  <a:lnTo>
                    <a:pt x="129" y="1330"/>
                  </a:lnTo>
                  <a:lnTo>
                    <a:pt x="129" y="1324"/>
                  </a:lnTo>
                  <a:lnTo>
                    <a:pt x="127" y="1318"/>
                  </a:lnTo>
                  <a:lnTo>
                    <a:pt x="121" y="1312"/>
                  </a:lnTo>
                  <a:lnTo>
                    <a:pt x="110" y="1305"/>
                  </a:lnTo>
                  <a:lnTo>
                    <a:pt x="105" y="1305"/>
                  </a:lnTo>
                  <a:lnTo>
                    <a:pt x="99" y="1309"/>
                  </a:lnTo>
                  <a:lnTo>
                    <a:pt x="97" y="1308"/>
                  </a:lnTo>
                  <a:lnTo>
                    <a:pt x="97" y="1296"/>
                  </a:lnTo>
                  <a:lnTo>
                    <a:pt x="95" y="1293"/>
                  </a:lnTo>
                  <a:lnTo>
                    <a:pt x="88" y="1295"/>
                  </a:lnTo>
                  <a:lnTo>
                    <a:pt x="83" y="1292"/>
                  </a:lnTo>
                  <a:lnTo>
                    <a:pt x="79" y="1291"/>
                  </a:lnTo>
                  <a:lnTo>
                    <a:pt x="65" y="1293"/>
                  </a:lnTo>
                  <a:lnTo>
                    <a:pt x="54" y="1290"/>
                  </a:lnTo>
                  <a:lnTo>
                    <a:pt x="56" y="1289"/>
                  </a:lnTo>
                  <a:lnTo>
                    <a:pt x="53" y="1284"/>
                  </a:lnTo>
                  <a:lnTo>
                    <a:pt x="47" y="1281"/>
                  </a:lnTo>
                  <a:lnTo>
                    <a:pt x="46" y="1278"/>
                  </a:lnTo>
                  <a:lnTo>
                    <a:pt x="53" y="1270"/>
                  </a:lnTo>
                  <a:lnTo>
                    <a:pt x="57" y="1269"/>
                  </a:lnTo>
                  <a:lnTo>
                    <a:pt x="62" y="1271"/>
                  </a:lnTo>
                  <a:lnTo>
                    <a:pt x="65" y="1271"/>
                  </a:lnTo>
                  <a:lnTo>
                    <a:pt x="62" y="1271"/>
                  </a:lnTo>
                  <a:lnTo>
                    <a:pt x="70" y="1274"/>
                  </a:lnTo>
                  <a:lnTo>
                    <a:pt x="73" y="1273"/>
                  </a:lnTo>
                  <a:lnTo>
                    <a:pt x="73" y="1237"/>
                  </a:lnTo>
                  <a:lnTo>
                    <a:pt x="63" y="1212"/>
                  </a:lnTo>
                  <a:lnTo>
                    <a:pt x="63" y="1193"/>
                  </a:lnTo>
                  <a:lnTo>
                    <a:pt x="56" y="1182"/>
                  </a:lnTo>
                  <a:lnTo>
                    <a:pt x="37" y="1180"/>
                  </a:lnTo>
                  <a:lnTo>
                    <a:pt x="17" y="1187"/>
                  </a:lnTo>
                  <a:lnTo>
                    <a:pt x="6" y="1179"/>
                  </a:lnTo>
                  <a:lnTo>
                    <a:pt x="2" y="1162"/>
                  </a:lnTo>
                  <a:lnTo>
                    <a:pt x="0" y="1142"/>
                  </a:lnTo>
                  <a:lnTo>
                    <a:pt x="11" y="1108"/>
                  </a:lnTo>
                  <a:lnTo>
                    <a:pt x="10" y="1097"/>
                  </a:lnTo>
                  <a:lnTo>
                    <a:pt x="19" y="1079"/>
                  </a:lnTo>
                  <a:lnTo>
                    <a:pt x="51" y="1064"/>
                  </a:lnTo>
                  <a:lnTo>
                    <a:pt x="56" y="1059"/>
                  </a:lnTo>
                  <a:lnTo>
                    <a:pt x="63" y="1059"/>
                  </a:lnTo>
                  <a:lnTo>
                    <a:pt x="69" y="1044"/>
                  </a:lnTo>
                  <a:lnTo>
                    <a:pt x="79" y="1048"/>
                  </a:lnTo>
                  <a:lnTo>
                    <a:pt x="94" y="1042"/>
                  </a:lnTo>
                  <a:lnTo>
                    <a:pt x="105" y="1043"/>
                  </a:lnTo>
                  <a:lnTo>
                    <a:pt x="111" y="1056"/>
                  </a:lnTo>
                  <a:lnTo>
                    <a:pt x="122" y="1058"/>
                  </a:lnTo>
                  <a:lnTo>
                    <a:pt x="138" y="1054"/>
                  </a:lnTo>
                  <a:lnTo>
                    <a:pt x="148" y="1055"/>
                  </a:lnTo>
                  <a:lnTo>
                    <a:pt x="161" y="1045"/>
                  </a:lnTo>
                  <a:lnTo>
                    <a:pt x="167" y="1027"/>
                  </a:lnTo>
                  <a:lnTo>
                    <a:pt x="176" y="1016"/>
                  </a:lnTo>
                  <a:lnTo>
                    <a:pt x="193" y="1011"/>
                  </a:lnTo>
                  <a:lnTo>
                    <a:pt x="212" y="1010"/>
                  </a:lnTo>
                  <a:lnTo>
                    <a:pt x="239" y="1005"/>
                  </a:lnTo>
                  <a:lnTo>
                    <a:pt x="251" y="1000"/>
                  </a:lnTo>
                  <a:lnTo>
                    <a:pt x="259" y="986"/>
                  </a:lnTo>
                  <a:lnTo>
                    <a:pt x="274" y="973"/>
                  </a:lnTo>
                  <a:lnTo>
                    <a:pt x="310" y="953"/>
                  </a:lnTo>
                  <a:lnTo>
                    <a:pt x="348" y="941"/>
                  </a:lnTo>
                  <a:lnTo>
                    <a:pt x="358" y="934"/>
                  </a:lnTo>
                  <a:lnTo>
                    <a:pt x="364" y="920"/>
                  </a:lnTo>
                  <a:lnTo>
                    <a:pt x="364" y="892"/>
                  </a:lnTo>
                  <a:lnTo>
                    <a:pt x="366" y="881"/>
                  </a:lnTo>
                  <a:lnTo>
                    <a:pt x="374" y="871"/>
                  </a:lnTo>
                  <a:lnTo>
                    <a:pt x="373" y="859"/>
                  </a:lnTo>
                  <a:lnTo>
                    <a:pt x="386" y="849"/>
                  </a:lnTo>
                  <a:lnTo>
                    <a:pt x="386" y="834"/>
                  </a:lnTo>
                  <a:lnTo>
                    <a:pt x="377" y="807"/>
                  </a:lnTo>
                  <a:lnTo>
                    <a:pt x="370" y="795"/>
                  </a:lnTo>
                  <a:lnTo>
                    <a:pt x="366" y="780"/>
                  </a:lnTo>
                  <a:lnTo>
                    <a:pt x="361" y="742"/>
                  </a:lnTo>
                  <a:lnTo>
                    <a:pt x="354" y="727"/>
                  </a:lnTo>
                  <a:lnTo>
                    <a:pt x="347" y="720"/>
                  </a:lnTo>
                  <a:lnTo>
                    <a:pt x="355" y="712"/>
                  </a:lnTo>
                  <a:lnTo>
                    <a:pt x="375" y="705"/>
                  </a:lnTo>
                  <a:lnTo>
                    <a:pt x="393" y="703"/>
                  </a:lnTo>
                  <a:lnTo>
                    <a:pt x="416" y="695"/>
                  </a:lnTo>
                  <a:lnTo>
                    <a:pt x="471" y="693"/>
                  </a:lnTo>
                  <a:lnTo>
                    <a:pt x="478" y="688"/>
                  </a:lnTo>
                  <a:lnTo>
                    <a:pt x="472" y="670"/>
                  </a:lnTo>
                  <a:lnTo>
                    <a:pt x="470" y="655"/>
                  </a:lnTo>
                  <a:lnTo>
                    <a:pt x="473" y="635"/>
                  </a:lnTo>
                  <a:lnTo>
                    <a:pt x="479" y="611"/>
                  </a:lnTo>
                  <a:lnTo>
                    <a:pt x="492" y="584"/>
                  </a:lnTo>
                  <a:lnTo>
                    <a:pt x="500" y="558"/>
                  </a:lnTo>
                  <a:lnTo>
                    <a:pt x="511" y="537"/>
                  </a:lnTo>
                  <a:lnTo>
                    <a:pt x="535" y="537"/>
                  </a:lnTo>
                  <a:lnTo>
                    <a:pt x="544" y="544"/>
                  </a:lnTo>
                  <a:lnTo>
                    <a:pt x="563" y="550"/>
                  </a:lnTo>
                  <a:lnTo>
                    <a:pt x="597" y="547"/>
                  </a:lnTo>
                  <a:lnTo>
                    <a:pt x="606" y="556"/>
                  </a:lnTo>
                  <a:lnTo>
                    <a:pt x="616" y="563"/>
                  </a:lnTo>
                  <a:lnTo>
                    <a:pt x="630" y="552"/>
                  </a:lnTo>
                  <a:lnTo>
                    <a:pt x="653" y="544"/>
                  </a:lnTo>
                  <a:lnTo>
                    <a:pt x="656" y="507"/>
                  </a:lnTo>
                  <a:lnTo>
                    <a:pt x="654" y="484"/>
                  </a:lnTo>
                  <a:lnTo>
                    <a:pt x="659" y="459"/>
                  </a:lnTo>
                  <a:lnTo>
                    <a:pt x="670" y="439"/>
                  </a:lnTo>
                  <a:lnTo>
                    <a:pt x="686" y="440"/>
                  </a:lnTo>
                  <a:lnTo>
                    <a:pt x="705" y="434"/>
                  </a:lnTo>
                  <a:lnTo>
                    <a:pt x="721" y="418"/>
                  </a:lnTo>
                  <a:lnTo>
                    <a:pt x="731" y="398"/>
                  </a:lnTo>
                  <a:lnTo>
                    <a:pt x="756" y="405"/>
                  </a:lnTo>
                  <a:lnTo>
                    <a:pt x="772" y="389"/>
                  </a:lnTo>
                  <a:lnTo>
                    <a:pt x="777" y="389"/>
                  </a:lnTo>
                  <a:lnTo>
                    <a:pt x="777" y="393"/>
                  </a:lnTo>
                  <a:lnTo>
                    <a:pt x="780" y="404"/>
                  </a:lnTo>
                  <a:lnTo>
                    <a:pt x="791" y="430"/>
                  </a:lnTo>
                  <a:lnTo>
                    <a:pt x="821" y="453"/>
                  </a:lnTo>
                  <a:lnTo>
                    <a:pt x="832" y="474"/>
                  </a:lnTo>
                  <a:lnTo>
                    <a:pt x="847" y="485"/>
                  </a:lnTo>
                  <a:lnTo>
                    <a:pt x="854" y="474"/>
                  </a:lnTo>
                  <a:lnTo>
                    <a:pt x="870" y="477"/>
                  </a:lnTo>
                  <a:lnTo>
                    <a:pt x="885" y="485"/>
                  </a:lnTo>
                  <a:lnTo>
                    <a:pt x="901" y="488"/>
                  </a:lnTo>
                  <a:lnTo>
                    <a:pt x="911" y="504"/>
                  </a:lnTo>
                  <a:lnTo>
                    <a:pt x="918" y="526"/>
                  </a:lnTo>
                  <a:lnTo>
                    <a:pt x="928" y="543"/>
                  </a:lnTo>
                  <a:lnTo>
                    <a:pt x="940" y="586"/>
                  </a:lnTo>
                  <a:lnTo>
                    <a:pt x="940" y="614"/>
                  </a:lnTo>
                  <a:lnTo>
                    <a:pt x="944" y="633"/>
                  </a:lnTo>
                  <a:lnTo>
                    <a:pt x="943" y="652"/>
                  </a:lnTo>
                  <a:lnTo>
                    <a:pt x="935" y="668"/>
                  </a:lnTo>
                  <a:lnTo>
                    <a:pt x="934" y="683"/>
                  </a:lnTo>
                  <a:lnTo>
                    <a:pt x="941" y="690"/>
                  </a:lnTo>
                  <a:lnTo>
                    <a:pt x="957" y="697"/>
                  </a:lnTo>
                  <a:lnTo>
                    <a:pt x="988" y="700"/>
                  </a:lnTo>
                  <a:lnTo>
                    <a:pt x="1022" y="711"/>
                  </a:lnTo>
                  <a:lnTo>
                    <a:pt x="1031" y="711"/>
                  </a:lnTo>
                  <a:lnTo>
                    <a:pt x="1044" y="706"/>
                  </a:lnTo>
                  <a:lnTo>
                    <a:pt x="1057" y="706"/>
                  </a:lnTo>
                  <a:lnTo>
                    <a:pt x="1069" y="712"/>
                  </a:lnTo>
                  <a:lnTo>
                    <a:pt x="1099" y="722"/>
                  </a:lnTo>
                  <a:lnTo>
                    <a:pt x="1114" y="732"/>
                  </a:lnTo>
                  <a:lnTo>
                    <a:pt x="1130" y="741"/>
                  </a:lnTo>
                  <a:lnTo>
                    <a:pt x="1162" y="749"/>
                  </a:lnTo>
                  <a:lnTo>
                    <a:pt x="1175" y="759"/>
                  </a:lnTo>
                  <a:lnTo>
                    <a:pt x="1187" y="760"/>
                  </a:lnTo>
                  <a:lnTo>
                    <a:pt x="1198" y="775"/>
                  </a:lnTo>
                  <a:lnTo>
                    <a:pt x="1209" y="792"/>
                  </a:lnTo>
                  <a:lnTo>
                    <a:pt x="1216" y="812"/>
                  </a:lnTo>
                  <a:lnTo>
                    <a:pt x="1228" y="832"/>
                  </a:lnTo>
                  <a:lnTo>
                    <a:pt x="1240" y="846"/>
                  </a:lnTo>
                  <a:lnTo>
                    <a:pt x="1253" y="862"/>
                  </a:lnTo>
                  <a:lnTo>
                    <a:pt x="1269" y="876"/>
                  </a:lnTo>
                  <a:lnTo>
                    <a:pt x="1283" y="882"/>
                  </a:lnTo>
                  <a:lnTo>
                    <a:pt x="1304" y="882"/>
                  </a:lnTo>
                  <a:lnTo>
                    <a:pt x="1452" y="872"/>
                  </a:lnTo>
                  <a:lnTo>
                    <a:pt x="1470" y="870"/>
                  </a:lnTo>
                  <a:lnTo>
                    <a:pt x="1487" y="872"/>
                  </a:lnTo>
                  <a:lnTo>
                    <a:pt x="1521" y="883"/>
                  </a:lnTo>
                  <a:lnTo>
                    <a:pt x="1531" y="887"/>
                  </a:lnTo>
                  <a:lnTo>
                    <a:pt x="1540" y="898"/>
                  </a:lnTo>
                  <a:lnTo>
                    <a:pt x="1555" y="911"/>
                  </a:lnTo>
                  <a:lnTo>
                    <a:pt x="1578" y="921"/>
                  </a:lnTo>
                  <a:lnTo>
                    <a:pt x="1611" y="931"/>
                  </a:lnTo>
                  <a:lnTo>
                    <a:pt x="1629" y="941"/>
                  </a:lnTo>
                  <a:lnTo>
                    <a:pt x="1651" y="948"/>
                  </a:lnTo>
                  <a:lnTo>
                    <a:pt x="1680" y="950"/>
                  </a:lnTo>
                  <a:lnTo>
                    <a:pt x="1686" y="952"/>
                  </a:lnTo>
                  <a:lnTo>
                    <a:pt x="1697" y="961"/>
                  </a:lnTo>
                  <a:lnTo>
                    <a:pt x="1709" y="964"/>
                  </a:lnTo>
                  <a:lnTo>
                    <a:pt x="1719" y="963"/>
                  </a:lnTo>
                  <a:lnTo>
                    <a:pt x="1737" y="948"/>
                  </a:lnTo>
                  <a:lnTo>
                    <a:pt x="1767" y="937"/>
                  </a:lnTo>
                  <a:lnTo>
                    <a:pt x="1780" y="935"/>
                  </a:lnTo>
                  <a:lnTo>
                    <a:pt x="1791" y="931"/>
                  </a:lnTo>
                  <a:lnTo>
                    <a:pt x="1799" y="921"/>
                  </a:lnTo>
                  <a:lnTo>
                    <a:pt x="1810" y="918"/>
                  </a:lnTo>
                  <a:lnTo>
                    <a:pt x="1847" y="911"/>
                  </a:lnTo>
                  <a:lnTo>
                    <a:pt x="1865" y="904"/>
                  </a:lnTo>
                  <a:lnTo>
                    <a:pt x="1891" y="905"/>
                  </a:lnTo>
                  <a:lnTo>
                    <a:pt x="1907" y="899"/>
                  </a:lnTo>
                  <a:lnTo>
                    <a:pt x="1935" y="908"/>
                  </a:lnTo>
                  <a:lnTo>
                    <a:pt x="1940" y="905"/>
                  </a:lnTo>
                  <a:lnTo>
                    <a:pt x="1968" y="903"/>
                  </a:lnTo>
                  <a:lnTo>
                    <a:pt x="1998" y="892"/>
                  </a:lnTo>
                  <a:lnTo>
                    <a:pt x="2012" y="883"/>
                  </a:lnTo>
                  <a:lnTo>
                    <a:pt x="2032" y="868"/>
                  </a:lnTo>
                  <a:lnTo>
                    <a:pt x="2042" y="854"/>
                  </a:lnTo>
                  <a:lnTo>
                    <a:pt x="2100" y="805"/>
                  </a:lnTo>
                  <a:lnTo>
                    <a:pt x="2097" y="791"/>
                  </a:lnTo>
                  <a:lnTo>
                    <a:pt x="2075" y="762"/>
                  </a:lnTo>
                  <a:lnTo>
                    <a:pt x="2078" y="747"/>
                  </a:lnTo>
                  <a:lnTo>
                    <a:pt x="2091" y="727"/>
                  </a:lnTo>
                  <a:lnTo>
                    <a:pt x="2100" y="710"/>
                  </a:lnTo>
                  <a:lnTo>
                    <a:pt x="2121" y="704"/>
                  </a:lnTo>
                  <a:lnTo>
                    <a:pt x="2137" y="709"/>
                  </a:lnTo>
                  <a:lnTo>
                    <a:pt x="2149" y="722"/>
                  </a:lnTo>
                  <a:lnTo>
                    <a:pt x="2170" y="727"/>
                  </a:lnTo>
                  <a:lnTo>
                    <a:pt x="2188" y="727"/>
                  </a:lnTo>
                  <a:lnTo>
                    <a:pt x="2215" y="710"/>
                  </a:lnTo>
                  <a:lnTo>
                    <a:pt x="2234" y="689"/>
                  </a:lnTo>
                  <a:lnTo>
                    <a:pt x="2254" y="667"/>
                  </a:lnTo>
                  <a:lnTo>
                    <a:pt x="2266" y="667"/>
                  </a:lnTo>
                  <a:lnTo>
                    <a:pt x="2277" y="668"/>
                  </a:lnTo>
                  <a:lnTo>
                    <a:pt x="2284" y="666"/>
                  </a:lnTo>
                  <a:lnTo>
                    <a:pt x="2302" y="654"/>
                  </a:lnTo>
                  <a:lnTo>
                    <a:pt x="2353" y="598"/>
                  </a:lnTo>
                  <a:lnTo>
                    <a:pt x="2369" y="584"/>
                  </a:lnTo>
                  <a:lnTo>
                    <a:pt x="2390" y="580"/>
                  </a:lnTo>
                  <a:lnTo>
                    <a:pt x="2415" y="581"/>
                  </a:lnTo>
                  <a:lnTo>
                    <a:pt x="2440" y="577"/>
                  </a:lnTo>
                  <a:lnTo>
                    <a:pt x="2465" y="572"/>
                  </a:lnTo>
                  <a:lnTo>
                    <a:pt x="2484" y="577"/>
                  </a:lnTo>
                  <a:lnTo>
                    <a:pt x="2501" y="580"/>
                  </a:lnTo>
                  <a:lnTo>
                    <a:pt x="2511" y="574"/>
                  </a:lnTo>
                  <a:lnTo>
                    <a:pt x="2510" y="561"/>
                  </a:lnTo>
                  <a:lnTo>
                    <a:pt x="2496" y="553"/>
                  </a:lnTo>
                  <a:lnTo>
                    <a:pt x="2496" y="544"/>
                  </a:lnTo>
                  <a:lnTo>
                    <a:pt x="2498" y="531"/>
                  </a:lnTo>
                  <a:lnTo>
                    <a:pt x="2492" y="517"/>
                  </a:lnTo>
                  <a:lnTo>
                    <a:pt x="2463" y="493"/>
                  </a:lnTo>
                  <a:lnTo>
                    <a:pt x="2450" y="478"/>
                  </a:lnTo>
                  <a:lnTo>
                    <a:pt x="2444" y="464"/>
                  </a:lnTo>
                  <a:lnTo>
                    <a:pt x="2415" y="485"/>
                  </a:lnTo>
                  <a:lnTo>
                    <a:pt x="2397" y="498"/>
                  </a:lnTo>
                  <a:lnTo>
                    <a:pt x="2372" y="505"/>
                  </a:lnTo>
                  <a:lnTo>
                    <a:pt x="2347" y="507"/>
                  </a:lnTo>
                  <a:lnTo>
                    <a:pt x="2306" y="498"/>
                  </a:lnTo>
                  <a:lnTo>
                    <a:pt x="2297" y="483"/>
                  </a:lnTo>
                  <a:lnTo>
                    <a:pt x="2294" y="463"/>
                  </a:lnTo>
                  <a:lnTo>
                    <a:pt x="2294" y="441"/>
                  </a:lnTo>
                  <a:lnTo>
                    <a:pt x="2302" y="424"/>
                  </a:lnTo>
                  <a:lnTo>
                    <a:pt x="2305" y="404"/>
                  </a:lnTo>
                  <a:lnTo>
                    <a:pt x="2302" y="387"/>
                  </a:lnTo>
                  <a:lnTo>
                    <a:pt x="2302" y="371"/>
                  </a:lnTo>
                  <a:lnTo>
                    <a:pt x="2306" y="362"/>
                  </a:lnTo>
                  <a:lnTo>
                    <a:pt x="2317" y="348"/>
                  </a:lnTo>
                  <a:lnTo>
                    <a:pt x="2333" y="319"/>
                  </a:lnTo>
                  <a:lnTo>
                    <a:pt x="2342" y="311"/>
                  </a:lnTo>
                  <a:lnTo>
                    <a:pt x="2342" y="306"/>
                  </a:lnTo>
                  <a:lnTo>
                    <a:pt x="2353" y="308"/>
                  </a:lnTo>
                  <a:lnTo>
                    <a:pt x="2366" y="318"/>
                  </a:lnTo>
                  <a:lnTo>
                    <a:pt x="2398" y="328"/>
                  </a:lnTo>
                  <a:lnTo>
                    <a:pt x="2423" y="340"/>
                  </a:lnTo>
                  <a:lnTo>
                    <a:pt x="2434" y="338"/>
                  </a:lnTo>
                  <a:lnTo>
                    <a:pt x="2449" y="327"/>
                  </a:lnTo>
                  <a:lnTo>
                    <a:pt x="2499" y="296"/>
                  </a:lnTo>
                  <a:lnTo>
                    <a:pt x="2500" y="289"/>
                  </a:lnTo>
                  <a:lnTo>
                    <a:pt x="2498" y="276"/>
                  </a:lnTo>
                  <a:lnTo>
                    <a:pt x="2501" y="264"/>
                  </a:lnTo>
                  <a:lnTo>
                    <a:pt x="2512" y="251"/>
                  </a:lnTo>
                  <a:lnTo>
                    <a:pt x="2519" y="240"/>
                  </a:lnTo>
                  <a:lnTo>
                    <a:pt x="2526" y="210"/>
                  </a:lnTo>
                  <a:lnTo>
                    <a:pt x="2531" y="188"/>
                  </a:lnTo>
                  <a:lnTo>
                    <a:pt x="2538" y="171"/>
                  </a:lnTo>
                  <a:lnTo>
                    <a:pt x="2557" y="161"/>
                  </a:lnTo>
                  <a:lnTo>
                    <a:pt x="2581" y="134"/>
                  </a:lnTo>
                  <a:lnTo>
                    <a:pt x="2581" y="129"/>
                  </a:lnTo>
                  <a:lnTo>
                    <a:pt x="2576" y="118"/>
                  </a:lnTo>
                  <a:lnTo>
                    <a:pt x="2578" y="91"/>
                  </a:lnTo>
                  <a:lnTo>
                    <a:pt x="2571" y="87"/>
                  </a:lnTo>
                  <a:lnTo>
                    <a:pt x="2560" y="87"/>
                  </a:lnTo>
                  <a:lnTo>
                    <a:pt x="2542" y="92"/>
                  </a:lnTo>
                  <a:lnTo>
                    <a:pt x="2538" y="87"/>
                  </a:lnTo>
                  <a:lnTo>
                    <a:pt x="2543" y="74"/>
                  </a:lnTo>
                  <a:lnTo>
                    <a:pt x="2567" y="50"/>
                  </a:lnTo>
                  <a:lnTo>
                    <a:pt x="2575" y="38"/>
                  </a:lnTo>
                  <a:lnTo>
                    <a:pt x="2591" y="26"/>
                  </a:lnTo>
                  <a:lnTo>
                    <a:pt x="2625" y="20"/>
                  </a:lnTo>
                  <a:lnTo>
                    <a:pt x="2666" y="5"/>
                  </a:lnTo>
                  <a:lnTo>
                    <a:pt x="2691" y="6"/>
                  </a:lnTo>
                  <a:lnTo>
                    <a:pt x="2726" y="0"/>
                  </a:lnTo>
                  <a:lnTo>
                    <a:pt x="2738" y="0"/>
                  </a:lnTo>
                  <a:lnTo>
                    <a:pt x="2757" y="9"/>
                  </a:lnTo>
                  <a:lnTo>
                    <a:pt x="2774" y="21"/>
                  </a:lnTo>
                  <a:lnTo>
                    <a:pt x="2785" y="33"/>
                  </a:lnTo>
                  <a:lnTo>
                    <a:pt x="2801" y="37"/>
                  </a:lnTo>
                  <a:lnTo>
                    <a:pt x="2820" y="34"/>
                  </a:lnTo>
                  <a:lnTo>
                    <a:pt x="2836" y="38"/>
                  </a:lnTo>
                  <a:lnTo>
                    <a:pt x="2850" y="44"/>
                  </a:lnTo>
                  <a:lnTo>
                    <a:pt x="2858" y="58"/>
                  </a:lnTo>
                  <a:lnTo>
                    <a:pt x="2870" y="76"/>
                  </a:lnTo>
                  <a:lnTo>
                    <a:pt x="2871" y="89"/>
                  </a:lnTo>
                  <a:lnTo>
                    <a:pt x="2879" y="96"/>
                  </a:lnTo>
                  <a:lnTo>
                    <a:pt x="2888" y="102"/>
                  </a:lnTo>
                  <a:lnTo>
                    <a:pt x="2890" y="111"/>
                  </a:lnTo>
                  <a:lnTo>
                    <a:pt x="2891" y="106"/>
                  </a:lnTo>
                  <a:lnTo>
                    <a:pt x="2893" y="119"/>
                  </a:lnTo>
                  <a:lnTo>
                    <a:pt x="2898" y="134"/>
                  </a:lnTo>
                  <a:lnTo>
                    <a:pt x="2901" y="155"/>
                  </a:lnTo>
                  <a:lnTo>
                    <a:pt x="2909" y="172"/>
                  </a:lnTo>
                  <a:lnTo>
                    <a:pt x="2914" y="189"/>
                  </a:lnTo>
                  <a:lnTo>
                    <a:pt x="2935" y="229"/>
                  </a:lnTo>
                  <a:lnTo>
                    <a:pt x="2941" y="270"/>
                  </a:lnTo>
                  <a:lnTo>
                    <a:pt x="2950" y="289"/>
                  </a:lnTo>
                  <a:lnTo>
                    <a:pt x="2949" y="294"/>
                  </a:lnTo>
                  <a:lnTo>
                    <a:pt x="2950" y="295"/>
                  </a:lnTo>
                  <a:lnTo>
                    <a:pt x="2952" y="313"/>
                  </a:lnTo>
                  <a:lnTo>
                    <a:pt x="2952" y="334"/>
                  </a:lnTo>
                  <a:lnTo>
                    <a:pt x="2965" y="345"/>
                  </a:lnTo>
                  <a:lnTo>
                    <a:pt x="2988" y="348"/>
                  </a:lnTo>
                  <a:lnTo>
                    <a:pt x="3009" y="340"/>
                  </a:lnTo>
                  <a:lnTo>
                    <a:pt x="3025" y="348"/>
                  </a:lnTo>
                  <a:lnTo>
                    <a:pt x="3044" y="350"/>
                  </a:lnTo>
                  <a:lnTo>
                    <a:pt x="3062" y="359"/>
                  </a:lnTo>
                  <a:lnTo>
                    <a:pt x="3094" y="387"/>
                  </a:lnTo>
                  <a:lnTo>
                    <a:pt x="3109" y="394"/>
                  </a:lnTo>
                  <a:lnTo>
                    <a:pt x="3121" y="396"/>
                  </a:lnTo>
                  <a:lnTo>
                    <a:pt x="3125" y="403"/>
                  </a:lnTo>
                  <a:lnTo>
                    <a:pt x="3125" y="408"/>
                  </a:lnTo>
                  <a:lnTo>
                    <a:pt x="3127" y="407"/>
                  </a:lnTo>
                  <a:lnTo>
                    <a:pt x="3128" y="423"/>
                  </a:lnTo>
                  <a:lnTo>
                    <a:pt x="3135" y="432"/>
                  </a:lnTo>
                  <a:lnTo>
                    <a:pt x="3134" y="448"/>
                  </a:lnTo>
                  <a:lnTo>
                    <a:pt x="3135" y="466"/>
                  </a:lnTo>
                  <a:lnTo>
                    <a:pt x="3145" y="482"/>
                  </a:lnTo>
                  <a:lnTo>
                    <a:pt x="3151" y="495"/>
                  </a:lnTo>
                  <a:lnTo>
                    <a:pt x="3170" y="494"/>
                  </a:lnTo>
                  <a:lnTo>
                    <a:pt x="3189" y="500"/>
                  </a:lnTo>
                  <a:lnTo>
                    <a:pt x="3207" y="498"/>
                  </a:lnTo>
                  <a:lnTo>
                    <a:pt x="3238" y="483"/>
                  </a:lnTo>
                  <a:lnTo>
                    <a:pt x="3272" y="461"/>
                  </a:lnTo>
                  <a:lnTo>
                    <a:pt x="3290" y="459"/>
                  </a:lnTo>
                  <a:lnTo>
                    <a:pt x="3323" y="441"/>
                  </a:lnTo>
                  <a:lnTo>
                    <a:pt x="3355" y="432"/>
                  </a:lnTo>
                  <a:lnTo>
                    <a:pt x="3356" y="435"/>
                  </a:lnTo>
                  <a:lnTo>
                    <a:pt x="3348" y="448"/>
                  </a:lnTo>
                  <a:lnTo>
                    <a:pt x="3348" y="468"/>
                  </a:lnTo>
                  <a:lnTo>
                    <a:pt x="3353" y="484"/>
                  </a:lnTo>
                  <a:lnTo>
                    <a:pt x="3350" y="504"/>
                  </a:lnTo>
                  <a:lnTo>
                    <a:pt x="3338" y="514"/>
                  </a:lnTo>
                  <a:lnTo>
                    <a:pt x="3324" y="527"/>
                  </a:lnTo>
                  <a:lnTo>
                    <a:pt x="3322" y="548"/>
                  </a:lnTo>
                  <a:lnTo>
                    <a:pt x="3308" y="581"/>
                  </a:lnTo>
                  <a:lnTo>
                    <a:pt x="3300" y="623"/>
                  </a:lnTo>
                  <a:lnTo>
                    <a:pt x="3281" y="661"/>
                  </a:lnTo>
                  <a:lnTo>
                    <a:pt x="3268" y="679"/>
                  </a:lnTo>
                  <a:lnTo>
                    <a:pt x="3263" y="699"/>
                  </a:lnTo>
                  <a:lnTo>
                    <a:pt x="3251" y="709"/>
                  </a:lnTo>
                  <a:lnTo>
                    <a:pt x="3246" y="705"/>
                  </a:lnTo>
                  <a:lnTo>
                    <a:pt x="3195" y="693"/>
                  </a:lnTo>
                  <a:lnTo>
                    <a:pt x="3182" y="700"/>
                  </a:lnTo>
                  <a:lnTo>
                    <a:pt x="3146" y="735"/>
                  </a:lnTo>
                  <a:lnTo>
                    <a:pt x="3154" y="748"/>
                  </a:lnTo>
                  <a:lnTo>
                    <a:pt x="3160" y="775"/>
                  </a:lnTo>
                  <a:lnTo>
                    <a:pt x="3160" y="834"/>
                  </a:lnTo>
                  <a:lnTo>
                    <a:pt x="3144" y="859"/>
                  </a:lnTo>
                  <a:lnTo>
                    <a:pt x="3124" y="876"/>
                  </a:lnTo>
                  <a:lnTo>
                    <a:pt x="3124" y="894"/>
                  </a:lnTo>
                  <a:lnTo>
                    <a:pt x="3116" y="893"/>
                  </a:lnTo>
                  <a:lnTo>
                    <a:pt x="3108" y="878"/>
                  </a:lnTo>
                  <a:lnTo>
                    <a:pt x="3097" y="867"/>
                  </a:lnTo>
                  <a:lnTo>
                    <a:pt x="3086" y="876"/>
                  </a:lnTo>
                  <a:lnTo>
                    <a:pt x="3079" y="896"/>
                  </a:lnTo>
                  <a:lnTo>
                    <a:pt x="3069" y="911"/>
                  </a:lnTo>
                  <a:lnTo>
                    <a:pt x="3038" y="935"/>
                  </a:lnTo>
                  <a:lnTo>
                    <a:pt x="3014" y="941"/>
                  </a:lnTo>
                  <a:lnTo>
                    <a:pt x="2994" y="941"/>
                  </a:lnTo>
                  <a:lnTo>
                    <a:pt x="2989" y="950"/>
                  </a:lnTo>
                  <a:lnTo>
                    <a:pt x="2995" y="981"/>
                  </a:lnTo>
                  <a:lnTo>
                    <a:pt x="2953" y="985"/>
                  </a:lnTo>
                  <a:lnTo>
                    <a:pt x="2939" y="975"/>
                  </a:lnTo>
                  <a:lnTo>
                    <a:pt x="2920" y="970"/>
                  </a:lnTo>
                  <a:lnTo>
                    <a:pt x="2908" y="980"/>
                  </a:lnTo>
                  <a:lnTo>
                    <a:pt x="2883" y="1009"/>
                  </a:lnTo>
                  <a:lnTo>
                    <a:pt x="2865" y="1024"/>
                  </a:lnTo>
                  <a:lnTo>
                    <a:pt x="2826" y="1045"/>
                  </a:lnTo>
                  <a:lnTo>
                    <a:pt x="2811" y="1052"/>
                  </a:lnTo>
                  <a:lnTo>
                    <a:pt x="2783" y="1087"/>
                  </a:lnTo>
                  <a:lnTo>
                    <a:pt x="2781" y="1091"/>
                  </a:lnTo>
                  <a:lnTo>
                    <a:pt x="2774" y="1094"/>
                  </a:lnTo>
                  <a:lnTo>
                    <a:pt x="2767" y="1097"/>
                  </a:lnTo>
                  <a:lnTo>
                    <a:pt x="2756" y="1097"/>
                  </a:lnTo>
                  <a:lnTo>
                    <a:pt x="2734" y="1104"/>
                  </a:lnTo>
                  <a:lnTo>
                    <a:pt x="2729" y="1097"/>
                  </a:lnTo>
                  <a:lnTo>
                    <a:pt x="2724" y="1102"/>
                  </a:lnTo>
                  <a:lnTo>
                    <a:pt x="2709" y="1113"/>
                  </a:lnTo>
                  <a:lnTo>
                    <a:pt x="2673" y="1128"/>
                  </a:lnTo>
                  <a:lnTo>
                    <a:pt x="2665" y="1136"/>
                  </a:lnTo>
                  <a:lnTo>
                    <a:pt x="2657" y="1149"/>
                  </a:lnTo>
                  <a:lnTo>
                    <a:pt x="2646" y="1157"/>
                  </a:lnTo>
                  <a:lnTo>
                    <a:pt x="2638" y="1157"/>
                  </a:lnTo>
                  <a:lnTo>
                    <a:pt x="2632" y="1163"/>
                  </a:lnTo>
                  <a:lnTo>
                    <a:pt x="2613" y="1172"/>
                  </a:lnTo>
                  <a:lnTo>
                    <a:pt x="2607" y="1168"/>
                  </a:lnTo>
                  <a:lnTo>
                    <a:pt x="2616" y="1156"/>
                  </a:lnTo>
                  <a:lnTo>
                    <a:pt x="2630" y="1151"/>
                  </a:lnTo>
                  <a:lnTo>
                    <a:pt x="2635" y="1140"/>
                  </a:lnTo>
                  <a:lnTo>
                    <a:pt x="2638" y="1129"/>
                  </a:lnTo>
                  <a:lnTo>
                    <a:pt x="2630" y="1126"/>
                  </a:lnTo>
                  <a:lnTo>
                    <a:pt x="2622" y="1119"/>
                  </a:lnTo>
                  <a:lnTo>
                    <a:pt x="2616" y="1118"/>
                  </a:lnTo>
                  <a:lnTo>
                    <a:pt x="2625" y="1112"/>
                  </a:lnTo>
                  <a:lnTo>
                    <a:pt x="2627" y="1101"/>
                  </a:lnTo>
                  <a:lnTo>
                    <a:pt x="2638" y="1093"/>
                  </a:lnTo>
                  <a:lnTo>
                    <a:pt x="2660" y="1063"/>
                  </a:lnTo>
                  <a:lnTo>
                    <a:pt x="2667" y="1050"/>
                  </a:lnTo>
                  <a:lnTo>
                    <a:pt x="2665" y="1042"/>
                  </a:lnTo>
                  <a:lnTo>
                    <a:pt x="2652" y="1028"/>
                  </a:lnTo>
                  <a:lnTo>
                    <a:pt x="2649" y="1016"/>
                  </a:lnTo>
                  <a:lnTo>
                    <a:pt x="2644" y="1010"/>
                  </a:lnTo>
                  <a:lnTo>
                    <a:pt x="2639" y="1016"/>
                  </a:lnTo>
                  <a:lnTo>
                    <a:pt x="2616" y="1017"/>
                  </a:lnTo>
                  <a:lnTo>
                    <a:pt x="2606" y="1021"/>
                  </a:lnTo>
                  <a:lnTo>
                    <a:pt x="2590" y="1038"/>
                  </a:lnTo>
                  <a:lnTo>
                    <a:pt x="2578" y="1053"/>
                  </a:lnTo>
                  <a:lnTo>
                    <a:pt x="2571" y="1065"/>
                  </a:lnTo>
                  <a:lnTo>
                    <a:pt x="2568" y="1070"/>
                  </a:lnTo>
                  <a:lnTo>
                    <a:pt x="2542" y="1082"/>
                  </a:lnTo>
                  <a:lnTo>
                    <a:pt x="2524" y="1096"/>
                  </a:lnTo>
                  <a:lnTo>
                    <a:pt x="2516" y="1098"/>
                  </a:lnTo>
                  <a:lnTo>
                    <a:pt x="2509" y="1112"/>
                  </a:lnTo>
                  <a:lnTo>
                    <a:pt x="2506" y="1126"/>
                  </a:lnTo>
                  <a:lnTo>
                    <a:pt x="2498" y="1135"/>
                  </a:lnTo>
                  <a:lnTo>
                    <a:pt x="2488" y="1141"/>
                  </a:lnTo>
                  <a:lnTo>
                    <a:pt x="2473" y="1144"/>
                  </a:lnTo>
                  <a:lnTo>
                    <a:pt x="2462" y="1147"/>
                  </a:lnTo>
                  <a:lnTo>
                    <a:pt x="2451" y="1147"/>
                  </a:lnTo>
                  <a:lnTo>
                    <a:pt x="2445" y="1144"/>
                  </a:lnTo>
                  <a:lnTo>
                    <a:pt x="2433" y="1142"/>
                  </a:lnTo>
                  <a:lnTo>
                    <a:pt x="2423" y="1152"/>
                  </a:lnTo>
                  <a:lnTo>
                    <a:pt x="2417" y="1172"/>
                  </a:lnTo>
                  <a:lnTo>
                    <a:pt x="2414" y="1189"/>
                  </a:lnTo>
                  <a:lnTo>
                    <a:pt x="2431" y="1207"/>
                  </a:lnTo>
                  <a:lnTo>
                    <a:pt x="2435" y="1216"/>
                  </a:lnTo>
                  <a:lnTo>
                    <a:pt x="2444" y="1221"/>
                  </a:lnTo>
                  <a:lnTo>
                    <a:pt x="2451" y="1221"/>
                  </a:lnTo>
                  <a:lnTo>
                    <a:pt x="2456" y="1228"/>
                  </a:lnTo>
                  <a:lnTo>
                    <a:pt x="2465" y="1228"/>
                  </a:lnTo>
                  <a:lnTo>
                    <a:pt x="2469" y="1239"/>
                  </a:lnTo>
                  <a:lnTo>
                    <a:pt x="2479" y="1247"/>
                  </a:lnTo>
                  <a:lnTo>
                    <a:pt x="2482" y="1255"/>
                  </a:lnTo>
                  <a:lnTo>
                    <a:pt x="2482" y="1265"/>
                  </a:lnTo>
                  <a:lnTo>
                    <a:pt x="2490" y="1276"/>
                  </a:lnTo>
                  <a:lnTo>
                    <a:pt x="2517" y="1286"/>
                  </a:lnTo>
                  <a:lnTo>
                    <a:pt x="2531" y="1285"/>
                  </a:lnTo>
                  <a:lnTo>
                    <a:pt x="2543" y="1269"/>
                  </a:lnTo>
                  <a:lnTo>
                    <a:pt x="2554" y="1260"/>
                  </a:lnTo>
                  <a:lnTo>
                    <a:pt x="2562" y="1249"/>
                  </a:lnTo>
                  <a:lnTo>
                    <a:pt x="2584" y="1239"/>
                  </a:lnTo>
                  <a:lnTo>
                    <a:pt x="2591" y="1238"/>
                  </a:lnTo>
                  <a:lnTo>
                    <a:pt x="2602" y="1249"/>
                  </a:lnTo>
                  <a:lnTo>
                    <a:pt x="2611" y="1254"/>
                  </a:lnTo>
                  <a:lnTo>
                    <a:pt x="2622" y="1255"/>
                  </a:lnTo>
                  <a:lnTo>
                    <a:pt x="2629" y="1264"/>
                  </a:lnTo>
                  <a:lnTo>
                    <a:pt x="2637" y="1265"/>
                  </a:lnTo>
                  <a:lnTo>
                    <a:pt x="2649" y="1263"/>
                  </a:lnTo>
                  <a:lnTo>
                    <a:pt x="2657" y="1258"/>
                  </a:lnTo>
                  <a:lnTo>
                    <a:pt x="2671" y="1264"/>
                  </a:lnTo>
                  <a:lnTo>
                    <a:pt x="2683" y="1266"/>
                  </a:lnTo>
                  <a:lnTo>
                    <a:pt x="2687" y="1268"/>
                  </a:lnTo>
                  <a:lnTo>
                    <a:pt x="2684" y="1281"/>
                  </a:lnTo>
                  <a:lnTo>
                    <a:pt x="2680" y="1290"/>
                  </a:lnTo>
                  <a:lnTo>
                    <a:pt x="2680" y="1295"/>
                  </a:lnTo>
                  <a:lnTo>
                    <a:pt x="2670" y="1307"/>
                  </a:lnTo>
                  <a:lnTo>
                    <a:pt x="2666" y="1303"/>
                  </a:lnTo>
                  <a:lnTo>
                    <a:pt x="2662" y="1293"/>
                  </a:lnTo>
                  <a:lnTo>
                    <a:pt x="2656" y="1297"/>
                  </a:lnTo>
                  <a:lnTo>
                    <a:pt x="2650" y="1295"/>
                  </a:lnTo>
                  <a:lnTo>
                    <a:pt x="2643" y="1301"/>
                  </a:lnTo>
                  <a:lnTo>
                    <a:pt x="2637" y="1311"/>
                  </a:lnTo>
                  <a:lnTo>
                    <a:pt x="2614" y="1313"/>
                  </a:lnTo>
                  <a:lnTo>
                    <a:pt x="2602" y="1319"/>
                  </a:lnTo>
                  <a:lnTo>
                    <a:pt x="2591" y="1319"/>
                  </a:lnTo>
                  <a:lnTo>
                    <a:pt x="2594" y="1333"/>
                  </a:lnTo>
                  <a:lnTo>
                    <a:pt x="2590" y="1333"/>
                  </a:lnTo>
                  <a:lnTo>
                    <a:pt x="2585" y="1338"/>
                  </a:lnTo>
                  <a:lnTo>
                    <a:pt x="2578" y="1355"/>
                  </a:lnTo>
                  <a:lnTo>
                    <a:pt x="2568" y="1356"/>
                  </a:lnTo>
                  <a:lnTo>
                    <a:pt x="2564" y="1345"/>
                  </a:lnTo>
                  <a:lnTo>
                    <a:pt x="2555" y="1345"/>
                  </a:lnTo>
                  <a:lnTo>
                    <a:pt x="2548" y="1354"/>
                  </a:lnTo>
                  <a:lnTo>
                    <a:pt x="2555" y="1362"/>
                  </a:lnTo>
                  <a:lnTo>
                    <a:pt x="2552" y="1371"/>
                  </a:lnTo>
                  <a:lnTo>
                    <a:pt x="2544" y="1381"/>
                  </a:lnTo>
                  <a:lnTo>
                    <a:pt x="2526" y="1391"/>
                  </a:lnTo>
                  <a:lnTo>
                    <a:pt x="2521" y="1404"/>
                  </a:lnTo>
                  <a:lnTo>
                    <a:pt x="2509" y="1421"/>
                  </a:lnTo>
                  <a:lnTo>
                    <a:pt x="2500" y="1437"/>
                  </a:lnTo>
                  <a:lnTo>
                    <a:pt x="2503" y="1446"/>
                  </a:lnTo>
                  <a:lnTo>
                    <a:pt x="2514" y="1448"/>
                  </a:lnTo>
                  <a:lnTo>
                    <a:pt x="2522" y="1456"/>
                  </a:lnTo>
                  <a:lnTo>
                    <a:pt x="2555" y="1473"/>
                  </a:lnTo>
                  <a:lnTo>
                    <a:pt x="2562" y="1483"/>
                  </a:lnTo>
                  <a:lnTo>
                    <a:pt x="2567" y="1499"/>
                  </a:lnTo>
                  <a:lnTo>
                    <a:pt x="2574" y="1508"/>
                  </a:lnTo>
                  <a:lnTo>
                    <a:pt x="2584" y="1548"/>
                  </a:lnTo>
                  <a:lnTo>
                    <a:pt x="2590" y="1561"/>
                  </a:lnTo>
                  <a:lnTo>
                    <a:pt x="2594" y="1578"/>
                  </a:lnTo>
                  <a:lnTo>
                    <a:pt x="2603" y="1592"/>
                  </a:lnTo>
                  <a:lnTo>
                    <a:pt x="2617" y="1598"/>
                  </a:lnTo>
                  <a:lnTo>
                    <a:pt x="2618" y="1608"/>
                  </a:lnTo>
                  <a:lnTo>
                    <a:pt x="2635" y="1625"/>
                  </a:lnTo>
                  <a:lnTo>
                    <a:pt x="2646" y="1642"/>
                  </a:lnTo>
                  <a:lnTo>
                    <a:pt x="2646" y="1646"/>
                  </a:lnTo>
                  <a:lnTo>
                    <a:pt x="2628" y="1637"/>
                  </a:lnTo>
                  <a:lnTo>
                    <a:pt x="2613" y="1632"/>
                  </a:lnTo>
                  <a:lnTo>
                    <a:pt x="2602" y="1632"/>
                  </a:lnTo>
                  <a:lnTo>
                    <a:pt x="2590" y="1624"/>
                  </a:lnTo>
                  <a:lnTo>
                    <a:pt x="2576" y="1620"/>
                  </a:lnTo>
                  <a:lnTo>
                    <a:pt x="2551" y="1625"/>
                  </a:lnTo>
                  <a:lnTo>
                    <a:pt x="2551" y="1631"/>
                  </a:lnTo>
                  <a:lnTo>
                    <a:pt x="2576" y="1626"/>
                  </a:lnTo>
                  <a:lnTo>
                    <a:pt x="2581" y="1630"/>
                  </a:lnTo>
                  <a:lnTo>
                    <a:pt x="2584" y="1637"/>
                  </a:lnTo>
                  <a:lnTo>
                    <a:pt x="2595" y="1639"/>
                  </a:lnTo>
                  <a:lnTo>
                    <a:pt x="2607" y="1647"/>
                  </a:lnTo>
                  <a:lnTo>
                    <a:pt x="2618" y="1660"/>
                  </a:lnTo>
                  <a:lnTo>
                    <a:pt x="2627" y="1664"/>
                  </a:lnTo>
                  <a:lnTo>
                    <a:pt x="2632" y="1667"/>
                  </a:lnTo>
                  <a:lnTo>
                    <a:pt x="2640" y="1677"/>
                  </a:lnTo>
                  <a:lnTo>
                    <a:pt x="2648" y="1690"/>
                  </a:lnTo>
                  <a:lnTo>
                    <a:pt x="2646" y="1695"/>
                  </a:lnTo>
                  <a:lnTo>
                    <a:pt x="2633" y="1696"/>
                  </a:lnTo>
                  <a:lnTo>
                    <a:pt x="2622" y="1706"/>
                  </a:lnTo>
                  <a:lnTo>
                    <a:pt x="2611" y="1710"/>
                  </a:lnTo>
                  <a:lnTo>
                    <a:pt x="2603" y="1715"/>
                  </a:lnTo>
                  <a:lnTo>
                    <a:pt x="2600" y="1720"/>
                  </a:lnTo>
                  <a:lnTo>
                    <a:pt x="2589" y="1727"/>
                  </a:lnTo>
                  <a:lnTo>
                    <a:pt x="2573" y="1727"/>
                  </a:lnTo>
                  <a:lnTo>
                    <a:pt x="2562" y="1730"/>
                  </a:lnTo>
                  <a:lnTo>
                    <a:pt x="2551" y="1734"/>
                  </a:lnTo>
                  <a:lnTo>
                    <a:pt x="2563" y="1733"/>
                  </a:lnTo>
                  <a:lnTo>
                    <a:pt x="2575" y="1737"/>
                  </a:lnTo>
                  <a:lnTo>
                    <a:pt x="2586" y="1742"/>
                  </a:lnTo>
                  <a:lnTo>
                    <a:pt x="2607" y="1733"/>
                  </a:lnTo>
                  <a:lnTo>
                    <a:pt x="2616" y="1736"/>
                  </a:lnTo>
                  <a:lnTo>
                    <a:pt x="2624" y="1743"/>
                  </a:lnTo>
                  <a:lnTo>
                    <a:pt x="2628" y="1749"/>
                  </a:lnTo>
                  <a:lnTo>
                    <a:pt x="2633" y="1753"/>
                  </a:lnTo>
                  <a:lnTo>
                    <a:pt x="2640" y="1755"/>
                  </a:lnTo>
                  <a:lnTo>
                    <a:pt x="2648" y="1755"/>
                  </a:lnTo>
                  <a:lnTo>
                    <a:pt x="2652" y="1758"/>
                  </a:lnTo>
                  <a:lnTo>
                    <a:pt x="2646" y="1761"/>
                  </a:lnTo>
                  <a:lnTo>
                    <a:pt x="2633" y="1776"/>
                  </a:lnTo>
                  <a:lnTo>
                    <a:pt x="2623" y="1781"/>
                  </a:lnTo>
                  <a:lnTo>
                    <a:pt x="2627" y="1782"/>
                  </a:lnTo>
                  <a:lnTo>
                    <a:pt x="2643" y="1775"/>
                  </a:lnTo>
                  <a:lnTo>
                    <a:pt x="2643" y="1788"/>
                  </a:lnTo>
                  <a:lnTo>
                    <a:pt x="2641" y="1798"/>
                  </a:lnTo>
                  <a:lnTo>
                    <a:pt x="2640" y="1795"/>
                  </a:lnTo>
                  <a:lnTo>
                    <a:pt x="2635" y="1798"/>
                  </a:lnTo>
                  <a:lnTo>
                    <a:pt x="2623" y="1802"/>
                  </a:lnTo>
                  <a:lnTo>
                    <a:pt x="2623" y="1804"/>
                  </a:lnTo>
                  <a:lnTo>
                    <a:pt x="2628" y="1814"/>
                  </a:lnTo>
                  <a:lnTo>
                    <a:pt x="2625" y="1829"/>
                  </a:lnTo>
                  <a:lnTo>
                    <a:pt x="2622" y="1833"/>
                  </a:lnTo>
                  <a:lnTo>
                    <a:pt x="2622" y="1850"/>
                  </a:lnTo>
                  <a:lnTo>
                    <a:pt x="2616" y="1865"/>
                  </a:lnTo>
                  <a:lnTo>
                    <a:pt x="2611" y="1862"/>
                  </a:lnTo>
                  <a:lnTo>
                    <a:pt x="2606" y="1856"/>
                  </a:lnTo>
                  <a:lnTo>
                    <a:pt x="2601" y="1860"/>
                  </a:lnTo>
                  <a:lnTo>
                    <a:pt x="2594" y="1871"/>
                  </a:lnTo>
                  <a:lnTo>
                    <a:pt x="2587" y="1879"/>
                  </a:lnTo>
                  <a:lnTo>
                    <a:pt x="2582" y="1887"/>
                  </a:lnTo>
                  <a:lnTo>
                    <a:pt x="2578" y="1890"/>
                  </a:lnTo>
                  <a:lnTo>
                    <a:pt x="2574" y="1897"/>
                  </a:lnTo>
                  <a:lnTo>
                    <a:pt x="2571" y="1904"/>
                  </a:lnTo>
                  <a:lnTo>
                    <a:pt x="2571" y="1911"/>
                  </a:lnTo>
                  <a:lnTo>
                    <a:pt x="2567" y="1921"/>
                  </a:lnTo>
                  <a:lnTo>
                    <a:pt x="2560" y="1930"/>
                  </a:lnTo>
                  <a:lnTo>
                    <a:pt x="2555" y="1933"/>
                  </a:lnTo>
                  <a:lnTo>
                    <a:pt x="2546" y="1943"/>
                  </a:lnTo>
                  <a:lnTo>
                    <a:pt x="2543" y="1957"/>
                  </a:lnTo>
                  <a:lnTo>
                    <a:pt x="2537" y="1964"/>
                  </a:lnTo>
                  <a:lnTo>
                    <a:pt x="2535" y="1962"/>
                  </a:lnTo>
                  <a:lnTo>
                    <a:pt x="2533" y="1948"/>
                  </a:lnTo>
                  <a:lnTo>
                    <a:pt x="2525" y="1949"/>
                  </a:lnTo>
                  <a:lnTo>
                    <a:pt x="2517" y="1956"/>
                  </a:lnTo>
                  <a:lnTo>
                    <a:pt x="2526" y="1973"/>
                  </a:lnTo>
                  <a:lnTo>
                    <a:pt x="2526" y="1976"/>
                  </a:lnTo>
                  <a:lnTo>
                    <a:pt x="2521" y="1992"/>
                  </a:lnTo>
                  <a:lnTo>
                    <a:pt x="2521" y="1997"/>
                  </a:lnTo>
                  <a:lnTo>
                    <a:pt x="2520" y="2003"/>
                  </a:lnTo>
                  <a:lnTo>
                    <a:pt x="2517" y="2010"/>
                  </a:lnTo>
                  <a:lnTo>
                    <a:pt x="2515" y="2013"/>
                  </a:lnTo>
                  <a:lnTo>
                    <a:pt x="2511" y="2014"/>
                  </a:lnTo>
                  <a:lnTo>
                    <a:pt x="2511" y="2021"/>
                  </a:lnTo>
                  <a:lnTo>
                    <a:pt x="2512" y="2028"/>
                  </a:lnTo>
                  <a:lnTo>
                    <a:pt x="2511" y="2030"/>
                  </a:lnTo>
                  <a:lnTo>
                    <a:pt x="2506" y="2028"/>
                  </a:lnTo>
                  <a:lnTo>
                    <a:pt x="2500" y="2028"/>
                  </a:lnTo>
                  <a:lnTo>
                    <a:pt x="2495" y="2033"/>
                  </a:lnTo>
                  <a:lnTo>
                    <a:pt x="2498" y="2040"/>
                  </a:lnTo>
                  <a:lnTo>
                    <a:pt x="2494" y="2046"/>
                  </a:lnTo>
                  <a:lnTo>
                    <a:pt x="2490" y="2044"/>
                  </a:lnTo>
                  <a:lnTo>
                    <a:pt x="2484" y="2045"/>
                  </a:lnTo>
                  <a:lnTo>
                    <a:pt x="2478" y="2060"/>
                  </a:lnTo>
                  <a:lnTo>
                    <a:pt x="2471" y="2065"/>
                  </a:lnTo>
                  <a:lnTo>
                    <a:pt x="2469" y="2075"/>
                  </a:lnTo>
                  <a:lnTo>
                    <a:pt x="2465" y="2081"/>
                  </a:lnTo>
                  <a:lnTo>
                    <a:pt x="2447" y="2083"/>
                  </a:lnTo>
                  <a:lnTo>
                    <a:pt x="2440" y="2081"/>
                  </a:lnTo>
                  <a:lnTo>
                    <a:pt x="2431" y="2088"/>
                  </a:lnTo>
                  <a:lnTo>
                    <a:pt x="2433" y="2091"/>
                  </a:lnTo>
                  <a:lnTo>
                    <a:pt x="2435" y="2097"/>
                  </a:lnTo>
                  <a:lnTo>
                    <a:pt x="2433" y="2105"/>
                  </a:lnTo>
                  <a:lnTo>
                    <a:pt x="2418" y="2119"/>
                  </a:lnTo>
                  <a:lnTo>
                    <a:pt x="2413" y="2119"/>
                  </a:lnTo>
                  <a:lnTo>
                    <a:pt x="2410" y="2131"/>
                  </a:lnTo>
                  <a:lnTo>
                    <a:pt x="2408" y="2123"/>
                  </a:lnTo>
                  <a:lnTo>
                    <a:pt x="2402" y="2127"/>
                  </a:lnTo>
                  <a:lnTo>
                    <a:pt x="2401" y="2135"/>
                  </a:lnTo>
                  <a:lnTo>
                    <a:pt x="2398" y="2134"/>
                  </a:lnTo>
                  <a:lnTo>
                    <a:pt x="2395" y="2134"/>
                  </a:lnTo>
                  <a:lnTo>
                    <a:pt x="2385" y="2141"/>
                  </a:lnTo>
                  <a:lnTo>
                    <a:pt x="2380" y="2140"/>
                  </a:lnTo>
                  <a:lnTo>
                    <a:pt x="2372" y="2141"/>
                  </a:lnTo>
                  <a:lnTo>
                    <a:pt x="2365" y="2152"/>
                  </a:lnTo>
                  <a:lnTo>
                    <a:pt x="2361" y="2159"/>
                  </a:lnTo>
                  <a:lnTo>
                    <a:pt x="2356" y="2164"/>
                  </a:lnTo>
                  <a:lnTo>
                    <a:pt x="2354" y="2170"/>
                  </a:lnTo>
                  <a:lnTo>
                    <a:pt x="2344" y="2177"/>
                  </a:lnTo>
                  <a:lnTo>
                    <a:pt x="2328" y="2183"/>
                  </a:lnTo>
                  <a:lnTo>
                    <a:pt x="2316" y="2189"/>
                  </a:lnTo>
                  <a:lnTo>
                    <a:pt x="2309" y="2186"/>
                  </a:lnTo>
                  <a:lnTo>
                    <a:pt x="2302" y="2184"/>
                  </a:lnTo>
                  <a:lnTo>
                    <a:pt x="2299" y="2189"/>
                  </a:lnTo>
                  <a:lnTo>
                    <a:pt x="2297" y="2193"/>
                  </a:lnTo>
                  <a:lnTo>
                    <a:pt x="2291" y="2195"/>
                  </a:lnTo>
                  <a:lnTo>
                    <a:pt x="2285" y="2193"/>
                  </a:lnTo>
                  <a:lnTo>
                    <a:pt x="2285" y="2188"/>
                  </a:lnTo>
                  <a:lnTo>
                    <a:pt x="2277" y="2184"/>
                  </a:lnTo>
                  <a:lnTo>
                    <a:pt x="2268" y="2190"/>
                  </a:lnTo>
                  <a:lnTo>
                    <a:pt x="2263" y="2199"/>
                  </a:lnTo>
                  <a:lnTo>
                    <a:pt x="2256" y="2199"/>
                  </a:lnTo>
                  <a:lnTo>
                    <a:pt x="2253" y="2193"/>
                  </a:lnTo>
                  <a:lnTo>
                    <a:pt x="2253" y="2189"/>
                  </a:lnTo>
                  <a:lnTo>
                    <a:pt x="2245" y="2191"/>
                  </a:lnTo>
                  <a:lnTo>
                    <a:pt x="2245" y="2202"/>
                  </a:lnTo>
                  <a:lnTo>
                    <a:pt x="2243" y="220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115"/>
            <p:cNvSpPr>
              <a:spLocks noChangeAspect="1"/>
            </p:cNvSpPr>
            <p:nvPr/>
          </p:nvSpPr>
          <p:spPr bwMode="gray">
            <a:xfrm>
              <a:off x="8066183" y="3352365"/>
              <a:ext cx="109720" cy="132706"/>
            </a:xfrm>
            <a:custGeom>
              <a:avLst/>
              <a:gdLst/>
              <a:ahLst/>
              <a:cxnLst>
                <a:cxn ang="0">
                  <a:pos x="220" y="310"/>
                </a:cxn>
                <a:cxn ang="0">
                  <a:pos x="185" y="277"/>
                </a:cxn>
                <a:cxn ang="0">
                  <a:pos x="169" y="266"/>
                </a:cxn>
                <a:cxn ang="0">
                  <a:pos x="174" y="262"/>
                </a:cxn>
                <a:cxn ang="0">
                  <a:pos x="174" y="236"/>
                </a:cxn>
                <a:cxn ang="0">
                  <a:pos x="186" y="226"/>
                </a:cxn>
                <a:cxn ang="0">
                  <a:pos x="199" y="212"/>
                </a:cxn>
                <a:cxn ang="0">
                  <a:pos x="235" y="200"/>
                </a:cxn>
                <a:cxn ang="0">
                  <a:pos x="257" y="181"/>
                </a:cxn>
                <a:cxn ang="0">
                  <a:pos x="289" y="155"/>
                </a:cxn>
                <a:cxn ang="0">
                  <a:pos x="297" y="121"/>
                </a:cxn>
                <a:cxn ang="0">
                  <a:pos x="295" y="101"/>
                </a:cxn>
                <a:cxn ang="0">
                  <a:pos x="308" y="80"/>
                </a:cxn>
                <a:cxn ang="0">
                  <a:pos x="342" y="46"/>
                </a:cxn>
                <a:cxn ang="0">
                  <a:pos x="347" y="41"/>
                </a:cxn>
                <a:cxn ang="0">
                  <a:pos x="343" y="27"/>
                </a:cxn>
                <a:cxn ang="0">
                  <a:pos x="327" y="11"/>
                </a:cxn>
                <a:cxn ang="0">
                  <a:pos x="305" y="9"/>
                </a:cxn>
                <a:cxn ang="0">
                  <a:pos x="288" y="44"/>
                </a:cxn>
                <a:cxn ang="0">
                  <a:pos x="233" y="74"/>
                </a:cxn>
                <a:cxn ang="0">
                  <a:pos x="208" y="83"/>
                </a:cxn>
                <a:cxn ang="0">
                  <a:pos x="172" y="118"/>
                </a:cxn>
                <a:cxn ang="0">
                  <a:pos x="139" y="103"/>
                </a:cxn>
                <a:cxn ang="0">
                  <a:pos x="102" y="142"/>
                </a:cxn>
                <a:cxn ang="0">
                  <a:pos x="45" y="178"/>
                </a:cxn>
                <a:cxn ang="0">
                  <a:pos x="2" y="220"/>
                </a:cxn>
                <a:cxn ang="0">
                  <a:pos x="13" y="235"/>
                </a:cxn>
                <a:cxn ang="0">
                  <a:pos x="30" y="239"/>
                </a:cxn>
                <a:cxn ang="0">
                  <a:pos x="57" y="245"/>
                </a:cxn>
                <a:cxn ang="0">
                  <a:pos x="59" y="258"/>
                </a:cxn>
                <a:cxn ang="0">
                  <a:pos x="50" y="301"/>
                </a:cxn>
                <a:cxn ang="0">
                  <a:pos x="59" y="307"/>
                </a:cxn>
                <a:cxn ang="0">
                  <a:pos x="43" y="320"/>
                </a:cxn>
                <a:cxn ang="0">
                  <a:pos x="32" y="339"/>
                </a:cxn>
                <a:cxn ang="0">
                  <a:pos x="40" y="353"/>
                </a:cxn>
                <a:cxn ang="0">
                  <a:pos x="48" y="355"/>
                </a:cxn>
                <a:cxn ang="0">
                  <a:pos x="40" y="361"/>
                </a:cxn>
                <a:cxn ang="0">
                  <a:pos x="47" y="366"/>
                </a:cxn>
                <a:cxn ang="0">
                  <a:pos x="53" y="377"/>
                </a:cxn>
                <a:cxn ang="0">
                  <a:pos x="64" y="372"/>
                </a:cxn>
                <a:cxn ang="0">
                  <a:pos x="74" y="360"/>
                </a:cxn>
                <a:cxn ang="0">
                  <a:pos x="78" y="356"/>
                </a:cxn>
                <a:cxn ang="0">
                  <a:pos x="91" y="368"/>
                </a:cxn>
                <a:cxn ang="0">
                  <a:pos x="102" y="369"/>
                </a:cxn>
                <a:cxn ang="0">
                  <a:pos x="121" y="374"/>
                </a:cxn>
                <a:cxn ang="0">
                  <a:pos x="156" y="340"/>
                </a:cxn>
                <a:cxn ang="0">
                  <a:pos x="191" y="340"/>
                </a:cxn>
                <a:cxn ang="0">
                  <a:pos x="223" y="318"/>
                </a:cxn>
              </a:cxnLst>
              <a:rect l="0" t="0" r="r" b="b"/>
              <a:pathLst>
                <a:path w="349" h="377">
                  <a:moveTo>
                    <a:pt x="223" y="318"/>
                  </a:moveTo>
                  <a:lnTo>
                    <a:pt x="220" y="310"/>
                  </a:lnTo>
                  <a:lnTo>
                    <a:pt x="196" y="290"/>
                  </a:lnTo>
                  <a:lnTo>
                    <a:pt x="185" y="277"/>
                  </a:lnTo>
                  <a:lnTo>
                    <a:pt x="171" y="272"/>
                  </a:lnTo>
                  <a:lnTo>
                    <a:pt x="169" y="266"/>
                  </a:lnTo>
                  <a:lnTo>
                    <a:pt x="174" y="253"/>
                  </a:lnTo>
                  <a:lnTo>
                    <a:pt x="174" y="262"/>
                  </a:lnTo>
                  <a:lnTo>
                    <a:pt x="175" y="255"/>
                  </a:lnTo>
                  <a:lnTo>
                    <a:pt x="174" y="236"/>
                  </a:lnTo>
                  <a:lnTo>
                    <a:pt x="175" y="229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199" y="212"/>
                  </a:lnTo>
                  <a:lnTo>
                    <a:pt x="223" y="209"/>
                  </a:lnTo>
                  <a:lnTo>
                    <a:pt x="235" y="200"/>
                  </a:lnTo>
                  <a:lnTo>
                    <a:pt x="239" y="194"/>
                  </a:lnTo>
                  <a:lnTo>
                    <a:pt x="257" y="181"/>
                  </a:lnTo>
                  <a:lnTo>
                    <a:pt x="274" y="162"/>
                  </a:lnTo>
                  <a:lnTo>
                    <a:pt x="289" y="155"/>
                  </a:lnTo>
                  <a:lnTo>
                    <a:pt x="295" y="150"/>
                  </a:lnTo>
                  <a:lnTo>
                    <a:pt x="297" y="121"/>
                  </a:lnTo>
                  <a:lnTo>
                    <a:pt x="293" y="112"/>
                  </a:lnTo>
                  <a:lnTo>
                    <a:pt x="295" y="101"/>
                  </a:lnTo>
                  <a:lnTo>
                    <a:pt x="304" y="87"/>
                  </a:lnTo>
                  <a:lnTo>
                    <a:pt x="308" y="80"/>
                  </a:lnTo>
                  <a:lnTo>
                    <a:pt x="335" y="49"/>
                  </a:lnTo>
                  <a:lnTo>
                    <a:pt x="342" y="46"/>
                  </a:lnTo>
                  <a:lnTo>
                    <a:pt x="349" y="48"/>
                  </a:lnTo>
                  <a:lnTo>
                    <a:pt x="347" y="41"/>
                  </a:lnTo>
                  <a:lnTo>
                    <a:pt x="343" y="33"/>
                  </a:lnTo>
                  <a:lnTo>
                    <a:pt x="343" y="27"/>
                  </a:lnTo>
                  <a:lnTo>
                    <a:pt x="335" y="26"/>
                  </a:lnTo>
                  <a:lnTo>
                    <a:pt x="327" y="11"/>
                  </a:lnTo>
                  <a:lnTo>
                    <a:pt x="316" y="0"/>
                  </a:lnTo>
                  <a:lnTo>
                    <a:pt x="305" y="9"/>
                  </a:lnTo>
                  <a:lnTo>
                    <a:pt x="298" y="29"/>
                  </a:lnTo>
                  <a:lnTo>
                    <a:pt x="288" y="44"/>
                  </a:lnTo>
                  <a:lnTo>
                    <a:pt x="257" y="68"/>
                  </a:lnTo>
                  <a:lnTo>
                    <a:pt x="233" y="74"/>
                  </a:lnTo>
                  <a:lnTo>
                    <a:pt x="213" y="74"/>
                  </a:lnTo>
                  <a:lnTo>
                    <a:pt x="208" y="83"/>
                  </a:lnTo>
                  <a:lnTo>
                    <a:pt x="214" y="114"/>
                  </a:lnTo>
                  <a:lnTo>
                    <a:pt x="172" y="118"/>
                  </a:lnTo>
                  <a:lnTo>
                    <a:pt x="158" y="108"/>
                  </a:lnTo>
                  <a:lnTo>
                    <a:pt x="139" y="103"/>
                  </a:lnTo>
                  <a:lnTo>
                    <a:pt x="127" y="113"/>
                  </a:lnTo>
                  <a:lnTo>
                    <a:pt x="102" y="142"/>
                  </a:lnTo>
                  <a:lnTo>
                    <a:pt x="84" y="157"/>
                  </a:lnTo>
                  <a:lnTo>
                    <a:pt x="45" y="178"/>
                  </a:lnTo>
                  <a:lnTo>
                    <a:pt x="30" y="185"/>
                  </a:lnTo>
                  <a:lnTo>
                    <a:pt x="2" y="220"/>
                  </a:lnTo>
                  <a:lnTo>
                    <a:pt x="0" y="224"/>
                  </a:lnTo>
                  <a:lnTo>
                    <a:pt x="13" y="235"/>
                  </a:lnTo>
                  <a:lnTo>
                    <a:pt x="16" y="246"/>
                  </a:lnTo>
                  <a:lnTo>
                    <a:pt x="30" y="239"/>
                  </a:lnTo>
                  <a:lnTo>
                    <a:pt x="42" y="243"/>
                  </a:lnTo>
                  <a:lnTo>
                    <a:pt x="57" y="245"/>
                  </a:lnTo>
                  <a:lnTo>
                    <a:pt x="63" y="248"/>
                  </a:lnTo>
                  <a:lnTo>
                    <a:pt x="59" y="258"/>
                  </a:lnTo>
                  <a:lnTo>
                    <a:pt x="56" y="278"/>
                  </a:lnTo>
                  <a:lnTo>
                    <a:pt x="50" y="301"/>
                  </a:lnTo>
                  <a:lnTo>
                    <a:pt x="52" y="307"/>
                  </a:lnTo>
                  <a:lnTo>
                    <a:pt x="59" y="307"/>
                  </a:lnTo>
                  <a:lnTo>
                    <a:pt x="45" y="315"/>
                  </a:lnTo>
                  <a:lnTo>
                    <a:pt x="43" y="320"/>
                  </a:lnTo>
                  <a:lnTo>
                    <a:pt x="37" y="323"/>
                  </a:lnTo>
                  <a:lnTo>
                    <a:pt x="32" y="339"/>
                  </a:lnTo>
                  <a:lnTo>
                    <a:pt x="24" y="352"/>
                  </a:lnTo>
                  <a:lnTo>
                    <a:pt x="40" y="353"/>
                  </a:lnTo>
                  <a:lnTo>
                    <a:pt x="50" y="350"/>
                  </a:lnTo>
                  <a:lnTo>
                    <a:pt x="48" y="355"/>
                  </a:lnTo>
                  <a:lnTo>
                    <a:pt x="45" y="361"/>
                  </a:lnTo>
                  <a:lnTo>
                    <a:pt x="40" y="361"/>
                  </a:lnTo>
                  <a:lnTo>
                    <a:pt x="41" y="368"/>
                  </a:lnTo>
                  <a:lnTo>
                    <a:pt x="47" y="366"/>
                  </a:lnTo>
                  <a:lnTo>
                    <a:pt x="51" y="376"/>
                  </a:lnTo>
                  <a:lnTo>
                    <a:pt x="53" y="377"/>
                  </a:lnTo>
                  <a:lnTo>
                    <a:pt x="61" y="377"/>
                  </a:lnTo>
                  <a:lnTo>
                    <a:pt x="64" y="372"/>
                  </a:lnTo>
                  <a:lnTo>
                    <a:pt x="71" y="370"/>
                  </a:lnTo>
                  <a:lnTo>
                    <a:pt x="74" y="360"/>
                  </a:lnTo>
                  <a:lnTo>
                    <a:pt x="72" y="355"/>
                  </a:lnTo>
                  <a:lnTo>
                    <a:pt x="78" y="356"/>
                  </a:lnTo>
                  <a:lnTo>
                    <a:pt x="84" y="365"/>
                  </a:lnTo>
                  <a:lnTo>
                    <a:pt x="91" y="368"/>
                  </a:lnTo>
                  <a:lnTo>
                    <a:pt x="99" y="374"/>
                  </a:lnTo>
                  <a:lnTo>
                    <a:pt x="102" y="369"/>
                  </a:lnTo>
                  <a:lnTo>
                    <a:pt x="113" y="365"/>
                  </a:lnTo>
                  <a:lnTo>
                    <a:pt x="121" y="374"/>
                  </a:lnTo>
                  <a:lnTo>
                    <a:pt x="134" y="363"/>
                  </a:lnTo>
                  <a:lnTo>
                    <a:pt x="156" y="340"/>
                  </a:lnTo>
                  <a:lnTo>
                    <a:pt x="174" y="339"/>
                  </a:lnTo>
                  <a:lnTo>
                    <a:pt x="191" y="340"/>
                  </a:lnTo>
                  <a:lnTo>
                    <a:pt x="206" y="334"/>
                  </a:lnTo>
                  <a:lnTo>
                    <a:pt x="223" y="3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8" name="Group 116"/>
            <p:cNvGrpSpPr>
              <a:grpSpLocks noChangeAspect="1"/>
            </p:cNvGrpSpPr>
            <p:nvPr/>
          </p:nvGrpSpPr>
          <p:grpSpPr bwMode="gray">
            <a:xfrm>
              <a:off x="6237522" y="1594009"/>
              <a:ext cx="2978333" cy="1802010"/>
              <a:chOff x="2730" y="960"/>
              <a:chExt cx="1873" cy="1032"/>
            </a:xfrm>
            <a:grpFill/>
          </p:grpSpPr>
          <p:grpSp>
            <p:nvGrpSpPr>
              <p:cNvPr id="333" name="Group 117"/>
              <p:cNvGrpSpPr>
                <a:grpSpLocks noChangeAspect="1"/>
              </p:cNvGrpSpPr>
              <p:nvPr/>
            </p:nvGrpSpPr>
            <p:grpSpPr bwMode="gray">
              <a:xfrm>
                <a:off x="3044" y="960"/>
                <a:ext cx="1473" cy="481"/>
                <a:chOff x="3044" y="960"/>
                <a:chExt cx="1473" cy="481"/>
              </a:xfrm>
              <a:grpFill/>
            </p:grpSpPr>
            <p:sp>
              <p:nvSpPr>
                <p:cNvPr id="337" name="Freeform 118"/>
                <p:cNvSpPr>
                  <a:spLocks noChangeAspect="1"/>
                </p:cNvSpPr>
                <p:nvPr/>
              </p:nvSpPr>
              <p:spPr bwMode="gray">
                <a:xfrm>
                  <a:off x="3044" y="141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27" y="8"/>
                    </a:cxn>
                    <a:cxn ang="0">
                      <a:pos x="29" y="5"/>
                    </a:cxn>
                    <a:cxn ang="0">
                      <a:pos x="34" y="3"/>
                    </a:cxn>
                    <a:cxn ang="0">
                      <a:pos x="38" y="7"/>
                    </a:cxn>
                    <a:cxn ang="0">
                      <a:pos x="49" y="0"/>
                    </a:cxn>
                    <a:cxn ang="0">
                      <a:pos x="54" y="0"/>
                    </a:cxn>
                    <a:cxn ang="0">
                      <a:pos x="94" y="37"/>
                    </a:cxn>
                    <a:cxn ang="0">
                      <a:pos x="100" y="51"/>
                    </a:cxn>
                    <a:cxn ang="0">
                      <a:pos x="105" y="53"/>
                    </a:cxn>
                    <a:cxn ang="0">
                      <a:pos x="105" y="34"/>
                    </a:cxn>
                    <a:cxn ang="0">
                      <a:pos x="109" y="49"/>
                    </a:cxn>
                    <a:cxn ang="0">
                      <a:pos x="116" y="65"/>
                    </a:cxn>
                    <a:cxn ang="0">
                      <a:pos x="115" y="78"/>
                    </a:cxn>
                    <a:cxn ang="0">
                      <a:pos x="109" y="64"/>
                    </a:cxn>
                    <a:cxn ang="0">
                      <a:pos x="97" y="76"/>
                    </a:cxn>
                    <a:cxn ang="0">
                      <a:pos x="77" y="105"/>
                    </a:cxn>
                    <a:cxn ang="0">
                      <a:pos x="63" y="113"/>
                    </a:cxn>
                    <a:cxn ang="0">
                      <a:pos x="55" y="113"/>
                    </a:cxn>
                    <a:cxn ang="0">
                      <a:pos x="45" y="124"/>
                    </a:cxn>
                    <a:cxn ang="0">
                      <a:pos x="35" y="125"/>
                    </a:cxn>
                    <a:cxn ang="0">
                      <a:pos x="30" y="118"/>
                    </a:cxn>
                    <a:cxn ang="0">
                      <a:pos x="28" y="126"/>
                    </a:cxn>
                    <a:cxn ang="0">
                      <a:pos x="19" y="118"/>
                    </a:cxn>
                    <a:cxn ang="0">
                      <a:pos x="12" y="105"/>
                    </a:cxn>
                    <a:cxn ang="0">
                      <a:pos x="6" y="105"/>
                    </a:cxn>
                    <a:cxn ang="0">
                      <a:pos x="4" y="118"/>
                    </a:cxn>
                    <a:cxn ang="0">
                      <a:pos x="8" y="125"/>
                    </a:cxn>
                    <a:cxn ang="0">
                      <a:pos x="2" y="115"/>
                    </a:cxn>
                    <a:cxn ang="0">
                      <a:pos x="0" y="104"/>
                    </a:cxn>
                    <a:cxn ang="0">
                      <a:pos x="2" y="91"/>
                    </a:cxn>
                    <a:cxn ang="0">
                      <a:pos x="3" y="56"/>
                    </a:cxn>
                    <a:cxn ang="0">
                      <a:pos x="7" y="41"/>
                    </a:cxn>
                    <a:cxn ang="0">
                      <a:pos x="19" y="17"/>
                    </a:cxn>
                    <a:cxn ang="0">
                      <a:pos x="27" y="8"/>
                    </a:cxn>
                  </a:cxnLst>
                  <a:rect l="0" t="0" r="r" b="b"/>
                  <a:pathLst>
                    <a:path w="116" h="126">
                      <a:moveTo>
                        <a:pt x="27" y="8"/>
                      </a:moveTo>
                      <a:lnTo>
                        <a:pt x="29" y="5"/>
                      </a:lnTo>
                      <a:lnTo>
                        <a:pt x="34" y="3"/>
                      </a:lnTo>
                      <a:lnTo>
                        <a:pt x="38" y="7"/>
                      </a:lnTo>
                      <a:lnTo>
                        <a:pt x="49" y="0"/>
                      </a:lnTo>
                      <a:lnTo>
                        <a:pt x="54" y="0"/>
                      </a:lnTo>
                      <a:lnTo>
                        <a:pt x="94" y="37"/>
                      </a:lnTo>
                      <a:lnTo>
                        <a:pt x="100" y="51"/>
                      </a:lnTo>
                      <a:lnTo>
                        <a:pt x="105" y="53"/>
                      </a:lnTo>
                      <a:lnTo>
                        <a:pt x="105" y="34"/>
                      </a:lnTo>
                      <a:lnTo>
                        <a:pt x="109" y="49"/>
                      </a:lnTo>
                      <a:lnTo>
                        <a:pt x="116" y="65"/>
                      </a:lnTo>
                      <a:lnTo>
                        <a:pt x="115" y="78"/>
                      </a:lnTo>
                      <a:lnTo>
                        <a:pt x="109" y="64"/>
                      </a:lnTo>
                      <a:lnTo>
                        <a:pt x="97" y="76"/>
                      </a:lnTo>
                      <a:lnTo>
                        <a:pt x="77" y="105"/>
                      </a:lnTo>
                      <a:lnTo>
                        <a:pt x="63" y="113"/>
                      </a:lnTo>
                      <a:lnTo>
                        <a:pt x="55" y="113"/>
                      </a:lnTo>
                      <a:lnTo>
                        <a:pt x="45" y="124"/>
                      </a:lnTo>
                      <a:lnTo>
                        <a:pt x="35" y="125"/>
                      </a:lnTo>
                      <a:lnTo>
                        <a:pt x="30" y="118"/>
                      </a:lnTo>
                      <a:lnTo>
                        <a:pt x="28" y="126"/>
                      </a:lnTo>
                      <a:lnTo>
                        <a:pt x="19" y="118"/>
                      </a:lnTo>
                      <a:lnTo>
                        <a:pt x="12" y="105"/>
                      </a:lnTo>
                      <a:lnTo>
                        <a:pt x="6" y="105"/>
                      </a:lnTo>
                      <a:lnTo>
                        <a:pt x="4" y="118"/>
                      </a:lnTo>
                      <a:lnTo>
                        <a:pt x="8" y="125"/>
                      </a:lnTo>
                      <a:lnTo>
                        <a:pt x="2" y="115"/>
                      </a:lnTo>
                      <a:lnTo>
                        <a:pt x="0" y="104"/>
                      </a:lnTo>
                      <a:lnTo>
                        <a:pt x="2" y="91"/>
                      </a:lnTo>
                      <a:lnTo>
                        <a:pt x="3" y="56"/>
                      </a:lnTo>
                      <a:lnTo>
                        <a:pt x="7" y="41"/>
                      </a:lnTo>
                      <a:lnTo>
                        <a:pt x="19" y="17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119"/>
                <p:cNvSpPr>
                  <a:spLocks noChangeAspect="1"/>
                </p:cNvSpPr>
                <p:nvPr/>
              </p:nvSpPr>
              <p:spPr bwMode="gray">
                <a:xfrm>
                  <a:off x="3605" y="995"/>
                  <a:ext cx="67" cy="84"/>
                </a:xfrm>
                <a:custGeom>
                  <a:avLst/>
                  <a:gdLst/>
                  <a:ahLst/>
                  <a:cxnLst>
                    <a:cxn ang="0">
                      <a:pos x="42" y="277"/>
                    </a:cxn>
                    <a:cxn ang="0">
                      <a:pos x="52" y="238"/>
                    </a:cxn>
                    <a:cxn ang="0">
                      <a:pos x="66" y="185"/>
                    </a:cxn>
                    <a:cxn ang="0">
                      <a:pos x="96" y="201"/>
                    </a:cxn>
                    <a:cxn ang="0">
                      <a:pos x="80" y="149"/>
                    </a:cxn>
                    <a:cxn ang="0">
                      <a:pos x="92" y="119"/>
                    </a:cxn>
                    <a:cxn ang="0">
                      <a:pos x="93" y="115"/>
                    </a:cxn>
                    <a:cxn ang="0">
                      <a:pos x="100" y="94"/>
                    </a:cxn>
                    <a:cxn ang="0">
                      <a:pos x="105" y="88"/>
                    </a:cxn>
                    <a:cxn ang="0">
                      <a:pos x="124" y="52"/>
                    </a:cxn>
                    <a:cxn ang="0">
                      <a:pos x="124" y="29"/>
                    </a:cxn>
                    <a:cxn ang="0">
                      <a:pos x="136" y="39"/>
                    </a:cxn>
                    <a:cxn ang="0">
                      <a:pos x="155" y="62"/>
                    </a:cxn>
                    <a:cxn ang="0">
                      <a:pos x="155" y="16"/>
                    </a:cxn>
                    <a:cxn ang="0">
                      <a:pos x="194" y="12"/>
                    </a:cxn>
                    <a:cxn ang="0">
                      <a:pos x="195" y="29"/>
                    </a:cxn>
                    <a:cxn ang="0">
                      <a:pos x="208" y="30"/>
                    </a:cxn>
                    <a:cxn ang="0">
                      <a:pos x="195" y="73"/>
                    </a:cxn>
                    <a:cxn ang="0">
                      <a:pos x="194" y="108"/>
                    </a:cxn>
                    <a:cxn ang="0">
                      <a:pos x="209" y="103"/>
                    </a:cxn>
                    <a:cxn ang="0">
                      <a:pos x="219" y="66"/>
                    </a:cxn>
                    <a:cxn ang="0">
                      <a:pos x="233" y="79"/>
                    </a:cxn>
                    <a:cxn ang="0">
                      <a:pos x="238" y="99"/>
                    </a:cxn>
                    <a:cxn ang="0">
                      <a:pos x="249" y="72"/>
                    </a:cxn>
                    <a:cxn ang="0">
                      <a:pos x="262" y="95"/>
                    </a:cxn>
                    <a:cxn ang="0">
                      <a:pos x="261" y="119"/>
                    </a:cxn>
                    <a:cxn ang="0">
                      <a:pos x="273" y="131"/>
                    </a:cxn>
                    <a:cxn ang="0">
                      <a:pos x="279" y="110"/>
                    </a:cxn>
                    <a:cxn ang="0">
                      <a:pos x="292" y="163"/>
                    </a:cxn>
                    <a:cxn ang="0">
                      <a:pos x="334" y="195"/>
                    </a:cxn>
                    <a:cxn ang="0">
                      <a:pos x="337" y="234"/>
                    </a:cxn>
                    <a:cxn ang="0">
                      <a:pos x="337" y="259"/>
                    </a:cxn>
                    <a:cxn ang="0">
                      <a:pos x="318" y="312"/>
                    </a:cxn>
                    <a:cxn ang="0">
                      <a:pos x="301" y="317"/>
                    </a:cxn>
                    <a:cxn ang="0">
                      <a:pos x="242" y="344"/>
                    </a:cxn>
                    <a:cxn ang="0">
                      <a:pos x="216" y="347"/>
                    </a:cxn>
                    <a:cxn ang="0">
                      <a:pos x="200" y="346"/>
                    </a:cxn>
                    <a:cxn ang="0">
                      <a:pos x="190" y="360"/>
                    </a:cxn>
                    <a:cxn ang="0">
                      <a:pos x="149" y="352"/>
                    </a:cxn>
                    <a:cxn ang="0">
                      <a:pos x="133" y="352"/>
                    </a:cxn>
                    <a:cxn ang="0">
                      <a:pos x="92" y="368"/>
                    </a:cxn>
                    <a:cxn ang="0">
                      <a:pos x="77" y="385"/>
                    </a:cxn>
                    <a:cxn ang="0">
                      <a:pos x="41" y="409"/>
                    </a:cxn>
                    <a:cxn ang="0">
                      <a:pos x="6" y="416"/>
                    </a:cxn>
                    <a:cxn ang="0">
                      <a:pos x="12" y="398"/>
                    </a:cxn>
                    <a:cxn ang="0">
                      <a:pos x="0" y="393"/>
                    </a:cxn>
                    <a:cxn ang="0">
                      <a:pos x="9" y="355"/>
                    </a:cxn>
                    <a:cxn ang="0">
                      <a:pos x="33" y="297"/>
                    </a:cxn>
                  </a:cxnLst>
                  <a:rect l="0" t="0" r="r" b="b"/>
                  <a:pathLst>
                    <a:path w="337" h="418">
                      <a:moveTo>
                        <a:pt x="33" y="286"/>
                      </a:moveTo>
                      <a:lnTo>
                        <a:pt x="42" y="277"/>
                      </a:lnTo>
                      <a:lnTo>
                        <a:pt x="42" y="269"/>
                      </a:lnTo>
                      <a:lnTo>
                        <a:pt x="52" y="238"/>
                      </a:lnTo>
                      <a:lnTo>
                        <a:pt x="49" y="228"/>
                      </a:lnTo>
                      <a:lnTo>
                        <a:pt x="66" y="185"/>
                      </a:lnTo>
                      <a:lnTo>
                        <a:pt x="85" y="202"/>
                      </a:lnTo>
                      <a:lnTo>
                        <a:pt x="96" y="201"/>
                      </a:lnTo>
                      <a:lnTo>
                        <a:pt x="80" y="183"/>
                      </a:lnTo>
                      <a:lnTo>
                        <a:pt x="80" y="149"/>
                      </a:lnTo>
                      <a:lnTo>
                        <a:pt x="81" y="131"/>
                      </a:lnTo>
                      <a:lnTo>
                        <a:pt x="92" y="119"/>
                      </a:lnTo>
                      <a:lnTo>
                        <a:pt x="100" y="118"/>
                      </a:lnTo>
                      <a:lnTo>
                        <a:pt x="93" y="115"/>
                      </a:lnTo>
                      <a:lnTo>
                        <a:pt x="93" y="103"/>
                      </a:lnTo>
                      <a:lnTo>
                        <a:pt x="100" y="94"/>
                      </a:lnTo>
                      <a:lnTo>
                        <a:pt x="109" y="92"/>
                      </a:lnTo>
                      <a:lnTo>
                        <a:pt x="105" y="88"/>
                      </a:lnTo>
                      <a:lnTo>
                        <a:pt x="105" y="73"/>
                      </a:lnTo>
                      <a:lnTo>
                        <a:pt x="124" y="52"/>
                      </a:lnTo>
                      <a:lnTo>
                        <a:pt x="125" y="44"/>
                      </a:lnTo>
                      <a:lnTo>
                        <a:pt x="124" y="29"/>
                      </a:lnTo>
                      <a:lnTo>
                        <a:pt x="130" y="24"/>
                      </a:lnTo>
                      <a:lnTo>
                        <a:pt x="136" y="39"/>
                      </a:lnTo>
                      <a:lnTo>
                        <a:pt x="139" y="56"/>
                      </a:lnTo>
                      <a:lnTo>
                        <a:pt x="155" y="62"/>
                      </a:lnTo>
                      <a:lnTo>
                        <a:pt x="157" y="48"/>
                      </a:lnTo>
                      <a:lnTo>
                        <a:pt x="155" y="16"/>
                      </a:lnTo>
                      <a:lnTo>
                        <a:pt x="166" y="0"/>
                      </a:lnTo>
                      <a:lnTo>
                        <a:pt x="194" y="12"/>
                      </a:lnTo>
                      <a:lnTo>
                        <a:pt x="194" y="36"/>
                      </a:lnTo>
                      <a:lnTo>
                        <a:pt x="195" y="29"/>
                      </a:lnTo>
                      <a:lnTo>
                        <a:pt x="200" y="23"/>
                      </a:lnTo>
                      <a:lnTo>
                        <a:pt x="208" y="30"/>
                      </a:lnTo>
                      <a:lnTo>
                        <a:pt x="208" y="43"/>
                      </a:lnTo>
                      <a:lnTo>
                        <a:pt x="195" y="73"/>
                      </a:lnTo>
                      <a:lnTo>
                        <a:pt x="197" y="94"/>
                      </a:lnTo>
                      <a:lnTo>
                        <a:pt x="194" y="108"/>
                      </a:lnTo>
                      <a:lnTo>
                        <a:pt x="194" y="122"/>
                      </a:lnTo>
                      <a:lnTo>
                        <a:pt x="209" y="103"/>
                      </a:lnTo>
                      <a:lnTo>
                        <a:pt x="219" y="84"/>
                      </a:lnTo>
                      <a:lnTo>
                        <a:pt x="219" y="66"/>
                      </a:lnTo>
                      <a:lnTo>
                        <a:pt x="224" y="65"/>
                      </a:lnTo>
                      <a:lnTo>
                        <a:pt x="233" y="79"/>
                      </a:lnTo>
                      <a:lnTo>
                        <a:pt x="236" y="94"/>
                      </a:lnTo>
                      <a:lnTo>
                        <a:pt x="238" y="99"/>
                      </a:lnTo>
                      <a:lnTo>
                        <a:pt x="245" y="88"/>
                      </a:lnTo>
                      <a:lnTo>
                        <a:pt x="249" y="72"/>
                      </a:lnTo>
                      <a:lnTo>
                        <a:pt x="258" y="77"/>
                      </a:lnTo>
                      <a:lnTo>
                        <a:pt x="262" y="95"/>
                      </a:lnTo>
                      <a:lnTo>
                        <a:pt x="259" y="110"/>
                      </a:lnTo>
                      <a:lnTo>
                        <a:pt x="261" y="119"/>
                      </a:lnTo>
                      <a:lnTo>
                        <a:pt x="267" y="131"/>
                      </a:lnTo>
                      <a:lnTo>
                        <a:pt x="273" y="131"/>
                      </a:lnTo>
                      <a:lnTo>
                        <a:pt x="272" y="118"/>
                      </a:lnTo>
                      <a:lnTo>
                        <a:pt x="279" y="110"/>
                      </a:lnTo>
                      <a:lnTo>
                        <a:pt x="284" y="137"/>
                      </a:lnTo>
                      <a:lnTo>
                        <a:pt x="292" y="163"/>
                      </a:lnTo>
                      <a:lnTo>
                        <a:pt x="326" y="184"/>
                      </a:lnTo>
                      <a:lnTo>
                        <a:pt x="334" y="195"/>
                      </a:lnTo>
                      <a:lnTo>
                        <a:pt x="337" y="217"/>
                      </a:lnTo>
                      <a:lnTo>
                        <a:pt x="337" y="234"/>
                      </a:lnTo>
                      <a:lnTo>
                        <a:pt x="333" y="245"/>
                      </a:lnTo>
                      <a:lnTo>
                        <a:pt x="337" y="259"/>
                      </a:lnTo>
                      <a:lnTo>
                        <a:pt x="337" y="276"/>
                      </a:lnTo>
                      <a:lnTo>
                        <a:pt x="318" y="312"/>
                      </a:lnTo>
                      <a:lnTo>
                        <a:pt x="307" y="323"/>
                      </a:lnTo>
                      <a:lnTo>
                        <a:pt x="301" y="317"/>
                      </a:lnTo>
                      <a:lnTo>
                        <a:pt x="280" y="321"/>
                      </a:lnTo>
                      <a:lnTo>
                        <a:pt x="242" y="344"/>
                      </a:lnTo>
                      <a:lnTo>
                        <a:pt x="226" y="341"/>
                      </a:lnTo>
                      <a:lnTo>
                        <a:pt x="216" y="347"/>
                      </a:lnTo>
                      <a:lnTo>
                        <a:pt x="205" y="344"/>
                      </a:lnTo>
                      <a:lnTo>
                        <a:pt x="200" y="346"/>
                      </a:lnTo>
                      <a:lnTo>
                        <a:pt x="199" y="355"/>
                      </a:lnTo>
                      <a:lnTo>
                        <a:pt x="190" y="360"/>
                      </a:lnTo>
                      <a:lnTo>
                        <a:pt x="176" y="342"/>
                      </a:lnTo>
                      <a:lnTo>
                        <a:pt x="149" y="352"/>
                      </a:lnTo>
                      <a:lnTo>
                        <a:pt x="143" y="346"/>
                      </a:lnTo>
                      <a:lnTo>
                        <a:pt x="133" y="352"/>
                      </a:lnTo>
                      <a:lnTo>
                        <a:pt x="98" y="350"/>
                      </a:lnTo>
                      <a:lnTo>
                        <a:pt x="92" y="368"/>
                      </a:lnTo>
                      <a:lnTo>
                        <a:pt x="86" y="371"/>
                      </a:lnTo>
                      <a:lnTo>
                        <a:pt x="77" y="385"/>
                      </a:lnTo>
                      <a:lnTo>
                        <a:pt x="53" y="396"/>
                      </a:lnTo>
                      <a:lnTo>
                        <a:pt x="41" y="409"/>
                      </a:lnTo>
                      <a:lnTo>
                        <a:pt x="33" y="418"/>
                      </a:lnTo>
                      <a:lnTo>
                        <a:pt x="6" y="416"/>
                      </a:lnTo>
                      <a:lnTo>
                        <a:pt x="7" y="409"/>
                      </a:lnTo>
                      <a:lnTo>
                        <a:pt x="12" y="398"/>
                      </a:lnTo>
                      <a:lnTo>
                        <a:pt x="11" y="387"/>
                      </a:lnTo>
                      <a:lnTo>
                        <a:pt x="0" y="393"/>
                      </a:lnTo>
                      <a:lnTo>
                        <a:pt x="4" y="366"/>
                      </a:lnTo>
                      <a:lnTo>
                        <a:pt x="9" y="355"/>
                      </a:lnTo>
                      <a:lnTo>
                        <a:pt x="38" y="302"/>
                      </a:lnTo>
                      <a:lnTo>
                        <a:pt x="33" y="297"/>
                      </a:lnTo>
                      <a:lnTo>
                        <a:pt x="33" y="2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120"/>
                <p:cNvSpPr>
                  <a:spLocks noChangeAspect="1"/>
                </p:cNvSpPr>
                <p:nvPr/>
              </p:nvSpPr>
              <p:spPr bwMode="gray">
                <a:xfrm>
                  <a:off x="4015" y="1163"/>
                  <a:ext cx="73" cy="67"/>
                </a:xfrm>
                <a:custGeom>
                  <a:avLst/>
                  <a:gdLst/>
                  <a:ahLst/>
                  <a:cxnLst>
                    <a:cxn ang="0">
                      <a:pos x="179" y="89"/>
                    </a:cxn>
                    <a:cxn ang="0">
                      <a:pos x="185" y="89"/>
                    </a:cxn>
                    <a:cxn ang="0">
                      <a:pos x="200" y="103"/>
                    </a:cxn>
                    <a:cxn ang="0">
                      <a:pos x="194" y="120"/>
                    </a:cxn>
                    <a:cxn ang="0">
                      <a:pos x="195" y="127"/>
                    </a:cxn>
                    <a:cxn ang="0">
                      <a:pos x="205" y="132"/>
                    </a:cxn>
                    <a:cxn ang="0">
                      <a:pos x="216" y="133"/>
                    </a:cxn>
                    <a:cxn ang="0">
                      <a:pos x="228" y="133"/>
                    </a:cxn>
                    <a:cxn ang="0">
                      <a:pos x="233" y="103"/>
                    </a:cxn>
                    <a:cxn ang="0">
                      <a:pos x="225" y="60"/>
                    </a:cxn>
                    <a:cxn ang="0">
                      <a:pos x="235" y="34"/>
                    </a:cxn>
                    <a:cxn ang="0">
                      <a:pos x="268" y="49"/>
                    </a:cxn>
                    <a:cxn ang="0">
                      <a:pos x="290" y="89"/>
                    </a:cxn>
                    <a:cxn ang="0">
                      <a:pos x="307" y="109"/>
                    </a:cxn>
                    <a:cxn ang="0">
                      <a:pos x="314" y="127"/>
                    </a:cxn>
                    <a:cxn ang="0">
                      <a:pos x="309" y="151"/>
                    </a:cxn>
                    <a:cxn ang="0">
                      <a:pos x="300" y="170"/>
                    </a:cxn>
                    <a:cxn ang="0">
                      <a:pos x="296" y="191"/>
                    </a:cxn>
                    <a:cxn ang="0">
                      <a:pos x="309" y="234"/>
                    </a:cxn>
                    <a:cxn ang="0">
                      <a:pos x="344" y="259"/>
                    </a:cxn>
                    <a:cxn ang="0">
                      <a:pos x="365" y="280"/>
                    </a:cxn>
                    <a:cxn ang="0">
                      <a:pos x="343" y="289"/>
                    </a:cxn>
                    <a:cxn ang="0">
                      <a:pos x="314" y="287"/>
                    </a:cxn>
                    <a:cxn ang="0">
                      <a:pos x="305" y="302"/>
                    </a:cxn>
                    <a:cxn ang="0">
                      <a:pos x="287" y="272"/>
                    </a:cxn>
                    <a:cxn ang="0">
                      <a:pos x="279" y="253"/>
                    </a:cxn>
                    <a:cxn ang="0">
                      <a:pos x="238" y="280"/>
                    </a:cxn>
                    <a:cxn ang="0">
                      <a:pos x="211" y="301"/>
                    </a:cxn>
                    <a:cxn ang="0">
                      <a:pos x="174" y="310"/>
                    </a:cxn>
                    <a:cxn ang="0">
                      <a:pos x="172" y="303"/>
                    </a:cxn>
                    <a:cxn ang="0">
                      <a:pos x="169" y="289"/>
                    </a:cxn>
                    <a:cxn ang="0">
                      <a:pos x="162" y="256"/>
                    </a:cxn>
                    <a:cxn ang="0">
                      <a:pos x="146" y="288"/>
                    </a:cxn>
                    <a:cxn ang="0">
                      <a:pos x="150" y="298"/>
                    </a:cxn>
                    <a:cxn ang="0">
                      <a:pos x="140" y="331"/>
                    </a:cxn>
                    <a:cxn ang="0">
                      <a:pos x="113" y="324"/>
                    </a:cxn>
                    <a:cxn ang="0">
                      <a:pos x="70" y="307"/>
                    </a:cxn>
                    <a:cxn ang="0">
                      <a:pos x="54" y="260"/>
                    </a:cxn>
                    <a:cxn ang="0">
                      <a:pos x="15" y="242"/>
                    </a:cxn>
                    <a:cxn ang="0">
                      <a:pos x="0" y="196"/>
                    </a:cxn>
                    <a:cxn ang="0">
                      <a:pos x="20" y="196"/>
                    </a:cxn>
                    <a:cxn ang="0">
                      <a:pos x="27" y="179"/>
                    </a:cxn>
                    <a:cxn ang="0">
                      <a:pos x="15" y="176"/>
                    </a:cxn>
                    <a:cxn ang="0">
                      <a:pos x="26" y="173"/>
                    </a:cxn>
                    <a:cxn ang="0">
                      <a:pos x="13" y="152"/>
                    </a:cxn>
                    <a:cxn ang="0">
                      <a:pos x="8" y="140"/>
                    </a:cxn>
                    <a:cxn ang="0">
                      <a:pos x="21" y="143"/>
                    </a:cxn>
                    <a:cxn ang="0">
                      <a:pos x="17" y="122"/>
                    </a:cxn>
                    <a:cxn ang="0">
                      <a:pos x="26" y="99"/>
                    </a:cxn>
                    <a:cxn ang="0">
                      <a:pos x="44" y="95"/>
                    </a:cxn>
                    <a:cxn ang="0">
                      <a:pos x="33" y="88"/>
                    </a:cxn>
                    <a:cxn ang="0">
                      <a:pos x="26" y="67"/>
                    </a:cxn>
                    <a:cxn ang="0">
                      <a:pos x="36" y="51"/>
                    </a:cxn>
                    <a:cxn ang="0">
                      <a:pos x="67" y="43"/>
                    </a:cxn>
                    <a:cxn ang="0">
                      <a:pos x="80" y="22"/>
                    </a:cxn>
                    <a:cxn ang="0">
                      <a:pos x="119" y="0"/>
                    </a:cxn>
                    <a:cxn ang="0">
                      <a:pos x="117" y="13"/>
                    </a:cxn>
                    <a:cxn ang="0">
                      <a:pos x="146" y="54"/>
                    </a:cxn>
                    <a:cxn ang="0">
                      <a:pos x="160" y="54"/>
                    </a:cxn>
                    <a:cxn ang="0">
                      <a:pos x="169" y="68"/>
                    </a:cxn>
                    <a:cxn ang="0">
                      <a:pos x="168" y="87"/>
                    </a:cxn>
                  </a:cxnLst>
                  <a:rect l="0" t="0" r="r" b="b"/>
                  <a:pathLst>
                    <a:path w="365" h="334">
                      <a:moveTo>
                        <a:pt x="178" y="86"/>
                      </a:moveTo>
                      <a:lnTo>
                        <a:pt x="179" y="89"/>
                      </a:lnTo>
                      <a:lnTo>
                        <a:pt x="180" y="95"/>
                      </a:lnTo>
                      <a:lnTo>
                        <a:pt x="185" y="89"/>
                      </a:lnTo>
                      <a:lnTo>
                        <a:pt x="201" y="94"/>
                      </a:lnTo>
                      <a:lnTo>
                        <a:pt x="200" y="103"/>
                      </a:lnTo>
                      <a:lnTo>
                        <a:pt x="201" y="106"/>
                      </a:lnTo>
                      <a:lnTo>
                        <a:pt x="194" y="120"/>
                      </a:lnTo>
                      <a:lnTo>
                        <a:pt x="196" y="121"/>
                      </a:lnTo>
                      <a:lnTo>
                        <a:pt x="195" y="127"/>
                      </a:lnTo>
                      <a:lnTo>
                        <a:pt x="198" y="135"/>
                      </a:lnTo>
                      <a:lnTo>
                        <a:pt x="205" y="132"/>
                      </a:lnTo>
                      <a:lnTo>
                        <a:pt x="210" y="138"/>
                      </a:lnTo>
                      <a:lnTo>
                        <a:pt x="216" y="133"/>
                      </a:lnTo>
                      <a:lnTo>
                        <a:pt x="226" y="137"/>
                      </a:lnTo>
                      <a:lnTo>
                        <a:pt x="228" y="133"/>
                      </a:lnTo>
                      <a:lnTo>
                        <a:pt x="228" y="109"/>
                      </a:lnTo>
                      <a:lnTo>
                        <a:pt x="233" y="103"/>
                      </a:lnTo>
                      <a:lnTo>
                        <a:pt x="226" y="92"/>
                      </a:lnTo>
                      <a:lnTo>
                        <a:pt x="225" y="60"/>
                      </a:lnTo>
                      <a:lnTo>
                        <a:pt x="225" y="47"/>
                      </a:lnTo>
                      <a:lnTo>
                        <a:pt x="235" y="34"/>
                      </a:lnTo>
                      <a:lnTo>
                        <a:pt x="242" y="30"/>
                      </a:lnTo>
                      <a:lnTo>
                        <a:pt x="268" y="49"/>
                      </a:lnTo>
                      <a:lnTo>
                        <a:pt x="287" y="78"/>
                      </a:lnTo>
                      <a:lnTo>
                        <a:pt x="290" y="89"/>
                      </a:lnTo>
                      <a:lnTo>
                        <a:pt x="297" y="109"/>
                      </a:lnTo>
                      <a:lnTo>
                        <a:pt x="307" y="109"/>
                      </a:lnTo>
                      <a:lnTo>
                        <a:pt x="314" y="115"/>
                      </a:lnTo>
                      <a:lnTo>
                        <a:pt x="314" y="127"/>
                      </a:lnTo>
                      <a:lnTo>
                        <a:pt x="311" y="138"/>
                      </a:lnTo>
                      <a:lnTo>
                        <a:pt x="309" y="151"/>
                      </a:lnTo>
                      <a:lnTo>
                        <a:pt x="305" y="163"/>
                      </a:lnTo>
                      <a:lnTo>
                        <a:pt x="300" y="170"/>
                      </a:lnTo>
                      <a:lnTo>
                        <a:pt x="296" y="181"/>
                      </a:lnTo>
                      <a:lnTo>
                        <a:pt x="296" y="191"/>
                      </a:lnTo>
                      <a:lnTo>
                        <a:pt x="298" y="201"/>
                      </a:lnTo>
                      <a:lnTo>
                        <a:pt x="309" y="234"/>
                      </a:lnTo>
                      <a:lnTo>
                        <a:pt x="323" y="254"/>
                      </a:lnTo>
                      <a:lnTo>
                        <a:pt x="344" y="259"/>
                      </a:lnTo>
                      <a:lnTo>
                        <a:pt x="361" y="272"/>
                      </a:lnTo>
                      <a:lnTo>
                        <a:pt x="365" y="280"/>
                      </a:lnTo>
                      <a:lnTo>
                        <a:pt x="364" y="283"/>
                      </a:lnTo>
                      <a:lnTo>
                        <a:pt x="343" y="289"/>
                      </a:lnTo>
                      <a:lnTo>
                        <a:pt x="317" y="277"/>
                      </a:lnTo>
                      <a:lnTo>
                        <a:pt x="314" y="287"/>
                      </a:lnTo>
                      <a:lnTo>
                        <a:pt x="314" y="296"/>
                      </a:lnTo>
                      <a:lnTo>
                        <a:pt x="305" y="302"/>
                      </a:lnTo>
                      <a:lnTo>
                        <a:pt x="281" y="273"/>
                      </a:lnTo>
                      <a:lnTo>
                        <a:pt x="287" y="272"/>
                      </a:lnTo>
                      <a:lnTo>
                        <a:pt x="289" y="261"/>
                      </a:lnTo>
                      <a:lnTo>
                        <a:pt x="279" y="253"/>
                      </a:lnTo>
                      <a:lnTo>
                        <a:pt x="265" y="272"/>
                      </a:lnTo>
                      <a:lnTo>
                        <a:pt x="238" y="280"/>
                      </a:lnTo>
                      <a:lnTo>
                        <a:pt x="225" y="287"/>
                      </a:lnTo>
                      <a:lnTo>
                        <a:pt x="211" y="301"/>
                      </a:lnTo>
                      <a:lnTo>
                        <a:pt x="183" y="312"/>
                      </a:lnTo>
                      <a:lnTo>
                        <a:pt x="174" y="310"/>
                      </a:lnTo>
                      <a:lnTo>
                        <a:pt x="165" y="302"/>
                      </a:lnTo>
                      <a:lnTo>
                        <a:pt x="172" y="303"/>
                      </a:lnTo>
                      <a:lnTo>
                        <a:pt x="179" y="296"/>
                      </a:lnTo>
                      <a:lnTo>
                        <a:pt x="169" y="289"/>
                      </a:lnTo>
                      <a:lnTo>
                        <a:pt x="162" y="276"/>
                      </a:lnTo>
                      <a:lnTo>
                        <a:pt x="162" y="256"/>
                      </a:lnTo>
                      <a:lnTo>
                        <a:pt x="149" y="265"/>
                      </a:lnTo>
                      <a:lnTo>
                        <a:pt x="146" y="288"/>
                      </a:lnTo>
                      <a:lnTo>
                        <a:pt x="155" y="285"/>
                      </a:lnTo>
                      <a:lnTo>
                        <a:pt x="150" y="298"/>
                      </a:lnTo>
                      <a:lnTo>
                        <a:pt x="146" y="320"/>
                      </a:lnTo>
                      <a:lnTo>
                        <a:pt x="140" y="331"/>
                      </a:lnTo>
                      <a:lnTo>
                        <a:pt x="130" y="334"/>
                      </a:lnTo>
                      <a:lnTo>
                        <a:pt x="113" y="324"/>
                      </a:lnTo>
                      <a:lnTo>
                        <a:pt x="90" y="320"/>
                      </a:lnTo>
                      <a:lnTo>
                        <a:pt x="70" y="307"/>
                      </a:lnTo>
                      <a:lnTo>
                        <a:pt x="61" y="289"/>
                      </a:lnTo>
                      <a:lnTo>
                        <a:pt x="54" y="260"/>
                      </a:lnTo>
                      <a:lnTo>
                        <a:pt x="42" y="262"/>
                      </a:lnTo>
                      <a:lnTo>
                        <a:pt x="15" y="242"/>
                      </a:lnTo>
                      <a:lnTo>
                        <a:pt x="10" y="223"/>
                      </a:lnTo>
                      <a:lnTo>
                        <a:pt x="0" y="196"/>
                      </a:lnTo>
                      <a:lnTo>
                        <a:pt x="10" y="190"/>
                      </a:lnTo>
                      <a:lnTo>
                        <a:pt x="20" y="196"/>
                      </a:lnTo>
                      <a:lnTo>
                        <a:pt x="32" y="190"/>
                      </a:lnTo>
                      <a:lnTo>
                        <a:pt x="27" y="179"/>
                      </a:lnTo>
                      <a:lnTo>
                        <a:pt x="17" y="181"/>
                      </a:lnTo>
                      <a:lnTo>
                        <a:pt x="15" y="176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24" y="159"/>
                      </a:lnTo>
                      <a:lnTo>
                        <a:pt x="13" y="152"/>
                      </a:lnTo>
                      <a:lnTo>
                        <a:pt x="7" y="141"/>
                      </a:lnTo>
                      <a:lnTo>
                        <a:pt x="8" y="140"/>
                      </a:lnTo>
                      <a:lnTo>
                        <a:pt x="17" y="151"/>
                      </a:lnTo>
                      <a:lnTo>
                        <a:pt x="21" y="143"/>
                      </a:lnTo>
                      <a:lnTo>
                        <a:pt x="22" y="132"/>
                      </a:lnTo>
                      <a:lnTo>
                        <a:pt x="17" y="122"/>
                      </a:lnTo>
                      <a:lnTo>
                        <a:pt x="17" y="106"/>
                      </a:lnTo>
                      <a:lnTo>
                        <a:pt x="26" y="99"/>
                      </a:lnTo>
                      <a:lnTo>
                        <a:pt x="39" y="103"/>
                      </a:lnTo>
                      <a:lnTo>
                        <a:pt x="44" y="95"/>
                      </a:lnTo>
                      <a:lnTo>
                        <a:pt x="38" y="83"/>
                      </a:lnTo>
                      <a:lnTo>
                        <a:pt x="33" y="88"/>
                      </a:lnTo>
                      <a:lnTo>
                        <a:pt x="29" y="82"/>
                      </a:lnTo>
                      <a:lnTo>
                        <a:pt x="26" y="67"/>
                      </a:lnTo>
                      <a:lnTo>
                        <a:pt x="28" y="62"/>
                      </a:lnTo>
                      <a:lnTo>
                        <a:pt x="36" y="51"/>
                      </a:lnTo>
                      <a:lnTo>
                        <a:pt x="42" y="55"/>
                      </a:lnTo>
                      <a:lnTo>
                        <a:pt x="67" y="43"/>
                      </a:lnTo>
                      <a:lnTo>
                        <a:pt x="77" y="18"/>
                      </a:lnTo>
                      <a:lnTo>
                        <a:pt x="80" y="22"/>
                      </a:lnTo>
                      <a:lnTo>
                        <a:pt x="103" y="4"/>
                      </a:lnTo>
                      <a:lnTo>
                        <a:pt x="119" y="0"/>
                      </a:lnTo>
                      <a:lnTo>
                        <a:pt x="123" y="1"/>
                      </a:lnTo>
                      <a:lnTo>
                        <a:pt x="117" y="13"/>
                      </a:lnTo>
                      <a:lnTo>
                        <a:pt x="119" y="24"/>
                      </a:lnTo>
                      <a:lnTo>
                        <a:pt x="146" y="54"/>
                      </a:lnTo>
                      <a:lnTo>
                        <a:pt x="151" y="57"/>
                      </a:lnTo>
                      <a:lnTo>
                        <a:pt x="160" y="54"/>
                      </a:lnTo>
                      <a:lnTo>
                        <a:pt x="162" y="62"/>
                      </a:lnTo>
                      <a:lnTo>
                        <a:pt x="169" y="68"/>
                      </a:lnTo>
                      <a:lnTo>
                        <a:pt x="163" y="78"/>
                      </a:lnTo>
                      <a:lnTo>
                        <a:pt x="168" y="87"/>
                      </a:lnTo>
                      <a:lnTo>
                        <a:pt x="178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121"/>
                <p:cNvSpPr>
                  <a:spLocks noChangeAspect="1"/>
                </p:cNvSpPr>
                <p:nvPr/>
              </p:nvSpPr>
              <p:spPr bwMode="gray">
                <a:xfrm>
                  <a:off x="4066" y="1166"/>
                  <a:ext cx="4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8"/>
                    </a:cxn>
                    <a:cxn ang="0">
                      <a:pos x="32" y="30"/>
                    </a:cxn>
                    <a:cxn ang="0">
                      <a:pos x="42" y="38"/>
                    </a:cxn>
                    <a:cxn ang="0">
                      <a:pos x="56" y="59"/>
                    </a:cxn>
                    <a:cxn ang="0">
                      <a:pos x="64" y="66"/>
                    </a:cxn>
                    <a:cxn ang="0">
                      <a:pos x="89" y="71"/>
                    </a:cxn>
                    <a:cxn ang="0">
                      <a:pos x="106" y="59"/>
                    </a:cxn>
                    <a:cxn ang="0">
                      <a:pos x="116" y="56"/>
                    </a:cxn>
                    <a:cxn ang="0">
                      <a:pos x="138" y="64"/>
                    </a:cxn>
                    <a:cxn ang="0">
                      <a:pos x="152" y="89"/>
                    </a:cxn>
                    <a:cxn ang="0">
                      <a:pos x="169" y="97"/>
                    </a:cxn>
                    <a:cxn ang="0">
                      <a:pos x="182" y="110"/>
                    </a:cxn>
                    <a:cxn ang="0">
                      <a:pos x="201" y="120"/>
                    </a:cxn>
                    <a:cxn ang="0">
                      <a:pos x="215" y="136"/>
                    </a:cxn>
                    <a:cxn ang="0">
                      <a:pos x="222" y="136"/>
                    </a:cxn>
                    <a:cxn ang="0">
                      <a:pos x="224" y="145"/>
                    </a:cxn>
                    <a:cxn ang="0">
                      <a:pos x="206" y="142"/>
                    </a:cxn>
                    <a:cxn ang="0">
                      <a:pos x="197" y="146"/>
                    </a:cxn>
                    <a:cxn ang="0">
                      <a:pos x="193" y="155"/>
                    </a:cxn>
                    <a:cxn ang="0">
                      <a:pos x="181" y="156"/>
                    </a:cxn>
                    <a:cxn ang="0">
                      <a:pos x="185" y="161"/>
                    </a:cxn>
                    <a:cxn ang="0">
                      <a:pos x="182" y="169"/>
                    </a:cxn>
                    <a:cxn ang="0">
                      <a:pos x="182" y="183"/>
                    </a:cxn>
                    <a:cxn ang="0">
                      <a:pos x="188" y="194"/>
                    </a:cxn>
                    <a:cxn ang="0">
                      <a:pos x="183" y="200"/>
                    </a:cxn>
                    <a:cxn ang="0">
                      <a:pos x="180" y="217"/>
                    </a:cxn>
                    <a:cxn ang="0">
                      <a:pos x="167" y="226"/>
                    </a:cxn>
                    <a:cxn ang="0">
                      <a:pos x="163" y="232"/>
                    </a:cxn>
                    <a:cxn ang="0">
                      <a:pos x="138" y="248"/>
                    </a:cxn>
                    <a:cxn ang="0">
                      <a:pos x="128" y="241"/>
                    </a:cxn>
                    <a:cxn ang="0">
                      <a:pos x="91" y="233"/>
                    </a:cxn>
                    <a:cxn ang="0">
                      <a:pos x="77" y="222"/>
                    </a:cxn>
                    <a:cxn ang="0">
                      <a:pos x="54" y="164"/>
                    </a:cxn>
                    <a:cxn ang="0">
                      <a:pos x="56" y="147"/>
                    </a:cxn>
                    <a:cxn ang="0">
                      <a:pos x="69" y="108"/>
                    </a:cxn>
                    <a:cxn ang="0">
                      <a:pos x="73" y="85"/>
                    </a:cxn>
                    <a:cxn ang="0">
                      <a:pos x="64" y="85"/>
                    </a:cxn>
                    <a:cxn ang="0">
                      <a:pos x="61" y="73"/>
                    </a:cxn>
                    <a:cxn ang="0">
                      <a:pos x="16" y="19"/>
                    </a:cxn>
                    <a:cxn ang="0">
                      <a:pos x="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48">
                      <a:moveTo>
                        <a:pt x="0" y="0"/>
                      </a:moveTo>
                      <a:lnTo>
                        <a:pt x="16" y="8"/>
                      </a:lnTo>
                      <a:lnTo>
                        <a:pt x="32" y="30"/>
                      </a:lnTo>
                      <a:lnTo>
                        <a:pt x="42" y="38"/>
                      </a:lnTo>
                      <a:lnTo>
                        <a:pt x="56" y="59"/>
                      </a:lnTo>
                      <a:lnTo>
                        <a:pt x="64" y="66"/>
                      </a:lnTo>
                      <a:lnTo>
                        <a:pt x="89" y="71"/>
                      </a:lnTo>
                      <a:lnTo>
                        <a:pt x="106" y="59"/>
                      </a:lnTo>
                      <a:lnTo>
                        <a:pt x="116" y="56"/>
                      </a:lnTo>
                      <a:lnTo>
                        <a:pt x="138" y="64"/>
                      </a:lnTo>
                      <a:lnTo>
                        <a:pt x="152" y="89"/>
                      </a:lnTo>
                      <a:lnTo>
                        <a:pt x="169" y="97"/>
                      </a:lnTo>
                      <a:lnTo>
                        <a:pt x="182" y="110"/>
                      </a:lnTo>
                      <a:lnTo>
                        <a:pt x="201" y="120"/>
                      </a:lnTo>
                      <a:lnTo>
                        <a:pt x="215" y="136"/>
                      </a:lnTo>
                      <a:lnTo>
                        <a:pt x="222" y="136"/>
                      </a:lnTo>
                      <a:lnTo>
                        <a:pt x="224" y="145"/>
                      </a:lnTo>
                      <a:lnTo>
                        <a:pt x="206" y="142"/>
                      </a:lnTo>
                      <a:lnTo>
                        <a:pt x="197" y="146"/>
                      </a:lnTo>
                      <a:lnTo>
                        <a:pt x="193" y="155"/>
                      </a:lnTo>
                      <a:lnTo>
                        <a:pt x="181" y="156"/>
                      </a:lnTo>
                      <a:lnTo>
                        <a:pt x="185" y="161"/>
                      </a:lnTo>
                      <a:lnTo>
                        <a:pt x="182" y="169"/>
                      </a:lnTo>
                      <a:lnTo>
                        <a:pt x="182" y="183"/>
                      </a:lnTo>
                      <a:lnTo>
                        <a:pt x="188" y="194"/>
                      </a:lnTo>
                      <a:lnTo>
                        <a:pt x="183" y="200"/>
                      </a:lnTo>
                      <a:lnTo>
                        <a:pt x="180" y="217"/>
                      </a:lnTo>
                      <a:lnTo>
                        <a:pt x="167" y="226"/>
                      </a:lnTo>
                      <a:lnTo>
                        <a:pt x="163" y="232"/>
                      </a:lnTo>
                      <a:lnTo>
                        <a:pt x="138" y="248"/>
                      </a:lnTo>
                      <a:lnTo>
                        <a:pt x="128" y="241"/>
                      </a:lnTo>
                      <a:lnTo>
                        <a:pt x="91" y="233"/>
                      </a:lnTo>
                      <a:lnTo>
                        <a:pt x="77" y="222"/>
                      </a:lnTo>
                      <a:lnTo>
                        <a:pt x="54" y="164"/>
                      </a:lnTo>
                      <a:lnTo>
                        <a:pt x="56" y="147"/>
                      </a:lnTo>
                      <a:lnTo>
                        <a:pt x="69" y="108"/>
                      </a:lnTo>
                      <a:lnTo>
                        <a:pt x="73" y="85"/>
                      </a:lnTo>
                      <a:lnTo>
                        <a:pt x="64" y="85"/>
                      </a:lnTo>
                      <a:lnTo>
                        <a:pt x="61" y="73"/>
                      </a:lnTo>
                      <a:lnTo>
                        <a:pt x="16" y="19"/>
                      </a:lnTo>
                      <a:lnTo>
                        <a:pt x="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122"/>
                <p:cNvSpPr>
                  <a:spLocks noChangeAspect="1"/>
                </p:cNvSpPr>
                <p:nvPr/>
              </p:nvSpPr>
              <p:spPr bwMode="gray">
                <a:xfrm>
                  <a:off x="4119" y="1193"/>
                  <a:ext cx="54" cy="3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9" y="6"/>
                    </a:cxn>
                    <a:cxn ang="0">
                      <a:pos x="19" y="10"/>
                    </a:cxn>
                    <a:cxn ang="0">
                      <a:pos x="24" y="15"/>
                    </a:cxn>
                    <a:cxn ang="0">
                      <a:pos x="26" y="25"/>
                    </a:cxn>
                    <a:cxn ang="0">
                      <a:pos x="36" y="30"/>
                    </a:cxn>
                    <a:cxn ang="0">
                      <a:pos x="51" y="33"/>
                    </a:cxn>
                    <a:cxn ang="0">
                      <a:pos x="66" y="35"/>
                    </a:cxn>
                    <a:cxn ang="0">
                      <a:pos x="73" y="31"/>
                    </a:cxn>
                    <a:cxn ang="0">
                      <a:pos x="127" y="41"/>
                    </a:cxn>
                    <a:cxn ang="0">
                      <a:pos x="129" y="49"/>
                    </a:cxn>
                    <a:cxn ang="0">
                      <a:pos x="122" y="49"/>
                    </a:cxn>
                    <a:cxn ang="0">
                      <a:pos x="121" y="55"/>
                    </a:cxn>
                    <a:cxn ang="0">
                      <a:pos x="109" y="67"/>
                    </a:cxn>
                    <a:cxn ang="0">
                      <a:pos x="132" y="64"/>
                    </a:cxn>
                    <a:cxn ang="0">
                      <a:pos x="154" y="68"/>
                    </a:cxn>
                    <a:cxn ang="0">
                      <a:pos x="163" y="62"/>
                    </a:cxn>
                    <a:cxn ang="0">
                      <a:pos x="172" y="62"/>
                    </a:cxn>
                    <a:cxn ang="0">
                      <a:pos x="182" y="68"/>
                    </a:cxn>
                    <a:cxn ang="0">
                      <a:pos x="188" y="79"/>
                    </a:cxn>
                    <a:cxn ang="0">
                      <a:pos x="207" y="75"/>
                    </a:cxn>
                    <a:cxn ang="0">
                      <a:pos x="218" y="79"/>
                    </a:cxn>
                    <a:cxn ang="0">
                      <a:pos x="225" y="91"/>
                    </a:cxn>
                    <a:cxn ang="0">
                      <a:pos x="266" y="100"/>
                    </a:cxn>
                    <a:cxn ang="0">
                      <a:pos x="256" y="108"/>
                    </a:cxn>
                    <a:cxn ang="0">
                      <a:pos x="257" y="135"/>
                    </a:cxn>
                    <a:cxn ang="0">
                      <a:pos x="245" y="154"/>
                    </a:cxn>
                    <a:cxn ang="0">
                      <a:pos x="208" y="176"/>
                    </a:cxn>
                    <a:cxn ang="0">
                      <a:pos x="198" y="180"/>
                    </a:cxn>
                    <a:cxn ang="0">
                      <a:pos x="191" y="171"/>
                    </a:cxn>
                    <a:cxn ang="0">
                      <a:pos x="186" y="176"/>
                    </a:cxn>
                    <a:cxn ang="0">
                      <a:pos x="179" y="173"/>
                    </a:cxn>
                    <a:cxn ang="0">
                      <a:pos x="174" y="164"/>
                    </a:cxn>
                    <a:cxn ang="0">
                      <a:pos x="171" y="175"/>
                    </a:cxn>
                    <a:cxn ang="0">
                      <a:pos x="160" y="175"/>
                    </a:cxn>
                    <a:cxn ang="0">
                      <a:pos x="144" y="170"/>
                    </a:cxn>
                    <a:cxn ang="0">
                      <a:pos x="133" y="156"/>
                    </a:cxn>
                    <a:cxn ang="0">
                      <a:pos x="117" y="156"/>
                    </a:cxn>
                    <a:cxn ang="0">
                      <a:pos x="104" y="151"/>
                    </a:cxn>
                    <a:cxn ang="0">
                      <a:pos x="95" y="140"/>
                    </a:cxn>
                    <a:cxn ang="0">
                      <a:pos x="85" y="135"/>
                    </a:cxn>
                    <a:cxn ang="0">
                      <a:pos x="75" y="123"/>
                    </a:cxn>
                    <a:cxn ang="0">
                      <a:pos x="57" y="118"/>
                    </a:cxn>
                    <a:cxn ang="0">
                      <a:pos x="46" y="110"/>
                    </a:cxn>
                    <a:cxn ang="0">
                      <a:pos x="45" y="81"/>
                    </a:cxn>
                    <a:cxn ang="0">
                      <a:pos x="31" y="67"/>
                    </a:cxn>
                    <a:cxn ang="0">
                      <a:pos x="26" y="47"/>
                    </a:cxn>
                    <a:cxn ang="0">
                      <a:pos x="5" y="20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66" h="180">
                      <a:moveTo>
                        <a:pt x="3" y="0"/>
                      </a:moveTo>
                      <a:lnTo>
                        <a:pt x="9" y="6"/>
                      </a:lnTo>
                      <a:lnTo>
                        <a:pt x="19" y="10"/>
                      </a:lnTo>
                      <a:lnTo>
                        <a:pt x="24" y="15"/>
                      </a:lnTo>
                      <a:lnTo>
                        <a:pt x="26" y="25"/>
                      </a:lnTo>
                      <a:lnTo>
                        <a:pt x="36" y="30"/>
                      </a:lnTo>
                      <a:lnTo>
                        <a:pt x="51" y="33"/>
                      </a:lnTo>
                      <a:lnTo>
                        <a:pt x="66" y="35"/>
                      </a:lnTo>
                      <a:lnTo>
                        <a:pt x="73" y="31"/>
                      </a:lnTo>
                      <a:lnTo>
                        <a:pt x="127" y="41"/>
                      </a:lnTo>
                      <a:lnTo>
                        <a:pt x="129" y="49"/>
                      </a:lnTo>
                      <a:lnTo>
                        <a:pt x="122" y="49"/>
                      </a:lnTo>
                      <a:lnTo>
                        <a:pt x="121" y="55"/>
                      </a:lnTo>
                      <a:lnTo>
                        <a:pt x="109" y="67"/>
                      </a:lnTo>
                      <a:lnTo>
                        <a:pt x="132" y="64"/>
                      </a:lnTo>
                      <a:lnTo>
                        <a:pt x="154" y="68"/>
                      </a:lnTo>
                      <a:lnTo>
                        <a:pt x="163" y="62"/>
                      </a:lnTo>
                      <a:lnTo>
                        <a:pt x="172" y="62"/>
                      </a:lnTo>
                      <a:lnTo>
                        <a:pt x="182" y="68"/>
                      </a:lnTo>
                      <a:lnTo>
                        <a:pt x="188" y="79"/>
                      </a:lnTo>
                      <a:lnTo>
                        <a:pt x="207" y="75"/>
                      </a:lnTo>
                      <a:lnTo>
                        <a:pt x="218" y="79"/>
                      </a:lnTo>
                      <a:lnTo>
                        <a:pt x="225" y="91"/>
                      </a:lnTo>
                      <a:lnTo>
                        <a:pt x="266" y="100"/>
                      </a:lnTo>
                      <a:lnTo>
                        <a:pt x="256" y="108"/>
                      </a:lnTo>
                      <a:lnTo>
                        <a:pt x="257" y="135"/>
                      </a:lnTo>
                      <a:lnTo>
                        <a:pt x="245" y="154"/>
                      </a:lnTo>
                      <a:lnTo>
                        <a:pt x="208" y="176"/>
                      </a:lnTo>
                      <a:lnTo>
                        <a:pt x="198" y="180"/>
                      </a:lnTo>
                      <a:lnTo>
                        <a:pt x="191" y="171"/>
                      </a:lnTo>
                      <a:lnTo>
                        <a:pt x="186" y="176"/>
                      </a:lnTo>
                      <a:lnTo>
                        <a:pt x="179" y="173"/>
                      </a:lnTo>
                      <a:lnTo>
                        <a:pt x="174" y="164"/>
                      </a:lnTo>
                      <a:lnTo>
                        <a:pt x="171" y="175"/>
                      </a:lnTo>
                      <a:lnTo>
                        <a:pt x="160" y="175"/>
                      </a:lnTo>
                      <a:lnTo>
                        <a:pt x="144" y="170"/>
                      </a:lnTo>
                      <a:lnTo>
                        <a:pt x="133" y="156"/>
                      </a:lnTo>
                      <a:lnTo>
                        <a:pt x="117" y="156"/>
                      </a:lnTo>
                      <a:lnTo>
                        <a:pt x="104" y="151"/>
                      </a:lnTo>
                      <a:lnTo>
                        <a:pt x="95" y="140"/>
                      </a:lnTo>
                      <a:lnTo>
                        <a:pt x="85" y="135"/>
                      </a:lnTo>
                      <a:lnTo>
                        <a:pt x="75" y="123"/>
                      </a:lnTo>
                      <a:lnTo>
                        <a:pt x="57" y="118"/>
                      </a:lnTo>
                      <a:lnTo>
                        <a:pt x="46" y="110"/>
                      </a:lnTo>
                      <a:lnTo>
                        <a:pt x="45" y="81"/>
                      </a:lnTo>
                      <a:lnTo>
                        <a:pt x="31" y="67"/>
                      </a:lnTo>
                      <a:lnTo>
                        <a:pt x="26" y="47"/>
                      </a:lnTo>
                      <a:lnTo>
                        <a:pt x="5" y="20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123"/>
                <p:cNvSpPr>
                  <a:spLocks noChangeAspect="1"/>
                </p:cNvSpPr>
                <p:nvPr/>
              </p:nvSpPr>
              <p:spPr bwMode="gray">
                <a:xfrm>
                  <a:off x="4047" y="1261"/>
                  <a:ext cx="43" cy="27"/>
                </a:xfrm>
                <a:custGeom>
                  <a:avLst/>
                  <a:gdLst/>
                  <a:ahLst/>
                  <a:cxnLst>
                    <a:cxn ang="0">
                      <a:pos x="92" y="7"/>
                    </a:cxn>
                    <a:cxn ang="0">
                      <a:pos x="110" y="0"/>
                    </a:cxn>
                    <a:cxn ang="0">
                      <a:pos x="126" y="2"/>
                    </a:cxn>
                    <a:cxn ang="0">
                      <a:pos x="137" y="5"/>
                    </a:cxn>
                    <a:cxn ang="0">
                      <a:pos x="148" y="16"/>
                    </a:cxn>
                    <a:cxn ang="0">
                      <a:pos x="156" y="18"/>
                    </a:cxn>
                    <a:cxn ang="0">
                      <a:pos x="169" y="36"/>
                    </a:cxn>
                    <a:cxn ang="0">
                      <a:pos x="187" y="51"/>
                    </a:cxn>
                    <a:cxn ang="0">
                      <a:pos x="203" y="78"/>
                    </a:cxn>
                    <a:cxn ang="0">
                      <a:pos x="207" y="93"/>
                    </a:cxn>
                    <a:cxn ang="0">
                      <a:pos x="207" y="112"/>
                    </a:cxn>
                    <a:cxn ang="0">
                      <a:pos x="212" y="126"/>
                    </a:cxn>
                    <a:cxn ang="0">
                      <a:pos x="212" y="136"/>
                    </a:cxn>
                    <a:cxn ang="0">
                      <a:pos x="202" y="132"/>
                    </a:cxn>
                    <a:cxn ang="0">
                      <a:pos x="193" y="136"/>
                    </a:cxn>
                    <a:cxn ang="0">
                      <a:pos x="181" y="134"/>
                    </a:cxn>
                    <a:cxn ang="0">
                      <a:pos x="167" y="127"/>
                    </a:cxn>
                    <a:cxn ang="0">
                      <a:pos x="139" y="128"/>
                    </a:cxn>
                    <a:cxn ang="0">
                      <a:pos x="122" y="120"/>
                    </a:cxn>
                    <a:cxn ang="0">
                      <a:pos x="115" y="112"/>
                    </a:cxn>
                    <a:cxn ang="0">
                      <a:pos x="102" y="115"/>
                    </a:cxn>
                    <a:cxn ang="0">
                      <a:pos x="85" y="110"/>
                    </a:cxn>
                    <a:cxn ang="0">
                      <a:pos x="68" y="99"/>
                    </a:cxn>
                    <a:cxn ang="0">
                      <a:pos x="48" y="95"/>
                    </a:cxn>
                    <a:cxn ang="0">
                      <a:pos x="21" y="110"/>
                    </a:cxn>
                    <a:cxn ang="0">
                      <a:pos x="10" y="109"/>
                    </a:cxn>
                    <a:cxn ang="0">
                      <a:pos x="0" y="95"/>
                    </a:cxn>
                    <a:cxn ang="0">
                      <a:pos x="8" y="89"/>
                    </a:cxn>
                    <a:cxn ang="0">
                      <a:pos x="37" y="86"/>
                    </a:cxn>
                    <a:cxn ang="0">
                      <a:pos x="41" y="79"/>
                    </a:cxn>
                    <a:cxn ang="0">
                      <a:pos x="48" y="62"/>
                    </a:cxn>
                    <a:cxn ang="0">
                      <a:pos x="60" y="31"/>
                    </a:cxn>
                    <a:cxn ang="0">
                      <a:pos x="60" y="19"/>
                    </a:cxn>
                    <a:cxn ang="0">
                      <a:pos x="65" y="1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212" h="136">
                      <a:moveTo>
                        <a:pt x="92" y="7"/>
                      </a:moveTo>
                      <a:lnTo>
                        <a:pt x="110" y="0"/>
                      </a:lnTo>
                      <a:lnTo>
                        <a:pt x="126" y="2"/>
                      </a:lnTo>
                      <a:lnTo>
                        <a:pt x="137" y="5"/>
                      </a:lnTo>
                      <a:lnTo>
                        <a:pt x="148" y="16"/>
                      </a:lnTo>
                      <a:lnTo>
                        <a:pt x="156" y="18"/>
                      </a:lnTo>
                      <a:lnTo>
                        <a:pt x="169" y="36"/>
                      </a:lnTo>
                      <a:lnTo>
                        <a:pt x="187" y="51"/>
                      </a:lnTo>
                      <a:lnTo>
                        <a:pt x="203" y="78"/>
                      </a:lnTo>
                      <a:lnTo>
                        <a:pt x="207" y="93"/>
                      </a:lnTo>
                      <a:lnTo>
                        <a:pt x="207" y="112"/>
                      </a:lnTo>
                      <a:lnTo>
                        <a:pt x="212" y="126"/>
                      </a:lnTo>
                      <a:lnTo>
                        <a:pt x="212" y="136"/>
                      </a:lnTo>
                      <a:lnTo>
                        <a:pt x="202" y="132"/>
                      </a:lnTo>
                      <a:lnTo>
                        <a:pt x="193" y="136"/>
                      </a:lnTo>
                      <a:lnTo>
                        <a:pt x="181" y="134"/>
                      </a:lnTo>
                      <a:lnTo>
                        <a:pt x="167" y="127"/>
                      </a:lnTo>
                      <a:lnTo>
                        <a:pt x="139" y="128"/>
                      </a:lnTo>
                      <a:lnTo>
                        <a:pt x="122" y="120"/>
                      </a:lnTo>
                      <a:lnTo>
                        <a:pt x="115" y="112"/>
                      </a:lnTo>
                      <a:lnTo>
                        <a:pt x="102" y="115"/>
                      </a:lnTo>
                      <a:lnTo>
                        <a:pt x="85" y="110"/>
                      </a:lnTo>
                      <a:lnTo>
                        <a:pt x="68" y="99"/>
                      </a:lnTo>
                      <a:lnTo>
                        <a:pt x="48" y="95"/>
                      </a:lnTo>
                      <a:lnTo>
                        <a:pt x="21" y="110"/>
                      </a:lnTo>
                      <a:lnTo>
                        <a:pt x="10" y="109"/>
                      </a:lnTo>
                      <a:lnTo>
                        <a:pt x="0" y="95"/>
                      </a:lnTo>
                      <a:lnTo>
                        <a:pt x="8" y="89"/>
                      </a:lnTo>
                      <a:lnTo>
                        <a:pt x="37" y="86"/>
                      </a:lnTo>
                      <a:lnTo>
                        <a:pt x="41" y="79"/>
                      </a:lnTo>
                      <a:lnTo>
                        <a:pt x="48" y="62"/>
                      </a:lnTo>
                      <a:lnTo>
                        <a:pt x="60" y="31"/>
                      </a:lnTo>
                      <a:lnTo>
                        <a:pt x="60" y="19"/>
                      </a:lnTo>
                      <a:lnTo>
                        <a:pt x="65" y="10"/>
                      </a:lnTo>
                      <a:lnTo>
                        <a:pt x="92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124"/>
                <p:cNvSpPr>
                  <a:spLocks noChangeAspect="1"/>
                </p:cNvSpPr>
                <p:nvPr/>
              </p:nvSpPr>
              <p:spPr bwMode="gray">
                <a:xfrm>
                  <a:off x="3080" y="1282"/>
                  <a:ext cx="68" cy="102"/>
                </a:xfrm>
                <a:custGeom>
                  <a:avLst/>
                  <a:gdLst/>
                  <a:ahLst/>
                  <a:cxnLst>
                    <a:cxn ang="0">
                      <a:pos x="152" y="22"/>
                    </a:cxn>
                    <a:cxn ang="0">
                      <a:pos x="199" y="0"/>
                    </a:cxn>
                    <a:cxn ang="0">
                      <a:pos x="234" y="15"/>
                    </a:cxn>
                    <a:cxn ang="0">
                      <a:pos x="277" y="45"/>
                    </a:cxn>
                    <a:cxn ang="0">
                      <a:pos x="272" y="68"/>
                    </a:cxn>
                    <a:cxn ang="0">
                      <a:pos x="234" y="86"/>
                    </a:cxn>
                    <a:cxn ang="0">
                      <a:pos x="267" y="94"/>
                    </a:cxn>
                    <a:cxn ang="0">
                      <a:pos x="245" y="114"/>
                    </a:cxn>
                    <a:cxn ang="0">
                      <a:pos x="238" y="119"/>
                    </a:cxn>
                    <a:cxn ang="0">
                      <a:pos x="232" y="158"/>
                    </a:cxn>
                    <a:cxn ang="0">
                      <a:pos x="226" y="165"/>
                    </a:cxn>
                    <a:cxn ang="0">
                      <a:pos x="219" y="189"/>
                    </a:cxn>
                    <a:cxn ang="0">
                      <a:pos x="224" y="226"/>
                    </a:cxn>
                    <a:cxn ang="0">
                      <a:pos x="218" y="267"/>
                    </a:cxn>
                    <a:cxn ang="0">
                      <a:pos x="230" y="331"/>
                    </a:cxn>
                    <a:cxn ang="0">
                      <a:pos x="250" y="373"/>
                    </a:cxn>
                    <a:cxn ang="0">
                      <a:pos x="278" y="426"/>
                    </a:cxn>
                    <a:cxn ang="0">
                      <a:pos x="306" y="450"/>
                    </a:cxn>
                    <a:cxn ang="0">
                      <a:pos x="338" y="472"/>
                    </a:cxn>
                    <a:cxn ang="0">
                      <a:pos x="322" y="490"/>
                    </a:cxn>
                    <a:cxn ang="0">
                      <a:pos x="320" y="498"/>
                    </a:cxn>
                    <a:cxn ang="0">
                      <a:pos x="301" y="502"/>
                    </a:cxn>
                    <a:cxn ang="0">
                      <a:pos x="284" y="470"/>
                    </a:cxn>
                    <a:cxn ang="0">
                      <a:pos x="261" y="481"/>
                    </a:cxn>
                    <a:cxn ang="0">
                      <a:pos x="273" y="487"/>
                    </a:cxn>
                    <a:cxn ang="0">
                      <a:pos x="251" y="491"/>
                    </a:cxn>
                    <a:cxn ang="0">
                      <a:pos x="243" y="495"/>
                    </a:cxn>
                    <a:cxn ang="0">
                      <a:pos x="220" y="476"/>
                    </a:cxn>
                    <a:cxn ang="0">
                      <a:pos x="210" y="488"/>
                    </a:cxn>
                    <a:cxn ang="0">
                      <a:pos x="182" y="480"/>
                    </a:cxn>
                    <a:cxn ang="0">
                      <a:pos x="189" y="466"/>
                    </a:cxn>
                    <a:cxn ang="0">
                      <a:pos x="144" y="470"/>
                    </a:cxn>
                    <a:cxn ang="0">
                      <a:pos x="127" y="461"/>
                    </a:cxn>
                    <a:cxn ang="0">
                      <a:pos x="125" y="438"/>
                    </a:cxn>
                    <a:cxn ang="0">
                      <a:pos x="124" y="421"/>
                    </a:cxn>
                    <a:cxn ang="0">
                      <a:pos x="135" y="413"/>
                    </a:cxn>
                    <a:cxn ang="0">
                      <a:pos x="157" y="412"/>
                    </a:cxn>
                    <a:cxn ang="0">
                      <a:pos x="143" y="400"/>
                    </a:cxn>
                    <a:cxn ang="0">
                      <a:pos x="116" y="380"/>
                    </a:cxn>
                    <a:cxn ang="0">
                      <a:pos x="138" y="348"/>
                    </a:cxn>
                    <a:cxn ang="0">
                      <a:pos x="109" y="380"/>
                    </a:cxn>
                    <a:cxn ang="0">
                      <a:pos x="107" y="345"/>
                    </a:cxn>
                    <a:cxn ang="0">
                      <a:pos x="90" y="342"/>
                    </a:cxn>
                    <a:cxn ang="0">
                      <a:pos x="76" y="353"/>
                    </a:cxn>
                    <a:cxn ang="0">
                      <a:pos x="65" y="319"/>
                    </a:cxn>
                    <a:cxn ang="0">
                      <a:pos x="51" y="331"/>
                    </a:cxn>
                    <a:cxn ang="0">
                      <a:pos x="32" y="347"/>
                    </a:cxn>
                    <a:cxn ang="0">
                      <a:pos x="16" y="340"/>
                    </a:cxn>
                    <a:cxn ang="0">
                      <a:pos x="1" y="294"/>
                    </a:cxn>
                    <a:cxn ang="0">
                      <a:pos x="3" y="255"/>
                    </a:cxn>
                    <a:cxn ang="0">
                      <a:pos x="27" y="242"/>
                    </a:cxn>
                    <a:cxn ang="0">
                      <a:pos x="42" y="244"/>
                    </a:cxn>
                    <a:cxn ang="0">
                      <a:pos x="53" y="230"/>
                    </a:cxn>
                    <a:cxn ang="0">
                      <a:pos x="64" y="206"/>
                    </a:cxn>
                    <a:cxn ang="0">
                      <a:pos x="70" y="186"/>
                    </a:cxn>
                    <a:cxn ang="0">
                      <a:pos x="79" y="162"/>
                    </a:cxn>
                    <a:cxn ang="0">
                      <a:pos x="75" y="158"/>
                    </a:cxn>
                    <a:cxn ang="0">
                      <a:pos x="68" y="141"/>
                    </a:cxn>
                    <a:cxn ang="0">
                      <a:pos x="73" y="97"/>
                    </a:cxn>
                    <a:cxn ang="0">
                      <a:pos x="103" y="87"/>
                    </a:cxn>
                    <a:cxn ang="0">
                      <a:pos x="94" y="74"/>
                    </a:cxn>
                    <a:cxn ang="0">
                      <a:pos x="92" y="61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38" h="508">
                      <a:moveTo>
                        <a:pt x="124" y="20"/>
                      </a:moveTo>
                      <a:lnTo>
                        <a:pt x="128" y="17"/>
                      </a:lnTo>
                      <a:lnTo>
                        <a:pt x="152" y="22"/>
                      </a:lnTo>
                      <a:lnTo>
                        <a:pt x="161" y="12"/>
                      </a:lnTo>
                      <a:lnTo>
                        <a:pt x="187" y="0"/>
                      </a:lnTo>
                      <a:lnTo>
                        <a:pt x="199" y="0"/>
                      </a:lnTo>
                      <a:lnTo>
                        <a:pt x="210" y="9"/>
                      </a:lnTo>
                      <a:lnTo>
                        <a:pt x="219" y="14"/>
                      </a:lnTo>
                      <a:lnTo>
                        <a:pt x="234" y="15"/>
                      </a:lnTo>
                      <a:lnTo>
                        <a:pt x="256" y="33"/>
                      </a:lnTo>
                      <a:lnTo>
                        <a:pt x="268" y="34"/>
                      </a:lnTo>
                      <a:lnTo>
                        <a:pt x="277" y="45"/>
                      </a:lnTo>
                      <a:lnTo>
                        <a:pt x="279" y="55"/>
                      </a:lnTo>
                      <a:lnTo>
                        <a:pt x="245" y="63"/>
                      </a:lnTo>
                      <a:lnTo>
                        <a:pt x="272" y="68"/>
                      </a:lnTo>
                      <a:lnTo>
                        <a:pt x="268" y="74"/>
                      </a:lnTo>
                      <a:lnTo>
                        <a:pt x="256" y="73"/>
                      </a:lnTo>
                      <a:lnTo>
                        <a:pt x="234" y="86"/>
                      </a:lnTo>
                      <a:lnTo>
                        <a:pt x="246" y="88"/>
                      </a:lnTo>
                      <a:lnTo>
                        <a:pt x="265" y="82"/>
                      </a:lnTo>
                      <a:lnTo>
                        <a:pt x="267" y="94"/>
                      </a:lnTo>
                      <a:lnTo>
                        <a:pt x="262" y="103"/>
                      </a:lnTo>
                      <a:lnTo>
                        <a:pt x="253" y="111"/>
                      </a:lnTo>
                      <a:lnTo>
                        <a:pt x="245" y="114"/>
                      </a:lnTo>
                      <a:lnTo>
                        <a:pt x="225" y="111"/>
                      </a:lnTo>
                      <a:lnTo>
                        <a:pt x="222" y="121"/>
                      </a:lnTo>
                      <a:lnTo>
                        <a:pt x="238" y="119"/>
                      </a:lnTo>
                      <a:lnTo>
                        <a:pt x="242" y="131"/>
                      </a:lnTo>
                      <a:lnTo>
                        <a:pt x="235" y="143"/>
                      </a:lnTo>
                      <a:lnTo>
                        <a:pt x="232" y="158"/>
                      </a:lnTo>
                      <a:lnTo>
                        <a:pt x="226" y="156"/>
                      </a:lnTo>
                      <a:lnTo>
                        <a:pt x="222" y="160"/>
                      </a:lnTo>
                      <a:lnTo>
                        <a:pt x="226" y="165"/>
                      </a:lnTo>
                      <a:lnTo>
                        <a:pt x="225" y="176"/>
                      </a:lnTo>
                      <a:lnTo>
                        <a:pt x="219" y="178"/>
                      </a:lnTo>
                      <a:lnTo>
                        <a:pt x="219" y="189"/>
                      </a:lnTo>
                      <a:lnTo>
                        <a:pt x="218" y="201"/>
                      </a:lnTo>
                      <a:lnTo>
                        <a:pt x="219" y="214"/>
                      </a:lnTo>
                      <a:lnTo>
                        <a:pt x="224" y="226"/>
                      </a:lnTo>
                      <a:lnTo>
                        <a:pt x="224" y="235"/>
                      </a:lnTo>
                      <a:lnTo>
                        <a:pt x="216" y="255"/>
                      </a:lnTo>
                      <a:lnTo>
                        <a:pt x="218" y="267"/>
                      </a:lnTo>
                      <a:lnTo>
                        <a:pt x="222" y="273"/>
                      </a:lnTo>
                      <a:lnTo>
                        <a:pt x="226" y="313"/>
                      </a:lnTo>
                      <a:lnTo>
                        <a:pt x="230" y="331"/>
                      </a:lnTo>
                      <a:lnTo>
                        <a:pt x="234" y="341"/>
                      </a:lnTo>
                      <a:lnTo>
                        <a:pt x="242" y="353"/>
                      </a:lnTo>
                      <a:lnTo>
                        <a:pt x="250" y="373"/>
                      </a:lnTo>
                      <a:lnTo>
                        <a:pt x="253" y="382"/>
                      </a:lnTo>
                      <a:lnTo>
                        <a:pt x="254" y="394"/>
                      </a:lnTo>
                      <a:lnTo>
                        <a:pt x="278" y="426"/>
                      </a:lnTo>
                      <a:lnTo>
                        <a:pt x="288" y="436"/>
                      </a:lnTo>
                      <a:lnTo>
                        <a:pt x="296" y="439"/>
                      </a:lnTo>
                      <a:lnTo>
                        <a:pt x="306" y="450"/>
                      </a:lnTo>
                      <a:lnTo>
                        <a:pt x="322" y="464"/>
                      </a:lnTo>
                      <a:lnTo>
                        <a:pt x="327" y="463"/>
                      </a:lnTo>
                      <a:lnTo>
                        <a:pt x="338" y="472"/>
                      </a:lnTo>
                      <a:lnTo>
                        <a:pt x="332" y="475"/>
                      </a:lnTo>
                      <a:lnTo>
                        <a:pt x="332" y="485"/>
                      </a:lnTo>
                      <a:lnTo>
                        <a:pt x="322" y="490"/>
                      </a:lnTo>
                      <a:lnTo>
                        <a:pt x="301" y="486"/>
                      </a:lnTo>
                      <a:lnTo>
                        <a:pt x="296" y="491"/>
                      </a:lnTo>
                      <a:lnTo>
                        <a:pt x="320" y="498"/>
                      </a:lnTo>
                      <a:lnTo>
                        <a:pt x="311" y="499"/>
                      </a:lnTo>
                      <a:lnTo>
                        <a:pt x="310" y="508"/>
                      </a:lnTo>
                      <a:lnTo>
                        <a:pt x="301" y="502"/>
                      </a:lnTo>
                      <a:lnTo>
                        <a:pt x="286" y="486"/>
                      </a:lnTo>
                      <a:lnTo>
                        <a:pt x="281" y="482"/>
                      </a:lnTo>
                      <a:lnTo>
                        <a:pt x="284" y="470"/>
                      </a:lnTo>
                      <a:lnTo>
                        <a:pt x="274" y="475"/>
                      </a:lnTo>
                      <a:lnTo>
                        <a:pt x="265" y="475"/>
                      </a:lnTo>
                      <a:lnTo>
                        <a:pt x="261" y="481"/>
                      </a:lnTo>
                      <a:lnTo>
                        <a:pt x="262" y="487"/>
                      </a:lnTo>
                      <a:lnTo>
                        <a:pt x="268" y="491"/>
                      </a:lnTo>
                      <a:lnTo>
                        <a:pt x="273" y="487"/>
                      </a:lnTo>
                      <a:lnTo>
                        <a:pt x="275" y="498"/>
                      </a:lnTo>
                      <a:lnTo>
                        <a:pt x="261" y="499"/>
                      </a:lnTo>
                      <a:lnTo>
                        <a:pt x="251" y="491"/>
                      </a:lnTo>
                      <a:lnTo>
                        <a:pt x="246" y="491"/>
                      </a:lnTo>
                      <a:lnTo>
                        <a:pt x="248" y="498"/>
                      </a:lnTo>
                      <a:lnTo>
                        <a:pt x="243" y="495"/>
                      </a:lnTo>
                      <a:lnTo>
                        <a:pt x="237" y="481"/>
                      </a:lnTo>
                      <a:lnTo>
                        <a:pt x="229" y="482"/>
                      </a:lnTo>
                      <a:lnTo>
                        <a:pt x="220" y="476"/>
                      </a:lnTo>
                      <a:lnTo>
                        <a:pt x="216" y="487"/>
                      </a:lnTo>
                      <a:lnTo>
                        <a:pt x="213" y="483"/>
                      </a:lnTo>
                      <a:lnTo>
                        <a:pt x="210" y="488"/>
                      </a:lnTo>
                      <a:lnTo>
                        <a:pt x="209" y="499"/>
                      </a:lnTo>
                      <a:lnTo>
                        <a:pt x="204" y="499"/>
                      </a:lnTo>
                      <a:lnTo>
                        <a:pt x="182" y="480"/>
                      </a:lnTo>
                      <a:lnTo>
                        <a:pt x="178" y="471"/>
                      </a:lnTo>
                      <a:lnTo>
                        <a:pt x="191" y="471"/>
                      </a:lnTo>
                      <a:lnTo>
                        <a:pt x="189" y="466"/>
                      </a:lnTo>
                      <a:lnTo>
                        <a:pt x="173" y="465"/>
                      </a:lnTo>
                      <a:lnTo>
                        <a:pt x="151" y="472"/>
                      </a:lnTo>
                      <a:lnTo>
                        <a:pt x="144" y="470"/>
                      </a:lnTo>
                      <a:lnTo>
                        <a:pt x="139" y="461"/>
                      </a:lnTo>
                      <a:lnTo>
                        <a:pt x="134" y="465"/>
                      </a:lnTo>
                      <a:lnTo>
                        <a:pt x="127" y="461"/>
                      </a:lnTo>
                      <a:lnTo>
                        <a:pt x="125" y="458"/>
                      </a:lnTo>
                      <a:lnTo>
                        <a:pt x="124" y="449"/>
                      </a:lnTo>
                      <a:lnTo>
                        <a:pt x="125" y="438"/>
                      </a:lnTo>
                      <a:lnTo>
                        <a:pt x="125" y="431"/>
                      </a:lnTo>
                      <a:lnTo>
                        <a:pt x="122" y="423"/>
                      </a:lnTo>
                      <a:lnTo>
                        <a:pt x="124" y="421"/>
                      </a:lnTo>
                      <a:lnTo>
                        <a:pt x="137" y="427"/>
                      </a:lnTo>
                      <a:lnTo>
                        <a:pt x="139" y="422"/>
                      </a:lnTo>
                      <a:lnTo>
                        <a:pt x="135" y="413"/>
                      </a:lnTo>
                      <a:lnTo>
                        <a:pt x="144" y="418"/>
                      </a:lnTo>
                      <a:lnTo>
                        <a:pt x="156" y="416"/>
                      </a:lnTo>
                      <a:lnTo>
                        <a:pt x="157" y="412"/>
                      </a:lnTo>
                      <a:lnTo>
                        <a:pt x="145" y="410"/>
                      </a:lnTo>
                      <a:lnTo>
                        <a:pt x="150" y="404"/>
                      </a:lnTo>
                      <a:lnTo>
                        <a:pt x="143" y="400"/>
                      </a:lnTo>
                      <a:lnTo>
                        <a:pt x="124" y="397"/>
                      </a:lnTo>
                      <a:lnTo>
                        <a:pt x="116" y="388"/>
                      </a:lnTo>
                      <a:lnTo>
                        <a:pt x="116" y="380"/>
                      </a:lnTo>
                      <a:lnTo>
                        <a:pt x="119" y="382"/>
                      </a:lnTo>
                      <a:lnTo>
                        <a:pt x="121" y="372"/>
                      </a:lnTo>
                      <a:lnTo>
                        <a:pt x="138" y="348"/>
                      </a:lnTo>
                      <a:lnTo>
                        <a:pt x="124" y="357"/>
                      </a:lnTo>
                      <a:lnTo>
                        <a:pt x="116" y="373"/>
                      </a:lnTo>
                      <a:lnTo>
                        <a:pt x="109" y="380"/>
                      </a:lnTo>
                      <a:lnTo>
                        <a:pt x="109" y="364"/>
                      </a:lnTo>
                      <a:lnTo>
                        <a:pt x="107" y="356"/>
                      </a:lnTo>
                      <a:lnTo>
                        <a:pt x="107" y="345"/>
                      </a:lnTo>
                      <a:lnTo>
                        <a:pt x="109" y="336"/>
                      </a:lnTo>
                      <a:lnTo>
                        <a:pt x="97" y="348"/>
                      </a:lnTo>
                      <a:lnTo>
                        <a:pt x="90" y="342"/>
                      </a:lnTo>
                      <a:lnTo>
                        <a:pt x="86" y="352"/>
                      </a:lnTo>
                      <a:lnTo>
                        <a:pt x="80" y="348"/>
                      </a:lnTo>
                      <a:lnTo>
                        <a:pt x="76" y="353"/>
                      </a:lnTo>
                      <a:lnTo>
                        <a:pt x="73" y="341"/>
                      </a:lnTo>
                      <a:lnTo>
                        <a:pt x="73" y="325"/>
                      </a:lnTo>
                      <a:lnTo>
                        <a:pt x="65" y="319"/>
                      </a:lnTo>
                      <a:lnTo>
                        <a:pt x="57" y="335"/>
                      </a:lnTo>
                      <a:lnTo>
                        <a:pt x="55" y="346"/>
                      </a:lnTo>
                      <a:lnTo>
                        <a:pt x="51" y="331"/>
                      </a:lnTo>
                      <a:lnTo>
                        <a:pt x="46" y="336"/>
                      </a:lnTo>
                      <a:lnTo>
                        <a:pt x="44" y="347"/>
                      </a:lnTo>
                      <a:lnTo>
                        <a:pt x="32" y="347"/>
                      </a:lnTo>
                      <a:lnTo>
                        <a:pt x="26" y="346"/>
                      </a:lnTo>
                      <a:lnTo>
                        <a:pt x="22" y="341"/>
                      </a:lnTo>
                      <a:lnTo>
                        <a:pt x="16" y="340"/>
                      </a:lnTo>
                      <a:lnTo>
                        <a:pt x="10" y="330"/>
                      </a:lnTo>
                      <a:lnTo>
                        <a:pt x="3" y="309"/>
                      </a:lnTo>
                      <a:lnTo>
                        <a:pt x="1" y="294"/>
                      </a:lnTo>
                      <a:lnTo>
                        <a:pt x="0" y="280"/>
                      </a:lnTo>
                      <a:lnTo>
                        <a:pt x="3" y="269"/>
                      </a:lnTo>
                      <a:lnTo>
                        <a:pt x="3" y="255"/>
                      </a:lnTo>
                      <a:lnTo>
                        <a:pt x="6" y="246"/>
                      </a:lnTo>
                      <a:lnTo>
                        <a:pt x="21" y="234"/>
                      </a:lnTo>
                      <a:lnTo>
                        <a:pt x="27" y="242"/>
                      </a:lnTo>
                      <a:lnTo>
                        <a:pt x="33" y="235"/>
                      </a:lnTo>
                      <a:lnTo>
                        <a:pt x="43" y="234"/>
                      </a:lnTo>
                      <a:lnTo>
                        <a:pt x="42" y="244"/>
                      </a:lnTo>
                      <a:lnTo>
                        <a:pt x="48" y="249"/>
                      </a:lnTo>
                      <a:lnTo>
                        <a:pt x="52" y="240"/>
                      </a:lnTo>
                      <a:lnTo>
                        <a:pt x="53" y="230"/>
                      </a:lnTo>
                      <a:lnTo>
                        <a:pt x="57" y="228"/>
                      </a:lnTo>
                      <a:lnTo>
                        <a:pt x="58" y="206"/>
                      </a:lnTo>
                      <a:lnTo>
                        <a:pt x="64" y="206"/>
                      </a:lnTo>
                      <a:lnTo>
                        <a:pt x="65" y="199"/>
                      </a:lnTo>
                      <a:lnTo>
                        <a:pt x="62" y="189"/>
                      </a:lnTo>
                      <a:lnTo>
                        <a:pt x="70" y="186"/>
                      </a:lnTo>
                      <a:lnTo>
                        <a:pt x="70" y="174"/>
                      </a:lnTo>
                      <a:lnTo>
                        <a:pt x="74" y="171"/>
                      </a:lnTo>
                      <a:lnTo>
                        <a:pt x="79" y="162"/>
                      </a:lnTo>
                      <a:lnTo>
                        <a:pt x="85" y="156"/>
                      </a:lnTo>
                      <a:lnTo>
                        <a:pt x="86" y="149"/>
                      </a:lnTo>
                      <a:lnTo>
                        <a:pt x="75" y="158"/>
                      </a:lnTo>
                      <a:lnTo>
                        <a:pt x="71" y="152"/>
                      </a:lnTo>
                      <a:lnTo>
                        <a:pt x="76" y="140"/>
                      </a:lnTo>
                      <a:lnTo>
                        <a:pt x="68" y="141"/>
                      </a:lnTo>
                      <a:lnTo>
                        <a:pt x="52" y="126"/>
                      </a:lnTo>
                      <a:lnTo>
                        <a:pt x="55" y="111"/>
                      </a:lnTo>
                      <a:lnTo>
                        <a:pt x="73" y="97"/>
                      </a:lnTo>
                      <a:lnTo>
                        <a:pt x="85" y="90"/>
                      </a:lnTo>
                      <a:lnTo>
                        <a:pt x="91" y="95"/>
                      </a:lnTo>
                      <a:lnTo>
                        <a:pt x="103" y="87"/>
                      </a:lnTo>
                      <a:lnTo>
                        <a:pt x="95" y="87"/>
                      </a:lnTo>
                      <a:lnTo>
                        <a:pt x="90" y="81"/>
                      </a:lnTo>
                      <a:lnTo>
                        <a:pt x="94" y="74"/>
                      </a:lnTo>
                      <a:lnTo>
                        <a:pt x="100" y="72"/>
                      </a:lnTo>
                      <a:lnTo>
                        <a:pt x="97" y="66"/>
                      </a:lnTo>
                      <a:lnTo>
                        <a:pt x="92" y="61"/>
                      </a:lnTo>
                      <a:lnTo>
                        <a:pt x="91" y="52"/>
                      </a:lnTo>
                      <a:lnTo>
                        <a:pt x="109" y="30"/>
                      </a:lnTo>
                      <a:lnTo>
                        <a:pt x="124" y="2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125"/>
                <p:cNvSpPr>
                  <a:spLocks noChangeAspect="1"/>
                </p:cNvSpPr>
                <p:nvPr/>
              </p:nvSpPr>
              <p:spPr bwMode="gray">
                <a:xfrm>
                  <a:off x="3104" y="1129"/>
                  <a:ext cx="169" cy="159"/>
                </a:xfrm>
                <a:custGeom>
                  <a:avLst/>
                  <a:gdLst/>
                  <a:ahLst/>
                  <a:cxnLst>
                    <a:cxn ang="0">
                      <a:pos x="31" y="669"/>
                    </a:cxn>
                    <a:cxn ang="0">
                      <a:pos x="88" y="629"/>
                    </a:cxn>
                    <a:cxn ang="0">
                      <a:pos x="84" y="616"/>
                    </a:cxn>
                    <a:cxn ang="0">
                      <a:pos x="83" y="578"/>
                    </a:cxn>
                    <a:cxn ang="0">
                      <a:pos x="109" y="554"/>
                    </a:cxn>
                    <a:cxn ang="0">
                      <a:pos x="106" y="527"/>
                    </a:cxn>
                    <a:cxn ang="0">
                      <a:pos x="144" y="509"/>
                    </a:cxn>
                    <a:cxn ang="0">
                      <a:pos x="113" y="481"/>
                    </a:cxn>
                    <a:cxn ang="0">
                      <a:pos x="103" y="457"/>
                    </a:cxn>
                    <a:cxn ang="0">
                      <a:pos x="105" y="410"/>
                    </a:cxn>
                    <a:cxn ang="0">
                      <a:pos x="163" y="404"/>
                    </a:cxn>
                    <a:cxn ang="0">
                      <a:pos x="230" y="351"/>
                    </a:cxn>
                    <a:cxn ang="0">
                      <a:pos x="259" y="310"/>
                    </a:cxn>
                    <a:cxn ang="0">
                      <a:pos x="302" y="253"/>
                    </a:cxn>
                    <a:cxn ang="0">
                      <a:pos x="372" y="196"/>
                    </a:cxn>
                    <a:cxn ang="0">
                      <a:pos x="385" y="219"/>
                    </a:cxn>
                    <a:cxn ang="0">
                      <a:pos x="398" y="169"/>
                    </a:cxn>
                    <a:cxn ang="0">
                      <a:pos x="426" y="161"/>
                    </a:cxn>
                    <a:cxn ang="0">
                      <a:pos x="502" y="184"/>
                    </a:cxn>
                    <a:cxn ang="0">
                      <a:pos x="572" y="161"/>
                    </a:cxn>
                    <a:cxn ang="0">
                      <a:pos x="615" y="124"/>
                    </a:cxn>
                    <a:cxn ang="0">
                      <a:pos x="660" y="105"/>
                    </a:cxn>
                    <a:cxn ang="0">
                      <a:pos x="689" y="39"/>
                    </a:cxn>
                    <a:cxn ang="0">
                      <a:pos x="750" y="0"/>
                    </a:cxn>
                    <a:cxn ang="0">
                      <a:pos x="832" y="36"/>
                    </a:cxn>
                    <a:cxn ang="0">
                      <a:pos x="829" y="110"/>
                    </a:cxn>
                    <a:cxn ang="0">
                      <a:pos x="799" y="176"/>
                    </a:cxn>
                    <a:cxn ang="0">
                      <a:pos x="733" y="221"/>
                    </a:cxn>
                    <a:cxn ang="0">
                      <a:pos x="648" y="244"/>
                    </a:cxn>
                    <a:cxn ang="0">
                      <a:pos x="614" y="276"/>
                    </a:cxn>
                    <a:cxn ang="0">
                      <a:pos x="540" y="304"/>
                    </a:cxn>
                    <a:cxn ang="0">
                      <a:pos x="472" y="372"/>
                    </a:cxn>
                    <a:cxn ang="0">
                      <a:pos x="391" y="442"/>
                    </a:cxn>
                    <a:cxn ang="0">
                      <a:pos x="374" y="453"/>
                    </a:cxn>
                    <a:cxn ang="0">
                      <a:pos x="358" y="511"/>
                    </a:cxn>
                    <a:cxn ang="0">
                      <a:pos x="331" y="520"/>
                    </a:cxn>
                    <a:cxn ang="0">
                      <a:pos x="294" y="530"/>
                    </a:cxn>
                    <a:cxn ang="0">
                      <a:pos x="297" y="562"/>
                    </a:cxn>
                    <a:cxn ang="0">
                      <a:pos x="249" y="547"/>
                    </a:cxn>
                    <a:cxn ang="0">
                      <a:pos x="273" y="603"/>
                    </a:cxn>
                    <a:cxn ang="0">
                      <a:pos x="262" y="625"/>
                    </a:cxn>
                    <a:cxn ang="0">
                      <a:pos x="251" y="651"/>
                    </a:cxn>
                    <a:cxn ang="0">
                      <a:pos x="213" y="601"/>
                    </a:cxn>
                    <a:cxn ang="0">
                      <a:pos x="221" y="652"/>
                    </a:cxn>
                    <a:cxn ang="0">
                      <a:pos x="228" y="687"/>
                    </a:cxn>
                    <a:cxn ang="0">
                      <a:pos x="179" y="679"/>
                    </a:cxn>
                    <a:cxn ang="0">
                      <a:pos x="211" y="723"/>
                    </a:cxn>
                    <a:cxn ang="0">
                      <a:pos x="185" y="718"/>
                    </a:cxn>
                    <a:cxn ang="0">
                      <a:pos x="192" y="760"/>
                    </a:cxn>
                    <a:cxn ang="0">
                      <a:pos x="159" y="794"/>
                    </a:cxn>
                    <a:cxn ang="0">
                      <a:pos x="82" y="761"/>
                    </a:cxn>
                    <a:cxn ang="0">
                      <a:pos x="39" y="757"/>
                    </a:cxn>
                    <a:cxn ang="0">
                      <a:pos x="63" y="724"/>
                    </a:cxn>
                    <a:cxn ang="0">
                      <a:pos x="52" y="713"/>
                    </a:cxn>
                    <a:cxn ang="0">
                      <a:pos x="0" y="692"/>
                    </a:cxn>
                  </a:cxnLst>
                  <a:rect l="0" t="0" r="r" b="b"/>
                  <a:pathLst>
                    <a:path w="843" h="796">
                      <a:moveTo>
                        <a:pt x="0" y="692"/>
                      </a:moveTo>
                      <a:lnTo>
                        <a:pt x="0" y="687"/>
                      </a:lnTo>
                      <a:lnTo>
                        <a:pt x="4" y="692"/>
                      </a:lnTo>
                      <a:lnTo>
                        <a:pt x="17" y="689"/>
                      </a:lnTo>
                      <a:lnTo>
                        <a:pt x="31" y="669"/>
                      </a:lnTo>
                      <a:lnTo>
                        <a:pt x="60" y="659"/>
                      </a:lnTo>
                      <a:lnTo>
                        <a:pt x="55" y="653"/>
                      </a:lnTo>
                      <a:lnTo>
                        <a:pt x="60" y="636"/>
                      </a:lnTo>
                      <a:lnTo>
                        <a:pt x="77" y="621"/>
                      </a:lnTo>
                      <a:lnTo>
                        <a:pt x="88" y="629"/>
                      </a:lnTo>
                      <a:lnTo>
                        <a:pt x="101" y="631"/>
                      </a:lnTo>
                      <a:lnTo>
                        <a:pt x="116" y="641"/>
                      </a:lnTo>
                      <a:lnTo>
                        <a:pt x="133" y="644"/>
                      </a:lnTo>
                      <a:lnTo>
                        <a:pt x="124" y="631"/>
                      </a:lnTo>
                      <a:lnTo>
                        <a:pt x="84" y="616"/>
                      </a:lnTo>
                      <a:lnTo>
                        <a:pt x="77" y="604"/>
                      </a:lnTo>
                      <a:lnTo>
                        <a:pt x="86" y="606"/>
                      </a:lnTo>
                      <a:lnTo>
                        <a:pt x="103" y="604"/>
                      </a:lnTo>
                      <a:lnTo>
                        <a:pt x="108" y="593"/>
                      </a:lnTo>
                      <a:lnTo>
                        <a:pt x="83" y="578"/>
                      </a:lnTo>
                      <a:lnTo>
                        <a:pt x="86" y="572"/>
                      </a:lnTo>
                      <a:lnTo>
                        <a:pt x="120" y="570"/>
                      </a:lnTo>
                      <a:lnTo>
                        <a:pt x="127" y="565"/>
                      </a:lnTo>
                      <a:lnTo>
                        <a:pt x="121" y="556"/>
                      </a:lnTo>
                      <a:lnTo>
                        <a:pt x="109" y="554"/>
                      </a:lnTo>
                      <a:lnTo>
                        <a:pt x="103" y="545"/>
                      </a:lnTo>
                      <a:lnTo>
                        <a:pt x="98" y="536"/>
                      </a:lnTo>
                      <a:lnTo>
                        <a:pt x="98" y="523"/>
                      </a:lnTo>
                      <a:lnTo>
                        <a:pt x="100" y="519"/>
                      </a:lnTo>
                      <a:lnTo>
                        <a:pt x="106" y="527"/>
                      </a:lnTo>
                      <a:lnTo>
                        <a:pt x="129" y="513"/>
                      </a:lnTo>
                      <a:lnTo>
                        <a:pt x="151" y="519"/>
                      </a:lnTo>
                      <a:lnTo>
                        <a:pt x="163" y="511"/>
                      </a:lnTo>
                      <a:lnTo>
                        <a:pt x="152" y="513"/>
                      </a:lnTo>
                      <a:lnTo>
                        <a:pt x="144" y="509"/>
                      </a:lnTo>
                      <a:lnTo>
                        <a:pt x="138" y="496"/>
                      </a:lnTo>
                      <a:lnTo>
                        <a:pt x="127" y="493"/>
                      </a:lnTo>
                      <a:lnTo>
                        <a:pt x="108" y="498"/>
                      </a:lnTo>
                      <a:lnTo>
                        <a:pt x="105" y="490"/>
                      </a:lnTo>
                      <a:lnTo>
                        <a:pt x="113" y="481"/>
                      </a:lnTo>
                      <a:lnTo>
                        <a:pt x="122" y="455"/>
                      </a:lnTo>
                      <a:lnTo>
                        <a:pt x="117" y="457"/>
                      </a:lnTo>
                      <a:lnTo>
                        <a:pt x="116" y="452"/>
                      </a:lnTo>
                      <a:lnTo>
                        <a:pt x="113" y="443"/>
                      </a:lnTo>
                      <a:lnTo>
                        <a:pt x="103" y="457"/>
                      </a:lnTo>
                      <a:lnTo>
                        <a:pt x="103" y="442"/>
                      </a:lnTo>
                      <a:lnTo>
                        <a:pt x="97" y="437"/>
                      </a:lnTo>
                      <a:lnTo>
                        <a:pt x="103" y="426"/>
                      </a:lnTo>
                      <a:lnTo>
                        <a:pt x="100" y="421"/>
                      </a:lnTo>
                      <a:lnTo>
                        <a:pt x="105" y="410"/>
                      </a:lnTo>
                      <a:lnTo>
                        <a:pt x="124" y="410"/>
                      </a:lnTo>
                      <a:lnTo>
                        <a:pt x="124" y="426"/>
                      </a:lnTo>
                      <a:lnTo>
                        <a:pt x="131" y="431"/>
                      </a:lnTo>
                      <a:lnTo>
                        <a:pt x="153" y="418"/>
                      </a:lnTo>
                      <a:lnTo>
                        <a:pt x="163" y="404"/>
                      </a:lnTo>
                      <a:lnTo>
                        <a:pt x="165" y="387"/>
                      </a:lnTo>
                      <a:lnTo>
                        <a:pt x="184" y="378"/>
                      </a:lnTo>
                      <a:lnTo>
                        <a:pt x="208" y="383"/>
                      </a:lnTo>
                      <a:lnTo>
                        <a:pt x="229" y="362"/>
                      </a:lnTo>
                      <a:lnTo>
                        <a:pt x="230" y="351"/>
                      </a:lnTo>
                      <a:lnTo>
                        <a:pt x="226" y="340"/>
                      </a:lnTo>
                      <a:lnTo>
                        <a:pt x="237" y="332"/>
                      </a:lnTo>
                      <a:lnTo>
                        <a:pt x="234" y="320"/>
                      </a:lnTo>
                      <a:lnTo>
                        <a:pt x="249" y="308"/>
                      </a:lnTo>
                      <a:lnTo>
                        <a:pt x="259" y="310"/>
                      </a:lnTo>
                      <a:lnTo>
                        <a:pt x="269" y="304"/>
                      </a:lnTo>
                      <a:lnTo>
                        <a:pt x="265" y="298"/>
                      </a:lnTo>
                      <a:lnTo>
                        <a:pt x="271" y="277"/>
                      </a:lnTo>
                      <a:lnTo>
                        <a:pt x="278" y="269"/>
                      </a:lnTo>
                      <a:lnTo>
                        <a:pt x="302" y="253"/>
                      </a:lnTo>
                      <a:lnTo>
                        <a:pt x="334" y="240"/>
                      </a:lnTo>
                      <a:lnTo>
                        <a:pt x="341" y="233"/>
                      </a:lnTo>
                      <a:lnTo>
                        <a:pt x="343" y="222"/>
                      </a:lnTo>
                      <a:lnTo>
                        <a:pt x="348" y="211"/>
                      </a:lnTo>
                      <a:lnTo>
                        <a:pt x="372" y="196"/>
                      </a:lnTo>
                      <a:lnTo>
                        <a:pt x="383" y="201"/>
                      </a:lnTo>
                      <a:lnTo>
                        <a:pt x="377" y="212"/>
                      </a:lnTo>
                      <a:lnTo>
                        <a:pt x="371" y="229"/>
                      </a:lnTo>
                      <a:lnTo>
                        <a:pt x="380" y="232"/>
                      </a:lnTo>
                      <a:lnTo>
                        <a:pt x="385" y="219"/>
                      </a:lnTo>
                      <a:lnTo>
                        <a:pt x="404" y="212"/>
                      </a:lnTo>
                      <a:lnTo>
                        <a:pt x="409" y="201"/>
                      </a:lnTo>
                      <a:lnTo>
                        <a:pt x="401" y="195"/>
                      </a:lnTo>
                      <a:lnTo>
                        <a:pt x="398" y="184"/>
                      </a:lnTo>
                      <a:lnTo>
                        <a:pt x="398" y="169"/>
                      </a:lnTo>
                      <a:lnTo>
                        <a:pt x="404" y="170"/>
                      </a:lnTo>
                      <a:lnTo>
                        <a:pt x="407" y="162"/>
                      </a:lnTo>
                      <a:lnTo>
                        <a:pt x="402" y="157"/>
                      </a:lnTo>
                      <a:lnTo>
                        <a:pt x="423" y="152"/>
                      </a:lnTo>
                      <a:lnTo>
                        <a:pt x="426" y="161"/>
                      </a:lnTo>
                      <a:lnTo>
                        <a:pt x="470" y="165"/>
                      </a:lnTo>
                      <a:lnTo>
                        <a:pt x="470" y="185"/>
                      </a:lnTo>
                      <a:lnTo>
                        <a:pt x="481" y="190"/>
                      </a:lnTo>
                      <a:lnTo>
                        <a:pt x="488" y="178"/>
                      </a:lnTo>
                      <a:lnTo>
                        <a:pt x="502" y="184"/>
                      </a:lnTo>
                      <a:lnTo>
                        <a:pt x="546" y="152"/>
                      </a:lnTo>
                      <a:lnTo>
                        <a:pt x="557" y="152"/>
                      </a:lnTo>
                      <a:lnTo>
                        <a:pt x="560" y="161"/>
                      </a:lnTo>
                      <a:lnTo>
                        <a:pt x="562" y="162"/>
                      </a:lnTo>
                      <a:lnTo>
                        <a:pt x="572" y="161"/>
                      </a:lnTo>
                      <a:lnTo>
                        <a:pt x="577" y="154"/>
                      </a:lnTo>
                      <a:lnTo>
                        <a:pt x="583" y="156"/>
                      </a:lnTo>
                      <a:lnTo>
                        <a:pt x="588" y="147"/>
                      </a:lnTo>
                      <a:lnTo>
                        <a:pt x="595" y="146"/>
                      </a:lnTo>
                      <a:lnTo>
                        <a:pt x="615" y="124"/>
                      </a:lnTo>
                      <a:lnTo>
                        <a:pt x="633" y="124"/>
                      </a:lnTo>
                      <a:lnTo>
                        <a:pt x="638" y="118"/>
                      </a:lnTo>
                      <a:lnTo>
                        <a:pt x="643" y="102"/>
                      </a:lnTo>
                      <a:lnTo>
                        <a:pt x="653" y="109"/>
                      </a:lnTo>
                      <a:lnTo>
                        <a:pt x="660" y="105"/>
                      </a:lnTo>
                      <a:lnTo>
                        <a:pt x="667" y="97"/>
                      </a:lnTo>
                      <a:lnTo>
                        <a:pt x="663" y="70"/>
                      </a:lnTo>
                      <a:lnTo>
                        <a:pt x="668" y="56"/>
                      </a:lnTo>
                      <a:lnTo>
                        <a:pt x="680" y="51"/>
                      </a:lnTo>
                      <a:lnTo>
                        <a:pt x="689" y="39"/>
                      </a:lnTo>
                      <a:lnTo>
                        <a:pt x="697" y="39"/>
                      </a:lnTo>
                      <a:lnTo>
                        <a:pt x="708" y="25"/>
                      </a:lnTo>
                      <a:lnTo>
                        <a:pt x="713" y="14"/>
                      </a:lnTo>
                      <a:lnTo>
                        <a:pt x="726" y="20"/>
                      </a:lnTo>
                      <a:lnTo>
                        <a:pt x="750" y="0"/>
                      </a:lnTo>
                      <a:lnTo>
                        <a:pt x="782" y="1"/>
                      </a:lnTo>
                      <a:lnTo>
                        <a:pt x="812" y="12"/>
                      </a:lnTo>
                      <a:lnTo>
                        <a:pt x="820" y="20"/>
                      </a:lnTo>
                      <a:lnTo>
                        <a:pt x="825" y="29"/>
                      </a:lnTo>
                      <a:lnTo>
                        <a:pt x="832" y="36"/>
                      </a:lnTo>
                      <a:lnTo>
                        <a:pt x="831" y="46"/>
                      </a:lnTo>
                      <a:lnTo>
                        <a:pt x="842" y="76"/>
                      </a:lnTo>
                      <a:lnTo>
                        <a:pt x="842" y="87"/>
                      </a:lnTo>
                      <a:lnTo>
                        <a:pt x="834" y="93"/>
                      </a:lnTo>
                      <a:lnTo>
                        <a:pt x="829" y="110"/>
                      </a:lnTo>
                      <a:lnTo>
                        <a:pt x="843" y="111"/>
                      </a:lnTo>
                      <a:lnTo>
                        <a:pt x="841" y="119"/>
                      </a:lnTo>
                      <a:lnTo>
                        <a:pt x="829" y="127"/>
                      </a:lnTo>
                      <a:lnTo>
                        <a:pt x="819" y="141"/>
                      </a:lnTo>
                      <a:lnTo>
                        <a:pt x="799" y="176"/>
                      </a:lnTo>
                      <a:lnTo>
                        <a:pt x="807" y="189"/>
                      </a:lnTo>
                      <a:lnTo>
                        <a:pt x="789" y="180"/>
                      </a:lnTo>
                      <a:lnTo>
                        <a:pt x="781" y="180"/>
                      </a:lnTo>
                      <a:lnTo>
                        <a:pt x="772" y="184"/>
                      </a:lnTo>
                      <a:lnTo>
                        <a:pt x="733" y="221"/>
                      </a:lnTo>
                      <a:lnTo>
                        <a:pt x="712" y="229"/>
                      </a:lnTo>
                      <a:lnTo>
                        <a:pt x="702" y="229"/>
                      </a:lnTo>
                      <a:lnTo>
                        <a:pt x="680" y="240"/>
                      </a:lnTo>
                      <a:lnTo>
                        <a:pt x="669" y="238"/>
                      </a:lnTo>
                      <a:lnTo>
                        <a:pt x="648" y="244"/>
                      </a:lnTo>
                      <a:lnTo>
                        <a:pt x="641" y="251"/>
                      </a:lnTo>
                      <a:lnTo>
                        <a:pt x="638" y="261"/>
                      </a:lnTo>
                      <a:lnTo>
                        <a:pt x="628" y="271"/>
                      </a:lnTo>
                      <a:lnTo>
                        <a:pt x="624" y="260"/>
                      </a:lnTo>
                      <a:lnTo>
                        <a:pt x="614" y="276"/>
                      </a:lnTo>
                      <a:lnTo>
                        <a:pt x="558" y="310"/>
                      </a:lnTo>
                      <a:lnTo>
                        <a:pt x="552" y="309"/>
                      </a:lnTo>
                      <a:lnTo>
                        <a:pt x="545" y="289"/>
                      </a:lnTo>
                      <a:lnTo>
                        <a:pt x="539" y="294"/>
                      </a:lnTo>
                      <a:lnTo>
                        <a:pt x="540" y="304"/>
                      </a:lnTo>
                      <a:lnTo>
                        <a:pt x="538" y="308"/>
                      </a:lnTo>
                      <a:lnTo>
                        <a:pt x="534" y="318"/>
                      </a:lnTo>
                      <a:lnTo>
                        <a:pt x="506" y="350"/>
                      </a:lnTo>
                      <a:lnTo>
                        <a:pt x="481" y="356"/>
                      </a:lnTo>
                      <a:lnTo>
                        <a:pt x="472" y="372"/>
                      </a:lnTo>
                      <a:lnTo>
                        <a:pt x="469" y="363"/>
                      </a:lnTo>
                      <a:lnTo>
                        <a:pt x="449" y="398"/>
                      </a:lnTo>
                      <a:lnTo>
                        <a:pt x="422" y="431"/>
                      </a:lnTo>
                      <a:lnTo>
                        <a:pt x="395" y="436"/>
                      </a:lnTo>
                      <a:lnTo>
                        <a:pt x="391" y="442"/>
                      </a:lnTo>
                      <a:lnTo>
                        <a:pt x="389" y="434"/>
                      </a:lnTo>
                      <a:lnTo>
                        <a:pt x="378" y="436"/>
                      </a:lnTo>
                      <a:lnTo>
                        <a:pt x="373" y="430"/>
                      </a:lnTo>
                      <a:lnTo>
                        <a:pt x="367" y="445"/>
                      </a:lnTo>
                      <a:lnTo>
                        <a:pt x="374" y="453"/>
                      </a:lnTo>
                      <a:lnTo>
                        <a:pt x="383" y="454"/>
                      </a:lnTo>
                      <a:lnTo>
                        <a:pt x="385" y="465"/>
                      </a:lnTo>
                      <a:lnTo>
                        <a:pt x="359" y="491"/>
                      </a:lnTo>
                      <a:lnTo>
                        <a:pt x="362" y="501"/>
                      </a:lnTo>
                      <a:lnTo>
                        <a:pt x="358" y="511"/>
                      </a:lnTo>
                      <a:lnTo>
                        <a:pt x="340" y="514"/>
                      </a:lnTo>
                      <a:lnTo>
                        <a:pt x="331" y="504"/>
                      </a:lnTo>
                      <a:lnTo>
                        <a:pt x="316" y="498"/>
                      </a:lnTo>
                      <a:lnTo>
                        <a:pt x="319" y="506"/>
                      </a:lnTo>
                      <a:lnTo>
                        <a:pt x="331" y="520"/>
                      </a:lnTo>
                      <a:lnTo>
                        <a:pt x="341" y="543"/>
                      </a:lnTo>
                      <a:lnTo>
                        <a:pt x="304" y="517"/>
                      </a:lnTo>
                      <a:lnTo>
                        <a:pt x="294" y="520"/>
                      </a:lnTo>
                      <a:lnTo>
                        <a:pt x="296" y="524"/>
                      </a:lnTo>
                      <a:lnTo>
                        <a:pt x="294" y="530"/>
                      </a:lnTo>
                      <a:lnTo>
                        <a:pt x="299" y="544"/>
                      </a:lnTo>
                      <a:lnTo>
                        <a:pt x="304" y="549"/>
                      </a:lnTo>
                      <a:lnTo>
                        <a:pt x="293" y="541"/>
                      </a:lnTo>
                      <a:lnTo>
                        <a:pt x="291" y="547"/>
                      </a:lnTo>
                      <a:lnTo>
                        <a:pt x="297" y="562"/>
                      </a:lnTo>
                      <a:lnTo>
                        <a:pt x="293" y="570"/>
                      </a:lnTo>
                      <a:lnTo>
                        <a:pt x="285" y="571"/>
                      </a:lnTo>
                      <a:lnTo>
                        <a:pt x="280" y="561"/>
                      </a:lnTo>
                      <a:lnTo>
                        <a:pt x="251" y="538"/>
                      </a:lnTo>
                      <a:lnTo>
                        <a:pt x="249" y="547"/>
                      </a:lnTo>
                      <a:lnTo>
                        <a:pt x="262" y="561"/>
                      </a:lnTo>
                      <a:lnTo>
                        <a:pt x="270" y="574"/>
                      </a:lnTo>
                      <a:lnTo>
                        <a:pt x="278" y="593"/>
                      </a:lnTo>
                      <a:lnTo>
                        <a:pt x="278" y="604"/>
                      </a:lnTo>
                      <a:lnTo>
                        <a:pt x="273" y="603"/>
                      </a:lnTo>
                      <a:lnTo>
                        <a:pt x="271" y="610"/>
                      </a:lnTo>
                      <a:lnTo>
                        <a:pt x="270" y="620"/>
                      </a:lnTo>
                      <a:lnTo>
                        <a:pt x="264" y="613"/>
                      </a:lnTo>
                      <a:lnTo>
                        <a:pt x="261" y="613"/>
                      </a:lnTo>
                      <a:lnTo>
                        <a:pt x="262" y="625"/>
                      </a:lnTo>
                      <a:lnTo>
                        <a:pt x="265" y="629"/>
                      </a:lnTo>
                      <a:lnTo>
                        <a:pt x="260" y="633"/>
                      </a:lnTo>
                      <a:lnTo>
                        <a:pt x="251" y="625"/>
                      </a:lnTo>
                      <a:lnTo>
                        <a:pt x="249" y="636"/>
                      </a:lnTo>
                      <a:lnTo>
                        <a:pt x="251" y="651"/>
                      </a:lnTo>
                      <a:lnTo>
                        <a:pt x="244" y="653"/>
                      </a:lnTo>
                      <a:lnTo>
                        <a:pt x="239" y="644"/>
                      </a:lnTo>
                      <a:lnTo>
                        <a:pt x="232" y="643"/>
                      </a:lnTo>
                      <a:lnTo>
                        <a:pt x="228" y="630"/>
                      </a:lnTo>
                      <a:lnTo>
                        <a:pt x="213" y="601"/>
                      </a:lnTo>
                      <a:lnTo>
                        <a:pt x="207" y="621"/>
                      </a:lnTo>
                      <a:lnTo>
                        <a:pt x="210" y="633"/>
                      </a:lnTo>
                      <a:lnTo>
                        <a:pt x="197" y="640"/>
                      </a:lnTo>
                      <a:lnTo>
                        <a:pt x="213" y="646"/>
                      </a:lnTo>
                      <a:lnTo>
                        <a:pt x="221" y="652"/>
                      </a:lnTo>
                      <a:lnTo>
                        <a:pt x="221" y="663"/>
                      </a:lnTo>
                      <a:lnTo>
                        <a:pt x="230" y="668"/>
                      </a:lnTo>
                      <a:lnTo>
                        <a:pt x="226" y="671"/>
                      </a:lnTo>
                      <a:lnTo>
                        <a:pt x="228" y="678"/>
                      </a:lnTo>
                      <a:lnTo>
                        <a:pt x="228" y="687"/>
                      </a:lnTo>
                      <a:lnTo>
                        <a:pt x="226" y="700"/>
                      </a:lnTo>
                      <a:lnTo>
                        <a:pt x="216" y="701"/>
                      </a:lnTo>
                      <a:lnTo>
                        <a:pt x="211" y="686"/>
                      </a:lnTo>
                      <a:lnTo>
                        <a:pt x="205" y="684"/>
                      </a:lnTo>
                      <a:lnTo>
                        <a:pt x="179" y="679"/>
                      </a:lnTo>
                      <a:lnTo>
                        <a:pt x="170" y="681"/>
                      </a:lnTo>
                      <a:lnTo>
                        <a:pt x="179" y="689"/>
                      </a:lnTo>
                      <a:lnTo>
                        <a:pt x="194" y="691"/>
                      </a:lnTo>
                      <a:lnTo>
                        <a:pt x="207" y="712"/>
                      </a:lnTo>
                      <a:lnTo>
                        <a:pt x="211" y="723"/>
                      </a:lnTo>
                      <a:lnTo>
                        <a:pt x="207" y="730"/>
                      </a:lnTo>
                      <a:lnTo>
                        <a:pt x="202" y="733"/>
                      </a:lnTo>
                      <a:lnTo>
                        <a:pt x="200" y="739"/>
                      </a:lnTo>
                      <a:lnTo>
                        <a:pt x="190" y="730"/>
                      </a:lnTo>
                      <a:lnTo>
                        <a:pt x="185" y="718"/>
                      </a:lnTo>
                      <a:lnTo>
                        <a:pt x="174" y="714"/>
                      </a:lnTo>
                      <a:lnTo>
                        <a:pt x="179" y="732"/>
                      </a:lnTo>
                      <a:lnTo>
                        <a:pt x="184" y="744"/>
                      </a:lnTo>
                      <a:lnTo>
                        <a:pt x="191" y="751"/>
                      </a:lnTo>
                      <a:lnTo>
                        <a:pt x="192" y="760"/>
                      </a:lnTo>
                      <a:lnTo>
                        <a:pt x="185" y="769"/>
                      </a:lnTo>
                      <a:lnTo>
                        <a:pt x="180" y="781"/>
                      </a:lnTo>
                      <a:lnTo>
                        <a:pt x="174" y="782"/>
                      </a:lnTo>
                      <a:lnTo>
                        <a:pt x="167" y="796"/>
                      </a:lnTo>
                      <a:lnTo>
                        <a:pt x="159" y="794"/>
                      </a:lnTo>
                      <a:lnTo>
                        <a:pt x="152" y="788"/>
                      </a:lnTo>
                      <a:lnTo>
                        <a:pt x="133" y="789"/>
                      </a:lnTo>
                      <a:lnTo>
                        <a:pt x="115" y="777"/>
                      </a:lnTo>
                      <a:lnTo>
                        <a:pt x="97" y="776"/>
                      </a:lnTo>
                      <a:lnTo>
                        <a:pt x="82" y="761"/>
                      </a:lnTo>
                      <a:lnTo>
                        <a:pt x="61" y="764"/>
                      </a:lnTo>
                      <a:lnTo>
                        <a:pt x="39" y="777"/>
                      </a:lnTo>
                      <a:lnTo>
                        <a:pt x="24" y="776"/>
                      </a:lnTo>
                      <a:lnTo>
                        <a:pt x="35" y="766"/>
                      </a:lnTo>
                      <a:lnTo>
                        <a:pt x="39" y="757"/>
                      </a:lnTo>
                      <a:lnTo>
                        <a:pt x="33" y="757"/>
                      </a:lnTo>
                      <a:lnTo>
                        <a:pt x="34" y="745"/>
                      </a:lnTo>
                      <a:lnTo>
                        <a:pt x="39" y="738"/>
                      </a:lnTo>
                      <a:lnTo>
                        <a:pt x="56" y="723"/>
                      </a:lnTo>
                      <a:lnTo>
                        <a:pt x="63" y="724"/>
                      </a:lnTo>
                      <a:lnTo>
                        <a:pt x="78" y="713"/>
                      </a:lnTo>
                      <a:lnTo>
                        <a:pt x="77" y="711"/>
                      </a:lnTo>
                      <a:lnTo>
                        <a:pt x="68" y="703"/>
                      </a:lnTo>
                      <a:lnTo>
                        <a:pt x="63" y="711"/>
                      </a:lnTo>
                      <a:lnTo>
                        <a:pt x="52" y="713"/>
                      </a:lnTo>
                      <a:lnTo>
                        <a:pt x="40" y="727"/>
                      </a:lnTo>
                      <a:lnTo>
                        <a:pt x="18" y="724"/>
                      </a:lnTo>
                      <a:lnTo>
                        <a:pt x="17" y="714"/>
                      </a:lnTo>
                      <a:lnTo>
                        <a:pt x="4" y="706"/>
                      </a:lnTo>
                      <a:lnTo>
                        <a:pt x="0" y="6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126"/>
                <p:cNvSpPr>
                  <a:spLocks noChangeAspect="1"/>
                </p:cNvSpPr>
                <p:nvPr/>
              </p:nvSpPr>
              <p:spPr bwMode="gray">
                <a:xfrm>
                  <a:off x="3090" y="1355"/>
                  <a:ext cx="9" cy="1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13" y="0"/>
                    </a:cxn>
                    <a:cxn ang="0">
                      <a:pos x="23" y="5"/>
                    </a:cxn>
                    <a:cxn ang="0">
                      <a:pos x="33" y="16"/>
                    </a:cxn>
                    <a:cxn ang="0">
                      <a:pos x="35" y="10"/>
                    </a:cxn>
                    <a:cxn ang="0">
                      <a:pos x="47" y="30"/>
                    </a:cxn>
                    <a:cxn ang="0">
                      <a:pos x="48" y="40"/>
                    </a:cxn>
                    <a:cxn ang="0">
                      <a:pos x="47" y="53"/>
                    </a:cxn>
                    <a:cxn ang="0">
                      <a:pos x="44" y="57"/>
                    </a:cxn>
                    <a:cxn ang="0">
                      <a:pos x="45" y="68"/>
                    </a:cxn>
                    <a:cxn ang="0">
                      <a:pos x="48" y="78"/>
                    </a:cxn>
                    <a:cxn ang="0">
                      <a:pos x="44" y="81"/>
                    </a:cxn>
                    <a:cxn ang="0">
                      <a:pos x="38" y="59"/>
                    </a:cxn>
                    <a:cxn ang="0">
                      <a:pos x="31" y="46"/>
                    </a:cxn>
                    <a:cxn ang="0">
                      <a:pos x="24" y="27"/>
                    </a:cxn>
                    <a:cxn ang="0">
                      <a:pos x="4" y="1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8" h="81">
                      <a:moveTo>
                        <a:pt x="0" y="11"/>
                      </a:move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23" y="5"/>
                      </a:lnTo>
                      <a:lnTo>
                        <a:pt x="33" y="16"/>
                      </a:lnTo>
                      <a:lnTo>
                        <a:pt x="35" y="10"/>
                      </a:lnTo>
                      <a:lnTo>
                        <a:pt x="47" y="30"/>
                      </a:lnTo>
                      <a:lnTo>
                        <a:pt x="48" y="40"/>
                      </a:lnTo>
                      <a:lnTo>
                        <a:pt x="47" y="53"/>
                      </a:lnTo>
                      <a:lnTo>
                        <a:pt x="44" y="57"/>
                      </a:lnTo>
                      <a:lnTo>
                        <a:pt x="45" y="68"/>
                      </a:lnTo>
                      <a:lnTo>
                        <a:pt x="48" y="78"/>
                      </a:lnTo>
                      <a:lnTo>
                        <a:pt x="44" y="81"/>
                      </a:lnTo>
                      <a:lnTo>
                        <a:pt x="38" y="59"/>
                      </a:lnTo>
                      <a:lnTo>
                        <a:pt x="31" y="46"/>
                      </a:lnTo>
                      <a:lnTo>
                        <a:pt x="24" y="27"/>
                      </a:lnTo>
                      <a:lnTo>
                        <a:pt x="4" y="1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127"/>
                <p:cNvSpPr>
                  <a:spLocks noChangeAspect="1"/>
                </p:cNvSpPr>
                <p:nvPr/>
              </p:nvSpPr>
              <p:spPr bwMode="gray">
                <a:xfrm>
                  <a:off x="4042" y="1314"/>
                  <a:ext cx="17" cy="13"/>
                </a:xfrm>
                <a:custGeom>
                  <a:avLst/>
                  <a:gdLst/>
                  <a:ahLst/>
                  <a:cxnLst>
                    <a:cxn ang="0">
                      <a:pos x="44" y="7"/>
                    </a:cxn>
                    <a:cxn ang="0">
                      <a:pos x="57" y="9"/>
                    </a:cxn>
                    <a:cxn ang="0">
                      <a:pos x="84" y="4"/>
                    </a:cxn>
                    <a:cxn ang="0">
                      <a:pos x="85" y="7"/>
                    </a:cxn>
                    <a:cxn ang="0">
                      <a:pos x="84" y="14"/>
                    </a:cxn>
                    <a:cxn ang="0">
                      <a:pos x="79" y="27"/>
                    </a:cxn>
                    <a:cxn ang="0">
                      <a:pos x="76" y="37"/>
                    </a:cxn>
                    <a:cxn ang="0">
                      <a:pos x="71" y="45"/>
                    </a:cxn>
                    <a:cxn ang="0">
                      <a:pos x="70" y="40"/>
                    </a:cxn>
                    <a:cxn ang="0">
                      <a:pos x="70" y="26"/>
                    </a:cxn>
                    <a:cxn ang="0">
                      <a:pos x="62" y="51"/>
                    </a:cxn>
                    <a:cxn ang="0">
                      <a:pos x="54" y="50"/>
                    </a:cxn>
                    <a:cxn ang="0">
                      <a:pos x="44" y="42"/>
                    </a:cxn>
                    <a:cxn ang="0">
                      <a:pos x="36" y="52"/>
                    </a:cxn>
                    <a:cxn ang="0">
                      <a:pos x="20" y="51"/>
                    </a:cxn>
                    <a:cxn ang="0">
                      <a:pos x="17" y="57"/>
                    </a:cxn>
                    <a:cxn ang="0">
                      <a:pos x="13" y="61"/>
                    </a:cxn>
                    <a:cxn ang="0">
                      <a:pos x="0" y="46"/>
                    </a:cxn>
                    <a:cxn ang="0">
                      <a:pos x="4" y="40"/>
                    </a:cxn>
                    <a:cxn ang="0">
                      <a:pos x="11" y="37"/>
                    </a:cxn>
                    <a:cxn ang="0">
                      <a:pos x="10" y="29"/>
                    </a:cxn>
                    <a:cxn ang="0">
                      <a:pos x="13" y="23"/>
                    </a:cxn>
                    <a:cxn ang="0">
                      <a:pos x="19" y="20"/>
                    </a:cxn>
                    <a:cxn ang="0">
                      <a:pos x="19" y="14"/>
                    </a:cxn>
                    <a:cxn ang="0">
                      <a:pos x="16" y="4"/>
                    </a:cxn>
                    <a:cxn ang="0">
                      <a:pos x="25" y="0"/>
                    </a:cxn>
                    <a:cxn ang="0">
                      <a:pos x="41" y="2"/>
                    </a:cxn>
                    <a:cxn ang="0">
                      <a:pos x="44" y="3"/>
                    </a:cxn>
                    <a:cxn ang="0">
                      <a:pos x="44" y="7"/>
                    </a:cxn>
                  </a:cxnLst>
                  <a:rect l="0" t="0" r="r" b="b"/>
                  <a:pathLst>
                    <a:path w="85" h="61">
                      <a:moveTo>
                        <a:pt x="44" y="7"/>
                      </a:moveTo>
                      <a:lnTo>
                        <a:pt x="57" y="9"/>
                      </a:lnTo>
                      <a:lnTo>
                        <a:pt x="84" y="4"/>
                      </a:lnTo>
                      <a:lnTo>
                        <a:pt x="85" y="7"/>
                      </a:lnTo>
                      <a:lnTo>
                        <a:pt x="84" y="14"/>
                      </a:lnTo>
                      <a:lnTo>
                        <a:pt x="79" y="27"/>
                      </a:lnTo>
                      <a:lnTo>
                        <a:pt x="76" y="37"/>
                      </a:lnTo>
                      <a:lnTo>
                        <a:pt x="71" y="45"/>
                      </a:lnTo>
                      <a:lnTo>
                        <a:pt x="70" y="40"/>
                      </a:lnTo>
                      <a:lnTo>
                        <a:pt x="70" y="26"/>
                      </a:lnTo>
                      <a:lnTo>
                        <a:pt x="62" y="51"/>
                      </a:lnTo>
                      <a:lnTo>
                        <a:pt x="54" y="50"/>
                      </a:lnTo>
                      <a:lnTo>
                        <a:pt x="44" y="42"/>
                      </a:lnTo>
                      <a:lnTo>
                        <a:pt x="36" y="52"/>
                      </a:lnTo>
                      <a:lnTo>
                        <a:pt x="20" y="51"/>
                      </a:lnTo>
                      <a:lnTo>
                        <a:pt x="17" y="57"/>
                      </a:lnTo>
                      <a:lnTo>
                        <a:pt x="13" y="61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7"/>
                      </a:lnTo>
                      <a:lnTo>
                        <a:pt x="10" y="29"/>
                      </a:lnTo>
                      <a:lnTo>
                        <a:pt x="13" y="23"/>
                      </a:lnTo>
                      <a:lnTo>
                        <a:pt x="19" y="20"/>
                      </a:lnTo>
                      <a:lnTo>
                        <a:pt x="19" y="14"/>
                      </a:lnTo>
                      <a:lnTo>
                        <a:pt x="16" y="4"/>
                      </a:lnTo>
                      <a:lnTo>
                        <a:pt x="25" y="0"/>
                      </a:lnTo>
                      <a:lnTo>
                        <a:pt x="41" y="2"/>
                      </a:lnTo>
                      <a:lnTo>
                        <a:pt x="44" y="3"/>
                      </a:lnTo>
                      <a:lnTo>
                        <a:pt x="44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128"/>
                <p:cNvSpPr>
                  <a:spLocks noChangeAspect="1"/>
                </p:cNvSpPr>
                <p:nvPr/>
              </p:nvSpPr>
              <p:spPr bwMode="gray">
                <a:xfrm>
                  <a:off x="3158" y="1386"/>
                  <a:ext cx="22" cy="25"/>
                </a:xfrm>
                <a:custGeom>
                  <a:avLst/>
                  <a:gdLst/>
                  <a:ahLst/>
                  <a:cxnLst>
                    <a:cxn ang="0">
                      <a:pos x="15" y="75"/>
                    </a:cxn>
                    <a:cxn ang="0">
                      <a:pos x="12" y="75"/>
                    </a:cxn>
                    <a:cxn ang="0">
                      <a:pos x="7" y="57"/>
                    </a:cxn>
                    <a:cxn ang="0">
                      <a:pos x="7" y="49"/>
                    </a:cxn>
                    <a:cxn ang="0">
                      <a:pos x="3" y="47"/>
                    </a:cxn>
                    <a:cxn ang="0">
                      <a:pos x="0" y="36"/>
                    </a:cxn>
                    <a:cxn ang="0">
                      <a:pos x="10" y="41"/>
                    </a:cxn>
                    <a:cxn ang="0">
                      <a:pos x="19" y="38"/>
                    </a:cxn>
                    <a:cxn ang="0">
                      <a:pos x="6" y="25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19" y="3"/>
                    </a:cxn>
                    <a:cxn ang="0">
                      <a:pos x="27" y="0"/>
                    </a:cxn>
                    <a:cxn ang="0">
                      <a:pos x="37" y="16"/>
                    </a:cxn>
                    <a:cxn ang="0">
                      <a:pos x="46" y="23"/>
                    </a:cxn>
                    <a:cxn ang="0">
                      <a:pos x="52" y="38"/>
                    </a:cxn>
                    <a:cxn ang="0">
                      <a:pos x="68" y="46"/>
                    </a:cxn>
                    <a:cxn ang="0">
                      <a:pos x="82" y="62"/>
                    </a:cxn>
                    <a:cxn ang="0">
                      <a:pos x="109" y="98"/>
                    </a:cxn>
                    <a:cxn ang="0">
                      <a:pos x="112" y="108"/>
                    </a:cxn>
                    <a:cxn ang="0">
                      <a:pos x="103" y="123"/>
                    </a:cxn>
                    <a:cxn ang="0">
                      <a:pos x="96" y="118"/>
                    </a:cxn>
                    <a:cxn ang="0">
                      <a:pos x="89" y="117"/>
                    </a:cxn>
                    <a:cxn ang="0">
                      <a:pos x="85" y="122"/>
                    </a:cxn>
                    <a:cxn ang="0">
                      <a:pos x="74" y="122"/>
                    </a:cxn>
                    <a:cxn ang="0">
                      <a:pos x="60" y="112"/>
                    </a:cxn>
                    <a:cxn ang="0">
                      <a:pos x="64" y="103"/>
                    </a:cxn>
                    <a:cxn ang="0">
                      <a:pos x="54" y="96"/>
                    </a:cxn>
                    <a:cxn ang="0">
                      <a:pos x="44" y="95"/>
                    </a:cxn>
                    <a:cxn ang="0">
                      <a:pos x="26" y="82"/>
                    </a:cxn>
                    <a:cxn ang="0">
                      <a:pos x="31" y="95"/>
                    </a:cxn>
                    <a:cxn ang="0">
                      <a:pos x="39" y="106"/>
                    </a:cxn>
                    <a:cxn ang="0">
                      <a:pos x="37" y="113"/>
                    </a:cxn>
                    <a:cxn ang="0">
                      <a:pos x="28" y="95"/>
                    </a:cxn>
                    <a:cxn ang="0">
                      <a:pos x="15" y="75"/>
                    </a:cxn>
                  </a:cxnLst>
                  <a:rect l="0" t="0" r="r" b="b"/>
                  <a:pathLst>
                    <a:path w="112" h="123">
                      <a:moveTo>
                        <a:pt x="15" y="75"/>
                      </a:moveTo>
                      <a:lnTo>
                        <a:pt x="12" y="75"/>
                      </a:lnTo>
                      <a:lnTo>
                        <a:pt x="7" y="57"/>
                      </a:lnTo>
                      <a:lnTo>
                        <a:pt x="7" y="49"/>
                      </a:lnTo>
                      <a:lnTo>
                        <a:pt x="3" y="47"/>
                      </a:lnTo>
                      <a:lnTo>
                        <a:pt x="0" y="36"/>
                      </a:lnTo>
                      <a:lnTo>
                        <a:pt x="10" y="41"/>
                      </a:lnTo>
                      <a:lnTo>
                        <a:pt x="19" y="38"/>
                      </a:lnTo>
                      <a:lnTo>
                        <a:pt x="6" y="25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7" y="16"/>
                      </a:lnTo>
                      <a:lnTo>
                        <a:pt x="46" y="23"/>
                      </a:lnTo>
                      <a:lnTo>
                        <a:pt x="52" y="38"/>
                      </a:lnTo>
                      <a:lnTo>
                        <a:pt x="68" y="46"/>
                      </a:lnTo>
                      <a:lnTo>
                        <a:pt x="82" y="62"/>
                      </a:lnTo>
                      <a:lnTo>
                        <a:pt x="109" y="98"/>
                      </a:lnTo>
                      <a:lnTo>
                        <a:pt x="112" y="108"/>
                      </a:lnTo>
                      <a:lnTo>
                        <a:pt x="103" y="123"/>
                      </a:lnTo>
                      <a:lnTo>
                        <a:pt x="96" y="118"/>
                      </a:lnTo>
                      <a:lnTo>
                        <a:pt x="89" y="117"/>
                      </a:lnTo>
                      <a:lnTo>
                        <a:pt x="85" y="122"/>
                      </a:lnTo>
                      <a:lnTo>
                        <a:pt x="74" y="122"/>
                      </a:lnTo>
                      <a:lnTo>
                        <a:pt x="60" y="112"/>
                      </a:lnTo>
                      <a:lnTo>
                        <a:pt x="64" y="103"/>
                      </a:lnTo>
                      <a:lnTo>
                        <a:pt x="54" y="96"/>
                      </a:lnTo>
                      <a:lnTo>
                        <a:pt x="44" y="95"/>
                      </a:lnTo>
                      <a:lnTo>
                        <a:pt x="26" y="82"/>
                      </a:lnTo>
                      <a:lnTo>
                        <a:pt x="31" y="95"/>
                      </a:lnTo>
                      <a:lnTo>
                        <a:pt x="39" y="106"/>
                      </a:lnTo>
                      <a:lnTo>
                        <a:pt x="37" y="113"/>
                      </a:lnTo>
                      <a:lnTo>
                        <a:pt x="28" y="9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129"/>
                <p:cNvSpPr>
                  <a:spLocks noChangeAspect="1"/>
                </p:cNvSpPr>
                <p:nvPr/>
              </p:nvSpPr>
              <p:spPr bwMode="gray">
                <a:xfrm>
                  <a:off x="3534" y="960"/>
                  <a:ext cx="81" cy="75"/>
                </a:xfrm>
                <a:custGeom>
                  <a:avLst/>
                  <a:gdLst/>
                  <a:ahLst/>
                  <a:cxnLst>
                    <a:cxn ang="0">
                      <a:pos x="81" y="49"/>
                    </a:cxn>
                    <a:cxn ang="0">
                      <a:pos x="90" y="63"/>
                    </a:cxn>
                    <a:cxn ang="0">
                      <a:pos x="54" y="79"/>
                    </a:cxn>
                    <a:cxn ang="0">
                      <a:pos x="47" y="106"/>
                    </a:cxn>
                    <a:cxn ang="0">
                      <a:pos x="0" y="138"/>
                    </a:cxn>
                    <a:cxn ang="0">
                      <a:pos x="17" y="168"/>
                    </a:cxn>
                    <a:cxn ang="0">
                      <a:pos x="19" y="154"/>
                    </a:cxn>
                    <a:cxn ang="0">
                      <a:pos x="31" y="142"/>
                    </a:cxn>
                    <a:cxn ang="0">
                      <a:pos x="45" y="154"/>
                    </a:cxn>
                    <a:cxn ang="0">
                      <a:pos x="51" y="168"/>
                    </a:cxn>
                    <a:cxn ang="0">
                      <a:pos x="71" y="160"/>
                    </a:cxn>
                    <a:cxn ang="0">
                      <a:pos x="75" y="181"/>
                    </a:cxn>
                    <a:cxn ang="0">
                      <a:pos x="76" y="220"/>
                    </a:cxn>
                    <a:cxn ang="0">
                      <a:pos x="83" y="247"/>
                    </a:cxn>
                    <a:cxn ang="0">
                      <a:pos x="103" y="276"/>
                    </a:cxn>
                    <a:cxn ang="0">
                      <a:pos x="120" y="302"/>
                    </a:cxn>
                    <a:cxn ang="0">
                      <a:pos x="157" y="255"/>
                    </a:cxn>
                    <a:cxn ang="0">
                      <a:pos x="161" y="298"/>
                    </a:cxn>
                    <a:cxn ang="0">
                      <a:pos x="176" y="300"/>
                    </a:cxn>
                    <a:cxn ang="0">
                      <a:pos x="185" y="313"/>
                    </a:cxn>
                    <a:cxn ang="0">
                      <a:pos x="233" y="338"/>
                    </a:cxn>
                    <a:cxn ang="0">
                      <a:pos x="260" y="354"/>
                    </a:cxn>
                    <a:cxn ang="0">
                      <a:pos x="327" y="373"/>
                    </a:cxn>
                    <a:cxn ang="0">
                      <a:pos x="350" y="366"/>
                    </a:cxn>
                    <a:cxn ang="0">
                      <a:pos x="365" y="348"/>
                    </a:cxn>
                    <a:cxn ang="0">
                      <a:pos x="375" y="322"/>
                    </a:cxn>
                    <a:cxn ang="0">
                      <a:pos x="377" y="295"/>
                    </a:cxn>
                    <a:cxn ang="0">
                      <a:pos x="366" y="262"/>
                    </a:cxn>
                    <a:cxn ang="0">
                      <a:pos x="339" y="232"/>
                    </a:cxn>
                    <a:cxn ang="0">
                      <a:pos x="371" y="232"/>
                    </a:cxn>
                    <a:cxn ang="0">
                      <a:pos x="376" y="190"/>
                    </a:cxn>
                    <a:cxn ang="0">
                      <a:pos x="377" y="160"/>
                    </a:cxn>
                    <a:cxn ang="0">
                      <a:pos x="383" y="139"/>
                    </a:cxn>
                    <a:cxn ang="0">
                      <a:pos x="405" y="107"/>
                    </a:cxn>
                    <a:cxn ang="0">
                      <a:pos x="386" y="103"/>
                    </a:cxn>
                    <a:cxn ang="0">
                      <a:pos x="390" y="72"/>
                    </a:cxn>
                    <a:cxn ang="0">
                      <a:pos x="384" y="65"/>
                    </a:cxn>
                    <a:cxn ang="0">
                      <a:pos x="367" y="18"/>
                    </a:cxn>
                    <a:cxn ang="0">
                      <a:pos x="359" y="0"/>
                    </a:cxn>
                    <a:cxn ang="0">
                      <a:pos x="335" y="2"/>
                    </a:cxn>
                    <a:cxn ang="0">
                      <a:pos x="306" y="0"/>
                    </a:cxn>
                    <a:cxn ang="0">
                      <a:pos x="306" y="32"/>
                    </a:cxn>
                    <a:cxn ang="0">
                      <a:pos x="269" y="75"/>
                    </a:cxn>
                    <a:cxn ang="0">
                      <a:pos x="237" y="95"/>
                    </a:cxn>
                    <a:cxn ang="0">
                      <a:pos x="255" y="66"/>
                    </a:cxn>
                    <a:cxn ang="0">
                      <a:pos x="265" y="45"/>
                    </a:cxn>
                    <a:cxn ang="0">
                      <a:pos x="291" y="2"/>
                    </a:cxn>
                    <a:cxn ang="0">
                      <a:pos x="97" y="0"/>
                    </a:cxn>
                    <a:cxn ang="0">
                      <a:pos x="77" y="32"/>
                    </a:cxn>
                  </a:cxnLst>
                  <a:rect l="0" t="0" r="r" b="b"/>
                  <a:pathLst>
                    <a:path w="405" h="373">
                      <a:moveTo>
                        <a:pt x="77" y="32"/>
                      </a:moveTo>
                      <a:lnTo>
                        <a:pt x="81" y="49"/>
                      </a:lnTo>
                      <a:lnTo>
                        <a:pt x="91" y="55"/>
                      </a:lnTo>
                      <a:lnTo>
                        <a:pt x="90" y="63"/>
                      </a:lnTo>
                      <a:lnTo>
                        <a:pt x="80" y="72"/>
                      </a:lnTo>
                      <a:lnTo>
                        <a:pt x="54" y="79"/>
                      </a:lnTo>
                      <a:lnTo>
                        <a:pt x="49" y="91"/>
                      </a:lnTo>
                      <a:lnTo>
                        <a:pt x="47" y="106"/>
                      </a:lnTo>
                      <a:lnTo>
                        <a:pt x="16" y="141"/>
                      </a:lnTo>
                      <a:lnTo>
                        <a:pt x="0" y="138"/>
                      </a:lnTo>
                      <a:lnTo>
                        <a:pt x="13" y="149"/>
                      </a:lnTo>
                      <a:lnTo>
                        <a:pt x="17" y="168"/>
                      </a:lnTo>
                      <a:lnTo>
                        <a:pt x="21" y="163"/>
                      </a:lnTo>
                      <a:lnTo>
                        <a:pt x="19" y="154"/>
                      </a:lnTo>
                      <a:lnTo>
                        <a:pt x="21" y="146"/>
                      </a:lnTo>
                      <a:lnTo>
                        <a:pt x="31" y="142"/>
                      </a:lnTo>
                      <a:lnTo>
                        <a:pt x="38" y="160"/>
                      </a:lnTo>
                      <a:lnTo>
                        <a:pt x="45" y="154"/>
                      </a:lnTo>
                      <a:lnTo>
                        <a:pt x="50" y="158"/>
                      </a:lnTo>
                      <a:lnTo>
                        <a:pt x="51" y="168"/>
                      </a:lnTo>
                      <a:lnTo>
                        <a:pt x="64" y="160"/>
                      </a:lnTo>
                      <a:lnTo>
                        <a:pt x="71" y="160"/>
                      </a:lnTo>
                      <a:lnTo>
                        <a:pt x="71" y="168"/>
                      </a:lnTo>
                      <a:lnTo>
                        <a:pt x="75" y="181"/>
                      </a:lnTo>
                      <a:lnTo>
                        <a:pt x="76" y="192"/>
                      </a:lnTo>
                      <a:lnTo>
                        <a:pt x="76" y="220"/>
                      </a:lnTo>
                      <a:lnTo>
                        <a:pt x="77" y="236"/>
                      </a:lnTo>
                      <a:lnTo>
                        <a:pt x="83" y="247"/>
                      </a:lnTo>
                      <a:lnTo>
                        <a:pt x="97" y="257"/>
                      </a:lnTo>
                      <a:lnTo>
                        <a:pt x="103" y="276"/>
                      </a:lnTo>
                      <a:lnTo>
                        <a:pt x="115" y="289"/>
                      </a:lnTo>
                      <a:lnTo>
                        <a:pt x="120" y="302"/>
                      </a:lnTo>
                      <a:lnTo>
                        <a:pt x="144" y="278"/>
                      </a:lnTo>
                      <a:lnTo>
                        <a:pt x="157" y="255"/>
                      </a:lnTo>
                      <a:lnTo>
                        <a:pt x="160" y="269"/>
                      </a:lnTo>
                      <a:lnTo>
                        <a:pt x="161" y="298"/>
                      </a:lnTo>
                      <a:lnTo>
                        <a:pt x="166" y="306"/>
                      </a:lnTo>
                      <a:lnTo>
                        <a:pt x="176" y="300"/>
                      </a:lnTo>
                      <a:lnTo>
                        <a:pt x="187" y="303"/>
                      </a:lnTo>
                      <a:lnTo>
                        <a:pt x="185" y="313"/>
                      </a:lnTo>
                      <a:lnTo>
                        <a:pt x="228" y="327"/>
                      </a:lnTo>
                      <a:lnTo>
                        <a:pt x="233" y="338"/>
                      </a:lnTo>
                      <a:lnTo>
                        <a:pt x="254" y="348"/>
                      </a:lnTo>
                      <a:lnTo>
                        <a:pt x="260" y="354"/>
                      </a:lnTo>
                      <a:lnTo>
                        <a:pt x="265" y="366"/>
                      </a:lnTo>
                      <a:lnTo>
                        <a:pt x="327" y="373"/>
                      </a:lnTo>
                      <a:lnTo>
                        <a:pt x="338" y="365"/>
                      </a:lnTo>
                      <a:lnTo>
                        <a:pt x="350" y="366"/>
                      </a:lnTo>
                      <a:lnTo>
                        <a:pt x="351" y="351"/>
                      </a:lnTo>
                      <a:lnTo>
                        <a:pt x="365" y="348"/>
                      </a:lnTo>
                      <a:lnTo>
                        <a:pt x="376" y="338"/>
                      </a:lnTo>
                      <a:lnTo>
                        <a:pt x="375" y="322"/>
                      </a:lnTo>
                      <a:lnTo>
                        <a:pt x="377" y="313"/>
                      </a:lnTo>
                      <a:lnTo>
                        <a:pt x="377" y="295"/>
                      </a:lnTo>
                      <a:lnTo>
                        <a:pt x="365" y="275"/>
                      </a:lnTo>
                      <a:lnTo>
                        <a:pt x="366" y="262"/>
                      </a:lnTo>
                      <a:lnTo>
                        <a:pt x="356" y="259"/>
                      </a:lnTo>
                      <a:lnTo>
                        <a:pt x="339" y="232"/>
                      </a:lnTo>
                      <a:lnTo>
                        <a:pt x="336" y="212"/>
                      </a:lnTo>
                      <a:lnTo>
                        <a:pt x="371" y="232"/>
                      </a:lnTo>
                      <a:lnTo>
                        <a:pt x="376" y="216"/>
                      </a:lnTo>
                      <a:lnTo>
                        <a:pt x="376" y="190"/>
                      </a:lnTo>
                      <a:lnTo>
                        <a:pt x="375" y="163"/>
                      </a:lnTo>
                      <a:lnTo>
                        <a:pt x="377" y="160"/>
                      </a:lnTo>
                      <a:lnTo>
                        <a:pt x="378" y="147"/>
                      </a:lnTo>
                      <a:lnTo>
                        <a:pt x="383" y="139"/>
                      </a:lnTo>
                      <a:lnTo>
                        <a:pt x="388" y="113"/>
                      </a:lnTo>
                      <a:lnTo>
                        <a:pt x="405" y="107"/>
                      </a:lnTo>
                      <a:lnTo>
                        <a:pt x="399" y="102"/>
                      </a:lnTo>
                      <a:lnTo>
                        <a:pt x="386" y="103"/>
                      </a:lnTo>
                      <a:lnTo>
                        <a:pt x="384" y="90"/>
                      </a:lnTo>
                      <a:lnTo>
                        <a:pt x="390" y="72"/>
                      </a:lnTo>
                      <a:lnTo>
                        <a:pt x="392" y="60"/>
                      </a:lnTo>
                      <a:lnTo>
                        <a:pt x="384" y="65"/>
                      </a:lnTo>
                      <a:lnTo>
                        <a:pt x="386" y="53"/>
                      </a:lnTo>
                      <a:lnTo>
                        <a:pt x="367" y="18"/>
                      </a:lnTo>
                      <a:lnTo>
                        <a:pt x="366" y="6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35" y="2"/>
                      </a:lnTo>
                      <a:lnTo>
                        <a:pt x="330" y="0"/>
                      </a:lnTo>
                      <a:lnTo>
                        <a:pt x="306" y="0"/>
                      </a:lnTo>
                      <a:lnTo>
                        <a:pt x="308" y="2"/>
                      </a:lnTo>
                      <a:lnTo>
                        <a:pt x="306" y="32"/>
                      </a:lnTo>
                      <a:lnTo>
                        <a:pt x="282" y="50"/>
                      </a:lnTo>
                      <a:lnTo>
                        <a:pt x="269" y="75"/>
                      </a:lnTo>
                      <a:lnTo>
                        <a:pt x="253" y="77"/>
                      </a:lnTo>
                      <a:lnTo>
                        <a:pt x="237" y="95"/>
                      </a:lnTo>
                      <a:lnTo>
                        <a:pt x="223" y="92"/>
                      </a:lnTo>
                      <a:lnTo>
                        <a:pt x="255" y="66"/>
                      </a:lnTo>
                      <a:lnTo>
                        <a:pt x="265" y="68"/>
                      </a:lnTo>
                      <a:lnTo>
                        <a:pt x="265" y="45"/>
                      </a:lnTo>
                      <a:lnTo>
                        <a:pt x="290" y="33"/>
                      </a:lnTo>
                      <a:lnTo>
                        <a:pt x="291" y="2"/>
                      </a:lnTo>
                      <a:lnTo>
                        <a:pt x="290" y="0"/>
                      </a:lnTo>
                      <a:lnTo>
                        <a:pt x="97" y="0"/>
                      </a:lnTo>
                      <a:lnTo>
                        <a:pt x="83" y="15"/>
                      </a:lnTo>
                      <a:lnTo>
                        <a:pt x="77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9" name="Freeform 130"/>
                <p:cNvSpPr>
                  <a:spLocks noChangeAspect="1"/>
                </p:cNvSpPr>
                <p:nvPr/>
              </p:nvSpPr>
              <p:spPr bwMode="gray">
                <a:xfrm>
                  <a:off x="4473" y="1348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82" y="99"/>
                    </a:cxn>
                    <a:cxn ang="0">
                      <a:pos x="78" y="98"/>
                    </a:cxn>
                    <a:cxn ang="0">
                      <a:pos x="69" y="103"/>
                    </a:cxn>
                    <a:cxn ang="0">
                      <a:pos x="63" y="110"/>
                    </a:cxn>
                    <a:cxn ang="0">
                      <a:pos x="60" y="119"/>
                    </a:cxn>
                    <a:cxn ang="0">
                      <a:pos x="38" y="121"/>
                    </a:cxn>
                    <a:cxn ang="0">
                      <a:pos x="36" y="118"/>
                    </a:cxn>
                    <a:cxn ang="0">
                      <a:pos x="16" y="125"/>
                    </a:cxn>
                    <a:cxn ang="0">
                      <a:pos x="15" y="116"/>
                    </a:cxn>
                    <a:cxn ang="0">
                      <a:pos x="4" y="100"/>
                    </a:cxn>
                    <a:cxn ang="0">
                      <a:pos x="0" y="91"/>
                    </a:cxn>
                    <a:cxn ang="0">
                      <a:pos x="4" y="78"/>
                    </a:cxn>
                    <a:cxn ang="0">
                      <a:pos x="12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42" y="33"/>
                    </a:cxn>
                    <a:cxn ang="0">
                      <a:pos x="55" y="19"/>
                    </a:cxn>
                    <a:cxn ang="0">
                      <a:pos x="63" y="19"/>
                    </a:cxn>
                    <a:cxn ang="0">
                      <a:pos x="66" y="10"/>
                    </a:cxn>
                    <a:cxn ang="0">
                      <a:pos x="82" y="5"/>
                    </a:cxn>
                    <a:cxn ang="0">
                      <a:pos x="82" y="3"/>
                    </a:cxn>
                    <a:cxn ang="0">
                      <a:pos x="82" y="5"/>
                    </a:cxn>
                    <a:cxn ang="0">
                      <a:pos x="84" y="3"/>
                    </a:cxn>
                    <a:cxn ang="0">
                      <a:pos x="84" y="5"/>
                    </a:cxn>
                    <a:cxn ang="0">
                      <a:pos x="90" y="6"/>
                    </a:cxn>
                    <a:cxn ang="0">
                      <a:pos x="101" y="1"/>
                    </a:cxn>
                    <a:cxn ang="0">
                      <a:pos x="114" y="10"/>
                    </a:cxn>
                    <a:cxn ang="0">
                      <a:pos x="127" y="1"/>
                    </a:cxn>
                    <a:cxn ang="0">
                      <a:pos x="133" y="3"/>
                    </a:cxn>
                    <a:cxn ang="0">
                      <a:pos x="135" y="0"/>
                    </a:cxn>
                    <a:cxn ang="0">
                      <a:pos x="156" y="11"/>
                    </a:cxn>
                    <a:cxn ang="0">
                      <a:pos x="184" y="19"/>
                    </a:cxn>
                    <a:cxn ang="0">
                      <a:pos x="188" y="24"/>
                    </a:cxn>
                    <a:cxn ang="0">
                      <a:pos x="186" y="28"/>
                    </a:cxn>
                    <a:cxn ang="0">
                      <a:pos x="186" y="32"/>
                    </a:cxn>
                    <a:cxn ang="0">
                      <a:pos x="214" y="55"/>
                    </a:cxn>
                    <a:cxn ang="0">
                      <a:pos x="218" y="67"/>
                    </a:cxn>
                    <a:cxn ang="0">
                      <a:pos x="214" y="77"/>
                    </a:cxn>
                    <a:cxn ang="0">
                      <a:pos x="193" y="91"/>
                    </a:cxn>
                    <a:cxn ang="0">
                      <a:pos x="143" y="107"/>
                    </a:cxn>
                    <a:cxn ang="0">
                      <a:pos x="133" y="113"/>
                    </a:cxn>
                    <a:cxn ang="0">
                      <a:pos x="113" y="109"/>
                    </a:cxn>
                    <a:cxn ang="0">
                      <a:pos x="107" y="104"/>
                    </a:cxn>
                    <a:cxn ang="0">
                      <a:pos x="82" y="100"/>
                    </a:cxn>
                    <a:cxn ang="0">
                      <a:pos x="82" y="99"/>
                    </a:cxn>
                  </a:cxnLst>
                  <a:rect l="0" t="0" r="r" b="b"/>
                  <a:pathLst>
                    <a:path w="218" h="125">
                      <a:moveTo>
                        <a:pt x="82" y="99"/>
                      </a:moveTo>
                      <a:lnTo>
                        <a:pt x="78" y="98"/>
                      </a:lnTo>
                      <a:lnTo>
                        <a:pt x="69" y="103"/>
                      </a:lnTo>
                      <a:lnTo>
                        <a:pt x="63" y="110"/>
                      </a:lnTo>
                      <a:lnTo>
                        <a:pt x="60" y="119"/>
                      </a:lnTo>
                      <a:lnTo>
                        <a:pt x="38" y="121"/>
                      </a:lnTo>
                      <a:lnTo>
                        <a:pt x="36" y="118"/>
                      </a:lnTo>
                      <a:lnTo>
                        <a:pt x="16" y="125"/>
                      </a:lnTo>
                      <a:lnTo>
                        <a:pt x="15" y="116"/>
                      </a:lnTo>
                      <a:lnTo>
                        <a:pt x="4" y="100"/>
                      </a:lnTo>
                      <a:lnTo>
                        <a:pt x="0" y="91"/>
                      </a:lnTo>
                      <a:lnTo>
                        <a:pt x="4" y="78"/>
                      </a:lnTo>
                      <a:lnTo>
                        <a:pt x="12" y="72"/>
                      </a:lnTo>
                      <a:lnTo>
                        <a:pt x="16" y="60"/>
                      </a:lnTo>
                      <a:lnTo>
                        <a:pt x="36" y="43"/>
                      </a:lnTo>
                      <a:lnTo>
                        <a:pt x="42" y="33"/>
                      </a:lnTo>
                      <a:lnTo>
                        <a:pt x="55" y="19"/>
                      </a:lnTo>
                      <a:lnTo>
                        <a:pt x="63" y="19"/>
                      </a:lnTo>
                      <a:lnTo>
                        <a:pt x="66" y="10"/>
                      </a:lnTo>
                      <a:lnTo>
                        <a:pt x="82" y="5"/>
                      </a:lnTo>
                      <a:lnTo>
                        <a:pt x="82" y="3"/>
                      </a:lnTo>
                      <a:lnTo>
                        <a:pt x="82" y="5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90" y="6"/>
                      </a:lnTo>
                      <a:lnTo>
                        <a:pt x="101" y="1"/>
                      </a:lnTo>
                      <a:lnTo>
                        <a:pt x="114" y="10"/>
                      </a:lnTo>
                      <a:lnTo>
                        <a:pt x="127" y="1"/>
                      </a:lnTo>
                      <a:lnTo>
                        <a:pt x="133" y="3"/>
                      </a:lnTo>
                      <a:lnTo>
                        <a:pt x="135" y="0"/>
                      </a:lnTo>
                      <a:lnTo>
                        <a:pt x="156" y="11"/>
                      </a:lnTo>
                      <a:lnTo>
                        <a:pt x="184" y="19"/>
                      </a:lnTo>
                      <a:lnTo>
                        <a:pt x="188" y="24"/>
                      </a:lnTo>
                      <a:lnTo>
                        <a:pt x="186" y="28"/>
                      </a:lnTo>
                      <a:lnTo>
                        <a:pt x="186" y="32"/>
                      </a:lnTo>
                      <a:lnTo>
                        <a:pt x="214" y="55"/>
                      </a:lnTo>
                      <a:lnTo>
                        <a:pt x="218" y="67"/>
                      </a:lnTo>
                      <a:lnTo>
                        <a:pt x="214" y="77"/>
                      </a:lnTo>
                      <a:lnTo>
                        <a:pt x="193" y="91"/>
                      </a:lnTo>
                      <a:lnTo>
                        <a:pt x="143" y="107"/>
                      </a:lnTo>
                      <a:lnTo>
                        <a:pt x="133" y="113"/>
                      </a:lnTo>
                      <a:lnTo>
                        <a:pt x="113" y="109"/>
                      </a:lnTo>
                      <a:lnTo>
                        <a:pt x="107" y="104"/>
                      </a:lnTo>
                      <a:lnTo>
                        <a:pt x="82" y="100"/>
                      </a:lnTo>
                      <a:lnTo>
                        <a:pt x="82" y="9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34" name="Freeform 131"/>
              <p:cNvSpPr>
                <a:spLocks noChangeAspect="1"/>
              </p:cNvSpPr>
              <p:nvPr/>
            </p:nvSpPr>
            <p:spPr bwMode="gray">
              <a:xfrm>
                <a:off x="4071" y="1777"/>
                <a:ext cx="34" cy="144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9" y="22"/>
                  </a:cxn>
                  <a:cxn ang="0">
                    <a:pos x="76" y="79"/>
                  </a:cxn>
                  <a:cxn ang="0">
                    <a:pos x="92" y="144"/>
                  </a:cxn>
                  <a:cxn ang="0">
                    <a:pos x="90" y="187"/>
                  </a:cxn>
                  <a:cxn ang="0">
                    <a:pos x="84" y="210"/>
                  </a:cxn>
                  <a:cxn ang="0">
                    <a:pos x="90" y="243"/>
                  </a:cxn>
                  <a:cxn ang="0">
                    <a:pos x="92" y="257"/>
                  </a:cxn>
                  <a:cxn ang="0">
                    <a:pos x="102" y="289"/>
                  </a:cxn>
                  <a:cxn ang="0">
                    <a:pos x="116" y="344"/>
                  </a:cxn>
                  <a:cxn ang="0">
                    <a:pos x="139" y="425"/>
                  </a:cxn>
                  <a:cxn ang="0">
                    <a:pos x="150" y="459"/>
                  </a:cxn>
                  <a:cxn ang="0">
                    <a:pos x="168" y="487"/>
                  </a:cxn>
                  <a:cxn ang="0">
                    <a:pos x="149" y="466"/>
                  </a:cxn>
                  <a:cxn ang="0">
                    <a:pos x="119" y="448"/>
                  </a:cxn>
                  <a:cxn ang="0">
                    <a:pos x="92" y="447"/>
                  </a:cxn>
                  <a:cxn ang="0">
                    <a:pos x="75" y="475"/>
                  </a:cxn>
                  <a:cxn ang="0">
                    <a:pos x="65" y="509"/>
                  </a:cxn>
                  <a:cxn ang="0">
                    <a:pos x="53" y="566"/>
                  </a:cxn>
                  <a:cxn ang="0">
                    <a:pos x="61" y="602"/>
                  </a:cxn>
                  <a:cxn ang="0">
                    <a:pos x="80" y="635"/>
                  </a:cxn>
                  <a:cxn ang="0">
                    <a:pos x="89" y="651"/>
                  </a:cxn>
                  <a:cxn ang="0">
                    <a:pos x="100" y="654"/>
                  </a:cxn>
                  <a:cxn ang="0">
                    <a:pos x="108" y="684"/>
                  </a:cxn>
                  <a:cxn ang="0">
                    <a:pos x="102" y="713"/>
                  </a:cxn>
                  <a:cxn ang="0">
                    <a:pos x="69" y="663"/>
                  </a:cxn>
                  <a:cxn ang="0">
                    <a:pos x="46" y="673"/>
                  </a:cxn>
                  <a:cxn ang="0">
                    <a:pos x="31" y="721"/>
                  </a:cxn>
                  <a:cxn ang="0">
                    <a:pos x="15" y="689"/>
                  </a:cxn>
                  <a:cxn ang="0">
                    <a:pos x="21" y="623"/>
                  </a:cxn>
                  <a:cxn ang="0">
                    <a:pos x="32" y="554"/>
                  </a:cxn>
                  <a:cxn ang="0">
                    <a:pos x="23" y="522"/>
                  </a:cxn>
                  <a:cxn ang="0">
                    <a:pos x="17" y="479"/>
                  </a:cxn>
                  <a:cxn ang="0">
                    <a:pos x="28" y="425"/>
                  </a:cxn>
                  <a:cxn ang="0">
                    <a:pos x="32" y="392"/>
                  </a:cxn>
                  <a:cxn ang="0">
                    <a:pos x="30" y="375"/>
                  </a:cxn>
                  <a:cxn ang="0">
                    <a:pos x="25" y="348"/>
                  </a:cxn>
                  <a:cxn ang="0">
                    <a:pos x="31" y="297"/>
                  </a:cxn>
                  <a:cxn ang="0">
                    <a:pos x="21" y="260"/>
                  </a:cxn>
                  <a:cxn ang="0">
                    <a:pos x="4" y="243"/>
                  </a:cxn>
                  <a:cxn ang="0">
                    <a:pos x="3" y="226"/>
                  </a:cxn>
                  <a:cxn ang="0">
                    <a:pos x="0" y="188"/>
                  </a:cxn>
                  <a:cxn ang="0">
                    <a:pos x="12" y="125"/>
                  </a:cxn>
                  <a:cxn ang="0">
                    <a:pos x="9" y="96"/>
                  </a:cxn>
                  <a:cxn ang="0">
                    <a:pos x="25" y="79"/>
                  </a:cxn>
                  <a:cxn ang="0">
                    <a:pos x="37" y="87"/>
                  </a:cxn>
                  <a:cxn ang="0">
                    <a:pos x="50" y="81"/>
                  </a:cxn>
                  <a:cxn ang="0">
                    <a:pos x="50" y="66"/>
                  </a:cxn>
                  <a:cxn ang="0">
                    <a:pos x="59" y="64"/>
                  </a:cxn>
                  <a:cxn ang="0">
                    <a:pos x="49" y="33"/>
                  </a:cxn>
                  <a:cxn ang="0">
                    <a:pos x="38" y="9"/>
                  </a:cxn>
                  <a:cxn ang="0">
                    <a:pos x="47" y="6"/>
                  </a:cxn>
                </a:cxnLst>
                <a:rect l="0" t="0" r="r" b="b"/>
                <a:pathLst>
                  <a:path w="170" h="721">
                    <a:moveTo>
                      <a:pt x="52" y="3"/>
                    </a:moveTo>
                    <a:lnTo>
                      <a:pt x="55" y="0"/>
                    </a:lnTo>
                    <a:lnTo>
                      <a:pt x="63" y="4"/>
                    </a:lnTo>
                    <a:lnTo>
                      <a:pt x="69" y="22"/>
                    </a:lnTo>
                    <a:lnTo>
                      <a:pt x="73" y="59"/>
                    </a:lnTo>
                    <a:lnTo>
                      <a:pt x="76" y="79"/>
                    </a:lnTo>
                    <a:lnTo>
                      <a:pt x="87" y="113"/>
                    </a:lnTo>
                    <a:lnTo>
                      <a:pt x="92" y="144"/>
                    </a:lnTo>
                    <a:lnTo>
                      <a:pt x="93" y="166"/>
                    </a:lnTo>
                    <a:lnTo>
                      <a:pt x="90" y="187"/>
                    </a:lnTo>
                    <a:lnTo>
                      <a:pt x="82" y="192"/>
                    </a:lnTo>
                    <a:lnTo>
                      <a:pt x="84" y="210"/>
                    </a:lnTo>
                    <a:lnTo>
                      <a:pt x="89" y="229"/>
                    </a:lnTo>
                    <a:lnTo>
                      <a:pt x="90" y="243"/>
                    </a:lnTo>
                    <a:lnTo>
                      <a:pt x="89" y="258"/>
                    </a:lnTo>
                    <a:lnTo>
                      <a:pt x="92" y="257"/>
                    </a:lnTo>
                    <a:lnTo>
                      <a:pt x="98" y="272"/>
                    </a:lnTo>
                    <a:lnTo>
                      <a:pt x="102" y="289"/>
                    </a:lnTo>
                    <a:lnTo>
                      <a:pt x="103" y="292"/>
                    </a:lnTo>
                    <a:lnTo>
                      <a:pt x="116" y="344"/>
                    </a:lnTo>
                    <a:lnTo>
                      <a:pt x="135" y="407"/>
                    </a:lnTo>
                    <a:lnTo>
                      <a:pt x="139" y="425"/>
                    </a:lnTo>
                    <a:lnTo>
                      <a:pt x="144" y="445"/>
                    </a:lnTo>
                    <a:lnTo>
                      <a:pt x="150" y="459"/>
                    </a:lnTo>
                    <a:lnTo>
                      <a:pt x="157" y="474"/>
                    </a:lnTo>
                    <a:lnTo>
                      <a:pt x="168" y="487"/>
                    </a:lnTo>
                    <a:lnTo>
                      <a:pt x="170" y="496"/>
                    </a:lnTo>
                    <a:lnTo>
                      <a:pt x="149" y="466"/>
                    </a:lnTo>
                    <a:lnTo>
                      <a:pt x="135" y="456"/>
                    </a:lnTo>
                    <a:lnTo>
                      <a:pt x="119" y="448"/>
                    </a:lnTo>
                    <a:lnTo>
                      <a:pt x="104" y="445"/>
                    </a:lnTo>
                    <a:lnTo>
                      <a:pt x="92" y="447"/>
                    </a:lnTo>
                    <a:lnTo>
                      <a:pt x="80" y="457"/>
                    </a:lnTo>
                    <a:lnTo>
                      <a:pt x="75" y="475"/>
                    </a:lnTo>
                    <a:lnTo>
                      <a:pt x="73" y="491"/>
                    </a:lnTo>
                    <a:lnTo>
                      <a:pt x="65" y="509"/>
                    </a:lnTo>
                    <a:lnTo>
                      <a:pt x="55" y="549"/>
                    </a:lnTo>
                    <a:lnTo>
                      <a:pt x="53" y="566"/>
                    </a:lnTo>
                    <a:lnTo>
                      <a:pt x="53" y="586"/>
                    </a:lnTo>
                    <a:lnTo>
                      <a:pt x="61" y="602"/>
                    </a:lnTo>
                    <a:lnTo>
                      <a:pt x="77" y="623"/>
                    </a:lnTo>
                    <a:lnTo>
                      <a:pt x="80" y="635"/>
                    </a:lnTo>
                    <a:lnTo>
                      <a:pt x="84" y="645"/>
                    </a:lnTo>
                    <a:lnTo>
                      <a:pt x="89" y="651"/>
                    </a:lnTo>
                    <a:lnTo>
                      <a:pt x="97" y="656"/>
                    </a:lnTo>
                    <a:lnTo>
                      <a:pt x="100" y="654"/>
                    </a:lnTo>
                    <a:lnTo>
                      <a:pt x="103" y="657"/>
                    </a:lnTo>
                    <a:lnTo>
                      <a:pt x="108" y="684"/>
                    </a:lnTo>
                    <a:lnTo>
                      <a:pt x="107" y="700"/>
                    </a:lnTo>
                    <a:lnTo>
                      <a:pt x="102" y="713"/>
                    </a:lnTo>
                    <a:lnTo>
                      <a:pt x="95" y="674"/>
                    </a:lnTo>
                    <a:lnTo>
                      <a:pt x="69" y="663"/>
                    </a:lnTo>
                    <a:lnTo>
                      <a:pt x="55" y="662"/>
                    </a:lnTo>
                    <a:lnTo>
                      <a:pt x="46" y="673"/>
                    </a:lnTo>
                    <a:lnTo>
                      <a:pt x="36" y="706"/>
                    </a:lnTo>
                    <a:lnTo>
                      <a:pt x="31" y="721"/>
                    </a:lnTo>
                    <a:lnTo>
                      <a:pt x="18" y="714"/>
                    </a:lnTo>
                    <a:lnTo>
                      <a:pt x="15" y="689"/>
                    </a:lnTo>
                    <a:lnTo>
                      <a:pt x="15" y="666"/>
                    </a:lnTo>
                    <a:lnTo>
                      <a:pt x="21" y="623"/>
                    </a:lnTo>
                    <a:lnTo>
                      <a:pt x="26" y="565"/>
                    </a:lnTo>
                    <a:lnTo>
                      <a:pt x="32" y="554"/>
                    </a:lnTo>
                    <a:lnTo>
                      <a:pt x="31" y="539"/>
                    </a:lnTo>
                    <a:lnTo>
                      <a:pt x="23" y="522"/>
                    </a:lnTo>
                    <a:lnTo>
                      <a:pt x="17" y="499"/>
                    </a:lnTo>
                    <a:lnTo>
                      <a:pt x="17" y="479"/>
                    </a:lnTo>
                    <a:lnTo>
                      <a:pt x="22" y="463"/>
                    </a:lnTo>
                    <a:lnTo>
                      <a:pt x="28" y="425"/>
                    </a:lnTo>
                    <a:lnTo>
                      <a:pt x="28" y="394"/>
                    </a:lnTo>
                    <a:lnTo>
                      <a:pt x="32" y="392"/>
                    </a:lnTo>
                    <a:lnTo>
                      <a:pt x="30" y="386"/>
                    </a:lnTo>
                    <a:lnTo>
                      <a:pt x="30" y="375"/>
                    </a:lnTo>
                    <a:lnTo>
                      <a:pt x="28" y="360"/>
                    </a:lnTo>
                    <a:lnTo>
                      <a:pt x="25" y="348"/>
                    </a:lnTo>
                    <a:lnTo>
                      <a:pt x="25" y="331"/>
                    </a:lnTo>
                    <a:lnTo>
                      <a:pt x="31" y="297"/>
                    </a:lnTo>
                    <a:lnTo>
                      <a:pt x="31" y="284"/>
                    </a:lnTo>
                    <a:lnTo>
                      <a:pt x="21" y="260"/>
                    </a:lnTo>
                    <a:lnTo>
                      <a:pt x="11" y="249"/>
                    </a:lnTo>
                    <a:lnTo>
                      <a:pt x="4" y="243"/>
                    </a:lnTo>
                    <a:lnTo>
                      <a:pt x="6" y="237"/>
                    </a:lnTo>
                    <a:lnTo>
                      <a:pt x="3" y="226"/>
                    </a:lnTo>
                    <a:lnTo>
                      <a:pt x="0" y="205"/>
                    </a:lnTo>
                    <a:lnTo>
                      <a:pt x="0" y="188"/>
                    </a:lnTo>
                    <a:lnTo>
                      <a:pt x="10" y="160"/>
                    </a:lnTo>
                    <a:lnTo>
                      <a:pt x="12" y="125"/>
                    </a:lnTo>
                    <a:lnTo>
                      <a:pt x="11" y="108"/>
                    </a:lnTo>
                    <a:lnTo>
                      <a:pt x="9" y="96"/>
                    </a:lnTo>
                    <a:lnTo>
                      <a:pt x="14" y="85"/>
                    </a:lnTo>
                    <a:lnTo>
                      <a:pt x="25" y="79"/>
                    </a:lnTo>
                    <a:lnTo>
                      <a:pt x="31" y="81"/>
                    </a:lnTo>
                    <a:lnTo>
                      <a:pt x="37" y="87"/>
                    </a:lnTo>
                    <a:lnTo>
                      <a:pt x="48" y="86"/>
                    </a:lnTo>
                    <a:lnTo>
                      <a:pt x="50" y="81"/>
                    </a:lnTo>
                    <a:lnTo>
                      <a:pt x="48" y="75"/>
                    </a:lnTo>
                    <a:lnTo>
                      <a:pt x="50" y="66"/>
                    </a:lnTo>
                    <a:lnTo>
                      <a:pt x="57" y="66"/>
                    </a:lnTo>
                    <a:lnTo>
                      <a:pt x="59" y="64"/>
                    </a:lnTo>
                    <a:lnTo>
                      <a:pt x="54" y="52"/>
                    </a:lnTo>
                    <a:lnTo>
                      <a:pt x="49" y="33"/>
                    </a:lnTo>
                    <a:lnTo>
                      <a:pt x="39" y="16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32"/>
              <p:cNvSpPr>
                <a:spLocks noChangeAspect="1"/>
              </p:cNvSpPr>
              <p:nvPr/>
            </p:nvSpPr>
            <p:spPr bwMode="gray">
              <a:xfrm>
                <a:off x="2817" y="1091"/>
                <a:ext cx="1786" cy="901"/>
              </a:xfrm>
              <a:custGeom>
                <a:avLst/>
                <a:gdLst/>
                <a:ahLst/>
                <a:cxnLst>
                  <a:cxn ang="0">
                    <a:pos x="3264" y="3913"/>
                  </a:cxn>
                  <a:cxn ang="0">
                    <a:pos x="4333" y="3788"/>
                  </a:cxn>
                  <a:cxn ang="0">
                    <a:pos x="5307" y="3536"/>
                  </a:cxn>
                  <a:cxn ang="0">
                    <a:pos x="5833" y="4138"/>
                  </a:cxn>
                  <a:cxn ang="0">
                    <a:pos x="6066" y="4138"/>
                  </a:cxn>
                  <a:cxn ang="0">
                    <a:pos x="6189" y="3482"/>
                  </a:cxn>
                  <a:cxn ang="0">
                    <a:pos x="5968" y="3336"/>
                  </a:cxn>
                  <a:cxn ang="0">
                    <a:pos x="6672" y="2912"/>
                  </a:cxn>
                  <a:cxn ang="0">
                    <a:pos x="6999" y="2815"/>
                  </a:cxn>
                  <a:cxn ang="0">
                    <a:pos x="7448" y="2593"/>
                  </a:cxn>
                  <a:cxn ang="0">
                    <a:pos x="7045" y="3206"/>
                  </a:cxn>
                  <a:cxn ang="0">
                    <a:pos x="7368" y="3293"/>
                  </a:cxn>
                  <a:cxn ang="0">
                    <a:pos x="7505" y="2864"/>
                  </a:cxn>
                  <a:cxn ang="0">
                    <a:pos x="7925" y="2760"/>
                  </a:cxn>
                  <a:cxn ang="0">
                    <a:pos x="8227" y="2553"/>
                  </a:cxn>
                  <a:cxn ang="0">
                    <a:pos x="8363" y="2256"/>
                  </a:cxn>
                  <a:cxn ang="0">
                    <a:pos x="8646" y="2287"/>
                  </a:cxn>
                  <a:cxn ang="0">
                    <a:pos x="8841" y="2201"/>
                  </a:cxn>
                  <a:cxn ang="0">
                    <a:pos x="8685" y="1981"/>
                  </a:cxn>
                  <a:cxn ang="0">
                    <a:pos x="8538" y="1863"/>
                  </a:cxn>
                  <a:cxn ang="0">
                    <a:pos x="7819" y="1608"/>
                  </a:cxn>
                  <a:cxn ang="0">
                    <a:pos x="7284" y="1590"/>
                  </a:cxn>
                  <a:cxn ang="0">
                    <a:pos x="6685" y="1267"/>
                  </a:cxn>
                  <a:cxn ang="0">
                    <a:pos x="6173" y="1286"/>
                  </a:cxn>
                  <a:cxn ang="0">
                    <a:pos x="5674" y="1395"/>
                  </a:cxn>
                  <a:cxn ang="0">
                    <a:pos x="5597" y="1031"/>
                  </a:cxn>
                  <a:cxn ang="0">
                    <a:pos x="5210" y="1036"/>
                  </a:cxn>
                  <a:cxn ang="0">
                    <a:pos x="4698" y="872"/>
                  </a:cxn>
                  <a:cxn ang="0">
                    <a:pos x="4354" y="1003"/>
                  </a:cxn>
                  <a:cxn ang="0">
                    <a:pos x="4584" y="721"/>
                  </a:cxn>
                  <a:cxn ang="0">
                    <a:pos x="4684" y="394"/>
                  </a:cxn>
                  <a:cxn ang="0">
                    <a:pos x="4372" y="204"/>
                  </a:cxn>
                  <a:cxn ang="0">
                    <a:pos x="4025" y="232"/>
                  </a:cxn>
                  <a:cxn ang="0">
                    <a:pos x="3791" y="419"/>
                  </a:cxn>
                  <a:cxn ang="0">
                    <a:pos x="3374" y="550"/>
                  </a:cxn>
                  <a:cxn ang="0">
                    <a:pos x="3254" y="832"/>
                  </a:cxn>
                  <a:cxn ang="0">
                    <a:pos x="2949" y="1149"/>
                  </a:cxn>
                  <a:cxn ang="0">
                    <a:pos x="2945" y="1235"/>
                  </a:cxn>
                  <a:cxn ang="0">
                    <a:pos x="2627" y="1222"/>
                  </a:cxn>
                  <a:cxn ang="0">
                    <a:pos x="2758" y="1734"/>
                  </a:cxn>
                  <a:cxn ang="0">
                    <a:pos x="2590" y="1842"/>
                  </a:cxn>
                  <a:cxn ang="0">
                    <a:pos x="2499" y="1888"/>
                  </a:cxn>
                  <a:cxn ang="0">
                    <a:pos x="2297" y="1040"/>
                  </a:cxn>
                  <a:cxn ang="0">
                    <a:pos x="2235" y="1800"/>
                  </a:cxn>
                  <a:cxn ang="0">
                    <a:pos x="1570" y="1757"/>
                  </a:cxn>
                  <a:cxn ang="0">
                    <a:pos x="1175" y="1897"/>
                  </a:cxn>
                  <a:cxn ang="0">
                    <a:pos x="933" y="2056"/>
                  </a:cxn>
                  <a:cxn ang="0">
                    <a:pos x="501" y="2289"/>
                  </a:cxn>
                  <a:cxn ang="0">
                    <a:pos x="306" y="2013"/>
                  </a:cxn>
                  <a:cxn ang="0">
                    <a:pos x="589" y="1783"/>
                  </a:cxn>
                  <a:cxn ang="0">
                    <a:pos x="191" y="1600"/>
                  </a:cxn>
                  <a:cxn ang="0">
                    <a:pos x="215" y="2548"/>
                  </a:cxn>
                  <a:cxn ang="0">
                    <a:pos x="14" y="3054"/>
                  </a:cxn>
                  <a:cxn ang="0">
                    <a:pos x="241" y="3470"/>
                  </a:cxn>
                  <a:cxn ang="0">
                    <a:pos x="440" y="3762"/>
                  </a:cxn>
                  <a:cxn ang="0">
                    <a:pos x="644" y="4043"/>
                  </a:cxn>
                  <a:cxn ang="0">
                    <a:pos x="898" y="4398"/>
                  </a:cxn>
                  <a:cxn ang="0">
                    <a:pos x="1107" y="4133"/>
                  </a:cxn>
                  <a:cxn ang="0">
                    <a:pos x="1169" y="3800"/>
                  </a:cxn>
                  <a:cxn ang="0">
                    <a:pos x="1520" y="3752"/>
                  </a:cxn>
                  <a:cxn ang="0">
                    <a:pos x="1831" y="3572"/>
                  </a:cxn>
                  <a:cxn ang="0">
                    <a:pos x="2183" y="3384"/>
                  </a:cxn>
                  <a:cxn ang="0">
                    <a:pos x="2523" y="3466"/>
                  </a:cxn>
                </a:cxnLst>
                <a:rect l="0" t="0" r="r" b="b"/>
                <a:pathLst>
                  <a:path w="8931" h="4504">
                    <a:moveTo>
                      <a:pt x="2688" y="3454"/>
                    </a:moveTo>
                    <a:lnTo>
                      <a:pt x="2691" y="3461"/>
                    </a:lnTo>
                    <a:lnTo>
                      <a:pt x="2695" y="3463"/>
                    </a:lnTo>
                    <a:lnTo>
                      <a:pt x="2768" y="3530"/>
                    </a:lnTo>
                    <a:lnTo>
                      <a:pt x="2887" y="3748"/>
                    </a:lnTo>
                    <a:lnTo>
                      <a:pt x="2902" y="3737"/>
                    </a:lnTo>
                    <a:lnTo>
                      <a:pt x="2904" y="3730"/>
                    </a:lnTo>
                    <a:lnTo>
                      <a:pt x="2904" y="3723"/>
                    </a:lnTo>
                    <a:lnTo>
                      <a:pt x="2915" y="3709"/>
                    </a:lnTo>
                    <a:lnTo>
                      <a:pt x="2923" y="3708"/>
                    </a:lnTo>
                    <a:lnTo>
                      <a:pt x="2928" y="3714"/>
                    </a:lnTo>
                    <a:lnTo>
                      <a:pt x="2936" y="3717"/>
                    </a:lnTo>
                    <a:lnTo>
                      <a:pt x="2950" y="3725"/>
                    </a:lnTo>
                    <a:lnTo>
                      <a:pt x="2946" y="3732"/>
                    </a:lnTo>
                    <a:lnTo>
                      <a:pt x="2951" y="3739"/>
                    </a:lnTo>
                    <a:lnTo>
                      <a:pt x="2956" y="3740"/>
                    </a:lnTo>
                    <a:lnTo>
                      <a:pt x="2961" y="3753"/>
                    </a:lnTo>
                    <a:lnTo>
                      <a:pt x="2985" y="3751"/>
                    </a:lnTo>
                    <a:lnTo>
                      <a:pt x="3003" y="3756"/>
                    </a:lnTo>
                    <a:lnTo>
                      <a:pt x="3010" y="3753"/>
                    </a:lnTo>
                    <a:lnTo>
                      <a:pt x="3026" y="3753"/>
                    </a:lnTo>
                    <a:lnTo>
                      <a:pt x="3028" y="3746"/>
                    </a:lnTo>
                    <a:lnTo>
                      <a:pt x="3033" y="3740"/>
                    </a:lnTo>
                    <a:lnTo>
                      <a:pt x="3042" y="3741"/>
                    </a:lnTo>
                    <a:lnTo>
                      <a:pt x="3049" y="3741"/>
                    </a:lnTo>
                    <a:lnTo>
                      <a:pt x="3053" y="3734"/>
                    </a:lnTo>
                    <a:lnTo>
                      <a:pt x="3060" y="3729"/>
                    </a:lnTo>
                    <a:lnTo>
                      <a:pt x="3075" y="3734"/>
                    </a:lnTo>
                    <a:lnTo>
                      <a:pt x="3082" y="3737"/>
                    </a:lnTo>
                    <a:lnTo>
                      <a:pt x="3086" y="3745"/>
                    </a:lnTo>
                    <a:lnTo>
                      <a:pt x="3093" y="3748"/>
                    </a:lnTo>
                    <a:lnTo>
                      <a:pt x="3103" y="3761"/>
                    </a:lnTo>
                    <a:lnTo>
                      <a:pt x="3112" y="3764"/>
                    </a:lnTo>
                    <a:lnTo>
                      <a:pt x="3114" y="3772"/>
                    </a:lnTo>
                    <a:lnTo>
                      <a:pt x="3112" y="3779"/>
                    </a:lnTo>
                    <a:lnTo>
                      <a:pt x="3113" y="3788"/>
                    </a:lnTo>
                    <a:lnTo>
                      <a:pt x="3117" y="3795"/>
                    </a:lnTo>
                    <a:lnTo>
                      <a:pt x="3125" y="3796"/>
                    </a:lnTo>
                    <a:lnTo>
                      <a:pt x="3146" y="3807"/>
                    </a:lnTo>
                    <a:lnTo>
                      <a:pt x="3150" y="3815"/>
                    </a:lnTo>
                    <a:lnTo>
                      <a:pt x="3150" y="3822"/>
                    </a:lnTo>
                    <a:lnTo>
                      <a:pt x="3157" y="3826"/>
                    </a:lnTo>
                    <a:lnTo>
                      <a:pt x="3162" y="3831"/>
                    </a:lnTo>
                    <a:lnTo>
                      <a:pt x="3170" y="3845"/>
                    </a:lnTo>
                    <a:lnTo>
                      <a:pt x="3176" y="3849"/>
                    </a:lnTo>
                    <a:lnTo>
                      <a:pt x="3193" y="3852"/>
                    </a:lnTo>
                    <a:lnTo>
                      <a:pt x="3199" y="3857"/>
                    </a:lnTo>
                    <a:lnTo>
                      <a:pt x="3208" y="3859"/>
                    </a:lnTo>
                    <a:lnTo>
                      <a:pt x="3215" y="3860"/>
                    </a:lnTo>
                    <a:lnTo>
                      <a:pt x="3224" y="3860"/>
                    </a:lnTo>
                    <a:lnTo>
                      <a:pt x="3226" y="3853"/>
                    </a:lnTo>
                    <a:lnTo>
                      <a:pt x="3231" y="3847"/>
                    </a:lnTo>
                    <a:lnTo>
                      <a:pt x="3246" y="3841"/>
                    </a:lnTo>
                    <a:lnTo>
                      <a:pt x="3248" y="3849"/>
                    </a:lnTo>
                    <a:lnTo>
                      <a:pt x="3252" y="3857"/>
                    </a:lnTo>
                    <a:lnTo>
                      <a:pt x="3259" y="3861"/>
                    </a:lnTo>
                    <a:lnTo>
                      <a:pt x="3267" y="3875"/>
                    </a:lnTo>
                    <a:lnTo>
                      <a:pt x="3273" y="3880"/>
                    </a:lnTo>
                    <a:lnTo>
                      <a:pt x="3277" y="3887"/>
                    </a:lnTo>
                    <a:lnTo>
                      <a:pt x="3264" y="3913"/>
                    </a:lnTo>
                    <a:lnTo>
                      <a:pt x="3289" y="3920"/>
                    </a:lnTo>
                    <a:lnTo>
                      <a:pt x="3305" y="3904"/>
                    </a:lnTo>
                    <a:lnTo>
                      <a:pt x="3310" y="3904"/>
                    </a:lnTo>
                    <a:lnTo>
                      <a:pt x="3322" y="3882"/>
                    </a:lnTo>
                    <a:lnTo>
                      <a:pt x="3338" y="3865"/>
                    </a:lnTo>
                    <a:lnTo>
                      <a:pt x="3356" y="3858"/>
                    </a:lnTo>
                    <a:lnTo>
                      <a:pt x="3375" y="3852"/>
                    </a:lnTo>
                    <a:lnTo>
                      <a:pt x="3394" y="3839"/>
                    </a:lnTo>
                    <a:lnTo>
                      <a:pt x="3414" y="3823"/>
                    </a:lnTo>
                    <a:lnTo>
                      <a:pt x="3439" y="3811"/>
                    </a:lnTo>
                    <a:lnTo>
                      <a:pt x="3464" y="3789"/>
                    </a:lnTo>
                    <a:lnTo>
                      <a:pt x="3505" y="3777"/>
                    </a:lnTo>
                    <a:lnTo>
                      <a:pt x="3530" y="3766"/>
                    </a:lnTo>
                    <a:lnTo>
                      <a:pt x="3553" y="3763"/>
                    </a:lnTo>
                    <a:lnTo>
                      <a:pt x="3575" y="3767"/>
                    </a:lnTo>
                    <a:lnTo>
                      <a:pt x="3591" y="3773"/>
                    </a:lnTo>
                    <a:lnTo>
                      <a:pt x="3604" y="3784"/>
                    </a:lnTo>
                    <a:lnTo>
                      <a:pt x="3623" y="3780"/>
                    </a:lnTo>
                    <a:lnTo>
                      <a:pt x="3644" y="3779"/>
                    </a:lnTo>
                    <a:lnTo>
                      <a:pt x="3661" y="3782"/>
                    </a:lnTo>
                    <a:lnTo>
                      <a:pt x="3692" y="3811"/>
                    </a:lnTo>
                    <a:lnTo>
                      <a:pt x="3697" y="3818"/>
                    </a:lnTo>
                    <a:lnTo>
                      <a:pt x="3714" y="3821"/>
                    </a:lnTo>
                    <a:lnTo>
                      <a:pt x="3761" y="3814"/>
                    </a:lnTo>
                    <a:lnTo>
                      <a:pt x="3774" y="3820"/>
                    </a:lnTo>
                    <a:lnTo>
                      <a:pt x="3818" y="3821"/>
                    </a:lnTo>
                    <a:lnTo>
                      <a:pt x="3856" y="3816"/>
                    </a:lnTo>
                    <a:lnTo>
                      <a:pt x="3866" y="3811"/>
                    </a:lnTo>
                    <a:lnTo>
                      <a:pt x="3866" y="3803"/>
                    </a:lnTo>
                    <a:lnTo>
                      <a:pt x="3862" y="3791"/>
                    </a:lnTo>
                    <a:lnTo>
                      <a:pt x="3865" y="3777"/>
                    </a:lnTo>
                    <a:lnTo>
                      <a:pt x="3875" y="3761"/>
                    </a:lnTo>
                    <a:lnTo>
                      <a:pt x="3875" y="3745"/>
                    </a:lnTo>
                    <a:lnTo>
                      <a:pt x="3864" y="3730"/>
                    </a:lnTo>
                    <a:lnTo>
                      <a:pt x="3860" y="3712"/>
                    </a:lnTo>
                    <a:lnTo>
                      <a:pt x="3862" y="3694"/>
                    </a:lnTo>
                    <a:lnTo>
                      <a:pt x="3878" y="3680"/>
                    </a:lnTo>
                    <a:lnTo>
                      <a:pt x="3892" y="3664"/>
                    </a:lnTo>
                    <a:lnTo>
                      <a:pt x="3910" y="3649"/>
                    </a:lnTo>
                    <a:lnTo>
                      <a:pt x="3921" y="3632"/>
                    </a:lnTo>
                    <a:lnTo>
                      <a:pt x="3935" y="3631"/>
                    </a:lnTo>
                    <a:lnTo>
                      <a:pt x="3955" y="3637"/>
                    </a:lnTo>
                    <a:lnTo>
                      <a:pt x="3969" y="3648"/>
                    </a:lnTo>
                    <a:lnTo>
                      <a:pt x="4006" y="3658"/>
                    </a:lnTo>
                    <a:lnTo>
                      <a:pt x="4017" y="3672"/>
                    </a:lnTo>
                    <a:lnTo>
                      <a:pt x="4041" y="3678"/>
                    </a:lnTo>
                    <a:lnTo>
                      <a:pt x="4065" y="3681"/>
                    </a:lnTo>
                    <a:lnTo>
                      <a:pt x="4082" y="3688"/>
                    </a:lnTo>
                    <a:lnTo>
                      <a:pt x="4092" y="3704"/>
                    </a:lnTo>
                    <a:lnTo>
                      <a:pt x="4097" y="3734"/>
                    </a:lnTo>
                    <a:lnTo>
                      <a:pt x="4097" y="3755"/>
                    </a:lnTo>
                    <a:lnTo>
                      <a:pt x="4102" y="3755"/>
                    </a:lnTo>
                    <a:lnTo>
                      <a:pt x="4117" y="3769"/>
                    </a:lnTo>
                    <a:lnTo>
                      <a:pt x="4140" y="3785"/>
                    </a:lnTo>
                    <a:lnTo>
                      <a:pt x="4174" y="3796"/>
                    </a:lnTo>
                    <a:lnTo>
                      <a:pt x="4202" y="3790"/>
                    </a:lnTo>
                    <a:lnTo>
                      <a:pt x="4229" y="3775"/>
                    </a:lnTo>
                    <a:lnTo>
                      <a:pt x="4254" y="3763"/>
                    </a:lnTo>
                    <a:lnTo>
                      <a:pt x="4285" y="3771"/>
                    </a:lnTo>
                    <a:lnTo>
                      <a:pt x="4333" y="3788"/>
                    </a:lnTo>
                    <a:lnTo>
                      <a:pt x="4343" y="3800"/>
                    </a:lnTo>
                    <a:lnTo>
                      <a:pt x="4344" y="3800"/>
                    </a:lnTo>
                    <a:lnTo>
                      <a:pt x="4350" y="3805"/>
                    </a:lnTo>
                    <a:lnTo>
                      <a:pt x="4372" y="3817"/>
                    </a:lnTo>
                    <a:lnTo>
                      <a:pt x="4393" y="3823"/>
                    </a:lnTo>
                    <a:lnTo>
                      <a:pt x="4414" y="3832"/>
                    </a:lnTo>
                    <a:lnTo>
                      <a:pt x="4428" y="3852"/>
                    </a:lnTo>
                    <a:lnTo>
                      <a:pt x="4455" y="3868"/>
                    </a:lnTo>
                    <a:lnTo>
                      <a:pt x="4487" y="3873"/>
                    </a:lnTo>
                    <a:lnTo>
                      <a:pt x="4510" y="3880"/>
                    </a:lnTo>
                    <a:lnTo>
                      <a:pt x="4528" y="3881"/>
                    </a:lnTo>
                    <a:lnTo>
                      <a:pt x="4553" y="3879"/>
                    </a:lnTo>
                    <a:lnTo>
                      <a:pt x="4571" y="3887"/>
                    </a:lnTo>
                    <a:lnTo>
                      <a:pt x="4627" y="3868"/>
                    </a:lnTo>
                    <a:lnTo>
                      <a:pt x="4661" y="3860"/>
                    </a:lnTo>
                    <a:lnTo>
                      <a:pt x="4688" y="3855"/>
                    </a:lnTo>
                    <a:lnTo>
                      <a:pt x="4725" y="3826"/>
                    </a:lnTo>
                    <a:lnTo>
                      <a:pt x="4749" y="3810"/>
                    </a:lnTo>
                    <a:lnTo>
                      <a:pt x="4774" y="3801"/>
                    </a:lnTo>
                    <a:lnTo>
                      <a:pt x="4799" y="3811"/>
                    </a:lnTo>
                    <a:lnTo>
                      <a:pt x="4817" y="3826"/>
                    </a:lnTo>
                    <a:lnTo>
                      <a:pt x="4838" y="3830"/>
                    </a:lnTo>
                    <a:lnTo>
                      <a:pt x="4855" y="3826"/>
                    </a:lnTo>
                    <a:lnTo>
                      <a:pt x="4869" y="3818"/>
                    </a:lnTo>
                    <a:lnTo>
                      <a:pt x="4875" y="3821"/>
                    </a:lnTo>
                    <a:lnTo>
                      <a:pt x="4886" y="3823"/>
                    </a:lnTo>
                    <a:lnTo>
                      <a:pt x="4899" y="3833"/>
                    </a:lnTo>
                    <a:lnTo>
                      <a:pt x="4931" y="3843"/>
                    </a:lnTo>
                    <a:lnTo>
                      <a:pt x="4956" y="3855"/>
                    </a:lnTo>
                    <a:lnTo>
                      <a:pt x="4967" y="3853"/>
                    </a:lnTo>
                    <a:lnTo>
                      <a:pt x="4982" y="3842"/>
                    </a:lnTo>
                    <a:lnTo>
                      <a:pt x="5032" y="3811"/>
                    </a:lnTo>
                    <a:lnTo>
                      <a:pt x="5033" y="3804"/>
                    </a:lnTo>
                    <a:lnTo>
                      <a:pt x="5031" y="3791"/>
                    </a:lnTo>
                    <a:lnTo>
                      <a:pt x="5034" y="3779"/>
                    </a:lnTo>
                    <a:lnTo>
                      <a:pt x="5045" y="3766"/>
                    </a:lnTo>
                    <a:lnTo>
                      <a:pt x="5052" y="3755"/>
                    </a:lnTo>
                    <a:lnTo>
                      <a:pt x="5059" y="3725"/>
                    </a:lnTo>
                    <a:lnTo>
                      <a:pt x="5064" y="3703"/>
                    </a:lnTo>
                    <a:lnTo>
                      <a:pt x="5071" y="3686"/>
                    </a:lnTo>
                    <a:lnTo>
                      <a:pt x="5090" y="3676"/>
                    </a:lnTo>
                    <a:lnTo>
                      <a:pt x="5114" y="3649"/>
                    </a:lnTo>
                    <a:lnTo>
                      <a:pt x="5114" y="3644"/>
                    </a:lnTo>
                    <a:lnTo>
                      <a:pt x="5109" y="3633"/>
                    </a:lnTo>
                    <a:lnTo>
                      <a:pt x="5111" y="3606"/>
                    </a:lnTo>
                    <a:lnTo>
                      <a:pt x="5104" y="3602"/>
                    </a:lnTo>
                    <a:lnTo>
                      <a:pt x="5093" y="3602"/>
                    </a:lnTo>
                    <a:lnTo>
                      <a:pt x="5075" y="3607"/>
                    </a:lnTo>
                    <a:lnTo>
                      <a:pt x="5071" y="3602"/>
                    </a:lnTo>
                    <a:lnTo>
                      <a:pt x="5076" y="3589"/>
                    </a:lnTo>
                    <a:lnTo>
                      <a:pt x="5100" y="3565"/>
                    </a:lnTo>
                    <a:lnTo>
                      <a:pt x="5108" y="3553"/>
                    </a:lnTo>
                    <a:lnTo>
                      <a:pt x="5124" y="3541"/>
                    </a:lnTo>
                    <a:lnTo>
                      <a:pt x="5158" y="3535"/>
                    </a:lnTo>
                    <a:lnTo>
                      <a:pt x="5199" y="3520"/>
                    </a:lnTo>
                    <a:lnTo>
                      <a:pt x="5224" y="3521"/>
                    </a:lnTo>
                    <a:lnTo>
                      <a:pt x="5259" y="3515"/>
                    </a:lnTo>
                    <a:lnTo>
                      <a:pt x="5271" y="3515"/>
                    </a:lnTo>
                    <a:lnTo>
                      <a:pt x="5290" y="3524"/>
                    </a:lnTo>
                    <a:lnTo>
                      <a:pt x="5307" y="3536"/>
                    </a:lnTo>
                    <a:lnTo>
                      <a:pt x="5318" y="3548"/>
                    </a:lnTo>
                    <a:lnTo>
                      <a:pt x="5334" y="3552"/>
                    </a:lnTo>
                    <a:lnTo>
                      <a:pt x="5353" y="3549"/>
                    </a:lnTo>
                    <a:lnTo>
                      <a:pt x="5369" y="3553"/>
                    </a:lnTo>
                    <a:lnTo>
                      <a:pt x="5383" y="3559"/>
                    </a:lnTo>
                    <a:lnTo>
                      <a:pt x="5391" y="3573"/>
                    </a:lnTo>
                    <a:lnTo>
                      <a:pt x="5403" y="3591"/>
                    </a:lnTo>
                    <a:lnTo>
                      <a:pt x="5404" y="3604"/>
                    </a:lnTo>
                    <a:lnTo>
                      <a:pt x="5412" y="3611"/>
                    </a:lnTo>
                    <a:lnTo>
                      <a:pt x="5421" y="3617"/>
                    </a:lnTo>
                    <a:lnTo>
                      <a:pt x="5423" y="3626"/>
                    </a:lnTo>
                    <a:lnTo>
                      <a:pt x="5424" y="3621"/>
                    </a:lnTo>
                    <a:lnTo>
                      <a:pt x="5426" y="3634"/>
                    </a:lnTo>
                    <a:lnTo>
                      <a:pt x="5431" y="3649"/>
                    </a:lnTo>
                    <a:lnTo>
                      <a:pt x="5434" y="3670"/>
                    </a:lnTo>
                    <a:lnTo>
                      <a:pt x="5442" y="3687"/>
                    </a:lnTo>
                    <a:lnTo>
                      <a:pt x="5447" y="3704"/>
                    </a:lnTo>
                    <a:lnTo>
                      <a:pt x="5468" y="3744"/>
                    </a:lnTo>
                    <a:lnTo>
                      <a:pt x="5474" y="3785"/>
                    </a:lnTo>
                    <a:lnTo>
                      <a:pt x="5483" y="3804"/>
                    </a:lnTo>
                    <a:lnTo>
                      <a:pt x="5482" y="3809"/>
                    </a:lnTo>
                    <a:lnTo>
                      <a:pt x="5483" y="3810"/>
                    </a:lnTo>
                    <a:lnTo>
                      <a:pt x="5485" y="3828"/>
                    </a:lnTo>
                    <a:lnTo>
                      <a:pt x="5485" y="3849"/>
                    </a:lnTo>
                    <a:lnTo>
                      <a:pt x="5498" y="3860"/>
                    </a:lnTo>
                    <a:lnTo>
                      <a:pt x="5521" y="3863"/>
                    </a:lnTo>
                    <a:lnTo>
                      <a:pt x="5542" y="3855"/>
                    </a:lnTo>
                    <a:lnTo>
                      <a:pt x="5558" y="3863"/>
                    </a:lnTo>
                    <a:lnTo>
                      <a:pt x="5577" y="3865"/>
                    </a:lnTo>
                    <a:lnTo>
                      <a:pt x="5595" y="3874"/>
                    </a:lnTo>
                    <a:lnTo>
                      <a:pt x="5627" y="3902"/>
                    </a:lnTo>
                    <a:lnTo>
                      <a:pt x="5642" y="3909"/>
                    </a:lnTo>
                    <a:lnTo>
                      <a:pt x="5654" y="3911"/>
                    </a:lnTo>
                    <a:lnTo>
                      <a:pt x="5658" y="3918"/>
                    </a:lnTo>
                    <a:lnTo>
                      <a:pt x="5658" y="3923"/>
                    </a:lnTo>
                    <a:lnTo>
                      <a:pt x="5660" y="3922"/>
                    </a:lnTo>
                    <a:lnTo>
                      <a:pt x="5661" y="3938"/>
                    </a:lnTo>
                    <a:lnTo>
                      <a:pt x="5668" y="3947"/>
                    </a:lnTo>
                    <a:lnTo>
                      <a:pt x="5667" y="3963"/>
                    </a:lnTo>
                    <a:lnTo>
                      <a:pt x="5668" y="3981"/>
                    </a:lnTo>
                    <a:lnTo>
                      <a:pt x="5678" y="3997"/>
                    </a:lnTo>
                    <a:lnTo>
                      <a:pt x="5684" y="4010"/>
                    </a:lnTo>
                    <a:lnTo>
                      <a:pt x="5703" y="4009"/>
                    </a:lnTo>
                    <a:lnTo>
                      <a:pt x="5722" y="4015"/>
                    </a:lnTo>
                    <a:lnTo>
                      <a:pt x="5740" y="4013"/>
                    </a:lnTo>
                    <a:lnTo>
                      <a:pt x="5771" y="3998"/>
                    </a:lnTo>
                    <a:lnTo>
                      <a:pt x="5805" y="3976"/>
                    </a:lnTo>
                    <a:lnTo>
                      <a:pt x="5823" y="3974"/>
                    </a:lnTo>
                    <a:lnTo>
                      <a:pt x="5856" y="3956"/>
                    </a:lnTo>
                    <a:lnTo>
                      <a:pt x="5888" y="3947"/>
                    </a:lnTo>
                    <a:lnTo>
                      <a:pt x="5889" y="3950"/>
                    </a:lnTo>
                    <a:lnTo>
                      <a:pt x="5881" y="3963"/>
                    </a:lnTo>
                    <a:lnTo>
                      <a:pt x="5881" y="3983"/>
                    </a:lnTo>
                    <a:lnTo>
                      <a:pt x="5886" y="3999"/>
                    </a:lnTo>
                    <a:lnTo>
                      <a:pt x="5883" y="4019"/>
                    </a:lnTo>
                    <a:lnTo>
                      <a:pt x="5871" y="4029"/>
                    </a:lnTo>
                    <a:lnTo>
                      <a:pt x="5857" y="4042"/>
                    </a:lnTo>
                    <a:lnTo>
                      <a:pt x="5855" y="4063"/>
                    </a:lnTo>
                    <a:lnTo>
                      <a:pt x="5841" y="4096"/>
                    </a:lnTo>
                    <a:lnTo>
                      <a:pt x="5833" y="4138"/>
                    </a:lnTo>
                    <a:lnTo>
                      <a:pt x="5814" y="4176"/>
                    </a:lnTo>
                    <a:lnTo>
                      <a:pt x="5801" y="4194"/>
                    </a:lnTo>
                    <a:lnTo>
                      <a:pt x="5796" y="4214"/>
                    </a:lnTo>
                    <a:lnTo>
                      <a:pt x="5784" y="4224"/>
                    </a:lnTo>
                    <a:lnTo>
                      <a:pt x="5779" y="4220"/>
                    </a:lnTo>
                    <a:lnTo>
                      <a:pt x="5728" y="4208"/>
                    </a:lnTo>
                    <a:lnTo>
                      <a:pt x="5715" y="4215"/>
                    </a:lnTo>
                    <a:lnTo>
                      <a:pt x="5679" y="4250"/>
                    </a:lnTo>
                    <a:lnTo>
                      <a:pt x="5687" y="4263"/>
                    </a:lnTo>
                    <a:lnTo>
                      <a:pt x="5693" y="4290"/>
                    </a:lnTo>
                    <a:lnTo>
                      <a:pt x="5693" y="4349"/>
                    </a:lnTo>
                    <a:lnTo>
                      <a:pt x="5677" y="4374"/>
                    </a:lnTo>
                    <a:lnTo>
                      <a:pt x="5657" y="4391"/>
                    </a:lnTo>
                    <a:lnTo>
                      <a:pt x="5657" y="4409"/>
                    </a:lnTo>
                    <a:lnTo>
                      <a:pt x="5657" y="4415"/>
                    </a:lnTo>
                    <a:lnTo>
                      <a:pt x="5661" y="4423"/>
                    </a:lnTo>
                    <a:lnTo>
                      <a:pt x="5669" y="4419"/>
                    </a:lnTo>
                    <a:lnTo>
                      <a:pt x="5667" y="4412"/>
                    </a:lnTo>
                    <a:lnTo>
                      <a:pt x="5665" y="4407"/>
                    </a:lnTo>
                    <a:lnTo>
                      <a:pt x="5673" y="4404"/>
                    </a:lnTo>
                    <a:lnTo>
                      <a:pt x="5693" y="4406"/>
                    </a:lnTo>
                    <a:lnTo>
                      <a:pt x="5699" y="4396"/>
                    </a:lnTo>
                    <a:lnTo>
                      <a:pt x="5705" y="4390"/>
                    </a:lnTo>
                    <a:lnTo>
                      <a:pt x="5709" y="4382"/>
                    </a:lnTo>
                    <a:lnTo>
                      <a:pt x="5721" y="4369"/>
                    </a:lnTo>
                    <a:lnTo>
                      <a:pt x="5728" y="4345"/>
                    </a:lnTo>
                    <a:lnTo>
                      <a:pt x="5730" y="4354"/>
                    </a:lnTo>
                    <a:lnTo>
                      <a:pt x="5737" y="4355"/>
                    </a:lnTo>
                    <a:lnTo>
                      <a:pt x="5732" y="4365"/>
                    </a:lnTo>
                    <a:lnTo>
                      <a:pt x="5736" y="4370"/>
                    </a:lnTo>
                    <a:lnTo>
                      <a:pt x="5748" y="4361"/>
                    </a:lnTo>
                    <a:lnTo>
                      <a:pt x="5754" y="4359"/>
                    </a:lnTo>
                    <a:lnTo>
                      <a:pt x="5754" y="4366"/>
                    </a:lnTo>
                    <a:lnTo>
                      <a:pt x="5753" y="4374"/>
                    </a:lnTo>
                    <a:lnTo>
                      <a:pt x="5753" y="4385"/>
                    </a:lnTo>
                    <a:lnTo>
                      <a:pt x="5755" y="4387"/>
                    </a:lnTo>
                    <a:lnTo>
                      <a:pt x="5764" y="4387"/>
                    </a:lnTo>
                    <a:lnTo>
                      <a:pt x="5774" y="4390"/>
                    </a:lnTo>
                    <a:lnTo>
                      <a:pt x="5784" y="4396"/>
                    </a:lnTo>
                    <a:lnTo>
                      <a:pt x="5787" y="4395"/>
                    </a:lnTo>
                    <a:lnTo>
                      <a:pt x="5794" y="4398"/>
                    </a:lnTo>
                    <a:lnTo>
                      <a:pt x="5806" y="4401"/>
                    </a:lnTo>
                    <a:lnTo>
                      <a:pt x="5828" y="4393"/>
                    </a:lnTo>
                    <a:lnTo>
                      <a:pt x="5835" y="4393"/>
                    </a:lnTo>
                    <a:lnTo>
                      <a:pt x="5846" y="4387"/>
                    </a:lnTo>
                    <a:lnTo>
                      <a:pt x="5860" y="4376"/>
                    </a:lnTo>
                    <a:lnTo>
                      <a:pt x="5903" y="4347"/>
                    </a:lnTo>
                    <a:lnTo>
                      <a:pt x="5916" y="4332"/>
                    </a:lnTo>
                    <a:lnTo>
                      <a:pt x="5925" y="4318"/>
                    </a:lnTo>
                    <a:lnTo>
                      <a:pt x="5939" y="4299"/>
                    </a:lnTo>
                    <a:lnTo>
                      <a:pt x="5940" y="4290"/>
                    </a:lnTo>
                    <a:lnTo>
                      <a:pt x="5947" y="4279"/>
                    </a:lnTo>
                    <a:lnTo>
                      <a:pt x="5957" y="4269"/>
                    </a:lnTo>
                    <a:lnTo>
                      <a:pt x="5968" y="4263"/>
                    </a:lnTo>
                    <a:lnTo>
                      <a:pt x="5982" y="4240"/>
                    </a:lnTo>
                    <a:lnTo>
                      <a:pt x="5989" y="4232"/>
                    </a:lnTo>
                    <a:lnTo>
                      <a:pt x="6000" y="4215"/>
                    </a:lnTo>
                    <a:lnTo>
                      <a:pt x="6050" y="4161"/>
                    </a:lnTo>
                    <a:lnTo>
                      <a:pt x="6055" y="4148"/>
                    </a:lnTo>
                    <a:lnTo>
                      <a:pt x="6066" y="4138"/>
                    </a:lnTo>
                    <a:lnTo>
                      <a:pt x="6069" y="4134"/>
                    </a:lnTo>
                    <a:lnTo>
                      <a:pt x="6083" y="4106"/>
                    </a:lnTo>
                    <a:lnTo>
                      <a:pt x="6095" y="4070"/>
                    </a:lnTo>
                    <a:lnTo>
                      <a:pt x="6102" y="4056"/>
                    </a:lnTo>
                    <a:lnTo>
                      <a:pt x="6123" y="4031"/>
                    </a:lnTo>
                    <a:lnTo>
                      <a:pt x="6140" y="4001"/>
                    </a:lnTo>
                    <a:lnTo>
                      <a:pt x="6160" y="3979"/>
                    </a:lnTo>
                    <a:lnTo>
                      <a:pt x="6169" y="3967"/>
                    </a:lnTo>
                    <a:lnTo>
                      <a:pt x="6172" y="3961"/>
                    </a:lnTo>
                    <a:lnTo>
                      <a:pt x="6179" y="3957"/>
                    </a:lnTo>
                    <a:lnTo>
                      <a:pt x="6188" y="3949"/>
                    </a:lnTo>
                    <a:lnTo>
                      <a:pt x="6192" y="3924"/>
                    </a:lnTo>
                    <a:lnTo>
                      <a:pt x="6194" y="3912"/>
                    </a:lnTo>
                    <a:lnTo>
                      <a:pt x="6193" y="3902"/>
                    </a:lnTo>
                    <a:lnTo>
                      <a:pt x="6195" y="3890"/>
                    </a:lnTo>
                    <a:lnTo>
                      <a:pt x="6204" y="3871"/>
                    </a:lnTo>
                    <a:lnTo>
                      <a:pt x="6205" y="3861"/>
                    </a:lnTo>
                    <a:lnTo>
                      <a:pt x="6201" y="3827"/>
                    </a:lnTo>
                    <a:lnTo>
                      <a:pt x="6210" y="3816"/>
                    </a:lnTo>
                    <a:lnTo>
                      <a:pt x="6209" y="3810"/>
                    </a:lnTo>
                    <a:lnTo>
                      <a:pt x="6205" y="3806"/>
                    </a:lnTo>
                    <a:lnTo>
                      <a:pt x="6199" y="3778"/>
                    </a:lnTo>
                    <a:lnTo>
                      <a:pt x="6199" y="3757"/>
                    </a:lnTo>
                    <a:lnTo>
                      <a:pt x="6205" y="3747"/>
                    </a:lnTo>
                    <a:lnTo>
                      <a:pt x="6208" y="3734"/>
                    </a:lnTo>
                    <a:lnTo>
                      <a:pt x="6209" y="3713"/>
                    </a:lnTo>
                    <a:lnTo>
                      <a:pt x="6214" y="3712"/>
                    </a:lnTo>
                    <a:lnTo>
                      <a:pt x="6214" y="3705"/>
                    </a:lnTo>
                    <a:lnTo>
                      <a:pt x="6219" y="3702"/>
                    </a:lnTo>
                    <a:lnTo>
                      <a:pt x="6216" y="3696"/>
                    </a:lnTo>
                    <a:lnTo>
                      <a:pt x="6228" y="3676"/>
                    </a:lnTo>
                    <a:lnTo>
                      <a:pt x="6236" y="3671"/>
                    </a:lnTo>
                    <a:lnTo>
                      <a:pt x="6241" y="3661"/>
                    </a:lnTo>
                    <a:lnTo>
                      <a:pt x="6247" y="3653"/>
                    </a:lnTo>
                    <a:lnTo>
                      <a:pt x="6248" y="3643"/>
                    </a:lnTo>
                    <a:lnTo>
                      <a:pt x="6253" y="3631"/>
                    </a:lnTo>
                    <a:lnTo>
                      <a:pt x="6233" y="3610"/>
                    </a:lnTo>
                    <a:lnTo>
                      <a:pt x="6241" y="3591"/>
                    </a:lnTo>
                    <a:lnTo>
                      <a:pt x="6238" y="3578"/>
                    </a:lnTo>
                    <a:lnTo>
                      <a:pt x="6235" y="3565"/>
                    </a:lnTo>
                    <a:lnTo>
                      <a:pt x="6225" y="3559"/>
                    </a:lnTo>
                    <a:lnTo>
                      <a:pt x="6214" y="3549"/>
                    </a:lnTo>
                    <a:lnTo>
                      <a:pt x="6203" y="3551"/>
                    </a:lnTo>
                    <a:lnTo>
                      <a:pt x="6190" y="3542"/>
                    </a:lnTo>
                    <a:lnTo>
                      <a:pt x="6176" y="3537"/>
                    </a:lnTo>
                    <a:lnTo>
                      <a:pt x="6168" y="3538"/>
                    </a:lnTo>
                    <a:lnTo>
                      <a:pt x="6174" y="3532"/>
                    </a:lnTo>
                    <a:lnTo>
                      <a:pt x="6188" y="3532"/>
                    </a:lnTo>
                    <a:lnTo>
                      <a:pt x="6200" y="3542"/>
                    </a:lnTo>
                    <a:lnTo>
                      <a:pt x="6209" y="3543"/>
                    </a:lnTo>
                    <a:lnTo>
                      <a:pt x="6219" y="3542"/>
                    </a:lnTo>
                    <a:lnTo>
                      <a:pt x="6237" y="3554"/>
                    </a:lnTo>
                    <a:lnTo>
                      <a:pt x="6241" y="3551"/>
                    </a:lnTo>
                    <a:lnTo>
                      <a:pt x="6249" y="3540"/>
                    </a:lnTo>
                    <a:lnTo>
                      <a:pt x="6248" y="3529"/>
                    </a:lnTo>
                    <a:lnTo>
                      <a:pt x="6241" y="3526"/>
                    </a:lnTo>
                    <a:lnTo>
                      <a:pt x="6215" y="3508"/>
                    </a:lnTo>
                    <a:lnTo>
                      <a:pt x="6203" y="3495"/>
                    </a:lnTo>
                    <a:lnTo>
                      <a:pt x="6192" y="3487"/>
                    </a:lnTo>
                    <a:lnTo>
                      <a:pt x="6189" y="3482"/>
                    </a:lnTo>
                    <a:lnTo>
                      <a:pt x="6189" y="3468"/>
                    </a:lnTo>
                    <a:lnTo>
                      <a:pt x="6182" y="3461"/>
                    </a:lnTo>
                    <a:lnTo>
                      <a:pt x="6173" y="3454"/>
                    </a:lnTo>
                    <a:lnTo>
                      <a:pt x="6163" y="3450"/>
                    </a:lnTo>
                    <a:lnTo>
                      <a:pt x="6161" y="3445"/>
                    </a:lnTo>
                    <a:lnTo>
                      <a:pt x="6161" y="3440"/>
                    </a:lnTo>
                    <a:lnTo>
                      <a:pt x="6158" y="3440"/>
                    </a:lnTo>
                    <a:lnTo>
                      <a:pt x="6150" y="3440"/>
                    </a:lnTo>
                    <a:lnTo>
                      <a:pt x="6135" y="3446"/>
                    </a:lnTo>
                    <a:lnTo>
                      <a:pt x="6124" y="3446"/>
                    </a:lnTo>
                    <a:lnTo>
                      <a:pt x="6103" y="3438"/>
                    </a:lnTo>
                    <a:lnTo>
                      <a:pt x="6103" y="3457"/>
                    </a:lnTo>
                    <a:lnTo>
                      <a:pt x="6106" y="3459"/>
                    </a:lnTo>
                    <a:lnTo>
                      <a:pt x="6103" y="3467"/>
                    </a:lnTo>
                    <a:lnTo>
                      <a:pt x="6101" y="3483"/>
                    </a:lnTo>
                    <a:lnTo>
                      <a:pt x="6093" y="3504"/>
                    </a:lnTo>
                    <a:lnTo>
                      <a:pt x="6082" y="3510"/>
                    </a:lnTo>
                    <a:lnTo>
                      <a:pt x="6086" y="3495"/>
                    </a:lnTo>
                    <a:lnTo>
                      <a:pt x="6095" y="3481"/>
                    </a:lnTo>
                    <a:lnTo>
                      <a:pt x="6090" y="3471"/>
                    </a:lnTo>
                    <a:lnTo>
                      <a:pt x="6071" y="3493"/>
                    </a:lnTo>
                    <a:lnTo>
                      <a:pt x="6058" y="3500"/>
                    </a:lnTo>
                    <a:lnTo>
                      <a:pt x="6038" y="3505"/>
                    </a:lnTo>
                    <a:lnTo>
                      <a:pt x="6023" y="3504"/>
                    </a:lnTo>
                    <a:lnTo>
                      <a:pt x="6023" y="3499"/>
                    </a:lnTo>
                    <a:lnTo>
                      <a:pt x="6032" y="3495"/>
                    </a:lnTo>
                    <a:lnTo>
                      <a:pt x="6038" y="3488"/>
                    </a:lnTo>
                    <a:lnTo>
                      <a:pt x="6045" y="3477"/>
                    </a:lnTo>
                    <a:lnTo>
                      <a:pt x="6043" y="3470"/>
                    </a:lnTo>
                    <a:lnTo>
                      <a:pt x="6033" y="3465"/>
                    </a:lnTo>
                    <a:lnTo>
                      <a:pt x="6028" y="3455"/>
                    </a:lnTo>
                    <a:lnTo>
                      <a:pt x="6034" y="3452"/>
                    </a:lnTo>
                    <a:lnTo>
                      <a:pt x="6043" y="3443"/>
                    </a:lnTo>
                    <a:lnTo>
                      <a:pt x="6044" y="3438"/>
                    </a:lnTo>
                    <a:lnTo>
                      <a:pt x="6028" y="3439"/>
                    </a:lnTo>
                    <a:lnTo>
                      <a:pt x="6018" y="3445"/>
                    </a:lnTo>
                    <a:lnTo>
                      <a:pt x="6015" y="3454"/>
                    </a:lnTo>
                    <a:lnTo>
                      <a:pt x="6021" y="3462"/>
                    </a:lnTo>
                    <a:lnTo>
                      <a:pt x="6018" y="3470"/>
                    </a:lnTo>
                    <a:lnTo>
                      <a:pt x="6010" y="3479"/>
                    </a:lnTo>
                    <a:lnTo>
                      <a:pt x="6001" y="3479"/>
                    </a:lnTo>
                    <a:lnTo>
                      <a:pt x="5996" y="3487"/>
                    </a:lnTo>
                    <a:lnTo>
                      <a:pt x="5994" y="3484"/>
                    </a:lnTo>
                    <a:lnTo>
                      <a:pt x="5993" y="3466"/>
                    </a:lnTo>
                    <a:lnTo>
                      <a:pt x="5995" y="3455"/>
                    </a:lnTo>
                    <a:lnTo>
                      <a:pt x="5996" y="3444"/>
                    </a:lnTo>
                    <a:lnTo>
                      <a:pt x="5997" y="3434"/>
                    </a:lnTo>
                    <a:lnTo>
                      <a:pt x="5996" y="3430"/>
                    </a:lnTo>
                    <a:lnTo>
                      <a:pt x="5997" y="3417"/>
                    </a:lnTo>
                    <a:lnTo>
                      <a:pt x="5995" y="3408"/>
                    </a:lnTo>
                    <a:lnTo>
                      <a:pt x="5985" y="3406"/>
                    </a:lnTo>
                    <a:lnTo>
                      <a:pt x="5962" y="3412"/>
                    </a:lnTo>
                    <a:lnTo>
                      <a:pt x="5939" y="3413"/>
                    </a:lnTo>
                    <a:lnTo>
                      <a:pt x="5929" y="3405"/>
                    </a:lnTo>
                    <a:lnTo>
                      <a:pt x="5910" y="3396"/>
                    </a:lnTo>
                    <a:lnTo>
                      <a:pt x="5910" y="3390"/>
                    </a:lnTo>
                    <a:lnTo>
                      <a:pt x="5915" y="3376"/>
                    </a:lnTo>
                    <a:lnTo>
                      <a:pt x="5942" y="3354"/>
                    </a:lnTo>
                    <a:lnTo>
                      <a:pt x="5950" y="3350"/>
                    </a:lnTo>
                    <a:lnTo>
                      <a:pt x="5968" y="3336"/>
                    </a:lnTo>
                    <a:lnTo>
                      <a:pt x="5977" y="3320"/>
                    </a:lnTo>
                    <a:lnTo>
                      <a:pt x="5983" y="3314"/>
                    </a:lnTo>
                    <a:lnTo>
                      <a:pt x="5989" y="3312"/>
                    </a:lnTo>
                    <a:lnTo>
                      <a:pt x="5999" y="3305"/>
                    </a:lnTo>
                    <a:lnTo>
                      <a:pt x="6047" y="3260"/>
                    </a:lnTo>
                    <a:lnTo>
                      <a:pt x="6056" y="3241"/>
                    </a:lnTo>
                    <a:lnTo>
                      <a:pt x="6065" y="3235"/>
                    </a:lnTo>
                    <a:lnTo>
                      <a:pt x="6069" y="3226"/>
                    </a:lnTo>
                    <a:lnTo>
                      <a:pt x="6070" y="3218"/>
                    </a:lnTo>
                    <a:lnTo>
                      <a:pt x="6076" y="3212"/>
                    </a:lnTo>
                    <a:lnTo>
                      <a:pt x="6083" y="3202"/>
                    </a:lnTo>
                    <a:lnTo>
                      <a:pt x="6087" y="3194"/>
                    </a:lnTo>
                    <a:lnTo>
                      <a:pt x="6093" y="3196"/>
                    </a:lnTo>
                    <a:lnTo>
                      <a:pt x="6099" y="3182"/>
                    </a:lnTo>
                    <a:lnTo>
                      <a:pt x="6114" y="3169"/>
                    </a:lnTo>
                    <a:lnTo>
                      <a:pt x="6130" y="3145"/>
                    </a:lnTo>
                    <a:lnTo>
                      <a:pt x="6140" y="3147"/>
                    </a:lnTo>
                    <a:lnTo>
                      <a:pt x="6158" y="3127"/>
                    </a:lnTo>
                    <a:lnTo>
                      <a:pt x="6166" y="3111"/>
                    </a:lnTo>
                    <a:lnTo>
                      <a:pt x="6169" y="3112"/>
                    </a:lnTo>
                    <a:lnTo>
                      <a:pt x="6182" y="3101"/>
                    </a:lnTo>
                    <a:lnTo>
                      <a:pt x="6193" y="3095"/>
                    </a:lnTo>
                    <a:lnTo>
                      <a:pt x="6201" y="3078"/>
                    </a:lnTo>
                    <a:lnTo>
                      <a:pt x="6204" y="3063"/>
                    </a:lnTo>
                    <a:lnTo>
                      <a:pt x="6219" y="3043"/>
                    </a:lnTo>
                    <a:lnTo>
                      <a:pt x="6258" y="3011"/>
                    </a:lnTo>
                    <a:lnTo>
                      <a:pt x="6270" y="2994"/>
                    </a:lnTo>
                    <a:lnTo>
                      <a:pt x="6280" y="2976"/>
                    </a:lnTo>
                    <a:lnTo>
                      <a:pt x="6298" y="2960"/>
                    </a:lnTo>
                    <a:lnTo>
                      <a:pt x="6316" y="2946"/>
                    </a:lnTo>
                    <a:lnTo>
                      <a:pt x="6345" y="2932"/>
                    </a:lnTo>
                    <a:lnTo>
                      <a:pt x="6400" y="2927"/>
                    </a:lnTo>
                    <a:lnTo>
                      <a:pt x="6436" y="2927"/>
                    </a:lnTo>
                    <a:lnTo>
                      <a:pt x="6456" y="2924"/>
                    </a:lnTo>
                    <a:lnTo>
                      <a:pt x="6464" y="2927"/>
                    </a:lnTo>
                    <a:lnTo>
                      <a:pt x="6475" y="2925"/>
                    </a:lnTo>
                    <a:lnTo>
                      <a:pt x="6488" y="2929"/>
                    </a:lnTo>
                    <a:lnTo>
                      <a:pt x="6495" y="2929"/>
                    </a:lnTo>
                    <a:lnTo>
                      <a:pt x="6495" y="2941"/>
                    </a:lnTo>
                    <a:lnTo>
                      <a:pt x="6500" y="2950"/>
                    </a:lnTo>
                    <a:lnTo>
                      <a:pt x="6507" y="2951"/>
                    </a:lnTo>
                    <a:lnTo>
                      <a:pt x="6518" y="2949"/>
                    </a:lnTo>
                    <a:lnTo>
                      <a:pt x="6521" y="2944"/>
                    </a:lnTo>
                    <a:lnTo>
                      <a:pt x="6522" y="2923"/>
                    </a:lnTo>
                    <a:lnTo>
                      <a:pt x="6527" y="2919"/>
                    </a:lnTo>
                    <a:lnTo>
                      <a:pt x="6585" y="2943"/>
                    </a:lnTo>
                    <a:lnTo>
                      <a:pt x="6602" y="2940"/>
                    </a:lnTo>
                    <a:lnTo>
                      <a:pt x="6602" y="2932"/>
                    </a:lnTo>
                    <a:lnTo>
                      <a:pt x="6610" y="2927"/>
                    </a:lnTo>
                    <a:lnTo>
                      <a:pt x="6630" y="2928"/>
                    </a:lnTo>
                    <a:lnTo>
                      <a:pt x="6638" y="2937"/>
                    </a:lnTo>
                    <a:lnTo>
                      <a:pt x="6641" y="2944"/>
                    </a:lnTo>
                    <a:lnTo>
                      <a:pt x="6646" y="2945"/>
                    </a:lnTo>
                    <a:lnTo>
                      <a:pt x="6660" y="2941"/>
                    </a:lnTo>
                    <a:lnTo>
                      <a:pt x="6660" y="2932"/>
                    </a:lnTo>
                    <a:lnTo>
                      <a:pt x="6656" y="2932"/>
                    </a:lnTo>
                    <a:lnTo>
                      <a:pt x="6651" y="2923"/>
                    </a:lnTo>
                    <a:lnTo>
                      <a:pt x="6660" y="2918"/>
                    </a:lnTo>
                    <a:lnTo>
                      <a:pt x="6673" y="2918"/>
                    </a:lnTo>
                    <a:lnTo>
                      <a:pt x="6672" y="2912"/>
                    </a:lnTo>
                    <a:lnTo>
                      <a:pt x="6667" y="2905"/>
                    </a:lnTo>
                    <a:lnTo>
                      <a:pt x="6668" y="2898"/>
                    </a:lnTo>
                    <a:lnTo>
                      <a:pt x="6679" y="2891"/>
                    </a:lnTo>
                    <a:lnTo>
                      <a:pt x="6692" y="2890"/>
                    </a:lnTo>
                    <a:lnTo>
                      <a:pt x="6705" y="2892"/>
                    </a:lnTo>
                    <a:lnTo>
                      <a:pt x="6737" y="2905"/>
                    </a:lnTo>
                    <a:lnTo>
                      <a:pt x="6747" y="2905"/>
                    </a:lnTo>
                    <a:lnTo>
                      <a:pt x="6760" y="2913"/>
                    </a:lnTo>
                    <a:lnTo>
                      <a:pt x="6762" y="2918"/>
                    </a:lnTo>
                    <a:lnTo>
                      <a:pt x="6770" y="2921"/>
                    </a:lnTo>
                    <a:lnTo>
                      <a:pt x="6775" y="2908"/>
                    </a:lnTo>
                    <a:lnTo>
                      <a:pt x="6785" y="2906"/>
                    </a:lnTo>
                    <a:lnTo>
                      <a:pt x="6798" y="2910"/>
                    </a:lnTo>
                    <a:lnTo>
                      <a:pt x="6808" y="2916"/>
                    </a:lnTo>
                    <a:lnTo>
                      <a:pt x="6817" y="2927"/>
                    </a:lnTo>
                    <a:lnTo>
                      <a:pt x="6822" y="2937"/>
                    </a:lnTo>
                    <a:lnTo>
                      <a:pt x="6841" y="2940"/>
                    </a:lnTo>
                    <a:lnTo>
                      <a:pt x="6845" y="2948"/>
                    </a:lnTo>
                    <a:lnTo>
                      <a:pt x="6833" y="2953"/>
                    </a:lnTo>
                    <a:lnTo>
                      <a:pt x="6817" y="2954"/>
                    </a:lnTo>
                    <a:lnTo>
                      <a:pt x="6795" y="2954"/>
                    </a:lnTo>
                    <a:lnTo>
                      <a:pt x="6784" y="2959"/>
                    </a:lnTo>
                    <a:lnTo>
                      <a:pt x="6785" y="2965"/>
                    </a:lnTo>
                    <a:lnTo>
                      <a:pt x="6800" y="2984"/>
                    </a:lnTo>
                    <a:lnTo>
                      <a:pt x="6816" y="2986"/>
                    </a:lnTo>
                    <a:lnTo>
                      <a:pt x="6829" y="2984"/>
                    </a:lnTo>
                    <a:lnTo>
                      <a:pt x="6843" y="2981"/>
                    </a:lnTo>
                    <a:lnTo>
                      <a:pt x="6849" y="2971"/>
                    </a:lnTo>
                    <a:lnTo>
                      <a:pt x="6859" y="2966"/>
                    </a:lnTo>
                    <a:lnTo>
                      <a:pt x="6866" y="2973"/>
                    </a:lnTo>
                    <a:lnTo>
                      <a:pt x="6878" y="2978"/>
                    </a:lnTo>
                    <a:lnTo>
                      <a:pt x="6886" y="2972"/>
                    </a:lnTo>
                    <a:lnTo>
                      <a:pt x="6892" y="2962"/>
                    </a:lnTo>
                    <a:lnTo>
                      <a:pt x="6905" y="2960"/>
                    </a:lnTo>
                    <a:lnTo>
                      <a:pt x="6907" y="2953"/>
                    </a:lnTo>
                    <a:lnTo>
                      <a:pt x="6919" y="2946"/>
                    </a:lnTo>
                    <a:lnTo>
                      <a:pt x="6935" y="2951"/>
                    </a:lnTo>
                    <a:lnTo>
                      <a:pt x="6942" y="2962"/>
                    </a:lnTo>
                    <a:lnTo>
                      <a:pt x="6951" y="2962"/>
                    </a:lnTo>
                    <a:lnTo>
                      <a:pt x="6963" y="2959"/>
                    </a:lnTo>
                    <a:lnTo>
                      <a:pt x="6967" y="2950"/>
                    </a:lnTo>
                    <a:lnTo>
                      <a:pt x="6981" y="2951"/>
                    </a:lnTo>
                    <a:lnTo>
                      <a:pt x="6988" y="2956"/>
                    </a:lnTo>
                    <a:lnTo>
                      <a:pt x="6991" y="2950"/>
                    </a:lnTo>
                    <a:lnTo>
                      <a:pt x="7001" y="2950"/>
                    </a:lnTo>
                    <a:lnTo>
                      <a:pt x="7002" y="2943"/>
                    </a:lnTo>
                    <a:lnTo>
                      <a:pt x="7000" y="2933"/>
                    </a:lnTo>
                    <a:lnTo>
                      <a:pt x="6993" y="2922"/>
                    </a:lnTo>
                    <a:lnTo>
                      <a:pt x="6972" y="2913"/>
                    </a:lnTo>
                    <a:lnTo>
                      <a:pt x="6951" y="2917"/>
                    </a:lnTo>
                    <a:lnTo>
                      <a:pt x="6952" y="2910"/>
                    </a:lnTo>
                    <a:lnTo>
                      <a:pt x="6958" y="2902"/>
                    </a:lnTo>
                    <a:lnTo>
                      <a:pt x="6950" y="2879"/>
                    </a:lnTo>
                    <a:lnTo>
                      <a:pt x="6953" y="2875"/>
                    </a:lnTo>
                    <a:lnTo>
                      <a:pt x="6959" y="2879"/>
                    </a:lnTo>
                    <a:lnTo>
                      <a:pt x="6962" y="2879"/>
                    </a:lnTo>
                    <a:lnTo>
                      <a:pt x="6975" y="2849"/>
                    </a:lnTo>
                    <a:lnTo>
                      <a:pt x="6983" y="2837"/>
                    </a:lnTo>
                    <a:lnTo>
                      <a:pt x="6986" y="2827"/>
                    </a:lnTo>
                    <a:lnTo>
                      <a:pt x="6999" y="2815"/>
                    </a:lnTo>
                    <a:lnTo>
                      <a:pt x="7011" y="2809"/>
                    </a:lnTo>
                    <a:lnTo>
                      <a:pt x="7047" y="2776"/>
                    </a:lnTo>
                    <a:lnTo>
                      <a:pt x="7047" y="2767"/>
                    </a:lnTo>
                    <a:lnTo>
                      <a:pt x="7051" y="2757"/>
                    </a:lnTo>
                    <a:lnTo>
                      <a:pt x="7074" y="2731"/>
                    </a:lnTo>
                    <a:lnTo>
                      <a:pt x="7083" y="2723"/>
                    </a:lnTo>
                    <a:lnTo>
                      <a:pt x="7088" y="2697"/>
                    </a:lnTo>
                    <a:lnTo>
                      <a:pt x="7099" y="2690"/>
                    </a:lnTo>
                    <a:lnTo>
                      <a:pt x="7118" y="2670"/>
                    </a:lnTo>
                    <a:lnTo>
                      <a:pt x="7128" y="2666"/>
                    </a:lnTo>
                    <a:lnTo>
                      <a:pt x="7137" y="2659"/>
                    </a:lnTo>
                    <a:lnTo>
                      <a:pt x="7165" y="2661"/>
                    </a:lnTo>
                    <a:lnTo>
                      <a:pt x="7205" y="2653"/>
                    </a:lnTo>
                    <a:lnTo>
                      <a:pt x="7211" y="2648"/>
                    </a:lnTo>
                    <a:lnTo>
                      <a:pt x="7215" y="2642"/>
                    </a:lnTo>
                    <a:lnTo>
                      <a:pt x="7221" y="2643"/>
                    </a:lnTo>
                    <a:lnTo>
                      <a:pt x="7235" y="2652"/>
                    </a:lnTo>
                    <a:lnTo>
                      <a:pt x="7241" y="2659"/>
                    </a:lnTo>
                    <a:lnTo>
                      <a:pt x="7244" y="2670"/>
                    </a:lnTo>
                    <a:lnTo>
                      <a:pt x="7260" y="2669"/>
                    </a:lnTo>
                    <a:lnTo>
                      <a:pt x="7270" y="2658"/>
                    </a:lnTo>
                    <a:lnTo>
                      <a:pt x="7290" y="2638"/>
                    </a:lnTo>
                    <a:lnTo>
                      <a:pt x="7281" y="2685"/>
                    </a:lnTo>
                    <a:lnTo>
                      <a:pt x="7273" y="2693"/>
                    </a:lnTo>
                    <a:lnTo>
                      <a:pt x="7269" y="2703"/>
                    </a:lnTo>
                    <a:lnTo>
                      <a:pt x="7263" y="2712"/>
                    </a:lnTo>
                    <a:lnTo>
                      <a:pt x="7263" y="2725"/>
                    </a:lnTo>
                    <a:lnTo>
                      <a:pt x="7269" y="2733"/>
                    </a:lnTo>
                    <a:lnTo>
                      <a:pt x="7268" y="2741"/>
                    </a:lnTo>
                    <a:lnTo>
                      <a:pt x="7263" y="2745"/>
                    </a:lnTo>
                    <a:lnTo>
                      <a:pt x="7260" y="2752"/>
                    </a:lnTo>
                    <a:lnTo>
                      <a:pt x="7265" y="2756"/>
                    </a:lnTo>
                    <a:lnTo>
                      <a:pt x="7280" y="2749"/>
                    </a:lnTo>
                    <a:lnTo>
                      <a:pt x="7292" y="2746"/>
                    </a:lnTo>
                    <a:lnTo>
                      <a:pt x="7281" y="2771"/>
                    </a:lnTo>
                    <a:lnTo>
                      <a:pt x="7278" y="2787"/>
                    </a:lnTo>
                    <a:lnTo>
                      <a:pt x="7279" y="2797"/>
                    </a:lnTo>
                    <a:lnTo>
                      <a:pt x="7286" y="2793"/>
                    </a:lnTo>
                    <a:lnTo>
                      <a:pt x="7300" y="2781"/>
                    </a:lnTo>
                    <a:lnTo>
                      <a:pt x="7309" y="2781"/>
                    </a:lnTo>
                    <a:lnTo>
                      <a:pt x="7345" y="2734"/>
                    </a:lnTo>
                    <a:lnTo>
                      <a:pt x="7355" y="2728"/>
                    </a:lnTo>
                    <a:lnTo>
                      <a:pt x="7367" y="2713"/>
                    </a:lnTo>
                    <a:lnTo>
                      <a:pt x="7378" y="2704"/>
                    </a:lnTo>
                    <a:lnTo>
                      <a:pt x="7399" y="2680"/>
                    </a:lnTo>
                    <a:lnTo>
                      <a:pt x="7414" y="2679"/>
                    </a:lnTo>
                    <a:lnTo>
                      <a:pt x="7420" y="2675"/>
                    </a:lnTo>
                    <a:lnTo>
                      <a:pt x="7422" y="2666"/>
                    </a:lnTo>
                    <a:lnTo>
                      <a:pt x="7430" y="2671"/>
                    </a:lnTo>
                    <a:lnTo>
                      <a:pt x="7429" y="2680"/>
                    </a:lnTo>
                    <a:lnTo>
                      <a:pt x="7431" y="2688"/>
                    </a:lnTo>
                    <a:lnTo>
                      <a:pt x="7438" y="2687"/>
                    </a:lnTo>
                    <a:lnTo>
                      <a:pt x="7447" y="2669"/>
                    </a:lnTo>
                    <a:lnTo>
                      <a:pt x="7437" y="2666"/>
                    </a:lnTo>
                    <a:lnTo>
                      <a:pt x="7434" y="2656"/>
                    </a:lnTo>
                    <a:lnTo>
                      <a:pt x="7437" y="2642"/>
                    </a:lnTo>
                    <a:lnTo>
                      <a:pt x="7438" y="2627"/>
                    </a:lnTo>
                    <a:lnTo>
                      <a:pt x="7438" y="2618"/>
                    </a:lnTo>
                    <a:lnTo>
                      <a:pt x="7448" y="2601"/>
                    </a:lnTo>
                    <a:lnTo>
                      <a:pt x="7448" y="2593"/>
                    </a:lnTo>
                    <a:lnTo>
                      <a:pt x="7452" y="2583"/>
                    </a:lnTo>
                    <a:lnTo>
                      <a:pt x="7467" y="2569"/>
                    </a:lnTo>
                    <a:lnTo>
                      <a:pt x="7511" y="2553"/>
                    </a:lnTo>
                    <a:lnTo>
                      <a:pt x="7526" y="2557"/>
                    </a:lnTo>
                    <a:lnTo>
                      <a:pt x="7542" y="2572"/>
                    </a:lnTo>
                    <a:lnTo>
                      <a:pt x="7535" y="2585"/>
                    </a:lnTo>
                    <a:lnTo>
                      <a:pt x="7524" y="2582"/>
                    </a:lnTo>
                    <a:lnTo>
                      <a:pt x="7506" y="2596"/>
                    </a:lnTo>
                    <a:lnTo>
                      <a:pt x="7496" y="2607"/>
                    </a:lnTo>
                    <a:lnTo>
                      <a:pt x="7494" y="2623"/>
                    </a:lnTo>
                    <a:lnTo>
                      <a:pt x="7490" y="2631"/>
                    </a:lnTo>
                    <a:lnTo>
                      <a:pt x="7489" y="2644"/>
                    </a:lnTo>
                    <a:lnTo>
                      <a:pt x="7489" y="2670"/>
                    </a:lnTo>
                    <a:lnTo>
                      <a:pt x="7478" y="2681"/>
                    </a:lnTo>
                    <a:lnTo>
                      <a:pt x="7477" y="2688"/>
                    </a:lnTo>
                    <a:lnTo>
                      <a:pt x="7478" y="2699"/>
                    </a:lnTo>
                    <a:lnTo>
                      <a:pt x="7480" y="2706"/>
                    </a:lnTo>
                    <a:lnTo>
                      <a:pt x="7479" y="2718"/>
                    </a:lnTo>
                    <a:lnTo>
                      <a:pt x="7472" y="2728"/>
                    </a:lnTo>
                    <a:lnTo>
                      <a:pt x="7465" y="2731"/>
                    </a:lnTo>
                    <a:lnTo>
                      <a:pt x="7464" y="2738"/>
                    </a:lnTo>
                    <a:lnTo>
                      <a:pt x="7463" y="2749"/>
                    </a:lnTo>
                    <a:lnTo>
                      <a:pt x="7472" y="2755"/>
                    </a:lnTo>
                    <a:lnTo>
                      <a:pt x="7472" y="2762"/>
                    </a:lnTo>
                    <a:lnTo>
                      <a:pt x="7462" y="2771"/>
                    </a:lnTo>
                    <a:lnTo>
                      <a:pt x="7451" y="2777"/>
                    </a:lnTo>
                    <a:lnTo>
                      <a:pt x="7440" y="2774"/>
                    </a:lnTo>
                    <a:lnTo>
                      <a:pt x="7427" y="2779"/>
                    </a:lnTo>
                    <a:lnTo>
                      <a:pt x="7415" y="2797"/>
                    </a:lnTo>
                    <a:lnTo>
                      <a:pt x="7402" y="2798"/>
                    </a:lnTo>
                    <a:lnTo>
                      <a:pt x="7376" y="2809"/>
                    </a:lnTo>
                    <a:lnTo>
                      <a:pt x="7372" y="2814"/>
                    </a:lnTo>
                    <a:lnTo>
                      <a:pt x="7372" y="2826"/>
                    </a:lnTo>
                    <a:lnTo>
                      <a:pt x="7367" y="2838"/>
                    </a:lnTo>
                    <a:lnTo>
                      <a:pt x="7356" y="2848"/>
                    </a:lnTo>
                    <a:lnTo>
                      <a:pt x="7343" y="2864"/>
                    </a:lnTo>
                    <a:lnTo>
                      <a:pt x="7318" y="2897"/>
                    </a:lnTo>
                    <a:lnTo>
                      <a:pt x="7293" y="2911"/>
                    </a:lnTo>
                    <a:lnTo>
                      <a:pt x="7286" y="2929"/>
                    </a:lnTo>
                    <a:lnTo>
                      <a:pt x="7276" y="2934"/>
                    </a:lnTo>
                    <a:lnTo>
                      <a:pt x="7258" y="2960"/>
                    </a:lnTo>
                    <a:lnTo>
                      <a:pt x="7255" y="2978"/>
                    </a:lnTo>
                    <a:lnTo>
                      <a:pt x="7236" y="3002"/>
                    </a:lnTo>
                    <a:lnTo>
                      <a:pt x="7225" y="3019"/>
                    </a:lnTo>
                    <a:lnTo>
                      <a:pt x="7210" y="3031"/>
                    </a:lnTo>
                    <a:lnTo>
                      <a:pt x="7195" y="3047"/>
                    </a:lnTo>
                    <a:lnTo>
                      <a:pt x="7182" y="3066"/>
                    </a:lnTo>
                    <a:lnTo>
                      <a:pt x="7162" y="3075"/>
                    </a:lnTo>
                    <a:lnTo>
                      <a:pt x="7144" y="3075"/>
                    </a:lnTo>
                    <a:lnTo>
                      <a:pt x="7137" y="3085"/>
                    </a:lnTo>
                    <a:lnTo>
                      <a:pt x="7128" y="3096"/>
                    </a:lnTo>
                    <a:lnTo>
                      <a:pt x="7108" y="3091"/>
                    </a:lnTo>
                    <a:lnTo>
                      <a:pt x="7098" y="3093"/>
                    </a:lnTo>
                    <a:lnTo>
                      <a:pt x="7103" y="3105"/>
                    </a:lnTo>
                    <a:lnTo>
                      <a:pt x="7106" y="3124"/>
                    </a:lnTo>
                    <a:lnTo>
                      <a:pt x="7093" y="3164"/>
                    </a:lnTo>
                    <a:lnTo>
                      <a:pt x="7077" y="3174"/>
                    </a:lnTo>
                    <a:lnTo>
                      <a:pt x="7065" y="3186"/>
                    </a:lnTo>
                    <a:lnTo>
                      <a:pt x="7051" y="3193"/>
                    </a:lnTo>
                    <a:lnTo>
                      <a:pt x="7045" y="3206"/>
                    </a:lnTo>
                    <a:lnTo>
                      <a:pt x="7040" y="3229"/>
                    </a:lnTo>
                    <a:lnTo>
                      <a:pt x="7028" y="3279"/>
                    </a:lnTo>
                    <a:lnTo>
                      <a:pt x="7027" y="3328"/>
                    </a:lnTo>
                    <a:lnTo>
                      <a:pt x="7028" y="3352"/>
                    </a:lnTo>
                    <a:lnTo>
                      <a:pt x="7031" y="3374"/>
                    </a:lnTo>
                    <a:lnTo>
                      <a:pt x="7032" y="3403"/>
                    </a:lnTo>
                    <a:lnTo>
                      <a:pt x="7036" y="3418"/>
                    </a:lnTo>
                    <a:lnTo>
                      <a:pt x="7040" y="3459"/>
                    </a:lnTo>
                    <a:lnTo>
                      <a:pt x="7042" y="3463"/>
                    </a:lnTo>
                    <a:lnTo>
                      <a:pt x="7044" y="3467"/>
                    </a:lnTo>
                    <a:lnTo>
                      <a:pt x="7051" y="3503"/>
                    </a:lnTo>
                    <a:lnTo>
                      <a:pt x="7056" y="3524"/>
                    </a:lnTo>
                    <a:lnTo>
                      <a:pt x="7058" y="3551"/>
                    </a:lnTo>
                    <a:lnTo>
                      <a:pt x="7061" y="3573"/>
                    </a:lnTo>
                    <a:lnTo>
                      <a:pt x="7066" y="3596"/>
                    </a:lnTo>
                    <a:lnTo>
                      <a:pt x="7075" y="3617"/>
                    </a:lnTo>
                    <a:lnTo>
                      <a:pt x="7081" y="3640"/>
                    </a:lnTo>
                    <a:lnTo>
                      <a:pt x="7081" y="3685"/>
                    </a:lnTo>
                    <a:lnTo>
                      <a:pt x="7082" y="3705"/>
                    </a:lnTo>
                    <a:lnTo>
                      <a:pt x="7092" y="3729"/>
                    </a:lnTo>
                    <a:lnTo>
                      <a:pt x="7094" y="3742"/>
                    </a:lnTo>
                    <a:lnTo>
                      <a:pt x="7108" y="3728"/>
                    </a:lnTo>
                    <a:lnTo>
                      <a:pt x="7120" y="3718"/>
                    </a:lnTo>
                    <a:lnTo>
                      <a:pt x="7131" y="3704"/>
                    </a:lnTo>
                    <a:lnTo>
                      <a:pt x="7139" y="3691"/>
                    </a:lnTo>
                    <a:lnTo>
                      <a:pt x="7150" y="3682"/>
                    </a:lnTo>
                    <a:lnTo>
                      <a:pt x="7172" y="3656"/>
                    </a:lnTo>
                    <a:lnTo>
                      <a:pt x="7184" y="3626"/>
                    </a:lnTo>
                    <a:lnTo>
                      <a:pt x="7185" y="3613"/>
                    </a:lnTo>
                    <a:lnTo>
                      <a:pt x="7184" y="3595"/>
                    </a:lnTo>
                    <a:lnTo>
                      <a:pt x="7188" y="3589"/>
                    </a:lnTo>
                    <a:lnTo>
                      <a:pt x="7192" y="3573"/>
                    </a:lnTo>
                    <a:lnTo>
                      <a:pt x="7187" y="3569"/>
                    </a:lnTo>
                    <a:lnTo>
                      <a:pt x="7192" y="3561"/>
                    </a:lnTo>
                    <a:lnTo>
                      <a:pt x="7198" y="3562"/>
                    </a:lnTo>
                    <a:lnTo>
                      <a:pt x="7203" y="3567"/>
                    </a:lnTo>
                    <a:lnTo>
                      <a:pt x="7212" y="3556"/>
                    </a:lnTo>
                    <a:lnTo>
                      <a:pt x="7228" y="3545"/>
                    </a:lnTo>
                    <a:lnTo>
                      <a:pt x="7252" y="3536"/>
                    </a:lnTo>
                    <a:lnTo>
                      <a:pt x="7269" y="3542"/>
                    </a:lnTo>
                    <a:lnTo>
                      <a:pt x="7268" y="3536"/>
                    </a:lnTo>
                    <a:lnTo>
                      <a:pt x="7264" y="3529"/>
                    </a:lnTo>
                    <a:lnTo>
                      <a:pt x="7262" y="3516"/>
                    </a:lnTo>
                    <a:lnTo>
                      <a:pt x="7262" y="3479"/>
                    </a:lnTo>
                    <a:lnTo>
                      <a:pt x="7263" y="3463"/>
                    </a:lnTo>
                    <a:lnTo>
                      <a:pt x="7273" y="3450"/>
                    </a:lnTo>
                    <a:lnTo>
                      <a:pt x="7301" y="3423"/>
                    </a:lnTo>
                    <a:lnTo>
                      <a:pt x="7319" y="3413"/>
                    </a:lnTo>
                    <a:lnTo>
                      <a:pt x="7335" y="3409"/>
                    </a:lnTo>
                    <a:lnTo>
                      <a:pt x="7341" y="3418"/>
                    </a:lnTo>
                    <a:lnTo>
                      <a:pt x="7354" y="3418"/>
                    </a:lnTo>
                    <a:lnTo>
                      <a:pt x="7366" y="3414"/>
                    </a:lnTo>
                    <a:lnTo>
                      <a:pt x="7382" y="3398"/>
                    </a:lnTo>
                    <a:lnTo>
                      <a:pt x="7384" y="3390"/>
                    </a:lnTo>
                    <a:lnTo>
                      <a:pt x="7365" y="3362"/>
                    </a:lnTo>
                    <a:lnTo>
                      <a:pt x="7360" y="3347"/>
                    </a:lnTo>
                    <a:lnTo>
                      <a:pt x="7357" y="3335"/>
                    </a:lnTo>
                    <a:lnTo>
                      <a:pt x="7359" y="3322"/>
                    </a:lnTo>
                    <a:lnTo>
                      <a:pt x="7362" y="3305"/>
                    </a:lnTo>
                    <a:lnTo>
                      <a:pt x="7368" y="3293"/>
                    </a:lnTo>
                    <a:lnTo>
                      <a:pt x="7372" y="3279"/>
                    </a:lnTo>
                    <a:lnTo>
                      <a:pt x="7381" y="3267"/>
                    </a:lnTo>
                    <a:lnTo>
                      <a:pt x="7397" y="3256"/>
                    </a:lnTo>
                    <a:lnTo>
                      <a:pt x="7394" y="3247"/>
                    </a:lnTo>
                    <a:lnTo>
                      <a:pt x="7391" y="3242"/>
                    </a:lnTo>
                    <a:lnTo>
                      <a:pt x="7389" y="3237"/>
                    </a:lnTo>
                    <a:lnTo>
                      <a:pt x="7405" y="3231"/>
                    </a:lnTo>
                    <a:lnTo>
                      <a:pt x="7422" y="3229"/>
                    </a:lnTo>
                    <a:lnTo>
                      <a:pt x="7429" y="3222"/>
                    </a:lnTo>
                    <a:lnTo>
                      <a:pt x="7431" y="3226"/>
                    </a:lnTo>
                    <a:lnTo>
                      <a:pt x="7424" y="3237"/>
                    </a:lnTo>
                    <a:lnTo>
                      <a:pt x="7416" y="3242"/>
                    </a:lnTo>
                    <a:lnTo>
                      <a:pt x="7413" y="3251"/>
                    </a:lnTo>
                    <a:lnTo>
                      <a:pt x="7422" y="3271"/>
                    </a:lnTo>
                    <a:lnTo>
                      <a:pt x="7431" y="3274"/>
                    </a:lnTo>
                    <a:lnTo>
                      <a:pt x="7435" y="3274"/>
                    </a:lnTo>
                    <a:lnTo>
                      <a:pt x="7445" y="3258"/>
                    </a:lnTo>
                    <a:lnTo>
                      <a:pt x="7447" y="3247"/>
                    </a:lnTo>
                    <a:lnTo>
                      <a:pt x="7442" y="3212"/>
                    </a:lnTo>
                    <a:lnTo>
                      <a:pt x="7437" y="3203"/>
                    </a:lnTo>
                    <a:lnTo>
                      <a:pt x="7421" y="3206"/>
                    </a:lnTo>
                    <a:lnTo>
                      <a:pt x="7419" y="3202"/>
                    </a:lnTo>
                    <a:lnTo>
                      <a:pt x="7419" y="3180"/>
                    </a:lnTo>
                    <a:lnTo>
                      <a:pt x="7416" y="3159"/>
                    </a:lnTo>
                    <a:lnTo>
                      <a:pt x="7418" y="3147"/>
                    </a:lnTo>
                    <a:lnTo>
                      <a:pt x="7421" y="3137"/>
                    </a:lnTo>
                    <a:lnTo>
                      <a:pt x="7434" y="3126"/>
                    </a:lnTo>
                    <a:lnTo>
                      <a:pt x="7445" y="3106"/>
                    </a:lnTo>
                    <a:lnTo>
                      <a:pt x="7443" y="3097"/>
                    </a:lnTo>
                    <a:lnTo>
                      <a:pt x="7413" y="3079"/>
                    </a:lnTo>
                    <a:lnTo>
                      <a:pt x="7400" y="3083"/>
                    </a:lnTo>
                    <a:lnTo>
                      <a:pt x="7397" y="3096"/>
                    </a:lnTo>
                    <a:lnTo>
                      <a:pt x="7394" y="3100"/>
                    </a:lnTo>
                    <a:lnTo>
                      <a:pt x="7387" y="3097"/>
                    </a:lnTo>
                    <a:lnTo>
                      <a:pt x="7381" y="3093"/>
                    </a:lnTo>
                    <a:lnTo>
                      <a:pt x="7377" y="3081"/>
                    </a:lnTo>
                    <a:lnTo>
                      <a:pt x="7377" y="3063"/>
                    </a:lnTo>
                    <a:lnTo>
                      <a:pt x="7381" y="3051"/>
                    </a:lnTo>
                    <a:lnTo>
                      <a:pt x="7386" y="3032"/>
                    </a:lnTo>
                    <a:lnTo>
                      <a:pt x="7393" y="3019"/>
                    </a:lnTo>
                    <a:lnTo>
                      <a:pt x="7407" y="2999"/>
                    </a:lnTo>
                    <a:lnTo>
                      <a:pt x="7420" y="2983"/>
                    </a:lnTo>
                    <a:lnTo>
                      <a:pt x="7427" y="2970"/>
                    </a:lnTo>
                    <a:lnTo>
                      <a:pt x="7426" y="2960"/>
                    </a:lnTo>
                    <a:lnTo>
                      <a:pt x="7430" y="2954"/>
                    </a:lnTo>
                    <a:lnTo>
                      <a:pt x="7440" y="2957"/>
                    </a:lnTo>
                    <a:lnTo>
                      <a:pt x="7437" y="2950"/>
                    </a:lnTo>
                    <a:lnTo>
                      <a:pt x="7437" y="2943"/>
                    </a:lnTo>
                    <a:lnTo>
                      <a:pt x="7446" y="2938"/>
                    </a:lnTo>
                    <a:lnTo>
                      <a:pt x="7450" y="2932"/>
                    </a:lnTo>
                    <a:lnTo>
                      <a:pt x="7446" y="2918"/>
                    </a:lnTo>
                    <a:lnTo>
                      <a:pt x="7447" y="2905"/>
                    </a:lnTo>
                    <a:lnTo>
                      <a:pt x="7454" y="2892"/>
                    </a:lnTo>
                    <a:lnTo>
                      <a:pt x="7456" y="2881"/>
                    </a:lnTo>
                    <a:lnTo>
                      <a:pt x="7462" y="2875"/>
                    </a:lnTo>
                    <a:lnTo>
                      <a:pt x="7472" y="2871"/>
                    </a:lnTo>
                    <a:lnTo>
                      <a:pt x="7485" y="2862"/>
                    </a:lnTo>
                    <a:lnTo>
                      <a:pt x="7492" y="2867"/>
                    </a:lnTo>
                    <a:lnTo>
                      <a:pt x="7496" y="2876"/>
                    </a:lnTo>
                    <a:lnTo>
                      <a:pt x="7505" y="2864"/>
                    </a:lnTo>
                    <a:lnTo>
                      <a:pt x="7517" y="2855"/>
                    </a:lnTo>
                    <a:lnTo>
                      <a:pt x="7527" y="2865"/>
                    </a:lnTo>
                    <a:lnTo>
                      <a:pt x="7532" y="2879"/>
                    </a:lnTo>
                    <a:lnTo>
                      <a:pt x="7542" y="2881"/>
                    </a:lnTo>
                    <a:lnTo>
                      <a:pt x="7547" y="2864"/>
                    </a:lnTo>
                    <a:lnTo>
                      <a:pt x="7547" y="2852"/>
                    </a:lnTo>
                    <a:lnTo>
                      <a:pt x="7556" y="2840"/>
                    </a:lnTo>
                    <a:lnTo>
                      <a:pt x="7563" y="2836"/>
                    </a:lnTo>
                    <a:lnTo>
                      <a:pt x="7581" y="2830"/>
                    </a:lnTo>
                    <a:lnTo>
                      <a:pt x="7588" y="2824"/>
                    </a:lnTo>
                    <a:lnTo>
                      <a:pt x="7598" y="2809"/>
                    </a:lnTo>
                    <a:lnTo>
                      <a:pt x="7604" y="2803"/>
                    </a:lnTo>
                    <a:lnTo>
                      <a:pt x="7609" y="2806"/>
                    </a:lnTo>
                    <a:lnTo>
                      <a:pt x="7612" y="2814"/>
                    </a:lnTo>
                    <a:lnTo>
                      <a:pt x="7607" y="2821"/>
                    </a:lnTo>
                    <a:lnTo>
                      <a:pt x="7610" y="2841"/>
                    </a:lnTo>
                    <a:lnTo>
                      <a:pt x="7606" y="2855"/>
                    </a:lnTo>
                    <a:lnTo>
                      <a:pt x="7606" y="2864"/>
                    </a:lnTo>
                    <a:lnTo>
                      <a:pt x="7604" y="2870"/>
                    </a:lnTo>
                    <a:lnTo>
                      <a:pt x="7602" y="2875"/>
                    </a:lnTo>
                    <a:lnTo>
                      <a:pt x="7602" y="2880"/>
                    </a:lnTo>
                    <a:lnTo>
                      <a:pt x="7606" y="2880"/>
                    </a:lnTo>
                    <a:lnTo>
                      <a:pt x="7618" y="2863"/>
                    </a:lnTo>
                    <a:lnTo>
                      <a:pt x="7647" y="2835"/>
                    </a:lnTo>
                    <a:lnTo>
                      <a:pt x="7649" y="2828"/>
                    </a:lnTo>
                    <a:lnTo>
                      <a:pt x="7647" y="2819"/>
                    </a:lnTo>
                    <a:lnTo>
                      <a:pt x="7650" y="2815"/>
                    </a:lnTo>
                    <a:lnTo>
                      <a:pt x="7658" y="2822"/>
                    </a:lnTo>
                    <a:lnTo>
                      <a:pt x="7667" y="2814"/>
                    </a:lnTo>
                    <a:lnTo>
                      <a:pt x="7678" y="2812"/>
                    </a:lnTo>
                    <a:lnTo>
                      <a:pt x="7694" y="2800"/>
                    </a:lnTo>
                    <a:lnTo>
                      <a:pt x="7706" y="2799"/>
                    </a:lnTo>
                    <a:lnTo>
                      <a:pt x="7714" y="2790"/>
                    </a:lnTo>
                    <a:lnTo>
                      <a:pt x="7720" y="2795"/>
                    </a:lnTo>
                    <a:lnTo>
                      <a:pt x="7726" y="2794"/>
                    </a:lnTo>
                    <a:lnTo>
                      <a:pt x="7755" y="2795"/>
                    </a:lnTo>
                    <a:lnTo>
                      <a:pt x="7770" y="2799"/>
                    </a:lnTo>
                    <a:lnTo>
                      <a:pt x="7781" y="2804"/>
                    </a:lnTo>
                    <a:lnTo>
                      <a:pt x="7795" y="2815"/>
                    </a:lnTo>
                    <a:lnTo>
                      <a:pt x="7800" y="2827"/>
                    </a:lnTo>
                    <a:lnTo>
                      <a:pt x="7819" y="2857"/>
                    </a:lnTo>
                    <a:lnTo>
                      <a:pt x="7820" y="2863"/>
                    </a:lnTo>
                    <a:lnTo>
                      <a:pt x="7833" y="2865"/>
                    </a:lnTo>
                    <a:lnTo>
                      <a:pt x="7836" y="2863"/>
                    </a:lnTo>
                    <a:lnTo>
                      <a:pt x="7836" y="2846"/>
                    </a:lnTo>
                    <a:lnTo>
                      <a:pt x="7848" y="2820"/>
                    </a:lnTo>
                    <a:lnTo>
                      <a:pt x="7848" y="2814"/>
                    </a:lnTo>
                    <a:lnTo>
                      <a:pt x="7845" y="2811"/>
                    </a:lnTo>
                    <a:lnTo>
                      <a:pt x="7852" y="2809"/>
                    </a:lnTo>
                    <a:lnTo>
                      <a:pt x="7865" y="2800"/>
                    </a:lnTo>
                    <a:lnTo>
                      <a:pt x="7871" y="2799"/>
                    </a:lnTo>
                    <a:lnTo>
                      <a:pt x="7875" y="2792"/>
                    </a:lnTo>
                    <a:lnTo>
                      <a:pt x="7879" y="2795"/>
                    </a:lnTo>
                    <a:lnTo>
                      <a:pt x="7886" y="2795"/>
                    </a:lnTo>
                    <a:lnTo>
                      <a:pt x="7899" y="2778"/>
                    </a:lnTo>
                    <a:lnTo>
                      <a:pt x="7903" y="2777"/>
                    </a:lnTo>
                    <a:lnTo>
                      <a:pt x="7903" y="2772"/>
                    </a:lnTo>
                    <a:lnTo>
                      <a:pt x="7913" y="2765"/>
                    </a:lnTo>
                    <a:lnTo>
                      <a:pt x="7921" y="2763"/>
                    </a:lnTo>
                    <a:lnTo>
                      <a:pt x="7925" y="2760"/>
                    </a:lnTo>
                    <a:lnTo>
                      <a:pt x="7931" y="2758"/>
                    </a:lnTo>
                    <a:lnTo>
                      <a:pt x="7932" y="2754"/>
                    </a:lnTo>
                    <a:lnTo>
                      <a:pt x="7931" y="2749"/>
                    </a:lnTo>
                    <a:lnTo>
                      <a:pt x="7926" y="2744"/>
                    </a:lnTo>
                    <a:lnTo>
                      <a:pt x="7927" y="2739"/>
                    </a:lnTo>
                    <a:lnTo>
                      <a:pt x="7936" y="2746"/>
                    </a:lnTo>
                    <a:lnTo>
                      <a:pt x="7941" y="2749"/>
                    </a:lnTo>
                    <a:lnTo>
                      <a:pt x="7946" y="2745"/>
                    </a:lnTo>
                    <a:lnTo>
                      <a:pt x="7948" y="2733"/>
                    </a:lnTo>
                    <a:lnTo>
                      <a:pt x="7946" y="2727"/>
                    </a:lnTo>
                    <a:lnTo>
                      <a:pt x="7957" y="2727"/>
                    </a:lnTo>
                    <a:lnTo>
                      <a:pt x="7968" y="2719"/>
                    </a:lnTo>
                    <a:lnTo>
                      <a:pt x="7970" y="2719"/>
                    </a:lnTo>
                    <a:lnTo>
                      <a:pt x="7973" y="2714"/>
                    </a:lnTo>
                    <a:lnTo>
                      <a:pt x="7968" y="2703"/>
                    </a:lnTo>
                    <a:lnTo>
                      <a:pt x="7972" y="2701"/>
                    </a:lnTo>
                    <a:lnTo>
                      <a:pt x="7978" y="2706"/>
                    </a:lnTo>
                    <a:lnTo>
                      <a:pt x="7981" y="2706"/>
                    </a:lnTo>
                    <a:lnTo>
                      <a:pt x="7988" y="2702"/>
                    </a:lnTo>
                    <a:lnTo>
                      <a:pt x="7992" y="2696"/>
                    </a:lnTo>
                    <a:lnTo>
                      <a:pt x="7996" y="2688"/>
                    </a:lnTo>
                    <a:lnTo>
                      <a:pt x="8000" y="2688"/>
                    </a:lnTo>
                    <a:lnTo>
                      <a:pt x="8002" y="2684"/>
                    </a:lnTo>
                    <a:lnTo>
                      <a:pt x="8004" y="2671"/>
                    </a:lnTo>
                    <a:lnTo>
                      <a:pt x="8006" y="2664"/>
                    </a:lnTo>
                    <a:lnTo>
                      <a:pt x="8012" y="2665"/>
                    </a:lnTo>
                    <a:lnTo>
                      <a:pt x="8017" y="2674"/>
                    </a:lnTo>
                    <a:lnTo>
                      <a:pt x="8022" y="2675"/>
                    </a:lnTo>
                    <a:lnTo>
                      <a:pt x="8027" y="2672"/>
                    </a:lnTo>
                    <a:lnTo>
                      <a:pt x="8040" y="2660"/>
                    </a:lnTo>
                    <a:lnTo>
                      <a:pt x="8067" y="2652"/>
                    </a:lnTo>
                    <a:lnTo>
                      <a:pt x="8075" y="2644"/>
                    </a:lnTo>
                    <a:lnTo>
                      <a:pt x="8090" y="2637"/>
                    </a:lnTo>
                    <a:lnTo>
                      <a:pt x="8093" y="2629"/>
                    </a:lnTo>
                    <a:lnTo>
                      <a:pt x="8094" y="2623"/>
                    </a:lnTo>
                    <a:lnTo>
                      <a:pt x="8094" y="2616"/>
                    </a:lnTo>
                    <a:lnTo>
                      <a:pt x="8103" y="2614"/>
                    </a:lnTo>
                    <a:lnTo>
                      <a:pt x="8102" y="2618"/>
                    </a:lnTo>
                    <a:lnTo>
                      <a:pt x="8099" y="2625"/>
                    </a:lnTo>
                    <a:lnTo>
                      <a:pt x="8103" y="2625"/>
                    </a:lnTo>
                    <a:lnTo>
                      <a:pt x="8126" y="2612"/>
                    </a:lnTo>
                    <a:lnTo>
                      <a:pt x="8133" y="2612"/>
                    </a:lnTo>
                    <a:lnTo>
                      <a:pt x="8146" y="2605"/>
                    </a:lnTo>
                    <a:lnTo>
                      <a:pt x="8182" y="2579"/>
                    </a:lnTo>
                    <a:lnTo>
                      <a:pt x="8209" y="2569"/>
                    </a:lnTo>
                    <a:lnTo>
                      <a:pt x="8212" y="2566"/>
                    </a:lnTo>
                    <a:lnTo>
                      <a:pt x="8210" y="2563"/>
                    </a:lnTo>
                    <a:lnTo>
                      <a:pt x="8205" y="2559"/>
                    </a:lnTo>
                    <a:lnTo>
                      <a:pt x="8199" y="2543"/>
                    </a:lnTo>
                    <a:lnTo>
                      <a:pt x="8196" y="2534"/>
                    </a:lnTo>
                    <a:lnTo>
                      <a:pt x="8200" y="2530"/>
                    </a:lnTo>
                    <a:lnTo>
                      <a:pt x="8204" y="2536"/>
                    </a:lnTo>
                    <a:lnTo>
                      <a:pt x="8209" y="2548"/>
                    </a:lnTo>
                    <a:lnTo>
                      <a:pt x="8215" y="2557"/>
                    </a:lnTo>
                    <a:lnTo>
                      <a:pt x="8219" y="2557"/>
                    </a:lnTo>
                    <a:lnTo>
                      <a:pt x="8219" y="2563"/>
                    </a:lnTo>
                    <a:lnTo>
                      <a:pt x="8221" y="2566"/>
                    </a:lnTo>
                    <a:lnTo>
                      <a:pt x="8232" y="2567"/>
                    </a:lnTo>
                    <a:lnTo>
                      <a:pt x="8231" y="2559"/>
                    </a:lnTo>
                    <a:lnTo>
                      <a:pt x="8227" y="2553"/>
                    </a:lnTo>
                    <a:lnTo>
                      <a:pt x="8233" y="2553"/>
                    </a:lnTo>
                    <a:lnTo>
                      <a:pt x="8237" y="2561"/>
                    </a:lnTo>
                    <a:lnTo>
                      <a:pt x="8243" y="2568"/>
                    </a:lnTo>
                    <a:lnTo>
                      <a:pt x="8253" y="2568"/>
                    </a:lnTo>
                    <a:lnTo>
                      <a:pt x="8266" y="2573"/>
                    </a:lnTo>
                    <a:lnTo>
                      <a:pt x="8275" y="2582"/>
                    </a:lnTo>
                    <a:lnTo>
                      <a:pt x="8290" y="2591"/>
                    </a:lnTo>
                    <a:lnTo>
                      <a:pt x="8306" y="2596"/>
                    </a:lnTo>
                    <a:lnTo>
                      <a:pt x="8309" y="2594"/>
                    </a:lnTo>
                    <a:lnTo>
                      <a:pt x="8313" y="2582"/>
                    </a:lnTo>
                    <a:lnTo>
                      <a:pt x="8320" y="2580"/>
                    </a:lnTo>
                    <a:lnTo>
                      <a:pt x="8334" y="2558"/>
                    </a:lnTo>
                    <a:lnTo>
                      <a:pt x="8338" y="2545"/>
                    </a:lnTo>
                    <a:lnTo>
                      <a:pt x="8334" y="2535"/>
                    </a:lnTo>
                    <a:lnTo>
                      <a:pt x="8324" y="2526"/>
                    </a:lnTo>
                    <a:lnTo>
                      <a:pt x="8311" y="2521"/>
                    </a:lnTo>
                    <a:lnTo>
                      <a:pt x="8308" y="2518"/>
                    </a:lnTo>
                    <a:lnTo>
                      <a:pt x="8307" y="2512"/>
                    </a:lnTo>
                    <a:lnTo>
                      <a:pt x="8309" y="2512"/>
                    </a:lnTo>
                    <a:lnTo>
                      <a:pt x="8316" y="2509"/>
                    </a:lnTo>
                    <a:lnTo>
                      <a:pt x="8327" y="2510"/>
                    </a:lnTo>
                    <a:lnTo>
                      <a:pt x="8332" y="2507"/>
                    </a:lnTo>
                    <a:lnTo>
                      <a:pt x="8324" y="2491"/>
                    </a:lnTo>
                    <a:lnTo>
                      <a:pt x="8317" y="2491"/>
                    </a:lnTo>
                    <a:lnTo>
                      <a:pt x="8308" y="2478"/>
                    </a:lnTo>
                    <a:lnTo>
                      <a:pt x="8301" y="2464"/>
                    </a:lnTo>
                    <a:lnTo>
                      <a:pt x="8297" y="2443"/>
                    </a:lnTo>
                    <a:lnTo>
                      <a:pt x="8295" y="2435"/>
                    </a:lnTo>
                    <a:lnTo>
                      <a:pt x="8291" y="2396"/>
                    </a:lnTo>
                    <a:lnTo>
                      <a:pt x="8280" y="2402"/>
                    </a:lnTo>
                    <a:lnTo>
                      <a:pt x="8271" y="2390"/>
                    </a:lnTo>
                    <a:lnTo>
                      <a:pt x="8270" y="2384"/>
                    </a:lnTo>
                    <a:lnTo>
                      <a:pt x="8280" y="2381"/>
                    </a:lnTo>
                    <a:lnTo>
                      <a:pt x="8284" y="2384"/>
                    </a:lnTo>
                    <a:lnTo>
                      <a:pt x="8280" y="2369"/>
                    </a:lnTo>
                    <a:lnTo>
                      <a:pt x="8273" y="2347"/>
                    </a:lnTo>
                    <a:lnTo>
                      <a:pt x="8266" y="2359"/>
                    </a:lnTo>
                    <a:lnTo>
                      <a:pt x="8260" y="2363"/>
                    </a:lnTo>
                    <a:lnTo>
                      <a:pt x="8249" y="2358"/>
                    </a:lnTo>
                    <a:lnTo>
                      <a:pt x="8242" y="2349"/>
                    </a:lnTo>
                    <a:lnTo>
                      <a:pt x="8231" y="2346"/>
                    </a:lnTo>
                    <a:lnTo>
                      <a:pt x="8222" y="2335"/>
                    </a:lnTo>
                    <a:lnTo>
                      <a:pt x="8221" y="2321"/>
                    </a:lnTo>
                    <a:lnTo>
                      <a:pt x="8221" y="2311"/>
                    </a:lnTo>
                    <a:lnTo>
                      <a:pt x="8222" y="2300"/>
                    </a:lnTo>
                    <a:lnTo>
                      <a:pt x="8230" y="2292"/>
                    </a:lnTo>
                    <a:lnTo>
                      <a:pt x="8239" y="2300"/>
                    </a:lnTo>
                    <a:lnTo>
                      <a:pt x="8258" y="2305"/>
                    </a:lnTo>
                    <a:lnTo>
                      <a:pt x="8268" y="2298"/>
                    </a:lnTo>
                    <a:lnTo>
                      <a:pt x="8266" y="2302"/>
                    </a:lnTo>
                    <a:lnTo>
                      <a:pt x="8271" y="2309"/>
                    </a:lnTo>
                    <a:lnTo>
                      <a:pt x="8289" y="2305"/>
                    </a:lnTo>
                    <a:lnTo>
                      <a:pt x="8285" y="2314"/>
                    </a:lnTo>
                    <a:lnTo>
                      <a:pt x="8286" y="2319"/>
                    </a:lnTo>
                    <a:lnTo>
                      <a:pt x="8298" y="2310"/>
                    </a:lnTo>
                    <a:lnTo>
                      <a:pt x="8306" y="2299"/>
                    </a:lnTo>
                    <a:lnTo>
                      <a:pt x="8320" y="2292"/>
                    </a:lnTo>
                    <a:lnTo>
                      <a:pt x="8335" y="2288"/>
                    </a:lnTo>
                    <a:lnTo>
                      <a:pt x="8355" y="2263"/>
                    </a:lnTo>
                    <a:lnTo>
                      <a:pt x="8363" y="2256"/>
                    </a:lnTo>
                    <a:lnTo>
                      <a:pt x="8363" y="2254"/>
                    </a:lnTo>
                    <a:lnTo>
                      <a:pt x="8377" y="2243"/>
                    </a:lnTo>
                    <a:lnTo>
                      <a:pt x="8393" y="2219"/>
                    </a:lnTo>
                    <a:lnTo>
                      <a:pt x="8395" y="2204"/>
                    </a:lnTo>
                    <a:lnTo>
                      <a:pt x="8404" y="2193"/>
                    </a:lnTo>
                    <a:lnTo>
                      <a:pt x="8403" y="2179"/>
                    </a:lnTo>
                    <a:lnTo>
                      <a:pt x="8390" y="2170"/>
                    </a:lnTo>
                    <a:lnTo>
                      <a:pt x="8373" y="2149"/>
                    </a:lnTo>
                    <a:lnTo>
                      <a:pt x="8372" y="2130"/>
                    </a:lnTo>
                    <a:lnTo>
                      <a:pt x="8370" y="2115"/>
                    </a:lnTo>
                    <a:lnTo>
                      <a:pt x="8378" y="2115"/>
                    </a:lnTo>
                    <a:lnTo>
                      <a:pt x="8384" y="2111"/>
                    </a:lnTo>
                    <a:lnTo>
                      <a:pt x="8389" y="2119"/>
                    </a:lnTo>
                    <a:lnTo>
                      <a:pt x="8402" y="2112"/>
                    </a:lnTo>
                    <a:lnTo>
                      <a:pt x="8400" y="2088"/>
                    </a:lnTo>
                    <a:lnTo>
                      <a:pt x="8408" y="2095"/>
                    </a:lnTo>
                    <a:lnTo>
                      <a:pt x="8410" y="2085"/>
                    </a:lnTo>
                    <a:lnTo>
                      <a:pt x="8413" y="2096"/>
                    </a:lnTo>
                    <a:lnTo>
                      <a:pt x="8424" y="2110"/>
                    </a:lnTo>
                    <a:lnTo>
                      <a:pt x="8431" y="2107"/>
                    </a:lnTo>
                    <a:lnTo>
                      <a:pt x="8437" y="2095"/>
                    </a:lnTo>
                    <a:lnTo>
                      <a:pt x="8440" y="2085"/>
                    </a:lnTo>
                    <a:lnTo>
                      <a:pt x="8446" y="2084"/>
                    </a:lnTo>
                    <a:lnTo>
                      <a:pt x="8447" y="2087"/>
                    </a:lnTo>
                    <a:lnTo>
                      <a:pt x="8443" y="2106"/>
                    </a:lnTo>
                    <a:lnTo>
                      <a:pt x="8445" y="2120"/>
                    </a:lnTo>
                    <a:lnTo>
                      <a:pt x="8436" y="2126"/>
                    </a:lnTo>
                    <a:lnTo>
                      <a:pt x="8430" y="2126"/>
                    </a:lnTo>
                    <a:lnTo>
                      <a:pt x="8422" y="2123"/>
                    </a:lnTo>
                    <a:lnTo>
                      <a:pt x="8427" y="2137"/>
                    </a:lnTo>
                    <a:lnTo>
                      <a:pt x="8432" y="2147"/>
                    </a:lnTo>
                    <a:lnTo>
                      <a:pt x="8437" y="2158"/>
                    </a:lnTo>
                    <a:lnTo>
                      <a:pt x="8443" y="2159"/>
                    </a:lnTo>
                    <a:lnTo>
                      <a:pt x="8448" y="2173"/>
                    </a:lnTo>
                    <a:lnTo>
                      <a:pt x="8448" y="2190"/>
                    </a:lnTo>
                    <a:lnTo>
                      <a:pt x="8459" y="2195"/>
                    </a:lnTo>
                    <a:lnTo>
                      <a:pt x="8473" y="2195"/>
                    </a:lnTo>
                    <a:lnTo>
                      <a:pt x="8491" y="2200"/>
                    </a:lnTo>
                    <a:lnTo>
                      <a:pt x="8511" y="2193"/>
                    </a:lnTo>
                    <a:lnTo>
                      <a:pt x="8516" y="2185"/>
                    </a:lnTo>
                    <a:lnTo>
                      <a:pt x="8526" y="2184"/>
                    </a:lnTo>
                    <a:lnTo>
                      <a:pt x="8546" y="2187"/>
                    </a:lnTo>
                    <a:lnTo>
                      <a:pt x="8556" y="2185"/>
                    </a:lnTo>
                    <a:lnTo>
                      <a:pt x="8564" y="2192"/>
                    </a:lnTo>
                    <a:lnTo>
                      <a:pt x="8569" y="2200"/>
                    </a:lnTo>
                    <a:lnTo>
                      <a:pt x="8578" y="2200"/>
                    </a:lnTo>
                    <a:lnTo>
                      <a:pt x="8589" y="2204"/>
                    </a:lnTo>
                    <a:lnTo>
                      <a:pt x="8588" y="2222"/>
                    </a:lnTo>
                    <a:lnTo>
                      <a:pt x="8593" y="2233"/>
                    </a:lnTo>
                    <a:lnTo>
                      <a:pt x="8593" y="2247"/>
                    </a:lnTo>
                    <a:lnTo>
                      <a:pt x="8591" y="2259"/>
                    </a:lnTo>
                    <a:lnTo>
                      <a:pt x="8613" y="2278"/>
                    </a:lnTo>
                    <a:lnTo>
                      <a:pt x="8618" y="2286"/>
                    </a:lnTo>
                    <a:lnTo>
                      <a:pt x="8619" y="2293"/>
                    </a:lnTo>
                    <a:lnTo>
                      <a:pt x="8630" y="2294"/>
                    </a:lnTo>
                    <a:lnTo>
                      <a:pt x="8640" y="2299"/>
                    </a:lnTo>
                    <a:lnTo>
                      <a:pt x="8645" y="2298"/>
                    </a:lnTo>
                    <a:lnTo>
                      <a:pt x="8637" y="2292"/>
                    </a:lnTo>
                    <a:lnTo>
                      <a:pt x="8644" y="2281"/>
                    </a:lnTo>
                    <a:lnTo>
                      <a:pt x="8646" y="2287"/>
                    </a:lnTo>
                    <a:lnTo>
                      <a:pt x="8656" y="2288"/>
                    </a:lnTo>
                    <a:lnTo>
                      <a:pt x="8656" y="2272"/>
                    </a:lnTo>
                    <a:lnTo>
                      <a:pt x="8660" y="2266"/>
                    </a:lnTo>
                    <a:lnTo>
                      <a:pt x="8661" y="2270"/>
                    </a:lnTo>
                    <a:lnTo>
                      <a:pt x="8660" y="2286"/>
                    </a:lnTo>
                    <a:lnTo>
                      <a:pt x="8652" y="2295"/>
                    </a:lnTo>
                    <a:lnTo>
                      <a:pt x="8668" y="2309"/>
                    </a:lnTo>
                    <a:lnTo>
                      <a:pt x="8678" y="2309"/>
                    </a:lnTo>
                    <a:lnTo>
                      <a:pt x="8684" y="2313"/>
                    </a:lnTo>
                    <a:lnTo>
                      <a:pt x="8682" y="2319"/>
                    </a:lnTo>
                    <a:lnTo>
                      <a:pt x="8693" y="2329"/>
                    </a:lnTo>
                    <a:lnTo>
                      <a:pt x="8693" y="2340"/>
                    </a:lnTo>
                    <a:lnTo>
                      <a:pt x="8705" y="2340"/>
                    </a:lnTo>
                    <a:lnTo>
                      <a:pt x="8709" y="2330"/>
                    </a:lnTo>
                    <a:lnTo>
                      <a:pt x="8707" y="2345"/>
                    </a:lnTo>
                    <a:lnTo>
                      <a:pt x="8718" y="2348"/>
                    </a:lnTo>
                    <a:lnTo>
                      <a:pt x="8727" y="2343"/>
                    </a:lnTo>
                    <a:lnTo>
                      <a:pt x="8731" y="2331"/>
                    </a:lnTo>
                    <a:lnTo>
                      <a:pt x="8732" y="2317"/>
                    </a:lnTo>
                    <a:lnTo>
                      <a:pt x="8737" y="2324"/>
                    </a:lnTo>
                    <a:lnTo>
                      <a:pt x="8736" y="2332"/>
                    </a:lnTo>
                    <a:lnTo>
                      <a:pt x="8728" y="2351"/>
                    </a:lnTo>
                    <a:lnTo>
                      <a:pt x="8736" y="2358"/>
                    </a:lnTo>
                    <a:lnTo>
                      <a:pt x="8744" y="2360"/>
                    </a:lnTo>
                    <a:lnTo>
                      <a:pt x="8749" y="2359"/>
                    </a:lnTo>
                    <a:lnTo>
                      <a:pt x="8757" y="2352"/>
                    </a:lnTo>
                    <a:lnTo>
                      <a:pt x="8757" y="2335"/>
                    </a:lnTo>
                    <a:lnTo>
                      <a:pt x="8747" y="2333"/>
                    </a:lnTo>
                    <a:lnTo>
                      <a:pt x="8746" y="2329"/>
                    </a:lnTo>
                    <a:lnTo>
                      <a:pt x="8755" y="2326"/>
                    </a:lnTo>
                    <a:lnTo>
                      <a:pt x="8764" y="2331"/>
                    </a:lnTo>
                    <a:lnTo>
                      <a:pt x="8773" y="2341"/>
                    </a:lnTo>
                    <a:lnTo>
                      <a:pt x="8785" y="2337"/>
                    </a:lnTo>
                    <a:lnTo>
                      <a:pt x="8776" y="2319"/>
                    </a:lnTo>
                    <a:lnTo>
                      <a:pt x="8776" y="2315"/>
                    </a:lnTo>
                    <a:lnTo>
                      <a:pt x="8770" y="2309"/>
                    </a:lnTo>
                    <a:lnTo>
                      <a:pt x="8758" y="2311"/>
                    </a:lnTo>
                    <a:lnTo>
                      <a:pt x="8758" y="2309"/>
                    </a:lnTo>
                    <a:lnTo>
                      <a:pt x="8752" y="2305"/>
                    </a:lnTo>
                    <a:lnTo>
                      <a:pt x="8750" y="2300"/>
                    </a:lnTo>
                    <a:lnTo>
                      <a:pt x="8761" y="2299"/>
                    </a:lnTo>
                    <a:lnTo>
                      <a:pt x="8764" y="2293"/>
                    </a:lnTo>
                    <a:lnTo>
                      <a:pt x="8758" y="2287"/>
                    </a:lnTo>
                    <a:lnTo>
                      <a:pt x="8744" y="2290"/>
                    </a:lnTo>
                    <a:lnTo>
                      <a:pt x="8753" y="2283"/>
                    </a:lnTo>
                    <a:lnTo>
                      <a:pt x="8765" y="2283"/>
                    </a:lnTo>
                    <a:lnTo>
                      <a:pt x="8770" y="2278"/>
                    </a:lnTo>
                    <a:lnTo>
                      <a:pt x="8769" y="2270"/>
                    </a:lnTo>
                    <a:lnTo>
                      <a:pt x="8779" y="2276"/>
                    </a:lnTo>
                    <a:lnTo>
                      <a:pt x="8801" y="2256"/>
                    </a:lnTo>
                    <a:lnTo>
                      <a:pt x="8796" y="2249"/>
                    </a:lnTo>
                    <a:lnTo>
                      <a:pt x="8790" y="2236"/>
                    </a:lnTo>
                    <a:lnTo>
                      <a:pt x="8780" y="2238"/>
                    </a:lnTo>
                    <a:lnTo>
                      <a:pt x="8769" y="2233"/>
                    </a:lnTo>
                    <a:lnTo>
                      <a:pt x="8795" y="2232"/>
                    </a:lnTo>
                    <a:lnTo>
                      <a:pt x="8792" y="2220"/>
                    </a:lnTo>
                    <a:lnTo>
                      <a:pt x="8796" y="2209"/>
                    </a:lnTo>
                    <a:lnTo>
                      <a:pt x="8811" y="2197"/>
                    </a:lnTo>
                    <a:lnTo>
                      <a:pt x="8824" y="2195"/>
                    </a:lnTo>
                    <a:lnTo>
                      <a:pt x="8841" y="2201"/>
                    </a:lnTo>
                    <a:lnTo>
                      <a:pt x="8852" y="2201"/>
                    </a:lnTo>
                    <a:lnTo>
                      <a:pt x="8857" y="2195"/>
                    </a:lnTo>
                    <a:lnTo>
                      <a:pt x="8854" y="2186"/>
                    </a:lnTo>
                    <a:lnTo>
                      <a:pt x="8839" y="2176"/>
                    </a:lnTo>
                    <a:lnTo>
                      <a:pt x="8835" y="2160"/>
                    </a:lnTo>
                    <a:lnTo>
                      <a:pt x="8840" y="2153"/>
                    </a:lnTo>
                    <a:lnTo>
                      <a:pt x="8850" y="2166"/>
                    </a:lnTo>
                    <a:lnTo>
                      <a:pt x="8861" y="2173"/>
                    </a:lnTo>
                    <a:lnTo>
                      <a:pt x="8867" y="2182"/>
                    </a:lnTo>
                    <a:lnTo>
                      <a:pt x="8881" y="2184"/>
                    </a:lnTo>
                    <a:lnTo>
                      <a:pt x="8883" y="2174"/>
                    </a:lnTo>
                    <a:lnTo>
                      <a:pt x="8882" y="2164"/>
                    </a:lnTo>
                    <a:lnTo>
                      <a:pt x="8886" y="2142"/>
                    </a:lnTo>
                    <a:lnTo>
                      <a:pt x="8898" y="2137"/>
                    </a:lnTo>
                    <a:lnTo>
                      <a:pt x="8906" y="2126"/>
                    </a:lnTo>
                    <a:lnTo>
                      <a:pt x="8916" y="2125"/>
                    </a:lnTo>
                    <a:lnTo>
                      <a:pt x="8926" y="2127"/>
                    </a:lnTo>
                    <a:lnTo>
                      <a:pt x="8931" y="2116"/>
                    </a:lnTo>
                    <a:lnTo>
                      <a:pt x="8921" y="2114"/>
                    </a:lnTo>
                    <a:lnTo>
                      <a:pt x="8917" y="2116"/>
                    </a:lnTo>
                    <a:lnTo>
                      <a:pt x="8909" y="2110"/>
                    </a:lnTo>
                    <a:lnTo>
                      <a:pt x="8902" y="2109"/>
                    </a:lnTo>
                    <a:lnTo>
                      <a:pt x="8904" y="2101"/>
                    </a:lnTo>
                    <a:lnTo>
                      <a:pt x="8895" y="2091"/>
                    </a:lnTo>
                    <a:lnTo>
                      <a:pt x="8883" y="2104"/>
                    </a:lnTo>
                    <a:lnTo>
                      <a:pt x="8878" y="2098"/>
                    </a:lnTo>
                    <a:lnTo>
                      <a:pt x="8886" y="2093"/>
                    </a:lnTo>
                    <a:lnTo>
                      <a:pt x="8886" y="2089"/>
                    </a:lnTo>
                    <a:lnTo>
                      <a:pt x="8874" y="2078"/>
                    </a:lnTo>
                    <a:lnTo>
                      <a:pt x="8862" y="2071"/>
                    </a:lnTo>
                    <a:lnTo>
                      <a:pt x="8856" y="2058"/>
                    </a:lnTo>
                    <a:lnTo>
                      <a:pt x="8841" y="2046"/>
                    </a:lnTo>
                    <a:lnTo>
                      <a:pt x="8834" y="2035"/>
                    </a:lnTo>
                    <a:lnTo>
                      <a:pt x="8834" y="2026"/>
                    </a:lnTo>
                    <a:lnTo>
                      <a:pt x="8823" y="2020"/>
                    </a:lnTo>
                    <a:lnTo>
                      <a:pt x="8819" y="2013"/>
                    </a:lnTo>
                    <a:lnTo>
                      <a:pt x="8817" y="2002"/>
                    </a:lnTo>
                    <a:lnTo>
                      <a:pt x="8769" y="1992"/>
                    </a:lnTo>
                    <a:lnTo>
                      <a:pt x="8759" y="1996"/>
                    </a:lnTo>
                    <a:lnTo>
                      <a:pt x="8781" y="2002"/>
                    </a:lnTo>
                    <a:lnTo>
                      <a:pt x="8777" y="2009"/>
                    </a:lnTo>
                    <a:lnTo>
                      <a:pt x="8766" y="2010"/>
                    </a:lnTo>
                    <a:lnTo>
                      <a:pt x="8755" y="2008"/>
                    </a:lnTo>
                    <a:lnTo>
                      <a:pt x="8737" y="1997"/>
                    </a:lnTo>
                    <a:lnTo>
                      <a:pt x="8741" y="2010"/>
                    </a:lnTo>
                    <a:lnTo>
                      <a:pt x="8737" y="2019"/>
                    </a:lnTo>
                    <a:lnTo>
                      <a:pt x="8732" y="2019"/>
                    </a:lnTo>
                    <a:lnTo>
                      <a:pt x="8728" y="2009"/>
                    </a:lnTo>
                    <a:lnTo>
                      <a:pt x="8723" y="2002"/>
                    </a:lnTo>
                    <a:lnTo>
                      <a:pt x="8726" y="1992"/>
                    </a:lnTo>
                    <a:lnTo>
                      <a:pt x="8734" y="1990"/>
                    </a:lnTo>
                    <a:lnTo>
                      <a:pt x="8723" y="1983"/>
                    </a:lnTo>
                    <a:lnTo>
                      <a:pt x="8717" y="1983"/>
                    </a:lnTo>
                    <a:lnTo>
                      <a:pt x="8715" y="1977"/>
                    </a:lnTo>
                    <a:lnTo>
                      <a:pt x="8707" y="1975"/>
                    </a:lnTo>
                    <a:lnTo>
                      <a:pt x="8709" y="1982"/>
                    </a:lnTo>
                    <a:lnTo>
                      <a:pt x="8704" y="1993"/>
                    </a:lnTo>
                    <a:lnTo>
                      <a:pt x="8700" y="1991"/>
                    </a:lnTo>
                    <a:lnTo>
                      <a:pt x="8698" y="1985"/>
                    </a:lnTo>
                    <a:lnTo>
                      <a:pt x="8685" y="1981"/>
                    </a:lnTo>
                    <a:lnTo>
                      <a:pt x="8674" y="1982"/>
                    </a:lnTo>
                    <a:lnTo>
                      <a:pt x="8663" y="1987"/>
                    </a:lnTo>
                    <a:lnTo>
                      <a:pt x="8668" y="1994"/>
                    </a:lnTo>
                    <a:lnTo>
                      <a:pt x="8671" y="1987"/>
                    </a:lnTo>
                    <a:lnTo>
                      <a:pt x="8683" y="1983"/>
                    </a:lnTo>
                    <a:lnTo>
                      <a:pt x="8684" y="1988"/>
                    </a:lnTo>
                    <a:lnTo>
                      <a:pt x="8677" y="1992"/>
                    </a:lnTo>
                    <a:lnTo>
                      <a:pt x="8690" y="1997"/>
                    </a:lnTo>
                    <a:lnTo>
                      <a:pt x="8690" y="2023"/>
                    </a:lnTo>
                    <a:lnTo>
                      <a:pt x="8685" y="2046"/>
                    </a:lnTo>
                    <a:lnTo>
                      <a:pt x="8693" y="2048"/>
                    </a:lnTo>
                    <a:lnTo>
                      <a:pt x="8696" y="2044"/>
                    </a:lnTo>
                    <a:lnTo>
                      <a:pt x="8700" y="2047"/>
                    </a:lnTo>
                    <a:lnTo>
                      <a:pt x="8706" y="2060"/>
                    </a:lnTo>
                    <a:lnTo>
                      <a:pt x="8706" y="2069"/>
                    </a:lnTo>
                    <a:lnTo>
                      <a:pt x="8704" y="2079"/>
                    </a:lnTo>
                    <a:lnTo>
                      <a:pt x="8696" y="2080"/>
                    </a:lnTo>
                    <a:lnTo>
                      <a:pt x="8693" y="2088"/>
                    </a:lnTo>
                    <a:lnTo>
                      <a:pt x="8693" y="2080"/>
                    </a:lnTo>
                    <a:lnTo>
                      <a:pt x="8695" y="2076"/>
                    </a:lnTo>
                    <a:lnTo>
                      <a:pt x="8695" y="2061"/>
                    </a:lnTo>
                    <a:lnTo>
                      <a:pt x="8683" y="2056"/>
                    </a:lnTo>
                    <a:lnTo>
                      <a:pt x="8673" y="2057"/>
                    </a:lnTo>
                    <a:lnTo>
                      <a:pt x="8671" y="2047"/>
                    </a:lnTo>
                    <a:lnTo>
                      <a:pt x="8672" y="2041"/>
                    </a:lnTo>
                    <a:lnTo>
                      <a:pt x="8660" y="2034"/>
                    </a:lnTo>
                    <a:lnTo>
                      <a:pt x="8655" y="2025"/>
                    </a:lnTo>
                    <a:lnTo>
                      <a:pt x="8657" y="2013"/>
                    </a:lnTo>
                    <a:lnTo>
                      <a:pt x="8656" y="2002"/>
                    </a:lnTo>
                    <a:lnTo>
                      <a:pt x="8650" y="1987"/>
                    </a:lnTo>
                    <a:lnTo>
                      <a:pt x="8647" y="1971"/>
                    </a:lnTo>
                    <a:lnTo>
                      <a:pt x="8642" y="1949"/>
                    </a:lnTo>
                    <a:lnTo>
                      <a:pt x="8637" y="1940"/>
                    </a:lnTo>
                    <a:lnTo>
                      <a:pt x="8640" y="1932"/>
                    </a:lnTo>
                    <a:lnTo>
                      <a:pt x="8647" y="1940"/>
                    </a:lnTo>
                    <a:lnTo>
                      <a:pt x="8648" y="1951"/>
                    </a:lnTo>
                    <a:lnTo>
                      <a:pt x="8651" y="1947"/>
                    </a:lnTo>
                    <a:lnTo>
                      <a:pt x="8647" y="1938"/>
                    </a:lnTo>
                    <a:lnTo>
                      <a:pt x="8623" y="1920"/>
                    </a:lnTo>
                    <a:lnTo>
                      <a:pt x="8619" y="1906"/>
                    </a:lnTo>
                    <a:lnTo>
                      <a:pt x="8618" y="1897"/>
                    </a:lnTo>
                    <a:lnTo>
                      <a:pt x="8592" y="1884"/>
                    </a:lnTo>
                    <a:lnTo>
                      <a:pt x="8588" y="1886"/>
                    </a:lnTo>
                    <a:lnTo>
                      <a:pt x="8592" y="1897"/>
                    </a:lnTo>
                    <a:lnTo>
                      <a:pt x="8599" y="1910"/>
                    </a:lnTo>
                    <a:lnTo>
                      <a:pt x="8605" y="1916"/>
                    </a:lnTo>
                    <a:lnTo>
                      <a:pt x="8610" y="1916"/>
                    </a:lnTo>
                    <a:lnTo>
                      <a:pt x="8615" y="1923"/>
                    </a:lnTo>
                    <a:lnTo>
                      <a:pt x="8617" y="1932"/>
                    </a:lnTo>
                    <a:lnTo>
                      <a:pt x="8608" y="1928"/>
                    </a:lnTo>
                    <a:lnTo>
                      <a:pt x="8578" y="1906"/>
                    </a:lnTo>
                    <a:lnTo>
                      <a:pt x="8569" y="1904"/>
                    </a:lnTo>
                    <a:lnTo>
                      <a:pt x="8559" y="1897"/>
                    </a:lnTo>
                    <a:lnTo>
                      <a:pt x="8564" y="1891"/>
                    </a:lnTo>
                    <a:lnTo>
                      <a:pt x="8574" y="1889"/>
                    </a:lnTo>
                    <a:lnTo>
                      <a:pt x="8575" y="1879"/>
                    </a:lnTo>
                    <a:lnTo>
                      <a:pt x="8577" y="1874"/>
                    </a:lnTo>
                    <a:lnTo>
                      <a:pt x="8556" y="1869"/>
                    </a:lnTo>
                    <a:lnTo>
                      <a:pt x="8545" y="1869"/>
                    </a:lnTo>
                    <a:lnTo>
                      <a:pt x="8538" y="1863"/>
                    </a:lnTo>
                    <a:lnTo>
                      <a:pt x="8527" y="1859"/>
                    </a:lnTo>
                    <a:lnTo>
                      <a:pt x="8532" y="1852"/>
                    </a:lnTo>
                    <a:lnTo>
                      <a:pt x="8537" y="1851"/>
                    </a:lnTo>
                    <a:lnTo>
                      <a:pt x="8534" y="1845"/>
                    </a:lnTo>
                    <a:lnTo>
                      <a:pt x="8532" y="1836"/>
                    </a:lnTo>
                    <a:lnTo>
                      <a:pt x="8515" y="1836"/>
                    </a:lnTo>
                    <a:lnTo>
                      <a:pt x="8517" y="1829"/>
                    </a:lnTo>
                    <a:lnTo>
                      <a:pt x="8510" y="1818"/>
                    </a:lnTo>
                    <a:lnTo>
                      <a:pt x="8501" y="1820"/>
                    </a:lnTo>
                    <a:lnTo>
                      <a:pt x="8501" y="1816"/>
                    </a:lnTo>
                    <a:lnTo>
                      <a:pt x="8489" y="1808"/>
                    </a:lnTo>
                    <a:lnTo>
                      <a:pt x="8470" y="1816"/>
                    </a:lnTo>
                    <a:lnTo>
                      <a:pt x="8469" y="1810"/>
                    </a:lnTo>
                    <a:lnTo>
                      <a:pt x="8472" y="1802"/>
                    </a:lnTo>
                    <a:lnTo>
                      <a:pt x="8470" y="1795"/>
                    </a:lnTo>
                    <a:lnTo>
                      <a:pt x="8465" y="1787"/>
                    </a:lnTo>
                    <a:lnTo>
                      <a:pt x="8453" y="1776"/>
                    </a:lnTo>
                    <a:lnTo>
                      <a:pt x="8463" y="1789"/>
                    </a:lnTo>
                    <a:lnTo>
                      <a:pt x="8448" y="1782"/>
                    </a:lnTo>
                    <a:lnTo>
                      <a:pt x="8442" y="1782"/>
                    </a:lnTo>
                    <a:lnTo>
                      <a:pt x="8433" y="1773"/>
                    </a:lnTo>
                    <a:lnTo>
                      <a:pt x="8431" y="1752"/>
                    </a:lnTo>
                    <a:lnTo>
                      <a:pt x="8425" y="1740"/>
                    </a:lnTo>
                    <a:lnTo>
                      <a:pt x="8419" y="1740"/>
                    </a:lnTo>
                    <a:lnTo>
                      <a:pt x="8394" y="1729"/>
                    </a:lnTo>
                    <a:lnTo>
                      <a:pt x="8387" y="1721"/>
                    </a:lnTo>
                    <a:lnTo>
                      <a:pt x="8375" y="1722"/>
                    </a:lnTo>
                    <a:lnTo>
                      <a:pt x="8363" y="1716"/>
                    </a:lnTo>
                    <a:lnTo>
                      <a:pt x="8363" y="1716"/>
                    </a:lnTo>
                    <a:lnTo>
                      <a:pt x="8317" y="1666"/>
                    </a:lnTo>
                    <a:lnTo>
                      <a:pt x="8295" y="1652"/>
                    </a:lnTo>
                    <a:lnTo>
                      <a:pt x="8282" y="1648"/>
                    </a:lnTo>
                    <a:lnTo>
                      <a:pt x="8276" y="1637"/>
                    </a:lnTo>
                    <a:lnTo>
                      <a:pt x="8271" y="1641"/>
                    </a:lnTo>
                    <a:lnTo>
                      <a:pt x="8234" y="1622"/>
                    </a:lnTo>
                    <a:lnTo>
                      <a:pt x="8220" y="1606"/>
                    </a:lnTo>
                    <a:lnTo>
                      <a:pt x="8212" y="1609"/>
                    </a:lnTo>
                    <a:lnTo>
                      <a:pt x="8191" y="1599"/>
                    </a:lnTo>
                    <a:lnTo>
                      <a:pt x="8179" y="1598"/>
                    </a:lnTo>
                    <a:lnTo>
                      <a:pt x="8150" y="1569"/>
                    </a:lnTo>
                    <a:lnTo>
                      <a:pt x="8137" y="1567"/>
                    </a:lnTo>
                    <a:lnTo>
                      <a:pt x="8086" y="1566"/>
                    </a:lnTo>
                    <a:lnTo>
                      <a:pt x="8081" y="1571"/>
                    </a:lnTo>
                    <a:lnTo>
                      <a:pt x="8066" y="1574"/>
                    </a:lnTo>
                    <a:lnTo>
                      <a:pt x="8056" y="1568"/>
                    </a:lnTo>
                    <a:lnTo>
                      <a:pt x="8042" y="1563"/>
                    </a:lnTo>
                    <a:lnTo>
                      <a:pt x="8028" y="1567"/>
                    </a:lnTo>
                    <a:lnTo>
                      <a:pt x="8005" y="1565"/>
                    </a:lnTo>
                    <a:lnTo>
                      <a:pt x="7992" y="1571"/>
                    </a:lnTo>
                    <a:lnTo>
                      <a:pt x="7978" y="1568"/>
                    </a:lnTo>
                    <a:lnTo>
                      <a:pt x="7952" y="1553"/>
                    </a:lnTo>
                    <a:lnTo>
                      <a:pt x="7945" y="1556"/>
                    </a:lnTo>
                    <a:lnTo>
                      <a:pt x="7877" y="1539"/>
                    </a:lnTo>
                    <a:lnTo>
                      <a:pt x="7850" y="1539"/>
                    </a:lnTo>
                    <a:lnTo>
                      <a:pt x="7840" y="1545"/>
                    </a:lnTo>
                    <a:lnTo>
                      <a:pt x="7839" y="1557"/>
                    </a:lnTo>
                    <a:lnTo>
                      <a:pt x="7843" y="1567"/>
                    </a:lnTo>
                    <a:lnTo>
                      <a:pt x="7841" y="1589"/>
                    </a:lnTo>
                    <a:lnTo>
                      <a:pt x="7824" y="1595"/>
                    </a:lnTo>
                    <a:lnTo>
                      <a:pt x="7819" y="1608"/>
                    </a:lnTo>
                    <a:lnTo>
                      <a:pt x="7849" y="1615"/>
                    </a:lnTo>
                    <a:lnTo>
                      <a:pt x="7860" y="1651"/>
                    </a:lnTo>
                    <a:lnTo>
                      <a:pt x="7866" y="1657"/>
                    </a:lnTo>
                    <a:lnTo>
                      <a:pt x="7866" y="1666"/>
                    </a:lnTo>
                    <a:lnTo>
                      <a:pt x="7871" y="1689"/>
                    </a:lnTo>
                    <a:lnTo>
                      <a:pt x="7840" y="1725"/>
                    </a:lnTo>
                    <a:lnTo>
                      <a:pt x="7820" y="1739"/>
                    </a:lnTo>
                    <a:lnTo>
                      <a:pt x="7797" y="1738"/>
                    </a:lnTo>
                    <a:lnTo>
                      <a:pt x="7790" y="1733"/>
                    </a:lnTo>
                    <a:lnTo>
                      <a:pt x="7782" y="1711"/>
                    </a:lnTo>
                    <a:lnTo>
                      <a:pt x="7777" y="1700"/>
                    </a:lnTo>
                    <a:lnTo>
                      <a:pt x="7762" y="1690"/>
                    </a:lnTo>
                    <a:lnTo>
                      <a:pt x="7760" y="1684"/>
                    </a:lnTo>
                    <a:lnTo>
                      <a:pt x="7750" y="1678"/>
                    </a:lnTo>
                    <a:lnTo>
                      <a:pt x="7727" y="1675"/>
                    </a:lnTo>
                    <a:lnTo>
                      <a:pt x="7721" y="1670"/>
                    </a:lnTo>
                    <a:lnTo>
                      <a:pt x="7719" y="1663"/>
                    </a:lnTo>
                    <a:lnTo>
                      <a:pt x="7717" y="1655"/>
                    </a:lnTo>
                    <a:lnTo>
                      <a:pt x="7720" y="1625"/>
                    </a:lnTo>
                    <a:lnTo>
                      <a:pt x="7716" y="1614"/>
                    </a:lnTo>
                    <a:lnTo>
                      <a:pt x="7698" y="1608"/>
                    </a:lnTo>
                    <a:lnTo>
                      <a:pt x="7700" y="1598"/>
                    </a:lnTo>
                    <a:lnTo>
                      <a:pt x="7707" y="1595"/>
                    </a:lnTo>
                    <a:lnTo>
                      <a:pt x="7706" y="1590"/>
                    </a:lnTo>
                    <a:lnTo>
                      <a:pt x="7693" y="1582"/>
                    </a:lnTo>
                    <a:lnTo>
                      <a:pt x="7685" y="1584"/>
                    </a:lnTo>
                    <a:lnTo>
                      <a:pt x="7679" y="1590"/>
                    </a:lnTo>
                    <a:lnTo>
                      <a:pt x="7650" y="1627"/>
                    </a:lnTo>
                    <a:lnTo>
                      <a:pt x="7641" y="1628"/>
                    </a:lnTo>
                    <a:lnTo>
                      <a:pt x="7635" y="1626"/>
                    </a:lnTo>
                    <a:lnTo>
                      <a:pt x="7613" y="1626"/>
                    </a:lnTo>
                    <a:lnTo>
                      <a:pt x="7591" y="1614"/>
                    </a:lnTo>
                    <a:lnTo>
                      <a:pt x="7559" y="1610"/>
                    </a:lnTo>
                    <a:lnTo>
                      <a:pt x="7547" y="1614"/>
                    </a:lnTo>
                    <a:lnTo>
                      <a:pt x="7544" y="1617"/>
                    </a:lnTo>
                    <a:lnTo>
                      <a:pt x="7542" y="1614"/>
                    </a:lnTo>
                    <a:lnTo>
                      <a:pt x="7518" y="1616"/>
                    </a:lnTo>
                    <a:lnTo>
                      <a:pt x="7504" y="1606"/>
                    </a:lnTo>
                    <a:lnTo>
                      <a:pt x="7489" y="1582"/>
                    </a:lnTo>
                    <a:lnTo>
                      <a:pt x="7469" y="1594"/>
                    </a:lnTo>
                    <a:lnTo>
                      <a:pt x="7438" y="1590"/>
                    </a:lnTo>
                    <a:lnTo>
                      <a:pt x="7420" y="1600"/>
                    </a:lnTo>
                    <a:lnTo>
                      <a:pt x="7405" y="1594"/>
                    </a:lnTo>
                    <a:lnTo>
                      <a:pt x="7398" y="1594"/>
                    </a:lnTo>
                    <a:lnTo>
                      <a:pt x="7393" y="1599"/>
                    </a:lnTo>
                    <a:lnTo>
                      <a:pt x="7389" y="1606"/>
                    </a:lnTo>
                    <a:lnTo>
                      <a:pt x="7382" y="1606"/>
                    </a:lnTo>
                    <a:lnTo>
                      <a:pt x="7378" y="1623"/>
                    </a:lnTo>
                    <a:lnTo>
                      <a:pt x="7362" y="1622"/>
                    </a:lnTo>
                    <a:lnTo>
                      <a:pt x="7356" y="1635"/>
                    </a:lnTo>
                    <a:lnTo>
                      <a:pt x="7346" y="1646"/>
                    </a:lnTo>
                    <a:lnTo>
                      <a:pt x="7338" y="1643"/>
                    </a:lnTo>
                    <a:lnTo>
                      <a:pt x="7339" y="1626"/>
                    </a:lnTo>
                    <a:lnTo>
                      <a:pt x="7336" y="1616"/>
                    </a:lnTo>
                    <a:lnTo>
                      <a:pt x="7327" y="1620"/>
                    </a:lnTo>
                    <a:lnTo>
                      <a:pt x="7322" y="1617"/>
                    </a:lnTo>
                    <a:lnTo>
                      <a:pt x="7314" y="1605"/>
                    </a:lnTo>
                    <a:lnTo>
                      <a:pt x="7306" y="1596"/>
                    </a:lnTo>
                    <a:lnTo>
                      <a:pt x="7293" y="1590"/>
                    </a:lnTo>
                    <a:lnTo>
                      <a:pt x="7284" y="1590"/>
                    </a:lnTo>
                    <a:lnTo>
                      <a:pt x="7273" y="1590"/>
                    </a:lnTo>
                    <a:lnTo>
                      <a:pt x="7268" y="1582"/>
                    </a:lnTo>
                    <a:lnTo>
                      <a:pt x="7250" y="1578"/>
                    </a:lnTo>
                    <a:lnTo>
                      <a:pt x="7250" y="1569"/>
                    </a:lnTo>
                    <a:lnTo>
                      <a:pt x="7270" y="1509"/>
                    </a:lnTo>
                    <a:lnTo>
                      <a:pt x="7270" y="1497"/>
                    </a:lnTo>
                    <a:lnTo>
                      <a:pt x="7268" y="1486"/>
                    </a:lnTo>
                    <a:lnTo>
                      <a:pt x="7268" y="1480"/>
                    </a:lnTo>
                    <a:lnTo>
                      <a:pt x="7258" y="1459"/>
                    </a:lnTo>
                    <a:lnTo>
                      <a:pt x="7258" y="1455"/>
                    </a:lnTo>
                    <a:lnTo>
                      <a:pt x="7247" y="1444"/>
                    </a:lnTo>
                    <a:lnTo>
                      <a:pt x="7238" y="1431"/>
                    </a:lnTo>
                    <a:lnTo>
                      <a:pt x="7232" y="1426"/>
                    </a:lnTo>
                    <a:lnTo>
                      <a:pt x="7222" y="1409"/>
                    </a:lnTo>
                    <a:lnTo>
                      <a:pt x="7212" y="1402"/>
                    </a:lnTo>
                    <a:lnTo>
                      <a:pt x="7204" y="1393"/>
                    </a:lnTo>
                    <a:lnTo>
                      <a:pt x="7192" y="1388"/>
                    </a:lnTo>
                    <a:lnTo>
                      <a:pt x="7152" y="1384"/>
                    </a:lnTo>
                    <a:lnTo>
                      <a:pt x="7139" y="1379"/>
                    </a:lnTo>
                    <a:lnTo>
                      <a:pt x="7112" y="1378"/>
                    </a:lnTo>
                    <a:lnTo>
                      <a:pt x="7090" y="1382"/>
                    </a:lnTo>
                    <a:lnTo>
                      <a:pt x="7064" y="1380"/>
                    </a:lnTo>
                    <a:lnTo>
                      <a:pt x="7051" y="1383"/>
                    </a:lnTo>
                    <a:lnTo>
                      <a:pt x="7047" y="1388"/>
                    </a:lnTo>
                    <a:lnTo>
                      <a:pt x="7024" y="1385"/>
                    </a:lnTo>
                    <a:lnTo>
                      <a:pt x="7017" y="1393"/>
                    </a:lnTo>
                    <a:lnTo>
                      <a:pt x="7006" y="1393"/>
                    </a:lnTo>
                    <a:lnTo>
                      <a:pt x="6979" y="1386"/>
                    </a:lnTo>
                    <a:lnTo>
                      <a:pt x="6973" y="1388"/>
                    </a:lnTo>
                    <a:lnTo>
                      <a:pt x="6964" y="1396"/>
                    </a:lnTo>
                    <a:lnTo>
                      <a:pt x="6951" y="1400"/>
                    </a:lnTo>
                    <a:lnTo>
                      <a:pt x="6941" y="1395"/>
                    </a:lnTo>
                    <a:lnTo>
                      <a:pt x="6920" y="1396"/>
                    </a:lnTo>
                    <a:lnTo>
                      <a:pt x="6913" y="1400"/>
                    </a:lnTo>
                    <a:lnTo>
                      <a:pt x="6905" y="1397"/>
                    </a:lnTo>
                    <a:lnTo>
                      <a:pt x="6881" y="1410"/>
                    </a:lnTo>
                    <a:lnTo>
                      <a:pt x="6870" y="1410"/>
                    </a:lnTo>
                    <a:lnTo>
                      <a:pt x="6861" y="1417"/>
                    </a:lnTo>
                    <a:lnTo>
                      <a:pt x="6855" y="1409"/>
                    </a:lnTo>
                    <a:lnTo>
                      <a:pt x="6837" y="1393"/>
                    </a:lnTo>
                    <a:lnTo>
                      <a:pt x="6823" y="1391"/>
                    </a:lnTo>
                    <a:lnTo>
                      <a:pt x="6817" y="1386"/>
                    </a:lnTo>
                    <a:lnTo>
                      <a:pt x="6840" y="1379"/>
                    </a:lnTo>
                    <a:lnTo>
                      <a:pt x="6848" y="1368"/>
                    </a:lnTo>
                    <a:lnTo>
                      <a:pt x="6850" y="1354"/>
                    </a:lnTo>
                    <a:lnTo>
                      <a:pt x="6814" y="1323"/>
                    </a:lnTo>
                    <a:lnTo>
                      <a:pt x="6811" y="1315"/>
                    </a:lnTo>
                    <a:lnTo>
                      <a:pt x="6808" y="1307"/>
                    </a:lnTo>
                    <a:lnTo>
                      <a:pt x="6786" y="1310"/>
                    </a:lnTo>
                    <a:lnTo>
                      <a:pt x="6769" y="1316"/>
                    </a:lnTo>
                    <a:lnTo>
                      <a:pt x="6759" y="1316"/>
                    </a:lnTo>
                    <a:lnTo>
                      <a:pt x="6755" y="1307"/>
                    </a:lnTo>
                    <a:lnTo>
                      <a:pt x="6755" y="1299"/>
                    </a:lnTo>
                    <a:lnTo>
                      <a:pt x="6737" y="1288"/>
                    </a:lnTo>
                    <a:lnTo>
                      <a:pt x="6732" y="1276"/>
                    </a:lnTo>
                    <a:lnTo>
                      <a:pt x="6725" y="1275"/>
                    </a:lnTo>
                    <a:lnTo>
                      <a:pt x="6706" y="1264"/>
                    </a:lnTo>
                    <a:lnTo>
                      <a:pt x="6701" y="1271"/>
                    </a:lnTo>
                    <a:lnTo>
                      <a:pt x="6692" y="1272"/>
                    </a:lnTo>
                    <a:lnTo>
                      <a:pt x="6685" y="1267"/>
                    </a:lnTo>
                    <a:lnTo>
                      <a:pt x="6671" y="1264"/>
                    </a:lnTo>
                    <a:lnTo>
                      <a:pt x="6665" y="1266"/>
                    </a:lnTo>
                    <a:lnTo>
                      <a:pt x="6665" y="1260"/>
                    </a:lnTo>
                    <a:lnTo>
                      <a:pt x="6684" y="1232"/>
                    </a:lnTo>
                    <a:lnTo>
                      <a:pt x="6690" y="1227"/>
                    </a:lnTo>
                    <a:lnTo>
                      <a:pt x="6703" y="1237"/>
                    </a:lnTo>
                    <a:lnTo>
                      <a:pt x="6709" y="1245"/>
                    </a:lnTo>
                    <a:lnTo>
                      <a:pt x="6722" y="1237"/>
                    </a:lnTo>
                    <a:lnTo>
                      <a:pt x="6722" y="1226"/>
                    </a:lnTo>
                    <a:lnTo>
                      <a:pt x="6721" y="1217"/>
                    </a:lnTo>
                    <a:lnTo>
                      <a:pt x="6708" y="1181"/>
                    </a:lnTo>
                    <a:lnTo>
                      <a:pt x="6689" y="1169"/>
                    </a:lnTo>
                    <a:lnTo>
                      <a:pt x="6678" y="1162"/>
                    </a:lnTo>
                    <a:lnTo>
                      <a:pt x="6662" y="1159"/>
                    </a:lnTo>
                    <a:lnTo>
                      <a:pt x="6656" y="1153"/>
                    </a:lnTo>
                    <a:lnTo>
                      <a:pt x="6636" y="1143"/>
                    </a:lnTo>
                    <a:lnTo>
                      <a:pt x="6617" y="1147"/>
                    </a:lnTo>
                    <a:lnTo>
                      <a:pt x="6615" y="1151"/>
                    </a:lnTo>
                    <a:lnTo>
                      <a:pt x="6612" y="1144"/>
                    </a:lnTo>
                    <a:lnTo>
                      <a:pt x="6603" y="1143"/>
                    </a:lnTo>
                    <a:lnTo>
                      <a:pt x="6575" y="1143"/>
                    </a:lnTo>
                    <a:lnTo>
                      <a:pt x="6565" y="1148"/>
                    </a:lnTo>
                    <a:lnTo>
                      <a:pt x="6540" y="1142"/>
                    </a:lnTo>
                    <a:lnTo>
                      <a:pt x="6528" y="1131"/>
                    </a:lnTo>
                    <a:lnTo>
                      <a:pt x="6512" y="1131"/>
                    </a:lnTo>
                    <a:lnTo>
                      <a:pt x="6490" y="1109"/>
                    </a:lnTo>
                    <a:lnTo>
                      <a:pt x="6484" y="1111"/>
                    </a:lnTo>
                    <a:lnTo>
                      <a:pt x="6443" y="1106"/>
                    </a:lnTo>
                    <a:lnTo>
                      <a:pt x="6419" y="1092"/>
                    </a:lnTo>
                    <a:lnTo>
                      <a:pt x="6378" y="1089"/>
                    </a:lnTo>
                    <a:lnTo>
                      <a:pt x="6365" y="1084"/>
                    </a:lnTo>
                    <a:lnTo>
                      <a:pt x="6319" y="1086"/>
                    </a:lnTo>
                    <a:lnTo>
                      <a:pt x="6264" y="1079"/>
                    </a:lnTo>
                    <a:lnTo>
                      <a:pt x="6257" y="1073"/>
                    </a:lnTo>
                    <a:lnTo>
                      <a:pt x="6252" y="1066"/>
                    </a:lnTo>
                    <a:lnTo>
                      <a:pt x="6242" y="1060"/>
                    </a:lnTo>
                    <a:lnTo>
                      <a:pt x="6232" y="1058"/>
                    </a:lnTo>
                    <a:lnTo>
                      <a:pt x="6225" y="1057"/>
                    </a:lnTo>
                    <a:lnTo>
                      <a:pt x="6217" y="1068"/>
                    </a:lnTo>
                    <a:lnTo>
                      <a:pt x="6216" y="1074"/>
                    </a:lnTo>
                    <a:lnTo>
                      <a:pt x="6226" y="1084"/>
                    </a:lnTo>
                    <a:lnTo>
                      <a:pt x="6227" y="1093"/>
                    </a:lnTo>
                    <a:lnTo>
                      <a:pt x="6235" y="1105"/>
                    </a:lnTo>
                    <a:lnTo>
                      <a:pt x="6227" y="1109"/>
                    </a:lnTo>
                    <a:lnTo>
                      <a:pt x="6216" y="1119"/>
                    </a:lnTo>
                    <a:lnTo>
                      <a:pt x="6211" y="1127"/>
                    </a:lnTo>
                    <a:lnTo>
                      <a:pt x="6206" y="1152"/>
                    </a:lnTo>
                    <a:lnTo>
                      <a:pt x="6199" y="1167"/>
                    </a:lnTo>
                    <a:lnTo>
                      <a:pt x="6192" y="1176"/>
                    </a:lnTo>
                    <a:lnTo>
                      <a:pt x="6179" y="1179"/>
                    </a:lnTo>
                    <a:lnTo>
                      <a:pt x="6166" y="1191"/>
                    </a:lnTo>
                    <a:lnTo>
                      <a:pt x="6158" y="1205"/>
                    </a:lnTo>
                    <a:lnTo>
                      <a:pt x="6157" y="1212"/>
                    </a:lnTo>
                    <a:lnTo>
                      <a:pt x="6163" y="1226"/>
                    </a:lnTo>
                    <a:lnTo>
                      <a:pt x="6165" y="1234"/>
                    </a:lnTo>
                    <a:lnTo>
                      <a:pt x="6155" y="1235"/>
                    </a:lnTo>
                    <a:lnTo>
                      <a:pt x="6156" y="1255"/>
                    </a:lnTo>
                    <a:lnTo>
                      <a:pt x="6161" y="1269"/>
                    </a:lnTo>
                    <a:lnTo>
                      <a:pt x="6171" y="1280"/>
                    </a:lnTo>
                    <a:lnTo>
                      <a:pt x="6173" y="1286"/>
                    </a:lnTo>
                    <a:lnTo>
                      <a:pt x="6173" y="1298"/>
                    </a:lnTo>
                    <a:lnTo>
                      <a:pt x="6171" y="1307"/>
                    </a:lnTo>
                    <a:lnTo>
                      <a:pt x="6161" y="1307"/>
                    </a:lnTo>
                    <a:lnTo>
                      <a:pt x="6141" y="1294"/>
                    </a:lnTo>
                    <a:lnTo>
                      <a:pt x="6135" y="1313"/>
                    </a:lnTo>
                    <a:lnTo>
                      <a:pt x="6120" y="1307"/>
                    </a:lnTo>
                    <a:lnTo>
                      <a:pt x="6115" y="1314"/>
                    </a:lnTo>
                    <a:lnTo>
                      <a:pt x="6113" y="1309"/>
                    </a:lnTo>
                    <a:lnTo>
                      <a:pt x="6093" y="1325"/>
                    </a:lnTo>
                    <a:lnTo>
                      <a:pt x="6088" y="1334"/>
                    </a:lnTo>
                    <a:lnTo>
                      <a:pt x="6080" y="1340"/>
                    </a:lnTo>
                    <a:lnTo>
                      <a:pt x="6076" y="1352"/>
                    </a:lnTo>
                    <a:lnTo>
                      <a:pt x="6065" y="1351"/>
                    </a:lnTo>
                    <a:lnTo>
                      <a:pt x="6060" y="1357"/>
                    </a:lnTo>
                    <a:lnTo>
                      <a:pt x="6054" y="1350"/>
                    </a:lnTo>
                    <a:lnTo>
                      <a:pt x="6047" y="1348"/>
                    </a:lnTo>
                    <a:lnTo>
                      <a:pt x="6042" y="1343"/>
                    </a:lnTo>
                    <a:lnTo>
                      <a:pt x="6042" y="1334"/>
                    </a:lnTo>
                    <a:lnTo>
                      <a:pt x="6033" y="1331"/>
                    </a:lnTo>
                    <a:lnTo>
                      <a:pt x="6029" y="1320"/>
                    </a:lnTo>
                    <a:lnTo>
                      <a:pt x="6021" y="1314"/>
                    </a:lnTo>
                    <a:lnTo>
                      <a:pt x="6013" y="1314"/>
                    </a:lnTo>
                    <a:lnTo>
                      <a:pt x="5985" y="1293"/>
                    </a:lnTo>
                    <a:lnTo>
                      <a:pt x="5972" y="1294"/>
                    </a:lnTo>
                    <a:lnTo>
                      <a:pt x="5956" y="1288"/>
                    </a:lnTo>
                    <a:lnTo>
                      <a:pt x="5950" y="1281"/>
                    </a:lnTo>
                    <a:lnTo>
                      <a:pt x="5941" y="1280"/>
                    </a:lnTo>
                    <a:lnTo>
                      <a:pt x="5929" y="1272"/>
                    </a:lnTo>
                    <a:lnTo>
                      <a:pt x="5898" y="1276"/>
                    </a:lnTo>
                    <a:lnTo>
                      <a:pt x="5887" y="1294"/>
                    </a:lnTo>
                    <a:lnTo>
                      <a:pt x="5886" y="1304"/>
                    </a:lnTo>
                    <a:lnTo>
                      <a:pt x="5888" y="1318"/>
                    </a:lnTo>
                    <a:lnTo>
                      <a:pt x="5887" y="1324"/>
                    </a:lnTo>
                    <a:lnTo>
                      <a:pt x="5877" y="1309"/>
                    </a:lnTo>
                    <a:lnTo>
                      <a:pt x="5872" y="1314"/>
                    </a:lnTo>
                    <a:lnTo>
                      <a:pt x="5845" y="1309"/>
                    </a:lnTo>
                    <a:lnTo>
                      <a:pt x="5834" y="1314"/>
                    </a:lnTo>
                    <a:lnTo>
                      <a:pt x="5824" y="1312"/>
                    </a:lnTo>
                    <a:lnTo>
                      <a:pt x="5811" y="1292"/>
                    </a:lnTo>
                    <a:lnTo>
                      <a:pt x="5802" y="1287"/>
                    </a:lnTo>
                    <a:lnTo>
                      <a:pt x="5792" y="1264"/>
                    </a:lnTo>
                    <a:lnTo>
                      <a:pt x="5783" y="1254"/>
                    </a:lnTo>
                    <a:lnTo>
                      <a:pt x="5775" y="1232"/>
                    </a:lnTo>
                    <a:lnTo>
                      <a:pt x="5774" y="1217"/>
                    </a:lnTo>
                    <a:lnTo>
                      <a:pt x="5773" y="1214"/>
                    </a:lnTo>
                    <a:lnTo>
                      <a:pt x="5767" y="1218"/>
                    </a:lnTo>
                    <a:lnTo>
                      <a:pt x="5762" y="1232"/>
                    </a:lnTo>
                    <a:lnTo>
                      <a:pt x="5744" y="1275"/>
                    </a:lnTo>
                    <a:lnTo>
                      <a:pt x="5737" y="1289"/>
                    </a:lnTo>
                    <a:lnTo>
                      <a:pt x="5736" y="1307"/>
                    </a:lnTo>
                    <a:lnTo>
                      <a:pt x="5733" y="1319"/>
                    </a:lnTo>
                    <a:lnTo>
                      <a:pt x="5735" y="1353"/>
                    </a:lnTo>
                    <a:lnTo>
                      <a:pt x="5727" y="1358"/>
                    </a:lnTo>
                    <a:lnTo>
                      <a:pt x="5719" y="1380"/>
                    </a:lnTo>
                    <a:lnTo>
                      <a:pt x="5712" y="1388"/>
                    </a:lnTo>
                    <a:lnTo>
                      <a:pt x="5710" y="1406"/>
                    </a:lnTo>
                    <a:lnTo>
                      <a:pt x="5700" y="1418"/>
                    </a:lnTo>
                    <a:lnTo>
                      <a:pt x="5697" y="1433"/>
                    </a:lnTo>
                    <a:lnTo>
                      <a:pt x="5684" y="1427"/>
                    </a:lnTo>
                    <a:lnTo>
                      <a:pt x="5674" y="1395"/>
                    </a:lnTo>
                    <a:lnTo>
                      <a:pt x="5671" y="1393"/>
                    </a:lnTo>
                    <a:lnTo>
                      <a:pt x="5669" y="1405"/>
                    </a:lnTo>
                    <a:lnTo>
                      <a:pt x="5662" y="1406"/>
                    </a:lnTo>
                    <a:lnTo>
                      <a:pt x="5656" y="1397"/>
                    </a:lnTo>
                    <a:lnTo>
                      <a:pt x="5649" y="1399"/>
                    </a:lnTo>
                    <a:lnTo>
                      <a:pt x="5641" y="1394"/>
                    </a:lnTo>
                    <a:lnTo>
                      <a:pt x="5636" y="1386"/>
                    </a:lnTo>
                    <a:lnTo>
                      <a:pt x="5636" y="1379"/>
                    </a:lnTo>
                    <a:lnTo>
                      <a:pt x="5627" y="1368"/>
                    </a:lnTo>
                    <a:lnTo>
                      <a:pt x="5620" y="1375"/>
                    </a:lnTo>
                    <a:lnTo>
                      <a:pt x="5618" y="1369"/>
                    </a:lnTo>
                    <a:lnTo>
                      <a:pt x="5613" y="1364"/>
                    </a:lnTo>
                    <a:lnTo>
                      <a:pt x="5609" y="1354"/>
                    </a:lnTo>
                    <a:lnTo>
                      <a:pt x="5607" y="1340"/>
                    </a:lnTo>
                    <a:lnTo>
                      <a:pt x="5599" y="1336"/>
                    </a:lnTo>
                    <a:lnTo>
                      <a:pt x="5596" y="1340"/>
                    </a:lnTo>
                    <a:lnTo>
                      <a:pt x="5596" y="1332"/>
                    </a:lnTo>
                    <a:lnTo>
                      <a:pt x="5588" y="1318"/>
                    </a:lnTo>
                    <a:lnTo>
                      <a:pt x="5586" y="1303"/>
                    </a:lnTo>
                    <a:lnTo>
                      <a:pt x="5582" y="1299"/>
                    </a:lnTo>
                    <a:lnTo>
                      <a:pt x="5582" y="1288"/>
                    </a:lnTo>
                    <a:lnTo>
                      <a:pt x="5579" y="1282"/>
                    </a:lnTo>
                    <a:lnTo>
                      <a:pt x="5576" y="1270"/>
                    </a:lnTo>
                    <a:lnTo>
                      <a:pt x="5575" y="1273"/>
                    </a:lnTo>
                    <a:lnTo>
                      <a:pt x="5565" y="1280"/>
                    </a:lnTo>
                    <a:lnTo>
                      <a:pt x="5559" y="1272"/>
                    </a:lnTo>
                    <a:lnTo>
                      <a:pt x="5561" y="1264"/>
                    </a:lnTo>
                    <a:lnTo>
                      <a:pt x="5559" y="1255"/>
                    </a:lnTo>
                    <a:lnTo>
                      <a:pt x="5555" y="1251"/>
                    </a:lnTo>
                    <a:lnTo>
                      <a:pt x="5554" y="1245"/>
                    </a:lnTo>
                    <a:lnTo>
                      <a:pt x="5553" y="1229"/>
                    </a:lnTo>
                    <a:lnTo>
                      <a:pt x="5572" y="1200"/>
                    </a:lnTo>
                    <a:lnTo>
                      <a:pt x="5577" y="1205"/>
                    </a:lnTo>
                    <a:lnTo>
                      <a:pt x="5582" y="1203"/>
                    </a:lnTo>
                    <a:lnTo>
                      <a:pt x="5579" y="1199"/>
                    </a:lnTo>
                    <a:lnTo>
                      <a:pt x="5580" y="1192"/>
                    </a:lnTo>
                    <a:lnTo>
                      <a:pt x="5591" y="1187"/>
                    </a:lnTo>
                    <a:lnTo>
                      <a:pt x="5597" y="1180"/>
                    </a:lnTo>
                    <a:lnTo>
                      <a:pt x="5591" y="1181"/>
                    </a:lnTo>
                    <a:lnTo>
                      <a:pt x="5591" y="1178"/>
                    </a:lnTo>
                    <a:lnTo>
                      <a:pt x="5596" y="1173"/>
                    </a:lnTo>
                    <a:lnTo>
                      <a:pt x="5593" y="1169"/>
                    </a:lnTo>
                    <a:lnTo>
                      <a:pt x="5593" y="1159"/>
                    </a:lnTo>
                    <a:lnTo>
                      <a:pt x="5603" y="1141"/>
                    </a:lnTo>
                    <a:lnTo>
                      <a:pt x="5581" y="1125"/>
                    </a:lnTo>
                    <a:lnTo>
                      <a:pt x="5582" y="1120"/>
                    </a:lnTo>
                    <a:lnTo>
                      <a:pt x="5590" y="1111"/>
                    </a:lnTo>
                    <a:lnTo>
                      <a:pt x="5580" y="1104"/>
                    </a:lnTo>
                    <a:lnTo>
                      <a:pt x="5582" y="1094"/>
                    </a:lnTo>
                    <a:lnTo>
                      <a:pt x="5588" y="1090"/>
                    </a:lnTo>
                    <a:lnTo>
                      <a:pt x="5588" y="1077"/>
                    </a:lnTo>
                    <a:lnTo>
                      <a:pt x="5591" y="1074"/>
                    </a:lnTo>
                    <a:lnTo>
                      <a:pt x="5587" y="1072"/>
                    </a:lnTo>
                    <a:lnTo>
                      <a:pt x="5586" y="1066"/>
                    </a:lnTo>
                    <a:lnTo>
                      <a:pt x="5587" y="1058"/>
                    </a:lnTo>
                    <a:lnTo>
                      <a:pt x="5585" y="1050"/>
                    </a:lnTo>
                    <a:lnTo>
                      <a:pt x="5592" y="1049"/>
                    </a:lnTo>
                    <a:lnTo>
                      <a:pt x="5593" y="1045"/>
                    </a:lnTo>
                    <a:lnTo>
                      <a:pt x="5595" y="1038"/>
                    </a:lnTo>
                    <a:lnTo>
                      <a:pt x="5597" y="1031"/>
                    </a:lnTo>
                    <a:lnTo>
                      <a:pt x="5593" y="1028"/>
                    </a:lnTo>
                    <a:lnTo>
                      <a:pt x="5593" y="1022"/>
                    </a:lnTo>
                    <a:lnTo>
                      <a:pt x="5577" y="1012"/>
                    </a:lnTo>
                    <a:lnTo>
                      <a:pt x="5572" y="1001"/>
                    </a:lnTo>
                    <a:lnTo>
                      <a:pt x="5565" y="992"/>
                    </a:lnTo>
                    <a:lnTo>
                      <a:pt x="5565" y="985"/>
                    </a:lnTo>
                    <a:lnTo>
                      <a:pt x="5541" y="971"/>
                    </a:lnTo>
                    <a:lnTo>
                      <a:pt x="5542" y="964"/>
                    </a:lnTo>
                    <a:lnTo>
                      <a:pt x="5541" y="957"/>
                    </a:lnTo>
                    <a:lnTo>
                      <a:pt x="5528" y="955"/>
                    </a:lnTo>
                    <a:lnTo>
                      <a:pt x="5523" y="952"/>
                    </a:lnTo>
                    <a:lnTo>
                      <a:pt x="5527" y="948"/>
                    </a:lnTo>
                    <a:lnTo>
                      <a:pt x="5521" y="939"/>
                    </a:lnTo>
                    <a:lnTo>
                      <a:pt x="5504" y="932"/>
                    </a:lnTo>
                    <a:lnTo>
                      <a:pt x="5494" y="936"/>
                    </a:lnTo>
                    <a:lnTo>
                      <a:pt x="5478" y="933"/>
                    </a:lnTo>
                    <a:lnTo>
                      <a:pt x="5461" y="925"/>
                    </a:lnTo>
                    <a:lnTo>
                      <a:pt x="5457" y="930"/>
                    </a:lnTo>
                    <a:lnTo>
                      <a:pt x="5455" y="938"/>
                    </a:lnTo>
                    <a:lnTo>
                      <a:pt x="5447" y="938"/>
                    </a:lnTo>
                    <a:lnTo>
                      <a:pt x="5437" y="950"/>
                    </a:lnTo>
                    <a:lnTo>
                      <a:pt x="5435" y="947"/>
                    </a:lnTo>
                    <a:lnTo>
                      <a:pt x="5434" y="941"/>
                    </a:lnTo>
                    <a:lnTo>
                      <a:pt x="5415" y="918"/>
                    </a:lnTo>
                    <a:lnTo>
                      <a:pt x="5408" y="925"/>
                    </a:lnTo>
                    <a:lnTo>
                      <a:pt x="5399" y="920"/>
                    </a:lnTo>
                    <a:lnTo>
                      <a:pt x="5392" y="922"/>
                    </a:lnTo>
                    <a:lnTo>
                      <a:pt x="5385" y="912"/>
                    </a:lnTo>
                    <a:lnTo>
                      <a:pt x="5380" y="916"/>
                    </a:lnTo>
                    <a:lnTo>
                      <a:pt x="5373" y="910"/>
                    </a:lnTo>
                    <a:lnTo>
                      <a:pt x="5370" y="918"/>
                    </a:lnTo>
                    <a:lnTo>
                      <a:pt x="5361" y="910"/>
                    </a:lnTo>
                    <a:lnTo>
                      <a:pt x="5361" y="904"/>
                    </a:lnTo>
                    <a:lnTo>
                      <a:pt x="5359" y="895"/>
                    </a:lnTo>
                    <a:lnTo>
                      <a:pt x="5354" y="891"/>
                    </a:lnTo>
                    <a:lnTo>
                      <a:pt x="5350" y="896"/>
                    </a:lnTo>
                    <a:lnTo>
                      <a:pt x="5339" y="883"/>
                    </a:lnTo>
                    <a:lnTo>
                      <a:pt x="5333" y="885"/>
                    </a:lnTo>
                    <a:lnTo>
                      <a:pt x="5323" y="879"/>
                    </a:lnTo>
                    <a:lnTo>
                      <a:pt x="5305" y="875"/>
                    </a:lnTo>
                    <a:lnTo>
                      <a:pt x="5292" y="866"/>
                    </a:lnTo>
                    <a:lnTo>
                      <a:pt x="5286" y="866"/>
                    </a:lnTo>
                    <a:lnTo>
                      <a:pt x="5285" y="873"/>
                    </a:lnTo>
                    <a:lnTo>
                      <a:pt x="5285" y="880"/>
                    </a:lnTo>
                    <a:lnTo>
                      <a:pt x="5286" y="890"/>
                    </a:lnTo>
                    <a:lnTo>
                      <a:pt x="5284" y="895"/>
                    </a:lnTo>
                    <a:lnTo>
                      <a:pt x="5268" y="893"/>
                    </a:lnTo>
                    <a:lnTo>
                      <a:pt x="5258" y="877"/>
                    </a:lnTo>
                    <a:lnTo>
                      <a:pt x="5257" y="883"/>
                    </a:lnTo>
                    <a:lnTo>
                      <a:pt x="5256" y="900"/>
                    </a:lnTo>
                    <a:lnTo>
                      <a:pt x="5247" y="942"/>
                    </a:lnTo>
                    <a:lnTo>
                      <a:pt x="5252" y="944"/>
                    </a:lnTo>
                    <a:lnTo>
                      <a:pt x="5249" y="950"/>
                    </a:lnTo>
                    <a:lnTo>
                      <a:pt x="5248" y="955"/>
                    </a:lnTo>
                    <a:lnTo>
                      <a:pt x="5251" y="970"/>
                    </a:lnTo>
                    <a:lnTo>
                      <a:pt x="5264" y="1003"/>
                    </a:lnTo>
                    <a:lnTo>
                      <a:pt x="5260" y="1011"/>
                    </a:lnTo>
                    <a:lnTo>
                      <a:pt x="5252" y="1019"/>
                    </a:lnTo>
                    <a:lnTo>
                      <a:pt x="5225" y="1024"/>
                    </a:lnTo>
                    <a:lnTo>
                      <a:pt x="5210" y="1036"/>
                    </a:lnTo>
                    <a:lnTo>
                      <a:pt x="5204" y="1031"/>
                    </a:lnTo>
                    <a:lnTo>
                      <a:pt x="5200" y="1038"/>
                    </a:lnTo>
                    <a:lnTo>
                      <a:pt x="5195" y="1034"/>
                    </a:lnTo>
                    <a:lnTo>
                      <a:pt x="5179" y="1038"/>
                    </a:lnTo>
                    <a:lnTo>
                      <a:pt x="5168" y="1033"/>
                    </a:lnTo>
                    <a:lnTo>
                      <a:pt x="5161" y="1033"/>
                    </a:lnTo>
                    <a:lnTo>
                      <a:pt x="5136" y="1038"/>
                    </a:lnTo>
                    <a:lnTo>
                      <a:pt x="5131" y="1041"/>
                    </a:lnTo>
                    <a:lnTo>
                      <a:pt x="5112" y="1030"/>
                    </a:lnTo>
                    <a:lnTo>
                      <a:pt x="5082" y="1023"/>
                    </a:lnTo>
                    <a:lnTo>
                      <a:pt x="5074" y="1022"/>
                    </a:lnTo>
                    <a:lnTo>
                      <a:pt x="5074" y="1030"/>
                    </a:lnTo>
                    <a:lnTo>
                      <a:pt x="5071" y="1035"/>
                    </a:lnTo>
                    <a:lnTo>
                      <a:pt x="5042" y="1015"/>
                    </a:lnTo>
                    <a:lnTo>
                      <a:pt x="5023" y="1011"/>
                    </a:lnTo>
                    <a:lnTo>
                      <a:pt x="4994" y="995"/>
                    </a:lnTo>
                    <a:lnTo>
                      <a:pt x="4989" y="987"/>
                    </a:lnTo>
                    <a:lnTo>
                      <a:pt x="4989" y="980"/>
                    </a:lnTo>
                    <a:lnTo>
                      <a:pt x="4989" y="974"/>
                    </a:lnTo>
                    <a:lnTo>
                      <a:pt x="4990" y="969"/>
                    </a:lnTo>
                    <a:lnTo>
                      <a:pt x="4988" y="955"/>
                    </a:lnTo>
                    <a:lnTo>
                      <a:pt x="4990" y="948"/>
                    </a:lnTo>
                    <a:lnTo>
                      <a:pt x="4996" y="944"/>
                    </a:lnTo>
                    <a:lnTo>
                      <a:pt x="5007" y="944"/>
                    </a:lnTo>
                    <a:lnTo>
                      <a:pt x="5009" y="938"/>
                    </a:lnTo>
                    <a:lnTo>
                      <a:pt x="5015" y="938"/>
                    </a:lnTo>
                    <a:lnTo>
                      <a:pt x="5012" y="931"/>
                    </a:lnTo>
                    <a:lnTo>
                      <a:pt x="5005" y="925"/>
                    </a:lnTo>
                    <a:lnTo>
                      <a:pt x="4978" y="926"/>
                    </a:lnTo>
                    <a:lnTo>
                      <a:pt x="4967" y="920"/>
                    </a:lnTo>
                    <a:lnTo>
                      <a:pt x="4948" y="925"/>
                    </a:lnTo>
                    <a:lnTo>
                      <a:pt x="4924" y="920"/>
                    </a:lnTo>
                    <a:lnTo>
                      <a:pt x="4912" y="912"/>
                    </a:lnTo>
                    <a:lnTo>
                      <a:pt x="4900" y="912"/>
                    </a:lnTo>
                    <a:lnTo>
                      <a:pt x="4888" y="907"/>
                    </a:lnTo>
                    <a:lnTo>
                      <a:pt x="4875" y="907"/>
                    </a:lnTo>
                    <a:lnTo>
                      <a:pt x="4858" y="899"/>
                    </a:lnTo>
                    <a:lnTo>
                      <a:pt x="4837" y="895"/>
                    </a:lnTo>
                    <a:lnTo>
                      <a:pt x="4818" y="900"/>
                    </a:lnTo>
                    <a:lnTo>
                      <a:pt x="4818" y="909"/>
                    </a:lnTo>
                    <a:lnTo>
                      <a:pt x="4792" y="918"/>
                    </a:lnTo>
                    <a:lnTo>
                      <a:pt x="4779" y="921"/>
                    </a:lnTo>
                    <a:lnTo>
                      <a:pt x="4756" y="918"/>
                    </a:lnTo>
                    <a:lnTo>
                      <a:pt x="4721" y="932"/>
                    </a:lnTo>
                    <a:lnTo>
                      <a:pt x="4736" y="957"/>
                    </a:lnTo>
                    <a:lnTo>
                      <a:pt x="4738" y="969"/>
                    </a:lnTo>
                    <a:lnTo>
                      <a:pt x="4735" y="974"/>
                    </a:lnTo>
                    <a:lnTo>
                      <a:pt x="4713" y="990"/>
                    </a:lnTo>
                    <a:lnTo>
                      <a:pt x="4698" y="984"/>
                    </a:lnTo>
                    <a:lnTo>
                      <a:pt x="4700" y="976"/>
                    </a:lnTo>
                    <a:lnTo>
                      <a:pt x="4715" y="979"/>
                    </a:lnTo>
                    <a:lnTo>
                      <a:pt x="4719" y="969"/>
                    </a:lnTo>
                    <a:lnTo>
                      <a:pt x="4703" y="964"/>
                    </a:lnTo>
                    <a:lnTo>
                      <a:pt x="4705" y="955"/>
                    </a:lnTo>
                    <a:lnTo>
                      <a:pt x="4700" y="947"/>
                    </a:lnTo>
                    <a:lnTo>
                      <a:pt x="4711" y="922"/>
                    </a:lnTo>
                    <a:lnTo>
                      <a:pt x="4710" y="907"/>
                    </a:lnTo>
                    <a:lnTo>
                      <a:pt x="4705" y="894"/>
                    </a:lnTo>
                    <a:lnTo>
                      <a:pt x="4700" y="889"/>
                    </a:lnTo>
                    <a:lnTo>
                      <a:pt x="4698" y="872"/>
                    </a:lnTo>
                    <a:lnTo>
                      <a:pt x="4690" y="858"/>
                    </a:lnTo>
                    <a:lnTo>
                      <a:pt x="4678" y="832"/>
                    </a:lnTo>
                    <a:lnTo>
                      <a:pt x="4684" y="861"/>
                    </a:lnTo>
                    <a:lnTo>
                      <a:pt x="4682" y="878"/>
                    </a:lnTo>
                    <a:lnTo>
                      <a:pt x="4674" y="891"/>
                    </a:lnTo>
                    <a:lnTo>
                      <a:pt x="4658" y="896"/>
                    </a:lnTo>
                    <a:lnTo>
                      <a:pt x="4628" y="894"/>
                    </a:lnTo>
                    <a:lnTo>
                      <a:pt x="4619" y="896"/>
                    </a:lnTo>
                    <a:lnTo>
                      <a:pt x="4617" y="891"/>
                    </a:lnTo>
                    <a:lnTo>
                      <a:pt x="4596" y="874"/>
                    </a:lnTo>
                    <a:lnTo>
                      <a:pt x="4592" y="862"/>
                    </a:lnTo>
                    <a:lnTo>
                      <a:pt x="4591" y="848"/>
                    </a:lnTo>
                    <a:lnTo>
                      <a:pt x="4596" y="837"/>
                    </a:lnTo>
                    <a:lnTo>
                      <a:pt x="4598" y="847"/>
                    </a:lnTo>
                    <a:lnTo>
                      <a:pt x="4607" y="832"/>
                    </a:lnTo>
                    <a:lnTo>
                      <a:pt x="4608" y="826"/>
                    </a:lnTo>
                    <a:lnTo>
                      <a:pt x="4584" y="834"/>
                    </a:lnTo>
                    <a:lnTo>
                      <a:pt x="4576" y="842"/>
                    </a:lnTo>
                    <a:lnTo>
                      <a:pt x="4574" y="851"/>
                    </a:lnTo>
                    <a:lnTo>
                      <a:pt x="4570" y="855"/>
                    </a:lnTo>
                    <a:lnTo>
                      <a:pt x="4565" y="845"/>
                    </a:lnTo>
                    <a:lnTo>
                      <a:pt x="4553" y="840"/>
                    </a:lnTo>
                    <a:lnTo>
                      <a:pt x="4542" y="831"/>
                    </a:lnTo>
                    <a:lnTo>
                      <a:pt x="4527" y="834"/>
                    </a:lnTo>
                    <a:lnTo>
                      <a:pt x="4515" y="839"/>
                    </a:lnTo>
                    <a:lnTo>
                      <a:pt x="4512" y="852"/>
                    </a:lnTo>
                    <a:lnTo>
                      <a:pt x="4496" y="875"/>
                    </a:lnTo>
                    <a:lnTo>
                      <a:pt x="4495" y="884"/>
                    </a:lnTo>
                    <a:lnTo>
                      <a:pt x="4500" y="899"/>
                    </a:lnTo>
                    <a:lnTo>
                      <a:pt x="4507" y="911"/>
                    </a:lnTo>
                    <a:lnTo>
                      <a:pt x="4514" y="907"/>
                    </a:lnTo>
                    <a:lnTo>
                      <a:pt x="4509" y="905"/>
                    </a:lnTo>
                    <a:lnTo>
                      <a:pt x="4509" y="896"/>
                    </a:lnTo>
                    <a:lnTo>
                      <a:pt x="4515" y="902"/>
                    </a:lnTo>
                    <a:lnTo>
                      <a:pt x="4534" y="902"/>
                    </a:lnTo>
                    <a:lnTo>
                      <a:pt x="4542" y="893"/>
                    </a:lnTo>
                    <a:lnTo>
                      <a:pt x="4552" y="888"/>
                    </a:lnTo>
                    <a:lnTo>
                      <a:pt x="4557" y="879"/>
                    </a:lnTo>
                    <a:lnTo>
                      <a:pt x="4565" y="884"/>
                    </a:lnTo>
                    <a:lnTo>
                      <a:pt x="4573" y="901"/>
                    </a:lnTo>
                    <a:lnTo>
                      <a:pt x="4542" y="916"/>
                    </a:lnTo>
                    <a:lnTo>
                      <a:pt x="4536" y="930"/>
                    </a:lnTo>
                    <a:lnTo>
                      <a:pt x="4531" y="927"/>
                    </a:lnTo>
                    <a:lnTo>
                      <a:pt x="4506" y="948"/>
                    </a:lnTo>
                    <a:lnTo>
                      <a:pt x="4495" y="948"/>
                    </a:lnTo>
                    <a:lnTo>
                      <a:pt x="4478" y="926"/>
                    </a:lnTo>
                    <a:lnTo>
                      <a:pt x="4490" y="949"/>
                    </a:lnTo>
                    <a:lnTo>
                      <a:pt x="4487" y="952"/>
                    </a:lnTo>
                    <a:lnTo>
                      <a:pt x="4480" y="945"/>
                    </a:lnTo>
                    <a:lnTo>
                      <a:pt x="4482" y="953"/>
                    </a:lnTo>
                    <a:lnTo>
                      <a:pt x="4479" y="960"/>
                    </a:lnTo>
                    <a:lnTo>
                      <a:pt x="4444" y="971"/>
                    </a:lnTo>
                    <a:lnTo>
                      <a:pt x="4432" y="970"/>
                    </a:lnTo>
                    <a:lnTo>
                      <a:pt x="4430" y="979"/>
                    </a:lnTo>
                    <a:lnTo>
                      <a:pt x="4432" y="986"/>
                    </a:lnTo>
                    <a:lnTo>
                      <a:pt x="4414" y="982"/>
                    </a:lnTo>
                    <a:lnTo>
                      <a:pt x="4394" y="1001"/>
                    </a:lnTo>
                    <a:lnTo>
                      <a:pt x="4389" y="998"/>
                    </a:lnTo>
                    <a:lnTo>
                      <a:pt x="4361" y="996"/>
                    </a:lnTo>
                    <a:lnTo>
                      <a:pt x="4354" y="1003"/>
                    </a:lnTo>
                    <a:lnTo>
                      <a:pt x="4326" y="996"/>
                    </a:lnTo>
                    <a:lnTo>
                      <a:pt x="4315" y="1004"/>
                    </a:lnTo>
                    <a:lnTo>
                      <a:pt x="4316" y="1018"/>
                    </a:lnTo>
                    <a:lnTo>
                      <a:pt x="4323" y="1036"/>
                    </a:lnTo>
                    <a:lnTo>
                      <a:pt x="4358" y="1054"/>
                    </a:lnTo>
                    <a:lnTo>
                      <a:pt x="4350" y="1056"/>
                    </a:lnTo>
                    <a:lnTo>
                      <a:pt x="4340" y="1054"/>
                    </a:lnTo>
                    <a:lnTo>
                      <a:pt x="4317" y="1044"/>
                    </a:lnTo>
                    <a:lnTo>
                      <a:pt x="4308" y="1038"/>
                    </a:lnTo>
                    <a:lnTo>
                      <a:pt x="4301" y="1047"/>
                    </a:lnTo>
                    <a:lnTo>
                      <a:pt x="4294" y="1052"/>
                    </a:lnTo>
                    <a:lnTo>
                      <a:pt x="4288" y="1065"/>
                    </a:lnTo>
                    <a:lnTo>
                      <a:pt x="4278" y="1071"/>
                    </a:lnTo>
                    <a:lnTo>
                      <a:pt x="4267" y="1072"/>
                    </a:lnTo>
                    <a:lnTo>
                      <a:pt x="4253" y="1082"/>
                    </a:lnTo>
                    <a:lnTo>
                      <a:pt x="4242" y="1090"/>
                    </a:lnTo>
                    <a:lnTo>
                      <a:pt x="4229" y="1109"/>
                    </a:lnTo>
                    <a:lnTo>
                      <a:pt x="4232" y="1104"/>
                    </a:lnTo>
                    <a:lnTo>
                      <a:pt x="4229" y="1101"/>
                    </a:lnTo>
                    <a:lnTo>
                      <a:pt x="4215" y="1105"/>
                    </a:lnTo>
                    <a:lnTo>
                      <a:pt x="4213" y="1111"/>
                    </a:lnTo>
                    <a:lnTo>
                      <a:pt x="4206" y="1110"/>
                    </a:lnTo>
                    <a:lnTo>
                      <a:pt x="4205" y="1103"/>
                    </a:lnTo>
                    <a:lnTo>
                      <a:pt x="4227" y="1083"/>
                    </a:lnTo>
                    <a:lnTo>
                      <a:pt x="4236" y="1078"/>
                    </a:lnTo>
                    <a:lnTo>
                      <a:pt x="4240" y="1072"/>
                    </a:lnTo>
                    <a:lnTo>
                      <a:pt x="4252" y="1063"/>
                    </a:lnTo>
                    <a:lnTo>
                      <a:pt x="4263" y="1067"/>
                    </a:lnTo>
                    <a:lnTo>
                      <a:pt x="4276" y="1055"/>
                    </a:lnTo>
                    <a:lnTo>
                      <a:pt x="4285" y="1044"/>
                    </a:lnTo>
                    <a:lnTo>
                      <a:pt x="4301" y="1008"/>
                    </a:lnTo>
                    <a:lnTo>
                      <a:pt x="4306" y="1002"/>
                    </a:lnTo>
                    <a:lnTo>
                      <a:pt x="4306" y="997"/>
                    </a:lnTo>
                    <a:lnTo>
                      <a:pt x="4310" y="987"/>
                    </a:lnTo>
                    <a:lnTo>
                      <a:pt x="4316" y="972"/>
                    </a:lnTo>
                    <a:lnTo>
                      <a:pt x="4326" y="974"/>
                    </a:lnTo>
                    <a:lnTo>
                      <a:pt x="4349" y="965"/>
                    </a:lnTo>
                    <a:lnTo>
                      <a:pt x="4351" y="952"/>
                    </a:lnTo>
                    <a:lnTo>
                      <a:pt x="4365" y="928"/>
                    </a:lnTo>
                    <a:lnTo>
                      <a:pt x="4369" y="911"/>
                    </a:lnTo>
                    <a:lnTo>
                      <a:pt x="4409" y="910"/>
                    </a:lnTo>
                    <a:lnTo>
                      <a:pt x="4419" y="907"/>
                    </a:lnTo>
                    <a:lnTo>
                      <a:pt x="4425" y="915"/>
                    </a:lnTo>
                    <a:lnTo>
                      <a:pt x="4445" y="875"/>
                    </a:lnTo>
                    <a:lnTo>
                      <a:pt x="4452" y="864"/>
                    </a:lnTo>
                    <a:lnTo>
                      <a:pt x="4456" y="848"/>
                    </a:lnTo>
                    <a:lnTo>
                      <a:pt x="4484" y="820"/>
                    </a:lnTo>
                    <a:lnTo>
                      <a:pt x="4500" y="813"/>
                    </a:lnTo>
                    <a:lnTo>
                      <a:pt x="4511" y="802"/>
                    </a:lnTo>
                    <a:lnTo>
                      <a:pt x="4520" y="788"/>
                    </a:lnTo>
                    <a:lnTo>
                      <a:pt x="4526" y="767"/>
                    </a:lnTo>
                    <a:lnTo>
                      <a:pt x="4547" y="748"/>
                    </a:lnTo>
                    <a:lnTo>
                      <a:pt x="4545" y="743"/>
                    </a:lnTo>
                    <a:lnTo>
                      <a:pt x="4548" y="735"/>
                    </a:lnTo>
                    <a:lnTo>
                      <a:pt x="4559" y="733"/>
                    </a:lnTo>
                    <a:lnTo>
                      <a:pt x="4566" y="727"/>
                    </a:lnTo>
                    <a:lnTo>
                      <a:pt x="4563" y="724"/>
                    </a:lnTo>
                    <a:lnTo>
                      <a:pt x="4569" y="722"/>
                    </a:lnTo>
                    <a:lnTo>
                      <a:pt x="4573" y="726"/>
                    </a:lnTo>
                    <a:lnTo>
                      <a:pt x="4584" y="721"/>
                    </a:lnTo>
                    <a:lnTo>
                      <a:pt x="4587" y="707"/>
                    </a:lnTo>
                    <a:lnTo>
                      <a:pt x="4592" y="708"/>
                    </a:lnTo>
                    <a:lnTo>
                      <a:pt x="4607" y="692"/>
                    </a:lnTo>
                    <a:lnTo>
                      <a:pt x="4625" y="703"/>
                    </a:lnTo>
                    <a:lnTo>
                      <a:pt x="4627" y="695"/>
                    </a:lnTo>
                    <a:lnTo>
                      <a:pt x="4630" y="686"/>
                    </a:lnTo>
                    <a:lnTo>
                      <a:pt x="4625" y="678"/>
                    </a:lnTo>
                    <a:lnTo>
                      <a:pt x="4657" y="665"/>
                    </a:lnTo>
                    <a:lnTo>
                      <a:pt x="4643" y="662"/>
                    </a:lnTo>
                    <a:lnTo>
                      <a:pt x="4645" y="656"/>
                    </a:lnTo>
                    <a:lnTo>
                      <a:pt x="4667" y="645"/>
                    </a:lnTo>
                    <a:lnTo>
                      <a:pt x="4665" y="656"/>
                    </a:lnTo>
                    <a:lnTo>
                      <a:pt x="4672" y="645"/>
                    </a:lnTo>
                    <a:lnTo>
                      <a:pt x="4678" y="643"/>
                    </a:lnTo>
                    <a:lnTo>
                      <a:pt x="4684" y="636"/>
                    </a:lnTo>
                    <a:lnTo>
                      <a:pt x="4679" y="631"/>
                    </a:lnTo>
                    <a:lnTo>
                      <a:pt x="4688" y="622"/>
                    </a:lnTo>
                    <a:lnTo>
                      <a:pt x="4698" y="624"/>
                    </a:lnTo>
                    <a:lnTo>
                      <a:pt x="4704" y="611"/>
                    </a:lnTo>
                    <a:lnTo>
                      <a:pt x="4708" y="599"/>
                    </a:lnTo>
                    <a:lnTo>
                      <a:pt x="4708" y="595"/>
                    </a:lnTo>
                    <a:lnTo>
                      <a:pt x="4719" y="582"/>
                    </a:lnTo>
                    <a:lnTo>
                      <a:pt x="4722" y="573"/>
                    </a:lnTo>
                    <a:lnTo>
                      <a:pt x="4729" y="567"/>
                    </a:lnTo>
                    <a:lnTo>
                      <a:pt x="4729" y="549"/>
                    </a:lnTo>
                    <a:lnTo>
                      <a:pt x="4726" y="548"/>
                    </a:lnTo>
                    <a:lnTo>
                      <a:pt x="4722" y="534"/>
                    </a:lnTo>
                    <a:lnTo>
                      <a:pt x="4731" y="538"/>
                    </a:lnTo>
                    <a:lnTo>
                      <a:pt x="4730" y="518"/>
                    </a:lnTo>
                    <a:lnTo>
                      <a:pt x="4716" y="518"/>
                    </a:lnTo>
                    <a:lnTo>
                      <a:pt x="4703" y="506"/>
                    </a:lnTo>
                    <a:lnTo>
                      <a:pt x="4701" y="491"/>
                    </a:lnTo>
                    <a:lnTo>
                      <a:pt x="4692" y="492"/>
                    </a:lnTo>
                    <a:lnTo>
                      <a:pt x="4689" y="502"/>
                    </a:lnTo>
                    <a:lnTo>
                      <a:pt x="4686" y="507"/>
                    </a:lnTo>
                    <a:lnTo>
                      <a:pt x="4681" y="497"/>
                    </a:lnTo>
                    <a:lnTo>
                      <a:pt x="4681" y="493"/>
                    </a:lnTo>
                    <a:lnTo>
                      <a:pt x="4676" y="481"/>
                    </a:lnTo>
                    <a:lnTo>
                      <a:pt x="4679" y="475"/>
                    </a:lnTo>
                    <a:lnTo>
                      <a:pt x="4666" y="464"/>
                    </a:lnTo>
                    <a:lnTo>
                      <a:pt x="4660" y="454"/>
                    </a:lnTo>
                    <a:lnTo>
                      <a:pt x="4662" y="447"/>
                    </a:lnTo>
                    <a:lnTo>
                      <a:pt x="4670" y="449"/>
                    </a:lnTo>
                    <a:lnTo>
                      <a:pt x="4687" y="470"/>
                    </a:lnTo>
                    <a:lnTo>
                      <a:pt x="4717" y="490"/>
                    </a:lnTo>
                    <a:lnTo>
                      <a:pt x="4711" y="507"/>
                    </a:lnTo>
                    <a:lnTo>
                      <a:pt x="4717" y="505"/>
                    </a:lnTo>
                    <a:lnTo>
                      <a:pt x="4724" y="493"/>
                    </a:lnTo>
                    <a:lnTo>
                      <a:pt x="4736" y="455"/>
                    </a:lnTo>
                    <a:lnTo>
                      <a:pt x="4736" y="441"/>
                    </a:lnTo>
                    <a:lnTo>
                      <a:pt x="4732" y="428"/>
                    </a:lnTo>
                    <a:lnTo>
                      <a:pt x="4726" y="432"/>
                    </a:lnTo>
                    <a:lnTo>
                      <a:pt x="4717" y="428"/>
                    </a:lnTo>
                    <a:lnTo>
                      <a:pt x="4713" y="400"/>
                    </a:lnTo>
                    <a:lnTo>
                      <a:pt x="4714" y="389"/>
                    </a:lnTo>
                    <a:lnTo>
                      <a:pt x="4698" y="360"/>
                    </a:lnTo>
                    <a:lnTo>
                      <a:pt x="4689" y="364"/>
                    </a:lnTo>
                    <a:lnTo>
                      <a:pt x="4695" y="378"/>
                    </a:lnTo>
                    <a:lnTo>
                      <a:pt x="4686" y="387"/>
                    </a:lnTo>
                    <a:lnTo>
                      <a:pt x="4684" y="394"/>
                    </a:lnTo>
                    <a:lnTo>
                      <a:pt x="4679" y="394"/>
                    </a:lnTo>
                    <a:lnTo>
                      <a:pt x="4672" y="374"/>
                    </a:lnTo>
                    <a:lnTo>
                      <a:pt x="4662" y="362"/>
                    </a:lnTo>
                    <a:lnTo>
                      <a:pt x="4670" y="358"/>
                    </a:lnTo>
                    <a:lnTo>
                      <a:pt x="4671" y="349"/>
                    </a:lnTo>
                    <a:lnTo>
                      <a:pt x="4673" y="341"/>
                    </a:lnTo>
                    <a:lnTo>
                      <a:pt x="4647" y="315"/>
                    </a:lnTo>
                    <a:lnTo>
                      <a:pt x="4640" y="318"/>
                    </a:lnTo>
                    <a:lnTo>
                      <a:pt x="4639" y="306"/>
                    </a:lnTo>
                    <a:lnTo>
                      <a:pt x="4624" y="283"/>
                    </a:lnTo>
                    <a:lnTo>
                      <a:pt x="4603" y="271"/>
                    </a:lnTo>
                    <a:lnTo>
                      <a:pt x="4607" y="266"/>
                    </a:lnTo>
                    <a:lnTo>
                      <a:pt x="4603" y="258"/>
                    </a:lnTo>
                    <a:lnTo>
                      <a:pt x="4593" y="255"/>
                    </a:lnTo>
                    <a:lnTo>
                      <a:pt x="4588" y="261"/>
                    </a:lnTo>
                    <a:lnTo>
                      <a:pt x="4585" y="255"/>
                    </a:lnTo>
                    <a:lnTo>
                      <a:pt x="4586" y="244"/>
                    </a:lnTo>
                    <a:lnTo>
                      <a:pt x="4569" y="248"/>
                    </a:lnTo>
                    <a:lnTo>
                      <a:pt x="4539" y="242"/>
                    </a:lnTo>
                    <a:lnTo>
                      <a:pt x="4523" y="255"/>
                    </a:lnTo>
                    <a:lnTo>
                      <a:pt x="4518" y="253"/>
                    </a:lnTo>
                    <a:lnTo>
                      <a:pt x="4509" y="255"/>
                    </a:lnTo>
                    <a:lnTo>
                      <a:pt x="4489" y="238"/>
                    </a:lnTo>
                    <a:lnTo>
                      <a:pt x="4477" y="248"/>
                    </a:lnTo>
                    <a:lnTo>
                      <a:pt x="4469" y="247"/>
                    </a:lnTo>
                    <a:lnTo>
                      <a:pt x="4441" y="253"/>
                    </a:lnTo>
                    <a:lnTo>
                      <a:pt x="4435" y="247"/>
                    </a:lnTo>
                    <a:lnTo>
                      <a:pt x="4426" y="255"/>
                    </a:lnTo>
                    <a:lnTo>
                      <a:pt x="4428" y="248"/>
                    </a:lnTo>
                    <a:lnTo>
                      <a:pt x="4432" y="242"/>
                    </a:lnTo>
                    <a:lnTo>
                      <a:pt x="4430" y="238"/>
                    </a:lnTo>
                    <a:lnTo>
                      <a:pt x="4424" y="237"/>
                    </a:lnTo>
                    <a:lnTo>
                      <a:pt x="4421" y="244"/>
                    </a:lnTo>
                    <a:lnTo>
                      <a:pt x="4410" y="247"/>
                    </a:lnTo>
                    <a:lnTo>
                      <a:pt x="4409" y="258"/>
                    </a:lnTo>
                    <a:lnTo>
                      <a:pt x="4405" y="264"/>
                    </a:lnTo>
                    <a:lnTo>
                      <a:pt x="4416" y="261"/>
                    </a:lnTo>
                    <a:lnTo>
                      <a:pt x="4409" y="272"/>
                    </a:lnTo>
                    <a:lnTo>
                      <a:pt x="4403" y="272"/>
                    </a:lnTo>
                    <a:lnTo>
                      <a:pt x="4402" y="283"/>
                    </a:lnTo>
                    <a:lnTo>
                      <a:pt x="4397" y="294"/>
                    </a:lnTo>
                    <a:lnTo>
                      <a:pt x="4386" y="299"/>
                    </a:lnTo>
                    <a:lnTo>
                      <a:pt x="4382" y="296"/>
                    </a:lnTo>
                    <a:lnTo>
                      <a:pt x="4380" y="307"/>
                    </a:lnTo>
                    <a:lnTo>
                      <a:pt x="4356" y="306"/>
                    </a:lnTo>
                    <a:lnTo>
                      <a:pt x="4349" y="312"/>
                    </a:lnTo>
                    <a:lnTo>
                      <a:pt x="4334" y="306"/>
                    </a:lnTo>
                    <a:lnTo>
                      <a:pt x="4313" y="306"/>
                    </a:lnTo>
                    <a:lnTo>
                      <a:pt x="4313" y="301"/>
                    </a:lnTo>
                    <a:lnTo>
                      <a:pt x="4311" y="299"/>
                    </a:lnTo>
                    <a:lnTo>
                      <a:pt x="4329" y="288"/>
                    </a:lnTo>
                    <a:lnTo>
                      <a:pt x="4333" y="292"/>
                    </a:lnTo>
                    <a:lnTo>
                      <a:pt x="4343" y="264"/>
                    </a:lnTo>
                    <a:lnTo>
                      <a:pt x="4349" y="253"/>
                    </a:lnTo>
                    <a:lnTo>
                      <a:pt x="4353" y="242"/>
                    </a:lnTo>
                    <a:lnTo>
                      <a:pt x="4367" y="238"/>
                    </a:lnTo>
                    <a:lnTo>
                      <a:pt x="4377" y="216"/>
                    </a:lnTo>
                    <a:lnTo>
                      <a:pt x="4373" y="213"/>
                    </a:lnTo>
                    <a:lnTo>
                      <a:pt x="4370" y="207"/>
                    </a:lnTo>
                    <a:lnTo>
                      <a:pt x="4372" y="204"/>
                    </a:lnTo>
                    <a:lnTo>
                      <a:pt x="4380" y="204"/>
                    </a:lnTo>
                    <a:lnTo>
                      <a:pt x="4380" y="197"/>
                    </a:lnTo>
                    <a:lnTo>
                      <a:pt x="4373" y="195"/>
                    </a:lnTo>
                    <a:lnTo>
                      <a:pt x="4373" y="188"/>
                    </a:lnTo>
                    <a:lnTo>
                      <a:pt x="4375" y="183"/>
                    </a:lnTo>
                    <a:lnTo>
                      <a:pt x="4349" y="175"/>
                    </a:lnTo>
                    <a:lnTo>
                      <a:pt x="4344" y="178"/>
                    </a:lnTo>
                    <a:lnTo>
                      <a:pt x="4338" y="168"/>
                    </a:lnTo>
                    <a:lnTo>
                      <a:pt x="4329" y="166"/>
                    </a:lnTo>
                    <a:lnTo>
                      <a:pt x="4321" y="166"/>
                    </a:lnTo>
                    <a:lnTo>
                      <a:pt x="4312" y="173"/>
                    </a:lnTo>
                    <a:lnTo>
                      <a:pt x="4306" y="164"/>
                    </a:lnTo>
                    <a:lnTo>
                      <a:pt x="4289" y="173"/>
                    </a:lnTo>
                    <a:lnTo>
                      <a:pt x="4294" y="157"/>
                    </a:lnTo>
                    <a:lnTo>
                      <a:pt x="4292" y="143"/>
                    </a:lnTo>
                    <a:lnTo>
                      <a:pt x="4286" y="162"/>
                    </a:lnTo>
                    <a:lnTo>
                      <a:pt x="4268" y="161"/>
                    </a:lnTo>
                    <a:lnTo>
                      <a:pt x="4211" y="189"/>
                    </a:lnTo>
                    <a:lnTo>
                      <a:pt x="4224" y="169"/>
                    </a:lnTo>
                    <a:lnTo>
                      <a:pt x="4231" y="166"/>
                    </a:lnTo>
                    <a:lnTo>
                      <a:pt x="4256" y="126"/>
                    </a:lnTo>
                    <a:lnTo>
                      <a:pt x="4268" y="116"/>
                    </a:lnTo>
                    <a:lnTo>
                      <a:pt x="4276" y="115"/>
                    </a:lnTo>
                    <a:lnTo>
                      <a:pt x="4286" y="98"/>
                    </a:lnTo>
                    <a:lnTo>
                      <a:pt x="4286" y="91"/>
                    </a:lnTo>
                    <a:lnTo>
                      <a:pt x="4301" y="88"/>
                    </a:lnTo>
                    <a:lnTo>
                      <a:pt x="4310" y="95"/>
                    </a:lnTo>
                    <a:lnTo>
                      <a:pt x="4301" y="82"/>
                    </a:lnTo>
                    <a:lnTo>
                      <a:pt x="4290" y="43"/>
                    </a:lnTo>
                    <a:lnTo>
                      <a:pt x="4281" y="39"/>
                    </a:lnTo>
                    <a:lnTo>
                      <a:pt x="4276" y="48"/>
                    </a:lnTo>
                    <a:lnTo>
                      <a:pt x="4259" y="45"/>
                    </a:lnTo>
                    <a:lnTo>
                      <a:pt x="4242" y="34"/>
                    </a:lnTo>
                    <a:lnTo>
                      <a:pt x="4226" y="7"/>
                    </a:lnTo>
                    <a:lnTo>
                      <a:pt x="4219" y="17"/>
                    </a:lnTo>
                    <a:lnTo>
                      <a:pt x="4213" y="14"/>
                    </a:lnTo>
                    <a:lnTo>
                      <a:pt x="4211" y="12"/>
                    </a:lnTo>
                    <a:lnTo>
                      <a:pt x="4211" y="5"/>
                    </a:lnTo>
                    <a:lnTo>
                      <a:pt x="4203" y="0"/>
                    </a:lnTo>
                    <a:lnTo>
                      <a:pt x="4193" y="2"/>
                    </a:lnTo>
                    <a:lnTo>
                      <a:pt x="4178" y="14"/>
                    </a:lnTo>
                    <a:lnTo>
                      <a:pt x="4172" y="24"/>
                    </a:lnTo>
                    <a:lnTo>
                      <a:pt x="4166" y="27"/>
                    </a:lnTo>
                    <a:lnTo>
                      <a:pt x="4143" y="22"/>
                    </a:lnTo>
                    <a:lnTo>
                      <a:pt x="4139" y="35"/>
                    </a:lnTo>
                    <a:lnTo>
                      <a:pt x="4122" y="51"/>
                    </a:lnTo>
                    <a:lnTo>
                      <a:pt x="4098" y="88"/>
                    </a:lnTo>
                    <a:lnTo>
                      <a:pt x="4093" y="102"/>
                    </a:lnTo>
                    <a:lnTo>
                      <a:pt x="4073" y="120"/>
                    </a:lnTo>
                    <a:lnTo>
                      <a:pt x="4070" y="126"/>
                    </a:lnTo>
                    <a:lnTo>
                      <a:pt x="4049" y="157"/>
                    </a:lnTo>
                    <a:lnTo>
                      <a:pt x="4043" y="168"/>
                    </a:lnTo>
                    <a:lnTo>
                      <a:pt x="4042" y="178"/>
                    </a:lnTo>
                    <a:lnTo>
                      <a:pt x="4042" y="185"/>
                    </a:lnTo>
                    <a:lnTo>
                      <a:pt x="4039" y="194"/>
                    </a:lnTo>
                    <a:lnTo>
                      <a:pt x="4033" y="194"/>
                    </a:lnTo>
                    <a:lnTo>
                      <a:pt x="4032" y="201"/>
                    </a:lnTo>
                    <a:lnTo>
                      <a:pt x="4023" y="220"/>
                    </a:lnTo>
                    <a:lnTo>
                      <a:pt x="4025" y="222"/>
                    </a:lnTo>
                    <a:lnTo>
                      <a:pt x="4025" y="232"/>
                    </a:lnTo>
                    <a:lnTo>
                      <a:pt x="4030" y="238"/>
                    </a:lnTo>
                    <a:lnTo>
                      <a:pt x="4043" y="244"/>
                    </a:lnTo>
                    <a:lnTo>
                      <a:pt x="4046" y="258"/>
                    </a:lnTo>
                    <a:lnTo>
                      <a:pt x="4052" y="263"/>
                    </a:lnTo>
                    <a:lnTo>
                      <a:pt x="4050" y="267"/>
                    </a:lnTo>
                    <a:lnTo>
                      <a:pt x="4039" y="265"/>
                    </a:lnTo>
                    <a:lnTo>
                      <a:pt x="4037" y="258"/>
                    </a:lnTo>
                    <a:lnTo>
                      <a:pt x="4037" y="282"/>
                    </a:lnTo>
                    <a:lnTo>
                      <a:pt x="4041" y="285"/>
                    </a:lnTo>
                    <a:lnTo>
                      <a:pt x="4039" y="286"/>
                    </a:lnTo>
                    <a:lnTo>
                      <a:pt x="4010" y="303"/>
                    </a:lnTo>
                    <a:lnTo>
                      <a:pt x="3995" y="307"/>
                    </a:lnTo>
                    <a:lnTo>
                      <a:pt x="3975" y="306"/>
                    </a:lnTo>
                    <a:lnTo>
                      <a:pt x="3962" y="312"/>
                    </a:lnTo>
                    <a:lnTo>
                      <a:pt x="3913" y="302"/>
                    </a:lnTo>
                    <a:lnTo>
                      <a:pt x="3915" y="310"/>
                    </a:lnTo>
                    <a:lnTo>
                      <a:pt x="3915" y="315"/>
                    </a:lnTo>
                    <a:lnTo>
                      <a:pt x="3921" y="321"/>
                    </a:lnTo>
                    <a:lnTo>
                      <a:pt x="3923" y="334"/>
                    </a:lnTo>
                    <a:lnTo>
                      <a:pt x="3934" y="335"/>
                    </a:lnTo>
                    <a:lnTo>
                      <a:pt x="3941" y="344"/>
                    </a:lnTo>
                    <a:lnTo>
                      <a:pt x="3941" y="351"/>
                    </a:lnTo>
                    <a:lnTo>
                      <a:pt x="3960" y="351"/>
                    </a:lnTo>
                    <a:lnTo>
                      <a:pt x="3967" y="356"/>
                    </a:lnTo>
                    <a:lnTo>
                      <a:pt x="3968" y="364"/>
                    </a:lnTo>
                    <a:lnTo>
                      <a:pt x="3963" y="377"/>
                    </a:lnTo>
                    <a:lnTo>
                      <a:pt x="3963" y="396"/>
                    </a:lnTo>
                    <a:lnTo>
                      <a:pt x="3960" y="406"/>
                    </a:lnTo>
                    <a:lnTo>
                      <a:pt x="3947" y="401"/>
                    </a:lnTo>
                    <a:lnTo>
                      <a:pt x="3947" y="389"/>
                    </a:lnTo>
                    <a:lnTo>
                      <a:pt x="3944" y="384"/>
                    </a:lnTo>
                    <a:lnTo>
                      <a:pt x="3923" y="380"/>
                    </a:lnTo>
                    <a:lnTo>
                      <a:pt x="3923" y="377"/>
                    </a:lnTo>
                    <a:lnTo>
                      <a:pt x="3926" y="366"/>
                    </a:lnTo>
                    <a:lnTo>
                      <a:pt x="3924" y="361"/>
                    </a:lnTo>
                    <a:lnTo>
                      <a:pt x="3907" y="364"/>
                    </a:lnTo>
                    <a:lnTo>
                      <a:pt x="3908" y="353"/>
                    </a:lnTo>
                    <a:lnTo>
                      <a:pt x="3902" y="352"/>
                    </a:lnTo>
                    <a:lnTo>
                      <a:pt x="3865" y="379"/>
                    </a:lnTo>
                    <a:lnTo>
                      <a:pt x="3869" y="389"/>
                    </a:lnTo>
                    <a:lnTo>
                      <a:pt x="3869" y="396"/>
                    </a:lnTo>
                    <a:lnTo>
                      <a:pt x="3864" y="396"/>
                    </a:lnTo>
                    <a:lnTo>
                      <a:pt x="3860" y="390"/>
                    </a:lnTo>
                    <a:lnTo>
                      <a:pt x="3849" y="393"/>
                    </a:lnTo>
                    <a:lnTo>
                      <a:pt x="3844" y="404"/>
                    </a:lnTo>
                    <a:lnTo>
                      <a:pt x="3851" y="405"/>
                    </a:lnTo>
                    <a:lnTo>
                      <a:pt x="3854" y="409"/>
                    </a:lnTo>
                    <a:lnTo>
                      <a:pt x="3855" y="417"/>
                    </a:lnTo>
                    <a:lnTo>
                      <a:pt x="3850" y="419"/>
                    </a:lnTo>
                    <a:lnTo>
                      <a:pt x="3838" y="415"/>
                    </a:lnTo>
                    <a:lnTo>
                      <a:pt x="3821" y="428"/>
                    </a:lnTo>
                    <a:lnTo>
                      <a:pt x="3821" y="415"/>
                    </a:lnTo>
                    <a:lnTo>
                      <a:pt x="3819" y="411"/>
                    </a:lnTo>
                    <a:lnTo>
                      <a:pt x="3815" y="415"/>
                    </a:lnTo>
                    <a:lnTo>
                      <a:pt x="3805" y="431"/>
                    </a:lnTo>
                    <a:lnTo>
                      <a:pt x="3797" y="431"/>
                    </a:lnTo>
                    <a:lnTo>
                      <a:pt x="3784" y="442"/>
                    </a:lnTo>
                    <a:lnTo>
                      <a:pt x="3780" y="439"/>
                    </a:lnTo>
                    <a:lnTo>
                      <a:pt x="3790" y="427"/>
                    </a:lnTo>
                    <a:lnTo>
                      <a:pt x="3791" y="419"/>
                    </a:lnTo>
                    <a:lnTo>
                      <a:pt x="3780" y="417"/>
                    </a:lnTo>
                    <a:lnTo>
                      <a:pt x="3779" y="411"/>
                    </a:lnTo>
                    <a:lnTo>
                      <a:pt x="3774" y="419"/>
                    </a:lnTo>
                    <a:lnTo>
                      <a:pt x="3756" y="423"/>
                    </a:lnTo>
                    <a:lnTo>
                      <a:pt x="3748" y="438"/>
                    </a:lnTo>
                    <a:lnTo>
                      <a:pt x="3740" y="442"/>
                    </a:lnTo>
                    <a:lnTo>
                      <a:pt x="3736" y="436"/>
                    </a:lnTo>
                    <a:lnTo>
                      <a:pt x="3756" y="414"/>
                    </a:lnTo>
                    <a:lnTo>
                      <a:pt x="3761" y="393"/>
                    </a:lnTo>
                    <a:lnTo>
                      <a:pt x="3745" y="380"/>
                    </a:lnTo>
                    <a:lnTo>
                      <a:pt x="3716" y="382"/>
                    </a:lnTo>
                    <a:lnTo>
                      <a:pt x="3711" y="385"/>
                    </a:lnTo>
                    <a:lnTo>
                      <a:pt x="3710" y="393"/>
                    </a:lnTo>
                    <a:lnTo>
                      <a:pt x="3678" y="383"/>
                    </a:lnTo>
                    <a:lnTo>
                      <a:pt x="3676" y="390"/>
                    </a:lnTo>
                    <a:lnTo>
                      <a:pt x="3665" y="399"/>
                    </a:lnTo>
                    <a:lnTo>
                      <a:pt x="3657" y="389"/>
                    </a:lnTo>
                    <a:lnTo>
                      <a:pt x="3629" y="390"/>
                    </a:lnTo>
                    <a:lnTo>
                      <a:pt x="3628" y="394"/>
                    </a:lnTo>
                    <a:lnTo>
                      <a:pt x="3635" y="399"/>
                    </a:lnTo>
                    <a:lnTo>
                      <a:pt x="3635" y="403"/>
                    </a:lnTo>
                    <a:lnTo>
                      <a:pt x="3609" y="409"/>
                    </a:lnTo>
                    <a:lnTo>
                      <a:pt x="3608" y="405"/>
                    </a:lnTo>
                    <a:lnTo>
                      <a:pt x="3611" y="398"/>
                    </a:lnTo>
                    <a:lnTo>
                      <a:pt x="3604" y="399"/>
                    </a:lnTo>
                    <a:lnTo>
                      <a:pt x="3590" y="412"/>
                    </a:lnTo>
                    <a:lnTo>
                      <a:pt x="3586" y="401"/>
                    </a:lnTo>
                    <a:lnTo>
                      <a:pt x="3581" y="405"/>
                    </a:lnTo>
                    <a:lnTo>
                      <a:pt x="3581" y="423"/>
                    </a:lnTo>
                    <a:lnTo>
                      <a:pt x="3585" y="427"/>
                    </a:lnTo>
                    <a:lnTo>
                      <a:pt x="3604" y="417"/>
                    </a:lnTo>
                    <a:lnTo>
                      <a:pt x="3607" y="428"/>
                    </a:lnTo>
                    <a:lnTo>
                      <a:pt x="3611" y="435"/>
                    </a:lnTo>
                    <a:lnTo>
                      <a:pt x="3612" y="432"/>
                    </a:lnTo>
                    <a:lnTo>
                      <a:pt x="3612" y="426"/>
                    </a:lnTo>
                    <a:lnTo>
                      <a:pt x="3619" y="423"/>
                    </a:lnTo>
                    <a:lnTo>
                      <a:pt x="3618" y="428"/>
                    </a:lnTo>
                    <a:lnTo>
                      <a:pt x="3620" y="435"/>
                    </a:lnTo>
                    <a:lnTo>
                      <a:pt x="3614" y="446"/>
                    </a:lnTo>
                    <a:lnTo>
                      <a:pt x="3549" y="471"/>
                    </a:lnTo>
                    <a:lnTo>
                      <a:pt x="3520" y="475"/>
                    </a:lnTo>
                    <a:lnTo>
                      <a:pt x="3516" y="473"/>
                    </a:lnTo>
                    <a:lnTo>
                      <a:pt x="3514" y="481"/>
                    </a:lnTo>
                    <a:lnTo>
                      <a:pt x="3514" y="492"/>
                    </a:lnTo>
                    <a:lnTo>
                      <a:pt x="3514" y="489"/>
                    </a:lnTo>
                    <a:lnTo>
                      <a:pt x="3501" y="487"/>
                    </a:lnTo>
                    <a:lnTo>
                      <a:pt x="3488" y="496"/>
                    </a:lnTo>
                    <a:lnTo>
                      <a:pt x="3473" y="490"/>
                    </a:lnTo>
                    <a:lnTo>
                      <a:pt x="3455" y="502"/>
                    </a:lnTo>
                    <a:lnTo>
                      <a:pt x="3436" y="502"/>
                    </a:lnTo>
                    <a:lnTo>
                      <a:pt x="3420" y="516"/>
                    </a:lnTo>
                    <a:lnTo>
                      <a:pt x="3434" y="524"/>
                    </a:lnTo>
                    <a:lnTo>
                      <a:pt x="3415" y="529"/>
                    </a:lnTo>
                    <a:lnTo>
                      <a:pt x="3401" y="541"/>
                    </a:lnTo>
                    <a:lnTo>
                      <a:pt x="3385" y="528"/>
                    </a:lnTo>
                    <a:lnTo>
                      <a:pt x="3378" y="536"/>
                    </a:lnTo>
                    <a:lnTo>
                      <a:pt x="3366" y="539"/>
                    </a:lnTo>
                    <a:lnTo>
                      <a:pt x="3365" y="544"/>
                    </a:lnTo>
                    <a:lnTo>
                      <a:pt x="3371" y="544"/>
                    </a:lnTo>
                    <a:lnTo>
                      <a:pt x="3374" y="550"/>
                    </a:lnTo>
                    <a:lnTo>
                      <a:pt x="3355" y="555"/>
                    </a:lnTo>
                    <a:lnTo>
                      <a:pt x="3354" y="562"/>
                    </a:lnTo>
                    <a:lnTo>
                      <a:pt x="3344" y="566"/>
                    </a:lnTo>
                    <a:lnTo>
                      <a:pt x="3333" y="584"/>
                    </a:lnTo>
                    <a:lnTo>
                      <a:pt x="3322" y="593"/>
                    </a:lnTo>
                    <a:lnTo>
                      <a:pt x="3321" y="598"/>
                    </a:lnTo>
                    <a:lnTo>
                      <a:pt x="3322" y="604"/>
                    </a:lnTo>
                    <a:lnTo>
                      <a:pt x="3319" y="608"/>
                    </a:lnTo>
                    <a:lnTo>
                      <a:pt x="3305" y="614"/>
                    </a:lnTo>
                    <a:lnTo>
                      <a:pt x="3300" y="605"/>
                    </a:lnTo>
                    <a:lnTo>
                      <a:pt x="3292" y="604"/>
                    </a:lnTo>
                    <a:lnTo>
                      <a:pt x="3269" y="602"/>
                    </a:lnTo>
                    <a:lnTo>
                      <a:pt x="3261" y="606"/>
                    </a:lnTo>
                    <a:lnTo>
                      <a:pt x="3256" y="611"/>
                    </a:lnTo>
                    <a:lnTo>
                      <a:pt x="3262" y="618"/>
                    </a:lnTo>
                    <a:lnTo>
                      <a:pt x="3279" y="625"/>
                    </a:lnTo>
                    <a:lnTo>
                      <a:pt x="3301" y="626"/>
                    </a:lnTo>
                    <a:lnTo>
                      <a:pt x="3297" y="633"/>
                    </a:lnTo>
                    <a:lnTo>
                      <a:pt x="3288" y="642"/>
                    </a:lnTo>
                    <a:lnTo>
                      <a:pt x="3281" y="640"/>
                    </a:lnTo>
                    <a:lnTo>
                      <a:pt x="3279" y="633"/>
                    </a:lnTo>
                    <a:lnTo>
                      <a:pt x="3272" y="640"/>
                    </a:lnTo>
                    <a:lnTo>
                      <a:pt x="3274" y="645"/>
                    </a:lnTo>
                    <a:lnTo>
                      <a:pt x="3268" y="659"/>
                    </a:lnTo>
                    <a:lnTo>
                      <a:pt x="3262" y="667"/>
                    </a:lnTo>
                    <a:lnTo>
                      <a:pt x="3256" y="683"/>
                    </a:lnTo>
                    <a:lnTo>
                      <a:pt x="3249" y="683"/>
                    </a:lnTo>
                    <a:lnTo>
                      <a:pt x="3247" y="694"/>
                    </a:lnTo>
                    <a:lnTo>
                      <a:pt x="3253" y="702"/>
                    </a:lnTo>
                    <a:lnTo>
                      <a:pt x="3246" y="708"/>
                    </a:lnTo>
                    <a:lnTo>
                      <a:pt x="3236" y="691"/>
                    </a:lnTo>
                    <a:lnTo>
                      <a:pt x="3222" y="684"/>
                    </a:lnTo>
                    <a:lnTo>
                      <a:pt x="3221" y="674"/>
                    </a:lnTo>
                    <a:lnTo>
                      <a:pt x="3204" y="667"/>
                    </a:lnTo>
                    <a:lnTo>
                      <a:pt x="3203" y="668"/>
                    </a:lnTo>
                    <a:lnTo>
                      <a:pt x="3209" y="681"/>
                    </a:lnTo>
                    <a:lnTo>
                      <a:pt x="3194" y="690"/>
                    </a:lnTo>
                    <a:lnTo>
                      <a:pt x="3197" y="699"/>
                    </a:lnTo>
                    <a:lnTo>
                      <a:pt x="3192" y="701"/>
                    </a:lnTo>
                    <a:lnTo>
                      <a:pt x="3193" y="707"/>
                    </a:lnTo>
                    <a:lnTo>
                      <a:pt x="3222" y="711"/>
                    </a:lnTo>
                    <a:lnTo>
                      <a:pt x="3229" y="717"/>
                    </a:lnTo>
                    <a:lnTo>
                      <a:pt x="3242" y="724"/>
                    </a:lnTo>
                    <a:lnTo>
                      <a:pt x="3238" y="728"/>
                    </a:lnTo>
                    <a:lnTo>
                      <a:pt x="3238" y="735"/>
                    </a:lnTo>
                    <a:lnTo>
                      <a:pt x="3242" y="739"/>
                    </a:lnTo>
                    <a:lnTo>
                      <a:pt x="3240" y="743"/>
                    </a:lnTo>
                    <a:lnTo>
                      <a:pt x="3227" y="740"/>
                    </a:lnTo>
                    <a:lnTo>
                      <a:pt x="3224" y="744"/>
                    </a:lnTo>
                    <a:lnTo>
                      <a:pt x="3211" y="750"/>
                    </a:lnTo>
                    <a:lnTo>
                      <a:pt x="3215" y="756"/>
                    </a:lnTo>
                    <a:lnTo>
                      <a:pt x="3204" y="756"/>
                    </a:lnTo>
                    <a:lnTo>
                      <a:pt x="3202" y="761"/>
                    </a:lnTo>
                    <a:lnTo>
                      <a:pt x="3203" y="771"/>
                    </a:lnTo>
                    <a:lnTo>
                      <a:pt x="3209" y="777"/>
                    </a:lnTo>
                    <a:lnTo>
                      <a:pt x="3246" y="788"/>
                    </a:lnTo>
                    <a:lnTo>
                      <a:pt x="3249" y="814"/>
                    </a:lnTo>
                    <a:lnTo>
                      <a:pt x="3253" y="821"/>
                    </a:lnTo>
                    <a:lnTo>
                      <a:pt x="3259" y="826"/>
                    </a:lnTo>
                    <a:lnTo>
                      <a:pt x="3254" y="832"/>
                    </a:lnTo>
                    <a:lnTo>
                      <a:pt x="3242" y="828"/>
                    </a:lnTo>
                    <a:lnTo>
                      <a:pt x="3242" y="831"/>
                    </a:lnTo>
                    <a:lnTo>
                      <a:pt x="3245" y="839"/>
                    </a:lnTo>
                    <a:lnTo>
                      <a:pt x="3240" y="841"/>
                    </a:lnTo>
                    <a:lnTo>
                      <a:pt x="3242" y="847"/>
                    </a:lnTo>
                    <a:lnTo>
                      <a:pt x="3247" y="850"/>
                    </a:lnTo>
                    <a:lnTo>
                      <a:pt x="3247" y="856"/>
                    </a:lnTo>
                    <a:lnTo>
                      <a:pt x="3237" y="861"/>
                    </a:lnTo>
                    <a:lnTo>
                      <a:pt x="3215" y="863"/>
                    </a:lnTo>
                    <a:lnTo>
                      <a:pt x="3202" y="872"/>
                    </a:lnTo>
                    <a:lnTo>
                      <a:pt x="3189" y="871"/>
                    </a:lnTo>
                    <a:lnTo>
                      <a:pt x="3182" y="874"/>
                    </a:lnTo>
                    <a:lnTo>
                      <a:pt x="3179" y="883"/>
                    </a:lnTo>
                    <a:lnTo>
                      <a:pt x="3166" y="894"/>
                    </a:lnTo>
                    <a:lnTo>
                      <a:pt x="3148" y="889"/>
                    </a:lnTo>
                    <a:lnTo>
                      <a:pt x="3145" y="883"/>
                    </a:lnTo>
                    <a:lnTo>
                      <a:pt x="3143" y="883"/>
                    </a:lnTo>
                    <a:lnTo>
                      <a:pt x="3130" y="888"/>
                    </a:lnTo>
                    <a:lnTo>
                      <a:pt x="3105" y="893"/>
                    </a:lnTo>
                    <a:lnTo>
                      <a:pt x="3082" y="900"/>
                    </a:lnTo>
                    <a:lnTo>
                      <a:pt x="3035" y="906"/>
                    </a:lnTo>
                    <a:lnTo>
                      <a:pt x="3026" y="900"/>
                    </a:lnTo>
                    <a:lnTo>
                      <a:pt x="3007" y="904"/>
                    </a:lnTo>
                    <a:lnTo>
                      <a:pt x="2989" y="901"/>
                    </a:lnTo>
                    <a:lnTo>
                      <a:pt x="2952" y="912"/>
                    </a:lnTo>
                    <a:lnTo>
                      <a:pt x="2952" y="917"/>
                    </a:lnTo>
                    <a:lnTo>
                      <a:pt x="2950" y="920"/>
                    </a:lnTo>
                    <a:lnTo>
                      <a:pt x="2939" y="914"/>
                    </a:lnTo>
                    <a:lnTo>
                      <a:pt x="2929" y="918"/>
                    </a:lnTo>
                    <a:lnTo>
                      <a:pt x="2928" y="922"/>
                    </a:lnTo>
                    <a:lnTo>
                      <a:pt x="2912" y="926"/>
                    </a:lnTo>
                    <a:lnTo>
                      <a:pt x="2913" y="936"/>
                    </a:lnTo>
                    <a:lnTo>
                      <a:pt x="2917" y="944"/>
                    </a:lnTo>
                    <a:lnTo>
                      <a:pt x="2920" y="943"/>
                    </a:lnTo>
                    <a:lnTo>
                      <a:pt x="2921" y="938"/>
                    </a:lnTo>
                    <a:lnTo>
                      <a:pt x="2926" y="939"/>
                    </a:lnTo>
                    <a:lnTo>
                      <a:pt x="2924" y="947"/>
                    </a:lnTo>
                    <a:lnTo>
                      <a:pt x="2912" y="958"/>
                    </a:lnTo>
                    <a:lnTo>
                      <a:pt x="2912" y="964"/>
                    </a:lnTo>
                    <a:lnTo>
                      <a:pt x="2904" y="960"/>
                    </a:lnTo>
                    <a:lnTo>
                      <a:pt x="2901" y="966"/>
                    </a:lnTo>
                    <a:lnTo>
                      <a:pt x="2904" y="975"/>
                    </a:lnTo>
                    <a:lnTo>
                      <a:pt x="2913" y="977"/>
                    </a:lnTo>
                    <a:lnTo>
                      <a:pt x="2913" y="987"/>
                    </a:lnTo>
                    <a:lnTo>
                      <a:pt x="2901" y="996"/>
                    </a:lnTo>
                    <a:lnTo>
                      <a:pt x="2918" y="1009"/>
                    </a:lnTo>
                    <a:lnTo>
                      <a:pt x="2917" y="1014"/>
                    </a:lnTo>
                    <a:lnTo>
                      <a:pt x="2923" y="1019"/>
                    </a:lnTo>
                    <a:lnTo>
                      <a:pt x="2926" y="1018"/>
                    </a:lnTo>
                    <a:lnTo>
                      <a:pt x="2931" y="1040"/>
                    </a:lnTo>
                    <a:lnTo>
                      <a:pt x="2937" y="1046"/>
                    </a:lnTo>
                    <a:lnTo>
                      <a:pt x="2934" y="1052"/>
                    </a:lnTo>
                    <a:lnTo>
                      <a:pt x="2933" y="1058"/>
                    </a:lnTo>
                    <a:lnTo>
                      <a:pt x="2929" y="1066"/>
                    </a:lnTo>
                    <a:lnTo>
                      <a:pt x="2924" y="1082"/>
                    </a:lnTo>
                    <a:lnTo>
                      <a:pt x="2925" y="1097"/>
                    </a:lnTo>
                    <a:lnTo>
                      <a:pt x="2930" y="1105"/>
                    </a:lnTo>
                    <a:lnTo>
                      <a:pt x="2930" y="1122"/>
                    </a:lnTo>
                    <a:lnTo>
                      <a:pt x="2935" y="1133"/>
                    </a:lnTo>
                    <a:lnTo>
                      <a:pt x="2949" y="1149"/>
                    </a:lnTo>
                    <a:lnTo>
                      <a:pt x="2962" y="1153"/>
                    </a:lnTo>
                    <a:lnTo>
                      <a:pt x="2987" y="1157"/>
                    </a:lnTo>
                    <a:lnTo>
                      <a:pt x="3001" y="1168"/>
                    </a:lnTo>
                    <a:lnTo>
                      <a:pt x="3009" y="1168"/>
                    </a:lnTo>
                    <a:lnTo>
                      <a:pt x="3015" y="1184"/>
                    </a:lnTo>
                    <a:lnTo>
                      <a:pt x="3010" y="1196"/>
                    </a:lnTo>
                    <a:lnTo>
                      <a:pt x="3006" y="1200"/>
                    </a:lnTo>
                    <a:lnTo>
                      <a:pt x="3017" y="1203"/>
                    </a:lnTo>
                    <a:lnTo>
                      <a:pt x="3023" y="1211"/>
                    </a:lnTo>
                    <a:lnTo>
                      <a:pt x="3031" y="1227"/>
                    </a:lnTo>
                    <a:lnTo>
                      <a:pt x="3041" y="1233"/>
                    </a:lnTo>
                    <a:lnTo>
                      <a:pt x="3060" y="1239"/>
                    </a:lnTo>
                    <a:lnTo>
                      <a:pt x="3069" y="1246"/>
                    </a:lnTo>
                    <a:lnTo>
                      <a:pt x="3073" y="1239"/>
                    </a:lnTo>
                    <a:lnTo>
                      <a:pt x="3076" y="1254"/>
                    </a:lnTo>
                    <a:lnTo>
                      <a:pt x="3084" y="1272"/>
                    </a:lnTo>
                    <a:lnTo>
                      <a:pt x="3084" y="1282"/>
                    </a:lnTo>
                    <a:lnTo>
                      <a:pt x="3080" y="1302"/>
                    </a:lnTo>
                    <a:lnTo>
                      <a:pt x="3069" y="1312"/>
                    </a:lnTo>
                    <a:lnTo>
                      <a:pt x="3068" y="1329"/>
                    </a:lnTo>
                    <a:lnTo>
                      <a:pt x="3060" y="1343"/>
                    </a:lnTo>
                    <a:lnTo>
                      <a:pt x="3064" y="1358"/>
                    </a:lnTo>
                    <a:lnTo>
                      <a:pt x="3063" y="1372"/>
                    </a:lnTo>
                    <a:lnTo>
                      <a:pt x="3079" y="1394"/>
                    </a:lnTo>
                    <a:lnTo>
                      <a:pt x="3082" y="1426"/>
                    </a:lnTo>
                    <a:lnTo>
                      <a:pt x="3087" y="1440"/>
                    </a:lnTo>
                    <a:lnTo>
                      <a:pt x="3090" y="1459"/>
                    </a:lnTo>
                    <a:lnTo>
                      <a:pt x="3090" y="1474"/>
                    </a:lnTo>
                    <a:lnTo>
                      <a:pt x="3085" y="1487"/>
                    </a:lnTo>
                    <a:lnTo>
                      <a:pt x="3075" y="1501"/>
                    </a:lnTo>
                    <a:lnTo>
                      <a:pt x="3063" y="1504"/>
                    </a:lnTo>
                    <a:lnTo>
                      <a:pt x="3055" y="1501"/>
                    </a:lnTo>
                    <a:lnTo>
                      <a:pt x="3054" y="1509"/>
                    </a:lnTo>
                    <a:lnTo>
                      <a:pt x="3063" y="1530"/>
                    </a:lnTo>
                    <a:lnTo>
                      <a:pt x="3059" y="1539"/>
                    </a:lnTo>
                    <a:lnTo>
                      <a:pt x="3035" y="1529"/>
                    </a:lnTo>
                    <a:lnTo>
                      <a:pt x="3017" y="1528"/>
                    </a:lnTo>
                    <a:lnTo>
                      <a:pt x="3006" y="1517"/>
                    </a:lnTo>
                    <a:lnTo>
                      <a:pt x="3004" y="1504"/>
                    </a:lnTo>
                    <a:lnTo>
                      <a:pt x="3004" y="1458"/>
                    </a:lnTo>
                    <a:lnTo>
                      <a:pt x="3012" y="1428"/>
                    </a:lnTo>
                    <a:lnTo>
                      <a:pt x="3009" y="1422"/>
                    </a:lnTo>
                    <a:lnTo>
                      <a:pt x="3007" y="1393"/>
                    </a:lnTo>
                    <a:lnTo>
                      <a:pt x="3010" y="1379"/>
                    </a:lnTo>
                    <a:lnTo>
                      <a:pt x="3009" y="1362"/>
                    </a:lnTo>
                    <a:lnTo>
                      <a:pt x="3007" y="1352"/>
                    </a:lnTo>
                    <a:lnTo>
                      <a:pt x="3015" y="1340"/>
                    </a:lnTo>
                    <a:lnTo>
                      <a:pt x="3047" y="1319"/>
                    </a:lnTo>
                    <a:lnTo>
                      <a:pt x="3049" y="1313"/>
                    </a:lnTo>
                    <a:lnTo>
                      <a:pt x="3049" y="1300"/>
                    </a:lnTo>
                    <a:lnTo>
                      <a:pt x="3052" y="1288"/>
                    </a:lnTo>
                    <a:lnTo>
                      <a:pt x="3060" y="1287"/>
                    </a:lnTo>
                    <a:lnTo>
                      <a:pt x="3063" y="1270"/>
                    </a:lnTo>
                    <a:lnTo>
                      <a:pt x="3039" y="1254"/>
                    </a:lnTo>
                    <a:lnTo>
                      <a:pt x="3010" y="1264"/>
                    </a:lnTo>
                    <a:lnTo>
                      <a:pt x="2982" y="1267"/>
                    </a:lnTo>
                    <a:lnTo>
                      <a:pt x="2966" y="1260"/>
                    </a:lnTo>
                    <a:lnTo>
                      <a:pt x="2955" y="1248"/>
                    </a:lnTo>
                    <a:lnTo>
                      <a:pt x="2952" y="1250"/>
                    </a:lnTo>
                    <a:lnTo>
                      <a:pt x="2945" y="1235"/>
                    </a:lnTo>
                    <a:lnTo>
                      <a:pt x="2931" y="1219"/>
                    </a:lnTo>
                    <a:lnTo>
                      <a:pt x="2928" y="1212"/>
                    </a:lnTo>
                    <a:lnTo>
                      <a:pt x="2928" y="1203"/>
                    </a:lnTo>
                    <a:lnTo>
                      <a:pt x="2902" y="1191"/>
                    </a:lnTo>
                    <a:lnTo>
                      <a:pt x="2880" y="1174"/>
                    </a:lnTo>
                    <a:lnTo>
                      <a:pt x="2871" y="1163"/>
                    </a:lnTo>
                    <a:lnTo>
                      <a:pt x="2844" y="1149"/>
                    </a:lnTo>
                    <a:lnTo>
                      <a:pt x="2792" y="1148"/>
                    </a:lnTo>
                    <a:lnTo>
                      <a:pt x="2777" y="1151"/>
                    </a:lnTo>
                    <a:lnTo>
                      <a:pt x="2763" y="1171"/>
                    </a:lnTo>
                    <a:lnTo>
                      <a:pt x="2741" y="1181"/>
                    </a:lnTo>
                    <a:lnTo>
                      <a:pt x="2737" y="1201"/>
                    </a:lnTo>
                    <a:lnTo>
                      <a:pt x="2764" y="1202"/>
                    </a:lnTo>
                    <a:lnTo>
                      <a:pt x="2778" y="1213"/>
                    </a:lnTo>
                    <a:lnTo>
                      <a:pt x="2773" y="1227"/>
                    </a:lnTo>
                    <a:lnTo>
                      <a:pt x="2763" y="1240"/>
                    </a:lnTo>
                    <a:lnTo>
                      <a:pt x="2743" y="1246"/>
                    </a:lnTo>
                    <a:lnTo>
                      <a:pt x="2729" y="1259"/>
                    </a:lnTo>
                    <a:lnTo>
                      <a:pt x="2708" y="1265"/>
                    </a:lnTo>
                    <a:lnTo>
                      <a:pt x="2708" y="1249"/>
                    </a:lnTo>
                    <a:lnTo>
                      <a:pt x="2692" y="1233"/>
                    </a:lnTo>
                    <a:lnTo>
                      <a:pt x="2683" y="1217"/>
                    </a:lnTo>
                    <a:lnTo>
                      <a:pt x="2672" y="1218"/>
                    </a:lnTo>
                    <a:lnTo>
                      <a:pt x="2662" y="1232"/>
                    </a:lnTo>
                    <a:lnTo>
                      <a:pt x="2668" y="1239"/>
                    </a:lnTo>
                    <a:lnTo>
                      <a:pt x="2673" y="1260"/>
                    </a:lnTo>
                    <a:lnTo>
                      <a:pt x="2678" y="1275"/>
                    </a:lnTo>
                    <a:lnTo>
                      <a:pt x="2681" y="1287"/>
                    </a:lnTo>
                    <a:lnTo>
                      <a:pt x="2687" y="1289"/>
                    </a:lnTo>
                    <a:lnTo>
                      <a:pt x="2709" y="1308"/>
                    </a:lnTo>
                    <a:lnTo>
                      <a:pt x="2724" y="1314"/>
                    </a:lnTo>
                    <a:lnTo>
                      <a:pt x="2732" y="1326"/>
                    </a:lnTo>
                    <a:lnTo>
                      <a:pt x="2741" y="1327"/>
                    </a:lnTo>
                    <a:lnTo>
                      <a:pt x="2747" y="1335"/>
                    </a:lnTo>
                    <a:lnTo>
                      <a:pt x="2757" y="1329"/>
                    </a:lnTo>
                    <a:lnTo>
                      <a:pt x="2767" y="1319"/>
                    </a:lnTo>
                    <a:lnTo>
                      <a:pt x="2764" y="1334"/>
                    </a:lnTo>
                    <a:lnTo>
                      <a:pt x="2769" y="1341"/>
                    </a:lnTo>
                    <a:lnTo>
                      <a:pt x="2780" y="1337"/>
                    </a:lnTo>
                    <a:lnTo>
                      <a:pt x="2781" y="1367"/>
                    </a:lnTo>
                    <a:lnTo>
                      <a:pt x="2795" y="1383"/>
                    </a:lnTo>
                    <a:lnTo>
                      <a:pt x="2795" y="1393"/>
                    </a:lnTo>
                    <a:lnTo>
                      <a:pt x="2779" y="1390"/>
                    </a:lnTo>
                    <a:lnTo>
                      <a:pt x="2769" y="1384"/>
                    </a:lnTo>
                    <a:lnTo>
                      <a:pt x="2762" y="1377"/>
                    </a:lnTo>
                    <a:lnTo>
                      <a:pt x="2758" y="1367"/>
                    </a:lnTo>
                    <a:lnTo>
                      <a:pt x="2748" y="1358"/>
                    </a:lnTo>
                    <a:lnTo>
                      <a:pt x="2713" y="1354"/>
                    </a:lnTo>
                    <a:lnTo>
                      <a:pt x="2702" y="1348"/>
                    </a:lnTo>
                    <a:lnTo>
                      <a:pt x="2668" y="1345"/>
                    </a:lnTo>
                    <a:lnTo>
                      <a:pt x="2636" y="1332"/>
                    </a:lnTo>
                    <a:lnTo>
                      <a:pt x="2627" y="1325"/>
                    </a:lnTo>
                    <a:lnTo>
                      <a:pt x="2617" y="1310"/>
                    </a:lnTo>
                    <a:lnTo>
                      <a:pt x="2619" y="1307"/>
                    </a:lnTo>
                    <a:lnTo>
                      <a:pt x="2633" y="1304"/>
                    </a:lnTo>
                    <a:lnTo>
                      <a:pt x="2634" y="1299"/>
                    </a:lnTo>
                    <a:lnTo>
                      <a:pt x="2633" y="1278"/>
                    </a:lnTo>
                    <a:lnTo>
                      <a:pt x="2622" y="1256"/>
                    </a:lnTo>
                    <a:lnTo>
                      <a:pt x="2621" y="1246"/>
                    </a:lnTo>
                    <a:lnTo>
                      <a:pt x="2627" y="1222"/>
                    </a:lnTo>
                    <a:lnTo>
                      <a:pt x="2618" y="1211"/>
                    </a:lnTo>
                    <a:lnTo>
                      <a:pt x="2627" y="1202"/>
                    </a:lnTo>
                    <a:lnTo>
                      <a:pt x="2641" y="1163"/>
                    </a:lnTo>
                    <a:lnTo>
                      <a:pt x="2634" y="1137"/>
                    </a:lnTo>
                    <a:lnTo>
                      <a:pt x="2632" y="1120"/>
                    </a:lnTo>
                    <a:lnTo>
                      <a:pt x="2640" y="1115"/>
                    </a:lnTo>
                    <a:lnTo>
                      <a:pt x="2630" y="1100"/>
                    </a:lnTo>
                    <a:lnTo>
                      <a:pt x="2628" y="1090"/>
                    </a:lnTo>
                    <a:lnTo>
                      <a:pt x="2629" y="1082"/>
                    </a:lnTo>
                    <a:lnTo>
                      <a:pt x="2613" y="1066"/>
                    </a:lnTo>
                    <a:lnTo>
                      <a:pt x="2608" y="1055"/>
                    </a:lnTo>
                    <a:lnTo>
                      <a:pt x="2593" y="1063"/>
                    </a:lnTo>
                    <a:lnTo>
                      <a:pt x="2595" y="1074"/>
                    </a:lnTo>
                    <a:lnTo>
                      <a:pt x="2602" y="1094"/>
                    </a:lnTo>
                    <a:lnTo>
                      <a:pt x="2607" y="1115"/>
                    </a:lnTo>
                    <a:lnTo>
                      <a:pt x="2607" y="1160"/>
                    </a:lnTo>
                    <a:lnTo>
                      <a:pt x="2598" y="1176"/>
                    </a:lnTo>
                    <a:lnTo>
                      <a:pt x="2566" y="1207"/>
                    </a:lnTo>
                    <a:lnTo>
                      <a:pt x="2546" y="1217"/>
                    </a:lnTo>
                    <a:lnTo>
                      <a:pt x="2516" y="1239"/>
                    </a:lnTo>
                    <a:lnTo>
                      <a:pt x="2517" y="1253"/>
                    </a:lnTo>
                    <a:lnTo>
                      <a:pt x="2517" y="1261"/>
                    </a:lnTo>
                    <a:lnTo>
                      <a:pt x="2514" y="1272"/>
                    </a:lnTo>
                    <a:lnTo>
                      <a:pt x="2498" y="1289"/>
                    </a:lnTo>
                    <a:lnTo>
                      <a:pt x="2498" y="1298"/>
                    </a:lnTo>
                    <a:lnTo>
                      <a:pt x="2519" y="1321"/>
                    </a:lnTo>
                    <a:lnTo>
                      <a:pt x="2532" y="1343"/>
                    </a:lnTo>
                    <a:lnTo>
                      <a:pt x="2541" y="1362"/>
                    </a:lnTo>
                    <a:lnTo>
                      <a:pt x="2547" y="1395"/>
                    </a:lnTo>
                    <a:lnTo>
                      <a:pt x="2560" y="1417"/>
                    </a:lnTo>
                    <a:lnTo>
                      <a:pt x="2569" y="1438"/>
                    </a:lnTo>
                    <a:lnTo>
                      <a:pt x="2569" y="1448"/>
                    </a:lnTo>
                    <a:lnTo>
                      <a:pt x="2565" y="1468"/>
                    </a:lnTo>
                    <a:lnTo>
                      <a:pt x="2557" y="1488"/>
                    </a:lnTo>
                    <a:lnTo>
                      <a:pt x="2555" y="1496"/>
                    </a:lnTo>
                    <a:lnTo>
                      <a:pt x="2541" y="1514"/>
                    </a:lnTo>
                    <a:lnTo>
                      <a:pt x="2538" y="1528"/>
                    </a:lnTo>
                    <a:lnTo>
                      <a:pt x="2539" y="1545"/>
                    </a:lnTo>
                    <a:lnTo>
                      <a:pt x="2532" y="1555"/>
                    </a:lnTo>
                    <a:lnTo>
                      <a:pt x="2530" y="1568"/>
                    </a:lnTo>
                    <a:lnTo>
                      <a:pt x="2527" y="1588"/>
                    </a:lnTo>
                    <a:lnTo>
                      <a:pt x="2541" y="1611"/>
                    </a:lnTo>
                    <a:lnTo>
                      <a:pt x="2548" y="1632"/>
                    </a:lnTo>
                    <a:lnTo>
                      <a:pt x="2546" y="1647"/>
                    </a:lnTo>
                    <a:lnTo>
                      <a:pt x="2539" y="1664"/>
                    </a:lnTo>
                    <a:lnTo>
                      <a:pt x="2538" y="1673"/>
                    </a:lnTo>
                    <a:lnTo>
                      <a:pt x="2547" y="1689"/>
                    </a:lnTo>
                    <a:lnTo>
                      <a:pt x="2559" y="1691"/>
                    </a:lnTo>
                    <a:lnTo>
                      <a:pt x="2575" y="1686"/>
                    </a:lnTo>
                    <a:lnTo>
                      <a:pt x="2586" y="1686"/>
                    </a:lnTo>
                    <a:lnTo>
                      <a:pt x="2600" y="1691"/>
                    </a:lnTo>
                    <a:lnTo>
                      <a:pt x="2616" y="1694"/>
                    </a:lnTo>
                    <a:lnTo>
                      <a:pt x="2618" y="1685"/>
                    </a:lnTo>
                    <a:lnTo>
                      <a:pt x="2641" y="1670"/>
                    </a:lnTo>
                    <a:lnTo>
                      <a:pt x="2665" y="1670"/>
                    </a:lnTo>
                    <a:lnTo>
                      <a:pt x="2698" y="1690"/>
                    </a:lnTo>
                    <a:lnTo>
                      <a:pt x="2708" y="1700"/>
                    </a:lnTo>
                    <a:lnTo>
                      <a:pt x="2734" y="1716"/>
                    </a:lnTo>
                    <a:lnTo>
                      <a:pt x="2753" y="1724"/>
                    </a:lnTo>
                    <a:lnTo>
                      <a:pt x="2758" y="1734"/>
                    </a:lnTo>
                    <a:lnTo>
                      <a:pt x="2758" y="1750"/>
                    </a:lnTo>
                    <a:lnTo>
                      <a:pt x="2757" y="1761"/>
                    </a:lnTo>
                    <a:lnTo>
                      <a:pt x="2775" y="1802"/>
                    </a:lnTo>
                    <a:lnTo>
                      <a:pt x="2779" y="1802"/>
                    </a:lnTo>
                    <a:lnTo>
                      <a:pt x="2780" y="1814"/>
                    </a:lnTo>
                    <a:lnTo>
                      <a:pt x="2774" y="1822"/>
                    </a:lnTo>
                    <a:lnTo>
                      <a:pt x="2761" y="1824"/>
                    </a:lnTo>
                    <a:lnTo>
                      <a:pt x="2750" y="1832"/>
                    </a:lnTo>
                    <a:lnTo>
                      <a:pt x="2746" y="1845"/>
                    </a:lnTo>
                    <a:lnTo>
                      <a:pt x="2745" y="1868"/>
                    </a:lnTo>
                    <a:lnTo>
                      <a:pt x="2747" y="1886"/>
                    </a:lnTo>
                    <a:lnTo>
                      <a:pt x="2751" y="1896"/>
                    </a:lnTo>
                    <a:lnTo>
                      <a:pt x="2763" y="1894"/>
                    </a:lnTo>
                    <a:lnTo>
                      <a:pt x="2781" y="1904"/>
                    </a:lnTo>
                    <a:lnTo>
                      <a:pt x="2800" y="1902"/>
                    </a:lnTo>
                    <a:lnTo>
                      <a:pt x="2820" y="1915"/>
                    </a:lnTo>
                    <a:lnTo>
                      <a:pt x="2817" y="1918"/>
                    </a:lnTo>
                    <a:lnTo>
                      <a:pt x="2792" y="1923"/>
                    </a:lnTo>
                    <a:lnTo>
                      <a:pt x="2779" y="1920"/>
                    </a:lnTo>
                    <a:lnTo>
                      <a:pt x="2754" y="1921"/>
                    </a:lnTo>
                    <a:lnTo>
                      <a:pt x="2752" y="1912"/>
                    </a:lnTo>
                    <a:lnTo>
                      <a:pt x="2748" y="1905"/>
                    </a:lnTo>
                    <a:lnTo>
                      <a:pt x="2727" y="1894"/>
                    </a:lnTo>
                    <a:lnTo>
                      <a:pt x="2726" y="1883"/>
                    </a:lnTo>
                    <a:lnTo>
                      <a:pt x="2730" y="1878"/>
                    </a:lnTo>
                    <a:lnTo>
                      <a:pt x="2732" y="1868"/>
                    </a:lnTo>
                    <a:lnTo>
                      <a:pt x="2731" y="1857"/>
                    </a:lnTo>
                    <a:lnTo>
                      <a:pt x="2732" y="1842"/>
                    </a:lnTo>
                    <a:lnTo>
                      <a:pt x="2740" y="1825"/>
                    </a:lnTo>
                    <a:lnTo>
                      <a:pt x="2736" y="1821"/>
                    </a:lnTo>
                    <a:lnTo>
                      <a:pt x="2730" y="1824"/>
                    </a:lnTo>
                    <a:lnTo>
                      <a:pt x="2729" y="1814"/>
                    </a:lnTo>
                    <a:lnTo>
                      <a:pt x="2732" y="1800"/>
                    </a:lnTo>
                    <a:lnTo>
                      <a:pt x="2734" y="1798"/>
                    </a:lnTo>
                    <a:lnTo>
                      <a:pt x="2732" y="1791"/>
                    </a:lnTo>
                    <a:lnTo>
                      <a:pt x="2735" y="1783"/>
                    </a:lnTo>
                    <a:lnTo>
                      <a:pt x="2732" y="1776"/>
                    </a:lnTo>
                    <a:lnTo>
                      <a:pt x="2726" y="1767"/>
                    </a:lnTo>
                    <a:lnTo>
                      <a:pt x="2718" y="1762"/>
                    </a:lnTo>
                    <a:lnTo>
                      <a:pt x="2713" y="1754"/>
                    </a:lnTo>
                    <a:lnTo>
                      <a:pt x="2703" y="1749"/>
                    </a:lnTo>
                    <a:lnTo>
                      <a:pt x="2699" y="1739"/>
                    </a:lnTo>
                    <a:lnTo>
                      <a:pt x="2700" y="1727"/>
                    </a:lnTo>
                    <a:lnTo>
                      <a:pt x="2694" y="1708"/>
                    </a:lnTo>
                    <a:lnTo>
                      <a:pt x="2667" y="1712"/>
                    </a:lnTo>
                    <a:lnTo>
                      <a:pt x="2652" y="1718"/>
                    </a:lnTo>
                    <a:lnTo>
                      <a:pt x="2621" y="1724"/>
                    </a:lnTo>
                    <a:lnTo>
                      <a:pt x="2602" y="1737"/>
                    </a:lnTo>
                    <a:lnTo>
                      <a:pt x="2582" y="1744"/>
                    </a:lnTo>
                    <a:lnTo>
                      <a:pt x="2574" y="1750"/>
                    </a:lnTo>
                    <a:lnTo>
                      <a:pt x="2574" y="1760"/>
                    </a:lnTo>
                    <a:lnTo>
                      <a:pt x="2576" y="1772"/>
                    </a:lnTo>
                    <a:lnTo>
                      <a:pt x="2573" y="1786"/>
                    </a:lnTo>
                    <a:lnTo>
                      <a:pt x="2566" y="1794"/>
                    </a:lnTo>
                    <a:lnTo>
                      <a:pt x="2570" y="1805"/>
                    </a:lnTo>
                    <a:lnTo>
                      <a:pt x="2575" y="1808"/>
                    </a:lnTo>
                    <a:lnTo>
                      <a:pt x="2579" y="1818"/>
                    </a:lnTo>
                    <a:lnTo>
                      <a:pt x="2585" y="1825"/>
                    </a:lnTo>
                    <a:lnTo>
                      <a:pt x="2584" y="1835"/>
                    </a:lnTo>
                    <a:lnTo>
                      <a:pt x="2590" y="1842"/>
                    </a:lnTo>
                    <a:lnTo>
                      <a:pt x="2593" y="1854"/>
                    </a:lnTo>
                    <a:lnTo>
                      <a:pt x="2595" y="1873"/>
                    </a:lnTo>
                    <a:lnTo>
                      <a:pt x="2590" y="1900"/>
                    </a:lnTo>
                    <a:lnTo>
                      <a:pt x="2576" y="1911"/>
                    </a:lnTo>
                    <a:lnTo>
                      <a:pt x="2547" y="1948"/>
                    </a:lnTo>
                    <a:lnTo>
                      <a:pt x="2544" y="1954"/>
                    </a:lnTo>
                    <a:lnTo>
                      <a:pt x="2544" y="1969"/>
                    </a:lnTo>
                    <a:lnTo>
                      <a:pt x="2541" y="1988"/>
                    </a:lnTo>
                    <a:lnTo>
                      <a:pt x="2525" y="2013"/>
                    </a:lnTo>
                    <a:lnTo>
                      <a:pt x="2515" y="2023"/>
                    </a:lnTo>
                    <a:lnTo>
                      <a:pt x="2499" y="2031"/>
                    </a:lnTo>
                    <a:lnTo>
                      <a:pt x="2490" y="2042"/>
                    </a:lnTo>
                    <a:lnTo>
                      <a:pt x="2462" y="2053"/>
                    </a:lnTo>
                    <a:lnTo>
                      <a:pt x="2457" y="2061"/>
                    </a:lnTo>
                    <a:lnTo>
                      <a:pt x="2465" y="2078"/>
                    </a:lnTo>
                    <a:lnTo>
                      <a:pt x="2458" y="2098"/>
                    </a:lnTo>
                    <a:lnTo>
                      <a:pt x="2445" y="2103"/>
                    </a:lnTo>
                    <a:lnTo>
                      <a:pt x="2407" y="2085"/>
                    </a:lnTo>
                    <a:lnTo>
                      <a:pt x="2387" y="2083"/>
                    </a:lnTo>
                    <a:lnTo>
                      <a:pt x="2374" y="2087"/>
                    </a:lnTo>
                    <a:lnTo>
                      <a:pt x="2363" y="2088"/>
                    </a:lnTo>
                    <a:lnTo>
                      <a:pt x="2338" y="2083"/>
                    </a:lnTo>
                    <a:lnTo>
                      <a:pt x="2334" y="2080"/>
                    </a:lnTo>
                    <a:lnTo>
                      <a:pt x="2334" y="2071"/>
                    </a:lnTo>
                    <a:lnTo>
                      <a:pt x="2337" y="2064"/>
                    </a:lnTo>
                    <a:lnTo>
                      <a:pt x="2334" y="2040"/>
                    </a:lnTo>
                    <a:lnTo>
                      <a:pt x="2321" y="2037"/>
                    </a:lnTo>
                    <a:lnTo>
                      <a:pt x="2318" y="2030"/>
                    </a:lnTo>
                    <a:lnTo>
                      <a:pt x="2321" y="2026"/>
                    </a:lnTo>
                    <a:lnTo>
                      <a:pt x="2332" y="2021"/>
                    </a:lnTo>
                    <a:lnTo>
                      <a:pt x="2343" y="2030"/>
                    </a:lnTo>
                    <a:lnTo>
                      <a:pt x="2347" y="2037"/>
                    </a:lnTo>
                    <a:lnTo>
                      <a:pt x="2360" y="2037"/>
                    </a:lnTo>
                    <a:lnTo>
                      <a:pt x="2366" y="2028"/>
                    </a:lnTo>
                    <a:lnTo>
                      <a:pt x="2375" y="2028"/>
                    </a:lnTo>
                    <a:lnTo>
                      <a:pt x="2385" y="2012"/>
                    </a:lnTo>
                    <a:lnTo>
                      <a:pt x="2393" y="2018"/>
                    </a:lnTo>
                    <a:lnTo>
                      <a:pt x="2407" y="2012"/>
                    </a:lnTo>
                    <a:lnTo>
                      <a:pt x="2409" y="2005"/>
                    </a:lnTo>
                    <a:lnTo>
                      <a:pt x="2415" y="2003"/>
                    </a:lnTo>
                    <a:lnTo>
                      <a:pt x="2424" y="2004"/>
                    </a:lnTo>
                    <a:lnTo>
                      <a:pt x="2439" y="2001"/>
                    </a:lnTo>
                    <a:lnTo>
                      <a:pt x="2445" y="1992"/>
                    </a:lnTo>
                    <a:lnTo>
                      <a:pt x="2439" y="1983"/>
                    </a:lnTo>
                    <a:lnTo>
                      <a:pt x="2422" y="1983"/>
                    </a:lnTo>
                    <a:lnTo>
                      <a:pt x="2415" y="1988"/>
                    </a:lnTo>
                    <a:lnTo>
                      <a:pt x="2407" y="1982"/>
                    </a:lnTo>
                    <a:lnTo>
                      <a:pt x="2408" y="1969"/>
                    </a:lnTo>
                    <a:lnTo>
                      <a:pt x="2428" y="1981"/>
                    </a:lnTo>
                    <a:lnTo>
                      <a:pt x="2449" y="1977"/>
                    </a:lnTo>
                    <a:lnTo>
                      <a:pt x="2451" y="1974"/>
                    </a:lnTo>
                    <a:lnTo>
                      <a:pt x="2452" y="1956"/>
                    </a:lnTo>
                    <a:lnTo>
                      <a:pt x="2461" y="1956"/>
                    </a:lnTo>
                    <a:lnTo>
                      <a:pt x="2468" y="1947"/>
                    </a:lnTo>
                    <a:lnTo>
                      <a:pt x="2469" y="1937"/>
                    </a:lnTo>
                    <a:lnTo>
                      <a:pt x="2474" y="1924"/>
                    </a:lnTo>
                    <a:lnTo>
                      <a:pt x="2477" y="1915"/>
                    </a:lnTo>
                    <a:lnTo>
                      <a:pt x="2494" y="1906"/>
                    </a:lnTo>
                    <a:lnTo>
                      <a:pt x="2503" y="1895"/>
                    </a:lnTo>
                    <a:lnTo>
                      <a:pt x="2499" y="1888"/>
                    </a:lnTo>
                    <a:lnTo>
                      <a:pt x="2504" y="1878"/>
                    </a:lnTo>
                    <a:lnTo>
                      <a:pt x="2501" y="1843"/>
                    </a:lnTo>
                    <a:lnTo>
                      <a:pt x="2501" y="1832"/>
                    </a:lnTo>
                    <a:lnTo>
                      <a:pt x="2506" y="1815"/>
                    </a:lnTo>
                    <a:lnTo>
                      <a:pt x="2521" y="1792"/>
                    </a:lnTo>
                    <a:lnTo>
                      <a:pt x="2520" y="1762"/>
                    </a:lnTo>
                    <a:lnTo>
                      <a:pt x="2490" y="1735"/>
                    </a:lnTo>
                    <a:lnTo>
                      <a:pt x="2468" y="1701"/>
                    </a:lnTo>
                    <a:lnTo>
                      <a:pt x="2468" y="1684"/>
                    </a:lnTo>
                    <a:lnTo>
                      <a:pt x="2472" y="1670"/>
                    </a:lnTo>
                    <a:lnTo>
                      <a:pt x="2473" y="1657"/>
                    </a:lnTo>
                    <a:lnTo>
                      <a:pt x="2471" y="1643"/>
                    </a:lnTo>
                    <a:lnTo>
                      <a:pt x="2478" y="1630"/>
                    </a:lnTo>
                    <a:lnTo>
                      <a:pt x="2473" y="1606"/>
                    </a:lnTo>
                    <a:lnTo>
                      <a:pt x="2479" y="1592"/>
                    </a:lnTo>
                    <a:lnTo>
                      <a:pt x="2479" y="1571"/>
                    </a:lnTo>
                    <a:lnTo>
                      <a:pt x="2476" y="1565"/>
                    </a:lnTo>
                    <a:lnTo>
                      <a:pt x="2476" y="1558"/>
                    </a:lnTo>
                    <a:lnTo>
                      <a:pt x="2473" y="1555"/>
                    </a:lnTo>
                    <a:lnTo>
                      <a:pt x="2472" y="1545"/>
                    </a:lnTo>
                    <a:lnTo>
                      <a:pt x="2474" y="1530"/>
                    </a:lnTo>
                    <a:lnTo>
                      <a:pt x="2473" y="1524"/>
                    </a:lnTo>
                    <a:lnTo>
                      <a:pt x="2467" y="1518"/>
                    </a:lnTo>
                    <a:lnTo>
                      <a:pt x="2465" y="1504"/>
                    </a:lnTo>
                    <a:lnTo>
                      <a:pt x="2469" y="1492"/>
                    </a:lnTo>
                    <a:lnTo>
                      <a:pt x="2482" y="1482"/>
                    </a:lnTo>
                    <a:lnTo>
                      <a:pt x="2483" y="1475"/>
                    </a:lnTo>
                    <a:lnTo>
                      <a:pt x="2480" y="1442"/>
                    </a:lnTo>
                    <a:lnTo>
                      <a:pt x="2485" y="1427"/>
                    </a:lnTo>
                    <a:lnTo>
                      <a:pt x="2485" y="1406"/>
                    </a:lnTo>
                    <a:lnTo>
                      <a:pt x="2471" y="1373"/>
                    </a:lnTo>
                    <a:lnTo>
                      <a:pt x="2473" y="1350"/>
                    </a:lnTo>
                    <a:lnTo>
                      <a:pt x="2453" y="1334"/>
                    </a:lnTo>
                    <a:lnTo>
                      <a:pt x="2442" y="1321"/>
                    </a:lnTo>
                    <a:lnTo>
                      <a:pt x="2429" y="1297"/>
                    </a:lnTo>
                    <a:lnTo>
                      <a:pt x="2430" y="1283"/>
                    </a:lnTo>
                    <a:lnTo>
                      <a:pt x="2431" y="1281"/>
                    </a:lnTo>
                    <a:lnTo>
                      <a:pt x="2447" y="1271"/>
                    </a:lnTo>
                    <a:lnTo>
                      <a:pt x="2450" y="1260"/>
                    </a:lnTo>
                    <a:lnTo>
                      <a:pt x="2457" y="1250"/>
                    </a:lnTo>
                    <a:lnTo>
                      <a:pt x="2457" y="1243"/>
                    </a:lnTo>
                    <a:lnTo>
                      <a:pt x="2456" y="1233"/>
                    </a:lnTo>
                    <a:lnTo>
                      <a:pt x="2465" y="1217"/>
                    </a:lnTo>
                    <a:lnTo>
                      <a:pt x="2472" y="1187"/>
                    </a:lnTo>
                    <a:lnTo>
                      <a:pt x="2478" y="1173"/>
                    </a:lnTo>
                    <a:lnTo>
                      <a:pt x="2480" y="1147"/>
                    </a:lnTo>
                    <a:lnTo>
                      <a:pt x="2477" y="1132"/>
                    </a:lnTo>
                    <a:lnTo>
                      <a:pt x="2476" y="1114"/>
                    </a:lnTo>
                    <a:lnTo>
                      <a:pt x="2477" y="1092"/>
                    </a:lnTo>
                    <a:lnTo>
                      <a:pt x="2473" y="1084"/>
                    </a:lnTo>
                    <a:lnTo>
                      <a:pt x="2477" y="1079"/>
                    </a:lnTo>
                    <a:lnTo>
                      <a:pt x="2476" y="1078"/>
                    </a:lnTo>
                    <a:lnTo>
                      <a:pt x="2434" y="1058"/>
                    </a:lnTo>
                    <a:lnTo>
                      <a:pt x="2419" y="1046"/>
                    </a:lnTo>
                    <a:lnTo>
                      <a:pt x="2376" y="1052"/>
                    </a:lnTo>
                    <a:lnTo>
                      <a:pt x="2359" y="1050"/>
                    </a:lnTo>
                    <a:lnTo>
                      <a:pt x="2331" y="1051"/>
                    </a:lnTo>
                    <a:lnTo>
                      <a:pt x="2318" y="1045"/>
                    </a:lnTo>
                    <a:lnTo>
                      <a:pt x="2326" y="1038"/>
                    </a:lnTo>
                    <a:lnTo>
                      <a:pt x="2297" y="1040"/>
                    </a:lnTo>
                    <a:lnTo>
                      <a:pt x="2293" y="1050"/>
                    </a:lnTo>
                    <a:lnTo>
                      <a:pt x="2293" y="1056"/>
                    </a:lnTo>
                    <a:lnTo>
                      <a:pt x="2288" y="1071"/>
                    </a:lnTo>
                    <a:lnTo>
                      <a:pt x="2279" y="1084"/>
                    </a:lnTo>
                    <a:lnTo>
                      <a:pt x="2273" y="1103"/>
                    </a:lnTo>
                    <a:lnTo>
                      <a:pt x="2265" y="1143"/>
                    </a:lnTo>
                    <a:lnTo>
                      <a:pt x="2261" y="1164"/>
                    </a:lnTo>
                    <a:lnTo>
                      <a:pt x="2254" y="1176"/>
                    </a:lnTo>
                    <a:lnTo>
                      <a:pt x="2248" y="1228"/>
                    </a:lnTo>
                    <a:lnTo>
                      <a:pt x="2243" y="1246"/>
                    </a:lnTo>
                    <a:lnTo>
                      <a:pt x="2225" y="1282"/>
                    </a:lnTo>
                    <a:lnTo>
                      <a:pt x="2204" y="1305"/>
                    </a:lnTo>
                    <a:lnTo>
                      <a:pt x="2186" y="1323"/>
                    </a:lnTo>
                    <a:lnTo>
                      <a:pt x="2159" y="1336"/>
                    </a:lnTo>
                    <a:lnTo>
                      <a:pt x="2152" y="1369"/>
                    </a:lnTo>
                    <a:lnTo>
                      <a:pt x="2152" y="1374"/>
                    </a:lnTo>
                    <a:lnTo>
                      <a:pt x="2156" y="1375"/>
                    </a:lnTo>
                    <a:lnTo>
                      <a:pt x="2167" y="1358"/>
                    </a:lnTo>
                    <a:lnTo>
                      <a:pt x="2171" y="1361"/>
                    </a:lnTo>
                    <a:lnTo>
                      <a:pt x="2171" y="1375"/>
                    </a:lnTo>
                    <a:lnTo>
                      <a:pt x="2166" y="1385"/>
                    </a:lnTo>
                    <a:lnTo>
                      <a:pt x="2148" y="1397"/>
                    </a:lnTo>
                    <a:lnTo>
                      <a:pt x="2143" y="1415"/>
                    </a:lnTo>
                    <a:lnTo>
                      <a:pt x="2149" y="1428"/>
                    </a:lnTo>
                    <a:lnTo>
                      <a:pt x="2162" y="1422"/>
                    </a:lnTo>
                    <a:lnTo>
                      <a:pt x="2171" y="1415"/>
                    </a:lnTo>
                    <a:lnTo>
                      <a:pt x="2186" y="1416"/>
                    </a:lnTo>
                    <a:lnTo>
                      <a:pt x="2192" y="1432"/>
                    </a:lnTo>
                    <a:lnTo>
                      <a:pt x="2187" y="1445"/>
                    </a:lnTo>
                    <a:lnTo>
                      <a:pt x="2187" y="1487"/>
                    </a:lnTo>
                    <a:lnTo>
                      <a:pt x="2178" y="1499"/>
                    </a:lnTo>
                    <a:lnTo>
                      <a:pt x="2181" y="1522"/>
                    </a:lnTo>
                    <a:lnTo>
                      <a:pt x="2187" y="1534"/>
                    </a:lnTo>
                    <a:lnTo>
                      <a:pt x="2181" y="1550"/>
                    </a:lnTo>
                    <a:lnTo>
                      <a:pt x="2170" y="1550"/>
                    </a:lnTo>
                    <a:lnTo>
                      <a:pt x="2164" y="1540"/>
                    </a:lnTo>
                    <a:lnTo>
                      <a:pt x="2161" y="1563"/>
                    </a:lnTo>
                    <a:lnTo>
                      <a:pt x="2161" y="1606"/>
                    </a:lnTo>
                    <a:lnTo>
                      <a:pt x="2168" y="1621"/>
                    </a:lnTo>
                    <a:lnTo>
                      <a:pt x="2168" y="1606"/>
                    </a:lnTo>
                    <a:lnTo>
                      <a:pt x="2182" y="1601"/>
                    </a:lnTo>
                    <a:lnTo>
                      <a:pt x="2205" y="1616"/>
                    </a:lnTo>
                    <a:lnTo>
                      <a:pt x="2218" y="1628"/>
                    </a:lnTo>
                    <a:lnTo>
                      <a:pt x="2225" y="1625"/>
                    </a:lnTo>
                    <a:lnTo>
                      <a:pt x="2230" y="1625"/>
                    </a:lnTo>
                    <a:lnTo>
                      <a:pt x="2227" y="1647"/>
                    </a:lnTo>
                    <a:lnTo>
                      <a:pt x="2236" y="1671"/>
                    </a:lnTo>
                    <a:lnTo>
                      <a:pt x="2243" y="1686"/>
                    </a:lnTo>
                    <a:lnTo>
                      <a:pt x="2251" y="1706"/>
                    </a:lnTo>
                    <a:lnTo>
                      <a:pt x="2267" y="1717"/>
                    </a:lnTo>
                    <a:lnTo>
                      <a:pt x="2279" y="1713"/>
                    </a:lnTo>
                    <a:lnTo>
                      <a:pt x="2279" y="1719"/>
                    </a:lnTo>
                    <a:lnTo>
                      <a:pt x="2285" y="1727"/>
                    </a:lnTo>
                    <a:lnTo>
                      <a:pt x="2274" y="1743"/>
                    </a:lnTo>
                    <a:lnTo>
                      <a:pt x="2264" y="1776"/>
                    </a:lnTo>
                    <a:lnTo>
                      <a:pt x="2256" y="1799"/>
                    </a:lnTo>
                    <a:lnTo>
                      <a:pt x="2253" y="1811"/>
                    </a:lnTo>
                    <a:lnTo>
                      <a:pt x="2238" y="1822"/>
                    </a:lnTo>
                    <a:lnTo>
                      <a:pt x="2234" y="1814"/>
                    </a:lnTo>
                    <a:lnTo>
                      <a:pt x="2235" y="1800"/>
                    </a:lnTo>
                    <a:lnTo>
                      <a:pt x="2225" y="1787"/>
                    </a:lnTo>
                    <a:lnTo>
                      <a:pt x="2207" y="1776"/>
                    </a:lnTo>
                    <a:lnTo>
                      <a:pt x="2172" y="1733"/>
                    </a:lnTo>
                    <a:lnTo>
                      <a:pt x="2161" y="1724"/>
                    </a:lnTo>
                    <a:lnTo>
                      <a:pt x="2144" y="1721"/>
                    </a:lnTo>
                    <a:lnTo>
                      <a:pt x="2119" y="1701"/>
                    </a:lnTo>
                    <a:lnTo>
                      <a:pt x="2092" y="1691"/>
                    </a:lnTo>
                    <a:lnTo>
                      <a:pt x="2094" y="1682"/>
                    </a:lnTo>
                    <a:lnTo>
                      <a:pt x="2101" y="1682"/>
                    </a:lnTo>
                    <a:lnTo>
                      <a:pt x="2097" y="1679"/>
                    </a:lnTo>
                    <a:lnTo>
                      <a:pt x="2079" y="1675"/>
                    </a:lnTo>
                    <a:lnTo>
                      <a:pt x="2057" y="1658"/>
                    </a:lnTo>
                    <a:lnTo>
                      <a:pt x="2043" y="1652"/>
                    </a:lnTo>
                    <a:lnTo>
                      <a:pt x="2011" y="1622"/>
                    </a:lnTo>
                    <a:lnTo>
                      <a:pt x="1993" y="1617"/>
                    </a:lnTo>
                    <a:lnTo>
                      <a:pt x="1965" y="1603"/>
                    </a:lnTo>
                    <a:lnTo>
                      <a:pt x="1956" y="1603"/>
                    </a:lnTo>
                    <a:lnTo>
                      <a:pt x="1936" y="1589"/>
                    </a:lnTo>
                    <a:lnTo>
                      <a:pt x="1922" y="1590"/>
                    </a:lnTo>
                    <a:lnTo>
                      <a:pt x="1869" y="1587"/>
                    </a:lnTo>
                    <a:lnTo>
                      <a:pt x="1865" y="1581"/>
                    </a:lnTo>
                    <a:lnTo>
                      <a:pt x="1848" y="1573"/>
                    </a:lnTo>
                    <a:lnTo>
                      <a:pt x="1834" y="1573"/>
                    </a:lnTo>
                    <a:lnTo>
                      <a:pt x="1829" y="1577"/>
                    </a:lnTo>
                    <a:lnTo>
                      <a:pt x="1828" y="1587"/>
                    </a:lnTo>
                    <a:lnTo>
                      <a:pt x="1823" y="1595"/>
                    </a:lnTo>
                    <a:lnTo>
                      <a:pt x="1802" y="1609"/>
                    </a:lnTo>
                    <a:lnTo>
                      <a:pt x="1804" y="1617"/>
                    </a:lnTo>
                    <a:lnTo>
                      <a:pt x="1810" y="1635"/>
                    </a:lnTo>
                    <a:lnTo>
                      <a:pt x="1823" y="1655"/>
                    </a:lnTo>
                    <a:lnTo>
                      <a:pt x="1833" y="1690"/>
                    </a:lnTo>
                    <a:lnTo>
                      <a:pt x="1832" y="1682"/>
                    </a:lnTo>
                    <a:lnTo>
                      <a:pt x="1837" y="1684"/>
                    </a:lnTo>
                    <a:lnTo>
                      <a:pt x="1832" y="1718"/>
                    </a:lnTo>
                    <a:lnTo>
                      <a:pt x="1829" y="1724"/>
                    </a:lnTo>
                    <a:lnTo>
                      <a:pt x="1810" y="1746"/>
                    </a:lnTo>
                    <a:lnTo>
                      <a:pt x="1779" y="1750"/>
                    </a:lnTo>
                    <a:lnTo>
                      <a:pt x="1778" y="1765"/>
                    </a:lnTo>
                    <a:lnTo>
                      <a:pt x="1783" y="1773"/>
                    </a:lnTo>
                    <a:lnTo>
                      <a:pt x="1784" y="1783"/>
                    </a:lnTo>
                    <a:lnTo>
                      <a:pt x="1773" y="1799"/>
                    </a:lnTo>
                    <a:lnTo>
                      <a:pt x="1761" y="1805"/>
                    </a:lnTo>
                    <a:lnTo>
                      <a:pt x="1747" y="1798"/>
                    </a:lnTo>
                    <a:lnTo>
                      <a:pt x="1736" y="1787"/>
                    </a:lnTo>
                    <a:lnTo>
                      <a:pt x="1736" y="1770"/>
                    </a:lnTo>
                    <a:lnTo>
                      <a:pt x="1741" y="1759"/>
                    </a:lnTo>
                    <a:lnTo>
                      <a:pt x="1747" y="1750"/>
                    </a:lnTo>
                    <a:lnTo>
                      <a:pt x="1754" y="1745"/>
                    </a:lnTo>
                    <a:lnTo>
                      <a:pt x="1732" y="1713"/>
                    </a:lnTo>
                    <a:lnTo>
                      <a:pt x="1735" y="1705"/>
                    </a:lnTo>
                    <a:lnTo>
                      <a:pt x="1724" y="1703"/>
                    </a:lnTo>
                    <a:lnTo>
                      <a:pt x="1684" y="1721"/>
                    </a:lnTo>
                    <a:lnTo>
                      <a:pt x="1675" y="1737"/>
                    </a:lnTo>
                    <a:lnTo>
                      <a:pt x="1660" y="1743"/>
                    </a:lnTo>
                    <a:lnTo>
                      <a:pt x="1640" y="1773"/>
                    </a:lnTo>
                    <a:lnTo>
                      <a:pt x="1628" y="1775"/>
                    </a:lnTo>
                    <a:lnTo>
                      <a:pt x="1622" y="1766"/>
                    </a:lnTo>
                    <a:lnTo>
                      <a:pt x="1606" y="1762"/>
                    </a:lnTo>
                    <a:lnTo>
                      <a:pt x="1587" y="1767"/>
                    </a:lnTo>
                    <a:lnTo>
                      <a:pt x="1570" y="1757"/>
                    </a:lnTo>
                    <a:lnTo>
                      <a:pt x="1547" y="1772"/>
                    </a:lnTo>
                    <a:lnTo>
                      <a:pt x="1536" y="1771"/>
                    </a:lnTo>
                    <a:lnTo>
                      <a:pt x="1512" y="1792"/>
                    </a:lnTo>
                    <a:lnTo>
                      <a:pt x="1508" y="1802"/>
                    </a:lnTo>
                    <a:lnTo>
                      <a:pt x="1506" y="1822"/>
                    </a:lnTo>
                    <a:lnTo>
                      <a:pt x="1504" y="1831"/>
                    </a:lnTo>
                    <a:lnTo>
                      <a:pt x="1495" y="1831"/>
                    </a:lnTo>
                    <a:lnTo>
                      <a:pt x="1487" y="1824"/>
                    </a:lnTo>
                    <a:lnTo>
                      <a:pt x="1478" y="1813"/>
                    </a:lnTo>
                    <a:lnTo>
                      <a:pt x="1474" y="1816"/>
                    </a:lnTo>
                    <a:lnTo>
                      <a:pt x="1467" y="1821"/>
                    </a:lnTo>
                    <a:lnTo>
                      <a:pt x="1456" y="1807"/>
                    </a:lnTo>
                    <a:lnTo>
                      <a:pt x="1456" y="1779"/>
                    </a:lnTo>
                    <a:lnTo>
                      <a:pt x="1450" y="1773"/>
                    </a:lnTo>
                    <a:lnTo>
                      <a:pt x="1450" y="1766"/>
                    </a:lnTo>
                    <a:lnTo>
                      <a:pt x="1457" y="1751"/>
                    </a:lnTo>
                    <a:lnTo>
                      <a:pt x="1458" y="1737"/>
                    </a:lnTo>
                    <a:lnTo>
                      <a:pt x="1452" y="1724"/>
                    </a:lnTo>
                    <a:lnTo>
                      <a:pt x="1447" y="1722"/>
                    </a:lnTo>
                    <a:lnTo>
                      <a:pt x="1446" y="1730"/>
                    </a:lnTo>
                    <a:lnTo>
                      <a:pt x="1442" y="1730"/>
                    </a:lnTo>
                    <a:lnTo>
                      <a:pt x="1444" y="1721"/>
                    </a:lnTo>
                    <a:lnTo>
                      <a:pt x="1451" y="1716"/>
                    </a:lnTo>
                    <a:lnTo>
                      <a:pt x="1477" y="1713"/>
                    </a:lnTo>
                    <a:lnTo>
                      <a:pt x="1488" y="1707"/>
                    </a:lnTo>
                    <a:lnTo>
                      <a:pt x="1490" y="1705"/>
                    </a:lnTo>
                    <a:lnTo>
                      <a:pt x="1484" y="1707"/>
                    </a:lnTo>
                    <a:lnTo>
                      <a:pt x="1467" y="1712"/>
                    </a:lnTo>
                    <a:lnTo>
                      <a:pt x="1460" y="1711"/>
                    </a:lnTo>
                    <a:lnTo>
                      <a:pt x="1445" y="1712"/>
                    </a:lnTo>
                    <a:lnTo>
                      <a:pt x="1423" y="1723"/>
                    </a:lnTo>
                    <a:lnTo>
                      <a:pt x="1424" y="1730"/>
                    </a:lnTo>
                    <a:lnTo>
                      <a:pt x="1415" y="1734"/>
                    </a:lnTo>
                    <a:lnTo>
                      <a:pt x="1413" y="1738"/>
                    </a:lnTo>
                    <a:lnTo>
                      <a:pt x="1417" y="1751"/>
                    </a:lnTo>
                    <a:lnTo>
                      <a:pt x="1417" y="1759"/>
                    </a:lnTo>
                    <a:lnTo>
                      <a:pt x="1406" y="1765"/>
                    </a:lnTo>
                    <a:lnTo>
                      <a:pt x="1397" y="1760"/>
                    </a:lnTo>
                    <a:lnTo>
                      <a:pt x="1393" y="1751"/>
                    </a:lnTo>
                    <a:lnTo>
                      <a:pt x="1398" y="1743"/>
                    </a:lnTo>
                    <a:lnTo>
                      <a:pt x="1391" y="1743"/>
                    </a:lnTo>
                    <a:lnTo>
                      <a:pt x="1369" y="1767"/>
                    </a:lnTo>
                    <a:lnTo>
                      <a:pt x="1377" y="1766"/>
                    </a:lnTo>
                    <a:lnTo>
                      <a:pt x="1381" y="1775"/>
                    </a:lnTo>
                    <a:lnTo>
                      <a:pt x="1381" y="1783"/>
                    </a:lnTo>
                    <a:lnTo>
                      <a:pt x="1380" y="1793"/>
                    </a:lnTo>
                    <a:lnTo>
                      <a:pt x="1371" y="1800"/>
                    </a:lnTo>
                    <a:lnTo>
                      <a:pt x="1366" y="1803"/>
                    </a:lnTo>
                    <a:lnTo>
                      <a:pt x="1361" y="1789"/>
                    </a:lnTo>
                    <a:lnTo>
                      <a:pt x="1354" y="1777"/>
                    </a:lnTo>
                    <a:lnTo>
                      <a:pt x="1326" y="1786"/>
                    </a:lnTo>
                    <a:lnTo>
                      <a:pt x="1328" y="1789"/>
                    </a:lnTo>
                    <a:lnTo>
                      <a:pt x="1291" y="1807"/>
                    </a:lnTo>
                    <a:lnTo>
                      <a:pt x="1288" y="1804"/>
                    </a:lnTo>
                    <a:lnTo>
                      <a:pt x="1282" y="1807"/>
                    </a:lnTo>
                    <a:lnTo>
                      <a:pt x="1254" y="1832"/>
                    </a:lnTo>
                    <a:lnTo>
                      <a:pt x="1181" y="1880"/>
                    </a:lnTo>
                    <a:lnTo>
                      <a:pt x="1172" y="1880"/>
                    </a:lnTo>
                    <a:lnTo>
                      <a:pt x="1171" y="1895"/>
                    </a:lnTo>
                    <a:lnTo>
                      <a:pt x="1175" y="1897"/>
                    </a:lnTo>
                    <a:lnTo>
                      <a:pt x="1166" y="1905"/>
                    </a:lnTo>
                    <a:lnTo>
                      <a:pt x="1144" y="1908"/>
                    </a:lnTo>
                    <a:lnTo>
                      <a:pt x="1135" y="1916"/>
                    </a:lnTo>
                    <a:lnTo>
                      <a:pt x="1129" y="1913"/>
                    </a:lnTo>
                    <a:lnTo>
                      <a:pt x="1123" y="1927"/>
                    </a:lnTo>
                    <a:lnTo>
                      <a:pt x="1114" y="1958"/>
                    </a:lnTo>
                    <a:lnTo>
                      <a:pt x="1111" y="1970"/>
                    </a:lnTo>
                    <a:lnTo>
                      <a:pt x="1113" y="1996"/>
                    </a:lnTo>
                    <a:lnTo>
                      <a:pt x="1106" y="2008"/>
                    </a:lnTo>
                    <a:lnTo>
                      <a:pt x="1090" y="2017"/>
                    </a:lnTo>
                    <a:lnTo>
                      <a:pt x="1079" y="2015"/>
                    </a:lnTo>
                    <a:lnTo>
                      <a:pt x="1058" y="2024"/>
                    </a:lnTo>
                    <a:lnTo>
                      <a:pt x="1053" y="2044"/>
                    </a:lnTo>
                    <a:lnTo>
                      <a:pt x="1048" y="2030"/>
                    </a:lnTo>
                    <a:lnTo>
                      <a:pt x="1047" y="2015"/>
                    </a:lnTo>
                    <a:lnTo>
                      <a:pt x="1033" y="2023"/>
                    </a:lnTo>
                    <a:lnTo>
                      <a:pt x="1024" y="2023"/>
                    </a:lnTo>
                    <a:lnTo>
                      <a:pt x="1015" y="2017"/>
                    </a:lnTo>
                    <a:lnTo>
                      <a:pt x="1004" y="1997"/>
                    </a:lnTo>
                    <a:lnTo>
                      <a:pt x="1000" y="1985"/>
                    </a:lnTo>
                    <a:lnTo>
                      <a:pt x="978" y="1960"/>
                    </a:lnTo>
                    <a:lnTo>
                      <a:pt x="968" y="1950"/>
                    </a:lnTo>
                    <a:lnTo>
                      <a:pt x="963" y="1935"/>
                    </a:lnTo>
                    <a:lnTo>
                      <a:pt x="962" y="1921"/>
                    </a:lnTo>
                    <a:lnTo>
                      <a:pt x="973" y="1920"/>
                    </a:lnTo>
                    <a:lnTo>
                      <a:pt x="981" y="1910"/>
                    </a:lnTo>
                    <a:lnTo>
                      <a:pt x="984" y="1896"/>
                    </a:lnTo>
                    <a:lnTo>
                      <a:pt x="999" y="1891"/>
                    </a:lnTo>
                    <a:lnTo>
                      <a:pt x="1054" y="1880"/>
                    </a:lnTo>
                    <a:lnTo>
                      <a:pt x="1046" y="1863"/>
                    </a:lnTo>
                    <a:lnTo>
                      <a:pt x="1044" y="1845"/>
                    </a:lnTo>
                    <a:lnTo>
                      <a:pt x="1041" y="1826"/>
                    </a:lnTo>
                    <a:lnTo>
                      <a:pt x="1031" y="1832"/>
                    </a:lnTo>
                    <a:lnTo>
                      <a:pt x="1021" y="1814"/>
                    </a:lnTo>
                    <a:lnTo>
                      <a:pt x="1015" y="1809"/>
                    </a:lnTo>
                    <a:lnTo>
                      <a:pt x="1015" y="1792"/>
                    </a:lnTo>
                    <a:lnTo>
                      <a:pt x="1004" y="1783"/>
                    </a:lnTo>
                    <a:lnTo>
                      <a:pt x="978" y="1776"/>
                    </a:lnTo>
                    <a:lnTo>
                      <a:pt x="955" y="1776"/>
                    </a:lnTo>
                    <a:lnTo>
                      <a:pt x="930" y="1773"/>
                    </a:lnTo>
                    <a:lnTo>
                      <a:pt x="919" y="1777"/>
                    </a:lnTo>
                    <a:lnTo>
                      <a:pt x="909" y="1775"/>
                    </a:lnTo>
                    <a:lnTo>
                      <a:pt x="868" y="1754"/>
                    </a:lnTo>
                    <a:lnTo>
                      <a:pt x="870" y="1764"/>
                    </a:lnTo>
                    <a:lnTo>
                      <a:pt x="917" y="1805"/>
                    </a:lnTo>
                    <a:lnTo>
                      <a:pt x="917" y="1838"/>
                    </a:lnTo>
                    <a:lnTo>
                      <a:pt x="919" y="1853"/>
                    </a:lnTo>
                    <a:lnTo>
                      <a:pt x="914" y="1873"/>
                    </a:lnTo>
                    <a:lnTo>
                      <a:pt x="915" y="1890"/>
                    </a:lnTo>
                    <a:lnTo>
                      <a:pt x="901" y="1939"/>
                    </a:lnTo>
                    <a:lnTo>
                      <a:pt x="901" y="1953"/>
                    </a:lnTo>
                    <a:lnTo>
                      <a:pt x="902" y="1970"/>
                    </a:lnTo>
                    <a:lnTo>
                      <a:pt x="907" y="1975"/>
                    </a:lnTo>
                    <a:lnTo>
                      <a:pt x="919" y="1975"/>
                    </a:lnTo>
                    <a:lnTo>
                      <a:pt x="929" y="1982"/>
                    </a:lnTo>
                    <a:lnTo>
                      <a:pt x="938" y="2002"/>
                    </a:lnTo>
                    <a:lnTo>
                      <a:pt x="938" y="2013"/>
                    </a:lnTo>
                    <a:lnTo>
                      <a:pt x="933" y="2026"/>
                    </a:lnTo>
                    <a:lnTo>
                      <a:pt x="936" y="2037"/>
                    </a:lnTo>
                    <a:lnTo>
                      <a:pt x="933" y="2056"/>
                    </a:lnTo>
                    <a:lnTo>
                      <a:pt x="922" y="2072"/>
                    </a:lnTo>
                    <a:lnTo>
                      <a:pt x="915" y="2096"/>
                    </a:lnTo>
                    <a:lnTo>
                      <a:pt x="922" y="2114"/>
                    </a:lnTo>
                    <a:lnTo>
                      <a:pt x="918" y="2149"/>
                    </a:lnTo>
                    <a:lnTo>
                      <a:pt x="908" y="2134"/>
                    </a:lnTo>
                    <a:lnTo>
                      <a:pt x="906" y="2123"/>
                    </a:lnTo>
                    <a:lnTo>
                      <a:pt x="898" y="2114"/>
                    </a:lnTo>
                    <a:lnTo>
                      <a:pt x="890" y="2115"/>
                    </a:lnTo>
                    <a:lnTo>
                      <a:pt x="877" y="2126"/>
                    </a:lnTo>
                    <a:lnTo>
                      <a:pt x="885" y="2111"/>
                    </a:lnTo>
                    <a:lnTo>
                      <a:pt x="886" y="2099"/>
                    </a:lnTo>
                    <a:lnTo>
                      <a:pt x="869" y="2085"/>
                    </a:lnTo>
                    <a:lnTo>
                      <a:pt x="860" y="2080"/>
                    </a:lnTo>
                    <a:lnTo>
                      <a:pt x="837" y="2080"/>
                    </a:lnTo>
                    <a:lnTo>
                      <a:pt x="816" y="2062"/>
                    </a:lnTo>
                    <a:lnTo>
                      <a:pt x="807" y="2072"/>
                    </a:lnTo>
                    <a:lnTo>
                      <a:pt x="804" y="2083"/>
                    </a:lnTo>
                    <a:lnTo>
                      <a:pt x="788" y="2099"/>
                    </a:lnTo>
                    <a:lnTo>
                      <a:pt x="779" y="2114"/>
                    </a:lnTo>
                    <a:lnTo>
                      <a:pt x="768" y="2126"/>
                    </a:lnTo>
                    <a:lnTo>
                      <a:pt x="743" y="2136"/>
                    </a:lnTo>
                    <a:lnTo>
                      <a:pt x="735" y="2136"/>
                    </a:lnTo>
                    <a:lnTo>
                      <a:pt x="723" y="2144"/>
                    </a:lnTo>
                    <a:lnTo>
                      <a:pt x="716" y="2159"/>
                    </a:lnTo>
                    <a:lnTo>
                      <a:pt x="704" y="2170"/>
                    </a:lnTo>
                    <a:lnTo>
                      <a:pt x="693" y="2180"/>
                    </a:lnTo>
                    <a:lnTo>
                      <a:pt x="681" y="2184"/>
                    </a:lnTo>
                    <a:lnTo>
                      <a:pt x="681" y="2197"/>
                    </a:lnTo>
                    <a:lnTo>
                      <a:pt x="683" y="2223"/>
                    </a:lnTo>
                    <a:lnTo>
                      <a:pt x="696" y="2246"/>
                    </a:lnTo>
                    <a:lnTo>
                      <a:pt x="707" y="2261"/>
                    </a:lnTo>
                    <a:lnTo>
                      <a:pt x="714" y="2276"/>
                    </a:lnTo>
                    <a:lnTo>
                      <a:pt x="727" y="2308"/>
                    </a:lnTo>
                    <a:lnTo>
                      <a:pt x="730" y="2316"/>
                    </a:lnTo>
                    <a:lnTo>
                      <a:pt x="739" y="2330"/>
                    </a:lnTo>
                    <a:lnTo>
                      <a:pt x="739" y="2336"/>
                    </a:lnTo>
                    <a:lnTo>
                      <a:pt x="720" y="2324"/>
                    </a:lnTo>
                    <a:lnTo>
                      <a:pt x="714" y="2326"/>
                    </a:lnTo>
                    <a:lnTo>
                      <a:pt x="686" y="2315"/>
                    </a:lnTo>
                    <a:lnTo>
                      <a:pt x="687" y="2321"/>
                    </a:lnTo>
                    <a:lnTo>
                      <a:pt x="684" y="2325"/>
                    </a:lnTo>
                    <a:lnTo>
                      <a:pt x="671" y="2322"/>
                    </a:lnTo>
                    <a:lnTo>
                      <a:pt x="653" y="2314"/>
                    </a:lnTo>
                    <a:lnTo>
                      <a:pt x="634" y="2300"/>
                    </a:lnTo>
                    <a:lnTo>
                      <a:pt x="619" y="2298"/>
                    </a:lnTo>
                    <a:lnTo>
                      <a:pt x="610" y="2290"/>
                    </a:lnTo>
                    <a:lnTo>
                      <a:pt x="595" y="2304"/>
                    </a:lnTo>
                    <a:lnTo>
                      <a:pt x="587" y="2317"/>
                    </a:lnTo>
                    <a:lnTo>
                      <a:pt x="584" y="2297"/>
                    </a:lnTo>
                    <a:lnTo>
                      <a:pt x="599" y="2288"/>
                    </a:lnTo>
                    <a:lnTo>
                      <a:pt x="586" y="2283"/>
                    </a:lnTo>
                    <a:lnTo>
                      <a:pt x="570" y="2279"/>
                    </a:lnTo>
                    <a:lnTo>
                      <a:pt x="567" y="2266"/>
                    </a:lnTo>
                    <a:lnTo>
                      <a:pt x="549" y="2255"/>
                    </a:lnTo>
                    <a:lnTo>
                      <a:pt x="531" y="2246"/>
                    </a:lnTo>
                    <a:lnTo>
                      <a:pt x="520" y="2244"/>
                    </a:lnTo>
                    <a:lnTo>
                      <a:pt x="517" y="2265"/>
                    </a:lnTo>
                    <a:lnTo>
                      <a:pt x="509" y="2276"/>
                    </a:lnTo>
                    <a:lnTo>
                      <a:pt x="499" y="2279"/>
                    </a:lnTo>
                    <a:lnTo>
                      <a:pt x="501" y="2289"/>
                    </a:lnTo>
                    <a:lnTo>
                      <a:pt x="508" y="2304"/>
                    </a:lnTo>
                    <a:lnTo>
                      <a:pt x="516" y="2309"/>
                    </a:lnTo>
                    <a:lnTo>
                      <a:pt x="527" y="2332"/>
                    </a:lnTo>
                    <a:lnTo>
                      <a:pt x="543" y="2349"/>
                    </a:lnTo>
                    <a:lnTo>
                      <a:pt x="574" y="2336"/>
                    </a:lnTo>
                    <a:lnTo>
                      <a:pt x="580" y="2352"/>
                    </a:lnTo>
                    <a:lnTo>
                      <a:pt x="587" y="2399"/>
                    </a:lnTo>
                    <a:lnTo>
                      <a:pt x="592" y="2407"/>
                    </a:lnTo>
                    <a:lnTo>
                      <a:pt x="575" y="2400"/>
                    </a:lnTo>
                    <a:lnTo>
                      <a:pt x="560" y="2410"/>
                    </a:lnTo>
                    <a:lnTo>
                      <a:pt x="557" y="2417"/>
                    </a:lnTo>
                    <a:lnTo>
                      <a:pt x="557" y="2421"/>
                    </a:lnTo>
                    <a:lnTo>
                      <a:pt x="543" y="2413"/>
                    </a:lnTo>
                    <a:lnTo>
                      <a:pt x="533" y="2411"/>
                    </a:lnTo>
                    <a:lnTo>
                      <a:pt x="501" y="2395"/>
                    </a:lnTo>
                    <a:lnTo>
                      <a:pt x="484" y="2390"/>
                    </a:lnTo>
                    <a:lnTo>
                      <a:pt x="482" y="2383"/>
                    </a:lnTo>
                    <a:lnTo>
                      <a:pt x="474" y="2372"/>
                    </a:lnTo>
                    <a:lnTo>
                      <a:pt x="466" y="2364"/>
                    </a:lnTo>
                    <a:lnTo>
                      <a:pt x="460" y="2354"/>
                    </a:lnTo>
                    <a:lnTo>
                      <a:pt x="450" y="2348"/>
                    </a:lnTo>
                    <a:lnTo>
                      <a:pt x="444" y="2354"/>
                    </a:lnTo>
                    <a:lnTo>
                      <a:pt x="433" y="2356"/>
                    </a:lnTo>
                    <a:lnTo>
                      <a:pt x="415" y="2342"/>
                    </a:lnTo>
                    <a:lnTo>
                      <a:pt x="409" y="2330"/>
                    </a:lnTo>
                    <a:lnTo>
                      <a:pt x="396" y="2337"/>
                    </a:lnTo>
                    <a:lnTo>
                      <a:pt x="398" y="2329"/>
                    </a:lnTo>
                    <a:lnTo>
                      <a:pt x="408" y="2319"/>
                    </a:lnTo>
                    <a:lnTo>
                      <a:pt x="406" y="2299"/>
                    </a:lnTo>
                    <a:lnTo>
                      <a:pt x="408" y="2282"/>
                    </a:lnTo>
                    <a:lnTo>
                      <a:pt x="397" y="2272"/>
                    </a:lnTo>
                    <a:lnTo>
                      <a:pt x="398" y="2257"/>
                    </a:lnTo>
                    <a:lnTo>
                      <a:pt x="380" y="2222"/>
                    </a:lnTo>
                    <a:lnTo>
                      <a:pt x="385" y="2213"/>
                    </a:lnTo>
                    <a:lnTo>
                      <a:pt x="398" y="2209"/>
                    </a:lnTo>
                    <a:lnTo>
                      <a:pt x="402" y="2187"/>
                    </a:lnTo>
                    <a:lnTo>
                      <a:pt x="404" y="2161"/>
                    </a:lnTo>
                    <a:lnTo>
                      <a:pt x="402" y="2150"/>
                    </a:lnTo>
                    <a:lnTo>
                      <a:pt x="395" y="2142"/>
                    </a:lnTo>
                    <a:lnTo>
                      <a:pt x="388" y="2122"/>
                    </a:lnTo>
                    <a:lnTo>
                      <a:pt x="384" y="2116"/>
                    </a:lnTo>
                    <a:lnTo>
                      <a:pt x="368" y="2114"/>
                    </a:lnTo>
                    <a:lnTo>
                      <a:pt x="363" y="2101"/>
                    </a:lnTo>
                    <a:lnTo>
                      <a:pt x="353" y="2100"/>
                    </a:lnTo>
                    <a:lnTo>
                      <a:pt x="336" y="2094"/>
                    </a:lnTo>
                    <a:lnTo>
                      <a:pt x="336" y="2087"/>
                    </a:lnTo>
                    <a:lnTo>
                      <a:pt x="338" y="2078"/>
                    </a:lnTo>
                    <a:lnTo>
                      <a:pt x="336" y="2073"/>
                    </a:lnTo>
                    <a:lnTo>
                      <a:pt x="318" y="2071"/>
                    </a:lnTo>
                    <a:lnTo>
                      <a:pt x="285" y="2041"/>
                    </a:lnTo>
                    <a:lnTo>
                      <a:pt x="291" y="2035"/>
                    </a:lnTo>
                    <a:lnTo>
                      <a:pt x="275" y="2020"/>
                    </a:lnTo>
                    <a:lnTo>
                      <a:pt x="272" y="2004"/>
                    </a:lnTo>
                    <a:lnTo>
                      <a:pt x="264" y="1992"/>
                    </a:lnTo>
                    <a:lnTo>
                      <a:pt x="248" y="1987"/>
                    </a:lnTo>
                    <a:lnTo>
                      <a:pt x="256" y="1980"/>
                    </a:lnTo>
                    <a:lnTo>
                      <a:pt x="275" y="1976"/>
                    </a:lnTo>
                    <a:lnTo>
                      <a:pt x="295" y="1987"/>
                    </a:lnTo>
                    <a:lnTo>
                      <a:pt x="296" y="1999"/>
                    </a:lnTo>
                    <a:lnTo>
                      <a:pt x="306" y="2013"/>
                    </a:lnTo>
                    <a:lnTo>
                      <a:pt x="334" y="2033"/>
                    </a:lnTo>
                    <a:lnTo>
                      <a:pt x="338" y="2030"/>
                    </a:lnTo>
                    <a:lnTo>
                      <a:pt x="342" y="2020"/>
                    </a:lnTo>
                    <a:lnTo>
                      <a:pt x="350" y="2035"/>
                    </a:lnTo>
                    <a:lnTo>
                      <a:pt x="359" y="2042"/>
                    </a:lnTo>
                    <a:lnTo>
                      <a:pt x="365" y="2036"/>
                    </a:lnTo>
                    <a:lnTo>
                      <a:pt x="370" y="2039"/>
                    </a:lnTo>
                    <a:lnTo>
                      <a:pt x="375" y="2033"/>
                    </a:lnTo>
                    <a:lnTo>
                      <a:pt x="381" y="2034"/>
                    </a:lnTo>
                    <a:lnTo>
                      <a:pt x="384" y="2047"/>
                    </a:lnTo>
                    <a:lnTo>
                      <a:pt x="387" y="2060"/>
                    </a:lnTo>
                    <a:lnTo>
                      <a:pt x="402" y="2053"/>
                    </a:lnTo>
                    <a:lnTo>
                      <a:pt x="420" y="2058"/>
                    </a:lnTo>
                    <a:lnTo>
                      <a:pt x="427" y="2068"/>
                    </a:lnTo>
                    <a:lnTo>
                      <a:pt x="439" y="2068"/>
                    </a:lnTo>
                    <a:lnTo>
                      <a:pt x="447" y="2078"/>
                    </a:lnTo>
                    <a:lnTo>
                      <a:pt x="479" y="2087"/>
                    </a:lnTo>
                    <a:lnTo>
                      <a:pt x="494" y="2094"/>
                    </a:lnTo>
                    <a:lnTo>
                      <a:pt x="522" y="2096"/>
                    </a:lnTo>
                    <a:lnTo>
                      <a:pt x="548" y="2106"/>
                    </a:lnTo>
                    <a:lnTo>
                      <a:pt x="557" y="2116"/>
                    </a:lnTo>
                    <a:lnTo>
                      <a:pt x="576" y="2120"/>
                    </a:lnTo>
                    <a:lnTo>
                      <a:pt x="624" y="2123"/>
                    </a:lnTo>
                    <a:lnTo>
                      <a:pt x="637" y="2117"/>
                    </a:lnTo>
                    <a:lnTo>
                      <a:pt x="649" y="2115"/>
                    </a:lnTo>
                    <a:lnTo>
                      <a:pt x="693" y="2095"/>
                    </a:lnTo>
                    <a:lnTo>
                      <a:pt x="703" y="2085"/>
                    </a:lnTo>
                    <a:lnTo>
                      <a:pt x="712" y="2079"/>
                    </a:lnTo>
                    <a:lnTo>
                      <a:pt x="731" y="2057"/>
                    </a:lnTo>
                    <a:lnTo>
                      <a:pt x="752" y="2023"/>
                    </a:lnTo>
                    <a:lnTo>
                      <a:pt x="761" y="1998"/>
                    </a:lnTo>
                    <a:lnTo>
                      <a:pt x="764" y="1975"/>
                    </a:lnTo>
                    <a:lnTo>
                      <a:pt x="755" y="1970"/>
                    </a:lnTo>
                    <a:lnTo>
                      <a:pt x="752" y="1966"/>
                    </a:lnTo>
                    <a:lnTo>
                      <a:pt x="751" y="1944"/>
                    </a:lnTo>
                    <a:lnTo>
                      <a:pt x="746" y="1929"/>
                    </a:lnTo>
                    <a:lnTo>
                      <a:pt x="746" y="1907"/>
                    </a:lnTo>
                    <a:lnTo>
                      <a:pt x="735" y="1892"/>
                    </a:lnTo>
                    <a:lnTo>
                      <a:pt x="724" y="1886"/>
                    </a:lnTo>
                    <a:lnTo>
                      <a:pt x="718" y="1890"/>
                    </a:lnTo>
                    <a:lnTo>
                      <a:pt x="709" y="1883"/>
                    </a:lnTo>
                    <a:lnTo>
                      <a:pt x="710" y="1873"/>
                    </a:lnTo>
                    <a:lnTo>
                      <a:pt x="704" y="1869"/>
                    </a:lnTo>
                    <a:lnTo>
                      <a:pt x="693" y="1854"/>
                    </a:lnTo>
                    <a:lnTo>
                      <a:pt x="689" y="1845"/>
                    </a:lnTo>
                    <a:lnTo>
                      <a:pt x="683" y="1841"/>
                    </a:lnTo>
                    <a:lnTo>
                      <a:pt x="676" y="1835"/>
                    </a:lnTo>
                    <a:lnTo>
                      <a:pt x="681" y="1848"/>
                    </a:lnTo>
                    <a:lnTo>
                      <a:pt x="672" y="1851"/>
                    </a:lnTo>
                    <a:lnTo>
                      <a:pt x="650" y="1835"/>
                    </a:lnTo>
                    <a:lnTo>
                      <a:pt x="642" y="1825"/>
                    </a:lnTo>
                    <a:lnTo>
                      <a:pt x="639" y="1834"/>
                    </a:lnTo>
                    <a:lnTo>
                      <a:pt x="635" y="1827"/>
                    </a:lnTo>
                    <a:lnTo>
                      <a:pt x="632" y="1815"/>
                    </a:lnTo>
                    <a:lnTo>
                      <a:pt x="619" y="1800"/>
                    </a:lnTo>
                    <a:lnTo>
                      <a:pt x="627" y="1818"/>
                    </a:lnTo>
                    <a:lnTo>
                      <a:pt x="606" y="1811"/>
                    </a:lnTo>
                    <a:lnTo>
                      <a:pt x="599" y="1800"/>
                    </a:lnTo>
                    <a:lnTo>
                      <a:pt x="596" y="1793"/>
                    </a:lnTo>
                    <a:lnTo>
                      <a:pt x="589" y="1783"/>
                    </a:lnTo>
                    <a:lnTo>
                      <a:pt x="558" y="1751"/>
                    </a:lnTo>
                    <a:lnTo>
                      <a:pt x="542" y="1739"/>
                    </a:lnTo>
                    <a:lnTo>
                      <a:pt x="535" y="1730"/>
                    </a:lnTo>
                    <a:lnTo>
                      <a:pt x="509" y="1712"/>
                    </a:lnTo>
                    <a:lnTo>
                      <a:pt x="500" y="1701"/>
                    </a:lnTo>
                    <a:lnTo>
                      <a:pt x="466" y="1682"/>
                    </a:lnTo>
                    <a:lnTo>
                      <a:pt x="461" y="1678"/>
                    </a:lnTo>
                    <a:lnTo>
                      <a:pt x="427" y="1669"/>
                    </a:lnTo>
                    <a:lnTo>
                      <a:pt x="429" y="1675"/>
                    </a:lnTo>
                    <a:lnTo>
                      <a:pt x="427" y="1679"/>
                    </a:lnTo>
                    <a:lnTo>
                      <a:pt x="420" y="1679"/>
                    </a:lnTo>
                    <a:lnTo>
                      <a:pt x="403" y="1670"/>
                    </a:lnTo>
                    <a:lnTo>
                      <a:pt x="369" y="1662"/>
                    </a:lnTo>
                    <a:lnTo>
                      <a:pt x="354" y="1655"/>
                    </a:lnTo>
                    <a:lnTo>
                      <a:pt x="350" y="1662"/>
                    </a:lnTo>
                    <a:lnTo>
                      <a:pt x="333" y="1664"/>
                    </a:lnTo>
                    <a:lnTo>
                      <a:pt x="326" y="1670"/>
                    </a:lnTo>
                    <a:lnTo>
                      <a:pt x="322" y="1660"/>
                    </a:lnTo>
                    <a:lnTo>
                      <a:pt x="317" y="1657"/>
                    </a:lnTo>
                    <a:lnTo>
                      <a:pt x="320" y="1644"/>
                    </a:lnTo>
                    <a:lnTo>
                      <a:pt x="317" y="1641"/>
                    </a:lnTo>
                    <a:lnTo>
                      <a:pt x="299" y="1657"/>
                    </a:lnTo>
                    <a:lnTo>
                      <a:pt x="302" y="1637"/>
                    </a:lnTo>
                    <a:lnTo>
                      <a:pt x="293" y="1644"/>
                    </a:lnTo>
                    <a:lnTo>
                      <a:pt x="294" y="1633"/>
                    </a:lnTo>
                    <a:lnTo>
                      <a:pt x="291" y="1632"/>
                    </a:lnTo>
                    <a:lnTo>
                      <a:pt x="283" y="1632"/>
                    </a:lnTo>
                    <a:lnTo>
                      <a:pt x="268" y="1638"/>
                    </a:lnTo>
                    <a:lnTo>
                      <a:pt x="271" y="1631"/>
                    </a:lnTo>
                    <a:lnTo>
                      <a:pt x="269" y="1625"/>
                    </a:lnTo>
                    <a:lnTo>
                      <a:pt x="267" y="1617"/>
                    </a:lnTo>
                    <a:lnTo>
                      <a:pt x="251" y="1619"/>
                    </a:lnTo>
                    <a:lnTo>
                      <a:pt x="257" y="1589"/>
                    </a:lnTo>
                    <a:lnTo>
                      <a:pt x="261" y="1603"/>
                    </a:lnTo>
                    <a:lnTo>
                      <a:pt x="267" y="1606"/>
                    </a:lnTo>
                    <a:lnTo>
                      <a:pt x="273" y="1606"/>
                    </a:lnTo>
                    <a:lnTo>
                      <a:pt x="279" y="1614"/>
                    </a:lnTo>
                    <a:lnTo>
                      <a:pt x="290" y="1612"/>
                    </a:lnTo>
                    <a:lnTo>
                      <a:pt x="299" y="1616"/>
                    </a:lnTo>
                    <a:lnTo>
                      <a:pt x="307" y="1600"/>
                    </a:lnTo>
                    <a:lnTo>
                      <a:pt x="309" y="1589"/>
                    </a:lnTo>
                    <a:lnTo>
                      <a:pt x="290" y="1583"/>
                    </a:lnTo>
                    <a:lnTo>
                      <a:pt x="283" y="1585"/>
                    </a:lnTo>
                    <a:lnTo>
                      <a:pt x="275" y="1579"/>
                    </a:lnTo>
                    <a:lnTo>
                      <a:pt x="274" y="1573"/>
                    </a:lnTo>
                    <a:lnTo>
                      <a:pt x="259" y="1565"/>
                    </a:lnTo>
                    <a:lnTo>
                      <a:pt x="242" y="1558"/>
                    </a:lnTo>
                    <a:lnTo>
                      <a:pt x="248" y="1567"/>
                    </a:lnTo>
                    <a:lnTo>
                      <a:pt x="247" y="1582"/>
                    </a:lnTo>
                    <a:lnTo>
                      <a:pt x="239" y="1583"/>
                    </a:lnTo>
                    <a:lnTo>
                      <a:pt x="235" y="1579"/>
                    </a:lnTo>
                    <a:lnTo>
                      <a:pt x="232" y="1587"/>
                    </a:lnTo>
                    <a:lnTo>
                      <a:pt x="235" y="1598"/>
                    </a:lnTo>
                    <a:lnTo>
                      <a:pt x="231" y="1604"/>
                    </a:lnTo>
                    <a:lnTo>
                      <a:pt x="221" y="1604"/>
                    </a:lnTo>
                    <a:lnTo>
                      <a:pt x="210" y="1593"/>
                    </a:lnTo>
                    <a:lnTo>
                      <a:pt x="191" y="1583"/>
                    </a:lnTo>
                    <a:lnTo>
                      <a:pt x="189" y="1584"/>
                    </a:lnTo>
                    <a:lnTo>
                      <a:pt x="192" y="1589"/>
                    </a:lnTo>
                    <a:lnTo>
                      <a:pt x="191" y="1600"/>
                    </a:lnTo>
                    <a:lnTo>
                      <a:pt x="187" y="1612"/>
                    </a:lnTo>
                    <a:lnTo>
                      <a:pt x="185" y="1617"/>
                    </a:lnTo>
                    <a:lnTo>
                      <a:pt x="172" y="1621"/>
                    </a:lnTo>
                    <a:lnTo>
                      <a:pt x="150" y="1606"/>
                    </a:lnTo>
                    <a:lnTo>
                      <a:pt x="144" y="1637"/>
                    </a:lnTo>
                    <a:lnTo>
                      <a:pt x="138" y="1644"/>
                    </a:lnTo>
                    <a:lnTo>
                      <a:pt x="106" y="1664"/>
                    </a:lnTo>
                    <a:lnTo>
                      <a:pt x="103" y="1669"/>
                    </a:lnTo>
                    <a:lnTo>
                      <a:pt x="102" y="1680"/>
                    </a:lnTo>
                    <a:lnTo>
                      <a:pt x="101" y="1684"/>
                    </a:lnTo>
                    <a:lnTo>
                      <a:pt x="92" y="1692"/>
                    </a:lnTo>
                    <a:lnTo>
                      <a:pt x="90" y="1694"/>
                    </a:lnTo>
                    <a:lnTo>
                      <a:pt x="59" y="1721"/>
                    </a:lnTo>
                    <a:lnTo>
                      <a:pt x="69" y="1725"/>
                    </a:lnTo>
                    <a:lnTo>
                      <a:pt x="69" y="1730"/>
                    </a:lnTo>
                    <a:lnTo>
                      <a:pt x="58" y="1759"/>
                    </a:lnTo>
                    <a:lnTo>
                      <a:pt x="57" y="1768"/>
                    </a:lnTo>
                    <a:lnTo>
                      <a:pt x="59" y="1794"/>
                    </a:lnTo>
                    <a:lnTo>
                      <a:pt x="64" y="1814"/>
                    </a:lnTo>
                    <a:lnTo>
                      <a:pt x="69" y="1821"/>
                    </a:lnTo>
                    <a:lnTo>
                      <a:pt x="79" y="1827"/>
                    </a:lnTo>
                    <a:lnTo>
                      <a:pt x="92" y="1830"/>
                    </a:lnTo>
                    <a:lnTo>
                      <a:pt x="107" y="1837"/>
                    </a:lnTo>
                    <a:lnTo>
                      <a:pt x="127" y="1875"/>
                    </a:lnTo>
                    <a:lnTo>
                      <a:pt x="137" y="1890"/>
                    </a:lnTo>
                    <a:lnTo>
                      <a:pt x="140" y="1912"/>
                    </a:lnTo>
                    <a:lnTo>
                      <a:pt x="122" y="1949"/>
                    </a:lnTo>
                    <a:lnTo>
                      <a:pt x="103" y="1992"/>
                    </a:lnTo>
                    <a:lnTo>
                      <a:pt x="97" y="2005"/>
                    </a:lnTo>
                    <a:lnTo>
                      <a:pt x="99" y="2026"/>
                    </a:lnTo>
                    <a:lnTo>
                      <a:pt x="108" y="2046"/>
                    </a:lnTo>
                    <a:lnTo>
                      <a:pt x="116" y="2063"/>
                    </a:lnTo>
                    <a:lnTo>
                      <a:pt x="118" y="2082"/>
                    </a:lnTo>
                    <a:lnTo>
                      <a:pt x="133" y="2109"/>
                    </a:lnTo>
                    <a:lnTo>
                      <a:pt x="144" y="2143"/>
                    </a:lnTo>
                    <a:lnTo>
                      <a:pt x="146" y="2160"/>
                    </a:lnTo>
                    <a:lnTo>
                      <a:pt x="148" y="2175"/>
                    </a:lnTo>
                    <a:lnTo>
                      <a:pt x="134" y="2187"/>
                    </a:lnTo>
                    <a:lnTo>
                      <a:pt x="132" y="2209"/>
                    </a:lnTo>
                    <a:lnTo>
                      <a:pt x="127" y="2225"/>
                    </a:lnTo>
                    <a:lnTo>
                      <a:pt x="130" y="2235"/>
                    </a:lnTo>
                    <a:lnTo>
                      <a:pt x="132" y="2254"/>
                    </a:lnTo>
                    <a:lnTo>
                      <a:pt x="126" y="2265"/>
                    </a:lnTo>
                    <a:lnTo>
                      <a:pt x="127" y="2286"/>
                    </a:lnTo>
                    <a:lnTo>
                      <a:pt x="143" y="2289"/>
                    </a:lnTo>
                    <a:lnTo>
                      <a:pt x="151" y="2306"/>
                    </a:lnTo>
                    <a:lnTo>
                      <a:pt x="149" y="2327"/>
                    </a:lnTo>
                    <a:lnTo>
                      <a:pt x="156" y="2343"/>
                    </a:lnTo>
                    <a:lnTo>
                      <a:pt x="172" y="2358"/>
                    </a:lnTo>
                    <a:lnTo>
                      <a:pt x="173" y="2378"/>
                    </a:lnTo>
                    <a:lnTo>
                      <a:pt x="167" y="2396"/>
                    </a:lnTo>
                    <a:lnTo>
                      <a:pt x="157" y="2411"/>
                    </a:lnTo>
                    <a:lnTo>
                      <a:pt x="153" y="2427"/>
                    </a:lnTo>
                    <a:lnTo>
                      <a:pt x="159" y="2445"/>
                    </a:lnTo>
                    <a:lnTo>
                      <a:pt x="167" y="2458"/>
                    </a:lnTo>
                    <a:lnTo>
                      <a:pt x="197" y="2481"/>
                    </a:lnTo>
                    <a:lnTo>
                      <a:pt x="202" y="2498"/>
                    </a:lnTo>
                    <a:lnTo>
                      <a:pt x="212" y="2515"/>
                    </a:lnTo>
                    <a:lnTo>
                      <a:pt x="216" y="2509"/>
                    </a:lnTo>
                    <a:lnTo>
                      <a:pt x="215" y="2548"/>
                    </a:lnTo>
                    <a:lnTo>
                      <a:pt x="199" y="2586"/>
                    </a:lnTo>
                    <a:lnTo>
                      <a:pt x="186" y="2606"/>
                    </a:lnTo>
                    <a:lnTo>
                      <a:pt x="134" y="2675"/>
                    </a:lnTo>
                    <a:lnTo>
                      <a:pt x="96" y="2718"/>
                    </a:lnTo>
                    <a:lnTo>
                      <a:pt x="46" y="2767"/>
                    </a:lnTo>
                    <a:lnTo>
                      <a:pt x="10" y="2794"/>
                    </a:lnTo>
                    <a:lnTo>
                      <a:pt x="33" y="2798"/>
                    </a:lnTo>
                    <a:lnTo>
                      <a:pt x="44" y="2785"/>
                    </a:lnTo>
                    <a:lnTo>
                      <a:pt x="63" y="2776"/>
                    </a:lnTo>
                    <a:lnTo>
                      <a:pt x="64" y="2783"/>
                    </a:lnTo>
                    <a:lnTo>
                      <a:pt x="63" y="2788"/>
                    </a:lnTo>
                    <a:lnTo>
                      <a:pt x="63" y="2805"/>
                    </a:lnTo>
                    <a:lnTo>
                      <a:pt x="58" y="2798"/>
                    </a:lnTo>
                    <a:lnTo>
                      <a:pt x="54" y="2797"/>
                    </a:lnTo>
                    <a:lnTo>
                      <a:pt x="54" y="2811"/>
                    </a:lnTo>
                    <a:lnTo>
                      <a:pt x="59" y="2820"/>
                    </a:lnTo>
                    <a:lnTo>
                      <a:pt x="64" y="2821"/>
                    </a:lnTo>
                    <a:lnTo>
                      <a:pt x="70" y="2824"/>
                    </a:lnTo>
                    <a:lnTo>
                      <a:pt x="87" y="2838"/>
                    </a:lnTo>
                    <a:lnTo>
                      <a:pt x="99" y="2838"/>
                    </a:lnTo>
                    <a:lnTo>
                      <a:pt x="117" y="2833"/>
                    </a:lnTo>
                    <a:lnTo>
                      <a:pt x="128" y="2837"/>
                    </a:lnTo>
                    <a:lnTo>
                      <a:pt x="137" y="2844"/>
                    </a:lnTo>
                    <a:lnTo>
                      <a:pt x="137" y="2854"/>
                    </a:lnTo>
                    <a:lnTo>
                      <a:pt x="143" y="2858"/>
                    </a:lnTo>
                    <a:lnTo>
                      <a:pt x="150" y="2859"/>
                    </a:lnTo>
                    <a:lnTo>
                      <a:pt x="151" y="2863"/>
                    </a:lnTo>
                    <a:lnTo>
                      <a:pt x="145" y="2868"/>
                    </a:lnTo>
                    <a:lnTo>
                      <a:pt x="137" y="2868"/>
                    </a:lnTo>
                    <a:lnTo>
                      <a:pt x="110" y="2860"/>
                    </a:lnTo>
                    <a:lnTo>
                      <a:pt x="91" y="2859"/>
                    </a:lnTo>
                    <a:lnTo>
                      <a:pt x="85" y="2865"/>
                    </a:lnTo>
                    <a:lnTo>
                      <a:pt x="83" y="2873"/>
                    </a:lnTo>
                    <a:lnTo>
                      <a:pt x="68" y="2881"/>
                    </a:lnTo>
                    <a:lnTo>
                      <a:pt x="60" y="2876"/>
                    </a:lnTo>
                    <a:lnTo>
                      <a:pt x="54" y="2879"/>
                    </a:lnTo>
                    <a:lnTo>
                      <a:pt x="51" y="2889"/>
                    </a:lnTo>
                    <a:lnTo>
                      <a:pt x="44" y="2892"/>
                    </a:lnTo>
                    <a:lnTo>
                      <a:pt x="38" y="2886"/>
                    </a:lnTo>
                    <a:lnTo>
                      <a:pt x="31" y="2883"/>
                    </a:lnTo>
                    <a:lnTo>
                      <a:pt x="27" y="2891"/>
                    </a:lnTo>
                    <a:lnTo>
                      <a:pt x="30" y="2907"/>
                    </a:lnTo>
                    <a:lnTo>
                      <a:pt x="37" y="2908"/>
                    </a:lnTo>
                    <a:lnTo>
                      <a:pt x="42" y="2914"/>
                    </a:lnTo>
                    <a:lnTo>
                      <a:pt x="44" y="2922"/>
                    </a:lnTo>
                    <a:lnTo>
                      <a:pt x="41" y="2930"/>
                    </a:lnTo>
                    <a:lnTo>
                      <a:pt x="30" y="2941"/>
                    </a:lnTo>
                    <a:lnTo>
                      <a:pt x="21" y="2956"/>
                    </a:lnTo>
                    <a:lnTo>
                      <a:pt x="15" y="2970"/>
                    </a:lnTo>
                    <a:lnTo>
                      <a:pt x="19" y="2983"/>
                    </a:lnTo>
                    <a:lnTo>
                      <a:pt x="16" y="3002"/>
                    </a:lnTo>
                    <a:lnTo>
                      <a:pt x="17" y="3008"/>
                    </a:lnTo>
                    <a:lnTo>
                      <a:pt x="20" y="3013"/>
                    </a:lnTo>
                    <a:lnTo>
                      <a:pt x="20" y="3019"/>
                    </a:lnTo>
                    <a:lnTo>
                      <a:pt x="17" y="3026"/>
                    </a:lnTo>
                    <a:lnTo>
                      <a:pt x="9" y="3035"/>
                    </a:lnTo>
                    <a:lnTo>
                      <a:pt x="4" y="3038"/>
                    </a:lnTo>
                    <a:lnTo>
                      <a:pt x="1" y="3046"/>
                    </a:lnTo>
                    <a:lnTo>
                      <a:pt x="5" y="3053"/>
                    </a:lnTo>
                    <a:lnTo>
                      <a:pt x="14" y="3054"/>
                    </a:lnTo>
                    <a:lnTo>
                      <a:pt x="27" y="3053"/>
                    </a:lnTo>
                    <a:lnTo>
                      <a:pt x="38" y="3070"/>
                    </a:lnTo>
                    <a:lnTo>
                      <a:pt x="37" y="3086"/>
                    </a:lnTo>
                    <a:lnTo>
                      <a:pt x="27" y="3086"/>
                    </a:lnTo>
                    <a:lnTo>
                      <a:pt x="19" y="3075"/>
                    </a:lnTo>
                    <a:lnTo>
                      <a:pt x="10" y="3068"/>
                    </a:lnTo>
                    <a:lnTo>
                      <a:pt x="10" y="3083"/>
                    </a:lnTo>
                    <a:lnTo>
                      <a:pt x="6" y="3090"/>
                    </a:lnTo>
                    <a:lnTo>
                      <a:pt x="0" y="3105"/>
                    </a:lnTo>
                    <a:lnTo>
                      <a:pt x="1" y="3112"/>
                    </a:lnTo>
                    <a:lnTo>
                      <a:pt x="6" y="3118"/>
                    </a:lnTo>
                    <a:lnTo>
                      <a:pt x="10" y="3126"/>
                    </a:lnTo>
                    <a:lnTo>
                      <a:pt x="17" y="3129"/>
                    </a:lnTo>
                    <a:lnTo>
                      <a:pt x="21" y="3137"/>
                    </a:lnTo>
                    <a:lnTo>
                      <a:pt x="22" y="3145"/>
                    </a:lnTo>
                    <a:lnTo>
                      <a:pt x="17" y="3169"/>
                    </a:lnTo>
                    <a:lnTo>
                      <a:pt x="14" y="3176"/>
                    </a:lnTo>
                    <a:lnTo>
                      <a:pt x="22" y="3179"/>
                    </a:lnTo>
                    <a:lnTo>
                      <a:pt x="29" y="3183"/>
                    </a:lnTo>
                    <a:lnTo>
                      <a:pt x="29" y="3191"/>
                    </a:lnTo>
                    <a:lnTo>
                      <a:pt x="42" y="3213"/>
                    </a:lnTo>
                    <a:lnTo>
                      <a:pt x="44" y="3222"/>
                    </a:lnTo>
                    <a:lnTo>
                      <a:pt x="48" y="3229"/>
                    </a:lnTo>
                    <a:lnTo>
                      <a:pt x="48" y="3245"/>
                    </a:lnTo>
                    <a:lnTo>
                      <a:pt x="47" y="3252"/>
                    </a:lnTo>
                    <a:lnTo>
                      <a:pt x="49" y="3260"/>
                    </a:lnTo>
                    <a:lnTo>
                      <a:pt x="65" y="3257"/>
                    </a:lnTo>
                    <a:lnTo>
                      <a:pt x="73" y="3261"/>
                    </a:lnTo>
                    <a:lnTo>
                      <a:pt x="76" y="3268"/>
                    </a:lnTo>
                    <a:lnTo>
                      <a:pt x="92" y="3266"/>
                    </a:lnTo>
                    <a:lnTo>
                      <a:pt x="101" y="3267"/>
                    </a:lnTo>
                    <a:lnTo>
                      <a:pt x="113" y="3276"/>
                    </a:lnTo>
                    <a:lnTo>
                      <a:pt x="111" y="3296"/>
                    </a:lnTo>
                    <a:lnTo>
                      <a:pt x="126" y="3288"/>
                    </a:lnTo>
                    <a:lnTo>
                      <a:pt x="133" y="3287"/>
                    </a:lnTo>
                    <a:lnTo>
                      <a:pt x="139" y="3282"/>
                    </a:lnTo>
                    <a:lnTo>
                      <a:pt x="155" y="3280"/>
                    </a:lnTo>
                    <a:lnTo>
                      <a:pt x="162" y="3282"/>
                    </a:lnTo>
                    <a:lnTo>
                      <a:pt x="170" y="3287"/>
                    </a:lnTo>
                    <a:lnTo>
                      <a:pt x="176" y="3292"/>
                    </a:lnTo>
                    <a:lnTo>
                      <a:pt x="185" y="3305"/>
                    </a:lnTo>
                    <a:lnTo>
                      <a:pt x="193" y="3306"/>
                    </a:lnTo>
                    <a:lnTo>
                      <a:pt x="194" y="3317"/>
                    </a:lnTo>
                    <a:lnTo>
                      <a:pt x="192" y="3325"/>
                    </a:lnTo>
                    <a:lnTo>
                      <a:pt x="192" y="3333"/>
                    </a:lnTo>
                    <a:lnTo>
                      <a:pt x="197" y="3341"/>
                    </a:lnTo>
                    <a:lnTo>
                      <a:pt x="199" y="3348"/>
                    </a:lnTo>
                    <a:lnTo>
                      <a:pt x="198" y="3355"/>
                    </a:lnTo>
                    <a:lnTo>
                      <a:pt x="196" y="3363"/>
                    </a:lnTo>
                    <a:lnTo>
                      <a:pt x="189" y="3368"/>
                    </a:lnTo>
                    <a:lnTo>
                      <a:pt x="187" y="3376"/>
                    </a:lnTo>
                    <a:lnTo>
                      <a:pt x="189" y="3384"/>
                    </a:lnTo>
                    <a:lnTo>
                      <a:pt x="202" y="3395"/>
                    </a:lnTo>
                    <a:lnTo>
                      <a:pt x="205" y="3411"/>
                    </a:lnTo>
                    <a:lnTo>
                      <a:pt x="216" y="3433"/>
                    </a:lnTo>
                    <a:lnTo>
                      <a:pt x="221" y="3439"/>
                    </a:lnTo>
                    <a:lnTo>
                      <a:pt x="236" y="3448"/>
                    </a:lnTo>
                    <a:lnTo>
                      <a:pt x="241" y="3454"/>
                    </a:lnTo>
                    <a:lnTo>
                      <a:pt x="242" y="3462"/>
                    </a:lnTo>
                    <a:lnTo>
                      <a:pt x="241" y="3470"/>
                    </a:lnTo>
                    <a:lnTo>
                      <a:pt x="245" y="3477"/>
                    </a:lnTo>
                    <a:lnTo>
                      <a:pt x="268" y="3475"/>
                    </a:lnTo>
                    <a:lnTo>
                      <a:pt x="274" y="3479"/>
                    </a:lnTo>
                    <a:lnTo>
                      <a:pt x="282" y="3482"/>
                    </a:lnTo>
                    <a:lnTo>
                      <a:pt x="279" y="3489"/>
                    </a:lnTo>
                    <a:lnTo>
                      <a:pt x="284" y="3495"/>
                    </a:lnTo>
                    <a:lnTo>
                      <a:pt x="294" y="3497"/>
                    </a:lnTo>
                    <a:lnTo>
                      <a:pt x="295" y="3510"/>
                    </a:lnTo>
                    <a:lnTo>
                      <a:pt x="288" y="3515"/>
                    </a:lnTo>
                    <a:lnTo>
                      <a:pt x="284" y="3522"/>
                    </a:lnTo>
                    <a:lnTo>
                      <a:pt x="272" y="3532"/>
                    </a:lnTo>
                    <a:lnTo>
                      <a:pt x="264" y="3537"/>
                    </a:lnTo>
                    <a:lnTo>
                      <a:pt x="247" y="3535"/>
                    </a:lnTo>
                    <a:lnTo>
                      <a:pt x="235" y="3524"/>
                    </a:lnTo>
                    <a:lnTo>
                      <a:pt x="228" y="3524"/>
                    </a:lnTo>
                    <a:lnTo>
                      <a:pt x="220" y="3527"/>
                    </a:lnTo>
                    <a:lnTo>
                      <a:pt x="219" y="3535"/>
                    </a:lnTo>
                    <a:lnTo>
                      <a:pt x="212" y="3538"/>
                    </a:lnTo>
                    <a:lnTo>
                      <a:pt x="213" y="3546"/>
                    </a:lnTo>
                    <a:lnTo>
                      <a:pt x="224" y="3557"/>
                    </a:lnTo>
                    <a:lnTo>
                      <a:pt x="226" y="3564"/>
                    </a:lnTo>
                    <a:lnTo>
                      <a:pt x="224" y="3573"/>
                    </a:lnTo>
                    <a:lnTo>
                      <a:pt x="229" y="3578"/>
                    </a:lnTo>
                    <a:lnTo>
                      <a:pt x="228" y="3586"/>
                    </a:lnTo>
                    <a:lnTo>
                      <a:pt x="235" y="3590"/>
                    </a:lnTo>
                    <a:lnTo>
                      <a:pt x="237" y="3597"/>
                    </a:lnTo>
                    <a:lnTo>
                      <a:pt x="236" y="3606"/>
                    </a:lnTo>
                    <a:lnTo>
                      <a:pt x="241" y="3627"/>
                    </a:lnTo>
                    <a:lnTo>
                      <a:pt x="241" y="3627"/>
                    </a:lnTo>
                    <a:lnTo>
                      <a:pt x="247" y="3633"/>
                    </a:lnTo>
                    <a:lnTo>
                      <a:pt x="255" y="3635"/>
                    </a:lnTo>
                    <a:lnTo>
                      <a:pt x="262" y="3632"/>
                    </a:lnTo>
                    <a:lnTo>
                      <a:pt x="267" y="3626"/>
                    </a:lnTo>
                    <a:lnTo>
                      <a:pt x="269" y="3617"/>
                    </a:lnTo>
                    <a:lnTo>
                      <a:pt x="277" y="3612"/>
                    </a:lnTo>
                    <a:lnTo>
                      <a:pt x="293" y="3616"/>
                    </a:lnTo>
                    <a:lnTo>
                      <a:pt x="301" y="3616"/>
                    </a:lnTo>
                    <a:lnTo>
                      <a:pt x="317" y="3611"/>
                    </a:lnTo>
                    <a:lnTo>
                      <a:pt x="333" y="3613"/>
                    </a:lnTo>
                    <a:lnTo>
                      <a:pt x="349" y="3610"/>
                    </a:lnTo>
                    <a:lnTo>
                      <a:pt x="361" y="3619"/>
                    </a:lnTo>
                    <a:lnTo>
                      <a:pt x="366" y="3627"/>
                    </a:lnTo>
                    <a:lnTo>
                      <a:pt x="366" y="3635"/>
                    </a:lnTo>
                    <a:lnTo>
                      <a:pt x="379" y="3647"/>
                    </a:lnTo>
                    <a:lnTo>
                      <a:pt x="384" y="3653"/>
                    </a:lnTo>
                    <a:lnTo>
                      <a:pt x="384" y="3662"/>
                    </a:lnTo>
                    <a:lnTo>
                      <a:pt x="375" y="3666"/>
                    </a:lnTo>
                    <a:lnTo>
                      <a:pt x="368" y="3667"/>
                    </a:lnTo>
                    <a:lnTo>
                      <a:pt x="371" y="3675"/>
                    </a:lnTo>
                    <a:lnTo>
                      <a:pt x="371" y="3682"/>
                    </a:lnTo>
                    <a:lnTo>
                      <a:pt x="375" y="3698"/>
                    </a:lnTo>
                    <a:lnTo>
                      <a:pt x="382" y="3703"/>
                    </a:lnTo>
                    <a:lnTo>
                      <a:pt x="390" y="3705"/>
                    </a:lnTo>
                    <a:lnTo>
                      <a:pt x="406" y="3710"/>
                    </a:lnTo>
                    <a:lnTo>
                      <a:pt x="413" y="3707"/>
                    </a:lnTo>
                    <a:lnTo>
                      <a:pt x="422" y="3707"/>
                    </a:lnTo>
                    <a:lnTo>
                      <a:pt x="424" y="3715"/>
                    </a:lnTo>
                    <a:lnTo>
                      <a:pt x="435" y="3726"/>
                    </a:lnTo>
                    <a:lnTo>
                      <a:pt x="442" y="3753"/>
                    </a:lnTo>
                    <a:lnTo>
                      <a:pt x="440" y="3762"/>
                    </a:lnTo>
                    <a:lnTo>
                      <a:pt x="442" y="3769"/>
                    </a:lnTo>
                    <a:lnTo>
                      <a:pt x="449" y="3774"/>
                    </a:lnTo>
                    <a:lnTo>
                      <a:pt x="456" y="3779"/>
                    </a:lnTo>
                    <a:lnTo>
                      <a:pt x="463" y="3775"/>
                    </a:lnTo>
                    <a:lnTo>
                      <a:pt x="471" y="3774"/>
                    </a:lnTo>
                    <a:lnTo>
                      <a:pt x="479" y="3775"/>
                    </a:lnTo>
                    <a:lnTo>
                      <a:pt x="490" y="3787"/>
                    </a:lnTo>
                    <a:lnTo>
                      <a:pt x="499" y="3784"/>
                    </a:lnTo>
                    <a:lnTo>
                      <a:pt x="506" y="3788"/>
                    </a:lnTo>
                    <a:lnTo>
                      <a:pt x="531" y="3780"/>
                    </a:lnTo>
                    <a:lnTo>
                      <a:pt x="546" y="3773"/>
                    </a:lnTo>
                    <a:lnTo>
                      <a:pt x="553" y="3775"/>
                    </a:lnTo>
                    <a:lnTo>
                      <a:pt x="558" y="3782"/>
                    </a:lnTo>
                    <a:lnTo>
                      <a:pt x="569" y="3804"/>
                    </a:lnTo>
                    <a:lnTo>
                      <a:pt x="580" y="3816"/>
                    </a:lnTo>
                    <a:lnTo>
                      <a:pt x="587" y="3816"/>
                    </a:lnTo>
                    <a:lnTo>
                      <a:pt x="591" y="3809"/>
                    </a:lnTo>
                    <a:lnTo>
                      <a:pt x="600" y="3809"/>
                    </a:lnTo>
                    <a:lnTo>
                      <a:pt x="605" y="3815"/>
                    </a:lnTo>
                    <a:lnTo>
                      <a:pt x="612" y="3816"/>
                    </a:lnTo>
                    <a:lnTo>
                      <a:pt x="619" y="3820"/>
                    </a:lnTo>
                    <a:lnTo>
                      <a:pt x="626" y="3826"/>
                    </a:lnTo>
                    <a:lnTo>
                      <a:pt x="642" y="3825"/>
                    </a:lnTo>
                    <a:lnTo>
                      <a:pt x="655" y="3834"/>
                    </a:lnTo>
                    <a:lnTo>
                      <a:pt x="662" y="3833"/>
                    </a:lnTo>
                    <a:lnTo>
                      <a:pt x="675" y="3844"/>
                    </a:lnTo>
                    <a:lnTo>
                      <a:pt x="683" y="3845"/>
                    </a:lnTo>
                    <a:lnTo>
                      <a:pt x="692" y="3845"/>
                    </a:lnTo>
                    <a:lnTo>
                      <a:pt x="698" y="3850"/>
                    </a:lnTo>
                    <a:lnTo>
                      <a:pt x="691" y="3854"/>
                    </a:lnTo>
                    <a:lnTo>
                      <a:pt x="699" y="3877"/>
                    </a:lnTo>
                    <a:lnTo>
                      <a:pt x="691" y="3892"/>
                    </a:lnTo>
                    <a:lnTo>
                      <a:pt x="675" y="3896"/>
                    </a:lnTo>
                    <a:lnTo>
                      <a:pt x="680" y="3902"/>
                    </a:lnTo>
                    <a:lnTo>
                      <a:pt x="688" y="3904"/>
                    </a:lnTo>
                    <a:lnTo>
                      <a:pt x="693" y="3911"/>
                    </a:lnTo>
                    <a:lnTo>
                      <a:pt x="676" y="3916"/>
                    </a:lnTo>
                    <a:lnTo>
                      <a:pt x="673" y="3922"/>
                    </a:lnTo>
                    <a:lnTo>
                      <a:pt x="672" y="3930"/>
                    </a:lnTo>
                    <a:lnTo>
                      <a:pt x="677" y="3936"/>
                    </a:lnTo>
                    <a:lnTo>
                      <a:pt x="680" y="3944"/>
                    </a:lnTo>
                    <a:lnTo>
                      <a:pt x="678" y="3952"/>
                    </a:lnTo>
                    <a:lnTo>
                      <a:pt x="686" y="3956"/>
                    </a:lnTo>
                    <a:lnTo>
                      <a:pt x="682" y="3972"/>
                    </a:lnTo>
                    <a:lnTo>
                      <a:pt x="675" y="3995"/>
                    </a:lnTo>
                    <a:lnTo>
                      <a:pt x="667" y="3999"/>
                    </a:lnTo>
                    <a:lnTo>
                      <a:pt x="653" y="3995"/>
                    </a:lnTo>
                    <a:lnTo>
                      <a:pt x="644" y="3997"/>
                    </a:lnTo>
                    <a:lnTo>
                      <a:pt x="629" y="3989"/>
                    </a:lnTo>
                    <a:lnTo>
                      <a:pt x="623" y="3994"/>
                    </a:lnTo>
                    <a:lnTo>
                      <a:pt x="614" y="4008"/>
                    </a:lnTo>
                    <a:lnTo>
                      <a:pt x="600" y="4014"/>
                    </a:lnTo>
                    <a:lnTo>
                      <a:pt x="592" y="4029"/>
                    </a:lnTo>
                    <a:lnTo>
                      <a:pt x="594" y="4037"/>
                    </a:lnTo>
                    <a:lnTo>
                      <a:pt x="594" y="4052"/>
                    </a:lnTo>
                    <a:lnTo>
                      <a:pt x="607" y="4047"/>
                    </a:lnTo>
                    <a:lnTo>
                      <a:pt x="617" y="4048"/>
                    </a:lnTo>
                    <a:lnTo>
                      <a:pt x="623" y="4043"/>
                    </a:lnTo>
                    <a:lnTo>
                      <a:pt x="638" y="4041"/>
                    </a:lnTo>
                    <a:lnTo>
                      <a:pt x="644" y="4043"/>
                    </a:lnTo>
                    <a:lnTo>
                      <a:pt x="645" y="4049"/>
                    </a:lnTo>
                    <a:lnTo>
                      <a:pt x="653" y="4051"/>
                    </a:lnTo>
                    <a:lnTo>
                      <a:pt x="655" y="4053"/>
                    </a:lnTo>
                    <a:lnTo>
                      <a:pt x="654" y="4058"/>
                    </a:lnTo>
                    <a:lnTo>
                      <a:pt x="644" y="4058"/>
                    </a:lnTo>
                    <a:lnTo>
                      <a:pt x="632" y="4063"/>
                    </a:lnTo>
                    <a:lnTo>
                      <a:pt x="616" y="4073"/>
                    </a:lnTo>
                    <a:lnTo>
                      <a:pt x="605" y="4076"/>
                    </a:lnTo>
                    <a:lnTo>
                      <a:pt x="605" y="4081"/>
                    </a:lnTo>
                    <a:lnTo>
                      <a:pt x="610" y="4086"/>
                    </a:lnTo>
                    <a:lnTo>
                      <a:pt x="605" y="4089"/>
                    </a:lnTo>
                    <a:lnTo>
                      <a:pt x="594" y="4086"/>
                    </a:lnTo>
                    <a:lnTo>
                      <a:pt x="569" y="4090"/>
                    </a:lnTo>
                    <a:lnTo>
                      <a:pt x="567" y="4100"/>
                    </a:lnTo>
                    <a:lnTo>
                      <a:pt x="575" y="4107"/>
                    </a:lnTo>
                    <a:lnTo>
                      <a:pt x="587" y="4112"/>
                    </a:lnTo>
                    <a:lnTo>
                      <a:pt x="597" y="4126"/>
                    </a:lnTo>
                    <a:lnTo>
                      <a:pt x="607" y="4135"/>
                    </a:lnTo>
                    <a:lnTo>
                      <a:pt x="605" y="4137"/>
                    </a:lnTo>
                    <a:lnTo>
                      <a:pt x="591" y="4133"/>
                    </a:lnTo>
                    <a:lnTo>
                      <a:pt x="585" y="4143"/>
                    </a:lnTo>
                    <a:lnTo>
                      <a:pt x="579" y="4143"/>
                    </a:lnTo>
                    <a:lnTo>
                      <a:pt x="567" y="4160"/>
                    </a:lnTo>
                    <a:lnTo>
                      <a:pt x="557" y="4172"/>
                    </a:lnTo>
                    <a:lnTo>
                      <a:pt x="548" y="4191"/>
                    </a:lnTo>
                    <a:lnTo>
                      <a:pt x="535" y="4192"/>
                    </a:lnTo>
                    <a:lnTo>
                      <a:pt x="519" y="4189"/>
                    </a:lnTo>
                    <a:lnTo>
                      <a:pt x="516" y="4194"/>
                    </a:lnTo>
                    <a:lnTo>
                      <a:pt x="516" y="4200"/>
                    </a:lnTo>
                    <a:lnTo>
                      <a:pt x="506" y="4205"/>
                    </a:lnTo>
                    <a:lnTo>
                      <a:pt x="519" y="4210"/>
                    </a:lnTo>
                    <a:lnTo>
                      <a:pt x="531" y="4220"/>
                    </a:lnTo>
                    <a:lnTo>
                      <a:pt x="536" y="4235"/>
                    </a:lnTo>
                    <a:lnTo>
                      <a:pt x="546" y="4246"/>
                    </a:lnTo>
                    <a:lnTo>
                      <a:pt x="556" y="4247"/>
                    </a:lnTo>
                    <a:lnTo>
                      <a:pt x="560" y="4242"/>
                    </a:lnTo>
                    <a:lnTo>
                      <a:pt x="565" y="4250"/>
                    </a:lnTo>
                    <a:lnTo>
                      <a:pt x="580" y="4262"/>
                    </a:lnTo>
                    <a:lnTo>
                      <a:pt x="623" y="4280"/>
                    </a:lnTo>
                    <a:lnTo>
                      <a:pt x="649" y="4301"/>
                    </a:lnTo>
                    <a:lnTo>
                      <a:pt x="656" y="4313"/>
                    </a:lnTo>
                    <a:lnTo>
                      <a:pt x="662" y="4321"/>
                    </a:lnTo>
                    <a:lnTo>
                      <a:pt x="671" y="4323"/>
                    </a:lnTo>
                    <a:lnTo>
                      <a:pt x="683" y="4336"/>
                    </a:lnTo>
                    <a:lnTo>
                      <a:pt x="698" y="4331"/>
                    </a:lnTo>
                    <a:lnTo>
                      <a:pt x="707" y="4329"/>
                    </a:lnTo>
                    <a:lnTo>
                      <a:pt x="714" y="4332"/>
                    </a:lnTo>
                    <a:lnTo>
                      <a:pt x="723" y="4331"/>
                    </a:lnTo>
                    <a:lnTo>
                      <a:pt x="737" y="4336"/>
                    </a:lnTo>
                    <a:lnTo>
                      <a:pt x="743" y="4342"/>
                    </a:lnTo>
                    <a:lnTo>
                      <a:pt x="759" y="4344"/>
                    </a:lnTo>
                    <a:lnTo>
                      <a:pt x="782" y="4354"/>
                    </a:lnTo>
                    <a:lnTo>
                      <a:pt x="791" y="4355"/>
                    </a:lnTo>
                    <a:lnTo>
                      <a:pt x="815" y="4353"/>
                    </a:lnTo>
                    <a:lnTo>
                      <a:pt x="831" y="4358"/>
                    </a:lnTo>
                    <a:lnTo>
                      <a:pt x="847" y="4358"/>
                    </a:lnTo>
                    <a:lnTo>
                      <a:pt x="854" y="4363"/>
                    </a:lnTo>
                    <a:lnTo>
                      <a:pt x="858" y="4368"/>
                    </a:lnTo>
                    <a:lnTo>
                      <a:pt x="896" y="4390"/>
                    </a:lnTo>
                    <a:lnTo>
                      <a:pt x="898" y="4398"/>
                    </a:lnTo>
                    <a:lnTo>
                      <a:pt x="906" y="4402"/>
                    </a:lnTo>
                    <a:lnTo>
                      <a:pt x="914" y="4399"/>
                    </a:lnTo>
                    <a:lnTo>
                      <a:pt x="920" y="4395"/>
                    </a:lnTo>
                    <a:lnTo>
                      <a:pt x="935" y="4388"/>
                    </a:lnTo>
                    <a:lnTo>
                      <a:pt x="944" y="4388"/>
                    </a:lnTo>
                    <a:lnTo>
                      <a:pt x="950" y="4393"/>
                    </a:lnTo>
                    <a:lnTo>
                      <a:pt x="957" y="4392"/>
                    </a:lnTo>
                    <a:lnTo>
                      <a:pt x="973" y="4395"/>
                    </a:lnTo>
                    <a:lnTo>
                      <a:pt x="978" y="4401"/>
                    </a:lnTo>
                    <a:lnTo>
                      <a:pt x="985" y="4404"/>
                    </a:lnTo>
                    <a:lnTo>
                      <a:pt x="993" y="4404"/>
                    </a:lnTo>
                    <a:lnTo>
                      <a:pt x="1000" y="4408"/>
                    </a:lnTo>
                    <a:lnTo>
                      <a:pt x="1004" y="4415"/>
                    </a:lnTo>
                    <a:lnTo>
                      <a:pt x="1000" y="4430"/>
                    </a:lnTo>
                    <a:lnTo>
                      <a:pt x="1012" y="4440"/>
                    </a:lnTo>
                    <a:lnTo>
                      <a:pt x="1028" y="4445"/>
                    </a:lnTo>
                    <a:lnTo>
                      <a:pt x="1035" y="4450"/>
                    </a:lnTo>
                    <a:lnTo>
                      <a:pt x="1040" y="4453"/>
                    </a:lnTo>
                    <a:lnTo>
                      <a:pt x="1048" y="4458"/>
                    </a:lnTo>
                    <a:lnTo>
                      <a:pt x="1055" y="4458"/>
                    </a:lnTo>
                    <a:lnTo>
                      <a:pt x="1067" y="4469"/>
                    </a:lnTo>
                    <a:lnTo>
                      <a:pt x="1071" y="4477"/>
                    </a:lnTo>
                    <a:lnTo>
                      <a:pt x="1079" y="4477"/>
                    </a:lnTo>
                    <a:lnTo>
                      <a:pt x="1084" y="4493"/>
                    </a:lnTo>
                    <a:lnTo>
                      <a:pt x="1087" y="4500"/>
                    </a:lnTo>
                    <a:lnTo>
                      <a:pt x="1095" y="4500"/>
                    </a:lnTo>
                    <a:lnTo>
                      <a:pt x="1111" y="4504"/>
                    </a:lnTo>
                    <a:lnTo>
                      <a:pt x="1119" y="4501"/>
                    </a:lnTo>
                    <a:lnTo>
                      <a:pt x="1124" y="4496"/>
                    </a:lnTo>
                    <a:lnTo>
                      <a:pt x="1130" y="4481"/>
                    </a:lnTo>
                    <a:lnTo>
                      <a:pt x="1138" y="4477"/>
                    </a:lnTo>
                    <a:lnTo>
                      <a:pt x="1145" y="4473"/>
                    </a:lnTo>
                    <a:lnTo>
                      <a:pt x="1148" y="4466"/>
                    </a:lnTo>
                    <a:lnTo>
                      <a:pt x="1154" y="4456"/>
                    </a:lnTo>
                    <a:lnTo>
                      <a:pt x="1144" y="4451"/>
                    </a:lnTo>
                    <a:lnTo>
                      <a:pt x="1132" y="4423"/>
                    </a:lnTo>
                    <a:lnTo>
                      <a:pt x="1113" y="4391"/>
                    </a:lnTo>
                    <a:lnTo>
                      <a:pt x="1105" y="4380"/>
                    </a:lnTo>
                    <a:lnTo>
                      <a:pt x="1101" y="4366"/>
                    </a:lnTo>
                    <a:lnTo>
                      <a:pt x="1101" y="4344"/>
                    </a:lnTo>
                    <a:lnTo>
                      <a:pt x="1108" y="4317"/>
                    </a:lnTo>
                    <a:lnTo>
                      <a:pt x="1106" y="4305"/>
                    </a:lnTo>
                    <a:lnTo>
                      <a:pt x="1097" y="4326"/>
                    </a:lnTo>
                    <a:lnTo>
                      <a:pt x="1094" y="4320"/>
                    </a:lnTo>
                    <a:lnTo>
                      <a:pt x="1091" y="4302"/>
                    </a:lnTo>
                    <a:lnTo>
                      <a:pt x="1081" y="4285"/>
                    </a:lnTo>
                    <a:lnTo>
                      <a:pt x="1069" y="4268"/>
                    </a:lnTo>
                    <a:lnTo>
                      <a:pt x="1059" y="4268"/>
                    </a:lnTo>
                    <a:lnTo>
                      <a:pt x="1054" y="4253"/>
                    </a:lnTo>
                    <a:lnTo>
                      <a:pt x="1063" y="4240"/>
                    </a:lnTo>
                    <a:lnTo>
                      <a:pt x="1064" y="4229"/>
                    </a:lnTo>
                    <a:lnTo>
                      <a:pt x="1071" y="4218"/>
                    </a:lnTo>
                    <a:lnTo>
                      <a:pt x="1075" y="4218"/>
                    </a:lnTo>
                    <a:lnTo>
                      <a:pt x="1076" y="4215"/>
                    </a:lnTo>
                    <a:lnTo>
                      <a:pt x="1079" y="4207"/>
                    </a:lnTo>
                    <a:lnTo>
                      <a:pt x="1089" y="4198"/>
                    </a:lnTo>
                    <a:lnTo>
                      <a:pt x="1095" y="4162"/>
                    </a:lnTo>
                    <a:lnTo>
                      <a:pt x="1102" y="4165"/>
                    </a:lnTo>
                    <a:lnTo>
                      <a:pt x="1106" y="4144"/>
                    </a:lnTo>
                    <a:lnTo>
                      <a:pt x="1107" y="4133"/>
                    </a:lnTo>
                    <a:lnTo>
                      <a:pt x="1098" y="4117"/>
                    </a:lnTo>
                    <a:lnTo>
                      <a:pt x="1110" y="4121"/>
                    </a:lnTo>
                    <a:lnTo>
                      <a:pt x="1121" y="4121"/>
                    </a:lnTo>
                    <a:lnTo>
                      <a:pt x="1119" y="4128"/>
                    </a:lnTo>
                    <a:lnTo>
                      <a:pt x="1126" y="4139"/>
                    </a:lnTo>
                    <a:lnTo>
                      <a:pt x="1130" y="4154"/>
                    </a:lnTo>
                    <a:lnTo>
                      <a:pt x="1138" y="4154"/>
                    </a:lnTo>
                    <a:lnTo>
                      <a:pt x="1143" y="4151"/>
                    </a:lnTo>
                    <a:lnTo>
                      <a:pt x="1148" y="4151"/>
                    </a:lnTo>
                    <a:lnTo>
                      <a:pt x="1160" y="4123"/>
                    </a:lnTo>
                    <a:lnTo>
                      <a:pt x="1166" y="4119"/>
                    </a:lnTo>
                    <a:lnTo>
                      <a:pt x="1159" y="4117"/>
                    </a:lnTo>
                    <a:lnTo>
                      <a:pt x="1155" y="4111"/>
                    </a:lnTo>
                    <a:lnTo>
                      <a:pt x="1149" y="4107"/>
                    </a:lnTo>
                    <a:lnTo>
                      <a:pt x="1140" y="4107"/>
                    </a:lnTo>
                    <a:lnTo>
                      <a:pt x="1133" y="4105"/>
                    </a:lnTo>
                    <a:lnTo>
                      <a:pt x="1130" y="4099"/>
                    </a:lnTo>
                    <a:lnTo>
                      <a:pt x="1137" y="4091"/>
                    </a:lnTo>
                    <a:lnTo>
                      <a:pt x="1138" y="4084"/>
                    </a:lnTo>
                    <a:lnTo>
                      <a:pt x="1145" y="4081"/>
                    </a:lnTo>
                    <a:lnTo>
                      <a:pt x="1154" y="4087"/>
                    </a:lnTo>
                    <a:lnTo>
                      <a:pt x="1166" y="4084"/>
                    </a:lnTo>
                    <a:lnTo>
                      <a:pt x="1157" y="4027"/>
                    </a:lnTo>
                    <a:lnTo>
                      <a:pt x="1150" y="4025"/>
                    </a:lnTo>
                    <a:lnTo>
                      <a:pt x="1145" y="4019"/>
                    </a:lnTo>
                    <a:lnTo>
                      <a:pt x="1143" y="4010"/>
                    </a:lnTo>
                    <a:lnTo>
                      <a:pt x="1139" y="4004"/>
                    </a:lnTo>
                    <a:lnTo>
                      <a:pt x="1133" y="3998"/>
                    </a:lnTo>
                    <a:lnTo>
                      <a:pt x="1126" y="3998"/>
                    </a:lnTo>
                    <a:lnTo>
                      <a:pt x="1108" y="4000"/>
                    </a:lnTo>
                    <a:lnTo>
                      <a:pt x="1095" y="3997"/>
                    </a:lnTo>
                    <a:lnTo>
                      <a:pt x="1094" y="4005"/>
                    </a:lnTo>
                    <a:lnTo>
                      <a:pt x="1081" y="3993"/>
                    </a:lnTo>
                    <a:lnTo>
                      <a:pt x="1081" y="3986"/>
                    </a:lnTo>
                    <a:lnTo>
                      <a:pt x="1076" y="3978"/>
                    </a:lnTo>
                    <a:lnTo>
                      <a:pt x="1081" y="3971"/>
                    </a:lnTo>
                    <a:lnTo>
                      <a:pt x="1076" y="3965"/>
                    </a:lnTo>
                    <a:lnTo>
                      <a:pt x="1076" y="3957"/>
                    </a:lnTo>
                    <a:lnTo>
                      <a:pt x="1047" y="3947"/>
                    </a:lnTo>
                    <a:lnTo>
                      <a:pt x="1058" y="3903"/>
                    </a:lnTo>
                    <a:lnTo>
                      <a:pt x="1071" y="3896"/>
                    </a:lnTo>
                    <a:lnTo>
                      <a:pt x="1076" y="3888"/>
                    </a:lnTo>
                    <a:lnTo>
                      <a:pt x="1074" y="3881"/>
                    </a:lnTo>
                    <a:lnTo>
                      <a:pt x="1063" y="3870"/>
                    </a:lnTo>
                    <a:lnTo>
                      <a:pt x="1073" y="3825"/>
                    </a:lnTo>
                    <a:lnTo>
                      <a:pt x="1086" y="3816"/>
                    </a:lnTo>
                    <a:lnTo>
                      <a:pt x="1091" y="3810"/>
                    </a:lnTo>
                    <a:lnTo>
                      <a:pt x="1090" y="3801"/>
                    </a:lnTo>
                    <a:lnTo>
                      <a:pt x="1092" y="3794"/>
                    </a:lnTo>
                    <a:lnTo>
                      <a:pt x="1092" y="3787"/>
                    </a:lnTo>
                    <a:lnTo>
                      <a:pt x="1096" y="3778"/>
                    </a:lnTo>
                    <a:lnTo>
                      <a:pt x="1101" y="3772"/>
                    </a:lnTo>
                    <a:lnTo>
                      <a:pt x="1107" y="3777"/>
                    </a:lnTo>
                    <a:lnTo>
                      <a:pt x="1111" y="3784"/>
                    </a:lnTo>
                    <a:lnTo>
                      <a:pt x="1123" y="3794"/>
                    </a:lnTo>
                    <a:lnTo>
                      <a:pt x="1140" y="3831"/>
                    </a:lnTo>
                    <a:lnTo>
                      <a:pt x="1149" y="3833"/>
                    </a:lnTo>
                    <a:lnTo>
                      <a:pt x="1175" y="3816"/>
                    </a:lnTo>
                    <a:lnTo>
                      <a:pt x="1172" y="3807"/>
                    </a:lnTo>
                    <a:lnTo>
                      <a:pt x="1169" y="3800"/>
                    </a:lnTo>
                    <a:lnTo>
                      <a:pt x="1165" y="3775"/>
                    </a:lnTo>
                    <a:lnTo>
                      <a:pt x="1157" y="3762"/>
                    </a:lnTo>
                    <a:lnTo>
                      <a:pt x="1166" y="3763"/>
                    </a:lnTo>
                    <a:lnTo>
                      <a:pt x="1173" y="3760"/>
                    </a:lnTo>
                    <a:lnTo>
                      <a:pt x="1193" y="3746"/>
                    </a:lnTo>
                    <a:lnTo>
                      <a:pt x="1200" y="3742"/>
                    </a:lnTo>
                    <a:lnTo>
                      <a:pt x="1205" y="3736"/>
                    </a:lnTo>
                    <a:lnTo>
                      <a:pt x="1205" y="3728"/>
                    </a:lnTo>
                    <a:lnTo>
                      <a:pt x="1205" y="3719"/>
                    </a:lnTo>
                    <a:lnTo>
                      <a:pt x="1213" y="3718"/>
                    </a:lnTo>
                    <a:lnTo>
                      <a:pt x="1221" y="3719"/>
                    </a:lnTo>
                    <a:lnTo>
                      <a:pt x="1229" y="3715"/>
                    </a:lnTo>
                    <a:lnTo>
                      <a:pt x="1234" y="3709"/>
                    </a:lnTo>
                    <a:lnTo>
                      <a:pt x="1241" y="3705"/>
                    </a:lnTo>
                    <a:lnTo>
                      <a:pt x="1248" y="3703"/>
                    </a:lnTo>
                    <a:lnTo>
                      <a:pt x="1253" y="3697"/>
                    </a:lnTo>
                    <a:lnTo>
                      <a:pt x="1261" y="3692"/>
                    </a:lnTo>
                    <a:lnTo>
                      <a:pt x="1266" y="3686"/>
                    </a:lnTo>
                    <a:lnTo>
                      <a:pt x="1267" y="3678"/>
                    </a:lnTo>
                    <a:lnTo>
                      <a:pt x="1274" y="3672"/>
                    </a:lnTo>
                    <a:lnTo>
                      <a:pt x="1289" y="3669"/>
                    </a:lnTo>
                    <a:lnTo>
                      <a:pt x="1305" y="3669"/>
                    </a:lnTo>
                    <a:lnTo>
                      <a:pt x="1306" y="3677"/>
                    </a:lnTo>
                    <a:lnTo>
                      <a:pt x="1310" y="3685"/>
                    </a:lnTo>
                    <a:lnTo>
                      <a:pt x="1326" y="3681"/>
                    </a:lnTo>
                    <a:lnTo>
                      <a:pt x="1331" y="3687"/>
                    </a:lnTo>
                    <a:lnTo>
                      <a:pt x="1336" y="3680"/>
                    </a:lnTo>
                    <a:lnTo>
                      <a:pt x="1338" y="3671"/>
                    </a:lnTo>
                    <a:lnTo>
                      <a:pt x="1343" y="3665"/>
                    </a:lnTo>
                    <a:lnTo>
                      <a:pt x="1350" y="3665"/>
                    </a:lnTo>
                    <a:lnTo>
                      <a:pt x="1358" y="3662"/>
                    </a:lnTo>
                    <a:lnTo>
                      <a:pt x="1366" y="3662"/>
                    </a:lnTo>
                    <a:lnTo>
                      <a:pt x="1371" y="3678"/>
                    </a:lnTo>
                    <a:lnTo>
                      <a:pt x="1376" y="3685"/>
                    </a:lnTo>
                    <a:lnTo>
                      <a:pt x="1385" y="3681"/>
                    </a:lnTo>
                    <a:lnTo>
                      <a:pt x="1392" y="3681"/>
                    </a:lnTo>
                    <a:lnTo>
                      <a:pt x="1399" y="3683"/>
                    </a:lnTo>
                    <a:lnTo>
                      <a:pt x="1415" y="3680"/>
                    </a:lnTo>
                    <a:lnTo>
                      <a:pt x="1423" y="3681"/>
                    </a:lnTo>
                    <a:lnTo>
                      <a:pt x="1430" y="3685"/>
                    </a:lnTo>
                    <a:lnTo>
                      <a:pt x="1436" y="3691"/>
                    </a:lnTo>
                    <a:lnTo>
                      <a:pt x="1442" y="3705"/>
                    </a:lnTo>
                    <a:lnTo>
                      <a:pt x="1463" y="3718"/>
                    </a:lnTo>
                    <a:lnTo>
                      <a:pt x="1468" y="3724"/>
                    </a:lnTo>
                    <a:lnTo>
                      <a:pt x="1471" y="3732"/>
                    </a:lnTo>
                    <a:lnTo>
                      <a:pt x="1482" y="3745"/>
                    </a:lnTo>
                    <a:lnTo>
                      <a:pt x="1481" y="3752"/>
                    </a:lnTo>
                    <a:lnTo>
                      <a:pt x="1482" y="3761"/>
                    </a:lnTo>
                    <a:lnTo>
                      <a:pt x="1487" y="3767"/>
                    </a:lnTo>
                    <a:lnTo>
                      <a:pt x="1494" y="3764"/>
                    </a:lnTo>
                    <a:lnTo>
                      <a:pt x="1494" y="3757"/>
                    </a:lnTo>
                    <a:lnTo>
                      <a:pt x="1493" y="3748"/>
                    </a:lnTo>
                    <a:lnTo>
                      <a:pt x="1494" y="3741"/>
                    </a:lnTo>
                    <a:lnTo>
                      <a:pt x="1489" y="3734"/>
                    </a:lnTo>
                    <a:lnTo>
                      <a:pt x="1494" y="3728"/>
                    </a:lnTo>
                    <a:lnTo>
                      <a:pt x="1503" y="3726"/>
                    </a:lnTo>
                    <a:lnTo>
                      <a:pt x="1505" y="3734"/>
                    </a:lnTo>
                    <a:lnTo>
                      <a:pt x="1511" y="3739"/>
                    </a:lnTo>
                    <a:lnTo>
                      <a:pt x="1514" y="3747"/>
                    </a:lnTo>
                    <a:lnTo>
                      <a:pt x="1520" y="3752"/>
                    </a:lnTo>
                    <a:lnTo>
                      <a:pt x="1536" y="3757"/>
                    </a:lnTo>
                    <a:lnTo>
                      <a:pt x="1549" y="3766"/>
                    </a:lnTo>
                    <a:lnTo>
                      <a:pt x="1558" y="3763"/>
                    </a:lnTo>
                    <a:lnTo>
                      <a:pt x="1578" y="3750"/>
                    </a:lnTo>
                    <a:lnTo>
                      <a:pt x="1578" y="3741"/>
                    </a:lnTo>
                    <a:lnTo>
                      <a:pt x="1584" y="3737"/>
                    </a:lnTo>
                    <a:lnTo>
                      <a:pt x="1590" y="3732"/>
                    </a:lnTo>
                    <a:lnTo>
                      <a:pt x="1598" y="3731"/>
                    </a:lnTo>
                    <a:lnTo>
                      <a:pt x="1606" y="3734"/>
                    </a:lnTo>
                    <a:lnTo>
                      <a:pt x="1606" y="3725"/>
                    </a:lnTo>
                    <a:lnTo>
                      <a:pt x="1614" y="3725"/>
                    </a:lnTo>
                    <a:lnTo>
                      <a:pt x="1622" y="3728"/>
                    </a:lnTo>
                    <a:lnTo>
                      <a:pt x="1629" y="3723"/>
                    </a:lnTo>
                    <a:lnTo>
                      <a:pt x="1637" y="3728"/>
                    </a:lnTo>
                    <a:lnTo>
                      <a:pt x="1648" y="3739"/>
                    </a:lnTo>
                    <a:lnTo>
                      <a:pt x="1662" y="3730"/>
                    </a:lnTo>
                    <a:lnTo>
                      <a:pt x="1666" y="3723"/>
                    </a:lnTo>
                    <a:lnTo>
                      <a:pt x="1682" y="3723"/>
                    </a:lnTo>
                    <a:lnTo>
                      <a:pt x="1689" y="3719"/>
                    </a:lnTo>
                    <a:lnTo>
                      <a:pt x="1704" y="3725"/>
                    </a:lnTo>
                    <a:lnTo>
                      <a:pt x="1709" y="3731"/>
                    </a:lnTo>
                    <a:lnTo>
                      <a:pt x="1710" y="3747"/>
                    </a:lnTo>
                    <a:lnTo>
                      <a:pt x="1716" y="3753"/>
                    </a:lnTo>
                    <a:lnTo>
                      <a:pt x="1721" y="3760"/>
                    </a:lnTo>
                    <a:lnTo>
                      <a:pt x="1737" y="3757"/>
                    </a:lnTo>
                    <a:lnTo>
                      <a:pt x="1752" y="3761"/>
                    </a:lnTo>
                    <a:lnTo>
                      <a:pt x="1752" y="3761"/>
                    </a:lnTo>
                    <a:lnTo>
                      <a:pt x="1754" y="3772"/>
                    </a:lnTo>
                    <a:lnTo>
                      <a:pt x="1772" y="3771"/>
                    </a:lnTo>
                    <a:lnTo>
                      <a:pt x="1778" y="3766"/>
                    </a:lnTo>
                    <a:lnTo>
                      <a:pt x="1785" y="3751"/>
                    </a:lnTo>
                    <a:lnTo>
                      <a:pt x="1790" y="3745"/>
                    </a:lnTo>
                    <a:lnTo>
                      <a:pt x="1796" y="3747"/>
                    </a:lnTo>
                    <a:lnTo>
                      <a:pt x="1807" y="3760"/>
                    </a:lnTo>
                    <a:lnTo>
                      <a:pt x="1824" y="3761"/>
                    </a:lnTo>
                    <a:lnTo>
                      <a:pt x="1839" y="3757"/>
                    </a:lnTo>
                    <a:lnTo>
                      <a:pt x="1847" y="3752"/>
                    </a:lnTo>
                    <a:lnTo>
                      <a:pt x="1863" y="3747"/>
                    </a:lnTo>
                    <a:lnTo>
                      <a:pt x="1874" y="3709"/>
                    </a:lnTo>
                    <a:lnTo>
                      <a:pt x="1877" y="3702"/>
                    </a:lnTo>
                    <a:lnTo>
                      <a:pt x="1872" y="3696"/>
                    </a:lnTo>
                    <a:lnTo>
                      <a:pt x="1870" y="3692"/>
                    </a:lnTo>
                    <a:lnTo>
                      <a:pt x="1856" y="3691"/>
                    </a:lnTo>
                    <a:lnTo>
                      <a:pt x="1840" y="3689"/>
                    </a:lnTo>
                    <a:lnTo>
                      <a:pt x="1834" y="3682"/>
                    </a:lnTo>
                    <a:lnTo>
                      <a:pt x="1831" y="3677"/>
                    </a:lnTo>
                    <a:lnTo>
                      <a:pt x="1813" y="3674"/>
                    </a:lnTo>
                    <a:lnTo>
                      <a:pt x="1806" y="3671"/>
                    </a:lnTo>
                    <a:lnTo>
                      <a:pt x="1807" y="3662"/>
                    </a:lnTo>
                    <a:lnTo>
                      <a:pt x="1802" y="3655"/>
                    </a:lnTo>
                    <a:lnTo>
                      <a:pt x="1786" y="3653"/>
                    </a:lnTo>
                    <a:lnTo>
                      <a:pt x="1788" y="3644"/>
                    </a:lnTo>
                    <a:lnTo>
                      <a:pt x="1795" y="3642"/>
                    </a:lnTo>
                    <a:lnTo>
                      <a:pt x="1807" y="3632"/>
                    </a:lnTo>
                    <a:lnTo>
                      <a:pt x="1823" y="3626"/>
                    </a:lnTo>
                    <a:lnTo>
                      <a:pt x="1837" y="3617"/>
                    </a:lnTo>
                    <a:lnTo>
                      <a:pt x="1840" y="3611"/>
                    </a:lnTo>
                    <a:lnTo>
                      <a:pt x="1842" y="3602"/>
                    </a:lnTo>
                    <a:lnTo>
                      <a:pt x="1823" y="3575"/>
                    </a:lnTo>
                    <a:lnTo>
                      <a:pt x="1831" y="3572"/>
                    </a:lnTo>
                    <a:lnTo>
                      <a:pt x="1838" y="3565"/>
                    </a:lnTo>
                    <a:lnTo>
                      <a:pt x="1839" y="3558"/>
                    </a:lnTo>
                    <a:lnTo>
                      <a:pt x="1845" y="3553"/>
                    </a:lnTo>
                    <a:lnTo>
                      <a:pt x="1854" y="3552"/>
                    </a:lnTo>
                    <a:lnTo>
                      <a:pt x="1863" y="3553"/>
                    </a:lnTo>
                    <a:lnTo>
                      <a:pt x="1870" y="3552"/>
                    </a:lnTo>
                    <a:lnTo>
                      <a:pt x="1877" y="3554"/>
                    </a:lnTo>
                    <a:lnTo>
                      <a:pt x="1893" y="3554"/>
                    </a:lnTo>
                    <a:lnTo>
                      <a:pt x="1902" y="3551"/>
                    </a:lnTo>
                    <a:lnTo>
                      <a:pt x="1904" y="3543"/>
                    </a:lnTo>
                    <a:lnTo>
                      <a:pt x="1901" y="3537"/>
                    </a:lnTo>
                    <a:lnTo>
                      <a:pt x="1886" y="3529"/>
                    </a:lnTo>
                    <a:lnTo>
                      <a:pt x="1854" y="3524"/>
                    </a:lnTo>
                    <a:lnTo>
                      <a:pt x="1850" y="3518"/>
                    </a:lnTo>
                    <a:lnTo>
                      <a:pt x="1852" y="3509"/>
                    </a:lnTo>
                    <a:lnTo>
                      <a:pt x="1859" y="3509"/>
                    </a:lnTo>
                    <a:lnTo>
                      <a:pt x="1866" y="3506"/>
                    </a:lnTo>
                    <a:lnTo>
                      <a:pt x="1871" y="3499"/>
                    </a:lnTo>
                    <a:lnTo>
                      <a:pt x="1865" y="3494"/>
                    </a:lnTo>
                    <a:lnTo>
                      <a:pt x="1858" y="3498"/>
                    </a:lnTo>
                    <a:lnTo>
                      <a:pt x="1842" y="3498"/>
                    </a:lnTo>
                    <a:lnTo>
                      <a:pt x="1842" y="3489"/>
                    </a:lnTo>
                    <a:lnTo>
                      <a:pt x="1844" y="3482"/>
                    </a:lnTo>
                    <a:lnTo>
                      <a:pt x="1849" y="3476"/>
                    </a:lnTo>
                    <a:lnTo>
                      <a:pt x="1838" y="3463"/>
                    </a:lnTo>
                    <a:lnTo>
                      <a:pt x="1854" y="3463"/>
                    </a:lnTo>
                    <a:lnTo>
                      <a:pt x="1859" y="3457"/>
                    </a:lnTo>
                    <a:lnTo>
                      <a:pt x="1867" y="3457"/>
                    </a:lnTo>
                    <a:lnTo>
                      <a:pt x="1872" y="3463"/>
                    </a:lnTo>
                    <a:lnTo>
                      <a:pt x="1880" y="3462"/>
                    </a:lnTo>
                    <a:lnTo>
                      <a:pt x="1888" y="3463"/>
                    </a:lnTo>
                    <a:lnTo>
                      <a:pt x="1896" y="3461"/>
                    </a:lnTo>
                    <a:lnTo>
                      <a:pt x="1920" y="3461"/>
                    </a:lnTo>
                    <a:lnTo>
                      <a:pt x="1925" y="3468"/>
                    </a:lnTo>
                    <a:lnTo>
                      <a:pt x="1935" y="3456"/>
                    </a:lnTo>
                    <a:lnTo>
                      <a:pt x="1942" y="3452"/>
                    </a:lnTo>
                    <a:lnTo>
                      <a:pt x="1958" y="3454"/>
                    </a:lnTo>
                    <a:lnTo>
                      <a:pt x="1966" y="3449"/>
                    </a:lnTo>
                    <a:lnTo>
                      <a:pt x="1973" y="3446"/>
                    </a:lnTo>
                    <a:lnTo>
                      <a:pt x="1987" y="3436"/>
                    </a:lnTo>
                    <a:lnTo>
                      <a:pt x="1994" y="3439"/>
                    </a:lnTo>
                    <a:lnTo>
                      <a:pt x="2000" y="3444"/>
                    </a:lnTo>
                    <a:lnTo>
                      <a:pt x="2008" y="3444"/>
                    </a:lnTo>
                    <a:lnTo>
                      <a:pt x="2010" y="3436"/>
                    </a:lnTo>
                    <a:lnTo>
                      <a:pt x="2027" y="3432"/>
                    </a:lnTo>
                    <a:lnTo>
                      <a:pt x="2033" y="3428"/>
                    </a:lnTo>
                    <a:lnTo>
                      <a:pt x="2042" y="3427"/>
                    </a:lnTo>
                    <a:lnTo>
                      <a:pt x="2049" y="3424"/>
                    </a:lnTo>
                    <a:lnTo>
                      <a:pt x="2057" y="3424"/>
                    </a:lnTo>
                    <a:lnTo>
                      <a:pt x="2064" y="3427"/>
                    </a:lnTo>
                    <a:lnTo>
                      <a:pt x="2069" y="3419"/>
                    </a:lnTo>
                    <a:lnTo>
                      <a:pt x="2070" y="3412"/>
                    </a:lnTo>
                    <a:lnTo>
                      <a:pt x="2074" y="3403"/>
                    </a:lnTo>
                    <a:lnTo>
                      <a:pt x="2081" y="3400"/>
                    </a:lnTo>
                    <a:lnTo>
                      <a:pt x="2089" y="3398"/>
                    </a:lnTo>
                    <a:lnTo>
                      <a:pt x="2096" y="3402"/>
                    </a:lnTo>
                    <a:lnTo>
                      <a:pt x="2114" y="3396"/>
                    </a:lnTo>
                    <a:lnTo>
                      <a:pt x="2114" y="3397"/>
                    </a:lnTo>
                    <a:lnTo>
                      <a:pt x="2151" y="3387"/>
                    </a:lnTo>
                    <a:lnTo>
                      <a:pt x="2183" y="3384"/>
                    </a:lnTo>
                    <a:lnTo>
                      <a:pt x="2211" y="3375"/>
                    </a:lnTo>
                    <a:lnTo>
                      <a:pt x="2218" y="3369"/>
                    </a:lnTo>
                    <a:lnTo>
                      <a:pt x="2226" y="3370"/>
                    </a:lnTo>
                    <a:lnTo>
                      <a:pt x="2234" y="3368"/>
                    </a:lnTo>
                    <a:lnTo>
                      <a:pt x="2238" y="3362"/>
                    </a:lnTo>
                    <a:lnTo>
                      <a:pt x="2238" y="3353"/>
                    </a:lnTo>
                    <a:lnTo>
                      <a:pt x="2238" y="3346"/>
                    </a:lnTo>
                    <a:lnTo>
                      <a:pt x="2247" y="3347"/>
                    </a:lnTo>
                    <a:lnTo>
                      <a:pt x="2254" y="3344"/>
                    </a:lnTo>
                    <a:lnTo>
                      <a:pt x="2259" y="3338"/>
                    </a:lnTo>
                    <a:lnTo>
                      <a:pt x="2265" y="3333"/>
                    </a:lnTo>
                    <a:lnTo>
                      <a:pt x="2274" y="3333"/>
                    </a:lnTo>
                    <a:lnTo>
                      <a:pt x="2279" y="3326"/>
                    </a:lnTo>
                    <a:lnTo>
                      <a:pt x="2286" y="3326"/>
                    </a:lnTo>
                    <a:lnTo>
                      <a:pt x="2293" y="3332"/>
                    </a:lnTo>
                    <a:lnTo>
                      <a:pt x="2300" y="3330"/>
                    </a:lnTo>
                    <a:lnTo>
                      <a:pt x="2307" y="3333"/>
                    </a:lnTo>
                    <a:lnTo>
                      <a:pt x="2316" y="3331"/>
                    </a:lnTo>
                    <a:lnTo>
                      <a:pt x="2323" y="3335"/>
                    </a:lnTo>
                    <a:lnTo>
                      <a:pt x="2328" y="3341"/>
                    </a:lnTo>
                    <a:lnTo>
                      <a:pt x="2342" y="3349"/>
                    </a:lnTo>
                    <a:lnTo>
                      <a:pt x="2349" y="3346"/>
                    </a:lnTo>
                    <a:lnTo>
                      <a:pt x="2355" y="3341"/>
                    </a:lnTo>
                    <a:lnTo>
                      <a:pt x="2371" y="3338"/>
                    </a:lnTo>
                    <a:lnTo>
                      <a:pt x="2379" y="3341"/>
                    </a:lnTo>
                    <a:lnTo>
                      <a:pt x="2385" y="3347"/>
                    </a:lnTo>
                    <a:lnTo>
                      <a:pt x="2388" y="3354"/>
                    </a:lnTo>
                    <a:lnTo>
                      <a:pt x="2390" y="3370"/>
                    </a:lnTo>
                    <a:lnTo>
                      <a:pt x="2388" y="3379"/>
                    </a:lnTo>
                    <a:lnTo>
                      <a:pt x="2391" y="3386"/>
                    </a:lnTo>
                    <a:lnTo>
                      <a:pt x="2403" y="3397"/>
                    </a:lnTo>
                    <a:lnTo>
                      <a:pt x="2399" y="3403"/>
                    </a:lnTo>
                    <a:lnTo>
                      <a:pt x="2401" y="3420"/>
                    </a:lnTo>
                    <a:lnTo>
                      <a:pt x="2396" y="3427"/>
                    </a:lnTo>
                    <a:lnTo>
                      <a:pt x="2391" y="3433"/>
                    </a:lnTo>
                    <a:lnTo>
                      <a:pt x="2394" y="3440"/>
                    </a:lnTo>
                    <a:lnTo>
                      <a:pt x="2397" y="3448"/>
                    </a:lnTo>
                    <a:lnTo>
                      <a:pt x="2413" y="3444"/>
                    </a:lnTo>
                    <a:lnTo>
                      <a:pt x="2420" y="3449"/>
                    </a:lnTo>
                    <a:lnTo>
                      <a:pt x="2428" y="3448"/>
                    </a:lnTo>
                    <a:lnTo>
                      <a:pt x="2431" y="3439"/>
                    </a:lnTo>
                    <a:lnTo>
                      <a:pt x="2439" y="3439"/>
                    </a:lnTo>
                    <a:lnTo>
                      <a:pt x="2446" y="3441"/>
                    </a:lnTo>
                    <a:lnTo>
                      <a:pt x="2449" y="3433"/>
                    </a:lnTo>
                    <a:lnTo>
                      <a:pt x="2449" y="3425"/>
                    </a:lnTo>
                    <a:lnTo>
                      <a:pt x="2456" y="3427"/>
                    </a:lnTo>
                    <a:lnTo>
                      <a:pt x="2460" y="3434"/>
                    </a:lnTo>
                    <a:lnTo>
                      <a:pt x="2462" y="3443"/>
                    </a:lnTo>
                    <a:lnTo>
                      <a:pt x="2467" y="3448"/>
                    </a:lnTo>
                    <a:lnTo>
                      <a:pt x="2465" y="3455"/>
                    </a:lnTo>
                    <a:lnTo>
                      <a:pt x="2463" y="3463"/>
                    </a:lnTo>
                    <a:lnTo>
                      <a:pt x="2479" y="3465"/>
                    </a:lnTo>
                    <a:lnTo>
                      <a:pt x="2477" y="3457"/>
                    </a:lnTo>
                    <a:lnTo>
                      <a:pt x="2472" y="3451"/>
                    </a:lnTo>
                    <a:lnTo>
                      <a:pt x="2479" y="3448"/>
                    </a:lnTo>
                    <a:lnTo>
                      <a:pt x="2495" y="3451"/>
                    </a:lnTo>
                    <a:lnTo>
                      <a:pt x="2503" y="3456"/>
                    </a:lnTo>
                    <a:lnTo>
                      <a:pt x="2508" y="3462"/>
                    </a:lnTo>
                    <a:lnTo>
                      <a:pt x="2516" y="3466"/>
                    </a:lnTo>
                    <a:lnTo>
                      <a:pt x="2523" y="3466"/>
                    </a:lnTo>
                    <a:lnTo>
                      <a:pt x="2527" y="3459"/>
                    </a:lnTo>
                    <a:lnTo>
                      <a:pt x="2535" y="3455"/>
                    </a:lnTo>
                    <a:lnTo>
                      <a:pt x="2537" y="3463"/>
                    </a:lnTo>
                    <a:lnTo>
                      <a:pt x="2537" y="3471"/>
                    </a:lnTo>
                    <a:lnTo>
                      <a:pt x="2528" y="3473"/>
                    </a:lnTo>
                    <a:lnTo>
                      <a:pt x="2522" y="3478"/>
                    </a:lnTo>
                    <a:lnTo>
                      <a:pt x="2517" y="3486"/>
                    </a:lnTo>
                    <a:lnTo>
                      <a:pt x="2515" y="3493"/>
                    </a:lnTo>
                    <a:lnTo>
                      <a:pt x="2516" y="3502"/>
                    </a:lnTo>
                    <a:lnTo>
                      <a:pt x="2521" y="3508"/>
                    </a:lnTo>
                    <a:lnTo>
                      <a:pt x="2528" y="3508"/>
                    </a:lnTo>
                    <a:lnTo>
                      <a:pt x="2533" y="3502"/>
                    </a:lnTo>
                    <a:lnTo>
                      <a:pt x="2548" y="3495"/>
                    </a:lnTo>
                    <a:lnTo>
                      <a:pt x="2555" y="3498"/>
                    </a:lnTo>
                    <a:lnTo>
                      <a:pt x="2564" y="3498"/>
                    </a:lnTo>
                    <a:lnTo>
                      <a:pt x="2570" y="3503"/>
                    </a:lnTo>
                    <a:lnTo>
                      <a:pt x="2578" y="3503"/>
                    </a:lnTo>
                    <a:lnTo>
                      <a:pt x="2575" y="3495"/>
                    </a:lnTo>
                    <a:lnTo>
                      <a:pt x="2580" y="3489"/>
                    </a:lnTo>
                    <a:lnTo>
                      <a:pt x="2589" y="3488"/>
                    </a:lnTo>
                    <a:lnTo>
                      <a:pt x="2598" y="3477"/>
                    </a:lnTo>
                    <a:lnTo>
                      <a:pt x="2614" y="3475"/>
                    </a:lnTo>
                    <a:lnTo>
                      <a:pt x="2627" y="3463"/>
                    </a:lnTo>
                    <a:lnTo>
                      <a:pt x="2633" y="3449"/>
                    </a:lnTo>
                    <a:lnTo>
                      <a:pt x="2639" y="3444"/>
                    </a:lnTo>
                    <a:lnTo>
                      <a:pt x="2648" y="3445"/>
                    </a:lnTo>
                    <a:lnTo>
                      <a:pt x="2664" y="3441"/>
                    </a:lnTo>
                    <a:lnTo>
                      <a:pt x="2671" y="3439"/>
                    </a:lnTo>
                    <a:lnTo>
                      <a:pt x="2675" y="3432"/>
                    </a:lnTo>
                    <a:lnTo>
                      <a:pt x="2691" y="3430"/>
                    </a:lnTo>
                    <a:lnTo>
                      <a:pt x="2704" y="3422"/>
                    </a:lnTo>
                    <a:lnTo>
                      <a:pt x="2708" y="3429"/>
                    </a:lnTo>
                    <a:lnTo>
                      <a:pt x="2709" y="3436"/>
                    </a:lnTo>
                    <a:lnTo>
                      <a:pt x="2704" y="3444"/>
                    </a:lnTo>
                    <a:lnTo>
                      <a:pt x="2697" y="3446"/>
                    </a:lnTo>
                    <a:lnTo>
                      <a:pt x="2689" y="3446"/>
                    </a:lnTo>
                    <a:lnTo>
                      <a:pt x="2688" y="345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133"/>
              <p:cNvSpPr>
                <a:spLocks noChangeAspect="1"/>
              </p:cNvSpPr>
              <p:nvPr/>
            </p:nvSpPr>
            <p:spPr bwMode="gray">
              <a:xfrm>
                <a:off x="2730" y="1750"/>
                <a:ext cx="36" cy="27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2" y="114"/>
                  </a:cxn>
                  <a:cxn ang="0">
                    <a:pos x="12" y="107"/>
                  </a:cxn>
                  <a:cxn ang="0">
                    <a:pos x="14" y="102"/>
                  </a:cxn>
                  <a:cxn ang="0">
                    <a:pos x="19" y="87"/>
                  </a:cxn>
                  <a:cxn ang="0">
                    <a:pos x="21" y="76"/>
                  </a:cxn>
                  <a:cxn ang="0">
                    <a:pos x="25" y="70"/>
                  </a:cxn>
                  <a:cxn ang="0">
                    <a:pos x="46" y="69"/>
                  </a:cxn>
                  <a:cxn ang="0">
                    <a:pos x="55" y="63"/>
                  </a:cxn>
                  <a:cxn ang="0">
                    <a:pos x="67" y="48"/>
                  </a:cxn>
                  <a:cxn ang="0">
                    <a:pos x="77" y="32"/>
                  </a:cxn>
                  <a:cxn ang="0">
                    <a:pos x="82" y="15"/>
                  </a:cxn>
                  <a:cxn ang="0">
                    <a:pos x="83" y="0"/>
                  </a:cxn>
                  <a:cxn ang="0">
                    <a:pos x="79" y="27"/>
                  </a:cxn>
                  <a:cxn ang="0">
                    <a:pos x="71" y="46"/>
                  </a:cxn>
                  <a:cxn ang="0">
                    <a:pos x="65" y="55"/>
                  </a:cxn>
                  <a:cxn ang="0">
                    <a:pos x="57" y="64"/>
                  </a:cxn>
                  <a:cxn ang="0">
                    <a:pos x="61" y="71"/>
                  </a:cxn>
                  <a:cxn ang="0">
                    <a:pos x="67" y="70"/>
                  </a:cxn>
                  <a:cxn ang="0">
                    <a:pos x="76" y="75"/>
                  </a:cxn>
                  <a:cxn ang="0">
                    <a:pos x="87" y="75"/>
                  </a:cxn>
                  <a:cxn ang="0">
                    <a:pos x="89" y="66"/>
                  </a:cxn>
                  <a:cxn ang="0">
                    <a:pos x="89" y="49"/>
                  </a:cxn>
                  <a:cxn ang="0">
                    <a:pos x="93" y="44"/>
                  </a:cxn>
                  <a:cxn ang="0">
                    <a:pos x="93" y="41"/>
                  </a:cxn>
                  <a:cxn ang="0">
                    <a:pos x="103" y="38"/>
                  </a:cxn>
                  <a:cxn ang="0">
                    <a:pos x="109" y="43"/>
                  </a:cxn>
                  <a:cxn ang="0">
                    <a:pos x="116" y="46"/>
                  </a:cxn>
                  <a:cxn ang="0">
                    <a:pos x="122" y="50"/>
                  </a:cxn>
                  <a:cxn ang="0">
                    <a:pos x="130" y="54"/>
                  </a:cxn>
                  <a:cxn ang="0">
                    <a:pos x="147" y="57"/>
                  </a:cxn>
                  <a:cxn ang="0">
                    <a:pos x="163" y="55"/>
                  </a:cxn>
                  <a:cxn ang="0">
                    <a:pos x="169" y="59"/>
                  </a:cxn>
                  <a:cxn ang="0">
                    <a:pos x="180" y="82"/>
                  </a:cxn>
                  <a:cxn ang="0">
                    <a:pos x="174" y="97"/>
                  </a:cxn>
                  <a:cxn ang="0">
                    <a:pos x="174" y="114"/>
                  </a:cxn>
                  <a:cxn ang="0">
                    <a:pos x="177" y="124"/>
                  </a:cxn>
                  <a:cxn ang="0">
                    <a:pos x="153" y="127"/>
                  </a:cxn>
                  <a:cxn ang="0">
                    <a:pos x="126" y="133"/>
                  </a:cxn>
                  <a:cxn ang="0">
                    <a:pos x="78" y="134"/>
                  </a:cxn>
                  <a:cxn ang="0">
                    <a:pos x="14" y="123"/>
                  </a:cxn>
                  <a:cxn ang="0">
                    <a:pos x="0" y="118"/>
                  </a:cxn>
                </a:cxnLst>
                <a:rect l="0" t="0" r="r" b="b"/>
                <a:pathLst>
                  <a:path w="180" h="134">
                    <a:moveTo>
                      <a:pt x="0" y="118"/>
                    </a:moveTo>
                    <a:lnTo>
                      <a:pt x="2" y="114"/>
                    </a:lnTo>
                    <a:lnTo>
                      <a:pt x="12" y="107"/>
                    </a:lnTo>
                    <a:lnTo>
                      <a:pt x="14" y="102"/>
                    </a:lnTo>
                    <a:lnTo>
                      <a:pt x="19" y="87"/>
                    </a:lnTo>
                    <a:lnTo>
                      <a:pt x="21" y="76"/>
                    </a:lnTo>
                    <a:lnTo>
                      <a:pt x="25" y="70"/>
                    </a:lnTo>
                    <a:lnTo>
                      <a:pt x="46" y="69"/>
                    </a:lnTo>
                    <a:lnTo>
                      <a:pt x="55" y="63"/>
                    </a:lnTo>
                    <a:lnTo>
                      <a:pt x="67" y="48"/>
                    </a:lnTo>
                    <a:lnTo>
                      <a:pt x="77" y="32"/>
                    </a:lnTo>
                    <a:lnTo>
                      <a:pt x="82" y="15"/>
                    </a:lnTo>
                    <a:lnTo>
                      <a:pt x="83" y="0"/>
                    </a:lnTo>
                    <a:lnTo>
                      <a:pt x="79" y="27"/>
                    </a:lnTo>
                    <a:lnTo>
                      <a:pt x="71" y="46"/>
                    </a:lnTo>
                    <a:lnTo>
                      <a:pt x="65" y="55"/>
                    </a:lnTo>
                    <a:lnTo>
                      <a:pt x="57" y="64"/>
                    </a:lnTo>
                    <a:lnTo>
                      <a:pt x="61" y="71"/>
                    </a:lnTo>
                    <a:lnTo>
                      <a:pt x="67" y="70"/>
                    </a:lnTo>
                    <a:lnTo>
                      <a:pt x="76" y="75"/>
                    </a:lnTo>
                    <a:lnTo>
                      <a:pt x="87" y="75"/>
                    </a:lnTo>
                    <a:lnTo>
                      <a:pt x="89" y="66"/>
                    </a:lnTo>
                    <a:lnTo>
                      <a:pt x="89" y="49"/>
                    </a:lnTo>
                    <a:lnTo>
                      <a:pt x="93" y="44"/>
                    </a:lnTo>
                    <a:lnTo>
                      <a:pt x="93" y="41"/>
                    </a:lnTo>
                    <a:lnTo>
                      <a:pt x="103" y="38"/>
                    </a:lnTo>
                    <a:lnTo>
                      <a:pt x="109" y="43"/>
                    </a:lnTo>
                    <a:lnTo>
                      <a:pt x="116" y="46"/>
                    </a:lnTo>
                    <a:lnTo>
                      <a:pt x="122" y="50"/>
                    </a:lnTo>
                    <a:lnTo>
                      <a:pt x="130" y="54"/>
                    </a:lnTo>
                    <a:lnTo>
                      <a:pt x="147" y="57"/>
                    </a:lnTo>
                    <a:lnTo>
                      <a:pt x="163" y="55"/>
                    </a:lnTo>
                    <a:lnTo>
                      <a:pt x="169" y="59"/>
                    </a:lnTo>
                    <a:lnTo>
                      <a:pt x="180" y="82"/>
                    </a:lnTo>
                    <a:lnTo>
                      <a:pt x="174" y="97"/>
                    </a:lnTo>
                    <a:lnTo>
                      <a:pt x="174" y="114"/>
                    </a:lnTo>
                    <a:lnTo>
                      <a:pt x="177" y="124"/>
                    </a:lnTo>
                    <a:lnTo>
                      <a:pt x="153" y="127"/>
                    </a:lnTo>
                    <a:lnTo>
                      <a:pt x="126" y="133"/>
                    </a:lnTo>
                    <a:lnTo>
                      <a:pt x="78" y="134"/>
                    </a:lnTo>
                    <a:lnTo>
                      <a:pt x="14" y="123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59" name="Group 135"/>
            <p:cNvGrpSpPr>
              <a:grpSpLocks noChangeAspect="1"/>
            </p:cNvGrpSpPr>
            <p:nvPr/>
          </p:nvGrpSpPr>
          <p:grpSpPr bwMode="gray">
            <a:xfrm>
              <a:off x="6352012" y="3373319"/>
              <a:ext cx="648777" cy="644324"/>
              <a:chOff x="2802" y="1979"/>
              <a:chExt cx="408" cy="369"/>
            </a:xfrm>
            <a:grpFill/>
          </p:grpSpPr>
          <p:sp>
            <p:nvSpPr>
              <p:cNvPr id="304" name="Freeform 136"/>
              <p:cNvSpPr>
                <a:spLocks noChangeAspect="1"/>
              </p:cNvSpPr>
              <p:nvPr/>
            </p:nvSpPr>
            <p:spPr bwMode="gray">
              <a:xfrm>
                <a:off x="2899" y="2082"/>
                <a:ext cx="19" cy="23"/>
              </a:xfrm>
              <a:custGeom>
                <a:avLst/>
                <a:gdLst/>
                <a:ahLst/>
                <a:cxnLst>
                  <a:cxn ang="0">
                    <a:pos x="39" y="96"/>
                  </a:cxn>
                  <a:cxn ang="0">
                    <a:pos x="45" y="93"/>
                  </a:cxn>
                  <a:cxn ang="0">
                    <a:pos x="55" y="83"/>
                  </a:cxn>
                  <a:cxn ang="0">
                    <a:pos x="58" y="78"/>
                  </a:cxn>
                  <a:cxn ang="0">
                    <a:pos x="53" y="75"/>
                  </a:cxn>
                  <a:cxn ang="0">
                    <a:pos x="58" y="68"/>
                  </a:cxn>
                  <a:cxn ang="0">
                    <a:pos x="72" y="62"/>
                  </a:cxn>
                  <a:cxn ang="0">
                    <a:pos x="79" y="62"/>
                  </a:cxn>
                  <a:cxn ang="0">
                    <a:pos x="77" y="59"/>
                  </a:cxn>
                  <a:cxn ang="0">
                    <a:pos x="74" y="53"/>
                  </a:cxn>
                  <a:cxn ang="0">
                    <a:pos x="77" y="48"/>
                  </a:cxn>
                  <a:cxn ang="0">
                    <a:pos x="87" y="42"/>
                  </a:cxn>
                  <a:cxn ang="0">
                    <a:pos x="91" y="38"/>
                  </a:cxn>
                  <a:cxn ang="0">
                    <a:pos x="91" y="34"/>
                  </a:cxn>
                  <a:cxn ang="0">
                    <a:pos x="88" y="25"/>
                  </a:cxn>
                  <a:cxn ang="0">
                    <a:pos x="85" y="19"/>
                  </a:cxn>
                  <a:cxn ang="0">
                    <a:pos x="77" y="15"/>
                  </a:cxn>
                  <a:cxn ang="0">
                    <a:pos x="81" y="10"/>
                  </a:cxn>
                  <a:cxn ang="0">
                    <a:pos x="85" y="9"/>
                  </a:cxn>
                  <a:cxn ang="0">
                    <a:pos x="84" y="4"/>
                  </a:cxn>
                  <a:cxn ang="0">
                    <a:pos x="77" y="0"/>
                  </a:cxn>
                  <a:cxn ang="0">
                    <a:pos x="72" y="4"/>
                  </a:cxn>
                  <a:cxn ang="0">
                    <a:pos x="58" y="14"/>
                  </a:cxn>
                  <a:cxn ang="0">
                    <a:pos x="41" y="29"/>
                  </a:cxn>
                  <a:cxn ang="0">
                    <a:pos x="27" y="54"/>
                  </a:cxn>
                  <a:cxn ang="0">
                    <a:pos x="25" y="58"/>
                  </a:cxn>
                  <a:cxn ang="0">
                    <a:pos x="17" y="73"/>
                  </a:cxn>
                  <a:cxn ang="0">
                    <a:pos x="11" y="85"/>
                  </a:cxn>
                  <a:cxn ang="0">
                    <a:pos x="1" y="106"/>
                  </a:cxn>
                  <a:cxn ang="0">
                    <a:pos x="2" y="113"/>
                  </a:cxn>
                  <a:cxn ang="0">
                    <a:pos x="16" y="116"/>
                  </a:cxn>
                  <a:cxn ang="0">
                    <a:pos x="21" y="113"/>
                  </a:cxn>
                  <a:cxn ang="0">
                    <a:pos x="27" y="101"/>
                  </a:cxn>
                  <a:cxn ang="0">
                    <a:pos x="31" y="100"/>
                  </a:cxn>
                </a:cxnLst>
                <a:rect l="0" t="0" r="r" b="b"/>
                <a:pathLst>
                  <a:path w="95" h="116">
                    <a:moveTo>
                      <a:pt x="32" y="102"/>
                    </a:moveTo>
                    <a:lnTo>
                      <a:pt x="39" y="96"/>
                    </a:lnTo>
                    <a:lnTo>
                      <a:pt x="44" y="95"/>
                    </a:lnTo>
                    <a:lnTo>
                      <a:pt x="45" y="93"/>
                    </a:lnTo>
                    <a:lnTo>
                      <a:pt x="52" y="88"/>
                    </a:lnTo>
                    <a:lnTo>
                      <a:pt x="55" y="83"/>
                    </a:lnTo>
                    <a:lnTo>
                      <a:pt x="58" y="83"/>
                    </a:lnTo>
                    <a:lnTo>
                      <a:pt x="58" y="78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5" y="69"/>
                    </a:lnTo>
                    <a:lnTo>
                      <a:pt x="58" y="68"/>
                    </a:lnTo>
                    <a:lnTo>
                      <a:pt x="59" y="63"/>
                    </a:lnTo>
                    <a:lnTo>
                      <a:pt x="72" y="62"/>
                    </a:lnTo>
                    <a:lnTo>
                      <a:pt x="77" y="63"/>
                    </a:lnTo>
                    <a:lnTo>
                      <a:pt x="79" y="62"/>
                    </a:lnTo>
                    <a:lnTo>
                      <a:pt x="80" y="62"/>
                    </a:lnTo>
                    <a:lnTo>
                      <a:pt x="77" y="59"/>
                    </a:lnTo>
                    <a:lnTo>
                      <a:pt x="72" y="56"/>
                    </a:lnTo>
                    <a:lnTo>
                      <a:pt x="74" y="53"/>
                    </a:lnTo>
                    <a:lnTo>
                      <a:pt x="77" y="52"/>
                    </a:lnTo>
                    <a:lnTo>
                      <a:pt x="77" y="48"/>
                    </a:lnTo>
                    <a:lnTo>
                      <a:pt x="82" y="47"/>
                    </a:lnTo>
                    <a:lnTo>
                      <a:pt x="87" y="42"/>
                    </a:lnTo>
                    <a:lnTo>
                      <a:pt x="90" y="42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1" y="34"/>
                    </a:lnTo>
                    <a:lnTo>
                      <a:pt x="92" y="30"/>
                    </a:lnTo>
                    <a:lnTo>
                      <a:pt x="88" y="25"/>
                    </a:lnTo>
                    <a:lnTo>
                      <a:pt x="90" y="21"/>
                    </a:lnTo>
                    <a:lnTo>
                      <a:pt x="85" y="19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4" y="4"/>
                    </a:lnTo>
                    <a:lnTo>
                      <a:pt x="79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4"/>
                    </a:lnTo>
                    <a:lnTo>
                      <a:pt x="55" y="4"/>
                    </a:lnTo>
                    <a:lnTo>
                      <a:pt x="58" y="14"/>
                    </a:lnTo>
                    <a:lnTo>
                      <a:pt x="48" y="21"/>
                    </a:lnTo>
                    <a:lnTo>
                      <a:pt x="41" y="29"/>
                    </a:lnTo>
                    <a:lnTo>
                      <a:pt x="33" y="53"/>
                    </a:lnTo>
                    <a:lnTo>
                      <a:pt x="27" y="54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2" y="63"/>
                    </a:lnTo>
                    <a:lnTo>
                      <a:pt x="17" y="73"/>
                    </a:lnTo>
                    <a:lnTo>
                      <a:pt x="16" y="77"/>
                    </a:lnTo>
                    <a:lnTo>
                      <a:pt x="11" y="85"/>
                    </a:lnTo>
                    <a:lnTo>
                      <a:pt x="6" y="99"/>
                    </a:lnTo>
                    <a:lnTo>
                      <a:pt x="1" y="106"/>
                    </a:lnTo>
                    <a:lnTo>
                      <a:pt x="0" y="111"/>
                    </a:lnTo>
                    <a:lnTo>
                      <a:pt x="2" y="113"/>
                    </a:lnTo>
                    <a:lnTo>
                      <a:pt x="14" y="112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1" y="113"/>
                    </a:lnTo>
                    <a:lnTo>
                      <a:pt x="26" y="115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1" y="100"/>
                    </a:lnTo>
                    <a:lnTo>
                      <a:pt x="32" y="10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05" name="Group 137"/>
              <p:cNvGrpSpPr>
                <a:grpSpLocks noChangeAspect="1"/>
              </p:cNvGrpSpPr>
              <p:nvPr/>
            </p:nvGrpSpPr>
            <p:grpSpPr bwMode="gray">
              <a:xfrm>
                <a:off x="2889" y="2101"/>
                <a:ext cx="17" cy="51"/>
                <a:chOff x="2889" y="2101"/>
                <a:chExt cx="17" cy="51"/>
              </a:xfrm>
              <a:grpFill/>
            </p:grpSpPr>
            <p:sp>
              <p:nvSpPr>
                <p:cNvPr id="330" name="Freeform 138"/>
                <p:cNvSpPr>
                  <a:spLocks noChangeAspect="1"/>
                </p:cNvSpPr>
                <p:nvPr/>
              </p:nvSpPr>
              <p:spPr bwMode="gray">
                <a:xfrm>
                  <a:off x="2897" y="2111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30" y="66"/>
                    </a:cxn>
                    <a:cxn ang="0">
                      <a:pos x="32" y="64"/>
                    </a:cxn>
                    <a:cxn ang="0">
                      <a:pos x="33" y="55"/>
                    </a:cxn>
                    <a:cxn ang="0">
                      <a:pos x="36" y="49"/>
                    </a:cxn>
                    <a:cxn ang="0">
                      <a:pos x="33" y="40"/>
                    </a:cxn>
                    <a:cxn ang="0">
                      <a:pos x="35" y="29"/>
                    </a:cxn>
                    <a:cxn ang="0">
                      <a:pos x="36" y="21"/>
                    </a:cxn>
                    <a:cxn ang="0">
                      <a:pos x="37" y="12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3" y="10"/>
                    </a:cxn>
                    <a:cxn ang="0">
                      <a:pos x="30" y="7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16" y="0"/>
                    </a:cxn>
                    <a:cxn ang="0">
                      <a:pos x="12" y="1"/>
                    </a:cxn>
                    <a:cxn ang="0">
                      <a:pos x="10" y="3"/>
                    </a:cxn>
                    <a:cxn ang="0">
                      <a:pos x="10" y="13"/>
                    </a:cxn>
                    <a:cxn ang="0">
                      <a:pos x="4" y="19"/>
                    </a:cxn>
                    <a:cxn ang="0">
                      <a:pos x="4" y="34"/>
                    </a:cxn>
                    <a:cxn ang="0">
                      <a:pos x="6" y="39"/>
                    </a:cxn>
                    <a:cxn ang="0">
                      <a:pos x="5" y="45"/>
                    </a:cxn>
                    <a:cxn ang="0">
                      <a:pos x="15" y="44"/>
                    </a:cxn>
                    <a:cxn ang="0">
                      <a:pos x="19" y="45"/>
                    </a:cxn>
                    <a:cxn ang="0">
                      <a:pos x="19" y="48"/>
                    </a:cxn>
                    <a:cxn ang="0">
                      <a:pos x="17" y="49"/>
                    </a:cxn>
                    <a:cxn ang="0">
                      <a:pos x="11" y="50"/>
                    </a:cxn>
                    <a:cxn ang="0">
                      <a:pos x="8" y="53"/>
                    </a:cxn>
                    <a:cxn ang="0">
                      <a:pos x="6" y="56"/>
                    </a:cxn>
                    <a:cxn ang="0">
                      <a:pos x="4" y="65"/>
                    </a:cxn>
                    <a:cxn ang="0">
                      <a:pos x="0" y="69"/>
                    </a:cxn>
                    <a:cxn ang="0">
                      <a:pos x="0" y="75"/>
                    </a:cxn>
                    <a:cxn ang="0">
                      <a:pos x="4" y="80"/>
                    </a:cxn>
                    <a:cxn ang="0">
                      <a:pos x="4" y="76"/>
                    </a:cxn>
                    <a:cxn ang="0">
                      <a:pos x="16" y="75"/>
                    </a:cxn>
                    <a:cxn ang="0">
                      <a:pos x="26" y="66"/>
                    </a:cxn>
                    <a:cxn ang="0">
                      <a:pos x="30" y="66"/>
                    </a:cxn>
                  </a:cxnLst>
                  <a:rect l="0" t="0" r="r" b="b"/>
                  <a:pathLst>
                    <a:path w="37" h="80">
                      <a:moveTo>
                        <a:pt x="30" y="66"/>
                      </a:moveTo>
                      <a:lnTo>
                        <a:pt x="32" y="64"/>
                      </a:lnTo>
                      <a:lnTo>
                        <a:pt x="33" y="55"/>
                      </a:lnTo>
                      <a:lnTo>
                        <a:pt x="36" y="49"/>
                      </a:lnTo>
                      <a:lnTo>
                        <a:pt x="33" y="40"/>
                      </a:lnTo>
                      <a:lnTo>
                        <a:pt x="35" y="29"/>
                      </a:lnTo>
                      <a:lnTo>
                        <a:pt x="36" y="21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3" y="10"/>
                      </a:lnTo>
                      <a:lnTo>
                        <a:pt x="30" y="7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16" y="0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10" y="13"/>
                      </a:lnTo>
                      <a:lnTo>
                        <a:pt x="4" y="19"/>
                      </a:lnTo>
                      <a:lnTo>
                        <a:pt x="4" y="34"/>
                      </a:lnTo>
                      <a:lnTo>
                        <a:pt x="6" y="39"/>
                      </a:lnTo>
                      <a:lnTo>
                        <a:pt x="5" y="45"/>
                      </a:lnTo>
                      <a:lnTo>
                        <a:pt x="15" y="44"/>
                      </a:lnTo>
                      <a:lnTo>
                        <a:pt x="19" y="45"/>
                      </a:lnTo>
                      <a:lnTo>
                        <a:pt x="19" y="48"/>
                      </a:lnTo>
                      <a:lnTo>
                        <a:pt x="17" y="49"/>
                      </a:lnTo>
                      <a:lnTo>
                        <a:pt x="11" y="50"/>
                      </a:lnTo>
                      <a:lnTo>
                        <a:pt x="8" y="53"/>
                      </a:lnTo>
                      <a:lnTo>
                        <a:pt x="6" y="56"/>
                      </a:lnTo>
                      <a:lnTo>
                        <a:pt x="4" y="65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4" y="80"/>
                      </a:lnTo>
                      <a:lnTo>
                        <a:pt x="4" y="76"/>
                      </a:lnTo>
                      <a:lnTo>
                        <a:pt x="16" y="75"/>
                      </a:lnTo>
                      <a:lnTo>
                        <a:pt x="26" y="66"/>
                      </a:lnTo>
                      <a:lnTo>
                        <a:pt x="30" y="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139"/>
                <p:cNvSpPr>
                  <a:spLocks noChangeAspect="1"/>
                </p:cNvSpPr>
                <p:nvPr/>
              </p:nvSpPr>
              <p:spPr bwMode="gray">
                <a:xfrm>
                  <a:off x="2889" y="2124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24"/>
                    </a:cxn>
                    <a:cxn ang="0">
                      <a:pos x="8" y="21"/>
                    </a:cxn>
                    <a:cxn ang="0">
                      <a:pos x="7" y="16"/>
                    </a:cxn>
                    <a:cxn ang="0">
                      <a:pos x="18" y="5"/>
                    </a:cxn>
                    <a:cxn ang="0">
                      <a:pos x="14" y="0"/>
                    </a:cxn>
                    <a:cxn ang="0">
                      <a:pos x="0" y="14"/>
                    </a:cxn>
                    <a:cxn ang="0">
                      <a:pos x="1" y="24"/>
                    </a:cxn>
                  </a:cxnLst>
                  <a:rect l="0" t="0" r="r" b="b"/>
                  <a:pathLst>
                    <a:path w="18" h="24">
                      <a:moveTo>
                        <a:pt x="1" y="24"/>
                      </a:moveTo>
                      <a:lnTo>
                        <a:pt x="8" y="21"/>
                      </a:lnTo>
                      <a:lnTo>
                        <a:pt x="7" y="16"/>
                      </a:lnTo>
                      <a:lnTo>
                        <a:pt x="18" y="5"/>
                      </a:lnTo>
                      <a:lnTo>
                        <a:pt x="14" y="0"/>
                      </a:lnTo>
                      <a:lnTo>
                        <a:pt x="0" y="14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140"/>
                <p:cNvSpPr>
                  <a:spLocks noChangeAspect="1"/>
                </p:cNvSpPr>
                <p:nvPr/>
              </p:nvSpPr>
              <p:spPr bwMode="gray">
                <a:xfrm>
                  <a:off x="2890" y="2101"/>
                  <a:ext cx="16" cy="51"/>
                </a:xfrm>
                <a:custGeom>
                  <a:avLst/>
                  <a:gdLst/>
                  <a:ahLst/>
                  <a:cxnLst>
                    <a:cxn ang="0">
                      <a:pos x="45" y="242"/>
                    </a:cxn>
                    <a:cxn ang="0">
                      <a:pos x="55" y="178"/>
                    </a:cxn>
                    <a:cxn ang="0">
                      <a:pos x="70" y="140"/>
                    </a:cxn>
                    <a:cxn ang="0">
                      <a:pos x="71" y="119"/>
                    </a:cxn>
                    <a:cxn ang="0">
                      <a:pos x="65" y="115"/>
                    </a:cxn>
                    <a:cxn ang="0">
                      <a:pos x="43" y="125"/>
                    </a:cxn>
                    <a:cxn ang="0">
                      <a:pos x="39" y="124"/>
                    </a:cxn>
                    <a:cxn ang="0">
                      <a:pos x="43" y="114"/>
                    </a:cxn>
                    <a:cxn ang="0">
                      <a:pos x="47" y="102"/>
                    </a:cxn>
                    <a:cxn ang="0">
                      <a:pos x="56" y="98"/>
                    </a:cxn>
                    <a:cxn ang="0">
                      <a:pos x="58" y="94"/>
                    </a:cxn>
                    <a:cxn ang="0">
                      <a:pos x="44" y="94"/>
                    </a:cxn>
                    <a:cxn ang="0">
                      <a:pos x="43" y="83"/>
                    </a:cxn>
                    <a:cxn ang="0">
                      <a:pos x="49" y="62"/>
                    </a:cxn>
                    <a:cxn ang="0">
                      <a:pos x="51" y="50"/>
                    </a:cxn>
                    <a:cxn ang="0">
                      <a:pos x="63" y="50"/>
                    </a:cxn>
                    <a:cxn ang="0">
                      <a:pos x="69" y="56"/>
                    </a:cxn>
                    <a:cxn ang="0">
                      <a:pos x="76" y="59"/>
                    </a:cxn>
                    <a:cxn ang="0">
                      <a:pos x="81" y="33"/>
                    </a:cxn>
                    <a:cxn ang="0">
                      <a:pos x="80" y="22"/>
                    </a:cxn>
                    <a:cxn ang="0">
                      <a:pos x="81" y="13"/>
                    </a:cxn>
                    <a:cxn ang="0">
                      <a:pos x="80" y="1"/>
                    </a:cxn>
                    <a:cxn ang="0">
                      <a:pos x="76" y="2"/>
                    </a:cxn>
                    <a:cxn ang="0">
                      <a:pos x="70" y="14"/>
                    </a:cxn>
                    <a:cxn ang="0">
                      <a:pos x="65" y="17"/>
                    </a:cxn>
                    <a:cxn ang="0">
                      <a:pos x="51" y="14"/>
                    </a:cxn>
                    <a:cxn ang="0">
                      <a:pos x="47" y="17"/>
                    </a:cxn>
                    <a:cxn ang="0">
                      <a:pos x="39" y="41"/>
                    </a:cxn>
                    <a:cxn ang="0">
                      <a:pos x="29" y="80"/>
                    </a:cxn>
                    <a:cxn ang="0">
                      <a:pos x="13" y="113"/>
                    </a:cxn>
                    <a:cxn ang="0">
                      <a:pos x="6" y="129"/>
                    </a:cxn>
                    <a:cxn ang="0">
                      <a:pos x="0" y="137"/>
                    </a:cxn>
                    <a:cxn ang="0">
                      <a:pos x="4" y="148"/>
                    </a:cxn>
                    <a:cxn ang="0">
                      <a:pos x="39" y="251"/>
                    </a:cxn>
                  </a:cxnLst>
                  <a:rect l="0" t="0" r="r" b="b"/>
                  <a:pathLst>
                    <a:path w="81" h="251">
                      <a:moveTo>
                        <a:pt x="44" y="248"/>
                      </a:moveTo>
                      <a:lnTo>
                        <a:pt x="45" y="242"/>
                      </a:lnTo>
                      <a:lnTo>
                        <a:pt x="49" y="232"/>
                      </a:lnTo>
                      <a:lnTo>
                        <a:pt x="55" y="178"/>
                      </a:lnTo>
                      <a:lnTo>
                        <a:pt x="61" y="158"/>
                      </a:lnTo>
                      <a:lnTo>
                        <a:pt x="70" y="140"/>
                      </a:lnTo>
                      <a:lnTo>
                        <a:pt x="67" y="132"/>
                      </a:lnTo>
                      <a:lnTo>
                        <a:pt x="71" y="119"/>
                      </a:lnTo>
                      <a:lnTo>
                        <a:pt x="69" y="115"/>
                      </a:lnTo>
                      <a:lnTo>
                        <a:pt x="65" y="115"/>
                      </a:lnTo>
                      <a:lnTo>
                        <a:pt x="55" y="124"/>
                      </a:lnTo>
                      <a:lnTo>
                        <a:pt x="43" y="125"/>
                      </a:lnTo>
                      <a:lnTo>
                        <a:pt x="43" y="129"/>
                      </a:lnTo>
                      <a:lnTo>
                        <a:pt x="39" y="124"/>
                      </a:lnTo>
                      <a:lnTo>
                        <a:pt x="39" y="118"/>
                      </a:lnTo>
                      <a:lnTo>
                        <a:pt x="43" y="114"/>
                      </a:lnTo>
                      <a:lnTo>
                        <a:pt x="45" y="105"/>
                      </a:lnTo>
                      <a:lnTo>
                        <a:pt x="47" y="102"/>
                      </a:lnTo>
                      <a:lnTo>
                        <a:pt x="50" y="99"/>
                      </a:lnTo>
                      <a:lnTo>
                        <a:pt x="56" y="98"/>
                      </a:lnTo>
                      <a:lnTo>
                        <a:pt x="58" y="97"/>
                      </a:lnTo>
                      <a:lnTo>
                        <a:pt x="58" y="94"/>
                      </a:lnTo>
                      <a:lnTo>
                        <a:pt x="54" y="93"/>
                      </a:lnTo>
                      <a:lnTo>
                        <a:pt x="44" y="94"/>
                      </a:lnTo>
                      <a:lnTo>
                        <a:pt x="45" y="88"/>
                      </a:lnTo>
                      <a:lnTo>
                        <a:pt x="43" y="83"/>
                      </a:lnTo>
                      <a:lnTo>
                        <a:pt x="43" y="68"/>
                      </a:lnTo>
                      <a:lnTo>
                        <a:pt x="49" y="62"/>
                      </a:lnTo>
                      <a:lnTo>
                        <a:pt x="49" y="52"/>
                      </a:lnTo>
                      <a:lnTo>
                        <a:pt x="51" y="50"/>
                      </a:lnTo>
                      <a:lnTo>
                        <a:pt x="55" y="49"/>
                      </a:lnTo>
                      <a:lnTo>
                        <a:pt x="63" y="50"/>
                      </a:lnTo>
                      <a:lnTo>
                        <a:pt x="67" y="49"/>
                      </a:lnTo>
                      <a:lnTo>
                        <a:pt x="69" y="56"/>
                      </a:lnTo>
                      <a:lnTo>
                        <a:pt x="72" y="59"/>
                      </a:lnTo>
                      <a:lnTo>
                        <a:pt x="76" y="59"/>
                      </a:lnTo>
                      <a:lnTo>
                        <a:pt x="76" y="39"/>
                      </a:lnTo>
                      <a:lnTo>
                        <a:pt x="81" y="33"/>
                      </a:lnTo>
                      <a:lnTo>
                        <a:pt x="78" y="27"/>
                      </a:lnTo>
                      <a:lnTo>
                        <a:pt x="80" y="22"/>
                      </a:lnTo>
                      <a:lnTo>
                        <a:pt x="78" y="17"/>
                      </a:lnTo>
                      <a:lnTo>
                        <a:pt x="81" y="13"/>
                      </a:lnTo>
                      <a:lnTo>
                        <a:pt x="81" y="3"/>
                      </a:lnTo>
                      <a:lnTo>
                        <a:pt x="80" y="1"/>
                      </a:ln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5" y="16"/>
                      </a:lnTo>
                      <a:lnTo>
                        <a:pt x="70" y="14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3" y="13"/>
                      </a:lnTo>
                      <a:lnTo>
                        <a:pt x="51" y="14"/>
                      </a:lnTo>
                      <a:lnTo>
                        <a:pt x="49" y="12"/>
                      </a:lnTo>
                      <a:lnTo>
                        <a:pt x="47" y="17"/>
                      </a:lnTo>
                      <a:lnTo>
                        <a:pt x="47" y="27"/>
                      </a:lnTo>
                      <a:lnTo>
                        <a:pt x="39" y="41"/>
                      </a:lnTo>
                      <a:lnTo>
                        <a:pt x="38" y="49"/>
                      </a:lnTo>
                      <a:lnTo>
                        <a:pt x="29" y="80"/>
                      </a:lnTo>
                      <a:lnTo>
                        <a:pt x="22" y="104"/>
                      </a:lnTo>
                      <a:lnTo>
                        <a:pt x="13" y="113"/>
                      </a:lnTo>
                      <a:lnTo>
                        <a:pt x="17" y="118"/>
                      </a:lnTo>
                      <a:lnTo>
                        <a:pt x="6" y="129"/>
                      </a:lnTo>
                      <a:lnTo>
                        <a:pt x="7" y="134"/>
                      </a:lnTo>
                      <a:lnTo>
                        <a:pt x="0" y="137"/>
                      </a:lnTo>
                      <a:lnTo>
                        <a:pt x="1" y="142"/>
                      </a:lnTo>
                      <a:lnTo>
                        <a:pt x="4" y="148"/>
                      </a:lnTo>
                      <a:lnTo>
                        <a:pt x="23" y="206"/>
                      </a:lnTo>
                      <a:lnTo>
                        <a:pt x="39" y="251"/>
                      </a:lnTo>
                      <a:lnTo>
                        <a:pt x="44" y="24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06" name="Freeform 141"/>
              <p:cNvSpPr>
                <a:spLocks noChangeAspect="1"/>
              </p:cNvSpPr>
              <p:nvPr/>
            </p:nvSpPr>
            <p:spPr bwMode="gray">
              <a:xfrm>
                <a:off x="3027" y="2143"/>
                <a:ext cx="19" cy="19"/>
              </a:xfrm>
              <a:custGeom>
                <a:avLst/>
                <a:gdLst/>
                <a:ahLst/>
                <a:cxnLst>
                  <a:cxn ang="0">
                    <a:pos x="96" y="95"/>
                  </a:cxn>
                  <a:cxn ang="0">
                    <a:pos x="94" y="84"/>
                  </a:cxn>
                  <a:cxn ang="0">
                    <a:pos x="90" y="81"/>
                  </a:cxn>
                  <a:cxn ang="0">
                    <a:pos x="86" y="73"/>
                  </a:cxn>
                  <a:cxn ang="0">
                    <a:pos x="81" y="52"/>
                  </a:cxn>
                  <a:cxn ang="0">
                    <a:pos x="73" y="48"/>
                  </a:cxn>
                  <a:cxn ang="0">
                    <a:pos x="62" y="47"/>
                  </a:cxn>
                  <a:cxn ang="0">
                    <a:pos x="64" y="42"/>
                  </a:cxn>
                  <a:cxn ang="0">
                    <a:pos x="67" y="39"/>
                  </a:cxn>
                  <a:cxn ang="0">
                    <a:pos x="73" y="36"/>
                  </a:cxn>
                  <a:cxn ang="0">
                    <a:pos x="85" y="33"/>
                  </a:cxn>
                  <a:cxn ang="0">
                    <a:pos x="92" y="26"/>
                  </a:cxn>
                  <a:cxn ang="0">
                    <a:pos x="92" y="22"/>
                  </a:cxn>
                  <a:cxn ang="0">
                    <a:pos x="90" y="18"/>
                  </a:cxn>
                  <a:cxn ang="0">
                    <a:pos x="79" y="11"/>
                  </a:cxn>
                  <a:cxn ang="0">
                    <a:pos x="78" y="6"/>
                  </a:cxn>
                  <a:cxn ang="0">
                    <a:pos x="79" y="5"/>
                  </a:cxn>
                  <a:cxn ang="0">
                    <a:pos x="67" y="1"/>
                  </a:cxn>
                  <a:cxn ang="0">
                    <a:pos x="53" y="0"/>
                  </a:cxn>
                  <a:cxn ang="0">
                    <a:pos x="38" y="6"/>
                  </a:cxn>
                  <a:cxn ang="0">
                    <a:pos x="26" y="23"/>
                  </a:cxn>
                  <a:cxn ang="0">
                    <a:pos x="16" y="43"/>
                  </a:cxn>
                  <a:cxn ang="0">
                    <a:pos x="0" y="59"/>
                  </a:cxn>
                  <a:cxn ang="0">
                    <a:pos x="4" y="61"/>
                  </a:cxn>
                  <a:cxn ang="0">
                    <a:pos x="26" y="65"/>
                  </a:cxn>
                  <a:cxn ang="0">
                    <a:pos x="46" y="73"/>
                  </a:cxn>
                  <a:cxn ang="0">
                    <a:pos x="53" y="80"/>
                  </a:cxn>
                  <a:cxn ang="0">
                    <a:pos x="63" y="95"/>
                  </a:cxn>
                  <a:cxn ang="0">
                    <a:pos x="96" y="95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lnTo>
                      <a:pt x="94" y="84"/>
                    </a:lnTo>
                    <a:lnTo>
                      <a:pt x="90" y="81"/>
                    </a:lnTo>
                    <a:lnTo>
                      <a:pt x="86" y="73"/>
                    </a:lnTo>
                    <a:lnTo>
                      <a:pt x="81" y="52"/>
                    </a:lnTo>
                    <a:lnTo>
                      <a:pt x="73" y="48"/>
                    </a:lnTo>
                    <a:lnTo>
                      <a:pt x="62" y="47"/>
                    </a:lnTo>
                    <a:lnTo>
                      <a:pt x="64" y="42"/>
                    </a:lnTo>
                    <a:lnTo>
                      <a:pt x="67" y="39"/>
                    </a:lnTo>
                    <a:lnTo>
                      <a:pt x="73" y="36"/>
                    </a:lnTo>
                    <a:lnTo>
                      <a:pt x="85" y="33"/>
                    </a:lnTo>
                    <a:lnTo>
                      <a:pt x="92" y="26"/>
                    </a:lnTo>
                    <a:lnTo>
                      <a:pt x="92" y="22"/>
                    </a:lnTo>
                    <a:lnTo>
                      <a:pt x="90" y="18"/>
                    </a:lnTo>
                    <a:lnTo>
                      <a:pt x="79" y="11"/>
                    </a:lnTo>
                    <a:lnTo>
                      <a:pt x="78" y="6"/>
                    </a:lnTo>
                    <a:lnTo>
                      <a:pt x="79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6" y="23"/>
                    </a:lnTo>
                    <a:lnTo>
                      <a:pt x="16" y="43"/>
                    </a:lnTo>
                    <a:lnTo>
                      <a:pt x="0" y="59"/>
                    </a:lnTo>
                    <a:lnTo>
                      <a:pt x="4" y="61"/>
                    </a:lnTo>
                    <a:lnTo>
                      <a:pt x="26" y="65"/>
                    </a:lnTo>
                    <a:lnTo>
                      <a:pt x="46" y="73"/>
                    </a:lnTo>
                    <a:lnTo>
                      <a:pt x="53" y="80"/>
                    </a:lnTo>
                    <a:lnTo>
                      <a:pt x="63" y="95"/>
                    </a:lnTo>
                    <a:lnTo>
                      <a:pt x="96" y="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07" name="Group 142"/>
              <p:cNvGrpSpPr>
                <a:grpSpLocks noChangeAspect="1"/>
              </p:cNvGrpSpPr>
              <p:nvPr/>
            </p:nvGrpSpPr>
            <p:grpSpPr bwMode="gray">
              <a:xfrm>
                <a:off x="2896" y="2116"/>
                <a:ext cx="231" cy="189"/>
                <a:chOff x="2896" y="2116"/>
                <a:chExt cx="231" cy="189"/>
              </a:xfrm>
              <a:grpFill/>
            </p:grpSpPr>
            <p:sp>
              <p:nvSpPr>
                <p:cNvPr id="328" name="Freeform 143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144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308" name="Group 145"/>
              <p:cNvGrpSpPr>
                <a:grpSpLocks noChangeAspect="1"/>
              </p:cNvGrpSpPr>
              <p:nvPr/>
            </p:nvGrpSpPr>
            <p:grpSpPr bwMode="gray">
              <a:xfrm>
                <a:off x="2984" y="2276"/>
                <a:ext cx="114" cy="72"/>
                <a:chOff x="2984" y="2276"/>
                <a:chExt cx="114" cy="72"/>
              </a:xfrm>
              <a:grpFill/>
            </p:grpSpPr>
            <p:sp>
              <p:nvSpPr>
                <p:cNvPr id="326" name="Freeform 146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147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09" name="Freeform 148"/>
              <p:cNvSpPr>
                <a:spLocks noChangeAspect="1"/>
              </p:cNvSpPr>
              <p:nvPr/>
            </p:nvSpPr>
            <p:spPr bwMode="gray">
              <a:xfrm>
                <a:off x="3104" y="2214"/>
                <a:ext cx="3" cy="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7" y="9"/>
                  </a:cxn>
                  <a:cxn ang="0">
                    <a:pos x="10" y="6"/>
                  </a:cxn>
                  <a:cxn ang="0">
                    <a:pos x="12" y="9"/>
                  </a:cxn>
                  <a:cxn ang="0">
                    <a:pos x="16" y="5"/>
                  </a:cxn>
                  <a:cxn ang="0">
                    <a:pos x="14" y="4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8"/>
                  </a:cxn>
                </a:cxnLst>
                <a:rect l="0" t="0" r="r" b="b"/>
                <a:pathLst>
                  <a:path w="16" h="9">
                    <a:moveTo>
                      <a:pt x="0" y="8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0" name="Group 149"/>
              <p:cNvGrpSpPr>
                <a:grpSpLocks noChangeAspect="1"/>
              </p:cNvGrpSpPr>
              <p:nvPr/>
            </p:nvGrpSpPr>
            <p:grpSpPr bwMode="gray">
              <a:xfrm>
                <a:off x="3086" y="2189"/>
                <a:ext cx="85" cy="114"/>
                <a:chOff x="3086" y="2189"/>
                <a:chExt cx="85" cy="114"/>
              </a:xfrm>
              <a:grpFill/>
            </p:grpSpPr>
            <p:sp>
              <p:nvSpPr>
                <p:cNvPr id="324" name="Freeform 150"/>
                <p:cNvSpPr>
                  <a:spLocks noChangeAspect="1"/>
                </p:cNvSpPr>
                <p:nvPr/>
              </p:nvSpPr>
              <p:spPr bwMode="gray">
                <a:xfrm>
                  <a:off x="3130" y="2189"/>
                  <a:ext cx="4" cy="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" y="19"/>
                    </a:cxn>
                    <a:cxn ang="0">
                      <a:pos x="3" y="25"/>
                    </a:cxn>
                    <a:cxn ang="0">
                      <a:pos x="2" y="27"/>
                    </a:cxn>
                    <a:cxn ang="0">
                      <a:pos x="3" y="31"/>
                    </a:cxn>
                    <a:cxn ang="0">
                      <a:pos x="1" y="36"/>
                    </a:cxn>
                    <a:cxn ang="0">
                      <a:pos x="3" y="37"/>
                    </a:cxn>
                    <a:cxn ang="0">
                      <a:pos x="11" y="40"/>
                    </a:cxn>
                    <a:cxn ang="0">
                      <a:pos x="12" y="36"/>
                    </a:cxn>
                    <a:cxn ang="0">
                      <a:pos x="17" y="27"/>
                    </a:cxn>
                    <a:cxn ang="0">
                      <a:pos x="17" y="18"/>
                    </a:cxn>
                    <a:cxn ang="0">
                      <a:pos x="15" y="15"/>
                    </a:cxn>
                    <a:cxn ang="0">
                      <a:pos x="15" y="11"/>
                    </a:cxn>
                    <a:cxn ang="0">
                      <a:pos x="18" y="9"/>
                    </a:cxn>
                    <a:cxn ang="0">
                      <a:pos x="19" y="4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9" h="40">
                      <a:moveTo>
                        <a:pt x="0" y="15"/>
                      </a:move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1" y="36"/>
                      </a:lnTo>
                      <a:lnTo>
                        <a:pt x="3" y="37"/>
                      </a:lnTo>
                      <a:lnTo>
                        <a:pt x="11" y="40"/>
                      </a:lnTo>
                      <a:lnTo>
                        <a:pt x="12" y="36"/>
                      </a:lnTo>
                      <a:lnTo>
                        <a:pt x="17" y="27"/>
                      </a:lnTo>
                      <a:lnTo>
                        <a:pt x="17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8" y="9"/>
                      </a:lnTo>
                      <a:lnTo>
                        <a:pt x="19" y="4"/>
                      </a:lnTo>
                      <a:lnTo>
                        <a:pt x="15" y="0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151"/>
                <p:cNvSpPr>
                  <a:spLocks noChangeAspect="1"/>
                </p:cNvSpPr>
                <p:nvPr/>
              </p:nvSpPr>
              <p:spPr bwMode="gray">
                <a:xfrm>
                  <a:off x="3086" y="2207"/>
                  <a:ext cx="85" cy="96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87" y="59"/>
                    </a:cxn>
                    <a:cxn ang="0">
                      <a:pos x="203" y="170"/>
                    </a:cxn>
                    <a:cxn ang="0">
                      <a:pos x="0" y="345"/>
                    </a:cxn>
                    <a:cxn ang="0">
                      <a:pos x="83" y="474"/>
                    </a:cxn>
                    <a:cxn ang="0">
                      <a:pos x="107" y="466"/>
                    </a:cxn>
                    <a:cxn ang="0">
                      <a:pos x="137" y="459"/>
                    </a:cxn>
                    <a:cxn ang="0">
                      <a:pos x="154" y="464"/>
                    </a:cxn>
                    <a:cxn ang="0">
                      <a:pos x="165" y="460"/>
                    </a:cxn>
                    <a:cxn ang="0">
                      <a:pos x="179" y="447"/>
                    </a:cxn>
                    <a:cxn ang="0">
                      <a:pos x="180" y="436"/>
                    </a:cxn>
                    <a:cxn ang="0">
                      <a:pos x="186" y="425"/>
                    </a:cxn>
                    <a:cxn ang="0">
                      <a:pos x="224" y="407"/>
                    </a:cxn>
                    <a:cxn ang="0">
                      <a:pos x="241" y="404"/>
                    </a:cxn>
                    <a:cxn ang="0">
                      <a:pos x="253" y="382"/>
                    </a:cxn>
                    <a:cxn ang="0">
                      <a:pos x="262" y="361"/>
                    </a:cxn>
                    <a:cxn ang="0">
                      <a:pos x="278" y="352"/>
                    </a:cxn>
                    <a:cxn ang="0">
                      <a:pos x="289" y="348"/>
                    </a:cxn>
                    <a:cxn ang="0">
                      <a:pos x="309" y="346"/>
                    </a:cxn>
                    <a:cxn ang="0">
                      <a:pos x="319" y="337"/>
                    </a:cxn>
                    <a:cxn ang="0">
                      <a:pos x="314" y="325"/>
                    </a:cxn>
                    <a:cxn ang="0">
                      <a:pos x="312" y="303"/>
                    </a:cxn>
                    <a:cxn ang="0">
                      <a:pos x="314" y="285"/>
                    </a:cxn>
                    <a:cxn ang="0">
                      <a:pos x="335" y="256"/>
                    </a:cxn>
                    <a:cxn ang="0">
                      <a:pos x="342" y="255"/>
                    </a:cxn>
                    <a:cxn ang="0">
                      <a:pos x="347" y="262"/>
                    </a:cxn>
                    <a:cxn ang="0">
                      <a:pos x="355" y="261"/>
                    </a:cxn>
                    <a:cxn ang="0">
                      <a:pos x="369" y="239"/>
                    </a:cxn>
                    <a:cxn ang="0">
                      <a:pos x="382" y="216"/>
                    </a:cxn>
                    <a:cxn ang="0">
                      <a:pos x="416" y="178"/>
                    </a:cxn>
                    <a:cxn ang="0">
                      <a:pos x="422" y="161"/>
                    </a:cxn>
                    <a:cxn ang="0">
                      <a:pos x="427" y="143"/>
                    </a:cxn>
                    <a:cxn ang="0">
                      <a:pos x="419" y="137"/>
                    </a:cxn>
                    <a:cxn ang="0">
                      <a:pos x="406" y="131"/>
                    </a:cxn>
                    <a:cxn ang="0">
                      <a:pos x="391" y="111"/>
                    </a:cxn>
                    <a:cxn ang="0">
                      <a:pos x="382" y="103"/>
                    </a:cxn>
                    <a:cxn ang="0">
                      <a:pos x="375" y="92"/>
                    </a:cxn>
                    <a:cxn ang="0">
                      <a:pos x="366" y="79"/>
                    </a:cxn>
                    <a:cxn ang="0">
                      <a:pos x="347" y="73"/>
                    </a:cxn>
                    <a:cxn ang="0">
                      <a:pos x="315" y="63"/>
                    </a:cxn>
                    <a:cxn ang="0">
                      <a:pos x="285" y="51"/>
                    </a:cxn>
                    <a:cxn ang="0">
                      <a:pos x="266" y="40"/>
                    </a:cxn>
                    <a:cxn ang="0">
                      <a:pos x="252" y="23"/>
                    </a:cxn>
                    <a:cxn ang="0">
                      <a:pos x="241" y="12"/>
                    </a:cxn>
                  </a:cxnLst>
                  <a:rect l="0" t="0" r="r" b="b"/>
                  <a:pathLst>
                    <a:path w="427" h="482">
                      <a:moveTo>
                        <a:pt x="236" y="0"/>
                      </a:moveTo>
                      <a:lnTo>
                        <a:pt x="203" y="0"/>
                      </a:lnTo>
                      <a:lnTo>
                        <a:pt x="220" y="46"/>
                      </a:lnTo>
                      <a:lnTo>
                        <a:pt x="187" y="59"/>
                      </a:lnTo>
                      <a:lnTo>
                        <a:pt x="176" y="130"/>
                      </a:lnTo>
                      <a:lnTo>
                        <a:pt x="203" y="170"/>
                      </a:lnTo>
                      <a:lnTo>
                        <a:pt x="165" y="287"/>
                      </a:lnTo>
                      <a:lnTo>
                        <a:pt x="0" y="345"/>
                      </a:lnTo>
                      <a:lnTo>
                        <a:pt x="57" y="482"/>
                      </a:lnTo>
                      <a:lnTo>
                        <a:pt x="83" y="474"/>
                      </a:lnTo>
                      <a:lnTo>
                        <a:pt x="94" y="473"/>
                      </a:lnTo>
                      <a:lnTo>
                        <a:pt x="107" y="466"/>
                      </a:lnTo>
                      <a:lnTo>
                        <a:pt x="117" y="460"/>
                      </a:lnTo>
                      <a:lnTo>
                        <a:pt x="137" y="459"/>
                      </a:lnTo>
                      <a:lnTo>
                        <a:pt x="150" y="461"/>
                      </a:lnTo>
                      <a:lnTo>
                        <a:pt x="154" y="464"/>
                      </a:lnTo>
                      <a:lnTo>
                        <a:pt x="161" y="464"/>
                      </a:lnTo>
                      <a:lnTo>
                        <a:pt x="165" y="460"/>
                      </a:lnTo>
                      <a:lnTo>
                        <a:pt x="172" y="455"/>
                      </a:lnTo>
                      <a:lnTo>
                        <a:pt x="179" y="447"/>
                      </a:lnTo>
                      <a:lnTo>
                        <a:pt x="180" y="443"/>
                      </a:lnTo>
                      <a:lnTo>
                        <a:pt x="180" y="436"/>
                      </a:lnTo>
                      <a:lnTo>
                        <a:pt x="180" y="430"/>
                      </a:lnTo>
                      <a:lnTo>
                        <a:pt x="186" y="425"/>
                      </a:lnTo>
                      <a:lnTo>
                        <a:pt x="194" y="414"/>
                      </a:lnTo>
                      <a:lnTo>
                        <a:pt x="224" y="407"/>
                      </a:lnTo>
                      <a:lnTo>
                        <a:pt x="234" y="407"/>
                      </a:lnTo>
                      <a:lnTo>
                        <a:pt x="241" y="404"/>
                      </a:lnTo>
                      <a:lnTo>
                        <a:pt x="250" y="394"/>
                      </a:lnTo>
                      <a:lnTo>
                        <a:pt x="253" y="382"/>
                      </a:lnTo>
                      <a:lnTo>
                        <a:pt x="256" y="371"/>
                      </a:lnTo>
                      <a:lnTo>
                        <a:pt x="262" y="361"/>
                      </a:lnTo>
                      <a:lnTo>
                        <a:pt x="269" y="355"/>
                      </a:lnTo>
                      <a:lnTo>
                        <a:pt x="278" y="352"/>
                      </a:lnTo>
                      <a:lnTo>
                        <a:pt x="282" y="347"/>
                      </a:lnTo>
                      <a:lnTo>
                        <a:pt x="289" y="348"/>
                      </a:lnTo>
                      <a:lnTo>
                        <a:pt x="301" y="346"/>
                      </a:lnTo>
                      <a:lnTo>
                        <a:pt x="309" y="346"/>
                      </a:lnTo>
                      <a:lnTo>
                        <a:pt x="316" y="342"/>
                      </a:lnTo>
                      <a:lnTo>
                        <a:pt x="319" y="337"/>
                      </a:lnTo>
                      <a:lnTo>
                        <a:pt x="316" y="328"/>
                      </a:lnTo>
                      <a:lnTo>
                        <a:pt x="314" y="325"/>
                      </a:lnTo>
                      <a:lnTo>
                        <a:pt x="312" y="312"/>
                      </a:lnTo>
                      <a:lnTo>
                        <a:pt x="312" y="303"/>
                      </a:lnTo>
                      <a:lnTo>
                        <a:pt x="315" y="293"/>
                      </a:lnTo>
                      <a:lnTo>
                        <a:pt x="314" y="285"/>
                      </a:lnTo>
                      <a:lnTo>
                        <a:pt x="327" y="265"/>
                      </a:lnTo>
                      <a:lnTo>
                        <a:pt x="335" y="256"/>
                      </a:lnTo>
                      <a:lnTo>
                        <a:pt x="339" y="253"/>
                      </a:lnTo>
                      <a:lnTo>
                        <a:pt x="342" y="255"/>
                      </a:lnTo>
                      <a:lnTo>
                        <a:pt x="344" y="260"/>
                      </a:lnTo>
                      <a:lnTo>
                        <a:pt x="347" y="262"/>
                      </a:lnTo>
                      <a:lnTo>
                        <a:pt x="353" y="264"/>
                      </a:lnTo>
                      <a:lnTo>
                        <a:pt x="355" y="261"/>
                      </a:lnTo>
                      <a:lnTo>
                        <a:pt x="365" y="244"/>
                      </a:lnTo>
                      <a:lnTo>
                        <a:pt x="369" y="239"/>
                      </a:lnTo>
                      <a:lnTo>
                        <a:pt x="376" y="224"/>
                      </a:lnTo>
                      <a:lnTo>
                        <a:pt x="382" y="216"/>
                      </a:lnTo>
                      <a:lnTo>
                        <a:pt x="396" y="206"/>
                      </a:lnTo>
                      <a:lnTo>
                        <a:pt x="416" y="178"/>
                      </a:lnTo>
                      <a:lnTo>
                        <a:pt x="421" y="167"/>
                      </a:lnTo>
                      <a:lnTo>
                        <a:pt x="422" y="161"/>
                      </a:lnTo>
                      <a:lnTo>
                        <a:pt x="427" y="147"/>
                      </a:lnTo>
                      <a:lnTo>
                        <a:pt x="427" y="143"/>
                      </a:lnTo>
                      <a:lnTo>
                        <a:pt x="423" y="140"/>
                      </a:lnTo>
                      <a:lnTo>
                        <a:pt x="419" y="137"/>
                      </a:lnTo>
                      <a:lnTo>
                        <a:pt x="418" y="134"/>
                      </a:lnTo>
                      <a:lnTo>
                        <a:pt x="406" y="131"/>
                      </a:lnTo>
                      <a:lnTo>
                        <a:pt x="396" y="124"/>
                      </a:lnTo>
                      <a:lnTo>
                        <a:pt x="391" y="111"/>
                      </a:lnTo>
                      <a:lnTo>
                        <a:pt x="386" y="108"/>
                      </a:lnTo>
                      <a:lnTo>
                        <a:pt x="382" y="103"/>
                      </a:lnTo>
                      <a:lnTo>
                        <a:pt x="381" y="98"/>
                      </a:lnTo>
                      <a:lnTo>
                        <a:pt x="375" y="92"/>
                      </a:lnTo>
                      <a:lnTo>
                        <a:pt x="373" y="88"/>
                      </a:lnTo>
                      <a:lnTo>
                        <a:pt x="366" y="79"/>
                      </a:lnTo>
                      <a:lnTo>
                        <a:pt x="354" y="73"/>
                      </a:lnTo>
                      <a:lnTo>
                        <a:pt x="347" y="73"/>
                      </a:lnTo>
                      <a:lnTo>
                        <a:pt x="332" y="66"/>
                      </a:lnTo>
                      <a:lnTo>
                        <a:pt x="315" y="63"/>
                      </a:lnTo>
                      <a:lnTo>
                        <a:pt x="309" y="61"/>
                      </a:lnTo>
                      <a:lnTo>
                        <a:pt x="285" y="51"/>
                      </a:lnTo>
                      <a:lnTo>
                        <a:pt x="274" y="43"/>
                      </a:lnTo>
                      <a:lnTo>
                        <a:pt x="266" y="40"/>
                      </a:lnTo>
                      <a:lnTo>
                        <a:pt x="260" y="30"/>
                      </a:lnTo>
                      <a:lnTo>
                        <a:pt x="252" y="23"/>
                      </a:lnTo>
                      <a:lnTo>
                        <a:pt x="250" y="19"/>
                      </a:lnTo>
                      <a:lnTo>
                        <a:pt x="241" y="12"/>
                      </a:lnTo>
                      <a:lnTo>
                        <a:pt x="236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1" name="Freeform 152"/>
              <p:cNvSpPr>
                <a:spLocks noChangeAspect="1"/>
              </p:cNvSpPr>
              <p:nvPr/>
            </p:nvSpPr>
            <p:spPr bwMode="gray">
              <a:xfrm>
                <a:off x="3069" y="2190"/>
                <a:ext cx="1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3" y="19"/>
                  </a:cxn>
                  <a:cxn ang="0">
                    <a:pos x="8" y="17"/>
                  </a:cxn>
                  <a:cxn ang="0">
                    <a:pos x="8" y="3"/>
                  </a:cxn>
                </a:cxnLst>
                <a:rect l="0" t="0" r="r" b="b"/>
                <a:pathLst>
                  <a:path w="8" h="19">
                    <a:moveTo>
                      <a:pt x="8" y="3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9"/>
                    </a:lnTo>
                    <a:lnTo>
                      <a:pt x="8" y="17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2" name="Group 153"/>
              <p:cNvGrpSpPr>
                <a:grpSpLocks noChangeAspect="1"/>
              </p:cNvGrpSpPr>
              <p:nvPr/>
            </p:nvGrpSpPr>
            <p:grpSpPr bwMode="gray">
              <a:xfrm>
                <a:off x="3000" y="2012"/>
                <a:ext cx="210" cy="192"/>
                <a:chOff x="3000" y="2012"/>
                <a:chExt cx="210" cy="192"/>
              </a:xfrm>
              <a:grpFill/>
            </p:grpSpPr>
            <p:sp>
              <p:nvSpPr>
                <p:cNvPr id="322" name="Freeform 154"/>
                <p:cNvSpPr>
                  <a:spLocks noChangeAspect="1"/>
                </p:cNvSpPr>
                <p:nvPr/>
              </p:nvSpPr>
              <p:spPr bwMode="gray">
                <a:xfrm>
                  <a:off x="3122" y="2182"/>
                  <a:ext cx="10" cy="5"/>
                </a:xfrm>
                <a:custGeom>
                  <a:avLst/>
                  <a:gdLst/>
                  <a:ahLst/>
                  <a:cxnLst>
                    <a:cxn ang="0">
                      <a:pos x="50" y="2"/>
                    </a:cxn>
                    <a:cxn ang="0">
                      <a:pos x="45" y="0"/>
                    </a:cxn>
                    <a:cxn ang="0">
                      <a:pos x="27" y="2"/>
                    </a:cxn>
                    <a:cxn ang="0">
                      <a:pos x="23" y="10"/>
                    </a:cxn>
                    <a:cxn ang="0">
                      <a:pos x="12" y="18"/>
                    </a:cxn>
                    <a:cxn ang="0">
                      <a:pos x="0" y="22"/>
                    </a:cxn>
                    <a:cxn ang="0">
                      <a:pos x="1" y="26"/>
                    </a:cxn>
                    <a:cxn ang="0">
                      <a:pos x="27" y="19"/>
                    </a:cxn>
                    <a:cxn ang="0">
                      <a:pos x="50" y="2"/>
                    </a:cxn>
                  </a:cxnLst>
                  <a:rect l="0" t="0" r="r" b="b"/>
                  <a:pathLst>
                    <a:path w="50" h="26">
                      <a:moveTo>
                        <a:pt x="50" y="2"/>
                      </a:moveTo>
                      <a:lnTo>
                        <a:pt x="45" y="0"/>
                      </a:lnTo>
                      <a:lnTo>
                        <a:pt x="27" y="2"/>
                      </a:lnTo>
                      <a:lnTo>
                        <a:pt x="23" y="10"/>
                      </a:lnTo>
                      <a:lnTo>
                        <a:pt x="12" y="18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7" y="19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155"/>
                <p:cNvSpPr>
                  <a:spLocks noChangeAspect="1"/>
                </p:cNvSpPr>
                <p:nvPr/>
              </p:nvSpPr>
              <p:spPr bwMode="gray">
                <a:xfrm>
                  <a:off x="3000" y="2012"/>
                  <a:ext cx="210" cy="192"/>
                </a:xfrm>
                <a:custGeom>
                  <a:avLst/>
                  <a:gdLst/>
                  <a:ahLst/>
                  <a:cxnLst>
                    <a:cxn ang="0">
                      <a:pos x="920" y="957"/>
                    </a:cxn>
                    <a:cxn ang="0">
                      <a:pos x="836" y="944"/>
                    </a:cxn>
                    <a:cxn ang="0">
                      <a:pos x="792" y="933"/>
                    </a:cxn>
                    <a:cxn ang="0">
                      <a:pos x="717" y="912"/>
                    </a:cxn>
                    <a:cxn ang="0">
                      <a:pos x="673" y="839"/>
                    </a:cxn>
                    <a:cxn ang="0">
                      <a:pos x="610" y="865"/>
                    </a:cxn>
                    <a:cxn ang="0">
                      <a:pos x="551" y="868"/>
                    </a:cxn>
                    <a:cxn ang="0">
                      <a:pos x="511" y="859"/>
                    </a:cxn>
                    <a:cxn ang="0">
                      <a:pos x="462" y="822"/>
                    </a:cxn>
                    <a:cxn ang="0">
                      <a:pos x="400" y="794"/>
                    </a:cxn>
                    <a:cxn ang="0">
                      <a:pos x="351" y="713"/>
                    </a:cxn>
                    <a:cxn ang="0">
                      <a:pos x="323" y="661"/>
                    </a:cxn>
                    <a:cxn ang="0">
                      <a:pos x="292" y="661"/>
                    </a:cxn>
                    <a:cxn ang="0">
                      <a:pos x="270" y="632"/>
                    </a:cxn>
                    <a:cxn ang="0">
                      <a:pos x="252" y="640"/>
                    </a:cxn>
                    <a:cxn ang="0">
                      <a:pos x="237" y="653"/>
                    </a:cxn>
                    <a:cxn ang="0">
                      <a:pos x="188" y="595"/>
                    </a:cxn>
                    <a:cxn ang="0">
                      <a:pos x="172" y="506"/>
                    </a:cxn>
                    <a:cxn ang="0">
                      <a:pos x="111" y="466"/>
                    </a:cxn>
                    <a:cxn ang="0">
                      <a:pos x="82" y="422"/>
                    </a:cxn>
                    <a:cxn ang="0">
                      <a:pos x="72" y="393"/>
                    </a:cxn>
                    <a:cxn ang="0">
                      <a:pos x="100" y="328"/>
                    </a:cxn>
                    <a:cxn ang="0">
                      <a:pos x="102" y="278"/>
                    </a:cxn>
                    <a:cxn ang="0">
                      <a:pos x="40" y="213"/>
                    </a:cxn>
                    <a:cxn ang="0">
                      <a:pos x="12" y="118"/>
                    </a:cxn>
                    <a:cxn ang="0">
                      <a:pos x="0" y="34"/>
                    </a:cxn>
                    <a:cxn ang="0">
                      <a:pos x="38" y="16"/>
                    </a:cxn>
                    <a:cxn ang="0">
                      <a:pos x="121" y="68"/>
                    </a:cxn>
                    <a:cxn ang="0">
                      <a:pos x="166" y="27"/>
                    </a:cxn>
                    <a:cxn ang="0">
                      <a:pos x="227" y="57"/>
                    </a:cxn>
                    <a:cxn ang="0">
                      <a:pos x="232" y="85"/>
                    </a:cxn>
                    <a:cxn ang="0">
                      <a:pos x="260" y="123"/>
                    </a:cxn>
                    <a:cxn ang="0">
                      <a:pos x="303" y="171"/>
                    </a:cxn>
                    <a:cxn ang="0">
                      <a:pos x="357" y="203"/>
                    </a:cxn>
                    <a:cxn ang="0">
                      <a:pos x="497" y="207"/>
                    </a:cxn>
                    <a:cxn ang="0">
                      <a:pos x="543" y="207"/>
                    </a:cxn>
                    <a:cxn ang="0">
                      <a:pos x="600" y="135"/>
                    </a:cxn>
                    <a:cxn ang="0">
                      <a:pos x="664" y="121"/>
                    </a:cxn>
                    <a:cxn ang="0">
                      <a:pos x="722" y="119"/>
                    </a:cxn>
                    <a:cxn ang="0">
                      <a:pos x="804" y="150"/>
                    </a:cxn>
                    <a:cxn ang="0">
                      <a:pos x="851" y="187"/>
                    </a:cxn>
                    <a:cxn ang="0">
                      <a:pos x="936" y="230"/>
                    </a:cxn>
                    <a:cxn ang="0">
                      <a:pos x="935" y="321"/>
                    </a:cxn>
                    <a:cxn ang="0">
                      <a:pos x="895" y="398"/>
                    </a:cxn>
                    <a:cxn ang="0">
                      <a:pos x="899" y="470"/>
                    </a:cxn>
                    <a:cxn ang="0">
                      <a:pos x="909" y="546"/>
                    </a:cxn>
                    <a:cxn ang="0">
                      <a:pos x="960" y="586"/>
                    </a:cxn>
                    <a:cxn ang="0">
                      <a:pos x="915" y="676"/>
                    </a:cxn>
                    <a:cxn ang="0">
                      <a:pos x="986" y="759"/>
                    </a:cxn>
                    <a:cxn ang="0">
                      <a:pos x="1023" y="829"/>
                    </a:cxn>
                    <a:cxn ang="0">
                      <a:pos x="1033" y="866"/>
                    </a:cxn>
                    <a:cxn ang="0">
                      <a:pos x="970" y="902"/>
                    </a:cxn>
                  </a:cxnLst>
                  <a:rect l="0" t="0" r="r" b="b"/>
                  <a:pathLst>
                    <a:path w="1049" h="961">
                      <a:moveTo>
                        <a:pt x="957" y="958"/>
                      </a:moveTo>
                      <a:lnTo>
                        <a:pt x="954" y="957"/>
                      </a:lnTo>
                      <a:lnTo>
                        <a:pt x="947" y="961"/>
                      </a:lnTo>
                      <a:lnTo>
                        <a:pt x="932" y="960"/>
                      </a:lnTo>
                      <a:lnTo>
                        <a:pt x="920" y="957"/>
                      </a:lnTo>
                      <a:lnTo>
                        <a:pt x="903" y="951"/>
                      </a:lnTo>
                      <a:lnTo>
                        <a:pt x="895" y="944"/>
                      </a:lnTo>
                      <a:lnTo>
                        <a:pt x="889" y="949"/>
                      </a:lnTo>
                      <a:lnTo>
                        <a:pt x="855" y="947"/>
                      </a:lnTo>
                      <a:lnTo>
                        <a:pt x="836" y="944"/>
                      </a:lnTo>
                      <a:lnTo>
                        <a:pt x="825" y="939"/>
                      </a:lnTo>
                      <a:lnTo>
                        <a:pt x="820" y="941"/>
                      </a:lnTo>
                      <a:lnTo>
                        <a:pt x="818" y="945"/>
                      </a:lnTo>
                      <a:lnTo>
                        <a:pt x="806" y="938"/>
                      </a:lnTo>
                      <a:lnTo>
                        <a:pt x="792" y="933"/>
                      </a:lnTo>
                      <a:lnTo>
                        <a:pt x="775" y="933"/>
                      </a:lnTo>
                      <a:lnTo>
                        <a:pt x="755" y="930"/>
                      </a:lnTo>
                      <a:lnTo>
                        <a:pt x="744" y="926"/>
                      </a:lnTo>
                      <a:lnTo>
                        <a:pt x="726" y="925"/>
                      </a:lnTo>
                      <a:lnTo>
                        <a:pt x="717" y="912"/>
                      </a:lnTo>
                      <a:lnTo>
                        <a:pt x="710" y="893"/>
                      </a:lnTo>
                      <a:lnTo>
                        <a:pt x="705" y="869"/>
                      </a:lnTo>
                      <a:lnTo>
                        <a:pt x="697" y="852"/>
                      </a:lnTo>
                      <a:lnTo>
                        <a:pt x="683" y="843"/>
                      </a:lnTo>
                      <a:lnTo>
                        <a:pt x="673" y="839"/>
                      </a:lnTo>
                      <a:lnTo>
                        <a:pt x="665" y="838"/>
                      </a:lnTo>
                      <a:lnTo>
                        <a:pt x="645" y="847"/>
                      </a:lnTo>
                      <a:lnTo>
                        <a:pt x="625" y="853"/>
                      </a:lnTo>
                      <a:lnTo>
                        <a:pt x="619" y="860"/>
                      </a:lnTo>
                      <a:lnTo>
                        <a:pt x="610" y="865"/>
                      </a:lnTo>
                      <a:lnTo>
                        <a:pt x="600" y="865"/>
                      </a:lnTo>
                      <a:lnTo>
                        <a:pt x="584" y="875"/>
                      </a:lnTo>
                      <a:lnTo>
                        <a:pt x="573" y="877"/>
                      </a:lnTo>
                      <a:lnTo>
                        <a:pt x="559" y="874"/>
                      </a:lnTo>
                      <a:lnTo>
                        <a:pt x="551" y="868"/>
                      </a:lnTo>
                      <a:lnTo>
                        <a:pt x="537" y="865"/>
                      </a:lnTo>
                      <a:lnTo>
                        <a:pt x="523" y="868"/>
                      </a:lnTo>
                      <a:lnTo>
                        <a:pt x="516" y="868"/>
                      </a:lnTo>
                      <a:lnTo>
                        <a:pt x="507" y="856"/>
                      </a:lnTo>
                      <a:lnTo>
                        <a:pt x="511" y="859"/>
                      </a:lnTo>
                      <a:lnTo>
                        <a:pt x="509" y="854"/>
                      </a:lnTo>
                      <a:lnTo>
                        <a:pt x="502" y="849"/>
                      </a:lnTo>
                      <a:lnTo>
                        <a:pt x="470" y="838"/>
                      </a:lnTo>
                      <a:lnTo>
                        <a:pt x="462" y="826"/>
                      </a:lnTo>
                      <a:lnTo>
                        <a:pt x="462" y="822"/>
                      </a:lnTo>
                      <a:lnTo>
                        <a:pt x="453" y="812"/>
                      </a:lnTo>
                      <a:lnTo>
                        <a:pt x="438" y="805"/>
                      </a:lnTo>
                      <a:lnTo>
                        <a:pt x="425" y="800"/>
                      </a:lnTo>
                      <a:lnTo>
                        <a:pt x="409" y="799"/>
                      </a:lnTo>
                      <a:lnTo>
                        <a:pt x="400" y="794"/>
                      </a:lnTo>
                      <a:lnTo>
                        <a:pt x="392" y="785"/>
                      </a:lnTo>
                      <a:lnTo>
                        <a:pt x="384" y="762"/>
                      </a:lnTo>
                      <a:lnTo>
                        <a:pt x="374" y="745"/>
                      </a:lnTo>
                      <a:lnTo>
                        <a:pt x="371" y="730"/>
                      </a:lnTo>
                      <a:lnTo>
                        <a:pt x="351" y="713"/>
                      </a:lnTo>
                      <a:lnTo>
                        <a:pt x="347" y="699"/>
                      </a:lnTo>
                      <a:lnTo>
                        <a:pt x="342" y="689"/>
                      </a:lnTo>
                      <a:lnTo>
                        <a:pt x="334" y="685"/>
                      </a:lnTo>
                      <a:lnTo>
                        <a:pt x="324" y="669"/>
                      </a:lnTo>
                      <a:lnTo>
                        <a:pt x="323" y="661"/>
                      </a:lnTo>
                      <a:lnTo>
                        <a:pt x="319" y="655"/>
                      </a:lnTo>
                      <a:lnTo>
                        <a:pt x="313" y="651"/>
                      </a:lnTo>
                      <a:lnTo>
                        <a:pt x="301" y="656"/>
                      </a:lnTo>
                      <a:lnTo>
                        <a:pt x="293" y="664"/>
                      </a:lnTo>
                      <a:lnTo>
                        <a:pt x="292" y="661"/>
                      </a:lnTo>
                      <a:lnTo>
                        <a:pt x="286" y="659"/>
                      </a:lnTo>
                      <a:lnTo>
                        <a:pt x="283" y="654"/>
                      </a:lnTo>
                      <a:lnTo>
                        <a:pt x="276" y="649"/>
                      </a:lnTo>
                      <a:lnTo>
                        <a:pt x="271" y="642"/>
                      </a:lnTo>
                      <a:lnTo>
                        <a:pt x="270" y="632"/>
                      </a:lnTo>
                      <a:lnTo>
                        <a:pt x="265" y="627"/>
                      </a:lnTo>
                      <a:lnTo>
                        <a:pt x="256" y="624"/>
                      </a:lnTo>
                      <a:lnTo>
                        <a:pt x="252" y="628"/>
                      </a:lnTo>
                      <a:lnTo>
                        <a:pt x="254" y="634"/>
                      </a:lnTo>
                      <a:lnTo>
                        <a:pt x="252" y="640"/>
                      </a:lnTo>
                      <a:lnTo>
                        <a:pt x="253" y="646"/>
                      </a:lnTo>
                      <a:lnTo>
                        <a:pt x="244" y="646"/>
                      </a:lnTo>
                      <a:lnTo>
                        <a:pt x="243" y="656"/>
                      </a:lnTo>
                      <a:lnTo>
                        <a:pt x="240" y="655"/>
                      </a:lnTo>
                      <a:lnTo>
                        <a:pt x="237" y="653"/>
                      </a:lnTo>
                      <a:lnTo>
                        <a:pt x="217" y="638"/>
                      </a:lnTo>
                      <a:lnTo>
                        <a:pt x="210" y="630"/>
                      </a:lnTo>
                      <a:lnTo>
                        <a:pt x="205" y="622"/>
                      </a:lnTo>
                      <a:lnTo>
                        <a:pt x="201" y="602"/>
                      </a:lnTo>
                      <a:lnTo>
                        <a:pt x="188" y="595"/>
                      </a:lnTo>
                      <a:lnTo>
                        <a:pt x="189" y="574"/>
                      </a:lnTo>
                      <a:lnTo>
                        <a:pt x="193" y="547"/>
                      </a:lnTo>
                      <a:lnTo>
                        <a:pt x="186" y="533"/>
                      </a:lnTo>
                      <a:lnTo>
                        <a:pt x="179" y="521"/>
                      </a:lnTo>
                      <a:lnTo>
                        <a:pt x="172" y="506"/>
                      </a:lnTo>
                      <a:lnTo>
                        <a:pt x="163" y="497"/>
                      </a:lnTo>
                      <a:lnTo>
                        <a:pt x="150" y="493"/>
                      </a:lnTo>
                      <a:lnTo>
                        <a:pt x="140" y="488"/>
                      </a:lnTo>
                      <a:lnTo>
                        <a:pt x="126" y="477"/>
                      </a:lnTo>
                      <a:lnTo>
                        <a:pt x="111" y="466"/>
                      </a:lnTo>
                      <a:lnTo>
                        <a:pt x="99" y="460"/>
                      </a:lnTo>
                      <a:lnTo>
                        <a:pt x="99" y="449"/>
                      </a:lnTo>
                      <a:lnTo>
                        <a:pt x="93" y="435"/>
                      </a:lnTo>
                      <a:lnTo>
                        <a:pt x="86" y="429"/>
                      </a:lnTo>
                      <a:lnTo>
                        <a:pt x="82" y="422"/>
                      </a:lnTo>
                      <a:lnTo>
                        <a:pt x="73" y="422"/>
                      </a:lnTo>
                      <a:lnTo>
                        <a:pt x="67" y="417"/>
                      </a:lnTo>
                      <a:lnTo>
                        <a:pt x="65" y="401"/>
                      </a:lnTo>
                      <a:lnTo>
                        <a:pt x="68" y="400"/>
                      </a:lnTo>
                      <a:lnTo>
                        <a:pt x="72" y="393"/>
                      </a:lnTo>
                      <a:lnTo>
                        <a:pt x="76" y="368"/>
                      </a:lnTo>
                      <a:lnTo>
                        <a:pt x="80" y="360"/>
                      </a:lnTo>
                      <a:lnTo>
                        <a:pt x="88" y="358"/>
                      </a:lnTo>
                      <a:lnTo>
                        <a:pt x="87" y="349"/>
                      </a:lnTo>
                      <a:lnTo>
                        <a:pt x="100" y="328"/>
                      </a:lnTo>
                      <a:lnTo>
                        <a:pt x="109" y="317"/>
                      </a:lnTo>
                      <a:lnTo>
                        <a:pt x="104" y="299"/>
                      </a:lnTo>
                      <a:lnTo>
                        <a:pt x="110" y="285"/>
                      </a:lnTo>
                      <a:lnTo>
                        <a:pt x="116" y="278"/>
                      </a:lnTo>
                      <a:lnTo>
                        <a:pt x="102" y="278"/>
                      </a:lnTo>
                      <a:lnTo>
                        <a:pt x="80" y="273"/>
                      </a:lnTo>
                      <a:lnTo>
                        <a:pt x="68" y="262"/>
                      </a:lnTo>
                      <a:lnTo>
                        <a:pt x="62" y="240"/>
                      </a:lnTo>
                      <a:lnTo>
                        <a:pt x="50" y="230"/>
                      </a:lnTo>
                      <a:lnTo>
                        <a:pt x="40" y="213"/>
                      </a:lnTo>
                      <a:lnTo>
                        <a:pt x="35" y="180"/>
                      </a:lnTo>
                      <a:lnTo>
                        <a:pt x="34" y="164"/>
                      </a:lnTo>
                      <a:lnTo>
                        <a:pt x="22" y="147"/>
                      </a:lnTo>
                      <a:lnTo>
                        <a:pt x="8" y="139"/>
                      </a:lnTo>
                      <a:lnTo>
                        <a:pt x="12" y="118"/>
                      </a:lnTo>
                      <a:lnTo>
                        <a:pt x="10" y="102"/>
                      </a:lnTo>
                      <a:lnTo>
                        <a:pt x="10" y="85"/>
                      </a:lnTo>
                      <a:lnTo>
                        <a:pt x="8" y="58"/>
                      </a:lnTo>
                      <a:lnTo>
                        <a:pt x="1" y="41"/>
                      </a:lnTo>
                      <a:lnTo>
                        <a:pt x="0" y="34"/>
                      </a:lnTo>
                      <a:lnTo>
                        <a:pt x="14" y="25"/>
                      </a:lnTo>
                      <a:lnTo>
                        <a:pt x="16" y="18"/>
                      </a:lnTo>
                      <a:lnTo>
                        <a:pt x="25" y="0"/>
                      </a:lnTo>
                      <a:lnTo>
                        <a:pt x="34" y="11"/>
                      </a:lnTo>
                      <a:lnTo>
                        <a:pt x="38" y="16"/>
                      </a:lnTo>
                      <a:lnTo>
                        <a:pt x="70" y="62"/>
                      </a:lnTo>
                      <a:lnTo>
                        <a:pt x="86" y="65"/>
                      </a:lnTo>
                      <a:lnTo>
                        <a:pt x="99" y="68"/>
                      </a:lnTo>
                      <a:lnTo>
                        <a:pt x="104" y="68"/>
                      </a:lnTo>
                      <a:lnTo>
                        <a:pt x="121" y="68"/>
                      </a:lnTo>
                      <a:lnTo>
                        <a:pt x="127" y="68"/>
                      </a:lnTo>
                      <a:lnTo>
                        <a:pt x="138" y="65"/>
                      </a:lnTo>
                      <a:lnTo>
                        <a:pt x="150" y="53"/>
                      </a:lnTo>
                      <a:lnTo>
                        <a:pt x="156" y="37"/>
                      </a:lnTo>
                      <a:lnTo>
                        <a:pt x="166" y="27"/>
                      </a:lnTo>
                      <a:lnTo>
                        <a:pt x="178" y="19"/>
                      </a:lnTo>
                      <a:lnTo>
                        <a:pt x="204" y="13"/>
                      </a:lnTo>
                      <a:lnTo>
                        <a:pt x="221" y="22"/>
                      </a:lnTo>
                      <a:lnTo>
                        <a:pt x="220" y="36"/>
                      </a:lnTo>
                      <a:lnTo>
                        <a:pt x="227" y="57"/>
                      </a:lnTo>
                      <a:lnTo>
                        <a:pt x="212" y="65"/>
                      </a:lnTo>
                      <a:lnTo>
                        <a:pt x="209" y="70"/>
                      </a:lnTo>
                      <a:lnTo>
                        <a:pt x="220" y="77"/>
                      </a:lnTo>
                      <a:lnTo>
                        <a:pt x="224" y="81"/>
                      </a:lnTo>
                      <a:lnTo>
                        <a:pt x="232" y="85"/>
                      </a:lnTo>
                      <a:lnTo>
                        <a:pt x="240" y="92"/>
                      </a:lnTo>
                      <a:lnTo>
                        <a:pt x="247" y="95"/>
                      </a:lnTo>
                      <a:lnTo>
                        <a:pt x="254" y="95"/>
                      </a:lnTo>
                      <a:lnTo>
                        <a:pt x="258" y="94"/>
                      </a:lnTo>
                      <a:lnTo>
                        <a:pt x="260" y="123"/>
                      </a:lnTo>
                      <a:lnTo>
                        <a:pt x="265" y="142"/>
                      </a:lnTo>
                      <a:lnTo>
                        <a:pt x="270" y="155"/>
                      </a:lnTo>
                      <a:lnTo>
                        <a:pt x="282" y="165"/>
                      </a:lnTo>
                      <a:lnTo>
                        <a:pt x="293" y="167"/>
                      </a:lnTo>
                      <a:lnTo>
                        <a:pt x="303" y="171"/>
                      </a:lnTo>
                      <a:lnTo>
                        <a:pt x="318" y="170"/>
                      </a:lnTo>
                      <a:lnTo>
                        <a:pt x="329" y="171"/>
                      </a:lnTo>
                      <a:lnTo>
                        <a:pt x="336" y="176"/>
                      </a:lnTo>
                      <a:lnTo>
                        <a:pt x="344" y="192"/>
                      </a:lnTo>
                      <a:lnTo>
                        <a:pt x="357" y="203"/>
                      </a:lnTo>
                      <a:lnTo>
                        <a:pt x="377" y="214"/>
                      </a:lnTo>
                      <a:lnTo>
                        <a:pt x="411" y="225"/>
                      </a:lnTo>
                      <a:lnTo>
                        <a:pt x="423" y="226"/>
                      </a:lnTo>
                      <a:lnTo>
                        <a:pt x="479" y="209"/>
                      </a:lnTo>
                      <a:lnTo>
                        <a:pt x="497" y="207"/>
                      </a:lnTo>
                      <a:lnTo>
                        <a:pt x="519" y="202"/>
                      </a:lnTo>
                      <a:lnTo>
                        <a:pt x="516" y="205"/>
                      </a:lnTo>
                      <a:lnTo>
                        <a:pt x="502" y="208"/>
                      </a:lnTo>
                      <a:lnTo>
                        <a:pt x="519" y="210"/>
                      </a:lnTo>
                      <a:lnTo>
                        <a:pt x="543" y="207"/>
                      </a:lnTo>
                      <a:lnTo>
                        <a:pt x="543" y="187"/>
                      </a:lnTo>
                      <a:lnTo>
                        <a:pt x="534" y="166"/>
                      </a:lnTo>
                      <a:lnTo>
                        <a:pt x="548" y="166"/>
                      </a:lnTo>
                      <a:lnTo>
                        <a:pt x="566" y="162"/>
                      </a:lnTo>
                      <a:lnTo>
                        <a:pt x="600" y="135"/>
                      </a:lnTo>
                      <a:lnTo>
                        <a:pt x="615" y="121"/>
                      </a:lnTo>
                      <a:lnTo>
                        <a:pt x="631" y="117"/>
                      </a:lnTo>
                      <a:lnTo>
                        <a:pt x="642" y="117"/>
                      </a:lnTo>
                      <a:lnTo>
                        <a:pt x="653" y="121"/>
                      </a:lnTo>
                      <a:lnTo>
                        <a:pt x="664" y="121"/>
                      </a:lnTo>
                      <a:lnTo>
                        <a:pt x="669" y="116"/>
                      </a:lnTo>
                      <a:lnTo>
                        <a:pt x="672" y="107"/>
                      </a:lnTo>
                      <a:lnTo>
                        <a:pt x="686" y="105"/>
                      </a:lnTo>
                      <a:lnTo>
                        <a:pt x="707" y="107"/>
                      </a:lnTo>
                      <a:lnTo>
                        <a:pt x="722" y="119"/>
                      </a:lnTo>
                      <a:lnTo>
                        <a:pt x="731" y="131"/>
                      </a:lnTo>
                      <a:lnTo>
                        <a:pt x="769" y="143"/>
                      </a:lnTo>
                      <a:lnTo>
                        <a:pt x="782" y="150"/>
                      </a:lnTo>
                      <a:lnTo>
                        <a:pt x="793" y="153"/>
                      </a:lnTo>
                      <a:lnTo>
                        <a:pt x="804" y="150"/>
                      </a:lnTo>
                      <a:lnTo>
                        <a:pt x="819" y="153"/>
                      </a:lnTo>
                      <a:lnTo>
                        <a:pt x="828" y="158"/>
                      </a:lnTo>
                      <a:lnTo>
                        <a:pt x="837" y="171"/>
                      </a:lnTo>
                      <a:lnTo>
                        <a:pt x="841" y="183"/>
                      </a:lnTo>
                      <a:lnTo>
                        <a:pt x="851" y="187"/>
                      </a:lnTo>
                      <a:lnTo>
                        <a:pt x="867" y="197"/>
                      </a:lnTo>
                      <a:lnTo>
                        <a:pt x="889" y="215"/>
                      </a:lnTo>
                      <a:lnTo>
                        <a:pt x="905" y="225"/>
                      </a:lnTo>
                      <a:lnTo>
                        <a:pt x="931" y="225"/>
                      </a:lnTo>
                      <a:lnTo>
                        <a:pt x="936" y="230"/>
                      </a:lnTo>
                      <a:lnTo>
                        <a:pt x="936" y="267"/>
                      </a:lnTo>
                      <a:lnTo>
                        <a:pt x="939" y="278"/>
                      </a:lnTo>
                      <a:lnTo>
                        <a:pt x="937" y="291"/>
                      </a:lnTo>
                      <a:lnTo>
                        <a:pt x="935" y="305"/>
                      </a:lnTo>
                      <a:lnTo>
                        <a:pt x="935" y="321"/>
                      </a:lnTo>
                      <a:lnTo>
                        <a:pt x="930" y="343"/>
                      </a:lnTo>
                      <a:lnTo>
                        <a:pt x="916" y="365"/>
                      </a:lnTo>
                      <a:lnTo>
                        <a:pt x="916" y="380"/>
                      </a:lnTo>
                      <a:lnTo>
                        <a:pt x="895" y="388"/>
                      </a:lnTo>
                      <a:lnTo>
                        <a:pt x="895" y="398"/>
                      </a:lnTo>
                      <a:lnTo>
                        <a:pt x="895" y="418"/>
                      </a:lnTo>
                      <a:lnTo>
                        <a:pt x="909" y="423"/>
                      </a:lnTo>
                      <a:lnTo>
                        <a:pt x="910" y="434"/>
                      </a:lnTo>
                      <a:lnTo>
                        <a:pt x="903" y="452"/>
                      </a:lnTo>
                      <a:lnTo>
                        <a:pt x="899" y="470"/>
                      </a:lnTo>
                      <a:lnTo>
                        <a:pt x="901" y="482"/>
                      </a:lnTo>
                      <a:lnTo>
                        <a:pt x="907" y="498"/>
                      </a:lnTo>
                      <a:lnTo>
                        <a:pt x="910" y="516"/>
                      </a:lnTo>
                      <a:lnTo>
                        <a:pt x="907" y="533"/>
                      </a:lnTo>
                      <a:lnTo>
                        <a:pt x="909" y="546"/>
                      </a:lnTo>
                      <a:lnTo>
                        <a:pt x="919" y="557"/>
                      </a:lnTo>
                      <a:lnTo>
                        <a:pt x="931" y="560"/>
                      </a:lnTo>
                      <a:lnTo>
                        <a:pt x="943" y="560"/>
                      </a:lnTo>
                      <a:lnTo>
                        <a:pt x="954" y="570"/>
                      </a:lnTo>
                      <a:lnTo>
                        <a:pt x="960" y="586"/>
                      </a:lnTo>
                      <a:lnTo>
                        <a:pt x="960" y="601"/>
                      </a:lnTo>
                      <a:lnTo>
                        <a:pt x="954" y="618"/>
                      </a:lnTo>
                      <a:lnTo>
                        <a:pt x="931" y="646"/>
                      </a:lnTo>
                      <a:lnTo>
                        <a:pt x="919" y="671"/>
                      </a:lnTo>
                      <a:lnTo>
                        <a:pt x="915" y="676"/>
                      </a:lnTo>
                      <a:lnTo>
                        <a:pt x="923" y="686"/>
                      </a:lnTo>
                      <a:lnTo>
                        <a:pt x="937" y="698"/>
                      </a:lnTo>
                      <a:lnTo>
                        <a:pt x="958" y="741"/>
                      </a:lnTo>
                      <a:lnTo>
                        <a:pt x="970" y="751"/>
                      </a:lnTo>
                      <a:lnTo>
                        <a:pt x="986" y="759"/>
                      </a:lnTo>
                      <a:lnTo>
                        <a:pt x="1013" y="768"/>
                      </a:lnTo>
                      <a:lnTo>
                        <a:pt x="1018" y="774"/>
                      </a:lnTo>
                      <a:lnTo>
                        <a:pt x="1023" y="800"/>
                      </a:lnTo>
                      <a:lnTo>
                        <a:pt x="1024" y="815"/>
                      </a:lnTo>
                      <a:lnTo>
                        <a:pt x="1023" y="829"/>
                      </a:lnTo>
                      <a:lnTo>
                        <a:pt x="1043" y="833"/>
                      </a:lnTo>
                      <a:lnTo>
                        <a:pt x="1048" y="838"/>
                      </a:lnTo>
                      <a:lnTo>
                        <a:pt x="1049" y="848"/>
                      </a:lnTo>
                      <a:lnTo>
                        <a:pt x="1046" y="854"/>
                      </a:lnTo>
                      <a:lnTo>
                        <a:pt x="1033" y="866"/>
                      </a:lnTo>
                      <a:lnTo>
                        <a:pt x="1021" y="869"/>
                      </a:lnTo>
                      <a:lnTo>
                        <a:pt x="1006" y="875"/>
                      </a:lnTo>
                      <a:lnTo>
                        <a:pt x="992" y="880"/>
                      </a:lnTo>
                      <a:lnTo>
                        <a:pt x="979" y="890"/>
                      </a:lnTo>
                      <a:lnTo>
                        <a:pt x="970" y="902"/>
                      </a:lnTo>
                      <a:lnTo>
                        <a:pt x="959" y="931"/>
                      </a:lnTo>
                      <a:lnTo>
                        <a:pt x="957" y="944"/>
                      </a:lnTo>
                      <a:lnTo>
                        <a:pt x="957" y="95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3" name="Freeform 156"/>
              <p:cNvSpPr>
                <a:spLocks noChangeAspect="1"/>
              </p:cNvSpPr>
              <p:nvPr/>
            </p:nvSpPr>
            <p:spPr bwMode="gray">
              <a:xfrm>
                <a:off x="2941" y="2045"/>
                <a:ext cx="107" cy="109"/>
              </a:xfrm>
              <a:custGeom>
                <a:avLst/>
                <a:gdLst/>
                <a:ahLst/>
                <a:cxnLst>
                  <a:cxn ang="0">
                    <a:pos x="527" y="500"/>
                  </a:cxn>
                  <a:cxn ang="0">
                    <a:pos x="510" y="490"/>
                  </a:cxn>
                  <a:cxn ang="0">
                    <a:pos x="505" y="494"/>
                  </a:cxn>
                  <a:cxn ang="0">
                    <a:pos x="479" y="489"/>
                  </a:cxn>
                  <a:cxn ang="0">
                    <a:pos x="452" y="512"/>
                  </a:cxn>
                  <a:cxn ang="0">
                    <a:pos x="426" y="548"/>
                  </a:cxn>
                  <a:cxn ang="0">
                    <a:pos x="265" y="515"/>
                  </a:cxn>
                  <a:cxn ang="0">
                    <a:pos x="263" y="472"/>
                  </a:cxn>
                  <a:cxn ang="0">
                    <a:pos x="232" y="467"/>
                  </a:cxn>
                  <a:cxn ang="0">
                    <a:pos x="218" y="444"/>
                  </a:cxn>
                  <a:cxn ang="0">
                    <a:pos x="100" y="376"/>
                  </a:cxn>
                  <a:cxn ang="0">
                    <a:pos x="0" y="278"/>
                  </a:cxn>
                  <a:cxn ang="0">
                    <a:pos x="58" y="237"/>
                  </a:cxn>
                  <a:cxn ang="0">
                    <a:pos x="95" y="220"/>
                  </a:cxn>
                  <a:cxn ang="0">
                    <a:pos x="111" y="209"/>
                  </a:cxn>
                  <a:cxn ang="0">
                    <a:pos x="133" y="180"/>
                  </a:cxn>
                  <a:cxn ang="0">
                    <a:pos x="140" y="73"/>
                  </a:cxn>
                  <a:cxn ang="0">
                    <a:pos x="189" y="31"/>
                  </a:cxn>
                  <a:cxn ang="0">
                    <a:pos x="229" y="0"/>
                  </a:cxn>
                  <a:cxn ang="0">
                    <a:pos x="279" y="10"/>
                  </a:cxn>
                  <a:cxn ang="0">
                    <a:pos x="306" y="20"/>
                  </a:cxn>
                  <a:cxn ang="0">
                    <a:pos x="329" y="14"/>
                  </a:cxn>
                  <a:cxn ang="0">
                    <a:pos x="344" y="64"/>
                  </a:cxn>
                  <a:cxn ang="0">
                    <a:pos x="362" y="96"/>
                  </a:cxn>
                  <a:cxn ang="0">
                    <a:pos x="396" y="112"/>
                  </a:cxn>
                  <a:cxn ang="0">
                    <a:pos x="404" y="119"/>
                  </a:cxn>
                  <a:cxn ang="0">
                    <a:pos x="403" y="152"/>
                  </a:cxn>
                  <a:cxn ang="0">
                    <a:pos x="381" y="184"/>
                  </a:cxn>
                  <a:cxn ang="0">
                    <a:pos x="374" y="195"/>
                  </a:cxn>
                  <a:cxn ang="0">
                    <a:pos x="366" y="227"/>
                  </a:cxn>
                  <a:cxn ang="0">
                    <a:pos x="359" y="236"/>
                  </a:cxn>
                  <a:cxn ang="0">
                    <a:pos x="367" y="256"/>
                  </a:cxn>
                  <a:cxn ang="0">
                    <a:pos x="380" y="264"/>
                  </a:cxn>
                  <a:cxn ang="0">
                    <a:pos x="393" y="283"/>
                  </a:cxn>
                  <a:cxn ang="0">
                    <a:pos x="405" y="301"/>
                  </a:cxn>
                  <a:cxn ang="0">
                    <a:pos x="432" y="322"/>
                  </a:cxn>
                  <a:cxn ang="0">
                    <a:pos x="457" y="331"/>
                  </a:cxn>
                  <a:cxn ang="0">
                    <a:pos x="473" y="355"/>
                  </a:cxn>
                  <a:cxn ang="0">
                    <a:pos x="487" y="381"/>
                  </a:cxn>
                  <a:cxn ang="0">
                    <a:pos x="482" y="429"/>
                  </a:cxn>
                  <a:cxn ang="0">
                    <a:pos x="499" y="456"/>
                  </a:cxn>
                  <a:cxn ang="0">
                    <a:pos x="511" y="472"/>
                  </a:cxn>
                  <a:cxn ang="0">
                    <a:pos x="534" y="489"/>
                  </a:cxn>
                </a:cxnLst>
                <a:rect l="0" t="0" r="r" b="b"/>
                <a:pathLst>
                  <a:path w="534" h="548">
                    <a:moveTo>
                      <a:pt x="534" y="489"/>
                    </a:moveTo>
                    <a:lnTo>
                      <a:pt x="527" y="500"/>
                    </a:lnTo>
                    <a:lnTo>
                      <a:pt x="520" y="495"/>
                    </a:lnTo>
                    <a:lnTo>
                      <a:pt x="510" y="490"/>
                    </a:lnTo>
                    <a:lnTo>
                      <a:pt x="507" y="491"/>
                    </a:lnTo>
                    <a:lnTo>
                      <a:pt x="505" y="494"/>
                    </a:lnTo>
                    <a:lnTo>
                      <a:pt x="493" y="490"/>
                    </a:lnTo>
                    <a:lnTo>
                      <a:pt x="479" y="489"/>
                    </a:lnTo>
                    <a:lnTo>
                      <a:pt x="463" y="495"/>
                    </a:lnTo>
                    <a:lnTo>
                      <a:pt x="452" y="512"/>
                    </a:lnTo>
                    <a:lnTo>
                      <a:pt x="442" y="532"/>
                    </a:lnTo>
                    <a:lnTo>
                      <a:pt x="426" y="548"/>
                    </a:lnTo>
                    <a:lnTo>
                      <a:pt x="328" y="543"/>
                    </a:lnTo>
                    <a:lnTo>
                      <a:pt x="265" y="515"/>
                    </a:lnTo>
                    <a:lnTo>
                      <a:pt x="263" y="511"/>
                    </a:lnTo>
                    <a:lnTo>
                      <a:pt x="263" y="472"/>
                    </a:lnTo>
                    <a:lnTo>
                      <a:pt x="261" y="469"/>
                    </a:lnTo>
                    <a:lnTo>
                      <a:pt x="232" y="467"/>
                    </a:lnTo>
                    <a:lnTo>
                      <a:pt x="224" y="449"/>
                    </a:lnTo>
                    <a:lnTo>
                      <a:pt x="218" y="444"/>
                    </a:lnTo>
                    <a:lnTo>
                      <a:pt x="162" y="423"/>
                    </a:lnTo>
                    <a:lnTo>
                      <a:pt x="100" y="376"/>
                    </a:lnTo>
                    <a:lnTo>
                      <a:pt x="16" y="353"/>
                    </a:lnTo>
                    <a:lnTo>
                      <a:pt x="0" y="278"/>
                    </a:lnTo>
                    <a:lnTo>
                      <a:pt x="43" y="248"/>
                    </a:lnTo>
                    <a:lnTo>
                      <a:pt x="58" y="237"/>
                    </a:lnTo>
                    <a:lnTo>
                      <a:pt x="73" y="232"/>
                    </a:lnTo>
                    <a:lnTo>
                      <a:pt x="95" y="220"/>
                    </a:lnTo>
                    <a:lnTo>
                      <a:pt x="107" y="213"/>
                    </a:lnTo>
                    <a:lnTo>
                      <a:pt x="111" y="209"/>
                    </a:lnTo>
                    <a:lnTo>
                      <a:pt x="123" y="204"/>
                    </a:lnTo>
                    <a:lnTo>
                      <a:pt x="133" y="180"/>
                    </a:lnTo>
                    <a:lnTo>
                      <a:pt x="136" y="143"/>
                    </a:lnTo>
                    <a:lnTo>
                      <a:pt x="140" y="73"/>
                    </a:lnTo>
                    <a:lnTo>
                      <a:pt x="171" y="60"/>
                    </a:lnTo>
                    <a:lnTo>
                      <a:pt x="189" y="31"/>
                    </a:lnTo>
                    <a:lnTo>
                      <a:pt x="204" y="22"/>
                    </a:lnTo>
                    <a:lnTo>
                      <a:pt x="229" y="0"/>
                    </a:lnTo>
                    <a:lnTo>
                      <a:pt x="249" y="9"/>
                    </a:lnTo>
                    <a:lnTo>
                      <a:pt x="279" y="10"/>
                    </a:lnTo>
                    <a:lnTo>
                      <a:pt x="297" y="9"/>
                    </a:lnTo>
                    <a:lnTo>
                      <a:pt x="306" y="20"/>
                    </a:lnTo>
                    <a:lnTo>
                      <a:pt x="322" y="22"/>
                    </a:lnTo>
                    <a:lnTo>
                      <a:pt x="329" y="14"/>
                    </a:lnTo>
                    <a:lnTo>
                      <a:pt x="334" y="47"/>
                    </a:lnTo>
                    <a:lnTo>
                      <a:pt x="344" y="64"/>
                    </a:lnTo>
                    <a:lnTo>
                      <a:pt x="356" y="74"/>
                    </a:lnTo>
                    <a:lnTo>
                      <a:pt x="362" y="96"/>
                    </a:lnTo>
                    <a:lnTo>
                      <a:pt x="374" y="107"/>
                    </a:lnTo>
                    <a:lnTo>
                      <a:pt x="396" y="112"/>
                    </a:lnTo>
                    <a:lnTo>
                      <a:pt x="410" y="112"/>
                    </a:lnTo>
                    <a:lnTo>
                      <a:pt x="404" y="119"/>
                    </a:lnTo>
                    <a:lnTo>
                      <a:pt x="398" y="133"/>
                    </a:lnTo>
                    <a:lnTo>
                      <a:pt x="403" y="152"/>
                    </a:lnTo>
                    <a:lnTo>
                      <a:pt x="394" y="162"/>
                    </a:lnTo>
                    <a:lnTo>
                      <a:pt x="381" y="184"/>
                    </a:lnTo>
                    <a:lnTo>
                      <a:pt x="382" y="192"/>
                    </a:lnTo>
                    <a:lnTo>
                      <a:pt x="374" y="195"/>
                    </a:lnTo>
                    <a:lnTo>
                      <a:pt x="370" y="202"/>
                    </a:lnTo>
                    <a:lnTo>
                      <a:pt x="366" y="227"/>
                    </a:lnTo>
                    <a:lnTo>
                      <a:pt x="362" y="234"/>
                    </a:lnTo>
                    <a:lnTo>
                      <a:pt x="359" y="236"/>
                    </a:lnTo>
                    <a:lnTo>
                      <a:pt x="361" y="251"/>
                    </a:lnTo>
                    <a:lnTo>
                      <a:pt x="367" y="256"/>
                    </a:lnTo>
                    <a:lnTo>
                      <a:pt x="376" y="256"/>
                    </a:lnTo>
                    <a:lnTo>
                      <a:pt x="380" y="264"/>
                    </a:lnTo>
                    <a:lnTo>
                      <a:pt x="387" y="269"/>
                    </a:lnTo>
                    <a:lnTo>
                      <a:pt x="393" y="283"/>
                    </a:lnTo>
                    <a:lnTo>
                      <a:pt x="393" y="294"/>
                    </a:lnTo>
                    <a:lnTo>
                      <a:pt x="405" y="301"/>
                    </a:lnTo>
                    <a:lnTo>
                      <a:pt x="420" y="311"/>
                    </a:lnTo>
                    <a:lnTo>
                      <a:pt x="432" y="322"/>
                    </a:lnTo>
                    <a:lnTo>
                      <a:pt x="444" y="327"/>
                    </a:lnTo>
                    <a:lnTo>
                      <a:pt x="457" y="331"/>
                    </a:lnTo>
                    <a:lnTo>
                      <a:pt x="466" y="340"/>
                    </a:lnTo>
                    <a:lnTo>
                      <a:pt x="473" y="355"/>
                    </a:lnTo>
                    <a:lnTo>
                      <a:pt x="480" y="367"/>
                    </a:lnTo>
                    <a:lnTo>
                      <a:pt x="487" y="381"/>
                    </a:lnTo>
                    <a:lnTo>
                      <a:pt x="483" y="408"/>
                    </a:lnTo>
                    <a:lnTo>
                      <a:pt x="482" y="429"/>
                    </a:lnTo>
                    <a:lnTo>
                      <a:pt x="495" y="436"/>
                    </a:lnTo>
                    <a:lnTo>
                      <a:pt x="499" y="456"/>
                    </a:lnTo>
                    <a:lnTo>
                      <a:pt x="504" y="464"/>
                    </a:lnTo>
                    <a:lnTo>
                      <a:pt x="511" y="472"/>
                    </a:lnTo>
                    <a:lnTo>
                      <a:pt x="531" y="487"/>
                    </a:lnTo>
                    <a:lnTo>
                      <a:pt x="534" y="48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157"/>
              <p:cNvSpPr>
                <a:spLocks noChangeAspect="1"/>
              </p:cNvSpPr>
              <p:nvPr/>
            </p:nvSpPr>
            <p:spPr bwMode="gray">
              <a:xfrm>
                <a:off x="3072" y="2191"/>
                <a:ext cx="9" cy="20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35" y="90"/>
                  </a:cxn>
                  <a:cxn ang="0">
                    <a:pos x="38" y="87"/>
                  </a:cxn>
                  <a:cxn ang="0">
                    <a:pos x="39" y="81"/>
                  </a:cxn>
                  <a:cxn ang="0">
                    <a:pos x="43" y="74"/>
                  </a:cxn>
                  <a:cxn ang="0">
                    <a:pos x="44" y="70"/>
                  </a:cxn>
                  <a:cxn ang="0">
                    <a:pos x="44" y="55"/>
                  </a:cxn>
                  <a:cxn ang="0">
                    <a:pos x="40" y="50"/>
                  </a:cxn>
                  <a:cxn ang="0">
                    <a:pos x="40" y="42"/>
                  </a:cxn>
                  <a:cxn ang="0">
                    <a:pos x="40" y="33"/>
                  </a:cxn>
                  <a:cxn ang="0">
                    <a:pos x="43" y="32"/>
                  </a:cxn>
                  <a:cxn ang="0">
                    <a:pos x="41" y="29"/>
                  </a:cxn>
                  <a:cxn ang="0">
                    <a:pos x="44" y="25"/>
                  </a:cxn>
                  <a:cxn ang="0">
                    <a:pos x="44" y="21"/>
                  </a:cxn>
                  <a:cxn ang="0">
                    <a:pos x="45" y="16"/>
                  </a:cxn>
                  <a:cxn ang="0">
                    <a:pos x="43" y="15"/>
                  </a:cxn>
                  <a:cxn ang="0">
                    <a:pos x="36" y="12"/>
                  </a:cxn>
                  <a:cxn ang="0">
                    <a:pos x="34" y="10"/>
                  </a:cxn>
                  <a:cxn ang="0">
                    <a:pos x="34" y="6"/>
                  </a:cxn>
                  <a:cxn ang="0">
                    <a:pos x="30" y="4"/>
                  </a:cxn>
                  <a:cxn ang="0">
                    <a:pos x="24" y="0"/>
                  </a:cxn>
                  <a:cxn ang="0">
                    <a:pos x="18" y="4"/>
                  </a:cxn>
                  <a:cxn ang="0">
                    <a:pos x="13" y="12"/>
                  </a:cxn>
                  <a:cxn ang="0">
                    <a:pos x="11" y="26"/>
                  </a:cxn>
                  <a:cxn ang="0">
                    <a:pos x="7" y="36"/>
                  </a:cxn>
                  <a:cxn ang="0">
                    <a:pos x="1" y="43"/>
                  </a:cxn>
                  <a:cxn ang="0">
                    <a:pos x="1" y="50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74"/>
                  </a:cxn>
                  <a:cxn ang="0">
                    <a:pos x="2" y="77"/>
                  </a:cxn>
                  <a:cxn ang="0">
                    <a:pos x="5" y="80"/>
                  </a:cxn>
                  <a:cxn ang="0">
                    <a:pos x="3" y="84"/>
                  </a:cxn>
                  <a:cxn ang="0">
                    <a:pos x="2" y="85"/>
                  </a:cxn>
                  <a:cxn ang="0">
                    <a:pos x="9" y="97"/>
                  </a:cxn>
                  <a:cxn ang="0">
                    <a:pos x="16" y="98"/>
                  </a:cxn>
                </a:cxnLst>
                <a:rect l="0" t="0" r="r" b="b"/>
                <a:pathLst>
                  <a:path w="45" h="98">
                    <a:moveTo>
                      <a:pt x="16" y="98"/>
                    </a:moveTo>
                    <a:lnTo>
                      <a:pt x="35" y="90"/>
                    </a:lnTo>
                    <a:lnTo>
                      <a:pt x="38" y="87"/>
                    </a:lnTo>
                    <a:lnTo>
                      <a:pt x="39" y="81"/>
                    </a:lnTo>
                    <a:lnTo>
                      <a:pt x="43" y="74"/>
                    </a:lnTo>
                    <a:lnTo>
                      <a:pt x="44" y="70"/>
                    </a:lnTo>
                    <a:lnTo>
                      <a:pt x="44" y="55"/>
                    </a:lnTo>
                    <a:lnTo>
                      <a:pt x="40" y="50"/>
                    </a:lnTo>
                    <a:lnTo>
                      <a:pt x="40" y="42"/>
                    </a:lnTo>
                    <a:lnTo>
                      <a:pt x="40" y="33"/>
                    </a:lnTo>
                    <a:lnTo>
                      <a:pt x="43" y="32"/>
                    </a:lnTo>
                    <a:lnTo>
                      <a:pt x="41" y="29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5" y="16"/>
                    </a:lnTo>
                    <a:lnTo>
                      <a:pt x="43" y="15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13" y="12"/>
                    </a:lnTo>
                    <a:lnTo>
                      <a:pt x="11" y="26"/>
                    </a:lnTo>
                    <a:lnTo>
                      <a:pt x="7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74"/>
                    </a:lnTo>
                    <a:lnTo>
                      <a:pt x="2" y="77"/>
                    </a:lnTo>
                    <a:lnTo>
                      <a:pt x="5" y="80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9" y="97"/>
                    </a:lnTo>
                    <a:lnTo>
                      <a:pt x="16" y="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158"/>
              <p:cNvSpPr>
                <a:spLocks noChangeAspect="1"/>
              </p:cNvSpPr>
              <p:nvPr/>
            </p:nvSpPr>
            <p:spPr bwMode="gray">
              <a:xfrm>
                <a:off x="3075" y="2192"/>
                <a:ext cx="58" cy="43"/>
              </a:xfrm>
              <a:custGeom>
                <a:avLst/>
                <a:gdLst/>
                <a:ahLst/>
                <a:cxnLst>
                  <a:cxn ang="0">
                    <a:pos x="217" y="215"/>
                  </a:cxn>
                  <a:cxn ang="0">
                    <a:pos x="36" y="136"/>
                  </a:cxn>
                  <a:cxn ang="0">
                    <a:pos x="0" y="92"/>
                  </a:cxn>
                  <a:cxn ang="0">
                    <a:pos x="17" y="89"/>
                  </a:cxn>
                  <a:cxn ang="0">
                    <a:pos x="20" y="95"/>
                  </a:cxn>
                  <a:cxn ang="0">
                    <a:pos x="17" y="107"/>
                  </a:cxn>
                  <a:cxn ang="0">
                    <a:pos x="30" y="109"/>
                  </a:cxn>
                  <a:cxn ang="0">
                    <a:pos x="35" y="107"/>
                  </a:cxn>
                  <a:cxn ang="0">
                    <a:pos x="41" y="122"/>
                  </a:cxn>
                  <a:cxn ang="0">
                    <a:pos x="70" y="124"/>
                  </a:cxn>
                  <a:cxn ang="0">
                    <a:pos x="79" y="118"/>
                  </a:cxn>
                  <a:cxn ang="0">
                    <a:pos x="110" y="114"/>
                  </a:cxn>
                  <a:cxn ang="0">
                    <a:pos x="125" y="118"/>
                  </a:cxn>
                  <a:cxn ang="0">
                    <a:pos x="159" y="119"/>
                  </a:cxn>
                  <a:cxn ang="0">
                    <a:pos x="169" y="109"/>
                  </a:cxn>
                  <a:cxn ang="0">
                    <a:pos x="180" y="106"/>
                  </a:cxn>
                  <a:cxn ang="0">
                    <a:pos x="186" y="102"/>
                  </a:cxn>
                  <a:cxn ang="0">
                    <a:pos x="184" y="97"/>
                  </a:cxn>
                  <a:cxn ang="0">
                    <a:pos x="192" y="95"/>
                  </a:cxn>
                  <a:cxn ang="0">
                    <a:pos x="195" y="91"/>
                  </a:cxn>
                  <a:cxn ang="0">
                    <a:pos x="197" y="84"/>
                  </a:cxn>
                  <a:cxn ang="0">
                    <a:pos x="201" y="76"/>
                  </a:cxn>
                  <a:cxn ang="0">
                    <a:pos x="213" y="65"/>
                  </a:cxn>
                  <a:cxn ang="0">
                    <a:pos x="219" y="59"/>
                  </a:cxn>
                  <a:cxn ang="0">
                    <a:pos x="233" y="48"/>
                  </a:cxn>
                  <a:cxn ang="0">
                    <a:pos x="238" y="43"/>
                  </a:cxn>
                  <a:cxn ang="0">
                    <a:pos x="240" y="39"/>
                  </a:cxn>
                  <a:cxn ang="0">
                    <a:pos x="245" y="32"/>
                  </a:cxn>
                  <a:cxn ang="0">
                    <a:pos x="249" y="27"/>
                  </a:cxn>
                  <a:cxn ang="0">
                    <a:pos x="270" y="10"/>
                  </a:cxn>
                  <a:cxn ang="0">
                    <a:pos x="275" y="4"/>
                  </a:cxn>
                  <a:cxn ang="0">
                    <a:pos x="276" y="12"/>
                  </a:cxn>
                  <a:cxn ang="0">
                    <a:pos x="275" y="21"/>
                  </a:cxn>
                  <a:cxn ang="0">
                    <a:pos x="285" y="25"/>
                  </a:cxn>
                  <a:cxn ang="0">
                    <a:pos x="287" y="64"/>
                  </a:cxn>
                  <a:cxn ang="0">
                    <a:pos x="255" y="73"/>
                  </a:cxn>
                  <a:cxn ang="0">
                    <a:pos x="239" y="132"/>
                  </a:cxn>
                </a:cxnLst>
                <a:rect l="0" t="0" r="r" b="b"/>
                <a:pathLst>
                  <a:path w="288" h="215">
                    <a:moveTo>
                      <a:pt x="228" y="203"/>
                    </a:moveTo>
                    <a:lnTo>
                      <a:pt x="217" y="215"/>
                    </a:lnTo>
                    <a:lnTo>
                      <a:pt x="52" y="184"/>
                    </a:lnTo>
                    <a:lnTo>
                      <a:pt x="36" y="136"/>
                    </a:lnTo>
                    <a:lnTo>
                      <a:pt x="3" y="107"/>
                    </a:lnTo>
                    <a:lnTo>
                      <a:pt x="0" y="92"/>
                    </a:lnTo>
                    <a:lnTo>
                      <a:pt x="19" y="84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20" y="95"/>
                    </a:lnTo>
                    <a:lnTo>
                      <a:pt x="17" y="100"/>
                    </a:lnTo>
                    <a:lnTo>
                      <a:pt x="17" y="107"/>
                    </a:lnTo>
                    <a:lnTo>
                      <a:pt x="24" y="107"/>
                    </a:lnTo>
                    <a:lnTo>
                      <a:pt x="30" y="109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6" y="118"/>
                    </a:lnTo>
                    <a:lnTo>
                      <a:pt x="41" y="122"/>
                    </a:lnTo>
                    <a:lnTo>
                      <a:pt x="55" y="124"/>
                    </a:lnTo>
                    <a:lnTo>
                      <a:pt x="70" y="124"/>
                    </a:lnTo>
                    <a:lnTo>
                      <a:pt x="73" y="123"/>
                    </a:lnTo>
                    <a:lnTo>
                      <a:pt x="79" y="118"/>
                    </a:lnTo>
                    <a:lnTo>
                      <a:pt x="88" y="112"/>
                    </a:lnTo>
                    <a:lnTo>
                      <a:pt x="110" y="114"/>
                    </a:lnTo>
                    <a:lnTo>
                      <a:pt x="119" y="118"/>
                    </a:lnTo>
                    <a:lnTo>
                      <a:pt x="125" y="118"/>
                    </a:lnTo>
                    <a:lnTo>
                      <a:pt x="135" y="121"/>
                    </a:lnTo>
                    <a:lnTo>
                      <a:pt x="159" y="119"/>
                    </a:lnTo>
                    <a:lnTo>
                      <a:pt x="164" y="116"/>
                    </a:lnTo>
                    <a:lnTo>
                      <a:pt x="169" y="109"/>
                    </a:lnTo>
                    <a:lnTo>
                      <a:pt x="178" y="107"/>
                    </a:lnTo>
                    <a:lnTo>
                      <a:pt x="180" y="106"/>
                    </a:lnTo>
                    <a:lnTo>
                      <a:pt x="185" y="103"/>
                    </a:lnTo>
                    <a:lnTo>
                      <a:pt x="186" y="102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6"/>
                    </a:lnTo>
                    <a:lnTo>
                      <a:pt x="192" y="95"/>
                    </a:lnTo>
                    <a:lnTo>
                      <a:pt x="191" y="92"/>
                    </a:lnTo>
                    <a:lnTo>
                      <a:pt x="195" y="91"/>
                    </a:lnTo>
                    <a:lnTo>
                      <a:pt x="194" y="87"/>
                    </a:lnTo>
                    <a:lnTo>
                      <a:pt x="197" y="84"/>
                    </a:lnTo>
                    <a:lnTo>
                      <a:pt x="197" y="80"/>
                    </a:lnTo>
                    <a:lnTo>
                      <a:pt x="201" y="76"/>
                    </a:lnTo>
                    <a:lnTo>
                      <a:pt x="211" y="73"/>
                    </a:lnTo>
                    <a:lnTo>
                      <a:pt x="213" y="65"/>
                    </a:lnTo>
                    <a:lnTo>
                      <a:pt x="217" y="63"/>
                    </a:lnTo>
                    <a:lnTo>
                      <a:pt x="219" y="59"/>
                    </a:lnTo>
                    <a:lnTo>
                      <a:pt x="228" y="53"/>
                    </a:lnTo>
                    <a:lnTo>
                      <a:pt x="233" y="48"/>
                    </a:lnTo>
                    <a:lnTo>
                      <a:pt x="237" y="46"/>
                    </a:lnTo>
                    <a:lnTo>
                      <a:pt x="238" y="43"/>
                    </a:lnTo>
                    <a:lnTo>
                      <a:pt x="239" y="42"/>
                    </a:lnTo>
                    <a:lnTo>
                      <a:pt x="240" y="39"/>
                    </a:lnTo>
                    <a:lnTo>
                      <a:pt x="245" y="35"/>
                    </a:lnTo>
                    <a:lnTo>
                      <a:pt x="245" y="32"/>
                    </a:lnTo>
                    <a:lnTo>
                      <a:pt x="248" y="31"/>
                    </a:lnTo>
                    <a:lnTo>
                      <a:pt x="249" y="27"/>
                    </a:lnTo>
                    <a:lnTo>
                      <a:pt x="259" y="21"/>
                    </a:lnTo>
                    <a:lnTo>
                      <a:pt x="270" y="10"/>
                    </a:lnTo>
                    <a:lnTo>
                      <a:pt x="274" y="0"/>
                    </a:lnTo>
                    <a:lnTo>
                      <a:pt x="275" y="4"/>
                    </a:lnTo>
                    <a:lnTo>
                      <a:pt x="277" y="10"/>
                    </a:lnTo>
                    <a:lnTo>
                      <a:pt x="276" y="12"/>
                    </a:lnTo>
                    <a:lnTo>
                      <a:pt x="277" y="16"/>
                    </a:lnTo>
                    <a:lnTo>
                      <a:pt x="275" y="21"/>
                    </a:lnTo>
                    <a:lnTo>
                      <a:pt x="277" y="22"/>
                    </a:lnTo>
                    <a:lnTo>
                      <a:pt x="285" y="25"/>
                    </a:lnTo>
                    <a:lnTo>
                      <a:pt x="288" y="31"/>
                    </a:lnTo>
                    <a:lnTo>
                      <a:pt x="287" y="64"/>
                    </a:lnTo>
                    <a:lnTo>
                      <a:pt x="288" y="73"/>
                    </a:lnTo>
                    <a:lnTo>
                      <a:pt x="255" y="73"/>
                    </a:lnTo>
                    <a:lnTo>
                      <a:pt x="272" y="119"/>
                    </a:lnTo>
                    <a:lnTo>
                      <a:pt x="239" y="132"/>
                    </a:lnTo>
                    <a:lnTo>
                      <a:pt x="228" y="20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6" name="Group 159"/>
              <p:cNvGrpSpPr>
                <a:grpSpLocks noChangeAspect="1"/>
              </p:cNvGrpSpPr>
              <p:nvPr/>
            </p:nvGrpSpPr>
            <p:grpSpPr bwMode="gray">
              <a:xfrm>
                <a:off x="2802" y="1979"/>
                <a:ext cx="205" cy="88"/>
                <a:chOff x="2802" y="1979"/>
                <a:chExt cx="205" cy="88"/>
              </a:xfrm>
              <a:grpFill/>
            </p:grpSpPr>
            <p:sp>
              <p:nvSpPr>
                <p:cNvPr id="320" name="Freeform 160"/>
                <p:cNvSpPr>
                  <a:spLocks noChangeAspect="1"/>
                </p:cNvSpPr>
                <p:nvPr/>
              </p:nvSpPr>
              <p:spPr bwMode="gray">
                <a:xfrm>
                  <a:off x="2803" y="1979"/>
                  <a:ext cx="204" cy="88"/>
                </a:xfrm>
                <a:custGeom>
                  <a:avLst/>
                  <a:gdLst/>
                  <a:ahLst/>
                  <a:cxnLst>
                    <a:cxn ang="0">
                      <a:pos x="552" y="379"/>
                    </a:cxn>
                    <a:cxn ang="0">
                      <a:pos x="503" y="390"/>
                    </a:cxn>
                    <a:cxn ang="0">
                      <a:pos x="460" y="379"/>
                    </a:cxn>
                    <a:cxn ang="0">
                      <a:pos x="408" y="418"/>
                    </a:cxn>
                    <a:cxn ang="0">
                      <a:pos x="341" y="409"/>
                    </a:cxn>
                    <a:cxn ang="0">
                      <a:pos x="283" y="370"/>
                    </a:cxn>
                    <a:cxn ang="0">
                      <a:pos x="245" y="391"/>
                    </a:cxn>
                    <a:cxn ang="0">
                      <a:pos x="196" y="417"/>
                    </a:cxn>
                    <a:cxn ang="0">
                      <a:pos x="164" y="381"/>
                    </a:cxn>
                    <a:cxn ang="0">
                      <a:pos x="143" y="380"/>
                    </a:cxn>
                    <a:cxn ang="0">
                      <a:pos x="107" y="386"/>
                    </a:cxn>
                    <a:cxn ang="0">
                      <a:pos x="79" y="378"/>
                    </a:cxn>
                    <a:cxn ang="0">
                      <a:pos x="118" y="362"/>
                    </a:cxn>
                    <a:cxn ang="0">
                      <a:pos x="67" y="355"/>
                    </a:cxn>
                    <a:cxn ang="0">
                      <a:pos x="64" y="325"/>
                    </a:cxn>
                    <a:cxn ang="0">
                      <a:pos x="52" y="312"/>
                    </a:cxn>
                    <a:cxn ang="0">
                      <a:pos x="37" y="283"/>
                    </a:cxn>
                    <a:cxn ang="0">
                      <a:pos x="10" y="268"/>
                    </a:cxn>
                    <a:cxn ang="0">
                      <a:pos x="22" y="246"/>
                    </a:cxn>
                    <a:cxn ang="0">
                      <a:pos x="52" y="260"/>
                    </a:cxn>
                    <a:cxn ang="0">
                      <a:pos x="44" y="226"/>
                    </a:cxn>
                    <a:cxn ang="0">
                      <a:pos x="43" y="186"/>
                    </a:cxn>
                    <a:cxn ang="0">
                      <a:pos x="3" y="160"/>
                    </a:cxn>
                    <a:cxn ang="0">
                      <a:pos x="35" y="122"/>
                    </a:cxn>
                    <a:cxn ang="0">
                      <a:pos x="91" y="126"/>
                    </a:cxn>
                    <a:cxn ang="0">
                      <a:pos x="108" y="123"/>
                    </a:cxn>
                    <a:cxn ang="0">
                      <a:pos x="151" y="111"/>
                    </a:cxn>
                    <a:cxn ang="0">
                      <a:pos x="196" y="94"/>
                    </a:cxn>
                    <a:cxn ang="0">
                      <a:pos x="167" y="83"/>
                    </a:cxn>
                    <a:cxn ang="0">
                      <a:pos x="180" y="66"/>
                    </a:cxn>
                    <a:cxn ang="0">
                      <a:pos x="253" y="74"/>
                    </a:cxn>
                    <a:cxn ang="0">
                      <a:pos x="318" y="41"/>
                    </a:cxn>
                    <a:cxn ang="0">
                      <a:pos x="398" y="7"/>
                    </a:cxn>
                    <a:cxn ang="0">
                      <a:pos x="493" y="0"/>
                    </a:cxn>
                    <a:cxn ang="0">
                      <a:pos x="533" y="35"/>
                    </a:cxn>
                    <a:cxn ang="0">
                      <a:pos x="623" y="80"/>
                    </a:cxn>
                    <a:cxn ang="0">
                      <a:pos x="693" y="77"/>
                    </a:cxn>
                    <a:cxn ang="0">
                      <a:pos x="838" y="40"/>
                    </a:cxn>
                    <a:cxn ang="0">
                      <a:pos x="887" y="43"/>
                    </a:cxn>
                    <a:cxn ang="0">
                      <a:pos x="919" y="42"/>
                    </a:cxn>
                    <a:cxn ang="0">
                      <a:pos x="958" y="89"/>
                    </a:cxn>
                    <a:cxn ang="0">
                      <a:pos x="990" y="143"/>
                    </a:cxn>
                    <a:cxn ang="0">
                      <a:pos x="1001" y="186"/>
                    </a:cxn>
                    <a:cxn ang="0">
                      <a:pos x="997" y="263"/>
                    </a:cxn>
                    <a:cxn ang="0">
                      <a:pos x="1022" y="341"/>
                    </a:cxn>
                    <a:cxn ang="0">
                      <a:pos x="942" y="336"/>
                    </a:cxn>
                    <a:cxn ang="0">
                      <a:pos x="887" y="342"/>
                    </a:cxn>
                    <a:cxn ang="0">
                      <a:pos x="820" y="354"/>
                    </a:cxn>
                    <a:cxn ang="0">
                      <a:pos x="767" y="368"/>
                    </a:cxn>
                    <a:cxn ang="0">
                      <a:pos x="678" y="366"/>
                    </a:cxn>
                    <a:cxn ang="0">
                      <a:pos x="626" y="380"/>
                    </a:cxn>
                    <a:cxn ang="0">
                      <a:pos x="597" y="379"/>
                    </a:cxn>
                    <a:cxn ang="0">
                      <a:pos x="578" y="370"/>
                    </a:cxn>
                    <a:cxn ang="0">
                      <a:pos x="579" y="408"/>
                    </a:cxn>
                    <a:cxn ang="0">
                      <a:pos x="560" y="418"/>
                    </a:cxn>
                    <a:cxn ang="0">
                      <a:pos x="542" y="435"/>
                    </a:cxn>
                  </a:cxnLst>
                  <a:rect l="0" t="0" r="r" b="b"/>
                  <a:pathLst>
                    <a:path w="1022" h="439">
                      <a:moveTo>
                        <a:pt x="538" y="424"/>
                      </a:moveTo>
                      <a:lnTo>
                        <a:pt x="535" y="411"/>
                      </a:lnTo>
                      <a:lnTo>
                        <a:pt x="538" y="395"/>
                      </a:lnTo>
                      <a:lnTo>
                        <a:pt x="548" y="389"/>
                      </a:lnTo>
                      <a:lnTo>
                        <a:pt x="552" y="379"/>
                      </a:lnTo>
                      <a:lnTo>
                        <a:pt x="543" y="370"/>
                      </a:lnTo>
                      <a:lnTo>
                        <a:pt x="526" y="378"/>
                      </a:lnTo>
                      <a:lnTo>
                        <a:pt x="524" y="389"/>
                      </a:lnTo>
                      <a:lnTo>
                        <a:pt x="516" y="391"/>
                      </a:lnTo>
                      <a:lnTo>
                        <a:pt x="503" y="390"/>
                      </a:lnTo>
                      <a:lnTo>
                        <a:pt x="493" y="381"/>
                      </a:lnTo>
                      <a:lnTo>
                        <a:pt x="484" y="376"/>
                      </a:lnTo>
                      <a:lnTo>
                        <a:pt x="477" y="374"/>
                      </a:lnTo>
                      <a:lnTo>
                        <a:pt x="471" y="374"/>
                      </a:lnTo>
                      <a:lnTo>
                        <a:pt x="460" y="379"/>
                      </a:lnTo>
                      <a:lnTo>
                        <a:pt x="441" y="397"/>
                      </a:lnTo>
                      <a:lnTo>
                        <a:pt x="436" y="406"/>
                      </a:lnTo>
                      <a:lnTo>
                        <a:pt x="427" y="407"/>
                      </a:lnTo>
                      <a:lnTo>
                        <a:pt x="419" y="414"/>
                      </a:lnTo>
                      <a:lnTo>
                        <a:pt x="408" y="418"/>
                      </a:lnTo>
                      <a:lnTo>
                        <a:pt x="397" y="417"/>
                      </a:lnTo>
                      <a:lnTo>
                        <a:pt x="379" y="422"/>
                      </a:lnTo>
                      <a:lnTo>
                        <a:pt x="369" y="427"/>
                      </a:lnTo>
                      <a:lnTo>
                        <a:pt x="350" y="421"/>
                      </a:lnTo>
                      <a:lnTo>
                        <a:pt x="341" y="409"/>
                      </a:lnTo>
                      <a:lnTo>
                        <a:pt x="337" y="402"/>
                      </a:lnTo>
                      <a:lnTo>
                        <a:pt x="331" y="397"/>
                      </a:lnTo>
                      <a:lnTo>
                        <a:pt x="321" y="391"/>
                      </a:lnTo>
                      <a:lnTo>
                        <a:pt x="295" y="379"/>
                      </a:lnTo>
                      <a:lnTo>
                        <a:pt x="283" y="370"/>
                      </a:lnTo>
                      <a:lnTo>
                        <a:pt x="267" y="368"/>
                      </a:lnTo>
                      <a:lnTo>
                        <a:pt x="257" y="370"/>
                      </a:lnTo>
                      <a:lnTo>
                        <a:pt x="248" y="370"/>
                      </a:lnTo>
                      <a:lnTo>
                        <a:pt x="245" y="379"/>
                      </a:lnTo>
                      <a:lnTo>
                        <a:pt x="245" y="391"/>
                      </a:lnTo>
                      <a:lnTo>
                        <a:pt x="242" y="396"/>
                      </a:lnTo>
                      <a:lnTo>
                        <a:pt x="240" y="407"/>
                      </a:lnTo>
                      <a:lnTo>
                        <a:pt x="220" y="412"/>
                      </a:lnTo>
                      <a:lnTo>
                        <a:pt x="207" y="417"/>
                      </a:lnTo>
                      <a:lnTo>
                        <a:pt x="196" y="417"/>
                      </a:lnTo>
                      <a:lnTo>
                        <a:pt x="186" y="414"/>
                      </a:lnTo>
                      <a:lnTo>
                        <a:pt x="176" y="409"/>
                      </a:lnTo>
                      <a:lnTo>
                        <a:pt x="167" y="401"/>
                      </a:lnTo>
                      <a:lnTo>
                        <a:pt x="164" y="386"/>
                      </a:lnTo>
                      <a:lnTo>
                        <a:pt x="164" y="381"/>
                      </a:lnTo>
                      <a:lnTo>
                        <a:pt x="156" y="378"/>
                      </a:lnTo>
                      <a:lnTo>
                        <a:pt x="154" y="382"/>
                      </a:lnTo>
                      <a:lnTo>
                        <a:pt x="155" y="386"/>
                      </a:lnTo>
                      <a:lnTo>
                        <a:pt x="151" y="386"/>
                      </a:lnTo>
                      <a:lnTo>
                        <a:pt x="143" y="380"/>
                      </a:lnTo>
                      <a:lnTo>
                        <a:pt x="137" y="374"/>
                      </a:lnTo>
                      <a:lnTo>
                        <a:pt x="134" y="373"/>
                      </a:lnTo>
                      <a:lnTo>
                        <a:pt x="119" y="374"/>
                      </a:lnTo>
                      <a:lnTo>
                        <a:pt x="117" y="380"/>
                      </a:lnTo>
                      <a:lnTo>
                        <a:pt x="107" y="386"/>
                      </a:lnTo>
                      <a:lnTo>
                        <a:pt x="105" y="386"/>
                      </a:lnTo>
                      <a:lnTo>
                        <a:pt x="108" y="379"/>
                      </a:lnTo>
                      <a:lnTo>
                        <a:pt x="107" y="375"/>
                      </a:lnTo>
                      <a:lnTo>
                        <a:pt x="73" y="385"/>
                      </a:lnTo>
                      <a:lnTo>
                        <a:pt x="79" y="378"/>
                      </a:lnTo>
                      <a:lnTo>
                        <a:pt x="87" y="371"/>
                      </a:lnTo>
                      <a:lnTo>
                        <a:pt x="101" y="371"/>
                      </a:lnTo>
                      <a:lnTo>
                        <a:pt x="108" y="368"/>
                      </a:lnTo>
                      <a:lnTo>
                        <a:pt x="110" y="366"/>
                      </a:lnTo>
                      <a:lnTo>
                        <a:pt x="118" y="362"/>
                      </a:lnTo>
                      <a:lnTo>
                        <a:pt x="122" y="357"/>
                      </a:lnTo>
                      <a:lnTo>
                        <a:pt x="113" y="355"/>
                      </a:lnTo>
                      <a:lnTo>
                        <a:pt x="92" y="360"/>
                      </a:lnTo>
                      <a:lnTo>
                        <a:pt x="69" y="360"/>
                      </a:lnTo>
                      <a:lnTo>
                        <a:pt x="67" y="355"/>
                      </a:lnTo>
                      <a:lnTo>
                        <a:pt x="79" y="344"/>
                      </a:lnTo>
                      <a:lnTo>
                        <a:pt x="71" y="336"/>
                      </a:lnTo>
                      <a:lnTo>
                        <a:pt x="68" y="333"/>
                      </a:lnTo>
                      <a:lnTo>
                        <a:pt x="63" y="333"/>
                      </a:lnTo>
                      <a:lnTo>
                        <a:pt x="64" y="325"/>
                      </a:lnTo>
                      <a:lnTo>
                        <a:pt x="69" y="321"/>
                      </a:lnTo>
                      <a:lnTo>
                        <a:pt x="71" y="316"/>
                      </a:lnTo>
                      <a:lnTo>
                        <a:pt x="64" y="317"/>
                      </a:lnTo>
                      <a:lnTo>
                        <a:pt x="57" y="320"/>
                      </a:lnTo>
                      <a:lnTo>
                        <a:pt x="52" y="312"/>
                      </a:lnTo>
                      <a:lnTo>
                        <a:pt x="59" y="309"/>
                      </a:lnTo>
                      <a:lnTo>
                        <a:pt x="60" y="300"/>
                      </a:lnTo>
                      <a:lnTo>
                        <a:pt x="56" y="290"/>
                      </a:lnTo>
                      <a:lnTo>
                        <a:pt x="51" y="287"/>
                      </a:lnTo>
                      <a:lnTo>
                        <a:pt x="37" y="283"/>
                      </a:lnTo>
                      <a:lnTo>
                        <a:pt x="30" y="277"/>
                      </a:lnTo>
                      <a:lnTo>
                        <a:pt x="20" y="279"/>
                      </a:lnTo>
                      <a:lnTo>
                        <a:pt x="16" y="277"/>
                      </a:lnTo>
                      <a:lnTo>
                        <a:pt x="10" y="271"/>
                      </a:lnTo>
                      <a:lnTo>
                        <a:pt x="10" y="268"/>
                      </a:lnTo>
                      <a:lnTo>
                        <a:pt x="16" y="266"/>
                      </a:lnTo>
                      <a:lnTo>
                        <a:pt x="17" y="256"/>
                      </a:lnTo>
                      <a:lnTo>
                        <a:pt x="16" y="251"/>
                      </a:lnTo>
                      <a:lnTo>
                        <a:pt x="19" y="245"/>
                      </a:lnTo>
                      <a:lnTo>
                        <a:pt x="22" y="246"/>
                      </a:lnTo>
                      <a:lnTo>
                        <a:pt x="28" y="262"/>
                      </a:lnTo>
                      <a:lnTo>
                        <a:pt x="35" y="263"/>
                      </a:lnTo>
                      <a:lnTo>
                        <a:pt x="43" y="262"/>
                      </a:lnTo>
                      <a:lnTo>
                        <a:pt x="54" y="262"/>
                      </a:lnTo>
                      <a:lnTo>
                        <a:pt x="52" y="260"/>
                      </a:lnTo>
                      <a:lnTo>
                        <a:pt x="42" y="255"/>
                      </a:lnTo>
                      <a:lnTo>
                        <a:pt x="37" y="246"/>
                      </a:lnTo>
                      <a:lnTo>
                        <a:pt x="38" y="239"/>
                      </a:lnTo>
                      <a:lnTo>
                        <a:pt x="47" y="231"/>
                      </a:lnTo>
                      <a:lnTo>
                        <a:pt x="44" y="226"/>
                      </a:lnTo>
                      <a:lnTo>
                        <a:pt x="38" y="220"/>
                      </a:lnTo>
                      <a:lnTo>
                        <a:pt x="38" y="214"/>
                      </a:lnTo>
                      <a:lnTo>
                        <a:pt x="32" y="206"/>
                      </a:lnTo>
                      <a:lnTo>
                        <a:pt x="33" y="195"/>
                      </a:lnTo>
                      <a:lnTo>
                        <a:pt x="43" y="186"/>
                      </a:lnTo>
                      <a:lnTo>
                        <a:pt x="41" y="182"/>
                      </a:lnTo>
                      <a:lnTo>
                        <a:pt x="25" y="186"/>
                      </a:lnTo>
                      <a:lnTo>
                        <a:pt x="0" y="186"/>
                      </a:lnTo>
                      <a:lnTo>
                        <a:pt x="0" y="181"/>
                      </a:lnTo>
                      <a:lnTo>
                        <a:pt x="3" y="160"/>
                      </a:lnTo>
                      <a:lnTo>
                        <a:pt x="8" y="150"/>
                      </a:lnTo>
                      <a:lnTo>
                        <a:pt x="14" y="149"/>
                      </a:lnTo>
                      <a:lnTo>
                        <a:pt x="20" y="138"/>
                      </a:lnTo>
                      <a:lnTo>
                        <a:pt x="27" y="132"/>
                      </a:lnTo>
                      <a:lnTo>
                        <a:pt x="35" y="122"/>
                      </a:lnTo>
                      <a:lnTo>
                        <a:pt x="48" y="123"/>
                      </a:lnTo>
                      <a:lnTo>
                        <a:pt x="63" y="118"/>
                      </a:lnTo>
                      <a:lnTo>
                        <a:pt x="68" y="123"/>
                      </a:lnTo>
                      <a:lnTo>
                        <a:pt x="80" y="127"/>
                      </a:lnTo>
                      <a:lnTo>
                        <a:pt x="91" y="126"/>
                      </a:lnTo>
                      <a:lnTo>
                        <a:pt x="87" y="112"/>
                      </a:lnTo>
                      <a:lnTo>
                        <a:pt x="96" y="113"/>
                      </a:lnTo>
                      <a:lnTo>
                        <a:pt x="102" y="117"/>
                      </a:lnTo>
                      <a:lnTo>
                        <a:pt x="101" y="122"/>
                      </a:lnTo>
                      <a:lnTo>
                        <a:pt x="108" y="123"/>
                      </a:lnTo>
                      <a:lnTo>
                        <a:pt x="122" y="121"/>
                      </a:lnTo>
                      <a:lnTo>
                        <a:pt x="149" y="121"/>
                      </a:lnTo>
                      <a:lnTo>
                        <a:pt x="161" y="120"/>
                      </a:lnTo>
                      <a:lnTo>
                        <a:pt x="160" y="113"/>
                      </a:lnTo>
                      <a:lnTo>
                        <a:pt x="151" y="111"/>
                      </a:lnTo>
                      <a:lnTo>
                        <a:pt x="150" y="107"/>
                      </a:lnTo>
                      <a:lnTo>
                        <a:pt x="160" y="104"/>
                      </a:lnTo>
                      <a:lnTo>
                        <a:pt x="204" y="100"/>
                      </a:lnTo>
                      <a:lnTo>
                        <a:pt x="204" y="96"/>
                      </a:lnTo>
                      <a:lnTo>
                        <a:pt x="196" y="94"/>
                      </a:lnTo>
                      <a:lnTo>
                        <a:pt x="189" y="96"/>
                      </a:lnTo>
                      <a:lnTo>
                        <a:pt x="176" y="94"/>
                      </a:lnTo>
                      <a:lnTo>
                        <a:pt x="173" y="90"/>
                      </a:lnTo>
                      <a:lnTo>
                        <a:pt x="170" y="89"/>
                      </a:lnTo>
                      <a:lnTo>
                        <a:pt x="167" y="83"/>
                      </a:lnTo>
                      <a:lnTo>
                        <a:pt x="161" y="79"/>
                      </a:lnTo>
                      <a:lnTo>
                        <a:pt x="164" y="73"/>
                      </a:lnTo>
                      <a:lnTo>
                        <a:pt x="170" y="62"/>
                      </a:lnTo>
                      <a:lnTo>
                        <a:pt x="171" y="66"/>
                      </a:lnTo>
                      <a:lnTo>
                        <a:pt x="180" y="66"/>
                      </a:lnTo>
                      <a:lnTo>
                        <a:pt x="193" y="69"/>
                      </a:lnTo>
                      <a:lnTo>
                        <a:pt x="231" y="68"/>
                      </a:lnTo>
                      <a:lnTo>
                        <a:pt x="242" y="72"/>
                      </a:lnTo>
                      <a:lnTo>
                        <a:pt x="248" y="75"/>
                      </a:lnTo>
                      <a:lnTo>
                        <a:pt x="253" y="74"/>
                      </a:lnTo>
                      <a:lnTo>
                        <a:pt x="274" y="77"/>
                      </a:lnTo>
                      <a:lnTo>
                        <a:pt x="288" y="70"/>
                      </a:lnTo>
                      <a:lnTo>
                        <a:pt x="295" y="57"/>
                      </a:lnTo>
                      <a:lnTo>
                        <a:pt x="307" y="51"/>
                      </a:lnTo>
                      <a:lnTo>
                        <a:pt x="318" y="41"/>
                      </a:lnTo>
                      <a:lnTo>
                        <a:pt x="332" y="36"/>
                      </a:lnTo>
                      <a:lnTo>
                        <a:pt x="343" y="26"/>
                      </a:lnTo>
                      <a:lnTo>
                        <a:pt x="355" y="19"/>
                      </a:lnTo>
                      <a:lnTo>
                        <a:pt x="381" y="9"/>
                      </a:lnTo>
                      <a:lnTo>
                        <a:pt x="398" y="7"/>
                      </a:lnTo>
                      <a:lnTo>
                        <a:pt x="414" y="5"/>
                      </a:lnTo>
                      <a:lnTo>
                        <a:pt x="436" y="8"/>
                      </a:lnTo>
                      <a:lnTo>
                        <a:pt x="473" y="8"/>
                      </a:lnTo>
                      <a:lnTo>
                        <a:pt x="485" y="2"/>
                      </a:lnTo>
                      <a:lnTo>
                        <a:pt x="493" y="0"/>
                      </a:lnTo>
                      <a:lnTo>
                        <a:pt x="499" y="3"/>
                      </a:lnTo>
                      <a:lnTo>
                        <a:pt x="499" y="10"/>
                      </a:lnTo>
                      <a:lnTo>
                        <a:pt x="506" y="21"/>
                      </a:lnTo>
                      <a:lnTo>
                        <a:pt x="520" y="29"/>
                      </a:lnTo>
                      <a:lnTo>
                        <a:pt x="533" y="35"/>
                      </a:lnTo>
                      <a:lnTo>
                        <a:pt x="546" y="26"/>
                      </a:lnTo>
                      <a:lnTo>
                        <a:pt x="553" y="37"/>
                      </a:lnTo>
                      <a:lnTo>
                        <a:pt x="560" y="58"/>
                      </a:lnTo>
                      <a:lnTo>
                        <a:pt x="587" y="61"/>
                      </a:lnTo>
                      <a:lnTo>
                        <a:pt x="623" y="80"/>
                      </a:lnTo>
                      <a:lnTo>
                        <a:pt x="629" y="77"/>
                      </a:lnTo>
                      <a:lnTo>
                        <a:pt x="635" y="74"/>
                      </a:lnTo>
                      <a:lnTo>
                        <a:pt x="656" y="84"/>
                      </a:lnTo>
                      <a:lnTo>
                        <a:pt x="677" y="83"/>
                      </a:lnTo>
                      <a:lnTo>
                        <a:pt x="693" y="77"/>
                      </a:lnTo>
                      <a:lnTo>
                        <a:pt x="724" y="72"/>
                      </a:lnTo>
                      <a:lnTo>
                        <a:pt x="758" y="80"/>
                      </a:lnTo>
                      <a:lnTo>
                        <a:pt x="779" y="79"/>
                      </a:lnTo>
                      <a:lnTo>
                        <a:pt x="820" y="51"/>
                      </a:lnTo>
                      <a:lnTo>
                        <a:pt x="838" y="40"/>
                      </a:lnTo>
                      <a:lnTo>
                        <a:pt x="840" y="35"/>
                      </a:lnTo>
                      <a:lnTo>
                        <a:pt x="847" y="41"/>
                      </a:lnTo>
                      <a:lnTo>
                        <a:pt x="855" y="41"/>
                      </a:lnTo>
                      <a:lnTo>
                        <a:pt x="868" y="37"/>
                      </a:lnTo>
                      <a:lnTo>
                        <a:pt x="887" y="43"/>
                      </a:lnTo>
                      <a:lnTo>
                        <a:pt x="893" y="43"/>
                      </a:lnTo>
                      <a:lnTo>
                        <a:pt x="898" y="36"/>
                      </a:lnTo>
                      <a:lnTo>
                        <a:pt x="903" y="32"/>
                      </a:lnTo>
                      <a:lnTo>
                        <a:pt x="911" y="35"/>
                      </a:lnTo>
                      <a:lnTo>
                        <a:pt x="919" y="42"/>
                      </a:lnTo>
                      <a:lnTo>
                        <a:pt x="930" y="58"/>
                      </a:lnTo>
                      <a:lnTo>
                        <a:pt x="935" y="59"/>
                      </a:lnTo>
                      <a:lnTo>
                        <a:pt x="944" y="69"/>
                      </a:lnTo>
                      <a:lnTo>
                        <a:pt x="951" y="75"/>
                      </a:lnTo>
                      <a:lnTo>
                        <a:pt x="958" y="89"/>
                      </a:lnTo>
                      <a:lnTo>
                        <a:pt x="960" y="109"/>
                      </a:lnTo>
                      <a:lnTo>
                        <a:pt x="963" y="123"/>
                      </a:lnTo>
                      <a:lnTo>
                        <a:pt x="971" y="133"/>
                      </a:lnTo>
                      <a:lnTo>
                        <a:pt x="982" y="137"/>
                      </a:lnTo>
                      <a:lnTo>
                        <a:pt x="990" y="143"/>
                      </a:lnTo>
                      <a:lnTo>
                        <a:pt x="1000" y="153"/>
                      </a:lnTo>
                      <a:lnTo>
                        <a:pt x="1008" y="156"/>
                      </a:lnTo>
                      <a:lnTo>
                        <a:pt x="1012" y="161"/>
                      </a:lnTo>
                      <a:lnTo>
                        <a:pt x="1003" y="179"/>
                      </a:lnTo>
                      <a:lnTo>
                        <a:pt x="1001" y="186"/>
                      </a:lnTo>
                      <a:lnTo>
                        <a:pt x="987" y="195"/>
                      </a:lnTo>
                      <a:lnTo>
                        <a:pt x="988" y="202"/>
                      </a:lnTo>
                      <a:lnTo>
                        <a:pt x="995" y="219"/>
                      </a:lnTo>
                      <a:lnTo>
                        <a:pt x="997" y="246"/>
                      </a:lnTo>
                      <a:lnTo>
                        <a:pt x="997" y="263"/>
                      </a:lnTo>
                      <a:lnTo>
                        <a:pt x="999" y="279"/>
                      </a:lnTo>
                      <a:lnTo>
                        <a:pt x="995" y="300"/>
                      </a:lnTo>
                      <a:lnTo>
                        <a:pt x="1009" y="308"/>
                      </a:lnTo>
                      <a:lnTo>
                        <a:pt x="1021" y="325"/>
                      </a:lnTo>
                      <a:lnTo>
                        <a:pt x="1022" y="341"/>
                      </a:lnTo>
                      <a:lnTo>
                        <a:pt x="1015" y="348"/>
                      </a:lnTo>
                      <a:lnTo>
                        <a:pt x="1000" y="347"/>
                      </a:lnTo>
                      <a:lnTo>
                        <a:pt x="990" y="336"/>
                      </a:lnTo>
                      <a:lnTo>
                        <a:pt x="973" y="337"/>
                      </a:lnTo>
                      <a:lnTo>
                        <a:pt x="942" y="336"/>
                      </a:lnTo>
                      <a:lnTo>
                        <a:pt x="922" y="327"/>
                      </a:lnTo>
                      <a:lnTo>
                        <a:pt x="897" y="348"/>
                      </a:lnTo>
                      <a:lnTo>
                        <a:pt x="888" y="349"/>
                      </a:lnTo>
                      <a:lnTo>
                        <a:pt x="887" y="347"/>
                      </a:lnTo>
                      <a:lnTo>
                        <a:pt x="887" y="342"/>
                      </a:lnTo>
                      <a:lnTo>
                        <a:pt x="883" y="339"/>
                      </a:lnTo>
                      <a:lnTo>
                        <a:pt x="881" y="337"/>
                      </a:lnTo>
                      <a:lnTo>
                        <a:pt x="872" y="344"/>
                      </a:lnTo>
                      <a:lnTo>
                        <a:pt x="855" y="352"/>
                      </a:lnTo>
                      <a:lnTo>
                        <a:pt x="820" y="354"/>
                      </a:lnTo>
                      <a:lnTo>
                        <a:pt x="810" y="351"/>
                      </a:lnTo>
                      <a:lnTo>
                        <a:pt x="801" y="351"/>
                      </a:lnTo>
                      <a:lnTo>
                        <a:pt x="785" y="355"/>
                      </a:lnTo>
                      <a:lnTo>
                        <a:pt x="775" y="364"/>
                      </a:lnTo>
                      <a:lnTo>
                        <a:pt x="767" y="368"/>
                      </a:lnTo>
                      <a:lnTo>
                        <a:pt x="754" y="371"/>
                      </a:lnTo>
                      <a:lnTo>
                        <a:pt x="750" y="375"/>
                      </a:lnTo>
                      <a:lnTo>
                        <a:pt x="716" y="381"/>
                      </a:lnTo>
                      <a:lnTo>
                        <a:pt x="689" y="378"/>
                      </a:lnTo>
                      <a:lnTo>
                        <a:pt x="678" y="366"/>
                      </a:lnTo>
                      <a:lnTo>
                        <a:pt x="671" y="365"/>
                      </a:lnTo>
                      <a:lnTo>
                        <a:pt x="657" y="366"/>
                      </a:lnTo>
                      <a:lnTo>
                        <a:pt x="648" y="373"/>
                      </a:lnTo>
                      <a:lnTo>
                        <a:pt x="634" y="378"/>
                      </a:lnTo>
                      <a:lnTo>
                        <a:pt x="626" y="380"/>
                      </a:lnTo>
                      <a:lnTo>
                        <a:pt x="622" y="384"/>
                      </a:lnTo>
                      <a:lnTo>
                        <a:pt x="607" y="381"/>
                      </a:lnTo>
                      <a:lnTo>
                        <a:pt x="598" y="384"/>
                      </a:lnTo>
                      <a:lnTo>
                        <a:pt x="597" y="381"/>
                      </a:lnTo>
                      <a:lnTo>
                        <a:pt x="597" y="379"/>
                      </a:lnTo>
                      <a:lnTo>
                        <a:pt x="597" y="378"/>
                      </a:lnTo>
                      <a:lnTo>
                        <a:pt x="597" y="378"/>
                      </a:lnTo>
                      <a:lnTo>
                        <a:pt x="592" y="374"/>
                      </a:lnTo>
                      <a:lnTo>
                        <a:pt x="583" y="373"/>
                      </a:lnTo>
                      <a:lnTo>
                        <a:pt x="578" y="370"/>
                      </a:lnTo>
                      <a:lnTo>
                        <a:pt x="573" y="381"/>
                      </a:lnTo>
                      <a:lnTo>
                        <a:pt x="571" y="382"/>
                      </a:lnTo>
                      <a:lnTo>
                        <a:pt x="571" y="387"/>
                      </a:lnTo>
                      <a:lnTo>
                        <a:pt x="569" y="396"/>
                      </a:lnTo>
                      <a:lnTo>
                        <a:pt x="579" y="408"/>
                      </a:lnTo>
                      <a:lnTo>
                        <a:pt x="579" y="411"/>
                      </a:lnTo>
                      <a:lnTo>
                        <a:pt x="576" y="412"/>
                      </a:lnTo>
                      <a:lnTo>
                        <a:pt x="569" y="412"/>
                      </a:lnTo>
                      <a:lnTo>
                        <a:pt x="560" y="414"/>
                      </a:lnTo>
                      <a:lnTo>
                        <a:pt x="560" y="418"/>
                      </a:lnTo>
                      <a:lnTo>
                        <a:pt x="560" y="427"/>
                      </a:lnTo>
                      <a:lnTo>
                        <a:pt x="554" y="432"/>
                      </a:lnTo>
                      <a:lnTo>
                        <a:pt x="551" y="433"/>
                      </a:lnTo>
                      <a:lnTo>
                        <a:pt x="548" y="439"/>
                      </a:lnTo>
                      <a:lnTo>
                        <a:pt x="542" y="435"/>
                      </a:lnTo>
                      <a:lnTo>
                        <a:pt x="540" y="432"/>
                      </a:lnTo>
                      <a:lnTo>
                        <a:pt x="536" y="432"/>
                      </a:lnTo>
                      <a:lnTo>
                        <a:pt x="538" y="4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161"/>
                <p:cNvSpPr>
                  <a:spLocks noChangeAspect="1"/>
                </p:cNvSpPr>
                <p:nvPr/>
              </p:nvSpPr>
              <p:spPr bwMode="gray">
                <a:xfrm>
                  <a:off x="2802" y="1980"/>
                  <a:ext cx="33" cy="2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0" y="6"/>
                    </a:cxn>
                    <a:cxn ang="0">
                      <a:pos x="77" y="10"/>
                    </a:cxn>
                    <a:cxn ang="0">
                      <a:pos x="59" y="0"/>
                    </a:cxn>
                    <a:cxn ang="0">
                      <a:pos x="39" y="8"/>
                    </a:cxn>
                    <a:cxn ang="0">
                      <a:pos x="25" y="10"/>
                    </a:cxn>
                    <a:cxn ang="0">
                      <a:pos x="16" y="18"/>
                    </a:cxn>
                    <a:cxn ang="0">
                      <a:pos x="19" y="24"/>
                    </a:cxn>
                    <a:cxn ang="0">
                      <a:pos x="28" y="31"/>
                    </a:cxn>
                    <a:cxn ang="0">
                      <a:pos x="27" y="42"/>
                    </a:cxn>
                    <a:cxn ang="0">
                      <a:pos x="16" y="51"/>
                    </a:cxn>
                    <a:cxn ang="0">
                      <a:pos x="14" y="67"/>
                    </a:cxn>
                    <a:cxn ang="0">
                      <a:pos x="10" y="81"/>
                    </a:cxn>
                    <a:cxn ang="0">
                      <a:pos x="0" y="96"/>
                    </a:cxn>
                    <a:cxn ang="0">
                      <a:pos x="3" y="100"/>
                    </a:cxn>
                    <a:cxn ang="0">
                      <a:pos x="10" y="104"/>
                    </a:cxn>
                    <a:cxn ang="0">
                      <a:pos x="43" y="100"/>
                    </a:cxn>
                    <a:cxn ang="0">
                      <a:pos x="36" y="107"/>
                    </a:cxn>
                    <a:cxn ang="0">
                      <a:pos x="21" y="113"/>
                    </a:cxn>
                    <a:cxn ang="0">
                      <a:pos x="10" y="120"/>
                    </a:cxn>
                    <a:cxn ang="0">
                      <a:pos x="9" y="127"/>
                    </a:cxn>
                    <a:cxn ang="0">
                      <a:pos x="9" y="140"/>
                    </a:cxn>
                    <a:cxn ang="0">
                      <a:pos x="17" y="137"/>
                    </a:cxn>
                    <a:cxn ang="0">
                      <a:pos x="23" y="127"/>
                    </a:cxn>
                    <a:cxn ang="0">
                      <a:pos x="33" y="118"/>
                    </a:cxn>
                    <a:cxn ang="0">
                      <a:pos x="58" y="101"/>
                    </a:cxn>
                    <a:cxn ang="0">
                      <a:pos x="76" y="86"/>
                    </a:cxn>
                    <a:cxn ang="0">
                      <a:pos x="85" y="75"/>
                    </a:cxn>
                    <a:cxn ang="0">
                      <a:pos x="97" y="75"/>
                    </a:cxn>
                    <a:cxn ang="0">
                      <a:pos x="108" y="73"/>
                    </a:cxn>
                    <a:cxn ang="0">
                      <a:pos x="124" y="73"/>
                    </a:cxn>
                    <a:cxn ang="0">
                      <a:pos x="138" y="74"/>
                    </a:cxn>
                    <a:cxn ang="0">
                      <a:pos x="145" y="78"/>
                    </a:cxn>
                    <a:cxn ang="0">
                      <a:pos x="160" y="73"/>
                    </a:cxn>
                    <a:cxn ang="0">
                      <a:pos x="166" y="64"/>
                    </a:cxn>
                    <a:cxn ang="0">
                      <a:pos x="166" y="56"/>
                    </a:cxn>
                    <a:cxn ang="0">
                      <a:pos x="156" y="54"/>
                    </a:cxn>
                    <a:cxn ang="0">
                      <a:pos x="139" y="48"/>
                    </a:cxn>
                    <a:cxn ang="0">
                      <a:pos x="125" y="42"/>
                    </a:cxn>
                    <a:cxn ang="0">
                      <a:pos x="117" y="36"/>
                    </a:cxn>
                    <a:cxn ang="0">
                      <a:pos x="109" y="27"/>
                    </a:cxn>
                    <a:cxn ang="0">
                      <a:pos x="107" y="1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66" h="140">
                      <a:moveTo>
                        <a:pt x="108" y="8"/>
                      </a:moveTo>
                      <a:lnTo>
                        <a:pt x="100" y="6"/>
                      </a:lnTo>
                      <a:lnTo>
                        <a:pt x="77" y="10"/>
                      </a:lnTo>
                      <a:lnTo>
                        <a:pt x="59" y="0"/>
                      </a:lnTo>
                      <a:lnTo>
                        <a:pt x="39" y="8"/>
                      </a:lnTo>
                      <a:lnTo>
                        <a:pt x="25" y="10"/>
                      </a:lnTo>
                      <a:lnTo>
                        <a:pt x="16" y="18"/>
                      </a:lnTo>
                      <a:lnTo>
                        <a:pt x="19" y="24"/>
                      </a:lnTo>
                      <a:lnTo>
                        <a:pt x="28" y="31"/>
                      </a:lnTo>
                      <a:lnTo>
                        <a:pt x="27" y="42"/>
                      </a:lnTo>
                      <a:lnTo>
                        <a:pt x="16" y="51"/>
                      </a:lnTo>
                      <a:lnTo>
                        <a:pt x="14" y="67"/>
                      </a:lnTo>
                      <a:lnTo>
                        <a:pt x="10" y="81"/>
                      </a:lnTo>
                      <a:lnTo>
                        <a:pt x="0" y="96"/>
                      </a:lnTo>
                      <a:lnTo>
                        <a:pt x="3" y="100"/>
                      </a:lnTo>
                      <a:lnTo>
                        <a:pt x="10" y="104"/>
                      </a:lnTo>
                      <a:lnTo>
                        <a:pt x="43" y="100"/>
                      </a:lnTo>
                      <a:lnTo>
                        <a:pt x="36" y="107"/>
                      </a:lnTo>
                      <a:lnTo>
                        <a:pt x="21" y="113"/>
                      </a:lnTo>
                      <a:lnTo>
                        <a:pt x="10" y="120"/>
                      </a:lnTo>
                      <a:lnTo>
                        <a:pt x="9" y="127"/>
                      </a:lnTo>
                      <a:lnTo>
                        <a:pt x="9" y="140"/>
                      </a:lnTo>
                      <a:lnTo>
                        <a:pt x="17" y="137"/>
                      </a:lnTo>
                      <a:lnTo>
                        <a:pt x="23" y="127"/>
                      </a:lnTo>
                      <a:lnTo>
                        <a:pt x="33" y="118"/>
                      </a:lnTo>
                      <a:lnTo>
                        <a:pt x="58" y="101"/>
                      </a:lnTo>
                      <a:lnTo>
                        <a:pt x="76" y="86"/>
                      </a:lnTo>
                      <a:lnTo>
                        <a:pt x="85" y="75"/>
                      </a:lnTo>
                      <a:lnTo>
                        <a:pt x="97" y="75"/>
                      </a:lnTo>
                      <a:lnTo>
                        <a:pt x="108" y="73"/>
                      </a:lnTo>
                      <a:lnTo>
                        <a:pt x="124" y="73"/>
                      </a:lnTo>
                      <a:lnTo>
                        <a:pt x="138" y="74"/>
                      </a:lnTo>
                      <a:lnTo>
                        <a:pt x="145" y="78"/>
                      </a:lnTo>
                      <a:lnTo>
                        <a:pt x="160" y="73"/>
                      </a:lnTo>
                      <a:lnTo>
                        <a:pt x="166" y="64"/>
                      </a:lnTo>
                      <a:lnTo>
                        <a:pt x="166" y="56"/>
                      </a:lnTo>
                      <a:lnTo>
                        <a:pt x="156" y="54"/>
                      </a:lnTo>
                      <a:lnTo>
                        <a:pt x="139" y="48"/>
                      </a:lnTo>
                      <a:lnTo>
                        <a:pt x="125" y="42"/>
                      </a:lnTo>
                      <a:lnTo>
                        <a:pt x="117" y="36"/>
                      </a:lnTo>
                      <a:lnTo>
                        <a:pt x="109" y="27"/>
                      </a:lnTo>
                      <a:lnTo>
                        <a:pt x="107" y="1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7" name="Freeform 162"/>
              <p:cNvSpPr>
                <a:spLocks noChangeAspect="1"/>
              </p:cNvSpPr>
              <p:nvPr/>
            </p:nvSpPr>
            <p:spPr bwMode="gray">
              <a:xfrm>
                <a:off x="2898" y="2100"/>
                <a:ext cx="47" cy="54"/>
              </a:xfrm>
              <a:custGeom>
                <a:avLst/>
                <a:gdLst/>
                <a:ahLst/>
                <a:cxnLst>
                  <a:cxn ang="0">
                    <a:pos x="215" y="94"/>
                  </a:cxn>
                  <a:cxn ang="0">
                    <a:pos x="231" y="75"/>
                  </a:cxn>
                  <a:cxn ang="0">
                    <a:pos x="215" y="0"/>
                  </a:cxn>
                  <a:cxn ang="0">
                    <a:pos x="165" y="26"/>
                  </a:cxn>
                  <a:cxn ang="0">
                    <a:pos x="141" y="39"/>
                  </a:cxn>
                  <a:cxn ang="0">
                    <a:pos x="96" y="67"/>
                  </a:cxn>
                  <a:cxn ang="0">
                    <a:pos x="87" y="69"/>
                  </a:cxn>
                  <a:cxn ang="0">
                    <a:pos x="75" y="67"/>
                  </a:cxn>
                  <a:cxn ang="0">
                    <a:pos x="70" y="65"/>
                  </a:cxn>
                  <a:cxn ang="0">
                    <a:pos x="62" y="55"/>
                  </a:cxn>
                  <a:cxn ang="0">
                    <a:pos x="54" y="51"/>
                  </a:cxn>
                  <a:cxn ang="0">
                    <a:pos x="48" y="43"/>
                  </a:cxn>
                  <a:cxn ang="0">
                    <a:pos x="44" y="42"/>
                  </a:cxn>
                  <a:cxn ang="0">
                    <a:pos x="32" y="44"/>
                  </a:cxn>
                  <a:cxn ang="0">
                    <a:pos x="32" y="64"/>
                  </a:cxn>
                  <a:cxn ang="0">
                    <a:pos x="32" y="66"/>
                  </a:cxn>
                  <a:cxn ang="0">
                    <a:pos x="31" y="75"/>
                  </a:cxn>
                  <a:cxn ang="0">
                    <a:pos x="30" y="82"/>
                  </a:cxn>
                  <a:cxn ang="0">
                    <a:pos x="28" y="94"/>
                  </a:cxn>
                  <a:cxn ang="0">
                    <a:pos x="31" y="103"/>
                  </a:cxn>
                  <a:cxn ang="0">
                    <a:pos x="28" y="109"/>
                  </a:cxn>
                  <a:cxn ang="0">
                    <a:pos x="27" y="118"/>
                  </a:cxn>
                  <a:cxn ang="0">
                    <a:pos x="25" y="120"/>
                  </a:cxn>
                  <a:cxn ang="0">
                    <a:pos x="27" y="124"/>
                  </a:cxn>
                  <a:cxn ang="0">
                    <a:pos x="23" y="137"/>
                  </a:cxn>
                  <a:cxn ang="0">
                    <a:pos x="26" y="145"/>
                  </a:cxn>
                  <a:cxn ang="0">
                    <a:pos x="17" y="163"/>
                  </a:cxn>
                  <a:cxn ang="0">
                    <a:pos x="11" y="183"/>
                  </a:cxn>
                  <a:cxn ang="0">
                    <a:pos x="5" y="236"/>
                  </a:cxn>
                  <a:cxn ang="0">
                    <a:pos x="1" y="247"/>
                  </a:cxn>
                  <a:cxn ang="0">
                    <a:pos x="0" y="253"/>
                  </a:cxn>
                  <a:cxn ang="0">
                    <a:pos x="0" y="253"/>
                  </a:cxn>
                  <a:cxn ang="0">
                    <a:pos x="3" y="261"/>
                  </a:cxn>
                  <a:cxn ang="0">
                    <a:pos x="64" y="269"/>
                  </a:cxn>
                  <a:cxn ang="0">
                    <a:pos x="81" y="252"/>
                  </a:cxn>
                  <a:cxn ang="0">
                    <a:pos x="82" y="248"/>
                  </a:cxn>
                  <a:cxn ang="0">
                    <a:pos x="97" y="223"/>
                  </a:cxn>
                  <a:cxn ang="0">
                    <a:pos x="139" y="217"/>
                  </a:cxn>
                  <a:cxn ang="0">
                    <a:pos x="140" y="207"/>
                  </a:cxn>
                  <a:cxn ang="0">
                    <a:pos x="146" y="191"/>
                  </a:cxn>
                  <a:cxn ang="0">
                    <a:pos x="168" y="179"/>
                  </a:cxn>
                  <a:cxn ang="0">
                    <a:pos x="170" y="178"/>
                  </a:cxn>
                  <a:cxn ang="0">
                    <a:pos x="117" y="124"/>
                  </a:cxn>
                  <a:cxn ang="0">
                    <a:pos x="108" y="118"/>
                  </a:cxn>
                  <a:cxn ang="0">
                    <a:pos x="149" y="108"/>
                  </a:cxn>
                  <a:cxn ang="0">
                    <a:pos x="215" y="94"/>
                  </a:cxn>
                </a:cxnLst>
                <a:rect l="0" t="0" r="r" b="b"/>
                <a:pathLst>
                  <a:path w="231" h="269">
                    <a:moveTo>
                      <a:pt x="215" y="94"/>
                    </a:moveTo>
                    <a:lnTo>
                      <a:pt x="231" y="75"/>
                    </a:lnTo>
                    <a:lnTo>
                      <a:pt x="215" y="0"/>
                    </a:lnTo>
                    <a:lnTo>
                      <a:pt x="165" y="26"/>
                    </a:lnTo>
                    <a:lnTo>
                      <a:pt x="141" y="39"/>
                    </a:lnTo>
                    <a:lnTo>
                      <a:pt x="96" y="67"/>
                    </a:lnTo>
                    <a:lnTo>
                      <a:pt x="87" y="69"/>
                    </a:lnTo>
                    <a:lnTo>
                      <a:pt x="75" y="67"/>
                    </a:lnTo>
                    <a:lnTo>
                      <a:pt x="70" y="65"/>
                    </a:lnTo>
                    <a:lnTo>
                      <a:pt x="62" y="55"/>
                    </a:lnTo>
                    <a:lnTo>
                      <a:pt x="54" y="51"/>
                    </a:lnTo>
                    <a:lnTo>
                      <a:pt x="48" y="43"/>
                    </a:lnTo>
                    <a:lnTo>
                      <a:pt x="44" y="42"/>
                    </a:lnTo>
                    <a:lnTo>
                      <a:pt x="32" y="4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1" y="75"/>
                    </a:lnTo>
                    <a:lnTo>
                      <a:pt x="30" y="82"/>
                    </a:lnTo>
                    <a:lnTo>
                      <a:pt x="28" y="94"/>
                    </a:lnTo>
                    <a:lnTo>
                      <a:pt x="31" y="103"/>
                    </a:lnTo>
                    <a:lnTo>
                      <a:pt x="28" y="109"/>
                    </a:lnTo>
                    <a:lnTo>
                      <a:pt x="27" y="118"/>
                    </a:lnTo>
                    <a:lnTo>
                      <a:pt x="25" y="120"/>
                    </a:lnTo>
                    <a:lnTo>
                      <a:pt x="27" y="124"/>
                    </a:lnTo>
                    <a:lnTo>
                      <a:pt x="23" y="137"/>
                    </a:lnTo>
                    <a:lnTo>
                      <a:pt x="26" y="145"/>
                    </a:lnTo>
                    <a:lnTo>
                      <a:pt x="17" y="163"/>
                    </a:lnTo>
                    <a:lnTo>
                      <a:pt x="11" y="183"/>
                    </a:lnTo>
                    <a:lnTo>
                      <a:pt x="5" y="236"/>
                    </a:lnTo>
                    <a:lnTo>
                      <a:pt x="1" y="247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3" y="261"/>
                    </a:lnTo>
                    <a:lnTo>
                      <a:pt x="64" y="269"/>
                    </a:lnTo>
                    <a:lnTo>
                      <a:pt x="81" y="252"/>
                    </a:lnTo>
                    <a:lnTo>
                      <a:pt x="82" y="248"/>
                    </a:lnTo>
                    <a:lnTo>
                      <a:pt x="97" y="223"/>
                    </a:lnTo>
                    <a:lnTo>
                      <a:pt x="139" y="217"/>
                    </a:lnTo>
                    <a:lnTo>
                      <a:pt x="140" y="207"/>
                    </a:lnTo>
                    <a:lnTo>
                      <a:pt x="146" y="191"/>
                    </a:lnTo>
                    <a:lnTo>
                      <a:pt x="168" y="179"/>
                    </a:lnTo>
                    <a:lnTo>
                      <a:pt x="170" y="178"/>
                    </a:lnTo>
                    <a:lnTo>
                      <a:pt x="117" y="124"/>
                    </a:lnTo>
                    <a:lnTo>
                      <a:pt x="108" y="118"/>
                    </a:lnTo>
                    <a:lnTo>
                      <a:pt x="149" y="108"/>
                    </a:lnTo>
                    <a:lnTo>
                      <a:pt x="215" y="9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163"/>
              <p:cNvSpPr>
                <a:spLocks noChangeAspect="1"/>
              </p:cNvSpPr>
              <p:nvPr/>
            </p:nvSpPr>
            <p:spPr bwMode="gray">
              <a:xfrm>
                <a:off x="2905" y="2047"/>
                <a:ext cx="77" cy="67"/>
              </a:xfrm>
              <a:custGeom>
                <a:avLst/>
                <a:gdLst/>
                <a:ahLst/>
                <a:cxnLst>
                  <a:cxn ang="0">
                    <a:pos x="241" y="227"/>
                  </a:cxn>
                  <a:cxn ang="0">
                    <a:pos x="290" y="203"/>
                  </a:cxn>
                  <a:cxn ang="0">
                    <a:pos x="316" y="170"/>
                  </a:cxn>
                  <a:cxn ang="0">
                    <a:pos x="354" y="50"/>
                  </a:cxn>
                  <a:cxn ang="0">
                    <a:pos x="378" y="12"/>
                  </a:cxn>
                  <a:cxn ang="0">
                    <a:pos x="373" y="2"/>
                  </a:cxn>
                  <a:cxn ang="0">
                    <a:pos x="345" y="15"/>
                  </a:cxn>
                  <a:cxn ang="0">
                    <a:pos x="291" y="14"/>
                  </a:cxn>
                  <a:cxn ang="0">
                    <a:pos x="257" y="31"/>
                  </a:cxn>
                  <a:cxn ang="0">
                    <a:pos x="206" y="45"/>
                  </a:cxn>
                  <a:cxn ang="0">
                    <a:pos x="161" y="28"/>
                  </a:cxn>
                  <a:cxn ang="0">
                    <a:pos x="124" y="41"/>
                  </a:cxn>
                  <a:cxn ang="0">
                    <a:pos x="97" y="44"/>
                  </a:cxn>
                  <a:cxn ang="0">
                    <a:pos x="87" y="42"/>
                  </a:cxn>
                  <a:cxn ang="0">
                    <a:pos x="73" y="36"/>
                  </a:cxn>
                  <a:cxn ang="0">
                    <a:pos x="61" y="45"/>
                  </a:cxn>
                  <a:cxn ang="0">
                    <a:pos x="68" y="71"/>
                  </a:cxn>
                  <a:cxn ang="0">
                    <a:pos x="59" y="75"/>
                  </a:cxn>
                  <a:cxn ang="0">
                    <a:pos x="50" y="90"/>
                  </a:cxn>
                  <a:cxn ang="0">
                    <a:pos x="38" y="102"/>
                  </a:cxn>
                  <a:cxn ang="0">
                    <a:pos x="26" y="95"/>
                  </a:cxn>
                  <a:cxn ang="0">
                    <a:pos x="23" y="123"/>
                  </a:cxn>
                  <a:cxn ang="0">
                    <a:pos x="26" y="167"/>
                  </a:cxn>
                  <a:cxn ang="0">
                    <a:pos x="48" y="174"/>
                  </a:cxn>
                  <a:cxn ang="0">
                    <a:pos x="57" y="179"/>
                  </a:cxn>
                  <a:cxn ang="0">
                    <a:pos x="53" y="183"/>
                  </a:cxn>
                  <a:cxn ang="0">
                    <a:pos x="50" y="189"/>
                  </a:cxn>
                  <a:cxn ang="0">
                    <a:pos x="63" y="195"/>
                  </a:cxn>
                  <a:cxn ang="0">
                    <a:pos x="64" y="208"/>
                  </a:cxn>
                  <a:cxn ang="0">
                    <a:pos x="63" y="216"/>
                  </a:cxn>
                  <a:cxn ang="0">
                    <a:pos x="50" y="222"/>
                  </a:cxn>
                  <a:cxn ang="0">
                    <a:pos x="45" y="230"/>
                  </a:cxn>
                  <a:cxn ang="0">
                    <a:pos x="52" y="236"/>
                  </a:cxn>
                  <a:cxn ang="0">
                    <a:pos x="32" y="237"/>
                  </a:cxn>
                  <a:cxn ang="0">
                    <a:pos x="26" y="249"/>
                  </a:cxn>
                  <a:cxn ang="0">
                    <a:pos x="31" y="257"/>
                  </a:cxn>
                  <a:cxn ang="0">
                    <a:pos x="18" y="267"/>
                  </a:cxn>
                  <a:cxn ang="0">
                    <a:pos x="5" y="276"/>
                  </a:cxn>
                  <a:cxn ang="0">
                    <a:pos x="4" y="295"/>
                  </a:cxn>
                  <a:cxn ang="0">
                    <a:pos x="0" y="312"/>
                  </a:cxn>
                  <a:cxn ang="0">
                    <a:pos x="22" y="319"/>
                  </a:cxn>
                  <a:cxn ang="0">
                    <a:pos x="43" y="335"/>
                  </a:cxn>
                  <a:cxn ang="0">
                    <a:pos x="109" y="307"/>
                  </a:cxn>
                </a:cxnLst>
                <a:rect l="0" t="0" r="r" b="b"/>
                <a:pathLst>
                  <a:path w="387" h="337">
                    <a:moveTo>
                      <a:pt x="183" y="268"/>
                    </a:moveTo>
                    <a:lnTo>
                      <a:pt x="226" y="238"/>
                    </a:lnTo>
                    <a:lnTo>
                      <a:pt x="241" y="227"/>
                    </a:lnTo>
                    <a:lnTo>
                      <a:pt x="256" y="222"/>
                    </a:lnTo>
                    <a:lnTo>
                      <a:pt x="278" y="210"/>
                    </a:lnTo>
                    <a:lnTo>
                      <a:pt x="290" y="203"/>
                    </a:lnTo>
                    <a:lnTo>
                      <a:pt x="294" y="199"/>
                    </a:lnTo>
                    <a:lnTo>
                      <a:pt x="306" y="194"/>
                    </a:lnTo>
                    <a:lnTo>
                      <a:pt x="316" y="170"/>
                    </a:lnTo>
                    <a:lnTo>
                      <a:pt x="319" y="133"/>
                    </a:lnTo>
                    <a:lnTo>
                      <a:pt x="323" y="63"/>
                    </a:lnTo>
                    <a:lnTo>
                      <a:pt x="354" y="50"/>
                    </a:lnTo>
                    <a:lnTo>
                      <a:pt x="372" y="21"/>
                    </a:lnTo>
                    <a:lnTo>
                      <a:pt x="387" y="12"/>
                    </a:lnTo>
                    <a:lnTo>
                      <a:pt x="378" y="12"/>
                    </a:lnTo>
                    <a:lnTo>
                      <a:pt x="377" y="10"/>
                    </a:lnTo>
                    <a:lnTo>
                      <a:pt x="377" y="5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2" y="7"/>
                    </a:lnTo>
                    <a:lnTo>
                      <a:pt x="345" y="15"/>
                    </a:lnTo>
                    <a:lnTo>
                      <a:pt x="310" y="17"/>
                    </a:lnTo>
                    <a:lnTo>
                      <a:pt x="300" y="14"/>
                    </a:lnTo>
                    <a:lnTo>
                      <a:pt x="291" y="14"/>
                    </a:lnTo>
                    <a:lnTo>
                      <a:pt x="275" y="18"/>
                    </a:lnTo>
                    <a:lnTo>
                      <a:pt x="265" y="27"/>
                    </a:lnTo>
                    <a:lnTo>
                      <a:pt x="257" y="31"/>
                    </a:lnTo>
                    <a:lnTo>
                      <a:pt x="244" y="34"/>
                    </a:lnTo>
                    <a:lnTo>
                      <a:pt x="238" y="38"/>
                    </a:lnTo>
                    <a:lnTo>
                      <a:pt x="206" y="45"/>
                    </a:lnTo>
                    <a:lnTo>
                      <a:pt x="179" y="41"/>
                    </a:lnTo>
                    <a:lnTo>
                      <a:pt x="168" y="31"/>
                    </a:lnTo>
                    <a:lnTo>
                      <a:pt x="161" y="28"/>
                    </a:lnTo>
                    <a:lnTo>
                      <a:pt x="147" y="29"/>
                    </a:lnTo>
                    <a:lnTo>
                      <a:pt x="138" y="36"/>
                    </a:lnTo>
                    <a:lnTo>
                      <a:pt x="124" y="41"/>
                    </a:lnTo>
                    <a:lnTo>
                      <a:pt x="116" y="43"/>
                    </a:lnTo>
                    <a:lnTo>
                      <a:pt x="112" y="47"/>
                    </a:lnTo>
                    <a:lnTo>
                      <a:pt x="97" y="44"/>
                    </a:lnTo>
                    <a:lnTo>
                      <a:pt x="88" y="47"/>
                    </a:lnTo>
                    <a:lnTo>
                      <a:pt x="87" y="44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2" y="37"/>
                    </a:lnTo>
                    <a:lnTo>
                      <a:pt x="73" y="36"/>
                    </a:lnTo>
                    <a:lnTo>
                      <a:pt x="68" y="33"/>
                    </a:lnTo>
                    <a:lnTo>
                      <a:pt x="63" y="44"/>
                    </a:lnTo>
                    <a:lnTo>
                      <a:pt x="61" y="45"/>
                    </a:lnTo>
                    <a:lnTo>
                      <a:pt x="61" y="50"/>
                    </a:lnTo>
                    <a:lnTo>
                      <a:pt x="59" y="59"/>
                    </a:lnTo>
                    <a:lnTo>
                      <a:pt x="68" y="71"/>
                    </a:lnTo>
                    <a:lnTo>
                      <a:pt x="69" y="74"/>
                    </a:lnTo>
                    <a:lnTo>
                      <a:pt x="66" y="75"/>
                    </a:lnTo>
                    <a:lnTo>
                      <a:pt x="59" y="75"/>
                    </a:lnTo>
                    <a:lnTo>
                      <a:pt x="50" y="77"/>
                    </a:lnTo>
                    <a:lnTo>
                      <a:pt x="50" y="81"/>
                    </a:lnTo>
                    <a:lnTo>
                      <a:pt x="50" y="90"/>
                    </a:lnTo>
                    <a:lnTo>
                      <a:pt x="44" y="95"/>
                    </a:lnTo>
                    <a:lnTo>
                      <a:pt x="41" y="96"/>
                    </a:lnTo>
                    <a:lnTo>
                      <a:pt x="38" y="102"/>
                    </a:lnTo>
                    <a:lnTo>
                      <a:pt x="32" y="98"/>
                    </a:lnTo>
                    <a:lnTo>
                      <a:pt x="30" y="95"/>
                    </a:lnTo>
                    <a:lnTo>
                      <a:pt x="26" y="95"/>
                    </a:lnTo>
                    <a:lnTo>
                      <a:pt x="26" y="106"/>
                    </a:lnTo>
                    <a:lnTo>
                      <a:pt x="21" y="119"/>
                    </a:lnTo>
                    <a:lnTo>
                      <a:pt x="23" y="123"/>
                    </a:lnTo>
                    <a:lnTo>
                      <a:pt x="28" y="136"/>
                    </a:lnTo>
                    <a:lnTo>
                      <a:pt x="28" y="155"/>
                    </a:lnTo>
                    <a:lnTo>
                      <a:pt x="26" y="167"/>
                    </a:lnTo>
                    <a:lnTo>
                      <a:pt x="28" y="178"/>
                    </a:lnTo>
                    <a:lnTo>
                      <a:pt x="45" y="178"/>
                    </a:lnTo>
                    <a:lnTo>
                      <a:pt x="48" y="174"/>
                    </a:lnTo>
                    <a:lnTo>
                      <a:pt x="50" y="174"/>
                    </a:lnTo>
                    <a:lnTo>
                      <a:pt x="52" y="179"/>
                    </a:lnTo>
                    <a:lnTo>
                      <a:pt x="57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3" y="183"/>
                    </a:lnTo>
                    <a:lnTo>
                      <a:pt x="53" y="185"/>
                    </a:lnTo>
                    <a:lnTo>
                      <a:pt x="50" y="187"/>
                    </a:lnTo>
                    <a:lnTo>
                      <a:pt x="50" y="189"/>
                    </a:lnTo>
                    <a:lnTo>
                      <a:pt x="57" y="189"/>
                    </a:lnTo>
                    <a:lnTo>
                      <a:pt x="58" y="193"/>
                    </a:lnTo>
                    <a:lnTo>
                      <a:pt x="63" y="195"/>
                    </a:lnTo>
                    <a:lnTo>
                      <a:pt x="61" y="199"/>
                    </a:lnTo>
                    <a:lnTo>
                      <a:pt x="65" y="204"/>
                    </a:lnTo>
                    <a:lnTo>
                      <a:pt x="64" y="208"/>
                    </a:lnTo>
                    <a:lnTo>
                      <a:pt x="66" y="210"/>
                    </a:lnTo>
                    <a:lnTo>
                      <a:pt x="64" y="212"/>
                    </a:lnTo>
                    <a:lnTo>
                      <a:pt x="63" y="216"/>
                    </a:lnTo>
                    <a:lnTo>
                      <a:pt x="60" y="216"/>
                    </a:lnTo>
                    <a:lnTo>
                      <a:pt x="55" y="221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7" y="227"/>
                    </a:lnTo>
                    <a:lnTo>
                      <a:pt x="45" y="230"/>
                    </a:lnTo>
                    <a:lnTo>
                      <a:pt x="50" y="233"/>
                    </a:lnTo>
                    <a:lnTo>
                      <a:pt x="52" y="236"/>
                    </a:lnTo>
                    <a:lnTo>
                      <a:pt x="52" y="236"/>
                    </a:lnTo>
                    <a:lnTo>
                      <a:pt x="50" y="237"/>
                    </a:lnTo>
                    <a:lnTo>
                      <a:pt x="45" y="236"/>
                    </a:lnTo>
                    <a:lnTo>
                      <a:pt x="32" y="237"/>
                    </a:lnTo>
                    <a:lnTo>
                      <a:pt x="31" y="242"/>
                    </a:lnTo>
                    <a:lnTo>
                      <a:pt x="28" y="243"/>
                    </a:lnTo>
                    <a:lnTo>
                      <a:pt x="26" y="249"/>
                    </a:lnTo>
                    <a:lnTo>
                      <a:pt x="26" y="249"/>
                    </a:lnTo>
                    <a:lnTo>
                      <a:pt x="31" y="252"/>
                    </a:lnTo>
                    <a:lnTo>
                      <a:pt x="31" y="257"/>
                    </a:lnTo>
                    <a:lnTo>
                      <a:pt x="28" y="257"/>
                    </a:lnTo>
                    <a:lnTo>
                      <a:pt x="25" y="263"/>
                    </a:lnTo>
                    <a:lnTo>
                      <a:pt x="18" y="267"/>
                    </a:lnTo>
                    <a:lnTo>
                      <a:pt x="17" y="270"/>
                    </a:lnTo>
                    <a:lnTo>
                      <a:pt x="12" y="270"/>
                    </a:lnTo>
                    <a:lnTo>
                      <a:pt x="5" y="276"/>
                    </a:lnTo>
                    <a:lnTo>
                      <a:pt x="5" y="286"/>
                    </a:lnTo>
                    <a:lnTo>
                      <a:pt x="2" y="290"/>
                    </a:lnTo>
                    <a:lnTo>
                      <a:pt x="4" y="295"/>
                    </a:lnTo>
                    <a:lnTo>
                      <a:pt x="2" y="300"/>
                    </a:lnTo>
                    <a:lnTo>
                      <a:pt x="5" y="306"/>
                    </a:lnTo>
                    <a:lnTo>
                      <a:pt x="0" y="312"/>
                    </a:lnTo>
                    <a:lnTo>
                      <a:pt x="12" y="310"/>
                    </a:lnTo>
                    <a:lnTo>
                      <a:pt x="16" y="311"/>
                    </a:lnTo>
                    <a:lnTo>
                      <a:pt x="22" y="319"/>
                    </a:lnTo>
                    <a:lnTo>
                      <a:pt x="30" y="324"/>
                    </a:lnTo>
                    <a:lnTo>
                      <a:pt x="38" y="333"/>
                    </a:lnTo>
                    <a:lnTo>
                      <a:pt x="43" y="335"/>
                    </a:lnTo>
                    <a:lnTo>
                      <a:pt x="55" y="337"/>
                    </a:lnTo>
                    <a:lnTo>
                      <a:pt x="63" y="335"/>
                    </a:lnTo>
                    <a:lnTo>
                      <a:pt x="109" y="307"/>
                    </a:lnTo>
                    <a:lnTo>
                      <a:pt x="133" y="294"/>
                    </a:lnTo>
                    <a:lnTo>
                      <a:pt x="183" y="2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64"/>
              <p:cNvSpPr>
                <a:spLocks noChangeAspect="1"/>
              </p:cNvSpPr>
              <p:nvPr/>
            </p:nvSpPr>
            <p:spPr bwMode="gray">
              <a:xfrm>
                <a:off x="2871" y="2069"/>
                <a:ext cx="25" cy="15"/>
              </a:xfrm>
              <a:custGeom>
                <a:avLst/>
                <a:gdLst/>
                <a:ahLst/>
                <a:cxnLst>
                  <a:cxn ang="0">
                    <a:pos x="92" y="16"/>
                  </a:cxn>
                  <a:cxn ang="0">
                    <a:pos x="106" y="11"/>
                  </a:cxn>
                  <a:cxn ang="0">
                    <a:pos x="112" y="5"/>
                  </a:cxn>
                  <a:cxn ang="0">
                    <a:pos x="122" y="0"/>
                  </a:cxn>
                  <a:cxn ang="0">
                    <a:pos x="126" y="0"/>
                  </a:cxn>
                  <a:cxn ang="0">
                    <a:pos x="123" y="9"/>
                  </a:cxn>
                  <a:cxn ang="0">
                    <a:pos x="115" y="17"/>
                  </a:cxn>
                  <a:cxn ang="0">
                    <a:pos x="107" y="21"/>
                  </a:cxn>
                  <a:cxn ang="0">
                    <a:pos x="96" y="37"/>
                  </a:cxn>
                  <a:cxn ang="0">
                    <a:pos x="99" y="43"/>
                  </a:cxn>
                  <a:cxn ang="0">
                    <a:pos x="92" y="52"/>
                  </a:cxn>
                  <a:cxn ang="0">
                    <a:pos x="80" y="54"/>
                  </a:cxn>
                  <a:cxn ang="0">
                    <a:pos x="69" y="64"/>
                  </a:cxn>
                  <a:cxn ang="0">
                    <a:pos x="53" y="68"/>
                  </a:cxn>
                  <a:cxn ang="0">
                    <a:pos x="43" y="75"/>
                  </a:cxn>
                  <a:cxn ang="0">
                    <a:pos x="25" y="72"/>
                  </a:cxn>
                  <a:cxn ang="0">
                    <a:pos x="13" y="66"/>
                  </a:cxn>
                  <a:cxn ang="0">
                    <a:pos x="5" y="57"/>
                  </a:cxn>
                  <a:cxn ang="0">
                    <a:pos x="0" y="45"/>
                  </a:cxn>
                  <a:cxn ang="0">
                    <a:pos x="13" y="42"/>
                  </a:cxn>
                  <a:cxn ang="0">
                    <a:pos x="21" y="37"/>
                  </a:cxn>
                  <a:cxn ang="0">
                    <a:pos x="31" y="36"/>
                  </a:cxn>
                  <a:cxn ang="0">
                    <a:pos x="38" y="33"/>
                  </a:cxn>
                  <a:cxn ang="0">
                    <a:pos x="40" y="25"/>
                  </a:cxn>
                  <a:cxn ang="0">
                    <a:pos x="43" y="26"/>
                  </a:cxn>
                  <a:cxn ang="0">
                    <a:pos x="63" y="25"/>
                  </a:cxn>
                  <a:cxn ang="0">
                    <a:pos x="92" y="16"/>
                  </a:cxn>
                </a:cxnLst>
                <a:rect l="0" t="0" r="r" b="b"/>
                <a:pathLst>
                  <a:path w="126" h="75">
                    <a:moveTo>
                      <a:pt x="92" y="16"/>
                    </a:moveTo>
                    <a:lnTo>
                      <a:pt x="106" y="11"/>
                    </a:lnTo>
                    <a:lnTo>
                      <a:pt x="112" y="5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3" y="9"/>
                    </a:lnTo>
                    <a:lnTo>
                      <a:pt x="115" y="17"/>
                    </a:lnTo>
                    <a:lnTo>
                      <a:pt x="107" y="21"/>
                    </a:lnTo>
                    <a:lnTo>
                      <a:pt x="96" y="37"/>
                    </a:lnTo>
                    <a:lnTo>
                      <a:pt x="99" y="43"/>
                    </a:lnTo>
                    <a:lnTo>
                      <a:pt x="92" y="52"/>
                    </a:lnTo>
                    <a:lnTo>
                      <a:pt x="80" y="54"/>
                    </a:lnTo>
                    <a:lnTo>
                      <a:pt x="69" y="64"/>
                    </a:lnTo>
                    <a:lnTo>
                      <a:pt x="53" y="68"/>
                    </a:lnTo>
                    <a:lnTo>
                      <a:pt x="43" y="75"/>
                    </a:lnTo>
                    <a:lnTo>
                      <a:pt x="25" y="72"/>
                    </a:lnTo>
                    <a:lnTo>
                      <a:pt x="13" y="66"/>
                    </a:lnTo>
                    <a:lnTo>
                      <a:pt x="5" y="57"/>
                    </a:lnTo>
                    <a:lnTo>
                      <a:pt x="0" y="45"/>
                    </a:lnTo>
                    <a:lnTo>
                      <a:pt x="13" y="42"/>
                    </a:lnTo>
                    <a:lnTo>
                      <a:pt x="21" y="37"/>
                    </a:lnTo>
                    <a:lnTo>
                      <a:pt x="31" y="36"/>
                    </a:lnTo>
                    <a:lnTo>
                      <a:pt x="38" y="33"/>
                    </a:lnTo>
                    <a:lnTo>
                      <a:pt x="40" y="25"/>
                    </a:lnTo>
                    <a:lnTo>
                      <a:pt x="43" y="26"/>
                    </a:lnTo>
                    <a:lnTo>
                      <a:pt x="63" y="25"/>
                    </a:lnTo>
                    <a:lnTo>
                      <a:pt x="92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0" name="Freeform 165"/>
            <p:cNvSpPr>
              <a:spLocks noChangeAspect="1"/>
            </p:cNvSpPr>
            <p:nvPr/>
          </p:nvSpPr>
          <p:spPr bwMode="gray">
            <a:xfrm>
              <a:off x="6654139" y="3392526"/>
              <a:ext cx="54065" cy="61115"/>
            </a:xfrm>
            <a:custGeom>
              <a:avLst/>
              <a:gdLst/>
              <a:ahLst/>
              <a:cxnLst>
                <a:cxn ang="0">
                  <a:pos x="77" y="118"/>
                </a:cxn>
                <a:cxn ang="0">
                  <a:pos x="68" y="107"/>
                </a:cxn>
                <a:cxn ang="0">
                  <a:pos x="64" y="102"/>
                </a:cxn>
                <a:cxn ang="0">
                  <a:pos x="56" y="99"/>
                </a:cxn>
                <a:cxn ang="0">
                  <a:pos x="46" y="89"/>
                </a:cxn>
                <a:cxn ang="0">
                  <a:pos x="38" y="83"/>
                </a:cxn>
                <a:cxn ang="0">
                  <a:pos x="27" y="79"/>
                </a:cxn>
                <a:cxn ang="0">
                  <a:pos x="19" y="69"/>
                </a:cxn>
                <a:cxn ang="0">
                  <a:pos x="16" y="55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5"/>
                </a:cxn>
                <a:cxn ang="0">
                  <a:pos x="21" y="14"/>
                </a:cxn>
                <a:cxn ang="0">
                  <a:pos x="28" y="9"/>
                </a:cxn>
                <a:cxn ang="0">
                  <a:pos x="44" y="8"/>
                </a:cxn>
                <a:cxn ang="0">
                  <a:pos x="51" y="4"/>
                </a:cxn>
                <a:cxn ang="0">
                  <a:pos x="67" y="7"/>
                </a:cxn>
                <a:cxn ang="0">
                  <a:pos x="76" y="5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9" y="8"/>
                </a:cxn>
                <a:cxn ang="0">
                  <a:pos x="99" y="20"/>
                </a:cxn>
                <a:cxn ang="0">
                  <a:pos x="107" y="21"/>
                </a:cxn>
                <a:cxn ang="0">
                  <a:pos x="114" y="26"/>
                </a:cxn>
                <a:cxn ang="0">
                  <a:pos x="115" y="34"/>
                </a:cxn>
                <a:cxn ang="0">
                  <a:pos x="110" y="40"/>
                </a:cxn>
                <a:cxn ang="0">
                  <a:pos x="110" y="48"/>
                </a:cxn>
                <a:cxn ang="0">
                  <a:pos x="113" y="56"/>
                </a:cxn>
                <a:cxn ang="0">
                  <a:pos x="118" y="63"/>
                </a:cxn>
                <a:cxn ang="0">
                  <a:pos x="123" y="68"/>
                </a:cxn>
                <a:cxn ang="0">
                  <a:pos x="137" y="77"/>
                </a:cxn>
                <a:cxn ang="0">
                  <a:pos x="138" y="84"/>
                </a:cxn>
                <a:cxn ang="0">
                  <a:pos x="135" y="93"/>
                </a:cxn>
                <a:cxn ang="0">
                  <a:pos x="126" y="94"/>
                </a:cxn>
                <a:cxn ang="0">
                  <a:pos x="129" y="101"/>
                </a:cxn>
                <a:cxn ang="0">
                  <a:pos x="138" y="113"/>
                </a:cxn>
                <a:cxn ang="0">
                  <a:pos x="153" y="122"/>
                </a:cxn>
                <a:cxn ang="0">
                  <a:pos x="161" y="122"/>
                </a:cxn>
                <a:cxn ang="0">
                  <a:pos x="168" y="123"/>
                </a:cxn>
                <a:cxn ang="0">
                  <a:pos x="164" y="131"/>
                </a:cxn>
                <a:cxn ang="0">
                  <a:pos x="163" y="139"/>
                </a:cxn>
                <a:cxn ang="0">
                  <a:pos x="169" y="144"/>
                </a:cxn>
                <a:cxn ang="0">
                  <a:pos x="168" y="152"/>
                </a:cxn>
                <a:cxn ang="0">
                  <a:pos x="161" y="154"/>
                </a:cxn>
                <a:cxn ang="0">
                  <a:pos x="166" y="160"/>
                </a:cxn>
                <a:cxn ang="0">
                  <a:pos x="169" y="168"/>
                </a:cxn>
                <a:cxn ang="0">
                  <a:pos x="170" y="175"/>
                </a:cxn>
                <a:cxn ang="0">
                  <a:pos x="164" y="175"/>
                </a:cxn>
                <a:cxn ang="0">
                  <a:pos x="147" y="175"/>
                </a:cxn>
                <a:cxn ang="0">
                  <a:pos x="142" y="175"/>
                </a:cxn>
                <a:cxn ang="0">
                  <a:pos x="141" y="150"/>
                </a:cxn>
                <a:cxn ang="0">
                  <a:pos x="137" y="143"/>
                </a:cxn>
                <a:cxn ang="0">
                  <a:pos x="132" y="136"/>
                </a:cxn>
                <a:cxn ang="0">
                  <a:pos x="129" y="128"/>
                </a:cxn>
                <a:cxn ang="0">
                  <a:pos x="121" y="126"/>
                </a:cxn>
                <a:cxn ang="0">
                  <a:pos x="114" y="128"/>
                </a:cxn>
                <a:cxn ang="0">
                  <a:pos x="107" y="128"/>
                </a:cxn>
                <a:cxn ang="0">
                  <a:pos x="99" y="125"/>
                </a:cxn>
                <a:cxn ang="0">
                  <a:pos x="94" y="117"/>
                </a:cxn>
                <a:cxn ang="0">
                  <a:pos x="87" y="116"/>
                </a:cxn>
                <a:cxn ang="0">
                  <a:pos x="77" y="118"/>
                </a:cxn>
              </a:cxnLst>
              <a:rect l="0" t="0" r="r" b="b"/>
              <a:pathLst>
                <a:path w="170" h="175">
                  <a:moveTo>
                    <a:pt x="77" y="118"/>
                  </a:moveTo>
                  <a:lnTo>
                    <a:pt x="68" y="107"/>
                  </a:lnTo>
                  <a:lnTo>
                    <a:pt x="64" y="102"/>
                  </a:lnTo>
                  <a:lnTo>
                    <a:pt x="56" y="99"/>
                  </a:lnTo>
                  <a:lnTo>
                    <a:pt x="46" y="89"/>
                  </a:lnTo>
                  <a:lnTo>
                    <a:pt x="38" y="83"/>
                  </a:lnTo>
                  <a:lnTo>
                    <a:pt x="27" y="79"/>
                  </a:lnTo>
                  <a:lnTo>
                    <a:pt x="19" y="69"/>
                  </a:lnTo>
                  <a:lnTo>
                    <a:pt x="16" y="55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5"/>
                  </a:lnTo>
                  <a:lnTo>
                    <a:pt x="21" y="14"/>
                  </a:lnTo>
                  <a:lnTo>
                    <a:pt x="28" y="9"/>
                  </a:lnTo>
                  <a:lnTo>
                    <a:pt x="44" y="8"/>
                  </a:lnTo>
                  <a:lnTo>
                    <a:pt x="51" y="4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9" y="8"/>
                  </a:lnTo>
                  <a:lnTo>
                    <a:pt x="99" y="20"/>
                  </a:lnTo>
                  <a:lnTo>
                    <a:pt x="107" y="21"/>
                  </a:lnTo>
                  <a:lnTo>
                    <a:pt x="114" y="26"/>
                  </a:lnTo>
                  <a:lnTo>
                    <a:pt x="115" y="34"/>
                  </a:lnTo>
                  <a:lnTo>
                    <a:pt x="110" y="40"/>
                  </a:lnTo>
                  <a:lnTo>
                    <a:pt x="110" y="48"/>
                  </a:lnTo>
                  <a:lnTo>
                    <a:pt x="113" y="56"/>
                  </a:lnTo>
                  <a:lnTo>
                    <a:pt x="118" y="63"/>
                  </a:lnTo>
                  <a:lnTo>
                    <a:pt x="123" y="68"/>
                  </a:lnTo>
                  <a:lnTo>
                    <a:pt x="137" y="77"/>
                  </a:lnTo>
                  <a:lnTo>
                    <a:pt x="138" y="84"/>
                  </a:lnTo>
                  <a:lnTo>
                    <a:pt x="135" y="93"/>
                  </a:lnTo>
                  <a:lnTo>
                    <a:pt x="126" y="94"/>
                  </a:lnTo>
                  <a:lnTo>
                    <a:pt x="129" y="101"/>
                  </a:lnTo>
                  <a:lnTo>
                    <a:pt x="138" y="113"/>
                  </a:lnTo>
                  <a:lnTo>
                    <a:pt x="153" y="122"/>
                  </a:lnTo>
                  <a:lnTo>
                    <a:pt x="161" y="122"/>
                  </a:lnTo>
                  <a:lnTo>
                    <a:pt x="168" y="123"/>
                  </a:lnTo>
                  <a:lnTo>
                    <a:pt x="164" y="131"/>
                  </a:lnTo>
                  <a:lnTo>
                    <a:pt x="163" y="139"/>
                  </a:lnTo>
                  <a:lnTo>
                    <a:pt x="169" y="144"/>
                  </a:lnTo>
                  <a:lnTo>
                    <a:pt x="168" y="152"/>
                  </a:lnTo>
                  <a:lnTo>
                    <a:pt x="161" y="154"/>
                  </a:lnTo>
                  <a:lnTo>
                    <a:pt x="166" y="160"/>
                  </a:lnTo>
                  <a:lnTo>
                    <a:pt x="169" y="168"/>
                  </a:lnTo>
                  <a:lnTo>
                    <a:pt x="170" y="175"/>
                  </a:lnTo>
                  <a:lnTo>
                    <a:pt x="164" y="175"/>
                  </a:lnTo>
                  <a:lnTo>
                    <a:pt x="147" y="175"/>
                  </a:lnTo>
                  <a:lnTo>
                    <a:pt x="142" y="175"/>
                  </a:lnTo>
                  <a:lnTo>
                    <a:pt x="141" y="150"/>
                  </a:lnTo>
                  <a:lnTo>
                    <a:pt x="137" y="143"/>
                  </a:lnTo>
                  <a:lnTo>
                    <a:pt x="132" y="136"/>
                  </a:lnTo>
                  <a:lnTo>
                    <a:pt x="129" y="128"/>
                  </a:lnTo>
                  <a:lnTo>
                    <a:pt x="121" y="126"/>
                  </a:lnTo>
                  <a:lnTo>
                    <a:pt x="114" y="128"/>
                  </a:lnTo>
                  <a:lnTo>
                    <a:pt x="107" y="128"/>
                  </a:lnTo>
                  <a:lnTo>
                    <a:pt x="99" y="125"/>
                  </a:lnTo>
                  <a:lnTo>
                    <a:pt x="94" y="117"/>
                  </a:lnTo>
                  <a:lnTo>
                    <a:pt x="87" y="116"/>
                  </a:lnTo>
                  <a:lnTo>
                    <a:pt x="77" y="1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166"/>
            <p:cNvSpPr>
              <a:spLocks noChangeAspect="1"/>
            </p:cNvSpPr>
            <p:nvPr/>
          </p:nvSpPr>
          <p:spPr bwMode="gray">
            <a:xfrm>
              <a:off x="6708204" y="2983930"/>
              <a:ext cx="709202" cy="415580"/>
            </a:xfrm>
            <a:custGeom>
              <a:avLst/>
              <a:gdLst/>
              <a:ahLst/>
              <a:cxnLst>
                <a:cxn ang="0">
                  <a:pos x="464" y="1136"/>
                </a:cxn>
                <a:cxn ang="0">
                  <a:pos x="355" y="1109"/>
                </a:cxn>
                <a:cxn ang="0">
                  <a:pos x="262" y="1035"/>
                </a:cxn>
                <a:cxn ang="0">
                  <a:pos x="250" y="932"/>
                </a:cxn>
                <a:cxn ang="0">
                  <a:pos x="298" y="882"/>
                </a:cxn>
                <a:cxn ang="0">
                  <a:pos x="413" y="881"/>
                </a:cxn>
                <a:cxn ang="0">
                  <a:pos x="420" y="823"/>
                </a:cxn>
                <a:cxn ang="0">
                  <a:pos x="336" y="731"/>
                </a:cxn>
                <a:cxn ang="0">
                  <a:pos x="242" y="718"/>
                </a:cxn>
                <a:cxn ang="0">
                  <a:pos x="102" y="781"/>
                </a:cxn>
                <a:cxn ang="0">
                  <a:pos x="103" y="699"/>
                </a:cxn>
                <a:cxn ang="0">
                  <a:pos x="33" y="660"/>
                </a:cxn>
                <a:cxn ang="0">
                  <a:pos x="16" y="544"/>
                </a:cxn>
                <a:cxn ang="0">
                  <a:pos x="64" y="458"/>
                </a:cxn>
                <a:cxn ang="0">
                  <a:pos x="126" y="435"/>
                </a:cxn>
                <a:cxn ang="0">
                  <a:pos x="193" y="379"/>
                </a:cxn>
                <a:cxn ang="0">
                  <a:pos x="263" y="359"/>
                </a:cxn>
                <a:cxn ang="0">
                  <a:pos x="329" y="359"/>
                </a:cxn>
                <a:cxn ang="0">
                  <a:pos x="421" y="398"/>
                </a:cxn>
                <a:cxn ang="0">
                  <a:pos x="442" y="408"/>
                </a:cxn>
                <a:cxn ang="0">
                  <a:pos x="531" y="424"/>
                </a:cxn>
                <a:cxn ang="0">
                  <a:pos x="590" y="402"/>
                </a:cxn>
                <a:cxn ang="0">
                  <a:pos x="674" y="434"/>
                </a:cxn>
                <a:cxn ang="0">
                  <a:pos x="760" y="434"/>
                </a:cxn>
                <a:cxn ang="0">
                  <a:pos x="793" y="363"/>
                </a:cxn>
                <a:cxn ang="0">
                  <a:pos x="760" y="306"/>
                </a:cxn>
                <a:cxn ang="0">
                  <a:pos x="807" y="226"/>
                </a:cxn>
                <a:cxn ang="0">
                  <a:pos x="803" y="192"/>
                </a:cxn>
                <a:cxn ang="0">
                  <a:pos x="802" y="150"/>
                </a:cxn>
                <a:cxn ang="0">
                  <a:pos x="878" y="142"/>
                </a:cxn>
                <a:cxn ang="0">
                  <a:pos x="963" y="110"/>
                </a:cxn>
                <a:cxn ang="0">
                  <a:pos x="1034" y="74"/>
                </a:cxn>
                <a:cxn ang="0">
                  <a:pos x="1187" y="42"/>
                </a:cxn>
                <a:cxn ang="0">
                  <a:pos x="1239" y="0"/>
                </a:cxn>
                <a:cxn ang="0">
                  <a:pos x="1324" y="12"/>
                </a:cxn>
                <a:cxn ang="0">
                  <a:pos x="1349" y="102"/>
                </a:cxn>
                <a:cxn ang="0">
                  <a:pos x="1402" y="107"/>
                </a:cxn>
                <a:cxn ang="0">
                  <a:pos x="1425" y="125"/>
                </a:cxn>
                <a:cxn ang="0">
                  <a:pos x="1490" y="145"/>
                </a:cxn>
                <a:cxn ang="0">
                  <a:pos x="1508" y="173"/>
                </a:cxn>
                <a:cxn ang="0">
                  <a:pos x="1586" y="123"/>
                </a:cxn>
                <a:cxn ang="0">
                  <a:pos x="1657" y="118"/>
                </a:cxn>
                <a:cxn ang="0">
                  <a:pos x="1857" y="397"/>
                </a:cxn>
                <a:cxn ang="0">
                  <a:pos x="1938" y="425"/>
                </a:cxn>
                <a:cxn ang="0">
                  <a:pos x="2028" y="408"/>
                </a:cxn>
                <a:cxn ang="0">
                  <a:pos x="2078" y="470"/>
                </a:cxn>
                <a:cxn ang="0">
                  <a:pos x="2159" y="533"/>
                </a:cxn>
                <a:cxn ang="0">
                  <a:pos x="2226" y="554"/>
                </a:cxn>
                <a:cxn ang="0">
                  <a:pos x="2139" y="733"/>
                </a:cxn>
                <a:cxn ang="0">
                  <a:pos x="1978" y="773"/>
                </a:cxn>
                <a:cxn ang="0">
                  <a:pos x="1841" y="901"/>
                </a:cxn>
                <a:cxn ang="0">
                  <a:pos x="1860" y="1061"/>
                </a:cxn>
                <a:cxn ang="0">
                  <a:pos x="1768" y="1061"/>
                </a:cxn>
                <a:cxn ang="0">
                  <a:pos x="1620" y="1050"/>
                </a:cxn>
                <a:cxn ang="0">
                  <a:pos x="1506" y="1034"/>
                </a:cxn>
                <a:cxn ang="0">
                  <a:pos x="1421" y="1070"/>
                </a:cxn>
                <a:cxn ang="0">
                  <a:pos x="1343" y="1081"/>
                </a:cxn>
                <a:cxn ang="0">
                  <a:pos x="1257" y="1153"/>
                </a:cxn>
                <a:cxn ang="0">
                  <a:pos x="1185" y="1180"/>
                </a:cxn>
                <a:cxn ang="0">
                  <a:pos x="1048" y="1021"/>
                </a:cxn>
                <a:cxn ang="0">
                  <a:pos x="742" y="899"/>
                </a:cxn>
              </a:cxnLst>
              <a:rect l="0" t="0" r="r" b="b"/>
              <a:pathLst>
                <a:path w="2230" h="1190">
                  <a:moveTo>
                    <a:pt x="518" y="898"/>
                  </a:moveTo>
                  <a:lnTo>
                    <a:pt x="518" y="968"/>
                  </a:lnTo>
                  <a:lnTo>
                    <a:pt x="518" y="1042"/>
                  </a:lnTo>
                  <a:lnTo>
                    <a:pt x="518" y="1107"/>
                  </a:lnTo>
                  <a:lnTo>
                    <a:pt x="518" y="1168"/>
                  </a:lnTo>
                  <a:lnTo>
                    <a:pt x="506" y="1174"/>
                  </a:lnTo>
                  <a:lnTo>
                    <a:pt x="486" y="1173"/>
                  </a:lnTo>
                  <a:lnTo>
                    <a:pt x="477" y="1166"/>
                  </a:lnTo>
                  <a:lnTo>
                    <a:pt x="468" y="1143"/>
                  </a:lnTo>
                  <a:lnTo>
                    <a:pt x="464" y="1136"/>
                  </a:lnTo>
                  <a:lnTo>
                    <a:pt x="458" y="1130"/>
                  </a:lnTo>
                  <a:lnTo>
                    <a:pt x="452" y="1115"/>
                  </a:lnTo>
                  <a:lnTo>
                    <a:pt x="447" y="1108"/>
                  </a:lnTo>
                  <a:lnTo>
                    <a:pt x="432" y="1102"/>
                  </a:lnTo>
                  <a:lnTo>
                    <a:pt x="425" y="1097"/>
                  </a:lnTo>
                  <a:lnTo>
                    <a:pt x="418" y="1092"/>
                  </a:lnTo>
                  <a:lnTo>
                    <a:pt x="410" y="1092"/>
                  </a:lnTo>
                  <a:lnTo>
                    <a:pt x="402" y="1093"/>
                  </a:lnTo>
                  <a:lnTo>
                    <a:pt x="378" y="1100"/>
                  </a:lnTo>
                  <a:lnTo>
                    <a:pt x="355" y="1109"/>
                  </a:lnTo>
                  <a:lnTo>
                    <a:pt x="325" y="1135"/>
                  </a:lnTo>
                  <a:lnTo>
                    <a:pt x="324" y="1096"/>
                  </a:lnTo>
                  <a:lnTo>
                    <a:pt x="333" y="1085"/>
                  </a:lnTo>
                  <a:lnTo>
                    <a:pt x="335" y="1065"/>
                  </a:lnTo>
                  <a:lnTo>
                    <a:pt x="323" y="1060"/>
                  </a:lnTo>
                  <a:lnTo>
                    <a:pt x="311" y="1059"/>
                  </a:lnTo>
                  <a:lnTo>
                    <a:pt x="291" y="1050"/>
                  </a:lnTo>
                  <a:lnTo>
                    <a:pt x="281" y="1037"/>
                  </a:lnTo>
                  <a:lnTo>
                    <a:pt x="274" y="1037"/>
                  </a:lnTo>
                  <a:lnTo>
                    <a:pt x="262" y="1035"/>
                  </a:lnTo>
                  <a:lnTo>
                    <a:pt x="259" y="996"/>
                  </a:lnTo>
                  <a:lnTo>
                    <a:pt x="247" y="976"/>
                  </a:lnTo>
                  <a:lnTo>
                    <a:pt x="239" y="970"/>
                  </a:lnTo>
                  <a:lnTo>
                    <a:pt x="232" y="956"/>
                  </a:lnTo>
                  <a:lnTo>
                    <a:pt x="209" y="947"/>
                  </a:lnTo>
                  <a:lnTo>
                    <a:pt x="198" y="930"/>
                  </a:lnTo>
                  <a:lnTo>
                    <a:pt x="205" y="924"/>
                  </a:lnTo>
                  <a:lnTo>
                    <a:pt x="223" y="924"/>
                  </a:lnTo>
                  <a:lnTo>
                    <a:pt x="241" y="927"/>
                  </a:lnTo>
                  <a:lnTo>
                    <a:pt x="250" y="932"/>
                  </a:lnTo>
                  <a:lnTo>
                    <a:pt x="258" y="930"/>
                  </a:lnTo>
                  <a:lnTo>
                    <a:pt x="271" y="931"/>
                  </a:lnTo>
                  <a:lnTo>
                    <a:pt x="268" y="924"/>
                  </a:lnTo>
                  <a:lnTo>
                    <a:pt x="264" y="913"/>
                  </a:lnTo>
                  <a:lnTo>
                    <a:pt x="262" y="894"/>
                  </a:lnTo>
                  <a:lnTo>
                    <a:pt x="266" y="883"/>
                  </a:lnTo>
                  <a:lnTo>
                    <a:pt x="276" y="878"/>
                  </a:lnTo>
                  <a:lnTo>
                    <a:pt x="276" y="886"/>
                  </a:lnTo>
                  <a:lnTo>
                    <a:pt x="287" y="887"/>
                  </a:lnTo>
                  <a:lnTo>
                    <a:pt x="298" y="882"/>
                  </a:lnTo>
                  <a:lnTo>
                    <a:pt x="301" y="873"/>
                  </a:lnTo>
                  <a:lnTo>
                    <a:pt x="311" y="865"/>
                  </a:lnTo>
                  <a:lnTo>
                    <a:pt x="328" y="863"/>
                  </a:lnTo>
                  <a:lnTo>
                    <a:pt x="344" y="873"/>
                  </a:lnTo>
                  <a:lnTo>
                    <a:pt x="360" y="879"/>
                  </a:lnTo>
                  <a:lnTo>
                    <a:pt x="376" y="876"/>
                  </a:lnTo>
                  <a:lnTo>
                    <a:pt x="386" y="868"/>
                  </a:lnTo>
                  <a:lnTo>
                    <a:pt x="389" y="870"/>
                  </a:lnTo>
                  <a:lnTo>
                    <a:pt x="394" y="874"/>
                  </a:lnTo>
                  <a:lnTo>
                    <a:pt x="413" y="881"/>
                  </a:lnTo>
                  <a:lnTo>
                    <a:pt x="424" y="887"/>
                  </a:lnTo>
                  <a:lnTo>
                    <a:pt x="435" y="884"/>
                  </a:lnTo>
                  <a:lnTo>
                    <a:pt x="447" y="887"/>
                  </a:lnTo>
                  <a:lnTo>
                    <a:pt x="451" y="879"/>
                  </a:lnTo>
                  <a:lnTo>
                    <a:pt x="443" y="867"/>
                  </a:lnTo>
                  <a:lnTo>
                    <a:pt x="453" y="867"/>
                  </a:lnTo>
                  <a:lnTo>
                    <a:pt x="446" y="855"/>
                  </a:lnTo>
                  <a:lnTo>
                    <a:pt x="435" y="841"/>
                  </a:lnTo>
                  <a:lnTo>
                    <a:pt x="425" y="834"/>
                  </a:lnTo>
                  <a:lnTo>
                    <a:pt x="420" y="823"/>
                  </a:lnTo>
                  <a:lnTo>
                    <a:pt x="409" y="823"/>
                  </a:lnTo>
                  <a:lnTo>
                    <a:pt x="398" y="806"/>
                  </a:lnTo>
                  <a:lnTo>
                    <a:pt x="392" y="782"/>
                  </a:lnTo>
                  <a:lnTo>
                    <a:pt x="384" y="771"/>
                  </a:lnTo>
                  <a:lnTo>
                    <a:pt x="382" y="777"/>
                  </a:lnTo>
                  <a:lnTo>
                    <a:pt x="375" y="760"/>
                  </a:lnTo>
                  <a:lnTo>
                    <a:pt x="370" y="760"/>
                  </a:lnTo>
                  <a:lnTo>
                    <a:pt x="367" y="749"/>
                  </a:lnTo>
                  <a:lnTo>
                    <a:pt x="348" y="732"/>
                  </a:lnTo>
                  <a:lnTo>
                    <a:pt x="336" y="731"/>
                  </a:lnTo>
                  <a:lnTo>
                    <a:pt x="336" y="725"/>
                  </a:lnTo>
                  <a:lnTo>
                    <a:pt x="323" y="723"/>
                  </a:lnTo>
                  <a:lnTo>
                    <a:pt x="312" y="728"/>
                  </a:lnTo>
                  <a:lnTo>
                    <a:pt x="303" y="730"/>
                  </a:lnTo>
                  <a:lnTo>
                    <a:pt x="292" y="736"/>
                  </a:lnTo>
                  <a:lnTo>
                    <a:pt x="289" y="725"/>
                  </a:lnTo>
                  <a:lnTo>
                    <a:pt x="274" y="725"/>
                  </a:lnTo>
                  <a:lnTo>
                    <a:pt x="270" y="722"/>
                  </a:lnTo>
                  <a:lnTo>
                    <a:pt x="257" y="720"/>
                  </a:lnTo>
                  <a:lnTo>
                    <a:pt x="242" y="718"/>
                  </a:lnTo>
                  <a:lnTo>
                    <a:pt x="207" y="752"/>
                  </a:lnTo>
                  <a:lnTo>
                    <a:pt x="188" y="753"/>
                  </a:lnTo>
                  <a:lnTo>
                    <a:pt x="162" y="761"/>
                  </a:lnTo>
                  <a:lnTo>
                    <a:pt x="136" y="765"/>
                  </a:lnTo>
                  <a:lnTo>
                    <a:pt x="114" y="771"/>
                  </a:lnTo>
                  <a:lnTo>
                    <a:pt x="136" y="786"/>
                  </a:lnTo>
                  <a:lnTo>
                    <a:pt x="119" y="793"/>
                  </a:lnTo>
                  <a:lnTo>
                    <a:pt x="112" y="791"/>
                  </a:lnTo>
                  <a:lnTo>
                    <a:pt x="108" y="785"/>
                  </a:lnTo>
                  <a:lnTo>
                    <a:pt x="102" y="781"/>
                  </a:lnTo>
                  <a:lnTo>
                    <a:pt x="93" y="781"/>
                  </a:lnTo>
                  <a:lnTo>
                    <a:pt x="86" y="779"/>
                  </a:lnTo>
                  <a:lnTo>
                    <a:pt x="83" y="773"/>
                  </a:lnTo>
                  <a:lnTo>
                    <a:pt x="90" y="766"/>
                  </a:lnTo>
                  <a:lnTo>
                    <a:pt x="91" y="758"/>
                  </a:lnTo>
                  <a:lnTo>
                    <a:pt x="98" y="755"/>
                  </a:lnTo>
                  <a:lnTo>
                    <a:pt x="107" y="761"/>
                  </a:lnTo>
                  <a:lnTo>
                    <a:pt x="119" y="758"/>
                  </a:lnTo>
                  <a:lnTo>
                    <a:pt x="110" y="701"/>
                  </a:lnTo>
                  <a:lnTo>
                    <a:pt x="103" y="699"/>
                  </a:lnTo>
                  <a:lnTo>
                    <a:pt x="98" y="693"/>
                  </a:lnTo>
                  <a:lnTo>
                    <a:pt x="96" y="684"/>
                  </a:lnTo>
                  <a:lnTo>
                    <a:pt x="92" y="678"/>
                  </a:lnTo>
                  <a:lnTo>
                    <a:pt x="86" y="672"/>
                  </a:lnTo>
                  <a:lnTo>
                    <a:pt x="79" y="672"/>
                  </a:lnTo>
                  <a:lnTo>
                    <a:pt x="61" y="674"/>
                  </a:lnTo>
                  <a:lnTo>
                    <a:pt x="48" y="671"/>
                  </a:lnTo>
                  <a:lnTo>
                    <a:pt x="47" y="679"/>
                  </a:lnTo>
                  <a:lnTo>
                    <a:pt x="34" y="667"/>
                  </a:lnTo>
                  <a:lnTo>
                    <a:pt x="33" y="660"/>
                  </a:lnTo>
                  <a:lnTo>
                    <a:pt x="29" y="652"/>
                  </a:lnTo>
                  <a:lnTo>
                    <a:pt x="34" y="646"/>
                  </a:lnTo>
                  <a:lnTo>
                    <a:pt x="29" y="639"/>
                  </a:lnTo>
                  <a:lnTo>
                    <a:pt x="28" y="631"/>
                  </a:lnTo>
                  <a:lnTo>
                    <a:pt x="0" y="621"/>
                  </a:lnTo>
                  <a:lnTo>
                    <a:pt x="11" y="577"/>
                  </a:lnTo>
                  <a:lnTo>
                    <a:pt x="24" y="570"/>
                  </a:lnTo>
                  <a:lnTo>
                    <a:pt x="29" y="562"/>
                  </a:lnTo>
                  <a:lnTo>
                    <a:pt x="27" y="555"/>
                  </a:lnTo>
                  <a:lnTo>
                    <a:pt x="16" y="544"/>
                  </a:lnTo>
                  <a:lnTo>
                    <a:pt x="26" y="499"/>
                  </a:lnTo>
                  <a:lnTo>
                    <a:pt x="39" y="490"/>
                  </a:lnTo>
                  <a:lnTo>
                    <a:pt x="44" y="484"/>
                  </a:lnTo>
                  <a:lnTo>
                    <a:pt x="42" y="475"/>
                  </a:lnTo>
                  <a:lnTo>
                    <a:pt x="45" y="468"/>
                  </a:lnTo>
                  <a:lnTo>
                    <a:pt x="45" y="461"/>
                  </a:lnTo>
                  <a:lnTo>
                    <a:pt x="49" y="452"/>
                  </a:lnTo>
                  <a:lnTo>
                    <a:pt x="54" y="446"/>
                  </a:lnTo>
                  <a:lnTo>
                    <a:pt x="60" y="451"/>
                  </a:lnTo>
                  <a:lnTo>
                    <a:pt x="64" y="458"/>
                  </a:lnTo>
                  <a:lnTo>
                    <a:pt x="76" y="468"/>
                  </a:lnTo>
                  <a:lnTo>
                    <a:pt x="93" y="505"/>
                  </a:lnTo>
                  <a:lnTo>
                    <a:pt x="102" y="507"/>
                  </a:lnTo>
                  <a:lnTo>
                    <a:pt x="128" y="490"/>
                  </a:lnTo>
                  <a:lnTo>
                    <a:pt x="125" y="481"/>
                  </a:lnTo>
                  <a:lnTo>
                    <a:pt x="122" y="474"/>
                  </a:lnTo>
                  <a:lnTo>
                    <a:pt x="118" y="449"/>
                  </a:lnTo>
                  <a:lnTo>
                    <a:pt x="110" y="436"/>
                  </a:lnTo>
                  <a:lnTo>
                    <a:pt x="119" y="437"/>
                  </a:lnTo>
                  <a:lnTo>
                    <a:pt x="126" y="435"/>
                  </a:lnTo>
                  <a:lnTo>
                    <a:pt x="146" y="420"/>
                  </a:lnTo>
                  <a:lnTo>
                    <a:pt x="153" y="416"/>
                  </a:lnTo>
                  <a:lnTo>
                    <a:pt x="158" y="410"/>
                  </a:lnTo>
                  <a:lnTo>
                    <a:pt x="158" y="402"/>
                  </a:lnTo>
                  <a:lnTo>
                    <a:pt x="158" y="393"/>
                  </a:lnTo>
                  <a:lnTo>
                    <a:pt x="166" y="392"/>
                  </a:lnTo>
                  <a:lnTo>
                    <a:pt x="174" y="393"/>
                  </a:lnTo>
                  <a:lnTo>
                    <a:pt x="182" y="391"/>
                  </a:lnTo>
                  <a:lnTo>
                    <a:pt x="187" y="383"/>
                  </a:lnTo>
                  <a:lnTo>
                    <a:pt x="193" y="379"/>
                  </a:lnTo>
                  <a:lnTo>
                    <a:pt x="201" y="377"/>
                  </a:lnTo>
                  <a:lnTo>
                    <a:pt x="206" y="371"/>
                  </a:lnTo>
                  <a:lnTo>
                    <a:pt x="214" y="366"/>
                  </a:lnTo>
                  <a:lnTo>
                    <a:pt x="219" y="360"/>
                  </a:lnTo>
                  <a:lnTo>
                    <a:pt x="220" y="352"/>
                  </a:lnTo>
                  <a:lnTo>
                    <a:pt x="227" y="348"/>
                  </a:lnTo>
                  <a:lnTo>
                    <a:pt x="242" y="343"/>
                  </a:lnTo>
                  <a:lnTo>
                    <a:pt x="258" y="343"/>
                  </a:lnTo>
                  <a:lnTo>
                    <a:pt x="259" y="351"/>
                  </a:lnTo>
                  <a:lnTo>
                    <a:pt x="263" y="359"/>
                  </a:lnTo>
                  <a:lnTo>
                    <a:pt x="279" y="355"/>
                  </a:lnTo>
                  <a:lnTo>
                    <a:pt x="284" y="361"/>
                  </a:lnTo>
                  <a:lnTo>
                    <a:pt x="289" y="354"/>
                  </a:lnTo>
                  <a:lnTo>
                    <a:pt x="291" y="345"/>
                  </a:lnTo>
                  <a:lnTo>
                    <a:pt x="296" y="339"/>
                  </a:lnTo>
                  <a:lnTo>
                    <a:pt x="303" y="340"/>
                  </a:lnTo>
                  <a:lnTo>
                    <a:pt x="311" y="336"/>
                  </a:lnTo>
                  <a:lnTo>
                    <a:pt x="318" y="336"/>
                  </a:lnTo>
                  <a:lnTo>
                    <a:pt x="324" y="352"/>
                  </a:lnTo>
                  <a:lnTo>
                    <a:pt x="329" y="359"/>
                  </a:lnTo>
                  <a:lnTo>
                    <a:pt x="338" y="355"/>
                  </a:lnTo>
                  <a:lnTo>
                    <a:pt x="345" y="355"/>
                  </a:lnTo>
                  <a:lnTo>
                    <a:pt x="352" y="357"/>
                  </a:lnTo>
                  <a:lnTo>
                    <a:pt x="368" y="354"/>
                  </a:lnTo>
                  <a:lnTo>
                    <a:pt x="376" y="355"/>
                  </a:lnTo>
                  <a:lnTo>
                    <a:pt x="383" y="360"/>
                  </a:lnTo>
                  <a:lnTo>
                    <a:pt x="389" y="365"/>
                  </a:lnTo>
                  <a:lnTo>
                    <a:pt x="395" y="379"/>
                  </a:lnTo>
                  <a:lnTo>
                    <a:pt x="416" y="392"/>
                  </a:lnTo>
                  <a:lnTo>
                    <a:pt x="421" y="398"/>
                  </a:lnTo>
                  <a:lnTo>
                    <a:pt x="424" y="406"/>
                  </a:lnTo>
                  <a:lnTo>
                    <a:pt x="435" y="419"/>
                  </a:lnTo>
                  <a:lnTo>
                    <a:pt x="434" y="426"/>
                  </a:lnTo>
                  <a:lnTo>
                    <a:pt x="435" y="435"/>
                  </a:lnTo>
                  <a:lnTo>
                    <a:pt x="440" y="441"/>
                  </a:lnTo>
                  <a:lnTo>
                    <a:pt x="447" y="438"/>
                  </a:lnTo>
                  <a:lnTo>
                    <a:pt x="447" y="431"/>
                  </a:lnTo>
                  <a:lnTo>
                    <a:pt x="446" y="422"/>
                  </a:lnTo>
                  <a:lnTo>
                    <a:pt x="447" y="415"/>
                  </a:lnTo>
                  <a:lnTo>
                    <a:pt x="442" y="408"/>
                  </a:lnTo>
                  <a:lnTo>
                    <a:pt x="447" y="402"/>
                  </a:lnTo>
                  <a:lnTo>
                    <a:pt x="456" y="400"/>
                  </a:lnTo>
                  <a:lnTo>
                    <a:pt x="458" y="408"/>
                  </a:lnTo>
                  <a:lnTo>
                    <a:pt x="464" y="414"/>
                  </a:lnTo>
                  <a:lnTo>
                    <a:pt x="467" y="421"/>
                  </a:lnTo>
                  <a:lnTo>
                    <a:pt x="473" y="426"/>
                  </a:lnTo>
                  <a:lnTo>
                    <a:pt x="488" y="432"/>
                  </a:lnTo>
                  <a:lnTo>
                    <a:pt x="502" y="440"/>
                  </a:lnTo>
                  <a:lnTo>
                    <a:pt x="511" y="437"/>
                  </a:lnTo>
                  <a:lnTo>
                    <a:pt x="531" y="424"/>
                  </a:lnTo>
                  <a:lnTo>
                    <a:pt x="531" y="415"/>
                  </a:lnTo>
                  <a:lnTo>
                    <a:pt x="537" y="411"/>
                  </a:lnTo>
                  <a:lnTo>
                    <a:pt x="543" y="406"/>
                  </a:lnTo>
                  <a:lnTo>
                    <a:pt x="551" y="405"/>
                  </a:lnTo>
                  <a:lnTo>
                    <a:pt x="559" y="408"/>
                  </a:lnTo>
                  <a:lnTo>
                    <a:pt x="559" y="400"/>
                  </a:lnTo>
                  <a:lnTo>
                    <a:pt x="567" y="399"/>
                  </a:lnTo>
                  <a:lnTo>
                    <a:pt x="575" y="402"/>
                  </a:lnTo>
                  <a:lnTo>
                    <a:pt x="582" y="397"/>
                  </a:lnTo>
                  <a:lnTo>
                    <a:pt x="590" y="402"/>
                  </a:lnTo>
                  <a:lnTo>
                    <a:pt x="601" y="413"/>
                  </a:lnTo>
                  <a:lnTo>
                    <a:pt x="615" y="404"/>
                  </a:lnTo>
                  <a:lnTo>
                    <a:pt x="619" y="397"/>
                  </a:lnTo>
                  <a:lnTo>
                    <a:pt x="634" y="397"/>
                  </a:lnTo>
                  <a:lnTo>
                    <a:pt x="641" y="393"/>
                  </a:lnTo>
                  <a:lnTo>
                    <a:pt x="657" y="399"/>
                  </a:lnTo>
                  <a:lnTo>
                    <a:pt x="662" y="405"/>
                  </a:lnTo>
                  <a:lnTo>
                    <a:pt x="663" y="421"/>
                  </a:lnTo>
                  <a:lnTo>
                    <a:pt x="669" y="427"/>
                  </a:lnTo>
                  <a:lnTo>
                    <a:pt x="674" y="434"/>
                  </a:lnTo>
                  <a:lnTo>
                    <a:pt x="690" y="432"/>
                  </a:lnTo>
                  <a:lnTo>
                    <a:pt x="705" y="435"/>
                  </a:lnTo>
                  <a:lnTo>
                    <a:pt x="705" y="435"/>
                  </a:lnTo>
                  <a:lnTo>
                    <a:pt x="707" y="446"/>
                  </a:lnTo>
                  <a:lnTo>
                    <a:pt x="725" y="445"/>
                  </a:lnTo>
                  <a:lnTo>
                    <a:pt x="731" y="440"/>
                  </a:lnTo>
                  <a:lnTo>
                    <a:pt x="738" y="425"/>
                  </a:lnTo>
                  <a:lnTo>
                    <a:pt x="743" y="419"/>
                  </a:lnTo>
                  <a:lnTo>
                    <a:pt x="749" y="421"/>
                  </a:lnTo>
                  <a:lnTo>
                    <a:pt x="760" y="434"/>
                  </a:lnTo>
                  <a:lnTo>
                    <a:pt x="776" y="435"/>
                  </a:lnTo>
                  <a:lnTo>
                    <a:pt x="792" y="432"/>
                  </a:lnTo>
                  <a:lnTo>
                    <a:pt x="800" y="426"/>
                  </a:lnTo>
                  <a:lnTo>
                    <a:pt x="814" y="421"/>
                  </a:lnTo>
                  <a:lnTo>
                    <a:pt x="827" y="383"/>
                  </a:lnTo>
                  <a:lnTo>
                    <a:pt x="830" y="376"/>
                  </a:lnTo>
                  <a:lnTo>
                    <a:pt x="824" y="370"/>
                  </a:lnTo>
                  <a:lnTo>
                    <a:pt x="823" y="366"/>
                  </a:lnTo>
                  <a:lnTo>
                    <a:pt x="809" y="365"/>
                  </a:lnTo>
                  <a:lnTo>
                    <a:pt x="793" y="363"/>
                  </a:lnTo>
                  <a:lnTo>
                    <a:pt x="787" y="356"/>
                  </a:lnTo>
                  <a:lnTo>
                    <a:pt x="784" y="351"/>
                  </a:lnTo>
                  <a:lnTo>
                    <a:pt x="766" y="348"/>
                  </a:lnTo>
                  <a:lnTo>
                    <a:pt x="759" y="345"/>
                  </a:lnTo>
                  <a:lnTo>
                    <a:pt x="760" y="336"/>
                  </a:lnTo>
                  <a:lnTo>
                    <a:pt x="755" y="329"/>
                  </a:lnTo>
                  <a:lnTo>
                    <a:pt x="739" y="327"/>
                  </a:lnTo>
                  <a:lnTo>
                    <a:pt x="741" y="318"/>
                  </a:lnTo>
                  <a:lnTo>
                    <a:pt x="748" y="316"/>
                  </a:lnTo>
                  <a:lnTo>
                    <a:pt x="760" y="306"/>
                  </a:lnTo>
                  <a:lnTo>
                    <a:pt x="776" y="301"/>
                  </a:lnTo>
                  <a:lnTo>
                    <a:pt x="790" y="291"/>
                  </a:lnTo>
                  <a:lnTo>
                    <a:pt x="793" y="285"/>
                  </a:lnTo>
                  <a:lnTo>
                    <a:pt x="795" y="276"/>
                  </a:lnTo>
                  <a:lnTo>
                    <a:pt x="776" y="249"/>
                  </a:lnTo>
                  <a:lnTo>
                    <a:pt x="784" y="246"/>
                  </a:lnTo>
                  <a:lnTo>
                    <a:pt x="790" y="241"/>
                  </a:lnTo>
                  <a:lnTo>
                    <a:pt x="792" y="232"/>
                  </a:lnTo>
                  <a:lnTo>
                    <a:pt x="798" y="227"/>
                  </a:lnTo>
                  <a:lnTo>
                    <a:pt x="807" y="226"/>
                  </a:lnTo>
                  <a:lnTo>
                    <a:pt x="814" y="227"/>
                  </a:lnTo>
                  <a:lnTo>
                    <a:pt x="823" y="226"/>
                  </a:lnTo>
                  <a:lnTo>
                    <a:pt x="830" y="228"/>
                  </a:lnTo>
                  <a:lnTo>
                    <a:pt x="846" y="228"/>
                  </a:lnTo>
                  <a:lnTo>
                    <a:pt x="855" y="226"/>
                  </a:lnTo>
                  <a:lnTo>
                    <a:pt x="857" y="217"/>
                  </a:lnTo>
                  <a:lnTo>
                    <a:pt x="854" y="211"/>
                  </a:lnTo>
                  <a:lnTo>
                    <a:pt x="839" y="203"/>
                  </a:lnTo>
                  <a:lnTo>
                    <a:pt x="807" y="199"/>
                  </a:lnTo>
                  <a:lnTo>
                    <a:pt x="803" y="192"/>
                  </a:lnTo>
                  <a:lnTo>
                    <a:pt x="805" y="183"/>
                  </a:lnTo>
                  <a:lnTo>
                    <a:pt x="812" y="183"/>
                  </a:lnTo>
                  <a:lnTo>
                    <a:pt x="819" y="180"/>
                  </a:lnTo>
                  <a:lnTo>
                    <a:pt x="823" y="173"/>
                  </a:lnTo>
                  <a:lnTo>
                    <a:pt x="818" y="168"/>
                  </a:lnTo>
                  <a:lnTo>
                    <a:pt x="811" y="172"/>
                  </a:lnTo>
                  <a:lnTo>
                    <a:pt x="795" y="172"/>
                  </a:lnTo>
                  <a:lnTo>
                    <a:pt x="795" y="163"/>
                  </a:lnTo>
                  <a:lnTo>
                    <a:pt x="797" y="156"/>
                  </a:lnTo>
                  <a:lnTo>
                    <a:pt x="802" y="150"/>
                  </a:lnTo>
                  <a:lnTo>
                    <a:pt x="791" y="139"/>
                  </a:lnTo>
                  <a:lnTo>
                    <a:pt x="807" y="137"/>
                  </a:lnTo>
                  <a:lnTo>
                    <a:pt x="811" y="131"/>
                  </a:lnTo>
                  <a:lnTo>
                    <a:pt x="820" y="131"/>
                  </a:lnTo>
                  <a:lnTo>
                    <a:pt x="825" y="137"/>
                  </a:lnTo>
                  <a:lnTo>
                    <a:pt x="833" y="136"/>
                  </a:lnTo>
                  <a:lnTo>
                    <a:pt x="841" y="137"/>
                  </a:lnTo>
                  <a:lnTo>
                    <a:pt x="849" y="135"/>
                  </a:lnTo>
                  <a:lnTo>
                    <a:pt x="873" y="136"/>
                  </a:lnTo>
                  <a:lnTo>
                    <a:pt x="878" y="142"/>
                  </a:lnTo>
                  <a:lnTo>
                    <a:pt x="888" y="130"/>
                  </a:lnTo>
                  <a:lnTo>
                    <a:pt x="895" y="128"/>
                  </a:lnTo>
                  <a:lnTo>
                    <a:pt x="911" y="128"/>
                  </a:lnTo>
                  <a:lnTo>
                    <a:pt x="918" y="123"/>
                  </a:lnTo>
                  <a:lnTo>
                    <a:pt x="926" y="120"/>
                  </a:lnTo>
                  <a:lnTo>
                    <a:pt x="938" y="110"/>
                  </a:lnTo>
                  <a:lnTo>
                    <a:pt x="947" y="113"/>
                  </a:lnTo>
                  <a:lnTo>
                    <a:pt x="952" y="118"/>
                  </a:lnTo>
                  <a:lnTo>
                    <a:pt x="961" y="118"/>
                  </a:lnTo>
                  <a:lnTo>
                    <a:pt x="963" y="110"/>
                  </a:lnTo>
                  <a:lnTo>
                    <a:pt x="980" y="107"/>
                  </a:lnTo>
                  <a:lnTo>
                    <a:pt x="986" y="102"/>
                  </a:lnTo>
                  <a:lnTo>
                    <a:pt x="995" y="102"/>
                  </a:lnTo>
                  <a:lnTo>
                    <a:pt x="1002" y="98"/>
                  </a:lnTo>
                  <a:lnTo>
                    <a:pt x="1010" y="98"/>
                  </a:lnTo>
                  <a:lnTo>
                    <a:pt x="1017" y="101"/>
                  </a:lnTo>
                  <a:lnTo>
                    <a:pt x="1022" y="93"/>
                  </a:lnTo>
                  <a:lnTo>
                    <a:pt x="1023" y="86"/>
                  </a:lnTo>
                  <a:lnTo>
                    <a:pt x="1027" y="79"/>
                  </a:lnTo>
                  <a:lnTo>
                    <a:pt x="1034" y="74"/>
                  </a:lnTo>
                  <a:lnTo>
                    <a:pt x="1042" y="72"/>
                  </a:lnTo>
                  <a:lnTo>
                    <a:pt x="1049" y="76"/>
                  </a:lnTo>
                  <a:lnTo>
                    <a:pt x="1067" y="70"/>
                  </a:lnTo>
                  <a:lnTo>
                    <a:pt x="1067" y="71"/>
                  </a:lnTo>
                  <a:lnTo>
                    <a:pt x="1104" y="61"/>
                  </a:lnTo>
                  <a:lnTo>
                    <a:pt x="1136" y="58"/>
                  </a:lnTo>
                  <a:lnTo>
                    <a:pt x="1164" y="49"/>
                  </a:lnTo>
                  <a:lnTo>
                    <a:pt x="1171" y="44"/>
                  </a:lnTo>
                  <a:lnTo>
                    <a:pt x="1179" y="44"/>
                  </a:lnTo>
                  <a:lnTo>
                    <a:pt x="1187" y="42"/>
                  </a:lnTo>
                  <a:lnTo>
                    <a:pt x="1191" y="36"/>
                  </a:lnTo>
                  <a:lnTo>
                    <a:pt x="1191" y="28"/>
                  </a:lnTo>
                  <a:lnTo>
                    <a:pt x="1191" y="20"/>
                  </a:lnTo>
                  <a:lnTo>
                    <a:pt x="1200" y="21"/>
                  </a:lnTo>
                  <a:lnTo>
                    <a:pt x="1207" y="20"/>
                  </a:lnTo>
                  <a:lnTo>
                    <a:pt x="1212" y="12"/>
                  </a:lnTo>
                  <a:lnTo>
                    <a:pt x="1218" y="7"/>
                  </a:lnTo>
                  <a:lnTo>
                    <a:pt x="1227" y="7"/>
                  </a:lnTo>
                  <a:lnTo>
                    <a:pt x="1232" y="1"/>
                  </a:lnTo>
                  <a:lnTo>
                    <a:pt x="1239" y="0"/>
                  </a:lnTo>
                  <a:lnTo>
                    <a:pt x="1244" y="6"/>
                  </a:lnTo>
                  <a:lnTo>
                    <a:pt x="1253" y="4"/>
                  </a:lnTo>
                  <a:lnTo>
                    <a:pt x="1260" y="7"/>
                  </a:lnTo>
                  <a:lnTo>
                    <a:pt x="1269" y="5"/>
                  </a:lnTo>
                  <a:lnTo>
                    <a:pt x="1276" y="9"/>
                  </a:lnTo>
                  <a:lnTo>
                    <a:pt x="1281" y="15"/>
                  </a:lnTo>
                  <a:lnTo>
                    <a:pt x="1295" y="23"/>
                  </a:lnTo>
                  <a:lnTo>
                    <a:pt x="1302" y="20"/>
                  </a:lnTo>
                  <a:lnTo>
                    <a:pt x="1308" y="15"/>
                  </a:lnTo>
                  <a:lnTo>
                    <a:pt x="1324" y="12"/>
                  </a:lnTo>
                  <a:lnTo>
                    <a:pt x="1332" y="15"/>
                  </a:lnTo>
                  <a:lnTo>
                    <a:pt x="1338" y="21"/>
                  </a:lnTo>
                  <a:lnTo>
                    <a:pt x="1341" y="28"/>
                  </a:lnTo>
                  <a:lnTo>
                    <a:pt x="1343" y="44"/>
                  </a:lnTo>
                  <a:lnTo>
                    <a:pt x="1341" y="53"/>
                  </a:lnTo>
                  <a:lnTo>
                    <a:pt x="1344" y="60"/>
                  </a:lnTo>
                  <a:lnTo>
                    <a:pt x="1356" y="71"/>
                  </a:lnTo>
                  <a:lnTo>
                    <a:pt x="1352" y="79"/>
                  </a:lnTo>
                  <a:lnTo>
                    <a:pt x="1354" y="94"/>
                  </a:lnTo>
                  <a:lnTo>
                    <a:pt x="1349" y="102"/>
                  </a:lnTo>
                  <a:lnTo>
                    <a:pt x="1344" y="107"/>
                  </a:lnTo>
                  <a:lnTo>
                    <a:pt x="1347" y="114"/>
                  </a:lnTo>
                  <a:lnTo>
                    <a:pt x="1350" y="123"/>
                  </a:lnTo>
                  <a:lnTo>
                    <a:pt x="1366" y="118"/>
                  </a:lnTo>
                  <a:lnTo>
                    <a:pt x="1373" y="123"/>
                  </a:lnTo>
                  <a:lnTo>
                    <a:pt x="1381" y="122"/>
                  </a:lnTo>
                  <a:lnTo>
                    <a:pt x="1384" y="113"/>
                  </a:lnTo>
                  <a:lnTo>
                    <a:pt x="1392" y="113"/>
                  </a:lnTo>
                  <a:lnTo>
                    <a:pt x="1399" y="115"/>
                  </a:lnTo>
                  <a:lnTo>
                    <a:pt x="1402" y="107"/>
                  </a:lnTo>
                  <a:lnTo>
                    <a:pt x="1402" y="99"/>
                  </a:lnTo>
                  <a:lnTo>
                    <a:pt x="1409" y="101"/>
                  </a:lnTo>
                  <a:lnTo>
                    <a:pt x="1413" y="108"/>
                  </a:lnTo>
                  <a:lnTo>
                    <a:pt x="1415" y="117"/>
                  </a:lnTo>
                  <a:lnTo>
                    <a:pt x="1420" y="122"/>
                  </a:lnTo>
                  <a:lnTo>
                    <a:pt x="1418" y="129"/>
                  </a:lnTo>
                  <a:lnTo>
                    <a:pt x="1416" y="137"/>
                  </a:lnTo>
                  <a:lnTo>
                    <a:pt x="1432" y="139"/>
                  </a:lnTo>
                  <a:lnTo>
                    <a:pt x="1430" y="131"/>
                  </a:lnTo>
                  <a:lnTo>
                    <a:pt x="1425" y="125"/>
                  </a:lnTo>
                  <a:lnTo>
                    <a:pt x="1432" y="123"/>
                  </a:lnTo>
                  <a:lnTo>
                    <a:pt x="1448" y="125"/>
                  </a:lnTo>
                  <a:lnTo>
                    <a:pt x="1456" y="130"/>
                  </a:lnTo>
                  <a:lnTo>
                    <a:pt x="1461" y="136"/>
                  </a:lnTo>
                  <a:lnTo>
                    <a:pt x="1469" y="140"/>
                  </a:lnTo>
                  <a:lnTo>
                    <a:pt x="1476" y="140"/>
                  </a:lnTo>
                  <a:lnTo>
                    <a:pt x="1480" y="133"/>
                  </a:lnTo>
                  <a:lnTo>
                    <a:pt x="1488" y="129"/>
                  </a:lnTo>
                  <a:lnTo>
                    <a:pt x="1490" y="137"/>
                  </a:lnTo>
                  <a:lnTo>
                    <a:pt x="1490" y="145"/>
                  </a:lnTo>
                  <a:lnTo>
                    <a:pt x="1481" y="147"/>
                  </a:lnTo>
                  <a:lnTo>
                    <a:pt x="1475" y="152"/>
                  </a:lnTo>
                  <a:lnTo>
                    <a:pt x="1470" y="160"/>
                  </a:lnTo>
                  <a:lnTo>
                    <a:pt x="1468" y="167"/>
                  </a:lnTo>
                  <a:lnTo>
                    <a:pt x="1469" y="176"/>
                  </a:lnTo>
                  <a:lnTo>
                    <a:pt x="1474" y="183"/>
                  </a:lnTo>
                  <a:lnTo>
                    <a:pt x="1481" y="182"/>
                  </a:lnTo>
                  <a:lnTo>
                    <a:pt x="1486" y="176"/>
                  </a:lnTo>
                  <a:lnTo>
                    <a:pt x="1501" y="169"/>
                  </a:lnTo>
                  <a:lnTo>
                    <a:pt x="1508" y="173"/>
                  </a:lnTo>
                  <a:lnTo>
                    <a:pt x="1517" y="172"/>
                  </a:lnTo>
                  <a:lnTo>
                    <a:pt x="1522" y="177"/>
                  </a:lnTo>
                  <a:lnTo>
                    <a:pt x="1531" y="177"/>
                  </a:lnTo>
                  <a:lnTo>
                    <a:pt x="1528" y="169"/>
                  </a:lnTo>
                  <a:lnTo>
                    <a:pt x="1533" y="163"/>
                  </a:lnTo>
                  <a:lnTo>
                    <a:pt x="1542" y="163"/>
                  </a:lnTo>
                  <a:lnTo>
                    <a:pt x="1551" y="151"/>
                  </a:lnTo>
                  <a:lnTo>
                    <a:pt x="1567" y="149"/>
                  </a:lnTo>
                  <a:lnTo>
                    <a:pt x="1580" y="137"/>
                  </a:lnTo>
                  <a:lnTo>
                    <a:pt x="1586" y="123"/>
                  </a:lnTo>
                  <a:lnTo>
                    <a:pt x="1592" y="118"/>
                  </a:lnTo>
                  <a:lnTo>
                    <a:pt x="1601" y="119"/>
                  </a:lnTo>
                  <a:lnTo>
                    <a:pt x="1617" y="115"/>
                  </a:lnTo>
                  <a:lnTo>
                    <a:pt x="1624" y="113"/>
                  </a:lnTo>
                  <a:lnTo>
                    <a:pt x="1628" y="106"/>
                  </a:lnTo>
                  <a:lnTo>
                    <a:pt x="1644" y="104"/>
                  </a:lnTo>
                  <a:lnTo>
                    <a:pt x="1657" y="96"/>
                  </a:lnTo>
                  <a:lnTo>
                    <a:pt x="1661" y="103"/>
                  </a:lnTo>
                  <a:lnTo>
                    <a:pt x="1662" y="110"/>
                  </a:lnTo>
                  <a:lnTo>
                    <a:pt x="1657" y="118"/>
                  </a:lnTo>
                  <a:lnTo>
                    <a:pt x="1650" y="122"/>
                  </a:lnTo>
                  <a:lnTo>
                    <a:pt x="1642" y="120"/>
                  </a:lnTo>
                  <a:lnTo>
                    <a:pt x="1641" y="128"/>
                  </a:lnTo>
                  <a:lnTo>
                    <a:pt x="1644" y="135"/>
                  </a:lnTo>
                  <a:lnTo>
                    <a:pt x="1648" y="137"/>
                  </a:lnTo>
                  <a:lnTo>
                    <a:pt x="1720" y="204"/>
                  </a:lnTo>
                  <a:lnTo>
                    <a:pt x="1840" y="422"/>
                  </a:lnTo>
                  <a:lnTo>
                    <a:pt x="1854" y="411"/>
                  </a:lnTo>
                  <a:lnTo>
                    <a:pt x="1857" y="404"/>
                  </a:lnTo>
                  <a:lnTo>
                    <a:pt x="1857" y="397"/>
                  </a:lnTo>
                  <a:lnTo>
                    <a:pt x="1868" y="383"/>
                  </a:lnTo>
                  <a:lnTo>
                    <a:pt x="1876" y="382"/>
                  </a:lnTo>
                  <a:lnTo>
                    <a:pt x="1881" y="388"/>
                  </a:lnTo>
                  <a:lnTo>
                    <a:pt x="1889" y="391"/>
                  </a:lnTo>
                  <a:lnTo>
                    <a:pt x="1903" y="399"/>
                  </a:lnTo>
                  <a:lnTo>
                    <a:pt x="1899" y="406"/>
                  </a:lnTo>
                  <a:lnTo>
                    <a:pt x="1903" y="413"/>
                  </a:lnTo>
                  <a:lnTo>
                    <a:pt x="1909" y="414"/>
                  </a:lnTo>
                  <a:lnTo>
                    <a:pt x="1914" y="427"/>
                  </a:lnTo>
                  <a:lnTo>
                    <a:pt x="1938" y="425"/>
                  </a:lnTo>
                  <a:lnTo>
                    <a:pt x="1956" y="430"/>
                  </a:lnTo>
                  <a:lnTo>
                    <a:pt x="1963" y="427"/>
                  </a:lnTo>
                  <a:lnTo>
                    <a:pt x="1979" y="427"/>
                  </a:lnTo>
                  <a:lnTo>
                    <a:pt x="1981" y="420"/>
                  </a:lnTo>
                  <a:lnTo>
                    <a:pt x="1986" y="414"/>
                  </a:lnTo>
                  <a:lnTo>
                    <a:pt x="1995" y="415"/>
                  </a:lnTo>
                  <a:lnTo>
                    <a:pt x="2002" y="415"/>
                  </a:lnTo>
                  <a:lnTo>
                    <a:pt x="2006" y="408"/>
                  </a:lnTo>
                  <a:lnTo>
                    <a:pt x="2012" y="403"/>
                  </a:lnTo>
                  <a:lnTo>
                    <a:pt x="2028" y="408"/>
                  </a:lnTo>
                  <a:lnTo>
                    <a:pt x="2035" y="411"/>
                  </a:lnTo>
                  <a:lnTo>
                    <a:pt x="2039" y="419"/>
                  </a:lnTo>
                  <a:lnTo>
                    <a:pt x="2046" y="422"/>
                  </a:lnTo>
                  <a:lnTo>
                    <a:pt x="2056" y="435"/>
                  </a:lnTo>
                  <a:lnTo>
                    <a:pt x="2064" y="438"/>
                  </a:lnTo>
                  <a:lnTo>
                    <a:pt x="2067" y="446"/>
                  </a:lnTo>
                  <a:lnTo>
                    <a:pt x="2065" y="454"/>
                  </a:lnTo>
                  <a:lnTo>
                    <a:pt x="2066" y="462"/>
                  </a:lnTo>
                  <a:lnTo>
                    <a:pt x="2070" y="469"/>
                  </a:lnTo>
                  <a:lnTo>
                    <a:pt x="2078" y="470"/>
                  </a:lnTo>
                  <a:lnTo>
                    <a:pt x="2099" y="481"/>
                  </a:lnTo>
                  <a:lnTo>
                    <a:pt x="2103" y="489"/>
                  </a:lnTo>
                  <a:lnTo>
                    <a:pt x="2103" y="496"/>
                  </a:lnTo>
                  <a:lnTo>
                    <a:pt x="2110" y="500"/>
                  </a:lnTo>
                  <a:lnTo>
                    <a:pt x="2115" y="505"/>
                  </a:lnTo>
                  <a:lnTo>
                    <a:pt x="2123" y="519"/>
                  </a:lnTo>
                  <a:lnTo>
                    <a:pt x="2129" y="524"/>
                  </a:lnTo>
                  <a:lnTo>
                    <a:pt x="2145" y="526"/>
                  </a:lnTo>
                  <a:lnTo>
                    <a:pt x="2152" y="531"/>
                  </a:lnTo>
                  <a:lnTo>
                    <a:pt x="2159" y="533"/>
                  </a:lnTo>
                  <a:lnTo>
                    <a:pt x="2168" y="534"/>
                  </a:lnTo>
                  <a:lnTo>
                    <a:pt x="2177" y="534"/>
                  </a:lnTo>
                  <a:lnTo>
                    <a:pt x="2179" y="527"/>
                  </a:lnTo>
                  <a:lnTo>
                    <a:pt x="2184" y="521"/>
                  </a:lnTo>
                  <a:lnTo>
                    <a:pt x="2199" y="515"/>
                  </a:lnTo>
                  <a:lnTo>
                    <a:pt x="2201" y="523"/>
                  </a:lnTo>
                  <a:lnTo>
                    <a:pt x="2205" y="531"/>
                  </a:lnTo>
                  <a:lnTo>
                    <a:pt x="2212" y="535"/>
                  </a:lnTo>
                  <a:lnTo>
                    <a:pt x="2218" y="549"/>
                  </a:lnTo>
                  <a:lnTo>
                    <a:pt x="2226" y="554"/>
                  </a:lnTo>
                  <a:lnTo>
                    <a:pt x="2230" y="561"/>
                  </a:lnTo>
                  <a:lnTo>
                    <a:pt x="2217" y="587"/>
                  </a:lnTo>
                  <a:lnTo>
                    <a:pt x="2207" y="607"/>
                  </a:lnTo>
                  <a:lnTo>
                    <a:pt x="2191" y="623"/>
                  </a:lnTo>
                  <a:lnTo>
                    <a:pt x="2171" y="629"/>
                  </a:lnTo>
                  <a:lnTo>
                    <a:pt x="2156" y="628"/>
                  </a:lnTo>
                  <a:lnTo>
                    <a:pt x="2145" y="648"/>
                  </a:lnTo>
                  <a:lnTo>
                    <a:pt x="2140" y="673"/>
                  </a:lnTo>
                  <a:lnTo>
                    <a:pt x="2142" y="696"/>
                  </a:lnTo>
                  <a:lnTo>
                    <a:pt x="2139" y="733"/>
                  </a:lnTo>
                  <a:lnTo>
                    <a:pt x="2116" y="741"/>
                  </a:lnTo>
                  <a:lnTo>
                    <a:pt x="2102" y="753"/>
                  </a:lnTo>
                  <a:lnTo>
                    <a:pt x="2092" y="745"/>
                  </a:lnTo>
                  <a:lnTo>
                    <a:pt x="2082" y="736"/>
                  </a:lnTo>
                  <a:lnTo>
                    <a:pt x="2048" y="739"/>
                  </a:lnTo>
                  <a:lnTo>
                    <a:pt x="2030" y="733"/>
                  </a:lnTo>
                  <a:lnTo>
                    <a:pt x="2021" y="726"/>
                  </a:lnTo>
                  <a:lnTo>
                    <a:pt x="1996" y="726"/>
                  </a:lnTo>
                  <a:lnTo>
                    <a:pt x="1986" y="747"/>
                  </a:lnTo>
                  <a:lnTo>
                    <a:pt x="1978" y="773"/>
                  </a:lnTo>
                  <a:lnTo>
                    <a:pt x="1965" y="800"/>
                  </a:lnTo>
                  <a:lnTo>
                    <a:pt x="1959" y="824"/>
                  </a:lnTo>
                  <a:lnTo>
                    <a:pt x="1956" y="844"/>
                  </a:lnTo>
                  <a:lnTo>
                    <a:pt x="1958" y="859"/>
                  </a:lnTo>
                  <a:lnTo>
                    <a:pt x="1964" y="877"/>
                  </a:lnTo>
                  <a:lnTo>
                    <a:pt x="1957" y="882"/>
                  </a:lnTo>
                  <a:lnTo>
                    <a:pt x="1902" y="884"/>
                  </a:lnTo>
                  <a:lnTo>
                    <a:pt x="1879" y="892"/>
                  </a:lnTo>
                  <a:lnTo>
                    <a:pt x="1861" y="894"/>
                  </a:lnTo>
                  <a:lnTo>
                    <a:pt x="1841" y="901"/>
                  </a:lnTo>
                  <a:lnTo>
                    <a:pt x="1831" y="909"/>
                  </a:lnTo>
                  <a:lnTo>
                    <a:pt x="1840" y="916"/>
                  </a:lnTo>
                  <a:lnTo>
                    <a:pt x="1847" y="931"/>
                  </a:lnTo>
                  <a:lnTo>
                    <a:pt x="1852" y="969"/>
                  </a:lnTo>
                  <a:lnTo>
                    <a:pt x="1856" y="984"/>
                  </a:lnTo>
                  <a:lnTo>
                    <a:pt x="1863" y="996"/>
                  </a:lnTo>
                  <a:lnTo>
                    <a:pt x="1872" y="1023"/>
                  </a:lnTo>
                  <a:lnTo>
                    <a:pt x="1872" y="1038"/>
                  </a:lnTo>
                  <a:lnTo>
                    <a:pt x="1859" y="1048"/>
                  </a:lnTo>
                  <a:lnTo>
                    <a:pt x="1860" y="1061"/>
                  </a:lnTo>
                  <a:lnTo>
                    <a:pt x="1852" y="1070"/>
                  </a:lnTo>
                  <a:lnTo>
                    <a:pt x="1850" y="1081"/>
                  </a:lnTo>
                  <a:lnTo>
                    <a:pt x="1850" y="1099"/>
                  </a:lnTo>
                  <a:lnTo>
                    <a:pt x="1850" y="1099"/>
                  </a:lnTo>
                  <a:lnTo>
                    <a:pt x="1843" y="1099"/>
                  </a:lnTo>
                  <a:lnTo>
                    <a:pt x="1823" y="1086"/>
                  </a:lnTo>
                  <a:lnTo>
                    <a:pt x="1807" y="1083"/>
                  </a:lnTo>
                  <a:lnTo>
                    <a:pt x="1792" y="1065"/>
                  </a:lnTo>
                  <a:lnTo>
                    <a:pt x="1776" y="1064"/>
                  </a:lnTo>
                  <a:lnTo>
                    <a:pt x="1768" y="1061"/>
                  </a:lnTo>
                  <a:lnTo>
                    <a:pt x="1760" y="1061"/>
                  </a:lnTo>
                  <a:lnTo>
                    <a:pt x="1753" y="1057"/>
                  </a:lnTo>
                  <a:lnTo>
                    <a:pt x="1745" y="1056"/>
                  </a:lnTo>
                  <a:lnTo>
                    <a:pt x="1721" y="1057"/>
                  </a:lnTo>
                  <a:lnTo>
                    <a:pt x="1698" y="1054"/>
                  </a:lnTo>
                  <a:lnTo>
                    <a:pt x="1689" y="1055"/>
                  </a:lnTo>
                  <a:lnTo>
                    <a:pt x="1674" y="1048"/>
                  </a:lnTo>
                  <a:lnTo>
                    <a:pt x="1667" y="1048"/>
                  </a:lnTo>
                  <a:lnTo>
                    <a:pt x="1652" y="1054"/>
                  </a:lnTo>
                  <a:lnTo>
                    <a:pt x="1620" y="1050"/>
                  </a:lnTo>
                  <a:lnTo>
                    <a:pt x="1612" y="1050"/>
                  </a:lnTo>
                  <a:lnTo>
                    <a:pt x="1596" y="1054"/>
                  </a:lnTo>
                  <a:lnTo>
                    <a:pt x="1580" y="1054"/>
                  </a:lnTo>
                  <a:lnTo>
                    <a:pt x="1571" y="1053"/>
                  </a:lnTo>
                  <a:lnTo>
                    <a:pt x="1565" y="1048"/>
                  </a:lnTo>
                  <a:lnTo>
                    <a:pt x="1556" y="1046"/>
                  </a:lnTo>
                  <a:lnTo>
                    <a:pt x="1540" y="1048"/>
                  </a:lnTo>
                  <a:lnTo>
                    <a:pt x="1534" y="1043"/>
                  </a:lnTo>
                  <a:lnTo>
                    <a:pt x="1513" y="1030"/>
                  </a:lnTo>
                  <a:lnTo>
                    <a:pt x="1506" y="1034"/>
                  </a:lnTo>
                  <a:lnTo>
                    <a:pt x="1499" y="1035"/>
                  </a:lnTo>
                  <a:lnTo>
                    <a:pt x="1491" y="1038"/>
                  </a:lnTo>
                  <a:lnTo>
                    <a:pt x="1479" y="1048"/>
                  </a:lnTo>
                  <a:lnTo>
                    <a:pt x="1478" y="1056"/>
                  </a:lnTo>
                  <a:lnTo>
                    <a:pt x="1473" y="1064"/>
                  </a:lnTo>
                  <a:lnTo>
                    <a:pt x="1470" y="1080"/>
                  </a:lnTo>
                  <a:lnTo>
                    <a:pt x="1467" y="1086"/>
                  </a:lnTo>
                  <a:lnTo>
                    <a:pt x="1451" y="1082"/>
                  </a:lnTo>
                  <a:lnTo>
                    <a:pt x="1437" y="1075"/>
                  </a:lnTo>
                  <a:lnTo>
                    <a:pt x="1421" y="1070"/>
                  </a:lnTo>
                  <a:lnTo>
                    <a:pt x="1414" y="1066"/>
                  </a:lnTo>
                  <a:lnTo>
                    <a:pt x="1406" y="1064"/>
                  </a:lnTo>
                  <a:lnTo>
                    <a:pt x="1398" y="1064"/>
                  </a:lnTo>
                  <a:lnTo>
                    <a:pt x="1383" y="1061"/>
                  </a:lnTo>
                  <a:lnTo>
                    <a:pt x="1375" y="1062"/>
                  </a:lnTo>
                  <a:lnTo>
                    <a:pt x="1367" y="1060"/>
                  </a:lnTo>
                  <a:lnTo>
                    <a:pt x="1351" y="1062"/>
                  </a:lnTo>
                  <a:lnTo>
                    <a:pt x="1344" y="1066"/>
                  </a:lnTo>
                  <a:lnTo>
                    <a:pt x="1341" y="1073"/>
                  </a:lnTo>
                  <a:lnTo>
                    <a:pt x="1343" y="1081"/>
                  </a:lnTo>
                  <a:lnTo>
                    <a:pt x="1338" y="1088"/>
                  </a:lnTo>
                  <a:lnTo>
                    <a:pt x="1334" y="1096"/>
                  </a:lnTo>
                  <a:lnTo>
                    <a:pt x="1332" y="1103"/>
                  </a:lnTo>
                  <a:lnTo>
                    <a:pt x="1320" y="1115"/>
                  </a:lnTo>
                  <a:lnTo>
                    <a:pt x="1313" y="1118"/>
                  </a:lnTo>
                  <a:lnTo>
                    <a:pt x="1306" y="1115"/>
                  </a:lnTo>
                  <a:lnTo>
                    <a:pt x="1300" y="1130"/>
                  </a:lnTo>
                  <a:lnTo>
                    <a:pt x="1293" y="1135"/>
                  </a:lnTo>
                  <a:lnTo>
                    <a:pt x="1271" y="1145"/>
                  </a:lnTo>
                  <a:lnTo>
                    <a:pt x="1257" y="1153"/>
                  </a:lnTo>
                  <a:lnTo>
                    <a:pt x="1252" y="1159"/>
                  </a:lnTo>
                  <a:lnTo>
                    <a:pt x="1244" y="1162"/>
                  </a:lnTo>
                  <a:lnTo>
                    <a:pt x="1237" y="1167"/>
                  </a:lnTo>
                  <a:lnTo>
                    <a:pt x="1233" y="1174"/>
                  </a:lnTo>
                  <a:lnTo>
                    <a:pt x="1231" y="1182"/>
                  </a:lnTo>
                  <a:lnTo>
                    <a:pt x="1225" y="1186"/>
                  </a:lnTo>
                  <a:lnTo>
                    <a:pt x="1217" y="1190"/>
                  </a:lnTo>
                  <a:lnTo>
                    <a:pt x="1209" y="1189"/>
                  </a:lnTo>
                  <a:lnTo>
                    <a:pt x="1194" y="1183"/>
                  </a:lnTo>
                  <a:lnTo>
                    <a:pt x="1185" y="1180"/>
                  </a:lnTo>
                  <a:lnTo>
                    <a:pt x="1172" y="1172"/>
                  </a:lnTo>
                  <a:lnTo>
                    <a:pt x="1115" y="1178"/>
                  </a:lnTo>
                  <a:lnTo>
                    <a:pt x="1105" y="1132"/>
                  </a:lnTo>
                  <a:lnTo>
                    <a:pt x="1072" y="1126"/>
                  </a:lnTo>
                  <a:lnTo>
                    <a:pt x="1071" y="1113"/>
                  </a:lnTo>
                  <a:lnTo>
                    <a:pt x="1071" y="1097"/>
                  </a:lnTo>
                  <a:lnTo>
                    <a:pt x="1080" y="1096"/>
                  </a:lnTo>
                  <a:lnTo>
                    <a:pt x="1078" y="1053"/>
                  </a:lnTo>
                  <a:lnTo>
                    <a:pt x="1065" y="1054"/>
                  </a:lnTo>
                  <a:lnTo>
                    <a:pt x="1048" y="1021"/>
                  </a:lnTo>
                  <a:lnTo>
                    <a:pt x="1035" y="1011"/>
                  </a:lnTo>
                  <a:lnTo>
                    <a:pt x="1028" y="1007"/>
                  </a:lnTo>
                  <a:lnTo>
                    <a:pt x="1016" y="997"/>
                  </a:lnTo>
                  <a:lnTo>
                    <a:pt x="1010" y="991"/>
                  </a:lnTo>
                  <a:lnTo>
                    <a:pt x="996" y="997"/>
                  </a:lnTo>
                  <a:lnTo>
                    <a:pt x="920" y="996"/>
                  </a:lnTo>
                  <a:lnTo>
                    <a:pt x="849" y="1008"/>
                  </a:lnTo>
                  <a:lnTo>
                    <a:pt x="820" y="980"/>
                  </a:lnTo>
                  <a:lnTo>
                    <a:pt x="777" y="932"/>
                  </a:lnTo>
                  <a:lnTo>
                    <a:pt x="742" y="899"/>
                  </a:lnTo>
                  <a:lnTo>
                    <a:pt x="728" y="889"/>
                  </a:lnTo>
                  <a:lnTo>
                    <a:pt x="709" y="874"/>
                  </a:lnTo>
                  <a:lnTo>
                    <a:pt x="689" y="860"/>
                  </a:lnTo>
                  <a:lnTo>
                    <a:pt x="658" y="847"/>
                  </a:lnTo>
                  <a:lnTo>
                    <a:pt x="518" y="89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167"/>
            <p:cNvSpPr>
              <a:spLocks noChangeAspect="1"/>
            </p:cNvSpPr>
            <p:nvPr/>
          </p:nvSpPr>
          <p:spPr bwMode="gray">
            <a:xfrm>
              <a:off x="6592124" y="3334904"/>
              <a:ext cx="117670" cy="62861"/>
            </a:xfrm>
            <a:custGeom>
              <a:avLst/>
              <a:gdLst/>
              <a:ahLst/>
              <a:cxnLst>
                <a:cxn ang="0">
                  <a:pos x="94" y="154"/>
                </a:cxn>
                <a:cxn ang="0">
                  <a:pos x="115" y="150"/>
                </a:cxn>
                <a:cxn ang="0">
                  <a:pos x="140" y="156"/>
                </a:cxn>
                <a:cxn ang="0">
                  <a:pos x="150" y="145"/>
                </a:cxn>
                <a:cxn ang="0">
                  <a:pos x="166" y="155"/>
                </a:cxn>
                <a:cxn ang="0">
                  <a:pos x="182" y="172"/>
                </a:cxn>
                <a:cxn ang="0">
                  <a:pos x="212" y="181"/>
                </a:cxn>
                <a:cxn ang="0">
                  <a:pos x="235" y="175"/>
                </a:cxn>
                <a:cxn ang="0">
                  <a:pos x="258" y="174"/>
                </a:cxn>
                <a:cxn ang="0">
                  <a:pos x="277" y="167"/>
                </a:cxn>
                <a:cxn ang="0">
                  <a:pos x="296" y="156"/>
                </a:cxn>
                <a:cxn ang="0">
                  <a:pos x="311" y="160"/>
                </a:cxn>
                <a:cxn ang="0">
                  <a:pos x="332" y="174"/>
                </a:cxn>
                <a:cxn ang="0">
                  <a:pos x="355" y="179"/>
                </a:cxn>
                <a:cxn ang="0">
                  <a:pos x="368" y="174"/>
                </a:cxn>
                <a:cxn ang="0">
                  <a:pos x="352" y="156"/>
                </a:cxn>
                <a:cxn ang="0">
                  <a:pos x="343" y="143"/>
                </a:cxn>
                <a:cxn ang="0">
                  <a:pos x="355" y="124"/>
                </a:cxn>
                <a:cxn ang="0">
                  <a:pos x="352" y="121"/>
                </a:cxn>
                <a:cxn ang="0">
                  <a:pos x="329" y="111"/>
                </a:cxn>
                <a:cxn ang="0">
                  <a:pos x="321" y="86"/>
                </a:cxn>
                <a:cxn ang="0">
                  <a:pos x="310" y="75"/>
                </a:cxn>
                <a:cxn ang="0">
                  <a:pos x="295" y="72"/>
                </a:cxn>
                <a:cxn ang="0">
                  <a:pos x="274" y="63"/>
                </a:cxn>
                <a:cxn ang="0">
                  <a:pos x="261" y="59"/>
                </a:cxn>
                <a:cxn ang="0">
                  <a:pos x="237" y="66"/>
                </a:cxn>
                <a:cxn ang="0">
                  <a:pos x="223" y="73"/>
                </a:cxn>
                <a:cxn ang="0">
                  <a:pos x="213" y="61"/>
                </a:cxn>
                <a:cxn ang="0">
                  <a:pos x="171" y="34"/>
                </a:cxn>
                <a:cxn ang="0">
                  <a:pos x="148" y="29"/>
                </a:cxn>
                <a:cxn ang="0">
                  <a:pos x="108" y="26"/>
                </a:cxn>
                <a:cxn ang="0">
                  <a:pos x="76" y="15"/>
                </a:cxn>
                <a:cxn ang="0">
                  <a:pos x="54" y="7"/>
                </a:cxn>
                <a:cxn ang="0">
                  <a:pos x="31" y="3"/>
                </a:cxn>
                <a:cxn ang="0">
                  <a:pos x="15" y="2"/>
                </a:cxn>
                <a:cxn ang="0">
                  <a:pos x="5" y="11"/>
                </a:cxn>
                <a:cxn ang="0">
                  <a:pos x="21" y="27"/>
                </a:cxn>
                <a:cxn ang="0">
                  <a:pos x="56" y="39"/>
                </a:cxn>
                <a:cxn ang="0">
                  <a:pos x="78" y="57"/>
                </a:cxn>
                <a:cxn ang="0">
                  <a:pos x="87" y="82"/>
                </a:cxn>
                <a:cxn ang="0">
                  <a:pos x="100" y="113"/>
                </a:cxn>
                <a:cxn ang="0">
                  <a:pos x="99" y="138"/>
                </a:cxn>
                <a:cxn ang="0">
                  <a:pos x="87" y="148"/>
                </a:cxn>
              </a:cxnLst>
              <a:rect l="0" t="0" r="r" b="b"/>
              <a:pathLst>
                <a:path w="368" h="182">
                  <a:moveTo>
                    <a:pt x="87" y="148"/>
                  </a:moveTo>
                  <a:lnTo>
                    <a:pt x="94" y="154"/>
                  </a:lnTo>
                  <a:lnTo>
                    <a:pt x="102" y="154"/>
                  </a:lnTo>
                  <a:lnTo>
                    <a:pt x="115" y="150"/>
                  </a:lnTo>
                  <a:lnTo>
                    <a:pt x="134" y="156"/>
                  </a:lnTo>
                  <a:lnTo>
                    <a:pt x="140" y="156"/>
                  </a:lnTo>
                  <a:lnTo>
                    <a:pt x="145" y="149"/>
                  </a:lnTo>
                  <a:lnTo>
                    <a:pt x="150" y="145"/>
                  </a:lnTo>
                  <a:lnTo>
                    <a:pt x="158" y="148"/>
                  </a:lnTo>
                  <a:lnTo>
                    <a:pt x="166" y="155"/>
                  </a:lnTo>
                  <a:lnTo>
                    <a:pt x="177" y="171"/>
                  </a:lnTo>
                  <a:lnTo>
                    <a:pt x="182" y="172"/>
                  </a:lnTo>
                  <a:lnTo>
                    <a:pt x="191" y="182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5" y="175"/>
                  </a:lnTo>
                  <a:lnTo>
                    <a:pt x="242" y="171"/>
                  </a:lnTo>
                  <a:lnTo>
                    <a:pt x="258" y="174"/>
                  </a:lnTo>
                  <a:lnTo>
                    <a:pt x="267" y="172"/>
                  </a:lnTo>
                  <a:lnTo>
                    <a:pt x="277" y="167"/>
                  </a:lnTo>
                  <a:lnTo>
                    <a:pt x="282" y="166"/>
                  </a:lnTo>
                  <a:lnTo>
                    <a:pt x="296" y="156"/>
                  </a:lnTo>
                  <a:lnTo>
                    <a:pt x="304" y="158"/>
                  </a:lnTo>
                  <a:lnTo>
                    <a:pt x="311" y="160"/>
                  </a:lnTo>
                  <a:lnTo>
                    <a:pt x="317" y="166"/>
                  </a:lnTo>
                  <a:lnTo>
                    <a:pt x="332" y="174"/>
                  </a:lnTo>
                  <a:lnTo>
                    <a:pt x="341" y="172"/>
                  </a:lnTo>
                  <a:lnTo>
                    <a:pt x="355" y="179"/>
                  </a:lnTo>
                  <a:lnTo>
                    <a:pt x="364" y="180"/>
                  </a:lnTo>
                  <a:lnTo>
                    <a:pt x="368" y="174"/>
                  </a:lnTo>
                  <a:lnTo>
                    <a:pt x="365" y="166"/>
                  </a:lnTo>
                  <a:lnTo>
                    <a:pt x="352" y="156"/>
                  </a:lnTo>
                  <a:lnTo>
                    <a:pt x="349" y="149"/>
                  </a:lnTo>
                  <a:lnTo>
                    <a:pt x="343" y="143"/>
                  </a:lnTo>
                  <a:lnTo>
                    <a:pt x="344" y="134"/>
                  </a:lnTo>
                  <a:lnTo>
                    <a:pt x="355" y="124"/>
                  </a:lnTo>
                  <a:lnTo>
                    <a:pt x="357" y="124"/>
                  </a:lnTo>
                  <a:lnTo>
                    <a:pt x="352" y="121"/>
                  </a:lnTo>
                  <a:lnTo>
                    <a:pt x="345" y="116"/>
                  </a:lnTo>
                  <a:lnTo>
                    <a:pt x="329" y="111"/>
                  </a:lnTo>
                  <a:lnTo>
                    <a:pt x="317" y="101"/>
                  </a:lnTo>
                  <a:lnTo>
                    <a:pt x="321" y="86"/>
                  </a:lnTo>
                  <a:lnTo>
                    <a:pt x="317" y="79"/>
                  </a:lnTo>
                  <a:lnTo>
                    <a:pt x="310" y="75"/>
                  </a:lnTo>
                  <a:lnTo>
                    <a:pt x="302" y="75"/>
                  </a:lnTo>
                  <a:lnTo>
                    <a:pt x="295" y="72"/>
                  </a:lnTo>
                  <a:lnTo>
                    <a:pt x="290" y="66"/>
                  </a:lnTo>
                  <a:lnTo>
                    <a:pt x="274" y="63"/>
                  </a:lnTo>
                  <a:lnTo>
                    <a:pt x="267" y="64"/>
                  </a:lnTo>
                  <a:lnTo>
                    <a:pt x="261" y="59"/>
                  </a:lnTo>
                  <a:lnTo>
                    <a:pt x="252" y="59"/>
                  </a:lnTo>
                  <a:lnTo>
                    <a:pt x="237" y="66"/>
                  </a:lnTo>
                  <a:lnTo>
                    <a:pt x="231" y="70"/>
                  </a:lnTo>
                  <a:lnTo>
                    <a:pt x="223" y="73"/>
                  </a:lnTo>
                  <a:lnTo>
                    <a:pt x="215" y="69"/>
                  </a:lnTo>
                  <a:lnTo>
                    <a:pt x="213" y="61"/>
                  </a:lnTo>
                  <a:lnTo>
                    <a:pt x="175" y="39"/>
                  </a:lnTo>
                  <a:lnTo>
                    <a:pt x="171" y="34"/>
                  </a:lnTo>
                  <a:lnTo>
                    <a:pt x="164" y="29"/>
                  </a:lnTo>
                  <a:lnTo>
                    <a:pt x="148" y="29"/>
                  </a:lnTo>
                  <a:lnTo>
                    <a:pt x="132" y="24"/>
                  </a:lnTo>
                  <a:lnTo>
                    <a:pt x="108" y="26"/>
                  </a:lnTo>
                  <a:lnTo>
                    <a:pt x="99" y="25"/>
                  </a:lnTo>
                  <a:lnTo>
                    <a:pt x="76" y="15"/>
                  </a:lnTo>
                  <a:lnTo>
                    <a:pt x="60" y="13"/>
                  </a:lnTo>
                  <a:lnTo>
                    <a:pt x="54" y="7"/>
                  </a:lnTo>
                  <a:lnTo>
                    <a:pt x="40" y="2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4" y="18"/>
                  </a:lnTo>
                  <a:lnTo>
                    <a:pt x="21" y="27"/>
                  </a:lnTo>
                  <a:lnTo>
                    <a:pt x="31" y="32"/>
                  </a:lnTo>
                  <a:lnTo>
                    <a:pt x="56" y="39"/>
                  </a:lnTo>
                  <a:lnTo>
                    <a:pt x="67" y="51"/>
                  </a:lnTo>
                  <a:lnTo>
                    <a:pt x="78" y="57"/>
                  </a:lnTo>
                  <a:lnTo>
                    <a:pt x="84" y="68"/>
                  </a:lnTo>
                  <a:lnTo>
                    <a:pt x="87" y="82"/>
                  </a:lnTo>
                  <a:lnTo>
                    <a:pt x="91" y="104"/>
                  </a:lnTo>
                  <a:lnTo>
                    <a:pt x="100" y="113"/>
                  </a:lnTo>
                  <a:lnTo>
                    <a:pt x="100" y="124"/>
                  </a:lnTo>
                  <a:lnTo>
                    <a:pt x="99" y="138"/>
                  </a:lnTo>
                  <a:lnTo>
                    <a:pt x="92" y="145"/>
                  </a:lnTo>
                  <a:lnTo>
                    <a:pt x="87" y="14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168"/>
            <p:cNvSpPr>
              <a:spLocks noChangeAspect="1"/>
            </p:cNvSpPr>
            <p:nvPr/>
          </p:nvSpPr>
          <p:spPr bwMode="gray">
            <a:xfrm>
              <a:off x="6873578" y="3280773"/>
              <a:ext cx="298946" cy="213028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56" y="310"/>
                </a:cxn>
                <a:cxn ang="0">
                  <a:pos x="63" y="274"/>
                </a:cxn>
                <a:cxn ang="0">
                  <a:pos x="96" y="260"/>
                </a:cxn>
                <a:cxn ang="0">
                  <a:pos x="115" y="238"/>
                </a:cxn>
                <a:cxn ang="0">
                  <a:pos x="127" y="234"/>
                </a:cxn>
                <a:cxn ang="0">
                  <a:pos x="143" y="220"/>
                </a:cxn>
                <a:cxn ang="0">
                  <a:pos x="183" y="250"/>
                </a:cxn>
                <a:cxn ang="0">
                  <a:pos x="220" y="262"/>
                </a:cxn>
                <a:cxn ang="0">
                  <a:pos x="231" y="287"/>
                </a:cxn>
                <a:cxn ang="0">
                  <a:pos x="223" y="314"/>
                </a:cxn>
                <a:cxn ang="0">
                  <a:pos x="267" y="330"/>
                </a:cxn>
                <a:cxn ang="0">
                  <a:pos x="306" y="321"/>
                </a:cxn>
                <a:cxn ang="0">
                  <a:pos x="333" y="351"/>
                </a:cxn>
                <a:cxn ang="0">
                  <a:pos x="350" y="384"/>
                </a:cxn>
                <a:cxn ang="0">
                  <a:pos x="365" y="429"/>
                </a:cxn>
                <a:cxn ang="0">
                  <a:pos x="460" y="489"/>
                </a:cxn>
                <a:cxn ang="0">
                  <a:pos x="521" y="542"/>
                </a:cxn>
                <a:cxn ang="0">
                  <a:pos x="567" y="547"/>
                </a:cxn>
                <a:cxn ang="0">
                  <a:pos x="581" y="569"/>
                </a:cxn>
                <a:cxn ang="0">
                  <a:pos x="578" y="606"/>
                </a:cxn>
                <a:cxn ang="0">
                  <a:pos x="630" y="610"/>
                </a:cxn>
                <a:cxn ang="0">
                  <a:pos x="646" y="595"/>
                </a:cxn>
                <a:cxn ang="0">
                  <a:pos x="671" y="559"/>
                </a:cxn>
                <a:cxn ang="0">
                  <a:pos x="670" y="536"/>
                </a:cxn>
                <a:cxn ang="0">
                  <a:pos x="666" y="498"/>
                </a:cxn>
                <a:cxn ang="0">
                  <a:pos x="640" y="486"/>
                </a:cxn>
                <a:cxn ang="0">
                  <a:pos x="632" y="462"/>
                </a:cxn>
                <a:cxn ang="0">
                  <a:pos x="650" y="443"/>
                </a:cxn>
                <a:cxn ang="0">
                  <a:pos x="687" y="446"/>
                </a:cxn>
                <a:cxn ang="0">
                  <a:pos x="723" y="409"/>
                </a:cxn>
                <a:cxn ang="0">
                  <a:pos x="726" y="382"/>
                </a:cxn>
                <a:cxn ang="0">
                  <a:pos x="747" y="370"/>
                </a:cxn>
                <a:cxn ang="0">
                  <a:pos x="788" y="347"/>
                </a:cxn>
                <a:cxn ang="0">
                  <a:pos x="807" y="357"/>
                </a:cxn>
                <a:cxn ang="0">
                  <a:pos x="791" y="380"/>
                </a:cxn>
                <a:cxn ang="0">
                  <a:pos x="816" y="398"/>
                </a:cxn>
                <a:cxn ang="0">
                  <a:pos x="855" y="403"/>
                </a:cxn>
                <a:cxn ang="0">
                  <a:pos x="888" y="385"/>
                </a:cxn>
                <a:cxn ang="0">
                  <a:pos x="915" y="378"/>
                </a:cxn>
                <a:cxn ang="0">
                  <a:pos x="933" y="354"/>
                </a:cxn>
                <a:cxn ang="0">
                  <a:pos x="890" y="342"/>
                </a:cxn>
                <a:cxn ang="0">
                  <a:pos x="865" y="314"/>
                </a:cxn>
                <a:cxn ang="0">
                  <a:pos x="843" y="337"/>
                </a:cxn>
                <a:cxn ang="0">
                  <a:pos x="796" y="317"/>
                </a:cxn>
                <a:cxn ang="0">
                  <a:pos x="798" y="292"/>
                </a:cxn>
                <a:cxn ang="0">
                  <a:pos x="833" y="253"/>
                </a:cxn>
                <a:cxn ang="0">
                  <a:pos x="795" y="271"/>
                </a:cxn>
                <a:cxn ang="0">
                  <a:pos x="753" y="298"/>
                </a:cxn>
                <a:cxn ang="0">
                  <a:pos x="719" y="320"/>
                </a:cxn>
                <a:cxn ang="0">
                  <a:pos x="699" y="343"/>
                </a:cxn>
                <a:cxn ang="0">
                  <a:pos x="654" y="325"/>
                </a:cxn>
                <a:cxn ang="0">
                  <a:pos x="553" y="266"/>
                </a:cxn>
                <a:cxn ang="0">
                  <a:pos x="547" y="207"/>
                </a:cxn>
                <a:cxn ang="0">
                  <a:pos x="498" y="150"/>
                </a:cxn>
                <a:cxn ang="0">
                  <a:pos x="331" y="161"/>
                </a:cxn>
                <a:cxn ang="0">
                  <a:pos x="210" y="42"/>
                </a:cxn>
                <a:cxn ang="0">
                  <a:pos x="0" y="51"/>
                </a:cxn>
              </a:cxnLst>
              <a:rect l="0" t="0" r="r" b="b"/>
              <a:pathLst>
                <a:path w="940" h="612">
                  <a:moveTo>
                    <a:pt x="0" y="51"/>
                  </a:moveTo>
                  <a:lnTo>
                    <a:pt x="0" y="121"/>
                  </a:lnTo>
                  <a:lnTo>
                    <a:pt x="0" y="195"/>
                  </a:lnTo>
                  <a:lnTo>
                    <a:pt x="0" y="260"/>
                  </a:lnTo>
                  <a:lnTo>
                    <a:pt x="0" y="321"/>
                  </a:lnTo>
                  <a:lnTo>
                    <a:pt x="54" y="330"/>
                  </a:lnTo>
                  <a:lnTo>
                    <a:pt x="62" y="325"/>
                  </a:lnTo>
                  <a:lnTo>
                    <a:pt x="56" y="310"/>
                  </a:lnTo>
                  <a:lnTo>
                    <a:pt x="57" y="303"/>
                  </a:lnTo>
                  <a:lnTo>
                    <a:pt x="52" y="287"/>
                  </a:lnTo>
                  <a:lnTo>
                    <a:pt x="56" y="279"/>
                  </a:lnTo>
                  <a:lnTo>
                    <a:pt x="63" y="274"/>
                  </a:lnTo>
                  <a:lnTo>
                    <a:pt x="67" y="268"/>
                  </a:lnTo>
                  <a:lnTo>
                    <a:pt x="72" y="261"/>
                  </a:lnTo>
                  <a:lnTo>
                    <a:pt x="80" y="260"/>
                  </a:lnTo>
                  <a:lnTo>
                    <a:pt x="96" y="260"/>
                  </a:lnTo>
                  <a:lnTo>
                    <a:pt x="105" y="256"/>
                  </a:lnTo>
                  <a:lnTo>
                    <a:pt x="107" y="249"/>
                  </a:lnTo>
                  <a:lnTo>
                    <a:pt x="107" y="241"/>
                  </a:lnTo>
                  <a:lnTo>
                    <a:pt x="115" y="238"/>
                  </a:lnTo>
                  <a:lnTo>
                    <a:pt x="127" y="246"/>
                  </a:lnTo>
                  <a:lnTo>
                    <a:pt x="135" y="249"/>
                  </a:lnTo>
                  <a:lnTo>
                    <a:pt x="132" y="241"/>
                  </a:lnTo>
                  <a:lnTo>
                    <a:pt x="127" y="234"/>
                  </a:lnTo>
                  <a:lnTo>
                    <a:pt x="121" y="229"/>
                  </a:lnTo>
                  <a:lnTo>
                    <a:pt x="128" y="225"/>
                  </a:lnTo>
                  <a:lnTo>
                    <a:pt x="135" y="225"/>
                  </a:lnTo>
                  <a:lnTo>
                    <a:pt x="143" y="220"/>
                  </a:lnTo>
                  <a:lnTo>
                    <a:pt x="144" y="214"/>
                  </a:lnTo>
                  <a:lnTo>
                    <a:pt x="165" y="235"/>
                  </a:lnTo>
                  <a:lnTo>
                    <a:pt x="178" y="244"/>
                  </a:lnTo>
                  <a:lnTo>
                    <a:pt x="183" y="250"/>
                  </a:lnTo>
                  <a:lnTo>
                    <a:pt x="192" y="253"/>
                  </a:lnTo>
                  <a:lnTo>
                    <a:pt x="201" y="251"/>
                  </a:lnTo>
                  <a:lnTo>
                    <a:pt x="216" y="255"/>
                  </a:lnTo>
                  <a:lnTo>
                    <a:pt x="220" y="262"/>
                  </a:lnTo>
                  <a:lnTo>
                    <a:pt x="218" y="269"/>
                  </a:lnTo>
                  <a:lnTo>
                    <a:pt x="219" y="278"/>
                  </a:lnTo>
                  <a:lnTo>
                    <a:pt x="225" y="283"/>
                  </a:lnTo>
                  <a:lnTo>
                    <a:pt x="231" y="287"/>
                  </a:lnTo>
                  <a:lnTo>
                    <a:pt x="224" y="290"/>
                  </a:lnTo>
                  <a:lnTo>
                    <a:pt x="224" y="298"/>
                  </a:lnTo>
                  <a:lnTo>
                    <a:pt x="225" y="306"/>
                  </a:lnTo>
                  <a:lnTo>
                    <a:pt x="223" y="314"/>
                  </a:lnTo>
                  <a:lnTo>
                    <a:pt x="228" y="320"/>
                  </a:lnTo>
                  <a:lnTo>
                    <a:pt x="242" y="328"/>
                  </a:lnTo>
                  <a:lnTo>
                    <a:pt x="259" y="331"/>
                  </a:lnTo>
                  <a:lnTo>
                    <a:pt x="267" y="330"/>
                  </a:lnTo>
                  <a:lnTo>
                    <a:pt x="291" y="335"/>
                  </a:lnTo>
                  <a:lnTo>
                    <a:pt x="299" y="332"/>
                  </a:lnTo>
                  <a:lnTo>
                    <a:pt x="300" y="325"/>
                  </a:lnTo>
                  <a:lnTo>
                    <a:pt x="306" y="321"/>
                  </a:lnTo>
                  <a:lnTo>
                    <a:pt x="314" y="326"/>
                  </a:lnTo>
                  <a:lnTo>
                    <a:pt x="326" y="337"/>
                  </a:lnTo>
                  <a:lnTo>
                    <a:pt x="331" y="343"/>
                  </a:lnTo>
                  <a:lnTo>
                    <a:pt x="333" y="351"/>
                  </a:lnTo>
                  <a:lnTo>
                    <a:pt x="334" y="366"/>
                  </a:lnTo>
                  <a:lnTo>
                    <a:pt x="338" y="374"/>
                  </a:lnTo>
                  <a:lnTo>
                    <a:pt x="345" y="378"/>
                  </a:lnTo>
                  <a:lnTo>
                    <a:pt x="350" y="384"/>
                  </a:lnTo>
                  <a:lnTo>
                    <a:pt x="355" y="400"/>
                  </a:lnTo>
                  <a:lnTo>
                    <a:pt x="354" y="408"/>
                  </a:lnTo>
                  <a:lnTo>
                    <a:pt x="360" y="423"/>
                  </a:lnTo>
                  <a:lnTo>
                    <a:pt x="365" y="429"/>
                  </a:lnTo>
                  <a:lnTo>
                    <a:pt x="416" y="459"/>
                  </a:lnTo>
                  <a:lnTo>
                    <a:pt x="436" y="483"/>
                  </a:lnTo>
                  <a:lnTo>
                    <a:pt x="443" y="488"/>
                  </a:lnTo>
                  <a:lnTo>
                    <a:pt x="460" y="489"/>
                  </a:lnTo>
                  <a:lnTo>
                    <a:pt x="473" y="498"/>
                  </a:lnTo>
                  <a:lnTo>
                    <a:pt x="493" y="513"/>
                  </a:lnTo>
                  <a:lnTo>
                    <a:pt x="515" y="536"/>
                  </a:lnTo>
                  <a:lnTo>
                    <a:pt x="521" y="542"/>
                  </a:lnTo>
                  <a:lnTo>
                    <a:pt x="530" y="543"/>
                  </a:lnTo>
                  <a:lnTo>
                    <a:pt x="536" y="538"/>
                  </a:lnTo>
                  <a:lnTo>
                    <a:pt x="544" y="537"/>
                  </a:lnTo>
                  <a:lnTo>
                    <a:pt x="567" y="547"/>
                  </a:lnTo>
                  <a:lnTo>
                    <a:pt x="572" y="553"/>
                  </a:lnTo>
                  <a:lnTo>
                    <a:pt x="579" y="557"/>
                  </a:lnTo>
                  <a:lnTo>
                    <a:pt x="585" y="562"/>
                  </a:lnTo>
                  <a:lnTo>
                    <a:pt x="581" y="569"/>
                  </a:lnTo>
                  <a:lnTo>
                    <a:pt x="578" y="577"/>
                  </a:lnTo>
                  <a:lnTo>
                    <a:pt x="578" y="592"/>
                  </a:lnTo>
                  <a:lnTo>
                    <a:pt x="579" y="601"/>
                  </a:lnTo>
                  <a:lnTo>
                    <a:pt x="578" y="606"/>
                  </a:lnTo>
                  <a:lnTo>
                    <a:pt x="607" y="605"/>
                  </a:lnTo>
                  <a:lnTo>
                    <a:pt x="615" y="607"/>
                  </a:lnTo>
                  <a:lnTo>
                    <a:pt x="621" y="612"/>
                  </a:lnTo>
                  <a:lnTo>
                    <a:pt x="630" y="610"/>
                  </a:lnTo>
                  <a:lnTo>
                    <a:pt x="643" y="611"/>
                  </a:lnTo>
                  <a:lnTo>
                    <a:pt x="648" y="608"/>
                  </a:lnTo>
                  <a:lnTo>
                    <a:pt x="648" y="601"/>
                  </a:lnTo>
                  <a:lnTo>
                    <a:pt x="646" y="595"/>
                  </a:lnTo>
                  <a:lnTo>
                    <a:pt x="653" y="581"/>
                  </a:lnTo>
                  <a:lnTo>
                    <a:pt x="661" y="570"/>
                  </a:lnTo>
                  <a:lnTo>
                    <a:pt x="664" y="564"/>
                  </a:lnTo>
                  <a:lnTo>
                    <a:pt x="671" y="559"/>
                  </a:lnTo>
                  <a:lnTo>
                    <a:pt x="676" y="554"/>
                  </a:lnTo>
                  <a:lnTo>
                    <a:pt x="678" y="547"/>
                  </a:lnTo>
                  <a:lnTo>
                    <a:pt x="677" y="541"/>
                  </a:lnTo>
                  <a:lnTo>
                    <a:pt x="670" y="536"/>
                  </a:lnTo>
                  <a:lnTo>
                    <a:pt x="665" y="529"/>
                  </a:lnTo>
                  <a:lnTo>
                    <a:pt x="661" y="513"/>
                  </a:lnTo>
                  <a:lnTo>
                    <a:pt x="665" y="507"/>
                  </a:lnTo>
                  <a:lnTo>
                    <a:pt x="666" y="498"/>
                  </a:lnTo>
                  <a:lnTo>
                    <a:pt x="664" y="491"/>
                  </a:lnTo>
                  <a:lnTo>
                    <a:pt x="658" y="486"/>
                  </a:lnTo>
                  <a:lnTo>
                    <a:pt x="649" y="487"/>
                  </a:lnTo>
                  <a:lnTo>
                    <a:pt x="640" y="486"/>
                  </a:lnTo>
                  <a:lnTo>
                    <a:pt x="638" y="478"/>
                  </a:lnTo>
                  <a:lnTo>
                    <a:pt x="630" y="473"/>
                  </a:lnTo>
                  <a:lnTo>
                    <a:pt x="624" y="467"/>
                  </a:lnTo>
                  <a:lnTo>
                    <a:pt x="632" y="462"/>
                  </a:lnTo>
                  <a:lnTo>
                    <a:pt x="630" y="454"/>
                  </a:lnTo>
                  <a:lnTo>
                    <a:pt x="634" y="448"/>
                  </a:lnTo>
                  <a:lnTo>
                    <a:pt x="642" y="444"/>
                  </a:lnTo>
                  <a:lnTo>
                    <a:pt x="650" y="443"/>
                  </a:lnTo>
                  <a:lnTo>
                    <a:pt x="656" y="449"/>
                  </a:lnTo>
                  <a:lnTo>
                    <a:pt x="664" y="450"/>
                  </a:lnTo>
                  <a:lnTo>
                    <a:pt x="680" y="449"/>
                  </a:lnTo>
                  <a:lnTo>
                    <a:pt x="687" y="446"/>
                  </a:lnTo>
                  <a:lnTo>
                    <a:pt x="699" y="424"/>
                  </a:lnTo>
                  <a:lnTo>
                    <a:pt x="699" y="417"/>
                  </a:lnTo>
                  <a:lnTo>
                    <a:pt x="707" y="412"/>
                  </a:lnTo>
                  <a:lnTo>
                    <a:pt x="723" y="409"/>
                  </a:lnTo>
                  <a:lnTo>
                    <a:pt x="729" y="405"/>
                  </a:lnTo>
                  <a:lnTo>
                    <a:pt x="731" y="397"/>
                  </a:lnTo>
                  <a:lnTo>
                    <a:pt x="731" y="389"/>
                  </a:lnTo>
                  <a:lnTo>
                    <a:pt x="726" y="382"/>
                  </a:lnTo>
                  <a:lnTo>
                    <a:pt x="732" y="378"/>
                  </a:lnTo>
                  <a:lnTo>
                    <a:pt x="734" y="369"/>
                  </a:lnTo>
                  <a:lnTo>
                    <a:pt x="741" y="365"/>
                  </a:lnTo>
                  <a:lnTo>
                    <a:pt x="747" y="370"/>
                  </a:lnTo>
                  <a:lnTo>
                    <a:pt x="756" y="369"/>
                  </a:lnTo>
                  <a:lnTo>
                    <a:pt x="769" y="362"/>
                  </a:lnTo>
                  <a:lnTo>
                    <a:pt x="784" y="354"/>
                  </a:lnTo>
                  <a:lnTo>
                    <a:pt x="788" y="347"/>
                  </a:lnTo>
                  <a:lnTo>
                    <a:pt x="794" y="342"/>
                  </a:lnTo>
                  <a:lnTo>
                    <a:pt x="801" y="342"/>
                  </a:lnTo>
                  <a:lnTo>
                    <a:pt x="802" y="351"/>
                  </a:lnTo>
                  <a:lnTo>
                    <a:pt x="807" y="357"/>
                  </a:lnTo>
                  <a:lnTo>
                    <a:pt x="809" y="364"/>
                  </a:lnTo>
                  <a:lnTo>
                    <a:pt x="805" y="371"/>
                  </a:lnTo>
                  <a:lnTo>
                    <a:pt x="798" y="375"/>
                  </a:lnTo>
                  <a:lnTo>
                    <a:pt x="791" y="380"/>
                  </a:lnTo>
                  <a:lnTo>
                    <a:pt x="796" y="396"/>
                  </a:lnTo>
                  <a:lnTo>
                    <a:pt x="800" y="403"/>
                  </a:lnTo>
                  <a:lnTo>
                    <a:pt x="809" y="402"/>
                  </a:lnTo>
                  <a:lnTo>
                    <a:pt x="816" y="398"/>
                  </a:lnTo>
                  <a:lnTo>
                    <a:pt x="820" y="398"/>
                  </a:lnTo>
                  <a:lnTo>
                    <a:pt x="832" y="397"/>
                  </a:lnTo>
                  <a:lnTo>
                    <a:pt x="839" y="398"/>
                  </a:lnTo>
                  <a:lnTo>
                    <a:pt x="855" y="403"/>
                  </a:lnTo>
                  <a:lnTo>
                    <a:pt x="871" y="401"/>
                  </a:lnTo>
                  <a:lnTo>
                    <a:pt x="877" y="396"/>
                  </a:lnTo>
                  <a:lnTo>
                    <a:pt x="881" y="389"/>
                  </a:lnTo>
                  <a:lnTo>
                    <a:pt x="888" y="385"/>
                  </a:lnTo>
                  <a:lnTo>
                    <a:pt x="896" y="385"/>
                  </a:lnTo>
                  <a:lnTo>
                    <a:pt x="901" y="379"/>
                  </a:lnTo>
                  <a:lnTo>
                    <a:pt x="909" y="381"/>
                  </a:lnTo>
                  <a:lnTo>
                    <a:pt x="915" y="378"/>
                  </a:lnTo>
                  <a:lnTo>
                    <a:pt x="919" y="369"/>
                  </a:lnTo>
                  <a:lnTo>
                    <a:pt x="935" y="365"/>
                  </a:lnTo>
                  <a:lnTo>
                    <a:pt x="940" y="358"/>
                  </a:lnTo>
                  <a:lnTo>
                    <a:pt x="933" y="354"/>
                  </a:lnTo>
                  <a:lnTo>
                    <a:pt x="925" y="357"/>
                  </a:lnTo>
                  <a:lnTo>
                    <a:pt x="909" y="352"/>
                  </a:lnTo>
                  <a:lnTo>
                    <a:pt x="898" y="342"/>
                  </a:lnTo>
                  <a:lnTo>
                    <a:pt x="890" y="342"/>
                  </a:lnTo>
                  <a:lnTo>
                    <a:pt x="884" y="337"/>
                  </a:lnTo>
                  <a:lnTo>
                    <a:pt x="870" y="328"/>
                  </a:lnTo>
                  <a:lnTo>
                    <a:pt x="870" y="320"/>
                  </a:lnTo>
                  <a:lnTo>
                    <a:pt x="865" y="314"/>
                  </a:lnTo>
                  <a:lnTo>
                    <a:pt x="858" y="310"/>
                  </a:lnTo>
                  <a:lnTo>
                    <a:pt x="853" y="325"/>
                  </a:lnTo>
                  <a:lnTo>
                    <a:pt x="845" y="330"/>
                  </a:lnTo>
                  <a:lnTo>
                    <a:pt x="843" y="337"/>
                  </a:lnTo>
                  <a:lnTo>
                    <a:pt x="836" y="337"/>
                  </a:lnTo>
                  <a:lnTo>
                    <a:pt x="812" y="327"/>
                  </a:lnTo>
                  <a:lnTo>
                    <a:pt x="804" y="314"/>
                  </a:lnTo>
                  <a:lnTo>
                    <a:pt x="796" y="317"/>
                  </a:lnTo>
                  <a:lnTo>
                    <a:pt x="790" y="312"/>
                  </a:lnTo>
                  <a:lnTo>
                    <a:pt x="782" y="310"/>
                  </a:lnTo>
                  <a:lnTo>
                    <a:pt x="783" y="301"/>
                  </a:lnTo>
                  <a:lnTo>
                    <a:pt x="798" y="292"/>
                  </a:lnTo>
                  <a:lnTo>
                    <a:pt x="810" y="280"/>
                  </a:lnTo>
                  <a:lnTo>
                    <a:pt x="820" y="268"/>
                  </a:lnTo>
                  <a:lnTo>
                    <a:pt x="834" y="262"/>
                  </a:lnTo>
                  <a:lnTo>
                    <a:pt x="833" y="253"/>
                  </a:lnTo>
                  <a:lnTo>
                    <a:pt x="816" y="249"/>
                  </a:lnTo>
                  <a:lnTo>
                    <a:pt x="814" y="256"/>
                  </a:lnTo>
                  <a:lnTo>
                    <a:pt x="802" y="268"/>
                  </a:lnTo>
                  <a:lnTo>
                    <a:pt x="795" y="271"/>
                  </a:lnTo>
                  <a:lnTo>
                    <a:pt x="788" y="268"/>
                  </a:lnTo>
                  <a:lnTo>
                    <a:pt x="782" y="283"/>
                  </a:lnTo>
                  <a:lnTo>
                    <a:pt x="775" y="288"/>
                  </a:lnTo>
                  <a:lnTo>
                    <a:pt x="753" y="298"/>
                  </a:lnTo>
                  <a:lnTo>
                    <a:pt x="739" y="306"/>
                  </a:lnTo>
                  <a:lnTo>
                    <a:pt x="734" y="312"/>
                  </a:lnTo>
                  <a:lnTo>
                    <a:pt x="726" y="315"/>
                  </a:lnTo>
                  <a:lnTo>
                    <a:pt x="719" y="320"/>
                  </a:lnTo>
                  <a:lnTo>
                    <a:pt x="715" y="327"/>
                  </a:lnTo>
                  <a:lnTo>
                    <a:pt x="713" y="335"/>
                  </a:lnTo>
                  <a:lnTo>
                    <a:pt x="707" y="339"/>
                  </a:lnTo>
                  <a:lnTo>
                    <a:pt x="699" y="343"/>
                  </a:lnTo>
                  <a:lnTo>
                    <a:pt x="691" y="342"/>
                  </a:lnTo>
                  <a:lnTo>
                    <a:pt x="676" y="335"/>
                  </a:lnTo>
                  <a:lnTo>
                    <a:pt x="667" y="333"/>
                  </a:lnTo>
                  <a:lnTo>
                    <a:pt x="654" y="325"/>
                  </a:lnTo>
                  <a:lnTo>
                    <a:pt x="597" y="331"/>
                  </a:lnTo>
                  <a:lnTo>
                    <a:pt x="587" y="285"/>
                  </a:lnTo>
                  <a:lnTo>
                    <a:pt x="554" y="279"/>
                  </a:lnTo>
                  <a:lnTo>
                    <a:pt x="553" y="266"/>
                  </a:lnTo>
                  <a:lnTo>
                    <a:pt x="554" y="250"/>
                  </a:lnTo>
                  <a:lnTo>
                    <a:pt x="562" y="249"/>
                  </a:lnTo>
                  <a:lnTo>
                    <a:pt x="560" y="206"/>
                  </a:lnTo>
                  <a:lnTo>
                    <a:pt x="547" y="207"/>
                  </a:lnTo>
                  <a:lnTo>
                    <a:pt x="530" y="174"/>
                  </a:lnTo>
                  <a:lnTo>
                    <a:pt x="517" y="164"/>
                  </a:lnTo>
                  <a:lnTo>
                    <a:pt x="510" y="160"/>
                  </a:lnTo>
                  <a:lnTo>
                    <a:pt x="498" y="150"/>
                  </a:lnTo>
                  <a:lnTo>
                    <a:pt x="492" y="144"/>
                  </a:lnTo>
                  <a:lnTo>
                    <a:pt x="478" y="150"/>
                  </a:lnTo>
                  <a:lnTo>
                    <a:pt x="402" y="149"/>
                  </a:lnTo>
                  <a:lnTo>
                    <a:pt x="331" y="161"/>
                  </a:lnTo>
                  <a:lnTo>
                    <a:pt x="304" y="133"/>
                  </a:lnTo>
                  <a:lnTo>
                    <a:pt x="259" y="85"/>
                  </a:lnTo>
                  <a:lnTo>
                    <a:pt x="224" y="52"/>
                  </a:lnTo>
                  <a:lnTo>
                    <a:pt x="210" y="42"/>
                  </a:lnTo>
                  <a:lnTo>
                    <a:pt x="191" y="26"/>
                  </a:lnTo>
                  <a:lnTo>
                    <a:pt x="171" y="13"/>
                  </a:lnTo>
                  <a:lnTo>
                    <a:pt x="142" y="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169"/>
            <p:cNvSpPr>
              <a:spLocks noChangeAspect="1"/>
            </p:cNvSpPr>
            <p:nvPr/>
          </p:nvSpPr>
          <p:spPr bwMode="gray">
            <a:xfrm>
              <a:off x="6811563" y="3354111"/>
              <a:ext cx="248062" cy="188582"/>
            </a:xfrm>
            <a:custGeom>
              <a:avLst/>
              <a:gdLst/>
              <a:ahLst/>
              <a:cxnLst>
                <a:cxn ang="0">
                  <a:pos x="249" y="96"/>
                </a:cxn>
                <a:cxn ang="0">
                  <a:pos x="256" y="60"/>
                </a:cxn>
                <a:cxn ang="0">
                  <a:pos x="289" y="46"/>
                </a:cxn>
                <a:cxn ang="0">
                  <a:pos x="308" y="24"/>
                </a:cxn>
                <a:cxn ang="0">
                  <a:pos x="320" y="20"/>
                </a:cxn>
                <a:cxn ang="0">
                  <a:pos x="336" y="6"/>
                </a:cxn>
                <a:cxn ang="0">
                  <a:pos x="376" y="36"/>
                </a:cxn>
                <a:cxn ang="0">
                  <a:pos x="413" y="48"/>
                </a:cxn>
                <a:cxn ang="0">
                  <a:pos x="424" y="73"/>
                </a:cxn>
                <a:cxn ang="0">
                  <a:pos x="416" y="100"/>
                </a:cxn>
                <a:cxn ang="0">
                  <a:pos x="460" y="116"/>
                </a:cxn>
                <a:cxn ang="0">
                  <a:pos x="499" y="107"/>
                </a:cxn>
                <a:cxn ang="0">
                  <a:pos x="526" y="137"/>
                </a:cxn>
                <a:cxn ang="0">
                  <a:pos x="543" y="170"/>
                </a:cxn>
                <a:cxn ang="0">
                  <a:pos x="558" y="215"/>
                </a:cxn>
                <a:cxn ang="0">
                  <a:pos x="653" y="275"/>
                </a:cxn>
                <a:cxn ang="0">
                  <a:pos x="714" y="328"/>
                </a:cxn>
                <a:cxn ang="0">
                  <a:pos x="760" y="333"/>
                </a:cxn>
                <a:cxn ang="0">
                  <a:pos x="774" y="355"/>
                </a:cxn>
                <a:cxn ang="0">
                  <a:pos x="771" y="392"/>
                </a:cxn>
                <a:cxn ang="0">
                  <a:pos x="728" y="380"/>
                </a:cxn>
                <a:cxn ang="0">
                  <a:pos x="717" y="397"/>
                </a:cxn>
                <a:cxn ang="0">
                  <a:pos x="685" y="398"/>
                </a:cxn>
                <a:cxn ang="0">
                  <a:pos x="675" y="417"/>
                </a:cxn>
                <a:cxn ang="0">
                  <a:pos x="664" y="457"/>
                </a:cxn>
                <a:cxn ang="0">
                  <a:pos x="634" y="479"/>
                </a:cxn>
                <a:cxn ang="0">
                  <a:pos x="594" y="494"/>
                </a:cxn>
                <a:cxn ang="0">
                  <a:pos x="589" y="509"/>
                </a:cxn>
                <a:cxn ang="0">
                  <a:pos x="570" y="528"/>
                </a:cxn>
                <a:cxn ang="0">
                  <a:pos x="538" y="536"/>
                </a:cxn>
                <a:cxn ang="0">
                  <a:pos x="508" y="523"/>
                </a:cxn>
                <a:cxn ang="0">
                  <a:pos x="482" y="507"/>
                </a:cxn>
                <a:cxn ang="0">
                  <a:pos x="476" y="441"/>
                </a:cxn>
                <a:cxn ang="0">
                  <a:pos x="396" y="403"/>
                </a:cxn>
                <a:cxn ang="0">
                  <a:pos x="364" y="369"/>
                </a:cxn>
                <a:cxn ang="0">
                  <a:pos x="314" y="359"/>
                </a:cxn>
                <a:cxn ang="0">
                  <a:pos x="231" y="321"/>
                </a:cxn>
                <a:cxn ang="0">
                  <a:pos x="198" y="337"/>
                </a:cxn>
                <a:cxn ang="0">
                  <a:pos x="145" y="351"/>
                </a:cxn>
                <a:cxn ang="0">
                  <a:pos x="80" y="378"/>
                </a:cxn>
                <a:cxn ang="0">
                  <a:pos x="86" y="275"/>
                </a:cxn>
                <a:cxn ang="0">
                  <a:pos x="50" y="250"/>
                </a:cxn>
                <a:cxn ang="0">
                  <a:pos x="66" y="230"/>
                </a:cxn>
                <a:cxn ang="0">
                  <a:pos x="68" y="214"/>
                </a:cxn>
                <a:cxn ang="0">
                  <a:pos x="34" y="203"/>
                </a:cxn>
                <a:cxn ang="0">
                  <a:pos x="16" y="166"/>
                </a:cxn>
                <a:cxn ang="0">
                  <a:pos x="27" y="143"/>
                </a:cxn>
                <a:cxn ang="0">
                  <a:pos x="84" y="156"/>
                </a:cxn>
                <a:cxn ang="0">
                  <a:pos x="97" y="148"/>
                </a:cxn>
                <a:cxn ang="0">
                  <a:pos x="86" y="91"/>
                </a:cxn>
                <a:cxn ang="0">
                  <a:pos x="57" y="57"/>
                </a:cxn>
                <a:cxn ang="0">
                  <a:pos x="14" y="91"/>
                </a:cxn>
                <a:cxn ang="0">
                  <a:pos x="4" y="92"/>
                </a:cxn>
                <a:cxn ang="0">
                  <a:pos x="77" y="32"/>
                </a:cxn>
                <a:cxn ang="0">
                  <a:pos x="107" y="41"/>
                </a:cxn>
                <a:cxn ang="0">
                  <a:pos x="139" y="75"/>
                </a:cxn>
                <a:cxn ang="0">
                  <a:pos x="181" y="113"/>
                </a:cxn>
              </a:cxnLst>
              <a:rect l="0" t="0" r="r" b="b"/>
              <a:pathLst>
                <a:path w="778" h="536">
                  <a:moveTo>
                    <a:pt x="193" y="107"/>
                  </a:moveTo>
                  <a:lnTo>
                    <a:pt x="247" y="116"/>
                  </a:lnTo>
                  <a:lnTo>
                    <a:pt x="255" y="111"/>
                  </a:lnTo>
                  <a:lnTo>
                    <a:pt x="249" y="96"/>
                  </a:lnTo>
                  <a:lnTo>
                    <a:pt x="250" y="89"/>
                  </a:lnTo>
                  <a:lnTo>
                    <a:pt x="245" y="73"/>
                  </a:lnTo>
                  <a:lnTo>
                    <a:pt x="249" y="65"/>
                  </a:lnTo>
                  <a:lnTo>
                    <a:pt x="256" y="60"/>
                  </a:lnTo>
                  <a:lnTo>
                    <a:pt x="260" y="54"/>
                  </a:lnTo>
                  <a:lnTo>
                    <a:pt x="265" y="47"/>
                  </a:lnTo>
                  <a:lnTo>
                    <a:pt x="273" y="46"/>
                  </a:lnTo>
                  <a:lnTo>
                    <a:pt x="289" y="46"/>
                  </a:lnTo>
                  <a:lnTo>
                    <a:pt x="298" y="42"/>
                  </a:lnTo>
                  <a:lnTo>
                    <a:pt x="300" y="35"/>
                  </a:lnTo>
                  <a:lnTo>
                    <a:pt x="300" y="27"/>
                  </a:lnTo>
                  <a:lnTo>
                    <a:pt x="308" y="24"/>
                  </a:lnTo>
                  <a:lnTo>
                    <a:pt x="320" y="32"/>
                  </a:lnTo>
                  <a:lnTo>
                    <a:pt x="328" y="35"/>
                  </a:lnTo>
                  <a:lnTo>
                    <a:pt x="325" y="27"/>
                  </a:lnTo>
                  <a:lnTo>
                    <a:pt x="320" y="20"/>
                  </a:lnTo>
                  <a:lnTo>
                    <a:pt x="314" y="15"/>
                  </a:lnTo>
                  <a:lnTo>
                    <a:pt x="321" y="11"/>
                  </a:lnTo>
                  <a:lnTo>
                    <a:pt x="328" y="11"/>
                  </a:lnTo>
                  <a:lnTo>
                    <a:pt x="336" y="6"/>
                  </a:lnTo>
                  <a:lnTo>
                    <a:pt x="337" y="0"/>
                  </a:lnTo>
                  <a:lnTo>
                    <a:pt x="358" y="21"/>
                  </a:lnTo>
                  <a:lnTo>
                    <a:pt x="371" y="30"/>
                  </a:lnTo>
                  <a:lnTo>
                    <a:pt x="376" y="36"/>
                  </a:lnTo>
                  <a:lnTo>
                    <a:pt x="385" y="39"/>
                  </a:lnTo>
                  <a:lnTo>
                    <a:pt x="394" y="37"/>
                  </a:lnTo>
                  <a:lnTo>
                    <a:pt x="409" y="41"/>
                  </a:lnTo>
                  <a:lnTo>
                    <a:pt x="413" y="48"/>
                  </a:lnTo>
                  <a:lnTo>
                    <a:pt x="411" y="55"/>
                  </a:lnTo>
                  <a:lnTo>
                    <a:pt x="412" y="64"/>
                  </a:lnTo>
                  <a:lnTo>
                    <a:pt x="418" y="69"/>
                  </a:lnTo>
                  <a:lnTo>
                    <a:pt x="424" y="73"/>
                  </a:lnTo>
                  <a:lnTo>
                    <a:pt x="417" y="76"/>
                  </a:lnTo>
                  <a:lnTo>
                    <a:pt x="417" y="84"/>
                  </a:lnTo>
                  <a:lnTo>
                    <a:pt x="418" y="92"/>
                  </a:lnTo>
                  <a:lnTo>
                    <a:pt x="416" y="100"/>
                  </a:lnTo>
                  <a:lnTo>
                    <a:pt x="421" y="106"/>
                  </a:lnTo>
                  <a:lnTo>
                    <a:pt x="435" y="114"/>
                  </a:lnTo>
                  <a:lnTo>
                    <a:pt x="452" y="117"/>
                  </a:lnTo>
                  <a:lnTo>
                    <a:pt x="460" y="116"/>
                  </a:lnTo>
                  <a:lnTo>
                    <a:pt x="484" y="121"/>
                  </a:lnTo>
                  <a:lnTo>
                    <a:pt x="492" y="118"/>
                  </a:lnTo>
                  <a:lnTo>
                    <a:pt x="493" y="111"/>
                  </a:lnTo>
                  <a:lnTo>
                    <a:pt x="499" y="107"/>
                  </a:lnTo>
                  <a:lnTo>
                    <a:pt x="507" y="112"/>
                  </a:lnTo>
                  <a:lnTo>
                    <a:pt x="519" y="123"/>
                  </a:lnTo>
                  <a:lnTo>
                    <a:pt x="524" y="129"/>
                  </a:lnTo>
                  <a:lnTo>
                    <a:pt x="526" y="137"/>
                  </a:lnTo>
                  <a:lnTo>
                    <a:pt x="527" y="152"/>
                  </a:lnTo>
                  <a:lnTo>
                    <a:pt x="531" y="160"/>
                  </a:lnTo>
                  <a:lnTo>
                    <a:pt x="538" y="164"/>
                  </a:lnTo>
                  <a:lnTo>
                    <a:pt x="543" y="170"/>
                  </a:lnTo>
                  <a:lnTo>
                    <a:pt x="548" y="186"/>
                  </a:lnTo>
                  <a:lnTo>
                    <a:pt x="547" y="194"/>
                  </a:lnTo>
                  <a:lnTo>
                    <a:pt x="553" y="209"/>
                  </a:lnTo>
                  <a:lnTo>
                    <a:pt x="558" y="215"/>
                  </a:lnTo>
                  <a:lnTo>
                    <a:pt x="609" y="245"/>
                  </a:lnTo>
                  <a:lnTo>
                    <a:pt x="629" y="269"/>
                  </a:lnTo>
                  <a:lnTo>
                    <a:pt x="636" y="274"/>
                  </a:lnTo>
                  <a:lnTo>
                    <a:pt x="653" y="275"/>
                  </a:lnTo>
                  <a:lnTo>
                    <a:pt x="666" y="284"/>
                  </a:lnTo>
                  <a:lnTo>
                    <a:pt x="686" y="299"/>
                  </a:lnTo>
                  <a:lnTo>
                    <a:pt x="708" y="322"/>
                  </a:lnTo>
                  <a:lnTo>
                    <a:pt x="714" y="328"/>
                  </a:lnTo>
                  <a:lnTo>
                    <a:pt x="723" y="329"/>
                  </a:lnTo>
                  <a:lnTo>
                    <a:pt x="729" y="324"/>
                  </a:lnTo>
                  <a:lnTo>
                    <a:pt x="737" y="323"/>
                  </a:lnTo>
                  <a:lnTo>
                    <a:pt x="760" y="333"/>
                  </a:lnTo>
                  <a:lnTo>
                    <a:pt x="765" y="339"/>
                  </a:lnTo>
                  <a:lnTo>
                    <a:pt x="772" y="343"/>
                  </a:lnTo>
                  <a:lnTo>
                    <a:pt x="778" y="348"/>
                  </a:lnTo>
                  <a:lnTo>
                    <a:pt x="774" y="355"/>
                  </a:lnTo>
                  <a:lnTo>
                    <a:pt x="771" y="363"/>
                  </a:lnTo>
                  <a:lnTo>
                    <a:pt x="771" y="378"/>
                  </a:lnTo>
                  <a:lnTo>
                    <a:pt x="772" y="387"/>
                  </a:lnTo>
                  <a:lnTo>
                    <a:pt x="771" y="392"/>
                  </a:lnTo>
                  <a:lnTo>
                    <a:pt x="756" y="392"/>
                  </a:lnTo>
                  <a:lnTo>
                    <a:pt x="746" y="388"/>
                  </a:lnTo>
                  <a:lnTo>
                    <a:pt x="733" y="380"/>
                  </a:lnTo>
                  <a:lnTo>
                    <a:pt x="728" y="380"/>
                  </a:lnTo>
                  <a:lnTo>
                    <a:pt x="723" y="380"/>
                  </a:lnTo>
                  <a:lnTo>
                    <a:pt x="720" y="383"/>
                  </a:lnTo>
                  <a:lnTo>
                    <a:pt x="719" y="391"/>
                  </a:lnTo>
                  <a:lnTo>
                    <a:pt x="717" y="397"/>
                  </a:lnTo>
                  <a:lnTo>
                    <a:pt x="714" y="398"/>
                  </a:lnTo>
                  <a:lnTo>
                    <a:pt x="699" y="398"/>
                  </a:lnTo>
                  <a:lnTo>
                    <a:pt x="693" y="397"/>
                  </a:lnTo>
                  <a:lnTo>
                    <a:pt x="685" y="398"/>
                  </a:lnTo>
                  <a:lnTo>
                    <a:pt x="680" y="404"/>
                  </a:lnTo>
                  <a:lnTo>
                    <a:pt x="676" y="408"/>
                  </a:lnTo>
                  <a:lnTo>
                    <a:pt x="675" y="410"/>
                  </a:lnTo>
                  <a:lnTo>
                    <a:pt x="675" y="417"/>
                  </a:lnTo>
                  <a:lnTo>
                    <a:pt x="669" y="434"/>
                  </a:lnTo>
                  <a:lnTo>
                    <a:pt x="666" y="437"/>
                  </a:lnTo>
                  <a:lnTo>
                    <a:pt x="664" y="450"/>
                  </a:lnTo>
                  <a:lnTo>
                    <a:pt x="664" y="457"/>
                  </a:lnTo>
                  <a:lnTo>
                    <a:pt x="663" y="462"/>
                  </a:lnTo>
                  <a:lnTo>
                    <a:pt x="648" y="472"/>
                  </a:lnTo>
                  <a:lnTo>
                    <a:pt x="640" y="473"/>
                  </a:lnTo>
                  <a:lnTo>
                    <a:pt x="634" y="479"/>
                  </a:lnTo>
                  <a:lnTo>
                    <a:pt x="626" y="483"/>
                  </a:lnTo>
                  <a:lnTo>
                    <a:pt x="618" y="488"/>
                  </a:lnTo>
                  <a:lnTo>
                    <a:pt x="601" y="491"/>
                  </a:lnTo>
                  <a:lnTo>
                    <a:pt x="594" y="494"/>
                  </a:lnTo>
                  <a:lnTo>
                    <a:pt x="586" y="493"/>
                  </a:lnTo>
                  <a:lnTo>
                    <a:pt x="586" y="499"/>
                  </a:lnTo>
                  <a:lnTo>
                    <a:pt x="593" y="504"/>
                  </a:lnTo>
                  <a:lnTo>
                    <a:pt x="589" y="509"/>
                  </a:lnTo>
                  <a:lnTo>
                    <a:pt x="585" y="510"/>
                  </a:lnTo>
                  <a:lnTo>
                    <a:pt x="583" y="522"/>
                  </a:lnTo>
                  <a:lnTo>
                    <a:pt x="579" y="525"/>
                  </a:lnTo>
                  <a:lnTo>
                    <a:pt x="570" y="528"/>
                  </a:lnTo>
                  <a:lnTo>
                    <a:pt x="564" y="534"/>
                  </a:lnTo>
                  <a:lnTo>
                    <a:pt x="551" y="534"/>
                  </a:lnTo>
                  <a:lnTo>
                    <a:pt x="543" y="536"/>
                  </a:lnTo>
                  <a:lnTo>
                    <a:pt x="538" y="536"/>
                  </a:lnTo>
                  <a:lnTo>
                    <a:pt x="534" y="530"/>
                  </a:lnTo>
                  <a:lnTo>
                    <a:pt x="526" y="526"/>
                  </a:lnTo>
                  <a:lnTo>
                    <a:pt x="520" y="521"/>
                  </a:lnTo>
                  <a:lnTo>
                    <a:pt x="508" y="523"/>
                  </a:lnTo>
                  <a:lnTo>
                    <a:pt x="497" y="520"/>
                  </a:lnTo>
                  <a:lnTo>
                    <a:pt x="494" y="517"/>
                  </a:lnTo>
                  <a:lnTo>
                    <a:pt x="488" y="511"/>
                  </a:lnTo>
                  <a:lnTo>
                    <a:pt x="482" y="507"/>
                  </a:lnTo>
                  <a:lnTo>
                    <a:pt x="484" y="494"/>
                  </a:lnTo>
                  <a:lnTo>
                    <a:pt x="481" y="483"/>
                  </a:lnTo>
                  <a:lnTo>
                    <a:pt x="481" y="446"/>
                  </a:lnTo>
                  <a:lnTo>
                    <a:pt x="476" y="441"/>
                  </a:lnTo>
                  <a:lnTo>
                    <a:pt x="450" y="441"/>
                  </a:lnTo>
                  <a:lnTo>
                    <a:pt x="434" y="431"/>
                  </a:lnTo>
                  <a:lnTo>
                    <a:pt x="412" y="413"/>
                  </a:lnTo>
                  <a:lnTo>
                    <a:pt x="396" y="403"/>
                  </a:lnTo>
                  <a:lnTo>
                    <a:pt x="386" y="399"/>
                  </a:lnTo>
                  <a:lnTo>
                    <a:pt x="382" y="387"/>
                  </a:lnTo>
                  <a:lnTo>
                    <a:pt x="373" y="374"/>
                  </a:lnTo>
                  <a:lnTo>
                    <a:pt x="364" y="369"/>
                  </a:lnTo>
                  <a:lnTo>
                    <a:pt x="349" y="366"/>
                  </a:lnTo>
                  <a:lnTo>
                    <a:pt x="338" y="369"/>
                  </a:lnTo>
                  <a:lnTo>
                    <a:pt x="327" y="366"/>
                  </a:lnTo>
                  <a:lnTo>
                    <a:pt x="314" y="359"/>
                  </a:lnTo>
                  <a:lnTo>
                    <a:pt x="276" y="347"/>
                  </a:lnTo>
                  <a:lnTo>
                    <a:pt x="267" y="335"/>
                  </a:lnTo>
                  <a:lnTo>
                    <a:pt x="252" y="323"/>
                  </a:lnTo>
                  <a:lnTo>
                    <a:pt x="231" y="321"/>
                  </a:lnTo>
                  <a:lnTo>
                    <a:pt x="217" y="323"/>
                  </a:lnTo>
                  <a:lnTo>
                    <a:pt x="214" y="332"/>
                  </a:lnTo>
                  <a:lnTo>
                    <a:pt x="209" y="337"/>
                  </a:lnTo>
                  <a:lnTo>
                    <a:pt x="198" y="337"/>
                  </a:lnTo>
                  <a:lnTo>
                    <a:pt x="187" y="333"/>
                  </a:lnTo>
                  <a:lnTo>
                    <a:pt x="176" y="333"/>
                  </a:lnTo>
                  <a:lnTo>
                    <a:pt x="160" y="337"/>
                  </a:lnTo>
                  <a:lnTo>
                    <a:pt x="145" y="351"/>
                  </a:lnTo>
                  <a:lnTo>
                    <a:pt x="111" y="378"/>
                  </a:lnTo>
                  <a:lnTo>
                    <a:pt x="93" y="382"/>
                  </a:lnTo>
                  <a:lnTo>
                    <a:pt x="79" y="382"/>
                  </a:lnTo>
                  <a:lnTo>
                    <a:pt x="80" y="378"/>
                  </a:lnTo>
                  <a:lnTo>
                    <a:pt x="74" y="338"/>
                  </a:lnTo>
                  <a:lnTo>
                    <a:pt x="73" y="312"/>
                  </a:lnTo>
                  <a:lnTo>
                    <a:pt x="77" y="289"/>
                  </a:lnTo>
                  <a:lnTo>
                    <a:pt x="86" y="275"/>
                  </a:lnTo>
                  <a:lnTo>
                    <a:pt x="75" y="272"/>
                  </a:lnTo>
                  <a:lnTo>
                    <a:pt x="64" y="262"/>
                  </a:lnTo>
                  <a:lnTo>
                    <a:pt x="57" y="252"/>
                  </a:lnTo>
                  <a:lnTo>
                    <a:pt x="50" y="250"/>
                  </a:lnTo>
                  <a:lnTo>
                    <a:pt x="50" y="247"/>
                  </a:lnTo>
                  <a:lnTo>
                    <a:pt x="70" y="238"/>
                  </a:lnTo>
                  <a:lnTo>
                    <a:pt x="77" y="234"/>
                  </a:lnTo>
                  <a:lnTo>
                    <a:pt x="66" y="230"/>
                  </a:lnTo>
                  <a:lnTo>
                    <a:pt x="58" y="225"/>
                  </a:lnTo>
                  <a:lnTo>
                    <a:pt x="51" y="219"/>
                  </a:lnTo>
                  <a:lnTo>
                    <a:pt x="61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72" y="207"/>
                  </a:lnTo>
                  <a:lnTo>
                    <a:pt x="51" y="199"/>
                  </a:lnTo>
                  <a:lnTo>
                    <a:pt x="34" y="203"/>
                  </a:lnTo>
                  <a:lnTo>
                    <a:pt x="26" y="211"/>
                  </a:lnTo>
                  <a:lnTo>
                    <a:pt x="21" y="211"/>
                  </a:lnTo>
                  <a:lnTo>
                    <a:pt x="14" y="181"/>
                  </a:lnTo>
                  <a:lnTo>
                    <a:pt x="16" y="166"/>
                  </a:lnTo>
                  <a:lnTo>
                    <a:pt x="23" y="155"/>
                  </a:lnTo>
                  <a:lnTo>
                    <a:pt x="24" y="151"/>
                  </a:lnTo>
                  <a:lnTo>
                    <a:pt x="21" y="128"/>
                  </a:lnTo>
                  <a:lnTo>
                    <a:pt x="27" y="143"/>
                  </a:lnTo>
                  <a:lnTo>
                    <a:pt x="32" y="151"/>
                  </a:lnTo>
                  <a:lnTo>
                    <a:pt x="53" y="151"/>
                  </a:lnTo>
                  <a:lnTo>
                    <a:pt x="73" y="157"/>
                  </a:lnTo>
                  <a:lnTo>
                    <a:pt x="84" y="156"/>
                  </a:lnTo>
                  <a:lnTo>
                    <a:pt x="99" y="160"/>
                  </a:lnTo>
                  <a:lnTo>
                    <a:pt x="109" y="155"/>
                  </a:lnTo>
                  <a:lnTo>
                    <a:pt x="99" y="154"/>
                  </a:lnTo>
                  <a:lnTo>
                    <a:pt x="97" y="148"/>
                  </a:lnTo>
                  <a:lnTo>
                    <a:pt x="112" y="144"/>
                  </a:lnTo>
                  <a:lnTo>
                    <a:pt x="126" y="127"/>
                  </a:lnTo>
                  <a:lnTo>
                    <a:pt x="102" y="109"/>
                  </a:lnTo>
                  <a:lnTo>
                    <a:pt x="86" y="91"/>
                  </a:lnTo>
                  <a:lnTo>
                    <a:pt x="80" y="74"/>
                  </a:lnTo>
                  <a:lnTo>
                    <a:pt x="70" y="60"/>
                  </a:lnTo>
                  <a:lnTo>
                    <a:pt x="68" y="58"/>
                  </a:lnTo>
                  <a:lnTo>
                    <a:pt x="57" y="57"/>
                  </a:lnTo>
                  <a:lnTo>
                    <a:pt x="39" y="62"/>
                  </a:lnTo>
                  <a:lnTo>
                    <a:pt x="23" y="70"/>
                  </a:lnTo>
                  <a:lnTo>
                    <a:pt x="14" y="82"/>
                  </a:lnTo>
                  <a:lnTo>
                    <a:pt x="14" y="91"/>
                  </a:lnTo>
                  <a:lnTo>
                    <a:pt x="19" y="94"/>
                  </a:lnTo>
                  <a:lnTo>
                    <a:pt x="20" y="119"/>
                  </a:lnTo>
                  <a:lnTo>
                    <a:pt x="18" y="11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30" y="48"/>
                  </a:lnTo>
                  <a:lnTo>
                    <a:pt x="53" y="39"/>
                  </a:lnTo>
                  <a:lnTo>
                    <a:pt x="77" y="32"/>
                  </a:lnTo>
                  <a:lnTo>
                    <a:pt x="85" y="31"/>
                  </a:lnTo>
                  <a:lnTo>
                    <a:pt x="93" y="31"/>
                  </a:lnTo>
                  <a:lnTo>
                    <a:pt x="100" y="35"/>
                  </a:lnTo>
                  <a:lnTo>
                    <a:pt x="107" y="41"/>
                  </a:lnTo>
                  <a:lnTo>
                    <a:pt x="122" y="47"/>
                  </a:lnTo>
                  <a:lnTo>
                    <a:pt x="127" y="54"/>
                  </a:lnTo>
                  <a:lnTo>
                    <a:pt x="133" y="69"/>
                  </a:lnTo>
                  <a:lnTo>
                    <a:pt x="139" y="75"/>
                  </a:lnTo>
                  <a:lnTo>
                    <a:pt x="143" y="82"/>
                  </a:lnTo>
                  <a:lnTo>
                    <a:pt x="153" y="105"/>
                  </a:lnTo>
                  <a:lnTo>
                    <a:pt x="163" y="112"/>
                  </a:lnTo>
                  <a:lnTo>
                    <a:pt x="181" y="113"/>
                  </a:lnTo>
                  <a:lnTo>
                    <a:pt x="193" y="10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5" name="Group 170"/>
            <p:cNvGrpSpPr>
              <a:grpSpLocks noChangeAspect="1"/>
            </p:cNvGrpSpPr>
            <p:nvPr/>
          </p:nvGrpSpPr>
          <p:grpSpPr bwMode="gray">
            <a:xfrm>
              <a:off x="6677991" y="3378557"/>
              <a:ext cx="96999" cy="85561"/>
              <a:chOff x="3007" y="1982"/>
              <a:chExt cx="61" cy="49"/>
            </a:xfrm>
            <a:grpFill/>
          </p:grpSpPr>
          <p:sp>
            <p:nvSpPr>
              <p:cNvPr id="302" name="Freeform 171"/>
              <p:cNvSpPr>
                <a:spLocks noChangeAspect="1"/>
              </p:cNvSpPr>
              <p:nvPr/>
            </p:nvSpPr>
            <p:spPr bwMode="gray">
              <a:xfrm>
                <a:off x="3007" y="2013"/>
                <a:ext cx="13" cy="12"/>
              </a:xfrm>
              <a:custGeom>
                <a:avLst/>
                <a:gdLst/>
                <a:ahLst/>
                <a:cxnLst>
                  <a:cxn ang="0">
                    <a:pos x="65" y="59"/>
                  </a:cxn>
                  <a:cxn ang="0">
                    <a:pos x="52" y="56"/>
                  </a:cxn>
                  <a:cxn ang="0">
                    <a:pos x="36" y="53"/>
                  </a:cxn>
                  <a:cxn ang="0">
                    <a:pos x="4" y="7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7" y="1"/>
                  </a:cxn>
                  <a:cxn ang="0">
                    <a:pos x="22" y="9"/>
                  </a:cxn>
                  <a:cxn ang="0">
                    <a:pos x="30" y="12"/>
                  </a:cxn>
                  <a:cxn ang="0">
                    <a:pos x="37" y="13"/>
                  </a:cxn>
                  <a:cxn ang="0">
                    <a:pos x="44" y="10"/>
                  </a:cxn>
                  <a:cxn ang="0">
                    <a:pos x="52" y="12"/>
                  </a:cxn>
                  <a:cxn ang="0">
                    <a:pos x="55" y="20"/>
                  </a:cxn>
                  <a:cxn ang="0">
                    <a:pos x="60" y="27"/>
                  </a:cxn>
                  <a:cxn ang="0">
                    <a:pos x="64" y="34"/>
                  </a:cxn>
                  <a:cxn ang="0">
                    <a:pos x="65" y="59"/>
                  </a:cxn>
                </a:cxnLst>
                <a:rect l="0" t="0" r="r" b="b"/>
                <a:pathLst>
                  <a:path w="65" h="59">
                    <a:moveTo>
                      <a:pt x="65" y="59"/>
                    </a:moveTo>
                    <a:lnTo>
                      <a:pt x="52" y="56"/>
                    </a:lnTo>
                    <a:lnTo>
                      <a:pt x="36" y="53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2" y="9"/>
                    </a:lnTo>
                    <a:lnTo>
                      <a:pt x="30" y="12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52" y="12"/>
                    </a:lnTo>
                    <a:lnTo>
                      <a:pt x="55" y="20"/>
                    </a:lnTo>
                    <a:lnTo>
                      <a:pt x="60" y="27"/>
                    </a:lnTo>
                    <a:lnTo>
                      <a:pt x="64" y="34"/>
                    </a:lnTo>
                    <a:lnTo>
                      <a:pt x="65" y="5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172"/>
              <p:cNvSpPr>
                <a:spLocks noChangeAspect="1"/>
              </p:cNvSpPr>
              <p:nvPr/>
            </p:nvSpPr>
            <p:spPr bwMode="gray">
              <a:xfrm>
                <a:off x="3009" y="1982"/>
                <a:ext cx="59" cy="49"/>
              </a:xfrm>
              <a:custGeom>
                <a:avLst/>
                <a:gdLst/>
                <a:ahLst/>
                <a:cxnLst>
                  <a:cxn ang="0">
                    <a:pos x="88" y="5"/>
                  </a:cxn>
                  <a:cxn ang="0">
                    <a:pos x="107" y="16"/>
                  </a:cxn>
                  <a:cxn ang="0">
                    <a:pos x="119" y="24"/>
                  </a:cxn>
                  <a:cxn ang="0">
                    <a:pos x="126" y="47"/>
                  </a:cxn>
                  <a:cxn ang="0">
                    <a:pos x="151" y="51"/>
                  </a:cxn>
                  <a:cxn ang="0">
                    <a:pos x="164" y="43"/>
                  </a:cxn>
                  <a:cxn ang="0">
                    <a:pos x="178" y="24"/>
                  </a:cxn>
                  <a:cxn ang="0">
                    <a:pos x="188" y="13"/>
                  </a:cxn>
                  <a:cxn ang="0">
                    <a:pos x="220" y="34"/>
                  </a:cxn>
                  <a:cxn ang="0">
                    <a:pos x="245" y="83"/>
                  </a:cxn>
                  <a:cxn ang="0">
                    <a:pos x="261" y="98"/>
                  </a:cxn>
                  <a:cxn ang="0">
                    <a:pos x="281" y="98"/>
                  </a:cxn>
                  <a:cxn ang="0">
                    <a:pos x="292" y="109"/>
                  </a:cxn>
                  <a:cxn ang="0">
                    <a:pos x="283" y="109"/>
                  </a:cxn>
                  <a:cxn ang="0">
                    <a:pos x="259" y="117"/>
                  </a:cxn>
                  <a:cxn ang="0">
                    <a:pos x="248" y="147"/>
                  </a:cxn>
                  <a:cxn ang="0">
                    <a:pos x="240" y="180"/>
                  </a:cxn>
                  <a:cxn ang="0">
                    <a:pos x="223" y="192"/>
                  </a:cxn>
                  <a:cxn ang="0">
                    <a:pos x="213" y="206"/>
                  </a:cxn>
                  <a:cxn ang="0">
                    <a:pos x="215" y="244"/>
                  </a:cxn>
                  <a:cxn ang="0">
                    <a:pos x="204" y="245"/>
                  </a:cxn>
                  <a:cxn ang="0">
                    <a:pos x="189" y="235"/>
                  </a:cxn>
                  <a:cxn ang="0">
                    <a:pos x="177" y="227"/>
                  </a:cxn>
                  <a:cxn ang="0">
                    <a:pos x="169" y="215"/>
                  </a:cxn>
                  <a:cxn ang="0">
                    <a:pos x="177" y="186"/>
                  </a:cxn>
                  <a:cxn ang="0">
                    <a:pos x="161" y="163"/>
                  </a:cxn>
                  <a:cxn ang="0">
                    <a:pos x="123" y="177"/>
                  </a:cxn>
                  <a:cxn ang="0">
                    <a:pos x="107" y="203"/>
                  </a:cxn>
                  <a:cxn ang="0">
                    <a:pos x="84" y="218"/>
                  </a:cxn>
                  <a:cxn ang="0">
                    <a:pos x="80" y="203"/>
                  </a:cxn>
                  <a:cxn ang="0">
                    <a:pos x="82" y="196"/>
                  </a:cxn>
                  <a:cxn ang="0">
                    <a:pos x="77" y="182"/>
                  </a:cxn>
                  <a:cxn ang="0">
                    <a:pos x="82" y="166"/>
                  </a:cxn>
                  <a:cxn ang="0">
                    <a:pos x="67" y="165"/>
                  </a:cxn>
                  <a:cxn ang="0">
                    <a:pos x="43" y="144"/>
                  </a:cxn>
                  <a:cxn ang="0">
                    <a:pos x="49" y="136"/>
                  </a:cxn>
                  <a:cxn ang="0">
                    <a:pos x="51" y="120"/>
                  </a:cxn>
                  <a:cxn ang="0">
                    <a:pos x="32" y="106"/>
                  </a:cxn>
                  <a:cxn ang="0">
                    <a:pos x="24" y="91"/>
                  </a:cxn>
                  <a:cxn ang="0">
                    <a:pos x="29" y="77"/>
                  </a:cxn>
                  <a:cxn ang="0">
                    <a:pos x="21" y="64"/>
                  </a:cxn>
                  <a:cxn ang="0">
                    <a:pos x="3" y="51"/>
                  </a:cxn>
                  <a:cxn ang="0">
                    <a:pos x="0" y="43"/>
                  </a:cxn>
                  <a:cxn ang="0">
                    <a:pos x="19" y="32"/>
                  </a:cxn>
                  <a:cxn ang="0">
                    <a:pos x="34" y="36"/>
                  </a:cxn>
                  <a:cxn ang="0">
                    <a:pos x="55" y="50"/>
                  </a:cxn>
                  <a:cxn ang="0">
                    <a:pos x="78" y="55"/>
                  </a:cxn>
                  <a:cxn ang="0">
                    <a:pos x="91" y="50"/>
                  </a:cxn>
                  <a:cxn ang="0">
                    <a:pos x="75" y="32"/>
                  </a:cxn>
                  <a:cxn ang="0">
                    <a:pos x="66" y="19"/>
                  </a:cxn>
                  <a:cxn ang="0">
                    <a:pos x="78" y="0"/>
                  </a:cxn>
                </a:cxnLst>
                <a:rect l="0" t="0" r="r" b="b"/>
                <a:pathLst>
                  <a:path w="294" h="245">
                    <a:moveTo>
                      <a:pt x="80" y="0"/>
                    </a:moveTo>
                    <a:lnTo>
                      <a:pt x="88" y="5"/>
                    </a:lnTo>
                    <a:lnTo>
                      <a:pt x="95" y="5"/>
                    </a:lnTo>
                    <a:lnTo>
                      <a:pt x="107" y="16"/>
                    </a:lnTo>
                    <a:lnTo>
                      <a:pt x="111" y="24"/>
                    </a:lnTo>
                    <a:lnTo>
                      <a:pt x="119" y="24"/>
                    </a:lnTo>
                    <a:lnTo>
                      <a:pt x="124" y="40"/>
                    </a:lnTo>
                    <a:lnTo>
                      <a:pt x="126" y="47"/>
                    </a:lnTo>
                    <a:lnTo>
                      <a:pt x="135" y="47"/>
                    </a:lnTo>
                    <a:lnTo>
                      <a:pt x="151" y="51"/>
                    </a:lnTo>
                    <a:lnTo>
                      <a:pt x="159" y="48"/>
                    </a:lnTo>
                    <a:lnTo>
                      <a:pt x="164" y="43"/>
                    </a:lnTo>
                    <a:lnTo>
                      <a:pt x="170" y="28"/>
                    </a:lnTo>
                    <a:lnTo>
                      <a:pt x="178" y="24"/>
                    </a:lnTo>
                    <a:lnTo>
                      <a:pt x="185" y="20"/>
                    </a:lnTo>
                    <a:lnTo>
                      <a:pt x="188" y="13"/>
                    </a:lnTo>
                    <a:lnTo>
                      <a:pt x="194" y="3"/>
                    </a:lnTo>
                    <a:lnTo>
                      <a:pt x="220" y="34"/>
                    </a:lnTo>
                    <a:lnTo>
                      <a:pt x="236" y="68"/>
                    </a:lnTo>
                    <a:lnTo>
                      <a:pt x="245" y="83"/>
                    </a:lnTo>
                    <a:lnTo>
                      <a:pt x="253" y="93"/>
                    </a:lnTo>
                    <a:lnTo>
                      <a:pt x="261" y="98"/>
                    </a:lnTo>
                    <a:lnTo>
                      <a:pt x="274" y="93"/>
                    </a:lnTo>
                    <a:lnTo>
                      <a:pt x="281" y="98"/>
                    </a:lnTo>
                    <a:lnTo>
                      <a:pt x="287" y="100"/>
                    </a:lnTo>
                    <a:lnTo>
                      <a:pt x="292" y="109"/>
                    </a:lnTo>
                    <a:lnTo>
                      <a:pt x="294" y="118"/>
                    </a:lnTo>
                    <a:lnTo>
                      <a:pt x="283" y="109"/>
                    </a:lnTo>
                    <a:lnTo>
                      <a:pt x="269" y="110"/>
                    </a:lnTo>
                    <a:lnTo>
                      <a:pt x="259" y="117"/>
                    </a:lnTo>
                    <a:lnTo>
                      <a:pt x="251" y="127"/>
                    </a:lnTo>
                    <a:lnTo>
                      <a:pt x="248" y="147"/>
                    </a:lnTo>
                    <a:lnTo>
                      <a:pt x="247" y="164"/>
                    </a:lnTo>
                    <a:lnTo>
                      <a:pt x="240" y="180"/>
                    </a:lnTo>
                    <a:lnTo>
                      <a:pt x="236" y="206"/>
                    </a:lnTo>
                    <a:lnTo>
                      <a:pt x="223" y="192"/>
                    </a:lnTo>
                    <a:lnTo>
                      <a:pt x="216" y="197"/>
                    </a:lnTo>
                    <a:lnTo>
                      <a:pt x="213" y="206"/>
                    </a:lnTo>
                    <a:lnTo>
                      <a:pt x="213" y="227"/>
                    </a:lnTo>
                    <a:lnTo>
                      <a:pt x="215" y="244"/>
                    </a:lnTo>
                    <a:lnTo>
                      <a:pt x="211" y="245"/>
                    </a:lnTo>
                    <a:lnTo>
                      <a:pt x="204" y="245"/>
                    </a:lnTo>
                    <a:lnTo>
                      <a:pt x="197" y="242"/>
                    </a:lnTo>
                    <a:lnTo>
                      <a:pt x="189" y="235"/>
                    </a:lnTo>
                    <a:lnTo>
                      <a:pt x="181" y="231"/>
                    </a:lnTo>
                    <a:lnTo>
                      <a:pt x="177" y="227"/>
                    </a:lnTo>
                    <a:lnTo>
                      <a:pt x="166" y="220"/>
                    </a:lnTo>
                    <a:lnTo>
                      <a:pt x="169" y="215"/>
                    </a:lnTo>
                    <a:lnTo>
                      <a:pt x="184" y="207"/>
                    </a:lnTo>
                    <a:lnTo>
                      <a:pt x="177" y="186"/>
                    </a:lnTo>
                    <a:lnTo>
                      <a:pt x="178" y="172"/>
                    </a:lnTo>
                    <a:lnTo>
                      <a:pt x="161" y="163"/>
                    </a:lnTo>
                    <a:lnTo>
                      <a:pt x="135" y="169"/>
                    </a:lnTo>
                    <a:lnTo>
                      <a:pt x="123" y="177"/>
                    </a:lnTo>
                    <a:lnTo>
                      <a:pt x="113" y="187"/>
                    </a:lnTo>
                    <a:lnTo>
                      <a:pt x="107" y="203"/>
                    </a:lnTo>
                    <a:lnTo>
                      <a:pt x="95" y="217"/>
                    </a:lnTo>
                    <a:lnTo>
                      <a:pt x="84" y="218"/>
                    </a:lnTo>
                    <a:lnTo>
                      <a:pt x="83" y="211"/>
                    </a:lnTo>
                    <a:lnTo>
                      <a:pt x="80" y="203"/>
                    </a:lnTo>
                    <a:lnTo>
                      <a:pt x="75" y="197"/>
                    </a:lnTo>
                    <a:lnTo>
                      <a:pt x="82" y="196"/>
                    </a:lnTo>
                    <a:lnTo>
                      <a:pt x="83" y="187"/>
                    </a:lnTo>
                    <a:lnTo>
                      <a:pt x="77" y="182"/>
                    </a:lnTo>
                    <a:lnTo>
                      <a:pt x="78" y="175"/>
                    </a:lnTo>
                    <a:lnTo>
                      <a:pt x="82" y="166"/>
                    </a:lnTo>
                    <a:lnTo>
                      <a:pt x="75" y="165"/>
                    </a:lnTo>
                    <a:lnTo>
                      <a:pt x="67" y="165"/>
                    </a:lnTo>
                    <a:lnTo>
                      <a:pt x="52" y="156"/>
                    </a:lnTo>
                    <a:lnTo>
                      <a:pt x="43" y="144"/>
                    </a:lnTo>
                    <a:lnTo>
                      <a:pt x="40" y="137"/>
                    </a:lnTo>
                    <a:lnTo>
                      <a:pt x="49" y="136"/>
                    </a:lnTo>
                    <a:lnTo>
                      <a:pt x="52" y="127"/>
                    </a:lnTo>
                    <a:lnTo>
                      <a:pt x="51" y="120"/>
                    </a:lnTo>
                    <a:lnTo>
                      <a:pt x="37" y="111"/>
                    </a:lnTo>
                    <a:lnTo>
                      <a:pt x="32" y="106"/>
                    </a:lnTo>
                    <a:lnTo>
                      <a:pt x="27" y="99"/>
                    </a:lnTo>
                    <a:lnTo>
                      <a:pt x="24" y="91"/>
                    </a:lnTo>
                    <a:lnTo>
                      <a:pt x="24" y="83"/>
                    </a:lnTo>
                    <a:lnTo>
                      <a:pt x="29" y="77"/>
                    </a:lnTo>
                    <a:lnTo>
                      <a:pt x="28" y="69"/>
                    </a:lnTo>
                    <a:lnTo>
                      <a:pt x="21" y="64"/>
                    </a:lnTo>
                    <a:lnTo>
                      <a:pt x="13" y="64"/>
                    </a:lnTo>
                    <a:lnTo>
                      <a:pt x="3" y="5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5" y="42"/>
                    </a:lnTo>
                    <a:lnTo>
                      <a:pt x="19" y="32"/>
                    </a:lnTo>
                    <a:lnTo>
                      <a:pt x="27" y="34"/>
                    </a:lnTo>
                    <a:lnTo>
                      <a:pt x="34" y="36"/>
                    </a:lnTo>
                    <a:lnTo>
                      <a:pt x="40" y="42"/>
                    </a:lnTo>
                    <a:lnTo>
                      <a:pt x="55" y="50"/>
                    </a:lnTo>
                    <a:lnTo>
                      <a:pt x="64" y="48"/>
                    </a:lnTo>
                    <a:lnTo>
                      <a:pt x="78" y="55"/>
                    </a:lnTo>
                    <a:lnTo>
                      <a:pt x="87" y="56"/>
                    </a:lnTo>
                    <a:lnTo>
                      <a:pt x="91" y="50"/>
                    </a:lnTo>
                    <a:lnTo>
                      <a:pt x="88" y="42"/>
                    </a:lnTo>
                    <a:lnTo>
                      <a:pt x="75" y="32"/>
                    </a:lnTo>
                    <a:lnTo>
                      <a:pt x="72" y="25"/>
                    </a:lnTo>
                    <a:lnTo>
                      <a:pt x="66" y="19"/>
                    </a:lnTo>
                    <a:lnTo>
                      <a:pt x="67" y="1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" name="Freeform 173"/>
            <p:cNvSpPr>
              <a:spLocks noChangeAspect="1"/>
            </p:cNvSpPr>
            <p:nvPr/>
          </p:nvSpPr>
          <p:spPr bwMode="gray">
            <a:xfrm>
              <a:off x="5469486" y="2542159"/>
              <a:ext cx="190817" cy="143183"/>
            </a:xfrm>
            <a:custGeom>
              <a:avLst/>
              <a:gdLst/>
              <a:ahLst/>
              <a:cxnLst>
                <a:cxn ang="0">
                  <a:pos x="221" y="370"/>
                </a:cxn>
                <a:cxn ang="0">
                  <a:pos x="145" y="352"/>
                </a:cxn>
                <a:cxn ang="0">
                  <a:pos x="103" y="337"/>
                </a:cxn>
                <a:cxn ang="0">
                  <a:pos x="150" y="308"/>
                </a:cxn>
                <a:cxn ang="0">
                  <a:pos x="141" y="270"/>
                </a:cxn>
                <a:cxn ang="0">
                  <a:pos x="127" y="259"/>
                </a:cxn>
                <a:cxn ang="0">
                  <a:pos x="108" y="227"/>
                </a:cxn>
                <a:cxn ang="0">
                  <a:pos x="59" y="228"/>
                </a:cxn>
                <a:cxn ang="0">
                  <a:pos x="48" y="218"/>
                </a:cxn>
                <a:cxn ang="0">
                  <a:pos x="102" y="205"/>
                </a:cxn>
                <a:cxn ang="0">
                  <a:pos x="146" y="180"/>
                </a:cxn>
                <a:cxn ang="0">
                  <a:pos x="118" y="167"/>
                </a:cxn>
                <a:cxn ang="0">
                  <a:pos x="138" y="137"/>
                </a:cxn>
                <a:cxn ang="0">
                  <a:pos x="119" y="136"/>
                </a:cxn>
                <a:cxn ang="0">
                  <a:pos x="71" y="138"/>
                </a:cxn>
                <a:cxn ang="0">
                  <a:pos x="0" y="144"/>
                </a:cxn>
                <a:cxn ang="0">
                  <a:pos x="43" y="130"/>
                </a:cxn>
                <a:cxn ang="0">
                  <a:pos x="21" y="97"/>
                </a:cxn>
                <a:cxn ang="0">
                  <a:pos x="68" y="108"/>
                </a:cxn>
                <a:cxn ang="0">
                  <a:pos x="53" y="86"/>
                </a:cxn>
                <a:cxn ang="0">
                  <a:pos x="54" y="71"/>
                </a:cxn>
                <a:cxn ang="0">
                  <a:pos x="77" y="57"/>
                </a:cxn>
                <a:cxn ang="0">
                  <a:pos x="102" y="79"/>
                </a:cxn>
                <a:cxn ang="0">
                  <a:pos x="112" y="66"/>
                </a:cxn>
                <a:cxn ang="0">
                  <a:pos x="103" y="40"/>
                </a:cxn>
                <a:cxn ang="0">
                  <a:pos x="95" y="24"/>
                </a:cxn>
                <a:cxn ang="0">
                  <a:pos x="77" y="9"/>
                </a:cxn>
                <a:cxn ang="0">
                  <a:pos x="109" y="17"/>
                </a:cxn>
                <a:cxn ang="0">
                  <a:pos x="155" y="60"/>
                </a:cxn>
                <a:cxn ang="0">
                  <a:pos x="176" y="100"/>
                </a:cxn>
                <a:cxn ang="0">
                  <a:pos x="156" y="117"/>
                </a:cxn>
                <a:cxn ang="0">
                  <a:pos x="172" y="146"/>
                </a:cxn>
                <a:cxn ang="0">
                  <a:pos x="189" y="152"/>
                </a:cxn>
                <a:cxn ang="0">
                  <a:pos x="217" y="127"/>
                </a:cxn>
                <a:cxn ang="0">
                  <a:pos x="229" y="72"/>
                </a:cxn>
                <a:cxn ang="0">
                  <a:pos x="265" y="95"/>
                </a:cxn>
                <a:cxn ang="0">
                  <a:pos x="283" y="76"/>
                </a:cxn>
                <a:cxn ang="0">
                  <a:pos x="318" y="45"/>
                </a:cxn>
                <a:cxn ang="0">
                  <a:pos x="333" y="77"/>
                </a:cxn>
                <a:cxn ang="0">
                  <a:pos x="355" y="103"/>
                </a:cxn>
                <a:cxn ang="0">
                  <a:pos x="349" y="47"/>
                </a:cxn>
                <a:cxn ang="0">
                  <a:pos x="392" y="65"/>
                </a:cxn>
                <a:cxn ang="0">
                  <a:pos x="424" y="57"/>
                </a:cxn>
                <a:cxn ang="0">
                  <a:pos x="437" y="7"/>
                </a:cxn>
                <a:cxn ang="0">
                  <a:pos x="480" y="19"/>
                </a:cxn>
                <a:cxn ang="0">
                  <a:pos x="504" y="44"/>
                </a:cxn>
                <a:cxn ang="0">
                  <a:pos x="543" y="19"/>
                </a:cxn>
                <a:cxn ang="0">
                  <a:pos x="523" y="72"/>
                </a:cxn>
                <a:cxn ang="0">
                  <a:pos x="560" y="106"/>
                </a:cxn>
                <a:cxn ang="0">
                  <a:pos x="582" y="120"/>
                </a:cxn>
                <a:cxn ang="0">
                  <a:pos x="600" y="179"/>
                </a:cxn>
                <a:cxn ang="0">
                  <a:pos x="591" y="217"/>
                </a:cxn>
                <a:cxn ang="0">
                  <a:pos x="550" y="243"/>
                </a:cxn>
                <a:cxn ang="0">
                  <a:pos x="555" y="270"/>
                </a:cxn>
                <a:cxn ang="0">
                  <a:pos x="516" y="285"/>
                </a:cxn>
                <a:cxn ang="0">
                  <a:pos x="483" y="309"/>
                </a:cxn>
                <a:cxn ang="0">
                  <a:pos x="413" y="347"/>
                </a:cxn>
                <a:cxn ang="0">
                  <a:pos x="385" y="364"/>
                </a:cxn>
                <a:cxn ang="0">
                  <a:pos x="302" y="407"/>
                </a:cxn>
              </a:cxnLst>
              <a:rect l="0" t="0" r="r" b="b"/>
              <a:pathLst>
                <a:path w="603" h="409">
                  <a:moveTo>
                    <a:pt x="251" y="389"/>
                  </a:moveTo>
                  <a:lnTo>
                    <a:pt x="248" y="390"/>
                  </a:lnTo>
                  <a:lnTo>
                    <a:pt x="240" y="384"/>
                  </a:lnTo>
                  <a:lnTo>
                    <a:pt x="231" y="382"/>
                  </a:lnTo>
                  <a:lnTo>
                    <a:pt x="221" y="370"/>
                  </a:lnTo>
                  <a:lnTo>
                    <a:pt x="202" y="356"/>
                  </a:lnTo>
                  <a:lnTo>
                    <a:pt x="182" y="348"/>
                  </a:lnTo>
                  <a:lnTo>
                    <a:pt x="170" y="353"/>
                  </a:lnTo>
                  <a:lnTo>
                    <a:pt x="151" y="348"/>
                  </a:lnTo>
                  <a:lnTo>
                    <a:pt x="145" y="352"/>
                  </a:lnTo>
                  <a:lnTo>
                    <a:pt x="135" y="352"/>
                  </a:lnTo>
                  <a:lnTo>
                    <a:pt x="118" y="351"/>
                  </a:lnTo>
                  <a:lnTo>
                    <a:pt x="111" y="357"/>
                  </a:lnTo>
                  <a:lnTo>
                    <a:pt x="102" y="355"/>
                  </a:lnTo>
                  <a:lnTo>
                    <a:pt x="103" y="337"/>
                  </a:lnTo>
                  <a:lnTo>
                    <a:pt x="100" y="324"/>
                  </a:lnTo>
                  <a:lnTo>
                    <a:pt x="113" y="334"/>
                  </a:lnTo>
                  <a:lnTo>
                    <a:pt x="119" y="325"/>
                  </a:lnTo>
                  <a:lnTo>
                    <a:pt x="135" y="319"/>
                  </a:lnTo>
                  <a:lnTo>
                    <a:pt x="150" y="308"/>
                  </a:lnTo>
                  <a:lnTo>
                    <a:pt x="150" y="288"/>
                  </a:lnTo>
                  <a:lnTo>
                    <a:pt x="131" y="293"/>
                  </a:lnTo>
                  <a:lnTo>
                    <a:pt x="141" y="283"/>
                  </a:lnTo>
                  <a:lnTo>
                    <a:pt x="143" y="278"/>
                  </a:lnTo>
                  <a:lnTo>
                    <a:pt x="141" y="270"/>
                  </a:lnTo>
                  <a:lnTo>
                    <a:pt x="150" y="259"/>
                  </a:lnTo>
                  <a:lnTo>
                    <a:pt x="140" y="260"/>
                  </a:lnTo>
                  <a:lnTo>
                    <a:pt x="134" y="271"/>
                  </a:lnTo>
                  <a:lnTo>
                    <a:pt x="128" y="266"/>
                  </a:lnTo>
                  <a:lnTo>
                    <a:pt x="127" y="259"/>
                  </a:lnTo>
                  <a:lnTo>
                    <a:pt x="122" y="260"/>
                  </a:lnTo>
                  <a:lnTo>
                    <a:pt x="120" y="255"/>
                  </a:lnTo>
                  <a:lnTo>
                    <a:pt x="119" y="245"/>
                  </a:lnTo>
                  <a:lnTo>
                    <a:pt x="116" y="228"/>
                  </a:lnTo>
                  <a:lnTo>
                    <a:pt x="108" y="227"/>
                  </a:lnTo>
                  <a:lnTo>
                    <a:pt x="95" y="232"/>
                  </a:lnTo>
                  <a:lnTo>
                    <a:pt x="90" y="227"/>
                  </a:lnTo>
                  <a:lnTo>
                    <a:pt x="81" y="226"/>
                  </a:lnTo>
                  <a:lnTo>
                    <a:pt x="69" y="226"/>
                  </a:lnTo>
                  <a:lnTo>
                    <a:pt x="59" y="228"/>
                  </a:lnTo>
                  <a:lnTo>
                    <a:pt x="49" y="235"/>
                  </a:lnTo>
                  <a:lnTo>
                    <a:pt x="37" y="238"/>
                  </a:lnTo>
                  <a:lnTo>
                    <a:pt x="32" y="232"/>
                  </a:lnTo>
                  <a:lnTo>
                    <a:pt x="33" y="219"/>
                  </a:lnTo>
                  <a:lnTo>
                    <a:pt x="48" y="218"/>
                  </a:lnTo>
                  <a:lnTo>
                    <a:pt x="66" y="213"/>
                  </a:lnTo>
                  <a:lnTo>
                    <a:pt x="73" y="207"/>
                  </a:lnTo>
                  <a:lnTo>
                    <a:pt x="85" y="207"/>
                  </a:lnTo>
                  <a:lnTo>
                    <a:pt x="96" y="197"/>
                  </a:lnTo>
                  <a:lnTo>
                    <a:pt x="102" y="205"/>
                  </a:lnTo>
                  <a:lnTo>
                    <a:pt x="111" y="196"/>
                  </a:lnTo>
                  <a:lnTo>
                    <a:pt x="122" y="200"/>
                  </a:lnTo>
                  <a:lnTo>
                    <a:pt x="144" y="201"/>
                  </a:lnTo>
                  <a:lnTo>
                    <a:pt x="152" y="178"/>
                  </a:lnTo>
                  <a:lnTo>
                    <a:pt x="146" y="180"/>
                  </a:lnTo>
                  <a:lnTo>
                    <a:pt x="140" y="191"/>
                  </a:lnTo>
                  <a:lnTo>
                    <a:pt x="133" y="187"/>
                  </a:lnTo>
                  <a:lnTo>
                    <a:pt x="111" y="184"/>
                  </a:lnTo>
                  <a:lnTo>
                    <a:pt x="111" y="176"/>
                  </a:lnTo>
                  <a:lnTo>
                    <a:pt x="118" y="167"/>
                  </a:lnTo>
                  <a:lnTo>
                    <a:pt x="125" y="165"/>
                  </a:lnTo>
                  <a:lnTo>
                    <a:pt x="130" y="159"/>
                  </a:lnTo>
                  <a:lnTo>
                    <a:pt x="147" y="147"/>
                  </a:lnTo>
                  <a:lnTo>
                    <a:pt x="147" y="144"/>
                  </a:lnTo>
                  <a:lnTo>
                    <a:pt x="138" y="137"/>
                  </a:lnTo>
                  <a:lnTo>
                    <a:pt x="131" y="143"/>
                  </a:lnTo>
                  <a:lnTo>
                    <a:pt x="124" y="143"/>
                  </a:lnTo>
                  <a:lnTo>
                    <a:pt x="124" y="137"/>
                  </a:lnTo>
                  <a:lnTo>
                    <a:pt x="119" y="133"/>
                  </a:lnTo>
                  <a:lnTo>
                    <a:pt x="119" y="136"/>
                  </a:lnTo>
                  <a:lnTo>
                    <a:pt x="116" y="127"/>
                  </a:lnTo>
                  <a:lnTo>
                    <a:pt x="112" y="126"/>
                  </a:lnTo>
                  <a:lnTo>
                    <a:pt x="90" y="124"/>
                  </a:lnTo>
                  <a:lnTo>
                    <a:pt x="82" y="127"/>
                  </a:lnTo>
                  <a:lnTo>
                    <a:pt x="71" y="138"/>
                  </a:lnTo>
                  <a:lnTo>
                    <a:pt x="64" y="138"/>
                  </a:lnTo>
                  <a:lnTo>
                    <a:pt x="48" y="147"/>
                  </a:lnTo>
                  <a:lnTo>
                    <a:pt x="42" y="147"/>
                  </a:lnTo>
                  <a:lnTo>
                    <a:pt x="25" y="137"/>
                  </a:lnTo>
                  <a:lnTo>
                    <a:pt x="0" y="144"/>
                  </a:lnTo>
                  <a:lnTo>
                    <a:pt x="4" y="132"/>
                  </a:lnTo>
                  <a:lnTo>
                    <a:pt x="9" y="122"/>
                  </a:lnTo>
                  <a:lnTo>
                    <a:pt x="15" y="127"/>
                  </a:lnTo>
                  <a:lnTo>
                    <a:pt x="34" y="136"/>
                  </a:lnTo>
                  <a:lnTo>
                    <a:pt x="43" y="130"/>
                  </a:lnTo>
                  <a:lnTo>
                    <a:pt x="31" y="125"/>
                  </a:lnTo>
                  <a:lnTo>
                    <a:pt x="34" y="124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21" y="97"/>
                  </a:lnTo>
                  <a:lnTo>
                    <a:pt x="44" y="108"/>
                  </a:lnTo>
                  <a:lnTo>
                    <a:pt x="53" y="120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68" y="108"/>
                  </a:lnTo>
                  <a:lnTo>
                    <a:pt x="69" y="100"/>
                  </a:lnTo>
                  <a:lnTo>
                    <a:pt x="50" y="103"/>
                  </a:lnTo>
                  <a:lnTo>
                    <a:pt x="41" y="92"/>
                  </a:lnTo>
                  <a:lnTo>
                    <a:pt x="42" y="88"/>
                  </a:lnTo>
                  <a:lnTo>
                    <a:pt x="53" y="86"/>
                  </a:lnTo>
                  <a:lnTo>
                    <a:pt x="44" y="78"/>
                  </a:lnTo>
                  <a:lnTo>
                    <a:pt x="37" y="65"/>
                  </a:lnTo>
                  <a:lnTo>
                    <a:pt x="38" y="67"/>
                  </a:lnTo>
                  <a:lnTo>
                    <a:pt x="52" y="73"/>
                  </a:lnTo>
                  <a:lnTo>
                    <a:pt x="54" y="71"/>
                  </a:lnTo>
                  <a:lnTo>
                    <a:pt x="47" y="59"/>
                  </a:lnTo>
                  <a:lnTo>
                    <a:pt x="58" y="63"/>
                  </a:lnTo>
                  <a:lnTo>
                    <a:pt x="50" y="51"/>
                  </a:lnTo>
                  <a:lnTo>
                    <a:pt x="58" y="47"/>
                  </a:lnTo>
                  <a:lnTo>
                    <a:pt x="77" y="57"/>
                  </a:lnTo>
                  <a:lnTo>
                    <a:pt x="77" y="73"/>
                  </a:lnTo>
                  <a:lnTo>
                    <a:pt x="80" y="74"/>
                  </a:lnTo>
                  <a:lnTo>
                    <a:pt x="87" y="77"/>
                  </a:lnTo>
                  <a:lnTo>
                    <a:pt x="93" y="70"/>
                  </a:lnTo>
                  <a:lnTo>
                    <a:pt x="102" y="79"/>
                  </a:lnTo>
                  <a:lnTo>
                    <a:pt x="104" y="93"/>
                  </a:lnTo>
                  <a:lnTo>
                    <a:pt x="108" y="81"/>
                  </a:lnTo>
                  <a:lnTo>
                    <a:pt x="113" y="93"/>
                  </a:lnTo>
                  <a:lnTo>
                    <a:pt x="119" y="79"/>
                  </a:lnTo>
                  <a:lnTo>
                    <a:pt x="112" y="66"/>
                  </a:lnTo>
                  <a:lnTo>
                    <a:pt x="113" y="60"/>
                  </a:lnTo>
                  <a:lnTo>
                    <a:pt x="97" y="51"/>
                  </a:lnTo>
                  <a:lnTo>
                    <a:pt x="89" y="44"/>
                  </a:lnTo>
                  <a:lnTo>
                    <a:pt x="95" y="33"/>
                  </a:lnTo>
                  <a:lnTo>
                    <a:pt x="103" y="40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03" y="29"/>
                  </a:lnTo>
                  <a:lnTo>
                    <a:pt x="101" y="24"/>
                  </a:lnTo>
                  <a:lnTo>
                    <a:pt x="95" y="24"/>
                  </a:lnTo>
                  <a:lnTo>
                    <a:pt x="85" y="30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80" y="18"/>
                  </a:lnTo>
                  <a:lnTo>
                    <a:pt x="77" y="9"/>
                  </a:lnTo>
                  <a:lnTo>
                    <a:pt x="87" y="11"/>
                  </a:lnTo>
                  <a:lnTo>
                    <a:pt x="87" y="6"/>
                  </a:lnTo>
                  <a:lnTo>
                    <a:pt x="97" y="16"/>
                  </a:lnTo>
                  <a:lnTo>
                    <a:pt x="103" y="13"/>
                  </a:lnTo>
                  <a:lnTo>
                    <a:pt x="109" y="17"/>
                  </a:lnTo>
                  <a:lnTo>
                    <a:pt x="114" y="14"/>
                  </a:lnTo>
                  <a:lnTo>
                    <a:pt x="124" y="33"/>
                  </a:lnTo>
                  <a:lnTo>
                    <a:pt x="139" y="36"/>
                  </a:lnTo>
                  <a:lnTo>
                    <a:pt x="145" y="47"/>
                  </a:lnTo>
                  <a:lnTo>
                    <a:pt x="155" y="60"/>
                  </a:lnTo>
                  <a:lnTo>
                    <a:pt x="166" y="63"/>
                  </a:lnTo>
                  <a:lnTo>
                    <a:pt x="173" y="71"/>
                  </a:lnTo>
                  <a:lnTo>
                    <a:pt x="163" y="78"/>
                  </a:lnTo>
                  <a:lnTo>
                    <a:pt x="174" y="86"/>
                  </a:lnTo>
                  <a:lnTo>
                    <a:pt x="176" y="100"/>
                  </a:lnTo>
                  <a:lnTo>
                    <a:pt x="171" y="104"/>
                  </a:lnTo>
                  <a:lnTo>
                    <a:pt x="170" y="109"/>
                  </a:lnTo>
                  <a:lnTo>
                    <a:pt x="166" y="114"/>
                  </a:lnTo>
                  <a:lnTo>
                    <a:pt x="152" y="106"/>
                  </a:lnTo>
                  <a:lnTo>
                    <a:pt x="156" y="117"/>
                  </a:lnTo>
                  <a:lnTo>
                    <a:pt x="170" y="124"/>
                  </a:lnTo>
                  <a:lnTo>
                    <a:pt x="168" y="133"/>
                  </a:lnTo>
                  <a:lnTo>
                    <a:pt x="174" y="126"/>
                  </a:lnTo>
                  <a:lnTo>
                    <a:pt x="177" y="140"/>
                  </a:lnTo>
                  <a:lnTo>
                    <a:pt x="172" y="146"/>
                  </a:lnTo>
                  <a:lnTo>
                    <a:pt x="181" y="149"/>
                  </a:lnTo>
                  <a:lnTo>
                    <a:pt x="182" y="157"/>
                  </a:lnTo>
                  <a:lnTo>
                    <a:pt x="182" y="175"/>
                  </a:lnTo>
                  <a:lnTo>
                    <a:pt x="189" y="162"/>
                  </a:lnTo>
                  <a:lnTo>
                    <a:pt x="189" y="152"/>
                  </a:lnTo>
                  <a:lnTo>
                    <a:pt x="202" y="151"/>
                  </a:lnTo>
                  <a:lnTo>
                    <a:pt x="202" y="127"/>
                  </a:lnTo>
                  <a:lnTo>
                    <a:pt x="206" y="116"/>
                  </a:lnTo>
                  <a:lnTo>
                    <a:pt x="215" y="117"/>
                  </a:lnTo>
                  <a:lnTo>
                    <a:pt x="217" y="127"/>
                  </a:lnTo>
                  <a:lnTo>
                    <a:pt x="222" y="137"/>
                  </a:lnTo>
                  <a:lnTo>
                    <a:pt x="229" y="127"/>
                  </a:lnTo>
                  <a:lnTo>
                    <a:pt x="232" y="113"/>
                  </a:lnTo>
                  <a:lnTo>
                    <a:pt x="233" y="97"/>
                  </a:lnTo>
                  <a:lnTo>
                    <a:pt x="229" y="72"/>
                  </a:lnTo>
                  <a:lnTo>
                    <a:pt x="227" y="59"/>
                  </a:lnTo>
                  <a:lnTo>
                    <a:pt x="233" y="56"/>
                  </a:lnTo>
                  <a:lnTo>
                    <a:pt x="240" y="59"/>
                  </a:lnTo>
                  <a:lnTo>
                    <a:pt x="256" y="76"/>
                  </a:lnTo>
                  <a:lnTo>
                    <a:pt x="265" y="95"/>
                  </a:lnTo>
                  <a:lnTo>
                    <a:pt x="269" y="106"/>
                  </a:lnTo>
                  <a:lnTo>
                    <a:pt x="275" y="106"/>
                  </a:lnTo>
                  <a:lnTo>
                    <a:pt x="281" y="104"/>
                  </a:lnTo>
                  <a:lnTo>
                    <a:pt x="284" y="88"/>
                  </a:lnTo>
                  <a:lnTo>
                    <a:pt x="283" y="76"/>
                  </a:lnTo>
                  <a:lnTo>
                    <a:pt x="280" y="66"/>
                  </a:lnTo>
                  <a:lnTo>
                    <a:pt x="292" y="61"/>
                  </a:lnTo>
                  <a:lnTo>
                    <a:pt x="299" y="65"/>
                  </a:lnTo>
                  <a:lnTo>
                    <a:pt x="305" y="54"/>
                  </a:lnTo>
                  <a:lnTo>
                    <a:pt x="318" y="45"/>
                  </a:lnTo>
                  <a:lnTo>
                    <a:pt x="318" y="55"/>
                  </a:lnTo>
                  <a:lnTo>
                    <a:pt x="321" y="55"/>
                  </a:lnTo>
                  <a:lnTo>
                    <a:pt x="323" y="61"/>
                  </a:lnTo>
                  <a:lnTo>
                    <a:pt x="331" y="63"/>
                  </a:lnTo>
                  <a:lnTo>
                    <a:pt x="333" y="77"/>
                  </a:lnTo>
                  <a:lnTo>
                    <a:pt x="340" y="84"/>
                  </a:lnTo>
                  <a:lnTo>
                    <a:pt x="346" y="95"/>
                  </a:lnTo>
                  <a:lnTo>
                    <a:pt x="349" y="111"/>
                  </a:lnTo>
                  <a:lnTo>
                    <a:pt x="353" y="117"/>
                  </a:lnTo>
                  <a:lnTo>
                    <a:pt x="355" y="103"/>
                  </a:lnTo>
                  <a:lnTo>
                    <a:pt x="355" y="89"/>
                  </a:lnTo>
                  <a:lnTo>
                    <a:pt x="353" y="81"/>
                  </a:lnTo>
                  <a:lnTo>
                    <a:pt x="344" y="60"/>
                  </a:lnTo>
                  <a:lnTo>
                    <a:pt x="344" y="50"/>
                  </a:lnTo>
                  <a:lnTo>
                    <a:pt x="349" y="47"/>
                  </a:lnTo>
                  <a:lnTo>
                    <a:pt x="360" y="50"/>
                  </a:lnTo>
                  <a:lnTo>
                    <a:pt x="370" y="59"/>
                  </a:lnTo>
                  <a:lnTo>
                    <a:pt x="377" y="72"/>
                  </a:lnTo>
                  <a:lnTo>
                    <a:pt x="387" y="70"/>
                  </a:lnTo>
                  <a:lnTo>
                    <a:pt x="392" y="65"/>
                  </a:lnTo>
                  <a:lnTo>
                    <a:pt x="397" y="55"/>
                  </a:lnTo>
                  <a:lnTo>
                    <a:pt x="397" y="49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24" y="57"/>
                  </a:lnTo>
                  <a:lnTo>
                    <a:pt x="432" y="51"/>
                  </a:lnTo>
                  <a:lnTo>
                    <a:pt x="444" y="50"/>
                  </a:lnTo>
                  <a:lnTo>
                    <a:pt x="444" y="28"/>
                  </a:lnTo>
                  <a:lnTo>
                    <a:pt x="441" y="16"/>
                  </a:lnTo>
                  <a:lnTo>
                    <a:pt x="437" y="7"/>
                  </a:lnTo>
                  <a:lnTo>
                    <a:pt x="448" y="8"/>
                  </a:lnTo>
                  <a:lnTo>
                    <a:pt x="456" y="0"/>
                  </a:lnTo>
                  <a:lnTo>
                    <a:pt x="464" y="1"/>
                  </a:lnTo>
                  <a:lnTo>
                    <a:pt x="468" y="13"/>
                  </a:lnTo>
                  <a:lnTo>
                    <a:pt x="480" y="19"/>
                  </a:lnTo>
                  <a:lnTo>
                    <a:pt x="482" y="31"/>
                  </a:lnTo>
                  <a:lnTo>
                    <a:pt x="479" y="36"/>
                  </a:lnTo>
                  <a:lnTo>
                    <a:pt x="495" y="49"/>
                  </a:lnTo>
                  <a:lnTo>
                    <a:pt x="501" y="49"/>
                  </a:lnTo>
                  <a:lnTo>
                    <a:pt x="504" y="44"/>
                  </a:lnTo>
                  <a:lnTo>
                    <a:pt x="502" y="36"/>
                  </a:lnTo>
                  <a:lnTo>
                    <a:pt x="518" y="36"/>
                  </a:lnTo>
                  <a:lnTo>
                    <a:pt x="523" y="23"/>
                  </a:lnTo>
                  <a:lnTo>
                    <a:pt x="530" y="20"/>
                  </a:lnTo>
                  <a:lnTo>
                    <a:pt x="543" y="19"/>
                  </a:lnTo>
                  <a:lnTo>
                    <a:pt x="547" y="23"/>
                  </a:lnTo>
                  <a:lnTo>
                    <a:pt x="532" y="30"/>
                  </a:lnTo>
                  <a:lnTo>
                    <a:pt x="515" y="59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38" y="63"/>
                  </a:lnTo>
                  <a:lnTo>
                    <a:pt x="542" y="82"/>
                  </a:lnTo>
                  <a:lnTo>
                    <a:pt x="536" y="99"/>
                  </a:lnTo>
                  <a:lnTo>
                    <a:pt x="536" y="109"/>
                  </a:lnTo>
                  <a:lnTo>
                    <a:pt x="560" y="106"/>
                  </a:lnTo>
                  <a:lnTo>
                    <a:pt x="559" y="115"/>
                  </a:lnTo>
                  <a:lnTo>
                    <a:pt x="560" y="124"/>
                  </a:lnTo>
                  <a:lnTo>
                    <a:pt x="576" y="129"/>
                  </a:lnTo>
                  <a:lnTo>
                    <a:pt x="577" y="115"/>
                  </a:lnTo>
                  <a:lnTo>
                    <a:pt x="582" y="120"/>
                  </a:lnTo>
                  <a:lnTo>
                    <a:pt x="593" y="147"/>
                  </a:lnTo>
                  <a:lnTo>
                    <a:pt x="592" y="159"/>
                  </a:lnTo>
                  <a:lnTo>
                    <a:pt x="586" y="165"/>
                  </a:lnTo>
                  <a:lnTo>
                    <a:pt x="592" y="180"/>
                  </a:lnTo>
                  <a:lnTo>
                    <a:pt x="600" y="179"/>
                  </a:lnTo>
                  <a:lnTo>
                    <a:pt x="603" y="174"/>
                  </a:lnTo>
                  <a:lnTo>
                    <a:pt x="603" y="189"/>
                  </a:lnTo>
                  <a:lnTo>
                    <a:pt x="600" y="202"/>
                  </a:lnTo>
                  <a:lnTo>
                    <a:pt x="591" y="206"/>
                  </a:lnTo>
                  <a:lnTo>
                    <a:pt x="591" y="217"/>
                  </a:lnTo>
                  <a:lnTo>
                    <a:pt x="587" y="219"/>
                  </a:lnTo>
                  <a:lnTo>
                    <a:pt x="580" y="229"/>
                  </a:lnTo>
                  <a:lnTo>
                    <a:pt x="560" y="234"/>
                  </a:lnTo>
                  <a:lnTo>
                    <a:pt x="560" y="244"/>
                  </a:lnTo>
                  <a:lnTo>
                    <a:pt x="550" y="243"/>
                  </a:lnTo>
                  <a:lnTo>
                    <a:pt x="553" y="246"/>
                  </a:lnTo>
                  <a:lnTo>
                    <a:pt x="548" y="253"/>
                  </a:lnTo>
                  <a:lnTo>
                    <a:pt x="555" y="254"/>
                  </a:lnTo>
                  <a:lnTo>
                    <a:pt x="565" y="246"/>
                  </a:lnTo>
                  <a:lnTo>
                    <a:pt x="555" y="270"/>
                  </a:lnTo>
                  <a:lnTo>
                    <a:pt x="545" y="282"/>
                  </a:lnTo>
                  <a:lnTo>
                    <a:pt x="532" y="287"/>
                  </a:lnTo>
                  <a:lnTo>
                    <a:pt x="528" y="299"/>
                  </a:lnTo>
                  <a:lnTo>
                    <a:pt x="516" y="292"/>
                  </a:lnTo>
                  <a:lnTo>
                    <a:pt x="516" y="285"/>
                  </a:lnTo>
                  <a:lnTo>
                    <a:pt x="510" y="278"/>
                  </a:lnTo>
                  <a:lnTo>
                    <a:pt x="504" y="277"/>
                  </a:lnTo>
                  <a:lnTo>
                    <a:pt x="501" y="291"/>
                  </a:lnTo>
                  <a:lnTo>
                    <a:pt x="488" y="300"/>
                  </a:lnTo>
                  <a:lnTo>
                    <a:pt x="483" y="309"/>
                  </a:lnTo>
                  <a:lnTo>
                    <a:pt x="467" y="325"/>
                  </a:lnTo>
                  <a:lnTo>
                    <a:pt x="450" y="337"/>
                  </a:lnTo>
                  <a:lnTo>
                    <a:pt x="437" y="345"/>
                  </a:lnTo>
                  <a:lnTo>
                    <a:pt x="423" y="343"/>
                  </a:lnTo>
                  <a:lnTo>
                    <a:pt x="413" y="347"/>
                  </a:lnTo>
                  <a:lnTo>
                    <a:pt x="410" y="341"/>
                  </a:lnTo>
                  <a:lnTo>
                    <a:pt x="404" y="346"/>
                  </a:lnTo>
                  <a:lnTo>
                    <a:pt x="401" y="351"/>
                  </a:lnTo>
                  <a:lnTo>
                    <a:pt x="401" y="359"/>
                  </a:lnTo>
                  <a:lnTo>
                    <a:pt x="385" y="364"/>
                  </a:lnTo>
                  <a:lnTo>
                    <a:pt x="356" y="394"/>
                  </a:lnTo>
                  <a:lnTo>
                    <a:pt x="332" y="402"/>
                  </a:lnTo>
                  <a:lnTo>
                    <a:pt x="324" y="409"/>
                  </a:lnTo>
                  <a:lnTo>
                    <a:pt x="310" y="404"/>
                  </a:lnTo>
                  <a:lnTo>
                    <a:pt x="302" y="407"/>
                  </a:lnTo>
                  <a:lnTo>
                    <a:pt x="291" y="399"/>
                  </a:lnTo>
                  <a:lnTo>
                    <a:pt x="279" y="396"/>
                  </a:lnTo>
                  <a:lnTo>
                    <a:pt x="260" y="388"/>
                  </a:lnTo>
                  <a:lnTo>
                    <a:pt x="251" y="38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7" name="Group 222"/>
            <p:cNvGrpSpPr>
              <a:grpSpLocks noChangeAspect="1"/>
            </p:cNvGrpSpPr>
            <p:nvPr/>
          </p:nvGrpSpPr>
          <p:grpSpPr bwMode="gray">
            <a:xfrm>
              <a:off x="6083280" y="1594008"/>
              <a:ext cx="287816" cy="326528"/>
              <a:chOff x="3202" y="1036"/>
              <a:chExt cx="181" cy="187"/>
            </a:xfrm>
            <a:grpFill/>
          </p:grpSpPr>
          <p:sp>
            <p:nvSpPr>
              <p:cNvPr id="296" name="Freeform 223"/>
              <p:cNvSpPr>
                <a:spLocks noChangeAspect="1"/>
              </p:cNvSpPr>
              <p:nvPr/>
            </p:nvSpPr>
            <p:spPr bwMode="gray">
              <a:xfrm>
                <a:off x="3202" y="1036"/>
                <a:ext cx="118" cy="187"/>
              </a:xfrm>
              <a:custGeom>
                <a:avLst/>
                <a:gdLst/>
                <a:ahLst/>
                <a:cxnLst>
                  <a:cxn ang="0">
                    <a:pos x="274" y="96"/>
                  </a:cxn>
                  <a:cxn ang="0">
                    <a:pos x="291" y="233"/>
                  </a:cxn>
                  <a:cxn ang="0">
                    <a:pos x="264" y="255"/>
                  </a:cxn>
                  <a:cxn ang="0">
                    <a:pos x="253" y="151"/>
                  </a:cxn>
                  <a:cxn ang="0">
                    <a:pos x="197" y="102"/>
                  </a:cxn>
                  <a:cxn ang="0">
                    <a:pos x="189" y="232"/>
                  </a:cxn>
                  <a:cxn ang="0">
                    <a:pos x="145" y="192"/>
                  </a:cxn>
                  <a:cxn ang="0">
                    <a:pos x="94" y="145"/>
                  </a:cxn>
                  <a:cxn ang="0">
                    <a:pos x="170" y="96"/>
                  </a:cxn>
                  <a:cxn ang="0">
                    <a:pos x="98" y="77"/>
                  </a:cxn>
                  <a:cxn ang="0">
                    <a:pos x="74" y="104"/>
                  </a:cxn>
                  <a:cxn ang="0">
                    <a:pos x="35" y="115"/>
                  </a:cxn>
                  <a:cxn ang="0">
                    <a:pos x="15" y="152"/>
                  </a:cxn>
                  <a:cxn ang="0">
                    <a:pos x="15" y="206"/>
                  </a:cxn>
                  <a:cxn ang="0">
                    <a:pos x="33" y="276"/>
                  </a:cxn>
                  <a:cxn ang="0">
                    <a:pos x="74" y="224"/>
                  </a:cxn>
                  <a:cxn ang="0">
                    <a:pos x="70" y="301"/>
                  </a:cxn>
                  <a:cxn ang="0">
                    <a:pos x="37" y="316"/>
                  </a:cxn>
                  <a:cxn ang="0">
                    <a:pos x="66" y="400"/>
                  </a:cxn>
                  <a:cxn ang="0">
                    <a:pos x="100" y="450"/>
                  </a:cxn>
                  <a:cxn ang="0">
                    <a:pos x="129" y="522"/>
                  </a:cxn>
                  <a:cxn ang="0">
                    <a:pos x="191" y="516"/>
                  </a:cxn>
                  <a:cxn ang="0">
                    <a:pos x="213" y="458"/>
                  </a:cxn>
                  <a:cxn ang="0">
                    <a:pos x="231" y="394"/>
                  </a:cxn>
                  <a:cxn ang="0">
                    <a:pos x="266" y="366"/>
                  </a:cxn>
                  <a:cxn ang="0">
                    <a:pos x="307" y="435"/>
                  </a:cxn>
                  <a:cxn ang="0">
                    <a:pos x="336" y="400"/>
                  </a:cxn>
                  <a:cxn ang="0">
                    <a:pos x="326" y="453"/>
                  </a:cxn>
                  <a:cxn ang="0">
                    <a:pos x="336" y="485"/>
                  </a:cxn>
                  <a:cxn ang="0">
                    <a:pos x="264" y="516"/>
                  </a:cxn>
                  <a:cxn ang="0">
                    <a:pos x="224" y="555"/>
                  </a:cxn>
                  <a:cxn ang="0">
                    <a:pos x="167" y="569"/>
                  </a:cxn>
                  <a:cxn ang="0">
                    <a:pos x="195" y="640"/>
                  </a:cxn>
                  <a:cxn ang="0">
                    <a:pos x="231" y="636"/>
                  </a:cxn>
                  <a:cxn ang="0">
                    <a:pos x="315" y="624"/>
                  </a:cxn>
                  <a:cxn ang="0">
                    <a:pos x="338" y="637"/>
                  </a:cxn>
                  <a:cxn ang="0">
                    <a:pos x="281" y="649"/>
                  </a:cxn>
                  <a:cxn ang="0">
                    <a:pos x="291" y="714"/>
                  </a:cxn>
                  <a:cxn ang="0">
                    <a:pos x="215" y="716"/>
                  </a:cxn>
                  <a:cxn ang="0">
                    <a:pos x="199" y="774"/>
                  </a:cxn>
                  <a:cxn ang="0">
                    <a:pos x="278" y="830"/>
                  </a:cxn>
                  <a:cxn ang="0">
                    <a:pos x="302" y="848"/>
                  </a:cxn>
                  <a:cxn ang="0">
                    <a:pos x="323" y="922"/>
                  </a:cxn>
                  <a:cxn ang="0">
                    <a:pos x="348" y="888"/>
                  </a:cxn>
                  <a:cxn ang="0">
                    <a:pos x="364" y="822"/>
                  </a:cxn>
                  <a:cxn ang="0">
                    <a:pos x="380" y="731"/>
                  </a:cxn>
                  <a:cxn ang="0">
                    <a:pos x="423" y="680"/>
                  </a:cxn>
                  <a:cxn ang="0">
                    <a:pos x="426" y="588"/>
                  </a:cxn>
                  <a:cxn ang="0">
                    <a:pos x="455" y="529"/>
                  </a:cxn>
                  <a:cxn ang="0">
                    <a:pos x="473" y="462"/>
                  </a:cxn>
                  <a:cxn ang="0">
                    <a:pos x="536" y="404"/>
                  </a:cxn>
                  <a:cxn ang="0">
                    <a:pos x="586" y="341"/>
                  </a:cxn>
                  <a:cxn ang="0">
                    <a:pos x="477" y="254"/>
                  </a:cxn>
                  <a:cxn ang="0">
                    <a:pos x="435" y="150"/>
                  </a:cxn>
                  <a:cxn ang="0">
                    <a:pos x="391" y="181"/>
                  </a:cxn>
                  <a:cxn ang="0">
                    <a:pos x="379" y="144"/>
                  </a:cxn>
                  <a:cxn ang="0">
                    <a:pos x="339" y="39"/>
                  </a:cxn>
                  <a:cxn ang="0">
                    <a:pos x="290" y="22"/>
                  </a:cxn>
                </a:cxnLst>
                <a:rect l="0" t="0" r="r" b="b"/>
                <a:pathLst>
                  <a:path w="591" h="937">
                    <a:moveTo>
                      <a:pt x="290" y="22"/>
                    </a:moveTo>
                    <a:lnTo>
                      <a:pt x="289" y="29"/>
                    </a:lnTo>
                    <a:lnTo>
                      <a:pt x="294" y="43"/>
                    </a:lnTo>
                    <a:lnTo>
                      <a:pt x="279" y="45"/>
                    </a:lnTo>
                    <a:lnTo>
                      <a:pt x="278" y="57"/>
                    </a:lnTo>
                    <a:lnTo>
                      <a:pt x="278" y="68"/>
                    </a:lnTo>
                    <a:lnTo>
                      <a:pt x="274" y="79"/>
                    </a:lnTo>
                    <a:lnTo>
                      <a:pt x="274" y="96"/>
                    </a:lnTo>
                    <a:lnTo>
                      <a:pt x="279" y="96"/>
                    </a:lnTo>
                    <a:lnTo>
                      <a:pt x="279" y="109"/>
                    </a:lnTo>
                    <a:lnTo>
                      <a:pt x="280" y="133"/>
                    </a:lnTo>
                    <a:lnTo>
                      <a:pt x="283" y="140"/>
                    </a:lnTo>
                    <a:lnTo>
                      <a:pt x="283" y="182"/>
                    </a:lnTo>
                    <a:lnTo>
                      <a:pt x="285" y="195"/>
                    </a:lnTo>
                    <a:lnTo>
                      <a:pt x="288" y="226"/>
                    </a:lnTo>
                    <a:lnTo>
                      <a:pt x="291" y="233"/>
                    </a:lnTo>
                    <a:lnTo>
                      <a:pt x="293" y="258"/>
                    </a:lnTo>
                    <a:lnTo>
                      <a:pt x="318" y="325"/>
                    </a:lnTo>
                    <a:lnTo>
                      <a:pt x="317" y="329"/>
                    </a:lnTo>
                    <a:lnTo>
                      <a:pt x="308" y="327"/>
                    </a:lnTo>
                    <a:lnTo>
                      <a:pt x="296" y="312"/>
                    </a:lnTo>
                    <a:lnTo>
                      <a:pt x="283" y="274"/>
                    </a:lnTo>
                    <a:lnTo>
                      <a:pt x="272" y="254"/>
                    </a:lnTo>
                    <a:lnTo>
                      <a:pt x="264" y="255"/>
                    </a:lnTo>
                    <a:lnTo>
                      <a:pt x="263" y="262"/>
                    </a:lnTo>
                    <a:lnTo>
                      <a:pt x="261" y="263"/>
                    </a:lnTo>
                    <a:lnTo>
                      <a:pt x="259" y="258"/>
                    </a:lnTo>
                    <a:lnTo>
                      <a:pt x="264" y="244"/>
                    </a:lnTo>
                    <a:lnTo>
                      <a:pt x="264" y="217"/>
                    </a:lnTo>
                    <a:lnTo>
                      <a:pt x="259" y="197"/>
                    </a:lnTo>
                    <a:lnTo>
                      <a:pt x="258" y="178"/>
                    </a:lnTo>
                    <a:lnTo>
                      <a:pt x="253" y="151"/>
                    </a:lnTo>
                    <a:lnTo>
                      <a:pt x="252" y="125"/>
                    </a:lnTo>
                    <a:lnTo>
                      <a:pt x="246" y="104"/>
                    </a:lnTo>
                    <a:lnTo>
                      <a:pt x="240" y="96"/>
                    </a:lnTo>
                    <a:lnTo>
                      <a:pt x="238" y="87"/>
                    </a:lnTo>
                    <a:lnTo>
                      <a:pt x="224" y="81"/>
                    </a:lnTo>
                    <a:lnTo>
                      <a:pt x="208" y="69"/>
                    </a:lnTo>
                    <a:lnTo>
                      <a:pt x="199" y="86"/>
                    </a:lnTo>
                    <a:lnTo>
                      <a:pt x="197" y="102"/>
                    </a:lnTo>
                    <a:lnTo>
                      <a:pt x="188" y="114"/>
                    </a:lnTo>
                    <a:lnTo>
                      <a:pt x="187" y="120"/>
                    </a:lnTo>
                    <a:lnTo>
                      <a:pt x="177" y="133"/>
                    </a:lnTo>
                    <a:lnTo>
                      <a:pt x="173" y="146"/>
                    </a:lnTo>
                    <a:lnTo>
                      <a:pt x="176" y="157"/>
                    </a:lnTo>
                    <a:lnTo>
                      <a:pt x="176" y="171"/>
                    </a:lnTo>
                    <a:lnTo>
                      <a:pt x="184" y="215"/>
                    </a:lnTo>
                    <a:lnTo>
                      <a:pt x="189" y="232"/>
                    </a:lnTo>
                    <a:lnTo>
                      <a:pt x="195" y="242"/>
                    </a:lnTo>
                    <a:lnTo>
                      <a:pt x="188" y="241"/>
                    </a:lnTo>
                    <a:lnTo>
                      <a:pt x="176" y="222"/>
                    </a:lnTo>
                    <a:lnTo>
                      <a:pt x="168" y="205"/>
                    </a:lnTo>
                    <a:lnTo>
                      <a:pt x="164" y="183"/>
                    </a:lnTo>
                    <a:lnTo>
                      <a:pt x="152" y="167"/>
                    </a:lnTo>
                    <a:lnTo>
                      <a:pt x="151" y="179"/>
                    </a:lnTo>
                    <a:lnTo>
                      <a:pt x="145" y="192"/>
                    </a:lnTo>
                    <a:lnTo>
                      <a:pt x="140" y="183"/>
                    </a:lnTo>
                    <a:lnTo>
                      <a:pt x="143" y="171"/>
                    </a:lnTo>
                    <a:lnTo>
                      <a:pt x="139" y="158"/>
                    </a:lnTo>
                    <a:lnTo>
                      <a:pt x="148" y="152"/>
                    </a:lnTo>
                    <a:lnTo>
                      <a:pt x="152" y="138"/>
                    </a:lnTo>
                    <a:lnTo>
                      <a:pt x="134" y="136"/>
                    </a:lnTo>
                    <a:lnTo>
                      <a:pt x="106" y="150"/>
                    </a:lnTo>
                    <a:lnTo>
                      <a:pt x="94" y="145"/>
                    </a:lnTo>
                    <a:lnTo>
                      <a:pt x="97" y="135"/>
                    </a:lnTo>
                    <a:lnTo>
                      <a:pt x="113" y="128"/>
                    </a:lnTo>
                    <a:lnTo>
                      <a:pt x="125" y="112"/>
                    </a:lnTo>
                    <a:lnTo>
                      <a:pt x="129" y="102"/>
                    </a:lnTo>
                    <a:lnTo>
                      <a:pt x="143" y="102"/>
                    </a:lnTo>
                    <a:lnTo>
                      <a:pt x="146" y="96"/>
                    </a:lnTo>
                    <a:lnTo>
                      <a:pt x="152" y="104"/>
                    </a:lnTo>
                    <a:lnTo>
                      <a:pt x="170" y="96"/>
                    </a:lnTo>
                    <a:lnTo>
                      <a:pt x="175" y="86"/>
                    </a:lnTo>
                    <a:lnTo>
                      <a:pt x="175" y="76"/>
                    </a:lnTo>
                    <a:lnTo>
                      <a:pt x="170" y="54"/>
                    </a:lnTo>
                    <a:lnTo>
                      <a:pt x="160" y="53"/>
                    </a:lnTo>
                    <a:lnTo>
                      <a:pt x="141" y="58"/>
                    </a:lnTo>
                    <a:lnTo>
                      <a:pt x="122" y="75"/>
                    </a:lnTo>
                    <a:lnTo>
                      <a:pt x="100" y="82"/>
                    </a:lnTo>
                    <a:lnTo>
                      <a:pt x="98" y="77"/>
                    </a:lnTo>
                    <a:lnTo>
                      <a:pt x="91" y="74"/>
                    </a:lnTo>
                    <a:lnTo>
                      <a:pt x="91" y="63"/>
                    </a:lnTo>
                    <a:lnTo>
                      <a:pt x="89" y="54"/>
                    </a:lnTo>
                    <a:lnTo>
                      <a:pt x="80" y="58"/>
                    </a:lnTo>
                    <a:lnTo>
                      <a:pt x="85" y="103"/>
                    </a:lnTo>
                    <a:lnTo>
                      <a:pt x="81" y="104"/>
                    </a:lnTo>
                    <a:lnTo>
                      <a:pt x="78" y="97"/>
                    </a:lnTo>
                    <a:lnTo>
                      <a:pt x="74" y="104"/>
                    </a:lnTo>
                    <a:lnTo>
                      <a:pt x="53" y="58"/>
                    </a:lnTo>
                    <a:lnTo>
                      <a:pt x="43" y="66"/>
                    </a:lnTo>
                    <a:lnTo>
                      <a:pt x="46" y="77"/>
                    </a:lnTo>
                    <a:lnTo>
                      <a:pt x="41" y="86"/>
                    </a:lnTo>
                    <a:lnTo>
                      <a:pt x="30" y="77"/>
                    </a:lnTo>
                    <a:lnTo>
                      <a:pt x="26" y="81"/>
                    </a:lnTo>
                    <a:lnTo>
                      <a:pt x="25" y="91"/>
                    </a:lnTo>
                    <a:lnTo>
                      <a:pt x="35" y="115"/>
                    </a:lnTo>
                    <a:lnTo>
                      <a:pt x="33" y="122"/>
                    </a:lnTo>
                    <a:lnTo>
                      <a:pt x="21" y="119"/>
                    </a:lnTo>
                    <a:lnTo>
                      <a:pt x="12" y="99"/>
                    </a:lnTo>
                    <a:lnTo>
                      <a:pt x="6" y="98"/>
                    </a:lnTo>
                    <a:lnTo>
                      <a:pt x="6" y="107"/>
                    </a:lnTo>
                    <a:lnTo>
                      <a:pt x="8" y="118"/>
                    </a:lnTo>
                    <a:lnTo>
                      <a:pt x="19" y="140"/>
                    </a:lnTo>
                    <a:lnTo>
                      <a:pt x="15" y="152"/>
                    </a:lnTo>
                    <a:lnTo>
                      <a:pt x="8" y="146"/>
                    </a:lnTo>
                    <a:lnTo>
                      <a:pt x="0" y="150"/>
                    </a:lnTo>
                    <a:lnTo>
                      <a:pt x="1" y="158"/>
                    </a:lnTo>
                    <a:lnTo>
                      <a:pt x="6" y="163"/>
                    </a:lnTo>
                    <a:lnTo>
                      <a:pt x="8" y="176"/>
                    </a:lnTo>
                    <a:lnTo>
                      <a:pt x="8" y="201"/>
                    </a:lnTo>
                    <a:lnTo>
                      <a:pt x="9" y="215"/>
                    </a:lnTo>
                    <a:lnTo>
                      <a:pt x="15" y="206"/>
                    </a:lnTo>
                    <a:lnTo>
                      <a:pt x="16" y="217"/>
                    </a:lnTo>
                    <a:lnTo>
                      <a:pt x="17" y="236"/>
                    </a:lnTo>
                    <a:lnTo>
                      <a:pt x="17" y="220"/>
                    </a:lnTo>
                    <a:lnTo>
                      <a:pt x="24" y="236"/>
                    </a:lnTo>
                    <a:lnTo>
                      <a:pt x="25" y="248"/>
                    </a:lnTo>
                    <a:lnTo>
                      <a:pt x="27" y="254"/>
                    </a:lnTo>
                    <a:lnTo>
                      <a:pt x="27" y="271"/>
                    </a:lnTo>
                    <a:lnTo>
                      <a:pt x="33" y="276"/>
                    </a:lnTo>
                    <a:lnTo>
                      <a:pt x="43" y="270"/>
                    </a:lnTo>
                    <a:lnTo>
                      <a:pt x="53" y="244"/>
                    </a:lnTo>
                    <a:lnTo>
                      <a:pt x="38" y="225"/>
                    </a:lnTo>
                    <a:lnTo>
                      <a:pt x="55" y="228"/>
                    </a:lnTo>
                    <a:lnTo>
                      <a:pt x="60" y="238"/>
                    </a:lnTo>
                    <a:lnTo>
                      <a:pt x="62" y="233"/>
                    </a:lnTo>
                    <a:lnTo>
                      <a:pt x="66" y="226"/>
                    </a:lnTo>
                    <a:lnTo>
                      <a:pt x="74" y="224"/>
                    </a:lnTo>
                    <a:lnTo>
                      <a:pt x="71" y="238"/>
                    </a:lnTo>
                    <a:lnTo>
                      <a:pt x="73" y="246"/>
                    </a:lnTo>
                    <a:lnTo>
                      <a:pt x="65" y="253"/>
                    </a:lnTo>
                    <a:lnTo>
                      <a:pt x="63" y="264"/>
                    </a:lnTo>
                    <a:lnTo>
                      <a:pt x="65" y="274"/>
                    </a:lnTo>
                    <a:lnTo>
                      <a:pt x="57" y="279"/>
                    </a:lnTo>
                    <a:lnTo>
                      <a:pt x="54" y="291"/>
                    </a:lnTo>
                    <a:lnTo>
                      <a:pt x="70" y="301"/>
                    </a:lnTo>
                    <a:lnTo>
                      <a:pt x="71" y="313"/>
                    </a:lnTo>
                    <a:lnTo>
                      <a:pt x="80" y="318"/>
                    </a:lnTo>
                    <a:lnTo>
                      <a:pt x="91" y="312"/>
                    </a:lnTo>
                    <a:lnTo>
                      <a:pt x="96" y="325"/>
                    </a:lnTo>
                    <a:lnTo>
                      <a:pt x="94" y="335"/>
                    </a:lnTo>
                    <a:lnTo>
                      <a:pt x="55" y="325"/>
                    </a:lnTo>
                    <a:lnTo>
                      <a:pt x="49" y="314"/>
                    </a:lnTo>
                    <a:lnTo>
                      <a:pt x="37" y="316"/>
                    </a:lnTo>
                    <a:lnTo>
                      <a:pt x="43" y="327"/>
                    </a:lnTo>
                    <a:lnTo>
                      <a:pt x="62" y="348"/>
                    </a:lnTo>
                    <a:lnTo>
                      <a:pt x="71" y="351"/>
                    </a:lnTo>
                    <a:lnTo>
                      <a:pt x="68" y="359"/>
                    </a:lnTo>
                    <a:lnTo>
                      <a:pt x="59" y="360"/>
                    </a:lnTo>
                    <a:lnTo>
                      <a:pt x="54" y="381"/>
                    </a:lnTo>
                    <a:lnTo>
                      <a:pt x="68" y="392"/>
                    </a:lnTo>
                    <a:lnTo>
                      <a:pt x="66" y="400"/>
                    </a:lnTo>
                    <a:lnTo>
                      <a:pt x="73" y="407"/>
                    </a:lnTo>
                    <a:lnTo>
                      <a:pt x="75" y="414"/>
                    </a:lnTo>
                    <a:lnTo>
                      <a:pt x="111" y="435"/>
                    </a:lnTo>
                    <a:lnTo>
                      <a:pt x="128" y="435"/>
                    </a:lnTo>
                    <a:lnTo>
                      <a:pt x="138" y="427"/>
                    </a:lnTo>
                    <a:lnTo>
                      <a:pt x="137" y="441"/>
                    </a:lnTo>
                    <a:lnTo>
                      <a:pt x="127" y="447"/>
                    </a:lnTo>
                    <a:lnTo>
                      <a:pt x="100" y="450"/>
                    </a:lnTo>
                    <a:lnTo>
                      <a:pt x="97" y="457"/>
                    </a:lnTo>
                    <a:lnTo>
                      <a:pt x="106" y="469"/>
                    </a:lnTo>
                    <a:lnTo>
                      <a:pt x="108" y="481"/>
                    </a:lnTo>
                    <a:lnTo>
                      <a:pt x="121" y="486"/>
                    </a:lnTo>
                    <a:lnTo>
                      <a:pt x="128" y="483"/>
                    </a:lnTo>
                    <a:lnTo>
                      <a:pt x="130" y="501"/>
                    </a:lnTo>
                    <a:lnTo>
                      <a:pt x="124" y="509"/>
                    </a:lnTo>
                    <a:lnTo>
                      <a:pt x="129" y="522"/>
                    </a:lnTo>
                    <a:lnTo>
                      <a:pt x="132" y="517"/>
                    </a:lnTo>
                    <a:lnTo>
                      <a:pt x="148" y="526"/>
                    </a:lnTo>
                    <a:lnTo>
                      <a:pt x="152" y="518"/>
                    </a:lnTo>
                    <a:lnTo>
                      <a:pt x="156" y="527"/>
                    </a:lnTo>
                    <a:lnTo>
                      <a:pt x="160" y="522"/>
                    </a:lnTo>
                    <a:lnTo>
                      <a:pt x="173" y="527"/>
                    </a:lnTo>
                    <a:lnTo>
                      <a:pt x="177" y="516"/>
                    </a:lnTo>
                    <a:lnTo>
                      <a:pt x="191" y="516"/>
                    </a:lnTo>
                    <a:lnTo>
                      <a:pt x="193" y="501"/>
                    </a:lnTo>
                    <a:lnTo>
                      <a:pt x="192" y="495"/>
                    </a:lnTo>
                    <a:lnTo>
                      <a:pt x="198" y="479"/>
                    </a:lnTo>
                    <a:lnTo>
                      <a:pt x="208" y="477"/>
                    </a:lnTo>
                    <a:lnTo>
                      <a:pt x="215" y="483"/>
                    </a:lnTo>
                    <a:lnTo>
                      <a:pt x="221" y="478"/>
                    </a:lnTo>
                    <a:lnTo>
                      <a:pt x="218" y="466"/>
                    </a:lnTo>
                    <a:lnTo>
                      <a:pt x="213" y="458"/>
                    </a:lnTo>
                    <a:lnTo>
                      <a:pt x="205" y="457"/>
                    </a:lnTo>
                    <a:lnTo>
                      <a:pt x="210" y="443"/>
                    </a:lnTo>
                    <a:lnTo>
                      <a:pt x="211" y="414"/>
                    </a:lnTo>
                    <a:lnTo>
                      <a:pt x="214" y="396"/>
                    </a:lnTo>
                    <a:lnTo>
                      <a:pt x="218" y="386"/>
                    </a:lnTo>
                    <a:lnTo>
                      <a:pt x="224" y="381"/>
                    </a:lnTo>
                    <a:lnTo>
                      <a:pt x="230" y="382"/>
                    </a:lnTo>
                    <a:lnTo>
                      <a:pt x="231" y="394"/>
                    </a:lnTo>
                    <a:lnTo>
                      <a:pt x="230" y="404"/>
                    </a:lnTo>
                    <a:lnTo>
                      <a:pt x="235" y="416"/>
                    </a:lnTo>
                    <a:lnTo>
                      <a:pt x="241" y="416"/>
                    </a:lnTo>
                    <a:lnTo>
                      <a:pt x="250" y="399"/>
                    </a:lnTo>
                    <a:lnTo>
                      <a:pt x="250" y="388"/>
                    </a:lnTo>
                    <a:lnTo>
                      <a:pt x="252" y="368"/>
                    </a:lnTo>
                    <a:lnTo>
                      <a:pt x="261" y="353"/>
                    </a:lnTo>
                    <a:lnTo>
                      <a:pt x="266" y="366"/>
                    </a:lnTo>
                    <a:lnTo>
                      <a:pt x="267" y="382"/>
                    </a:lnTo>
                    <a:lnTo>
                      <a:pt x="253" y="421"/>
                    </a:lnTo>
                    <a:lnTo>
                      <a:pt x="257" y="446"/>
                    </a:lnTo>
                    <a:lnTo>
                      <a:pt x="264" y="452"/>
                    </a:lnTo>
                    <a:lnTo>
                      <a:pt x="270" y="462"/>
                    </a:lnTo>
                    <a:lnTo>
                      <a:pt x="296" y="450"/>
                    </a:lnTo>
                    <a:lnTo>
                      <a:pt x="299" y="439"/>
                    </a:lnTo>
                    <a:lnTo>
                      <a:pt x="307" y="435"/>
                    </a:lnTo>
                    <a:lnTo>
                      <a:pt x="313" y="424"/>
                    </a:lnTo>
                    <a:lnTo>
                      <a:pt x="315" y="409"/>
                    </a:lnTo>
                    <a:lnTo>
                      <a:pt x="313" y="396"/>
                    </a:lnTo>
                    <a:lnTo>
                      <a:pt x="322" y="389"/>
                    </a:lnTo>
                    <a:lnTo>
                      <a:pt x="326" y="381"/>
                    </a:lnTo>
                    <a:lnTo>
                      <a:pt x="329" y="383"/>
                    </a:lnTo>
                    <a:lnTo>
                      <a:pt x="331" y="398"/>
                    </a:lnTo>
                    <a:lnTo>
                      <a:pt x="336" y="400"/>
                    </a:lnTo>
                    <a:lnTo>
                      <a:pt x="327" y="419"/>
                    </a:lnTo>
                    <a:lnTo>
                      <a:pt x="320" y="425"/>
                    </a:lnTo>
                    <a:lnTo>
                      <a:pt x="318" y="437"/>
                    </a:lnTo>
                    <a:lnTo>
                      <a:pt x="315" y="443"/>
                    </a:lnTo>
                    <a:lnTo>
                      <a:pt x="313" y="453"/>
                    </a:lnTo>
                    <a:lnTo>
                      <a:pt x="316" y="462"/>
                    </a:lnTo>
                    <a:lnTo>
                      <a:pt x="322" y="464"/>
                    </a:lnTo>
                    <a:lnTo>
                      <a:pt x="326" y="453"/>
                    </a:lnTo>
                    <a:lnTo>
                      <a:pt x="334" y="470"/>
                    </a:lnTo>
                    <a:lnTo>
                      <a:pt x="342" y="474"/>
                    </a:lnTo>
                    <a:lnTo>
                      <a:pt x="364" y="461"/>
                    </a:lnTo>
                    <a:lnTo>
                      <a:pt x="367" y="467"/>
                    </a:lnTo>
                    <a:lnTo>
                      <a:pt x="363" y="473"/>
                    </a:lnTo>
                    <a:lnTo>
                      <a:pt x="350" y="474"/>
                    </a:lnTo>
                    <a:lnTo>
                      <a:pt x="347" y="481"/>
                    </a:lnTo>
                    <a:lnTo>
                      <a:pt x="336" y="485"/>
                    </a:lnTo>
                    <a:lnTo>
                      <a:pt x="334" y="491"/>
                    </a:lnTo>
                    <a:lnTo>
                      <a:pt x="316" y="491"/>
                    </a:lnTo>
                    <a:lnTo>
                      <a:pt x="306" y="483"/>
                    </a:lnTo>
                    <a:lnTo>
                      <a:pt x="284" y="485"/>
                    </a:lnTo>
                    <a:lnTo>
                      <a:pt x="268" y="500"/>
                    </a:lnTo>
                    <a:lnTo>
                      <a:pt x="275" y="516"/>
                    </a:lnTo>
                    <a:lnTo>
                      <a:pt x="272" y="524"/>
                    </a:lnTo>
                    <a:lnTo>
                      <a:pt x="264" y="516"/>
                    </a:lnTo>
                    <a:lnTo>
                      <a:pt x="257" y="516"/>
                    </a:lnTo>
                    <a:lnTo>
                      <a:pt x="253" y="526"/>
                    </a:lnTo>
                    <a:lnTo>
                      <a:pt x="247" y="528"/>
                    </a:lnTo>
                    <a:lnTo>
                      <a:pt x="243" y="538"/>
                    </a:lnTo>
                    <a:lnTo>
                      <a:pt x="240" y="540"/>
                    </a:lnTo>
                    <a:lnTo>
                      <a:pt x="240" y="556"/>
                    </a:lnTo>
                    <a:lnTo>
                      <a:pt x="230" y="559"/>
                    </a:lnTo>
                    <a:lnTo>
                      <a:pt x="224" y="555"/>
                    </a:lnTo>
                    <a:lnTo>
                      <a:pt x="193" y="563"/>
                    </a:lnTo>
                    <a:lnTo>
                      <a:pt x="192" y="570"/>
                    </a:lnTo>
                    <a:lnTo>
                      <a:pt x="198" y="581"/>
                    </a:lnTo>
                    <a:lnTo>
                      <a:pt x="194" y="590"/>
                    </a:lnTo>
                    <a:lnTo>
                      <a:pt x="187" y="586"/>
                    </a:lnTo>
                    <a:lnTo>
                      <a:pt x="183" y="572"/>
                    </a:lnTo>
                    <a:lnTo>
                      <a:pt x="178" y="565"/>
                    </a:lnTo>
                    <a:lnTo>
                      <a:pt x="167" y="569"/>
                    </a:lnTo>
                    <a:lnTo>
                      <a:pt x="164" y="575"/>
                    </a:lnTo>
                    <a:lnTo>
                      <a:pt x="165" y="609"/>
                    </a:lnTo>
                    <a:lnTo>
                      <a:pt x="172" y="635"/>
                    </a:lnTo>
                    <a:lnTo>
                      <a:pt x="170" y="642"/>
                    </a:lnTo>
                    <a:lnTo>
                      <a:pt x="170" y="649"/>
                    </a:lnTo>
                    <a:lnTo>
                      <a:pt x="176" y="652"/>
                    </a:lnTo>
                    <a:lnTo>
                      <a:pt x="186" y="652"/>
                    </a:lnTo>
                    <a:lnTo>
                      <a:pt x="195" y="640"/>
                    </a:lnTo>
                    <a:lnTo>
                      <a:pt x="200" y="646"/>
                    </a:lnTo>
                    <a:lnTo>
                      <a:pt x="208" y="646"/>
                    </a:lnTo>
                    <a:lnTo>
                      <a:pt x="216" y="645"/>
                    </a:lnTo>
                    <a:lnTo>
                      <a:pt x="216" y="639"/>
                    </a:lnTo>
                    <a:lnTo>
                      <a:pt x="221" y="637"/>
                    </a:lnTo>
                    <a:lnTo>
                      <a:pt x="223" y="646"/>
                    </a:lnTo>
                    <a:lnTo>
                      <a:pt x="229" y="645"/>
                    </a:lnTo>
                    <a:lnTo>
                      <a:pt x="231" y="636"/>
                    </a:lnTo>
                    <a:lnTo>
                      <a:pt x="235" y="641"/>
                    </a:lnTo>
                    <a:lnTo>
                      <a:pt x="251" y="636"/>
                    </a:lnTo>
                    <a:lnTo>
                      <a:pt x="261" y="624"/>
                    </a:lnTo>
                    <a:lnTo>
                      <a:pt x="267" y="622"/>
                    </a:lnTo>
                    <a:lnTo>
                      <a:pt x="277" y="623"/>
                    </a:lnTo>
                    <a:lnTo>
                      <a:pt x="281" y="629"/>
                    </a:lnTo>
                    <a:lnTo>
                      <a:pt x="306" y="622"/>
                    </a:lnTo>
                    <a:lnTo>
                      <a:pt x="315" y="624"/>
                    </a:lnTo>
                    <a:lnTo>
                      <a:pt x="327" y="617"/>
                    </a:lnTo>
                    <a:lnTo>
                      <a:pt x="329" y="606"/>
                    </a:lnTo>
                    <a:lnTo>
                      <a:pt x="339" y="603"/>
                    </a:lnTo>
                    <a:lnTo>
                      <a:pt x="340" y="613"/>
                    </a:lnTo>
                    <a:lnTo>
                      <a:pt x="336" y="612"/>
                    </a:lnTo>
                    <a:lnTo>
                      <a:pt x="340" y="619"/>
                    </a:lnTo>
                    <a:lnTo>
                      <a:pt x="343" y="634"/>
                    </a:lnTo>
                    <a:lnTo>
                      <a:pt x="338" y="637"/>
                    </a:lnTo>
                    <a:lnTo>
                      <a:pt x="323" y="633"/>
                    </a:lnTo>
                    <a:lnTo>
                      <a:pt x="316" y="639"/>
                    </a:lnTo>
                    <a:lnTo>
                      <a:pt x="311" y="629"/>
                    </a:lnTo>
                    <a:lnTo>
                      <a:pt x="308" y="641"/>
                    </a:lnTo>
                    <a:lnTo>
                      <a:pt x="296" y="641"/>
                    </a:lnTo>
                    <a:lnTo>
                      <a:pt x="296" y="647"/>
                    </a:lnTo>
                    <a:lnTo>
                      <a:pt x="286" y="652"/>
                    </a:lnTo>
                    <a:lnTo>
                      <a:pt x="281" y="649"/>
                    </a:lnTo>
                    <a:lnTo>
                      <a:pt x="270" y="651"/>
                    </a:lnTo>
                    <a:lnTo>
                      <a:pt x="237" y="668"/>
                    </a:lnTo>
                    <a:lnTo>
                      <a:pt x="229" y="668"/>
                    </a:lnTo>
                    <a:lnTo>
                      <a:pt x="231" y="676"/>
                    </a:lnTo>
                    <a:lnTo>
                      <a:pt x="240" y="684"/>
                    </a:lnTo>
                    <a:lnTo>
                      <a:pt x="286" y="694"/>
                    </a:lnTo>
                    <a:lnTo>
                      <a:pt x="293" y="706"/>
                    </a:lnTo>
                    <a:lnTo>
                      <a:pt x="291" y="714"/>
                    </a:lnTo>
                    <a:lnTo>
                      <a:pt x="261" y="705"/>
                    </a:lnTo>
                    <a:lnTo>
                      <a:pt x="258" y="701"/>
                    </a:lnTo>
                    <a:lnTo>
                      <a:pt x="246" y="705"/>
                    </a:lnTo>
                    <a:lnTo>
                      <a:pt x="236" y="699"/>
                    </a:lnTo>
                    <a:lnTo>
                      <a:pt x="225" y="700"/>
                    </a:lnTo>
                    <a:lnTo>
                      <a:pt x="225" y="708"/>
                    </a:lnTo>
                    <a:lnTo>
                      <a:pt x="223" y="715"/>
                    </a:lnTo>
                    <a:lnTo>
                      <a:pt x="215" y="716"/>
                    </a:lnTo>
                    <a:lnTo>
                      <a:pt x="211" y="694"/>
                    </a:lnTo>
                    <a:lnTo>
                      <a:pt x="198" y="690"/>
                    </a:lnTo>
                    <a:lnTo>
                      <a:pt x="183" y="706"/>
                    </a:lnTo>
                    <a:lnTo>
                      <a:pt x="188" y="722"/>
                    </a:lnTo>
                    <a:lnTo>
                      <a:pt x="183" y="738"/>
                    </a:lnTo>
                    <a:lnTo>
                      <a:pt x="191" y="753"/>
                    </a:lnTo>
                    <a:lnTo>
                      <a:pt x="195" y="771"/>
                    </a:lnTo>
                    <a:lnTo>
                      <a:pt x="199" y="774"/>
                    </a:lnTo>
                    <a:lnTo>
                      <a:pt x="205" y="792"/>
                    </a:lnTo>
                    <a:lnTo>
                      <a:pt x="236" y="807"/>
                    </a:lnTo>
                    <a:lnTo>
                      <a:pt x="241" y="806"/>
                    </a:lnTo>
                    <a:lnTo>
                      <a:pt x="248" y="817"/>
                    </a:lnTo>
                    <a:lnTo>
                      <a:pt x="248" y="829"/>
                    </a:lnTo>
                    <a:lnTo>
                      <a:pt x="254" y="833"/>
                    </a:lnTo>
                    <a:lnTo>
                      <a:pt x="270" y="834"/>
                    </a:lnTo>
                    <a:lnTo>
                      <a:pt x="278" y="830"/>
                    </a:lnTo>
                    <a:lnTo>
                      <a:pt x="283" y="833"/>
                    </a:lnTo>
                    <a:lnTo>
                      <a:pt x="288" y="829"/>
                    </a:lnTo>
                    <a:lnTo>
                      <a:pt x="300" y="828"/>
                    </a:lnTo>
                    <a:lnTo>
                      <a:pt x="306" y="835"/>
                    </a:lnTo>
                    <a:lnTo>
                      <a:pt x="312" y="834"/>
                    </a:lnTo>
                    <a:lnTo>
                      <a:pt x="312" y="841"/>
                    </a:lnTo>
                    <a:lnTo>
                      <a:pt x="304" y="856"/>
                    </a:lnTo>
                    <a:lnTo>
                      <a:pt x="302" y="848"/>
                    </a:lnTo>
                    <a:lnTo>
                      <a:pt x="288" y="849"/>
                    </a:lnTo>
                    <a:lnTo>
                      <a:pt x="270" y="859"/>
                    </a:lnTo>
                    <a:lnTo>
                      <a:pt x="270" y="868"/>
                    </a:lnTo>
                    <a:lnTo>
                      <a:pt x="308" y="904"/>
                    </a:lnTo>
                    <a:lnTo>
                      <a:pt x="311" y="911"/>
                    </a:lnTo>
                    <a:lnTo>
                      <a:pt x="311" y="936"/>
                    </a:lnTo>
                    <a:lnTo>
                      <a:pt x="316" y="935"/>
                    </a:lnTo>
                    <a:lnTo>
                      <a:pt x="323" y="922"/>
                    </a:lnTo>
                    <a:lnTo>
                      <a:pt x="323" y="930"/>
                    </a:lnTo>
                    <a:lnTo>
                      <a:pt x="329" y="937"/>
                    </a:lnTo>
                    <a:lnTo>
                      <a:pt x="338" y="936"/>
                    </a:lnTo>
                    <a:lnTo>
                      <a:pt x="349" y="925"/>
                    </a:lnTo>
                    <a:lnTo>
                      <a:pt x="350" y="910"/>
                    </a:lnTo>
                    <a:lnTo>
                      <a:pt x="354" y="908"/>
                    </a:lnTo>
                    <a:lnTo>
                      <a:pt x="353" y="900"/>
                    </a:lnTo>
                    <a:lnTo>
                      <a:pt x="348" y="888"/>
                    </a:lnTo>
                    <a:lnTo>
                      <a:pt x="351" y="878"/>
                    </a:lnTo>
                    <a:lnTo>
                      <a:pt x="349" y="873"/>
                    </a:lnTo>
                    <a:lnTo>
                      <a:pt x="351" y="866"/>
                    </a:lnTo>
                    <a:lnTo>
                      <a:pt x="363" y="855"/>
                    </a:lnTo>
                    <a:lnTo>
                      <a:pt x="367" y="840"/>
                    </a:lnTo>
                    <a:lnTo>
                      <a:pt x="365" y="839"/>
                    </a:lnTo>
                    <a:lnTo>
                      <a:pt x="369" y="832"/>
                    </a:lnTo>
                    <a:lnTo>
                      <a:pt x="364" y="822"/>
                    </a:lnTo>
                    <a:lnTo>
                      <a:pt x="370" y="802"/>
                    </a:lnTo>
                    <a:lnTo>
                      <a:pt x="367" y="792"/>
                    </a:lnTo>
                    <a:lnTo>
                      <a:pt x="367" y="771"/>
                    </a:lnTo>
                    <a:lnTo>
                      <a:pt x="370" y="762"/>
                    </a:lnTo>
                    <a:lnTo>
                      <a:pt x="381" y="742"/>
                    </a:lnTo>
                    <a:lnTo>
                      <a:pt x="392" y="741"/>
                    </a:lnTo>
                    <a:lnTo>
                      <a:pt x="387" y="728"/>
                    </a:lnTo>
                    <a:lnTo>
                      <a:pt x="380" y="731"/>
                    </a:lnTo>
                    <a:lnTo>
                      <a:pt x="379" y="722"/>
                    </a:lnTo>
                    <a:lnTo>
                      <a:pt x="406" y="710"/>
                    </a:lnTo>
                    <a:lnTo>
                      <a:pt x="413" y="715"/>
                    </a:lnTo>
                    <a:lnTo>
                      <a:pt x="417" y="714"/>
                    </a:lnTo>
                    <a:lnTo>
                      <a:pt x="417" y="704"/>
                    </a:lnTo>
                    <a:lnTo>
                      <a:pt x="420" y="698"/>
                    </a:lnTo>
                    <a:lnTo>
                      <a:pt x="420" y="688"/>
                    </a:lnTo>
                    <a:lnTo>
                      <a:pt x="423" y="680"/>
                    </a:lnTo>
                    <a:lnTo>
                      <a:pt x="425" y="669"/>
                    </a:lnTo>
                    <a:lnTo>
                      <a:pt x="425" y="661"/>
                    </a:lnTo>
                    <a:lnTo>
                      <a:pt x="423" y="662"/>
                    </a:lnTo>
                    <a:lnTo>
                      <a:pt x="424" y="646"/>
                    </a:lnTo>
                    <a:lnTo>
                      <a:pt x="429" y="626"/>
                    </a:lnTo>
                    <a:lnTo>
                      <a:pt x="426" y="620"/>
                    </a:lnTo>
                    <a:lnTo>
                      <a:pt x="425" y="607"/>
                    </a:lnTo>
                    <a:lnTo>
                      <a:pt x="426" y="588"/>
                    </a:lnTo>
                    <a:lnTo>
                      <a:pt x="425" y="583"/>
                    </a:lnTo>
                    <a:lnTo>
                      <a:pt x="425" y="576"/>
                    </a:lnTo>
                    <a:lnTo>
                      <a:pt x="440" y="570"/>
                    </a:lnTo>
                    <a:lnTo>
                      <a:pt x="451" y="577"/>
                    </a:lnTo>
                    <a:lnTo>
                      <a:pt x="455" y="575"/>
                    </a:lnTo>
                    <a:lnTo>
                      <a:pt x="456" y="563"/>
                    </a:lnTo>
                    <a:lnTo>
                      <a:pt x="455" y="552"/>
                    </a:lnTo>
                    <a:lnTo>
                      <a:pt x="455" y="529"/>
                    </a:lnTo>
                    <a:lnTo>
                      <a:pt x="460" y="522"/>
                    </a:lnTo>
                    <a:lnTo>
                      <a:pt x="457" y="511"/>
                    </a:lnTo>
                    <a:lnTo>
                      <a:pt x="461" y="510"/>
                    </a:lnTo>
                    <a:lnTo>
                      <a:pt x="458" y="502"/>
                    </a:lnTo>
                    <a:lnTo>
                      <a:pt x="460" y="491"/>
                    </a:lnTo>
                    <a:lnTo>
                      <a:pt x="460" y="477"/>
                    </a:lnTo>
                    <a:lnTo>
                      <a:pt x="457" y="464"/>
                    </a:lnTo>
                    <a:lnTo>
                      <a:pt x="473" y="462"/>
                    </a:lnTo>
                    <a:lnTo>
                      <a:pt x="477" y="453"/>
                    </a:lnTo>
                    <a:lnTo>
                      <a:pt x="485" y="453"/>
                    </a:lnTo>
                    <a:lnTo>
                      <a:pt x="489" y="432"/>
                    </a:lnTo>
                    <a:lnTo>
                      <a:pt x="485" y="424"/>
                    </a:lnTo>
                    <a:lnTo>
                      <a:pt x="498" y="420"/>
                    </a:lnTo>
                    <a:lnTo>
                      <a:pt x="508" y="423"/>
                    </a:lnTo>
                    <a:lnTo>
                      <a:pt x="521" y="404"/>
                    </a:lnTo>
                    <a:lnTo>
                      <a:pt x="536" y="404"/>
                    </a:lnTo>
                    <a:lnTo>
                      <a:pt x="552" y="392"/>
                    </a:lnTo>
                    <a:lnTo>
                      <a:pt x="570" y="399"/>
                    </a:lnTo>
                    <a:lnTo>
                      <a:pt x="581" y="398"/>
                    </a:lnTo>
                    <a:lnTo>
                      <a:pt x="585" y="392"/>
                    </a:lnTo>
                    <a:lnTo>
                      <a:pt x="591" y="371"/>
                    </a:lnTo>
                    <a:lnTo>
                      <a:pt x="589" y="354"/>
                    </a:lnTo>
                    <a:lnTo>
                      <a:pt x="590" y="345"/>
                    </a:lnTo>
                    <a:lnTo>
                      <a:pt x="586" y="341"/>
                    </a:lnTo>
                    <a:lnTo>
                      <a:pt x="570" y="341"/>
                    </a:lnTo>
                    <a:lnTo>
                      <a:pt x="531" y="327"/>
                    </a:lnTo>
                    <a:lnTo>
                      <a:pt x="525" y="314"/>
                    </a:lnTo>
                    <a:lnTo>
                      <a:pt x="503" y="305"/>
                    </a:lnTo>
                    <a:lnTo>
                      <a:pt x="495" y="283"/>
                    </a:lnTo>
                    <a:lnTo>
                      <a:pt x="492" y="267"/>
                    </a:lnTo>
                    <a:lnTo>
                      <a:pt x="484" y="264"/>
                    </a:lnTo>
                    <a:lnTo>
                      <a:pt x="477" y="254"/>
                    </a:lnTo>
                    <a:lnTo>
                      <a:pt x="444" y="252"/>
                    </a:lnTo>
                    <a:lnTo>
                      <a:pt x="441" y="231"/>
                    </a:lnTo>
                    <a:lnTo>
                      <a:pt x="445" y="217"/>
                    </a:lnTo>
                    <a:lnTo>
                      <a:pt x="445" y="210"/>
                    </a:lnTo>
                    <a:lnTo>
                      <a:pt x="447" y="204"/>
                    </a:lnTo>
                    <a:lnTo>
                      <a:pt x="449" y="192"/>
                    </a:lnTo>
                    <a:lnTo>
                      <a:pt x="440" y="172"/>
                    </a:lnTo>
                    <a:lnTo>
                      <a:pt x="435" y="150"/>
                    </a:lnTo>
                    <a:lnTo>
                      <a:pt x="426" y="133"/>
                    </a:lnTo>
                    <a:lnTo>
                      <a:pt x="417" y="133"/>
                    </a:lnTo>
                    <a:lnTo>
                      <a:pt x="413" y="123"/>
                    </a:lnTo>
                    <a:lnTo>
                      <a:pt x="408" y="128"/>
                    </a:lnTo>
                    <a:lnTo>
                      <a:pt x="401" y="145"/>
                    </a:lnTo>
                    <a:lnTo>
                      <a:pt x="401" y="157"/>
                    </a:lnTo>
                    <a:lnTo>
                      <a:pt x="404" y="167"/>
                    </a:lnTo>
                    <a:lnTo>
                      <a:pt x="391" y="181"/>
                    </a:lnTo>
                    <a:lnTo>
                      <a:pt x="379" y="204"/>
                    </a:lnTo>
                    <a:lnTo>
                      <a:pt x="377" y="195"/>
                    </a:lnTo>
                    <a:lnTo>
                      <a:pt x="382" y="188"/>
                    </a:lnTo>
                    <a:lnTo>
                      <a:pt x="386" y="171"/>
                    </a:lnTo>
                    <a:lnTo>
                      <a:pt x="382" y="155"/>
                    </a:lnTo>
                    <a:lnTo>
                      <a:pt x="379" y="150"/>
                    </a:lnTo>
                    <a:lnTo>
                      <a:pt x="376" y="152"/>
                    </a:lnTo>
                    <a:lnTo>
                      <a:pt x="379" y="144"/>
                    </a:lnTo>
                    <a:lnTo>
                      <a:pt x="385" y="136"/>
                    </a:lnTo>
                    <a:lnTo>
                      <a:pt x="390" y="106"/>
                    </a:lnTo>
                    <a:lnTo>
                      <a:pt x="394" y="101"/>
                    </a:lnTo>
                    <a:lnTo>
                      <a:pt x="397" y="81"/>
                    </a:lnTo>
                    <a:lnTo>
                      <a:pt x="385" y="60"/>
                    </a:lnTo>
                    <a:lnTo>
                      <a:pt x="350" y="22"/>
                    </a:lnTo>
                    <a:lnTo>
                      <a:pt x="337" y="29"/>
                    </a:lnTo>
                    <a:lnTo>
                      <a:pt x="339" y="39"/>
                    </a:lnTo>
                    <a:lnTo>
                      <a:pt x="339" y="47"/>
                    </a:lnTo>
                    <a:lnTo>
                      <a:pt x="329" y="41"/>
                    </a:lnTo>
                    <a:lnTo>
                      <a:pt x="324" y="43"/>
                    </a:lnTo>
                    <a:lnTo>
                      <a:pt x="324" y="14"/>
                    </a:lnTo>
                    <a:lnTo>
                      <a:pt x="323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0" y="2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224"/>
              <p:cNvSpPr>
                <a:spLocks noChangeAspect="1"/>
              </p:cNvSpPr>
              <p:nvPr/>
            </p:nvSpPr>
            <p:spPr bwMode="gray">
              <a:xfrm>
                <a:off x="3306" y="1118"/>
                <a:ext cx="25" cy="23"/>
              </a:xfrm>
              <a:custGeom>
                <a:avLst/>
                <a:gdLst/>
                <a:ahLst/>
                <a:cxnLst>
                  <a:cxn ang="0">
                    <a:pos x="52" y="117"/>
                  </a:cxn>
                  <a:cxn ang="0">
                    <a:pos x="54" y="111"/>
                  </a:cxn>
                  <a:cxn ang="0">
                    <a:pos x="65" y="112"/>
                  </a:cxn>
                  <a:cxn ang="0">
                    <a:pos x="81" y="99"/>
                  </a:cxn>
                  <a:cxn ang="0">
                    <a:pos x="105" y="97"/>
                  </a:cxn>
                  <a:cxn ang="0">
                    <a:pos x="107" y="86"/>
                  </a:cxn>
                  <a:cxn ang="0">
                    <a:pos x="106" y="81"/>
                  </a:cxn>
                  <a:cxn ang="0">
                    <a:pos x="111" y="52"/>
                  </a:cxn>
                  <a:cxn ang="0">
                    <a:pos x="126" y="37"/>
                  </a:cxn>
                  <a:cxn ang="0">
                    <a:pos x="111" y="22"/>
                  </a:cxn>
                  <a:cxn ang="0">
                    <a:pos x="107" y="14"/>
                  </a:cxn>
                  <a:cxn ang="0">
                    <a:pos x="106" y="8"/>
                  </a:cxn>
                  <a:cxn ang="0">
                    <a:pos x="67" y="13"/>
                  </a:cxn>
                  <a:cxn ang="0">
                    <a:pos x="62" y="13"/>
                  </a:cxn>
                  <a:cxn ang="0">
                    <a:pos x="67" y="1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51" y="4"/>
                  </a:cxn>
                  <a:cxn ang="0">
                    <a:pos x="44" y="20"/>
                  </a:cxn>
                  <a:cxn ang="0">
                    <a:pos x="38" y="26"/>
                  </a:cxn>
                  <a:cxn ang="0">
                    <a:pos x="32" y="22"/>
                  </a:cxn>
                  <a:cxn ang="0">
                    <a:pos x="27" y="30"/>
                  </a:cxn>
                  <a:cxn ang="0">
                    <a:pos x="0" y="40"/>
                  </a:cxn>
                  <a:cxn ang="0">
                    <a:pos x="11" y="52"/>
                  </a:cxn>
                  <a:cxn ang="0">
                    <a:pos x="25" y="54"/>
                  </a:cxn>
                  <a:cxn ang="0">
                    <a:pos x="25" y="65"/>
                  </a:cxn>
                  <a:cxn ang="0">
                    <a:pos x="24" y="73"/>
                  </a:cxn>
                  <a:cxn ang="0">
                    <a:pos x="26" y="87"/>
                  </a:cxn>
                  <a:cxn ang="0">
                    <a:pos x="31" y="99"/>
                  </a:cxn>
                  <a:cxn ang="0">
                    <a:pos x="33" y="106"/>
                  </a:cxn>
                  <a:cxn ang="0">
                    <a:pos x="38" y="114"/>
                  </a:cxn>
                  <a:cxn ang="0">
                    <a:pos x="52" y="117"/>
                  </a:cxn>
                </a:cxnLst>
                <a:rect l="0" t="0" r="r" b="b"/>
                <a:pathLst>
                  <a:path w="126" h="117">
                    <a:moveTo>
                      <a:pt x="52" y="117"/>
                    </a:moveTo>
                    <a:lnTo>
                      <a:pt x="54" y="111"/>
                    </a:lnTo>
                    <a:lnTo>
                      <a:pt x="65" y="112"/>
                    </a:lnTo>
                    <a:lnTo>
                      <a:pt x="81" y="99"/>
                    </a:lnTo>
                    <a:lnTo>
                      <a:pt x="105" y="97"/>
                    </a:lnTo>
                    <a:lnTo>
                      <a:pt x="107" y="86"/>
                    </a:lnTo>
                    <a:lnTo>
                      <a:pt x="106" y="81"/>
                    </a:lnTo>
                    <a:lnTo>
                      <a:pt x="111" y="52"/>
                    </a:lnTo>
                    <a:lnTo>
                      <a:pt x="126" y="37"/>
                    </a:lnTo>
                    <a:lnTo>
                      <a:pt x="111" y="22"/>
                    </a:lnTo>
                    <a:lnTo>
                      <a:pt x="107" y="14"/>
                    </a:lnTo>
                    <a:lnTo>
                      <a:pt x="106" y="8"/>
                    </a:lnTo>
                    <a:lnTo>
                      <a:pt x="67" y="13"/>
                    </a:lnTo>
                    <a:lnTo>
                      <a:pt x="62" y="13"/>
                    </a:lnTo>
                    <a:lnTo>
                      <a:pt x="67" y="10"/>
                    </a:lnTo>
                    <a:lnTo>
                      <a:pt x="69" y="0"/>
                    </a:lnTo>
                    <a:lnTo>
                      <a:pt x="65" y="3"/>
                    </a:lnTo>
                    <a:lnTo>
                      <a:pt x="51" y="4"/>
                    </a:lnTo>
                    <a:lnTo>
                      <a:pt x="44" y="20"/>
                    </a:lnTo>
                    <a:lnTo>
                      <a:pt x="38" y="26"/>
                    </a:lnTo>
                    <a:lnTo>
                      <a:pt x="32" y="22"/>
                    </a:lnTo>
                    <a:lnTo>
                      <a:pt x="27" y="30"/>
                    </a:lnTo>
                    <a:lnTo>
                      <a:pt x="0" y="40"/>
                    </a:lnTo>
                    <a:lnTo>
                      <a:pt x="11" y="52"/>
                    </a:lnTo>
                    <a:lnTo>
                      <a:pt x="25" y="54"/>
                    </a:lnTo>
                    <a:lnTo>
                      <a:pt x="25" y="65"/>
                    </a:lnTo>
                    <a:lnTo>
                      <a:pt x="24" y="73"/>
                    </a:lnTo>
                    <a:lnTo>
                      <a:pt x="26" y="87"/>
                    </a:lnTo>
                    <a:lnTo>
                      <a:pt x="31" y="99"/>
                    </a:lnTo>
                    <a:lnTo>
                      <a:pt x="33" y="106"/>
                    </a:lnTo>
                    <a:lnTo>
                      <a:pt x="38" y="114"/>
                    </a:lnTo>
                    <a:lnTo>
                      <a:pt x="52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225"/>
              <p:cNvSpPr>
                <a:spLocks noChangeAspect="1"/>
              </p:cNvSpPr>
              <p:nvPr/>
            </p:nvSpPr>
            <p:spPr bwMode="gray">
              <a:xfrm>
                <a:off x="3340" y="114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226"/>
              <p:cNvSpPr>
                <a:spLocks noChangeAspect="1"/>
              </p:cNvSpPr>
              <p:nvPr/>
            </p:nvSpPr>
            <p:spPr bwMode="gray">
              <a:xfrm>
                <a:off x="3340" y="11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227"/>
              <p:cNvSpPr>
                <a:spLocks noChangeAspect="1"/>
              </p:cNvSpPr>
              <p:nvPr/>
            </p:nvSpPr>
            <p:spPr bwMode="gray">
              <a:xfrm>
                <a:off x="3313" y="1136"/>
                <a:ext cx="45" cy="54"/>
              </a:xfrm>
              <a:custGeom>
                <a:avLst/>
                <a:gdLst/>
                <a:ahLst/>
                <a:cxnLst>
                  <a:cxn ang="0">
                    <a:pos x="206" y="133"/>
                  </a:cxn>
                  <a:cxn ang="0">
                    <a:pos x="201" y="128"/>
                  </a:cxn>
                  <a:cxn ang="0">
                    <a:pos x="190" y="116"/>
                  </a:cxn>
                  <a:cxn ang="0">
                    <a:pos x="180" y="107"/>
                  </a:cxn>
                  <a:cxn ang="0">
                    <a:pos x="162" y="124"/>
                  </a:cxn>
                  <a:cxn ang="0">
                    <a:pos x="145" y="108"/>
                  </a:cxn>
                  <a:cxn ang="0">
                    <a:pos x="131" y="90"/>
                  </a:cxn>
                  <a:cxn ang="0">
                    <a:pos x="120" y="75"/>
                  </a:cxn>
                  <a:cxn ang="0">
                    <a:pos x="125" y="51"/>
                  </a:cxn>
                  <a:cxn ang="0">
                    <a:pos x="134" y="43"/>
                  </a:cxn>
                  <a:cxn ang="0">
                    <a:pos x="128" y="19"/>
                  </a:cxn>
                  <a:cxn ang="0">
                    <a:pos x="114" y="15"/>
                  </a:cxn>
                  <a:cxn ang="0">
                    <a:pos x="112" y="0"/>
                  </a:cxn>
                  <a:cxn ang="0">
                    <a:pos x="106" y="15"/>
                  </a:cxn>
                  <a:cxn ang="0">
                    <a:pos x="87" y="26"/>
                  </a:cxn>
                  <a:cxn ang="0">
                    <a:pos x="50" y="23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11" y="75"/>
                  </a:cxn>
                  <a:cxn ang="0">
                    <a:pos x="16" y="86"/>
                  </a:cxn>
                  <a:cxn ang="0">
                    <a:pos x="35" y="108"/>
                  </a:cxn>
                  <a:cxn ang="0">
                    <a:pos x="27" y="134"/>
                  </a:cxn>
                  <a:cxn ang="0">
                    <a:pos x="21" y="150"/>
                  </a:cxn>
                  <a:cxn ang="0">
                    <a:pos x="21" y="165"/>
                  </a:cxn>
                  <a:cxn ang="0">
                    <a:pos x="21" y="172"/>
                  </a:cxn>
                  <a:cxn ang="0">
                    <a:pos x="5" y="187"/>
                  </a:cxn>
                  <a:cxn ang="0">
                    <a:pos x="4" y="195"/>
                  </a:cxn>
                  <a:cxn ang="0">
                    <a:pos x="1" y="205"/>
                  </a:cxn>
                  <a:cxn ang="0">
                    <a:pos x="8" y="222"/>
                  </a:cxn>
                  <a:cxn ang="0">
                    <a:pos x="26" y="222"/>
                  </a:cxn>
                  <a:cxn ang="0">
                    <a:pos x="66" y="214"/>
                  </a:cxn>
                  <a:cxn ang="0">
                    <a:pos x="77" y="208"/>
                  </a:cxn>
                  <a:cxn ang="0">
                    <a:pos x="87" y="189"/>
                  </a:cxn>
                  <a:cxn ang="0">
                    <a:pos x="98" y="193"/>
                  </a:cxn>
                  <a:cxn ang="0">
                    <a:pos x="96" y="205"/>
                  </a:cxn>
                  <a:cxn ang="0">
                    <a:pos x="103" y="195"/>
                  </a:cxn>
                  <a:cxn ang="0">
                    <a:pos x="107" y="205"/>
                  </a:cxn>
                  <a:cxn ang="0">
                    <a:pos x="99" y="214"/>
                  </a:cxn>
                  <a:cxn ang="0">
                    <a:pos x="97" y="235"/>
                  </a:cxn>
                  <a:cxn ang="0">
                    <a:pos x="85" y="253"/>
                  </a:cxn>
                  <a:cxn ang="0">
                    <a:pos x="99" y="259"/>
                  </a:cxn>
                  <a:cxn ang="0">
                    <a:pos x="110" y="259"/>
                  </a:cxn>
                  <a:cxn ang="0">
                    <a:pos x="112" y="248"/>
                  </a:cxn>
                  <a:cxn ang="0">
                    <a:pos x="125" y="232"/>
                  </a:cxn>
                  <a:cxn ang="0">
                    <a:pos x="129" y="237"/>
                  </a:cxn>
                  <a:cxn ang="0">
                    <a:pos x="142" y="235"/>
                  </a:cxn>
                  <a:cxn ang="0">
                    <a:pos x="146" y="225"/>
                  </a:cxn>
                  <a:cxn ang="0">
                    <a:pos x="151" y="216"/>
                  </a:cxn>
                  <a:cxn ang="0">
                    <a:pos x="166" y="202"/>
                  </a:cxn>
                  <a:cxn ang="0">
                    <a:pos x="169" y="184"/>
                  </a:cxn>
                  <a:cxn ang="0">
                    <a:pos x="180" y="165"/>
                  </a:cxn>
                  <a:cxn ang="0">
                    <a:pos x="222" y="152"/>
                  </a:cxn>
                  <a:cxn ang="0">
                    <a:pos x="221" y="145"/>
                  </a:cxn>
                </a:cxnLst>
                <a:rect l="0" t="0" r="r" b="b"/>
                <a:pathLst>
                  <a:path w="222" h="268">
                    <a:moveTo>
                      <a:pt x="207" y="140"/>
                    </a:moveTo>
                    <a:lnTo>
                      <a:pt x="206" y="133"/>
                    </a:lnTo>
                    <a:lnTo>
                      <a:pt x="201" y="133"/>
                    </a:lnTo>
                    <a:lnTo>
                      <a:pt x="201" y="128"/>
                    </a:lnTo>
                    <a:lnTo>
                      <a:pt x="196" y="117"/>
                    </a:lnTo>
                    <a:lnTo>
                      <a:pt x="190" y="116"/>
                    </a:lnTo>
                    <a:lnTo>
                      <a:pt x="184" y="106"/>
                    </a:lnTo>
                    <a:lnTo>
                      <a:pt x="180" y="107"/>
                    </a:lnTo>
                    <a:lnTo>
                      <a:pt x="178" y="114"/>
                    </a:lnTo>
                    <a:lnTo>
                      <a:pt x="162" y="124"/>
                    </a:lnTo>
                    <a:lnTo>
                      <a:pt x="150" y="116"/>
                    </a:lnTo>
                    <a:lnTo>
                      <a:pt x="145" y="108"/>
                    </a:lnTo>
                    <a:lnTo>
                      <a:pt x="139" y="106"/>
                    </a:lnTo>
                    <a:lnTo>
                      <a:pt x="131" y="90"/>
                    </a:lnTo>
                    <a:lnTo>
                      <a:pt x="124" y="86"/>
                    </a:lnTo>
                    <a:lnTo>
                      <a:pt x="120" y="75"/>
                    </a:lnTo>
                    <a:lnTo>
                      <a:pt x="120" y="64"/>
                    </a:lnTo>
                    <a:lnTo>
                      <a:pt x="125" y="51"/>
                    </a:lnTo>
                    <a:lnTo>
                      <a:pt x="134" y="53"/>
                    </a:lnTo>
                    <a:lnTo>
                      <a:pt x="134" y="43"/>
                    </a:lnTo>
                    <a:lnTo>
                      <a:pt x="137" y="37"/>
                    </a:lnTo>
                    <a:lnTo>
                      <a:pt x="128" y="19"/>
                    </a:lnTo>
                    <a:lnTo>
                      <a:pt x="119" y="25"/>
                    </a:lnTo>
                    <a:lnTo>
                      <a:pt x="114" y="15"/>
                    </a:lnTo>
                    <a:lnTo>
                      <a:pt x="114" y="6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6" y="15"/>
                    </a:lnTo>
                    <a:lnTo>
                      <a:pt x="93" y="17"/>
                    </a:lnTo>
                    <a:lnTo>
                      <a:pt x="87" y="26"/>
                    </a:lnTo>
                    <a:lnTo>
                      <a:pt x="66" y="28"/>
                    </a:lnTo>
                    <a:lnTo>
                      <a:pt x="50" y="23"/>
                    </a:lnTo>
                    <a:lnTo>
                      <a:pt x="28" y="3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6" y="66"/>
                    </a:lnTo>
                    <a:lnTo>
                      <a:pt x="11" y="75"/>
                    </a:lnTo>
                    <a:lnTo>
                      <a:pt x="16" y="75"/>
                    </a:lnTo>
                    <a:lnTo>
                      <a:pt x="16" y="86"/>
                    </a:lnTo>
                    <a:lnTo>
                      <a:pt x="39" y="101"/>
                    </a:lnTo>
                    <a:lnTo>
                      <a:pt x="35" y="108"/>
                    </a:lnTo>
                    <a:lnTo>
                      <a:pt x="34" y="119"/>
                    </a:lnTo>
                    <a:lnTo>
                      <a:pt x="27" y="134"/>
                    </a:lnTo>
                    <a:lnTo>
                      <a:pt x="27" y="140"/>
                    </a:lnTo>
                    <a:lnTo>
                      <a:pt x="21" y="150"/>
                    </a:lnTo>
                    <a:lnTo>
                      <a:pt x="22" y="156"/>
                    </a:lnTo>
                    <a:lnTo>
                      <a:pt x="21" y="165"/>
                    </a:lnTo>
                    <a:lnTo>
                      <a:pt x="20" y="166"/>
                    </a:lnTo>
                    <a:lnTo>
                      <a:pt x="21" y="172"/>
                    </a:lnTo>
                    <a:lnTo>
                      <a:pt x="20" y="177"/>
                    </a:lnTo>
                    <a:lnTo>
                      <a:pt x="5" y="187"/>
                    </a:lnTo>
                    <a:lnTo>
                      <a:pt x="5" y="192"/>
                    </a:lnTo>
                    <a:lnTo>
                      <a:pt x="4" y="195"/>
                    </a:lnTo>
                    <a:lnTo>
                      <a:pt x="0" y="198"/>
                    </a:lnTo>
                    <a:lnTo>
                      <a:pt x="1" y="205"/>
                    </a:lnTo>
                    <a:lnTo>
                      <a:pt x="0" y="214"/>
                    </a:lnTo>
                    <a:lnTo>
                      <a:pt x="8" y="222"/>
                    </a:lnTo>
                    <a:lnTo>
                      <a:pt x="17" y="216"/>
                    </a:lnTo>
                    <a:lnTo>
                      <a:pt x="26" y="222"/>
                    </a:lnTo>
                    <a:lnTo>
                      <a:pt x="32" y="215"/>
                    </a:lnTo>
                    <a:lnTo>
                      <a:pt x="66" y="214"/>
                    </a:lnTo>
                    <a:lnTo>
                      <a:pt x="67" y="210"/>
                    </a:lnTo>
                    <a:lnTo>
                      <a:pt x="77" y="208"/>
                    </a:lnTo>
                    <a:lnTo>
                      <a:pt x="80" y="198"/>
                    </a:lnTo>
                    <a:lnTo>
                      <a:pt x="87" y="189"/>
                    </a:lnTo>
                    <a:lnTo>
                      <a:pt x="97" y="191"/>
                    </a:lnTo>
                    <a:lnTo>
                      <a:pt x="98" y="193"/>
                    </a:lnTo>
                    <a:lnTo>
                      <a:pt x="94" y="200"/>
                    </a:lnTo>
                    <a:lnTo>
                      <a:pt x="96" y="205"/>
                    </a:lnTo>
                    <a:lnTo>
                      <a:pt x="98" y="209"/>
                    </a:lnTo>
                    <a:lnTo>
                      <a:pt x="103" y="195"/>
                    </a:lnTo>
                    <a:lnTo>
                      <a:pt x="110" y="195"/>
                    </a:lnTo>
                    <a:lnTo>
                      <a:pt x="107" y="205"/>
                    </a:lnTo>
                    <a:lnTo>
                      <a:pt x="107" y="210"/>
                    </a:lnTo>
                    <a:lnTo>
                      <a:pt x="99" y="214"/>
                    </a:lnTo>
                    <a:lnTo>
                      <a:pt x="94" y="222"/>
                    </a:lnTo>
                    <a:lnTo>
                      <a:pt x="97" y="235"/>
                    </a:lnTo>
                    <a:lnTo>
                      <a:pt x="96" y="240"/>
                    </a:lnTo>
                    <a:lnTo>
                      <a:pt x="85" y="253"/>
                    </a:lnTo>
                    <a:lnTo>
                      <a:pt x="91" y="265"/>
                    </a:lnTo>
                    <a:lnTo>
                      <a:pt x="99" y="259"/>
                    </a:lnTo>
                    <a:lnTo>
                      <a:pt x="101" y="268"/>
                    </a:lnTo>
                    <a:lnTo>
                      <a:pt x="110" y="259"/>
                    </a:lnTo>
                    <a:lnTo>
                      <a:pt x="109" y="252"/>
                    </a:lnTo>
                    <a:lnTo>
                      <a:pt x="112" y="248"/>
                    </a:lnTo>
                    <a:lnTo>
                      <a:pt x="125" y="238"/>
                    </a:lnTo>
                    <a:lnTo>
                      <a:pt x="125" y="232"/>
                    </a:lnTo>
                    <a:lnTo>
                      <a:pt x="126" y="232"/>
                    </a:lnTo>
                    <a:lnTo>
                      <a:pt x="129" y="237"/>
                    </a:lnTo>
                    <a:lnTo>
                      <a:pt x="133" y="240"/>
                    </a:lnTo>
                    <a:lnTo>
                      <a:pt x="142" y="235"/>
                    </a:lnTo>
                    <a:lnTo>
                      <a:pt x="144" y="229"/>
                    </a:lnTo>
                    <a:lnTo>
                      <a:pt x="146" y="225"/>
                    </a:lnTo>
                    <a:lnTo>
                      <a:pt x="151" y="226"/>
                    </a:lnTo>
                    <a:lnTo>
                      <a:pt x="151" y="216"/>
                    </a:lnTo>
                    <a:lnTo>
                      <a:pt x="160" y="213"/>
                    </a:lnTo>
                    <a:lnTo>
                      <a:pt x="166" y="202"/>
                    </a:lnTo>
                    <a:lnTo>
                      <a:pt x="166" y="193"/>
                    </a:lnTo>
                    <a:lnTo>
                      <a:pt x="169" y="184"/>
                    </a:lnTo>
                    <a:lnTo>
                      <a:pt x="179" y="175"/>
                    </a:lnTo>
                    <a:lnTo>
                      <a:pt x="180" y="165"/>
                    </a:lnTo>
                    <a:lnTo>
                      <a:pt x="204" y="152"/>
                    </a:lnTo>
                    <a:lnTo>
                      <a:pt x="222" y="152"/>
                    </a:lnTo>
                    <a:lnTo>
                      <a:pt x="222" y="148"/>
                    </a:lnTo>
                    <a:lnTo>
                      <a:pt x="221" y="145"/>
                    </a:lnTo>
                    <a:lnTo>
                      <a:pt x="207" y="14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228"/>
              <p:cNvSpPr>
                <a:spLocks noChangeAspect="1"/>
              </p:cNvSpPr>
              <p:nvPr/>
            </p:nvSpPr>
            <p:spPr bwMode="gray">
              <a:xfrm>
                <a:off x="3284" y="1036"/>
                <a:ext cx="99" cy="52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23" y="22"/>
                  </a:cxn>
                  <a:cxn ang="0">
                    <a:pos x="2" y="41"/>
                  </a:cxn>
                  <a:cxn ang="0">
                    <a:pos x="15" y="61"/>
                  </a:cxn>
                  <a:cxn ang="0">
                    <a:pos x="23" y="72"/>
                  </a:cxn>
                  <a:cxn ang="0">
                    <a:pos x="29" y="76"/>
                  </a:cxn>
                  <a:cxn ang="0">
                    <a:pos x="36" y="91"/>
                  </a:cxn>
                  <a:cxn ang="0">
                    <a:pos x="70" y="97"/>
                  </a:cxn>
                  <a:cxn ang="0">
                    <a:pos x="85" y="86"/>
                  </a:cxn>
                  <a:cxn ang="0">
                    <a:pos x="121" y="79"/>
                  </a:cxn>
                  <a:cxn ang="0">
                    <a:pos x="144" y="69"/>
                  </a:cxn>
                  <a:cxn ang="0">
                    <a:pos x="202" y="66"/>
                  </a:cxn>
                  <a:cxn ang="0">
                    <a:pos x="199" y="76"/>
                  </a:cxn>
                  <a:cxn ang="0">
                    <a:pos x="209" y="88"/>
                  </a:cxn>
                  <a:cxn ang="0">
                    <a:pos x="202" y="96"/>
                  </a:cxn>
                  <a:cxn ang="0">
                    <a:pos x="153" y="106"/>
                  </a:cxn>
                  <a:cxn ang="0">
                    <a:pos x="133" y="106"/>
                  </a:cxn>
                  <a:cxn ang="0">
                    <a:pos x="145" y="123"/>
                  </a:cxn>
                  <a:cxn ang="0">
                    <a:pos x="158" y="130"/>
                  </a:cxn>
                  <a:cxn ang="0">
                    <a:pos x="153" y="144"/>
                  </a:cxn>
                  <a:cxn ang="0">
                    <a:pos x="117" y="131"/>
                  </a:cxn>
                  <a:cxn ang="0">
                    <a:pos x="98" y="119"/>
                  </a:cxn>
                  <a:cxn ang="0">
                    <a:pos x="86" y="138"/>
                  </a:cxn>
                  <a:cxn ang="0">
                    <a:pos x="106" y="158"/>
                  </a:cxn>
                  <a:cxn ang="0">
                    <a:pos x="142" y="183"/>
                  </a:cxn>
                  <a:cxn ang="0">
                    <a:pos x="160" y="199"/>
                  </a:cxn>
                  <a:cxn ang="0">
                    <a:pos x="175" y="188"/>
                  </a:cxn>
                  <a:cxn ang="0">
                    <a:pos x="186" y="183"/>
                  </a:cxn>
                  <a:cxn ang="0">
                    <a:pos x="218" y="187"/>
                  </a:cxn>
                  <a:cxn ang="0">
                    <a:pos x="249" y="187"/>
                  </a:cxn>
                  <a:cxn ang="0">
                    <a:pos x="244" y="206"/>
                  </a:cxn>
                  <a:cxn ang="0">
                    <a:pos x="257" y="228"/>
                  </a:cxn>
                  <a:cxn ang="0">
                    <a:pos x="261" y="246"/>
                  </a:cxn>
                  <a:cxn ang="0">
                    <a:pos x="279" y="259"/>
                  </a:cxn>
                  <a:cxn ang="0">
                    <a:pos x="287" y="259"/>
                  </a:cxn>
                  <a:cxn ang="0">
                    <a:pos x="332" y="236"/>
                  </a:cxn>
                  <a:cxn ang="0">
                    <a:pos x="354" y="211"/>
                  </a:cxn>
                  <a:cxn ang="0">
                    <a:pos x="376" y="209"/>
                  </a:cxn>
                  <a:cxn ang="0">
                    <a:pos x="391" y="208"/>
                  </a:cxn>
                  <a:cxn ang="0">
                    <a:pos x="413" y="182"/>
                  </a:cxn>
                  <a:cxn ang="0">
                    <a:pos x="424" y="163"/>
                  </a:cxn>
                  <a:cxn ang="0">
                    <a:pos x="428" y="150"/>
                  </a:cxn>
                  <a:cxn ang="0">
                    <a:pos x="421" y="124"/>
                  </a:cxn>
                  <a:cxn ang="0">
                    <a:pos x="443" y="112"/>
                  </a:cxn>
                  <a:cxn ang="0">
                    <a:pos x="459" y="87"/>
                  </a:cxn>
                  <a:cxn ang="0">
                    <a:pos x="462" y="79"/>
                  </a:cxn>
                  <a:cxn ang="0">
                    <a:pos x="491" y="57"/>
                  </a:cxn>
                  <a:cxn ang="0">
                    <a:pos x="487" y="28"/>
                  </a:cxn>
                  <a:cxn ang="0">
                    <a:pos x="492" y="11"/>
                  </a:cxn>
                  <a:cxn ang="0">
                    <a:pos x="235" y="0"/>
                  </a:cxn>
                  <a:cxn ang="0">
                    <a:pos x="228" y="11"/>
                  </a:cxn>
                  <a:cxn ang="0">
                    <a:pos x="67" y="0"/>
                  </a:cxn>
                  <a:cxn ang="0">
                    <a:pos x="35" y="0"/>
                  </a:cxn>
                </a:cxnLst>
                <a:rect l="0" t="0" r="r" b="b"/>
                <a:pathLst>
                  <a:path w="496" h="260">
                    <a:moveTo>
                      <a:pt x="32" y="12"/>
                    </a:moveTo>
                    <a:lnTo>
                      <a:pt x="30" y="17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23" y="18"/>
                    </a:lnTo>
                    <a:lnTo>
                      <a:pt x="23" y="22"/>
                    </a:lnTo>
                    <a:lnTo>
                      <a:pt x="13" y="22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9" y="43"/>
                    </a:lnTo>
                    <a:lnTo>
                      <a:pt x="8" y="54"/>
                    </a:lnTo>
                    <a:lnTo>
                      <a:pt x="15" y="61"/>
                    </a:lnTo>
                    <a:lnTo>
                      <a:pt x="15" y="68"/>
                    </a:lnTo>
                    <a:lnTo>
                      <a:pt x="21" y="80"/>
                    </a:lnTo>
                    <a:lnTo>
                      <a:pt x="23" y="72"/>
                    </a:lnTo>
                    <a:lnTo>
                      <a:pt x="29" y="68"/>
                    </a:lnTo>
                    <a:lnTo>
                      <a:pt x="27" y="72"/>
                    </a:lnTo>
                    <a:lnTo>
                      <a:pt x="29" y="76"/>
                    </a:lnTo>
                    <a:lnTo>
                      <a:pt x="32" y="77"/>
                    </a:lnTo>
                    <a:lnTo>
                      <a:pt x="29" y="85"/>
                    </a:lnTo>
                    <a:lnTo>
                      <a:pt x="36" y="91"/>
                    </a:lnTo>
                    <a:lnTo>
                      <a:pt x="67" y="88"/>
                    </a:lnTo>
                    <a:lnTo>
                      <a:pt x="70" y="91"/>
                    </a:lnTo>
                    <a:lnTo>
                      <a:pt x="70" y="97"/>
                    </a:lnTo>
                    <a:lnTo>
                      <a:pt x="75" y="98"/>
                    </a:lnTo>
                    <a:lnTo>
                      <a:pt x="85" y="90"/>
                    </a:lnTo>
                    <a:lnTo>
                      <a:pt x="85" y="86"/>
                    </a:lnTo>
                    <a:lnTo>
                      <a:pt x="102" y="86"/>
                    </a:lnTo>
                    <a:lnTo>
                      <a:pt x="107" y="79"/>
                    </a:lnTo>
                    <a:lnTo>
                      <a:pt x="121" y="79"/>
                    </a:lnTo>
                    <a:lnTo>
                      <a:pt x="122" y="74"/>
                    </a:lnTo>
                    <a:lnTo>
                      <a:pt x="142" y="76"/>
                    </a:lnTo>
                    <a:lnTo>
                      <a:pt x="144" y="69"/>
                    </a:lnTo>
                    <a:lnTo>
                      <a:pt x="187" y="70"/>
                    </a:lnTo>
                    <a:lnTo>
                      <a:pt x="192" y="63"/>
                    </a:lnTo>
                    <a:lnTo>
                      <a:pt x="202" y="66"/>
                    </a:lnTo>
                    <a:lnTo>
                      <a:pt x="207" y="60"/>
                    </a:lnTo>
                    <a:lnTo>
                      <a:pt x="207" y="71"/>
                    </a:lnTo>
                    <a:lnTo>
                      <a:pt x="199" y="76"/>
                    </a:lnTo>
                    <a:lnTo>
                      <a:pt x="211" y="77"/>
                    </a:lnTo>
                    <a:lnTo>
                      <a:pt x="209" y="81"/>
                    </a:lnTo>
                    <a:lnTo>
                      <a:pt x="209" y="88"/>
                    </a:lnTo>
                    <a:lnTo>
                      <a:pt x="201" y="91"/>
                    </a:lnTo>
                    <a:lnTo>
                      <a:pt x="201" y="95"/>
                    </a:lnTo>
                    <a:lnTo>
                      <a:pt x="202" y="96"/>
                    </a:lnTo>
                    <a:lnTo>
                      <a:pt x="201" y="99"/>
                    </a:lnTo>
                    <a:lnTo>
                      <a:pt x="156" y="98"/>
                    </a:lnTo>
                    <a:lnTo>
                      <a:pt x="153" y="106"/>
                    </a:lnTo>
                    <a:lnTo>
                      <a:pt x="149" y="104"/>
                    </a:lnTo>
                    <a:lnTo>
                      <a:pt x="149" y="98"/>
                    </a:lnTo>
                    <a:lnTo>
                      <a:pt x="133" y="106"/>
                    </a:lnTo>
                    <a:lnTo>
                      <a:pt x="136" y="112"/>
                    </a:lnTo>
                    <a:lnTo>
                      <a:pt x="132" y="118"/>
                    </a:lnTo>
                    <a:lnTo>
                      <a:pt x="145" y="123"/>
                    </a:lnTo>
                    <a:lnTo>
                      <a:pt x="147" y="128"/>
                    </a:lnTo>
                    <a:lnTo>
                      <a:pt x="156" y="127"/>
                    </a:lnTo>
                    <a:lnTo>
                      <a:pt x="158" y="130"/>
                    </a:lnTo>
                    <a:lnTo>
                      <a:pt x="158" y="135"/>
                    </a:lnTo>
                    <a:lnTo>
                      <a:pt x="161" y="140"/>
                    </a:lnTo>
                    <a:lnTo>
                      <a:pt x="153" y="144"/>
                    </a:lnTo>
                    <a:lnTo>
                      <a:pt x="144" y="135"/>
                    </a:lnTo>
                    <a:lnTo>
                      <a:pt x="118" y="138"/>
                    </a:lnTo>
                    <a:lnTo>
                      <a:pt x="117" y="131"/>
                    </a:lnTo>
                    <a:lnTo>
                      <a:pt x="112" y="130"/>
                    </a:lnTo>
                    <a:lnTo>
                      <a:pt x="112" y="124"/>
                    </a:lnTo>
                    <a:lnTo>
                      <a:pt x="98" y="119"/>
                    </a:lnTo>
                    <a:lnTo>
                      <a:pt x="85" y="128"/>
                    </a:lnTo>
                    <a:lnTo>
                      <a:pt x="84" y="131"/>
                    </a:lnTo>
                    <a:lnTo>
                      <a:pt x="86" y="138"/>
                    </a:lnTo>
                    <a:lnTo>
                      <a:pt x="94" y="145"/>
                    </a:lnTo>
                    <a:lnTo>
                      <a:pt x="96" y="154"/>
                    </a:lnTo>
                    <a:lnTo>
                      <a:pt x="106" y="158"/>
                    </a:lnTo>
                    <a:lnTo>
                      <a:pt x="115" y="172"/>
                    </a:lnTo>
                    <a:lnTo>
                      <a:pt x="139" y="174"/>
                    </a:lnTo>
                    <a:lnTo>
                      <a:pt x="142" y="183"/>
                    </a:lnTo>
                    <a:lnTo>
                      <a:pt x="142" y="194"/>
                    </a:lnTo>
                    <a:lnTo>
                      <a:pt x="150" y="203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4"/>
                    </a:lnTo>
                    <a:lnTo>
                      <a:pt x="175" y="188"/>
                    </a:lnTo>
                    <a:lnTo>
                      <a:pt x="181" y="195"/>
                    </a:lnTo>
                    <a:lnTo>
                      <a:pt x="182" y="183"/>
                    </a:lnTo>
                    <a:lnTo>
                      <a:pt x="186" y="183"/>
                    </a:lnTo>
                    <a:lnTo>
                      <a:pt x="187" y="190"/>
                    </a:lnTo>
                    <a:lnTo>
                      <a:pt x="203" y="199"/>
                    </a:lnTo>
                    <a:lnTo>
                      <a:pt x="218" y="187"/>
                    </a:lnTo>
                    <a:lnTo>
                      <a:pt x="241" y="195"/>
                    </a:lnTo>
                    <a:lnTo>
                      <a:pt x="246" y="192"/>
                    </a:lnTo>
                    <a:lnTo>
                      <a:pt x="249" y="187"/>
                    </a:lnTo>
                    <a:lnTo>
                      <a:pt x="250" y="188"/>
                    </a:lnTo>
                    <a:lnTo>
                      <a:pt x="249" y="198"/>
                    </a:lnTo>
                    <a:lnTo>
                      <a:pt x="244" y="206"/>
                    </a:lnTo>
                    <a:lnTo>
                      <a:pt x="246" y="224"/>
                    </a:lnTo>
                    <a:lnTo>
                      <a:pt x="254" y="232"/>
                    </a:lnTo>
                    <a:lnTo>
                      <a:pt x="257" y="228"/>
                    </a:lnTo>
                    <a:lnTo>
                      <a:pt x="255" y="236"/>
                    </a:lnTo>
                    <a:lnTo>
                      <a:pt x="263" y="243"/>
                    </a:lnTo>
                    <a:lnTo>
                      <a:pt x="261" y="246"/>
                    </a:lnTo>
                    <a:lnTo>
                      <a:pt x="262" y="249"/>
                    </a:lnTo>
                    <a:lnTo>
                      <a:pt x="278" y="253"/>
                    </a:lnTo>
                    <a:lnTo>
                      <a:pt x="279" y="259"/>
                    </a:lnTo>
                    <a:lnTo>
                      <a:pt x="283" y="260"/>
                    </a:lnTo>
                    <a:lnTo>
                      <a:pt x="287" y="254"/>
                    </a:lnTo>
                    <a:lnTo>
                      <a:pt x="287" y="259"/>
                    </a:lnTo>
                    <a:lnTo>
                      <a:pt x="315" y="255"/>
                    </a:lnTo>
                    <a:lnTo>
                      <a:pt x="328" y="247"/>
                    </a:lnTo>
                    <a:lnTo>
                      <a:pt x="332" y="236"/>
                    </a:lnTo>
                    <a:lnTo>
                      <a:pt x="333" y="221"/>
                    </a:lnTo>
                    <a:lnTo>
                      <a:pt x="337" y="217"/>
                    </a:lnTo>
                    <a:lnTo>
                      <a:pt x="354" y="211"/>
                    </a:lnTo>
                    <a:lnTo>
                      <a:pt x="367" y="199"/>
                    </a:lnTo>
                    <a:lnTo>
                      <a:pt x="376" y="204"/>
                    </a:lnTo>
                    <a:lnTo>
                      <a:pt x="376" y="209"/>
                    </a:lnTo>
                    <a:lnTo>
                      <a:pt x="379" y="211"/>
                    </a:lnTo>
                    <a:lnTo>
                      <a:pt x="385" y="204"/>
                    </a:lnTo>
                    <a:lnTo>
                      <a:pt x="391" y="208"/>
                    </a:lnTo>
                    <a:lnTo>
                      <a:pt x="405" y="194"/>
                    </a:lnTo>
                    <a:lnTo>
                      <a:pt x="414" y="188"/>
                    </a:lnTo>
                    <a:lnTo>
                      <a:pt x="413" y="182"/>
                    </a:lnTo>
                    <a:lnTo>
                      <a:pt x="418" y="174"/>
                    </a:lnTo>
                    <a:lnTo>
                      <a:pt x="417" y="166"/>
                    </a:lnTo>
                    <a:lnTo>
                      <a:pt x="424" y="163"/>
                    </a:lnTo>
                    <a:lnTo>
                      <a:pt x="425" y="156"/>
                    </a:lnTo>
                    <a:lnTo>
                      <a:pt x="425" y="150"/>
                    </a:lnTo>
                    <a:lnTo>
                      <a:pt x="428" y="150"/>
                    </a:lnTo>
                    <a:lnTo>
                      <a:pt x="427" y="142"/>
                    </a:lnTo>
                    <a:lnTo>
                      <a:pt x="422" y="140"/>
                    </a:lnTo>
                    <a:lnTo>
                      <a:pt x="421" y="124"/>
                    </a:lnTo>
                    <a:lnTo>
                      <a:pt x="433" y="114"/>
                    </a:lnTo>
                    <a:lnTo>
                      <a:pt x="434" y="109"/>
                    </a:lnTo>
                    <a:lnTo>
                      <a:pt x="443" y="112"/>
                    </a:lnTo>
                    <a:lnTo>
                      <a:pt x="448" y="98"/>
                    </a:lnTo>
                    <a:lnTo>
                      <a:pt x="455" y="99"/>
                    </a:lnTo>
                    <a:lnTo>
                      <a:pt x="459" y="87"/>
                    </a:lnTo>
                    <a:lnTo>
                      <a:pt x="465" y="86"/>
                    </a:lnTo>
                    <a:lnTo>
                      <a:pt x="462" y="84"/>
                    </a:lnTo>
                    <a:lnTo>
                      <a:pt x="462" y="79"/>
                    </a:lnTo>
                    <a:lnTo>
                      <a:pt x="472" y="66"/>
                    </a:lnTo>
                    <a:lnTo>
                      <a:pt x="473" y="60"/>
                    </a:lnTo>
                    <a:lnTo>
                      <a:pt x="491" y="57"/>
                    </a:lnTo>
                    <a:lnTo>
                      <a:pt x="494" y="44"/>
                    </a:lnTo>
                    <a:lnTo>
                      <a:pt x="496" y="37"/>
                    </a:lnTo>
                    <a:lnTo>
                      <a:pt x="487" y="28"/>
                    </a:lnTo>
                    <a:lnTo>
                      <a:pt x="488" y="26"/>
                    </a:lnTo>
                    <a:lnTo>
                      <a:pt x="487" y="21"/>
                    </a:lnTo>
                    <a:lnTo>
                      <a:pt x="492" y="11"/>
                    </a:lnTo>
                    <a:lnTo>
                      <a:pt x="491" y="4"/>
                    </a:lnTo>
                    <a:lnTo>
                      <a:pt x="492" y="0"/>
                    </a:lnTo>
                    <a:lnTo>
                      <a:pt x="235" y="0"/>
                    </a:lnTo>
                    <a:lnTo>
                      <a:pt x="235" y="4"/>
                    </a:lnTo>
                    <a:lnTo>
                      <a:pt x="230" y="2"/>
                    </a:lnTo>
                    <a:lnTo>
                      <a:pt x="228" y="11"/>
                    </a:lnTo>
                    <a:lnTo>
                      <a:pt x="222" y="5"/>
                    </a:lnTo>
                    <a:lnTo>
                      <a:pt x="21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35" y="0"/>
                    </a:lnTo>
                    <a:lnTo>
                      <a:pt x="31" y="6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8" name="Freeform 229"/>
            <p:cNvSpPr>
              <a:spLocks noChangeAspect="1"/>
            </p:cNvSpPr>
            <p:nvPr/>
          </p:nvSpPr>
          <p:spPr bwMode="gray">
            <a:xfrm>
              <a:off x="5129196" y="2823286"/>
              <a:ext cx="6361" cy="698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2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13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3" y="0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3" y="2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230"/>
            <p:cNvSpPr>
              <a:spLocks noChangeAspect="1"/>
            </p:cNvSpPr>
            <p:nvPr/>
          </p:nvSpPr>
          <p:spPr bwMode="gray">
            <a:xfrm>
              <a:off x="5467895" y="2189440"/>
              <a:ext cx="46115" cy="48892"/>
            </a:xfrm>
            <a:custGeom>
              <a:avLst/>
              <a:gdLst/>
              <a:ahLst/>
              <a:cxnLst>
                <a:cxn ang="0">
                  <a:pos x="82" y="27"/>
                </a:cxn>
                <a:cxn ang="0">
                  <a:pos x="96" y="46"/>
                </a:cxn>
                <a:cxn ang="0">
                  <a:pos x="118" y="55"/>
                </a:cxn>
                <a:cxn ang="0">
                  <a:pos x="128" y="70"/>
                </a:cxn>
                <a:cxn ang="0">
                  <a:pos x="137" y="68"/>
                </a:cxn>
                <a:cxn ang="0">
                  <a:pos x="141" y="90"/>
                </a:cxn>
                <a:cxn ang="0">
                  <a:pos x="130" y="87"/>
                </a:cxn>
                <a:cxn ang="0">
                  <a:pos x="123" y="82"/>
                </a:cxn>
                <a:cxn ang="0">
                  <a:pos x="107" y="81"/>
                </a:cxn>
                <a:cxn ang="0">
                  <a:pos x="97" y="92"/>
                </a:cxn>
                <a:cxn ang="0">
                  <a:pos x="110" y="101"/>
                </a:cxn>
                <a:cxn ang="0">
                  <a:pos x="118" y="112"/>
                </a:cxn>
                <a:cxn ang="0">
                  <a:pos x="129" y="113"/>
                </a:cxn>
                <a:cxn ang="0">
                  <a:pos x="128" y="138"/>
                </a:cxn>
                <a:cxn ang="0">
                  <a:pos x="121" y="140"/>
                </a:cxn>
                <a:cxn ang="0">
                  <a:pos x="110" y="133"/>
                </a:cxn>
                <a:cxn ang="0">
                  <a:pos x="110" y="122"/>
                </a:cxn>
                <a:cxn ang="0">
                  <a:pos x="97" y="128"/>
                </a:cxn>
                <a:cxn ang="0">
                  <a:pos x="75" y="98"/>
                </a:cxn>
                <a:cxn ang="0">
                  <a:pos x="31" y="76"/>
                </a:cxn>
                <a:cxn ang="0">
                  <a:pos x="24" y="62"/>
                </a:cxn>
                <a:cxn ang="0">
                  <a:pos x="10" y="50"/>
                </a:cxn>
                <a:cxn ang="0">
                  <a:pos x="8" y="39"/>
                </a:cxn>
                <a:cxn ang="0">
                  <a:pos x="4" y="33"/>
                </a:cxn>
                <a:cxn ang="0">
                  <a:pos x="4" y="2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5" y="0"/>
                </a:cxn>
                <a:cxn ang="0">
                  <a:pos x="49" y="9"/>
                </a:cxn>
                <a:cxn ang="0">
                  <a:pos x="58" y="5"/>
                </a:cxn>
                <a:cxn ang="0">
                  <a:pos x="75" y="15"/>
                </a:cxn>
                <a:cxn ang="0">
                  <a:pos x="82" y="27"/>
                </a:cxn>
              </a:cxnLst>
              <a:rect l="0" t="0" r="r" b="b"/>
              <a:pathLst>
                <a:path w="141" h="140">
                  <a:moveTo>
                    <a:pt x="82" y="27"/>
                  </a:moveTo>
                  <a:lnTo>
                    <a:pt x="96" y="46"/>
                  </a:lnTo>
                  <a:lnTo>
                    <a:pt x="118" y="55"/>
                  </a:lnTo>
                  <a:lnTo>
                    <a:pt x="128" y="70"/>
                  </a:lnTo>
                  <a:lnTo>
                    <a:pt x="137" y="68"/>
                  </a:lnTo>
                  <a:lnTo>
                    <a:pt x="141" y="90"/>
                  </a:lnTo>
                  <a:lnTo>
                    <a:pt x="130" y="87"/>
                  </a:lnTo>
                  <a:lnTo>
                    <a:pt x="123" y="82"/>
                  </a:lnTo>
                  <a:lnTo>
                    <a:pt x="107" y="81"/>
                  </a:lnTo>
                  <a:lnTo>
                    <a:pt x="97" y="92"/>
                  </a:lnTo>
                  <a:lnTo>
                    <a:pt x="110" y="101"/>
                  </a:lnTo>
                  <a:lnTo>
                    <a:pt x="118" y="112"/>
                  </a:lnTo>
                  <a:lnTo>
                    <a:pt x="129" y="113"/>
                  </a:lnTo>
                  <a:lnTo>
                    <a:pt x="128" y="138"/>
                  </a:lnTo>
                  <a:lnTo>
                    <a:pt x="121" y="140"/>
                  </a:lnTo>
                  <a:lnTo>
                    <a:pt x="110" y="133"/>
                  </a:lnTo>
                  <a:lnTo>
                    <a:pt x="110" y="122"/>
                  </a:lnTo>
                  <a:lnTo>
                    <a:pt x="97" y="128"/>
                  </a:lnTo>
                  <a:lnTo>
                    <a:pt x="75" y="98"/>
                  </a:lnTo>
                  <a:lnTo>
                    <a:pt x="31" y="76"/>
                  </a:lnTo>
                  <a:lnTo>
                    <a:pt x="24" y="62"/>
                  </a:lnTo>
                  <a:lnTo>
                    <a:pt x="10" y="50"/>
                  </a:lnTo>
                  <a:lnTo>
                    <a:pt x="8" y="39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5" y="0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75" y="15"/>
                  </a:lnTo>
                  <a:lnTo>
                    <a:pt x="82" y="2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231"/>
            <p:cNvSpPr>
              <a:spLocks noChangeAspect="1"/>
            </p:cNvSpPr>
            <p:nvPr/>
          </p:nvSpPr>
          <p:spPr bwMode="gray">
            <a:xfrm>
              <a:off x="5407470" y="2302938"/>
              <a:ext cx="46115" cy="34923"/>
            </a:xfrm>
            <a:custGeom>
              <a:avLst/>
              <a:gdLst/>
              <a:ahLst/>
              <a:cxnLst>
                <a:cxn ang="0">
                  <a:pos x="144" y="31"/>
                </a:cxn>
                <a:cxn ang="0">
                  <a:pos x="144" y="51"/>
                </a:cxn>
                <a:cxn ang="0">
                  <a:pos x="146" y="69"/>
                </a:cxn>
                <a:cxn ang="0">
                  <a:pos x="134" y="78"/>
                </a:cxn>
                <a:cxn ang="0">
                  <a:pos x="123" y="79"/>
                </a:cxn>
                <a:cxn ang="0">
                  <a:pos x="116" y="76"/>
                </a:cxn>
                <a:cxn ang="0">
                  <a:pos x="112" y="86"/>
                </a:cxn>
                <a:cxn ang="0">
                  <a:pos x="94" y="80"/>
                </a:cxn>
                <a:cxn ang="0">
                  <a:pos x="76" y="87"/>
                </a:cxn>
                <a:cxn ang="0">
                  <a:pos x="32" y="98"/>
                </a:cxn>
                <a:cxn ang="0">
                  <a:pos x="10" y="102"/>
                </a:cxn>
                <a:cxn ang="0">
                  <a:pos x="0" y="100"/>
                </a:cxn>
                <a:cxn ang="0">
                  <a:pos x="1" y="82"/>
                </a:cxn>
                <a:cxn ang="0">
                  <a:pos x="4" y="70"/>
                </a:cxn>
                <a:cxn ang="0">
                  <a:pos x="25" y="58"/>
                </a:cxn>
                <a:cxn ang="0">
                  <a:pos x="46" y="39"/>
                </a:cxn>
                <a:cxn ang="0">
                  <a:pos x="51" y="33"/>
                </a:cxn>
                <a:cxn ang="0">
                  <a:pos x="91" y="22"/>
                </a:cxn>
                <a:cxn ang="0">
                  <a:pos x="105" y="9"/>
                </a:cxn>
                <a:cxn ang="0">
                  <a:pos x="118" y="0"/>
                </a:cxn>
                <a:cxn ang="0">
                  <a:pos x="123" y="8"/>
                </a:cxn>
                <a:cxn ang="0">
                  <a:pos x="140" y="22"/>
                </a:cxn>
                <a:cxn ang="0">
                  <a:pos x="144" y="31"/>
                </a:cxn>
              </a:cxnLst>
              <a:rect l="0" t="0" r="r" b="b"/>
              <a:pathLst>
                <a:path w="146" h="102">
                  <a:moveTo>
                    <a:pt x="144" y="31"/>
                  </a:moveTo>
                  <a:lnTo>
                    <a:pt x="144" y="51"/>
                  </a:lnTo>
                  <a:lnTo>
                    <a:pt x="146" y="69"/>
                  </a:lnTo>
                  <a:lnTo>
                    <a:pt x="134" y="78"/>
                  </a:lnTo>
                  <a:lnTo>
                    <a:pt x="123" y="79"/>
                  </a:lnTo>
                  <a:lnTo>
                    <a:pt x="116" y="76"/>
                  </a:lnTo>
                  <a:lnTo>
                    <a:pt x="112" y="86"/>
                  </a:lnTo>
                  <a:lnTo>
                    <a:pt x="94" y="80"/>
                  </a:lnTo>
                  <a:lnTo>
                    <a:pt x="76" y="87"/>
                  </a:lnTo>
                  <a:lnTo>
                    <a:pt x="32" y="98"/>
                  </a:lnTo>
                  <a:lnTo>
                    <a:pt x="10" y="102"/>
                  </a:lnTo>
                  <a:lnTo>
                    <a:pt x="0" y="100"/>
                  </a:lnTo>
                  <a:lnTo>
                    <a:pt x="1" y="82"/>
                  </a:lnTo>
                  <a:lnTo>
                    <a:pt x="4" y="70"/>
                  </a:lnTo>
                  <a:lnTo>
                    <a:pt x="25" y="58"/>
                  </a:lnTo>
                  <a:lnTo>
                    <a:pt x="46" y="39"/>
                  </a:lnTo>
                  <a:lnTo>
                    <a:pt x="51" y="33"/>
                  </a:lnTo>
                  <a:lnTo>
                    <a:pt x="91" y="22"/>
                  </a:lnTo>
                  <a:lnTo>
                    <a:pt x="105" y="9"/>
                  </a:lnTo>
                  <a:lnTo>
                    <a:pt x="118" y="0"/>
                  </a:lnTo>
                  <a:lnTo>
                    <a:pt x="123" y="8"/>
                  </a:lnTo>
                  <a:lnTo>
                    <a:pt x="140" y="22"/>
                  </a:lnTo>
                  <a:lnTo>
                    <a:pt x="144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232"/>
            <p:cNvSpPr>
              <a:spLocks noChangeAspect="1"/>
            </p:cNvSpPr>
            <p:nvPr/>
          </p:nvSpPr>
          <p:spPr bwMode="gray">
            <a:xfrm>
              <a:off x="5130786" y="2818048"/>
              <a:ext cx="14312" cy="5239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1" y="6"/>
                </a:cxn>
                <a:cxn ang="0">
                  <a:pos x="14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9"/>
                </a:cxn>
                <a:cxn ang="0">
                  <a:pos x="6" y="15"/>
                </a:cxn>
                <a:cxn ang="0">
                  <a:pos x="1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27" y="6"/>
                </a:cxn>
                <a:cxn ang="0">
                  <a:pos x="41" y="7"/>
                </a:cxn>
                <a:cxn ang="0">
                  <a:pos x="44" y="4"/>
                </a:cxn>
              </a:cxnLst>
              <a:rect l="0" t="0" r="r" b="b"/>
              <a:pathLst>
                <a:path w="44" h="15">
                  <a:moveTo>
                    <a:pt x="44" y="4"/>
                  </a:moveTo>
                  <a:lnTo>
                    <a:pt x="41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6"/>
                  </a:lnTo>
                  <a:lnTo>
                    <a:pt x="41" y="7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233"/>
            <p:cNvSpPr>
              <a:spLocks noChangeAspect="1"/>
            </p:cNvSpPr>
            <p:nvPr/>
          </p:nvSpPr>
          <p:spPr bwMode="gray">
            <a:xfrm>
              <a:off x="4625121" y="1594008"/>
              <a:ext cx="965216" cy="1225786"/>
            </a:xfrm>
            <a:custGeom>
              <a:avLst/>
              <a:gdLst/>
              <a:ahLst/>
              <a:cxnLst>
                <a:cxn ang="0">
                  <a:pos x="334" y="269"/>
                </a:cxn>
                <a:cxn ang="0">
                  <a:pos x="56" y="423"/>
                </a:cxn>
                <a:cxn ang="0">
                  <a:pos x="87" y="620"/>
                </a:cxn>
                <a:cxn ang="0">
                  <a:pos x="345" y="649"/>
                </a:cxn>
                <a:cxn ang="0">
                  <a:pos x="370" y="802"/>
                </a:cxn>
                <a:cxn ang="0">
                  <a:pos x="203" y="910"/>
                </a:cxn>
                <a:cxn ang="0">
                  <a:pos x="382" y="1005"/>
                </a:cxn>
                <a:cxn ang="0">
                  <a:pos x="663" y="1060"/>
                </a:cxn>
                <a:cxn ang="0">
                  <a:pos x="789" y="1212"/>
                </a:cxn>
                <a:cxn ang="0">
                  <a:pos x="914" y="1457"/>
                </a:cxn>
                <a:cxn ang="0">
                  <a:pos x="957" y="1666"/>
                </a:cxn>
                <a:cxn ang="0">
                  <a:pos x="946" y="1937"/>
                </a:cxn>
                <a:cxn ang="0">
                  <a:pos x="1155" y="1924"/>
                </a:cxn>
                <a:cxn ang="0">
                  <a:pos x="1212" y="2100"/>
                </a:cxn>
                <a:cxn ang="0">
                  <a:pos x="1198" y="2196"/>
                </a:cxn>
                <a:cxn ang="0">
                  <a:pos x="1193" y="2371"/>
                </a:cxn>
                <a:cxn ang="0">
                  <a:pos x="1189" y="2458"/>
                </a:cxn>
                <a:cxn ang="0">
                  <a:pos x="1066" y="2539"/>
                </a:cxn>
                <a:cxn ang="0">
                  <a:pos x="1064" y="2750"/>
                </a:cxn>
                <a:cxn ang="0">
                  <a:pos x="1125" y="2895"/>
                </a:cxn>
                <a:cxn ang="0">
                  <a:pos x="1211" y="2960"/>
                </a:cxn>
                <a:cxn ang="0">
                  <a:pos x="1195" y="3116"/>
                </a:cxn>
                <a:cxn ang="0">
                  <a:pos x="1279" y="3272"/>
                </a:cxn>
                <a:cxn ang="0">
                  <a:pos x="1338" y="3337"/>
                </a:cxn>
                <a:cxn ang="0">
                  <a:pos x="1363" y="3416"/>
                </a:cxn>
                <a:cxn ang="0">
                  <a:pos x="1470" y="3433"/>
                </a:cxn>
                <a:cxn ang="0">
                  <a:pos x="1537" y="3452"/>
                </a:cxn>
                <a:cxn ang="0">
                  <a:pos x="1629" y="3467"/>
                </a:cxn>
                <a:cxn ang="0">
                  <a:pos x="1687" y="3305"/>
                </a:cxn>
                <a:cxn ang="0">
                  <a:pos x="1689" y="3152"/>
                </a:cxn>
                <a:cxn ang="0">
                  <a:pos x="1764" y="3101"/>
                </a:cxn>
                <a:cxn ang="0">
                  <a:pos x="1753" y="2943"/>
                </a:cxn>
                <a:cxn ang="0">
                  <a:pos x="1812" y="2852"/>
                </a:cxn>
                <a:cxn ang="0">
                  <a:pos x="1901" y="2792"/>
                </a:cxn>
                <a:cxn ang="0">
                  <a:pos x="1930" y="2799"/>
                </a:cxn>
                <a:cxn ang="0">
                  <a:pos x="2028" y="2774"/>
                </a:cxn>
                <a:cxn ang="0">
                  <a:pos x="2118" y="2690"/>
                </a:cxn>
                <a:cxn ang="0">
                  <a:pos x="2174" y="2551"/>
                </a:cxn>
                <a:cxn ang="0">
                  <a:pos x="2221" y="2438"/>
                </a:cxn>
                <a:cxn ang="0">
                  <a:pos x="2324" y="2497"/>
                </a:cxn>
                <a:cxn ang="0">
                  <a:pos x="2398" y="2454"/>
                </a:cxn>
                <a:cxn ang="0">
                  <a:pos x="2533" y="2404"/>
                </a:cxn>
                <a:cxn ang="0">
                  <a:pos x="2608" y="2324"/>
                </a:cxn>
                <a:cxn ang="0">
                  <a:pos x="2693" y="2260"/>
                </a:cxn>
                <a:cxn ang="0">
                  <a:pos x="2744" y="2191"/>
                </a:cxn>
                <a:cxn ang="0">
                  <a:pos x="2518" y="2132"/>
                </a:cxn>
                <a:cxn ang="0">
                  <a:pos x="2535" y="1960"/>
                </a:cxn>
                <a:cxn ang="0">
                  <a:pos x="2675" y="2082"/>
                </a:cxn>
                <a:cxn ang="0">
                  <a:pos x="2798" y="2021"/>
                </a:cxn>
                <a:cxn ang="0">
                  <a:pos x="2734" y="1919"/>
                </a:cxn>
                <a:cxn ang="0">
                  <a:pos x="2637" y="1764"/>
                </a:cxn>
                <a:cxn ang="0">
                  <a:pos x="2526" y="1666"/>
                </a:cxn>
                <a:cxn ang="0">
                  <a:pos x="2780" y="1635"/>
                </a:cxn>
                <a:cxn ang="0">
                  <a:pos x="2761" y="1433"/>
                </a:cxn>
                <a:cxn ang="0">
                  <a:pos x="2855" y="1350"/>
                </a:cxn>
                <a:cxn ang="0">
                  <a:pos x="2914" y="1260"/>
                </a:cxn>
                <a:cxn ang="0">
                  <a:pos x="2866" y="1034"/>
                </a:cxn>
                <a:cxn ang="0">
                  <a:pos x="2763" y="931"/>
                </a:cxn>
                <a:cxn ang="0">
                  <a:pos x="3000" y="845"/>
                </a:cxn>
                <a:cxn ang="0">
                  <a:pos x="2868" y="650"/>
                </a:cxn>
                <a:cxn ang="0">
                  <a:pos x="2831" y="472"/>
                </a:cxn>
                <a:cxn ang="0">
                  <a:pos x="2931" y="232"/>
                </a:cxn>
                <a:cxn ang="0">
                  <a:pos x="3035" y="0"/>
                </a:cxn>
              </a:cxnLst>
              <a:rect l="0" t="0" r="r" b="b"/>
              <a:pathLst>
                <a:path w="3035" h="3510">
                  <a:moveTo>
                    <a:pt x="430" y="18"/>
                  </a:moveTo>
                  <a:lnTo>
                    <a:pt x="443" y="28"/>
                  </a:lnTo>
                  <a:lnTo>
                    <a:pt x="454" y="26"/>
                  </a:lnTo>
                  <a:lnTo>
                    <a:pt x="467" y="50"/>
                  </a:lnTo>
                  <a:lnTo>
                    <a:pt x="458" y="63"/>
                  </a:lnTo>
                  <a:lnTo>
                    <a:pt x="442" y="66"/>
                  </a:lnTo>
                  <a:lnTo>
                    <a:pt x="427" y="63"/>
                  </a:lnTo>
                  <a:lnTo>
                    <a:pt x="420" y="93"/>
                  </a:lnTo>
                  <a:lnTo>
                    <a:pt x="430" y="101"/>
                  </a:lnTo>
                  <a:lnTo>
                    <a:pt x="438" y="117"/>
                  </a:lnTo>
                  <a:lnTo>
                    <a:pt x="442" y="131"/>
                  </a:lnTo>
                  <a:lnTo>
                    <a:pt x="442" y="147"/>
                  </a:lnTo>
                  <a:lnTo>
                    <a:pt x="443" y="157"/>
                  </a:lnTo>
                  <a:lnTo>
                    <a:pt x="424" y="183"/>
                  </a:lnTo>
                  <a:lnTo>
                    <a:pt x="416" y="204"/>
                  </a:lnTo>
                  <a:lnTo>
                    <a:pt x="406" y="212"/>
                  </a:lnTo>
                  <a:lnTo>
                    <a:pt x="382" y="255"/>
                  </a:lnTo>
                  <a:lnTo>
                    <a:pt x="377" y="276"/>
                  </a:lnTo>
                  <a:lnTo>
                    <a:pt x="368" y="283"/>
                  </a:lnTo>
                  <a:lnTo>
                    <a:pt x="363" y="278"/>
                  </a:lnTo>
                  <a:lnTo>
                    <a:pt x="351" y="278"/>
                  </a:lnTo>
                  <a:lnTo>
                    <a:pt x="334" y="269"/>
                  </a:lnTo>
                  <a:lnTo>
                    <a:pt x="322" y="278"/>
                  </a:lnTo>
                  <a:lnTo>
                    <a:pt x="311" y="258"/>
                  </a:lnTo>
                  <a:lnTo>
                    <a:pt x="275" y="274"/>
                  </a:lnTo>
                  <a:lnTo>
                    <a:pt x="274" y="284"/>
                  </a:lnTo>
                  <a:lnTo>
                    <a:pt x="263" y="278"/>
                  </a:lnTo>
                  <a:lnTo>
                    <a:pt x="231" y="285"/>
                  </a:lnTo>
                  <a:lnTo>
                    <a:pt x="204" y="305"/>
                  </a:lnTo>
                  <a:lnTo>
                    <a:pt x="195" y="314"/>
                  </a:lnTo>
                  <a:lnTo>
                    <a:pt x="201" y="325"/>
                  </a:lnTo>
                  <a:lnTo>
                    <a:pt x="217" y="330"/>
                  </a:lnTo>
                  <a:lnTo>
                    <a:pt x="216" y="343"/>
                  </a:lnTo>
                  <a:lnTo>
                    <a:pt x="199" y="337"/>
                  </a:lnTo>
                  <a:lnTo>
                    <a:pt x="191" y="341"/>
                  </a:lnTo>
                  <a:lnTo>
                    <a:pt x="189" y="350"/>
                  </a:lnTo>
                  <a:lnTo>
                    <a:pt x="183" y="355"/>
                  </a:lnTo>
                  <a:lnTo>
                    <a:pt x="153" y="357"/>
                  </a:lnTo>
                  <a:lnTo>
                    <a:pt x="140" y="370"/>
                  </a:lnTo>
                  <a:lnTo>
                    <a:pt x="114" y="378"/>
                  </a:lnTo>
                  <a:lnTo>
                    <a:pt x="106" y="411"/>
                  </a:lnTo>
                  <a:lnTo>
                    <a:pt x="87" y="402"/>
                  </a:lnTo>
                  <a:lnTo>
                    <a:pt x="65" y="409"/>
                  </a:lnTo>
                  <a:lnTo>
                    <a:pt x="56" y="423"/>
                  </a:lnTo>
                  <a:lnTo>
                    <a:pt x="32" y="432"/>
                  </a:lnTo>
                  <a:lnTo>
                    <a:pt x="18" y="443"/>
                  </a:lnTo>
                  <a:lnTo>
                    <a:pt x="15" y="458"/>
                  </a:lnTo>
                  <a:lnTo>
                    <a:pt x="16" y="464"/>
                  </a:lnTo>
                  <a:lnTo>
                    <a:pt x="5" y="485"/>
                  </a:lnTo>
                  <a:lnTo>
                    <a:pt x="6" y="494"/>
                  </a:lnTo>
                  <a:lnTo>
                    <a:pt x="26" y="499"/>
                  </a:lnTo>
                  <a:lnTo>
                    <a:pt x="13" y="504"/>
                  </a:lnTo>
                  <a:lnTo>
                    <a:pt x="13" y="510"/>
                  </a:lnTo>
                  <a:lnTo>
                    <a:pt x="10" y="526"/>
                  </a:lnTo>
                  <a:lnTo>
                    <a:pt x="0" y="529"/>
                  </a:lnTo>
                  <a:lnTo>
                    <a:pt x="4" y="540"/>
                  </a:lnTo>
                  <a:lnTo>
                    <a:pt x="18" y="555"/>
                  </a:lnTo>
                  <a:lnTo>
                    <a:pt x="33" y="563"/>
                  </a:lnTo>
                  <a:lnTo>
                    <a:pt x="37" y="572"/>
                  </a:lnTo>
                  <a:lnTo>
                    <a:pt x="37" y="586"/>
                  </a:lnTo>
                  <a:lnTo>
                    <a:pt x="39" y="591"/>
                  </a:lnTo>
                  <a:lnTo>
                    <a:pt x="58" y="601"/>
                  </a:lnTo>
                  <a:lnTo>
                    <a:pt x="65" y="598"/>
                  </a:lnTo>
                  <a:lnTo>
                    <a:pt x="76" y="607"/>
                  </a:lnTo>
                  <a:lnTo>
                    <a:pt x="91" y="608"/>
                  </a:lnTo>
                  <a:lnTo>
                    <a:pt x="87" y="620"/>
                  </a:lnTo>
                  <a:lnTo>
                    <a:pt x="92" y="634"/>
                  </a:lnTo>
                  <a:lnTo>
                    <a:pt x="114" y="630"/>
                  </a:lnTo>
                  <a:lnTo>
                    <a:pt x="155" y="614"/>
                  </a:lnTo>
                  <a:lnTo>
                    <a:pt x="134" y="641"/>
                  </a:lnTo>
                  <a:lnTo>
                    <a:pt x="128" y="660"/>
                  </a:lnTo>
                  <a:lnTo>
                    <a:pt x="160" y="660"/>
                  </a:lnTo>
                  <a:lnTo>
                    <a:pt x="180" y="649"/>
                  </a:lnTo>
                  <a:lnTo>
                    <a:pt x="180" y="657"/>
                  </a:lnTo>
                  <a:lnTo>
                    <a:pt x="153" y="678"/>
                  </a:lnTo>
                  <a:lnTo>
                    <a:pt x="158" y="693"/>
                  </a:lnTo>
                  <a:lnTo>
                    <a:pt x="196" y="709"/>
                  </a:lnTo>
                  <a:lnTo>
                    <a:pt x="214" y="711"/>
                  </a:lnTo>
                  <a:lnTo>
                    <a:pt x="236" y="700"/>
                  </a:lnTo>
                  <a:lnTo>
                    <a:pt x="237" y="685"/>
                  </a:lnTo>
                  <a:lnTo>
                    <a:pt x="230" y="663"/>
                  </a:lnTo>
                  <a:lnTo>
                    <a:pt x="239" y="660"/>
                  </a:lnTo>
                  <a:lnTo>
                    <a:pt x="253" y="678"/>
                  </a:lnTo>
                  <a:lnTo>
                    <a:pt x="258" y="694"/>
                  </a:lnTo>
                  <a:lnTo>
                    <a:pt x="289" y="694"/>
                  </a:lnTo>
                  <a:lnTo>
                    <a:pt x="314" y="688"/>
                  </a:lnTo>
                  <a:lnTo>
                    <a:pt x="329" y="663"/>
                  </a:lnTo>
                  <a:lnTo>
                    <a:pt x="345" y="649"/>
                  </a:lnTo>
                  <a:lnTo>
                    <a:pt x="356" y="646"/>
                  </a:lnTo>
                  <a:lnTo>
                    <a:pt x="354" y="658"/>
                  </a:lnTo>
                  <a:lnTo>
                    <a:pt x="340" y="666"/>
                  </a:lnTo>
                  <a:lnTo>
                    <a:pt x="345" y="673"/>
                  </a:lnTo>
                  <a:lnTo>
                    <a:pt x="352" y="671"/>
                  </a:lnTo>
                  <a:lnTo>
                    <a:pt x="360" y="658"/>
                  </a:lnTo>
                  <a:lnTo>
                    <a:pt x="375" y="655"/>
                  </a:lnTo>
                  <a:lnTo>
                    <a:pt x="379" y="665"/>
                  </a:lnTo>
                  <a:lnTo>
                    <a:pt x="381" y="678"/>
                  </a:lnTo>
                  <a:lnTo>
                    <a:pt x="393" y="688"/>
                  </a:lnTo>
                  <a:lnTo>
                    <a:pt x="389" y="706"/>
                  </a:lnTo>
                  <a:lnTo>
                    <a:pt x="381" y="716"/>
                  </a:lnTo>
                  <a:lnTo>
                    <a:pt x="365" y="714"/>
                  </a:lnTo>
                  <a:lnTo>
                    <a:pt x="356" y="725"/>
                  </a:lnTo>
                  <a:lnTo>
                    <a:pt x="359" y="736"/>
                  </a:lnTo>
                  <a:lnTo>
                    <a:pt x="365" y="747"/>
                  </a:lnTo>
                  <a:lnTo>
                    <a:pt x="395" y="763"/>
                  </a:lnTo>
                  <a:lnTo>
                    <a:pt x="398" y="769"/>
                  </a:lnTo>
                  <a:lnTo>
                    <a:pt x="397" y="776"/>
                  </a:lnTo>
                  <a:lnTo>
                    <a:pt x="391" y="785"/>
                  </a:lnTo>
                  <a:lnTo>
                    <a:pt x="373" y="791"/>
                  </a:lnTo>
                  <a:lnTo>
                    <a:pt x="370" y="802"/>
                  </a:lnTo>
                  <a:lnTo>
                    <a:pt x="360" y="803"/>
                  </a:lnTo>
                  <a:lnTo>
                    <a:pt x="346" y="796"/>
                  </a:lnTo>
                  <a:lnTo>
                    <a:pt x="289" y="781"/>
                  </a:lnTo>
                  <a:lnTo>
                    <a:pt x="258" y="789"/>
                  </a:lnTo>
                  <a:lnTo>
                    <a:pt x="203" y="776"/>
                  </a:lnTo>
                  <a:lnTo>
                    <a:pt x="146" y="774"/>
                  </a:lnTo>
                  <a:lnTo>
                    <a:pt x="117" y="787"/>
                  </a:lnTo>
                  <a:lnTo>
                    <a:pt x="119" y="797"/>
                  </a:lnTo>
                  <a:lnTo>
                    <a:pt x="106" y="800"/>
                  </a:lnTo>
                  <a:lnTo>
                    <a:pt x="88" y="829"/>
                  </a:lnTo>
                  <a:lnTo>
                    <a:pt x="81" y="840"/>
                  </a:lnTo>
                  <a:lnTo>
                    <a:pt x="87" y="838"/>
                  </a:lnTo>
                  <a:lnTo>
                    <a:pt x="110" y="851"/>
                  </a:lnTo>
                  <a:lnTo>
                    <a:pt x="114" y="860"/>
                  </a:lnTo>
                  <a:lnTo>
                    <a:pt x="113" y="872"/>
                  </a:lnTo>
                  <a:lnTo>
                    <a:pt x="129" y="884"/>
                  </a:lnTo>
                  <a:lnTo>
                    <a:pt x="149" y="881"/>
                  </a:lnTo>
                  <a:lnTo>
                    <a:pt x="173" y="828"/>
                  </a:lnTo>
                  <a:lnTo>
                    <a:pt x="179" y="833"/>
                  </a:lnTo>
                  <a:lnTo>
                    <a:pt x="160" y="870"/>
                  </a:lnTo>
                  <a:lnTo>
                    <a:pt x="166" y="894"/>
                  </a:lnTo>
                  <a:lnTo>
                    <a:pt x="203" y="910"/>
                  </a:lnTo>
                  <a:lnTo>
                    <a:pt x="233" y="915"/>
                  </a:lnTo>
                  <a:lnTo>
                    <a:pt x="262" y="909"/>
                  </a:lnTo>
                  <a:lnTo>
                    <a:pt x="260" y="924"/>
                  </a:lnTo>
                  <a:lnTo>
                    <a:pt x="243" y="937"/>
                  </a:lnTo>
                  <a:lnTo>
                    <a:pt x="222" y="937"/>
                  </a:lnTo>
                  <a:lnTo>
                    <a:pt x="185" y="976"/>
                  </a:lnTo>
                  <a:lnTo>
                    <a:pt x="198" y="996"/>
                  </a:lnTo>
                  <a:lnTo>
                    <a:pt x="214" y="1012"/>
                  </a:lnTo>
                  <a:lnTo>
                    <a:pt x="225" y="1031"/>
                  </a:lnTo>
                  <a:lnTo>
                    <a:pt x="262" y="1061"/>
                  </a:lnTo>
                  <a:lnTo>
                    <a:pt x="292" y="1070"/>
                  </a:lnTo>
                  <a:lnTo>
                    <a:pt x="309" y="1081"/>
                  </a:lnTo>
                  <a:lnTo>
                    <a:pt x="336" y="1087"/>
                  </a:lnTo>
                  <a:lnTo>
                    <a:pt x="362" y="1099"/>
                  </a:lnTo>
                  <a:lnTo>
                    <a:pt x="329" y="1048"/>
                  </a:lnTo>
                  <a:lnTo>
                    <a:pt x="313" y="1037"/>
                  </a:lnTo>
                  <a:lnTo>
                    <a:pt x="328" y="1016"/>
                  </a:lnTo>
                  <a:lnTo>
                    <a:pt x="340" y="1016"/>
                  </a:lnTo>
                  <a:lnTo>
                    <a:pt x="357" y="1043"/>
                  </a:lnTo>
                  <a:lnTo>
                    <a:pt x="368" y="1044"/>
                  </a:lnTo>
                  <a:lnTo>
                    <a:pt x="372" y="1024"/>
                  </a:lnTo>
                  <a:lnTo>
                    <a:pt x="382" y="1005"/>
                  </a:lnTo>
                  <a:lnTo>
                    <a:pt x="410" y="1015"/>
                  </a:lnTo>
                  <a:lnTo>
                    <a:pt x="404" y="1028"/>
                  </a:lnTo>
                  <a:lnTo>
                    <a:pt x="402" y="1054"/>
                  </a:lnTo>
                  <a:lnTo>
                    <a:pt x="419" y="1071"/>
                  </a:lnTo>
                  <a:lnTo>
                    <a:pt x="430" y="1062"/>
                  </a:lnTo>
                  <a:lnTo>
                    <a:pt x="440" y="1042"/>
                  </a:lnTo>
                  <a:lnTo>
                    <a:pt x="453" y="1034"/>
                  </a:lnTo>
                  <a:lnTo>
                    <a:pt x="462" y="1038"/>
                  </a:lnTo>
                  <a:lnTo>
                    <a:pt x="465" y="1023"/>
                  </a:lnTo>
                  <a:lnTo>
                    <a:pt x="476" y="1010"/>
                  </a:lnTo>
                  <a:lnTo>
                    <a:pt x="491" y="1001"/>
                  </a:lnTo>
                  <a:lnTo>
                    <a:pt x="491" y="1021"/>
                  </a:lnTo>
                  <a:lnTo>
                    <a:pt x="502" y="1039"/>
                  </a:lnTo>
                  <a:lnTo>
                    <a:pt x="521" y="1022"/>
                  </a:lnTo>
                  <a:lnTo>
                    <a:pt x="534" y="992"/>
                  </a:lnTo>
                  <a:lnTo>
                    <a:pt x="554" y="997"/>
                  </a:lnTo>
                  <a:lnTo>
                    <a:pt x="562" y="1018"/>
                  </a:lnTo>
                  <a:lnTo>
                    <a:pt x="575" y="1024"/>
                  </a:lnTo>
                  <a:lnTo>
                    <a:pt x="581" y="1019"/>
                  </a:lnTo>
                  <a:lnTo>
                    <a:pt x="593" y="1021"/>
                  </a:lnTo>
                  <a:lnTo>
                    <a:pt x="657" y="1040"/>
                  </a:lnTo>
                  <a:lnTo>
                    <a:pt x="663" y="1060"/>
                  </a:lnTo>
                  <a:lnTo>
                    <a:pt x="671" y="1066"/>
                  </a:lnTo>
                  <a:lnTo>
                    <a:pt x="672" y="1075"/>
                  </a:lnTo>
                  <a:lnTo>
                    <a:pt x="672" y="1054"/>
                  </a:lnTo>
                  <a:lnTo>
                    <a:pt x="673" y="1054"/>
                  </a:lnTo>
                  <a:lnTo>
                    <a:pt x="698" y="1075"/>
                  </a:lnTo>
                  <a:lnTo>
                    <a:pt x="715" y="1085"/>
                  </a:lnTo>
                  <a:lnTo>
                    <a:pt x="723" y="1082"/>
                  </a:lnTo>
                  <a:lnTo>
                    <a:pt x="727" y="1092"/>
                  </a:lnTo>
                  <a:lnTo>
                    <a:pt x="725" y="1118"/>
                  </a:lnTo>
                  <a:lnTo>
                    <a:pt x="737" y="1115"/>
                  </a:lnTo>
                  <a:lnTo>
                    <a:pt x="750" y="1099"/>
                  </a:lnTo>
                  <a:lnTo>
                    <a:pt x="758" y="1121"/>
                  </a:lnTo>
                  <a:lnTo>
                    <a:pt x="763" y="1123"/>
                  </a:lnTo>
                  <a:lnTo>
                    <a:pt x="771" y="1132"/>
                  </a:lnTo>
                  <a:lnTo>
                    <a:pt x="787" y="1128"/>
                  </a:lnTo>
                  <a:lnTo>
                    <a:pt x="791" y="1140"/>
                  </a:lnTo>
                  <a:lnTo>
                    <a:pt x="798" y="1153"/>
                  </a:lnTo>
                  <a:lnTo>
                    <a:pt x="800" y="1166"/>
                  </a:lnTo>
                  <a:lnTo>
                    <a:pt x="803" y="1169"/>
                  </a:lnTo>
                  <a:lnTo>
                    <a:pt x="802" y="1180"/>
                  </a:lnTo>
                  <a:lnTo>
                    <a:pt x="792" y="1199"/>
                  </a:lnTo>
                  <a:lnTo>
                    <a:pt x="789" y="1212"/>
                  </a:lnTo>
                  <a:lnTo>
                    <a:pt x="800" y="1200"/>
                  </a:lnTo>
                  <a:lnTo>
                    <a:pt x="802" y="1215"/>
                  </a:lnTo>
                  <a:lnTo>
                    <a:pt x="801" y="1221"/>
                  </a:lnTo>
                  <a:lnTo>
                    <a:pt x="812" y="1241"/>
                  </a:lnTo>
                  <a:lnTo>
                    <a:pt x="814" y="1261"/>
                  </a:lnTo>
                  <a:lnTo>
                    <a:pt x="823" y="1275"/>
                  </a:lnTo>
                  <a:lnTo>
                    <a:pt x="877" y="1314"/>
                  </a:lnTo>
                  <a:lnTo>
                    <a:pt x="878" y="1322"/>
                  </a:lnTo>
                  <a:lnTo>
                    <a:pt x="871" y="1329"/>
                  </a:lnTo>
                  <a:lnTo>
                    <a:pt x="867" y="1336"/>
                  </a:lnTo>
                  <a:lnTo>
                    <a:pt x="872" y="1349"/>
                  </a:lnTo>
                  <a:lnTo>
                    <a:pt x="886" y="1352"/>
                  </a:lnTo>
                  <a:lnTo>
                    <a:pt x="914" y="1392"/>
                  </a:lnTo>
                  <a:lnTo>
                    <a:pt x="906" y="1397"/>
                  </a:lnTo>
                  <a:lnTo>
                    <a:pt x="882" y="1404"/>
                  </a:lnTo>
                  <a:lnTo>
                    <a:pt x="900" y="1409"/>
                  </a:lnTo>
                  <a:lnTo>
                    <a:pt x="913" y="1406"/>
                  </a:lnTo>
                  <a:lnTo>
                    <a:pt x="915" y="1422"/>
                  </a:lnTo>
                  <a:lnTo>
                    <a:pt x="892" y="1422"/>
                  </a:lnTo>
                  <a:lnTo>
                    <a:pt x="915" y="1433"/>
                  </a:lnTo>
                  <a:lnTo>
                    <a:pt x="918" y="1440"/>
                  </a:lnTo>
                  <a:lnTo>
                    <a:pt x="914" y="1457"/>
                  </a:lnTo>
                  <a:lnTo>
                    <a:pt x="911" y="1483"/>
                  </a:lnTo>
                  <a:lnTo>
                    <a:pt x="922" y="1480"/>
                  </a:lnTo>
                  <a:lnTo>
                    <a:pt x="930" y="1489"/>
                  </a:lnTo>
                  <a:lnTo>
                    <a:pt x="921" y="1501"/>
                  </a:lnTo>
                  <a:lnTo>
                    <a:pt x="941" y="1521"/>
                  </a:lnTo>
                  <a:lnTo>
                    <a:pt x="937" y="1542"/>
                  </a:lnTo>
                  <a:lnTo>
                    <a:pt x="938" y="1549"/>
                  </a:lnTo>
                  <a:lnTo>
                    <a:pt x="929" y="1544"/>
                  </a:lnTo>
                  <a:lnTo>
                    <a:pt x="927" y="1555"/>
                  </a:lnTo>
                  <a:lnTo>
                    <a:pt x="929" y="1564"/>
                  </a:lnTo>
                  <a:lnTo>
                    <a:pt x="952" y="1581"/>
                  </a:lnTo>
                  <a:lnTo>
                    <a:pt x="954" y="1587"/>
                  </a:lnTo>
                  <a:lnTo>
                    <a:pt x="956" y="1597"/>
                  </a:lnTo>
                  <a:lnTo>
                    <a:pt x="949" y="1618"/>
                  </a:lnTo>
                  <a:lnTo>
                    <a:pt x="958" y="1616"/>
                  </a:lnTo>
                  <a:lnTo>
                    <a:pt x="975" y="1607"/>
                  </a:lnTo>
                  <a:lnTo>
                    <a:pt x="967" y="1615"/>
                  </a:lnTo>
                  <a:lnTo>
                    <a:pt x="963" y="1624"/>
                  </a:lnTo>
                  <a:lnTo>
                    <a:pt x="960" y="1636"/>
                  </a:lnTo>
                  <a:lnTo>
                    <a:pt x="972" y="1646"/>
                  </a:lnTo>
                  <a:lnTo>
                    <a:pt x="962" y="1652"/>
                  </a:lnTo>
                  <a:lnTo>
                    <a:pt x="957" y="1666"/>
                  </a:lnTo>
                  <a:lnTo>
                    <a:pt x="947" y="1673"/>
                  </a:lnTo>
                  <a:lnTo>
                    <a:pt x="980" y="1683"/>
                  </a:lnTo>
                  <a:lnTo>
                    <a:pt x="999" y="1693"/>
                  </a:lnTo>
                  <a:lnTo>
                    <a:pt x="1006" y="1710"/>
                  </a:lnTo>
                  <a:lnTo>
                    <a:pt x="1005" y="1728"/>
                  </a:lnTo>
                  <a:lnTo>
                    <a:pt x="1000" y="1733"/>
                  </a:lnTo>
                  <a:lnTo>
                    <a:pt x="999" y="1748"/>
                  </a:lnTo>
                  <a:lnTo>
                    <a:pt x="1000" y="1765"/>
                  </a:lnTo>
                  <a:lnTo>
                    <a:pt x="1001" y="1781"/>
                  </a:lnTo>
                  <a:lnTo>
                    <a:pt x="992" y="1785"/>
                  </a:lnTo>
                  <a:lnTo>
                    <a:pt x="996" y="1801"/>
                  </a:lnTo>
                  <a:lnTo>
                    <a:pt x="990" y="1808"/>
                  </a:lnTo>
                  <a:lnTo>
                    <a:pt x="986" y="1825"/>
                  </a:lnTo>
                  <a:lnTo>
                    <a:pt x="981" y="1834"/>
                  </a:lnTo>
                  <a:lnTo>
                    <a:pt x="967" y="1854"/>
                  </a:lnTo>
                  <a:lnTo>
                    <a:pt x="953" y="1860"/>
                  </a:lnTo>
                  <a:lnTo>
                    <a:pt x="969" y="1878"/>
                  </a:lnTo>
                  <a:lnTo>
                    <a:pt x="992" y="1869"/>
                  </a:lnTo>
                  <a:lnTo>
                    <a:pt x="968" y="1898"/>
                  </a:lnTo>
                  <a:lnTo>
                    <a:pt x="951" y="1906"/>
                  </a:lnTo>
                  <a:lnTo>
                    <a:pt x="941" y="1921"/>
                  </a:lnTo>
                  <a:lnTo>
                    <a:pt x="946" y="1937"/>
                  </a:lnTo>
                  <a:lnTo>
                    <a:pt x="963" y="1968"/>
                  </a:lnTo>
                  <a:lnTo>
                    <a:pt x="973" y="1954"/>
                  </a:lnTo>
                  <a:lnTo>
                    <a:pt x="988" y="1970"/>
                  </a:lnTo>
                  <a:lnTo>
                    <a:pt x="1007" y="1976"/>
                  </a:lnTo>
                  <a:lnTo>
                    <a:pt x="1037" y="1960"/>
                  </a:lnTo>
                  <a:lnTo>
                    <a:pt x="1038" y="1943"/>
                  </a:lnTo>
                  <a:lnTo>
                    <a:pt x="1028" y="1931"/>
                  </a:lnTo>
                  <a:lnTo>
                    <a:pt x="1032" y="1919"/>
                  </a:lnTo>
                  <a:lnTo>
                    <a:pt x="1039" y="1926"/>
                  </a:lnTo>
                  <a:lnTo>
                    <a:pt x="1046" y="1917"/>
                  </a:lnTo>
                  <a:lnTo>
                    <a:pt x="1044" y="1908"/>
                  </a:lnTo>
                  <a:lnTo>
                    <a:pt x="1061" y="1895"/>
                  </a:lnTo>
                  <a:lnTo>
                    <a:pt x="1062" y="1865"/>
                  </a:lnTo>
                  <a:lnTo>
                    <a:pt x="1069" y="1882"/>
                  </a:lnTo>
                  <a:lnTo>
                    <a:pt x="1078" y="1899"/>
                  </a:lnTo>
                  <a:lnTo>
                    <a:pt x="1096" y="1883"/>
                  </a:lnTo>
                  <a:lnTo>
                    <a:pt x="1087" y="1904"/>
                  </a:lnTo>
                  <a:lnTo>
                    <a:pt x="1086" y="1919"/>
                  </a:lnTo>
                  <a:lnTo>
                    <a:pt x="1105" y="1926"/>
                  </a:lnTo>
                  <a:lnTo>
                    <a:pt x="1104" y="1930"/>
                  </a:lnTo>
                  <a:lnTo>
                    <a:pt x="1114" y="1930"/>
                  </a:lnTo>
                  <a:lnTo>
                    <a:pt x="1155" y="1924"/>
                  </a:lnTo>
                  <a:lnTo>
                    <a:pt x="1141" y="1941"/>
                  </a:lnTo>
                  <a:lnTo>
                    <a:pt x="1104" y="1953"/>
                  </a:lnTo>
                  <a:lnTo>
                    <a:pt x="1092" y="1969"/>
                  </a:lnTo>
                  <a:lnTo>
                    <a:pt x="1120" y="1973"/>
                  </a:lnTo>
                  <a:lnTo>
                    <a:pt x="1152" y="1962"/>
                  </a:lnTo>
                  <a:lnTo>
                    <a:pt x="1132" y="1975"/>
                  </a:lnTo>
                  <a:lnTo>
                    <a:pt x="1128" y="1994"/>
                  </a:lnTo>
                  <a:lnTo>
                    <a:pt x="1118" y="2011"/>
                  </a:lnTo>
                  <a:lnTo>
                    <a:pt x="1164" y="1981"/>
                  </a:lnTo>
                  <a:lnTo>
                    <a:pt x="1136" y="2017"/>
                  </a:lnTo>
                  <a:lnTo>
                    <a:pt x="1180" y="2012"/>
                  </a:lnTo>
                  <a:lnTo>
                    <a:pt x="1175" y="2025"/>
                  </a:lnTo>
                  <a:lnTo>
                    <a:pt x="1183" y="2033"/>
                  </a:lnTo>
                  <a:lnTo>
                    <a:pt x="1180" y="2041"/>
                  </a:lnTo>
                  <a:lnTo>
                    <a:pt x="1152" y="2029"/>
                  </a:lnTo>
                  <a:lnTo>
                    <a:pt x="1167" y="2045"/>
                  </a:lnTo>
                  <a:lnTo>
                    <a:pt x="1199" y="2059"/>
                  </a:lnTo>
                  <a:lnTo>
                    <a:pt x="1212" y="2075"/>
                  </a:lnTo>
                  <a:lnTo>
                    <a:pt x="1218" y="2091"/>
                  </a:lnTo>
                  <a:lnTo>
                    <a:pt x="1196" y="2082"/>
                  </a:lnTo>
                  <a:lnTo>
                    <a:pt x="1212" y="2092"/>
                  </a:lnTo>
                  <a:lnTo>
                    <a:pt x="1212" y="2100"/>
                  </a:lnTo>
                  <a:lnTo>
                    <a:pt x="1200" y="2103"/>
                  </a:lnTo>
                  <a:lnTo>
                    <a:pt x="1204" y="2111"/>
                  </a:lnTo>
                  <a:lnTo>
                    <a:pt x="1188" y="2105"/>
                  </a:lnTo>
                  <a:lnTo>
                    <a:pt x="1190" y="2121"/>
                  </a:lnTo>
                  <a:lnTo>
                    <a:pt x="1199" y="2132"/>
                  </a:lnTo>
                  <a:lnTo>
                    <a:pt x="1218" y="2124"/>
                  </a:lnTo>
                  <a:lnTo>
                    <a:pt x="1223" y="2136"/>
                  </a:lnTo>
                  <a:lnTo>
                    <a:pt x="1221" y="2148"/>
                  </a:lnTo>
                  <a:lnTo>
                    <a:pt x="1191" y="2142"/>
                  </a:lnTo>
                  <a:lnTo>
                    <a:pt x="1164" y="2131"/>
                  </a:lnTo>
                  <a:lnTo>
                    <a:pt x="1124" y="2094"/>
                  </a:lnTo>
                  <a:lnTo>
                    <a:pt x="1102" y="2080"/>
                  </a:lnTo>
                  <a:lnTo>
                    <a:pt x="1039" y="2071"/>
                  </a:lnTo>
                  <a:lnTo>
                    <a:pt x="1023" y="2073"/>
                  </a:lnTo>
                  <a:lnTo>
                    <a:pt x="1010" y="2091"/>
                  </a:lnTo>
                  <a:lnTo>
                    <a:pt x="1042" y="2138"/>
                  </a:lnTo>
                  <a:lnTo>
                    <a:pt x="1070" y="2147"/>
                  </a:lnTo>
                  <a:lnTo>
                    <a:pt x="1102" y="2162"/>
                  </a:lnTo>
                  <a:lnTo>
                    <a:pt x="1125" y="2190"/>
                  </a:lnTo>
                  <a:lnTo>
                    <a:pt x="1174" y="2201"/>
                  </a:lnTo>
                  <a:lnTo>
                    <a:pt x="1183" y="2194"/>
                  </a:lnTo>
                  <a:lnTo>
                    <a:pt x="1198" y="2196"/>
                  </a:lnTo>
                  <a:lnTo>
                    <a:pt x="1204" y="2202"/>
                  </a:lnTo>
                  <a:lnTo>
                    <a:pt x="1234" y="2200"/>
                  </a:lnTo>
                  <a:lnTo>
                    <a:pt x="1232" y="2216"/>
                  </a:lnTo>
                  <a:lnTo>
                    <a:pt x="1238" y="2232"/>
                  </a:lnTo>
                  <a:lnTo>
                    <a:pt x="1221" y="2238"/>
                  </a:lnTo>
                  <a:lnTo>
                    <a:pt x="1225" y="2255"/>
                  </a:lnTo>
                  <a:lnTo>
                    <a:pt x="1211" y="2261"/>
                  </a:lnTo>
                  <a:lnTo>
                    <a:pt x="1215" y="2276"/>
                  </a:lnTo>
                  <a:lnTo>
                    <a:pt x="1217" y="2281"/>
                  </a:lnTo>
                  <a:lnTo>
                    <a:pt x="1204" y="2288"/>
                  </a:lnTo>
                  <a:lnTo>
                    <a:pt x="1202" y="2313"/>
                  </a:lnTo>
                  <a:lnTo>
                    <a:pt x="1217" y="2324"/>
                  </a:lnTo>
                  <a:lnTo>
                    <a:pt x="1234" y="2312"/>
                  </a:lnTo>
                  <a:lnTo>
                    <a:pt x="1242" y="2326"/>
                  </a:lnTo>
                  <a:lnTo>
                    <a:pt x="1226" y="2337"/>
                  </a:lnTo>
                  <a:lnTo>
                    <a:pt x="1234" y="2349"/>
                  </a:lnTo>
                  <a:lnTo>
                    <a:pt x="1221" y="2350"/>
                  </a:lnTo>
                  <a:lnTo>
                    <a:pt x="1215" y="2337"/>
                  </a:lnTo>
                  <a:lnTo>
                    <a:pt x="1201" y="2334"/>
                  </a:lnTo>
                  <a:lnTo>
                    <a:pt x="1194" y="2341"/>
                  </a:lnTo>
                  <a:lnTo>
                    <a:pt x="1193" y="2356"/>
                  </a:lnTo>
                  <a:lnTo>
                    <a:pt x="1193" y="2371"/>
                  </a:lnTo>
                  <a:lnTo>
                    <a:pt x="1199" y="2378"/>
                  </a:lnTo>
                  <a:lnTo>
                    <a:pt x="1188" y="2392"/>
                  </a:lnTo>
                  <a:lnTo>
                    <a:pt x="1191" y="2398"/>
                  </a:lnTo>
                  <a:lnTo>
                    <a:pt x="1204" y="2395"/>
                  </a:lnTo>
                  <a:lnTo>
                    <a:pt x="1199" y="2404"/>
                  </a:lnTo>
                  <a:lnTo>
                    <a:pt x="1193" y="2421"/>
                  </a:lnTo>
                  <a:lnTo>
                    <a:pt x="1171" y="2428"/>
                  </a:lnTo>
                  <a:lnTo>
                    <a:pt x="1155" y="2421"/>
                  </a:lnTo>
                  <a:lnTo>
                    <a:pt x="1140" y="2420"/>
                  </a:lnTo>
                  <a:lnTo>
                    <a:pt x="1118" y="2426"/>
                  </a:lnTo>
                  <a:lnTo>
                    <a:pt x="1114" y="2436"/>
                  </a:lnTo>
                  <a:lnTo>
                    <a:pt x="1098" y="2452"/>
                  </a:lnTo>
                  <a:lnTo>
                    <a:pt x="1102" y="2462"/>
                  </a:lnTo>
                  <a:lnTo>
                    <a:pt x="1099" y="2463"/>
                  </a:lnTo>
                  <a:lnTo>
                    <a:pt x="1103" y="2474"/>
                  </a:lnTo>
                  <a:lnTo>
                    <a:pt x="1115" y="2468"/>
                  </a:lnTo>
                  <a:lnTo>
                    <a:pt x="1128" y="2476"/>
                  </a:lnTo>
                  <a:lnTo>
                    <a:pt x="1182" y="2459"/>
                  </a:lnTo>
                  <a:lnTo>
                    <a:pt x="1172" y="2442"/>
                  </a:lnTo>
                  <a:lnTo>
                    <a:pt x="1191" y="2443"/>
                  </a:lnTo>
                  <a:lnTo>
                    <a:pt x="1194" y="2447"/>
                  </a:lnTo>
                  <a:lnTo>
                    <a:pt x="1189" y="2458"/>
                  </a:lnTo>
                  <a:lnTo>
                    <a:pt x="1174" y="2466"/>
                  </a:lnTo>
                  <a:lnTo>
                    <a:pt x="1198" y="2479"/>
                  </a:lnTo>
                  <a:lnTo>
                    <a:pt x="1184" y="2476"/>
                  </a:lnTo>
                  <a:lnTo>
                    <a:pt x="1188" y="2485"/>
                  </a:lnTo>
                  <a:lnTo>
                    <a:pt x="1205" y="2493"/>
                  </a:lnTo>
                  <a:lnTo>
                    <a:pt x="1199" y="2498"/>
                  </a:lnTo>
                  <a:lnTo>
                    <a:pt x="1188" y="2493"/>
                  </a:lnTo>
                  <a:lnTo>
                    <a:pt x="1171" y="2500"/>
                  </a:lnTo>
                  <a:lnTo>
                    <a:pt x="1155" y="2502"/>
                  </a:lnTo>
                  <a:lnTo>
                    <a:pt x="1114" y="2481"/>
                  </a:lnTo>
                  <a:lnTo>
                    <a:pt x="1101" y="2487"/>
                  </a:lnTo>
                  <a:lnTo>
                    <a:pt x="1101" y="2492"/>
                  </a:lnTo>
                  <a:lnTo>
                    <a:pt x="1078" y="2485"/>
                  </a:lnTo>
                  <a:lnTo>
                    <a:pt x="1071" y="2491"/>
                  </a:lnTo>
                  <a:lnTo>
                    <a:pt x="1088" y="2491"/>
                  </a:lnTo>
                  <a:lnTo>
                    <a:pt x="1104" y="2508"/>
                  </a:lnTo>
                  <a:lnTo>
                    <a:pt x="1098" y="2513"/>
                  </a:lnTo>
                  <a:lnTo>
                    <a:pt x="1081" y="2503"/>
                  </a:lnTo>
                  <a:lnTo>
                    <a:pt x="1091" y="2516"/>
                  </a:lnTo>
                  <a:lnTo>
                    <a:pt x="1078" y="2516"/>
                  </a:lnTo>
                  <a:lnTo>
                    <a:pt x="1064" y="2525"/>
                  </a:lnTo>
                  <a:lnTo>
                    <a:pt x="1066" y="2539"/>
                  </a:lnTo>
                  <a:lnTo>
                    <a:pt x="1065" y="2555"/>
                  </a:lnTo>
                  <a:lnTo>
                    <a:pt x="1067" y="2556"/>
                  </a:lnTo>
                  <a:lnTo>
                    <a:pt x="1056" y="2570"/>
                  </a:lnTo>
                  <a:lnTo>
                    <a:pt x="1067" y="2578"/>
                  </a:lnTo>
                  <a:lnTo>
                    <a:pt x="1072" y="2575"/>
                  </a:lnTo>
                  <a:lnTo>
                    <a:pt x="1051" y="2590"/>
                  </a:lnTo>
                  <a:lnTo>
                    <a:pt x="1055" y="2600"/>
                  </a:lnTo>
                  <a:lnTo>
                    <a:pt x="1049" y="2605"/>
                  </a:lnTo>
                  <a:lnTo>
                    <a:pt x="1044" y="2615"/>
                  </a:lnTo>
                  <a:lnTo>
                    <a:pt x="1043" y="2640"/>
                  </a:lnTo>
                  <a:lnTo>
                    <a:pt x="1061" y="2653"/>
                  </a:lnTo>
                  <a:lnTo>
                    <a:pt x="1059" y="2667"/>
                  </a:lnTo>
                  <a:lnTo>
                    <a:pt x="1074" y="2664"/>
                  </a:lnTo>
                  <a:lnTo>
                    <a:pt x="1091" y="2665"/>
                  </a:lnTo>
                  <a:lnTo>
                    <a:pt x="1089" y="2685"/>
                  </a:lnTo>
                  <a:lnTo>
                    <a:pt x="1082" y="2690"/>
                  </a:lnTo>
                  <a:lnTo>
                    <a:pt x="1071" y="2705"/>
                  </a:lnTo>
                  <a:lnTo>
                    <a:pt x="1085" y="2719"/>
                  </a:lnTo>
                  <a:lnTo>
                    <a:pt x="1065" y="2716"/>
                  </a:lnTo>
                  <a:lnTo>
                    <a:pt x="1060" y="2728"/>
                  </a:lnTo>
                  <a:lnTo>
                    <a:pt x="1061" y="2742"/>
                  </a:lnTo>
                  <a:lnTo>
                    <a:pt x="1064" y="2750"/>
                  </a:lnTo>
                  <a:lnTo>
                    <a:pt x="1076" y="2750"/>
                  </a:lnTo>
                  <a:lnTo>
                    <a:pt x="1065" y="2764"/>
                  </a:lnTo>
                  <a:lnTo>
                    <a:pt x="1072" y="2767"/>
                  </a:lnTo>
                  <a:lnTo>
                    <a:pt x="1086" y="2767"/>
                  </a:lnTo>
                  <a:lnTo>
                    <a:pt x="1097" y="2764"/>
                  </a:lnTo>
                  <a:lnTo>
                    <a:pt x="1071" y="2787"/>
                  </a:lnTo>
                  <a:lnTo>
                    <a:pt x="1071" y="2797"/>
                  </a:lnTo>
                  <a:lnTo>
                    <a:pt x="1085" y="2802"/>
                  </a:lnTo>
                  <a:lnTo>
                    <a:pt x="1086" y="2810"/>
                  </a:lnTo>
                  <a:lnTo>
                    <a:pt x="1102" y="2802"/>
                  </a:lnTo>
                  <a:lnTo>
                    <a:pt x="1096" y="2805"/>
                  </a:lnTo>
                  <a:lnTo>
                    <a:pt x="1089" y="2815"/>
                  </a:lnTo>
                  <a:lnTo>
                    <a:pt x="1092" y="2823"/>
                  </a:lnTo>
                  <a:lnTo>
                    <a:pt x="1086" y="2834"/>
                  </a:lnTo>
                  <a:lnTo>
                    <a:pt x="1099" y="2830"/>
                  </a:lnTo>
                  <a:lnTo>
                    <a:pt x="1108" y="2825"/>
                  </a:lnTo>
                  <a:lnTo>
                    <a:pt x="1110" y="2856"/>
                  </a:lnTo>
                  <a:lnTo>
                    <a:pt x="1125" y="2855"/>
                  </a:lnTo>
                  <a:lnTo>
                    <a:pt x="1125" y="2864"/>
                  </a:lnTo>
                  <a:lnTo>
                    <a:pt x="1137" y="2864"/>
                  </a:lnTo>
                  <a:lnTo>
                    <a:pt x="1120" y="2882"/>
                  </a:lnTo>
                  <a:lnTo>
                    <a:pt x="1125" y="2895"/>
                  </a:lnTo>
                  <a:lnTo>
                    <a:pt x="1135" y="2880"/>
                  </a:lnTo>
                  <a:lnTo>
                    <a:pt x="1137" y="2896"/>
                  </a:lnTo>
                  <a:lnTo>
                    <a:pt x="1134" y="2900"/>
                  </a:lnTo>
                  <a:lnTo>
                    <a:pt x="1131" y="2916"/>
                  </a:lnTo>
                  <a:lnTo>
                    <a:pt x="1140" y="2920"/>
                  </a:lnTo>
                  <a:lnTo>
                    <a:pt x="1141" y="2932"/>
                  </a:lnTo>
                  <a:lnTo>
                    <a:pt x="1144" y="2945"/>
                  </a:lnTo>
                  <a:lnTo>
                    <a:pt x="1151" y="2937"/>
                  </a:lnTo>
                  <a:lnTo>
                    <a:pt x="1151" y="2941"/>
                  </a:lnTo>
                  <a:lnTo>
                    <a:pt x="1157" y="2943"/>
                  </a:lnTo>
                  <a:lnTo>
                    <a:pt x="1145" y="2957"/>
                  </a:lnTo>
                  <a:lnTo>
                    <a:pt x="1142" y="2965"/>
                  </a:lnTo>
                  <a:lnTo>
                    <a:pt x="1142" y="2979"/>
                  </a:lnTo>
                  <a:lnTo>
                    <a:pt x="1141" y="2990"/>
                  </a:lnTo>
                  <a:lnTo>
                    <a:pt x="1141" y="3002"/>
                  </a:lnTo>
                  <a:lnTo>
                    <a:pt x="1145" y="3017"/>
                  </a:lnTo>
                  <a:lnTo>
                    <a:pt x="1151" y="3013"/>
                  </a:lnTo>
                  <a:lnTo>
                    <a:pt x="1164" y="3013"/>
                  </a:lnTo>
                  <a:lnTo>
                    <a:pt x="1175" y="2990"/>
                  </a:lnTo>
                  <a:lnTo>
                    <a:pt x="1190" y="2961"/>
                  </a:lnTo>
                  <a:lnTo>
                    <a:pt x="1198" y="2965"/>
                  </a:lnTo>
                  <a:lnTo>
                    <a:pt x="1211" y="2960"/>
                  </a:lnTo>
                  <a:lnTo>
                    <a:pt x="1218" y="2944"/>
                  </a:lnTo>
                  <a:lnTo>
                    <a:pt x="1237" y="2954"/>
                  </a:lnTo>
                  <a:lnTo>
                    <a:pt x="1248" y="2952"/>
                  </a:lnTo>
                  <a:lnTo>
                    <a:pt x="1255" y="2968"/>
                  </a:lnTo>
                  <a:lnTo>
                    <a:pt x="1226" y="2960"/>
                  </a:lnTo>
                  <a:lnTo>
                    <a:pt x="1216" y="2970"/>
                  </a:lnTo>
                  <a:lnTo>
                    <a:pt x="1215" y="2977"/>
                  </a:lnTo>
                  <a:lnTo>
                    <a:pt x="1228" y="2988"/>
                  </a:lnTo>
                  <a:lnTo>
                    <a:pt x="1247" y="2988"/>
                  </a:lnTo>
                  <a:lnTo>
                    <a:pt x="1218" y="3000"/>
                  </a:lnTo>
                  <a:lnTo>
                    <a:pt x="1206" y="3002"/>
                  </a:lnTo>
                  <a:lnTo>
                    <a:pt x="1202" y="3018"/>
                  </a:lnTo>
                  <a:lnTo>
                    <a:pt x="1191" y="3025"/>
                  </a:lnTo>
                  <a:lnTo>
                    <a:pt x="1175" y="3027"/>
                  </a:lnTo>
                  <a:lnTo>
                    <a:pt x="1173" y="3036"/>
                  </a:lnTo>
                  <a:lnTo>
                    <a:pt x="1179" y="3057"/>
                  </a:lnTo>
                  <a:lnTo>
                    <a:pt x="1177" y="3082"/>
                  </a:lnTo>
                  <a:lnTo>
                    <a:pt x="1187" y="3078"/>
                  </a:lnTo>
                  <a:lnTo>
                    <a:pt x="1177" y="3093"/>
                  </a:lnTo>
                  <a:lnTo>
                    <a:pt x="1187" y="3110"/>
                  </a:lnTo>
                  <a:lnTo>
                    <a:pt x="1190" y="3119"/>
                  </a:lnTo>
                  <a:lnTo>
                    <a:pt x="1195" y="3116"/>
                  </a:lnTo>
                  <a:lnTo>
                    <a:pt x="1198" y="3136"/>
                  </a:lnTo>
                  <a:lnTo>
                    <a:pt x="1212" y="3160"/>
                  </a:lnTo>
                  <a:lnTo>
                    <a:pt x="1217" y="3162"/>
                  </a:lnTo>
                  <a:lnTo>
                    <a:pt x="1217" y="3165"/>
                  </a:lnTo>
                  <a:lnTo>
                    <a:pt x="1218" y="3170"/>
                  </a:lnTo>
                  <a:lnTo>
                    <a:pt x="1234" y="3173"/>
                  </a:lnTo>
                  <a:lnTo>
                    <a:pt x="1236" y="3186"/>
                  </a:lnTo>
                  <a:lnTo>
                    <a:pt x="1241" y="3195"/>
                  </a:lnTo>
                  <a:lnTo>
                    <a:pt x="1242" y="3203"/>
                  </a:lnTo>
                  <a:lnTo>
                    <a:pt x="1249" y="3196"/>
                  </a:lnTo>
                  <a:lnTo>
                    <a:pt x="1254" y="3195"/>
                  </a:lnTo>
                  <a:lnTo>
                    <a:pt x="1247" y="3212"/>
                  </a:lnTo>
                  <a:lnTo>
                    <a:pt x="1247" y="3226"/>
                  </a:lnTo>
                  <a:lnTo>
                    <a:pt x="1250" y="3232"/>
                  </a:lnTo>
                  <a:lnTo>
                    <a:pt x="1260" y="3233"/>
                  </a:lnTo>
                  <a:lnTo>
                    <a:pt x="1269" y="3238"/>
                  </a:lnTo>
                  <a:lnTo>
                    <a:pt x="1265" y="3246"/>
                  </a:lnTo>
                  <a:lnTo>
                    <a:pt x="1265" y="3255"/>
                  </a:lnTo>
                  <a:lnTo>
                    <a:pt x="1276" y="3260"/>
                  </a:lnTo>
                  <a:lnTo>
                    <a:pt x="1285" y="3260"/>
                  </a:lnTo>
                  <a:lnTo>
                    <a:pt x="1275" y="3265"/>
                  </a:lnTo>
                  <a:lnTo>
                    <a:pt x="1279" y="3272"/>
                  </a:lnTo>
                  <a:lnTo>
                    <a:pt x="1288" y="3270"/>
                  </a:lnTo>
                  <a:lnTo>
                    <a:pt x="1281" y="3275"/>
                  </a:lnTo>
                  <a:lnTo>
                    <a:pt x="1273" y="3277"/>
                  </a:lnTo>
                  <a:lnTo>
                    <a:pt x="1276" y="3282"/>
                  </a:lnTo>
                  <a:lnTo>
                    <a:pt x="1277" y="3288"/>
                  </a:lnTo>
                  <a:lnTo>
                    <a:pt x="1291" y="3286"/>
                  </a:lnTo>
                  <a:lnTo>
                    <a:pt x="1308" y="3272"/>
                  </a:lnTo>
                  <a:lnTo>
                    <a:pt x="1313" y="3276"/>
                  </a:lnTo>
                  <a:lnTo>
                    <a:pt x="1314" y="3283"/>
                  </a:lnTo>
                  <a:lnTo>
                    <a:pt x="1300" y="3292"/>
                  </a:lnTo>
                  <a:lnTo>
                    <a:pt x="1291" y="3298"/>
                  </a:lnTo>
                  <a:lnTo>
                    <a:pt x="1293" y="3304"/>
                  </a:lnTo>
                  <a:lnTo>
                    <a:pt x="1300" y="3313"/>
                  </a:lnTo>
                  <a:lnTo>
                    <a:pt x="1308" y="3319"/>
                  </a:lnTo>
                  <a:lnTo>
                    <a:pt x="1308" y="3324"/>
                  </a:lnTo>
                  <a:lnTo>
                    <a:pt x="1316" y="3325"/>
                  </a:lnTo>
                  <a:lnTo>
                    <a:pt x="1311" y="3332"/>
                  </a:lnTo>
                  <a:lnTo>
                    <a:pt x="1297" y="3339"/>
                  </a:lnTo>
                  <a:lnTo>
                    <a:pt x="1300" y="3343"/>
                  </a:lnTo>
                  <a:lnTo>
                    <a:pt x="1312" y="3350"/>
                  </a:lnTo>
                  <a:lnTo>
                    <a:pt x="1320" y="3347"/>
                  </a:lnTo>
                  <a:lnTo>
                    <a:pt x="1338" y="3337"/>
                  </a:lnTo>
                  <a:lnTo>
                    <a:pt x="1344" y="3337"/>
                  </a:lnTo>
                  <a:lnTo>
                    <a:pt x="1355" y="3342"/>
                  </a:lnTo>
                  <a:lnTo>
                    <a:pt x="1311" y="3358"/>
                  </a:lnTo>
                  <a:lnTo>
                    <a:pt x="1314" y="3361"/>
                  </a:lnTo>
                  <a:lnTo>
                    <a:pt x="1322" y="3358"/>
                  </a:lnTo>
                  <a:lnTo>
                    <a:pt x="1334" y="3358"/>
                  </a:lnTo>
                  <a:lnTo>
                    <a:pt x="1336" y="3361"/>
                  </a:lnTo>
                  <a:lnTo>
                    <a:pt x="1335" y="3364"/>
                  </a:lnTo>
                  <a:lnTo>
                    <a:pt x="1334" y="3373"/>
                  </a:lnTo>
                  <a:lnTo>
                    <a:pt x="1340" y="3378"/>
                  </a:lnTo>
                  <a:lnTo>
                    <a:pt x="1344" y="3379"/>
                  </a:lnTo>
                  <a:lnTo>
                    <a:pt x="1356" y="3374"/>
                  </a:lnTo>
                  <a:lnTo>
                    <a:pt x="1360" y="3379"/>
                  </a:lnTo>
                  <a:lnTo>
                    <a:pt x="1362" y="3386"/>
                  </a:lnTo>
                  <a:lnTo>
                    <a:pt x="1363" y="3388"/>
                  </a:lnTo>
                  <a:lnTo>
                    <a:pt x="1373" y="3390"/>
                  </a:lnTo>
                  <a:lnTo>
                    <a:pt x="1382" y="3395"/>
                  </a:lnTo>
                  <a:lnTo>
                    <a:pt x="1386" y="3394"/>
                  </a:lnTo>
                  <a:lnTo>
                    <a:pt x="1389" y="3397"/>
                  </a:lnTo>
                  <a:lnTo>
                    <a:pt x="1388" y="3400"/>
                  </a:lnTo>
                  <a:lnTo>
                    <a:pt x="1373" y="3411"/>
                  </a:lnTo>
                  <a:lnTo>
                    <a:pt x="1363" y="3416"/>
                  </a:lnTo>
                  <a:lnTo>
                    <a:pt x="1359" y="3422"/>
                  </a:lnTo>
                  <a:lnTo>
                    <a:pt x="1370" y="3420"/>
                  </a:lnTo>
                  <a:lnTo>
                    <a:pt x="1377" y="3421"/>
                  </a:lnTo>
                  <a:lnTo>
                    <a:pt x="1400" y="3420"/>
                  </a:lnTo>
                  <a:lnTo>
                    <a:pt x="1397" y="3410"/>
                  </a:lnTo>
                  <a:lnTo>
                    <a:pt x="1397" y="3407"/>
                  </a:lnTo>
                  <a:lnTo>
                    <a:pt x="1399" y="3406"/>
                  </a:lnTo>
                  <a:lnTo>
                    <a:pt x="1410" y="3410"/>
                  </a:lnTo>
                  <a:lnTo>
                    <a:pt x="1419" y="3407"/>
                  </a:lnTo>
                  <a:lnTo>
                    <a:pt x="1442" y="3410"/>
                  </a:lnTo>
                  <a:lnTo>
                    <a:pt x="1462" y="3397"/>
                  </a:lnTo>
                  <a:lnTo>
                    <a:pt x="1464" y="3401"/>
                  </a:lnTo>
                  <a:lnTo>
                    <a:pt x="1480" y="3394"/>
                  </a:lnTo>
                  <a:lnTo>
                    <a:pt x="1478" y="3401"/>
                  </a:lnTo>
                  <a:lnTo>
                    <a:pt x="1476" y="3407"/>
                  </a:lnTo>
                  <a:lnTo>
                    <a:pt x="1483" y="3410"/>
                  </a:lnTo>
                  <a:lnTo>
                    <a:pt x="1499" y="3404"/>
                  </a:lnTo>
                  <a:lnTo>
                    <a:pt x="1495" y="3409"/>
                  </a:lnTo>
                  <a:lnTo>
                    <a:pt x="1470" y="3422"/>
                  </a:lnTo>
                  <a:lnTo>
                    <a:pt x="1478" y="3422"/>
                  </a:lnTo>
                  <a:lnTo>
                    <a:pt x="1465" y="3431"/>
                  </a:lnTo>
                  <a:lnTo>
                    <a:pt x="1470" y="3433"/>
                  </a:lnTo>
                  <a:lnTo>
                    <a:pt x="1474" y="3432"/>
                  </a:lnTo>
                  <a:lnTo>
                    <a:pt x="1483" y="3426"/>
                  </a:lnTo>
                  <a:lnTo>
                    <a:pt x="1491" y="3427"/>
                  </a:lnTo>
                  <a:lnTo>
                    <a:pt x="1501" y="3418"/>
                  </a:lnTo>
                  <a:lnTo>
                    <a:pt x="1508" y="3407"/>
                  </a:lnTo>
                  <a:lnTo>
                    <a:pt x="1512" y="3410"/>
                  </a:lnTo>
                  <a:lnTo>
                    <a:pt x="1508" y="3421"/>
                  </a:lnTo>
                  <a:lnTo>
                    <a:pt x="1496" y="3429"/>
                  </a:lnTo>
                  <a:lnTo>
                    <a:pt x="1491" y="3437"/>
                  </a:lnTo>
                  <a:lnTo>
                    <a:pt x="1495" y="3442"/>
                  </a:lnTo>
                  <a:lnTo>
                    <a:pt x="1497" y="3450"/>
                  </a:lnTo>
                  <a:lnTo>
                    <a:pt x="1500" y="3455"/>
                  </a:lnTo>
                  <a:lnTo>
                    <a:pt x="1502" y="3461"/>
                  </a:lnTo>
                  <a:lnTo>
                    <a:pt x="1506" y="3455"/>
                  </a:lnTo>
                  <a:lnTo>
                    <a:pt x="1511" y="3444"/>
                  </a:lnTo>
                  <a:lnTo>
                    <a:pt x="1516" y="3440"/>
                  </a:lnTo>
                  <a:lnTo>
                    <a:pt x="1521" y="3440"/>
                  </a:lnTo>
                  <a:lnTo>
                    <a:pt x="1519" y="3448"/>
                  </a:lnTo>
                  <a:lnTo>
                    <a:pt x="1516" y="3461"/>
                  </a:lnTo>
                  <a:lnTo>
                    <a:pt x="1518" y="3465"/>
                  </a:lnTo>
                  <a:lnTo>
                    <a:pt x="1528" y="3461"/>
                  </a:lnTo>
                  <a:lnTo>
                    <a:pt x="1537" y="3452"/>
                  </a:lnTo>
                  <a:lnTo>
                    <a:pt x="1537" y="3458"/>
                  </a:lnTo>
                  <a:lnTo>
                    <a:pt x="1534" y="3474"/>
                  </a:lnTo>
                  <a:lnTo>
                    <a:pt x="1529" y="3477"/>
                  </a:lnTo>
                  <a:lnTo>
                    <a:pt x="1522" y="3487"/>
                  </a:lnTo>
                  <a:lnTo>
                    <a:pt x="1522" y="3493"/>
                  </a:lnTo>
                  <a:lnTo>
                    <a:pt x="1524" y="3493"/>
                  </a:lnTo>
                  <a:lnTo>
                    <a:pt x="1527" y="3501"/>
                  </a:lnTo>
                  <a:lnTo>
                    <a:pt x="1530" y="3502"/>
                  </a:lnTo>
                  <a:lnTo>
                    <a:pt x="1542" y="3501"/>
                  </a:lnTo>
                  <a:lnTo>
                    <a:pt x="1550" y="3510"/>
                  </a:lnTo>
                  <a:lnTo>
                    <a:pt x="1564" y="3507"/>
                  </a:lnTo>
                  <a:lnTo>
                    <a:pt x="1577" y="3492"/>
                  </a:lnTo>
                  <a:lnTo>
                    <a:pt x="1583" y="3482"/>
                  </a:lnTo>
                  <a:lnTo>
                    <a:pt x="1583" y="3487"/>
                  </a:lnTo>
                  <a:lnTo>
                    <a:pt x="1586" y="3497"/>
                  </a:lnTo>
                  <a:lnTo>
                    <a:pt x="1618" y="3499"/>
                  </a:lnTo>
                  <a:lnTo>
                    <a:pt x="1636" y="3498"/>
                  </a:lnTo>
                  <a:lnTo>
                    <a:pt x="1636" y="3497"/>
                  </a:lnTo>
                  <a:lnTo>
                    <a:pt x="1634" y="3490"/>
                  </a:lnTo>
                  <a:lnTo>
                    <a:pt x="1635" y="3485"/>
                  </a:lnTo>
                  <a:lnTo>
                    <a:pt x="1632" y="3476"/>
                  </a:lnTo>
                  <a:lnTo>
                    <a:pt x="1629" y="3467"/>
                  </a:lnTo>
                  <a:lnTo>
                    <a:pt x="1624" y="3466"/>
                  </a:lnTo>
                  <a:lnTo>
                    <a:pt x="1605" y="3454"/>
                  </a:lnTo>
                  <a:lnTo>
                    <a:pt x="1624" y="3458"/>
                  </a:lnTo>
                  <a:lnTo>
                    <a:pt x="1632" y="3458"/>
                  </a:lnTo>
                  <a:lnTo>
                    <a:pt x="1636" y="3453"/>
                  </a:lnTo>
                  <a:lnTo>
                    <a:pt x="1645" y="3454"/>
                  </a:lnTo>
                  <a:lnTo>
                    <a:pt x="1650" y="3449"/>
                  </a:lnTo>
                  <a:lnTo>
                    <a:pt x="1648" y="3432"/>
                  </a:lnTo>
                  <a:lnTo>
                    <a:pt x="1650" y="3420"/>
                  </a:lnTo>
                  <a:lnTo>
                    <a:pt x="1651" y="3412"/>
                  </a:lnTo>
                  <a:lnTo>
                    <a:pt x="1656" y="3405"/>
                  </a:lnTo>
                  <a:lnTo>
                    <a:pt x="1661" y="3379"/>
                  </a:lnTo>
                  <a:lnTo>
                    <a:pt x="1661" y="3373"/>
                  </a:lnTo>
                  <a:lnTo>
                    <a:pt x="1658" y="3372"/>
                  </a:lnTo>
                  <a:lnTo>
                    <a:pt x="1661" y="3367"/>
                  </a:lnTo>
                  <a:lnTo>
                    <a:pt x="1669" y="3358"/>
                  </a:lnTo>
                  <a:lnTo>
                    <a:pt x="1674" y="3348"/>
                  </a:lnTo>
                  <a:lnTo>
                    <a:pt x="1669" y="3348"/>
                  </a:lnTo>
                  <a:lnTo>
                    <a:pt x="1672" y="3340"/>
                  </a:lnTo>
                  <a:lnTo>
                    <a:pt x="1684" y="3318"/>
                  </a:lnTo>
                  <a:lnTo>
                    <a:pt x="1690" y="3311"/>
                  </a:lnTo>
                  <a:lnTo>
                    <a:pt x="1687" y="3305"/>
                  </a:lnTo>
                  <a:lnTo>
                    <a:pt x="1690" y="3296"/>
                  </a:lnTo>
                  <a:lnTo>
                    <a:pt x="1689" y="3287"/>
                  </a:lnTo>
                  <a:lnTo>
                    <a:pt x="1682" y="3282"/>
                  </a:lnTo>
                  <a:lnTo>
                    <a:pt x="1679" y="3239"/>
                  </a:lnTo>
                  <a:lnTo>
                    <a:pt x="1673" y="3235"/>
                  </a:lnTo>
                  <a:lnTo>
                    <a:pt x="1674" y="3230"/>
                  </a:lnTo>
                  <a:lnTo>
                    <a:pt x="1669" y="3216"/>
                  </a:lnTo>
                  <a:lnTo>
                    <a:pt x="1651" y="3210"/>
                  </a:lnTo>
                  <a:lnTo>
                    <a:pt x="1667" y="3205"/>
                  </a:lnTo>
                  <a:lnTo>
                    <a:pt x="1669" y="3201"/>
                  </a:lnTo>
                  <a:lnTo>
                    <a:pt x="1669" y="3195"/>
                  </a:lnTo>
                  <a:lnTo>
                    <a:pt x="1673" y="3191"/>
                  </a:lnTo>
                  <a:lnTo>
                    <a:pt x="1680" y="3190"/>
                  </a:lnTo>
                  <a:lnTo>
                    <a:pt x="1684" y="3192"/>
                  </a:lnTo>
                  <a:lnTo>
                    <a:pt x="1691" y="3192"/>
                  </a:lnTo>
                  <a:lnTo>
                    <a:pt x="1711" y="3189"/>
                  </a:lnTo>
                  <a:lnTo>
                    <a:pt x="1715" y="3180"/>
                  </a:lnTo>
                  <a:lnTo>
                    <a:pt x="1723" y="3179"/>
                  </a:lnTo>
                  <a:lnTo>
                    <a:pt x="1723" y="3169"/>
                  </a:lnTo>
                  <a:lnTo>
                    <a:pt x="1714" y="3170"/>
                  </a:lnTo>
                  <a:lnTo>
                    <a:pt x="1700" y="3160"/>
                  </a:lnTo>
                  <a:lnTo>
                    <a:pt x="1689" y="3152"/>
                  </a:lnTo>
                  <a:lnTo>
                    <a:pt x="1696" y="3152"/>
                  </a:lnTo>
                  <a:lnTo>
                    <a:pt x="1702" y="3158"/>
                  </a:lnTo>
                  <a:lnTo>
                    <a:pt x="1709" y="3160"/>
                  </a:lnTo>
                  <a:lnTo>
                    <a:pt x="1729" y="3162"/>
                  </a:lnTo>
                  <a:lnTo>
                    <a:pt x="1729" y="3156"/>
                  </a:lnTo>
                  <a:lnTo>
                    <a:pt x="1716" y="3154"/>
                  </a:lnTo>
                  <a:lnTo>
                    <a:pt x="1714" y="3146"/>
                  </a:lnTo>
                  <a:lnTo>
                    <a:pt x="1720" y="3144"/>
                  </a:lnTo>
                  <a:lnTo>
                    <a:pt x="1722" y="3140"/>
                  </a:lnTo>
                  <a:lnTo>
                    <a:pt x="1716" y="3133"/>
                  </a:lnTo>
                  <a:lnTo>
                    <a:pt x="1717" y="3130"/>
                  </a:lnTo>
                  <a:lnTo>
                    <a:pt x="1728" y="3138"/>
                  </a:lnTo>
                  <a:lnTo>
                    <a:pt x="1739" y="3141"/>
                  </a:lnTo>
                  <a:lnTo>
                    <a:pt x="1737" y="3131"/>
                  </a:lnTo>
                  <a:lnTo>
                    <a:pt x="1745" y="3130"/>
                  </a:lnTo>
                  <a:lnTo>
                    <a:pt x="1742" y="3124"/>
                  </a:lnTo>
                  <a:lnTo>
                    <a:pt x="1741" y="3117"/>
                  </a:lnTo>
                  <a:lnTo>
                    <a:pt x="1748" y="3121"/>
                  </a:lnTo>
                  <a:lnTo>
                    <a:pt x="1755" y="3119"/>
                  </a:lnTo>
                  <a:lnTo>
                    <a:pt x="1757" y="3115"/>
                  </a:lnTo>
                  <a:lnTo>
                    <a:pt x="1758" y="3103"/>
                  </a:lnTo>
                  <a:lnTo>
                    <a:pt x="1764" y="3101"/>
                  </a:lnTo>
                  <a:lnTo>
                    <a:pt x="1764" y="3090"/>
                  </a:lnTo>
                  <a:lnTo>
                    <a:pt x="1760" y="3085"/>
                  </a:lnTo>
                  <a:lnTo>
                    <a:pt x="1727" y="3077"/>
                  </a:lnTo>
                  <a:lnTo>
                    <a:pt x="1728" y="3071"/>
                  </a:lnTo>
                  <a:lnTo>
                    <a:pt x="1759" y="3079"/>
                  </a:lnTo>
                  <a:lnTo>
                    <a:pt x="1774" y="3077"/>
                  </a:lnTo>
                  <a:lnTo>
                    <a:pt x="1763" y="3045"/>
                  </a:lnTo>
                  <a:lnTo>
                    <a:pt x="1768" y="3041"/>
                  </a:lnTo>
                  <a:lnTo>
                    <a:pt x="1770" y="3036"/>
                  </a:lnTo>
                  <a:lnTo>
                    <a:pt x="1764" y="3027"/>
                  </a:lnTo>
                  <a:lnTo>
                    <a:pt x="1726" y="3022"/>
                  </a:lnTo>
                  <a:lnTo>
                    <a:pt x="1722" y="3008"/>
                  </a:lnTo>
                  <a:lnTo>
                    <a:pt x="1732" y="3011"/>
                  </a:lnTo>
                  <a:lnTo>
                    <a:pt x="1755" y="2997"/>
                  </a:lnTo>
                  <a:lnTo>
                    <a:pt x="1772" y="2997"/>
                  </a:lnTo>
                  <a:lnTo>
                    <a:pt x="1784" y="3002"/>
                  </a:lnTo>
                  <a:lnTo>
                    <a:pt x="1786" y="2998"/>
                  </a:lnTo>
                  <a:lnTo>
                    <a:pt x="1777" y="2995"/>
                  </a:lnTo>
                  <a:lnTo>
                    <a:pt x="1770" y="2987"/>
                  </a:lnTo>
                  <a:lnTo>
                    <a:pt x="1766" y="2966"/>
                  </a:lnTo>
                  <a:lnTo>
                    <a:pt x="1758" y="2958"/>
                  </a:lnTo>
                  <a:lnTo>
                    <a:pt x="1753" y="2943"/>
                  </a:lnTo>
                  <a:lnTo>
                    <a:pt x="1747" y="2938"/>
                  </a:lnTo>
                  <a:lnTo>
                    <a:pt x="1744" y="2928"/>
                  </a:lnTo>
                  <a:lnTo>
                    <a:pt x="1733" y="2931"/>
                  </a:lnTo>
                  <a:lnTo>
                    <a:pt x="1743" y="2906"/>
                  </a:lnTo>
                  <a:lnTo>
                    <a:pt x="1749" y="2912"/>
                  </a:lnTo>
                  <a:lnTo>
                    <a:pt x="1760" y="2911"/>
                  </a:lnTo>
                  <a:lnTo>
                    <a:pt x="1768" y="2916"/>
                  </a:lnTo>
                  <a:lnTo>
                    <a:pt x="1768" y="2905"/>
                  </a:lnTo>
                  <a:lnTo>
                    <a:pt x="1776" y="2907"/>
                  </a:lnTo>
                  <a:lnTo>
                    <a:pt x="1782" y="2915"/>
                  </a:lnTo>
                  <a:lnTo>
                    <a:pt x="1786" y="2909"/>
                  </a:lnTo>
                  <a:lnTo>
                    <a:pt x="1793" y="2917"/>
                  </a:lnTo>
                  <a:lnTo>
                    <a:pt x="1801" y="2909"/>
                  </a:lnTo>
                  <a:lnTo>
                    <a:pt x="1801" y="2901"/>
                  </a:lnTo>
                  <a:lnTo>
                    <a:pt x="1813" y="2885"/>
                  </a:lnTo>
                  <a:lnTo>
                    <a:pt x="1808" y="2877"/>
                  </a:lnTo>
                  <a:lnTo>
                    <a:pt x="1809" y="2871"/>
                  </a:lnTo>
                  <a:lnTo>
                    <a:pt x="1807" y="2863"/>
                  </a:lnTo>
                  <a:lnTo>
                    <a:pt x="1793" y="2855"/>
                  </a:lnTo>
                  <a:lnTo>
                    <a:pt x="1801" y="2852"/>
                  </a:lnTo>
                  <a:lnTo>
                    <a:pt x="1804" y="2848"/>
                  </a:lnTo>
                  <a:lnTo>
                    <a:pt x="1812" y="2852"/>
                  </a:lnTo>
                  <a:lnTo>
                    <a:pt x="1819" y="2832"/>
                  </a:lnTo>
                  <a:lnTo>
                    <a:pt x="1827" y="2836"/>
                  </a:lnTo>
                  <a:lnTo>
                    <a:pt x="1829" y="2845"/>
                  </a:lnTo>
                  <a:lnTo>
                    <a:pt x="1836" y="2846"/>
                  </a:lnTo>
                  <a:lnTo>
                    <a:pt x="1841" y="2830"/>
                  </a:lnTo>
                  <a:lnTo>
                    <a:pt x="1851" y="2839"/>
                  </a:lnTo>
                  <a:lnTo>
                    <a:pt x="1854" y="2845"/>
                  </a:lnTo>
                  <a:lnTo>
                    <a:pt x="1862" y="2842"/>
                  </a:lnTo>
                  <a:lnTo>
                    <a:pt x="1878" y="2841"/>
                  </a:lnTo>
                  <a:lnTo>
                    <a:pt x="1871" y="2831"/>
                  </a:lnTo>
                  <a:lnTo>
                    <a:pt x="1886" y="2831"/>
                  </a:lnTo>
                  <a:lnTo>
                    <a:pt x="1898" y="2837"/>
                  </a:lnTo>
                  <a:lnTo>
                    <a:pt x="1899" y="2828"/>
                  </a:lnTo>
                  <a:lnTo>
                    <a:pt x="1904" y="2828"/>
                  </a:lnTo>
                  <a:lnTo>
                    <a:pt x="1901" y="2818"/>
                  </a:lnTo>
                  <a:lnTo>
                    <a:pt x="1904" y="2815"/>
                  </a:lnTo>
                  <a:lnTo>
                    <a:pt x="1900" y="2812"/>
                  </a:lnTo>
                  <a:lnTo>
                    <a:pt x="1895" y="2812"/>
                  </a:lnTo>
                  <a:lnTo>
                    <a:pt x="1888" y="2803"/>
                  </a:lnTo>
                  <a:lnTo>
                    <a:pt x="1890" y="2788"/>
                  </a:lnTo>
                  <a:lnTo>
                    <a:pt x="1900" y="2801"/>
                  </a:lnTo>
                  <a:lnTo>
                    <a:pt x="1901" y="2792"/>
                  </a:lnTo>
                  <a:lnTo>
                    <a:pt x="1906" y="2796"/>
                  </a:lnTo>
                  <a:lnTo>
                    <a:pt x="1911" y="2796"/>
                  </a:lnTo>
                  <a:lnTo>
                    <a:pt x="1914" y="2782"/>
                  </a:lnTo>
                  <a:lnTo>
                    <a:pt x="1904" y="2774"/>
                  </a:lnTo>
                  <a:lnTo>
                    <a:pt x="1916" y="2767"/>
                  </a:lnTo>
                  <a:lnTo>
                    <a:pt x="1914" y="2761"/>
                  </a:lnTo>
                  <a:lnTo>
                    <a:pt x="1919" y="2755"/>
                  </a:lnTo>
                  <a:lnTo>
                    <a:pt x="1925" y="2756"/>
                  </a:lnTo>
                  <a:lnTo>
                    <a:pt x="1911" y="2745"/>
                  </a:lnTo>
                  <a:lnTo>
                    <a:pt x="1910" y="2739"/>
                  </a:lnTo>
                  <a:lnTo>
                    <a:pt x="1919" y="2744"/>
                  </a:lnTo>
                  <a:lnTo>
                    <a:pt x="1922" y="2731"/>
                  </a:lnTo>
                  <a:lnTo>
                    <a:pt x="1933" y="2746"/>
                  </a:lnTo>
                  <a:lnTo>
                    <a:pt x="1941" y="2744"/>
                  </a:lnTo>
                  <a:lnTo>
                    <a:pt x="1947" y="2746"/>
                  </a:lnTo>
                  <a:lnTo>
                    <a:pt x="1960" y="2745"/>
                  </a:lnTo>
                  <a:lnTo>
                    <a:pt x="1936" y="2765"/>
                  </a:lnTo>
                  <a:lnTo>
                    <a:pt x="1935" y="2777"/>
                  </a:lnTo>
                  <a:lnTo>
                    <a:pt x="1925" y="2787"/>
                  </a:lnTo>
                  <a:lnTo>
                    <a:pt x="1927" y="2793"/>
                  </a:lnTo>
                  <a:lnTo>
                    <a:pt x="1927" y="2797"/>
                  </a:lnTo>
                  <a:lnTo>
                    <a:pt x="1930" y="2799"/>
                  </a:lnTo>
                  <a:lnTo>
                    <a:pt x="1936" y="2799"/>
                  </a:lnTo>
                  <a:lnTo>
                    <a:pt x="1943" y="2803"/>
                  </a:lnTo>
                  <a:lnTo>
                    <a:pt x="1954" y="2812"/>
                  </a:lnTo>
                  <a:lnTo>
                    <a:pt x="1956" y="2804"/>
                  </a:lnTo>
                  <a:lnTo>
                    <a:pt x="1947" y="2796"/>
                  </a:lnTo>
                  <a:lnTo>
                    <a:pt x="1957" y="2801"/>
                  </a:lnTo>
                  <a:lnTo>
                    <a:pt x="1956" y="2788"/>
                  </a:lnTo>
                  <a:lnTo>
                    <a:pt x="1957" y="2775"/>
                  </a:lnTo>
                  <a:lnTo>
                    <a:pt x="1967" y="2785"/>
                  </a:lnTo>
                  <a:lnTo>
                    <a:pt x="1973" y="2802"/>
                  </a:lnTo>
                  <a:lnTo>
                    <a:pt x="1983" y="2801"/>
                  </a:lnTo>
                  <a:lnTo>
                    <a:pt x="1987" y="2810"/>
                  </a:lnTo>
                  <a:lnTo>
                    <a:pt x="1992" y="2794"/>
                  </a:lnTo>
                  <a:lnTo>
                    <a:pt x="1997" y="2782"/>
                  </a:lnTo>
                  <a:lnTo>
                    <a:pt x="2005" y="2781"/>
                  </a:lnTo>
                  <a:lnTo>
                    <a:pt x="2002" y="2797"/>
                  </a:lnTo>
                  <a:lnTo>
                    <a:pt x="2007" y="2793"/>
                  </a:lnTo>
                  <a:lnTo>
                    <a:pt x="2012" y="2797"/>
                  </a:lnTo>
                  <a:lnTo>
                    <a:pt x="2014" y="2793"/>
                  </a:lnTo>
                  <a:lnTo>
                    <a:pt x="2022" y="2801"/>
                  </a:lnTo>
                  <a:lnTo>
                    <a:pt x="2023" y="2788"/>
                  </a:lnTo>
                  <a:lnTo>
                    <a:pt x="2028" y="2774"/>
                  </a:lnTo>
                  <a:lnTo>
                    <a:pt x="2038" y="2778"/>
                  </a:lnTo>
                  <a:lnTo>
                    <a:pt x="2038" y="2767"/>
                  </a:lnTo>
                  <a:lnTo>
                    <a:pt x="2042" y="2758"/>
                  </a:lnTo>
                  <a:lnTo>
                    <a:pt x="2034" y="2746"/>
                  </a:lnTo>
                  <a:lnTo>
                    <a:pt x="2030" y="2740"/>
                  </a:lnTo>
                  <a:lnTo>
                    <a:pt x="2033" y="2731"/>
                  </a:lnTo>
                  <a:lnTo>
                    <a:pt x="2044" y="2744"/>
                  </a:lnTo>
                  <a:lnTo>
                    <a:pt x="2065" y="2753"/>
                  </a:lnTo>
                  <a:lnTo>
                    <a:pt x="2072" y="2753"/>
                  </a:lnTo>
                  <a:lnTo>
                    <a:pt x="2065" y="2740"/>
                  </a:lnTo>
                  <a:lnTo>
                    <a:pt x="2073" y="2728"/>
                  </a:lnTo>
                  <a:lnTo>
                    <a:pt x="2076" y="2740"/>
                  </a:lnTo>
                  <a:lnTo>
                    <a:pt x="2081" y="2744"/>
                  </a:lnTo>
                  <a:lnTo>
                    <a:pt x="2086" y="2739"/>
                  </a:lnTo>
                  <a:lnTo>
                    <a:pt x="2093" y="2739"/>
                  </a:lnTo>
                  <a:lnTo>
                    <a:pt x="2097" y="2734"/>
                  </a:lnTo>
                  <a:lnTo>
                    <a:pt x="2098" y="2724"/>
                  </a:lnTo>
                  <a:lnTo>
                    <a:pt x="2102" y="2717"/>
                  </a:lnTo>
                  <a:lnTo>
                    <a:pt x="2105" y="2700"/>
                  </a:lnTo>
                  <a:lnTo>
                    <a:pt x="2110" y="2685"/>
                  </a:lnTo>
                  <a:lnTo>
                    <a:pt x="2114" y="2700"/>
                  </a:lnTo>
                  <a:lnTo>
                    <a:pt x="2118" y="2690"/>
                  </a:lnTo>
                  <a:lnTo>
                    <a:pt x="2120" y="2702"/>
                  </a:lnTo>
                  <a:lnTo>
                    <a:pt x="2123" y="2691"/>
                  </a:lnTo>
                  <a:lnTo>
                    <a:pt x="2126" y="2683"/>
                  </a:lnTo>
                  <a:lnTo>
                    <a:pt x="2126" y="2679"/>
                  </a:lnTo>
                  <a:lnTo>
                    <a:pt x="2131" y="2680"/>
                  </a:lnTo>
                  <a:lnTo>
                    <a:pt x="2130" y="2672"/>
                  </a:lnTo>
                  <a:lnTo>
                    <a:pt x="2137" y="2678"/>
                  </a:lnTo>
                  <a:lnTo>
                    <a:pt x="2132" y="2664"/>
                  </a:lnTo>
                  <a:lnTo>
                    <a:pt x="2134" y="2660"/>
                  </a:lnTo>
                  <a:lnTo>
                    <a:pt x="2140" y="2656"/>
                  </a:lnTo>
                  <a:lnTo>
                    <a:pt x="2142" y="2649"/>
                  </a:lnTo>
                  <a:lnTo>
                    <a:pt x="2156" y="2642"/>
                  </a:lnTo>
                  <a:lnTo>
                    <a:pt x="2158" y="2619"/>
                  </a:lnTo>
                  <a:lnTo>
                    <a:pt x="2161" y="2615"/>
                  </a:lnTo>
                  <a:lnTo>
                    <a:pt x="2159" y="2604"/>
                  </a:lnTo>
                  <a:lnTo>
                    <a:pt x="2156" y="2599"/>
                  </a:lnTo>
                  <a:lnTo>
                    <a:pt x="2164" y="2599"/>
                  </a:lnTo>
                  <a:lnTo>
                    <a:pt x="2163" y="2590"/>
                  </a:lnTo>
                  <a:lnTo>
                    <a:pt x="2168" y="2573"/>
                  </a:lnTo>
                  <a:lnTo>
                    <a:pt x="2175" y="2571"/>
                  </a:lnTo>
                  <a:lnTo>
                    <a:pt x="2177" y="2560"/>
                  </a:lnTo>
                  <a:lnTo>
                    <a:pt x="2174" y="2551"/>
                  </a:lnTo>
                  <a:lnTo>
                    <a:pt x="2184" y="2555"/>
                  </a:lnTo>
                  <a:lnTo>
                    <a:pt x="2196" y="2547"/>
                  </a:lnTo>
                  <a:lnTo>
                    <a:pt x="2209" y="2534"/>
                  </a:lnTo>
                  <a:lnTo>
                    <a:pt x="2207" y="2528"/>
                  </a:lnTo>
                  <a:lnTo>
                    <a:pt x="2215" y="2519"/>
                  </a:lnTo>
                  <a:lnTo>
                    <a:pt x="2220" y="2528"/>
                  </a:lnTo>
                  <a:lnTo>
                    <a:pt x="2226" y="2522"/>
                  </a:lnTo>
                  <a:lnTo>
                    <a:pt x="2229" y="2525"/>
                  </a:lnTo>
                  <a:lnTo>
                    <a:pt x="2231" y="2518"/>
                  </a:lnTo>
                  <a:lnTo>
                    <a:pt x="2234" y="2514"/>
                  </a:lnTo>
                  <a:lnTo>
                    <a:pt x="2233" y="2501"/>
                  </a:lnTo>
                  <a:lnTo>
                    <a:pt x="2242" y="2498"/>
                  </a:lnTo>
                  <a:lnTo>
                    <a:pt x="2237" y="2489"/>
                  </a:lnTo>
                  <a:lnTo>
                    <a:pt x="2217" y="2477"/>
                  </a:lnTo>
                  <a:lnTo>
                    <a:pt x="2225" y="2475"/>
                  </a:lnTo>
                  <a:lnTo>
                    <a:pt x="2216" y="2454"/>
                  </a:lnTo>
                  <a:lnTo>
                    <a:pt x="2202" y="2436"/>
                  </a:lnTo>
                  <a:lnTo>
                    <a:pt x="2201" y="2428"/>
                  </a:lnTo>
                  <a:lnTo>
                    <a:pt x="2214" y="2427"/>
                  </a:lnTo>
                  <a:lnTo>
                    <a:pt x="2211" y="2415"/>
                  </a:lnTo>
                  <a:lnTo>
                    <a:pt x="2221" y="2425"/>
                  </a:lnTo>
                  <a:lnTo>
                    <a:pt x="2221" y="2438"/>
                  </a:lnTo>
                  <a:lnTo>
                    <a:pt x="2223" y="2448"/>
                  </a:lnTo>
                  <a:lnTo>
                    <a:pt x="2229" y="2436"/>
                  </a:lnTo>
                  <a:lnTo>
                    <a:pt x="2232" y="2439"/>
                  </a:lnTo>
                  <a:lnTo>
                    <a:pt x="2233" y="2449"/>
                  </a:lnTo>
                  <a:lnTo>
                    <a:pt x="2239" y="2458"/>
                  </a:lnTo>
                  <a:lnTo>
                    <a:pt x="2241" y="2465"/>
                  </a:lnTo>
                  <a:lnTo>
                    <a:pt x="2260" y="2471"/>
                  </a:lnTo>
                  <a:lnTo>
                    <a:pt x="2256" y="2480"/>
                  </a:lnTo>
                  <a:lnTo>
                    <a:pt x="2248" y="2476"/>
                  </a:lnTo>
                  <a:lnTo>
                    <a:pt x="2250" y="2489"/>
                  </a:lnTo>
                  <a:lnTo>
                    <a:pt x="2261" y="2495"/>
                  </a:lnTo>
                  <a:lnTo>
                    <a:pt x="2260" y="2501"/>
                  </a:lnTo>
                  <a:lnTo>
                    <a:pt x="2270" y="2493"/>
                  </a:lnTo>
                  <a:lnTo>
                    <a:pt x="2280" y="2493"/>
                  </a:lnTo>
                  <a:lnTo>
                    <a:pt x="2297" y="2501"/>
                  </a:lnTo>
                  <a:lnTo>
                    <a:pt x="2288" y="2490"/>
                  </a:lnTo>
                  <a:lnTo>
                    <a:pt x="2291" y="2486"/>
                  </a:lnTo>
                  <a:lnTo>
                    <a:pt x="2290" y="2481"/>
                  </a:lnTo>
                  <a:lnTo>
                    <a:pt x="2295" y="2481"/>
                  </a:lnTo>
                  <a:lnTo>
                    <a:pt x="2296" y="2485"/>
                  </a:lnTo>
                  <a:lnTo>
                    <a:pt x="2314" y="2497"/>
                  </a:lnTo>
                  <a:lnTo>
                    <a:pt x="2324" y="2497"/>
                  </a:lnTo>
                  <a:lnTo>
                    <a:pt x="2322" y="2486"/>
                  </a:lnTo>
                  <a:lnTo>
                    <a:pt x="2311" y="2481"/>
                  </a:lnTo>
                  <a:lnTo>
                    <a:pt x="2311" y="2468"/>
                  </a:lnTo>
                  <a:lnTo>
                    <a:pt x="2317" y="2473"/>
                  </a:lnTo>
                  <a:lnTo>
                    <a:pt x="2330" y="2474"/>
                  </a:lnTo>
                  <a:lnTo>
                    <a:pt x="2330" y="2484"/>
                  </a:lnTo>
                  <a:lnTo>
                    <a:pt x="2339" y="2493"/>
                  </a:lnTo>
                  <a:lnTo>
                    <a:pt x="2346" y="2484"/>
                  </a:lnTo>
                  <a:lnTo>
                    <a:pt x="2338" y="2475"/>
                  </a:lnTo>
                  <a:lnTo>
                    <a:pt x="2341" y="2469"/>
                  </a:lnTo>
                  <a:lnTo>
                    <a:pt x="2351" y="2474"/>
                  </a:lnTo>
                  <a:lnTo>
                    <a:pt x="2349" y="2460"/>
                  </a:lnTo>
                  <a:lnTo>
                    <a:pt x="2350" y="2452"/>
                  </a:lnTo>
                  <a:lnTo>
                    <a:pt x="2357" y="2448"/>
                  </a:lnTo>
                  <a:lnTo>
                    <a:pt x="2360" y="2448"/>
                  </a:lnTo>
                  <a:lnTo>
                    <a:pt x="2366" y="2460"/>
                  </a:lnTo>
                  <a:lnTo>
                    <a:pt x="2378" y="2473"/>
                  </a:lnTo>
                  <a:lnTo>
                    <a:pt x="2381" y="2471"/>
                  </a:lnTo>
                  <a:lnTo>
                    <a:pt x="2384" y="2466"/>
                  </a:lnTo>
                  <a:lnTo>
                    <a:pt x="2387" y="2459"/>
                  </a:lnTo>
                  <a:lnTo>
                    <a:pt x="2395" y="2465"/>
                  </a:lnTo>
                  <a:lnTo>
                    <a:pt x="2398" y="2454"/>
                  </a:lnTo>
                  <a:lnTo>
                    <a:pt x="2424" y="2450"/>
                  </a:lnTo>
                  <a:lnTo>
                    <a:pt x="2435" y="2441"/>
                  </a:lnTo>
                  <a:lnTo>
                    <a:pt x="2443" y="2446"/>
                  </a:lnTo>
                  <a:lnTo>
                    <a:pt x="2443" y="2436"/>
                  </a:lnTo>
                  <a:lnTo>
                    <a:pt x="2452" y="2441"/>
                  </a:lnTo>
                  <a:lnTo>
                    <a:pt x="2458" y="2438"/>
                  </a:lnTo>
                  <a:lnTo>
                    <a:pt x="2460" y="2426"/>
                  </a:lnTo>
                  <a:lnTo>
                    <a:pt x="2468" y="2430"/>
                  </a:lnTo>
                  <a:lnTo>
                    <a:pt x="2473" y="2439"/>
                  </a:lnTo>
                  <a:lnTo>
                    <a:pt x="2478" y="2438"/>
                  </a:lnTo>
                  <a:lnTo>
                    <a:pt x="2476" y="2428"/>
                  </a:lnTo>
                  <a:lnTo>
                    <a:pt x="2483" y="2426"/>
                  </a:lnTo>
                  <a:lnTo>
                    <a:pt x="2489" y="2425"/>
                  </a:lnTo>
                  <a:lnTo>
                    <a:pt x="2494" y="2431"/>
                  </a:lnTo>
                  <a:lnTo>
                    <a:pt x="2499" y="2428"/>
                  </a:lnTo>
                  <a:lnTo>
                    <a:pt x="2499" y="2422"/>
                  </a:lnTo>
                  <a:lnTo>
                    <a:pt x="2501" y="2420"/>
                  </a:lnTo>
                  <a:lnTo>
                    <a:pt x="2510" y="2419"/>
                  </a:lnTo>
                  <a:lnTo>
                    <a:pt x="2514" y="2423"/>
                  </a:lnTo>
                  <a:lnTo>
                    <a:pt x="2517" y="2411"/>
                  </a:lnTo>
                  <a:lnTo>
                    <a:pt x="2521" y="2407"/>
                  </a:lnTo>
                  <a:lnTo>
                    <a:pt x="2533" y="2404"/>
                  </a:lnTo>
                  <a:lnTo>
                    <a:pt x="2537" y="2411"/>
                  </a:lnTo>
                  <a:lnTo>
                    <a:pt x="2539" y="2406"/>
                  </a:lnTo>
                  <a:lnTo>
                    <a:pt x="2554" y="2406"/>
                  </a:lnTo>
                  <a:lnTo>
                    <a:pt x="2551" y="2400"/>
                  </a:lnTo>
                  <a:lnTo>
                    <a:pt x="2555" y="2393"/>
                  </a:lnTo>
                  <a:lnTo>
                    <a:pt x="2573" y="2389"/>
                  </a:lnTo>
                  <a:lnTo>
                    <a:pt x="2577" y="2383"/>
                  </a:lnTo>
                  <a:lnTo>
                    <a:pt x="2577" y="2378"/>
                  </a:lnTo>
                  <a:lnTo>
                    <a:pt x="2586" y="2378"/>
                  </a:lnTo>
                  <a:lnTo>
                    <a:pt x="2591" y="2363"/>
                  </a:lnTo>
                  <a:lnTo>
                    <a:pt x="2600" y="2363"/>
                  </a:lnTo>
                  <a:lnTo>
                    <a:pt x="2593" y="2360"/>
                  </a:lnTo>
                  <a:lnTo>
                    <a:pt x="2591" y="2353"/>
                  </a:lnTo>
                  <a:lnTo>
                    <a:pt x="2591" y="2345"/>
                  </a:lnTo>
                  <a:lnTo>
                    <a:pt x="2608" y="2353"/>
                  </a:lnTo>
                  <a:lnTo>
                    <a:pt x="2607" y="2342"/>
                  </a:lnTo>
                  <a:lnTo>
                    <a:pt x="2613" y="2340"/>
                  </a:lnTo>
                  <a:lnTo>
                    <a:pt x="2623" y="2345"/>
                  </a:lnTo>
                  <a:lnTo>
                    <a:pt x="2620" y="2337"/>
                  </a:lnTo>
                  <a:lnTo>
                    <a:pt x="2621" y="2334"/>
                  </a:lnTo>
                  <a:lnTo>
                    <a:pt x="2621" y="2329"/>
                  </a:lnTo>
                  <a:lnTo>
                    <a:pt x="2608" y="2324"/>
                  </a:lnTo>
                  <a:lnTo>
                    <a:pt x="2619" y="2314"/>
                  </a:lnTo>
                  <a:lnTo>
                    <a:pt x="2627" y="2318"/>
                  </a:lnTo>
                  <a:lnTo>
                    <a:pt x="2635" y="2324"/>
                  </a:lnTo>
                  <a:lnTo>
                    <a:pt x="2639" y="2320"/>
                  </a:lnTo>
                  <a:lnTo>
                    <a:pt x="2634" y="2319"/>
                  </a:lnTo>
                  <a:lnTo>
                    <a:pt x="2635" y="2314"/>
                  </a:lnTo>
                  <a:lnTo>
                    <a:pt x="2646" y="2310"/>
                  </a:lnTo>
                  <a:lnTo>
                    <a:pt x="2646" y="2301"/>
                  </a:lnTo>
                  <a:lnTo>
                    <a:pt x="2661" y="2296"/>
                  </a:lnTo>
                  <a:lnTo>
                    <a:pt x="2658" y="2288"/>
                  </a:lnTo>
                  <a:lnTo>
                    <a:pt x="2673" y="2294"/>
                  </a:lnTo>
                  <a:lnTo>
                    <a:pt x="2666" y="2283"/>
                  </a:lnTo>
                  <a:lnTo>
                    <a:pt x="2674" y="2286"/>
                  </a:lnTo>
                  <a:lnTo>
                    <a:pt x="2669" y="2276"/>
                  </a:lnTo>
                  <a:lnTo>
                    <a:pt x="2661" y="2272"/>
                  </a:lnTo>
                  <a:lnTo>
                    <a:pt x="2666" y="2267"/>
                  </a:lnTo>
                  <a:lnTo>
                    <a:pt x="2675" y="2269"/>
                  </a:lnTo>
                  <a:lnTo>
                    <a:pt x="2679" y="2264"/>
                  </a:lnTo>
                  <a:lnTo>
                    <a:pt x="2684" y="2271"/>
                  </a:lnTo>
                  <a:lnTo>
                    <a:pt x="2693" y="2276"/>
                  </a:lnTo>
                  <a:lnTo>
                    <a:pt x="2698" y="2265"/>
                  </a:lnTo>
                  <a:lnTo>
                    <a:pt x="2693" y="2260"/>
                  </a:lnTo>
                  <a:lnTo>
                    <a:pt x="2698" y="2259"/>
                  </a:lnTo>
                  <a:lnTo>
                    <a:pt x="2686" y="2245"/>
                  </a:lnTo>
                  <a:lnTo>
                    <a:pt x="2699" y="2239"/>
                  </a:lnTo>
                  <a:lnTo>
                    <a:pt x="2717" y="2236"/>
                  </a:lnTo>
                  <a:lnTo>
                    <a:pt x="2720" y="2226"/>
                  </a:lnTo>
                  <a:lnTo>
                    <a:pt x="2736" y="2236"/>
                  </a:lnTo>
                  <a:lnTo>
                    <a:pt x="2732" y="2229"/>
                  </a:lnTo>
                  <a:lnTo>
                    <a:pt x="2726" y="2228"/>
                  </a:lnTo>
                  <a:lnTo>
                    <a:pt x="2722" y="2223"/>
                  </a:lnTo>
                  <a:lnTo>
                    <a:pt x="2728" y="2222"/>
                  </a:lnTo>
                  <a:lnTo>
                    <a:pt x="2729" y="2212"/>
                  </a:lnTo>
                  <a:lnTo>
                    <a:pt x="2738" y="2216"/>
                  </a:lnTo>
                  <a:lnTo>
                    <a:pt x="2744" y="2208"/>
                  </a:lnTo>
                  <a:lnTo>
                    <a:pt x="2750" y="2212"/>
                  </a:lnTo>
                  <a:lnTo>
                    <a:pt x="2758" y="2212"/>
                  </a:lnTo>
                  <a:lnTo>
                    <a:pt x="2763" y="2205"/>
                  </a:lnTo>
                  <a:lnTo>
                    <a:pt x="2769" y="2212"/>
                  </a:lnTo>
                  <a:lnTo>
                    <a:pt x="2781" y="2193"/>
                  </a:lnTo>
                  <a:lnTo>
                    <a:pt x="2786" y="2178"/>
                  </a:lnTo>
                  <a:lnTo>
                    <a:pt x="2783" y="2178"/>
                  </a:lnTo>
                  <a:lnTo>
                    <a:pt x="2760" y="2190"/>
                  </a:lnTo>
                  <a:lnTo>
                    <a:pt x="2744" y="2191"/>
                  </a:lnTo>
                  <a:lnTo>
                    <a:pt x="2693" y="2184"/>
                  </a:lnTo>
                  <a:lnTo>
                    <a:pt x="2634" y="2154"/>
                  </a:lnTo>
                  <a:lnTo>
                    <a:pt x="2627" y="2157"/>
                  </a:lnTo>
                  <a:lnTo>
                    <a:pt x="2627" y="2145"/>
                  </a:lnTo>
                  <a:lnTo>
                    <a:pt x="2618" y="2148"/>
                  </a:lnTo>
                  <a:lnTo>
                    <a:pt x="2607" y="2154"/>
                  </a:lnTo>
                  <a:lnTo>
                    <a:pt x="2602" y="2142"/>
                  </a:lnTo>
                  <a:lnTo>
                    <a:pt x="2564" y="2161"/>
                  </a:lnTo>
                  <a:lnTo>
                    <a:pt x="2549" y="2173"/>
                  </a:lnTo>
                  <a:lnTo>
                    <a:pt x="2529" y="2164"/>
                  </a:lnTo>
                  <a:lnTo>
                    <a:pt x="2507" y="2174"/>
                  </a:lnTo>
                  <a:lnTo>
                    <a:pt x="2497" y="2201"/>
                  </a:lnTo>
                  <a:lnTo>
                    <a:pt x="2463" y="2200"/>
                  </a:lnTo>
                  <a:lnTo>
                    <a:pt x="2427" y="2195"/>
                  </a:lnTo>
                  <a:lnTo>
                    <a:pt x="2446" y="2179"/>
                  </a:lnTo>
                  <a:lnTo>
                    <a:pt x="2463" y="2186"/>
                  </a:lnTo>
                  <a:lnTo>
                    <a:pt x="2479" y="2180"/>
                  </a:lnTo>
                  <a:lnTo>
                    <a:pt x="2508" y="2156"/>
                  </a:lnTo>
                  <a:lnTo>
                    <a:pt x="2528" y="2154"/>
                  </a:lnTo>
                  <a:lnTo>
                    <a:pt x="2541" y="2147"/>
                  </a:lnTo>
                  <a:lnTo>
                    <a:pt x="2534" y="2135"/>
                  </a:lnTo>
                  <a:lnTo>
                    <a:pt x="2518" y="2132"/>
                  </a:lnTo>
                  <a:lnTo>
                    <a:pt x="2465" y="2141"/>
                  </a:lnTo>
                  <a:lnTo>
                    <a:pt x="2437" y="2138"/>
                  </a:lnTo>
                  <a:lnTo>
                    <a:pt x="2425" y="2127"/>
                  </a:lnTo>
                  <a:lnTo>
                    <a:pt x="2409" y="2126"/>
                  </a:lnTo>
                  <a:lnTo>
                    <a:pt x="2441" y="2111"/>
                  </a:lnTo>
                  <a:lnTo>
                    <a:pt x="2449" y="2099"/>
                  </a:lnTo>
                  <a:lnTo>
                    <a:pt x="2458" y="2073"/>
                  </a:lnTo>
                  <a:lnTo>
                    <a:pt x="2444" y="2055"/>
                  </a:lnTo>
                  <a:lnTo>
                    <a:pt x="2448" y="2046"/>
                  </a:lnTo>
                  <a:lnTo>
                    <a:pt x="2465" y="2044"/>
                  </a:lnTo>
                  <a:lnTo>
                    <a:pt x="2476" y="2050"/>
                  </a:lnTo>
                  <a:lnTo>
                    <a:pt x="2478" y="2029"/>
                  </a:lnTo>
                  <a:lnTo>
                    <a:pt x="2494" y="2045"/>
                  </a:lnTo>
                  <a:lnTo>
                    <a:pt x="2535" y="2045"/>
                  </a:lnTo>
                  <a:lnTo>
                    <a:pt x="2571" y="2024"/>
                  </a:lnTo>
                  <a:lnTo>
                    <a:pt x="2584" y="2008"/>
                  </a:lnTo>
                  <a:lnTo>
                    <a:pt x="2578" y="1991"/>
                  </a:lnTo>
                  <a:lnTo>
                    <a:pt x="2594" y="2001"/>
                  </a:lnTo>
                  <a:lnTo>
                    <a:pt x="2592" y="1975"/>
                  </a:lnTo>
                  <a:lnTo>
                    <a:pt x="2577" y="1959"/>
                  </a:lnTo>
                  <a:lnTo>
                    <a:pt x="2553" y="1955"/>
                  </a:lnTo>
                  <a:lnTo>
                    <a:pt x="2535" y="1960"/>
                  </a:lnTo>
                  <a:lnTo>
                    <a:pt x="2516" y="1949"/>
                  </a:lnTo>
                  <a:lnTo>
                    <a:pt x="2499" y="1958"/>
                  </a:lnTo>
                  <a:lnTo>
                    <a:pt x="2501" y="1944"/>
                  </a:lnTo>
                  <a:lnTo>
                    <a:pt x="2490" y="1938"/>
                  </a:lnTo>
                  <a:lnTo>
                    <a:pt x="2471" y="1931"/>
                  </a:lnTo>
                  <a:lnTo>
                    <a:pt x="2487" y="1927"/>
                  </a:lnTo>
                  <a:lnTo>
                    <a:pt x="2483" y="1912"/>
                  </a:lnTo>
                  <a:lnTo>
                    <a:pt x="2480" y="1898"/>
                  </a:lnTo>
                  <a:lnTo>
                    <a:pt x="2505" y="1915"/>
                  </a:lnTo>
                  <a:lnTo>
                    <a:pt x="2521" y="1938"/>
                  </a:lnTo>
                  <a:lnTo>
                    <a:pt x="2538" y="1942"/>
                  </a:lnTo>
                  <a:lnTo>
                    <a:pt x="2550" y="1932"/>
                  </a:lnTo>
                  <a:lnTo>
                    <a:pt x="2565" y="1941"/>
                  </a:lnTo>
                  <a:lnTo>
                    <a:pt x="2583" y="1944"/>
                  </a:lnTo>
                  <a:lnTo>
                    <a:pt x="2604" y="1964"/>
                  </a:lnTo>
                  <a:lnTo>
                    <a:pt x="2620" y="1984"/>
                  </a:lnTo>
                  <a:lnTo>
                    <a:pt x="2640" y="1982"/>
                  </a:lnTo>
                  <a:lnTo>
                    <a:pt x="2646" y="1990"/>
                  </a:lnTo>
                  <a:lnTo>
                    <a:pt x="2651" y="2008"/>
                  </a:lnTo>
                  <a:lnTo>
                    <a:pt x="2667" y="2027"/>
                  </a:lnTo>
                  <a:lnTo>
                    <a:pt x="2669" y="2049"/>
                  </a:lnTo>
                  <a:lnTo>
                    <a:pt x="2675" y="2082"/>
                  </a:lnTo>
                  <a:lnTo>
                    <a:pt x="2689" y="2107"/>
                  </a:lnTo>
                  <a:lnTo>
                    <a:pt x="2710" y="2124"/>
                  </a:lnTo>
                  <a:lnTo>
                    <a:pt x="2734" y="2134"/>
                  </a:lnTo>
                  <a:lnTo>
                    <a:pt x="2755" y="2130"/>
                  </a:lnTo>
                  <a:lnTo>
                    <a:pt x="2756" y="2087"/>
                  </a:lnTo>
                  <a:lnTo>
                    <a:pt x="2759" y="2068"/>
                  </a:lnTo>
                  <a:lnTo>
                    <a:pt x="2765" y="2070"/>
                  </a:lnTo>
                  <a:lnTo>
                    <a:pt x="2768" y="2099"/>
                  </a:lnTo>
                  <a:lnTo>
                    <a:pt x="2772" y="2123"/>
                  </a:lnTo>
                  <a:lnTo>
                    <a:pt x="2788" y="2119"/>
                  </a:lnTo>
                  <a:lnTo>
                    <a:pt x="2796" y="2132"/>
                  </a:lnTo>
                  <a:lnTo>
                    <a:pt x="2811" y="2126"/>
                  </a:lnTo>
                  <a:lnTo>
                    <a:pt x="2812" y="2108"/>
                  </a:lnTo>
                  <a:lnTo>
                    <a:pt x="2803" y="2104"/>
                  </a:lnTo>
                  <a:lnTo>
                    <a:pt x="2804" y="2087"/>
                  </a:lnTo>
                  <a:lnTo>
                    <a:pt x="2797" y="2070"/>
                  </a:lnTo>
                  <a:lnTo>
                    <a:pt x="2802" y="2064"/>
                  </a:lnTo>
                  <a:lnTo>
                    <a:pt x="2799" y="2045"/>
                  </a:lnTo>
                  <a:lnTo>
                    <a:pt x="2802" y="2038"/>
                  </a:lnTo>
                  <a:lnTo>
                    <a:pt x="2797" y="2027"/>
                  </a:lnTo>
                  <a:lnTo>
                    <a:pt x="2785" y="2029"/>
                  </a:lnTo>
                  <a:lnTo>
                    <a:pt x="2798" y="2021"/>
                  </a:lnTo>
                  <a:lnTo>
                    <a:pt x="2799" y="2003"/>
                  </a:lnTo>
                  <a:lnTo>
                    <a:pt x="2797" y="1991"/>
                  </a:lnTo>
                  <a:lnTo>
                    <a:pt x="2801" y="1984"/>
                  </a:lnTo>
                  <a:lnTo>
                    <a:pt x="2802" y="1955"/>
                  </a:lnTo>
                  <a:lnTo>
                    <a:pt x="2795" y="1952"/>
                  </a:lnTo>
                  <a:lnTo>
                    <a:pt x="2781" y="1965"/>
                  </a:lnTo>
                  <a:lnTo>
                    <a:pt x="2774" y="1963"/>
                  </a:lnTo>
                  <a:lnTo>
                    <a:pt x="2766" y="1989"/>
                  </a:lnTo>
                  <a:lnTo>
                    <a:pt x="2759" y="1991"/>
                  </a:lnTo>
                  <a:lnTo>
                    <a:pt x="2759" y="1962"/>
                  </a:lnTo>
                  <a:lnTo>
                    <a:pt x="2781" y="1930"/>
                  </a:lnTo>
                  <a:lnTo>
                    <a:pt x="2786" y="1915"/>
                  </a:lnTo>
                  <a:lnTo>
                    <a:pt x="2776" y="1915"/>
                  </a:lnTo>
                  <a:lnTo>
                    <a:pt x="2769" y="1922"/>
                  </a:lnTo>
                  <a:lnTo>
                    <a:pt x="2760" y="1936"/>
                  </a:lnTo>
                  <a:lnTo>
                    <a:pt x="2754" y="1939"/>
                  </a:lnTo>
                  <a:lnTo>
                    <a:pt x="2761" y="1920"/>
                  </a:lnTo>
                  <a:lnTo>
                    <a:pt x="2763" y="1905"/>
                  </a:lnTo>
                  <a:lnTo>
                    <a:pt x="2742" y="1920"/>
                  </a:lnTo>
                  <a:lnTo>
                    <a:pt x="2732" y="1936"/>
                  </a:lnTo>
                  <a:lnTo>
                    <a:pt x="2726" y="1939"/>
                  </a:lnTo>
                  <a:lnTo>
                    <a:pt x="2734" y="1919"/>
                  </a:lnTo>
                  <a:lnTo>
                    <a:pt x="2747" y="1904"/>
                  </a:lnTo>
                  <a:lnTo>
                    <a:pt x="2749" y="1894"/>
                  </a:lnTo>
                  <a:lnTo>
                    <a:pt x="2758" y="1882"/>
                  </a:lnTo>
                  <a:lnTo>
                    <a:pt x="2723" y="1867"/>
                  </a:lnTo>
                  <a:lnTo>
                    <a:pt x="2720" y="1855"/>
                  </a:lnTo>
                  <a:lnTo>
                    <a:pt x="2691" y="1844"/>
                  </a:lnTo>
                  <a:lnTo>
                    <a:pt x="2689" y="1834"/>
                  </a:lnTo>
                  <a:lnTo>
                    <a:pt x="2680" y="1822"/>
                  </a:lnTo>
                  <a:lnTo>
                    <a:pt x="2643" y="1792"/>
                  </a:lnTo>
                  <a:lnTo>
                    <a:pt x="2632" y="1790"/>
                  </a:lnTo>
                  <a:lnTo>
                    <a:pt x="2616" y="1799"/>
                  </a:lnTo>
                  <a:lnTo>
                    <a:pt x="2609" y="1813"/>
                  </a:lnTo>
                  <a:lnTo>
                    <a:pt x="2605" y="1834"/>
                  </a:lnTo>
                  <a:lnTo>
                    <a:pt x="2597" y="1850"/>
                  </a:lnTo>
                  <a:lnTo>
                    <a:pt x="2597" y="1835"/>
                  </a:lnTo>
                  <a:lnTo>
                    <a:pt x="2602" y="1819"/>
                  </a:lnTo>
                  <a:lnTo>
                    <a:pt x="2605" y="1801"/>
                  </a:lnTo>
                  <a:lnTo>
                    <a:pt x="2593" y="1797"/>
                  </a:lnTo>
                  <a:lnTo>
                    <a:pt x="2594" y="1790"/>
                  </a:lnTo>
                  <a:lnTo>
                    <a:pt x="2621" y="1785"/>
                  </a:lnTo>
                  <a:lnTo>
                    <a:pt x="2637" y="1779"/>
                  </a:lnTo>
                  <a:lnTo>
                    <a:pt x="2637" y="1764"/>
                  </a:lnTo>
                  <a:lnTo>
                    <a:pt x="2634" y="1743"/>
                  </a:lnTo>
                  <a:lnTo>
                    <a:pt x="2599" y="1721"/>
                  </a:lnTo>
                  <a:lnTo>
                    <a:pt x="2583" y="1725"/>
                  </a:lnTo>
                  <a:lnTo>
                    <a:pt x="2564" y="1739"/>
                  </a:lnTo>
                  <a:lnTo>
                    <a:pt x="2549" y="1755"/>
                  </a:lnTo>
                  <a:lnTo>
                    <a:pt x="2546" y="1755"/>
                  </a:lnTo>
                  <a:lnTo>
                    <a:pt x="2546" y="1736"/>
                  </a:lnTo>
                  <a:lnTo>
                    <a:pt x="2526" y="1741"/>
                  </a:lnTo>
                  <a:lnTo>
                    <a:pt x="2533" y="1732"/>
                  </a:lnTo>
                  <a:lnTo>
                    <a:pt x="2540" y="1729"/>
                  </a:lnTo>
                  <a:lnTo>
                    <a:pt x="2530" y="1720"/>
                  </a:lnTo>
                  <a:lnTo>
                    <a:pt x="2561" y="1723"/>
                  </a:lnTo>
                  <a:lnTo>
                    <a:pt x="2580" y="1717"/>
                  </a:lnTo>
                  <a:lnTo>
                    <a:pt x="2593" y="1706"/>
                  </a:lnTo>
                  <a:lnTo>
                    <a:pt x="2612" y="1701"/>
                  </a:lnTo>
                  <a:lnTo>
                    <a:pt x="2624" y="1678"/>
                  </a:lnTo>
                  <a:lnTo>
                    <a:pt x="2613" y="1672"/>
                  </a:lnTo>
                  <a:lnTo>
                    <a:pt x="2592" y="1669"/>
                  </a:lnTo>
                  <a:lnTo>
                    <a:pt x="2580" y="1657"/>
                  </a:lnTo>
                  <a:lnTo>
                    <a:pt x="2564" y="1648"/>
                  </a:lnTo>
                  <a:lnTo>
                    <a:pt x="2539" y="1655"/>
                  </a:lnTo>
                  <a:lnTo>
                    <a:pt x="2526" y="1666"/>
                  </a:lnTo>
                  <a:lnTo>
                    <a:pt x="2517" y="1656"/>
                  </a:lnTo>
                  <a:lnTo>
                    <a:pt x="2534" y="1648"/>
                  </a:lnTo>
                  <a:lnTo>
                    <a:pt x="2544" y="1639"/>
                  </a:lnTo>
                  <a:lnTo>
                    <a:pt x="2521" y="1627"/>
                  </a:lnTo>
                  <a:lnTo>
                    <a:pt x="2543" y="1623"/>
                  </a:lnTo>
                  <a:lnTo>
                    <a:pt x="2557" y="1639"/>
                  </a:lnTo>
                  <a:lnTo>
                    <a:pt x="2577" y="1640"/>
                  </a:lnTo>
                  <a:lnTo>
                    <a:pt x="2598" y="1619"/>
                  </a:lnTo>
                  <a:lnTo>
                    <a:pt x="2605" y="1607"/>
                  </a:lnTo>
                  <a:lnTo>
                    <a:pt x="2634" y="1592"/>
                  </a:lnTo>
                  <a:lnTo>
                    <a:pt x="2630" y="1582"/>
                  </a:lnTo>
                  <a:lnTo>
                    <a:pt x="2625" y="1561"/>
                  </a:lnTo>
                  <a:lnTo>
                    <a:pt x="2643" y="1575"/>
                  </a:lnTo>
                  <a:lnTo>
                    <a:pt x="2655" y="1577"/>
                  </a:lnTo>
                  <a:lnTo>
                    <a:pt x="2658" y="1540"/>
                  </a:lnTo>
                  <a:lnTo>
                    <a:pt x="2668" y="1535"/>
                  </a:lnTo>
                  <a:lnTo>
                    <a:pt x="2677" y="1537"/>
                  </a:lnTo>
                  <a:lnTo>
                    <a:pt x="2680" y="1564"/>
                  </a:lnTo>
                  <a:lnTo>
                    <a:pt x="2696" y="1587"/>
                  </a:lnTo>
                  <a:lnTo>
                    <a:pt x="2732" y="1620"/>
                  </a:lnTo>
                  <a:lnTo>
                    <a:pt x="2766" y="1636"/>
                  </a:lnTo>
                  <a:lnTo>
                    <a:pt x="2780" y="1635"/>
                  </a:lnTo>
                  <a:lnTo>
                    <a:pt x="2786" y="1619"/>
                  </a:lnTo>
                  <a:lnTo>
                    <a:pt x="2802" y="1612"/>
                  </a:lnTo>
                  <a:lnTo>
                    <a:pt x="2820" y="1591"/>
                  </a:lnTo>
                  <a:lnTo>
                    <a:pt x="2840" y="1598"/>
                  </a:lnTo>
                  <a:lnTo>
                    <a:pt x="2863" y="1597"/>
                  </a:lnTo>
                  <a:lnTo>
                    <a:pt x="2872" y="1588"/>
                  </a:lnTo>
                  <a:lnTo>
                    <a:pt x="2869" y="1577"/>
                  </a:lnTo>
                  <a:lnTo>
                    <a:pt x="2871" y="1546"/>
                  </a:lnTo>
                  <a:lnTo>
                    <a:pt x="2878" y="1530"/>
                  </a:lnTo>
                  <a:lnTo>
                    <a:pt x="2879" y="1522"/>
                  </a:lnTo>
                  <a:lnTo>
                    <a:pt x="2867" y="1514"/>
                  </a:lnTo>
                  <a:lnTo>
                    <a:pt x="2835" y="1503"/>
                  </a:lnTo>
                  <a:lnTo>
                    <a:pt x="2819" y="1496"/>
                  </a:lnTo>
                  <a:lnTo>
                    <a:pt x="2808" y="1484"/>
                  </a:lnTo>
                  <a:lnTo>
                    <a:pt x="2785" y="1490"/>
                  </a:lnTo>
                  <a:lnTo>
                    <a:pt x="2766" y="1484"/>
                  </a:lnTo>
                  <a:lnTo>
                    <a:pt x="2768" y="1475"/>
                  </a:lnTo>
                  <a:lnTo>
                    <a:pt x="2774" y="1474"/>
                  </a:lnTo>
                  <a:lnTo>
                    <a:pt x="2771" y="1460"/>
                  </a:lnTo>
                  <a:lnTo>
                    <a:pt x="2782" y="1448"/>
                  </a:lnTo>
                  <a:lnTo>
                    <a:pt x="2781" y="1436"/>
                  </a:lnTo>
                  <a:lnTo>
                    <a:pt x="2761" y="1433"/>
                  </a:lnTo>
                  <a:lnTo>
                    <a:pt x="2792" y="1420"/>
                  </a:lnTo>
                  <a:lnTo>
                    <a:pt x="2791" y="1404"/>
                  </a:lnTo>
                  <a:lnTo>
                    <a:pt x="2786" y="1383"/>
                  </a:lnTo>
                  <a:lnTo>
                    <a:pt x="2797" y="1387"/>
                  </a:lnTo>
                  <a:lnTo>
                    <a:pt x="2806" y="1398"/>
                  </a:lnTo>
                  <a:lnTo>
                    <a:pt x="2833" y="1395"/>
                  </a:lnTo>
                  <a:lnTo>
                    <a:pt x="2852" y="1400"/>
                  </a:lnTo>
                  <a:lnTo>
                    <a:pt x="2868" y="1398"/>
                  </a:lnTo>
                  <a:lnTo>
                    <a:pt x="2881" y="1404"/>
                  </a:lnTo>
                  <a:lnTo>
                    <a:pt x="2887" y="1425"/>
                  </a:lnTo>
                  <a:lnTo>
                    <a:pt x="2897" y="1440"/>
                  </a:lnTo>
                  <a:lnTo>
                    <a:pt x="2922" y="1446"/>
                  </a:lnTo>
                  <a:lnTo>
                    <a:pt x="2949" y="1408"/>
                  </a:lnTo>
                  <a:lnTo>
                    <a:pt x="2946" y="1392"/>
                  </a:lnTo>
                  <a:lnTo>
                    <a:pt x="2935" y="1379"/>
                  </a:lnTo>
                  <a:lnTo>
                    <a:pt x="2927" y="1358"/>
                  </a:lnTo>
                  <a:lnTo>
                    <a:pt x="2905" y="1371"/>
                  </a:lnTo>
                  <a:lnTo>
                    <a:pt x="2890" y="1361"/>
                  </a:lnTo>
                  <a:lnTo>
                    <a:pt x="2862" y="1356"/>
                  </a:lnTo>
                  <a:lnTo>
                    <a:pt x="2844" y="1358"/>
                  </a:lnTo>
                  <a:lnTo>
                    <a:pt x="2842" y="1355"/>
                  </a:lnTo>
                  <a:lnTo>
                    <a:pt x="2855" y="1350"/>
                  </a:lnTo>
                  <a:lnTo>
                    <a:pt x="2857" y="1334"/>
                  </a:lnTo>
                  <a:lnTo>
                    <a:pt x="2856" y="1318"/>
                  </a:lnTo>
                  <a:lnTo>
                    <a:pt x="2858" y="1298"/>
                  </a:lnTo>
                  <a:lnTo>
                    <a:pt x="2860" y="1284"/>
                  </a:lnTo>
                  <a:lnTo>
                    <a:pt x="2852" y="1276"/>
                  </a:lnTo>
                  <a:lnTo>
                    <a:pt x="2840" y="1274"/>
                  </a:lnTo>
                  <a:lnTo>
                    <a:pt x="2825" y="1285"/>
                  </a:lnTo>
                  <a:lnTo>
                    <a:pt x="2812" y="1288"/>
                  </a:lnTo>
                  <a:lnTo>
                    <a:pt x="2826" y="1269"/>
                  </a:lnTo>
                  <a:lnTo>
                    <a:pt x="2852" y="1258"/>
                  </a:lnTo>
                  <a:lnTo>
                    <a:pt x="2866" y="1260"/>
                  </a:lnTo>
                  <a:lnTo>
                    <a:pt x="2863" y="1243"/>
                  </a:lnTo>
                  <a:lnTo>
                    <a:pt x="2833" y="1215"/>
                  </a:lnTo>
                  <a:lnTo>
                    <a:pt x="2818" y="1196"/>
                  </a:lnTo>
                  <a:lnTo>
                    <a:pt x="2796" y="1195"/>
                  </a:lnTo>
                  <a:lnTo>
                    <a:pt x="2782" y="1184"/>
                  </a:lnTo>
                  <a:lnTo>
                    <a:pt x="2817" y="1187"/>
                  </a:lnTo>
                  <a:lnTo>
                    <a:pt x="2797" y="1166"/>
                  </a:lnTo>
                  <a:lnTo>
                    <a:pt x="2889" y="1216"/>
                  </a:lnTo>
                  <a:lnTo>
                    <a:pt x="2898" y="1231"/>
                  </a:lnTo>
                  <a:lnTo>
                    <a:pt x="2900" y="1252"/>
                  </a:lnTo>
                  <a:lnTo>
                    <a:pt x="2914" y="1260"/>
                  </a:lnTo>
                  <a:lnTo>
                    <a:pt x="2922" y="1257"/>
                  </a:lnTo>
                  <a:lnTo>
                    <a:pt x="2930" y="1225"/>
                  </a:lnTo>
                  <a:lnTo>
                    <a:pt x="2930" y="1194"/>
                  </a:lnTo>
                  <a:lnTo>
                    <a:pt x="2925" y="1160"/>
                  </a:lnTo>
                  <a:lnTo>
                    <a:pt x="2925" y="1130"/>
                  </a:lnTo>
                  <a:lnTo>
                    <a:pt x="2910" y="1105"/>
                  </a:lnTo>
                  <a:lnTo>
                    <a:pt x="2897" y="1090"/>
                  </a:lnTo>
                  <a:lnTo>
                    <a:pt x="2883" y="1093"/>
                  </a:lnTo>
                  <a:lnTo>
                    <a:pt x="2873" y="1090"/>
                  </a:lnTo>
                  <a:lnTo>
                    <a:pt x="2862" y="1081"/>
                  </a:lnTo>
                  <a:lnTo>
                    <a:pt x="2842" y="1078"/>
                  </a:lnTo>
                  <a:lnTo>
                    <a:pt x="2842" y="1070"/>
                  </a:lnTo>
                  <a:lnTo>
                    <a:pt x="2868" y="1070"/>
                  </a:lnTo>
                  <a:lnTo>
                    <a:pt x="2885" y="1066"/>
                  </a:lnTo>
                  <a:lnTo>
                    <a:pt x="2898" y="1059"/>
                  </a:lnTo>
                  <a:lnTo>
                    <a:pt x="2911" y="1056"/>
                  </a:lnTo>
                  <a:lnTo>
                    <a:pt x="2912" y="1045"/>
                  </a:lnTo>
                  <a:lnTo>
                    <a:pt x="2904" y="1019"/>
                  </a:lnTo>
                  <a:lnTo>
                    <a:pt x="2889" y="1016"/>
                  </a:lnTo>
                  <a:lnTo>
                    <a:pt x="2869" y="1021"/>
                  </a:lnTo>
                  <a:lnTo>
                    <a:pt x="2844" y="1001"/>
                  </a:lnTo>
                  <a:lnTo>
                    <a:pt x="2866" y="1034"/>
                  </a:lnTo>
                  <a:lnTo>
                    <a:pt x="2854" y="1033"/>
                  </a:lnTo>
                  <a:lnTo>
                    <a:pt x="2841" y="1016"/>
                  </a:lnTo>
                  <a:lnTo>
                    <a:pt x="2833" y="1010"/>
                  </a:lnTo>
                  <a:lnTo>
                    <a:pt x="2839" y="1029"/>
                  </a:lnTo>
                  <a:lnTo>
                    <a:pt x="2824" y="1024"/>
                  </a:lnTo>
                  <a:lnTo>
                    <a:pt x="2820" y="1016"/>
                  </a:lnTo>
                  <a:lnTo>
                    <a:pt x="2808" y="1015"/>
                  </a:lnTo>
                  <a:lnTo>
                    <a:pt x="2809" y="1004"/>
                  </a:lnTo>
                  <a:lnTo>
                    <a:pt x="2809" y="990"/>
                  </a:lnTo>
                  <a:lnTo>
                    <a:pt x="2811" y="985"/>
                  </a:lnTo>
                  <a:lnTo>
                    <a:pt x="2808" y="973"/>
                  </a:lnTo>
                  <a:lnTo>
                    <a:pt x="2775" y="976"/>
                  </a:lnTo>
                  <a:lnTo>
                    <a:pt x="2759" y="968"/>
                  </a:lnTo>
                  <a:lnTo>
                    <a:pt x="2766" y="962"/>
                  </a:lnTo>
                  <a:lnTo>
                    <a:pt x="2801" y="968"/>
                  </a:lnTo>
                  <a:lnTo>
                    <a:pt x="2792" y="961"/>
                  </a:lnTo>
                  <a:lnTo>
                    <a:pt x="2799" y="951"/>
                  </a:lnTo>
                  <a:lnTo>
                    <a:pt x="2783" y="947"/>
                  </a:lnTo>
                  <a:lnTo>
                    <a:pt x="2779" y="934"/>
                  </a:lnTo>
                  <a:lnTo>
                    <a:pt x="2771" y="931"/>
                  </a:lnTo>
                  <a:lnTo>
                    <a:pt x="2763" y="946"/>
                  </a:lnTo>
                  <a:lnTo>
                    <a:pt x="2763" y="931"/>
                  </a:lnTo>
                  <a:lnTo>
                    <a:pt x="2753" y="906"/>
                  </a:lnTo>
                  <a:lnTo>
                    <a:pt x="2766" y="897"/>
                  </a:lnTo>
                  <a:lnTo>
                    <a:pt x="2768" y="884"/>
                  </a:lnTo>
                  <a:lnTo>
                    <a:pt x="2785" y="881"/>
                  </a:lnTo>
                  <a:lnTo>
                    <a:pt x="2797" y="898"/>
                  </a:lnTo>
                  <a:lnTo>
                    <a:pt x="2806" y="916"/>
                  </a:lnTo>
                  <a:lnTo>
                    <a:pt x="2823" y="903"/>
                  </a:lnTo>
                  <a:lnTo>
                    <a:pt x="2831" y="888"/>
                  </a:lnTo>
                  <a:lnTo>
                    <a:pt x="2855" y="881"/>
                  </a:lnTo>
                  <a:lnTo>
                    <a:pt x="2809" y="868"/>
                  </a:lnTo>
                  <a:lnTo>
                    <a:pt x="2815" y="862"/>
                  </a:lnTo>
                  <a:lnTo>
                    <a:pt x="2852" y="866"/>
                  </a:lnTo>
                  <a:lnTo>
                    <a:pt x="2863" y="859"/>
                  </a:lnTo>
                  <a:lnTo>
                    <a:pt x="2860" y="855"/>
                  </a:lnTo>
                  <a:lnTo>
                    <a:pt x="2807" y="841"/>
                  </a:lnTo>
                  <a:lnTo>
                    <a:pt x="2874" y="844"/>
                  </a:lnTo>
                  <a:lnTo>
                    <a:pt x="2915" y="854"/>
                  </a:lnTo>
                  <a:lnTo>
                    <a:pt x="2943" y="870"/>
                  </a:lnTo>
                  <a:lnTo>
                    <a:pt x="2985" y="884"/>
                  </a:lnTo>
                  <a:lnTo>
                    <a:pt x="2997" y="865"/>
                  </a:lnTo>
                  <a:lnTo>
                    <a:pt x="2997" y="856"/>
                  </a:lnTo>
                  <a:lnTo>
                    <a:pt x="3000" y="845"/>
                  </a:lnTo>
                  <a:lnTo>
                    <a:pt x="3000" y="833"/>
                  </a:lnTo>
                  <a:lnTo>
                    <a:pt x="3000" y="805"/>
                  </a:lnTo>
                  <a:lnTo>
                    <a:pt x="2995" y="757"/>
                  </a:lnTo>
                  <a:lnTo>
                    <a:pt x="2992" y="754"/>
                  </a:lnTo>
                  <a:lnTo>
                    <a:pt x="2986" y="758"/>
                  </a:lnTo>
                  <a:lnTo>
                    <a:pt x="2963" y="741"/>
                  </a:lnTo>
                  <a:lnTo>
                    <a:pt x="2954" y="752"/>
                  </a:lnTo>
                  <a:lnTo>
                    <a:pt x="2955" y="773"/>
                  </a:lnTo>
                  <a:lnTo>
                    <a:pt x="2949" y="775"/>
                  </a:lnTo>
                  <a:lnTo>
                    <a:pt x="2936" y="771"/>
                  </a:lnTo>
                  <a:lnTo>
                    <a:pt x="2935" y="754"/>
                  </a:lnTo>
                  <a:lnTo>
                    <a:pt x="2915" y="738"/>
                  </a:lnTo>
                  <a:lnTo>
                    <a:pt x="2868" y="733"/>
                  </a:lnTo>
                  <a:lnTo>
                    <a:pt x="2889" y="730"/>
                  </a:lnTo>
                  <a:lnTo>
                    <a:pt x="2887" y="720"/>
                  </a:lnTo>
                  <a:lnTo>
                    <a:pt x="2863" y="709"/>
                  </a:lnTo>
                  <a:lnTo>
                    <a:pt x="2873" y="706"/>
                  </a:lnTo>
                  <a:lnTo>
                    <a:pt x="2873" y="695"/>
                  </a:lnTo>
                  <a:lnTo>
                    <a:pt x="2889" y="696"/>
                  </a:lnTo>
                  <a:lnTo>
                    <a:pt x="2862" y="676"/>
                  </a:lnTo>
                  <a:lnTo>
                    <a:pt x="2858" y="667"/>
                  </a:lnTo>
                  <a:lnTo>
                    <a:pt x="2868" y="650"/>
                  </a:lnTo>
                  <a:lnTo>
                    <a:pt x="2884" y="657"/>
                  </a:lnTo>
                  <a:lnTo>
                    <a:pt x="2910" y="657"/>
                  </a:lnTo>
                  <a:lnTo>
                    <a:pt x="2941" y="689"/>
                  </a:lnTo>
                  <a:lnTo>
                    <a:pt x="2955" y="680"/>
                  </a:lnTo>
                  <a:lnTo>
                    <a:pt x="2953" y="660"/>
                  </a:lnTo>
                  <a:lnTo>
                    <a:pt x="2943" y="646"/>
                  </a:lnTo>
                  <a:lnTo>
                    <a:pt x="2884" y="618"/>
                  </a:lnTo>
                  <a:lnTo>
                    <a:pt x="2869" y="607"/>
                  </a:lnTo>
                  <a:lnTo>
                    <a:pt x="2867" y="592"/>
                  </a:lnTo>
                  <a:lnTo>
                    <a:pt x="2857" y="585"/>
                  </a:lnTo>
                  <a:lnTo>
                    <a:pt x="2846" y="593"/>
                  </a:lnTo>
                  <a:lnTo>
                    <a:pt x="2820" y="663"/>
                  </a:lnTo>
                  <a:lnTo>
                    <a:pt x="2807" y="666"/>
                  </a:lnTo>
                  <a:lnTo>
                    <a:pt x="2798" y="646"/>
                  </a:lnTo>
                  <a:lnTo>
                    <a:pt x="2808" y="619"/>
                  </a:lnTo>
                  <a:lnTo>
                    <a:pt x="2811" y="594"/>
                  </a:lnTo>
                  <a:lnTo>
                    <a:pt x="2813" y="579"/>
                  </a:lnTo>
                  <a:lnTo>
                    <a:pt x="2826" y="561"/>
                  </a:lnTo>
                  <a:lnTo>
                    <a:pt x="2829" y="550"/>
                  </a:lnTo>
                  <a:lnTo>
                    <a:pt x="2824" y="537"/>
                  </a:lnTo>
                  <a:lnTo>
                    <a:pt x="2829" y="505"/>
                  </a:lnTo>
                  <a:lnTo>
                    <a:pt x="2831" y="472"/>
                  </a:lnTo>
                  <a:lnTo>
                    <a:pt x="2844" y="425"/>
                  </a:lnTo>
                  <a:lnTo>
                    <a:pt x="2849" y="411"/>
                  </a:lnTo>
                  <a:lnTo>
                    <a:pt x="2833" y="413"/>
                  </a:lnTo>
                  <a:lnTo>
                    <a:pt x="2829" y="404"/>
                  </a:lnTo>
                  <a:lnTo>
                    <a:pt x="2841" y="403"/>
                  </a:lnTo>
                  <a:lnTo>
                    <a:pt x="2842" y="391"/>
                  </a:lnTo>
                  <a:lnTo>
                    <a:pt x="2842" y="376"/>
                  </a:lnTo>
                  <a:lnTo>
                    <a:pt x="2839" y="366"/>
                  </a:lnTo>
                  <a:lnTo>
                    <a:pt x="2842" y="359"/>
                  </a:lnTo>
                  <a:lnTo>
                    <a:pt x="2852" y="362"/>
                  </a:lnTo>
                  <a:lnTo>
                    <a:pt x="2872" y="345"/>
                  </a:lnTo>
                  <a:lnTo>
                    <a:pt x="2890" y="353"/>
                  </a:lnTo>
                  <a:lnTo>
                    <a:pt x="2908" y="333"/>
                  </a:lnTo>
                  <a:lnTo>
                    <a:pt x="2908" y="314"/>
                  </a:lnTo>
                  <a:lnTo>
                    <a:pt x="2904" y="297"/>
                  </a:lnTo>
                  <a:lnTo>
                    <a:pt x="2904" y="270"/>
                  </a:lnTo>
                  <a:lnTo>
                    <a:pt x="2908" y="274"/>
                  </a:lnTo>
                  <a:lnTo>
                    <a:pt x="2919" y="265"/>
                  </a:lnTo>
                  <a:lnTo>
                    <a:pt x="2920" y="273"/>
                  </a:lnTo>
                  <a:lnTo>
                    <a:pt x="2924" y="270"/>
                  </a:lnTo>
                  <a:lnTo>
                    <a:pt x="2924" y="248"/>
                  </a:lnTo>
                  <a:lnTo>
                    <a:pt x="2931" y="232"/>
                  </a:lnTo>
                  <a:lnTo>
                    <a:pt x="2941" y="228"/>
                  </a:lnTo>
                  <a:lnTo>
                    <a:pt x="2941" y="248"/>
                  </a:lnTo>
                  <a:lnTo>
                    <a:pt x="2944" y="240"/>
                  </a:lnTo>
                  <a:lnTo>
                    <a:pt x="2951" y="215"/>
                  </a:lnTo>
                  <a:lnTo>
                    <a:pt x="2924" y="211"/>
                  </a:lnTo>
                  <a:lnTo>
                    <a:pt x="2920" y="235"/>
                  </a:lnTo>
                  <a:lnTo>
                    <a:pt x="2910" y="260"/>
                  </a:lnTo>
                  <a:lnTo>
                    <a:pt x="2909" y="237"/>
                  </a:lnTo>
                  <a:lnTo>
                    <a:pt x="2919" y="211"/>
                  </a:lnTo>
                  <a:lnTo>
                    <a:pt x="2921" y="182"/>
                  </a:lnTo>
                  <a:lnTo>
                    <a:pt x="2916" y="173"/>
                  </a:lnTo>
                  <a:lnTo>
                    <a:pt x="2921" y="154"/>
                  </a:lnTo>
                  <a:lnTo>
                    <a:pt x="2925" y="104"/>
                  </a:lnTo>
                  <a:lnTo>
                    <a:pt x="2936" y="81"/>
                  </a:lnTo>
                  <a:lnTo>
                    <a:pt x="2944" y="74"/>
                  </a:lnTo>
                  <a:lnTo>
                    <a:pt x="2979" y="86"/>
                  </a:lnTo>
                  <a:lnTo>
                    <a:pt x="3005" y="77"/>
                  </a:lnTo>
                  <a:lnTo>
                    <a:pt x="3018" y="54"/>
                  </a:lnTo>
                  <a:lnTo>
                    <a:pt x="3021" y="39"/>
                  </a:lnTo>
                  <a:lnTo>
                    <a:pt x="3030" y="21"/>
                  </a:lnTo>
                  <a:lnTo>
                    <a:pt x="3033" y="5"/>
                  </a:lnTo>
                  <a:lnTo>
                    <a:pt x="3035" y="0"/>
                  </a:lnTo>
                  <a:lnTo>
                    <a:pt x="2920" y="0"/>
                  </a:lnTo>
                  <a:lnTo>
                    <a:pt x="2901" y="25"/>
                  </a:lnTo>
                  <a:lnTo>
                    <a:pt x="2894" y="47"/>
                  </a:lnTo>
                  <a:lnTo>
                    <a:pt x="2894" y="63"/>
                  </a:lnTo>
                  <a:lnTo>
                    <a:pt x="2906" y="65"/>
                  </a:lnTo>
                  <a:lnTo>
                    <a:pt x="2887" y="79"/>
                  </a:lnTo>
                  <a:lnTo>
                    <a:pt x="2877" y="52"/>
                  </a:lnTo>
                  <a:lnTo>
                    <a:pt x="2868" y="48"/>
                  </a:lnTo>
                  <a:lnTo>
                    <a:pt x="2877" y="20"/>
                  </a:lnTo>
                  <a:lnTo>
                    <a:pt x="2877" y="7"/>
                  </a:lnTo>
                  <a:lnTo>
                    <a:pt x="2874" y="0"/>
                  </a:lnTo>
                  <a:lnTo>
                    <a:pt x="451" y="0"/>
                  </a:lnTo>
                  <a:lnTo>
                    <a:pt x="430" y="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234"/>
            <p:cNvSpPr>
              <a:spLocks noChangeAspect="1"/>
            </p:cNvSpPr>
            <p:nvPr/>
          </p:nvSpPr>
          <p:spPr bwMode="gray">
            <a:xfrm>
              <a:off x="4939969" y="2344846"/>
              <a:ext cx="52475" cy="5762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9" y="10"/>
                </a:cxn>
                <a:cxn ang="0">
                  <a:pos x="67" y="13"/>
                </a:cxn>
                <a:cxn ang="0">
                  <a:pos x="92" y="25"/>
                </a:cxn>
                <a:cxn ang="0">
                  <a:pos x="128" y="80"/>
                </a:cxn>
                <a:cxn ang="0">
                  <a:pos x="150" y="86"/>
                </a:cxn>
                <a:cxn ang="0">
                  <a:pos x="163" y="99"/>
                </a:cxn>
                <a:cxn ang="0">
                  <a:pos x="163" y="116"/>
                </a:cxn>
                <a:cxn ang="0">
                  <a:pos x="161" y="126"/>
                </a:cxn>
                <a:cxn ang="0">
                  <a:pos x="146" y="143"/>
                </a:cxn>
                <a:cxn ang="0">
                  <a:pos x="87" y="162"/>
                </a:cxn>
                <a:cxn ang="0">
                  <a:pos x="70" y="166"/>
                </a:cxn>
                <a:cxn ang="0">
                  <a:pos x="60" y="165"/>
                </a:cxn>
                <a:cxn ang="0">
                  <a:pos x="40" y="150"/>
                </a:cxn>
                <a:cxn ang="0">
                  <a:pos x="40" y="142"/>
                </a:cxn>
                <a:cxn ang="0">
                  <a:pos x="53" y="139"/>
                </a:cxn>
                <a:cxn ang="0">
                  <a:pos x="66" y="143"/>
                </a:cxn>
                <a:cxn ang="0">
                  <a:pos x="77" y="139"/>
                </a:cxn>
                <a:cxn ang="0">
                  <a:pos x="77" y="130"/>
                </a:cxn>
                <a:cxn ang="0">
                  <a:pos x="69" y="138"/>
                </a:cxn>
                <a:cxn ang="0">
                  <a:pos x="67" y="130"/>
                </a:cxn>
                <a:cxn ang="0">
                  <a:pos x="55" y="129"/>
                </a:cxn>
                <a:cxn ang="0">
                  <a:pos x="55" y="117"/>
                </a:cxn>
                <a:cxn ang="0">
                  <a:pos x="45" y="126"/>
                </a:cxn>
                <a:cxn ang="0">
                  <a:pos x="22" y="126"/>
                </a:cxn>
                <a:cxn ang="0">
                  <a:pos x="2" y="117"/>
                </a:cxn>
                <a:cxn ang="0">
                  <a:pos x="1" y="103"/>
                </a:cxn>
                <a:cxn ang="0">
                  <a:pos x="11" y="100"/>
                </a:cxn>
                <a:cxn ang="0">
                  <a:pos x="28" y="106"/>
                </a:cxn>
                <a:cxn ang="0">
                  <a:pos x="16" y="91"/>
                </a:cxn>
                <a:cxn ang="0">
                  <a:pos x="0" y="79"/>
                </a:cxn>
                <a:cxn ang="0">
                  <a:pos x="5" y="72"/>
                </a:cxn>
                <a:cxn ang="0">
                  <a:pos x="34" y="69"/>
                </a:cxn>
                <a:cxn ang="0">
                  <a:pos x="19" y="58"/>
                </a:cxn>
                <a:cxn ang="0">
                  <a:pos x="7" y="35"/>
                </a:cxn>
                <a:cxn ang="0">
                  <a:pos x="7" y="15"/>
                </a:cxn>
                <a:cxn ang="0">
                  <a:pos x="29" y="0"/>
                </a:cxn>
              </a:cxnLst>
              <a:rect l="0" t="0" r="r" b="b"/>
              <a:pathLst>
                <a:path w="163" h="166">
                  <a:moveTo>
                    <a:pt x="29" y="0"/>
                  </a:moveTo>
                  <a:lnTo>
                    <a:pt x="49" y="10"/>
                  </a:lnTo>
                  <a:lnTo>
                    <a:pt x="67" y="13"/>
                  </a:lnTo>
                  <a:lnTo>
                    <a:pt x="92" y="25"/>
                  </a:lnTo>
                  <a:lnTo>
                    <a:pt x="128" y="80"/>
                  </a:lnTo>
                  <a:lnTo>
                    <a:pt x="150" y="86"/>
                  </a:lnTo>
                  <a:lnTo>
                    <a:pt x="163" y="99"/>
                  </a:lnTo>
                  <a:lnTo>
                    <a:pt x="163" y="116"/>
                  </a:lnTo>
                  <a:lnTo>
                    <a:pt x="161" y="126"/>
                  </a:lnTo>
                  <a:lnTo>
                    <a:pt x="146" y="143"/>
                  </a:lnTo>
                  <a:lnTo>
                    <a:pt x="87" y="162"/>
                  </a:lnTo>
                  <a:lnTo>
                    <a:pt x="70" y="166"/>
                  </a:lnTo>
                  <a:lnTo>
                    <a:pt x="60" y="165"/>
                  </a:lnTo>
                  <a:lnTo>
                    <a:pt x="40" y="150"/>
                  </a:lnTo>
                  <a:lnTo>
                    <a:pt x="40" y="142"/>
                  </a:lnTo>
                  <a:lnTo>
                    <a:pt x="53" y="139"/>
                  </a:lnTo>
                  <a:lnTo>
                    <a:pt x="66" y="143"/>
                  </a:lnTo>
                  <a:lnTo>
                    <a:pt x="77" y="139"/>
                  </a:lnTo>
                  <a:lnTo>
                    <a:pt x="77" y="130"/>
                  </a:lnTo>
                  <a:lnTo>
                    <a:pt x="69" y="138"/>
                  </a:lnTo>
                  <a:lnTo>
                    <a:pt x="67" y="130"/>
                  </a:lnTo>
                  <a:lnTo>
                    <a:pt x="55" y="129"/>
                  </a:lnTo>
                  <a:lnTo>
                    <a:pt x="55" y="117"/>
                  </a:lnTo>
                  <a:lnTo>
                    <a:pt x="45" y="126"/>
                  </a:lnTo>
                  <a:lnTo>
                    <a:pt x="22" y="126"/>
                  </a:lnTo>
                  <a:lnTo>
                    <a:pt x="2" y="117"/>
                  </a:lnTo>
                  <a:lnTo>
                    <a:pt x="1" y="103"/>
                  </a:lnTo>
                  <a:lnTo>
                    <a:pt x="11" y="100"/>
                  </a:lnTo>
                  <a:lnTo>
                    <a:pt x="28" y="106"/>
                  </a:lnTo>
                  <a:lnTo>
                    <a:pt x="16" y="91"/>
                  </a:lnTo>
                  <a:lnTo>
                    <a:pt x="0" y="79"/>
                  </a:lnTo>
                  <a:lnTo>
                    <a:pt x="5" y="72"/>
                  </a:lnTo>
                  <a:lnTo>
                    <a:pt x="34" y="69"/>
                  </a:lnTo>
                  <a:lnTo>
                    <a:pt x="19" y="58"/>
                  </a:lnTo>
                  <a:lnTo>
                    <a:pt x="7" y="35"/>
                  </a:lnTo>
                  <a:lnTo>
                    <a:pt x="7" y="1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235"/>
            <p:cNvSpPr>
              <a:spLocks noChangeAspect="1"/>
            </p:cNvSpPr>
            <p:nvPr/>
          </p:nvSpPr>
          <p:spPr bwMode="gray">
            <a:xfrm>
              <a:off x="4695087" y="1848944"/>
              <a:ext cx="52475" cy="2095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0"/>
                </a:cxn>
                <a:cxn ang="0">
                  <a:pos x="17" y="20"/>
                </a:cxn>
                <a:cxn ang="0">
                  <a:pos x="31" y="5"/>
                </a:cxn>
                <a:cxn ang="0">
                  <a:pos x="94" y="0"/>
                </a:cxn>
                <a:cxn ang="0">
                  <a:pos x="119" y="6"/>
                </a:cxn>
                <a:cxn ang="0">
                  <a:pos x="131" y="14"/>
                </a:cxn>
                <a:cxn ang="0">
                  <a:pos x="137" y="25"/>
                </a:cxn>
                <a:cxn ang="0">
                  <a:pos x="165" y="38"/>
                </a:cxn>
                <a:cxn ang="0">
                  <a:pos x="167" y="44"/>
                </a:cxn>
                <a:cxn ang="0">
                  <a:pos x="153" y="55"/>
                </a:cxn>
                <a:cxn ang="0">
                  <a:pos x="124" y="61"/>
                </a:cxn>
                <a:cxn ang="0">
                  <a:pos x="67" y="43"/>
                </a:cxn>
                <a:cxn ang="0">
                  <a:pos x="47" y="48"/>
                </a:cxn>
                <a:cxn ang="0">
                  <a:pos x="30" y="46"/>
                </a:cxn>
                <a:cxn ang="0">
                  <a:pos x="0" y="35"/>
                </a:cxn>
              </a:cxnLst>
              <a:rect l="0" t="0" r="r" b="b"/>
              <a:pathLst>
                <a:path w="167" h="61">
                  <a:moveTo>
                    <a:pt x="0" y="35"/>
                  </a:moveTo>
                  <a:lnTo>
                    <a:pt x="0" y="30"/>
                  </a:lnTo>
                  <a:lnTo>
                    <a:pt x="17" y="20"/>
                  </a:lnTo>
                  <a:lnTo>
                    <a:pt x="31" y="5"/>
                  </a:lnTo>
                  <a:lnTo>
                    <a:pt x="94" y="0"/>
                  </a:lnTo>
                  <a:lnTo>
                    <a:pt x="119" y="6"/>
                  </a:lnTo>
                  <a:lnTo>
                    <a:pt x="131" y="14"/>
                  </a:lnTo>
                  <a:lnTo>
                    <a:pt x="137" y="25"/>
                  </a:lnTo>
                  <a:lnTo>
                    <a:pt x="165" y="38"/>
                  </a:lnTo>
                  <a:lnTo>
                    <a:pt x="167" y="44"/>
                  </a:lnTo>
                  <a:lnTo>
                    <a:pt x="153" y="55"/>
                  </a:lnTo>
                  <a:lnTo>
                    <a:pt x="124" y="61"/>
                  </a:lnTo>
                  <a:lnTo>
                    <a:pt x="67" y="43"/>
                  </a:lnTo>
                  <a:lnTo>
                    <a:pt x="47" y="48"/>
                  </a:lnTo>
                  <a:lnTo>
                    <a:pt x="30" y="4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5" name="Group 236"/>
            <p:cNvGrpSpPr>
              <a:grpSpLocks noChangeAspect="1"/>
            </p:cNvGrpSpPr>
            <p:nvPr/>
          </p:nvGrpSpPr>
          <p:grpSpPr bwMode="gray">
            <a:xfrm>
              <a:off x="4478828" y="4021134"/>
              <a:ext cx="809382" cy="1501675"/>
              <a:chOff x="1624" y="2350"/>
              <a:chExt cx="509" cy="860"/>
            </a:xfrm>
            <a:grpFill/>
          </p:grpSpPr>
          <p:sp>
            <p:nvSpPr>
              <p:cNvPr id="271" name="Freeform 237"/>
              <p:cNvSpPr>
                <a:spLocks noChangeAspect="1"/>
              </p:cNvSpPr>
              <p:nvPr/>
            </p:nvSpPr>
            <p:spPr bwMode="gray">
              <a:xfrm>
                <a:off x="1709" y="3154"/>
                <a:ext cx="23" cy="2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7" y="12"/>
                  </a:cxn>
                  <a:cxn ang="0">
                    <a:pos x="17" y="17"/>
                  </a:cxn>
                  <a:cxn ang="0">
                    <a:pos x="28" y="10"/>
                  </a:cxn>
                  <a:cxn ang="0">
                    <a:pos x="33" y="23"/>
                  </a:cxn>
                  <a:cxn ang="0">
                    <a:pos x="41" y="23"/>
                  </a:cxn>
                  <a:cxn ang="0">
                    <a:pos x="41" y="7"/>
                  </a:cxn>
                  <a:cxn ang="0">
                    <a:pos x="43" y="1"/>
                  </a:cxn>
                  <a:cxn ang="0">
                    <a:pos x="53" y="15"/>
                  </a:cxn>
                  <a:cxn ang="0">
                    <a:pos x="43" y="39"/>
                  </a:cxn>
                  <a:cxn ang="0">
                    <a:pos x="45" y="60"/>
                  </a:cxn>
                  <a:cxn ang="0">
                    <a:pos x="53" y="72"/>
                  </a:cxn>
                  <a:cxn ang="0">
                    <a:pos x="80" y="61"/>
                  </a:cxn>
                  <a:cxn ang="0">
                    <a:pos x="100" y="64"/>
                  </a:cxn>
                  <a:cxn ang="0">
                    <a:pos x="115" y="70"/>
                  </a:cxn>
                  <a:cxn ang="0">
                    <a:pos x="92" y="97"/>
                  </a:cxn>
                  <a:cxn ang="0">
                    <a:pos x="77" y="99"/>
                  </a:cxn>
                  <a:cxn ang="0">
                    <a:pos x="74" y="107"/>
                  </a:cxn>
                  <a:cxn ang="0">
                    <a:pos x="66" y="107"/>
                  </a:cxn>
                  <a:cxn ang="0">
                    <a:pos x="63" y="117"/>
                  </a:cxn>
                  <a:cxn ang="0">
                    <a:pos x="59" y="128"/>
                  </a:cxn>
                  <a:cxn ang="0">
                    <a:pos x="53" y="131"/>
                  </a:cxn>
                  <a:cxn ang="0">
                    <a:pos x="26" y="106"/>
                  </a:cxn>
                  <a:cxn ang="0">
                    <a:pos x="43" y="108"/>
                  </a:cxn>
                  <a:cxn ang="0">
                    <a:pos x="49" y="99"/>
                  </a:cxn>
                  <a:cxn ang="0">
                    <a:pos x="39" y="83"/>
                  </a:cxn>
                  <a:cxn ang="0">
                    <a:pos x="33" y="93"/>
                  </a:cxn>
                  <a:cxn ang="0">
                    <a:pos x="20" y="86"/>
                  </a:cxn>
                  <a:cxn ang="0">
                    <a:pos x="10" y="77"/>
                  </a:cxn>
                  <a:cxn ang="0">
                    <a:pos x="7" y="66"/>
                  </a:cxn>
                  <a:cxn ang="0">
                    <a:pos x="0" y="66"/>
                  </a:cxn>
                  <a:cxn ang="0">
                    <a:pos x="1" y="50"/>
                  </a:cxn>
                  <a:cxn ang="0">
                    <a:pos x="1" y="31"/>
                  </a:cxn>
                </a:cxnLst>
                <a:rect l="0" t="0" r="r" b="b"/>
                <a:pathLst>
                  <a:path w="115" h="134">
                    <a:moveTo>
                      <a:pt x="2" y="17"/>
                    </a:moveTo>
                    <a:lnTo>
                      <a:pt x="4" y="17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12" y="16"/>
                    </a:lnTo>
                    <a:lnTo>
                      <a:pt x="17" y="17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6" y="27"/>
                    </a:lnTo>
                    <a:lnTo>
                      <a:pt x="41" y="23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4" y="27"/>
                    </a:lnTo>
                    <a:lnTo>
                      <a:pt x="43" y="39"/>
                    </a:lnTo>
                    <a:lnTo>
                      <a:pt x="37" y="55"/>
                    </a:lnTo>
                    <a:lnTo>
                      <a:pt x="45" y="60"/>
                    </a:lnTo>
                    <a:lnTo>
                      <a:pt x="52" y="66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80" y="61"/>
                    </a:lnTo>
                    <a:lnTo>
                      <a:pt x="87" y="61"/>
                    </a:lnTo>
                    <a:lnTo>
                      <a:pt x="100" y="64"/>
                    </a:lnTo>
                    <a:lnTo>
                      <a:pt x="112" y="63"/>
                    </a:lnTo>
                    <a:lnTo>
                      <a:pt x="115" y="70"/>
                    </a:lnTo>
                    <a:lnTo>
                      <a:pt x="115" y="79"/>
                    </a:lnTo>
                    <a:lnTo>
                      <a:pt x="92" y="97"/>
                    </a:lnTo>
                    <a:lnTo>
                      <a:pt x="85" y="102"/>
                    </a:lnTo>
                    <a:lnTo>
                      <a:pt x="77" y="99"/>
                    </a:lnTo>
                    <a:lnTo>
                      <a:pt x="74" y="101"/>
                    </a:lnTo>
                    <a:lnTo>
                      <a:pt x="74" y="107"/>
                    </a:lnTo>
                    <a:lnTo>
                      <a:pt x="71" y="109"/>
                    </a:lnTo>
                    <a:lnTo>
                      <a:pt x="66" y="107"/>
                    </a:lnTo>
                    <a:lnTo>
                      <a:pt x="60" y="110"/>
                    </a:lnTo>
                    <a:lnTo>
                      <a:pt x="63" y="117"/>
                    </a:lnTo>
                    <a:lnTo>
                      <a:pt x="59" y="120"/>
                    </a:lnTo>
                    <a:lnTo>
                      <a:pt x="59" y="128"/>
                    </a:lnTo>
                    <a:lnTo>
                      <a:pt x="61" y="134"/>
                    </a:lnTo>
                    <a:lnTo>
                      <a:pt x="53" y="131"/>
                    </a:lnTo>
                    <a:lnTo>
                      <a:pt x="28" y="108"/>
                    </a:lnTo>
                    <a:lnTo>
                      <a:pt x="26" y="106"/>
                    </a:lnTo>
                    <a:lnTo>
                      <a:pt x="34" y="104"/>
                    </a:lnTo>
                    <a:lnTo>
                      <a:pt x="43" y="108"/>
                    </a:lnTo>
                    <a:lnTo>
                      <a:pt x="49" y="106"/>
                    </a:lnTo>
                    <a:lnTo>
                      <a:pt x="49" y="99"/>
                    </a:lnTo>
                    <a:lnTo>
                      <a:pt x="44" y="95"/>
                    </a:lnTo>
                    <a:lnTo>
                      <a:pt x="39" y="83"/>
                    </a:lnTo>
                    <a:lnTo>
                      <a:pt x="37" y="88"/>
                    </a:lnTo>
                    <a:lnTo>
                      <a:pt x="33" y="93"/>
                    </a:lnTo>
                    <a:lnTo>
                      <a:pt x="17" y="92"/>
                    </a:lnTo>
                    <a:lnTo>
                      <a:pt x="20" y="86"/>
                    </a:lnTo>
                    <a:lnTo>
                      <a:pt x="20" y="81"/>
                    </a:lnTo>
                    <a:lnTo>
                      <a:pt x="10" y="77"/>
                    </a:lnTo>
                    <a:lnTo>
                      <a:pt x="7" y="74"/>
                    </a:lnTo>
                    <a:lnTo>
                      <a:pt x="7" y="66"/>
                    </a:lnTo>
                    <a:lnTo>
                      <a:pt x="6" y="65"/>
                    </a:lnTo>
                    <a:lnTo>
                      <a:pt x="0" y="66"/>
                    </a:lnTo>
                    <a:lnTo>
                      <a:pt x="1" y="60"/>
                    </a:lnTo>
                    <a:lnTo>
                      <a:pt x="1" y="50"/>
                    </a:lnTo>
                    <a:lnTo>
                      <a:pt x="2" y="40"/>
                    </a:lnTo>
                    <a:lnTo>
                      <a:pt x="1" y="31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238"/>
              <p:cNvSpPr>
                <a:spLocks noChangeAspect="1"/>
              </p:cNvSpPr>
              <p:nvPr/>
            </p:nvSpPr>
            <p:spPr bwMode="gray">
              <a:xfrm>
                <a:off x="1712" y="2353"/>
                <a:ext cx="148" cy="126"/>
              </a:xfrm>
              <a:custGeom>
                <a:avLst/>
                <a:gdLst/>
                <a:ahLst/>
                <a:cxnLst>
                  <a:cxn ang="0">
                    <a:pos x="84" y="47"/>
                  </a:cxn>
                  <a:cxn ang="0">
                    <a:pos x="97" y="77"/>
                  </a:cxn>
                  <a:cxn ang="0">
                    <a:pos x="73" y="133"/>
                  </a:cxn>
                  <a:cxn ang="0">
                    <a:pos x="98" y="176"/>
                  </a:cxn>
                  <a:cxn ang="0">
                    <a:pos x="126" y="148"/>
                  </a:cxn>
                  <a:cxn ang="0">
                    <a:pos x="108" y="74"/>
                  </a:cxn>
                  <a:cxn ang="0">
                    <a:pos x="196" y="42"/>
                  </a:cxn>
                  <a:cxn ang="0">
                    <a:pos x="169" y="27"/>
                  </a:cxn>
                  <a:cxn ang="0">
                    <a:pos x="191" y="2"/>
                  </a:cxn>
                  <a:cxn ang="0">
                    <a:pos x="243" y="46"/>
                  </a:cxn>
                  <a:cxn ang="0">
                    <a:pos x="285" y="88"/>
                  </a:cxn>
                  <a:cxn ang="0">
                    <a:pos x="366" y="88"/>
                  </a:cxn>
                  <a:cxn ang="0">
                    <a:pos x="411" y="106"/>
                  </a:cxn>
                  <a:cxn ang="0">
                    <a:pos x="495" y="99"/>
                  </a:cxn>
                  <a:cxn ang="0">
                    <a:pos x="499" y="88"/>
                  </a:cxn>
                  <a:cxn ang="0">
                    <a:pos x="621" y="86"/>
                  </a:cxn>
                  <a:cxn ang="0">
                    <a:pos x="573" y="95"/>
                  </a:cxn>
                  <a:cxn ang="0">
                    <a:pos x="593" y="117"/>
                  </a:cxn>
                  <a:cxn ang="0">
                    <a:pos x="663" y="150"/>
                  </a:cxn>
                  <a:cxn ang="0">
                    <a:pos x="689" y="197"/>
                  </a:cxn>
                  <a:cxn ang="0">
                    <a:pos x="695" y="211"/>
                  </a:cxn>
                  <a:cxn ang="0">
                    <a:pos x="737" y="209"/>
                  </a:cxn>
                  <a:cxn ang="0">
                    <a:pos x="728" y="231"/>
                  </a:cxn>
                  <a:cxn ang="0">
                    <a:pos x="689" y="252"/>
                  </a:cxn>
                  <a:cxn ang="0">
                    <a:pos x="702" y="279"/>
                  </a:cxn>
                  <a:cxn ang="0">
                    <a:pos x="673" y="321"/>
                  </a:cxn>
                  <a:cxn ang="0">
                    <a:pos x="674" y="359"/>
                  </a:cxn>
                  <a:cxn ang="0">
                    <a:pos x="699" y="401"/>
                  </a:cxn>
                  <a:cxn ang="0">
                    <a:pos x="646" y="432"/>
                  </a:cxn>
                  <a:cxn ang="0">
                    <a:pos x="568" y="459"/>
                  </a:cxn>
                  <a:cxn ang="0">
                    <a:pos x="474" y="437"/>
                  </a:cxn>
                  <a:cxn ang="0">
                    <a:pos x="497" y="467"/>
                  </a:cxn>
                  <a:cxn ang="0">
                    <a:pos x="501" y="524"/>
                  </a:cxn>
                  <a:cxn ang="0">
                    <a:pos x="546" y="550"/>
                  </a:cxn>
                  <a:cxn ang="0">
                    <a:pos x="518" y="565"/>
                  </a:cxn>
                  <a:cxn ang="0">
                    <a:pos x="486" y="593"/>
                  </a:cxn>
                  <a:cxn ang="0">
                    <a:pos x="452" y="607"/>
                  </a:cxn>
                  <a:cxn ang="0">
                    <a:pos x="402" y="631"/>
                  </a:cxn>
                  <a:cxn ang="0">
                    <a:pos x="361" y="612"/>
                  </a:cxn>
                  <a:cxn ang="0">
                    <a:pos x="321" y="532"/>
                  </a:cxn>
                  <a:cxn ang="0">
                    <a:pos x="328" y="492"/>
                  </a:cxn>
                  <a:cxn ang="0">
                    <a:pos x="315" y="459"/>
                  </a:cxn>
                  <a:cxn ang="0">
                    <a:pos x="299" y="419"/>
                  </a:cxn>
                  <a:cxn ang="0">
                    <a:pos x="314" y="357"/>
                  </a:cxn>
                  <a:cxn ang="0">
                    <a:pos x="314" y="330"/>
                  </a:cxn>
                  <a:cxn ang="0">
                    <a:pos x="253" y="337"/>
                  </a:cxn>
                  <a:cxn ang="0">
                    <a:pos x="217" y="338"/>
                  </a:cxn>
                  <a:cxn ang="0">
                    <a:pos x="169" y="289"/>
                  </a:cxn>
                  <a:cxn ang="0">
                    <a:pos x="90" y="287"/>
                  </a:cxn>
                  <a:cxn ang="0">
                    <a:pos x="52" y="229"/>
                  </a:cxn>
                  <a:cxn ang="0">
                    <a:pos x="31" y="196"/>
                  </a:cxn>
                  <a:cxn ang="0">
                    <a:pos x="14" y="140"/>
                  </a:cxn>
                  <a:cxn ang="0">
                    <a:pos x="79" y="29"/>
                  </a:cxn>
                </a:cxnLst>
                <a:rect l="0" t="0" r="r" b="b"/>
                <a:pathLst>
                  <a:path w="743" h="631">
                    <a:moveTo>
                      <a:pt x="109" y="21"/>
                    </a:moveTo>
                    <a:lnTo>
                      <a:pt x="99" y="29"/>
                    </a:lnTo>
                    <a:lnTo>
                      <a:pt x="88" y="31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4" y="47"/>
                    </a:lnTo>
                    <a:lnTo>
                      <a:pt x="87" y="56"/>
                    </a:lnTo>
                    <a:lnTo>
                      <a:pt x="94" y="66"/>
                    </a:lnTo>
                    <a:lnTo>
                      <a:pt x="95" y="69"/>
                    </a:lnTo>
                    <a:lnTo>
                      <a:pt x="93" y="72"/>
                    </a:lnTo>
                    <a:lnTo>
                      <a:pt x="93" y="73"/>
                    </a:lnTo>
                    <a:lnTo>
                      <a:pt x="97" y="77"/>
                    </a:lnTo>
                    <a:lnTo>
                      <a:pt x="97" y="83"/>
                    </a:lnTo>
                    <a:lnTo>
                      <a:pt x="93" y="95"/>
                    </a:lnTo>
                    <a:lnTo>
                      <a:pt x="78" y="109"/>
                    </a:lnTo>
                    <a:lnTo>
                      <a:pt x="76" y="111"/>
                    </a:lnTo>
                    <a:lnTo>
                      <a:pt x="73" y="118"/>
                    </a:lnTo>
                    <a:lnTo>
                      <a:pt x="73" y="133"/>
                    </a:lnTo>
                    <a:lnTo>
                      <a:pt x="74" y="140"/>
                    </a:lnTo>
                    <a:lnTo>
                      <a:pt x="78" y="145"/>
                    </a:lnTo>
                    <a:lnTo>
                      <a:pt x="87" y="152"/>
                    </a:lnTo>
                    <a:lnTo>
                      <a:pt x="93" y="165"/>
                    </a:lnTo>
                    <a:lnTo>
                      <a:pt x="95" y="174"/>
                    </a:lnTo>
                    <a:lnTo>
                      <a:pt x="98" y="176"/>
                    </a:lnTo>
                    <a:lnTo>
                      <a:pt x="105" y="176"/>
                    </a:lnTo>
                    <a:lnTo>
                      <a:pt x="113" y="174"/>
                    </a:lnTo>
                    <a:lnTo>
                      <a:pt x="119" y="169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48"/>
                    </a:lnTo>
                    <a:lnTo>
                      <a:pt x="125" y="134"/>
                    </a:lnTo>
                    <a:lnTo>
                      <a:pt x="115" y="117"/>
                    </a:lnTo>
                    <a:lnTo>
                      <a:pt x="109" y="110"/>
                    </a:lnTo>
                    <a:lnTo>
                      <a:pt x="104" y="101"/>
                    </a:lnTo>
                    <a:lnTo>
                      <a:pt x="104" y="77"/>
                    </a:lnTo>
                    <a:lnTo>
                      <a:pt x="108" y="74"/>
                    </a:lnTo>
                    <a:lnTo>
                      <a:pt x="110" y="70"/>
                    </a:lnTo>
                    <a:lnTo>
                      <a:pt x="111" y="68"/>
                    </a:lnTo>
                    <a:lnTo>
                      <a:pt x="120" y="66"/>
                    </a:lnTo>
                    <a:lnTo>
                      <a:pt x="140" y="53"/>
                    </a:lnTo>
                    <a:lnTo>
                      <a:pt x="173" y="43"/>
                    </a:lnTo>
                    <a:lnTo>
                      <a:pt x="196" y="42"/>
                    </a:lnTo>
                    <a:lnTo>
                      <a:pt x="196" y="36"/>
                    </a:lnTo>
                    <a:lnTo>
                      <a:pt x="195" y="32"/>
                    </a:lnTo>
                    <a:lnTo>
                      <a:pt x="190" y="30"/>
                    </a:lnTo>
                    <a:lnTo>
                      <a:pt x="174" y="29"/>
                    </a:lnTo>
                    <a:lnTo>
                      <a:pt x="172" y="27"/>
                    </a:lnTo>
                    <a:lnTo>
                      <a:pt x="169" y="27"/>
                    </a:lnTo>
                    <a:lnTo>
                      <a:pt x="168" y="25"/>
                    </a:lnTo>
                    <a:lnTo>
                      <a:pt x="169" y="18"/>
                    </a:lnTo>
                    <a:lnTo>
                      <a:pt x="175" y="5"/>
                    </a:lnTo>
                    <a:lnTo>
                      <a:pt x="181" y="0"/>
                    </a:lnTo>
                    <a:lnTo>
                      <a:pt x="186" y="0"/>
                    </a:lnTo>
                    <a:lnTo>
                      <a:pt x="191" y="2"/>
                    </a:lnTo>
                    <a:lnTo>
                      <a:pt x="192" y="4"/>
                    </a:lnTo>
                    <a:lnTo>
                      <a:pt x="201" y="29"/>
                    </a:lnTo>
                    <a:lnTo>
                      <a:pt x="201" y="29"/>
                    </a:lnTo>
                    <a:lnTo>
                      <a:pt x="207" y="40"/>
                    </a:lnTo>
                    <a:lnTo>
                      <a:pt x="223" y="42"/>
                    </a:lnTo>
                    <a:lnTo>
                      <a:pt x="243" y="46"/>
                    </a:lnTo>
                    <a:lnTo>
                      <a:pt x="246" y="46"/>
                    </a:lnTo>
                    <a:lnTo>
                      <a:pt x="260" y="50"/>
                    </a:lnTo>
                    <a:lnTo>
                      <a:pt x="271" y="56"/>
                    </a:lnTo>
                    <a:lnTo>
                      <a:pt x="276" y="61"/>
                    </a:lnTo>
                    <a:lnTo>
                      <a:pt x="280" y="77"/>
                    </a:lnTo>
                    <a:lnTo>
                      <a:pt x="285" y="88"/>
                    </a:lnTo>
                    <a:lnTo>
                      <a:pt x="286" y="90"/>
                    </a:lnTo>
                    <a:lnTo>
                      <a:pt x="292" y="95"/>
                    </a:lnTo>
                    <a:lnTo>
                      <a:pt x="303" y="95"/>
                    </a:lnTo>
                    <a:lnTo>
                      <a:pt x="329" y="90"/>
                    </a:lnTo>
                    <a:lnTo>
                      <a:pt x="340" y="91"/>
                    </a:lnTo>
                    <a:lnTo>
                      <a:pt x="366" y="88"/>
                    </a:lnTo>
                    <a:lnTo>
                      <a:pt x="395" y="88"/>
                    </a:lnTo>
                    <a:lnTo>
                      <a:pt x="398" y="89"/>
                    </a:lnTo>
                    <a:lnTo>
                      <a:pt x="401" y="91"/>
                    </a:lnTo>
                    <a:lnTo>
                      <a:pt x="405" y="97"/>
                    </a:lnTo>
                    <a:lnTo>
                      <a:pt x="405" y="101"/>
                    </a:lnTo>
                    <a:lnTo>
                      <a:pt x="411" y="106"/>
                    </a:lnTo>
                    <a:lnTo>
                      <a:pt x="422" y="112"/>
                    </a:lnTo>
                    <a:lnTo>
                      <a:pt x="432" y="115"/>
                    </a:lnTo>
                    <a:lnTo>
                      <a:pt x="450" y="115"/>
                    </a:lnTo>
                    <a:lnTo>
                      <a:pt x="476" y="110"/>
                    </a:lnTo>
                    <a:lnTo>
                      <a:pt x="484" y="106"/>
                    </a:lnTo>
                    <a:lnTo>
                      <a:pt x="495" y="99"/>
                    </a:lnTo>
                    <a:lnTo>
                      <a:pt x="512" y="99"/>
                    </a:lnTo>
                    <a:lnTo>
                      <a:pt x="523" y="96"/>
                    </a:lnTo>
                    <a:lnTo>
                      <a:pt x="527" y="94"/>
                    </a:lnTo>
                    <a:lnTo>
                      <a:pt x="525" y="91"/>
                    </a:lnTo>
                    <a:lnTo>
                      <a:pt x="506" y="90"/>
                    </a:lnTo>
                    <a:lnTo>
                      <a:pt x="499" y="88"/>
                    </a:lnTo>
                    <a:lnTo>
                      <a:pt x="499" y="88"/>
                    </a:lnTo>
                    <a:lnTo>
                      <a:pt x="506" y="84"/>
                    </a:lnTo>
                    <a:lnTo>
                      <a:pt x="520" y="83"/>
                    </a:lnTo>
                    <a:lnTo>
                      <a:pt x="608" y="83"/>
                    </a:lnTo>
                    <a:lnTo>
                      <a:pt x="620" y="86"/>
                    </a:lnTo>
                    <a:lnTo>
                      <a:pt x="621" y="86"/>
                    </a:lnTo>
                    <a:lnTo>
                      <a:pt x="619" y="88"/>
                    </a:lnTo>
                    <a:lnTo>
                      <a:pt x="606" y="90"/>
                    </a:lnTo>
                    <a:lnTo>
                      <a:pt x="605" y="93"/>
                    </a:lnTo>
                    <a:lnTo>
                      <a:pt x="600" y="95"/>
                    </a:lnTo>
                    <a:lnTo>
                      <a:pt x="587" y="93"/>
                    </a:lnTo>
                    <a:lnTo>
                      <a:pt x="573" y="95"/>
                    </a:lnTo>
                    <a:lnTo>
                      <a:pt x="570" y="99"/>
                    </a:lnTo>
                    <a:lnTo>
                      <a:pt x="571" y="102"/>
                    </a:lnTo>
                    <a:lnTo>
                      <a:pt x="579" y="106"/>
                    </a:lnTo>
                    <a:lnTo>
                      <a:pt x="583" y="107"/>
                    </a:lnTo>
                    <a:lnTo>
                      <a:pt x="590" y="111"/>
                    </a:lnTo>
                    <a:lnTo>
                      <a:pt x="593" y="117"/>
                    </a:lnTo>
                    <a:lnTo>
                      <a:pt x="599" y="122"/>
                    </a:lnTo>
                    <a:lnTo>
                      <a:pt x="600" y="129"/>
                    </a:lnTo>
                    <a:lnTo>
                      <a:pt x="604" y="134"/>
                    </a:lnTo>
                    <a:lnTo>
                      <a:pt x="621" y="132"/>
                    </a:lnTo>
                    <a:lnTo>
                      <a:pt x="638" y="136"/>
                    </a:lnTo>
                    <a:lnTo>
                      <a:pt x="663" y="150"/>
                    </a:lnTo>
                    <a:lnTo>
                      <a:pt x="670" y="152"/>
                    </a:lnTo>
                    <a:lnTo>
                      <a:pt x="678" y="159"/>
                    </a:lnTo>
                    <a:lnTo>
                      <a:pt x="686" y="172"/>
                    </a:lnTo>
                    <a:lnTo>
                      <a:pt x="687" y="177"/>
                    </a:lnTo>
                    <a:lnTo>
                      <a:pt x="689" y="193"/>
                    </a:lnTo>
                    <a:lnTo>
                      <a:pt x="689" y="197"/>
                    </a:lnTo>
                    <a:lnTo>
                      <a:pt x="686" y="199"/>
                    </a:lnTo>
                    <a:lnTo>
                      <a:pt x="676" y="203"/>
                    </a:lnTo>
                    <a:lnTo>
                      <a:pt x="676" y="206"/>
                    </a:lnTo>
                    <a:lnTo>
                      <a:pt x="679" y="207"/>
                    </a:lnTo>
                    <a:lnTo>
                      <a:pt x="689" y="208"/>
                    </a:lnTo>
                    <a:lnTo>
                      <a:pt x="695" y="211"/>
                    </a:lnTo>
                    <a:lnTo>
                      <a:pt x="701" y="211"/>
                    </a:lnTo>
                    <a:lnTo>
                      <a:pt x="705" y="209"/>
                    </a:lnTo>
                    <a:lnTo>
                      <a:pt x="712" y="202"/>
                    </a:lnTo>
                    <a:lnTo>
                      <a:pt x="721" y="201"/>
                    </a:lnTo>
                    <a:lnTo>
                      <a:pt x="727" y="203"/>
                    </a:lnTo>
                    <a:lnTo>
                      <a:pt x="737" y="209"/>
                    </a:lnTo>
                    <a:lnTo>
                      <a:pt x="741" y="214"/>
                    </a:lnTo>
                    <a:lnTo>
                      <a:pt x="743" y="217"/>
                    </a:lnTo>
                    <a:lnTo>
                      <a:pt x="743" y="225"/>
                    </a:lnTo>
                    <a:lnTo>
                      <a:pt x="739" y="228"/>
                    </a:lnTo>
                    <a:lnTo>
                      <a:pt x="734" y="228"/>
                    </a:lnTo>
                    <a:lnTo>
                      <a:pt x="728" y="231"/>
                    </a:lnTo>
                    <a:lnTo>
                      <a:pt x="724" y="234"/>
                    </a:lnTo>
                    <a:lnTo>
                      <a:pt x="708" y="241"/>
                    </a:lnTo>
                    <a:lnTo>
                      <a:pt x="705" y="245"/>
                    </a:lnTo>
                    <a:lnTo>
                      <a:pt x="702" y="247"/>
                    </a:lnTo>
                    <a:lnTo>
                      <a:pt x="691" y="250"/>
                    </a:lnTo>
                    <a:lnTo>
                      <a:pt x="689" y="252"/>
                    </a:lnTo>
                    <a:lnTo>
                      <a:pt x="686" y="258"/>
                    </a:lnTo>
                    <a:lnTo>
                      <a:pt x="686" y="267"/>
                    </a:lnTo>
                    <a:lnTo>
                      <a:pt x="689" y="279"/>
                    </a:lnTo>
                    <a:lnTo>
                      <a:pt x="694" y="281"/>
                    </a:lnTo>
                    <a:lnTo>
                      <a:pt x="700" y="279"/>
                    </a:lnTo>
                    <a:lnTo>
                      <a:pt x="702" y="279"/>
                    </a:lnTo>
                    <a:lnTo>
                      <a:pt x="707" y="284"/>
                    </a:lnTo>
                    <a:lnTo>
                      <a:pt x="702" y="290"/>
                    </a:lnTo>
                    <a:lnTo>
                      <a:pt x="691" y="298"/>
                    </a:lnTo>
                    <a:lnTo>
                      <a:pt x="674" y="304"/>
                    </a:lnTo>
                    <a:lnTo>
                      <a:pt x="673" y="306"/>
                    </a:lnTo>
                    <a:lnTo>
                      <a:pt x="673" y="321"/>
                    </a:lnTo>
                    <a:lnTo>
                      <a:pt x="669" y="327"/>
                    </a:lnTo>
                    <a:lnTo>
                      <a:pt x="663" y="336"/>
                    </a:lnTo>
                    <a:lnTo>
                      <a:pt x="662" y="337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74" y="359"/>
                    </a:lnTo>
                    <a:lnTo>
                      <a:pt x="685" y="370"/>
                    </a:lnTo>
                    <a:lnTo>
                      <a:pt x="689" y="378"/>
                    </a:lnTo>
                    <a:lnTo>
                      <a:pt x="695" y="384"/>
                    </a:lnTo>
                    <a:lnTo>
                      <a:pt x="699" y="386"/>
                    </a:lnTo>
                    <a:lnTo>
                      <a:pt x="699" y="389"/>
                    </a:lnTo>
                    <a:lnTo>
                      <a:pt x="699" y="401"/>
                    </a:lnTo>
                    <a:lnTo>
                      <a:pt x="687" y="414"/>
                    </a:lnTo>
                    <a:lnTo>
                      <a:pt x="680" y="421"/>
                    </a:lnTo>
                    <a:lnTo>
                      <a:pt x="676" y="423"/>
                    </a:lnTo>
                    <a:lnTo>
                      <a:pt x="660" y="424"/>
                    </a:lnTo>
                    <a:lnTo>
                      <a:pt x="654" y="428"/>
                    </a:lnTo>
                    <a:lnTo>
                      <a:pt x="646" y="432"/>
                    </a:lnTo>
                    <a:lnTo>
                      <a:pt x="640" y="440"/>
                    </a:lnTo>
                    <a:lnTo>
                      <a:pt x="635" y="443"/>
                    </a:lnTo>
                    <a:lnTo>
                      <a:pt x="606" y="445"/>
                    </a:lnTo>
                    <a:lnTo>
                      <a:pt x="590" y="449"/>
                    </a:lnTo>
                    <a:lnTo>
                      <a:pt x="572" y="455"/>
                    </a:lnTo>
                    <a:lnTo>
                      <a:pt x="568" y="459"/>
                    </a:lnTo>
                    <a:lnTo>
                      <a:pt x="567" y="460"/>
                    </a:lnTo>
                    <a:lnTo>
                      <a:pt x="542" y="459"/>
                    </a:lnTo>
                    <a:lnTo>
                      <a:pt x="524" y="454"/>
                    </a:lnTo>
                    <a:lnTo>
                      <a:pt x="503" y="441"/>
                    </a:lnTo>
                    <a:lnTo>
                      <a:pt x="481" y="439"/>
                    </a:lnTo>
                    <a:lnTo>
                      <a:pt x="474" y="437"/>
                    </a:lnTo>
                    <a:lnTo>
                      <a:pt x="470" y="437"/>
                    </a:lnTo>
                    <a:lnTo>
                      <a:pt x="469" y="437"/>
                    </a:lnTo>
                    <a:lnTo>
                      <a:pt x="470" y="446"/>
                    </a:lnTo>
                    <a:lnTo>
                      <a:pt x="474" y="455"/>
                    </a:lnTo>
                    <a:lnTo>
                      <a:pt x="485" y="460"/>
                    </a:lnTo>
                    <a:lnTo>
                      <a:pt x="497" y="467"/>
                    </a:lnTo>
                    <a:lnTo>
                      <a:pt x="499" y="470"/>
                    </a:lnTo>
                    <a:lnTo>
                      <a:pt x="498" y="482"/>
                    </a:lnTo>
                    <a:lnTo>
                      <a:pt x="495" y="495"/>
                    </a:lnTo>
                    <a:lnTo>
                      <a:pt x="495" y="502"/>
                    </a:lnTo>
                    <a:lnTo>
                      <a:pt x="496" y="507"/>
                    </a:lnTo>
                    <a:lnTo>
                      <a:pt x="501" y="524"/>
                    </a:lnTo>
                    <a:lnTo>
                      <a:pt x="502" y="532"/>
                    </a:lnTo>
                    <a:lnTo>
                      <a:pt x="503" y="538"/>
                    </a:lnTo>
                    <a:lnTo>
                      <a:pt x="518" y="541"/>
                    </a:lnTo>
                    <a:lnTo>
                      <a:pt x="522" y="542"/>
                    </a:lnTo>
                    <a:lnTo>
                      <a:pt x="546" y="541"/>
                    </a:lnTo>
                    <a:lnTo>
                      <a:pt x="546" y="550"/>
                    </a:lnTo>
                    <a:lnTo>
                      <a:pt x="546" y="551"/>
                    </a:lnTo>
                    <a:lnTo>
                      <a:pt x="544" y="554"/>
                    </a:lnTo>
                    <a:lnTo>
                      <a:pt x="533" y="556"/>
                    </a:lnTo>
                    <a:lnTo>
                      <a:pt x="525" y="559"/>
                    </a:lnTo>
                    <a:lnTo>
                      <a:pt x="524" y="562"/>
                    </a:lnTo>
                    <a:lnTo>
                      <a:pt x="518" y="565"/>
                    </a:lnTo>
                    <a:lnTo>
                      <a:pt x="511" y="565"/>
                    </a:lnTo>
                    <a:lnTo>
                      <a:pt x="506" y="573"/>
                    </a:lnTo>
                    <a:lnTo>
                      <a:pt x="499" y="588"/>
                    </a:lnTo>
                    <a:lnTo>
                      <a:pt x="496" y="591"/>
                    </a:lnTo>
                    <a:lnTo>
                      <a:pt x="491" y="593"/>
                    </a:lnTo>
                    <a:lnTo>
                      <a:pt x="486" y="593"/>
                    </a:lnTo>
                    <a:lnTo>
                      <a:pt x="480" y="596"/>
                    </a:lnTo>
                    <a:lnTo>
                      <a:pt x="477" y="597"/>
                    </a:lnTo>
                    <a:lnTo>
                      <a:pt x="475" y="602"/>
                    </a:lnTo>
                    <a:lnTo>
                      <a:pt x="466" y="602"/>
                    </a:lnTo>
                    <a:lnTo>
                      <a:pt x="454" y="607"/>
                    </a:lnTo>
                    <a:lnTo>
                      <a:pt x="452" y="607"/>
                    </a:lnTo>
                    <a:lnTo>
                      <a:pt x="444" y="611"/>
                    </a:lnTo>
                    <a:lnTo>
                      <a:pt x="436" y="615"/>
                    </a:lnTo>
                    <a:lnTo>
                      <a:pt x="431" y="618"/>
                    </a:lnTo>
                    <a:lnTo>
                      <a:pt x="423" y="626"/>
                    </a:lnTo>
                    <a:lnTo>
                      <a:pt x="421" y="627"/>
                    </a:lnTo>
                    <a:lnTo>
                      <a:pt x="402" y="631"/>
                    </a:lnTo>
                    <a:lnTo>
                      <a:pt x="385" y="631"/>
                    </a:lnTo>
                    <a:lnTo>
                      <a:pt x="383" y="629"/>
                    </a:lnTo>
                    <a:lnTo>
                      <a:pt x="380" y="629"/>
                    </a:lnTo>
                    <a:lnTo>
                      <a:pt x="368" y="621"/>
                    </a:lnTo>
                    <a:lnTo>
                      <a:pt x="364" y="617"/>
                    </a:lnTo>
                    <a:lnTo>
                      <a:pt x="361" y="612"/>
                    </a:lnTo>
                    <a:lnTo>
                      <a:pt x="358" y="607"/>
                    </a:lnTo>
                    <a:lnTo>
                      <a:pt x="353" y="600"/>
                    </a:lnTo>
                    <a:lnTo>
                      <a:pt x="348" y="591"/>
                    </a:lnTo>
                    <a:lnTo>
                      <a:pt x="346" y="580"/>
                    </a:lnTo>
                    <a:lnTo>
                      <a:pt x="330" y="543"/>
                    </a:lnTo>
                    <a:lnTo>
                      <a:pt x="321" y="532"/>
                    </a:lnTo>
                    <a:lnTo>
                      <a:pt x="304" y="519"/>
                    </a:lnTo>
                    <a:lnTo>
                      <a:pt x="304" y="515"/>
                    </a:lnTo>
                    <a:lnTo>
                      <a:pt x="316" y="504"/>
                    </a:lnTo>
                    <a:lnTo>
                      <a:pt x="321" y="497"/>
                    </a:lnTo>
                    <a:lnTo>
                      <a:pt x="324" y="495"/>
                    </a:lnTo>
                    <a:lnTo>
                      <a:pt x="328" y="492"/>
                    </a:lnTo>
                    <a:lnTo>
                      <a:pt x="330" y="491"/>
                    </a:lnTo>
                    <a:lnTo>
                      <a:pt x="331" y="488"/>
                    </a:lnTo>
                    <a:lnTo>
                      <a:pt x="330" y="481"/>
                    </a:lnTo>
                    <a:lnTo>
                      <a:pt x="328" y="476"/>
                    </a:lnTo>
                    <a:lnTo>
                      <a:pt x="323" y="467"/>
                    </a:lnTo>
                    <a:lnTo>
                      <a:pt x="315" y="459"/>
                    </a:lnTo>
                    <a:lnTo>
                      <a:pt x="308" y="454"/>
                    </a:lnTo>
                    <a:lnTo>
                      <a:pt x="307" y="451"/>
                    </a:lnTo>
                    <a:lnTo>
                      <a:pt x="305" y="441"/>
                    </a:lnTo>
                    <a:lnTo>
                      <a:pt x="303" y="435"/>
                    </a:lnTo>
                    <a:lnTo>
                      <a:pt x="303" y="427"/>
                    </a:lnTo>
                    <a:lnTo>
                      <a:pt x="299" y="419"/>
                    </a:lnTo>
                    <a:lnTo>
                      <a:pt x="299" y="407"/>
                    </a:lnTo>
                    <a:lnTo>
                      <a:pt x="303" y="401"/>
                    </a:lnTo>
                    <a:lnTo>
                      <a:pt x="305" y="391"/>
                    </a:lnTo>
                    <a:lnTo>
                      <a:pt x="305" y="380"/>
                    </a:lnTo>
                    <a:lnTo>
                      <a:pt x="314" y="370"/>
                    </a:lnTo>
                    <a:lnTo>
                      <a:pt x="314" y="357"/>
                    </a:lnTo>
                    <a:lnTo>
                      <a:pt x="316" y="352"/>
                    </a:lnTo>
                    <a:lnTo>
                      <a:pt x="323" y="346"/>
                    </a:lnTo>
                    <a:lnTo>
                      <a:pt x="323" y="341"/>
                    </a:lnTo>
                    <a:lnTo>
                      <a:pt x="320" y="332"/>
                    </a:lnTo>
                    <a:lnTo>
                      <a:pt x="318" y="330"/>
                    </a:lnTo>
                    <a:lnTo>
                      <a:pt x="314" y="330"/>
                    </a:lnTo>
                    <a:lnTo>
                      <a:pt x="304" y="330"/>
                    </a:lnTo>
                    <a:lnTo>
                      <a:pt x="285" y="338"/>
                    </a:lnTo>
                    <a:lnTo>
                      <a:pt x="273" y="341"/>
                    </a:lnTo>
                    <a:lnTo>
                      <a:pt x="266" y="341"/>
                    </a:lnTo>
                    <a:lnTo>
                      <a:pt x="257" y="338"/>
                    </a:lnTo>
                    <a:lnTo>
                      <a:pt x="253" y="337"/>
                    </a:lnTo>
                    <a:lnTo>
                      <a:pt x="248" y="335"/>
                    </a:lnTo>
                    <a:lnTo>
                      <a:pt x="242" y="333"/>
                    </a:lnTo>
                    <a:lnTo>
                      <a:pt x="234" y="336"/>
                    </a:lnTo>
                    <a:lnTo>
                      <a:pt x="232" y="338"/>
                    </a:lnTo>
                    <a:lnTo>
                      <a:pt x="226" y="338"/>
                    </a:lnTo>
                    <a:lnTo>
                      <a:pt x="217" y="338"/>
                    </a:lnTo>
                    <a:lnTo>
                      <a:pt x="213" y="336"/>
                    </a:lnTo>
                    <a:lnTo>
                      <a:pt x="212" y="336"/>
                    </a:lnTo>
                    <a:lnTo>
                      <a:pt x="184" y="295"/>
                    </a:lnTo>
                    <a:lnTo>
                      <a:pt x="183" y="293"/>
                    </a:lnTo>
                    <a:lnTo>
                      <a:pt x="180" y="290"/>
                    </a:lnTo>
                    <a:lnTo>
                      <a:pt x="169" y="289"/>
                    </a:lnTo>
                    <a:lnTo>
                      <a:pt x="163" y="285"/>
                    </a:lnTo>
                    <a:lnTo>
                      <a:pt x="151" y="281"/>
                    </a:lnTo>
                    <a:lnTo>
                      <a:pt x="133" y="282"/>
                    </a:lnTo>
                    <a:lnTo>
                      <a:pt x="115" y="287"/>
                    </a:lnTo>
                    <a:lnTo>
                      <a:pt x="105" y="288"/>
                    </a:lnTo>
                    <a:lnTo>
                      <a:pt x="90" y="287"/>
                    </a:lnTo>
                    <a:lnTo>
                      <a:pt x="73" y="279"/>
                    </a:lnTo>
                    <a:lnTo>
                      <a:pt x="70" y="272"/>
                    </a:lnTo>
                    <a:lnTo>
                      <a:pt x="66" y="271"/>
                    </a:lnTo>
                    <a:lnTo>
                      <a:pt x="54" y="265"/>
                    </a:lnTo>
                    <a:lnTo>
                      <a:pt x="52" y="262"/>
                    </a:lnTo>
                    <a:lnTo>
                      <a:pt x="52" y="229"/>
                    </a:lnTo>
                    <a:lnTo>
                      <a:pt x="50" y="220"/>
                    </a:lnTo>
                    <a:lnTo>
                      <a:pt x="47" y="214"/>
                    </a:lnTo>
                    <a:lnTo>
                      <a:pt x="43" y="211"/>
                    </a:lnTo>
                    <a:lnTo>
                      <a:pt x="41" y="208"/>
                    </a:lnTo>
                    <a:lnTo>
                      <a:pt x="34" y="199"/>
                    </a:lnTo>
                    <a:lnTo>
                      <a:pt x="31" y="196"/>
                    </a:lnTo>
                    <a:lnTo>
                      <a:pt x="28" y="176"/>
                    </a:lnTo>
                    <a:lnTo>
                      <a:pt x="25" y="170"/>
                    </a:lnTo>
                    <a:lnTo>
                      <a:pt x="24" y="168"/>
                    </a:lnTo>
                    <a:lnTo>
                      <a:pt x="0" y="169"/>
                    </a:lnTo>
                    <a:lnTo>
                      <a:pt x="6" y="155"/>
                    </a:lnTo>
                    <a:lnTo>
                      <a:pt x="14" y="140"/>
                    </a:lnTo>
                    <a:lnTo>
                      <a:pt x="27" y="95"/>
                    </a:lnTo>
                    <a:lnTo>
                      <a:pt x="40" y="73"/>
                    </a:lnTo>
                    <a:lnTo>
                      <a:pt x="65" y="50"/>
                    </a:lnTo>
                    <a:lnTo>
                      <a:pt x="68" y="45"/>
                    </a:lnTo>
                    <a:lnTo>
                      <a:pt x="73" y="35"/>
                    </a:lnTo>
                    <a:lnTo>
                      <a:pt x="79" y="29"/>
                    </a:lnTo>
                    <a:lnTo>
                      <a:pt x="94" y="23"/>
                    </a:lnTo>
                    <a:lnTo>
                      <a:pt x="109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239"/>
              <p:cNvSpPr>
                <a:spLocks noChangeAspect="1"/>
              </p:cNvSpPr>
              <p:nvPr/>
            </p:nvSpPr>
            <p:spPr bwMode="gray">
              <a:xfrm>
                <a:off x="1629" y="2473"/>
                <a:ext cx="62" cy="6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47" y="18"/>
                  </a:cxn>
                  <a:cxn ang="0">
                    <a:pos x="189" y="41"/>
                  </a:cxn>
                  <a:cxn ang="0">
                    <a:pos x="194" y="57"/>
                  </a:cxn>
                  <a:cxn ang="0">
                    <a:pos x="209" y="62"/>
                  </a:cxn>
                  <a:cxn ang="0">
                    <a:pos x="222" y="60"/>
                  </a:cxn>
                  <a:cxn ang="0">
                    <a:pos x="253" y="62"/>
                  </a:cxn>
                  <a:cxn ang="0">
                    <a:pos x="259" y="54"/>
                  </a:cxn>
                  <a:cxn ang="0">
                    <a:pos x="271" y="56"/>
                  </a:cxn>
                  <a:cxn ang="0">
                    <a:pos x="284" y="65"/>
                  </a:cxn>
                  <a:cxn ang="0">
                    <a:pos x="304" y="76"/>
                  </a:cxn>
                  <a:cxn ang="0">
                    <a:pos x="291" y="78"/>
                  </a:cxn>
                  <a:cxn ang="0">
                    <a:pos x="295" y="89"/>
                  </a:cxn>
                  <a:cxn ang="0">
                    <a:pos x="302" y="103"/>
                  </a:cxn>
                  <a:cxn ang="0">
                    <a:pos x="311" y="125"/>
                  </a:cxn>
                  <a:cxn ang="0">
                    <a:pos x="302" y="126"/>
                  </a:cxn>
                  <a:cxn ang="0">
                    <a:pos x="280" y="165"/>
                  </a:cxn>
                  <a:cxn ang="0">
                    <a:pos x="260" y="186"/>
                  </a:cxn>
                  <a:cxn ang="0">
                    <a:pos x="241" y="207"/>
                  </a:cxn>
                  <a:cxn ang="0">
                    <a:pos x="216" y="221"/>
                  </a:cxn>
                  <a:cxn ang="0">
                    <a:pos x="162" y="239"/>
                  </a:cxn>
                  <a:cxn ang="0">
                    <a:pos x="152" y="247"/>
                  </a:cxn>
                  <a:cxn ang="0">
                    <a:pos x="146" y="266"/>
                  </a:cxn>
                  <a:cxn ang="0">
                    <a:pos x="140" y="269"/>
                  </a:cxn>
                  <a:cxn ang="0">
                    <a:pos x="134" y="265"/>
                  </a:cxn>
                  <a:cxn ang="0">
                    <a:pos x="120" y="286"/>
                  </a:cxn>
                  <a:cxn ang="0">
                    <a:pos x="118" y="320"/>
                  </a:cxn>
                  <a:cxn ang="0">
                    <a:pos x="114" y="329"/>
                  </a:cxn>
                  <a:cxn ang="0">
                    <a:pos x="97" y="340"/>
                  </a:cxn>
                  <a:cxn ang="0">
                    <a:pos x="78" y="344"/>
                  </a:cxn>
                  <a:cxn ang="0">
                    <a:pos x="71" y="330"/>
                  </a:cxn>
                  <a:cxn ang="0">
                    <a:pos x="60" y="321"/>
                  </a:cxn>
                  <a:cxn ang="0">
                    <a:pos x="46" y="318"/>
                  </a:cxn>
                  <a:cxn ang="0">
                    <a:pos x="33" y="314"/>
                  </a:cxn>
                  <a:cxn ang="0">
                    <a:pos x="21" y="320"/>
                  </a:cxn>
                  <a:cxn ang="0">
                    <a:pos x="17" y="304"/>
                  </a:cxn>
                  <a:cxn ang="0">
                    <a:pos x="15" y="297"/>
                  </a:cxn>
                  <a:cxn ang="0">
                    <a:pos x="28" y="290"/>
                  </a:cxn>
                  <a:cxn ang="0">
                    <a:pos x="32" y="276"/>
                  </a:cxn>
                  <a:cxn ang="0">
                    <a:pos x="28" y="264"/>
                  </a:cxn>
                  <a:cxn ang="0">
                    <a:pos x="27" y="261"/>
                  </a:cxn>
                  <a:cxn ang="0">
                    <a:pos x="40" y="254"/>
                  </a:cxn>
                  <a:cxn ang="0">
                    <a:pos x="53" y="243"/>
                  </a:cxn>
                  <a:cxn ang="0">
                    <a:pos x="59" y="213"/>
                  </a:cxn>
                  <a:cxn ang="0">
                    <a:pos x="53" y="205"/>
                  </a:cxn>
                  <a:cxn ang="0">
                    <a:pos x="45" y="197"/>
                  </a:cxn>
                  <a:cxn ang="0">
                    <a:pos x="30" y="217"/>
                  </a:cxn>
                  <a:cxn ang="0">
                    <a:pos x="21" y="210"/>
                  </a:cxn>
                  <a:cxn ang="0">
                    <a:pos x="2" y="199"/>
                  </a:cxn>
                  <a:cxn ang="0">
                    <a:pos x="0" y="164"/>
                  </a:cxn>
                  <a:cxn ang="0">
                    <a:pos x="1" y="130"/>
                  </a:cxn>
                  <a:cxn ang="0">
                    <a:pos x="17" y="120"/>
                  </a:cxn>
                  <a:cxn ang="0">
                    <a:pos x="26" y="97"/>
                  </a:cxn>
                  <a:cxn ang="0">
                    <a:pos x="40" y="72"/>
                  </a:cxn>
                  <a:cxn ang="0">
                    <a:pos x="44" y="60"/>
                  </a:cxn>
                  <a:cxn ang="0">
                    <a:pos x="42" y="33"/>
                  </a:cxn>
                  <a:cxn ang="0">
                    <a:pos x="66" y="27"/>
                  </a:cxn>
                  <a:cxn ang="0">
                    <a:pos x="71" y="24"/>
                  </a:cxn>
                  <a:cxn ang="0">
                    <a:pos x="88" y="9"/>
                  </a:cxn>
                  <a:cxn ang="0">
                    <a:pos x="103" y="7"/>
                  </a:cxn>
                  <a:cxn ang="0">
                    <a:pos x="109" y="0"/>
                  </a:cxn>
                </a:cxnLst>
                <a:rect l="0" t="0" r="r" b="b"/>
                <a:pathLst>
                  <a:path w="311" h="345">
                    <a:moveTo>
                      <a:pt x="109" y="0"/>
                    </a:moveTo>
                    <a:lnTo>
                      <a:pt x="112" y="2"/>
                    </a:lnTo>
                    <a:lnTo>
                      <a:pt x="115" y="5"/>
                    </a:lnTo>
                    <a:lnTo>
                      <a:pt x="147" y="18"/>
                    </a:lnTo>
                    <a:lnTo>
                      <a:pt x="177" y="33"/>
                    </a:lnTo>
                    <a:lnTo>
                      <a:pt x="189" y="41"/>
                    </a:lnTo>
                    <a:lnTo>
                      <a:pt x="191" y="46"/>
                    </a:lnTo>
                    <a:lnTo>
                      <a:pt x="194" y="57"/>
                    </a:lnTo>
                    <a:lnTo>
                      <a:pt x="196" y="61"/>
                    </a:lnTo>
                    <a:lnTo>
                      <a:pt x="209" y="62"/>
                    </a:lnTo>
                    <a:lnTo>
                      <a:pt x="217" y="60"/>
                    </a:lnTo>
                    <a:lnTo>
                      <a:pt x="222" y="60"/>
                    </a:lnTo>
                    <a:lnTo>
                      <a:pt x="243" y="62"/>
                    </a:lnTo>
                    <a:lnTo>
                      <a:pt x="253" y="62"/>
                    </a:lnTo>
                    <a:lnTo>
                      <a:pt x="254" y="60"/>
                    </a:lnTo>
                    <a:lnTo>
                      <a:pt x="259" y="54"/>
                    </a:lnTo>
                    <a:lnTo>
                      <a:pt x="264" y="54"/>
                    </a:lnTo>
                    <a:lnTo>
                      <a:pt x="271" y="56"/>
                    </a:lnTo>
                    <a:lnTo>
                      <a:pt x="277" y="62"/>
                    </a:lnTo>
                    <a:lnTo>
                      <a:pt x="284" y="65"/>
                    </a:lnTo>
                    <a:lnTo>
                      <a:pt x="298" y="76"/>
                    </a:lnTo>
                    <a:lnTo>
                      <a:pt x="304" y="76"/>
                    </a:lnTo>
                    <a:lnTo>
                      <a:pt x="302" y="78"/>
                    </a:lnTo>
                    <a:lnTo>
                      <a:pt x="291" y="78"/>
                    </a:lnTo>
                    <a:lnTo>
                      <a:pt x="290" y="87"/>
                    </a:lnTo>
                    <a:lnTo>
                      <a:pt x="295" y="89"/>
                    </a:lnTo>
                    <a:lnTo>
                      <a:pt x="297" y="92"/>
                    </a:lnTo>
                    <a:lnTo>
                      <a:pt x="302" y="103"/>
                    </a:lnTo>
                    <a:lnTo>
                      <a:pt x="303" y="108"/>
                    </a:lnTo>
                    <a:lnTo>
                      <a:pt x="311" y="125"/>
                    </a:lnTo>
                    <a:lnTo>
                      <a:pt x="311" y="126"/>
                    </a:lnTo>
                    <a:lnTo>
                      <a:pt x="302" y="126"/>
                    </a:lnTo>
                    <a:lnTo>
                      <a:pt x="295" y="141"/>
                    </a:lnTo>
                    <a:lnTo>
                      <a:pt x="280" y="165"/>
                    </a:lnTo>
                    <a:lnTo>
                      <a:pt x="268" y="180"/>
                    </a:lnTo>
                    <a:lnTo>
                      <a:pt x="260" y="186"/>
                    </a:lnTo>
                    <a:lnTo>
                      <a:pt x="250" y="195"/>
                    </a:lnTo>
                    <a:lnTo>
                      <a:pt x="241" y="207"/>
                    </a:lnTo>
                    <a:lnTo>
                      <a:pt x="232" y="213"/>
                    </a:lnTo>
                    <a:lnTo>
                      <a:pt x="216" y="221"/>
                    </a:lnTo>
                    <a:lnTo>
                      <a:pt x="180" y="232"/>
                    </a:lnTo>
                    <a:lnTo>
                      <a:pt x="162" y="239"/>
                    </a:lnTo>
                    <a:lnTo>
                      <a:pt x="155" y="244"/>
                    </a:lnTo>
                    <a:lnTo>
                      <a:pt x="152" y="247"/>
                    </a:lnTo>
                    <a:lnTo>
                      <a:pt x="147" y="256"/>
                    </a:lnTo>
                    <a:lnTo>
                      <a:pt x="146" y="266"/>
                    </a:lnTo>
                    <a:lnTo>
                      <a:pt x="142" y="269"/>
                    </a:lnTo>
                    <a:lnTo>
                      <a:pt x="140" y="269"/>
                    </a:lnTo>
                    <a:lnTo>
                      <a:pt x="136" y="265"/>
                    </a:lnTo>
                    <a:lnTo>
                      <a:pt x="134" y="265"/>
                    </a:lnTo>
                    <a:lnTo>
                      <a:pt x="134" y="266"/>
                    </a:lnTo>
                    <a:lnTo>
                      <a:pt x="120" y="286"/>
                    </a:lnTo>
                    <a:lnTo>
                      <a:pt x="118" y="299"/>
                    </a:lnTo>
                    <a:lnTo>
                      <a:pt x="118" y="320"/>
                    </a:lnTo>
                    <a:lnTo>
                      <a:pt x="115" y="328"/>
                    </a:lnTo>
                    <a:lnTo>
                      <a:pt x="114" y="329"/>
                    </a:lnTo>
                    <a:lnTo>
                      <a:pt x="104" y="333"/>
                    </a:lnTo>
                    <a:lnTo>
                      <a:pt x="97" y="340"/>
                    </a:lnTo>
                    <a:lnTo>
                      <a:pt x="86" y="345"/>
                    </a:lnTo>
                    <a:lnTo>
                      <a:pt x="78" y="344"/>
                    </a:lnTo>
                    <a:lnTo>
                      <a:pt x="73" y="336"/>
                    </a:lnTo>
                    <a:lnTo>
                      <a:pt x="71" y="330"/>
                    </a:lnTo>
                    <a:lnTo>
                      <a:pt x="66" y="321"/>
                    </a:lnTo>
                    <a:lnTo>
                      <a:pt x="60" y="321"/>
                    </a:lnTo>
                    <a:lnTo>
                      <a:pt x="50" y="321"/>
                    </a:lnTo>
                    <a:lnTo>
                      <a:pt x="46" y="318"/>
                    </a:lnTo>
                    <a:lnTo>
                      <a:pt x="43" y="314"/>
                    </a:lnTo>
                    <a:lnTo>
                      <a:pt x="33" y="314"/>
                    </a:lnTo>
                    <a:lnTo>
                      <a:pt x="26" y="319"/>
                    </a:lnTo>
                    <a:lnTo>
                      <a:pt x="21" y="320"/>
                    </a:lnTo>
                    <a:lnTo>
                      <a:pt x="18" y="318"/>
                    </a:lnTo>
                    <a:lnTo>
                      <a:pt x="17" y="304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8" y="292"/>
                    </a:lnTo>
                    <a:lnTo>
                      <a:pt x="28" y="290"/>
                    </a:lnTo>
                    <a:lnTo>
                      <a:pt x="33" y="285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64"/>
                    </a:lnTo>
                    <a:lnTo>
                      <a:pt x="27" y="264"/>
                    </a:lnTo>
                    <a:lnTo>
                      <a:pt x="27" y="261"/>
                    </a:lnTo>
                    <a:lnTo>
                      <a:pt x="30" y="258"/>
                    </a:lnTo>
                    <a:lnTo>
                      <a:pt x="40" y="254"/>
                    </a:lnTo>
                    <a:lnTo>
                      <a:pt x="46" y="250"/>
                    </a:lnTo>
                    <a:lnTo>
                      <a:pt x="53" y="243"/>
                    </a:lnTo>
                    <a:lnTo>
                      <a:pt x="55" y="237"/>
                    </a:lnTo>
                    <a:lnTo>
                      <a:pt x="59" y="213"/>
                    </a:lnTo>
                    <a:lnTo>
                      <a:pt x="56" y="207"/>
                    </a:lnTo>
                    <a:lnTo>
                      <a:pt x="53" y="205"/>
                    </a:lnTo>
                    <a:lnTo>
                      <a:pt x="51" y="191"/>
                    </a:lnTo>
                    <a:lnTo>
                      <a:pt x="45" y="197"/>
                    </a:lnTo>
                    <a:lnTo>
                      <a:pt x="37" y="210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1" y="210"/>
                    </a:lnTo>
                    <a:lnTo>
                      <a:pt x="11" y="206"/>
                    </a:lnTo>
                    <a:lnTo>
                      <a:pt x="2" y="199"/>
                    </a:lnTo>
                    <a:lnTo>
                      <a:pt x="0" y="173"/>
                    </a:lnTo>
                    <a:lnTo>
                      <a:pt x="0" y="164"/>
                    </a:lnTo>
                    <a:lnTo>
                      <a:pt x="2" y="156"/>
                    </a:lnTo>
                    <a:lnTo>
                      <a:pt x="1" y="130"/>
                    </a:lnTo>
                    <a:lnTo>
                      <a:pt x="3" y="126"/>
                    </a:lnTo>
                    <a:lnTo>
                      <a:pt x="17" y="120"/>
                    </a:lnTo>
                    <a:lnTo>
                      <a:pt x="24" y="111"/>
                    </a:lnTo>
                    <a:lnTo>
                      <a:pt x="26" y="97"/>
                    </a:lnTo>
                    <a:lnTo>
                      <a:pt x="28" y="89"/>
                    </a:lnTo>
                    <a:lnTo>
                      <a:pt x="40" y="72"/>
                    </a:lnTo>
                    <a:lnTo>
                      <a:pt x="44" y="66"/>
                    </a:lnTo>
                    <a:lnTo>
                      <a:pt x="44" y="60"/>
                    </a:lnTo>
                    <a:lnTo>
                      <a:pt x="42" y="46"/>
                    </a:lnTo>
                    <a:lnTo>
                      <a:pt x="42" y="33"/>
                    </a:lnTo>
                    <a:lnTo>
                      <a:pt x="46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71" y="24"/>
                    </a:lnTo>
                    <a:lnTo>
                      <a:pt x="82" y="13"/>
                    </a:lnTo>
                    <a:lnTo>
                      <a:pt x="88" y="9"/>
                    </a:lnTo>
                    <a:lnTo>
                      <a:pt x="97" y="8"/>
                    </a:lnTo>
                    <a:lnTo>
                      <a:pt x="103" y="7"/>
                    </a:lnTo>
                    <a:lnTo>
                      <a:pt x="108" y="2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240"/>
              <p:cNvSpPr>
                <a:spLocks noChangeAspect="1"/>
              </p:cNvSpPr>
              <p:nvPr/>
            </p:nvSpPr>
            <p:spPr bwMode="gray">
              <a:xfrm>
                <a:off x="1828" y="2701"/>
                <a:ext cx="92" cy="98"/>
              </a:xfrm>
              <a:custGeom>
                <a:avLst/>
                <a:gdLst/>
                <a:ahLst/>
                <a:cxnLst>
                  <a:cxn ang="0">
                    <a:pos x="8" y="164"/>
                  </a:cxn>
                  <a:cxn ang="0">
                    <a:pos x="19" y="117"/>
                  </a:cxn>
                  <a:cxn ang="0">
                    <a:pos x="18" y="87"/>
                  </a:cxn>
                  <a:cxn ang="0">
                    <a:pos x="29" y="66"/>
                  </a:cxn>
                  <a:cxn ang="0">
                    <a:pos x="43" y="35"/>
                  </a:cxn>
                  <a:cxn ang="0">
                    <a:pos x="64" y="25"/>
                  </a:cxn>
                  <a:cxn ang="0">
                    <a:pos x="121" y="8"/>
                  </a:cxn>
                  <a:cxn ang="0">
                    <a:pos x="156" y="0"/>
                  </a:cxn>
                  <a:cxn ang="0">
                    <a:pos x="212" y="3"/>
                  </a:cxn>
                  <a:cxn ang="0">
                    <a:pos x="232" y="19"/>
                  </a:cxn>
                  <a:cxn ang="0">
                    <a:pos x="248" y="44"/>
                  </a:cxn>
                  <a:cxn ang="0">
                    <a:pos x="252" y="55"/>
                  </a:cxn>
                  <a:cxn ang="0">
                    <a:pos x="260" y="71"/>
                  </a:cxn>
                  <a:cxn ang="0">
                    <a:pos x="261" y="121"/>
                  </a:cxn>
                  <a:cxn ang="0">
                    <a:pos x="265" y="163"/>
                  </a:cxn>
                  <a:cxn ang="0">
                    <a:pos x="286" y="169"/>
                  </a:cxn>
                  <a:cxn ang="0">
                    <a:pos x="311" y="175"/>
                  </a:cxn>
                  <a:cxn ang="0">
                    <a:pos x="335" y="174"/>
                  </a:cxn>
                  <a:cxn ang="0">
                    <a:pos x="349" y="168"/>
                  </a:cxn>
                  <a:cxn ang="0">
                    <a:pos x="378" y="180"/>
                  </a:cxn>
                  <a:cxn ang="0">
                    <a:pos x="386" y="195"/>
                  </a:cxn>
                  <a:cxn ang="0">
                    <a:pos x="392" y="230"/>
                  </a:cxn>
                  <a:cxn ang="0">
                    <a:pos x="392" y="260"/>
                  </a:cxn>
                  <a:cxn ang="0">
                    <a:pos x="404" y="272"/>
                  </a:cxn>
                  <a:cxn ang="0">
                    <a:pos x="421" y="275"/>
                  </a:cxn>
                  <a:cxn ang="0">
                    <a:pos x="440" y="272"/>
                  </a:cxn>
                  <a:cxn ang="0">
                    <a:pos x="454" y="275"/>
                  </a:cxn>
                  <a:cxn ang="0">
                    <a:pos x="459" y="308"/>
                  </a:cxn>
                  <a:cxn ang="0">
                    <a:pos x="454" y="327"/>
                  </a:cxn>
                  <a:cxn ang="0">
                    <a:pos x="449" y="374"/>
                  </a:cxn>
                  <a:cxn ang="0">
                    <a:pos x="443" y="420"/>
                  </a:cxn>
                  <a:cxn ang="0">
                    <a:pos x="433" y="438"/>
                  </a:cxn>
                  <a:cxn ang="0">
                    <a:pos x="411" y="458"/>
                  </a:cxn>
                  <a:cxn ang="0">
                    <a:pos x="404" y="463"/>
                  </a:cxn>
                  <a:cxn ang="0">
                    <a:pos x="388" y="479"/>
                  </a:cxn>
                  <a:cxn ang="0">
                    <a:pos x="378" y="482"/>
                  </a:cxn>
                  <a:cxn ang="0">
                    <a:pos x="356" y="483"/>
                  </a:cxn>
                  <a:cxn ang="0">
                    <a:pos x="345" y="491"/>
                  </a:cxn>
                  <a:cxn ang="0">
                    <a:pos x="333" y="488"/>
                  </a:cxn>
                  <a:cxn ang="0">
                    <a:pos x="313" y="487"/>
                  </a:cxn>
                  <a:cxn ang="0">
                    <a:pos x="290" y="474"/>
                  </a:cxn>
                  <a:cxn ang="0">
                    <a:pos x="236" y="469"/>
                  </a:cxn>
                  <a:cxn ang="0">
                    <a:pos x="233" y="459"/>
                  </a:cxn>
                  <a:cxn ang="0">
                    <a:pos x="238" y="442"/>
                  </a:cxn>
                  <a:cxn ang="0">
                    <a:pos x="264" y="395"/>
                  </a:cxn>
                  <a:cxn ang="0">
                    <a:pos x="273" y="372"/>
                  </a:cxn>
                  <a:cxn ang="0">
                    <a:pos x="269" y="358"/>
                  </a:cxn>
                  <a:cxn ang="0">
                    <a:pos x="260" y="348"/>
                  </a:cxn>
                  <a:cxn ang="0">
                    <a:pos x="238" y="339"/>
                  </a:cxn>
                  <a:cxn ang="0">
                    <a:pos x="214" y="319"/>
                  </a:cxn>
                  <a:cxn ang="0">
                    <a:pos x="173" y="293"/>
                  </a:cxn>
                  <a:cxn ang="0">
                    <a:pos x="155" y="287"/>
                  </a:cxn>
                  <a:cxn ang="0">
                    <a:pos x="118" y="283"/>
                  </a:cxn>
                  <a:cxn ang="0">
                    <a:pos x="102" y="276"/>
                  </a:cxn>
                  <a:cxn ang="0">
                    <a:pos x="89" y="256"/>
                  </a:cxn>
                  <a:cxn ang="0">
                    <a:pos x="74" y="246"/>
                  </a:cxn>
                  <a:cxn ang="0">
                    <a:pos x="46" y="223"/>
                  </a:cxn>
                  <a:cxn ang="0">
                    <a:pos x="22" y="189"/>
                  </a:cxn>
                  <a:cxn ang="0">
                    <a:pos x="0" y="179"/>
                  </a:cxn>
                </a:cxnLst>
                <a:rect l="0" t="0" r="r" b="b"/>
                <a:pathLst>
                  <a:path w="459" h="491">
                    <a:moveTo>
                      <a:pt x="0" y="179"/>
                    </a:moveTo>
                    <a:lnTo>
                      <a:pt x="8" y="164"/>
                    </a:lnTo>
                    <a:lnTo>
                      <a:pt x="19" y="124"/>
                    </a:lnTo>
                    <a:lnTo>
                      <a:pt x="19" y="117"/>
                    </a:lnTo>
                    <a:lnTo>
                      <a:pt x="18" y="113"/>
                    </a:lnTo>
                    <a:lnTo>
                      <a:pt x="18" y="87"/>
                    </a:lnTo>
                    <a:lnTo>
                      <a:pt x="18" y="84"/>
                    </a:lnTo>
                    <a:lnTo>
                      <a:pt x="29" y="66"/>
                    </a:lnTo>
                    <a:lnTo>
                      <a:pt x="40" y="50"/>
                    </a:lnTo>
                    <a:lnTo>
                      <a:pt x="43" y="35"/>
                    </a:lnTo>
                    <a:lnTo>
                      <a:pt x="45" y="29"/>
                    </a:lnTo>
                    <a:lnTo>
                      <a:pt x="64" y="25"/>
                    </a:lnTo>
                    <a:lnTo>
                      <a:pt x="118" y="8"/>
                    </a:lnTo>
                    <a:lnTo>
                      <a:pt x="121" y="8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99" y="0"/>
                    </a:lnTo>
                    <a:lnTo>
                      <a:pt x="212" y="3"/>
                    </a:lnTo>
                    <a:lnTo>
                      <a:pt x="222" y="11"/>
                    </a:lnTo>
                    <a:lnTo>
                      <a:pt x="232" y="19"/>
                    </a:lnTo>
                    <a:lnTo>
                      <a:pt x="247" y="40"/>
                    </a:lnTo>
                    <a:lnTo>
                      <a:pt x="248" y="44"/>
                    </a:lnTo>
                    <a:lnTo>
                      <a:pt x="254" y="50"/>
                    </a:lnTo>
                    <a:lnTo>
                      <a:pt x="252" y="55"/>
                    </a:lnTo>
                    <a:lnTo>
                      <a:pt x="252" y="57"/>
                    </a:lnTo>
                    <a:lnTo>
                      <a:pt x="260" y="71"/>
                    </a:lnTo>
                    <a:lnTo>
                      <a:pt x="261" y="73"/>
                    </a:lnTo>
                    <a:lnTo>
                      <a:pt x="261" y="121"/>
                    </a:lnTo>
                    <a:lnTo>
                      <a:pt x="261" y="154"/>
                    </a:lnTo>
                    <a:lnTo>
                      <a:pt x="265" y="163"/>
                    </a:lnTo>
                    <a:lnTo>
                      <a:pt x="271" y="165"/>
                    </a:lnTo>
                    <a:lnTo>
                      <a:pt x="286" y="169"/>
                    </a:lnTo>
                    <a:lnTo>
                      <a:pt x="293" y="173"/>
                    </a:lnTo>
                    <a:lnTo>
                      <a:pt x="311" y="175"/>
                    </a:lnTo>
                    <a:lnTo>
                      <a:pt x="323" y="175"/>
                    </a:lnTo>
                    <a:lnTo>
                      <a:pt x="335" y="174"/>
                    </a:lnTo>
                    <a:lnTo>
                      <a:pt x="340" y="171"/>
                    </a:lnTo>
                    <a:lnTo>
                      <a:pt x="349" y="168"/>
                    </a:lnTo>
                    <a:lnTo>
                      <a:pt x="355" y="173"/>
                    </a:lnTo>
                    <a:lnTo>
                      <a:pt x="378" y="180"/>
                    </a:lnTo>
                    <a:lnTo>
                      <a:pt x="384" y="189"/>
                    </a:lnTo>
                    <a:lnTo>
                      <a:pt x="386" y="195"/>
                    </a:lnTo>
                    <a:lnTo>
                      <a:pt x="388" y="218"/>
                    </a:lnTo>
                    <a:lnTo>
                      <a:pt x="392" y="230"/>
                    </a:lnTo>
                    <a:lnTo>
                      <a:pt x="390" y="255"/>
                    </a:lnTo>
                    <a:lnTo>
                      <a:pt x="392" y="260"/>
                    </a:lnTo>
                    <a:lnTo>
                      <a:pt x="397" y="267"/>
                    </a:lnTo>
                    <a:lnTo>
                      <a:pt x="404" y="272"/>
                    </a:lnTo>
                    <a:lnTo>
                      <a:pt x="411" y="275"/>
                    </a:lnTo>
                    <a:lnTo>
                      <a:pt x="421" y="275"/>
                    </a:lnTo>
                    <a:lnTo>
                      <a:pt x="426" y="272"/>
                    </a:lnTo>
                    <a:lnTo>
                      <a:pt x="440" y="272"/>
                    </a:lnTo>
                    <a:lnTo>
                      <a:pt x="449" y="270"/>
                    </a:lnTo>
                    <a:lnTo>
                      <a:pt x="454" y="275"/>
                    </a:lnTo>
                    <a:lnTo>
                      <a:pt x="459" y="283"/>
                    </a:lnTo>
                    <a:lnTo>
                      <a:pt x="459" y="308"/>
                    </a:lnTo>
                    <a:lnTo>
                      <a:pt x="458" y="311"/>
                    </a:lnTo>
                    <a:lnTo>
                      <a:pt x="454" y="327"/>
                    </a:lnTo>
                    <a:lnTo>
                      <a:pt x="451" y="353"/>
                    </a:lnTo>
                    <a:lnTo>
                      <a:pt x="449" y="374"/>
                    </a:lnTo>
                    <a:lnTo>
                      <a:pt x="446" y="404"/>
                    </a:lnTo>
                    <a:lnTo>
                      <a:pt x="443" y="420"/>
                    </a:lnTo>
                    <a:lnTo>
                      <a:pt x="440" y="428"/>
                    </a:lnTo>
                    <a:lnTo>
                      <a:pt x="433" y="438"/>
                    </a:lnTo>
                    <a:lnTo>
                      <a:pt x="425" y="447"/>
                    </a:lnTo>
                    <a:lnTo>
                      <a:pt x="411" y="458"/>
                    </a:lnTo>
                    <a:lnTo>
                      <a:pt x="409" y="461"/>
                    </a:lnTo>
                    <a:lnTo>
                      <a:pt x="404" y="463"/>
                    </a:lnTo>
                    <a:lnTo>
                      <a:pt x="390" y="475"/>
                    </a:lnTo>
                    <a:lnTo>
                      <a:pt x="388" y="479"/>
                    </a:lnTo>
                    <a:lnTo>
                      <a:pt x="386" y="480"/>
                    </a:lnTo>
                    <a:lnTo>
                      <a:pt x="378" y="482"/>
                    </a:lnTo>
                    <a:lnTo>
                      <a:pt x="363" y="480"/>
                    </a:lnTo>
                    <a:lnTo>
                      <a:pt x="356" y="483"/>
                    </a:lnTo>
                    <a:lnTo>
                      <a:pt x="352" y="488"/>
                    </a:lnTo>
                    <a:lnTo>
                      <a:pt x="345" y="491"/>
                    </a:lnTo>
                    <a:lnTo>
                      <a:pt x="338" y="491"/>
                    </a:lnTo>
                    <a:lnTo>
                      <a:pt x="333" y="488"/>
                    </a:lnTo>
                    <a:lnTo>
                      <a:pt x="323" y="490"/>
                    </a:lnTo>
                    <a:lnTo>
                      <a:pt x="313" y="487"/>
                    </a:lnTo>
                    <a:lnTo>
                      <a:pt x="296" y="476"/>
                    </a:lnTo>
                    <a:lnTo>
                      <a:pt x="290" y="474"/>
                    </a:lnTo>
                    <a:lnTo>
                      <a:pt x="258" y="469"/>
                    </a:lnTo>
                    <a:lnTo>
                      <a:pt x="236" y="469"/>
                    </a:lnTo>
                    <a:lnTo>
                      <a:pt x="233" y="465"/>
                    </a:lnTo>
                    <a:lnTo>
                      <a:pt x="233" y="459"/>
                    </a:lnTo>
                    <a:lnTo>
                      <a:pt x="236" y="450"/>
                    </a:lnTo>
                    <a:lnTo>
                      <a:pt x="238" y="442"/>
                    </a:lnTo>
                    <a:lnTo>
                      <a:pt x="249" y="417"/>
                    </a:lnTo>
                    <a:lnTo>
                      <a:pt x="264" y="395"/>
                    </a:lnTo>
                    <a:lnTo>
                      <a:pt x="273" y="382"/>
                    </a:lnTo>
                    <a:lnTo>
                      <a:pt x="273" y="372"/>
                    </a:lnTo>
                    <a:lnTo>
                      <a:pt x="271" y="363"/>
                    </a:lnTo>
                    <a:lnTo>
                      <a:pt x="269" y="358"/>
                    </a:lnTo>
                    <a:lnTo>
                      <a:pt x="265" y="357"/>
                    </a:lnTo>
                    <a:lnTo>
                      <a:pt x="260" y="348"/>
                    </a:lnTo>
                    <a:lnTo>
                      <a:pt x="252" y="342"/>
                    </a:lnTo>
                    <a:lnTo>
                      <a:pt x="238" y="339"/>
                    </a:lnTo>
                    <a:lnTo>
                      <a:pt x="230" y="327"/>
                    </a:lnTo>
                    <a:lnTo>
                      <a:pt x="214" y="319"/>
                    </a:lnTo>
                    <a:lnTo>
                      <a:pt x="199" y="311"/>
                    </a:lnTo>
                    <a:lnTo>
                      <a:pt x="173" y="293"/>
                    </a:lnTo>
                    <a:lnTo>
                      <a:pt x="167" y="291"/>
                    </a:lnTo>
                    <a:lnTo>
                      <a:pt x="155" y="287"/>
                    </a:lnTo>
                    <a:lnTo>
                      <a:pt x="126" y="286"/>
                    </a:lnTo>
                    <a:lnTo>
                      <a:pt x="118" y="283"/>
                    </a:lnTo>
                    <a:lnTo>
                      <a:pt x="107" y="280"/>
                    </a:lnTo>
                    <a:lnTo>
                      <a:pt x="102" y="276"/>
                    </a:lnTo>
                    <a:lnTo>
                      <a:pt x="101" y="275"/>
                    </a:lnTo>
                    <a:lnTo>
                      <a:pt x="89" y="256"/>
                    </a:lnTo>
                    <a:lnTo>
                      <a:pt x="85" y="253"/>
                    </a:lnTo>
                    <a:lnTo>
                      <a:pt x="74" y="246"/>
                    </a:lnTo>
                    <a:lnTo>
                      <a:pt x="49" y="228"/>
                    </a:lnTo>
                    <a:lnTo>
                      <a:pt x="46" y="223"/>
                    </a:lnTo>
                    <a:lnTo>
                      <a:pt x="33" y="210"/>
                    </a:lnTo>
                    <a:lnTo>
                      <a:pt x="22" y="189"/>
                    </a:lnTo>
                    <a:lnTo>
                      <a:pt x="16" y="184"/>
                    </a:lnTo>
                    <a:lnTo>
                      <a:pt x="0" y="1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241"/>
              <p:cNvSpPr>
                <a:spLocks noChangeAspect="1"/>
              </p:cNvSpPr>
              <p:nvPr/>
            </p:nvSpPr>
            <p:spPr bwMode="gray">
              <a:xfrm>
                <a:off x="1687" y="2681"/>
                <a:ext cx="93" cy="506"/>
              </a:xfrm>
              <a:custGeom>
                <a:avLst/>
                <a:gdLst/>
                <a:ahLst/>
                <a:cxnLst>
                  <a:cxn ang="0">
                    <a:pos x="375" y="93"/>
                  </a:cxn>
                  <a:cxn ang="0">
                    <a:pos x="368" y="149"/>
                  </a:cxn>
                  <a:cxn ang="0">
                    <a:pos x="398" y="209"/>
                  </a:cxn>
                  <a:cxn ang="0">
                    <a:pos x="429" y="311"/>
                  </a:cxn>
                  <a:cxn ang="0">
                    <a:pos x="436" y="385"/>
                  </a:cxn>
                  <a:cxn ang="0">
                    <a:pos x="387" y="508"/>
                  </a:cxn>
                  <a:cxn ang="0">
                    <a:pos x="329" y="628"/>
                  </a:cxn>
                  <a:cxn ang="0">
                    <a:pos x="300" y="766"/>
                  </a:cxn>
                  <a:cxn ang="0">
                    <a:pos x="284" y="863"/>
                  </a:cxn>
                  <a:cxn ang="0">
                    <a:pos x="298" y="1032"/>
                  </a:cxn>
                  <a:cxn ang="0">
                    <a:pos x="269" y="1148"/>
                  </a:cxn>
                  <a:cxn ang="0">
                    <a:pos x="242" y="1290"/>
                  </a:cxn>
                  <a:cxn ang="0">
                    <a:pos x="208" y="1440"/>
                  </a:cxn>
                  <a:cxn ang="0">
                    <a:pos x="190" y="1597"/>
                  </a:cxn>
                  <a:cxn ang="0">
                    <a:pos x="201" y="1739"/>
                  </a:cxn>
                  <a:cxn ang="0">
                    <a:pos x="214" y="1785"/>
                  </a:cxn>
                  <a:cxn ang="0">
                    <a:pos x="212" y="1915"/>
                  </a:cxn>
                  <a:cxn ang="0">
                    <a:pos x="171" y="2027"/>
                  </a:cxn>
                  <a:cxn ang="0">
                    <a:pos x="137" y="2139"/>
                  </a:cxn>
                  <a:cxn ang="0">
                    <a:pos x="129" y="2264"/>
                  </a:cxn>
                  <a:cxn ang="0">
                    <a:pos x="179" y="2283"/>
                  </a:cxn>
                  <a:cxn ang="0">
                    <a:pos x="306" y="2367"/>
                  </a:cxn>
                  <a:cxn ang="0">
                    <a:pos x="355" y="2386"/>
                  </a:cxn>
                  <a:cxn ang="0">
                    <a:pos x="268" y="2429"/>
                  </a:cxn>
                  <a:cxn ang="0">
                    <a:pos x="214" y="2525"/>
                  </a:cxn>
                  <a:cxn ang="0">
                    <a:pos x="208" y="2477"/>
                  </a:cxn>
                  <a:cxn ang="0">
                    <a:pos x="189" y="2413"/>
                  </a:cxn>
                  <a:cxn ang="0">
                    <a:pos x="171" y="2376"/>
                  </a:cxn>
                  <a:cxn ang="0">
                    <a:pos x="160" y="2345"/>
                  </a:cxn>
                  <a:cxn ang="0">
                    <a:pos x="125" y="2343"/>
                  </a:cxn>
                  <a:cxn ang="0">
                    <a:pos x="81" y="2285"/>
                  </a:cxn>
                  <a:cxn ang="0">
                    <a:pos x="79" y="2240"/>
                  </a:cxn>
                  <a:cxn ang="0">
                    <a:pos x="70" y="2173"/>
                  </a:cxn>
                  <a:cxn ang="0">
                    <a:pos x="93" y="2117"/>
                  </a:cxn>
                  <a:cxn ang="0">
                    <a:pos x="70" y="2076"/>
                  </a:cxn>
                  <a:cxn ang="0">
                    <a:pos x="59" y="2042"/>
                  </a:cxn>
                  <a:cxn ang="0">
                    <a:pos x="109" y="2032"/>
                  </a:cxn>
                  <a:cxn ang="0">
                    <a:pos x="63" y="1979"/>
                  </a:cxn>
                  <a:cxn ang="0">
                    <a:pos x="66" y="1920"/>
                  </a:cxn>
                  <a:cxn ang="0">
                    <a:pos x="15" y="1930"/>
                  </a:cxn>
                  <a:cxn ang="0">
                    <a:pos x="44" y="1871"/>
                  </a:cxn>
                  <a:cxn ang="0">
                    <a:pos x="72" y="1856"/>
                  </a:cxn>
                  <a:cxn ang="0">
                    <a:pos x="91" y="1888"/>
                  </a:cxn>
                  <a:cxn ang="0">
                    <a:pos x="118" y="1879"/>
                  </a:cxn>
                  <a:cxn ang="0">
                    <a:pos x="114" y="1849"/>
                  </a:cxn>
                  <a:cxn ang="0">
                    <a:pos x="117" y="1818"/>
                  </a:cxn>
                  <a:cxn ang="0">
                    <a:pos x="120" y="1806"/>
                  </a:cxn>
                  <a:cxn ang="0">
                    <a:pos x="149" y="1740"/>
                  </a:cxn>
                  <a:cxn ang="0">
                    <a:pos x="146" y="1691"/>
                  </a:cxn>
                  <a:cxn ang="0">
                    <a:pos x="158" y="1601"/>
                  </a:cxn>
                  <a:cxn ang="0">
                    <a:pos x="153" y="1558"/>
                  </a:cxn>
                  <a:cxn ang="0">
                    <a:pos x="141" y="1525"/>
                  </a:cxn>
                  <a:cxn ang="0">
                    <a:pos x="92" y="1504"/>
                  </a:cxn>
                  <a:cxn ang="0">
                    <a:pos x="115" y="1329"/>
                  </a:cxn>
                  <a:cxn ang="0">
                    <a:pos x="122" y="1219"/>
                  </a:cxn>
                  <a:cxn ang="0">
                    <a:pos x="166" y="1105"/>
                  </a:cxn>
                  <a:cxn ang="0">
                    <a:pos x="221" y="928"/>
                  </a:cxn>
                  <a:cxn ang="0">
                    <a:pos x="226" y="719"/>
                  </a:cxn>
                  <a:cxn ang="0">
                    <a:pos x="253" y="565"/>
                  </a:cxn>
                  <a:cxn ang="0">
                    <a:pos x="275" y="461"/>
                  </a:cxn>
                  <a:cxn ang="0">
                    <a:pos x="279" y="317"/>
                  </a:cxn>
                  <a:cxn ang="0">
                    <a:pos x="292" y="142"/>
                  </a:cxn>
                  <a:cxn ang="0">
                    <a:pos x="312" y="25"/>
                  </a:cxn>
                </a:cxnLst>
                <a:rect l="0" t="0" r="r" b="b"/>
                <a:pathLst>
                  <a:path w="463" h="2531">
                    <a:moveTo>
                      <a:pt x="325" y="0"/>
                    </a:moveTo>
                    <a:lnTo>
                      <a:pt x="328" y="0"/>
                    </a:lnTo>
                    <a:lnTo>
                      <a:pt x="339" y="14"/>
                    </a:lnTo>
                    <a:lnTo>
                      <a:pt x="343" y="18"/>
                    </a:lnTo>
                    <a:lnTo>
                      <a:pt x="350" y="27"/>
                    </a:lnTo>
                    <a:lnTo>
                      <a:pt x="350" y="37"/>
                    </a:lnTo>
                    <a:lnTo>
                      <a:pt x="354" y="69"/>
                    </a:lnTo>
                    <a:lnTo>
                      <a:pt x="357" y="78"/>
                    </a:lnTo>
                    <a:lnTo>
                      <a:pt x="362" y="83"/>
                    </a:lnTo>
                    <a:lnTo>
                      <a:pt x="375" y="93"/>
                    </a:lnTo>
                    <a:lnTo>
                      <a:pt x="382" y="100"/>
                    </a:lnTo>
                    <a:lnTo>
                      <a:pt x="383" y="110"/>
                    </a:lnTo>
                    <a:lnTo>
                      <a:pt x="379" y="115"/>
                    </a:lnTo>
                    <a:lnTo>
                      <a:pt x="378" y="121"/>
                    </a:lnTo>
                    <a:lnTo>
                      <a:pt x="382" y="127"/>
                    </a:lnTo>
                    <a:lnTo>
                      <a:pt x="382" y="131"/>
                    </a:lnTo>
                    <a:lnTo>
                      <a:pt x="379" y="132"/>
                    </a:lnTo>
                    <a:lnTo>
                      <a:pt x="372" y="136"/>
                    </a:lnTo>
                    <a:lnTo>
                      <a:pt x="371" y="137"/>
                    </a:lnTo>
                    <a:lnTo>
                      <a:pt x="368" y="149"/>
                    </a:lnTo>
                    <a:lnTo>
                      <a:pt x="368" y="155"/>
                    </a:lnTo>
                    <a:lnTo>
                      <a:pt x="376" y="159"/>
                    </a:lnTo>
                    <a:lnTo>
                      <a:pt x="379" y="164"/>
                    </a:lnTo>
                    <a:lnTo>
                      <a:pt x="379" y="172"/>
                    </a:lnTo>
                    <a:lnTo>
                      <a:pt x="379" y="180"/>
                    </a:lnTo>
                    <a:lnTo>
                      <a:pt x="382" y="183"/>
                    </a:lnTo>
                    <a:lnTo>
                      <a:pt x="387" y="185"/>
                    </a:lnTo>
                    <a:lnTo>
                      <a:pt x="394" y="192"/>
                    </a:lnTo>
                    <a:lnTo>
                      <a:pt x="395" y="196"/>
                    </a:lnTo>
                    <a:lnTo>
                      <a:pt x="398" y="209"/>
                    </a:lnTo>
                    <a:lnTo>
                      <a:pt x="398" y="218"/>
                    </a:lnTo>
                    <a:lnTo>
                      <a:pt x="404" y="228"/>
                    </a:lnTo>
                    <a:lnTo>
                      <a:pt x="407" y="250"/>
                    </a:lnTo>
                    <a:lnTo>
                      <a:pt x="407" y="268"/>
                    </a:lnTo>
                    <a:lnTo>
                      <a:pt x="411" y="290"/>
                    </a:lnTo>
                    <a:lnTo>
                      <a:pt x="411" y="294"/>
                    </a:lnTo>
                    <a:lnTo>
                      <a:pt x="415" y="306"/>
                    </a:lnTo>
                    <a:lnTo>
                      <a:pt x="415" y="308"/>
                    </a:lnTo>
                    <a:lnTo>
                      <a:pt x="422" y="311"/>
                    </a:lnTo>
                    <a:lnTo>
                      <a:pt x="429" y="311"/>
                    </a:lnTo>
                    <a:lnTo>
                      <a:pt x="441" y="311"/>
                    </a:lnTo>
                    <a:lnTo>
                      <a:pt x="447" y="309"/>
                    </a:lnTo>
                    <a:lnTo>
                      <a:pt x="457" y="309"/>
                    </a:lnTo>
                    <a:lnTo>
                      <a:pt x="457" y="311"/>
                    </a:lnTo>
                    <a:lnTo>
                      <a:pt x="458" y="311"/>
                    </a:lnTo>
                    <a:lnTo>
                      <a:pt x="458" y="314"/>
                    </a:lnTo>
                    <a:lnTo>
                      <a:pt x="463" y="319"/>
                    </a:lnTo>
                    <a:lnTo>
                      <a:pt x="463" y="331"/>
                    </a:lnTo>
                    <a:lnTo>
                      <a:pt x="454" y="378"/>
                    </a:lnTo>
                    <a:lnTo>
                      <a:pt x="436" y="385"/>
                    </a:lnTo>
                    <a:lnTo>
                      <a:pt x="388" y="407"/>
                    </a:lnTo>
                    <a:lnTo>
                      <a:pt x="387" y="414"/>
                    </a:lnTo>
                    <a:lnTo>
                      <a:pt x="387" y="422"/>
                    </a:lnTo>
                    <a:lnTo>
                      <a:pt x="389" y="432"/>
                    </a:lnTo>
                    <a:lnTo>
                      <a:pt x="389" y="441"/>
                    </a:lnTo>
                    <a:lnTo>
                      <a:pt x="383" y="449"/>
                    </a:lnTo>
                    <a:lnTo>
                      <a:pt x="382" y="451"/>
                    </a:lnTo>
                    <a:lnTo>
                      <a:pt x="382" y="467"/>
                    </a:lnTo>
                    <a:lnTo>
                      <a:pt x="387" y="482"/>
                    </a:lnTo>
                    <a:lnTo>
                      <a:pt x="387" y="508"/>
                    </a:lnTo>
                    <a:lnTo>
                      <a:pt x="389" y="519"/>
                    </a:lnTo>
                    <a:lnTo>
                      <a:pt x="393" y="534"/>
                    </a:lnTo>
                    <a:lnTo>
                      <a:pt x="395" y="548"/>
                    </a:lnTo>
                    <a:lnTo>
                      <a:pt x="394" y="551"/>
                    </a:lnTo>
                    <a:lnTo>
                      <a:pt x="389" y="554"/>
                    </a:lnTo>
                    <a:lnTo>
                      <a:pt x="379" y="558"/>
                    </a:lnTo>
                    <a:lnTo>
                      <a:pt x="364" y="573"/>
                    </a:lnTo>
                    <a:lnTo>
                      <a:pt x="361" y="575"/>
                    </a:lnTo>
                    <a:lnTo>
                      <a:pt x="354" y="600"/>
                    </a:lnTo>
                    <a:lnTo>
                      <a:pt x="329" y="628"/>
                    </a:lnTo>
                    <a:lnTo>
                      <a:pt x="323" y="654"/>
                    </a:lnTo>
                    <a:lnTo>
                      <a:pt x="318" y="675"/>
                    </a:lnTo>
                    <a:lnTo>
                      <a:pt x="317" y="682"/>
                    </a:lnTo>
                    <a:lnTo>
                      <a:pt x="311" y="696"/>
                    </a:lnTo>
                    <a:lnTo>
                      <a:pt x="308" y="704"/>
                    </a:lnTo>
                    <a:lnTo>
                      <a:pt x="307" y="729"/>
                    </a:lnTo>
                    <a:lnTo>
                      <a:pt x="308" y="739"/>
                    </a:lnTo>
                    <a:lnTo>
                      <a:pt x="308" y="749"/>
                    </a:lnTo>
                    <a:lnTo>
                      <a:pt x="305" y="762"/>
                    </a:lnTo>
                    <a:lnTo>
                      <a:pt x="300" y="766"/>
                    </a:lnTo>
                    <a:lnTo>
                      <a:pt x="300" y="769"/>
                    </a:lnTo>
                    <a:lnTo>
                      <a:pt x="298" y="776"/>
                    </a:lnTo>
                    <a:lnTo>
                      <a:pt x="292" y="782"/>
                    </a:lnTo>
                    <a:lnTo>
                      <a:pt x="289" y="796"/>
                    </a:lnTo>
                    <a:lnTo>
                      <a:pt x="281" y="811"/>
                    </a:lnTo>
                    <a:lnTo>
                      <a:pt x="280" y="814"/>
                    </a:lnTo>
                    <a:lnTo>
                      <a:pt x="276" y="825"/>
                    </a:lnTo>
                    <a:lnTo>
                      <a:pt x="274" y="841"/>
                    </a:lnTo>
                    <a:lnTo>
                      <a:pt x="274" y="854"/>
                    </a:lnTo>
                    <a:lnTo>
                      <a:pt x="284" y="863"/>
                    </a:lnTo>
                    <a:lnTo>
                      <a:pt x="284" y="892"/>
                    </a:lnTo>
                    <a:lnTo>
                      <a:pt x="296" y="925"/>
                    </a:lnTo>
                    <a:lnTo>
                      <a:pt x="297" y="935"/>
                    </a:lnTo>
                    <a:lnTo>
                      <a:pt x="296" y="947"/>
                    </a:lnTo>
                    <a:lnTo>
                      <a:pt x="303" y="955"/>
                    </a:lnTo>
                    <a:lnTo>
                      <a:pt x="306" y="960"/>
                    </a:lnTo>
                    <a:lnTo>
                      <a:pt x="309" y="979"/>
                    </a:lnTo>
                    <a:lnTo>
                      <a:pt x="311" y="997"/>
                    </a:lnTo>
                    <a:lnTo>
                      <a:pt x="311" y="1013"/>
                    </a:lnTo>
                    <a:lnTo>
                      <a:pt x="298" y="1032"/>
                    </a:lnTo>
                    <a:lnTo>
                      <a:pt x="292" y="1045"/>
                    </a:lnTo>
                    <a:lnTo>
                      <a:pt x="290" y="1052"/>
                    </a:lnTo>
                    <a:lnTo>
                      <a:pt x="286" y="1075"/>
                    </a:lnTo>
                    <a:lnTo>
                      <a:pt x="285" y="1078"/>
                    </a:lnTo>
                    <a:lnTo>
                      <a:pt x="274" y="1088"/>
                    </a:lnTo>
                    <a:lnTo>
                      <a:pt x="275" y="1117"/>
                    </a:lnTo>
                    <a:lnTo>
                      <a:pt x="278" y="1134"/>
                    </a:lnTo>
                    <a:lnTo>
                      <a:pt x="278" y="1142"/>
                    </a:lnTo>
                    <a:lnTo>
                      <a:pt x="275" y="1144"/>
                    </a:lnTo>
                    <a:lnTo>
                      <a:pt x="269" y="1148"/>
                    </a:lnTo>
                    <a:lnTo>
                      <a:pt x="266" y="1151"/>
                    </a:lnTo>
                    <a:lnTo>
                      <a:pt x="265" y="1159"/>
                    </a:lnTo>
                    <a:lnTo>
                      <a:pt x="263" y="1161"/>
                    </a:lnTo>
                    <a:lnTo>
                      <a:pt x="257" y="1161"/>
                    </a:lnTo>
                    <a:lnTo>
                      <a:pt x="253" y="1164"/>
                    </a:lnTo>
                    <a:lnTo>
                      <a:pt x="247" y="1172"/>
                    </a:lnTo>
                    <a:lnTo>
                      <a:pt x="242" y="1186"/>
                    </a:lnTo>
                    <a:lnTo>
                      <a:pt x="238" y="1225"/>
                    </a:lnTo>
                    <a:lnTo>
                      <a:pt x="238" y="1262"/>
                    </a:lnTo>
                    <a:lnTo>
                      <a:pt x="242" y="1290"/>
                    </a:lnTo>
                    <a:lnTo>
                      <a:pt x="247" y="1301"/>
                    </a:lnTo>
                    <a:lnTo>
                      <a:pt x="247" y="1314"/>
                    </a:lnTo>
                    <a:lnTo>
                      <a:pt x="243" y="1323"/>
                    </a:lnTo>
                    <a:lnTo>
                      <a:pt x="235" y="1332"/>
                    </a:lnTo>
                    <a:lnTo>
                      <a:pt x="230" y="1337"/>
                    </a:lnTo>
                    <a:lnTo>
                      <a:pt x="227" y="1343"/>
                    </a:lnTo>
                    <a:lnTo>
                      <a:pt x="225" y="1358"/>
                    </a:lnTo>
                    <a:lnTo>
                      <a:pt x="208" y="1419"/>
                    </a:lnTo>
                    <a:lnTo>
                      <a:pt x="206" y="1424"/>
                    </a:lnTo>
                    <a:lnTo>
                      <a:pt x="208" y="1440"/>
                    </a:lnTo>
                    <a:lnTo>
                      <a:pt x="199" y="1481"/>
                    </a:lnTo>
                    <a:lnTo>
                      <a:pt x="196" y="1510"/>
                    </a:lnTo>
                    <a:lnTo>
                      <a:pt x="200" y="1525"/>
                    </a:lnTo>
                    <a:lnTo>
                      <a:pt x="209" y="1533"/>
                    </a:lnTo>
                    <a:lnTo>
                      <a:pt x="210" y="1537"/>
                    </a:lnTo>
                    <a:lnTo>
                      <a:pt x="210" y="1549"/>
                    </a:lnTo>
                    <a:lnTo>
                      <a:pt x="209" y="1554"/>
                    </a:lnTo>
                    <a:lnTo>
                      <a:pt x="205" y="1563"/>
                    </a:lnTo>
                    <a:lnTo>
                      <a:pt x="195" y="1576"/>
                    </a:lnTo>
                    <a:lnTo>
                      <a:pt x="190" y="1597"/>
                    </a:lnTo>
                    <a:lnTo>
                      <a:pt x="190" y="1633"/>
                    </a:lnTo>
                    <a:lnTo>
                      <a:pt x="193" y="1639"/>
                    </a:lnTo>
                    <a:lnTo>
                      <a:pt x="196" y="1641"/>
                    </a:lnTo>
                    <a:lnTo>
                      <a:pt x="198" y="1646"/>
                    </a:lnTo>
                    <a:lnTo>
                      <a:pt x="196" y="1673"/>
                    </a:lnTo>
                    <a:lnTo>
                      <a:pt x="198" y="1678"/>
                    </a:lnTo>
                    <a:lnTo>
                      <a:pt x="203" y="1688"/>
                    </a:lnTo>
                    <a:lnTo>
                      <a:pt x="205" y="1703"/>
                    </a:lnTo>
                    <a:lnTo>
                      <a:pt x="201" y="1732"/>
                    </a:lnTo>
                    <a:lnTo>
                      <a:pt x="201" y="1739"/>
                    </a:lnTo>
                    <a:lnTo>
                      <a:pt x="209" y="1739"/>
                    </a:lnTo>
                    <a:lnTo>
                      <a:pt x="223" y="1742"/>
                    </a:lnTo>
                    <a:lnTo>
                      <a:pt x="231" y="1751"/>
                    </a:lnTo>
                    <a:lnTo>
                      <a:pt x="232" y="1759"/>
                    </a:lnTo>
                    <a:lnTo>
                      <a:pt x="230" y="1768"/>
                    </a:lnTo>
                    <a:lnTo>
                      <a:pt x="216" y="1769"/>
                    </a:lnTo>
                    <a:lnTo>
                      <a:pt x="200" y="1767"/>
                    </a:lnTo>
                    <a:lnTo>
                      <a:pt x="196" y="1769"/>
                    </a:lnTo>
                    <a:lnTo>
                      <a:pt x="200" y="1779"/>
                    </a:lnTo>
                    <a:lnTo>
                      <a:pt x="214" y="1785"/>
                    </a:lnTo>
                    <a:lnTo>
                      <a:pt x="223" y="1797"/>
                    </a:lnTo>
                    <a:lnTo>
                      <a:pt x="223" y="1807"/>
                    </a:lnTo>
                    <a:lnTo>
                      <a:pt x="219" y="1812"/>
                    </a:lnTo>
                    <a:lnTo>
                      <a:pt x="215" y="1817"/>
                    </a:lnTo>
                    <a:lnTo>
                      <a:pt x="214" y="1827"/>
                    </a:lnTo>
                    <a:lnTo>
                      <a:pt x="214" y="1853"/>
                    </a:lnTo>
                    <a:lnTo>
                      <a:pt x="212" y="1858"/>
                    </a:lnTo>
                    <a:lnTo>
                      <a:pt x="212" y="1871"/>
                    </a:lnTo>
                    <a:lnTo>
                      <a:pt x="214" y="1879"/>
                    </a:lnTo>
                    <a:lnTo>
                      <a:pt x="212" y="1915"/>
                    </a:lnTo>
                    <a:lnTo>
                      <a:pt x="206" y="1930"/>
                    </a:lnTo>
                    <a:lnTo>
                      <a:pt x="200" y="1945"/>
                    </a:lnTo>
                    <a:lnTo>
                      <a:pt x="199" y="1955"/>
                    </a:lnTo>
                    <a:lnTo>
                      <a:pt x="189" y="1973"/>
                    </a:lnTo>
                    <a:lnTo>
                      <a:pt x="176" y="1992"/>
                    </a:lnTo>
                    <a:lnTo>
                      <a:pt x="172" y="1998"/>
                    </a:lnTo>
                    <a:lnTo>
                      <a:pt x="171" y="2004"/>
                    </a:lnTo>
                    <a:lnTo>
                      <a:pt x="169" y="2019"/>
                    </a:lnTo>
                    <a:lnTo>
                      <a:pt x="171" y="2019"/>
                    </a:lnTo>
                    <a:lnTo>
                      <a:pt x="171" y="2027"/>
                    </a:lnTo>
                    <a:lnTo>
                      <a:pt x="173" y="2033"/>
                    </a:lnTo>
                    <a:lnTo>
                      <a:pt x="176" y="2044"/>
                    </a:lnTo>
                    <a:lnTo>
                      <a:pt x="176" y="2053"/>
                    </a:lnTo>
                    <a:lnTo>
                      <a:pt x="172" y="2055"/>
                    </a:lnTo>
                    <a:lnTo>
                      <a:pt x="171" y="2059"/>
                    </a:lnTo>
                    <a:lnTo>
                      <a:pt x="168" y="2080"/>
                    </a:lnTo>
                    <a:lnTo>
                      <a:pt x="165" y="2093"/>
                    </a:lnTo>
                    <a:lnTo>
                      <a:pt x="162" y="2098"/>
                    </a:lnTo>
                    <a:lnTo>
                      <a:pt x="151" y="2112"/>
                    </a:lnTo>
                    <a:lnTo>
                      <a:pt x="137" y="2139"/>
                    </a:lnTo>
                    <a:lnTo>
                      <a:pt x="133" y="2143"/>
                    </a:lnTo>
                    <a:lnTo>
                      <a:pt x="128" y="2154"/>
                    </a:lnTo>
                    <a:lnTo>
                      <a:pt x="120" y="2186"/>
                    </a:lnTo>
                    <a:lnTo>
                      <a:pt x="120" y="2198"/>
                    </a:lnTo>
                    <a:lnTo>
                      <a:pt x="119" y="2208"/>
                    </a:lnTo>
                    <a:lnTo>
                      <a:pt x="119" y="2238"/>
                    </a:lnTo>
                    <a:lnTo>
                      <a:pt x="120" y="2241"/>
                    </a:lnTo>
                    <a:lnTo>
                      <a:pt x="123" y="2256"/>
                    </a:lnTo>
                    <a:lnTo>
                      <a:pt x="125" y="2263"/>
                    </a:lnTo>
                    <a:lnTo>
                      <a:pt x="129" y="2264"/>
                    </a:lnTo>
                    <a:lnTo>
                      <a:pt x="133" y="2261"/>
                    </a:lnTo>
                    <a:lnTo>
                      <a:pt x="136" y="2253"/>
                    </a:lnTo>
                    <a:lnTo>
                      <a:pt x="144" y="2248"/>
                    </a:lnTo>
                    <a:lnTo>
                      <a:pt x="163" y="2252"/>
                    </a:lnTo>
                    <a:lnTo>
                      <a:pt x="168" y="2246"/>
                    </a:lnTo>
                    <a:lnTo>
                      <a:pt x="169" y="2246"/>
                    </a:lnTo>
                    <a:lnTo>
                      <a:pt x="173" y="2247"/>
                    </a:lnTo>
                    <a:lnTo>
                      <a:pt x="176" y="2249"/>
                    </a:lnTo>
                    <a:lnTo>
                      <a:pt x="178" y="2268"/>
                    </a:lnTo>
                    <a:lnTo>
                      <a:pt x="179" y="2283"/>
                    </a:lnTo>
                    <a:lnTo>
                      <a:pt x="178" y="2340"/>
                    </a:lnTo>
                    <a:lnTo>
                      <a:pt x="179" y="2345"/>
                    </a:lnTo>
                    <a:lnTo>
                      <a:pt x="185" y="2359"/>
                    </a:lnTo>
                    <a:lnTo>
                      <a:pt x="190" y="2364"/>
                    </a:lnTo>
                    <a:lnTo>
                      <a:pt x="204" y="2370"/>
                    </a:lnTo>
                    <a:lnTo>
                      <a:pt x="259" y="2370"/>
                    </a:lnTo>
                    <a:lnTo>
                      <a:pt x="264" y="2371"/>
                    </a:lnTo>
                    <a:lnTo>
                      <a:pt x="269" y="2371"/>
                    </a:lnTo>
                    <a:lnTo>
                      <a:pt x="289" y="2371"/>
                    </a:lnTo>
                    <a:lnTo>
                      <a:pt x="306" y="2367"/>
                    </a:lnTo>
                    <a:lnTo>
                      <a:pt x="317" y="2369"/>
                    </a:lnTo>
                    <a:lnTo>
                      <a:pt x="343" y="2377"/>
                    </a:lnTo>
                    <a:lnTo>
                      <a:pt x="375" y="2383"/>
                    </a:lnTo>
                    <a:lnTo>
                      <a:pt x="389" y="2391"/>
                    </a:lnTo>
                    <a:lnTo>
                      <a:pt x="394" y="2392"/>
                    </a:lnTo>
                    <a:lnTo>
                      <a:pt x="394" y="2396"/>
                    </a:lnTo>
                    <a:lnTo>
                      <a:pt x="391" y="2397"/>
                    </a:lnTo>
                    <a:lnTo>
                      <a:pt x="379" y="2393"/>
                    </a:lnTo>
                    <a:lnTo>
                      <a:pt x="368" y="2393"/>
                    </a:lnTo>
                    <a:lnTo>
                      <a:pt x="355" y="2386"/>
                    </a:lnTo>
                    <a:lnTo>
                      <a:pt x="348" y="2385"/>
                    </a:lnTo>
                    <a:lnTo>
                      <a:pt x="333" y="2392"/>
                    </a:lnTo>
                    <a:lnTo>
                      <a:pt x="330" y="2399"/>
                    </a:lnTo>
                    <a:lnTo>
                      <a:pt x="327" y="2405"/>
                    </a:lnTo>
                    <a:lnTo>
                      <a:pt x="311" y="2409"/>
                    </a:lnTo>
                    <a:lnTo>
                      <a:pt x="294" y="2419"/>
                    </a:lnTo>
                    <a:lnTo>
                      <a:pt x="290" y="2424"/>
                    </a:lnTo>
                    <a:lnTo>
                      <a:pt x="281" y="2426"/>
                    </a:lnTo>
                    <a:lnTo>
                      <a:pt x="275" y="2425"/>
                    </a:lnTo>
                    <a:lnTo>
                      <a:pt x="268" y="2429"/>
                    </a:lnTo>
                    <a:lnTo>
                      <a:pt x="259" y="2431"/>
                    </a:lnTo>
                    <a:lnTo>
                      <a:pt x="259" y="2455"/>
                    </a:lnTo>
                    <a:lnTo>
                      <a:pt x="253" y="2479"/>
                    </a:lnTo>
                    <a:lnTo>
                      <a:pt x="251" y="2512"/>
                    </a:lnTo>
                    <a:lnTo>
                      <a:pt x="249" y="2521"/>
                    </a:lnTo>
                    <a:lnTo>
                      <a:pt x="246" y="2527"/>
                    </a:lnTo>
                    <a:lnTo>
                      <a:pt x="243" y="2531"/>
                    </a:lnTo>
                    <a:lnTo>
                      <a:pt x="237" y="2531"/>
                    </a:lnTo>
                    <a:lnTo>
                      <a:pt x="222" y="2526"/>
                    </a:lnTo>
                    <a:lnTo>
                      <a:pt x="214" y="2525"/>
                    </a:lnTo>
                    <a:lnTo>
                      <a:pt x="194" y="2515"/>
                    </a:lnTo>
                    <a:lnTo>
                      <a:pt x="183" y="2505"/>
                    </a:lnTo>
                    <a:lnTo>
                      <a:pt x="178" y="2495"/>
                    </a:lnTo>
                    <a:lnTo>
                      <a:pt x="179" y="2485"/>
                    </a:lnTo>
                    <a:lnTo>
                      <a:pt x="188" y="2480"/>
                    </a:lnTo>
                    <a:lnTo>
                      <a:pt x="190" y="2488"/>
                    </a:lnTo>
                    <a:lnTo>
                      <a:pt x="189" y="2494"/>
                    </a:lnTo>
                    <a:lnTo>
                      <a:pt x="198" y="2490"/>
                    </a:lnTo>
                    <a:lnTo>
                      <a:pt x="201" y="2483"/>
                    </a:lnTo>
                    <a:lnTo>
                      <a:pt x="208" y="2477"/>
                    </a:lnTo>
                    <a:lnTo>
                      <a:pt x="220" y="2475"/>
                    </a:lnTo>
                    <a:lnTo>
                      <a:pt x="231" y="2468"/>
                    </a:lnTo>
                    <a:lnTo>
                      <a:pt x="238" y="2461"/>
                    </a:lnTo>
                    <a:lnTo>
                      <a:pt x="243" y="2450"/>
                    </a:lnTo>
                    <a:lnTo>
                      <a:pt x="244" y="2442"/>
                    </a:lnTo>
                    <a:lnTo>
                      <a:pt x="233" y="2436"/>
                    </a:lnTo>
                    <a:lnTo>
                      <a:pt x="227" y="2428"/>
                    </a:lnTo>
                    <a:lnTo>
                      <a:pt x="222" y="2417"/>
                    </a:lnTo>
                    <a:lnTo>
                      <a:pt x="211" y="2414"/>
                    </a:lnTo>
                    <a:lnTo>
                      <a:pt x="189" y="2413"/>
                    </a:lnTo>
                    <a:lnTo>
                      <a:pt x="176" y="2418"/>
                    </a:lnTo>
                    <a:lnTo>
                      <a:pt x="171" y="2424"/>
                    </a:lnTo>
                    <a:lnTo>
                      <a:pt x="171" y="2417"/>
                    </a:lnTo>
                    <a:lnTo>
                      <a:pt x="168" y="2412"/>
                    </a:lnTo>
                    <a:lnTo>
                      <a:pt x="153" y="2414"/>
                    </a:lnTo>
                    <a:lnTo>
                      <a:pt x="153" y="2409"/>
                    </a:lnTo>
                    <a:lnTo>
                      <a:pt x="156" y="2404"/>
                    </a:lnTo>
                    <a:lnTo>
                      <a:pt x="168" y="2398"/>
                    </a:lnTo>
                    <a:lnTo>
                      <a:pt x="171" y="2388"/>
                    </a:lnTo>
                    <a:lnTo>
                      <a:pt x="171" y="2376"/>
                    </a:lnTo>
                    <a:lnTo>
                      <a:pt x="160" y="2364"/>
                    </a:lnTo>
                    <a:lnTo>
                      <a:pt x="168" y="2360"/>
                    </a:lnTo>
                    <a:lnTo>
                      <a:pt x="169" y="2354"/>
                    </a:lnTo>
                    <a:lnTo>
                      <a:pt x="168" y="2345"/>
                    </a:lnTo>
                    <a:lnTo>
                      <a:pt x="160" y="2335"/>
                    </a:lnTo>
                    <a:lnTo>
                      <a:pt x="145" y="2322"/>
                    </a:lnTo>
                    <a:lnTo>
                      <a:pt x="134" y="2316"/>
                    </a:lnTo>
                    <a:lnTo>
                      <a:pt x="129" y="2316"/>
                    </a:lnTo>
                    <a:lnTo>
                      <a:pt x="160" y="2338"/>
                    </a:lnTo>
                    <a:lnTo>
                      <a:pt x="160" y="2345"/>
                    </a:lnTo>
                    <a:lnTo>
                      <a:pt x="153" y="2348"/>
                    </a:lnTo>
                    <a:lnTo>
                      <a:pt x="146" y="2344"/>
                    </a:lnTo>
                    <a:lnTo>
                      <a:pt x="137" y="2335"/>
                    </a:lnTo>
                    <a:lnTo>
                      <a:pt x="135" y="2338"/>
                    </a:lnTo>
                    <a:lnTo>
                      <a:pt x="141" y="2351"/>
                    </a:lnTo>
                    <a:lnTo>
                      <a:pt x="137" y="2361"/>
                    </a:lnTo>
                    <a:lnTo>
                      <a:pt x="133" y="2365"/>
                    </a:lnTo>
                    <a:lnTo>
                      <a:pt x="130" y="2360"/>
                    </a:lnTo>
                    <a:lnTo>
                      <a:pt x="126" y="2353"/>
                    </a:lnTo>
                    <a:lnTo>
                      <a:pt x="125" y="2343"/>
                    </a:lnTo>
                    <a:lnTo>
                      <a:pt x="119" y="2329"/>
                    </a:lnTo>
                    <a:lnTo>
                      <a:pt x="125" y="2344"/>
                    </a:lnTo>
                    <a:lnTo>
                      <a:pt x="126" y="2359"/>
                    </a:lnTo>
                    <a:lnTo>
                      <a:pt x="125" y="2371"/>
                    </a:lnTo>
                    <a:lnTo>
                      <a:pt x="119" y="2370"/>
                    </a:lnTo>
                    <a:lnTo>
                      <a:pt x="114" y="2367"/>
                    </a:lnTo>
                    <a:lnTo>
                      <a:pt x="110" y="2355"/>
                    </a:lnTo>
                    <a:lnTo>
                      <a:pt x="113" y="2332"/>
                    </a:lnTo>
                    <a:lnTo>
                      <a:pt x="106" y="2312"/>
                    </a:lnTo>
                    <a:lnTo>
                      <a:pt x="81" y="2285"/>
                    </a:lnTo>
                    <a:lnTo>
                      <a:pt x="79" y="2274"/>
                    </a:lnTo>
                    <a:lnTo>
                      <a:pt x="81" y="2267"/>
                    </a:lnTo>
                    <a:lnTo>
                      <a:pt x="92" y="2267"/>
                    </a:lnTo>
                    <a:lnTo>
                      <a:pt x="102" y="2263"/>
                    </a:lnTo>
                    <a:lnTo>
                      <a:pt x="101" y="2252"/>
                    </a:lnTo>
                    <a:lnTo>
                      <a:pt x="97" y="2249"/>
                    </a:lnTo>
                    <a:lnTo>
                      <a:pt x="94" y="2256"/>
                    </a:lnTo>
                    <a:lnTo>
                      <a:pt x="90" y="2256"/>
                    </a:lnTo>
                    <a:lnTo>
                      <a:pt x="83" y="2251"/>
                    </a:lnTo>
                    <a:lnTo>
                      <a:pt x="79" y="2240"/>
                    </a:lnTo>
                    <a:lnTo>
                      <a:pt x="82" y="2234"/>
                    </a:lnTo>
                    <a:lnTo>
                      <a:pt x="93" y="2237"/>
                    </a:lnTo>
                    <a:lnTo>
                      <a:pt x="92" y="2234"/>
                    </a:lnTo>
                    <a:lnTo>
                      <a:pt x="86" y="2227"/>
                    </a:lnTo>
                    <a:lnTo>
                      <a:pt x="74" y="2225"/>
                    </a:lnTo>
                    <a:lnTo>
                      <a:pt x="66" y="2221"/>
                    </a:lnTo>
                    <a:lnTo>
                      <a:pt x="60" y="2214"/>
                    </a:lnTo>
                    <a:lnTo>
                      <a:pt x="55" y="2204"/>
                    </a:lnTo>
                    <a:lnTo>
                      <a:pt x="69" y="2189"/>
                    </a:lnTo>
                    <a:lnTo>
                      <a:pt x="70" y="2173"/>
                    </a:lnTo>
                    <a:lnTo>
                      <a:pt x="72" y="2170"/>
                    </a:lnTo>
                    <a:lnTo>
                      <a:pt x="72" y="2164"/>
                    </a:lnTo>
                    <a:lnTo>
                      <a:pt x="87" y="2154"/>
                    </a:lnTo>
                    <a:lnTo>
                      <a:pt x="93" y="2156"/>
                    </a:lnTo>
                    <a:lnTo>
                      <a:pt x="97" y="2156"/>
                    </a:lnTo>
                    <a:lnTo>
                      <a:pt x="97" y="2154"/>
                    </a:lnTo>
                    <a:lnTo>
                      <a:pt x="92" y="2150"/>
                    </a:lnTo>
                    <a:lnTo>
                      <a:pt x="90" y="2144"/>
                    </a:lnTo>
                    <a:lnTo>
                      <a:pt x="97" y="2116"/>
                    </a:lnTo>
                    <a:lnTo>
                      <a:pt x="93" y="2117"/>
                    </a:lnTo>
                    <a:lnTo>
                      <a:pt x="85" y="2125"/>
                    </a:lnTo>
                    <a:lnTo>
                      <a:pt x="82" y="2134"/>
                    </a:lnTo>
                    <a:lnTo>
                      <a:pt x="77" y="2144"/>
                    </a:lnTo>
                    <a:lnTo>
                      <a:pt x="72" y="2141"/>
                    </a:lnTo>
                    <a:lnTo>
                      <a:pt x="70" y="2134"/>
                    </a:lnTo>
                    <a:lnTo>
                      <a:pt x="69" y="2119"/>
                    </a:lnTo>
                    <a:lnTo>
                      <a:pt x="69" y="2089"/>
                    </a:lnTo>
                    <a:lnTo>
                      <a:pt x="72" y="2082"/>
                    </a:lnTo>
                    <a:lnTo>
                      <a:pt x="77" y="2084"/>
                    </a:lnTo>
                    <a:lnTo>
                      <a:pt x="70" y="2076"/>
                    </a:lnTo>
                    <a:lnTo>
                      <a:pt x="72" y="2065"/>
                    </a:lnTo>
                    <a:lnTo>
                      <a:pt x="88" y="2064"/>
                    </a:lnTo>
                    <a:lnTo>
                      <a:pt x="98" y="2073"/>
                    </a:lnTo>
                    <a:lnTo>
                      <a:pt x="96" y="2064"/>
                    </a:lnTo>
                    <a:lnTo>
                      <a:pt x="93" y="2052"/>
                    </a:lnTo>
                    <a:lnTo>
                      <a:pt x="90" y="2057"/>
                    </a:lnTo>
                    <a:lnTo>
                      <a:pt x="69" y="2062"/>
                    </a:lnTo>
                    <a:lnTo>
                      <a:pt x="65" y="2058"/>
                    </a:lnTo>
                    <a:lnTo>
                      <a:pt x="63" y="2048"/>
                    </a:lnTo>
                    <a:lnTo>
                      <a:pt x="59" y="2042"/>
                    </a:lnTo>
                    <a:lnTo>
                      <a:pt x="59" y="2021"/>
                    </a:lnTo>
                    <a:lnTo>
                      <a:pt x="66" y="2022"/>
                    </a:lnTo>
                    <a:lnTo>
                      <a:pt x="72" y="2032"/>
                    </a:lnTo>
                    <a:lnTo>
                      <a:pt x="76" y="2042"/>
                    </a:lnTo>
                    <a:lnTo>
                      <a:pt x="75" y="2027"/>
                    </a:lnTo>
                    <a:lnTo>
                      <a:pt x="79" y="2025"/>
                    </a:lnTo>
                    <a:lnTo>
                      <a:pt x="99" y="2028"/>
                    </a:lnTo>
                    <a:lnTo>
                      <a:pt x="115" y="2041"/>
                    </a:lnTo>
                    <a:lnTo>
                      <a:pt x="122" y="2041"/>
                    </a:lnTo>
                    <a:lnTo>
                      <a:pt x="109" y="2032"/>
                    </a:lnTo>
                    <a:lnTo>
                      <a:pt x="102" y="2019"/>
                    </a:lnTo>
                    <a:lnTo>
                      <a:pt x="99" y="2005"/>
                    </a:lnTo>
                    <a:lnTo>
                      <a:pt x="97" y="1999"/>
                    </a:lnTo>
                    <a:lnTo>
                      <a:pt x="94" y="2006"/>
                    </a:lnTo>
                    <a:lnTo>
                      <a:pt x="81" y="2005"/>
                    </a:lnTo>
                    <a:lnTo>
                      <a:pt x="76" y="2000"/>
                    </a:lnTo>
                    <a:lnTo>
                      <a:pt x="77" y="1995"/>
                    </a:lnTo>
                    <a:lnTo>
                      <a:pt x="85" y="1989"/>
                    </a:lnTo>
                    <a:lnTo>
                      <a:pt x="76" y="1987"/>
                    </a:lnTo>
                    <a:lnTo>
                      <a:pt x="63" y="1979"/>
                    </a:lnTo>
                    <a:lnTo>
                      <a:pt x="60" y="1976"/>
                    </a:lnTo>
                    <a:lnTo>
                      <a:pt x="65" y="1966"/>
                    </a:lnTo>
                    <a:lnTo>
                      <a:pt x="76" y="1961"/>
                    </a:lnTo>
                    <a:lnTo>
                      <a:pt x="85" y="1958"/>
                    </a:lnTo>
                    <a:lnTo>
                      <a:pt x="77" y="1951"/>
                    </a:lnTo>
                    <a:lnTo>
                      <a:pt x="87" y="1941"/>
                    </a:lnTo>
                    <a:lnTo>
                      <a:pt x="83" y="1939"/>
                    </a:lnTo>
                    <a:lnTo>
                      <a:pt x="81" y="1931"/>
                    </a:lnTo>
                    <a:lnTo>
                      <a:pt x="74" y="1925"/>
                    </a:lnTo>
                    <a:lnTo>
                      <a:pt x="66" y="1920"/>
                    </a:lnTo>
                    <a:lnTo>
                      <a:pt x="59" y="1920"/>
                    </a:lnTo>
                    <a:lnTo>
                      <a:pt x="54" y="1926"/>
                    </a:lnTo>
                    <a:lnTo>
                      <a:pt x="48" y="1929"/>
                    </a:lnTo>
                    <a:lnTo>
                      <a:pt x="33" y="1922"/>
                    </a:lnTo>
                    <a:lnTo>
                      <a:pt x="28" y="1914"/>
                    </a:lnTo>
                    <a:lnTo>
                      <a:pt x="22" y="1909"/>
                    </a:lnTo>
                    <a:lnTo>
                      <a:pt x="13" y="1914"/>
                    </a:lnTo>
                    <a:lnTo>
                      <a:pt x="7" y="1919"/>
                    </a:lnTo>
                    <a:lnTo>
                      <a:pt x="12" y="1923"/>
                    </a:lnTo>
                    <a:lnTo>
                      <a:pt x="15" y="1930"/>
                    </a:lnTo>
                    <a:lnTo>
                      <a:pt x="12" y="1939"/>
                    </a:lnTo>
                    <a:lnTo>
                      <a:pt x="1" y="1937"/>
                    </a:lnTo>
                    <a:lnTo>
                      <a:pt x="0" y="1929"/>
                    </a:lnTo>
                    <a:lnTo>
                      <a:pt x="4" y="1908"/>
                    </a:lnTo>
                    <a:lnTo>
                      <a:pt x="12" y="1903"/>
                    </a:lnTo>
                    <a:lnTo>
                      <a:pt x="20" y="1896"/>
                    </a:lnTo>
                    <a:lnTo>
                      <a:pt x="27" y="1885"/>
                    </a:lnTo>
                    <a:lnTo>
                      <a:pt x="36" y="1883"/>
                    </a:lnTo>
                    <a:lnTo>
                      <a:pt x="44" y="1879"/>
                    </a:lnTo>
                    <a:lnTo>
                      <a:pt x="44" y="1871"/>
                    </a:lnTo>
                    <a:lnTo>
                      <a:pt x="42" y="1870"/>
                    </a:lnTo>
                    <a:lnTo>
                      <a:pt x="36" y="1871"/>
                    </a:lnTo>
                    <a:lnTo>
                      <a:pt x="32" y="1869"/>
                    </a:lnTo>
                    <a:lnTo>
                      <a:pt x="29" y="1865"/>
                    </a:lnTo>
                    <a:lnTo>
                      <a:pt x="29" y="1856"/>
                    </a:lnTo>
                    <a:lnTo>
                      <a:pt x="47" y="1853"/>
                    </a:lnTo>
                    <a:lnTo>
                      <a:pt x="55" y="1855"/>
                    </a:lnTo>
                    <a:lnTo>
                      <a:pt x="59" y="1859"/>
                    </a:lnTo>
                    <a:lnTo>
                      <a:pt x="66" y="1853"/>
                    </a:lnTo>
                    <a:lnTo>
                      <a:pt x="72" y="1856"/>
                    </a:lnTo>
                    <a:lnTo>
                      <a:pt x="79" y="1860"/>
                    </a:lnTo>
                    <a:lnTo>
                      <a:pt x="76" y="1867"/>
                    </a:lnTo>
                    <a:lnTo>
                      <a:pt x="77" y="1874"/>
                    </a:lnTo>
                    <a:lnTo>
                      <a:pt x="82" y="1869"/>
                    </a:lnTo>
                    <a:lnTo>
                      <a:pt x="82" y="1876"/>
                    </a:lnTo>
                    <a:lnTo>
                      <a:pt x="76" y="1883"/>
                    </a:lnTo>
                    <a:lnTo>
                      <a:pt x="74" y="1890"/>
                    </a:lnTo>
                    <a:lnTo>
                      <a:pt x="79" y="1897"/>
                    </a:lnTo>
                    <a:lnTo>
                      <a:pt x="86" y="1898"/>
                    </a:lnTo>
                    <a:lnTo>
                      <a:pt x="91" y="1888"/>
                    </a:lnTo>
                    <a:lnTo>
                      <a:pt x="96" y="1882"/>
                    </a:lnTo>
                    <a:lnTo>
                      <a:pt x="97" y="1888"/>
                    </a:lnTo>
                    <a:lnTo>
                      <a:pt x="94" y="1899"/>
                    </a:lnTo>
                    <a:lnTo>
                      <a:pt x="94" y="1906"/>
                    </a:lnTo>
                    <a:lnTo>
                      <a:pt x="99" y="1903"/>
                    </a:lnTo>
                    <a:lnTo>
                      <a:pt x="101" y="1896"/>
                    </a:lnTo>
                    <a:lnTo>
                      <a:pt x="104" y="1892"/>
                    </a:lnTo>
                    <a:lnTo>
                      <a:pt x="112" y="1886"/>
                    </a:lnTo>
                    <a:lnTo>
                      <a:pt x="118" y="1882"/>
                    </a:lnTo>
                    <a:lnTo>
                      <a:pt x="118" y="1879"/>
                    </a:lnTo>
                    <a:lnTo>
                      <a:pt x="120" y="1870"/>
                    </a:lnTo>
                    <a:lnTo>
                      <a:pt x="125" y="1859"/>
                    </a:lnTo>
                    <a:lnTo>
                      <a:pt x="125" y="1852"/>
                    </a:lnTo>
                    <a:lnTo>
                      <a:pt x="120" y="1855"/>
                    </a:lnTo>
                    <a:lnTo>
                      <a:pt x="117" y="1860"/>
                    </a:lnTo>
                    <a:lnTo>
                      <a:pt x="115" y="1866"/>
                    </a:lnTo>
                    <a:lnTo>
                      <a:pt x="108" y="1880"/>
                    </a:lnTo>
                    <a:lnTo>
                      <a:pt x="110" y="1855"/>
                    </a:lnTo>
                    <a:lnTo>
                      <a:pt x="113" y="1850"/>
                    </a:lnTo>
                    <a:lnTo>
                      <a:pt x="114" y="1849"/>
                    </a:lnTo>
                    <a:lnTo>
                      <a:pt x="128" y="1847"/>
                    </a:lnTo>
                    <a:lnTo>
                      <a:pt x="119" y="1844"/>
                    </a:lnTo>
                    <a:lnTo>
                      <a:pt x="119" y="1839"/>
                    </a:lnTo>
                    <a:lnTo>
                      <a:pt x="124" y="1834"/>
                    </a:lnTo>
                    <a:lnTo>
                      <a:pt x="131" y="1831"/>
                    </a:lnTo>
                    <a:lnTo>
                      <a:pt x="131" y="1827"/>
                    </a:lnTo>
                    <a:lnTo>
                      <a:pt x="124" y="1828"/>
                    </a:lnTo>
                    <a:lnTo>
                      <a:pt x="112" y="1833"/>
                    </a:lnTo>
                    <a:lnTo>
                      <a:pt x="113" y="1823"/>
                    </a:lnTo>
                    <a:lnTo>
                      <a:pt x="117" y="1818"/>
                    </a:lnTo>
                    <a:lnTo>
                      <a:pt x="122" y="1813"/>
                    </a:lnTo>
                    <a:lnTo>
                      <a:pt x="126" y="1812"/>
                    </a:lnTo>
                    <a:lnTo>
                      <a:pt x="134" y="1818"/>
                    </a:lnTo>
                    <a:lnTo>
                      <a:pt x="140" y="1821"/>
                    </a:lnTo>
                    <a:lnTo>
                      <a:pt x="144" y="1824"/>
                    </a:lnTo>
                    <a:lnTo>
                      <a:pt x="150" y="1823"/>
                    </a:lnTo>
                    <a:lnTo>
                      <a:pt x="150" y="1816"/>
                    </a:lnTo>
                    <a:lnTo>
                      <a:pt x="142" y="1816"/>
                    </a:lnTo>
                    <a:lnTo>
                      <a:pt x="129" y="1807"/>
                    </a:lnTo>
                    <a:lnTo>
                      <a:pt x="120" y="1806"/>
                    </a:lnTo>
                    <a:lnTo>
                      <a:pt x="122" y="1795"/>
                    </a:lnTo>
                    <a:lnTo>
                      <a:pt x="122" y="1789"/>
                    </a:lnTo>
                    <a:lnTo>
                      <a:pt x="126" y="1786"/>
                    </a:lnTo>
                    <a:lnTo>
                      <a:pt x="136" y="1786"/>
                    </a:lnTo>
                    <a:lnTo>
                      <a:pt x="145" y="1784"/>
                    </a:lnTo>
                    <a:lnTo>
                      <a:pt x="156" y="1773"/>
                    </a:lnTo>
                    <a:lnTo>
                      <a:pt x="157" y="1767"/>
                    </a:lnTo>
                    <a:lnTo>
                      <a:pt x="157" y="1750"/>
                    </a:lnTo>
                    <a:lnTo>
                      <a:pt x="153" y="1742"/>
                    </a:lnTo>
                    <a:lnTo>
                      <a:pt x="149" y="1740"/>
                    </a:lnTo>
                    <a:lnTo>
                      <a:pt x="136" y="1729"/>
                    </a:lnTo>
                    <a:lnTo>
                      <a:pt x="130" y="1726"/>
                    </a:lnTo>
                    <a:lnTo>
                      <a:pt x="126" y="1723"/>
                    </a:lnTo>
                    <a:lnTo>
                      <a:pt x="126" y="1720"/>
                    </a:lnTo>
                    <a:lnTo>
                      <a:pt x="128" y="1720"/>
                    </a:lnTo>
                    <a:lnTo>
                      <a:pt x="129" y="1718"/>
                    </a:lnTo>
                    <a:lnTo>
                      <a:pt x="135" y="1711"/>
                    </a:lnTo>
                    <a:lnTo>
                      <a:pt x="137" y="1704"/>
                    </a:lnTo>
                    <a:lnTo>
                      <a:pt x="141" y="1697"/>
                    </a:lnTo>
                    <a:lnTo>
                      <a:pt x="146" y="1691"/>
                    </a:lnTo>
                    <a:lnTo>
                      <a:pt x="144" y="1686"/>
                    </a:lnTo>
                    <a:lnTo>
                      <a:pt x="146" y="1680"/>
                    </a:lnTo>
                    <a:lnTo>
                      <a:pt x="140" y="1675"/>
                    </a:lnTo>
                    <a:lnTo>
                      <a:pt x="139" y="1667"/>
                    </a:lnTo>
                    <a:lnTo>
                      <a:pt x="140" y="1661"/>
                    </a:lnTo>
                    <a:lnTo>
                      <a:pt x="142" y="1656"/>
                    </a:lnTo>
                    <a:lnTo>
                      <a:pt x="149" y="1651"/>
                    </a:lnTo>
                    <a:lnTo>
                      <a:pt x="153" y="1633"/>
                    </a:lnTo>
                    <a:lnTo>
                      <a:pt x="151" y="1612"/>
                    </a:lnTo>
                    <a:lnTo>
                      <a:pt x="158" y="1601"/>
                    </a:lnTo>
                    <a:lnTo>
                      <a:pt x="166" y="1603"/>
                    </a:lnTo>
                    <a:lnTo>
                      <a:pt x="161" y="1597"/>
                    </a:lnTo>
                    <a:lnTo>
                      <a:pt x="155" y="1587"/>
                    </a:lnTo>
                    <a:lnTo>
                      <a:pt x="160" y="1578"/>
                    </a:lnTo>
                    <a:lnTo>
                      <a:pt x="167" y="1580"/>
                    </a:lnTo>
                    <a:lnTo>
                      <a:pt x="172" y="1594"/>
                    </a:lnTo>
                    <a:lnTo>
                      <a:pt x="172" y="1583"/>
                    </a:lnTo>
                    <a:lnTo>
                      <a:pt x="171" y="1562"/>
                    </a:lnTo>
                    <a:lnTo>
                      <a:pt x="162" y="1562"/>
                    </a:lnTo>
                    <a:lnTo>
                      <a:pt x="153" y="1558"/>
                    </a:lnTo>
                    <a:lnTo>
                      <a:pt x="156" y="1548"/>
                    </a:lnTo>
                    <a:lnTo>
                      <a:pt x="166" y="1541"/>
                    </a:lnTo>
                    <a:lnTo>
                      <a:pt x="172" y="1540"/>
                    </a:lnTo>
                    <a:lnTo>
                      <a:pt x="178" y="1533"/>
                    </a:lnTo>
                    <a:lnTo>
                      <a:pt x="178" y="1532"/>
                    </a:lnTo>
                    <a:lnTo>
                      <a:pt x="169" y="1536"/>
                    </a:lnTo>
                    <a:lnTo>
                      <a:pt x="163" y="1536"/>
                    </a:lnTo>
                    <a:lnTo>
                      <a:pt x="157" y="1533"/>
                    </a:lnTo>
                    <a:lnTo>
                      <a:pt x="151" y="1525"/>
                    </a:lnTo>
                    <a:lnTo>
                      <a:pt x="141" y="1525"/>
                    </a:lnTo>
                    <a:lnTo>
                      <a:pt x="135" y="1528"/>
                    </a:lnTo>
                    <a:lnTo>
                      <a:pt x="134" y="1535"/>
                    </a:lnTo>
                    <a:lnTo>
                      <a:pt x="130" y="1540"/>
                    </a:lnTo>
                    <a:lnTo>
                      <a:pt x="117" y="1543"/>
                    </a:lnTo>
                    <a:lnTo>
                      <a:pt x="103" y="1537"/>
                    </a:lnTo>
                    <a:lnTo>
                      <a:pt x="104" y="1531"/>
                    </a:lnTo>
                    <a:lnTo>
                      <a:pt x="101" y="1525"/>
                    </a:lnTo>
                    <a:lnTo>
                      <a:pt x="97" y="1524"/>
                    </a:lnTo>
                    <a:lnTo>
                      <a:pt x="93" y="1516"/>
                    </a:lnTo>
                    <a:lnTo>
                      <a:pt x="92" y="1504"/>
                    </a:lnTo>
                    <a:lnTo>
                      <a:pt x="93" y="1489"/>
                    </a:lnTo>
                    <a:lnTo>
                      <a:pt x="96" y="1466"/>
                    </a:lnTo>
                    <a:lnTo>
                      <a:pt x="101" y="1454"/>
                    </a:lnTo>
                    <a:lnTo>
                      <a:pt x="102" y="1407"/>
                    </a:lnTo>
                    <a:lnTo>
                      <a:pt x="112" y="1402"/>
                    </a:lnTo>
                    <a:lnTo>
                      <a:pt x="113" y="1396"/>
                    </a:lnTo>
                    <a:lnTo>
                      <a:pt x="118" y="1390"/>
                    </a:lnTo>
                    <a:lnTo>
                      <a:pt x="122" y="1379"/>
                    </a:lnTo>
                    <a:lnTo>
                      <a:pt x="120" y="1349"/>
                    </a:lnTo>
                    <a:lnTo>
                      <a:pt x="115" y="1329"/>
                    </a:lnTo>
                    <a:lnTo>
                      <a:pt x="108" y="1314"/>
                    </a:lnTo>
                    <a:lnTo>
                      <a:pt x="108" y="1311"/>
                    </a:lnTo>
                    <a:lnTo>
                      <a:pt x="109" y="1311"/>
                    </a:lnTo>
                    <a:lnTo>
                      <a:pt x="112" y="1285"/>
                    </a:lnTo>
                    <a:lnTo>
                      <a:pt x="109" y="1274"/>
                    </a:lnTo>
                    <a:lnTo>
                      <a:pt x="104" y="1261"/>
                    </a:lnTo>
                    <a:lnTo>
                      <a:pt x="106" y="1244"/>
                    </a:lnTo>
                    <a:lnTo>
                      <a:pt x="106" y="1225"/>
                    </a:lnTo>
                    <a:lnTo>
                      <a:pt x="113" y="1215"/>
                    </a:lnTo>
                    <a:lnTo>
                      <a:pt x="122" y="1219"/>
                    </a:lnTo>
                    <a:lnTo>
                      <a:pt x="130" y="1215"/>
                    </a:lnTo>
                    <a:lnTo>
                      <a:pt x="129" y="1182"/>
                    </a:lnTo>
                    <a:lnTo>
                      <a:pt x="134" y="1178"/>
                    </a:lnTo>
                    <a:lnTo>
                      <a:pt x="137" y="1182"/>
                    </a:lnTo>
                    <a:lnTo>
                      <a:pt x="141" y="1180"/>
                    </a:lnTo>
                    <a:lnTo>
                      <a:pt x="149" y="1161"/>
                    </a:lnTo>
                    <a:lnTo>
                      <a:pt x="152" y="1139"/>
                    </a:lnTo>
                    <a:lnTo>
                      <a:pt x="158" y="1132"/>
                    </a:lnTo>
                    <a:lnTo>
                      <a:pt x="162" y="1116"/>
                    </a:lnTo>
                    <a:lnTo>
                      <a:pt x="166" y="1105"/>
                    </a:lnTo>
                    <a:lnTo>
                      <a:pt x="182" y="1076"/>
                    </a:lnTo>
                    <a:lnTo>
                      <a:pt x="183" y="1068"/>
                    </a:lnTo>
                    <a:lnTo>
                      <a:pt x="194" y="1037"/>
                    </a:lnTo>
                    <a:lnTo>
                      <a:pt x="195" y="1025"/>
                    </a:lnTo>
                    <a:lnTo>
                      <a:pt x="196" y="1024"/>
                    </a:lnTo>
                    <a:lnTo>
                      <a:pt x="204" y="994"/>
                    </a:lnTo>
                    <a:lnTo>
                      <a:pt x="210" y="987"/>
                    </a:lnTo>
                    <a:lnTo>
                      <a:pt x="210" y="950"/>
                    </a:lnTo>
                    <a:lnTo>
                      <a:pt x="217" y="939"/>
                    </a:lnTo>
                    <a:lnTo>
                      <a:pt x="221" y="928"/>
                    </a:lnTo>
                    <a:lnTo>
                      <a:pt x="221" y="903"/>
                    </a:lnTo>
                    <a:lnTo>
                      <a:pt x="216" y="882"/>
                    </a:lnTo>
                    <a:lnTo>
                      <a:pt x="215" y="855"/>
                    </a:lnTo>
                    <a:lnTo>
                      <a:pt x="210" y="821"/>
                    </a:lnTo>
                    <a:lnTo>
                      <a:pt x="209" y="789"/>
                    </a:lnTo>
                    <a:lnTo>
                      <a:pt x="211" y="763"/>
                    </a:lnTo>
                    <a:lnTo>
                      <a:pt x="223" y="756"/>
                    </a:lnTo>
                    <a:lnTo>
                      <a:pt x="228" y="737"/>
                    </a:lnTo>
                    <a:lnTo>
                      <a:pt x="226" y="731"/>
                    </a:lnTo>
                    <a:lnTo>
                      <a:pt x="226" y="719"/>
                    </a:lnTo>
                    <a:lnTo>
                      <a:pt x="219" y="698"/>
                    </a:lnTo>
                    <a:lnTo>
                      <a:pt x="216" y="694"/>
                    </a:lnTo>
                    <a:lnTo>
                      <a:pt x="217" y="685"/>
                    </a:lnTo>
                    <a:lnTo>
                      <a:pt x="220" y="678"/>
                    </a:lnTo>
                    <a:lnTo>
                      <a:pt x="231" y="664"/>
                    </a:lnTo>
                    <a:lnTo>
                      <a:pt x="236" y="643"/>
                    </a:lnTo>
                    <a:lnTo>
                      <a:pt x="242" y="606"/>
                    </a:lnTo>
                    <a:lnTo>
                      <a:pt x="251" y="591"/>
                    </a:lnTo>
                    <a:lnTo>
                      <a:pt x="251" y="572"/>
                    </a:lnTo>
                    <a:lnTo>
                      <a:pt x="253" y="565"/>
                    </a:lnTo>
                    <a:lnTo>
                      <a:pt x="257" y="562"/>
                    </a:lnTo>
                    <a:lnTo>
                      <a:pt x="262" y="548"/>
                    </a:lnTo>
                    <a:lnTo>
                      <a:pt x="263" y="530"/>
                    </a:lnTo>
                    <a:lnTo>
                      <a:pt x="265" y="521"/>
                    </a:lnTo>
                    <a:lnTo>
                      <a:pt x="265" y="511"/>
                    </a:lnTo>
                    <a:lnTo>
                      <a:pt x="262" y="497"/>
                    </a:lnTo>
                    <a:lnTo>
                      <a:pt x="262" y="483"/>
                    </a:lnTo>
                    <a:lnTo>
                      <a:pt x="264" y="475"/>
                    </a:lnTo>
                    <a:lnTo>
                      <a:pt x="268" y="467"/>
                    </a:lnTo>
                    <a:lnTo>
                      <a:pt x="275" y="461"/>
                    </a:lnTo>
                    <a:lnTo>
                      <a:pt x="275" y="452"/>
                    </a:lnTo>
                    <a:lnTo>
                      <a:pt x="275" y="438"/>
                    </a:lnTo>
                    <a:lnTo>
                      <a:pt x="274" y="423"/>
                    </a:lnTo>
                    <a:lnTo>
                      <a:pt x="274" y="375"/>
                    </a:lnTo>
                    <a:lnTo>
                      <a:pt x="276" y="363"/>
                    </a:lnTo>
                    <a:lnTo>
                      <a:pt x="276" y="351"/>
                    </a:lnTo>
                    <a:lnTo>
                      <a:pt x="270" y="343"/>
                    </a:lnTo>
                    <a:lnTo>
                      <a:pt x="270" y="337"/>
                    </a:lnTo>
                    <a:lnTo>
                      <a:pt x="274" y="324"/>
                    </a:lnTo>
                    <a:lnTo>
                      <a:pt x="279" y="317"/>
                    </a:lnTo>
                    <a:lnTo>
                      <a:pt x="284" y="317"/>
                    </a:lnTo>
                    <a:lnTo>
                      <a:pt x="286" y="310"/>
                    </a:lnTo>
                    <a:lnTo>
                      <a:pt x="289" y="268"/>
                    </a:lnTo>
                    <a:lnTo>
                      <a:pt x="292" y="256"/>
                    </a:lnTo>
                    <a:lnTo>
                      <a:pt x="292" y="244"/>
                    </a:lnTo>
                    <a:lnTo>
                      <a:pt x="296" y="233"/>
                    </a:lnTo>
                    <a:lnTo>
                      <a:pt x="297" y="224"/>
                    </a:lnTo>
                    <a:lnTo>
                      <a:pt x="296" y="222"/>
                    </a:lnTo>
                    <a:lnTo>
                      <a:pt x="290" y="195"/>
                    </a:lnTo>
                    <a:lnTo>
                      <a:pt x="292" y="142"/>
                    </a:lnTo>
                    <a:lnTo>
                      <a:pt x="290" y="132"/>
                    </a:lnTo>
                    <a:lnTo>
                      <a:pt x="287" y="122"/>
                    </a:lnTo>
                    <a:lnTo>
                      <a:pt x="285" y="95"/>
                    </a:lnTo>
                    <a:lnTo>
                      <a:pt x="279" y="57"/>
                    </a:lnTo>
                    <a:lnTo>
                      <a:pt x="274" y="39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303" y="29"/>
                    </a:lnTo>
                    <a:lnTo>
                      <a:pt x="311" y="26"/>
                    </a:lnTo>
                    <a:lnTo>
                      <a:pt x="312" y="25"/>
                    </a:lnTo>
                    <a:lnTo>
                      <a:pt x="313" y="16"/>
                    </a:lnTo>
                    <a:lnTo>
                      <a:pt x="318" y="7"/>
                    </a:lnTo>
                    <a:lnTo>
                      <a:pt x="323" y="2"/>
                    </a:lnTo>
                    <a:lnTo>
                      <a:pt x="32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242"/>
              <p:cNvSpPr>
                <a:spLocks noChangeAspect="1"/>
              </p:cNvSpPr>
              <p:nvPr/>
            </p:nvSpPr>
            <p:spPr bwMode="gray">
              <a:xfrm>
                <a:off x="1733" y="3162"/>
                <a:ext cx="31" cy="47"/>
              </a:xfrm>
              <a:custGeom>
                <a:avLst/>
                <a:gdLst/>
                <a:ahLst/>
                <a:cxnLst>
                  <a:cxn ang="0">
                    <a:pos x="141" y="225"/>
                  </a:cxn>
                  <a:cxn ang="0">
                    <a:pos x="135" y="231"/>
                  </a:cxn>
                  <a:cxn ang="0">
                    <a:pos x="115" y="225"/>
                  </a:cxn>
                  <a:cxn ang="0">
                    <a:pos x="77" y="221"/>
                  </a:cxn>
                  <a:cxn ang="0">
                    <a:pos x="61" y="225"/>
                  </a:cxn>
                  <a:cxn ang="0">
                    <a:pos x="35" y="220"/>
                  </a:cxn>
                  <a:cxn ang="0">
                    <a:pos x="30" y="215"/>
                  </a:cxn>
                  <a:cxn ang="0">
                    <a:pos x="23" y="213"/>
                  </a:cxn>
                  <a:cxn ang="0">
                    <a:pos x="30" y="205"/>
                  </a:cxn>
                  <a:cxn ang="0">
                    <a:pos x="12" y="205"/>
                  </a:cxn>
                  <a:cxn ang="0">
                    <a:pos x="5" y="202"/>
                  </a:cxn>
                  <a:cxn ang="0">
                    <a:pos x="0" y="189"/>
                  </a:cxn>
                  <a:cxn ang="0">
                    <a:pos x="16" y="181"/>
                  </a:cxn>
                  <a:cxn ang="0">
                    <a:pos x="29" y="176"/>
                  </a:cxn>
                  <a:cxn ang="0">
                    <a:pos x="36" y="176"/>
                  </a:cxn>
                  <a:cxn ang="0">
                    <a:pos x="23" y="160"/>
                  </a:cxn>
                  <a:cxn ang="0">
                    <a:pos x="38" y="165"/>
                  </a:cxn>
                  <a:cxn ang="0">
                    <a:pos x="64" y="184"/>
                  </a:cxn>
                  <a:cxn ang="0">
                    <a:pos x="73" y="178"/>
                  </a:cxn>
                  <a:cxn ang="0">
                    <a:pos x="62" y="171"/>
                  </a:cxn>
                  <a:cxn ang="0">
                    <a:pos x="81" y="178"/>
                  </a:cxn>
                  <a:cxn ang="0">
                    <a:pos x="92" y="170"/>
                  </a:cxn>
                  <a:cxn ang="0">
                    <a:pos x="100" y="176"/>
                  </a:cxn>
                  <a:cxn ang="0">
                    <a:pos x="106" y="167"/>
                  </a:cxn>
                  <a:cxn ang="0">
                    <a:pos x="72" y="151"/>
                  </a:cxn>
                  <a:cxn ang="0">
                    <a:pos x="70" y="113"/>
                  </a:cxn>
                  <a:cxn ang="0">
                    <a:pos x="82" y="108"/>
                  </a:cxn>
                  <a:cxn ang="0">
                    <a:pos x="111" y="89"/>
                  </a:cxn>
                  <a:cxn ang="0">
                    <a:pos x="99" y="79"/>
                  </a:cxn>
                  <a:cxn ang="0">
                    <a:pos x="66" y="90"/>
                  </a:cxn>
                  <a:cxn ang="0">
                    <a:pos x="49" y="73"/>
                  </a:cxn>
                  <a:cxn ang="0">
                    <a:pos x="50" y="51"/>
                  </a:cxn>
                  <a:cxn ang="0">
                    <a:pos x="60" y="53"/>
                  </a:cxn>
                  <a:cxn ang="0">
                    <a:pos x="68" y="43"/>
                  </a:cxn>
                  <a:cxn ang="0">
                    <a:pos x="62" y="30"/>
                  </a:cxn>
                  <a:cxn ang="0">
                    <a:pos x="67" y="25"/>
                  </a:cxn>
                  <a:cxn ang="0">
                    <a:pos x="78" y="29"/>
                  </a:cxn>
                  <a:cxn ang="0">
                    <a:pos x="94" y="5"/>
                  </a:cxn>
                  <a:cxn ang="0">
                    <a:pos x="115" y="16"/>
                  </a:cxn>
                  <a:cxn ang="0">
                    <a:pos x="135" y="15"/>
                  </a:cxn>
                  <a:cxn ang="0">
                    <a:pos x="148" y="17"/>
                  </a:cxn>
                  <a:cxn ang="0">
                    <a:pos x="152" y="213"/>
                  </a:cxn>
                </a:cxnLst>
                <a:rect l="0" t="0" r="r" b="b"/>
                <a:pathLst>
                  <a:path w="152" h="235">
                    <a:moveTo>
                      <a:pt x="152" y="225"/>
                    </a:moveTo>
                    <a:lnTo>
                      <a:pt x="141" y="225"/>
                    </a:lnTo>
                    <a:lnTo>
                      <a:pt x="143" y="231"/>
                    </a:lnTo>
                    <a:lnTo>
                      <a:pt x="135" y="231"/>
                    </a:lnTo>
                    <a:lnTo>
                      <a:pt x="129" y="235"/>
                    </a:lnTo>
                    <a:lnTo>
                      <a:pt x="115" y="225"/>
                    </a:lnTo>
                    <a:lnTo>
                      <a:pt x="99" y="221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61" y="225"/>
                    </a:lnTo>
                    <a:lnTo>
                      <a:pt x="41" y="216"/>
                    </a:lnTo>
                    <a:lnTo>
                      <a:pt x="35" y="220"/>
                    </a:lnTo>
                    <a:lnTo>
                      <a:pt x="25" y="219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3" y="213"/>
                    </a:lnTo>
                    <a:lnTo>
                      <a:pt x="24" y="209"/>
                    </a:lnTo>
                    <a:lnTo>
                      <a:pt x="30" y="205"/>
                    </a:lnTo>
                    <a:lnTo>
                      <a:pt x="16" y="202"/>
                    </a:lnTo>
                    <a:lnTo>
                      <a:pt x="12" y="205"/>
                    </a:lnTo>
                    <a:lnTo>
                      <a:pt x="3" y="205"/>
                    </a:lnTo>
                    <a:lnTo>
                      <a:pt x="5" y="202"/>
                    </a:lnTo>
                    <a:lnTo>
                      <a:pt x="5" y="194"/>
                    </a:lnTo>
                    <a:lnTo>
                      <a:pt x="0" y="189"/>
                    </a:lnTo>
                    <a:lnTo>
                      <a:pt x="16" y="186"/>
                    </a:lnTo>
                    <a:lnTo>
                      <a:pt x="16" y="181"/>
                    </a:lnTo>
                    <a:lnTo>
                      <a:pt x="24" y="181"/>
                    </a:lnTo>
                    <a:lnTo>
                      <a:pt x="29" y="176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67"/>
                    </a:lnTo>
                    <a:lnTo>
                      <a:pt x="23" y="160"/>
                    </a:lnTo>
                    <a:lnTo>
                      <a:pt x="23" y="151"/>
                    </a:lnTo>
                    <a:lnTo>
                      <a:pt x="38" y="165"/>
                    </a:lnTo>
                    <a:lnTo>
                      <a:pt x="59" y="177"/>
                    </a:lnTo>
                    <a:lnTo>
                      <a:pt x="64" y="184"/>
                    </a:lnTo>
                    <a:lnTo>
                      <a:pt x="67" y="181"/>
                    </a:lnTo>
                    <a:lnTo>
                      <a:pt x="73" y="178"/>
                    </a:lnTo>
                    <a:lnTo>
                      <a:pt x="64" y="176"/>
                    </a:lnTo>
                    <a:lnTo>
                      <a:pt x="62" y="171"/>
                    </a:lnTo>
                    <a:lnTo>
                      <a:pt x="68" y="165"/>
                    </a:lnTo>
                    <a:lnTo>
                      <a:pt x="81" y="178"/>
                    </a:lnTo>
                    <a:lnTo>
                      <a:pt x="82" y="167"/>
                    </a:lnTo>
                    <a:lnTo>
                      <a:pt x="92" y="170"/>
                    </a:lnTo>
                    <a:lnTo>
                      <a:pt x="99" y="181"/>
                    </a:lnTo>
                    <a:lnTo>
                      <a:pt x="100" y="176"/>
                    </a:lnTo>
                    <a:lnTo>
                      <a:pt x="110" y="176"/>
                    </a:lnTo>
                    <a:lnTo>
                      <a:pt x="106" y="167"/>
                    </a:lnTo>
                    <a:lnTo>
                      <a:pt x="75" y="156"/>
                    </a:lnTo>
                    <a:lnTo>
                      <a:pt x="72" y="151"/>
                    </a:lnTo>
                    <a:lnTo>
                      <a:pt x="67" y="121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2" y="108"/>
                    </a:lnTo>
                    <a:lnTo>
                      <a:pt x="109" y="101"/>
                    </a:lnTo>
                    <a:lnTo>
                      <a:pt x="111" y="89"/>
                    </a:lnTo>
                    <a:lnTo>
                      <a:pt x="106" y="80"/>
                    </a:lnTo>
                    <a:lnTo>
                      <a:pt x="99" y="79"/>
                    </a:lnTo>
                    <a:lnTo>
                      <a:pt x="87" y="80"/>
                    </a:lnTo>
                    <a:lnTo>
                      <a:pt x="66" y="90"/>
                    </a:lnTo>
                    <a:lnTo>
                      <a:pt x="52" y="80"/>
                    </a:lnTo>
                    <a:lnTo>
                      <a:pt x="49" y="73"/>
                    </a:lnTo>
                    <a:lnTo>
                      <a:pt x="50" y="62"/>
                    </a:lnTo>
                    <a:lnTo>
                      <a:pt x="50" y="51"/>
                    </a:lnTo>
                    <a:lnTo>
                      <a:pt x="55" y="48"/>
                    </a:lnTo>
                    <a:lnTo>
                      <a:pt x="60" y="53"/>
                    </a:lnTo>
                    <a:lnTo>
                      <a:pt x="66" y="52"/>
                    </a:lnTo>
                    <a:lnTo>
                      <a:pt x="68" y="43"/>
                    </a:lnTo>
                    <a:lnTo>
                      <a:pt x="64" y="36"/>
                    </a:lnTo>
                    <a:lnTo>
                      <a:pt x="62" y="30"/>
                    </a:lnTo>
                    <a:lnTo>
                      <a:pt x="52" y="27"/>
                    </a:lnTo>
                    <a:lnTo>
                      <a:pt x="67" y="2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8" y="25"/>
                    </a:lnTo>
                    <a:lnTo>
                      <a:pt x="94" y="5"/>
                    </a:lnTo>
                    <a:lnTo>
                      <a:pt x="106" y="0"/>
                    </a:lnTo>
                    <a:lnTo>
                      <a:pt x="115" y="16"/>
                    </a:lnTo>
                    <a:lnTo>
                      <a:pt x="124" y="17"/>
                    </a:lnTo>
                    <a:lnTo>
                      <a:pt x="135" y="15"/>
                    </a:lnTo>
                    <a:lnTo>
                      <a:pt x="143" y="8"/>
                    </a:lnTo>
                    <a:lnTo>
                      <a:pt x="148" y="17"/>
                    </a:lnTo>
                    <a:lnTo>
                      <a:pt x="151" y="209"/>
                    </a:lnTo>
                    <a:lnTo>
                      <a:pt x="152" y="213"/>
                    </a:lnTo>
                    <a:lnTo>
                      <a:pt x="152" y="22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243"/>
              <p:cNvSpPr>
                <a:spLocks noChangeAspect="1"/>
              </p:cNvSpPr>
              <p:nvPr/>
            </p:nvSpPr>
            <p:spPr bwMode="gray">
              <a:xfrm>
                <a:off x="1964" y="2482"/>
                <a:ext cx="6" cy="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9"/>
                  </a:cxn>
                  <a:cxn ang="0">
                    <a:pos x="0" y="15"/>
                  </a:cxn>
                  <a:cxn ang="0">
                    <a:pos x="6" y="22"/>
                  </a:cxn>
                  <a:cxn ang="0">
                    <a:pos x="16" y="23"/>
                  </a:cxn>
                  <a:cxn ang="0">
                    <a:pos x="23" y="27"/>
                  </a:cxn>
                  <a:cxn ang="0">
                    <a:pos x="31" y="26"/>
                  </a:cxn>
                  <a:cxn ang="0">
                    <a:pos x="32" y="19"/>
                  </a:cxn>
                  <a:cxn ang="0">
                    <a:pos x="26" y="14"/>
                  </a:cxn>
                  <a:cxn ang="0">
                    <a:pos x="19" y="12"/>
                  </a:cxn>
                  <a:cxn ang="0">
                    <a:pos x="11" y="7"/>
                  </a:cxn>
                  <a:cxn ang="0">
                    <a:pos x="7" y="0"/>
                  </a:cxn>
                </a:cxnLst>
                <a:rect l="0" t="0" r="r" b="b"/>
                <a:pathLst>
                  <a:path w="32" h="27">
                    <a:moveTo>
                      <a:pt x="7" y="0"/>
                    </a:moveTo>
                    <a:lnTo>
                      <a:pt x="0" y="9"/>
                    </a:lnTo>
                    <a:lnTo>
                      <a:pt x="0" y="15"/>
                    </a:lnTo>
                    <a:lnTo>
                      <a:pt x="6" y="22"/>
                    </a:lnTo>
                    <a:lnTo>
                      <a:pt x="16" y="23"/>
                    </a:lnTo>
                    <a:lnTo>
                      <a:pt x="23" y="27"/>
                    </a:lnTo>
                    <a:lnTo>
                      <a:pt x="31" y="26"/>
                    </a:lnTo>
                    <a:lnTo>
                      <a:pt x="32" y="19"/>
                    </a:lnTo>
                    <a:lnTo>
                      <a:pt x="26" y="14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244"/>
              <p:cNvSpPr>
                <a:spLocks noChangeAspect="1"/>
              </p:cNvSpPr>
              <p:nvPr/>
            </p:nvSpPr>
            <p:spPr bwMode="gray">
              <a:xfrm>
                <a:off x="1971" y="2487"/>
                <a:ext cx="4" cy="2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11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1" y="6"/>
                  </a:cxn>
                  <a:cxn ang="0">
                    <a:pos x="2" y="6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8" y="1"/>
                  </a:cxn>
                  <a:cxn ang="0">
                    <a:pos x="18" y="6"/>
                  </a:cxn>
                  <a:cxn ang="0">
                    <a:pos x="17" y="8"/>
                  </a:cxn>
                </a:cxnLst>
                <a:rect l="0" t="0" r="r" b="b"/>
                <a:pathLst>
                  <a:path w="18" h="12">
                    <a:moveTo>
                      <a:pt x="17" y="8"/>
                    </a:moveTo>
                    <a:lnTo>
                      <a:pt x="1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1"/>
                    </a:lnTo>
                    <a:lnTo>
                      <a:pt x="18" y="6"/>
                    </a:lnTo>
                    <a:lnTo>
                      <a:pt x="17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245"/>
              <p:cNvSpPr>
                <a:spLocks noChangeAspect="1"/>
              </p:cNvSpPr>
              <p:nvPr/>
            </p:nvSpPr>
            <p:spPr bwMode="gray">
              <a:xfrm>
                <a:off x="1962" y="2489"/>
                <a:ext cx="23" cy="17"/>
              </a:xfrm>
              <a:custGeom>
                <a:avLst/>
                <a:gdLst/>
                <a:ahLst/>
                <a:cxnLst>
                  <a:cxn ang="0">
                    <a:pos x="116" y="9"/>
                  </a:cxn>
                  <a:cxn ang="0">
                    <a:pos x="116" y="33"/>
                  </a:cxn>
                  <a:cxn ang="0">
                    <a:pos x="116" y="38"/>
                  </a:cxn>
                  <a:cxn ang="0">
                    <a:pos x="96" y="64"/>
                  </a:cxn>
                  <a:cxn ang="0">
                    <a:pos x="82" y="75"/>
                  </a:cxn>
                  <a:cxn ang="0">
                    <a:pos x="70" y="80"/>
                  </a:cxn>
                  <a:cxn ang="0">
                    <a:pos x="42" y="87"/>
                  </a:cxn>
                  <a:cxn ang="0">
                    <a:pos x="37" y="86"/>
                  </a:cxn>
                  <a:cxn ang="0">
                    <a:pos x="16" y="86"/>
                  </a:cxn>
                  <a:cxn ang="0">
                    <a:pos x="7" y="82"/>
                  </a:cxn>
                  <a:cxn ang="0">
                    <a:pos x="4" y="77"/>
                  </a:cxn>
                  <a:cxn ang="0">
                    <a:pos x="4" y="64"/>
                  </a:cxn>
                  <a:cxn ang="0">
                    <a:pos x="3" y="54"/>
                  </a:cxn>
                  <a:cxn ang="0">
                    <a:pos x="3" y="48"/>
                  </a:cxn>
                  <a:cxn ang="0">
                    <a:pos x="0" y="39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14" y="7"/>
                  </a:cxn>
                  <a:cxn ang="0">
                    <a:pos x="15" y="4"/>
                  </a:cxn>
                  <a:cxn ang="0">
                    <a:pos x="25" y="1"/>
                  </a:cxn>
                  <a:cxn ang="0">
                    <a:pos x="37" y="1"/>
                  </a:cxn>
                  <a:cxn ang="0">
                    <a:pos x="43" y="1"/>
                  </a:cxn>
                  <a:cxn ang="0">
                    <a:pos x="55" y="5"/>
                  </a:cxn>
                  <a:cxn ang="0">
                    <a:pos x="63" y="5"/>
                  </a:cxn>
                  <a:cxn ang="0">
                    <a:pos x="76" y="1"/>
                  </a:cxn>
                  <a:cxn ang="0">
                    <a:pos x="95" y="0"/>
                  </a:cxn>
                  <a:cxn ang="0">
                    <a:pos x="107" y="1"/>
                  </a:cxn>
                  <a:cxn ang="0">
                    <a:pos x="111" y="4"/>
                  </a:cxn>
                  <a:cxn ang="0">
                    <a:pos x="114" y="7"/>
                  </a:cxn>
                  <a:cxn ang="0">
                    <a:pos x="114" y="9"/>
                  </a:cxn>
                  <a:cxn ang="0">
                    <a:pos x="116" y="9"/>
                  </a:cxn>
                </a:cxnLst>
                <a:rect l="0" t="0" r="r" b="b"/>
                <a:pathLst>
                  <a:path w="116" h="87">
                    <a:moveTo>
                      <a:pt x="116" y="9"/>
                    </a:moveTo>
                    <a:lnTo>
                      <a:pt x="116" y="33"/>
                    </a:lnTo>
                    <a:lnTo>
                      <a:pt x="116" y="38"/>
                    </a:lnTo>
                    <a:lnTo>
                      <a:pt x="96" y="64"/>
                    </a:lnTo>
                    <a:lnTo>
                      <a:pt x="82" y="75"/>
                    </a:lnTo>
                    <a:lnTo>
                      <a:pt x="70" y="80"/>
                    </a:lnTo>
                    <a:lnTo>
                      <a:pt x="42" y="87"/>
                    </a:lnTo>
                    <a:lnTo>
                      <a:pt x="37" y="86"/>
                    </a:lnTo>
                    <a:lnTo>
                      <a:pt x="16" y="86"/>
                    </a:lnTo>
                    <a:lnTo>
                      <a:pt x="7" y="82"/>
                    </a:lnTo>
                    <a:lnTo>
                      <a:pt x="4" y="77"/>
                    </a:lnTo>
                    <a:lnTo>
                      <a:pt x="4" y="64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5" y="5"/>
                    </a:lnTo>
                    <a:lnTo>
                      <a:pt x="63" y="5"/>
                    </a:lnTo>
                    <a:lnTo>
                      <a:pt x="76" y="1"/>
                    </a:lnTo>
                    <a:lnTo>
                      <a:pt x="95" y="0"/>
                    </a:lnTo>
                    <a:lnTo>
                      <a:pt x="107" y="1"/>
                    </a:lnTo>
                    <a:lnTo>
                      <a:pt x="111" y="4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6" y="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246"/>
              <p:cNvSpPr>
                <a:spLocks noChangeAspect="1"/>
              </p:cNvSpPr>
              <p:nvPr/>
            </p:nvSpPr>
            <p:spPr bwMode="gray">
              <a:xfrm>
                <a:off x="1955" y="2487"/>
                <a:ext cx="7" cy="8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8"/>
                  </a:cxn>
                  <a:cxn ang="0">
                    <a:pos x="24" y="25"/>
                  </a:cxn>
                  <a:cxn ang="0">
                    <a:pos x="24" y="27"/>
                  </a:cxn>
                  <a:cxn ang="0">
                    <a:pos x="13" y="38"/>
                  </a:cxn>
                  <a:cxn ang="0">
                    <a:pos x="5" y="38"/>
                  </a:cxn>
                  <a:cxn ang="0">
                    <a:pos x="5" y="34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2" y="22"/>
                  </a:cxn>
                  <a:cxn ang="0">
                    <a:pos x="9" y="15"/>
                  </a:cxn>
                  <a:cxn ang="0">
                    <a:pos x="10" y="10"/>
                  </a:cxn>
                  <a:cxn ang="0">
                    <a:pos x="11" y="6"/>
                  </a:cxn>
                  <a:cxn ang="0">
                    <a:pos x="15" y="5"/>
                  </a:cxn>
                  <a:cxn ang="0">
                    <a:pos x="24" y="3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24" y="6"/>
                  </a:cxn>
                  <a:cxn ang="0">
                    <a:pos x="20" y="10"/>
                  </a:cxn>
                  <a:cxn ang="0">
                    <a:pos x="20" y="13"/>
                  </a:cxn>
                  <a:cxn ang="0">
                    <a:pos x="30" y="11"/>
                  </a:cxn>
                  <a:cxn ang="0">
                    <a:pos x="30" y="15"/>
                  </a:cxn>
                  <a:cxn ang="0">
                    <a:pos x="31" y="16"/>
                  </a:cxn>
                </a:cxnLst>
                <a:rect l="0" t="0" r="r" b="b"/>
                <a:pathLst>
                  <a:path w="31" h="38">
                    <a:moveTo>
                      <a:pt x="31" y="16"/>
                    </a:moveTo>
                    <a:lnTo>
                      <a:pt x="31" y="18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13" y="38"/>
                    </a:lnTo>
                    <a:lnTo>
                      <a:pt x="5" y="38"/>
                    </a:lnTo>
                    <a:lnTo>
                      <a:pt x="5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20" y="13"/>
                    </a:lnTo>
                    <a:lnTo>
                      <a:pt x="30" y="11"/>
                    </a:lnTo>
                    <a:lnTo>
                      <a:pt x="30" y="15"/>
                    </a:lnTo>
                    <a:lnTo>
                      <a:pt x="31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247"/>
              <p:cNvSpPr>
                <a:spLocks noChangeAspect="1"/>
              </p:cNvSpPr>
              <p:nvPr/>
            </p:nvSpPr>
            <p:spPr bwMode="gray">
              <a:xfrm>
                <a:off x="1967" y="248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5"/>
                  </a:cxn>
                  <a:cxn ang="0">
                    <a:pos x="5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5" y="0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248"/>
              <p:cNvSpPr>
                <a:spLocks noChangeAspect="1"/>
              </p:cNvSpPr>
              <p:nvPr/>
            </p:nvSpPr>
            <p:spPr bwMode="gray">
              <a:xfrm>
                <a:off x="1963" y="2487"/>
                <a:ext cx="2" cy="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3" y="6"/>
                  </a:cxn>
                  <a:cxn ang="0">
                    <a:pos x="0" y="1"/>
                  </a:cxn>
                  <a:cxn ang="0">
                    <a:pos x="7" y="0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2"/>
                    </a:lnTo>
                    <a:lnTo>
                      <a:pt x="8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249"/>
              <p:cNvSpPr>
                <a:spLocks noChangeAspect="1"/>
              </p:cNvSpPr>
              <p:nvPr/>
            </p:nvSpPr>
            <p:spPr bwMode="gray">
              <a:xfrm>
                <a:off x="1706" y="2430"/>
                <a:ext cx="427" cy="448"/>
              </a:xfrm>
              <a:custGeom>
                <a:avLst/>
                <a:gdLst/>
                <a:ahLst/>
                <a:cxnLst>
                  <a:cxn ang="0">
                    <a:pos x="598" y="69"/>
                  </a:cxn>
                  <a:cxn ang="0">
                    <a:pos x="523" y="81"/>
                  </a:cxn>
                  <a:cxn ang="0">
                    <a:pos x="572" y="165"/>
                  </a:cxn>
                  <a:cxn ang="0">
                    <a:pos x="503" y="211"/>
                  </a:cxn>
                  <a:cxn ang="0">
                    <a:pos x="408" y="243"/>
                  </a:cxn>
                  <a:cxn ang="0">
                    <a:pos x="317" y="186"/>
                  </a:cxn>
                  <a:cxn ang="0">
                    <a:pos x="225" y="231"/>
                  </a:cxn>
                  <a:cxn ang="0">
                    <a:pos x="210" y="254"/>
                  </a:cxn>
                  <a:cxn ang="0">
                    <a:pos x="220" y="460"/>
                  </a:cxn>
                  <a:cxn ang="0">
                    <a:pos x="83" y="554"/>
                  </a:cxn>
                  <a:cxn ang="0">
                    <a:pos x="0" y="698"/>
                  </a:cxn>
                  <a:cxn ang="0">
                    <a:pos x="82" y="806"/>
                  </a:cxn>
                  <a:cxn ang="0">
                    <a:pos x="180" y="853"/>
                  </a:cxn>
                  <a:cxn ang="0">
                    <a:pos x="303" y="883"/>
                  </a:cxn>
                  <a:cxn ang="0">
                    <a:pos x="468" y="840"/>
                  </a:cxn>
                  <a:cxn ang="0">
                    <a:pos x="573" y="973"/>
                  </a:cxn>
                  <a:cxn ang="0">
                    <a:pos x="720" y="1039"/>
                  </a:cxn>
                  <a:cxn ang="0">
                    <a:pos x="749" y="1181"/>
                  </a:cxn>
                  <a:cxn ang="0">
                    <a:pos x="863" y="1243"/>
                  </a:cxn>
                  <a:cxn ang="0">
                    <a:pos x="872" y="1398"/>
                  </a:cxn>
                  <a:cxn ang="0">
                    <a:pos x="901" y="1526"/>
                  </a:cxn>
                  <a:cxn ang="0">
                    <a:pos x="1000" y="1613"/>
                  </a:cxn>
                  <a:cxn ang="0">
                    <a:pos x="1059" y="1706"/>
                  </a:cxn>
                  <a:cxn ang="0">
                    <a:pos x="1054" y="1841"/>
                  </a:cxn>
                  <a:cxn ang="0">
                    <a:pos x="904" y="2000"/>
                  </a:cxn>
                  <a:cxn ang="0">
                    <a:pos x="973" y="2055"/>
                  </a:cxn>
                  <a:cxn ang="0">
                    <a:pos x="1052" y="2092"/>
                  </a:cxn>
                  <a:cxn ang="0">
                    <a:pos x="1126" y="2180"/>
                  </a:cxn>
                  <a:cxn ang="0">
                    <a:pos x="1156" y="2196"/>
                  </a:cxn>
                  <a:cxn ang="0">
                    <a:pos x="1275" y="2045"/>
                  </a:cxn>
                  <a:cxn ang="0">
                    <a:pos x="1377" y="1895"/>
                  </a:cxn>
                  <a:cxn ang="0">
                    <a:pos x="1376" y="1762"/>
                  </a:cxn>
                  <a:cxn ang="0">
                    <a:pos x="1474" y="1650"/>
                  </a:cxn>
                  <a:cxn ang="0">
                    <a:pos x="1598" y="1588"/>
                  </a:cxn>
                  <a:cxn ang="0">
                    <a:pos x="1657" y="1570"/>
                  </a:cxn>
                  <a:cxn ang="0">
                    <a:pos x="1787" y="1512"/>
                  </a:cxn>
                  <a:cxn ang="0">
                    <a:pos x="1868" y="1305"/>
                  </a:cxn>
                  <a:cxn ang="0">
                    <a:pos x="1901" y="1102"/>
                  </a:cxn>
                  <a:cxn ang="0">
                    <a:pos x="1975" y="947"/>
                  </a:cxn>
                  <a:cxn ang="0">
                    <a:pos x="2115" y="776"/>
                  </a:cxn>
                  <a:cxn ang="0">
                    <a:pos x="2040" y="565"/>
                  </a:cxn>
                  <a:cxn ang="0">
                    <a:pos x="1896" y="463"/>
                  </a:cxn>
                  <a:cxn ang="0">
                    <a:pos x="1659" y="413"/>
                  </a:cxn>
                  <a:cxn ang="0">
                    <a:pos x="1605" y="404"/>
                  </a:cxn>
                  <a:cxn ang="0">
                    <a:pos x="1561" y="364"/>
                  </a:cxn>
                  <a:cxn ang="0">
                    <a:pos x="1403" y="342"/>
                  </a:cxn>
                  <a:cxn ang="0">
                    <a:pos x="1344" y="419"/>
                  </a:cxn>
                  <a:cxn ang="0">
                    <a:pos x="1277" y="387"/>
                  </a:cxn>
                  <a:cxn ang="0">
                    <a:pos x="1238" y="381"/>
                  </a:cxn>
                  <a:cxn ang="0">
                    <a:pos x="1261" y="339"/>
                  </a:cxn>
                  <a:cxn ang="0">
                    <a:pos x="1231" y="308"/>
                  </a:cxn>
                  <a:cxn ang="0">
                    <a:pos x="1312" y="195"/>
                  </a:cxn>
                  <a:cxn ang="0">
                    <a:pos x="1247" y="69"/>
                  </a:cxn>
                  <a:cxn ang="0">
                    <a:pos x="1141" y="170"/>
                  </a:cxn>
                  <a:cxn ang="0">
                    <a:pos x="1034" y="149"/>
                  </a:cxn>
                  <a:cxn ang="0">
                    <a:pos x="921" y="177"/>
                  </a:cxn>
                  <a:cxn ang="0">
                    <a:pos x="812" y="213"/>
                  </a:cxn>
                  <a:cxn ang="0">
                    <a:pos x="774" y="96"/>
                  </a:cxn>
                  <a:cxn ang="0">
                    <a:pos x="755" y="0"/>
                  </a:cxn>
                </a:cxnLst>
                <a:rect l="0" t="0" r="r" b="b"/>
                <a:pathLst>
                  <a:path w="2135" h="2241">
                    <a:moveTo>
                      <a:pt x="725" y="3"/>
                    </a:moveTo>
                    <a:lnTo>
                      <a:pt x="725" y="15"/>
                    </a:lnTo>
                    <a:lnTo>
                      <a:pt x="713" y="28"/>
                    </a:lnTo>
                    <a:lnTo>
                      <a:pt x="706" y="35"/>
                    </a:lnTo>
                    <a:lnTo>
                      <a:pt x="702" y="37"/>
                    </a:lnTo>
                    <a:lnTo>
                      <a:pt x="686" y="38"/>
                    </a:lnTo>
                    <a:lnTo>
                      <a:pt x="680" y="42"/>
                    </a:lnTo>
                    <a:lnTo>
                      <a:pt x="672" y="46"/>
                    </a:lnTo>
                    <a:lnTo>
                      <a:pt x="666" y="54"/>
                    </a:lnTo>
                    <a:lnTo>
                      <a:pt x="661" y="57"/>
                    </a:lnTo>
                    <a:lnTo>
                      <a:pt x="632" y="59"/>
                    </a:lnTo>
                    <a:lnTo>
                      <a:pt x="616" y="63"/>
                    </a:lnTo>
                    <a:lnTo>
                      <a:pt x="598" y="69"/>
                    </a:lnTo>
                    <a:lnTo>
                      <a:pt x="594" y="73"/>
                    </a:lnTo>
                    <a:lnTo>
                      <a:pt x="593" y="74"/>
                    </a:lnTo>
                    <a:lnTo>
                      <a:pt x="568" y="73"/>
                    </a:lnTo>
                    <a:lnTo>
                      <a:pt x="550" y="68"/>
                    </a:lnTo>
                    <a:lnTo>
                      <a:pt x="529" y="55"/>
                    </a:lnTo>
                    <a:lnTo>
                      <a:pt x="507" y="53"/>
                    </a:lnTo>
                    <a:lnTo>
                      <a:pt x="500" y="51"/>
                    </a:lnTo>
                    <a:lnTo>
                      <a:pt x="496" y="51"/>
                    </a:lnTo>
                    <a:lnTo>
                      <a:pt x="495" y="51"/>
                    </a:lnTo>
                    <a:lnTo>
                      <a:pt x="496" y="60"/>
                    </a:lnTo>
                    <a:lnTo>
                      <a:pt x="500" y="69"/>
                    </a:lnTo>
                    <a:lnTo>
                      <a:pt x="511" y="74"/>
                    </a:lnTo>
                    <a:lnTo>
                      <a:pt x="523" y="81"/>
                    </a:lnTo>
                    <a:lnTo>
                      <a:pt x="525" y="84"/>
                    </a:lnTo>
                    <a:lnTo>
                      <a:pt x="524" y="96"/>
                    </a:lnTo>
                    <a:lnTo>
                      <a:pt x="521" y="109"/>
                    </a:lnTo>
                    <a:lnTo>
                      <a:pt x="521" y="116"/>
                    </a:lnTo>
                    <a:lnTo>
                      <a:pt x="522" y="121"/>
                    </a:lnTo>
                    <a:lnTo>
                      <a:pt x="527" y="138"/>
                    </a:lnTo>
                    <a:lnTo>
                      <a:pt x="528" y="146"/>
                    </a:lnTo>
                    <a:lnTo>
                      <a:pt x="530" y="152"/>
                    </a:lnTo>
                    <a:lnTo>
                      <a:pt x="545" y="155"/>
                    </a:lnTo>
                    <a:lnTo>
                      <a:pt x="548" y="156"/>
                    </a:lnTo>
                    <a:lnTo>
                      <a:pt x="572" y="155"/>
                    </a:lnTo>
                    <a:lnTo>
                      <a:pt x="572" y="164"/>
                    </a:lnTo>
                    <a:lnTo>
                      <a:pt x="572" y="165"/>
                    </a:lnTo>
                    <a:lnTo>
                      <a:pt x="570" y="168"/>
                    </a:lnTo>
                    <a:lnTo>
                      <a:pt x="559" y="170"/>
                    </a:lnTo>
                    <a:lnTo>
                      <a:pt x="551" y="173"/>
                    </a:lnTo>
                    <a:lnTo>
                      <a:pt x="550" y="176"/>
                    </a:lnTo>
                    <a:lnTo>
                      <a:pt x="545" y="179"/>
                    </a:lnTo>
                    <a:lnTo>
                      <a:pt x="537" y="179"/>
                    </a:lnTo>
                    <a:lnTo>
                      <a:pt x="532" y="187"/>
                    </a:lnTo>
                    <a:lnTo>
                      <a:pt x="527" y="202"/>
                    </a:lnTo>
                    <a:lnTo>
                      <a:pt x="522" y="205"/>
                    </a:lnTo>
                    <a:lnTo>
                      <a:pt x="517" y="207"/>
                    </a:lnTo>
                    <a:lnTo>
                      <a:pt x="512" y="207"/>
                    </a:lnTo>
                    <a:lnTo>
                      <a:pt x="506" y="210"/>
                    </a:lnTo>
                    <a:lnTo>
                      <a:pt x="503" y="211"/>
                    </a:lnTo>
                    <a:lnTo>
                      <a:pt x="501" y="216"/>
                    </a:lnTo>
                    <a:lnTo>
                      <a:pt x="492" y="216"/>
                    </a:lnTo>
                    <a:lnTo>
                      <a:pt x="480" y="221"/>
                    </a:lnTo>
                    <a:lnTo>
                      <a:pt x="478" y="221"/>
                    </a:lnTo>
                    <a:lnTo>
                      <a:pt x="470" y="225"/>
                    </a:lnTo>
                    <a:lnTo>
                      <a:pt x="462" y="229"/>
                    </a:lnTo>
                    <a:lnTo>
                      <a:pt x="457" y="232"/>
                    </a:lnTo>
                    <a:lnTo>
                      <a:pt x="449" y="240"/>
                    </a:lnTo>
                    <a:lnTo>
                      <a:pt x="447" y="241"/>
                    </a:lnTo>
                    <a:lnTo>
                      <a:pt x="428" y="245"/>
                    </a:lnTo>
                    <a:lnTo>
                      <a:pt x="411" y="245"/>
                    </a:lnTo>
                    <a:lnTo>
                      <a:pt x="409" y="243"/>
                    </a:lnTo>
                    <a:lnTo>
                      <a:pt x="408" y="243"/>
                    </a:lnTo>
                    <a:lnTo>
                      <a:pt x="394" y="235"/>
                    </a:lnTo>
                    <a:lnTo>
                      <a:pt x="390" y="231"/>
                    </a:lnTo>
                    <a:lnTo>
                      <a:pt x="387" y="226"/>
                    </a:lnTo>
                    <a:lnTo>
                      <a:pt x="384" y="221"/>
                    </a:lnTo>
                    <a:lnTo>
                      <a:pt x="379" y="214"/>
                    </a:lnTo>
                    <a:lnTo>
                      <a:pt x="379" y="216"/>
                    </a:lnTo>
                    <a:lnTo>
                      <a:pt x="368" y="221"/>
                    </a:lnTo>
                    <a:lnTo>
                      <a:pt x="362" y="192"/>
                    </a:lnTo>
                    <a:lnTo>
                      <a:pt x="354" y="181"/>
                    </a:lnTo>
                    <a:lnTo>
                      <a:pt x="349" y="176"/>
                    </a:lnTo>
                    <a:lnTo>
                      <a:pt x="338" y="17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3" y="179"/>
                    </a:lnTo>
                    <a:lnTo>
                      <a:pt x="309" y="177"/>
                    </a:lnTo>
                    <a:lnTo>
                      <a:pt x="307" y="177"/>
                    </a:lnTo>
                    <a:lnTo>
                      <a:pt x="303" y="182"/>
                    </a:lnTo>
                    <a:lnTo>
                      <a:pt x="302" y="188"/>
                    </a:lnTo>
                    <a:lnTo>
                      <a:pt x="298" y="192"/>
                    </a:lnTo>
                    <a:lnTo>
                      <a:pt x="218" y="192"/>
                    </a:lnTo>
                    <a:lnTo>
                      <a:pt x="217" y="191"/>
                    </a:lnTo>
                    <a:lnTo>
                      <a:pt x="217" y="222"/>
                    </a:lnTo>
                    <a:lnTo>
                      <a:pt x="217" y="222"/>
                    </a:lnTo>
                    <a:lnTo>
                      <a:pt x="217" y="225"/>
                    </a:lnTo>
                    <a:lnTo>
                      <a:pt x="221" y="226"/>
                    </a:lnTo>
                    <a:lnTo>
                      <a:pt x="225" y="231"/>
                    </a:lnTo>
                    <a:lnTo>
                      <a:pt x="232" y="231"/>
                    </a:lnTo>
                    <a:lnTo>
                      <a:pt x="234" y="229"/>
                    </a:lnTo>
                    <a:lnTo>
                      <a:pt x="244" y="227"/>
                    </a:lnTo>
                    <a:lnTo>
                      <a:pt x="249" y="235"/>
                    </a:lnTo>
                    <a:lnTo>
                      <a:pt x="250" y="242"/>
                    </a:lnTo>
                    <a:lnTo>
                      <a:pt x="254" y="252"/>
                    </a:lnTo>
                    <a:lnTo>
                      <a:pt x="254" y="253"/>
                    </a:lnTo>
                    <a:lnTo>
                      <a:pt x="249" y="254"/>
                    </a:lnTo>
                    <a:lnTo>
                      <a:pt x="248" y="252"/>
                    </a:lnTo>
                    <a:lnTo>
                      <a:pt x="244" y="251"/>
                    </a:lnTo>
                    <a:lnTo>
                      <a:pt x="234" y="249"/>
                    </a:lnTo>
                    <a:lnTo>
                      <a:pt x="227" y="252"/>
                    </a:lnTo>
                    <a:lnTo>
                      <a:pt x="210" y="254"/>
                    </a:lnTo>
                    <a:lnTo>
                      <a:pt x="205" y="257"/>
                    </a:lnTo>
                    <a:lnTo>
                      <a:pt x="205" y="295"/>
                    </a:lnTo>
                    <a:lnTo>
                      <a:pt x="210" y="300"/>
                    </a:lnTo>
                    <a:lnTo>
                      <a:pt x="222" y="310"/>
                    </a:lnTo>
                    <a:lnTo>
                      <a:pt x="228" y="316"/>
                    </a:lnTo>
                    <a:lnTo>
                      <a:pt x="233" y="326"/>
                    </a:lnTo>
                    <a:lnTo>
                      <a:pt x="240" y="354"/>
                    </a:lnTo>
                    <a:lnTo>
                      <a:pt x="239" y="360"/>
                    </a:lnTo>
                    <a:lnTo>
                      <a:pt x="238" y="370"/>
                    </a:lnTo>
                    <a:lnTo>
                      <a:pt x="228" y="433"/>
                    </a:lnTo>
                    <a:lnTo>
                      <a:pt x="227" y="434"/>
                    </a:lnTo>
                    <a:lnTo>
                      <a:pt x="223" y="452"/>
                    </a:lnTo>
                    <a:lnTo>
                      <a:pt x="220" y="460"/>
                    </a:lnTo>
                    <a:lnTo>
                      <a:pt x="218" y="472"/>
                    </a:lnTo>
                    <a:lnTo>
                      <a:pt x="217" y="475"/>
                    </a:lnTo>
                    <a:lnTo>
                      <a:pt x="216" y="483"/>
                    </a:lnTo>
                    <a:lnTo>
                      <a:pt x="213" y="498"/>
                    </a:lnTo>
                    <a:lnTo>
                      <a:pt x="211" y="504"/>
                    </a:lnTo>
                    <a:lnTo>
                      <a:pt x="210" y="511"/>
                    </a:lnTo>
                    <a:lnTo>
                      <a:pt x="209" y="514"/>
                    </a:lnTo>
                    <a:lnTo>
                      <a:pt x="202" y="517"/>
                    </a:lnTo>
                    <a:lnTo>
                      <a:pt x="182" y="516"/>
                    </a:lnTo>
                    <a:lnTo>
                      <a:pt x="169" y="521"/>
                    </a:lnTo>
                    <a:lnTo>
                      <a:pt x="118" y="536"/>
                    </a:lnTo>
                    <a:lnTo>
                      <a:pt x="99" y="543"/>
                    </a:lnTo>
                    <a:lnTo>
                      <a:pt x="83" y="554"/>
                    </a:lnTo>
                    <a:lnTo>
                      <a:pt x="72" y="563"/>
                    </a:lnTo>
                    <a:lnTo>
                      <a:pt x="59" y="579"/>
                    </a:lnTo>
                    <a:lnTo>
                      <a:pt x="50" y="591"/>
                    </a:lnTo>
                    <a:lnTo>
                      <a:pt x="41" y="607"/>
                    </a:lnTo>
                    <a:lnTo>
                      <a:pt x="39" y="613"/>
                    </a:lnTo>
                    <a:lnTo>
                      <a:pt x="39" y="643"/>
                    </a:lnTo>
                    <a:lnTo>
                      <a:pt x="30" y="644"/>
                    </a:lnTo>
                    <a:lnTo>
                      <a:pt x="21" y="646"/>
                    </a:lnTo>
                    <a:lnTo>
                      <a:pt x="17" y="651"/>
                    </a:lnTo>
                    <a:lnTo>
                      <a:pt x="13" y="668"/>
                    </a:lnTo>
                    <a:lnTo>
                      <a:pt x="1" y="690"/>
                    </a:lnTo>
                    <a:lnTo>
                      <a:pt x="0" y="694"/>
                    </a:lnTo>
                    <a:lnTo>
                      <a:pt x="0" y="698"/>
                    </a:lnTo>
                    <a:lnTo>
                      <a:pt x="11" y="721"/>
                    </a:lnTo>
                    <a:lnTo>
                      <a:pt x="13" y="733"/>
                    </a:lnTo>
                    <a:lnTo>
                      <a:pt x="14" y="737"/>
                    </a:lnTo>
                    <a:lnTo>
                      <a:pt x="23" y="748"/>
                    </a:lnTo>
                    <a:lnTo>
                      <a:pt x="27" y="756"/>
                    </a:lnTo>
                    <a:lnTo>
                      <a:pt x="39" y="769"/>
                    </a:lnTo>
                    <a:lnTo>
                      <a:pt x="49" y="775"/>
                    </a:lnTo>
                    <a:lnTo>
                      <a:pt x="50" y="784"/>
                    </a:lnTo>
                    <a:lnTo>
                      <a:pt x="44" y="794"/>
                    </a:lnTo>
                    <a:lnTo>
                      <a:pt x="45" y="797"/>
                    </a:lnTo>
                    <a:lnTo>
                      <a:pt x="57" y="801"/>
                    </a:lnTo>
                    <a:lnTo>
                      <a:pt x="77" y="802"/>
                    </a:lnTo>
                    <a:lnTo>
                      <a:pt x="82" y="806"/>
                    </a:lnTo>
                    <a:lnTo>
                      <a:pt x="86" y="811"/>
                    </a:lnTo>
                    <a:lnTo>
                      <a:pt x="88" y="822"/>
                    </a:lnTo>
                    <a:lnTo>
                      <a:pt x="91" y="826"/>
                    </a:lnTo>
                    <a:lnTo>
                      <a:pt x="104" y="829"/>
                    </a:lnTo>
                    <a:lnTo>
                      <a:pt x="119" y="830"/>
                    </a:lnTo>
                    <a:lnTo>
                      <a:pt x="127" y="829"/>
                    </a:lnTo>
                    <a:lnTo>
                      <a:pt x="145" y="819"/>
                    </a:lnTo>
                    <a:lnTo>
                      <a:pt x="167" y="803"/>
                    </a:lnTo>
                    <a:lnTo>
                      <a:pt x="177" y="794"/>
                    </a:lnTo>
                    <a:lnTo>
                      <a:pt x="180" y="792"/>
                    </a:lnTo>
                    <a:lnTo>
                      <a:pt x="180" y="795"/>
                    </a:lnTo>
                    <a:lnTo>
                      <a:pt x="180" y="849"/>
                    </a:lnTo>
                    <a:lnTo>
                      <a:pt x="180" y="853"/>
                    </a:lnTo>
                    <a:lnTo>
                      <a:pt x="180" y="882"/>
                    </a:lnTo>
                    <a:lnTo>
                      <a:pt x="183" y="886"/>
                    </a:lnTo>
                    <a:lnTo>
                      <a:pt x="189" y="889"/>
                    </a:lnTo>
                    <a:lnTo>
                      <a:pt x="194" y="889"/>
                    </a:lnTo>
                    <a:lnTo>
                      <a:pt x="201" y="887"/>
                    </a:lnTo>
                    <a:lnTo>
                      <a:pt x="201" y="887"/>
                    </a:lnTo>
                    <a:lnTo>
                      <a:pt x="209" y="883"/>
                    </a:lnTo>
                    <a:lnTo>
                      <a:pt x="226" y="882"/>
                    </a:lnTo>
                    <a:lnTo>
                      <a:pt x="228" y="880"/>
                    </a:lnTo>
                    <a:lnTo>
                      <a:pt x="236" y="880"/>
                    </a:lnTo>
                    <a:lnTo>
                      <a:pt x="254" y="886"/>
                    </a:lnTo>
                    <a:lnTo>
                      <a:pt x="295" y="887"/>
                    </a:lnTo>
                    <a:lnTo>
                      <a:pt x="303" y="883"/>
                    </a:lnTo>
                    <a:lnTo>
                      <a:pt x="308" y="880"/>
                    </a:lnTo>
                    <a:lnTo>
                      <a:pt x="334" y="871"/>
                    </a:lnTo>
                    <a:lnTo>
                      <a:pt x="341" y="867"/>
                    </a:lnTo>
                    <a:lnTo>
                      <a:pt x="366" y="845"/>
                    </a:lnTo>
                    <a:lnTo>
                      <a:pt x="383" y="826"/>
                    </a:lnTo>
                    <a:lnTo>
                      <a:pt x="389" y="819"/>
                    </a:lnTo>
                    <a:lnTo>
                      <a:pt x="405" y="816"/>
                    </a:lnTo>
                    <a:lnTo>
                      <a:pt x="411" y="816"/>
                    </a:lnTo>
                    <a:lnTo>
                      <a:pt x="438" y="812"/>
                    </a:lnTo>
                    <a:lnTo>
                      <a:pt x="457" y="813"/>
                    </a:lnTo>
                    <a:lnTo>
                      <a:pt x="460" y="816"/>
                    </a:lnTo>
                    <a:lnTo>
                      <a:pt x="465" y="823"/>
                    </a:lnTo>
                    <a:lnTo>
                      <a:pt x="468" y="840"/>
                    </a:lnTo>
                    <a:lnTo>
                      <a:pt x="468" y="872"/>
                    </a:lnTo>
                    <a:lnTo>
                      <a:pt x="467" y="882"/>
                    </a:lnTo>
                    <a:lnTo>
                      <a:pt x="462" y="889"/>
                    </a:lnTo>
                    <a:lnTo>
                      <a:pt x="460" y="893"/>
                    </a:lnTo>
                    <a:lnTo>
                      <a:pt x="459" y="900"/>
                    </a:lnTo>
                    <a:lnTo>
                      <a:pt x="465" y="924"/>
                    </a:lnTo>
                    <a:lnTo>
                      <a:pt x="474" y="937"/>
                    </a:lnTo>
                    <a:lnTo>
                      <a:pt x="481" y="943"/>
                    </a:lnTo>
                    <a:lnTo>
                      <a:pt x="508" y="963"/>
                    </a:lnTo>
                    <a:lnTo>
                      <a:pt x="521" y="967"/>
                    </a:lnTo>
                    <a:lnTo>
                      <a:pt x="538" y="969"/>
                    </a:lnTo>
                    <a:lnTo>
                      <a:pt x="557" y="969"/>
                    </a:lnTo>
                    <a:lnTo>
                      <a:pt x="573" y="973"/>
                    </a:lnTo>
                    <a:lnTo>
                      <a:pt x="580" y="979"/>
                    </a:lnTo>
                    <a:lnTo>
                      <a:pt x="582" y="983"/>
                    </a:lnTo>
                    <a:lnTo>
                      <a:pt x="589" y="991"/>
                    </a:lnTo>
                    <a:lnTo>
                      <a:pt x="597" y="995"/>
                    </a:lnTo>
                    <a:lnTo>
                      <a:pt x="635" y="1005"/>
                    </a:lnTo>
                    <a:lnTo>
                      <a:pt x="651" y="1020"/>
                    </a:lnTo>
                    <a:lnTo>
                      <a:pt x="656" y="1023"/>
                    </a:lnTo>
                    <a:lnTo>
                      <a:pt x="666" y="1023"/>
                    </a:lnTo>
                    <a:lnTo>
                      <a:pt x="675" y="1021"/>
                    </a:lnTo>
                    <a:lnTo>
                      <a:pt x="680" y="1021"/>
                    </a:lnTo>
                    <a:lnTo>
                      <a:pt x="693" y="1023"/>
                    </a:lnTo>
                    <a:lnTo>
                      <a:pt x="712" y="1034"/>
                    </a:lnTo>
                    <a:lnTo>
                      <a:pt x="720" y="1039"/>
                    </a:lnTo>
                    <a:lnTo>
                      <a:pt x="726" y="1050"/>
                    </a:lnTo>
                    <a:lnTo>
                      <a:pt x="731" y="1065"/>
                    </a:lnTo>
                    <a:lnTo>
                      <a:pt x="732" y="1080"/>
                    </a:lnTo>
                    <a:lnTo>
                      <a:pt x="736" y="1088"/>
                    </a:lnTo>
                    <a:lnTo>
                      <a:pt x="739" y="1093"/>
                    </a:lnTo>
                    <a:lnTo>
                      <a:pt x="739" y="1102"/>
                    </a:lnTo>
                    <a:lnTo>
                      <a:pt x="737" y="1119"/>
                    </a:lnTo>
                    <a:lnTo>
                      <a:pt x="729" y="1120"/>
                    </a:lnTo>
                    <a:lnTo>
                      <a:pt x="729" y="1124"/>
                    </a:lnTo>
                    <a:lnTo>
                      <a:pt x="729" y="1129"/>
                    </a:lnTo>
                    <a:lnTo>
                      <a:pt x="736" y="1145"/>
                    </a:lnTo>
                    <a:lnTo>
                      <a:pt x="743" y="1168"/>
                    </a:lnTo>
                    <a:lnTo>
                      <a:pt x="749" y="1181"/>
                    </a:lnTo>
                    <a:lnTo>
                      <a:pt x="764" y="1181"/>
                    </a:lnTo>
                    <a:lnTo>
                      <a:pt x="775" y="1182"/>
                    </a:lnTo>
                    <a:lnTo>
                      <a:pt x="788" y="1182"/>
                    </a:lnTo>
                    <a:lnTo>
                      <a:pt x="793" y="1184"/>
                    </a:lnTo>
                    <a:lnTo>
                      <a:pt x="836" y="1184"/>
                    </a:lnTo>
                    <a:lnTo>
                      <a:pt x="841" y="1185"/>
                    </a:lnTo>
                    <a:lnTo>
                      <a:pt x="844" y="1188"/>
                    </a:lnTo>
                    <a:lnTo>
                      <a:pt x="846" y="1193"/>
                    </a:lnTo>
                    <a:lnTo>
                      <a:pt x="844" y="1203"/>
                    </a:lnTo>
                    <a:lnTo>
                      <a:pt x="841" y="1211"/>
                    </a:lnTo>
                    <a:lnTo>
                      <a:pt x="841" y="1217"/>
                    </a:lnTo>
                    <a:lnTo>
                      <a:pt x="846" y="1237"/>
                    </a:lnTo>
                    <a:lnTo>
                      <a:pt x="863" y="1243"/>
                    </a:lnTo>
                    <a:lnTo>
                      <a:pt x="866" y="1246"/>
                    </a:lnTo>
                    <a:lnTo>
                      <a:pt x="871" y="1260"/>
                    </a:lnTo>
                    <a:lnTo>
                      <a:pt x="881" y="1279"/>
                    </a:lnTo>
                    <a:lnTo>
                      <a:pt x="883" y="1289"/>
                    </a:lnTo>
                    <a:lnTo>
                      <a:pt x="883" y="1312"/>
                    </a:lnTo>
                    <a:lnTo>
                      <a:pt x="882" y="1341"/>
                    </a:lnTo>
                    <a:lnTo>
                      <a:pt x="881" y="1345"/>
                    </a:lnTo>
                    <a:lnTo>
                      <a:pt x="876" y="1356"/>
                    </a:lnTo>
                    <a:lnTo>
                      <a:pt x="871" y="1367"/>
                    </a:lnTo>
                    <a:lnTo>
                      <a:pt x="869" y="1373"/>
                    </a:lnTo>
                    <a:lnTo>
                      <a:pt x="869" y="1381"/>
                    </a:lnTo>
                    <a:lnTo>
                      <a:pt x="871" y="1386"/>
                    </a:lnTo>
                    <a:lnTo>
                      <a:pt x="872" y="1398"/>
                    </a:lnTo>
                    <a:lnTo>
                      <a:pt x="871" y="1399"/>
                    </a:lnTo>
                    <a:lnTo>
                      <a:pt x="863" y="1402"/>
                    </a:lnTo>
                    <a:lnTo>
                      <a:pt x="862" y="1403"/>
                    </a:lnTo>
                    <a:lnTo>
                      <a:pt x="861" y="1408"/>
                    </a:lnTo>
                    <a:lnTo>
                      <a:pt x="861" y="1410"/>
                    </a:lnTo>
                    <a:lnTo>
                      <a:pt x="868" y="1424"/>
                    </a:lnTo>
                    <a:lnTo>
                      <a:pt x="869" y="1426"/>
                    </a:lnTo>
                    <a:lnTo>
                      <a:pt x="871" y="1474"/>
                    </a:lnTo>
                    <a:lnTo>
                      <a:pt x="869" y="1507"/>
                    </a:lnTo>
                    <a:lnTo>
                      <a:pt x="873" y="1516"/>
                    </a:lnTo>
                    <a:lnTo>
                      <a:pt x="879" y="1518"/>
                    </a:lnTo>
                    <a:lnTo>
                      <a:pt x="894" y="1522"/>
                    </a:lnTo>
                    <a:lnTo>
                      <a:pt x="901" y="1526"/>
                    </a:lnTo>
                    <a:lnTo>
                      <a:pt x="919" y="1528"/>
                    </a:lnTo>
                    <a:lnTo>
                      <a:pt x="931" y="1528"/>
                    </a:lnTo>
                    <a:lnTo>
                      <a:pt x="943" y="1527"/>
                    </a:lnTo>
                    <a:lnTo>
                      <a:pt x="948" y="1524"/>
                    </a:lnTo>
                    <a:lnTo>
                      <a:pt x="957" y="1521"/>
                    </a:lnTo>
                    <a:lnTo>
                      <a:pt x="963" y="1526"/>
                    </a:lnTo>
                    <a:lnTo>
                      <a:pt x="986" y="1533"/>
                    </a:lnTo>
                    <a:lnTo>
                      <a:pt x="992" y="1542"/>
                    </a:lnTo>
                    <a:lnTo>
                      <a:pt x="994" y="1548"/>
                    </a:lnTo>
                    <a:lnTo>
                      <a:pt x="996" y="1571"/>
                    </a:lnTo>
                    <a:lnTo>
                      <a:pt x="1000" y="1583"/>
                    </a:lnTo>
                    <a:lnTo>
                      <a:pt x="998" y="1608"/>
                    </a:lnTo>
                    <a:lnTo>
                      <a:pt x="1000" y="1613"/>
                    </a:lnTo>
                    <a:lnTo>
                      <a:pt x="1006" y="1620"/>
                    </a:lnTo>
                    <a:lnTo>
                      <a:pt x="1013" y="1625"/>
                    </a:lnTo>
                    <a:lnTo>
                      <a:pt x="1019" y="1628"/>
                    </a:lnTo>
                    <a:lnTo>
                      <a:pt x="1029" y="1628"/>
                    </a:lnTo>
                    <a:lnTo>
                      <a:pt x="1035" y="1625"/>
                    </a:lnTo>
                    <a:lnTo>
                      <a:pt x="1048" y="1625"/>
                    </a:lnTo>
                    <a:lnTo>
                      <a:pt x="1057" y="1623"/>
                    </a:lnTo>
                    <a:lnTo>
                      <a:pt x="1062" y="1628"/>
                    </a:lnTo>
                    <a:lnTo>
                      <a:pt x="1067" y="1636"/>
                    </a:lnTo>
                    <a:lnTo>
                      <a:pt x="1067" y="1661"/>
                    </a:lnTo>
                    <a:lnTo>
                      <a:pt x="1066" y="1664"/>
                    </a:lnTo>
                    <a:lnTo>
                      <a:pt x="1062" y="1680"/>
                    </a:lnTo>
                    <a:lnTo>
                      <a:pt x="1059" y="1706"/>
                    </a:lnTo>
                    <a:lnTo>
                      <a:pt x="1057" y="1726"/>
                    </a:lnTo>
                    <a:lnTo>
                      <a:pt x="1066" y="1726"/>
                    </a:lnTo>
                    <a:lnTo>
                      <a:pt x="1070" y="1725"/>
                    </a:lnTo>
                    <a:lnTo>
                      <a:pt x="1084" y="1725"/>
                    </a:lnTo>
                    <a:lnTo>
                      <a:pt x="1091" y="1732"/>
                    </a:lnTo>
                    <a:lnTo>
                      <a:pt x="1103" y="1771"/>
                    </a:lnTo>
                    <a:lnTo>
                      <a:pt x="1103" y="1803"/>
                    </a:lnTo>
                    <a:lnTo>
                      <a:pt x="1102" y="1814"/>
                    </a:lnTo>
                    <a:lnTo>
                      <a:pt x="1099" y="1818"/>
                    </a:lnTo>
                    <a:lnTo>
                      <a:pt x="1097" y="1822"/>
                    </a:lnTo>
                    <a:lnTo>
                      <a:pt x="1073" y="1838"/>
                    </a:lnTo>
                    <a:lnTo>
                      <a:pt x="1066" y="1840"/>
                    </a:lnTo>
                    <a:lnTo>
                      <a:pt x="1054" y="1841"/>
                    </a:lnTo>
                    <a:lnTo>
                      <a:pt x="1046" y="1845"/>
                    </a:lnTo>
                    <a:lnTo>
                      <a:pt x="1037" y="1857"/>
                    </a:lnTo>
                    <a:lnTo>
                      <a:pt x="1028" y="1867"/>
                    </a:lnTo>
                    <a:lnTo>
                      <a:pt x="984" y="1905"/>
                    </a:lnTo>
                    <a:lnTo>
                      <a:pt x="982" y="1909"/>
                    </a:lnTo>
                    <a:lnTo>
                      <a:pt x="978" y="1916"/>
                    </a:lnTo>
                    <a:lnTo>
                      <a:pt x="958" y="1941"/>
                    </a:lnTo>
                    <a:lnTo>
                      <a:pt x="955" y="1947"/>
                    </a:lnTo>
                    <a:lnTo>
                      <a:pt x="937" y="1968"/>
                    </a:lnTo>
                    <a:lnTo>
                      <a:pt x="922" y="1980"/>
                    </a:lnTo>
                    <a:lnTo>
                      <a:pt x="915" y="1989"/>
                    </a:lnTo>
                    <a:lnTo>
                      <a:pt x="906" y="1995"/>
                    </a:lnTo>
                    <a:lnTo>
                      <a:pt x="904" y="2000"/>
                    </a:lnTo>
                    <a:lnTo>
                      <a:pt x="895" y="2010"/>
                    </a:lnTo>
                    <a:lnTo>
                      <a:pt x="885" y="2015"/>
                    </a:lnTo>
                    <a:lnTo>
                      <a:pt x="904" y="2017"/>
                    </a:lnTo>
                    <a:lnTo>
                      <a:pt x="911" y="2013"/>
                    </a:lnTo>
                    <a:lnTo>
                      <a:pt x="915" y="2007"/>
                    </a:lnTo>
                    <a:lnTo>
                      <a:pt x="920" y="2005"/>
                    </a:lnTo>
                    <a:lnTo>
                      <a:pt x="925" y="2005"/>
                    </a:lnTo>
                    <a:lnTo>
                      <a:pt x="931" y="2007"/>
                    </a:lnTo>
                    <a:lnTo>
                      <a:pt x="943" y="2017"/>
                    </a:lnTo>
                    <a:lnTo>
                      <a:pt x="948" y="2022"/>
                    </a:lnTo>
                    <a:lnTo>
                      <a:pt x="959" y="2032"/>
                    </a:lnTo>
                    <a:lnTo>
                      <a:pt x="968" y="2040"/>
                    </a:lnTo>
                    <a:lnTo>
                      <a:pt x="973" y="2055"/>
                    </a:lnTo>
                    <a:lnTo>
                      <a:pt x="974" y="2064"/>
                    </a:lnTo>
                    <a:lnTo>
                      <a:pt x="982" y="2065"/>
                    </a:lnTo>
                    <a:lnTo>
                      <a:pt x="986" y="2064"/>
                    </a:lnTo>
                    <a:lnTo>
                      <a:pt x="1000" y="2053"/>
                    </a:lnTo>
                    <a:lnTo>
                      <a:pt x="1005" y="2056"/>
                    </a:lnTo>
                    <a:lnTo>
                      <a:pt x="1006" y="2060"/>
                    </a:lnTo>
                    <a:lnTo>
                      <a:pt x="1011" y="2070"/>
                    </a:lnTo>
                    <a:lnTo>
                      <a:pt x="1018" y="2078"/>
                    </a:lnTo>
                    <a:lnTo>
                      <a:pt x="1021" y="2081"/>
                    </a:lnTo>
                    <a:lnTo>
                      <a:pt x="1025" y="2082"/>
                    </a:lnTo>
                    <a:lnTo>
                      <a:pt x="1033" y="2082"/>
                    </a:lnTo>
                    <a:lnTo>
                      <a:pt x="1040" y="2091"/>
                    </a:lnTo>
                    <a:lnTo>
                      <a:pt x="1052" y="2092"/>
                    </a:lnTo>
                    <a:lnTo>
                      <a:pt x="1055" y="2096"/>
                    </a:lnTo>
                    <a:lnTo>
                      <a:pt x="1062" y="2107"/>
                    </a:lnTo>
                    <a:lnTo>
                      <a:pt x="1068" y="2112"/>
                    </a:lnTo>
                    <a:lnTo>
                      <a:pt x="1077" y="2117"/>
                    </a:lnTo>
                    <a:lnTo>
                      <a:pt x="1082" y="2118"/>
                    </a:lnTo>
                    <a:lnTo>
                      <a:pt x="1097" y="2125"/>
                    </a:lnTo>
                    <a:lnTo>
                      <a:pt x="1100" y="2131"/>
                    </a:lnTo>
                    <a:lnTo>
                      <a:pt x="1104" y="2150"/>
                    </a:lnTo>
                    <a:lnTo>
                      <a:pt x="1107" y="2153"/>
                    </a:lnTo>
                    <a:lnTo>
                      <a:pt x="1127" y="2168"/>
                    </a:lnTo>
                    <a:lnTo>
                      <a:pt x="1132" y="2177"/>
                    </a:lnTo>
                    <a:lnTo>
                      <a:pt x="1131" y="2179"/>
                    </a:lnTo>
                    <a:lnTo>
                      <a:pt x="1126" y="2180"/>
                    </a:lnTo>
                    <a:lnTo>
                      <a:pt x="1124" y="2188"/>
                    </a:lnTo>
                    <a:lnTo>
                      <a:pt x="1121" y="2189"/>
                    </a:lnTo>
                    <a:lnTo>
                      <a:pt x="1116" y="2196"/>
                    </a:lnTo>
                    <a:lnTo>
                      <a:pt x="1114" y="2204"/>
                    </a:lnTo>
                    <a:lnTo>
                      <a:pt x="1114" y="2220"/>
                    </a:lnTo>
                    <a:lnTo>
                      <a:pt x="1111" y="2234"/>
                    </a:lnTo>
                    <a:lnTo>
                      <a:pt x="1113" y="2236"/>
                    </a:lnTo>
                    <a:lnTo>
                      <a:pt x="1116" y="2241"/>
                    </a:lnTo>
                    <a:lnTo>
                      <a:pt x="1116" y="2237"/>
                    </a:lnTo>
                    <a:lnTo>
                      <a:pt x="1121" y="2232"/>
                    </a:lnTo>
                    <a:lnTo>
                      <a:pt x="1130" y="2227"/>
                    </a:lnTo>
                    <a:lnTo>
                      <a:pt x="1145" y="2215"/>
                    </a:lnTo>
                    <a:lnTo>
                      <a:pt x="1156" y="2196"/>
                    </a:lnTo>
                    <a:lnTo>
                      <a:pt x="1167" y="2184"/>
                    </a:lnTo>
                    <a:lnTo>
                      <a:pt x="1173" y="2156"/>
                    </a:lnTo>
                    <a:lnTo>
                      <a:pt x="1178" y="2148"/>
                    </a:lnTo>
                    <a:lnTo>
                      <a:pt x="1193" y="2132"/>
                    </a:lnTo>
                    <a:lnTo>
                      <a:pt x="1199" y="2129"/>
                    </a:lnTo>
                    <a:lnTo>
                      <a:pt x="1221" y="2112"/>
                    </a:lnTo>
                    <a:lnTo>
                      <a:pt x="1229" y="2108"/>
                    </a:lnTo>
                    <a:lnTo>
                      <a:pt x="1238" y="2102"/>
                    </a:lnTo>
                    <a:lnTo>
                      <a:pt x="1244" y="2096"/>
                    </a:lnTo>
                    <a:lnTo>
                      <a:pt x="1247" y="2088"/>
                    </a:lnTo>
                    <a:lnTo>
                      <a:pt x="1253" y="2078"/>
                    </a:lnTo>
                    <a:lnTo>
                      <a:pt x="1267" y="2059"/>
                    </a:lnTo>
                    <a:lnTo>
                      <a:pt x="1275" y="2045"/>
                    </a:lnTo>
                    <a:lnTo>
                      <a:pt x="1286" y="2032"/>
                    </a:lnTo>
                    <a:lnTo>
                      <a:pt x="1291" y="2010"/>
                    </a:lnTo>
                    <a:lnTo>
                      <a:pt x="1303" y="1981"/>
                    </a:lnTo>
                    <a:lnTo>
                      <a:pt x="1309" y="1973"/>
                    </a:lnTo>
                    <a:lnTo>
                      <a:pt x="1314" y="1963"/>
                    </a:lnTo>
                    <a:lnTo>
                      <a:pt x="1318" y="1956"/>
                    </a:lnTo>
                    <a:lnTo>
                      <a:pt x="1324" y="1951"/>
                    </a:lnTo>
                    <a:lnTo>
                      <a:pt x="1339" y="1930"/>
                    </a:lnTo>
                    <a:lnTo>
                      <a:pt x="1346" y="1922"/>
                    </a:lnTo>
                    <a:lnTo>
                      <a:pt x="1352" y="1919"/>
                    </a:lnTo>
                    <a:lnTo>
                      <a:pt x="1363" y="1915"/>
                    </a:lnTo>
                    <a:lnTo>
                      <a:pt x="1368" y="1902"/>
                    </a:lnTo>
                    <a:lnTo>
                      <a:pt x="1377" y="1895"/>
                    </a:lnTo>
                    <a:lnTo>
                      <a:pt x="1380" y="1873"/>
                    </a:lnTo>
                    <a:lnTo>
                      <a:pt x="1382" y="1834"/>
                    </a:lnTo>
                    <a:lnTo>
                      <a:pt x="1384" y="1829"/>
                    </a:lnTo>
                    <a:lnTo>
                      <a:pt x="1390" y="1829"/>
                    </a:lnTo>
                    <a:lnTo>
                      <a:pt x="1392" y="1825"/>
                    </a:lnTo>
                    <a:lnTo>
                      <a:pt x="1389" y="1820"/>
                    </a:lnTo>
                    <a:lnTo>
                      <a:pt x="1382" y="1813"/>
                    </a:lnTo>
                    <a:lnTo>
                      <a:pt x="1380" y="1809"/>
                    </a:lnTo>
                    <a:lnTo>
                      <a:pt x="1380" y="1795"/>
                    </a:lnTo>
                    <a:lnTo>
                      <a:pt x="1378" y="1792"/>
                    </a:lnTo>
                    <a:lnTo>
                      <a:pt x="1378" y="1777"/>
                    </a:lnTo>
                    <a:lnTo>
                      <a:pt x="1376" y="1769"/>
                    </a:lnTo>
                    <a:lnTo>
                      <a:pt x="1376" y="1762"/>
                    </a:lnTo>
                    <a:lnTo>
                      <a:pt x="1378" y="1758"/>
                    </a:lnTo>
                    <a:lnTo>
                      <a:pt x="1380" y="1752"/>
                    </a:lnTo>
                    <a:lnTo>
                      <a:pt x="1380" y="1742"/>
                    </a:lnTo>
                    <a:lnTo>
                      <a:pt x="1390" y="1726"/>
                    </a:lnTo>
                    <a:lnTo>
                      <a:pt x="1395" y="1719"/>
                    </a:lnTo>
                    <a:lnTo>
                      <a:pt x="1409" y="1706"/>
                    </a:lnTo>
                    <a:lnTo>
                      <a:pt x="1428" y="1684"/>
                    </a:lnTo>
                    <a:lnTo>
                      <a:pt x="1431" y="1684"/>
                    </a:lnTo>
                    <a:lnTo>
                      <a:pt x="1436" y="1680"/>
                    </a:lnTo>
                    <a:lnTo>
                      <a:pt x="1446" y="1672"/>
                    </a:lnTo>
                    <a:lnTo>
                      <a:pt x="1459" y="1662"/>
                    </a:lnTo>
                    <a:lnTo>
                      <a:pt x="1464" y="1656"/>
                    </a:lnTo>
                    <a:lnTo>
                      <a:pt x="1474" y="1650"/>
                    </a:lnTo>
                    <a:lnTo>
                      <a:pt x="1487" y="1636"/>
                    </a:lnTo>
                    <a:lnTo>
                      <a:pt x="1501" y="1628"/>
                    </a:lnTo>
                    <a:lnTo>
                      <a:pt x="1511" y="1628"/>
                    </a:lnTo>
                    <a:lnTo>
                      <a:pt x="1516" y="1625"/>
                    </a:lnTo>
                    <a:lnTo>
                      <a:pt x="1522" y="1618"/>
                    </a:lnTo>
                    <a:lnTo>
                      <a:pt x="1533" y="1614"/>
                    </a:lnTo>
                    <a:lnTo>
                      <a:pt x="1550" y="1614"/>
                    </a:lnTo>
                    <a:lnTo>
                      <a:pt x="1561" y="1606"/>
                    </a:lnTo>
                    <a:lnTo>
                      <a:pt x="1565" y="1604"/>
                    </a:lnTo>
                    <a:lnTo>
                      <a:pt x="1573" y="1593"/>
                    </a:lnTo>
                    <a:lnTo>
                      <a:pt x="1578" y="1591"/>
                    </a:lnTo>
                    <a:lnTo>
                      <a:pt x="1591" y="1588"/>
                    </a:lnTo>
                    <a:lnTo>
                      <a:pt x="1598" y="1588"/>
                    </a:lnTo>
                    <a:lnTo>
                      <a:pt x="1600" y="1585"/>
                    </a:lnTo>
                    <a:lnTo>
                      <a:pt x="1600" y="1581"/>
                    </a:lnTo>
                    <a:lnTo>
                      <a:pt x="1597" y="1579"/>
                    </a:lnTo>
                    <a:lnTo>
                      <a:pt x="1597" y="1576"/>
                    </a:lnTo>
                    <a:lnTo>
                      <a:pt x="1605" y="1569"/>
                    </a:lnTo>
                    <a:lnTo>
                      <a:pt x="1608" y="1569"/>
                    </a:lnTo>
                    <a:lnTo>
                      <a:pt x="1608" y="1567"/>
                    </a:lnTo>
                    <a:lnTo>
                      <a:pt x="1609" y="1571"/>
                    </a:lnTo>
                    <a:lnTo>
                      <a:pt x="1615" y="1572"/>
                    </a:lnTo>
                    <a:lnTo>
                      <a:pt x="1638" y="1566"/>
                    </a:lnTo>
                    <a:lnTo>
                      <a:pt x="1643" y="1566"/>
                    </a:lnTo>
                    <a:lnTo>
                      <a:pt x="1647" y="1569"/>
                    </a:lnTo>
                    <a:lnTo>
                      <a:pt x="1657" y="1570"/>
                    </a:lnTo>
                    <a:lnTo>
                      <a:pt x="1673" y="1564"/>
                    </a:lnTo>
                    <a:lnTo>
                      <a:pt x="1680" y="1564"/>
                    </a:lnTo>
                    <a:lnTo>
                      <a:pt x="1686" y="1566"/>
                    </a:lnTo>
                    <a:lnTo>
                      <a:pt x="1697" y="1567"/>
                    </a:lnTo>
                    <a:lnTo>
                      <a:pt x="1708" y="1567"/>
                    </a:lnTo>
                    <a:lnTo>
                      <a:pt x="1732" y="1564"/>
                    </a:lnTo>
                    <a:lnTo>
                      <a:pt x="1736" y="1563"/>
                    </a:lnTo>
                    <a:lnTo>
                      <a:pt x="1740" y="1554"/>
                    </a:lnTo>
                    <a:lnTo>
                      <a:pt x="1743" y="1542"/>
                    </a:lnTo>
                    <a:lnTo>
                      <a:pt x="1751" y="1533"/>
                    </a:lnTo>
                    <a:lnTo>
                      <a:pt x="1759" y="1529"/>
                    </a:lnTo>
                    <a:lnTo>
                      <a:pt x="1778" y="1521"/>
                    </a:lnTo>
                    <a:lnTo>
                      <a:pt x="1787" y="1512"/>
                    </a:lnTo>
                    <a:lnTo>
                      <a:pt x="1791" y="1505"/>
                    </a:lnTo>
                    <a:lnTo>
                      <a:pt x="1792" y="1497"/>
                    </a:lnTo>
                    <a:lnTo>
                      <a:pt x="1793" y="1483"/>
                    </a:lnTo>
                    <a:lnTo>
                      <a:pt x="1796" y="1469"/>
                    </a:lnTo>
                    <a:lnTo>
                      <a:pt x="1808" y="1452"/>
                    </a:lnTo>
                    <a:lnTo>
                      <a:pt x="1825" y="1431"/>
                    </a:lnTo>
                    <a:lnTo>
                      <a:pt x="1834" y="1416"/>
                    </a:lnTo>
                    <a:lnTo>
                      <a:pt x="1845" y="1388"/>
                    </a:lnTo>
                    <a:lnTo>
                      <a:pt x="1858" y="1373"/>
                    </a:lnTo>
                    <a:lnTo>
                      <a:pt x="1864" y="1365"/>
                    </a:lnTo>
                    <a:lnTo>
                      <a:pt x="1867" y="1335"/>
                    </a:lnTo>
                    <a:lnTo>
                      <a:pt x="1867" y="1318"/>
                    </a:lnTo>
                    <a:lnTo>
                      <a:pt x="1868" y="1305"/>
                    </a:lnTo>
                    <a:lnTo>
                      <a:pt x="1872" y="1291"/>
                    </a:lnTo>
                    <a:lnTo>
                      <a:pt x="1878" y="1282"/>
                    </a:lnTo>
                    <a:lnTo>
                      <a:pt x="1890" y="1268"/>
                    </a:lnTo>
                    <a:lnTo>
                      <a:pt x="1894" y="1260"/>
                    </a:lnTo>
                    <a:lnTo>
                      <a:pt x="1894" y="1244"/>
                    </a:lnTo>
                    <a:lnTo>
                      <a:pt x="1898" y="1206"/>
                    </a:lnTo>
                    <a:lnTo>
                      <a:pt x="1900" y="1199"/>
                    </a:lnTo>
                    <a:lnTo>
                      <a:pt x="1904" y="1173"/>
                    </a:lnTo>
                    <a:lnTo>
                      <a:pt x="1907" y="1156"/>
                    </a:lnTo>
                    <a:lnTo>
                      <a:pt x="1906" y="1144"/>
                    </a:lnTo>
                    <a:lnTo>
                      <a:pt x="1904" y="1134"/>
                    </a:lnTo>
                    <a:lnTo>
                      <a:pt x="1904" y="1111"/>
                    </a:lnTo>
                    <a:lnTo>
                      <a:pt x="1901" y="1102"/>
                    </a:lnTo>
                    <a:lnTo>
                      <a:pt x="1901" y="1080"/>
                    </a:lnTo>
                    <a:lnTo>
                      <a:pt x="1904" y="1052"/>
                    </a:lnTo>
                    <a:lnTo>
                      <a:pt x="1907" y="1034"/>
                    </a:lnTo>
                    <a:lnTo>
                      <a:pt x="1907" y="1022"/>
                    </a:lnTo>
                    <a:lnTo>
                      <a:pt x="1910" y="1009"/>
                    </a:lnTo>
                    <a:lnTo>
                      <a:pt x="1911" y="1006"/>
                    </a:lnTo>
                    <a:lnTo>
                      <a:pt x="1922" y="995"/>
                    </a:lnTo>
                    <a:lnTo>
                      <a:pt x="1926" y="995"/>
                    </a:lnTo>
                    <a:lnTo>
                      <a:pt x="1935" y="998"/>
                    </a:lnTo>
                    <a:lnTo>
                      <a:pt x="1937" y="998"/>
                    </a:lnTo>
                    <a:lnTo>
                      <a:pt x="1952" y="984"/>
                    </a:lnTo>
                    <a:lnTo>
                      <a:pt x="1963" y="969"/>
                    </a:lnTo>
                    <a:lnTo>
                      <a:pt x="1975" y="947"/>
                    </a:lnTo>
                    <a:lnTo>
                      <a:pt x="1981" y="929"/>
                    </a:lnTo>
                    <a:lnTo>
                      <a:pt x="1989" y="914"/>
                    </a:lnTo>
                    <a:lnTo>
                      <a:pt x="1997" y="902"/>
                    </a:lnTo>
                    <a:lnTo>
                      <a:pt x="2013" y="889"/>
                    </a:lnTo>
                    <a:lnTo>
                      <a:pt x="2018" y="881"/>
                    </a:lnTo>
                    <a:lnTo>
                      <a:pt x="2028" y="871"/>
                    </a:lnTo>
                    <a:lnTo>
                      <a:pt x="2049" y="860"/>
                    </a:lnTo>
                    <a:lnTo>
                      <a:pt x="2055" y="853"/>
                    </a:lnTo>
                    <a:lnTo>
                      <a:pt x="2063" y="840"/>
                    </a:lnTo>
                    <a:lnTo>
                      <a:pt x="2076" y="824"/>
                    </a:lnTo>
                    <a:lnTo>
                      <a:pt x="2094" y="805"/>
                    </a:lnTo>
                    <a:lnTo>
                      <a:pt x="2111" y="779"/>
                    </a:lnTo>
                    <a:lnTo>
                      <a:pt x="2115" y="776"/>
                    </a:lnTo>
                    <a:lnTo>
                      <a:pt x="2120" y="767"/>
                    </a:lnTo>
                    <a:lnTo>
                      <a:pt x="2120" y="767"/>
                    </a:lnTo>
                    <a:lnTo>
                      <a:pt x="2130" y="724"/>
                    </a:lnTo>
                    <a:lnTo>
                      <a:pt x="2132" y="709"/>
                    </a:lnTo>
                    <a:lnTo>
                      <a:pt x="2135" y="673"/>
                    </a:lnTo>
                    <a:lnTo>
                      <a:pt x="2135" y="650"/>
                    </a:lnTo>
                    <a:lnTo>
                      <a:pt x="2126" y="629"/>
                    </a:lnTo>
                    <a:lnTo>
                      <a:pt x="2120" y="597"/>
                    </a:lnTo>
                    <a:lnTo>
                      <a:pt x="2111" y="582"/>
                    </a:lnTo>
                    <a:lnTo>
                      <a:pt x="2102" y="570"/>
                    </a:lnTo>
                    <a:lnTo>
                      <a:pt x="2093" y="565"/>
                    </a:lnTo>
                    <a:lnTo>
                      <a:pt x="2046" y="565"/>
                    </a:lnTo>
                    <a:lnTo>
                      <a:pt x="2040" y="565"/>
                    </a:lnTo>
                    <a:lnTo>
                      <a:pt x="2034" y="564"/>
                    </a:lnTo>
                    <a:lnTo>
                      <a:pt x="2030" y="560"/>
                    </a:lnTo>
                    <a:lnTo>
                      <a:pt x="2022" y="558"/>
                    </a:lnTo>
                    <a:lnTo>
                      <a:pt x="2014" y="558"/>
                    </a:lnTo>
                    <a:lnTo>
                      <a:pt x="2009" y="550"/>
                    </a:lnTo>
                    <a:lnTo>
                      <a:pt x="2000" y="542"/>
                    </a:lnTo>
                    <a:lnTo>
                      <a:pt x="1993" y="538"/>
                    </a:lnTo>
                    <a:lnTo>
                      <a:pt x="1985" y="534"/>
                    </a:lnTo>
                    <a:lnTo>
                      <a:pt x="1971" y="526"/>
                    </a:lnTo>
                    <a:lnTo>
                      <a:pt x="1942" y="496"/>
                    </a:lnTo>
                    <a:lnTo>
                      <a:pt x="1930" y="485"/>
                    </a:lnTo>
                    <a:lnTo>
                      <a:pt x="1915" y="474"/>
                    </a:lnTo>
                    <a:lnTo>
                      <a:pt x="1896" y="463"/>
                    </a:lnTo>
                    <a:lnTo>
                      <a:pt x="1883" y="455"/>
                    </a:lnTo>
                    <a:lnTo>
                      <a:pt x="1872" y="448"/>
                    </a:lnTo>
                    <a:lnTo>
                      <a:pt x="1860" y="445"/>
                    </a:lnTo>
                    <a:lnTo>
                      <a:pt x="1808" y="444"/>
                    </a:lnTo>
                    <a:lnTo>
                      <a:pt x="1799" y="445"/>
                    </a:lnTo>
                    <a:lnTo>
                      <a:pt x="1790" y="445"/>
                    </a:lnTo>
                    <a:lnTo>
                      <a:pt x="1760" y="444"/>
                    </a:lnTo>
                    <a:lnTo>
                      <a:pt x="1751" y="442"/>
                    </a:lnTo>
                    <a:lnTo>
                      <a:pt x="1731" y="437"/>
                    </a:lnTo>
                    <a:lnTo>
                      <a:pt x="1678" y="420"/>
                    </a:lnTo>
                    <a:lnTo>
                      <a:pt x="1668" y="420"/>
                    </a:lnTo>
                    <a:lnTo>
                      <a:pt x="1665" y="420"/>
                    </a:lnTo>
                    <a:lnTo>
                      <a:pt x="1659" y="413"/>
                    </a:lnTo>
                    <a:lnTo>
                      <a:pt x="1652" y="417"/>
                    </a:lnTo>
                    <a:lnTo>
                      <a:pt x="1645" y="423"/>
                    </a:lnTo>
                    <a:lnTo>
                      <a:pt x="1636" y="426"/>
                    </a:lnTo>
                    <a:lnTo>
                      <a:pt x="1620" y="433"/>
                    </a:lnTo>
                    <a:lnTo>
                      <a:pt x="1611" y="434"/>
                    </a:lnTo>
                    <a:lnTo>
                      <a:pt x="1610" y="428"/>
                    </a:lnTo>
                    <a:lnTo>
                      <a:pt x="1613" y="421"/>
                    </a:lnTo>
                    <a:lnTo>
                      <a:pt x="1619" y="415"/>
                    </a:lnTo>
                    <a:lnTo>
                      <a:pt x="1619" y="410"/>
                    </a:lnTo>
                    <a:lnTo>
                      <a:pt x="1616" y="405"/>
                    </a:lnTo>
                    <a:lnTo>
                      <a:pt x="1611" y="403"/>
                    </a:lnTo>
                    <a:lnTo>
                      <a:pt x="1609" y="403"/>
                    </a:lnTo>
                    <a:lnTo>
                      <a:pt x="1605" y="404"/>
                    </a:lnTo>
                    <a:lnTo>
                      <a:pt x="1602" y="404"/>
                    </a:lnTo>
                    <a:lnTo>
                      <a:pt x="1600" y="403"/>
                    </a:lnTo>
                    <a:lnTo>
                      <a:pt x="1600" y="399"/>
                    </a:lnTo>
                    <a:lnTo>
                      <a:pt x="1604" y="397"/>
                    </a:lnTo>
                    <a:lnTo>
                      <a:pt x="1605" y="387"/>
                    </a:lnTo>
                    <a:lnTo>
                      <a:pt x="1598" y="375"/>
                    </a:lnTo>
                    <a:lnTo>
                      <a:pt x="1587" y="366"/>
                    </a:lnTo>
                    <a:lnTo>
                      <a:pt x="1582" y="367"/>
                    </a:lnTo>
                    <a:lnTo>
                      <a:pt x="1576" y="370"/>
                    </a:lnTo>
                    <a:lnTo>
                      <a:pt x="1570" y="375"/>
                    </a:lnTo>
                    <a:lnTo>
                      <a:pt x="1564" y="378"/>
                    </a:lnTo>
                    <a:lnTo>
                      <a:pt x="1564" y="369"/>
                    </a:lnTo>
                    <a:lnTo>
                      <a:pt x="1561" y="364"/>
                    </a:lnTo>
                    <a:lnTo>
                      <a:pt x="1555" y="355"/>
                    </a:lnTo>
                    <a:lnTo>
                      <a:pt x="1543" y="353"/>
                    </a:lnTo>
                    <a:lnTo>
                      <a:pt x="1533" y="347"/>
                    </a:lnTo>
                    <a:lnTo>
                      <a:pt x="1522" y="345"/>
                    </a:lnTo>
                    <a:lnTo>
                      <a:pt x="1517" y="340"/>
                    </a:lnTo>
                    <a:lnTo>
                      <a:pt x="1502" y="340"/>
                    </a:lnTo>
                    <a:lnTo>
                      <a:pt x="1497" y="339"/>
                    </a:lnTo>
                    <a:lnTo>
                      <a:pt x="1465" y="322"/>
                    </a:lnTo>
                    <a:lnTo>
                      <a:pt x="1454" y="318"/>
                    </a:lnTo>
                    <a:lnTo>
                      <a:pt x="1425" y="320"/>
                    </a:lnTo>
                    <a:lnTo>
                      <a:pt x="1416" y="324"/>
                    </a:lnTo>
                    <a:lnTo>
                      <a:pt x="1409" y="339"/>
                    </a:lnTo>
                    <a:lnTo>
                      <a:pt x="1403" y="342"/>
                    </a:lnTo>
                    <a:lnTo>
                      <a:pt x="1399" y="350"/>
                    </a:lnTo>
                    <a:lnTo>
                      <a:pt x="1396" y="359"/>
                    </a:lnTo>
                    <a:lnTo>
                      <a:pt x="1392" y="366"/>
                    </a:lnTo>
                    <a:lnTo>
                      <a:pt x="1383" y="366"/>
                    </a:lnTo>
                    <a:lnTo>
                      <a:pt x="1374" y="370"/>
                    </a:lnTo>
                    <a:lnTo>
                      <a:pt x="1371" y="371"/>
                    </a:lnTo>
                    <a:lnTo>
                      <a:pt x="1365" y="376"/>
                    </a:lnTo>
                    <a:lnTo>
                      <a:pt x="1358" y="396"/>
                    </a:lnTo>
                    <a:lnTo>
                      <a:pt x="1355" y="403"/>
                    </a:lnTo>
                    <a:lnTo>
                      <a:pt x="1352" y="404"/>
                    </a:lnTo>
                    <a:lnTo>
                      <a:pt x="1351" y="408"/>
                    </a:lnTo>
                    <a:lnTo>
                      <a:pt x="1349" y="418"/>
                    </a:lnTo>
                    <a:lnTo>
                      <a:pt x="1344" y="419"/>
                    </a:lnTo>
                    <a:lnTo>
                      <a:pt x="1344" y="419"/>
                    </a:lnTo>
                    <a:lnTo>
                      <a:pt x="1341" y="412"/>
                    </a:lnTo>
                    <a:lnTo>
                      <a:pt x="1341" y="401"/>
                    </a:lnTo>
                    <a:lnTo>
                      <a:pt x="1345" y="386"/>
                    </a:lnTo>
                    <a:lnTo>
                      <a:pt x="1342" y="386"/>
                    </a:lnTo>
                    <a:lnTo>
                      <a:pt x="1334" y="386"/>
                    </a:lnTo>
                    <a:lnTo>
                      <a:pt x="1326" y="388"/>
                    </a:lnTo>
                    <a:lnTo>
                      <a:pt x="1319" y="387"/>
                    </a:lnTo>
                    <a:lnTo>
                      <a:pt x="1296" y="388"/>
                    </a:lnTo>
                    <a:lnTo>
                      <a:pt x="1287" y="387"/>
                    </a:lnTo>
                    <a:lnTo>
                      <a:pt x="1286" y="388"/>
                    </a:lnTo>
                    <a:lnTo>
                      <a:pt x="1280" y="388"/>
                    </a:lnTo>
                    <a:lnTo>
                      <a:pt x="1277" y="387"/>
                    </a:lnTo>
                    <a:lnTo>
                      <a:pt x="1271" y="387"/>
                    </a:lnTo>
                    <a:lnTo>
                      <a:pt x="1256" y="392"/>
                    </a:lnTo>
                    <a:lnTo>
                      <a:pt x="1250" y="392"/>
                    </a:lnTo>
                    <a:lnTo>
                      <a:pt x="1238" y="387"/>
                    </a:lnTo>
                    <a:lnTo>
                      <a:pt x="1234" y="387"/>
                    </a:lnTo>
                    <a:lnTo>
                      <a:pt x="1232" y="388"/>
                    </a:lnTo>
                    <a:lnTo>
                      <a:pt x="1229" y="397"/>
                    </a:lnTo>
                    <a:lnTo>
                      <a:pt x="1228" y="399"/>
                    </a:lnTo>
                    <a:lnTo>
                      <a:pt x="1226" y="397"/>
                    </a:lnTo>
                    <a:lnTo>
                      <a:pt x="1224" y="390"/>
                    </a:lnTo>
                    <a:lnTo>
                      <a:pt x="1226" y="387"/>
                    </a:lnTo>
                    <a:lnTo>
                      <a:pt x="1232" y="381"/>
                    </a:lnTo>
                    <a:lnTo>
                      <a:pt x="1238" y="381"/>
                    </a:lnTo>
                    <a:lnTo>
                      <a:pt x="1247" y="385"/>
                    </a:lnTo>
                    <a:lnTo>
                      <a:pt x="1259" y="386"/>
                    </a:lnTo>
                    <a:lnTo>
                      <a:pt x="1269" y="382"/>
                    </a:lnTo>
                    <a:lnTo>
                      <a:pt x="1271" y="380"/>
                    </a:lnTo>
                    <a:lnTo>
                      <a:pt x="1272" y="377"/>
                    </a:lnTo>
                    <a:lnTo>
                      <a:pt x="1272" y="355"/>
                    </a:lnTo>
                    <a:lnTo>
                      <a:pt x="1271" y="353"/>
                    </a:lnTo>
                    <a:lnTo>
                      <a:pt x="1265" y="353"/>
                    </a:lnTo>
                    <a:lnTo>
                      <a:pt x="1264" y="349"/>
                    </a:lnTo>
                    <a:lnTo>
                      <a:pt x="1258" y="345"/>
                    </a:lnTo>
                    <a:lnTo>
                      <a:pt x="1256" y="344"/>
                    </a:lnTo>
                    <a:lnTo>
                      <a:pt x="1256" y="340"/>
                    </a:lnTo>
                    <a:lnTo>
                      <a:pt x="1261" y="339"/>
                    </a:lnTo>
                    <a:lnTo>
                      <a:pt x="1266" y="334"/>
                    </a:lnTo>
                    <a:lnTo>
                      <a:pt x="1267" y="329"/>
                    </a:lnTo>
                    <a:lnTo>
                      <a:pt x="1261" y="329"/>
                    </a:lnTo>
                    <a:lnTo>
                      <a:pt x="1258" y="332"/>
                    </a:lnTo>
                    <a:lnTo>
                      <a:pt x="1254" y="332"/>
                    </a:lnTo>
                    <a:lnTo>
                      <a:pt x="1249" y="340"/>
                    </a:lnTo>
                    <a:lnTo>
                      <a:pt x="1247" y="348"/>
                    </a:lnTo>
                    <a:lnTo>
                      <a:pt x="1236" y="348"/>
                    </a:lnTo>
                    <a:lnTo>
                      <a:pt x="1234" y="345"/>
                    </a:lnTo>
                    <a:lnTo>
                      <a:pt x="1234" y="343"/>
                    </a:lnTo>
                    <a:lnTo>
                      <a:pt x="1234" y="327"/>
                    </a:lnTo>
                    <a:lnTo>
                      <a:pt x="1231" y="317"/>
                    </a:lnTo>
                    <a:lnTo>
                      <a:pt x="1231" y="308"/>
                    </a:lnTo>
                    <a:lnTo>
                      <a:pt x="1232" y="306"/>
                    </a:lnTo>
                    <a:lnTo>
                      <a:pt x="1238" y="299"/>
                    </a:lnTo>
                    <a:lnTo>
                      <a:pt x="1243" y="292"/>
                    </a:lnTo>
                    <a:lnTo>
                      <a:pt x="1253" y="281"/>
                    </a:lnTo>
                    <a:lnTo>
                      <a:pt x="1266" y="267"/>
                    </a:lnTo>
                    <a:lnTo>
                      <a:pt x="1283" y="254"/>
                    </a:lnTo>
                    <a:lnTo>
                      <a:pt x="1291" y="242"/>
                    </a:lnTo>
                    <a:lnTo>
                      <a:pt x="1297" y="238"/>
                    </a:lnTo>
                    <a:lnTo>
                      <a:pt x="1303" y="232"/>
                    </a:lnTo>
                    <a:lnTo>
                      <a:pt x="1306" y="222"/>
                    </a:lnTo>
                    <a:lnTo>
                      <a:pt x="1306" y="218"/>
                    </a:lnTo>
                    <a:lnTo>
                      <a:pt x="1312" y="199"/>
                    </a:lnTo>
                    <a:lnTo>
                      <a:pt x="1312" y="195"/>
                    </a:lnTo>
                    <a:lnTo>
                      <a:pt x="1308" y="192"/>
                    </a:lnTo>
                    <a:lnTo>
                      <a:pt x="1301" y="192"/>
                    </a:lnTo>
                    <a:lnTo>
                      <a:pt x="1285" y="187"/>
                    </a:lnTo>
                    <a:lnTo>
                      <a:pt x="1279" y="175"/>
                    </a:lnTo>
                    <a:lnTo>
                      <a:pt x="1272" y="152"/>
                    </a:lnTo>
                    <a:lnTo>
                      <a:pt x="1271" y="150"/>
                    </a:lnTo>
                    <a:lnTo>
                      <a:pt x="1269" y="138"/>
                    </a:lnTo>
                    <a:lnTo>
                      <a:pt x="1264" y="129"/>
                    </a:lnTo>
                    <a:lnTo>
                      <a:pt x="1260" y="116"/>
                    </a:lnTo>
                    <a:lnTo>
                      <a:pt x="1256" y="105"/>
                    </a:lnTo>
                    <a:lnTo>
                      <a:pt x="1253" y="91"/>
                    </a:lnTo>
                    <a:lnTo>
                      <a:pt x="1253" y="80"/>
                    </a:lnTo>
                    <a:lnTo>
                      <a:pt x="1247" y="69"/>
                    </a:lnTo>
                    <a:lnTo>
                      <a:pt x="1237" y="57"/>
                    </a:lnTo>
                    <a:lnTo>
                      <a:pt x="1232" y="53"/>
                    </a:lnTo>
                    <a:lnTo>
                      <a:pt x="1229" y="54"/>
                    </a:lnTo>
                    <a:lnTo>
                      <a:pt x="1227" y="62"/>
                    </a:lnTo>
                    <a:lnTo>
                      <a:pt x="1222" y="63"/>
                    </a:lnTo>
                    <a:lnTo>
                      <a:pt x="1209" y="76"/>
                    </a:lnTo>
                    <a:lnTo>
                      <a:pt x="1206" y="84"/>
                    </a:lnTo>
                    <a:lnTo>
                      <a:pt x="1193" y="102"/>
                    </a:lnTo>
                    <a:lnTo>
                      <a:pt x="1183" y="114"/>
                    </a:lnTo>
                    <a:lnTo>
                      <a:pt x="1179" y="121"/>
                    </a:lnTo>
                    <a:lnTo>
                      <a:pt x="1170" y="143"/>
                    </a:lnTo>
                    <a:lnTo>
                      <a:pt x="1143" y="167"/>
                    </a:lnTo>
                    <a:lnTo>
                      <a:pt x="1141" y="170"/>
                    </a:lnTo>
                    <a:lnTo>
                      <a:pt x="1136" y="172"/>
                    </a:lnTo>
                    <a:lnTo>
                      <a:pt x="1126" y="172"/>
                    </a:lnTo>
                    <a:lnTo>
                      <a:pt x="1119" y="168"/>
                    </a:lnTo>
                    <a:lnTo>
                      <a:pt x="1113" y="168"/>
                    </a:lnTo>
                    <a:lnTo>
                      <a:pt x="1109" y="170"/>
                    </a:lnTo>
                    <a:lnTo>
                      <a:pt x="1093" y="177"/>
                    </a:lnTo>
                    <a:lnTo>
                      <a:pt x="1087" y="177"/>
                    </a:lnTo>
                    <a:lnTo>
                      <a:pt x="1084" y="176"/>
                    </a:lnTo>
                    <a:lnTo>
                      <a:pt x="1075" y="170"/>
                    </a:lnTo>
                    <a:lnTo>
                      <a:pt x="1065" y="159"/>
                    </a:lnTo>
                    <a:lnTo>
                      <a:pt x="1059" y="157"/>
                    </a:lnTo>
                    <a:lnTo>
                      <a:pt x="1055" y="155"/>
                    </a:lnTo>
                    <a:lnTo>
                      <a:pt x="1034" y="149"/>
                    </a:lnTo>
                    <a:lnTo>
                      <a:pt x="1012" y="155"/>
                    </a:lnTo>
                    <a:lnTo>
                      <a:pt x="1008" y="155"/>
                    </a:lnTo>
                    <a:lnTo>
                      <a:pt x="998" y="152"/>
                    </a:lnTo>
                    <a:lnTo>
                      <a:pt x="991" y="152"/>
                    </a:lnTo>
                    <a:lnTo>
                      <a:pt x="985" y="155"/>
                    </a:lnTo>
                    <a:lnTo>
                      <a:pt x="986" y="179"/>
                    </a:lnTo>
                    <a:lnTo>
                      <a:pt x="982" y="183"/>
                    </a:lnTo>
                    <a:lnTo>
                      <a:pt x="965" y="183"/>
                    </a:lnTo>
                    <a:lnTo>
                      <a:pt x="953" y="178"/>
                    </a:lnTo>
                    <a:lnTo>
                      <a:pt x="942" y="179"/>
                    </a:lnTo>
                    <a:lnTo>
                      <a:pt x="928" y="181"/>
                    </a:lnTo>
                    <a:lnTo>
                      <a:pt x="922" y="178"/>
                    </a:lnTo>
                    <a:lnTo>
                      <a:pt x="921" y="177"/>
                    </a:lnTo>
                    <a:lnTo>
                      <a:pt x="917" y="176"/>
                    </a:lnTo>
                    <a:lnTo>
                      <a:pt x="912" y="176"/>
                    </a:lnTo>
                    <a:lnTo>
                      <a:pt x="901" y="182"/>
                    </a:lnTo>
                    <a:lnTo>
                      <a:pt x="893" y="192"/>
                    </a:lnTo>
                    <a:lnTo>
                      <a:pt x="879" y="192"/>
                    </a:lnTo>
                    <a:lnTo>
                      <a:pt x="871" y="195"/>
                    </a:lnTo>
                    <a:lnTo>
                      <a:pt x="866" y="200"/>
                    </a:lnTo>
                    <a:lnTo>
                      <a:pt x="855" y="200"/>
                    </a:lnTo>
                    <a:lnTo>
                      <a:pt x="846" y="203"/>
                    </a:lnTo>
                    <a:lnTo>
                      <a:pt x="840" y="213"/>
                    </a:lnTo>
                    <a:lnTo>
                      <a:pt x="835" y="215"/>
                    </a:lnTo>
                    <a:lnTo>
                      <a:pt x="822" y="215"/>
                    </a:lnTo>
                    <a:lnTo>
                      <a:pt x="812" y="213"/>
                    </a:lnTo>
                    <a:lnTo>
                      <a:pt x="796" y="203"/>
                    </a:lnTo>
                    <a:lnTo>
                      <a:pt x="790" y="198"/>
                    </a:lnTo>
                    <a:lnTo>
                      <a:pt x="786" y="192"/>
                    </a:lnTo>
                    <a:lnTo>
                      <a:pt x="783" y="191"/>
                    </a:lnTo>
                    <a:lnTo>
                      <a:pt x="779" y="186"/>
                    </a:lnTo>
                    <a:lnTo>
                      <a:pt x="777" y="183"/>
                    </a:lnTo>
                    <a:lnTo>
                      <a:pt x="779" y="170"/>
                    </a:lnTo>
                    <a:lnTo>
                      <a:pt x="777" y="161"/>
                    </a:lnTo>
                    <a:lnTo>
                      <a:pt x="766" y="151"/>
                    </a:lnTo>
                    <a:lnTo>
                      <a:pt x="765" y="148"/>
                    </a:lnTo>
                    <a:lnTo>
                      <a:pt x="765" y="117"/>
                    </a:lnTo>
                    <a:lnTo>
                      <a:pt x="771" y="103"/>
                    </a:lnTo>
                    <a:lnTo>
                      <a:pt x="774" y="96"/>
                    </a:lnTo>
                    <a:lnTo>
                      <a:pt x="774" y="86"/>
                    </a:lnTo>
                    <a:lnTo>
                      <a:pt x="783" y="73"/>
                    </a:lnTo>
                    <a:lnTo>
                      <a:pt x="785" y="70"/>
                    </a:lnTo>
                    <a:lnTo>
                      <a:pt x="783" y="63"/>
                    </a:lnTo>
                    <a:lnTo>
                      <a:pt x="779" y="57"/>
                    </a:lnTo>
                    <a:lnTo>
                      <a:pt x="779" y="42"/>
                    </a:lnTo>
                    <a:lnTo>
                      <a:pt x="767" y="38"/>
                    </a:lnTo>
                    <a:lnTo>
                      <a:pt x="765" y="37"/>
                    </a:lnTo>
                    <a:lnTo>
                      <a:pt x="756" y="36"/>
                    </a:lnTo>
                    <a:lnTo>
                      <a:pt x="760" y="22"/>
                    </a:lnTo>
                    <a:lnTo>
                      <a:pt x="760" y="15"/>
                    </a:lnTo>
                    <a:lnTo>
                      <a:pt x="760" y="9"/>
                    </a:lnTo>
                    <a:lnTo>
                      <a:pt x="755" y="0"/>
                    </a:lnTo>
                    <a:lnTo>
                      <a:pt x="747" y="0"/>
                    </a:lnTo>
                    <a:lnTo>
                      <a:pt x="734" y="4"/>
                    </a:lnTo>
                    <a:lnTo>
                      <a:pt x="725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250"/>
              <p:cNvSpPr>
                <a:spLocks noChangeAspect="1"/>
              </p:cNvSpPr>
              <p:nvPr/>
            </p:nvSpPr>
            <p:spPr bwMode="gray">
              <a:xfrm>
                <a:off x="1650" y="2350"/>
                <a:ext cx="132" cy="182"/>
              </a:xfrm>
              <a:custGeom>
                <a:avLst/>
                <a:gdLst/>
                <a:ahLst/>
                <a:cxnLst>
                  <a:cxn ang="0">
                    <a:pos x="404" y="0"/>
                  </a:cxn>
                  <a:cxn ang="0">
                    <a:pos x="380" y="12"/>
                  </a:cxn>
                  <a:cxn ang="0">
                    <a:pos x="314" y="58"/>
                  </a:cxn>
                  <a:cxn ang="0">
                    <a:pos x="260" y="65"/>
                  </a:cxn>
                  <a:cxn ang="0">
                    <a:pos x="244" y="82"/>
                  </a:cxn>
                  <a:cxn ang="0">
                    <a:pos x="187" y="102"/>
                  </a:cxn>
                  <a:cxn ang="0">
                    <a:pos x="158" y="170"/>
                  </a:cxn>
                  <a:cxn ang="0">
                    <a:pos x="115" y="213"/>
                  </a:cxn>
                  <a:cxn ang="0">
                    <a:pos x="113" y="242"/>
                  </a:cxn>
                  <a:cxn ang="0">
                    <a:pos x="88" y="226"/>
                  </a:cxn>
                  <a:cxn ang="0">
                    <a:pos x="91" y="251"/>
                  </a:cxn>
                  <a:cxn ang="0">
                    <a:pos x="60" y="278"/>
                  </a:cxn>
                  <a:cxn ang="0">
                    <a:pos x="81" y="320"/>
                  </a:cxn>
                  <a:cxn ang="0">
                    <a:pos x="83" y="380"/>
                  </a:cxn>
                  <a:cxn ang="0">
                    <a:pos x="83" y="462"/>
                  </a:cxn>
                  <a:cxn ang="0">
                    <a:pos x="111" y="472"/>
                  </a:cxn>
                  <a:cxn ang="0">
                    <a:pos x="71" y="533"/>
                  </a:cxn>
                  <a:cxn ang="0">
                    <a:pos x="20" y="560"/>
                  </a:cxn>
                  <a:cxn ang="0">
                    <a:pos x="0" y="596"/>
                  </a:cxn>
                  <a:cxn ang="0">
                    <a:pos x="44" y="629"/>
                  </a:cxn>
                  <a:cxn ang="0">
                    <a:pos x="106" y="673"/>
                  </a:cxn>
                  <a:cxn ang="0">
                    <a:pos x="156" y="665"/>
                  </a:cxn>
                  <a:cxn ang="0">
                    <a:pos x="201" y="687"/>
                  </a:cxn>
                  <a:cxn ang="0">
                    <a:pos x="238" y="708"/>
                  </a:cxn>
                  <a:cxn ang="0">
                    <a:pos x="273" y="743"/>
                  </a:cxn>
                  <a:cxn ang="0">
                    <a:pos x="297" y="776"/>
                  </a:cxn>
                  <a:cxn ang="0">
                    <a:pos x="319" y="811"/>
                  </a:cxn>
                  <a:cxn ang="0">
                    <a:pos x="365" y="821"/>
                  </a:cxn>
                  <a:cxn ang="0">
                    <a:pos x="389" y="807"/>
                  </a:cxn>
                  <a:cxn ang="0">
                    <a:pos x="435" y="807"/>
                  </a:cxn>
                  <a:cxn ang="0">
                    <a:pos x="488" y="842"/>
                  </a:cxn>
                  <a:cxn ang="0">
                    <a:pos x="459" y="892"/>
                  </a:cxn>
                  <a:cxn ang="0">
                    <a:pos x="494" y="909"/>
                  </a:cxn>
                  <a:cxn ang="0">
                    <a:pos x="504" y="858"/>
                  </a:cxn>
                  <a:cxn ang="0">
                    <a:pos x="524" y="752"/>
                  </a:cxn>
                  <a:cxn ang="0">
                    <a:pos x="489" y="655"/>
                  </a:cxn>
                  <a:cxn ang="0">
                    <a:pos x="532" y="652"/>
                  </a:cxn>
                  <a:cxn ang="0">
                    <a:pos x="518" y="627"/>
                  </a:cxn>
                  <a:cxn ang="0">
                    <a:pos x="501" y="620"/>
                  </a:cxn>
                  <a:cxn ang="0">
                    <a:pos x="591" y="575"/>
                  </a:cxn>
                  <a:cxn ang="0">
                    <a:pos x="633" y="574"/>
                  </a:cxn>
                  <a:cxn ang="0">
                    <a:pos x="658" y="603"/>
                  </a:cxn>
                  <a:cxn ang="0">
                    <a:pos x="626" y="516"/>
                  </a:cxn>
                  <a:cxn ang="0">
                    <a:pos x="640" y="493"/>
                  </a:cxn>
                  <a:cxn ang="0">
                    <a:pos x="615" y="453"/>
                  </a:cxn>
                  <a:cxn ang="0">
                    <a:pos x="615" y="403"/>
                  </a:cxn>
                  <a:cxn ang="0">
                    <a:pos x="633" y="353"/>
                  </a:cxn>
                  <a:cxn ang="0">
                    <a:pos x="583" y="353"/>
                  </a:cxn>
                  <a:cxn ang="0">
                    <a:pos x="544" y="348"/>
                  </a:cxn>
                  <a:cxn ang="0">
                    <a:pos x="494" y="307"/>
                  </a:cxn>
                  <a:cxn ang="0">
                    <a:pos x="443" y="294"/>
                  </a:cxn>
                  <a:cxn ang="0">
                    <a:pos x="376" y="283"/>
                  </a:cxn>
                  <a:cxn ang="0">
                    <a:pos x="353" y="223"/>
                  </a:cxn>
                  <a:cxn ang="0">
                    <a:pos x="334" y="180"/>
                  </a:cxn>
                  <a:cxn ang="0">
                    <a:pos x="375" y="62"/>
                  </a:cxn>
                </a:cxnLst>
                <a:rect l="0" t="0" r="r" b="b"/>
                <a:pathLst>
                  <a:path w="663" h="909">
                    <a:moveTo>
                      <a:pt x="419" y="33"/>
                    </a:moveTo>
                    <a:lnTo>
                      <a:pt x="424" y="28"/>
                    </a:lnTo>
                    <a:lnTo>
                      <a:pt x="429" y="21"/>
                    </a:lnTo>
                    <a:lnTo>
                      <a:pt x="427" y="12"/>
                    </a:lnTo>
                    <a:lnTo>
                      <a:pt x="418" y="6"/>
                    </a:lnTo>
                    <a:lnTo>
                      <a:pt x="404" y="0"/>
                    </a:lnTo>
                    <a:lnTo>
                      <a:pt x="396" y="5"/>
                    </a:lnTo>
                    <a:lnTo>
                      <a:pt x="393" y="5"/>
                    </a:lnTo>
                    <a:lnTo>
                      <a:pt x="391" y="5"/>
                    </a:lnTo>
                    <a:lnTo>
                      <a:pt x="391" y="14"/>
                    </a:lnTo>
                    <a:lnTo>
                      <a:pt x="386" y="14"/>
                    </a:lnTo>
                    <a:lnTo>
                      <a:pt x="380" y="12"/>
                    </a:lnTo>
                    <a:lnTo>
                      <a:pt x="378" y="16"/>
                    </a:lnTo>
                    <a:lnTo>
                      <a:pt x="377" y="24"/>
                    </a:lnTo>
                    <a:lnTo>
                      <a:pt x="372" y="31"/>
                    </a:lnTo>
                    <a:lnTo>
                      <a:pt x="366" y="35"/>
                    </a:lnTo>
                    <a:lnTo>
                      <a:pt x="341" y="43"/>
                    </a:lnTo>
                    <a:lnTo>
                      <a:pt x="314" y="58"/>
                    </a:lnTo>
                    <a:lnTo>
                      <a:pt x="310" y="60"/>
                    </a:lnTo>
                    <a:lnTo>
                      <a:pt x="289" y="65"/>
                    </a:lnTo>
                    <a:lnTo>
                      <a:pt x="281" y="65"/>
                    </a:lnTo>
                    <a:lnTo>
                      <a:pt x="271" y="63"/>
                    </a:lnTo>
                    <a:lnTo>
                      <a:pt x="263" y="63"/>
                    </a:lnTo>
                    <a:lnTo>
                      <a:pt x="260" y="65"/>
                    </a:lnTo>
                    <a:lnTo>
                      <a:pt x="257" y="70"/>
                    </a:lnTo>
                    <a:lnTo>
                      <a:pt x="253" y="81"/>
                    </a:lnTo>
                    <a:lnTo>
                      <a:pt x="249" y="90"/>
                    </a:lnTo>
                    <a:lnTo>
                      <a:pt x="247" y="91"/>
                    </a:lnTo>
                    <a:lnTo>
                      <a:pt x="244" y="91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31" y="80"/>
                    </a:lnTo>
                    <a:lnTo>
                      <a:pt x="220" y="80"/>
                    </a:lnTo>
                    <a:lnTo>
                      <a:pt x="216" y="80"/>
                    </a:lnTo>
                    <a:lnTo>
                      <a:pt x="194" y="96"/>
                    </a:lnTo>
                    <a:lnTo>
                      <a:pt x="187" y="102"/>
                    </a:lnTo>
                    <a:lnTo>
                      <a:pt x="185" y="107"/>
                    </a:lnTo>
                    <a:lnTo>
                      <a:pt x="183" y="128"/>
                    </a:lnTo>
                    <a:lnTo>
                      <a:pt x="181" y="144"/>
                    </a:lnTo>
                    <a:lnTo>
                      <a:pt x="179" y="160"/>
                    </a:lnTo>
                    <a:lnTo>
                      <a:pt x="173" y="166"/>
                    </a:lnTo>
                    <a:lnTo>
                      <a:pt x="158" y="170"/>
                    </a:lnTo>
                    <a:lnTo>
                      <a:pt x="155" y="173"/>
                    </a:lnTo>
                    <a:lnTo>
                      <a:pt x="146" y="188"/>
                    </a:lnTo>
                    <a:lnTo>
                      <a:pt x="142" y="192"/>
                    </a:lnTo>
                    <a:lnTo>
                      <a:pt x="135" y="198"/>
                    </a:lnTo>
                    <a:lnTo>
                      <a:pt x="117" y="209"/>
                    </a:lnTo>
                    <a:lnTo>
                      <a:pt x="115" y="213"/>
                    </a:lnTo>
                    <a:lnTo>
                      <a:pt x="117" y="216"/>
                    </a:lnTo>
                    <a:lnTo>
                      <a:pt x="118" y="219"/>
                    </a:lnTo>
                    <a:lnTo>
                      <a:pt x="122" y="238"/>
                    </a:lnTo>
                    <a:lnTo>
                      <a:pt x="119" y="245"/>
                    </a:lnTo>
                    <a:lnTo>
                      <a:pt x="118" y="246"/>
                    </a:lnTo>
                    <a:lnTo>
                      <a:pt x="113" y="242"/>
                    </a:lnTo>
                    <a:lnTo>
                      <a:pt x="103" y="229"/>
                    </a:lnTo>
                    <a:lnTo>
                      <a:pt x="86" y="209"/>
                    </a:lnTo>
                    <a:lnTo>
                      <a:pt x="85" y="213"/>
                    </a:lnTo>
                    <a:lnTo>
                      <a:pt x="83" y="221"/>
                    </a:lnTo>
                    <a:lnTo>
                      <a:pt x="83" y="223"/>
                    </a:lnTo>
                    <a:lnTo>
                      <a:pt x="88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3" y="240"/>
                    </a:lnTo>
                    <a:lnTo>
                      <a:pt x="97" y="242"/>
                    </a:lnTo>
                    <a:lnTo>
                      <a:pt x="97" y="246"/>
                    </a:lnTo>
                    <a:lnTo>
                      <a:pt x="91" y="251"/>
                    </a:lnTo>
                    <a:lnTo>
                      <a:pt x="81" y="264"/>
                    </a:lnTo>
                    <a:lnTo>
                      <a:pt x="77" y="267"/>
                    </a:lnTo>
                    <a:lnTo>
                      <a:pt x="72" y="263"/>
                    </a:lnTo>
                    <a:lnTo>
                      <a:pt x="69" y="264"/>
                    </a:lnTo>
                    <a:lnTo>
                      <a:pt x="69" y="272"/>
                    </a:lnTo>
                    <a:lnTo>
                      <a:pt x="60" y="278"/>
                    </a:lnTo>
                    <a:lnTo>
                      <a:pt x="60" y="283"/>
                    </a:lnTo>
                    <a:lnTo>
                      <a:pt x="59" y="283"/>
                    </a:lnTo>
                    <a:lnTo>
                      <a:pt x="61" y="288"/>
                    </a:lnTo>
                    <a:lnTo>
                      <a:pt x="66" y="306"/>
                    </a:lnTo>
                    <a:lnTo>
                      <a:pt x="70" y="311"/>
                    </a:lnTo>
                    <a:lnTo>
                      <a:pt x="81" y="320"/>
                    </a:lnTo>
                    <a:lnTo>
                      <a:pt x="86" y="327"/>
                    </a:lnTo>
                    <a:lnTo>
                      <a:pt x="87" y="331"/>
                    </a:lnTo>
                    <a:lnTo>
                      <a:pt x="85" y="353"/>
                    </a:lnTo>
                    <a:lnTo>
                      <a:pt x="88" y="367"/>
                    </a:lnTo>
                    <a:lnTo>
                      <a:pt x="88" y="372"/>
                    </a:lnTo>
                    <a:lnTo>
                      <a:pt x="83" y="380"/>
                    </a:lnTo>
                    <a:lnTo>
                      <a:pt x="81" y="386"/>
                    </a:lnTo>
                    <a:lnTo>
                      <a:pt x="85" y="412"/>
                    </a:lnTo>
                    <a:lnTo>
                      <a:pt x="90" y="431"/>
                    </a:lnTo>
                    <a:lnTo>
                      <a:pt x="90" y="439"/>
                    </a:lnTo>
                    <a:lnTo>
                      <a:pt x="85" y="455"/>
                    </a:lnTo>
                    <a:lnTo>
                      <a:pt x="83" y="462"/>
                    </a:lnTo>
                    <a:lnTo>
                      <a:pt x="85" y="469"/>
                    </a:lnTo>
                    <a:lnTo>
                      <a:pt x="92" y="472"/>
                    </a:lnTo>
                    <a:lnTo>
                      <a:pt x="98" y="473"/>
                    </a:lnTo>
                    <a:lnTo>
                      <a:pt x="103" y="472"/>
                    </a:lnTo>
                    <a:lnTo>
                      <a:pt x="111" y="467"/>
                    </a:lnTo>
                    <a:lnTo>
                      <a:pt x="111" y="472"/>
                    </a:lnTo>
                    <a:lnTo>
                      <a:pt x="111" y="474"/>
                    </a:lnTo>
                    <a:lnTo>
                      <a:pt x="107" y="479"/>
                    </a:lnTo>
                    <a:lnTo>
                      <a:pt x="95" y="490"/>
                    </a:lnTo>
                    <a:lnTo>
                      <a:pt x="81" y="507"/>
                    </a:lnTo>
                    <a:lnTo>
                      <a:pt x="74" y="531"/>
                    </a:lnTo>
                    <a:lnTo>
                      <a:pt x="71" y="533"/>
                    </a:lnTo>
                    <a:lnTo>
                      <a:pt x="69" y="536"/>
                    </a:lnTo>
                    <a:lnTo>
                      <a:pt x="54" y="541"/>
                    </a:lnTo>
                    <a:lnTo>
                      <a:pt x="40" y="539"/>
                    </a:lnTo>
                    <a:lnTo>
                      <a:pt x="37" y="541"/>
                    </a:lnTo>
                    <a:lnTo>
                      <a:pt x="26" y="547"/>
                    </a:lnTo>
                    <a:lnTo>
                      <a:pt x="20" y="560"/>
                    </a:lnTo>
                    <a:lnTo>
                      <a:pt x="18" y="569"/>
                    </a:lnTo>
                    <a:lnTo>
                      <a:pt x="21" y="577"/>
                    </a:lnTo>
                    <a:lnTo>
                      <a:pt x="20" y="584"/>
                    </a:lnTo>
                    <a:lnTo>
                      <a:pt x="7" y="585"/>
                    </a:lnTo>
                    <a:lnTo>
                      <a:pt x="4" y="590"/>
                    </a:lnTo>
                    <a:lnTo>
                      <a:pt x="0" y="596"/>
                    </a:lnTo>
                    <a:lnTo>
                      <a:pt x="0" y="601"/>
                    </a:lnTo>
                    <a:lnTo>
                      <a:pt x="5" y="607"/>
                    </a:lnTo>
                    <a:lnTo>
                      <a:pt x="6" y="611"/>
                    </a:lnTo>
                    <a:lnTo>
                      <a:pt x="9" y="613"/>
                    </a:lnTo>
                    <a:lnTo>
                      <a:pt x="12" y="616"/>
                    </a:lnTo>
                    <a:lnTo>
                      <a:pt x="44" y="629"/>
                    </a:lnTo>
                    <a:lnTo>
                      <a:pt x="74" y="644"/>
                    </a:lnTo>
                    <a:lnTo>
                      <a:pt x="86" y="652"/>
                    </a:lnTo>
                    <a:lnTo>
                      <a:pt x="88" y="657"/>
                    </a:lnTo>
                    <a:lnTo>
                      <a:pt x="91" y="668"/>
                    </a:lnTo>
                    <a:lnTo>
                      <a:pt x="93" y="672"/>
                    </a:lnTo>
                    <a:lnTo>
                      <a:pt x="106" y="673"/>
                    </a:lnTo>
                    <a:lnTo>
                      <a:pt x="114" y="671"/>
                    </a:lnTo>
                    <a:lnTo>
                      <a:pt x="119" y="671"/>
                    </a:lnTo>
                    <a:lnTo>
                      <a:pt x="140" y="673"/>
                    </a:lnTo>
                    <a:lnTo>
                      <a:pt x="150" y="673"/>
                    </a:lnTo>
                    <a:lnTo>
                      <a:pt x="151" y="671"/>
                    </a:lnTo>
                    <a:lnTo>
                      <a:pt x="156" y="665"/>
                    </a:lnTo>
                    <a:lnTo>
                      <a:pt x="161" y="665"/>
                    </a:lnTo>
                    <a:lnTo>
                      <a:pt x="168" y="667"/>
                    </a:lnTo>
                    <a:lnTo>
                      <a:pt x="174" y="673"/>
                    </a:lnTo>
                    <a:lnTo>
                      <a:pt x="181" y="676"/>
                    </a:lnTo>
                    <a:lnTo>
                      <a:pt x="195" y="687"/>
                    </a:lnTo>
                    <a:lnTo>
                      <a:pt x="201" y="687"/>
                    </a:lnTo>
                    <a:lnTo>
                      <a:pt x="205" y="687"/>
                    </a:lnTo>
                    <a:lnTo>
                      <a:pt x="215" y="690"/>
                    </a:lnTo>
                    <a:lnTo>
                      <a:pt x="224" y="693"/>
                    </a:lnTo>
                    <a:lnTo>
                      <a:pt x="230" y="695"/>
                    </a:lnTo>
                    <a:lnTo>
                      <a:pt x="235" y="704"/>
                    </a:lnTo>
                    <a:lnTo>
                      <a:pt x="238" y="708"/>
                    </a:lnTo>
                    <a:lnTo>
                      <a:pt x="248" y="711"/>
                    </a:lnTo>
                    <a:lnTo>
                      <a:pt x="253" y="725"/>
                    </a:lnTo>
                    <a:lnTo>
                      <a:pt x="258" y="733"/>
                    </a:lnTo>
                    <a:lnTo>
                      <a:pt x="264" y="737"/>
                    </a:lnTo>
                    <a:lnTo>
                      <a:pt x="267" y="742"/>
                    </a:lnTo>
                    <a:lnTo>
                      <a:pt x="273" y="743"/>
                    </a:lnTo>
                    <a:lnTo>
                      <a:pt x="278" y="743"/>
                    </a:lnTo>
                    <a:lnTo>
                      <a:pt x="284" y="746"/>
                    </a:lnTo>
                    <a:lnTo>
                      <a:pt x="289" y="749"/>
                    </a:lnTo>
                    <a:lnTo>
                      <a:pt x="292" y="756"/>
                    </a:lnTo>
                    <a:lnTo>
                      <a:pt x="294" y="768"/>
                    </a:lnTo>
                    <a:lnTo>
                      <a:pt x="297" y="776"/>
                    </a:lnTo>
                    <a:lnTo>
                      <a:pt x="298" y="780"/>
                    </a:lnTo>
                    <a:lnTo>
                      <a:pt x="302" y="783"/>
                    </a:lnTo>
                    <a:lnTo>
                      <a:pt x="311" y="783"/>
                    </a:lnTo>
                    <a:lnTo>
                      <a:pt x="316" y="784"/>
                    </a:lnTo>
                    <a:lnTo>
                      <a:pt x="316" y="806"/>
                    </a:lnTo>
                    <a:lnTo>
                      <a:pt x="319" y="811"/>
                    </a:lnTo>
                    <a:lnTo>
                      <a:pt x="324" y="816"/>
                    </a:lnTo>
                    <a:lnTo>
                      <a:pt x="334" y="817"/>
                    </a:lnTo>
                    <a:lnTo>
                      <a:pt x="339" y="816"/>
                    </a:lnTo>
                    <a:lnTo>
                      <a:pt x="353" y="817"/>
                    </a:lnTo>
                    <a:lnTo>
                      <a:pt x="361" y="821"/>
                    </a:lnTo>
                    <a:lnTo>
                      <a:pt x="365" y="821"/>
                    </a:lnTo>
                    <a:lnTo>
                      <a:pt x="372" y="819"/>
                    </a:lnTo>
                    <a:lnTo>
                      <a:pt x="376" y="817"/>
                    </a:lnTo>
                    <a:lnTo>
                      <a:pt x="378" y="813"/>
                    </a:lnTo>
                    <a:lnTo>
                      <a:pt x="382" y="812"/>
                    </a:lnTo>
                    <a:lnTo>
                      <a:pt x="386" y="808"/>
                    </a:lnTo>
                    <a:lnTo>
                      <a:pt x="389" y="807"/>
                    </a:lnTo>
                    <a:lnTo>
                      <a:pt x="398" y="807"/>
                    </a:lnTo>
                    <a:lnTo>
                      <a:pt x="405" y="808"/>
                    </a:lnTo>
                    <a:lnTo>
                      <a:pt x="410" y="813"/>
                    </a:lnTo>
                    <a:lnTo>
                      <a:pt x="418" y="815"/>
                    </a:lnTo>
                    <a:lnTo>
                      <a:pt x="426" y="813"/>
                    </a:lnTo>
                    <a:lnTo>
                      <a:pt x="435" y="807"/>
                    </a:lnTo>
                    <a:lnTo>
                      <a:pt x="437" y="807"/>
                    </a:lnTo>
                    <a:lnTo>
                      <a:pt x="445" y="808"/>
                    </a:lnTo>
                    <a:lnTo>
                      <a:pt x="461" y="815"/>
                    </a:lnTo>
                    <a:lnTo>
                      <a:pt x="477" y="824"/>
                    </a:lnTo>
                    <a:lnTo>
                      <a:pt x="488" y="837"/>
                    </a:lnTo>
                    <a:lnTo>
                      <a:pt x="488" y="842"/>
                    </a:lnTo>
                    <a:lnTo>
                      <a:pt x="484" y="849"/>
                    </a:lnTo>
                    <a:lnTo>
                      <a:pt x="478" y="856"/>
                    </a:lnTo>
                    <a:lnTo>
                      <a:pt x="466" y="869"/>
                    </a:lnTo>
                    <a:lnTo>
                      <a:pt x="458" y="880"/>
                    </a:lnTo>
                    <a:lnTo>
                      <a:pt x="458" y="889"/>
                    </a:lnTo>
                    <a:lnTo>
                      <a:pt x="459" y="892"/>
                    </a:lnTo>
                    <a:lnTo>
                      <a:pt x="464" y="893"/>
                    </a:lnTo>
                    <a:lnTo>
                      <a:pt x="469" y="892"/>
                    </a:lnTo>
                    <a:lnTo>
                      <a:pt x="473" y="893"/>
                    </a:lnTo>
                    <a:lnTo>
                      <a:pt x="478" y="897"/>
                    </a:lnTo>
                    <a:lnTo>
                      <a:pt x="486" y="908"/>
                    </a:lnTo>
                    <a:lnTo>
                      <a:pt x="494" y="909"/>
                    </a:lnTo>
                    <a:lnTo>
                      <a:pt x="495" y="902"/>
                    </a:lnTo>
                    <a:lnTo>
                      <a:pt x="497" y="896"/>
                    </a:lnTo>
                    <a:lnTo>
                      <a:pt x="499" y="881"/>
                    </a:lnTo>
                    <a:lnTo>
                      <a:pt x="501" y="873"/>
                    </a:lnTo>
                    <a:lnTo>
                      <a:pt x="502" y="870"/>
                    </a:lnTo>
                    <a:lnTo>
                      <a:pt x="504" y="858"/>
                    </a:lnTo>
                    <a:lnTo>
                      <a:pt x="506" y="850"/>
                    </a:lnTo>
                    <a:lnTo>
                      <a:pt x="511" y="832"/>
                    </a:lnTo>
                    <a:lnTo>
                      <a:pt x="512" y="831"/>
                    </a:lnTo>
                    <a:lnTo>
                      <a:pt x="522" y="768"/>
                    </a:lnTo>
                    <a:lnTo>
                      <a:pt x="523" y="758"/>
                    </a:lnTo>
                    <a:lnTo>
                      <a:pt x="524" y="752"/>
                    </a:lnTo>
                    <a:lnTo>
                      <a:pt x="517" y="724"/>
                    </a:lnTo>
                    <a:lnTo>
                      <a:pt x="512" y="714"/>
                    </a:lnTo>
                    <a:lnTo>
                      <a:pt x="506" y="708"/>
                    </a:lnTo>
                    <a:lnTo>
                      <a:pt x="494" y="698"/>
                    </a:lnTo>
                    <a:lnTo>
                      <a:pt x="489" y="693"/>
                    </a:lnTo>
                    <a:lnTo>
                      <a:pt x="489" y="655"/>
                    </a:lnTo>
                    <a:lnTo>
                      <a:pt x="494" y="652"/>
                    </a:lnTo>
                    <a:lnTo>
                      <a:pt x="511" y="650"/>
                    </a:lnTo>
                    <a:lnTo>
                      <a:pt x="517" y="647"/>
                    </a:lnTo>
                    <a:lnTo>
                      <a:pt x="528" y="649"/>
                    </a:lnTo>
                    <a:lnTo>
                      <a:pt x="532" y="650"/>
                    </a:lnTo>
                    <a:lnTo>
                      <a:pt x="532" y="652"/>
                    </a:lnTo>
                    <a:lnTo>
                      <a:pt x="538" y="651"/>
                    </a:lnTo>
                    <a:lnTo>
                      <a:pt x="538" y="650"/>
                    </a:lnTo>
                    <a:lnTo>
                      <a:pt x="534" y="640"/>
                    </a:lnTo>
                    <a:lnTo>
                      <a:pt x="533" y="633"/>
                    </a:lnTo>
                    <a:lnTo>
                      <a:pt x="528" y="625"/>
                    </a:lnTo>
                    <a:lnTo>
                      <a:pt x="518" y="627"/>
                    </a:lnTo>
                    <a:lnTo>
                      <a:pt x="516" y="629"/>
                    </a:lnTo>
                    <a:lnTo>
                      <a:pt x="509" y="629"/>
                    </a:lnTo>
                    <a:lnTo>
                      <a:pt x="505" y="624"/>
                    </a:lnTo>
                    <a:lnTo>
                      <a:pt x="501" y="623"/>
                    </a:lnTo>
                    <a:lnTo>
                      <a:pt x="501" y="620"/>
                    </a:lnTo>
                    <a:lnTo>
                      <a:pt x="501" y="620"/>
                    </a:lnTo>
                    <a:lnTo>
                      <a:pt x="501" y="589"/>
                    </a:lnTo>
                    <a:lnTo>
                      <a:pt x="502" y="590"/>
                    </a:lnTo>
                    <a:lnTo>
                      <a:pt x="582" y="590"/>
                    </a:lnTo>
                    <a:lnTo>
                      <a:pt x="586" y="586"/>
                    </a:lnTo>
                    <a:lnTo>
                      <a:pt x="587" y="580"/>
                    </a:lnTo>
                    <a:lnTo>
                      <a:pt x="591" y="575"/>
                    </a:lnTo>
                    <a:lnTo>
                      <a:pt x="593" y="575"/>
                    </a:lnTo>
                    <a:lnTo>
                      <a:pt x="597" y="577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22" y="574"/>
                    </a:lnTo>
                    <a:lnTo>
                      <a:pt x="633" y="574"/>
                    </a:lnTo>
                    <a:lnTo>
                      <a:pt x="638" y="579"/>
                    </a:lnTo>
                    <a:lnTo>
                      <a:pt x="646" y="590"/>
                    </a:lnTo>
                    <a:lnTo>
                      <a:pt x="652" y="619"/>
                    </a:lnTo>
                    <a:lnTo>
                      <a:pt x="662" y="614"/>
                    </a:lnTo>
                    <a:lnTo>
                      <a:pt x="663" y="612"/>
                    </a:lnTo>
                    <a:lnTo>
                      <a:pt x="658" y="603"/>
                    </a:lnTo>
                    <a:lnTo>
                      <a:pt x="656" y="592"/>
                    </a:lnTo>
                    <a:lnTo>
                      <a:pt x="640" y="555"/>
                    </a:lnTo>
                    <a:lnTo>
                      <a:pt x="631" y="544"/>
                    </a:lnTo>
                    <a:lnTo>
                      <a:pt x="614" y="531"/>
                    </a:lnTo>
                    <a:lnTo>
                      <a:pt x="614" y="527"/>
                    </a:lnTo>
                    <a:lnTo>
                      <a:pt x="626" y="516"/>
                    </a:lnTo>
                    <a:lnTo>
                      <a:pt x="631" y="509"/>
                    </a:lnTo>
                    <a:lnTo>
                      <a:pt x="634" y="507"/>
                    </a:lnTo>
                    <a:lnTo>
                      <a:pt x="638" y="504"/>
                    </a:lnTo>
                    <a:lnTo>
                      <a:pt x="640" y="503"/>
                    </a:lnTo>
                    <a:lnTo>
                      <a:pt x="641" y="500"/>
                    </a:lnTo>
                    <a:lnTo>
                      <a:pt x="640" y="493"/>
                    </a:lnTo>
                    <a:lnTo>
                      <a:pt x="638" y="488"/>
                    </a:lnTo>
                    <a:lnTo>
                      <a:pt x="633" y="479"/>
                    </a:lnTo>
                    <a:lnTo>
                      <a:pt x="625" y="471"/>
                    </a:lnTo>
                    <a:lnTo>
                      <a:pt x="618" y="466"/>
                    </a:lnTo>
                    <a:lnTo>
                      <a:pt x="617" y="463"/>
                    </a:lnTo>
                    <a:lnTo>
                      <a:pt x="615" y="453"/>
                    </a:lnTo>
                    <a:lnTo>
                      <a:pt x="613" y="447"/>
                    </a:lnTo>
                    <a:lnTo>
                      <a:pt x="613" y="439"/>
                    </a:lnTo>
                    <a:lnTo>
                      <a:pt x="609" y="431"/>
                    </a:lnTo>
                    <a:lnTo>
                      <a:pt x="609" y="419"/>
                    </a:lnTo>
                    <a:lnTo>
                      <a:pt x="613" y="413"/>
                    </a:lnTo>
                    <a:lnTo>
                      <a:pt x="615" y="403"/>
                    </a:lnTo>
                    <a:lnTo>
                      <a:pt x="615" y="392"/>
                    </a:lnTo>
                    <a:lnTo>
                      <a:pt x="624" y="382"/>
                    </a:lnTo>
                    <a:lnTo>
                      <a:pt x="624" y="369"/>
                    </a:lnTo>
                    <a:lnTo>
                      <a:pt x="626" y="364"/>
                    </a:lnTo>
                    <a:lnTo>
                      <a:pt x="633" y="358"/>
                    </a:lnTo>
                    <a:lnTo>
                      <a:pt x="633" y="353"/>
                    </a:lnTo>
                    <a:lnTo>
                      <a:pt x="630" y="344"/>
                    </a:lnTo>
                    <a:lnTo>
                      <a:pt x="628" y="342"/>
                    </a:lnTo>
                    <a:lnTo>
                      <a:pt x="624" y="342"/>
                    </a:lnTo>
                    <a:lnTo>
                      <a:pt x="614" y="342"/>
                    </a:lnTo>
                    <a:lnTo>
                      <a:pt x="595" y="350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7" y="350"/>
                    </a:lnTo>
                    <a:lnTo>
                      <a:pt x="563" y="349"/>
                    </a:lnTo>
                    <a:lnTo>
                      <a:pt x="558" y="347"/>
                    </a:lnTo>
                    <a:lnTo>
                      <a:pt x="552" y="345"/>
                    </a:lnTo>
                    <a:lnTo>
                      <a:pt x="544" y="348"/>
                    </a:lnTo>
                    <a:lnTo>
                      <a:pt x="542" y="350"/>
                    </a:lnTo>
                    <a:lnTo>
                      <a:pt x="536" y="350"/>
                    </a:lnTo>
                    <a:lnTo>
                      <a:pt x="527" y="350"/>
                    </a:lnTo>
                    <a:lnTo>
                      <a:pt x="523" y="348"/>
                    </a:lnTo>
                    <a:lnTo>
                      <a:pt x="522" y="348"/>
                    </a:lnTo>
                    <a:lnTo>
                      <a:pt x="494" y="307"/>
                    </a:lnTo>
                    <a:lnTo>
                      <a:pt x="493" y="305"/>
                    </a:lnTo>
                    <a:lnTo>
                      <a:pt x="490" y="302"/>
                    </a:lnTo>
                    <a:lnTo>
                      <a:pt x="479" y="301"/>
                    </a:lnTo>
                    <a:lnTo>
                      <a:pt x="473" y="297"/>
                    </a:lnTo>
                    <a:lnTo>
                      <a:pt x="461" y="293"/>
                    </a:lnTo>
                    <a:lnTo>
                      <a:pt x="443" y="294"/>
                    </a:lnTo>
                    <a:lnTo>
                      <a:pt x="425" y="299"/>
                    </a:lnTo>
                    <a:lnTo>
                      <a:pt x="415" y="300"/>
                    </a:lnTo>
                    <a:lnTo>
                      <a:pt x="400" y="299"/>
                    </a:lnTo>
                    <a:lnTo>
                      <a:pt x="383" y="291"/>
                    </a:lnTo>
                    <a:lnTo>
                      <a:pt x="380" y="284"/>
                    </a:lnTo>
                    <a:lnTo>
                      <a:pt x="376" y="283"/>
                    </a:lnTo>
                    <a:lnTo>
                      <a:pt x="364" y="277"/>
                    </a:lnTo>
                    <a:lnTo>
                      <a:pt x="362" y="274"/>
                    </a:lnTo>
                    <a:lnTo>
                      <a:pt x="362" y="241"/>
                    </a:lnTo>
                    <a:lnTo>
                      <a:pt x="360" y="232"/>
                    </a:lnTo>
                    <a:lnTo>
                      <a:pt x="357" y="226"/>
                    </a:lnTo>
                    <a:lnTo>
                      <a:pt x="353" y="223"/>
                    </a:lnTo>
                    <a:lnTo>
                      <a:pt x="351" y="220"/>
                    </a:lnTo>
                    <a:lnTo>
                      <a:pt x="344" y="211"/>
                    </a:lnTo>
                    <a:lnTo>
                      <a:pt x="341" y="208"/>
                    </a:lnTo>
                    <a:lnTo>
                      <a:pt x="338" y="188"/>
                    </a:lnTo>
                    <a:lnTo>
                      <a:pt x="335" y="182"/>
                    </a:lnTo>
                    <a:lnTo>
                      <a:pt x="334" y="180"/>
                    </a:lnTo>
                    <a:lnTo>
                      <a:pt x="310" y="181"/>
                    </a:lnTo>
                    <a:lnTo>
                      <a:pt x="316" y="167"/>
                    </a:lnTo>
                    <a:lnTo>
                      <a:pt x="324" y="152"/>
                    </a:lnTo>
                    <a:lnTo>
                      <a:pt x="337" y="107"/>
                    </a:lnTo>
                    <a:lnTo>
                      <a:pt x="350" y="85"/>
                    </a:lnTo>
                    <a:lnTo>
                      <a:pt x="375" y="62"/>
                    </a:lnTo>
                    <a:lnTo>
                      <a:pt x="378" y="57"/>
                    </a:lnTo>
                    <a:lnTo>
                      <a:pt x="383" y="47"/>
                    </a:lnTo>
                    <a:lnTo>
                      <a:pt x="389" y="41"/>
                    </a:lnTo>
                    <a:lnTo>
                      <a:pt x="404" y="35"/>
                    </a:lnTo>
                    <a:lnTo>
                      <a:pt x="419" y="3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251"/>
              <p:cNvSpPr>
                <a:spLocks noChangeAspect="1"/>
              </p:cNvSpPr>
              <p:nvPr/>
            </p:nvSpPr>
            <p:spPr bwMode="gray">
              <a:xfrm>
                <a:off x="1751" y="2592"/>
                <a:ext cx="132" cy="151"/>
              </a:xfrm>
              <a:custGeom>
                <a:avLst/>
                <a:gdLst/>
                <a:ahLst/>
                <a:cxnLst>
                  <a:cxn ang="0">
                    <a:pos x="29" y="74"/>
                  </a:cxn>
                  <a:cxn ang="0">
                    <a:pos x="109" y="59"/>
                  </a:cxn>
                  <a:cxn ang="0">
                    <a:pos x="164" y="7"/>
                  </a:cxn>
                  <a:cxn ang="0">
                    <a:pos x="232" y="1"/>
                  </a:cxn>
                  <a:cxn ang="0">
                    <a:pos x="243" y="60"/>
                  </a:cxn>
                  <a:cxn ang="0">
                    <a:pos x="234" y="88"/>
                  </a:cxn>
                  <a:cxn ang="0">
                    <a:pos x="283" y="151"/>
                  </a:cxn>
                  <a:cxn ang="0">
                    <a:pos x="348" y="161"/>
                  </a:cxn>
                  <a:cxn ang="0">
                    <a:pos x="372" y="183"/>
                  </a:cxn>
                  <a:cxn ang="0">
                    <a:pos x="441" y="211"/>
                  </a:cxn>
                  <a:cxn ang="0">
                    <a:pos x="487" y="222"/>
                  </a:cxn>
                  <a:cxn ang="0">
                    <a:pos x="507" y="268"/>
                  </a:cxn>
                  <a:cxn ang="0">
                    <a:pos x="512" y="307"/>
                  </a:cxn>
                  <a:cxn ang="0">
                    <a:pos x="511" y="334"/>
                  </a:cxn>
                  <a:cxn ang="0">
                    <a:pos x="550" y="370"/>
                  </a:cxn>
                  <a:cxn ang="0">
                    <a:pos x="616" y="373"/>
                  </a:cxn>
                  <a:cxn ang="0">
                    <a:pos x="616" y="399"/>
                  </a:cxn>
                  <a:cxn ang="0">
                    <a:pos x="641" y="434"/>
                  </a:cxn>
                  <a:cxn ang="0">
                    <a:pos x="658" y="500"/>
                  </a:cxn>
                  <a:cxn ang="0">
                    <a:pos x="644" y="555"/>
                  </a:cxn>
                  <a:cxn ang="0">
                    <a:pos x="647" y="586"/>
                  </a:cxn>
                  <a:cxn ang="0">
                    <a:pos x="631" y="585"/>
                  </a:cxn>
                  <a:cxn ang="0">
                    <a:pos x="595" y="544"/>
                  </a:cxn>
                  <a:cxn ang="0">
                    <a:pos x="504" y="549"/>
                  </a:cxn>
                  <a:cxn ang="0">
                    <a:pos x="426" y="576"/>
                  </a:cxn>
                  <a:cxn ang="0">
                    <a:pos x="401" y="628"/>
                  </a:cxn>
                  <a:cxn ang="0">
                    <a:pos x="391" y="705"/>
                  </a:cxn>
                  <a:cxn ang="0">
                    <a:pos x="362" y="706"/>
                  </a:cxn>
                  <a:cxn ang="0">
                    <a:pos x="315" y="701"/>
                  </a:cxn>
                  <a:cxn ang="0">
                    <a:pos x="297" y="735"/>
                  </a:cxn>
                  <a:cxn ang="0">
                    <a:pos x="281" y="726"/>
                  </a:cxn>
                  <a:cxn ang="0">
                    <a:pos x="250" y="710"/>
                  </a:cxn>
                  <a:cxn ang="0">
                    <a:pos x="202" y="695"/>
                  </a:cxn>
                  <a:cxn ang="0">
                    <a:pos x="176" y="708"/>
                  </a:cxn>
                  <a:cxn ang="0">
                    <a:pos x="149" y="737"/>
                  </a:cxn>
                  <a:cxn ang="0">
                    <a:pos x="126" y="752"/>
                  </a:cxn>
                  <a:cxn ang="0">
                    <a:pos x="94" y="751"/>
                  </a:cxn>
                  <a:cxn ang="0">
                    <a:pos x="86" y="711"/>
                  </a:cxn>
                  <a:cxn ang="0">
                    <a:pos x="77" y="652"/>
                  </a:cxn>
                  <a:cxn ang="0">
                    <a:pos x="61" y="626"/>
                  </a:cxn>
                  <a:cxn ang="0">
                    <a:pos x="55" y="602"/>
                  </a:cxn>
                  <a:cxn ang="0">
                    <a:pos x="51" y="579"/>
                  </a:cxn>
                  <a:cxn ang="0">
                    <a:pos x="57" y="564"/>
                  </a:cxn>
                  <a:cxn ang="0">
                    <a:pos x="54" y="536"/>
                  </a:cxn>
                  <a:cxn ang="0">
                    <a:pos x="29" y="480"/>
                  </a:cxn>
                  <a:cxn ang="0">
                    <a:pos x="7" y="443"/>
                  </a:cxn>
                  <a:cxn ang="0">
                    <a:pos x="1" y="431"/>
                  </a:cxn>
                  <a:cxn ang="0">
                    <a:pos x="36" y="373"/>
                  </a:cxn>
                  <a:cxn ang="0">
                    <a:pos x="20" y="357"/>
                  </a:cxn>
                  <a:cxn ang="0">
                    <a:pos x="17" y="328"/>
                  </a:cxn>
                  <a:cxn ang="0">
                    <a:pos x="29" y="303"/>
                  </a:cxn>
                  <a:cxn ang="0">
                    <a:pos x="22" y="276"/>
                  </a:cxn>
                  <a:cxn ang="0">
                    <a:pos x="33" y="231"/>
                  </a:cxn>
                  <a:cxn ang="0">
                    <a:pos x="40" y="166"/>
                  </a:cxn>
                  <a:cxn ang="0">
                    <a:pos x="35" y="129"/>
                  </a:cxn>
                </a:cxnLst>
                <a:rect l="0" t="0" r="r" b="b"/>
                <a:pathLst>
                  <a:path w="658" h="754">
                    <a:moveTo>
                      <a:pt x="1" y="70"/>
                    </a:moveTo>
                    <a:lnTo>
                      <a:pt x="3" y="68"/>
                    </a:lnTo>
                    <a:lnTo>
                      <a:pt x="11" y="68"/>
                    </a:lnTo>
                    <a:lnTo>
                      <a:pt x="29" y="74"/>
                    </a:lnTo>
                    <a:lnTo>
                      <a:pt x="70" y="75"/>
                    </a:lnTo>
                    <a:lnTo>
                      <a:pt x="78" y="71"/>
                    </a:lnTo>
                    <a:lnTo>
                      <a:pt x="83" y="68"/>
                    </a:lnTo>
                    <a:lnTo>
                      <a:pt x="109" y="59"/>
                    </a:lnTo>
                    <a:lnTo>
                      <a:pt x="116" y="55"/>
                    </a:lnTo>
                    <a:lnTo>
                      <a:pt x="141" y="33"/>
                    </a:lnTo>
                    <a:lnTo>
                      <a:pt x="158" y="14"/>
                    </a:lnTo>
                    <a:lnTo>
                      <a:pt x="164" y="7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213" y="0"/>
                    </a:lnTo>
                    <a:lnTo>
                      <a:pt x="232" y="1"/>
                    </a:lnTo>
                    <a:lnTo>
                      <a:pt x="235" y="4"/>
                    </a:lnTo>
                    <a:lnTo>
                      <a:pt x="240" y="11"/>
                    </a:lnTo>
                    <a:lnTo>
                      <a:pt x="243" y="28"/>
                    </a:lnTo>
                    <a:lnTo>
                      <a:pt x="243" y="60"/>
                    </a:lnTo>
                    <a:lnTo>
                      <a:pt x="242" y="70"/>
                    </a:lnTo>
                    <a:lnTo>
                      <a:pt x="237" y="77"/>
                    </a:lnTo>
                    <a:lnTo>
                      <a:pt x="235" y="81"/>
                    </a:lnTo>
                    <a:lnTo>
                      <a:pt x="234" y="88"/>
                    </a:lnTo>
                    <a:lnTo>
                      <a:pt x="240" y="112"/>
                    </a:lnTo>
                    <a:lnTo>
                      <a:pt x="249" y="125"/>
                    </a:lnTo>
                    <a:lnTo>
                      <a:pt x="256" y="131"/>
                    </a:lnTo>
                    <a:lnTo>
                      <a:pt x="283" y="151"/>
                    </a:lnTo>
                    <a:lnTo>
                      <a:pt x="296" y="155"/>
                    </a:lnTo>
                    <a:lnTo>
                      <a:pt x="313" y="157"/>
                    </a:lnTo>
                    <a:lnTo>
                      <a:pt x="332" y="157"/>
                    </a:lnTo>
                    <a:lnTo>
                      <a:pt x="348" y="161"/>
                    </a:lnTo>
                    <a:lnTo>
                      <a:pt x="355" y="167"/>
                    </a:lnTo>
                    <a:lnTo>
                      <a:pt x="356" y="171"/>
                    </a:lnTo>
                    <a:lnTo>
                      <a:pt x="363" y="179"/>
                    </a:lnTo>
                    <a:lnTo>
                      <a:pt x="372" y="183"/>
                    </a:lnTo>
                    <a:lnTo>
                      <a:pt x="410" y="193"/>
                    </a:lnTo>
                    <a:lnTo>
                      <a:pt x="426" y="208"/>
                    </a:lnTo>
                    <a:lnTo>
                      <a:pt x="431" y="211"/>
                    </a:lnTo>
                    <a:lnTo>
                      <a:pt x="441" y="211"/>
                    </a:lnTo>
                    <a:lnTo>
                      <a:pt x="450" y="209"/>
                    </a:lnTo>
                    <a:lnTo>
                      <a:pt x="455" y="209"/>
                    </a:lnTo>
                    <a:lnTo>
                      <a:pt x="468" y="211"/>
                    </a:lnTo>
                    <a:lnTo>
                      <a:pt x="487" y="222"/>
                    </a:lnTo>
                    <a:lnTo>
                      <a:pt x="493" y="227"/>
                    </a:lnTo>
                    <a:lnTo>
                      <a:pt x="501" y="238"/>
                    </a:lnTo>
                    <a:lnTo>
                      <a:pt x="506" y="253"/>
                    </a:lnTo>
                    <a:lnTo>
                      <a:pt x="507" y="268"/>
                    </a:lnTo>
                    <a:lnTo>
                      <a:pt x="511" y="276"/>
                    </a:lnTo>
                    <a:lnTo>
                      <a:pt x="514" y="281"/>
                    </a:lnTo>
                    <a:lnTo>
                      <a:pt x="514" y="290"/>
                    </a:lnTo>
                    <a:lnTo>
                      <a:pt x="512" y="307"/>
                    </a:lnTo>
                    <a:lnTo>
                      <a:pt x="503" y="308"/>
                    </a:lnTo>
                    <a:lnTo>
                      <a:pt x="503" y="312"/>
                    </a:lnTo>
                    <a:lnTo>
                      <a:pt x="504" y="317"/>
                    </a:lnTo>
                    <a:lnTo>
                      <a:pt x="511" y="334"/>
                    </a:lnTo>
                    <a:lnTo>
                      <a:pt x="518" y="356"/>
                    </a:lnTo>
                    <a:lnTo>
                      <a:pt x="524" y="369"/>
                    </a:lnTo>
                    <a:lnTo>
                      <a:pt x="539" y="369"/>
                    </a:lnTo>
                    <a:lnTo>
                      <a:pt x="550" y="370"/>
                    </a:lnTo>
                    <a:lnTo>
                      <a:pt x="563" y="370"/>
                    </a:lnTo>
                    <a:lnTo>
                      <a:pt x="568" y="372"/>
                    </a:lnTo>
                    <a:lnTo>
                      <a:pt x="611" y="372"/>
                    </a:lnTo>
                    <a:lnTo>
                      <a:pt x="616" y="373"/>
                    </a:lnTo>
                    <a:lnTo>
                      <a:pt x="619" y="376"/>
                    </a:lnTo>
                    <a:lnTo>
                      <a:pt x="620" y="381"/>
                    </a:lnTo>
                    <a:lnTo>
                      <a:pt x="619" y="391"/>
                    </a:lnTo>
                    <a:lnTo>
                      <a:pt x="616" y="399"/>
                    </a:lnTo>
                    <a:lnTo>
                      <a:pt x="616" y="405"/>
                    </a:lnTo>
                    <a:lnTo>
                      <a:pt x="620" y="425"/>
                    </a:lnTo>
                    <a:lnTo>
                      <a:pt x="638" y="431"/>
                    </a:lnTo>
                    <a:lnTo>
                      <a:pt x="641" y="434"/>
                    </a:lnTo>
                    <a:lnTo>
                      <a:pt x="644" y="448"/>
                    </a:lnTo>
                    <a:lnTo>
                      <a:pt x="656" y="467"/>
                    </a:lnTo>
                    <a:lnTo>
                      <a:pt x="658" y="477"/>
                    </a:lnTo>
                    <a:lnTo>
                      <a:pt x="658" y="500"/>
                    </a:lnTo>
                    <a:lnTo>
                      <a:pt x="657" y="529"/>
                    </a:lnTo>
                    <a:lnTo>
                      <a:pt x="656" y="533"/>
                    </a:lnTo>
                    <a:lnTo>
                      <a:pt x="649" y="544"/>
                    </a:lnTo>
                    <a:lnTo>
                      <a:pt x="644" y="555"/>
                    </a:lnTo>
                    <a:lnTo>
                      <a:pt x="644" y="561"/>
                    </a:lnTo>
                    <a:lnTo>
                      <a:pt x="644" y="569"/>
                    </a:lnTo>
                    <a:lnTo>
                      <a:pt x="646" y="574"/>
                    </a:lnTo>
                    <a:lnTo>
                      <a:pt x="647" y="586"/>
                    </a:lnTo>
                    <a:lnTo>
                      <a:pt x="646" y="587"/>
                    </a:lnTo>
                    <a:lnTo>
                      <a:pt x="638" y="590"/>
                    </a:lnTo>
                    <a:lnTo>
                      <a:pt x="637" y="591"/>
                    </a:lnTo>
                    <a:lnTo>
                      <a:pt x="631" y="585"/>
                    </a:lnTo>
                    <a:lnTo>
                      <a:pt x="630" y="581"/>
                    </a:lnTo>
                    <a:lnTo>
                      <a:pt x="615" y="560"/>
                    </a:lnTo>
                    <a:lnTo>
                      <a:pt x="605" y="552"/>
                    </a:lnTo>
                    <a:lnTo>
                      <a:pt x="595" y="544"/>
                    </a:lnTo>
                    <a:lnTo>
                      <a:pt x="582" y="541"/>
                    </a:lnTo>
                    <a:lnTo>
                      <a:pt x="539" y="541"/>
                    </a:lnTo>
                    <a:lnTo>
                      <a:pt x="535" y="541"/>
                    </a:lnTo>
                    <a:lnTo>
                      <a:pt x="504" y="549"/>
                    </a:lnTo>
                    <a:lnTo>
                      <a:pt x="501" y="549"/>
                    </a:lnTo>
                    <a:lnTo>
                      <a:pt x="447" y="566"/>
                    </a:lnTo>
                    <a:lnTo>
                      <a:pt x="428" y="570"/>
                    </a:lnTo>
                    <a:lnTo>
                      <a:pt x="426" y="576"/>
                    </a:lnTo>
                    <a:lnTo>
                      <a:pt x="423" y="591"/>
                    </a:lnTo>
                    <a:lnTo>
                      <a:pt x="412" y="607"/>
                    </a:lnTo>
                    <a:lnTo>
                      <a:pt x="401" y="625"/>
                    </a:lnTo>
                    <a:lnTo>
                      <a:pt x="401" y="628"/>
                    </a:lnTo>
                    <a:lnTo>
                      <a:pt x="401" y="654"/>
                    </a:lnTo>
                    <a:lnTo>
                      <a:pt x="402" y="658"/>
                    </a:lnTo>
                    <a:lnTo>
                      <a:pt x="402" y="665"/>
                    </a:lnTo>
                    <a:lnTo>
                      <a:pt x="391" y="705"/>
                    </a:lnTo>
                    <a:lnTo>
                      <a:pt x="383" y="720"/>
                    </a:lnTo>
                    <a:lnTo>
                      <a:pt x="375" y="716"/>
                    </a:lnTo>
                    <a:lnTo>
                      <a:pt x="369" y="711"/>
                    </a:lnTo>
                    <a:lnTo>
                      <a:pt x="362" y="706"/>
                    </a:lnTo>
                    <a:lnTo>
                      <a:pt x="359" y="705"/>
                    </a:lnTo>
                    <a:lnTo>
                      <a:pt x="351" y="704"/>
                    </a:lnTo>
                    <a:lnTo>
                      <a:pt x="334" y="704"/>
                    </a:lnTo>
                    <a:lnTo>
                      <a:pt x="315" y="701"/>
                    </a:lnTo>
                    <a:lnTo>
                      <a:pt x="307" y="701"/>
                    </a:lnTo>
                    <a:lnTo>
                      <a:pt x="304" y="705"/>
                    </a:lnTo>
                    <a:lnTo>
                      <a:pt x="300" y="724"/>
                    </a:lnTo>
                    <a:lnTo>
                      <a:pt x="297" y="735"/>
                    </a:lnTo>
                    <a:lnTo>
                      <a:pt x="296" y="741"/>
                    </a:lnTo>
                    <a:lnTo>
                      <a:pt x="293" y="741"/>
                    </a:lnTo>
                    <a:lnTo>
                      <a:pt x="282" y="730"/>
                    </a:lnTo>
                    <a:lnTo>
                      <a:pt x="281" y="726"/>
                    </a:lnTo>
                    <a:lnTo>
                      <a:pt x="278" y="725"/>
                    </a:lnTo>
                    <a:lnTo>
                      <a:pt x="275" y="719"/>
                    </a:lnTo>
                    <a:lnTo>
                      <a:pt x="271" y="715"/>
                    </a:lnTo>
                    <a:lnTo>
                      <a:pt x="250" y="710"/>
                    </a:lnTo>
                    <a:lnTo>
                      <a:pt x="245" y="710"/>
                    </a:lnTo>
                    <a:lnTo>
                      <a:pt x="237" y="708"/>
                    </a:lnTo>
                    <a:lnTo>
                      <a:pt x="211" y="708"/>
                    </a:lnTo>
                    <a:lnTo>
                      <a:pt x="202" y="695"/>
                    </a:lnTo>
                    <a:lnTo>
                      <a:pt x="196" y="689"/>
                    </a:lnTo>
                    <a:lnTo>
                      <a:pt x="192" y="689"/>
                    </a:lnTo>
                    <a:lnTo>
                      <a:pt x="189" y="690"/>
                    </a:lnTo>
                    <a:lnTo>
                      <a:pt x="176" y="708"/>
                    </a:lnTo>
                    <a:lnTo>
                      <a:pt x="165" y="716"/>
                    </a:lnTo>
                    <a:lnTo>
                      <a:pt x="157" y="725"/>
                    </a:lnTo>
                    <a:lnTo>
                      <a:pt x="151" y="733"/>
                    </a:lnTo>
                    <a:lnTo>
                      <a:pt x="149" y="737"/>
                    </a:lnTo>
                    <a:lnTo>
                      <a:pt x="143" y="747"/>
                    </a:lnTo>
                    <a:lnTo>
                      <a:pt x="138" y="752"/>
                    </a:lnTo>
                    <a:lnTo>
                      <a:pt x="136" y="752"/>
                    </a:lnTo>
                    <a:lnTo>
                      <a:pt x="126" y="752"/>
                    </a:lnTo>
                    <a:lnTo>
                      <a:pt x="120" y="754"/>
                    </a:lnTo>
                    <a:lnTo>
                      <a:pt x="108" y="754"/>
                    </a:lnTo>
                    <a:lnTo>
                      <a:pt x="101" y="754"/>
                    </a:lnTo>
                    <a:lnTo>
                      <a:pt x="94" y="751"/>
                    </a:lnTo>
                    <a:lnTo>
                      <a:pt x="94" y="749"/>
                    </a:lnTo>
                    <a:lnTo>
                      <a:pt x="90" y="737"/>
                    </a:lnTo>
                    <a:lnTo>
                      <a:pt x="90" y="733"/>
                    </a:lnTo>
                    <a:lnTo>
                      <a:pt x="86" y="711"/>
                    </a:lnTo>
                    <a:lnTo>
                      <a:pt x="86" y="693"/>
                    </a:lnTo>
                    <a:lnTo>
                      <a:pt x="83" y="671"/>
                    </a:lnTo>
                    <a:lnTo>
                      <a:pt x="77" y="661"/>
                    </a:lnTo>
                    <a:lnTo>
                      <a:pt x="77" y="652"/>
                    </a:lnTo>
                    <a:lnTo>
                      <a:pt x="74" y="639"/>
                    </a:lnTo>
                    <a:lnTo>
                      <a:pt x="73" y="635"/>
                    </a:lnTo>
                    <a:lnTo>
                      <a:pt x="66" y="628"/>
                    </a:lnTo>
                    <a:lnTo>
                      <a:pt x="61" y="626"/>
                    </a:lnTo>
                    <a:lnTo>
                      <a:pt x="58" y="623"/>
                    </a:lnTo>
                    <a:lnTo>
                      <a:pt x="58" y="615"/>
                    </a:lnTo>
                    <a:lnTo>
                      <a:pt x="58" y="607"/>
                    </a:lnTo>
                    <a:lnTo>
                      <a:pt x="55" y="602"/>
                    </a:lnTo>
                    <a:lnTo>
                      <a:pt x="47" y="598"/>
                    </a:lnTo>
                    <a:lnTo>
                      <a:pt x="47" y="592"/>
                    </a:lnTo>
                    <a:lnTo>
                      <a:pt x="50" y="580"/>
                    </a:lnTo>
                    <a:lnTo>
                      <a:pt x="51" y="579"/>
                    </a:lnTo>
                    <a:lnTo>
                      <a:pt x="58" y="575"/>
                    </a:lnTo>
                    <a:lnTo>
                      <a:pt x="61" y="574"/>
                    </a:lnTo>
                    <a:lnTo>
                      <a:pt x="61" y="570"/>
                    </a:lnTo>
                    <a:lnTo>
                      <a:pt x="57" y="564"/>
                    </a:lnTo>
                    <a:lnTo>
                      <a:pt x="58" y="558"/>
                    </a:lnTo>
                    <a:lnTo>
                      <a:pt x="62" y="553"/>
                    </a:lnTo>
                    <a:lnTo>
                      <a:pt x="61" y="543"/>
                    </a:lnTo>
                    <a:lnTo>
                      <a:pt x="54" y="536"/>
                    </a:lnTo>
                    <a:lnTo>
                      <a:pt x="41" y="526"/>
                    </a:lnTo>
                    <a:lnTo>
                      <a:pt x="36" y="521"/>
                    </a:lnTo>
                    <a:lnTo>
                      <a:pt x="33" y="512"/>
                    </a:lnTo>
                    <a:lnTo>
                      <a:pt x="29" y="480"/>
                    </a:lnTo>
                    <a:lnTo>
                      <a:pt x="29" y="470"/>
                    </a:lnTo>
                    <a:lnTo>
                      <a:pt x="22" y="461"/>
                    </a:lnTo>
                    <a:lnTo>
                      <a:pt x="18" y="457"/>
                    </a:lnTo>
                    <a:lnTo>
                      <a:pt x="7" y="443"/>
                    </a:lnTo>
                    <a:lnTo>
                      <a:pt x="4" y="443"/>
                    </a:lnTo>
                    <a:lnTo>
                      <a:pt x="2" y="439"/>
                    </a:lnTo>
                    <a:lnTo>
                      <a:pt x="0" y="437"/>
                    </a:lnTo>
                    <a:lnTo>
                      <a:pt x="1" y="431"/>
                    </a:lnTo>
                    <a:lnTo>
                      <a:pt x="12" y="412"/>
                    </a:lnTo>
                    <a:lnTo>
                      <a:pt x="23" y="400"/>
                    </a:lnTo>
                    <a:lnTo>
                      <a:pt x="35" y="383"/>
                    </a:lnTo>
                    <a:lnTo>
                      <a:pt x="36" y="373"/>
                    </a:lnTo>
                    <a:lnTo>
                      <a:pt x="35" y="370"/>
                    </a:lnTo>
                    <a:lnTo>
                      <a:pt x="29" y="365"/>
                    </a:lnTo>
                    <a:lnTo>
                      <a:pt x="24" y="362"/>
                    </a:lnTo>
                    <a:lnTo>
                      <a:pt x="20" y="357"/>
                    </a:lnTo>
                    <a:lnTo>
                      <a:pt x="18" y="356"/>
                    </a:lnTo>
                    <a:lnTo>
                      <a:pt x="17" y="350"/>
                    </a:lnTo>
                    <a:lnTo>
                      <a:pt x="15" y="342"/>
                    </a:lnTo>
                    <a:lnTo>
                      <a:pt x="17" y="328"/>
                    </a:lnTo>
                    <a:lnTo>
                      <a:pt x="22" y="319"/>
                    </a:lnTo>
                    <a:lnTo>
                      <a:pt x="27" y="316"/>
                    </a:lnTo>
                    <a:lnTo>
                      <a:pt x="29" y="308"/>
                    </a:lnTo>
                    <a:lnTo>
                      <a:pt x="29" y="303"/>
                    </a:lnTo>
                    <a:lnTo>
                      <a:pt x="27" y="297"/>
                    </a:lnTo>
                    <a:lnTo>
                      <a:pt x="18" y="286"/>
                    </a:lnTo>
                    <a:lnTo>
                      <a:pt x="18" y="283"/>
                    </a:lnTo>
                    <a:lnTo>
                      <a:pt x="22" y="276"/>
                    </a:lnTo>
                    <a:lnTo>
                      <a:pt x="35" y="270"/>
                    </a:lnTo>
                    <a:lnTo>
                      <a:pt x="36" y="268"/>
                    </a:lnTo>
                    <a:lnTo>
                      <a:pt x="36" y="249"/>
                    </a:lnTo>
                    <a:lnTo>
                      <a:pt x="33" y="231"/>
                    </a:lnTo>
                    <a:lnTo>
                      <a:pt x="33" y="220"/>
                    </a:lnTo>
                    <a:lnTo>
                      <a:pt x="35" y="201"/>
                    </a:lnTo>
                    <a:lnTo>
                      <a:pt x="35" y="177"/>
                    </a:lnTo>
                    <a:lnTo>
                      <a:pt x="40" y="166"/>
                    </a:lnTo>
                    <a:lnTo>
                      <a:pt x="47" y="157"/>
                    </a:lnTo>
                    <a:lnTo>
                      <a:pt x="50" y="155"/>
                    </a:lnTo>
                    <a:lnTo>
                      <a:pt x="50" y="152"/>
                    </a:lnTo>
                    <a:lnTo>
                      <a:pt x="35" y="129"/>
                    </a:lnTo>
                    <a:lnTo>
                      <a:pt x="1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252"/>
              <p:cNvSpPr>
                <a:spLocks noChangeAspect="1"/>
              </p:cNvSpPr>
              <p:nvPr/>
            </p:nvSpPr>
            <p:spPr bwMode="gray">
              <a:xfrm>
                <a:off x="1874" y="2831"/>
                <a:ext cx="59" cy="63"/>
              </a:xfrm>
              <a:custGeom>
                <a:avLst/>
                <a:gdLst/>
                <a:ahLst/>
                <a:cxnLst>
                  <a:cxn ang="0">
                    <a:pos x="2" y="252"/>
                  </a:cxn>
                  <a:cxn ang="0">
                    <a:pos x="26" y="272"/>
                  </a:cxn>
                  <a:cxn ang="0">
                    <a:pos x="56" y="283"/>
                  </a:cxn>
                  <a:cxn ang="0">
                    <a:pos x="91" y="297"/>
                  </a:cxn>
                  <a:cxn ang="0">
                    <a:pos x="115" y="304"/>
                  </a:cxn>
                  <a:cxn ang="0">
                    <a:pos x="129" y="310"/>
                  </a:cxn>
                  <a:cxn ang="0">
                    <a:pos x="162" y="307"/>
                  </a:cxn>
                  <a:cxn ang="0">
                    <a:pos x="197" y="314"/>
                  </a:cxn>
                  <a:cxn ang="0">
                    <a:pos x="225" y="303"/>
                  </a:cxn>
                  <a:cxn ang="0">
                    <a:pos x="246" y="283"/>
                  </a:cxn>
                  <a:cxn ang="0">
                    <a:pos x="253" y="272"/>
                  </a:cxn>
                  <a:cxn ang="0">
                    <a:pos x="268" y="253"/>
                  </a:cxn>
                  <a:cxn ang="0">
                    <a:pos x="276" y="236"/>
                  </a:cxn>
                  <a:cxn ang="0">
                    <a:pos x="271" y="229"/>
                  </a:cxn>
                  <a:cxn ang="0">
                    <a:pos x="274" y="199"/>
                  </a:cxn>
                  <a:cxn ang="0">
                    <a:pos x="281" y="184"/>
                  </a:cxn>
                  <a:cxn ang="0">
                    <a:pos x="286" y="175"/>
                  </a:cxn>
                  <a:cxn ang="0">
                    <a:pos x="292" y="172"/>
                  </a:cxn>
                  <a:cxn ang="0">
                    <a:pos x="267" y="148"/>
                  </a:cxn>
                  <a:cxn ang="0">
                    <a:pos x="260" y="126"/>
                  </a:cxn>
                  <a:cxn ang="0">
                    <a:pos x="242" y="113"/>
                  </a:cxn>
                  <a:cxn ang="0">
                    <a:pos x="228" y="108"/>
                  </a:cxn>
                  <a:cxn ang="0">
                    <a:pos x="215" y="91"/>
                  </a:cxn>
                  <a:cxn ang="0">
                    <a:pos x="200" y="86"/>
                  </a:cxn>
                  <a:cxn ang="0">
                    <a:pos x="185" y="77"/>
                  </a:cxn>
                  <a:cxn ang="0">
                    <a:pos x="178" y="73"/>
                  </a:cxn>
                  <a:cxn ang="0">
                    <a:pos x="166" y="55"/>
                  </a:cxn>
                  <a:cxn ang="0">
                    <a:pos x="160" y="48"/>
                  </a:cxn>
                  <a:cxn ang="0">
                    <a:pos x="142" y="60"/>
                  </a:cxn>
                  <a:cxn ang="0">
                    <a:pos x="133" y="50"/>
                  </a:cxn>
                  <a:cxn ang="0">
                    <a:pos x="119" y="27"/>
                  </a:cxn>
                  <a:cxn ang="0">
                    <a:pos x="103" y="12"/>
                  </a:cxn>
                  <a:cxn ang="0">
                    <a:pos x="85" y="0"/>
                  </a:cxn>
                  <a:cxn ang="0">
                    <a:pos x="75" y="2"/>
                  </a:cxn>
                  <a:cxn ang="0">
                    <a:pos x="64" y="12"/>
                  </a:cxn>
                  <a:cxn ang="0">
                    <a:pos x="44" y="16"/>
                  </a:cxn>
                  <a:cxn ang="0">
                    <a:pos x="33" y="27"/>
                  </a:cxn>
                  <a:cxn ang="0">
                    <a:pos x="31" y="72"/>
                  </a:cxn>
                  <a:cxn ang="0">
                    <a:pos x="29" y="97"/>
                  </a:cxn>
                  <a:cxn ang="0">
                    <a:pos x="20" y="172"/>
                  </a:cxn>
                  <a:cxn ang="0">
                    <a:pos x="16" y="188"/>
                  </a:cxn>
                  <a:cxn ang="0">
                    <a:pos x="5" y="210"/>
                  </a:cxn>
                  <a:cxn ang="0">
                    <a:pos x="0" y="252"/>
                  </a:cxn>
                </a:cxnLst>
                <a:rect l="0" t="0" r="r" b="b"/>
                <a:pathLst>
                  <a:path w="292" h="314">
                    <a:moveTo>
                      <a:pt x="0" y="252"/>
                    </a:moveTo>
                    <a:lnTo>
                      <a:pt x="2" y="252"/>
                    </a:lnTo>
                    <a:lnTo>
                      <a:pt x="9" y="253"/>
                    </a:lnTo>
                    <a:lnTo>
                      <a:pt x="26" y="272"/>
                    </a:lnTo>
                    <a:lnTo>
                      <a:pt x="29" y="281"/>
                    </a:lnTo>
                    <a:lnTo>
                      <a:pt x="56" y="283"/>
                    </a:lnTo>
                    <a:lnTo>
                      <a:pt x="66" y="283"/>
                    </a:lnTo>
                    <a:lnTo>
                      <a:pt x="91" y="297"/>
                    </a:lnTo>
                    <a:lnTo>
                      <a:pt x="104" y="302"/>
                    </a:lnTo>
                    <a:lnTo>
                      <a:pt x="115" y="304"/>
                    </a:lnTo>
                    <a:lnTo>
                      <a:pt x="123" y="309"/>
                    </a:lnTo>
                    <a:lnTo>
                      <a:pt x="129" y="310"/>
                    </a:lnTo>
                    <a:lnTo>
                      <a:pt x="149" y="307"/>
                    </a:lnTo>
                    <a:lnTo>
                      <a:pt x="162" y="307"/>
                    </a:lnTo>
                    <a:lnTo>
                      <a:pt x="183" y="310"/>
                    </a:lnTo>
                    <a:lnTo>
                      <a:pt x="197" y="314"/>
                    </a:lnTo>
                    <a:lnTo>
                      <a:pt x="212" y="309"/>
                    </a:lnTo>
                    <a:lnTo>
                      <a:pt x="225" y="303"/>
                    </a:lnTo>
                    <a:lnTo>
                      <a:pt x="236" y="295"/>
                    </a:lnTo>
                    <a:lnTo>
                      <a:pt x="246" y="283"/>
                    </a:lnTo>
                    <a:lnTo>
                      <a:pt x="249" y="281"/>
                    </a:lnTo>
                    <a:lnTo>
                      <a:pt x="253" y="272"/>
                    </a:lnTo>
                    <a:lnTo>
                      <a:pt x="260" y="265"/>
                    </a:lnTo>
                    <a:lnTo>
                      <a:pt x="268" y="253"/>
                    </a:lnTo>
                    <a:lnTo>
                      <a:pt x="271" y="240"/>
                    </a:lnTo>
                    <a:lnTo>
                      <a:pt x="276" y="236"/>
                    </a:lnTo>
                    <a:lnTo>
                      <a:pt x="273" y="231"/>
                    </a:lnTo>
                    <a:lnTo>
                      <a:pt x="271" y="229"/>
                    </a:lnTo>
                    <a:lnTo>
                      <a:pt x="274" y="215"/>
                    </a:lnTo>
                    <a:lnTo>
                      <a:pt x="274" y="199"/>
                    </a:lnTo>
                    <a:lnTo>
                      <a:pt x="276" y="191"/>
                    </a:lnTo>
                    <a:lnTo>
                      <a:pt x="281" y="184"/>
                    </a:lnTo>
                    <a:lnTo>
                      <a:pt x="284" y="183"/>
                    </a:lnTo>
                    <a:lnTo>
                      <a:pt x="286" y="175"/>
                    </a:lnTo>
                    <a:lnTo>
                      <a:pt x="291" y="174"/>
                    </a:lnTo>
                    <a:lnTo>
                      <a:pt x="292" y="172"/>
                    </a:lnTo>
                    <a:lnTo>
                      <a:pt x="287" y="163"/>
                    </a:lnTo>
                    <a:lnTo>
                      <a:pt x="267" y="148"/>
                    </a:lnTo>
                    <a:lnTo>
                      <a:pt x="264" y="145"/>
                    </a:lnTo>
                    <a:lnTo>
                      <a:pt x="260" y="126"/>
                    </a:lnTo>
                    <a:lnTo>
                      <a:pt x="257" y="120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28" y="108"/>
                    </a:lnTo>
                    <a:lnTo>
                      <a:pt x="222" y="102"/>
                    </a:lnTo>
                    <a:lnTo>
                      <a:pt x="215" y="91"/>
                    </a:lnTo>
                    <a:lnTo>
                      <a:pt x="212" y="87"/>
                    </a:lnTo>
                    <a:lnTo>
                      <a:pt x="200" y="86"/>
                    </a:lnTo>
                    <a:lnTo>
                      <a:pt x="193" y="77"/>
                    </a:lnTo>
                    <a:lnTo>
                      <a:pt x="185" y="77"/>
                    </a:lnTo>
                    <a:lnTo>
                      <a:pt x="181" y="76"/>
                    </a:lnTo>
                    <a:lnTo>
                      <a:pt x="178" y="73"/>
                    </a:lnTo>
                    <a:lnTo>
                      <a:pt x="171" y="65"/>
                    </a:lnTo>
                    <a:lnTo>
                      <a:pt x="166" y="55"/>
                    </a:lnTo>
                    <a:lnTo>
                      <a:pt x="165" y="51"/>
                    </a:lnTo>
                    <a:lnTo>
                      <a:pt x="160" y="48"/>
                    </a:lnTo>
                    <a:lnTo>
                      <a:pt x="146" y="59"/>
                    </a:lnTo>
                    <a:lnTo>
                      <a:pt x="142" y="60"/>
                    </a:lnTo>
                    <a:lnTo>
                      <a:pt x="134" y="59"/>
                    </a:lnTo>
                    <a:lnTo>
                      <a:pt x="133" y="50"/>
                    </a:lnTo>
                    <a:lnTo>
                      <a:pt x="128" y="35"/>
                    </a:lnTo>
                    <a:lnTo>
                      <a:pt x="119" y="27"/>
                    </a:lnTo>
                    <a:lnTo>
                      <a:pt x="108" y="17"/>
                    </a:lnTo>
                    <a:lnTo>
                      <a:pt x="103" y="12"/>
                    </a:lnTo>
                    <a:lnTo>
                      <a:pt x="91" y="2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2"/>
                    </a:lnTo>
                    <a:lnTo>
                      <a:pt x="71" y="8"/>
                    </a:lnTo>
                    <a:lnTo>
                      <a:pt x="64" y="12"/>
                    </a:lnTo>
                    <a:lnTo>
                      <a:pt x="45" y="10"/>
                    </a:lnTo>
                    <a:lnTo>
                      <a:pt x="44" y="16"/>
                    </a:lnTo>
                    <a:lnTo>
                      <a:pt x="34" y="24"/>
                    </a:lnTo>
                    <a:lnTo>
                      <a:pt x="33" y="27"/>
                    </a:lnTo>
                    <a:lnTo>
                      <a:pt x="34" y="50"/>
                    </a:lnTo>
                    <a:lnTo>
                      <a:pt x="31" y="72"/>
                    </a:lnTo>
                    <a:lnTo>
                      <a:pt x="31" y="87"/>
                    </a:lnTo>
                    <a:lnTo>
                      <a:pt x="29" y="97"/>
                    </a:lnTo>
                    <a:lnTo>
                      <a:pt x="20" y="121"/>
                    </a:lnTo>
                    <a:lnTo>
                      <a:pt x="20" y="172"/>
                    </a:lnTo>
                    <a:lnTo>
                      <a:pt x="18" y="182"/>
                    </a:lnTo>
                    <a:lnTo>
                      <a:pt x="16" y="188"/>
                    </a:lnTo>
                    <a:lnTo>
                      <a:pt x="9" y="201"/>
                    </a:lnTo>
                    <a:lnTo>
                      <a:pt x="5" y="210"/>
                    </a:lnTo>
                    <a:lnTo>
                      <a:pt x="1" y="236"/>
                    </a:lnTo>
                    <a:lnTo>
                      <a:pt x="0" y="25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253"/>
              <p:cNvSpPr>
                <a:spLocks noChangeAspect="1"/>
              </p:cNvSpPr>
              <p:nvPr/>
            </p:nvSpPr>
            <p:spPr bwMode="gray">
              <a:xfrm>
                <a:off x="1844" y="2396"/>
                <a:ext cx="53" cy="77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" y="41"/>
                  </a:cxn>
                  <a:cxn ang="0">
                    <a:pos x="152" y="83"/>
                  </a:cxn>
                  <a:cxn ang="0">
                    <a:pos x="172" y="84"/>
                  </a:cxn>
                  <a:cxn ang="0">
                    <a:pos x="195" y="94"/>
                  </a:cxn>
                  <a:cxn ang="0">
                    <a:pos x="211" y="112"/>
                  </a:cxn>
                  <a:cxn ang="0">
                    <a:pos x="232" y="139"/>
                  </a:cxn>
                  <a:cxn ang="0">
                    <a:pos x="217" y="159"/>
                  </a:cxn>
                  <a:cxn ang="0">
                    <a:pos x="220" y="165"/>
                  </a:cxn>
                  <a:cxn ang="0">
                    <a:pos x="212" y="182"/>
                  </a:cxn>
                  <a:cxn ang="0">
                    <a:pos x="189" y="186"/>
                  </a:cxn>
                  <a:cxn ang="0">
                    <a:pos x="183" y="193"/>
                  </a:cxn>
                  <a:cxn ang="0">
                    <a:pos x="174" y="228"/>
                  </a:cxn>
                  <a:cxn ang="0">
                    <a:pos x="189" y="255"/>
                  </a:cxn>
                  <a:cxn ang="0">
                    <a:pos x="200" y="268"/>
                  </a:cxn>
                  <a:cxn ang="0">
                    <a:pos x="217" y="273"/>
                  </a:cxn>
                  <a:cxn ang="0">
                    <a:pos x="226" y="289"/>
                  </a:cxn>
                  <a:cxn ang="0">
                    <a:pos x="233" y="311"/>
                  </a:cxn>
                  <a:cxn ang="0">
                    <a:pos x="263" y="347"/>
                  </a:cxn>
                  <a:cxn ang="0">
                    <a:pos x="254" y="350"/>
                  </a:cxn>
                  <a:cxn ang="0">
                    <a:pos x="233" y="348"/>
                  </a:cxn>
                  <a:cxn ang="0">
                    <a:pos x="213" y="353"/>
                  </a:cxn>
                  <a:cxn ang="0">
                    <a:pos x="183" y="366"/>
                  </a:cxn>
                  <a:cxn ang="0">
                    <a:pos x="158" y="374"/>
                  </a:cxn>
                  <a:cxn ang="0">
                    <a:pos x="134" y="386"/>
                  </a:cxn>
                  <a:cxn ang="0">
                    <a:pos x="102" y="369"/>
                  </a:cxn>
                  <a:cxn ang="0">
                    <a:pos x="91" y="357"/>
                  </a:cxn>
                  <a:cxn ang="0">
                    <a:pos x="89" y="332"/>
                  </a:cxn>
                  <a:cxn ang="0">
                    <a:pos x="77" y="288"/>
                  </a:cxn>
                  <a:cxn ang="0">
                    <a:pos x="86" y="257"/>
                  </a:cxn>
                  <a:cxn ang="0">
                    <a:pos x="95" y="234"/>
                  </a:cxn>
                  <a:cxn ang="0">
                    <a:pos x="79" y="209"/>
                  </a:cxn>
                  <a:cxn ang="0">
                    <a:pos x="72" y="193"/>
                  </a:cxn>
                  <a:cxn ang="0">
                    <a:pos x="67" y="171"/>
                  </a:cxn>
                  <a:cxn ang="0">
                    <a:pos x="37" y="174"/>
                  </a:cxn>
                  <a:cxn ang="0">
                    <a:pos x="27" y="163"/>
                  </a:cxn>
                  <a:cxn ang="0">
                    <a:pos x="0" y="128"/>
                  </a:cxn>
                  <a:cxn ang="0">
                    <a:pos x="1" y="121"/>
                  </a:cxn>
                  <a:cxn ang="0">
                    <a:pos x="11" y="91"/>
                  </a:cxn>
                  <a:cxn ang="0">
                    <a:pos x="40" y="75"/>
                  </a:cxn>
                  <a:cxn ang="0">
                    <a:pos x="38" y="64"/>
                  </a:cxn>
                  <a:cxn ang="0">
                    <a:pos x="24" y="52"/>
                  </a:cxn>
                  <a:cxn ang="0">
                    <a:pos x="29" y="35"/>
                  </a:cxn>
                  <a:cxn ang="0">
                    <a:pos x="46" y="26"/>
                  </a:cxn>
                  <a:cxn ang="0">
                    <a:pos x="72" y="13"/>
                  </a:cxn>
                  <a:cxn ang="0">
                    <a:pos x="81" y="2"/>
                  </a:cxn>
                </a:cxnLst>
                <a:rect l="0" t="0" r="r" b="b"/>
                <a:pathLst>
                  <a:path w="265" h="386">
                    <a:moveTo>
                      <a:pt x="81" y="2"/>
                    </a:moveTo>
                    <a:lnTo>
                      <a:pt x="87" y="3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8" y="10"/>
                    </a:lnTo>
                    <a:lnTo>
                      <a:pt x="141" y="41"/>
                    </a:lnTo>
                    <a:lnTo>
                      <a:pt x="150" y="53"/>
                    </a:lnTo>
                    <a:lnTo>
                      <a:pt x="151" y="59"/>
                    </a:lnTo>
                    <a:lnTo>
                      <a:pt x="152" y="83"/>
                    </a:lnTo>
                    <a:lnTo>
                      <a:pt x="156" y="84"/>
                    </a:lnTo>
                    <a:lnTo>
                      <a:pt x="162" y="84"/>
                    </a:lnTo>
                    <a:lnTo>
                      <a:pt x="172" y="84"/>
                    </a:lnTo>
                    <a:lnTo>
                      <a:pt x="179" y="85"/>
                    </a:lnTo>
                    <a:lnTo>
                      <a:pt x="183" y="88"/>
                    </a:lnTo>
                    <a:lnTo>
                      <a:pt x="195" y="94"/>
                    </a:lnTo>
                    <a:lnTo>
                      <a:pt x="197" y="96"/>
                    </a:lnTo>
                    <a:lnTo>
                      <a:pt x="202" y="104"/>
                    </a:lnTo>
                    <a:lnTo>
                      <a:pt x="211" y="112"/>
                    </a:lnTo>
                    <a:lnTo>
                      <a:pt x="222" y="120"/>
                    </a:lnTo>
                    <a:lnTo>
                      <a:pt x="228" y="136"/>
                    </a:lnTo>
                    <a:lnTo>
                      <a:pt x="232" y="139"/>
                    </a:lnTo>
                    <a:lnTo>
                      <a:pt x="231" y="142"/>
                    </a:lnTo>
                    <a:lnTo>
                      <a:pt x="224" y="148"/>
                    </a:lnTo>
                    <a:lnTo>
                      <a:pt x="217" y="159"/>
                    </a:lnTo>
                    <a:lnTo>
                      <a:pt x="216" y="163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0" y="172"/>
                    </a:lnTo>
                    <a:lnTo>
                      <a:pt x="213" y="179"/>
                    </a:lnTo>
                    <a:lnTo>
                      <a:pt x="212" y="182"/>
                    </a:lnTo>
                    <a:lnTo>
                      <a:pt x="205" y="183"/>
                    </a:lnTo>
                    <a:lnTo>
                      <a:pt x="196" y="183"/>
                    </a:lnTo>
                    <a:lnTo>
                      <a:pt x="189" y="186"/>
                    </a:lnTo>
                    <a:lnTo>
                      <a:pt x="185" y="188"/>
                    </a:lnTo>
                    <a:lnTo>
                      <a:pt x="184" y="191"/>
                    </a:lnTo>
                    <a:lnTo>
                      <a:pt x="183" y="193"/>
                    </a:lnTo>
                    <a:lnTo>
                      <a:pt x="181" y="208"/>
                    </a:lnTo>
                    <a:lnTo>
                      <a:pt x="178" y="217"/>
                    </a:lnTo>
                    <a:lnTo>
                      <a:pt x="174" y="228"/>
                    </a:lnTo>
                    <a:lnTo>
                      <a:pt x="174" y="234"/>
                    </a:lnTo>
                    <a:lnTo>
                      <a:pt x="180" y="240"/>
                    </a:lnTo>
                    <a:lnTo>
                      <a:pt x="189" y="255"/>
                    </a:lnTo>
                    <a:lnTo>
                      <a:pt x="191" y="256"/>
                    </a:lnTo>
                    <a:lnTo>
                      <a:pt x="200" y="263"/>
                    </a:lnTo>
                    <a:lnTo>
                      <a:pt x="200" y="268"/>
                    </a:lnTo>
                    <a:lnTo>
                      <a:pt x="204" y="272"/>
                    </a:lnTo>
                    <a:lnTo>
                      <a:pt x="205" y="273"/>
                    </a:lnTo>
                    <a:lnTo>
                      <a:pt x="217" y="273"/>
                    </a:lnTo>
                    <a:lnTo>
                      <a:pt x="220" y="276"/>
                    </a:lnTo>
                    <a:lnTo>
                      <a:pt x="221" y="284"/>
                    </a:lnTo>
                    <a:lnTo>
                      <a:pt x="226" y="289"/>
                    </a:lnTo>
                    <a:lnTo>
                      <a:pt x="226" y="299"/>
                    </a:lnTo>
                    <a:lnTo>
                      <a:pt x="232" y="305"/>
                    </a:lnTo>
                    <a:lnTo>
                      <a:pt x="233" y="311"/>
                    </a:lnTo>
                    <a:lnTo>
                      <a:pt x="239" y="321"/>
                    </a:lnTo>
                    <a:lnTo>
                      <a:pt x="253" y="338"/>
                    </a:lnTo>
                    <a:lnTo>
                      <a:pt x="263" y="347"/>
                    </a:lnTo>
                    <a:lnTo>
                      <a:pt x="265" y="347"/>
                    </a:lnTo>
                    <a:lnTo>
                      <a:pt x="265" y="349"/>
                    </a:lnTo>
                    <a:lnTo>
                      <a:pt x="254" y="350"/>
                    </a:lnTo>
                    <a:lnTo>
                      <a:pt x="240" y="352"/>
                    </a:lnTo>
                    <a:lnTo>
                      <a:pt x="234" y="349"/>
                    </a:lnTo>
                    <a:lnTo>
                      <a:pt x="233" y="348"/>
                    </a:lnTo>
                    <a:lnTo>
                      <a:pt x="229" y="347"/>
                    </a:lnTo>
                    <a:lnTo>
                      <a:pt x="224" y="347"/>
                    </a:lnTo>
                    <a:lnTo>
                      <a:pt x="213" y="353"/>
                    </a:lnTo>
                    <a:lnTo>
                      <a:pt x="205" y="363"/>
                    </a:lnTo>
                    <a:lnTo>
                      <a:pt x="191" y="363"/>
                    </a:lnTo>
                    <a:lnTo>
                      <a:pt x="183" y="366"/>
                    </a:lnTo>
                    <a:lnTo>
                      <a:pt x="178" y="371"/>
                    </a:lnTo>
                    <a:lnTo>
                      <a:pt x="167" y="371"/>
                    </a:lnTo>
                    <a:lnTo>
                      <a:pt x="158" y="374"/>
                    </a:lnTo>
                    <a:lnTo>
                      <a:pt x="152" y="384"/>
                    </a:lnTo>
                    <a:lnTo>
                      <a:pt x="147" y="386"/>
                    </a:lnTo>
                    <a:lnTo>
                      <a:pt x="134" y="386"/>
                    </a:lnTo>
                    <a:lnTo>
                      <a:pt x="124" y="384"/>
                    </a:lnTo>
                    <a:lnTo>
                      <a:pt x="108" y="374"/>
                    </a:lnTo>
                    <a:lnTo>
                      <a:pt x="102" y="369"/>
                    </a:lnTo>
                    <a:lnTo>
                      <a:pt x="98" y="363"/>
                    </a:lnTo>
                    <a:lnTo>
                      <a:pt x="95" y="362"/>
                    </a:lnTo>
                    <a:lnTo>
                      <a:pt x="91" y="357"/>
                    </a:lnTo>
                    <a:lnTo>
                      <a:pt x="89" y="354"/>
                    </a:lnTo>
                    <a:lnTo>
                      <a:pt x="91" y="341"/>
                    </a:lnTo>
                    <a:lnTo>
                      <a:pt x="89" y="332"/>
                    </a:lnTo>
                    <a:lnTo>
                      <a:pt x="78" y="322"/>
                    </a:lnTo>
                    <a:lnTo>
                      <a:pt x="77" y="319"/>
                    </a:lnTo>
                    <a:lnTo>
                      <a:pt x="77" y="288"/>
                    </a:lnTo>
                    <a:lnTo>
                      <a:pt x="83" y="274"/>
                    </a:lnTo>
                    <a:lnTo>
                      <a:pt x="86" y="267"/>
                    </a:lnTo>
                    <a:lnTo>
                      <a:pt x="86" y="257"/>
                    </a:lnTo>
                    <a:lnTo>
                      <a:pt x="95" y="244"/>
                    </a:lnTo>
                    <a:lnTo>
                      <a:pt x="97" y="241"/>
                    </a:lnTo>
                    <a:lnTo>
                      <a:pt x="95" y="234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79" y="209"/>
                    </a:lnTo>
                    <a:lnTo>
                      <a:pt x="77" y="208"/>
                    </a:lnTo>
                    <a:lnTo>
                      <a:pt x="68" y="207"/>
                    </a:lnTo>
                    <a:lnTo>
                      <a:pt x="72" y="193"/>
                    </a:lnTo>
                    <a:lnTo>
                      <a:pt x="72" y="186"/>
                    </a:lnTo>
                    <a:lnTo>
                      <a:pt x="72" y="180"/>
                    </a:lnTo>
                    <a:lnTo>
                      <a:pt x="67" y="171"/>
                    </a:lnTo>
                    <a:lnTo>
                      <a:pt x="59" y="171"/>
                    </a:lnTo>
                    <a:lnTo>
                      <a:pt x="46" y="175"/>
                    </a:lnTo>
                    <a:lnTo>
                      <a:pt x="37" y="174"/>
                    </a:lnTo>
                    <a:lnTo>
                      <a:pt x="37" y="171"/>
                    </a:lnTo>
                    <a:lnTo>
                      <a:pt x="33" y="169"/>
                    </a:lnTo>
                    <a:lnTo>
                      <a:pt x="27" y="163"/>
                    </a:lnTo>
                    <a:lnTo>
                      <a:pt x="23" y="155"/>
                    </a:lnTo>
                    <a:lnTo>
                      <a:pt x="12" y="144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21"/>
                    </a:lnTo>
                    <a:lnTo>
                      <a:pt x="7" y="112"/>
                    </a:lnTo>
                    <a:lnTo>
                      <a:pt x="11" y="106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29" y="83"/>
                    </a:lnTo>
                    <a:lnTo>
                      <a:pt x="40" y="75"/>
                    </a:lnTo>
                    <a:lnTo>
                      <a:pt x="45" y="69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32" y="66"/>
                    </a:lnTo>
                    <a:lnTo>
                      <a:pt x="27" y="64"/>
                    </a:lnTo>
                    <a:lnTo>
                      <a:pt x="24" y="52"/>
                    </a:lnTo>
                    <a:lnTo>
                      <a:pt x="24" y="43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40" y="32"/>
                    </a:lnTo>
                    <a:lnTo>
                      <a:pt x="43" y="30"/>
                    </a:lnTo>
                    <a:lnTo>
                      <a:pt x="46" y="26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72" y="13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254"/>
              <p:cNvSpPr>
                <a:spLocks noChangeAspect="1"/>
              </p:cNvSpPr>
              <p:nvPr/>
            </p:nvSpPr>
            <p:spPr bwMode="gray">
              <a:xfrm>
                <a:off x="1919" y="2425"/>
                <a:ext cx="32" cy="40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13" y="169"/>
                  </a:cxn>
                  <a:cxn ang="0">
                    <a:pos x="15" y="166"/>
                  </a:cxn>
                  <a:cxn ang="0">
                    <a:pos x="17" y="147"/>
                  </a:cxn>
                  <a:cxn ang="0">
                    <a:pos x="22" y="125"/>
                  </a:cxn>
                  <a:cxn ang="0">
                    <a:pos x="23" y="110"/>
                  </a:cxn>
                  <a:cxn ang="0">
                    <a:pos x="18" y="102"/>
                  </a:cxn>
                  <a:cxn ang="0">
                    <a:pos x="17" y="101"/>
                  </a:cxn>
                  <a:cxn ang="0">
                    <a:pos x="17" y="99"/>
                  </a:cxn>
                  <a:cxn ang="0">
                    <a:pos x="8" y="86"/>
                  </a:cxn>
                  <a:cxn ang="0">
                    <a:pos x="5" y="75"/>
                  </a:cxn>
                  <a:cxn ang="0">
                    <a:pos x="3" y="56"/>
                  </a:cxn>
                  <a:cxn ang="0">
                    <a:pos x="3" y="34"/>
                  </a:cxn>
                  <a:cxn ang="0">
                    <a:pos x="7" y="24"/>
                  </a:cxn>
                  <a:cxn ang="0">
                    <a:pos x="15" y="18"/>
                  </a:cxn>
                  <a:cxn ang="0">
                    <a:pos x="19" y="12"/>
                  </a:cxn>
                  <a:cxn ang="0">
                    <a:pos x="19" y="10"/>
                  </a:cxn>
                  <a:cxn ang="0">
                    <a:pos x="22" y="7"/>
                  </a:cxn>
                  <a:cxn ang="0">
                    <a:pos x="28" y="5"/>
                  </a:cxn>
                  <a:cxn ang="0">
                    <a:pos x="32" y="1"/>
                  </a:cxn>
                  <a:cxn ang="0">
                    <a:pos x="35" y="0"/>
                  </a:cxn>
                  <a:cxn ang="0">
                    <a:pos x="49" y="8"/>
                  </a:cxn>
                  <a:cxn ang="0">
                    <a:pos x="61" y="13"/>
                  </a:cxn>
                  <a:cxn ang="0">
                    <a:pos x="73" y="19"/>
                  </a:cxn>
                  <a:cxn ang="0">
                    <a:pos x="85" y="21"/>
                  </a:cxn>
                  <a:cxn ang="0">
                    <a:pos x="98" y="28"/>
                  </a:cxn>
                  <a:cxn ang="0">
                    <a:pos x="113" y="39"/>
                  </a:cxn>
                  <a:cxn ang="0">
                    <a:pos x="116" y="40"/>
                  </a:cxn>
                  <a:cxn ang="0">
                    <a:pos x="130" y="53"/>
                  </a:cxn>
                  <a:cxn ang="0">
                    <a:pos x="135" y="59"/>
                  </a:cxn>
                  <a:cxn ang="0">
                    <a:pos x="146" y="65"/>
                  </a:cxn>
                  <a:cxn ang="0">
                    <a:pos x="156" y="75"/>
                  </a:cxn>
                  <a:cxn ang="0">
                    <a:pos x="156" y="86"/>
                  </a:cxn>
                  <a:cxn ang="0">
                    <a:pos x="157" y="86"/>
                  </a:cxn>
                  <a:cxn ang="0">
                    <a:pos x="144" y="99"/>
                  </a:cxn>
                  <a:cxn ang="0">
                    <a:pos x="141" y="107"/>
                  </a:cxn>
                  <a:cxn ang="0">
                    <a:pos x="128" y="125"/>
                  </a:cxn>
                  <a:cxn ang="0">
                    <a:pos x="118" y="137"/>
                  </a:cxn>
                  <a:cxn ang="0">
                    <a:pos x="114" y="144"/>
                  </a:cxn>
                  <a:cxn ang="0">
                    <a:pos x="105" y="166"/>
                  </a:cxn>
                  <a:cxn ang="0">
                    <a:pos x="78" y="190"/>
                  </a:cxn>
                  <a:cxn ang="0">
                    <a:pos x="76" y="193"/>
                  </a:cxn>
                  <a:cxn ang="0">
                    <a:pos x="71" y="195"/>
                  </a:cxn>
                  <a:cxn ang="0">
                    <a:pos x="61" y="195"/>
                  </a:cxn>
                  <a:cxn ang="0">
                    <a:pos x="54" y="191"/>
                  </a:cxn>
                  <a:cxn ang="0">
                    <a:pos x="48" y="191"/>
                  </a:cxn>
                  <a:cxn ang="0">
                    <a:pos x="44" y="193"/>
                  </a:cxn>
                  <a:cxn ang="0">
                    <a:pos x="28" y="200"/>
                  </a:cxn>
                  <a:cxn ang="0">
                    <a:pos x="22" y="200"/>
                  </a:cxn>
                  <a:cxn ang="0">
                    <a:pos x="19" y="199"/>
                  </a:cxn>
                  <a:cxn ang="0">
                    <a:pos x="10" y="193"/>
                  </a:cxn>
                  <a:cxn ang="0">
                    <a:pos x="0" y="182"/>
                  </a:cxn>
                </a:cxnLst>
                <a:rect l="0" t="0" r="r" b="b"/>
                <a:pathLst>
                  <a:path w="157" h="200">
                    <a:moveTo>
                      <a:pt x="0" y="182"/>
                    </a:moveTo>
                    <a:lnTo>
                      <a:pt x="13" y="169"/>
                    </a:lnTo>
                    <a:lnTo>
                      <a:pt x="15" y="166"/>
                    </a:lnTo>
                    <a:lnTo>
                      <a:pt x="17" y="147"/>
                    </a:lnTo>
                    <a:lnTo>
                      <a:pt x="22" y="125"/>
                    </a:lnTo>
                    <a:lnTo>
                      <a:pt x="23" y="110"/>
                    </a:lnTo>
                    <a:lnTo>
                      <a:pt x="18" y="102"/>
                    </a:lnTo>
                    <a:lnTo>
                      <a:pt x="17" y="101"/>
                    </a:lnTo>
                    <a:lnTo>
                      <a:pt x="17" y="99"/>
                    </a:lnTo>
                    <a:lnTo>
                      <a:pt x="8" y="86"/>
                    </a:lnTo>
                    <a:lnTo>
                      <a:pt x="5" y="75"/>
                    </a:lnTo>
                    <a:lnTo>
                      <a:pt x="3" y="56"/>
                    </a:lnTo>
                    <a:lnTo>
                      <a:pt x="3" y="34"/>
                    </a:lnTo>
                    <a:lnTo>
                      <a:pt x="7" y="24"/>
                    </a:lnTo>
                    <a:lnTo>
                      <a:pt x="15" y="18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8" y="5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49" y="8"/>
                    </a:lnTo>
                    <a:lnTo>
                      <a:pt x="61" y="13"/>
                    </a:lnTo>
                    <a:lnTo>
                      <a:pt x="73" y="19"/>
                    </a:lnTo>
                    <a:lnTo>
                      <a:pt x="85" y="21"/>
                    </a:lnTo>
                    <a:lnTo>
                      <a:pt x="98" y="28"/>
                    </a:lnTo>
                    <a:lnTo>
                      <a:pt x="113" y="39"/>
                    </a:lnTo>
                    <a:lnTo>
                      <a:pt x="116" y="40"/>
                    </a:lnTo>
                    <a:lnTo>
                      <a:pt x="130" y="53"/>
                    </a:lnTo>
                    <a:lnTo>
                      <a:pt x="135" y="59"/>
                    </a:lnTo>
                    <a:lnTo>
                      <a:pt x="146" y="65"/>
                    </a:lnTo>
                    <a:lnTo>
                      <a:pt x="156" y="75"/>
                    </a:lnTo>
                    <a:lnTo>
                      <a:pt x="156" y="86"/>
                    </a:lnTo>
                    <a:lnTo>
                      <a:pt x="157" y="86"/>
                    </a:lnTo>
                    <a:lnTo>
                      <a:pt x="144" y="99"/>
                    </a:lnTo>
                    <a:lnTo>
                      <a:pt x="141" y="107"/>
                    </a:lnTo>
                    <a:lnTo>
                      <a:pt x="128" y="125"/>
                    </a:lnTo>
                    <a:lnTo>
                      <a:pt x="118" y="137"/>
                    </a:lnTo>
                    <a:lnTo>
                      <a:pt x="114" y="144"/>
                    </a:lnTo>
                    <a:lnTo>
                      <a:pt x="105" y="166"/>
                    </a:lnTo>
                    <a:lnTo>
                      <a:pt x="78" y="190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61" y="195"/>
                    </a:lnTo>
                    <a:lnTo>
                      <a:pt x="54" y="191"/>
                    </a:lnTo>
                    <a:lnTo>
                      <a:pt x="48" y="191"/>
                    </a:lnTo>
                    <a:lnTo>
                      <a:pt x="44" y="193"/>
                    </a:lnTo>
                    <a:lnTo>
                      <a:pt x="28" y="200"/>
                    </a:lnTo>
                    <a:lnTo>
                      <a:pt x="22" y="200"/>
                    </a:lnTo>
                    <a:lnTo>
                      <a:pt x="19" y="199"/>
                    </a:lnTo>
                    <a:lnTo>
                      <a:pt x="10" y="193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255"/>
              <p:cNvSpPr>
                <a:spLocks noChangeAspect="1"/>
              </p:cNvSpPr>
              <p:nvPr/>
            </p:nvSpPr>
            <p:spPr bwMode="gray">
              <a:xfrm>
                <a:off x="1624" y="2488"/>
                <a:ext cx="137" cy="201"/>
              </a:xfrm>
              <a:custGeom>
                <a:avLst/>
                <a:gdLst/>
                <a:ahLst/>
                <a:cxnLst>
                  <a:cxn ang="0">
                    <a:pos x="319" y="13"/>
                  </a:cxn>
                  <a:cxn ang="0">
                    <a:pos x="335" y="50"/>
                  </a:cxn>
                  <a:cxn ang="0">
                    <a:pos x="284" y="110"/>
                  </a:cxn>
                  <a:cxn ang="0">
                    <a:pos x="204" y="156"/>
                  </a:cxn>
                  <a:cxn ang="0">
                    <a:pos x="170" y="190"/>
                  </a:cxn>
                  <a:cxn ang="0">
                    <a:pos x="159" y="190"/>
                  </a:cxn>
                  <a:cxn ang="0">
                    <a:pos x="138" y="253"/>
                  </a:cxn>
                  <a:cxn ang="0">
                    <a:pos x="97" y="260"/>
                  </a:cxn>
                  <a:cxn ang="0">
                    <a:pos x="72" y="242"/>
                  </a:cxn>
                  <a:cxn ang="0">
                    <a:pos x="43" y="242"/>
                  </a:cxn>
                  <a:cxn ang="0">
                    <a:pos x="52" y="214"/>
                  </a:cxn>
                  <a:cxn ang="0">
                    <a:pos x="51" y="188"/>
                  </a:cxn>
                  <a:cxn ang="0">
                    <a:pos x="3" y="231"/>
                  </a:cxn>
                  <a:cxn ang="0">
                    <a:pos x="9" y="271"/>
                  </a:cxn>
                  <a:cxn ang="0">
                    <a:pos x="21" y="308"/>
                  </a:cxn>
                  <a:cxn ang="0">
                    <a:pos x="51" y="350"/>
                  </a:cxn>
                  <a:cxn ang="0">
                    <a:pos x="89" y="387"/>
                  </a:cxn>
                  <a:cxn ang="0">
                    <a:pos x="140" y="478"/>
                  </a:cxn>
                  <a:cxn ang="0">
                    <a:pos x="188" y="578"/>
                  </a:cxn>
                  <a:cxn ang="0">
                    <a:pos x="212" y="632"/>
                  </a:cxn>
                  <a:cxn ang="0">
                    <a:pos x="256" y="711"/>
                  </a:cxn>
                  <a:cxn ang="0">
                    <a:pos x="267" y="764"/>
                  </a:cxn>
                  <a:cxn ang="0">
                    <a:pos x="298" y="807"/>
                  </a:cxn>
                  <a:cxn ang="0">
                    <a:pos x="391" y="874"/>
                  </a:cxn>
                  <a:cxn ang="0">
                    <a:pos x="481" y="922"/>
                  </a:cxn>
                  <a:cxn ang="0">
                    <a:pos x="532" y="957"/>
                  </a:cxn>
                  <a:cxn ang="0">
                    <a:pos x="584" y="1001"/>
                  </a:cxn>
                  <a:cxn ang="0">
                    <a:pos x="620" y="995"/>
                  </a:cxn>
                  <a:cxn ang="0">
                    <a:pos x="638" y="968"/>
                  </a:cxn>
                  <a:cxn ang="0">
                    <a:pos x="649" y="935"/>
                  </a:cxn>
                  <a:cxn ang="0">
                    <a:pos x="665" y="888"/>
                  </a:cxn>
                  <a:cxn ang="0">
                    <a:pos x="651" y="865"/>
                  </a:cxn>
                  <a:cxn ang="0">
                    <a:pos x="665" y="826"/>
                  </a:cxn>
                  <a:cxn ang="0">
                    <a:pos x="671" y="793"/>
                  </a:cxn>
                  <a:cxn ang="0">
                    <a:pos x="671" y="724"/>
                  </a:cxn>
                  <a:cxn ang="0">
                    <a:pos x="686" y="675"/>
                  </a:cxn>
                  <a:cxn ang="0">
                    <a:pos x="612" y="598"/>
                  </a:cxn>
                  <a:cxn ang="0">
                    <a:pos x="591" y="564"/>
                  </a:cxn>
                  <a:cxn ang="0">
                    <a:pos x="578" y="514"/>
                  </a:cxn>
                  <a:cxn ang="0">
                    <a:pos x="502" y="537"/>
                  </a:cxn>
                  <a:cxn ang="0">
                    <a:pos x="468" y="512"/>
                  </a:cxn>
                  <a:cxn ang="0">
                    <a:pos x="450" y="480"/>
                  </a:cxn>
                  <a:cxn ang="0">
                    <a:pos x="422" y="432"/>
                  </a:cxn>
                  <a:cxn ang="0">
                    <a:pos x="428" y="362"/>
                  </a:cxn>
                  <a:cxn ang="0">
                    <a:pos x="452" y="318"/>
                  </a:cxn>
                  <a:cxn ang="0">
                    <a:pos x="510" y="254"/>
                  </a:cxn>
                  <a:cxn ang="0">
                    <a:pos x="620" y="225"/>
                  </a:cxn>
                  <a:cxn ang="0">
                    <a:pos x="596" y="205"/>
                  </a:cxn>
                  <a:cxn ang="0">
                    <a:pos x="593" y="182"/>
                  </a:cxn>
                  <a:cxn ang="0">
                    <a:pos x="605" y="137"/>
                  </a:cxn>
                  <a:cxn ang="0">
                    <a:pos x="553" y="126"/>
                  </a:cxn>
                  <a:cxn ang="0">
                    <a:pos x="516" y="120"/>
                  </a:cxn>
                  <a:cxn ang="0">
                    <a:pos x="499" y="132"/>
                  </a:cxn>
                  <a:cxn ang="0">
                    <a:pos x="461" y="130"/>
                  </a:cxn>
                  <a:cxn ang="0">
                    <a:pos x="438" y="96"/>
                  </a:cxn>
                  <a:cxn ang="0">
                    <a:pos x="419" y="69"/>
                  </a:cxn>
                  <a:cxn ang="0">
                    <a:pos x="394" y="55"/>
                  </a:cxn>
                  <a:cxn ang="0">
                    <a:pos x="366" y="21"/>
                  </a:cxn>
                  <a:cxn ang="0">
                    <a:pos x="332" y="0"/>
                  </a:cxn>
                </a:cxnLst>
                <a:rect l="0" t="0" r="r" b="b"/>
                <a:pathLst>
                  <a:path w="686" h="1005">
                    <a:moveTo>
                      <a:pt x="328" y="0"/>
                    </a:moveTo>
                    <a:lnTo>
                      <a:pt x="326" y="2"/>
                    </a:lnTo>
                    <a:lnTo>
                      <a:pt x="315" y="2"/>
                    </a:lnTo>
                    <a:lnTo>
                      <a:pt x="314" y="11"/>
                    </a:lnTo>
                    <a:lnTo>
                      <a:pt x="319" y="13"/>
                    </a:lnTo>
                    <a:lnTo>
                      <a:pt x="321" y="16"/>
                    </a:lnTo>
                    <a:lnTo>
                      <a:pt x="326" y="27"/>
                    </a:lnTo>
                    <a:lnTo>
                      <a:pt x="327" y="32"/>
                    </a:lnTo>
                    <a:lnTo>
                      <a:pt x="335" y="49"/>
                    </a:lnTo>
                    <a:lnTo>
                      <a:pt x="335" y="50"/>
                    </a:lnTo>
                    <a:lnTo>
                      <a:pt x="326" y="50"/>
                    </a:lnTo>
                    <a:lnTo>
                      <a:pt x="319" y="65"/>
                    </a:lnTo>
                    <a:lnTo>
                      <a:pt x="305" y="89"/>
                    </a:lnTo>
                    <a:lnTo>
                      <a:pt x="292" y="104"/>
                    </a:lnTo>
                    <a:lnTo>
                      <a:pt x="284" y="110"/>
                    </a:lnTo>
                    <a:lnTo>
                      <a:pt x="274" y="119"/>
                    </a:lnTo>
                    <a:lnTo>
                      <a:pt x="265" y="131"/>
                    </a:lnTo>
                    <a:lnTo>
                      <a:pt x="256" y="137"/>
                    </a:lnTo>
                    <a:lnTo>
                      <a:pt x="240" y="145"/>
                    </a:lnTo>
                    <a:lnTo>
                      <a:pt x="204" y="156"/>
                    </a:lnTo>
                    <a:lnTo>
                      <a:pt x="186" y="163"/>
                    </a:lnTo>
                    <a:lnTo>
                      <a:pt x="179" y="168"/>
                    </a:lnTo>
                    <a:lnTo>
                      <a:pt x="176" y="171"/>
                    </a:lnTo>
                    <a:lnTo>
                      <a:pt x="171" y="180"/>
                    </a:lnTo>
                    <a:lnTo>
                      <a:pt x="170" y="190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0" y="189"/>
                    </a:lnTo>
                    <a:lnTo>
                      <a:pt x="159" y="189"/>
                    </a:lnTo>
                    <a:lnTo>
                      <a:pt x="159" y="190"/>
                    </a:lnTo>
                    <a:lnTo>
                      <a:pt x="144" y="210"/>
                    </a:lnTo>
                    <a:lnTo>
                      <a:pt x="142" y="223"/>
                    </a:lnTo>
                    <a:lnTo>
                      <a:pt x="142" y="244"/>
                    </a:lnTo>
                    <a:lnTo>
                      <a:pt x="139" y="252"/>
                    </a:lnTo>
                    <a:lnTo>
                      <a:pt x="138" y="253"/>
                    </a:lnTo>
                    <a:lnTo>
                      <a:pt x="128" y="257"/>
                    </a:lnTo>
                    <a:lnTo>
                      <a:pt x="121" y="264"/>
                    </a:lnTo>
                    <a:lnTo>
                      <a:pt x="110" y="269"/>
                    </a:lnTo>
                    <a:lnTo>
                      <a:pt x="102" y="268"/>
                    </a:lnTo>
                    <a:lnTo>
                      <a:pt x="97" y="260"/>
                    </a:lnTo>
                    <a:lnTo>
                      <a:pt x="95" y="254"/>
                    </a:lnTo>
                    <a:lnTo>
                      <a:pt x="90" y="245"/>
                    </a:lnTo>
                    <a:lnTo>
                      <a:pt x="84" y="245"/>
                    </a:lnTo>
                    <a:lnTo>
                      <a:pt x="74" y="245"/>
                    </a:lnTo>
                    <a:lnTo>
                      <a:pt x="72" y="242"/>
                    </a:lnTo>
                    <a:lnTo>
                      <a:pt x="67" y="238"/>
                    </a:lnTo>
                    <a:lnTo>
                      <a:pt x="58" y="238"/>
                    </a:lnTo>
                    <a:lnTo>
                      <a:pt x="50" y="243"/>
                    </a:lnTo>
                    <a:lnTo>
                      <a:pt x="45" y="244"/>
                    </a:lnTo>
                    <a:lnTo>
                      <a:pt x="43" y="242"/>
                    </a:lnTo>
                    <a:lnTo>
                      <a:pt x="41" y="228"/>
                    </a:lnTo>
                    <a:lnTo>
                      <a:pt x="39" y="223"/>
                    </a:lnTo>
                    <a:lnTo>
                      <a:pt x="39" y="221"/>
                    </a:lnTo>
                    <a:lnTo>
                      <a:pt x="42" y="216"/>
                    </a:lnTo>
                    <a:lnTo>
                      <a:pt x="52" y="214"/>
                    </a:lnTo>
                    <a:lnTo>
                      <a:pt x="57" y="209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1" y="185"/>
                    </a:lnTo>
                    <a:lnTo>
                      <a:pt x="43" y="193"/>
                    </a:lnTo>
                    <a:lnTo>
                      <a:pt x="32" y="200"/>
                    </a:lnTo>
                    <a:lnTo>
                      <a:pt x="18" y="216"/>
                    </a:lnTo>
                    <a:lnTo>
                      <a:pt x="3" y="231"/>
                    </a:lnTo>
                    <a:lnTo>
                      <a:pt x="2" y="236"/>
                    </a:lnTo>
                    <a:lnTo>
                      <a:pt x="0" y="245"/>
                    </a:lnTo>
                    <a:lnTo>
                      <a:pt x="3" y="260"/>
                    </a:lnTo>
                    <a:lnTo>
                      <a:pt x="4" y="263"/>
                    </a:lnTo>
                    <a:lnTo>
                      <a:pt x="9" y="271"/>
                    </a:lnTo>
                    <a:lnTo>
                      <a:pt x="10" y="284"/>
                    </a:lnTo>
                    <a:lnTo>
                      <a:pt x="19" y="292"/>
                    </a:lnTo>
                    <a:lnTo>
                      <a:pt x="24" y="298"/>
                    </a:lnTo>
                    <a:lnTo>
                      <a:pt x="24" y="302"/>
                    </a:lnTo>
                    <a:lnTo>
                      <a:pt x="21" y="308"/>
                    </a:lnTo>
                    <a:lnTo>
                      <a:pt x="11" y="318"/>
                    </a:lnTo>
                    <a:lnTo>
                      <a:pt x="14" y="323"/>
                    </a:lnTo>
                    <a:lnTo>
                      <a:pt x="29" y="333"/>
                    </a:lnTo>
                    <a:lnTo>
                      <a:pt x="37" y="340"/>
                    </a:lnTo>
                    <a:lnTo>
                      <a:pt x="51" y="350"/>
                    </a:lnTo>
                    <a:lnTo>
                      <a:pt x="58" y="355"/>
                    </a:lnTo>
                    <a:lnTo>
                      <a:pt x="73" y="367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9" y="387"/>
                    </a:lnTo>
                    <a:lnTo>
                      <a:pt x="97" y="413"/>
                    </a:lnTo>
                    <a:lnTo>
                      <a:pt x="102" y="422"/>
                    </a:lnTo>
                    <a:lnTo>
                      <a:pt x="133" y="452"/>
                    </a:lnTo>
                    <a:lnTo>
                      <a:pt x="139" y="467"/>
                    </a:lnTo>
                    <a:lnTo>
                      <a:pt x="140" y="478"/>
                    </a:lnTo>
                    <a:lnTo>
                      <a:pt x="143" y="484"/>
                    </a:lnTo>
                    <a:lnTo>
                      <a:pt x="155" y="507"/>
                    </a:lnTo>
                    <a:lnTo>
                      <a:pt x="161" y="522"/>
                    </a:lnTo>
                    <a:lnTo>
                      <a:pt x="170" y="549"/>
                    </a:lnTo>
                    <a:lnTo>
                      <a:pt x="188" y="578"/>
                    </a:lnTo>
                    <a:lnTo>
                      <a:pt x="191" y="584"/>
                    </a:lnTo>
                    <a:lnTo>
                      <a:pt x="193" y="608"/>
                    </a:lnTo>
                    <a:lnTo>
                      <a:pt x="199" y="624"/>
                    </a:lnTo>
                    <a:lnTo>
                      <a:pt x="204" y="629"/>
                    </a:lnTo>
                    <a:lnTo>
                      <a:pt x="212" y="632"/>
                    </a:lnTo>
                    <a:lnTo>
                      <a:pt x="217" y="639"/>
                    </a:lnTo>
                    <a:lnTo>
                      <a:pt x="225" y="659"/>
                    </a:lnTo>
                    <a:lnTo>
                      <a:pt x="239" y="678"/>
                    </a:lnTo>
                    <a:lnTo>
                      <a:pt x="249" y="693"/>
                    </a:lnTo>
                    <a:lnTo>
                      <a:pt x="256" y="711"/>
                    </a:lnTo>
                    <a:lnTo>
                      <a:pt x="269" y="726"/>
                    </a:lnTo>
                    <a:lnTo>
                      <a:pt x="274" y="742"/>
                    </a:lnTo>
                    <a:lnTo>
                      <a:pt x="277" y="754"/>
                    </a:lnTo>
                    <a:lnTo>
                      <a:pt x="271" y="758"/>
                    </a:lnTo>
                    <a:lnTo>
                      <a:pt x="267" y="764"/>
                    </a:lnTo>
                    <a:lnTo>
                      <a:pt x="269" y="776"/>
                    </a:lnTo>
                    <a:lnTo>
                      <a:pt x="272" y="780"/>
                    </a:lnTo>
                    <a:lnTo>
                      <a:pt x="283" y="791"/>
                    </a:lnTo>
                    <a:lnTo>
                      <a:pt x="290" y="802"/>
                    </a:lnTo>
                    <a:lnTo>
                      <a:pt x="298" y="807"/>
                    </a:lnTo>
                    <a:lnTo>
                      <a:pt x="317" y="828"/>
                    </a:lnTo>
                    <a:lnTo>
                      <a:pt x="327" y="834"/>
                    </a:lnTo>
                    <a:lnTo>
                      <a:pt x="335" y="842"/>
                    </a:lnTo>
                    <a:lnTo>
                      <a:pt x="359" y="858"/>
                    </a:lnTo>
                    <a:lnTo>
                      <a:pt x="391" y="874"/>
                    </a:lnTo>
                    <a:lnTo>
                      <a:pt x="411" y="890"/>
                    </a:lnTo>
                    <a:lnTo>
                      <a:pt x="414" y="892"/>
                    </a:lnTo>
                    <a:lnTo>
                      <a:pt x="455" y="908"/>
                    </a:lnTo>
                    <a:lnTo>
                      <a:pt x="478" y="921"/>
                    </a:lnTo>
                    <a:lnTo>
                      <a:pt x="481" y="922"/>
                    </a:lnTo>
                    <a:lnTo>
                      <a:pt x="486" y="922"/>
                    </a:lnTo>
                    <a:lnTo>
                      <a:pt x="491" y="923"/>
                    </a:lnTo>
                    <a:lnTo>
                      <a:pt x="513" y="941"/>
                    </a:lnTo>
                    <a:lnTo>
                      <a:pt x="525" y="948"/>
                    </a:lnTo>
                    <a:lnTo>
                      <a:pt x="532" y="957"/>
                    </a:lnTo>
                    <a:lnTo>
                      <a:pt x="541" y="964"/>
                    </a:lnTo>
                    <a:lnTo>
                      <a:pt x="551" y="974"/>
                    </a:lnTo>
                    <a:lnTo>
                      <a:pt x="562" y="989"/>
                    </a:lnTo>
                    <a:lnTo>
                      <a:pt x="574" y="995"/>
                    </a:lnTo>
                    <a:lnTo>
                      <a:pt x="584" y="1001"/>
                    </a:lnTo>
                    <a:lnTo>
                      <a:pt x="585" y="1001"/>
                    </a:lnTo>
                    <a:lnTo>
                      <a:pt x="589" y="1005"/>
                    </a:lnTo>
                    <a:lnTo>
                      <a:pt x="599" y="996"/>
                    </a:lnTo>
                    <a:lnTo>
                      <a:pt x="601" y="996"/>
                    </a:lnTo>
                    <a:lnTo>
                      <a:pt x="620" y="995"/>
                    </a:lnTo>
                    <a:lnTo>
                      <a:pt x="626" y="992"/>
                    </a:lnTo>
                    <a:lnTo>
                      <a:pt x="627" y="991"/>
                    </a:lnTo>
                    <a:lnTo>
                      <a:pt x="628" y="982"/>
                    </a:lnTo>
                    <a:lnTo>
                      <a:pt x="634" y="973"/>
                    </a:lnTo>
                    <a:lnTo>
                      <a:pt x="638" y="968"/>
                    </a:lnTo>
                    <a:lnTo>
                      <a:pt x="642" y="966"/>
                    </a:lnTo>
                    <a:lnTo>
                      <a:pt x="638" y="960"/>
                    </a:lnTo>
                    <a:lnTo>
                      <a:pt x="636" y="960"/>
                    </a:lnTo>
                    <a:lnTo>
                      <a:pt x="637" y="954"/>
                    </a:lnTo>
                    <a:lnTo>
                      <a:pt x="649" y="935"/>
                    </a:lnTo>
                    <a:lnTo>
                      <a:pt x="659" y="923"/>
                    </a:lnTo>
                    <a:lnTo>
                      <a:pt x="671" y="906"/>
                    </a:lnTo>
                    <a:lnTo>
                      <a:pt x="672" y="896"/>
                    </a:lnTo>
                    <a:lnTo>
                      <a:pt x="671" y="893"/>
                    </a:lnTo>
                    <a:lnTo>
                      <a:pt x="665" y="888"/>
                    </a:lnTo>
                    <a:lnTo>
                      <a:pt x="660" y="885"/>
                    </a:lnTo>
                    <a:lnTo>
                      <a:pt x="656" y="880"/>
                    </a:lnTo>
                    <a:lnTo>
                      <a:pt x="654" y="879"/>
                    </a:lnTo>
                    <a:lnTo>
                      <a:pt x="653" y="873"/>
                    </a:lnTo>
                    <a:lnTo>
                      <a:pt x="651" y="865"/>
                    </a:lnTo>
                    <a:lnTo>
                      <a:pt x="653" y="851"/>
                    </a:lnTo>
                    <a:lnTo>
                      <a:pt x="658" y="842"/>
                    </a:lnTo>
                    <a:lnTo>
                      <a:pt x="663" y="839"/>
                    </a:lnTo>
                    <a:lnTo>
                      <a:pt x="665" y="831"/>
                    </a:lnTo>
                    <a:lnTo>
                      <a:pt x="665" y="826"/>
                    </a:lnTo>
                    <a:lnTo>
                      <a:pt x="664" y="820"/>
                    </a:lnTo>
                    <a:lnTo>
                      <a:pt x="654" y="809"/>
                    </a:lnTo>
                    <a:lnTo>
                      <a:pt x="654" y="806"/>
                    </a:lnTo>
                    <a:lnTo>
                      <a:pt x="658" y="799"/>
                    </a:lnTo>
                    <a:lnTo>
                      <a:pt x="671" y="793"/>
                    </a:lnTo>
                    <a:lnTo>
                      <a:pt x="672" y="791"/>
                    </a:lnTo>
                    <a:lnTo>
                      <a:pt x="672" y="772"/>
                    </a:lnTo>
                    <a:lnTo>
                      <a:pt x="669" y="754"/>
                    </a:lnTo>
                    <a:lnTo>
                      <a:pt x="669" y="743"/>
                    </a:lnTo>
                    <a:lnTo>
                      <a:pt x="671" y="724"/>
                    </a:lnTo>
                    <a:lnTo>
                      <a:pt x="671" y="700"/>
                    </a:lnTo>
                    <a:lnTo>
                      <a:pt x="676" y="689"/>
                    </a:lnTo>
                    <a:lnTo>
                      <a:pt x="683" y="680"/>
                    </a:lnTo>
                    <a:lnTo>
                      <a:pt x="686" y="678"/>
                    </a:lnTo>
                    <a:lnTo>
                      <a:pt x="686" y="675"/>
                    </a:lnTo>
                    <a:lnTo>
                      <a:pt x="671" y="652"/>
                    </a:lnTo>
                    <a:lnTo>
                      <a:pt x="637" y="593"/>
                    </a:lnTo>
                    <a:lnTo>
                      <a:pt x="620" y="594"/>
                    </a:lnTo>
                    <a:lnTo>
                      <a:pt x="612" y="598"/>
                    </a:lnTo>
                    <a:lnTo>
                      <a:pt x="612" y="598"/>
                    </a:lnTo>
                    <a:lnTo>
                      <a:pt x="605" y="600"/>
                    </a:lnTo>
                    <a:lnTo>
                      <a:pt x="600" y="600"/>
                    </a:lnTo>
                    <a:lnTo>
                      <a:pt x="594" y="597"/>
                    </a:lnTo>
                    <a:lnTo>
                      <a:pt x="591" y="593"/>
                    </a:lnTo>
                    <a:lnTo>
                      <a:pt x="591" y="564"/>
                    </a:lnTo>
                    <a:lnTo>
                      <a:pt x="591" y="560"/>
                    </a:lnTo>
                    <a:lnTo>
                      <a:pt x="591" y="506"/>
                    </a:lnTo>
                    <a:lnTo>
                      <a:pt x="591" y="503"/>
                    </a:lnTo>
                    <a:lnTo>
                      <a:pt x="588" y="505"/>
                    </a:lnTo>
                    <a:lnTo>
                      <a:pt x="578" y="514"/>
                    </a:lnTo>
                    <a:lnTo>
                      <a:pt x="556" y="530"/>
                    </a:lnTo>
                    <a:lnTo>
                      <a:pt x="538" y="540"/>
                    </a:lnTo>
                    <a:lnTo>
                      <a:pt x="530" y="541"/>
                    </a:lnTo>
                    <a:lnTo>
                      <a:pt x="515" y="540"/>
                    </a:lnTo>
                    <a:lnTo>
                      <a:pt x="502" y="537"/>
                    </a:lnTo>
                    <a:lnTo>
                      <a:pt x="499" y="533"/>
                    </a:lnTo>
                    <a:lnTo>
                      <a:pt x="497" y="522"/>
                    </a:lnTo>
                    <a:lnTo>
                      <a:pt x="493" y="517"/>
                    </a:lnTo>
                    <a:lnTo>
                      <a:pt x="488" y="513"/>
                    </a:lnTo>
                    <a:lnTo>
                      <a:pt x="468" y="512"/>
                    </a:lnTo>
                    <a:lnTo>
                      <a:pt x="456" y="508"/>
                    </a:lnTo>
                    <a:lnTo>
                      <a:pt x="455" y="505"/>
                    </a:lnTo>
                    <a:lnTo>
                      <a:pt x="461" y="495"/>
                    </a:lnTo>
                    <a:lnTo>
                      <a:pt x="460" y="486"/>
                    </a:lnTo>
                    <a:lnTo>
                      <a:pt x="450" y="480"/>
                    </a:lnTo>
                    <a:lnTo>
                      <a:pt x="438" y="467"/>
                    </a:lnTo>
                    <a:lnTo>
                      <a:pt x="434" y="459"/>
                    </a:lnTo>
                    <a:lnTo>
                      <a:pt x="425" y="448"/>
                    </a:lnTo>
                    <a:lnTo>
                      <a:pt x="424" y="444"/>
                    </a:lnTo>
                    <a:lnTo>
                      <a:pt x="422" y="432"/>
                    </a:lnTo>
                    <a:lnTo>
                      <a:pt x="411" y="409"/>
                    </a:lnTo>
                    <a:lnTo>
                      <a:pt x="411" y="405"/>
                    </a:lnTo>
                    <a:lnTo>
                      <a:pt x="412" y="401"/>
                    </a:lnTo>
                    <a:lnTo>
                      <a:pt x="424" y="379"/>
                    </a:lnTo>
                    <a:lnTo>
                      <a:pt x="428" y="362"/>
                    </a:lnTo>
                    <a:lnTo>
                      <a:pt x="432" y="357"/>
                    </a:lnTo>
                    <a:lnTo>
                      <a:pt x="441" y="355"/>
                    </a:lnTo>
                    <a:lnTo>
                      <a:pt x="450" y="354"/>
                    </a:lnTo>
                    <a:lnTo>
                      <a:pt x="450" y="324"/>
                    </a:lnTo>
                    <a:lnTo>
                      <a:pt x="452" y="318"/>
                    </a:lnTo>
                    <a:lnTo>
                      <a:pt x="461" y="302"/>
                    </a:lnTo>
                    <a:lnTo>
                      <a:pt x="470" y="290"/>
                    </a:lnTo>
                    <a:lnTo>
                      <a:pt x="483" y="274"/>
                    </a:lnTo>
                    <a:lnTo>
                      <a:pt x="494" y="265"/>
                    </a:lnTo>
                    <a:lnTo>
                      <a:pt x="510" y="254"/>
                    </a:lnTo>
                    <a:lnTo>
                      <a:pt x="529" y="247"/>
                    </a:lnTo>
                    <a:lnTo>
                      <a:pt x="580" y="232"/>
                    </a:lnTo>
                    <a:lnTo>
                      <a:pt x="593" y="227"/>
                    </a:lnTo>
                    <a:lnTo>
                      <a:pt x="613" y="228"/>
                    </a:lnTo>
                    <a:lnTo>
                      <a:pt x="620" y="225"/>
                    </a:lnTo>
                    <a:lnTo>
                      <a:pt x="621" y="222"/>
                    </a:lnTo>
                    <a:lnTo>
                      <a:pt x="613" y="221"/>
                    </a:lnTo>
                    <a:lnTo>
                      <a:pt x="605" y="210"/>
                    </a:lnTo>
                    <a:lnTo>
                      <a:pt x="600" y="206"/>
                    </a:lnTo>
                    <a:lnTo>
                      <a:pt x="596" y="205"/>
                    </a:lnTo>
                    <a:lnTo>
                      <a:pt x="591" y="206"/>
                    </a:lnTo>
                    <a:lnTo>
                      <a:pt x="586" y="205"/>
                    </a:lnTo>
                    <a:lnTo>
                      <a:pt x="585" y="202"/>
                    </a:lnTo>
                    <a:lnTo>
                      <a:pt x="585" y="193"/>
                    </a:lnTo>
                    <a:lnTo>
                      <a:pt x="593" y="182"/>
                    </a:lnTo>
                    <a:lnTo>
                      <a:pt x="605" y="169"/>
                    </a:lnTo>
                    <a:lnTo>
                      <a:pt x="611" y="162"/>
                    </a:lnTo>
                    <a:lnTo>
                      <a:pt x="615" y="155"/>
                    </a:lnTo>
                    <a:lnTo>
                      <a:pt x="615" y="150"/>
                    </a:lnTo>
                    <a:lnTo>
                      <a:pt x="605" y="137"/>
                    </a:lnTo>
                    <a:lnTo>
                      <a:pt x="588" y="128"/>
                    </a:lnTo>
                    <a:lnTo>
                      <a:pt x="572" y="121"/>
                    </a:lnTo>
                    <a:lnTo>
                      <a:pt x="564" y="120"/>
                    </a:lnTo>
                    <a:lnTo>
                      <a:pt x="562" y="120"/>
                    </a:lnTo>
                    <a:lnTo>
                      <a:pt x="553" y="126"/>
                    </a:lnTo>
                    <a:lnTo>
                      <a:pt x="545" y="128"/>
                    </a:lnTo>
                    <a:lnTo>
                      <a:pt x="537" y="126"/>
                    </a:lnTo>
                    <a:lnTo>
                      <a:pt x="532" y="121"/>
                    </a:lnTo>
                    <a:lnTo>
                      <a:pt x="525" y="120"/>
                    </a:lnTo>
                    <a:lnTo>
                      <a:pt x="516" y="120"/>
                    </a:lnTo>
                    <a:lnTo>
                      <a:pt x="513" y="121"/>
                    </a:lnTo>
                    <a:lnTo>
                      <a:pt x="509" y="125"/>
                    </a:lnTo>
                    <a:lnTo>
                      <a:pt x="505" y="126"/>
                    </a:lnTo>
                    <a:lnTo>
                      <a:pt x="503" y="130"/>
                    </a:lnTo>
                    <a:lnTo>
                      <a:pt x="499" y="132"/>
                    </a:lnTo>
                    <a:lnTo>
                      <a:pt x="492" y="134"/>
                    </a:lnTo>
                    <a:lnTo>
                      <a:pt x="488" y="134"/>
                    </a:lnTo>
                    <a:lnTo>
                      <a:pt x="480" y="130"/>
                    </a:lnTo>
                    <a:lnTo>
                      <a:pt x="466" y="129"/>
                    </a:lnTo>
                    <a:lnTo>
                      <a:pt x="461" y="130"/>
                    </a:lnTo>
                    <a:lnTo>
                      <a:pt x="451" y="129"/>
                    </a:lnTo>
                    <a:lnTo>
                      <a:pt x="446" y="124"/>
                    </a:lnTo>
                    <a:lnTo>
                      <a:pt x="443" y="119"/>
                    </a:lnTo>
                    <a:lnTo>
                      <a:pt x="443" y="97"/>
                    </a:lnTo>
                    <a:lnTo>
                      <a:pt x="438" y="96"/>
                    </a:lnTo>
                    <a:lnTo>
                      <a:pt x="429" y="96"/>
                    </a:lnTo>
                    <a:lnTo>
                      <a:pt x="425" y="93"/>
                    </a:lnTo>
                    <a:lnTo>
                      <a:pt x="424" y="89"/>
                    </a:lnTo>
                    <a:lnTo>
                      <a:pt x="421" y="81"/>
                    </a:lnTo>
                    <a:lnTo>
                      <a:pt x="419" y="69"/>
                    </a:lnTo>
                    <a:lnTo>
                      <a:pt x="416" y="62"/>
                    </a:lnTo>
                    <a:lnTo>
                      <a:pt x="411" y="59"/>
                    </a:lnTo>
                    <a:lnTo>
                      <a:pt x="405" y="56"/>
                    </a:lnTo>
                    <a:lnTo>
                      <a:pt x="400" y="56"/>
                    </a:lnTo>
                    <a:lnTo>
                      <a:pt x="394" y="55"/>
                    </a:lnTo>
                    <a:lnTo>
                      <a:pt x="391" y="50"/>
                    </a:lnTo>
                    <a:lnTo>
                      <a:pt x="385" y="46"/>
                    </a:lnTo>
                    <a:lnTo>
                      <a:pt x="380" y="38"/>
                    </a:lnTo>
                    <a:lnTo>
                      <a:pt x="375" y="24"/>
                    </a:lnTo>
                    <a:lnTo>
                      <a:pt x="366" y="21"/>
                    </a:lnTo>
                    <a:lnTo>
                      <a:pt x="362" y="17"/>
                    </a:lnTo>
                    <a:lnTo>
                      <a:pt x="357" y="8"/>
                    </a:lnTo>
                    <a:lnTo>
                      <a:pt x="352" y="6"/>
                    </a:lnTo>
                    <a:lnTo>
                      <a:pt x="342" y="3"/>
                    </a:lnTo>
                    <a:lnTo>
                      <a:pt x="332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256"/>
              <p:cNvSpPr>
                <a:spLocks noChangeAspect="1"/>
              </p:cNvSpPr>
              <p:nvPr/>
            </p:nvSpPr>
            <p:spPr bwMode="gray">
              <a:xfrm>
                <a:off x="1711" y="2730"/>
                <a:ext cx="216" cy="429"/>
              </a:xfrm>
              <a:custGeom>
                <a:avLst/>
                <a:gdLst/>
                <a:ahLst/>
                <a:cxnLst>
                  <a:cxn ang="0">
                    <a:pos x="150" y="2125"/>
                  </a:cxn>
                  <a:cxn ang="0">
                    <a:pos x="60" y="2037"/>
                  </a:cxn>
                  <a:cxn ang="0">
                    <a:pos x="17" y="2007"/>
                  </a:cxn>
                  <a:cxn ang="0">
                    <a:pos x="1" y="1952"/>
                  </a:cxn>
                  <a:cxn ang="0">
                    <a:pos x="49" y="1834"/>
                  </a:cxn>
                  <a:cxn ang="0">
                    <a:pos x="52" y="1773"/>
                  </a:cxn>
                  <a:cxn ang="0">
                    <a:pos x="93" y="1669"/>
                  </a:cxn>
                  <a:cxn ang="0">
                    <a:pos x="104" y="1561"/>
                  </a:cxn>
                  <a:cxn ang="0">
                    <a:pos x="113" y="1513"/>
                  </a:cxn>
                  <a:cxn ang="0">
                    <a:pos x="79" y="1432"/>
                  </a:cxn>
                  <a:cxn ang="0">
                    <a:pos x="86" y="1317"/>
                  </a:cxn>
                  <a:cxn ang="0">
                    <a:pos x="89" y="1194"/>
                  </a:cxn>
                  <a:cxn ang="0">
                    <a:pos x="128" y="1068"/>
                  </a:cxn>
                  <a:cxn ang="0">
                    <a:pos x="138" y="915"/>
                  </a:cxn>
                  <a:cxn ang="0">
                    <a:pos x="156" y="871"/>
                  </a:cxn>
                  <a:cxn ang="0">
                    <a:pos x="192" y="751"/>
                  </a:cxn>
                  <a:cxn ang="0">
                    <a:pos x="165" y="617"/>
                  </a:cxn>
                  <a:cxn ang="0">
                    <a:pos x="179" y="530"/>
                  </a:cxn>
                  <a:cxn ang="0">
                    <a:pos x="192" y="450"/>
                  </a:cxn>
                  <a:cxn ang="0">
                    <a:pos x="260" y="312"/>
                  </a:cxn>
                  <a:cxn ang="0">
                    <a:pos x="263" y="221"/>
                  </a:cxn>
                  <a:cxn ang="0">
                    <a:pos x="317" y="139"/>
                  </a:cxn>
                  <a:cxn ang="0">
                    <a:pos x="340" y="62"/>
                  </a:cxn>
                  <a:cxn ang="0">
                    <a:pos x="396" y="0"/>
                  </a:cxn>
                  <a:cxn ang="0">
                    <a:pos x="477" y="30"/>
                  </a:cxn>
                  <a:cxn ang="0">
                    <a:pos x="507" y="16"/>
                  </a:cxn>
                  <a:cxn ang="0">
                    <a:pos x="577" y="27"/>
                  </a:cxn>
                  <a:cxn ang="0">
                    <a:pos x="671" y="105"/>
                  </a:cxn>
                  <a:cxn ang="0">
                    <a:pos x="752" y="143"/>
                  </a:cxn>
                  <a:cxn ang="0">
                    <a:pos x="850" y="209"/>
                  </a:cxn>
                  <a:cxn ang="0">
                    <a:pos x="821" y="302"/>
                  </a:cxn>
                  <a:cxn ang="0">
                    <a:pos x="908" y="342"/>
                  </a:cxn>
                  <a:cxn ang="0">
                    <a:pos x="972" y="332"/>
                  </a:cxn>
                  <a:cxn ang="0">
                    <a:pos x="1025" y="280"/>
                  </a:cxn>
                  <a:cxn ang="0">
                    <a:pos x="1080" y="270"/>
                  </a:cxn>
                  <a:cxn ang="0">
                    <a:pos x="1023" y="344"/>
                  </a:cxn>
                  <a:cxn ang="0">
                    <a:pos x="914" y="467"/>
                  </a:cxn>
                  <a:cxn ang="0">
                    <a:pos x="851" y="528"/>
                  </a:cxn>
                  <a:cxn ang="0">
                    <a:pos x="835" y="686"/>
                  </a:cxn>
                  <a:cxn ang="0">
                    <a:pos x="813" y="776"/>
                  </a:cxn>
                  <a:cxn ang="0">
                    <a:pos x="878" y="892"/>
                  </a:cxn>
                  <a:cxn ang="0">
                    <a:pos x="877" y="1004"/>
                  </a:cxn>
                  <a:cxn ang="0">
                    <a:pos x="765" y="1080"/>
                  </a:cxn>
                  <a:cxn ang="0">
                    <a:pos x="604" y="1088"/>
                  </a:cxn>
                  <a:cxn ang="0">
                    <a:pos x="604" y="1169"/>
                  </a:cxn>
                  <a:cxn ang="0">
                    <a:pos x="526" y="1251"/>
                  </a:cxn>
                  <a:cxn ang="0">
                    <a:pos x="457" y="1270"/>
                  </a:cxn>
                  <a:cxn ang="0">
                    <a:pos x="505" y="1332"/>
                  </a:cxn>
                  <a:cxn ang="0">
                    <a:pos x="518" y="1376"/>
                  </a:cxn>
                  <a:cxn ang="0">
                    <a:pos x="463" y="1361"/>
                  </a:cxn>
                  <a:cxn ang="0">
                    <a:pos x="466" y="1407"/>
                  </a:cxn>
                  <a:cxn ang="0">
                    <a:pos x="445" y="1501"/>
                  </a:cxn>
                  <a:cxn ang="0">
                    <a:pos x="386" y="1547"/>
                  </a:cxn>
                  <a:cxn ang="0">
                    <a:pos x="318" y="1633"/>
                  </a:cxn>
                  <a:cxn ang="0">
                    <a:pos x="414" y="1705"/>
                  </a:cxn>
                  <a:cxn ang="0">
                    <a:pos x="410" y="1780"/>
                  </a:cxn>
                  <a:cxn ang="0">
                    <a:pos x="321" y="1862"/>
                  </a:cxn>
                  <a:cxn ang="0">
                    <a:pos x="276" y="1953"/>
                  </a:cxn>
                  <a:cxn ang="0">
                    <a:pos x="238" y="1983"/>
                  </a:cxn>
                  <a:cxn ang="0">
                    <a:pos x="225" y="2080"/>
                  </a:cxn>
                </a:cxnLst>
                <a:rect l="0" t="0" r="r" b="b"/>
                <a:pathLst>
                  <a:path w="1080" h="2146">
                    <a:moveTo>
                      <a:pt x="275" y="2146"/>
                    </a:moveTo>
                    <a:lnTo>
                      <a:pt x="270" y="2145"/>
                    </a:lnTo>
                    <a:lnTo>
                      <a:pt x="256" y="2136"/>
                    </a:lnTo>
                    <a:lnTo>
                      <a:pt x="224" y="2131"/>
                    </a:lnTo>
                    <a:lnTo>
                      <a:pt x="198" y="2123"/>
                    </a:lnTo>
                    <a:lnTo>
                      <a:pt x="187" y="2121"/>
                    </a:lnTo>
                    <a:lnTo>
                      <a:pt x="170" y="2125"/>
                    </a:lnTo>
                    <a:lnTo>
                      <a:pt x="150" y="2125"/>
                    </a:lnTo>
                    <a:lnTo>
                      <a:pt x="145" y="2125"/>
                    </a:lnTo>
                    <a:lnTo>
                      <a:pt x="140" y="2124"/>
                    </a:lnTo>
                    <a:lnTo>
                      <a:pt x="85" y="2124"/>
                    </a:lnTo>
                    <a:lnTo>
                      <a:pt x="71" y="2118"/>
                    </a:lnTo>
                    <a:lnTo>
                      <a:pt x="66" y="2113"/>
                    </a:lnTo>
                    <a:lnTo>
                      <a:pt x="60" y="2099"/>
                    </a:lnTo>
                    <a:lnTo>
                      <a:pt x="59" y="2094"/>
                    </a:lnTo>
                    <a:lnTo>
                      <a:pt x="60" y="2037"/>
                    </a:lnTo>
                    <a:lnTo>
                      <a:pt x="59" y="2022"/>
                    </a:lnTo>
                    <a:lnTo>
                      <a:pt x="57" y="2003"/>
                    </a:lnTo>
                    <a:lnTo>
                      <a:pt x="55" y="2001"/>
                    </a:lnTo>
                    <a:lnTo>
                      <a:pt x="50" y="2000"/>
                    </a:lnTo>
                    <a:lnTo>
                      <a:pt x="49" y="2000"/>
                    </a:lnTo>
                    <a:lnTo>
                      <a:pt x="44" y="2006"/>
                    </a:lnTo>
                    <a:lnTo>
                      <a:pt x="26" y="2002"/>
                    </a:lnTo>
                    <a:lnTo>
                      <a:pt x="17" y="2007"/>
                    </a:lnTo>
                    <a:lnTo>
                      <a:pt x="14" y="2015"/>
                    </a:lnTo>
                    <a:lnTo>
                      <a:pt x="10" y="2018"/>
                    </a:lnTo>
                    <a:lnTo>
                      <a:pt x="6" y="2016"/>
                    </a:lnTo>
                    <a:lnTo>
                      <a:pt x="4" y="2010"/>
                    </a:lnTo>
                    <a:lnTo>
                      <a:pt x="1" y="1995"/>
                    </a:lnTo>
                    <a:lnTo>
                      <a:pt x="0" y="1992"/>
                    </a:lnTo>
                    <a:lnTo>
                      <a:pt x="0" y="1962"/>
                    </a:lnTo>
                    <a:lnTo>
                      <a:pt x="1" y="1952"/>
                    </a:lnTo>
                    <a:lnTo>
                      <a:pt x="1" y="1940"/>
                    </a:lnTo>
                    <a:lnTo>
                      <a:pt x="9" y="1908"/>
                    </a:lnTo>
                    <a:lnTo>
                      <a:pt x="14" y="1897"/>
                    </a:lnTo>
                    <a:lnTo>
                      <a:pt x="18" y="1893"/>
                    </a:lnTo>
                    <a:lnTo>
                      <a:pt x="32" y="1866"/>
                    </a:lnTo>
                    <a:lnTo>
                      <a:pt x="43" y="1852"/>
                    </a:lnTo>
                    <a:lnTo>
                      <a:pt x="46" y="1847"/>
                    </a:lnTo>
                    <a:lnTo>
                      <a:pt x="49" y="1834"/>
                    </a:lnTo>
                    <a:lnTo>
                      <a:pt x="52" y="1813"/>
                    </a:lnTo>
                    <a:lnTo>
                      <a:pt x="53" y="1809"/>
                    </a:lnTo>
                    <a:lnTo>
                      <a:pt x="57" y="1807"/>
                    </a:lnTo>
                    <a:lnTo>
                      <a:pt x="57" y="1798"/>
                    </a:lnTo>
                    <a:lnTo>
                      <a:pt x="55" y="1787"/>
                    </a:lnTo>
                    <a:lnTo>
                      <a:pt x="52" y="1781"/>
                    </a:lnTo>
                    <a:lnTo>
                      <a:pt x="52" y="1773"/>
                    </a:lnTo>
                    <a:lnTo>
                      <a:pt x="52" y="1773"/>
                    </a:lnTo>
                    <a:lnTo>
                      <a:pt x="52" y="1758"/>
                    </a:lnTo>
                    <a:lnTo>
                      <a:pt x="53" y="1752"/>
                    </a:lnTo>
                    <a:lnTo>
                      <a:pt x="57" y="1746"/>
                    </a:lnTo>
                    <a:lnTo>
                      <a:pt x="70" y="1727"/>
                    </a:lnTo>
                    <a:lnTo>
                      <a:pt x="80" y="1709"/>
                    </a:lnTo>
                    <a:lnTo>
                      <a:pt x="81" y="1699"/>
                    </a:lnTo>
                    <a:lnTo>
                      <a:pt x="89" y="1684"/>
                    </a:lnTo>
                    <a:lnTo>
                      <a:pt x="93" y="1669"/>
                    </a:lnTo>
                    <a:lnTo>
                      <a:pt x="95" y="1631"/>
                    </a:lnTo>
                    <a:lnTo>
                      <a:pt x="93" y="1624"/>
                    </a:lnTo>
                    <a:lnTo>
                      <a:pt x="93" y="1612"/>
                    </a:lnTo>
                    <a:lnTo>
                      <a:pt x="95" y="1607"/>
                    </a:lnTo>
                    <a:lnTo>
                      <a:pt x="95" y="1580"/>
                    </a:lnTo>
                    <a:lnTo>
                      <a:pt x="96" y="1571"/>
                    </a:lnTo>
                    <a:lnTo>
                      <a:pt x="100" y="1566"/>
                    </a:lnTo>
                    <a:lnTo>
                      <a:pt x="104" y="1561"/>
                    </a:lnTo>
                    <a:lnTo>
                      <a:pt x="104" y="1550"/>
                    </a:lnTo>
                    <a:lnTo>
                      <a:pt x="95" y="1539"/>
                    </a:lnTo>
                    <a:lnTo>
                      <a:pt x="81" y="1533"/>
                    </a:lnTo>
                    <a:lnTo>
                      <a:pt x="77" y="1523"/>
                    </a:lnTo>
                    <a:lnTo>
                      <a:pt x="81" y="1521"/>
                    </a:lnTo>
                    <a:lnTo>
                      <a:pt x="97" y="1523"/>
                    </a:lnTo>
                    <a:lnTo>
                      <a:pt x="111" y="1522"/>
                    </a:lnTo>
                    <a:lnTo>
                      <a:pt x="113" y="1513"/>
                    </a:lnTo>
                    <a:lnTo>
                      <a:pt x="112" y="1505"/>
                    </a:lnTo>
                    <a:lnTo>
                      <a:pt x="104" y="1496"/>
                    </a:lnTo>
                    <a:lnTo>
                      <a:pt x="90" y="1491"/>
                    </a:lnTo>
                    <a:lnTo>
                      <a:pt x="82" y="1491"/>
                    </a:lnTo>
                    <a:lnTo>
                      <a:pt x="82" y="1486"/>
                    </a:lnTo>
                    <a:lnTo>
                      <a:pt x="86" y="1457"/>
                    </a:lnTo>
                    <a:lnTo>
                      <a:pt x="85" y="1442"/>
                    </a:lnTo>
                    <a:lnTo>
                      <a:pt x="79" y="1432"/>
                    </a:lnTo>
                    <a:lnTo>
                      <a:pt x="77" y="1427"/>
                    </a:lnTo>
                    <a:lnTo>
                      <a:pt x="79" y="1400"/>
                    </a:lnTo>
                    <a:lnTo>
                      <a:pt x="77" y="1395"/>
                    </a:lnTo>
                    <a:lnTo>
                      <a:pt x="74" y="1392"/>
                    </a:lnTo>
                    <a:lnTo>
                      <a:pt x="71" y="1387"/>
                    </a:lnTo>
                    <a:lnTo>
                      <a:pt x="71" y="1351"/>
                    </a:lnTo>
                    <a:lnTo>
                      <a:pt x="77" y="1329"/>
                    </a:lnTo>
                    <a:lnTo>
                      <a:pt x="86" y="1317"/>
                    </a:lnTo>
                    <a:lnTo>
                      <a:pt x="90" y="1308"/>
                    </a:lnTo>
                    <a:lnTo>
                      <a:pt x="91" y="1303"/>
                    </a:lnTo>
                    <a:lnTo>
                      <a:pt x="91" y="1291"/>
                    </a:lnTo>
                    <a:lnTo>
                      <a:pt x="90" y="1287"/>
                    </a:lnTo>
                    <a:lnTo>
                      <a:pt x="81" y="1279"/>
                    </a:lnTo>
                    <a:lnTo>
                      <a:pt x="77" y="1264"/>
                    </a:lnTo>
                    <a:lnTo>
                      <a:pt x="80" y="1235"/>
                    </a:lnTo>
                    <a:lnTo>
                      <a:pt x="89" y="1194"/>
                    </a:lnTo>
                    <a:lnTo>
                      <a:pt x="89" y="1178"/>
                    </a:lnTo>
                    <a:lnTo>
                      <a:pt x="89" y="1173"/>
                    </a:lnTo>
                    <a:lnTo>
                      <a:pt x="106" y="1112"/>
                    </a:lnTo>
                    <a:lnTo>
                      <a:pt x="108" y="1097"/>
                    </a:lnTo>
                    <a:lnTo>
                      <a:pt x="111" y="1091"/>
                    </a:lnTo>
                    <a:lnTo>
                      <a:pt x="116" y="1086"/>
                    </a:lnTo>
                    <a:lnTo>
                      <a:pt x="124" y="1077"/>
                    </a:lnTo>
                    <a:lnTo>
                      <a:pt x="128" y="1068"/>
                    </a:lnTo>
                    <a:lnTo>
                      <a:pt x="128" y="1055"/>
                    </a:lnTo>
                    <a:lnTo>
                      <a:pt x="123" y="1043"/>
                    </a:lnTo>
                    <a:lnTo>
                      <a:pt x="119" y="1016"/>
                    </a:lnTo>
                    <a:lnTo>
                      <a:pt x="119" y="979"/>
                    </a:lnTo>
                    <a:lnTo>
                      <a:pt x="123" y="940"/>
                    </a:lnTo>
                    <a:lnTo>
                      <a:pt x="128" y="926"/>
                    </a:lnTo>
                    <a:lnTo>
                      <a:pt x="134" y="918"/>
                    </a:lnTo>
                    <a:lnTo>
                      <a:pt x="138" y="915"/>
                    </a:lnTo>
                    <a:lnTo>
                      <a:pt x="144" y="915"/>
                    </a:lnTo>
                    <a:lnTo>
                      <a:pt x="146" y="913"/>
                    </a:lnTo>
                    <a:lnTo>
                      <a:pt x="147" y="905"/>
                    </a:lnTo>
                    <a:lnTo>
                      <a:pt x="150" y="902"/>
                    </a:lnTo>
                    <a:lnTo>
                      <a:pt x="156" y="898"/>
                    </a:lnTo>
                    <a:lnTo>
                      <a:pt x="159" y="896"/>
                    </a:lnTo>
                    <a:lnTo>
                      <a:pt x="159" y="888"/>
                    </a:lnTo>
                    <a:lnTo>
                      <a:pt x="156" y="871"/>
                    </a:lnTo>
                    <a:lnTo>
                      <a:pt x="155" y="842"/>
                    </a:lnTo>
                    <a:lnTo>
                      <a:pt x="166" y="832"/>
                    </a:lnTo>
                    <a:lnTo>
                      <a:pt x="167" y="829"/>
                    </a:lnTo>
                    <a:lnTo>
                      <a:pt x="171" y="806"/>
                    </a:lnTo>
                    <a:lnTo>
                      <a:pt x="173" y="799"/>
                    </a:lnTo>
                    <a:lnTo>
                      <a:pt x="179" y="786"/>
                    </a:lnTo>
                    <a:lnTo>
                      <a:pt x="192" y="767"/>
                    </a:lnTo>
                    <a:lnTo>
                      <a:pt x="192" y="751"/>
                    </a:lnTo>
                    <a:lnTo>
                      <a:pt x="190" y="733"/>
                    </a:lnTo>
                    <a:lnTo>
                      <a:pt x="187" y="714"/>
                    </a:lnTo>
                    <a:lnTo>
                      <a:pt x="186" y="709"/>
                    </a:lnTo>
                    <a:lnTo>
                      <a:pt x="178" y="701"/>
                    </a:lnTo>
                    <a:lnTo>
                      <a:pt x="178" y="689"/>
                    </a:lnTo>
                    <a:lnTo>
                      <a:pt x="178" y="679"/>
                    </a:lnTo>
                    <a:lnTo>
                      <a:pt x="165" y="646"/>
                    </a:lnTo>
                    <a:lnTo>
                      <a:pt x="165" y="617"/>
                    </a:lnTo>
                    <a:lnTo>
                      <a:pt x="155" y="607"/>
                    </a:lnTo>
                    <a:lnTo>
                      <a:pt x="155" y="595"/>
                    </a:lnTo>
                    <a:lnTo>
                      <a:pt x="157" y="579"/>
                    </a:lnTo>
                    <a:lnTo>
                      <a:pt x="161" y="568"/>
                    </a:lnTo>
                    <a:lnTo>
                      <a:pt x="162" y="565"/>
                    </a:lnTo>
                    <a:lnTo>
                      <a:pt x="171" y="550"/>
                    </a:lnTo>
                    <a:lnTo>
                      <a:pt x="173" y="536"/>
                    </a:lnTo>
                    <a:lnTo>
                      <a:pt x="179" y="530"/>
                    </a:lnTo>
                    <a:lnTo>
                      <a:pt x="182" y="523"/>
                    </a:lnTo>
                    <a:lnTo>
                      <a:pt x="182" y="520"/>
                    </a:lnTo>
                    <a:lnTo>
                      <a:pt x="186" y="516"/>
                    </a:lnTo>
                    <a:lnTo>
                      <a:pt x="189" y="503"/>
                    </a:lnTo>
                    <a:lnTo>
                      <a:pt x="189" y="493"/>
                    </a:lnTo>
                    <a:lnTo>
                      <a:pt x="188" y="482"/>
                    </a:lnTo>
                    <a:lnTo>
                      <a:pt x="189" y="458"/>
                    </a:lnTo>
                    <a:lnTo>
                      <a:pt x="192" y="450"/>
                    </a:lnTo>
                    <a:lnTo>
                      <a:pt x="198" y="436"/>
                    </a:lnTo>
                    <a:lnTo>
                      <a:pt x="200" y="429"/>
                    </a:lnTo>
                    <a:lnTo>
                      <a:pt x="204" y="408"/>
                    </a:lnTo>
                    <a:lnTo>
                      <a:pt x="210" y="382"/>
                    </a:lnTo>
                    <a:lnTo>
                      <a:pt x="235" y="354"/>
                    </a:lnTo>
                    <a:lnTo>
                      <a:pt x="242" y="329"/>
                    </a:lnTo>
                    <a:lnTo>
                      <a:pt x="245" y="327"/>
                    </a:lnTo>
                    <a:lnTo>
                      <a:pt x="260" y="312"/>
                    </a:lnTo>
                    <a:lnTo>
                      <a:pt x="270" y="308"/>
                    </a:lnTo>
                    <a:lnTo>
                      <a:pt x="275" y="305"/>
                    </a:lnTo>
                    <a:lnTo>
                      <a:pt x="276" y="302"/>
                    </a:lnTo>
                    <a:lnTo>
                      <a:pt x="274" y="288"/>
                    </a:lnTo>
                    <a:lnTo>
                      <a:pt x="270" y="273"/>
                    </a:lnTo>
                    <a:lnTo>
                      <a:pt x="268" y="262"/>
                    </a:lnTo>
                    <a:lnTo>
                      <a:pt x="268" y="236"/>
                    </a:lnTo>
                    <a:lnTo>
                      <a:pt x="263" y="221"/>
                    </a:lnTo>
                    <a:lnTo>
                      <a:pt x="263" y="205"/>
                    </a:lnTo>
                    <a:lnTo>
                      <a:pt x="264" y="203"/>
                    </a:lnTo>
                    <a:lnTo>
                      <a:pt x="270" y="195"/>
                    </a:lnTo>
                    <a:lnTo>
                      <a:pt x="270" y="186"/>
                    </a:lnTo>
                    <a:lnTo>
                      <a:pt x="268" y="176"/>
                    </a:lnTo>
                    <a:lnTo>
                      <a:pt x="268" y="168"/>
                    </a:lnTo>
                    <a:lnTo>
                      <a:pt x="269" y="161"/>
                    </a:lnTo>
                    <a:lnTo>
                      <a:pt x="317" y="139"/>
                    </a:lnTo>
                    <a:lnTo>
                      <a:pt x="335" y="132"/>
                    </a:lnTo>
                    <a:lnTo>
                      <a:pt x="344" y="85"/>
                    </a:lnTo>
                    <a:lnTo>
                      <a:pt x="344" y="73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8" y="65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5" y="58"/>
                    </a:lnTo>
                    <a:lnTo>
                      <a:pt x="351" y="48"/>
                    </a:lnTo>
                    <a:lnTo>
                      <a:pt x="353" y="44"/>
                    </a:lnTo>
                    <a:lnTo>
                      <a:pt x="359" y="36"/>
                    </a:lnTo>
                    <a:lnTo>
                      <a:pt x="367" y="27"/>
                    </a:lnTo>
                    <a:lnTo>
                      <a:pt x="378" y="19"/>
                    </a:lnTo>
                    <a:lnTo>
                      <a:pt x="392" y="1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4" y="6"/>
                    </a:lnTo>
                    <a:lnTo>
                      <a:pt x="413" y="19"/>
                    </a:lnTo>
                    <a:lnTo>
                      <a:pt x="439" y="19"/>
                    </a:lnTo>
                    <a:lnTo>
                      <a:pt x="447" y="21"/>
                    </a:lnTo>
                    <a:lnTo>
                      <a:pt x="452" y="21"/>
                    </a:lnTo>
                    <a:lnTo>
                      <a:pt x="473" y="26"/>
                    </a:lnTo>
                    <a:lnTo>
                      <a:pt x="477" y="30"/>
                    </a:lnTo>
                    <a:lnTo>
                      <a:pt x="480" y="36"/>
                    </a:lnTo>
                    <a:lnTo>
                      <a:pt x="483" y="37"/>
                    </a:lnTo>
                    <a:lnTo>
                      <a:pt x="484" y="41"/>
                    </a:lnTo>
                    <a:lnTo>
                      <a:pt x="495" y="52"/>
                    </a:lnTo>
                    <a:lnTo>
                      <a:pt x="498" y="52"/>
                    </a:lnTo>
                    <a:lnTo>
                      <a:pt x="499" y="46"/>
                    </a:lnTo>
                    <a:lnTo>
                      <a:pt x="504" y="35"/>
                    </a:lnTo>
                    <a:lnTo>
                      <a:pt x="507" y="16"/>
                    </a:lnTo>
                    <a:lnTo>
                      <a:pt x="509" y="12"/>
                    </a:lnTo>
                    <a:lnTo>
                      <a:pt x="517" y="12"/>
                    </a:lnTo>
                    <a:lnTo>
                      <a:pt x="536" y="15"/>
                    </a:lnTo>
                    <a:lnTo>
                      <a:pt x="553" y="15"/>
                    </a:lnTo>
                    <a:lnTo>
                      <a:pt x="561" y="16"/>
                    </a:lnTo>
                    <a:lnTo>
                      <a:pt x="564" y="17"/>
                    </a:lnTo>
                    <a:lnTo>
                      <a:pt x="571" y="22"/>
                    </a:lnTo>
                    <a:lnTo>
                      <a:pt x="577" y="27"/>
                    </a:lnTo>
                    <a:lnTo>
                      <a:pt x="585" y="31"/>
                    </a:lnTo>
                    <a:lnTo>
                      <a:pt x="601" y="36"/>
                    </a:lnTo>
                    <a:lnTo>
                      <a:pt x="607" y="41"/>
                    </a:lnTo>
                    <a:lnTo>
                      <a:pt x="618" y="62"/>
                    </a:lnTo>
                    <a:lnTo>
                      <a:pt x="631" y="75"/>
                    </a:lnTo>
                    <a:lnTo>
                      <a:pt x="634" y="80"/>
                    </a:lnTo>
                    <a:lnTo>
                      <a:pt x="659" y="98"/>
                    </a:lnTo>
                    <a:lnTo>
                      <a:pt x="671" y="105"/>
                    </a:lnTo>
                    <a:lnTo>
                      <a:pt x="674" y="108"/>
                    </a:lnTo>
                    <a:lnTo>
                      <a:pt x="686" y="127"/>
                    </a:lnTo>
                    <a:lnTo>
                      <a:pt x="687" y="128"/>
                    </a:lnTo>
                    <a:lnTo>
                      <a:pt x="692" y="132"/>
                    </a:lnTo>
                    <a:lnTo>
                      <a:pt x="703" y="135"/>
                    </a:lnTo>
                    <a:lnTo>
                      <a:pt x="711" y="136"/>
                    </a:lnTo>
                    <a:lnTo>
                      <a:pt x="740" y="139"/>
                    </a:lnTo>
                    <a:lnTo>
                      <a:pt x="752" y="143"/>
                    </a:lnTo>
                    <a:lnTo>
                      <a:pt x="758" y="145"/>
                    </a:lnTo>
                    <a:lnTo>
                      <a:pt x="784" y="163"/>
                    </a:lnTo>
                    <a:lnTo>
                      <a:pt x="799" y="171"/>
                    </a:lnTo>
                    <a:lnTo>
                      <a:pt x="815" y="179"/>
                    </a:lnTo>
                    <a:lnTo>
                      <a:pt x="823" y="191"/>
                    </a:lnTo>
                    <a:lnTo>
                      <a:pt x="838" y="194"/>
                    </a:lnTo>
                    <a:lnTo>
                      <a:pt x="845" y="200"/>
                    </a:lnTo>
                    <a:lnTo>
                      <a:pt x="850" y="209"/>
                    </a:lnTo>
                    <a:lnTo>
                      <a:pt x="854" y="210"/>
                    </a:lnTo>
                    <a:lnTo>
                      <a:pt x="856" y="214"/>
                    </a:lnTo>
                    <a:lnTo>
                      <a:pt x="858" y="224"/>
                    </a:lnTo>
                    <a:lnTo>
                      <a:pt x="858" y="234"/>
                    </a:lnTo>
                    <a:lnTo>
                      <a:pt x="849" y="247"/>
                    </a:lnTo>
                    <a:lnTo>
                      <a:pt x="834" y="269"/>
                    </a:lnTo>
                    <a:lnTo>
                      <a:pt x="823" y="294"/>
                    </a:lnTo>
                    <a:lnTo>
                      <a:pt x="821" y="302"/>
                    </a:lnTo>
                    <a:lnTo>
                      <a:pt x="819" y="311"/>
                    </a:lnTo>
                    <a:lnTo>
                      <a:pt x="819" y="317"/>
                    </a:lnTo>
                    <a:lnTo>
                      <a:pt x="821" y="321"/>
                    </a:lnTo>
                    <a:lnTo>
                      <a:pt x="843" y="321"/>
                    </a:lnTo>
                    <a:lnTo>
                      <a:pt x="875" y="326"/>
                    </a:lnTo>
                    <a:lnTo>
                      <a:pt x="881" y="328"/>
                    </a:lnTo>
                    <a:lnTo>
                      <a:pt x="898" y="339"/>
                    </a:lnTo>
                    <a:lnTo>
                      <a:pt x="908" y="342"/>
                    </a:lnTo>
                    <a:lnTo>
                      <a:pt x="918" y="340"/>
                    </a:lnTo>
                    <a:lnTo>
                      <a:pt x="923" y="343"/>
                    </a:lnTo>
                    <a:lnTo>
                      <a:pt x="930" y="343"/>
                    </a:lnTo>
                    <a:lnTo>
                      <a:pt x="937" y="340"/>
                    </a:lnTo>
                    <a:lnTo>
                      <a:pt x="941" y="335"/>
                    </a:lnTo>
                    <a:lnTo>
                      <a:pt x="948" y="332"/>
                    </a:lnTo>
                    <a:lnTo>
                      <a:pt x="963" y="333"/>
                    </a:lnTo>
                    <a:lnTo>
                      <a:pt x="972" y="332"/>
                    </a:lnTo>
                    <a:lnTo>
                      <a:pt x="973" y="331"/>
                    </a:lnTo>
                    <a:lnTo>
                      <a:pt x="975" y="327"/>
                    </a:lnTo>
                    <a:lnTo>
                      <a:pt x="990" y="315"/>
                    </a:lnTo>
                    <a:lnTo>
                      <a:pt x="994" y="313"/>
                    </a:lnTo>
                    <a:lnTo>
                      <a:pt x="996" y="310"/>
                    </a:lnTo>
                    <a:lnTo>
                      <a:pt x="1010" y="299"/>
                    </a:lnTo>
                    <a:lnTo>
                      <a:pt x="1018" y="290"/>
                    </a:lnTo>
                    <a:lnTo>
                      <a:pt x="1025" y="280"/>
                    </a:lnTo>
                    <a:lnTo>
                      <a:pt x="1028" y="272"/>
                    </a:lnTo>
                    <a:lnTo>
                      <a:pt x="1031" y="256"/>
                    </a:lnTo>
                    <a:lnTo>
                      <a:pt x="1034" y="225"/>
                    </a:lnTo>
                    <a:lnTo>
                      <a:pt x="1043" y="225"/>
                    </a:lnTo>
                    <a:lnTo>
                      <a:pt x="1047" y="224"/>
                    </a:lnTo>
                    <a:lnTo>
                      <a:pt x="1061" y="224"/>
                    </a:lnTo>
                    <a:lnTo>
                      <a:pt x="1068" y="231"/>
                    </a:lnTo>
                    <a:lnTo>
                      <a:pt x="1080" y="270"/>
                    </a:lnTo>
                    <a:lnTo>
                      <a:pt x="1080" y="302"/>
                    </a:lnTo>
                    <a:lnTo>
                      <a:pt x="1079" y="313"/>
                    </a:lnTo>
                    <a:lnTo>
                      <a:pt x="1076" y="317"/>
                    </a:lnTo>
                    <a:lnTo>
                      <a:pt x="1074" y="321"/>
                    </a:lnTo>
                    <a:lnTo>
                      <a:pt x="1050" y="337"/>
                    </a:lnTo>
                    <a:lnTo>
                      <a:pt x="1043" y="339"/>
                    </a:lnTo>
                    <a:lnTo>
                      <a:pt x="1031" y="340"/>
                    </a:lnTo>
                    <a:lnTo>
                      <a:pt x="1023" y="344"/>
                    </a:lnTo>
                    <a:lnTo>
                      <a:pt x="1014" y="356"/>
                    </a:lnTo>
                    <a:lnTo>
                      <a:pt x="1005" y="366"/>
                    </a:lnTo>
                    <a:lnTo>
                      <a:pt x="961" y="404"/>
                    </a:lnTo>
                    <a:lnTo>
                      <a:pt x="959" y="408"/>
                    </a:lnTo>
                    <a:lnTo>
                      <a:pt x="955" y="415"/>
                    </a:lnTo>
                    <a:lnTo>
                      <a:pt x="935" y="440"/>
                    </a:lnTo>
                    <a:lnTo>
                      <a:pt x="932" y="446"/>
                    </a:lnTo>
                    <a:lnTo>
                      <a:pt x="914" y="467"/>
                    </a:lnTo>
                    <a:lnTo>
                      <a:pt x="899" y="479"/>
                    </a:lnTo>
                    <a:lnTo>
                      <a:pt x="892" y="488"/>
                    </a:lnTo>
                    <a:lnTo>
                      <a:pt x="883" y="494"/>
                    </a:lnTo>
                    <a:lnTo>
                      <a:pt x="881" y="499"/>
                    </a:lnTo>
                    <a:lnTo>
                      <a:pt x="872" y="509"/>
                    </a:lnTo>
                    <a:lnTo>
                      <a:pt x="862" y="514"/>
                    </a:lnTo>
                    <a:lnTo>
                      <a:pt x="861" y="520"/>
                    </a:lnTo>
                    <a:lnTo>
                      <a:pt x="851" y="528"/>
                    </a:lnTo>
                    <a:lnTo>
                      <a:pt x="850" y="531"/>
                    </a:lnTo>
                    <a:lnTo>
                      <a:pt x="853" y="554"/>
                    </a:lnTo>
                    <a:lnTo>
                      <a:pt x="848" y="576"/>
                    </a:lnTo>
                    <a:lnTo>
                      <a:pt x="848" y="591"/>
                    </a:lnTo>
                    <a:lnTo>
                      <a:pt x="846" y="601"/>
                    </a:lnTo>
                    <a:lnTo>
                      <a:pt x="838" y="625"/>
                    </a:lnTo>
                    <a:lnTo>
                      <a:pt x="838" y="676"/>
                    </a:lnTo>
                    <a:lnTo>
                      <a:pt x="835" y="686"/>
                    </a:lnTo>
                    <a:lnTo>
                      <a:pt x="834" y="692"/>
                    </a:lnTo>
                    <a:lnTo>
                      <a:pt x="826" y="705"/>
                    </a:lnTo>
                    <a:lnTo>
                      <a:pt x="823" y="714"/>
                    </a:lnTo>
                    <a:lnTo>
                      <a:pt x="818" y="740"/>
                    </a:lnTo>
                    <a:lnTo>
                      <a:pt x="817" y="756"/>
                    </a:lnTo>
                    <a:lnTo>
                      <a:pt x="818" y="765"/>
                    </a:lnTo>
                    <a:lnTo>
                      <a:pt x="817" y="774"/>
                    </a:lnTo>
                    <a:lnTo>
                      <a:pt x="813" y="776"/>
                    </a:lnTo>
                    <a:lnTo>
                      <a:pt x="822" y="796"/>
                    </a:lnTo>
                    <a:lnTo>
                      <a:pt x="846" y="810"/>
                    </a:lnTo>
                    <a:lnTo>
                      <a:pt x="856" y="817"/>
                    </a:lnTo>
                    <a:lnTo>
                      <a:pt x="869" y="828"/>
                    </a:lnTo>
                    <a:lnTo>
                      <a:pt x="885" y="845"/>
                    </a:lnTo>
                    <a:lnTo>
                      <a:pt x="886" y="855"/>
                    </a:lnTo>
                    <a:lnTo>
                      <a:pt x="875" y="880"/>
                    </a:lnTo>
                    <a:lnTo>
                      <a:pt x="878" y="892"/>
                    </a:lnTo>
                    <a:lnTo>
                      <a:pt x="889" y="907"/>
                    </a:lnTo>
                    <a:lnTo>
                      <a:pt x="903" y="913"/>
                    </a:lnTo>
                    <a:lnTo>
                      <a:pt x="913" y="912"/>
                    </a:lnTo>
                    <a:lnTo>
                      <a:pt x="914" y="921"/>
                    </a:lnTo>
                    <a:lnTo>
                      <a:pt x="914" y="950"/>
                    </a:lnTo>
                    <a:lnTo>
                      <a:pt x="908" y="963"/>
                    </a:lnTo>
                    <a:lnTo>
                      <a:pt x="889" y="991"/>
                    </a:lnTo>
                    <a:lnTo>
                      <a:pt x="877" y="1004"/>
                    </a:lnTo>
                    <a:lnTo>
                      <a:pt x="870" y="1015"/>
                    </a:lnTo>
                    <a:lnTo>
                      <a:pt x="865" y="1039"/>
                    </a:lnTo>
                    <a:lnTo>
                      <a:pt x="854" y="1049"/>
                    </a:lnTo>
                    <a:lnTo>
                      <a:pt x="840" y="1056"/>
                    </a:lnTo>
                    <a:lnTo>
                      <a:pt x="815" y="1065"/>
                    </a:lnTo>
                    <a:lnTo>
                      <a:pt x="805" y="1065"/>
                    </a:lnTo>
                    <a:lnTo>
                      <a:pt x="790" y="1072"/>
                    </a:lnTo>
                    <a:lnTo>
                      <a:pt x="765" y="1080"/>
                    </a:lnTo>
                    <a:lnTo>
                      <a:pt x="753" y="1082"/>
                    </a:lnTo>
                    <a:lnTo>
                      <a:pt x="733" y="1083"/>
                    </a:lnTo>
                    <a:lnTo>
                      <a:pt x="711" y="1091"/>
                    </a:lnTo>
                    <a:lnTo>
                      <a:pt x="677" y="1096"/>
                    </a:lnTo>
                    <a:lnTo>
                      <a:pt x="650" y="1096"/>
                    </a:lnTo>
                    <a:lnTo>
                      <a:pt x="620" y="1091"/>
                    </a:lnTo>
                    <a:lnTo>
                      <a:pt x="607" y="1079"/>
                    </a:lnTo>
                    <a:lnTo>
                      <a:pt x="604" y="1088"/>
                    </a:lnTo>
                    <a:lnTo>
                      <a:pt x="607" y="1113"/>
                    </a:lnTo>
                    <a:lnTo>
                      <a:pt x="616" y="1122"/>
                    </a:lnTo>
                    <a:lnTo>
                      <a:pt x="619" y="1130"/>
                    </a:lnTo>
                    <a:lnTo>
                      <a:pt x="617" y="1147"/>
                    </a:lnTo>
                    <a:lnTo>
                      <a:pt x="614" y="1155"/>
                    </a:lnTo>
                    <a:lnTo>
                      <a:pt x="611" y="1157"/>
                    </a:lnTo>
                    <a:lnTo>
                      <a:pt x="609" y="1156"/>
                    </a:lnTo>
                    <a:lnTo>
                      <a:pt x="604" y="1169"/>
                    </a:lnTo>
                    <a:lnTo>
                      <a:pt x="602" y="1184"/>
                    </a:lnTo>
                    <a:lnTo>
                      <a:pt x="607" y="1214"/>
                    </a:lnTo>
                    <a:lnTo>
                      <a:pt x="607" y="1221"/>
                    </a:lnTo>
                    <a:lnTo>
                      <a:pt x="603" y="1230"/>
                    </a:lnTo>
                    <a:lnTo>
                      <a:pt x="597" y="1237"/>
                    </a:lnTo>
                    <a:lnTo>
                      <a:pt x="580" y="1241"/>
                    </a:lnTo>
                    <a:lnTo>
                      <a:pt x="564" y="1252"/>
                    </a:lnTo>
                    <a:lnTo>
                      <a:pt x="526" y="1251"/>
                    </a:lnTo>
                    <a:lnTo>
                      <a:pt x="517" y="1247"/>
                    </a:lnTo>
                    <a:lnTo>
                      <a:pt x="507" y="1241"/>
                    </a:lnTo>
                    <a:lnTo>
                      <a:pt x="487" y="1232"/>
                    </a:lnTo>
                    <a:lnTo>
                      <a:pt x="472" y="1227"/>
                    </a:lnTo>
                    <a:lnTo>
                      <a:pt x="462" y="1216"/>
                    </a:lnTo>
                    <a:lnTo>
                      <a:pt x="451" y="1230"/>
                    </a:lnTo>
                    <a:lnTo>
                      <a:pt x="451" y="1251"/>
                    </a:lnTo>
                    <a:lnTo>
                      <a:pt x="457" y="1270"/>
                    </a:lnTo>
                    <a:lnTo>
                      <a:pt x="458" y="1302"/>
                    </a:lnTo>
                    <a:lnTo>
                      <a:pt x="459" y="1317"/>
                    </a:lnTo>
                    <a:lnTo>
                      <a:pt x="473" y="1329"/>
                    </a:lnTo>
                    <a:lnTo>
                      <a:pt x="487" y="1333"/>
                    </a:lnTo>
                    <a:lnTo>
                      <a:pt x="482" y="1340"/>
                    </a:lnTo>
                    <a:lnTo>
                      <a:pt x="489" y="1345"/>
                    </a:lnTo>
                    <a:lnTo>
                      <a:pt x="509" y="1340"/>
                    </a:lnTo>
                    <a:lnTo>
                      <a:pt x="505" y="1332"/>
                    </a:lnTo>
                    <a:lnTo>
                      <a:pt x="499" y="1328"/>
                    </a:lnTo>
                    <a:lnTo>
                      <a:pt x="515" y="1325"/>
                    </a:lnTo>
                    <a:lnTo>
                      <a:pt x="527" y="1317"/>
                    </a:lnTo>
                    <a:lnTo>
                      <a:pt x="534" y="1329"/>
                    </a:lnTo>
                    <a:lnTo>
                      <a:pt x="538" y="1355"/>
                    </a:lnTo>
                    <a:lnTo>
                      <a:pt x="536" y="1367"/>
                    </a:lnTo>
                    <a:lnTo>
                      <a:pt x="528" y="1372"/>
                    </a:lnTo>
                    <a:lnTo>
                      <a:pt x="518" y="1376"/>
                    </a:lnTo>
                    <a:lnTo>
                      <a:pt x="509" y="1376"/>
                    </a:lnTo>
                    <a:lnTo>
                      <a:pt x="501" y="1372"/>
                    </a:lnTo>
                    <a:lnTo>
                      <a:pt x="500" y="1360"/>
                    </a:lnTo>
                    <a:lnTo>
                      <a:pt x="495" y="1354"/>
                    </a:lnTo>
                    <a:lnTo>
                      <a:pt x="484" y="1351"/>
                    </a:lnTo>
                    <a:lnTo>
                      <a:pt x="475" y="1354"/>
                    </a:lnTo>
                    <a:lnTo>
                      <a:pt x="469" y="1360"/>
                    </a:lnTo>
                    <a:lnTo>
                      <a:pt x="463" y="1361"/>
                    </a:lnTo>
                    <a:lnTo>
                      <a:pt x="458" y="1366"/>
                    </a:lnTo>
                    <a:lnTo>
                      <a:pt x="458" y="1372"/>
                    </a:lnTo>
                    <a:lnTo>
                      <a:pt x="475" y="1381"/>
                    </a:lnTo>
                    <a:lnTo>
                      <a:pt x="487" y="1382"/>
                    </a:lnTo>
                    <a:lnTo>
                      <a:pt x="494" y="1384"/>
                    </a:lnTo>
                    <a:lnTo>
                      <a:pt x="500" y="1387"/>
                    </a:lnTo>
                    <a:lnTo>
                      <a:pt x="499" y="1389"/>
                    </a:lnTo>
                    <a:lnTo>
                      <a:pt x="466" y="1407"/>
                    </a:lnTo>
                    <a:lnTo>
                      <a:pt x="461" y="1414"/>
                    </a:lnTo>
                    <a:lnTo>
                      <a:pt x="457" y="1423"/>
                    </a:lnTo>
                    <a:lnTo>
                      <a:pt x="448" y="1432"/>
                    </a:lnTo>
                    <a:lnTo>
                      <a:pt x="446" y="1445"/>
                    </a:lnTo>
                    <a:lnTo>
                      <a:pt x="450" y="1461"/>
                    </a:lnTo>
                    <a:lnTo>
                      <a:pt x="448" y="1474"/>
                    </a:lnTo>
                    <a:lnTo>
                      <a:pt x="448" y="1490"/>
                    </a:lnTo>
                    <a:lnTo>
                      <a:pt x="445" y="1501"/>
                    </a:lnTo>
                    <a:lnTo>
                      <a:pt x="440" y="1506"/>
                    </a:lnTo>
                    <a:lnTo>
                      <a:pt x="432" y="1508"/>
                    </a:lnTo>
                    <a:lnTo>
                      <a:pt x="426" y="1520"/>
                    </a:lnTo>
                    <a:lnTo>
                      <a:pt x="431" y="1533"/>
                    </a:lnTo>
                    <a:lnTo>
                      <a:pt x="432" y="1538"/>
                    </a:lnTo>
                    <a:lnTo>
                      <a:pt x="429" y="1544"/>
                    </a:lnTo>
                    <a:lnTo>
                      <a:pt x="396" y="1542"/>
                    </a:lnTo>
                    <a:lnTo>
                      <a:pt x="386" y="1547"/>
                    </a:lnTo>
                    <a:lnTo>
                      <a:pt x="378" y="1556"/>
                    </a:lnTo>
                    <a:lnTo>
                      <a:pt x="369" y="1556"/>
                    </a:lnTo>
                    <a:lnTo>
                      <a:pt x="359" y="1561"/>
                    </a:lnTo>
                    <a:lnTo>
                      <a:pt x="342" y="1580"/>
                    </a:lnTo>
                    <a:lnTo>
                      <a:pt x="335" y="1588"/>
                    </a:lnTo>
                    <a:lnTo>
                      <a:pt x="333" y="1597"/>
                    </a:lnTo>
                    <a:lnTo>
                      <a:pt x="322" y="1615"/>
                    </a:lnTo>
                    <a:lnTo>
                      <a:pt x="318" y="1633"/>
                    </a:lnTo>
                    <a:lnTo>
                      <a:pt x="321" y="1640"/>
                    </a:lnTo>
                    <a:lnTo>
                      <a:pt x="327" y="1653"/>
                    </a:lnTo>
                    <a:lnTo>
                      <a:pt x="333" y="1664"/>
                    </a:lnTo>
                    <a:lnTo>
                      <a:pt x="343" y="1672"/>
                    </a:lnTo>
                    <a:lnTo>
                      <a:pt x="365" y="1696"/>
                    </a:lnTo>
                    <a:lnTo>
                      <a:pt x="389" y="1706"/>
                    </a:lnTo>
                    <a:lnTo>
                      <a:pt x="402" y="1707"/>
                    </a:lnTo>
                    <a:lnTo>
                      <a:pt x="414" y="1705"/>
                    </a:lnTo>
                    <a:lnTo>
                      <a:pt x="421" y="1712"/>
                    </a:lnTo>
                    <a:lnTo>
                      <a:pt x="424" y="1723"/>
                    </a:lnTo>
                    <a:lnTo>
                      <a:pt x="424" y="1739"/>
                    </a:lnTo>
                    <a:lnTo>
                      <a:pt x="417" y="1752"/>
                    </a:lnTo>
                    <a:lnTo>
                      <a:pt x="413" y="1754"/>
                    </a:lnTo>
                    <a:lnTo>
                      <a:pt x="417" y="1766"/>
                    </a:lnTo>
                    <a:lnTo>
                      <a:pt x="418" y="1776"/>
                    </a:lnTo>
                    <a:lnTo>
                      <a:pt x="410" y="1780"/>
                    </a:lnTo>
                    <a:lnTo>
                      <a:pt x="409" y="1791"/>
                    </a:lnTo>
                    <a:lnTo>
                      <a:pt x="402" y="1791"/>
                    </a:lnTo>
                    <a:lnTo>
                      <a:pt x="393" y="1796"/>
                    </a:lnTo>
                    <a:lnTo>
                      <a:pt x="376" y="1813"/>
                    </a:lnTo>
                    <a:lnTo>
                      <a:pt x="358" y="1829"/>
                    </a:lnTo>
                    <a:lnTo>
                      <a:pt x="350" y="1833"/>
                    </a:lnTo>
                    <a:lnTo>
                      <a:pt x="335" y="1849"/>
                    </a:lnTo>
                    <a:lnTo>
                      <a:pt x="321" y="1862"/>
                    </a:lnTo>
                    <a:lnTo>
                      <a:pt x="312" y="1882"/>
                    </a:lnTo>
                    <a:lnTo>
                      <a:pt x="310" y="1894"/>
                    </a:lnTo>
                    <a:lnTo>
                      <a:pt x="318" y="1887"/>
                    </a:lnTo>
                    <a:lnTo>
                      <a:pt x="310" y="1924"/>
                    </a:lnTo>
                    <a:lnTo>
                      <a:pt x="305" y="1940"/>
                    </a:lnTo>
                    <a:lnTo>
                      <a:pt x="296" y="1948"/>
                    </a:lnTo>
                    <a:lnTo>
                      <a:pt x="286" y="1953"/>
                    </a:lnTo>
                    <a:lnTo>
                      <a:pt x="276" y="1953"/>
                    </a:lnTo>
                    <a:lnTo>
                      <a:pt x="269" y="1946"/>
                    </a:lnTo>
                    <a:lnTo>
                      <a:pt x="258" y="1925"/>
                    </a:lnTo>
                    <a:lnTo>
                      <a:pt x="260" y="1945"/>
                    </a:lnTo>
                    <a:lnTo>
                      <a:pt x="268" y="1948"/>
                    </a:lnTo>
                    <a:lnTo>
                      <a:pt x="270" y="1954"/>
                    </a:lnTo>
                    <a:lnTo>
                      <a:pt x="270" y="1959"/>
                    </a:lnTo>
                    <a:lnTo>
                      <a:pt x="248" y="1974"/>
                    </a:lnTo>
                    <a:lnTo>
                      <a:pt x="238" y="1983"/>
                    </a:lnTo>
                    <a:lnTo>
                      <a:pt x="226" y="2026"/>
                    </a:lnTo>
                    <a:lnTo>
                      <a:pt x="219" y="2037"/>
                    </a:lnTo>
                    <a:lnTo>
                      <a:pt x="225" y="2037"/>
                    </a:lnTo>
                    <a:lnTo>
                      <a:pt x="230" y="2033"/>
                    </a:lnTo>
                    <a:lnTo>
                      <a:pt x="237" y="2058"/>
                    </a:lnTo>
                    <a:lnTo>
                      <a:pt x="241" y="2074"/>
                    </a:lnTo>
                    <a:lnTo>
                      <a:pt x="237" y="2081"/>
                    </a:lnTo>
                    <a:lnTo>
                      <a:pt x="225" y="2080"/>
                    </a:lnTo>
                    <a:lnTo>
                      <a:pt x="220" y="2082"/>
                    </a:lnTo>
                    <a:lnTo>
                      <a:pt x="229" y="2089"/>
                    </a:lnTo>
                    <a:lnTo>
                      <a:pt x="233" y="2088"/>
                    </a:lnTo>
                    <a:lnTo>
                      <a:pt x="240" y="2089"/>
                    </a:lnTo>
                    <a:lnTo>
                      <a:pt x="256" y="2120"/>
                    </a:lnTo>
                    <a:lnTo>
                      <a:pt x="275" y="2145"/>
                    </a:lnTo>
                    <a:lnTo>
                      <a:pt x="275" y="21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257"/>
              <p:cNvSpPr>
                <a:spLocks noChangeAspect="1"/>
              </p:cNvSpPr>
              <p:nvPr/>
            </p:nvSpPr>
            <p:spPr bwMode="gray">
              <a:xfrm>
                <a:off x="1763" y="3165"/>
                <a:ext cx="38" cy="45"/>
              </a:xfrm>
              <a:custGeom>
                <a:avLst/>
                <a:gdLst/>
                <a:ahLst/>
                <a:cxnLst>
                  <a:cxn ang="0">
                    <a:pos x="4" y="208"/>
                  </a:cxn>
                  <a:cxn ang="0">
                    <a:pos x="4" y="196"/>
                  </a:cxn>
                  <a:cxn ang="0">
                    <a:pos x="3" y="191"/>
                  </a:cxn>
                  <a:cxn ang="0">
                    <a:pos x="0" y="0"/>
                  </a:cxn>
                  <a:cxn ang="0">
                    <a:pos x="6" y="5"/>
                  </a:cxn>
                  <a:cxn ang="0">
                    <a:pos x="11" y="14"/>
                  </a:cxn>
                  <a:cxn ang="0">
                    <a:pos x="29" y="43"/>
                  </a:cxn>
                  <a:cxn ang="0">
                    <a:pos x="29" y="48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11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20" y="61"/>
                  </a:cxn>
                  <a:cxn ang="0">
                    <a:pos x="26" y="67"/>
                  </a:cxn>
                  <a:cxn ang="0">
                    <a:pos x="31" y="74"/>
                  </a:cxn>
                  <a:cxn ang="0">
                    <a:pos x="37" y="94"/>
                  </a:cxn>
                  <a:cxn ang="0">
                    <a:pos x="42" y="99"/>
                  </a:cxn>
                  <a:cxn ang="0">
                    <a:pos x="59" y="111"/>
                  </a:cxn>
                  <a:cxn ang="0">
                    <a:pos x="74" y="129"/>
                  </a:cxn>
                  <a:cxn ang="0">
                    <a:pos x="81" y="132"/>
                  </a:cxn>
                  <a:cxn ang="0">
                    <a:pos x="86" y="136"/>
                  </a:cxn>
                  <a:cxn ang="0">
                    <a:pos x="94" y="138"/>
                  </a:cxn>
                  <a:cxn ang="0">
                    <a:pos x="97" y="144"/>
                  </a:cxn>
                  <a:cxn ang="0">
                    <a:pos x="108" y="148"/>
                  </a:cxn>
                  <a:cxn ang="0">
                    <a:pos x="119" y="161"/>
                  </a:cxn>
                  <a:cxn ang="0">
                    <a:pos x="142" y="179"/>
                  </a:cxn>
                  <a:cxn ang="0">
                    <a:pos x="156" y="187"/>
                  </a:cxn>
                  <a:cxn ang="0">
                    <a:pos x="182" y="190"/>
                  </a:cxn>
                  <a:cxn ang="0">
                    <a:pos x="192" y="187"/>
                  </a:cxn>
                  <a:cxn ang="0">
                    <a:pos x="193" y="193"/>
                  </a:cxn>
                  <a:cxn ang="0">
                    <a:pos x="191" y="206"/>
                  </a:cxn>
                  <a:cxn ang="0">
                    <a:pos x="187" y="210"/>
                  </a:cxn>
                  <a:cxn ang="0">
                    <a:pos x="175" y="215"/>
                  </a:cxn>
                  <a:cxn ang="0">
                    <a:pos x="155" y="212"/>
                  </a:cxn>
                  <a:cxn ang="0">
                    <a:pos x="129" y="220"/>
                  </a:cxn>
                  <a:cxn ang="0">
                    <a:pos x="127" y="224"/>
                  </a:cxn>
                  <a:cxn ang="0">
                    <a:pos x="118" y="222"/>
                  </a:cxn>
                  <a:cxn ang="0">
                    <a:pos x="102" y="212"/>
                  </a:cxn>
                  <a:cxn ang="0">
                    <a:pos x="74" y="206"/>
                  </a:cxn>
                  <a:cxn ang="0">
                    <a:pos x="48" y="206"/>
                  </a:cxn>
                  <a:cxn ang="0">
                    <a:pos x="40" y="202"/>
                  </a:cxn>
                  <a:cxn ang="0">
                    <a:pos x="33" y="201"/>
                  </a:cxn>
                  <a:cxn ang="0">
                    <a:pos x="25" y="199"/>
                  </a:cxn>
                  <a:cxn ang="0">
                    <a:pos x="9" y="208"/>
                  </a:cxn>
                  <a:cxn ang="0">
                    <a:pos x="4" y="208"/>
                  </a:cxn>
                </a:cxnLst>
                <a:rect l="0" t="0" r="r" b="b"/>
                <a:pathLst>
                  <a:path w="193" h="224">
                    <a:moveTo>
                      <a:pt x="4" y="208"/>
                    </a:moveTo>
                    <a:lnTo>
                      <a:pt x="4" y="196"/>
                    </a:lnTo>
                    <a:lnTo>
                      <a:pt x="3" y="19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29" y="43"/>
                    </a:lnTo>
                    <a:lnTo>
                      <a:pt x="29" y="48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11" y="42"/>
                    </a:lnTo>
                    <a:lnTo>
                      <a:pt x="10" y="50"/>
                    </a:lnTo>
                    <a:lnTo>
                      <a:pt x="14" y="58"/>
                    </a:lnTo>
                    <a:lnTo>
                      <a:pt x="20" y="61"/>
                    </a:lnTo>
                    <a:lnTo>
                      <a:pt x="26" y="67"/>
                    </a:lnTo>
                    <a:lnTo>
                      <a:pt x="31" y="74"/>
                    </a:lnTo>
                    <a:lnTo>
                      <a:pt x="37" y="94"/>
                    </a:lnTo>
                    <a:lnTo>
                      <a:pt x="42" y="99"/>
                    </a:lnTo>
                    <a:lnTo>
                      <a:pt x="59" y="111"/>
                    </a:lnTo>
                    <a:lnTo>
                      <a:pt x="74" y="129"/>
                    </a:lnTo>
                    <a:lnTo>
                      <a:pt x="81" y="132"/>
                    </a:lnTo>
                    <a:lnTo>
                      <a:pt x="86" y="136"/>
                    </a:lnTo>
                    <a:lnTo>
                      <a:pt x="94" y="138"/>
                    </a:lnTo>
                    <a:lnTo>
                      <a:pt x="97" y="144"/>
                    </a:lnTo>
                    <a:lnTo>
                      <a:pt x="108" y="148"/>
                    </a:lnTo>
                    <a:lnTo>
                      <a:pt x="119" y="161"/>
                    </a:lnTo>
                    <a:lnTo>
                      <a:pt x="142" y="179"/>
                    </a:lnTo>
                    <a:lnTo>
                      <a:pt x="156" y="187"/>
                    </a:lnTo>
                    <a:lnTo>
                      <a:pt x="182" y="190"/>
                    </a:lnTo>
                    <a:lnTo>
                      <a:pt x="192" y="187"/>
                    </a:lnTo>
                    <a:lnTo>
                      <a:pt x="193" y="193"/>
                    </a:lnTo>
                    <a:lnTo>
                      <a:pt x="191" y="206"/>
                    </a:lnTo>
                    <a:lnTo>
                      <a:pt x="187" y="210"/>
                    </a:lnTo>
                    <a:lnTo>
                      <a:pt x="175" y="215"/>
                    </a:lnTo>
                    <a:lnTo>
                      <a:pt x="155" y="212"/>
                    </a:lnTo>
                    <a:lnTo>
                      <a:pt x="129" y="220"/>
                    </a:lnTo>
                    <a:lnTo>
                      <a:pt x="127" y="224"/>
                    </a:lnTo>
                    <a:lnTo>
                      <a:pt x="118" y="222"/>
                    </a:lnTo>
                    <a:lnTo>
                      <a:pt x="102" y="212"/>
                    </a:lnTo>
                    <a:lnTo>
                      <a:pt x="74" y="206"/>
                    </a:lnTo>
                    <a:lnTo>
                      <a:pt x="48" y="206"/>
                    </a:lnTo>
                    <a:lnTo>
                      <a:pt x="40" y="202"/>
                    </a:lnTo>
                    <a:lnTo>
                      <a:pt x="33" y="201"/>
                    </a:lnTo>
                    <a:lnTo>
                      <a:pt x="25" y="199"/>
                    </a:lnTo>
                    <a:lnTo>
                      <a:pt x="9" y="208"/>
                    </a:lnTo>
                    <a:lnTo>
                      <a:pt x="4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258"/>
              <p:cNvSpPr>
                <a:spLocks noChangeAspect="1"/>
              </p:cNvSpPr>
              <p:nvPr/>
            </p:nvSpPr>
            <p:spPr bwMode="gray">
              <a:xfrm>
                <a:off x="1879" y="2422"/>
                <a:ext cx="45" cy="45"/>
              </a:xfrm>
              <a:custGeom>
                <a:avLst/>
                <a:gdLst/>
                <a:ahLst/>
                <a:cxnLst>
                  <a:cxn ang="0">
                    <a:pos x="197" y="195"/>
                  </a:cxn>
                  <a:cxn ang="0">
                    <a:pos x="172" y="187"/>
                  </a:cxn>
                  <a:cxn ang="0">
                    <a:pos x="146" y="193"/>
                  </a:cxn>
                  <a:cxn ang="0">
                    <a:pos x="129" y="190"/>
                  </a:cxn>
                  <a:cxn ang="0">
                    <a:pos x="124" y="217"/>
                  </a:cxn>
                  <a:cxn ang="0">
                    <a:pos x="103" y="221"/>
                  </a:cxn>
                  <a:cxn ang="0">
                    <a:pos x="91" y="214"/>
                  </a:cxn>
                  <a:cxn ang="0">
                    <a:pos x="79" y="205"/>
                  </a:cxn>
                  <a:cxn ang="0">
                    <a:pos x="59" y="178"/>
                  </a:cxn>
                  <a:cxn ang="0">
                    <a:pos x="52" y="166"/>
                  </a:cxn>
                  <a:cxn ang="0">
                    <a:pos x="47" y="151"/>
                  </a:cxn>
                  <a:cxn ang="0">
                    <a:pos x="43" y="140"/>
                  </a:cxn>
                  <a:cxn ang="0">
                    <a:pos x="30" y="139"/>
                  </a:cxn>
                  <a:cxn ang="0">
                    <a:pos x="26" y="130"/>
                  </a:cxn>
                  <a:cxn ang="0">
                    <a:pos x="15" y="122"/>
                  </a:cxn>
                  <a:cxn ang="0">
                    <a:pos x="0" y="101"/>
                  </a:cxn>
                  <a:cxn ang="0">
                    <a:pos x="4" y="84"/>
                  </a:cxn>
                  <a:cxn ang="0">
                    <a:pos x="9" y="60"/>
                  </a:cxn>
                  <a:cxn ang="0">
                    <a:pos x="11" y="55"/>
                  </a:cxn>
                  <a:cxn ang="0">
                    <a:pos x="22" y="50"/>
                  </a:cxn>
                  <a:cxn ang="0">
                    <a:pos x="38" y="49"/>
                  </a:cxn>
                  <a:cxn ang="0">
                    <a:pos x="46" y="39"/>
                  </a:cxn>
                  <a:cxn ang="0">
                    <a:pos x="44" y="32"/>
                  </a:cxn>
                  <a:cxn ang="0">
                    <a:pos x="43" y="26"/>
                  </a:cxn>
                  <a:cxn ang="0">
                    <a:pos x="57" y="9"/>
                  </a:cxn>
                  <a:cxn ang="0">
                    <a:pos x="62" y="5"/>
                  </a:cxn>
                  <a:cxn ang="0">
                    <a:pos x="71" y="0"/>
                  </a:cxn>
                  <a:cxn ang="0">
                    <a:pos x="114" y="6"/>
                  </a:cxn>
                  <a:cxn ang="0">
                    <a:pos x="154" y="3"/>
                  </a:cxn>
                  <a:cxn ang="0">
                    <a:pos x="168" y="0"/>
                  </a:cxn>
                  <a:cxn ang="0">
                    <a:pos x="200" y="3"/>
                  </a:cxn>
                  <a:cxn ang="0">
                    <a:pos x="225" y="11"/>
                  </a:cxn>
                  <a:cxn ang="0">
                    <a:pos x="222" y="25"/>
                  </a:cxn>
                  <a:cxn ang="0">
                    <a:pos x="218" y="33"/>
                  </a:cxn>
                  <a:cxn ang="0">
                    <a:pos x="206" y="49"/>
                  </a:cxn>
                  <a:cxn ang="0">
                    <a:pos x="208" y="90"/>
                  </a:cxn>
                  <a:cxn ang="0">
                    <a:pos x="220" y="114"/>
                  </a:cxn>
                  <a:cxn ang="0">
                    <a:pos x="221" y="117"/>
                  </a:cxn>
                  <a:cxn ang="0">
                    <a:pos x="225" y="140"/>
                  </a:cxn>
                  <a:cxn ang="0">
                    <a:pos x="218" y="181"/>
                  </a:cxn>
                  <a:cxn ang="0">
                    <a:pos x="203" y="197"/>
                  </a:cxn>
                </a:cxnLst>
                <a:rect l="0" t="0" r="r" b="b"/>
                <a:pathLst>
                  <a:path w="226" h="221">
                    <a:moveTo>
                      <a:pt x="203" y="197"/>
                    </a:moveTo>
                    <a:lnTo>
                      <a:pt x="197" y="195"/>
                    </a:lnTo>
                    <a:lnTo>
                      <a:pt x="193" y="193"/>
                    </a:lnTo>
                    <a:lnTo>
                      <a:pt x="172" y="187"/>
                    </a:lnTo>
                    <a:lnTo>
                      <a:pt x="150" y="193"/>
                    </a:lnTo>
                    <a:lnTo>
                      <a:pt x="146" y="193"/>
                    </a:lnTo>
                    <a:lnTo>
                      <a:pt x="136" y="190"/>
                    </a:lnTo>
                    <a:lnTo>
                      <a:pt x="129" y="190"/>
                    </a:lnTo>
                    <a:lnTo>
                      <a:pt x="123" y="193"/>
                    </a:lnTo>
                    <a:lnTo>
                      <a:pt x="124" y="217"/>
                    </a:lnTo>
                    <a:lnTo>
                      <a:pt x="120" y="221"/>
                    </a:lnTo>
                    <a:lnTo>
                      <a:pt x="103" y="221"/>
                    </a:lnTo>
                    <a:lnTo>
                      <a:pt x="91" y="216"/>
                    </a:lnTo>
                    <a:lnTo>
                      <a:pt x="91" y="214"/>
                    </a:lnTo>
                    <a:lnTo>
                      <a:pt x="89" y="214"/>
                    </a:lnTo>
                    <a:lnTo>
                      <a:pt x="79" y="205"/>
                    </a:lnTo>
                    <a:lnTo>
                      <a:pt x="65" y="188"/>
                    </a:lnTo>
                    <a:lnTo>
                      <a:pt x="59" y="178"/>
                    </a:lnTo>
                    <a:lnTo>
                      <a:pt x="58" y="172"/>
                    </a:lnTo>
                    <a:lnTo>
                      <a:pt x="52" y="166"/>
                    </a:lnTo>
                    <a:lnTo>
                      <a:pt x="52" y="156"/>
                    </a:lnTo>
                    <a:lnTo>
                      <a:pt x="47" y="151"/>
                    </a:lnTo>
                    <a:lnTo>
                      <a:pt x="46" y="143"/>
                    </a:lnTo>
                    <a:lnTo>
                      <a:pt x="43" y="140"/>
                    </a:lnTo>
                    <a:lnTo>
                      <a:pt x="32" y="140"/>
                    </a:lnTo>
                    <a:lnTo>
                      <a:pt x="30" y="139"/>
                    </a:lnTo>
                    <a:lnTo>
                      <a:pt x="26" y="135"/>
                    </a:lnTo>
                    <a:lnTo>
                      <a:pt x="26" y="130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6" y="107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4" y="84"/>
                    </a:lnTo>
                    <a:lnTo>
                      <a:pt x="9" y="75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5" y="53"/>
                    </a:lnTo>
                    <a:lnTo>
                      <a:pt x="22" y="50"/>
                    </a:lnTo>
                    <a:lnTo>
                      <a:pt x="32" y="50"/>
                    </a:lnTo>
                    <a:lnTo>
                      <a:pt x="38" y="49"/>
                    </a:lnTo>
                    <a:lnTo>
                      <a:pt x="39" y="46"/>
                    </a:lnTo>
                    <a:lnTo>
                      <a:pt x="46" y="39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3" y="26"/>
                    </a:lnTo>
                    <a:lnTo>
                      <a:pt x="50" y="15"/>
                    </a:lnTo>
                    <a:lnTo>
                      <a:pt x="57" y="9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95" y="6"/>
                    </a:lnTo>
                    <a:lnTo>
                      <a:pt x="114" y="6"/>
                    </a:lnTo>
                    <a:lnTo>
                      <a:pt x="139" y="1"/>
                    </a:lnTo>
                    <a:lnTo>
                      <a:pt x="154" y="3"/>
                    </a:lnTo>
                    <a:lnTo>
                      <a:pt x="166" y="1"/>
                    </a:lnTo>
                    <a:lnTo>
                      <a:pt x="168" y="0"/>
                    </a:lnTo>
                    <a:lnTo>
                      <a:pt x="175" y="0"/>
                    </a:lnTo>
                    <a:lnTo>
                      <a:pt x="200" y="3"/>
                    </a:lnTo>
                    <a:lnTo>
                      <a:pt x="225" y="10"/>
                    </a:lnTo>
                    <a:lnTo>
                      <a:pt x="225" y="11"/>
                    </a:lnTo>
                    <a:lnTo>
                      <a:pt x="225" y="22"/>
                    </a:lnTo>
                    <a:lnTo>
                      <a:pt x="222" y="25"/>
                    </a:lnTo>
                    <a:lnTo>
                      <a:pt x="222" y="27"/>
                    </a:lnTo>
                    <a:lnTo>
                      <a:pt x="218" y="33"/>
                    </a:lnTo>
                    <a:lnTo>
                      <a:pt x="210" y="39"/>
                    </a:lnTo>
                    <a:lnTo>
                      <a:pt x="206" y="49"/>
                    </a:lnTo>
                    <a:lnTo>
                      <a:pt x="206" y="71"/>
                    </a:lnTo>
                    <a:lnTo>
                      <a:pt x="208" y="90"/>
                    </a:lnTo>
                    <a:lnTo>
                      <a:pt x="211" y="101"/>
                    </a:lnTo>
                    <a:lnTo>
                      <a:pt x="220" y="114"/>
                    </a:lnTo>
                    <a:lnTo>
                      <a:pt x="220" y="116"/>
                    </a:lnTo>
                    <a:lnTo>
                      <a:pt x="221" y="117"/>
                    </a:lnTo>
                    <a:lnTo>
                      <a:pt x="226" y="125"/>
                    </a:lnTo>
                    <a:lnTo>
                      <a:pt x="225" y="140"/>
                    </a:lnTo>
                    <a:lnTo>
                      <a:pt x="220" y="162"/>
                    </a:lnTo>
                    <a:lnTo>
                      <a:pt x="218" y="181"/>
                    </a:lnTo>
                    <a:lnTo>
                      <a:pt x="216" y="184"/>
                    </a:lnTo>
                    <a:lnTo>
                      <a:pt x="203" y="19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259"/>
              <p:cNvSpPr>
                <a:spLocks noChangeAspect="1"/>
              </p:cNvSpPr>
              <p:nvPr/>
            </p:nvSpPr>
            <p:spPr bwMode="gray">
              <a:xfrm rot="-1047951">
                <a:off x="1790" y="2357"/>
                <a:ext cx="4" cy="4"/>
              </a:xfrm>
              <a:custGeom>
                <a:avLst/>
                <a:gdLst/>
                <a:ahLst/>
                <a:cxnLst>
                  <a:cxn ang="0">
                    <a:pos x="148" y="0"/>
                  </a:cxn>
                  <a:cxn ang="0">
                    <a:pos x="169" y="17"/>
                  </a:cxn>
                  <a:cxn ang="0">
                    <a:pos x="183" y="54"/>
                  </a:cxn>
                  <a:cxn ang="0">
                    <a:pos x="114" y="93"/>
                  </a:cxn>
                  <a:cxn ang="0">
                    <a:pos x="86" y="86"/>
                  </a:cxn>
                  <a:cxn ang="0">
                    <a:pos x="66" y="72"/>
                  </a:cxn>
                  <a:cxn ang="0">
                    <a:pos x="14" y="72"/>
                  </a:cxn>
                  <a:cxn ang="0">
                    <a:pos x="0" y="41"/>
                  </a:cxn>
                  <a:cxn ang="0">
                    <a:pos x="24" y="24"/>
                  </a:cxn>
                  <a:cxn ang="0">
                    <a:pos x="54" y="24"/>
                  </a:cxn>
                  <a:cxn ang="0">
                    <a:pos x="83" y="44"/>
                  </a:cxn>
                  <a:cxn ang="0">
                    <a:pos x="148" y="0"/>
                  </a:cxn>
                </a:cxnLst>
                <a:rect l="0" t="0" r="r" b="b"/>
                <a:pathLst>
                  <a:path w="183" h="93">
                    <a:moveTo>
                      <a:pt x="148" y="0"/>
                    </a:moveTo>
                    <a:lnTo>
                      <a:pt x="169" y="17"/>
                    </a:lnTo>
                    <a:lnTo>
                      <a:pt x="183" y="54"/>
                    </a:lnTo>
                    <a:lnTo>
                      <a:pt x="114" y="93"/>
                    </a:lnTo>
                    <a:lnTo>
                      <a:pt x="86" y="86"/>
                    </a:lnTo>
                    <a:lnTo>
                      <a:pt x="66" y="72"/>
                    </a:lnTo>
                    <a:lnTo>
                      <a:pt x="14" y="72"/>
                    </a:lnTo>
                    <a:lnTo>
                      <a:pt x="0" y="41"/>
                    </a:lnTo>
                    <a:lnTo>
                      <a:pt x="24" y="24"/>
                    </a:lnTo>
                    <a:lnTo>
                      <a:pt x="54" y="24"/>
                    </a:lnTo>
                    <a:lnTo>
                      <a:pt x="83" y="44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260"/>
              <p:cNvSpPr>
                <a:spLocks noChangeAspect="1"/>
              </p:cNvSpPr>
              <p:nvPr/>
            </p:nvSpPr>
            <p:spPr bwMode="gray">
              <a:xfrm rot="-1047951">
                <a:off x="1753" y="2352"/>
                <a:ext cx="3" cy="4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41"/>
                  </a:cxn>
                  <a:cxn ang="0">
                    <a:pos x="24" y="72"/>
                  </a:cxn>
                  <a:cxn ang="0">
                    <a:pos x="101" y="102"/>
                  </a:cxn>
                  <a:cxn ang="0">
                    <a:pos x="101" y="85"/>
                  </a:cxn>
                  <a:cxn ang="0">
                    <a:pos x="59" y="68"/>
                  </a:cxn>
                  <a:cxn ang="0">
                    <a:pos x="24" y="37"/>
                  </a:cxn>
                </a:cxnLst>
                <a:rect l="0" t="0" r="r" b="b"/>
                <a:pathLst>
                  <a:path w="101" h="102">
                    <a:moveTo>
                      <a:pt x="24" y="37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" y="41"/>
                    </a:lnTo>
                    <a:lnTo>
                      <a:pt x="24" y="72"/>
                    </a:lnTo>
                    <a:lnTo>
                      <a:pt x="101" y="102"/>
                    </a:lnTo>
                    <a:lnTo>
                      <a:pt x="101" y="85"/>
                    </a:lnTo>
                    <a:lnTo>
                      <a:pt x="59" y="68"/>
                    </a:lnTo>
                    <a:lnTo>
                      <a:pt x="24" y="3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261"/>
              <p:cNvSpPr>
                <a:spLocks noChangeAspect="1"/>
              </p:cNvSpPr>
              <p:nvPr/>
            </p:nvSpPr>
            <p:spPr bwMode="gray">
              <a:xfrm rot="-1047951">
                <a:off x="1758" y="2351"/>
                <a:ext cx="2" cy="4"/>
              </a:xfrm>
              <a:custGeom>
                <a:avLst/>
                <a:gdLst/>
                <a:ahLst/>
                <a:cxnLst>
                  <a:cxn ang="0">
                    <a:pos x="20" y="17"/>
                  </a:cxn>
                  <a:cxn ang="0">
                    <a:pos x="0" y="0"/>
                  </a:cxn>
                  <a:cxn ang="0">
                    <a:pos x="13" y="26"/>
                  </a:cxn>
                  <a:cxn ang="0">
                    <a:pos x="38" y="51"/>
                  </a:cxn>
                  <a:cxn ang="0">
                    <a:pos x="52" y="82"/>
                  </a:cxn>
                  <a:cxn ang="0">
                    <a:pos x="62" y="85"/>
                  </a:cxn>
                  <a:cxn ang="0">
                    <a:pos x="69" y="38"/>
                  </a:cxn>
                  <a:cxn ang="0">
                    <a:pos x="52" y="23"/>
                  </a:cxn>
                  <a:cxn ang="0">
                    <a:pos x="20" y="17"/>
                  </a:cxn>
                </a:cxnLst>
                <a:rect l="0" t="0" r="r" b="b"/>
                <a:pathLst>
                  <a:path w="69" h="85">
                    <a:moveTo>
                      <a:pt x="20" y="17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38" y="51"/>
                    </a:lnTo>
                    <a:lnTo>
                      <a:pt x="52" y="82"/>
                    </a:lnTo>
                    <a:lnTo>
                      <a:pt x="62" y="85"/>
                    </a:lnTo>
                    <a:lnTo>
                      <a:pt x="69" y="38"/>
                    </a:lnTo>
                    <a:lnTo>
                      <a:pt x="52" y="23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" name="Freeform 262"/>
            <p:cNvSpPr>
              <a:spLocks noChangeAspect="1"/>
            </p:cNvSpPr>
            <p:nvPr/>
          </p:nvSpPr>
          <p:spPr bwMode="gray">
            <a:xfrm>
              <a:off x="4369109" y="3970497"/>
              <a:ext cx="74737" cy="82069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06" y="11"/>
                </a:cxn>
                <a:cxn ang="0">
                  <a:pos x="187" y="16"/>
                </a:cxn>
                <a:cxn ang="0">
                  <a:pos x="163" y="21"/>
                </a:cxn>
                <a:cxn ang="0">
                  <a:pos x="156" y="14"/>
                </a:cxn>
                <a:cxn ang="0">
                  <a:pos x="149" y="16"/>
                </a:cxn>
                <a:cxn ang="0">
                  <a:pos x="143" y="18"/>
                </a:cxn>
                <a:cxn ang="0">
                  <a:pos x="136" y="38"/>
                </a:cxn>
                <a:cxn ang="0">
                  <a:pos x="123" y="43"/>
                </a:cxn>
                <a:cxn ang="0">
                  <a:pos x="117" y="50"/>
                </a:cxn>
                <a:cxn ang="0">
                  <a:pos x="110" y="58"/>
                </a:cxn>
                <a:cxn ang="0">
                  <a:pos x="101" y="61"/>
                </a:cxn>
                <a:cxn ang="0">
                  <a:pos x="93" y="63"/>
                </a:cxn>
                <a:cxn ang="0">
                  <a:pos x="78" y="54"/>
                </a:cxn>
                <a:cxn ang="0">
                  <a:pos x="68" y="72"/>
                </a:cxn>
                <a:cxn ang="0">
                  <a:pos x="46" y="72"/>
                </a:cxn>
                <a:cxn ang="0">
                  <a:pos x="43" y="95"/>
                </a:cxn>
                <a:cxn ang="0">
                  <a:pos x="35" y="101"/>
                </a:cxn>
                <a:cxn ang="0">
                  <a:pos x="29" y="111"/>
                </a:cxn>
                <a:cxn ang="0">
                  <a:pos x="2" y="112"/>
                </a:cxn>
                <a:cxn ang="0">
                  <a:pos x="2" y="120"/>
                </a:cxn>
                <a:cxn ang="0">
                  <a:pos x="20" y="141"/>
                </a:cxn>
                <a:cxn ang="0">
                  <a:pos x="57" y="181"/>
                </a:cxn>
                <a:cxn ang="0">
                  <a:pos x="70" y="194"/>
                </a:cxn>
                <a:cxn ang="0">
                  <a:pos x="95" y="211"/>
                </a:cxn>
                <a:cxn ang="0">
                  <a:pos x="98" y="221"/>
                </a:cxn>
                <a:cxn ang="0">
                  <a:pos x="105" y="215"/>
                </a:cxn>
                <a:cxn ang="0">
                  <a:pos x="120" y="220"/>
                </a:cxn>
                <a:cxn ang="0">
                  <a:pos x="152" y="226"/>
                </a:cxn>
                <a:cxn ang="0">
                  <a:pos x="165" y="224"/>
                </a:cxn>
                <a:cxn ang="0">
                  <a:pos x="182" y="235"/>
                </a:cxn>
                <a:cxn ang="0">
                  <a:pos x="197" y="236"/>
                </a:cxn>
                <a:cxn ang="0">
                  <a:pos x="214" y="231"/>
                </a:cxn>
                <a:cxn ang="0">
                  <a:pos x="212" y="224"/>
                </a:cxn>
                <a:cxn ang="0">
                  <a:pos x="204" y="200"/>
                </a:cxn>
                <a:cxn ang="0">
                  <a:pos x="212" y="181"/>
                </a:cxn>
                <a:cxn ang="0">
                  <a:pos x="219" y="117"/>
                </a:cxn>
                <a:cxn ang="0">
                  <a:pos x="231" y="43"/>
                </a:cxn>
                <a:cxn ang="0">
                  <a:pos x="234" y="0"/>
                </a:cxn>
              </a:cxnLst>
              <a:rect l="0" t="0" r="r" b="b"/>
              <a:pathLst>
                <a:path w="234" h="236">
                  <a:moveTo>
                    <a:pt x="234" y="0"/>
                  </a:moveTo>
                  <a:lnTo>
                    <a:pt x="223" y="0"/>
                  </a:lnTo>
                  <a:lnTo>
                    <a:pt x="209" y="6"/>
                  </a:lnTo>
                  <a:lnTo>
                    <a:pt x="206" y="11"/>
                  </a:lnTo>
                  <a:lnTo>
                    <a:pt x="197" y="16"/>
                  </a:lnTo>
                  <a:lnTo>
                    <a:pt x="187" y="16"/>
                  </a:lnTo>
                  <a:lnTo>
                    <a:pt x="180" y="21"/>
                  </a:lnTo>
                  <a:lnTo>
                    <a:pt x="163" y="21"/>
                  </a:lnTo>
                  <a:lnTo>
                    <a:pt x="160" y="18"/>
                  </a:lnTo>
                  <a:lnTo>
                    <a:pt x="156" y="14"/>
                  </a:lnTo>
                  <a:lnTo>
                    <a:pt x="150" y="12"/>
                  </a:lnTo>
                  <a:lnTo>
                    <a:pt x="149" y="16"/>
                  </a:lnTo>
                  <a:lnTo>
                    <a:pt x="147" y="17"/>
                  </a:lnTo>
                  <a:lnTo>
                    <a:pt x="143" y="18"/>
                  </a:lnTo>
                  <a:lnTo>
                    <a:pt x="139" y="25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23" y="43"/>
                  </a:lnTo>
                  <a:lnTo>
                    <a:pt x="118" y="48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0" y="58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3" y="63"/>
                  </a:lnTo>
                  <a:lnTo>
                    <a:pt x="85" y="57"/>
                  </a:lnTo>
                  <a:lnTo>
                    <a:pt x="78" y="54"/>
                  </a:lnTo>
                  <a:lnTo>
                    <a:pt x="72" y="64"/>
                  </a:lnTo>
                  <a:lnTo>
                    <a:pt x="68" y="72"/>
                  </a:lnTo>
                  <a:lnTo>
                    <a:pt x="51" y="74"/>
                  </a:lnTo>
                  <a:lnTo>
                    <a:pt x="46" y="72"/>
                  </a:lnTo>
                  <a:lnTo>
                    <a:pt x="43" y="80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9" y="111"/>
                  </a:lnTo>
                  <a:lnTo>
                    <a:pt x="12" y="112"/>
                  </a:lnTo>
                  <a:lnTo>
                    <a:pt x="2" y="112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16" y="136"/>
                  </a:lnTo>
                  <a:lnTo>
                    <a:pt x="20" y="141"/>
                  </a:lnTo>
                  <a:lnTo>
                    <a:pt x="42" y="162"/>
                  </a:lnTo>
                  <a:lnTo>
                    <a:pt x="57" y="181"/>
                  </a:lnTo>
                  <a:lnTo>
                    <a:pt x="66" y="189"/>
                  </a:lnTo>
                  <a:lnTo>
                    <a:pt x="70" y="194"/>
                  </a:lnTo>
                  <a:lnTo>
                    <a:pt x="77" y="197"/>
                  </a:lnTo>
                  <a:lnTo>
                    <a:pt x="95" y="211"/>
                  </a:lnTo>
                  <a:lnTo>
                    <a:pt x="98" y="217"/>
                  </a:lnTo>
                  <a:lnTo>
                    <a:pt x="98" y="221"/>
                  </a:lnTo>
                  <a:lnTo>
                    <a:pt x="99" y="221"/>
                  </a:lnTo>
                  <a:lnTo>
                    <a:pt x="105" y="215"/>
                  </a:lnTo>
                  <a:lnTo>
                    <a:pt x="110" y="215"/>
                  </a:lnTo>
                  <a:lnTo>
                    <a:pt x="120" y="220"/>
                  </a:lnTo>
                  <a:lnTo>
                    <a:pt x="143" y="226"/>
                  </a:lnTo>
                  <a:lnTo>
                    <a:pt x="152" y="226"/>
                  </a:lnTo>
                  <a:lnTo>
                    <a:pt x="160" y="224"/>
                  </a:lnTo>
                  <a:lnTo>
                    <a:pt x="165" y="224"/>
                  </a:lnTo>
                  <a:lnTo>
                    <a:pt x="174" y="227"/>
                  </a:lnTo>
                  <a:lnTo>
                    <a:pt x="182" y="235"/>
                  </a:lnTo>
                  <a:lnTo>
                    <a:pt x="187" y="236"/>
                  </a:lnTo>
                  <a:lnTo>
                    <a:pt x="197" y="236"/>
                  </a:lnTo>
                  <a:lnTo>
                    <a:pt x="209" y="233"/>
                  </a:lnTo>
                  <a:lnTo>
                    <a:pt x="214" y="231"/>
                  </a:lnTo>
                  <a:lnTo>
                    <a:pt x="214" y="230"/>
                  </a:lnTo>
                  <a:lnTo>
                    <a:pt x="212" y="224"/>
                  </a:lnTo>
                  <a:lnTo>
                    <a:pt x="204" y="211"/>
                  </a:lnTo>
                  <a:lnTo>
                    <a:pt x="204" y="200"/>
                  </a:lnTo>
                  <a:lnTo>
                    <a:pt x="209" y="190"/>
                  </a:lnTo>
                  <a:lnTo>
                    <a:pt x="212" y="181"/>
                  </a:lnTo>
                  <a:lnTo>
                    <a:pt x="213" y="156"/>
                  </a:lnTo>
                  <a:lnTo>
                    <a:pt x="219" y="117"/>
                  </a:lnTo>
                  <a:lnTo>
                    <a:pt x="219" y="82"/>
                  </a:lnTo>
                  <a:lnTo>
                    <a:pt x="231" y="43"/>
                  </a:lnTo>
                  <a:lnTo>
                    <a:pt x="234" y="23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263"/>
            <p:cNvSpPr>
              <a:spLocks noChangeAspect="1"/>
            </p:cNvSpPr>
            <p:nvPr/>
          </p:nvSpPr>
          <p:spPr bwMode="gray">
            <a:xfrm>
              <a:off x="4448616" y="4075265"/>
              <a:ext cx="101769" cy="47146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6" y="9"/>
                </a:cxn>
                <a:cxn ang="0">
                  <a:pos x="16" y="32"/>
                </a:cxn>
                <a:cxn ang="0">
                  <a:pos x="10" y="44"/>
                </a:cxn>
                <a:cxn ang="0">
                  <a:pos x="1" y="71"/>
                </a:cxn>
                <a:cxn ang="0">
                  <a:pos x="7" y="82"/>
                </a:cxn>
                <a:cxn ang="0">
                  <a:pos x="22" y="72"/>
                </a:cxn>
                <a:cxn ang="0">
                  <a:pos x="58" y="80"/>
                </a:cxn>
                <a:cxn ang="0">
                  <a:pos x="75" y="87"/>
                </a:cxn>
                <a:cxn ang="0">
                  <a:pos x="92" y="112"/>
                </a:cxn>
                <a:cxn ang="0">
                  <a:pos x="109" y="103"/>
                </a:cxn>
                <a:cxn ang="0">
                  <a:pos x="117" y="131"/>
                </a:cxn>
                <a:cxn ang="0">
                  <a:pos x="135" y="134"/>
                </a:cxn>
                <a:cxn ang="0">
                  <a:pos x="157" y="110"/>
                </a:cxn>
                <a:cxn ang="0">
                  <a:pos x="139" y="95"/>
                </a:cxn>
                <a:cxn ang="0">
                  <a:pos x="140" y="81"/>
                </a:cxn>
                <a:cxn ang="0">
                  <a:pos x="160" y="72"/>
                </a:cxn>
                <a:cxn ang="0">
                  <a:pos x="187" y="43"/>
                </a:cxn>
                <a:cxn ang="0">
                  <a:pos x="201" y="34"/>
                </a:cxn>
                <a:cxn ang="0">
                  <a:pos x="222" y="45"/>
                </a:cxn>
                <a:cxn ang="0">
                  <a:pos x="260" y="63"/>
                </a:cxn>
                <a:cxn ang="0">
                  <a:pos x="273" y="71"/>
                </a:cxn>
                <a:cxn ang="0">
                  <a:pos x="258" y="85"/>
                </a:cxn>
                <a:cxn ang="0">
                  <a:pos x="261" y="110"/>
                </a:cxn>
                <a:cxn ang="0">
                  <a:pos x="281" y="128"/>
                </a:cxn>
                <a:cxn ang="0">
                  <a:pos x="290" y="109"/>
                </a:cxn>
                <a:cxn ang="0">
                  <a:pos x="302" y="109"/>
                </a:cxn>
                <a:cxn ang="0">
                  <a:pos x="318" y="87"/>
                </a:cxn>
                <a:cxn ang="0">
                  <a:pos x="313" y="77"/>
                </a:cxn>
                <a:cxn ang="0">
                  <a:pos x="304" y="66"/>
                </a:cxn>
                <a:cxn ang="0">
                  <a:pos x="297" y="48"/>
                </a:cxn>
                <a:cxn ang="0">
                  <a:pos x="266" y="18"/>
                </a:cxn>
                <a:cxn ang="0">
                  <a:pos x="231" y="11"/>
                </a:cxn>
                <a:cxn ang="0">
                  <a:pos x="189" y="1"/>
                </a:cxn>
                <a:cxn ang="0">
                  <a:pos x="176" y="11"/>
                </a:cxn>
                <a:cxn ang="0">
                  <a:pos x="164" y="31"/>
                </a:cxn>
                <a:cxn ang="0">
                  <a:pos x="156" y="20"/>
                </a:cxn>
                <a:cxn ang="0">
                  <a:pos x="118" y="36"/>
                </a:cxn>
                <a:cxn ang="0">
                  <a:pos x="101" y="44"/>
                </a:cxn>
                <a:cxn ang="0">
                  <a:pos x="71" y="34"/>
                </a:cxn>
                <a:cxn ang="0">
                  <a:pos x="45" y="23"/>
                </a:cxn>
                <a:cxn ang="0">
                  <a:pos x="35" y="7"/>
                </a:cxn>
              </a:cxnLst>
              <a:rect l="0" t="0" r="r" b="b"/>
              <a:pathLst>
                <a:path w="318" h="135">
                  <a:moveTo>
                    <a:pt x="23" y="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9"/>
                  </a:lnTo>
                  <a:lnTo>
                    <a:pt x="5" y="23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5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10" y="56"/>
                  </a:lnTo>
                  <a:lnTo>
                    <a:pt x="8" y="61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40" y="75"/>
                  </a:lnTo>
                  <a:lnTo>
                    <a:pt x="48" y="76"/>
                  </a:lnTo>
                  <a:lnTo>
                    <a:pt x="58" y="80"/>
                  </a:lnTo>
                  <a:lnTo>
                    <a:pt x="67" y="81"/>
                  </a:lnTo>
                  <a:lnTo>
                    <a:pt x="70" y="82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5" y="103"/>
                  </a:lnTo>
                  <a:lnTo>
                    <a:pt x="92" y="112"/>
                  </a:lnTo>
                  <a:lnTo>
                    <a:pt x="98" y="112"/>
                  </a:lnTo>
                  <a:lnTo>
                    <a:pt x="103" y="106"/>
                  </a:lnTo>
                  <a:lnTo>
                    <a:pt x="109" y="103"/>
                  </a:lnTo>
                  <a:lnTo>
                    <a:pt x="113" y="112"/>
                  </a:lnTo>
                  <a:lnTo>
                    <a:pt x="113" y="122"/>
                  </a:lnTo>
                  <a:lnTo>
                    <a:pt x="117" y="131"/>
                  </a:lnTo>
                  <a:lnTo>
                    <a:pt x="118" y="134"/>
                  </a:lnTo>
                  <a:lnTo>
                    <a:pt x="130" y="135"/>
                  </a:lnTo>
                  <a:lnTo>
                    <a:pt x="135" y="134"/>
                  </a:lnTo>
                  <a:lnTo>
                    <a:pt x="152" y="124"/>
                  </a:lnTo>
                  <a:lnTo>
                    <a:pt x="160" y="117"/>
                  </a:lnTo>
                  <a:lnTo>
                    <a:pt x="157" y="110"/>
                  </a:lnTo>
                  <a:lnTo>
                    <a:pt x="152" y="107"/>
                  </a:lnTo>
                  <a:lnTo>
                    <a:pt x="148" y="102"/>
                  </a:lnTo>
                  <a:lnTo>
                    <a:pt x="139" y="95"/>
                  </a:lnTo>
                  <a:lnTo>
                    <a:pt x="137" y="91"/>
                  </a:lnTo>
                  <a:lnTo>
                    <a:pt x="137" y="87"/>
                  </a:lnTo>
                  <a:lnTo>
                    <a:pt x="140" y="81"/>
                  </a:lnTo>
                  <a:lnTo>
                    <a:pt x="148" y="75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8" y="68"/>
                  </a:lnTo>
                  <a:lnTo>
                    <a:pt x="177" y="58"/>
                  </a:lnTo>
                  <a:lnTo>
                    <a:pt x="187" y="43"/>
                  </a:lnTo>
                  <a:lnTo>
                    <a:pt x="189" y="39"/>
                  </a:lnTo>
                  <a:lnTo>
                    <a:pt x="190" y="38"/>
                  </a:lnTo>
                  <a:lnTo>
                    <a:pt x="201" y="34"/>
                  </a:lnTo>
                  <a:lnTo>
                    <a:pt x="205" y="34"/>
                  </a:lnTo>
                  <a:lnTo>
                    <a:pt x="209" y="36"/>
                  </a:lnTo>
                  <a:lnTo>
                    <a:pt x="222" y="45"/>
                  </a:lnTo>
                  <a:lnTo>
                    <a:pt x="241" y="54"/>
                  </a:lnTo>
                  <a:lnTo>
                    <a:pt x="252" y="66"/>
                  </a:lnTo>
                  <a:lnTo>
                    <a:pt x="260" y="63"/>
                  </a:lnTo>
                  <a:lnTo>
                    <a:pt x="266" y="63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69" y="71"/>
                  </a:lnTo>
                  <a:lnTo>
                    <a:pt x="259" y="80"/>
                  </a:lnTo>
                  <a:lnTo>
                    <a:pt x="258" y="85"/>
                  </a:lnTo>
                  <a:lnTo>
                    <a:pt x="257" y="93"/>
                  </a:lnTo>
                  <a:lnTo>
                    <a:pt x="258" y="104"/>
                  </a:lnTo>
                  <a:lnTo>
                    <a:pt x="261" y="110"/>
                  </a:lnTo>
                  <a:lnTo>
                    <a:pt x="273" y="123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1" y="123"/>
                  </a:lnTo>
                  <a:lnTo>
                    <a:pt x="290" y="117"/>
                  </a:lnTo>
                  <a:lnTo>
                    <a:pt x="290" y="109"/>
                  </a:lnTo>
                  <a:lnTo>
                    <a:pt x="293" y="108"/>
                  </a:lnTo>
                  <a:lnTo>
                    <a:pt x="298" y="112"/>
                  </a:lnTo>
                  <a:lnTo>
                    <a:pt x="302" y="109"/>
                  </a:lnTo>
                  <a:lnTo>
                    <a:pt x="312" y="96"/>
                  </a:lnTo>
                  <a:lnTo>
                    <a:pt x="318" y="91"/>
                  </a:lnTo>
                  <a:lnTo>
                    <a:pt x="318" y="87"/>
                  </a:lnTo>
                  <a:lnTo>
                    <a:pt x="314" y="85"/>
                  </a:lnTo>
                  <a:lnTo>
                    <a:pt x="313" y="83"/>
                  </a:lnTo>
                  <a:lnTo>
                    <a:pt x="313" y="77"/>
                  </a:lnTo>
                  <a:lnTo>
                    <a:pt x="309" y="71"/>
                  </a:lnTo>
                  <a:lnTo>
                    <a:pt x="304" y="68"/>
                  </a:lnTo>
                  <a:lnTo>
                    <a:pt x="304" y="66"/>
                  </a:lnTo>
                  <a:lnTo>
                    <a:pt x="306" y="58"/>
                  </a:lnTo>
                  <a:lnTo>
                    <a:pt x="307" y="54"/>
                  </a:lnTo>
                  <a:lnTo>
                    <a:pt x="297" y="48"/>
                  </a:lnTo>
                  <a:lnTo>
                    <a:pt x="287" y="37"/>
                  </a:lnTo>
                  <a:lnTo>
                    <a:pt x="284" y="33"/>
                  </a:lnTo>
                  <a:lnTo>
                    <a:pt x="266" y="18"/>
                  </a:lnTo>
                  <a:lnTo>
                    <a:pt x="257" y="15"/>
                  </a:lnTo>
                  <a:lnTo>
                    <a:pt x="244" y="11"/>
                  </a:lnTo>
                  <a:lnTo>
                    <a:pt x="231" y="11"/>
                  </a:lnTo>
                  <a:lnTo>
                    <a:pt x="218" y="7"/>
                  </a:lnTo>
                  <a:lnTo>
                    <a:pt x="209" y="1"/>
                  </a:lnTo>
                  <a:lnTo>
                    <a:pt x="189" y="1"/>
                  </a:lnTo>
                  <a:lnTo>
                    <a:pt x="184" y="2"/>
                  </a:lnTo>
                  <a:lnTo>
                    <a:pt x="182" y="4"/>
                  </a:lnTo>
                  <a:lnTo>
                    <a:pt x="176" y="11"/>
                  </a:lnTo>
                  <a:lnTo>
                    <a:pt x="174" y="27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4" y="21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37" y="31"/>
                  </a:lnTo>
                  <a:lnTo>
                    <a:pt x="121" y="33"/>
                  </a:lnTo>
                  <a:lnTo>
                    <a:pt x="118" y="36"/>
                  </a:lnTo>
                  <a:lnTo>
                    <a:pt x="110" y="43"/>
                  </a:lnTo>
                  <a:lnTo>
                    <a:pt x="105" y="44"/>
                  </a:lnTo>
                  <a:lnTo>
                    <a:pt x="101" y="44"/>
                  </a:lnTo>
                  <a:lnTo>
                    <a:pt x="92" y="43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48" y="34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39" y="2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264"/>
            <p:cNvSpPr>
              <a:spLocks noChangeAspect="1"/>
            </p:cNvSpPr>
            <p:nvPr/>
          </p:nvSpPr>
          <p:spPr bwMode="gray">
            <a:xfrm>
              <a:off x="4288012" y="3914620"/>
              <a:ext cx="68377" cy="82069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39" y="28"/>
                </a:cxn>
                <a:cxn ang="0">
                  <a:pos x="63" y="52"/>
                </a:cxn>
                <a:cxn ang="0">
                  <a:pos x="82" y="71"/>
                </a:cxn>
                <a:cxn ang="0">
                  <a:pos x="95" y="84"/>
                </a:cxn>
                <a:cxn ang="0">
                  <a:pos x="93" y="100"/>
                </a:cxn>
                <a:cxn ang="0">
                  <a:pos x="69" y="99"/>
                </a:cxn>
                <a:cxn ang="0">
                  <a:pos x="16" y="138"/>
                </a:cxn>
                <a:cxn ang="0">
                  <a:pos x="9" y="152"/>
                </a:cxn>
                <a:cxn ang="0">
                  <a:pos x="5" y="158"/>
                </a:cxn>
                <a:cxn ang="0">
                  <a:pos x="6" y="168"/>
                </a:cxn>
                <a:cxn ang="0">
                  <a:pos x="2" y="186"/>
                </a:cxn>
                <a:cxn ang="0">
                  <a:pos x="2" y="191"/>
                </a:cxn>
                <a:cxn ang="0">
                  <a:pos x="9" y="196"/>
                </a:cxn>
                <a:cxn ang="0">
                  <a:pos x="17" y="204"/>
                </a:cxn>
                <a:cxn ang="0">
                  <a:pos x="37" y="217"/>
                </a:cxn>
                <a:cxn ang="0">
                  <a:pos x="55" y="226"/>
                </a:cxn>
                <a:cxn ang="0">
                  <a:pos x="86" y="227"/>
                </a:cxn>
                <a:cxn ang="0">
                  <a:pos x="112" y="232"/>
                </a:cxn>
                <a:cxn ang="0">
                  <a:pos x="119" y="232"/>
                </a:cxn>
                <a:cxn ang="0">
                  <a:pos x="134" y="220"/>
                </a:cxn>
                <a:cxn ang="0">
                  <a:pos x="145" y="211"/>
                </a:cxn>
                <a:cxn ang="0">
                  <a:pos x="149" y="199"/>
                </a:cxn>
                <a:cxn ang="0">
                  <a:pos x="155" y="194"/>
                </a:cxn>
                <a:cxn ang="0">
                  <a:pos x="165" y="184"/>
                </a:cxn>
                <a:cxn ang="0">
                  <a:pos x="163" y="175"/>
                </a:cxn>
                <a:cxn ang="0">
                  <a:pos x="162" y="169"/>
                </a:cxn>
                <a:cxn ang="0">
                  <a:pos x="172" y="159"/>
                </a:cxn>
                <a:cxn ang="0">
                  <a:pos x="177" y="157"/>
                </a:cxn>
                <a:cxn ang="0">
                  <a:pos x="208" y="134"/>
                </a:cxn>
                <a:cxn ang="0">
                  <a:pos x="212" y="124"/>
                </a:cxn>
                <a:cxn ang="0">
                  <a:pos x="211" y="121"/>
                </a:cxn>
                <a:cxn ang="0">
                  <a:pos x="209" y="118"/>
                </a:cxn>
                <a:cxn ang="0">
                  <a:pos x="195" y="121"/>
                </a:cxn>
                <a:cxn ang="0">
                  <a:pos x="187" y="116"/>
                </a:cxn>
                <a:cxn ang="0">
                  <a:pos x="184" y="111"/>
                </a:cxn>
                <a:cxn ang="0">
                  <a:pos x="163" y="108"/>
                </a:cxn>
                <a:cxn ang="0">
                  <a:pos x="166" y="72"/>
                </a:cxn>
              </a:cxnLst>
              <a:rect l="0" t="0" r="r" b="b"/>
              <a:pathLst>
                <a:path w="212" h="235">
                  <a:moveTo>
                    <a:pt x="166" y="0"/>
                  </a:moveTo>
                  <a:lnTo>
                    <a:pt x="71" y="1"/>
                  </a:lnTo>
                  <a:lnTo>
                    <a:pt x="71" y="28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63" y="52"/>
                  </a:lnTo>
                  <a:lnTo>
                    <a:pt x="79" y="62"/>
                  </a:lnTo>
                  <a:lnTo>
                    <a:pt x="82" y="71"/>
                  </a:lnTo>
                  <a:lnTo>
                    <a:pt x="92" y="79"/>
                  </a:lnTo>
                  <a:lnTo>
                    <a:pt x="95" y="84"/>
                  </a:lnTo>
                  <a:lnTo>
                    <a:pt x="93" y="99"/>
                  </a:lnTo>
                  <a:lnTo>
                    <a:pt x="93" y="100"/>
                  </a:lnTo>
                  <a:lnTo>
                    <a:pt x="92" y="99"/>
                  </a:lnTo>
                  <a:lnTo>
                    <a:pt x="69" y="99"/>
                  </a:lnTo>
                  <a:lnTo>
                    <a:pt x="39" y="102"/>
                  </a:lnTo>
                  <a:lnTo>
                    <a:pt x="16" y="138"/>
                  </a:lnTo>
                  <a:lnTo>
                    <a:pt x="15" y="142"/>
                  </a:lnTo>
                  <a:lnTo>
                    <a:pt x="9" y="152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7" y="165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2" y="191"/>
                  </a:lnTo>
                  <a:lnTo>
                    <a:pt x="7" y="195"/>
                  </a:lnTo>
                  <a:lnTo>
                    <a:pt x="9" y="196"/>
                  </a:lnTo>
                  <a:lnTo>
                    <a:pt x="16" y="201"/>
                  </a:lnTo>
                  <a:lnTo>
                    <a:pt x="17" y="204"/>
                  </a:lnTo>
                  <a:lnTo>
                    <a:pt x="31" y="213"/>
                  </a:lnTo>
                  <a:lnTo>
                    <a:pt x="37" y="217"/>
                  </a:lnTo>
                  <a:lnTo>
                    <a:pt x="47" y="222"/>
                  </a:lnTo>
                  <a:lnTo>
                    <a:pt x="55" y="226"/>
                  </a:lnTo>
                  <a:lnTo>
                    <a:pt x="66" y="227"/>
                  </a:lnTo>
                  <a:lnTo>
                    <a:pt x="86" y="227"/>
                  </a:lnTo>
                  <a:lnTo>
                    <a:pt x="96" y="228"/>
                  </a:lnTo>
                  <a:lnTo>
                    <a:pt x="112" y="232"/>
                  </a:lnTo>
                  <a:lnTo>
                    <a:pt x="119" y="235"/>
                  </a:lnTo>
                  <a:lnTo>
                    <a:pt x="119" y="232"/>
                  </a:lnTo>
                  <a:lnTo>
                    <a:pt x="125" y="222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5" y="211"/>
                  </a:lnTo>
                  <a:lnTo>
                    <a:pt x="147" y="206"/>
                  </a:lnTo>
                  <a:lnTo>
                    <a:pt x="149" y="199"/>
                  </a:lnTo>
                  <a:lnTo>
                    <a:pt x="152" y="195"/>
                  </a:lnTo>
                  <a:lnTo>
                    <a:pt x="155" y="194"/>
                  </a:lnTo>
                  <a:lnTo>
                    <a:pt x="156" y="189"/>
                  </a:lnTo>
                  <a:lnTo>
                    <a:pt x="165" y="184"/>
                  </a:lnTo>
                  <a:lnTo>
                    <a:pt x="165" y="180"/>
                  </a:lnTo>
                  <a:lnTo>
                    <a:pt x="163" y="175"/>
                  </a:lnTo>
                  <a:lnTo>
                    <a:pt x="162" y="174"/>
                  </a:lnTo>
                  <a:lnTo>
                    <a:pt x="162" y="169"/>
                  </a:lnTo>
                  <a:lnTo>
                    <a:pt x="163" y="165"/>
                  </a:lnTo>
                  <a:lnTo>
                    <a:pt x="172" y="159"/>
                  </a:lnTo>
                  <a:lnTo>
                    <a:pt x="173" y="158"/>
                  </a:lnTo>
                  <a:lnTo>
                    <a:pt x="177" y="157"/>
                  </a:lnTo>
                  <a:lnTo>
                    <a:pt x="189" y="146"/>
                  </a:lnTo>
                  <a:lnTo>
                    <a:pt x="208" y="134"/>
                  </a:lnTo>
                  <a:lnTo>
                    <a:pt x="211" y="127"/>
                  </a:lnTo>
                  <a:lnTo>
                    <a:pt x="212" y="124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10" y="121"/>
                  </a:lnTo>
                  <a:lnTo>
                    <a:pt x="209" y="118"/>
                  </a:lnTo>
                  <a:lnTo>
                    <a:pt x="203" y="116"/>
                  </a:lnTo>
                  <a:lnTo>
                    <a:pt x="195" y="121"/>
                  </a:lnTo>
                  <a:lnTo>
                    <a:pt x="193" y="121"/>
                  </a:lnTo>
                  <a:lnTo>
                    <a:pt x="187" y="116"/>
                  </a:lnTo>
                  <a:lnTo>
                    <a:pt x="183" y="110"/>
                  </a:lnTo>
                  <a:lnTo>
                    <a:pt x="184" y="111"/>
                  </a:lnTo>
                  <a:lnTo>
                    <a:pt x="172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6" y="72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265"/>
            <p:cNvSpPr>
              <a:spLocks noChangeAspect="1"/>
            </p:cNvSpPr>
            <p:nvPr/>
          </p:nvSpPr>
          <p:spPr bwMode="gray">
            <a:xfrm>
              <a:off x="4340487" y="3902397"/>
              <a:ext cx="19082" cy="506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21" y="31"/>
                </a:cxn>
                <a:cxn ang="0">
                  <a:pos x="16" y="31"/>
                </a:cxn>
                <a:cxn ang="0">
                  <a:pos x="3" y="34"/>
                </a:cxn>
                <a:cxn ang="0">
                  <a:pos x="3" y="106"/>
                </a:cxn>
                <a:cxn ang="0">
                  <a:pos x="2" y="141"/>
                </a:cxn>
                <a:cxn ang="0">
                  <a:pos x="0" y="142"/>
                </a:cxn>
                <a:cxn ang="0">
                  <a:pos x="9" y="144"/>
                </a:cxn>
                <a:cxn ang="0">
                  <a:pos x="21" y="145"/>
                </a:cxn>
                <a:cxn ang="0">
                  <a:pos x="20" y="144"/>
                </a:cxn>
                <a:cxn ang="0">
                  <a:pos x="20" y="136"/>
                </a:cxn>
                <a:cxn ang="0">
                  <a:pos x="21" y="132"/>
                </a:cxn>
                <a:cxn ang="0">
                  <a:pos x="27" y="126"/>
                </a:cxn>
                <a:cxn ang="0">
                  <a:pos x="38" y="118"/>
                </a:cxn>
                <a:cxn ang="0">
                  <a:pos x="45" y="110"/>
                </a:cxn>
                <a:cxn ang="0">
                  <a:pos x="47" y="102"/>
                </a:cxn>
                <a:cxn ang="0">
                  <a:pos x="48" y="102"/>
                </a:cxn>
                <a:cxn ang="0">
                  <a:pos x="51" y="89"/>
                </a:cxn>
                <a:cxn ang="0">
                  <a:pos x="52" y="77"/>
                </a:cxn>
                <a:cxn ang="0">
                  <a:pos x="51" y="56"/>
                </a:cxn>
                <a:cxn ang="0">
                  <a:pos x="53" y="41"/>
                </a:cxn>
                <a:cxn ang="0">
                  <a:pos x="57" y="28"/>
                </a:cxn>
                <a:cxn ang="0">
                  <a:pos x="62" y="18"/>
                </a:cxn>
                <a:cxn ang="0">
                  <a:pos x="62" y="13"/>
                </a:cxn>
                <a:cxn ang="0">
                  <a:pos x="58" y="8"/>
                </a:cxn>
                <a:cxn ang="0">
                  <a:pos x="47" y="3"/>
                </a:cxn>
                <a:cxn ang="0">
                  <a:pos x="46" y="2"/>
                </a:cxn>
              </a:cxnLst>
              <a:rect l="0" t="0" r="r" b="b"/>
              <a:pathLst>
                <a:path w="62" h="145">
                  <a:moveTo>
                    <a:pt x="46" y="2"/>
                  </a:moveTo>
                  <a:lnTo>
                    <a:pt x="41" y="0"/>
                  </a:lnTo>
                  <a:lnTo>
                    <a:pt x="36" y="3"/>
                  </a:lnTo>
                  <a:lnTo>
                    <a:pt x="21" y="31"/>
                  </a:lnTo>
                  <a:lnTo>
                    <a:pt x="16" y="31"/>
                  </a:lnTo>
                  <a:lnTo>
                    <a:pt x="3" y="34"/>
                  </a:lnTo>
                  <a:lnTo>
                    <a:pt x="3" y="106"/>
                  </a:lnTo>
                  <a:lnTo>
                    <a:pt x="2" y="141"/>
                  </a:lnTo>
                  <a:lnTo>
                    <a:pt x="0" y="142"/>
                  </a:lnTo>
                  <a:lnTo>
                    <a:pt x="9" y="144"/>
                  </a:lnTo>
                  <a:lnTo>
                    <a:pt x="21" y="145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21" y="132"/>
                  </a:lnTo>
                  <a:lnTo>
                    <a:pt x="27" y="126"/>
                  </a:lnTo>
                  <a:lnTo>
                    <a:pt x="38" y="118"/>
                  </a:lnTo>
                  <a:lnTo>
                    <a:pt x="45" y="11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1" y="89"/>
                  </a:lnTo>
                  <a:lnTo>
                    <a:pt x="52" y="77"/>
                  </a:lnTo>
                  <a:lnTo>
                    <a:pt x="51" y="56"/>
                  </a:lnTo>
                  <a:lnTo>
                    <a:pt x="53" y="41"/>
                  </a:lnTo>
                  <a:lnTo>
                    <a:pt x="57" y="28"/>
                  </a:lnTo>
                  <a:lnTo>
                    <a:pt x="62" y="18"/>
                  </a:lnTo>
                  <a:lnTo>
                    <a:pt x="62" y="13"/>
                  </a:lnTo>
                  <a:lnTo>
                    <a:pt x="58" y="8"/>
                  </a:lnTo>
                  <a:lnTo>
                    <a:pt x="47" y="3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266"/>
            <p:cNvSpPr>
              <a:spLocks noChangeAspect="1"/>
            </p:cNvSpPr>
            <p:nvPr/>
          </p:nvSpPr>
          <p:spPr bwMode="gray">
            <a:xfrm>
              <a:off x="4326175" y="3982719"/>
              <a:ext cx="39754" cy="2444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4"/>
                </a:cxn>
                <a:cxn ang="0">
                  <a:pos x="28" y="11"/>
                </a:cxn>
                <a:cxn ang="0">
                  <a:pos x="26" y="16"/>
                </a:cxn>
                <a:cxn ang="0">
                  <a:pos x="19" y="18"/>
                </a:cxn>
                <a:cxn ang="0">
                  <a:pos x="15" y="25"/>
                </a:cxn>
                <a:cxn ang="0">
                  <a:pos x="6" y="27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9" y="48"/>
                </a:cxn>
                <a:cxn ang="0">
                  <a:pos x="21" y="53"/>
                </a:cxn>
                <a:cxn ang="0">
                  <a:pos x="36" y="55"/>
                </a:cxn>
                <a:cxn ang="0">
                  <a:pos x="46" y="56"/>
                </a:cxn>
                <a:cxn ang="0">
                  <a:pos x="58" y="65"/>
                </a:cxn>
                <a:cxn ang="0">
                  <a:pos x="76" y="70"/>
                </a:cxn>
                <a:cxn ang="0">
                  <a:pos x="103" y="71"/>
                </a:cxn>
                <a:cxn ang="0">
                  <a:pos x="120" y="64"/>
                </a:cxn>
                <a:cxn ang="0">
                  <a:pos x="125" y="59"/>
                </a:cxn>
                <a:cxn ang="0">
                  <a:pos x="123" y="56"/>
                </a:cxn>
                <a:cxn ang="0">
                  <a:pos x="123" y="38"/>
                </a:cxn>
                <a:cxn ang="0">
                  <a:pos x="123" y="37"/>
                </a:cxn>
                <a:cxn ang="0">
                  <a:pos x="118" y="32"/>
                </a:cxn>
                <a:cxn ang="0">
                  <a:pos x="109" y="29"/>
                </a:cxn>
                <a:cxn ang="0">
                  <a:pos x="107" y="27"/>
                </a:cxn>
                <a:cxn ang="0">
                  <a:pos x="100" y="28"/>
                </a:cxn>
                <a:cxn ang="0">
                  <a:pos x="95" y="33"/>
                </a:cxn>
                <a:cxn ang="0">
                  <a:pos x="90" y="33"/>
                </a:cxn>
                <a:cxn ang="0">
                  <a:pos x="85" y="31"/>
                </a:cxn>
                <a:cxn ang="0">
                  <a:pos x="82" y="28"/>
                </a:cxn>
                <a:cxn ang="0">
                  <a:pos x="82" y="26"/>
                </a:cxn>
                <a:cxn ang="0">
                  <a:pos x="75" y="26"/>
                </a:cxn>
                <a:cxn ang="0">
                  <a:pos x="73" y="23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59" y="15"/>
                </a:cxn>
                <a:cxn ang="0">
                  <a:pos x="57" y="10"/>
                </a:cxn>
                <a:cxn ang="0">
                  <a:pos x="52" y="4"/>
                </a:cxn>
                <a:cxn ang="0">
                  <a:pos x="39" y="4"/>
                </a:cxn>
                <a:cxn ang="0">
                  <a:pos x="33" y="0"/>
                </a:cxn>
              </a:cxnLst>
              <a:rect l="0" t="0" r="r" b="b"/>
              <a:pathLst>
                <a:path w="125" h="71">
                  <a:moveTo>
                    <a:pt x="33" y="0"/>
                  </a:moveTo>
                  <a:lnTo>
                    <a:pt x="31" y="4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6" y="2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9" y="48"/>
                  </a:lnTo>
                  <a:lnTo>
                    <a:pt x="21" y="53"/>
                  </a:lnTo>
                  <a:lnTo>
                    <a:pt x="36" y="55"/>
                  </a:lnTo>
                  <a:lnTo>
                    <a:pt x="46" y="56"/>
                  </a:lnTo>
                  <a:lnTo>
                    <a:pt x="58" y="65"/>
                  </a:lnTo>
                  <a:lnTo>
                    <a:pt x="76" y="70"/>
                  </a:lnTo>
                  <a:lnTo>
                    <a:pt x="103" y="71"/>
                  </a:lnTo>
                  <a:lnTo>
                    <a:pt x="120" y="64"/>
                  </a:lnTo>
                  <a:lnTo>
                    <a:pt x="125" y="59"/>
                  </a:lnTo>
                  <a:lnTo>
                    <a:pt x="123" y="56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18" y="32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0" y="28"/>
                  </a:lnTo>
                  <a:lnTo>
                    <a:pt x="95" y="33"/>
                  </a:lnTo>
                  <a:lnTo>
                    <a:pt x="90" y="33"/>
                  </a:lnTo>
                  <a:lnTo>
                    <a:pt x="85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75" y="26"/>
                  </a:lnTo>
                  <a:lnTo>
                    <a:pt x="73" y="23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39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267"/>
            <p:cNvSpPr>
              <a:spLocks noChangeAspect="1"/>
            </p:cNvSpPr>
            <p:nvPr/>
          </p:nvSpPr>
          <p:spPr bwMode="gray">
            <a:xfrm>
              <a:off x="4399321" y="4045580"/>
              <a:ext cx="57245" cy="55876"/>
            </a:xfrm>
            <a:custGeom>
              <a:avLst/>
              <a:gdLst/>
              <a:ahLst/>
              <a:cxnLst>
                <a:cxn ang="0">
                  <a:pos x="118" y="18"/>
                </a:cxn>
                <a:cxn ang="0">
                  <a:pos x="94" y="21"/>
                </a:cxn>
                <a:cxn ang="0">
                  <a:pos x="81" y="12"/>
                </a:cxn>
                <a:cxn ang="0">
                  <a:pos x="67" y="9"/>
                </a:cxn>
                <a:cxn ang="0">
                  <a:pos x="50" y="11"/>
                </a:cxn>
                <a:cxn ang="0">
                  <a:pos x="17" y="0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6" y="21"/>
                </a:cxn>
                <a:cxn ang="0">
                  <a:pos x="2" y="36"/>
                </a:cxn>
                <a:cxn ang="0">
                  <a:pos x="3" y="53"/>
                </a:cxn>
                <a:cxn ang="0">
                  <a:pos x="11" y="66"/>
                </a:cxn>
                <a:cxn ang="0">
                  <a:pos x="23" y="71"/>
                </a:cxn>
                <a:cxn ang="0">
                  <a:pos x="39" y="82"/>
                </a:cxn>
                <a:cxn ang="0">
                  <a:pos x="45" y="85"/>
                </a:cxn>
                <a:cxn ang="0">
                  <a:pos x="49" y="69"/>
                </a:cxn>
                <a:cxn ang="0">
                  <a:pos x="39" y="61"/>
                </a:cxn>
                <a:cxn ang="0">
                  <a:pos x="51" y="60"/>
                </a:cxn>
                <a:cxn ang="0">
                  <a:pos x="65" y="77"/>
                </a:cxn>
                <a:cxn ang="0">
                  <a:pos x="76" y="92"/>
                </a:cxn>
                <a:cxn ang="0">
                  <a:pos x="106" y="104"/>
                </a:cxn>
                <a:cxn ang="0">
                  <a:pos x="121" y="142"/>
                </a:cxn>
                <a:cxn ang="0">
                  <a:pos x="130" y="149"/>
                </a:cxn>
                <a:cxn ang="0">
                  <a:pos x="141" y="150"/>
                </a:cxn>
                <a:cxn ang="0">
                  <a:pos x="140" y="136"/>
                </a:cxn>
                <a:cxn ang="0">
                  <a:pos x="145" y="139"/>
                </a:cxn>
                <a:cxn ang="0">
                  <a:pos x="154" y="156"/>
                </a:cxn>
                <a:cxn ang="0">
                  <a:pos x="158" y="157"/>
                </a:cxn>
                <a:cxn ang="0">
                  <a:pos x="168" y="142"/>
                </a:cxn>
                <a:cxn ang="0">
                  <a:pos x="168" y="126"/>
                </a:cxn>
                <a:cxn ang="0">
                  <a:pos x="173" y="118"/>
                </a:cxn>
                <a:cxn ang="0">
                  <a:pos x="162" y="109"/>
                </a:cxn>
                <a:cxn ang="0">
                  <a:pos x="170" y="86"/>
                </a:cxn>
                <a:cxn ang="0">
                  <a:pos x="176" y="87"/>
                </a:cxn>
                <a:cxn ang="0">
                  <a:pos x="180" y="86"/>
                </a:cxn>
                <a:cxn ang="0">
                  <a:pos x="161" y="72"/>
                </a:cxn>
                <a:cxn ang="0">
                  <a:pos x="133" y="43"/>
                </a:cxn>
                <a:cxn ang="0">
                  <a:pos x="125" y="25"/>
                </a:cxn>
                <a:cxn ang="0">
                  <a:pos x="121" y="16"/>
                </a:cxn>
              </a:cxnLst>
              <a:rect l="0" t="0" r="r" b="b"/>
              <a:pathLst>
                <a:path w="180" h="157">
                  <a:moveTo>
                    <a:pt x="121" y="16"/>
                  </a:moveTo>
                  <a:lnTo>
                    <a:pt x="118" y="18"/>
                  </a:lnTo>
                  <a:lnTo>
                    <a:pt x="104" y="21"/>
                  </a:lnTo>
                  <a:lnTo>
                    <a:pt x="94" y="21"/>
                  </a:lnTo>
                  <a:lnTo>
                    <a:pt x="89" y="20"/>
                  </a:lnTo>
                  <a:lnTo>
                    <a:pt x="81" y="12"/>
                  </a:lnTo>
                  <a:lnTo>
                    <a:pt x="72" y="9"/>
                  </a:lnTo>
                  <a:lnTo>
                    <a:pt x="67" y="9"/>
                  </a:lnTo>
                  <a:lnTo>
                    <a:pt x="59" y="11"/>
                  </a:lnTo>
                  <a:lnTo>
                    <a:pt x="50" y="11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6" y="21"/>
                  </a:lnTo>
                  <a:lnTo>
                    <a:pt x="6" y="33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1" y="66"/>
                  </a:lnTo>
                  <a:lnTo>
                    <a:pt x="18" y="71"/>
                  </a:lnTo>
                  <a:lnTo>
                    <a:pt x="23" y="71"/>
                  </a:lnTo>
                  <a:lnTo>
                    <a:pt x="33" y="76"/>
                  </a:lnTo>
                  <a:lnTo>
                    <a:pt x="39" y="82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0" y="65"/>
                  </a:lnTo>
                  <a:lnTo>
                    <a:pt x="39" y="61"/>
                  </a:lnTo>
                  <a:lnTo>
                    <a:pt x="45" y="59"/>
                  </a:lnTo>
                  <a:lnTo>
                    <a:pt x="51" y="60"/>
                  </a:lnTo>
                  <a:lnTo>
                    <a:pt x="59" y="68"/>
                  </a:lnTo>
                  <a:lnTo>
                    <a:pt x="65" y="77"/>
                  </a:lnTo>
                  <a:lnTo>
                    <a:pt x="68" y="83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106" y="104"/>
                  </a:lnTo>
                  <a:lnTo>
                    <a:pt x="119" y="115"/>
                  </a:lnTo>
                  <a:lnTo>
                    <a:pt x="121" y="142"/>
                  </a:lnTo>
                  <a:lnTo>
                    <a:pt x="122" y="144"/>
                  </a:lnTo>
                  <a:lnTo>
                    <a:pt x="130" y="149"/>
                  </a:lnTo>
                  <a:lnTo>
                    <a:pt x="138" y="151"/>
                  </a:lnTo>
                  <a:lnTo>
                    <a:pt x="141" y="150"/>
                  </a:lnTo>
                  <a:lnTo>
                    <a:pt x="136" y="139"/>
                  </a:lnTo>
                  <a:lnTo>
                    <a:pt x="140" y="136"/>
                  </a:lnTo>
                  <a:lnTo>
                    <a:pt x="141" y="136"/>
                  </a:lnTo>
                  <a:lnTo>
                    <a:pt x="145" y="139"/>
                  </a:lnTo>
                  <a:lnTo>
                    <a:pt x="151" y="145"/>
                  </a:lnTo>
                  <a:lnTo>
                    <a:pt x="154" y="156"/>
                  </a:lnTo>
                  <a:lnTo>
                    <a:pt x="157" y="157"/>
                  </a:lnTo>
                  <a:lnTo>
                    <a:pt x="158" y="157"/>
                  </a:lnTo>
                  <a:lnTo>
                    <a:pt x="165" y="147"/>
                  </a:lnTo>
                  <a:lnTo>
                    <a:pt x="168" y="142"/>
                  </a:lnTo>
                  <a:lnTo>
                    <a:pt x="167" y="130"/>
                  </a:lnTo>
                  <a:lnTo>
                    <a:pt x="168" y="126"/>
                  </a:lnTo>
                  <a:lnTo>
                    <a:pt x="172" y="123"/>
                  </a:lnTo>
                  <a:lnTo>
                    <a:pt x="173" y="118"/>
                  </a:lnTo>
                  <a:lnTo>
                    <a:pt x="169" y="114"/>
                  </a:lnTo>
                  <a:lnTo>
                    <a:pt x="162" y="109"/>
                  </a:lnTo>
                  <a:lnTo>
                    <a:pt x="164" y="95"/>
                  </a:lnTo>
                  <a:lnTo>
                    <a:pt x="170" y="86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9" y="87"/>
                  </a:lnTo>
                  <a:lnTo>
                    <a:pt x="180" y="86"/>
                  </a:lnTo>
                  <a:lnTo>
                    <a:pt x="174" y="81"/>
                  </a:lnTo>
                  <a:lnTo>
                    <a:pt x="161" y="72"/>
                  </a:lnTo>
                  <a:lnTo>
                    <a:pt x="141" y="54"/>
                  </a:lnTo>
                  <a:lnTo>
                    <a:pt x="133" y="43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2" y="16"/>
                  </a:lnTo>
                  <a:lnTo>
                    <a:pt x="121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268"/>
            <p:cNvSpPr>
              <a:spLocks noChangeAspect="1"/>
            </p:cNvSpPr>
            <p:nvPr/>
          </p:nvSpPr>
          <p:spPr bwMode="gray">
            <a:xfrm>
              <a:off x="4337306" y="3951289"/>
              <a:ext cx="106540" cy="59369"/>
            </a:xfrm>
            <a:custGeom>
              <a:avLst/>
              <a:gdLst/>
              <a:ahLst/>
              <a:cxnLst>
                <a:cxn ang="0">
                  <a:pos x="326" y="54"/>
                </a:cxn>
                <a:cxn ang="0">
                  <a:pos x="309" y="65"/>
                </a:cxn>
                <a:cxn ang="0">
                  <a:pos x="290" y="70"/>
                </a:cxn>
                <a:cxn ang="0">
                  <a:pos x="266" y="75"/>
                </a:cxn>
                <a:cxn ang="0">
                  <a:pos x="259" y="68"/>
                </a:cxn>
                <a:cxn ang="0">
                  <a:pos x="252" y="70"/>
                </a:cxn>
                <a:cxn ang="0">
                  <a:pos x="246" y="72"/>
                </a:cxn>
                <a:cxn ang="0">
                  <a:pos x="239" y="92"/>
                </a:cxn>
                <a:cxn ang="0">
                  <a:pos x="226" y="97"/>
                </a:cxn>
                <a:cxn ang="0">
                  <a:pos x="220" y="104"/>
                </a:cxn>
                <a:cxn ang="0">
                  <a:pos x="213" y="112"/>
                </a:cxn>
                <a:cxn ang="0">
                  <a:pos x="205" y="115"/>
                </a:cxn>
                <a:cxn ang="0">
                  <a:pos x="196" y="117"/>
                </a:cxn>
                <a:cxn ang="0">
                  <a:pos x="181" y="108"/>
                </a:cxn>
                <a:cxn ang="0">
                  <a:pos x="171" y="126"/>
                </a:cxn>
                <a:cxn ang="0">
                  <a:pos x="149" y="126"/>
                </a:cxn>
                <a:cxn ang="0">
                  <a:pos x="148" y="149"/>
                </a:cxn>
                <a:cxn ang="0">
                  <a:pos x="139" y="155"/>
                </a:cxn>
                <a:cxn ang="0">
                  <a:pos x="132" y="165"/>
                </a:cxn>
                <a:cxn ang="0">
                  <a:pos x="115" y="163"/>
                </a:cxn>
                <a:cxn ang="0">
                  <a:pos x="107" y="152"/>
                </a:cxn>
                <a:cxn ang="0">
                  <a:pos x="99" y="144"/>
                </a:cxn>
                <a:cxn ang="0">
                  <a:pos x="90" y="142"/>
                </a:cxn>
                <a:cxn ang="0">
                  <a:pos x="90" y="123"/>
                </a:cxn>
                <a:cxn ang="0">
                  <a:pos x="76" y="115"/>
                </a:cxn>
                <a:cxn ang="0">
                  <a:pos x="67" y="114"/>
                </a:cxn>
                <a:cxn ang="0">
                  <a:pos x="57" y="119"/>
                </a:cxn>
                <a:cxn ang="0">
                  <a:pos x="49" y="114"/>
                </a:cxn>
                <a:cxn ang="0">
                  <a:pos x="42" y="112"/>
                </a:cxn>
                <a:cxn ang="0">
                  <a:pos x="38" y="106"/>
                </a:cxn>
                <a:cxn ang="0">
                  <a:pos x="26" y="101"/>
                </a:cxn>
                <a:cxn ang="0">
                  <a:pos x="19" y="90"/>
                </a:cxn>
                <a:cxn ang="0">
                  <a:pos x="0" y="86"/>
                </a:cxn>
                <a:cxn ang="0">
                  <a:pos x="5" y="80"/>
                </a:cxn>
                <a:cxn ang="0">
                  <a:pos x="13" y="71"/>
                </a:cxn>
                <a:cxn ang="0">
                  <a:pos x="10" y="65"/>
                </a:cxn>
                <a:cxn ang="0">
                  <a:pos x="11" y="56"/>
                </a:cxn>
                <a:cxn ang="0">
                  <a:pos x="21" y="49"/>
                </a:cxn>
                <a:cxn ang="0">
                  <a:pos x="38" y="37"/>
                </a:cxn>
                <a:cxn ang="0">
                  <a:pos x="59" y="18"/>
                </a:cxn>
                <a:cxn ang="0">
                  <a:pos x="74" y="13"/>
                </a:cxn>
                <a:cxn ang="0">
                  <a:pos x="92" y="7"/>
                </a:cxn>
                <a:cxn ang="0">
                  <a:pos x="124" y="11"/>
                </a:cxn>
                <a:cxn ang="0">
                  <a:pos x="166" y="7"/>
                </a:cxn>
                <a:cxn ang="0">
                  <a:pos x="183" y="5"/>
                </a:cxn>
                <a:cxn ang="0">
                  <a:pos x="199" y="0"/>
                </a:cxn>
                <a:cxn ang="0">
                  <a:pos x="209" y="5"/>
                </a:cxn>
                <a:cxn ang="0">
                  <a:pos x="231" y="1"/>
                </a:cxn>
                <a:cxn ang="0">
                  <a:pos x="245" y="2"/>
                </a:cxn>
                <a:cxn ang="0">
                  <a:pos x="271" y="9"/>
                </a:cxn>
                <a:cxn ang="0">
                  <a:pos x="293" y="16"/>
                </a:cxn>
                <a:cxn ang="0">
                  <a:pos x="327" y="38"/>
                </a:cxn>
                <a:cxn ang="0">
                  <a:pos x="337" y="52"/>
                </a:cxn>
              </a:cxnLst>
              <a:rect l="0" t="0" r="r" b="b"/>
              <a:pathLst>
                <a:path w="337" h="166">
                  <a:moveTo>
                    <a:pt x="337" y="54"/>
                  </a:moveTo>
                  <a:lnTo>
                    <a:pt x="326" y="54"/>
                  </a:lnTo>
                  <a:lnTo>
                    <a:pt x="312" y="60"/>
                  </a:lnTo>
                  <a:lnTo>
                    <a:pt x="309" y="65"/>
                  </a:lnTo>
                  <a:lnTo>
                    <a:pt x="300" y="70"/>
                  </a:lnTo>
                  <a:lnTo>
                    <a:pt x="290" y="70"/>
                  </a:lnTo>
                  <a:lnTo>
                    <a:pt x="283" y="75"/>
                  </a:lnTo>
                  <a:lnTo>
                    <a:pt x="266" y="75"/>
                  </a:lnTo>
                  <a:lnTo>
                    <a:pt x="263" y="72"/>
                  </a:lnTo>
                  <a:lnTo>
                    <a:pt x="259" y="68"/>
                  </a:lnTo>
                  <a:lnTo>
                    <a:pt x="253" y="66"/>
                  </a:lnTo>
                  <a:lnTo>
                    <a:pt x="252" y="70"/>
                  </a:lnTo>
                  <a:lnTo>
                    <a:pt x="250" y="71"/>
                  </a:lnTo>
                  <a:lnTo>
                    <a:pt x="246" y="72"/>
                  </a:lnTo>
                  <a:lnTo>
                    <a:pt x="242" y="79"/>
                  </a:lnTo>
                  <a:lnTo>
                    <a:pt x="239" y="92"/>
                  </a:lnTo>
                  <a:lnTo>
                    <a:pt x="236" y="95"/>
                  </a:lnTo>
                  <a:lnTo>
                    <a:pt x="226" y="97"/>
                  </a:lnTo>
                  <a:lnTo>
                    <a:pt x="221" y="102"/>
                  </a:lnTo>
                  <a:lnTo>
                    <a:pt x="220" y="104"/>
                  </a:lnTo>
                  <a:lnTo>
                    <a:pt x="216" y="106"/>
                  </a:lnTo>
                  <a:lnTo>
                    <a:pt x="213" y="112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2" y="117"/>
                  </a:lnTo>
                  <a:lnTo>
                    <a:pt x="196" y="117"/>
                  </a:lnTo>
                  <a:lnTo>
                    <a:pt x="188" y="111"/>
                  </a:lnTo>
                  <a:lnTo>
                    <a:pt x="181" y="108"/>
                  </a:lnTo>
                  <a:lnTo>
                    <a:pt x="175" y="118"/>
                  </a:lnTo>
                  <a:lnTo>
                    <a:pt x="171" y="126"/>
                  </a:lnTo>
                  <a:lnTo>
                    <a:pt x="154" y="128"/>
                  </a:lnTo>
                  <a:lnTo>
                    <a:pt x="149" y="126"/>
                  </a:lnTo>
                  <a:lnTo>
                    <a:pt x="146" y="134"/>
                  </a:lnTo>
                  <a:lnTo>
                    <a:pt x="148" y="149"/>
                  </a:lnTo>
                  <a:lnTo>
                    <a:pt x="144" y="150"/>
                  </a:lnTo>
                  <a:lnTo>
                    <a:pt x="139" y="155"/>
                  </a:lnTo>
                  <a:lnTo>
                    <a:pt x="135" y="162"/>
                  </a:lnTo>
                  <a:lnTo>
                    <a:pt x="132" y="165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07" y="156"/>
                  </a:lnTo>
                  <a:lnTo>
                    <a:pt x="107" y="152"/>
                  </a:lnTo>
                  <a:lnTo>
                    <a:pt x="106" y="147"/>
                  </a:lnTo>
                  <a:lnTo>
                    <a:pt x="99" y="144"/>
                  </a:lnTo>
                  <a:lnTo>
                    <a:pt x="92" y="145"/>
                  </a:lnTo>
                  <a:lnTo>
                    <a:pt x="90" y="142"/>
                  </a:lnTo>
                  <a:lnTo>
                    <a:pt x="90" y="124"/>
                  </a:lnTo>
                  <a:lnTo>
                    <a:pt x="90" y="123"/>
                  </a:lnTo>
                  <a:lnTo>
                    <a:pt x="85" y="118"/>
                  </a:lnTo>
                  <a:lnTo>
                    <a:pt x="76" y="115"/>
                  </a:lnTo>
                  <a:lnTo>
                    <a:pt x="74" y="113"/>
                  </a:lnTo>
                  <a:lnTo>
                    <a:pt x="67" y="114"/>
                  </a:lnTo>
                  <a:lnTo>
                    <a:pt x="62" y="119"/>
                  </a:lnTo>
                  <a:lnTo>
                    <a:pt x="57" y="119"/>
                  </a:lnTo>
                  <a:lnTo>
                    <a:pt x="52" y="117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2" y="112"/>
                  </a:lnTo>
                  <a:lnTo>
                    <a:pt x="40" y="109"/>
                  </a:lnTo>
                  <a:lnTo>
                    <a:pt x="38" y="106"/>
                  </a:lnTo>
                  <a:lnTo>
                    <a:pt x="33" y="106"/>
                  </a:lnTo>
                  <a:lnTo>
                    <a:pt x="26" y="101"/>
                  </a:lnTo>
                  <a:lnTo>
                    <a:pt x="24" y="96"/>
                  </a:lnTo>
                  <a:lnTo>
                    <a:pt x="19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3" y="85"/>
                  </a:lnTo>
                  <a:lnTo>
                    <a:pt x="5" y="80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0"/>
                  </a:lnTo>
                  <a:lnTo>
                    <a:pt x="11" y="56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5" y="48"/>
                  </a:lnTo>
                  <a:lnTo>
                    <a:pt x="38" y="37"/>
                  </a:lnTo>
                  <a:lnTo>
                    <a:pt x="56" y="25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74" y="13"/>
                  </a:lnTo>
                  <a:lnTo>
                    <a:pt x="85" y="9"/>
                  </a:lnTo>
                  <a:lnTo>
                    <a:pt x="92" y="7"/>
                  </a:lnTo>
                  <a:lnTo>
                    <a:pt x="110" y="9"/>
                  </a:lnTo>
                  <a:lnTo>
                    <a:pt x="124" y="11"/>
                  </a:lnTo>
                  <a:lnTo>
                    <a:pt x="148" y="11"/>
                  </a:lnTo>
                  <a:lnTo>
                    <a:pt x="166" y="7"/>
                  </a:lnTo>
                  <a:lnTo>
                    <a:pt x="178" y="6"/>
                  </a:lnTo>
                  <a:lnTo>
                    <a:pt x="183" y="5"/>
                  </a:lnTo>
                  <a:lnTo>
                    <a:pt x="188" y="1"/>
                  </a:lnTo>
                  <a:lnTo>
                    <a:pt x="199" y="0"/>
                  </a:lnTo>
                  <a:lnTo>
                    <a:pt x="207" y="2"/>
                  </a:lnTo>
                  <a:lnTo>
                    <a:pt x="209" y="5"/>
                  </a:lnTo>
                  <a:lnTo>
                    <a:pt x="223" y="5"/>
                  </a:lnTo>
                  <a:lnTo>
                    <a:pt x="231" y="1"/>
                  </a:lnTo>
                  <a:lnTo>
                    <a:pt x="240" y="1"/>
                  </a:lnTo>
                  <a:lnTo>
                    <a:pt x="245" y="2"/>
                  </a:lnTo>
                  <a:lnTo>
                    <a:pt x="257" y="9"/>
                  </a:lnTo>
                  <a:lnTo>
                    <a:pt x="271" y="9"/>
                  </a:lnTo>
                  <a:lnTo>
                    <a:pt x="283" y="11"/>
                  </a:lnTo>
                  <a:lnTo>
                    <a:pt x="293" y="16"/>
                  </a:lnTo>
                  <a:lnTo>
                    <a:pt x="304" y="27"/>
                  </a:lnTo>
                  <a:lnTo>
                    <a:pt x="327" y="38"/>
                  </a:lnTo>
                  <a:lnTo>
                    <a:pt x="332" y="43"/>
                  </a:lnTo>
                  <a:lnTo>
                    <a:pt x="337" y="52"/>
                  </a:lnTo>
                  <a:lnTo>
                    <a:pt x="337" y="5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269"/>
            <p:cNvSpPr>
              <a:spLocks noChangeAspect="1"/>
            </p:cNvSpPr>
            <p:nvPr/>
          </p:nvSpPr>
          <p:spPr bwMode="gray">
            <a:xfrm>
              <a:off x="3855493" y="3602062"/>
              <a:ext cx="526337" cy="377165"/>
            </a:xfrm>
            <a:custGeom>
              <a:avLst/>
              <a:gdLst/>
              <a:ahLst/>
              <a:cxnLst>
                <a:cxn ang="0">
                  <a:pos x="183" y="77"/>
                </a:cxn>
                <a:cxn ang="0">
                  <a:pos x="233" y="144"/>
                </a:cxn>
                <a:cxn ang="0">
                  <a:pos x="260" y="212"/>
                </a:cxn>
                <a:cxn ang="0">
                  <a:pos x="324" y="292"/>
                </a:cxn>
                <a:cxn ang="0">
                  <a:pos x="367" y="342"/>
                </a:cxn>
                <a:cxn ang="0">
                  <a:pos x="433" y="395"/>
                </a:cxn>
                <a:cxn ang="0">
                  <a:pos x="432" y="445"/>
                </a:cxn>
                <a:cxn ang="0">
                  <a:pos x="501" y="481"/>
                </a:cxn>
                <a:cxn ang="0">
                  <a:pos x="567" y="558"/>
                </a:cxn>
                <a:cxn ang="0">
                  <a:pos x="630" y="627"/>
                </a:cxn>
                <a:cxn ang="0">
                  <a:pos x="658" y="703"/>
                </a:cxn>
                <a:cxn ang="0">
                  <a:pos x="635" y="752"/>
                </a:cxn>
                <a:cxn ang="0">
                  <a:pos x="683" y="821"/>
                </a:cxn>
                <a:cxn ang="0">
                  <a:pos x="740" y="858"/>
                </a:cxn>
                <a:cxn ang="0">
                  <a:pos x="782" y="884"/>
                </a:cxn>
                <a:cxn ang="0">
                  <a:pos x="860" y="913"/>
                </a:cxn>
                <a:cxn ang="0">
                  <a:pos x="905" y="941"/>
                </a:cxn>
                <a:cxn ang="0">
                  <a:pos x="1019" y="983"/>
                </a:cxn>
                <a:cxn ang="0">
                  <a:pos x="1120" y="1020"/>
                </a:cxn>
                <a:cxn ang="0">
                  <a:pos x="1202" y="995"/>
                </a:cxn>
                <a:cxn ang="0">
                  <a:pos x="1336" y="1060"/>
                </a:cxn>
                <a:cxn ang="0">
                  <a:pos x="1371" y="1047"/>
                </a:cxn>
                <a:cxn ang="0">
                  <a:pos x="1454" y="974"/>
                </a:cxn>
                <a:cxn ang="0">
                  <a:pos x="1541" y="892"/>
                </a:cxn>
                <a:cxn ang="0">
                  <a:pos x="1593" y="859"/>
                </a:cxn>
                <a:cxn ang="0">
                  <a:pos x="1616" y="810"/>
                </a:cxn>
                <a:cxn ang="0">
                  <a:pos x="1641" y="736"/>
                </a:cxn>
                <a:cxn ang="0">
                  <a:pos x="1588" y="675"/>
                </a:cxn>
                <a:cxn ang="0">
                  <a:pos x="1464" y="708"/>
                </a:cxn>
                <a:cxn ang="0">
                  <a:pos x="1411" y="830"/>
                </a:cxn>
                <a:cxn ang="0">
                  <a:pos x="1345" y="848"/>
                </a:cxn>
                <a:cxn ang="0">
                  <a:pos x="1215" y="853"/>
                </a:cxn>
                <a:cxn ang="0">
                  <a:pos x="1154" y="822"/>
                </a:cxn>
                <a:cxn ang="0">
                  <a:pos x="1103" y="741"/>
                </a:cxn>
                <a:cxn ang="0">
                  <a:pos x="1063" y="634"/>
                </a:cxn>
                <a:cxn ang="0">
                  <a:pos x="1057" y="498"/>
                </a:cxn>
                <a:cxn ang="0">
                  <a:pos x="1098" y="444"/>
                </a:cxn>
                <a:cxn ang="0">
                  <a:pos x="1078" y="424"/>
                </a:cxn>
                <a:cxn ang="0">
                  <a:pos x="930" y="288"/>
                </a:cxn>
                <a:cxn ang="0">
                  <a:pos x="785" y="185"/>
                </a:cxn>
                <a:cxn ang="0">
                  <a:pos x="615" y="93"/>
                </a:cxn>
                <a:cxn ang="0">
                  <a:pos x="334" y="84"/>
                </a:cxn>
                <a:cxn ang="0">
                  <a:pos x="22" y="52"/>
                </a:cxn>
                <a:cxn ang="0">
                  <a:pos x="57" y="120"/>
                </a:cxn>
                <a:cxn ang="0">
                  <a:pos x="84" y="191"/>
                </a:cxn>
                <a:cxn ang="0">
                  <a:pos x="147" y="241"/>
                </a:cxn>
                <a:cxn ang="0">
                  <a:pos x="164" y="300"/>
                </a:cxn>
                <a:cxn ang="0">
                  <a:pos x="126" y="315"/>
                </a:cxn>
                <a:cxn ang="0">
                  <a:pos x="179" y="358"/>
                </a:cxn>
                <a:cxn ang="0">
                  <a:pos x="239" y="397"/>
                </a:cxn>
                <a:cxn ang="0">
                  <a:pos x="272" y="491"/>
                </a:cxn>
                <a:cxn ang="0">
                  <a:pos x="305" y="509"/>
                </a:cxn>
                <a:cxn ang="0">
                  <a:pos x="394" y="606"/>
                </a:cxn>
                <a:cxn ang="0">
                  <a:pos x="412" y="557"/>
                </a:cxn>
                <a:cxn ang="0">
                  <a:pos x="353" y="507"/>
                </a:cxn>
                <a:cxn ang="0">
                  <a:pos x="323" y="424"/>
                </a:cxn>
                <a:cxn ang="0">
                  <a:pos x="298" y="387"/>
                </a:cxn>
                <a:cxn ang="0">
                  <a:pos x="266" y="330"/>
                </a:cxn>
                <a:cxn ang="0">
                  <a:pos x="231" y="271"/>
                </a:cxn>
                <a:cxn ang="0">
                  <a:pos x="195" y="218"/>
                </a:cxn>
                <a:cxn ang="0">
                  <a:pos x="143" y="164"/>
                </a:cxn>
                <a:cxn ang="0">
                  <a:pos x="127" y="56"/>
                </a:cxn>
              </a:cxnLst>
              <a:rect l="0" t="0" r="r" b="b"/>
              <a:pathLst>
                <a:path w="1657" h="1083">
                  <a:moveTo>
                    <a:pt x="127" y="56"/>
                  </a:moveTo>
                  <a:lnTo>
                    <a:pt x="136" y="59"/>
                  </a:lnTo>
                  <a:lnTo>
                    <a:pt x="140" y="61"/>
                  </a:lnTo>
                  <a:lnTo>
                    <a:pt x="148" y="68"/>
                  </a:lnTo>
                  <a:lnTo>
                    <a:pt x="151" y="67"/>
                  </a:lnTo>
                  <a:lnTo>
                    <a:pt x="152" y="72"/>
                  </a:lnTo>
                  <a:lnTo>
                    <a:pt x="162" y="77"/>
                  </a:lnTo>
                  <a:lnTo>
                    <a:pt x="168" y="79"/>
                  </a:lnTo>
                  <a:lnTo>
                    <a:pt x="183" y="77"/>
                  </a:lnTo>
                  <a:lnTo>
                    <a:pt x="191" y="82"/>
                  </a:lnTo>
                  <a:lnTo>
                    <a:pt x="191" y="88"/>
                  </a:lnTo>
                  <a:lnTo>
                    <a:pt x="196" y="90"/>
                  </a:lnTo>
                  <a:lnTo>
                    <a:pt x="215" y="95"/>
                  </a:lnTo>
                  <a:lnTo>
                    <a:pt x="219" y="99"/>
                  </a:lnTo>
                  <a:lnTo>
                    <a:pt x="223" y="105"/>
                  </a:lnTo>
                  <a:lnTo>
                    <a:pt x="223" y="125"/>
                  </a:lnTo>
                  <a:lnTo>
                    <a:pt x="226" y="131"/>
                  </a:lnTo>
                  <a:lnTo>
                    <a:pt x="233" y="144"/>
                  </a:lnTo>
                  <a:lnTo>
                    <a:pt x="234" y="152"/>
                  </a:lnTo>
                  <a:lnTo>
                    <a:pt x="237" y="154"/>
                  </a:lnTo>
                  <a:lnTo>
                    <a:pt x="240" y="161"/>
                  </a:lnTo>
                  <a:lnTo>
                    <a:pt x="243" y="177"/>
                  </a:lnTo>
                  <a:lnTo>
                    <a:pt x="248" y="183"/>
                  </a:lnTo>
                  <a:lnTo>
                    <a:pt x="251" y="185"/>
                  </a:lnTo>
                  <a:lnTo>
                    <a:pt x="254" y="188"/>
                  </a:lnTo>
                  <a:lnTo>
                    <a:pt x="258" y="207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9" y="219"/>
                  </a:lnTo>
                  <a:lnTo>
                    <a:pt x="272" y="224"/>
                  </a:lnTo>
                  <a:lnTo>
                    <a:pt x="277" y="239"/>
                  </a:lnTo>
                  <a:lnTo>
                    <a:pt x="286" y="245"/>
                  </a:lnTo>
                  <a:lnTo>
                    <a:pt x="290" y="257"/>
                  </a:lnTo>
                  <a:lnTo>
                    <a:pt x="299" y="268"/>
                  </a:lnTo>
                  <a:lnTo>
                    <a:pt x="310" y="272"/>
                  </a:lnTo>
                  <a:lnTo>
                    <a:pt x="324" y="292"/>
                  </a:lnTo>
                  <a:lnTo>
                    <a:pt x="334" y="299"/>
                  </a:lnTo>
                  <a:lnTo>
                    <a:pt x="351" y="303"/>
                  </a:lnTo>
                  <a:lnTo>
                    <a:pt x="357" y="304"/>
                  </a:lnTo>
                  <a:lnTo>
                    <a:pt x="360" y="306"/>
                  </a:lnTo>
                  <a:lnTo>
                    <a:pt x="361" y="320"/>
                  </a:lnTo>
                  <a:lnTo>
                    <a:pt x="358" y="325"/>
                  </a:lnTo>
                  <a:lnTo>
                    <a:pt x="361" y="330"/>
                  </a:lnTo>
                  <a:lnTo>
                    <a:pt x="361" y="335"/>
                  </a:lnTo>
                  <a:lnTo>
                    <a:pt x="367" y="342"/>
                  </a:lnTo>
                  <a:lnTo>
                    <a:pt x="374" y="348"/>
                  </a:lnTo>
                  <a:lnTo>
                    <a:pt x="390" y="355"/>
                  </a:lnTo>
                  <a:lnTo>
                    <a:pt x="398" y="364"/>
                  </a:lnTo>
                  <a:lnTo>
                    <a:pt x="401" y="374"/>
                  </a:lnTo>
                  <a:lnTo>
                    <a:pt x="406" y="376"/>
                  </a:lnTo>
                  <a:lnTo>
                    <a:pt x="407" y="379"/>
                  </a:lnTo>
                  <a:lnTo>
                    <a:pt x="421" y="379"/>
                  </a:lnTo>
                  <a:lnTo>
                    <a:pt x="428" y="384"/>
                  </a:lnTo>
                  <a:lnTo>
                    <a:pt x="433" y="395"/>
                  </a:lnTo>
                  <a:lnTo>
                    <a:pt x="439" y="397"/>
                  </a:lnTo>
                  <a:lnTo>
                    <a:pt x="439" y="402"/>
                  </a:lnTo>
                  <a:lnTo>
                    <a:pt x="433" y="412"/>
                  </a:lnTo>
                  <a:lnTo>
                    <a:pt x="430" y="414"/>
                  </a:lnTo>
                  <a:lnTo>
                    <a:pt x="428" y="421"/>
                  </a:lnTo>
                  <a:lnTo>
                    <a:pt x="427" y="425"/>
                  </a:lnTo>
                  <a:lnTo>
                    <a:pt x="426" y="433"/>
                  </a:lnTo>
                  <a:lnTo>
                    <a:pt x="427" y="438"/>
                  </a:lnTo>
                  <a:lnTo>
                    <a:pt x="432" y="445"/>
                  </a:lnTo>
                  <a:lnTo>
                    <a:pt x="444" y="445"/>
                  </a:lnTo>
                  <a:lnTo>
                    <a:pt x="452" y="439"/>
                  </a:lnTo>
                  <a:lnTo>
                    <a:pt x="454" y="443"/>
                  </a:lnTo>
                  <a:lnTo>
                    <a:pt x="450" y="451"/>
                  </a:lnTo>
                  <a:lnTo>
                    <a:pt x="453" y="456"/>
                  </a:lnTo>
                  <a:lnTo>
                    <a:pt x="476" y="468"/>
                  </a:lnTo>
                  <a:lnTo>
                    <a:pt x="482" y="470"/>
                  </a:lnTo>
                  <a:lnTo>
                    <a:pt x="487" y="466"/>
                  </a:lnTo>
                  <a:lnTo>
                    <a:pt x="501" y="481"/>
                  </a:lnTo>
                  <a:lnTo>
                    <a:pt x="506" y="484"/>
                  </a:lnTo>
                  <a:lnTo>
                    <a:pt x="507" y="492"/>
                  </a:lnTo>
                  <a:lnTo>
                    <a:pt x="507" y="503"/>
                  </a:lnTo>
                  <a:lnTo>
                    <a:pt x="509" y="507"/>
                  </a:lnTo>
                  <a:lnTo>
                    <a:pt x="543" y="535"/>
                  </a:lnTo>
                  <a:lnTo>
                    <a:pt x="554" y="545"/>
                  </a:lnTo>
                  <a:lnTo>
                    <a:pt x="561" y="548"/>
                  </a:lnTo>
                  <a:lnTo>
                    <a:pt x="565" y="553"/>
                  </a:lnTo>
                  <a:lnTo>
                    <a:pt x="567" y="558"/>
                  </a:lnTo>
                  <a:lnTo>
                    <a:pt x="567" y="564"/>
                  </a:lnTo>
                  <a:lnTo>
                    <a:pt x="570" y="568"/>
                  </a:lnTo>
                  <a:lnTo>
                    <a:pt x="576" y="568"/>
                  </a:lnTo>
                  <a:lnTo>
                    <a:pt x="582" y="577"/>
                  </a:lnTo>
                  <a:lnTo>
                    <a:pt x="588" y="589"/>
                  </a:lnTo>
                  <a:lnTo>
                    <a:pt x="592" y="595"/>
                  </a:lnTo>
                  <a:lnTo>
                    <a:pt x="604" y="604"/>
                  </a:lnTo>
                  <a:lnTo>
                    <a:pt x="615" y="617"/>
                  </a:lnTo>
                  <a:lnTo>
                    <a:pt x="630" y="627"/>
                  </a:lnTo>
                  <a:lnTo>
                    <a:pt x="632" y="633"/>
                  </a:lnTo>
                  <a:lnTo>
                    <a:pt x="631" y="635"/>
                  </a:lnTo>
                  <a:lnTo>
                    <a:pt x="631" y="640"/>
                  </a:lnTo>
                  <a:lnTo>
                    <a:pt x="638" y="664"/>
                  </a:lnTo>
                  <a:lnTo>
                    <a:pt x="645" y="672"/>
                  </a:lnTo>
                  <a:lnTo>
                    <a:pt x="646" y="681"/>
                  </a:lnTo>
                  <a:lnTo>
                    <a:pt x="652" y="687"/>
                  </a:lnTo>
                  <a:lnTo>
                    <a:pt x="656" y="694"/>
                  </a:lnTo>
                  <a:lnTo>
                    <a:pt x="658" y="703"/>
                  </a:lnTo>
                  <a:lnTo>
                    <a:pt x="658" y="712"/>
                  </a:lnTo>
                  <a:lnTo>
                    <a:pt x="656" y="717"/>
                  </a:lnTo>
                  <a:lnTo>
                    <a:pt x="646" y="728"/>
                  </a:lnTo>
                  <a:lnTo>
                    <a:pt x="645" y="729"/>
                  </a:lnTo>
                  <a:lnTo>
                    <a:pt x="646" y="733"/>
                  </a:lnTo>
                  <a:lnTo>
                    <a:pt x="653" y="739"/>
                  </a:lnTo>
                  <a:lnTo>
                    <a:pt x="654" y="742"/>
                  </a:lnTo>
                  <a:lnTo>
                    <a:pt x="640" y="748"/>
                  </a:lnTo>
                  <a:lnTo>
                    <a:pt x="635" y="752"/>
                  </a:lnTo>
                  <a:lnTo>
                    <a:pt x="635" y="756"/>
                  </a:lnTo>
                  <a:lnTo>
                    <a:pt x="637" y="758"/>
                  </a:lnTo>
                  <a:lnTo>
                    <a:pt x="642" y="771"/>
                  </a:lnTo>
                  <a:lnTo>
                    <a:pt x="643" y="779"/>
                  </a:lnTo>
                  <a:lnTo>
                    <a:pt x="646" y="788"/>
                  </a:lnTo>
                  <a:lnTo>
                    <a:pt x="656" y="793"/>
                  </a:lnTo>
                  <a:lnTo>
                    <a:pt x="670" y="810"/>
                  </a:lnTo>
                  <a:lnTo>
                    <a:pt x="675" y="815"/>
                  </a:lnTo>
                  <a:lnTo>
                    <a:pt x="683" y="821"/>
                  </a:lnTo>
                  <a:lnTo>
                    <a:pt x="689" y="823"/>
                  </a:lnTo>
                  <a:lnTo>
                    <a:pt x="699" y="827"/>
                  </a:lnTo>
                  <a:lnTo>
                    <a:pt x="706" y="827"/>
                  </a:lnTo>
                  <a:lnTo>
                    <a:pt x="710" y="830"/>
                  </a:lnTo>
                  <a:lnTo>
                    <a:pt x="722" y="841"/>
                  </a:lnTo>
                  <a:lnTo>
                    <a:pt x="731" y="843"/>
                  </a:lnTo>
                  <a:lnTo>
                    <a:pt x="738" y="850"/>
                  </a:lnTo>
                  <a:lnTo>
                    <a:pt x="740" y="855"/>
                  </a:lnTo>
                  <a:lnTo>
                    <a:pt x="740" y="858"/>
                  </a:lnTo>
                  <a:lnTo>
                    <a:pt x="744" y="859"/>
                  </a:lnTo>
                  <a:lnTo>
                    <a:pt x="746" y="861"/>
                  </a:lnTo>
                  <a:lnTo>
                    <a:pt x="748" y="865"/>
                  </a:lnTo>
                  <a:lnTo>
                    <a:pt x="750" y="870"/>
                  </a:lnTo>
                  <a:lnTo>
                    <a:pt x="755" y="874"/>
                  </a:lnTo>
                  <a:lnTo>
                    <a:pt x="769" y="875"/>
                  </a:lnTo>
                  <a:lnTo>
                    <a:pt x="775" y="879"/>
                  </a:lnTo>
                  <a:lnTo>
                    <a:pt x="780" y="880"/>
                  </a:lnTo>
                  <a:lnTo>
                    <a:pt x="782" y="884"/>
                  </a:lnTo>
                  <a:lnTo>
                    <a:pt x="814" y="892"/>
                  </a:lnTo>
                  <a:lnTo>
                    <a:pt x="820" y="895"/>
                  </a:lnTo>
                  <a:lnTo>
                    <a:pt x="828" y="895"/>
                  </a:lnTo>
                  <a:lnTo>
                    <a:pt x="832" y="892"/>
                  </a:lnTo>
                  <a:lnTo>
                    <a:pt x="836" y="895"/>
                  </a:lnTo>
                  <a:lnTo>
                    <a:pt x="850" y="902"/>
                  </a:lnTo>
                  <a:lnTo>
                    <a:pt x="855" y="909"/>
                  </a:lnTo>
                  <a:lnTo>
                    <a:pt x="856" y="912"/>
                  </a:lnTo>
                  <a:lnTo>
                    <a:pt x="860" y="913"/>
                  </a:lnTo>
                  <a:lnTo>
                    <a:pt x="862" y="917"/>
                  </a:lnTo>
                  <a:lnTo>
                    <a:pt x="869" y="919"/>
                  </a:lnTo>
                  <a:lnTo>
                    <a:pt x="875" y="924"/>
                  </a:lnTo>
                  <a:lnTo>
                    <a:pt x="884" y="928"/>
                  </a:lnTo>
                  <a:lnTo>
                    <a:pt x="884" y="931"/>
                  </a:lnTo>
                  <a:lnTo>
                    <a:pt x="890" y="936"/>
                  </a:lnTo>
                  <a:lnTo>
                    <a:pt x="894" y="935"/>
                  </a:lnTo>
                  <a:lnTo>
                    <a:pt x="900" y="939"/>
                  </a:lnTo>
                  <a:lnTo>
                    <a:pt x="905" y="941"/>
                  </a:lnTo>
                  <a:lnTo>
                    <a:pt x="916" y="945"/>
                  </a:lnTo>
                  <a:lnTo>
                    <a:pt x="926" y="946"/>
                  </a:lnTo>
                  <a:lnTo>
                    <a:pt x="943" y="951"/>
                  </a:lnTo>
                  <a:lnTo>
                    <a:pt x="953" y="959"/>
                  </a:lnTo>
                  <a:lnTo>
                    <a:pt x="960" y="961"/>
                  </a:lnTo>
                  <a:lnTo>
                    <a:pt x="985" y="968"/>
                  </a:lnTo>
                  <a:lnTo>
                    <a:pt x="1000" y="974"/>
                  </a:lnTo>
                  <a:lnTo>
                    <a:pt x="1009" y="973"/>
                  </a:lnTo>
                  <a:lnTo>
                    <a:pt x="1019" y="983"/>
                  </a:lnTo>
                  <a:lnTo>
                    <a:pt x="1043" y="998"/>
                  </a:lnTo>
                  <a:lnTo>
                    <a:pt x="1049" y="999"/>
                  </a:lnTo>
                  <a:lnTo>
                    <a:pt x="1052" y="999"/>
                  </a:lnTo>
                  <a:lnTo>
                    <a:pt x="1057" y="1003"/>
                  </a:lnTo>
                  <a:lnTo>
                    <a:pt x="1063" y="1005"/>
                  </a:lnTo>
                  <a:lnTo>
                    <a:pt x="1074" y="1009"/>
                  </a:lnTo>
                  <a:lnTo>
                    <a:pt x="1103" y="1011"/>
                  </a:lnTo>
                  <a:lnTo>
                    <a:pt x="1113" y="1017"/>
                  </a:lnTo>
                  <a:lnTo>
                    <a:pt x="1120" y="1020"/>
                  </a:lnTo>
                  <a:lnTo>
                    <a:pt x="1122" y="1020"/>
                  </a:lnTo>
                  <a:lnTo>
                    <a:pt x="1130" y="1024"/>
                  </a:lnTo>
                  <a:lnTo>
                    <a:pt x="1145" y="1025"/>
                  </a:lnTo>
                  <a:lnTo>
                    <a:pt x="1152" y="1024"/>
                  </a:lnTo>
                  <a:lnTo>
                    <a:pt x="1158" y="1021"/>
                  </a:lnTo>
                  <a:lnTo>
                    <a:pt x="1162" y="1017"/>
                  </a:lnTo>
                  <a:lnTo>
                    <a:pt x="1173" y="1013"/>
                  </a:lnTo>
                  <a:lnTo>
                    <a:pt x="1181" y="1010"/>
                  </a:lnTo>
                  <a:lnTo>
                    <a:pt x="1202" y="995"/>
                  </a:lnTo>
                  <a:lnTo>
                    <a:pt x="1207" y="994"/>
                  </a:lnTo>
                  <a:lnTo>
                    <a:pt x="1215" y="992"/>
                  </a:lnTo>
                  <a:lnTo>
                    <a:pt x="1232" y="992"/>
                  </a:lnTo>
                  <a:lnTo>
                    <a:pt x="1244" y="995"/>
                  </a:lnTo>
                  <a:lnTo>
                    <a:pt x="1266" y="1004"/>
                  </a:lnTo>
                  <a:lnTo>
                    <a:pt x="1291" y="1015"/>
                  </a:lnTo>
                  <a:lnTo>
                    <a:pt x="1309" y="1033"/>
                  </a:lnTo>
                  <a:lnTo>
                    <a:pt x="1316" y="1042"/>
                  </a:lnTo>
                  <a:lnTo>
                    <a:pt x="1336" y="1060"/>
                  </a:lnTo>
                  <a:lnTo>
                    <a:pt x="1345" y="1070"/>
                  </a:lnTo>
                  <a:lnTo>
                    <a:pt x="1362" y="1083"/>
                  </a:lnTo>
                  <a:lnTo>
                    <a:pt x="1364" y="1081"/>
                  </a:lnTo>
                  <a:lnTo>
                    <a:pt x="1366" y="1065"/>
                  </a:lnTo>
                  <a:lnTo>
                    <a:pt x="1368" y="1063"/>
                  </a:lnTo>
                  <a:lnTo>
                    <a:pt x="1369" y="1060"/>
                  </a:lnTo>
                  <a:lnTo>
                    <a:pt x="1367" y="1053"/>
                  </a:lnTo>
                  <a:lnTo>
                    <a:pt x="1368" y="1052"/>
                  </a:lnTo>
                  <a:lnTo>
                    <a:pt x="1371" y="1047"/>
                  </a:lnTo>
                  <a:lnTo>
                    <a:pt x="1377" y="1037"/>
                  </a:lnTo>
                  <a:lnTo>
                    <a:pt x="1378" y="1033"/>
                  </a:lnTo>
                  <a:lnTo>
                    <a:pt x="1401" y="997"/>
                  </a:lnTo>
                  <a:lnTo>
                    <a:pt x="1431" y="994"/>
                  </a:lnTo>
                  <a:lnTo>
                    <a:pt x="1454" y="994"/>
                  </a:lnTo>
                  <a:lnTo>
                    <a:pt x="1455" y="995"/>
                  </a:lnTo>
                  <a:lnTo>
                    <a:pt x="1455" y="994"/>
                  </a:lnTo>
                  <a:lnTo>
                    <a:pt x="1457" y="979"/>
                  </a:lnTo>
                  <a:lnTo>
                    <a:pt x="1454" y="974"/>
                  </a:lnTo>
                  <a:lnTo>
                    <a:pt x="1444" y="966"/>
                  </a:lnTo>
                  <a:lnTo>
                    <a:pt x="1441" y="957"/>
                  </a:lnTo>
                  <a:lnTo>
                    <a:pt x="1425" y="947"/>
                  </a:lnTo>
                  <a:lnTo>
                    <a:pt x="1399" y="922"/>
                  </a:lnTo>
                  <a:lnTo>
                    <a:pt x="1401" y="923"/>
                  </a:lnTo>
                  <a:lnTo>
                    <a:pt x="1433" y="923"/>
                  </a:lnTo>
                  <a:lnTo>
                    <a:pt x="1433" y="896"/>
                  </a:lnTo>
                  <a:lnTo>
                    <a:pt x="1528" y="895"/>
                  </a:lnTo>
                  <a:lnTo>
                    <a:pt x="1541" y="892"/>
                  </a:lnTo>
                  <a:lnTo>
                    <a:pt x="1546" y="892"/>
                  </a:lnTo>
                  <a:lnTo>
                    <a:pt x="1561" y="864"/>
                  </a:lnTo>
                  <a:lnTo>
                    <a:pt x="1565" y="861"/>
                  </a:lnTo>
                  <a:lnTo>
                    <a:pt x="1571" y="863"/>
                  </a:lnTo>
                  <a:lnTo>
                    <a:pt x="1572" y="855"/>
                  </a:lnTo>
                  <a:lnTo>
                    <a:pt x="1583" y="839"/>
                  </a:lnTo>
                  <a:lnTo>
                    <a:pt x="1590" y="842"/>
                  </a:lnTo>
                  <a:lnTo>
                    <a:pt x="1588" y="858"/>
                  </a:lnTo>
                  <a:lnTo>
                    <a:pt x="1593" y="859"/>
                  </a:lnTo>
                  <a:lnTo>
                    <a:pt x="1595" y="861"/>
                  </a:lnTo>
                  <a:lnTo>
                    <a:pt x="1594" y="876"/>
                  </a:lnTo>
                  <a:lnTo>
                    <a:pt x="1597" y="886"/>
                  </a:lnTo>
                  <a:lnTo>
                    <a:pt x="1600" y="881"/>
                  </a:lnTo>
                  <a:lnTo>
                    <a:pt x="1606" y="860"/>
                  </a:lnTo>
                  <a:lnTo>
                    <a:pt x="1608" y="849"/>
                  </a:lnTo>
                  <a:lnTo>
                    <a:pt x="1616" y="825"/>
                  </a:lnTo>
                  <a:lnTo>
                    <a:pt x="1619" y="815"/>
                  </a:lnTo>
                  <a:lnTo>
                    <a:pt x="1616" y="810"/>
                  </a:lnTo>
                  <a:lnTo>
                    <a:pt x="1611" y="806"/>
                  </a:lnTo>
                  <a:lnTo>
                    <a:pt x="1620" y="801"/>
                  </a:lnTo>
                  <a:lnTo>
                    <a:pt x="1619" y="794"/>
                  </a:lnTo>
                  <a:lnTo>
                    <a:pt x="1611" y="790"/>
                  </a:lnTo>
                  <a:lnTo>
                    <a:pt x="1617" y="782"/>
                  </a:lnTo>
                  <a:lnTo>
                    <a:pt x="1622" y="772"/>
                  </a:lnTo>
                  <a:lnTo>
                    <a:pt x="1622" y="763"/>
                  </a:lnTo>
                  <a:lnTo>
                    <a:pt x="1632" y="744"/>
                  </a:lnTo>
                  <a:lnTo>
                    <a:pt x="1641" y="736"/>
                  </a:lnTo>
                  <a:lnTo>
                    <a:pt x="1653" y="723"/>
                  </a:lnTo>
                  <a:lnTo>
                    <a:pt x="1656" y="714"/>
                  </a:lnTo>
                  <a:lnTo>
                    <a:pt x="1657" y="703"/>
                  </a:lnTo>
                  <a:lnTo>
                    <a:pt x="1654" y="692"/>
                  </a:lnTo>
                  <a:lnTo>
                    <a:pt x="1648" y="683"/>
                  </a:lnTo>
                  <a:lnTo>
                    <a:pt x="1617" y="680"/>
                  </a:lnTo>
                  <a:lnTo>
                    <a:pt x="1605" y="691"/>
                  </a:lnTo>
                  <a:lnTo>
                    <a:pt x="1605" y="678"/>
                  </a:lnTo>
                  <a:lnTo>
                    <a:pt x="1588" y="675"/>
                  </a:lnTo>
                  <a:lnTo>
                    <a:pt x="1576" y="676"/>
                  </a:lnTo>
                  <a:lnTo>
                    <a:pt x="1555" y="682"/>
                  </a:lnTo>
                  <a:lnTo>
                    <a:pt x="1544" y="690"/>
                  </a:lnTo>
                  <a:lnTo>
                    <a:pt x="1519" y="691"/>
                  </a:lnTo>
                  <a:lnTo>
                    <a:pt x="1504" y="691"/>
                  </a:lnTo>
                  <a:lnTo>
                    <a:pt x="1495" y="692"/>
                  </a:lnTo>
                  <a:lnTo>
                    <a:pt x="1484" y="697"/>
                  </a:lnTo>
                  <a:lnTo>
                    <a:pt x="1474" y="699"/>
                  </a:lnTo>
                  <a:lnTo>
                    <a:pt x="1464" y="708"/>
                  </a:lnTo>
                  <a:lnTo>
                    <a:pt x="1459" y="720"/>
                  </a:lnTo>
                  <a:lnTo>
                    <a:pt x="1457" y="750"/>
                  </a:lnTo>
                  <a:lnTo>
                    <a:pt x="1453" y="767"/>
                  </a:lnTo>
                  <a:lnTo>
                    <a:pt x="1449" y="779"/>
                  </a:lnTo>
                  <a:lnTo>
                    <a:pt x="1443" y="788"/>
                  </a:lnTo>
                  <a:lnTo>
                    <a:pt x="1441" y="801"/>
                  </a:lnTo>
                  <a:lnTo>
                    <a:pt x="1436" y="812"/>
                  </a:lnTo>
                  <a:lnTo>
                    <a:pt x="1426" y="823"/>
                  </a:lnTo>
                  <a:lnTo>
                    <a:pt x="1411" y="830"/>
                  </a:lnTo>
                  <a:lnTo>
                    <a:pt x="1414" y="849"/>
                  </a:lnTo>
                  <a:lnTo>
                    <a:pt x="1395" y="859"/>
                  </a:lnTo>
                  <a:lnTo>
                    <a:pt x="1387" y="860"/>
                  </a:lnTo>
                  <a:lnTo>
                    <a:pt x="1380" y="859"/>
                  </a:lnTo>
                  <a:lnTo>
                    <a:pt x="1377" y="854"/>
                  </a:lnTo>
                  <a:lnTo>
                    <a:pt x="1377" y="848"/>
                  </a:lnTo>
                  <a:lnTo>
                    <a:pt x="1368" y="846"/>
                  </a:lnTo>
                  <a:lnTo>
                    <a:pt x="1351" y="846"/>
                  </a:lnTo>
                  <a:lnTo>
                    <a:pt x="1345" y="848"/>
                  </a:lnTo>
                  <a:lnTo>
                    <a:pt x="1335" y="850"/>
                  </a:lnTo>
                  <a:lnTo>
                    <a:pt x="1321" y="858"/>
                  </a:lnTo>
                  <a:lnTo>
                    <a:pt x="1312" y="860"/>
                  </a:lnTo>
                  <a:lnTo>
                    <a:pt x="1303" y="859"/>
                  </a:lnTo>
                  <a:lnTo>
                    <a:pt x="1275" y="864"/>
                  </a:lnTo>
                  <a:lnTo>
                    <a:pt x="1251" y="876"/>
                  </a:lnTo>
                  <a:lnTo>
                    <a:pt x="1238" y="876"/>
                  </a:lnTo>
                  <a:lnTo>
                    <a:pt x="1226" y="868"/>
                  </a:lnTo>
                  <a:lnTo>
                    <a:pt x="1215" y="853"/>
                  </a:lnTo>
                  <a:lnTo>
                    <a:pt x="1210" y="849"/>
                  </a:lnTo>
                  <a:lnTo>
                    <a:pt x="1210" y="852"/>
                  </a:lnTo>
                  <a:lnTo>
                    <a:pt x="1195" y="850"/>
                  </a:lnTo>
                  <a:lnTo>
                    <a:pt x="1183" y="846"/>
                  </a:lnTo>
                  <a:lnTo>
                    <a:pt x="1175" y="843"/>
                  </a:lnTo>
                  <a:lnTo>
                    <a:pt x="1169" y="839"/>
                  </a:lnTo>
                  <a:lnTo>
                    <a:pt x="1164" y="832"/>
                  </a:lnTo>
                  <a:lnTo>
                    <a:pt x="1160" y="830"/>
                  </a:lnTo>
                  <a:lnTo>
                    <a:pt x="1154" y="822"/>
                  </a:lnTo>
                  <a:lnTo>
                    <a:pt x="1152" y="820"/>
                  </a:lnTo>
                  <a:lnTo>
                    <a:pt x="1149" y="820"/>
                  </a:lnTo>
                  <a:lnTo>
                    <a:pt x="1148" y="818"/>
                  </a:lnTo>
                  <a:lnTo>
                    <a:pt x="1146" y="809"/>
                  </a:lnTo>
                  <a:lnTo>
                    <a:pt x="1130" y="773"/>
                  </a:lnTo>
                  <a:lnTo>
                    <a:pt x="1126" y="766"/>
                  </a:lnTo>
                  <a:lnTo>
                    <a:pt x="1120" y="761"/>
                  </a:lnTo>
                  <a:lnTo>
                    <a:pt x="1108" y="747"/>
                  </a:lnTo>
                  <a:lnTo>
                    <a:pt x="1103" y="741"/>
                  </a:lnTo>
                  <a:lnTo>
                    <a:pt x="1088" y="717"/>
                  </a:lnTo>
                  <a:lnTo>
                    <a:pt x="1084" y="705"/>
                  </a:lnTo>
                  <a:lnTo>
                    <a:pt x="1086" y="703"/>
                  </a:lnTo>
                  <a:lnTo>
                    <a:pt x="1090" y="696"/>
                  </a:lnTo>
                  <a:lnTo>
                    <a:pt x="1090" y="690"/>
                  </a:lnTo>
                  <a:lnTo>
                    <a:pt x="1089" y="686"/>
                  </a:lnTo>
                  <a:lnTo>
                    <a:pt x="1071" y="664"/>
                  </a:lnTo>
                  <a:lnTo>
                    <a:pt x="1063" y="645"/>
                  </a:lnTo>
                  <a:lnTo>
                    <a:pt x="1063" y="634"/>
                  </a:lnTo>
                  <a:lnTo>
                    <a:pt x="1068" y="611"/>
                  </a:lnTo>
                  <a:lnTo>
                    <a:pt x="1067" y="574"/>
                  </a:lnTo>
                  <a:lnTo>
                    <a:pt x="1067" y="562"/>
                  </a:lnTo>
                  <a:lnTo>
                    <a:pt x="1065" y="552"/>
                  </a:lnTo>
                  <a:lnTo>
                    <a:pt x="1061" y="547"/>
                  </a:lnTo>
                  <a:lnTo>
                    <a:pt x="1060" y="529"/>
                  </a:lnTo>
                  <a:lnTo>
                    <a:pt x="1060" y="505"/>
                  </a:lnTo>
                  <a:lnTo>
                    <a:pt x="1057" y="502"/>
                  </a:lnTo>
                  <a:lnTo>
                    <a:pt x="1057" y="498"/>
                  </a:lnTo>
                  <a:lnTo>
                    <a:pt x="1062" y="484"/>
                  </a:lnTo>
                  <a:lnTo>
                    <a:pt x="1068" y="479"/>
                  </a:lnTo>
                  <a:lnTo>
                    <a:pt x="1071" y="467"/>
                  </a:lnTo>
                  <a:lnTo>
                    <a:pt x="1071" y="459"/>
                  </a:lnTo>
                  <a:lnTo>
                    <a:pt x="1073" y="455"/>
                  </a:lnTo>
                  <a:lnTo>
                    <a:pt x="1086" y="459"/>
                  </a:lnTo>
                  <a:lnTo>
                    <a:pt x="1089" y="457"/>
                  </a:lnTo>
                  <a:lnTo>
                    <a:pt x="1095" y="450"/>
                  </a:lnTo>
                  <a:lnTo>
                    <a:pt x="1098" y="444"/>
                  </a:lnTo>
                  <a:lnTo>
                    <a:pt x="1099" y="434"/>
                  </a:lnTo>
                  <a:lnTo>
                    <a:pt x="1098" y="433"/>
                  </a:lnTo>
                  <a:lnTo>
                    <a:pt x="1095" y="439"/>
                  </a:lnTo>
                  <a:lnTo>
                    <a:pt x="1093" y="443"/>
                  </a:lnTo>
                  <a:lnTo>
                    <a:pt x="1090" y="444"/>
                  </a:lnTo>
                  <a:lnTo>
                    <a:pt x="1089" y="444"/>
                  </a:lnTo>
                  <a:lnTo>
                    <a:pt x="1090" y="438"/>
                  </a:lnTo>
                  <a:lnTo>
                    <a:pt x="1095" y="425"/>
                  </a:lnTo>
                  <a:lnTo>
                    <a:pt x="1078" y="424"/>
                  </a:lnTo>
                  <a:lnTo>
                    <a:pt x="1060" y="416"/>
                  </a:lnTo>
                  <a:lnTo>
                    <a:pt x="1033" y="413"/>
                  </a:lnTo>
                  <a:lnTo>
                    <a:pt x="1018" y="405"/>
                  </a:lnTo>
                  <a:lnTo>
                    <a:pt x="1004" y="403"/>
                  </a:lnTo>
                  <a:lnTo>
                    <a:pt x="987" y="392"/>
                  </a:lnTo>
                  <a:lnTo>
                    <a:pt x="970" y="366"/>
                  </a:lnTo>
                  <a:lnTo>
                    <a:pt x="955" y="319"/>
                  </a:lnTo>
                  <a:lnTo>
                    <a:pt x="938" y="308"/>
                  </a:lnTo>
                  <a:lnTo>
                    <a:pt x="930" y="288"/>
                  </a:lnTo>
                  <a:lnTo>
                    <a:pt x="914" y="271"/>
                  </a:lnTo>
                  <a:lnTo>
                    <a:pt x="894" y="225"/>
                  </a:lnTo>
                  <a:lnTo>
                    <a:pt x="883" y="217"/>
                  </a:lnTo>
                  <a:lnTo>
                    <a:pt x="877" y="207"/>
                  </a:lnTo>
                  <a:lnTo>
                    <a:pt x="860" y="191"/>
                  </a:lnTo>
                  <a:lnTo>
                    <a:pt x="852" y="181"/>
                  </a:lnTo>
                  <a:lnTo>
                    <a:pt x="807" y="183"/>
                  </a:lnTo>
                  <a:lnTo>
                    <a:pt x="796" y="180"/>
                  </a:lnTo>
                  <a:lnTo>
                    <a:pt x="785" y="185"/>
                  </a:lnTo>
                  <a:lnTo>
                    <a:pt x="782" y="188"/>
                  </a:lnTo>
                  <a:lnTo>
                    <a:pt x="759" y="235"/>
                  </a:lnTo>
                  <a:lnTo>
                    <a:pt x="735" y="230"/>
                  </a:lnTo>
                  <a:lnTo>
                    <a:pt x="711" y="214"/>
                  </a:lnTo>
                  <a:lnTo>
                    <a:pt x="692" y="198"/>
                  </a:lnTo>
                  <a:lnTo>
                    <a:pt x="678" y="180"/>
                  </a:lnTo>
                  <a:lnTo>
                    <a:pt x="664" y="129"/>
                  </a:lnTo>
                  <a:lnTo>
                    <a:pt x="635" y="110"/>
                  </a:lnTo>
                  <a:lnTo>
                    <a:pt x="615" y="93"/>
                  </a:lnTo>
                  <a:lnTo>
                    <a:pt x="606" y="80"/>
                  </a:lnTo>
                  <a:lnTo>
                    <a:pt x="594" y="74"/>
                  </a:lnTo>
                  <a:lnTo>
                    <a:pt x="587" y="62"/>
                  </a:lnTo>
                  <a:lnTo>
                    <a:pt x="582" y="59"/>
                  </a:lnTo>
                  <a:lnTo>
                    <a:pt x="572" y="53"/>
                  </a:lnTo>
                  <a:lnTo>
                    <a:pt x="482" y="54"/>
                  </a:lnTo>
                  <a:lnTo>
                    <a:pt x="481" y="84"/>
                  </a:lnTo>
                  <a:lnTo>
                    <a:pt x="437" y="84"/>
                  </a:lnTo>
                  <a:lnTo>
                    <a:pt x="334" y="84"/>
                  </a:lnTo>
                  <a:lnTo>
                    <a:pt x="125" y="7"/>
                  </a:lnTo>
                  <a:lnTo>
                    <a:pt x="124" y="0"/>
                  </a:lnTo>
                  <a:lnTo>
                    <a:pt x="0" y="10"/>
                  </a:lnTo>
                  <a:lnTo>
                    <a:pt x="7" y="18"/>
                  </a:lnTo>
                  <a:lnTo>
                    <a:pt x="8" y="25"/>
                  </a:lnTo>
                  <a:lnTo>
                    <a:pt x="12" y="31"/>
                  </a:lnTo>
                  <a:lnTo>
                    <a:pt x="16" y="41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7"/>
                  </a:lnTo>
                  <a:lnTo>
                    <a:pt x="30" y="73"/>
                  </a:lnTo>
                  <a:lnTo>
                    <a:pt x="48" y="99"/>
                  </a:lnTo>
                  <a:lnTo>
                    <a:pt x="50" y="106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4" y="117"/>
                  </a:lnTo>
                  <a:lnTo>
                    <a:pt x="57" y="120"/>
                  </a:lnTo>
                  <a:lnTo>
                    <a:pt x="65" y="13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5" y="155"/>
                  </a:lnTo>
                  <a:lnTo>
                    <a:pt x="78" y="176"/>
                  </a:lnTo>
                  <a:lnTo>
                    <a:pt x="82" y="187"/>
                  </a:lnTo>
                  <a:lnTo>
                    <a:pt x="84" y="191"/>
                  </a:lnTo>
                  <a:lnTo>
                    <a:pt x="94" y="195"/>
                  </a:lnTo>
                  <a:lnTo>
                    <a:pt x="98" y="197"/>
                  </a:lnTo>
                  <a:lnTo>
                    <a:pt x="104" y="198"/>
                  </a:lnTo>
                  <a:lnTo>
                    <a:pt x="111" y="208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2" y="228"/>
                  </a:lnTo>
                  <a:lnTo>
                    <a:pt x="136" y="230"/>
                  </a:lnTo>
                  <a:lnTo>
                    <a:pt x="147" y="241"/>
                  </a:lnTo>
                  <a:lnTo>
                    <a:pt x="151" y="244"/>
                  </a:lnTo>
                  <a:lnTo>
                    <a:pt x="170" y="268"/>
                  </a:lnTo>
                  <a:lnTo>
                    <a:pt x="172" y="276"/>
                  </a:lnTo>
                  <a:lnTo>
                    <a:pt x="172" y="284"/>
                  </a:lnTo>
                  <a:lnTo>
                    <a:pt x="173" y="287"/>
                  </a:lnTo>
                  <a:lnTo>
                    <a:pt x="172" y="290"/>
                  </a:lnTo>
                  <a:lnTo>
                    <a:pt x="173" y="295"/>
                  </a:lnTo>
                  <a:lnTo>
                    <a:pt x="168" y="296"/>
                  </a:lnTo>
                  <a:lnTo>
                    <a:pt x="164" y="300"/>
                  </a:lnTo>
                  <a:lnTo>
                    <a:pt x="164" y="305"/>
                  </a:lnTo>
                  <a:lnTo>
                    <a:pt x="167" y="306"/>
                  </a:lnTo>
                  <a:lnTo>
                    <a:pt x="165" y="311"/>
                  </a:lnTo>
                  <a:lnTo>
                    <a:pt x="159" y="306"/>
                  </a:lnTo>
                  <a:lnTo>
                    <a:pt x="142" y="311"/>
                  </a:lnTo>
                  <a:lnTo>
                    <a:pt x="120" y="309"/>
                  </a:lnTo>
                  <a:lnTo>
                    <a:pt x="120" y="317"/>
                  </a:lnTo>
                  <a:lnTo>
                    <a:pt x="122" y="319"/>
                  </a:lnTo>
                  <a:lnTo>
                    <a:pt x="126" y="315"/>
                  </a:lnTo>
                  <a:lnTo>
                    <a:pt x="137" y="326"/>
                  </a:lnTo>
                  <a:lnTo>
                    <a:pt x="147" y="330"/>
                  </a:lnTo>
                  <a:lnTo>
                    <a:pt x="149" y="333"/>
                  </a:lnTo>
                  <a:lnTo>
                    <a:pt x="152" y="344"/>
                  </a:lnTo>
                  <a:lnTo>
                    <a:pt x="156" y="347"/>
                  </a:lnTo>
                  <a:lnTo>
                    <a:pt x="165" y="348"/>
                  </a:lnTo>
                  <a:lnTo>
                    <a:pt x="170" y="351"/>
                  </a:lnTo>
                  <a:lnTo>
                    <a:pt x="173" y="357"/>
                  </a:lnTo>
                  <a:lnTo>
                    <a:pt x="179" y="358"/>
                  </a:lnTo>
                  <a:lnTo>
                    <a:pt x="188" y="363"/>
                  </a:lnTo>
                  <a:lnTo>
                    <a:pt x="192" y="369"/>
                  </a:lnTo>
                  <a:lnTo>
                    <a:pt x="199" y="373"/>
                  </a:lnTo>
                  <a:lnTo>
                    <a:pt x="212" y="375"/>
                  </a:lnTo>
                  <a:lnTo>
                    <a:pt x="222" y="363"/>
                  </a:lnTo>
                  <a:lnTo>
                    <a:pt x="224" y="368"/>
                  </a:lnTo>
                  <a:lnTo>
                    <a:pt x="223" y="375"/>
                  </a:lnTo>
                  <a:lnTo>
                    <a:pt x="227" y="380"/>
                  </a:lnTo>
                  <a:lnTo>
                    <a:pt x="239" y="397"/>
                  </a:lnTo>
                  <a:lnTo>
                    <a:pt x="251" y="405"/>
                  </a:lnTo>
                  <a:lnTo>
                    <a:pt x="258" y="408"/>
                  </a:lnTo>
                  <a:lnTo>
                    <a:pt x="264" y="408"/>
                  </a:lnTo>
                  <a:lnTo>
                    <a:pt x="267" y="414"/>
                  </a:lnTo>
                  <a:lnTo>
                    <a:pt x="277" y="436"/>
                  </a:lnTo>
                  <a:lnTo>
                    <a:pt x="278" y="444"/>
                  </a:lnTo>
                  <a:lnTo>
                    <a:pt x="280" y="466"/>
                  </a:lnTo>
                  <a:lnTo>
                    <a:pt x="276" y="483"/>
                  </a:lnTo>
                  <a:lnTo>
                    <a:pt x="272" y="491"/>
                  </a:lnTo>
                  <a:lnTo>
                    <a:pt x="272" y="497"/>
                  </a:lnTo>
                  <a:lnTo>
                    <a:pt x="275" y="492"/>
                  </a:lnTo>
                  <a:lnTo>
                    <a:pt x="277" y="491"/>
                  </a:lnTo>
                  <a:lnTo>
                    <a:pt x="280" y="495"/>
                  </a:lnTo>
                  <a:lnTo>
                    <a:pt x="286" y="494"/>
                  </a:lnTo>
                  <a:lnTo>
                    <a:pt x="291" y="498"/>
                  </a:lnTo>
                  <a:lnTo>
                    <a:pt x="292" y="504"/>
                  </a:lnTo>
                  <a:lnTo>
                    <a:pt x="294" y="508"/>
                  </a:lnTo>
                  <a:lnTo>
                    <a:pt x="305" y="509"/>
                  </a:lnTo>
                  <a:lnTo>
                    <a:pt x="305" y="514"/>
                  </a:lnTo>
                  <a:lnTo>
                    <a:pt x="315" y="524"/>
                  </a:lnTo>
                  <a:lnTo>
                    <a:pt x="334" y="534"/>
                  </a:lnTo>
                  <a:lnTo>
                    <a:pt x="340" y="541"/>
                  </a:lnTo>
                  <a:lnTo>
                    <a:pt x="361" y="559"/>
                  </a:lnTo>
                  <a:lnTo>
                    <a:pt x="368" y="562"/>
                  </a:lnTo>
                  <a:lnTo>
                    <a:pt x="379" y="575"/>
                  </a:lnTo>
                  <a:lnTo>
                    <a:pt x="388" y="600"/>
                  </a:lnTo>
                  <a:lnTo>
                    <a:pt x="394" y="606"/>
                  </a:lnTo>
                  <a:lnTo>
                    <a:pt x="399" y="607"/>
                  </a:lnTo>
                  <a:lnTo>
                    <a:pt x="404" y="601"/>
                  </a:lnTo>
                  <a:lnTo>
                    <a:pt x="412" y="597"/>
                  </a:lnTo>
                  <a:lnTo>
                    <a:pt x="419" y="590"/>
                  </a:lnTo>
                  <a:lnTo>
                    <a:pt x="422" y="584"/>
                  </a:lnTo>
                  <a:lnTo>
                    <a:pt x="423" y="575"/>
                  </a:lnTo>
                  <a:lnTo>
                    <a:pt x="421" y="569"/>
                  </a:lnTo>
                  <a:lnTo>
                    <a:pt x="415" y="563"/>
                  </a:lnTo>
                  <a:lnTo>
                    <a:pt x="412" y="557"/>
                  </a:lnTo>
                  <a:lnTo>
                    <a:pt x="404" y="546"/>
                  </a:lnTo>
                  <a:lnTo>
                    <a:pt x="404" y="541"/>
                  </a:lnTo>
                  <a:lnTo>
                    <a:pt x="390" y="532"/>
                  </a:lnTo>
                  <a:lnTo>
                    <a:pt x="382" y="524"/>
                  </a:lnTo>
                  <a:lnTo>
                    <a:pt x="373" y="531"/>
                  </a:lnTo>
                  <a:lnTo>
                    <a:pt x="367" y="529"/>
                  </a:lnTo>
                  <a:lnTo>
                    <a:pt x="362" y="524"/>
                  </a:lnTo>
                  <a:lnTo>
                    <a:pt x="355" y="511"/>
                  </a:lnTo>
                  <a:lnTo>
                    <a:pt x="353" y="507"/>
                  </a:lnTo>
                  <a:lnTo>
                    <a:pt x="353" y="488"/>
                  </a:lnTo>
                  <a:lnTo>
                    <a:pt x="346" y="475"/>
                  </a:lnTo>
                  <a:lnTo>
                    <a:pt x="342" y="468"/>
                  </a:lnTo>
                  <a:lnTo>
                    <a:pt x="341" y="470"/>
                  </a:lnTo>
                  <a:lnTo>
                    <a:pt x="341" y="451"/>
                  </a:lnTo>
                  <a:lnTo>
                    <a:pt x="333" y="445"/>
                  </a:lnTo>
                  <a:lnTo>
                    <a:pt x="330" y="441"/>
                  </a:lnTo>
                  <a:lnTo>
                    <a:pt x="324" y="434"/>
                  </a:lnTo>
                  <a:lnTo>
                    <a:pt x="323" y="424"/>
                  </a:lnTo>
                  <a:lnTo>
                    <a:pt x="320" y="405"/>
                  </a:lnTo>
                  <a:lnTo>
                    <a:pt x="317" y="402"/>
                  </a:lnTo>
                  <a:lnTo>
                    <a:pt x="315" y="395"/>
                  </a:lnTo>
                  <a:lnTo>
                    <a:pt x="308" y="379"/>
                  </a:lnTo>
                  <a:lnTo>
                    <a:pt x="299" y="370"/>
                  </a:lnTo>
                  <a:lnTo>
                    <a:pt x="294" y="370"/>
                  </a:lnTo>
                  <a:lnTo>
                    <a:pt x="296" y="382"/>
                  </a:lnTo>
                  <a:lnTo>
                    <a:pt x="299" y="387"/>
                  </a:lnTo>
                  <a:lnTo>
                    <a:pt x="298" y="387"/>
                  </a:lnTo>
                  <a:lnTo>
                    <a:pt x="292" y="380"/>
                  </a:lnTo>
                  <a:lnTo>
                    <a:pt x="292" y="375"/>
                  </a:lnTo>
                  <a:lnTo>
                    <a:pt x="287" y="368"/>
                  </a:lnTo>
                  <a:lnTo>
                    <a:pt x="285" y="360"/>
                  </a:lnTo>
                  <a:lnTo>
                    <a:pt x="285" y="358"/>
                  </a:lnTo>
                  <a:lnTo>
                    <a:pt x="282" y="353"/>
                  </a:lnTo>
                  <a:lnTo>
                    <a:pt x="274" y="349"/>
                  </a:lnTo>
                  <a:lnTo>
                    <a:pt x="272" y="341"/>
                  </a:lnTo>
                  <a:lnTo>
                    <a:pt x="266" y="330"/>
                  </a:lnTo>
                  <a:lnTo>
                    <a:pt x="247" y="309"/>
                  </a:lnTo>
                  <a:lnTo>
                    <a:pt x="244" y="298"/>
                  </a:lnTo>
                  <a:lnTo>
                    <a:pt x="243" y="289"/>
                  </a:lnTo>
                  <a:lnTo>
                    <a:pt x="240" y="282"/>
                  </a:lnTo>
                  <a:lnTo>
                    <a:pt x="239" y="274"/>
                  </a:lnTo>
                  <a:lnTo>
                    <a:pt x="238" y="274"/>
                  </a:lnTo>
                  <a:lnTo>
                    <a:pt x="237" y="271"/>
                  </a:lnTo>
                  <a:lnTo>
                    <a:pt x="234" y="269"/>
                  </a:lnTo>
                  <a:lnTo>
                    <a:pt x="231" y="271"/>
                  </a:lnTo>
                  <a:lnTo>
                    <a:pt x="229" y="269"/>
                  </a:lnTo>
                  <a:lnTo>
                    <a:pt x="224" y="261"/>
                  </a:lnTo>
                  <a:lnTo>
                    <a:pt x="219" y="246"/>
                  </a:lnTo>
                  <a:lnTo>
                    <a:pt x="217" y="247"/>
                  </a:lnTo>
                  <a:lnTo>
                    <a:pt x="215" y="246"/>
                  </a:lnTo>
                  <a:lnTo>
                    <a:pt x="208" y="241"/>
                  </a:lnTo>
                  <a:lnTo>
                    <a:pt x="204" y="242"/>
                  </a:lnTo>
                  <a:lnTo>
                    <a:pt x="197" y="229"/>
                  </a:lnTo>
                  <a:lnTo>
                    <a:pt x="195" y="218"/>
                  </a:lnTo>
                  <a:lnTo>
                    <a:pt x="175" y="202"/>
                  </a:lnTo>
                  <a:lnTo>
                    <a:pt x="170" y="197"/>
                  </a:lnTo>
                  <a:lnTo>
                    <a:pt x="168" y="192"/>
                  </a:lnTo>
                  <a:lnTo>
                    <a:pt x="164" y="190"/>
                  </a:lnTo>
                  <a:lnTo>
                    <a:pt x="157" y="188"/>
                  </a:lnTo>
                  <a:lnTo>
                    <a:pt x="156" y="183"/>
                  </a:lnTo>
                  <a:lnTo>
                    <a:pt x="152" y="176"/>
                  </a:lnTo>
                  <a:lnTo>
                    <a:pt x="148" y="169"/>
                  </a:lnTo>
                  <a:lnTo>
                    <a:pt x="143" y="164"/>
                  </a:lnTo>
                  <a:lnTo>
                    <a:pt x="140" y="143"/>
                  </a:lnTo>
                  <a:lnTo>
                    <a:pt x="138" y="125"/>
                  </a:lnTo>
                  <a:lnTo>
                    <a:pt x="137" y="115"/>
                  </a:lnTo>
                  <a:lnTo>
                    <a:pt x="132" y="107"/>
                  </a:lnTo>
                  <a:lnTo>
                    <a:pt x="130" y="100"/>
                  </a:lnTo>
                  <a:lnTo>
                    <a:pt x="127" y="82"/>
                  </a:lnTo>
                  <a:lnTo>
                    <a:pt x="127" y="72"/>
                  </a:lnTo>
                  <a:lnTo>
                    <a:pt x="129" y="64"/>
                  </a:lnTo>
                  <a:lnTo>
                    <a:pt x="127" y="5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4" name="Group 270"/>
            <p:cNvGrpSpPr>
              <a:grpSpLocks noChangeAspect="1"/>
            </p:cNvGrpSpPr>
            <p:nvPr/>
          </p:nvGrpSpPr>
          <p:grpSpPr bwMode="gray">
            <a:xfrm>
              <a:off x="2976146" y="2285477"/>
              <a:ext cx="1757105" cy="1480721"/>
              <a:chOff x="679" y="1356"/>
              <a:chExt cx="1105" cy="848"/>
            </a:xfrm>
            <a:grpFill/>
          </p:grpSpPr>
          <p:grpSp>
            <p:nvGrpSpPr>
              <p:cNvPr id="259" name="Group 271"/>
              <p:cNvGrpSpPr>
                <a:grpSpLocks noChangeAspect="1"/>
              </p:cNvGrpSpPr>
              <p:nvPr/>
            </p:nvGrpSpPr>
            <p:grpSpPr bwMode="gray">
              <a:xfrm>
                <a:off x="679" y="1356"/>
                <a:ext cx="411" cy="413"/>
                <a:chOff x="679" y="1356"/>
                <a:chExt cx="411" cy="413"/>
              </a:xfrm>
              <a:grpFill/>
            </p:grpSpPr>
            <p:sp>
              <p:nvSpPr>
                <p:cNvPr id="266" name="Freeform 272"/>
                <p:cNvSpPr>
                  <a:spLocks noChangeAspect="1"/>
                </p:cNvSpPr>
                <p:nvPr/>
              </p:nvSpPr>
              <p:spPr bwMode="gray">
                <a:xfrm>
                  <a:off x="776" y="1738"/>
                  <a:ext cx="3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7" y="3"/>
                    </a:cxn>
                    <a:cxn ang="0">
                      <a:pos x="12" y="6"/>
                    </a:cxn>
                    <a:cxn ang="0">
                      <a:pos x="9" y="10"/>
                    </a:cxn>
                    <a:cxn ang="0">
                      <a:pos x="11" y="13"/>
                    </a:cxn>
                    <a:cxn ang="0">
                      <a:pos x="5" y="33"/>
                    </a:cxn>
                    <a:cxn ang="0">
                      <a:pos x="4" y="29"/>
                    </a:cxn>
                    <a:cxn ang="0">
                      <a:pos x="4" y="9"/>
                    </a:cxn>
                    <a:cxn ang="0">
                      <a:pos x="3" y="6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2" h="33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12" y="6"/>
                      </a:lnTo>
                      <a:lnTo>
                        <a:pt x="9" y="10"/>
                      </a:lnTo>
                      <a:lnTo>
                        <a:pt x="11" y="13"/>
                      </a:lnTo>
                      <a:lnTo>
                        <a:pt x="5" y="33"/>
                      </a:lnTo>
                      <a:lnTo>
                        <a:pt x="4" y="29"/>
                      </a:lnTo>
                      <a:lnTo>
                        <a:pt x="4" y="9"/>
                      </a:lnTo>
                      <a:lnTo>
                        <a:pt x="3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7" name="Freeform 273"/>
                <p:cNvSpPr>
                  <a:spLocks noChangeAspect="1"/>
                </p:cNvSpPr>
                <p:nvPr/>
              </p:nvSpPr>
              <p:spPr bwMode="gray">
                <a:xfrm>
                  <a:off x="833" y="172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3" y="9"/>
                    </a:cxn>
                    <a:cxn ang="0">
                      <a:pos x="5" y="18"/>
                    </a:cxn>
                    <a:cxn ang="0">
                      <a:pos x="0" y="9"/>
                    </a:cxn>
                    <a:cxn ang="0">
                      <a:pos x="5" y="2"/>
                    </a:cxn>
                    <a:cxn ang="0">
                      <a:pos x="10" y="0"/>
                    </a:cxn>
                    <a:cxn ang="0">
                      <a:pos x="13" y="1"/>
                    </a:cxn>
                    <a:cxn ang="0">
                      <a:pos x="26" y="1"/>
                    </a:cxn>
                    <a:cxn ang="0">
                      <a:pos x="27" y="3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27" h="18">
                      <a:moveTo>
                        <a:pt x="13" y="9"/>
                      </a:moveTo>
                      <a:lnTo>
                        <a:pt x="5" y="18"/>
                      </a:lnTo>
                      <a:lnTo>
                        <a:pt x="0" y="9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26" y="1"/>
                      </a:lnTo>
                      <a:lnTo>
                        <a:pt x="27" y="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274"/>
                <p:cNvSpPr>
                  <a:spLocks noChangeAspect="1"/>
                </p:cNvSpPr>
                <p:nvPr/>
              </p:nvSpPr>
              <p:spPr bwMode="gray">
                <a:xfrm>
                  <a:off x="817" y="1706"/>
                  <a:ext cx="29" cy="2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9" y="56"/>
                    </a:cxn>
                    <a:cxn ang="0">
                      <a:pos x="21" y="33"/>
                    </a:cxn>
                    <a:cxn ang="0">
                      <a:pos x="28" y="30"/>
                    </a:cxn>
                    <a:cxn ang="0">
                      <a:pos x="45" y="29"/>
                    </a:cxn>
                    <a:cxn ang="0">
                      <a:pos x="44" y="39"/>
                    </a:cxn>
                    <a:cxn ang="0">
                      <a:pos x="48" y="51"/>
                    </a:cxn>
                    <a:cxn ang="0">
                      <a:pos x="58" y="43"/>
                    </a:cxn>
                    <a:cxn ang="0">
                      <a:pos x="58" y="34"/>
                    </a:cxn>
                    <a:cxn ang="0">
                      <a:pos x="50" y="16"/>
                    </a:cxn>
                    <a:cxn ang="0">
                      <a:pos x="53" y="6"/>
                    </a:cxn>
                    <a:cxn ang="0">
                      <a:pos x="66" y="14"/>
                    </a:cxn>
                    <a:cxn ang="0">
                      <a:pos x="70" y="25"/>
                    </a:cxn>
                    <a:cxn ang="0">
                      <a:pos x="80" y="12"/>
                    </a:cxn>
                    <a:cxn ang="0">
                      <a:pos x="93" y="9"/>
                    </a:cxn>
                    <a:cxn ang="0">
                      <a:pos x="90" y="0"/>
                    </a:cxn>
                    <a:cxn ang="0">
                      <a:pos x="100" y="1"/>
                    </a:cxn>
                    <a:cxn ang="0">
                      <a:pos x="104" y="14"/>
                    </a:cxn>
                    <a:cxn ang="0">
                      <a:pos x="117" y="4"/>
                    </a:cxn>
                    <a:cxn ang="0">
                      <a:pos x="128" y="7"/>
                    </a:cxn>
                    <a:cxn ang="0">
                      <a:pos x="125" y="23"/>
                    </a:cxn>
                    <a:cxn ang="0">
                      <a:pos x="127" y="29"/>
                    </a:cxn>
                    <a:cxn ang="0">
                      <a:pos x="145" y="34"/>
                    </a:cxn>
                    <a:cxn ang="0">
                      <a:pos x="129" y="49"/>
                    </a:cxn>
                    <a:cxn ang="0">
                      <a:pos x="104" y="40"/>
                    </a:cxn>
                    <a:cxn ang="0">
                      <a:pos x="118" y="52"/>
                    </a:cxn>
                    <a:cxn ang="0">
                      <a:pos x="122" y="65"/>
                    </a:cxn>
                    <a:cxn ang="0">
                      <a:pos x="112" y="56"/>
                    </a:cxn>
                    <a:cxn ang="0">
                      <a:pos x="103" y="61"/>
                    </a:cxn>
                    <a:cxn ang="0">
                      <a:pos x="96" y="63"/>
                    </a:cxn>
                    <a:cxn ang="0">
                      <a:pos x="95" y="68"/>
                    </a:cxn>
                    <a:cxn ang="0">
                      <a:pos x="74" y="86"/>
                    </a:cxn>
                    <a:cxn ang="0">
                      <a:pos x="65" y="90"/>
                    </a:cxn>
                    <a:cxn ang="0">
                      <a:pos x="66" y="102"/>
                    </a:cxn>
                    <a:cxn ang="0">
                      <a:pos x="43" y="117"/>
                    </a:cxn>
                    <a:cxn ang="0">
                      <a:pos x="53" y="100"/>
                    </a:cxn>
                    <a:cxn ang="0">
                      <a:pos x="44" y="93"/>
                    </a:cxn>
                    <a:cxn ang="0">
                      <a:pos x="44" y="83"/>
                    </a:cxn>
                    <a:cxn ang="0">
                      <a:pos x="31" y="77"/>
                    </a:cxn>
                    <a:cxn ang="0">
                      <a:pos x="29" y="82"/>
                    </a:cxn>
                    <a:cxn ang="0">
                      <a:pos x="37" y="102"/>
                    </a:cxn>
                    <a:cxn ang="0">
                      <a:pos x="20" y="98"/>
                    </a:cxn>
                    <a:cxn ang="0">
                      <a:pos x="16" y="78"/>
                    </a:cxn>
                    <a:cxn ang="0">
                      <a:pos x="7" y="66"/>
                    </a:cxn>
                  </a:cxnLst>
                  <a:rect l="0" t="0" r="r" b="b"/>
                  <a:pathLst>
                    <a:path w="145" h="117">
                      <a:moveTo>
                        <a:pt x="4" y="59"/>
                      </a:move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9" y="56"/>
                      </a:lnTo>
                      <a:lnTo>
                        <a:pt x="9" y="47"/>
                      </a:lnTo>
                      <a:lnTo>
                        <a:pt x="21" y="33"/>
                      </a:lnTo>
                      <a:lnTo>
                        <a:pt x="25" y="34"/>
                      </a:lnTo>
                      <a:lnTo>
                        <a:pt x="28" y="30"/>
                      </a:lnTo>
                      <a:lnTo>
                        <a:pt x="39" y="29"/>
                      </a:lnTo>
                      <a:lnTo>
                        <a:pt x="45" y="29"/>
                      </a:lnTo>
                      <a:lnTo>
                        <a:pt x="39" y="38"/>
                      </a:lnTo>
                      <a:lnTo>
                        <a:pt x="44" y="39"/>
                      </a:lnTo>
                      <a:lnTo>
                        <a:pt x="47" y="44"/>
                      </a:lnTo>
                      <a:lnTo>
                        <a:pt x="48" y="51"/>
                      </a:lnTo>
                      <a:lnTo>
                        <a:pt x="57" y="54"/>
                      </a:lnTo>
                      <a:lnTo>
                        <a:pt x="58" y="43"/>
                      </a:lnTo>
                      <a:lnTo>
                        <a:pt x="60" y="39"/>
                      </a:lnTo>
                      <a:lnTo>
                        <a:pt x="58" y="34"/>
                      </a:lnTo>
                      <a:lnTo>
                        <a:pt x="63" y="32"/>
                      </a:lnTo>
                      <a:lnTo>
                        <a:pt x="50" y="16"/>
                      </a:lnTo>
                      <a:lnTo>
                        <a:pt x="49" y="9"/>
                      </a:lnTo>
                      <a:lnTo>
                        <a:pt x="53" y="6"/>
                      </a:lnTo>
                      <a:lnTo>
                        <a:pt x="61" y="4"/>
                      </a:lnTo>
                      <a:lnTo>
                        <a:pt x="66" y="14"/>
                      </a:lnTo>
                      <a:lnTo>
                        <a:pt x="68" y="24"/>
                      </a:lnTo>
                      <a:lnTo>
                        <a:pt x="70" y="25"/>
                      </a:lnTo>
                      <a:lnTo>
                        <a:pt x="75" y="16"/>
                      </a:lnTo>
                      <a:lnTo>
                        <a:pt x="80" y="12"/>
                      </a:lnTo>
                      <a:lnTo>
                        <a:pt x="90" y="14"/>
                      </a:lnTo>
                      <a:lnTo>
                        <a:pt x="93" y="9"/>
                      </a:lnTo>
                      <a:lnTo>
                        <a:pt x="95" y="6"/>
                      </a:lnTo>
                      <a:lnTo>
                        <a:pt x="90" y="0"/>
                      </a:lnTo>
                      <a:lnTo>
                        <a:pt x="96" y="2"/>
                      </a:lnTo>
                      <a:lnTo>
                        <a:pt x="100" y="1"/>
                      </a:lnTo>
                      <a:lnTo>
                        <a:pt x="104" y="2"/>
                      </a:lnTo>
                      <a:lnTo>
                        <a:pt x="104" y="14"/>
                      </a:lnTo>
                      <a:lnTo>
                        <a:pt x="108" y="18"/>
                      </a:lnTo>
                      <a:lnTo>
                        <a:pt x="117" y="4"/>
                      </a:lnTo>
                      <a:lnTo>
                        <a:pt x="125" y="2"/>
                      </a:lnTo>
                      <a:lnTo>
                        <a:pt x="128" y="7"/>
                      </a:lnTo>
                      <a:lnTo>
                        <a:pt x="127" y="20"/>
                      </a:lnTo>
                      <a:lnTo>
                        <a:pt x="125" y="23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8" y="34"/>
                      </a:lnTo>
                      <a:lnTo>
                        <a:pt x="145" y="34"/>
                      </a:lnTo>
                      <a:lnTo>
                        <a:pt x="138" y="49"/>
                      </a:lnTo>
                      <a:lnTo>
                        <a:pt x="129" y="49"/>
                      </a:lnTo>
                      <a:lnTo>
                        <a:pt x="111" y="39"/>
                      </a:lnTo>
                      <a:lnTo>
                        <a:pt x="104" y="40"/>
                      </a:lnTo>
                      <a:lnTo>
                        <a:pt x="102" y="49"/>
                      </a:lnTo>
                      <a:lnTo>
                        <a:pt x="118" y="52"/>
                      </a:lnTo>
                      <a:lnTo>
                        <a:pt x="122" y="56"/>
                      </a:lnTo>
                      <a:lnTo>
                        <a:pt x="122" y="65"/>
                      </a:lnTo>
                      <a:lnTo>
                        <a:pt x="112" y="63"/>
                      </a:lnTo>
                      <a:lnTo>
                        <a:pt x="112" y="56"/>
                      </a:lnTo>
                      <a:lnTo>
                        <a:pt x="108" y="56"/>
                      </a:lnTo>
                      <a:lnTo>
                        <a:pt x="103" y="61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100" y="68"/>
                      </a:lnTo>
                      <a:lnTo>
                        <a:pt x="95" y="68"/>
                      </a:lnTo>
                      <a:lnTo>
                        <a:pt x="84" y="72"/>
                      </a:lnTo>
                      <a:lnTo>
                        <a:pt x="74" y="86"/>
                      </a:lnTo>
                      <a:lnTo>
                        <a:pt x="66" y="87"/>
                      </a:lnTo>
                      <a:lnTo>
                        <a:pt x="65" y="90"/>
                      </a:lnTo>
                      <a:lnTo>
                        <a:pt x="66" y="94"/>
                      </a:lnTo>
                      <a:lnTo>
                        <a:pt x="66" y="102"/>
                      </a:lnTo>
                      <a:lnTo>
                        <a:pt x="63" y="109"/>
                      </a:lnTo>
                      <a:lnTo>
                        <a:pt x="43" y="117"/>
                      </a:lnTo>
                      <a:lnTo>
                        <a:pt x="47" y="108"/>
                      </a:lnTo>
                      <a:lnTo>
                        <a:pt x="53" y="100"/>
                      </a:lnTo>
                      <a:lnTo>
                        <a:pt x="53" y="95"/>
                      </a:lnTo>
                      <a:lnTo>
                        <a:pt x="44" y="93"/>
                      </a:lnTo>
                      <a:lnTo>
                        <a:pt x="43" y="87"/>
                      </a:lnTo>
                      <a:lnTo>
                        <a:pt x="44" y="83"/>
                      </a:lnTo>
                      <a:lnTo>
                        <a:pt x="39" y="79"/>
                      </a:lnTo>
                      <a:lnTo>
                        <a:pt x="31" y="77"/>
                      </a:lnTo>
                      <a:lnTo>
                        <a:pt x="27" y="79"/>
                      </a:lnTo>
                      <a:lnTo>
                        <a:pt x="29" y="82"/>
                      </a:lnTo>
                      <a:lnTo>
                        <a:pt x="36" y="83"/>
                      </a:lnTo>
                      <a:lnTo>
                        <a:pt x="37" y="102"/>
                      </a:lnTo>
                      <a:lnTo>
                        <a:pt x="29" y="106"/>
                      </a:lnTo>
                      <a:lnTo>
                        <a:pt x="20" y="98"/>
                      </a:lnTo>
                      <a:lnTo>
                        <a:pt x="17" y="88"/>
                      </a:lnTo>
                      <a:lnTo>
                        <a:pt x="16" y="78"/>
                      </a:lnTo>
                      <a:lnTo>
                        <a:pt x="14" y="68"/>
                      </a:lnTo>
                      <a:lnTo>
                        <a:pt x="7" y="66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Freeform 275"/>
                <p:cNvSpPr>
                  <a:spLocks noChangeAspect="1"/>
                </p:cNvSpPr>
                <p:nvPr/>
              </p:nvSpPr>
              <p:spPr bwMode="gray">
                <a:xfrm>
                  <a:off x="679" y="1356"/>
                  <a:ext cx="328" cy="411"/>
                </a:xfrm>
                <a:custGeom>
                  <a:avLst/>
                  <a:gdLst/>
                  <a:ahLst/>
                  <a:cxnLst>
                    <a:cxn ang="0">
                      <a:pos x="1427" y="242"/>
                    </a:cxn>
                    <a:cxn ang="0">
                      <a:pos x="1252" y="223"/>
                    </a:cxn>
                    <a:cxn ang="0">
                      <a:pos x="977" y="152"/>
                    </a:cxn>
                    <a:cxn ang="0">
                      <a:pos x="845" y="94"/>
                    </a:cxn>
                    <a:cxn ang="0">
                      <a:pos x="709" y="40"/>
                    </a:cxn>
                    <a:cxn ang="0">
                      <a:pos x="672" y="64"/>
                    </a:cxn>
                    <a:cxn ang="0">
                      <a:pos x="602" y="33"/>
                    </a:cxn>
                    <a:cxn ang="0">
                      <a:pos x="466" y="88"/>
                    </a:cxn>
                    <a:cxn ang="0">
                      <a:pos x="440" y="158"/>
                    </a:cxn>
                    <a:cxn ang="0">
                      <a:pos x="353" y="233"/>
                    </a:cxn>
                    <a:cxn ang="0">
                      <a:pos x="270" y="323"/>
                    </a:cxn>
                    <a:cxn ang="0">
                      <a:pos x="102" y="459"/>
                    </a:cxn>
                    <a:cxn ang="0">
                      <a:pos x="233" y="608"/>
                    </a:cxn>
                    <a:cxn ang="0">
                      <a:pos x="319" y="670"/>
                    </a:cxn>
                    <a:cxn ang="0">
                      <a:pos x="436" y="717"/>
                    </a:cxn>
                    <a:cxn ang="0">
                      <a:pos x="392" y="748"/>
                    </a:cxn>
                    <a:cxn ang="0">
                      <a:pos x="393" y="780"/>
                    </a:cxn>
                    <a:cxn ang="0">
                      <a:pos x="289" y="796"/>
                    </a:cxn>
                    <a:cxn ang="0">
                      <a:pos x="160" y="749"/>
                    </a:cxn>
                    <a:cxn ang="0">
                      <a:pos x="36" y="829"/>
                    </a:cxn>
                    <a:cxn ang="0">
                      <a:pos x="70" y="906"/>
                    </a:cxn>
                    <a:cxn ang="0">
                      <a:pos x="270" y="1001"/>
                    </a:cxn>
                    <a:cxn ang="0">
                      <a:pos x="405" y="970"/>
                    </a:cxn>
                    <a:cxn ang="0">
                      <a:pos x="394" y="1115"/>
                    </a:cxn>
                    <a:cxn ang="0">
                      <a:pos x="256" y="1179"/>
                    </a:cxn>
                    <a:cxn ang="0">
                      <a:pos x="127" y="1305"/>
                    </a:cxn>
                    <a:cxn ang="0">
                      <a:pos x="155" y="1358"/>
                    </a:cxn>
                    <a:cxn ang="0">
                      <a:pos x="193" y="1420"/>
                    </a:cxn>
                    <a:cxn ang="0">
                      <a:pos x="222" y="1535"/>
                    </a:cxn>
                    <a:cxn ang="0">
                      <a:pos x="313" y="1517"/>
                    </a:cxn>
                    <a:cxn ang="0">
                      <a:pos x="349" y="1583"/>
                    </a:cxn>
                    <a:cxn ang="0">
                      <a:pos x="345" y="1683"/>
                    </a:cxn>
                    <a:cxn ang="0">
                      <a:pos x="461" y="1652"/>
                    </a:cxn>
                    <a:cxn ang="0">
                      <a:pos x="548" y="1679"/>
                    </a:cxn>
                    <a:cxn ang="0">
                      <a:pos x="549" y="1814"/>
                    </a:cxn>
                    <a:cxn ang="0">
                      <a:pos x="414" y="1939"/>
                    </a:cxn>
                    <a:cxn ang="0">
                      <a:pos x="326" y="1968"/>
                    </a:cxn>
                    <a:cxn ang="0">
                      <a:pos x="263" y="2054"/>
                    </a:cxn>
                    <a:cxn ang="0">
                      <a:pos x="334" y="2020"/>
                    </a:cxn>
                    <a:cxn ang="0">
                      <a:pos x="432" y="1975"/>
                    </a:cxn>
                    <a:cxn ang="0">
                      <a:pos x="515" y="1925"/>
                    </a:cxn>
                    <a:cxn ang="0">
                      <a:pos x="576" y="1872"/>
                    </a:cxn>
                    <a:cxn ang="0">
                      <a:pos x="658" y="1788"/>
                    </a:cxn>
                    <a:cxn ang="0">
                      <a:pos x="767" y="1707"/>
                    </a:cxn>
                    <a:cxn ang="0">
                      <a:pos x="785" y="1592"/>
                    </a:cxn>
                    <a:cxn ang="0">
                      <a:pos x="827" y="1501"/>
                    </a:cxn>
                    <a:cxn ang="0">
                      <a:pos x="983" y="1287"/>
                    </a:cxn>
                    <a:cxn ang="0">
                      <a:pos x="1042" y="1436"/>
                    </a:cxn>
                    <a:cxn ang="0">
                      <a:pos x="892" y="1567"/>
                    </a:cxn>
                    <a:cxn ang="0">
                      <a:pos x="892" y="1617"/>
                    </a:cxn>
                    <a:cxn ang="0">
                      <a:pos x="1000" y="1550"/>
                    </a:cxn>
                    <a:cxn ang="0">
                      <a:pos x="1088" y="1509"/>
                    </a:cxn>
                    <a:cxn ang="0">
                      <a:pos x="1066" y="1448"/>
                    </a:cxn>
                    <a:cxn ang="0">
                      <a:pos x="1115" y="1405"/>
                    </a:cxn>
                    <a:cxn ang="0">
                      <a:pos x="1168" y="1454"/>
                    </a:cxn>
                    <a:cxn ang="0">
                      <a:pos x="1263" y="1481"/>
                    </a:cxn>
                    <a:cxn ang="0">
                      <a:pos x="1383" y="1528"/>
                    </a:cxn>
                    <a:cxn ang="0">
                      <a:pos x="1574" y="1540"/>
                    </a:cxn>
                    <a:cxn ang="0">
                      <a:pos x="1564" y="1570"/>
                    </a:cxn>
                    <a:cxn ang="0">
                      <a:pos x="1628" y="1599"/>
                    </a:cxn>
                  </a:cxnLst>
                  <a:rect l="0" t="0" r="r" b="b"/>
                  <a:pathLst>
                    <a:path w="1638" h="2054">
                      <a:moveTo>
                        <a:pt x="1486" y="1466"/>
                      </a:moveTo>
                      <a:lnTo>
                        <a:pt x="1486" y="1356"/>
                      </a:lnTo>
                      <a:lnTo>
                        <a:pt x="1486" y="1249"/>
                      </a:lnTo>
                      <a:lnTo>
                        <a:pt x="1486" y="1148"/>
                      </a:lnTo>
                      <a:lnTo>
                        <a:pt x="1486" y="1039"/>
                      </a:lnTo>
                      <a:lnTo>
                        <a:pt x="1486" y="915"/>
                      </a:lnTo>
                      <a:lnTo>
                        <a:pt x="1486" y="793"/>
                      </a:lnTo>
                      <a:lnTo>
                        <a:pt x="1486" y="678"/>
                      </a:lnTo>
                      <a:lnTo>
                        <a:pt x="1486" y="553"/>
                      </a:lnTo>
                      <a:lnTo>
                        <a:pt x="1486" y="409"/>
                      </a:lnTo>
                      <a:lnTo>
                        <a:pt x="1486" y="266"/>
                      </a:lnTo>
                      <a:lnTo>
                        <a:pt x="1484" y="263"/>
                      </a:lnTo>
                      <a:lnTo>
                        <a:pt x="1477" y="263"/>
                      </a:lnTo>
                      <a:lnTo>
                        <a:pt x="1475" y="270"/>
                      </a:lnTo>
                      <a:lnTo>
                        <a:pt x="1470" y="280"/>
                      </a:lnTo>
                      <a:lnTo>
                        <a:pt x="1467" y="276"/>
                      </a:lnTo>
                      <a:lnTo>
                        <a:pt x="1456" y="259"/>
                      </a:lnTo>
                      <a:lnTo>
                        <a:pt x="1429" y="248"/>
                      </a:lnTo>
                      <a:lnTo>
                        <a:pt x="1427" y="242"/>
                      </a:lnTo>
                      <a:lnTo>
                        <a:pt x="1408" y="232"/>
                      </a:lnTo>
                      <a:lnTo>
                        <a:pt x="1408" y="228"/>
                      </a:lnTo>
                      <a:lnTo>
                        <a:pt x="1403" y="221"/>
                      </a:lnTo>
                      <a:lnTo>
                        <a:pt x="1365" y="201"/>
                      </a:lnTo>
                      <a:lnTo>
                        <a:pt x="1361" y="205"/>
                      </a:lnTo>
                      <a:lnTo>
                        <a:pt x="1355" y="206"/>
                      </a:lnTo>
                      <a:lnTo>
                        <a:pt x="1350" y="202"/>
                      </a:lnTo>
                      <a:lnTo>
                        <a:pt x="1351" y="214"/>
                      </a:lnTo>
                      <a:lnTo>
                        <a:pt x="1349" y="220"/>
                      </a:lnTo>
                      <a:lnTo>
                        <a:pt x="1341" y="209"/>
                      </a:lnTo>
                      <a:lnTo>
                        <a:pt x="1335" y="205"/>
                      </a:lnTo>
                      <a:lnTo>
                        <a:pt x="1330" y="209"/>
                      </a:lnTo>
                      <a:lnTo>
                        <a:pt x="1303" y="214"/>
                      </a:lnTo>
                      <a:lnTo>
                        <a:pt x="1302" y="217"/>
                      </a:lnTo>
                      <a:lnTo>
                        <a:pt x="1290" y="225"/>
                      </a:lnTo>
                      <a:lnTo>
                        <a:pt x="1280" y="225"/>
                      </a:lnTo>
                      <a:lnTo>
                        <a:pt x="1273" y="217"/>
                      </a:lnTo>
                      <a:lnTo>
                        <a:pt x="1271" y="225"/>
                      </a:lnTo>
                      <a:lnTo>
                        <a:pt x="1252" y="223"/>
                      </a:lnTo>
                      <a:lnTo>
                        <a:pt x="1251" y="221"/>
                      </a:lnTo>
                      <a:lnTo>
                        <a:pt x="1253" y="215"/>
                      </a:lnTo>
                      <a:lnTo>
                        <a:pt x="1232" y="211"/>
                      </a:lnTo>
                      <a:lnTo>
                        <a:pt x="1222" y="201"/>
                      </a:lnTo>
                      <a:lnTo>
                        <a:pt x="1211" y="194"/>
                      </a:lnTo>
                      <a:lnTo>
                        <a:pt x="1178" y="194"/>
                      </a:lnTo>
                      <a:lnTo>
                        <a:pt x="1158" y="199"/>
                      </a:lnTo>
                      <a:lnTo>
                        <a:pt x="1128" y="183"/>
                      </a:lnTo>
                      <a:lnTo>
                        <a:pt x="1115" y="180"/>
                      </a:lnTo>
                      <a:lnTo>
                        <a:pt x="1107" y="172"/>
                      </a:lnTo>
                      <a:lnTo>
                        <a:pt x="1091" y="167"/>
                      </a:lnTo>
                      <a:lnTo>
                        <a:pt x="1074" y="166"/>
                      </a:lnTo>
                      <a:lnTo>
                        <a:pt x="1072" y="156"/>
                      </a:lnTo>
                      <a:lnTo>
                        <a:pt x="1054" y="152"/>
                      </a:lnTo>
                      <a:lnTo>
                        <a:pt x="1032" y="142"/>
                      </a:lnTo>
                      <a:lnTo>
                        <a:pt x="1010" y="142"/>
                      </a:lnTo>
                      <a:lnTo>
                        <a:pt x="1001" y="148"/>
                      </a:lnTo>
                      <a:lnTo>
                        <a:pt x="975" y="158"/>
                      </a:lnTo>
                      <a:lnTo>
                        <a:pt x="977" y="152"/>
                      </a:lnTo>
                      <a:lnTo>
                        <a:pt x="985" y="151"/>
                      </a:lnTo>
                      <a:lnTo>
                        <a:pt x="983" y="144"/>
                      </a:lnTo>
                      <a:lnTo>
                        <a:pt x="977" y="141"/>
                      </a:lnTo>
                      <a:lnTo>
                        <a:pt x="967" y="140"/>
                      </a:lnTo>
                      <a:lnTo>
                        <a:pt x="929" y="151"/>
                      </a:lnTo>
                      <a:lnTo>
                        <a:pt x="899" y="148"/>
                      </a:lnTo>
                      <a:lnTo>
                        <a:pt x="908" y="140"/>
                      </a:lnTo>
                      <a:lnTo>
                        <a:pt x="909" y="132"/>
                      </a:lnTo>
                      <a:lnTo>
                        <a:pt x="872" y="132"/>
                      </a:lnTo>
                      <a:lnTo>
                        <a:pt x="866" y="129"/>
                      </a:lnTo>
                      <a:lnTo>
                        <a:pt x="887" y="128"/>
                      </a:lnTo>
                      <a:lnTo>
                        <a:pt x="882" y="120"/>
                      </a:lnTo>
                      <a:lnTo>
                        <a:pt x="872" y="120"/>
                      </a:lnTo>
                      <a:lnTo>
                        <a:pt x="870" y="114"/>
                      </a:lnTo>
                      <a:lnTo>
                        <a:pt x="877" y="99"/>
                      </a:lnTo>
                      <a:lnTo>
                        <a:pt x="877" y="87"/>
                      </a:lnTo>
                      <a:lnTo>
                        <a:pt x="859" y="80"/>
                      </a:lnTo>
                      <a:lnTo>
                        <a:pt x="843" y="80"/>
                      </a:lnTo>
                      <a:lnTo>
                        <a:pt x="845" y="94"/>
                      </a:lnTo>
                      <a:lnTo>
                        <a:pt x="843" y="91"/>
                      </a:lnTo>
                      <a:lnTo>
                        <a:pt x="835" y="94"/>
                      </a:lnTo>
                      <a:lnTo>
                        <a:pt x="832" y="81"/>
                      </a:lnTo>
                      <a:lnTo>
                        <a:pt x="827" y="69"/>
                      </a:lnTo>
                      <a:lnTo>
                        <a:pt x="817" y="69"/>
                      </a:lnTo>
                      <a:lnTo>
                        <a:pt x="807" y="71"/>
                      </a:lnTo>
                      <a:lnTo>
                        <a:pt x="790" y="83"/>
                      </a:lnTo>
                      <a:lnTo>
                        <a:pt x="785" y="75"/>
                      </a:lnTo>
                      <a:lnTo>
                        <a:pt x="778" y="80"/>
                      </a:lnTo>
                      <a:lnTo>
                        <a:pt x="771" y="91"/>
                      </a:lnTo>
                      <a:lnTo>
                        <a:pt x="763" y="91"/>
                      </a:lnTo>
                      <a:lnTo>
                        <a:pt x="757" y="83"/>
                      </a:lnTo>
                      <a:lnTo>
                        <a:pt x="747" y="83"/>
                      </a:lnTo>
                      <a:lnTo>
                        <a:pt x="740" y="78"/>
                      </a:lnTo>
                      <a:lnTo>
                        <a:pt x="744" y="70"/>
                      </a:lnTo>
                      <a:lnTo>
                        <a:pt x="733" y="45"/>
                      </a:lnTo>
                      <a:lnTo>
                        <a:pt x="716" y="39"/>
                      </a:lnTo>
                      <a:lnTo>
                        <a:pt x="716" y="48"/>
                      </a:lnTo>
                      <a:lnTo>
                        <a:pt x="709" y="40"/>
                      </a:lnTo>
                      <a:lnTo>
                        <a:pt x="710" y="51"/>
                      </a:lnTo>
                      <a:lnTo>
                        <a:pt x="704" y="51"/>
                      </a:lnTo>
                      <a:lnTo>
                        <a:pt x="697" y="58"/>
                      </a:lnTo>
                      <a:lnTo>
                        <a:pt x="695" y="72"/>
                      </a:lnTo>
                      <a:lnTo>
                        <a:pt x="704" y="83"/>
                      </a:lnTo>
                      <a:lnTo>
                        <a:pt x="704" y="91"/>
                      </a:lnTo>
                      <a:lnTo>
                        <a:pt x="705" y="103"/>
                      </a:lnTo>
                      <a:lnTo>
                        <a:pt x="695" y="103"/>
                      </a:lnTo>
                      <a:lnTo>
                        <a:pt x="694" y="94"/>
                      </a:lnTo>
                      <a:lnTo>
                        <a:pt x="688" y="87"/>
                      </a:lnTo>
                      <a:lnTo>
                        <a:pt x="683" y="94"/>
                      </a:lnTo>
                      <a:lnTo>
                        <a:pt x="678" y="83"/>
                      </a:lnTo>
                      <a:lnTo>
                        <a:pt x="676" y="96"/>
                      </a:lnTo>
                      <a:lnTo>
                        <a:pt x="657" y="83"/>
                      </a:lnTo>
                      <a:lnTo>
                        <a:pt x="649" y="82"/>
                      </a:lnTo>
                      <a:lnTo>
                        <a:pt x="646" y="85"/>
                      </a:lnTo>
                      <a:lnTo>
                        <a:pt x="654" y="66"/>
                      </a:lnTo>
                      <a:lnTo>
                        <a:pt x="660" y="70"/>
                      </a:lnTo>
                      <a:lnTo>
                        <a:pt x="672" y="64"/>
                      </a:lnTo>
                      <a:lnTo>
                        <a:pt x="689" y="49"/>
                      </a:lnTo>
                      <a:lnTo>
                        <a:pt x="690" y="42"/>
                      </a:lnTo>
                      <a:lnTo>
                        <a:pt x="689" y="33"/>
                      </a:lnTo>
                      <a:lnTo>
                        <a:pt x="681" y="26"/>
                      </a:lnTo>
                      <a:lnTo>
                        <a:pt x="661" y="30"/>
                      </a:lnTo>
                      <a:lnTo>
                        <a:pt x="660" y="27"/>
                      </a:lnTo>
                      <a:lnTo>
                        <a:pt x="658" y="16"/>
                      </a:lnTo>
                      <a:lnTo>
                        <a:pt x="650" y="11"/>
                      </a:lnTo>
                      <a:lnTo>
                        <a:pt x="642" y="15"/>
                      </a:lnTo>
                      <a:lnTo>
                        <a:pt x="635" y="10"/>
                      </a:lnTo>
                      <a:lnTo>
                        <a:pt x="627" y="0"/>
                      </a:lnTo>
                      <a:lnTo>
                        <a:pt x="622" y="3"/>
                      </a:lnTo>
                      <a:lnTo>
                        <a:pt x="619" y="10"/>
                      </a:lnTo>
                      <a:lnTo>
                        <a:pt x="613" y="17"/>
                      </a:lnTo>
                      <a:lnTo>
                        <a:pt x="612" y="24"/>
                      </a:lnTo>
                      <a:lnTo>
                        <a:pt x="609" y="22"/>
                      </a:lnTo>
                      <a:lnTo>
                        <a:pt x="612" y="33"/>
                      </a:lnTo>
                      <a:lnTo>
                        <a:pt x="608" y="37"/>
                      </a:lnTo>
                      <a:lnTo>
                        <a:pt x="602" y="33"/>
                      </a:lnTo>
                      <a:lnTo>
                        <a:pt x="598" y="35"/>
                      </a:lnTo>
                      <a:lnTo>
                        <a:pt x="597" y="40"/>
                      </a:lnTo>
                      <a:lnTo>
                        <a:pt x="591" y="48"/>
                      </a:lnTo>
                      <a:lnTo>
                        <a:pt x="584" y="60"/>
                      </a:lnTo>
                      <a:lnTo>
                        <a:pt x="558" y="86"/>
                      </a:lnTo>
                      <a:lnTo>
                        <a:pt x="536" y="86"/>
                      </a:lnTo>
                      <a:lnTo>
                        <a:pt x="537" y="91"/>
                      </a:lnTo>
                      <a:lnTo>
                        <a:pt x="511" y="96"/>
                      </a:lnTo>
                      <a:lnTo>
                        <a:pt x="491" y="91"/>
                      </a:lnTo>
                      <a:lnTo>
                        <a:pt x="495" y="96"/>
                      </a:lnTo>
                      <a:lnTo>
                        <a:pt x="486" y="101"/>
                      </a:lnTo>
                      <a:lnTo>
                        <a:pt x="489" y="113"/>
                      </a:lnTo>
                      <a:lnTo>
                        <a:pt x="472" y="103"/>
                      </a:lnTo>
                      <a:lnTo>
                        <a:pt x="480" y="92"/>
                      </a:lnTo>
                      <a:lnTo>
                        <a:pt x="483" y="83"/>
                      </a:lnTo>
                      <a:lnTo>
                        <a:pt x="496" y="78"/>
                      </a:lnTo>
                      <a:lnTo>
                        <a:pt x="500" y="73"/>
                      </a:lnTo>
                      <a:lnTo>
                        <a:pt x="478" y="81"/>
                      </a:lnTo>
                      <a:lnTo>
                        <a:pt x="466" y="88"/>
                      </a:lnTo>
                      <a:lnTo>
                        <a:pt x="452" y="101"/>
                      </a:lnTo>
                      <a:lnTo>
                        <a:pt x="448" y="109"/>
                      </a:lnTo>
                      <a:lnTo>
                        <a:pt x="448" y="113"/>
                      </a:lnTo>
                      <a:lnTo>
                        <a:pt x="440" y="116"/>
                      </a:lnTo>
                      <a:lnTo>
                        <a:pt x="445" y="121"/>
                      </a:lnTo>
                      <a:lnTo>
                        <a:pt x="452" y="124"/>
                      </a:lnTo>
                      <a:lnTo>
                        <a:pt x="457" y="136"/>
                      </a:lnTo>
                      <a:lnTo>
                        <a:pt x="464" y="141"/>
                      </a:lnTo>
                      <a:lnTo>
                        <a:pt x="474" y="139"/>
                      </a:lnTo>
                      <a:lnTo>
                        <a:pt x="461" y="145"/>
                      </a:lnTo>
                      <a:lnTo>
                        <a:pt x="453" y="145"/>
                      </a:lnTo>
                      <a:lnTo>
                        <a:pt x="450" y="155"/>
                      </a:lnTo>
                      <a:lnTo>
                        <a:pt x="453" y="162"/>
                      </a:lnTo>
                      <a:lnTo>
                        <a:pt x="452" y="174"/>
                      </a:lnTo>
                      <a:lnTo>
                        <a:pt x="447" y="182"/>
                      </a:lnTo>
                      <a:lnTo>
                        <a:pt x="442" y="175"/>
                      </a:lnTo>
                      <a:lnTo>
                        <a:pt x="442" y="162"/>
                      </a:lnTo>
                      <a:lnTo>
                        <a:pt x="434" y="168"/>
                      </a:lnTo>
                      <a:lnTo>
                        <a:pt x="440" y="158"/>
                      </a:lnTo>
                      <a:lnTo>
                        <a:pt x="439" y="146"/>
                      </a:lnTo>
                      <a:lnTo>
                        <a:pt x="445" y="140"/>
                      </a:lnTo>
                      <a:lnTo>
                        <a:pt x="442" y="131"/>
                      </a:lnTo>
                      <a:lnTo>
                        <a:pt x="432" y="128"/>
                      </a:lnTo>
                      <a:lnTo>
                        <a:pt x="405" y="148"/>
                      </a:lnTo>
                      <a:lnTo>
                        <a:pt x="405" y="152"/>
                      </a:lnTo>
                      <a:lnTo>
                        <a:pt x="418" y="145"/>
                      </a:lnTo>
                      <a:lnTo>
                        <a:pt x="408" y="156"/>
                      </a:lnTo>
                      <a:lnTo>
                        <a:pt x="366" y="184"/>
                      </a:lnTo>
                      <a:lnTo>
                        <a:pt x="348" y="188"/>
                      </a:lnTo>
                      <a:lnTo>
                        <a:pt x="338" y="200"/>
                      </a:lnTo>
                      <a:lnTo>
                        <a:pt x="342" y="191"/>
                      </a:lnTo>
                      <a:lnTo>
                        <a:pt x="342" y="183"/>
                      </a:lnTo>
                      <a:lnTo>
                        <a:pt x="348" y="177"/>
                      </a:lnTo>
                      <a:lnTo>
                        <a:pt x="337" y="175"/>
                      </a:lnTo>
                      <a:lnTo>
                        <a:pt x="326" y="200"/>
                      </a:lnTo>
                      <a:lnTo>
                        <a:pt x="323" y="211"/>
                      </a:lnTo>
                      <a:lnTo>
                        <a:pt x="342" y="228"/>
                      </a:lnTo>
                      <a:lnTo>
                        <a:pt x="353" y="233"/>
                      </a:lnTo>
                      <a:lnTo>
                        <a:pt x="353" y="239"/>
                      </a:lnTo>
                      <a:lnTo>
                        <a:pt x="324" y="225"/>
                      </a:lnTo>
                      <a:lnTo>
                        <a:pt x="321" y="218"/>
                      </a:lnTo>
                      <a:lnTo>
                        <a:pt x="312" y="217"/>
                      </a:lnTo>
                      <a:lnTo>
                        <a:pt x="307" y="227"/>
                      </a:lnTo>
                      <a:lnTo>
                        <a:pt x="285" y="253"/>
                      </a:lnTo>
                      <a:lnTo>
                        <a:pt x="295" y="258"/>
                      </a:lnTo>
                      <a:lnTo>
                        <a:pt x="318" y="259"/>
                      </a:lnTo>
                      <a:lnTo>
                        <a:pt x="314" y="261"/>
                      </a:lnTo>
                      <a:lnTo>
                        <a:pt x="287" y="261"/>
                      </a:lnTo>
                      <a:lnTo>
                        <a:pt x="280" y="264"/>
                      </a:lnTo>
                      <a:lnTo>
                        <a:pt x="279" y="268"/>
                      </a:lnTo>
                      <a:lnTo>
                        <a:pt x="291" y="282"/>
                      </a:lnTo>
                      <a:lnTo>
                        <a:pt x="302" y="288"/>
                      </a:lnTo>
                      <a:lnTo>
                        <a:pt x="299" y="293"/>
                      </a:lnTo>
                      <a:lnTo>
                        <a:pt x="279" y="279"/>
                      </a:lnTo>
                      <a:lnTo>
                        <a:pt x="280" y="287"/>
                      </a:lnTo>
                      <a:lnTo>
                        <a:pt x="273" y="318"/>
                      </a:lnTo>
                      <a:lnTo>
                        <a:pt x="270" y="323"/>
                      </a:lnTo>
                      <a:lnTo>
                        <a:pt x="269" y="306"/>
                      </a:lnTo>
                      <a:lnTo>
                        <a:pt x="263" y="331"/>
                      </a:lnTo>
                      <a:lnTo>
                        <a:pt x="251" y="356"/>
                      </a:lnTo>
                      <a:lnTo>
                        <a:pt x="226" y="379"/>
                      </a:lnTo>
                      <a:lnTo>
                        <a:pt x="189" y="388"/>
                      </a:lnTo>
                      <a:lnTo>
                        <a:pt x="155" y="393"/>
                      </a:lnTo>
                      <a:lnTo>
                        <a:pt x="127" y="401"/>
                      </a:lnTo>
                      <a:lnTo>
                        <a:pt x="117" y="400"/>
                      </a:lnTo>
                      <a:lnTo>
                        <a:pt x="125" y="397"/>
                      </a:lnTo>
                      <a:lnTo>
                        <a:pt x="124" y="393"/>
                      </a:lnTo>
                      <a:lnTo>
                        <a:pt x="102" y="395"/>
                      </a:lnTo>
                      <a:lnTo>
                        <a:pt x="102" y="397"/>
                      </a:lnTo>
                      <a:lnTo>
                        <a:pt x="103" y="401"/>
                      </a:lnTo>
                      <a:lnTo>
                        <a:pt x="101" y="419"/>
                      </a:lnTo>
                      <a:lnTo>
                        <a:pt x="101" y="435"/>
                      </a:lnTo>
                      <a:lnTo>
                        <a:pt x="98" y="453"/>
                      </a:lnTo>
                      <a:lnTo>
                        <a:pt x="103" y="455"/>
                      </a:lnTo>
                      <a:lnTo>
                        <a:pt x="108" y="452"/>
                      </a:lnTo>
                      <a:lnTo>
                        <a:pt x="102" y="459"/>
                      </a:lnTo>
                      <a:lnTo>
                        <a:pt x="88" y="465"/>
                      </a:lnTo>
                      <a:lnTo>
                        <a:pt x="85" y="471"/>
                      </a:lnTo>
                      <a:lnTo>
                        <a:pt x="79" y="471"/>
                      </a:lnTo>
                      <a:lnTo>
                        <a:pt x="86" y="465"/>
                      </a:lnTo>
                      <a:lnTo>
                        <a:pt x="88" y="457"/>
                      </a:lnTo>
                      <a:lnTo>
                        <a:pt x="86" y="458"/>
                      </a:lnTo>
                      <a:lnTo>
                        <a:pt x="71" y="468"/>
                      </a:lnTo>
                      <a:lnTo>
                        <a:pt x="69" y="474"/>
                      </a:lnTo>
                      <a:lnTo>
                        <a:pt x="102" y="489"/>
                      </a:lnTo>
                      <a:lnTo>
                        <a:pt x="112" y="500"/>
                      </a:lnTo>
                      <a:lnTo>
                        <a:pt x="118" y="511"/>
                      </a:lnTo>
                      <a:lnTo>
                        <a:pt x="140" y="524"/>
                      </a:lnTo>
                      <a:lnTo>
                        <a:pt x="152" y="527"/>
                      </a:lnTo>
                      <a:lnTo>
                        <a:pt x="182" y="556"/>
                      </a:lnTo>
                      <a:lnTo>
                        <a:pt x="206" y="572"/>
                      </a:lnTo>
                      <a:lnTo>
                        <a:pt x="221" y="587"/>
                      </a:lnTo>
                      <a:lnTo>
                        <a:pt x="221" y="592"/>
                      </a:lnTo>
                      <a:lnTo>
                        <a:pt x="230" y="599"/>
                      </a:lnTo>
                      <a:lnTo>
                        <a:pt x="233" y="608"/>
                      </a:lnTo>
                      <a:lnTo>
                        <a:pt x="237" y="621"/>
                      </a:lnTo>
                      <a:lnTo>
                        <a:pt x="241" y="626"/>
                      </a:lnTo>
                      <a:lnTo>
                        <a:pt x="238" y="629"/>
                      </a:lnTo>
                      <a:lnTo>
                        <a:pt x="240" y="641"/>
                      </a:lnTo>
                      <a:lnTo>
                        <a:pt x="244" y="657"/>
                      </a:lnTo>
                      <a:lnTo>
                        <a:pt x="259" y="659"/>
                      </a:lnTo>
                      <a:lnTo>
                        <a:pt x="268" y="666"/>
                      </a:lnTo>
                      <a:lnTo>
                        <a:pt x="291" y="675"/>
                      </a:lnTo>
                      <a:lnTo>
                        <a:pt x="287" y="670"/>
                      </a:lnTo>
                      <a:lnTo>
                        <a:pt x="292" y="666"/>
                      </a:lnTo>
                      <a:lnTo>
                        <a:pt x="294" y="658"/>
                      </a:lnTo>
                      <a:lnTo>
                        <a:pt x="308" y="659"/>
                      </a:lnTo>
                      <a:lnTo>
                        <a:pt x="310" y="657"/>
                      </a:lnTo>
                      <a:lnTo>
                        <a:pt x="307" y="651"/>
                      </a:lnTo>
                      <a:lnTo>
                        <a:pt x="313" y="648"/>
                      </a:lnTo>
                      <a:lnTo>
                        <a:pt x="317" y="648"/>
                      </a:lnTo>
                      <a:lnTo>
                        <a:pt x="305" y="673"/>
                      </a:lnTo>
                      <a:lnTo>
                        <a:pt x="310" y="677"/>
                      </a:lnTo>
                      <a:lnTo>
                        <a:pt x="319" y="670"/>
                      </a:lnTo>
                      <a:lnTo>
                        <a:pt x="335" y="666"/>
                      </a:lnTo>
                      <a:lnTo>
                        <a:pt x="348" y="667"/>
                      </a:lnTo>
                      <a:lnTo>
                        <a:pt x="354" y="669"/>
                      </a:lnTo>
                      <a:lnTo>
                        <a:pt x="362" y="678"/>
                      </a:lnTo>
                      <a:lnTo>
                        <a:pt x="359" y="683"/>
                      </a:lnTo>
                      <a:lnTo>
                        <a:pt x="349" y="686"/>
                      </a:lnTo>
                      <a:lnTo>
                        <a:pt x="343" y="705"/>
                      </a:lnTo>
                      <a:lnTo>
                        <a:pt x="355" y="723"/>
                      </a:lnTo>
                      <a:lnTo>
                        <a:pt x="372" y="736"/>
                      </a:lnTo>
                      <a:lnTo>
                        <a:pt x="375" y="729"/>
                      </a:lnTo>
                      <a:lnTo>
                        <a:pt x="375" y="718"/>
                      </a:lnTo>
                      <a:lnTo>
                        <a:pt x="378" y="713"/>
                      </a:lnTo>
                      <a:lnTo>
                        <a:pt x="377" y="724"/>
                      </a:lnTo>
                      <a:lnTo>
                        <a:pt x="381" y="727"/>
                      </a:lnTo>
                      <a:lnTo>
                        <a:pt x="383" y="721"/>
                      </a:lnTo>
                      <a:lnTo>
                        <a:pt x="399" y="720"/>
                      </a:lnTo>
                      <a:lnTo>
                        <a:pt x="415" y="731"/>
                      </a:lnTo>
                      <a:lnTo>
                        <a:pt x="427" y="727"/>
                      </a:lnTo>
                      <a:lnTo>
                        <a:pt x="436" y="717"/>
                      </a:lnTo>
                      <a:lnTo>
                        <a:pt x="446" y="720"/>
                      </a:lnTo>
                      <a:lnTo>
                        <a:pt x="453" y="713"/>
                      </a:lnTo>
                      <a:lnTo>
                        <a:pt x="469" y="716"/>
                      </a:lnTo>
                      <a:lnTo>
                        <a:pt x="464" y="722"/>
                      </a:lnTo>
                      <a:lnTo>
                        <a:pt x="440" y="731"/>
                      </a:lnTo>
                      <a:lnTo>
                        <a:pt x="435" y="739"/>
                      </a:lnTo>
                      <a:lnTo>
                        <a:pt x="441" y="742"/>
                      </a:lnTo>
                      <a:lnTo>
                        <a:pt x="443" y="736"/>
                      </a:lnTo>
                      <a:lnTo>
                        <a:pt x="467" y="728"/>
                      </a:lnTo>
                      <a:lnTo>
                        <a:pt x="472" y="732"/>
                      </a:lnTo>
                      <a:lnTo>
                        <a:pt x="472" y="739"/>
                      </a:lnTo>
                      <a:lnTo>
                        <a:pt x="464" y="745"/>
                      </a:lnTo>
                      <a:lnTo>
                        <a:pt x="442" y="747"/>
                      </a:lnTo>
                      <a:lnTo>
                        <a:pt x="434" y="750"/>
                      </a:lnTo>
                      <a:lnTo>
                        <a:pt x="430" y="756"/>
                      </a:lnTo>
                      <a:lnTo>
                        <a:pt x="410" y="759"/>
                      </a:lnTo>
                      <a:lnTo>
                        <a:pt x="403" y="758"/>
                      </a:lnTo>
                      <a:lnTo>
                        <a:pt x="398" y="750"/>
                      </a:lnTo>
                      <a:lnTo>
                        <a:pt x="392" y="748"/>
                      </a:lnTo>
                      <a:lnTo>
                        <a:pt x="389" y="744"/>
                      </a:lnTo>
                      <a:lnTo>
                        <a:pt x="382" y="743"/>
                      </a:lnTo>
                      <a:lnTo>
                        <a:pt x="381" y="737"/>
                      </a:lnTo>
                      <a:lnTo>
                        <a:pt x="376" y="738"/>
                      </a:lnTo>
                      <a:lnTo>
                        <a:pt x="369" y="744"/>
                      </a:lnTo>
                      <a:lnTo>
                        <a:pt x="351" y="744"/>
                      </a:lnTo>
                      <a:lnTo>
                        <a:pt x="342" y="736"/>
                      </a:lnTo>
                      <a:lnTo>
                        <a:pt x="332" y="717"/>
                      </a:lnTo>
                      <a:lnTo>
                        <a:pt x="338" y="734"/>
                      </a:lnTo>
                      <a:lnTo>
                        <a:pt x="344" y="744"/>
                      </a:lnTo>
                      <a:lnTo>
                        <a:pt x="339" y="755"/>
                      </a:lnTo>
                      <a:lnTo>
                        <a:pt x="339" y="766"/>
                      </a:lnTo>
                      <a:lnTo>
                        <a:pt x="346" y="769"/>
                      </a:lnTo>
                      <a:lnTo>
                        <a:pt x="344" y="764"/>
                      </a:lnTo>
                      <a:lnTo>
                        <a:pt x="349" y="753"/>
                      </a:lnTo>
                      <a:lnTo>
                        <a:pt x="361" y="755"/>
                      </a:lnTo>
                      <a:lnTo>
                        <a:pt x="388" y="764"/>
                      </a:lnTo>
                      <a:lnTo>
                        <a:pt x="394" y="771"/>
                      </a:lnTo>
                      <a:lnTo>
                        <a:pt x="393" y="780"/>
                      </a:lnTo>
                      <a:lnTo>
                        <a:pt x="385" y="791"/>
                      </a:lnTo>
                      <a:lnTo>
                        <a:pt x="386" y="785"/>
                      </a:lnTo>
                      <a:lnTo>
                        <a:pt x="383" y="779"/>
                      </a:lnTo>
                      <a:lnTo>
                        <a:pt x="364" y="771"/>
                      </a:lnTo>
                      <a:lnTo>
                        <a:pt x="354" y="793"/>
                      </a:lnTo>
                      <a:lnTo>
                        <a:pt x="350" y="802"/>
                      </a:lnTo>
                      <a:lnTo>
                        <a:pt x="350" y="809"/>
                      </a:lnTo>
                      <a:lnTo>
                        <a:pt x="346" y="814"/>
                      </a:lnTo>
                      <a:lnTo>
                        <a:pt x="339" y="810"/>
                      </a:lnTo>
                      <a:lnTo>
                        <a:pt x="337" y="804"/>
                      </a:lnTo>
                      <a:lnTo>
                        <a:pt x="332" y="798"/>
                      </a:lnTo>
                      <a:lnTo>
                        <a:pt x="322" y="801"/>
                      </a:lnTo>
                      <a:lnTo>
                        <a:pt x="321" y="803"/>
                      </a:lnTo>
                      <a:lnTo>
                        <a:pt x="314" y="799"/>
                      </a:lnTo>
                      <a:lnTo>
                        <a:pt x="302" y="802"/>
                      </a:lnTo>
                      <a:lnTo>
                        <a:pt x="300" y="797"/>
                      </a:lnTo>
                      <a:lnTo>
                        <a:pt x="296" y="801"/>
                      </a:lnTo>
                      <a:lnTo>
                        <a:pt x="297" y="795"/>
                      </a:lnTo>
                      <a:lnTo>
                        <a:pt x="289" y="796"/>
                      </a:lnTo>
                      <a:lnTo>
                        <a:pt x="285" y="802"/>
                      </a:lnTo>
                      <a:lnTo>
                        <a:pt x="280" y="799"/>
                      </a:lnTo>
                      <a:lnTo>
                        <a:pt x="269" y="797"/>
                      </a:lnTo>
                      <a:lnTo>
                        <a:pt x="246" y="799"/>
                      </a:lnTo>
                      <a:lnTo>
                        <a:pt x="237" y="792"/>
                      </a:lnTo>
                      <a:lnTo>
                        <a:pt x="237" y="782"/>
                      </a:lnTo>
                      <a:lnTo>
                        <a:pt x="221" y="781"/>
                      </a:lnTo>
                      <a:lnTo>
                        <a:pt x="238" y="767"/>
                      </a:lnTo>
                      <a:lnTo>
                        <a:pt x="237" y="756"/>
                      </a:lnTo>
                      <a:lnTo>
                        <a:pt x="238" y="744"/>
                      </a:lnTo>
                      <a:lnTo>
                        <a:pt x="237" y="736"/>
                      </a:lnTo>
                      <a:lnTo>
                        <a:pt x="227" y="729"/>
                      </a:lnTo>
                      <a:lnTo>
                        <a:pt x="230" y="727"/>
                      </a:lnTo>
                      <a:lnTo>
                        <a:pt x="246" y="724"/>
                      </a:lnTo>
                      <a:lnTo>
                        <a:pt x="227" y="723"/>
                      </a:lnTo>
                      <a:lnTo>
                        <a:pt x="215" y="727"/>
                      </a:lnTo>
                      <a:lnTo>
                        <a:pt x="188" y="728"/>
                      </a:lnTo>
                      <a:lnTo>
                        <a:pt x="172" y="747"/>
                      </a:lnTo>
                      <a:lnTo>
                        <a:pt x="160" y="749"/>
                      </a:lnTo>
                      <a:lnTo>
                        <a:pt x="154" y="753"/>
                      </a:lnTo>
                      <a:lnTo>
                        <a:pt x="149" y="752"/>
                      </a:lnTo>
                      <a:lnTo>
                        <a:pt x="136" y="761"/>
                      </a:lnTo>
                      <a:lnTo>
                        <a:pt x="125" y="772"/>
                      </a:lnTo>
                      <a:lnTo>
                        <a:pt x="135" y="780"/>
                      </a:lnTo>
                      <a:lnTo>
                        <a:pt x="141" y="790"/>
                      </a:lnTo>
                      <a:lnTo>
                        <a:pt x="136" y="792"/>
                      </a:lnTo>
                      <a:lnTo>
                        <a:pt x="115" y="793"/>
                      </a:lnTo>
                      <a:lnTo>
                        <a:pt x="111" y="790"/>
                      </a:lnTo>
                      <a:lnTo>
                        <a:pt x="109" y="783"/>
                      </a:lnTo>
                      <a:lnTo>
                        <a:pt x="101" y="787"/>
                      </a:lnTo>
                      <a:lnTo>
                        <a:pt x="77" y="802"/>
                      </a:lnTo>
                      <a:lnTo>
                        <a:pt x="71" y="810"/>
                      </a:lnTo>
                      <a:lnTo>
                        <a:pt x="68" y="808"/>
                      </a:lnTo>
                      <a:lnTo>
                        <a:pt x="66" y="814"/>
                      </a:lnTo>
                      <a:lnTo>
                        <a:pt x="61" y="823"/>
                      </a:lnTo>
                      <a:lnTo>
                        <a:pt x="50" y="828"/>
                      </a:lnTo>
                      <a:lnTo>
                        <a:pt x="45" y="822"/>
                      </a:lnTo>
                      <a:lnTo>
                        <a:pt x="36" y="829"/>
                      </a:lnTo>
                      <a:lnTo>
                        <a:pt x="32" y="835"/>
                      </a:lnTo>
                      <a:lnTo>
                        <a:pt x="32" y="840"/>
                      </a:lnTo>
                      <a:lnTo>
                        <a:pt x="34" y="842"/>
                      </a:lnTo>
                      <a:lnTo>
                        <a:pt x="11" y="855"/>
                      </a:lnTo>
                      <a:lnTo>
                        <a:pt x="6" y="856"/>
                      </a:lnTo>
                      <a:lnTo>
                        <a:pt x="12" y="842"/>
                      </a:lnTo>
                      <a:lnTo>
                        <a:pt x="0" y="850"/>
                      </a:lnTo>
                      <a:lnTo>
                        <a:pt x="0" y="858"/>
                      </a:lnTo>
                      <a:lnTo>
                        <a:pt x="6" y="865"/>
                      </a:lnTo>
                      <a:lnTo>
                        <a:pt x="43" y="889"/>
                      </a:lnTo>
                      <a:lnTo>
                        <a:pt x="71" y="899"/>
                      </a:lnTo>
                      <a:lnTo>
                        <a:pt x="75" y="898"/>
                      </a:lnTo>
                      <a:lnTo>
                        <a:pt x="70" y="890"/>
                      </a:lnTo>
                      <a:lnTo>
                        <a:pt x="107" y="903"/>
                      </a:lnTo>
                      <a:lnTo>
                        <a:pt x="90" y="910"/>
                      </a:lnTo>
                      <a:lnTo>
                        <a:pt x="81" y="922"/>
                      </a:lnTo>
                      <a:lnTo>
                        <a:pt x="72" y="919"/>
                      </a:lnTo>
                      <a:lnTo>
                        <a:pt x="74" y="911"/>
                      </a:lnTo>
                      <a:lnTo>
                        <a:pt x="70" y="906"/>
                      </a:lnTo>
                      <a:lnTo>
                        <a:pt x="68" y="915"/>
                      </a:lnTo>
                      <a:lnTo>
                        <a:pt x="80" y="941"/>
                      </a:lnTo>
                      <a:lnTo>
                        <a:pt x="91" y="952"/>
                      </a:lnTo>
                      <a:lnTo>
                        <a:pt x="91" y="963"/>
                      </a:lnTo>
                      <a:lnTo>
                        <a:pt x="88" y="976"/>
                      </a:lnTo>
                      <a:lnTo>
                        <a:pt x="100" y="990"/>
                      </a:lnTo>
                      <a:lnTo>
                        <a:pt x="104" y="991"/>
                      </a:lnTo>
                      <a:lnTo>
                        <a:pt x="108" y="996"/>
                      </a:lnTo>
                      <a:lnTo>
                        <a:pt x="150" y="1005"/>
                      </a:lnTo>
                      <a:lnTo>
                        <a:pt x="160" y="1003"/>
                      </a:lnTo>
                      <a:lnTo>
                        <a:pt x="179" y="1013"/>
                      </a:lnTo>
                      <a:lnTo>
                        <a:pt x="210" y="997"/>
                      </a:lnTo>
                      <a:lnTo>
                        <a:pt x="231" y="1001"/>
                      </a:lnTo>
                      <a:lnTo>
                        <a:pt x="247" y="996"/>
                      </a:lnTo>
                      <a:lnTo>
                        <a:pt x="263" y="1003"/>
                      </a:lnTo>
                      <a:lnTo>
                        <a:pt x="275" y="1017"/>
                      </a:lnTo>
                      <a:lnTo>
                        <a:pt x="278" y="1013"/>
                      </a:lnTo>
                      <a:lnTo>
                        <a:pt x="279" y="1003"/>
                      </a:lnTo>
                      <a:lnTo>
                        <a:pt x="270" y="1001"/>
                      </a:lnTo>
                      <a:lnTo>
                        <a:pt x="263" y="995"/>
                      </a:lnTo>
                      <a:lnTo>
                        <a:pt x="260" y="990"/>
                      </a:lnTo>
                      <a:lnTo>
                        <a:pt x="275" y="989"/>
                      </a:lnTo>
                      <a:lnTo>
                        <a:pt x="280" y="997"/>
                      </a:lnTo>
                      <a:lnTo>
                        <a:pt x="290" y="1005"/>
                      </a:lnTo>
                      <a:lnTo>
                        <a:pt x="294" y="1033"/>
                      </a:lnTo>
                      <a:lnTo>
                        <a:pt x="297" y="1033"/>
                      </a:lnTo>
                      <a:lnTo>
                        <a:pt x="303" y="1017"/>
                      </a:lnTo>
                      <a:lnTo>
                        <a:pt x="312" y="1002"/>
                      </a:lnTo>
                      <a:lnTo>
                        <a:pt x="324" y="990"/>
                      </a:lnTo>
                      <a:lnTo>
                        <a:pt x="330" y="981"/>
                      </a:lnTo>
                      <a:lnTo>
                        <a:pt x="351" y="971"/>
                      </a:lnTo>
                      <a:lnTo>
                        <a:pt x="350" y="964"/>
                      </a:lnTo>
                      <a:lnTo>
                        <a:pt x="365" y="970"/>
                      </a:lnTo>
                      <a:lnTo>
                        <a:pt x="371" y="969"/>
                      </a:lnTo>
                      <a:lnTo>
                        <a:pt x="377" y="962"/>
                      </a:lnTo>
                      <a:lnTo>
                        <a:pt x="389" y="954"/>
                      </a:lnTo>
                      <a:lnTo>
                        <a:pt x="400" y="968"/>
                      </a:lnTo>
                      <a:lnTo>
                        <a:pt x="405" y="970"/>
                      </a:lnTo>
                      <a:lnTo>
                        <a:pt x="405" y="984"/>
                      </a:lnTo>
                      <a:lnTo>
                        <a:pt x="400" y="995"/>
                      </a:lnTo>
                      <a:lnTo>
                        <a:pt x="394" y="1003"/>
                      </a:lnTo>
                      <a:lnTo>
                        <a:pt x="382" y="1008"/>
                      </a:lnTo>
                      <a:lnTo>
                        <a:pt x="373" y="1003"/>
                      </a:lnTo>
                      <a:lnTo>
                        <a:pt x="365" y="1003"/>
                      </a:lnTo>
                      <a:lnTo>
                        <a:pt x="365" y="1014"/>
                      </a:lnTo>
                      <a:lnTo>
                        <a:pt x="367" y="1021"/>
                      </a:lnTo>
                      <a:lnTo>
                        <a:pt x="372" y="1016"/>
                      </a:lnTo>
                      <a:lnTo>
                        <a:pt x="382" y="1019"/>
                      </a:lnTo>
                      <a:lnTo>
                        <a:pt x="387" y="1033"/>
                      </a:lnTo>
                      <a:lnTo>
                        <a:pt x="397" y="1052"/>
                      </a:lnTo>
                      <a:lnTo>
                        <a:pt x="396" y="1061"/>
                      </a:lnTo>
                      <a:lnTo>
                        <a:pt x="394" y="1065"/>
                      </a:lnTo>
                      <a:lnTo>
                        <a:pt x="400" y="1070"/>
                      </a:lnTo>
                      <a:lnTo>
                        <a:pt x="403" y="1077"/>
                      </a:lnTo>
                      <a:lnTo>
                        <a:pt x="404" y="1084"/>
                      </a:lnTo>
                      <a:lnTo>
                        <a:pt x="403" y="1098"/>
                      </a:lnTo>
                      <a:lnTo>
                        <a:pt x="394" y="1115"/>
                      </a:lnTo>
                      <a:lnTo>
                        <a:pt x="387" y="1125"/>
                      </a:lnTo>
                      <a:lnTo>
                        <a:pt x="380" y="1132"/>
                      </a:lnTo>
                      <a:lnTo>
                        <a:pt x="371" y="1135"/>
                      </a:lnTo>
                      <a:lnTo>
                        <a:pt x="360" y="1135"/>
                      </a:lnTo>
                      <a:lnTo>
                        <a:pt x="353" y="1140"/>
                      </a:lnTo>
                      <a:lnTo>
                        <a:pt x="344" y="1138"/>
                      </a:lnTo>
                      <a:lnTo>
                        <a:pt x="326" y="1143"/>
                      </a:lnTo>
                      <a:lnTo>
                        <a:pt x="322" y="1143"/>
                      </a:lnTo>
                      <a:lnTo>
                        <a:pt x="332" y="1132"/>
                      </a:lnTo>
                      <a:lnTo>
                        <a:pt x="330" y="1130"/>
                      </a:lnTo>
                      <a:lnTo>
                        <a:pt x="321" y="1131"/>
                      </a:lnTo>
                      <a:lnTo>
                        <a:pt x="317" y="1135"/>
                      </a:lnTo>
                      <a:lnTo>
                        <a:pt x="312" y="1147"/>
                      </a:lnTo>
                      <a:lnTo>
                        <a:pt x="303" y="1158"/>
                      </a:lnTo>
                      <a:lnTo>
                        <a:pt x="286" y="1174"/>
                      </a:lnTo>
                      <a:lnTo>
                        <a:pt x="280" y="1183"/>
                      </a:lnTo>
                      <a:lnTo>
                        <a:pt x="271" y="1186"/>
                      </a:lnTo>
                      <a:lnTo>
                        <a:pt x="260" y="1183"/>
                      </a:lnTo>
                      <a:lnTo>
                        <a:pt x="256" y="1179"/>
                      </a:lnTo>
                      <a:lnTo>
                        <a:pt x="240" y="1191"/>
                      </a:lnTo>
                      <a:lnTo>
                        <a:pt x="222" y="1197"/>
                      </a:lnTo>
                      <a:lnTo>
                        <a:pt x="219" y="1202"/>
                      </a:lnTo>
                      <a:lnTo>
                        <a:pt x="217" y="1207"/>
                      </a:lnTo>
                      <a:lnTo>
                        <a:pt x="220" y="1211"/>
                      </a:lnTo>
                      <a:lnTo>
                        <a:pt x="222" y="1219"/>
                      </a:lnTo>
                      <a:lnTo>
                        <a:pt x="219" y="1224"/>
                      </a:lnTo>
                      <a:lnTo>
                        <a:pt x="201" y="1221"/>
                      </a:lnTo>
                      <a:lnTo>
                        <a:pt x="190" y="1223"/>
                      </a:lnTo>
                      <a:lnTo>
                        <a:pt x="178" y="1237"/>
                      </a:lnTo>
                      <a:lnTo>
                        <a:pt x="174" y="1245"/>
                      </a:lnTo>
                      <a:lnTo>
                        <a:pt x="170" y="1243"/>
                      </a:lnTo>
                      <a:lnTo>
                        <a:pt x="162" y="1244"/>
                      </a:lnTo>
                      <a:lnTo>
                        <a:pt x="145" y="1266"/>
                      </a:lnTo>
                      <a:lnTo>
                        <a:pt x="142" y="1267"/>
                      </a:lnTo>
                      <a:lnTo>
                        <a:pt x="139" y="1271"/>
                      </a:lnTo>
                      <a:lnTo>
                        <a:pt x="138" y="1277"/>
                      </a:lnTo>
                      <a:lnTo>
                        <a:pt x="128" y="1299"/>
                      </a:lnTo>
                      <a:lnTo>
                        <a:pt x="127" y="1305"/>
                      </a:lnTo>
                      <a:lnTo>
                        <a:pt x="128" y="1323"/>
                      </a:lnTo>
                      <a:lnTo>
                        <a:pt x="125" y="1328"/>
                      </a:lnTo>
                      <a:lnTo>
                        <a:pt x="117" y="1330"/>
                      </a:lnTo>
                      <a:lnTo>
                        <a:pt x="111" y="1329"/>
                      </a:lnTo>
                      <a:lnTo>
                        <a:pt x="107" y="1330"/>
                      </a:lnTo>
                      <a:lnTo>
                        <a:pt x="107" y="1336"/>
                      </a:lnTo>
                      <a:lnTo>
                        <a:pt x="118" y="1345"/>
                      </a:lnTo>
                      <a:lnTo>
                        <a:pt x="115" y="1348"/>
                      </a:lnTo>
                      <a:lnTo>
                        <a:pt x="104" y="1351"/>
                      </a:lnTo>
                      <a:lnTo>
                        <a:pt x="102" y="1358"/>
                      </a:lnTo>
                      <a:lnTo>
                        <a:pt x="101" y="1366"/>
                      </a:lnTo>
                      <a:lnTo>
                        <a:pt x="104" y="1363"/>
                      </a:lnTo>
                      <a:lnTo>
                        <a:pt x="124" y="1360"/>
                      </a:lnTo>
                      <a:lnTo>
                        <a:pt x="131" y="1357"/>
                      </a:lnTo>
                      <a:lnTo>
                        <a:pt x="138" y="1351"/>
                      </a:lnTo>
                      <a:lnTo>
                        <a:pt x="156" y="1348"/>
                      </a:lnTo>
                      <a:lnTo>
                        <a:pt x="157" y="1352"/>
                      </a:lnTo>
                      <a:lnTo>
                        <a:pt x="151" y="1355"/>
                      </a:lnTo>
                      <a:lnTo>
                        <a:pt x="155" y="1358"/>
                      </a:lnTo>
                      <a:lnTo>
                        <a:pt x="134" y="1362"/>
                      </a:lnTo>
                      <a:lnTo>
                        <a:pt x="125" y="1366"/>
                      </a:lnTo>
                      <a:lnTo>
                        <a:pt x="119" y="1373"/>
                      </a:lnTo>
                      <a:lnTo>
                        <a:pt x="118" y="1378"/>
                      </a:lnTo>
                      <a:lnTo>
                        <a:pt x="133" y="1388"/>
                      </a:lnTo>
                      <a:lnTo>
                        <a:pt x="145" y="1378"/>
                      </a:lnTo>
                      <a:lnTo>
                        <a:pt x="151" y="1379"/>
                      </a:lnTo>
                      <a:lnTo>
                        <a:pt x="146" y="1385"/>
                      </a:lnTo>
                      <a:lnTo>
                        <a:pt x="144" y="1394"/>
                      </a:lnTo>
                      <a:lnTo>
                        <a:pt x="147" y="1405"/>
                      </a:lnTo>
                      <a:lnTo>
                        <a:pt x="151" y="1410"/>
                      </a:lnTo>
                      <a:lnTo>
                        <a:pt x="152" y="1417"/>
                      </a:lnTo>
                      <a:lnTo>
                        <a:pt x="156" y="1423"/>
                      </a:lnTo>
                      <a:lnTo>
                        <a:pt x="161" y="1427"/>
                      </a:lnTo>
                      <a:lnTo>
                        <a:pt x="165" y="1425"/>
                      </a:lnTo>
                      <a:lnTo>
                        <a:pt x="174" y="1411"/>
                      </a:lnTo>
                      <a:lnTo>
                        <a:pt x="176" y="1420"/>
                      </a:lnTo>
                      <a:lnTo>
                        <a:pt x="179" y="1422"/>
                      </a:lnTo>
                      <a:lnTo>
                        <a:pt x="193" y="1420"/>
                      </a:lnTo>
                      <a:lnTo>
                        <a:pt x="184" y="1436"/>
                      </a:lnTo>
                      <a:lnTo>
                        <a:pt x="197" y="1441"/>
                      </a:lnTo>
                      <a:lnTo>
                        <a:pt x="219" y="1446"/>
                      </a:lnTo>
                      <a:lnTo>
                        <a:pt x="230" y="1439"/>
                      </a:lnTo>
                      <a:lnTo>
                        <a:pt x="238" y="1439"/>
                      </a:lnTo>
                      <a:lnTo>
                        <a:pt x="242" y="1449"/>
                      </a:lnTo>
                      <a:lnTo>
                        <a:pt x="237" y="1457"/>
                      </a:lnTo>
                      <a:lnTo>
                        <a:pt x="220" y="1463"/>
                      </a:lnTo>
                      <a:lnTo>
                        <a:pt x="214" y="1474"/>
                      </a:lnTo>
                      <a:lnTo>
                        <a:pt x="203" y="1487"/>
                      </a:lnTo>
                      <a:lnTo>
                        <a:pt x="197" y="1497"/>
                      </a:lnTo>
                      <a:lnTo>
                        <a:pt x="194" y="1506"/>
                      </a:lnTo>
                      <a:lnTo>
                        <a:pt x="194" y="1514"/>
                      </a:lnTo>
                      <a:lnTo>
                        <a:pt x="204" y="1533"/>
                      </a:lnTo>
                      <a:lnTo>
                        <a:pt x="209" y="1534"/>
                      </a:lnTo>
                      <a:lnTo>
                        <a:pt x="216" y="1529"/>
                      </a:lnTo>
                      <a:lnTo>
                        <a:pt x="224" y="1527"/>
                      </a:lnTo>
                      <a:lnTo>
                        <a:pt x="226" y="1531"/>
                      </a:lnTo>
                      <a:lnTo>
                        <a:pt x="222" y="1535"/>
                      </a:lnTo>
                      <a:lnTo>
                        <a:pt x="224" y="1538"/>
                      </a:lnTo>
                      <a:lnTo>
                        <a:pt x="237" y="1538"/>
                      </a:lnTo>
                      <a:lnTo>
                        <a:pt x="235" y="1540"/>
                      </a:lnTo>
                      <a:lnTo>
                        <a:pt x="222" y="1541"/>
                      </a:lnTo>
                      <a:lnTo>
                        <a:pt x="215" y="1546"/>
                      </a:lnTo>
                      <a:lnTo>
                        <a:pt x="220" y="1554"/>
                      </a:lnTo>
                      <a:lnTo>
                        <a:pt x="232" y="1563"/>
                      </a:lnTo>
                      <a:lnTo>
                        <a:pt x="238" y="1563"/>
                      </a:lnTo>
                      <a:lnTo>
                        <a:pt x="243" y="1566"/>
                      </a:lnTo>
                      <a:lnTo>
                        <a:pt x="248" y="1565"/>
                      </a:lnTo>
                      <a:lnTo>
                        <a:pt x="254" y="1568"/>
                      </a:lnTo>
                      <a:lnTo>
                        <a:pt x="262" y="1567"/>
                      </a:lnTo>
                      <a:lnTo>
                        <a:pt x="269" y="1571"/>
                      </a:lnTo>
                      <a:lnTo>
                        <a:pt x="276" y="1571"/>
                      </a:lnTo>
                      <a:lnTo>
                        <a:pt x="278" y="1565"/>
                      </a:lnTo>
                      <a:lnTo>
                        <a:pt x="285" y="1559"/>
                      </a:lnTo>
                      <a:lnTo>
                        <a:pt x="301" y="1536"/>
                      </a:lnTo>
                      <a:lnTo>
                        <a:pt x="307" y="1519"/>
                      </a:lnTo>
                      <a:lnTo>
                        <a:pt x="313" y="1517"/>
                      </a:lnTo>
                      <a:lnTo>
                        <a:pt x="312" y="1512"/>
                      </a:lnTo>
                      <a:lnTo>
                        <a:pt x="305" y="1507"/>
                      </a:lnTo>
                      <a:lnTo>
                        <a:pt x="301" y="1496"/>
                      </a:lnTo>
                      <a:lnTo>
                        <a:pt x="318" y="1468"/>
                      </a:lnTo>
                      <a:lnTo>
                        <a:pt x="334" y="1457"/>
                      </a:lnTo>
                      <a:lnTo>
                        <a:pt x="342" y="1447"/>
                      </a:lnTo>
                      <a:lnTo>
                        <a:pt x="348" y="1442"/>
                      </a:lnTo>
                      <a:lnTo>
                        <a:pt x="361" y="1441"/>
                      </a:lnTo>
                      <a:lnTo>
                        <a:pt x="328" y="1471"/>
                      </a:lnTo>
                      <a:lnTo>
                        <a:pt x="312" y="1495"/>
                      </a:lnTo>
                      <a:lnTo>
                        <a:pt x="311" y="1501"/>
                      </a:lnTo>
                      <a:lnTo>
                        <a:pt x="312" y="1504"/>
                      </a:lnTo>
                      <a:lnTo>
                        <a:pt x="318" y="1509"/>
                      </a:lnTo>
                      <a:lnTo>
                        <a:pt x="321" y="1519"/>
                      </a:lnTo>
                      <a:lnTo>
                        <a:pt x="322" y="1528"/>
                      </a:lnTo>
                      <a:lnTo>
                        <a:pt x="326" y="1538"/>
                      </a:lnTo>
                      <a:lnTo>
                        <a:pt x="333" y="1546"/>
                      </a:lnTo>
                      <a:lnTo>
                        <a:pt x="343" y="1576"/>
                      </a:lnTo>
                      <a:lnTo>
                        <a:pt x="349" y="1583"/>
                      </a:lnTo>
                      <a:lnTo>
                        <a:pt x="349" y="1589"/>
                      </a:lnTo>
                      <a:lnTo>
                        <a:pt x="338" y="1604"/>
                      </a:lnTo>
                      <a:lnTo>
                        <a:pt x="337" y="1608"/>
                      </a:lnTo>
                      <a:lnTo>
                        <a:pt x="333" y="1609"/>
                      </a:lnTo>
                      <a:lnTo>
                        <a:pt x="332" y="1617"/>
                      </a:lnTo>
                      <a:lnTo>
                        <a:pt x="338" y="1631"/>
                      </a:lnTo>
                      <a:lnTo>
                        <a:pt x="343" y="1627"/>
                      </a:lnTo>
                      <a:lnTo>
                        <a:pt x="350" y="1627"/>
                      </a:lnTo>
                      <a:lnTo>
                        <a:pt x="356" y="1631"/>
                      </a:lnTo>
                      <a:lnTo>
                        <a:pt x="351" y="1633"/>
                      </a:lnTo>
                      <a:lnTo>
                        <a:pt x="345" y="1641"/>
                      </a:lnTo>
                      <a:lnTo>
                        <a:pt x="346" y="1657"/>
                      </a:lnTo>
                      <a:lnTo>
                        <a:pt x="351" y="1657"/>
                      </a:lnTo>
                      <a:lnTo>
                        <a:pt x="355" y="1660"/>
                      </a:lnTo>
                      <a:lnTo>
                        <a:pt x="351" y="1662"/>
                      </a:lnTo>
                      <a:lnTo>
                        <a:pt x="342" y="1673"/>
                      </a:lnTo>
                      <a:lnTo>
                        <a:pt x="333" y="1673"/>
                      </a:lnTo>
                      <a:lnTo>
                        <a:pt x="326" y="1680"/>
                      </a:lnTo>
                      <a:lnTo>
                        <a:pt x="345" y="1683"/>
                      </a:lnTo>
                      <a:lnTo>
                        <a:pt x="357" y="1676"/>
                      </a:lnTo>
                      <a:lnTo>
                        <a:pt x="366" y="1664"/>
                      </a:lnTo>
                      <a:lnTo>
                        <a:pt x="373" y="1662"/>
                      </a:lnTo>
                      <a:lnTo>
                        <a:pt x="388" y="1649"/>
                      </a:lnTo>
                      <a:lnTo>
                        <a:pt x="399" y="1649"/>
                      </a:lnTo>
                      <a:lnTo>
                        <a:pt x="413" y="1637"/>
                      </a:lnTo>
                      <a:lnTo>
                        <a:pt x="426" y="1611"/>
                      </a:lnTo>
                      <a:lnTo>
                        <a:pt x="429" y="1620"/>
                      </a:lnTo>
                      <a:lnTo>
                        <a:pt x="429" y="1630"/>
                      </a:lnTo>
                      <a:lnTo>
                        <a:pt x="425" y="1635"/>
                      </a:lnTo>
                      <a:lnTo>
                        <a:pt x="425" y="1642"/>
                      </a:lnTo>
                      <a:lnTo>
                        <a:pt x="426" y="1648"/>
                      </a:lnTo>
                      <a:lnTo>
                        <a:pt x="432" y="1654"/>
                      </a:lnTo>
                      <a:lnTo>
                        <a:pt x="436" y="1653"/>
                      </a:lnTo>
                      <a:lnTo>
                        <a:pt x="440" y="1659"/>
                      </a:lnTo>
                      <a:lnTo>
                        <a:pt x="446" y="1662"/>
                      </a:lnTo>
                      <a:lnTo>
                        <a:pt x="456" y="1653"/>
                      </a:lnTo>
                      <a:lnTo>
                        <a:pt x="458" y="1648"/>
                      </a:lnTo>
                      <a:lnTo>
                        <a:pt x="461" y="1652"/>
                      </a:lnTo>
                      <a:lnTo>
                        <a:pt x="466" y="1652"/>
                      </a:lnTo>
                      <a:lnTo>
                        <a:pt x="464" y="1658"/>
                      </a:lnTo>
                      <a:lnTo>
                        <a:pt x="470" y="1662"/>
                      </a:lnTo>
                      <a:lnTo>
                        <a:pt x="477" y="1670"/>
                      </a:lnTo>
                      <a:lnTo>
                        <a:pt x="491" y="1699"/>
                      </a:lnTo>
                      <a:lnTo>
                        <a:pt x="498" y="1703"/>
                      </a:lnTo>
                      <a:lnTo>
                        <a:pt x="501" y="1702"/>
                      </a:lnTo>
                      <a:lnTo>
                        <a:pt x="509" y="1694"/>
                      </a:lnTo>
                      <a:lnTo>
                        <a:pt x="509" y="1678"/>
                      </a:lnTo>
                      <a:lnTo>
                        <a:pt x="504" y="1668"/>
                      </a:lnTo>
                      <a:lnTo>
                        <a:pt x="506" y="1664"/>
                      </a:lnTo>
                      <a:lnTo>
                        <a:pt x="511" y="1654"/>
                      </a:lnTo>
                      <a:lnTo>
                        <a:pt x="520" y="1647"/>
                      </a:lnTo>
                      <a:lnTo>
                        <a:pt x="522" y="1641"/>
                      </a:lnTo>
                      <a:lnTo>
                        <a:pt x="526" y="1640"/>
                      </a:lnTo>
                      <a:lnTo>
                        <a:pt x="526" y="1647"/>
                      </a:lnTo>
                      <a:lnTo>
                        <a:pt x="522" y="1660"/>
                      </a:lnTo>
                      <a:lnTo>
                        <a:pt x="538" y="1676"/>
                      </a:lnTo>
                      <a:lnTo>
                        <a:pt x="548" y="1679"/>
                      </a:lnTo>
                      <a:lnTo>
                        <a:pt x="572" y="1667"/>
                      </a:lnTo>
                      <a:lnTo>
                        <a:pt x="590" y="1653"/>
                      </a:lnTo>
                      <a:lnTo>
                        <a:pt x="607" y="1636"/>
                      </a:lnTo>
                      <a:lnTo>
                        <a:pt x="619" y="1629"/>
                      </a:lnTo>
                      <a:lnTo>
                        <a:pt x="620" y="1632"/>
                      </a:lnTo>
                      <a:lnTo>
                        <a:pt x="606" y="1658"/>
                      </a:lnTo>
                      <a:lnTo>
                        <a:pt x="599" y="1663"/>
                      </a:lnTo>
                      <a:lnTo>
                        <a:pt x="603" y="1664"/>
                      </a:lnTo>
                      <a:lnTo>
                        <a:pt x="603" y="1667"/>
                      </a:lnTo>
                      <a:lnTo>
                        <a:pt x="595" y="1679"/>
                      </a:lnTo>
                      <a:lnTo>
                        <a:pt x="584" y="1686"/>
                      </a:lnTo>
                      <a:lnTo>
                        <a:pt x="579" y="1713"/>
                      </a:lnTo>
                      <a:lnTo>
                        <a:pt x="588" y="1714"/>
                      </a:lnTo>
                      <a:lnTo>
                        <a:pt x="575" y="1729"/>
                      </a:lnTo>
                      <a:lnTo>
                        <a:pt x="570" y="1760"/>
                      </a:lnTo>
                      <a:lnTo>
                        <a:pt x="569" y="1775"/>
                      </a:lnTo>
                      <a:lnTo>
                        <a:pt x="566" y="1783"/>
                      </a:lnTo>
                      <a:lnTo>
                        <a:pt x="560" y="1792"/>
                      </a:lnTo>
                      <a:lnTo>
                        <a:pt x="549" y="1814"/>
                      </a:lnTo>
                      <a:lnTo>
                        <a:pt x="545" y="1810"/>
                      </a:lnTo>
                      <a:lnTo>
                        <a:pt x="541" y="1812"/>
                      </a:lnTo>
                      <a:lnTo>
                        <a:pt x="538" y="1819"/>
                      </a:lnTo>
                      <a:lnTo>
                        <a:pt x="525" y="1837"/>
                      </a:lnTo>
                      <a:lnTo>
                        <a:pt x="522" y="1837"/>
                      </a:lnTo>
                      <a:lnTo>
                        <a:pt x="518" y="1846"/>
                      </a:lnTo>
                      <a:lnTo>
                        <a:pt x="516" y="1858"/>
                      </a:lnTo>
                      <a:lnTo>
                        <a:pt x="512" y="1866"/>
                      </a:lnTo>
                      <a:lnTo>
                        <a:pt x="506" y="1863"/>
                      </a:lnTo>
                      <a:lnTo>
                        <a:pt x="502" y="1867"/>
                      </a:lnTo>
                      <a:lnTo>
                        <a:pt x="498" y="1863"/>
                      </a:lnTo>
                      <a:lnTo>
                        <a:pt x="484" y="1877"/>
                      </a:lnTo>
                      <a:lnTo>
                        <a:pt x="472" y="1879"/>
                      </a:lnTo>
                      <a:lnTo>
                        <a:pt x="456" y="1891"/>
                      </a:lnTo>
                      <a:lnTo>
                        <a:pt x="451" y="1890"/>
                      </a:lnTo>
                      <a:lnTo>
                        <a:pt x="431" y="1910"/>
                      </a:lnTo>
                      <a:lnTo>
                        <a:pt x="423" y="1925"/>
                      </a:lnTo>
                      <a:lnTo>
                        <a:pt x="416" y="1932"/>
                      </a:lnTo>
                      <a:lnTo>
                        <a:pt x="414" y="1939"/>
                      </a:lnTo>
                      <a:lnTo>
                        <a:pt x="412" y="1952"/>
                      </a:lnTo>
                      <a:lnTo>
                        <a:pt x="410" y="1953"/>
                      </a:lnTo>
                      <a:lnTo>
                        <a:pt x="424" y="1958"/>
                      </a:lnTo>
                      <a:lnTo>
                        <a:pt x="427" y="1964"/>
                      </a:lnTo>
                      <a:lnTo>
                        <a:pt x="418" y="1963"/>
                      </a:lnTo>
                      <a:lnTo>
                        <a:pt x="412" y="1958"/>
                      </a:lnTo>
                      <a:lnTo>
                        <a:pt x="404" y="1955"/>
                      </a:lnTo>
                      <a:lnTo>
                        <a:pt x="403" y="1960"/>
                      </a:lnTo>
                      <a:lnTo>
                        <a:pt x="399" y="1963"/>
                      </a:lnTo>
                      <a:lnTo>
                        <a:pt x="394" y="1960"/>
                      </a:lnTo>
                      <a:lnTo>
                        <a:pt x="389" y="1953"/>
                      </a:lnTo>
                      <a:lnTo>
                        <a:pt x="393" y="1948"/>
                      </a:lnTo>
                      <a:lnTo>
                        <a:pt x="393" y="1943"/>
                      </a:lnTo>
                      <a:lnTo>
                        <a:pt x="383" y="1945"/>
                      </a:lnTo>
                      <a:lnTo>
                        <a:pt x="375" y="1942"/>
                      </a:lnTo>
                      <a:lnTo>
                        <a:pt x="370" y="1943"/>
                      </a:lnTo>
                      <a:lnTo>
                        <a:pt x="365" y="1947"/>
                      </a:lnTo>
                      <a:lnTo>
                        <a:pt x="349" y="1953"/>
                      </a:lnTo>
                      <a:lnTo>
                        <a:pt x="326" y="1968"/>
                      </a:lnTo>
                      <a:lnTo>
                        <a:pt x="310" y="1982"/>
                      </a:lnTo>
                      <a:lnTo>
                        <a:pt x="303" y="1992"/>
                      </a:lnTo>
                      <a:lnTo>
                        <a:pt x="301" y="1995"/>
                      </a:lnTo>
                      <a:lnTo>
                        <a:pt x="300" y="1997"/>
                      </a:lnTo>
                      <a:lnTo>
                        <a:pt x="300" y="2006"/>
                      </a:lnTo>
                      <a:lnTo>
                        <a:pt x="286" y="2013"/>
                      </a:lnTo>
                      <a:lnTo>
                        <a:pt x="286" y="2018"/>
                      </a:lnTo>
                      <a:lnTo>
                        <a:pt x="281" y="2022"/>
                      </a:lnTo>
                      <a:lnTo>
                        <a:pt x="276" y="2018"/>
                      </a:lnTo>
                      <a:lnTo>
                        <a:pt x="274" y="2018"/>
                      </a:lnTo>
                      <a:lnTo>
                        <a:pt x="270" y="2022"/>
                      </a:lnTo>
                      <a:lnTo>
                        <a:pt x="263" y="2026"/>
                      </a:lnTo>
                      <a:lnTo>
                        <a:pt x="258" y="2028"/>
                      </a:lnTo>
                      <a:lnTo>
                        <a:pt x="252" y="2031"/>
                      </a:lnTo>
                      <a:lnTo>
                        <a:pt x="252" y="2033"/>
                      </a:lnTo>
                      <a:lnTo>
                        <a:pt x="257" y="2033"/>
                      </a:lnTo>
                      <a:lnTo>
                        <a:pt x="260" y="2042"/>
                      </a:lnTo>
                      <a:lnTo>
                        <a:pt x="259" y="2054"/>
                      </a:lnTo>
                      <a:lnTo>
                        <a:pt x="263" y="2054"/>
                      </a:lnTo>
                      <a:lnTo>
                        <a:pt x="269" y="2050"/>
                      </a:lnTo>
                      <a:lnTo>
                        <a:pt x="271" y="2044"/>
                      </a:lnTo>
                      <a:lnTo>
                        <a:pt x="269" y="2031"/>
                      </a:lnTo>
                      <a:lnTo>
                        <a:pt x="274" y="2031"/>
                      </a:lnTo>
                      <a:lnTo>
                        <a:pt x="278" y="2040"/>
                      </a:lnTo>
                      <a:lnTo>
                        <a:pt x="284" y="2045"/>
                      </a:lnTo>
                      <a:lnTo>
                        <a:pt x="301" y="2038"/>
                      </a:lnTo>
                      <a:lnTo>
                        <a:pt x="297" y="2019"/>
                      </a:lnTo>
                      <a:lnTo>
                        <a:pt x="299" y="2017"/>
                      </a:lnTo>
                      <a:lnTo>
                        <a:pt x="305" y="2023"/>
                      </a:lnTo>
                      <a:lnTo>
                        <a:pt x="307" y="2028"/>
                      </a:lnTo>
                      <a:lnTo>
                        <a:pt x="306" y="2034"/>
                      </a:lnTo>
                      <a:lnTo>
                        <a:pt x="312" y="2034"/>
                      </a:lnTo>
                      <a:lnTo>
                        <a:pt x="316" y="2036"/>
                      </a:lnTo>
                      <a:lnTo>
                        <a:pt x="322" y="2033"/>
                      </a:lnTo>
                      <a:lnTo>
                        <a:pt x="324" y="2029"/>
                      </a:lnTo>
                      <a:lnTo>
                        <a:pt x="328" y="2031"/>
                      </a:lnTo>
                      <a:lnTo>
                        <a:pt x="332" y="2028"/>
                      </a:lnTo>
                      <a:lnTo>
                        <a:pt x="334" y="2020"/>
                      </a:lnTo>
                      <a:lnTo>
                        <a:pt x="342" y="2013"/>
                      </a:lnTo>
                      <a:lnTo>
                        <a:pt x="344" y="2001"/>
                      </a:lnTo>
                      <a:lnTo>
                        <a:pt x="349" y="1987"/>
                      </a:lnTo>
                      <a:lnTo>
                        <a:pt x="356" y="1982"/>
                      </a:lnTo>
                      <a:lnTo>
                        <a:pt x="364" y="1981"/>
                      </a:lnTo>
                      <a:lnTo>
                        <a:pt x="365" y="1992"/>
                      </a:lnTo>
                      <a:lnTo>
                        <a:pt x="357" y="2001"/>
                      </a:lnTo>
                      <a:lnTo>
                        <a:pt x="360" y="2006"/>
                      </a:lnTo>
                      <a:lnTo>
                        <a:pt x="373" y="2002"/>
                      </a:lnTo>
                      <a:lnTo>
                        <a:pt x="388" y="1993"/>
                      </a:lnTo>
                      <a:lnTo>
                        <a:pt x="402" y="1996"/>
                      </a:lnTo>
                      <a:lnTo>
                        <a:pt x="402" y="1990"/>
                      </a:lnTo>
                      <a:lnTo>
                        <a:pt x="404" y="1988"/>
                      </a:lnTo>
                      <a:lnTo>
                        <a:pt x="405" y="1983"/>
                      </a:lnTo>
                      <a:lnTo>
                        <a:pt x="413" y="1991"/>
                      </a:lnTo>
                      <a:lnTo>
                        <a:pt x="418" y="1982"/>
                      </a:lnTo>
                      <a:lnTo>
                        <a:pt x="419" y="1980"/>
                      </a:lnTo>
                      <a:lnTo>
                        <a:pt x="423" y="1976"/>
                      </a:lnTo>
                      <a:lnTo>
                        <a:pt x="432" y="1975"/>
                      </a:lnTo>
                      <a:lnTo>
                        <a:pt x="436" y="1969"/>
                      </a:lnTo>
                      <a:lnTo>
                        <a:pt x="441" y="1966"/>
                      </a:lnTo>
                      <a:lnTo>
                        <a:pt x="446" y="1966"/>
                      </a:lnTo>
                      <a:lnTo>
                        <a:pt x="450" y="1961"/>
                      </a:lnTo>
                      <a:lnTo>
                        <a:pt x="457" y="1961"/>
                      </a:lnTo>
                      <a:lnTo>
                        <a:pt x="459" y="1968"/>
                      </a:lnTo>
                      <a:lnTo>
                        <a:pt x="459" y="1979"/>
                      </a:lnTo>
                      <a:lnTo>
                        <a:pt x="458" y="1986"/>
                      </a:lnTo>
                      <a:lnTo>
                        <a:pt x="459" y="1987"/>
                      </a:lnTo>
                      <a:lnTo>
                        <a:pt x="468" y="1969"/>
                      </a:lnTo>
                      <a:lnTo>
                        <a:pt x="470" y="1955"/>
                      </a:lnTo>
                      <a:lnTo>
                        <a:pt x="473" y="1958"/>
                      </a:lnTo>
                      <a:lnTo>
                        <a:pt x="478" y="1958"/>
                      </a:lnTo>
                      <a:lnTo>
                        <a:pt x="495" y="1954"/>
                      </a:lnTo>
                      <a:lnTo>
                        <a:pt x="506" y="1945"/>
                      </a:lnTo>
                      <a:lnTo>
                        <a:pt x="512" y="1945"/>
                      </a:lnTo>
                      <a:lnTo>
                        <a:pt x="516" y="1941"/>
                      </a:lnTo>
                      <a:lnTo>
                        <a:pt x="515" y="1931"/>
                      </a:lnTo>
                      <a:lnTo>
                        <a:pt x="515" y="1925"/>
                      </a:lnTo>
                      <a:lnTo>
                        <a:pt x="506" y="1922"/>
                      </a:lnTo>
                      <a:lnTo>
                        <a:pt x="498" y="1915"/>
                      </a:lnTo>
                      <a:lnTo>
                        <a:pt x="493" y="1907"/>
                      </a:lnTo>
                      <a:lnTo>
                        <a:pt x="490" y="1898"/>
                      </a:lnTo>
                      <a:lnTo>
                        <a:pt x="495" y="1898"/>
                      </a:lnTo>
                      <a:lnTo>
                        <a:pt x="499" y="1909"/>
                      </a:lnTo>
                      <a:lnTo>
                        <a:pt x="504" y="1915"/>
                      </a:lnTo>
                      <a:lnTo>
                        <a:pt x="513" y="1916"/>
                      </a:lnTo>
                      <a:lnTo>
                        <a:pt x="528" y="1902"/>
                      </a:lnTo>
                      <a:lnTo>
                        <a:pt x="538" y="1899"/>
                      </a:lnTo>
                      <a:lnTo>
                        <a:pt x="556" y="1899"/>
                      </a:lnTo>
                      <a:lnTo>
                        <a:pt x="560" y="1890"/>
                      </a:lnTo>
                      <a:lnTo>
                        <a:pt x="558" y="1889"/>
                      </a:lnTo>
                      <a:lnTo>
                        <a:pt x="548" y="1891"/>
                      </a:lnTo>
                      <a:lnTo>
                        <a:pt x="552" y="1886"/>
                      </a:lnTo>
                      <a:lnTo>
                        <a:pt x="564" y="1879"/>
                      </a:lnTo>
                      <a:lnTo>
                        <a:pt x="569" y="1884"/>
                      </a:lnTo>
                      <a:lnTo>
                        <a:pt x="577" y="1884"/>
                      </a:lnTo>
                      <a:lnTo>
                        <a:pt x="576" y="1872"/>
                      </a:lnTo>
                      <a:lnTo>
                        <a:pt x="577" y="1864"/>
                      </a:lnTo>
                      <a:lnTo>
                        <a:pt x="584" y="1862"/>
                      </a:lnTo>
                      <a:lnTo>
                        <a:pt x="596" y="1867"/>
                      </a:lnTo>
                      <a:lnTo>
                        <a:pt x="609" y="1855"/>
                      </a:lnTo>
                      <a:lnTo>
                        <a:pt x="611" y="1850"/>
                      </a:lnTo>
                      <a:lnTo>
                        <a:pt x="615" y="1851"/>
                      </a:lnTo>
                      <a:lnTo>
                        <a:pt x="618" y="1848"/>
                      </a:lnTo>
                      <a:lnTo>
                        <a:pt x="619" y="1843"/>
                      </a:lnTo>
                      <a:lnTo>
                        <a:pt x="625" y="1847"/>
                      </a:lnTo>
                      <a:lnTo>
                        <a:pt x="627" y="1843"/>
                      </a:lnTo>
                      <a:lnTo>
                        <a:pt x="634" y="1839"/>
                      </a:lnTo>
                      <a:lnTo>
                        <a:pt x="639" y="1831"/>
                      </a:lnTo>
                      <a:lnTo>
                        <a:pt x="639" y="1818"/>
                      </a:lnTo>
                      <a:lnTo>
                        <a:pt x="633" y="1818"/>
                      </a:lnTo>
                      <a:lnTo>
                        <a:pt x="630" y="1815"/>
                      </a:lnTo>
                      <a:lnTo>
                        <a:pt x="635" y="1809"/>
                      </a:lnTo>
                      <a:lnTo>
                        <a:pt x="652" y="1797"/>
                      </a:lnTo>
                      <a:lnTo>
                        <a:pt x="655" y="1800"/>
                      </a:lnTo>
                      <a:lnTo>
                        <a:pt x="658" y="1788"/>
                      </a:lnTo>
                      <a:lnTo>
                        <a:pt x="672" y="1788"/>
                      </a:lnTo>
                      <a:lnTo>
                        <a:pt x="673" y="1783"/>
                      </a:lnTo>
                      <a:lnTo>
                        <a:pt x="676" y="1778"/>
                      </a:lnTo>
                      <a:lnTo>
                        <a:pt x="677" y="1770"/>
                      </a:lnTo>
                      <a:lnTo>
                        <a:pt x="684" y="1770"/>
                      </a:lnTo>
                      <a:lnTo>
                        <a:pt x="693" y="1775"/>
                      </a:lnTo>
                      <a:lnTo>
                        <a:pt x="698" y="1764"/>
                      </a:lnTo>
                      <a:lnTo>
                        <a:pt x="701" y="1762"/>
                      </a:lnTo>
                      <a:lnTo>
                        <a:pt x="708" y="1757"/>
                      </a:lnTo>
                      <a:lnTo>
                        <a:pt x="712" y="1751"/>
                      </a:lnTo>
                      <a:lnTo>
                        <a:pt x="714" y="1746"/>
                      </a:lnTo>
                      <a:lnTo>
                        <a:pt x="726" y="1742"/>
                      </a:lnTo>
                      <a:lnTo>
                        <a:pt x="740" y="1739"/>
                      </a:lnTo>
                      <a:lnTo>
                        <a:pt x="746" y="1729"/>
                      </a:lnTo>
                      <a:lnTo>
                        <a:pt x="752" y="1732"/>
                      </a:lnTo>
                      <a:lnTo>
                        <a:pt x="763" y="1726"/>
                      </a:lnTo>
                      <a:lnTo>
                        <a:pt x="764" y="1717"/>
                      </a:lnTo>
                      <a:lnTo>
                        <a:pt x="757" y="1712"/>
                      </a:lnTo>
                      <a:lnTo>
                        <a:pt x="767" y="1707"/>
                      </a:lnTo>
                      <a:lnTo>
                        <a:pt x="767" y="1703"/>
                      </a:lnTo>
                      <a:lnTo>
                        <a:pt x="765" y="1699"/>
                      </a:lnTo>
                      <a:lnTo>
                        <a:pt x="767" y="1692"/>
                      </a:lnTo>
                      <a:lnTo>
                        <a:pt x="773" y="1691"/>
                      </a:lnTo>
                      <a:lnTo>
                        <a:pt x="779" y="1681"/>
                      </a:lnTo>
                      <a:lnTo>
                        <a:pt x="796" y="1675"/>
                      </a:lnTo>
                      <a:lnTo>
                        <a:pt x="803" y="1668"/>
                      </a:lnTo>
                      <a:lnTo>
                        <a:pt x="805" y="1660"/>
                      </a:lnTo>
                      <a:lnTo>
                        <a:pt x="805" y="1653"/>
                      </a:lnTo>
                      <a:lnTo>
                        <a:pt x="801" y="1649"/>
                      </a:lnTo>
                      <a:lnTo>
                        <a:pt x="787" y="1642"/>
                      </a:lnTo>
                      <a:lnTo>
                        <a:pt x="785" y="1637"/>
                      </a:lnTo>
                      <a:lnTo>
                        <a:pt x="776" y="1633"/>
                      </a:lnTo>
                      <a:lnTo>
                        <a:pt x="762" y="1638"/>
                      </a:lnTo>
                      <a:lnTo>
                        <a:pt x="757" y="1636"/>
                      </a:lnTo>
                      <a:lnTo>
                        <a:pt x="765" y="1605"/>
                      </a:lnTo>
                      <a:lnTo>
                        <a:pt x="765" y="1600"/>
                      </a:lnTo>
                      <a:lnTo>
                        <a:pt x="779" y="1598"/>
                      </a:lnTo>
                      <a:lnTo>
                        <a:pt x="785" y="1592"/>
                      </a:lnTo>
                      <a:lnTo>
                        <a:pt x="785" y="1586"/>
                      </a:lnTo>
                      <a:lnTo>
                        <a:pt x="791" y="1582"/>
                      </a:lnTo>
                      <a:lnTo>
                        <a:pt x="791" y="1574"/>
                      </a:lnTo>
                      <a:lnTo>
                        <a:pt x="790" y="1566"/>
                      </a:lnTo>
                      <a:lnTo>
                        <a:pt x="795" y="1570"/>
                      </a:lnTo>
                      <a:lnTo>
                        <a:pt x="797" y="1561"/>
                      </a:lnTo>
                      <a:lnTo>
                        <a:pt x="805" y="1559"/>
                      </a:lnTo>
                      <a:lnTo>
                        <a:pt x="805" y="1568"/>
                      </a:lnTo>
                      <a:lnTo>
                        <a:pt x="816" y="1566"/>
                      </a:lnTo>
                      <a:lnTo>
                        <a:pt x="822" y="1561"/>
                      </a:lnTo>
                      <a:lnTo>
                        <a:pt x="822" y="1554"/>
                      </a:lnTo>
                      <a:lnTo>
                        <a:pt x="812" y="1550"/>
                      </a:lnTo>
                      <a:lnTo>
                        <a:pt x="818" y="1546"/>
                      </a:lnTo>
                      <a:lnTo>
                        <a:pt x="834" y="1545"/>
                      </a:lnTo>
                      <a:lnTo>
                        <a:pt x="843" y="1533"/>
                      </a:lnTo>
                      <a:lnTo>
                        <a:pt x="843" y="1525"/>
                      </a:lnTo>
                      <a:lnTo>
                        <a:pt x="840" y="1519"/>
                      </a:lnTo>
                      <a:lnTo>
                        <a:pt x="821" y="1502"/>
                      </a:lnTo>
                      <a:lnTo>
                        <a:pt x="827" y="1501"/>
                      </a:lnTo>
                      <a:lnTo>
                        <a:pt x="833" y="1508"/>
                      </a:lnTo>
                      <a:lnTo>
                        <a:pt x="846" y="1508"/>
                      </a:lnTo>
                      <a:lnTo>
                        <a:pt x="864" y="1490"/>
                      </a:lnTo>
                      <a:lnTo>
                        <a:pt x="870" y="1470"/>
                      </a:lnTo>
                      <a:lnTo>
                        <a:pt x="889" y="1447"/>
                      </a:lnTo>
                      <a:lnTo>
                        <a:pt x="892" y="1433"/>
                      </a:lnTo>
                      <a:lnTo>
                        <a:pt x="925" y="1415"/>
                      </a:lnTo>
                      <a:lnTo>
                        <a:pt x="950" y="1390"/>
                      </a:lnTo>
                      <a:lnTo>
                        <a:pt x="950" y="1383"/>
                      </a:lnTo>
                      <a:lnTo>
                        <a:pt x="948" y="1374"/>
                      </a:lnTo>
                      <a:lnTo>
                        <a:pt x="950" y="1362"/>
                      </a:lnTo>
                      <a:lnTo>
                        <a:pt x="953" y="1353"/>
                      </a:lnTo>
                      <a:lnTo>
                        <a:pt x="959" y="1342"/>
                      </a:lnTo>
                      <a:lnTo>
                        <a:pt x="973" y="1305"/>
                      </a:lnTo>
                      <a:lnTo>
                        <a:pt x="974" y="1296"/>
                      </a:lnTo>
                      <a:lnTo>
                        <a:pt x="974" y="1287"/>
                      </a:lnTo>
                      <a:lnTo>
                        <a:pt x="977" y="1276"/>
                      </a:lnTo>
                      <a:lnTo>
                        <a:pt x="982" y="1278"/>
                      </a:lnTo>
                      <a:lnTo>
                        <a:pt x="983" y="1287"/>
                      </a:lnTo>
                      <a:lnTo>
                        <a:pt x="978" y="1329"/>
                      </a:lnTo>
                      <a:lnTo>
                        <a:pt x="973" y="1342"/>
                      </a:lnTo>
                      <a:lnTo>
                        <a:pt x="961" y="1364"/>
                      </a:lnTo>
                      <a:lnTo>
                        <a:pt x="957" y="1378"/>
                      </a:lnTo>
                      <a:lnTo>
                        <a:pt x="957" y="1390"/>
                      </a:lnTo>
                      <a:lnTo>
                        <a:pt x="962" y="1395"/>
                      </a:lnTo>
                      <a:lnTo>
                        <a:pt x="983" y="1394"/>
                      </a:lnTo>
                      <a:lnTo>
                        <a:pt x="1002" y="1373"/>
                      </a:lnTo>
                      <a:lnTo>
                        <a:pt x="1017" y="1366"/>
                      </a:lnTo>
                      <a:lnTo>
                        <a:pt x="1027" y="1364"/>
                      </a:lnTo>
                      <a:lnTo>
                        <a:pt x="1018" y="1374"/>
                      </a:lnTo>
                      <a:lnTo>
                        <a:pt x="1011" y="1378"/>
                      </a:lnTo>
                      <a:lnTo>
                        <a:pt x="1001" y="1385"/>
                      </a:lnTo>
                      <a:lnTo>
                        <a:pt x="996" y="1395"/>
                      </a:lnTo>
                      <a:lnTo>
                        <a:pt x="988" y="1401"/>
                      </a:lnTo>
                      <a:lnTo>
                        <a:pt x="988" y="1411"/>
                      </a:lnTo>
                      <a:lnTo>
                        <a:pt x="995" y="1418"/>
                      </a:lnTo>
                      <a:lnTo>
                        <a:pt x="1021" y="1425"/>
                      </a:lnTo>
                      <a:lnTo>
                        <a:pt x="1042" y="1436"/>
                      </a:lnTo>
                      <a:lnTo>
                        <a:pt x="999" y="1428"/>
                      </a:lnTo>
                      <a:lnTo>
                        <a:pt x="983" y="1436"/>
                      </a:lnTo>
                      <a:lnTo>
                        <a:pt x="975" y="1434"/>
                      </a:lnTo>
                      <a:lnTo>
                        <a:pt x="968" y="1422"/>
                      </a:lnTo>
                      <a:lnTo>
                        <a:pt x="962" y="1423"/>
                      </a:lnTo>
                      <a:lnTo>
                        <a:pt x="954" y="1428"/>
                      </a:lnTo>
                      <a:lnTo>
                        <a:pt x="946" y="1437"/>
                      </a:lnTo>
                      <a:lnTo>
                        <a:pt x="918" y="1450"/>
                      </a:lnTo>
                      <a:lnTo>
                        <a:pt x="913" y="1459"/>
                      </a:lnTo>
                      <a:lnTo>
                        <a:pt x="916" y="1471"/>
                      </a:lnTo>
                      <a:lnTo>
                        <a:pt x="916" y="1487"/>
                      </a:lnTo>
                      <a:lnTo>
                        <a:pt x="914" y="1504"/>
                      </a:lnTo>
                      <a:lnTo>
                        <a:pt x="910" y="1513"/>
                      </a:lnTo>
                      <a:lnTo>
                        <a:pt x="902" y="1522"/>
                      </a:lnTo>
                      <a:lnTo>
                        <a:pt x="897" y="1534"/>
                      </a:lnTo>
                      <a:lnTo>
                        <a:pt x="896" y="1541"/>
                      </a:lnTo>
                      <a:lnTo>
                        <a:pt x="891" y="1551"/>
                      </a:lnTo>
                      <a:lnTo>
                        <a:pt x="888" y="1561"/>
                      </a:lnTo>
                      <a:lnTo>
                        <a:pt x="892" y="1567"/>
                      </a:lnTo>
                      <a:lnTo>
                        <a:pt x="904" y="1574"/>
                      </a:lnTo>
                      <a:lnTo>
                        <a:pt x="931" y="1557"/>
                      </a:lnTo>
                      <a:lnTo>
                        <a:pt x="936" y="1559"/>
                      </a:lnTo>
                      <a:lnTo>
                        <a:pt x="931" y="1571"/>
                      </a:lnTo>
                      <a:lnTo>
                        <a:pt x="926" y="1579"/>
                      </a:lnTo>
                      <a:lnTo>
                        <a:pt x="919" y="1586"/>
                      </a:lnTo>
                      <a:lnTo>
                        <a:pt x="913" y="1586"/>
                      </a:lnTo>
                      <a:lnTo>
                        <a:pt x="912" y="1589"/>
                      </a:lnTo>
                      <a:lnTo>
                        <a:pt x="916" y="1593"/>
                      </a:lnTo>
                      <a:lnTo>
                        <a:pt x="904" y="1589"/>
                      </a:lnTo>
                      <a:lnTo>
                        <a:pt x="902" y="1589"/>
                      </a:lnTo>
                      <a:lnTo>
                        <a:pt x="899" y="1592"/>
                      </a:lnTo>
                      <a:lnTo>
                        <a:pt x="898" y="1598"/>
                      </a:lnTo>
                      <a:lnTo>
                        <a:pt x="892" y="1592"/>
                      </a:lnTo>
                      <a:lnTo>
                        <a:pt x="888" y="1598"/>
                      </a:lnTo>
                      <a:lnTo>
                        <a:pt x="889" y="1604"/>
                      </a:lnTo>
                      <a:lnTo>
                        <a:pt x="883" y="1606"/>
                      </a:lnTo>
                      <a:lnTo>
                        <a:pt x="883" y="1615"/>
                      </a:lnTo>
                      <a:lnTo>
                        <a:pt x="892" y="1617"/>
                      </a:lnTo>
                      <a:lnTo>
                        <a:pt x="896" y="1622"/>
                      </a:lnTo>
                      <a:lnTo>
                        <a:pt x="907" y="1619"/>
                      </a:lnTo>
                      <a:lnTo>
                        <a:pt x="923" y="1617"/>
                      </a:lnTo>
                      <a:lnTo>
                        <a:pt x="923" y="1608"/>
                      </a:lnTo>
                      <a:lnTo>
                        <a:pt x="924" y="1605"/>
                      </a:lnTo>
                      <a:lnTo>
                        <a:pt x="932" y="1609"/>
                      </a:lnTo>
                      <a:lnTo>
                        <a:pt x="939" y="1614"/>
                      </a:lnTo>
                      <a:lnTo>
                        <a:pt x="948" y="1595"/>
                      </a:lnTo>
                      <a:lnTo>
                        <a:pt x="957" y="1584"/>
                      </a:lnTo>
                      <a:lnTo>
                        <a:pt x="963" y="1586"/>
                      </a:lnTo>
                      <a:lnTo>
                        <a:pt x="970" y="1581"/>
                      </a:lnTo>
                      <a:lnTo>
                        <a:pt x="970" y="1592"/>
                      </a:lnTo>
                      <a:lnTo>
                        <a:pt x="968" y="1603"/>
                      </a:lnTo>
                      <a:lnTo>
                        <a:pt x="980" y="1583"/>
                      </a:lnTo>
                      <a:lnTo>
                        <a:pt x="980" y="1572"/>
                      </a:lnTo>
                      <a:lnTo>
                        <a:pt x="993" y="1565"/>
                      </a:lnTo>
                      <a:lnTo>
                        <a:pt x="997" y="1568"/>
                      </a:lnTo>
                      <a:lnTo>
                        <a:pt x="1002" y="1560"/>
                      </a:lnTo>
                      <a:lnTo>
                        <a:pt x="1000" y="1550"/>
                      </a:lnTo>
                      <a:lnTo>
                        <a:pt x="1001" y="1546"/>
                      </a:lnTo>
                      <a:lnTo>
                        <a:pt x="1005" y="1540"/>
                      </a:lnTo>
                      <a:lnTo>
                        <a:pt x="1007" y="1554"/>
                      </a:lnTo>
                      <a:lnTo>
                        <a:pt x="1011" y="1566"/>
                      </a:lnTo>
                      <a:lnTo>
                        <a:pt x="1013" y="1551"/>
                      </a:lnTo>
                      <a:lnTo>
                        <a:pt x="1015" y="1540"/>
                      </a:lnTo>
                      <a:lnTo>
                        <a:pt x="1020" y="1534"/>
                      </a:lnTo>
                      <a:lnTo>
                        <a:pt x="1020" y="1524"/>
                      </a:lnTo>
                      <a:lnTo>
                        <a:pt x="1023" y="1536"/>
                      </a:lnTo>
                      <a:lnTo>
                        <a:pt x="1028" y="1534"/>
                      </a:lnTo>
                      <a:lnTo>
                        <a:pt x="1033" y="1534"/>
                      </a:lnTo>
                      <a:lnTo>
                        <a:pt x="1038" y="1538"/>
                      </a:lnTo>
                      <a:lnTo>
                        <a:pt x="1055" y="1540"/>
                      </a:lnTo>
                      <a:lnTo>
                        <a:pt x="1064" y="1534"/>
                      </a:lnTo>
                      <a:lnTo>
                        <a:pt x="1069" y="1533"/>
                      </a:lnTo>
                      <a:lnTo>
                        <a:pt x="1074" y="1518"/>
                      </a:lnTo>
                      <a:lnTo>
                        <a:pt x="1077" y="1519"/>
                      </a:lnTo>
                      <a:lnTo>
                        <a:pt x="1083" y="1517"/>
                      </a:lnTo>
                      <a:lnTo>
                        <a:pt x="1088" y="1509"/>
                      </a:lnTo>
                      <a:lnTo>
                        <a:pt x="1085" y="1508"/>
                      </a:lnTo>
                      <a:lnTo>
                        <a:pt x="1082" y="1504"/>
                      </a:lnTo>
                      <a:lnTo>
                        <a:pt x="1076" y="1506"/>
                      </a:lnTo>
                      <a:lnTo>
                        <a:pt x="1081" y="1496"/>
                      </a:lnTo>
                      <a:lnTo>
                        <a:pt x="1088" y="1486"/>
                      </a:lnTo>
                      <a:lnTo>
                        <a:pt x="1093" y="1486"/>
                      </a:lnTo>
                      <a:lnTo>
                        <a:pt x="1096" y="1476"/>
                      </a:lnTo>
                      <a:lnTo>
                        <a:pt x="1091" y="1469"/>
                      </a:lnTo>
                      <a:lnTo>
                        <a:pt x="1082" y="1477"/>
                      </a:lnTo>
                      <a:lnTo>
                        <a:pt x="1076" y="1477"/>
                      </a:lnTo>
                      <a:lnTo>
                        <a:pt x="1065" y="1482"/>
                      </a:lnTo>
                      <a:lnTo>
                        <a:pt x="1064" y="1474"/>
                      </a:lnTo>
                      <a:lnTo>
                        <a:pt x="1074" y="1470"/>
                      </a:lnTo>
                      <a:lnTo>
                        <a:pt x="1082" y="1463"/>
                      </a:lnTo>
                      <a:lnTo>
                        <a:pt x="1083" y="1453"/>
                      </a:lnTo>
                      <a:lnTo>
                        <a:pt x="1076" y="1458"/>
                      </a:lnTo>
                      <a:lnTo>
                        <a:pt x="1076" y="1453"/>
                      </a:lnTo>
                      <a:lnTo>
                        <a:pt x="1066" y="1454"/>
                      </a:lnTo>
                      <a:lnTo>
                        <a:pt x="1066" y="1448"/>
                      </a:lnTo>
                      <a:lnTo>
                        <a:pt x="1063" y="1447"/>
                      </a:lnTo>
                      <a:lnTo>
                        <a:pt x="1066" y="1439"/>
                      </a:lnTo>
                      <a:lnTo>
                        <a:pt x="1077" y="1436"/>
                      </a:lnTo>
                      <a:lnTo>
                        <a:pt x="1083" y="1425"/>
                      </a:lnTo>
                      <a:lnTo>
                        <a:pt x="1074" y="1423"/>
                      </a:lnTo>
                      <a:lnTo>
                        <a:pt x="1082" y="1411"/>
                      </a:lnTo>
                      <a:lnTo>
                        <a:pt x="1086" y="1409"/>
                      </a:lnTo>
                      <a:lnTo>
                        <a:pt x="1090" y="1417"/>
                      </a:lnTo>
                      <a:lnTo>
                        <a:pt x="1093" y="1416"/>
                      </a:lnTo>
                      <a:lnTo>
                        <a:pt x="1098" y="1405"/>
                      </a:lnTo>
                      <a:lnTo>
                        <a:pt x="1109" y="1394"/>
                      </a:lnTo>
                      <a:lnTo>
                        <a:pt x="1109" y="1404"/>
                      </a:lnTo>
                      <a:lnTo>
                        <a:pt x="1099" y="1421"/>
                      </a:lnTo>
                      <a:lnTo>
                        <a:pt x="1096" y="1431"/>
                      </a:lnTo>
                      <a:lnTo>
                        <a:pt x="1102" y="1437"/>
                      </a:lnTo>
                      <a:lnTo>
                        <a:pt x="1111" y="1436"/>
                      </a:lnTo>
                      <a:lnTo>
                        <a:pt x="1114" y="1431"/>
                      </a:lnTo>
                      <a:lnTo>
                        <a:pt x="1114" y="1415"/>
                      </a:lnTo>
                      <a:lnTo>
                        <a:pt x="1115" y="1405"/>
                      </a:lnTo>
                      <a:lnTo>
                        <a:pt x="1120" y="1418"/>
                      </a:lnTo>
                      <a:lnTo>
                        <a:pt x="1120" y="1426"/>
                      </a:lnTo>
                      <a:lnTo>
                        <a:pt x="1128" y="1427"/>
                      </a:lnTo>
                      <a:lnTo>
                        <a:pt x="1144" y="1425"/>
                      </a:lnTo>
                      <a:lnTo>
                        <a:pt x="1150" y="1426"/>
                      </a:lnTo>
                      <a:lnTo>
                        <a:pt x="1160" y="1423"/>
                      </a:lnTo>
                      <a:lnTo>
                        <a:pt x="1166" y="1414"/>
                      </a:lnTo>
                      <a:lnTo>
                        <a:pt x="1178" y="1409"/>
                      </a:lnTo>
                      <a:lnTo>
                        <a:pt x="1190" y="1409"/>
                      </a:lnTo>
                      <a:lnTo>
                        <a:pt x="1189" y="1412"/>
                      </a:lnTo>
                      <a:lnTo>
                        <a:pt x="1173" y="1415"/>
                      </a:lnTo>
                      <a:lnTo>
                        <a:pt x="1173" y="1422"/>
                      </a:lnTo>
                      <a:lnTo>
                        <a:pt x="1171" y="1432"/>
                      </a:lnTo>
                      <a:lnTo>
                        <a:pt x="1171" y="1439"/>
                      </a:lnTo>
                      <a:lnTo>
                        <a:pt x="1177" y="1442"/>
                      </a:lnTo>
                      <a:lnTo>
                        <a:pt x="1194" y="1436"/>
                      </a:lnTo>
                      <a:lnTo>
                        <a:pt x="1195" y="1441"/>
                      </a:lnTo>
                      <a:lnTo>
                        <a:pt x="1179" y="1450"/>
                      </a:lnTo>
                      <a:lnTo>
                        <a:pt x="1168" y="1454"/>
                      </a:lnTo>
                      <a:lnTo>
                        <a:pt x="1183" y="1457"/>
                      </a:lnTo>
                      <a:lnTo>
                        <a:pt x="1190" y="1448"/>
                      </a:lnTo>
                      <a:lnTo>
                        <a:pt x="1200" y="1443"/>
                      </a:lnTo>
                      <a:lnTo>
                        <a:pt x="1204" y="1446"/>
                      </a:lnTo>
                      <a:lnTo>
                        <a:pt x="1190" y="1463"/>
                      </a:lnTo>
                      <a:lnTo>
                        <a:pt x="1208" y="1458"/>
                      </a:lnTo>
                      <a:lnTo>
                        <a:pt x="1212" y="1461"/>
                      </a:lnTo>
                      <a:lnTo>
                        <a:pt x="1222" y="1460"/>
                      </a:lnTo>
                      <a:lnTo>
                        <a:pt x="1224" y="1463"/>
                      </a:lnTo>
                      <a:lnTo>
                        <a:pt x="1216" y="1475"/>
                      </a:lnTo>
                      <a:lnTo>
                        <a:pt x="1224" y="1477"/>
                      </a:lnTo>
                      <a:lnTo>
                        <a:pt x="1238" y="1495"/>
                      </a:lnTo>
                      <a:lnTo>
                        <a:pt x="1246" y="1498"/>
                      </a:lnTo>
                      <a:lnTo>
                        <a:pt x="1253" y="1497"/>
                      </a:lnTo>
                      <a:lnTo>
                        <a:pt x="1253" y="1493"/>
                      </a:lnTo>
                      <a:lnTo>
                        <a:pt x="1254" y="1490"/>
                      </a:lnTo>
                      <a:lnTo>
                        <a:pt x="1254" y="1485"/>
                      </a:lnTo>
                      <a:lnTo>
                        <a:pt x="1258" y="1482"/>
                      </a:lnTo>
                      <a:lnTo>
                        <a:pt x="1263" y="1481"/>
                      </a:lnTo>
                      <a:lnTo>
                        <a:pt x="1268" y="1485"/>
                      </a:lnTo>
                      <a:lnTo>
                        <a:pt x="1270" y="1491"/>
                      </a:lnTo>
                      <a:lnTo>
                        <a:pt x="1270" y="1500"/>
                      </a:lnTo>
                      <a:lnTo>
                        <a:pt x="1279" y="1506"/>
                      </a:lnTo>
                      <a:lnTo>
                        <a:pt x="1284" y="1512"/>
                      </a:lnTo>
                      <a:lnTo>
                        <a:pt x="1287" y="1514"/>
                      </a:lnTo>
                      <a:lnTo>
                        <a:pt x="1289" y="1509"/>
                      </a:lnTo>
                      <a:lnTo>
                        <a:pt x="1296" y="1514"/>
                      </a:lnTo>
                      <a:lnTo>
                        <a:pt x="1301" y="1513"/>
                      </a:lnTo>
                      <a:lnTo>
                        <a:pt x="1307" y="1517"/>
                      </a:lnTo>
                      <a:lnTo>
                        <a:pt x="1313" y="1524"/>
                      </a:lnTo>
                      <a:lnTo>
                        <a:pt x="1313" y="1528"/>
                      </a:lnTo>
                      <a:lnTo>
                        <a:pt x="1312" y="1531"/>
                      </a:lnTo>
                      <a:lnTo>
                        <a:pt x="1316" y="1534"/>
                      </a:lnTo>
                      <a:lnTo>
                        <a:pt x="1324" y="1535"/>
                      </a:lnTo>
                      <a:lnTo>
                        <a:pt x="1337" y="1530"/>
                      </a:lnTo>
                      <a:lnTo>
                        <a:pt x="1370" y="1529"/>
                      </a:lnTo>
                      <a:lnTo>
                        <a:pt x="1373" y="1523"/>
                      </a:lnTo>
                      <a:lnTo>
                        <a:pt x="1383" y="1528"/>
                      </a:lnTo>
                      <a:lnTo>
                        <a:pt x="1387" y="1523"/>
                      </a:lnTo>
                      <a:lnTo>
                        <a:pt x="1399" y="1525"/>
                      </a:lnTo>
                      <a:lnTo>
                        <a:pt x="1405" y="1531"/>
                      </a:lnTo>
                      <a:lnTo>
                        <a:pt x="1437" y="1538"/>
                      </a:lnTo>
                      <a:lnTo>
                        <a:pt x="1445" y="1539"/>
                      </a:lnTo>
                      <a:lnTo>
                        <a:pt x="1459" y="1531"/>
                      </a:lnTo>
                      <a:lnTo>
                        <a:pt x="1466" y="1536"/>
                      </a:lnTo>
                      <a:lnTo>
                        <a:pt x="1467" y="1539"/>
                      </a:lnTo>
                      <a:lnTo>
                        <a:pt x="1459" y="1541"/>
                      </a:lnTo>
                      <a:lnTo>
                        <a:pt x="1458" y="1545"/>
                      </a:lnTo>
                      <a:lnTo>
                        <a:pt x="1463" y="1549"/>
                      </a:lnTo>
                      <a:lnTo>
                        <a:pt x="1483" y="1557"/>
                      </a:lnTo>
                      <a:lnTo>
                        <a:pt x="1504" y="1562"/>
                      </a:lnTo>
                      <a:lnTo>
                        <a:pt x="1522" y="1565"/>
                      </a:lnTo>
                      <a:lnTo>
                        <a:pt x="1540" y="1556"/>
                      </a:lnTo>
                      <a:lnTo>
                        <a:pt x="1555" y="1538"/>
                      </a:lnTo>
                      <a:lnTo>
                        <a:pt x="1559" y="1529"/>
                      </a:lnTo>
                      <a:lnTo>
                        <a:pt x="1563" y="1525"/>
                      </a:lnTo>
                      <a:lnTo>
                        <a:pt x="1574" y="1540"/>
                      </a:lnTo>
                      <a:lnTo>
                        <a:pt x="1580" y="1546"/>
                      </a:lnTo>
                      <a:lnTo>
                        <a:pt x="1590" y="1550"/>
                      </a:lnTo>
                      <a:lnTo>
                        <a:pt x="1586" y="1551"/>
                      </a:lnTo>
                      <a:lnTo>
                        <a:pt x="1579" y="1557"/>
                      </a:lnTo>
                      <a:lnTo>
                        <a:pt x="1579" y="1565"/>
                      </a:lnTo>
                      <a:lnTo>
                        <a:pt x="1580" y="1571"/>
                      </a:lnTo>
                      <a:lnTo>
                        <a:pt x="1581" y="1578"/>
                      </a:lnTo>
                      <a:lnTo>
                        <a:pt x="1579" y="1582"/>
                      </a:lnTo>
                      <a:lnTo>
                        <a:pt x="1574" y="1577"/>
                      </a:lnTo>
                      <a:lnTo>
                        <a:pt x="1572" y="1557"/>
                      </a:lnTo>
                      <a:lnTo>
                        <a:pt x="1574" y="1552"/>
                      </a:lnTo>
                      <a:lnTo>
                        <a:pt x="1574" y="1545"/>
                      </a:lnTo>
                      <a:lnTo>
                        <a:pt x="1570" y="1539"/>
                      </a:lnTo>
                      <a:lnTo>
                        <a:pt x="1567" y="1536"/>
                      </a:lnTo>
                      <a:lnTo>
                        <a:pt x="1563" y="1541"/>
                      </a:lnTo>
                      <a:lnTo>
                        <a:pt x="1561" y="1546"/>
                      </a:lnTo>
                      <a:lnTo>
                        <a:pt x="1561" y="1560"/>
                      </a:lnTo>
                      <a:lnTo>
                        <a:pt x="1564" y="1563"/>
                      </a:lnTo>
                      <a:lnTo>
                        <a:pt x="1564" y="1570"/>
                      </a:lnTo>
                      <a:lnTo>
                        <a:pt x="1563" y="1574"/>
                      </a:lnTo>
                      <a:lnTo>
                        <a:pt x="1560" y="1578"/>
                      </a:lnTo>
                      <a:lnTo>
                        <a:pt x="1555" y="1579"/>
                      </a:lnTo>
                      <a:lnTo>
                        <a:pt x="1548" y="1587"/>
                      </a:lnTo>
                      <a:lnTo>
                        <a:pt x="1552" y="1592"/>
                      </a:lnTo>
                      <a:lnTo>
                        <a:pt x="1567" y="1595"/>
                      </a:lnTo>
                      <a:lnTo>
                        <a:pt x="1567" y="1599"/>
                      </a:lnTo>
                      <a:lnTo>
                        <a:pt x="1572" y="1601"/>
                      </a:lnTo>
                      <a:lnTo>
                        <a:pt x="1579" y="1601"/>
                      </a:lnTo>
                      <a:lnTo>
                        <a:pt x="1581" y="1603"/>
                      </a:lnTo>
                      <a:lnTo>
                        <a:pt x="1580" y="1606"/>
                      </a:lnTo>
                      <a:lnTo>
                        <a:pt x="1598" y="1614"/>
                      </a:lnTo>
                      <a:lnTo>
                        <a:pt x="1612" y="1627"/>
                      </a:lnTo>
                      <a:lnTo>
                        <a:pt x="1612" y="1624"/>
                      </a:lnTo>
                      <a:lnTo>
                        <a:pt x="1615" y="1620"/>
                      </a:lnTo>
                      <a:lnTo>
                        <a:pt x="1629" y="1620"/>
                      </a:lnTo>
                      <a:lnTo>
                        <a:pt x="1630" y="1619"/>
                      </a:lnTo>
                      <a:lnTo>
                        <a:pt x="1631" y="1608"/>
                      </a:lnTo>
                      <a:lnTo>
                        <a:pt x="1628" y="1599"/>
                      </a:lnTo>
                      <a:lnTo>
                        <a:pt x="1630" y="1598"/>
                      </a:lnTo>
                      <a:lnTo>
                        <a:pt x="1635" y="1600"/>
                      </a:lnTo>
                      <a:lnTo>
                        <a:pt x="1638" y="1595"/>
                      </a:lnTo>
                      <a:lnTo>
                        <a:pt x="1635" y="1592"/>
                      </a:lnTo>
                      <a:lnTo>
                        <a:pt x="1608" y="1557"/>
                      </a:lnTo>
                      <a:lnTo>
                        <a:pt x="1603" y="1546"/>
                      </a:lnTo>
                      <a:lnTo>
                        <a:pt x="1590" y="1535"/>
                      </a:lnTo>
                      <a:lnTo>
                        <a:pt x="1583" y="1529"/>
                      </a:lnTo>
                      <a:lnTo>
                        <a:pt x="1587" y="1529"/>
                      </a:lnTo>
                      <a:lnTo>
                        <a:pt x="1587" y="1523"/>
                      </a:lnTo>
                      <a:lnTo>
                        <a:pt x="1587" y="1501"/>
                      </a:lnTo>
                      <a:lnTo>
                        <a:pt x="1554" y="1502"/>
                      </a:lnTo>
                      <a:lnTo>
                        <a:pt x="1542" y="1517"/>
                      </a:lnTo>
                      <a:lnTo>
                        <a:pt x="1536" y="1514"/>
                      </a:lnTo>
                      <a:lnTo>
                        <a:pt x="1521" y="1503"/>
                      </a:lnTo>
                      <a:lnTo>
                        <a:pt x="1506" y="1514"/>
                      </a:lnTo>
                      <a:lnTo>
                        <a:pt x="1486" y="1502"/>
                      </a:lnTo>
                      <a:lnTo>
                        <a:pt x="1486" y="14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276"/>
                <p:cNvSpPr>
                  <a:spLocks noChangeAspect="1"/>
                </p:cNvSpPr>
                <p:nvPr/>
              </p:nvSpPr>
              <p:spPr bwMode="gray">
                <a:xfrm>
                  <a:off x="999" y="1668"/>
                  <a:ext cx="91" cy="101"/>
                </a:xfrm>
                <a:custGeom>
                  <a:avLst/>
                  <a:gdLst/>
                  <a:ahLst/>
                  <a:cxnLst>
                    <a:cxn ang="0">
                      <a:pos x="39" y="90"/>
                    </a:cxn>
                    <a:cxn ang="0">
                      <a:pos x="91" y="60"/>
                    </a:cxn>
                    <a:cxn ang="0">
                      <a:pos x="103" y="29"/>
                    </a:cxn>
                    <a:cxn ang="0">
                      <a:pos x="162" y="7"/>
                    </a:cxn>
                    <a:cxn ang="0">
                      <a:pos x="192" y="55"/>
                    </a:cxn>
                    <a:cxn ang="0">
                      <a:pos x="214" y="100"/>
                    </a:cxn>
                    <a:cxn ang="0">
                      <a:pos x="292" y="206"/>
                    </a:cxn>
                    <a:cxn ang="0">
                      <a:pos x="322" y="262"/>
                    </a:cxn>
                    <a:cxn ang="0">
                      <a:pos x="334" y="292"/>
                    </a:cxn>
                    <a:cxn ang="0">
                      <a:pos x="353" y="335"/>
                    </a:cxn>
                    <a:cxn ang="0">
                      <a:pos x="450" y="384"/>
                    </a:cxn>
                    <a:cxn ang="0">
                      <a:pos x="451" y="416"/>
                    </a:cxn>
                    <a:cxn ang="0">
                      <a:pos x="451" y="474"/>
                    </a:cxn>
                    <a:cxn ang="0">
                      <a:pos x="424" y="498"/>
                    </a:cxn>
                    <a:cxn ang="0">
                      <a:pos x="404" y="506"/>
                    </a:cxn>
                    <a:cxn ang="0">
                      <a:pos x="416" y="479"/>
                    </a:cxn>
                    <a:cxn ang="0">
                      <a:pos x="421" y="454"/>
                    </a:cxn>
                    <a:cxn ang="0">
                      <a:pos x="407" y="439"/>
                    </a:cxn>
                    <a:cxn ang="0">
                      <a:pos x="394" y="390"/>
                    </a:cxn>
                    <a:cxn ang="0">
                      <a:pos x="389" y="378"/>
                    </a:cxn>
                    <a:cxn ang="0">
                      <a:pos x="362" y="396"/>
                    </a:cxn>
                    <a:cxn ang="0">
                      <a:pos x="354" y="418"/>
                    </a:cxn>
                    <a:cxn ang="0">
                      <a:pos x="338" y="431"/>
                    </a:cxn>
                    <a:cxn ang="0">
                      <a:pos x="342" y="405"/>
                    </a:cxn>
                    <a:cxn ang="0">
                      <a:pos x="369" y="366"/>
                    </a:cxn>
                    <a:cxn ang="0">
                      <a:pos x="328" y="320"/>
                    </a:cxn>
                    <a:cxn ang="0">
                      <a:pos x="302" y="305"/>
                    </a:cxn>
                    <a:cxn ang="0">
                      <a:pos x="305" y="299"/>
                    </a:cxn>
                    <a:cxn ang="0">
                      <a:pos x="286" y="282"/>
                    </a:cxn>
                    <a:cxn ang="0">
                      <a:pos x="275" y="276"/>
                    </a:cxn>
                    <a:cxn ang="0">
                      <a:pos x="279" y="260"/>
                    </a:cxn>
                    <a:cxn ang="0">
                      <a:pos x="268" y="246"/>
                    </a:cxn>
                    <a:cxn ang="0">
                      <a:pos x="267" y="229"/>
                    </a:cxn>
                    <a:cxn ang="0">
                      <a:pos x="284" y="238"/>
                    </a:cxn>
                    <a:cxn ang="0">
                      <a:pos x="276" y="219"/>
                    </a:cxn>
                    <a:cxn ang="0">
                      <a:pos x="264" y="198"/>
                    </a:cxn>
                    <a:cxn ang="0">
                      <a:pos x="254" y="203"/>
                    </a:cxn>
                    <a:cxn ang="0">
                      <a:pos x="251" y="190"/>
                    </a:cxn>
                    <a:cxn ang="0">
                      <a:pos x="256" y="169"/>
                    </a:cxn>
                    <a:cxn ang="0">
                      <a:pos x="233" y="183"/>
                    </a:cxn>
                    <a:cxn ang="0">
                      <a:pos x="219" y="165"/>
                    </a:cxn>
                    <a:cxn ang="0">
                      <a:pos x="178" y="124"/>
                    </a:cxn>
                    <a:cxn ang="0">
                      <a:pos x="156" y="52"/>
                    </a:cxn>
                    <a:cxn ang="0">
                      <a:pos x="150" y="63"/>
                    </a:cxn>
                    <a:cxn ang="0">
                      <a:pos x="172" y="142"/>
                    </a:cxn>
                    <a:cxn ang="0">
                      <a:pos x="152" y="142"/>
                    </a:cxn>
                    <a:cxn ang="0">
                      <a:pos x="133" y="127"/>
                    </a:cxn>
                    <a:cxn ang="0">
                      <a:pos x="117" y="90"/>
                    </a:cxn>
                    <a:cxn ang="0">
                      <a:pos x="90" y="85"/>
                    </a:cxn>
                    <a:cxn ang="0">
                      <a:pos x="71" y="82"/>
                    </a:cxn>
                    <a:cxn ang="0">
                      <a:pos x="77" y="95"/>
                    </a:cxn>
                    <a:cxn ang="0">
                      <a:pos x="98" y="121"/>
                    </a:cxn>
                    <a:cxn ang="0">
                      <a:pos x="117" y="141"/>
                    </a:cxn>
                    <a:cxn ang="0">
                      <a:pos x="97" y="149"/>
                    </a:cxn>
                    <a:cxn ang="0">
                      <a:pos x="48" y="135"/>
                    </a:cxn>
                    <a:cxn ang="0">
                      <a:pos x="27" y="116"/>
                    </a:cxn>
                    <a:cxn ang="0">
                      <a:pos x="5" y="47"/>
                    </a:cxn>
                  </a:cxnLst>
                  <a:rect l="0" t="0" r="r" b="b"/>
                  <a:pathLst>
                    <a:path w="456" h="507">
                      <a:moveTo>
                        <a:pt x="10" y="44"/>
                      </a:moveTo>
                      <a:lnTo>
                        <a:pt x="26" y="57"/>
                      </a:lnTo>
                      <a:lnTo>
                        <a:pt x="36" y="81"/>
                      </a:lnTo>
                      <a:lnTo>
                        <a:pt x="39" y="87"/>
                      </a:lnTo>
                      <a:lnTo>
                        <a:pt x="39" y="90"/>
                      </a:lnTo>
                      <a:lnTo>
                        <a:pt x="42" y="92"/>
                      </a:lnTo>
                      <a:lnTo>
                        <a:pt x="55" y="87"/>
                      </a:lnTo>
                      <a:lnTo>
                        <a:pt x="71" y="73"/>
                      </a:lnTo>
                      <a:lnTo>
                        <a:pt x="87" y="68"/>
                      </a:lnTo>
                      <a:lnTo>
                        <a:pt x="91" y="60"/>
                      </a:lnTo>
                      <a:lnTo>
                        <a:pt x="91" y="51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2" y="41"/>
                      </a:lnTo>
                      <a:lnTo>
                        <a:pt x="103" y="29"/>
                      </a:lnTo>
                      <a:lnTo>
                        <a:pt x="108" y="23"/>
                      </a:lnTo>
                      <a:lnTo>
                        <a:pt x="129" y="17"/>
                      </a:lnTo>
                      <a:lnTo>
                        <a:pt x="151" y="0"/>
                      </a:lnTo>
                      <a:lnTo>
                        <a:pt x="156" y="1"/>
                      </a:lnTo>
                      <a:lnTo>
                        <a:pt x="162" y="7"/>
                      </a:lnTo>
                      <a:lnTo>
                        <a:pt x="171" y="25"/>
                      </a:lnTo>
                      <a:lnTo>
                        <a:pt x="174" y="29"/>
                      </a:lnTo>
                      <a:lnTo>
                        <a:pt x="179" y="29"/>
                      </a:lnTo>
                      <a:lnTo>
                        <a:pt x="183" y="41"/>
                      </a:lnTo>
                      <a:lnTo>
                        <a:pt x="192" y="55"/>
                      </a:lnTo>
                      <a:lnTo>
                        <a:pt x="194" y="63"/>
                      </a:lnTo>
                      <a:lnTo>
                        <a:pt x="206" y="74"/>
                      </a:lnTo>
                      <a:lnTo>
                        <a:pt x="210" y="90"/>
                      </a:lnTo>
                      <a:lnTo>
                        <a:pt x="210" y="93"/>
                      </a:lnTo>
                      <a:lnTo>
                        <a:pt x="214" y="100"/>
                      </a:lnTo>
                      <a:lnTo>
                        <a:pt x="235" y="109"/>
                      </a:lnTo>
                      <a:lnTo>
                        <a:pt x="246" y="120"/>
                      </a:lnTo>
                      <a:lnTo>
                        <a:pt x="253" y="141"/>
                      </a:lnTo>
                      <a:lnTo>
                        <a:pt x="264" y="160"/>
                      </a:lnTo>
                      <a:lnTo>
                        <a:pt x="292" y="206"/>
                      </a:lnTo>
                      <a:lnTo>
                        <a:pt x="299" y="224"/>
                      </a:lnTo>
                      <a:lnTo>
                        <a:pt x="300" y="227"/>
                      </a:lnTo>
                      <a:lnTo>
                        <a:pt x="303" y="227"/>
                      </a:lnTo>
                      <a:lnTo>
                        <a:pt x="308" y="245"/>
                      </a:lnTo>
                      <a:lnTo>
                        <a:pt x="322" y="262"/>
                      </a:lnTo>
                      <a:lnTo>
                        <a:pt x="326" y="270"/>
                      </a:lnTo>
                      <a:lnTo>
                        <a:pt x="326" y="273"/>
                      </a:lnTo>
                      <a:lnTo>
                        <a:pt x="323" y="278"/>
                      </a:lnTo>
                      <a:lnTo>
                        <a:pt x="324" y="283"/>
                      </a:lnTo>
                      <a:lnTo>
                        <a:pt x="334" y="292"/>
                      </a:lnTo>
                      <a:lnTo>
                        <a:pt x="338" y="299"/>
                      </a:lnTo>
                      <a:lnTo>
                        <a:pt x="338" y="303"/>
                      </a:lnTo>
                      <a:lnTo>
                        <a:pt x="343" y="320"/>
                      </a:lnTo>
                      <a:lnTo>
                        <a:pt x="348" y="329"/>
                      </a:lnTo>
                      <a:lnTo>
                        <a:pt x="353" y="335"/>
                      </a:lnTo>
                      <a:lnTo>
                        <a:pt x="365" y="342"/>
                      </a:lnTo>
                      <a:lnTo>
                        <a:pt x="401" y="352"/>
                      </a:lnTo>
                      <a:lnTo>
                        <a:pt x="426" y="373"/>
                      </a:lnTo>
                      <a:lnTo>
                        <a:pt x="431" y="379"/>
                      </a:lnTo>
                      <a:lnTo>
                        <a:pt x="450" y="384"/>
                      </a:lnTo>
                      <a:lnTo>
                        <a:pt x="452" y="388"/>
                      </a:lnTo>
                      <a:lnTo>
                        <a:pt x="456" y="394"/>
                      </a:lnTo>
                      <a:lnTo>
                        <a:pt x="456" y="396"/>
                      </a:lnTo>
                      <a:lnTo>
                        <a:pt x="453" y="401"/>
                      </a:lnTo>
                      <a:lnTo>
                        <a:pt x="451" y="416"/>
                      </a:lnTo>
                      <a:lnTo>
                        <a:pt x="451" y="443"/>
                      </a:lnTo>
                      <a:lnTo>
                        <a:pt x="456" y="459"/>
                      </a:lnTo>
                      <a:lnTo>
                        <a:pt x="456" y="464"/>
                      </a:lnTo>
                      <a:lnTo>
                        <a:pt x="453" y="470"/>
                      </a:lnTo>
                      <a:lnTo>
                        <a:pt x="451" y="474"/>
                      </a:lnTo>
                      <a:lnTo>
                        <a:pt x="450" y="481"/>
                      </a:lnTo>
                      <a:lnTo>
                        <a:pt x="441" y="480"/>
                      </a:lnTo>
                      <a:lnTo>
                        <a:pt x="435" y="488"/>
                      </a:lnTo>
                      <a:lnTo>
                        <a:pt x="429" y="496"/>
                      </a:lnTo>
                      <a:lnTo>
                        <a:pt x="424" y="498"/>
                      </a:lnTo>
                      <a:lnTo>
                        <a:pt x="419" y="498"/>
                      </a:lnTo>
                      <a:lnTo>
                        <a:pt x="415" y="503"/>
                      </a:lnTo>
                      <a:lnTo>
                        <a:pt x="410" y="496"/>
                      </a:lnTo>
                      <a:lnTo>
                        <a:pt x="409" y="507"/>
                      </a:lnTo>
                      <a:lnTo>
                        <a:pt x="404" y="506"/>
                      </a:lnTo>
                      <a:lnTo>
                        <a:pt x="403" y="496"/>
                      </a:lnTo>
                      <a:lnTo>
                        <a:pt x="403" y="482"/>
                      </a:lnTo>
                      <a:lnTo>
                        <a:pt x="409" y="480"/>
                      </a:lnTo>
                      <a:lnTo>
                        <a:pt x="413" y="482"/>
                      </a:lnTo>
                      <a:lnTo>
                        <a:pt x="416" y="479"/>
                      </a:lnTo>
                      <a:lnTo>
                        <a:pt x="419" y="480"/>
                      </a:lnTo>
                      <a:lnTo>
                        <a:pt x="421" y="475"/>
                      </a:lnTo>
                      <a:lnTo>
                        <a:pt x="425" y="474"/>
                      </a:lnTo>
                      <a:lnTo>
                        <a:pt x="423" y="467"/>
                      </a:lnTo>
                      <a:lnTo>
                        <a:pt x="421" y="454"/>
                      </a:lnTo>
                      <a:lnTo>
                        <a:pt x="416" y="453"/>
                      </a:lnTo>
                      <a:lnTo>
                        <a:pt x="414" y="456"/>
                      </a:lnTo>
                      <a:lnTo>
                        <a:pt x="410" y="456"/>
                      </a:lnTo>
                      <a:lnTo>
                        <a:pt x="408" y="454"/>
                      </a:lnTo>
                      <a:lnTo>
                        <a:pt x="407" y="439"/>
                      </a:lnTo>
                      <a:lnTo>
                        <a:pt x="408" y="432"/>
                      </a:lnTo>
                      <a:lnTo>
                        <a:pt x="405" y="426"/>
                      </a:lnTo>
                      <a:lnTo>
                        <a:pt x="404" y="416"/>
                      </a:lnTo>
                      <a:lnTo>
                        <a:pt x="397" y="402"/>
                      </a:lnTo>
                      <a:lnTo>
                        <a:pt x="394" y="390"/>
                      </a:lnTo>
                      <a:lnTo>
                        <a:pt x="392" y="395"/>
                      </a:lnTo>
                      <a:lnTo>
                        <a:pt x="393" y="388"/>
                      </a:lnTo>
                      <a:lnTo>
                        <a:pt x="397" y="382"/>
                      </a:lnTo>
                      <a:lnTo>
                        <a:pt x="394" y="377"/>
                      </a:lnTo>
                      <a:lnTo>
                        <a:pt x="389" y="378"/>
                      </a:lnTo>
                      <a:lnTo>
                        <a:pt x="382" y="386"/>
                      </a:lnTo>
                      <a:lnTo>
                        <a:pt x="377" y="390"/>
                      </a:lnTo>
                      <a:lnTo>
                        <a:pt x="375" y="396"/>
                      </a:lnTo>
                      <a:lnTo>
                        <a:pt x="367" y="393"/>
                      </a:lnTo>
                      <a:lnTo>
                        <a:pt x="362" y="396"/>
                      </a:lnTo>
                      <a:lnTo>
                        <a:pt x="356" y="400"/>
                      </a:lnTo>
                      <a:lnTo>
                        <a:pt x="358" y="404"/>
                      </a:lnTo>
                      <a:lnTo>
                        <a:pt x="355" y="411"/>
                      </a:lnTo>
                      <a:lnTo>
                        <a:pt x="354" y="415"/>
                      </a:lnTo>
                      <a:lnTo>
                        <a:pt x="354" y="418"/>
                      </a:lnTo>
                      <a:lnTo>
                        <a:pt x="350" y="423"/>
                      </a:lnTo>
                      <a:lnTo>
                        <a:pt x="346" y="423"/>
                      </a:lnTo>
                      <a:lnTo>
                        <a:pt x="346" y="429"/>
                      </a:lnTo>
                      <a:lnTo>
                        <a:pt x="342" y="434"/>
                      </a:lnTo>
                      <a:lnTo>
                        <a:pt x="338" y="431"/>
                      </a:lnTo>
                      <a:lnTo>
                        <a:pt x="333" y="423"/>
                      </a:lnTo>
                      <a:lnTo>
                        <a:pt x="331" y="416"/>
                      </a:lnTo>
                      <a:lnTo>
                        <a:pt x="332" y="411"/>
                      </a:lnTo>
                      <a:lnTo>
                        <a:pt x="337" y="410"/>
                      </a:lnTo>
                      <a:lnTo>
                        <a:pt x="342" y="405"/>
                      </a:lnTo>
                      <a:lnTo>
                        <a:pt x="346" y="389"/>
                      </a:lnTo>
                      <a:lnTo>
                        <a:pt x="346" y="375"/>
                      </a:lnTo>
                      <a:lnTo>
                        <a:pt x="351" y="370"/>
                      </a:lnTo>
                      <a:lnTo>
                        <a:pt x="367" y="369"/>
                      </a:lnTo>
                      <a:lnTo>
                        <a:pt x="369" y="366"/>
                      </a:lnTo>
                      <a:lnTo>
                        <a:pt x="350" y="359"/>
                      </a:lnTo>
                      <a:lnTo>
                        <a:pt x="344" y="352"/>
                      </a:lnTo>
                      <a:lnTo>
                        <a:pt x="335" y="348"/>
                      </a:lnTo>
                      <a:lnTo>
                        <a:pt x="329" y="339"/>
                      </a:lnTo>
                      <a:lnTo>
                        <a:pt x="328" y="320"/>
                      </a:lnTo>
                      <a:lnTo>
                        <a:pt x="318" y="319"/>
                      </a:lnTo>
                      <a:lnTo>
                        <a:pt x="317" y="315"/>
                      </a:lnTo>
                      <a:lnTo>
                        <a:pt x="317" y="310"/>
                      </a:lnTo>
                      <a:lnTo>
                        <a:pt x="315" y="307"/>
                      </a:lnTo>
                      <a:lnTo>
                        <a:pt x="302" y="305"/>
                      </a:lnTo>
                      <a:lnTo>
                        <a:pt x="299" y="302"/>
                      </a:lnTo>
                      <a:lnTo>
                        <a:pt x="290" y="288"/>
                      </a:lnTo>
                      <a:lnTo>
                        <a:pt x="289" y="283"/>
                      </a:lnTo>
                      <a:lnTo>
                        <a:pt x="303" y="296"/>
                      </a:lnTo>
                      <a:lnTo>
                        <a:pt x="305" y="299"/>
                      </a:lnTo>
                      <a:lnTo>
                        <a:pt x="300" y="287"/>
                      </a:lnTo>
                      <a:lnTo>
                        <a:pt x="300" y="278"/>
                      </a:lnTo>
                      <a:lnTo>
                        <a:pt x="296" y="278"/>
                      </a:lnTo>
                      <a:lnTo>
                        <a:pt x="291" y="282"/>
                      </a:lnTo>
                      <a:lnTo>
                        <a:pt x="286" y="282"/>
                      </a:lnTo>
                      <a:lnTo>
                        <a:pt x="281" y="278"/>
                      </a:lnTo>
                      <a:lnTo>
                        <a:pt x="281" y="275"/>
                      </a:lnTo>
                      <a:lnTo>
                        <a:pt x="280" y="273"/>
                      </a:lnTo>
                      <a:lnTo>
                        <a:pt x="276" y="273"/>
                      </a:lnTo>
                      <a:lnTo>
                        <a:pt x="275" y="276"/>
                      </a:lnTo>
                      <a:lnTo>
                        <a:pt x="270" y="278"/>
                      </a:lnTo>
                      <a:lnTo>
                        <a:pt x="264" y="271"/>
                      </a:lnTo>
                      <a:lnTo>
                        <a:pt x="263" y="267"/>
                      </a:lnTo>
                      <a:lnTo>
                        <a:pt x="264" y="261"/>
                      </a:lnTo>
                      <a:lnTo>
                        <a:pt x="279" y="260"/>
                      </a:lnTo>
                      <a:lnTo>
                        <a:pt x="281" y="255"/>
                      </a:lnTo>
                      <a:lnTo>
                        <a:pt x="270" y="255"/>
                      </a:lnTo>
                      <a:lnTo>
                        <a:pt x="265" y="253"/>
                      </a:lnTo>
                      <a:lnTo>
                        <a:pt x="265" y="250"/>
                      </a:lnTo>
                      <a:lnTo>
                        <a:pt x="268" y="246"/>
                      </a:lnTo>
                      <a:lnTo>
                        <a:pt x="267" y="244"/>
                      </a:lnTo>
                      <a:lnTo>
                        <a:pt x="262" y="244"/>
                      </a:lnTo>
                      <a:lnTo>
                        <a:pt x="262" y="237"/>
                      </a:lnTo>
                      <a:lnTo>
                        <a:pt x="268" y="233"/>
                      </a:lnTo>
                      <a:lnTo>
                        <a:pt x="267" y="229"/>
                      </a:lnTo>
                      <a:lnTo>
                        <a:pt x="256" y="233"/>
                      </a:lnTo>
                      <a:lnTo>
                        <a:pt x="253" y="229"/>
                      </a:lnTo>
                      <a:lnTo>
                        <a:pt x="257" y="219"/>
                      </a:lnTo>
                      <a:lnTo>
                        <a:pt x="279" y="230"/>
                      </a:lnTo>
                      <a:lnTo>
                        <a:pt x="284" y="238"/>
                      </a:lnTo>
                      <a:lnTo>
                        <a:pt x="289" y="239"/>
                      </a:lnTo>
                      <a:lnTo>
                        <a:pt x="286" y="239"/>
                      </a:lnTo>
                      <a:lnTo>
                        <a:pt x="281" y="232"/>
                      </a:lnTo>
                      <a:lnTo>
                        <a:pt x="280" y="222"/>
                      </a:lnTo>
                      <a:lnTo>
                        <a:pt x="276" y="219"/>
                      </a:lnTo>
                      <a:lnTo>
                        <a:pt x="276" y="223"/>
                      </a:lnTo>
                      <a:lnTo>
                        <a:pt x="272" y="219"/>
                      </a:lnTo>
                      <a:lnTo>
                        <a:pt x="263" y="208"/>
                      </a:lnTo>
                      <a:lnTo>
                        <a:pt x="260" y="203"/>
                      </a:lnTo>
                      <a:lnTo>
                        <a:pt x="264" y="198"/>
                      </a:lnTo>
                      <a:lnTo>
                        <a:pt x="275" y="201"/>
                      </a:lnTo>
                      <a:lnTo>
                        <a:pt x="279" y="198"/>
                      </a:lnTo>
                      <a:lnTo>
                        <a:pt x="273" y="196"/>
                      </a:lnTo>
                      <a:lnTo>
                        <a:pt x="254" y="196"/>
                      </a:lnTo>
                      <a:lnTo>
                        <a:pt x="254" y="203"/>
                      </a:lnTo>
                      <a:lnTo>
                        <a:pt x="249" y="208"/>
                      </a:lnTo>
                      <a:lnTo>
                        <a:pt x="247" y="203"/>
                      </a:lnTo>
                      <a:lnTo>
                        <a:pt x="243" y="196"/>
                      </a:lnTo>
                      <a:lnTo>
                        <a:pt x="245" y="190"/>
                      </a:lnTo>
                      <a:lnTo>
                        <a:pt x="251" y="190"/>
                      </a:lnTo>
                      <a:lnTo>
                        <a:pt x="262" y="181"/>
                      </a:lnTo>
                      <a:lnTo>
                        <a:pt x="259" y="178"/>
                      </a:lnTo>
                      <a:lnTo>
                        <a:pt x="251" y="184"/>
                      </a:lnTo>
                      <a:lnTo>
                        <a:pt x="249" y="180"/>
                      </a:lnTo>
                      <a:lnTo>
                        <a:pt x="256" y="169"/>
                      </a:lnTo>
                      <a:lnTo>
                        <a:pt x="249" y="169"/>
                      </a:lnTo>
                      <a:lnTo>
                        <a:pt x="246" y="173"/>
                      </a:lnTo>
                      <a:lnTo>
                        <a:pt x="243" y="180"/>
                      </a:lnTo>
                      <a:lnTo>
                        <a:pt x="238" y="186"/>
                      </a:lnTo>
                      <a:lnTo>
                        <a:pt x="233" y="183"/>
                      </a:lnTo>
                      <a:lnTo>
                        <a:pt x="230" y="171"/>
                      </a:lnTo>
                      <a:lnTo>
                        <a:pt x="230" y="165"/>
                      </a:lnTo>
                      <a:lnTo>
                        <a:pt x="226" y="162"/>
                      </a:lnTo>
                      <a:lnTo>
                        <a:pt x="224" y="162"/>
                      </a:lnTo>
                      <a:lnTo>
                        <a:pt x="219" y="165"/>
                      </a:lnTo>
                      <a:lnTo>
                        <a:pt x="215" y="159"/>
                      </a:lnTo>
                      <a:lnTo>
                        <a:pt x="202" y="148"/>
                      </a:lnTo>
                      <a:lnTo>
                        <a:pt x="190" y="146"/>
                      </a:lnTo>
                      <a:lnTo>
                        <a:pt x="183" y="130"/>
                      </a:lnTo>
                      <a:lnTo>
                        <a:pt x="178" y="124"/>
                      </a:lnTo>
                      <a:lnTo>
                        <a:pt x="181" y="117"/>
                      </a:lnTo>
                      <a:lnTo>
                        <a:pt x="178" y="104"/>
                      </a:lnTo>
                      <a:lnTo>
                        <a:pt x="173" y="108"/>
                      </a:lnTo>
                      <a:lnTo>
                        <a:pt x="162" y="68"/>
                      </a:lnTo>
                      <a:lnTo>
                        <a:pt x="156" y="52"/>
                      </a:lnTo>
                      <a:lnTo>
                        <a:pt x="154" y="40"/>
                      </a:lnTo>
                      <a:lnTo>
                        <a:pt x="149" y="49"/>
                      </a:lnTo>
                      <a:lnTo>
                        <a:pt x="155" y="63"/>
                      </a:lnTo>
                      <a:lnTo>
                        <a:pt x="154" y="67"/>
                      </a:lnTo>
                      <a:lnTo>
                        <a:pt x="150" y="63"/>
                      </a:lnTo>
                      <a:lnTo>
                        <a:pt x="155" y="81"/>
                      </a:lnTo>
                      <a:lnTo>
                        <a:pt x="155" y="85"/>
                      </a:lnTo>
                      <a:lnTo>
                        <a:pt x="163" y="105"/>
                      </a:lnTo>
                      <a:lnTo>
                        <a:pt x="166" y="126"/>
                      </a:lnTo>
                      <a:lnTo>
                        <a:pt x="172" y="142"/>
                      </a:lnTo>
                      <a:lnTo>
                        <a:pt x="173" y="149"/>
                      </a:lnTo>
                      <a:lnTo>
                        <a:pt x="168" y="160"/>
                      </a:lnTo>
                      <a:lnTo>
                        <a:pt x="166" y="165"/>
                      </a:lnTo>
                      <a:lnTo>
                        <a:pt x="157" y="163"/>
                      </a:lnTo>
                      <a:lnTo>
                        <a:pt x="152" y="142"/>
                      </a:lnTo>
                      <a:lnTo>
                        <a:pt x="147" y="136"/>
                      </a:lnTo>
                      <a:lnTo>
                        <a:pt x="146" y="147"/>
                      </a:lnTo>
                      <a:lnTo>
                        <a:pt x="129" y="146"/>
                      </a:lnTo>
                      <a:lnTo>
                        <a:pt x="129" y="128"/>
                      </a:lnTo>
                      <a:lnTo>
                        <a:pt x="133" y="127"/>
                      </a:lnTo>
                      <a:lnTo>
                        <a:pt x="127" y="122"/>
                      </a:lnTo>
                      <a:lnTo>
                        <a:pt x="120" y="110"/>
                      </a:lnTo>
                      <a:lnTo>
                        <a:pt x="120" y="100"/>
                      </a:lnTo>
                      <a:lnTo>
                        <a:pt x="123" y="98"/>
                      </a:lnTo>
                      <a:lnTo>
                        <a:pt x="117" y="90"/>
                      </a:lnTo>
                      <a:lnTo>
                        <a:pt x="113" y="92"/>
                      </a:lnTo>
                      <a:lnTo>
                        <a:pt x="112" y="104"/>
                      </a:lnTo>
                      <a:lnTo>
                        <a:pt x="106" y="106"/>
                      </a:lnTo>
                      <a:lnTo>
                        <a:pt x="98" y="100"/>
                      </a:lnTo>
                      <a:lnTo>
                        <a:pt x="90" y="85"/>
                      </a:lnTo>
                      <a:lnTo>
                        <a:pt x="86" y="84"/>
                      </a:lnTo>
                      <a:lnTo>
                        <a:pt x="87" y="90"/>
                      </a:lnTo>
                      <a:lnTo>
                        <a:pt x="85" y="93"/>
                      </a:lnTo>
                      <a:lnTo>
                        <a:pt x="77" y="88"/>
                      </a:lnTo>
                      <a:lnTo>
                        <a:pt x="71" y="82"/>
                      </a:lnTo>
                      <a:lnTo>
                        <a:pt x="75" y="88"/>
                      </a:lnTo>
                      <a:lnTo>
                        <a:pt x="73" y="92"/>
                      </a:lnTo>
                      <a:lnTo>
                        <a:pt x="66" y="93"/>
                      </a:lnTo>
                      <a:lnTo>
                        <a:pt x="66" y="94"/>
                      </a:lnTo>
                      <a:lnTo>
                        <a:pt x="77" y="95"/>
                      </a:lnTo>
                      <a:lnTo>
                        <a:pt x="86" y="101"/>
                      </a:lnTo>
                      <a:lnTo>
                        <a:pt x="88" y="106"/>
                      </a:lnTo>
                      <a:lnTo>
                        <a:pt x="87" y="108"/>
                      </a:lnTo>
                      <a:lnTo>
                        <a:pt x="98" y="115"/>
                      </a:lnTo>
                      <a:lnTo>
                        <a:pt x="98" y="121"/>
                      </a:lnTo>
                      <a:lnTo>
                        <a:pt x="101" y="122"/>
                      </a:lnTo>
                      <a:lnTo>
                        <a:pt x="103" y="121"/>
                      </a:lnTo>
                      <a:lnTo>
                        <a:pt x="108" y="121"/>
                      </a:lnTo>
                      <a:lnTo>
                        <a:pt x="116" y="135"/>
                      </a:lnTo>
                      <a:lnTo>
                        <a:pt x="117" y="141"/>
                      </a:lnTo>
                      <a:lnTo>
                        <a:pt x="116" y="148"/>
                      </a:lnTo>
                      <a:lnTo>
                        <a:pt x="108" y="153"/>
                      </a:lnTo>
                      <a:lnTo>
                        <a:pt x="98" y="154"/>
                      </a:lnTo>
                      <a:lnTo>
                        <a:pt x="96" y="148"/>
                      </a:lnTo>
                      <a:lnTo>
                        <a:pt x="97" y="149"/>
                      </a:lnTo>
                      <a:lnTo>
                        <a:pt x="97" y="158"/>
                      </a:lnTo>
                      <a:lnTo>
                        <a:pt x="86" y="162"/>
                      </a:lnTo>
                      <a:lnTo>
                        <a:pt x="66" y="144"/>
                      </a:lnTo>
                      <a:lnTo>
                        <a:pt x="54" y="141"/>
                      </a:lnTo>
                      <a:lnTo>
                        <a:pt x="48" y="135"/>
                      </a:lnTo>
                      <a:lnTo>
                        <a:pt x="41" y="130"/>
                      </a:lnTo>
                      <a:lnTo>
                        <a:pt x="33" y="127"/>
                      </a:lnTo>
                      <a:lnTo>
                        <a:pt x="38" y="115"/>
                      </a:lnTo>
                      <a:lnTo>
                        <a:pt x="33" y="114"/>
                      </a:lnTo>
                      <a:lnTo>
                        <a:pt x="27" y="116"/>
                      </a:lnTo>
                      <a:lnTo>
                        <a:pt x="17" y="105"/>
                      </a:lnTo>
                      <a:lnTo>
                        <a:pt x="1" y="82"/>
                      </a:lnTo>
                      <a:lnTo>
                        <a:pt x="0" y="73"/>
                      </a:lnTo>
                      <a:lnTo>
                        <a:pt x="3" y="66"/>
                      </a:lnTo>
                      <a:lnTo>
                        <a:pt x="5" y="47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60" name="Group 277"/>
              <p:cNvGrpSpPr>
                <a:grpSpLocks noChangeAspect="1"/>
              </p:cNvGrpSpPr>
              <p:nvPr/>
            </p:nvGrpSpPr>
            <p:grpSpPr bwMode="gray">
              <a:xfrm>
                <a:off x="1149" y="1865"/>
                <a:ext cx="635" cy="339"/>
                <a:chOff x="1149" y="1865"/>
                <a:chExt cx="635" cy="339"/>
              </a:xfrm>
              <a:grpFill/>
            </p:grpSpPr>
            <p:sp>
              <p:nvSpPr>
                <p:cNvPr id="261" name="Freeform 278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Freeform 279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3" name="Freeform 280"/>
                <p:cNvSpPr>
                  <a:spLocks noChangeAspect="1"/>
                </p:cNvSpPr>
                <p:nvPr/>
              </p:nvSpPr>
              <p:spPr bwMode="gray">
                <a:xfrm>
                  <a:off x="1671" y="2027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Freeform 281"/>
                <p:cNvSpPr>
                  <a:spLocks noChangeAspect="1"/>
                </p:cNvSpPr>
                <p:nvPr/>
              </p:nvSpPr>
              <p:spPr bwMode="gray">
                <a:xfrm>
                  <a:off x="1670" y="2025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6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5" h="6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5" name="Freeform 282"/>
                <p:cNvSpPr>
                  <a:spLocks noChangeAspect="1"/>
                </p:cNvSpPr>
                <p:nvPr/>
              </p:nvSpPr>
              <p:spPr bwMode="gray">
                <a:xfrm>
                  <a:off x="1149" y="1865"/>
                  <a:ext cx="633" cy="339"/>
                </a:xfrm>
                <a:custGeom>
                  <a:avLst/>
                  <a:gdLst/>
                  <a:ahLst/>
                  <a:cxnLst>
                    <a:cxn ang="0">
                      <a:pos x="3079" y="181"/>
                    </a:cxn>
                    <a:cxn ang="0">
                      <a:pos x="2964" y="328"/>
                    </a:cxn>
                    <a:cxn ang="0">
                      <a:pos x="2682" y="394"/>
                    </a:cxn>
                    <a:cxn ang="0">
                      <a:pos x="2593" y="483"/>
                    </a:cxn>
                    <a:cxn ang="0">
                      <a:pos x="2432" y="575"/>
                    </a:cxn>
                    <a:cxn ang="0">
                      <a:pos x="2290" y="541"/>
                    </a:cxn>
                    <a:cxn ang="0">
                      <a:pos x="2235" y="456"/>
                    </a:cxn>
                    <a:cxn ang="0">
                      <a:pos x="2211" y="306"/>
                    </a:cxn>
                    <a:cxn ang="0">
                      <a:pos x="2135" y="345"/>
                    </a:cxn>
                    <a:cxn ang="0">
                      <a:pos x="2081" y="588"/>
                    </a:cxn>
                    <a:cxn ang="0">
                      <a:pos x="2036" y="404"/>
                    </a:cxn>
                    <a:cxn ang="0">
                      <a:pos x="2077" y="294"/>
                    </a:cxn>
                    <a:cxn ang="0">
                      <a:pos x="2231" y="279"/>
                    </a:cxn>
                    <a:cxn ang="0">
                      <a:pos x="2111" y="222"/>
                    </a:cxn>
                    <a:cxn ang="0">
                      <a:pos x="2021" y="160"/>
                    </a:cxn>
                    <a:cxn ang="0">
                      <a:pos x="1811" y="226"/>
                    </a:cxn>
                    <a:cxn ang="0">
                      <a:pos x="1785" y="86"/>
                    </a:cxn>
                    <a:cxn ang="0">
                      <a:pos x="1640" y="33"/>
                    </a:cxn>
                    <a:cxn ang="0">
                      <a:pos x="888" y="36"/>
                    </a:cxn>
                    <a:cxn ang="0">
                      <a:pos x="133" y="58"/>
                    </a:cxn>
                    <a:cxn ang="0">
                      <a:pos x="101" y="150"/>
                    </a:cxn>
                    <a:cxn ang="0">
                      <a:pos x="4" y="86"/>
                    </a:cxn>
                    <a:cxn ang="0">
                      <a:pos x="46" y="225"/>
                    </a:cxn>
                    <a:cxn ang="0">
                      <a:pos x="47" y="295"/>
                    </a:cxn>
                    <a:cxn ang="0">
                      <a:pos x="27" y="576"/>
                    </a:cxn>
                    <a:cxn ang="0">
                      <a:pos x="98" y="850"/>
                    </a:cxn>
                    <a:cxn ang="0">
                      <a:pos x="130" y="886"/>
                    </a:cxn>
                    <a:cxn ang="0">
                      <a:pos x="223" y="1056"/>
                    </a:cxn>
                    <a:cxn ang="0">
                      <a:pos x="336" y="1131"/>
                    </a:cxn>
                    <a:cxn ang="0">
                      <a:pos x="989" y="1276"/>
                    </a:cxn>
                    <a:cxn ang="0">
                      <a:pos x="1294" y="1430"/>
                    </a:cxn>
                    <a:cxn ang="0">
                      <a:pos x="1501" y="1624"/>
                    </a:cxn>
                    <a:cxn ang="0">
                      <a:pos x="1515" y="1515"/>
                    </a:cxn>
                    <a:cxn ang="0">
                      <a:pos x="1564" y="1480"/>
                    </a:cxn>
                    <a:cxn ang="0">
                      <a:pos x="1629" y="1410"/>
                    </a:cxn>
                    <a:cxn ang="0">
                      <a:pos x="1784" y="1405"/>
                    </a:cxn>
                    <a:cxn ang="0">
                      <a:pos x="1912" y="1435"/>
                    </a:cxn>
                    <a:cxn ang="0">
                      <a:pos x="1905" y="1382"/>
                    </a:cxn>
                    <a:cxn ang="0">
                      <a:pos x="2012" y="1367"/>
                    </a:cxn>
                    <a:cxn ang="0">
                      <a:pos x="2117" y="1377"/>
                    </a:cxn>
                    <a:cxn ang="0">
                      <a:pos x="2264" y="1424"/>
                    </a:cxn>
                    <a:cxn ang="0">
                      <a:pos x="2323" y="1587"/>
                    </a:cxn>
                    <a:cxn ang="0">
                      <a:pos x="2409" y="1690"/>
                    </a:cxn>
                    <a:cxn ang="0">
                      <a:pos x="2365" y="1348"/>
                    </a:cxn>
                    <a:cxn ang="0">
                      <a:pos x="2446" y="1228"/>
                    </a:cxn>
                    <a:cxn ang="0">
                      <a:pos x="2579" y="1118"/>
                    </a:cxn>
                    <a:cxn ang="0">
                      <a:pos x="2645" y="1037"/>
                    </a:cxn>
                    <a:cxn ang="0">
                      <a:pos x="2634" y="986"/>
                    </a:cxn>
                    <a:cxn ang="0">
                      <a:pos x="2655" y="940"/>
                    </a:cxn>
                    <a:cxn ang="0">
                      <a:pos x="2654" y="871"/>
                    </a:cxn>
                    <a:cxn ang="0">
                      <a:pos x="2651" y="857"/>
                    </a:cxn>
                    <a:cxn ang="0">
                      <a:pos x="2661" y="778"/>
                    </a:cxn>
                    <a:cxn ang="0">
                      <a:pos x="2683" y="867"/>
                    </a:cxn>
                    <a:cxn ang="0">
                      <a:pos x="2708" y="796"/>
                    </a:cxn>
                    <a:cxn ang="0">
                      <a:pos x="2774" y="727"/>
                    </a:cxn>
                    <a:cxn ang="0">
                      <a:pos x="2843" y="631"/>
                    </a:cxn>
                    <a:cxn ang="0">
                      <a:pos x="3004" y="602"/>
                    </a:cxn>
                    <a:cxn ang="0">
                      <a:pos x="2957" y="538"/>
                    </a:cxn>
                    <a:cxn ang="0">
                      <a:pos x="3032" y="440"/>
                    </a:cxn>
                    <a:cxn ang="0">
                      <a:pos x="3107" y="399"/>
                    </a:cxn>
                  </a:cxnLst>
                  <a:rect l="0" t="0" r="r" b="b"/>
                  <a:pathLst>
                    <a:path w="3166" h="1693">
                      <a:moveTo>
                        <a:pt x="3165" y="365"/>
                      </a:moveTo>
                      <a:lnTo>
                        <a:pt x="3158" y="364"/>
                      </a:lnTo>
                      <a:lnTo>
                        <a:pt x="3160" y="361"/>
                      </a:lnTo>
                      <a:lnTo>
                        <a:pt x="3162" y="355"/>
                      </a:lnTo>
                      <a:lnTo>
                        <a:pt x="3162" y="344"/>
                      </a:lnTo>
                      <a:lnTo>
                        <a:pt x="3161" y="339"/>
                      </a:lnTo>
                      <a:lnTo>
                        <a:pt x="3160" y="343"/>
                      </a:lnTo>
                      <a:lnTo>
                        <a:pt x="3155" y="343"/>
                      </a:lnTo>
                      <a:lnTo>
                        <a:pt x="3146" y="342"/>
                      </a:lnTo>
                      <a:lnTo>
                        <a:pt x="3138" y="335"/>
                      </a:lnTo>
                      <a:lnTo>
                        <a:pt x="3135" y="330"/>
                      </a:lnTo>
                      <a:lnTo>
                        <a:pt x="3134" y="326"/>
                      </a:lnTo>
                      <a:lnTo>
                        <a:pt x="3134" y="310"/>
                      </a:lnTo>
                      <a:lnTo>
                        <a:pt x="3119" y="302"/>
                      </a:lnTo>
                      <a:lnTo>
                        <a:pt x="3119" y="246"/>
                      </a:lnTo>
                      <a:lnTo>
                        <a:pt x="3119" y="195"/>
                      </a:lnTo>
                      <a:lnTo>
                        <a:pt x="3093" y="170"/>
                      </a:lnTo>
                      <a:lnTo>
                        <a:pt x="3086" y="170"/>
                      </a:lnTo>
                      <a:lnTo>
                        <a:pt x="3079" y="181"/>
                      </a:lnTo>
                      <a:lnTo>
                        <a:pt x="3061" y="184"/>
                      </a:lnTo>
                      <a:lnTo>
                        <a:pt x="3049" y="179"/>
                      </a:lnTo>
                      <a:lnTo>
                        <a:pt x="3047" y="176"/>
                      </a:lnTo>
                      <a:lnTo>
                        <a:pt x="3044" y="170"/>
                      </a:lnTo>
                      <a:lnTo>
                        <a:pt x="3037" y="163"/>
                      </a:lnTo>
                      <a:lnTo>
                        <a:pt x="3031" y="162"/>
                      </a:lnTo>
                      <a:lnTo>
                        <a:pt x="3025" y="166"/>
                      </a:lnTo>
                      <a:lnTo>
                        <a:pt x="2998" y="211"/>
                      </a:lnTo>
                      <a:lnTo>
                        <a:pt x="2994" y="235"/>
                      </a:lnTo>
                      <a:lnTo>
                        <a:pt x="2988" y="247"/>
                      </a:lnTo>
                      <a:lnTo>
                        <a:pt x="2987" y="253"/>
                      </a:lnTo>
                      <a:lnTo>
                        <a:pt x="2982" y="262"/>
                      </a:lnTo>
                      <a:lnTo>
                        <a:pt x="2979" y="269"/>
                      </a:lnTo>
                      <a:lnTo>
                        <a:pt x="2975" y="305"/>
                      </a:lnTo>
                      <a:lnTo>
                        <a:pt x="2974" y="307"/>
                      </a:lnTo>
                      <a:lnTo>
                        <a:pt x="2967" y="312"/>
                      </a:lnTo>
                      <a:lnTo>
                        <a:pt x="2964" y="317"/>
                      </a:lnTo>
                      <a:lnTo>
                        <a:pt x="2963" y="322"/>
                      </a:lnTo>
                      <a:lnTo>
                        <a:pt x="2964" y="328"/>
                      </a:lnTo>
                      <a:lnTo>
                        <a:pt x="2964" y="330"/>
                      </a:lnTo>
                      <a:lnTo>
                        <a:pt x="2957" y="327"/>
                      </a:lnTo>
                      <a:lnTo>
                        <a:pt x="2956" y="328"/>
                      </a:lnTo>
                      <a:lnTo>
                        <a:pt x="2956" y="334"/>
                      </a:lnTo>
                      <a:lnTo>
                        <a:pt x="2945" y="330"/>
                      </a:lnTo>
                      <a:lnTo>
                        <a:pt x="2936" y="333"/>
                      </a:lnTo>
                      <a:lnTo>
                        <a:pt x="2934" y="335"/>
                      </a:lnTo>
                      <a:lnTo>
                        <a:pt x="2921" y="337"/>
                      </a:lnTo>
                      <a:lnTo>
                        <a:pt x="2918" y="340"/>
                      </a:lnTo>
                      <a:lnTo>
                        <a:pt x="2912" y="356"/>
                      </a:lnTo>
                      <a:lnTo>
                        <a:pt x="2910" y="356"/>
                      </a:lnTo>
                      <a:lnTo>
                        <a:pt x="2812" y="356"/>
                      </a:lnTo>
                      <a:lnTo>
                        <a:pt x="2737" y="356"/>
                      </a:lnTo>
                      <a:lnTo>
                        <a:pt x="2722" y="356"/>
                      </a:lnTo>
                      <a:lnTo>
                        <a:pt x="2706" y="371"/>
                      </a:lnTo>
                      <a:lnTo>
                        <a:pt x="2687" y="382"/>
                      </a:lnTo>
                      <a:lnTo>
                        <a:pt x="2684" y="387"/>
                      </a:lnTo>
                      <a:lnTo>
                        <a:pt x="2683" y="388"/>
                      </a:lnTo>
                      <a:lnTo>
                        <a:pt x="2682" y="394"/>
                      </a:lnTo>
                      <a:lnTo>
                        <a:pt x="2676" y="404"/>
                      </a:lnTo>
                      <a:lnTo>
                        <a:pt x="2655" y="418"/>
                      </a:lnTo>
                      <a:lnTo>
                        <a:pt x="2651" y="423"/>
                      </a:lnTo>
                      <a:lnTo>
                        <a:pt x="2652" y="428"/>
                      </a:lnTo>
                      <a:lnTo>
                        <a:pt x="2660" y="428"/>
                      </a:lnTo>
                      <a:lnTo>
                        <a:pt x="2663" y="431"/>
                      </a:lnTo>
                      <a:lnTo>
                        <a:pt x="2662" y="436"/>
                      </a:lnTo>
                      <a:lnTo>
                        <a:pt x="2659" y="439"/>
                      </a:lnTo>
                      <a:lnTo>
                        <a:pt x="2655" y="437"/>
                      </a:lnTo>
                      <a:lnTo>
                        <a:pt x="2654" y="440"/>
                      </a:lnTo>
                      <a:lnTo>
                        <a:pt x="2655" y="442"/>
                      </a:lnTo>
                      <a:lnTo>
                        <a:pt x="2660" y="448"/>
                      </a:lnTo>
                      <a:lnTo>
                        <a:pt x="2661" y="458"/>
                      </a:lnTo>
                      <a:lnTo>
                        <a:pt x="2660" y="466"/>
                      </a:lnTo>
                      <a:lnTo>
                        <a:pt x="2643" y="468"/>
                      </a:lnTo>
                      <a:lnTo>
                        <a:pt x="2627" y="480"/>
                      </a:lnTo>
                      <a:lnTo>
                        <a:pt x="2617" y="484"/>
                      </a:lnTo>
                      <a:lnTo>
                        <a:pt x="2597" y="484"/>
                      </a:lnTo>
                      <a:lnTo>
                        <a:pt x="2593" y="483"/>
                      </a:lnTo>
                      <a:lnTo>
                        <a:pt x="2582" y="486"/>
                      </a:lnTo>
                      <a:lnTo>
                        <a:pt x="2575" y="480"/>
                      </a:lnTo>
                      <a:lnTo>
                        <a:pt x="2560" y="477"/>
                      </a:lnTo>
                      <a:lnTo>
                        <a:pt x="2553" y="477"/>
                      </a:lnTo>
                      <a:lnTo>
                        <a:pt x="2532" y="479"/>
                      </a:lnTo>
                      <a:lnTo>
                        <a:pt x="2511" y="484"/>
                      </a:lnTo>
                      <a:lnTo>
                        <a:pt x="2501" y="489"/>
                      </a:lnTo>
                      <a:lnTo>
                        <a:pt x="2504" y="499"/>
                      </a:lnTo>
                      <a:lnTo>
                        <a:pt x="2509" y="506"/>
                      </a:lnTo>
                      <a:lnTo>
                        <a:pt x="2511" y="518"/>
                      </a:lnTo>
                      <a:lnTo>
                        <a:pt x="2499" y="531"/>
                      </a:lnTo>
                      <a:lnTo>
                        <a:pt x="2495" y="536"/>
                      </a:lnTo>
                      <a:lnTo>
                        <a:pt x="2491" y="538"/>
                      </a:lnTo>
                      <a:lnTo>
                        <a:pt x="2488" y="539"/>
                      </a:lnTo>
                      <a:lnTo>
                        <a:pt x="2478" y="549"/>
                      </a:lnTo>
                      <a:lnTo>
                        <a:pt x="2461" y="560"/>
                      </a:lnTo>
                      <a:lnTo>
                        <a:pt x="2452" y="566"/>
                      </a:lnTo>
                      <a:lnTo>
                        <a:pt x="2441" y="568"/>
                      </a:lnTo>
                      <a:lnTo>
                        <a:pt x="2432" y="575"/>
                      </a:lnTo>
                      <a:lnTo>
                        <a:pt x="2419" y="582"/>
                      </a:lnTo>
                      <a:lnTo>
                        <a:pt x="2404" y="585"/>
                      </a:lnTo>
                      <a:lnTo>
                        <a:pt x="2386" y="593"/>
                      </a:lnTo>
                      <a:lnTo>
                        <a:pt x="2350" y="614"/>
                      </a:lnTo>
                      <a:lnTo>
                        <a:pt x="2334" y="614"/>
                      </a:lnTo>
                      <a:lnTo>
                        <a:pt x="2316" y="620"/>
                      </a:lnTo>
                      <a:lnTo>
                        <a:pt x="2296" y="618"/>
                      </a:lnTo>
                      <a:lnTo>
                        <a:pt x="2294" y="614"/>
                      </a:lnTo>
                      <a:lnTo>
                        <a:pt x="2286" y="614"/>
                      </a:lnTo>
                      <a:lnTo>
                        <a:pt x="2281" y="613"/>
                      </a:lnTo>
                      <a:lnTo>
                        <a:pt x="2274" y="607"/>
                      </a:lnTo>
                      <a:lnTo>
                        <a:pt x="2259" y="602"/>
                      </a:lnTo>
                      <a:lnTo>
                        <a:pt x="2264" y="595"/>
                      </a:lnTo>
                      <a:lnTo>
                        <a:pt x="2278" y="581"/>
                      </a:lnTo>
                      <a:lnTo>
                        <a:pt x="2278" y="570"/>
                      </a:lnTo>
                      <a:lnTo>
                        <a:pt x="2283" y="558"/>
                      </a:lnTo>
                      <a:lnTo>
                        <a:pt x="2289" y="553"/>
                      </a:lnTo>
                      <a:lnTo>
                        <a:pt x="2289" y="545"/>
                      </a:lnTo>
                      <a:lnTo>
                        <a:pt x="2290" y="541"/>
                      </a:lnTo>
                      <a:lnTo>
                        <a:pt x="2296" y="534"/>
                      </a:lnTo>
                      <a:lnTo>
                        <a:pt x="2308" y="534"/>
                      </a:lnTo>
                      <a:lnTo>
                        <a:pt x="2308" y="534"/>
                      </a:lnTo>
                      <a:lnTo>
                        <a:pt x="2316" y="507"/>
                      </a:lnTo>
                      <a:lnTo>
                        <a:pt x="2316" y="500"/>
                      </a:lnTo>
                      <a:lnTo>
                        <a:pt x="2315" y="502"/>
                      </a:lnTo>
                      <a:lnTo>
                        <a:pt x="2312" y="496"/>
                      </a:lnTo>
                      <a:lnTo>
                        <a:pt x="2308" y="489"/>
                      </a:lnTo>
                      <a:lnTo>
                        <a:pt x="2306" y="467"/>
                      </a:lnTo>
                      <a:lnTo>
                        <a:pt x="2305" y="456"/>
                      </a:lnTo>
                      <a:lnTo>
                        <a:pt x="2301" y="445"/>
                      </a:lnTo>
                      <a:lnTo>
                        <a:pt x="2289" y="425"/>
                      </a:lnTo>
                      <a:lnTo>
                        <a:pt x="2280" y="426"/>
                      </a:lnTo>
                      <a:lnTo>
                        <a:pt x="2263" y="434"/>
                      </a:lnTo>
                      <a:lnTo>
                        <a:pt x="2262" y="435"/>
                      </a:lnTo>
                      <a:lnTo>
                        <a:pt x="2256" y="451"/>
                      </a:lnTo>
                      <a:lnTo>
                        <a:pt x="2248" y="456"/>
                      </a:lnTo>
                      <a:lnTo>
                        <a:pt x="2242" y="458"/>
                      </a:lnTo>
                      <a:lnTo>
                        <a:pt x="2235" y="456"/>
                      </a:lnTo>
                      <a:lnTo>
                        <a:pt x="2232" y="451"/>
                      </a:lnTo>
                      <a:lnTo>
                        <a:pt x="2235" y="442"/>
                      </a:lnTo>
                      <a:lnTo>
                        <a:pt x="2240" y="432"/>
                      </a:lnTo>
                      <a:lnTo>
                        <a:pt x="2254" y="421"/>
                      </a:lnTo>
                      <a:lnTo>
                        <a:pt x="2258" y="412"/>
                      </a:lnTo>
                      <a:lnTo>
                        <a:pt x="2264" y="404"/>
                      </a:lnTo>
                      <a:lnTo>
                        <a:pt x="2267" y="398"/>
                      </a:lnTo>
                      <a:lnTo>
                        <a:pt x="2267" y="388"/>
                      </a:lnTo>
                      <a:lnTo>
                        <a:pt x="2263" y="367"/>
                      </a:lnTo>
                      <a:lnTo>
                        <a:pt x="2259" y="360"/>
                      </a:lnTo>
                      <a:lnTo>
                        <a:pt x="2259" y="353"/>
                      </a:lnTo>
                      <a:lnTo>
                        <a:pt x="2262" y="349"/>
                      </a:lnTo>
                      <a:lnTo>
                        <a:pt x="2263" y="348"/>
                      </a:lnTo>
                      <a:lnTo>
                        <a:pt x="2257" y="334"/>
                      </a:lnTo>
                      <a:lnTo>
                        <a:pt x="2251" y="328"/>
                      </a:lnTo>
                      <a:lnTo>
                        <a:pt x="2235" y="323"/>
                      </a:lnTo>
                      <a:lnTo>
                        <a:pt x="2229" y="318"/>
                      </a:lnTo>
                      <a:lnTo>
                        <a:pt x="2225" y="316"/>
                      </a:lnTo>
                      <a:lnTo>
                        <a:pt x="2211" y="306"/>
                      </a:lnTo>
                      <a:lnTo>
                        <a:pt x="2206" y="303"/>
                      </a:lnTo>
                      <a:lnTo>
                        <a:pt x="2199" y="305"/>
                      </a:lnTo>
                      <a:lnTo>
                        <a:pt x="2198" y="302"/>
                      </a:lnTo>
                      <a:lnTo>
                        <a:pt x="2186" y="299"/>
                      </a:lnTo>
                      <a:lnTo>
                        <a:pt x="2175" y="300"/>
                      </a:lnTo>
                      <a:lnTo>
                        <a:pt x="2170" y="307"/>
                      </a:lnTo>
                      <a:lnTo>
                        <a:pt x="2170" y="312"/>
                      </a:lnTo>
                      <a:lnTo>
                        <a:pt x="2171" y="318"/>
                      </a:lnTo>
                      <a:lnTo>
                        <a:pt x="2176" y="324"/>
                      </a:lnTo>
                      <a:lnTo>
                        <a:pt x="2173" y="327"/>
                      </a:lnTo>
                      <a:lnTo>
                        <a:pt x="2160" y="333"/>
                      </a:lnTo>
                      <a:lnTo>
                        <a:pt x="2151" y="334"/>
                      </a:lnTo>
                      <a:lnTo>
                        <a:pt x="2150" y="349"/>
                      </a:lnTo>
                      <a:lnTo>
                        <a:pt x="2149" y="360"/>
                      </a:lnTo>
                      <a:lnTo>
                        <a:pt x="2144" y="361"/>
                      </a:lnTo>
                      <a:lnTo>
                        <a:pt x="2140" y="367"/>
                      </a:lnTo>
                      <a:lnTo>
                        <a:pt x="2139" y="364"/>
                      </a:lnTo>
                      <a:lnTo>
                        <a:pt x="2138" y="351"/>
                      </a:lnTo>
                      <a:lnTo>
                        <a:pt x="2135" y="345"/>
                      </a:lnTo>
                      <a:lnTo>
                        <a:pt x="2130" y="349"/>
                      </a:lnTo>
                      <a:lnTo>
                        <a:pt x="2125" y="355"/>
                      </a:lnTo>
                      <a:lnTo>
                        <a:pt x="2112" y="362"/>
                      </a:lnTo>
                      <a:lnTo>
                        <a:pt x="2109" y="372"/>
                      </a:lnTo>
                      <a:lnTo>
                        <a:pt x="2104" y="378"/>
                      </a:lnTo>
                      <a:lnTo>
                        <a:pt x="2104" y="389"/>
                      </a:lnTo>
                      <a:lnTo>
                        <a:pt x="2103" y="396"/>
                      </a:lnTo>
                      <a:lnTo>
                        <a:pt x="2102" y="408"/>
                      </a:lnTo>
                      <a:lnTo>
                        <a:pt x="2103" y="412"/>
                      </a:lnTo>
                      <a:lnTo>
                        <a:pt x="2097" y="416"/>
                      </a:lnTo>
                      <a:lnTo>
                        <a:pt x="2095" y="435"/>
                      </a:lnTo>
                      <a:lnTo>
                        <a:pt x="2090" y="457"/>
                      </a:lnTo>
                      <a:lnTo>
                        <a:pt x="2097" y="480"/>
                      </a:lnTo>
                      <a:lnTo>
                        <a:pt x="2103" y="490"/>
                      </a:lnTo>
                      <a:lnTo>
                        <a:pt x="2106" y="499"/>
                      </a:lnTo>
                      <a:lnTo>
                        <a:pt x="2104" y="533"/>
                      </a:lnTo>
                      <a:lnTo>
                        <a:pt x="2095" y="559"/>
                      </a:lnTo>
                      <a:lnTo>
                        <a:pt x="2084" y="580"/>
                      </a:lnTo>
                      <a:lnTo>
                        <a:pt x="2081" y="588"/>
                      </a:lnTo>
                      <a:lnTo>
                        <a:pt x="2068" y="597"/>
                      </a:lnTo>
                      <a:lnTo>
                        <a:pt x="2054" y="606"/>
                      </a:lnTo>
                      <a:lnTo>
                        <a:pt x="2046" y="606"/>
                      </a:lnTo>
                      <a:lnTo>
                        <a:pt x="2039" y="602"/>
                      </a:lnTo>
                      <a:lnTo>
                        <a:pt x="2034" y="601"/>
                      </a:lnTo>
                      <a:lnTo>
                        <a:pt x="2032" y="595"/>
                      </a:lnTo>
                      <a:lnTo>
                        <a:pt x="2028" y="582"/>
                      </a:lnTo>
                      <a:lnTo>
                        <a:pt x="2020" y="560"/>
                      </a:lnTo>
                      <a:lnTo>
                        <a:pt x="2020" y="545"/>
                      </a:lnTo>
                      <a:lnTo>
                        <a:pt x="2020" y="533"/>
                      </a:lnTo>
                      <a:lnTo>
                        <a:pt x="2020" y="525"/>
                      </a:lnTo>
                      <a:lnTo>
                        <a:pt x="2016" y="506"/>
                      </a:lnTo>
                      <a:lnTo>
                        <a:pt x="2015" y="490"/>
                      </a:lnTo>
                      <a:lnTo>
                        <a:pt x="2018" y="477"/>
                      </a:lnTo>
                      <a:lnTo>
                        <a:pt x="2027" y="456"/>
                      </a:lnTo>
                      <a:lnTo>
                        <a:pt x="2027" y="442"/>
                      </a:lnTo>
                      <a:lnTo>
                        <a:pt x="2030" y="432"/>
                      </a:lnTo>
                      <a:lnTo>
                        <a:pt x="2036" y="413"/>
                      </a:lnTo>
                      <a:lnTo>
                        <a:pt x="2036" y="404"/>
                      </a:lnTo>
                      <a:lnTo>
                        <a:pt x="2038" y="391"/>
                      </a:lnTo>
                      <a:lnTo>
                        <a:pt x="2043" y="378"/>
                      </a:lnTo>
                      <a:lnTo>
                        <a:pt x="2053" y="362"/>
                      </a:lnTo>
                      <a:lnTo>
                        <a:pt x="2060" y="344"/>
                      </a:lnTo>
                      <a:lnTo>
                        <a:pt x="2058" y="334"/>
                      </a:lnTo>
                      <a:lnTo>
                        <a:pt x="2044" y="350"/>
                      </a:lnTo>
                      <a:lnTo>
                        <a:pt x="2043" y="359"/>
                      </a:lnTo>
                      <a:lnTo>
                        <a:pt x="2041" y="367"/>
                      </a:lnTo>
                      <a:lnTo>
                        <a:pt x="2034" y="369"/>
                      </a:lnTo>
                      <a:lnTo>
                        <a:pt x="2011" y="389"/>
                      </a:lnTo>
                      <a:lnTo>
                        <a:pt x="2011" y="385"/>
                      </a:lnTo>
                      <a:lnTo>
                        <a:pt x="2018" y="369"/>
                      </a:lnTo>
                      <a:lnTo>
                        <a:pt x="2021" y="364"/>
                      </a:lnTo>
                      <a:lnTo>
                        <a:pt x="2027" y="359"/>
                      </a:lnTo>
                      <a:lnTo>
                        <a:pt x="2034" y="346"/>
                      </a:lnTo>
                      <a:lnTo>
                        <a:pt x="2057" y="308"/>
                      </a:lnTo>
                      <a:lnTo>
                        <a:pt x="2066" y="296"/>
                      </a:lnTo>
                      <a:lnTo>
                        <a:pt x="2070" y="297"/>
                      </a:lnTo>
                      <a:lnTo>
                        <a:pt x="2077" y="294"/>
                      </a:lnTo>
                      <a:lnTo>
                        <a:pt x="2085" y="287"/>
                      </a:lnTo>
                      <a:lnTo>
                        <a:pt x="2084" y="307"/>
                      </a:lnTo>
                      <a:lnTo>
                        <a:pt x="2090" y="306"/>
                      </a:lnTo>
                      <a:lnTo>
                        <a:pt x="2107" y="287"/>
                      </a:lnTo>
                      <a:lnTo>
                        <a:pt x="2120" y="284"/>
                      </a:lnTo>
                      <a:lnTo>
                        <a:pt x="2136" y="281"/>
                      </a:lnTo>
                      <a:lnTo>
                        <a:pt x="2144" y="273"/>
                      </a:lnTo>
                      <a:lnTo>
                        <a:pt x="2155" y="270"/>
                      </a:lnTo>
                      <a:lnTo>
                        <a:pt x="2167" y="274"/>
                      </a:lnTo>
                      <a:lnTo>
                        <a:pt x="2178" y="279"/>
                      </a:lnTo>
                      <a:lnTo>
                        <a:pt x="2181" y="281"/>
                      </a:lnTo>
                      <a:lnTo>
                        <a:pt x="2184" y="286"/>
                      </a:lnTo>
                      <a:lnTo>
                        <a:pt x="2193" y="286"/>
                      </a:lnTo>
                      <a:lnTo>
                        <a:pt x="2194" y="279"/>
                      </a:lnTo>
                      <a:lnTo>
                        <a:pt x="2197" y="275"/>
                      </a:lnTo>
                      <a:lnTo>
                        <a:pt x="2202" y="278"/>
                      </a:lnTo>
                      <a:lnTo>
                        <a:pt x="2205" y="284"/>
                      </a:lnTo>
                      <a:lnTo>
                        <a:pt x="2224" y="279"/>
                      </a:lnTo>
                      <a:lnTo>
                        <a:pt x="2231" y="279"/>
                      </a:lnTo>
                      <a:lnTo>
                        <a:pt x="2231" y="278"/>
                      </a:lnTo>
                      <a:lnTo>
                        <a:pt x="2230" y="275"/>
                      </a:lnTo>
                      <a:lnTo>
                        <a:pt x="2225" y="272"/>
                      </a:lnTo>
                      <a:lnTo>
                        <a:pt x="2221" y="267"/>
                      </a:lnTo>
                      <a:lnTo>
                        <a:pt x="2215" y="263"/>
                      </a:lnTo>
                      <a:lnTo>
                        <a:pt x="2215" y="252"/>
                      </a:lnTo>
                      <a:lnTo>
                        <a:pt x="2213" y="246"/>
                      </a:lnTo>
                      <a:lnTo>
                        <a:pt x="2211" y="242"/>
                      </a:lnTo>
                      <a:lnTo>
                        <a:pt x="2209" y="238"/>
                      </a:lnTo>
                      <a:lnTo>
                        <a:pt x="2202" y="238"/>
                      </a:lnTo>
                      <a:lnTo>
                        <a:pt x="2187" y="240"/>
                      </a:lnTo>
                      <a:lnTo>
                        <a:pt x="2179" y="238"/>
                      </a:lnTo>
                      <a:lnTo>
                        <a:pt x="2171" y="233"/>
                      </a:lnTo>
                      <a:lnTo>
                        <a:pt x="2171" y="222"/>
                      </a:lnTo>
                      <a:lnTo>
                        <a:pt x="2168" y="216"/>
                      </a:lnTo>
                      <a:lnTo>
                        <a:pt x="2160" y="216"/>
                      </a:lnTo>
                      <a:lnTo>
                        <a:pt x="2150" y="221"/>
                      </a:lnTo>
                      <a:lnTo>
                        <a:pt x="2141" y="224"/>
                      </a:lnTo>
                      <a:lnTo>
                        <a:pt x="2111" y="222"/>
                      </a:lnTo>
                      <a:lnTo>
                        <a:pt x="2101" y="229"/>
                      </a:lnTo>
                      <a:lnTo>
                        <a:pt x="2092" y="232"/>
                      </a:lnTo>
                      <a:lnTo>
                        <a:pt x="2085" y="240"/>
                      </a:lnTo>
                      <a:lnTo>
                        <a:pt x="2080" y="242"/>
                      </a:lnTo>
                      <a:lnTo>
                        <a:pt x="2055" y="237"/>
                      </a:lnTo>
                      <a:lnTo>
                        <a:pt x="2047" y="238"/>
                      </a:lnTo>
                      <a:lnTo>
                        <a:pt x="2036" y="227"/>
                      </a:lnTo>
                      <a:lnTo>
                        <a:pt x="2030" y="217"/>
                      </a:lnTo>
                      <a:lnTo>
                        <a:pt x="2011" y="208"/>
                      </a:lnTo>
                      <a:lnTo>
                        <a:pt x="1995" y="210"/>
                      </a:lnTo>
                      <a:lnTo>
                        <a:pt x="1990" y="209"/>
                      </a:lnTo>
                      <a:lnTo>
                        <a:pt x="1983" y="216"/>
                      </a:lnTo>
                      <a:lnTo>
                        <a:pt x="1982" y="213"/>
                      </a:lnTo>
                      <a:lnTo>
                        <a:pt x="1983" y="200"/>
                      </a:lnTo>
                      <a:lnTo>
                        <a:pt x="1988" y="194"/>
                      </a:lnTo>
                      <a:lnTo>
                        <a:pt x="1995" y="190"/>
                      </a:lnTo>
                      <a:lnTo>
                        <a:pt x="2011" y="171"/>
                      </a:lnTo>
                      <a:lnTo>
                        <a:pt x="2020" y="165"/>
                      </a:lnTo>
                      <a:lnTo>
                        <a:pt x="2021" y="160"/>
                      </a:lnTo>
                      <a:lnTo>
                        <a:pt x="2018" y="159"/>
                      </a:lnTo>
                      <a:lnTo>
                        <a:pt x="2007" y="160"/>
                      </a:lnTo>
                      <a:lnTo>
                        <a:pt x="1996" y="163"/>
                      </a:lnTo>
                      <a:lnTo>
                        <a:pt x="1985" y="170"/>
                      </a:lnTo>
                      <a:lnTo>
                        <a:pt x="1969" y="179"/>
                      </a:lnTo>
                      <a:lnTo>
                        <a:pt x="1958" y="193"/>
                      </a:lnTo>
                      <a:lnTo>
                        <a:pt x="1947" y="199"/>
                      </a:lnTo>
                      <a:lnTo>
                        <a:pt x="1936" y="208"/>
                      </a:lnTo>
                      <a:lnTo>
                        <a:pt x="1921" y="211"/>
                      </a:lnTo>
                      <a:lnTo>
                        <a:pt x="1909" y="215"/>
                      </a:lnTo>
                      <a:lnTo>
                        <a:pt x="1890" y="229"/>
                      </a:lnTo>
                      <a:lnTo>
                        <a:pt x="1877" y="230"/>
                      </a:lnTo>
                      <a:lnTo>
                        <a:pt x="1856" y="227"/>
                      </a:lnTo>
                      <a:lnTo>
                        <a:pt x="1853" y="232"/>
                      </a:lnTo>
                      <a:lnTo>
                        <a:pt x="1851" y="230"/>
                      </a:lnTo>
                      <a:lnTo>
                        <a:pt x="1854" y="219"/>
                      </a:lnTo>
                      <a:lnTo>
                        <a:pt x="1854" y="209"/>
                      </a:lnTo>
                      <a:lnTo>
                        <a:pt x="1848" y="203"/>
                      </a:lnTo>
                      <a:lnTo>
                        <a:pt x="1811" y="226"/>
                      </a:lnTo>
                      <a:lnTo>
                        <a:pt x="1799" y="229"/>
                      </a:lnTo>
                      <a:lnTo>
                        <a:pt x="1790" y="227"/>
                      </a:lnTo>
                      <a:lnTo>
                        <a:pt x="1785" y="221"/>
                      </a:lnTo>
                      <a:lnTo>
                        <a:pt x="1792" y="213"/>
                      </a:lnTo>
                      <a:lnTo>
                        <a:pt x="1831" y="179"/>
                      </a:lnTo>
                      <a:lnTo>
                        <a:pt x="1872" y="145"/>
                      </a:lnTo>
                      <a:lnTo>
                        <a:pt x="1892" y="138"/>
                      </a:lnTo>
                      <a:lnTo>
                        <a:pt x="1915" y="118"/>
                      </a:lnTo>
                      <a:lnTo>
                        <a:pt x="1910" y="118"/>
                      </a:lnTo>
                      <a:lnTo>
                        <a:pt x="1896" y="111"/>
                      </a:lnTo>
                      <a:lnTo>
                        <a:pt x="1870" y="111"/>
                      </a:lnTo>
                      <a:lnTo>
                        <a:pt x="1853" y="103"/>
                      </a:lnTo>
                      <a:lnTo>
                        <a:pt x="1844" y="104"/>
                      </a:lnTo>
                      <a:lnTo>
                        <a:pt x="1831" y="111"/>
                      </a:lnTo>
                      <a:lnTo>
                        <a:pt x="1824" y="112"/>
                      </a:lnTo>
                      <a:lnTo>
                        <a:pt x="1812" y="106"/>
                      </a:lnTo>
                      <a:lnTo>
                        <a:pt x="1805" y="96"/>
                      </a:lnTo>
                      <a:lnTo>
                        <a:pt x="1792" y="92"/>
                      </a:lnTo>
                      <a:lnTo>
                        <a:pt x="1785" y="86"/>
                      </a:lnTo>
                      <a:lnTo>
                        <a:pt x="1776" y="84"/>
                      </a:lnTo>
                      <a:lnTo>
                        <a:pt x="1772" y="81"/>
                      </a:lnTo>
                      <a:lnTo>
                        <a:pt x="1765" y="74"/>
                      </a:lnTo>
                      <a:lnTo>
                        <a:pt x="1757" y="68"/>
                      </a:lnTo>
                      <a:lnTo>
                        <a:pt x="1747" y="64"/>
                      </a:lnTo>
                      <a:lnTo>
                        <a:pt x="1721" y="63"/>
                      </a:lnTo>
                      <a:lnTo>
                        <a:pt x="1713" y="68"/>
                      </a:lnTo>
                      <a:lnTo>
                        <a:pt x="1702" y="68"/>
                      </a:lnTo>
                      <a:lnTo>
                        <a:pt x="1695" y="66"/>
                      </a:lnTo>
                      <a:lnTo>
                        <a:pt x="1695" y="64"/>
                      </a:lnTo>
                      <a:lnTo>
                        <a:pt x="1693" y="63"/>
                      </a:lnTo>
                      <a:lnTo>
                        <a:pt x="1679" y="59"/>
                      </a:lnTo>
                      <a:lnTo>
                        <a:pt x="1675" y="55"/>
                      </a:lnTo>
                      <a:lnTo>
                        <a:pt x="1665" y="58"/>
                      </a:lnTo>
                      <a:lnTo>
                        <a:pt x="1661" y="58"/>
                      </a:lnTo>
                      <a:lnTo>
                        <a:pt x="1660" y="55"/>
                      </a:lnTo>
                      <a:lnTo>
                        <a:pt x="1651" y="57"/>
                      </a:lnTo>
                      <a:lnTo>
                        <a:pt x="1643" y="34"/>
                      </a:lnTo>
                      <a:lnTo>
                        <a:pt x="1640" y="33"/>
                      </a:lnTo>
                      <a:lnTo>
                        <a:pt x="1629" y="1"/>
                      </a:lnTo>
                      <a:lnTo>
                        <a:pt x="1622" y="0"/>
                      </a:lnTo>
                      <a:lnTo>
                        <a:pt x="1617" y="0"/>
                      </a:lnTo>
                      <a:lnTo>
                        <a:pt x="1617" y="36"/>
                      </a:lnTo>
                      <a:lnTo>
                        <a:pt x="1558" y="36"/>
                      </a:lnTo>
                      <a:lnTo>
                        <a:pt x="1503" y="36"/>
                      </a:lnTo>
                      <a:lnTo>
                        <a:pt x="1503" y="36"/>
                      </a:lnTo>
                      <a:lnTo>
                        <a:pt x="1491" y="36"/>
                      </a:lnTo>
                      <a:lnTo>
                        <a:pt x="1445" y="36"/>
                      </a:lnTo>
                      <a:lnTo>
                        <a:pt x="1397" y="36"/>
                      </a:lnTo>
                      <a:lnTo>
                        <a:pt x="1344" y="36"/>
                      </a:lnTo>
                      <a:lnTo>
                        <a:pt x="1294" y="36"/>
                      </a:lnTo>
                      <a:lnTo>
                        <a:pt x="1277" y="36"/>
                      </a:lnTo>
                      <a:lnTo>
                        <a:pt x="1130" y="36"/>
                      </a:lnTo>
                      <a:lnTo>
                        <a:pt x="1086" y="36"/>
                      </a:lnTo>
                      <a:lnTo>
                        <a:pt x="1032" y="36"/>
                      </a:lnTo>
                      <a:lnTo>
                        <a:pt x="983" y="36"/>
                      </a:lnTo>
                      <a:lnTo>
                        <a:pt x="936" y="36"/>
                      </a:lnTo>
                      <a:lnTo>
                        <a:pt x="888" y="36"/>
                      </a:lnTo>
                      <a:lnTo>
                        <a:pt x="834" y="36"/>
                      </a:lnTo>
                      <a:lnTo>
                        <a:pt x="802" y="36"/>
                      </a:lnTo>
                      <a:lnTo>
                        <a:pt x="753" y="34"/>
                      </a:lnTo>
                      <a:lnTo>
                        <a:pt x="699" y="34"/>
                      </a:lnTo>
                      <a:lnTo>
                        <a:pt x="649" y="34"/>
                      </a:lnTo>
                      <a:lnTo>
                        <a:pt x="580" y="34"/>
                      </a:lnTo>
                      <a:lnTo>
                        <a:pt x="471" y="34"/>
                      </a:lnTo>
                      <a:lnTo>
                        <a:pt x="418" y="34"/>
                      </a:lnTo>
                      <a:lnTo>
                        <a:pt x="365" y="34"/>
                      </a:lnTo>
                      <a:lnTo>
                        <a:pt x="320" y="34"/>
                      </a:lnTo>
                      <a:lnTo>
                        <a:pt x="270" y="34"/>
                      </a:lnTo>
                      <a:lnTo>
                        <a:pt x="218" y="34"/>
                      </a:lnTo>
                      <a:lnTo>
                        <a:pt x="167" y="34"/>
                      </a:lnTo>
                      <a:lnTo>
                        <a:pt x="105" y="34"/>
                      </a:lnTo>
                      <a:lnTo>
                        <a:pt x="108" y="43"/>
                      </a:lnTo>
                      <a:lnTo>
                        <a:pt x="113" y="50"/>
                      </a:lnTo>
                      <a:lnTo>
                        <a:pt x="121" y="50"/>
                      </a:lnTo>
                      <a:lnTo>
                        <a:pt x="129" y="53"/>
                      </a:lnTo>
                      <a:lnTo>
                        <a:pt x="133" y="58"/>
                      </a:lnTo>
                      <a:lnTo>
                        <a:pt x="132" y="59"/>
                      </a:lnTo>
                      <a:lnTo>
                        <a:pt x="128" y="57"/>
                      </a:lnTo>
                      <a:lnTo>
                        <a:pt x="124" y="58"/>
                      </a:lnTo>
                      <a:lnTo>
                        <a:pt x="124" y="66"/>
                      </a:lnTo>
                      <a:lnTo>
                        <a:pt x="119" y="74"/>
                      </a:lnTo>
                      <a:lnTo>
                        <a:pt x="116" y="75"/>
                      </a:lnTo>
                      <a:lnTo>
                        <a:pt x="116" y="76"/>
                      </a:lnTo>
                      <a:lnTo>
                        <a:pt x="122" y="81"/>
                      </a:lnTo>
                      <a:lnTo>
                        <a:pt x="127" y="84"/>
                      </a:lnTo>
                      <a:lnTo>
                        <a:pt x="128" y="87"/>
                      </a:lnTo>
                      <a:lnTo>
                        <a:pt x="133" y="103"/>
                      </a:lnTo>
                      <a:lnTo>
                        <a:pt x="133" y="119"/>
                      </a:lnTo>
                      <a:lnTo>
                        <a:pt x="132" y="133"/>
                      </a:lnTo>
                      <a:lnTo>
                        <a:pt x="130" y="133"/>
                      </a:lnTo>
                      <a:lnTo>
                        <a:pt x="127" y="125"/>
                      </a:lnTo>
                      <a:lnTo>
                        <a:pt x="124" y="125"/>
                      </a:lnTo>
                      <a:lnTo>
                        <a:pt x="118" y="127"/>
                      </a:lnTo>
                      <a:lnTo>
                        <a:pt x="111" y="143"/>
                      </a:lnTo>
                      <a:lnTo>
                        <a:pt x="101" y="150"/>
                      </a:lnTo>
                      <a:lnTo>
                        <a:pt x="98" y="155"/>
                      </a:lnTo>
                      <a:lnTo>
                        <a:pt x="101" y="156"/>
                      </a:lnTo>
                      <a:lnTo>
                        <a:pt x="101" y="162"/>
                      </a:lnTo>
                      <a:lnTo>
                        <a:pt x="92" y="162"/>
                      </a:lnTo>
                      <a:lnTo>
                        <a:pt x="92" y="151"/>
                      </a:lnTo>
                      <a:lnTo>
                        <a:pt x="101" y="130"/>
                      </a:lnTo>
                      <a:lnTo>
                        <a:pt x="103" y="127"/>
                      </a:lnTo>
                      <a:lnTo>
                        <a:pt x="109" y="124"/>
                      </a:lnTo>
                      <a:lnTo>
                        <a:pt x="111" y="122"/>
                      </a:lnTo>
                      <a:lnTo>
                        <a:pt x="112" y="112"/>
                      </a:lnTo>
                      <a:lnTo>
                        <a:pt x="109" y="104"/>
                      </a:lnTo>
                      <a:lnTo>
                        <a:pt x="98" y="106"/>
                      </a:lnTo>
                      <a:lnTo>
                        <a:pt x="84" y="100"/>
                      </a:lnTo>
                      <a:lnTo>
                        <a:pt x="70" y="101"/>
                      </a:lnTo>
                      <a:lnTo>
                        <a:pt x="58" y="98"/>
                      </a:lnTo>
                      <a:lnTo>
                        <a:pt x="48" y="98"/>
                      </a:lnTo>
                      <a:lnTo>
                        <a:pt x="19" y="87"/>
                      </a:lnTo>
                      <a:lnTo>
                        <a:pt x="9" y="81"/>
                      </a:lnTo>
                      <a:lnTo>
                        <a:pt x="4" y="86"/>
                      </a:lnTo>
                      <a:lnTo>
                        <a:pt x="1" y="96"/>
                      </a:lnTo>
                      <a:lnTo>
                        <a:pt x="0" y="106"/>
                      </a:lnTo>
                      <a:lnTo>
                        <a:pt x="3" y="113"/>
                      </a:lnTo>
                      <a:lnTo>
                        <a:pt x="6" y="122"/>
                      </a:lnTo>
                      <a:lnTo>
                        <a:pt x="15" y="131"/>
                      </a:lnTo>
                      <a:lnTo>
                        <a:pt x="21" y="147"/>
                      </a:lnTo>
                      <a:lnTo>
                        <a:pt x="28" y="181"/>
                      </a:lnTo>
                      <a:lnTo>
                        <a:pt x="32" y="193"/>
                      </a:lnTo>
                      <a:lnTo>
                        <a:pt x="33" y="194"/>
                      </a:lnTo>
                      <a:lnTo>
                        <a:pt x="38" y="188"/>
                      </a:lnTo>
                      <a:lnTo>
                        <a:pt x="42" y="193"/>
                      </a:lnTo>
                      <a:lnTo>
                        <a:pt x="41" y="199"/>
                      </a:lnTo>
                      <a:lnTo>
                        <a:pt x="37" y="205"/>
                      </a:lnTo>
                      <a:lnTo>
                        <a:pt x="37" y="211"/>
                      </a:lnTo>
                      <a:lnTo>
                        <a:pt x="38" y="215"/>
                      </a:lnTo>
                      <a:lnTo>
                        <a:pt x="42" y="216"/>
                      </a:lnTo>
                      <a:lnTo>
                        <a:pt x="46" y="215"/>
                      </a:lnTo>
                      <a:lnTo>
                        <a:pt x="47" y="217"/>
                      </a:lnTo>
                      <a:lnTo>
                        <a:pt x="46" y="225"/>
                      </a:lnTo>
                      <a:lnTo>
                        <a:pt x="47" y="236"/>
                      </a:lnTo>
                      <a:lnTo>
                        <a:pt x="46" y="240"/>
                      </a:lnTo>
                      <a:lnTo>
                        <a:pt x="43" y="238"/>
                      </a:lnTo>
                      <a:lnTo>
                        <a:pt x="42" y="229"/>
                      </a:lnTo>
                      <a:lnTo>
                        <a:pt x="38" y="225"/>
                      </a:lnTo>
                      <a:lnTo>
                        <a:pt x="37" y="238"/>
                      </a:lnTo>
                      <a:lnTo>
                        <a:pt x="39" y="246"/>
                      </a:lnTo>
                      <a:lnTo>
                        <a:pt x="47" y="252"/>
                      </a:lnTo>
                      <a:lnTo>
                        <a:pt x="68" y="251"/>
                      </a:lnTo>
                      <a:lnTo>
                        <a:pt x="74" y="257"/>
                      </a:lnTo>
                      <a:lnTo>
                        <a:pt x="81" y="260"/>
                      </a:lnTo>
                      <a:lnTo>
                        <a:pt x="80" y="264"/>
                      </a:lnTo>
                      <a:lnTo>
                        <a:pt x="68" y="259"/>
                      </a:lnTo>
                      <a:lnTo>
                        <a:pt x="48" y="262"/>
                      </a:lnTo>
                      <a:lnTo>
                        <a:pt x="46" y="264"/>
                      </a:lnTo>
                      <a:lnTo>
                        <a:pt x="44" y="269"/>
                      </a:lnTo>
                      <a:lnTo>
                        <a:pt x="43" y="285"/>
                      </a:lnTo>
                      <a:lnTo>
                        <a:pt x="43" y="291"/>
                      </a:lnTo>
                      <a:lnTo>
                        <a:pt x="47" y="295"/>
                      </a:lnTo>
                      <a:lnTo>
                        <a:pt x="44" y="301"/>
                      </a:lnTo>
                      <a:lnTo>
                        <a:pt x="46" y="312"/>
                      </a:lnTo>
                      <a:lnTo>
                        <a:pt x="42" y="321"/>
                      </a:lnTo>
                      <a:lnTo>
                        <a:pt x="41" y="353"/>
                      </a:lnTo>
                      <a:lnTo>
                        <a:pt x="37" y="366"/>
                      </a:lnTo>
                      <a:lnTo>
                        <a:pt x="38" y="409"/>
                      </a:lnTo>
                      <a:lnTo>
                        <a:pt x="36" y="419"/>
                      </a:lnTo>
                      <a:lnTo>
                        <a:pt x="36" y="431"/>
                      </a:lnTo>
                      <a:lnTo>
                        <a:pt x="30" y="457"/>
                      </a:lnTo>
                      <a:lnTo>
                        <a:pt x="28" y="464"/>
                      </a:lnTo>
                      <a:lnTo>
                        <a:pt x="30" y="466"/>
                      </a:lnTo>
                      <a:lnTo>
                        <a:pt x="31" y="466"/>
                      </a:lnTo>
                      <a:lnTo>
                        <a:pt x="32" y="474"/>
                      </a:lnTo>
                      <a:lnTo>
                        <a:pt x="26" y="478"/>
                      </a:lnTo>
                      <a:lnTo>
                        <a:pt x="20" y="488"/>
                      </a:lnTo>
                      <a:lnTo>
                        <a:pt x="15" y="515"/>
                      </a:lnTo>
                      <a:lnTo>
                        <a:pt x="17" y="529"/>
                      </a:lnTo>
                      <a:lnTo>
                        <a:pt x="20" y="555"/>
                      </a:lnTo>
                      <a:lnTo>
                        <a:pt x="27" y="576"/>
                      </a:lnTo>
                      <a:lnTo>
                        <a:pt x="28" y="580"/>
                      </a:lnTo>
                      <a:lnTo>
                        <a:pt x="31" y="590"/>
                      </a:lnTo>
                      <a:lnTo>
                        <a:pt x="39" y="624"/>
                      </a:lnTo>
                      <a:lnTo>
                        <a:pt x="36" y="646"/>
                      </a:lnTo>
                      <a:lnTo>
                        <a:pt x="36" y="667"/>
                      </a:lnTo>
                      <a:lnTo>
                        <a:pt x="30" y="678"/>
                      </a:lnTo>
                      <a:lnTo>
                        <a:pt x="22" y="688"/>
                      </a:lnTo>
                      <a:lnTo>
                        <a:pt x="22" y="697"/>
                      </a:lnTo>
                      <a:lnTo>
                        <a:pt x="24" y="701"/>
                      </a:lnTo>
                      <a:lnTo>
                        <a:pt x="30" y="706"/>
                      </a:lnTo>
                      <a:lnTo>
                        <a:pt x="54" y="747"/>
                      </a:lnTo>
                      <a:lnTo>
                        <a:pt x="55" y="752"/>
                      </a:lnTo>
                      <a:lnTo>
                        <a:pt x="54" y="758"/>
                      </a:lnTo>
                      <a:lnTo>
                        <a:pt x="54" y="769"/>
                      </a:lnTo>
                      <a:lnTo>
                        <a:pt x="63" y="806"/>
                      </a:lnTo>
                      <a:lnTo>
                        <a:pt x="69" y="813"/>
                      </a:lnTo>
                      <a:lnTo>
                        <a:pt x="78" y="824"/>
                      </a:lnTo>
                      <a:lnTo>
                        <a:pt x="95" y="841"/>
                      </a:lnTo>
                      <a:lnTo>
                        <a:pt x="98" y="850"/>
                      </a:lnTo>
                      <a:lnTo>
                        <a:pt x="98" y="857"/>
                      </a:lnTo>
                      <a:lnTo>
                        <a:pt x="100" y="862"/>
                      </a:lnTo>
                      <a:lnTo>
                        <a:pt x="108" y="868"/>
                      </a:lnTo>
                      <a:lnTo>
                        <a:pt x="114" y="868"/>
                      </a:lnTo>
                      <a:lnTo>
                        <a:pt x="116" y="872"/>
                      </a:lnTo>
                      <a:lnTo>
                        <a:pt x="119" y="872"/>
                      </a:lnTo>
                      <a:lnTo>
                        <a:pt x="122" y="870"/>
                      </a:lnTo>
                      <a:lnTo>
                        <a:pt x="123" y="868"/>
                      </a:lnTo>
                      <a:lnTo>
                        <a:pt x="124" y="854"/>
                      </a:lnTo>
                      <a:lnTo>
                        <a:pt x="138" y="854"/>
                      </a:lnTo>
                      <a:lnTo>
                        <a:pt x="150" y="859"/>
                      </a:lnTo>
                      <a:lnTo>
                        <a:pt x="144" y="864"/>
                      </a:lnTo>
                      <a:lnTo>
                        <a:pt x="138" y="865"/>
                      </a:lnTo>
                      <a:lnTo>
                        <a:pt x="133" y="870"/>
                      </a:lnTo>
                      <a:lnTo>
                        <a:pt x="134" y="876"/>
                      </a:lnTo>
                      <a:lnTo>
                        <a:pt x="144" y="894"/>
                      </a:lnTo>
                      <a:lnTo>
                        <a:pt x="145" y="899"/>
                      </a:lnTo>
                      <a:lnTo>
                        <a:pt x="137" y="893"/>
                      </a:lnTo>
                      <a:lnTo>
                        <a:pt x="130" y="886"/>
                      </a:lnTo>
                      <a:lnTo>
                        <a:pt x="129" y="881"/>
                      </a:lnTo>
                      <a:lnTo>
                        <a:pt x="124" y="880"/>
                      </a:lnTo>
                      <a:lnTo>
                        <a:pt x="123" y="887"/>
                      </a:lnTo>
                      <a:lnTo>
                        <a:pt x="124" y="894"/>
                      </a:lnTo>
                      <a:lnTo>
                        <a:pt x="129" y="905"/>
                      </a:lnTo>
                      <a:lnTo>
                        <a:pt x="133" y="925"/>
                      </a:lnTo>
                      <a:lnTo>
                        <a:pt x="143" y="934"/>
                      </a:lnTo>
                      <a:lnTo>
                        <a:pt x="155" y="936"/>
                      </a:lnTo>
                      <a:lnTo>
                        <a:pt x="161" y="946"/>
                      </a:lnTo>
                      <a:lnTo>
                        <a:pt x="161" y="958"/>
                      </a:lnTo>
                      <a:lnTo>
                        <a:pt x="155" y="963"/>
                      </a:lnTo>
                      <a:lnTo>
                        <a:pt x="155" y="977"/>
                      </a:lnTo>
                      <a:lnTo>
                        <a:pt x="157" y="980"/>
                      </a:lnTo>
                      <a:lnTo>
                        <a:pt x="180" y="1004"/>
                      </a:lnTo>
                      <a:lnTo>
                        <a:pt x="192" y="1023"/>
                      </a:lnTo>
                      <a:lnTo>
                        <a:pt x="207" y="1038"/>
                      </a:lnTo>
                      <a:lnTo>
                        <a:pt x="213" y="1042"/>
                      </a:lnTo>
                      <a:lnTo>
                        <a:pt x="214" y="1053"/>
                      </a:lnTo>
                      <a:lnTo>
                        <a:pt x="223" y="1056"/>
                      </a:lnTo>
                      <a:lnTo>
                        <a:pt x="227" y="1064"/>
                      </a:lnTo>
                      <a:lnTo>
                        <a:pt x="227" y="1066"/>
                      </a:lnTo>
                      <a:lnTo>
                        <a:pt x="226" y="1072"/>
                      </a:lnTo>
                      <a:lnTo>
                        <a:pt x="226" y="1081"/>
                      </a:lnTo>
                      <a:lnTo>
                        <a:pt x="229" y="1096"/>
                      </a:lnTo>
                      <a:lnTo>
                        <a:pt x="231" y="1099"/>
                      </a:lnTo>
                      <a:lnTo>
                        <a:pt x="238" y="1102"/>
                      </a:lnTo>
                      <a:lnTo>
                        <a:pt x="257" y="1104"/>
                      </a:lnTo>
                      <a:lnTo>
                        <a:pt x="268" y="1110"/>
                      </a:lnTo>
                      <a:lnTo>
                        <a:pt x="273" y="1108"/>
                      </a:lnTo>
                      <a:lnTo>
                        <a:pt x="280" y="1109"/>
                      </a:lnTo>
                      <a:lnTo>
                        <a:pt x="289" y="1114"/>
                      </a:lnTo>
                      <a:lnTo>
                        <a:pt x="299" y="1118"/>
                      </a:lnTo>
                      <a:lnTo>
                        <a:pt x="302" y="1124"/>
                      </a:lnTo>
                      <a:lnTo>
                        <a:pt x="318" y="1130"/>
                      </a:lnTo>
                      <a:lnTo>
                        <a:pt x="324" y="1134"/>
                      </a:lnTo>
                      <a:lnTo>
                        <a:pt x="328" y="1137"/>
                      </a:lnTo>
                      <a:lnTo>
                        <a:pt x="331" y="1131"/>
                      </a:lnTo>
                      <a:lnTo>
                        <a:pt x="336" y="1131"/>
                      </a:lnTo>
                      <a:lnTo>
                        <a:pt x="339" y="1134"/>
                      </a:lnTo>
                      <a:lnTo>
                        <a:pt x="348" y="1141"/>
                      </a:lnTo>
                      <a:lnTo>
                        <a:pt x="349" y="1151"/>
                      </a:lnTo>
                      <a:lnTo>
                        <a:pt x="350" y="1153"/>
                      </a:lnTo>
                      <a:lnTo>
                        <a:pt x="364" y="1155"/>
                      </a:lnTo>
                      <a:lnTo>
                        <a:pt x="376" y="1161"/>
                      </a:lnTo>
                      <a:lnTo>
                        <a:pt x="383" y="1167"/>
                      </a:lnTo>
                      <a:lnTo>
                        <a:pt x="397" y="1183"/>
                      </a:lnTo>
                      <a:lnTo>
                        <a:pt x="406" y="1192"/>
                      </a:lnTo>
                      <a:lnTo>
                        <a:pt x="412" y="1201"/>
                      </a:lnTo>
                      <a:lnTo>
                        <a:pt x="415" y="1227"/>
                      </a:lnTo>
                      <a:lnTo>
                        <a:pt x="417" y="1233"/>
                      </a:lnTo>
                      <a:lnTo>
                        <a:pt x="541" y="1223"/>
                      </a:lnTo>
                      <a:lnTo>
                        <a:pt x="542" y="1230"/>
                      </a:lnTo>
                      <a:lnTo>
                        <a:pt x="751" y="1307"/>
                      </a:lnTo>
                      <a:lnTo>
                        <a:pt x="854" y="1307"/>
                      </a:lnTo>
                      <a:lnTo>
                        <a:pt x="898" y="1307"/>
                      </a:lnTo>
                      <a:lnTo>
                        <a:pt x="899" y="1277"/>
                      </a:lnTo>
                      <a:lnTo>
                        <a:pt x="989" y="1276"/>
                      </a:lnTo>
                      <a:lnTo>
                        <a:pt x="999" y="1282"/>
                      </a:lnTo>
                      <a:lnTo>
                        <a:pt x="1004" y="1285"/>
                      </a:lnTo>
                      <a:lnTo>
                        <a:pt x="1011" y="1297"/>
                      </a:lnTo>
                      <a:lnTo>
                        <a:pt x="1023" y="1303"/>
                      </a:lnTo>
                      <a:lnTo>
                        <a:pt x="1032" y="1316"/>
                      </a:lnTo>
                      <a:lnTo>
                        <a:pt x="1052" y="1333"/>
                      </a:lnTo>
                      <a:lnTo>
                        <a:pt x="1081" y="1352"/>
                      </a:lnTo>
                      <a:lnTo>
                        <a:pt x="1095" y="1403"/>
                      </a:lnTo>
                      <a:lnTo>
                        <a:pt x="1109" y="1421"/>
                      </a:lnTo>
                      <a:lnTo>
                        <a:pt x="1128" y="1437"/>
                      </a:lnTo>
                      <a:lnTo>
                        <a:pt x="1152" y="1453"/>
                      </a:lnTo>
                      <a:lnTo>
                        <a:pt x="1176" y="1458"/>
                      </a:lnTo>
                      <a:lnTo>
                        <a:pt x="1199" y="1411"/>
                      </a:lnTo>
                      <a:lnTo>
                        <a:pt x="1202" y="1408"/>
                      </a:lnTo>
                      <a:lnTo>
                        <a:pt x="1213" y="1403"/>
                      </a:lnTo>
                      <a:lnTo>
                        <a:pt x="1224" y="1406"/>
                      </a:lnTo>
                      <a:lnTo>
                        <a:pt x="1269" y="1404"/>
                      </a:lnTo>
                      <a:lnTo>
                        <a:pt x="1277" y="1414"/>
                      </a:lnTo>
                      <a:lnTo>
                        <a:pt x="1294" y="1430"/>
                      </a:lnTo>
                      <a:lnTo>
                        <a:pt x="1300" y="1440"/>
                      </a:lnTo>
                      <a:lnTo>
                        <a:pt x="1311" y="1448"/>
                      </a:lnTo>
                      <a:lnTo>
                        <a:pt x="1331" y="1494"/>
                      </a:lnTo>
                      <a:lnTo>
                        <a:pt x="1347" y="1511"/>
                      </a:lnTo>
                      <a:lnTo>
                        <a:pt x="1355" y="1531"/>
                      </a:lnTo>
                      <a:lnTo>
                        <a:pt x="1372" y="1542"/>
                      </a:lnTo>
                      <a:lnTo>
                        <a:pt x="1387" y="1589"/>
                      </a:lnTo>
                      <a:lnTo>
                        <a:pt x="1404" y="1615"/>
                      </a:lnTo>
                      <a:lnTo>
                        <a:pt x="1421" y="1626"/>
                      </a:lnTo>
                      <a:lnTo>
                        <a:pt x="1435" y="1628"/>
                      </a:lnTo>
                      <a:lnTo>
                        <a:pt x="1450" y="1636"/>
                      </a:lnTo>
                      <a:lnTo>
                        <a:pt x="1477" y="1639"/>
                      </a:lnTo>
                      <a:lnTo>
                        <a:pt x="1495" y="1647"/>
                      </a:lnTo>
                      <a:lnTo>
                        <a:pt x="1512" y="1648"/>
                      </a:lnTo>
                      <a:lnTo>
                        <a:pt x="1514" y="1647"/>
                      </a:lnTo>
                      <a:lnTo>
                        <a:pt x="1509" y="1644"/>
                      </a:lnTo>
                      <a:lnTo>
                        <a:pt x="1505" y="1632"/>
                      </a:lnTo>
                      <a:lnTo>
                        <a:pt x="1503" y="1625"/>
                      </a:lnTo>
                      <a:lnTo>
                        <a:pt x="1501" y="1624"/>
                      </a:lnTo>
                      <a:lnTo>
                        <a:pt x="1495" y="1598"/>
                      </a:lnTo>
                      <a:lnTo>
                        <a:pt x="1494" y="1588"/>
                      </a:lnTo>
                      <a:lnTo>
                        <a:pt x="1499" y="1585"/>
                      </a:lnTo>
                      <a:lnTo>
                        <a:pt x="1499" y="1572"/>
                      </a:lnTo>
                      <a:lnTo>
                        <a:pt x="1498" y="1571"/>
                      </a:lnTo>
                      <a:lnTo>
                        <a:pt x="1491" y="1570"/>
                      </a:lnTo>
                      <a:lnTo>
                        <a:pt x="1489" y="1567"/>
                      </a:lnTo>
                      <a:lnTo>
                        <a:pt x="1490" y="1564"/>
                      </a:lnTo>
                      <a:lnTo>
                        <a:pt x="1498" y="1564"/>
                      </a:lnTo>
                      <a:lnTo>
                        <a:pt x="1500" y="1566"/>
                      </a:lnTo>
                      <a:lnTo>
                        <a:pt x="1505" y="1564"/>
                      </a:lnTo>
                      <a:lnTo>
                        <a:pt x="1506" y="1556"/>
                      </a:lnTo>
                      <a:lnTo>
                        <a:pt x="1506" y="1543"/>
                      </a:lnTo>
                      <a:lnTo>
                        <a:pt x="1501" y="1533"/>
                      </a:lnTo>
                      <a:lnTo>
                        <a:pt x="1516" y="1531"/>
                      </a:lnTo>
                      <a:lnTo>
                        <a:pt x="1521" y="1521"/>
                      </a:lnTo>
                      <a:lnTo>
                        <a:pt x="1520" y="1518"/>
                      </a:lnTo>
                      <a:lnTo>
                        <a:pt x="1515" y="1519"/>
                      </a:lnTo>
                      <a:lnTo>
                        <a:pt x="1515" y="1515"/>
                      </a:lnTo>
                      <a:lnTo>
                        <a:pt x="1525" y="1508"/>
                      </a:lnTo>
                      <a:lnTo>
                        <a:pt x="1528" y="1510"/>
                      </a:lnTo>
                      <a:lnTo>
                        <a:pt x="1533" y="1502"/>
                      </a:lnTo>
                      <a:lnTo>
                        <a:pt x="1534" y="1500"/>
                      </a:lnTo>
                      <a:lnTo>
                        <a:pt x="1537" y="1496"/>
                      </a:lnTo>
                      <a:lnTo>
                        <a:pt x="1547" y="1496"/>
                      </a:lnTo>
                      <a:lnTo>
                        <a:pt x="1550" y="1494"/>
                      </a:lnTo>
                      <a:lnTo>
                        <a:pt x="1552" y="1489"/>
                      </a:lnTo>
                      <a:lnTo>
                        <a:pt x="1546" y="1485"/>
                      </a:lnTo>
                      <a:lnTo>
                        <a:pt x="1546" y="1480"/>
                      </a:lnTo>
                      <a:lnTo>
                        <a:pt x="1547" y="1476"/>
                      </a:lnTo>
                      <a:lnTo>
                        <a:pt x="1552" y="1479"/>
                      </a:lnTo>
                      <a:lnTo>
                        <a:pt x="1555" y="1481"/>
                      </a:lnTo>
                      <a:lnTo>
                        <a:pt x="1557" y="1481"/>
                      </a:lnTo>
                      <a:lnTo>
                        <a:pt x="1557" y="1476"/>
                      </a:lnTo>
                      <a:lnTo>
                        <a:pt x="1558" y="1475"/>
                      </a:lnTo>
                      <a:lnTo>
                        <a:pt x="1559" y="1476"/>
                      </a:lnTo>
                      <a:lnTo>
                        <a:pt x="1563" y="1480"/>
                      </a:lnTo>
                      <a:lnTo>
                        <a:pt x="1564" y="1480"/>
                      </a:lnTo>
                      <a:lnTo>
                        <a:pt x="1566" y="1479"/>
                      </a:lnTo>
                      <a:lnTo>
                        <a:pt x="1569" y="1475"/>
                      </a:lnTo>
                      <a:lnTo>
                        <a:pt x="1570" y="1474"/>
                      </a:lnTo>
                      <a:lnTo>
                        <a:pt x="1571" y="1483"/>
                      </a:lnTo>
                      <a:lnTo>
                        <a:pt x="1587" y="1476"/>
                      </a:lnTo>
                      <a:lnTo>
                        <a:pt x="1590" y="1478"/>
                      </a:lnTo>
                      <a:lnTo>
                        <a:pt x="1590" y="1479"/>
                      </a:lnTo>
                      <a:lnTo>
                        <a:pt x="1585" y="1481"/>
                      </a:lnTo>
                      <a:lnTo>
                        <a:pt x="1575" y="1485"/>
                      </a:lnTo>
                      <a:lnTo>
                        <a:pt x="1566" y="1489"/>
                      </a:lnTo>
                      <a:lnTo>
                        <a:pt x="1565" y="1492"/>
                      </a:lnTo>
                      <a:lnTo>
                        <a:pt x="1568" y="1492"/>
                      </a:lnTo>
                      <a:lnTo>
                        <a:pt x="1584" y="1486"/>
                      </a:lnTo>
                      <a:lnTo>
                        <a:pt x="1598" y="1479"/>
                      </a:lnTo>
                      <a:lnTo>
                        <a:pt x="1606" y="1473"/>
                      </a:lnTo>
                      <a:lnTo>
                        <a:pt x="1619" y="1463"/>
                      </a:lnTo>
                      <a:lnTo>
                        <a:pt x="1622" y="1459"/>
                      </a:lnTo>
                      <a:lnTo>
                        <a:pt x="1628" y="1443"/>
                      </a:lnTo>
                      <a:lnTo>
                        <a:pt x="1629" y="1410"/>
                      </a:lnTo>
                      <a:lnTo>
                        <a:pt x="1632" y="1408"/>
                      </a:lnTo>
                      <a:lnTo>
                        <a:pt x="1635" y="1406"/>
                      </a:lnTo>
                      <a:lnTo>
                        <a:pt x="1638" y="1406"/>
                      </a:lnTo>
                      <a:lnTo>
                        <a:pt x="1638" y="1419"/>
                      </a:lnTo>
                      <a:lnTo>
                        <a:pt x="1645" y="1419"/>
                      </a:lnTo>
                      <a:lnTo>
                        <a:pt x="1643" y="1422"/>
                      </a:lnTo>
                      <a:lnTo>
                        <a:pt x="1636" y="1425"/>
                      </a:lnTo>
                      <a:lnTo>
                        <a:pt x="1639" y="1426"/>
                      </a:lnTo>
                      <a:lnTo>
                        <a:pt x="1659" y="1419"/>
                      </a:lnTo>
                      <a:lnTo>
                        <a:pt x="1671" y="1411"/>
                      </a:lnTo>
                      <a:lnTo>
                        <a:pt x="1688" y="1411"/>
                      </a:lnTo>
                      <a:lnTo>
                        <a:pt x="1719" y="1406"/>
                      </a:lnTo>
                      <a:lnTo>
                        <a:pt x="1740" y="1413"/>
                      </a:lnTo>
                      <a:lnTo>
                        <a:pt x="1751" y="1418"/>
                      </a:lnTo>
                      <a:lnTo>
                        <a:pt x="1763" y="1420"/>
                      </a:lnTo>
                      <a:lnTo>
                        <a:pt x="1775" y="1420"/>
                      </a:lnTo>
                      <a:lnTo>
                        <a:pt x="1781" y="1414"/>
                      </a:lnTo>
                      <a:lnTo>
                        <a:pt x="1781" y="1409"/>
                      </a:lnTo>
                      <a:lnTo>
                        <a:pt x="1784" y="1405"/>
                      </a:lnTo>
                      <a:lnTo>
                        <a:pt x="1794" y="1405"/>
                      </a:lnTo>
                      <a:lnTo>
                        <a:pt x="1810" y="1414"/>
                      </a:lnTo>
                      <a:lnTo>
                        <a:pt x="1816" y="1421"/>
                      </a:lnTo>
                      <a:lnTo>
                        <a:pt x="1822" y="1422"/>
                      </a:lnTo>
                      <a:lnTo>
                        <a:pt x="1833" y="1440"/>
                      </a:lnTo>
                      <a:lnTo>
                        <a:pt x="1845" y="1440"/>
                      </a:lnTo>
                      <a:lnTo>
                        <a:pt x="1848" y="1442"/>
                      </a:lnTo>
                      <a:lnTo>
                        <a:pt x="1856" y="1445"/>
                      </a:lnTo>
                      <a:lnTo>
                        <a:pt x="1864" y="1441"/>
                      </a:lnTo>
                      <a:lnTo>
                        <a:pt x="1870" y="1445"/>
                      </a:lnTo>
                      <a:lnTo>
                        <a:pt x="1875" y="1442"/>
                      </a:lnTo>
                      <a:lnTo>
                        <a:pt x="1880" y="1442"/>
                      </a:lnTo>
                      <a:lnTo>
                        <a:pt x="1890" y="1445"/>
                      </a:lnTo>
                      <a:lnTo>
                        <a:pt x="1897" y="1436"/>
                      </a:lnTo>
                      <a:lnTo>
                        <a:pt x="1898" y="1433"/>
                      </a:lnTo>
                      <a:lnTo>
                        <a:pt x="1897" y="1429"/>
                      </a:lnTo>
                      <a:lnTo>
                        <a:pt x="1899" y="1427"/>
                      </a:lnTo>
                      <a:lnTo>
                        <a:pt x="1904" y="1427"/>
                      </a:lnTo>
                      <a:lnTo>
                        <a:pt x="1912" y="1435"/>
                      </a:lnTo>
                      <a:lnTo>
                        <a:pt x="1923" y="1440"/>
                      </a:lnTo>
                      <a:lnTo>
                        <a:pt x="1934" y="1453"/>
                      </a:lnTo>
                      <a:lnTo>
                        <a:pt x="1937" y="1452"/>
                      </a:lnTo>
                      <a:lnTo>
                        <a:pt x="1945" y="1449"/>
                      </a:lnTo>
                      <a:lnTo>
                        <a:pt x="1946" y="1445"/>
                      </a:lnTo>
                      <a:lnTo>
                        <a:pt x="1941" y="1438"/>
                      </a:lnTo>
                      <a:lnTo>
                        <a:pt x="1925" y="1430"/>
                      </a:lnTo>
                      <a:lnTo>
                        <a:pt x="1918" y="1420"/>
                      </a:lnTo>
                      <a:lnTo>
                        <a:pt x="1918" y="1418"/>
                      </a:lnTo>
                      <a:lnTo>
                        <a:pt x="1923" y="1410"/>
                      </a:lnTo>
                      <a:lnTo>
                        <a:pt x="1934" y="1402"/>
                      </a:lnTo>
                      <a:lnTo>
                        <a:pt x="1936" y="1387"/>
                      </a:lnTo>
                      <a:lnTo>
                        <a:pt x="1934" y="1386"/>
                      </a:lnTo>
                      <a:lnTo>
                        <a:pt x="1933" y="1384"/>
                      </a:lnTo>
                      <a:lnTo>
                        <a:pt x="1920" y="1389"/>
                      </a:lnTo>
                      <a:lnTo>
                        <a:pt x="1914" y="1395"/>
                      </a:lnTo>
                      <a:lnTo>
                        <a:pt x="1910" y="1394"/>
                      </a:lnTo>
                      <a:lnTo>
                        <a:pt x="1908" y="1383"/>
                      </a:lnTo>
                      <a:lnTo>
                        <a:pt x="1905" y="1382"/>
                      </a:lnTo>
                      <a:lnTo>
                        <a:pt x="1902" y="1383"/>
                      </a:lnTo>
                      <a:lnTo>
                        <a:pt x="1893" y="1388"/>
                      </a:lnTo>
                      <a:lnTo>
                        <a:pt x="1883" y="1389"/>
                      </a:lnTo>
                      <a:lnTo>
                        <a:pt x="1876" y="1382"/>
                      </a:lnTo>
                      <a:lnTo>
                        <a:pt x="1878" y="1371"/>
                      </a:lnTo>
                      <a:lnTo>
                        <a:pt x="1891" y="1367"/>
                      </a:lnTo>
                      <a:lnTo>
                        <a:pt x="1905" y="1375"/>
                      </a:lnTo>
                      <a:lnTo>
                        <a:pt x="1921" y="1377"/>
                      </a:lnTo>
                      <a:lnTo>
                        <a:pt x="1934" y="1371"/>
                      </a:lnTo>
                      <a:lnTo>
                        <a:pt x="1942" y="1373"/>
                      </a:lnTo>
                      <a:lnTo>
                        <a:pt x="1953" y="1366"/>
                      </a:lnTo>
                      <a:lnTo>
                        <a:pt x="1987" y="1368"/>
                      </a:lnTo>
                      <a:lnTo>
                        <a:pt x="1995" y="1370"/>
                      </a:lnTo>
                      <a:lnTo>
                        <a:pt x="1999" y="1367"/>
                      </a:lnTo>
                      <a:lnTo>
                        <a:pt x="2007" y="1334"/>
                      </a:lnTo>
                      <a:lnTo>
                        <a:pt x="2010" y="1341"/>
                      </a:lnTo>
                      <a:lnTo>
                        <a:pt x="2010" y="1350"/>
                      </a:lnTo>
                      <a:lnTo>
                        <a:pt x="2012" y="1363"/>
                      </a:lnTo>
                      <a:lnTo>
                        <a:pt x="2012" y="1367"/>
                      </a:lnTo>
                      <a:lnTo>
                        <a:pt x="2010" y="1373"/>
                      </a:lnTo>
                      <a:lnTo>
                        <a:pt x="2011" y="1377"/>
                      </a:lnTo>
                      <a:lnTo>
                        <a:pt x="2020" y="1376"/>
                      </a:lnTo>
                      <a:lnTo>
                        <a:pt x="2041" y="1370"/>
                      </a:lnTo>
                      <a:lnTo>
                        <a:pt x="2049" y="1361"/>
                      </a:lnTo>
                      <a:lnTo>
                        <a:pt x="2054" y="1361"/>
                      </a:lnTo>
                      <a:lnTo>
                        <a:pt x="2059" y="1356"/>
                      </a:lnTo>
                      <a:lnTo>
                        <a:pt x="2061" y="1356"/>
                      </a:lnTo>
                      <a:lnTo>
                        <a:pt x="2061" y="1359"/>
                      </a:lnTo>
                      <a:lnTo>
                        <a:pt x="2058" y="1366"/>
                      </a:lnTo>
                      <a:lnTo>
                        <a:pt x="2065" y="1366"/>
                      </a:lnTo>
                      <a:lnTo>
                        <a:pt x="2087" y="1361"/>
                      </a:lnTo>
                      <a:lnTo>
                        <a:pt x="2098" y="1361"/>
                      </a:lnTo>
                      <a:lnTo>
                        <a:pt x="2103" y="1362"/>
                      </a:lnTo>
                      <a:lnTo>
                        <a:pt x="2102" y="1366"/>
                      </a:lnTo>
                      <a:lnTo>
                        <a:pt x="2100" y="1367"/>
                      </a:lnTo>
                      <a:lnTo>
                        <a:pt x="2100" y="1370"/>
                      </a:lnTo>
                      <a:lnTo>
                        <a:pt x="2107" y="1373"/>
                      </a:lnTo>
                      <a:lnTo>
                        <a:pt x="2117" y="1377"/>
                      </a:lnTo>
                      <a:lnTo>
                        <a:pt x="2143" y="1392"/>
                      </a:lnTo>
                      <a:lnTo>
                        <a:pt x="2147" y="1397"/>
                      </a:lnTo>
                      <a:lnTo>
                        <a:pt x="2152" y="1406"/>
                      </a:lnTo>
                      <a:lnTo>
                        <a:pt x="2157" y="1410"/>
                      </a:lnTo>
                      <a:lnTo>
                        <a:pt x="2171" y="1406"/>
                      </a:lnTo>
                      <a:lnTo>
                        <a:pt x="2186" y="1404"/>
                      </a:lnTo>
                      <a:lnTo>
                        <a:pt x="2199" y="1397"/>
                      </a:lnTo>
                      <a:lnTo>
                        <a:pt x="2205" y="1397"/>
                      </a:lnTo>
                      <a:lnTo>
                        <a:pt x="2206" y="1397"/>
                      </a:lnTo>
                      <a:lnTo>
                        <a:pt x="2208" y="1390"/>
                      </a:lnTo>
                      <a:lnTo>
                        <a:pt x="2213" y="1387"/>
                      </a:lnTo>
                      <a:lnTo>
                        <a:pt x="2221" y="1387"/>
                      </a:lnTo>
                      <a:lnTo>
                        <a:pt x="2226" y="1387"/>
                      </a:lnTo>
                      <a:lnTo>
                        <a:pt x="2236" y="1390"/>
                      </a:lnTo>
                      <a:lnTo>
                        <a:pt x="2243" y="1398"/>
                      </a:lnTo>
                      <a:lnTo>
                        <a:pt x="2253" y="1409"/>
                      </a:lnTo>
                      <a:lnTo>
                        <a:pt x="2258" y="1411"/>
                      </a:lnTo>
                      <a:lnTo>
                        <a:pt x="2259" y="1421"/>
                      </a:lnTo>
                      <a:lnTo>
                        <a:pt x="2264" y="1424"/>
                      </a:lnTo>
                      <a:lnTo>
                        <a:pt x="2274" y="1437"/>
                      </a:lnTo>
                      <a:lnTo>
                        <a:pt x="2280" y="1441"/>
                      </a:lnTo>
                      <a:lnTo>
                        <a:pt x="2292" y="1446"/>
                      </a:lnTo>
                      <a:lnTo>
                        <a:pt x="2295" y="1449"/>
                      </a:lnTo>
                      <a:lnTo>
                        <a:pt x="2296" y="1457"/>
                      </a:lnTo>
                      <a:lnTo>
                        <a:pt x="2297" y="1476"/>
                      </a:lnTo>
                      <a:lnTo>
                        <a:pt x="2292" y="1511"/>
                      </a:lnTo>
                      <a:lnTo>
                        <a:pt x="2292" y="1517"/>
                      </a:lnTo>
                      <a:lnTo>
                        <a:pt x="2295" y="1527"/>
                      </a:lnTo>
                      <a:lnTo>
                        <a:pt x="2295" y="1528"/>
                      </a:lnTo>
                      <a:lnTo>
                        <a:pt x="2300" y="1528"/>
                      </a:lnTo>
                      <a:lnTo>
                        <a:pt x="2301" y="1518"/>
                      </a:lnTo>
                      <a:lnTo>
                        <a:pt x="2305" y="1521"/>
                      </a:lnTo>
                      <a:lnTo>
                        <a:pt x="2308" y="1524"/>
                      </a:lnTo>
                      <a:lnTo>
                        <a:pt x="2305" y="1537"/>
                      </a:lnTo>
                      <a:lnTo>
                        <a:pt x="2303" y="1545"/>
                      </a:lnTo>
                      <a:lnTo>
                        <a:pt x="2305" y="1556"/>
                      </a:lnTo>
                      <a:lnTo>
                        <a:pt x="2310" y="1566"/>
                      </a:lnTo>
                      <a:lnTo>
                        <a:pt x="2323" y="1587"/>
                      </a:lnTo>
                      <a:lnTo>
                        <a:pt x="2326" y="1587"/>
                      </a:lnTo>
                      <a:lnTo>
                        <a:pt x="2333" y="1585"/>
                      </a:lnTo>
                      <a:lnTo>
                        <a:pt x="2335" y="1602"/>
                      </a:lnTo>
                      <a:lnTo>
                        <a:pt x="2340" y="1601"/>
                      </a:lnTo>
                      <a:lnTo>
                        <a:pt x="2340" y="1601"/>
                      </a:lnTo>
                      <a:lnTo>
                        <a:pt x="2338" y="1605"/>
                      </a:lnTo>
                      <a:lnTo>
                        <a:pt x="2337" y="1609"/>
                      </a:lnTo>
                      <a:lnTo>
                        <a:pt x="2345" y="1623"/>
                      </a:lnTo>
                      <a:lnTo>
                        <a:pt x="2349" y="1635"/>
                      </a:lnTo>
                      <a:lnTo>
                        <a:pt x="2353" y="1641"/>
                      </a:lnTo>
                      <a:lnTo>
                        <a:pt x="2358" y="1647"/>
                      </a:lnTo>
                      <a:lnTo>
                        <a:pt x="2366" y="1647"/>
                      </a:lnTo>
                      <a:lnTo>
                        <a:pt x="2371" y="1653"/>
                      </a:lnTo>
                      <a:lnTo>
                        <a:pt x="2381" y="1674"/>
                      </a:lnTo>
                      <a:lnTo>
                        <a:pt x="2381" y="1688"/>
                      </a:lnTo>
                      <a:lnTo>
                        <a:pt x="2382" y="1690"/>
                      </a:lnTo>
                      <a:lnTo>
                        <a:pt x="2386" y="1693"/>
                      </a:lnTo>
                      <a:lnTo>
                        <a:pt x="2399" y="1693"/>
                      </a:lnTo>
                      <a:lnTo>
                        <a:pt x="2409" y="1690"/>
                      </a:lnTo>
                      <a:lnTo>
                        <a:pt x="2421" y="1684"/>
                      </a:lnTo>
                      <a:lnTo>
                        <a:pt x="2429" y="1688"/>
                      </a:lnTo>
                      <a:lnTo>
                        <a:pt x="2432" y="1680"/>
                      </a:lnTo>
                      <a:lnTo>
                        <a:pt x="2429" y="1677"/>
                      </a:lnTo>
                      <a:lnTo>
                        <a:pt x="2434" y="1657"/>
                      </a:lnTo>
                      <a:lnTo>
                        <a:pt x="2440" y="1636"/>
                      </a:lnTo>
                      <a:lnTo>
                        <a:pt x="2442" y="1617"/>
                      </a:lnTo>
                      <a:lnTo>
                        <a:pt x="2440" y="1597"/>
                      </a:lnTo>
                      <a:lnTo>
                        <a:pt x="2441" y="1583"/>
                      </a:lnTo>
                      <a:lnTo>
                        <a:pt x="2424" y="1539"/>
                      </a:lnTo>
                      <a:lnTo>
                        <a:pt x="2414" y="1522"/>
                      </a:lnTo>
                      <a:lnTo>
                        <a:pt x="2412" y="1508"/>
                      </a:lnTo>
                      <a:lnTo>
                        <a:pt x="2414" y="1492"/>
                      </a:lnTo>
                      <a:lnTo>
                        <a:pt x="2412" y="1483"/>
                      </a:lnTo>
                      <a:lnTo>
                        <a:pt x="2404" y="1469"/>
                      </a:lnTo>
                      <a:lnTo>
                        <a:pt x="2387" y="1441"/>
                      </a:lnTo>
                      <a:lnTo>
                        <a:pt x="2374" y="1400"/>
                      </a:lnTo>
                      <a:lnTo>
                        <a:pt x="2362" y="1354"/>
                      </a:lnTo>
                      <a:lnTo>
                        <a:pt x="2365" y="1348"/>
                      </a:lnTo>
                      <a:lnTo>
                        <a:pt x="2365" y="1332"/>
                      </a:lnTo>
                      <a:lnTo>
                        <a:pt x="2371" y="1322"/>
                      </a:lnTo>
                      <a:lnTo>
                        <a:pt x="2374" y="1311"/>
                      </a:lnTo>
                      <a:lnTo>
                        <a:pt x="2377" y="1302"/>
                      </a:lnTo>
                      <a:lnTo>
                        <a:pt x="2389" y="1274"/>
                      </a:lnTo>
                      <a:lnTo>
                        <a:pt x="2396" y="1264"/>
                      </a:lnTo>
                      <a:lnTo>
                        <a:pt x="2398" y="1264"/>
                      </a:lnTo>
                      <a:lnTo>
                        <a:pt x="2398" y="1259"/>
                      </a:lnTo>
                      <a:lnTo>
                        <a:pt x="2399" y="1257"/>
                      </a:lnTo>
                      <a:lnTo>
                        <a:pt x="2408" y="1252"/>
                      </a:lnTo>
                      <a:lnTo>
                        <a:pt x="2413" y="1252"/>
                      </a:lnTo>
                      <a:lnTo>
                        <a:pt x="2417" y="1247"/>
                      </a:lnTo>
                      <a:lnTo>
                        <a:pt x="2414" y="1242"/>
                      </a:lnTo>
                      <a:lnTo>
                        <a:pt x="2409" y="1234"/>
                      </a:lnTo>
                      <a:lnTo>
                        <a:pt x="2409" y="1232"/>
                      </a:lnTo>
                      <a:lnTo>
                        <a:pt x="2409" y="1230"/>
                      </a:lnTo>
                      <a:lnTo>
                        <a:pt x="2425" y="1228"/>
                      </a:lnTo>
                      <a:lnTo>
                        <a:pt x="2441" y="1230"/>
                      </a:lnTo>
                      <a:lnTo>
                        <a:pt x="2446" y="1228"/>
                      </a:lnTo>
                      <a:lnTo>
                        <a:pt x="2468" y="1210"/>
                      </a:lnTo>
                      <a:lnTo>
                        <a:pt x="2471" y="1210"/>
                      </a:lnTo>
                      <a:lnTo>
                        <a:pt x="2475" y="1206"/>
                      </a:lnTo>
                      <a:lnTo>
                        <a:pt x="2478" y="1199"/>
                      </a:lnTo>
                      <a:lnTo>
                        <a:pt x="2487" y="1196"/>
                      </a:lnTo>
                      <a:lnTo>
                        <a:pt x="2493" y="1192"/>
                      </a:lnTo>
                      <a:lnTo>
                        <a:pt x="2495" y="1185"/>
                      </a:lnTo>
                      <a:lnTo>
                        <a:pt x="2493" y="1179"/>
                      </a:lnTo>
                      <a:lnTo>
                        <a:pt x="2499" y="1174"/>
                      </a:lnTo>
                      <a:lnTo>
                        <a:pt x="2505" y="1163"/>
                      </a:lnTo>
                      <a:lnTo>
                        <a:pt x="2512" y="1156"/>
                      </a:lnTo>
                      <a:lnTo>
                        <a:pt x="2526" y="1150"/>
                      </a:lnTo>
                      <a:lnTo>
                        <a:pt x="2527" y="1145"/>
                      </a:lnTo>
                      <a:lnTo>
                        <a:pt x="2533" y="1144"/>
                      </a:lnTo>
                      <a:lnTo>
                        <a:pt x="2550" y="1141"/>
                      </a:lnTo>
                      <a:lnTo>
                        <a:pt x="2569" y="1133"/>
                      </a:lnTo>
                      <a:lnTo>
                        <a:pt x="2571" y="1126"/>
                      </a:lnTo>
                      <a:lnTo>
                        <a:pt x="2574" y="1123"/>
                      </a:lnTo>
                      <a:lnTo>
                        <a:pt x="2579" y="1118"/>
                      </a:lnTo>
                      <a:lnTo>
                        <a:pt x="2585" y="1109"/>
                      </a:lnTo>
                      <a:lnTo>
                        <a:pt x="2592" y="1103"/>
                      </a:lnTo>
                      <a:lnTo>
                        <a:pt x="2611" y="1094"/>
                      </a:lnTo>
                      <a:lnTo>
                        <a:pt x="2631" y="1093"/>
                      </a:lnTo>
                      <a:lnTo>
                        <a:pt x="2646" y="1083"/>
                      </a:lnTo>
                      <a:lnTo>
                        <a:pt x="2649" y="1079"/>
                      </a:lnTo>
                      <a:lnTo>
                        <a:pt x="2649" y="1071"/>
                      </a:lnTo>
                      <a:lnTo>
                        <a:pt x="2640" y="1069"/>
                      </a:lnTo>
                      <a:lnTo>
                        <a:pt x="2635" y="1071"/>
                      </a:lnTo>
                      <a:lnTo>
                        <a:pt x="2634" y="1074"/>
                      </a:lnTo>
                      <a:lnTo>
                        <a:pt x="2634" y="1071"/>
                      </a:lnTo>
                      <a:lnTo>
                        <a:pt x="2634" y="1065"/>
                      </a:lnTo>
                      <a:lnTo>
                        <a:pt x="2639" y="1061"/>
                      </a:lnTo>
                      <a:lnTo>
                        <a:pt x="2640" y="1056"/>
                      </a:lnTo>
                      <a:lnTo>
                        <a:pt x="2645" y="1053"/>
                      </a:lnTo>
                      <a:lnTo>
                        <a:pt x="2641" y="1048"/>
                      </a:lnTo>
                      <a:lnTo>
                        <a:pt x="2625" y="1042"/>
                      </a:lnTo>
                      <a:lnTo>
                        <a:pt x="2639" y="1042"/>
                      </a:lnTo>
                      <a:lnTo>
                        <a:pt x="2645" y="1037"/>
                      </a:lnTo>
                      <a:lnTo>
                        <a:pt x="2647" y="1043"/>
                      </a:lnTo>
                      <a:lnTo>
                        <a:pt x="2651" y="1043"/>
                      </a:lnTo>
                      <a:lnTo>
                        <a:pt x="2655" y="1048"/>
                      </a:lnTo>
                      <a:lnTo>
                        <a:pt x="2665" y="1048"/>
                      </a:lnTo>
                      <a:lnTo>
                        <a:pt x="2671" y="1044"/>
                      </a:lnTo>
                      <a:lnTo>
                        <a:pt x="2679" y="1032"/>
                      </a:lnTo>
                      <a:lnTo>
                        <a:pt x="2686" y="1028"/>
                      </a:lnTo>
                      <a:lnTo>
                        <a:pt x="2686" y="1020"/>
                      </a:lnTo>
                      <a:lnTo>
                        <a:pt x="2684" y="1013"/>
                      </a:lnTo>
                      <a:lnTo>
                        <a:pt x="2679" y="1007"/>
                      </a:lnTo>
                      <a:lnTo>
                        <a:pt x="2674" y="1012"/>
                      </a:lnTo>
                      <a:lnTo>
                        <a:pt x="2670" y="1023"/>
                      </a:lnTo>
                      <a:lnTo>
                        <a:pt x="2670" y="1023"/>
                      </a:lnTo>
                      <a:lnTo>
                        <a:pt x="2667" y="1018"/>
                      </a:lnTo>
                      <a:lnTo>
                        <a:pt x="2666" y="1006"/>
                      </a:lnTo>
                      <a:lnTo>
                        <a:pt x="2641" y="1010"/>
                      </a:lnTo>
                      <a:lnTo>
                        <a:pt x="2635" y="1008"/>
                      </a:lnTo>
                      <a:lnTo>
                        <a:pt x="2634" y="1001"/>
                      </a:lnTo>
                      <a:lnTo>
                        <a:pt x="2634" y="986"/>
                      </a:lnTo>
                      <a:lnTo>
                        <a:pt x="2635" y="984"/>
                      </a:lnTo>
                      <a:lnTo>
                        <a:pt x="2639" y="997"/>
                      </a:lnTo>
                      <a:lnTo>
                        <a:pt x="2643" y="1000"/>
                      </a:lnTo>
                      <a:lnTo>
                        <a:pt x="2647" y="1000"/>
                      </a:lnTo>
                      <a:lnTo>
                        <a:pt x="2662" y="991"/>
                      </a:lnTo>
                      <a:lnTo>
                        <a:pt x="2666" y="993"/>
                      </a:lnTo>
                      <a:lnTo>
                        <a:pt x="2666" y="989"/>
                      </a:lnTo>
                      <a:lnTo>
                        <a:pt x="2672" y="991"/>
                      </a:lnTo>
                      <a:lnTo>
                        <a:pt x="2678" y="991"/>
                      </a:lnTo>
                      <a:lnTo>
                        <a:pt x="2682" y="999"/>
                      </a:lnTo>
                      <a:lnTo>
                        <a:pt x="2682" y="997"/>
                      </a:lnTo>
                      <a:lnTo>
                        <a:pt x="2679" y="990"/>
                      </a:lnTo>
                      <a:lnTo>
                        <a:pt x="2677" y="984"/>
                      </a:lnTo>
                      <a:lnTo>
                        <a:pt x="2674" y="975"/>
                      </a:lnTo>
                      <a:lnTo>
                        <a:pt x="2673" y="973"/>
                      </a:lnTo>
                      <a:lnTo>
                        <a:pt x="2676" y="957"/>
                      </a:lnTo>
                      <a:lnTo>
                        <a:pt x="2674" y="943"/>
                      </a:lnTo>
                      <a:lnTo>
                        <a:pt x="2657" y="938"/>
                      </a:lnTo>
                      <a:lnTo>
                        <a:pt x="2655" y="940"/>
                      </a:lnTo>
                      <a:lnTo>
                        <a:pt x="2654" y="942"/>
                      </a:lnTo>
                      <a:lnTo>
                        <a:pt x="2647" y="940"/>
                      </a:lnTo>
                      <a:lnTo>
                        <a:pt x="2643" y="936"/>
                      </a:lnTo>
                      <a:lnTo>
                        <a:pt x="2643" y="931"/>
                      </a:lnTo>
                      <a:lnTo>
                        <a:pt x="2652" y="931"/>
                      </a:lnTo>
                      <a:lnTo>
                        <a:pt x="2657" y="929"/>
                      </a:lnTo>
                      <a:lnTo>
                        <a:pt x="2656" y="925"/>
                      </a:lnTo>
                      <a:lnTo>
                        <a:pt x="2651" y="923"/>
                      </a:lnTo>
                      <a:lnTo>
                        <a:pt x="2649" y="916"/>
                      </a:lnTo>
                      <a:lnTo>
                        <a:pt x="2649" y="913"/>
                      </a:lnTo>
                      <a:lnTo>
                        <a:pt x="2654" y="910"/>
                      </a:lnTo>
                      <a:lnTo>
                        <a:pt x="2657" y="910"/>
                      </a:lnTo>
                      <a:lnTo>
                        <a:pt x="2654" y="903"/>
                      </a:lnTo>
                      <a:lnTo>
                        <a:pt x="2649" y="899"/>
                      </a:lnTo>
                      <a:lnTo>
                        <a:pt x="2647" y="892"/>
                      </a:lnTo>
                      <a:lnTo>
                        <a:pt x="2647" y="891"/>
                      </a:lnTo>
                      <a:lnTo>
                        <a:pt x="2651" y="889"/>
                      </a:lnTo>
                      <a:lnTo>
                        <a:pt x="2654" y="877"/>
                      </a:lnTo>
                      <a:lnTo>
                        <a:pt x="2654" y="871"/>
                      </a:lnTo>
                      <a:lnTo>
                        <a:pt x="2647" y="864"/>
                      </a:lnTo>
                      <a:lnTo>
                        <a:pt x="2635" y="857"/>
                      </a:lnTo>
                      <a:lnTo>
                        <a:pt x="2625" y="855"/>
                      </a:lnTo>
                      <a:lnTo>
                        <a:pt x="2616" y="846"/>
                      </a:lnTo>
                      <a:lnTo>
                        <a:pt x="2598" y="838"/>
                      </a:lnTo>
                      <a:lnTo>
                        <a:pt x="2597" y="835"/>
                      </a:lnTo>
                      <a:lnTo>
                        <a:pt x="2597" y="832"/>
                      </a:lnTo>
                      <a:lnTo>
                        <a:pt x="2600" y="825"/>
                      </a:lnTo>
                      <a:lnTo>
                        <a:pt x="2604" y="824"/>
                      </a:lnTo>
                      <a:lnTo>
                        <a:pt x="2604" y="827"/>
                      </a:lnTo>
                      <a:lnTo>
                        <a:pt x="2601" y="833"/>
                      </a:lnTo>
                      <a:lnTo>
                        <a:pt x="2603" y="835"/>
                      </a:lnTo>
                      <a:lnTo>
                        <a:pt x="2611" y="837"/>
                      </a:lnTo>
                      <a:lnTo>
                        <a:pt x="2622" y="843"/>
                      </a:lnTo>
                      <a:lnTo>
                        <a:pt x="2628" y="843"/>
                      </a:lnTo>
                      <a:lnTo>
                        <a:pt x="2631" y="846"/>
                      </a:lnTo>
                      <a:lnTo>
                        <a:pt x="2639" y="849"/>
                      </a:lnTo>
                      <a:lnTo>
                        <a:pt x="2644" y="854"/>
                      </a:lnTo>
                      <a:lnTo>
                        <a:pt x="2651" y="857"/>
                      </a:lnTo>
                      <a:lnTo>
                        <a:pt x="2646" y="841"/>
                      </a:lnTo>
                      <a:lnTo>
                        <a:pt x="2640" y="835"/>
                      </a:lnTo>
                      <a:lnTo>
                        <a:pt x="2645" y="834"/>
                      </a:lnTo>
                      <a:lnTo>
                        <a:pt x="2645" y="833"/>
                      </a:lnTo>
                      <a:lnTo>
                        <a:pt x="2643" y="828"/>
                      </a:lnTo>
                      <a:lnTo>
                        <a:pt x="2641" y="816"/>
                      </a:lnTo>
                      <a:lnTo>
                        <a:pt x="2644" y="790"/>
                      </a:lnTo>
                      <a:lnTo>
                        <a:pt x="2641" y="781"/>
                      </a:lnTo>
                      <a:lnTo>
                        <a:pt x="2649" y="778"/>
                      </a:lnTo>
                      <a:lnTo>
                        <a:pt x="2662" y="767"/>
                      </a:lnTo>
                      <a:lnTo>
                        <a:pt x="2666" y="760"/>
                      </a:lnTo>
                      <a:lnTo>
                        <a:pt x="2668" y="755"/>
                      </a:lnTo>
                      <a:lnTo>
                        <a:pt x="2671" y="755"/>
                      </a:lnTo>
                      <a:lnTo>
                        <a:pt x="2673" y="758"/>
                      </a:lnTo>
                      <a:lnTo>
                        <a:pt x="2674" y="760"/>
                      </a:lnTo>
                      <a:lnTo>
                        <a:pt x="2672" y="767"/>
                      </a:lnTo>
                      <a:lnTo>
                        <a:pt x="2670" y="770"/>
                      </a:lnTo>
                      <a:lnTo>
                        <a:pt x="2665" y="773"/>
                      </a:lnTo>
                      <a:lnTo>
                        <a:pt x="2661" y="778"/>
                      </a:lnTo>
                      <a:lnTo>
                        <a:pt x="2661" y="782"/>
                      </a:lnTo>
                      <a:lnTo>
                        <a:pt x="2663" y="789"/>
                      </a:lnTo>
                      <a:lnTo>
                        <a:pt x="2662" y="792"/>
                      </a:lnTo>
                      <a:lnTo>
                        <a:pt x="2655" y="801"/>
                      </a:lnTo>
                      <a:lnTo>
                        <a:pt x="2656" y="803"/>
                      </a:lnTo>
                      <a:lnTo>
                        <a:pt x="2662" y="803"/>
                      </a:lnTo>
                      <a:lnTo>
                        <a:pt x="2663" y="806"/>
                      </a:lnTo>
                      <a:lnTo>
                        <a:pt x="2663" y="812"/>
                      </a:lnTo>
                      <a:lnTo>
                        <a:pt x="2663" y="821"/>
                      </a:lnTo>
                      <a:lnTo>
                        <a:pt x="2660" y="823"/>
                      </a:lnTo>
                      <a:lnTo>
                        <a:pt x="2657" y="827"/>
                      </a:lnTo>
                      <a:lnTo>
                        <a:pt x="2656" y="832"/>
                      </a:lnTo>
                      <a:lnTo>
                        <a:pt x="2657" y="838"/>
                      </a:lnTo>
                      <a:lnTo>
                        <a:pt x="2663" y="845"/>
                      </a:lnTo>
                      <a:lnTo>
                        <a:pt x="2672" y="846"/>
                      </a:lnTo>
                      <a:lnTo>
                        <a:pt x="2676" y="848"/>
                      </a:lnTo>
                      <a:lnTo>
                        <a:pt x="2681" y="859"/>
                      </a:lnTo>
                      <a:lnTo>
                        <a:pt x="2682" y="865"/>
                      </a:lnTo>
                      <a:lnTo>
                        <a:pt x="2683" y="867"/>
                      </a:lnTo>
                      <a:lnTo>
                        <a:pt x="2688" y="870"/>
                      </a:lnTo>
                      <a:lnTo>
                        <a:pt x="2687" y="876"/>
                      </a:lnTo>
                      <a:lnTo>
                        <a:pt x="2682" y="877"/>
                      </a:lnTo>
                      <a:lnTo>
                        <a:pt x="2679" y="881"/>
                      </a:lnTo>
                      <a:lnTo>
                        <a:pt x="2671" y="903"/>
                      </a:lnTo>
                      <a:lnTo>
                        <a:pt x="2671" y="911"/>
                      </a:lnTo>
                      <a:lnTo>
                        <a:pt x="2672" y="923"/>
                      </a:lnTo>
                      <a:lnTo>
                        <a:pt x="2674" y="925"/>
                      </a:lnTo>
                      <a:lnTo>
                        <a:pt x="2679" y="924"/>
                      </a:lnTo>
                      <a:lnTo>
                        <a:pt x="2683" y="921"/>
                      </a:lnTo>
                      <a:lnTo>
                        <a:pt x="2686" y="916"/>
                      </a:lnTo>
                      <a:lnTo>
                        <a:pt x="2693" y="892"/>
                      </a:lnTo>
                      <a:lnTo>
                        <a:pt x="2709" y="862"/>
                      </a:lnTo>
                      <a:lnTo>
                        <a:pt x="2709" y="854"/>
                      </a:lnTo>
                      <a:lnTo>
                        <a:pt x="2717" y="843"/>
                      </a:lnTo>
                      <a:lnTo>
                        <a:pt x="2720" y="834"/>
                      </a:lnTo>
                      <a:lnTo>
                        <a:pt x="2722" y="828"/>
                      </a:lnTo>
                      <a:lnTo>
                        <a:pt x="2717" y="811"/>
                      </a:lnTo>
                      <a:lnTo>
                        <a:pt x="2708" y="796"/>
                      </a:lnTo>
                      <a:lnTo>
                        <a:pt x="2694" y="771"/>
                      </a:lnTo>
                      <a:lnTo>
                        <a:pt x="2692" y="763"/>
                      </a:lnTo>
                      <a:lnTo>
                        <a:pt x="2694" y="757"/>
                      </a:lnTo>
                      <a:lnTo>
                        <a:pt x="2700" y="764"/>
                      </a:lnTo>
                      <a:lnTo>
                        <a:pt x="2708" y="773"/>
                      </a:lnTo>
                      <a:lnTo>
                        <a:pt x="2715" y="775"/>
                      </a:lnTo>
                      <a:lnTo>
                        <a:pt x="2721" y="780"/>
                      </a:lnTo>
                      <a:lnTo>
                        <a:pt x="2732" y="781"/>
                      </a:lnTo>
                      <a:lnTo>
                        <a:pt x="2731" y="795"/>
                      </a:lnTo>
                      <a:lnTo>
                        <a:pt x="2732" y="797"/>
                      </a:lnTo>
                      <a:lnTo>
                        <a:pt x="2740" y="790"/>
                      </a:lnTo>
                      <a:lnTo>
                        <a:pt x="2751" y="773"/>
                      </a:lnTo>
                      <a:lnTo>
                        <a:pt x="2758" y="765"/>
                      </a:lnTo>
                      <a:lnTo>
                        <a:pt x="2762" y="759"/>
                      </a:lnTo>
                      <a:lnTo>
                        <a:pt x="2762" y="754"/>
                      </a:lnTo>
                      <a:lnTo>
                        <a:pt x="2767" y="752"/>
                      </a:lnTo>
                      <a:lnTo>
                        <a:pt x="2769" y="749"/>
                      </a:lnTo>
                      <a:lnTo>
                        <a:pt x="2773" y="730"/>
                      </a:lnTo>
                      <a:lnTo>
                        <a:pt x="2774" y="727"/>
                      </a:lnTo>
                      <a:lnTo>
                        <a:pt x="2776" y="728"/>
                      </a:lnTo>
                      <a:lnTo>
                        <a:pt x="2779" y="727"/>
                      </a:lnTo>
                      <a:lnTo>
                        <a:pt x="2783" y="712"/>
                      </a:lnTo>
                      <a:lnTo>
                        <a:pt x="2784" y="708"/>
                      </a:lnTo>
                      <a:lnTo>
                        <a:pt x="2781" y="703"/>
                      </a:lnTo>
                      <a:lnTo>
                        <a:pt x="2776" y="697"/>
                      </a:lnTo>
                      <a:lnTo>
                        <a:pt x="2769" y="693"/>
                      </a:lnTo>
                      <a:lnTo>
                        <a:pt x="2769" y="690"/>
                      </a:lnTo>
                      <a:lnTo>
                        <a:pt x="2769" y="687"/>
                      </a:lnTo>
                      <a:lnTo>
                        <a:pt x="2773" y="678"/>
                      </a:lnTo>
                      <a:lnTo>
                        <a:pt x="2775" y="674"/>
                      </a:lnTo>
                      <a:lnTo>
                        <a:pt x="2785" y="662"/>
                      </a:lnTo>
                      <a:lnTo>
                        <a:pt x="2790" y="662"/>
                      </a:lnTo>
                      <a:lnTo>
                        <a:pt x="2796" y="652"/>
                      </a:lnTo>
                      <a:lnTo>
                        <a:pt x="2807" y="650"/>
                      </a:lnTo>
                      <a:lnTo>
                        <a:pt x="2819" y="644"/>
                      </a:lnTo>
                      <a:lnTo>
                        <a:pt x="2830" y="641"/>
                      </a:lnTo>
                      <a:lnTo>
                        <a:pt x="2835" y="635"/>
                      </a:lnTo>
                      <a:lnTo>
                        <a:pt x="2843" y="631"/>
                      </a:lnTo>
                      <a:lnTo>
                        <a:pt x="2856" y="634"/>
                      </a:lnTo>
                      <a:lnTo>
                        <a:pt x="2869" y="631"/>
                      </a:lnTo>
                      <a:lnTo>
                        <a:pt x="2894" y="630"/>
                      </a:lnTo>
                      <a:lnTo>
                        <a:pt x="2913" y="625"/>
                      </a:lnTo>
                      <a:lnTo>
                        <a:pt x="2918" y="623"/>
                      </a:lnTo>
                      <a:lnTo>
                        <a:pt x="2923" y="619"/>
                      </a:lnTo>
                      <a:lnTo>
                        <a:pt x="2929" y="604"/>
                      </a:lnTo>
                      <a:lnTo>
                        <a:pt x="2931" y="602"/>
                      </a:lnTo>
                      <a:lnTo>
                        <a:pt x="2936" y="604"/>
                      </a:lnTo>
                      <a:lnTo>
                        <a:pt x="2937" y="614"/>
                      </a:lnTo>
                      <a:lnTo>
                        <a:pt x="2941" y="614"/>
                      </a:lnTo>
                      <a:lnTo>
                        <a:pt x="2948" y="613"/>
                      </a:lnTo>
                      <a:lnTo>
                        <a:pt x="2963" y="604"/>
                      </a:lnTo>
                      <a:lnTo>
                        <a:pt x="2967" y="604"/>
                      </a:lnTo>
                      <a:lnTo>
                        <a:pt x="2969" y="612"/>
                      </a:lnTo>
                      <a:lnTo>
                        <a:pt x="2974" y="613"/>
                      </a:lnTo>
                      <a:lnTo>
                        <a:pt x="2987" y="608"/>
                      </a:lnTo>
                      <a:lnTo>
                        <a:pt x="2993" y="609"/>
                      </a:lnTo>
                      <a:lnTo>
                        <a:pt x="3004" y="602"/>
                      </a:lnTo>
                      <a:lnTo>
                        <a:pt x="3006" y="599"/>
                      </a:lnTo>
                      <a:lnTo>
                        <a:pt x="3004" y="586"/>
                      </a:lnTo>
                      <a:lnTo>
                        <a:pt x="3002" y="583"/>
                      </a:lnTo>
                      <a:lnTo>
                        <a:pt x="3000" y="583"/>
                      </a:lnTo>
                      <a:lnTo>
                        <a:pt x="3000" y="596"/>
                      </a:lnTo>
                      <a:lnTo>
                        <a:pt x="2999" y="599"/>
                      </a:lnTo>
                      <a:lnTo>
                        <a:pt x="2991" y="602"/>
                      </a:lnTo>
                      <a:lnTo>
                        <a:pt x="2982" y="599"/>
                      </a:lnTo>
                      <a:lnTo>
                        <a:pt x="2972" y="593"/>
                      </a:lnTo>
                      <a:lnTo>
                        <a:pt x="2967" y="582"/>
                      </a:lnTo>
                      <a:lnTo>
                        <a:pt x="2963" y="580"/>
                      </a:lnTo>
                      <a:lnTo>
                        <a:pt x="2962" y="569"/>
                      </a:lnTo>
                      <a:lnTo>
                        <a:pt x="2957" y="564"/>
                      </a:lnTo>
                      <a:lnTo>
                        <a:pt x="2948" y="559"/>
                      </a:lnTo>
                      <a:lnTo>
                        <a:pt x="2947" y="558"/>
                      </a:lnTo>
                      <a:lnTo>
                        <a:pt x="2947" y="552"/>
                      </a:lnTo>
                      <a:lnTo>
                        <a:pt x="2950" y="548"/>
                      </a:lnTo>
                      <a:lnTo>
                        <a:pt x="2953" y="547"/>
                      </a:lnTo>
                      <a:lnTo>
                        <a:pt x="2957" y="538"/>
                      </a:lnTo>
                      <a:lnTo>
                        <a:pt x="2962" y="536"/>
                      </a:lnTo>
                      <a:lnTo>
                        <a:pt x="2957" y="528"/>
                      </a:lnTo>
                      <a:lnTo>
                        <a:pt x="2951" y="515"/>
                      </a:lnTo>
                      <a:lnTo>
                        <a:pt x="2956" y="500"/>
                      </a:lnTo>
                      <a:lnTo>
                        <a:pt x="2971" y="488"/>
                      </a:lnTo>
                      <a:lnTo>
                        <a:pt x="2982" y="470"/>
                      </a:lnTo>
                      <a:lnTo>
                        <a:pt x="2987" y="466"/>
                      </a:lnTo>
                      <a:lnTo>
                        <a:pt x="2989" y="455"/>
                      </a:lnTo>
                      <a:lnTo>
                        <a:pt x="2996" y="446"/>
                      </a:lnTo>
                      <a:lnTo>
                        <a:pt x="3005" y="442"/>
                      </a:lnTo>
                      <a:lnTo>
                        <a:pt x="3009" y="443"/>
                      </a:lnTo>
                      <a:lnTo>
                        <a:pt x="3011" y="451"/>
                      </a:lnTo>
                      <a:lnTo>
                        <a:pt x="3014" y="451"/>
                      </a:lnTo>
                      <a:lnTo>
                        <a:pt x="3017" y="447"/>
                      </a:lnTo>
                      <a:lnTo>
                        <a:pt x="3020" y="437"/>
                      </a:lnTo>
                      <a:lnTo>
                        <a:pt x="3022" y="437"/>
                      </a:lnTo>
                      <a:lnTo>
                        <a:pt x="3025" y="441"/>
                      </a:lnTo>
                      <a:lnTo>
                        <a:pt x="3027" y="441"/>
                      </a:lnTo>
                      <a:lnTo>
                        <a:pt x="3032" y="440"/>
                      </a:lnTo>
                      <a:lnTo>
                        <a:pt x="3036" y="432"/>
                      </a:lnTo>
                      <a:lnTo>
                        <a:pt x="3039" y="429"/>
                      </a:lnTo>
                      <a:lnTo>
                        <a:pt x="3045" y="431"/>
                      </a:lnTo>
                      <a:lnTo>
                        <a:pt x="3048" y="430"/>
                      </a:lnTo>
                      <a:lnTo>
                        <a:pt x="3053" y="421"/>
                      </a:lnTo>
                      <a:lnTo>
                        <a:pt x="3054" y="414"/>
                      </a:lnTo>
                      <a:lnTo>
                        <a:pt x="3058" y="408"/>
                      </a:lnTo>
                      <a:lnTo>
                        <a:pt x="3059" y="398"/>
                      </a:lnTo>
                      <a:lnTo>
                        <a:pt x="3065" y="393"/>
                      </a:lnTo>
                      <a:lnTo>
                        <a:pt x="3068" y="392"/>
                      </a:lnTo>
                      <a:lnTo>
                        <a:pt x="3070" y="393"/>
                      </a:lnTo>
                      <a:lnTo>
                        <a:pt x="3071" y="400"/>
                      </a:lnTo>
                      <a:lnTo>
                        <a:pt x="3072" y="405"/>
                      </a:lnTo>
                      <a:lnTo>
                        <a:pt x="3077" y="407"/>
                      </a:lnTo>
                      <a:lnTo>
                        <a:pt x="3082" y="404"/>
                      </a:lnTo>
                      <a:lnTo>
                        <a:pt x="3092" y="412"/>
                      </a:lnTo>
                      <a:lnTo>
                        <a:pt x="3097" y="410"/>
                      </a:lnTo>
                      <a:lnTo>
                        <a:pt x="3100" y="405"/>
                      </a:lnTo>
                      <a:lnTo>
                        <a:pt x="3107" y="399"/>
                      </a:lnTo>
                      <a:lnTo>
                        <a:pt x="3112" y="399"/>
                      </a:lnTo>
                      <a:lnTo>
                        <a:pt x="3118" y="396"/>
                      </a:lnTo>
                      <a:lnTo>
                        <a:pt x="3120" y="389"/>
                      </a:lnTo>
                      <a:lnTo>
                        <a:pt x="3133" y="388"/>
                      </a:lnTo>
                      <a:lnTo>
                        <a:pt x="3136" y="387"/>
                      </a:lnTo>
                      <a:lnTo>
                        <a:pt x="3141" y="383"/>
                      </a:lnTo>
                      <a:lnTo>
                        <a:pt x="3147" y="383"/>
                      </a:lnTo>
                      <a:lnTo>
                        <a:pt x="3151" y="380"/>
                      </a:lnTo>
                      <a:lnTo>
                        <a:pt x="3158" y="380"/>
                      </a:lnTo>
                      <a:lnTo>
                        <a:pt x="3165" y="375"/>
                      </a:lnTo>
                      <a:lnTo>
                        <a:pt x="3166" y="370"/>
                      </a:lnTo>
                      <a:lnTo>
                        <a:pt x="3165" y="36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85" name="Group 283"/>
            <p:cNvGrpSpPr>
              <a:grpSpLocks noChangeAspect="1"/>
            </p:cNvGrpSpPr>
            <p:nvPr/>
          </p:nvGrpSpPr>
          <p:grpSpPr bwMode="gray">
            <a:xfrm>
              <a:off x="3437287" y="1594008"/>
              <a:ext cx="1540846" cy="1784549"/>
              <a:chOff x="969" y="960"/>
              <a:chExt cx="969" cy="1022"/>
            </a:xfrm>
            <a:grpFill/>
          </p:grpSpPr>
          <p:sp>
            <p:nvSpPr>
              <p:cNvPr id="230" name="Freeform 284"/>
              <p:cNvSpPr>
                <a:spLocks noChangeAspect="1"/>
              </p:cNvSpPr>
              <p:nvPr/>
            </p:nvSpPr>
            <p:spPr bwMode="gray">
              <a:xfrm>
                <a:off x="1903" y="17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285"/>
              <p:cNvSpPr>
                <a:spLocks noChangeAspect="1"/>
              </p:cNvSpPr>
              <p:nvPr/>
            </p:nvSpPr>
            <p:spPr bwMode="gray">
              <a:xfrm>
                <a:off x="1865" y="1826"/>
                <a:ext cx="73" cy="84"/>
              </a:xfrm>
              <a:custGeom>
                <a:avLst/>
                <a:gdLst/>
                <a:ahLst/>
                <a:cxnLst>
                  <a:cxn ang="0">
                    <a:pos x="147" y="25"/>
                  </a:cxn>
                  <a:cxn ang="0">
                    <a:pos x="138" y="43"/>
                  </a:cxn>
                  <a:cxn ang="0">
                    <a:pos x="129" y="52"/>
                  </a:cxn>
                  <a:cxn ang="0">
                    <a:pos x="120" y="75"/>
                  </a:cxn>
                  <a:cxn ang="0">
                    <a:pos x="115" y="89"/>
                  </a:cxn>
                  <a:cxn ang="0">
                    <a:pos x="103" y="121"/>
                  </a:cxn>
                  <a:cxn ang="0">
                    <a:pos x="92" y="139"/>
                  </a:cxn>
                  <a:cxn ang="0">
                    <a:pos x="82" y="178"/>
                  </a:cxn>
                  <a:cxn ang="0">
                    <a:pos x="65" y="193"/>
                  </a:cxn>
                  <a:cxn ang="0">
                    <a:pos x="71" y="208"/>
                  </a:cxn>
                  <a:cxn ang="0">
                    <a:pos x="71" y="221"/>
                  </a:cxn>
                  <a:cxn ang="0">
                    <a:pos x="31" y="259"/>
                  </a:cxn>
                  <a:cxn ang="0">
                    <a:pos x="11" y="263"/>
                  </a:cxn>
                  <a:cxn ang="0">
                    <a:pos x="44" y="267"/>
                  </a:cxn>
                  <a:cxn ang="0">
                    <a:pos x="1" y="318"/>
                  </a:cxn>
                  <a:cxn ang="0">
                    <a:pos x="18" y="344"/>
                  </a:cxn>
                  <a:cxn ang="0">
                    <a:pos x="90" y="338"/>
                  </a:cxn>
                  <a:cxn ang="0">
                    <a:pos x="141" y="343"/>
                  </a:cxn>
                  <a:cxn ang="0">
                    <a:pos x="180" y="329"/>
                  </a:cxn>
                  <a:cxn ang="0">
                    <a:pos x="194" y="339"/>
                  </a:cxn>
                  <a:cxn ang="0">
                    <a:pos x="187" y="350"/>
                  </a:cxn>
                  <a:cxn ang="0">
                    <a:pos x="221" y="336"/>
                  </a:cxn>
                  <a:cxn ang="0">
                    <a:pos x="248" y="343"/>
                  </a:cxn>
                  <a:cxn ang="0">
                    <a:pos x="212" y="380"/>
                  </a:cxn>
                  <a:cxn ang="0">
                    <a:pos x="189" y="397"/>
                  </a:cxn>
                  <a:cxn ang="0">
                    <a:pos x="224" y="392"/>
                  </a:cxn>
                  <a:cxn ang="0">
                    <a:pos x="264" y="354"/>
                  </a:cxn>
                  <a:cxn ang="0">
                    <a:pos x="289" y="315"/>
                  </a:cxn>
                  <a:cxn ang="0">
                    <a:pos x="297" y="361"/>
                  </a:cxn>
                  <a:cxn ang="0">
                    <a:pos x="294" y="403"/>
                  </a:cxn>
                  <a:cxn ang="0">
                    <a:pos x="314" y="392"/>
                  </a:cxn>
                  <a:cxn ang="0">
                    <a:pos x="320" y="420"/>
                  </a:cxn>
                  <a:cxn ang="0">
                    <a:pos x="351" y="396"/>
                  </a:cxn>
                  <a:cxn ang="0">
                    <a:pos x="362" y="332"/>
                  </a:cxn>
                  <a:cxn ang="0">
                    <a:pos x="339" y="347"/>
                  </a:cxn>
                  <a:cxn ang="0">
                    <a:pos x="348" y="306"/>
                  </a:cxn>
                  <a:cxn ang="0">
                    <a:pos x="332" y="307"/>
                  </a:cxn>
                  <a:cxn ang="0">
                    <a:pos x="313" y="337"/>
                  </a:cxn>
                  <a:cxn ang="0">
                    <a:pos x="307" y="320"/>
                  </a:cxn>
                  <a:cxn ang="0">
                    <a:pos x="307" y="300"/>
                  </a:cxn>
                  <a:cxn ang="0">
                    <a:pos x="326" y="274"/>
                  </a:cxn>
                  <a:cxn ang="0">
                    <a:pos x="340" y="254"/>
                  </a:cxn>
                  <a:cxn ang="0">
                    <a:pos x="293" y="272"/>
                  </a:cxn>
                  <a:cxn ang="0">
                    <a:pos x="304" y="247"/>
                  </a:cxn>
                  <a:cxn ang="0">
                    <a:pos x="300" y="226"/>
                  </a:cxn>
                  <a:cxn ang="0">
                    <a:pos x="318" y="197"/>
                  </a:cxn>
                  <a:cxn ang="0">
                    <a:pos x="275" y="192"/>
                  </a:cxn>
                  <a:cxn ang="0">
                    <a:pos x="218" y="204"/>
                  </a:cxn>
                  <a:cxn ang="0">
                    <a:pos x="218" y="184"/>
                  </a:cxn>
                  <a:cxn ang="0">
                    <a:pos x="189" y="184"/>
                  </a:cxn>
                  <a:cxn ang="0">
                    <a:pos x="191" y="157"/>
                  </a:cxn>
                  <a:cxn ang="0">
                    <a:pos x="176" y="144"/>
                  </a:cxn>
                  <a:cxn ang="0">
                    <a:pos x="162" y="148"/>
                  </a:cxn>
                  <a:cxn ang="0">
                    <a:pos x="137" y="161"/>
                  </a:cxn>
                  <a:cxn ang="0">
                    <a:pos x="153" y="122"/>
                  </a:cxn>
                  <a:cxn ang="0">
                    <a:pos x="172" y="81"/>
                  </a:cxn>
                  <a:cxn ang="0">
                    <a:pos x="176" y="71"/>
                  </a:cxn>
                  <a:cxn ang="0">
                    <a:pos x="185" y="33"/>
                  </a:cxn>
                  <a:cxn ang="0">
                    <a:pos x="207" y="8"/>
                  </a:cxn>
                  <a:cxn ang="0">
                    <a:pos x="194" y="5"/>
                  </a:cxn>
                </a:cxnLst>
                <a:rect l="0" t="0" r="r" b="b"/>
                <a:pathLst>
                  <a:path w="362" h="420">
                    <a:moveTo>
                      <a:pt x="170" y="11"/>
                    </a:moveTo>
                    <a:lnTo>
                      <a:pt x="159" y="16"/>
                    </a:lnTo>
                    <a:lnTo>
                      <a:pt x="147" y="25"/>
                    </a:lnTo>
                    <a:lnTo>
                      <a:pt x="144" y="33"/>
                    </a:lnTo>
                    <a:lnTo>
                      <a:pt x="141" y="38"/>
                    </a:lnTo>
                    <a:lnTo>
                      <a:pt x="138" y="43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29" y="52"/>
                    </a:lnTo>
                    <a:lnTo>
                      <a:pt x="127" y="60"/>
                    </a:lnTo>
                    <a:lnTo>
                      <a:pt x="126" y="68"/>
                    </a:lnTo>
                    <a:lnTo>
                      <a:pt x="120" y="75"/>
                    </a:lnTo>
                    <a:lnTo>
                      <a:pt x="111" y="78"/>
                    </a:lnTo>
                    <a:lnTo>
                      <a:pt x="106" y="83"/>
                    </a:lnTo>
                    <a:lnTo>
                      <a:pt x="115" y="89"/>
                    </a:lnTo>
                    <a:lnTo>
                      <a:pt x="109" y="96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10" y="128"/>
                    </a:lnTo>
                    <a:lnTo>
                      <a:pt x="93" y="134"/>
                    </a:lnTo>
                    <a:lnTo>
                      <a:pt x="92" y="139"/>
                    </a:lnTo>
                    <a:lnTo>
                      <a:pt x="81" y="164"/>
                    </a:lnTo>
                    <a:lnTo>
                      <a:pt x="79" y="175"/>
                    </a:lnTo>
                    <a:lnTo>
                      <a:pt x="82" y="178"/>
                    </a:lnTo>
                    <a:lnTo>
                      <a:pt x="82" y="182"/>
                    </a:lnTo>
                    <a:lnTo>
                      <a:pt x="73" y="182"/>
                    </a:lnTo>
                    <a:lnTo>
                      <a:pt x="65" y="193"/>
                    </a:lnTo>
                    <a:lnTo>
                      <a:pt x="61" y="202"/>
                    </a:lnTo>
                    <a:lnTo>
                      <a:pt x="63" y="207"/>
                    </a:lnTo>
                    <a:lnTo>
                      <a:pt x="71" y="208"/>
                    </a:lnTo>
                    <a:lnTo>
                      <a:pt x="71" y="210"/>
                    </a:lnTo>
                    <a:lnTo>
                      <a:pt x="68" y="215"/>
                    </a:lnTo>
                    <a:lnTo>
                      <a:pt x="71" y="221"/>
                    </a:lnTo>
                    <a:lnTo>
                      <a:pt x="52" y="219"/>
                    </a:lnTo>
                    <a:lnTo>
                      <a:pt x="39" y="254"/>
                    </a:lnTo>
                    <a:lnTo>
                      <a:pt x="31" y="259"/>
                    </a:lnTo>
                    <a:lnTo>
                      <a:pt x="27" y="252"/>
                    </a:lnTo>
                    <a:lnTo>
                      <a:pt x="19" y="257"/>
                    </a:lnTo>
                    <a:lnTo>
                      <a:pt x="11" y="263"/>
                    </a:lnTo>
                    <a:lnTo>
                      <a:pt x="11" y="267"/>
                    </a:lnTo>
                    <a:lnTo>
                      <a:pt x="33" y="264"/>
                    </a:lnTo>
                    <a:lnTo>
                      <a:pt x="44" y="267"/>
                    </a:lnTo>
                    <a:lnTo>
                      <a:pt x="47" y="274"/>
                    </a:lnTo>
                    <a:lnTo>
                      <a:pt x="18" y="300"/>
                    </a:lnTo>
                    <a:lnTo>
                      <a:pt x="1" y="318"/>
                    </a:lnTo>
                    <a:lnTo>
                      <a:pt x="0" y="332"/>
                    </a:lnTo>
                    <a:lnTo>
                      <a:pt x="4" y="342"/>
                    </a:lnTo>
                    <a:lnTo>
                      <a:pt x="18" y="344"/>
                    </a:lnTo>
                    <a:lnTo>
                      <a:pt x="38" y="339"/>
                    </a:lnTo>
                    <a:lnTo>
                      <a:pt x="68" y="334"/>
                    </a:lnTo>
                    <a:lnTo>
                      <a:pt x="90" y="338"/>
                    </a:lnTo>
                    <a:lnTo>
                      <a:pt x="103" y="338"/>
                    </a:lnTo>
                    <a:lnTo>
                      <a:pt x="113" y="342"/>
                    </a:lnTo>
                    <a:lnTo>
                      <a:pt x="141" y="343"/>
                    </a:lnTo>
                    <a:lnTo>
                      <a:pt x="156" y="339"/>
                    </a:lnTo>
                    <a:lnTo>
                      <a:pt x="173" y="337"/>
                    </a:lnTo>
                    <a:lnTo>
                      <a:pt x="180" y="329"/>
                    </a:lnTo>
                    <a:lnTo>
                      <a:pt x="196" y="322"/>
                    </a:lnTo>
                    <a:lnTo>
                      <a:pt x="194" y="332"/>
                    </a:lnTo>
                    <a:lnTo>
                      <a:pt x="194" y="339"/>
                    </a:lnTo>
                    <a:lnTo>
                      <a:pt x="179" y="345"/>
                    </a:lnTo>
                    <a:lnTo>
                      <a:pt x="176" y="350"/>
                    </a:lnTo>
                    <a:lnTo>
                      <a:pt x="187" y="350"/>
                    </a:lnTo>
                    <a:lnTo>
                      <a:pt x="189" y="354"/>
                    </a:lnTo>
                    <a:lnTo>
                      <a:pt x="211" y="352"/>
                    </a:lnTo>
                    <a:lnTo>
                      <a:pt x="221" y="336"/>
                    </a:lnTo>
                    <a:lnTo>
                      <a:pt x="229" y="339"/>
                    </a:lnTo>
                    <a:lnTo>
                      <a:pt x="244" y="339"/>
                    </a:lnTo>
                    <a:lnTo>
                      <a:pt x="248" y="343"/>
                    </a:lnTo>
                    <a:lnTo>
                      <a:pt x="235" y="352"/>
                    </a:lnTo>
                    <a:lnTo>
                      <a:pt x="224" y="361"/>
                    </a:lnTo>
                    <a:lnTo>
                      <a:pt x="212" y="380"/>
                    </a:lnTo>
                    <a:lnTo>
                      <a:pt x="199" y="383"/>
                    </a:lnTo>
                    <a:lnTo>
                      <a:pt x="191" y="387"/>
                    </a:lnTo>
                    <a:lnTo>
                      <a:pt x="189" y="397"/>
                    </a:lnTo>
                    <a:lnTo>
                      <a:pt x="200" y="399"/>
                    </a:lnTo>
                    <a:lnTo>
                      <a:pt x="213" y="397"/>
                    </a:lnTo>
                    <a:lnTo>
                      <a:pt x="224" y="392"/>
                    </a:lnTo>
                    <a:lnTo>
                      <a:pt x="234" y="376"/>
                    </a:lnTo>
                    <a:lnTo>
                      <a:pt x="248" y="360"/>
                    </a:lnTo>
                    <a:lnTo>
                      <a:pt x="264" y="354"/>
                    </a:lnTo>
                    <a:lnTo>
                      <a:pt x="267" y="356"/>
                    </a:lnTo>
                    <a:lnTo>
                      <a:pt x="281" y="315"/>
                    </a:lnTo>
                    <a:lnTo>
                      <a:pt x="289" y="315"/>
                    </a:lnTo>
                    <a:lnTo>
                      <a:pt x="291" y="327"/>
                    </a:lnTo>
                    <a:lnTo>
                      <a:pt x="294" y="344"/>
                    </a:lnTo>
                    <a:lnTo>
                      <a:pt x="297" y="361"/>
                    </a:lnTo>
                    <a:lnTo>
                      <a:pt x="289" y="382"/>
                    </a:lnTo>
                    <a:lnTo>
                      <a:pt x="287" y="401"/>
                    </a:lnTo>
                    <a:lnTo>
                      <a:pt x="294" y="403"/>
                    </a:lnTo>
                    <a:lnTo>
                      <a:pt x="314" y="376"/>
                    </a:lnTo>
                    <a:lnTo>
                      <a:pt x="319" y="380"/>
                    </a:lnTo>
                    <a:lnTo>
                      <a:pt x="314" y="392"/>
                    </a:lnTo>
                    <a:lnTo>
                      <a:pt x="315" y="402"/>
                    </a:lnTo>
                    <a:lnTo>
                      <a:pt x="315" y="412"/>
                    </a:lnTo>
                    <a:lnTo>
                      <a:pt x="320" y="420"/>
                    </a:lnTo>
                    <a:lnTo>
                      <a:pt x="330" y="412"/>
                    </a:lnTo>
                    <a:lnTo>
                      <a:pt x="343" y="414"/>
                    </a:lnTo>
                    <a:lnTo>
                      <a:pt x="351" y="396"/>
                    </a:lnTo>
                    <a:lnTo>
                      <a:pt x="356" y="372"/>
                    </a:lnTo>
                    <a:lnTo>
                      <a:pt x="362" y="354"/>
                    </a:lnTo>
                    <a:lnTo>
                      <a:pt x="362" y="332"/>
                    </a:lnTo>
                    <a:lnTo>
                      <a:pt x="357" y="329"/>
                    </a:lnTo>
                    <a:lnTo>
                      <a:pt x="343" y="353"/>
                    </a:lnTo>
                    <a:lnTo>
                      <a:pt x="339" y="347"/>
                    </a:lnTo>
                    <a:lnTo>
                      <a:pt x="339" y="332"/>
                    </a:lnTo>
                    <a:lnTo>
                      <a:pt x="343" y="317"/>
                    </a:lnTo>
                    <a:lnTo>
                      <a:pt x="348" y="306"/>
                    </a:lnTo>
                    <a:lnTo>
                      <a:pt x="353" y="301"/>
                    </a:lnTo>
                    <a:lnTo>
                      <a:pt x="353" y="293"/>
                    </a:lnTo>
                    <a:lnTo>
                      <a:pt x="332" y="307"/>
                    </a:lnTo>
                    <a:lnTo>
                      <a:pt x="324" y="323"/>
                    </a:lnTo>
                    <a:lnTo>
                      <a:pt x="319" y="337"/>
                    </a:lnTo>
                    <a:lnTo>
                      <a:pt x="313" y="337"/>
                    </a:lnTo>
                    <a:lnTo>
                      <a:pt x="307" y="333"/>
                    </a:lnTo>
                    <a:lnTo>
                      <a:pt x="304" y="327"/>
                    </a:lnTo>
                    <a:lnTo>
                      <a:pt x="307" y="320"/>
                    </a:lnTo>
                    <a:lnTo>
                      <a:pt x="310" y="306"/>
                    </a:lnTo>
                    <a:lnTo>
                      <a:pt x="308" y="305"/>
                    </a:lnTo>
                    <a:lnTo>
                      <a:pt x="307" y="300"/>
                    </a:lnTo>
                    <a:lnTo>
                      <a:pt x="298" y="291"/>
                    </a:lnTo>
                    <a:lnTo>
                      <a:pt x="319" y="284"/>
                    </a:lnTo>
                    <a:lnTo>
                      <a:pt x="326" y="274"/>
                    </a:lnTo>
                    <a:lnTo>
                      <a:pt x="336" y="270"/>
                    </a:lnTo>
                    <a:lnTo>
                      <a:pt x="342" y="259"/>
                    </a:lnTo>
                    <a:lnTo>
                      <a:pt x="340" y="254"/>
                    </a:lnTo>
                    <a:lnTo>
                      <a:pt x="314" y="267"/>
                    </a:lnTo>
                    <a:lnTo>
                      <a:pt x="308" y="266"/>
                    </a:lnTo>
                    <a:lnTo>
                      <a:pt x="293" y="272"/>
                    </a:lnTo>
                    <a:lnTo>
                      <a:pt x="291" y="268"/>
                    </a:lnTo>
                    <a:lnTo>
                      <a:pt x="297" y="259"/>
                    </a:lnTo>
                    <a:lnTo>
                      <a:pt x="304" y="247"/>
                    </a:lnTo>
                    <a:lnTo>
                      <a:pt x="300" y="242"/>
                    </a:lnTo>
                    <a:lnTo>
                      <a:pt x="294" y="241"/>
                    </a:lnTo>
                    <a:lnTo>
                      <a:pt x="300" y="226"/>
                    </a:lnTo>
                    <a:lnTo>
                      <a:pt x="312" y="215"/>
                    </a:lnTo>
                    <a:lnTo>
                      <a:pt x="319" y="202"/>
                    </a:lnTo>
                    <a:lnTo>
                      <a:pt x="318" y="197"/>
                    </a:lnTo>
                    <a:lnTo>
                      <a:pt x="313" y="196"/>
                    </a:lnTo>
                    <a:lnTo>
                      <a:pt x="293" y="189"/>
                    </a:lnTo>
                    <a:lnTo>
                      <a:pt x="275" y="192"/>
                    </a:lnTo>
                    <a:lnTo>
                      <a:pt x="267" y="184"/>
                    </a:lnTo>
                    <a:lnTo>
                      <a:pt x="229" y="203"/>
                    </a:lnTo>
                    <a:lnTo>
                      <a:pt x="218" y="204"/>
                    </a:lnTo>
                    <a:lnTo>
                      <a:pt x="228" y="186"/>
                    </a:lnTo>
                    <a:lnTo>
                      <a:pt x="229" y="178"/>
                    </a:lnTo>
                    <a:lnTo>
                      <a:pt x="218" y="184"/>
                    </a:lnTo>
                    <a:lnTo>
                      <a:pt x="216" y="189"/>
                    </a:lnTo>
                    <a:lnTo>
                      <a:pt x="210" y="186"/>
                    </a:lnTo>
                    <a:lnTo>
                      <a:pt x="189" y="184"/>
                    </a:lnTo>
                    <a:lnTo>
                      <a:pt x="190" y="172"/>
                    </a:lnTo>
                    <a:lnTo>
                      <a:pt x="179" y="168"/>
                    </a:lnTo>
                    <a:lnTo>
                      <a:pt x="191" y="157"/>
                    </a:lnTo>
                    <a:lnTo>
                      <a:pt x="210" y="149"/>
                    </a:lnTo>
                    <a:lnTo>
                      <a:pt x="202" y="145"/>
                    </a:lnTo>
                    <a:lnTo>
                      <a:pt x="176" y="144"/>
                    </a:lnTo>
                    <a:lnTo>
                      <a:pt x="179" y="132"/>
                    </a:lnTo>
                    <a:lnTo>
                      <a:pt x="172" y="132"/>
                    </a:lnTo>
                    <a:lnTo>
                      <a:pt x="162" y="148"/>
                    </a:lnTo>
                    <a:lnTo>
                      <a:pt x="149" y="159"/>
                    </a:lnTo>
                    <a:lnTo>
                      <a:pt x="142" y="173"/>
                    </a:lnTo>
                    <a:lnTo>
                      <a:pt x="137" y="161"/>
                    </a:lnTo>
                    <a:lnTo>
                      <a:pt x="142" y="149"/>
                    </a:lnTo>
                    <a:lnTo>
                      <a:pt x="142" y="137"/>
                    </a:lnTo>
                    <a:lnTo>
                      <a:pt x="153" y="122"/>
                    </a:lnTo>
                    <a:lnTo>
                      <a:pt x="160" y="105"/>
                    </a:lnTo>
                    <a:lnTo>
                      <a:pt x="170" y="91"/>
                    </a:lnTo>
                    <a:lnTo>
                      <a:pt x="172" y="81"/>
                    </a:lnTo>
                    <a:lnTo>
                      <a:pt x="170" y="75"/>
                    </a:lnTo>
                    <a:lnTo>
                      <a:pt x="172" y="64"/>
                    </a:lnTo>
                    <a:lnTo>
                      <a:pt x="176" y="71"/>
                    </a:lnTo>
                    <a:lnTo>
                      <a:pt x="187" y="64"/>
                    </a:lnTo>
                    <a:lnTo>
                      <a:pt x="195" y="42"/>
                    </a:lnTo>
                    <a:lnTo>
                      <a:pt x="185" y="33"/>
                    </a:lnTo>
                    <a:lnTo>
                      <a:pt x="186" y="26"/>
                    </a:lnTo>
                    <a:lnTo>
                      <a:pt x="200" y="25"/>
                    </a:lnTo>
                    <a:lnTo>
                      <a:pt x="207" y="8"/>
                    </a:lnTo>
                    <a:lnTo>
                      <a:pt x="207" y="0"/>
                    </a:lnTo>
                    <a:lnTo>
                      <a:pt x="199" y="8"/>
                    </a:lnTo>
                    <a:lnTo>
                      <a:pt x="194" y="5"/>
                    </a:lnTo>
                    <a:lnTo>
                      <a:pt x="183" y="5"/>
                    </a:lnTo>
                    <a:lnTo>
                      <a:pt x="170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286"/>
              <p:cNvSpPr>
                <a:spLocks noChangeAspect="1"/>
              </p:cNvSpPr>
              <p:nvPr/>
            </p:nvSpPr>
            <p:spPr bwMode="gray">
              <a:xfrm>
                <a:off x="1108" y="1839"/>
                <a:ext cx="55" cy="43"/>
              </a:xfrm>
              <a:custGeom>
                <a:avLst/>
                <a:gdLst/>
                <a:ahLst/>
                <a:cxnLst>
                  <a:cxn ang="0">
                    <a:pos x="48" y="41"/>
                  </a:cxn>
                  <a:cxn ang="0">
                    <a:pos x="48" y="41"/>
                  </a:cxn>
                  <a:cxn ang="0">
                    <a:pos x="45" y="22"/>
                  </a:cxn>
                  <a:cxn ang="0">
                    <a:pos x="19" y="15"/>
                  </a:cxn>
                  <a:cxn ang="0">
                    <a:pos x="13" y="27"/>
                  </a:cxn>
                  <a:cxn ang="0">
                    <a:pos x="0" y="19"/>
                  </a:cxn>
                  <a:cxn ang="0">
                    <a:pos x="2" y="6"/>
                  </a:cxn>
                  <a:cxn ang="0">
                    <a:pos x="18" y="0"/>
                  </a:cxn>
                  <a:cxn ang="0">
                    <a:pos x="38" y="9"/>
                  </a:cxn>
                  <a:cxn ang="0">
                    <a:pos x="56" y="18"/>
                  </a:cxn>
                  <a:cxn ang="0">
                    <a:pos x="119" y="38"/>
                  </a:cxn>
                  <a:cxn ang="0">
                    <a:pos x="148" y="46"/>
                  </a:cxn>
                  <a:cxn ang="0">
                    <a:pos x="157" y="57"/>
                  </a:cxn>
                  <a:cxn ang="0">
                    <a:pos x="188" y="99"/>
                  </a:cxn>
                  <a:cxn ang="0">
                    <a:pos x="188" y="106"/>
                  </a:cxn>
                  <a:cxn ang="0">
                    <a:pos x="194" y="116"/>
                  </a:cxn>
                  <a:cxn ang="0">
                    <a:pos x="215" y="129"/>
                  </a:cxn>
                  <a:cxn ang="0">
                    <a:pos x="228" y="134"/>
                  </a:cxn>
                  <a:cxn ang="0">
                    <a:pos x="250" y="151"/>
                  </a:cxn>
                  <a:cxn ang="0">
                    <a:pos x="260" y="174"/>
                  </a:cxn>
                  <a:cxn ang="0">
                    <a:pos x="264" y="189"/>
                  </a:cxn>
                  <a:cxn ang="0">
                    <a:pos x="269" y="188"/>
                  </a:cxn>
                  <a:cxn ang="0">
                    <a:pos x="272" y="203"/>
                  </a:cxn>
                  <a:cxn ang="0">
                    <a:pos x="264" y="214"/>
                  </a:cxn>
                  <a:cxn ang="0">
                    <a:pos x="239" y="207"/>
                  </a:cxn>
                  <a:cxn ang="0">
                    <a:pos x="222" y="196"/>
                  </a:cxn>
                  <a:cxn ang="0">
                    <a:pos x="211" y="196"/>
                  </a:cxn>
                  <a:cxn ang="0">
                    <a:pos x="196" y="185"/>
                  </a:cxn>
                  <a:cxn ang="0">
                    <a:pos x="202" y="175"/>
                  </a:cxn>
                  <a:cxn ang="0">
                    <a:pos x="196" y="182"/>
                  </a:cxn>
                  <a:cxn ang="0">
                    <a:pos x="182" y="176"/>
                  </a:cxn>
                  <a:cxn ang="0">
                    <a:pos x="179" y="167"/>
                  </a:cxn>
                  <a:cxn ang="0">
                    <a:pos x="190" y="160"/>
                  </a:cxn>
                  <a:cxn ang="0">
                    <a:pos x="178" y="155"/>
                  </a:cxn>
                  <a:cxn ang="0">
                    <a:pos x="166" y="160"/>
                  </a:cxn>
                  <a:cxn ang="0">
                    <a:pos x="143" y="154"/>
                  </a:cxn>
                  <a:cxn ang="0">
                    <a:pos x="157" y="153"/>
                  </a:cxn>
                  <a:cxn ang="0">
                    <a:pos x="143" y="135"/>
                  </a:cxn>
                  <a:cxn ang="0">
                    <a:pos x="130" y="129"/>
                  </a:cxn>
                  <a:cxn ang="0">
                    <a:pos x="109" y="126"/>
                  </a:cxn>
                  <a:cxn ang="0">
                    <a:pos x="100" y="112"/>
                  </a:cxn>
                  <a:cxn ang="0">
                    <a:pos x="118" y="110"/>
                  </a:cxn>
                  <a:cxn ang="0">
                    <a:pos x="119" y="100"/>
                  </a:cxn>
                  <a:cxn ang="0">
                    <a:pos x="107" y="100"/>
                  </a:cxn>
                  <a:cxn ang="0">
                    <a:pos x="99" y="99"/>
                  </a:cxn>
                  <a:cxn ang="0">
                    <a:pos x="86" y="83"/>
                  </a:cxn>
                  <a:cxn ang="0">
                    <a:pos x="80" y="80"/>
                  </a:cxn>
                  <a:cxn ang="0">
                    <a:pos x="65" y="80"/>
                  </a:cxn>
                  <a:cxn ang="0">
                    <a:pos x="70" y="65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9"/>
                  </a:cxn>
                  <a:cxn ang="0">
                    <a:pos x="29" y="64"/>
                  </a:cxn>
                  <a:cxn ang="0">
                    <a:pos x="29" y="57"/>
                  </a:cxn>
                  <a:cxn ang="0">
                    <a:pos x="24" y="45"/>
                  </a:cxn>
                  <a:cxn ang="0">
                    <a:pos x="33" y="35"/>
                  </a:cxn>
                  <a:cxn ang="0">
                    <a:pos x="45" y="41"/>
                  </a:cxn>
                </a:cxnLst>
                <a:rect l="0" t="0" r="r" b="b"/>
                <a:pathLst>
                  <a:path w="275" h="214">
                    <a:moveTo>
                      <a:pt x="45" y="41"/>
                    </a:moveTo>
                    <a:lnTo>
                      <a:pt x="48" y="41"/>
                    </a:lnTo>
                    <a:lnTo>
                      <a:pt x="48" y="42"/>
                    </a:lnTo>
                    <a:lnTo>
                      <a:pt x="48" y="41"/>
                    </a:lnTo>
                    <a:lnTo>
                      <a:pt x="45" y="31"/>
                    </a:lnTo>
                    <a:lnTo>
                      <a:pt x="45" y="22"/>
                    </a:lnTo>
                    <a:lnTo>
                      <a:pt x="24" y="20"/>
                    </a:lnTo>
                    <a:lnTo>
                      <a:pt x="19" y="15"/>
                    </a:lnTo>
                    <a:lnTo>
                      <a:pt x="16" y="21"/>
                    </a:lnTo>
                    <a:lnTo>
                      <a:pt x="13" y="27"/>
                    </a:lnTo>
                    <a:lnTo>
                      <a:pt x="6" y="24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28" y="4"/>
                    </a:lnTo>
                    <a:lnTo>
                      <a:pt x="38" y="9"/>
                    </a:lnTo>
                    <a:lnTo>
                      <a:pt x="46" y="10"/>
                    </a:lnTo>
                    <a:lnTo>
                      <a:pt x="56" y="18"/>
                    </a:lnTo>
                    <a:lnTo>
                      <a:pt x="89" y="31"/>
                    </a:lnTo>
                    <a:lnTo>
                      <a:pt x="119" y="38"/>
                    </a:lnTo>
                    <a:lnTo>
                      <a:pt x="134" y="43"/>
                    </a:lnTo>
                    <a:lnTo>
                      <a:pt x="148" y="46"/>
                    </a:lnTo>
                    <a:lnTo>
                      <a:pt x="153" y="51"/>
                    </a:lnTo>
                    <a:lnTo>
                      <a:pt x="157" y="57"/>
                    </a:lnTo>
                    <a:lnTo>
                      <a:pt x="158" y="65"/>
                    </a:lnTo>
                    <a:lnTo>
                      <a:pt x="188" y="99"/>
                    </a:lnTo>
                    <a:lnTo>
                      <a:pt x="189" y="101"/>
                    </a:lnTo>
                    <a:lnTo>
                      <a:pt x="188" y="106"/>
                    </a:lnTo>
                    <a:lnTo>
                      <a:pt x="190" y="112"/>
                    </a:lnTo>
                    <a:lnTo>
                      <a:pt x="194" y="116"/>
                    </a:lnTo>
                    <a:lnTo>
                      <a:pt x="206" y="126"/>
                    </a:lnTo>
                    <a:lnTo>
                      <a:pt x="215" y="129"/>
                    </a:lnTo>
                    <a:lnTo>
                      <a:pt x="225" y="131"/>
                    </a:lnTo>
                    <a:lnTo>
                      <a:pt x="228" y="134"/>
                    </a:lnTo>
                    <a:lnTo>
                      <a:pt x="236" y="137"/>
                    </a:lnTo>
                    <a:lnTo>
                      <a:pt x="250" y="151"/>
                    </a:lnTo>
                    <a:lnTo>
                      <a:pt x="253" y="160"/>
                    </a:lnTo>
                    <a:lnTo>
                      <a:pt x="260" y="174"/>
                    </a:lnTo>
                    <a:lnTo>
                      <a:pt x="261" y="180"/>
                    </a:lnTo>
                    <a:lnTo>
                      <a:pt x="264" y="189"/>
                    </a:lnTo>
                    <a:lnTo>
                      <a:pt x="266" y="194"/>
                    </a:lnTo>
                    <a:lnTo>
                      <a:pt x="269" y="188"/>
                    </a:lnTo>
                    <a:lnTo>
                      <a:pt x="275" y="202"/>
                    </a:lnTo>
                    <a:lnTo>
                      <a:pt x="272" y="203"/>
                    </a:lnTo>
                    <a:lnTo>
                      <a:pt x="271" y="209"/>
                    </a:lnTo>
                    <a:lnTo>
                      <a:pt x="264" y="214"/>
                    </a:lnTo>
                    <a:lnTo>
                      <a:pt x="258" y="214"/>
                    </a:lnTo>
                    <a:lnTo>
                      <a:pt x="239" y="207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7" y="193"/>
                    </a:lnTo>
                    <a:lnTo>
                      <a:pt x="211" y="196"/>
                    </a:lnTo>
                    <a:lnTo>
                      <a:pt x="196" y="189"/>
                    </a:lnTo>
                    <a:lnTo>
                      <a:pt x="196" y="185"/>
                    </a:lnTo>
                    <a:lnTo>
                      <a:pt x="200" y="180"/>
                    </a:lnTo>
                    <a:lnTo>
                      <a:pt x="202" y="175"/>
                    </a:lnTo>
                    <a:lnTo>
                      <a:pt x="199" y="176"/>
                    </a:lnTo>
                    <a:lnTo>
                      <a:pt x="196" y="182"/>
                    </a:lnTo>
                    <a:lnTo>
                      <a:pt x="190" y="183"/>
                    </a:lnTo>
                    <a:lnTo>
                      <a:pt x="182" y="176"/>
                    </a:lnTo>
                    <a:lnTo>
                      <a:pt x="179" y="172"/>
                    </a:lnTo>
                    <a:lnTo>
                      <a:pt x="179" y="167"/>
                    </a:lnTo>
                    <a:lnTo>
                      <a:pt x="184" y="165"/>
                    </a:lnTo>
                    <a:lnTo>
                      <a:pt x="190" y="160"/>
                    </a:lnTo>
                    <a:lnTo>
                      <a:pt x="184" y="159"/>
                    </a:lnTo>
                    <a:lnTo>
                      <a:pt x="178" y="155"/>
                    </a:lnTo>
                    <a:lnTo>
                      <a:pt x="173" y="161"/>
                    </a:lnTo>
                    <a:lnTo>
                      <a:pt x="166" y="160"/>
                    </a:lnTo>
                    <a:lnTo>
                      <a:pt x="153" y="162"/>
                    </a:lnTo>
                    <a:lnTo>
                      <a:pt x="143" y="154"/>
                    </a:lnTo>
                    <a:lnTo>
                      <a:pt x="147" y="155"/>
                    </a:lnTo>
                    <a:lnTo>
                      <a:pt x="157" y="153"/>
                    </a:lnTo>
                    <a:lnTo>
                      <a:pt x="153" y="145"/>
                    </a:lnTo>
                    <a:lnTo>
                      <a:pt x="143" y="135"/>
                    </a:lnTo>
                    <a:lnTo>
                      <a:pt x="132" y="134"/>
                    </a:lnTo>
                    <a:lnTo>
                      <a:pt x="130" y="129"/>
                    </a:lnTo>
                    <a:lnTo>
                      <a:pt x="120" y="124"/>
                    </a:lnTo>
                    <a:lnTo>
                      <a:pt x="109" y="126"/>
                    </a:lnTo>
                    <a:lnTo>
                      <a:pt x="104" y="124"/>
                    </a:lnTo>
                    <a:lnTo>
                      <a:pt x="100" y="112"/>
                    </a:lnTo>
                    <a:lnTo>
                      <a:pt x="105" y="108"/>
                    </a:lnTo>
                    <a:lnTo>
                      <a:pt x="118" y="110"/>
                    </a:lnTo>
                    <a:lnTo>
                      <a:pt x="129" y="105"/>
                    </a:lnTo>
                    <a:lnTo>
                      <a:pt x="119" y="100"/>
                    </a:lnTo>
                    <a:lnTo>
                      <a:pt x="109" y="102"/>
                    </a:lnTo>
                    <a:lnTo>
                      <a:pt x="107" y="100"/>
                    </a:lnTo>
                    <a:lnTo>
                      <a:pt x="105" y="94"/>
                    </a:lnTo>
                    <a:lnTo>
                      <a:pt x="99" y="99"/>
                    </a:lnTo>
                    <a:lnTo>
                      <a:pt x="96" y="89"/>
                    </a:lnTo>
                    <a:lnTo>
                      <a:pt x="86" y="83"/>
                    </a:lnTo>
                    <a:lnTo>
                      <a:pt x="82" y="84"/>
                    </a:lnTo>
                    <a:lnTo>
                      <a:pt x="80" y="80"/>
                    </a:lnTo>
                    <a:lnTo>
                      <a:pt x="72" y="86"/>
                    </a:lnTo>
                    <a:lnTo>
                      <a:pt x="65" y="80"/>
                    </a:lnTo>
                    <a:lnTo>
                      <a:pt x="66" y="70"/>
                    </a:lnTo>
                    <a:lnTo>
                      <a:pt x="70" y="65"/>
                    </a:lnTo>
                    <a:lnTo>
                      <a:pt x="66" y="65"/>
                    </a:lnTo>
                    <a:lnTo>
                      <a:pt x="60" y="61"/>
                    </a:lnTo>
                    <a:lnTo>
                      <a:pt x="56" y="70"/>
                    </a:lnTo>
                    <a:lnTo>
                      <a:pt x="49" y="61"/>
                    </a:lnTo>
                    <a:lnTo>
                      <a:pt x="45" y="62"/>
                    </a:lnTo>
                    <a:lnTo>
                      <a:pt x="40" y="59"/>
                    </a:lnTo>
                    <a:lnTo>
                      <a:pt x="34" y="67"/>
                    </a:lnTo>
                    <a:lnTo>
                      <a:pt x="29" y="64"/>
                    </a:lnTo>
                    <a:lnTo>
                      <a:pt x="27" y="62"/>
                    </a:lnTo>
                    <a:lnTo>
                      <a:pt x="29" y="57"/>
                    </a:lnTo>
                    <a:lnTo>
                      <a:pt x="30" y="48"/>
                    </a:lnTo>
                    <a:lnTo>
                      <a:pt x="24" y="45"/>
                    </a:lnTo>
                    <a:lnTo>
                      <a:pt x="23" y="37"/>
                    </a:lnTo>
                    <a:lnTo>
                      <a:pt x="33" y="35"/>
                    </a:lnTo>
                    <a:lnTo>
                      <a:pt x="41" y="36"/>
                    </a:lnTo>
                    <a:lnTo>
                      <a:pt x="45" y="4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287"/>
              <p:cNvSpPr>
                <a:spLocks noChangeAspect="1"/>
              </p:cNvSpPr>
              <p:nvPr/>
            </p:nvSpPr>
            <p:spPr bwMode="gray">
              <a:xfrm>
                <a:off x="1425" y="1404"/>
                <a:ext cx="47" cy="44"/>
              </a:xfrm>
              <a:custGeom>
                <a:avLst/>
                <a:gdLst/>
                <a:ahLst/>
                <a:cxnLst>
                  <a:cxn ang="0">
                    <a:pos x="132" y="38"/>
                  </a:cxn>
                  <a:cxn ang="0">
                    <a:pos x="118" y="33"/>
                  </a:cxn>
                  <a:cxn ang="0">
                    <a:pos x="118" y="18"/>
                  </a:cxn>
                  <a:cxn ang="0">
                    <a:pos x="104" y="4"/>
                  </a:cxn>
                  <a:cxn ang="0">
                    <a:pos x="86" y="0"/>
                  </a:cxn>
                  <a:cxn ang="0">
                    <a:pos x="73" y="20"/>
                  </a:cxn>
                  <a:cxn ang="0">
                    <a:pos x="71" y="52"/>
                  </a:cxn>
                  <a:cxn ang="0">
                    <a:pos x="66" y="51"/>
                  </a:cxn>
                  <a:cxn ang="0">
                    <a:pos x="53" y="57"/>
                  </a:cxn>
                  <a:cxn ang="0">
                    <a:pos x="53" y="73"/>
                  </a:cxn>
                  <a:cxn ang="0">
                    <a:pos x="50" y="98"/>
                  </a:cxn>
                  <a:cxn ang="0">
                    <a:pos x="40" y="109"/>
                  </a:cxn>
                  <a:cxn ang="0">
                    <a:pos x="11" y="119"/>
                  </a:cxn>
                  <a:cxn ang="0">
                    <a:pos x="0" y="136"/>
                  </a:cxn>
                  <a:cxn ang="0">
                    <a:pos x="10" y="163"/>
                  </a:cxn>
                  <a:cxn ang="0">
                    <a:pos x="21" y="158"/>
                  </a:cxn>
                  <a:cxn ang="0">
                    <a:pos x="32" y="152"/>
                  </a:cxn>
                  <a:cxn ang="0">
                    <a:pos x="44" y="167"/>
                  </a:cxn>
                  <a:cxn ang="0">
                    <a:pos x="55" y="175"/>
                  </a:cxn>
                  <a:cxn ang="0">
                    <a:pos x="62" y="165"/>
                  </a:cxn>
                  <a:cxn ang="0">
                    <a:pos x="71" y="180"/>
                  </a:cxn>
                  <a:cxn ang="0">
                    <a:pos x="89" y="180"/>
                  </a:cxn>
                  <a:cxn ang="0">
                    <a:pos x="109" y="202"/>
                  </a:cxn>
                  <a:cxn ang="0">
                    <a:pos x="132" y="210"/>
                  </a:cxn>
                  <a:cxn ang="0">
                    <a:pos x="136" y="202"/>
                  </a:cxn>
                  <a:cxn ang="0">
                    <a:pos x="167" y="221"/>
                  </a:cxn>
                  <a:cxn ang="0">
                    <a:pos x="186" y="195"/>
                  </a:cxn>
                  <a:cxn ang="0">
                    <a:pos x="209" y="179"/>
                  </a:cxn>
                  <a:cxn ang="0">
                    <a:pos x="216" y="186"/>
                  </a:cxn>
                  <a:cxn ang="0">
                    <a:pos x="233" y="174"/>
                  </a:cxn>
                  <a:cxn ang="0">
                    <a:pos x="231" y="163"/>
                  </a:cxn>
                  <a:cxn ang="0">
                    <a:pos x="207" y="153"/>
                  </a:cxn>
                  <a:cxn ang="0">
                    <a:pos x="202" y="132"/>
                  </a:cxn>
                  <a:cxn ang="0">
                    <a:pos x="179" y="100"/>
                  </a:cxn>
                  <a:cxn ang="0">
                    <a:pos x="143" y="60"/>
                  </a:cxn>
                </a:cxnLst>
                <a:rect l="0" t="0" r="r" b="b"/>
                <a:pathLst>
                  <a:path w="236" h="221">
                    <a:moveTo>
                      <a:pt x="141" y="55"/>
                    </a:moveTo>
                    <a:lnTo>
                      <a:pt x="132" y="38"/>
                    </a:lnTo>
                    <a:lnTo>
                      <a:pt x="126" y="33"/>
                    </a:lnTo>
                    <a:lnTo>
                      <a:pt x="118" y="33"/>
                    </a:lnTo>
                    <a:lnTo>
                      <a:pt x="120" y="24"/>
                    </a:lnTo>
                    <a:lnTo>
                      <a:pt x="118" y="18"/>
                    </a:lnTo>
                    <a:lnTo>
                      <a:pt x="108" y="14"/>
                    </a:lnTo>
                    <a:lnTo>
                      <a:pt x="104" y="4"/>
                    </a:lnTo>
                    <a:lnTo>
                      <a:pt x="96" y="0"/>
                    </a:lnTo>
                    <a:lnTo>
                      <a:pt x="86" y="0"/>
                    </a:lnTo>
                    <a:lnTo>
                      <a:pt x="84" y="11"/>
                    </a:lnTo>
                    <a:lnTo>
                      <a:pt x="73" y="20"/>
                    </a:lnTo>
                    <a:lnTo>
                      <a:pt x="65" y="44"/>
                    </a:lnTo>
                    <a:lnTo>
                      <a:pt x="71" y="52"/>
                    </a:lnTo>
                    <a:lnTo>
                      <a:pt x="71" y="57"/>
                    </a:lnTo>
                    <a:lnTo>
                      <a:pt x="66" y="51"/>
                    </a:lnTo>
                    <a:lnTo>
                      <a:pt x="56" y="51"/>
                    </a:lnTo>
                    <a:lnTo>
                      <a:pt x="53" y="57"/>
                    </a:lnTo>
                    <a:lnTo>
                      <a:pt x="54" y="62"/>
                    </a:lnTo>
                    <a:lnTo>
                      <a:pt x="53" y="73"/>
                    </a:lnTo>
                    <a:lnTo>
                      <a:pt x="57" y="90"/>
                    </a:lnTo>
                    <a:lnTo>
                      <a:pt x="50" y="98"/>
                    </a:lnTo>
                    <a:lnTo>
                      <a:pt x="48" y="108"/>
                    </a:lnTo>
                    <a:lnTo>
                      <a:pt x="40" y="109"/>
                    </a:lnTo>
                    <a:lnTo>
                      <a:pt x="24" y="117"/>
                    </a:lnTo>
                    <a:lnTo>
                      <a:pt x="11" y="119"/>
                    </a:lnTo>
                    <a:lnTo>
                      <a:pt x="2" y="125"/>
                    </a:lnTo>
                    <a:lnTo>
                      <a:pt x="0" y="136"/>
                    </a:lnTo>
                    <a:lnTo>
                      <a:pt x="0" y="152"/>
                    </a:lnTo>
                    <a:lnTo>
                      <a:pt x="10" y="163"/>
                    </a:lnTo>
                    <a:lnTo>
                      <a:pt x="21" y="168"/>
                    </a:lnTo>
                    <a:lnTo>
                      <a:pt x="21" y="158"/>
                    </a:lnTo>
                    <a:lnTo>
                      <a:pt x="24" y="153"/>
                    </a:lnTo>
                    <a:lnTo>
                      <a:pt x="32" y="152"/>
                    </a:lnTo>
                    <a:lnTo>
                      <a:pt x="41" y="158"/>
                    </a:lnTo>
                    <a:lnTo>
                      <a:pt x="44" y="167"/>
                    </a:lnTo>
                    <a:lnTo>
                      <a:pt x="51" y="170"/>
                    </a:lnTo>
                    <a:lnTo>
                      <a:pt x="55" y="175"/>
                    </a:lnTo>
                    <a:lnTo>
                      <a:pt x="60" y="172"/>
                    </a:lnTo>
                    <a:lnTo>
                      <a:pt x="62" y="165"/>
                    </a:lnTo>
                    <a:lnTo>
                      <a:pt x="71" y="172"/>
                    </a:lnTo>
                    <a:lnTo>
                      <a:pt x="71" y="180"/>
                    </a:lnTo>
                    <a:lnTo>
                      <a:pt x="77" y="183"/>
                    </a:lnTo>
                    <a:lnTo>
                      <a:pt x="89" y="180"/>
                    </a:lnTo>
                    <a:lnTo>
                      <a:pt x="99" y="196"/>
                    </a:lnTo>
                    <a:lnTo>
                      <a:pt x="109" y="202"/>
                    </a:lnTo>
                    <a:lnTo>
                      <a:pt x="129" y="206"/>
                    </a:lnTo>
                    <a:lnTo>
                      <a:pt x="132" y="210"/>
                    </a:lnTo>
                    <a:lnTo>
                      <a:pt x="134" y="202"/>
                    </a:lnTo>
                    <a:lnTo>
                      <a:pt x="136" y="202"/>
                    </a:lnTo>
                    <a:lnTo>
                      <a:pt x="152" y="213"/>
                    </a:lnTo>
                    <a:lnTo>
                      <a:pt x="167" y="221"/>
                    </a:lnTo>
                    <a:lnTo>
                      <a:pt x="177" y="216"/>
                    </a:lnTo>
                    <a:lnTo>
                      <a:pt x="186" y="195"/>
                    </a:lnTo>
                    <a:lnTo>
                      <a:pt x="194" y="194"/>
                    </a:lnTo>
                    <a:lnTo>
                      <a:pt x="209" y="179"/>
                    </a:lnTo>
                    <a:lnTo>
                      <a:pt x="216" y="178"/>
                    </a:lnTo>
                    <a:lnTo>
                      <a:pt x="216" y="186"/>
                    </a:lnTo>
                    <a:lnTo>
                      <a:pt x="223" y="183"/>
                    </a:lnTo>
                    <a:lnTo>
                      <a:pt x="233" y="174"/>
                    </a:lnTo>
                    <a:lnTo>
                      <a:pt x="236" y="164"/>
                    </a:lnTo>
                    <a:lnTo>
                      <a:pt x="231" y="163"/>
                    </a:lnTo>
                    <a:lnTo>
                      <a:pt x="220" y="169"/>
                    </a:lnTo>
                    <a:lnTo>
                      <a:pt x="207" y="153"/>
                    </a:lnTo>
                    <a:lnTo>
                      <a:pt x="202" y="142"/>
                    </a:lnTo>
                    <a:lnTo>
                      <a:pt x="202" y="132"/>
                    </a:lnTo>
                    <a:lnTo>
                      <a:pt x="190" y="110"/>
                    </a:lnTo>
                    <a:lnTo>
                      <a:pt x="179" y="100"/>
                    </a:lnTo>
                    <a:lnTo>
                      <a:pt x="174" y="89"/>
                    </a:lnTo>
                    <a:lnTo>
                      <a:pt x="143" y="60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288"/>
              <p:cNvSpPr>
                <a:spLocks noChangeAspect="1"/>
              </p:cNvSpPr>
              <p:nvPr/>
            </p:nvSpPr>
            <p:spPr bwMode="gray">
              <a:xfrm>
                <a:off x="1134" y="1234"/>
                <a:ext cx="117" cy="130"/>
              </a:xfrm>
              <a:custGeom>
                <a:avLst/>
                <a:gdLst/>
                <a:ahLst/>
                <a:cxnLst>
                  <a:cxn ang="0">
                    <a:pos x="109" y="137"/>
                  </a:cxn>
                  <a:cxn ang="0">
                    <a:pos x="97" y="189"/>
                  </a:cxn>
                  <a:cxn ang="0">
                    <a:pos x="84" y="213"/>
                  </a:cxn>
                  <a:cxn ang="0">
                    <a:pos x="72" y="242"/>
                  </a:cxn>
                  <a:cxn ang="0">
                    <a:pos x="66" y="272"/>
                  </a:cxn>
                  <a:cxn ang="0">
                    <a:pos x="55" y="288"/>
                  </a:cxn>
                  <a:cxn ang="0">
                    <a:pos x="66" y="305"/>
                  </a:cxn>
                  <a:cxn ang="0">
                    <a:pos x="72" y="321"/>
                  </a:cxn>
                  <a:cxn ang="0">
                    <a:pos x="41" y="333"/>
                  </a:cxn>
                  <a:cxn ang="0">
                    <a:pos x="46" y="358"/>
                  </a:cxn>
                  <a:cxn ang="0">
                    <a:pos x="44" y="380"/>
                  </a:cxn>
                  <a:cxn ang="0">
                    <a:pos x="44" y="391"/>
                  </a:cxn>
                  <a:cxn ang="0">
                    <a:pos x="40" y="409"/>
                  </a:cxn>
                  <a:cxn ang="0">
                    <a:pos x="27" y="430"/>
                  </a:cxn>
                  <a:cxn ang="0">
                    <a:pos x="30" y="449"/>
                  </a:cxn>
                  <a:cxn ang="0">
                    <a:pos x="18" y="465"/>
                  </a:cxn>
                  <a:cxn ang="0">
                    <a:pos x="11" y="479"/>
                  </a:cxn>
                  <a:cxn ang="0">
                    <a:pos x="0" y="500"/>
                  </a:cxn>
                  <a:cxn ang="0">
                    <a:pos x="49" y="504"/>
                  </a:cxn>
                  <a:cxn ang="0">
                    <a:pos x="41" y="511"/>
                  </a:cxn>
                  <a:cxn ang="0">
                    <a:pos x="66" y="519"/>
                  </a:cxn>
                  <a:cxn ang="0">
                    <a:pos x="99" y="541"/>
                  </a:cxn>
                  <a:cxn ang="0">
                    <a:pos x="124" y="585"/>
                  </a:cxn>
                  <a:cxn ang="0">
                    <a:pos x="163" y="650"/>
                  </a:cxn>
                  <a:cxn ang="0">
                    <a:pos x="215" y="603"/>
                  </a:cxn>
                  <a:cxn ang="0">
                    <a:pos x="238" y="587"/>
                  </a:cxn>
                  <a:cxn ang="0">
                    <a:pos x="249" y="601"/>
                  </a:cxn>
                  <a:cxn ang="0">
                    <a:pos x="264" y="581"/>
                  </a:cxn>
                  <a:cxn ang="0">
                    <a:pos x="279" y="587"/>
                  </a:cxn>
                  <a:cxn ang="0">
                    <a:pos x="298" y="549"/>
                  </a:cxn>
                  <a:cxn ang="0">
                    <a:pos x="299" y="511"/>
                  </a:cxn>
                  <a:cxn ang="0">
                    <a:pos x="313" y="461"/>
                  </a:cxn>
                  <a:cxn ang="0">
                    <a:pos x="328" y="455"/>
                  </a:cxn>
                  <a:cxn ang="0">
                    <a:pos x="362" y="433"/>
                  </a:cxn>
                  <a:cxn ang="0">
                    <a:pos x="371" y="381"/>
                  </a:cxn>
                  <a:cxn ang="0">
                    <a:pos x="406" y="357"/>
                  </a:cxn>
                  <a:cxn ang="0">
                    <a:pos x="462" y="309"/>
                  </a:cxn>
                  <a:cxn ang="0">
                    <a:pos x="514" y="267"/>
                  </a:cxn>
                  <a:cxn ang="0">
                    <a:pos x="581" y="203"/>
                  </a:cxn>
                  <a:cxn ang="0">
                    <a:pos x="552" y="176"/>
                  </a:cxn>
                  <a:cxn ang="0">
                    <a:pos x="506" y="119"/>
                  </a:cxn>
                  <a:cxn ang="0">
                    <a:pos x="462" y="69"/>
                  </a:cxn>
                  <a:cxn ang="0">
                    <a:pos x="385" y="78"/>
                  </a:cxn>
                  <a:cxn ang="0">
                    <a:pos x="384" y="105"/>
                  </a:cxn>
                  <a:cxn ang="0">
                    <a:pos x="368" y="108"/>
                  </a:cxn>
                  <a:cxn ang="0">
                    <a:pos x="373" y="78"/>
                  </a:cxn>
                  <a:cxn ang="0">
                    <a:pos x="352" y="86"/>
                  </a:cxn>
                  <a:cxn ang="0">
                    <a:pos x="338" y="102"/>
                  </a:cxn>
                  <a:cxn ang="0">
                    <a:pos x="304" y="52"/>
                  </a:cxn>
                  <a:cxn ang="0">
                    <a:pos x="276" y="13"/>
                  </a:cxn>
                  <a:cxn ang="0">
                    <a:pos x="224" y="14"/>
                  </a:cxn>
                  <a:cxn ang="0">
                    <a:pos x="157" y="19"/>
                  </a:cxn>
                  <a:cxn ang="0">
                    <a:pos x="158" y="46"/>
                  </a:cxn>
                  <a:cxn ang="0">
                    <a:pos x="150" y="21"/>
                  </a:cxn>
                  <a:cxn ang="0">
                    <a:pos x="139" y="27"/>
                  </a:cxn>
                  <a:cxn ang="0">
                    <a:pos x="120" y="27"/>
                  </a:cxn>
                  <a:cxn ang="0">
                    <a:pos x="99" y="31"/>
                  </a:cxn>
                  <a:cxn ang="0">
                    <a:pos x="75" y="42"/>
                  </a:cxn>
                  <a:cxn ang="0">
                    <a:pos x="84" y="78"/>
                  </a:cxn>
                </a:cxnLst>
                <a:rect l="0" t="0" r="r" b="b"/>
                <a:pathLst>
                  <a:path w="582" h="653">
                    <a:moveTo>
                      <a:pt x="93" y="117"/>
                    </a:moveTo>
                    <a:lnTo>
                      <a:pt x="100" y="129"/>
                    </a:lnTo>
                    <a:lnTo>
                      <a:pt x="109" y="137"/>
                    </a:lnTo>
                    <a:lnTo>
                      <a:pt x="113" y="148"/>
                    </a:lnTo>
                    <a:lnTo>
                      <a:pt x="105" y="161"/>
                    </a:lnTo>
                    <a:lnTo>
                      <a:pt x="97" y="189"/>
                    </a:lnTo>
                    <a:lnTo>
                      <a:pt x="93" y="198"/>
                    </a:lnTo>
                    <a:lnTo>
                      <a:pt x="84" y="208"/>
                    </a:lnTo>
                    <a:lnTo>
                      <a:pt x="84" y="213"/>
                    </a:lnTo>
                    <a:lnTo>
                      <a:pt x="81" y="225"/>
                    </a:lnTo>
                    <a:lnTo>
                      <a:pt x="76" y="229"/>
                    </a:lnTo>
                    <a:lnTo>
                      <a:pt x="72" y="242"/>
                    </a:lnTo>
                    <a:lnTo>
                      <a:pt x="72" y="251"/>
                    </a:lnTo>
                    <a:lnTo>
                      <a:pt x="65" y="263"/>
                    </a:lnTo>
                    <a:lnTo>
                      <a:pt x="66" y="272"/>
                    </a:lnTo>
                    <a:lnTo>
                      <a:pt x="64" y="275"/>
                    </a:lnTo>
                    <a:lnTo>
                      <a:pt x="60" y="284"/>
                    </a:lnTo>
                    <a:lnTo>
                      <a:pt x="55" y="288"/>
                    </a:lnTo>
                    <a:lnTo>
                      <a:pt x="57" y="299"/>
                    </a:lnTo>
                    <a:lnTo>
                      <a:pt x="64" y="298"/>
                    </a:lnTo>
                    <a:lnTo>
                      <a:pt x="66" y="305"/>
                    </a:lnTo>
                    <a:lnTo>
                      <a:pt x="72" y="309"/>
                    </a:lnTo>
                    <a:lnTo>
                      <a:pt x="73" y="315"/>
                    </a:lnTo>
                    <a:lnTo>
                      <a:pt x="72" y="321"/>
                    </a:lnTo>
                    <a:lnTo>
                      <a:pt x="51" y="331"/>
                    </a:lnTo>
                    <a:lnTo>
                      <a:pt x="43" y="327"/>
                    </a:lnTo>
                    <a:lnTo>
                      <a:pt x="41" y="333"/>
                    </a:lnTo>
                    <a:lnTo>
                      <a:pt x="44" y="342"/>
                    </a:lnTo>
                    <a:lnTo>
                      <a:pt x="46" y="345"/>
                    </a:lnTo>
                    <a:lnTo>
                      <a:pt x="46" y="358"/>
                    </a:lnTo>
                    <a:lnTo>
                      <a:pt x="48" y="359"/>
                    </a:lnTo>
                    <a:lnTo>
                      <a:pt x="48" y="366"/>
                    </a:lnTo>
                    <a:lnTo>
                      <a:pt x="44" y="380"/>
                    </a:lnTo>
                    <a:lnTo>
                      <a:pt x="49" y="377"/>
                    </a:lnTo>
                    <a:lnTo>
                      <a:pt x="50" y="387"/>
                    </a:lnTo>
                    <a:lnTo>
                      <a:pt x="44" y="391"/>
                    </a:lnTo>
                    <a:lnTo>
                      <a:pt x="38" y="400"/>
                    </a:lnTo>
                    <a:lnTo>
                      <a:pt x="45" y="404"/>
                    </a:lnTo>
                    <a:lnTo>
                      <a:pt x="40" y="409"/>
                    </a:lnTo>
                    <a:lnTo>
                      <a:pt x="33" y="406"/>
                    </a:lnTo>
                    <a:lnTo>
                      <a:pt x="27" y="418"/>
                    </a:lnTo>
                    <a:lnTo>
                      <a:pt x="27" y="430"/>
                    </a:lnTo>
                    <a:lnTo>
                      <a:pt x="21" y="435"/>
                    </a:lnTo>
                    <a:lnTo>
                      <a:pt x="22" y="441"/>
                    </a:lnTo>
                    <a:lnTo>
                      <a:pt x="30" y="449"/>
                    </a:lnTo>
                    <a:lnTo>
                      <a:pt x="12" y="455"/>
                    </a:lnTo>
                    <a:lnTo>
                      <a:pt x="17" y="457"/>
                    </a:lnTo>
                    <a:lnTo>
                      <a:pt x="18" y="465"/>
                    </a:lnTo>
                    <a:lnTo>
                      <a:pt x="13" y="463"/>
                    </a:lnTo>
                    <a:lnTo>
                      <a:pt x="10" y="471"/>
                    </a:lnTo>
                    <a:lnTo>
                      <a:pt x="11" y="479"/>
                    </a:lnTo>
                    <a:lnTo>
                      <a:pt x="16" y="482"/>
                    </a:lnTo>
                    <a:lnTo>
                      <a:pt x="8" y="499"/>
                    </a:lnTo>
                    <a:lnTo>
                      <a:pt x="0" y="500"/>
                    </a:lnTo>
                    <a:lnTo>
                      <a:pt x="3" y="509"/>
                    </a:lnTo>
                    <a:lnTo>
                      <a:pt x="30" y="499"/>
                    </a:lnTo>
                    <a:lnTo>
                      <a:pt x="49" y="504"/>
                    </a:lnTo>
                    <a:lnTo>
                      <a:pt x="51" y="509"/>
                    </a:lnTo>
                    <a:lnTo>
                      <a:pt x="41" y="505"/>
                    </a:lnTo>
                    <a:lnTo>
                      <a:pt x="41" y="511"/>
                    </a:lnTo>
                    <a:lnTo>
                      <a:pt x="60" y="522"/>
                    </a:lnTo>
                    <a:lnTo>
                      <a:pt x="66" y="530"/>
                    </a:lnTo>
                    <a:lnTo>
                      <a:pt x="66" y="519"/>
                    </a:lnTo>
                    <a:lnTo>
                      <a:pt x="75" y="520"/>
                    </a:lnTo>
                    <a:lnTo>
                      <a:pt x="75" y="531"/>
                    </a:lnTo>
                    <a:lnTo>
                      <a:pt x="99" y="541"/>
                    </a:lnTo>
                    <a:lnTo>
                      <a:pt x="113" y="560"/>
                    </a:lnTo>
                    <a:lnTo>
                      <a:pt x="116" y="575"/>
                    </a:lnTo>
                    <a:lnTo>
                      <a:pt x="124" y="585"/>
                    </a:lnTo>
                    <a:lnTo>
                      <a:pt x="139" y="632"/>
                    </a:lnTo>
                    <a:lnTo>
                      <a:pt x="151" y="653"/>
                    </a:lnTo>
                    <a:lnTo>
                      <a:pt x="163" y="650"/>
                    </a:lnTo>
                    <a:lnTo>
                      <a:pt x="180" y="628"/>
                    </a:lnTo>
                    <a:lnTo>
                      <a:pt x="194" y="624"/>
                    </a:lnTo>
                    <a:lnTo>
                      <a:pt x="215" y="603"/>
                    </a:lnTo>
                    <a:lnTo>
                      <a:pt x="223" y="592"/>
                    </a:lnTo>
                    <a:lnTo>
                      <a:pt x="229" y="580"/>
                    </a:lnTo>
                    <a:lnTo>
                      <a:pt x="238" y="587"/>
                    </a:lnTo>
                    <a:lnTo>
                      <a:pt x="239" y="592"/>
                    </a:lnTo>
                    <a:lnTo>
                      <a:pt x="238" y="600"/>
                    </a:lnTo>
                    <a:lnTo>
                      <a:pt x="249" y="601"/>
                    </a:lnTo>
                    <a:lnTo>
                      <a:pt x="259" y="600"/>
                    </a:lnTo>
                    <a:lnTo>
                      <a:pt x="263" y="591"/>
                    </a:lnTo>
                    <a:lnTo>
                      <a:pt x="264" y="581"/>
                    </a:lnTo>
                    <a:lnTo>
                      <a:pt x="269" y="590"/>
                    </a:lnTo>
                    <a:lnTo>
                      <a:pt x="272" y="591"/>
                    </a:lnTo>
                    <a:lnTo>
                      <a:pt x="279" y="587"/>
                    </a:lnTo>
                    <a:lnTo>
                      <a:pt x="291" y="575"/>
                    </a:lnTo>
                    <a:lnTo>
                      <a:pt x="298" y="562"/>
                    </a:lnTo>
                    <a:lnTo>
                      <a:pt x="298" y="549"/>
                    </a:lnTo>
                    <a:lnTo>
                      <a:pt x="301" y="542"/>
                    </a:lnTo>
                    <a:lnTo>
                      <a:pt x="298" y="537"/>
                    </a:lnTo>
                    <a:lnTo>
                      <a:pt x="299" y="511"/>
                    </a:lnTo>
                    <a:lnTo>
                      <a:pt x="297" y="501"/>
                    </a:lnTo>
                    <a:lnTo>
                      <a:pt x="310" y="474"/>
                    </a:lnTo>
                    <a:lnTo>
                      <a:pt x="313" y="461"/>
                    </a:lnTo>
                    <a:lnTo>
                      <a:pt x="314" y="449"/>
                    </a:lnTo>
                    <a:lnTo>
                      <a:pt x="317" y="446"/>
                    </a:lnTo>
                    <a:lnTo>
                      <a:pt x="328" y="455"/>
                    </a:lnTo>
                    <a:lnTo>
                      <a:pt x="336" y="446"/>
                    </a:lnTo>
                    <a:lnTo>
                      <a:pt x="346" y="444"/>
                    </a:lnTo>
                    <a:lnTo>
                      <a:pt x="362" y="433"/>
                    </a:lnTo>
                    <a:lnTo>
                      <a:pt x="366" y="412"/>
                    </a:lnTo>
                    <a:lnTo>
                      <a:pt x="371" y="395"/>
                    </a:lnTo>
                    <a:lnTo>
                      <a:pt x="371" y="381"/>
                    </a:lnTo>
                    <a:lnTo>
                      <a:pt x="379" y="370"/>
                    </a:lnTo>
                    <a:lnTo>
                      <a:pt x="392" y="361"/>
                    </a:lnTo>
                    <a:lnTo>
                      <a:pt x="406" y="357"/>
                    </a:lnTo>
                    <a:lnTo>
                      <a:pt x="416" y="343"/>
                    </a:lnTo>
                    <a:lnTo>
                      <a:pt x="438" y="330"/>
                    </a:lnTo>
                    <a:lnTo>
                      <a:pt x="462" y="309"/>
                    </a:lnTo>
                    <a:lnTo>
                      <a:pt x="474" y="304"/>
                    </a:lnTo>
                    <a:lnTo>
                      <a:pt x="481" y="294"/>
                    </a:lnTo>
                    <a:lnTo>
                      <a:pt x="514" y="267"/>
                    </a:lnTo>
                    <a:lnTo>
                      <a:pt x="550" y="251"/>
                    </a:lnTo>
                    <a:lnTo>
                      <a:pt x="582" y="224"/>
                    </a:lnTo>
                    <a:lnTo>
                      <a:pt x="581" y="203"/>
                    </a:lnTo>
                    <a:lnTo>
                      <a:pt x="573" y="198"/>
                    </a:lnTo>
                    <a:lnTo>
                      <a:pt x="561" y="180"/>
                    </a:lnTo>
                    <a:lnTo>
                      <a:pt x="552" y="176"/>
                    </a:lnTo>
                    <a:lnTo>
                      <a:pt x="535" y="150"/>
                    </a:lnTo>
                    <a:lnTo>
                      <a:pt x="512" y="129"/>
                    </a:lnTo>
                    <a:lnTo>
                      <a:pt x="506" y="119"/>
                    </a:lnTo>
                    <a:lnTo>
                      <a:pt x="487" y="95"/>
                    </a:lnTo>
                    <a:lnTo>
                      <a:pt x="478" y="89"/>
                    </a:lnTo>
                    <a:lnTo>
                      <a:pt x="462" y="69"/>
                    </a:lnTo>
                    <a:lnTo>
                      <a:pt x="420" y="59"/>
                    </a:lnTo>
                    <a:lnTo>
                      <a:pt x="390" y="73"/>
                    </a:lnTo>
                    <a:lnTo>
                      <a:pt x="385" y="78"/>
                    </a:lnTo>
                    <a:lnTo>
                      <a:pt x="382" y="86"/>
                    </a:lnTo>
                    <a:lnTo>
                      <a:pt x="389" y="96"/>
                    </a:lnTo>
                    <a:lnTo>
                      <a:pt x="384" y="105"/>
                    </a:lnTo>
                    <a:lnTo>
                      <a:pt x="382" y="115"/>
                    </a:lnTo>
                    <a:lnTo>
                      <a:pt x="371" y="121"/>
                    </a:lnTo>
                    <a:lnTo>
                      <a:pt x="368" y="108"/>
                    </a:lnTo>
                    <a:lnTo>
                      <a:pt x="374" y="101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58" y="75"/>
                    </a:lnTo>
                    <a:lnTo>
                      <a:pt x="352" y="81"/>
                    </a:lnTo>
                    <a:lnTo>
                      <a:pt x="352" y="86"/>
                    </a:lnTo>
                    <a:lnTo>
                      <a:pt x="345" y="92"/>
                    </a:lnTo>
                    <a:lnTo>
                      <a:pt x="340" y="111"/>
                    </a:lnTo>
                    <a:lnTo>
                      <a:pt x="338" y="102"/>
                    </a:lnTo>
                    <a:lnTo>
                      <a:pt x="336" y="90"/>
                    </a:lnTo>
                    <a:lnTo>
                      <a:pt x="345" y="76"/>
                    </a:lnTo>
                    <a:lnTo>
                      <a:pt x="304" y="52"/>
                    </a:lnTo>
                    <a:lnTo>
                      <a:pt x="291" y="33"/>
                    </a:lnTo>
                    <a:lnTo>
                      <a:pt x="279" y="24"/>
                    </a:lnTo>
                    <a:lnTo>
                      <a:pt x="276" y="13"/>
                    </a:lnTo>
                    <a:lnTo>
                      <a:pt x="244" y="0"/>
                    </a:lnTo>
                    <a:lnTo>
                      <a:pt x="231" y="3"/>
                    </a:lnTo>
                    <a:lnTo>
                      <a:pt x="224" y="14"/>
                    </a:lnTo>
                    <a:lnTo>
                      <a:pt x="213" y="9"/>
                    </a:lnTo>
                    <a:lnTo>
                      <a:pt x="197" y="16"/>
                    </a:lnTo>
                    <a:lnTo>
                      <a:pt x="157" y="19"/>
                    </a:lnTo>
                    <a:lnTo>
                      <a:pt x="156" y="24"/>
                    </a:lnTo>
                    <a:lnTo>
                      <a:pt x="158" y="36"/>
                    </a:lnTo>
                    <a:lnTo>
                      <a:pt x="158" y="46"/>
                    </a:lnTo>
                    <a:lnTo>
                      <a:pt x="154" y="36"/>
                    </a:lnTo>
                    <a:lnTo>
                      <a:pt x="151" y="31"/>
                    </a:lnTo>
                    <a:lnTo>
                      <a:pt x="150" y="21"/>
                    </a:lnTo>
                    <a:lnTo>
                      <a:pt x="146" y="19"/>
                    </a:lnTo>
                    <a:lnTo>
                      <a:pt x="141" y="29"/>
                    </a:lnTo>
                    <a:lnTo>
                      <a:pt x="139" y="27"/>
                    </a:lnTo>
                    <a:lnTo>
                      <a:pt x="136" y="20"/>
                    </a:lnTo>
                    <a:lnTo>
                      <a:pt x="120" y="24"/>
                    </a:lnTo>
                    <a:lnTo>
                      <a:pt x="120" y="27"/>
                    </a:lnTo>
                    <a:lnTo>
                      <a:pt x="105" y="24"/>
                    </a:lnTo>
                    <a:lnTo>
                      <a:pt x="99" y="25"/>
                    </a:lnTo>
                    <a:lnTo>
                      <a:pt x="99" y="31"/>
                    </a:lnTo>
                    <a:lnTo>
                      <a:pt x="83" y="33"/>
                    </a:lnTo>
                    <a:lnTo>
                      <a:pt x="70" y="40"/>
                    </a:lnTo>
                    <a:lnTo>
                      <a:pt x="75" y="42"/>
                    </a:lnTo>
                    <a:lnTo>
                      <a:pt x="80" y="63"/>
                    </a:lnTo>
                    <a:lnTo>
                      <a:pt x="93" y="73"/>
                    </a:lnTo>
                    <a:lnTo>
                      <a:pt x="84" y="78"/>
                    </a:lnTo>
                    <a:lnTo>
                      <a:pt x="83" y="89"/>
                    </a:lnTo>
                    <a:lnTo>
                      <a:pt x="93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289"/>
              <p:cNvSpPr>
                <a:spLocks noChangeAspect="1"/>
              </p:cNvSpPr>
              <p:nvPr/>
            </p:nvSpPr>
            <p:spPr bwMode="gray">
              <a:xfrm>
                <a:off x="1210" y="1283"/>
                <a:ext cx="200" cy="164"/>
              </a:xfrm>
              <a:custGeom>
                <a:avLst/>
                <a:gdLst/>
                <a:ahLst/>
                <a:cxnLst>
                  <a:cxn ang="0">
                    <a:pos x="126" y="657"/>
                  </a:cxn>
                  <a:cxn ang="0">
                    <a:pos x="169" y="549"/>
                  </a:cxn>
                  <a:cxn ang="0">
                    <a:pos x="358" y="544"/>
                  </a:cxn>
                  <a:cxn ang="0">
                    <a:pos x="368" y="506"/>
                  </a:cxn>
                  <a:cxn ang="0">
                    <a:pos x="282" y="473"/>
                  </a:cxn>
                  <a:cxn ang="0">
                    <a:pos x="101" y="478"/>
                  </a:cxn>
                  <a:cxn ang="0">
                    <a:pos x="62" y="396"/>
                  </a:cxn>
                  <a:cxn ang="0">
                    <a:pos x="178" y="361"/>
                  </a:cxn>
                  <a:cxn ang="0">
                    <a:pos x="133" y="340"/>
                  </a:cxn>
                  <a:cxn ang="0">
                    <a:pos x="79" y="345"/>
                  </a:cxn>
                  <a:cxn ang="0">
                    <a:pos x="47" y="338"/>
                  </a:cxn>
                  <a:cxn ang="0">
                    <a:pos x="29" y="309"/>
                  </a:cxn>
                  <a:cxn ang="0">
                    <a:pos x="52" y="209"/>
                  </a:cxn>
                  <a:cxn ang="0">
                    <a:pos x="46" y="135"/>
                  </a:cxn>
                  <a:cxn ang="0">
                    <a:pos x="239" y="0"/>
                  </a:cxn>
                  <a:cxn ang="0">
                    <a:pos x="272" y="94"/>
                  </a:cxn>
                  <a:cxn ang="0">
                    <a:pos x="244" y="146"/>
                  </a:cxn>
                  <a:cxn ang="0">
                    <a:pos x="300" y="81"/>
                  </a:cxn>
                  <a:cxn ang="0">
                    <a:pos x="406" y="106"/>
                  </a:cxn>
                  <a:cxn ang="0">
                    <a:pos x="415" y="173"/>
                  </a:cxn>
                  <a:cxn ang="0">
                    <a:pos x="446" y="157"/>
                  </a:cxn>
                  <a:cxn ang="0">
                    <a:pos x="486" y="144"/>
                  </a:cxn>
                  <a:cxn ang="0">
                    <a:pos x="503" y="123"/>
                  </a:cxn>
                  <a:cxn ang="0">
                    <a:pos x="504" y="76"/>
                  </a:cxn>
                  <a:cxn ang="0">
                    <a:pos x="546" y="121"/>
                  </a:cxn>
                  <a:cxn ang="0">
                    <a:pos x="570" y="205"/>
                  </a:cxn>
                  <a:cxn ang="0">
                    <a:pos x="606" y="310"/>
                  </a:cxn>
                  <a:cxn ang="0">
                    <a:pos x="627" y="247"/>
                  </a:cxn>
                  <a:cxn ang="0">
                    <a:pos x="617" y="166"/>
                  </a:cxn>
                  <a:cxn ang="0">
                    <a:pos x="600" y="49"/>
                  </a:cxn>
                  <a:cxn ang="0">
                    <a:pos x="602" y="8"/>
                  </a:cxn>
                  <a:cxn ang="0">
                    <a:pos x="669" y="31"/>
                  </a:cxn>
                  <a:cxn ang="0">
                    <a:pos x="691" y="44"/>
                  </a:cxn>
                  <a:cxn ang="0">
                    <a:pos x="751" y="110"/>
                  </a:cxn>
                  <a:cxn ang="0">
                    <a:pos x="766" y="200"/>
                  </a:cxn>
                  <a:cxn ang="0">
                    <a:pos x="805" y="336"/>
                  </a:cxn>
                  <a:cxn ang="0">
                    <a:pos x="815" y="428"/>
                  </a:cxn>
                  <a:cxn ang="0">
                    <a:pos x="881" y="478"/>
                  </a:cxn>
                  <a:cxn ang="0">
                    <a:pos x="963" y="543"/>
                  </a:cxn>
                  <a:cxn ang="0">
                    <a:pos x="999" y="584"/>
                  </a:cxn>
                  <a:cxn ang="0">
                    <a:pos x="961" y="616"/>
                  </a:cxn>
                  <a:cxn ang="0">
                    <a:pos x="934" y="597"/>
                  </a:cxn>
                  <a:cxn ang="0">
                    <a:pos x="906" y="632"/>
                  </a:cxn>
                  <a:cxn ang="0">
                    <a:pos x="880" y="677"/>
                  </a:cxn>
                  <a:cxn ang="0">
                    <a:pos x="940" y="671"/>
                  </a:cxn>
                  <a:cxn ang="0">
                    <a:pos x="933" y="711"/>
                  </a:cxn>
                  <a:cxn ang="0">
                    <a:pos x="949" y="734"/>
                  </a:cxn>
                  <a:cxn ang="0">
                    <a:pos x="893" y="767"/>
                  </a:cxn>
                  <a:cxn ang="0">
                    <a:pos x="809" y="749"/>
                  </a:cxn>
                  <a:cxn ang="0">
                    <a:pos x="758" y="724"/>
                  </a:cxn>
                  <a:cxn ang="0">
                    <a:pos x="697" y="677"/>
                  </a:cxn>
                  <a:cxn ang="0">
                    <a:pos x="655" y="718"/>
                  </a:cxn>
                  <a:cxn ang="0">
                    <a:pos x="521" y="796"/>
                  </a:cxn>
                  <a:cxn ang="0">
                    <a:pos x="425" y="805"/>
                  </a:cxn>
                  <a:cxn ang="0">
                    <a:pos x="320" y="819"/>
                  </a:cxn>
                  <a:cxn ang="0">
                    <a:pos x="300" y="732"/>
                  </a:cxn>
                  <a:cxn ang="0">
                    <a:pos x="230" y="698"/>
                  </a:cxn>
                </a:cxnLst>
                <a:rect l="0" t="0" r="r" b="b"/>
                <a:pathLst>
                  <a:path w="999" h="819">
                    <a:moveTo>
                      <a:pt x="230" y="698"/>
                    </a:moveTo>
                    <a:lnTo>
                      <a:pt x="225" y="704"/>
                    </a:lnTo>
                    <a:lnTo>
                      <a:pt x="203" y="704"/>
                    </a:lnTo>
                    <a:lnTo>
                      <a:pt x="196" y="698"/>
                    </a:lnTo>
                    <a:lnTo>
                      <a:pt x="173" y="697"/>
                    </a:lnTo>
                    <a:lnTo>
                      <a:pt x="137" y="671"/>
                    </a:lnTo>
                    <a:lnTo>
                      <a:pt x="137" y="660"/>
                    </a:lnTo>
                    <a:lnTo>
                      <a:pt x="126" y="657"/>
                    </a:lnTo>
                    <a:lnTo>
                      <a:pt x="118" y="650"/>
                    </a:lnTo>
                    <a:lnTo>
                      <a:pt x="116" y="630"/>
                    </a:lnTo>
                    <a:lnTo>
                      <a:pt x="105" y="622"/>
                    </a:lnTo>
                    <a:lnTo>
                      <a:pt x="101" y="613"/>
                    </a:lnTo>
                    <a:lnTo>
                      <a:pt x="94" y="593"/>
                    </a:lnTo>
                    <a:lnTo>
                      <a:pt x="91" y="581"/>
                    </a:lnTo>
                    <a:lnTo>
                      <a:pt x="112" y="571"/>
                    </a:lnTo>
                    <a:lnTo>
                      <a:pt x="169" y="549"/>
                    </a:lnTo>
                    <a:lnTo>
                      <a:pt x="209" y="539"/>
                    </a:lnTo>
                    <a:lnTo>
                      <a:pt x="232" y="538"/>
                    </a:lnTo>
                    <a:lnTo>
                      <a:pt x="253" y="530"/>
                    </a:lnTo>
                    <a:lnTo>
                      <a:pt x="266" y="528"/>
                    </a:lnTo>
                    <a:lnTo>
                      <a:pt x="279" y="536"/>
                    </a:lnTo>
                    <a:lnTo>
                      <a:pt x="318" y="539"/>
                    </a:lnTo>
                    <a:lnTo>
                      <a:pt x="339" y="546"/>
                    </a:lnTo>
                    <a:lnTo>
                      <a:pt x="358" y="544"/>
                    </a:lnTo>
                    <a:lnTo>
                      <a:pt x="369" y="533"/>
                    </a:lnTo>
                    <a:lnTo>
                      <a:pt x="365" y="526"/>
                    </a:lnTo>
                    <a:lnTo>
                      <a:pt x="365" y="522"/>
                    </a:lnTo>
                    <a:lnTo>
                      <a:pt x="374" y="527"/>
                    </a:lnTo>
                    <a:lnTo>
                      <a:pt x="382" y="525"/>
                    </a:lnTo>
                    <a:lnTo>
                      <a:pt x="381" y="520"/>
                    </a:lnTo>
                    <a:lnTo>
                      <a:pt x="375" y="510"/>
                    </a:lnTo>
                    <a:lnTo>
                      <a:pt x="368" y="506"/>
                    </a:lnTo>
                    <a:lnTo>
                      <a:pt x="348" y="503"/>
                    </a:lnTo>
                    <a:lnTo>
                      <a:pt x="344" y="495"/>
                    </a:lnTo>
                    <a:lnTo>
                      <a:pt x="332" y="495"/>
                    </a:lnTo>
                    <a:lnTo>
                      <a:pt x="317" y="488"/>
                    </a:lnTo>
                    <a:lnTo>
                      <a:pt x="312" y="482"/>
                    </a:lnTo>
                    <a:lnTo>
                      <a:pt x="296" y="479"/>
                    </a:lnTo>
                    <a:lnTo>
                      <a:pt x="289" y="480"/>
                    </a:lnTo>
                    <a:lnTo>
                      <a:pt x="282" y="473"/>
                    </a:lnTo>
                    <a:lnTo>
                      <a:pt x="248" y="479"/>
                    </a:lnTo>
                    <a:lnTo>
                      <a:pt x="196" y="499"/>
                    </a:lnTo>
                    <a:lnTo>
                      <a:pt x="188" y="493"/>
                    </a:lnTo>
                    <a:lnTo>
                      <a:pt x="172" y="493"/>
                    </a:lnTo>
                    <a:lnTo>
                      <a:pt x="162" y="488"/>
                    </a:lnTo>
                    <a:lnTo>
                      <a:pt x="158" y="480"/>
                    </a:lnTo>
                    <a:lnTo>
                      <a:pt x="118" y="489"/>
                    </a:lnTo>
                    <a:lnTo>
                      <a:pt x="101" y="478"/>
                    </a:lnTo>
                    <a:lnTo>
                      <a:pt x="83" y="482"/>
                    </a:lnTo>
                    <a:lnTo>
                      <a:pt x="81" y="476"/>
                    </a:lnTo>
                    <a:lnTo>
                      <a:pt x="81" y="472"/>
                    </a:lnTo>
                    <a:lnTo>
                      <a:pt x="68" y="467"/>
                    </a:lnTo>
                    <a:lnTo>
                      <a:pt x="57" y="452"/>
                    </a:lnTo>
                    <a:lnTo>
                      <a:pt x="46" y="434"/>
                    </a:lnTo>
                    <a:lnTo>
                      <a:pt x="42" y="418"/>
                    </a:lnTo>
                    <a:lnTo>
                      <a:pt x="62" y="396"/>
                    </a:lnTo>
                    <a:lnTo>
                      <a:pt x="83" y="387"/>
                    </a:lnTo>
                    <a:lnTo>
                      <a:pt x="103" y="385"/>
                    </a:lnTo>
                    <a:lnTo>
                      <a:pt x="122" y="377"/>
                    </a:lnTo>
                    <a:lnTo>
                      <a:pt x="142" y="363"/>
                    </a:lnTo>
                    <a:lnTo>
                      <a:pt x="161" y="358"/>
                    </a:lnTo>
                    <a:lnTo>
                      <a:pt x="160" y="361"/>
                    </a:lnTo>
                    <a:lnTo>
                      <a:pt x="165" y="364"/>
                    </a:lnTo>
                    <a:lnTo>
                      <a:pt x="178" y="361"/>
                    </a:lnTo>
                    <a:lnTo>
                      <a:pt x="185" y="358"/>
                    </a:lnTo>
                    <a:lnTo>
                      <a:pt x="181" y="353"/>
                    </a:lnTo>
                    <a:lnTo>
                      <a:pt x="165" y="352"/>
                    </a:lnTo>
                    <a:lnTo>
                      <a:pt x="173" y="342"/>
                    </a:lnTo>
                    <a:lnTo>
                      <a:pt x="187" y="339"/>
                    </a:lnTo>
                    <a:lnTo>
                      <a:pt x="193" y="334"/>
                    </a:lnTo>
                    <a:lnTo>
                      <a:pt x="194" y="329"/>
                    </a:lnTo>
                    <a:lnTo>
                      <a:pt x="133" y="340"/>
                    </a:lnTo>
                    <a:lnTo>
                      <a:pt x="122" y="345"/>
                    </a:lnTo>
                    <a:lnTo>
                      <a:pt x="111" y="347"/>
                    </a:lnTo>
                    <a:lnTo>
                      <a:pt x="105" y="352"/>
                    </a:lnTo>
                    <a:lnTo>
                      <a:pt x="96" y="352"/>
                    </a:lnTo>
                    <a:lnTo>
                      <a:pt x="91" y="348"/>
                    </a:lnTo>
                    <a:lnTo>
                      <a:pt x="90" y="344"/>
                    </a:lnTo>
                    <a:lnTo>
                      <a:pt x="83" y="343"/>
                    </a:lnTo>
                    <a:lnTo>
                      <a:pt x="79" y="345"/>
                    </a:lnTo>
                    <a:lnTo>
                      <a:pt x="83" y="348"/>
                    </a:lnTo>
                    <a:lnTo>
                      <a:pt x="83" y="354"/>
                    </a:lnTo>
                    <a:lnTo>
                      <a:pt x="68" y="354"/>
                    </a:lnTo>
                    <a:lnTo>
                      <a:pt x="64" y="359"/>
                    </a:lnTo>
                    <a:lnTo>
                      <a:pt x="51" y="360"/>
                    </a:lnTo>
                    <a:lnTo>
                      <a:pt x="45" y="355"/>
                    </a:lnTo>
                    <a:lnTo>
                      <a:pt x="43" y="347"/>
                    </a:lnTo>
                    <a:lnTo>
                      <a:pt x="47" y="338"/>
                    </a:lnTo>
                    <a:lnTo>
                      <a:pt x="53" y="333"/>
                    </a:lnTo>
                    <a:lnTo>
                      <a:pt x="69" y="332"/>
                    </a:lnTo>
                    <a:lnTo>
                      <a:pt x="67" y="310"/>
                    </a:lnTo>
                    <a:lnTo>
                      <a:pt x="53" y="313"/>
                    </a:lnTo>
                    <a:lnTo>
                      <a:pt x="41" y="322"/>
                    </a:lnTo>
                    <a:lnTo>
                      <a:pt x="35" y="320"/>
                    </a:lnTo>
                    <a:lnTo>
                      <a:pt x="33" y="311"/>
                    </a:lnTo>
                    <a:lnTo>
                      <a:pt x="29" y="309"/>
                    </a:lnTo>
                    <a:lnTo>
                      <a:pt x="8" y="313"/>
                    </a:lnTo>
                    <a:lnTo>
                      <a:pt x="6" y="304"/>
                    </a:lnTo>
                    <a:lnTo>
                      <a:pt x="2" y="290"/>
                    </a:lnTo>
                    <a:lnTo>
                      <a:pt x="0" y="273"/>
                    </a:lnTo>
                    <a:lnTo>
                      <a:pt x="6" y="256"/>
                    </a:lnTo>
                    <a:lnTo>
                      <a:pt x="22" y="234"/>
                    </a:lnTo>
                    <a:lnTo>
                      <a:pt x="32" y="218"/>
                    </a:lnTo>
                    <a:lnTo>
                      <a:pt x="52" y="209"/>
                    </a:lnTo>
                    <a:lnTo>
                      <a:pt x="53" y="202"/>
                    </a:lnTo>
                    <a:lnTo>
                      <a:pt x="51" y="194"/>
                    </a:lnTo>
                    <a:lnTo>
                      <a:pt x="48" y="189"/>
                    </a:lnTo>
                    <a:lnTo>
                      <a:pt x="36" y="189"/>
                    </a:lnTo>
                    <a:lnTo>
                      <a:pt x="32" y="182"/>
                    </a:lnTo>
                    <a:lnTo>
                      <a:pt x="31" y="165"/>
                    </a:lnTo>
                    <a:lnTo>
                      <a:pt x="36" y="151"/>
                    </a:lnTo>
                    <a:lnTo>
                      <a:pt x="46" y="135"/>
                    </a:lnTo>
                    <a:lnTo>
                      <a:pt x="85" y="94"/>
                    </a:lnTo>
                    <a:lnTo>
                      <a:pt x="122" y="68"/>
                    </a:lnTo>
                    <a:lnTo>
                      <a:pt x="129" y="59"/>
                    </a:lnTo>
                    <a:lnTo>
                      <a:pt x="142" y="55"/>
                    </a:lnTo>
                    <a:lnTo>
                      <a:pt x="148" y="44"/>
                    </a:lnTo>
                    <a:lnTo>
                      <a:pt x="162" y="42"/>
                    </a:lnTo>
                    <a:lnTo>
                      <a:pt x="194" y="22"/>
                    </a:lnTo>
                    <a:lnTo>
                      <a:pt x="239" y="0"/>
                    </a:lnTo>
                    <a:lnTo>
                      <a:pt x="252" y="3"/>
                    </a:lnTo>
                    <a:lnTo>
                      <a:pt x="255" y="10"/>
                    </a:lnTo>
                    <a:lnTo>
                      <a:pt x="261" y="14"/>
                    </a:lnTo>
                    <a:lnTo>
                      <a:pt x="262" y="21"/>
                    </a:lnTo>
                    <a:lnTo>
                      <a:pt x="269" y="31"/>
                    </a:lnTo>
                    <a:lnTo>
                      <a:pt x="272" y="43"/>
                    </a:lnTo>
                    <a:lnTo>
                      <a:pt x="273" y="71"/>
                    </a:lnTo>
                    <a:lnTo>
                      <a:pt x="272" y="94"/>
                    </a:lnTo>
                    <a:lnTo>
                      <a:pt x="259" y="101"/>
                    </a:lnTo>
                    <a:lnTo>
                      <a:pt x="255" y="111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2" y="127"/>
                    </a:lnTo>
                    <a:lnTo>
                      <a:pt x="239" y="133"/>
                    </a:lnTo>
                    <a:lnTo>
                      <a:pt x="237" y="138"/>
                    </a:lnTo>
                    <a:lnTo>
                      <a:pt x="244" y="146"/>
                    </a:lnTo>
                    <a:lnTo>
                      <a:pt x="268" y="126"/>
                    </a:lnTo>
                    <a:lnTo>
                      <a:pt x="274" y="126"/>
                    </a:lnTo>
                    <a:lnTo>
                      <a:pt x="277" y="135"/>
                    </a:lnTo>
                    <a:lnTo>
                      <a:pt x="295" y="127"/>
                    </a:lnTo>
                    <a:lnTo>
                      <a:pt x="300" y="113"/>
                    </a:lnTo>
                    <a:lnTo>
                      <a:pt x="294" y="110"/>
                    </a:lnTo>
                    <a:lnTo>
                      <a:pt x="294" y="97"/>
                    </a:lnTo>
                    <a:lnTo>
                      <a:pt x="300" y="81"/>
                    </a:lnTo>
                    <a:lnTo>
                      <a:pt x="309" y="76"/>
                    </a:lnTo>
                    <a:lnTo>
                      <a:pt x="310" y="69"/>
                    </a:lnTo>
                    <a:lnTo>
                      <a:pt x="315" y="64"/>
                    </a:lnTo>
                    <a:lnTo>
                      <a:pt x="329" y="62"/>
                    </a:lnTo>
                    <a:lnTo>
                      <a:pt x="355" y="80"/>
                    </a:lnTo>
                    <a:lnTo>
                      <a:pt x="388" y="91"/>
                    </a:lnTo>
                    <a:lnTo>
                      <a:pt x="396" y="101"/>
                    </a:lnTo>
                    <a:lnTo>
                      <a:pt x="406" y="106"/>
                    </a:lnTo>
                    <a:lnTo>
                      <a:pt x="415" y="113"/>
                    </a:lnTo>
                    <a:lnTo>
                      <a:pt x="424" y="128"/>
                    </a:lnTo>
                    <a:lnTo>
                      <a:pt x="427" y="145"/>
                    </a:lnTo>
                    <a:lnTo>
                      <a:pt x="408" y="171"/>
                    </a:lnTo>
                    <a:lnTo>
                      <a:pt x="388" y="189"/>
                    </a:lnTo>
                    <a:lnTo>
                      <a:pt x="388" y="192"/>
                    </a:lnTo>
                    <a:lnTo>
                      <a:pt x="406" y="188"/>
                    </a:lnTo>
                    <a:lnTo>
                      <a:pt x="415" y="173"/>
                    </a:lnTo>
                    <a:lnTo>
                      <a:pt x="427" y="166"/>
                    </a:lnTo>
                    <a:lnTo>
                      <a:pt x="425" y="173"/>
                    </a:lnTo>
                    <a:lnTo>
                      <a:pt x="420" y="187"/>
                    </a:lnTo>
                    <a:lnTo>
                      <a:pt x="433" y="192"/>
                    </a:lnTo>
                    <a:lnTo>
                      <a:pt x="435" y="187"/>
                    </a:lnTo>
                    <a:lnTo>
                      <a:pt x="439" y="167"/>
                    </a:lnTo>
                    <a:lnTo>
                      <a:pt x="440" y="161"/>
                    </a:lnTo>
                    <a:lnTo>
                      <a:pt x="446" y="157"/>
                    </a:lnTo>
                    <a:lnTo>
                      <a:pt x="454" y="148"/>
                    </a:lnTo>
                    <a:lnTo>
                      <a:pt x="465" y="150"/>
                    </a:lnTo>
                    <a:lnTo>
                      <a:pt x="472" y="146"/>
                    </a:lnTo>
                    <a:lnTo>
                      <a:pt x="486" y="164"/>
                    </a:lnTo>
                    <a:lnTo>
                      <a:pt x="488" y="157"/>
                    </a:lnTo>
                    <a:lnTo>
                      <a:pt x="486" y="148"/>
                    </a:lnTo>
                    <a:lnTo>
                      <a:pt x="483" y="145"/>
                    </a:lnTo>
                    <a:lnTo>
                      <a:pt x="486" y="144"/>
                    </a:lnTo>
                    <a:lnTo>
                      <a:pt x="494" y="151"/>
                    </a:lnTo>
                    <a:lnTo>
                      <a:pt x="499" y="148"/>
                    </a:lnTo>
                    <a:lnTo>
                      <a:pt x="497" y="138"/>
                    </a:lnTo>
                    <a:lnTo>
                      <a:pt x="484" y="129"/>
                    </a:lnTo>
                    <a:lnTo>
                      <a:pt x="484" y="123"/>
                    </a:lnTo>
                    <a:lnTo>
                      <a:pt x="486" y="122"/>
                    </a:lnTo>
                    <a:lnTo>
                      <a:pt x="498" y="132"/>
                    </a:lnTo>
                    <a:lnTo>
                      <a:pt x="503" y="123"/>
                    </a:lnTo>
                    <a:lnTo>
                      <a:pt x="488" y="103"/>
                    </a:lnTo>
                    <a:lnTo>
                      <a:pt x="481" y="100"/>
                    </a:lnTo>
                    <a:lnTo>
                      <a:pt x="473" y="90"/>
                    </a:lnTo>
                    <a:lnTo>
                      <a:pt x="470" y="78"/>
                    </a:lnTo>
                    <a:lnTo>
                      <a:pt x="468" y="68"/>
                    </a:lnTo>
                    <a:lnTo>
                      <a:pt x="477" y="67"/>
                    </a:lnTo>
                    <a:lnTo>
                      <a:pt x="494" y="71"/>
                    </a:lnTo>
                    <a:lnTo>
                      <a:pt x="504" y="76"/>
                    </a:lnTo>
                    <a:lnTo>
                      <a:pt x="508" y="87"/>
                    </a:lnTo>
                    <a:lnTo>
                      <a:pt x="519" y="86"/>
                    </a:lnTo>
                    <a:lnTo>
                      <a:pt x="519" y="92"/>
                    </a:lnTo>
                    <a:lnTo>
                      <a:pt x="526" y="108"/>
                    </a:lnTo>
                    <a:lnTo>
                      <a:pt x="533" y="113"/>
                    </a:lnTo>
                    <a:lnTo>
                      <a:pt x="540" y="111"/>
                    </a:lnTo>
                    <a:lnTo>
                      <a:pt x="546" y="117"/>
                    </a:lnTo>
                    <a:lnTo>
                      <a:pt x="546" y="121"/>
                    </a:lnTo>
                    <a:lnTo>
                      <a:pt x="554" y="127"/>
                    </a:lnTo>
                    <a:lnTo>
                      <a:pt x="553" y="133"/>
                    </a:lnTo>
                    <a:lnTo>
                      <a:pt x="551" y="135"/>
                    </a:lnTo>
                    <a:lnTo>
                      <a:pt x="560" y="139"/>
                    </a:lnTo>
                    <a:lnTo>
                      <a:pt x="568" y="155"/>
                    </a:lnTo>
                    <a:lnTo>
                      <a:pt x="567" y="186"/>
                    </a:lnTo>
                    <a:lnTo>
                      <a:pt x="568" y="197"/>
                    </a:lnTo>
                    <a:lnTo>
                      <a:pt x="570" y="205"/>
                    </a:lnTo>
                    <a:lnTo>
                      <a:pt x="575" y="214"/>
                    </a:lnTo>
                    <a:lnTo>
                      <a:pt x="578" y="243"/>
                    </a:lnTo>
                    <a:lnTo>
                      <a:pt x="592" y="258"/>
                    </a:lnTo>
                    <a:lnTo>
                      <a:pt x="585" y="273"/>
                    </a:lnTo>
                    <a:lnTo>
                      <a:pt x="585" y="295"/>
                    </a:lnTo>
                    <a:lnTo>
                      <a:pt x="591" y="296"/>
                    </a:lnTo>
                    <a:lnTo>
                      <a:pt x="600" y="311"/>
                    </a:lnTo>
                    <a:lnTo>
                      <a:pt x="606" y="310"/>
                    </a:lnTo>
                    <a:lnTo>
                      <a:pt x="608" y="301"/>
                    </a:lnTo>
                    <a:lnTo>
                      <a:pt x="616" y="297"/>
                    </a:lnTo>
                    <a:lnTo>
                      <a:pt x="622" y="295"/>
                    </a:lnTo>
                    <a:lnTo>
                      <a:pt x="629" y="285"/>
                    </a:lnTo>
                    <a:lnTo>
                      <a:pt x="630" y="274"/>
                    </a:lnTo>
                    <a:lnTo>
                      <a:pt x="639" y="270"/>
                    </a:lnTo>
                    <a:lnTo>
                      <a:pt x="639" y="264"/>
                    </a:lnTo>
                    <a:lnTo>
                      <a:pt x="627" y="247"/>
                    </a:lnTo>
                    <a:lnTo>
                      <a:pt x="624" y="236"/>
                    </a:lnTo>
                    <a:lnTo>
                      <a:pt x="624" y="225"/>
                    </a:lnTo>
                    <a:lnTo>
                      <a:pt x="619" y="220"/>
                    </a:lnTo>
                    <a:lnTo>
                      <a:pt x="617" y="203"/>
                    </a:lnTo>
                    <a:lnTo>
                      <a:pt x="614" y="187"/>
                    </a:lnTo>
                    <a:lnTo>
                      <a:pt x="618" y="186"/>
                    </a:lnTo>
                    <a:lnTo>
                      <a:pt x="617" y="177"/>
                    </a:lnTo>
                    <a:lnTo>
                      <a:pt x="617" y="166"/>
                    </a:lnTo>
                    <a:lnTo>
                      <a:pt x="613" y="160"/>
                    </a:lnTo>
                    <a:lnTo>
                      <a:pt x="612" y="139"/>
                    </a:lnTo>
                    <a:lnTo>
                      <a:pt x="610" y="121"/>
                    </a:lnTo>
                    <a:lnTo>
                      <a:pt x="605" y="103"/>
                    </a:lnTo>
                    <a:lnTo>
                      <a:pt x="597" y="68"/>
                    </a:lnTo>
                    <a:lnTo>
                      <a:pt x="595" y="62"/>
                    </a:lnTo>
                    <a:lnTo>
                      <a:pt x="599" y="62"/>
                    </a:lnTo>
                    <a:lnTo>
                      <a:pt x="600" y="49"/>
                    </a:lnTo>
                    <a:lnTo>
                      <a:pt x="596" y="49"/>
                    </a:lnTo>
                    <a:lnTo>
                      <a:pt x="592" y="38"/>
                    </a:lnTo>
                    <a:lnTo>
                      <a:pt x="596" y="33"/>
                    </a:lnTo>
                    <a:lnTo>
                      <a:pt x="606" y="33"/>
                    </a:lnTo>
                    <a:lnTo>
                      <a:pt x="608" y="27"/>
                    </a:lnTo>
                    <a:lnTo>
                      <a:pt x="597" y="16"/>
                    </a:lnTo>
                    <a:lnTo>
                      <a:pt x="599" y="8"/>
                    </a:lnTo>
                    <a:lnTo>
                      <a:pt x="602" y="8"/>
                    </a:lnTo>
                    <a:lnTo>
                      <a:pt x="602" y="3"/>
                    </a:lnTo>
                    <a:lnTo>
                      <a:pt x="608" y="3"/>
                    </a:lnTo>
                    <a:lnTo>
                      <a:pt x="630" y="9"/>
                    </a:lnTo>
                    <a:lnTo>
                      <a:pt x="632" y="15"/>
                    </a:lnTo>
                    <a:lnTo>
                      <a:pt x="650" y="33"/>
                    </a:lnTo>
                    <a:lnTo>
                      <a:pt x="665" y="40"/>
                    </a:lnTo>
                    <a:lnTo>
                      <a:pt x="667" y="37"/>
                    </a:lnTo>
                    <a:lnTo>
                      <a:pt x="669" y="31"/>
                    </a:lnTo>
                    <a:lnTo>
                      <a:pt x="662" y="28"/>
                    </a:lnTo>
                    <a:lnTo>
                      <a:pt x="661" y="21"/>
                    </a:lnTo>
                    <a:lnTo>
                      <a:pt x="661" y="15"/>
                    </a:lnTo>
                    <a:lnTo>
                      <a:pt x="666" y="14"/>
                    </a:lnTo>
                    <a:lnTo>
                      <a:pt x="676" y="19"/>
                    </a:lnTo>
                    <a:lnTo>
                      <a:pt x="678" y="25"/>
                    </a:lnTo>
                    <a:lnTo>
                      <a:pt x="687" y="28"/>
                    </a:lnTo>
                    <a:lnTo>
                      <a:pt x="691" y="44"/>
                    </a:lnTo>
                    <a:lnTo>
                      <a:pt x="696" y="52"/>
                    </a:lnTo>
                    <a:lnTo>
                      <a:pt x="720" y="67"/>
                    </a:lnTo>
                    <a:lnTo>
                      <a:pt x="720" y="74"/>
                    </a:lnTo>
                    <a:lnTo>
                      <a:pt x="734" y="81"/>
                    </a:lnTo>
                    <a:lnTo>
                      <a:pt x="741" y="91"/>
                    </a:lnTo>
                    <a:lnTo>
                      <a:pt x="742" y="96"/>
                    </a:lnTo>
                    <a:lnTo>
                      <a:pt x="750" y="102"/>
                    </a:lnTo>
                    <a:lnTo>
                      <a:pt x="751" y="110"/>
                    </a:lnTo>
                    <a:lnTo>
                      <a:pt x="745" y="123"/>
                    </a:lnTo>
                    <a:lnTo>
                      <a:pt x="751" y="123"/>
                    </a:lnTo>
                    <a:lnTo>
                      <a:pt x="756" y="140"/>
                    </a:lnTo>
                    <a:lnTo>
                      <a:pt x="756" y="151"/>
                    </a:lnTo>
                    <a:lnTo>
                      <a:pt x="755" y="156"/>
                    </a:lnTo>
                    <a:lnTo>
                      <a:pt x="758" y="166"/>
                    </a:lnTo>
                    <a:lnTo>
                      <a:pt x="759" y="177"/>
                    </a:lnTo>
                    <a:lnTo>
                      <a:pt x="766" y="200"/>
                    </a:lnTo>
                    <a:lnTo>
                      <a:pt x="768" y="246"/>
                    </a:lnTo>
                    <a:lnTo>
                      <a:pt x="771" y="250"/>
                    </a:lnTo>
                    <a:lnTo>
                      <a:pt x="775" y="273"/>
                    </a:lnTo>
                    <a:lnTo>
                      <a:pt x="791" y="294"/>
                    </a:lnTo>
                    <a:lnTo>
                      <a:pt x="799" y="306"/>
                    </a:lnTo>
                    <a:lnTo>
                      <a:pt x="804" y="322"/>
                    </a:lnTo>
                    <a:lnTo>
                      <a:pt x="802" y="329"/>
                    </a:lnTo>
                    <a:lnTo>
                      <a:pt x="805" y="336"/>
                    </a:lnTo>
                    <a:lnTo>
                      <a:pt x="806" y="353"/>
                    </a:lnTo>
                    <a:lnTo>
                      <a:pt x="804" y="353"/>
                    </a:lnTo>
                    <a:lnTo>
                      <a:pt x="796" y="358"/>
                    </a:lnTo>
                    <a:lnTo>
                      <a:pt x="798" y="383"/>
                    </a:lnTo>
                    <a:lnTo>
                      <a:pt x="794" y="396"/>
                    </a:lnTo>
                    <a:lnTo>
                      <a:pt x="798" y="409"/>
                    </a:lnTo>
                    <a:lnTo>
                      <a:pt x="812" y="419"/>
                    </a:lnTo>
                    <a:lnTo>
                      <a:pt x="815" y="428"/>
                    </a:lnTo>
                    <a:lnTo>
                      <a:pt x="829" y="455"/>
                    </a:lnTo>
                    <a:lnTo>
                      <a:pt x="847" y="460"/>
                    </a:lnTo>
                    <a:lnTo>
                      <a:pt x="854" y="479"/>
                    </a:lnTo>
                    <a:lnTo>
                      <a:pt x="860" y="483"/>
                    </a:lnTo>
                    <a:lnTo>
                      <a:pt x="870" y="484"/>
                    </a:lnTo>
                    <a:lnTo>
                      <a:pt x="876" y="492"/>
                    </a:lnTo>
                    <a:lnTo>
                      <a:pt x="881" y="487"/>
                    </a:lnTo>
                    <a:lnTo>
                      <a:pt x="881" y="478"/>
                    </a:lnTo>
                    <a:lnTo>
                      <a:pt x="885" y="476"/>
                    </a:lnTo>
                    <a:lnTo>
                      <a:pt x="896" y="480"/>
                    </a:lnTo>
                    <a:lnTo>
                      <a:pt x="901" y="485"/>
                    </a:lnTo>
                    <a:lnTo>
                      <a:pt x="898" y="494"/>
                    </a:lnTo>
                    <a:lnTo>
                      <a:pt x="938" y="531"/>
                    </a:lnTo>
                    <a:lnTo>
                      <a:pt x="946" y="536"/>
                    </a:lnTo>
                    <a:lnTo>
                      <a:pt x="958" y="536"/>
                    </a:lnTo>
                    <a:lnTo>
                      <a:pt x="963" y="543"/>
                    </a:lnTo>
                    <a:lnTo>
                      <a:pt x="962" y="552"/>
                    </a:lnTo>
                    <a:lnTo>
                      <a:pt x="963" y="560"/>
                    </a:lnTo>
                    <a:lnTo>
                      <a:pt x="972" y="562"/>
                    </a:lnTo>
                    <a:lnTo>
                      <a:pt x="978" y="558"/>
                    </a:lnTo>
                    <a:lnTo>
                      <a:pt x="981" y="562"/>
                    </a:lnTo>
                    <a:lnTo>
                      <a:pt x="989" y="558"/>
                    </a:lnTo>
                    <a:lnTo>
                      <a:pt x="994" y="560"/>
                    </a:lnTo>
                    <a:lnTo>
                      <a:pt x="999" y="584"/>
                    </a:lnTo>
                    <a:lnTo>
                      <a:pt x="994" y="596"/>
                    </a:lnTo>
                    <a:lnTo>
                      <a:pt x="997" y="622"/>
                    </a:lnTo>
                    <a:lnTo>
                      <a:pt x="992" y="635"/>
                    </a:lnTo>
                    <a:lnTo>
                      <a:pt x="984" y="638"/>
                    </a:lnTo>
                    <a:lnTo>
                      <a:pt x="977" y="635"/>
                    </a:lnTo>
                    <a:lnTo>
                      <a:pt x="967" y="617"/>
                    </a:lnTo>
                    <a:lnTo>
                      <a:pt x="967" y="595"/>
                    </a:lnTo>
                    <a:lnTo>
                      <a:pt x="961" y="616"/>
                    </a:lnTo>
                    <a:lnTo>
                      <a:pt x="958" y="635"/>
                    </a:lnTo>
                    <a:lnTo>
                      <a:pt x="956" y="640"/>
                    </a:lnTo>
                    <a:lnTo>
                      <a:pt x="952" y="629"/>
                    </a:lnTo>
                    <a:lnTo>
                      <a:pt x="946" y="627"/>
                    </a:lnTo>
                    <a:lnTo>
                      <a:pt x="944" y="633"/>
                    </a:lnTo>
                    <a:lnTo>
                      <a:pt x="938" y="623"/>
                    </a:lnTo>
                    <a:lnTo>
                      <a:pt x="934" y="611"/>
                    </a:lnTo>
                    <a:lnTo>
                      <a:pt x="934" y="597"/>
                    </a:lnTo>
                    <a:lnTo>
                      <a:pt x="931" y="605"/>
                    </a:lnTo>
                    <a:lnTo>
                      <a:pt x="925" y="606"/>
                    </a:lnTo>
                    <a:lnTo>
                      <a:pt x="924" y="602"/>
                    </a:lnTo>
                    <a:lnTo>
                      <a:pt x="918" y="617"/>
                    </a:lnTo>
                    <a:lnTo>
                      <a:pt x="914" y="617"/>
                    </a:lnTo>
                    <a:lnTo>
                      <a:pt x="902" y="624"/>
                    </a:lnTo>
                    <a:lnTo>
                      <a:pt x="902" y="632"/>
                    </a:lnTo>
                    <a:lnTo>
                      <a:pt x="906" y="632"/>
                    </a:lnTo>
                    <a:lnTo>
                      <a:pt x="907" y="656"/>
                    </a:lnTo>
                    <a:lnTo>
                      <a:pt x="899" y="657"/>
                    </a:lnTo>
                    <a:lnTo>
                      <a:pt x="895" y="652"/>
                    </a:lnTo>
                    <a:lnTo>
                      <a:pt x="881" y="651"/>
                    </a:lnTo>
                    <a:lnTo>
                      <a:pt x="874" y="654"/>
                    </a:lnTo>
                    <a:lnTo>
                      <a:pt x="872" y="657"/>
                    </a:lnTo>
                    <a:lnTo>
                      <a:pt x="879" y="670"/>
                    </a:lnTo>
                    <a:lnTo>
                      <a:pt x="880" y="677"/>
                    </a:lnTo>
                    <a:lnTo>
                      <a:pt x="877" y="694"/>
                    </a:lnTo>
                    <a:lnTo>
                      <a:pt x="879" y="700"/>
                    </a:lnTo>
                    <a:lnTo>
                      <a:pt x="888" y="681"/>
                    </a:lnTo>
                    <a:lnTo>
                      <a:pt x="902" y="672"/>
                    </a:lnTo>
                    <a:lnTo>
                      <a:pt x="906" y="663"/>
                    </a:lnTo>
                    <a:lnTo>
                      <a:pt x="929" y="662"/>
                    </a:lnTo>
                    <a:lnTo>
                      <a:pt x="931" y="668"/>
                    </a:lnTo>
                    <a:lnTo>
                      <a:pt x="940" y="671"/>
                    </a:lnTo>
                    <a:lnTo>
                      <a:pt x="936" y="677"/>
                    </a:lnTo>
                    <a:lnTo>
                      <a:pt x="935" y="684"/>
                    </a:lnTo>
                    <a:lnTo>
                      <a:pt x="929" y="691"/>
                    </a:lnTo>
                    <a:lnTo>
                      <a:pt x="930" y="695"/>
                    </a:lnTo>
                    <a:lnTo>
                      <a:pt x="925" y="694"/>
                    </a:lnTo>
                    <a:lnTo>
                      <a:pt x="923" y="700"/>
                    </a:lnTo>
                    <a:lnTo>
                      <a:pt x="927" y="710"/>
                    </a:lnTo>
                    <a:lnTo>
                      <a:pt x="933" y="711"/>
                    </a:lnTo>
                    <a:lnTo>
                      <a:pt x="935" y="700"/>
                    </a:lnTo>
                    <a:lnTo>
                      <a:pt x="947" y="706"/>
                    </a:lnTo>
                    <a:lnTo>
                      <a:pt x="958" y="708"/>
                    </a:lnTo>
                    <a:lnTo>
                      <a:pt x="961" y="719"/>
                    </a:lnTo>
                    <a:lnTo>
                      <a:pt x="960" y="727"/>
                    </a:lnTo>
                    <a:lnTo>
                      <a:pt x="954" y="729"/>
                    </a:lnTo>
                    <a:lnTo>
                      <a:pt x="951" y="726"/>
                    </a:lnTo>
                    <a:lnTo>
                      <a:pt x="949" y="734"/>
                    </a:lnTo>
                    <a:lnTo>
                      <a:pt x="944" y="740"/>
                    </a:lnTo>
                    <a:lnTo>
                      <a:pt x="944" y="745"/>
                    </a:lnTo>
                    <a:lnTo>
                      <a:pt x="936" y="743"/>
                    </a:lnTo>
                    <a:lnTo>
                      <a:pt x="917" y="751"/>
                    </a:lnTo>
                    <a:lnTo>
                      <a:pt x="914" y="761"/>
                    </a:lnTo>
                    <a:lnTo>
                      <a:pt x="901" y="761"/>
                    </a:lnTo>
                    <a:lnTo>
                      <a:pt x="895" y="757"/>
                    </a:lnTo>
                    <a:lnTo>
                      <a:pt x="893" y="767"/>
                    </a:lnTo>
                    <a:lnTo>
                      <a:pt x="887" y="770"/>
                    </a:lnTo>
                    <a:lnTo>
                      <a:pt x="885" y="774"/>
                    </a:lnTo>
                    <a:lnTo>
                      <a:pt x="876" y="769"/>
                    </a:lnTo>
                    <a:lnTo>
                      <a:pt x="861" y="775"/>
                    </a:lnTo>
                    <a:lnTo>
                      <a:pt x="836" y="769"/>
                    </a:lnTo>
                    <a:lnTo>
                      <a:pt x="831" y="761"/>
                    </a:lnTo>
                    <a:lnTo>
                      <a:pt x="814" y="756"/>
                    </a:lnTo>
                    <a:lnTo>
                      <a:pt x="809" y="749"/>
                    </a:lnTo>
                    <a:lnTo>
                      <a:pt x="800" y="749"/>
                    </a:lnTo>
                    <a:lnTo>
                      <a:pt x="795" y="758"/>
                    </a:lnTo>
                    <a:lnTo>
                      <a:pt x="771" y="754"/>
                    </a:lnTo>
                    <a:lnTo>
                      <a:pt x="758" y="749"/>
                    </a:lnTo>
                    <a:lnTo>
                      <a:pt x="757" y="742"/>
                    </a:lnTo>
                    <a:lnTo>
                      <a:pt x="773" y="726"/>
                    </a:lnTo>
                    <a:lnTo>
                      <a:pt x="768" y="720"/>
                    </a:lnTo>
                    <a:lnTo>
                      <a:pt x="758" y="724"/>
                    </a:lnTo>
                    <a:lnTo>
                      <a:pt x="742" y="722"/>
                    </a:lnTo>
                    <a:lnTo>
                      <a:pt x="740" y="715"/>
                    </a:lnTo>
                    <a:lnTo>
                      <a:pt x="726" y="711"/>
                    </a:lnTo>
                    <a:lnTo>
                      <a:pt x="721" y="714"/>
                    </a:lnTo>
                    <a:lnTo>
                      <a:pt x="697" y="710"/>
                    </a:lnTo>
                    <a:lnTo>
                      <a:pt x="696" y="700"/>
                    </a:lnTo>
                    <a:lnTo>
                      <a:pt x="699" y="693"/>
                    </a:lnTo>
                    <a:lnTo>
                      <a:pt x="697" y="677"/>
                    </a:lnTo>
                    <a:lnTo>
                      <a:pt x="693" y="666"/>
                    </a:lnTo>
                    <a:lnTo>
                      <a:pt x="682" y="662"/>
                    </a:lnTo>
                    <a:lnTo>
                      <a:pt x="678" y="670"/>
                    </a:lnTo>
                    <a:lnTo>
                      <a:pt x="673" y="678"/>
                    </a:lnTo>
                    <a:lnTo>
                      <a:pt x="660" y="684"/>
                    </a:lnTo>
                    <a:lnTo>
                      <a:pt x="665" y="702"/>
                    </a:lnTo>
                    <a:lnTo>
                      <a:pt x="665" y="710"/>
                    </a:lnTo>
                    <a:lnTo>
                      <a:pt x="655" y="718"/>
                    </a:lnTo>
                    <a:lnTo>
                      <a:pt x="639" y="741"/>
                    </a:lnTo>
                    <a:lnTo>
                      <a:pt x="612" y="748"/>
                    </a:lnTo>
                    <a:lnTo>
                      <a:pt x="572" y="748"/>
                    </a:lnTo>
                    <a:lnTo>
                      <a:pt x="578" y="753"/>
                    </a:lnTo>
                    <a:lnTo>
                      <a:pt x="567" y="770"/>
                    </a:lnTo>
                    <a:lnTo>
                      <a:pt x="552" y="781"/>
                    </a:lnTo>
                    <a:lnTo>
                      <a:pt x="535" y="788"/>
                    </a:lnTo>
                    <a:lnTo>
                      <a:pt x="521" y="796"/>
                    </a:lnTo>
                    <a:lnTo>
                      <a:pt x="503" y="799"/>
                    </a:lnTo>
                    <a:lnTo>
                      <a:pt x="495" y="795"/>
                    </a:lnTo>
                    <a:lnTo>
                      <a:pt x="482" y="801"/>
                    </a:lnTo>
                    <a:lnTo>
                      <a:pt x="467" y="797"/>
                    </a:lnTo>
                    <a:lnTo>
                      <a:pt x="460" y="802"/>
                    </a:lnTo>
                    <a:lnTo>
                      <a:pt x="455" y="796"/>
                    </a:lnTo>
                    <a:lnTo>
                      <a:pt x="440" y="802"/>
                    </a:lnTo>
                    <a:lnTo>
                      <a:pt x="425" y="805"/>
                    </a:lnTo>
                    <a:lnTo>
                      <a:pt x="423" y="807"/>
                    </a:lnTo>
                    <a:lnTo>
                      <a:pt x="430" y="807"/>
                    </a:lnTo>
                    <a:lnTo>
                      <a:pt x="429" y="812"/>
                    </a:lnTo>
                    <a:lnTo>
                      <a:pt x="415" y="812"/>
                    </a:lnTo>
                    <a:lnTo>
                      <a:pt x="393" y="818"/>
                    </a:lnTo>
                    <a:lnTo>
                      <a:pt x="387" y="815"/>
                    </a:lnTo>
                    <a:lnTo>
                      <a:pt x="369" y="815"/>
                    </a:lnTo>
                    <a:lnTo>
                      <a:pt x="320" y="819"/>
                    </a:lnTo>
                    <a:lnTo>
                      <a:pt x="321" y="816"/>
                    </a:lnTo>
                    <a:lnTo>
                      <a:pt x="332" y="807"/>
                    </a:lnTo>
                    <a:lnTo>
                      <a:pt x="314" y="796"/>
                    </a:lnTo>
                    <a:lnTo>
                      <a:pt x="305" y="783"/>
                    </a:lnTo>
                    <a:lnTo>
                      <a:pt x="301" y="770"/>
                    </a:lnTo>
                    <a:lnTo>
                      <a:pt x="296" y="758"/>
                    </a:lnTo>
                    <a:lnTo>
                      <a:pt x="296" y="743"/>
                    </a:lnTo>
                    <a:lnTo>
                      <a:pt x="300" y="732"/>
                    </a:lnTo>
                    <a:lnTo>
                      <a:pt x="300" y="729"/>
                    </a:lnTo>
                    <a:lnTo>
                      <a:pt x="291" y="724"/>
                    </a:lnTo>
                    <a:lnTo>
                      <a:pt x="290" y="719"/>
                    </a:lnTo>
                    <a:lnTo>
                      <a:pt x="287" y="713"/>
                    </a:lnTo>
                    <a:lnTo>
                      <a:pt x="277" y="706"/>
                    </a:lnTo>
                    <a:lnTo>
                      <a:pt x="277" y="702"/>
                    </a:lnTo>
                    <a:lnTo>
                      <a:pt x="259" y="697"/>
                    </a:lnTo>
                    <a:lnTo>
                      <a:pt x="230" y="6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290"/>
              <p:cNvSpPr>
                <a:spLocks noChangeAspect="1"/>
              </p:cNvSpPr>
              <p:nvPr/>
            </p:nvSpPr>
            <p:spPr bwMode="gray">
              <a:xfrm>
                <a:off x="1342" y="1267"/>
                <a:ext cx="27" cy="34"/>
              </a:xfrm>
              <a:custGeom>
                <a:avLst/>
                <a:gdLst/>
                <a:ahLst/>
                <a:cxnLst>
                  <a:cxn ang="0">
                    <a:pos x="114" y="130"/>
                  </a:cxn>
                  <a:cxn ang="0">
                    <a:pos x="114" y="121"/>
                  </a:cxn>
                  <a:cxn ang="0">
                    <a:pos x="118" y="111"/>
                  </a:cxn>
                  <a:cxn ang="0">
                    <a:pos x="127" y="95"/>
                  </a:cxn>
                  <a:cxn ang="0">
                    <a:pos x="132" y="76"/>
                  </a:cxn>
                  <a:cxn ang="0">
                    <a:pos x="135" y="59"/>
                  </a:cxn>
                  <a:cxn ang="0">
                    <a:pos x="135" y="46"/>
                  </a:cxn>
                  <a:cxn ang="0">
                    <a:pos x="137" y="39"/>
                  </a:cxn>
                  <a:cxn ang="0">
                    <a:pos x="134" y="29"/>
                  </a:cxn>
                  <a:cxn ang="0">
                    <a:pos x="126" y="28"/>
                  </a:cxn>
                  <a:cxn ang="0">
                    <a:pos x="120" y="16"/>
                  </a:cxn>
                  <a:cxn ang="0">
                    <a:pos x="99" y="2"/>
                  </a:cxn>
                  <a:cxn ang="0">
                    <a:pos x="88" y="0"/>
                  </a:cxn>
                  <a:cxn ang="0">
                    <a:pos x="69" y="6"/>
                  </a:cxn>
                  <a:cxn ang="0">
                    <a:pos x="34" y="6"/>
                  </a:cxn>
                  <a:cxn ang="0">
                    <a:pos x="23" y="12"/>
                  </a:cxn>
                  <a:cxn ang="0">
                    <a:pos x="13" y="32"/>
                  </a:cxn>
                  <a:cxn ang="0">
                    <a:pos x="2" y="48"/>
                  </a:cxn>
                  <a:cxn ang="0">
                    <a:pos x="0" y="57"/>
                  </a:cxn>
                  <a:cxn ang="0">
                    <a:pos x="26" y="71"/>
                  </a:cxn>
                  <a:cxn ang="0">
                    <a:pos x="32" y="81"/>
                  </a:cxn>
                  <a:cxn ang="0">
                    <a:pos x="44" y="92"/>
                  </a:cxn>
                  <a:cxn ang="0">
                    <a:pos x="54" y="109"/>
                  </a:cxn>
                  <a:cxn ang="0">
                    <a:pos x="60" y="115"/>
                  </a:cxn>
                  <a:cxn ang="0">
                    <a:pos x="71" y="132"/>
                  </a:cxn>
                  <a:cxn ang="0">
                    <a:pos x="72" y="141"/>
                  </a:cxn>
                  <a:cxn ang="0">
                    <a:pos x="93" y="167"/>
                  </a:cxn>
                  <a:cxn ang="0">
                    <a:pos x="96" y="163"/>
                  </a:cxn>
                  <a:cxn ang="0">
                    <a:pos x="96" y="158"/>
                  </a:cxn>
                  <a:cxn ang="0">
                    <a:pos x="100" y="158"/>
                  </a:cxn>
                  <a:cxn ang="0">
                    <a:pos x="110" y="145"/>
                  </a:cxn>
                  <a:cxn ang="0">
                    <a:pos x="114" y="136"/>
                  </a:cxn>
                  <a:cxn ang="0">
                    <a:pos x="114" y="130"/>
                  </a:cxn>
                </a:cxnLst>
                <a:rect l="0" t="0" r="r" b="b"/>
                <a:pathLst>
                  <a:path w="137" h="167">
                    <a:moveTo>
                      <a:pt x="114" y="130"/>
                    </a:moveTo>
                    <a:lnTo>
                      <a:pt x="114" y="121"/>
                    </a:lnTo>
                    <a:lnTo>
                      <a:pt x="118" y="111"/>
                    </a:lnTo>
                    <a:lnTo>
                      <a:pt x="127" y="95"/>
                    </a:lnTo>
                    <a:lnTo>
                      <a:pt x="132" y="76"/>
                    </a:lnTo>
                    <a:lnTo>
                      <a:pt x="135" y="59"/>
                    </a:lnTo>
                    <a:lnTo>
                      <a:pt x="135" y="46"/>
                    </a:lnTo>
                    <a:lnTo>
                      <a:pt x="137" y="39"/>
                    </a:lnTo>
                    <a:lnTo>
                      <a:pt x="134" y="29"/>
                    </a:lnTo>
                    <a:lnTo>
                      <a:pt x="126" y="28"/>
                    </a:lnTo>
                    <a:lnTo>
                      <a:pt x="120" y="16"/>
                    </a:lnTo>
                    <a:lnTo>
                      <a:pt x="99" y="2"/>
                    </a:lnTo>
                    <a:lnTo>
                      <a:pt x="88" y="0"/>
                    </a:lnTo>
                    <a:lnTo>
                      <a:pt x="69" y="6"/>
                    </a:lnTo>
                    <a:lnTo>
                      <a:pt x="34" y="6"/>
                    </a:lnTo>
                    <a:lnTo>
                      <a:pt x="23" y="12"/>
                    </a:lnTo>
                    <a:lnTo>
                      <a:pt x="13" y="32"/>
                    </a:lnTo>
                    <a:lnTo>
                      <a:pt x="2" y="48"/>
                    </a:lnTo>
                    <a:lnTo>
                      <a:pt x="0" y="57"/>
                    </a:lnTo>
                    <a:lnTo>
                      <a:pt x="26" y="71"/>
                    </a:lnTo>
                    <a:lnTo>
                      <a:pt x="32" y="81"/>
                    </a:lnTo>
                    <a:lnTo>
                      <a:pt x="44" y="92"/>
                    </a:lnTo>
                    <a:lnTo>
                      <a:pt x="54" y="109"/>
                    </a:lnTo>
                    <a:lnTo>
                      <a:pt x="60" y="115"/>
                    </a:lnTo>
                    <a:lnTo>
                      <a:pt x="71" y="132"/>
                    </a:lnTo>
                    <a:lnTo>
                      <a:pt x="72" y="141"/>
                    </a:lnTo>
                    <a:lnTo>
                      <a:pt x="93" y="167"/>
                    </a:lnTo>
                    <a:lnTo>
                      <a:pt x="96" y="163"/>
                    </a:lnTo>
                    <a:lnTo>
                      <a:pt x="96" y="158"/>
                    </a:lnTo>
                    <a:lnTo>
                      <a:pt x="100" y="158"/>
                    </a:lnTo>
                    <a:lnTo>
                      <a:pt x="110" y="145"/>
                    </a:lnTo>
                    <a:lnTo>
                      <a:pt x="114" y="136"/>
                    </a:lnTo>
                    <a:lnTo>
                      <a:pt x="114" y="1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291"/>
              <p:cNvSpPr>
                <a:spLocks noChangeAspect="1"/>
              </p:cNvSpPr>
              <p:nvPr/>
            </p:nvSpPr>
            <p:spPr bwMode="gray">
              <a:xfrm>
                <a:off x="1392" y="1262"/>
                <a:ext cx="67" cy="97"/>
              </a:xfrm>
              <a:custGeom>
                <a:avLst/>
                <a:gdLst/>
                <a:ahLst/>
                <a:cxnLst>
                  <a:cxn ang="0">
                    <a:pos x="124" y="351"/>
                  </a:cxn>
                  <a:cxn ang="0">
                    <a:pos x="109" y="334"/>
                  </a:cxn>
                  <a:cxn ang="0">
                    <a:pos x="87" y="317"/>
                  </a:cxn>
                  <a:cxn ang="0">
                    <a:pos x="55" y="322"/>
                  </a:cxn>
                  <a:cxn ang="0">
                    <a:pos x="40" y="291"/>
                  </a:cxn>
                  <a:cxn ang="0">
                    <a:pos x="1" y="245"/>
                  </a:cxn>
                  <a:cxn ang="0">
                    <a:pos x="6" y="189"/>
                  </a:cxn>
                  <a:cxn ang="0">
                    <a:pos x="35" y="189"/>
                  </a:cxn>
                  <a:cxn ang="0">
                    <a:pos x="42" y="202"/>
                  </a:cxn>
                  <a:cxn ang="0">
                    <a:pos x="64" y="217"/>
                  </a:cxn>
                  <a:cxn ang="0">
                    <a:pos x="71" y="244"/>
                  </a:cxn>
                  <a:cxn ang="0">
                    <a:pos x="99" y="236"/>
                  </a:cxn>
                  <a:cxn ang="0">
                    <a:pos x="124" y="223"/>
                  </a:cxn>
                  <a:cxn ang="0">
                    <a:pos x="120" y="196"/>
                  </a:cxn>
                  <a:cxn ang="0">
                    <a:pos x="132" y="190"/>
                  </a:cxn>
                  <a:cxn ang="0">
                    <a:pos x="116" y="171"/>
                  </a:cxn>
                  <a:cxn ang="0">
                    <a:pos x="110" y="144"/>
                  </a:cxn>
                  <a:cxn ang="0">
                    <a:pos x="137" y="151"/>
                  </a:cxn>
                  <a:cxn ang="0">
                    <a:pos x="114" y="119"/>
                  </a:cxn>
                  <a:cxn ang="0">
                    <a:pos x="93" y="134"/>
                  </a:cxn>
                  <a:cxn ang="0">
                    <a:pos x="61" y="105"/>
                  </a:cxn>
                  <a:cxn ang="0">
                    <a:pos x="80" y="78"/>
                  </a:cxn>
                  <a:cxn ang="0">
                    <a:pos x="99" y="98"/>
                  </a:cxn>
                  <a:cxn ang="0">
                    <a:pos x="98" y="71"/>
                  </a:cxn>
                  <a:cxn ang="0">
                    <a:pos x="71" y="59"/>
                  </a:cxn>
                  <a:cxn ang="0">
                    <a:pos x="96" y="21"/>
                  </a:cxn>
                  <a:cxn ang="0">
                    <a:pos x="124" y="39"/>
                  </a:cxn>
                  <a:cxn ang="0">
                    <a:pos x="113" y="19"/>
                  </a:cxn>
                  <a:cxn ang="0">
                    <a:pos x="129" y="0"/>
                  </a:cxn>
                  <a:cxn ang="0">
                    <a:pos x="152" y="22"/>
                  </a:cxn>
                  <a:cxn ang="0">
                    <a:pos x="188" y="34"/>
                  </a:cxn>
                  <a:cxn ang="0">
                    <a:pos x="248" y="8"/>
                  </a:cxn>
                  <a:cxn ang="0">
                    <a:pos x="288" y="26"/>
                  </a:cxn>
                  <a:cxn ang="0">
                    <a:pos x="284" y="66"/>
                  </a:cxn>
                  <a:cxn ang="0">
                    <a:pos x="270" y="76"/>
                  </a:cxn>
                  <a:cxn ang="0">
                    <a:pos x="282" y="112"/>
                  </a:cxn>
                  <a:cxn ang="0">
                    <a:pos x="250" y="130"/>
                  </a:cxn>
                  <a:cxn ang="0">
                    <a:pos x="228" y="164"/>
                  </a:cxn>
                  <a:cxn ang="0">
                    <a:pos x="220" y="195"/>
                  </a:cxn>
                  <a:cxn ang="0">
                    <a:pos x="265" y="173"/>
                  </a:cxn>
                  <a:cxn ang="0">
                    <a:pos x="282" y="204"/>
                  </a:cxn>
                  <a:cxn ang="0">
                    <a:pos x="293" y="222"/>
                  </a:cxn>
                  <a:cxn ang="0">
                    <a:pos x="290" y="248"/>
                  </a:cxn>
                  <a:cxn ang="0">
                    <a:pos x="315" y="222"/>
                  </a:cxn>
                  <a:cxn ang="0">
                    <a:pos x="324" y="247"/>
                  </a:cxn>
                  <a:cxn ang="0">
                    <a:pos x="329" y="288"/>
                  </a:cxn>
                  <a:cxn ang="0">
                    <a:pos x="320" y="313"/>
                  </a:cxn>
                  <a:cxn ang="0">
                    <a:pos x="323" y="344"/>
                  </a:cxn>
                  <a:cxn ang="0">
                    <a:pos x="325" y="360"/>
                  </a:cxn>
                  <a:cxn ang="0">
                    <a:pos x="322" y="389"/>
                  </a:cxn>
                  <a:cxn ang="0">
                    <a:pos x="303" y="410"/>
                  </a:cxn>
                  <a:cxn ang="0">
                    <a:pos x="249" y="426"/>
                  </a:cxn>
                  <a:cxn ang="0">
                    <a:pos x="248" y="444"/>
                  </a:cxn>
                  <a:cxn ang="0">
                    <a:pos x="229" y="475"/>
                  </a:cxn>
                  <a:cxn ang="0">
                    <a:pos x="205" y="464"/>
                  </a:cxn>
                  <a:cxn ang="0">
                    <a:pos x="187" y="473"/>
                  </a:cxn>
                  <a:cxn ang="0">
                    <a:pos x="172" y="424"/>
                  </a:cxn>
                  <a:cxn ang="0">
                    <a:pos x="144" y="384"/>
                  </a:cxn>
                </a:cxnLst>
                <a:rect l="0" t="0" r="r" b="b"/>
                <a:pathLst>
                  <a:path w="331" h="484">
                    <a:moveTo>
                      <a:pt x="137" y="376"/>
                    </a:moveTo>
                    <a:lnTo>
                      <a:pt x="132" y="371"/>
                    </a:lnTo>
                    <a:lnTo>
                      <a:pt x="124" y="351"/>
                    </a:lnTo>
                    <a:lnTo>
                      <a:pt x="123" y="344"/>
                    </a:lnTo>
                    <a:lnTo>
                      <a:pt x="116" y="336"/>
                    </a:lnTo>
                    <a:lnTo>
                      <a:pt x="109" y="334"/>
                    </a:lnTo>
                    <a:lnTo>
                      <a:pt x="99" y="341"/>
                    </a:lnTo>
                    <a:lnTo>
                      <a:pt x="94" y="328"/>
                    </a:lnTo>
                    <a:lnTo>
                      <a:pt x="87" y="317"/>
                    </a:lnTo>
                    <a:lnTo>
                      <a:pt x="81" y="317"/>
                    </a:lnTo>
                    <a:lnTo>
                      <a:pt x="78" y="325"/>
                    </a:lnTo>
                    <a:lnTo>
                      <a:pt x="55" y="322"/>
                    </a:lnTo>
                    <a:lnTo>
                      <a:pt x="51" y="307"/>
                    </a:lnTo>
                    <a:lnTo>
                      <a:pt x="42" y="297"/>
                    </a:lnTo>
                    <a:lnTo>
                      <a:pt x="40" y="291"/>
                    </a:lnTo>
                    <a:lnTo>
                      <a:pt x="22" y="275"/>
                    </a:lnTo>
                    <a:lnTo>
                      <a:pt x="18" y="268"/>
                    </a:lnTo>
                    <a:lnTo>
                      <a:pt x="1" y="245"/>
                    </a:lnTo>
                    <a:lnTo>
                      <a:pt x="0" y="227"/>
                    </a:lnTo>
                    <a:lnTo>
                      <a:pt x="2" y="205"/>
                    </a:lnTo>
                    <a:lnTo>
                      <a:pt x="6" y="189"/>
                    </a:lnTo>
                    <a:lnTo>
                      <a:pt x="15" y="182"/>
                    </a:lnTo>
                    <a:lnTo>
                      <a:pt x="28" y="179"/>
                    </a:lnTo>
                    <a:lnTo>
                      <a:pt x="35" y="189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2" y="202"/>
                    </a:lnTo>
                    <a:lnTo>
                      <a:pt x="48" y="209"/>
                    </a:lnTo>
                    <a:lnTo>
                      <a:pt x="59" y="212"/>
                    </a:lnTo>
                    <a:lnTo>
                      <a:pt x="64" y="217"/>
                    </a:lnTo>
                    <a:lnTo>
                      <a:pt x="65" y="228"/>
                    </a:lnTo>
                    <a:lnTo>
                      <a:pt x="69" y="236"/>
                    </a:lnTo>
                    <a:lnTo>
                      <a:pt x="71" y="244"/>
                    </a:lnTo>
                    <a:lnTo>
                      <a:pt x="89" y="245"/>
                    </a:lnTo>
                    <a:lnTo>
                      <a:pt x="97" y="241"/>
                    </a:lnTo>
                    <a:lnTo>
                      <a:pt x="99" y="236"/>
                    </a:lnTo>
                    <a:lnTo>
                      <a:pt x="105" y="238"/>
                    </a:lnTo>
                    <a:lnTo>
                      <a:pt x="113" y="236"/>
                    </a:lnTo>
                    <a:lnTo>
                      <a:pt x="124" y="223"/>
                    </a:lnTo>
                    <a:lnTo>
                      <a:pt x="119" y="214"/>
                    </a:lnTo>
                    <a:lnTo>
                      <a:pt x="116" y="196"/>
                    </a:lnTo>
                    <a:lnTo>
                      <a:pt x="120" y="196"/>
                    </a:lnTo>
                    <a:lnTo>
                      <a:pt x="128" y="206"/>
                    </a:lnTo>
                    <a:lnTo>
                      <a:pt x="132" y="204"/>
                    </a:lnTo>
                    <a:lnTo>
                      <a:pt x="132" y="190"/>
                    </a:lnTo>
                    <a:lnTo>
                      <a:pt x="129" y="183"/>
                    </a:lnTo>
                    <a:lnTo>
                      <a:pt x="119" y="182"/>
                    </a:lnTo>
                    <a:lnTo>
                      <a:pt x="116" y="171"/>
                    </a:lnTo>
                    <a:lnTo>
                      <a:pt x="112" y="168"/>
                    </a:lnTo>
                    <a:lnTo>
                      <a:pt x="112" y="155"/>
                    </a:lnTo>
                    <a:lnTo>
                      <a:pt x="110" y="144"/>
                    </a:lnTo>
                    <a:lnTo>
                      <a:pt x="112" y="140"/>
                    </a:lnTo>
                    <a:lnTo>
                      <a:pt x="121" y="137"/>
                    </a:lnTo>
                    <a:lnTo>
                      <a:pt x="137" y="151"/>
                    </a:lnTo>
                    <a:lnTo>
                      <a:pt x="140" y="146"/>
                    </a:lnTo>
                    <a:lnTo>
                      <a:pt x="118" y="113"/>
                    </a:lnTo>
                    <a:lnTo>
                      <a:pt x="114" y="119"/>
                    </a:lnTo>
                    <a:lnTo>
                      <a:pt x="113" y="128"/>
                    </a:lnTo>
                    <a:lnTo>
                      <a:pt x="104" y="131"/>
                    </a:lnTo>
                    <a:lnTo>
                      <a:pt x="93" y="134"/>
                    </a:lnTo>
                    <a:lnTo>
                      <a:pt x="77" y="123"/>
                    </a:lnTo>
                    <a:lnTo>
                      <a:pt x="69" y="107"/>
                    </a:lnTo>
                    <a:lnTo>
                      <a:pt x="61" y="105"/>
                    </a:lnTo>
                    <a:lnTo>
                      <a:pt x="59" y="89"/>
                    </a:lnTo>
                    <a:lnTo>
                      <a:pt x="60" y="78"/>
                    </a:lnTo>
                    <a:lnTo>
                      <a:pt x="80" y="78"/>
                    </a:lnTo>
                    <a:lnTo>
                      <a:pt x="87" y="85"/>
                    </a:lnTo>
                    <a:lnTo>
                      <a:pt x="89" y="92"/>
                    </a:lnTo>
                    <a:lnTo>
                      <a:pt x="99" y="98"/>
                    </a:lnTo>
                    <a:lnTo>
                      <a:pt x="102" y="92"/>
                    </a:lnTo>
                    <a:lnTo>
                      <a:pt x="98" y="80"/>
                    </a:lnTo>
                    <a:lnTo>
                      <a:pt x="98" y="71"/>
                    </a:lnTo>
                    <a:lnTo>
                      <a:pt x="85" y="67"/>
                    </a:lnTo>
                    <a:lnTo>
                      <a:pt x="80" y="59"/>
                    </a:lnTo>
                    <a:lnTo>
                      <a:pt x="71" y="59"/>
                    </a:lnTo>
                    <a:lnTo>
                      <a:pt x="66" y="45"/>
                    </a:lnTo>
                    <a:lnTo>
                      <a:pt x="77" y="32"/>
                    </a:lnTo>
                    <a:lnTo>
                      <a:pt x="96" y="21"/>
                    </a:lnTo>
                    <a:lnTo>
                      <a:pt x="101" y="28"/>
                    </a:lnTo>
                    <a:lnTo>
                      <a:pt x="114" y="32"/>
                    </a:lnTo>
                    <a:lnTo>
                      <a:pt x="124" y="39"/>
                    </a:lnTo>
                    <a:lnTo>
                      <a:pt x="126" y="32"/>
                    </a:lnTo>
                    <a:lnTo>
                      <a:pt x="126" y="24"/>
                    </a:lnTo>
                    <a:lnTo>
                      <a:pt x="113" y="19"/>
                    </a:lnTo>
                    <a:lnTo>
                      <a:pt x="109" y="12"/>
                    </a:lnTo>
                    <a:lnTo>
                      <a:pt x="119" y="5"/>
                    </a:lnTo>
                    <a:lnTo>
                      <a:pt x="129" y="0"/>
                    </a:lnTo>
                    <a:lnTo>
                      <a:pt x="135" y="5"/>
                    </a:lnTo>
                    <a:lnTo>
                      <a:pt x="144" y="21"/>
                    </a:lnTo>
                    <a:lnTo>
                      <a:pt x="152" y="22"/>
                    </a:lnTo>
                    <a:lnTo>
                      <a:pt x="164" y="32"/>
                    </a:lnTo>
                    <a:lnTo>
                      <a:pt x="175" y="37"/>
                    </a:lnTo>
                    <a:lnTo>
                      <a:pt x="188" y="34"/>
                    </a:lnTo>
                    <a:lnTo>
                      <a:pt x="193" y="38"/>
                    </a:lnTo>
                    <a:lnTo>
                      <a:pt x="217" y="31"/>
                    </a:lnTo>
                    <a:lnTo>
                      <a:pt x="248" y="8"/>
                    </a:lnTo>
                    <a:lnTo>
                      <a:pt x="274" y="1"/>
                    </a:lnTo>
                    <a:lnTo>
                      <a:pt x="276" y="8"/>
                    </a:lnTo>
                    <a:lnTo>
                      <a:pt x="288" y="26"/>
                    </a:lnTo>
                    <a:lnTo>
                      <a:pt x="295" y="28"/>
                    </a:lnTo>
                    <a:lnTo>
                      <a:pt x="293" y="51"/>
                    </a:lnTo>
                    <a:lnTo>
                      <a:pt x="284" y="66"/>
                    </a:lnTo>
                    <a:lnTo>
                      <a:pt x="270" y="69"/>
                    </a:lnTo>
                    <a:lnTo>
                      <a:pt x="266" y="75"/>
                    </a:lnTo>
                    <a:lnTo>
                      <a:pt x="270" y="76"/>
                    </a:lnTo>
                    <a:lnTo>
                      <a:pt x="281" y="86"/>
                    </a:lnTo>
                    <a:lnTo>
                      <a:pt x="284" y="94"/>
                    </a:lnTo>
                    <a:lnTo>
                      <a:pt x="282" y="112"/>
                    </a:lnTo>
                    <a:lnTo>
                      <a:pt x="279" y="108"/>
                    </a:lnTo>
                    <a:lnTo>
                      <a:pt x="268" y="112"/>
                    </a:lnTo>
                    <a:lnTo>
                      <a:pt x="250" y="130"/>
                    </a:lnTo>
                    <a:lnTo>
                      <a:pt x="241" y="148"/>
                    </a:lnTo>
                    <a:lnTo>
                      <a:pt x="233" y="155"/>
                    </a:lnTo>
                    <a:lnTo>
                      <a:pt x="228" y="164"/>
                    </a:lnTo>
                    <a:lnTo>
                      <a:pt x="221" y="172"/>
                    </a:lnTo>
                    <a:lnTo>
                      <a:pt x="220" y="184"/>
                    </a:lnTo>
                    <a:lnTo>
                      <a:pt x="220" y="195"/>
                    </a:lnTo>
                    <a:lnTo>
                      <a:pt x="242" y="172"/>
                    </a:lnTo>
                    <a:lnTo>
                      <a:pt x="257" y="167"/>
                    </a:lnTo>
                    <a:lnTo>
                      <a:pt x="265" y="173"/>
                    </a:lnTo>
                    <a:lnTo>
                      <a:pt x="280" y="189"/>
                    </a:lnTo>
                    <a:lnTo>
                      <a:pt x="279" y="201"/>
                    </a:lnTo>
                    <a:lnTo>
                      <a:pt x="282" y="204"/>
                    </a:lnTo>
                    <a:lnTo>
                      <a:pt x="285" y="215"/>
                    </a:lnTo>
                    <a:lnTo>
                      <a:pt x="290" y="216"/>
                    </a:lnTo>
                    <a:lnTo>
                      <a:pt x="293" y="222"/>
                    </a:lnTo>
                    <a:lnTo>
                      <a:pt x="295" y="228"/>
                    </a:lnTo>
                    <a:lnTo>
                      <a:pt x="290" y="238"/>
                    </a:lnTo>
                    <a:lnTo>
                      <a:pt x="290" y="248"/>
                    </a:lnTo>
                    <a:lnTo>
                      <a:pt x="303" y="236"/>
                    </a:lnTo>
                    <a:lnTo>
                      <a:pt x="314" y="234"/>
                    </a:lnTo>
                    <a:lnTo>
                      <a:pt x="315" y="222"/>
                    </a:lnTo>
                    <a:lnTo>
                      <a:pt x="322" y="232"/>
                    </a:lnTo>
                    <a:lnTo>
                      <a:pt x="322" y="242"/>
                    </a:lnTo>
                    <a:lnTo>
                      <a:pt x="324" y="247"/>
                    </a:lnTo>
                    <a:lnTo>
                      <a:pt x="331" y="274"/>
                    </a:lnTo>
                    <a:lnTo>
                      <a:pt x="331" y="282"/>
                    </a:lnTo>
                    <a:lnTo>
                      <a:pt x="329" y="288"/>
                    </a:lnTo>
                    <a:lnTo>
                      <a:pt x="319" y="300"/>
                    </a:lnTo>
                    <a:lnTo>
                      <a:pt x="314" y="301"/>
                    </a:lnTo>
                    <a:lnTo>
                      <a:pt x="320" y="313"/>
                    </a:lnTo>
                    <a:lnTo>
                      <a:pt x="323" y="322"/>
                    </a:lnTo>
                    <a:lnTo>
                      <a:pt x="324" y="338"/>
                    </a:lnTo>
                    <a:lnTo>
                      <a:pt x="323" y="344"/>
                    </a:lnTo>
                    <a:lnTo>
                      <a:pt x="315" y="355"/>
                    </a:lnTo>
                    <a:lnTo>
                      <a:pt x="323" y="354"/>
                    </a:lnTo>
                    <a:lnTo>
                      <a:pt x="325" y="360"/>
                    </a:lnTo>
                    <a:lnTo>
                      <a:pt x="327" y="373"/>
                    </a:lnTo>
                    <a:lnTo>
                      <a:pt x="327" y="385"/>
                    </a:lnTo>
                    <a:lnTo>
                      <a:pt x="322" y="389"/>
                    </a:lnTo>
                    <a:lnTo>
                      <a:pt x="318" y="384"/>
                    </a:lnTo>
                    <a:lnTo>
                      <a:pt x="307" y="393"/>
                    </a:lnTo>
                    <a:lnTo>
                      <a:pt x="303" y="410"/>
                    </a:lnTo>
                    <a:lnTo>
                      <a:pt x="280" y="428"/>
                    </a:lnTo>
                    <a:lnTo>
                      <a:pt x="266" y="422"/>
                    </a:lnTo>
                    <a:lnTo>
                      <a:pt x="249" y="426"/>
                    </a:lnTo>
                    <a:lnTo>
                      <a:pt x="238" y="422"/>
                    </a:lnTo>
                    <a:lnTo>
                      <a:pt x="236" y="428"/>
                    </a:lnTo>
                    <a:lnTo>
                      <a:pt x="248" y="444"/>
                    </a:lnTo>
                    <a:lnTo>
                      <a:pt x="248" y="454"/>
                    </a:lnTo>
                    <a:lnTo>
                      <a:pt x="231" y="467"/>
                    </a:lnTo>
                    <a:lnTo>
                      <a:pt x="229" y="475"/>
                    </a:lnTo>
                    <a:lnTo>
                      <a:pt x="221" y="483"/>
                    </a:lnTo>
                    <a:lnTo>
                      <a:pt x="212" y="484"/>
                    </a:lnTo>
                    <a:lnTo>
                      <a:pt x="205" y="464"/>
                    </a:lnTo>
                    <a:lnTo>
                      <a:pt x="199" y="465"/>
                    </a:lnTo>
                    <a:lnTo>
                      <a:pt x="195" y="473"/>
                    </a:lnTo>
                    <a:lnTo>
                      <a:pt x="187" y="473"/>
                    </a:lnTo>
                    <a:lnTo>
                      <a:pt x="182" y="454"/>
                    </a:lnTo>
                    <a:lnTo>
                      <a:pt x="178" y="431"/>
                    </a:lnTo>
                    <a:lnTo>
                      <a:pt x="172" y="424"/>
                    </a:lnTo>
                    <a:lnTo>
                      <a:pt x="167" y="406"/>
                    </a:lnTo>
                    <a:lnTo>
                      <a:pt x="158" y="394"/>
                    </a:lnTo>
                    <a:lnTo>
                      <a:pt x="144" y="384"/>
                    </a:lnTo>
                    <a:lnTo>
                      <a:pt x="137" y="37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292"/>
              <p:cNvSpPr>
                <a:spLocks noChangeAspect="1"/>
              </p:cNvSpPr>
              <p:nvPr/>
            </p:nvSpPr>
            <p:spPr bwMode="gray">
              <a:xfrm>
                <a:off x="1388" y="1141"/>
                <a:ext cx="59" cy="76"/>
              </a:xfrm>
              <a:custGeom>
                <a:avLst/>
                <a:gdLst/>
                <a:ahLst/>
                <a:cxnLst>
                  <a:cxn ang="0">
                    <a:pos x="281" y="171"/>
                  </a:cxn>
                  <a:cxn ang="0">
                    <a:pos x="266" y="206"/>
                  </a:cxn>
                  <a:cxn ang="0">
                    <a:pos x="291" y="237"/>
                  </a:cxn>
                  <a:cxn ang="0">
                    <a:pos x="279" y="244"/>
                  </a:cxn>
                  <a:cxn ang="0">
                    <a:pos x="260" y="249"/>
                  </a:cxn>
                  <a:cxn ang="0">
                    <a:pos x="265" y="259"/>
                  </a:cxn>
                  <a:cxn ang="0">
                    <a:pos x="259" y="280"/>
                  </a:cxn>
                  <a:cxn ang="0">
                    <a:pos x="253" y="286"/>
                  </a:cxn>
                  <a:cxn ang="0">
                    <a:pos x="271" y="338"/>
                  </a:cxn>
                  <a:cxn ang="0">
                    <a:pos x="258" y="334"/>
                  </a:cxn>
                  <a:cxn ang="0">
                    <a:pos x="250" y="345"/>
                  </a:cxn>
                  <a:cxn ang="0">
                    <a:pos x="230" y="372"/>
                  </a:cxn>
                  <a:cxn ang="0">
                    <a:pos x="208" y="370"/>
                  </a:cxn>
                  <a:cxn ang="0">
                    <a:pos x="190" y="371"/>
                  </a:cxn>
                  <a:cxn ang="0">
                    <a:pos x="177" y="364"/>
                  </a:cxn>
                  <a:cxn ang="0">
                    <a:pos x="130" y="373"/>
                  </a:cxn>
                  <a:cxn ang="0">
                    <a:pos x="119" y="327"/>
                  </a:cxn>
                  <a:cxn ang="0">
                    <a:pos x="136" y="303"/>
                  </a:cxn>
                  <a:cxn ang="0">
                    <a:pos x="113" y="280"/>
                  </a:cxn>
                  <a:cxn ang="0">
                    <a:pos x="141" y="270"/>
                  </a:cxn>
                  <a:cxn ang="0">
                    <a:pos x="155" y="256"/>
                  </a:cxn>
                  <a:cxn ang="0">
                    <a:pos x="168" y="237"/>
                  </a:cxn>
                  <a:cxn ang="0">
                    <a:pos x="211" y="214"/>
                  </a:cxn>
                  <a:cxn ang="0">
                    <a:pos x="172" y="214"/>
                  </a:cxn>
                  <a:cxn ang="0">
                    <a:pos x="129" y="225"/>
                  </a:cxn>
                  <a:cxn ang="0">
                    <a:pos x="60" y="242"/>
                  </a:cxn>
                  <a:cxn ang="0">
                    <a:pos x="4" y="256"/>
                  </a:cxn>
                  <a:cxn ang="0">
                    <a:pos x="10" y="222"/>
                  </a:cxn>
                  <a:cxn ang="0">
                    <a:pos x="31" y="215"/>
                  </a:cxn>
                  <a:cxn ang="0">
                    <a:pos x="42" y="183"/>
                  </a:cxn>
                  <a:cxn ang="0">
                    <a:pos x="83" y="205"/>
                  </a:cxn>
                  <a:cxn ang="0">
                    <a:pos x="69" y="166"/>
                  </a:cxn>
                  <a:cxn ang="0">
                    <a:pos x="51" y="149"/>
                  </a:cxn>
                  <a:cxn ang="0">
                    <a:pos x="33" y="109"/>
                  </a:cxn>
                  <a:cxn ang="0">
                    <a:pos x="43" y="65"/>
                  </a:cxn>
                  <a:cxn ang="0">
                    <a:pos x="77" y="57"/>
                  </a:cxn>
                  <a:cxn ang="0">
                    <a:pos x="96" y="82"/>
                  </a:cxn>
                  <a:cxn ang="0">
                    <a:pos x="114" y="133"/>
                  </a:cxn>
                  <a:cxn ang="0">
                    <a:pos x="134" y="147"/>
                  </a:cxn>
                  <a:cxn ang="0">
                    <a:pos x="171" y="156"/>
                  </a:cxn>
                  <a:cxn ang="0">
                    <a:pos x="158" y="113"/>
                  </a:cxn>
                  <a:cxn ang="0">
                    <a:pos x="125" y="93"/>
                  </a:cxn>
                  <a:cxn ang="0">
                    <a:pos x="141" y="82"/>
                  </a:cxn>
                  <a:cxn ang="0">
                    <a:pos x="96" y="45"/>
                  </a:cxn>
                  <a:cxn ang="0">
                    <a:pos x="129" y="7"/>
                  </a:cxn>
                  <a:cxn ang="0">
                    <a:pos x="183" y="28"/>
                  </a:cxn>
                  <a:cxn ang="0">
                    <a:pos x="205" y="45"/>
                  </a:cxn>
                  <a:cxn ang="0">
                    <a:pos x="216" y="15"/>
                  </a:cxn>
                  <a:cxn ang="0">
                    <a:pos x="237" y="0"/>
                  </a:cxn>
                  <a:cxn ang="0">
                    <a:pos x="246" y="26"/>
                  </a:cxn>
                  <a:cxn ang="0">
                    <a:pos x="274" y="72"/>
                  </a:cxn>
                  <a:cxn ang="0">
                    <a:pos x="280" y="134"/>
                  </a:cxn>
                </a:cxnLst>
                <a:rect l="0" t="0" r="r" b="b"/>
                <a:pathLst>
                  <a:path w="292" h="380">
                    <a:moveTo>
                      <a:pt x="281" y="160"/>
                    </a:moveTo>
                    <a:lnTo>
                      <a:pt x="282" y="162"/>
                    </a:lnTo>
                    <a:lnTo>
                      <a:pt x="281" y="165"/>
                    </a:lnTo>
                    <a:lnTo>
                      <a:pt x="281" y="171"/>
                    </a:lnTo>
                    <a:lnTo>
                      <a:pt x="282" y="177"/>
                    </a:lnTo>
                    <a:lnTo>
                      <a:pt x="281" y="187"/>
                    </a:lnTo>
                    <a:lnTo>
                      <a:pt x="268" y="198"/>
                    </a:lnTo>
                    <a:lnTo>
                      <a:pt x="266" y="206"/>
                    </a:lnTo>
                    <a:lnTo>
                      <a:pt x="285" y="213"/>
                    </a:lnTo>
                    <a:lnTo>
                      <a:pt x="291" y="210"/>
                    </a:lnTo>
                    <a:lnTo>
                      <a:pt x="292" y="224"/>
                    </a:lnTo>
                    <a:lnTo>
                      <a:pt x="291" y="237"/>
                    </a:lnTo>
                    <a:lnTo>
                      <a:pt x="290" y="267"/>
                    </a:lnTo>
                    <a:lnTo>
                      <a:pt x="292" y="285"/>
                    </a:lnTo>
                    <a:lnTo>
                      <a:pt x="284" y="254"/>
                    </a:lnTo>
                    <a:lnTo>
                      <a:pt x="279" y="244"/>
                    </a:lnTo>
                    <a:lnTo>
                      <a:pt x="274" y="240"/>
                    </a:lnTo>
                    <a:lnTo>
                      <a:pt x="270" y="244"/>
                    </a:lnTo>
                    <a:lnTo>
                      <a:pt x="263" y="242"/>
                    </a:lnTo>
                    <a:lnTo>
                      <a:pt x="260" y="249"/>
                    </a:lnTo>
                    <a:lnTo>
                      <a:pt x="268" y="254"/>
                    </a:lnTo>
                    <a:lnTo>
                      <a:pt x="269" y="263"/>
                    </a:lnTo>
                    <a:lnTo>
                      <a:pt x="268" y="267"/>
                    </a:lnTo>
                    <a:lnTo>
                      <a:pt x="265" y="259"/>
                    </a:lnTo>
                    <a:lnTo>
                      <a:pt x="258" y="264"/>
                    </a:lnTo>
                    <a:lnTo>
                      <a:pt x="255" y="270"/>
                    </a:lnTo>
                    <a:lnTo>
                      <a:pt x="263" y="279"/>
                    </a:lnTo>
                    <a:lnTo>
                      <a:pt x="259" y="280"/>
                    </a:lnTo>
                    <a:lnTo>
                      <a:pt x="258" y="285"/>
                    </a:lnTo>
                    <a:lnTo>
                      <a:pt x="260" y="291"/>
                    </a:lnTo>
                    <a:lnTo>
                      <a:pt x="258" y="292"/>
                    </a:lnTo>
                    <a:lnTo>
                      <a:pt x="253" y="286"/>
                    </a:lnTo>
                    <a:lnTo>
                      <a:pt x="248" y="302"/>
                    </a:lnTo>
                    <a:lnTo>
                      <a:pt x="249" y="308"/>
                    </a:lnTo>
                    <a:lnTo>
                      <a:pt x="254" y="306"/>
                    </a:lnTo>
                    <a:lnTo>
                      <a:pt x="271" y="338"/>
                    </a:lnTo>
                    <a:lnTo>
                      <a:pt x="274" y="345"/>
                    </a:lnTo>
                    <a:lnTo>
                      <a:pt x="269" y="349"/>
                    </a:lnTo>
                    <a:lnTo>
                      <a:pt x="263" y="345"/>
                    </a:lnTo>
                    <a:lnTo>
                      <a:pt x="258" y="334"/>
                    </a:lnTo>
                    <a:lnTo>
                      <a:pt x="254" y="330"/>
                    </a:lnTo>
                    <a:lnTo>
                      <a:pt x="248" y="332"/>
                    </a:lnTo>
                    <a:lnTo>
                      <a:pt x="248" y="339"/>
                    </a:lnTo>
                    <a:lnTo>
                      <a:pt x="250" y="345"/>
                    </a:lnTo>
                    <a:lnTo>
                      <a:pt x="250" y="350"/>
                    </a:lnTo>
                    <a:lnTo>
                      <a:pt x="255" y="359"/>
                    </a:lnTo>
                    <a:lnTo>
                      <a:pt x="255" y="369"/>
                    </a:lnTo>
                    <a:lnTo>
                      <a:pt x="230" y="372"/>
                    </a:lnTo>
                    <a:lnTo>
                      <a:pt x="228" y="365"/>
                    </a:lnTo>
                    <a:lnTo>
                      <a:pt x="219" y="375"/>
                    </a:lnTo>
                    <a:lnTo>
                      <a:pt x="211" y="375"/>
                    </a:lnTo>
                    <a:lnTo>
                      <a:pt x="208" y="370"/>
                    </a:lnTo>
                    <a:lnTo>
                      <a:pt x="209" y="360"/>
                    </a:lnTo>
                    <a:lnTo>
                      <a:pt x="203" y="364"/>
                    </a:lnTo>
                    <a:lnTo>
                      <a:pt x="201" y="373"/>
                    </a:lnTo>
                    <a:lnTo>
                      <a:pt x="190" y="371"/>
                    </a:lnTo>
                    <a:lnTo>
                      <a:pt x="190" y="360"/>
                    </a:lnTo>
                    <a:lnTo>
                      <a:pt x="188" y="369"/>
                    </a:lnTo>
                    <a:lnTo>
                      <a:pt x="180" y="372"/>
                    </a:lnTo>
                    <a:lnTo>
                      <a:pt x="177" y="364"/>
                    </a:lnTo>
                    <a:lnTo>
                      <a:pt x="179" y="354"/>
                    </a:lnTo>
                    <a:lnTo>
                      <a:pt x="167" y="380"/>
                    </a:lnTo>
                    <a:lnTo>
                      <a:pt x="144" y="380"/>
                    </a:lnTo>
                    <a:lnTo>
                      <a:pt x="130" y="373"/>
                    </a:lnTo>
                    <a:lnTo>
                      <a:pt x="123" y="365"/>
                    </a:lnTo>
                    <a:lnTo>
                      <a:pt x="122" y="339"/>
                    </a:lnTo>
                    <a:lnTo>
                      <a:pt x="118" y="332"/>
                    </a:lnTo>
                    <a:lnTo>
                      <a:pt x="119" y="327"/>
                    </a:lnTo>
                    <a:lnTo>
                      <a:pt x="142" y="327"/>
                    </a:lnTo>
                    <a:lnTo>
                      <a:pt x="147" y="322"/>
                    </a:lnTo>
                    <a:lnTo>
                      <a:pt x="131" y="319"/>
                    </a:lnTo>
                    <a:lnTo>
                      <a:pt x="136" y="303"/>
                    </a:lnTo>
                    <a:lnTo>
                      <a:pt x="119" y="310"/>
                    </a:lnTo>
                    <a:lnTo>
                      <a:pt x="115" y="300"/>
                    </a:lnTo>
                    <a:lnTo>
                      <a:pt x="128" y="291"/>
                    </a:lnTo>
                    <a:lnTo>
                      <a:pt x="113" y="280"/>
                    </a:lnTo>
                    <a:lnTo>
                      <a:pt x="131" y="276"/>
                    </a:lnTo>
                    <a:lnTo>
                      <a:pt x="141" y="279"/>
                    </a:lnTo>
                    <a:lnTo>
                      <a:pt x="145" y="273"/>
                    </a:lnTo>
                    <a:lnTo>
                      <a:pt x="141" y="270"/>
                    </a:lnTo>
                    <a:lnTo>
                      <a:pt x="162" y="268"/>
                    </a:lnTo>
                    <a:lnTo>
                      <a:pt x="163" y="262"/>
                    </a:lnTo>
                    <a:lnTo>
                      <a:pt x="141" y="265"/>
                    </a:lnTo>
                    <a:lnTo>
                      <a:pt x="155" y="256"/>
                    </a:lnTo>
                    <a:lnTo>
                      <a:pt x="152" y="252"/>
                    </a:lnTo>
                    <a:lnTo>
                      <a:pt x="156" y="247"/>
                    </a:lnTo>
                    <a:lnTo>
                      <a:pt x="169" y="242"/>
                    </a:lnTo>
                    <a:lnTo>
                      <a:pt x="168" y="237"/>
                    </a:lnTo>
                    <a:lnTo>
                      <a:pt x="163" y="232"/>
                    </a:lnTo>
                    <a:lnTo>
                      <a:pt x="166" y="225"/>
                    </a:lnTo>
                    <a:lnTo>
                      <a:pt x="204" y="219"/>
                    </a:lnTo>
                    <a:lnTo>
                      <a:pt x="211" y="214"/>
                    </a:lnTo>
                    <a:lnTo>
                      <a:pt x="210" y="209"/>
                    </a:lnTo>
                    <a:lnTo>
                      <a:pt x="203" y="214"/>
                    </a:lnTo>
                    <a:lnTo>
                      <a:pt x="174" y="216"/>
                    </a:lnTo>
                    <a:lnTo>
                      <a:pt x="172" y="214"/>
                    </a:lnTo>
                    <a:lnTo>
                      <a:pt x="163" y="220"/>
                    </a:lnTo>
                    <a:lnTo>
                      <a:pt x="153" y="219"/>
                    </a:lnTo>
                    <a:lnTo>
                      <a:pt x="135" y="227"/>
                    </a:lnTo>
                    <a:lnTo>
                      <a:pt x="129" y="225"/>
                    </a:lnTo>
                    <a:lnTo>
                      <a:pt x="92" y="241"/>
                    </a:lnTo>
                    <a:lnTo>
                      <a:pt x="72" y="240"/>
                    </a:lnTo>
                    <a:lnTo>
                      <a:pt x="67" y="248"/>
                    </a:lnTo>
                    <a:lnTo>
                      <a:pt x="60" y="242"/>
                    </a:lnTo>
                    <a:lnTo>
                      <a:pt x="50" y="252"/>
                    </a:lnTo>
                    <a:lnTo>
                      <a:pt x="26" y="254"/>
                    </a:lnTo>
                    <a:lnTo>
                      <a:pt x="17" y="263"/>
                    </a:lnTo>
                    <a:lnTo>
                      <a:pt x="4" y="256"/>
                    </a:lnTo>
                    <a:lnTo>
                      <a:pt x="0" y="242"/>
                    </a:lnTo>
                    <a:lnTo>
                      <a:pt x="8" y="240"/>
                    </a:lnTo>
                    <a:lnTo>
                      <a:pt x="7" y="232"/>
                    </a:lnTo>
                    <a:lnTo>
                      <a:pt x="10" y="222"/>
                    </a:lnTo>
                    <a:lnTo>
                      <a:pt x="18" y="220"/>
                    </a:lnTo>
                    <a:lnTo>
                      <a:pt x="39" y="227"/>
                    </a:lnTo>
                    <a:lnTo>
                      <a:pt x="37" y="219"/>
                    </a:lnTo>
                    <a:lnTo>
                      <a:pt x="31" y="215"/>
                    </a:lnTo>
                    <a:lnTo>
                      <a:pt x="33" y="206"/>
                    </a:lnTo>
                    <a:lnTo>
                      <a:pt x="27" y="206"/>
                    </a:lnTo>
                    <a:lnTo>
                      <a:pt x="28" y="193"/>
                    </a:lnTo>
                    <a:lnTo>
                      <a:pt x="42" y="183"/>
                    </a:lnTo>
                    <a:lnTo>
                      <a:pt x="49" y="183"/>
                    </a:lnTo>
                    <a:lnTo>
                      <a:pt x="67" y="198"/>
                    </a:lnTo>
                    <a:lnTo>
                      <a:pt x="71" y="209"/>
                    </a:lnTo>
                    <a:lnTo>
                      <a:pt x="83" y="205"/>
                    </a:lnTo>
                    <a:lnTo>
                      <a:pt x="82" y="195"/>
                    </a:lnTo>
                    <a:lnTo>
                      <a:pt x="81" y="187"/>
                    </a:lnTo>
                    <a:lnTo>
                      <a:pt x="65" y="176"/>
                    </a:lnTo>
                    <a:lnTo>
                      <a:pt x="69" y="166"/>
                    </a:lnTo>
                    <a:lnTo>
                      <a:pt x="77" y="156"/>
                    </a:lnTo>
                    <a:lnTo>
                      <a:pt x="77" y="150"/>
                    </a:lnTo>
                    <a:lnTo>
                      <a:pt x="53" y="161"/>
                    </a:lnTo>
                    <a:lnTo>
                      <a:pt x="51" y="149"/>
                    </a:lnTo>
                    <a:lnTo>
                      <a:pt x="44" y="136"/>
                    </a:lnTo>
                    <a:lnTo>
                      <a:pt x="44" y="122"/>
                    </a:lnTo>
                    <a:lnTo>
                      <a:pt x="48" y="109"/>
                    </a:lnTo>
                    <a:lnTo>
                      <a:pt x="33" y="109"/>
                    </a:lnTo>
                    <a:lnTo>
                      <a:pt x="34" y="95"/>
                    </a:lnTo>
                    <a:lnTo>
                      <a:pt x="33" y="85"/>
                    </a:lnTo>
                    <a:lnTo>
                      <a:pt x="44" y="66"/>
                    </a:lnTo>
                    <a:lnTo>
                      <a:pt x="43" y="65"/>
                    </a:lnTo>
                    <a:lnTo>
                      <a:pt x="47" y="55"/>
                    </a:lnTo>
                    <a:lnTo>
                      <a:pt x="53" y="50"/>
                    </a:lnTo>
                    <a:lnTo>
                      <a:pt x="74" y="58"/>
                    </a:lnTo>
                    <a:lnTo>
                      <a:pt x="77" y="57"/>
                    </a:lnTo>
                    <a:lnTo>
                      <a:pt x="81" y="63"/>
                    </a:lnTo>
                    <a:lnTo>
                      <a:pt x="81" y="74"/>
                    </a:lnTo>
                    <a:lnTo>
                      <a:pt x="85" y="72"/>
                    </a:lnTo>
                    <a:lnTo>
                      <a:pt x="96" y="82"/>
                    </a:lnTo>
                    <a:lnTo>
                      <a:pt x="90" y="93"/>
                    </a:lnTo>
                    <a:lnTo>
                      <a:pt x="110" y="123"/>
                    </a:lnTo>
                    <a:lnTo>
                      <a:pt x="110" y="127"/>
                    </a:lnTo>
                    <a:lnTo>
                      <a:pt x="114" y="133"/>
                    </a:lnTo>
                    <a:lnTo>
                      <a:pt x="122" y="129"/>
                    </a:lnTo>
                    <a:lnTo>
                      <a:pt x="128" y="131"/>
                    </a:lnTo>
                    <a:lnTo>
                      <a:pt x="122" y="140"/>
                    </a:lnTo>
                    <a:lnTo>
                      <a:pt x="134" y="147"/>
                    </a:lnTo>
                    <a:lnTo>
                      <a:pt x="150" y="165"/>
                    </a:lnTo>
                    <a:lnTo>
                      <a:pt x="161" y="167"/>
                    </a:lnTo>
                    <a:lnTo>
                      <a:pt x="169" y="160"/>
                    </a:lnTo>
                    <a:lnTo>
                      <a:pt x="171" y="156"/>
                    </a:lnTo>
                    <a:lnTo>
                      <a:pt x="161" y="158"/>
                    </a:lnTo>
                    <a:lnTo>
                      <a:pt x="152" y="144"/>
                    </a:lnTo>
                    <a:lnTo>
                      <a:pt x="142" y="117"/>
                    </a:lnTo>
                    <a:lnTo>
                      <a:pt x="158" y="113"/>
                    </a:lnTo>
                    <a:lnTo>
                      <a:pt x="153" y="104"/>
                    </a:lnTo>
                    <a:lnTo>
                      <a:pt x="130" y="108"/>
                    </a:lnTo>
                    <a:lnTo>
                      <a:pt x="122" y="100"/>
                    </a:lnTo>
                    <a:lnTo>
                      <a:pt x="125" y="93"/>
                    </a:lnTo>
                    <a:lnTo>
                      <a:pt x="137" y="93"/>
                    </a:lnTo>
                    <a:lnTo>
                      <a:pt x="140" y="86"/>
                    </a:lnTo>
                    <a:lnTo>
                      <a:pt x="147" y="86"/>
                    </a:lnTo>
                    <a:lnTo>
                      <a:pt x="141" y="82"/>
                    </a:lnTo>
                    <a:lnTo>
                      <a:pt x="133" y="71"/>
                    </a:lnTo>
                    <a:lnTo>
                      <a:pt x="115" y="71"/>
                    </a:lnTo>
                    <a:lnTo>
                      <a:pt x="107" y="64"/>
                    </a:lnTo>
                    <a:lnTo>
                      <a:pt x="96" y="45"/>
                    </a:lnTo>
                    <a:lnTo>
                      <a:pt x="97" y="38"/>
                    </a:lnTo>
                    <a:lnTo>
                      <a:pt x="108" y="37"/>
                    </a:lnTo>
                    <a:lnTo>
                      <a:pt x="112" y="21"/>
                    </a:lnTo>
                    <a:lnTo>
                      <a:pt x="129" y="7"/>
                    </a:lnTo>
                    <a:lnTo>
                      <a:pt x="153" y="11"/>
                    </a:lnTo>
                    <a:lnTo>
                      <a:pt x="168" y="6"/>
                    </a:lnTo>
                    <a:lnTo>
                      <a:pt x="172" y="16"/>
                    </a:lnTo>
                    <a:lnTo>
                      <a:pt x="183" y="28"/>
                    </a:lnTo>
                    <a:lnTo>
                      <a:pt x="204" y="36"/>
                    </a:lnTo>
                    <a:lnTo>
                      <a:pt x="201" y="45"/>
                    </a:lnTo>
                    <a:lnTo>
                      <a:pt x="203" y="52"/>
                    </a:lnTo>
                    <a:lnTo>
                      <a:pt x="205" y="45"/>
                    </a:lnTo>
                    <a:lnTo>
                      <a:pt x="216" y="49"/>
                    </a:lnTo>
                    <a:lnTo>
                      <a:pt x="220" y="39"/>
                    </a:lnTo>
                    <a:lnTo>
                      <a:pt x="212" y="21"/>
                    </a:lnTo>
                    <a:lnTo>
                      <a:pt x="216" y="15"/>
                    </a:lnTo>
                    <a:lnTo>
                      <a:pt x="231" y="18"/>
                    </a:lnTo>
                    <a:lnTo>
                      <a:pt x="235" y="6"/>
                    </a:lnTo>
                    <a:lnTo>
                      <a:pt x="219" y="0"/>
                    </a:lnTo>
                    <a:lnTo>
                      <a:pt x="237" y="0"/>
                    </a:lnTo>
                    <a:lnTo>
                      <a:pt x="243" y="11"/>
                    </a:lnTo>
                    <a:lnTo>
                      <a:pt x="255" y="22"/>
                    </a:lnTo>
                    <a:lnTo>
                      <a:pt x="242" y="20"/>
                    </a:lnTo>
                    <a:lnTo>
                      <a:pt x="246" y="26"/>
                    </a:lnTo>
                    <a:lnTo>
                      <a:pt x="265" y="33"/>
                    </a:lnTo>
                    <a:lnTo>
                      <a:pt x="276" y="48"/>
                    </a:lnTo>
                    <a:lnTo>
                      <a:pt x="278" y="60"/>
                    </a:lnTo>
                    <a:lnTo>
                      <a:pt x="274" y="72"/>
                    </a:lnTo>
                    <a:lnTo>
                      <a:pt x="274" y="90"/>
                    </a:lnTo>
                    <a:lnTo>
                      <a:pt x="282" y="107"/>
                    </a:lnTo>
                    <a:lnTo>
                      <a:pt x="284" y="123"/>
                    </a:lnTo>
                    <a:lnTo>
                      <a:pt x="280" y="134"/>
                    </a:lnTo>
                    <a:lnTo>
                      <a:pt x="281" y="140"/>
                    </a:lnTo>
                    <a:lnTo>
                      <a:pt x="280" y="149"/>
                    </a:lnTo>
                    <a:lnTo>
                      <a:pt x="281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293"/>
              <p:cNvSpPr>
                <a:spLocks noChangeAspect="1"/>
              </p:cNvSpPr>
              <p:nvPr/>
            </p:nvSpPr>
            <p:spPr bwMode="gray">
              <a:xfrm>
                <a:off x="1225" y="1133"/>
                <a:ext cx="134" cy="107"/>
              </a:xfrm>
              <a:custGeom>
                <a:avLst/>
                <a:gdLst/>
                <a:ahLst/>
                <a:cxnLst>
                  <a:cxn ang="0">
                    <a:pos x="439" y="71"/>
                  </a:cxn>
                  <a:cxn ang="0">
                    <a:pos x="489" y="0"/>
                  </a:cxn>
                  <a:cxn ang="0">
                    <a:pos x="501" y="69"/>
                  </a:cxn>
                  <a:cxn ang="0">
                    <a:pos x="525" y="120"/>
                  </a:cxn>
                  <a:cxn ang="0">
                    <a:pos x="510" y="172"/>
                  </a:cxn>
                  <a:cxn ang="0">
                    <a:pos x="548" y="213"/>
                  </a:cxn>
                  <a:cxn ang="0">
                    <a:pos x="551" y="218"/>
                  </a:cxn>
                  <a:cxn ang="0">
                    <a:pos x="605" y="240"/>
                  </a:cxn>
                  <a:cxn ang="0">
                    <a:pos x="637" y="191"/>
                  </a:cxn>
                  <a:cxn ang="0">
                    <a:pos x="672" y="281"/>
                  </a:cxn>
                  <a:cxn ang="0">
                    <a:pos x="643" y="385"/>
                  </a:cxn>
                  <a:cxn ang="0">
                    <a:pos x="575" y="430"/>
                  </a:cxn>
                  <a:cxn ang="0">
                    <a:pos x="526" y="423"/>
                  </a:cxn>
                  <a:cxn ang="0">
                    <a:pos x="492" y="389"/>
                  </a:cxn>
                  <a:cxn ang="0">
                    <a:pos x="450" y="435"/>
                  </a:cxn>
                  <a:cxn ang="0">
                    <a:pos x="383" y="475"/>
                  </a:cxn>
                  <a:cxn ang="0">
                    <a:pos x="347" y="502"/>
                  </a:cxn>
                  <a:cxn ang="0">
                    <a:pos x="231" y="530"/>
                  </a:cxn>
                  <a:cxn ang="0">
                    <a:pos x="181" y="466"/>
                  </a:cxn>
                  <a:cxn ang="0">
                    <a:pos x="229" y="448"/>
                  </a:cxn>
                  <a:cxn ang="0">
                    <a:pos x="304" y="408"/>
                  </a:cxn>
                  <a:cxn ang="0">
                    <a:pos x="344" y="396"/>
                  </a:cxn>
                  <a:cxn ang="0">
                    <a:pos x="355" y="352"/>
                  </a:cxn>
                  <a:cxn ang="0">
                    <a:pos x="293" y="361"/>
                  </a:cxn>
                  <a:cxn ang="0">
                    <a:pos x="263" y="389"/>
                  </a:cxn>
                  <a:cxn ang="0">
                    <a:pos x="207" y="408"/>
                  </a:cxn>
                  <a:cxn ang="0">
                    <a:pos x="209" y="357"/>
                  </a:cxn>
                  <a:cxn ang="0">
                    <a:pos x="218" y="329"/>
                  </a:cxn>
                  <a:cxn ang="0">
                    <a:pos x="171" y="346"/>
                  </a:cxn>
                  <a:cxn ang="0">
                    <a:pos x="155" y="416"/>
                  </a:cxn>
                  <a:cxn ang="0">
                    <a:pos x="113" y="388"/>
                  </a:cxn>
                  <a:cxn ang="0">
                    <a:pos x="85" y="389"/>
                  </a:cxn>
                  <a:cxn ang="0">
                    <a:pos x="25" y="379"/>
                  </a:cxn>
                  <a:cxn ang="0">
                    <a:pos x="24" y="309"/>
                  </a:cxn>
                  <a:cxn ang="0">
                    <a:pos x="130" y="276"/>
                  </a:cxn>
                  <a:cxn ang="0">
                    <a:pos x="60" y="297"/>
                  </a:cxn>
                  <a:cxn ang="0">
                    <a:pos x="103" y="231"/>
                  </a:cxn>
                  <a:cxn ang="0">
                    <a:pos x="47" y="225"/>
                  </a:cxn>
                  <a:cxn ang="0">
                    <a:pos x="51" y="179"/>
                  </a:cxn>
                  <a:cxn ang="0">
                    <a:pos x="156" y="159"/>
                  </a:cxn>
                  <a:cxn ang="0">
                    <a:pos x="92" y="129"/>
                  </a:cxn>
                  <a:cxn ang="0">
                    <a:pos x="166" y="78"/>
                  </a:cxn>
                  <a:cxn ang="0">
                    <a:pos x="192" y="147"/>
                  </a:cxn>
                  <a:cxn ang="0">
                    <a:pos x="280" y="152"/>
                  </a:cxn>
                  <a:cxn ang="0">
                    <a:pos x="301" y="223"/>
                  </a:cxn>
                  <a:cxn ang="0">
                    <a:pos x="339" y="239"/>
                  </a:cxn>
                  <a:cxn ang="0">
                    <a:pos x="343" y="287"/>
                  </a:cxn>
                  <a:cxn ang="0">
                    <a:pos x="377" y="293"/>
                  </a:cxn>
                  <a:cxn ang="0">
                    <a:pos x="478" y="301"/>
                  </a:cxn>
                  <a:cxn ang="0">
                    <a:pos x="450" y="236"/>
                  </a:cxn>
                  <a:cxn ang="0">
                    <a:pos x="449" y="204"/>
                  </a:cxn>
                  <a:cxn ang="0">
                    <a:pos x="440" y="148"/>
                  </a:cxn>
                  <a:cxn ang="0">
                    <a:pos x="401" y="100"/>
                  </a:cxn>
                </a:cxnLst>
                <a:rect l="0" t="0" r="r" b="b"/>
                <a:pathLst>
                  <a:path w="672" h="534">
                    <a:moveTo>
                      <a:pt x="420" y="83"/>
                    </a:moveTo>
                    <a:lnTo>
                      <a:pt x="420" y="80"/>
                    </a:lnTo>
                    <a:lnTo>
                      <a:pt x="420" y="82"/>
                    </a:lnTo>
                    <a:lnTo>
                      <a:pt x="433" y="81"/>
                    </a:lnTo>
                    <a:lnTo>
                      <a:pt x="439" y="71"/>
                    </a:lnTo>
                    <a:lnTo>
                      <a:pt x="439" y="59"/>
                    </a:lnTo>
                    <a:lnTo>
                      <a:pt x="458" y="8"/>
                    </a:lnTo>
                    <a:lnTo>
                      <a:pt x="466" y="3"/>
                    </a:lnTo>
                    <a:lnTo>
                      <a:pt x="478" y="6"/>
                    </a:lnTo>
                    <a:lnTo>
                      <a:pt x="489" y="0"/>
                    </a:lnTo>
                    <a:lnTo>
                      <a:pt x="503" y="26"/>
                    </a:lnTo>
                    <a:lnTo>
                      <a:pt x="503" y="37"/>
                    </a:lnTo>
                    <a:lnTo>
                      <a:pt x="493" y="49"/>
                    </a:lnTo>
                    <a:lnTo>
                      <a:pt x="495" y="61"/>
                    </a:lnTo>
                    <a:lnTo>
                      <a:pt x="501" y="69"/>
                    </a:lnTo>
                    <a:lnTo>
                      <a:pt x="500" y="76"/>
                    </a:lnTo>
                    <a:lnTo>
                      <a:pt x="501" y="94"/>
                    </a:lnTo>
                    <a:lnTo>
                      <a:pt x="504" y="99"/>
                    </a:lnTo>
                    <a:lnTo>
                      <a:pt x="511" y="102"/>
                    </a:lnTo>
                    <a:lnTo>
                      <a:pt x="525" y="120"/>
                    </a:lnTo>
                    <a:lnTo>
                      <a:pt x="526" y="129"/>
                    </a:lnTo>
                    <a:lnTo>
                      <a:pt x="525" y="139"/>
                    </a:lnTo>
                    <a:lnTo>
                      <a:pt x="527" y="143"/>
                    </a:lnTo>
                    <a:lnTo>
                      <a:pt x="519" y="152"/>
                    </a:lnTo>
                    <a:lnTo>
                      <a:pt x="510" y="172"/>
                    </a:lnTo>
                    <a:lnTo>
                      <a:pt x="500" y="178"/>
                    </a:lnTo>
                    <a:lnTo>
                      <a:pt x="512" y="183"/>
                    </a:lnTo>
                    <a:lnTo>
                      <a:pt x="536" y="178"/>
                    </a:lnTo>
                    <a:lnTo>
                      <a:pt x="554" y="196"/>
                    </a:lnTo>
                    <a:lnTo>
                      <a:pt x="548" y="213"/>
                    </a:lnTo>
                    <a:lnTo>
                      <a:pt x="541" y="215"/>
                    </a:lnTo>
                    <a:lnTo>
                      <a:pt x="531" y="234"/>
                    </a:lnTo>
                    <a:lnTo>
                      <a:pt x="533" y="243"/>
                    </a:lnTo>
                    <a:lnTo>
                      <a:pt x="543" y="222"/>
                    </a:lnTo>
                    <a:lnTo>
                      <a:pt x="551" y="218"/>
                    </a:lnTo>
                    <a:lnTo>
                      <a:pt x="560" y="215"/>
                    </a:lnTo>
                    <a:lnTo>
                      <a:pt x="579" y="218"/>
                    </a:lnTo>
                    <a:lnTo>
                      <a:pt x="594" y="266"/>
                    </a:lnTo>
                    <a:lnTo>
                      <a:pt x="600" y="242"/>
                    </a:lnTo>
                    <a:lnTo>
                      <a:pt x="605" y="240"/>
                    </a:lnTo>
                    <a:lnTo>
                      <a:pt x="600" y="236"/>
                    </a:lnTo>
                    <a:lnTo>
                      <a:pt x="595" y="207"/>
                    </a:lnTo>
                    <a:lnTo>
                      <a:pt x="601" y="196"/>
                    </a:lnTo>
                    <a:lnTo>
                      <a:pt x="606" y="184"/>
                    </a:lnTo>
                    <a:lnTo>
                      <a:pt x="637" y="191"/>
                    </a:lnTo>
                    <a:lnTo>
                      <a:pt x="659" y="215"/>
                    </a:lnTo>
                    <a:lnTo>
                      <a:pt x="671" y="245"/>
                    </a:lnTo>
                    <a:lnTo>
                      <a:pt x="670" y="258"/>
                    </a:lnTo>
                    <a:lnTo>
                      <a:pt x="672" y="265"/>
                    </a:lnTo>
                    <a:lnTo>
                      <a:pt x="672" y="281"/>
                    </a:lnTo>
                    <a:lnTo>
                      <a:pt x="670" y="296"/>
                    </a:lnTo>
                    <a:lnTo>
                      <a:pt x="660" y="304"/>
                    </a:lnTo>
                    <a:lnTo>
                      <a:pt x="654" y="347"/>
                    </a:lnTo>
                    <a:lnTo>
                      <a:pt x="649" y="357"/>
                    </a:lnTo>
                    <a:lnTo>
                      <a:pt x="643" y="385"/>
                    </a:lnTo>
                    <a:lnTo>
                      <a:pt x="635" y="404"/>
                    </a:lnTo>
                    <a:lnTo>
                      <a:pt x="618" y="405"/>
                    </a:lnTo>
                    <a:lnTo>
                      <a:pt x="611" y="410"/>
                    </a:lnTo>
                    <a:lnTo>
                      <a:pt x="600" y="425"/>
                    </a:lnTo>
                    <a:lnTo>
                      <a:pt x="575" y="430"/>
                    </a:lnTo>
                    <a:lnTo>
                      <a:pt x="560" y="423"/>
                    </a:lnTo>
                    <a:lnTo>
                      <a:pt x="552" y="416"/>
                    </a:lnTo>
                    <a:lnTo>
                      <a:pt x="546" y="409"/>
                    </a:lnTo>
                    <a:lnTo>
                      <a:pt x="547" y="395"/>
                    </a:lnTo>
                    <a:lnTo>
                      <a:pt x="526" y="423"/>
                    </a:lnTo>
                    <a:lnTo>
                      <a:pt x="509" y="425"/>
                    </a:lnTo>
                    <a:lnTo>
                      <a:pt x="490" y="421"/>
                    </a:lnTo>
                    <a:lnTo>
                      <a:pt x="500" y="411"/>
                    </a:lnTo>
                    <a:lnTo>
                      <a:pt x="492" y="398"/>
                    </a:lnTo>
                    <a:lnTo>
                      <a:pt x="492" y="389"/>
                    </a:lnTo>
                    <a:lnTo>
                      <a:pt x="484" y="394"/>
                    </a:lnTo>
                    <a:lnTo>
                      <a:pt x="481" y="405"/>
                    </a:lnTo>
                    <a:lnTo>
                      <a:pt x="472" y="416"/>
                    </a:lnTo>
                    <a:lnTo>
                      <a:pt x="461" y="421"/>
                    </a:lnTo>
                    <a:lnTo>
                      <a:pt x="450" y="435"/>
                    </a:lnTo>
                    <a:lnTo>
                      <a:pt x="425" y="442"/>
                    </a:lnTo>
                    <a:lnTo>
                      <a:pt x="414" y="442"/>
                    </a:lnTo>
                    <a:lnTo>
                      <a:pt x="386" y="457"/>
                    </a:lnTo>
                    <a:lnTo>
                      <a:pt x="387" y="466"/>
                    </a:lnTo>
                    <a:lnTo>
                      <a:pt x="383" y="475"/>
                    </a:lnTo>
                    <a:lnTo>
                      <a:pt x="376" y="480"/>
                    </a:lnTo>
                    <a:lnTo>
                      <a:pt x="375" y="485"/>
                    </a:lnTo>
                    <a:lnTo>
                      <a:pt x="358" y="495"/>
                    </a:lnTo>
                    <a:lnTo>
                      <a:pt x="348" y="497"/>
                    </a:lnTo>
                    <a:lnTo>
                      <a:pt x="347" y="502"/>
                    </a:lnTo>
                    <a:lnTo>
                      <a:pt x="332" y="503"/>
                    </a:lnTo>
                    <a:lnTo>
                      <a:pt x="325" y="514"/>
                    </a:lnTo>
                    <a:lnTo>
                      <a:pt x="299" y="528"/>
                    </a:lnTo>
                    <a:lnTo>
                      <a:pt x="277" y="534"/>
                    </a:lnTo>
                    <a:lnTo>
                      <a:pt x="231" y="530"/>
                    </a:lnTo>
                    <a:lnTo>
                      <a:pt x="202" y="512"/>
                    </a:lnTo>
                    <a:lnTo>
                      <a:pt x="184" y="495"/>
                    </a:lnTo>
                    <a:lnTo>
                      <a:pt x="177" y="482"/>
                    </a:lnTo>
                    <a:lnTo>
                      <a:pt x="177" y="478"/>
                    </a:lnTo>
                    <a:lnTo>
                      <a:pt x="181" y="466"/>
                    </a:lnTo>
                    <a:lnTo>
                      <a:pt x="191" y="455"/>
                    </a:lnTo>
                    <a:lnTo>
                      <a:pt x="198" y="454"/>
                    </a:lnTo>
                    <a:lnTo>
                      <a:pt x="212" y="446"/>
                    </a:lnTo>
                    <a:lnTo>
                      <a:pt x="224" y="443"/>
                    </a:lnTo>
                    <a:lnTo>
                      <a:pt x="229" y="448"/>
                    </a:lnTo>
                    <a:lnTo>
                      <a:pt x="235" y="447"/>
                    </a:lnTo>
                    <a:lnTo>
                      <a:pt x="242" y="441"/>
                    </a:lnTo>
                    <a:lnTo>
                      <a:pt x="242" y="431"/>
                    </a:lnTo>
                    <a:lnTo>
                      <a:pt x="253" y="415"/>
                    </a:lnTo>
                    <a:lnTo>
                      <a:pt x="304" y="408"/>
                    </a:lnTo>
                    <a:lnTo>
                      <a:pt x="315" y="409"/>
                    </a:lnTo>
                    <a:lnTo>
                      <a:pt x="317" y="420"/>
                    </a:lnTo>
                    <a:lnTo>
                      <a:pt x="327" y="420"/>
                    </a:lnTo>
                    <a:lnTo>
                      <a:pt x="334" y="404"/>
                    </a:lnTo>
                    <a:lnTo>
                      <a:pt x="344" y="396"/>
                    </a:lnTo>
                    <a:lnTo>
                      <a:pt x="350" y="383"/>
                    </a:lnTo>
                    <a:lnTo>
                      <a:pt x="363" y="372"/>
                    </a:lnTo>
                    <a:lnTo>
                      <a:pt x="368" y="362"/>
                    </a:lnTo>
                    <a:lnTo>
                      <a:pt x="366" y="352"/>
                    </a:lnTo>
                    <a:lnTo>
                      <a:pt x="355" y="352"/>
                    </a:lnTo>
                    <a:lnTo>
                      <a:pt x="343" y="376"/>
                    </a:lnTo>
                    <a:lnTo>
                      <a:pt x="331" y="372"/>
                    </a:lnTo>
                    <a:lnTo>
                      <a:pt x="294" y="383"/>
                    </a:lnTo>
                    <a:lnTo>
                      <a:pt x="289" y="372"/>
                    </a:lnTo>
                    <a:lnTo>
                      <a:pt x="293" y="361"/>
                    </a:lnTo>
                    <a:lnTo>
                      <a:pt x="278" y="372"/>
                    </a:lnTo>
                    <a:lnTo>
                      <a:pt x="277" y="358"/>
                    </a:lnTo>
                    <a:lnTo>
                      <a:pt x="272" y="356"/>
                    </a:lnTo>
                    <a:lnTo>
                      <a:pt x="270" y="376"/>
                    </a:lnTo>
                    <a:lnTo>
                      <a:pt x="263" y="389"/>
                    </a:lnTo>
                    <a:lnTo>
                      <a:pt x="251" y="392"/>
                    </a:lnTo>
                    <a:lnTo>
                      <a:pt x="247" y="379"/>
                    </a:lnTo>
                    <a:lnTo>
                      <a:pt x="239" y="394"/>
                    </a:lnTo>
                    <a:lnTo>
                      <a:pt x="224" y="398"/>
                    </a:lnTo>
                    <a:lnTo>
                      <a:pt x="207" y="408"/>
                    </a:lnTo>
                    <a:lnTo>
                      <a:pt x="200" y="396"/>
                    </a:lnTo>
                    <a:lnTo>
                      <a:pt x="202" y="389"/>
                    </a:lnTo>
                    <a:lnTo>
                      <a:pt x="215" y="373"/>
                    </a:lnTo>
                    <a:lnTo>
                      <a:pt x="212" y="372"/>
                    </a:lnTo>
                    <a:lnTo>
                      <a:pt x="209" y="357"/>
                    </a:lnTo>
                    <a:lnTo>
                      <a:pt x="210" y="340"/>
                    </a:lnTo>
                    <a:lnTo>
                      <a:pt x="225" y="330"/>
                    </a:lnTo>
                    <a:lnTo>
                      <a:pt x="235" y="319"/>
                    </a:lnTo>
                    <a:lnTo>
                      <a:pt x="227" y="319"/>
                    </a:lnTo>
                    <a:lnTo>
                      <a:pt x="218" y="329"/>
                    </a:lnTo>
                    <a:lnTo>
                      <a:pt x="199" y="324"/>
                    </a:lnTo>
                    <a:lnTo>
                      <a:pt x="191" y="363"/>
                    </a:lnTo>
                    <a:lnTo>
                      <a:pt x="186" y="367"/>
                    </a:lnTo>
                    <a:lnTo>
                      <a:pt x="180" y="349"/>
                    </a:lnTo>
                    <a:lnTo>
                      <a:pt x="171" y="346"/>
                    </a:lnTo>
                    <a:lnTo>
                      <a:pt x="170" y="363"/>
                    </a:lnTo>
                    <a:lnTo>
                      <a:pt x="178" y="376"/>
                    </a:lnTo>
                    <a:lnTo>
                      <a:pt x="177" y="394"/>
                    </a:lnTo>
                    <a:lnTo>
                      <a:pt x="171" y="396"/>
                    </a:lnTo>
                    <a:lnTo>
                      <a:pt x="155" y="416"/>
                    </a:lnTo>
                    <a:lnTo>
                      <a:pt x="143" y="415"/>
                    </a:lnTo>
                    <a:lnTo>
                      <a:pt x="138" y="396"/>
                    </a:lnTo>
                    <a:lnTo>
                      <a:pt x="138" y="378"/>
                    </a:lnTo>
                    <a:lnTo>
                      <a:pt x="124" y="389"/>
                    </a:lnTo>
                    <a:lnTo>
                      <a:pt x="113" y="388"/>
                    </a:lnTo>
                    <a:lnTo>
                      <a:pt x="114" y="405"/>
                    </a:lnTo>
                    <a:lnTo>
                      <a:pt x="114" y="420"/>
                    </a:lnTo>
                    <a:lnTo>
                      <a:pt x="102" y="417"/>
                    </a:lnTo>
                    <a:lnTo>
                      <a:pt x="80" y="399"/>
                    </a:lnTo>
                    <a:lnTo>
                      <a:pt x="85" y="389"/>
                    </a:lnTo>
                    <a:lnTo>
                      <a:pt x="76" y="383"/>
                    </a:lnTo>
                    <a:lnTo>
                      <a:pt x="78" y="369"/>
                    </a:lnTo>
                    <a:lnTo>
                      <a:pt x="64" y="374"/>
                    </a:lnTo>
                    <a:lnTo>
                      <a:pt x="58" y="388"/>
                    </a:lnTo>
                    <a:lnTo>
                      <a:pt x="25" y="379"/>
                    </a:lnTo>
                    <a:lnTo>
                      <a:pt x="10" y="372"/>
                    </a:lnTo>
                    <a:lnTo>
                      <a:pt x="0" y="358"/>
                    </a:lnTo>
                    <a:lnTo>
                      <a:pt x="1" y="351"/>
                    </a:lnTo>
                    <a:lnTo>
                      <a:pt x="11" y="325"/>
                    </a:lnTo>
                    <a:lnTo>
                      <a:pt x="24" y="309"/>
                    </a:lnTo>
                    <a:lnTo>
                      <a:pt x="51" y="307"/>
                    </a:lnTo>
                    <a:lnTo>
                      <a:pt x="87" y="309"/>
                    </a:lnTo>
                    <a:lnTo>
                      <a:pt x="94" y="306"/>
                    </a:lnTo>
                    <a:lnTo>
                      <a:pt x="105" y="291"/>
                    </a:lnTo>
                    <a:lnTo>
                      <a:pt x="130" y="276"/>
                    </a:lnTo>
                    <a:lnTo>
                      <a:pt x="140" y="259"/>
                    </a:lnTo>
                    <a:lnTo>
                      <a:pt x="122" y="272"/>
                    </a:lnTo>
                    <a:lnTo>
                      <a:pt x="101" y="276"/>
                    </a:lnTo>
                    <a:lnTo>
                      <a:pt x="86" y="288"/>
                    </a:lnTo>
                    <a:lnTo>
                      <a:pt x="60" y="297"/>
                    </a:lnTo>
                    <a:lnTo>
                      <a:pt x="22" y="293"/>
                    </a:lnTo>
                    <a:lnTo>
                      <a:pt x="22" y="270"/>
                    </a:lnTo>
                    <a:lnTo>
                      <a:pt x="33" y="245"/>
                    </a:lnTo>
                    <a:lnTo>
                      <a:pt x="76" y="240"/>
                    </a:lnTo>
                    <a:lnTo>
                      <a:pt x="103" y="231"/>
                    </a:lnTo>
                    <a:lnTo>
                      <a:pt x="144" y="226"/>
                    </a:lnTo>
                    <a:lnTo>
                      <a:pt x="157" y="212"/>
                    </a:lnTo>
                    <a:lnTo>
                      <a:pt x="134" y="222"/>
                    </a:lnTo>
                    <a:lnTo>
                      <a:pt x="55" y="231"/>
                    </a:lnTo>
                    <a:lnTo>
                      <a:pt x="47" y="225"/>
                    </a:lnTo>
                    <a:lnTo>
                      <a:pt x="47" y="210"/>
                    </a:lnTo>
                    <a:lnTo>
                      <a:pt x="53" y="200"/>
                    </a:lnTo>
                    <a:lnTo>
                      <a:pt x="60" y="196"/>
                    </a:lnTo>
                    <a:lnTo>
                      <a:pt x="58" y="188"/>
                    </a:lnTo>
                    <a:lnTo>
                      <a:pt x="51" y="179"/>
                    </a:lnTo>
                    <a:lnTo>
                      <a:pt x="62" y="158"/>
                    </a:lnTo>
                    <a:lnTo>
                      <a:pt x="76" y="151"/>
                    </a:lnTo>
                    <a:lnTo>
                      <a:pt x="103" y="153"/>
                    </a:lnTo>
                    <a:lnTo>
                      <a:pt x="118" y="151"/>
                    </a:lnTo>
                    <a:lnTo>
                      <a:pt x="156" y="159"/>
                    </a:lnTo>
                    <a:lnTo>
                      <a:pt x="161" y="154"/>
                    </a:lnTo>
                    <a:lnTo>
                      <a:pt x="151" y="154"/>
                    </a:lnTo>
                    <a:lnTo>
                      <a:pt x="144" y="143"/>
                    </a:lnTo>
                    <a:lnTo>
                      <a:pt x="100" y="139"/>
                    </a:lnTo>
                    <a:lnTo>
                      <a:pt x="92" y="129"/>
                    </a:lnTo>
                    <a:lnTo>
                      <a:pt x="101" y="103"/>
                    </a:lnTo>
                    <a:lnTo>
                      <a:pt x="113" y="88"/>
                    </a:lnTo>
                    <a:lnTo>
                      <a:pt x="138" y="88"/>
                    </a:lnTo>
                    <a:lnTo>
                      <a:pt x="146" y="78"/>
                    </a:lnTo>
                    <a:lnTo>
                      <a:pt x="166" y="78"/>
                    </a:lnTo>
                    <a:lnTo>
                      <a:pt x="180" y="83"/>
                    </a:lnTo>
                    <a:lnTo>
                      <a:pt x="191" y="97"/>
                    </a:lnTo>
                    <a:lnTo>
                      <a:pt x="191" y="116"/>
                    </a:lnTo>
                    <a:lnTo>
                      <a:pt x="186" y="124"/>
                    </a:lnTo>
                    <a:lnTo>
                      <a:pt x="192" y="147"/>
                    </a:lnTo>
                    <a:lnTo>
                      <a:pt x="219" y="147"/>
                    </a:lnTo>
                    <a:lnTo>
                      <a:pt x="234" y="136"/>
                    </a:lnTo>
                    <a:lnTo>
                      <a:pt x="258" y="135"/>
                    </a:lnTo>
                    <a:lnTo>
                      <a:pt x="258" y="148"/>
                    </a:lnTo>
                    <a:lnTo>
                      <a:pt x="280" y="152"/>
                    </a:lnTo>
                    <a:lnTo>
                      <a:pt x="288" y="179"/>
                    </a:lnTo>
                    <a:lnTo>
                      <a:pt x="302" y="200"/>
                    </a:lnTo>
                    <a:lnTo>
                      <a:pt x="312" y="200"/>
                    </a:lnTo>
                    <a:lnTo>
                      <a:pt x="321" y="210"/>
                    </a:lnTo>
                    <a:lnTo>
                      <a:pt x="301" y="223"/>
                    </a:lnTo>
                    <a:lnTo>
                      <a:pt x="300" y="234"/>
                    </a:lnTo>
                    <a:lnTo>
                      <a:pt x="310" y="237"/>
                    </a:lnTo>
                    <a:lnTo>
                      <a:pt x="336" y="227"/>
                    </a:lnTo>
                    <a:lnTo>
                      <a:pt x="336" y="232"/>
                    </a:lnTo>
                    <a:lnTo>
                      <a:pt x="339" y="239"/>
                    </a:lnTo>
                    <a:lnTo>
                      <a:pt x="342" y="250"/>
                    </a:lnTo>
                    <a:lnTo>
                      <a:pt x="336" y="258"/>
                    </a:lnTo>
                    <a:lnTo>
                      <a:pt x="340" y="256"/>
                    </a:lnTo>
                    <a:lnTo>
                      <a:pt x="344" y="271"/>
                    </a:lnTo>
                    <a:lnTo>
                      <a:pt x="343" y="287"/>
                    </a:lnTo>
                    <a:lnTo>
                      <a:pt x="349" y="297"/>
                    </a:lnTo>
                    <a:lnTo>
                      <a:pt x="359" y="298"/>
                    </a:lnTo>
                    <a:lnTo>
                      <a:pt x="366" y="297"/>
                    </a:lnTo>
                    <a:lnTo>
                      <a:pt x="371" y="292"/>
                    </a:lnTo>
                    <a:lnTo>
                      <a:pt x="377" y="293"/>
                    </a:lnTo>
                    <a:lnTo>
                      <a:pt x="395" y="288"/>
                    </a:lnTo>
                    <a:lnTo>
                      <a:pt x="399" y="297"/>
                    </a:lnTo>
                    <a:lnTo>
                      <a:pt x="419" y="293"/>
                    </a:lnTo>
                    <a:lnTo>
                      <a:pt x="469" y="303"/>
                    </a:lnTo>
                    <a:lnTo>
                      <a:pt x="478" y="301"/>
                    </a:lnTo>
                    <a:lnTo>
                      <a:pt x="482" y="283"/>
                    </a:lnTo>
                    <a:lnTo>
                      <a:pt x="482" y="261"/>
                    </a:lnTo>
                    <a:lnTo>
                      <a:pt x="468" y="245"/>
                    </a:lnTo>
                    <a:lnTo>
                      <a:pt x="462" y="233"/>
                    </a:lnTo>
                    <a:lnTo>
                      <a:pt x="450" y="236"/>
                    </a:lnTo>
                    <a:lnTo>
                      <a:pt x="444" y="229"/>
                    </a:lnTo>
                    <a:lnTo>
                      <a:pt x="440" y="221"/>
                    </a:lnTo>
                    <a:lnTo>
                      <a:pt x="431" y="227"/>
                    </a:lnTo>
                    <a:lnTo>
                      <a:pt x="425" y="218"/>
                    </a:lnTo>
                    <a:lnTo>
                      <a:pt x="449" y="204"/>
                    </a:lnTo>
                    <a:lnTo>
                      <a:pt x="451" y="193"/>
                    </a:lnTo>
                    <a:lnTo>
                      <a:pt x="462" y="190"/>
                    </a:lnTo>
                    <a:lnTo>
                      <a:pt x="456" y="163"/>
                    </a:lnTo>
                    <a:lnTo>
                      <a:pt x="450" y="152"/>
                    </a:lnTo>
                    <a:lnTo>
                      <a:pt x="440" y="148"/>
                    </a:lnTo>
                    <a:lnTo>
                      <a:pt x="438" y="142"/>
                    </a:lnTo>
                    <a:lnTo>
                      <a:pt x="424" y="139"/>
                    </a:lnTo>
                    <a:lnTo>
                      <a:pt x="402" y="120"/>
                    </a:lnTo>
                    <a:lnTo>
                      <a:pt x="401" y="110"/>
                    </a:lnTo>
                    <a:lnTo>
                      <a:pt x="401" y="100"/>
                    </a:lnTo>
                    <a:lnTo>
                      <a:pt x="396" y="93"/>
                    </a:lnTo>
                    <a:lnTo>
                      <a:pt x="412" y="89"/>
                    </a:lnTo>
                    <a:lnTo>
                      <a:pt x="420" y="8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294"/>
              <p:cNvSpPr>
                <a:spLocks noChangeAspect="1"/>
              </p:cNvSpPr>
              <p:nvPr/>
            </p:nvSpPr>
            <p:spPr bwMode="gray">
              <a:xfrm>
                <a:off x="1168" y="1099"/>
                <a:ext cx="80" cy="82"/>
              </a:xfrm>
              <a:custGeom>
                <a:avLst/>
                <a:gdLst/>
                <a:ahLst/>
                <a:cxnLst>
                  <a:cxn ang="0">
                    <a:pos x="157" y="126"/>
                  </a:cxn>
                  <a:cxn ang="0">
                    <a:pos x="177" y="100"/>
                  </a:cxn>
                  <a:cxn ang="0">
                    <a:pos x="197" y="75"/>
                  </a:cxn>
                  <a:cxn ang="0">
                    <a:pos x="224" y="48"/>
                  </a:cxn>
                  <a:cxn ang="0">
                    <a:pos x="242" y="51"/>
                  </a:cxn>
                  <a:cxn ang="0">
                    <a:pos x="269" y="44"/>
                  </a:cxn>
                  <a:cxn ang="0">
                    <a:pos x="274" y="72"/>
                  </a:cxn>
                  <a:cxn ang="0">
                    <a:pos x="285" y="59"/>
                  </a:cxn>
                  <a:cxn ang="0">
                    <a:pos x="303" y="57"/>
                  </a:cxn>
                  <a:cxn ang="0">
                    <a:pos x="329" y="43"/>
                  </a:cxn>
                  <a:cxn ang="0">
                    <a:pos x="307" y="23"/>
                  </a:cxn>
                  <a:cxn ang="0">
                    <a:pos x="343" y="0"/>
                  </a:cxn>
                  <a:cxn ang="0">
                    <a:pos x="382" y="37"/>
                  </a:cxn>
                  <a:cxn ang="0">
                    <a:pos x="397" y="72"/>
                  </a:cxn>
                  <a:cxn ang="0">
                    <a:pos x="356" y="91"/>
                  </a:cxn>
                  <a:cxn ang="0">
                    <a:pos x="353" y="119"/>
                  </a:cxn>
                  <a:cxn ang="0">
                    <a:pos x="369" y="159"/>
                  </a:cxn>
                  <a:cxn ang="0">
                    <a:pos x="355" y="173"/>
                  </a:cxn>
                  <a:cxn ang="0">
                    <a:pos x="370" y="190"/>
                  </a:cxn>
                  <a:cxn ang="0">
                    <a:pos x="350" y="237"/>
                  </a:cxn>
                  <a:cxn ang="0">
                    <a:pos x="314" y="258"/>
                  </a:cxn>
                  <a:cxn ang="0">
                    <a:pos x="300" y="309"/>
                  </a:cxn>
                  <a:cxn ang="0">
                    <a:pos x="265" y="253"/>
                  </a:cxn>
                  <a:cxn ang="0">
                    <a:pos x="275" y="195"/>
                  </a:cxn>
                  <a:cxn ang="0">
                    <a:pos x="262" y="193"/>
                  </a:cxn>
                  <a:cxn ang="0">
                    <a:pos x="244" y="206"/>
                  </a:cxn>
                  <a:cxn ang="0">
                    <a:pos x="244" y="244"/>
                  </a:cxn>
                  <a:cxn ang="0">
                    <a:pos x="216" y="239"/>
                  </a:cxn>
                  <a:cxn ang="0">
                    <a:pos x="217" y="264"/>
                  </a:cxn>
                  <a:cxn ang="0">
                    <a:pos x="231" y="302"/>
                  </a:cxn>
                  <a:cxn ang="0">
                    <a:pos x="211" y="342"/>
                  </a:cxn>
                  <a:cxn ang="0">
                    <a:pos x="195" y="324"/>
                  </a:cxn>
                  <a:cxn ang="0">
                    <a:pos x="181" y="295"/>
                  </a:cxn>
                  <a:cxn ang="0">
                    <a:pos x="174" y="318"/>
                  </a:cxn>
                  <a:cxn ang="0">
                    <a:pos x="181" y="336"/>
                  </a:cxn>
                  <a:cxn ang="0">
                    <a:pos x="181" y="368"/>
                  </a:cxn>
                  <a:cxn ang="0">
                    <a:pos x="171" y="393"/>
                  </a:cxn>
                  <a:cxn ang="0">
                    <a:pos x="145" y="384"/>
                  </a:cxn>
                  <a:cxn ang="0">
                    <a:pos x="131" y="393"/>
                  </a:cxn>
                  <a:cxn ang="0">
                    <a:pos x="114" y="351"/>
                  </a:cxn>
                  <a:cxn ang="0">
                    <a:pos x="114" y="319"/>
                  </a:cxn>
                  <a:cxn ang="0">
                    <a:pos x="101" y="360"/>
                  </a:cxn>
                  <a:cxn ang="0">
                    <a:pos x="56" y="360"/>
                  </a:cxn>
                  <a:cxn ang="0">
                    <a:pos x="58" y="334"/>
                  </a:cxn>
                  <a:cxn ang="0">
                    <a:pos x="37" y="378"/>
                  </a:cxn>
                  <a:cxn ang="0">
                    <a:pos x="12" y="367"/>
                  </a:cxn>
                  <a:cxn ang="0">
                    <a:pos x="2" y="346"/>
                  </a:cxn>
                  <a:cxn ang="0">
                    <a:pos x="15" y="308"/>
                  </a:cxn>
                  <a:cxn ang="0">
                    <a:pos x="29" y="274"/>
                  </a:cxn>
                  <a:cxn ang="0">
                    <a:pos x="59" y="274"/>
                  </a:cxn>
                  <a:cxn ang="0">
                    <a:pos x="82" y="239"/>
                  </a:cxn>
                  <a:cxn ang="0">
                    <a:pos x="90" y="209"/>
                  </a:cxn>
                  <a:cxn ang="0">
                    <a:pos x="111" y="206"/>
                  </a:cxn>
                  <a:cxn ang="0">
                    <a:pos x="134" y="178"/>
                  </a:cxn>
                  <a:cxn ang="0">
                    <a:pos x="147" y="150"/>
                  </a:cxn>
                </a:cxnLst>
                <a:rect l="0" t="0" r="r" b="b"/>
                <a:pathLst>
                  <a:path w="399" h="411">
                    <a:moveTo>
                      <a:pt x="154" y="134"/>
                    </a:moveTo>
                    <a:lnTo>
                      <a:pt x="156" y="136"/>
                    </a:lnTo>
                    <a:lnTo>
                      <a:pt x="157" y="126"/>
                    </a:lnTo>
                    <a:lnTo>
                      <a:pt x="166" y="120"/>
                    </a:lnTo>
                    <a:lnTo>
                      <a:pt x="170" y="109"/>
                    </a:lnTo>
                    <a:lnTo>
                      <a:pt x="177" y="100"/>
                    </a:lnTo>
                    <a:lnTo>
                      <a:pt x="184" y="99"/>
                    </a:lnTo>
                    <a:lnTo>
                      <a:pt x="187" y="89"/>
                    </a:lnTo>
                    <a:lnTo>
                      <a:pt x="197" y="75"/>
                    </a:lnTo>
                    <a:lnTo>
                      <a:pt x="198" y="61"/>
                    </a:lnTo>
                    <a:lnTo>
                      <a:pt x="221" y="57"/>
                    </a:lnTo>
                    <a:lnTo>
                      <a:pt x="224" y="48"/>
                    </a:lnTo>
                    <a:lnTo>
                      <a:pt x="232" y="49"/>
                    </a:lnTo>
                    <a:lnTo>
                      <a:pt x="238" y="57"/>
                    </a:lnTo>
                    <a:lnTo>
                      <a:pt x="242" y="51"/>
                    </a:lnTo>
                    <a:lnTo>
                      <a:pt x="256" y="50"/>
                    </a:lnTo>
                    <a:lnTo>
                      <a:pt x="260" y="45"/>
                    </a:lnTo>
                    <a:lnTo>
                      <a:pt x="269" y="44"/>
                    </a:lnTo>
                    <a:lnTo>
                      <a:pt x="267" y="60"/>
                    </a:lnTo>
                    <a:lnTo>
                      <a:pt x="270" y="76"/>
                    </a:lnTo>
                    <a:lnTo>
                      <a:pt x="274" y="72"/>
                    </a:lnTo>
                    <a:lnTo>
                      <a:pt x="271" y="57"/>
                    </a:lnTo>
                    <a:lnTo>
                      <a:pt x="275" y="48"/>
                    </a:lnTo>
                    <a:lnTo>
                      <a:pt x="285" y="59"/>
                    </a:lnTo>
                    <a:lnTo>
                      <a:pt x="298" y="66"/>
                    </a:lnTo>
                    <a:lnTo>
                      <a:pt x="306" y="66"/>
                    </a:lnTo>
                    <a:lnTo>
                      <a:pt x="303" y="57"/>
                    </a:lnTo>
                    <a:lnTo>
                      <a:pt x="319" y="61"/>
                    </a:lnTo>
                    <a:lnTo>
                      <a:pt x="330" y="49"/>
                    </a:lnTo>
                    <a:lnTo>
                      <a:pt x="329" y="43"/>
                    </a:lnTo>
                    <a:lnTo>
                      <a:pt x="322" y="44"/>
                    </a:lnTo>
                    <a:lnTo>
                      <a:pt x="313" y="37"/>
                    </a:lnTo>
                    <a:lnTo>
                      <a:pt x="307" y="23"/>
                    </a:lnTo>
                    <a:lnTo>
                      <a:pt x="317" y="19"/>
                    </a:lnTo>
                    <a:lnTo>
                      <a:pt x="323" y="7"/>
                    </a:lnTo>
                    <a:lnTo>
                      <a:pt x="343" y="0"/>
                    </a:lnTo>
                    <a:lnTo>
                      <a:pt x="365" y="18"/>
                    </a:lnTo>
                    <a:lnTo>
                      <a:pt x="365" y="24"/>
                    </a:lnTo>
                    <a:lnTo>
                      <a:pt x="382" y="37"/>
                    </a:lnTo>
                    <a:lnTo>
                      <a:pt x="399" y="57"/>
                    </a:lnTo>
                    <a:lnTo>
                      <a:pt x="399" y="66"/>
                    </a:lnTo>
                    <a:lnTo>
                      <a:pt x="397" y="72"/>
                    </a:lnTo>
                    <a:lnTo>
                      <a:pt x="384" y="77"/>
                    </a:lnTo>
                    <a:lnTo>
                      <a:pt x="381" y="85"/>
                    </a:lnTo>
                    <a:lnTo>
                      <a:pt x="356" y="91"/>
                    </a:lnTo>
                    <a:lnTo>
                      <a:pt x="349" y="99"/>
                    </a:lnTo>
                    <a:lnTo>
                      <a:pt x="348" y="108"/>
                    </a:lnTo>
                    <a:lnTo>
                      <a:pt x="353" y="119"/>
                    </a:lnTo>
                    <a:lnTo>
                      <a:pt x="376" y="148"/>
                    </a:lnTo>
                    <a:lnTo>
                      <a:pt x="377" y="159"/>
                    </a:lnTo>
                    <a:lnTo>
                      <a:pt x="369" y="159"/>
                    </a:lnTo>
                    <a:lnTo>
                      <a:pt x="360" y="152"/>
                    </a:lnTo>
                    <a:lnTo>
                      <a:pt x="353" y="159"/>
                    </a:lnTo>
                    <a:lnTo>
                      <a:pt x="355" y="173"/>
                    </a:lnTo>
                    <a:lnTo>
                      <a:pt x="364" y="174"/>
                    </a:lnTo>
                    <a:lnTo>
                      <a:pt x="366" y="186"/>
                    </a:lnTo>
                    <a:lnTo>
                      <a:pt x="370" y="190"/>
                    </a:lnTo>
                    <a:lnTo>
                      <a:pt x="375" y="210"/>
                    </a:lnTo>
                    <a:lnTo>
                      <a:pt x="366" y="222"/>
                    </a:lnTo>
                    <a:lnTo>
                      <a:pt x="350" y="237"/>
                    </a:lnTo>
                    <a:lnTo>
                      <a:pt x="324" y="237"/>
                    </a:lnTo>
                    <a:lnTo>
                      <a:pt x="318" y="244"/>
                    </a:lnTo>
                    <a:lnTo>
                      <a:pt x="314" y="258"/>
                    </a:lnTo>
                    <a:lnTo>
                      <a:pt x="317" y="288"/>
                    </a:lnTo>
                    <a:lnTo>
                      <a:pt x="313" y="302"/>
                    </a:lnTo>
                    <a:lnTo>
                      <a:pt x="300" y="309"/>
                    </a:lnTo>
                    <a:lnTo>
                      <a:pt x="287" y="307"/>
                    </a:lnTo>
                    <a:lnTo>
                      <a:pt x="265" y="269"/>
                    </a:lnTo>
                    <a:lnTo>
                      <a:pt x="265" y="253"/>
                    </a:lnTo>
                    <a:lnTo>
                      <a:pt x="269" y="237"/>
                    </a:lnTo>
                    <a:lnTo>
                      <a:pt x="268" y="220"/>
                    </a:lnTo>
                    <a:lnTo>
                      <a:pt x="275" y="195"/>
                    </a:lnTo>
                    <a:lnTo>
                      <a:pt x="276" y="183"/>
                    </a:lnTo>
                    <a:lnTo>
                      <a:pt x="270" y="182"/>
                    </a:lnTo>
                    <a:lnTo>
                      <a:pt x="262" y="193"/>
                    </a:lnTo>
                    <a:lnTo>
                      <a:pt x="246" y="189"/>
                    </a:lnTo>
                    <a:lnTo>
                      <a:pt x="244" y="200"/>
                    </a:lnTo>
                    <a:lnTo>
                      <a:pt x="244" y="206"/>
                    </a:lnTo>
                    <a:lnTo>
                      <a:pt x="237" y="213"/>
                    </a:lnTo>
                    <a:lnTo>
                      <a:pt x="243" y="220"/>
                    </a:lnTo>
                    <a:lnTo>
                      <a:pt x="244" y="244"/>
                    </a:lnTo>
                    <a:lnTo>
                      <a:pt x="235" y="255"/>
                    </a:lnTo>
                    <a:lnTo>
                      <a:pt x="225" y="242"/>
                    </a:lnTo>
                    <a:lnTo>
                      <a:pt x="216" y="239"/>
                    </a:lnTo>
                    <a:lnTo>
                      <a:pt x="216" y="247"/>
                    </a:lnTo>
                    <a:lnTo>
                      <a:pt x="211" y="256"/>
                    </a:lnTo>
                    <a:lnTo>
                      <a:pt x="217" y="264"/>
                    </a:lnTo>
                    <a:lnTo>
                      <a:pt x="227" y="268"/>
                    </a:lnTo>
                    <a:lnTo>
                      <a:pt x="233" y="291"/>
                    </a:lnTo>
                    <a:lnTo>
                      <a:pt x="231" y="302"/>
                    </a:lnTo>
                    <a:lnTo>
                      <a:pt x="216" y="311"/>
                    </a:lnTo>
                    <a:lnTo>
                      <a:pt x="215" y="331"/>
                    </a:lnTo>
                    <a:lnTo>
                      <a:pt x="211" y="342"/>
                    </a:lnTo>
                    <a:lnTo>
                      <a:pt x="209" y="340"/>
                    </a:lnTo>
                    <a:lnTo>
                      <a:pt x="201" y="344"/>
                    </a:lnTo>
                    <a:lnTo>
                      <a:pt x="195" y="324"/>
                    </a:lnTo>
                    <a:lnTo>
                      <a:pt x="188" y="308"/>
                    </a:lnTo>
                    <a:lnTo>
                      <a:pt x="185" y="287"/>
                    </a:lnTo>
                    <a:lnTo>
                      <a:pt x="181" y="295"/>
                    </a:lnTo>
                    <a:lnTo>
                      <a:pt x="173" y="290"/>
                    </a:lnTo>
                    <a:lnTo>
                      <a:pt x="172" y="301"/>
                    </a:lnTo>
                    <a:lnTo>
                      <a:pt x="174" y="318"/>
                    </a:lnTo>
                    <a:lnTo>
                      <a:pt x="178" y="324"/>
                    </a:lnTo>
                    <a:lnTo>
                      <a:pt x="173" y="334"/>
                    </a:lnTo>
                    <a:lnTo>
                      <a:pt x="181" y="336"/>
                    </a:lnTo>
                    <a:lnTo>
                      <a:pt x="162" y="346"/>
                    </a:lnTo>
                    <a:lnTo>
                      <a:pt x="173" y="352"/>
                    </a:lnTo>
                    <a:lnTo>
                      <a:pt x="181" y="368"/>
                    </a:lnTo>
                    <a:lnTo>
                      <a:pt x="182" y="376"/>
                    </a:lnTo>
                    <a:lnTo>
                      <a:pt x="173" y="376"/>
                    </a:lnTo>
                    <a:lnTo>
                      <a:pt x="171" y="393"/>
                    </a:lnTo>
                    <a:lnTo>
                      <a:pt x="162" y="398"/>
                    </a:lnTo>
                    <a:lnTo>
                      <a:pt x="154" y="398"/>
                    </a:lnTo>
                    <a:lnTo>
                      <a:pt x="145" y="384"/>
                    </a:lnTo>
                    <a:lnTo>
                      <a:pt x="144" y="400"/>
                    </a:lnTo>
                    <a:lnTo>
                      <a:pt x="139" y="411"/>
                    </a:lnTo>
                    <a:lnTo>
                      <a:pt x="131" y="393"/>
                    </a:lnTo>
                    <a:lnTo>
                      <a:pt x="130" y="367"/>
                    </a:lnTo>
                    <a:lnTo>
                      <a:pt x="123" y="367"/>
                    </a:lnTo>
                    <a:lnTo>
                      <a:pt x="114" y="351"/>
                    </a:lnTo>
                    <a:lnTo>
                      <a:pt x="118" y="339"/>
                    </a:lnTo>
                    <a:lnTo>
                      <a:pt x="117" y="328"/>
                    </a:lnTo>
                    <a:lnTo>
                      <a:pt x="114" y="319"/>
                    </a:lnTo>
                    <a:lnTo>
                      <a:pt x="103" y="329"/>
                    </a:lnTo>
                    <a:lnTo>
                      <a:pt x="101" y="349"/>
                    </a:lnTo>
                    <a:lnTo>
                      <a:pt x="101" y="360"/>
                    </a:lnTo>
                    <a:lnTo>
                      <a:pt x="91" y="382"/>
                    </a:lnTo>
                    <a:lnTo>
                      <a:pt x="82" y="371"/>
                    </a:lnTo>
                    <a:lnTo>
                      <a:pt x="56" y="360"/>
                    </a:lnTo>
                    <a:lnTo>
                      <a:pt x="55" y="352"/>
                    </a:lnTo>
                    <a:lnTo>
                      <a:pt x="58" y="346"/>
                    </a:lnTo>
                    <a:lnTo>
                      <a:pt x="58" y="334"/>
                    </a:lnTo>
                    <a:lnTo>
                      <a:pt x="50" y="356"/>
                    </a:lnTo>
                    <a:lnTo>
                      <a:pt x="44" y="361"/>
                    </a:lnTo>
                    <a:lnTo>
                      <a:pt x="37" y="378"/>
                    </a:lnTo>
                    <a:lnTo>
                      <a:pt x="21" y="383"/>
                    </a:lnTo>
                    <a:lnTo>
                      <a:pt x="12" y="373"/>
                    </a:lnTo>
                    <a:lnTo>
                      <a:pt x="12" y="367"/>
                    </a:lnTo>
                    <a:lnTo>
                      <a:pt x="25" y="333"/>
                    </a:lnTo>
                    <a:lnTo>
                      <a:pt x="16" y="328"/>
                    </a:lnTo>
                    <a:lnTo>
                      <a:pt x="2" y="346"/>
                    </a:lnTo>
                    <a:lnTo>
                      <a:pt x="0" y="326"/>
                    </a:lnTo>
                    <a:lnTo>
                      <a:pt x="5" y="317"/>
                    </a:lnTo>
                    <a:lnTo>
                      <a:pt x="15" y="308"/>
                    </a:lnTo>
                    <a:lnTo>
                      <a:pt x="16" y="285"/>
                    </a:lnTo>
                    <a:lnTo>
                      <a:pt x="27" y="280"/>
                    </a:lnTo>
                    <a:lnTo>
                      <a:pt x="29" y="274"/>
                    </a:lnTo>
                    <a:lnTo>
                      <a:pt x="39" y="266"/>
                    </a:lnTo>
                    <a:lnTo>
                      <a:pt x="47" y="266"/>
                    </a:lnTo>
                    <a:lnTo>
                      <a:pt x="59" y="274"/>
                    </a:lnTo>
                    <a:lnTo>
                      <a:pt x="64" y="269"/>
                    </a:lnTo>
                    <a:lnTo>
                      <a:pt x="70" y="271"/>
                    </a:lnTo>
                    <a:lnTo>
                      <a:pt x="82" y="239"/>
                    </a:lnTo>
                    <a:lnTo>
                      <a:pt x="90" y="231"/>
                    </a:lnTo>
                    <a:lnTo>
                      <a:pt x="91" y="225"/>
                    </a:lnTo>
                    <a:lnTo>
                      <a:pt x="90" y="209"/>
                    </a:lnTo>
                    <a:lnTo>
                      <a:pt x="93" y="216"/>
                    </a:lnTo>
                    <a:lnTo>
                      <a:pt x="99" y="213"/>
                    </a:lnTo>
                    <a:lnTo>
                      <a:pt x="111" y="206"/>
                    </a:lnTo>
                    <a:lnTo>
                      <a:pt x="114" y="198"/>
                    </a:lnTo>
                    <a:lnTo>
                      <a:pt x="120" y="198"/>
                    </a:lnTo>
                    <a:lnTo>
                      <a:pt x="134" y="178"/>
                    </a:lnTo>
                    <a:lnTo>
                      <a:pt x="147" y="174"/>
                    </a:lnTo>
                    <a:lnTo>
                      <a:pt x="138" y="170"/>
                    </a:lnTo>
                    <a:lnTo>
                      <a:pt x="147" y="150"/>
                    </a:lnTo>
                    <a:lnTo>
                      <a:pt x="149" y="139"/>
                    </a:lnTo>
                    <a:lnTo>
                      <a:pt x="154" y="13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295"/>
              <p:cNvSpPr>
                <a:spLocks noChangeAspect="1"/>
              </p:cNvSpPr>
              <p:nvPr/>
            </p:nvSpPr>
            <p:spPr bwMode="gray">
              <a:xfrm>
                <a:off x="1271" y="1070"/>
                <a:ext cx="40" cy="39"/>
              </a:xfrm>
              <a:custGeom>
                <a:avLst/>
                <a:gdLst/>
                <a:ahLst/>
                <a:cxnLst>
                  <a:cxn ang="0">
                    <a:pos x="76" y="19"/>
                  </a:cxn>
                  <a:cxn ang="0">
                    <a:pos x="84" y="23"/>
                  </a:cxn>
                  <a:cxn ang="0">
                    <a:pos x="84" y="19"/>
                  </a:cxn>
                  <a:cxn ang="0">
                    <a:pos x="95" y="13"/>
                  </a:cxn>
                  <a:cxn ang="0">
                    <a:pos x="127" y="7"/>
                  </a:cxn>
                  <a:cxn ang="0">
                    <a:pos x="128" y="13"/>
                  </a:cxn>
                  <a:cxn ang="0">
                    <a:pos x="138" y="16"/>
                  </a:cxn>
                  <a:cxn ang="0">
                    <a:pos x="145" y="5"/>
                  </a:cxn>
                  <a:cxn ang="0">
                    <a:pos x="172" y="0"/>
                  </a:cxn>
                  <a:cxn ang="0">
                    <a:pos x="198" y="8"/>
                  </a:cxn>
                  <a:cxn ang="0">
                    <a:pos x="200" y="21"/>
                  </a:cxn>
                  <a:cxn ang="0">
                    <a:pos x="199" y="37"/>
                  </a:cxn>
                  <a:cxn ang="0">
                    <a:pos x="194" y="46"/>
                  </a:cxn>
                  <a:cxn ang="0">
                    <a:pos x="149" y="60"/>
                  </a:cxn>
                  <a:cxn ang="0">
                    <a:pos x="135" y="60"/>
                  </a:cxn>
                  <a:cxn ang="0">
                    <a:pos x="134" y="65"/>
                  </a:cxn>
                  <a:cxn ang="0">
                    <a:pos x="127" y="70"/>
                  </a:cxn>
                  <a:cxn ang="0">
                    <a:pos x="134" y="76"/>
                  </a:cxn>
                  <a:cxn ang="0">
                    <a:pos x="129" y="80"/>
                  </a:cxn>
                  <a:cxn ang="0">
                    <a:pos x="105" y="81"/>
                  </a:cxn>
                  <a:cxn ang="0">
                    <a:pos x="107" y="85"/>
                  </a:cxn>
                  <a:cxn ang="0">
                    <a:pos x="107" y="97"/>
                  </a:cxn>
                  <a:cxn ang="0">
                    <a:pos x="114" y="87"/>
                  </a:cxn>
                  <a:cxn ang="0">
                    <a:pos x="116" y="94"/>
                  </a:cxn>
                  <a:cxn ang="0">
                    <a:pos x="111" y="104"/>
                  </a:cxn>
                  <a:cxn ang="0">
                    <a:pos x="123" y="92"/>
                  </a:cxn>
                  <a:cxn ang="0">
                    <a:pos x="129" y="92"/>
                  </a:cxn>
                  <a:cxn ang="0">
                    <a:pos x="129" y="104"/>
                  </a:cxn>
                  <a:cxn ang="0">
                    <a:pos x="134" y="99"/>
                  </a:cxn>
                  <a:cxn ang="0">
                    <a:pos x="135" y="87"/>
                  </a:cxn>
                  <a:cxn ang="0">
                    <a:pos x="140" y="81"/>
                  </a:cxn>
                  <a:cxn ang="0">
                    <a:pos x="144" y="89"/>
                  </a:cxn>
                  <a:cxn ang="0">
                    <a:pos x="155" y="92"/>
                  </a:cxn>
                  <a:cxn ang="0">
                    <a:pos x="173" y="87"/>
                  </a:cxn>
                  <a:cxn ang="0">
                    <a:pos x="177" y="115"/>
                  </a:cxn>
                  <a:cxn ang="0">
                    <a:pos x="173" y="150"/>
                  </a:cxn>
                  <a:cxn ang="0">
                    <a:pos x="168" y="157"/>
                  </a:cxn>
                  <a:cxn ang="0">
                    <a:pos x="161" y="163"/>
                  </a:cxn>
                  <a:cxn ang="0">
                    <a:pos x="125" y="177"/>
                  </a:cxn>
                  <a:cxn ang="0">
                    <a:pos x="117" y="172"/>
                  </a:cxn>
                  <a:cxn ang="0">
                    <a:pos x="76" y="195"/>
                  </a:cxn>
                  <a:cxn ang="0">
                    <a:pos x="64" y="195"/>
                  </a:cxn>
                  <a:cxn ang="0">
                    <a:pos x="52" y="190"/>
                  </a:cxn>
                  <a:cxn ang="0">
                    <a:pos x="46" y="179"/>
                  </a:cxn>
                  <a:cxn ang="0">
                    <a:pos x="44" y="169"/>
                  </a:cxn>
                  <a:cxn ang="0">
                    <a:pos x="14" y="158"/>
                  </a:cxn>
                  <a:cxn ang="0">
                    <a:pos x="6" y="148"/>
                  </a:cxn>
                  <a:cxn ang="0">
                    <a:pos x="6" y="136"/>
                  </a:cxn>
                  <a:cxn ang="0">
                    <a:pos x="9" y="129"/>
                  </a:cxn>
                  <a:cxn ang="0">
                    <a:pos x="6" y="118"/>
                  </a:cxn>
                  <a:cxn ang="0">
                    <a:pos x="6" y="102"/>
                  </a:cxn>
                  <a:cxn ang="0">
                    <a:pos x="0" y="83"/>
                  </a:cxn>
                  <a:cxn ang="0">
                    <a:pos x="4" y="61"/>
                  </a:cxn>
                  <a:cxn ang="0">
                    <a:pos x="8" y="56"/>
                  </a:cxn>
                  <a:cxn ang="0">
                    <a:pos x="32" y="49"/>
                  </a:cxn>
                  <a:cxn ang="0">
                    <a:pos x="37" y="39"/>
                  </a:cxn>
                  <a:cxn ang="0">
                    <a:pos x="46" y="33"/>
                  </a:cxn>
                  <a:cxn ang="0">
                    <a:pos x="54" y="37"/>
                  </a:cxn>
                  <a:cxn ang="0">
                    <a:pos x="63" y="23"/>
                  </a:cxn>
                  <a:cxn ang="0">
                    <a:pos x="71" y="23"/>
                  </a:cxn>
                  <a:cxn ang="0">
                    <a:pos x="76" y="19"/>
                  </a:cxn>
                </a:cxnLst>
                <a:rect l="0" t="0" r="r" b="b"/>
                <a:pathLst>
                  <a:path w="200" h="195">
                    <a:moveTo>
                      <a:pt x="76" y="19"/>
                    </a:moveTo>
                    <a:lnTo>
                      <a:pt x="84" y="23"/>
                    </a:lnTo>
                    <a:lnTo>
                      <a:pt x="84" y="19"/>
                    </a:lnTo>
                    <a:lnTo>
                      <a:pt x="95" y="13"/>
                    </a:lnTo>
                    <a:lnTo>
                      <a:pt x="127" y="7"/>
                    </a:lnTo>
                    <a:lnTo>
                      <a:pt x="128" y="13"/>
                    </a:lnTo>
                    <a:lnTo>
                      <a:pt x="138" y="16"/>
                    </a:lnTo>
                    <a:lnTo>
                      <a:pt x="145" y="5"/>
                    </a:lnTo>
                    <a:lnTo>
                      <a:pt x="172" y="0"/>
                    </a:lnTo>
                    <a:lnTo>
                      <a:pt x="198" y="8"/>
                    </a:lnTo>
                    <a:lnTo>
                      <a:pt x="200" y="21"/>
                    </a:lnTo>
                    <a:lnTo>
                      <a:pt x="199" y="37"/>
                    </a:lnTo>
                    <a:lnTo>
                      <a:pt x="194" y="46"/>
                    </a:lnTo>
                    <a:lnTo>
                      <a:pt x="149" y="60"/>
                    </a:lnTo>
                    <a:lnTo>
                      <a:pt x="135" y="60"/>
                    </a:lnTo>
                    <a:lnTo>
                      <a:pt x="134" y="65"/>
                    </a:lnTo>
                    <a:lnTo>
                      <a:pt x="127" y="70"/>
                    </a:lnTo>
                    <a:lnTo>
                      <a:pt x="134" y="76"/>
                    </a:lnTo>
                    <a:lnTo>
                      <a:pt x="129" y="80"/>
                    </a:lnTo>
                    <a:lnTo>
                      <a:pt x="105" y="81"/>
                    </a:lnTo>
                    <a:lnTo>
                      <a:pt x="107" y="85"/>
                    </a:lnTo>
                    <a:lnTo>
                      <a:pt x="107" y="97"/>
                    </a:lnTo>
                    <a:lnTo>
                      <a:pt x="114" y="87"/>
                    </a:lnTo>
                    <a:lnTo>
                      <a:pt x="116" y="94"/>
                    </a:lnTo>
                    <a:lnTo>
                      <a:pt x="111" y="104"/>
                    </a:lnTo>
                    <a:lnTo>
                      <a:pt x="123" y="92"/>
                    </a:lnTo>
                    <a:lnTo>
                      <a:pt x="129" y="92"/>
                    </a:lnTo>
                    <a:lnTo>
                      <a:pt x="129" y="104"/>
                    </a:lnTo>
                    <a:lnTo>
                      <a:pt x="134" y="99"/>
                    </a:lnTo>
                    <a:lnTo>
                      <a:pt x="135" y="87"/>
                    </a:lnTo>
                    <a:lnTo>
                      <a:pt x="140" y="81"/>
                    </a:lnTo>
                    <a:lnTo>
                      <a:pt x="144" y="89"/>
                    </a:lnTo>
                    <a:lnTo>
                      <a:pt x="155" y="92"/>
                    </a:lnTo>
                    <a:lnTo>
                      <a:pt x="173" y="87"/>
                    </a:lnTo>
                    <a:lnTo>
                      <a:pt x="177" y="115"/>
                    </a:lnTo>
                    <a:lnTo>
                      <a:pt x="173" y="150"/>
                    </a:lnTo>
                    <a:lnTo>
                      <a:pt x="168" y="157"/>
                    </a:lnTo>
                    <a:lnTo>
                      <a:pt x="161" y="163"/>
                    </a:lnTo>
                    <a:lnTo>
                      <a:pt x="125" y="177"/>
                    </a:lnTo>
                    <a:lnTo>
                      <a:pt x="117" y="172"/>
                    </a:lnTo>
                    <a:lnTo>
                      <a:pt x="76" y="195"/>
                    </a:lnTo>
                    <a:lnTo>
                      <a:pt x="64" y="195"/>
                    </a:lnTo>
                    <a:lnTo>
                      <a:pt x="52" y="190"/>
                    </a:lnTo>
                    <a:lnTo>
                      <a:pt x="46" y="179"/>
                    </a:lnTo>
                    <a:lnTo>
                      <a:pt x="44" y="169"/>
                    </a:lnTo>
                    <a:lnTo>
                      <a:pt x="14" y="158"/>
                    </a:lnTo>
                    <a:lnTo>
                      <a:pt x="6" y="148"/>
                    </a:lnTo>
                    <a:lnTo>
                      <a:pt x="6" y="136"/>
                    </a:lnTo>
                    <a:lnTo>
                      <a:pt x="9" y="129"/>
                    </a:lnTo>
                    <a:lnTo>
                      <a:pt x="6" y="118"/>
                    </a:lnTo>
                    <a:lnTo>
                      <a:pt x="6" y="102"/>
                    </a:lnTo>
                    <a:lnTo>
                      <a:pt x="0" y="83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32" y="49"/>
                    </a:lnTo>
                    <a:lnTo>
                      <a:pt x="37" y="39"/>
                    </a:lnTo>
                    <a:lnTo>
                      <a:pt x="46" y="33"/>
                    </a:lnTo>
                    <a:lnTo>
                      <a:pt x="54" y="37"/>
                    </a:lnTo>
                    <a:lnTo>
                      <a:pt x="63" y="23"/>
                    </a:lnTo>
                    <a:lnTo>
                      <a:pt x="71" y="23"/>
                    </a:lnTo>
                    <a:lnTo>
                      <a:pt x="76" y="1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296"/>
              <p:cNvSpPr>
                <a:spLocks noChangeAspect="1"/>
              </p:cNvSpPr>
              <p:nvPr/>
            </p:nvSpPr>
            <p:spPr bwMode="gray">
              <a:xfrm>
                <a:off x="1271" y="1035"/>
                <a:ext cx="44" cy="26"/>
              </a:xfrm>
              <a:custGeom>
                <a:avLst/>
                <a:gdLst/>
                <a:ahLst/>
                <a:cxnLst>
                  <a:cxn ang="0">
                    <a:pos x="184" y="32"/>
                  </a:cxn>
                  <a:cxn ang="0">
                    <a:pos x="188" y="31"/>
                  </a:cxn>
                  <a:cxn ang="0">
                    <a:pos x="192" y="46"/>
                  </a:cxn>
                  <a:cxn ang="0">
                    <a:pos x="207" y="47"/>
                  </a:cxn>
                  <a:cxn ang="0">
                    <a:pos x="208" y="57"/>
                  </a:cxn>
                  <a:cxn ang="0">
                    <a:pos x="216" y="66"/>
                  </a:cxn>
                  <a:cxn ang="0">
                    <a:pos x="216" y="74"/>
                  </a:cxn>
                  <a:cxn ang="0">
                    <a:pos x="219" y="80"/>
                  </a:cxn>
                  <a:cxn ang="0">
                    <a:pos x="219" y="101"/>
                  </a:cxn>
                  <a:cxn ang="0">
                    <a:pos x="216" y="117"/>
                  </a:cxn>
                  <a:cxn ang="0">
                    <a:pos x="208" y="122"/>
                  </a:cxn>
                  <a:cxn ang="0">
                    <a:pos x="195" y="126"/>
                  </a:cxn>
                  <a:cxn ang="0">
                    <a:pos x="188" y="121"/>
                  </a:cxn>
                  <a:cxn ang="0">
                    <a:pos x="160" y="131"/>
                  </a:cxn>
                  <a:cxn ang="0">
                    <a:pos x="148" y="127"/>
                  </a:cxn>
                  <a:cxn ang="0">
                    <a:pos x="130" y="105"/>
                  </a:cxn>
                  <a:cxn ang="0">
                    <a:pos x="121" y="104"/>
                  </a:cxn>
                  <a:cxn ang="0">
                    <a:pos x="114" y="94"/>
                  </a:cxn>
                  <a:cxn ang="0">
                    <a:pos x="109" y="97"/>
                  </a:cxn>
                  <a:cxn ang="0">
                    <a:pos x="107" y="90"/>
                  </a:cxn>
                  <a:cxn ang="0">
                    <a:pos x="107" y="105"/>
                  </a:cxn>
                  <a:cxn ang="0">
                    <a:pos x="111" y="117"/>
                  </a:cxn>
                  <a:cxn ang="0">
                    <a:pos x="105" y="120"/>
                  </a:cxn>
                  <a:cxn ang="0">
                    <a:pos x="107" y="131"/>
                  </a:cxn>
                  <a:cxn ang="0">
                    <a:pos x="86" y="133"/>
                  </a:cxn>
                  <a:cxn ang="0">
                    <a:pos x="78" y="111"/>
                  </a:cxn>
                  <a:cxn ang="0">
                    <a:pos x="60" y="107"/>
                  </a:cxn>
                  <a:cxn ang="0">
                    <a:pos x="57" y="99"/>
                  </a:cxn>
                  <a:cxn ang="0">
                    <a:pos x="49" y="101"/>
                  </a:cxn>
                  <a:cxn ang="0">
                    <a:pos x="51" y="107"/>
                  </a:cxn>
                  <a:cxn ang="0">
                    <a:pos x="51" y="110"/>
                  </a:cxn>
                  <a:cxn ang="0">
                    <a:pos x="43" y="107"/>
                  </a:cxn>
                  <a:cxn ang="0">
                    <a:pos x="31" y="115"/>
                  </a:cxn>
                  <a:cxn ang="0">
                    <a:pos x="32" y="124"/>
                  </a:cxn>
                  <a:cxn ang="0">
                    <a:pos x="31" y="132"/>
                  </a:cxn>
                  <a:cxn ang="0">
                    <a:pos x="28" y="126"/>
                  </a:cxn>
                  <a:cxn ang="0">
                    <a:pos x="15" y="133"/>
                  </a:cxn>
                  <a:cxn ang="0">
                    <a:pos x="8" y="131"/>
                  </a:cxn>
                  <a:cxn ang="0">
                    <a:pos x="6" y="120"/>
                  </a:cxn>
                  <a:cxn ang="0">
                    <a:pos x="0" y="120"/>
                  </a:cxn>
                  <a:cxn ang="0">
                    <a:pos x="8" y="94"/>
                  </a:cxn>
                  <a:cxn ang="0">
                    <a:pos x="23" y="79"/>
                  </a:cxn>
                  <a:cxn ang="0">
                    <a:pos x="27" y="84"/>
                  </a:cxn>
                  <a:cxn ang="0">
                    <a:pos x="36" y="81"/>
                  </a:cxn>
                  <a:cxn ang="0">
                    <a:pos x="36" y="75"/>
                  </a:cxn>
                  <a:cxn ang="0">
                    <a:pos x="53" y="62"/>
                  </a:cxn>
                  <a:cxn ang="0">
                    <a:pos x="85" y="54"/>
                  </a:cxn>
                  <a:cxn ang="0">
                    <a:pos x="105" y="45"/>
                  </a:cxn>
                  <a:cxn ang="0">
                    <a:pos x="117" y="19"/>
                  </a:cxn>
                  <a:cxn ang="0">
                    <a:pos x="121" y="26"/>
                  </a:cxn>
                  <a:cxn ang="0">
                    <a:pos x="140" y="3"/>
                  </a:cxn>
                  <a:cxn ang="0">
                    <a:pos x="159" y="0"/>
                  </a:cxn>
                  <a:cxn ang="0">
                    <a:pos x="164" y="5"/>
                  </a:cxn>
                  <a:cxn ang="0">
                    <a:pos x="164" y="13"/>
                  </a:cxn>
                  <a:cxn ang="0">
                    <a:pos x="168" y="13"/>
                  </a:cxn>
                  <a:cxn ang="0">
                    <a:pos x="171" y="21"/>
                  </a:cxn>
                  <a:cxn ang="0">
                    <a:pos x="184" y="26"/>
                  </a:cxn>
                  <a:cxn ang="0">
                    <a:pos x="184" y="32"/>
                  </a:cxn>
                </a:cxnLst>
                <a:rect l="0" t="0" r="r" b="b"/>
                <a:pathLst>
                  <a:path w="219" h="133">
                    <a:moveTo>
                      <a:pt x="184" y="32"/>
                    </a:moveTo>
                    <a:lnTo>
                      <a:pt x="188" y="31"/>
                    </a:lnTo>
                    <a:lnTo>
                      <a:pt x="192" y="46"/>
                    </a:lnTo>
                    <a:lnTo>
                      <a:pt x="207" y="47"/>
                    </a:lnTo>
                    <a:lnTo>
                      <a:pt x="208" y="57"/>
                    </a:lnTo>
                    <a:lnTo>
                      <a:pt x="216" y="66"/>
                    </a:lnTo>
                    <a:lnTo>
                      <a:pt x="216" y="74"/>
                    </a:lnTo>
                    <a:lnTo>
                      <a:pt x="219" y="80"/>
                    </a:lnTo>
                    <a:lnTo>
                      <a:pt x="219" y="101"/>
                    </a:lnTo>
                    <a:lnTo>
                      <a:pt x="216" y="117"/>
                    </a:lnTo>
                    <a:lnTo>
                      <a:pt x="208" y="122"/>
                    </a:lnTo>
                    <a:lnTo>
                      <a:pt x="195" y="126"/>
                    </a:lnTo>
                    <a:lnTo>
                      <a:pt x="188" y="121"/>
                    </a:lnTo>
                    <a:lnTo>
                      <a:pt x="160" y="131"/>
                    </a:lnTo>
                    <a:lnTo>
                      <a:pt x="148" y="127"/>
                    </a:lnTo>
                    <a:lnTo>
                      <a:pt x="130" y="105"/>
                    </a:lnTo>
                    <a:lnTo>
                      <a:pt x="121" y="104"/>
                    </a:lnTo>
                    <a:lnTo>
                      <a:pt x="114" y="94"/>
                    </a:lnTo>
                    <a:lnTo>
                      <a:pt x="109" y="97"/>
                    </a:lnTo>
                    <a:lnTo>
                      <a:pt x="107" y="90"/>
                    </a:lnTo>
                    <a:lnTo>
                      <a:pt x="107" y="105"/>
                    </a:lnTo>
                    <a:lnTo>
                      <a:pt x="111" y="117"/>
                    </a:lnTo>
                    <a:lnTo>
                      <a:pt x="105" y="120"/>
                    </a:lnTo>
                    <a:lnTo>
                      <a:pt x="107" y="131"/>
                    </a:lnTo>
                    <a:lnTo>
                      <a:pt x="86" y="133"/>
                    </a:lnTo>
                    <a:lnTo>
                      <a:pt x="78" y="111"/>
                    </a:lnTo>
                    <a:lnTo>
                      <a:pt x="60" y="107"/>
                    </a:lnTo>
                    <a:lnTo>
                      <a:pt x="57" y="99"/>
                    </a:lnTo>
                    <a:lnTo>
                      <a:pt x="49" y="101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3" y="107"/>
                    </a:lnTo>
                    <a:lnTo>
                      <a:pt x="31" y="115"/>
                    </a:lnTo>
                    <a:lnTo>
                      <a:pt x="32" y="124"/>
                    </a:lnTo>
                    <a:lnTo>
                      <a:pt x="31" y="132"/>
                    </a:lnTo>
                    <a:lnTo>
                      <a:pt x="28" y="126"/>
                    </a:lnTo>
                    <a:lnTo>
                      <a:pt x="15" y="133"/>
                    </a:lnTo>
                    <a:lnTo>
                      <a:pt x="8" y="131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8" y="94"/>
                    </a:lnTo>
                    <a:lnTo>
                      <a:pt x="23" y="79"/>
                    </a:lnTo>
                    <a:lnTo>
                      <a:pt x="27" y="84"/>
                    </a:lnTo>
                    <a:lnTo>
                      <a:pt x="36" y="81"/>
                    </a:lnTo>
                    <a:lnTo>
                      <a:pt x="36" y="75"/>
                    </a:lnTo>
                    <a:lnTo>
                      <a:pt x="53" y="62"/>
                    </a:lnTo>
                    <a:lnTo>
                      <a:pt x="85" y="54"/>
                    </a:lnTo>
                    <a:lnTo>
                      <a:pt x="105" y="45"/>
                    </a:lnTo>
                    <a:lnTo>
                      <a:pt x="117" y="19"/>
                    </a:lnTo>
                    <a:lnTo>
                      <a:pt x="121" y="26"/>
                    </a:lnTo>
                    <a:lnTo>
                      <a:pt x="140" y="3"/>
                    </a:lnTo>
                    <a:lnTo>
                      <a:pt x="159" y="0"/>
                    </a:lnTo>
                    <a:lnTo>
                      <a:pt x="164" y="5"/>
                    </a:lnTo>
                    <a:lnTo>
                      <a:pt x="164" y="13"/>
                    </a:lnTo>
                    <a:lnTo>
                      <a:pt x="168" y="13"/>
                    </a:lnTo>
                    <a:lnTo>
                      <a:pt x="171" y="21"/>
                    </a:lnTo>
                    <a:lnTo>
                      <a:pt x="184" y="26"/>
                    </a:lnTo>
                    <a:lnTo>
                      <a:pt x="18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297"/>
              <p:cNvSpPr>
                <a:spLocks noChangeAspect="1"/>
              </p:cNvSpPr>
              <p:nvPr/>
            </p:nvSpPr>
            <p:spPr bwMode="gray">
              <a:xfrm>
                <a:off x="1461" y="1086"/>
                <a:ext cx="33" cy="21"/>
              </a:xfrm>
              <a:custGeom>
                <a:avLst/>
                <a:gdLst/>
                <a:ahLst/>
                <a:cxnLst>
                  <a:cxn ang="0">
                    <a:pos x="61" y="15"/>
                  </a:cxn>
                  <a:cxn ang="0">
                    <a:pos x="70" y="20"/>
                  </a:cxn>
                  <a:cxn ang="0">
                    <a:pos x="73" y="12"/>
                  </a:cxn>
                  <a:cxn ang="0">
                    <a:pos x="89" y="10"/>
                  </a:cxn>
                  <a:cxn ang="0">
                    <a:pos x="89" y="15"/>
                  </a:cxn>
                  <a:cxn ang="0">
                    <a:pos x="103" y="20"/>
                  </a:cxn>
                  <a:cxn ang="0">
                    <a:pos x="106" y="15"/>
                  </a:cxn>
                  <a:cxn ang="0">
                    <a:pos x="124" y="26"/>
                  </a:cxn>
                  <a:cxn ang="0">
                    <a:pos x="135" y="25"/>
                  </a:cxn>
                  <a:cxn ang="0">
                    <a:pos x="140" y="15"/>
                  </a:cxn>
                  <a:cxn ang="0">
                    <a:pos x="147" y="25"/>
                  </a:cxn>
                  <a:cxn ang="0">
                    <a:pos x="158" y="30"/>
                  </a:cxn>
                  <a:cxn ang="0">
                    <a:pos x="164" y="44"/>
                  </a:cxn>
                  <a:cxn ang="0">
                    <a:pos x="162" y="49"/>
                  </a:cxn>
                  <a:cxn ang="0">
                    <a:pos x="151" y="52"/>
                  </a:cxn>
                  <a:cxn ang="0">
                    <a:pos x="148" y="57"/>
                  </a:cxn>
                  <a:cxn ang="0">
                    <a:pos x="151" y="62"/>
                  </a:cxn>
                  <a:cxn ang="0">
                    <a:pos x="152" y="71"/>
                  </a:cxn>
                  <a:cxn ang="0">
                    <a:pos x="149" y="85"/>
                  </a:cxn>
                  <a:cxn ang="0">
                    <a:pos x="151" y="91"/>
                  </a:cxn>
                  <a:cxn ang="0">
                    <a:pos x="146" y="101"/>
                  </a:cxn>
                  <a:cxn ang="0">
                    <a:pos x="126" y="103"/>
                  </a:cxn>
                  <a:cxn ang="0">
                    <a:pos x="105" y="98"/>
                  </a:cxn>
                  <a:cxn ang="0">
                    <a:pos x="99" y="91"/>
                  </a:cxn>
                  <a:cxn ang="0">
                    <a:pos x="82" y="93"/>
                  </a:cxn>
                  <a:cxn ang="0">
                    <a:pos x="81" y="89"/>
                  </a:cxn>
                  <a:cxn ang="0">
                    <a:pos x="65" y="97"/>
                  </a:cxn>
                  <a:cxn ang="0">
                    <a:pos x="63" y="92"/>
                  </a:cxn>
                  <a:cxn ang="0">
                    <a:pos x="54" y="87"/>
                  </a:cxn>
                  <a:cxn ang="0">
                    <a:pos x="34" y="87"/>
                  </a:cxn>
                  <a:cxn ang="0">
                    <a:pos x="24" y="76"/>
                  </a:cxn>
                  <a:cxn ang="0">
                    <a:pos x="17" y="76"/>
                  </a:cxn>
                  <a:cxn ang="0">
                    <a:pos x="7" y="63"/>
                  </a:cxn>
                  <a:cxn ang="0">
                    <a:pos x="3" y="52"/>
                  </a:cxn>
                  <a:cxn ang="0">
                    <a:pos x="3" y="44"/>
                  </a:cxn>
                  <a:cxn ang="0">
                    <a:pos x="0" y="42"/>
                  </a:cxn>
                  <a:cxn ang="0">
                    <a:pos x="2" y="30"/>
                  </a:cxn>
                  <a:cxn ang="0">
                    <a:pos x="13" y="20"/>
                  </a:cxn>
                  <a:cxn ang="0">
                    <a:pos x="30" y="15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5" y="15"/>
                  </a:cxn>
                  <a:cxn ang="0">
                    <a:pos x="50" y="12"/>
                  </a:cxn>
                  <a:cxn ang="0">
                    <a:pos x="54" y="17"/>
                  </a:cxn>
                  <a:cxn ang="0">
                    <a:pos x="61" y="15"/>
                  </a:cxn>
                </a:cxnLst>
                <a:rect l="0" t="0" r="r" b="b"/>
                <a:pathLst>
                  <a:path w="164" h="103">
                    <a:moveTo>
                      <a:pt x="61" y="15"/>
                    </a:moveTo>
                    <a:lnTo>
                      <a:pt x="70" y="20"/>
                    </a:lnTo>
                    <a:lnTo>
                      <a:pt x="73" y="12"/>
                    </a:lnTo>
                    <a:lnTo>
                      <a:pt x="89" y="10"/>
                    </a:lnTo>
                    <a:lnTo>
                      <a:pt x="89" y="15"/>
                    </a:lnTo>
                    <a:lnTo>
                      <a:pt x="103" y="20"/>
                    </a:lnTo>
                    <a:lnTo>
                      <a:pt x="106" y="15"/>
                    </a:lnTo>
                    <a:lnTo>
                      <a:pt x="124" y="26"/>
                    </a:lnTo>
                    <a:lnTo>
                      <a:pt x="135" y="25"/>
                    </a:lnTo>
                    <a:lnTo>
                      <a:pt x="140" y="15"/>
                    </a:lnTo>
                    <a:lnTo>
                      <a:pt x="147" y="25"/>
                    </a:lnTo>
                    <a:lnTo>
                      <a:pt x="158" y="30"/>
                    </a:lnTo>
                    <a:lnTo>
                      <a:pt x="164" y="44"/>
                    </a:lnTo>
                    <a:lnTo>
                      <a:pt x="162" y="49"/>
                    </a:lnTo>
                    <a:lnTo>
                      <a:pt x="151" y="52"/>
                    </a:lnTo>
                    <a:lnTo>
                      <a:pt x="148" y="57"/>
                    </a:lnTo>
                    <a:lnTo>
                      <a:pt x="151" y="62"/>
                    </a:lnTo>
                    <a:lnTo>
                      <a:pt x="152" y="71"/>
                    </a:lnTo>
                    <a:lnTo>
                      <a:pt x="149" y="85"/>
                    </a:lnTo>
                    <a:lnTo>
                      <a:pt x="151" y="91"/>
                    </a:lnTo>
                    <a:lnTo>
                      <a:pt x="146" y="101"/>
                    </a:lnTo>
                    <a:lnTo>
                      <a:pt x="126" y="103"/>
                    </a:lnTo>
                    <a:lnTo>
                      <a:pt x="105" y="98"/>
                    </a:lnTo>
                    <a:lnTo>
                      <a:pt x="99" y="91"/>
                    </a:lnTo>
                    <a:lnTo>
                      <a:pt x="82" y="93"/>
                    </a:lnTo>
                    <a:lnTo>
                      <a:pt x="81" y="89"/>
                    </a:lnTo>
                    <a:lnTo>
                      <a:pt x="65" y="97"/>
                    </a:lnTo>
                    <a:lnTo>
                      <a:pt x="63" y="92"/>
                    </a:lnTo>
                    <a:lnTo>
                      <a:pt x="54" y="87"/>
                    </a:lnTo>
                    <a:lnTo>
                      <a:pt x="34" y="87"/>
                    </a:lnTo>
                    <a:lnTo>
                      <a:pt x="24" y="76"/>
                    </a:lnTo>
                    <a:lnTo>
                      <a:pt x="17" y="76"/>
                    </a:lnTo>
                    <a:lnTo>
                      <a:pt x="7" y="63"/>
                    </a:lnTo>
                    <a:lnTo>
                      <a:pt x="3" y="52"/>
                    </a:lnTo>
                    <a:lnTo>
                      <a:pt x="3" y="44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13" y="20"/>
                    </a:lnTo>
                    <a:lnTo>
                      <a:pt x="30" y="15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5"/>
                    </a:lnTo>
                    <a:lnTo>
                      <a:pt x="50" y="12"/>
                    </a:lnTo>
                    <a:lnTo>
                      <a:pt x="54" y="17"/>
                    </a:lnTo>
                    <a:lnTo>
                      <a:pt x="6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298"/>
              <p:cNvSpPr>
                <a:spLocks noChangeAspect="1"/>
              </p:cNvSpPr>
              <p:nvPr/>
            </p:nvSpPr>
            <p:spPr bwMode="gray">
              <a:xfrm>
                <a:off x="1452" y="1121"/>
                <a:ext cx="189" cy="119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19" y="52"/>
                  </a:cxn>
                  <a:cxn ang="0">
                    <a:pos x="3" y="68"/>
                  </a:cxn>
                  <a:cxn ang="0">
                    <a:pos x="37" y="106"/>
                  </a:cxn>
                  <a:cxn ang="0">
                    <a:pos x="110" y="210"/>
                  </a:cxn>
                  <a:cxn ang="0">
                    <a:pos x="169" y="197"/>
                  </a:cxn>
                  <a:cxn ang="0">
                    <a:pos x="197" y="176"/>
                  </a:cxn>
                  <a:cxn ang="0">
                    <a:pos x="229" y="268"/>
                  </a:cxn>
                  <a:cxn ang="0">
                    <a:pos x="266" y="354"/>
                  </a:cxn>
                  <a:cxn ang="0">
                    <a:pos x="245" y="454"/>
                  </a:cxn>
                  <a:cxn ang="0">
                    <a:pos x="271" y="534"/>
                  </a:cxn>
                  <a:cxn ang="0">
                    <a:pos x="307" y="537"/>
                  </a:cxn>
                  <a:cxn ang="0">
                    <a:pos x="345" y="559"/>
                  </a:cxn>
                  <a:cxn ang="0">
                    <a:pos x="397" y="580"/>
                  </a:cxn>
                  <a:cxn ang="0">
                    <a:pos x="412" y="527"/>
                  </a:cxn>
                  <a:cxn ang="0">
                    <a:pos x="443" y="517"/>
                  </a:cxn>
                  <a:cxn ang="0">
                    <a:pos x="466" y="591"/>
                  </a:cxn>
                  <a:cxn ang="0">
                    <a:pos x="517" y="575"/>
                  </a:cxn>
                  <a:cxn ang="0">
                    <a:pos x="559" y="579"/>
                  </a:cxn>
                  <a:cxn ang="0">
                    <a:pos x="590" y="579"/>
                  </a:cxn>
                  <a:cxn ang="0">
                    <a:pos x="640" y="585"/>
                  </a:cxn>
                  <a:cxn ang="0">
                    <a:pos x="658" y="580"/>
                  </a:cxn>
                  <a:cxn ang="0">
                    <a:pos x="728" y="497"/>
                  </a:cxn>
                  <a:cxn ang="0">
                    <a:pos x="775" y="582"/>
                  </a:cxn>
                  <a:cxn ang="0">
                    <a:pos x="837" y="579"/>
                  </a:cxn>
                  <a:cxn ang="0">
                    <a:pos x="913" y="528"/>
                  </a:cxn>
                  <a:cxn ang="0">
                    <a:pos x="917" y="453"/>
                  </a:cxn>
                  <a:cxn ang="0">
                    <a:pos x="936" y="376"/>
                  </a:cxn>
                  <a:cxn ang="0">
                    <a:pos x="912" y="346"/>
                  </a:cxn>
                  <a:cxn ang="0">
                    <a:pos x="859" y="302"/>
                  </a:cxn>
                  <a:cxn ang="0">
                    <a:pos x="737" y="302"/>
                  </a:cxn>
                  <a:cxn ang="0">
                    <a:pos x="670" y="330"/>
                  </a:cxn>
                  <a:cxn ang="0">
                    <a:pos x="635" y="348"/>
                  </a:cxn>
                  <a:cxn ang="0">
                    <a:pos x="610" y="361"/>
                  </a:cxn>
                  <a:cxn ang="0">
                    <a:pos x="617" y="399"/>
                  </a:cxn>
                  <a:cxn ang="0">
                    <a:pos x="560" y="386"/>
                  </a:cxn>
                  <a:cxn ang="0">
                    <a:pos x="503" y="386"/>
                  </a:cxn>
                  <a:cxn ang="0">
                    <a:pos x="465" y="383"/>
                  </a:cxn>
                  <a:cxn ang="0">
                    <a:pos x="436" y="348"/>
                  </a:cxn>
                  <a:cxn ang="0">
                    <a:pos x="407" y="357"/>
                  </a:cxn>
                  <a:cxn ang="0">
                    <a:pos x="390" y="354"/>
                  </a:cxn>
                  <a:cxn ang="0">
                    <a:pos x="381" y="306"/>
                  </a:cxn>
                  <a:cxn ang="0">
                    <a:pos x="358" y="279"/>
                  </a:cxn>
                  <a:cxn ang="0">
                    <a:pos x="327" y="289"/>
                  </a:cxn>
                  <a:cxn ang="0">
                    <a:pos x="354" y="263"/>
                  </a:cxn>
                  <a:cxn ang="0">
                    <a:pos x="325" y="246"/>
                  </a:cxn>
                  <a:cxn ang="0">
                    <a:pos x="296" y="206"/>
                  </a:cxn>
                  <a:cxn ang="0">
                    <a:pos x="347" y="232"/>
                  </a:cxn>
                  <a:cxn ang="0">
                    <a:pos x="418" y="193"/>
                  </a:cxn>
                  <a:cxn ang="0">
                    <a:pos x="344" y="172"/>
                  </a:cxn>
                  <a:cxn ang="0">
                    <a:pos x="323" y="144"/>
                  </a:cxn>
                  <a:cxn ang="0">
                    <a:pos x="350" y="139"/>
                  </a:cxn>
                  <a:cxn ang="0">
                    <a:pos x="293" y="95"/>
                  </a:cxn>
                  <a:cxn ang="0">
                    <a:pos x="232" y="123"/>
                  </a:cxn>
                  <a:cxn ang="0">
                    <a:pos x="192" y="123"/>
                  </a:cxn>
                  <a:cxn ang="0">
                    <a:pos x="176" y="36"/>
                  </a:cxn>
                  <a:cxn ang="0">
                    <a:pos x="111" y="15"/>
                  </a:cxn>
                </a:cxnLst>
                <a:rect l="0" t="0" r="r" b="b"/>
                <a:pathLst>
                  <a:path w="946" h="593">
                    <a:moveTo>
                      <a:pt x="111" y="15"/>
                    </a:moveTo>
                    <a:lnTo>
                      <a:pt x="101" y="17"/>
                    </a:lnTo>
                    <a:lnTo>
                      <a:pt x="79" y="2"/>
                    </a:lnTo>
                    <a:lnTo>
                      <a:pt x="60" y="0"/>
                    </a:lnTo>
                    <a:lnTo>
                      <a:pt x="27" y="11"/>
                    </a:lnTo>
                    <a:lnTo>
                      <a:pt x="27" y="21"/>
                    </a:lnTo>
                    <a:lnTo>
                      <a:pt x="21" y="27"/>
                    </a:lnTo>
                    <a:lnTo>
                      <a:pt x="6" y="25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8" y="48"/>
                    </a:lnTo>
                    <a:lnTo>
                      <a:pt x="19" y="52"/>
                    </a:lnTo>
                    <a:lnTo>
                      <a:pt x="31" y="66"/>
                    </a:lnTo>
                    <a:lnTo>
                      <a:pt x="36" y="72"/>
                    </a:lnTo>
                    <a:lnTo>
                      <a:pt x="37" y="76"/>
                    </a:lnTo>
                    <a:lnTo>
                      <a:pt x="21" y="76"/>
                    </a:lnTo>
                    <a:lnTo>
                      <a:pt x="6" y="64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6" y="90"/>
                    </a:lnTo>
                    <a:lnTo>
                      <a:pt x="24" y="92"/>
                    </a:lnTo>
                    <a:lnTo>
                      <a:pt x="25" y="99"/>
                    </a:lnTo>
                    <a:lnTo>
                      <a:pt x="35" y="108"/>
                    </a:lnTo>
                    <a:lnTo>
                      <a:pt x="37" y="106"/>
                    </a:lnTo>
                    <a:lnTo>
                      <a:pt x="45" y="122"/>
                    </a:lnTo>
                    <a:lnTo>
                      <a:pt x="52" y="120"/>
                    </a:lnTo>
                    <a:lnTo>
                      <a:pt x="72" y="167"/>
                    </a:lnTo>
                    <a:lnTo>
                      <a:pt x="91" y="169"/>
                    </a:lnTo>
                    <a:lnTo>
                      <a:pt x="101" y="179"/>
                    </a:lnTo>
                    <a:lnTo>
                      <a:pt x="110" y="210"/>
                    </a:lnTo>
                    <a:lnTo>
                      <a:pt x="111" y="192"/>
                    </a:lnTo>
                    <a:lnTo>
                      <a:pt x="118" y="201"/>
                    </a:lnTo>
                    <a:lnTo>
                      <a:pt x="169" y="210"/>
                    </a:lnTo>
                    <a:lnTo>
                      <a:pt x="175" y="209"/>
                    </a:lnTo>
                    <a:lnTo>
                      <a:pt x="167" y="204"/>
                    </a:lnTo>
                    <a:lnTo>
                      <a:pt x="169" y="197"/>
                    </a:lnTo>
                    <a:lnTo>
                      <a:pt x="176" y="194"/>
                    </a:lnTo>
                    <a:lnTo>
                      <a:pt x="177" y="197"/>
                    </a:lnTo>
                    <a:lnTo>
                      <a:pt x="185" y="192"/>
                    </a:lnTo>
                    <a:lnTo>
                      <a:pt x="191" y="187"/>
                    </a:lnTo>
                    <a:lnTo>
                      <a:pt x="192" y="181"/>
                    </a:lnTo>
                    <a:lnTo>
                      <a:pt x="197" y="176"/>
                    </a:lnTo>
                    <a:lnTo>
                      <a:pt x="207" y="183"/>
                    </a:lnTo>
                    <a:lnTo>
                      <a:pt x="210" y="203"/>
                    </a:lnTo>
                    <a:lnTo>
                      <a:pt x="216" y="216"/>
                    </a:lnTo>
                    <a:lnTo>
                      <a:pt x="224" y="230"/>
                    </a:lnTo>
                    <a:lnTo>
                      <a:pt x="229" y="253"/>
                    </a:lnTo>
                    <a:lnTo>
                      <a:pt x="229" y="268"/>
                    </a:lnTo>
                    <a:lnTo>
                      <a:pt x="234" y="271"/>
                    </a:lnTo>
                    <a:lnTo>
                      <a:pt x="246" y="289"/>
                    </a:lnTo>
                    <a:lnTo>
                      <a:pt x="255" y="306"/>
                    </a:lnTo>
                    <a:lnTo>
                      <a:pt x="256" y="328"/>
                    </a:lnTo>
                    <a:lnTo>
                      <a:pt x="258" y="345"/>
                    </a:lnTo>
                    <a:lnTo>
                      <a:pt x="266" y="354"/>
                    </a:lnTo>
                    <a:lnTo>
                      <a:pt x="253" y="367"/>
                    </a:lnTo>
                    <a:lnTo>
                      <a:pt x="239" y="397"/>
                    </a:lnTo>
                    <a:lnTo>
                      <a:pt x="245" y="400"/>
                    </a:lnTo>
                    <a:lnTo>
                      <a:pt x="240" y="426"/>
                    </a:lnTo>
                    <a:lnTo>
                      <a:pt x="239" y="437"/>
                    </a:lnTo>
                    <a:lnTo>
                      <a:pt x="245" y="454"/>
                    </a:lnTo>
                    <a:lnTo>
                      <a:pt x="264" y="450"/>
                    </a:lnTo>
                    <a:lnTo>
                      <a:pt x="261" y="466"/>
                    </a:lnTo>
                    <a:lnTo>
                      <a:pt x="256" y="481"/>
                    </a:lnTo>
                    <a:lnTo>
                      <a:pt x="258" y="507"/>
                    </a:lnTo>
                    <a:lnTo>
                      <a:pt x="257" y="518"/>
                    </a:lnTo>
                    <a:lnTo>
                      <a:pt x="271" y="534"/>
                    </a:lnTo>
                    <a:lnTo>
                      <a:pt x="288" y="540"/>
                    </a:lnTo>
                    <a:lnTo>
                      <a:pt x="282" y="543"/>
                    </a:lnTo>
                    <a:lnTo>
                      <a:pt x="283" y="551"/>
                    </a:lnTo>
                    <a:lnTo>
                      <a:pt x="288" y="558"/>
                    </a:lnTo>
                    <a:lnTo>
                      <a:pt x="306" y="554"/>
                    </a:lnTo>
                    <a:lnTo>
                      <a:pt x="307" y="537"/>
                    </a:lnTo>
                    <a:lnTo>
                      <a:pt x="312" y="533"/>
                    </a:lnTo>
                    <a:lnTo>
                      <a:pt x="330" y="517"/>
                    </a:lnTo>
                    <a:lnTo>
                      <a:pt x="318" y="537"/>
                    </a:lnTo>
                    <a:lnTo>
                      <a:pt x="334" y="560"/>
                    </a:lnTo>
                    <a:lnTo>
                      <a:pt x="334" y="533"/>
                    </a:lnTo>
                    <a:lnTo>
                      <a:pt x="345" y="559"/>
                    </a:lnTo>
                    <a:lnTo>
                      <a:pt x="355" y="559"/>
                    </a:lnTo>
                    <a:lnTo>
                      <a:pt x="352" y="569"/>
                    </a:lnTo>
                    <a:lnTo>
                      <a:pt x="363" y="572"/>
                    </a:lnTo>
                    <a:lnTo>
                      <a:pt x="366" y="564"/>
                    </a:lnTo>
                    <a:lnTo>
                      <a:pt x="369" y="577"/>
                    </a:lnTo>
                    <a:lnTo>
                      <a:pt x="397" y="580"/>
                    </a:lnTo>
                    <a:lnTo>
                      <a:pt x="417" y="558"/>
                    </a:lnTo>
                    <a:lnTo>
                      <a:pt x="416" y="553"/>
                    </a:lnTo>
                    <a:lnTo>
                      <a:pt x="404" y="542"/>
                    </a:lnTo>
                    <a:lnTo>
                      <a:pt x="407" y="529"/>
                    </a:lnTo>
                    <a:lnTo>
                      <a:pt x="404" y="529"/>
                    </a:lnTo>
                    <a:lnTo>
                      <a:pt x="412" y="527"/>
                    </a:lnTo>
                    <a:lnTo>
                      <a:pt x="419" y="531"/>
                    </a:lnTo>
                    <a:lnTo>
                      <a:pt x="418" y="517"/>
                    </a:lnTo>
                    <a:lnTo>
                      <a:pt x="425" y="540"/>
                    </a:lnTo>
                    <a:lnTo>
                      <a:pt x="431" y="550"/>
                    </a:lnTo>
                    <a:lnTo>
                      <a:pt x="441" y="531"/>
                    </a:lnTo>
                    <a:lnTo>
                      <a:pt x="443" y="517"/>
                    </a:lnTo>
                    <a:lnTo>
                      <a:pt x="447" y="518"/>
                    </a:lnTo>
                    <a:lnTo>
                      <a:pt x="456" y="528"/>
                    </a:lnTo>
                    <a:lnTo>
                      <a:pt x="456" y="538"/>
                    </a:lnTo>
                    <a:lnTo>
                      <a:pt x="452" y="561"/>
                    </a:lnTo>
                    <a:lnTo>
                      <a:pt x="451" y="585"/>
                    </a:lnTo>
                    <a:lnTo>
                      <a:pt x="466" y="591"/>
                    </a:lnTo>
                    <a:lnTo>
                      <a:pt x="474" y="585"/>
                    </a:lnTo>
                    <a:lnTo>
                      <a:pt x="486" y="591"/>
                    </a:lnTo>
                    <a:lnTo>
                      <a:pt x="493" y="583"/>
                    </a:lnTo>
                    <a:lnTo>
                      <a:pt x="497" y="593"/>
                    </a:lnTo>
                    <a:lnTo>
                      <a:pt x="516" y="588"/>
                    </a:lnTo>
                    <a:lnTo>
                      <a:pt x="517" y="575"/>
                    </a:lnTo>
                    <a:lnTo>
                      <a:pt x="525" y="575"/>
                    </a:lnTo>
                    <a:lnTo>
                      <a:pt x="524" y="588"/>
                    </a:lnTo>
                    <a:lnTo>
                      <a:pt x="533" y="591"/>
                    </a:lnTo>
                    <a:lnTo>
                      <a:pt x="554" y="592"/>
                    </a:lnTo>
                    <a:lnTo>
                      <a:pt x="560" y="587"/>
                    </a:lnTo>
                    <a:lnTo>
                      <a:pt x="559" y="579"/>
                    </a:lnTo>
                    <a:lnTo>
                      <a:pt x="553" y="566"/>
                    </a:lnTo>
                    <a:lnTo>
                      <a:pt x="557" y="579"/>
                    </a:lnTo>
                    <a:lnTo>
                      <a:pt x="572" y="588"/>
                    </a:lnTo>
                    <a:lnTo>
                      <a:pt x="579" y="580"/>
                    </a:lnTo>
                    <a:lnTo>
                      <a:pt x="583" y="566"/>
                    </a:lnTo>
                    <a:lnTo>
                      <a:pt x="590" y="579"/>
                    </a:lnTo>
                    <a:lnTo>
                      <a:pt x="594" y="592"/>
                    </a:lnTo>
                    <a:lnTo>
                      <a:pt x="613" y="588"/>
                    </a:lnTo>
                    <a:lnTo>
                      <a:pt x="621" y="575"/>
                    </a:lnTo>
                    <a:lnTo>
                      <a:pt x="621" y="549"/>
                    </a:lnTo>
                    <a:lnTo>
                      <a:pt x="634" y="581"/>
                    </a:lnTo>
                    <a:lnTo>
                      <a:pt x="640" y="585"/>
                    </a:lnTo>
                    <a:lnTo>
                      <a:pt x="643" y="576"/>
                    </a:lnTo>
                    <a:lnTo>
                      <a:pt x="651" y="566"/>
                    </a:lnTo>
                    <a:lnTo>
                      <a:pt x="649" y="551"/>
                    </a:lnTo>
                    <a:lnTo>
                      <a:pt x="650" y="543"/>
                    </a:lnTo>
                    <a:lnTo>
                      <a:pt x="651" y="556"/>
                    </a:lnTo>
                    <a:lnTo>
                      <a:pt x="658" y="580"/>
                    </a:lnTo>
                    <a:lnTo>
                      <a:pt x="682" y="580"/>
                    </a:lnTo>
                    <a:lnTo>
                      <a:pt x="730" y="569"/>
                    </a:lnTo>
                    <a:lnTo>
                      <a:pt x="747" y="532"/>
                    </a:lnTo>
                    <a:lnTo>
                      <a:pt x="737" y="521"/>
                    </a:lnTo>
                    <a:lnTo>
                      <a:pt x="731" y="505"/>
                    </a:lnTo>
                    <a:lnTo>
                      <a:pt x="728" y="497"/>
                    </a:lnTo>
                    <a:lnTo>
                      <a:pt x="739" y="504"/>
                    </a:lnTo>
                    <a:lnTo>
                      <a:pt x="746" y="518"/>
                    </a:lnTo>
                    <a:lnTo>
                      <a:pt x="757" y="518"/>
                    </a:lnTo>
                    <a:lnTo>
                      <a:pt x="758" y="533"/>
                    </a:lnTo>
                    <a:lnTo>
                      <a:pt x="758" y="559"/>
                    </a:lnTo>
                    <a:lnTo>
                      <a:pt x="775" y="582"/>
                    </a:lnTo>
                    <a:lnTo>
                      <a:pt x="788" y="580"/>
                    </a:lnTo>
                    <a:lnTo>
                      <a:pt x="790" y="570"/>
                    </a:lnTo>
                    <a:lnTo>
                      <a:pt x="796" y="580"/>
                    </a:lnTo>
                    <a:lnTo>
                      <a:pt x="811" y="588"/>
                    </a:lnTo>
                    <a:lnTo>
                      <a:pt x="825" y="591"/>
                    </a:lnTo>
                    <a:lnTo>
                      <a:pt x="837" y="579"/>
                    </a:lnTo>
                    <a:lnTo>
                      <a:pt x="859" y="570"/>
                    </a:lnTo>
                    <a:lnTo>
                      <a:pt x="892" y="570"/>
                    </a:lnTo>
                    <a:lnTo>
                      <a:pt x="903" y="564"/>
                    </a:lnTo>
                    <a:lnTo>
                      <a:pt x="917" y="563"/>
                    </a:lnTo>
                    <a:lnTo>
                      <a:pt x="917" y="534"/>
                    </a:lnTo>
                    <a:lnTo>
                      <a:pt x="913" y="528"/>
                    </a:lnTo>
                    <a:lnTo>
                      <a:pt x="915" y="521"/>
                    </a:lnTo>
                    <a:lnTo>
                      <a:pt x="909" y="510"/>
                    </a:lnTo>
                    <a:lnTo>
                      <a:pt x="896" y="495"/>
                    </a:lnTo>
                    <a:lnTo>
                      <a:pt x="897" y="468"/>
                    </a:lnTo>
                    <a:lnTo>
                      <a:pt x="907" y="463"/>
                    </a:lnTo>
                    <a:lnTo>
                      <a:pt x="917" y="453"/>
                    </a:lnTo>
                    <a:lnTo>
                      <a:pt x="923" y="440"/>
                    </a:lnTo>
                    <a:lnTo>
                      <a:pt x="935" y="434"/>
                    </a:lnTo>
                    <a:lnTo>
                      <a:pt x="946" y="415"/>
                    </a:lnTo>
                    <a:lnTo>
                      <a:pt x="945" y="378"/>
                    </a:lnTo>
                    <a:lnTo>
                      <a:pt x="944" y="376"/>
                    </a:lnTo>
                    <a:lnTo>
                      <a:pt x="936" y="376"/>
                    </a:lnTo>
                    <a:lnTo>
                      <a:pt x="933" y="367"/>
                    </a:lnTo>
                    <a:lnTo>
                      <a:pt x="935" y="361"/>
                    </a:lnTo>
                    <a:lnTo>
                      <a:pt x="911" y="366"/>
                    </a:lnTo>
                    <a:lnTo>
                      <a:pt x="902" y="362"/>
                    </a:lnTo>
                    <a:lnTo>
                      <a:pt x="913" y="355"/>
                    </a:lnTo>
                    <a:lnTo>
                      <a:pt x="912" y="346"/>
                    </a:lnTo>
                    <a:lnTo>
                      <a:pt x="909" y="341"/>
                    </a:lnTo>
                    <a:lnTo>
                      <a:pt x="892" y="329"/>
                    </a:lnTo>
                    <a:lnTo>
                      <a:pt x="881" y="334"/>
                    </a:lnTo>
                    <a:lnTo>
                      <a:pt x="860" y="328"/>
                    </a:lnTo>
                    <a:lnTo>
                      <a:pt x="863" y="310"/>
                    </a:lnTo>
                    <a:lnTo>
                      <a:pt x="859" y="302"/>
                    </a:lnTo>
                    <a:lnTo>
                      <a:pt x="853" y="305"/>
                    </a:lnTo>
                    <a:lnTo>
                      <a:pt x="798" y="291"/>
                    </a:lnTo>
                    <a:lnTo>
                      <a:pt x="777" y="297"/>
                    </a:lnTo>
                    <a:lnTo>
                      <a:pt x="756" y="313"/>
                    </a:lnTo>
                    <a:lnTo>
                      <a:pt x="741" y="311"/>
                    </a:lnTo>
                    <a:lnTo>
                      <a:pt x="737" y="302"/>
                    </a:lnTo>
                    <a:lnTo>
                      <a:pt x="729" y="306"/>
                    </a:lnTo>
                    <a:lnTo>
                      <a:pt x="720" y="298"/>
                    </a:lnTo>
                    <a:lnTo>
                      <a:pt x="712" y="298"/>
                    </a:lnTo>
                    <a:lnTo>
                      <a:pt x="705" y="310"/>
                    </a:lnTo>
                    <a:lnTo>
                      <a:pt x="676" y="324"/>
                    </a:lnTo>
                    <a:lnTo>
                      <a:pt x="670" y="330"/>
                    </a:lnTo>
                    <a:lnTo>
                      <a:pt x="671" y="338"/>
                    </a:lnTo>
                    <a:lnTo>
                      <a:pt x="673" y="341"/>
                    </a:lnTo>
                    <a:lnTo>
                      <a:pt x="654" y="335"/>
                    </a:lnTo>
                    <a:lnTo>
                      <a:pt x="644" y="339"/>
                    </a:lnTo>
                    <a:lnTo>
                      <a:pt x="638" y="351"/>
                    </a:lnTo>
                    <a:lnTo>
                      <a:pt x="635" y="348"/>
                    </a:lnTo>
                    <a:lnTo>
                      <a:pt x="638" y="362"/>
                    </a:lnTo>
                    <a:lnTo>
                      <a:pt x="637" y="367"/>
                    </a:lnTo>
                    <a:lnTo>
                      <a:pt x="635" y="362"/>
                    </a:lnTo>
                    <a:lnTo>
                      <a:pt x="623" y="357"/>
                    </a:lnTo>
                    <a:lnTo>
                      <a:pt x="621" y="349"/>
                    </a:lnTo>
                    <a:lnTo>
                      <a:pt x="610" y="361"/>
                    </a:lnTo>
                    <a:lnTo>
                      <a:pt x="600" y="361"/>
                    </a:lnTo>
                    <a:lnTo>
                      <a:pt x="584" y="370"/>
                    </a:lnTo>
                    <a:lnTo>
                      <a:pt x="585" y="377"/>
                    </a:lnTo>
                    <a:lnTo>
                      <a:pt x="596" y="386"/>
                    </a:lnTo>
                    <a:lnTo>
                      <a:pt x="615" y="391"/>
                    </a:lnTo>
                    <a:lnTo>
                      <a:pt x="617" y="399"/>
                    </a:lnTo>
                    <a:lnTo>
                      <a:pt x="606" y="394"/>
                    </a:lnTo>
                    <a:lnTo>
                      <a:pt x="583" y="393"/>
                    </a:lnTo>
                    <a:lnTo>
                      <a:pt x="554" y="409"/>
                    </a:lnTo>
                    <a:lnTo>
                      <a:pt x="549" y="403"/>
                    </a:lnTo>
                    <a:lnTo>
                      <a:pt x="567" y="393"/>
                    </a:lnTo>
                    <a:lnTo>
                      <a:pt x="560" y="386"/>
                    </a:lnTo>
                    <a:lnTo>
                      <a:pt x="538" y="377"/>
                    </a:lnTo>
                    <a:lnTo>
                      <a:pt x="529" y="360"/>
                    </a:lnTo>
                    <a:lnTo>
                      <a:pt x="511" y="351"/>
                    </a:lnTo>
                    <a:lnTo>
                      <a:pt x="504" y="364"/>
                    </a:lnTo>
                    <a:lnTo>
                      <a:pt x="505" y="377"/>
                    </a:lnTo>
                    <a:lnTo>
                      <a:pt x="503" y="386"/>
                    </a:lnTo>
                    <a:lnTo>
                      <a:pt x="498" y="364"/>
                    </a:lnTo>
                    <a:lnTo>
                      <a:pt x="492" y="357"/>
                    </a:lnTo>
                    <a:lnTo>
                      <a:pt x="482" y="370"/>
                    </a:lnTo>
                    <a:lnTo>
                      <a:pt x="479" y="377"/>
                    </a:lnTo>
                    <a:lnTo>
                      <a:pt x="474" y="384"/>
                    </a:lnTo>
                    <a:lnTo>
                      <a:pt x="465" y="383"/>
                    </a:lnTo>
                    <a:lnTo>
                      <a:pt x="470" y="371"/>
                    </a:lnTo>
                    <a:lnTo>
                      <a:pt x="467" y="367"/>
                    </a:lnTo>
                    <a:lnTo>
                      <a:pt x="458" y="357"/>
                    </a:lnTo>
                    <a:lnTo>
                      <a:pt x="456" y="350"/>
                    </a:lnTo>
                    <a:lnTo>
                      <a:pt x="445" y="340"/>
                    </a:lnTo>
                    <a:lnTo>
                      <a:pt x="436" y="348"/>
                    </a:lnTo>
                    <a:lnTo>
                      <a:pt x="434" y="359"/>
                    </a:lnTo>
                    <a:lnTo>
                      <a:pt x="439" y="383"/>
                    </a:lnTo>
                    <a:lnTo>
                      <a:pt x="431" y="397"/>
                    </a:lnTo>
                    <a:lnTo>
                      <a:pt x="427" y="388"/>
                    </a:lnTo>
                    <a:lnTo>
                      <a:pt x="422" y="365"/>
                    </a:lnTo>
                    <a:lnTo>
                      <a:pt x="407" y="357"/>
                    </a:lnTo>
                    <a:lnTo>
                      <a:pt x="400" y="367"/>
                    </a:lnTo>
                    <a:lnTo>
                      <a:pt x="395" y="366"/>
                    </a:lnTo>
                    <a:lnTo>
                      <a:pt x="395" y="364"/>
                    </a:lnTo>
                    <a:lnTo>
                      <a:pt x="397" y="357"/>
                    </a:lnTo>
                    <a:lnTo>
                      <a:pt x="388" y="361"/>
                    </a:lnTo>
                    <a:lnTo>
                      <a:pt x="390" y="354"/>
                    </a:lnTo>
                    <a:lnTo>
                      <a:pt x="409" y="349"/>
                    </a:lnTo>
                    <a:lnTo>
                      <a:pt x="417" y="317"/>
                    </a:lnTo>
                    <a:lnTo>
                      <a:pt x="412" y="316"/>
                    </a:lnTo>
                    <a:lnTo>
                      <a:pt x="407" y="302"/>
                    </a:lnTo>
                    <a:lnTo>
                      <a:pt x="393" y="310"/>
                    </a:lnTo>
                    <a:lnTo>
                      <a:pt x="381" y="306"/>
                    </a:lnTo>
                    <a:lnTo>
                      <a:pt x="387" y="295"/>
                    </a:lnTo>
                    <a:lnTo>
                      <a:pt x="380" y="278"/>
                    </a:lnTo>
                    <a:lnTo>
                      <a:pt x="374" y="274"/>
                    </a:lnTo>
                    <a:lnTo>
                      <a:pt x="369" y="284"/>
                    </a:lnTo>
                    <a:lnTo>
                      <a:pt x="365" y="286"/>
                    </a:lnTo>
                    <a:lnTo>
                      <a:pt x="358" y="279"/>
                    </a:lnTo>
                    <a:lnTo>
                      <a:pt x="347" y="289"/>
                    </a:lnTo>
                    <a:lnTo>
                      <a:pt x="347" y="275"/>
                    </a:lnTo>
                    <a:lnTo>
                      <a:pt x="339" y="280"/>
                    </a:lnTo>
                    <a:lnTo>
                      <a:pt x="333" y="279"/>
                    </a:lnTo>
                    <a:lnTo>
                      <a:pt x="332" y="276"/>
                    </a:lnTo>
                    <a:lnTo>
                      <a:pt x="327" y="289"/>
                    </a:lnTo>
                    <a:lnTo>
                      <a:pt x="306" y="312"/>
                    </a:lnTo>
                    <a:lnTo>
                      <a:pt x="309" y="291"/>
                    </a:lnTo>
                    <a:lnTo>
                      <a:pt x="317" y="286"/>
                    </a:lnTo>
                    <a:lnTo>
                      <a:pt x="318" y="281"/>
                    </a:lnTo>
                    <a:lnTo>
                      <a:pt x="312" y="271"/>
                    </a:lnTo>
                    <a:lnTo>
                      <a:pt x="354" y="263"/>
                    </a:lnTo>
                    <a:lnTo>
                      <a:pt x="344" y="255"/>
                    </a:lnTo>
                    <a:lnTo>
                      <a:pt x="332" y="259"/>
                    </a:lnTo>
                    <a:lnTo>
                      <a:pt x="326" y="252"/>
                    </a:lnTo>
                    <a:lnTo>
                      <a:pt x="328" y="249"/>
                    </a:lnTo>
                    <a:lnTo>
                      <a:pt x="330" y="246"/>
                    </a:lnTo>
                    <a:lnTo>
                      <a:pt x="325" y="246"/>
                    </a:lnTo>
                    <a:lnTo>
                      <a:pt x="321" y="238"/>
                    </a:lnTo>
                    <a:lnTo>
                      <a:pt x="307" y="231"/>
                    </a:lnTo>
                    <a:lnTo>
                      <a:pt x="290" y="230"/>
                    </a:lnTo>
                    <a:lnTo>
                      <a:pt x="301" y="217"/>
                    </a:lnTo>
                    <a:lnTo>
                      <a:pt x="295" y="215"/>
                    </a:lnTo>
                    <a:lnTo>
                      <a:pt x="296" y="206"/>
                    </a:lnTo>
                    <a:lnTo>
                      <a:pt x="311" y="225"/>
                    </a:lnTo>
                    <a:lnTo>
                      <a:pt x="326" y="228"/>
                    </a:lnTo>
                    <a:lnTo>
                      <a:pt x="337" y="227"/>
                    </a:lnTo>
                    <a:lnTo>
                      <a:pt x="349" y="241"/>
                    </a:lnTo>
                    <a:lnTo>
                      <a:pt x="357" y="241"/>
                    </a:lnTo>
                    <a:lnTo>
                      <a:pt x="347" y="232"/>
                    </a:lnTo>
                    <a:lnTo>
                      <a:pt x="359" y="231"/>
                    </a:lnTo>
                    <a:lnTo>
                      <a:pt x="387" y="237"/>
                    </a:lnTo>
                    <a:lnTo>
                      <a:pt x="402" y="236"/>
                    </a:lnTo>
                    <a:lnTo>
                      <a:pt x="417" y="222"/>
                    </a:lnTo>
                    <a:lnTo>
                      <a:pt x="420" y="206"/>
                    </a:lnTo>
                    <a:lnTo>
                      <a:pt x="418" y="193"/>
                    </a:lnTo>
                    <a:lnTo>
                      <a:pt x="401" y="197"/>
                    </a:lnTo>
                    <a:lnTo>
                      <a:pt x="386" y="193"/>
                    </a:lnTo>
                    <a:lnTo>
                      <a:pt x="359" y="176"/>
                    </a:lnTo>
                    <a:lnTo>
                      <a:pt x="352" y="174"/>
                    </a:lnTo>
                    <a:lnTo>
                      <a:pt x="347" y="179"/>
                    </a:lnTo>
                    <a:lnTo>
                      <a:pt x="344" y="172"/>
                    </a:lnTo>
                    <a:lnTo>
                      <a:pt x="325" y="160"/>
                    </a:lnTo>
                    <a:lnTo>
                      <a:pt x="298" y="157"/>
                    </a:lnTo>
                    <a:lnTo>
                      <a:pt x="295" y="151"/>
                    </a:lnTo>
                    <a:lnTo>
                      <a:pt x="295" y="146"/>
                    </a:lnTo>
                    <a:lnTo>
                      <a:pt x="320" y="150"/>
                    </a:lnTo>
                    <a:lnTo>
                      <a:pt x="323" y="144"/>
                    </a:lnTo>
                    <a:lnTo>
                      <a:pt x="328" y="151"/>
                    </a:lnTo>
                    <a:lnTo>
                      <a:pt x="337" y="157"/>
                    </a:lnTo>
                    <a:lnTo>
                      <a:pt x="345" y="160"/>
                    </a:lnTo>
                    <a:lnTo>
                      <a:pt x="354" y="156"/>
                    </a:lnTo>
                    <a:lnTo>
                      <a:pt x="352" y="150"/>
                    </a:lnTo>
                    <a:lnTo>
                      <a:pt x="350" y="139"/>
                    </a:lnTo>
                    <a:lnTo>
                      <a:pt x="345" y="130"/>
                    </a:lnTo>
                    <a:lnTo>
                      <a:pt x="320" y="112"/>
                    </a:lnTo>
                    <a:lnTo>
                      <a:pt x="310" y="108"/>
                    </a:lnTo>
                    <a:lnTo>
                      <a:pt x="302" y="102"/>
                    </a:lnTo>
                    <a:lnTo>
                      <a:pt x="301" y="97"/>
                    </a:lnTo>
                    <a:lnTo>
                      <a:pt x="293" y="95"/>
                    </a:lnTo>
                    <a:lnTo>
                      <a:pt x="290" y="99"/>
                    </a:lnTo>
                    <a:lnTo>
                      <a:pt x="269" y="107"/>
                    </a:lnTo>
                    <a:lnTo>
                      <a:pt x="261" y="119"/>
                    </a:lnTo>
                    <a:lnTo>
                      <a:pt x="247" y="123"/>
                    </a:lnTo>
                    <a:lnTo>
                      <a:pt x="241" y="115"/>
                    </a:lnTo>
                    <a:lnTo>
                      <a:pt x="232" y="123"/>
                    </a:lnTo>
                    <a:lnTo>
                      <a:pt x="210" y="120"/>
                    </a:lnTo>
                    <a:lnTo>
                      <a:pt x="193" y="152"/>
                    </a:lnTo>
                    <a:lnTo>
                      <a:pt x="180" y="163"/>
                    </a:lnTo>
                    <a:lnTo>
                      <a:pt x="182" y="154"/>
                    </a:lnTo>
                    <a:lnTo>
                      <a:pt x="181" y="147"/>
                    </a:lnTo>
                    <a:lnTo>
                      <a:pt x="192" y="123"/>
                    </a:lnTo>
                    <a:lnTo>
                      <a:pt x="191" y="112"/>
                    </a:lnTo>
                    <a:lnTo>
                      <a:pt x="197" y="86"/>
                    </a:lnTo>
                    <a:lnTo>
                      <a:pt x="193" y="82"/>
                    </a:lnTo>
                    <a:lnTo>
                      <a:pt x="192" y="70"/>
                    </a:lnTo>
                    <a:lnTo>
                      <a:pt x="186" y="63"/>
                    </a:lnTo>
                    <a:lnTo>
                      <a:pt x="176" y="36"/>
                    </a:lnTo>
                    <a:lnTo>
                      <a:pt x="166" y="39"/>
                    </a:lnTo>
                    <a:lnTo>
                      <a:pt x="161" y="29"/>
                    </a:lnTo>
                    <a:lnTo>
                      <a:pt x="156" y="39"/>
                    </a:lnTo>
                    <a:lnTo>
                      <a:pt x="143" y="45"/>
                    </a:lnTo>
                    <a:lnTo>
                      <a:pt x="137" y="33"/>
                    </a:lnTo>
                    <a:lnTo>
                      <a:pt x="11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299"/>
              <p:cNvSpPr>
                <a:spLocks noChangeAspect="1"/>
              </p:cNvSpPr>
              <p:nvPr/>
            </p:nvSpPr>
            <p:spPr bwMode="gray">
              <a:xfrm>
                <a:off x="1457" y="1187"/>
                <a:ext cx="33" cy="46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05" y="22"/>
                  </a:cxn>
                  <a:cxn ang="0">
                    <a:pos x="123" y="39"/>
                  </a:cxn>
                  <a:cxn ang="0">
                    <a:pos x="129" y="48"/>
                  </a:cxn>
                  <a:cxn ang="0">
                    <a:pos x="130" y="76"/>
                  </a:cxn>
                  <a:cxn ang="0">
                    <a:pos x="149" y="76"/>
                  </a:cxn>
                  <a:cxn ang="0">
                    <a:pos x="156" y="89"/>
                  </a:cxn>
                  <a:cxn ang="0">
                    <a:pos x="157" y="109"/>
                  </a:cxn>
                  <a:cxn ang="0">
                    <a:pos x="159" y="145"/>
                  </a:cxn>
                  <a:cxn ang="0">
                    <a:pos x="161" y="210"/>
                  </a:cxn>
                  <a:cxn ang="0">
                    <a:pos x="150" y="226"/>
                  </a:cxn>
                  <a:cxn ang="0">
                    <a:pos x="124" y="229"/>
                  </a:cxn>
                  <a:cxn ang="0">
                    <a:pos x="98" y="228"/>
                  </a:cxn>
                  <a:cxn ang="0">
                    <a:pos x="86" y="211"/>
                  </a:cxn>
                  <a:cxn ang="0">
                    <a:pos x="75" y="197"/>
                  </a:cxn>
                  <a:cxn ang="0">
                    <a:pos x="62" y="185"/>
                  </a:cxn>
                  <a:cxn ang="0">
                    <a:pos x="60" y="195"/>
                  </a:cxn>
                  <a:cxn ang="0">
                    <a:pos x="53" y="193"/>
                  </a:cxn>
                  <a:cxn ang="0">
                    <a:pos x="50" y="178"/>
                  </a:cxn>
                  <a:cxn ang="0">
                    <a:pos x="39" y="183"/>
                  </a:cxn>
                  <a:cxn ang="0">
                    <a:pos x="26" y="159"/>
                  </a:cxn>
                  <a:cxn ang="0">
                    <a:pos x="31" y="142"/>
                  </a:cxn>
                  <a:cxn ang="0">
                    <a:pos x="25" y="137"/>
                  </a:cxn>
                  <a:cxn ang="0">
                    <a:pos x="14" y="158"/>
                  </a:cxn>
                  <a:cxn ang="0">
                    <a:pos x="6" y="141"/>
                  </a:cxn>
                  <a:cxn ang="0">
                    <a:pos x="0" y="113"/>
                  </a:cxn>
                  <a:cxn ang="0">
                    <a:pos x="6" y="103"/>
                  </a:cxn>
                  <a:cxn ang="0">
                    <a:pos x="7" y="92"/>
                  </a:cxn>
                  <a:cxn ang="0">
                    <a:pos x="23" y="83"/>
                  </a:cxn>
                  <a:cxn ang="0">
                    <a:pos x="34" y="73"/>
                  </a:cxn>
                  <a:cxn ang="0">
                    <a:pos x="26" y="67"/>
                  </a:cxn>
                  <a:cxn ang="0">
                    <a:pos x="32" y="64"/>
                  </a:cxn>
                  <a:cxn ang="0">
                    <a:pos x="39" y="50"/>
                  </a:cxn>
                  <a:cxn ang="0">
                    <a:pos x="23" y="60"/>
                  </a:cxn>
                  <a:cxn ang="0">
                    <a:pos x="28" y="45"/>
                  </a:cxn>
                  <a:cxn ang="0">
                    <a:pos x="44" y="43"/>
                  </a:cxn>
                  <a:cxn ang="0">
                    <a:pos x="65" y="5"/>
                  </a:cxn>
                  <a:cxn ang="0">
                    <a:pos x="84" y="7"/>
                  </a:cxn>
                </a:cxnLst>
                <a:rect l="0" t="0" r="r" b="b"/>
                <a:pathLst>
                  <a:path w="163" h="229">
                    <a:moveTo>
                      <a:pt x="84" y="7"/>
                    </a:moveTo>
                    <a:lnTo>
                      <a:pt x="82" y="0"/>
                    </a:lnTo>
                    <a:lnTo>
                      <a:pt x="85" y="12"/>
                    </a:lnTo>
                    <a:lnTo>
                      <a:pt x="105" y="22"/>
                    </a:lnTo>
                    <a:lnTo>
                      <a:pt x="114" y="34"/>
                    </a:lnTo>
                    <a:lnTo>
                      <a:pt x="123" y="39"/>
                    </a:lnTo>
                    <a:lnTo>
                      <a:pt x="123" y="48"/>
                    </a:lnTo>
                    <a:lnTo>
                      <a:pt x="129" y="48"/>
                    </a:lnTo>
                    <a:lnTo>
                      <a:pt x="134" y="59"/>
                    </a:lnTo>
                    <a:lnTo>
                      <a:pt x="130" y="76"/>
                    </a:lnTo>
                    <a:lnTo>
                      <a:pt x="141" y="65"/>
                    </a:lnTo>
                    <a:lnTo>
                      <a:pt x="149" y="76"/>
                    </a:lnTo>
                    <a:lnTo>
                      <a:pt x="147" y="82"/>
                    </a:lnTo>
                    <a:lnTo>
                      <a:pt x="156" y="89"/>
                    </a:lnTo>
                    <a:lnTo>
                      <a:pt x="161" y="99"/>
                    </a:lnTo>
                    <a:lnTo>
                      <a:pt x="157" y="109"/>
                    </a:lnTo>
                    <a:lnTo>
                      <a:pt x="161" y="123"/>
                    </a:lnTo>
                    <a:lnTo>
                      <a:pt x="159" y="145"/>
                    </a:lnTo>
                    <a:lnTo>
                      <a:pt x="163" y="182"/>
                    </a:lnTo>
                    <a:lnTo>
                      <a:pt x="161" y="210"/>
                    </a:lnTo>
                    <a:lnTo>
                      <a:pt x="159" y="218"/>
                    </a:lnTo>
                    <a:lnTo>
                      <a:pt x="150" y="226"/>
                    </a:lnTo>
                    <a:lnTo>
                      <a:pt x="136" y="224"/>
                    </a:lnTo>
                    <a:lnTo>
                      <a:pt x="124" y="229"/>
                    </a:lnTo>
                    <a:lnTo>
                      <a:pt x="112" y="226"/>
                    </a:lnTo>
                    <a:lnTo>
                      <a:pt x="98" y="228"/>
                    </a:lnTo>
                    <a:lnTo>
                      <a:pt x="89" y="220"/>
                    </a:lnTo>
                    <a:lnTo>
                      <a:pt x="86" y="211"/>
                    </a:lnTo>
                    <a:lnTo>
                      <a:pt x="77" y="207"/>
                    </a:lnTo>
                    <a:lnTo>
                      <a:pt x="75" y="197"/>
                    </a:lnTo>
                    <a:lnTo>
                      <a:pt x="68" y="185"/>
                    </a:lnTo>
                    <a:lnTo>
                      <a:pt x="62" y="185"/>
                    </a:lnTo>
                    <a:lnTo>
                      <a:pt x="59" y="190"/>
                    </a:lnTo>
                    <a:lnTo>
                      <a:pt x="60" y="195"/>
                    </a:lnTo>
                    <a:lnTo>
                      <a:pt x="57" y="197"/>
                    </a:lnTo>
                    <a:lnTo>
                      <a:pt x="53" y="193"/>
                    </a:lnTo>
                    <a:lnTo>
                      <a:pt x="52" y="180"/>
                    </a:lnTo>
                    <a:lnTo>
                      <a:pt x="50" y="178"/>
                    </a:lnTo>
                    <a:lnTo>
                      <a:pt x="42" y="177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6" y="159"/>
                    </a:lnTo>
                    <a:lnTo>
                      <a:pt x="26" y="152"/>
                    </a:lnTo>
                    <a:lnTo>
                      <a:pt x="31" y="142"/>
                    </a:lnTo>
                    <a:lnTo>
                      <a:pt x="27" y="146"/>
                    </a:lnTo>
                    <a:lnTo>
                      <a:pt x="25" y="137"/>
                    </a:lnTo>
                    <a:lnTo>
                      <a:pt x="19" y="157"/>
                    </a:lnTo>
                    <a:lnTo>
                      <a:pt x="14" y="158"/>
                    </a:lnTo>
                    <a:lnTo>
                      <a:pt x="11" y="146"/>
                    </a:lnTo>
                    <a:lnTo>
                      <a:pt x="6" y="141"/>
                    </a:lnTo>
                    <a:lnTo>
                      <a:pt x="1" y="123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1" y="99"/>
                    </a:lnTo>
                    <a:lnTo>
                      <a:pt x="7" y="92"/>
                    </a:lnTo>
                    <a:lnTo>
                      <a:pt x="12" y="89"/>
                    </a:lnTo>
                    <a:lnTo>
                      <a:pt x="23" y="83"/>
                    </a:lnTo>
                    <a:lnTo>
                      <a:pt x="36" y="78"/>
                    </a:lnTo>
                    <a:lnTo>
                      <a:pt x="34" y="73"/>
                    </a:lnTo>
                    <a:lnTo>
                      <a:pt x="26" y="73"/>
                    </a:lnTo>
                    <a:lnTo>
                      <a:pt x="26" y="67"/>
                    </a:lnTo>
                    <a:lnTo>
                      <a:pt x="32" y="56"/>
                    </a:lnTo>
                    <a:lnTo>
                      <a:pt x="32" y="64"/>
                    </a:lnTo>
                    <a:lnTo>
                      <a:pt x="39" y="61"/>
                    </a:lnTo>
                    <a:lnTo>
                      <a:pt x="39" y="50"/>
                    </a:lnTo>
                    <a:lnTo>
                      <a:pt x="31" y="50"/>
                    </a:lnTo>
                    <a:lnTo>
                      <a:pt x="23" y="60"/>
                    </a:lnTo>
                    <a:lnTo>
                      <a:pt x="22" y="50"/>
                    </a:lnTo>
                    <a:lnTo>
                      <a:pt x="28" y="45"/>
                    </a:lnTo>
                    <a:lnTo>
                      <a:pt x="44" y="49"/>
                    </a:lnTo>
                    <a:lnTo>
                      <a:pt x="44" y="43"/>
                    </a:lnTo>
                    <a:lnTo>
                      <a:pt x="41" y="28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4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300"/>
              <p:cNvSpPr>
                <a:spLocks noChangeAspect="1"/>
              </p:cNvSpPr>
              <p:nvPr/>
            </p:nvSpPr>
            <p:spPr bwMode="gray">
              <a:xfrm>
                <a:off x="1559" y="1520"/>
                <a:ext cx="77" cy="70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110" y="27"/>
                  </a:cxn>
                  <a:cxn ang="0">
                    <a:pos x="118" y="61"/>
                  </a:cxn>
                  <a:cxn ang="0">
                    <a:pos x="134" y="70"/>
                  </a:cxn>
                  <a:cxn ang="0">
                    <a:pos x="161" y="70"/>
                  </a:cxn>
                  <a:cxn ang="0">
                    <a:pos x="179" y="96"/>
                  </a:cxn>
                  <a:cxn ang="0">
                    <a:pos x="212" y="116"/>
                  </a:cxn>
                  <a:cxn ang="0">
                    <a:pos x="243" y="143"/>
                  </a:cxn>
                  <a:cxn ang="0">
                    <a:pos x="276" y="157"/>
                  </a:cxn>
                  <a:cxn ang="0">
                    <a:pos x="296" y="183"/>
                  </a:cxn>
                  <a:cxn ang="0">
                    <a:pos x="303" y="236"/>
                  </a:cxn>
                  <a:cxn ang="0">
                    <a:pos x="327" y="237"/>
                  </a:cxn>
                  <a:cxn ang="0">
                    <a:pos x="351" y="232"/>
                  </a:cxn>
                  <a:cxn ang="0">
                    <a:pos x="364" y="256"/>
                  </a:cxn>
                  <a:cxn ang="0">
                    <a:pos x="384" y="272"/>
                  </a:cxn>
                  <a:cxn ang="0">
                    <a:pos x="351" y="296"/>
                  </a:cxn>
                  <a:cxn ang="0">
                    <a:pos x="319" y="303"/>
                  </a:cxn>
                  <a:cxn ang="0">
                    <a:pos x="307" y="298"/>
                  </a:cxn>
                  <a:cxn ang="0">
                    <a:pos x="285" y="283"/>
                  </a:cxn>
                  <a:cxn ang="0">
                    <a:pos x="263" y="282"/>
                  </a:cxn>
                  <a:cxn ang="0">
                    <a:pos x="263" y="253"/>
                  </a:cxn>
                  <a:cxn ang="0">
                    <a:pos x="233" y="247"/>
                  </a:cxn>
                  <a:cxn ang="0">
                    <a:pos x="230" y="232"/>
                  </a:cxn>
                  <a:cxn ang="0">
                    <a:pos x="212" y="227"/>
                  </a:cxn>
                  <a:cxn ang="0">
                    <a:pos x="195" y="256"/>
                  </a:cxn>
                  <a:cxn ang="0">
                    <a:pos x="189" y="274"/>
                  </a:cxn>
                  <a:cxn ang="0">
                    <a:pos x="176" y="290"/>
                  </a:cxn>
                  <a:cxn ang="0">
                    <a:pos x="155" y="307"/>
                  </a:cxn>
                  <a:cxn ang="0">
                    <a:pos x="147" y="317"/>
                  </a:cxn>
                  <a:cxn ang="0">
                    <a:pos x="108" y="349"/>
                  </a:cxn>
                  <a:cxn ang="0">
                    <a:pos x="88" y="331"/>
                  </a:cxn>
                  <a:cxn ang="0">
                    <a:pos x="85" y="283"/>
                  </a:cxn>
                  <a:cxn ang="0">
                    <a:pos x="79" y="264"/>
                  </a:cxn>
                  <a:cxn ang="0">
                    <a:pos x="63" y="286"/>
                  </a:cxn>
                  <a:cxn ang="0">
                    <a:pos x="37" y="285"/>
                  </a:cxn>
                  <a:cxn ang="0">
                    <a:pos x="4" y="293"/>
                  </a:cxn>
                  <a:cxn ang="0">
                    <a:pos x="20" y="249"/>
                  </a:cxn>
                  <a:cxn ang="0">
                    <a:pos x="51" y="211"/>
                  </a:cxn>
                  <a:cxn ang="0">
                    <a:pos x="44" y="174"/>
                  </a:cxn>
                  <a:cxn ang="0">
                    <a:pos x="55" y="125"/>
                  </a:cxn>
                  <a:cxn ang="0">
                    <a:pos x="59" y="72"/>
                  </a:cxn>
                  <a:cxn ang="0">
                    <a:pos x="66" y="29"/>
                  </a:cxn>
                </a:cxnLst>
                <a:rect l="0" t="0" r="r" b="b"/>
                <a:pathLst>
                  <a:path w="384" h="349">
                    <a:moveTo>
                      <a:pt x="77" y="14"/>
                    </a:moveTo>
                    <a:lnTo>
                      <a:pt x="86" y="1"/>
                    </a:lnTo>
                    <a:lnTo>
                      <a:pt x="91" y="0"/>
                    </a:lnTo>
                    <a:lnTo>
                      <a:pt x="93" y="11"/>
                    </a:lnTo>
                    <a:lnTo>
                      <a:pt x="106" y="10"/>
                    </a:lnTo>
                    <a:lnTo>
                      <a:pt x="110" y="27"/>
                    </a:lnTo>
                    <a:lnTo>
                      <a:pt x="119" y="38"/>
                    </a:lnTo>
                    <a:lnTo>
                      <a:pt x="114" y="48"/>
                    </a:lnTo>
                    <a:lnTo>
                      <a:pt x="118" y="61"/>
                    </a:lnTo>
                    <a:lnTo>
                      <a:pt x="120" y="81"/>
                    </a:lnTo>
                    <a:lnTo>
                      <a:pt x="129" y="85"/>
                    </a:lnTo>
                    <a:lnTo>
                      <a:pt x="134" y="70"/>
                    </a:lnTo>
                    <a:lnTo>
                      <a:pt x="142" y="57"/>
                    </a:lnTo>
                    <a:lnTo>
                      <a:pt x="150" y="59"/>
                    </a:lnTo>
                    <a:lnTo>
                      <a:pt x="161" y="70"/>
                    </a:lnTo>
                    <a:lnTo>
                      <a:pt x="169" y="72"/>
                    </a:lnTo>
                    <a:lnTo>
                      <a:pt x="168" y="89"/>
                    </a:lnTo>
                    <a:lnTo>
                      <a:pt x="179" y="96"/>
                    </a:lnTo>
                    <a:lnTo>
                      <a:pt x="207" y="100"/>
                    </a:lnTo>
                    <a:lnTo>
                      <a:pt x="209" y="108"/>
                    </a:lnTo>
                    <a:lnTo>
                      <a:pt x="212" y="116"/>
                    </a:lnTo>
                    <a:lnTo>
                      <a:pt x="222" y="127"/>
                    </a:lnTo>
                    <a:lnTo>
                      <a:pt x="233" y="132"/>
                    </a:lnTo>
                    <a:lnTo>
                      <a:pt x="243" y="143"/>
                    </a:lnTo>
                    <a:lnTo>
                      <a:pt x="255" y="151"/>
                    </a:lnTo>
                    <a:lnTo>
                      <a:pt x="265" y="148"/>
                    </a:lnTo>
                    <a:lnTo>
                      <a:pt x="276" y="157"/>
                    </a:lnTo>
                    <a:lnTo>
                      <a:pt x="286" y="161"/>
                    </a:lnTo>
                    <a:lnTo>
                      <a:pt x="290" y="172"/>
                    </a:lnTo>
                    <a:lnTo>
                      <a:pt x="296" y="183"/>
                    </a:lnTo>
                    <a:lnTo>
                      <a:pt x="301" y="213"/>
                    </a:lnTo>
                    <a:lnTo>
                      <a:pt x="307" y="222"/>
                    </a:lnTo>
                    <a:lnTo>
                      <a:pt x="303" y="236"/>
                    </a:lnTo>
                    <a:lnTo>
                      <a:pt x="308" y="239"/>
                    </a:lnTo>
                    <a:lnTo>
                      <a:pt x="319" y="236"/>
                    </a:lnTo>
                    <a:lnTo>
                      <a:pt x="327" y="237"/>
                    </a:lnTo>
                    <a:lnTo>
                      <a:pt x="329" y="240"/>
                    </a:lnTo>
                    <a:lnTo>
                      <a:pt x="343" y="227"/>
                    </a:lnTo>
                    <a:lnTo>
                      <a:pt x="351" y="232"/>
                    </a:lnTo>
                    <a:lnTo>
                      <a:pt x="356" y="240"/>
                    </a:lnTo>
                    <a:lnTo>
                      <a:pt x="362" y="245"/>
                    </a:lnTo>
                    <a:lnTo>
                      <a:pt x="364" y="256"/>
                    </a:lnTo>
                    <a:lnTo>
                      <a:pt x="362" y="260"/>
                    </a:lnTo>
                    <a:lnTo>
                      <a:pt x="383" y="266"/>
                    </a:lnTo>
                    <a:lnTo>
                      <a:pt x="384" y="272"/>
                    </a:lnTo>
                    <a:lnTo>
                      <a:pt x="376" y="274"/>
                    </a:lnTo>
                    <a:lnTo>
                      <a:pt x="360" y="291"/>
                    </a:lnTo>
                    <a:lnTo>
                      <a:pt x="351" y="296"/>
                    </a:lnTo>
                    <a:lnTo>
                      <a:pt x="343" y="307"/>
                    </a:lnTo>
                    <a:lnTo>
                      <a:pt x="335" y="309"/>
                    </a:lnTo>
                    <a:lnTo>
                      <a:pt x="319" y="303"/>
                    </a:lnTo>
                    <a:lnTo>
                      <a:pt x="314" y="298"/>
                    </a:lnTo>
                    <a:lnTo>
                      <a:pt x="313" y="295"/>
                    </a:lnTo>
                    <a:lnTo>
                      <a:pt x="307" y="298"/>
                    </a:lnTo>
                    <a:lnTo>
                      <a:pt x="302" y="288"/>
                    </a:lnTo>
                    <a:lnTo>
                      <a:pt x="293" y="285"/>
                    </a:lnTo>
                    <a:lnTo>
                      <a:pt x="285" y="283"/>
                    </a:lnTo>
                    <a:lnTo>
                      <a:pt x="280" y="280"/>
                    </a:lnTo>
                    <a:lnTo>
                      <a:pt x="275" y="283"/>
                    </a:lnTo>
                    <a:lnTo>
                      <a:pt x="263" y="282"/>
                    </a:lnTo>
                    <a:lnTo>
                      <a:pt x="260" y="275"/>
                    </a:lnTo>
                    <a:lnTo>
                      <a:pt x="265" y="264"/>
                    </a:lnTo>
                    <a:lnTo>
                      <a:pt x="263" y="253"/>
                    </a:lnTo>
                    <a:lnTo>
                      <a:pt x="255" y="249"/>
                    </a:lnTo>
                    <a:lnTo>
                      <a:pt x="236" y="244"/>
                    </a:lnTo>
                    <a:lnTo>
                      <a:pt x="233" y="247"/>
                    </a:lnTo>
                    <a:lnTo>
                      <a:pt x="233" y="249"/>
                    </a:lnTo>
                    <a:lnTo>
                      <a:pt x="225" y="245"/>
                    </a:lnTo>
                    <a:lnTo>
                      <a:pt x="230" y="232"/>
                    </a:lnTo>
                    <a:lnTo>
                      <a:pt x="236" y="226"/>
                    </a:lnTo>
                    <a:lnTo>
                      <a:pt x="233" y="222"/>
                    </a:lnTo>
                    <a:lnTo>
                      <a:pt x="212" y="227"/>
                    </a:lnTo>
                    <a:lnTo>
                      <a:pt x="198" y="233"/>
                    </a:lnTo>
                    <a:lnTo>
                      <a:pt x="198" y="239"/>
                    </a:lnTo>
                    <a:lnTo>
                      <a:pt x="195" y="256"/>
                    </a:lnTo>
                    <a:lnTo>
                      <a:pt x="198" y="263"/>
                    </a:lnTo>
                    <a:lnTo>
                      <a:pt x="196" y="274"/>
                    </a:lnTo>
                    <a:lnTo>
                      <a:pt x="189" y="274"/>
                    </a:lnTo>
                    <a:lnTo>
                      <a:pt x="185" y="281"/>
                    </a:lnTo>
                    <a:lnTo>
                      <a:pt x="178" y="283"/>
                    </a:lnTo>
                    <a:lnTo>
                      <a:pt x="176" y="290"/>
                    </a:lnTo>
                    <a:lnTo>
                      <a:pt x="171" y="296"/>
                    </a:lnTo>
                    <a:lnTo>
                      <a:pt x="162" y="296"/>
                    </a:lnTo>
                    <a:lnTo>
                      <a:pt x="155" y="307"/>
                    </a:lnTo>
                    <a:lnTo>
                      <a:pt x="151" y="315"/>
                    </a:lnTo>
                    <a:lnTo>
                      <a:pt x="147" y="314"/>
                    </a:lnTo>
                    <a:lnTo>
                      <a:pt x="147" y="317"/>
                    </a:lnTo>
                    <a:lnTo>
                      <a:pt x="145" y="325"/>
                    </a:lnTo>
                    <a:lnTo>
                      <a:pt x="137" y="335"/>
                    </a:lnTo>
                    <a:lnTo>
                      <a:pt x="108" y="349"/>
                    </a:lnTo>
                    <a:lnTo>
                      <a:pt x="104" y="345"/>
                    </a:lnTo>
                    <a:lnTo>
                      <a:pt x="97" y="349"/>
                    </a:lnTo>
                    <a:lnTo>
                      <a:pt x="88" y="331"/>
                    </a:lnTo>
                    <a:lnTo>
                      <a:pt x="86" y="309"/>
                    </a:lnTo>
                    <a:lnTo>
                      <a:pt x="87" y="290"/>
                    </a:lnTo>
                    <a:lnTo>
                      <a:pt x="85" y="283"/>
                    </a:lnTo>
                    <a:lnTo>
                      <a:pt x="83" y="269"/>
                    </a:lnTo>
                    <a:lnTo>
                      <a:pt x="82" y="259"/>
                    </a:lnTo>
                    <a:lnTo>
                      <a:pt x="79" y="264"/>
                    </a:lnTo>
                    <a:lnTo>
                      <a:pt x="76" y="281"/>
                    </a:lnTo>
                    <a:lnTo>
                      <a:pt x="69" y="281"/>
                    </a:lnTo>
                    <a:lnTo>
                      <a:pt x="63" y="286"/>
                    </a:lnTo>
                    <a:lnTo>
                      <a:pt x="47" y="286"/>
                    </a:lnTo>
                    <a:lnTo>
                      <a:pt x="43" y="283"/>
                    </a:lnTo>
                    <a:lnTo>
                      <a:pt x="37" y="285"/>
                    </a:lnTo>
                    <a:lnTo>
                      <a:pt x="23" y="295"/>
                    </a:lnTo>
                    <a:lnTo>
                      <a:pt x="8" y="299"/>
                    </a:lnTo>
                    <a:lnTo>
                      <a:pt x="4" y="293"/>
                    </a:lnTo>
                    <a:lnTo>
                      <a:pt x="0" y="283"/>
                    </a:lnTo>
                    <a:lnTo>
                      <a:pt x="12" y="256"/>
                    </a:lnTo>
                    <a:lnTo>
                      <a:pt x="20" y="249"/>
                    </a:lnTo>
                    <a:lnTo>
                      <a:pt x="32" y="245"/>
                    </a:lnTo>
                    <a:lnTo>
                      <a:pt x="51" y="223"/>
                    </a:lnTo>
                    <a:lnTo>
                      <a:pt x="51" y="211"/>
                    </a:lnTo>
                    <a:lnTo>
                      <a:pt x="48" y="206"/>
                    </a:lnTo>
                    <a:lnTo>
                      <a:pt x="47" y="182"/>
                    </a:lnTo>
                    <a:lnTo>
                      <a:pt x="44" y="174"/>
                    </a:lnTo>
                    <a:lnTo>
                      <a:pt x="47" y="158"/>
                    </a:lnTo>
                    <a:lnTo>
                      <a:pt x="53" y="141"/>
                    </a:lnTo>
                    <a:lnTo>
                      <a:pt x="55" y="125"/>
                    </a:lnTo>
                    <a:lnTo>
                      <a:pt x="55" y="121"/>
                    </a:lnTo>
                    <a:lnTo>
                      <a:pt x="58" y="110"/>
                    </a:lnTo>
                    <a:lnTo>
                      <a:pt x="59" y="72"/>
                    </a:lnTo>
                    <a:lnTo>
                      <a:pt x="59" y="60"/>
                    </a:lnTo>
                    <a:lnTo>
                      <a:pt x="63" y="49"/>
                    </a:lnTo>
                    <a:lnTo>
                      <a:pt x="66" y="29"/>
                    </a:lnTo>
                    <a:lnTo>
                      <a:pt x="72" y="19"/>
                    </a:lnTo>
                    <a:lnTo>
                      <a:pt x="77" y="1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301"/>
              <p:cNvSpPr>
                <a:spLocks noChangeAspect="1"/>
              </p:cNvSpPr>
              <p:nvPr/>
            </p:nvSpPr>
            <p:spPr bwMode="gray">
              <a:xfrm>
                <a:off x="1668" y="1452"/>
                <a:ext cx="24" cy="3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6" y="0"/>
                  </a:cxn>
                  <a:cxn ang="0">
                    <a:pos x="59" y="5"/>
                  </a:cxn>
                  <a:cxn ang="0">
                    <a:pos x="65" y="11"/>
                  </a:cxn>
                  <a:cxn ang="0">
                    <a:pos x="75" y="3"/>
                  </a:cxn>
                  <a:cxn ang="0">
                    <a:pos x="87" y="5"/>
                  </a:cxn>
                  <a:cxn ang="0">
                    <a:pos x="92" y="17"/>
                  </a:cxn>
                  <a:cxn ang="0">
                    <a:pos x="100" y="19"/>
                  </a:cxn>
                  <a:cxn ang="0">
                    <a:pos x="111" y="17"/>
                  </a:cxn>
                  <a:cxn ang="0">
                    <a:pos x="119" y="33"/>
                  </a:cxn>
                  <a:cxn ang="0">
                    <a:pos x="120" y="49"/>
                  </a:cxn>
                  <a:cxn ang="0">
                    <a:pos x="119" y="74"/>
                  </a:cxn>
                  <a:cxn ang="0">
                    <a:pos x="122" y="97"/>
                  </a:cxn>
                  <a:cxn ang="0">
                    <a:pos x="119" y="119"/>
                  </a:cxn>
                  <a:cxn ang="0">
                    <a:pos x="104" y="139"/>
                  </a:cxn>
                  <a:cxn ang="0">
                    <a:pos x="88" y="151"/>
                  </a:cxn>
                  <a:cxn ang="0">
                    <a:pos x="39" y="161"/>
                  </a:cxn>
                  <a:cxn ang="0">
                    <a:pos x="33" y="158"/>
                  </a:cxn>
                  <a:cxn ang="0">
                    <a:pos x="17" y="153"/>
                  </a:cxn>
                  <a:cxn ang="0">
                    <a:pos x="6" y="132"/>
                  </a:cxn>
                  <a:cxn ang="0">
                    <a:pos x="1" y="110"/>
                  </a:cxn>
                  <a:cxn ang="0">
                    <a:pos x="0" y="90"/>
                  </a:cxn>
                  <a:cxn ang="0">
                    <a:pos x="2" y="72"/>
                  </a:cxn>
                  <a:cxn ang="0">
                    <a:pos x="8" y="62"/>
                  </a:cxn>
                  <a:cxn ang="0">
                    <a:pos x="13" y="46"/>
                  </a:cxn>
                  <a:cxn ang="0">
                    <a:pos x="22" y="27"/>
                  </a:cxn>
                  <a:cxn ang="0">
                    <a:pos x="33" y="13"/>
                  </a:cxn>
                  <a:cxn ang="0">
                    <a:pos x="44" y="10"/>
                  </a:cxn>
                  <a:cxn ang="0">
                    <a:pos x="52" y="4"/>
                  </a:cxn>
                </a:cxnLst>
                <a:rect l="0" t="0" r="r" b="b"/>
                <a:pathLst>
                  <a:path w="122" h="161">
                    <a:moveTo>
                      <a:pt x="52" y="4"/>
                    </a:moveTo>
                    <a:lnTo>
                      <a:pt x="56" y="0"/>
                    </a:lnTo>
                    <a:lnTo>
                      <a:pt x="59" y="5"/>
                    </a:lnTo>
                    <a:lnTo>
                      <a:pt x="65" y="11"/>
                    </a:lnTo>
                    <a:lnTo>
                      <a:pt x="75" y="3"/>
                    </a:lnTo>
                    <a:lnTo>
                      <a:pt x="87" y="5"/>
                    </a:lnTo>
                    <a:lnTo>
                      <a:pt x="92" y="17"/>
                    </a:lnTo>
                    <a:lnTo>
                      <a:pt x="100" y="19"/>
                    </a:lnTo>
                    <a:lnTo>
                      <a:pt x="111" y="17"/>
                    </a:lnTo>
                    <a:lnTo>
                      <a:pt x="119" y="33"/>
                    </a:lnTo>
                    <a:lnTo>
                      <a:pt x="120" y="49"/>
                    </a:lnTo>
                    <a:lnTo>
                      <a:pt x="119" y="74"/>
                    </a:lnTo>
                    <a:lnTo>
                      <a:pt x="122" y="97"/>
                    </a:lnTo>
                    <a:lnTo>
                      <a:pt x="119" y="119"/>
                    </a:lnTo>
                    <a:lnTo>
                      <a:pt x="104" y="139"/>
                    </a:lnTo>
                    <a:lnTo>
                      <a:pt x="88" y="151"/>
                    </a:lnTo>
                    <a:lnTo>
                      <a:pt x="39" y="161"/>
                    </a:lnTo>
                    <a:lnTo>
                      <a:pt x="33" y="158"/>
                    </a:lnTo>
                    <a:lnTo>
                      <a:pt x="17" y="153"/>
                    </a:lnTo>
                    <a:lnTo>
                      <a:pt x="6" y="132"/>
                    </a:lnTo>
                    <a:lnTo>
                      <a:pt x="1" y="11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8" y="62"/>
                    </a:lnTo>
                    <a:lnTo>
                      <a:pt x="13" y="46"/>
                    </a:lnTo>
                    <a:lnTo>
                      <a:pt x="22" y="27"/>
                    </a:lnTo>
                    <a:lnTo>
                      <a:pt x="33" y="13"/>
                    </a:lnTo>
                    <a:lnTo>
                      <a:pt x="44" y="10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302"/>
              <p:cNvSpPr>
                <a:spLocks noChangeAspect="1"/>
              </p:cNvSpPr>
              <p:nvPr/>
            </p:nvSpPr>
            <p:spPr bwMode="gray">
              <a:xfrm>
                <a:off x="1628" y="1270"/>
                <a:ext cx="53" cy="38"/>
              </a:xfrm>
              <a:custGeom>
                <a:avLst/>
                <a:gdLst/>
                <a:ahLst/>
                <a:cxnLst>
                  <a:cxn ang="0">
                    <a:pos x="110" y="18"/>
                  </a:cxn>
                  <a:cxn ang="0">
                    <a:pos x="129" y="14"/>
                  </a:cxn>
                  <a:cxn ang="0">
                    <a:pos x="149" y="16"/>
                  </a:cxn>
                  <a:cxn ang="0">
                    <a:pos x="200" y="45"/>
                  </a:cxn>
                  <a:cxn ang="0">
                    <a:pos x="207" y="57"/>
                  </a:cxn>
                  <a:cxn ang="0">
                    <a:pos x="208" y="68"/>
                  </a:cxn>
                  <a:cxn ang="0">
                    <a:pos x="217" y="81"/>
                  </a:cxn>
                  <a:cxn ang="0">
                    <a:pos x="227" y="87"/>
                  </a:cxn>
                  <a:cxn ang="0">
                    <a:pos x="243" y="118"/>
                  </a:cxn>
                  <a:cxn ang="0">
                    <a:pos x="254" y="129"/>
                  </a:cxn>
                  <a:cxn ang="0">
                    <a:pos x="253" y="136"/>
                  </a:cxn>
                  <a:cxn ang="0">
                    <a:pos x="255" y="147"/>
                  </a:cxn>
                  <a:cxn ang="0">
                    <a:pos x="265" y="158"/>
                  </a:cxn>
                  <a:cxn ang="0">
                    <a:pos x="256" y="172"/>
                  </a:cxn>
                  <a:cxn ang="0">
                    <a:pos x="238" y="173"/>
                  </a:cxn>
                  <a:cxn ang="0">
                    <a:pos x="213" y="170"/>
                  </a:cxn>
                  <a:cxn ang="0">
                    <a:pos x="186" y="159"/>
                  </a:cxn>
                  <a:cxn ang="0">
                    <a:pos x="148" y="158"/>
                  </a:cxn>
                  <a:cxn ang="0">
                    <a:pos x="109" y="183"/>
                  </a:cxn>
                  <a:cxn ang="0">
                    <a:pos x="86" y="190"/>
                  </a:cxn>
                  <a:cxn ang="0">
                    <a:pos x="65" y="179"/>
                  </a:cxn>
                  <a:cxn ang="0">
                    <a:pos x="49" y="165"/>
                  </a:cxn>
                  <a:cxn ang="0">
                    <a:pos x="41" y="145"/>
                  </a:cxn>
                  <a:cxn ang="0">
                    <a:pos x="39" y="100"/>
                  </a:cxn>
                  <a:cxn ang="0">
                    <a:pos x="11" y="92"/>
                  </a:cxn>
                  <a:cxn ang="0">
                    <a:pos x="0" y="72"/>
                  </a:cxn>
                  <a:cxn ang="0">
                    <a:pos x="1" y="51"/>
                  </a:cxn>
                  <a:cxn ang="0">
                    <a:pos x="6" y="44"/>
                  </a:cxn>
                  <a:cxn ang="0">
                    <a:pos x="6" y="18"/>
                  </a:cxn>
                  <a:cxn ang="0">
                    <a:pos x="14" y="1"/>
                  </a:cxn>
                  <a:cxn ang="0">
                    <a:pos x="28" y="0"/>
                  </a:cxn>
                  <a:cxn ang="0">
                    <a:pos x="40" y="8"/>
                  </a:cxn>
                  <a:cxn ang="0">
                    <a:pos x="49" y="7"/>
                  </a:cxn>
                  <a:cxn ang="0">
                    <a:pos x="73" y="17"/>
                  </a:cxn>
                  <a:cxn ang="0">
                    <a:pos x="102" y="23"/>
                  </a:cxn>
                  <a:cxn ang="0">
                    <a:pos x="110" y="18"/>
                  </a:cxn>
                </a:cxnLst>
                <a:rect l="0" t="0" r="r" b="b"/>
                <a:pathLst>
                  <a:path w="265" h="190">
                    <a:moveTo>
                      <a:pt x="110" y="18"/>
                    </a:moveTo>
                    <a:lnTo>
                      <a:pt x="129" y="14"/>
                    </a:lnTo>
                    <a:lnTo>
                      <a:pt x="149" y="16"/>
                    </a:lnTo>
                    <a:lnTo>
                      <a:pt x="200" y="45"/>
                    </a:lnTo>
                    <a:lnTo>
                      <a:pt x="207" y="57"/>
                    </a:lnTo>
                    <a:lnTo>
                      <a:pt x="208" y="68"/>
                    </a:lnTo>
                    <a:lnTo>
                      <a:pt x="217" y="81"/>
                    </a:lnTo>
                    <a:lnTo>
                      <a:pt x="227" y="87"/>
                    </a:lnTo>
                    <a:lnTo>
                      <a:pt x="243" y="118"/>
                    </a:lnTo>
                    <a:lnTo>
                      <a:pt x="254" y="129"/>
                    </a:lnTo>
                    <a:lnTo>
                      <a:pt x="253" y="136"/>
                    </a:lnTo>
                    <a:lnTo>
                      <a:pt x="255" y="147"/>
                    </a:lnTo>
                    <a:lnTo>
                      <a:pt x="265" y="158"/>
                    </a:lnTo>
                    <a:lnTo>
                      <a:pt x="256" y="172"/>
                    </a:lnTo>
                    <a:lnTo>
                      <a:pt x="238" y="173"/>
                    </a:lnTo>
                    <a:lnTo>
                      <a:pt x="213" y="170"/>
                    </a:lnTo>
                    <a:lnTo>
                      <a:pt x="186" y="159"/>
                    </a:lnTo>
                    <a:lnTo>
                      <a:pt x="148" y="158"/>
                    </a:lnTo>
                    <a:lnTo>
                      <a:pt x="109" y="183"/>
                    </a:lnTo>
                    <a:lnTo>
                      <a:pt x="86" y="190"/>
                    </a:lnTo>
                    <a:lnTo>
                      <a:pt x="65" y="179"/>
                    </a:lnTo>
                    <a:lnTo>
                      <a:pt x="49" y="165"/>
                    </a:lnTo>
                    <a:lnTo>
                      <a:pt x="41" y="145"/>
                    </a:lnTo>
                    <a:lnTo>
                      <a:pt x="39" y="100"/>
                    </a:lnTo>
                    <a:lnTo>
                      <a:pt x="11" y="92"/>
                    </a:lnTo>
                    <a:lnTo>
                      <a:pt x="0" y="72"/>
                    </a:lnTo>
                    <a:lnTo>
                      <a:pt x="1" y="51"/>
                    </a:lnTo>
                    <a:lnTo>
                      <a:pt x="6" y="44"/>
                    </a:lnTo>
                    <a:lnTo>
                      <a:pt x="6" y="18"/>
                    </a:lnTo>
                    <a:lnTo>
                      <a:pt x="14" y="1"/>
                    </a:lnTo>
                    <a:lnTo>
                      <a:pt x="28" y="0"/>
                    </a:lnTo>
                    <a:lnTo>
                      <a:pt x="40" y="8"/>
                    </a:lnTo>
                    <a:lnTo>
                      <a:pt x="49" y="7"/>
                    </a:lnTo>
                    <a:lnTo>
                      <a:pt x="73" y="17"/>
                    </a:lnTo>
                    <a:lnTo>
                      <a:pt x="102" y="23"/>
                    </a:lnTo>
                    <a:lnTo>
                      <a:pt x="11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303"/>
              <p:cNvSpPr>
                <a:spLocks noChangeAspect="1"/>
              </p:cNvSpPr>
              <p:nvPr/>
            </p:nvSpPr>
            <p:spPr bwMode="gray">
              <a:xfrm>
                <a:off x="1527" y="1265"/>
                <a:ext cx="316" cy="356"/>
              </a:xfrm>
              <a:custGeom>
                <a:avLst/>
                <a:gdLst/>
                <a:ahLst/>
                <a:cxnLst>
                  <a:cxn ang="0">
                    <a:pos x="1131" y="1671"/>
                  </a:cxn>
                  <a:cxn ang="0">
                    <a:pos x="1196" y="1735"/>
                  </a:cxn>
                  <a:cxn ang="0">
                    <a:pos x="1317" y="1753"/>
                  </a:cxn>
                  <a:cxn ang="0">
                    <a:pos x="1220" y="1622"/>
                  </a:cxn>
                  <a:cxn ang="0">
                    <a:pos x="1258" y="1612"/>
                  </a:cxn>
                  <a:cxn ang="0">
                    <a:pos x="1376" y="1663"/>
                  </a:cxn>
                  <a:cxn ang="0">
                    <a:pos x="1400" y="1662"/>
                  </a:cxn>
                  <a:cxn ang="0">
                    <a:pos x="1406" y="1612"/>
                  </a:cxn>
                  <a:cxn ang="0">
                    <a:pos x="1383" y="1464"/>
                  </a:cxn>
                  <a:cxn ang="0">
                    <a:pos x="1312" y="1405"/>
                  </a:cxn>
                  <a:cxn ang="0">
                    <a:pos x="1253" y="1334"/>
                  </a:cxn>
                  <a:cxn ang="0">
                    <a:pos x="1242" y="1240"/>
                  </a:cxn>
                  <a:cxn ang="0">
                    <a:pos x="1265" y="1192"/>
                  </a:cxn>
                  <a:cxn ang="0">
                    <a:pos x="1384" y="1340"/>
                  </a:cxn>
                  <a:cxn ang="0">
                    <a:pos x="1470" y="1359"/>
                  </a:cxn>
                  <a:cxn ang="0">
                    <a:pos x="1512" y="1254"/>
                  </a:cxn>
                  <a:cxn ang="0">
                    <a:pos x="1581" y="1182"/>
                  </a:cxn>
                  <a:cxn ang="0">
                    <a:pos x="1471" y="1095"/>
                  </a:cxn>
                  <a:cxn ang="0">
                    <a:pos x="1374" y="1010"/>
                  </a:cxn>
                  <a:cxn ang="0">
                    <a:pos x="1283" y="958"/>
                  </a:cxn>
                  <a:cxn ang="0">
                    <a:pos x="1226" y="870"/>
                  </a:cxn>
                  <a:cxn ang="0">
                    <a:pos x="1248" y="812"/>
                  </a:cxn>
                  <a:cxn ang="0">
                    <a:pos x="1178" y="743"/>
                  </a:cxn>
                  <a:cxn ang="0">
                    <a:pos x="1201" y="661"/>
                  </a:cxn>
                  <a:cxn ang="0">
                    <a:pos x="1190" y="606"/>
                  </a:cxn>
                  <a:cxn ang="0">
                    <a:pos x="1102" y="546"/>
                  </a:cxn>
                  <a:cxn ang="0">
                    <a:pos x="1018" y="500"/>
                  </a:cxn>
                  <a:cxn ang="0">
                    <a:pos x="928" y="454"/>
                  </a:cxn>
                  <a:cxn ang="0">
                    <a:pos x="867" y="385"/>
                  </a:cxn>
                  <a:cxn ang="0">
                    <a:pos x="828" y="289"/>
                  </a:cxn>
                  <a:cxn ang="0">
                    <a:pos x="618" y="285"/>
                  </a:cxn>
                  <a:cxn ang="0">
                    <a:pos x="503" y="357"/>
                  </a:cxn>
                  <a:cxn ang="0">
                    <a:pos x="510" y="176"/>
                  </a:cxn>
                  <a:cxn ang="0">
                    <a:pos x="390" y="33"/>
                  </a:cxn>
                  <a:cxn ang="0">
                    <a:pos x="291" y="94"/>
                  </a:cxn>
                  <a:cxn ang="0">
                    <a:pos x="293" y="177"/>
                  </a:cxn>
                  <a:cxn ang="0">
                    <a:pos x="279" y="274"/>
                  </a:cxn>
                  <a:cxn ang="0">
                    <a:pos x="280" y="406"/>
                  </a:cxn>
                  <a:cxn ang="0">
                    <a:pos x="277" y="485"/>
                  </a:cxn>
                  <a:cxn ang="0">
                    <a:pos x="281" y="460"/>
                  </a:cxn>
                  <a:cxn ang="0">
                    <a:pos x="222" y="102"/>
                  </a:cxn>
                  <a:cxn ang="0">
                    <a:pos x="75" y="101"/>
                  </a:cxn>
                  <a:cxn ang="0">
                    <a:pos x="7" y="274"/>
                  </a:cxn>
                  <a:cxn ang="0">
                    <a:pos x="115" y="476"/>
                  </a:cxn>
                  <a:cxn ang="0">
                    <a:pos x="83" y="602"/>
                  </a:cxn>
                  <a:cxn ang="0">
                    <a:pos x="265" y="682"/>
                  </a:cxn>
                  <a:cxn ang="0">
                    <a:pos x="448" y="709"/>
                  </a:cxn>
                  <a:cxn ang="0">
                    <a:pos x="549" y="682"/>
                  </a:cxn>
                  <a:cxn ang="0">
                    <a:pos x="658" y="638"/>
                  </a:cxn>
                  <a:cxn ang="0">
                    <a:pos x="750" y="759"/>
                  </a:cxn>
                  <a:cxn ang="0">
                    <a:pos x="849" y="829"/>
                  </a:cxn>
                  <a:cxn ang="0">
                    <a:pos x="912" y="949"/>
                  </a:cxn>
                  <a:cxn ang="0">
                    <a:pos x="951" y="1121"/>
                  </a:cxn>
                  <a:cxn ang="0">
                    <a:pos x="908" y="1313"/>
                  </a:cxn>
                  <a:cxn ang="0">
                    <a:pos x="743" y="1348"/>
                  </a:cxn>
                  <a:cxn ang="0">
                    <a:pos x="668" y="1462"/>
                  </a:cxn>
                  <a:cxn ang="0">
                    <a:pos x="780" y="1452"/>
                  </a:cxn>
                  <a:cxn ang="0">
                    <a:pos x="846" y="1419"/>
                  </a:cxn>
                  <a:cxn ang="0">
                    <a:pos x="919" y="1456"/>
                  </a:cxn>
                  <a:cxn ang="0">
                    <a:pos x="968" y="1547"/>
                  </a:cxn>
                  <a:cxn ang="0">
                    <a:pos x="1003" y="1593"/>
                  </a:cxn>
                </a:cxnLst>
                <a:rect l="0" t="0" r="r" b="b"/>
                <a:pathLst>
                  <a:path w="1581" h="1779">
                    <a:moveTo>
                      <a:pt x="1037" y="1646"/>
                    </a:moveTo>
                    <a:lnTo>
                      <a:pt x="1053" y="1650"/>
                    </a:lnTo>
                    <a:lnTo>
                      <a:pt x="1071" y="1657"/>
                    </a:lnTo>
                    <a:lnTo>
                      <a:pt x="1072" y="1665"/>
                    </a:lnTo>
                    <a:lnTo>
                      <a:pt x="1078" y="1665"/>
                    </a:lnTo>
                    <a:lnTo>
                      <a:pt x="1091" y="1673"/>
                    </a:lnTo>
                    <a:lnTo>
                      <a:pt x="1102" y="1667"/>
                    </a:lnTo>
                    <a:lnTo>
                      <a:pt x="1109" y="1654"/>
                    </a:lnTo>
                    <a:lnTo>
                      <a:pt x="1111" y="1659"/>
                    </a:lnTo>
                    <a:lnTo>
                      <a:pt x="1109" y="1672"/>
                    </a:lnTo>
                    <a:lnTo>
                      <a:pt x="1118" y="1677"/>
                    </a:lnTo>
                    <a:lnTo>
                      <a:pt x="1121" y="1668"/>
                    </a:lnTo>
                    <a:lnTo>
                      <a:pt x="1131" y="1671"/>
                    </a:lnTo>
                    <a:lnTo>
                      <a:pt x="1137" y="1667"/>
                    </a:lnTo>
                    <a:lnTo>
                      <a:pt x="1135" y="1678"/>
                    </a:lnTo>
                    <a:lnTo>
                      <a:pt x="1138" y="1688"/>
                    </a:lnTo>
                    <a:lnTo>
                      <a:pt x="1145" y="1688"/>
                    </a:lnTo>
                    <a:lnTo>
                      <a:pt x="1148" y="1693"/>
                    </a:lnTo>
                    <a:lnTo>
                      <a:pt x="1150" y="1703"/>
                    </a:lnTo>
                    <a:lnTo>
                      <a:pt x="1159" y="1716"/>
                    </a:lnTo>
                    <a:lnTo>
                      <a:pt x="1170" y="1720"/>
                    </a:lnTo>
                    <a:lnTo>
                      <a:pt x="1175" y="1708"/>
                    </a:lnTo>
                    <a:lnTo>
                      <a:pt x="1175" y="1720"/>
                    </a:lnTo>
                    <a:lnTo>
                      <a:pt x="1181" y="1722"/>
                    </a:lnTo>
                    <a:lnTo>
                      <a:pt x="1185" y="1730"/>
                    </a:lnTo>
                    <a:lnTo>
                      <a:pt x="1196" y="1735"/>
                    </a:lnTo>
                    <a:lnTo>
                      <a:pt x="1205" y="1732"/>
                    </a:lnTo>
                    <a:lnTo>
                      <a:pt x="1213" y="1740"/>
                    </a:lnTo>
                    <a:lnTo>
                      <a:pt x="1236" y="1741"/>
                    </a:lnTo>
                    <a:lnTo>
                      <a:pt x="1238" y="1748"/>
                    </a:lnTo>
                    <a:lnTo>
                      <a:pt x="1249" y="1758"/>
                    </a:lnTo>
                    <a:lnTo>
                      <a:pt x="1254" y="1759"/>
                    </a:lnTo>
                    <a:lnTo>
                      <a:pt x="1267" y="1758"/>
                    </a:lnTo>
                    <a:lnTo>
                      <a:pt x="1280" y="1751"/>
                    </a:lnTo>
                    <a:lnTo>
                      <a:pt x="1306" y="1779"/>
                    </a:lnTo>
                    <a:lnTo>
                      <a:pt x="1325" y="1776"/>
                    </a:lnTo>
                    <a:lnTo>
                      <a:pt x="1323" y="1768"/>
                    </a:lnTo>
                    <a:lnTo>
                      <a:pt x="1317" y="1759"/>
                    </a:lnTo>
                    <a:lnTo>
                      <a:pt x="1317" y="1753"/>
                    </a:lnTo>
                    <a:lnTo>
                      <a:pt x="1320" y="1747"/>
                    </a:lnTo>
                    <a:lnTo>
                      <a:pt x="1322" y="1735"/>
                    </a:lnTo>
                    <a:lnTo>
                      <a:pt x="1319" y="1726"/>
                    </a:lnTo>
                    <a:lnTo>
                      <a:pt x="1301" y="1705"/>
                    </a:lnTo>
                    <a:lnTo>
                      <a:pt x="1285" y="1692"/>
                    </a:lnTo>
                    <a:lnTo>
                      <a:pt x="1279" y="1683"/>
                    </a:lnTo>
                    <a:lnTo>
                      <a:pt x="1270" y="1679"/>
                    </a:lnTo>
                    <a:lnTo>
                      <a:pt x="1253" y="1665"/>
                    </a:lnTo>
                    <a:lnTo>
                      <a:pt x="1249" y="1652"/>
                    </a:lnTo>
                    <a:lnTo>
                      <a:pt x="1236" y="1645"/>
                    </a:lnTo>
                    <a:lnTo>
                      <a:pt x="1236" y="1633"/>
                    </a:lnTo>
                    <a:lnTo>
                      <a:pt x="1224" y="1635"/>
                    </a:lnTo>
                    <a:lnTo>
                      <a:pt x="1220" y="1622"/>
                    </a:lnTo>
                    <a:lnTo>
                      <a:pt x="1216" y="1619"/>
                    </a:lnTo>
                    <a:lnTo>
                      <a:pt x="1213" y="1622"/>
                    </a:lnTo>
                    <a:lnTo>
                      <a:pt x="1210" y="1618"/>
                    </a:lnTo>
                    <a:lnTo>
                      <a:pt x="1188" y="1587"/>
                    </a:lnTo>
                    <a:lnTo>
                      <a:pt x="1178" y="1577"/>
                    </a:lnTo>
                    <a:lnTo>
                      <a:pt x="1167" y="1557"/>
                    </a:lnTo>
                    <a:lnTo>
                      <a:pt x="1180" y="1552"/>
                    </a:lnTo>
                    <a:lnTo>
                      <a:pt x="1197" y="1565"/>
                    </a:lnTo>
                    <a:lnTo>
                      <a:pt x="1216" y="1587"/>
                    </a:lnTo>
                    <a:lnTo>
                      <a:pt x="1231" y="1590"/>
                    </a:lnTo>
                    <a:lnTo>
                      <a:pt x="1227" y="1579"/>
                    </a:lnTo>
                    <a:lnTo>
                      <a:pt x="1236" y="1576"/>
                    </a:lnTo>
                    <a:lnTo>
                      <a:pt x="1258" y="1612"/>
                    </a:lnTo>
                    <a:lnTo>
                      <a:pt x="1269" y="1618"/>
                    </a:lnTo>
                    <a:lnTo>
                      <a:pt x="1280" y="1619"/>
                    </a:lnTo>
                    <a:lnTo>
                      <a:pt x="1287" y="1641"/>
                    </a:lnTo>
                    <a:lnTo>
                      <a:pt x="1318" y="1641"/>
                    </a:lnTo>
                    <a:lnTo>
                      <a:pt x="1330" y="1657"/>
                    </a:lnTo>
                    <a:lnTo>
                      <a:pt x="1335" y="1649"/>
                    </a:lnTo>
                    <a:lnTo>
                      <a:pt x="1341" y="1654"/>
                    </a:lnTo>
                    <a:lnTo>
                      <a:pt x="1350" y="1657"/>
                    </a:lnTo>
                    <a:lnTo>
                      <a:pt x="1356" y="1649"/>
                    </a:lnTo>
                    <a:lnTo>
                      <a:pt x="1360" y="1651"/>
                    </a:lnTo>
                    <a:lnTo>
                      <a:pt x="1361" y="1657"/>
                    </a:lnTo>
                    <a:lnTo>
                      <a:pt x="1367" y="1668"/>
                    </a:lnTo>
                    <a:lnTo>
                      <a:pt x="1376" y="1663"/>
                    </a:lnTo>
                    <a:lnTo>
                      <a:pt x="1376" y="1670"/>
                    </a:lnTo>
                    <a:lnTo>
                      <a:pt x="1372" y="1679"/>
                    </a:lnTo>
                    <a:lnTo>
                      <a:pt x="1371" y="1684"/>
                    </a:lnTo>
                    <a:lnTo>
                      <a:pt x="1382" y="1690"/>
                    </a:lnTo>
                    <a:lnTo>
                      <a:pt x="1387" y="1700"/>
                    </a:lnTo>
                    <a:lnTo>
                      <a:pt x="1394" y="1698"/>
                    </a:lnTo>
                    <a:lnTo>
                      <a:pt x="1390" y="1690"/>
                    </a:lnTo>
                    <a:lnTo>
                      <a:pt x="1389" y="1683"/>
                    </a:lnTo>
                    <a:lnTo>
                      <a:pt x="1382" y="1666"/>
                    </a:lnTo>
                    <a:lnTo>
                      <a:pt x="1380" y="1659"/>
                    </a:lnTo>
                    <a:lnTo>
                      <a:pt x="1384" y="1651"/>
                    </a:lnTo>
                    <a:lnTo>
                      <a:pt x="1393" y="1654"/>
                    </a:lnTo>
                    <a:lnTo>
                      <a:pt x="1400" y="1662"/>
                    </a:lnTo>
                    <a:lnTo>
                      <a:pt x="1410" y="1665"/>
                    </a:lnTo>
                    <a:lnTo>
                      <a:pt x="1412" y="1657"/>
                    </a:lnTo>
                    <a:lnTo>
                      <a:pt x="1411" y="1651"/>
                    </a:lnTo>
                    <a:lnTo>
                      <a:pt x="1408" y="1649"/>
                    </a:lnTo>
                    <a:lnTo>
                      <a:pt x="1408" y="1645"/>
                    </a:lnTo>
                    <a:lnTo>
                      <a:pt x="1403" y="1643"/>
                    </a:lnTo>
                    <a:lnTo>
                      <a:pt x="1393" y="1644"/>
                    </a:lnTo>
                    <a:lnTo>
                      <a:pt x="1387" y="1625"/>
                    </a:lnTo>
                    <a:lnTo>
                      <a:pt x="1380" y="1613"/>
                    </a:lnTo>
                    <a:lnTo>
                      <a:pt x="1383" y="1606"/>
                    </a:lnTo>
                    <a:lnTo>
                      <a:pt x="1383" y="1589"/>
                    </a:lnTo>
                    <a:lnTo>
                      <a:pt x="1395" y="1598"/>
                    </a:lnTo>
                    <a:lnTo>
                      <a:pt x="1406" y="1612"/>
                    </a:lnTo>
                    <a:lnTo>
                      <a:pt x="1408" y="1607"/>
                    </a:lnTo>
                    <a:lnTo>
                      <a:pt x="1405" y="1593"/>
                    </a:lnTo>
                    <a:lnTo>
                      <a:pt x="1409" y="1589"/>
                    </a:lnTo>
                    <a:lnTo>
                      <a:pt x="1409" y="1570"/>
                    </a:lnTo>
                    <a:lnTo>
                      <a:pt x="1411" y="1560"/>
                    </a:lnTo>
                    <a:lnTo>
                      <a:pt x="1405" y="1547"/>
                    </a:lnTo>
                    <a:lnTo>
                      <a:pt x="1401" y="1520"/>
                    </a:lnTo>
                    <a:lnTo>
                      <a:pt x="1388" y="1518"/>
                    </a:lnTo>
                    <a:lnTo>
                      <a:pt x="1374" y="1511"/>
                    </a:lnTo>
                    <a:lnTo>
                      <a:pt x="1368" y="1505"/>
                    </a:lnTo>
                    <a:lnTo>
                      <a:pt x="1367" y="1485"/>
                    </a:lnTo>
                    <a:lnTo>
                      <a:pt x="1379" y="1482"/>
                    </a:lnTo>
                    <a:lnTo>
                      <a:pt x="1383" y="1464"/>
                    </a:lnTo>
                    <a:lnTo>
                      <a:pt x="1380" y="1450"/>
                    </a:lnTo>
                    <a:lnTo>
                      <a:pt x="1367" y="1453"/>
                    </a:lnTo>
                    <a:lnTo>
                      <a:pt x="1368" y="1445"/>
                    </a:lnTo>
                    <a:lnTo>
                      <a:pt x="1366" y="1436"/>
                    </a:lnTo>
                    <a:lnTo>
                      <a:pt x="1362" y="1434"/>
                    </a:lnTo>
                    <a:lnTo>
                      <a:pt x="1346" y="1447"/>
                    </a:lnTo>
                    <a:lnTo>
                      <a:pt x="1346" y="1425"/>
                    </a:lnTo>
                    <a:lnTo>
                      <a:pt x="1344" y="1414"/>
                    </a:lnTo>
                    <a:lnTo>
                      <a:pt x="1331" y="1413"/>
                    </a:lnTo>
                    <a:lnTo>
                      <a:pt x="1315" y="1426"/>
                    </a:lnTo>
                    <a:lnTo>
                      <a:pt x="1308" y="1420"/>
                    </a:lnTo>
                    <a:lnTo>
                      <a:pt x="1320" y="1404"/>
                    </a:lnTo>
                    <a:lnTo>
                      <a:pt x="1312" y="1405"/>
                    </a:lnTo>
                    <a:lnTo>
                      <a:pt x="1299" y="1402"/>
                    </a:lnTo>
                    <a:lnTo>
                      <a:pt x="1291" y="1404"/>
                    </a:lnTo>
                    <a:lnTo>
                      <a:pt x="1288" y="1421"/>
                    </a:lnTo>
                    <a:lnTo>
                      <a:pt x="1283" y="1402"/>
                    </a:lnTo>
                    <a:lnTo>
                      <a:pt x="1275" y="1388"/>
                    </a:lnTo>
                    <a:lnTo>
                      <a:pt x="1275" y="1382"/>
                    </a:lnTo>
                    <a:lnTo>
                      <a:pt x="1271" y="1371"/>
                    </a:lnTo>
                    <a:lnTo>
                      <a:pt x="1258" y="1367"/>
                    </a:lnTo>
                    <a:lnTo>
                      <a:pt x="1258" y="1363"/>
                    </a:lnTo>
                    <a:lnTo>
                      <a:pt x="1263" y="1354"/>
                    </a:lnTo>
                    <a:lnTo>
                      <a:pt x="1256" y="1347"/>
                    </a:lnTo>
                    <a:lnTo>
                      <a:pt x="1263" y="1344"/>
                    </a:lnTo>
                    <a:lnTo>
                      <a:pt x="1253" y="1334"/>
                    </a:lnTo>
                    <a:lnTo>
                      <a:pt x="1252" y="1326"/>
                    </a:lnTo>
                    <a:lnTo>
                      <a:pt x="1256" y="1316"/>
                    </a:lnTo>
                    <a:lnTo>
                      <a:pt x="1240" y="1311"/>
                    </a:lnTo>
                    <a:lnTo>
                      <a:pt x="1221" y="1321"/>
                    </a:lnTo>
                    <a:lnTo>
                      <a:pt x="1220" y="1316"/>
                    </a:lnTo>
                    <a:lnTo>
                      <a:pt x="1224" y="1299"/>
                    </a:lnTo>
                    <a:lnTo>
                      <a:pt x="1221" y="1280"/>
                    </a:lnTo>
                    <a:lnTo>
                      <a:pt x="1229" y="1278"/>
                    </a:lnTo>
                    <a:lnTo>
                      <a:pt x="1236" y="1280"/>
                    </a:lnTo>
                    <a:lnTo>
                      <a:pt x="1252" y="1272"/>
                    </a:lnTo>
                    <a:lnTo>
                      <a:pt x="1263" y="1272"/>
                    </a:lnTo>
                    <a:lnTo>
                      <a:pt x="1256" y="1254"/>
                    </a:lnTo>
                    <a:lnTo>
                      <a:pt x="1242" y="1240"/>
                    </a:lnTo>
                    <a:lnTo>
                      <a:pt x="1222" y="1236"/>
                    </a:lnTo>
                    <a:lnTo>
                      <a:pt x="1215" y="1230"/>
                    </a:lnTo>
                    <a:lnTo>
                      <a:pt x="1209" y="1211"/>
                    </a:lnTo>
                    <a:lnTo>
                      <a:pt x="1226" y="1213"/>
                    </a:lnTo>
                    <a:lnTo>
                      <a:pt x="1221" y="1203"/>
                    </a:lnTo>
                    <a:lnTo>
                      <a:pt x="1231" y="1202"/>
                    </a:lnTo>
                    <a:lnTo>
                      <a:pt x="1253" y="1224"/>
                    </a:lnTo>
                    <a:lnTo>
                      <a:pt x="1260" y="1224"/>
                    </a:lnTo>
                    <a:lnTo>
                      <a:pt x="1252" y="1204"/>
                    </a:lnTo>
                    <a:lnTo>
                      <a:pt x="1260" y="1205"/>
                    </a:lnTo>
                    <a:lnTo>
                      <a:pt x="1247" y="1192"/>
                    </a:lnTo>
                    <a:lnTo>
                      <a:pt x="1253" y="1183"/>
                    </a:lnTo>
                    <a:lnTo>
                      <a:pt x="1265" y="1192"/>
                    </a:lnTo>
                    <a:lnTo>
                      <a:pt x="1277" y="1194"/>
                    </a:lnTo>
                    <a:lnTo>
                      <a:pt x="1279" y="1211"/>
                    </a:lnTo>
                    <a:lnTo>
                      <a:pt x="1272" y="1220"/>
                    </a:lnTo>
                    <a:lnTo>
                      <a:pt x="1288" y="1224"/>
                    </a:lnTo>
                    <a:lnTo>
                      <a:pt x="1317" y="1245"/>
                    </a:lnTo>
                    <a:lnTo>
                      <a:pt x="1329" y="1251"/>
                    </a:lnTo>
                    <a:lnTo>
                      <a:pt x="1333" y="1272"/>
                    </a:lnTo>
                    <a:lnTo>
                      <a:pt x="1350" y="1272"/>
                    </a:lnTo>
                    <a:lnTo>
                      <a:pt x="1362" y="1265"/>
                    </a:lnTo>
                    <a:lnTo>
                      <a:pt x="1358" y="1283"/>
                    </a:lnTo>
                    <a:lnTo>
                      <a:pt x="1362" y="1306"/>
                    </a:lnTo>
                    <a:lnTo>
                      <a:pt x="1366" y="1315"/>
                    </a:lnTo>
                    <a:lnTo>
                      <a:pt x="1384" y="1340"/>
                    </a:lnTo>
                    <a:lnTo>
                      <a:pt x="1400" y="1332"/>
                    </a:lnTo>
                    <a:lnTo>
                      <a:pt x="1403" y="1343"/>
                    </a:lnTo>
                    <a:lnTo>
                      <a:pt x="1395" y="1359"/>
                    </a:lnTo>
                    <a:lnTo>
                      <a:pt x="1405" y="1375"/>
                    </a:lnTo>
                    <a:lnTo>
                      <a:pt x="1422" y="1365"/>
                    </a:lnTo>
                    <a:lnTo>
                      <a:pt x="1430" y="1388"/>
                    </a:lnTo>
                    <a:lnTo>
                      <a:pt x="1442" y="1380"/>
                    </a:lnTo>
                    <a:lnTo>
                      <a:pt x="1446" y="1392"/>
                    </a:lnTo>
                    <a:lnTo>
                      <a:pt x="1451" y="1403"/>
                    </a:lnTo>
                    <a:lnTo>
                      <a:pt x="1459" y="1409"/>
                    </a:lnTo>
                    <a:lnTo>
                      <a:pt x="1465" y="1386"/>
                    </a:lnTo>
                    <a:lnTo>
                      <a:pt x="1466" y="1374"/>
                    </a:lnTo>
                    <a:lnTo>
                      <a:pt x="1470" y="1359"/>
                    </a:lnTo>
                    <a:lnTo>
                      <a:pt x="1479" y="1358"/>
                    </a:lnTo>
                    <a:lnTo>
                      <a:pt x="1475" y="1339"/>
                    </a:lnTo>
                    <a:lnTo>
                      <a:pt x="1466" y="1311"/>
                    </a:lnTo>
                    <a:lnTo>
                      <a:pt x="1468" y="1297"/>
                    </a:lnTo>
                    <a:lnTo>
                      <a:pt x="1491" y="1320"/>
                    </a:lnTo>
                    <a:lnTo>
                      <a:pt x="1506" y="1321"/>
                    </a:lnTo>
                    <a:lnTo>
                      <a:pt x="1508" y="1310"/>
                    </a:lnTo>
                    <a:lnTo>
                      <a:pt x="1512" y="1299"/>
                    </a:lnTo>
                    <a:lnTo>
                      <a:pt x="1523" y="1294"/>
                    </a:lnTo>
                    <a:lnTo>
                      <a:pt x="1524" y="1269"/>
                    </a:lnTo>
                    <a:lnTo>
                      <a:pt x="1541" y="1263"/>
                    </a:lnTo>
                    <a:lnTo>
                      <a:pt x="1533" y="1251"/>
                    </a:lnTo>
                    <a:lnTo>
                      <a:pt x="1512" y="1254"/>
                    </a:lnTo>
                    <a:lnTo>
                      <a:pt x="1514" y="1241"/>
                    </a:lnTo>
                    <a:lnTo>
                      <a:pt x="1527" y="1242"/>
                    </a:lnTo>
                    <a:lnTo>
                      <a:pt x="1529" y="1229"/>
                    </a:lnTo>
                    <a:lnTo>
                      <a:pt x="1513" y="1224"/>
                    </a:lnTo>
                    <a:lnTo>
                      <a:pt x="1525" y="1218"/>
                    </a:lnTo>
                    <a:lnTo>
                      <a:pt x="1549" y="1232"/>
                    </a:lnTo>
                    <a:lnTo>
                      <a:pt x="1562" y="1232"/>
                    </a:lnTo>
                    <a:lnTo>
                      <a:pt x="1567" y="1224"/>
                    </a:lnTo>
                    <a:lnTo>
                      <a:pt x="1557" y="1211"/>
                    </a:lnTo>
                    <a:lnTo>
                      <a:pt x="1560" y="1207"/>
                    </a:lnTo>
                    <a:lnTo>
                      <a:pt x="1564" y="1197"/>
                    </a:lnTo>
                    <a:lnTo>
                      <a:pt x="1573" y="1193"/>
                    </a:lnTo>
                    <a:lnTo>
                      <a:pt x="1581" y="1182"/>
                    </a:lnTo>
                    <a:lnTo>
                      <a:pt x="1573" y="1165"/>
                    </a:lnTo>
                    <a:lnTo>
                      <a:pt x="1555" y="1144"/>
                    </a:lnTo>
                    <a:lnTo>
                      <a:pt x="1544" y="1139"/>
                    </a:lnTo>
                    <a:lnTo>
                      <a:pt x="1535" y="1132"/>
                    </a:lnTo>
                    <a:lnTo>
                      <a:pt x="1523" y="1134"/>
                    </a:lnTo>
                    <a:lnTo>
                      <a:pt x="1513" y="1130"/>
                    </a:lnTo>
                    <a:lnTo>
                      <a:pt x="1496" y="1132"/>
                    </a:lnTo>
                    <a:lnTo>
                      <a:pt x="1474" y="1144"/>
                    </a:lnTo>
                    <a:lnTo>
                      <a:pt x="1480" y="1112"/>
                    </a:lnTo>
                    <a:lnTo>
                      <a:pt x="1490" y="1100"/>
                    </a:lnTo>
                    <a:lnTo>
                      <a:pt x="1489" y="1089"/>
                    </a:lnTo>
                    <a:lnTo>
                      <a:pt x="1478" y="1087"/>
                    </a:lnTo>
                    <a:lnTo>
                      <a:pt x="1471" y="1095"/>
                    </a:lnTo>
                    <a:lnTo>
                      <a:pt x="1439" y="1100"/>
                    </a:lnTo>
                    <a:lnTo>
                      <a:pt x="1426" y="1098"/>
                    </a:lnTo>
                    <a:lnTo>
                      <a:pt x="1435" y="1091"/>
                    </a:lnTo>
                    <a:lnTo>
                      <a:pt x="1422" y="1087"/>
                    </a:lnTo>
                    <a:lnTo>
                      <a:pt x="1427" y="1081"/>
                    </a:lnTo>
                    <a:lnTo>
                      <a:pt x="1441" y="1080"/>
                    </a:lnTo>
                    <a:lnTo>
                      <a:pt x="1441" y="1070"/>
                    </a:lnTo>
                    <a:lnTo>
                      <a:pt x="1423" y="1035"/>
                    </a:lnTo>
                    <a:lnTo>
                      <a:pt x="1416" y="1022"/>
                    </a:lnTo>
                    <a:lnTo>
                      <a:pt x="1410" y="1017"/>
                    </a:lnTo>
                    <a:lnTo>
                      <a:pt x="1401" y="1011"/>
                    </a:lnTo>
                    <a:lnTo>
                      <a:pt x="1379" y="1016"/>
                    </a:lnTo>
                    <a:lnTo>
                      <a:pt x="1374" y="1010"/>
                    </a:lnTo>
                    <a:lnTo>
                      <a:pt x="1377" y="999"/>
                    </a:lnTo>
                    <a:lnTo>
                      <a:pt x="1382" y="993"/>
                    </a:lnTo>
                    <a:lnTo>
                      <a:pt x="1383" y="979"/>
                    </a:lnTo>
                    <a:lnTo>
                      <a:pt x="1363" y="984"/>
                    </a:lnTo>
                    <a:lnTo>
                      <a:pt x="1342" y="985"/>
                    </a:lnTo>
                    <a:lnTo>
                      <a:pt x="1329" y="1000"/>
                    </a:lnTo>
                    <a:lnTo>
                      <a:pt x="1323" y="989"/>
                    </a:lnTo>
                    <a:lnTo>
                      <a:pt x="1312" y="985"/>
                    </a:lnTo>
                    <a:lnTo>
                      <a:pt x="1314" y="976"/>
                    </a:lnTo>
                    <a:lnTo>
                      <a:pt x="1324" y="968"/>
                    </a:lnTo>
                    <a:lnTo>
                      <a:pt x="1315" y="952"/>
                    </a:lnTo>
                    <a:lnTo>
                      <a:pt x="1297" y="957"/>
                    </a:lnTo>
                    <a:lnTo>
                      <a:pt x="1283" y="958"/>
                    </a:lnTo>
                    <a:lnTo>
                      <a:pt x="1279" y="952"/>
                    </a:lnTo>
                    <a:lnTo>
                      <a:pt x="1285" y="940"/>
                    </a:lnTo>
                    <a:lnTo>
                      <a:pt x="1288" y="929"/>
                    </a:lnTo>
                    <a:lnTo>
                      <a:pt x="1279" y="923"/>
                    </a:lnTo>
                    <a:lnTo>
                      <a:pt x="1252" y="918"/>
                    </a:lnTo>
                    <a:lnTo>
                      <a:pt x="1216" y="908"/>
                    </a:lnTo>
                    <a:lnTo>
                      <a:pt x="1204" y="902"/>
                    </a:lnTo>
                    <a:lnTo>
                      <a:pt x="1199" y="893"/>
                    </a:lnTo>
                    <a:lnTo>
                      <a:pt x="1215" y="893"/>
                    </a:lnTo>
                    <a:lnTo>
                      <a:pt x="1216" y="885"/>
                    </a:lnTo>
                    <a:lnTo>
                      <a:pt x="1233" y="882"/>
                    </a:lnTo>
                    <a:lnTo>
                      <a:pt x="1224" y="875"/>
                    </a:lnTo>
                    <a:lnTo>
                      <a:pt x="1226" y="870"/>
                    </a:lnTo>
                    <a:lnTo>
                      <a:pt x="1209" y="852"/>
                    </a:lnTo>
                    <a:lnTo>
                      <a:pt x="1210" y="842"/>
                    </a:lnTo>
                    <a:lnTo>
                      <a:pt x="1228" y="843"/>
                    </a:lnTo>
                    <a:lnTo>
                      <a:pt x="1231" y="836"/>
                    </a:lnTo>
                    <a:lnTo>
                      <a:pt x="1220" y="826"/>
                    </a:lnTo>
                    <a:lnTo>
                      <a:pt x="1202" y="815"/>
                    </a:lnTo>
                    <a:lnTo>
                      <a:pt x="1188" y="816"/>
                    </a:lnTo>
                    <a:lnTo>
                      <a:pt x="1186" y="807"/>
                    </a:lnTo>
                    <a:lnTo>
                      <a:pt x="1202" y="804"/>
                    </a:lnTo>
                    <a:lnTo>
                      <a:pt x="1207" y="807"/>
                    </a:lnTo>
                    <a:lnTo>
                      <a:pt x="1215" y="804"/>
                    </a:lnTo>
                    <a:lnTo>
                      <a:pt x="1215" y="791"/>
                    </a:lnTo>
                    <a:lnTo>
                      <a:pt x="1248" y="812"/>
                    </a:lnTo>
                    <a:lnTo>
                      <a:pt x="1263" y="812"/>
                    </a:lnTo>
                    <a:lnTo>
                      <a:pt x="1280" y="805"/>
                    </a:lnTo>
                    <a:lnTo>
                      <a:pt x="1295" y="811"/>
                    </a:lnTo>
                    <a:lnTo>
                      <a:pt x="1299" y="802"/>
                    </a:lnTo>
                    <a:lnTo>
                      <a:pt x="1299" y="793"/>
                    </a:lnTo>
                    <a:lnTo>
                      <a:pt x="1286" y="779"/>
                    </a:lnTo>
                    <a:lnTo>
                      <a:pt x="1269" y="768"/>
                    </a:lnTo>
                    <a:lnTo>
                      <a:pt x="1249" y="766"/>
                    </a:lnTo>
                    <a:lnTo>
                      <a:pt x="1228" y="767"/>
                    </a:lnTo>
                    <a:lnTo>
                      <a:pt x="1211" y="757"/>
                    </a:lnTo>
                    <a:lnTo>
                      <a:pt x="1206" y="769"/>
                    </a:lnTo>
                    <a:lnTo>
                      <a:pt x="1191" y="752"/>
                    </a:lnTo>
                    <a:lnTo>
                      <a:pt x="1178" y="743"/>
                    </a:lnTo>
                    <a:lnTo>
                      <a:pt x="1169" y="751"/>
                    </a:lnTo>
                    <a:lnTo>
                      <a:pt x="1180" y="735"/>
                    </a:lnTo>
                    <a:lnTo>
                      <a:pt x="1201" y="736"/>
                    </a:lnTo>
                    <a:lnTo>
                      <a:pt x="1215" y="729"/>
                    </a:lnTo>
                    <a:lnTo>
                      <a:pt x="1222" y="716"/>
                    </a:lnTo>
                    <a:lnTo>
                      <a:pt x="1238" y="713"/>
                    </a:lnTo>
                    <a:lnTo>
                      <a:pt x="1258" y="723"/>
                    </a:lnTo>
                    <a:lnTo>
                      <a:pt x="1267" y="705"/>
                    </a:lnTo>
                    <a:lnTo>
                      <a:pt x="1261" y="691"/>
                    </a:lnTo>
                    <a:lnTo>
                      <a:pt x="1226" y="641"/>
                    </a:lnTo>
                    <a:lnTo>
                      <a:pt x="1207" y="632"/>
                    </a:lnTo>
                    <a:lnTo>
                      <a:pt x="1200" y="646"/>
                    </a:lnTo>
                    <a:lnTo>
                      <a:pt x="1201" y="661"/>
                    </a:lnTo>
                    <a:lnTo>
                      <a:pt x="1185" y="673"/>
                    </a:lnTo>
                    <a:lnTo>
                      <a:pt x="1178" y="688"/>
                    </a:lnTo>
                    <a:lnTo>
                      <a:pt x="1161" y="687"/>
                    </a:lnTo>
                    <a:lnTo>
                      <a:pt x="1178" y="661"/>
                    </a:lnTo>
                    <a:lnTo>
                      <a:pt x="1178" y="649"/>
                    </a:lnTo>
                    <a:lnTo>
                      <a:pt x="1142" y="651"/>
                    </a:lnTo>
                    <a:lnTo>
                      <a:pt x="1130" y="660"/>
                    </a:lnTo>
                    <a:lnTo>
                      <a:pt x="1125" y="653"/>
                    </a:lnTo>
                    <a:lnTo>
                      <a:pt x="1140" y="640"/>
                    </a:lnTo>
                    <a:lnTo>
                      <a:pt x="1169" y="628"/>
                    </a:lnTo>
                    <a:lnTo>
                      <a:pt x="1178" y="606"/>
                    </a:lnTo>
                    <a:lnTo>
                      <a:pt x="1188" y="619"/>
                    </a:lnTo>
                    <a:lnTo>
                      <a:pt x="1190" y="606"/>
                    </a:lnTo>
                    <a:lnTo>
                      <a:pt x="1190" y="585"/>
                    </a:lnTo>
                    <a:lnTo>
                      <a:pt x="1154" y="570"/>
                    </a:lnTo>
                    <a:lnTo>
                      <a:pt x="1143" y="560"/>
                    </a:lnTo>
                    <a:lnTo>
                      <a:pt x="1131" y="557"/>
                    </a:lnTo>
                    <a:lnTo>
                      <a:pt x="1111" y="563"/>
                    </a:lnTo>
                    <a:lnTo>
                      <a:pt x="1099" y="580"/>
                    </a:lnTo>
                    <a:lnTo>
                      <a:pt x="1093" y="585"/>
                    </a:lnTo>
                    <a:lnTo>
                      <a:pt x="1083" y="597"/>
                    </a:lnTo>
                    <a:lnTo>
                      <a:pt x="1083" y="591"/>
                    </a:lnTo>
                    <a:lnTo>
                      <a:pt x="1089" y="575"/>
                    </a:lnTo>
                    <a:lnTo>
                      <a:pt x="1102" y="563"/>
                    </a:lnTo>
                    <a:lnTo>
                      <a:pt x="1110" y="542"/>
                    </a:lnTo>
                    <a:lnTo>
                      <a:pt x="1102" y="546"/>
                    </a:lnTo>
                    <a:lnTo>
                      <a:pt x="1091" y="556"/>
                    </a:lnTo>
                    <a:lnTo>
                      <a:pt x="1076" y="560"/>
                    </a:lnTo>
                    <a:lnTo>
                      <a:pt x="1057" y="575"/>
                    </a:lnTo>
                    <a:lnTo>
                      <a:pt x="1059" y="564"/>
                    </a:lnTo>
                    <a:lnTo>
                      <a:pt x="1066" y="552"/>
                    </a:lnTo>
                    <a:lnTo>
                      <a:pt x="1075" y="528"/>
                    </a:lnTo>
                    <a:lnTo>
                      <a:pt x="1071" y="509"/>
                    </a:lnTo>
                    <a:lnTo>
                      <a:pt x="1060" y="506"/>
                    </a:lnTo>
                    <a:lnTo>
                      <a:pt x="1044" y="520"/>
                    </a:lnTo>
                    <a:lnTo>
                      <a:pt x="1028" y="525"/>
                    </a:lnTo>
                    <a:lnTo>
                      <a:pt x="1021" y="513"/>
                    </a:lnTo>
                    <a:lnTo>
                      <a:pt x="990" y="506"/>
                    </a:lnTo>
                    <a:lnTo>
                      <a:pt x="1018" y="500"/>
                    </a:lnTo>
                    <a:lnTo>
                      <a:pt x="1034" y="501"/>
                    </a:lnTo>
                    <a:lnTo>
                      <a:pt x="1041" y="489"/>
                    </a:lnTo>
                    <a:lnTo>
                      <a:pt x="1048" y="477"/>
                    </a:lnTo>
                    <a:lnTo>
                      <a:pt x="1041" y="455"/>
                    </a:lnTo>
                    <a:lnTo>
                      <a:pt x="1028" y="431"/>
                    </a:lnTo>
                    <a:lnTo>
                      <a:pt x="986" y="412"/>
                    </a:lnTo>
                    <a:lnTo>
                      <a:pt x="968" y="393"/>
                    </a:lnTo>
                    <a:lnTo>
                      <a:pt x="965" y="395"/>
                    </a:lnTo>
                    <a:lnTo>
                      <a:pt x="962" y="412"/>
                    </a:lnTo>
                    <a:lnTo>
                      <a:pt x="949" y="425"/>
                    </a:lnTo>
                    <a:lnTo>
                      <a:pt x="935" y="419"/>
                    </a:lnTo>
                    <a:lnTo>
                      <a:pt x="922" y="423"/>
                    </a:lnTo>
                    <a:lnTo>
                      <a:pt x="928" y="454"/>
                    </a:lnTo>
                    <a:lnTo>
                      <a:pt x="927" y="463"/>
                    </a:lnTo>
                    <a:lnTo>
                      <a:pt x="926" y="455"/>
                    </a:lnTo>
                    <a:lnTo>
                      <a:pt x="914" y="457"/>
                    </a:lnTo>
                    <a:lnTo>
                      <a:pt x="912" y="452"/>
                    </a:lnTo>
                    <a:lnTo>
                      <a:pt x="904" y="443"/>
                    </a:lnTo>
                    <a:lnTo>
                      <a:pt x="906" y="419"/>
                    </a:lnTo>
                    <a:lnTo>
                      <a:pt x="896" y="418"/>
                    </a:lnTo>
                    <a:lnTo>
                      <a:pt x="882" y="438"/>
                    </a:lnTo>
                    <a:lnTo>
                      <a:pt x="895" y="408"/>
                    </a:lnTo>
                    <a:lnTo>
                      <a:pt x="912" y="385"/>
                    </a:lnTo>
                    <a:lnTo>
                      <a:pt x="910" y="379"/>
                    </a:lnTo>
                    <a:lnTo>
                      <a:pt x="883" y="385"/>
                    </a:lnTo>
                    <a:lnTo>
                      <a:pt x="867" y="385"/>
                    </a:lnTo>
                    <a:lnTo>
                      <a:pt x="851" y="406"/>
                    </a:lnTo>
                    <a:lnTo>
                      <a:pt x="844" y="411"/>
                    </a:lnTo>
                    <a:lnTo>
                      <a:pt x="845" y="391"/>
                    </a:lnTo>
                    <a:lnTo>
                      <a:pt x="829" y="401"/>
                    </a:lnTo>
                    <a:lnTo>
                      <a:pt x="846" y="381"/>
                    </a:lnTo>
                    <a:lnTo>
                      <a:pt x="863" y="370"/>
                    </a:lnTo>
                    <a:lnTo>
                      <a:pt x="871" y="357"/>
                    </a:lnTo>
                    <a:lnTo>
                      <a:pt x="867" y="334"/>
                    </a:lnTo>
                    <a:lnTo>
                      <a:pt x="846" y="328"/>
                    </a:lnTo>
                    <a:lnTo>
                      <a:pt x="825" y="328"/>
                    </a:lnTo>
                    <a:lnTo>
                      <a:pt x="819" y="322"/>
                    </a:lnTo>
                    <a:lnTo>
                      <a:pt x="831" y="305"/>
                    </a:lnTo>
                    <a:lnTo>
                      <a:pt x="828" y="289"/>
                    </a:lnTo>
                    <a:lnTo>
                      <a:pt x="818" y="266"/>
                    </a:lnTo>
                    <a:lnTo>
                      <a:pt x="808" y="259"/>
                    </a:lnTo>
                    <a:lnTo>
                      <a:pt x="812" y="250"/>
                    </a:lnTo>
                    <a:lnTo>
                      <a:pt x="791" y="240"/>
                    </a:lnTo>
                    <a:lnTo>
                      <a:pt x="771" y="239"/>
                    </a:lnTo>
                    <a:lnTo>
                      <a:pt x="712" y="209"/>
                    </a:lnTo>
                    <a:lnTo>
                      <a:pt x="685" y="208"/>
                    </a:lnTo>
                    <a:lnTo>
                      <a:pt x="656" y="221"/>
                    </a:lnTo>
                    <a:lnTo>
                      <a:pt x="631" y="245"/>
                    </a:lnTo>
                    <a:lnTo>
                      <a:pt x="630" y="266"/>
                    </a:lnTo>
                    <a:lnTo>
                      <a:pt x="646" y="280"/>
                    </a:lnTo>
                    <a:lnTo>
                      <a:pt x="634" y="285"/>
                    </a:lnTo>
                    <a:lnTo>
                      <a:pt x="618" y="285"/>
                    </a:lnTo>
                    <a:lnTo>
                      <a:pt x="607" y="300"/>
                    </a:lnTo>
                    <a:lnTo>
                      <a:pt x="588" y="274"/>
                    </a:lnTo>
                    <a:lnTo>
                      <a:pt x="575" y="289"/>
                    </a:lnTo>
                    <a:lnTo>
                      <a:pt x="565" y="283"/>
                    </a:lnTo>
                    <a:lnTo>
                      <a:pt x="566" y="267"/>
                    </a:lnTo>
                    <a:lnTo>
                      <a:pt x="562" y="251"/>
                    </a:lnTo>
                    <a:lnTo>
                      <a:pt x="550" y="275"/>
                    </a:lnTo>
                    <a:lnTo>
                      <a:pt x="550" y="283"/>
                    </a:lnTo>
                    <a:lnTo>
                      <a:pt x="545" y="306"/>
                    </a:lnTo>
                    <a:lnTo>
                      <a:pt x="537" y="304"/>
                    </a:lnTo>
                    <a:lnTo>
                      <a:pt x="533" y="322"/>
                    </a:lnTo>
                    <a:lnTo>
                      <a:pt x="519" y="344"/>
                    </a:lnTo>
                    <a:lnTo>
                      <a:pt x="503" y="357"/>
                    </a:lnTo>
                    <a:lnTo>
                      <a:pt x="506" y="347"/>
                    </a:lnTo>
                    <a:lnTo>
                      <a:pt x="498" y="336"/>
                    </a:lnTo>
                    <a:lnTo>
                      <a:pt x="503" y="325"/>
                    </a:lnTo>
                    <a:lnTo>
                      <a:pt x="517" y="328"/>
                    </a:lnTo>
                    <a:lnTo>
                      <a:pt x="519" y="323"/>
                    </a:lnTo>
                    <a:lnTo>
                      <a:pt x="511" y="312"/>
                    </a:lnTo>
                    <a:lnTo>
                      <a:pt x="506" y="312"/>
                    </a:lnTo>
                    <a:lnTo>
                      <a:pt x="512" y="289"/>
                    </a:lnTo>
                    <a:lnTo>
                      <a:pt x="518" y="274"/>
                    </a:lnTo>
                    <a:lnTo>
                      <a:pt x="528" y="230"/>
                    </a:lnTo>
                    <a:lnTo>
                      <a:pt x="534" y="212"/>
                    </a:lnTo>
                    <a:lnTo>
                      <a:pt x="518" y="196"/>
                    </a:lnTo>
                    <a:lnTo>
                      <a:pt x="510" y="176"/>
                    </a:lnTo>
                    <a:lnTo>
                      <a:pt x="508" y="167"/>
                    </a:lnTo>
                    <a:lnTo>
                      <a:pt x="518" y="159"/>
                    </a:lnTo>
                    <a:lnTo>
                      <a:pt x="519" y="148"/>
                    </a:lnTo>
                    <a:lnTo>
                      <a:pt x="512" y="134"/>
                    </a:lnTo>
                    <a:lnTo>
                      <a:pt x="496" y="122"/>
                    </a:lnTo>
                    <a:lnTo>
                      <a:pt x="475" y="115"/>
                    </a:lnTo>
                    <a:lnTo>
                      <a:pt x="489" y="99"/>
                    </a:lnTo>
                    <a:lnTo>
                      <a:pt x="484" y="47"/>
                    </a:lnTo>
                    <a:lnTo>
                      <a:pt x="475" y="33"/>
                    </a:lnTo>
                    <a:lnTo>
                      <a:pt x="470" y="22"/>
                    </a:lnTo>
                    <a:lnTo>
                      <a:pt x="417" y="26"/>
                    </a:lnTo>
                    <a:lnTo>
                      <a:pt x="401" y="25"/>
                    </a:lnTo>
                    <a:lnTo>
                      <a:pt x="390" y="33"/>
                    </a:lnTo>
                    <a:lnTo>
                      <a:pt x="378" y="37"/>
                    </a:lnTo>
                    <a:lnTo>
                      <a:pt x="358" y="49"/>
                    </a:lnTo>
                    <a:lnTo>
                      <a:pt x="339" y="68"/>
                    </a:lnTo>
                    <a:lnTo>
                      <a:pt x="355" y="84"/>
                    </a:lnTo>
                    <a:lnTo>
                      <a:pt x="351" y="103"/>
                    </a:lnTo>
                    <a:lnTo>
                      <a:pt x="347" y="92"/>
                    </a:lnTo>
                    <a:lnTo>
                      <a:pt x="340" y="80"/>
                    </a:lnTo>
                    <a:lnTo>
                      <a:pt x="325" y="73"/>
                    </a:lnTo>
                    <a:lnTo>
                      <a:pt x="307" y="81"/>
                    </a:lnTo>
                    <a:lnTo>
                      <a:pt x="304" y="94"/>
                    </a:lnTo>
                    <a:lnTo>
                      <a:pt x="313" y="118"/>
                    </a:lnTo>
                    <a:lnTo>
                      <a:pt x="303" y="112"/>
                    </a:lnTo>
                    <a:lnTo>
                      <a:pt x="291" y="94"/>
                    </a:lnTo>
                    <a:lnTo>
                      <a:pt x="277" y="97"/>
                    </a:lnTo>
                    <a:lnTo>
                      <a:pt x="272" y="115"/>
                    </a:lnTo>
                    <a:lnTo>
                      <a:pt x="285" y="131"/>
                    </a:lnTo>
                    <a:lnTo>
                      <a:pt x="344" y="153"/>
                    </a:lnTo>
                    <a:lnTo>
                      <a:pt x="341" y="160"/>
                    </a:lnTo>
                    <a:lnTo>
                      <a:pt x="324" y="156"/>
                    </a:lnTo>
                    <a:lnTo>
                      <a:pt x="266" y="138"/>
                    </a:lnTo>
                    <a:lnTo>
                      <a:pt x="264" y="148"/>
                    </a:lnTo>
                    <a:lnTo>
                      <a:pt x="258" y="144"/>
                    </a:lnTo>
                    <a:lnTo>
                      <a:pt x="250" y="148"/>
                    </a:lnTo>
                    <a:lnTo>
                      <a:pt x="261" y="156"/>
                    </a:lnTo>
                    <a:lnTo>
                      <a:pt x="276" y="160"/>
                    </a:lnTo>
                    <a:lnTo>
                      <a:pt x="293" y="177"/>
                    </a:lnTo>
                    <a:lnTo>
                      <a:pt x="312" y="186"/>
                    </a:lnTo>
                    <a:lnTo>
                      <a:pt x="331" y="204"/>
                    </a:lnTo>
                    <a:lnTo>
                      <a:pt x="319" y="207"/>
                    </a:lnTo>
                    <a:lnTo>
                      <a:pt x="280" y="176"/>
                    </a:lnTo>
                    <a:lnTo>
                      <a:pt x="255" y="170"/>
                    </a:lnTo>
                    <a:lnTo>
                      <a:pt x="243" y="171"/>
                    </a:lnTo>
                    <a:lnTo>
                      <a:pt x="238" y="181"/>
                    </a:lnTo>
                    <a:lnTo>
                      <a:pt x="239" y="210"/>
                    </a:lnTo>
                    <a:lnTo>
                      <a:pt x="248" y="237"/>
                    </a:lnTo>
                    <a:lnTo>
                      <a:pt x="243" y="246"/>
                    </a:lnTo>
                    <a:lnTo>
                      <a:pt x="250" y="263"/>
                    </a:lnTo>
                    <a:lnTo>
                      <a:pt x="269" y="274"/>
                    </a:lnTo>
                    <a:lnTo>
                      <a:pt x="279" y="274"/>
                    </a:lnTo>
                    <a:lnTo>
                      <a:pt x="285" y="268"/>
                    </a:lnTo>
                    <a:lnTo>
                      <a:pt x="288" y="273"/>
                    </a:lnTo>
                    <a:lnTo>
                      <a:pt x="282" y="291"/>
                    </a:lnTo>
                    <a:lnTo>
                      <a:pt x="272" y="302"/>
                    </a:lnTo>
                    <a:lnTo>
                      <a:pt x="254" y="299"/>
                    </a:lnTo>
                    <a:lnTo>
                      <a:pt x="249" y="314"/>
                    </a:lnTo>
                    <a:lnTo>
                      <a:pt x="248" y="325"/>
                    </a:lnTo>
                    <a:lnTo>
                      <a:pt x="226" y="343"/>
                    </a:lnTo>
                    <a:lnTo>
                      <a:pt x="229" y="354"/>
                    </a:lnTo>
                    <a:lnTo>
                      <a:pt x="245" y="364"/>
                    </a:lnTo>
                    <a:lnTo>
                      <a:pt x="245" y="381"/>
                    </a:lnTo>
                    <a:lnTo>
                      <a:pt x="259" y="398"/>
                    </a:lnTo>
                    <a:lnTo>
                      <a:pt x="280" y="406"/>
                    </a:lnTo>
                    <a:lnTo>
                      <a:pt x="295" y="406"/>
                    </a:lnTo>
                    <a:lnTo>
                      <a:pt x="298" y="419"/>
                    </a:lnTo>
                    <a:lnTo>
                      <a:pt x="295" y="441"/>
                    </a:lnTo>
                    <a:lnTo>
                      <a:pt x="295" y="447"/>
                    </a:lnTo>
                    <a:lnTo>
                      <a:pt x="290" y="455"/>
                    </a:lnTo>
                    <a:lnTo>
                      <a:pt x="291" y="471"/>
                    </a:lnTo>
                    <a:lnTo>
                      <a:pt x="290" y="485"/>
                    </a:lnTo>
                    <a:lnTo>
                      <a:pt x="288" y="504"/>
                    </a:lnTo>
                    <a:lnTo>
                      <a:pt x="281" y="525"/>
                    </a:lnTo>
                    <a:lnTo>
                      <a:pt x="275" y="519"/>
                    </a:lnTo>
                    <a:lnTo>
                      <a:pt x="277" y="500"/>
                    </a:lnTo>
                    <a:lnTo>
                      <a:pt x="281" y="490"/>
                    </a:lnTo>
                    <a:lnTo>
                      <a:pt x="277" y="485"/>
                    </a:lnTo>
                    <a:lnTo>
                      <a:pt x="271" y="489"/>
                    </a:lnTo>
                    <a:lnTo>
                      <a:pt x="254" y="487"/>
                    </a:lnTo>
                    <a:lnTo>
                      <a:pt x="242" y="490"/>
                    </a:lnTo>
                    <a:lnTo>
                      <a:pt x="227" y="498"/>
                    </a:lnTo>
                    <a:lnTo>
                      <a:pt x="207" y="515"/>
                    </a:lnTo>
                    <a:lnTo>
                      <a:pt x="190" y="513"/>
                    </a:lnTo>
                    <a:lnTo>
                      <a:pt x="215" y="495"/>
                    </a:lnTo>
                    <a:lnTo>
                      <a:pt x="227" y="481"/>
                    </a:lnTo>
                    <a:lnTo>
                      <a:pt x="252" y="476"/>
                    </a:lnTo>
                    <a:lnTo>
                      <a:pt x="256" y="470"/>
                    </a:lnTo>
                    <a:lnTo>
                      <a:pt x="268" y="465"/>
                    </a:lnTo>
                    <a:lnTo>
                      <a:pt x="281" y="467"/>
                    </a:lnTo>
                    <a:lnTo>
                      <a:pt x="281" y="460"/>
                    </a:lnTo>
                    <a:lnTo>
                      <a:pt x="277" y="446"/>
                    </a:lnTo>
                    <a:lnTo>
                      <a:pt x="274" y="438"/>
                    </a:lnTo>
                    <a:lnTo>
                      <a:pt x="255" y="433"/>
                    </a:lnTo>
                    <a:lnTo>
                      <a:pt x="205" y="361"/>
                    </a:lnTo>
                    <a:lnTo>
                      <a:pt x="196" y="334"/>
                    </a:lnTo>
                    <a:lnTo>
                      <a:pt x="198" y="306"/>
                    </a:lnTo>
                    <a:lnTo>
                      <a:pt x="206" y="274"/>
                    </a:lnTo>
                    <a:lnTo>
                      <a:pt x="198" y="252"/>
                    </a:lnTo>
                    <a:lnTo>
                      <a:pt x="185" y="229"/>
                    </a:lnTo>
                    <a:lnTo>
                      <a:pt x="186" y="198"/>
                    </a:lnTo>
                    <a:lnTo>
                      <a:pt x="207" y="155"/>
                    </a:lnTo>
                    <a:lnTo>
                      <a:pt x="211" y="124"/>
                    </a:lnTo>
                    <a:lnTo>
                      <a:pt x="222" y="102"/>
                    </a:lnTo>
                    <a:lnTo>
                      <a:pt x="236" y="88"/>
                    </a:lnTo>
                    <a:lnTo>
                      <a:pt x="247" y="67"/>
                    </a:lnTo>
                    <a:lnTo>
                      <a:pt x="275" y="38"/>
                    </a:lnTo>
                    <a:lnTo>
                      <a:pt x="285" y="25"/>
                    </a:lnTo>
                    <a:lnTo>
                      <a:pt x="285" y="21"/>
                    </a:lnTo>
                    <a:lnTo>
                      <a:pt x="279" y="16"/>
                    </a:lnTo>
                    <a:lnTo>
                      <a:pt x="270" y="8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46" y="20"/>
                    </a:lnTo>
                    <a:lnTo>
                      <a:pt x="114" y="42"/>
                    </a:lnTo>
                    <a:lnTo>
                      <a:pt x="81" y="76"/>
                    </a:lnTo>
                    <a:lnTo>
                      <a:pt x="75" y="101"/>
                    </a:lnTo>
                    <a:lnTo>
                      <a:pt x="61" y="118"/>
                    </a:lnTo>
                    <a:lnTo>
                      <a:pt x="55" y="123"/>
                    </a:lnTo>
                    <a:lnTo>
                      <a:pt x="49" y="134"/>
                    </a:lnTo>
                    <a:lnTo>
                      <a:pt x="44" y="149"/>
                    </a:lnTo>
                    <a:lnTo>
                      <a:pt x="51" y="164"/>
                    </a:lnTo>
                    <a:lnTo>
                      <a:pt x="39" y="172"/>
                    </a:lnTo>
                    <a:lnTo>
                      <a:pt x="38" y="199"/>
                    </a:lnTo>
                    <a:lnTo>
                      <a:pt x="48" y="204"/>
                    </a:lnTo>
                    <a:lnTo>
                      <a:pt x="29" y="204"/>
                    </a:lnTo>
                    <a:lnTo>
                      <a:pt x="24" y="230"/>
                    </a:lnTo>
                    <a:lnTo>
                      <a:pt x="16" y="236"/>
                    </a:lnTo>
                    <a:lnTo>
                      <a:pt x="14" y="261"/>
                    </a:lnTo>
                    <a:lnTo>
                      <a:pt x="7" y="274"/>
                    </a:lnTo>
                    <a:lnTo>
                      <a:pt x="12" y="310"/>
                    </a:lnTo>
                    <a:lnTo>
                      <a:pt x="27" y="310"/>
                    </a:lnTo>
                    <a:lnTo>
                      <a:pt x="17" y="316"/>
                    </a:lnTo>
                    <a:lnTo>
                      <a:pt x="7" y="330"/>
                    </a:lnTo>
                    <a:lnTo>
                      <a:pt x="0" y="347"/>
                    </a:lnTo>
                    <a:lnTo>
                      <a:pt x="7" y="369"/>
                    </a:lnTo>
                    <a:lnTo>
                      <a:pt x="13" y="381"/>
                    </a:lnTo>
                    <a:lnTo>
                      <a:pt x="3" y="401"/>
                    </a:lnTo>
                    <a:lnTo>
                      <a:pt x="3" y="441"/>
                    </a:lnTo>
                    <a:lnTo>
                      <a:pt x="8" y="454"/>
                    </a:lnTo>
                    <a:lnTo>
                      <a:pt x="12" y="460"/>
                    </a:lnTo>
                    <a:lnTo>
                      <a:pt x="62" y="471"/>
                    </a:lnTo>
                    <a:lnTo>
                      <a:pt x="115" y="476"/>
                    </a:lnTo>
                    <a:lnTo>
                      <a:pt x="126" y="490"/>
                    </a:lnTo>
                    <a:lnTo>
                      <a:pt x="145" y="506"/>
                    </a:lnTo>
                    <a:lnTo>
                      <a:pt x="162" y="516"/>
                    </a:lnTo>
                    <a:lnTo>
                      <a:pt x="131" y="528"/>
                    </a:lnTo>
                    <a:lnTo>
                      <a:pt x="107" y="530"/>
                    </a:lnTo>
                    <a:lnTo>
                      <a:pt x="73" y="510"/>
                    </a:lnTo>
                    <a:lnTo>
                      <a:pt x="53" y="509"/>
                    </a:lnTo>
                    <a:lnTo>
                      <a:pt x="37" y="504"/>
                    </a:lnTo>
                    <a:lnTo>
                      <a:pt x="45" y="515"/>
                    </a:lnTo>
                    <a:lnTo>
                      <a:pt x="38" y="532"/>
                    </a:lnTo>
                    <a:lnTo>
                      <a:pt x="48" y="548"/>
                    </a:lnTo>
                    <a:lnTo>
                      <a:pt x="61" y="575"/>
                    </a:lnTo>
                    <a:lnTo>
                      <a:pt x="83" y="602"/>
                    </a:lnTo>
                    <a:lnTo>
                      <a:pt x="118" y="624"/>
                    </a:lnTo>
                    <a:lnTo>
                      <a:pt x="105" y="627"/>
                    </a:lnTo>
                    <a:lnTo>
                      <a:pt x="124" y="634"/>
                    </a:lnTo>
                    <a:lnTo>
                      <a:pt x="126" y="628"/>
                    </a:lnTo>
                    <a:lnTo>
                      <a:pt x="141" y="627"/>
                    </a:lnTo>
                    <a:lnTo>
                      <a:pt x="167" y="632"/>
                    </a:lnTo>
                    <a:lnTo>
                      <a:pt x="186" y="627"/>
                    </a:lnTo>
                    <a:lnTo>
                      <a:pt x="194" y="606"/>
                    </a:lnTo>
                    <a:lnTo>
                      <a:pt x="196" y="635"/>
                    </a:lnTo>
                    <a:lnTo>
                      <a:pt x="209" y="656"/>
                    </a:lnTo>
                    <a:lnTo>
                      <a:pt x="226" y="673"/>
                    </a:lnTo>
                    <a:lnTo>
                      <a:pt x="253" y="682"/>
                    </a:lnTo>
                    <a:lnTo>
                      <a:pt x="265" y="682"/>
                    </a:lnTo>
                    <a:lnTo>
                      <a:pt x="250" y="672"/>
                    </a:lnTo>
                    <a:lnTo>
                      <a:pt x="265" y="670"/>
                    </a:lnTo>
                    <a:lnTo>
                      <a:pt x="292" y="680"/>
                    </a:lnTo>
                    <a:lnTo>
                      <a:pt x="344" y="688"/>
                    </a:lnTo>
                    <a:lnTo>
                      <a:pt x="358" y="696"/>
                    </a:lnTo>
                    <a:lnTo>
                      <a:pt x="360" y="689"/>
                    </a:lnTo>
                    <a:lnTo>
                      <a:pt x="384" y="678"/>
                    </a:lnTo>
                    <a:lnTo>
                      <a:pt x="419" y="702"/>
                    </a:lnTo>
                    <a:lnTo>
                      <a:pt x="435" y="703"/>
                    </a:lnTo>
                    <a:lnTo>
                      <a:pt x="437" y="708"/>
                    </a:lnTo>
                    <a:lnTo>
                      <a:pt x="442" y="700"/>
                    </a:lnTo>
                    <a:lnTo>
                      <a:pt x="441" y="702"/>
                    </a:lnTo>
                    <a:lnTo>
                      <a:pt x="448" y="709"/>
                    </a:lnTo>
                    <a:lnTo>
                      <a:pt x="455" y="693"/>
                    </a:lnTo>
                    <a:lnTo>
                      <a:pt x="469" y="687"/>
                    </a:lnTo>
                    <a:lnTo>
                      <a:pt x="483" y="696"/>
                    </a:lnTo>
                    <a:lnTo>
                      <a:pt x="496" y="718"/>
                    </a:lnTo>
                    <a:lnTo>
                      <a:pt x="506" y="718"/>
                    </a:lnTo>
                    <a:lnTo>
                      <a:pt x="501" y="704"/>
                    </a:lnTo>
                    <a:lnTo>
                      <a:pt x="481" y="680"/>
                    </a:lnTo>
                    <a:lnTo>
                      <a:pt x="462" y="672"/>
                    </a:lnTo>
                    <a:lnTo>
                      <a:pt x="464" y="659"/>
                    </a:lnTo>
                    <a:lnTo>
                      <a:pt x="517" y="676"/>
                    </a:lnTo>
                    <a:lnTo>
                      <a:pt x="530" y="682"/>
                    </a:lnTo>
                    <a:lnTo>
                      <a:pt x="543" y="676"/>
                    </a:lnTo>
                    <a:lnTo>
                      <a:pt x="549" y="682"/>
                    </a:lnTo>
                    <a:lnTo>
                      <a:pt x="556" y="682"/>
                    </a:lnTo>
                    <a:lnTo>
                      <a:pt x="569" y="707"/>
                    </a:lnTo>
                    <a:lnTo>
                      <a:pt x="596" y="698"/>
                    </a:lnTo>
                    <a:lnTo>
                      <a:pt x="618" y="696"/>
                    </a:lnTo>
                    <a:lnTo>
                      <a:pt x="625" y="684"/>
                    </a:lnTo>
                    <a:lnTo>
                      <a:pt x="620" y="659"/>
                    </a:lnTo>
                    <a:lnTo>
                      <a:pt x="605" y="624"/>
                    </a:lnTo>
                    <a:lnTo>
                      <a:pt x="591" y="626"/>
                    </a:lnTo>
                    <a:lnTo>
                      <a:pt x="581" y="618"/>
                    </a:lnTo>
                    <a:lnTo>
                      <a:pt x="593" y="607"/>
                    </a:lnTo>
                    <a:lnTo>
                      <a:pt x="620" y="614"/>
                    </a:lnTo>
                    <a:lnTo>
                      <a:pt x="653" y="649"/>
                    </a:lnTo>
                    <a:lnTo>
                      <a:pt x="658" y="638"/>
                    </a:lnTo>
                    <a:lnTo>
                      <a:pt x="670" y="646"/>
                    </a:lnTo>
                    <a:lnTo>
                      <a:pt x="684" y="643"/>
                    </a:lnTo>
                    <a:lnTo>
                      <a:pt x="685" y="707"/>
                    </a:lnTo>
                    <a:lnTo>
                      <a:pt x="694" y="716"/>
                    </a:lnTo>
                    <a:lnTo>
                      <a:pt x="701" y="700"/>
                    </a:lnTo>
                    <a:lnTo>
                      <a:pt x="711" y="708"/>
                    </a:lnTo>
                    <a:lnTo>
                      <a:pt x="723" y="707"/>
                    </a:lnTo>
                    <a:lnTo>
                      <a:pt x="728" y="714"/>
                    </a:lnTo>
                    <a:lnTo>
                      <a:pt x="727" y="726"/>
                    </a:lnTo>
                    <a:lnTo>
                      <a:pt x="715" y="736"/>
                    </a:lnTo>
                    <a:lnTo>
                      <a:pt x="727" y="737"/>
                    </a:lnTo>
                    <a:lnTo>
                      <a:pt x="738" y="745"/>
                    </a:lnTo>
                    <a:lnTo>
                      <a:pt x="750" y="759"/>
                    </a:lnTo>
                    <a:lnTo>
                      <a:pt x="787" y="793"/>
                    </a:lnTo>
                    <a:lnTo>
                      <a:pt x="792" y="816"/>
                    </a:lnTo>
                    <a:lnTo>
                      <a:pt x="772" y="833"/>
                    </a:lnTo>
                    <a:lnTo>
                      <a:pt x="752" y="828"/>
                    </a:lnTo>
                    <a:lnTo>
                      <a:pt x="737" y="828"/>
                    </a:lnTo>
                    <a:lnTo>
                      <a:pt x="743" y="854"/>
                    </a:lnTo>
                    <a:lnTo>
                      <a:pt x="740" y="887"/>
                    </a:lnTo>
                    <a:lnTo>
                      <a:pt x="761" y="880"/>
                    </a:lnTo>
                    <a:lnTo>
                      <a:pt x="791" y="859"/>
                    </a:lnTo>
                    <a:lnTo>
                      <a:pt x="798" y="843"/>
                    </a:lnTo>
                    <a:lnTo>
                      <a:pt x="812" y="849"/>
                    </a:lnTo>
                    <a:lnTo>
                      <a:pt x="829" y="834"/>
                    </a:lnTo>
                    <a:lnTo>
                      <a:pt x="849" y="829"/>
                    </a:lnTo>
                    <a:lnTo>
                      <a:pt x="868" y="833"/>
                    </a:lnTo>
                    <a:lnTo>
                      <a:pt x="836" y="843"/>
                    </a:lnTo>
                    <a:lnTo>
                      <a:pt x="842" y="848"/>
                    </a:lnTo>
                    <a:lnTo>
                      <a:pt x="835" y="863"/>
                    </a:lnTo>
                    <a:lnTo>
                      <a:pt x="858" y="892"/>
                    </a:lnTo>
                    <a:lnTo>
                      <a:pt x="872" y="906"/>
                    </a:lnTo>
                    <a:lnTo>
                      <a:pt x="878" y="901"/>
                    </a:lnTo>
                    <a:lnTo>
                      <a:pt x="871" y="887"/>
                    </a:lnTo>
                    <a:lnTo>
                      <a:pt x="872" y="877"/>
                    </a:lnTo>
                    <a:lnTo>
                      <a:pt x="892" y="883"/>
                    </a:lnTo>
                    <a:lnTo>
                      <a:pt x="890" y="920"/>
                    </a:lnTo>
                    <a:lnTo>
                      <a:pt x="895" y="936"/>
                    </a:lnTo>
                    <a:lnTo>
                      <a:pt x="912" y="949"/>
                    </a:lnTo>
                    <a:lnTo>
                      <a:pt x="925" y="941"/>
                    </a:lnTo>
                    <a:lnTo>
                      <a:pt x="939" y="963"/>
                    </a:lnTo>
                    <a:lnTo>
                      <a:pt x="942" y="988"/>
                    </a:lnTo>
                    <a:lnTo>
                      <a:pt x="948" y="1004"/>
                    </a:lnTo>
                    <a:lnTo>
                      <a:pt x="955" y="1014"/>
                    </a:lnTo>
                    <a:lnTo>
                      <a:pt x="958" y="1037"/>
                    </a:lnTo>
                    <a:lnTo>
                      <a:pt x="965" y="1049"/>
                    </a:lnTo>
                    <a:lnTo>
                      <a:pt x="967" y="1069"/>
                    </a:lnTo>
                    <a:lnTo>
                      <a:pt x="970" y="1085"/>
                    </a:lnTo>
                    <a:lnTo>
                      <a:pt x="976" y="1089"/>
                    </a:lnTo>
                    <a:lnTo>
                      <a:pt x="971" y="1103"/>
                    </a:lnTo>
                    <a:lnTo>
                      <a:pt x="964" y="1114"/>
                    </a:lnTo>
                    <a:lnTo>
                      <a:pt x="951" y="1121"/>
                    </a:lnTo>
                    <a:lnTo>
                      <a:pt x="942" y="1130"/>
                    </a:lnTo>
                    <a:lnTo>
                      <a:pt x="941" y="1166"/>
                    </a:lnTo>
                    <a:lnTo>
                      <a:pt x="937" y="1170"/>
                    </a:lnTo>
                    <a:lnTo>
                      <a:pt x="924" y="1173"/>
                    </a:lnTo>
                    <a:lnTo>
                      <a:pt x="911" y="1191"/>
                    </a:lnTo>
                    <a:lnTo>
                      <a:pt x="895" y="1204"/>
                    </a:lnTo>
                    <a:lnTo>
                      <a:pt x="882" y="1224"/>
                    </a:lnTo>
                    <a:lnTo>
                      <a:pt x="861" y="1242"/>
                    </a:lnTo>
                    <a:lnTo>
                      <a:pt x="863" y="1254"/>
                    </a:lnTo>
                    <a:lnTo>
                      <a:pt x="877" y="1275"/>
                    </a:lnTo>
                    <a:lnTo>
                      <a:pt x="894" y="1292"/>
                    </a:lnTo>
                    <a:lnTo>
                      <a:pt x="898" y="1310"/>
                    </a:lnTo>
                    <a:lnTo>
                      <a:pt x="908" y="1313"/>
                    </a:lnTo>
                    <a:lnTo>
                      <a:pt x="908" y="1338"/>
                    </a:lnTo>
                    <a:lnTo>
                      <a:pt x="889" y="1328"/>
                    </a:lnTo>
                    <a:lnTo>
                      <a:pt x="888" y="1333"/>
                    </a:lnTo>
                    <a:lnTo>
                      <a:pt x="874" y="1327"/>
                    </a:lnTo>
                    <a:lnTo>
                      <a:pt x="871" y="1334"/>
                    </a:lnTo>
                    <a:lnTo>
                      <a:pt x="862" y="1337"/>
                    </a:lnTo>
                    <a:lnTo>
                      <a:pt x="846" y="1347"/>
                    </a:lnTo>
                    <a:lnTo>
                      <a:pt x="822" y="1347"/>
                    </a:lnTo>
                    <a:lnTo>
                      <a:pt x="820" y="1360"/>
                    </a:lnTo>
                    <a:lnTo>
                      <a:pt x="811" y="1364"/>
                    </a:lnTo>
                    <a:lnTo>
                      <a:pt x="793" y="1354"/>
                    </a:lnTo>
                    <a:lnTo>
                      <a:pt x="765" y="1358"/>
                    </a:lnTo>
                    <a:lnTo>
                      <a:pt x="743" y="1348"/>
                    </a:lnTo>
                    <a:lnTo>
                      <a:pt x="731" y="1348"/>
                    </a:lnTo>
                    <a:lnTo>
                      <a:pt x="718" y="1344"/>
                    </a:lnTo>
                    <a:lnTo>
                      <a:pt x="711" y="1338"/>
                    </a:lnTo>
                    <a:lnTo>
                      <a:pt x="700" y="1339"/>
                    </a:lnTo>
                    <a:lnTo>
                      <a:pt x="707" y="1350"/>
                    </a:lnTo>
                    <a:lnTo>
                      <a:pt x="697" y="1350"/>
                    </a:lnTo>
                    <a:lnTo>
                      <a:pt x="700" y="1374"/>
                    </a:lnTo>
                    <a:lnTo>
                      <a:pt x="688" y="1378"/>
                    </a:lnTo>
                    <a:lnTo>
                      <a:pt x="668" y="1393"/>
                    </a:lnTo>
                    <a:lnTo>
                      <a:pt x="661" y="1408"/>
                    </a:lnTo>
                    <a:lnTo>
                      <a:pt x="658" y="1425"/>
                    </a:lnTo>
                    <a:lnTo>
                      <a:pt x="659" y="1441"/>
                    </a:lnTo>
                    <a:lnTo>
                      <a:pt x="668" y="1462"/>
                    </a:lnTo>
                    <a:lnTo>
                      <a:pt x="680" y="1473"/>
                    </a:lnTo>
                    <a:lnTo>
                      <a:pt x="690" y="1473"/>
                    </a:lnTo>
                    <a:lnTo>
                      <a:pt x="702" y="1488"/>
                    </a:lnTo>
                    <a:lnTo>
                      <a:pt x="710" y="1485"/>
                    </a:lnTo>
                    <a:lnTo>
                      <a:pt x="731" y="1491"/>
                    </a:lnTo>
                    <a:lnTo>
                      <a:pt x="737" y="1496"/>
                    </a:lnTo>
                    <a:lnTo>
                      <a:pt x="739" y="1493"/>
                    </a:lnTo>
                    <a:lnTo>
                      <a:pt x="761" y="1487"/>
                    </a:lnTo>
                    <a:lnTo>
                      <a:pt x="759" y="1478"/>
                    </a:lnTo>
                    <a:lnTo>
                      <a:pt x="776" y="1477"/>
                    </a:lnTo>
                    <a:lnTo>
                      <a:pt x="783" y="1473"/>
                    </a:lnTo>
                    <a:lnTo>
                      <a:pt x="785" y="1463"/>
                    </a:lnTo>
                    <a:lnTo>
                      <a:pt x="780" y="1452"/>
                    </a:lnTo>
                    <a:lnTo>
                      <a:pt x="792" y="1447"/>
                    </a:lnTo>
                    <a:lnTo>
                      <a:pt x="807" y="1447"/>
                    </a:lnTo>
                    <a:lnTo>
                      <a:pt x="812" y="1457"/>
                    </a:lnTo>
                    <a:lnTo>
                      <a:pt x="814" y="1467"/>
                    </a:lnTo>
                    <a:lnTo>
                      <a:pt x="840" y="1468"/>
                    </a:lnTo>
                    <a:lnTo>
                      <a:pt x="849" y="1472"/>
                    </a:lnTo>
                    <a:lnTo>
                      <a:pt x="847" y="1461"/>
                    </a:lnTo>
                    <a:lnTo>
                      <a:pt x="855" y="1453"/>
                    </a:lnTo>
                    <a:lnTo>
                      <a:pt x="857" y="1460"/>
                    </a:lnTo>
                    <a:lnTo>
                      <a:pt x="847" y="1441"/>
                    </a:lnTo>
                    <a:lnTo>
                      <a:pt x="835" y="1436"/>
                    </a:lnTo>
                    <a:lnTo>
                      <a:pt x="834" y="1423"/>
                    </a:lnTo>
                    <a:lnTo>
                      <a:pt x="846" y="1419"/>
                    </a:lnTo>
                    <a:lnTo>
                      <a:pt x="851" y="1413"/>
                    </a:lnTo>
                    <a:lnTo>
                      <a:pt x="851" y="1425"/>
                    </a:lnTo>
                    <a:lnTo>
                      <a:pt x="852" y="1435"/>
                    </a:lnTo>
                    <a:lnTo>
                      <a:pt x="860" y="1426"/>
                    </a:lnTo>
                    <a:lnTo>
                      <a:pt x="862" y="1435"/>
                    </a:lnTo>
                    <a:lnTo>
                      <a:pt x="871" y="1444"/>
                    </a:lnTo>
                    <a:lnTo>
                      <a:pt x="876" y="1439"/>
                    </a:lnTo>
                    <a:lnTo>
                      <a:pt x="885" y="1435"/>
                    </a:lnTo>
                    <a:lnTo>
                      <a:pt x="889" y="1436"/>
                    </a:lnTo>
                    <a:lnTo>
                      <a:pt x="898" y="1450"/>
                    </a:lnTo>
                    <a:lnTo>
                      <a:pt x="906" y="1444"/>
                    </a:lnTo>
                    <a:lnTo>
                      <a:pt x="914" y="1446"/>
                    </a:lnTo>
                    <a:lnTo>
                      <a:pt x="919" y="1456"/>
                    </a:lnTo>
                    <a:lnTo>
                      <a:pt x="916" y="1462"/>
                    </a:lnTo>
                    <a:lnTo>
                      <a:pt x="917" y="1473"/>
                    </a:lnTo>
                    <a:lnTo>
                      <a:pt x="921" y="1485"/>
                    </a:lnTo>
                    <a:lnTo>
                      <a:pt x="927" y="1482"/>
                    </a:lnTo>
                    <a:lnTo>
                      <a:pt x="938" y="1498"/>
                    </a:lnTo>
                    <a:lnTo>
                      <a:pt x="941" y="1507"/>
                    </a:lnTo>
                    <a:lnTo>
                      <a:pt x="939" y="1515"/>
                    </a:lnTo>
                    <a:lnTo>
                      <a:pt x="942" y="1518"/>
                    </a:lnTo>
                    <a:lnTo>
                      <a:pt x="943" y="1528"/>
                    </a:lnTo>
                    <a:lnTo>
                      <a:pt x="951" y="1526"/>
                    </a:lnTo>
                    <a:lnTo>
                      <a:pt x="955" y="1528"/>
                    </a:lnTo>
                    <a:lnTo>
                      <a:pt x="963" y="1544"/>
                    </a:lnTo>
                    <a:lnTo>
                      <a:pt x="968" y="1547"/>
                    </a:lnTo>
                    <a:lnTo>
                      <a:pt x="975" y="1541"/>
                    </a:lnTo>
                    <a:lnTo>
                      <a:pt x="980" y="1543"/>
                    </a:lnTo>
                    <a:lnTo>
                      <a:pt x="980" y="1550"/>
                    </a:lnTo>
                    <a:lnTo>
                      <a:pt x="986" y="1560"/>
                    </a:lnTo>
                    <a:lnTo>
                      <a:pt x="994" y="1563"/>
                    </a:lnTo>
                    <a:lnTo>
                      <a:pt x="995" y="1554"/>
                    </a:lnTo>
                    <a:lnTo>
                      <a:pt x="1001" y="1542"/>
                    </a:lnTo>
                    <a:lnTo>
                      <a:pt x="1012" y="1559"/>
                    </a:lnTo>
                    <a:lnTo>
                      <a:pt x="1018" y="1563"/>
                    </a:lnTo>
                    <a:lnTo>
                      <a:pt x="1022" y="1571"/>
                    </a:lnTo>
                    <a:lnTo>
                      <a:pt x="1033" y="1571"/>
                    </a:lnTo>
                    <a:lnTo>
                      <a:pt x="1019" y="1587"/>
                    </a:lnTo>
                    <a:lnTo>
                      <a:pt x="1003" y="1593"/>
                    </a:lnTo>
                    <a:lnTo>
                      <a:pt x="992" y="1579"/>
                    </a:lnTo>
                    <a:lnTo>
                      <a:pt x="998" y="1595"/>
                    </a:lnTo>
                    <a:lnTo>
                      <a:pt x="1014" y="1628"/>
                    </a:lnTo>
                    <a:lnTo>
                      <a:pt x="1024" y="1630"/>
                    </a:lnTo>
                    <a:lnTo>
                      <a:pt x="1035" y="1643"/>
                    </a:lnTo>
                    <a:lnTo>
                      <a:pt x="1037" y="16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304"/>
              <p:cNvSpPr>
                <a:spLocks noChangeAspect="1"/>
              </p:cNvSpPr>
              <p:nvPr/>
            </p:nvSpPr>
            <p:spPr bwMode="gray">
              <a:xfrm>
                <a:off x="969" y="1334"/>
                <a:ext cx="937" cy="648"/>
              </a:xfrm>
              <a:custGeom>
                <a:avLst/>
                <a:gdLst/>
                <a:ahLst/>
                <a:cxnLst>
                  <a:cxn ang="0">
                    <a:pos x="4121" y="2577"/>
                  </a:cxn>
                  <a:cxn ang="0">
                    <a:pos x="3985" y="2718"/>
                  </a:cxn>
                  <a:cxn ang="0">
                    <a:pos x="4193" y="2896"/>
                  </a:cxn>
                  <a:cxn ang="0">
                    <a:pos x="4252" y="3041"/>
                  </a:cxn>
                  <a:cxn ang="0">
                    <a:pos x="4261" y="2980"/>
                  </a:cxn>
                  <a:cxn ang="0">
                    <a:pos x="3928" y="2815"/>
                  </a:cxn>
                  <a:cxn ang="0">
                    <a:pos x="3510" y="3092"/>
                  </a:cxn>
                  <a:cxn ang="0">
                    <a:pos x="3186" y="3206"/>
                  </a:cxn>
                  <a:cxn ang="0">
                    <a:pos x="3305" y="3028"/>
                  </a:cxn>
                  <a:cxn ang="0">
                    <a:pos x="3138" y="2904"/>
                  </a:cxn>
                  <a:cxn ang="0">
                    <a:pos x="2884" y="2730"/>
                  </a:cxn>
                  <a:cxn ang="0">
                    <a:pos x="2558" y="2711"/>
                  </a:cxn>
                  <a:cxn ang="0">
                    <a:pos x="999" y="2670"/>
                  </a:cxn>
                  <a:cxn ang="0">
                    <a:pos x="900" y="2578"/>
                  </a:cxn>
                  <a:cxn ang="0">
                    <a:pos x="745" y="2484"/>
                  </a:cxn>
                  <a:cxn ang="0">
                    <a:pos x="658" y="2308"/>
                  </a:cxn>
                  <a:cxn ang="0">
                    <a:pos x="605" y="2062"/>
                  </a:cxn>
                  <a:cxn ang="0">
                    <a:pos x="257" y="1689"/>
                  </a:cxn>
                  <a:cxn ang="0">
                    <a:pos x="0" y="1022"/>
                  </a:cxn>
                  <a:cxn ang="0">
                    <a:pos x="300" y="501"/>
                  </a:cxn>
                  <a:cxn ang="0">
                    <a:pos x="554" y="316"/>
                  </a:cxn>
                  <a:cxn ang="0">
                    <a:pos x="516" y="434"/>
                  </a:cxn>
                  <a:cxn ang="0">
                    <a:pos x="780" y="376"/>
                  </a:cxn>
                  <a:cxn ang="0">
                    <a:pos x="908" y="308"/>
                  </a:cxn>
                  <a:cxn ang="0">
                    <a:pos x="1229" y="461"/>
                  </a:cxn>
                  <a:cxn ang="0">
                    <a:pos x="1409" y="630"/>
                  </a:cxn>
                  <a:cxn ang="0">
                    <a:pos x="1713" y="655"/>
                  </a:cxn>
                  <a:cxn ang="0">
                    <a:pos x="1850" y="758"/>
                  </a:cxn>
                  <a:cxn ang="0">
                    <a:pos x="1884" y="566"/>
                  </a:cxn>
                  <a:cxn ang="0">
                    <a:pos x="1897" y="496"/>
                  </a:cxn>
                  <a:cxn ang="0">
                    <a:pos x="2137" y="669"/>
                  </a:cxn>
                  <a:cxn ang="0">
                    <a:pos x="2360" y="650"/>
                  </a:cxn>
                  <a:cxn ang="0">
                    <a:pos x="2467" y="619"/>
                  </a:cxn>
                  <a:cxn ang="0">
                    <a:pos x="2592" y="506"/>
                  </a:cxn>
                  <a:cxn ang="0">
                    <a:pos x="2465" y="360"/>
                  </a:cxn>
                  <a:cxn ang="0">
                    <a:pos x="2513" y="2"/>
                  </a:cxn>
                  <a:cxn ang="0">
                    <a:pos x="2671" y="301"/>
                  </a:cxn>
                  <a:cxn ang="0">
                    <a:pos x="2773" y="515"/>
                  </a:cxn>
                  <a:cxn ang="0">
                    <a:pos x="2955" y="732"/>
                  </a:cxn>
                  <a:cxn ang="0">
                    <a:pos x="3048" y="400"/>
                  </a:cxn>
                  <a:cxn ang="0">
                    <a:pos x="3223" y="566"/>
                  </a:cxn>
                  <a:cxn ang="0">
                    <a:pos x="3139" y="886"/>
                  </a:cxn>
                  <a:cxn ang="0">
                    <a:pos x="2869" y="956"/>
                  </a:cxn>
                  <a:cxn ang="0">
                    <a:pos x="2806" y="1170"/>
                  </a:cxn>
                  <a:cxn ang="0">
                    <a:pos x="2662" y="1202"/>
                  </a:cxn>
                  <a:cxn ang="0">
                    <a:pos x="2634" y="1400"/>
                  </a:cxn>
                  <a:cxn ang="0">
                    <a:pos x="2596" y="1772"/>
                  </a:cxn>
                  <a:cxn ang="0">
                    <a:pos x="2978" y="2076"/>
                  </a:cxn>
                  <a:cxn ang="0">
                    <a:pos x="3253" y="2406"/>
                  </a:cxn>
                  <a:cxn ang="0">
                    <a:pos x="3435" y="2410"/>
                  </a:cxn>
                  <a:cxn ang="0">
                    <a:pos x="3543" y="2007"/>
                  </a:cxn>
                  <a:cxn ang="0">
                    <a:pos x="3489" y="1658"/>
                  </a:cxn>
                  <a:cxn ang="0">
                    <a:pos x="3454" y="1379"/>
                  </a:cxn>
                  <a:cxn ang="0">
                    <a:pos x="3782" y="1465"/>
                  </a:cxn>
                  <a:cxn ang="0">
                    <a:pos x="3908" y="1642"/>
                  </a:cxn>
                  <a:cxn ang="0">
                    <a:pos x="3931" y="1765"/>
                  </a:cxn>
                  <a:cxn ang="0">
                    <a:pos x="4124" y="1745"/>
                  </a:cxn>
                  <a:cxn ang="0">
                    <a:pos x="4254" y="1721"/>
                  </a:cxn>
                  <a:cxn ang="0">
                    <a:pos x="4305" y="1837"/>
                  </a:cxn>
                  <a:cxn ang="0">
                    <a:pos x="4379" y="2060"/>
                  </a:cxn>
                  <a:cxn ang="0">
                    <a:pos x="4580" y="2206"/>
                  </a:cxn>
                  <a:cxn ang="0">
                    <a:pos x="4538" y="2229"/>
                  </a:cxn>
                  <a:cxn ang="0">
                    <a:pos x="4668" y="2398"/>
                  </a:cxn>
                </a:cxnLst>
                <a:rect l="0" t="0" r="r" b="b"/>
                <a:pathLst>
                  <a:path w="4686" h="3236">
                    <a:moveTo>
                      <a:pt x="4668" y="2398"/>
                    </a:moveTo>
                    <a:lnTo>
                      <a:pt x="4678" y="2405"/>
                    </a:lnTo>
                    <a:lnTo>
                      <a:pt x="4684" y="2412"/>
                    </a:lnTo>
                    <a:lnTo>
                      <a:pt x="4675" y="2423"/>
                    </a:lnTo>
                    <a:lnTo>
                      <a:pt x="4664" y="2437"/>
                    </a:lnTo>
                    <a:lnTo>
                      <a:pt x="4646" y="2449"/>
                    </a:lnTo>
                    <a:lnTo>
                      <a:pt x="4630" y="2469"/>
                    </a:lnTo>
                    <a:lnTo>
                      <a:pt x="4619" y="2470"/>
                    </a:lnTo>
                    <a:lnTo>
                      <a:pt x="4616" y="2475"/>
                    </a:lnTo>
                    <a:lnTo>
                      <a:pt x="4601" y="2475"/>
                    </a:lnTo>
                    <a:lnTo>
                      <a:pt x="4578" y="2474"/>
                    </a:lnTo>
                    <a:lnTo>
                      <a:pt x="4564" y="2481"/>
                    </a:lnTo>
                    <a:lnTo>
                      <a:pt x="4533" y="2487"/>
                    </a:lnTo>
                    <a:lnTo>
                      <a:pt x="4521" y="2496"/>
                    </a:lnTo>
                    <a:lnTo>
                      <a:pt x="4510" y="2512"/>
                    </a:lnTo>
                    <a:lnTo>
                      <a:pt x="4505" y="2511"/>
                    </a:lnTo>
                    <a:lnTo>
                      <a:pt x="4493" y="2531"/>
                    </a:lnTo>
                    <a:lnTo>
                      <a:pt x="4476" y="2554"/>
                    </a:lnTo>
                    <a:lnTo>
                      <a:pt x="4465" y="2560"/>
                    </a:lnTo>
                    <a:lnTo>
                      <a:pt x="4453" y="2574"/>
                    </a:lnTo>
                    <a:lnTo>
                      <a:pt x="4444" y="2579"/>
                    </a:lnTo>
                    <a:lnTo>
                      <a:pt x="4438" y="2579"/>
                    </a:lnTo>
                    <a:lnTo>
                      <a:pt x="4433" y="2574"/>
                    </a:lnTo>
                    <a:lnTo>
                      <a:pt x="4438" y="2563"/>
                    </a:lnTo>
                    <a:lnTo>
                      <a:pt x="4431" y="2566"/>
                    </a:lnTo>
                    <a:lnTo>
                      <a:pt x="4425" y="2577"/>
                    </a:lnTo>
                    <a:lnTo>
                      <a:pt x="4385" y="2583"/>
                    </a:lnTo>
                    <a:lnTo>
                      <a:pt x="4359" y="2593"/>
                    </a:lnTo>
                    <a:lnTo>
                      <a:pt x="4353" y="2590"/>
                    </a:lnTo>
                    <a:lnTo>
                      <a:pt x="4352" y="2584"/>
                    </a:lnTo>
                    <a:lnTo>
                      <a:pt x="4343" y="2579"/>
                    </a:lnTo>
                    <a:lnTo>
                      <a:pt x="4325" y="2577"/>
                    </a:lnTo>
                    <a:lnTo>
                      <a:pt x="4280" y="2577"/>
                    </a:lnTo>
                    <a:lnTo>
                      <a:pt x="4264" y="2581"/>
                    </a:lnTo>
                    <a:lnTo>
                      <a:pt x="4232" y="2574"/>
                    </a:lnTo>
                    <a:lnTo>
                      <a:pt x="4225" y="2574"/>
                    </a:lnTo>
                    <a:lnTo>
                      <a:pt x="4200" y="2572"/>
                    </a:lnTo>
                    <a:lnTo>
                      <a:pt x="4173" y="2579"/>
                    </a:lnTo>
                    <a:lnTo>
                      <a:pt x="4164" y="2577"/>
                    </a:lnTo>
                    <a:lnTo>
                      <a:pt x="4151" y="2577"/>
                    </a:lnTo>
                    <a:lnTo>
                      <a:pt x="4134" y="2579"/>
                    </a:lnTo>
                    <a:lnTo>
                      <a:pt x="4121" y="2577"/>
                    </a:lnTo>
                    <a:lnTo>
                      <a:pt x="4113" y="2581"/>
                    </a:lnTo>
                    <a:lnTo>
                      <a:pt x="4100" y="2581"/>
                    </a:lnTo>
                    <a:lnTo>
                      <a:pt x="4095" y="2583"/>
                    </a:lnTo>
                    <a:lnTo>
                      <a:pt x="4094" y="2590"/>
                    </a:lnTo>
                    <a:lnTo>
                      <a:pt x="4084" y="2589"/>
                    </a:lnTo>
                    <a:lnTo>
                      <a:pt x="4080" y="2593"/>
                    </a:lnTo>
                    <a:lnTo>
                      <a:pt x="4074" y="2597"/>
                    </a:lnTo>
                    <a:lnTo>
                      <a:pt x="4068" y="2604"/>
                    </a:lnTo>
                    <a:lnTo>
                      <a:pt x="4058" y="2617"/>
                    </a:lnTo>
                    <a:lnTo>
                      <a:pt x="4053" y="2635"/>
                    </a:lnTo>
                    <a:lnTo>
                      <a:pt x="4044" y="2654"/>
                    </a:lnTo>
                    <a:lnTo>
                      <a:pt x="4042" y="2657"/>
                    </a:lnTo>
                    <a:lnTo>
                      <a:pt x="4004" y="2659"/>
                    </a:lnTo>
                    <a:lnTo>
                      <a:pt x="3993" y="2670"/>
                    </a:lnTo>
                    <a:lnTo>
                      <a:pt x="3987" y="2670"/>
                    </a:lnTo>
                    <a:lnTo>
                      <a:pt x="3987" y="2675"/>
                    </a:lnTo>
                    <a:lnTo>
                      <a:pt x="3968" y="2694"/>
                    </a:lnTo>
                    <a:lnTo>
                      <a:pt x="3958" y="2699"/>
                    </a:lnTo>
                    <a:lnTo>
                      <a:pt x="3930" y="2743"/>
                    </a:lnTo>
                    <a:lnTo>
                      <a:pt x="3919" y="2751"/>
                    </a:lnTo>
                    <a:lnTo>
                      <a:pt x="3908" y="2753"/>
                    </a:lnTo>
                    <a:lnTo>
                      <a:pt x="3909" y="2769"/>
                    </a:lnTo>
                    <a:lnTo>
                      <a:pt x="3887" y="2810"/>
                    </a:lnTo>
                    <a:lnTo>
                      <a:pt x="3882" y="2810"/>
                    </a:lnTo>
                    <a:lnTo>
                      <a:pt x="3860" y="2832"/>
                    </a:lnTo>
                    <a:lnTo>
                      <a:pt x="3834" y="2858"/>
                    </a:lnTo>
                    <a:lnTo>
                      <a:pt x="3834" y="2861"/>
                    </a:lnTo>
                    <a:lnTo>
                      <a:pt x="3848" y="2858"/>
                    </a:lnTo>
                    <a:lnTo>
                      <a:pt x="3859" y="2851"/>
                    </a:lnTo>
                    <a:lnTo>
                      <a:pt x="3859" y="2847"/>
                    </a:lnTo>
                    <a:lnTo>
                      <a:pt x="3864" y="2845"/>
                    </a:lnTo>
                    <a:lnTo>
                      <a:pt x="3879" y="2827"/>
                    </a:lnTo>
                    <a:lnTo>
                      <a:pt x="3888" y="2814"/>
                    </a:lnTo>
                    <a:lnTo>
                      <a:pt x="3898" y="2805"/>
                    </a:lnTo>
                    <a:lnTo>
                      <a:pt x="3908" y="2794"/>
                    </a:lnTo>
                    <a:lnTo>
                      <a:pt x="3920" y="2770"/>
                    </a:lnTo>
                    <a:lnTo>
                      <a:pt x="3930" y="2761"/>
                    </a:lnTo>
                    <a:lnTo>
                      <a:pt x="3952" y="2739"/>
                    </a:lnTo>
                    <a:lnTo>
                      <a:pt x="3958" y="2735"/>
                    </a:lnTo>
                    <a:lnTo>
                      <a:pt x="3968" y="2733"/>
                    </a:lnTo>
                    <a:lnTo>
                      <a:pt x="3974" y="2726"/>
                    </a:lnTo>
                    <a:lnTo>
                      <a:pt x="3985" y="2718"/>
                    </a:lnTo>
                    <a:lnTo>
                      <a:pt x="3998" y="2713"/>
                    </a:lnTo>
                    <a:lnTo>
                      <a:pt x="4030" y="2694"/>
                    </a:lnTo>
                    <a:lnTo>
                      <a:pt x="4084" y="2670"/>
                    </a:lnTo>
                    <a:lnTo>
                      <a:pt x="4114" y="2663"/>
                    </a:lnTo>
                    <a:lnTo>
                      <a:pt x="4128" y="2664"/>
                    </a:lnTo>
                    <a:lnTo>
                      <a:pt x="4139" y="2662"/>
                    </a:lnTo>
                    <a:lnTo>
                      <a:pt x="4167" y="2664"/>
                    </a:lnTo>
                    <a:lnTo>
                      <a:pt x="4194" y="2676"/>
                    </a:lnTo>
                    <a:lnTo>
                      <a:pt x="4207" y="2685"/>
                    </a:lnTo>
                    <a:lnTo>
                      <a:pt x="4214" y="2701"/>
                    </a:lnTo>
                    <a:lnTo>
                      <a:pt x="4207" y="2697"/>
                    </a:lnTo>
                    <a:lnTo>
                      <a:pt x="4205" y="2700"/>
                    </a:lnTo>
                    <a:lnTo>
                      <a:pt x="4211" y="2707"/>
                    </a:lnTo>
                    <a:lnTo>
                      <a:pt x="4211" y="2723"/>
                    </a:lnTo>
                    <a:lnTo>
                      <a:pt x="4200" y="2733"/>
                    </a:lnTo>
                    <a:lnTo>
                      <a:pt x="4176" y="2753"/>
                    </a:lnTo>
                    <a:lnTo>
                      <a:pt x="4160" y="2761"/>
                    </a:lnTo>
                    <a:lnTo>
                      <a:pt x="4141" y="2760"/>
                    </a:lnTo>
                    <a:lnTo>
                      <a:pt x="4126" y="2753"/>
                    </a:lnTo>
                    <a:lnTo>
                      <a:pt x="4105" y="2756"/>
                    </a:lnTo>
                    <a:lnTo>
                      <a:pt x="4089" y="2762"/>
                    </a:lnTo>
                    <a:lnTo>
                      <a:pt x="4085" y="2765"/>
                    </a:lnTo>
                    <a:lnTo>
                      <a:pt x="4100" y="2765"/>
                    </a:lnTo>
                    <a:lnTo>
                      <a:pt x="4127" y="2773"/>
                    </a:lnTo>
                    <a:lnTo>
                      <a:pt x="4132" y="2787"/>
                    </a:lnTo>
                    <a:lnTo>
                      <a:pt x="4137" y="2791"/>
                    </a:lnTo>
                    <a:lnTo>
                      <a:pt x="4166" y="2776"/>
                    </a:lnTo>
                    <a:lnTo>
                      <a:pt x="4170" y="2777"/>
                    </a:lnTo>
                    <a:lnTo>
                      <a:pt x="4168" y="2782"/>
                    </a:lnTo>
                    <a:lnTo>
                      <a:pt x="4177" y="2783"/>
                    </a:lnTo>
                    <a:lnTo>
                      <a:pt x="4183" y="2788"/>
                    </a:lnTo>
                    <a:lnTo>
                      <a:pt x="4182" y="2798"/>
                    </a:lnTo>
                    <a:lnTo>
                      <a:pt x="4173" y="2823"/>
                    </a:lnTo>
                    <a:lnTo>
                      <a:pt x="4157" y="2839"/>
                    </a:lnTo>
                    <a:lnTo>
                      <a:pt x="4157" y="2841"/>
                    </a:lnTo>
                    <a:lnTo>
                      <a:pt x="4165" y="2840"/>
                    </a:lnTo>
                    <a:lnTo>
                      <a:pt x="4180" y="2842"/>
                    </a:lnTo>
                    <a:lnTo>
                      <a:pt x="4178" y="2862"/>
                    </a:lnTo>
                    <a:lnTo>
                      <a:pt x="4180" y="2870"/>
                    </a:lnTo>
                    <a:lnTo>
                      <a:pt x="4184" y="2879"/>
                    </a:lnTo>
                    <a:lnTo>
                      <a:pt x="4188" y="2889"/>
                    </a:lnTo>
                    <a:lnTo>
                      <a:pt x="4193" y="2896"/>
                    </a:lnTo>
                    <a:lnTo>
                      <a:pt x="4199" y="2902"/>
                    </a:lnTo>
                    <a:lnTo>
                      <a:pt x="4198" y="2906"/>
                    </a:lnTo>
                    <a:lnTo>
                      <a:pt x="4215" y="2907"/>
                    </a:lnTo>
                    <a:lnTo>
                      <a:pt x="4236" y="2917"/>
                    </a:lnTo>
                    <a:lnTo>
                      <a:pt x="4240" y="2921"/>
                    </a:lnTo>
                    <a:lnTo>
                      <a:pt x="4231" y="2926"/>
                    </a:lnTo>
                    <a:lnTo>
                      <a:pt x="4230" y="2932"/>
                    </a:lnTo>
                    <a:lnTo>
                      <a:pt x="4239" y="2936"/>
                    </a:lnTo>
                    <a:lnTo>
                      <a:pt x="4250" y="2937"/>
                    </a:lnTo>
                    <a:lnTo>
                      <a:pt x="4266" y="2943"/>
                    </a:lnTo>
                    <a:lnTo>
                      <a:pt x="4294" y="2947"/>
                    </a:lnTo>
                    <a:lnTo>
                      <a:pt x="4297" y="2953"/>
                    </a:lnTo>
                    <a:lnTo>
                      <a:pt x="4320" y="2950"/>
                    </a:lnTo>
                    <a:lnTo>
                      <a:pt x="4339" y="2937"/>
                    </a:lnTo>
                    <a:lnTo>
                      <a:pt x="4344" y="2947"/>
                    </a:lnTo>
                    <a:lnTo>
                      <a:pt x="4342" y="2955"/>
                    </a:lnTo>
                    <a:lnTo>
                      <a:pt x="4348" y="2954"/>
                    </a:lnTo>
                    <a:lnTo>
                      <a:pt x="4358" y="2955"/>
                    </a:lnTo>
                    <a:lnTo>
                      <a:pt x="4368" y="2954"/>
                    </a:lnTo>
                    <a:lnTo>
                      <a:pt x="4375" y="2963"/>
                    </a:lnTo>
                    <a:lnTo>
                      <a:pt x="4379" y="2968"/>
                    </a:lnTo>
                    <a:lnTo>
                      <a:pt x="4372" y="2971"/>
                    </a:lnTo>
                    <a:lnTo>
                      <a:pt x="4371" y="2977"/>
                    </a:lnTo>
                    <a:lnTo>
                      <a:pt x="4387" y="2979"/>
                    </a:lnTo>
                    <a:lnTo>
                      <a:pt x="4391" y="2981"/>
                    </a:lnTo>
                    <a:lnTo>
                      <a:pt x="4385" y="2986"/>
                    </a:lnTo>
                    <a:lnTo>
                      <a:pt x="4375" y="2985"/>
                    </a:lnTo>
                    <a:lnTo>
                      <a:pt x="4366" y="2991"/>
                    </a:lnTo>
                    <a:lnTo>
                      <a:pt x="4359" y="2988"/>
                    </a:lnTo>
                    <a:lnTo>
                      <a:pt x="4345" y="2997"/>
                    </a:lnTo>
                    <a:lnTo>
                      <a:pt x="4325" y="3006"/>
                    </a:lnTo>
                    <a:lnTo>
                      <a:pt x="4316" y="3012"/>
                    </a:lnTo>
                    <a:lnTo>
                      <a:pt x="4311" y="3013"/>
                    </a:lnTo>
                    <a:lnTo>
                      <a:pt x="4309" y="3018"/>
                    </a:lnTo>
                    <a:lnTo>
                      <a:pt x="4300" y="3017"/>
                    </a:lnTo>
                    <a:lnTo>
                      <a:pt x="4289" y="3025"/>
                    </a:lnTo>
                    <a:lnTo>
                      <a:pt x="4279" y="3026"/>
                    </a:lnTo>
                    <a:lnTo>
                      <a:pt x="4277" y="3024"/>
                    </a:lnTo>
                    <a:lnTo>
                      <a:pt x="4269" y="3028"/>
                    </a:lnTo>
                    <a:lnTo>
                      <a:pt x="4262" y="3033"/>
                    </a:lnTo>
                    <a:lnTo>
                      <a:pt x="4250" y="3028"/>
                    </a:lnTo>
                    <a:lnTo>
                      <a:pt x="4252" y="3041"/>
                    </a:lnTo>
                    <a:lnTo>
                      <a:pt x="4251" y="3046"/>
                    </a:lnTo>
                    <a:lnTo>
                      <a:pt x="4239" y="3046"/>
                    </a:lnTo>
                    <a:lnTo>
                      <a:pt x="4232" y="3038"/>
                    </a:lnTo>
                    <a:lnTo>
                      <a:pt x="4232" y="3033"/>
                    </a:lnTo>
                    <a:lnTo>
                      <a:pt x="4224" y="3046"/>
                    </a:lnTo>
                    <a:lnTo>
                      <a:pt x="4220" y="3038"/>
                    </a:lnTo>
                    <a:lnTo>
                      <a:pt x="4215" y="3047"/>
                    </a:lnTo>
                    <a:lnTo>
                      <a:pt x="4213" y="3061"/>
                    </a:lnTo>
                    <a:lnTo>
                      <a:pt x="4203" y="3068"/>
                    </a:lnTo>
                    <a:lnTo>
                      <a:pt x="4189" y="3085"/>
                    </a:lnTo>
                    <a:lnTo>
                      <a:pt x="4187" y="3090"/>
                    </a:lnTo>
                    <a:lnTo>
                      <a:pt x="4176" y="3095"/>
                    </a:lnTo>
                    <a:lnTo>
                      <a:pt x="4170" y="3108"/>
                    </a:lnTo>
                    <a:lnTo>
                      <a:pt x="4162" y="3104"/>
                    </a:lnTo>
                    <a:lnTo>
                      <a:pt x="4156" y="3106"/>
                    </a:lnTo>
                    <a:lnTo>
                      <a:pt x="4155" y="3117"/>
                    </a:lnTo>
                    <a:lnTo>
                      <a:pt x="4149" y="3121"/>
                    </a:lnTo>
                    <a:lnTo>
                      <a:pt x="4145" y="3121"/>
                    </a:lnTo>
                    <a:lnTo>
                      <a:pt x="4134" y="3119"/>
                    </a:lnTo>
                    <a:lnTo>
                      <a:pt x="4129" y="3105"/>
                    </a:lnTo>
                    <a:lnTo>
                      <a:pt x="4124" y="3098"/>
                    </a:lnTo>
                    <a:lnTo>
                      <a:pt x="4116" y="3098"/>
                    </a:lnTo>
                    <a:lnTo>
                      <a:pt x="4111" y="3083"/>
                    </a:lnTo>
                    <a:lnTo>
                      <a:pt x="4110" y="3068"/>
                    </a:lnTo>
                    <a:lnTo>
                      <a:pt x="4112" y="3056"/>
                    </a:lnTo>
                    <a:lnTo>
                      <a:pt x="4124" y="3038"/>
                    </a:lnTo>
                    <a:lnTo>
                      <a:pt x="4119" y="3044"/>
                    </a:lnTo>
                    <a:lnTo>
                      <a:pt x="4108" y="3050"/>
                    </a:lnTo>
                    <a:lnTo>
                      <a:pt x="4111" y="3042"/>
                    </a:lnTo>
                    <a:lnTo>
                      <a:pt x="4127" y="3030"/>
                    </a:lnTo>
                    <a:lnTo>
                      <a:pt x="4133" y="3031"/>
                    </a:lnTo>
                    <a:lnTo>
                      <a:pt x="4143" y="3026"/>
                    </a:lnTo>
                    <a:lnTo>
                      <a:pt x="4143" y="3020"/>
                    </a:lnTo>
                    <a:lnTo>
                      <a:pt x="4166" y="3004"/>
                    </a:lnTo>
                    <a:lnTo>
                      <a:pt x="4189" y="2990"/>
                    </a:lnTo>
                    <a:lnTo>
                      <a:pt x="4203" y="2982"/>
                    </a:lnTo>
                    <a:lnTo>
                      <a:pt x="4207" y="2987"/>
                    </a:lnTo>
                    <a:lnTo>
                      <a:pt x="4209" y="2995"/>
                    </a:lnTo>
                    <a:lnTo>
                      <a:pt x="4218" y="2999"/>
                    </a:lnTo>
                    <a:lnTo>
                      <a:pt x="4227" y="2988"/>
                    </a:lnTo>
                    <a:lnTo>
                      <a:pt x="4237" y="2983"/>
                    </a:lnTo>
                    <a:lnTo>
                      <a:pt x="4261" y="2980"/>
                    </a:lnTo>
                    <a:lnTo>
                      <a:pt x="4262" y="2975"/>
                    </a:lnTo>
                    <a:lnTo>
                      <a:pt x="4247" y="2974"/>
                    </a:lnTo>
                    <a:lnTo>
                      <a:pt x="4232" y="2977"/>
                    </a:lnTo>
                    <a:lnTo>
                      <a:pt x="4207" y="2972"/>
                    </a:lnTo>
                    <a:lnTo>
                      <a:pt x="4194" y="2979"/>
                    </a:lnTo>
                    <a:lnTo>
                      <a:pt x="4183" y="2980"/>
                    </a:lnTo>
                    <a:lnTo>
                      <a:pt x="4182" y="2968"/>
                    </a:lnTo>
                    <a:lnTo>
                      <a:pt x="4196" y="2958"/>
                    </a:lnTo>
                    <a:lnTo>
                      <a:pt x="4207" y="2943"/>
                    </a:lnTo>
                    <a:lnTo>
                      <a:pt x="4199" y="2943"/>
                    </a:lnTo>
                    <a:lnTo>
                      <a:pt x="4197" y="2936"/>
                    </a:lnTo>
                    <a:lnTo>
                      <a:pt x="4187" y="2953"/>
                    </a:lnTo>
                    <a:lnTo>
                      <a:pt x="4176" y="2955"/>
                    </a:lnTo>
                    <a:lnTo>
                      <a:pt x="4144" y="2980"/>
                    </a:lnTo>
                    <a:lnTo>
                      <a:pt x="4134" y="2985"/>
                    </a:lnTo>
                    <a:lnTo>
                      <a:pt x="4124" y="2986"/>
                    </a:lnTo>
                    <a:lnTo>
                      <a:pt x="4116" y="2985"/>
                    </a:lnTo>
                    <a:lnTo>
                      <a:pt x="4110" y="2991"/>
                    </a:lnTo>
                    <a:lnTo>
                      <a:pt x="4101" y="2996"/>
                    </a:lnTo>
                    <a:lnTo>
                      <a:pt x="4079" y="2999"/>
                    </a:lnTo>
                    <a:lnTo>
                      <a:pt x="4074" y="2998"/>
                    </a:lnTo>
                    <a:lnTo>
                      <a:pt x="4068" y="2995"/>
                    </a:lnTo>
                    <a:lnTo>
                      <a:pt x="4058" y="2992"/>
                    </a:lnTo>
                    <a:lnTo>
                      <a:pt x="4057" y="2996"/>
                    </a:lnTo>
                    <a:lnTo>
                      <a:pt x="4052" y="2996"/>
                    </a:lnTo>
                    <a:lnTo>
                      <a:pt x="4043" y="2995"/>
                    </a:lnTo>
                    <a:lnTo>
                      <a:pt x="4035" y="2988"/>
                    </a:lnTo>
                    <a:lnTo>
                      <a:pt x="4032" y="2983"/>
                    </a:lnTo>
                    <a:lnTo>
                      <a:pt x="4031" y="2979"/>
                    </a:lnTo>
                    <a:lnTo>
                      <a:pt x="4031" y="2963"/>
                    </a:lnTo>
                    <a:lnTo>
                      <a:pt x="4016" y="2955"/>
                    </a:lnTo>
                    <a:lnTo>
                      <a:pt x="4016" y="2899"/>
                    </a:lnTo>
                    <a:lnTo>
                      <a:pt x="4016" y="2848"/>
                    </a:lnTo>
                    <a:lnTo>
                      <a:pt x="3990" y="2823"/>
                    </a:lnTo>
                    <a:lnTo>
                      <a:pt x="3983" y="2823"/>
                    </a:lnTo>
                    <a:lnTo>
                      <a:pt x="3976" y="2834"/>
                    </a:lnTo>
                    <a:lnTo>
                      <a:pt x="3958" y="2837"/>
                    </a:lnTo>
                    <a:lnTo>
                      <a:pt x="3946" y="2832"/>
                    </a:lnTo>
                    <a:lnTo>
                      <a:pt x="3944" y="2829"/>
                    </a:lnTo>
                    <a:lnTo>
                      <a:pt x="3941" y="2823"/>
                    </a:lnTo>
                    <a:lnTo>
                      <a:pt x="3934" y="2816"/>
                    </a:lnTo>
                    <a:lnTo>
                      <a:pt x="3928" y="2815"/>
                    </a:lnTo>
                    <a:lnTo>
                      <a:pt x="3922" y="2819"/>
                    </a:lnTo>
                    <a:lnTo>
                      <a:pt x="3895" y="2864"/>
                    </a:lnTo>
                    <a:lnTo>
                      <a:pt x="3891" y="2888"/>
                    </a:lnTo>
                    <a:lnTo>
                      <a:pt x="3885" y="2900"/>
                    </a:lnTo>
                    <a:lnTo>
                      <a:pt x="3884" y="2906"/>
                    </a:lnTo>
                    <a:lnTo>
                      <a:pt x="3879" y="2915"/>
                    </a:lnTo>
                    <a:lnTo>
                      <a:pt x="3876" y="2922"/>
                    </a:lnTo>
                    <a:lnTo>
                      <a:pt x="3872" y="2958"/>
                    </a:lnTo>
                    <a:lnTo>
                      <a:pt x="3871" y="2960"/>
                    </a:lnTo>
                    <a:lnTo>
                      <a:pt x="3864" y="2965"/>
                    </a:lnTo>
                    <a:lnTo>
                      <a:pt x="3861" y="2970"/>
                    </a:lnTo>
                    <a:lnTo>
                      <a:pt x="3860" y="2975"/>
                    </a:lnTo>
                    <a:lnTo>
                      <a:pt x="3861" y="2981"/>
                    </a:lnTo>
                    <a:lnTo>
                      <a:pt x="3861" y="2983"/>
                    </a:lnTo>
                    <a:lnTo>
                      <a:pt x="3854" y="2980"/>
                    </a:lnTo>
                    <a:lnTo>
                      <a:pt x="3853" y="2981"/>
                    </a:lnTo>
                    <a:lnTo>
                      <a:pt x="3853" y="2987"/>
                    </a:lnTo>
                    <a:lnTo>
                      <a:pt x="3842" y="2983"/>
                    </a:lnTo>
                    <a:lnTo>
                      <a:pt x="3833" y="2986"/>
                    </a:lnTo>
                    <a:lnTo>
                      <a:pt x="3831" y="2988"/>
                    </a:lnTo>
                    <a:lnTo>
                      <a:pt x="3818" y="2990"/>
                    </a:lnTo>
                    <a:lnTo>
                      <a:pt x="3815" y="2993"/>
                    </a:lnTo>
                    <a:lnTo>
                      <a:pt x="3809" y="3009"/>
                    </a:lnTo>
                    <a:lnTo>
                      <a:pt x="3807" y="3009"/>
                    </a:lnTo>
                    <a:lnTo>
                      <a:pt x="3709" y="3009"/>
                    </a:lnTo>
                    <a:lnTo>
                      <a:pt x="3634" y="3009"/>
                    </a:lnTo>
                    <a:lnTo>
                      <a:pt x="3619" y="3009"/>
                    </a:lnTo>
                    <a:lnTo>
                      <a:pt x="3603" y="3024"/>
                    </a:lnTo>
                    <a:lnTo>
                      <a:pt x="3584" y="3035"/>
                    </a:lnTo>
                    <a:lnTo>
                      <a:pt x="3581" y="3040"/>
                    </a:lnTo>
                    <a:lnTo>
                      <a:pt x="3580" y="3041"/>
                    </a:lnTo>
                    <a:lnTo>
                      <a:pt x="3567" y="3056"/>
                    </a:lnTo>
                    <a:lnTo>
                      <a:pt x="3554" y="3058"/>
                    </a:lnTo>
                    <a:lnTo>
                      <a:pt x="3524" y="3072"/>
                    </a:lnTo>
                    <a:lnTo>
                      <a:pt x="3514" y="3078"/>
                    </a:lnTo>
                    <a:lnTo>
                      <a:pt x="3511" y="3071"/>
                    </a:lnTo>
                    <a:lnTo>
                      <a:pt x="3508" y="3071"/>
                    </a:lnTo>
                    <a:lnTo>
                      <a:pt x="3499" y="3072"/>
                    </a:lnTo>
                    <a:lnTo>
                      <a:pt x="3498" y="3076"/>
                    </a:lnTo>
                    <a:lnTo>
                      <a:pt x="3503" y="3076"/>
                    </a:lnTo>
                    <a:lnTo>
                      <a:pt x="3509" y="3087"/>
                    </a:lnTo>
                    <a:lnTo>
                      <a:pt x="3510" y="3092"/>
                    </a:lnTo>
                    <a:lnTo>
                      <a:pt x="3501" y="3093"/>
                    </a:lnTo>
                    <a:lnTo>
                      <a:pt x="3497" y="3089"/>
                    </a:lnTo>
                    <a:lnTo>
                      <a:pt x="3485" y="3088"/>
                    </a:lnTo>
                    <a:lnTo>
                      <a:pt x="3479" y="3085"/>
                    </a:lnTo>
                    <a:lnTo>
                      <a:pt x="3466" y="3084"/>
                    </a:lnTo>
                    <a:lnTo>
                      <a:pt x="3449" y="3085"/>
                    </a:lnTo>
                    <a:lnTo>
                      <a:pt x="3392" y="3103"/>
                    </a:lnTo>
                    <a:lnTo>
                      <a:pt x="3377" y="3114"/>
                    </a:lnTo>
                    <a:lnTo>
                      <a:pt x="3371" y="3119"/>
                    </a:lnTo>
                    <a:lnTo>
                      <a:pt x="3369" y="3125"/>
                    </a:lnTo>
                    <a:lnTo>
                      <a:pt x="3358" y="3138"/>
                    </a:lnTo>
                    <a:lnTo>
                      <a:pt x="3380" y="3146"/>
                    </a:lnTo>
                    <a:lnTo>
                      <a:pt x="3388" y="3143"/>
                    </a:lnTo>
                    <a:lnTo>
                      <a:pt x="3398" y="3142"/>
                    </a:lnTo>
                    <a:lnTo>
                      <a:pt x="3401" y="3152"/>
                    </a:lnTo>
                    <a:lnTo>
                      <a:pt x="3406" y="3159"/>
                    </a:lnTo>
                    <a:lnTo>
                      <a:pt x="3408" y="3171"/>
                    </a:lnTo>
                    <a:lnTo>
                      <a:pt x="3386" y="3168"/>
                    </a:lnTo>
                    <a:lnTo>
                      <a:pt x="3379" y="3168"/>
                    </a:lnTo>
                    <a:lnTo>
                      <a:pt x="3368" y="3169"/>
                    </a:lnTo>
                    <a:lnTo>
                      <a:pt x="3363" y="3169"/>
                    </a:lnTo>
                    <a:lnTo>
                      <a:pt x="3344" y="3173"/>
                    </a:lnTo>
                    <a:lnTo>
                      <a:pt x="3332" y="3178"/>
                    </a:lnTo>
                    <a:lnTo>
                      <a:pt x="3317" y="3191"/>
                    </a:lnTo>
                    <a:lnTo>
                      <a:pt x="3305" y="3187"/>
                    </a:lnTo>
                    <a:lnTo>
                      <a:pt x="3285" y="3184"/>
                    </a:lnTo>
                    <a:lnTo>
                      <a:pt x="3266" y="3190"/>
                    </a:lnTo>
                    <a:lnTo>
                      <a:pt x="3261" y="3194"/>
                    </a:lnTo>
                    <a:lnTo>
                      <a:pt x="3256" y="3196"/>
                    </a:lnTo>
                    <a:lnTo>
                      <a:pt x="3248" y="3211"/>
                    </a:lnTo>
                    <a:lnTo>
                      <a:pt x="3246" y="3209"/>
                    </a:lnTo>
                    <a:lnTo>
                      <a:pt x="3234" y="3214"/>
                    </a:lnTo>
                    <a:lnTo>
                      <a:pt x="3228" y="3219"/>
                    </a:lnTo>
                    <a:lnTo>
                      <a:pt x="3218" y="3227"/>
                    </a:lnTo>
                    <a:lnTo>
                      <a:pt x="3213" y="3232"/>
                    </a:lnTo>
                    <a:lnTo>
                      <a:pt x="3212" y="3236"/>
                    </a:lnTo>
                    <a:lnTo>
                      <a:pt x="3197" y="3233"/>
                    </a:lnTo>
                    <a:lnTo>
                      <a:pt x="3191" y="3235"/>
                    </a:lnTo>
                    <a:lnTo>
                      <a:pt x="3175" y="3234"/>
                    </a:lnTo>
                    <a:lnTo>
                      <a:pt x="3175" y="3223"/>
                    </a:lnTo>
                    <a:lnTo>
                      <a:pt x="3180" y="3211"/>
                    </a:lnTo>
                    <a:lnTo>
                      <a:pt x="3186" y="3206"/>
                    </a:lnTo>
                    <a:lnTo>
                      <a:pt x="3187" y="3209"/>
                    </a:lnTo>
                    <a:lnTo>
                      <a:pt x="3198" y="3212"/>
                    </a:lnTo>
                    <a:lnTo>
                      <a:pt x="3207" y="3211"/>
                    </a:lnTo>
                    <a:lnTo>
                      <a:pt x="3210" y="3208"/>
                    </a:lnTo>
                    <a:lnTo>
                      <a:pt x="3212" y="3205"/>
                    </a:lnTo>
                    <a:lnTo>
                      <a:pt x="3213" y="3201"/>
                    </a:lnTo>
                    <a:lnTo>
                      <a:pt x="3212" y="3197"/>
                    </a:lnTo>
                    <a:lnTo>
                      <a:pt x="3207" y="3195"/>
                    </a:lnTo>
                    <a:lnTo>
                      <a:pt x="3205" y="3187"/>
                    </a:lnTo>
                    <a:lnTo>
                      <a:pt x="3205" y="3187"/>
                    </a:lnTo>
                    <a:lnTo>
                      <a:pt x="3213" y="3160"/>
                    </a:lnTo>
                    <a:lnTo>
                      <a:pt x="3213" y="3153"/>
                    </a:lnTo>
                    <a:lnTo>
                      <a:pt x="3223" y="3153"/>
                    </a:lnTo>
                    <a:lnTo>
                      <a:pt x="3228" y="3148"/>
                    </a:lnTo>
                    <a:lnTo>
                      <a:pt x="3230" y="3143"/>
                    </a:lnTo>
                    <a:lnTo>
                      <a:pt x="3239" y="3142"/>
                    </a:lnTo>
                    <a:lnTo>
                      <a:pt x="3247" y="3132"/>
                    </a:lnTo>
                    <a:lnTo>
                      <a:pt x="3251" y="3116"/>
                    </a:lnTo>
                    <a:lnTo>
                      <a:pt x="3250" y="3100"/>
                    </a:lnTo>
                    <a:lnTo>
                      <a:pt x="3248" y="3084"/>
                    </a:lnTo>
                    <a:lnTo>
                      <a:pt x="3248" y="3072"/>
                    </a:lnTo>
                    <a:lnTo>
                      <a:pt x="3266" y="3044"/>
                    </a:lnTo>
                    <a:lnTo>
                      <a:pt x="3269" y="3035"/>
                    </a:lnTo>
                    <a:lnTo>
                      <a:pt x="3271" y="3028"/>
                    </a:lnTo>
                    <a:lnTo>
                      <a:pt x="3271" y="3020"/>
                    </a:lnTo>
                    <a:lnTo>
                      <a:pt x="3267" y="3008"/>
                    </a:lnTo>
                    <a:lnTo>
                      <a:pt x="3261" y="2995"/>
                    </a:lnTo>
                    <a:lnTo>
                      <a:pt x="3257" y="2993"/>
                    </a:lnTo>
                    <a:lnTo>
                      <a:pt x="3255" y="2987"/>
                    </a:lnTo>
                    <a:lnTo>
                      <a:pt x="3257" y="2986"/>
                    </a:lnTo>
                    <a:lnTo>
                      <a:pt x="3273" y="2988"/>
                    </a:lnTo>
                    <a:lnTo>
                      <a:pt x="3275" y="3002"/>
                    </a:lnTo>
                    <a:lnTo>
                      <a:pt x="3282" y="3014"/>
                    </a:lnTo>
                    <a:lnTo>
                      <a:pt x="3284" y="3015"/>
                    </a:lnTo>
                    <a:lnTo>
                      <a:pt x="3286" y="3012"/>
                    </a:lnTo>
                    <a:lnTo>
                      <a:pt x="3290" y="3009"/>
                    </a:lnTo>
                    <a:lnTo>
                      <a:pt x="3288" y="3023"/>
                    </a:lnTo>
                    <a:lnTo>
                      <a:pt x="3293" y="3023"/>
                    </a:lnTo>
                    <a:lnTo>
                      <a:pt x="3294" y="3031"/>
                    </a:lnTo>
                    <a:lnTo>
                      <a:pt x="3294" y="3038"/>
                    </a:lnTo>
                    <a:lnTo>
                      <a:pt x="3302" y="3029"/>
                    </a:lnTo>
                    <a:lnTo>
                      <a:pt x="3305" y="3028"/>
                    </a:lnTo>
                    <a:lnTo>
                      <a:pt x="3310" y="3036"/>
                    </a:lnTo>
                    <a:lnTo>
                      <a:pt x="3315" y="3039"/>
                    </a:lnTo>
                    <a:lnTo>
                      <a:pt x="3327" y="3044"/>
                    </a:lnTo>
                    <a:lnTo>
                      <a:pt x="3342" y="3044"/>
                    </a:lnTo>
                    <a:lnTo>
                      <a:pt x="3345" y="3038"/>
                    </a:lnTo>
                    <a:lnTo>
                      <a:pt x="3345" y="3033"/>
                    </a:lnTo>
                    <a:lnTo>
                      <a:pt x="3341" y="3023"/>
                    </a:lnTo>
                    <a:lnTo>
                      <a:pt x="3342" y="3018"/>
                    </a:lnTo>
                    <a:lnTo>
                      <a:pt x="3344" y="3017"/>
                    </a:lnTo>
                    <a:lnTo>
                      <a:pt x="3350" y="3023"/>
                    </a:lnTo>
                    <a:lnTo>
                      <a:pt x="3359" y="3023"/>
                    </a:lnTo>
                    <a:lnTo>
                      <a:pt x="3363" y="3020"/>
                    </a:lnTo>
                    <a:lnTo>
                      <a:pt x="3363" y="3019"/>
                    </a:lnTo>
                    <a:lnTo>
                      <a:pt x="3361" y="3015"/>
                    </a:lnTo>
                    <a:lnTo>
                      <a:pt x="3360" y="3013"/>
                    </a:lnTo>
                    <a:lnTo>
                      <a:pt x="3350" y="3009"/>
                    </a:lnTo>
                    <a:lnTo>
                      <a:pt x="3343" y="2997"/>
                    </a:lnTo>
                    <a:lnTo>
                      <a:pt x="3345" y="2995"/>
                    </a:lnTo>
                    <a:lnTo>
                      <a:pt x="3343" y="2986"/>
                    </a:lnTo>
                    <a:lnTo>
                      <a:pt x="3343" y="2979"/>
                    </a:lnTo>
                    <a:lnTo>
                      <a:pt x="3337" y="2979"/>
                    </a:lnTo>
                    <a:lnTo>
                      <a:pt x="3331" y="2975"/>
                    </a:lnTo>
                    <a:lnTo>
                      <a:pt x="3326" y="2968"/>
                    </a:lnTo>
                    <a:lnTo>
                      <a:pt x="3316" y="2960"/>
                    </a:lnTo>
                    <a:lnTo>
                      <a:pt x="3311" y="2942"/>
                    </a:lnTo>
                    <a:lnTo>
                      <a:pt x="3301" y="2936"/>
                    </a:lnTo>
                    <a:lnTo>
                      <a:pt x="3291" y="2933"/>
                    </a:lnTo>
                    <a:lnTo>
                      <a:pt x="3272" y="2931"/>
                    </a:lnTo>
                    <a:lnTo>
                      <a:pt x="3259" y="2933"/>
                    </a:lnTo>
                    <a:lnTo>
                      <a:pt x="3258" y="2928"/>
                    </a:lnTo>
                    <a:lnTo>
                      <a:pt x="3258" y="2923"/>
                    </a:lnTo>
                    <a:lnTo>
                      <a:pt x="3246" y="2925"/>
                    </a:lnTo>
                    <a:lnTo>
                      <a:pt x="3231" y="2923"/>
                    </a:lnTo>
                    <a:lnTo>
                      <a:pt x="3214" y="2920"/>
                    </a:lnTo>
                    <a:lnTo>
                      <a:pt x="3209" y="2917"/>
                    </a:lnTo>
                    <a:lnTo>
                      <a:pt x="3205" y="2918"/>
                    </a:lnTo>
                    <a:lnTo>
                      <a:pt x="3198" y="2917"/>
                    </a:lnTo>
                    <a:lnTo>
                      <a:pt x="3193" y="2912"/>
                    </a:lnTo>
                    <a:lnTo>
                      <a:pt x="3181" y="2915"/>
                    </a:lnTo>
                    <a:lnTo>
                      <a:pt x="3177" y="2917"/>
                    </a:lnTo>
                    <a:lnTo>
                      <a:pt x="3171" y="2916"/>
                    </a:lnTo>
                    <a:lnTo>
                      <a:pt x="3138" y="2904"/>
                    </a:lnTo>
                    <a:lnTo>
                      <a:pt x="3126" y="2905"/>
                    </a:lnTo>
                    <a:lnTo>
                      <a:pt x="3119" y="2906"/>
                    </a:lnTo>
                    <a:lnTo>
                      <a:pt x="3119" y="2899"/>
                    </a:lnTo>
                    <a:lnTo>
                      <a:pt x="3111" y="2884"/>
                    </a:lnTo>
                    <a:lnTo>
                      <a:pt x="3108" y="2882"/>
                    </a:lnTo>
                    <a:lnTo>
                      <a:pt x="3107" y="2883"/>
                    </a:lnTo>
                    <a:lnTo>
                      <a:pt x="3106" y="2886"/>
                    </a:lnTo>
                    <a:lnTo>
                      <a:pt x="3106" y="2891"/>
                    </a:lnTo>
                    <a:lnTo>
                      <a:pt x="3099" y="2891"/>
                    </a:lnTo>
                    <a:lnTo>
                      <a:pt x="3101" y="2890"/>
                    </a:lnTo>
                    <a:lnTo>
                      <a:pt x="3101" y="2889"/>
                    </a:lnTo>
                    <a:lnTo>
                      <a:pt x="3099" y="2888"/>
                    </a:lnTo>
                    <a:lnTo>
                      <a:pt x="3096" y="2880"/>
                    </a:lnTo>
                    <a:lnTo>
                      <a:pt x="3100" y="2873"/>
                    </a:lnTo>
                    <a:lnTo>
                      <a:pt x="3097" y="2873"/>
                    </a:lnTo>
                    <a:lnTo>
                      <a:pt x="3096" y="2868"/>
                    </a:lnTo>
                    <a:lnTo>
                      <a:pt x="3102" y="2861"/>
                    </a:lnTo>
                    <a:lnTo>
                      <a:pt x="3089" y="2853"/>
                    </a:lnTo>
                    <a:lnTo>
                      <a:pt x="3085" y="2840"/>
                    </a:lnTo>
                    <a:lnTo>
                      <a:pt x="3090" y="2824"/>
                    </a:lnTo>
                    <a:lnTo>
                      <a:pt x="3075" y="2805"/>
                    </a:lnTo>
                    <a:lnTo>
                      <a:pt x="3072" y="2798"/>
                    </a:lnTo>
                    <a:lnTo>
                      <a:pt x="3074" y="2781"/>
                    </a:lnTo>
                    <a:lnTo>
                      <a:pt x="3076" y="2770"/>
                    </a:lnTo>
                    <a:lnTo>
                      <a:pt x="3053" y="2773"/>
                    </a:lnTo>
                    <a:lnTo>
                      <a:pt x="3031" y="2775"/>
                    </a:lnTo>
                    <a:lnTo>
                      <a:pt x="3020" y="2766"/>
                    </a:lnTo>
                    <a:lnTo>
                      <a:pt x="3005" y="2733"/>
                    </a:lnTo>
                    <a:lnTo>
                      <a:pt x="2999" y="2717"/>
                    </a:lnTo>
                    <a:lnTo>
                      <a:pt x="2994" y="2710"/>
                    </a:lnTo>
                    <a:lnTo>
                      <a:pt x="2986" y="2710"/>
                    </a:lnTo>
                    <a:lnTo>
                      <a:pt x="2972" y="2705"/>
                    </a:lnTo>
                    <a:lnTo>
                      <a:pt x="2957" y="2705"/>
                    </a:lnTo>
                    <a:lnTo>
                      <a:pt x="2957" y="2744"/>
                    </a:lnTo>
                    <a:lnTo>
                      <a:pt x="2938" y="2699"/>
                    </a:lnTo>
                    <a:lnTo>
                      <a:pt x="2903" y="2686"/>
                    </a:lnTo>
                    <a:lnTo>
                      <a:pt x="2898" y="2690"/>
                    </a:lnTo>
                    <a:lnTo>
                      <a:pt x="2897" y="2692"/>
                    </a:lnTo>
                    <a:lnTo>
                      <a:pt x="2898" y="2712"/>
                    </a:lnTo>
                    <a:lnTo>
                      <a:pt x="2897" y="2716"/>
                    </a:lnTo>
                    <a:lnTo>
                      <a:pt x="2888" y="2722"/>
                    </a:lnTo>
                    <a:lnTo>
                      <a:pt x="2884" y="2730"/>
                    </a:lnTo>
                    <a:lnTo>
                      <a:pt x="2880" y="2733"/>
                    </a:lnTo>
                    <a:lnTo>
                      <a:pt x="2877" y="2726"/>
                    </a:lnTo>
                    <a:lnTo>
                      <a:pt x="2882" y="2716"/>
                    </a:lnTo>
                    <a:lnTo>
                      <a:pt x="2885" y="2707"/>
                    </a:lnTo>
                    <a:lnTo>
                      <a:pt x="2884" y="2702"/>
                    </a:lnTo>
                    <a:lnTo>
                      <a:pt x="2879" y="2711"/>
                    </a:lnTo>
                    <a:lnTo>
                      <a:pt x="2869" y="2734"/>
                    </a:lnTo>
                    <a:lnTo>
                      <a:pt x="2866" y="2738"/>
                    </a:lnTo>
                    <a:lnTo>
                      <a:pt x="2860" y="2740"/>
                    </a:lnTo>
                    <a:lnTo>
                      <a:pt x="2858" y="2732"/>
                    </a:lnTo>
                    <a:lnTo>
                      <a:pt x="2859" y="2721"/>
                    </a:lnTo>
                    <a:lnTo>
                      <a:pt x="2845" y="2738"/>
                    </a:lnTo>
                    <a:lnTo>
                      <a:pt x="2839" y="2753"/>
                    </a:lnTo>
                    <a:lnTo>
                      <a:pt x="2834" y="2756"/>
                    </a:lnTo>
                    <a:lnTo>
                      <a:pt x="2833" y="2761"/>
                    </a:lnTo>
                    <a:lnTo>
                      <a:pt x="2812" y="2771"/>
                    </a:lnTo>
                    <a:lnTo>
                      <a:pt x="2807" y="2771"/>
                    </a:lnTo>
                    <a:lnTo>
                      <a:pt x="2793" y="2764"/>
                    </a:lnTo>
                    <a:lnTo>
                      <a:pt x="2767" y="2764"/>
                    </a:lnTo>
                    <a:lnTo>
                      <a:pt x="2750" y="2756"/>
                    </a:lnTo>
                    <a:lnTo>
                      <a:pt x="2741" y="2757"/>
                    </a:lnTo>
                    <a:lnTo>
                      <a:pt x="2728" y="2764"/>
                    </a:lnTo>
                    <a:lnTo>
                      <a:pt x="2721" y="2765"/>
                    </a:lnTo>
                    <a:lnTo>
                      <a:pt x="2709" y="2759"/>
                    </a:lnTo>
                    <a:lnTo>
                      <a:pt x="2702" y="2749"/>
                    </a:lnTo>
                    <a:lnTo>
                      <a:pt x="2689" y="2745"/>
                    </a:lnTo>
                    <a:lnTo>
                      <a:pt x="2682" y="2739"/>
                    </a:lnTo>
                    <a:lnTo>
                      <a:pt x="2673" y="2737"/>
                    </a:lnTo>
                    <a:lnTo>
                      <a:pt x="2669" y="2734"/>
                    </a:lnTo>
                    <a:lnTo>
                      <a:pt x="2662" y="2727"/>
                    </a:lnTo>
                    <a:lnTo>
                      <a:pt x="2654" y="2721"/>
                    </a:lnTo>
                    <a:lnTo>
                      <a:pt x="2644" y="2717"/>
                    </a:lnTo>
                    <a:lnTo>
                      <a:pt x="2618" y="2716"/>
                    </a:lnTo>
                    <a:lnTo>
                      <a:pt x="2610" y="2721"/>
                    </a:lnTo>
                    <a:lnTo>
                      <a:pt x="2599" y="2721"/>
                    </a:lnTo>
                    <a:lnTo>
                      <a:pt x="2592" y="2719"/>
                    </a:lnTo>
                    <a:lnTo>
                      <a:pt x="2592" y="2717"/>
                    </a:lnTo>
                    <a:lnTo>
                      <a:pt x="2590" y="2716"/>
                    </a:lnTo>
                    <a:lnTo>
                      <a:pt x="2576" y="2712"/>
                    </a:lnTo>
                    <a:lnTo>
                      <a:pt x="2572" y="2708"/>
                    </a:lnTo>
                    <a:lnTo>
                      <a:pt x="2562" y="2711"/>
                    </a:lnTo>
                    <a:lnTo>
                      <a:pt x="2558" y="2711"/>
                    </a:lnTo>
                    <a:lnTo>
                      <a:pt x="2557" y="2708"/>
                    </a:lnTo>
                    <a:lnTo>
                      <a:pt x="2548" y="2710"/>
                    </a:lnTo>
                    <a:lnTo>
                      <a:pt x="2540" y="2687"/>
                    </a:lnTo>
                    <a:lnTo>
                      <a:pt x="2537" y="2686"/>
                    </a:lnTo>
                    <a:lnTo>
                      <a:pt x="2526" y="2654"/>
                    </a:lnTo>
                    <a:lnTo>
                      <a:pt x="2519" y="2653"/>
                    </a:lnTo>
                    <a:lnTo>
                      <a:pt x="2514" y="2653"/>
                    </a:lnTo>
                    <a:lnTo>
                      <a:pt x="2514" y="2689"/>
                    </a:lnTo>
                    <a:lnTo>
                      <a:pt x="2455" y="2689"/>
                    </a:lnTo>
                    <a:lnTo>
                      <a:pt x="2400" y="2689"/>
                    </a:lnTo>
                    <a:lnTo>
                      <a:pt x="2388" y="2689"/>
                    </a:lnTo>
                    <a:lnTo>
                      <a:pt x="2342" y="2689"/>
                    </a:lnTo>
                    <a:lnTo>
                      <a:pt x="2294" y="2689"/>
                    </a:lnTo>
                    <a:lnTo>
                      <a:pt x="2241" y="2689"/>
                    </a:lnTo>
                    <a:lnTo>
                      <a:pt x="2191" y="2689"/>
                    </a:lnTo>
                    <a:lnTo>
                      <a:pt x="2174" y="2689"/>
                    </a:lnTo>
                    <a:lnTo>
                      <a:pt x="2027" y="2689"/>
                    </a:lnTo>
                    <a:lnTo>
                      <a:pt x="1983" y="2689"/>
                    </a:lnTo>
                    <a:lnTo>
                      <a:pt x="1929" y="2689"/>
                    </a:lnTo>
                    <a:lnTo>
                      <a:pt x="1880" y="2689"/>
                    </a:lnTo>
                    <a:lnTo>
                      <a:pt x="1833" y="2689"/>
                    </a:lnTo>
                    <a:lnTo>
                      <a:pt x="1785" y="2689"/>
                    </a:lnTo>
                    <a:lnTo>
                      <a:pt x="1731" y="2689"/>
                    </a:lnTo>
                    <a:lnTo>
                      <a:pt x="1699" y="2689"/>
                    </a:lnTo>
                    <a:lnTo>
                      <a:pt x="1650" y="2687"/>
                    </a:lnTo>
                    <a:lnTo>
                      <a:pt x="1596" y="2687"/>
                    </a:lnTo>
                    <a:lnTo>
                      <a:pt x="1546" y="2687"/>
                    </a:lnTo>
                    <a:lnTo>
                      <a:pt x="1477" y="2687"/>
                    </a:lnTo>
                    <a:lnTo>
                      <a:pt x="1368" y="2687"/>
                    </a:lnTo>
                    <a:lnTo>
                      <a:pt x="1315" y="2687"/>
                    </a:lnTo>
                    <a:lnTo>
                      <a:pt x="1262" y="2687"/>
                    </a:lnTo>
                    <a:lnTo>
                      <a:pt x="1217" y="2687"/>
                    </a:lnTo>
                    <a:lnTo>
                      <a:pt x="1167" y="2687"/>
                    </a:lnTo>
                    <a:lnTo>
                      <a:pt x="1115" y="2687"/>
                    </a:lnTo>
                    <a:lnTo>
                      <a:pt x="1064" y="2687"/>
                    </a:lnTo>
                    <a:lnTo>
                      <a:pt x="1002" y="2687"/>
                    </a:lnTo>
                    <a:lnTo>
                      <a:pt x="1000" y="2683"/>
                    </a:lnTo>
                    <a:lnTo>
                      <a:pt x="994" y="2679"/>
                    </a:lnTo>
                    <a:lnTo>
                      <a:pt x="989" y="2680"/>
                    </a:lnTo>
                    <a:lnTo>
                      <a:pt x="988" y="2678"/>
                    </a:lnTo>
                    <a:lnTo>
                      <a:pt x="989" y="2674"/>
                    </a:lnTo>
                    <a:lnTo>
                      <a:pt x="999" y="2670"/>
                    </a:lnTo>
                    <a:lnTo>
                      <a:pt x="1011" y="2671"/>
                    </a:lnTo>
                    <a:lnTo>
                      <a:pt x="1010" y="2665"/>
                    </a:lnTo>
                    <a:lnTo>
                      <a:pt x="1008" y="2665"/>
                    </a:lnTo>
                    <a:lnTo>
                      <a:pt x="1006" y="2663"/>
                    </a:lnTo>
                    <a:lnTo>
                      <a:pt x="1004" y="2662"/>
                    </a:lnTo>
                    <a:lnTo>
                      <a:pt x="992" y="2665"/>
                    </a:lnTo>
                    <a:lnTo>
                      <a:pt x="981" y="2664"/>
                    </a:lnTo>
                    <a:lnTo>
                      <a:pt x="979" y="2660"/>
                    </a:lnTo>
                    <a:lnTo>
                      <a:pt x="979" y="2659"/>
                    </a:lnTo>
                    <a:lnTo>
                      <a:pt x="977" y="2656"/>
                    </a:lnTo>
                    <a:lnTo>
                      <a:pt x="977" y="2652"/>
                    </a:lnTo>
                    <a:lnTo>
                      <a:pt x="979" y="2651"/>
                    </a:lnTo>
                    <a:lnTo>
                      <a:pt x="981" y="2626"/>
                    </a:lnTo>
                    <a:lnTo>
                      <a:pt x="976" y="2625"/>
                    </a:lnTo>
                    <a:lnTo>
                      <a:pt x="975" y="2630"/>
                    </a:lnTo>
                    <a:lnTo>
                      <a:pt x="966" y="2638"/>
                    </a:lnTo>
                    <a:lnTo>
                      <a:pt x="960" y="2649"/>
                    </a:lnTo>
                    <a:lnTo>
                      <a:pt x="955" y="2648"/>
                    </a:lnTo>
                    <a:lnTo>
                      <a:pt x="952" y="2641"/>
                    </a:lnTo>
                    <a:lnTo>
                      <a:pt x="952" y="2637"/>
                    </a:lnTo>
                    <a:lnTo>
                      <a:pt x="955" y="2626"/>
                    </a:lnTo>
                    <a:lnTo>
                      <a:pt x="949" y="2626"/>
                    </a:lnTo>
                    <a:lnTo>
                      <a:pt x="949" y="2621"/>
                    </a:lnTo>
                    <a:lnTo>
                      <a:pt x="946" y="2621"/>
                    </a:lnTo>
                    <a:lnTo>
                      <a:pt x="944" y="2616"/>
                    </a:lnTo>
                    <a:lnTo>
                      <a:pt x="944" y="2611"/>
                    </a:lnTo>
                    <a:lnTo>
                      <a:pt x="939" y="2606"/>
                    </a:lnTo>
                    <a:lnTo>
                      <a:pt x="936" y="2598"/>
                    </a:lnTo>
                    <a:lnTo>
                      <a:pt x="935" y="2600"/>
                    </a:lnTo>
                    <a:lnTo>
                      <a:pt x="938" y="2609"/>
                    </a:lnTo>
                    <a:lnTo>
                      <a:pt x="936" y="2614"/>
                    </a:lnTo>
                    <a:lnTo>
                      <a:pt x="930" y="2605"/>
                    </a:lnTo>
                    <a:lnTo>
                      <a:pt x="927" y="2615"/>
                    </a:lnTo>
                    <a:lnTo>
                      <a:pt x="923" y="2617"/>
                    </a:lnTo>
                    <a:lnTo>
                      <a:pt x="911" y="2617"/>
                    </a:lnTo>
                    <a:lnTo>
                      <a:pt x="902" y="2610"/>
                    </a:lnTo>
                    <a:lnTo>
                      <a:pt x="898" y="2605"/>
                    </a:lnTo>
                    <a:lnTo>
                      <a:pt x="892" y="2599"/>
                    </a:lnTo>
                    <a:lnTo>
                      <a:pt x="891" y="2594"/>
                    </a:lnTo>
                    <a:lnTo>
                      <a:pt x="898" y="2588"/>
                    </a:lnTo>
                    <a:lnTo>
                      <a:pt x="900" y="2584"/>
                    </a:lnTo>
                    <a:lnTo>
                      <a:pt x="900" y="2578"/>
                    </a:lnTo>
                    <a:lnTo>
                      <a:pt x="897" y="2573"/>
                    </a:lnTo>
                    <a:lnTo>
                      <a:pt x="900" y="2565"/>
                    </a:lnTo>
                    <a:lnTo>
                      <a:pt x="896" y="2563"/>
                    </a:lnTo>
                    <a:lnTo>
                      <a:pt x="890" y="2568"/>
                    </a:lnTo>
                    <a:lnTo>
                      <a:pt x="884" y="2570"/>
                    </a:lnTo>
                    <a:lnTo>
                      <a:pt x="880" y="2565"/>
                    </a:lnTo>
                    <a:lnTo>
                      <a:pt x="878" y="2555"/>
                    </a:lnTo>
                    <a:lnTo>
                      <a:pt x="875" y="2555"/>
                    </a:lnTo>
                    <a:lnTo>
                      <a:pt x="864" y="2561"/>
                    </a:lnTo>
                    <a:lnTo>
                      <a:pt x="853" y="2557"/>
                    </a:lnTo>
                    <a:lnTo>
                      <a:pt x="849" y="2560"/>
                    </a:lnTo>
                    <a:lnTo>
                      <a:pt x="842" y="2554"/>
                    </a:lnTo>
                    <a:lnTo>
                      <a:pt x="841" y="2558"/>
                    </a:lnTo>
                    <a:lnTo>
                      <a:pt x="837" y="2561"/>
                    </a:lnTo>
                    <a:lnTo>
                      <a:pt x="833" y="2557"/>
                    </a:lnTo>
                    <a:lnTo>
                      <a:pt x="803" y="2556"/>
                    </a:lnTo>
                    <a:lnTo>
                      <a:pt x="800" y="2552"/>
                    </a:lnTo>
                    <a:lnTo>
                      <a:pt x="826" y="2545"/>
                    </a:lnTo>
                    <a:lnTo>
                      <a:pt x="828" y="2541"/>
                    </a:lnTo>
                    <a:lnTo>
                      <a:pt x="816" y="2541"/>
                    </a:lnTo>
                    <a:lnTo>
                      <a:pt x="819" y="2531"/>
                    </a:lnTo>
                    <a:lnTo>
                      <a:pt x="809" y="2528"/>
                    </a:lnTo>
                    <a:lnTo>
                      <a:pt x="803" y="2527"/>
                    </a:lnTo>
                    <a:lnTo>
                      <a:pt x="803" y="2525"/>
                    </a:lnTo>
                    <a:lnTo>
                      <a:pt x="810" y="2525"/>
                    </a:lnTo>
                    <a:lnTo>
                      <a:pt x="815" y="2523"/>
                    </a:lnTo>
                    <a:lnTo>
                      <a:pt x="810" y="2517"/>
                    </a:lnTo>
                    <a:lnTo>
                      <a:pt x="794" y="2514"/>
                    </a:lnTo>
                    <a:lnTo>
                      <a:pt x="787" y="2522"/>
                    </a:lnTo>
                    <a:lnTo>
                      <a:pt x="783" y="2518"/>
                    </a:lnTo>
                    <a:lnTo>
                      <a:pt x="766" y="2517"/>
                    </a:lnTo>
                    <a:lnTo>
                      <a:pt x="764" y="2520"/>
                    </a:lnTo>
                    <a:lnTo>
                      <a:pt x="767" y="2524"/>
                    </a:lnTo>
                    <a:lnTo>
                      <a:pt x="762" y="2525"/>
                    </a:lnTo>
                    <a:lnTo>
                      <a:pt x="740" y="2514"/>
                    </a:lnTo>
                    <a:lnTo>
                      <a:pt x="731" y="2504"/>
                    </a:lnTo>
                    <a:lnTo>
                      <a:pt x="729" y="2498"/>
                    </a:lnTo>
                    <a:lnTo>
                      <a:pt x="729" y="2492"/>
                    </a:lnTo>
                    <a:lnTo>
                      <a:pt x="735" y="2490"/>
                    </a:lnTo>
                    <a:lnTo>
                      <a:pt x="741" y="2490"/>
                    </a:lnTo>
                    <a:lnTo>
                      <a:pt x="747" y="2487"/>
                    </a:lnTo>
                    <a:lnTo>
                      <a:pt x="745" y="2484"/>
                    </a:lnTo>
                    <a:lnTo>
                      <a:pt x="740" y="2481"/>
                    </a:lnTo>
                    <a:lnTo>
                      <a:pt x="729" y="2484"/>
                    </a:lnTo>
                    <a:lnTo>
                      <a:pt x="730" y="2479"/>
                    </a:lnTo>
                    <a:lnTo>
                      <a:pt x="741" y="2474"/>
                    </a:lnTo>
                    <a:lnTo>
                      <a:pt x="752" y="2475"/>
                    </a:lnTo>
                    <a:lnTo>
                      <a:pt x="756" y="2472"/>
                    </a:lnTo>
                    <a:lnTo>
                      <a:pt x="745" y="2469"/>
                    </a:lnTo>
                    <a:lnTo>
                      <a:pt x="742" y="2465"/>
                    </a:lnTo>
                    <a:lnTo>
                      <a:pt x="750" y="2457"/>
                    </a:lnTo>
                    <a:lnTo>
                      <a:pt x="742" y="2448"/>
                    </a:lnTo>
                    <a:lnTo>
                      <a:pt x="734" y="2461"/>
                    </a:lnTo>
                    <a:lnTo>
                      <a:pt x="728" y="2463"/>
                    </a:lnTo>
                    <a:lnTo>
                      <a:pt x="725" y="2461"/>
                    </a:lnTo>
                    <a:lnTo>
                      <a:pt x="723" y="2454"/>
                    </a:lnTo>
                    <a:lnTo>
                      <a:pt x="723" y="2443"/>
                    </a:lnTo>
                    <a:lnTo>
                      <a:pt x="725" y="2430"/>
                    </a:lnTo>
                    <a:lnTo>
                      <a:pt x="723" y="2428"/>
                    </a:lnTo>
                    <a:lnTo>
                      <a:pt x="722" y="2425"/>
                    </a:lnTo>
                    <a:lnTo>
                      <a:pt x="722" y="2420"/>
                    </a:lnTo>
                    <a:lnTo>
                      <a:pt x="724" y="2409"/>
                    </a:lnTo>
                    <a:lnTo>
                      <a:pt x="723" y="2402"/>
                    </a:lnTo>
                    <a:lnTo>
                      <a:pt x="719" y="2400"/>
                    </a:lnTo>
                    <a:lnTo>
                      <a:pt x="719" y="2393"/>
                    </a:lnTo>
                    <a:lnTo>
                      <a:pt x="718" y="2388"/>
                    </a:lnTo>
                    <a:lnTo>
                      <a:pt x="707" y="2394"/>
                    </a:lnTo>
                    <a:lnTo>
                      <a:pt x="698" y="2395"/>
                    </a:lnTo>
                    <a:lnTo>
                      <a:pt x="699" y="2390"/>
                    </a:lnTo>
                    <a:lnTo>
                      <a:pt x="702" y="2388"/>
                    </a:lnTo>
                    <a:lnTo>
                      <a:pt x="702" y="2383"/>
                    </a:lnTo>
                    <a:lnTo>
                      <a:pt x="699" y="2378"/>
                    </a:lnTo>
                    <a:lnTo>
                      <a:pt x="693" y="2378"/>
                    </a:lnTo>
                    <a:lnTo>
                      <a:pt x="683" y="2382"/>
                    </a:lnTo>
                    <a:lnTo>
                      <a:pt x="674" y="2380"/>
                    </a:lnTo>
                    <a:lnTo>
                      <a:pt x="671" y="2377"/>
                    </a:lnTo>
                    <a:lnTo>
                      <a:pt x="669" y="2363"/>
                    </a:lnTo>
                    <a:lnTo>
                      <a:pt x="663" y="2361"/>
                    </a:lnTo>
                    <a:lnTo>
                      <a:pt x="656" y="2350"/>
                    </a:lnTo>
                    <a:lnTo>
                      <a:pt x="655" y="2345"/>
                    </a:lnTo>
                    <a:lnTo>
                      <a:pt x="651" y="2337"/>
                    </a:lnTo>
                    <a:lnTo>
                      <a:pt x="654" y="2326"/>
                    </a:lnTo>
                    <a:lnTo>
                      <a:pt x="658" y="2321"/>
                    </a:lnTo>
                    <a:lnTo>
                      <a:pt x="658" y="2308"/>
                    </a:lnTo>
                    <a:lnTo>
                      <a:pt x="658" y="2298"/>
                    </a:lnTo>
                    <a:lnTo>
                      <a:pt x="656" y="2296"/>
                    </a:lnTo>
                    <a:lnTo>
                      <a:pt x="653" y="2292"/>
                    </a:lnTo>
                    <a:lnTo>
                      <a:pt x="647" y="2297"/>
                    </a:lnTo>
                    <a:lnTo>
                      <a:pt x="645" y="2299"/>
                    </a:lnTo>
                    <a:lnTo>
                      <a:pt x="643" y="2298"/>
                    </a:lnTo>
                    <a:lnTo>
                      <a:pt x="642" y="2296"/>
                    </a:lnTo>
                    <a:lnTo>
                      <a:pt x="640" y="2296"/>
                    </a:lnTo>
                    <a:lnTo>
                      <a:pt x="624" y="2278"/>
                    </a:lnTo>
                    <a:lnTo>
                      <a:pt x="621" y="2270"/>
                    </a:lnTo>
                    <a:lnTo>
                      <a:pt x="616" y="2264"/>
                    </a:lnTo>
                    <a:lnTo>
                      <a:pt x="600" y="2250"/>
                    </a:lnTo>
                    <a:lnTo>
                      <a:pt x="599" y="2246"/>
                    </a:lnTo>
                    <a:lnTo>
                      <a:pt x="600" y="2238"/>
                    </a:lnTo>
                    <a:lnTo>
                      <a:pt x="605" y="2233"/>
                    </a:lnTo>
                    <a:lnTo>
                      <a:pt x="610" y="2231"/>
                    </a:lnTo>
                    <a:lnTo>
                      <a:pt x="608" y="2226"/>
                    </a:lnTo>
                    <a:lnTo>
                      <a:pt x="595" y="2227"/>
                    </a:lnTo>
                    <a:lnTo>
                      <a:pt x="590" y="2224"/>
                    </a:lnTo>
                    <a:lnTo>
                      <a:pt x="583" y="2211"/>
                    </a:lnTo>
                    <a:lnTo>
                      <a:pt x="580" y="2208"/>
                    </a:lnTo>
                    <a:lnTo>
                      <a:pt x="580" y="2195"/>
                    </a:lnTo>
                    <a:lnTo>
                      <a:pt x="584" y="2189"/>
                    </a:lnTo>
                    <a:lnTo>
                      <a:pt x="586" y="2181"/>
                    </a:lnTo>
                    <a:lnTo>
                      <a:pt x="591" y="2179"/>
                    </a:lnTo>
                    <a:lnTo>
                      <a:pt x="599" y="2185"/>
                    </a:lnTo>
                    <a:lnTo>
                      <a:pt x="600" y="2181"/>
                    </a:lnTo>
                    <a:lnTo>
                      <a:pt x="596" y="2175"/>
                    </a:lnTo>
                    <a:lnTo>
                      <a:pt x="596" y="2170"/>
                    </a:lnTo>
                    <a:lnTo>
                      <a:pt x="599" y="2161"/>
                    </a:lnTo>
                    <a:lnTo>
                      <a:pt x="604" y="2157"/>
                    </a:lnTo>
                    <a:lnTo>
                      <a:pt x="604" y="2153"/>
                    </a:lnTo>
                    <a:lnTo>
                      <a:pt x="601" y="2147"/>
                    </a:lnTo>
                    <a:lnTo>
                      <a:pt x="599" y="2147"/>
                    </a:lnTo>
                    <a:lnTo>
                      <a:pt x="600" y="2140"/>
                    </a:lnTo>
                    <a:lnTo>
                      <a:pt x="602" y="2136"/>
                    </a:lnTo>
                    <a:lnTo>
                      <a:pt x="605" y="2130"/>
                    </a:lnTo>
                    <a:lnTo>
                      <a:pt x="605" y="2125"/>
                    </a:lnTo>
                    <a:lnTo>
                      <a:pt x="600" y="2109"/>
                    </a:lnTo>
                    <a:lnTo>
                      <a:pt x="600" y="2082"/>
                    </a:lnTo>
                    <a:lnTo>
                      <a:pt x="602" y="2067"/>
                    </a:lnTo>
                    <a:lnTo>
                      <a:pt x="605" y="2062"/>
                    </a:lnTo>
                    <a:lnTo>
                      <a:pt x="605" y="2060"/>
                    </a:lnTo>
                    <a:lnTo>
                      <a:pt x="601" y="2054"/>
                    </a:lnTo>
                    <a:lnTo>
                      <a:pt x="599" y="2050"/>
                    </a:lnTo>
                    <a:lnTo>
                      <a:pt x="580" y="2045"/>
                    </a:lnTo>
                    <a:lnTo>
                      <a:pt x="575" y="2039"/>
                    </a:lnTo>
                    <a:lnTo>
                      <a:pt x="550" y="2018"/>
                    </a:lnTo>
                    <a:lnTo>
                      <a:pt x="514" y="2008"/>
                    </a:lnTo>
                    <a:lnTo>
                      <a:pt x="502" y="2001"/>
                    </a:lnTo>
                    <a:lnTo>
                      <a:pt x="497" y="1995"/>
                    </a:lnTo>
                    <a:lnTo>
                      <a:pt x="492" y="1986"/>
                    </a:lnTo>
                    <a:lnTo>
                      <a:pt x="487" y="1969"/>
                    </a:lnTo>
                    <a:lnTo>
                      <a:pt x="487" y="1965"/>
                    </a:lnTo>
                    <a:lnTo>
                      <a:pt x="483" y="1958"/>
                    </a:lnTo>
                    <a:lnTo>
                      <a:pt x="473" y="1949"/>
                    </a:lnTo>
                    <a:lnTo>
                      <a:pt x="472" y="1944"/>
                    </a:lnTo>
                    <a:lnTo>
                      <a:pt x="475" y="1939"/>
                    </a:lnTo>
                    <a:lnTo>
                      <a:pt x="475" y="1936"/>
                    </a:lnTo>
                    <a:lnTo>
                      <a:pt x="471" y="1928"/>
                    </a:lnTo>
                    <a:lnTo>
                      <a:pt x="457" y="1911"/>
                    </a:lnTo>
                    <a:lnTo>
                      <a:pt x="452" y="1893"/>
                    </a:lnTo>
                    <a:lnTo>
                      <a:pt x="449" y="1893"/>
                    </a:lnTo>
                    <a:lnTo>
                      <a:pt x="448" y="1890"/>
                    </a:lnTo>
                    <a:lnTo>
                      <a:pt x="441" y="1872"/>
                    </a:lnTo>
                    <a:lnTo>
                      <a:pt x="413" y="1826"/>
                    </a:lnTo>
                    <a:lnTo>
                      <a:pt x="402" y="1807"/>
                    </a:lnTo>
                    <a:lnTo>
                      <a:pt x="395" y="1786"/>
                    </a:lnTo>
                    <a:lnTo>
                      <a:pt x="384" y="1775"/>
                    </a:lnTo>
                    <a:lnTo>
                      <a:pt x="363" y="1766"/>
                    </a:lnTo>
                    <a:lnTo>
                      <a:pt x="359" y="1759"/>
                    </a:lnTo>
                    <a:lnTo>
                      <a:pt x="359" y="1756"/>
                    </a:lnTo>
                    <a:lnTo>
                      <a:pt x="355" y="1740"/>
                    </a:lnTo>
                    <a:lnTo>
                      <a:pt x="343" y="1729"/>
                    </a:lnTo>
                    <a:lnTo>
                      <a:pt x="341" y="1721"/>
                    </a:lnTo>
                    <a:lnTo>
                      <a:pt x="332" y="1707"/>
                    </a:lnTo>
                    <a:lnTo>
                      <a:pt x="328" y="1695"/>
                    </a:lnTo>
                    <a:lnTo>
                      <a:pt x="323" y="1695"/>
                    </a:lnTo>
                    <a:lnTo>
                      <a:pt x="320" y="1691"/>
                    </a:lnTo>
                    <a:lnTo>
                      <a:pt x="311" y="1673"/>
                    </a:lnTo>
                    <a:lnTo>
                      <a:pt x="305" y="1667"/>
                    </a:lnTo>
                    <a:lnTo>
                      <a:pt x="300" y="1666"/>
                    </a:lnTo>
                    <a:lnTo>
                      <a:pt x="278" y="1683"/>
                    </a:lnTo>
                    <a:lnTo>
                      <a:pt x="257" y="1689"/>
                    </a:lnTo>
                    <a:lnTo>
                      <a:pt x="252" y="1695"/>
                    </a:lnTo>
                    <a:lnTo>
                      <a:pt x="251" y="1707"/>
                    </a:lnTo>
                    <a:lnTo>
                      <a:pt x="249" y="1710"/>
                    </a:lnTo>
                    <a:lnTo>
                      <a:pt x="242" y="1713"/>
                    </a:lnTo>
                    <a:lnTo>
                      <a:pt x="240" y="1717"/>
                    </a:lnTo>
                    <a:lnTo>
                      <a:pt x="240" y="1726"/>
                    </a:lnTo>
                    <a:lnTo>
                      <a:pt x="236" y="1734"/>
                    </a:lnTo>
                    <a:lnTo>
                      <a:pt x="220" y="1739"/>
                    </a:lnTo>
                    <a:lnTo>
                      <a:pt x="204" y="1753"/>
                    </a:lnTo>
                    <a:lnTo>
                      <a:pt x="191" y="1758"/>
                    </a:lnTo>
                    <a:lnTo>
                      <a:pt x="188" y="1756"/>
                    </a:lnTo>
                    <a:lnTo>
                      <a:pt x="188" y="1753"/>
                    </a:lnTo>
                    <a:lnTo>
                      <a:pt x="185" y="1747"/>
                    </a:lnTo>
                    <a:lnTo>
                      <a:pt x="175" y="1723"/>
                    </a:lnTo>
                    <a:lnTo>
                      <a:pt x="159" y="1710"/>
                    </a:lnTo>
                    <a:lnTo>
                      <a:pt x="176" y="1695"/>
                    </a:lnTo>
                    <a:lnTo>
                      <a:pt x="174" y="1691"/>
                    </a:lnTo>
                    <a:lnTo>
                      <a:pt x="158" y="1681"/>
                    </a:lnTo>
                    <a:lnTo>
                      <a:pt x="169" y="1693"/>
                    </a:lnTo>
                    <a:lnTo>
                      <a:pt x="166" y="1697"/>
                    </a:lnTo>
                    <a:lnTo>
                      <a:pt x="155" y="1695"/>
                    </a:lnTo>
                    <a:lnTo>
                      <a:pt x="152" y="1702"/>
                    </a:lnTo>
                    <a:lnTo>
                      <a:pt x="149" y="1699"/>
                    </a:lnTo>
                    <a:lnTo>
                      <a:pt x="122" y="1664"/>
                    </a:lnTo>
                    <a:lnTo>
                      <a:pt x="117" y="1653"/>
                    </a:lnTo>
                    <a:lnTo>
                      <a:pt x="104" y="1642"/>
                    </a:lnTo>
                    <a:lnTo>
                      <a:pt x="97" y="1636"/>
                    </a:lnTo>
                    <a:lnTo>
                      <a:pt x="101" y="1636"/>
                    </a:lnTo>
                    <a:lnTo>
                      <a:pt x="101" y="1630"/>
                    </a:lnTo>
                    <a:lnTo>
                      <a:pt x="101" y="1608"/>
                    </a:lnTo>
                    <a:lnTo>
                      <a:pt x="68" y="1609"/>
                    </a:lnTo>
                    <a:lnTo>
                      <a:pt x="56" y="1624"/>
                    </a:lnTo>
                    <a:lnTo>
                      <a:pt x="50" y="1621"/>
                    </a:lnTo>
                    <a:lnTo>
                      <a:pt x="35" y="1610"/>
                    </a:lnTo>
                    <a:lnTo>
                      <a:pt x="20" y="1621"/>
                    </a:lnTo>
                    <a:lnTo>
                      <a:pt x="0" y="1609"/>
                    </a:lnTo>
                    <a:lnTo>
                      <a:pt x="0" y="1573"/>
                    </a:lnTo>
                    <a:lnTo>
                      <a:pt x="0" y="1463"/>
                    </a:lnTo>
                    <a:lnTo>
                      <a:pt x="0" y="1356"/>
                    </a:lnTo>
                    <a:lnTo>
                      <a:pt x="0" y="1255"/>
                    </a:lnTo>
                    <a:lnTo>
                      <a:pt x="0" y="1146"/>
                    </a:lnTo>
                    <a:lnTo>
                      <a:pt x="0" y="1022"/>
                    </a:lnTo>
                    <a:lnTo>
                      <a:pt x="0" y="900"/>
                    </a:lnTo>
                    <a:lnTo>
                      <a:pt x="0" y="785"/>
                    </a:lnTo>
                    <a:lnTo>
                      <a:pt x="0" y="660"/>
                    </a:lnTo>
                    <a:lnTo>
                      <a:pt x="0" y="516"/>
                    </a:lnTo>
                    <a:lnTo>
                      <a:pt x="0" y="373"/>
                    </a:lnTo>
                    <a:lnTo>
                      <a:pt x="2" y="376"/>
                    </a:lnTo>
                    <a:lnTo>
                      <a:pt x="11" y="381"/>
                    </a:lnTo>
                    <a:lnTo>
                      <a:pt x="21" y="384"/>
                    </a:lnTo>
                    <a:lnTo>
                      <a:pt x="62" y="383"/>
                    </a:lnTo>
                    <a:lnTo>
                      <a:pt x="70" y="386"/>
                    </a:lnTo>
                    <a:lnTo>
                      <a:pt x="74" y="393"/>
                    </a:lnTo>
                    <a:lnTo>
                      <a:pt x="91" y="394"/>
                    </a:lnTo>
                    <a:lnTo>
                      <a:pt x="110" y="413"/>
                    </a:lnTo>
                    <a:lnTo>
                      <a:pt x="132" y="447"/>
                    </a:lnTo>
                    <a:lnTo>
                      <a:pt x="139" y="447"/>
                    </a:lnTo>
                    <a:lnTo>
                      <a:pt x="143" y="451"/>
                    </a:lnTo>
                    <a:lnTo>
                      <a:pt x="145" y="445"/>
                    </a:lnTo>
                    <a:lnTo>
                      <a:pt x="149" y="454"/>
                    </a:lnTo>
                    <a:lnTo>
                      <a:pt x="159" y="465"/>
                    </a:lnTo>
                    <a:lnTo>
                      <a:pt x="170" y="475"/>
                    </a:lnTo>
                    <a:lnTo>
                      <a:pt x="179" y="480"/>
                    </a:lnTo>
                    <a:lnTo>
                      <a:pt x="191" y="492"/>
                    </a:lnTo>
                    <a:lnTo>
                      <a:pt x="198" y="491"/>
                    </a:lnTo>
                    <a:lnTo>
                      <a:pt x="214" y="495"/>
                    </a:lnTo>
                    <a:lnTo>
                      <a:pt x="228" y="502"/>
                    </a:lnTo>
                    <a:lnTo>
                      <a:pt x="235" y="504"/>
                    </a:lnTo>
                    <a:lnTo>
                      <a:pt x="241" y="501"/>
                    </a:lnTo>
                    <a:lnTo>
                      <a:pt x="246" y="505"/>
                    </a:lnTo>
                    <a:lnTo>
                      <a:pt x="246" y="500"/>
                    </a:lnTo>
                    <a:lnTo>
                      <a:pt x="244" y="492"/>
                    </a:lnTo>
                    <a:lnTo>
                      <a:pt x="255" y="497"/>
                    </a:lnTo>
                    <a:lnTo>
                      <a:pt x="265" y="501"/>
                    </a:lnTo>
                    <a:lnTo>
                      <a:pt x="269" y="506"/>
                    </a:lnTo>
                    <a:lnTo>
                      <a:pt x="277" y="507"/>
                    </a:lnTo>
                    <a:lnTo>
                      <a:pt x="288" y="516"/>
                    </a:lnTo>
                    <a:lnTo>
                      <a:pt x="309" y="537"/>
                    </a:lnTo>
                    <a:lnTo>
                      <a:pt x="316" y="535"/>
                    </a:lnTo>
                    <a:lnTo>
                      <a:pt x="321" y="537"/>
                    </a:lnTo>
                    <a:lnTo>
                      <a:pt x="319" y="529"/>
                    </a:lnTo>
                    <a:lnTo>
                      <a:pt x="308" y="517"/>
                    </a:lnTo>
                    <a:lnTo>
                      <a:pt x="304" y="506"/>
                    </a:lnTo>
                    <a:lnTo>
                      <a:pt x="300" y="501"/>
                    </a:lnTo>
                    <a:lnTo>
                      <a:pt x="306" y="499"/>
                    </a:lnTo>
                    <a:lnTo>
                      <a:pt x="322" y="505"/>
                    </a:lnTo>
                    <a:lnTo>
                      <a:pt x="331" y="502"/>
                    </a:lnTo>
                    <a:lnTo>
                      <a:pt x="341" y="505"/>
                    </a:lnTo>
                    <a:lnTo>
                      <a:pt x="347" y="510"/>
                    </a:lnTo>
                    <a:lnTo>
                      <a:pt x="349" y="524"/>
                    </a:lnTo>
                    <a:lnTo>
                      <a:pt x="354" y="532"/>
                    </a:lnTo>
                    <a:lnTo>
                      <a:pt x="370" y="545"/>
                    </a:lnTo>
                    <a:lnTo>
                      <a:pt x="373" y="553"/>
                    </a:lnTo>
                    <a:lnTo>
                      <a:pt x="376" y="542"/>
                    </a:lnTo>
                    <a:lnTo>
                      <a:pt x="375" y="527"/>
                    </a:lnTo>
                    <a:lnTo>
                      <a:pt x="370" y="522"/>
                    </a:lnTo>
                    <a:lnTo>
                      <a:pt x="353" y="490"/>
                    </a:lnTo>
                    <a:lnTo>
                      <a:pt x="349" y="480"/>
                    </a:lnTo>
                    <a:lnTo>
                      <a:pt x="349" y="475"/>
                    </a:lnTo>
                    <a:lnTo>
                      <a:pt x="360" y="468"/>
                    </a:lnTo>
                    <a:lnTo>
                      <a:pt x="369" y="456"/>
                    </a:lnTo>
                    <a:lnTo>
                      <a:pt x="385" y="445"/>
                    </a:lnTo>
                    <a:lnTo>
                      <a:pt x="391" y="435"/>
                    </a:lnTo>
                    <a:lnTo>
                      <a:pt x="396" y="435"/>
                    </a:lnTo>
                    <a:lnTo>
                      <a:pt x="400" y="429"/>
                    </a:lnTo>
                    <a:lnTo>
                      <a:pt x="423" y="425"/>
                    </a:lnTo>
                    <a:lnTo>
                      <a:pt x="430" y="420"/>
                    </a:lnTo>
                    <a:lnTo>
                      <a:pt x="439" y="411"/>
                    </a:lnTo>
                    <a:lnTo>
                      <a:pt x="440" y="391"/>
                    </a:lnTo>
                    <a:lnTo>
                      <a:pt x="448" y="384"/>
                    </a:lnTo>
                    <a:lnTo>
                      <a:pt x="450" y="387"/>
                    </a:lnTo>
                    <a:lnTo>
                      <a:pt x="455" y="387"/>
                    </a:lnTo>
                    <a:lnTo>
                      <a:pt x="457" y="378"/>
                    </a:lnTo>
                    <a:lnTo>
                      <a:pt x="464" y="371"/>
                    </a:lnTo>
                    <a:lnTo>
                      <a:pt x="468" y="371"/>
                    </a:lnTo>
                    <a:lnTo>
                      <a:pt x="470" y="376"/>
                    </a:lnTo>
                    <a:lnTo>
                      <a:pt x="484" y="376"/>
                    </a:lnTo>
                    <a:lnTo>
                      <a:pt x="491" y="370"/>
                    </a:lnTo>
                    <a:lnTo>
                      <a:pt x="492" y="365"/>
                    </a:lnTo>
                    <a:lnTo>
                      <a:pt x="500" y="362"/>
                    </a:lnTo>
                    <a:lnTo>
                      <a:pt x="521" y="348"/>
                    </a:lnTo>
                    <a:lnTo>
                      <a:pt x="524" y="336"/>
                    </a:lnTo>
                    <a:lnTo>
                      <a:pt x="542" y="344"/>
                    </a:lnTo>
                    <a:lnTo>
                      <a:pt x="550" y="334"/>
                    </a:lnTo>
                    <a:lnTo>
                      <a:pt x="551" y="324"/>
                    </a:lnTo>
                    <a:lnTo>
                      <a:pt x="554" y="316"/>
                    </a:lnTo>
                    <a:lnTo>
                      <a:pt x="568" y="309"/>
                    </a:lnTo>
                    <a:lnTo>
                      <a:pt x="574" y="303"/>
                    </a:lnTo>
                    <a:lnTo>
                      <a:pt x="585" y="312"/>
                    </a:lnTo>
                    <a:lnTo>
                      <a:pt x="593" y="312"/>
                    </a:lnTo>
                    <a:lnTo>
                      <a:pt x="597" y="317"/>
                    </a:lnTo>
                    <a:lnTo>
                      <a:pt x="606" y="313"/>
                    </a:lnTo>
                    <a:lnTo>
                      <a:pt x="612" y="302"/>
                    </a:lnTo>
                    <a:lnTo>
                      <a:pt x="613" y="295"/>
                    </a:lnTo>
                    <a:lnTo>
                      <a:pt x="621" y="290"/>
                    </a:lnTo>
                    <a:lnTo>
                      <a:pt x="623" y="297"/>
                    </a:lnTo>
                    <a:lnTo>
                      <a:pt x="629" y="305"/>
                    </a:lnTo>
                    <a:lnTo>
                      <a:pt x="633" y="318"/>
                    </a:lnTo>
                    <a:lnTo>
                      <a:pt x="629" y="321"/>
                    </a:lnTo>
                    <a:lnTo>
                      <a:pt x="622" y="332"/>
                    </a:lnTo>
                    <a:lnTo>
                      <a:pt x="583" y="360"/>
                    </a:lnTo>
                    <a:lnTo>
                      <a:pt x="574" y="372"/>
                    </a:lnTo>
                    <a:lnTo>
                      <a:pt x="564" y="378"/>
                    </a:lnTo>
                    <a:lnTo>
                      <a:pt x="548" y="398"/>
                    </a:lnTo>
                    <a:lnTo>
                      <a:pt x="534" y="392"/>
                    </a:lnTo>
                    <a:lnTo>
                      <a:pt x="499" y="404"/>
                    </a:lnTo>
                    <a:lnTo>
                      <a:pt x="488" y="414"/>
                    </a:lnTo>
                    <a:lnTo>
                      <a:pt x="484" y="424"/>
                    </a:lnTo>
                    <a:lnTo>
                      <a:pt x="492" y="421"/>
                    </a:lnTo>
                    <a:lnTo>
                      <a:pt x="476" y="435"/>
                    </a:lnTo>
                    <a:lnTo>
                      <a:pt x="473" y="443"/>
                    </a:lnTo>
                    <a:lnTo>
                      <a:pt x="468" y="441"/>
                    </a:lnTo>
                    <a:lnTo>
                      <a:pt x="464" y="451"/>
                    </a:lnTo>
                    <a:lnTo>
                      <a:pt x="460" y="461"/>
                    </a:lnTo>
                    <a:lnTo>
                      <a:pt x="459" y="452"/>
                    </a:lnTo>
                    <a:lnTo>
                      <a:pt x="454" y="449"/>
                    </a:lnTo>
                    <a:lnTo>
                      <a:pt x="441" y="469"/>
                    </a:lnTo>
                    <a:lnTo>
                      <a:pt x="441" y="478"/>
                    </a:lnTo>
                    <a:lnTo>
                      <a:pt x="449" y="477"/>
                    </a:lnTo>
                    <a:lnTo>
                      <a:pt x="459" y="467"/>
                    </a:lnTo>
                    <a:lnTo>
                      <a:pt x="483" y="458"/>
                    </a:lnTo>
                    <a:lnTo>
                      <a:pt x="504" y="435"/>
                    </a:lnTo>
                    <a:lnTo>
                      <a:pt x="505" y="431"/>
                    </a:lnTo>
                    <a:lnTo>
                      <a:pt x="502" y="426"/>
                    </a:lnTo>
                    <a:lnTo>
                      <a:pt x="504" y="424"/>
                    </a:lnTo>
                    <a:lnTo>
                      <a:pt x="513" y="418"/>
                    </a:lnTo>
                    <a:lnTo>
                      <a:pt x="518" y="420"/>
                    </a:lnTo>
                    <a:lnTo>
                      <a:pt x="516" y="434"/>
                    </a:lnTo>
                    <a:lnTo>
                      <a:pt x="524" y="421"/>
                    </a:lnTo>
                    <a:lnTo>
                      <a:pt x="526" y="432"/>
                    </a:lnTo>
                    <a:lnTo>
                      <a:pt x="535" y="415"/>
                    </a:lnTo>
                    <a:lnTo>
                      <a:pt x="543" y="411"/>
                    </a:lnTo>
                    <a:lnTo>
                      <a:pt x="550" y="418"/>
                    </a:lnTo>
                    <a:lnTo>
                      <a:pt x="548" y="432"/>
                    </a:lnTo>
                    <a:lnTo>
                      <a:pt x="546" y="454"/>
                    </a:lnTo>
                    <a:lnTo>
                      <a:pt x="564" y="418"/>
                    </a:lnTo>
                    <a:lnTo>
                      <a:pt x="581" y="389"/>
                    </a:lnTo>
                    <a:lnTo>
                      <a:pt x="583" y="378"/>
                    </a:lnTo>
                    <a:lnTo>
                      <a:pt x="596" y="376"/>
                    </a:lnTo>
                    <a:lnTo>
                      <a:pt x="607" y="371"/>
                    </a:lnTo>
                    <a:lnTo>
                      <a:pt x="617" y="360"/>
                    </a:lnTo>
                    <a:lnTo>
                      <a:pt x="645" y="351"/>
                    </a:lnTo>
                    <a:lnTo>
                      <a:pt x="663" y="334"/>
                    </a:lnTo>
                    <a:lnTo>
                      <a:pt x="660" y="354"/>
                    </a:lnTo>
                    <a:lnTo>
                      <a:pt x="656" y="352"/>
                    </a:lnTo>
                    <a:lnTo>
                      <a:pt x="650" y="366"/>
                    </a:lnTo>
                    <a:lnTo>
                      <a:pt x="649" y="376"/>
                    </a:lnTo>
                    <a:lnTo>
                      <a:pt x="672" y="361"/>
                    </a:lnTo>
                    <a:lnTo>
                      <a:pt x="681" y="348"/>
                    </a:lnTo>
                    <a:lnTo>
                      <a:pt x="692" y="336"/>
                    </a:lnTo>
                    <a:lnTo>
                      <a:pt x="697" y="324"/>
                    </a:lnTo>
                    <a:lnTo>
                      <a:pt x="693" y="316"/>
                    </a:lnTo>
                    <a:lnTo>
                      <a:pt x="698" y="309"/>
                    </a:lnTo>
                    <a:lnTo>
                      <a:pt x="725" y="298"/>
                    </a:lnTo>
                    <a:lnTo>
                      <a:pt x="731" y="292"/>
                    </a:lnTo>
                    <a:lnTo>
                      <a:pt x="715" y="287"/>
                    </a:lnTo>
                    <a:lnTo>
                      <a:pt x="709" y="281"/>
                    </a:lnTo>
                    <a:lnTo>
                      <a:pt x="710" y="276"/>
                    </a:lnTo>
                    <a:lnTo>
                      <a:pt x="712" y="266"/>
                    </a:lnTo>
                    <a:lnTo>
                      <a:pt x="709" y="262"/>
                    </a:lnTo>
                    <a:lnTo>
                      <a:pt x="699" y="265"/>
                    </a:lnTo>
                    <a:lnTo>
                      <a:pt x="701" y="255"/>
                    </a:lnTo>
                    <a:lnTo>
                      <a:pt x="706" y="247"/>
                    </a:lnTo>
                    <a:lnTo>
                      <a:pt x="709" y="242"/>
                    </a:lnTo>
                    <a:lnTo>
                      <a:pt x="722" y="247"/>
                    </a:lnTo>
                    <a:lnTo>
                      <a:pt x="751" y="281"/>
                    </a:lnTo>
                    <a:lnTo>
                      <a:pt x="757" y="295"/>
                    </a:lnTo>
                    <a:lnTo>
                      <a:pt x="761" y="323"/>
                    </a:lnTo>
                    <a:lnTo>
                      <a:pt x="768" y="335"/>
                    </a:lnTo>
                    <a:lnTo>
                      <a:pt x="780" y="376"/>
                    </a:lnTo>
                    <a:lnTo>
                      <a:pt x="787" y="389"/>
                    </a:lnTo>
                    <a:lnTo>
                      <a:pt x="796" y="394"/>
                    </a:lnTo>
                    <a:lnTo>
                      <a:pt x="803" y="410"/>
                    </a:lnTo>
                    <a:lnTo>
                      <a:pt x="805" y="409"/>
                    </a:lnTo>
                    <a:lnTo>
                      <a:pt x="821" y="425"/>
                    </a:lnTo>
                    <a:lnTo>
                      <a:pt x="831" y="429"/>
                    </a:lnTo>
                    <a:lnTo>
                      <a:pt x="853" y="430"/>
                    </a:lnTo>
                    <a:lnTo>
                      <a:pt x="853" y="426"/>
                    </a:lnTo>
                    <a:lnTo>
                      <a:pt x="855" y="424"/>
                    </a:lnTo>
                    <a:lnTo>
                      <a:pt x="866" y="424"/>
                    </a:lnTo>
                    <a:lnTo>
                      <a:pt x="866" y="418"/>
                    </a:lnTo>
                    <a:lnTo>
                      <a:pt x="858" y="414"/>
                    </a:lnTo>
                    <a:lnTo>
                      <a:pt x="841" y="420"/>
                    </a:lnTo>
                    <a:lnTo>
                      <a:pt x="844" y="409"/>
                    </a:lnTo>
                    <a:lnTo>
                      <a:pt x="859" y="408"/>
                    </a:lnTo>
                    <a:lnTo>
                      <a:pt x="868" y="403"/>
                    </a:lnTo>
                    <a:lnTo>
                      <a:pt x="863" y="403"/>
                    </a:lnTo>
                    <a:lnTo>
                      <a:pt x="852" y="387"/>
                    </a:lnTo>
                    <a:lnTo>
                      <a:pt x="858" y="381"/>
                    </a:lnTo>
                    <a:lnTo>
                      <a:pt x="871" y="376"/>
                    </a:lnTo>
                    <a:lnTo>
                      <a:pt x="871" y="368"/>
                    </a:lnTo>
                    <a:lnTo>
                      <a:pt x="863" y="366"/>
                    </a:lnTo>
                    <a:lnTo>
                      <a:pt x="863" y="354"/>
                    </a:lnTo>
                    <a:lnTo>
                      <a:pt x="866" y="362"/>
                    </a:lnTo>
                    <a:lnTo>
                      <a:pt x="884" y="341"/>
                    </a:lnTo>
                    <a:lnTo>
                      <a:pt x="887" y="330"/>
                    </a:lnTo>
                    <a:lnTo>
                      <a:pt x="884" y="328"/>
                    </a:lnTo>
                    <a:lnTo>
                      <a:pt x="876" y="333"/>
                    </a:lnTo>
                    <a:lnTo>
                      <a:pt x="873" y="341"/>
                    </a:lnTo>
                    <a:lnTo>
                      <a:pt x="869" y="338"/>
                    </a:lnTo>
                    <a:lnTo>
                      <a:pt x="868" y="328"/>
                    </a:lnTo>
                    <a:lnTo>
                      <a:pt x="871" y="321"/>
                    </a:lnTo>
                    <a:lnTo>
                      <a:pt x="878" y="324"/>
                    </a:lnTo>
                    <a:lnTo>
                      <a:pt x="887" y="322"/>
                    </a:lnTo>
                    <a:lnTo>
                      <a:pt x="892" y="324"/>
                    </a:lnTo>
                    <a:lnTo>
                      <a:pt x="895" y="335"/>
                    </a:lnTo>
                    <a:lnTo>
                      <a:pt x="900" y="325"/>
                    </a:lnTo>
                    <a:lnTo>
                      <a:pt x="907" y="324"/>
                    </a:lnTo>
                    <a:lnTo>
                      <a:pt x="906" y="318"/>
                    </a:lnTo>
                    <a:lnTo>
                      <a:pt x="898" y="316"/>
                    </a:lnTo>
                    <a:lnTo>
                      <a:pt x="893" y="311"/>
                    </a:lnTo>
                    <a:lnTo>
                      <a:pt x="908" y="308"/>
                    </a:lnTo>
                    <a:lnTo>
                      <a:pt x="908" y="313"/>
                    </a:lnTo>
                    <a:lnTo>
                      <a:pt x="912" y="321"/>
                    </a:lnTo>
                    <a:lnTo>
                      <a:pt x="909" y="335"/>
                    </a:lnTo>
                    <a:lnTo>
                      <a:pt x="908" y="359"/>
                    </a:lnTo>
                    <a:lnTo>
                      <a:pt x="906" y="366"/>
                    </a:lnTo>
                    <a:lnTo>
                      <a:pt x="907" y="373"/>
                    </a:lnTo>
                    <a:lnTo>
                      <a:pt x="912" y="378"/>
                    </a:lnTo>
                    <a:lnTo>
                      <a:pt x="919" y="372"/>
                    </a:lnTo>
                    <a:lnTo>
                      <a:pt x="930" y="376"/>
                    </a:lnTo>
                    <a:lnTo>
                      <a:pt x="912" y="409"/>
                    </a:lnTo>
                    <a:lnTo>
                      <a:pt x="907" y="424"/>
                    </a:lnTo>
                    <a:lnTo>
                      <a:pt x="906" y="413"/>
                    </a:lnTo>
                    <a:lnTo>
                      <a:pt x="903" y="424"/>
                    </a:lnTo>
                    <a:lnTo>
                      <a:pt x="903" y="430"/>
                    </a:lnTo>
                    <a:lnTo>
                      <a:pt x="925" y="432"/>
                    </a:lnTo>
                    <a:lnTo>
                      <a:pt x="933" y="425"/>
                    </a:lnTo>
                    <a:lnTo>
                      <a:pt x="938" y="429"/>
                    </a:lnTo>
                    <a:lnTo>
                      <a:pt x="954" y="430"/>
                    </a:lnTo>
                    <a:lnTo>
                      <a:pt x="962" y="424"/>
                    </a:lnTo>
                    <a:lnTo>
                      <a:pt x="965" y="414"/>
                    </a:lnTo>
                    <a:lnTo>
                      <a:pt x="975" y="405"/>
                    </a:lnTo>
                    <a:lnTo>
                      <a:pt x="976" y="394"/>
                    </a:lnTo>
                    <a:lnTo>
                      <a:pt x="981" y="378"/>
                    </a:lnTo>
                    <a:lnTo>
                      <a:pt x="982" y="360"/>
                    </a:lnTo>
                    <a:lnTo>
                      <a:pt x="991" y="360"/>
                    </a:lnTo>
                    <a:lnTo>
                      <a:pt x="1005" y="354"/>
                    </a:lnTo>
                    <a:lnTo>
                      <a:pt x="1016" y="360"/>
                    </a:lnTo>
                    <a:lnTo>
                      <a:pt x="1025" y="359"/>
                    </a:lnTo>
                    <a:lnTo>
                      <a:pt x="1032" y="360"/>
                    </a:lnTo>
                    <a:lnTo>
                      <a:pt x="1032" y="362"/>
                    </a:lnTo>
                    <a:lnTo>
                      <a:pt x="1054" y="360"/>
                    </a:lnTo>
                    <a:lnTo>
                      <a:pt x="1077" y="367"/>
                    </a:lnTo>
                    <a:lnTo>
                      <a:pt x="1107" y="392"/>
                    </a:lnTo>
                    <a:lnTo>
                      <a:pt x="1127" y="418"/>
                    </a:lnTo>
                    <a:lnTo>
                      <a:pt x="1145" y="429"/>
                    </a:lnTo>
                    <a:lnTo>
                      <a:pt x="1166" y="431"/>
                    </a:lnTo>
                    <a:lnTo>
                      <a:pt x="1175" y="438"/>
                    </a:lnTo>
                    <a:lnTo>
                      <a:pt x="1187" y="438"/>
                    </a:lnTo>
                    <a:lnTo>
                      <a:pt x="1207" y="447"/>
                    </a:lnTo>
                    <a:lnTo>
                      <a:pt x="1214" y="446"/>
                    </a:lnTo>
                    <a:lnTo>
                      <a:pt x="1224" y="449"/>
                    </a:lnTo>
                    <a:lnTo>
                      <a:pt x="1229" y="461"/>
                    </a:lnTo>
                    <a:lnTo>
                      <a:pt x="1244" y="470"/>
                    </a:lnTo>
                    <a:lnTo>
                      <a:pt x="1256" y="475"/>
                    </a:lnTo>
                    <a:lnTo>
                      <a:pt x="1282" y="491"/>
                    </a:lnTo>
                    <a:lnTo>
                      <a:pt x="1300" y="492"/>
                    </a:lnTo>
                    <a:lnTo>
                      <a:pt x="1307" y="497"/>
                    </a:lnTo>
                    <a:lnTo>
                      <a:pt x="1319" y="500"/>
                    </a:lnTo>
                    <a:lnTo>
                      <a:pt x="1317" y="496"/>
                    </a:lnTo>
                    <a:lnTo>
                      <a:pt x="1348" y="501"/>
                    </a:lnTo>
                    <a:lnTo>
                      <a:pt x="1360" y="500"/>
                    </a:lnTo>
                    <a:lnTo>
                      <a:pt x="1371" y="513"/>
                    </a:lnTo>
                    <a:lnTo>
                      <a:pt x="1374" y="504"/>
                    </a:lnTo>
                    <a:lnTo>
                      <a:pt x="1357" y="488"/>
                    </a:lnTo>
                    <a:lnTo>
                      <a:pt x="1369" y="485"/>
                    </a:lnTo>
                    <a:lnTo>
                      <a:pt x="1375" y="490"/>
                    </a:lnTo>
                    <a:lnTo>
                      <a:pt x="1386" y="491"/>
                    </a:lnTo>
                    <a:lnTo>
                      <a:pt x="1386" y="485"/>
                    </a:lnTo>
                    <a:lnTo>
                      <a:pt x="1413" y="491"/>
                    </a:lnTo>
                    <a:lnTo>
                      <a:pt x="1407" y="496"/>
                    </a:lnTo>
                    <a:lnTo>
                      <a:pt x="1423" y="505"/>
                    </a:lnTo>
                    <a:lnTo>
                      <a:pt x="1424" y="513"/>
                    </a:lnTo>
                    <a:lnTo>
                      <a:pt x="1434" y="508"/>
                    </a:lnTo>
                    <a:lnTo>
                      <a:pt x="1434" y="517"/>
                    </a:lnTo>
                    <a:lnTo>
                      <a:pt x="1451" y="528"/>
                    </a:lnTo>
                    <a:lnTo>
                      <a:pt x="1463" y="547"/>
                    </a:lnTo>
                    <a:lnTo>
                      <a:pt x="1470" y="553"/>
                    </a:lnTo>
                    <a:lnTo>
                      <a:pt x="1470" y="575"/>
                    </a:lnTo>
                    <a:lnTo>
                      <a:pt x="1478" y="564"/>
                    </a:lnTo>
                    <a:lnTo>
                      <a:pt x="1478" y="576"/>
                    </a:lnTo>
                    <a:lnTo>
                      <a:pt x="1475" y="585"/>
                    </a:lnTo>
                    <a:lnTo>
                      <a:pt x="1479" y="591"/>
                    </a:lnTo>
                    <a:lnTo>
                      <a:pt x="1470" y="590"/>
                    </a:lnTo>
                    <a:lnTo>
                      <a:pt x="1467" y="597"/>
                    </a:lnTo>
                    <a:lnTo>
                      <a:pt x="1461" y="599"/>
                    </a:lnTo>
                    <a:lnTo>
                      <a:pt x="1456" y="590"/>
                    </a:lnTo>
                    <a:lnTo>
                      <a:pt x="1443" y="594"/>
                    </a:lnTo>
                    <a:lnTo>
                      <a:pt x="1424" y="591"/>
                    </a:lnTo>
                    <a:lnTo>
                      <a:pt x="1436" y="597"/>
                    </a:lnTo>
                    <a:lnTo>
                      <a:pt x="1429" y="607"/>
                    </a:lnTo>
                    <a:lnTo>
                      <a:pt x="1409" y="603"/>
                    </a:lnTo>
                    <a:lnTo>
                      <a:pt x="1413" y="609"/>
                    </a:lnTo>
                    <a:lnTo>
                      <a:pt x="1409" y="615"/>
                    </a:lnTo>
                    <a:lnTo>
                      <a:pt x="1409" y="630"/>
                    </a:lnTo>
                    <a:lnTo>
                      <a:pt x="1393" y="639"/>
                    </a:lnTo>
                    <a:lnTo>
                      <a:pt x="1400" y="645"/>
                    </a:lnTo>
                    <a:lnTo>
                      <a:pt x="1405" y="646"/>
                    </a:lnTo>
                    <a:lnTo>
                      <a:pt x="1412" y="644"/>
                    </a:lnTo>
                    <a:lnTo>
                      <a:pt x="1406" y="650"/>
                    </a:lnTo>
                    <a:lnTo>
                      <a:pt x="1420" y="655"/>
                    </a:lnTo>
                    <a:lnTo>
                      <a:pt x="1441" y="667"/>
                    </a:lnTo>
                    <a:lnTo>
                      <a:pt x="1445" y="658"/>
                    </a:lnTo>
                    <a:lnTo>
                      <a:pt x="1454" y="662"/>
                    </a:lnTo>
                    <a:lnTo>
                      <a:pt x="1459" y="668"/>
                    </a:lnTo>
                    <a:lnTo>
                      <a:pt x="1470" y="667"/>
                    </a:lnTo>
                    <a:lnTo>
                      <a:pt x="1482" y="671"/>
                    </a:lnTo>
                    <a:lnTo>
                      <a:pt x="1503" y="669"/>
                    </a:lnTo>
                    <a:lnTo>
                      <a:pt x="1516" y="674"/>
                    </a:lnTo>
                    <a:lnTo>
                      <a:pt x="1535" y="669"/>
                    </a:lnTo>
                    <a:lnTo>
                      <a:pt x="1533" y="673"/>
                    </a:lnTo>
                    <a:lnTo>
                      <a:pt x="1546" y="675"/>
                    </a:lnTo>
                    <a:lnTo>
                      <a:pt x="1570" y="674"/>
                    </a:lnTo>
                    <a:lnTo>
                      <a:pt x="1573" y="667"/>
                    </a:lnTo>
                    <a:lnTo>
                      <a:pt x="1591" y="667"/>
                    </a:lnTo>
                    <a:lnTo>
                      <a:pt x="1588" y="674"/>
                    </a:lnTo>
                    <a:lnTo>
                      <a:pt x="1599" y="674"/>
                    </a:lnTo>
                    <a:lnTo>
                      <a:pt x="1592" y="669"/>
                    </a:lnTo>
                    <a:lnTo>
                      <a:pt x="1601" y="662"/>
                    </a:lnTo>
                    <a:lnTo>
                      <a:pt x="1604" y="669"/>
                    </a:lnTo>
                    <a:lnTo>
                      <a:pt x="1615" y="671"/>
                    </a:lnTo>
                    <a:lnTo>
                      <a:pt x="1616" y="667"/>
                    </a:lnTo>
                    <a:lnTo>
                      <a:pt x="1623" y="668"/>
                    </a:lnTo>
                    <a:lnTo>
                      <a:pt x="1628" y="651"/>
                    </a:lnTo>
                    <a:lnTo>
                      <a:pt x="1639" y="648"/>
                    </a:lnTo>
                    <a:lnTo>
                      <a:pt x="1637" y="667"/>
                    </a:lnTo>
                    <a:lnTo>
                      <a:pt x="1648" y="667"/>
                    </a:lnTo>
                    <a:lnTo>
                      <a:pt x="1655" y="662"/>
                    </a:lnTo>
                    <a:lnTo>
                      <a:pt x="1667" y="644"/>
                    </a:lnTo>
                    <a:lnTo>
                      <a:pt x="1678" y="636"/>
                    </a:lnTo>
                    <a:lnTo>
                      <a:pt x="1691" y="636"/>
                    </a:lnTo>
                    <a:lnTo>
                      <a:pt x="1696" y="626"/>
                    </a:lnTo>
                    <a:lnTo>
                      <a:pt x="1703" y="639"/>
                    </a:lnTo>
                    <a:lnTo>
                      <a:pt x="1701" y="646"/>
                    </a:lnTo>
                    <a:lnTo>
                      <a:pt x="1707" y="650"/>
                    </a:lnTo>
                    <a:lnTo>
                      <a:pt x="1709" y="645"/>
                    </a:lnTo>
                    <a:lnTo>
                      <a:pt x="1713" y="655"/>
                    </a:lnTo>
                    <a:lnTo>
                      <a:pt x="1715" y="658"/>
                    </a:lnTo>
                    <a:lnTo>
                      <a:pt x="1715" y="667"/>
                    </a:lnTo>
                    <a:lnTo>
                      <a:pt x="1713" y="667"/>
                    </a:lnTo>
                    <a:lnTo>
                      <a:pt x="1730" y="673"/>
                    </a:lnTo>
                    <a:lnTo>
                      <a:pt x="1729" y="667"/>
                    </a:lnTo>
                    <a:lnTo>
                      <a:pt x="1757" y="667"/>
                    </a:lnTo>
                    <a:lnTo>
                      <a:pt x="1755" y="675"/>
                    </a:lnTo>
                    <a:lnTo>
                      <a:pt x="1757" y="682"/>
                    </a:lnTo>
                    <a:lnTo>
                      <a:pt x="1755" y="687"/>
                    </a:lnTo>
                    <a:lnTo>
                      <a:pt x="1760" y="695"/>
                    </a:lnTo>
                    <a:lnTo>
                      <a:pt x="1757" y="707"/>
                    </a:lnTo>
                    <a:lnTo>
                      <a:pt x="1763" y="715"/>
                    </a:lnTo>
                    <a:lnTo>
                      <a:pt x="1763" y="709"/>
                    </a:lnTo>
                    <a:lnTo>
                      <a:pt x="1764" y="714"/>
                    </a:lnTo>
                    <a:lnTo>
                      <a:pt x="1769" y="701"/>
                    </a:lnTo>
                    <a:lnTo>
                      <a:pt x="1771" y="683"/>
                    </a:lnTo>
                    <a:lnTo>
                      <a:pt x="1776" y="685"/>
                    </a:lnTo>
                    <a:lnTo>
                      <a:pt x="1776" y="695"/>
                    </a:lnTo>
                    <a:lnTo>
                      <a:pt x="1779" y="695"/>
                    </a:lnTo>
                    <a:lnTo>
                      <a:pt x="1777" y="705"/>
                    </a:lnTo>
                    <a:lnTo>
                      <a:pt x="1777" y="715"/>
                    </a:lnTo>
                    <a:lnTo>
                      <a:pt x="1784" y="718"/>
                    </a:lnTo>
                    <a:lnTo>
                      <a:pt x="1789" y="711"/>
                    </a:lnTo>
                    <a:lnTo>
                      <a:pt x="1796" y="727"/>
                    </a:lnTo>
                    <a:lnTo>
                      <a:pt x="1806" y="727"/>
                    </a:lnTo>
                    <a:lnTo>
                      <a:pt x="1810" y="737"/>
                    </a:lnTo>
                    <a:lnTo>
                      <a:pt x="1817" y="755"/>
                    </a:lnTo>
                    <a:lnTo>
                      <a:pt x="1809" y="764"/>
                    </a:lnTo>
                    <a:lnTo>
                      <a:pt x="1801" y="761"/>
                    </a:lnTo>
                    <a:lnTo>
                      <a:pt x="1791" y="768"/>
                    </a:lnTo>
                    <a:lnTo>
                      <a:pt x="1788" y="764"/>
                    </a:lnTo>
                    <a:lnTo>
                      <a:pt x="1790" y="774"/>
                    </a:lnTo>
                    <a:lnTo>
                      <a:pt x="1801" y="790"/>
                    </a:lnTo>
                    <a:lnTo>
                      <a:pt x="1812" y="804"/>
                    </a:lnTo>
                    <a:lnTo>
                      <a:pt x="1820" y="808"/>
                    </a:lnTo>
                    <a:lnTo>
                      <a:pt x="1821" y="788"/>
                    </a:lnTo>
                    <a:lnTo>
                      <a:pt x="1826" y="787"/>
                    </a:lnTo>
                    <a:lnTo>
                      <a:pt x="1834" y="793"/>
                    </a:lnTo>
                    <a:lnTo>
                      <a:pt x="1843" y="782"/>
                    </a:lnTo>
                    <a:lnTo>
                      <a:pt x="1852" y="785"/>
                    </a:lnTo>
                    <a:lnTo>
                      <a:pt x="1841" y="765"/>
                    </a:lnTo>
                    <a:lnTo>
                      <a:pt x="1850" y="758"/>
                    </a:lnTo>
                    <a:lnTo>
                      <a:pt x="1849" y="755"/>
                    </a:lnTo>
                    <a:lnTo>
                      <a:pt x="1841" y="755"/>
                    </a:lnTo>
                    <a:lnTo>
                      <a:pt x="1834" y="743"/>
                    </a:lnTo>
                    <a:lnTo>
                      <a:pt x="1831" y="727"/>
                    </a:lnTo>
                    <a:lnTo>
                      <a:pt x="1822" y="716"/>
                    </a:lnTo>
                    <a:lnTo>
                      <a:pt x="1827" y="712"/>
                    </a:lnTo>
                    <a:lnTo>
                      <a:pt x="1827" y="695"/>
                    </a:lnTo>
                    <a:lnTo>
                      <a:pt x="1822" y="690"/>
                    </a:lnTo>
                    <a:lnTo>
                      <a:pt x="1822" y="683"/>
                    </a:lnTo>
                    <a:lnTo>
                      <a:pt x="1809" y="675"/>
                    </a:lnTo>
                    <a:lnTo>
                      <a:pt x="1804" y="667"/>
                    </a:lnTo>
                    <a:lnTo>
                      <a:pt x="1812" y="650"/>
                    </a:lnTo>
                    <a:lnTo>
                      <a:pt x="1818" y="651"/>
                    </a:lnTo>
                    <a:lnTo>
                      <a:pt x="1821" y="644"/>
                    </a:lnTo>
                    <a:lnTo>
                      <a:pt x="1827" y="640"/>
                    </a:lnTo>
                    <a:lnTo>
                      <a:pt x="1820" y="637"/>
                    </a:lnTo>
                    <a:lnTo>
                      <a:pt x="1826" y="623"/>
                    </a:lnTo>
                    <a:lnTo>
                      <a:pt x="1839" y="623"/>
                    </a:lnTo>
                    <a:lnTo>
                      <a:pt x="1852" y="614"/>
                    </a:lnTo>
                    <a:lnTo>
                      <a:pt x="1853" y="609"/>
                    </a:lnTo>
                    <a:lnTo>
                      <a:pt x="1853" y="615"/>
                    </a:lnTo>
                    <a:lnTo>
                      <a:pt x="1876" y="613"/>
                    </a:lnTo>
                    <a:lnTo>
                      <a:pt x="1875" y="601"/>
                    </a:lnTo>
                    <a:lnTo>
                      <a:pt x="1884" y="597"/>
                    </a:lnTo>
                    <a:lnTo>
                      <a:pt x="1895" y="599"/>
                    </a:lnTo>
                    <a:lnTo>
                      <a:pt x="1893" y="582"/>
                    </a:lnTo>
                    <a:lnTo>
                      <a:pt x="1897" y="578"/>
                    </a:lnTo>
                    <a:lnTo>
                      <a:pt x="1901" y="591"/>
                    </a:lnTo>
                    <a:lnTo>
                      <a:pt x="1907" y="575"/>
                    </a:lnTo>
                    <a:lnTo>
                      <a:pt x="1912" y="569"/>
                    </a:lnTo>
                    <a:lnTo>
                      <a:pt x="1909" y="559"/>
                    </a:lnTo>
                    <a:lnTo>
                      <a:pt x="1924" y="553"/>
                    </a:lnTo>
                    <a:lnTo>
                      <a:pt x="1918" y="550"/>
                    </a:lnTo>
                    <a:lnTo>
                      <a:pt x="1925" y="542"/>
                    </a:lnTo>
                    <a:lnTo>
                      <a:pt x="1925" y="533"/>
                    </a:lnTo>
                    <a:lnTo>
                      <a:pt x="1918" y="537"/>
                    </a:lnTo>
                    <a:lnTo>
                      <a:pt x="1916" y="533"/>
                    </a:lnTo>
                    <a:lnTo>
                      <a:pt x="1884" y="545"/>
                    </a:lnTo>
                    <a:lnTo>
                      <a:pt x="1891" y="555"/>
                    </a:lnTo>
                    <a:lnTo>
                      <a:pt x="1875" y="558"/>
                    </a:lnTo>
                    <a:lnTo>
                      <a:pt x="1882" y="575"/>
                    </a:lnTo>
                    <a:lnTo>
                      <a:pt x="1884" y="566"/>
                    </a:lnTo>
                    <a:lnTo>
                      <a:pt x="1884" y="585"/>
                    </a:lnTo>
                    <a:lnTo>
                      <a:pt x="1881" y="590"/>
                    </a:lnTo>
                    <a:lnTo>
                      <a:pt x="1877" y="583"/>
                    </a:lnTo>
                    <a:lnTo>
                      <a:pt x="1880" y="578"/>
                    </a:lnTo>
                    <a:lnTo>
                      <a:pt x="1875" y="581"/>
                    </a:lnTo>
                    <a:lnTo>
                      <a:pt x="1874" y="575"/>
                    </a:lnTo>
                    <a:lnTo>
                      <a:pt x="1863" y="575"/>
                    </a:lnTo>
                    <a:lnTo>
                      <a:pt x="1858" y="577"/>
                    </a:lnTo>
                    <a:lnTo>
                      <a:pt x="1852" y="588"/>
                    </a:lnTo>
                    <a:lnTo>
                      <a:pt x="1849" y="582"/>
                    </a:lnTo>
                    <a:lnTo>
                      <a:pt x="1834" y="581"/>
                    </a:lnTo>
                    <a:lnTo>
                      <a:pt x="1832" y="576"/>
                    </a:lnTo>
                    <a:lnTo>
                      <a:pt x="1818" y="581"/>
                    </a:lnTo>
                    <a:lnTo>
                      <a:pt x="1812" y="587"/>
                    </a:lnTo>
                    <a:lnTo>
                      <a:pt x="1815" y="594"/>
                    </a:lnTo>
                    <a:lnTo>
                      <a:pt x="1822" y="596"/>
                    </a:lnTo>
                    <a:lnTo>
                      <a:pt x="1822" y="601"/>
                    </a:lnTo>
                    <a:lnTo>
                      <a:pt x="1827" y="603"/>
                    </a:lnTo>
                    <a:lnTo>
                      <a:pt x="1817" y="605"/>
                    </a:lnTo>
                    <a:lnTo>
                      <a:pt x="1809" y="612"/>
                    </a:lnTo>
                    <a:lnTo>
                      <a:pt x="1804" y="609"/>
                    </a:lnTo>
                    <a:lnTo>
                      <a:pt x="1810" y="605"/>
                    </a:lnTo>
                    <a:lnTo>
                      <a:pt x="1791" y="608"/>
                    </a:lnTo>
                    <a:lnTo>
                      <a:pt x="1791" y="602"/>
                    </a:lnTo>
                    <a:lnTo>
                      <a:pt x="1783" y="605"/>
                    </a:lnTo>
                    <a:lnTo>
                      <a:pt x="1785" y="597"/>
                    </a:lnTo>
                    <a:lnTo>
                      <a:pt x="1777" y="597"/>
                    </a:lnTo>
                    <a:lnTo>
                      <a:pt x="1779" y="590"/>
                    </a:lnTo>
                    <a:lnTo>
                      <a:pt x="1766" y="594"/>
                    </a:lnTo>
                    <a:lnTo>
                      <a:pt x="1763" y="590"/>
                    </a:lnTo>
                    <a:lnTo>
                      <a:pt x="1764" y="578"/>
                    </a:lnTo>
                    <a:lnTo>
                      <a:pt x="1776" y="564"/>
                    </a:lnTo>
                    <a:lnTo>
                      <a:pt x="1776" y="558"/>
                    </a:lnTo>
                    <a:lnTo>
                      <a:pt x="1783" y="542"/>
                    </a:lnTo>
                    <a:lnTo>
                      <a:pt x="1790" y="537"/>
                    </a:lnTo>
                    <a:lnTo>
                      <a:pt x="1822" y="533"/>
                    </a:lnTo>
                    <a:lnTo>
                      <a:pt x="1846" y="521"/>
                    </a:lnTo>
                    <a:lnTo>
                      <a:pt x="1861" y="516"/>
                    </a:lnTo>
                    <a:lnTo>
                      <a:pt x="1868" y="506"/>
                    </a:lnTo>
                    <a:lnTo>
                      <a:pt x="1882" y="501"/>
                    </a:lnTo>
                    <a:lnTo>
                      <a:pt x="1884" y="492"/>
                    </a:lnTo>
                    <a:lnTo>
                      <a:pt x="1897" y="496"/>
                    </a:lnTo>
                    <a:lnTo>
                      <a:pt x="1907" y="486"/>
                    </a:lnTo>
                    <a:lnTo>
                      <a:pt x="1916" y="492"/>
                    </a:lnTo>
                    <a:lnTo>
                      <a:pt x="1919" y="497"/>
                    </a:lnTo>
                    <a:lnTo>
                      <a:pt x="1927" y="499"/>
                    </a:lnTo>
                    <a:lnTo>
                      <a:pt x="1929" y="513"/>
                    </a:lnTo>
                    <a:lnTo>
                      <a:pt x="1944" y="522"/>
                    </a:lnTo>
                    <a:lnTo>
                      <a:pt x="1936" y="528"/>
                    </a:lnTo>
                    <a:lnTo>
                      <a:pt x="1944" y="537"/>
                    </a:lnTo>
                    <a:lnTo>
                      <a:pt x="1945" y="547"/>
                    </a:lnTo>
                    <a:lnTo>
                      <a:pt x="1954" y="551"/>
                    </a:lnTo>
                    <a:lnTo>
                      <a:pt x="1954" y="558"/>
                    </a:lnTo>
                    <a:lnTo>
                      <a:pt x="1945" y="558"/>
                    </a:lnTo>
                    <a:lnTo>
                      <a:pt x="1939" y="560"/>
                    </a:lnTo>
                    <a:lnTo>
                      <a:pt x="1939" y="565"/>
                    </a:lnTo>
                    <a:lnTo>
                      <a:pt x="1945" y="564"/>
                    </a:lnTo>
                    <a:lnTo>
                      <a:pt x="1954" y="575"/>
                    </a:lnTo>
                    <a:lnTo>
                      <a:pt x="1960" y="577"/>
                    </a:lnTo>
                    <a:lnTo>
                      <a:pt x="1962" y="582"/>
                    </a:lnTo>
                    <a:lnTo>
                      <a:pt x="1971" y="593"/>
                    </a:lnTo>
                    <a:lnTo>
                      <a:pt x="1989" y="597"/>
                    </a:lnTo>
                    <a:lnTo>
                      <a:pt x="1988" y="599"/>
                    </a:lnTo>
                    <a:lnTo>
                      <a:pt x="1989" y="608"/>
                    </a:lnTo>
                    <a:lnTo>
                      <a:pt x="1989" y="618"/>
                    </a:lnTo>
                    <a:lnTo>
                      <a:pt x="1999" y="625"/>
                    </a:lnTo>
                    <a:lnTo>
                      <a:pt x="2006" y="624"/>
                    </a:lnTo>
                    <a:lnTo>
                      <a:pt x="2020" y="630"/>
                    </a:lnTo>
                    <a:lnTo>
                      <a:pt x="2030" y="624"/>
                    </a:lnTo>
                    <a:lnTo>
                      <a:pt x="2038" y="628"/>
                    </a:lnTo>
                    <a:lnTo>
                      <a:pt x="2038" y="619"/>
                    </a:lnTo>
                    <a:lnTo>
                      <a:pt x="2046" y="624"/>
                    </a:lnTo>
                    <a:lnTo>
                      <a:pt x="2051" y="615"/>
                    </a:lnTo>
                    <a:lnTo>
                      <a:pt x="2051" y="605"/>
                    </a:lnTo>
                    <a:lnTo>
                      <a:pt x="2068" y="613"/>
                    </a:lnTo>
                    <a:lnTo>
                      <a:pt x="2068" y="630"/>
                    </a:lnTo>
                    <a:lnTo>
                      <a:pt x="2083" y="645"/>
                    </a:lnTo>
                    <a:lnTo>
                      <a:pt x="2090" y="650"/>
                    </a:lnTo>
                    <a:lnTo>
                      <a:pt x="2099" y="667"/>
                    </a:lnTo>
                    <a:lnTo>
                      <a:pt x="2106" y="667"/>
                    </a:lnTo>
                    <a:lnTo>
                      <a:pt x="2121" y="678"/>
                    </a:lnTo>
                    <a:lnTo>
                      <a:pt x="2129" y="677"/>
                    </a:lnTo>
                    <a:lnTo>
                      <a:pt x="2129" y="668"/>
                    </a:lnTo>
                    <a:lnTo>
                      <a:pt x="2137" y="669"/>
                    </a:lnTo>
                    <a:lnTo>
                      <a:pt x="2139" y="667"/>
                    </a:lnTo>
                    <a:lnTo>
                      <a:pt x="2148" y="673"/>
                    </a:lnTo>
                    <a:lnTo>
                      <a:pt x="2150" y="669"/>
                    </a:lnTo>
                    <a:lnTo>
                      <a:pt x="2164" y="677"/>
                    </a:lnTo>
                    <a:lnTo>
                      <a:pt x="2182" y="667"/>
                    </a:lnTo>
                    <a:lnTo>
                      <a:pt x="2204" y="673"/>
                    </a:lnTo>
                    <a:lnTo>
                      <a:pt x="2221" y="667"/>
                    </a:lnTo>
                    <a:lnTo>
                      <a:pt x="2230" y="655"/>
                    </a:lnTo>
                    <a:lnTo>
                      <a:pt x="2267" y="660"/>
                    </a:lnTo>
                    <a:lnTo>
                      <a:pt x="2275" y="657"/>
                    </a:lnTo>
                    <a:lnTo>
                      <a:pt x="2290" y="671"/>
                    </a:lnTo>
                    <a:lnTo>
                      <a:pt x="2293" y="668"/>
                    </a:lnTo>
                    <a:lnTo>
                      <a:pt x="2300" y="667"/>
                    </a:lnTo>
                    <a:lnTo>
                      <a:pt x="2300" y="673"/>
                    </a:lnTo>
                    <a:lnTo>
                      <a:pt x="2322" y="667"/>
                    </a:lnTo>
                    <a:lnTo>
                      <a:pt x="2337" y="667"/>
                    </a:lnTo>
                    <a:lnTo>
                      <a:pt x="2328" y="655"/>
                    </a:lnTo>
                    <a:lnTo>
                      <a:pt x="2328" y="650"/>
                    </a:lnTo>
                    <a:lnTo>
                      <a:pt x="2321" y="640"/>
                    </a:lnTo>
                    <a:lnTo>
                      <a:pt x="2317" y="630"/>
                    </a:lnTo>
                    <a:lnTo>
                      <a:pt x="2322" y="623"/>
                    </a:lnTo>
                    <a:lnTo>
                      <a:pt x="2328" y="623"/>
                    </a:lnTo>
                    <a:lnTo>
                      <a:pt x="2331" y="625"/>
                    </a:lnTo>
                    <a:lnTo>
                      <a:pt x="2336" y="636"/>
                    </a:lnTo>
                    <a:lnTo>
                      <a:pt x="2342" y="641"/>
                    </a:lnTo>
                    <a:lnTo>
                      <a:pt x="2342" y="655"/>
                    </a:lnTo>
                    <a:lnTo>
                      <a:pt x="2349" y="667"/>
                    </a:lnTo>
                    <a:lnTo>
                      <a:pt x="2359" y="669"/>
                    </a:lnTo>
                    <a:lnTo>
                      <a:pt x="2364" y="678"/>
                    </a:lnTo>
                    <a:lnTo>
                      <a:pt x="2377" y="683"/>
                    </a:lnTo>
                    <a:lnTo>
                      <a:pt x="2384" y="689"/>
                    </a:lnTo>
                    <a:lnTo>
                      <a:pt x="2396" y="688"/>
                    </a:lnTo>
                    <a:lnTo>
                      <a:pt x="2404" y="677"/>
                    </a:lnTo>
                    <a:lnTo>
                      <a:pt x="2403" y="641"/>
                    </a:lnTo>
                    <a:lnTo>
                      <a:pt x="2398" y="641"/>
                    </a:lnTo>
                    <a:lnTo>
                      <a:pt x="2397" y="650"/>
                    </a:lnTo>
                    <a:lnTo>
                      <a:pt x="2390" y="650"/>
                    </a:lnTo>
                    <a:lnTo>
                      <a:pt x="2390" y="641"/>
                    </a:lnTo>
                    <a:lnTo>
                      <a:pt x="2385" y="636"/>
                    </a:lnTo>
                    <a:lnTo>
                      <a:pt x="2364" y="637"/>
                    </a:lnTo>
                    <a:lnTo>
                      <a:pt x="2359" y="646"/>
                    </a:lnTo>
                    <a:lnTo>
                      <a:pt x="2360" y="650"/>
                    </a:lnTo>
                    <a:lnTo>
                      <a:pt x="2361" y="658"/>
                    </a:lnTo>
                    <a:lnTo>
                      <a:pt x="2354" y="656"/>
                    </a:lnTo>
                    <a:lnTo>
                      <a:pt x="2348" y="636"/>
                    </a:lnTo>
                    <a:lnTo>
                      <a:pt x="2339" y="624"/>
                    </a:lnTo>
                    <a:lnTo>
                      <a:pt x="2334" y="614"/>
                    </a:lnTo>
                    <a:lnTo>
                      <a:pt x="2342" y="619"/>
                    </a:lnTo>
                    <a:lnTo>
                      <a:pt x="2342" y="605"/>
                    </a:lnTo>
                    <a:lnTo>
                      <a:pt x="2331" y="596"/>
                    </a:lnTo>
                    <a:lnTo>
                      <a:pt x="2331" y="590"/>
                    </a:lnTo>
                    <a:lnTo>
                      <a:pt x="2321" y="575"/>
                    </a:lnTo>
                    <a:lnTo>
                      <a:pt x="2328" y="575"/>
                    </a:lnTo>
                    <a:lnTo>
                      <a:pt x="2334" y="583"/>
                    </a:lnTo>
                    <a:lnTo>
                      <a:pt x="2339" y="578"/>
                    </a:lnTo>
                    <a:lnTo>
                      <a:pt x="2339" y="575"/>
                    </a:lnTo>
                    <a:lnTo>
                      <a:pt x="2349" y="575"/>
                    </a:lnTo>
                    <a:lnTo>
                      <a:pt x="2353" y="581"/>
                    </a:lnTo>
                    <a:lnTo>
                      <a:pt x="2374" y="577"/>
                    </a:lnTo>
                    <a:lnTo>
                      <a:pt x="2374" y="575"/>
                    </a:lnTo>
                    <a:lnTo>
                      <a:pt x="2358" y="554"/>
                    </a:lnTo>
                    <a:lnTo>
                      <a:pt x="2365" y="551"/>
                    </a:lnTo>
                    <a:lnTo>
                      <a:pt x="2377" y="554"/>
                    </a:lnTo>
                    <a:lnTo>
                      <a:pt x="2379" y="562"/>
                    </a:lnTo>
                    <a:lnTo>
                      <a:pt x="2390" y="575"/>
                    </a:lnTo>
                    <a:lnTo>
                      <a:pt x="2385" y="559"/>
                    </a:lnTo>
                    <a:lnTo>
                      <a:pt x="2398" y="560"/>
                    </a:lnTo>
                    <a:lnTo>
                      <a:pt x="2404" y="575"/>
                    </a:lnTo>
                    <a:lnTo>
                      <a:pt x="2420" y="582"/>
                    </a:lnTo>
                    <a:lnTo>
                      <a:pt x="2414" y="590"/>
                    </a:lnTo>
                    <a:lnTo>
                      <a:pt x="2422" y="594"/>
                    </a:lnTo>
                    <a:lnTo>
                      <a:pt x="2439" y="587"/>
                    </a:lnTo>
                    <a:lnTo>
                      <a:pt x="2439" y="594"/>
                    </a:lnTo>
                    <a:lnTo>
                      <a:pt x="2434" y="605"/>
                    </a:lnTo>
                    <a:lnTo>
                      <a:pt x="2433" y="615"/>
                    </a:lnTo>
                    <a:lnTo>
                      <a:pt x="2427" y="623"/>
                    </a:lnTo>
                    <a:lnTo>
                      <a:pt x="2431" y="628"/>
                    </a:lnTo>
                    <a:lnTo>
                      <a:pt x="2439" y="624"/>
                    </a:lnTo>
                    <a:lnTo>
                      <a:pt x="2443" y="631"/>
                    </a:lnTo>
                    <a:lnTo>
                      <a:pt x="2443" y="612"/>
                    </a:lnTo>
                    <a:lnTo>
                      <a:pt x="2466" y="596"/>
                    </a:lnTo>
                    <a:lnTo>
                      <a:pt x="2467" y="597"/>
                    </a:lnTo>
                    <a:lnTo>
                      <a:pt x="2466" y="607"/>
                    </a:lnTo>
                    <a:lnTo>
                      <a:pt x="2467" y="619"/>
                    </a:lnTo>
                    <a:lnTo>
                      <a:pt x="2466" y="636"/>
                    </a:lnTo>
                    <a:lnTo>
                      <a:pt x="2460" y="650"/>
                    </a:lnTo>
                    <a:lnTo>
                      <a:pt x="2459" y="668"/>
                    </a:lnTo>
                    <a:lnTo>
                      <a:pt x="2466" y="683"/>
                    </a:lnTo>
                    <a:lnTo>
                      <a:pt x="2446" y="695"/>
                    </a:lnTo>
                    <a:lnTo>
                      <a:pt x="2451" y="712"/>
                    </a:lnTo>
                    <a:lnTo>
                      <a:pt x="2466" y="711"/>
                    </a:lnTo>
                    <a:lnTo>
                      <a:pt x="2466" y="736"/>
                    </a:lnTo>
                    <a:lnTo>
                      <a:pt x="2482" y="720"/>
                    </a:lnTo>
                    <a:lnTo>
                      <a:pt x="2486" y="727"/>
                    </a:lnTo>
                    <a:lnTo>
                      <a:pt x="2495" y="718"/>
                    </a:lnTo>
                    <a:lnTo>
                      <a:pt x="2495" y="727"/>
                    </a:lnTo>
                    <a:lnTo>
                      <a:pt x="2489" y="733"/>
                    </a:lnTo>
                    <a:lnTo>
                      <a:pt x="2494" y="743"/>
                    </a:lnTo>
                    <a:lnTo>
                      <a:pt x="2504" y="744"/>
                    </a:lnTo>
                    <a:lnTo>
                      <a:pt x="2509" y="727"/>
                    </a:lnTo>
                    <a:lnTo>
                      <a:pt x="2504" y="711"/>
                    </a:lnTo>
                    <a:lnTo>
                      <a:pt x="2506" y="695"/>
                    </a:lnTo>
                    <a:lnTo>
                      <a:pt x="2502" y="682"/>
                    </a:lnTo>
                    <a:lnTo>
                      <a:pt x="2488" y="673"/>
                    </a:lnTo>
                    <a:lnTo>
                      <a:pt x="2488" y="667"/>
                    </a:lnTo>
                    <a:lnTo>
                      <a:pt x="2495" y="636"/>
                    </a:lnTo>
                    <a:lnTo>
                      <a:pt x="2492" y="631"/>
                    </a:lnTo>
                    <a:lnTo>
                      <a:pt x="2489" y="620"/>
                    </a:lnTo>
                    <a:lnTo>
                      <a:pt x="2495" y="620"/>
                    </a:lnTo>
                    <a:lnTo>
                      <a:pt x="2500" y="618"/>
                    </a:lnTo>
                    <a:lnTo>
                      <a:pt x="2504" y="620"/>
                    </a:lnTo>
                    <a:lnTo>
                      <a:pt x="2506" y="625"/>
                    </a:lnTo>
                    <a:lnTo>
                      <a:pt x="2510" y="623"/>
                    </a:lnTo>
                    <a:lnTo>
                      <a:pt x="2521" y="621"/>
                    </a:lnTo>
                    <a:lnTo>
                      <a:pt x="2533" y="628"/>
                    </a:lnTo>
                    <a:lnTo>
                      <a:pt x="2540" y="625"/>
                    </a:lnTo>
                    <a:lnTo>
                      <a:pt x="2545" y="613"/>
                    </a:lnTo>
                    <a:lnTo>
                      <a:pt x="2549" y="607"/>
                    </a:lnTo>
                    <a:lnTo>
                      <a:pt x="2563" y="599"/>
                    </a:lnTo>
                    <a:lnTo>
                      <a:pt x="2563" y="590"/>
                    </a:lnTo>
                    <a:lnTo>
                      <a:pt x="2569" y="574"/>
                    </a:lnTo>
                    <a:lnTo>
                      <a:pt x="2595" y="555"/>
                    </a:lnTo>
                    <a:lnTo>
                      <a:pt x="2602" y="544"/>
                    </a:lnTo>
                    <a:lnTo>
                      <a:pt x="2591" y="542"/>
                    </a:lnTo>
                    <a:lnTo>
                      <a:pt x="2594" y="520"/>
                    </a:lnTo>
                    <a:lnTo>
                      <a:pt x="2592" y="506"/>
                    </a:lnTo>
                    <a:lnTo>
                      <a:pt x="2589" y="491"/>
                    </a:lnTo>
                    <a:lnTo>
                      <a:pt x="2576" y="483"/>
                    </a:lnTo>
                    <a:lnTo>
                      <a:pt x="2575" y="491"/>
                    </a:lnTo>
                    <a:lnTo>
                      <a:pt x="2573" y="499"/>
                    </a:lnTo>
                    <a:lnTo>
                      <a:pt x="2572" y="508"/>
                    </a:lnTo>
                    <a:lnTo>
                      <a:pt x="2579" y="505"/>
                    </a:lnTo>
                    <a:lnTo>
                      <a:pt x="2583" y="497"/>
                    </a:lnTo>
                    <a:lnTo>
                      <a:pt x="2570" y="522"/>
                    </a:lnTo>
                    <a:lnTo>
                      <a:pt x="2551" y="528"/>
                    </a:lnTo>
                    <a:lnTo>
                      <a:pt x="2538" y="526"/>
                    </a:lnTo>
                    <a:lnTo>
                      <a:pt x="2542" y="516"/>
                    </a:lnTo>
                    <a:lnTo>
                      <a:pt x="2543" y="494"/>
                    </a:lnTo>
                    <a:lnTo>
                      <a:pt x="2547" y="491"/>
                    </a:lnTo>
                    <a:lnTo>
                      <a:pt x="2554" y="492"/>
                    </a:lnTo>
                    <a:lnTo>
                      <a:pt x="2563" y="472"/>
                    </a:lnTo>
                    <a:lnTo>
                      <a:pt x="2563" y="462"/>
                    </a:lnTo>
                    <a:lnTo>
                      <a:pt x="2557" y="465"/>
                    </a:lnTo>
                    <a:lnTo>
                      <a:pt x="2557" y="463"/>
                    </a:lnTo>
                    <a:lnTo>
                      <a:pt x="2558" y="449"/>
                    </a:lnTo>
                    <a:lnTo>
                      <a:pt x="2567" y="432"/>
                    </a:lnTo>
                    <a:lnTo>
                      <a:pt x="2586" y="425"/>
                    </a:lnTo>
                    <a:lnTo>
                      <a:pt x="2589" y="421"/>
                    </a:lnTo>
                    <a:lnTo>
                      <a:pt x="2581" y="436"/>
                    </a:lnTo>
                    <a:lnTo>
                      <a:pt x="2581" y="451"/>
                    </a:lnTo>
                    <a:lnTo>
                      <a:pt x="2585" y="458"/>
                    </a:lnTo>
                    <a:lnTo>
                      <a:pt x="2595" y="445"/>
                    </a:lnTo>
                    <a:lnTo>
                      <a:pt x="2599" y="427"/>
                    </a:lnTo>
                    <a:lnTo>
                      <a:pt x="2594" y="408"/>
                    </a:lnTo>
                    <a:lnTo>
                      <a:pt x="2583" y="408"/>
                    </a:lnTo>
                    <a:lnTo>
                      <a:pt x="2569" y="420"/>
                    </a:lnTo>
                    <a:lnTo>
                      <a:pt x="2556" y="418"/>
                    </a:lnTo>
                    <a:lnTo>
                      <a:pt x="2542" y="391"/>
                    </a:lnTo>
                    <a:lnTo>
                      <a:pt x="2536" y="386"/>
                    </a:lnTo>
                    <a:lnTo>
                      <a:pt x="2537" y="394"/>
                    </a:lnTo>
                    <a:lnTo>
                      <a:pt x="2532" y="399"/>
                    </a:lnTo>
                    <a:lnTo>
                      <a:pt x="2524" y="392"/>
                    </a:lnTo>
                    <a:lnTo>
                      <a:pt x="2524" y="387"/>
                    </a:lnTo>
                    <a:lnTo>
                      <a:pt x="2508" y="379"/>
                    </a:lnTo>
                    <a:lnTo>
                      <a:pt x="2505" y="372"/>
                    </a:lnTo>
                    <a:lnTo>
                      <a:pt x="2505" y="367"/>
                    </a:lnTo>
                    <a:lnTo>
                      <a:pt x="2479" y="370"/>
                    </a:lnTo>
                    <a:lnTo>
                      <a:pt x="2465" y="360"/>
                    </a:lnTo>
                    <a:lnTo>
                      <a:pt x="2461" y="352"/>
                    </a:lnTo>
                    <a:lnTo>
                      <a:pt x="2465" y="345"/>
                    </a:lnTo>
                    <a:lnTo>
                      <a:pt x="2447" y="336"/>
                    </a:lnTo>
                    <a:lnTo>
                      <a:pt x="2445" y="328"/>
                    </a:lnTo>
                    <a:lnTo>
                      <a:pt x="2436" y="318"/>
                    </a:lnTo>
                    <a:lnTo>
                      <a:pt x="2434" y="290"/>
                    </a:lnTo>
                    <a:lnTo>
                      <a:pt x="2434" y="275"/>
                    </a:lnTo>
                    <a:lnTo>
                      <a:pt x="2435" y="266"/>
                    </a:lnTo>
                    <a:lnTo>
                      <a:pt x="2441" y="262"/>
                    </a:lnTo>
                    <a:lnTo>
                      <a:pt x="2445" y="262"/>
                    </a:lnTo>
                    <a:lnTo>
                      <a:pt x="2456" y="236"/>
                    </a:lnTo>
                    <a:lnTo>
                      <a:pt x="2459" y="236"/>
                    </a:lnTo>
                    <a:lnTo>
                      <a:pt x="2461" y="242"/>
                    </a:lnTo>
                    <a:lnTo>
                      <a:pt x="2465" y="237"/>
                    </a:lnTo>
                    <a:lnTo>
                      <a:pt x="2466" y="222"/>
                    </a:lnTo>
                    <a:lnTo>
                      <a:pt x="2461" y="227"/>
                    </a:lnTo>
                    <a:lnTo>
                      <a:pt x="2452" y="204"/>
                    </a:lnTo>
                    <a:lnTo>
                      <a:pt x="2444" y="194"/>
                    </a:lnTo>
                    <a:lnTo>
                      <a:pt x="2444" y="184"/>
                    </a:lnTo>
                    <a:lnTo>
                      <a:pt x="2445" y="171"/>
                    </a:lnTo>
                    <a:lnTo>
                      <a:pt x="2452" y="156"/>
                    </a:lnTo>
                    <a:lnTo>
                      <a:pt x="2449" y="156"/>
                    </a:lnTo>
                    <a:lnTo>
                      <a:pt x="2450" y="145"/>
                    </a:lnTo>
                    <a:lnTo>
                      <a:pt x="2451" y="137"/>
                    </a:lnTo>
                    <a:lnTo>
                      <a:pt x="2451" y="122"/>
                    </a:lnTo>
                    <a:lnTo>
                      <a:pt x="2455" y="117"/>
                    </a:lnTo>
                    <a:lnTo>
                      <a:pt x="2460" y="118"/>
                    </a:lnTo>
                    <a:lnTo>
                      <a:pt x="2461" y="114"/>
                    </a:lnTo>
                    <a:lnTo>
                      <a:pt x="2462" y="106"/>
                    </a:lnTo>
                    <a:lnTo>
                      <a:pt x="2470" y="101"/>
                    </a:lnTo>
                    <a:lnTo>
                      <a:pt x="2488" y="124"/>
                    </a:lnTo>
                    <a:lnTo>
                      <a:pt x="2492" y="123"/>
                    </a:lnTo>
                    <a:lnTo>
                      <a:pt x="2495" y="107"/>
                    </a:lnTo>
                    <a:lnTo>
                      <a:pt x="2493" y="86"/>
                    </a:lnTo>
                    <a:lnTo>
                      <a:pt x="2487" y="85"/>
                    </a:lnTo>
                    <a:lnTo>
                      <a:pt x="2481" y="79"/>
                    </a:lnTo>
                    <a:lnTo>
                      <a:pt x="2479" y="67"/>
                    </a:lnTo>
                    <a:lnTo>
                      <a:pt x="2488" y="52"/>
                    </a:lnTo>
                    <a:lnTo>
                      <a:pt x="2502" y="36"/>
                    </a:lnTo>
                    <a:lnTo>
                      <a:pt x="2505" y="26"/>
                    </a:lnTo>
                    <a:lnTo>
                      <a:pt x="2506" y="16"/>
                    </a:lnTo>
                    <a:lnTo>
                      <a:pt x="2513" y="2"/>
                    </a:lnTo>
                    <a:lnTo>
                      <a:pt x="2522" y="0"/>
                    </a:lnTo>
                    <a:lnTo>
                      <a:pt x="2531" y="2"/>
                    </a:lnTo>
                    <a:lnTo>
                      <a:pt x="2541" y="0"/>
                    </a:lnTo>
                    <a:lnTo>
                      <a:pt x="2551" y="10"/>
                    </a:lnTo>
                    <a:lnTo>
                      <a:pt x="2549" y="18"/>
                    </a:lnTo>
                    <a:lnTo>
                      <a:pt x="2546" y="22"/>
                    </a:lnTo>
                    <a:lnTo>
                      <a:pt x="2545" y="32"/>
                    </a:lnTo>
                    <a:lnTo>
                      <a:pt x="2546" y="38"/>
                    </a:lnTo>
                    <a:lnTo>
                      <a:pt x="2554" y="32"/>
                    </a:lnTo>
                    <a:lnTo>
                      <a:pt x="2554" y="49"/>
                    </a:lnTo>
                    <a:lnTo>
                      <a:pt x="2564" y="40"/>
                    </a:lnTo>
                    <a:lnTo>
                      <a:pt x="2567" y="32"/>
                    </a:lnTo>
                    <a:lnTo>
                      <a:pt x="2576" y="44"/>
                    </a:lnTo>
                    <a:lnTo>
                      <a:pt x="2594" y="37"/>
                    </a:lnTo>
                    <a:lnTo>
                      <a:pt x="2594" y="47"/>
                    </a:lnTo>
                    <a:lnTo>
                      <a:pt x="2590" y="63"/>
                    </a:lnTo>
                    <a:lnTo>
                      <a:pt x="2595" y="75"/>
                    </a:lnTo>
                    <a:lnTo>
                      <a:pt x="2605" y="76"/>
                    </a:lnTo>
                    <a:lnTo>
                      <a:pt x="2632" y="115"/>
                    </a:lnTo>
                    <a:lnTo>
                      <a:pt x="2637" y="147"/>
                    </a:lnTo>
                    <a:lnTo>
                      <a:pt x="2638" y="167"/>
                    </a:lnTo>
                    <a:lnTo>
                      <a:pt x="2637" y="190"/>
                    </a:lnTo>
                    <a:lnTo>
                      <a:pt x="2633" y="189"/>
                    </a:lnTo>
                    <a:lnTo>
                      <a:pt x="2634" y="198"/>
                    </a:lnTo>
                    <a:lnTo>
                      <a:pt x="2645" y="201"/>
                    </a:lnTo>
                    <a:lnTo>
                      <a:pt x="2648" y="221"/>
                    </a:lnTo>
                    <a:lnTo>
                      <a:pt x="2662" y="220"/>
                    </a:lnTo>
                    <a:lnTo>
                      <a:pt x="2671" y="230"/>
                    </a:lnTo>
                    <a:lnTo>
                      <a:pt x="2671" y="244"/>
                    </a:lnTo>
                    <a:lnTo>
                      <a:pt x="2672" y="251"/>
                    </a:lnTo>
                    <a:lnTo>
                      <a:pt x="2681" y="264"/>
                    </a:lnTo>
                    <a:lnTo>
                      <a:pt x="2683" y="274"/>
                    </a:lnTo>
                    <a:lnTo>
                      <a:pt x="2685" y="284"/>
                    </a:lnTo>
                    <a:lnTo>
                      <a:pt x="2688" y="284"/>
                    </a:lnTo>
                    <a:lnTo>
                      <a:pt x="2692" y="279"/>
                    </a:lnTo>
                    <a:lnTo>
                      <a:pt x="2693" y="274"/>
                    </a:lnTo>
                    <a:lnTo>
                      <a:pt x="2701" y="280"/>
                    </a:lnTo>
                    <a:lnTo>
                      <a:pt x="2703" y="297"/>
                    </a:lnTo>
                    <a:lnTo>
                      <a:pt x="2709" y="301"/>
                    </a:lnTo>
                    <a:lnTo>
                      <a:pt x="2713" y="308"/>
                    </a:lnTo>
                    <a:lnTo>
                      <a:pt x="2694" y="312"/>
                    </a:lnTo>
                    <a:lnTo>
                      <a:pt x="2671" y="301"/>
                    </a:lnTo>
                    <a:lnTo>
                      <a:pt x="2664" y="302"/>
                    </a:lnTo>
                    <a:lnTo>
                      <a:pt x="2665" y="306"/>
                    </a:lnTo>
                    <a:lnTo>
                      <a:pt x="2665" y="312"/>
                    </a:lnTo>
                    <a:lnTo>
                      <a:pt x="2661" y="316"/>
                    </a:lnTo>
                    <a:lnTo>
                      <a:pt x="2661" y="318"/>
                    </a:lnTo>
                    <a:lnTo>
                      <a:pt x="2680" y="321"/>
                    </a:lnTo>
                    <a:lnTo>
                      <a:pt x="2688" y="334"/>
                    </a:lnTo>
                    <a:lnTo>
                      <a:pt x="2683" y="343"/>
                    </a:lnTo>
                    <a:lnTo>
                      <a:pt x="2676" y="352"/>
                    </a:lnTo>
                    <a:lnTo>
                      <a:pt x="2670" y="352"/>
                    </a:lnTo>
                    <a:lnTo>
                      <a:pt x="2664" y="357"/>
                    </a:lnTo>
                    <a:lnTo>
                      <a:pt x="2658" y="357"/>
                    </a:lnTo>
                    <a:lnTo>
                      <a:pt x="2656" y="364"/>
                    </a:lnTo>
                    <a:lnTo>
                      <a:pt x="2648" y="371"/>
                    </a:lnTo>
                    <a:lnTo>
                      <a:pt x="2650" y="378"/>
                    </a:lnTo>
                    <a:lnTo>
                      <a:pt x="2649" y="381"/>
                    </a:lnTo>
                    <a:lnTo>
                      <a:pt x="2669" y="381"/>
                    </a:lnTo>
                    <a:lnTo>
                      <a:pt x="2673" y="388"/>
                    </a:lnTo>
                    <a:lnTo>
                      <a:pt x="2678" y="402"/>
                    </a:lnTo>
                    <a:lnTo>
                      <a:pt x="2692" y="408"/>
                    </a:lnTo>
                    <a:lnTo>
                      <a:pt x="2705" y="405"/>
                    </a:lnTo>
                    <a:lnTo>
                      <a:pt x="2715" y="391"/>
                    </a:lnTo>
                    <a:lnTo>
                      <a:pt x="2723" y="389"/>
                    </a:lnTo>
                    <a:lnTo>
                      <a:pt x="2724" y="395"/>
                    </a:lnTo>
                    <a:lnTo>
                      <a:pt x="2718" y="404"/>
                    </a:lnTo>
                    <a:lnTo>
                      <a:pt x="2725" y="402"/>
                    </a:lnTo>
                    <a:lnTo>
                      <a:pt x="2731" y="413"/>
                    </a:lnTo>
                    <a:lnTo>
                      <a:pt x="2735" y="409"/>
                    </a:lnTo>
                    <a:lnTo>
                      <a:pt x="2745" y="415"/>
                    </a:lnTo>
                    <a:lnTo>
                      <a:pt x="2748" y="406"/>
                    </a:lnTo>
                    <a:lnTo>
                      <a:pt x="2751" y="421"/>
                    </a:lnTo>
                    <a:lnTo>
                      <a:pt x="2748" y="432"/>
                    </a:lnTo>
                    <a:lnTo>
                      <a:pt x="2744" y="440"/>
                    </a:lnTo>
                    <a:lnTo>
                      <a:pt x="2735" y="430"/>
                    </a:lnTo>
                    <a:lnTo>
                      <a:pt x="2729" y="434"/>
                    </a:lnTo>
                    <a:lnTo>
                      <a:pt x="2720" y="431"/>
                    </a:lnTo>
                    <a:lnTo>
                      <a:pt x="2745" y="465"/>
                    </a:lnTo>
                    <a:lnTo>
                      <a:pt x="2755" y="469"/>
                    </a:lnTo>
                    <a:lnTo>
                      <a:pt x="2756" y="479"/>
                    </a:lnTo>
                    <a:lnTo>
                      <a:pt x="2764" y="494"/>
                    </a:lnTo>
                    <a:lnTo>
                      <a:pt x="2763" y="499"/>
                    </a:lnTo>
                    <a:lnTo>
                      <a:pt x="2773" y="515"/>
                    </a:lnTo>
                    <a:lnTo>
                      <a:pt x="2768" y="531"/>
                    </a:lnTo>
                    <a:lnTo>
                      <a:pt x="2768" y="549"/>
                    </a:lnTo>
                    <a:lnTo>
                      <a:pt x="2766" y="558"/>
                    </a:lnTo>
                    <a:lnTo>
                      <a:pt x="2771" y="574"/>
                    </a:lnTo>
                    <a:lnTo>
                      <a:pt x="2775" y="581"/>
                    </a:lnTo>
                    <a:lnTo>
                      <a:pt x="2779" y="591"/>
                    </a:lnTo>
                    <a:lnTo>
                      <a:pt x="2787" y="581"/>
                    </a:lnTo>
                    <a:lnTo>
                      <a:pt x="2798" y="559"/>
                    </a:lnTo>
                    <a:lnTo>
                      <a:pt x="2798" y="540"/>
                    </a:lnTo>
                    <a:lnTo>
                      <a:pt x="2799" y="535"/>
                    </a:lnTo>
                    <a:lnTo>
                      <a:pt x="2800" y="532"/>
                    </a:lnTo>
                    <a:lnTo>
                      <a:pt x="2806" y="532"/>
                    </a:lnTo>
                    <a:lnTo>
                      <a:pt x="2807" y="513"/>
                    </a:lnTo>
                    <a:lnTo>
                      <a:pt x="2806" y="495"/>
                    </a:lnTo>
                    <a:lnTo>
                      <a:pt x="2806" y="480"/>
                    </a:lnTo>
                    <a:lnTo>
                      <a:pt x="2818" y="465"/>
                    </a:lnTo>
                    <a:lnTo>
                      <a:pt x="2826" y="447"/>
                    </a:lnTo>
                    <a:lnTo>
                      <a:pt x="2837" y="442"/>
                    </a:lnTo>
                    <a:lnTo>
                      <a:pt x="2850" y="443"/>
                    </a:lnTo>
                    <a:lnTo>
                      <a:pt x="2855" y="462"/>
                    </a:lnTo>
                    <a:lnTo>
                      <a:pt x="2866" y="480"/>
                    </a:lnTo>
                    <a:lnTo>
                      <a:pt x="2896" y="505"/>
                    </a:lnTo>
                    <a:lnTo>
                      <a:pt x="2901" y="517"/>
                    </a:lnTo>
                    <a:lnTo>
                      <a:pt x="2907" y="554"/>
                    </a:lnTo>
                    <a:lnTo>
                      <a:pt x="2913" y="575"/>
                    </a:lnTo>
                    <a:lnTo>
                      <a:pt x="2914" y="592"/>
                    </a:lnTo>
                    <a:lnTo>
                      <a:pt x="2906" y="599"/>
                    </a:lnTo>
                    <a:lnTo>
                      <a:pt x="2897" y="597"/>
                    </a:lnTo>
                    <a:lnTo>
                      <a:pt x="2893" y="592"/>
                    </a:lnTo>
                    <a:lnTo>
                      <a:pt x="2893" y="575"/>
                    </a:lnTo>
                    <a:lnTo>
                      <a:pt x="2884" y="598"/>
                    </a:lnTo>
                    <a:lnTo>
                      <a:pt x="2887" y="615"/>
                    </a:lnTo>
                    <a:lnTo>
                      <a:pt x="2884" y="631"/>
                    </a:lnTo>
                    <a:lnTo>
                      <a:pt x="2884" y="641"/>
                    </a:lnTo>
                    <a:lnTo>
                      <a:pt x="2895" y="663"/>
                    </a:lnTo>
                    <a:lnTo>
                      <a:pt x="2900" y="677"/>
                    </a:lnTo>
                    <a:lnTo>
                      <a:pt x="2908" y="689"/>
                    </a:lnTo>
                    <a:lnTo>
                      <a:pt x="2930" y="732"/>
                    </a:lnTo>
                    <a:lnTo>
                      <a:pt x="2936" y="737"/>
                    </a:lnTo>
                    <a:lnTo>
                      <a:pt x="2944" y="746"/>
                    </a:lnTo>
                    <a:lnTo>
                      <a:pt x="2954" y="741"/>
                    </a:lnTo>
                    <a:lnTo>
                      <a:pt x="2955" y="732"/>
                    </a:lnTo>
                    <a:lnTo>
                      <a:pt x="2957" y="721"/>
                    </a:lnTo>
                    <a:lnTo>
                      <a:pt x="2966" y="716"/>
                    </a:lnTo>
                    <a:lnTo>
                      <a:pt x="2971" y="721"/>
                    </a:lnTo>
                    <a:lnTo>
                      <a:pt x="2974" y="715"/>
                    </a:lnTo>
                    <a:lnTo>
                      <a:pt x="2977" y="720"/>
                    </a:lnTo>
                    <a:lnTo>
                      <a:pt x="2983" y="721"/>
                    </a:lnTo>
                    <a:lnTo>
                      <a:pt x="2987" y="699"/>
                    </a:lnTo>
                    <a:lnTo>
                      <a:pt x="2987" y="679"/>
                    </a:lnTo>
                    <a:lnTo>
                      <a:pt x="2988" y="673"/>
                    </a:lnTo>
                    <a:lnTo>
                      <a:pt x="2997" y="653"/>
                    </a:lnTo>
                    <a:lnTo>
                      <a:pt x="3009" y="640"/>
                    </a:lnTo>
                    <a:lnTo>
                      <a:pt x="3020" y="607"/>
                    </a:lnTo>
                    <a:lnTo>
                      <a:pt x="3021" y="592"/>
                    </a:lnTo>
                    <a:lnTo>
                      <a:pt x="3027" y="586"/>
                    </a:lnTo>
                    <a:lnTo>
                      <a:pt x="3030" y="545"/>
                    </a:lnTo>
                    <a:lnTo>
                      <a:pt x="3029" y="538"/>
                    </a:lnTo>
                    <a:lnTo>
                      <a:pt x="3035" y="531"/>
                    </a:lnTo>
                    <a:lnTo>
                      <a:pt x="3047" y="529"/>
                    </a:lnTo>
                    <a:lnTo>
                      <a:pt x="3049" y="523"/>
                    </a:lnTo>
                    <a:lnTo>
                      <a:pt x="3054" y="524"/>
                    </a:lnTo>
                    <a:lnTo>
                      <a:pt x="3064" y="520"/>
                    </a:lnTo>
                    <a:lnTo>
                      <a:pt x="3076" y="524"/>
                    </a:lnTo>
                    <a:lnTo>
                      <a:pt x="3087" y="522"/>
                    </a:lnTo>
                    <a:lnTo>
                      <a:pt x="3083" y="517"/>
                    </a:lnTo>
                    <a:lnTo>
                      <a:pt x="3069" y="515"/>
                    </a:lnTo>
                    <a:lnTo>
                      <a:pt x="3064" y="507"/>
                    </a:lnTo>
                    <a:lnTo>
                      <a:pt x="3068" y="501"/>
                    </a:lnTo>
                    <a:lnTo>
                      <a:pt x="3065" y="496"/>
                    </a:lnTo>
                    <a:lnTo>
                      <a:pt x="3075" y="496"/>
                    </a:lnTo>
                    <a:lnTo>
                      <a:pt x="3074" y="488"/>
                    </a:lnTo>
                    <a:lnTo>
                      <a:pt x="3079" y="485"/>
                    </a:lnTo>
                    <a:lnTo>
                      <a:pt x="3090" y="489"/>
                    </a:lnTo>
                    <a:lnTo>
                      <a:pt x="3087" y="479"/>
                    </a:lnTo>
                    <a:lnTo>
                      <a:pt x="3080" y="479"/>
                    </a:lnTo>
                    <a:lnTo>
                      <a:pt x="3073" y="469"/>
                    </a:lnTo>
                    <a:lnTo>
                      <a:pt x="3059" y="465"/>
                    </a:lnTo>
                    <a:lnTo>
                      <a:pt x="3052" y="456"/>
                    </a:lnTo>
                    <a:lnTo>
                      <a:pt x="3047" y="442"/>
                    </a:lnTo>
                    <a:lnTo>
                      <a:pt x="3048" y="431"/>
                    </a:lnTo>
                    <a:lnTo>
                      <a:pt x="3049" y="426"/>
                    </a:lnTo>
                    <a:lnTo>
                      <a:pt x="3046" y="410"/>
                    </a:lnTo>
                    <a:lnTo>
                      <a:pt x="3048" y="400"/>
                    </a:lnTo>
                    <a:lnTo>
                      <a:pt x="3044" y="386"/>
                    </a:lnTo>
                    <a:lnTo>
                      <a:pt x="3046" y="381"/>
                    </a:lnTo>
                    <a:lnTo>
                      <a:pt x="3048" y="371"/>
                    </a:lnTo>
                    <a:lnTo>
                      <a:pt x="3048" y="360"/>
                    </a:lnTo>
                    <a:lnTo>
                      <a:pt x="3067" y="365"/>
                    </a:lnTo>
                    <a:lnTo>
                      <a:pt x="3075" y="356"/>
                    </a:lnTo>
                    <a:lnTo>
                      <a:pt x="3097" y="355"/>
                    </a:lnTo>
                    <a:lnTo>
                      <a:pt x="3116" y="360"/>
                    </a:lnTo>
                    <a:lnTo>
                      <a:pt x="3126" y="371"/>
                    </a:lnTo>
                    <a:lnTo>
                      <a:pt x="3150" y="384"/>
                    </a:lnTo>
                    <a:lnTo>
                      <a:pt x="3173" y="381"/>
                    </a:lnTo>
                    <a:lnTo>
                      <a:pt x="3181" y="386"/>
                    </a:lnTo>
                    <a:lnTo>
                      <a:pt x="3192" y="383"/>
                    </a:lnTo>
                    <a:lnTo>
                      <a:pt x="3200" y="378"/>
                    </a:lnTo>
                    <a:lnTo>
                      <a:pt x="3205" y="386"/>
                    </a:lnTo>
                    <a:lnTo>
                      <a:pt x="3205" y="403"/>
                    </a:lnTo>
                    <a:lnTo>
                      <a:pt x="3207" y="411"/>
                    </a:lnTo>
                    <a:lnTo>
                      <a:pt x="3198" y="415"/>
                    </a:lnTo>
                    <a:lnTo>
                      <a:pt x="3205" y="415"/>
                    </a:lnTo>
                    <a:lnTo>
                      <a:pt x="3216" y="431"/>
                    </a:lnTo>
                    <a:lnTo>
                      <a:pt x="3224" y="445"/>
                    </a:lnTo>
                    <a:lnTo>
                      <a:pt x="3220" y="451"/>
                    </a:lnTo>
                    <a:lnTo>
                      <a:pt x="3223" y="453"/>
                    </a:lnTo>
                    <a:lnTo>
                      <a:pt x="3251" y="451"/>
                    </a:lnTo>
                    <a:lnTo>
                      <a:pt x="3259" y="458"/>
                    </a:lnTo>
                    <a:lnTo>
                      <a:pt x="3269" y="461"/>
                    </a:lnTo>
                    <a:lnTo>
                      <a:pt x="3272" y="470"/>
                    </a:lnTo>
                    <a:lnTo>
                      <a:pt x="3262" y="484"/>
                    </a:lnTo>
                    <a:lnTo>
                      <a:pt x="3246" y="496"/>
                    </a:lnTo>
                    <a:lnTo>
                      <a:pt x="3240" y="508"/>
                    </a:lnTo>
                    <a:lnTo>
                      <a:pt x="3272" y="513"/>
                    </a:lnTo>
                    <a:lnTo>
                      <a:pt x="3277" y="526"/>
                    </a:lnTo>
                    <a:lnTo>
                      <a:pt x="3275" y="542"/>
                    </a:lnTo>
                    <a:lnTo>
                      <a:pt x="3271" y="549"/>
                    </a:lnTo>
                    <a:lnTo>
                      <a:pt x="3258" y="558"/>
                    </a:lnTo>
                    <a:lnTo>
                      <a:pt x="3252" y="559"/>
                    </a:lnTo>
                    <a:lnTo>
                      <a:pt x="3246" y="570"/>
                    </a:lnTo>
                    <a:lnTo>
                      <a:pt x="3242" y="577"/>
                    </a:lnTo>
                    <a:lnTo>
                      <a:pt x="3236" y="571"/>
                    </a:lnTo>
                    <a:lnTo>
                      <a:pt x="3232" y="556"/>
                    </a:lnTo>
                    <a:lnTo>
                      <a:pt x="3225" y="559"/>
                    </a:lnTo>
                    <a:lnTo>
                      <a:pt x="3223" y="566"/>
                    </a:lnTo>
                    <a:lnTo>
                      <a:pt x="3208" y="559"/>
                    </a:lnTo>
                    <a:lnTo>
                      <a:pt x="3207" y="569"/>
                    </a:lnTo>
                    <a:lnTo>
                      <a:pt x="3220" y="588"/>
                    </a:lnTo>
                    <a:lnTo>
                      <a:pt x="3215" y="592"/>
                    </a:lnTo>
                    <a:lnTo>
                      <a:pt x="3215" y="596"/>
                    </a:lnTo>
                    <a:lnTo>
                      <a:pt x="3221" y="597"/>
                    </a:lnTo>
                    <a:lnTo>
                      <a:pt x="3221" y="605"/>
                    </a:lnTo>
                    <a:lnTo>
                      <a:pt x="3220" y="613"/>
                    </a:lnTo>
                    <a:lnTo>
                      <a:pt x="3239" y="604"/>
                    </a:lnTo>
                    <a:lnTo>
                      <a:pt x="3232" y="620"/>
                    </a:lnTo>
                    <a:lnTo>
                      <a:pt x="3230" y="637"/>
                    </a:lnTo>
                    <a:lnTo>
                      <a:pt x="3231" y="651"/>
                    </a:lnTo>
                    <a:lnTo>
                      <a:pt x="3257" y="688"/>
                    </a:lnTo>
                    <a:lnTo>
                      <a:pt x="3268" y="699"/>
                    </a:lnTo>
                    <a:lnTo>
                      <a:pt x="3275" y="711"/>
                    </a:lnTo>
                    <a:lnTo>
                      <a:pt x="3275" y="717"/>
                    </a:lnTo>
                    <a:lnTo>
                      <a:pt x="3271" y="723"/>
                    </a:lnTo>
                    <a:lnTo>
                      <a:pt x="3271" y="738"/>
                    </a:lnTo>
                    <a:lnTo>
                      <a:pt x="3274" y="748"/>
                    </a:lnTo>
                    <a:lnTo>
                      <a:pt x="3268" y="755"/>
                    </a:lnTo>
                    <a:lnTo>
                      <a:pt x="3268" y="764"/>
                    </a:lnTo>
                    <a:lnTo>
                      <a:pt x="3255" y="770"/>
                    </a:lnTo>
                    <a:lnTo>
                      <a:pt x="3248" y="776"/>
                    </a:lnTo>
                    <a:lnTo>
                      <a:pt x="3236" y="790"/>
                    </a:lnTo>
                    <a:lnTo>
                      <a:pt x="3235" y="798"/>
                    </a:lnTo>
                    <a:lnTo>
                      <a:pt x="3230" y="807"/>
                    </a:lnTo>
                    <a:lnTo>
                      <a:pt x="3202" y="835"/>
                    </a:lnTo>
                    <a:lnTo>
                      <a:pt x="3183" y="840"/>
                    </a:lnTo>
                    <a:lnTo>
                      <a:pt x="3180" y="851"/>
                    </a:lnTo>
                    <a:lnTo>
                      <a:pt x="3170" y="863"/>
                    </a:lnTo>
                    <a:lnTo>
                      <a:pt x="3162" y="863"/>
                    </a:lnTo>
                    <a:lnTo>
                      <a:pt x="3157" y="859"/>
                    </a:lnTo>
                    <a:lnTo>
                      <a:pt x="3155" y="851"/>
                    </a:lnTo>
                    <a:lnTo>
                      <a:pt x="3134" y="831"/>
                    </a:lnTo>
                    <a:lnTo>
                      <a:pt x="3126" y="819"/>
                    </a:lnTo>
                    <a:lnTo>
                      <a:pt x="3119" y="827"/>
                    </a:lnTo>
                    <a:lnTo>
                      <a:pt x="3121" y="836"/>
                    </a:lnTo>
                    <a:lnTo>
                      <a:pt x="3133" y="855"/>
                    </a:lnTo>
                    <a:lnTo>
                      <a:pt x="3134" y="868"/>
                    </a:lnTo>
                    <a:lnTo>
                      <a:pt x="3140" y="886"/>
                    </a:lnTo>
                    <a:lnTo>
                      <a:pt x="3140" y="892"/>
                    </a:lnTo>
                    <a:lnTo>
                      <a:pt x="3139" y="886"/>
                    </a:lnTo>
                    <a:lnTo>
                      <a:pt x="3128" y="884"/>
                    </a:lnTo>
                    <a:lnTo>
                      <a:pt x="3114" y="870"/>
                    </a:lnTo>
                    <a:lnTo>
                      <a:pt x="3106" y="866"/>
                    </a:lnTo>
                    <a:lnTo>
                      <a:pt x="3103" y="863"/>
                    </a:lnTo>
                    <a:lnTo>
                      <a:pt x="3100" y="863"/>
                    </a:lnTo>
                    <a:lnTo>
                      <a:pt x="3100" y="887"/>
                    </a:lnTo>
                    <a:lnTo>
                      <a:pt x="3084" y="881"/>
                    </a:lnTo>
                    <a:lnTo>
                      <a:pt x="3076" y="882"/>
                    </a:lnTo>
                    <a:lnTo>
                      <a:pt x="3065" y="874"/>
                    </a:lnTo>
                    <a:lnTo>
                      <a:pt x="3063" y="879"/>
                    </a:lnTo>
                    <a:lnTo>
                      <a:pt x="3053" y="836"/>
                    </a:lnTo>
                    <a:lnTo>
                      <a:pt x="3044" y="835"/>
                    </a:lnTo>
                    <a:lnTo>
                      <a:pt x="3026" y="849"/>
                    </a:lnTo>
                    <a:lnTo>
                      <a:pt x="3025" y="846"/>
                    </a:lnTo>
                    <a:lnTo>
                      <a:pt x="3017" y="847"/>
                    </a:lnTo>
                    <a:lnTo>
                      <a:pt x="2990" y="838"/>
                    </a:lnTo>
                    <a:lnTo>
                      <a:pt x="2979" y="847"/>
                    </a:lnTo>
                    <a:lnTo>
                      <a:pt x="2981" y="854"/>
                    </a:lnTo>
                    <a:lnTo>
                      <a:pt x="2977" y="856"/>
                    </a:lnTo>
                    <a:lnTo>
                      <a:pt x="2979" y="865"/>
                    </a:lnTo>
                    <a:lnTo>
                      <a:pt x="3003" y="877"/>
                    </a:lnTo>
                    <a:lnTo>
                      <a:pt x="3011" y="878"/>
                    </a:lnTo>
                    <a:lnTo>
                      <a:pt x="3017" y="887"/>
                    </a:lnTo>
                    <a:lnTo>
                      <a:pt x="3015" y="895"/>
                    </a:lnTo>
                    <a:lnTo>
                      <a:pt x="3015" y="905"/>
                    </a:lnTo>
                    <a:lnTo>
                      <a:pt x="3011" y="909"/>
                    </a:lnTo>
                    <a:lnTo>
                      <a:pt x="3011" y="915"/>
                    </a:lnTo>
                    <a:lnTo>
                      <a:pt x="3009" y="921"/>
                    </a:lnTo>
                    <a:lnTo>
                      <a:pt x="3001" y="927"/>
                    </a:lnTo>
                    <a:lnTo>
                      <a:pt x="2994" y="944"/>
                    </a:lnTo>
                    <a:lnTo>
                      <a:pt x="2988" y="953"/>
                    </a:lnTo>
                    <a:lnTo>
                      <a:pt x="2981" y="960"/>
                    </a:lnTo>
                    <a:lnTo>
                      <a:pt x="2978" y="968"/>
                    </a:lnTo>
                    <a:lnTo>
                      <a:pt x="2967" y="973"/>
                    </a:lnTo>
                    <a:lnTo>
                      <a:pt x="2960" y="991"/>
                    </a:lnTo>
                    <a:lnTo>
                      <a:pt x="2956" y="996"/>
                    </a:lnTo>
                    <a:lnTo>
                      <a:pt x="2946" y="999"/>
                    </a:lnTo>
                    <a:lnTo>
                      <a:pt x="2909" y="1002"/>
                    </a:lnTo>
                    <a:lnTo>
                      <a:pt x="2906" y="994"/>
                    </a:lnTo>
                    <a:lnTo>
                      <a:pt x="2900" y="984"/>
                    </a:lnTo>
                    <a:lnTo>
                      <a:pt x="2869" y="958"/>
                    </a:lnTo>
                    <a:lnTo>
                      <a:pt x="2869" y="956"/>
                    </a:lnTo>
                    <a:lnTo>
                      <a:pt x="2847" y="947"/>
                    </a:lnTo>
                    <a:lnTo>
                      <a:pt x="2826" y="930"/>
                    </a:lnTo>
                    <a:lnTo>
                      <a:pt x="2818" y="929"/>
                    </a:lnTo>
                    <a:lnTo>
                      <a:pt x="2810" y="932"/>
                    </a:lnTo>
                    <a:lnTo>
                      <a:pt x="2794" y="927"/>
                    </a:lnTo>
                    <a:lnTo>
                      <a:pt x="2789" y="940"/>
                    </a:lnTo>
                    <a:lnTo>
                      <a:pt x="2807" y="951"/>
                    </a:lnTo>
                    <a:lnTo>
                      <a:pt x="2822" y="967"/>
                    </a:lnTo>
                    <a:lnTo>
                      <a:pt x="2833" y="986"/>
                    </a:lnTo>
                    <a:lnTo>
                      <a:pt x="2850" y="1002"/>
                    </a:lnTo>
                    <a:lnTo>
                      <a:pt x="2879" y="1006"/>
                    </a:lnTo>
                    <a:lnTo>
                      <a:pt x="2903" y="1016"/>
                    </a:lnTo>
                    <a:lnTo>
                      <a:pt x="2912" y="1011"/>
                    </a:lnTo>
                    <a:lnTo>
                      <a:pt x="2936" y="1012"/>
                    </a:lnTo>
                    <a:lnTo>
                      <a:pt x="2961" y="1016"/>
                    </a:lnTo>
                    <a:lnTo>
                      <a:pt x="2962" y="1021"/>
                    </a:lnTo>
                    <a:lnTo>
                      <a:pt x="2968" y="1019"/>
                    </a:lnTo>
                    <a:lnTo>
                      <a:pt x="2965" y="1032"/>
                    </a:lnTo>
                    <a:lnTo>
                      <a:pt x="2960" y="1040"/>
                    </a:lnTo>
                    <a:lnTo>
                      <a:pt x="2960" y="1050"/>
                    </a:lnTo>
                    <a:lnTo>
                      <a:pt x="2950" y="1062"/>
                    </a:lnTo>
                    <a:lnTo>
                      <a:pt x="2946" y="1081"/>
                    </a:lnTo>
                    <a:lnTo>
                      <a:pt x="2939" y="1085"/>
                    </a:lnTo>
                    <a:lnTo>
                      <a:pt x="2931" y="1104"/>
                    </a:lnTo>
                    <a:lnTo>
                      <a:pt x="2918" y="1110"/>
                    </a:lnTo>
                    <a:lnTo>
                      <a:pt x="2918" y="1125"/>
                    </a:lnTo>
                    <a:lnTo>
                      <a:pt x="2913" y="1131"/>
                    </a:lnTo>
                    <a:lnTo>
                      <a:pt x="2903" y="1153"/>
                    </a:lnTo>
                    <a:lnTo>
                      <a:pt x="2900" y="1151"/>
                    </a:lnTo>
                    <a:lnTo>
                      <a:pt x="2888" y="1164"/>
                    </a:lnTo>
                    <a:lnTo>
                      <a:pt x="2871" y="1174"/>
                    </a:lnTo>
                    <a:lnTo>
                      <a:pt x="2850" y="1169"/>
                    </a:lnTo>
                    <a:lnTo>
                      <a:pt x="2847" y="1177"/>
                    </a:lnTo>
                    <a:lnTo>
                      <a:pt x="2827" y="1162"/>
                    </a:lnTo>
                    <a:lnTo>
                      <a:pt x="2826" y="1166"/>
                    </a:lnTo>
                    <a:lnTo>
                      <a:pt x="2826" y="1170"/>
                    </a:lnTo>
                    <a:lnTo>
                      <a:pt x="2820" y="1159"/>
                    </a:lnTo>
                    <a:lnTo>
                      <a:pt x="2816" y="1162"/>
                    </a:lnTo>
                    <a:lnTo>
                      <a:pt x="2809" y="1156"/>
                    </a:lnTo>
                    <a:lnTo>
                      <a:pt x="2804" y="1155"/>
                    </a:lnTo>
                    <a:lnTo>
                      <a:pt x="2806" y="1162"/>
                    </a:lnTo>
                    <a:lnTo>
                      <a:pt x="2806" y="1170"/>
                    </a:lnTo>
                    <a:lnTo>
                      <a:pt x="2809" y="1180"/>
                    </a:lnTo>
                    <a:lnTo>
                      <a:pt x="2809" y="1182"/>
                    </a:lnTo>
                    <a:lnTo>
                      <a:pt x="2804" y="1182"/>
                    </a:lnTo>
                    <a:lnTo>
                      <a:pt x="2796" y="1178"/>
                    </a:lnTo>
                    <a:lnTo>
                      <a:pt x="2795" y="1189"/>
                    </a:lnTo>
                    <a:lnTo>
                      <a:pt x="2800" y="1196"/>
                    </a:lnTo>
                    <a:lnTo>
                      <a:pt x="2796" y="1201"/>
                    </a:lnTo>
                    <a:lnTo>
                      <a:pt x="2793" y="1215"/>
                    </a:lnTo>
                    <a:lnTo>
                      <a:pt x="2788" y="1222"/>
                    </a:lnTo>
                    <a:lnTo>
                      <a:pt x="2780" y="1222"/>
                    </a:lnTo>
                    <a:lnTo>
                      <a:pt x="2778" y="1229"/>
                    </a:lnTo>
                    <a:lnTo>
                      <a:pt x="2773" y="1231"/>
                    </a:lnTo>
                    <a:lnTo>
                      <a:pt x="2767" y="1228"/>
                    </a:lnTo>
                    <a:lnTo>
                      <a:pt x="2763" y="1237"/>
                    </a:lnTo>
                    <a:lnTo>
                      <a:pt x="2758" y="1229"/>
                    </a:lnTo>
                    <a:lnTo>
                      <a:pt x="2752" y="1227"/>
                    </a:lnTo>
                    <a:lnTo>
                      <a:pt x="2746" y="1221"/>
                    </a:lnTo>
                    <a:lnTo>
                      <a:pt x="2734" y="1216"/>
                    </a:lnTo>
                    <a:lnTo>
                      <a:pt x="2721" y="1205"/>
                    </a:lnTo>
                    <a:lnTo>
                      <a:pt x="2716" y="1209"/>
                    </a:lnTo>
                    <a:lnTo>
                      <a:pt x="2714" y="1195"/>
                    </a:lnTo>
                    <a:lnTo>
                      <a:pt x="2707" y="1204"/>
                    </a:lnTo>
                    <a:lnTo>
                      <a:pt x="2697" y="1205"/>
                    </a:lnTo>
                    <a:lnTo>
                      <a:pt x="2692" y="1200"/>
                    </a:lnTo>
                    <a:lnTo>
                      <a:pt x="2688" y="1204"/>
                    </a:lnTo>
                    <a:lnTo>
                      <a:pt x="2678" y="1204"/>
                    </a:lnTo>
                    <a:lnTo>
                      <a:pt x="2658" y="1195"/>
                    </a:lnTo>
                    <a:lnTo>
                      <a:pt x="2654" y="1189"/>
                    </a:lnTo>
                    <a:lnTo>
                      <a:pt x="2608" y="1167"/>
                    </a:lnTo>
                    <a:lnTo>
                      <a:pt x="2606" y="1170"/>
                    </a:lnTo>
                    <a:lnTo>
                      <a:pt x="2600" y="1182"/>
                    </a:lnTo>
                    <a:lnTo>
                      <a:pt x="2602" y="1189"/>
                    </a:lnTo>
                    <a:lnTo>
                      <a:pt x="2611" y="1195"/>
                    </a:lnTo>
                    <a:lnTo>
                      <a:pt x="2618" y="1191"/>
                    </a:lnTo>
                    <a:lnTo>
                      <a:pt x="2617" y="1186"/>
                    </a:lnTo>
                    <a:lnTo>
                      <a:pt x="2617" y="1180"/>
                    </a:lnTo>
                    <a:lnTo>
                      <a:pt x="2626" y="1189"/>
                    </a:lnTo>
                    <a:lnTo>
                      <a:pt x="2642" y="1194"/>
                    </a:lnTo>
                    <a:lnTo>
                      <a:pt x="2654" y="1200"/>
                    </a:lnTo>
                    <a:lnTo>
                      <a:pt x="2656" y="1205"/>
                    </a:lnTo>
                    <a:lnTo>
                      <a:pt x="2656" y="1211"/>
                    </a:lnTo>
                    <a:lnTo>
                      <a:pt x="2662" y="1202"/>
                    </a:lnTo>
                    <a:lnTo>
                      <a:pt x="2682" y="1209"/>
                    </a:lnTo>
                    <a:lnTo>
                      <a:pt x="2683" y="1215"/>
                    </a:lnTo>
                    <a:lnTo>
                      <a:pt x="2676" y="1220"/>
                    </a:lnTo>
                    <a:lnTo>
                      <a:pt x="2672" y="1227"/>
                    </a:lnTo>
                    <a:lnTo>
                      <a:pt x="2678" y="1228"/>
                    </a:lnTo>
                    <a:lnTo>
                      <a:pt x="2682" y="1220"/>
                    </a:lnTo>
                    <a:lnTo>
                      <a:pt x="2689" y="1213"/>
                    </a:lnTo>
                    <a:lnTo>
                      <a:pt x="2701" y="1211"/>
                    </a:lnTo>
                    <a:lnTo>
                      <a:pt x="2709" y="1215"/>
                    </a:lnTo>
                    <a:lnTo>
                      <a:pt x="2712" y="1222"/>
                    </a:lnTo>
                    <a:lnTo>
                      <a:pt x="2724" y="1233"/>
                    </a:lnTo>
                    <a:lnTo>
                      <a:pt x="2737" y="1237"/>
                    </a:lnTo>
                    <a:lnTo>
                      <a:pt x="2740" y="1242"/>
                    </a:lnTo>
                    <a:lnTo>
                      <a:pt x="2748" y="1238"/>
                    </a:lnTo>
                    <a:lnTo>
                      <a:pt x="2751" y="1243"/>
                    </a:lnTo>
                    <a:lnTo>
                      <a:pt x="2750" y="1248"/>
                    </a:lnTo>
                    <a:lnTo>
                      <a:pt x="2758" y="1258"/>
                    </a:lnTo>
                    <a:lnTo>
                      <a:pt x="2759" y="1264"/>
                    </a:lnTo>
                    <a:lnTo>
                      <a:pt x="2764" y="1287"/>
                    </a:lnTo>
                    <a:lnTo>
                      <a:pt x="2763" y="1298"/>
                    </a:lnTo>
                    <a:lnTo>
                      <a:pt x="2761" y="1304"/>
                    </a:lnTo>
                    <a:lnTo>
                      <a:pt x="2756" y="1311"/>
                    </a:lnTo>
                    <a:lnTo>
                      <a:pt x="2734" y="1311"/>
                    </a:lnTo>
                    <a:lnTo>
                      <a:pt x="2726" y="1318"/>
                    </a:lnTo>
                    <a:lnTo>
                      <a:pt x="2719" y="1322"/>
                    </a:lnTo>
                    <a:lnTo>
                      <a:pt x="2708" y="1323"/>
                    </a:lnTo>
                    <a:lnTo>
                      <a:pt x="2685" y="1320"/>
                    </a:lnTo>
                    <a:lnTo>
                      <a:pt x="2676" y="1323"/>
                    </a:lnTo>
                    <a:lnTo>
                      <a:pt x="2665" y="1319"/>
                    </a:lnTo>
                    <a:lnTo>
                      <a:pt x="2661" y="1326"/>
                    </a:lnTo>
                    <a:lnTo>
                      <a:pt x="2670" y="1341"/>
                    </a:lnTo>
                    <a:lnTo>
                      <a:pt x="2686" y="1340"/>
                    </a:lnTo>
                    <a:lnTo>
                      <a:pt x="2688" y="1347"/>
                    </a:lnTo>
                    <a:lnTo>
                      <a:pt x="2676" y="1351"/>
                    </a:lnTo>
                    <a:lnTo>
                      <a:pt x="2667" y="1347"/>
                    </a:lnTo>
                    <a:lnTo>
                      <a:pt x="2655" y="1349"/>
                    </a:lnTo>
                    <a:lnTo>
                      <a:pt x="2651" y="1368"/>
                    </a:lnTo>
                    <a:lnTo>
                      <a:pt x="2651" y="1379"/>
                    </a:lnTo>
                    <a:lnTo>
                      <a:pt x="2656" y="1410"/>
                    </a:lnTo>
                    <a:lnTo>
                      <a:pt x="2639" y="1390"/>
                    </a:lnTo>
                    <a:lnTo>
                      <a:pt x="2633" y="1393"/>
                    </a:lnTo>
                    <a:lnTo>
                      <a:pt x="2634" y="1400"/>
                    </a:lnTo>
                    <a:lnTo>
                      <a:pt x="2626" y="1406"/>
                    </a:lnTo>
                    <a:lnTo>
                      <a:pt x="2626" y="1414"/>
                    </a:lnTo>
                    <a:lnTo>
                      <a:pt x="2622" y="1421"/>
                    </a:lnTo>
                    <a:lnTo>
                      <a:pt x="2621" y="1426"/>
                    </a:lnTo>
                    <a:lnTo>
                      <a:pt x="2605" y="1426"/>
                    </a:lnTo>
                    <a:lnTo>
                      <a:pt x="2608" y="1437"/>
                    </a:lnTo>
                    <a:lnTo>
                      <a:pt x="2613" y="1441"/>
                    </a:lnTo>
                    <a:lnTo>
                      <a:pt x="2603" y="1459"/>
                    </a:lnTo>
                    <a:lnTo>
                      <a:pt x="2581" y="1475"/>
                    </a:lnTo>
                    <a:lnTo>
                      <a:pt x="2575" y="1482"/>
                    </a:lnTo>
                    <a:lnTo>
                      <a:pt x="2551" y="1484"/>
                    </a:lnTo>
                    <a:lnTo>
                      <a:pt x="2546" y="1489"/>
                    </a:lnTo>
                    <a:lnTo>
                      <a:pt x="2568" y="1506"/>
                    </a:lnTo>
                    <a:lnTo>
                      <a:pt x="2568" y="1512"/>
                    </a:lnTo>
                    <a:lnTo>
                      <a:pt x="2565" y="1524"/>
                    </a:lnTo>
                    <a:lnTo>
                      <a:pt x="2563" y="1538"/>
                    </a:lnTo>
                    <a:lnTo>
                      <a:pt x="2560" y="1544"/>
                    </a:lnTo>
                    <a:lnTo>
                      <a:pt x="2549" y="1548"/>
                    </a:lnTo>
                    <a:lnTo>
                      <a:pt x="2551" y="1573"/>
                    </a:lnTo>
                    <a:lnTo>
                      <a:pt x="2547" y="1583"/>
                    </a:lnTo>
                    <a:lnTo>
                      <a:pt x="2540" y="1584"/>
                    </a:lnTo>
                    <a:lnTo>
                      <a:pt x="2537" y="1589"/>
                    </a:lnTo>
                    <a:lnTo>
                      <a:pt x="2541" y="1605"/>
                    </a:lnTo>
                    <a:lnTo>
                      <a:pt x="2538" y="1632"/>
                    </a:lnTo>
                    <a:lnTo>
                      <a:pt x="2537" y="1642"/>
                    </a:lnTo>
                    <a:lnTo>
                      <a:pt x="2533" y="1675"/>
                    </a:lnTo>
                    <a:lnTo>
                      <a:pt x="2533" y="1702"/>
                    </a:lnTo>
                    <a:lnTo>
                      <a:pt x="2535" y="1718"/>
                    </a:lnTo>
                    <a:lnTo>
                      <a:pt x="2535" y="1729"/>
                    </a:lnTo>
                    <a:lnTo>
                      <a:pt x="2525" y="1747"/>
                    </a:lnTo>
                    <a:lnTo>
                      <a:pt x="2533" y="1749"/>
                    </a:lnTo>
                    <a:lnTo>
                      <a:pt x="2537" y="1758"/>
                    </a:lnTo>
                    <a:lnTo>
                      <a:pt x="2545" y="1770"/>
                    </a:lnTo>
                    <a:lnTo>
                      <a:pt x="2551" y="1776"/>
                    </a:lnTo>
                    <a:lnTo>
                      <a:pt x="2552" y="1776"/>
                    </a:lnTo>
                    <a:lnTo>
                      <a:pt x="2558" y="1772"/>
                    </a:lnTo>
                    <a:lnTo>
                      <a:pt x="2559" y="1779"/>
                    </a:lnTo>
                    <a:lnTo>
                      <a:pt x="2560" y="1802"/>
                    </a:lnTo>
                    <a:lnTo>
                      <a:pt x="2564" y="1797"/>
                    </a:lnTo>
                    <a:lnTo>
                      <a:pt x="2564" y="1775"/>
                    </a:lnTo>
                    <a:lnTo>
                      <a:pt x="2568" y="1772"/>
                    </a:lnTo>
                    <a:lnTo>
                      <a:pt x="2596" y="1772"/>
                    </a:lnTo>
                    <a:lnTo>
                      <a:pt x="2601" y="1776"/>
                    </a:lnTo>
                    <a:lnTo>
                      <a:pt x="2608" y="1776"/>
                    </a:lnTo>
                    <a:lnTo>
                      <a:pt x="2613" y="1774"/>
                    </a:lnTo>
                    <a:lnTo>
                      <a:pt x="2622" y="1779"/>
                    </a:lnTo>
                    <a:lnTo>
                      <a:pt x="2624" y="1785"/>
                    </a:lnTo>
                    <a:lnTo>
                      <a:pt x="2628" y="1812"/>
                    </a:lnTo>
                    <a:lnTo>
                      <a:pt x="2646" y="1856"/>
                    </a:lnTo>
                    <a:lnTo>
                      <a:pt x="2646" y="1876"/>
                    </a:lnTo>
                    <a:lnTo>
                      <a:pt x="2648" y="1890"/>
                    </a:lnTo>
                    <a:lnTo>
                      <a:pt x="2660" y="1909"/>
                    </a:lnTo>
                    <a:lnTo>
                      <a:pt x="2662" y="1936"/>
                    </a:lnTo>
                    <a:lnTo>
                      <a:pt x="2661" y="1944"/>
                    </a:lnTo>
                    <a:lnTo>
                      <a:pt x="2658" y="1953"/>
                    </a:lnTo>
                    <a:lnTo>
                      <a:pt x="2650" y="1959"/>
                    </a:lnTo>
                    <a:lnTo>
                      <a:pt x="2644" y="1964"/>
                    </a:lnTo>
                    <a:lnTo>
                      <a:pt x="2645" y="1966"/>
                    </a:lnTo>
                    <a:lnTo>
                      <a:pt x="2666" y="1955"/>
                    </a:lnTo>
                    <a:lnTo>
                      <a:pt x="2666" y="1964"/>
                    </a:lnTo>
                    <a:lnTo>
                      <a:pt x="2670" y="1964"/>
                    </a:lnTo>
                    <a:lnTo>
                      <a:pt x="2686" y="1952"/>
                    </a:lnTo>
                    <a:lnTo>
                      <a:pt x="2734" y="1930"/>
                    </a:lnTo>
                    <a:lnTo>
                      <a:pt x="2756" y="1936"/>
                    </a:lnTo>
                    <a:lnTo>
                      <a:pt x="2762" y="1942"/>
                    </a:lnTo>
                    <a:lnTo>
                      <a:pt x="2774" y="1948"/>
                    </a:lnTo>
                    <a:lnTo>
                      <a:pt x="2779" y="1957"/>
                    </a:lnTo>
                    <a:lnTo>
                      <a:pt x="2796" y="1964"/>
                    </a:lnTo>
                    <a:lnTo>
                      <a:pt x="2821" y="1976"/>
                    </a:lnTo>
                    <a:lnTo>
                      <a:pt x="2842" y="1977"/>
                    </a:lnTo>
                    <a:lnTo>
                      <a:pt x="2847" y="1980"/>
                    </a:lnTo>
                    <a:lnTo>
                      <a:pt x="2885" y="2006"/>
                    </a:lnTo>
                    <a:lnTo>
                      <a:pt x="2900" y="2012"/>
                    </a:lnTo>
                    <a:lnTo>
                      <a:pt x="2920" y="2043"/>
                    </a:lnTo>
                    <a:lnTo>
                      <a:pt x="2924" y="2049"/>
                    </a:lnTo>
                    <a:lnTo>
                      <a:pt x="2923" y="2056"/>
                    </a:lnTo>
                    <a:lnTo>
                      <a:pt x="2929" y="2061"/>
                    </a:lnTo>
                    <a:lnTo>
                      <a:pt x="2934" y="2057"/>
                    </a:lnTo>
                    <a:lnTo>
                      <a:pt x="2939" y="2060"/>
                    </a:lnTo>
                    <a:lnTo>
                      <a:pt x="2943" y="2065"/>
                    </a:lnTo>
                    <a:lnTo>
                      <a:pt x="2950" y="2066"/>
                    </a:lnTo>
                    <a:lnTo>
                      <a:pt x="2958" y="2065"/>
                    </a:lnTo>
                    <a:lnTo>
                      <a:pt x="2966" y="2066"/>
                    </a:lnTo>
                    <a:lnTo>
                      <a:pt x="2978" y="2076"/>
                    </a:lnTo>
                    <a:lnTo>
                      <a:pt x="3020" y="2089"/>
                    </a:lnTo>
                    <a:lnTo>
                      <a:pt x="3032" y="2099"/>
                    </a:lnTo>
                    <a:lnTo>
                      <a:pt x="3035" y="2106"/>
                    </a:lnTo>
                    <a:lnTo>
                      <a:pt x="3051" y="2116"/>
                    </a:lnTo>
                    <a:lnTo>
                      <a:pt x="3052" y="2122"/>
                    </a:lnTo>
                    <a:lnTo>
                      <a:pt x="3046" y="2137"/>
                    </a:lnTo>
                    <a:lnTo>
                      <a:pt x="3042" y="2149"/>
                    </a:lnTo>
                    <a:lnTo>
                      <a:pt x="3033" y="2169"/>
                    </a:lnTo>
                    <a:lnTo>
                      <a:pt x="3046" y="2148"/>
                    </a:lnTo>
                    <a:lnTo>
                      <a:pt x="3051" y="2136"/>
                    </a:lnTo>
                    <a:lnTo>
                      <a:pt x="3056" y="2127"/>
                    </a:lnTo>
                    <a:lnTo>
                      <a:pt x="3112" y="2126"/>
                    </a:lnTo>
                    <a:lnTo>
                      <a:pt x="3139" y="2132"/>
                    </a:lnTo>
                    <a:lnTo>
                      <a:pt x="3160" y="2130"/>
                    </a:lnTo>
                    <a:lnTo>
                      <a:pt x="3166" y="2131"/>
                    </a:lnTo>
                    <a:lnTo>
                      <a:pt x="3171" y="2127"/>
                    </a:lnTo>
                    <a:lnTo>
                      <a:pt x="3182" y="2130"/>
                    </a:lnTo>
                    <a:lnTo>
                      <a:pt x="3185" y="2137"/>
                    </a:lnTo>
                    <a:lnTo>
                      <a:pt x="3193" y="2136"/>
                    </a:lnTo>
                    <a:lnTo>
                      <a:pt x="3203" y="2140"/>
                    </a:lnTo>
                    <a:lnTo>
                      <a:pt x="3210" y="2145"/>
                    </a:lnTo>
                    <a:lnTo>
                      <a:pt x="3216" y="2141"/>
                    </a:lnTo>
                    <a:lnTo>
                      <a:pt x="3221" y="2165"/>
                    </a:lnTo>
                    <a:lnTo>
                      <a:pt x="3219" y="2199"/>
                    </a:lnTo>
                    <a:lnTo>
                      <a:pt x="3214" y="2217"/>
                    </a:lnTo>
                    <a:lnTo>
                      <a:pt x="3213" y="2235"/>
                    </a:lnTo>
                    <a:lnTo>
                      <a:pt x="3219" y="2246"/>
                    </a:lnTo>
                    <a:lnTo>
                      <a:pt x="3221" y="2258"/>
                    </a:lnTo>
                    <a:lnTo>
                      <a:pt x="3221" y="2281"/>
                    </a:lnTo>
                    <a:lnTo>
                      <a:pt x="3225" y="2314"/>
                    </a:lnTo>
                    <a:lnTo>
                      <a:pt x="3219" y="2321"/>
                    </a:lnTo>
                    <a:lnTo>
                      <a:pt x="3219" y="2341"/>
                    </a:lnTo>
                    <a:lnTo>
                      <a:pt x="3223" y="2348"/>
                    </a:lnTo>
                    <a:lnTo>
                      <a:pt x="3228" y="2352"/>
                    </a:lnTo>
                    <a:lnTo>
                      <a:pt x="3230" y="2358"/>
                    </a:lnTo>
                    <a:lnTo>
                      <a:pt x="3239" y="2369"/>
                    </a:lnTo>
                    <a:lnTo>
                      <a:pt x="3247" y="2373"/>
                    </a:lnTo>
                    <a:lnTo>
                      <a:pt x="3255" y="2382"/>
                    </a:lnTo>
                    <a:lnTo>
                      <a:pt x="3259" y="2393"/>
                    </a:lnTo>
                    <a:lnTo>
                      <a:pt x="3267" y="2402"/>
                    </a:lnTo>
                    <a:lnTo>
                      <a:pt x="3267" y="2405"/>
                    </a:lnTo>
                    <a:lnTo>
                      <a:pt x="3253" y="2406"/>
                    </a:lnTo>
                    <a:lnTo>
                      <a:pt x="3234" y="2418"/>
                    </a:lnTo>
                    <a:lnTo>
                      <a:pt x="3229" y="2423"/>
                    </a:lnTo>
                    <a:lnTo>
                      <a:pt x="3229" y="2425"/>
                    </a:lnTo>
                    <a:lnTo>
                      <a:pt x="3262" y="2416"/>
                    </a:lnTo>
                    <a:lnTo>
                      <a:pt x="3272" y="2417"/>
                    </a:lnTo>
                    <a:lnTo>
                      <a:pt x="3279" y="2421"/>
                    </a:lnTo>
                    <a:lnTo>
                      <a:pt x="3307" y="2450"/>
                    </a:lnTo>
                    <a:lnTo>
                      <a:pt x="3312" y="2459"/>
                    </a:lnTo>
                    <a:lnTo>
                      <a:pt x="3317" y="2477"/>
                    </a:lnTo>
                    <a:lnTo>
                      <a:pt x="3314" y="2486"/>
                    </a:lnTo>
                    <a:lnTo>
                      <a:pt x="3289" y="2514"/>
                    </a:lnTo>
                    <a:lnTo>
                      <a:pt x="3314" y="2495"/>
                    </a:lnTo>
                    <a:lnTo>
                      <a:pt x="3318" y="2488"/>
                    </a:lnTo>
                    <a:lnTo>
                      <a:pt x="3323" y="2488"/>
                    </a:lnTo>
                    <a:lnTo>
                      <a:pt x="3337" y="2500"/>
                    </a:lnTo>
                    <a:lnTo>
                      <a:pt x="3344" y="2501"/>
                    </a:lnTo>
                    <a:lnTo>
                      <a:pt x="3359" y="2512"/>
                    </a:lnTo>
                    <a:lnTo>
                      <a:pt x="3363" y="2509"/>
                    </a:lnTo>
                    <a:lnTo>
                      <a:pt x="3360" y="2482"/>
                    </a:lnTo>
                    <a:lnTo>
                      <a:pt x="3363" y="2476"/>
                    </a:lnTo>
                    <a:lnTo>
                      <a:pt x="3370" y="2476"/>
                    </a:lnTo>
                    <a:lnTo>
                      <a:pt x="3370" y="2470"/>
                    </a:lnTo>
                    <a:lnTo>
                      <a:pt x="3371" y="2464"/>
                    </a:lnTo>
                    <a:lnTo>
                      <a:pt x="3379" y="2461"/>
                    </a:lnTo>
                    <a:lnTo>
                      <a:pt x="3386" y="2461"/>
                    </a:lnTo>
                    <a:lnTo>
                      <a:pt x="3386" y="2466"/>
                    </a:lnTo>
                    <a:lnTo>
                      <a:pt x="3399" y="2475"/>
                    </a:lnTo>
                    <a:lnTo>
                      <a:pt x="3402" y="2495"/>
                    </a:lnTo>
                    <a:lnTo>
                      <a:pt x="3408" y="2493"/>
                    </a:lnTo>
                    <a:lnTo>
                      <a:pt x="3415" y="2487"/>
                    </a:lnTo>
                    <a:lnTo>
                      <a:pt x="3415" y="2481"/>
                    </a:lnTo>
                    <a:lnTo>
                      <a:pt x="3419" y="2477"/>
                    </a:lnTo>
                    <a:lnTo>
                      <a:pt x="3420" y="2470"/>
                    </a:lnTo>
                    <a:lnTo>
                      <a:pt x="3412" y="2468"/>
                    </a:lnTo>
                    <a:lnTo>
                      <a:pt x="3401" y="2450"/>
                    </a:lnTo>
                    <a:lnTo>
                      <a:pt x="3399" y="2443"/>
                    </a:lnTo>
                    <a:lnTo>
                      <a:pt x="3412" y="2442"/>
                    </a:lnTo>
                    <a:lnTo>
                      <a:pt x="3412" y="2437"/>
                    </a:lnTo>
                    <a:lnTo>
                      <a:pt x="3420" y="2432"/>
                    </a:lnTo>
                    <a:lnTo>
                      <a:pt x="3424" y="2421"/>
                    </a:lnTo>
                    <a:lnTo>
                      <a:pt x="3429" y="2415"/>
                    </a:lnTo>
                    <a:lnTo>
                      <a:pt x="3435" y="2410"/>
                    </a:lnTo>
                    <a:lnTo>
                      <a:pt x="3454" y="2411"/>
                    </a:lnTo>
                    <a:lnTo>
                      <a:pt x="3460" y="2407"/>
                    </a:lnTo>
                    <a:lnTo>
                      <a:pt x="3460" y="2405"/>
                    </a:lnTo>
                    <a:lnTo>
                      <a:pt x="3444" y="2407"/>
                    </a:lnTo>
                    <a:lnTo>
                      <a:pt x="3436" y="2406"/>
                    </a:lnTo>
                    <a:lnTo>
                      <a:pt x="3429" y="2400"/>
                    </a:lnTo>
                    <a:lnTo>
                      <a:pt x="3427" y="2391"/>
                    </a:lnTo>
                    <a:lnTo>
                      <a:pt x="3424" y="2387"/>
                    </a:lnTo>
                    <a:lnTo>
                      <a:pt x="3417" y="2383"/>
                    </a:lnTo>
                    <a:lnTo>
                      <a:pt x="3411" y="2364"/>
                    </a:lnTo>
                    <a:lnTo>
                      <a:pt x="3414" y="2361"/>
                    </a:lnTo>
                    <a:lnTo>
                      <a:pt x="3415" y="2356"/>
                    </a:lnTo>
                    <a:lnTo>
                      <a:pt x="3411" y="2353"/>
                    </a:lnTo>
                    <a:lnTo>
                      <a:pt x="3407" y="2309"/>
                    </a:lnTo>
                    <a:lnTo>
                      <a:pt x="3404" y="2299"/>
                    </a:lnTo>
                    <a:lnTo>
                      <a:pt x="3403" y="2274"/>
                    </a:lnTo>
                    <a:lnTo>
                      <a:pt x="3404" y="2264"/>
                    </a:lnTo>
                    <a:lnTo>
                      <a:pt x="3402" y="2251"/>
                    </a:lnTo>
                    <a:lnTo>
                      <a:pt x="3399" y="2242"/>
                    </a:lnTo>
                    <a:lnTo>
                      <a:pt x="3391" y="2232"/>
                    </a:lnTo>
                    <a:lnTo>
                      <a:pt x="3379" y="2206"/>
                    </a:lnTo>
                    <a:lnTo>
                      <a:pt x="3374" y="2200"/>
                    </a:lnTo>
                    <a:lnTo>
                      <a:pt x="3366" y="2197"/>
                    </a:lnTo>
                    <a:lnTo>
                      <a:pt x="3361" y="2195"/>
                    </a:lnTo>
                    <a:lnTo>
                      <a:pt x="3380" y="2186"/>
                    </a:lnTo>
                    <a:lnTo>
                      <a:pt x="3407" y="2169"/>
                    </a:lnTo>
                    <a:lnTo>
                      <a:pt x="3422" y="2162"/>
                    </a:lnTo>
                    <a:lnTo>
                      <a:pt x="3449" y="2140"/>
                    </a:lnTo>
                    <a:lnTo>
                      <a:pt x="3461" y="2132"/>
                    </a:lnTo>
                    <a:lnTo>
                      <a:pt x="3476" y="2119"/>
                    </a:lnTo>
                    <a:lnTo>
                      <a:pt x="3489" y="2104"/>
                    </a:lnTo>
                    <a:lnTo>
                      <a:pt x="3476" y="2114"/>
                    </a:lnTo>
                    <a:lnTo>
                      <a:pt x="3492" y="2092"/>
                    </a:lnTo>
                    <a:lnTo>
                      <a:pt x="3513" y="2055"/>
                    </a:lnTo>
                    <a:lnTo>
                      <a:pt x="3519" y="2041"/>
                    </a:lnTo>
                    <a:lnTo>
                      <a:pt x="3524" y="2036"/>
                    </a:lnTo>
                    <a:lnTo>
                      <a:pt x="3532" y="2038"/>
                    </a:lnTo>
                    <a:lnTo>
                      <a:pt x="3541" y="2045"/>
                    </a:lnTo>
                    <a:lnTo>
                      <a:pt x="3551" y="2040"/>
                    </a:lnTo>
                    <a:lnTo>
                      <a:pt x="3554" y="2032"/>
                    </a:lnTo>
                    <a:lnTo>
                      <a:pt x="3548" y="2030"/>
                    </a:lnTo>
                    <a:lnTo>
                      <a:pt x="3543" y="2007"/>
                    </a:lnTo>
                    <a:lnTo>
                      <a:pt x="3540" y="2001"/>
                    </a:lnTo>
                    <a:lnTo>
                      <a:pt x="3531" y="2022"/>
                    </a:lnTo>
                    <a:lnTo>
                      <a:pt x="3527" y="2030"/>
                    </a:lnTo>
                    <a:lnTo>
                      <a:pt x="3525" y="2027"/>
                    </a:lnTo>
                    <a:lnTo>
                      <a:pt x="3524" y="2005"/>
                    </a:lnTo>
                    <a:lnTo>
                      <a:pt x="3521" y="1980"/>
                    </a:lnTo>
                    <a:lnTo>
                      <a:pt x="3517" y="1959"/>
                    </a:lnTo>
                    <a:lnTo>
                      <a:pt x="3514" y="1953"/>
                    </a:lnTo>
                    <a:lnTo>
                      <a:pt x="3511" y="1947"/>
                    </a:lnTo>
                    <a:lnTo>
                      <a:pt x="3510" y="1927"/>
                    </a:lnTo>
                    <a:lnTo>
                      <a:pt x="3500" y="1892"/>
                    </a:lnTo>
                    <a:lnTo>
                      <a:pt x="3492" y="1861"/>
                    </a:lnTo>
                    <a:lnTo>
                      <a:pt x="3490" y="1849"/>
                    </a:lnTo>
                    <a:lnTo>
                      <a:pt x="3483" y="1835"/>
                    </a:lnTo>
                    <a:lnTo>
                      <a:pt x="3483" y="1829"/>
                    </a:lnTo>
                    <a:lnTo>
                      <a:pt x="3482" y="1825"/>
                    </a:lnTo>
                    <a:lnTo>
                      <a:pt x="3472" y="1826"/>
                    </a:lnTo>
                    <a:lnTo>
                      <a:pt x="3454" y="1815"/>
                    </a:lnTo>
                    <a:lnTo>
                      <a:pt x="3449" y="1809"/>
                    </a:lnTo>
                    <a:lnTo>
                      <a:pt x="3428" y="1793"/>
                    </a:lnTo>
                    <a:lnTo>
                      <a:pt x="3413" y="1777"/>
                    </a:lnTo>
                    <a:lnTo>
                      <a:pt x="3411" y="1771"/>
                    </a:lnTo>
                    <a:lnTo>
                      <a:pt x="3414" y="1767"/>
                    </a:lnTo>
                    <a:lnTo>
                      <a:pt x="3412" y="1760"/>
                    </a:lnTo>
                    <a:lnTo>
                      <a:pt x="3411" y="1749"/>
                    </a:lnTo>
                    <a:lnTo>
                      <a:pt x="3413" y="1740"/>
                    </a:lnTo>
                    <a:lnTo>
                      <a:pt x="3419" y="1739"/>
                    </a:lnTo>
                    <a:lnTo>
                      <a:pt x="3433" y="1729"/>
                    </a:lnTo>
                    <a:lnTo>
                      <a:pt x="3451" y="1729"/>
                    </a:lnTo>
                    <a:lnTo>
                      <a:pt x="3455" y="1723"/>
                    </a:lnTo>
                    <a:lnTo>
                      <a:pt x="3471" y="1722"/>
                    </a:lnTo>
                    <a:lnTo>
                      <a:pt x="3471" y="1708"/>
                    </a:lnTo>
                    <a:lnTo>
                      <a:pt x="3465" y="1705"/>
                    </a:lnTo>
                    <a:lnTo>
                      <a:pt x="3465" y="1695"/>
                    </a:lnTo>
                    <a:lnTo>
                      <a:pt x="3470" y="1683"/>
                    </a:lnTo>
                    <a:lnTo>
                      <a:pt x="3483" y="1688"/>
                    </a:lnTo>
                    <a:lnTo>
                      <a:pt x="3487" y="1691"/>
                    </a:lnTo>
                    <a:lnTo>
                      <a:pt x="3508" y="1686"/>
                    </a:lnTo>
                    <a:lnTo>
                      <a:pt x="3492" y="1681"/>
                    </a:lnTo>
                    <a:lnTo>
                      <a:pt x="3487" y="1675"/>
                    </a:lnTo>
                    <a:lnTo>
                      <a:pt x="3487" y="1664"/>
                    </a:lnTo>
                    <a:lnTo>
                      <a:pt x="3489" y="1658"/>
                    </a:lnTo>
                    <a:lnTo>
                      <a:pt x="3493" y="1658"/>
                    </a:lnTo>
                    <a:lnTo>
                      <a:pt x="3500" y="1643"/>
                    </a:lnTo>
                    <a:lnTo>
                      <a:pt x="3493" y="1648"/>
                    </a:lnTo>
                    <a:lnTo>
                      <a:pt x="3471" y="1645"/>
                    </a:lnTo>
                    <a:lnTo>
                      <a:pt x="3471" y="1635"/>
                    </a:lnTo>
                    <a:lnTo>
                      <a:pt x="3476" y="1637"/>
                    </a:lnTo>
                    <a:lnTo>
                      <a:pt x="3482" y="1634"/>
                    </a:lnTo>
                    <a:lnTo>
                      <a:pt x="3483" y="1625"/>
                    </a:lnTo>
                    <a:lnTo>
                      <a:pt x="3477" y="1616"/>
                    </a:lnTo>
                    <a:lnTo>
                      <a:pt x="3476" y="1615"/>
                    </a:lnTo>
                    <a:lnTo>
                      <a:pt x="3467" y="1597"/>
                    </a:lnTo>
                    <a:lnTo>
                      <a:pt x="3472" y="1578"/>
                    </a:lnTo>
                    <a:lnTo>
                      <a:pt x="3466" y="1576"/>
                    </a:lnTo>
                    <a:lnTo>
                      <a:pt x="3465" y="1568"/>
                    </a:lnTo>
                    <a:lnTo>
                      <a:pt x="3483" y="1562"/>
                    </a:lnTo>
                    <a:lnTo>
                      <a:pt x="3483" y="1561"/>
                    </a:lnTo>
                    <a:lnTo>
                      <a:pt x="3473" y="1561"/>
                    </a:lnTo>
                    <a:lnTo>
                      <a:pt x="3468" y="1556"/>
                    </a:lnTo>
                    <a:lnTo>
                      <a:pt x="3460" y="1561"/>
                    </a:lnTo>
                    <a:lnTo>
                      <a:pt x="3452" y="1559"/>
                    </a:lnTo>
                    <a:lnTo>
                      <a:pt x="3445" y="1550"/>
                    </a:lnTo>
                    <a:lnTo>
                      <a:pt x="3445" y="1539"/>
                    </a:lnTo>
                    <a:lnTo>
                      <a:pt x="3456" y="1523"/>
                    </a:lnTo>
                    <a:lnTo>
                      <a:pt x="3461" y="1505"/>
                    </a:lnTo>
                    <a:lnTo>
                      <a:pt x="3467" y="1500"/>
                    </a:lnTo>
                    <a:lnTo>
                      <a:pt x="3467" y="1486"/>
                    </a:lnTo>
                    <a:lnTo>
                      <a:pt x="3471" y="1485"/>
                    </a:lnTo>
                    <a:lnTo>
                      <a:pt x="3476" y="1478"/>
                    </a:lnTo>
                    <a:lnTo>
                      <a:pt x="3476" y="1468"/>
                    </a:lnTo>
                    <a:lnTo>
                      <a:pt x="3483" y="1465"/>
                    </a:lnTo>
                    <a:lnTo>
                      <a:pt x="3485" y="1447"/>
                    </a:lnTo>
                    <a:lnTo>
                      <a:pt x="3481" y="1454"/>
                    </a:lnTo>
                    <a:lnTo>
                      <a:pt x="3472" y="1457"/>
                    </a:lnTo>
                    <a:lnTo>
                      <a:pt x="3466" y="1452"/>
                    </a:lnTo>
                    <a:lnTo>
                      <a:pt x="3458" y="1449"/>
                    </a:lnTo>
                    <a:lnTo>
                      <a:pt x="3449" y="1441"/>
                    </a:lnTo>
                    <a:lnTo>
                      <a:pt x="3447" y="1428"/>
                    </a:lnTo>
                    <a:lnTo>
                      <a:pt x="3442" y="1419"/>
                    </a:lnTo>
                    <a:lnTo>
                      <a:pt x="3441" y="1404"/>
                    </a:lnTo>
                    <a:lnTo>
                      <a:pt x="3441" y="1392"/>
                    </a:lnTo>
                    <a:lnTo>
                      <a:pt x="3442" y="1387"/>
                    </a:lnTo>
                    <a:lnTo>
                      <a:pt x="3454" y="1379"/>
                    </a:lnTo>
                    <a:lnTo>
                      <a:pt x="3466" y="1360"/>
                    </a:lnTo>
                    <a:lnTo>
                      <a:pt x="3474" y="1350"/>
                    </a:lnTo>
                    <a:lnTo>
                      <a:pt x="3481" y="1347"/>
                    </a:lnTo>
                    <a:lnTo>
                      <a:pt x="3481" y="1355"/>
                    </a:lnTo>
                    <a:lnTo>
                      <a:pt x="3490" y="1354"/>
                    </a:lnTo>
                    <a:lnTo>
                      <a:pt x="3516" y="1355"/>
                    </a:lnTo>
                    <a:lnTo>
                      <a:pt x="3547" y="1362"/>
                    </a:lnTo>
                    <a:lnTo>
                      <a:pt x="3552" y="1367"/>
                    </a:lnTo>
                    <a:lnTo>
                      <a:pt x="3553" y="1369"/>
                    </a:lnTo>
                    <a:lnTo>
                      <a:pt x="3562" y="1374"/>
                    </a:lnTo>
                    <a:lnTo>
                      <a:pt x="3579" y="1377"/>
                    </a:lnTo>
                    <a:lnTo>
                      <a:pt x="3586" y="1379"/>
                    </a:lnTo>
                    <a:lnTo>
                      <a:pt x="3583" y="1388"/>
                    </a:lnTo>
                    <a:lnTo>
                      <a:pt x="3585" y="1390"/>
                    </a:lnTo>
                    <a:lnTo>
                      <a:pt x="3596" y="1383"/>
                    </a:lnTo>
                    <a:lnTo>
                      <a:pt x="3612" y="1383"/>
                    </a:lnTo>
                    <a:lnTo>
                      <a:pt x="3616" y="1389"/>
                    </a:lnTo>
                    <a:lnTo>
                      <a:pt x="3613" y="1397"/>
                    </a:lnTo>
                    <a:lnTo>
                      <a:pt x="3633" y="1395"/>
                    </a:lnTo>
                    <a:lnTo>
                      <a:pt x="3630" y="1390"/>
                    </a:lnTo>
                    <a:lnTo>
                      <a:pt x="3637" y="1384"/>
                    </a:lnTo>
                    <a:lnTo>
                      <a:pt x="3670" y="1373"/>
                    </a:lnTo>
                    <a:lnTo>
                      <a:pt x="3682" y="1361"/>
                    </a:lnTo>
                    <a:lnTo>
                      <a:pt x="3715" y="1378"/>
                    </a:lnTo>
                    <a:lnTo>
                      <a:pt x="3724" y="1390"/>
                    </a:lnTo>
                    <a:lnTo>
                      <a:pt x="3739" y="1397"/>
                    </a:lnTo>
                    <a:lnTo>
                      <a:pt x="3748" y="1398"/>
                    </a:lnTo>
                    <a:lnTo>
                      <a:pt x="3751" y="1403"/>
                    </a:lnTo>
                    <a:lnTo>
                      <a:pt x="3752" y="1411"/>
                    </a:lnTo>
                    <a:lnTo>
                      <a:pt x="3740" y="1438"/>
                    </a:lnTo>
                    <a:lnTo>
                      <a:pt x="3743" y="1435"/>
                    </a:lnTo>
                    <a:lnTo>
                      <a:pt x="3751" y="1437"/>
                    </a:lnTo>
                    <a:lnTo>
                      <a:pt x="3753" y="1433"/>
                    </a:lnTo>
                    <a:lnTo>
                      <a:pt x="3753" y="1422"/>
                    </a:lnTo>
                    <a:lnTo>
                      <a:pt x="3759" y="1421"/>
                    </a:lnTo>
                    <a:lnTo>
                      <a:pt x="3769" y="1425"/>
                    </a:lnTo>
                    <a:lnTo>
                      <a:pt x="3769" y="1441"/>
                    </a:lnTo>
                    <a:lnTo>
                      <a:pt x="3775" y="1448"/>
                    </a:lnTo>
                    <a:lnTo>
                      <a:pt x="3778" y="1455"/>
                    </a:lnTo>
                    <a:lnTo>
                      <a:pt x="3770" y="1460"/>
                    </a:lnTo>
                    <a:lnTo>
                      <a:pt x="3772" y="1469"/>
                    </a:lnTo>
                    <a:lnTo>
                      <a:pt x="3782" y="1465"/>
                    </a:lnTo>
                    <a:lnTo>
                      <a:pt x="3784" y="1458"/>
                    </a:lnTo>
                    <a:lnTo>
                      <a:pt x="3793" y="1455"/>
                    </a:lnTo>
                    <a:lnTo>
                      <a:pt x="3801" y="1458"/>
                    </a:lnTo>
                    <a:lnTo>
                      <a:pt x="3807" y="1464"/>
                    </a:lnTo>
                    <a:lnTo>
                      <a:pt x="3802" y="1471"/>
                    </a:lnTo>
                    <a:lnTo>
                      <a:pt x="3798" y="1474"/>
                    </a:lnTo>
                    <a:lnTo>
                      <a:pt x="3791" y="1479"/>
                    </a:lnTo>
                    <a:lnTo>
                      <a:pt x="3791" y="1489"/>
                    </a:lnTo>
                    <a:lnTo>
                      <a:pt x="3794" y="1495"/>
                    </a:lnTo>
                    <a:lnTo>
                      <a:pt x="3799" y="1501"/>
                    </a:lnTo>
                    <a:lnTo>
                      <a:pt x="3807" y="1503"/>
                    </a:lnTo>
                    <a:lnTo>
                      <a:pt x="3805" y="1511"/>
                    </a:lnTo>
                    <a:lnTo>
                      <a:pt x="3806" y="1514"/>
                    </a:lnTo>
                    <a:lnTo>
                      <a:pt x="3823" y="1511"/>
                    </a:lnTo>
                    <a:lnTo>
                      <a:pt x="3834" y="1513"/>
                    </a:lnTo>
                    <a:lnTo>
                      <a:pt x="3837" y="1523"/>
                    </a:lnTo>
                    <a:lnTo>
                      <a:pt x="3843" y="1532"/>
                    </a:lnTo>
                    <a:lnTo>
                      <a:pt x="3849" y="1524"/>
                    </a:lnTo>
                    <a:lnTo>
                      <a:pt x="3864" y="1529"/>
                    </a:lnTo>
                    <a:lnTo>
                      <a:pt x="3877" y="1523"/>
                    </a:lnTo>
                    <a:lnTo>
                      <a:pt x="3882" y="1529"/>
                    </a:lnTo>
                    <a:lnTo>
                      <a:pt x="3884" y="1537"/>
                    </a:lnTo>
                    <a:lnTo>
                      <a:pt x="3884" y="1544"/>
                    </a:lnTo>
                    <a:lnTo>
                      <a:pt x="3888" y="1545"/>
                    </a:lnTo>
                    <a:lnTo>
                      <a:pt x="3908" y="1535"/>
                    </a:lnTo>
                    <a:lnTo>
                      <a:pt x="3907" y="1528"/>
                    </a:lnTo>
                    <a:lnTo>
                      <a:pt x="3914" y="1524"/>
                    </a:lnTo>
                    <a:lnTo>
                      <a:pt x="3925" y="1541"/>
                    </a:lnTo>
                    <a:lnTo>
                      <a:pt x="3926" y="1548"/>
                    </a:lnTo>
                    <a:lnTo>
                      <a:pt x="3925" y="1553"/>
                    </a:lnTo>
                    <a:lnTo>
                      <a:pt x="3920" y="1560"/>
                    </a:lnTo>
                    <a:lnTo>
                      <a:pt x="3912" y="1566"/>
                    </a:lnTo>
                    <a:lnTo>
                      <a:pt x="3912" y="1575"/>
                    </a:lnTo>
                    <a:lnTo>
                      <a:pt x="3909" y="1584"/>
                    </a:lnTo>
                    <a:lnTo>
                      <a:pt x="3912" y="1592"/>
                    </a:lnTo>
                    <a:lnTo>
                      <a:pt x="3911" y="1598"/>
                    </a:lnTo>
                    <a:lnTo>
                      <a:pt x="3915" y="1599"/>
                    </a:lnTo>
                    <a:lnTo>
                      <a:pt x="3918" y="1615"/>
                    </a:lnTo>
                    <a:lnTo>
                      <a:pt x="3926" y="1632"/>
                    </a:lnTo>
                    <a:lnTo>
                      <a:pt x="3913" y="1634"/>
                    </a:lnTo>
                    <a:lnTo>
                      <a:pt x="3912" y="1638"/>
                    </a:lnTo>
                    <a:lnTo>
                      <a:pt x="3908" y="1642"/>
                    </a:lnTo>
                    <a:lnTo>
                      <a:pt x="3896" y="1642"/>
                    </a:lnTo>
                    <a:lnTo>
                      <a:pt x="3887" y="1640"/>
                    </a:lnTo>
                    <a:lnTo>
                      <a:pt x="3869" y="1641"/>
                    </a:lnTo>
                    <a:lnTo>
                      <a:pt x="3853" y="1638"/>
                    </a:lnTo>
                    <a:lnTo>
                      <a:pt x="3842" y="1631"/>
                    </a:lnTo>
                    <a:lnTo>
                      <a:pt x="3831" y="1632"/>
                    </a:lnTo>
                    <a:lnTo>
                      <a:pt x="3826" y="1636"/>
                    </a:lnTo>
                    <a:lnTo>
                      <a:pt x="3845" y="1638"/>
                    </a:lnTo>
                    <a:lnTo>
                      <a:pt x="3863" y="1650"/>
                    </a:lnTo>
                    <a:lnTo>
                      <a:pt x="3899" y="1648"/>
                    </a:lnTo>
                    <a:lnTo>
                      <a:pt x="3912" y="1653"/>
                    </a:lnTo>
                    <a:lnTo>
                      <a:pt x="3924" y="1664"/>
                    </a:lnTo>
                    <a:lnTo>
                      <a:pt x="3926" y="1674"/>
                    </a:lnTo>
                    <a:lnTo>
                      <a:pt x="3924" y="1677"/>
                    </a:lnTo>
                    <a:lnTo>
                      <a:pt x="3926" y="1683"/>
                    </a:lnTo>
                    <a:lnTo>
                      <a:pt x="3913" y="1713"/>
                    </a:lnTo>
                    <a:lnTo>
                      <a:pt x="3915" y="1717"/>
                    </a:lnTo>
                    <a:lnTo>
                      <a:pt x="3931" y="1712"/>
                    </a:lnTo>
                    <a:lnTo>
                      <a:pt x="3938" y="1717"/>
                    </a:lnTo>
                    <a:lnTo>
                      <a:pt x="3935" y="1722"/>
                    </a:lnTo>
                    <a:lnTo>
                      <a:pt x="3923" y="1731"/>
                    </a:lnTo>
                    <a:lnTo>
                      <a:pt x="3924" y="1736"/>
                    </a:lnTo>
                    <a:lnTo>
                      <a:pt x="3934" y="1736"/>
                    </a:lnTo>
                    <a:lnTo>
                      <a:pt x="3938" y="1743"/>
                    </a:lnTo>
                    <a:lnTo>
                      <a:pt x="3938" y="1748"/>
                    </a:lnTo>
                    <a:lnTo>
                      <a:pt x="3935" y="1751"/>
                    </a:lnTo>
                    <a:lnTo>
                      <a:pt x="3931" y="1750"/>
                    </a:lnTo>
                    <a:lnTo>
                      <a:pt x="3930" y="1748"/>
                    </a:lnTo>
                    <a:lnTo>
                      <a:pt x="3924" y="1755"/>
                    </a:lnTo>
                    <a:lnTo>
                      <a:pt x="3912" y="1766"/>
                    </a:lnTo>
                    <a:lnTo>
                      <a:pt x="3909" y="1755"/>
                    </a:lnTo>
                    <a:lnTo>
                      <a:pt x="3903" y="1749"/>
                    </a:lnTo>
                    <a:lnTo>
                      <a:pt x="3893" y="1750"/>
                    </a:lnTo>
                    <a:lnTo>
                      <a:pt x="3899" y="1764"/>
                    </a:lnTo>
                    <a:lnTo>
                      <a:pt x="3899" y="1770"/>
                    </a:lnTo>
                    <a:lnTo>
                      <a:pt x="3879" y="1774"/>
                    </a:lnTo>
                    <a:lnTo>
                      <a:pt x="3885" y="1779"/>
                    </a:lnTo>
                    <a:lnTo>
                      <a:pt x="3895" y="1779"/>
                    </a:lnTo>
                    <a:lnTo>
                      <a:pt x="3901" y="1780"/>
                    </a:lnTo>
                    <a:lnTo>
                      <a:pt x="3907" y="1787"/>
                    </a:lnTo>
                    <a:lnTo>
                      <a:pt x="3924" y="1770"/>
                    </a:lnTo>
                    <a:lnTo>
                      <a:pt x="3931" y="1765"/>
                    </a:lnTo>
                    <a:lnTo>
                      <a:pt x="3945" y="1765"/>
                    </a:lnTo>
                    <a:lnTo>
                      <a:pt x="3956" y="1761"/>
                    </a:lnTo>
                    <a:lnTo>
                      <a:pt x="3969" y="1760"/>
                    </a:lnTo>
                    <a:lnTo>
                      <a:pt x="3979" y="1764"/>
                    </a:lnTo>
                    <a:lnTo>
                      <a:pt x="3985" y="1788"/>
                    </a:lnTo>
                    <a:lnTo>
                      <a:pt x="3990" y="1793"/>
                    </a:lnTo>
                    <a:lnTo>
                      <a:pt x="3992" y="1808"/>
                    </a:lnTo>
                    <a:lnTo>
                      <a:pt x="3987" y="1839"/>
                    </a:lnTo>
                    <a:lnTo>
                      <a:pt x="3972" y="1851"/>
                    </a:lnTo>
                    <a:lnTo>
                      <a:pt x="3934" y="1872"/>
                    </a:lnTo>
                    <a:lnTo>
                      <a:pt x="3966" y="1860"/>
                    </a:lnTo>
                    <a:lnTo>
                      <a:pt x="3987" y="1844"/>
                    </a:lnTo>
                    <a:lnTo>
                      <a:pt x="3994" y="1829"/>
                    </a:lnTo>
                    <a:lnTo>
                      <a:pt x="4000" y="1802"/>
                    </a:lnTo>
                    <a:lnTo>
                      <a:pt x="4008" y="1791"/>
                    </a:lnTo>
                    <a:lnTo>
                      <a:pt x="4008" y="1812"/>
                    </a:lnTo>
                    <a:lnTo>
                      <a:pt x="4005" y="1818"/>
                    </a:lnTo>
                    <a:lnTo>
                      <a:pt x="4015" y="1807"/>
                    </a:lnTo>
                    <a:lnTo>
                      <a:pt x="4017" y="1817"/>
                    </a:lnTo>
                    <a:lnTo>
                      <a:pt x="4015" y="1825"/>
                    </a:lnTo>
                    <a:lnTo>
                      <a:pt x="4016" y="1840"/>
                    </a:lnTo>
                    <a:lnTo>
                      <a:pt x="4019" y="1844"/>
                    </a:lnTo>
                    <a:lnTo>
                      <a:pt x="4026" y="1828"/>
                    </a:lnTo>
                    <a:lnTo>
                      <a:pt x="4055" y="1808"/>
                    </a:lnTo>
                    <a:lnTo>
                      <a:pt x="4078" y="1802"/>
                    </a:lnTo>
                    <a:lnTo>
                      <a:pt x="4079" y="1788"/>
                    </a:lnTo>
                    <a:lnTo>
                      <a:pt x="4085" y="1775"/>
                    </a:lnTo>
                    <a:lnTo>
                      <a:pt x="4091" y="1766"/>
                    </a:lnTo>
                    <a:lnTo>
                      <a:pt x="4100" y="1775"/>
                    </a:lnTo>
                    <a:lnTo>
                      <a:pt x="4112" y="1781"/>
                    </a:lnTo>
                    <a:lnTo>
                      <a:pt x="4116" y="1791"/>
                    </a:lnTo>
                    <a:lnTo>
                      <a:pt x="4111" y="1809"/>
                    </a:lnTo>
                    <a:lnTo>
                      <a:pt x="4114" y="1803"/>
                    </a:lnTo>
                    <a:lnTo>
                      <a:pt x="4123" y="1782"/>
                    </a:lnTo>
                    <a:lnTo>
                      <a:pt x="4116" y="1772"/>
                    </a:lnTo>
                    <a:lnTo>
                      <a:pt x="4110" y="1766"/>
                    </a:lnTo>
                    <a:lnTo>
                      <a:pt x="4106" y="1758"/>
                    </a:lnTo>
                    <a:lnTo>
                      <a:pt x="4116" y="1766"/>
                    </a:lnTo>
                    <a:lnTo>
                      <a:pt x="4122" y="1764"/>
                    </a:lnTo>
                    <a:lnTo>
                      <a:pt x="4127" y="1758"/>
                    </a:lnTo>
                    <a:lnTo>
                      <a:pt x="4123" y="1755"/>
                    </a:lnTo>
                    <a:lnTo>
                      <a:pt x="4124" y="1745"/>
                    </a:lnTo>
                    <a:lnTo>
                      <a:pt x="4133" y="1747"/>
                    </a:lnTo>
                    <a:lnTo>
                      <a:pt x="4135" y="1732"/>
                    </a:lnTo>
                    <a:lnTo>
                      <a:pt x="4130" y="1718"/>
                    </a:lnTo>
                    <a:lnTo>
                      <a:pt x="4137" y="1726"/>
                    </a:lnTo>
                    <a:lnTo>
                      <a:pt x="4141" y="1717"/>
                    </a:lnTo>
                    <a:lnTo>
                      <a:pt x="4149" y="1712"/>
                    </a:lnTo>
                    <a:lnTo>
                      <a:pt x="4149" y="1704"/>
                    </a:lnTo>
                    <a:lnTo>
                      <a:pt x="4157" y="1699"/>
                    </a:lnTo>
                    <a:lnTo>
                      <a:pt x="4150" y="1686"/>
                    </a:lnTo>
                    <a:lnTo>
                      <a:pt x="4143" y="1679"/>
                    </a:lnTo>
                    <a:lnTo>
                      <a:pt x="4138" y="1669"/>
                    </a:lnTo>
                    <a:lnTo>
                      <a:pt x="4143" y="1658"/>
                    </a:lnTo>
                    <a:lnTo>
                      <a:pt x="4157" y="1635"/>
                    </a:lnTo>
                    <a:lnTo>
                      <a:pt x="4165" y="1630"/>
                    </a:lnTo>
                    <a:lnTo>
                      <a:pt x="4172" y="1621"/>
                    </a:lnTo>
                    <a:lnTo>
                      <a:pt x="4172" y="1619"/>
                    </a:lnTo>
                    <a:lnTo>
                      <a:pt x="4177" y="1609"/>
                    </a:lnTo>
                    <a:lnTo>
                      <a:pt x="4186" y="1608"/>
                    </a:lnTo>
                    <a:lnTo>
                      <a:pt x="4196" y="1609"/>
                    </a:lnTo>
                    <a:lnTo>
                      <a:pt x="4198" y="1615"/>
                    </a:lnTo>
                    <a:lnTo>
                      <a:pt x="4194" y="1621"/>
                    </a:lnTo>
                    <a:lnTo>
                      <a:pt x="4202" y="1623"/>
                    </a:lnTo>
                    <a:lnTo>
                      <a:pt x="4200" y="1631"/>
                    </a:lnTo>
                    <a:lnTo>
                      <a:pt x="4203" y="1638"/>
                    </a:lnTo>
                    <a:lnTo>
                      <a:pt x="4203" y="1650"/>
                    </a:lnTo>
                    <a:lnTo>
                      <a:pt x="4198" y="1656"/>
                    </a:lnTo>
                    <a:lnTo>
                      <a:pt x="4207" y="1651"/>
                    </a:lnTo>
                    <a:lnTo>
                      <a:pt x="4211" y="1656"/>
                    </a:lnTo>
                    <a:lnTo>
                      <a:pt x="4211" y="1679"/>
                    </a:lnTo>
                    <a:lnTo>
                      <a:pt x="4223" y="1680"/>
                    </a:lnTo>
                    <a:lnTo>
                      <a:pt x="4218" y="1683"/>
                    </a:lnTo>
                    <a:lnTo>
                      <a:pt x="4219" y="1690"/>
                    </a:lnTo>
                    <a:lnTo>
                      <a:pt x="4229" y="1688"/>
                    </a:lnTo>
                    <a:lnTo>
                      <a:pt x="4239" y="1693"/>
                    </a:lnTo>
                    <a:lnTo>
                      <a:pt x="4234" y="1700"/>
                    </a:lnTo>
                    <a:lnTo>
                      <a:pt x="4226" y="1708"/>
                    </a:lnTo>
                    <a:lnTo>
                      <a:pt x="4237" y="1710"/>
                    </a:lnTo>
                    <a:lnTo>
                      <a:pt x="4240" y="1718"/>
                    </a:lnTo>
                    <a:lnTo>
                      <a:pt x="4243" y="1710"/>
                    </a:lnTo>
                    <a:lnTo>
                      <a:pt x="4248" y="1712"/>
                    </a:lnTo>
                    <a:lnTo>
                      <a:pt x="4248" y="1724"/>
                    </a:lnTo>
                    <a:lnTo>
                      <a:pt x="4254" y="1721"/>
                    </a:lnTo>
                    <a:lnTo>
                      <a:pt x="4259" y="1724"/>
                    </a:lnTo>
                    <a:lnTo>
                      <a:pt x="4258" y="1734"/>
                    </a:lnTo>
                    <a:lnTo>
                      <a:pt x="4247" y="1740"/>
                    </a:lnTo>
                    <a:lnTo>
                      <a:pt x="4226" y="1740"/>
                    </a:lnTo>
                    <a:lnTo>
                      <a:pt x="4214" y="1747"/>
                    </a:lnTo>
                    <a:lnTo>
                      <a:pt x="4211" y="1753"/>
                    </a:lnTo>
                    <a:lnTo>
                      <a:pt x="4221" y="1745"/>
                    </a:lnTo>
                    <a:lnTo>
                      <a:pt x="4226" y="1749"/>
                    </a:lnTo>
                    <a:lnTo>
                      <a:pt x="4234" y="1747"/>
                    </a:lnTo>
                    <a:lnTo>
                      <a:pt x="4250" y="1747"/>
                    </a:lnTo>
                    <a:lnTo>
                      <a:pt x="4266" y="1742"/>
                    </a:lnTo>
                    <a:lnTo>
                      <a:pt x="4269" y="1743"/>
                    </a:lnTo>
                    <a:lnTo>
                      <a:pt x="4266" y="1754"/>
                    </a:lnTo>
                    <a:lnTo>
                      <a:pt x="4268" y="1755"/>
                    </a:lnTo>
                    <a:lnTo>
                      <a:pt x="4268" y="1764"/>
                    </a:lnTo>
                    <a:lnTo>
                      <a:pt x="4266" y="1771"/>
                    </a:lnTo>
                    <a:lnTo>
                      <a:pt x="4270" y="1769"/>
                    </a:lnTo>
                    <a:lnTo>
                      <a:pt x="4283" y="1770"/>
                    </a:lnTo>
                    <a:lnTo>
                      <a:pt x="4280" y="1781"/>
                    </a:lnTo>
                    <a:lnTo>
                      <a:pt x="4282" y="1785"/>
                    </a:lnTo>
                    <a:lnTo>
                      <a:pt x="4289" y="1787"/>
                    </a:lnTo>
                    <a:lnTo>
                      <a:pt x="4286" y="1792"/>
                    </a:lnTo>
                    <a:lnTo>
                      <a:pt x="4278" y="1796"/>
                    </a:lnTo>
                    <a:lnTo>
                      <a:pt x="4264" y="1798"/>
                    </a:lnTo>
                    <a:lnTo>
                      <a:pt x="4257" y="1794"/>
                    </a:lnTo>
                    <a:lnTo>
                      <a:pt x="4251" y="1797"/>
                    </a:lnTo>
                    <a:lnTo>
                      <a:pt x="4251" y="1802"/>
                    </a:lnTo>
                    <a:lnTo>
                      <a:pt x="4256" y="1806"/>
                    </a:lnTo>
                    <a:lnTo>
                      <a:pt x="4266" y="1803"/>
                    </a:lnTo>
                    <a:lnTo>
                      <a:pt x="4284" y="1804"/>
                    </a:lnTo>
                    <a:lnTo>
                      <a:pt x="4301" y="1803"/>
                    </a:lnTo>
                    <a:lnTo>
                      <a:pt x="4304" y="1814"/>
                    </a:lnTo>
                    <a:lnTo>
                      <a:pt x="4297" y="1819"/>
                    </a:lnTo>
                    <a:lnTo>
                      <a:pt x="4294" y="1825"/>
                    </a:lnTo>
                    <a:lnTo>
                      <a:pt x="4299" y="1828"/>
                    </a:lnTo>
                    <a:lnTo>
                      <a:pt x="4293" y="1833"/>
                    </a:lnTo>
                    <a:lnTo>
                      <a:pt x="4280" y="1836"/>
                    </a:lnTo>
                    <a:lnTo>
                      <a:pt x="4269" y="1851"/>
                    </a:lnTo>
                    <a:lnTo>
                      <a:pt x="4278" y="1850"/>
                    </a:lnTo>
                    <a:lnTo>
                      <a:pt x="4286" y="1842"/>
                    </a:lnTo>
                    <a:lnTo>
                      <a:pt x="4296" y="1841"/>
                    </a:lnTo>
                    <a:lnTo>
                      <a:pt x="4305" y="1837"/>
                    </a:lnTo>
                    <a:lnTo>
                      <a:pt x="4315" y="1852"/>
                    </a:lnTo>
                    <a:lnTo>
                      <a:pt x="4310" y="1853"/>
                    </a:lnTo>
                    <a:lnTo>
                      <a:pt x="4304" y="1860"/>
                    </a:lnTo>
                    <a:lnTo>
                      <a:pt x="4304" y="1866"/>
                    </a:lnTo>
                    <a:lnTo>
                      <a:pt x="4315" y="1861"/>
                    </a:lnTo>
                    <a:lnTo>
                      <a:pt x="4322" y="1864"/>
                    </a:lnTo>
                    <a:lnTo>
                      <a:pt x="4322" y="1867"/>
                    </a:lnTo>
                    <a:lnTo>
                      <a:pt x="4331" y="1878"/>
                    </a:lnTo>
                    <a:lnTo>
                      <a:pt x="4339" y="1884"/>
                    </a:lnTo>
                    <a:lnTo>
                      <a:pt x="4342" y="1893"/>
                    </a:lnTo>
                    <a:lnTo>
                      <a:pt x="4323" y="1907"/>
                    </a:lnTo>
                    <a:lnTo>
                      <a:pt x="4312" y="1907"/>
                    </a:lnTo>
                    <a:lnTo>
                      <a:pt x="4312" y="1914"/>
                    </a:lnTo>
                    <a:lnTo>
                      <a:pt x="4339" y="1912"/>
                    </a:lnTo>
                    <a:lnTo>
                      <a:pt x="4347" y="1922"/>
                    </a:lnTo>
                    <a:lnTo>
                      <a:pt x="4342" y="1932"/>
                    </a:lnTo>
                    <a:lnTo>
                      <a:pt x="4364" y="1939"/>
                    </a:lnTo>
                    <a:lnTo>
                      <a:pt x="4368" y="1953"/>
                    </a:lnTo>
                    <a:lnTo>
                      <a:pt x="4358" y="1963"/>
                    </a:lnTo>
                    <a:lnTo>
                      <a:pt x="4347" y="1974"/>
                    </a:lnTo>
                    <a:lnTo>
                      <a:pt x="4350" y="1987"/>
                    </a:lnTo>
                    <a:lnTo>
                      <a:pt x="4343" y="1989"/>
                    </a:lnTo>
                    <a:lnTo>
                      <a:pt x="4315" y="1973"/>
                    </a:lnTo>
                    <a:lnTo>
                      <a:pt x="4312" y="1979"/>
                    </a:lnTo>
                    <a:lnTo>
                      <a:pt x="4326" y="1984"/>
                    </a:lnTo>
                    <a:lnTo>
                      <a:pt x="4326" y="1986"/>
                    </a:lnTo>
                    <a:lnTo>
                      <a:pt x="4295" y="1990"/>
                    </a:lnTo>
                    <a:lnTo>
                      <a:pt x="4286" y="1992"/>
                    </a:lnTo>
                    <a:lnTo>
                      <a:pt x="4302" y="1996"/>
                    </a:lnTo>
                    <a:lnTo>
                      <a:pt x="4334" y="1995"/>
                    </a:lnTo>
                    <a:lnTo>
                      <a:pt x="4348" y="1997"/>
                    </a:lnTo>
                    <a:lnTo>
                      <a:pt x="4350" y="2002"/>
                    </a:lnTo>
                    <a:lnTo>
                      <a:pt x="4342" y="2003"/>
                    </a:lnTo>
                    <a:lnTo>
                      <a:pt x="4334" y="2009"/>
                    </a:lnTo>
                    <a:lnTo>
                      <a:pt x="4336" y="2013"/>
                    </a:lnTo>
                    <a:lnTo>
                      <a:pt x="4350" y="2022"/>
                    </a:lnTo>
                    <a:lnTo>
                      <a:pt x="4352" y="2028"/>
                    </a:lnTo>
                    <a:lnTo>
                      <a:pt x="4342" y="2027"/>
                    </a:lnTo>
                    <a:lnTo>
                      <a:pt x="4338" y="2036"/>
                    </a:lnTo>
                    <a:lnTo>
                      <a:pt x="4371" y="2034"/>
                    </a:lnTo>
                    <a:lnTo>
                      <a:pt x="4375" y="2055"/>
                    </a:lnTo>
                    <a:lnTo>
                      <a:pt x="4379" y="2060"/>
                    </a:lnTo>
                    <a:lnTo>
                      <a:pt x="4374" y="2065"/>
                    </a:lnTo>
                    <a:lnTo>
                      <a:pt x="4403" y="2068"/>
                    </a:lnTo>
                    <a:lnTo>
                      <a:pt x="4411" y="2073"/>
                    </a:lnTo>
                    <a:lnTo>
                      <a:pt x="4412" y="2084"/>
                    </a:lnTo>
                    <a:lnTo>
                      <a:pt x="4418" y="2079"/>
                    </a:lnTo>
                    <a:lnTo>
                      <a:pt x="4428" y="2079"/>
                    </a:lnTo>
                    <a:lnTo>
                      <a:pt x="4428" y="2089"/>
                    </a:lnTo>
                    <a:lnTo>
                      <a:pt x="4424" y="2097"/>
                    </a:lnTo>
                    <a:lnTo>
                      <a:pt x="4429" y="2102"/>
                    </a:lnTo>
                    <a:lnTo>
                      <a:pt x="4431" y="2110"/>
                    </a:lnTo>
                    <a:lnTo>
                      <a:pt x="4420" y="2122"/>
                    </a:lnTo>
                    <a:lnTo>
                      <a:pt x="4420" y="2126"/>
                    </a:lnTo>
                    <a:lnTo>
                      <a:pt x="4433" y="2119"/>
                    </a:lnTo>
                    <a:lnTo>
                      <a:pt x="4447" y="2130"/>
                    </a:lnTo>
                    <a:lnTo>
                      <a:pt x="4452" y="2125"/>
                    </a:lnTo>
                    <a:lnTo>
                      <a:pt x="4462" y="2120"/>
                    </a:lnTo>
                    <a:lnTo>
                      <a:pt x="4463" y="2129"/>
                    </a:lnTo>
                    <a:lnTo>
                      <a:pt x="4473" y="2132"/>
                    </a:lnTo>
                    <a:lnTo>
                      <a:pt x="4461" y="2162"/>
                    </a:lnTo>
                    <a:lnTo>
                      <a:pt x="4469" y="2154"/>
                    </a:lnTo>
                    <a:lnTo>
                      <a:pt x="4481" y="2138"/>
                    </a:lnTo>
                    <a:lnTo>
                      <a:pt x="4490" y="2131"/>
                    </a:lnTo>
                    <a:lnTo>
                      <a:pt x="4489" y="2145"/>
                    </a:lnTo>
                    <a:lnTo>
                      <a:pt x="4493" y="2145"/>
                    </a:lnTo>
                    <a:lnTo>
                      <a:pt x="4499" y="2137"/>
                    </a:lnTo>
                    <a:lnTo>
                      <a:pt x="4501" y="2149"/>
                    </a:lnTo>
                    <a:lnTo>
                      <a:pt x="4504" y="2158"/>
                    </a:lnTo>
                    <a:lnTo>
                      <a:pt x="4510" y="2164"/>
                    </a:lnTo>
                    <a:lnTo>
                      <a:pt x="4522" y="2167"/>
                    </a:lnTo>
                    <a:lnTo>
                      <a:pt x="4536" y="2174"/>
                    </a:lnTo>
                    <a:lnTo>
                      <a:pt x="4543" y="2170"/>
                    </a:lnTo>
                    <a:lnTo>
                      <a:pt x="4542" y="2163"/>
                    </a:lnTo>
                    <a:lnTo>
                      <a:pt x="4552" y="2156"/>
                    </a:lnTo>
                    <a:lnTo>
                      <a:pt x="4559" y="2165"/>
                    </a:lnTo>
                    <a:lnTo>
                      <a:pt x="4557" y="2174"/>
                    </a:lnTo>
                    <a:lnTo>
                      <a:pt x="4568" y="2176"/>
                    </a:lnTo>
                    <a:lnTo>
                      <a:pt x="4575" y="2181"/>
                    </a:lnTo>
                    <a:lnTo>
                      <a:pt x="4581" y="2183"/>
                    </a:lnTo>
                    <a:lnTo>
                      <a:pt x="4586" y="2192"/>
                    </a:lnTo>
                    <a:lnTo>
                      <a:pt x="4581" y="2199"/>
                    </a:lnTo>
                    <a:lnTo>
                      <a:pt x="4581" y="2203"/>
                    </a:lnTo>
                    <a:lnTo>
                      <a:pt x="4580" y="2206"/>
                    </a:lnTo>
                    <a:lnTo>
                      <a:pt x="4571" y="2208"/>
                    </a:lnTo>
                    <a:lnTo>
                      <a:pt x="4565" y="2206"/>
                    </a:lnTo>
                    <a:lnTo>
                      <a:pt x="4558" y="2207"/>
                    </a:lnTo>
                    <a:lnTo>
                      <a:pt x="4544" y="2213"/>
                    </a:lnTo>
                    <a:lnTo>
                      <a:pt x="4539" y="2216"/>
                    </a:lnTo>
                    <a:lnTo>
                      <a:pt x="4539" y="2218"/>
                    </a:lnTo>
                    <a:lnTo>
                      <a:pt x="4524" y="2228"/>
                    </a:lnTo>
                    <a:lnTo>
                      <a:pt x="4494" y="2232"/>
                    </a:lnTo>
                    <a:lnTo>
                      <a:pt x="4477" y="2238"/>
                    </a:lnTo>
                    <a:lnTo>
                      <a:pt x="4469" y="2246"/>
                    </a:lnTo>
                    <a:lnTo>
                      <a:pt x="4482" y="2246"/>
                    </a:lnTo>
                    <a:lnTo>
                      <a:pt x="4495" y="2242"/>
                    </a:lnTo>
                    <a:lnTo>
                      <a:pt x="4510" y="2233"/>
                    </a:lnTo>
                    <a:lnTo>
                      <a:pt x="4515" y="2235"/>
                    </a:lnTo>
                    <a:lnTo>
                      <a:pt x="4482" y="2251"/>
                    </a:lnTo>
                    <a:lnTo>
                      <a:pt x="4467" y="2256"/>
                    </a:lnTo>
                    <a:lnTo>
                      <a:pt x="4452" y="2256"/>
                    </a:lnTo>
                    <a:lnTo>
                      <a:pt x="4436" y="2280"/>
                    </a:lnTo>
                    <a:lnTo>
                      <a:pt x="4424" y="2276"/>
                    </a:lnTo>
                    <a:lnTo>
                      <a:pt x="4413" y="2267"/>
                    </a:lnTo>
                    <a:lnTo>
                      <a:pt x="4399" y="2264"/>
                    </a:lnTo>
                    <a:lnTo>
                      <a:pt x="4386" y="2265"/>
                    </a:lnTo>
                    <a:lnTo>
                      <a:pt x="4387" y="2274"/>
                    </a:lnTo>
                    <a:lnTo>
                      <a:pt x="4404" y="2276"/>
                    </a:lnTo>
                    <a:lnTo>
                      <a:pt x="4419" y="2282"/>
                    </a:lnTo>
                    <a:lnTo>
                      <a:pt x="4430" y="2289"/>
                    </a:lnTo>
                    <a:lnTo>
                      <a:pt x="4426" y="2314"/>
                    </a:lnTo>
                    <a:lnTo>
                      <a:pt x="4438" y="2308"/>
                    </a:lnTo>
                    <a:lnTo>
                      <a:pt x="4451" y="2298"/>
                    </a:lnTo>
                    <a:lnTo>
                      <a:pt x="4456" y="2291"/>
                    </a:lnTo>
                    <a:lnTo>
                      <a:pt x="4468" y="2283"/>
                    </a:lnTo>
                    <a:lnTo>
                      <a:pt x="4479" y="2272"/>
                    </a:lnTo>
                    <a:lnTo>
                      <a:pt x="4496" y="2265"/>
                    </a:lnTo>
                    <a:lnTo>
                      <a:pt x="4506" y="2251"/>
                    </a:lnTo>
                    <a:lnTo>
                      <a:pt x="4519" y="2244"/>
                    </a:lnTo>
                    <a:lnTo>
                      <a:pt x="4547" y="2237"/>
                    </a:lnTo>
                    <a:lnTo>
                      <a:pt x="4563" y="2240"/>
                    </a:lnTo>
                    <a:lnTo>
                      <a:pt x="4569" y="2238"/>
                    </a:lnTo>
                    <a:lnTo>
                      <a:pt x="4560" y="2234"/>
                    </a:lnTo>
                    <a:lnTo>
                      <a:pt x="4546" y="2231"/>
                    </a:lnTo>
                    <a:lnTo>
                      <a:pt x="4530" y="2234"/>
                    </a:lnTo>
                    <a:lnTo>
                      <a:pt x="4538" y="2229"/>
                    </a:lnTo>
                    <a:lnTo>
                      <a:pt x="4555" y="2226"/>
                    </a:lnTo>
                    <a:lnTo>
                      <a:pt x="4582" y="2228"/>
                    </a:lnTo>
                    <a:lnTo>
                      <a:pt x="4594" y="2228"/>
                    </a:lnTo>
                    <a:lnTo>
                      <a:pt x="4596" y="2233"/>
                    </a:lnTo>
                    <a:lnTo>
                      <a:pt x="4595" y="2243"/>
                    </a:lnTo>
                    <a:lnTo>
                      <a:pt x="4597" y="2253"/>
                    </a:lnTo>
                    <a:lnTo>
                      <a:pt x="4598" y="2265"/>
                    </a:lnTo>
                    <a:lnTo>
                      <a:pt x="4591" y="2275"/>
                    </a:lnTo>
                    <a:lnTo>
                      <a:pt x="4590" y="2285"/>
                    </a:lnTo>
                    <a:lnTo>
                      <a:pt x="4592" y="2301"/>
                    </a:lnTo>
                    <a:lnTo>
                      <a:pt x="4595" y="2301"/>
                    </a:lnTo>
                    <a:lnTo>
                      <a:pt x="4607" y="2274"/>
                    </a:lnTo>
                    <a:lnTo>
                      <a:pt x="4616" y="2267"/>
                    </a:lnTo>
                    <a:lnTo>
                      <a:pt x="4629" y="2266"/>
                    </a:lnTo>
                    <a:lnTo>
                      <a:pt x="4637" y="2269"/>
                    </a:lnTo>
                    <a:lnTo>
                      <a:pt x="4633" y="2274"/>
                    </a:lnTo>
                    <a:lnTo>
                      <a:pt x="4667" y="2286"/>
                    </a:lnTo>
                    <a:lnTo>
                      <a:pt x="4668" y="2289"/>
                    </a:lnTo>
                    <a:lnTo>
                      <a:pt x="4662" y="2293"/>
                    </a:lnTo>
                    <a:lnTo>
                      <a:pt x="4668" y="2303"/>
                    </a:lnTo>
                    <a:lnTo>
                      <a:pt x="4675" y="2307"/>
                    </a:lnTo>
                    <a:lnTo>
                      <a:pt x="4676" y="2313"/>
                    </a:lnTo>
                    <a:lnTo>
                      <a:pt x="4680" y="2315"/>
                    </a:lnTo>
                    <a:lnTo>
                      <a:pt x="4680" y="2323"/>
                    </a:lnTo>
                    <a:lnTo>
                      <a:pt x="4675" y="2325"/>
                    </a:lnTo>
                    <a:lnTo>
                      <a:pt x="4670" y="2330"/>
                    </a:lnTo>
                    <a:lnTo>
                      <a:pt x="4648" y="2321"/>
                    </a:lnTo>
                    <a:lnTo>
                      <a:pt x="4655" y="2334"/>
                    </a:lnTo>
                    <a:lnTo>
                      <a:pt x="4660" y="2336"/>
                    </a:lnTo>
                    <a:lnTo>
                      <a:pt x="4668" y="2336"/>
                    </a:lnTo>
                    <a:lnTo>
                      <a:pt x="4672" y="2350"/>
                    </a:lnTo>
                    <a:lnTo>
                      <a:pt x="4668" y="2353"/>
                    </a:lnTo>
                    <a:lnTo>
                      <a:pt x="4668" y="2357"/>
                    </a:lnTo>
                    <a:lnTo>
                      <a:pt x="4677" y="2371"/>
                    </a:lnTo>
                    <a:lnTo>
                      <a:pt x="4677" y="2373"/>
                    </a:lnTo>
                    <a:lnTo>
                      <a:pt x="4667" y="2372"/>
                    </a:lnTo>
                    <a:lnTo>
                      <a:pt x="4664" y="2378"/>
                    </a:lnTo>
                    <a:lnTo>
                      <a:pt x="4681" y="2383"/>
                    </a:lnTo>
                    <a:lnTo>
                      <a:pt x="4686" y="2395"/>
                    </a:lnTo>
                    <a:lnTo>
                      <a:pt x="4671" y="2394"/>
                    </a:lnTo>
                    <a:lnTo>
                      <a:pt x="4664" y="2391"/>
                    </a:lnTo>
                    <a:lnTo>
                      <a:pt x="4668" y="23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305"/>
              <p:cNvSpPr>
                <a:spLocks noChangeAspect="1"/>
              </p:cNvSpPr>
              <p:nvPr/>
            </p:nvSpPr>
            <p:spPr bwMode="gray">
              <a:xfrm>
                <a:off x="1437" y="1025"/>
                <a:ext cx="39" cy="63"/>
              </a:xfrm>
              <a:custGeom>
                <a:avLst/>
                <a:gdLst/>
                <a:ahLst/>
                <a:cxnLst>
                  <a:cxn ang="0">
                    <a:pos x="197" y="156"/>
                  </a:cxn>
                  <a:cxn ang="0">
                    <a:pos x="180" y="119"/>
                  </a:cxn>
                  <a:cxn ang="0">
                    <a:pos x="140" y="109"/>
                  </a:cxn>
                  <a:cxn ang="0">
                    <a:pos x="128" y="97"/>
                  </a:cxn>
                  <a:cxn ang="0">
                    <a:pos x="132" y="73"/>
                  </a:cxn>
                  <a:cxn ang="0">
                    <a:pos x="121" y="63"/>
                  </a:cxn>
                  <a:cxn ang="0">
                    <a:pos x="95" y="44"/>
                  </a:cxn>
                  <a:cxn ang="0">
                    <a:pos x="22" y="0"/>
                  </a:cxn>
                  <a:cxn ang="0">
                    <a:pos x="6" y="25"/>
                  </a:cxn>
                  <a:cxn ang="0">
                    <a:pos x="4" y="44"/>
                  </a:cxn>
                  <a:cxn ang="0">
                    <a:pos x="9" y="65"/>
                  </a:cxn>
                  <a:cxn ang="0">
                    <a:pos x="18" y="82"/>
                  </a:cxn>
                  <a:cxn ang="0">
                    <a:pos x="0" y="98"/>
                  </a:cxn>
                  <a:cxn ang="0">
                    <a:pos x="20" y="127"/>
                  </a:cxn>
                  <a:cxn ang="0">
                    <a:pos x="21" y="161"/>
                  </a:cxn>
                  <a:cxn ang="0">
                    <a:pos x="34" y="173"/>
                  </a:cxn>
                  <a:cxn ang="0">
                    <a:pos x="27" y="184"/>
                  </a:cxn>
                  <a:cxn ang="0">
                    <a:pos x="54" y="187"/>
                  </a:cxn>
                  <a:cxn ang="0">
                    <a:pos x="83" y="215"/>
                  </a:cxn>
                  <a:cxn ang="0">
                    <a:pos x="79" y="226"/>
                  </a:cxn>
                  <a:cxn ang="0">
                    <a:pos x="35" y="236"/>
                  </a:cxn>
                  <a:cxn ang="0">
                    <a:pos x="63" y="300"/>
                  </a:cxn>
                  <a:cxn ang="0">
                    <a:pos x="86" y="316"/>
                  </a:cxn>
                  <a:cxn ang="0">
                    <a:pos x="97" y="295"/>
                  </a:cxn>
                  <a:cxn ang="0">
                    <a:pos x="91" y="292"/>
                  </a:cxn>
                  <a:cxn ang="0">
                    <a:pos x="120" y="290"/>
                  </a:cxn>
                  <a:cxn ang="0">
                    <a:pos x="170" y="268"/>
                  </a:cxn>
                  <a:cxn ang="0">
                    <a:pos x="185" y="275"/>
                  </a:cxn>
                  <a:cxn ang="0">
                    <a:pos x="190" y="264"/>
                  </a:cxn>
                  <a:cxn ang="0">
                    <a:pos x="197" y="233"/>
                  </a:cxn>
                  <a:cxn ang="0">
                    <a:pos x="186" y="221"/>
                  </a:cxn>
                  <a:cxn ang="0">
                    <a:pos x="185" y="219"/>
                  </a:cxn>
                  <a:cxn ang="0">
                    <a:pos x="197" y="163"/>
                  </a:cxn>
                </a:cxnLst>
                <a:rect l="0" t="0" r="r" b="b"/>
                <a:pathLst>
                  <a:path w="197" h="316">
                    <a:moveTo>
                      <a:pt x="197" y="163"/>
                    </a:moveTo>
                    <a:lnTo>
                      <a:pt x="197" y="156"/>
                    </a:lnTo>
                    <a:lnTo>
                      <a:pt x="196" y="149"/>
                    </a:lnTo>
                    <a:lnTo>
                      <a:pt x="180" y="119"/>
                    </a:lnTo>
                    <a:lnTo>
                      <a:pt x="156" y="102"/>
                    </a:lnTo>
                    <a:lnTo>
                      <a:pt x="140" y="109"/>
                    </a:lnTo>
                    <a:lnTo>
                      <a:pt x="127" y="107"/>
                    </a:lnTo>
                    <a:lnTo>
                      <a:pt x="128" y="97"/>
                    </a:lnTo>
                    <a:lnTo>
                      <a:pt x="128" y="86"/>
                    </a:lnTo>
                    <a:lnTo>
                      <a:pt x="132" y="73"/>
                    </a:lnTo>
                    <a:lnTo>
                      <a:pt x="127" y="65"/>
                    </a:lnTo>
                    <a:lnTo>
                      <a:pt x="121" y="63"/>
                    </a:lnTo>
                    <a:lnTo>
                      <a:pt x="106" y="47"/>
                    </a:lnTo>
                    <a:lnTo>
                      <a:pt x="95" y="44"/>
                    </a:lnTo>
                    <a:lnTo>
                      <a:pt x="53" y="7"/>
                    </a:lnTo>
                    <a:lnTo>
                      <a:pt x="22" y="0"/>
                    </a:lnTo>
                    <a:lnTo>
                      <a:pt x="5" y="16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44"/>
                    </a:lnTo>
                    <a:lnTo>
                      <a:pt x="5" y="52"/>
                    </a:lnTo>
                    <a:lnTo>
                      <a:pt x="9" y="65"/>
                    </a:lnTo>
                    <a:lnTo>
                      <a:pt x="15" y="70"/>
                    </a:lnTo>
                    <a:lnTo>
                      <a:pt x="18" y="82"/>
                    </a:lnTo>
                    <a:lnTo>
                      <a:pt x="14" y="90"/>
                    </a:lnTo>
                    <a:lnTo>
                      <a:pt x="0" y="98"/>
                    </a:lnTo>
                    <a:lnTo>
                      <a:pt x="13" y="124"/>
                    </a:lnTo>
                    <a:lnTo>
                      <a:pt x="20" y="127"/>
                    </a:lnTo>
                    <a:lnTo>
                      <a:pt x="18" y="139"/>
                    </a:lnTo>
                    <a:lnTo>
                      <a:pt x="21" y="161"/>
                    </a:lnTo>
                    <a:lnTo>
                      <a:pt x="31" y="163"/>
                    </a:lnTo>
                    <a:lnTo>
                      <a:pt x="34" y="173"/>
                    </a:lnTo>
                    <a:lnTo>
                      <a:pt x="24" y="177"/>
                    </a:lnTo>
                    <a:lnTo>
                      <a:pt x="27" y="184"/>
                    </a:lnTo>
                    <a:lnTo>
                      <a:pt x="46" y="190"/>
                    </a:lnTo>
                    <a:lnTo>
                      <a:pt x="54" y="187"/>
                    </a:lnTo>
                    <a:lnTo>
                      <a:pt x="85" y="203"/>
                    </a:lnTo>
                    <a:lnTo>
                      <a:pt x="83" y="215"/>
                    </a:lnTo>
                    <a:lnTo>
                      <a:pt x="89" y="216"/>
                    </a:lnTo>
                    <a:lnTo>
                      <a:pt x="79" y="226"/>
                    </a:lnTo>
                    <a:lnTo>
                      <a:pt x="38" y="224"/>
                    </a:lnTo>
                    <a:lnTo>
                      <a:pt x="35" y="236"/>
                    </a:lnTo>
                    <a:lnTo>
                      <a:pt x="72" y="279"/>
                    </a:lnTo>
                    <a:lnTo>
                      <a:pt x="63" y="300"/>
                    </a:lnTo>
                    <a:lnTo>
                      <a:pt x="65" y="307"/>
                    </a:lnTo>
                    <a:lnTo>
                      <a:pt x="86" y="316"/>
                    </a:lnTo>
                    <a:lnTo>
                      <a:pt x="97" y="300"/>
                    </a:lnTo>
                    <a:lnTo>
                      <a:pt x="97" y="295"/>
                    </a:lnTo>
                    <a:lnTo>
                      <a:pt x="94" y="290"/>
                    </a:lnTo>
                    <a:lnTo>
                      <a:pt x="91" y="292"/>
                    </a:lnTo>
                    <a:lnTo>
                      <a:pt x="106" y="275"/>
                    </a:lnTo>
                    <a:lnTo>
                      <a:pt x="120" y="290"/>
                    </a:lnTo>
                    <a:lnTo>
                      <a:pt x="133" y="287"/>
                    </a:lnTo>
                    <a:lnTo>
                      <a:pt x="170" y="268"/>
                    </a:lnTo>
                    <a:lnTo>
                      <a:pt x="181" y="270"/>
                    </a:lnTo>
                    <a:lnTo>
                      <a:pt x="185" y="275"/>
                    </a:lnTo>
                    <a:lnTo>
                      <a:pt x="188" y="271"/>
                    </a:lnTo>
                    <a:lnTo>
                      <a:pt x="190" y="264"/>
                    </a:lnTo>
                    <a:lnTo>
                      <a:pt x="196" y="249"/>
                    </a:lnTo>
                    <a:lnTo>
                      <a:pt x="197" y="233"/>
                    </a:lnTo>
                    <a:lnTo>
                      <a:pt x="193" y="227"/>
                    </a:lnTo>
                    <a:lnTo>
                      <a:pt x="186" y="221"/>
                    </a:lnTo>
                    <a:lnTo>
                      <a:pt x="186" y="225"/>
                    </a:lnTo>
                    <a:lnTo>
                      <a:pt x="185" y="219"/>
                    </a:lnTo>
                    <a:lnTo>
                      <a:pt x="185" y="174"/>
                    </a:lnTo>
                    <a:lnTo>
                      <a:pt x="197" y="16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306"/>
              <p:cNvSpPr>
                <a:spLocks noChangeAspect="1"/>
              </p:cNvSpPr>
              <p:nvPr/>
            </p:nvSpPr>
            <p:spPr bwMode="gray">
              <a:xfrm>
                <a:off x="1356" y="1000"/>
                <a:ext cx="74" cy="86"/>
              </a:xfrm>
              <a:custGeom>
                <a:avLst/>
                <a:gdLst/>
                <a:ahLst/>
                <a:cxnLst>
                  <a:cxn ang="0">
                    <a:pos x="318" y="278"/>
                  </a:cxn>
                  <a:cxn ang="0">
                    <a:pos x="327" y="224"/>
                  </a:cxn>
                  <a:cxn ang="0">
                    <a:pos x="332" y="197"/>
                  </a:cxn>
                  <a:cxn ang="0">
                    <a:pos x="321" y="194"/>
                  </a:cxn>
                  <a:cxn ang="0">
                    <a:pos x="300" y="176"/>
                  </a:cxn>
                  <a:cxn ang="0">
                    <a:pos x="297" y="141"/>
                  </a:cxn>
                  <a:cxn ang="0">
                    <a:pos x="245" y="131"/>
                  </a:cxn>
                  <a:cxn ang="0">
                    <a:pos x="236" y="133"/>
                  </a:cxn>
                  <a:cxn ang="0">
                    <a:pos x="232" y="101"/>
                  </a:cxn>
                  <a:cxn ang="0">
                    <a:pos x="220" y="85"/>
                  </a:cxn>
                  <a:cxn ang="0">
                    <a:pos x="210" y="76"/>
                  </a:cxn>
                  <a:cxn ang="0">
                    <a:pos x="176" y="44"/>
                  </a:cxn>
                  <a:cxn ang="0">
                    <a:pos x="148" y="76"/>
                  </a:cxn>
                  <a:cxn ang="0">
                    <a:pos x="143" y="114"/>
                  </a:cxn>
                  <a:cxn ang="0">
                    <a:pos x="130" y="22"/>
                  </a:cxn>
                  <a:cxn ang="0">
                    <a:pos x="108" y="16"/>
                  </a:cxn>
                  <a:cxn ang="0">
                    <a:pos x="84" y="0"/>
                  </a:cxn>
                  <a:cxn ang="0">
                    <a:pos x="11" y="16"/>
                  </a:cxn>
                  <a:cxn ang="0">
                    <a:pos x="5" y="101"/>
                  </a:cxn>
                  <a:cxn ang="0">
                    <a:pos x="40" y="96"/>
                  </a:cxn>
                  <a:cxn ang="0">
                    <a:pos x="42" y="145"/>
                  </a:cxn>
                  <a:cxn ang="0">
                    <a:pos x="55" y="155"/>
                  </a:cxn>
                  <a:cxn ang="0">
                    <a:pos x="80" y="109"/>
                  </a:cxn>
                  <a:cxn ang="0">
                    <a:pos x="95" y="130"/>
                  </a:cxn>
                  <a:cxn ang="0">
                    <a:pos x="81" y="155"/>
                  </a:cxn>
                  <a:cxn ang="0">
                    <a:pos x="97" y="162"/>
                  </a:cxn>
                  <a:cxn ang="0">
                    <a:pos x="123" y="168"/>
                  </a:cxn>
                  <a:cxn ang="0">
                    <a:pos x="96" y="201"/>
                  </a:cxn>
                  <a:cxn ang="0">
                    <a:pos x="121" y="228"/>
                  </a:cxn>
                  <a:cxn ang="0">
                    <a:pos x="65" y="225"/>
                  </a:cxn>
                  <a:cxn ang="0">
                    <a:pos x="42" y="253"/>
                  </a:cxn>
                  <a:cxn ang="0">
                    <a:pos x="79" y="307"/>
                  </a:cxn>
                  <a:cxn ang="0">
                    <a:pos x="118" y="290"/>
                  </a:cxn>
                  <a:cxn ang="0">
                    <a:pos x="157" y="282"/>
                  </a:cxn>
                  <a:cxn ang="0">
                    <a:pos x="180" y="305"/>
                  </a:cxn>
                  <a:cxn ang="0">
                    <a:pos x="230" y="305"/>
                  </a:cxn>
                  <a:cxn ang="0">
                    <a:pos x="250" y="322"/>
                  </a:cxn>
                  <a:cxn ang="0">
                    <a:pos x="257" y="328"/>
                  </a:cxn>
                  <a:cxn ang="0">
                    <a:pos x="277" y="388"/>
                  </a:cxn>
                  <a:cxn ang="0">
                    <a:pos x="301" y="416"/>
                  </a:cxn>
                  <a:cxn ang="0">
                    <a:pos x="326" y="415"/>
                  </a:cxn>
                  <a:cxn ang="0">
                    <a:pos x="360" y="395"/>
                  </a:cxn>
                  <a:cxn ang="0">
                    <a:pos x="337" y="301"/>
                  </a:cxn>
                </a:cxnLst>
                <a:rect l="0" t="0" r="r" b="b"/>
                <a:pathLst>
                  <a:path w="368" h="430">
                    <a:moveTo>
                      <a:pt x="337" y="301"/>
                    </a:moveTo>
                    <a:lnTo>
                      <a:pt x="333" y="284"/>
                    </a:lnTo>
                    <a:lnTo>
                      <a:pt x="318" y="278"/>
                    </a:lnTo>
                    <a:lnTo>
                      <a:pt x="320" y="260"/>
                    </a:lnTo>
                    <a:lnTo>
                      <a:pt x="316" y="243"/>
                    </a:lnTo>
                    <a:lnTo>
                      <a:pt x="327" y="224"/>
                    </a:lnTo>
                    <a:lnTo>
                      <a:pt x="328" y="211"/>
                    </a:lnTo>
                    <a:lnTo>
                      <a:pt x="332" y="204"/>
                    </a:lnTo>
                    <a:lnTo>
                      <a:pt x="332" y="197"/>
                    </a:lnTo>
                    <a:lnTo>
                      <a:pt x="327" y="190"/>
                    </a:lnTo>
                    <a:lnTo>
                      <a:pt x="323" y="187"/>
                    </a:lnTo>
                    <a:lnTo>
                      <a:pt x="321" y="194"/>
                    </a:lnTo>
                    <a:lnTo>
                      <a:pt x="311" y="177"/>
                    </a:lnTo>
                    <a:lnTo>
                      <a:pt x="312" y="177"/>
                    </a:lnTo>
                    <a:lnTo>
                      <a:pt x="300" y="176"/>
                    </a:lnTo>
                    <a:lnTo>
                      <a:pt x="299" y="171"/>
                    </a:lnTo>
                    <a:lnTo>
                      <a:pt x="304" y="158"/>
                    </a:lnTo>
                    <a:lnTo>
                      <a:pt x="297" y="141"/>
                    </a:lnTo>
                    <a:lnTo>
                      <a:pt x="266" y="118"/>
                    </a:lnTo>
                    <a:lnTo>
                      <a:pt x="261" y="125"/>
                    </a:lnTo>
                    <a:lnTo>
                      <a:pt x="245" y="131"/>
                    </a:lnTo>
                    <a:lnTo>
                      <a:pt x="237" y="141"/>
                    </a:lnTo>
                    <a:lnTo>
                      <a:pt x="235" y="139"/>
                    </a:lnTo>
                    <a:lnTo>
                      <a:pt x="236" y="133"/>
                    </a:lnTo>
                    <a:lnTo>
                      <a:pt x="227" y="128"/>
                    </a:lnTo>
                    <a:lnTo>
                      <a:pt x="227" y="119"/>
                    </a:lnTo>
                    <a:lnTo>
                      <a:pt x="232" y="101"/>
                    </a:lnTo>
                    <a:lnTo>
                      <a:pt x="231" y="85"/>
                    </a:lnTo>
                    <a:lnTo>
                      <a:pt x="223" y="75"/>
                    </a:lnTo>
                    <a:lnTo>
                      <a:pt x="220" y="85"/>
                    </a:lnTo>
                    <a:lnTo>
                      <a:pt x="211" y="90"/>
                    </a:lnTo>
                    <a:lnTo>
                      <a:pt x="211" y="85"/>
                    </a:lnTo>
                    <a:lnTo>
                      <a:pt x="210" y="76"/>
                    </a:lnTo>
                    <a:lnTo>
                      <a:pt x="200" y="69"/>
                    </a:lnTo>
                    <a:lnTo>
                      <a:pt x="193" y="53"/>
                    </a:lnTo>
                    <a:lnTo>
                      <a:pt x="176" y="44"/>
                    </a:lnTo>
                    <a:lnTo>
                      <a:pt x="166" y="44"/>
                    </a:lnTo>
                    <a:lnTo>
                      <a:pt x="151" y="65"/>
                    </a:lnTo>
                    <a:lnTo>
                      <a:pt x="148" y="76"/>
                    </a:lnTo>
                    <a:lnTo>
                      <a:pt x="148" y="93"/>
                    </a:lnTo>
                    <a:lnTo>
                      <a:pt x="146" y="104"/>
                    </a:lnTo>
                    <a:lnTo>
                      <a:pt x="143" y="114"/>
                    </a:lnTo>
                    <a:lnTo>
                      <a:pt x="129" y="96"/>
                    </a:lnTo>
                    <a:lnTo>
                      <a:pt x="134" y="33"/>
                    </a:lnTo>
                    <a:lnTo>
                      <a:pt x="130" y="22"/>
                    </a:lnTo>
                    <a:lnTo>
                      <a:pt x="116" y="21"/>
                    </a:lnTo>
                    <a:lnTo>
                      <a:pt x="103" y="27"/>
                    </a:lnTo>
                    <a:lnTo>
                      <a:pt x="108" y="16"/>
                    </a:lnTo>
                    <a:lnTo>
                      <a:pt x="106" y="11"/>
                    </a:lnTo>
                    <a:lnTo>
                      <a:pt x="95" y="4"/>
                    </a:lnTo>
                    <a:lnTo>
                      <a:pt x="84" y="0"/>
                    </a:lnTo>
                    <a:lnTo>
                      <a:pt x="62" y="13"/>
                    </a:lnTo>
                    <a:lnTo>
                      <a:pt x="22" y="22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0" y="56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17" y="107"/>
                    </a:lnTo>
                    <a:lnTo>
                      <a:pt x="40" y="96"/>
                    </a:lnTo>
                    <a:lnTo>
                      <a:pt x="52" y="98"/>
                    </a:lnTo>
                    <a:lnTo>
                      <a:pt x="52" y="114"/>
                    </a:lnTo>
                    <a:lnTo>
                      <a:pt x="42" y="145"/>
                    </a:lnTo>
                    <a:lnTo>
                      <a:pt x="36" y="150"/>
                    </a:lnTo>
                    <a:lnTo>
                      <a:pt x="41" y="161"/>
                    </a:lnTo>
                    <a:lnTo>
                      <a:pt x="55" y="155"/>
                    </a:lnTo>
                    <a:lnTo>
                      <a:pt x="67" y="120"/>
                    </a:lnTo>
                    <a:lnTo>
                      <a:pt x="75" y="117"/>
                    </a:lnTo>
                    <a:lnTo>
                      <a:pt x="80" y="109"/>
                    </a:lnTo>
                    <a:lnTo>
                      <a:pt x="87" y="111"/>
                    </a:lnTo>
                    <a:lnTo>
                      <a:pt x="92" y="117"/>
                    </a:lnTo>
                    <a:lnTo>
                      <a:pt x="95" y="130"/>
                    </a:lnTo>
                    <a:lnTo>
                      <a:pt x="92" y="139"/>
                    </a:lnTo>
                    <a:lnTo>
                      <a:pt x="89" y="146"/>
                    </a:lnTo>
                    <a:lnTo>
                      <a:pt x="81" y="155"/>
                    </a:lnTo>
                    <a:lnTo>
                      <a:pt x="83" y="171"/>
                    </a:lnTo>
                    <a:lnTo>
                      <a:pt x="92" y="174"/>
                    </a:lnTo>
                    <a:lnTo>
                      <a:pt x="97" y="162"/>
                    </a:lnTo>
                    <a:lnTo>
                      <a:pt x="102" y="165"/>
                    </a:lnTo>
                    <a:lnTo>
                      <a:pt x="103" y="176"/>
                    </a:lnTo>
                    <a:lnTo>
                      <a:pt x="123" y="168"/>
                    </a:lnTo>
                    <a:lnTo>
                      <a:pt x="122" y="181"/>
                    </a:lnTo>
                    <a:lnTo>
                      <a:pt x="117" y="190"/>
                    </a:lnTo>
                    <a:lnTo>
                      <a:pt x="96" y="201"/>
                    </a:lnTo>
                    <a:lnTo>
                      <a:pt x="94" y="210"/>
                    </a:lnTo>
                    <a:lnTo>
                      <a:pt x="127" y="216"/>
                    </a:lnTo>
                    <a:lnTo>
                      <a:pt x="121" y="228"/>
                    </a:lnTo>
                    <a:lnTo>
                      <a:pt x="118" y="242"/>
                    </a:lnTo>
                    <a:lnTo>
                      <a:pt x="92" y="240"/>
                    </a:lnTo>
                    <a:lnTo>
                      <a:pt x="65" y="225"/>
                    </a:lnTo>
                    <a:lnTo>
                      <a:pt x="47" y="228"/>
                    </a:lnTo>
                    <a:lnTo>
                      <a:pt x="41" y="236"/>
                    </a:lnTo>
                    <a:lnTo>
                      <a:pt x="42" y="253"/>
                    </a:lnTo>
                    <a:lnTo>
                      <a:pt x="43" y="268"/>
                    </a:lnTo>
                    <a:lnTo>
                      <a:pt x="57" y="290"/>
                    </a:lnTo>
                    <a:lnTo>
                      <a:pt x="79" y="307"/>
                    </a:lnTo>
                    <a:lnTo>
                      <a:pt x="103" y="310"/>
                    </a:lnTo>
                    <a:lnTo>
                      <a:pt x="111" y="303"/>
                    </a:lnTo>
                    <a:lnTo>
                      <a:pt x="118" y="290"/>
                    </a:lnTo>
                    <a:lnTo>
                      <a:pt x="127" y="290"/>
                    </a:lnTo>
                    <a:lnTo>
                      <a:pt x="159" y="274"/>
                    </a:lnTo>
                    <a:lnTo>
                      <a:pt x="157" y="282"/>
                    </a:lnTo>
                    <a:lnTo>
                      <a:pt x="159" y="295"/>
                    </a:lnTo>
                    <a:lnTo>
                      <a:pt x="170" y="305"/>
                    </a:lnTo>
                    <a:lnTo>
                      <a:pt x="180" y="305"/>
                    </a:lnTo>
                    <a:lnTo>
                      <a:pt x="191" y="297"/>
                    </a:lnTo>
                    <a:lnTo>
                      <a:pt x="203" y="297"/>
                    </a:lnTo>
                    <a:lnTo>
                      <a:pt x="230" y="305"/>
                    </a:lnTo>
                    <a:lnTo>
                      <a:pt x="234" y="312"/>
                    </a:lnTo>
                    <a:lnTo>
                      <a:pt x="234" y="321"/>
                    </a:lnTo>
                    <a:lnTo>
                      <a:pt x="250" y="322"/>
                    </a:lnTo>
                    <a:lnTo>
                      <a:pt x="253" y="316"/>
                    </a:lnTo>
                    <a:lnTo>
                      <a:pt x="256" y="318"/>
                    </a:lnTo>
                    <a:lnTo>
                      <a:pt x="257" y="328"/>
                    </a:lnTo>
                    <a:lnTo>
                      <a:pt x="268" y="343"/>
                    </a:lnTo>
                    <a:lnTo>
                      <a:pt x="268" y="366"/>
                    </a:lnTo>
                    <a:lnTo>
                      <a:pt x="277" y="388"/>
                    </a:lnTo>
                    <a:lnTo>
                      <a:pt x="278" y="399"/>
                    </a:lnTo>
                    <a:lnTo>
                      <a:pt x="294" y="418"/>
                    </a:lnTo>
                    <a:lnTo>
                      <a:pt x="301" y="416"/>
                    </a:lnTo>
                    <a:lnTo>
                      <a:pt x="313" y="430"/>
                    </a:lnTo>
                    <a:lnTo>
                      <a:pt x="318" y="420"/>
                    </a:lnTo>
                    <a:lnTo>
                      <a:pt x="326" y="415"/>
                    </a:lnTo>
                    <a:lnTo>
                      <a:pt x="339" y="416"/>
                    </a:lnTo>
                    <a:lnTo>
                      <a:pt x="355" y="410"/>
                    </a:lnTo>
                    <a:lnTo>
                      <a:pt x="360" y="395"/>
                    </a:lnTo>
                    <a:lnTo>
                      <a:pt x="359" y="382"/>
                    </a:lnTo>
                    <a:lnTo>
                      <a:pt x="368" y="357"/>
                    </a:lnTo>
                    <a:lnTo>
                      <a:pt x="337" y="30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307"/>
              <p:cNvSpPr>
                <a:spLocks noChangeAspect="1"/>
              </p:cNvSpPr>
              <p:nvPr/>
            </p:nvSpPr>
            <p:spPr bwMode="gray">
              <a:xfrm>
                <a:off x="1462" y="960"/>
                <a:ext cx="121" cy="112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18" y="69"/>
                  </a:cxn>
                  <a:cxn ang="0">
                    <a:pos x="88" y="118"/>
                  </a:cxn>
                  <a:cxn ang="0">
                    <a:pos x="103" y="142"/>
                  </a:cxn>
                  <a:cxn ang="0">
                    <a:pos x="45" y="146"/>
                  </a:cxn>
                  <a:cxn ang="0">
                    <a:pos x="39" y="178"/>
                  </a:cxn>
                  <a:cxn ang="0">
                    <a:pos x="70" y="189"/>
                  </a:cxn>
                  <a:cxn ang="0">
                    <a:pos x="83" y="233"/>
                  </a:cxn>
                  <a:cxn ang="0">
                    <a:pos x="110" y="200"/>
                  </a:cxn>
                  <a:cxn ang="0">
                    <a:pos x="143" y="192"/>
                  </a:cxn>
                  <a:cxn ang="0">
                    <a:pos x="132" y="225"/>
                  </a:cxn>
                  <a:cxn ang="0">
                    <a:pos x="158" y="204"/>
                  </a:cxn>
                  <a:cxn ang="0">
                    <a:pos x="177" y="181"/>
                  </a:cxn>
                  <a:cxn ang="0">
                    <a:pos x="193" y="192"/>
                  </a:cxn>
                  <a:cxn ang="0">
                    <a:pos x="229" y="209"/>
                  </a:cxn>
                  <a:cxn ang="0">
                    <a:pos x="260" y="216"/>
                  </a:cxn>
                  <a:cxn ang="0">
                    <a:pos x="208" y="232"/>
                  </a:cxn>
                  <a:cxn ang="0">
                    <a:pos x="266" y="236"/>
                  </a:cxn>
                  <a:cxn ang="0">
                    <a:pos x="313" y="243"/>
                  </a:cxn>
                  <a:cxn ang="0">
                    <a:pos x="154" y="292"/>
                  </a:cxn>
                  <a:cxn ang="0">
                    <a:pos x="138" y="340"/>
                  </a:cxn>
                  <a:cxn ang="0">
                    <a:pos x="185" y="382"/>
                  </a:cxn>
                  <a:cxn ang="0">
                    <a:pos x="153" y="392"/>
                  </a:cxn>
                  <a:cxn ang="0">
                    <a:pos x="164" y="416"/>
                  </a:cxn>
                  <a:cxn ang="0">
                    <a:pos x="243" y="442"/>
                  </a:cxn>
                  <a:cxn ang="0">
                    <a:pos x="184" y="486"/>
                  </a:cxn>
                  <a:cxn ang="0">
                    <a:pos x="211" y="506"/>
                  </a:cxn>
                  <a:cxn ang="0">
                    <a:pos x="210" y="513"/>
                  </a:cxn>
                  <a:cxn ang="0">
                    <a:pos x="250" y="547"/>
                  </a:cxn>
                  <a:cxn ang="0">
                    <a:pos x="326" y="549"/>
                  </a:cxn>
                  <a:cxn ang="0">
                    <a:pos x="326" y="511"/>
                  </a:cxn>
                  <a:cxn ang="0">
                    <a:pos x="365" y="552"/>
                  </a:cxn>
                  <a:cxn ang="0">
                    <a:pos x="335" y="475"/>
                  </a:cxn>
                  <a:cxn ang="0">
                    <a:pos x="330" y="430"/>
                  </a:cxn>
                  <a:cxn ang="0">
                    <a:pos x="368" y="497"/>
                  </a:cxn>
                  <a:cxn ang="0">
                    <a:pos x="405" y="533"/>
                  </a:cxn>
                  <a:cxn ang="0">
                    <a:pos x="398" y="415"/>
                  </a:cxn>
                  <a:cxn ang="0">
                    <a:pos x="421" y="461"/>
                  </a:cxn>
                  <a:cxn ang="0">
                    <a:pos x="435" y="416"/>
                  </a:cxn>
                  <a:cxn ang="0">
                    <a:pos x="420" y="360"/>
                  </a:cxn>
                  <a:cxn ang="0">
                    <a:pos x="432" y="284"/>
                  </a:cxn>
                  <a:cxn ang="0">
                    <a:pos x="431" y="321"/>
                  </a:cxn>
                  <a:cxn ang="0">
                    <a:pos x="455" y="407"/>
                  </a:cxn>
                  <a:cxn ang="0">
                    <a:pos x="486" y="303"/>
                  </a:cxn>
                  <a:cxn ang="0">
                    <a:pos x="513" y="310"/>
                  </a:cxn>
                  <a:cxn ang="0">
                    <a:pos x="602" y="231"/>
                  </a:cxn>
                  <a:cxn ang="0">
                    <a:pos x="588" y="170"/>
                  </a:cxn>
                  <a:cxn ang="0">
                    <a:pos x="551" y="135"/>
                  </a:cxn>
                  <a:cxn ang="0">
                    <a:pos x="535" y="176"/>
                  </a:cxn>
                  <a:cxn ang="0">
                    <a:pos x="539" y="141"/>
                  </a:cxn>
                  <a:cxn ang="0">
                    <a:pos x="507" y="93"/>
                  </a:cxn>
                  <a:cxn ang="0">
                    <a:pos x="468" y="127"/>
                  </a:cxn>
                  <a:cxn ang="0">
                    <a:pos x="481" y="96"/>
                  </a:cxn>
                  <a:cxn ang="0">
                    <a:pos x="481" y="33"/>
                  </a:cxn>
                  <a:cxn ang="0">
                    <a:pos x="104" y="0"/>
                  </a:cxn>
                  <a:cxn ang="0">
                    <a:pos x="99" y="0"/>
                  </a:cxn>
                  <a:cxn ang="0">
                    <a:pos x="2" y="0"/>
                  </a:cxn>
                </a:cxnLst>
                <a:rect l="0" t="0" r="r" b="b"/>
                <a:pathLst>
                  <a:path w="603" h="558">
                    <a:moveTo>
                      <a:pt x="3" y="21"/>
                    </a:moveTo>
                    <a:lnTo>
                      <a:pt x="23" y="26"/>
                    </a:lnTo>
                    <a:lnTo>
                      <a:pt x="25" y="32"/>
                    </a:lnTo>
                    <a:lnTo>
                      <a:pt x="22" y="39"/>
                    </a:lnTo>
                    <a:lnTo>
                      <a:pt x="1" y="42"/>
                    </a:lnTo>
                    <a:lnTo>
                      <a:pt x="12" y="52"/>
                    </a:lnTo>
                    <a:lnTo>
                      <a:pt x="9" y="57"/>
                    </a:lnTo>
                    <a:lnTo>
                      <a:pt x="18" y="69"/>
                    </a:lnTo>
                    <a:lnTo>
                      <a:pt x="34" y="103"/>
                    </a:lnTo>
                    <a:lnTo>
                      <a:pt x="55" y="117"/>
                    </a:lnTo>
                    <a:lnTo>
                      <a:pt x="59" y="124"/>
                    </a:lnTo>
                    <a:lnTo>
                      <a:pt x="88" y="118"/>
                    </a:lnTo>
                    <a:lnTo>
                      <a:pt x="105" y="128"/>
                    </a:lnTo>
                    <a:lnTo>
                      <a:pt x="126" y="104"/>
                    </a:lnTo>
                    <a:lnTo>
                      <a:pt x="120" y="129"/>
                    </a:lnTo>
                    <a:lnTo>
                      <a:pt x="103" y="142"/>
                    </a:lnTo>
                    <a:lnTo>
                      <a:pt x="81" y="144"/>
                    </a:lnTo>
                    <a:lnTo>
                      <a:pt x="80" y="149"/>
                    </a:lnTo>
                    <a:lnTo>
                      <a:pt x="64" y="155"/>
                    </a:lnTo>
                    <a:lnTo>
                      <a:pt x="45" y="146"/>
                    </a:lnTo>
                    <a:lnTo>
                      <a:pt x="39" y="152"/>
                    </a:lnTo>
                    <a:lnTo>
                      <a:pt x="38" y="161"/>
                    </a:lnTo>
                    <a:lnTo>
                      <a:pt x="40" y="168"/>
                    </a:lnTo>
                    <a:lnTo>
                      <a:pt x="39" y="178"/>
                    </a:lnTo>
                    <a:lnTo>
                      <a:pt x="48" y="189"/>
                    </a:lnTo>
                    <a:lnTo>
                      <a:pt x="56" y="188"/>
                    </a:lnTo>
                    <a:lnTo>
                      <a:pt x="60" y="195"/>
                    </a:lnTo>
                    <a:lnTo>
                      <a:pt x="70" y="189"/>
                    </a:lnTo>
                    <a:lnTo>
                      <a:pt x="72" y="200"/>
                    </a:lnTo>
                    <a:lnTo>
                      <a:pt x="77" y="209"/>
                    </a:lnTo>
                    <a:lnTo>
                      <a:pt x="76" y="212"/>
                    </a:lnTo>
                    <a:lnTo>
                      <a:pt x="83" y="233"/>
                    </a:lnTo>
                    <a:lnTo>
                      <a:pt x="88" y="224"/>
                    </a:lnTo>
                    <a:lnTo>
                      <a:pt x="98" y="212"/>
                    </a:lnTo>
                    <a:lnTo>
                      <a:pt x="108" y="209"/>
                    </a:lnTo>
                    <a:lnTo>
                      <a:pt x="110" y="200"/>
                    </a:lnTo>
                    <a:lnTo>
                      <a:pt x="109" y="193"/>
                    </a:lnTo>
                    <a:lnTo>
                      <a:pt x="116" y="183"/>
                    </a:lnTo>
                    <a:lnTo>
                      <a:pt x="135" y="193"/>
                    </a:lnTo>
                    <a:lnTo>
                      <a:pt x="143" y="192"/>
                    </a:lnTo>
                    <a:lnTo>
                      <a:pt x="132" y="203"/>
                    </a:lnTo>
                    <a:lnTo>
                      <a:pt x="130" y="209"/>
                    </a:lnTo>
                    <a:lnTo>
                      <a:pt x="129" y="225"/>
                    </a:lnTo>
                    <a:lnTo>
                      <a:pt x="132" y="225"/>
                    </a:lnTo>
                    <a:lnTo>
                      <a:pt x="138" y="236"/>
                    </a:lnTo>
                    <a:lnTo>
                      <a:pt x="146" y="233"/>
                    </a:lnTo>
                    <a:lnTo>
                      <a:pt x="156" y="221"/>
                    </a:lnTo>
                    <a:lnTo>
                      <a:pt x="158" y="204"/>
                    </a:lnTo>
                    <a:lnTo>
                      <a:pt x="168" y="197"/>
                    </a:lnTo>
                    <a:lnTo>
                      <a:pt x="170" y="181"/>
                    </a:lnTo>
                    <a:lnTo>
                      <a:pt x="175" y="172"/>
                    </a:lnTo>
                    <a:lnTo>
                      <a:pt x="177" y="181"/>
                    </a:lnTo>
                    <a:lnTo>
                      <a:pt x="170" y="208"/>
                    </a:lnTo>
                    <a:lnTo>
                      <a:pt x="174" y="211"/>
                    </a:lnTo>
                    <a:lnTo>
                      <a:pt x="191" y="205"/>
                    </a:lnTo>
                    <a:lnTo>
                      <a:pt x="193" y="192"/>
                    </a:lnTo>
                    <a:lnTo>
                      <a:pt x="194" y="189"/>
                    </a:lnTo>
                    <a:lnTo>
                      <a:pt x="218" y="183"/>
                    </a:lnTo>
                    <a:lnTo>
                      <a:pt x="215" y="200"/>
                    </a:lnTo>
                    <a:lnTo>
                      <a:pt x="229" y="209"/>
                    </a:lnTo>
                    <a:lnTo>
                      <a:pt x="276" y="203"/>
                    </a:lnTo>
                    <a:lnTo>
                      <a:pt x="277" y="206"/>
                    </a:lnTo>
                    <a:lnTo>
                      <a:pt x="272" y="211"/>
                    </a:lnTo>
                    <a:lnTo>
                      <a:pt x="260" y="216"/>
                    </a:lnTo>
                    <a:lnTo>
                      <a:pt x="222" y="216"/>
                    </a:lnTo>
                    <a:lnTo>
                      <a:pt x="220" y="224"/>
                    </a:lnTo>
                    <a:lnTo>
                      <a:pt x="208" y="224"/>
                    </a:lnTo>
                    <a:lnTo>
                      <a:pt x="208" y="232"/>
                    </a:lnTo>
                    <a:lnTo>
                      <a:pt x="213" y="237"/>
                    </a:lnTo>
                    <a:lnTo>
                      <a:pt x="227" y="244"/>
                    </a:lnTo>
                    <a:lnTo>
                      <a:pt x="259" y="243"/>
                    </a:lnTo>
                    <a:lnTo>
                      <a:pt x="266" y="236"/>
                    </a:lnTo>
                    <a:lnTo>
                      <a:pt x="312" y="231"/>
                    </a:lnTo>
                    <a:lnTo>
                      <a:pt x="324" y="222"/>
                    </a:lnTo>
                    <a:lnTo>
                      <a:pt x="315" y="241"/>
                    </a:lnTo>
                    <a:lnTo>
                      <a:pt x="313" y="243"/>
                    </a:lnTo>
                    <a:lnTo>
                      <a:pt x="275" y="247"/>
                    </a:lnTo>
                    <a:lnTo>
                      <a:pt x="242" y="258"/>
                    </a:lnTo>
                    <a:lnTo>
                      <a:pt x="173" y="265"/>
                    </a:lnTo>
                    <a:lnTo>
                      <a:pt x="154" y="292"/>
                    </a:lnTo>
                    <a:lnTo>
                      <a:pt x="138" y="298"/>
                    </a:lnTo>
                    <a:lnTo>
                      <a:pt x="127" y="313"/>
                    </a:lnTo>
                    <a:lnTo>
                      <a:pt x="130" y="325"/>
                    </a:lnTo>
                    <a:lnTo>
                      <a:pt x="138" y="340"/>
                    </a:lnTo>
                    <a:lnTo>
                      <a:pt x="145" y="359"/>
                    </a:lnTo>
                    <a:lnTo>
                      <a:pt x="163" y="356"/>
                    </a:lnTo>
                    <a:lnTo>
                      <a:pt x="183" y="371"/>
                    </a:lnTo>
                    <a:lnTo>
                      <a:pt x="185" y="382"/>
                    </a:lnTo>
                    <a:lnTo>
                      <a:pt x="163" y="380"/>
                    </a:lnTo>
                    <a:lnTo>
                      <a:pt x="156" y="373"/>
                    </a:lnTo>
                    <a:lnTo>
                      <a:pt x="151" y="377"/>
                    </a:lnTo>
                    <a:lnTo>
                      <a:pt x="153" y="392"/>
                    </a:lnTo>
                    <a:lnTo>
                      <a:pt x="158" y="404"/>
                    </a:lnTo>
                    <a:lnTo>
                      <a:pt x="165" y="404"/>
                    </a:lnTo>
                    <a:lnTo>
                      <a:pt x="163" y="410"/>
                    </a:lnTo>
                    <a:lnTo>
                      <a:pt x="164" y="416"/>
                    </a:lnTo>
                    <a:lnTo>
                      <a:pt x="170" y="426"/>
                    </a:lnTo>
                    <a:lnTo>
                      <a:pt x="193" y="420"/>
                    </a:lnTo>
                    <a:lnTo>
                      <a:pt x="201" y="427"/>
                    </a:lnTo>
                    <a:lnTo>
                      <a:pt x="243" y="442"/>
                    </a:lnTo>
                    <a:lnTo>
                      <a:pt x="238" y="448"/>
                    </a:lnTo>
                    <a:lnTo>
                      <a:pt x="178" y="457"/>
                    </a:lnTo>
                    <a:lnTo>
                      <a:pt x="178" y="472"/>
                    </a:lnTo>
                    <a:lnTo>
                      <a:pt x="184" y="486"/>
                    </a:lnTo>
                    <a:lnTo>
                      <a:pt x="193" y="491"/>
                    </a:lnTo>
                    <a:lnTo>
                      <a:pt x="199" y="505"/>
                    </a:lnTo>
                    <a:lnTo>
                      <a:pt x="205" y="509"/>
                    </a:lnTo>
                    <a:lnTo>
                      <a:pt x="211" y="506"/>
                    </a:lnTo>
                    <a:lnTo>
                      <a:pt x="212" y="497"/>
                    </a:lnTo>
                    <a:lnTo>
                      <a:pt x="216" y="500"/>
                    </a:lnTo>
                    <a:lnTo>
                      <a:pt x="216" y="506"/>
                    </a:lnTo>
                    <a:lnTo>
                      <a:pt x="210" y="513"/>
                    </a:lnTo>
                    <a:lnTo>
                      <a:pt x="218" y="523"/>
                    </a:lnTo>
                    <a:lnTo>
                      <a:pt x="223" y="537"/>
                    </a:lnTo>
                    <a:lnTo>
                      <a:pt x="242" y="537"/>
                    </a:lnTo>
                    <a:lnTo>
                      <a:pt x="250" y="547"/>
                    </a:lnTo>
                    <a:lnTo>
                      <a:pt x="269" y="549"/>
                    </a:lnTo>
                    <a:lnTo>
                      <a:pt x="290" y="558"/>
                    </a:lnTo>
                    <a:lnTo>
                      <a:pt x="324" y="558"/>
                    </a:lnTo>
                    <a:lnTo>
                      <a:pt x="326" y="549"/>
                    </a:lnTo>
                    <a:lnTo>
                      <a:pt x="323" y="532"/>
                    </a:lnTo>
                    <a:lnTo>
                      <a:pt x="307" y="523"/>
                    </a:lnTo>
                    <a:lnTo>
                      <a:pt x="299" y="511"/>
                    </a:lnTo>
                    <a:lnTo>
                      <a:pt x="326" y="511"/>
                    </a:lnTo>
                    <a:lnTo>
                      <a:pt x="339" y="515"/>
                    </a:lnTo>
                    <a:lnTo>
                      <a:pt x="347" y="532"/>
                    </a:lnTo>
                    <a:lnTo>
                      <a:pt x="360" y="539"/>
                    </a:lnTo>
                    <a:lnTo>
                      <a:pt x="365" y="552"/>
                    </a:lnTo>
                    <a:lnTo>
                      <a:pt x="367" y="545"/>
                    </a:lnTo>
                    <a:lnTo>
                      <a:pt x="350" y="501"/>
                    </a:lnTo>
                    <a:lnTo>
                      <a:pt x="339" y="486"/>
                    </a:lnTo>
                    <a:lnTo>
                      <a:pt x="335" y="475"/>
                    </a:lnTo>
                    <a:lnTo>
                      <a:pt x="322" y="447"/>
                    </a:lnTo>
                    <a:lnTo>
                      <a:pt x="323" y="426"/>
                    </a:lnTo>
                    <a:lnTo>
                      <a:pt x="328" y="424"/>
                    </a:lnTo>
                    <a:lnTo>
                      <a:pt x="330" y="430"/>
                    </a:lnTo>
                    <a:lnTo>
                      <a:pt x="339" y="457"/>
                    </a:lnTo>
                    <a:lnTo>
                      <a:pt x="346" y="469"/>
                    </a:lnTo>
                    <a:lnTo>
                      <a:pt x="367" y="486"/>
                    </a:lnTo>
                    <a:lnTo>
                      <a:pt x="368" y="497"/>
                    </a:lnTo>
                    <a:lnTo>
                      <a:pt x="384" y="532"/>
                    </a:lnTo>
                    <a:lnTo>
                      <a:pt x="394" y="544"/>
                    </a:lnTo>
                    <a:lnTo>
                      <a:pt x="401" y="545"/>
                    </a:lnTo>
                    <a:lnTo>
                      <a:pt x="405" y="533"/>
                    </a:lnTo>
                    <a:lnTo>
                      <a:pt x="412" y="483"/>
                    </a:lnTo>
                    <a:lnTo>
                      <a:pt x="395" y="451"/>
                    </a:lnTo>
                    <a:lnTo>
                      <a:pt x="394" y="436"/>
                    </a:lnTo>
                    <a:lnTo>
                      <a:pt x="398" y="415"/>
                    </a:lnTo>
                    <a:lnTo>
                      <a:pt x="401" y="416"/>
                    </a:lnTo>
                    <a:lnTo>
                      <a:pt x="403" y="426"/>
                    </a:lnTo>
                    <a:lnTo>
                      <a:pt x="417" y="447"/>
                    </a:lnTo>
                    <a:lnTo>
                      <a:pt x="421" y="461"/>
                    </a:lnTo>
                    <a:lnTo>
                      <a:pt x="436" y="461"/>
                    </a:lnTo>
                    <a:lnTo>
                      <a:pt x="436" y="451"/>
                    </a:lnTo>
                    <a:lnTo>
                      <a:pt x="438" y="434"/>
                    </a:lnTo>
                    <a:lnTo>
                      <a:pt x="435" y="416"/>
                    </a:lnTo>
                    <a:lnTo>
                      <a:pt x="423" y="407"/>
                    </a:lnTo>
                    <a:lnTo>
                      <a:pt x="425" y="396"/>
                    </a:lnTo>
                    <a:lnTo>
                      <a:pt x="420" y="376"/>
                    </a:lnTo>
                    <a:lnTo>
                      <a:pt x="420" y="360"/>
                    </a:lnTo>
                    <a:lnTo>
                      <a:pt x="421" y="348"/>
                    </a:lnTo>
                    <a:lnTo>
                      <a:pt x="421" y="329"/>
                    </a:lnTo>
                    <a:lnTo>
                      <a:pt x="427" y="312"/>
                    </a:lnTo>
                    <a:lnTo>
                      <a:pt x="432" y="284"/>
                    </a:lnTo>
                    <a:lnTo>
                      <a:pt x="436" y="280"/>
                    </a:lnTo>
                    <a:lnTo>
                      <a:pt x="436" y="287"/>
                    </a:lnTo>
                    <a:lnTo>
                      <a:pt x="433" y="298"/>
                    </a:lnTo>
                    <a:lnTo>
                      <a:pt x="431" y="321"/>
                    </a:lnTo>
                    <a:lnTo>
                      <a:pt x="436" y="334"/>
                    </a:lnTo>
                    <a:lnTo>
                      <a:pt x="436" y="361"/>
                    </a:lnTo>
                    <a:lnTo>
                      <a:pt x="438" y="380"/>
                    </a:lnTo>
                    <a:lnTo>
                      <a:pt x="455" y="407"/>
                    </a:lnTo>
                    <a:lnTo>
                      <a:pt x="460" y="404"/>
                    </a:lnTo>
                    <a:lnTo>
                      <a:pt x="475" y="367"/>
                    </a:lnTo>
                    <a:lnTo>
                      <a:pt x="489" y="345"/>
                    </a:lnTo>
                    <a:lnTo>
                      <a:pt x="486" y="303"/>
                    </a:lnTo>
                    <a:lnTo>
                      <a:pt x="486" y="291"/>
                    </a:lnTo>
                    <a:lnTo>
                      <a:pt x="496" y="300"/>
                    </a:lnTo>
                    <a:lnTo>
                      <a:pt x="498" y="329"/>
                    </a:lnTo>
                    <a:lnTo>
                      <a:pt x="513" y="310"/>
                    </a:lnTo>
                    <a:lnTo>
                      <a:pt x="511" y="307"/>
                    </a:lnTo>
                    <a:lnTo>
                      <a:pt x="512" y="292"/>
                    </a:lnTo>
                    <a:lnTo>
                      <a:pt x="565" y="267"/>
                    </a:lnTo>
                    <a:lnTo>
                      <a:pt x="602" y="231"/>
                    </a:lnTo>
                    <a:lnTo>
                      <a:pt x="603" y="204"/>
                    </a:lnTo>
                    <a:lnTo>
                      <a:pt x="600" y="195"/>
                    </a:lnTo>
                    <a:lnTo>
                      <a:pt x="592" y="184"/>
                    </a:lnTo>
                    <a:lnTo>
                      <a:pt x="588" y="170"/>
                    </a:lnTo>
                    <a:lnTo>
                      <a:pt x="571" y="146"/>
                    </a:lnTo>
                    <a:lnTo>
                      <a:pt x="560" y="123"/>
                    </a:lnTo>
                    <a:lnTo>
                      <a:pt x="552" y="128"/>
                    </a:lnTo>
                    <a:lnTo>
                      <a:pt x="551" y="135"/>
                    </a:lnTo>
                    <a:lnTo>
                      <a:pt x="549" y="145"/>
                    </a:lnTo>
                    <a:lnTo>
                      <a:pt x="549" y="156"/>
                    </a:lnTo>
                    <a:lnTo>
                      <a:pt x="545" y="165"/>
                    </a:lnTo>
                    <a:lnTo>
                      <a:pt x="535" y="176"/>
                    </a:lnTo>
                    <a:lnTo>
                      <a:pt x="534" y="168"/>
                    </a:lnTo>
                    <a:lnTo>
                      <a:pt x="540" y="162"/>
                    </a:lnTo>
                    <a:lnTo>
                      <a:pt x="538" y="150"/>
                    </a:lnTo>
                    <a:lnTo>
                      <a:pt x="539" y="141"/>
                    </a:lnTo>
                    <a:lnTo>
                      <a:pt x="538" y="130"/>
                    </a:lnTo>
                    <a:lnTo>
                      <a:pt x="529" y="123"/>
                    </a:lnTo>
                    <a:lnTo>
                      <a:pt x="519" y="103"/>
                    </a:lnTo>
                    <a:lnTo>
                      <a:pt x="507" y="93"/>
                    </a:lnTo>
                    <a:lnTo>
                      <a:pt x="502" y="92"/>
                    </a:lnTo>
                    <a:lnTo>
                      <a:pt x="489" y="107"/>
                    </a:lnTo>
                    <a:lnTo>
                      <a:pt x="479" y="107"/>
                    </a:lnTo>
                    <a:lnTo>
                      <a:pt x="468" y="127"/>
                    </a:lnTo>
                    <a:lnTo>
                      <a:pt x="464" y="128"/>
                    </a:lnTo>
                    <a:lnTo>
                      <a:pt x="464" y="115"/>
                    </a:lnTo>
                    <a:lnTo>
                      <a:pt x="470" y="102"/>
                    </a:lnTo>
                    <a:lnTo>
                      <a:pt x="481" y="96"/>
                    </a:lnTo>
                    <a:lnTo>
                      <a:pt x="487" y="60"/>
                    </a:lnTo>
                    <a:lnTo>
                      <a:pt x="496" y="32"/>
                    </a:lnTo>
                    <a:lnTo>
                      <a:pt x="496" y="27"/>
                    </a:lnTo>
                    <a:lnTo>
                      <a:pt x="481" y="33"/>
                    </a:lnTo>
                    <a:lnTo>
                      <a:pt x="481" y="28"/>
                    </a:lnTo>
                    <a:lnTo>
                      <a:pt x="491" y="17"/>
                    </a:lnTo>
                    <a:lnTo>
                      <a:pt x="487" y="0"/>
                    </a:lnTo>
                    <a:lnTo>
                      <a:pt x="104" y="0"/>
                    </a:lnTo>
                    <a:lnTo>
                      <a:pt x="110" y="9"/>
                    </a:lnTo>
                    <a:lnTo>
                      <a:pt x="111" y="15"/>
                    </a:lnTo>
                    <a:lnTo>
                      <a:pt x="102" y="1"/>
                    </a:lnTo>
                    <a:lnTo>
                      <a:pt x="99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308"/>
              <p:cNvSpPr>
                <a:spLocks noChangeAspect="1"/>
              </p:cNvSpPr>
              <p:nvPr/>
            </p:nvSpPr>
            <p:spPr bwMode="gray">
              <a:xfrm>
                <a:off x="1532" y="960"/>
                <a:ext cx="206" cy="207"/>
              </a:xfrm>
              <a:custGeom>
                <a:avLst/>
                <a:gdLst/>
                <a:ahLst/>
                <a:cxnLst>
                  <a:cxn ang="0">
                    <a:pos x="181" y="70"/>
                  </a:cxn>
                  <a:cxn ang="0">
                    <a:pos x="284" y="215"/>
                  </a:cxn>
                  <a:cxn ang="0">
                    <a:pos x="322" y="275"/>
                  </a:cxn>
                  <a:cxn ang="0">
                    <a:pos x="270" y="271"/>
                  </a:cxn>
                  <a:cxn ang="0">
                    <a:pos x="419" y="334"/>
                  </a:cxn>
                  <a:cxn ang="0">
                    <a:pos x="416" y="370"/>
                  </a:cxn>
                  <a:cxn ang="0">
                    <a:pos x="402" y="402"/>
                  </a:cxn>
                  <a:cxn ang="0">
                    <a:pos x="243" y="332"/>
                  </a:cxn>
                  <a:cxn ang="0">
                    <a:pos x="144" y="436"/>
                  </a:cxn>
                  <a:cxn ang="0">
                    <a:pos x="140" y="531"/>
                  </a:cxn>
                  <a:cxn ang="0">
                    <a:pos x="192" y="511"/>
                  </a:cxn>
                  <a:cxn ang="0">
                    <a:pos x="221" y="553"/>
                  </a:cxn>
                  <a:cxn ang="0">
                    <a:pos x="264" y="454"/>
                  </a:cxn>
                  <a:cxn ang="0">
                    <a:pos x="278" y="529"/>
                  </a:cxn>
                  <a:cxn ang="0">
                    <a:pos x="246" y="561"/>
                  </a:cxn>
                  <a:cxn ang="0">
                    <a:pos x="230" y="609"/>
                  </a:cxn>
                  <a:cxn ang="0">
                    <a:pos x="227" y="620"/>
                  </a:cxn>
                  <a:cxn ang="0">
                    <a:pos x="267" y="650"/>
                  </a:cxn>
                  <a:cxn ang="0">
                    <a:pos x="351" y="657"/>
                  </a:cxn>
                  <a:cxn ang="0">
                    <a:pos x="378" y="623"/>
                  </a:cxn>
                  <a:cxn ang="0">
                    <a:pos x="335" y="739"/>
                  </a:cxn>
                  <a:cxn ang="0">
                    <a:pos x="233" y="736"/>
                  </a:cxn>
                  <a:cxn ang="0">
                    <a:pos x="168" y="622"/>
                  </a:cxn>
                  <a:cxn ang="0">
                    <a:pos x="88" y="693"/>
                  </a:cxn>
                  <a:cxn ang="0">
                    <a:pos x="145" y="753"/>
                  </a:cxn>
                  <a:cxn ang="0">
                    <a:pos x="147" y="801"/>
                  </a:cxn>
                  <a:cxn ang="0">
                    <a:pos x="92" y="819"/>
                  </a:cxn>
                  <a:cxn ang="0">
                    <a:pos x="6" y="903"/>
                  </a:cxn>
                  <a:cxn ang="0">
                    <a:pos x="45" y="897"/>
                  </a:cxn>
                  <a:cxn ang="0">
                    <a:pos x="108" y="964"/>
                  </a:cxn>
                  <a:cxn ang="0">
                    <a:pos x="190" y="995"/>
                  </a:cxn>
                  <a:cxn ang="0">
                    <a:pos x="286" y="925"/>
                  </a:cxn>
                  <a:cxn ang="0">
                    <a:pos x="399" y="979"/>
                  </a:cxn>
                  <a:cxn ang="0">
                    <a:pos x="456" y="958"/>
                  </a:cxn>
                  <a:cxn ang="0">
                    <a:pos x="581" y="943"/>
                  </a:cxn>
                  <a:cxn ang="0">
                    <a:pos x="595" y="865"/>
                  </a:cxn>
                  <a:cxn ang="0">
                    <a:pos x="570" y="792"/>
                  </a:cxn>
                  <a:cxn ang="0">
                    <a:pos x="423" y="805"/>
                  </a:cxn>
                  <a:cxn ang="0">
                    <a:pos x="498" y="773"/>
                  </a:cxn>
                  <a:cxn ang="0">
                    <a:pos x="652" y="694"/>
                  </a:cxn>
                  <a:cxn ang="0">
                    <a:pos x="622" y="596"/>
                  </a:cxn>
                  <a:cxn ang="0">
                    <a:pos x="768" y="555"/>
                  </a:cxn>
                  <a:cxn ang="0">
                    <a:pos x="775" y="468"/>
                  </a:cxn>
                  <a:cxn ang="0">
                    <a:pos x="813" y="411"/>
                  </a:cxn>
                  <a:cxn ang="0">
                    <a:pos x="757" y="319"/>
                  </a:cxn>
                  <a:cxn ang="0">
                    <a:pos x="645" y="291"/>
                  </a:cxn>
                  <a:cxn ang="0">
                    <a:pos x="715" y="247"/>
                  </a:cxn>
                  <a:cxn ang="0">
                    <a:pos x="828" y="274"/>
                  </a:cxn>
                  <a:cxn ang="0">
                    <a:pos x="650" y="222"/>
                  </a:cxn>
                  <a:cxn ang="0">
                    <a:pos x="746" y="209"/>
                  </a:cxn>
                  <a:cxn ang="0">
                    <a:pos x="801" y="185"/>
                  </a:cxn>
                  <a:cxn ang="0">
                    <a:pos x="881" y="140"/>
                  </a:cxn>
                  <a:cxn ang="0">
                    <a:pos x="884" y="103"/>
                  </a:cxn>
                  <a:cxn ang="0">
                    <a:pos x="978" y="58"/>
                  </a:cxn>
                  <a:cxn ang="0">
                    <a:pos x="426" y="41"/>
                  </a:cxn>
                  <a:cxn ang="0">
                    <a:pos x="526" y="107"/>
                  </a:cxn>
                  <a:cxn ang="0">
                    <a:pos x="432" y="129"/>
                  </a:cxn>
                  <a:cxn ang="0">
                    <a:pos x="220" y="14"/>
                  </a:cxn>
                </a:cxnLst>
                <a:rect l="0" t="0" r="r" b="b"/>
                <a:pathLst>
                  <a:path w="1028" h="1037">
                    <a:moveTo>
                      <a:pt x="231" y="23"/>
                    </a:moveTo>
                    <a:lnTo>
                      <a:pt x="231" y="28"/>
                    </a:lnTo>
                    <a:lnTo>
                      <a:pt x="228" y="33"/>
                    </a:lnTo>
                    <a:lnTo>
                      <a:pt x="193" y="18"/>
                    </a:lnTo>
                    <a:lnTo>
                      <a:pt x="184" y="9"/>
                    </a:lnTo>
                    <a:lnTo>
                      <a:pt x="174" y="7"/>
                    </a:lnTo>
                    <a:lnTo>
                      <a:pt x="168" y="11"/>
                    </a:lnTo>
                    <a:lnTo>
                      <a:pt x="168" y="49"/>
                    </a:lnTo>
                    <a:lnTo>
                      <a:pt x="170" y="57"/>
                    </a:lnTo>
                    <a:lnTo>
                      <a:pt x="181" y="70"/>
                    </a:lnTo>
                    <a:lnTo>
                      <a:pt x="204" y="86"/>
                    </a:lnTo>
                    <a:lnTo>
                      <a:pt x="217" y="87"/>
                    </a:lnTo>
                    <a:lnTo>
                      <a:pt x="243" y="111"/>
                    </a:lnTo>
                    <a:lnTo>
                      <a:pt x="247" y="120"/>
                    </a:lnTo>
                    <a:lnTo>
                      <a:pt x="251" y="141"/>
                    </a:lnTo>
                    <a:lnTo>
                      <a:pt x="256" y="151"/>
                    </a:lnTo>
                    <a:lnTo>
                      <a:pt x="279" y="182"/>
                    </a:lnTo>
                    <a:lnTo>
                      <a:pt x="281" y="192"/>
                    </a:lnTo>
                    <a:lnTo>
                      <a:pt x="280" y="204"/>
                    </a:lnTo>
                    <a:lnTo>
                      <a:pt x="284" y="215"/>
                    </a:lnTo>
                    <a:lnTo>
                      <a:pt x="284" y="225"/>
                    </a:lnTo>
                    <a:lnTo>
                      <a:pt x="283" y="228"/>
                    </a:lnTo>
                    <a:lnTo>
                      <a:pt x="286" y="237"/>
                    </a:lnTo>
                    <a:lnTo>
                      <a:pt x="289" y="253"/>
                    </a:lnTo>
                    <a:lnTo>
                      <a:pt x="303" y="249"/>
                    </a:lnTo>
                    <a:lnTo>
                      <a:pt x="310" y="240"/>
                    </a:lnTo>
                    <a:lnTo>
                      <a:pt x="308" y="251"/>
                    </a:lnTo>
                    <a:lnTo>
                      <a:pt x="303" y="259"/>
                    </a:lnTo>
                    <a:lnTo>
                      <a:pt x="314" y="278"/>
                    </a:lnTo>
                    <a:lnTo>
                      <a:pt x="322" y="275"/>
                    </a:lnTo>
                    <a:lnTo>
                      <a:pt x="324" y="290"/>
                    </a:lnTo>
                    <a:lnTo>
                      <a:pt x="330" y="298"/>
                    </a:lnTo>
                    <a:lnTo>
                      <a:pt x="344" y="296"/>
                    </a:lnTo>
                    <a:lnTo>
                      <a:pt x="337" y="307"/>
                    </a:lnTo>
                    <a:lnTo>
                      <a:pt x="318" y="306"/>
                    </a:lnTo>
                    <a:lnTo>
                      <a:pt x="307" y="301"/>
                    </a:lnTo>
                    <a:lnTo>
                      <a:pt x="295" y="280"/>
                    </a:lnTo>
                    <a:lnTo>
                      <a:pt x="283" y="279"/>
                    </a:lnTo>
                    <a:lnTo>
                      <a:pt x="276" y="269"/>
                    </a:lnTo>
                    <a:lnTo>
                      <a:pt x="270" y="271"/>
                    </a:lnTo>
                    <a:lnTo>
                      <a:pt x="262" y="286"/>
                    </a:lnTo>
                    <a:lnTo>
                      <a:pt x="265" y="302"/>
                    </a:lnTo>
                    <a:lnTo>
                      <a:pt x="278" y="307"/>
                    </a:lnTo>
                    <a:lnTo>
                      <a:pt x="295" y="327"/>
                    </a:lnTo>
                    <a:lnTo>
                      <a:pt x="354" y="333"/>
                    </a:lnTo>
                    <a:lnTo>
                      <a:pt x="377" y="346"/>
                    </a:lnTo>
                    <a:lnTo>
                      <a:pt x="407" y="345"/>
                    </a:lnTo>
                    <a:lnTo>
                      <a:pt x="410" y="343"/>
                    </a:lnTo>
                    <a:lnTo>
                      <a:pt x="413" y="335"/>
                    </a:lnTo>
                    <a:lnTo>
                      <a:pt x="419" y="334"/>
                    </a:lnTo>
                    <a:lnTo>
                      <a:pt x="434" y="316"/>
                    </a:lnTo>
                    <a:lnTo>
                      <a:pt x="442" y="313"/>
                    </a:lnTo>
                    <a:lnTo>
                      <a:pt x="442" y="316"/>
                    </a:lnTo>
                    <a:lnTo>
                      <a:pt x="434" y="332"/>
                    </a:lnTo>
                    <a:lnTo>
                      <a:pt x="431" y="349"/>
                    </a:lnTo>
                    <a:lnTo>
                      <a:pt x="434" y="353"/>
                    </a:lnTo>
                    <a:lnTo>
                      <a:pt x="427" y="361"/>
                    </a:lnTo>
                    <a:lnTo>
                      <a:pt x="424" y="360"/>
                    </a:lnTo>
                    <a:lnTo>
                      <a:pt x="421" y="367"/>
                    </a:lnTo>
                    <a:lnTo>
                      <a:pt x="416" y="370"/>
                    </a:lnTo>
                    <a:lnTo>
                      <a:pt x="408" y="357"/>
                    </a:lnTo>
                    <a:lnTo>
                      <a:pt x="398" y="364"/>
                    </a:lnTo>
                    <a:lnTo>
                      <a:pt x="355" y="357"/>
                    </a:lnTo>
                    <a:lnTo>
                      <a:pt x="348" y="366"/>
                    </a:lnTo>
                    <a:lnTo>
                      <a:pt x="351" y="375"/>
                    </a:lnTo>
                    <a:lnTo>
                      <a:pt x="364" y="384"/>
                    </a:lnTo>
                    <a:lnTo>
                      <a:pt x="373" y="386"/>
                    </a:lnTo>
                    <a:lnTo>
                      <a:pt x="377" y="393"/>
                    </a:lnTo>
                    <a:lnTo>
                      <a:pt x="405" y="394"/>
                    </a:lnTo>
                    <a:lnTo>
                      <a:pt x="402" y="402"/>
                    </a:lnTo>
                    <a:lnTo>
                      <a:pt x="388" y="402"/>
                    </a:lnTo>
                    <a:lnTo>
                      <a:pt x="402" y="431"/>
                    </a:lnTo>
                    <a:lnTo>
                      <a:pt x="399" y="437"/>
                    </a:lnTo>
                    <a:lnTo>
                      <a:pt x="380" y="426"/>
                    </a:lnTo>
                    <a:lnTo>
                      <a:pt x="377" y="418"/>
                    </a:lnTo>
                    <a:lnTo>
                      <a:pt x="367" y="400"/>
                    </a:lnTo>
                    <a:lnTo>
                      <a:pt x="356" y="399"/>
                    </a:lnTo>
                    <a:lnTo>
                      <a:pt x="313" y="353"/>
                    </a:lnTo>
                    <a:lnTo>
                      <a:pt x="270" y="345"/>
                    </a:lnTo>
                    <a:lnTo>
                      <a:pt x="243" y="332"/>
                    </a:lnTo>
                    <a:lnTo>
                      <a:pt x="233" y="333"/>
                    </a:lnTo>
                    <a:lnTo>
                      <a:pt x="232" y="341"/>
                    </a:lnTo>
                    <a:lnTo>
                      <a:pt x="225" y="354"/>
                    </a:lnTo>
                    <a:lnTo>
                      <a:pt x="157" y="367"/>
                    </a:lnTo>
                    <a:lnTo>
                      <a:pt x="152" y="371"/>
                    </a:lnTo>
                    <a:lnTo>
                      <a:pt x="146" y="382"/>
                    </a:lnTo>
                    <a:lnTo>
                      <a:pt x="140" y="404"/>
                    </a:lnTo>
                    <a:lnTo>
                      <a:pt x="136" y="426"/>
                    </a:lnTo>
                    <a:lnTo>
                      <a:pt x="147" y="430"/>
                    </a:lnTo>
                    <a:lnTo>
                      <a:pt x="144" y="436"/>
                    </a:lnTo>
                    <a:lnTo>
                      <a:pt x="125" y="442"/>
                    </a:lnTo>
                    <a:lnTo>
                      <a:pt x="118" y="452"/>
                    </a:lnTo>
                    <a:lnTo>
                      <a:pt x="108" y="474"/>
                    </a:lnTo>
                    <a:lnTo>
                      <a:pt x="114" y="488"/>
                    </a:lnTo>
                    <a:lnTo>
                      <a:pt x="115" y="502"/>
                    </a:lnTo>
                    <a:lnTo>
                      <a:pt x="117" y="507"/>
                    </a:lnTo>
                    <a:lnTo>
                      <a:pt x="115" y="523"/>
                    </a:lnTo>
                    <a:lnTo>
                      <a:pt x="117" y="529"/>
                    </a:lnTo>
                    <a:lnTo>
                      <a:pt x="125" y="524"/>
                    </a:lnTo>
                    <a:lnTo>
                      <a:pt x="140" y="531"/>
                    </a:lnTo>
                    <a:lnTo>
                      <a:pt x="127" y="534"/>
                    </a:lnTo>
                    <a:lnTo>
                      <a:pt x="119" y="542"/>
                    </a:lnTo>
                    <a:lnTo>
                      <a:pt x="117" y="549"/>
                    </a:lnTo>
                    <a:lnTo>
                      <a:pt x="118" y="552"/>
                    </a:lnTo>
                    <a:lnTo>
                      <a:pt x="144" y="558"/>
                    </a:lnTo>
                    <a:lnTo>
                      <a:pt x="170" y="545"/>
                    </a:lnTo>
                    <a:lnTo>
                      <a:pt x="176" y="526"/>
                    </a:lnTo>
                    <a:lnTo>
                      <a:pt x="184" y="528"/>
                    </a:lnTo>
                    <a:lnTo>
                      <a:pt x="188" y="523"/>
                    </a:lnTo>
                    <a:lnTo>
                      <a:pt x="192" y="511"/>
                    </a:lnTo>
                    <a:lnTo>
                      <a:pt x="193" y="500"/>
                    </a:lnTo>
                    <a:lnTo>
                      <a:pt x="205" y="486"/>
                    </a:lnTo>
                    <a:lnTo>
                      <a:pt x="205" y="493"/>
                    </a:lnTo>
                    <a:lnTo>
                      <a:pt x="199" y="515"/>
                    </a:lnTo>
                    <a:lnTo>
                      <a:pt x="185" y="542"/>
                    </a:lnTo>
                    <a:lnTo>
                      <a:pt x="187" y="547"/>
                    </a:lnTo>
                    <a:lnTo>
                      <a:pt x="187" y="554"/>
                    </a:lnTo>
                    <a:lnTo>
                      <a:pt x="188" y="561"/>
                    </a:lnTo>
                    <a:lnTo>
                      <a:pt x="194" y="566"/>
                    </a:lnTo>
                    <a:lnTo>
                      <a:pt x="221" y="553"/>
                    </a:lnTo>
                    <a:lnTo>
                      <a:pt x="226" y="558"/>
                    </a:lnTo>
                    <a:lnTo>
                      <a:pt x="233" y="550"/>
                    </a:lnTo>
                    <a:lnTo>
                      <a:pt x="247" y="523"/>
                    </a:lnTo>
                    <a:lnTo>
                      <a:pt x="249" y="510"/>
                    </a:lnTo>
                    <a:lnTo>
                      <a:pt x="254" y="499"/>
                    </a:lnTo>
                    <a:lnTo>
                      <a:pt x="258" y="472"/>
                    </a:lnTo>
                    <a:lnTo>
                      <a:pt x="263" y="458"/>
                    </a:lnTo>
                    <a:lnTo>
                      <a:pt x="263" y="447"/>
                    </a:lnTo>
                    <a:lnTo>
                      <a:pt x="273" y="425"/>
                    </a:lnTo>
                    <a:lnTo>
                      <a:pt x="264" y="454"/>
                    </a:lnTo>
                    <a:lnTo>
                      <a:pt x="263" y="483"/>
                    </a:lnTo>
                    <a:lnTo>
                      <a:pt x="265" y="490"/>
                    </a:lnTo>
                    <a:lnTo>
                      <a:pt x="270" y="491"/>
                    </a:lnTo>
                    <a:lnTo>
                      <a:pt x="276" y="486"/>
                    </a:lnTo>
                    <a:lnTo>
                      <a:pt x="274" y="494"/>
                    </a:lnTo>
                    <a:lnTo>
                      <a:pt x="263" y="505"/>
                    </a:lnTo>
                    <a:lnTo>
                      <a:pt x="259" y="513"/>
                    </a:lnTo>
                    <a:lnTo>
                      <a:pt x="259" y="531"/>
                    </a:lnTo>
                    <a:lnTo>
                      <a:pt x="260" y="536"/>
                    </a:lnTo>
                    <a:lnTo>
                      <a:pt x="278" y="529"/>
                    </a:lnTo>
                    <a:lnTo>
                      <a:pt x="286" y="532"/>
                    </a:lnTo>
                    <a:lnTo>
                      <a:pt x="294" y="536"/>
                    </a:lnTo>
                    <a:lnTo>
                      <a:pt x="296" y="542"/>
                    </a:lnTo>
                    <a:lnTo>
                      <a:pt x="303" y="538"/>
                    </a:lnTo>
                    <a:lnTo>
                      <a:pt x="303" y="545"/>
                    </a:lnTo>
                    <a:lnTo>
                      <a:pt x="298" y="552"/>
                    </a:lnTo>
                    <a:lnTo>
                      <a:pt x="275" y="542"/>
                    </a:lnTo>
                    <a:lnTo>
                      <a:pt x="252" y="547"/>
                    </a:lnTo>
                    <a:lnTo>
                      <a:pt x="246" y="555"/>
                    </a:lnTo>
                    <a:lnTo>
                      <a:pt x="246" y="561"/>
                    </a:lnTo>
                    <a:lnTo>
                      <a:pt x="243" y="570"/>
                    </a:lnTo>
                    <a:lnTo>
                      <a:pt x="257" y="576"/>
                    </a:lnTo>
                    <a:lnTo>
                      <a:pt x="247" y="581"/>
                    </a:lnTo>
                    <a:lnTo>
                      <a:pt x="232" y="576"/>
                    </a:lnTo>
                    <a:lnTo>
                      <a:pt x="226" y="580"/>
                    </a:lnTo>
                    <a:lnTo>
                      <a:pt x="208" y="602"/>
                    </a:lnTo>
                    <a:lnTo>
                      <a:pt x="209" y="607"/>
                    </a:lnTo>
                    <a:lnTo>
                      <a:pt x="214" y="608"/>
                    </a:lnTo>
                    <a:lnTo>
                      <a:pt x="219" y="618"/>
                    </a:lnTo>
                    <a:lnTo>
                      <a:pt x="230" y="609"/>
                    </a:lnTo>
                    <a:lnTo>
                      <a:pt x="253" y="608"/>
                    </a:lnTo>
                    <a:lnTo>
                      <a:pt x="259" y="602"/>
                    </a:lnTo>
                    <a:lnTo>
                      <a:pt x="264" y="604"/>
                    </a:lnTo>
                    <a:lnTo>
                      <a:pt x="265" y="609"/>
                    </a:lnTo>
                    <a:lnTo>
                      <a:pt x="259" y="610"/>
                    </a:lnTo>
                    <a:lnTo>
                      <a:pt x="249" y="620"/>
                    </a:lnTo>
                    <a:lnTo>
                      <a:pt x="251" y="617"/>
                    </a:lnTo>
                    <a:lnTo>
                      <a:pt x="247" y="615"/>
                    </a:lnTo>
                    <a:lnTo>
                      <a:pt x="230" y="618"/>
                    </a:lnTo>
                    <a:lnTo>
                      <a:pt x="227" y="620"/>
                    </a:lnTo>
                    <a:lnTo>
                      <a:pt x="226" y="626"/>
                    </a:lnTo>
                    <a:lnTo>
                      <a:pt x="227" y="631"/>
                    </a:lnTo>
                    <a:lnTo>
                      <a:pt x="247" y="626"/>
                    </a:lnTo>
                    <a:lnTo>
                      <a:pt x="238" y="637"/>
                    </a:lnTo>
                    <a:lnTo>
                      <a:pt x="235" y="651"/>
                    </a:lnTo>
                    <a:lnTo>
                      <a:pt x="235" y="655"/>
                    </a:lnTo>
                    <a:lnTo>
                      <a:pt x="238" y="669"/>
                    </a:lnTo>
                    <a:lnTo>
                      <a:pt x="254" y="682"/>
                    </a:lnTo>
                    <a:lnTo>
                      <a:pt x="265" y="663"/>
                    </a:lnTo>
                    <a:lnTo>
                      <a:pt x="267" y="650"/>
                    </a:lnTo>
                    <a:lnTo>
                      <a:pt x="269" y="645"/>
                    </a:lnTo>
                    <a:lnTo>
                      <a:pt x="271" y="660"/>
                    </a:lnTo>
                    <a:lnTo>
                      <a:pt x="260" y="687"/>
                    </a:lnTo>
                    <a:lnTo>
                      <a:pt x="263" y="701"/>
                    </a:lnTo>
                    <a:lnTo>
                      <a:pt x="278" y="704"/>
                    </a:lnTo>
                    <a:lnTo>
                      <a:pt x="292" y="700"/>
                    </a:lnTo>
                    <a:lnTo>
                      <a:pt x="314" y="708"/>
                    </a:lnTo>
                    <a:lnTo>
                      <a:pt x="333" y="698"/>
                    </a:lnTo>
                    <a:lnTo>
                      <a:pt x="343" y="684"/>
                    </a:lnTo>
                    <a:lnTo>
                      <a:pt x="351" y="657"/>
                    </a:lnTo>
                    <a:lnTo>
                      <a:pt x="359" y="639"/>
                    </a:lnTo>
                    <a:lnTo>
                      <a:pt x="366" y="628"/>
                    </a:lnTo>
                    <a:lnTo>
                      <a:pt x="373" y="599"/>
                    </a:lnTo>
                    <a:lnTo>
                      <a:pt x="373" y="587"/>
                    </a:lnTo>
                    <a:lnTo>
                      <a:pt x="377" y="579"/>
                    </a:lnTo>
                    <a:lnTo>
                      <a:pt x="383" y="571"/>
                    </a:lnTo>
                    <a:lnTo>
                      <a:pt x="396" y="572"/>
                    </a:lnTo>
                    <a:lnTo>
                      <a:pt x="383" y="587"/>
                    </a:lnTo>
                    <a:lnTo>
                      <a:pt x="383" y="602"/>
                    </a:lnTo>
                    <a:lnTo>
                      <a:pt x="378" y="623"/>
                    </a:lnTo>
                    <a:lnTo>
                      <a:pt x="366" y="649"/>
                    </a:lnTo>
                    <a:lnTo>
                      <a:pt x="365" y="657"/>
                    </a:lnTo>
                    <a:lnTo>
                      <a:pt x="360" y="668"/>
                    </a:lnTo>
                    <a:lnTo>
                      <a:pt x="341" y="696"/>
                    </a:lnTo>
                    <a:lnTo>
                      <a:pt x="340" y="701"/>
                    </a:lnTo>
                    <a:lnTo>
                      <a:pt x="323" y="719"/>
                    </a:lnTo>
                    <a:lnTo>
                      <a:pt x="323" y="726"/>
                    </a:lnTo>
                    <a:lnTo>
                      <a:pt x="326" y="730"/>
                    </a:lnTo>
                    <a:lnTo>
                      <a:pt x="335" y="732"/>
                    </a:lnTo>
                    <a:lnTo>
                      <a:pt x="335" y="739"/>
                    </a:lnTo>
                    <a:lnTo>
                      <a:pt x="329" y="742"/>
                    </a:lnTo>
                    <a:lnTo>
                      <a:pt x="313" y="736"/>
                    </a:lnTo>
                    <a:lnTo>
                      <a:pt x="306" y="728"/>
                    </a:lnTo>
                    <a:lnTo>
                      <a:pt x="278" y="733"/>
                    </a:lnTo>
                    <a:lnTo>
                      <a:pt x="284" y="746"/>
                    </a:lnTo>
                    <a:lnTo>
                      <a:pt x="285" y="750"/>
                    </a:lnTo>
                    <a:lnTo>
                      <a:pt x="284" y="757"/>
                    </a:lnTo>
                    <a:lnTo>
                      <a:pt x="276" y="758"/>
                    </a:lnTo>
                    <a:lnTo>
                      <a:pt x="256" y="738"/>
                    </a:lnTo>
                    <a:lnTo>
                      <a:pt x="233" y="736"/>
                    </a:lnTo>
                    <a:lnTo>
                      <a:pt x="215" y="723"/>
                    </a:lnTo>
                    <a:lnTo>
                      <a:pt x="211" y="726"/>
                    </a:lnTo>
                    <a:lnTo>
                      <a:pt x="213" y="716"/>
                    </a:lnTo>
                    <a:lnTo>
                      <a:pt x="209" y="711"/>
                    </a:lnTo>
                    <a:lnTo>
                      <a:pt x="205" y="689"/>
                    </a:lnTo>
                    <a:lnTo>
                      <a:pt x="199" y="678"/>
                    </a:lnTo>
                    <a:lnTo>
                      <a:pt x="194" y="665"/>
                    </a:lnTo>
                    <a:lnTo>
                      <a:pt x="188" y="656"/>
                    </a:lnTo>
                    <a:lnTo>
                      <a:pt x="187" y="646"/>
                    </a:lnTo>
                    <a:lnTo>
                      <a:pt x="168" y="622"/>
                    </a:lnTo>
                    <a:lnTo>
                      <a:pt x="119" y="612"/>
                    </a:lnTo>
                    <a:lnTo>
                      <a:pt x="88" y="628"/>
                    </a:lnTo>
                    <a:lnTo>
                      <a:pt x="82" y="626"/>
                    </a:lnTo>
                    <a:lnTo>
                      <a:pt x="75" y="636"/>
                    </a:lnTo>
                    <a:lnTo>
                      <a:pt x="69" y="636"/>
                    </a:lnTo>
                    <a:lnTo>
                      <a:pt x="70" y="647"/>
                    </a:lnTo>
                    <a:lnTo>
                      <a:pt x="69" y="650"/>
                    </a:lnTo>
                    <a:lnTo>
                      <a:pt x="72" y="655"/>
                    </a:lnTo>
                    <a:lnTo>
                      <a:pt x="70" y="679"/>
                    </a:lnTo>
                    <a:lnTo>
                      <a:pt x="88" y="693"/>
                    </a:lnTo>
                    <a:lnTo>
                      <a:pt x="88" y="699"/>
                    </a:lnTo>
                    <a:lnTo>
                      <a:pt x="99" y="714"/>
                    </a:lnTo>
                    <a:lnTo>
                      <a:pt x="101" y="716"/>
                    </a:lnTo>
                    <a:lnTo>
                      <a:pt x="98" y="735"/>
                    </a:lnTo>
                    <a:lnTo>
                      <a:pt x="102" y="743"/>
                    </a:lnTo>
                    <a:lnTo>
                      <a:pt x="103" y="750"/>
                    </a:lnTo>
                    <a:lnTo>
                      <a:pt x="120" y="757"/>
                    </a:lnTo>
                    <a:lnTo>
                      <a:pt x="131" y="748"/>
                    </a:lnTo>
                    <a:lnTo>
                      <a:pt x="144" y="748"/>
                    </a:lnTo>
                    <a:lnTo>
                      <a:pt x="145" y="753"/>
                    </a:lnTo>
                    <a:lnTo>
                      <a:pt x="127" y="768"/>
                    </a:lnTo>
                    <a:lnTo>
                      <a:pt x="128" y="770"/>
                    </a:lnTo>
                    <a:lnTo>
                      <a:pt x="139" y="773"/>
                    </a:lnTo>
                    <a:lnTo>
                      <a:pt x="139" y="776"/>
                    </a:lnTo>
                    <a:lnTo>
                      <a:pt x="129" y="781"/>
                    </a:lnTo>
                    <a:lnTo>
                      <a:pt x="129" y="790"/>
                    </a:lnTo>
                    <a:lnTo>
                      <a:pt x="130" y="793"/>
                    </a:lnTo>
                    <a:lnTo>
                      <a:pt x="134" y="790"/>
                    </a:lnTo>
                    <a:lnTo>
                      <a:pt x="152" y="796"/>
                    </a:lnTo>
                    <a:lnTo>
                      <a:pt x="147" y="801"/>
                    </a:lnTo>
                    <a:lnTo>
                      <a:pt x="146" y="807"/>
                    </a:lnTo>
                    <a:lnTo>
                      <a:pt x="135" y="801"/>
                    </a:lnTo>
                    <a:lnTo>
                      <a:pt x="134" y="795"/>
                    </a:lnTo>
                    <a:lnTo>
                      <a:pt x="118" y="800"/>
                    </a:lnTo>
                    <a:lnTo>
                      <a:pt x="113" y="807"/>
                    </a:lnTo>
                    <a:lnTo>
                      <a:pt x="118" y="814"/>
                    </a:lnTo>
                    <a:lnTo>
                      <a:pt x="104" y="817"/>
                    </a:lnTo>
                    <a:lnTo>
                      <a:pt x="103" y="811"/>
                    </a:lnTo>
                    <a:lnTo>
                      <a:pt x="101" y="811"/>
                    </a:lnTo>
                    <a:lnTo>
                      <a:pt x="92" y="819"/>
                    </a:lnTo>
                    <a:lnTo>
                      <a:pt x="85" y="813"/>
                    </a:lnTo>
                    <a:lnTo>
                      <a:pt x="72" y="811"/>
                    </a:lnTo>
                    <a:lnTo>
                      <a:pt x="69" y="813"/>
                    </a:lnTo>
                    <a:lnTo>
                      <a:pt x="68" y="824"/>
                    </a:lnTo>
                    <a:lnTo>
                      <a:pt x="56" y="829"/>
                    </a:lnTo>
                    <a:lnTo>
                      <a:pt x="49" y="835"/>
                    </a:lnTo>
                    <a:lnTo>
                      <a:pt x="45" y="845"/>
                    </a:lnTo>
                    <a:lnTo>
                      <a:pt x="10" y="871"/>
                    </a:lnTo>
                    <a:lnTo>
                      <a:pt x="4" y="892"/>
                    </a:lnTo>
                    <a:lnTo>
                      <a:pt x="6" y="903"/>
                    </a:lnTo>
                    <a:lnTo>
                      <a:pt x="5" y="919"/>
                    </a:lnTo>
                    <a:lnTo>
                      <a:pt x="2" y="932"/>
                    </a:lnTo>
                    <a:lnTo>
                      <a:pt x="0" y="941"/>
                    </a:lnTo>
                    <a:lnTo>
                      <a:pt x="18" y="974"/>
                    </a:lnTo>
                    <a:lnTo>
                      <a:pt x="26" y="975"/>
                    </a:lnTo>
                    <a:lnTo>
                      <a:pt x="39" y="958"/>
                    </a:lnTo>
                    <a:lnTo>
                      <a:pt x="42" y="941"/>
                    </a:lnTo>
                    <a:lnTo>
                      <a:pt x="47" y="970"/>
                    </a:lnTo>
                    <a:lnTo>
                      <a:pt x="53" y="946"/>
                    </a:lnTo>
                    <a:lnTo>
                      <a:pt x="45" y="897"/>
                    </a:lnTo>
                    <a:lnTo>
                      <a:pt x="53" y="886"/>
                    </a:lnTo>
                    <a:lnTo>
                      <a:pt x="55" y="904"/>
                    </a:lnTo>
                    <a:lnTo>
                      <a:pt x="55" y="937"/>
                    </a:lnTo>
                    <a:lnTo>
                      <a:pt x="59" y="976"/>
                    </a:lnTo>
                    <a:lnTo>
                      <a:pt x="79" y="979"/>
                    </a:lnTo>
                    <a:lnTo>
                      <a:pt x="84" y="990"/>
                    </a:lnTo>
                    <a:lnTo>
                      <a:pt x="99" y="985"/>
                    </a:lnTo>
                    <a:lnTo>
                      <a:pt x="104" y="967"/>
                    </a:lnTo>
                    <a:lnTo>
                      <a:pt x="102" y="945"/>
                    </a:lnTo>
                    <a:lnTo>
                      <a:pt x="108" y="964"/>
                    </a:lnTo>
                    <a:lnTo>
                      <a:pt x="124" y="975"/>
                    </a:lnTo>
                    <a:lnTo>
                      <a:pt x="129" y="985"/>
                    </a:lnTo>
                    <a:lnTo>
                      <a:pt x="142" y="989"/>
                    </a:lnTo>
                    <a:lnTo>
                      <a:pt x="146" y="970"/>
                    </a:lnTo>
                    <a:lnTo>
                      <a:pt x="158" y="958"/>
                    </a:lnTo>
                    <a:lnTo>
                      <a:pt x="158" y="934"/>
                    </a:lnTo>
                    <a:lnTo>
                      <a:pt x="163" y="945"/>
                    </a:lnTo>
                    <a:lnTo>
                      <a:pt x="165" y="961"/>
                    </a:lnTo>
                    <a:lnTo>
                      <a:pt x="163" y="965"/>
                    </a:lnTo>
                    <a:lnTo>
                      <a:pt x="190" y="995"/>
                    </a:lnTo>
                    <a:lnTo>
                      <a:pt x="200" y="1004"/>
                    </a:lnTo>
                    <a:lnTo>
                      <a:pt x="225" y="1006"/>
                    </a:lnTo>
                    <a:lnTo>
                      <a:pt x="227" y="1016"/>
                    </a:lnTo>
                    <a:lnTo>
                      <a:pt x="274" y="1008"/>
                    </a:lnTo>
                    <a:lnTo>
                      <a:pt x="243" y="964"/>
                    </a:lnTo>
                    <a:lnTo>
                      <a:pt x="242" y="943"/>
                    </a:lnTo>
                    <a:lnTo>
                      <a:pt x="256" y="973"/>
                    </a:lnTo>
                    <a:lnTo>
                      <a:pt x="269" y="974"/>
                    </a:lnTo>
                    <a:lnTo>
                      <a:pt x="286" y="957"/>
                    </a:lnTo>
                    <a:lnTo>
                      <a:pt x="286" y="925"/>
                    </a:lnTo>
                    <a:lnTo>
                      <a:pt x="310" y="964"/>
                    </a:lnTo>
                    <a:lnTo>
                      <a:pt x="330" y="976"/>
                    </a:lnTo>
                    <a:lnTo>
                      <a:pt x="344" y="968"/>
                    </a:lnTo>
                    <a:lnTo>
                      <a:pt x="345" y="942"/>
                    </a:lnTo>
                    <a:lnTo>
                      <a:pt x="333" y="906"/>
                    </a:lnTo>
                    <a:lnTo>
                      <a:pt x="332" y="897"/>
                    </a:lnTo>
                    <a:lnTo>
                      <a:pt x="339" y="909"/>
                    </a:lnTo>
                    <a:lnTo>
                      <a:pt x="357" y="974"/>
                    </a:lnTo>
                    <a:lnTo>
                      <a:pt x="372" y="985"/>
                    </a:lnTo>
                    <a:lnTo>
                      <a:pt x="399" y="979"/>
                    </a:lnTo>
                    <a:lnTo>
                      <a:pt x="407" y="953"/>
                    </a:lnTo>
                    <a:lnTo>
                      <a:pt x="398" y="935"/>
                    </a:lnTo>
                    <a:lnTo>
                      <a:pt x="384" y="913"/>
                    </a:lnTo>
                    <a:lnTo>
                      <a:pt x="394" y="922"/>
                    </a:lnTo>
                    <a:lnTo>
                      <a:pt x="412" y="925"/>
                    </a:lnTo>
                    <a:lnTo>
                      <a:pt x="413" y="932"/>
                    </a:lnTo>
                    <a:lnTo>
                      <a:pt x="413" y="949"/>
                    </a:lnTo>
                    <a:lnTo>
                      <a:pt x="419" y="961"/>
                    </a:lnTo>
                    <a:lnTo>
                      <a:pt x="440" y="965"/>
                    </a:lnTo>
                    <a:lnTo>
                      <a:pt x="456" y="958"/>
                    </a:lnTo>
                    <a:lnTo>
                      <a:pt x="466" y="961"/>
                    </a:lnTo>
                    <a:lnTo>
                      <a:pt x="474" y="974"/>
                    </a:lnTo>
                    <a:lnTo>
                      <a:pt x="475" y="989"/>
                    </a:lnTo>
                    <a:lnTo>
                      <a:pt x="469" y="1012"/>
                    </a:lnTo>
                    <a:lnTo>
                      <a:pt x="463" y="1023"/>
                    </a:lnTo>
                    <a:lnTo>
                      <a:pt x="469" y="1037"/>
                    </a:lnTo>
                    <a:lnTo>
                      <a:pt x="513" y="1013"/>
                    </a:lnTo>
                    <a:lnTo>
                      <a:pt x="541" y="1005"/>
                    </a:lnTo>
                    <a:lnTo>
                      <a:pt x="559" y="985"/>
                    </a:lnTo>
                    <a:lnTo>
                      <a:pt x="581" y="943"/>
                    </a:lnTo>
                    <a:lnTo>
                      <a:pt x="586" y="973"/>
                    </a:lnTo>
                    <a:lnTo>
                      <a:pt x="608" y="957"/>
                    </a:lnTo>
                    <a:lnTo>
                      <a:pt x="612" y="941"/>
                    </a:lnTo>
                    <a:lnTo>
                      <a:pt x="633" y="934"/>
                    </a:lnTo>
                    <a:lnTo>
                      <a:pt x="635" y="919"/>
                    </a:lnTo>
                    <a:lnTo>
                      <a:pt x="638" y="892"/>
                    </a:lnTo>
                    <a:lnTo>
                      <a:pt x="634" y="863"/>
                    </a:lnTo>
                    <a:lnTo>
                      <a:pt x="625" y="844"/>
                    </a:lnTo>
                    <a:lnTo>
                      <a:pt x="606" y="850"/>
                    </a:lnTo>
                    <a:lnTo>
                      <a:pt x="595" y="865"/>
                    </a:lnTo>
                    <a:lnTo>
                      <a:pt x="586" y="879"/>
                    </a:lnTo>
                    <a:lnTo>
                      <a:pt x="575" y="877"/>
                    </a:lnTo>
                    <a:lnTo>
                      <a:pt x="576" y="861"/>
                    </a:lnTo>
                    <a:lnTo>
                      <a:pt x="555" y="849"/>
                    </a:lnTo>
                    <a:lnTo>
                      <a:pt x="558" y="843"/>
                    </a:lnTo>
                    <a:lnTo>
                      <a:pt x="565" y="836"/>
                    </a:lnTo>
                    <a:lnTo>
                      <a:pt x="576" y="829"/>
                    </a:lnTo>
                    <a:lnTo>
                      <a:pt x="581" y="816"/>
                    </a:lnTo>
                    <a:lnTo>
                      <a:pt x="579" y="807"/>
                    </a:lnTo>
                    <a:lnTo>
                      <a:pt x="570" y="792"/>
                    </a:lnTo>
                    <a:lnTo>
                      <a:pt x="556" y="789"/>
                    </a:lnTo>
                    <a:lnTo>
                      <a:pt x="539" y="790"/>
                    </a:lnTo>
                    <a:lnTo>
                      <a:pt x="512" y="821"/>
                    </a:lnTo>
                    <a:lnTo>
                      <a:pt x="506" y="819"/>
                    </a:lnTo>
                    <a:lnTo>
                      <a:pt x="518" y="801"/>
                    </a:lnTo>
                    <a:lnTo>
                      <a:pt x="517" y="789"/>
                    </a:lnTo>
                    <a:lnTo>
                      <a:pt x="473" y="781"/>
                    </a:lnTo>
                    <a:lnTo>
                      <a:pt x="452" y="785"/>
                    </a:lnTo>
                    <a:lnTo>
                      <a:pt x="426" y="818"/>
                    </a:lnTo>
                    <a:lnTo>
                      <a:pt x="423" y="805"/>
                    </a:lnTo>
                    <a:lnTo>
                      <a:pt x="420" y="786"/>
                    </a:lnTo>
                    <a:lnTo>
                      <a:pt x="414" y="776"/>
                    </a:lnTo>
                    <a:lnTo>
                      <a:pt x="429" y="779"/>
                    </a:lnTo>
                    <a:lnTo>
                      <a:pt x="458" y="766"/>
                    </a:lnTo>
                    <a:lnTo>
                      <a:pt x="458" y="760"/>
                    </a:lnTo>
                    <a:lnTo>
                      <a:pt x="441" y="748"/>
                    </a:lnTo>
                    <a:lnTo>
                      <a:pt x="437" y="732"/>
                    </a:lnTo>
                    <a:lnTo>
                      <a:pt x="439" y="722"/>
                    </a:lnTo>
                    <a:lnTo>
                      <a:pt x="467" y="754"/>
                    </a:lnTo>
                    <a:lnTo>
                      <a:pt x="498" y="773"/>
                    </a:lnTo>
                    <a:lnTo>
                      <a:pt x="577" y="770"/>
                    </a:lnTo>
                    <a:lnTo>
                      <a:pt x="585" y="758"/>
                    </a:lnTo>
                    <a:lnTo>
                      <a:pt x="593" y="762"/>
                    </a:lnTo>
                    <a:lnTo>
                      <a:pt x="592" y="768"/>
                    </a:lnTo>
                    <a:lnTo>
                      <a:pt x="592" y="770"/>
                    </a:lnTo>
                    <a:lnTo>
                      <a:pt x="622" y="753"/>
                    </a:lnTo>
                    <a:lnTo>
                      <a:pt x="635" y="725"/>
                    </a:lnTo>
                    <a:lnTo>
                      <a:pt x="638" y="709"/>
                    </a:lnTo>
                    <a:lnTo>
                      <a:pt x="636" y="701"/>
                    </a:lnTo>
                    <a:lnTo>
                      <a:pt x="652" y="694"/>
                    </a:lnTo>
                    <a:lnTo>
                      <a:pt x="654" y="687"/>
                    </a:lnTo>
                    <a:lnTo>
                      <a:pt x="634" y="668"/>
                    </a:lnTo>
                    <a:lnTo>
                      <a:pt x="634" y="658"/>
                    </a:lnTo>
                    <a:lnTo>
                      <a:pt x="636" y="650"/>
                    </a:lnTo>
                    <a:lnTo>
                      <a:pt x="630" y="633"/>
                    </a:lnTo>
                    <a:lnTo>
                      <a:pt x="623" y="628"/>
                    </a:lnTo>
                    <a:lnTo>
                      <a:pt x="624" y="625"/>
                    </a:lnTo>
                    <a:lnTo>
                      <a:pt x="624" y="614"/>
                    </a:lnTo>
                    <a:lnTo>
                      <a:pt x="622" y="603"/>
                    </a:lnTo>
                    <a:lnTo>
                      <a:pt x="622" y="596"/>
                    </a:lnTo>
                    <a:lnTo>
                      <a:pt x="634" y="603"/>
                    </a:lnTo>
                    <a:lnTo>
                      <a:pt x="679" y="604"/>
                    </a:lnTo>
                    <a:lnTo>
                      <a:pt x="687" y="613"/>
                    </a:lnTo>
                    <a:lnTo>
                      <a:pt x="706" y="607"/>
                    </a:lnTo>
                    <a:lnTo>
                      <a:pt x="727" y="583"/>
                    </a:lnTo>
                    <a:lnTo>
                      <a:pt x="743" y="591"/>
                    </a:lnTo>
                    <a:lnTo>
                      <a:pt x="746" y="599"/>
                    </a:lnTo>
                    <a:lnTo>
                      <a:pt x="760" y="574"/>
                    </a:lnTo>
                    <a:lnTo>
                      <a:pt x="760" y="570"/>
                    </a:lnTo>
                    <a:lnTo>
                      <a:pt x="768" y="555"/>
                    </a:lnTo>
                    <a:lnTo>
                      <a:pt x="714" y="545"/>
                    </a:lnTo>
                    <a:lnTo>
                      <a:pt x="690" y="537"/>
                    </a:lnTo>
                    <a:lnTo>
                      <a:pt x="709" y="522"/>
                    </a:lnTo>
                    <a:lnTo>
                      <a:pt x="728" y="523"/>
                    </a:lnTo>
                    <a:lnTo>
                      <a:pt x="764" y="539"/>
                    </a:lnTo>
                    <a:lnTo>
                      <a:pt x="776" y="511"/>
                    </a:lnTo>
                    <a:lnTo>
                      <a:pt x="795" y="501"/>
                    </a:lnTo>
                    <a:lnTo>
                      <a:pt x="797" y="493"/>
                    </a:lnTo>
                    <a:lnTo>
                      <a:pt x="787" y="477"/>
                    </a:lnTo>
                    <a:lnTo>
                      <a:pt x="775" y="468"/>
                    </a:lnTo>
                    <a:lnTo>
                      <a:pt x="751" y="463"/>
                    </a:lnTo>
                    <a:lnTo>
                      <a:pt x="738" y="453"/>
                    </a:lnTo>
                    <a:lnTo>
                      <a:pt x="725" y="450"/>
                    </a:lnTo>
                    <a:lnTo>
                      <a:pt x="733" y="445"/>
                    </a:lnTo>
                    <a:lnTo>
                      <a:pt x="749" y="447"/>
                    </a:lnTo>
                    <a:lnTo>
                      <a:pt x="786" y="443"/>
                    </a:lnTo>
                    <a:lnTo>
                      <a:pt x="798" y="439"/>
                    </a:lnTo>
                    <a:lnTo>
                      <a:pt x="805" y="430"/>
                    </a:lnTo>
                    <a:lnTo>
                      <a:pt x="819" y="420"/>
                    </a:lnTo>
                    <a:lnTo>
                      <a:pt x="813" y="411"/>
                    </a:lnTo>
                    <a:lnTo>
                      <a:pt x="813" y="402"/>
                    </a:lnTo>
                    <a:lnTo>
                      <a:pt x="817" y="392"/>
                    </a:lnTo>
                    <a:lnTo>
                      <a:pt x="816" y="375"/>
                    </a:lnTo>
                    <a:lnTo>
                      <a:pt x="813" y="354"/>
                    </a:lnTo>
                    <a:lnTo>
                      <a:pt x="802" y="344"/>
                    </a:lnTo>
                    <a:lnTo>
                      <a:pt x="774" y="334"/>
                    </a:lnTo>
                    <a:lnTo>
                      <a:pt x="733" y="340"/>
                    </a:lnTo>
                    <a:lnTo>
                      <a:pt x="733" y="332"/>
                    </a:lnTo>
                    <a:lnTo>
                      <a:pt x="748" y="327"/>
                    </a:lnTo>
                    <a:lnTo>
                      <a:pt x="757" y="319"/>
                    </a:lnTo>
                    <a:lnTo>
                      <a:pt x="757" y="313"/>
                    </a:lnTo>
                    <a:lnTo>
                      <a:pt x="749" y="303"/>
                    </a:lnTo>
                    <a:lnTo>
                      <a:pt x="678" y="310"/>
                    </a:lnTo>
                    <a:lnTo>
                      <a:pt x="665" y="316"/>
                    </a:lnTo>
                    <a:lnTo>
                      <a:pt x="655" y="329"/>
                    </a:lnTo>
                    <a:lnTo>
                      <a:pt x="647" y="330"/>
                    </a:lnTo>
                    <a:lnTo>
                      <a:pt x="656" y="314"/>
                    </a:lnTo>
                    <a:lnTo>
                      <a:pt x="658" y="302"/>
                    </a:lnTo>
                    <a:lnTo>
                      <a:pt x="647" y="300"/>
                    </a:lnTo>
                    <a:lnTo>
                      <a:pt x="645" y="291"/>
                    </a:lnTo>
                    <a:lnTo>
                      <a:pt x="669" y="298"/>
                    </a:lnTo>
                    <a:lnTo>
                      <a:pt x="712" y="284"/>
                    </a:lnTo>
                    <a:lnTo>
                      <a:pt x="740" y="287"/>
                    </a:lnTo>
                    <a:lnTo>
                      <a:pt x="740" y="279"/>
                    </a:lnTo>
                    <a:lnTo>
                      <a:pt x="716" y="269"/>
                    </a:lnTo>
                    <a:lnTo>
                      <a:pt x="652" y="267"/>
                    </a:lnTo>
                    <a:lnTo>
                      <a:pt x="644" y="260"/>
                    </a:lnTo>
                    <a:lnTo>
                      <a:pt x="658" y="255"/>
                    </a:lnTo>
                    <a:lnTo>
                      <a:pt x="704" y="255"/>
                    </a:lnTo>
                    <a:lnTo>
                      <a:pt x="715" y="247"/>
                    </a:lnTo>
                    <a:lnTo>
                      <a:pt x="732" y="249"/>
                    </a:lnTo>
                    <a:lnTo>
                      <a:pt x="748" y="255"/>
                    </a:lnTo>
                    <a:lnTo>
                      <a:pt x="754" y="263"/>
                    </a:lnTo>
                    <a:lnTo>
                      <a:pt x="753" y="276"/>
                    </a:lnTo>
                    <a:lnTo>
                      <a:pt x="758" y="289"/>
                    </a:lnTo>
                    <a:lnTo>
                      <a:pt x="769" y="295"/>
                    </a:lnTo>
                    <a:lnTo>
                      <a:pt x="819" y="302"/>
                    </a:lnTo>
                    <a:lnTo>
                      <a:pt x="827" y="298"/>
                    </a:lnTo>
                    <a:lnTo>
                      <a:pt x="829" y="287"/>
                    </a:lnTo>
                    <a:lnTo>
                      <a:pt x="828" y="274"/>
                    </a:lnTo>
                    <a:lnTo>
                      <a:pt x="814" y="257"/>
                    </a:lnTo>
                    <a:lnTo>
                      <a:pt x="825" y="240"/>
                    </a:lnTo>
                    <a:lnTo>
                      <a:pt x="818" y="232"/>
                    </a:lnTo>
                    <a:lnTo>
                      <a:pt x="752" y="236"/>
                    </a:lnTo>
                    <a:lnTo>
                      <a:pt x="746" y="228"/>
                    </a:lnTo>
                    <a:lnTo>
                      <a:pt x="687" y="236"/>
                    </a:lnTo>
                    <a:lnTo>
                      <a:pt x="661" y="243"/>
                    </a:lnTo>
                    <a:lnTo>
                      <a:pt x="671" y="236"/>
                    </a:lnTo>
                    <a:lnTo>
                      <a:pt x="672" y="228"/>
                    </a:lnTo>
                    <a:lnTo>
                      <a:pt x="650" y="222"/>
                    </a:lnTo>
                    <a:lnTo>
                      <a:pt x="641" y="214"/>
                    </a:lnTo>
                    <a:lnTo>
                      <a:pt x="657" y="209"/>
                    </a:lnTo>
                    <a:lnTo>
                      <a:pt x="683" y="212"/>
                    </a:lnTo>
                    <a:lnTo>
                      <a:pt x="677" y="187"/>
                    </a:lnTo>
                    <a:lnTo>
                      <a:pt x="672" y="181"/>
                    </a:lnTo>
                    <a:lnTo>
                      <a:pt x="679" y="178"/>
                    </a:lnTo>
                    <a:lnTo>
                      <a:pt x="684" y="184"/>
                    </a:lnTo>
                    <a:lnTo>
                      <a:pt x="689" y="198"/>
                    </a:lnTo>
                    <a:lnTo>
                      <a:pt x="698" y="204"/>
                    </a:lnTo>
                    <a:lnTo>
                      <a:pt x="746" y="209"/>
                    </a:lnTo>
                    <a:lnTo>
                      <a:pt x="749" y="200"/>
                    </a:lnTo>
                    <a:lnTo>
                      <a:pt x="740" y="188"/>
                    </a:lnTo>
                    <a:lnTo>
                      <a:pt x="737" y="181"/>
                    </a:lnTo>
                    <a:lnTo>
                      <a:pt x="687" y="171"/>
                    </a:lnTo>
                    <a:lnTo>
                      <a:pt x="679" y="158"/>
                    </a:lnTo>
                    <a:lnTo>
                      <a:pt x="687" y="156"/>
                    </a:lnTo>
                    <a:lnTo>
                      <a:pt x="722" y="162"/>
                    </a:lnTo>
                    <a:lnTo>
                      <a:pt x="764" y="189"/>
                    </a:lnTo>
                    <a:lnTo>
                      <a:pt x="794" y="194"/>
                    </a:lnTo>
                    <a:lnTo>
                      <a:pt x="801" y="185"/>
                    </a:lnTo>
                    <a:lnTo>
                      <a:pt x="797" y="170"/>
                    </a:lnTo>
                    <a:lnTo>
                      <a:pt x="810" y="176"/>
                    </a:lnTo>
                    <a:lnTo>
                      <a:pt x="838" y="178"/>
                    </a:lnTo>
                    <a:lnTo>
                      <a:pt x="846" y="165"/>
                    </a:lnTo>
                    <a:lnTo>
                      <a:pt x="845" y="155"/>
                    </a:lnTo>
                    <a:lnTo>
                      <a:pt x="850" y="157"/>
                    </a:lnTo>
                    <a:lnTo>
                      <a:pt x="855" y="146"/>
                    </a:lnTo>
                    <a:lnTo>
                      <a:pt x="861" y="160"/>
                    </a:lnTo>
                    <a:lnTo>
                      <a:pt x="876" y="156"/>
                    </a:lnTo>
                    <a:lnTo>
                      <a:pt x="881" y="140"/>
                    </a:lnTo>
                    <a:lnTo>
                      <a:pt x="880" y="125"/>
                    </a:lnTo>
                    <a:lnTo>
                      <a:pt x="873" y="106"/>
                    </a:lnTo>
                    <a:lnTo>
                      <a:pt x="871" y="91"/>
                    </a:lnTo>
                    <a:lnTo>
                      <a:pt x="813" y="80"/>
                    </a:lnTo>
                    <a:lnTo>
                      <a:pt x="817" y="66"/>
                    </a:lnTo>
                    <a:lnTo>
                      <a:pt x="834" y="61"/>
                    </a:lnTo>
                    <a:lnTo>
                      <a:pt x="856" y="74"/>
                    </a:lnTo>
                    <a:lnTo>
                      <a:pt x="884" y="79"/>
                    </a:lnTo>
                    <a:lnTo>
                      <a:pt x="882" y="91"/>
                    </a:lnTo>
                    <a:lnTo>
                      <a:pt x="884" y="103"/>
                    </a:lnTo>
                    <a:lnTo>
                      <a:pt x="899" y="112"/>
                    </a:lnTo>
                    <a:lnTo>
                      <a:pt x="914" y="111"/>
                    </a:lnTo>
                    <a:lnTo>
                      <a:pt x="914" y="115"/>
                    </a:lnTo>
                    <a:lnTo>
                      <a:pt x="937" y="108"/>
                    </a:lnTo>
                    <a:lnTo>
                      <a:pt x="961" y="109"/>
                    </a:lnTo>
                    <a:lnTo>
                      <a:pt x="969" y="101"/>
                    </a:lnTo>
                    <a:lnTo>
                      <a:pt x="982" y="98"/>
                    </a:lnTo>
                    <a:lnTo>
                      <a:pt x="1004" y="59"/>
                    </a:lnTo>
                    <a:lnTo>
                      <a:pt x="995" y="54"/>
                    </a:lnTo>
                    <a:lnTo>
                      <a:pt x="978" y="58"/>
                    </a:lnTo>
                    <a:lnTo>
                      <a:pt x="980" y="44"/>
                    </a:lnTo>
                    <a:lnTo>
                      <a:pt x="990" y="29"/>
                    </a:lnTo>
                    <a:lnTo>
                      <a:pt x="1011" y="21"/>
                    </a:lnTo>
                    <a:lnTo>
                      <a:pt x="1015" y="12"/>
                    </a:lnTo>
                    <a:lnTo>
                      <a:pt x="1028" y="0"/>
                    </a:lnTo>
                    <a:lnTo>
                      <a:pt x="393" y="0"/>
                    </a:lnTo>
                    <a:lnTo>
                      <a:pt x="394" y="1"/>
                    </a:lnTo>
                    <a:lnTo>
                      <a:pt x="440" y="28"/>
                    </a:lnTo>
                    <a:lnTo>
                      <a:pt x="439" y="33"/>
                    </a:lnTo>
                    <a:lnTo>
                      <a:pt x="426" y="41"/>
                    </a:lnTo>
                    <a:lnTo>
                      <a:pt x="430" y="48"/>
                    </a:lnTo>
                    <a:lnTo>
                      <a:pt x="432" y="72"/>
                    </a:lnTo>
                    <a:lnTo>
                      <a:pt x="432" y="87"/>
                    </a:lnTo>
                    <a:lnTo>
                      <a:pt x="437" y="87"/>
                    </a:lnTo>
                    <a:lnTo>
                      <a:pt x="437" y="92"/>
                    </a:lnTo>
                    <a:lnTo>
                      <a:pt x="441" y="102"/>
                    </a:lnTo>
                    <a:lnTo>
                      <a:pt x="462" y="108"/>
                    </a:lnTo>
                    <a:lnTo>
                      <a:pt x="479" y="123"/>
                    </a:lnTo>
                    <a:lnTo>
                      <a:pt x="515" y="107"/>
                    </a:lnTo>
                    <a:lnTo>
                      <a:pt x="526" y="107"/>
                    </a:lnTo>
                    <a:lnTo>
                      <a:pt x="527" y="113"/>
                    </a:lnTo>
                    <a:lnTo>
                      <a:pt x="525" y="120"/>
                    </a:lnTo>
                    <a:lnTo>
                      <a:pt x="513" y="120"/>
                    </a:lnTo>
                    <a:lnTo>
                      <a:pt x="482" y="136"/>
                    </a:lnTo>
                    <a:lnTo>
                      <a:pt x="478" y="142"/>
                    </a:lnTo>
                    <a:lnTo>
                      <a:pt x="478" y="149"/>
                    </a:lnTo>
                    <a:lnTo>
                      <a:pt x="480" y="154"/>
                    </a:lnTo>
                    <a:lnTo>
                      <a:pt x="479" y="155"/>
                    </a:lnTo>
                    <a:lnTo>
                      <a:pt x="445" y="130"/>
                    </a:lnTo>
                    <a:lnTo>
                      <a:pt x="432" y="129"/>
                    </a:lnTo>
                    <a:lnTo>
                      <a:pt x="423" y="139"/>
                    </a:lnTo>
                    <a:lnTo>
                      <a:pt x="421" y="111"/>
                    </a:lnTo>
                    <a:lnTo>
                      <a:pt x="415" y="111"/>
                    </a:lnTo>
                    <a:lnTo>
                      <a:pt x="412" y="102"/>
                    </a:lnTo>
                    <a:lnTo>
                      <a:pt x="410" y="87"/>
                    </a:lnTo>
                    <a:lnTo>
                      <a:pt x="405" y="82"/>
                    </a:lnTo>
                    <a:lnTo>
                      <a:pt x="405" y="68"/>
                    </a:lnTo>
                    <a:lnTo>
                      <a:pt x="357" y="0"/>
                    </a:lnTo>
                    <a:lnTo>
                      <a:pt x="183" y="0"/>
                    </a:lnTo>
                    <a:lnTo>
                      <a:pt x="220" y="14"/>
                    </a:lnTo>
                    <a:lnTo>
                      <a:pt x="231" y="2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309"/>
              <p:cNvSpPr>
                <a:spLocks noChangeAspect="1"/>
              </p:cNvSpPr>
              <p:nvPr/>
            </p:nvSpPr>
            <p:spPr bwMode="gray">
              <a:xfrm>
                <a:off x="1564" y="1153"/>
                <a:ext cx="6" cy="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1"/>
                  </a:cxn>
                  <a:cxn ang="0">
                    <a:pos x="30" y="30"/>
                  </a:cxn>
                  <a:cxn ang="0">
                    <a:pos x="3" y="0"/>
                  </a:cxn>
                  <a:cxn ang="0">
                    <a:pos x="0" y="16"/>
                  </a:cxn>
                </a:cxnLst>
                <a:rect l="0" t="0" r="r" b="b"/>
                <a:pathLst>
                  <a:path w="30" h="30">
                    <a:moveTo>
                      <a:pt x="0" y="16"/>
                    </a:moveTo>
                    <a:lnTo>
                      <a:pt x="0" y="21"/>
                    </a:lnTo>
                    <a:lnTo>
                      <a:pt x="30" y="30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310"/>
              <p:cNvSpPr>
                <a:spLocks noChangeAspect="1"/>
              </p:cNvSpPr>
              <p:nvPr/>
            </p:nvSpPr>
            <p:spPr bwMode="gray">
              <a:xfrm>
                <a:off x="1564" y="1147"/>
                <a:ext cx="1" cy="6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" y="31"/>
                  </a:cxn>
                  <a:cxn ang="0">
                    <a:pos x="7" y="27"/>
                  </a:cxn>
                  <a:cxn ang="0">
                    <a:pos x="5" y="11"/>
                  </a:cxn>
                </a:cxnLst>
                <a:rect l="0" t="0" r="r" b="b"/>
                <a:pathLst>
                  <a:path w="7" h="31">
                    <a:moveTo>
                      <a:pt x="5" y="11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31"/>
                    </a:lnTo>
                    <a:lnTo>
                      <a:pt x="7" y="2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311"/>
              <p:cNvSpPr>
                <a:spLocks noChangeAspect="1"/>
              </p:cNvSpPr>
              <p:nvPr/>
            </p:nvSpPr>
            <p:spPr bwMode="gray">
              <a:xfrm>
                <a:off x="1031" y="1408"/>
                <a:ext cx="17" cy="23"/>
              </a:xfrm>
              <a:custGeom>
                <a:avLst/>
                <a:gdLst/>
                <a:ahLst/>
                <a:cxnLst>
                  <a:cxn ang="0">
                    <a:pos x="16" y="58"/>
                  </a:cxn>
                  <a:cxn ang="0">
                    <a:pos x="22" y="61"/>
                  </a:cxn>
                  <a:cxn ang="0">
                    <a:pos x="25" y="56"/>
                  </a:cxn>
                  <a:cxn ang="0">
                    <a:pos x="19" y="46"/>
                  </a:cxn>
                  <a:cxn ang="0">
                    <a:pos x="24" y="46"/>
                  </a:cxn>
                  <a:cxn ang="0">
                    <a:pos x="30" y="52"/>
                  </a:cxn>
                  <a:cxn ang="0">
                    <a:pos x="35" y="47"/>
                  </a:cxn>
                  <a:cxn ang="0">
                    <a:pos x="38" y="52"/>
                  </a:cxn>
                  <a:cxn ang="0">
                    <a:pos x="46" y="46"/>
                  </a:cxn>
                  <a:cxn ang="0">
                    <a:pos x="47" y="37"/>
                  </a:cxn>
                  <a:cxn ang="0">
                    <a:pos x="43" y="41"/>
                  </a:cxn>
                  <a:cxn ang="0">
                    <a:pos x="38" y="37"/>
                  </a:cxn>
                  <a:cxn ang="0">
                    <a:pos x="43" y="32"/>
                  </a:cxn>
                  <a:cxn ang="0">
                    <a:pos x="48" y="19"/>
                  </a:cxn>
                  <a:cxn ang="0">
                    <a:pos x="44" y="11"/>
                  </a:cxn>
                  <a:cxn ang="0">
                    <a:pos x="43" y="3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58" y="18"/>
                  </a:cxn>
                  <a:cxn ang="0">
                    <a:pos x="57" y="26"/>
                  </a:cxn>
                  <a:cxn ang="0">
                    <a:pos x="60" y="32"/>
                  </a:cxn>
                  <a:cxn ang="0">
                    <a:pos x="67" y="35"/>
                  </a:cxn>
                  <a:cxn ang="0">
                    <a:pos x="76" y="24"/>
                  </a:cxn>
                  <a:cxn ang="0">
                    <a:pos x="81" y="30"/>
                  </a:cxn>
                  <a:cxn ang="0">
                    <a:pos x="81" y="41"/>
                  </a:cxn>
                  <a:cxn ang="0">
                    <a:pos x="79" y="50"/>
                  </a:cxn>
                  <a:cxn ang="0">
                    <a:pos x="70" y="58"/>
                  </a:cxn>
                  <a:cxn ang="0">
                    <a:pos x="49" y="94"/>
                  </a:cxn>
                  <a:cxn ang="0">
                    <a:pos x="35" y="110"/>
                  </a:cxn>
                  <a:cxn ang="0">
                    <a:pos x="24" y="106"/>
                  </a:cxn>
                  <a:cxn ang="0">
                    <a:pos x="22" y="110"/>
                  </a:cxn>
                  <a:cxn ang="0">
                    <a:pos x="22" y="113"/>
                  </a:cxn>
                  <a:cxn ang="0">
                    <a:pos x="16" y="106"/>
                  </a:cxn>
                  <a:cxn ang="0">
                    <a:pos x="17" y="101"/>
                  </a:cxn>
                  <a:cxn ang="0">
                    <a:pos x="27" y="104"/>
                  </a:cxn>
                  <a:cxn ang="0">
                    <a:pos x="33" y="96"/>
                  </a:cxn>
                  <a:cxn ang="0">
                    <a:pos x="38" y="85"/>
                  </a:cxn>
                  <a:cxn ang="0">
                    <a:pos x="26" y="96"/>
                  </a:cxn>
                  <a:cxn ang="0">
                    <a:pos x="12" y="86"/>
                  </a:cxn>
                  <a:cxn ang="0">
                    <a:pos x="8" y="73"/>
                  </a:cxn>
                  <a:cxn ang="0">
                    <a:pos x="6" y="61"/>
                  </a:cxn>
                  <a:cxn ang="0">
                    <a:pos x="1" y="57"/>
                  </a:cxn>
                  <a:cxn ang="0">
                    <a:pos x="0" y="52"/>
                  </a:cxn>
                  <a:cxn ang="0">
                    <a:pos x="3" y="46"/>
                  </a:cxn>
                  <a:cxn ang="0">
                    <a:pos x="6" y="46"/>
                  </a:cxn>
                  <a:cxn ang="0">
                    <a:pos x="16" y="58"/>
                  </a:cxn>
                </a:cxnLst>
                <a:rect l="0" t="0" r="r" b="b"/>
                <a:pathLst>
                  <a:path w="81" h="113">
                    <a:moveTo>
                      <a:pt x="16" y="58"/>
                    </a:moveTo>
                    <a:lnTo>
                      <a:pt x="22" y="61"/>
                    </a:lnTo>
                    <a:lnTo>
                      <a:pt x="25" y="5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30" y="52"/>
                    </a:lnTo>
                    <a:lnTo>
                      <a:pt x="35" y="47"/>
                    </a:lnTo>
                    <a:lnTo>
                      <a:pt x="38" y="52"/>
                    </a:lnTo>
                    <a:lnTo>
                      <a:pt x="46" y="46"/>
                    </a:lnTo>
                    <a:lnTo>
                      <a:pt x="47" y="37"/>
                    </a:lnTo>
                    <a:lnTo>
                      <a:pt x="43" y="41"/>
                    </a:lnTo>
                    <a:lnTo>
                      <a:pt x="38" y="37"/>
                    </a:lnTo>
                    <a:lnTo>
                      <a:pt x="43" y="32"/>
                    </a:lnTo>
                    <a:lnTo>
                      <a:pt x="48" y="19"/>
                    </a:lnTo>
                    <a:lnTo>
                      <a:pt x="44" y="11"/>
                    </a:lnTo>
                    <a:lnTo>
                      <a:pt x="43" y="3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58" y="18"/>
                    </a:lnTo>
                    <a:lnTo>
                      <a:pt x="57" y="26"/>
                    </a:lnTo>
                    <a:lnTo>
                      <a:pt x="60" y="32"/>
                    </a:lnTo>
                    <a:lnTo>
                      <a:pt x="67" y="35"/>
                    </a:lnTo>
                    <a:lnTo>
                      <a:pt x="76" y="24"/>
                    </a:lnTo>
                    <a:lnTo>
                      <a:pt x="81" y="30"/>
                    </a:lnTo>
                    <a:lnTo>
                      <a:pt x="81" y="41"/>
                    </a:lnTo>
                    <a:lnTo>
                      <a:pt x="79" y="50"/>
                    </a:lnTo>
                    <a:lnTo>
                      <a:pt x="70" y="58"/>
                    </a:lnTo>
                    <a:lnTo>
                      <a:pt x="49" y="94"/>
                    </a:lnTo>
                    <a:lnTo>
                      <a:pt x="35" y="110"/>
                    </a:lnTo>
                    <a:lnTo>
                      <a:pt x="24" y="106"/>
                    </a:lnTo>
                    <a:lnTo>
                      <a:pt x="22" y="110"/>
                    </a:lnTo>
                    <a:lnTo>
                      <a:pt x="22" y="113"/>
                    </a:lnTo>
                    <a:lnTo>
                      <a:pt x="16" y="106"/>
                    </a:lnTo>
                    <a:lnTo>
                      <a:pt x="17" y="101"/>
                    </a:lnTo>
                    <a:lnTo>
                      <a:pt x="27" y="104"/>
                    </a:lnTo>
                    <a:lnTo>
                      <a:pt x="33" y="96"/>
                    </a:lnTo>
                    <a:lnTo>
                      <a:pt x="38" y="85"/>
                    </a:lnTo>
                    <a:lnTo>
                      <a:pt x="26" y="96"/>
                    </a:lnTo>
                    <a:lnTo>
                      <a:pt x="12" y="86"/>
                    </a:lnTo>
                    <a:lnTo>
                      <a:pt x="8" y="73"/>
                    </a:lnTo>
                    <a:lnTo>
                      <a:pt x="6" y="61"/>
                    </a:lnTo>
                    <a:lnTo>
                      <a:pt x="1" y="57"/>
                    </a:lnTo>
                    <a:lnTo>
                      <a:pt x="0" y="52"/>
                    </a:lnTo>
                    <a:lnTo>
                      <a:pt x="3" y="46"/>
                    </a:lnTo>
                    <a:lnTo>
                      <a:pt x="6" y="46"/>
                    </a:lnTo>
                    <a:lnTo>
                      <a:pt x="16" y="5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312"/>
              <p:cNvSpPr>
                <a:spLocks noChangeAspect="1"/>
              </p:cNvSpPr>
              <p:nvPr/>
            </p:nvSpPr>
            <p:spPr bwMode="gray">
              <a:xfrm>
                <a:off x="1024" y="1423"/>
                <a:ext cx="11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1" y="22"/>
                  </a:cxn>
                  <a:cxn ang="0">
                    <a:pos x="9" y="28"/>
                  </a:cxn>
                  <a:cxn ang="0">
                    <a:pos x="12" y="38"/>
                  </a:cxn>
                  <a:cxn ang="0">
                    <a:pos x="23" y="39"/>
                  </a:cxn>
                  <a:cxn ang="0">
                    <a:pos x="32" y="49"/>
                  </a:cxn>
                  <a:cxn ang="0">
                    <a:pos x="41" y="50"/>
                  </a:cxn>
                  <a:cxn ang="0">
                    <a:pos x="44" y="55"/>
                  </a:cxn>
                  <a:cxn ang="0">
                    <a:pos x="47" y="58"/>
                  </a:cxn>
                  <a:cxn ang="0">
                    <a:pos x="52" y="56"/>
                  </a:cxn>
                  <a:cxn ang="0">
                    <a:pos x="54" y="50"/>
                  </a:cxn>
                  <a:cxn ang="0">
                    <a:pos x="45" y="39"/>
                  </a:cxn>
                  <a:cxn ang="0">
                    <a:pos x="30" y="28"/>
                  </a:cxn>
                  <a:cxn ang="0">
                    <a:pos x="33" y="22"/>
                  </a:cxn>
                  <a:cxn ang="0">
                    <a:pos x="19" y="15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2" y="4"/>
                  </a:cxn>
                </a:cxnLst>
                <a:rect l="0" t="0" r="r" b="b"/>
                <a:pathLst>
                  <a:path w="54" h="58">
                    <a:moveTo>
                      <a:pt x="2" y="4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1" y="22"/>
                    </a:lnTo>
                    <a:lnTo>
                      <a:pt x="9" y="28"/>
                    </a:lnTo>
                    <a:lnTo>
                      <a:pt x="12" y="38"/>
                    </a:lnTo>
                    <a:lnTo>
                      <a:pt x="23" y="39"/>
                    </a:lnTo>
                    <a:lnTo>
                      <a:pt x="32" y="49"/>
                    </a:lnTo>
                    <a:lnTo>
                      <a:pt x="41" y="50"/>
                    </a:lnTo>
                    <a:lnTo>
                      <a:pt x="44" y="55"/>
                    </a:lnTo>
                    <a:lnTo>
                      <a:pt x="47" y="58"/>
                    </a:lnTo>
                    <a:lnTo>
                      <a:pt x="52" y="56"/>
                    </a:lnTo>
                    <a:lnTo>
                      <a:pt x="54" y="50"/>
                    </a:lnTo>
                    <a:lnTo>
                      <a:pt x="45" y="39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19" y="15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6" name="Freeform 313"/>
            <p:cNvSpPr>
              <a:spLocks noChangeAspect="1"/>
            </p:cNvSpPr>
            <p:nvPr/>
          </p:nvSpPr>
          <p:spPr bwMode="gray">
            <a:xfrm rot="21085610">
              <a:off x="4534484" y="3703338"/>
              <a:ext cx="12721" cy="6985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281" y="6"/>
                </a:cxn>
                <a:cxn ang="0">
                  <a:pos x="289" y="25"/>
                </a:cxn>
                <a:cxn ang="0">
                  <a:pos x="298" y="25"/>
                </a:cxn>
                <a:cxn ang="0">
                  <a:pos x="326" y="50"/>
                </a:cxn>
                <a:cxn ang="0">
                  <a:pos x="336" y="96"/>
                </a:cxn>
                <a:cxn ang="0">
                  <a:pos x="312" y="69"/>
                </a:cxn>
                <a:cxn ang="0">
                  <a:pos x="274" y="50"/>
                </a:cxn>
                <a:cxn ang="0">
                  <a:pos x="230" y="52"/>
                </a:cxn>
                <a:cxn ang="0">
                  <a:pos x="98" y="96"/>
                </a:cxn>
                <a:cxn ang="0">
                  <a:pos x="21" y="93"/>
                </a:cxn>
                <a:cxn ang="0">
                  <a:pos x="0" y="52"/>
                </a:cxn>
                <a:cxn ang="0">
                  <a:pos x="87" y="45"/>
                </a:cxn>
                <a:cxn ang="0">
                  <a:pos x="208" y="0"/>
                </a:cxn>
                <a:cxn ang="0">
                  <a:pos x="257" y="0"/>
                </a:cxn>
                <a:cxn ang="0">
                  <a:pos x="291" y="10"/>
                </a:cxn>
              </a:cxnLst>
              <a:rect l="0" t="0" r="r" b="b"/>
              <a:pathLst>
                <a:path w="336" h="96">
                  <a:moveTo>
                    <a:pt x="291" y="10"/>
                  </a:moveTo>
                  <a:lnTo>
                    <a:pt x="281" y="6"/>
                  </a:lnTo>
                  <a:lnTo>
                    <a:pt x="289" y="25"/>
                  </a:lnTo>
                  <a:lnTo>
                    <a:pt x="298" y="25"/>
                  </a:lnTo>
                  <a:lnTo>
                    <a:pt x="326" y="50"/>
                  </a:lnTo>
                  <a:lnTo>
                    <a:pt x="336" y="96"/>
                  </a:lnTo>
                  <a:lnTo>
                    <a:pt x="312" y="69"/>
                  </a:lnTo>
                  <a:lnTo>
                    <a:pt x="274" y="50"/>
                  </a:lnTo>
                  <a:lnTo>
                    <a:pt x="230" y="52"/>
                  </a:lnTo>
                  <a:lnTo>
                    <a:pt x="98" y="96"/>
                  </a:lnTo>
                  <a:lnTo>
                    <a:pt x="21" y="93"/>
                  </a:lnTo>
                  <a:lnTo>
                    <a:pt x="0" y="52"/>
                  </a:lnTo>
                  <a:lnTo>
                    <a:pt x="87" y="45"/>
                  </a:lnTo>
                  <a:lnTo>
                    <a:pt x="208" y="0"/>
                  </a:lnTo>
                  <a:lnTo>
                    <a:pt x="257" y="0"/>
                  </a:lnTo>
                  <a:lnTo>
                    <a:pt x="291" y="1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314"/>
            <p:cNvSpPr>
              <a:spLocks noChangeAspect="1"/>
            </p:cNvSpPr>
            <p:nvPr/>
          </p:nvSpPr>
          <p:spPr bwMode="gray">
            <a:xfrm rot="21085610">
              <a:off x="4555155" y="3705084"/>
              <a:ext cx="1591" cy="17461"/>
            </a:xfrm>
            <a:custGeom>
              <a:avLst/>
              <a:gdLst/>
              <a:ahLst/>
              <a:cxnLst>
                <a:cxn ang="0">
                  <a:pos x="76" y="83"/>
                </a:cxn>
                <a:cxn ang="0">
                  <a:pos x="86" y="6"/>
                </a:cxn>
                <a:cxn ang="0">
                  <a:pos x="86" y="62"/>
                </a:cxn>
                <a:cxn ang="0">
                  <a:pos x="53" y="146"/>
                </a:cxn>
                <a:cxn ang="0">
                  <a:pos x="39" y="232"/>
                </a:cxn>
                <a:cxn ang="0">
                  <a:pos x="0" y="173"/>
                </a:cxn>
                <a:cxn ang="0">
                  <a:pos x="14" y="159"/>
                </a:cxn>
                <a:cxn ang="0">
                  <a:pos x="21" y="135"/>
                </a:cxn>
                <a:cxn ang="0">
                  <a:pos x="18" y="95"/>
                </a:cxn>
                <a:cxn ang="0">
                  <a:pos x="42" y="6"/>
                </a:cxn>
                <a:cxn ang="0">
                  <a:pos x="53" y="0"/>
                </a:cxn>
                <a:cxn ang="0">
                  <a:pos x="72" y="41"/>
                </a:cxn>
                <a:cxn ang="0">
                  <a:pos x="76" y="83"/>
                </a:cxn>
              </a:cxnLst>
              <a:rect l="0" t="0" r="r" b="b"/>
              <a:pathLst>
                <a:path w="86" h="232">
                  <a:moveTo>
                    <a:pt x="76" y="83"/>
                  </a:moveTo>
                  <a:lnTo>
                    <a:pt x="86" y="6"/>
                  </a:lnTo>
                  <a:lnTo>
                    <a:pt x="86" y="62"/>
                  </a:lnTo>
                  <a:lnTo>
                    <a:pt x="53" y="146"/>
                  </a:lnTo>
                  <a:lnTo>
                    <a:pt x="39" y="232"/>
                  </a:lnTo>
                  <a:lnTo>
                    <a:pt x="0" y="173"/>
                  </a:lnTo>
                  <a:lnTo>
                    <a:pt x="14" y="159"/>
                  </a:lnTo>
                  <a:lnTo>
                    <a:pt x="21" y="135"/>
                  </a:lnTo>
                  <a:lnTo>
                    <a:pt x="18" y="95"/>
                  </a:lnTo>
                  <a:lnTo>
                    <a:pt x="42" y="6"/>
                  </a:lnTo>
                  <a:lnTo>
                    <a:pt x="53" y="0"/>
                  </a:lnTo>
                  <a:lnTo>
                    <a:pt x="72" y="41"/>
                  </a:lnTo>
                  <a:lnTo>
                    <a:pt x="76" y="8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315"/>
            <p:cNvSpPr>
              <a:spLocks noChangeAspect="1"/>
            </p:cNvSpPr>
            <p:nvPr/>
          </p:nvSpPr>
          <p:spPr bwMode="gray">
            <a:xfrm rot="21085610">
              <a:off x="4555155" y="3745245"/>
              <a:ext cx="3180" cy="1747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73" y="7"/>
                </a:cxn>
                <a:cxn ang="0">
                  <a:pos x="73" y="0"/>
                </a:cxn>
                <a:cxn ang="0">
                  <a:pos x="48" y="0"/>
                </a:cxn>
                <a:cxn ang="0">
                  <a:pos x="8" y="4"/>
                </a:cxn>
                <a:cxn ang="0">
                  <a:pos x="0" y="28"/>
                </a:cxn>
                <a:cxn ang="0">
                  <a:pos x="55" y="25"/>
                </a:cxn>
              </a:cxnLst>
              <a:rect l="0" t="0" r="r" b="b"/>
              <a:pathLst>
                <a:path w="73" h="28">
                  <a:moveTo>
                    <a:pt x="55" y="25"/>
                  </a:moveTo>
                  <a:lnTo>
                    <a:pt x="73" y="7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8" y="4"/>
                  </a:lnTo>
                  <a:lnTo>
                    <a:pt x="0" y="28"/>
                  </a:lnTo>
                  <a:lnTo>
                    <a:pt x="55" y="2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316"/>
            <p:cNvSpPr>
              <a:spLocks noChangeAspect="1"/>
            </p:cNvSpPr>
            <p:nvPr/>
          </p:nvSpPr>
          <p:spPr bwMode="gray">
            <a:xfrm rot="21085610">
              <a:off x="4547205" y="3743499"/>
              <a:ext cx="6361" cy="20954"/>
            </a:xfrm>
            <a:custGeom>
              <a:avLst/>
              <a:gdLst/>
              <a:ahLst/>
              <a:cxnLst>
                <a:cxn ang="0">
                  <a:pos x="93" y="46"/>
                </a:cxn>
                <a:cxn ang="0">
                  <a:pos x="107" y="50"/>
                </a:cxn>
                <a:cxn ang="0">
                  <a:pos x="114" y="81"/>
                </a:cxn>
                <a:cxn ang="0">
                  <a:pos x="175" y="163"/>
                </a:cxn>
                <a:cxn ang="0">
                  <a:pos x="175" y="244"/>
                </a:cxn>
                <a:cxn ang="0">
                  <a:pos x="168" y="268"/>
                </a:cxn>
                <a:cxn ang="0">
                  <a:pos x="141" y="288"/>
                </a:cxn>
                <a:cxn ang="0">
                  <a:pos x="101" y="291"/>
                </a:cxn>
                <a:cxn ang="0">
                  <a:pos x="59" y="244"/>
                </a:cxn>
                <a:cxn ang="0">
                  <a:pos x="10" y="212"/>
                </a:cxn>
                <a:cxn ang="0">
                  <a:pos x="0" y="167"/>
                </a:cxn>
                <a:cxn ang="0">
                  <a:pos x="28" y="84"/>
                </a:cxn>
                <a:cxn ang="0">
                  <a:pos x="35" y="39"/>
                </a:cxn>
                <a:cxn ang="0">
                  <a:pos x="30" y="8"/>
                </a:cxn>
                <a:cxn ang="0">
                  <a:pos x="79" y="0"/>
                </a:cxn>
                <a:cxn ang="0">
                  <a:pos x="93" y="46"/>
                </a:cxn>
              </a:cxnLst>
              <a:rect l="0" t="0" r="r" b="b"/>
              <a:pathLst>
                <a:path w="175" h="291">
                  <a:moveTo>
                    <a:pt x="93" y="46"/>
                  </a:moveTo>
                  <a:lnTo>
                    <a:pt x="107" y="50"/>
                  </a:lnTo>
                  <a:lnTo>
                    <a:pt x="114" y="81"/>
                  </a:lnTo>
                  <a:lnTo>
                    <a:pt x="175" y="163"/>
                  </a:lnTo>
                  <a:lnTo>
                    <a:pt x="175" y="244"/>
                  </a:lnTo>
                  <a:lnTo>
                    <a:pt x="168" y="268"/>
                  </a:lnTo>
                  <a:lnTo>
                    <a:pt x="141" y="288"/>
                  </a:lnTo>
                  <a:lnTo>
                    <a:pt x="101" y="291"/>
                  </a:lnTo>
                  <a:lnTo>
                    <a:pt x="59" y="244"/>
                  </a:lnTo>
                  <a:lnTo>
                    <a:pt x="10" y="212"/>
                  </a:lnTo>
                  <a:lnTo>
                    <a:pt x="0" y="167"/>
                  </a:lnTo>
                  <a:lnTo>
                    <a:pt x="28" y="84"/>
                  </a:lnTo>
                  <a:lnTo>
                    <a:pt x="35" y="39"/>
                  </a:lnTo>
                  <a:lnTo>
                    <a:pt x="30" y="8"/>
                  </a:lnTo>
                  <a:lnTo>
                    <a:pt x="79" y="0"/>
                  </a:lnTo>
                  <a:lnTo>
                    <a:pt x="93" y="4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317"/>
            <p:cNvSpPr>
              <a:spLocks noChangeAspect="1"/>
            </p:cNvSpPr>
            <p:nvPr/>
          </p:nvSpPr>
          <p:spPr bwMode="gray">
            <a:xfrm rot="21085610">
              <a:off x="4555155" y="3767945"/>
              <a:ext cx="1591" cy="1047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7" y="0"/>
                </a:cxn>
                <a:cxn ang="0">
                  <a:pos x="69" y="118"/>
                </a:cxn>
                <a:cxn ang="0">
                  <a:pos x="59" y="144"/>
                </a:cxn>
                <a:cxn ang="0">
                  <a:pos x="17" y="128"/>
                </a:cxn>
                <a:cxn ang="0">
                  <a:pos x="0" y="70"/>
                </a:cxn>
              </a:cxnLst>
              <a:rect l="0" t="0" r="r" b="b"/>
              <a:pathLst>
                <a:path w="69" h="144">
                  <a:moveTo>
                    <a:pt x="0" y="70"/>
                  </a:moveTo>
                  <a:lnTo>
                    <a:pt x="47" y="0"/>
                  </a:lnTo>
                  <a:lnTo>
                    <a:pt x="69" y="118"/>
                  </a:lnTo>
                  <a:lnTo>
                    <a:pt x="59" y="144"/>
                  </a:lnTo>
                  <a:lnTo>
                    <a:pt x="17" y="128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318"/>
            <p:cNvSpPr>
              <a:spLocks noChangeAspect="1"/>
            </p:cNvSpPr>
            <p:nvPr/>
          </p:nvSpPr>
          <p:spPr bwMode="gray">
            <a:xfrm rot="21085610">
              <a:off x="4569467" y="3738260"/>
              <a:ext cx="1591" cy="13969"/>
            </a:xfrm>
            <a:custGeom>
              <a:avLst/>
              <a:gdLst/>
              <a:ahLst/>
              <a:cxnLst>
                <a:cxn ang="0">
                  <a:pos x="37" y="20"/>
                </a:cxn>
                <a:cxn ang="0">
                  <a:pos x="37" y="0"/>
                </a:cxn>
                <a:cxn ang="0">
                  <a:pos x="52" y="45"/>
                </a:cxn>
                <a:cxn ang="0">
                  <a:pos x="47" y="192"/>
                </a:cxn>
                <a:cxn ang="0">
                  <a:pos x="10" y="160"/>
                </a:cxn>
                <a:cxn ang="0">
                  <a:pos x="0" y="120"/>
                </a:cxn>
                <a:cxn ang="0">
                  <a:pos x="20" y="99"/>
                </a:cxn>
                <a:cxn ang="0">
                  <a:pos x="37" y="20"/>
                </a:cxn>
              </a:cxnLst>
              <a:rect l="0" t="0" r="r" b="b"/>
              <a:pathLst>
                <a:path w="52" h="192">
                  <a:moveTo>
                    <a:pt x="37" y="20"/>
                  </a:moveTo>
                  <a:lnTo>
                    <a:pt x="37" y="0"/>
                  </a:lnTo>
                  <a:lnTo>
                    <a:pt x="52" y="45"/>
                  </a:lnTo>
                  <a:lnTo>
                    <a:pt x="47" y="192"/>
                  </a:lnTo>
                  <a:lnTo>
                    <a:pt x="10" y="160"/>
                  </a:lnTo>
                  <a:lnTo>
                    <a:pt x="0" y="120"/>
                  </a:lnTo>
                  <a:lnTo>
                    <a:pt x="20" y="99"/>
                  </a:lnTo>
                  <a:lnTo>
                    <a:pt x="37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319"/>
            <p:cNvSpPr>
              <a:spLocks noChangeAspect="1"/>
            </p:cNvSpPr>
            <p:nvPr/>
          </p:nvSpPr>
          <p:spPr bwMode="gray">
            <a:xfrm rot="21085610">
              <a:off x="4577417" y="3750484"/>
              <a:ext cx="4771" cy="15716"/>
            </a:xfrm>
            <a:custGeom>
              <a:avLst/>
              <a:gdLst/>
              <a:ahLst/>
              <a:cxnLst>
                <a:cxn ang="0">
                  <a:pos x="115" y="147"/>
                </a:cxn>
                <a:cxn ang="0">
                  <a:pos x="132" y="142"/>
                </a:cxn>
                <a:cxn ang="0">
                  <a:pos x="146" y="205"/>
                </a:cxn>
                <a:cxn ang="0">
                  <a:pos x="121" y="212"/>
                </a:cxn>
                <a:cxn ang="0">
                  <a:pos x="87" y="202"/>
                </a:cxn>
                <a:cxn ang="0">
                  <a:pos x="101" y="157"/>
                </a:cxn>
                <a:cxn ang="0">
                  <a:pos x="56" y="76"/>
                </a:cxn>
                <a:cxn ang="0">
                  <a:pos x="0" y="0"/>
                </a:cxn>
                <a:cxn ang="0">
                  <a:pos x="24" y="4"/>
                </a:cxn>
                <a:cxn ang="0">
                  <a:pos x="52" y="35"/>
                </a:cxn>
                <a:cxn ang="0">
                  <a:pos x="115" y="147"/>
                </a:cxn>
              </a:cxnLst>
              <a:rect l="0" t="0" r="r" b="b"/>
              <a:pathLst>
                <a:path w="146" h="212">
                  <a:moveTo>
                    <a:pt x="115" y="147"/>
                  </a:moveTo>
                  <a:lnTo>
                    <a:pt x="132" y="142"/>
                  </a:lnTo>
                  <a:lnTo>
                    <a:pt x="146" y="205"/>
                  </a:lnTo>
                  <a:lnTo>
                    <a:pt x="121" y="212"/>
                  </a:lnTo>
                  <a:lnTo>
                    <a:pt x="87" y="202"/>
                  </a:lnTo>
                  <a:lnTo>
                    <a:pt x="101" y="157"/>
                  </a:lnTo>
                  <a:lnTo>
                    <a:pt x="56" y="76"/>
                  </a:lnTo>
                  <a:lnTo>
                    <a:pt x="0" y="0"/>
                  </a:lnTo>
                  <a:lnTo>
                    <a:pt x="24" y="4"/>
                  </a:lnTo>
                  <a:lnTo>
                    <a:pt x="52" y="35"/>
                  </a:lnTo>
                  <a:lnTo>
                    <a:pt x="115" y="14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320"/>
            <p:cNvSpPr>
              <a:spLocks noChangeAspect="1"/>
            </p:cNvSpPr>
            <p:nvPr/>
          </p:nvSpPr>
          <p:spPr bwMode="gray">
            <a:xfrm rot="21085610">
              <a:off x="4591729" y="3762706"/>
              <a:ext cx="3180" cy="349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28"/>
                </a:cxn>
                <a:cxn ang="0">
                  <a:pos x="0" y="55"/>
                </a:cxn>
                <a:cxn ang="0">
                  <a:pos x="35" y="52"/>
                </a:cxn>
                <a:cxn ang="0">
                  <a:pos x="52" y="0"/>
                </a:cxn>
                <a:cxn ang="0">
                  <a:pos x="20" y="0"/>
                </a:cxn>
              </a:cxnLst>
              <a:rect l="0" t="0" r="r" b="b"/>
              <a:pathLst>
                <a:path w="52" h="55">
                  <a:moveTo>
                    <a:pt x="20" y="0"/>
                  </a:moveTo>
                  <a:lnTo>
                    <a:pt x="3" y="28"/>
                  </a:lnTo>
                  <a:lnTo>
                    <a:pt x="0" y="55"/>
                  </a:lnTo>
                  <a:lnTo>
                    <a:pt x="35" y="52"/>
                  </a:lnTo>
                  <a:lnTo>
                    <a:pt x="5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321"/>
            <p:cNvSpPr>
              <a:spLocks noChangeAspect="1"/>
            </p:cNvSpPr>
            <p:nvPr/>
          </p:nvSpPr>
          <p:spPr bwMode="gray">
            <a:xfrm rot="21085610">
              <a:off x="4585368" y="3778422"/>
              <a:ext cx="4771" cy="174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105"/>
                </a:cxn>
                <a:cxn ang="0">
                  <a:pos x="55" y="135"/>
                </a:cxn>
                <a:cxn ang="0">
                  <a:pos x="93" y="149"/>
                </a:cxn>
                <a:cxn ang="0">
                  <a:pos x="117" y="204"/>
                </a:cxn>
                <a:cxn ang="0">
                  <a:pos x="117" y="232"/>
                </a:cxn>
                <a:cxn ang="0">
                  <a:pos x="96" y="191"/>
                </a:cxn>
                <a:cxn ang="0">
                  <a:pos x="52" y="162"/>
                </a:cxn>
                <a:cxn ang="0">
                  <a:pos x="35" y="118"/>
                </a:cxn>
                <a:cxn ang="0">
                  <a:pos x="24" y="44"/>
                </a:cxn>
                <a:cxn ang="0">
                  <a:pos x="0" y="0"/>
                </a:cxn>
              </a:cxnLst>
              <a:rect l="0" t="0" r="r" b="b"/>
              <a:pathLst>
                <a:path w="117" h="232">
                  <a:moveTo>
                    <a:pt x="0" y="0"/>
                  </a:moveTo>
                  <a:lnTo>
                    <a:pt x="10" y="17"/>
                  </a:lnTo>
                  <a:lnTo>
                    <a:pt x="37" y="105"/>
                  </a:lnTo>
                  <a:lnTo>
                    <a:pt x="55" y="135"/>
                  </a:lnTo>
                  <a:lnTo>
                    <a:pt x="93" y="149"/>
                  </a:lnTo>
                  <a:lnTo>
                    <a:pt x="117" y="204"/>
                  </a:lnTo>
                  <a:lnTo>
                    <a:pt x="117" y="232"/>
                  </a:lnTo>
                  <a:lnTo>
                    <a:pt x="96" y="191"/>
                  </a:lnTo>
                  <a:lnTo>
                    <a:pt x="52" y="162"/>
                  </a:lnTo>
                  <a:lnTo>
                    <a:pt x="35" y="11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322"/>
            <p:cNvSpPr>
              <a:spLocks noChangeAspect="1"/>
            </p:cNvSpPr>
            <p:nvPr/>
          </p:nvSpPr>
          <p:spPr bwMode="gray">
            <a:xfrm rot="21085610">
              <a:off x="4599679" y="3794137"/>
              <a:ext cx="4771" cy="15716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101" y="48"/>
                </a:cxn>
                <a:cxn ang="0">
                  <a:pos x="101" y="56"/>
                </a:cxn>
                <a:cxn ang="0">
                  <a:pos x="90" y="48"/>
                </a:cxn>
                <a:cxn ang="0">
                  <a:pos x="31" y="48"/>
                </a:cxn>
                <a:cxn ang="0">
                  <a:pos x="4" y="27"/>
                </a:cxn>
                <a:cxn ang="0">
                  <a:pos x="0" y="14"/>
                </a:cxn>
                <a:cxn ang="0">
                  <a:pos x="11" y="0"/>
                </a:cxn>
                <a:cxn ang="0">
                  <a:pos x="46" y="14"/>
                </a:cxn>
                <a:cxn ang="0">
                  <a:pos x="83" y="41"/>
                </a:cxn>
                <a:cxn ang="0">
                  <a:pos x="125" y="41"/>
                </a:cxn>
                <a:cxn ang="0">
                  <a:pos x="145" y="61"/>
                </a:cxn>
                <a:cxn ang="0">
                  <a:pos x="149" y="113"/>
                </a:cxn>
                <a:cxn ang="0">
                  <a:pos x="103" y="172"/>
                </a:cxn>
                <a:cxn ang="0">
                  <a:pos x="49" y="218"/>
                </a:cxn>
                <a:cxn ang="0">
                  <a:pos x="35" y="182"/>
                </a:cxn>
                <a:cxn ang="0">
                  <a:pos x="111" y="100"/>
                </a:cxn>
                <a:cxn ang="0">
                  <a:pos x="101" y="73"/>
                </a:cxn>
              </a:cxnLst>
              <a:rect l="0" t="0" r="r" b="b"/>
              <a:pathLst>
                <a:path w="149" h="218">
                  <a:moveTo>
                    <a:pt x="101" y="73"/>
                  </a:moveTo>
                  <a:lnTo>
                    <a:pt x="101" y="48"/>
                  </a:lnTo>
                  <a:lnTo>
                    <a:pt x="101" y="56"/>
                  </a:lnTo>
                  <a:lnTo>
                    <a:pt x="90" y="48"/>
                  </a:lnTo>
                  <a:lnTo>
                    <a:pt x="31" y="48"/>
                  </a:lnTo>
                  <a:lnTo>
                    <a:pt x="4" y="27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83" y="41"/>
                  </a:lnTo>
                  <a:lnTo>
                    <a:pt x="125" y="41"/>
                  </a:lnTo>
                  <a:lnTo>
                    <a:pt x="145" y="61"/>
                  </a:lnTo>
                  <a:lnTo>
                    <a:pt x="149" y="113"/>
                  </a:lnTo>
                  <a:lnTo>
                    <a:pt x="103" y="172"/>
                  </a:lnTo>
                  <a:lnTo>
                    <a:pt x="49" y="218"/>
                  </a:lnTo>
                  <a:lnTo>
                    <a:pt x="35" y="182"/>
                  </a:lnTo>
                  <a:lnTo>
                    <a:pt x="111" y="100"/>
                  </a:lnTo>
                  <a:lnTo>
                    <a:pt x="101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323"/>
            <p:cNvSpPr>
              <a:spLocks noChangeAspect="1"/>
            </p:cNvSpPr>
            <p:nvPr/>
          </p:nvSpPr>
          <p:spPr bwMode="gray">
            <a:xfrm rot="21085610">
              <a:off x="4612400" y="3804613"/>
              <a:ext cx="4771" cy="1747"/>
            </a:xfrm>
            <a:custGeom>
              <a:avLst/>
              <a:gdLst/>
              <a:ahLst/>
              <a:cxnLst>
                <a:cxn ang="0">
                  <a:pos x="118" y="34"/>
                </a:cxn>
                <a:cxn ang="0">
                  <a:pos x="100" y="3"/>
                </a:cxn>
                <a:cxn ang="0">
                  <a:pos x="56" y="0"/>
                </a:cxn>
                <a:cxn ang="0">
                  <a:pos x="0" y="24"/>
                </a:cxn>
                <a:cxn ang="0">
                  <a:pos x="52" y="17"/>
                </a:cxn>
                <a:cxn ang="0">
                  <a:pos x="90" y="34"/>
                </a:cxn>
                <a:cxn ang="0">
                  <a:pos x="118" y="34"/>
                </a:cxn>
              </a:cxnLst>
              <a:rect l="0" t="0" r="r" b="b"/>
              <a:pathLst>
                <a:path w="118" h="34">
                  <a:moveTo>
                    <a:pt x="118" y="34"/>
                  </a:moveTo>
                  <a:lnTo>
                    <a:pt x="100" y="3"/>
                  </a:lnTo>
                  <a:lnTo>
                    <a:pt x="56" y="0"/>
                  </a:lnTo>
                  <a:lnTo>
                    <a:pt x="0" y="24"/>
                  </a:lnTo>
                  <a:lnTo>
                    <a:pt x="52" y="17"/>
                  </a:lnTo>
                  <a:lnTo>
                    <a:pt x="90" y="34"/>
                  </a:lnTo>
                  <a:lnTo>
                    <a:pt x="11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324"/>
            <p:cNvSpPr>
              <a:spLocks noChangeAspect="1"/>
            </p:cNvSpPr>
            <p:nvPr/>
          </p:nvSpPr>
          <p:spPr bwMode="gray">
            <a:xfrm rot="21085610">
              <a:off x="4623532" y="3811598"/>
              <a:ext cx="9541" cy="6985"/>
            </a:xfrm>
            <a:custGeom>
              <a:avLst/>
              <a:gdLst/>
              <a:ahLst/>
              <a:cxnLst>
                <a:cxn ang="0">
                  <a:pos x="48" y="19"/>
                </a:cxn>
                <a:cxn ang="0">
                  <a:pos x="86" y="0"/>
                </a:cxn>
                <a:cxn ang="0">
                  <a:pos x="114" y="25"/>
                </a:cxn>
                <a:cxn ang="0">
                  <a:pos x="192" y="61"/>
                </a:cxn>
                <a:cxn ang="0">
                  <a:pos x="241" y="92"/>
                </a:cxn>
                <a:cxn ang="0">
                  <a:pos x="248" y="103"/>
                </a:cxn>
                <a:cxn ang="0">
                  <a:pos x="210" y="98"/>
                </a:cxn>
                <a:cxn ang="0">
                  <a:pos x="148" y="52"/>
                </a:cxn>
                <a:cxn ang="0">
                  <a:pos x="100" y="34"/>
                </a:cxn>
                <a:cxn ang="0">
                  <a:pos x="41" y="73"/>
                </a:cxn>
                <a:cxn ang="0">
                  <a:pos x="0" y="76"/>
                </a:cxn>
                <a:cxn ang="0">
                  <a:pos x="13" y="48"/>
                </a:cxn>
                <a:cxn ang="0">
                  <a:pos x="48" y="19"/>
                </a:cxn>
              </a:cxnLst>
              <a:rect l="0" t="0" r="r" b="b"/>
              <a:pathLst>
                <a:path w="248" h="103">
                  <a:moveTo>
                    <a:pt x="48" y="19"/>
                  </a:moveTo>
                  <a:lnTo>
                    <a:pt x="86" y="0"/>
                  </a:lnTo>
                  <a:lnTo>
                    <a:pt x="114" y="25"/>
                  </a:lnTo>
                  <a:lnTo>
                    <a:pt x="192" y="61"/>
                  </a:lnTo>
                  <a:lnTo>
                    <a:pt x="241" y="92"/>
                  </a:lnTo>
                  <a:lnTo>
                    <a:pt x="248" y="103"/>
                  </a:lnTo>
                  <a:lnTo>
                    <a:pt x="210" y="98"/>
                  </a:lnTo>
                  <a:lnTo>
                    <a:pt x="148" y="52"/>
                  </a:lnTo>
                  <a:lnTo>
                    <a:pt x="100" y="34"/>
                  </a:lnTo>
                  <a:lnTo>
                    <a:pt x="41" y="73"/>
                  </a:lnTo>
                  <a:lnTo>
                    <a:pt x="0" y="76"/>
                  </a:lnTo>
                  <a:lnTo>
                    <a:pt x="13" y="48"/>
                  </a:lnTo>
                  <a:lnTo>
                    <a:pt x="48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325"/>
            <p:cNvSpPr>
              <a:spLocks noChangeAspect="1"/>
            </p:cNvSpPr>
            <p:nvPr/>
          </p:nvSpPr>
          <p:spPr bwMode="gray">
            <a:xfrm rot="21085610">
              <a:off x="4610810" y="3830806"/>
              <a:ext cx="6361" cy="10477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84" y="0"/>
                </a:cxn>
                <a:cxn ang="0">
                  <a:pos x="184" y="56"/>
                </a:cxn>
                <a:cxn ang="0">
                  <a:pos x="175" y="104"/>
                </a:cxn>
                <a:cxn ang="0">
                  <a:pos x="132" y="132"/>
                </a:cxn>
                <a:cxn ang="0">
                  <a:pos x="0" y="146"/>
                </a:cxn>
                <a:cxn ang="0">
                  <a:pos x="4" y="76"/>
                </a:cxn>
                <a:cxn ang="0">
                  <a:pos x="62" y="49"/>
                </a:cxn>
                <a:cxn ang="0">
                  <a:pos x="114" y="67"/>
                </a:cxn>
                <a:cxn ang="0">
                  <a:pos x="192" y="0"/>
                </a:cxn>
              </a:cxnLst>
              <a:rect l="0" t="0" r="r" b="b"/>
              <a:pathLst>
                <a:path w="192" h="146">
                  <a:moveTo>
                    <a:pt x="192" y="0"/>
                  </a:moveTo>
                  <a:lnTo>
                    <a:pt x="184" y="0"/>
                  </a:lnTo>
                  <a:lnTo>
                    <a:pt x="184" y="56"/>
                  </a:lnTo>
                  <a:lnTo>
                    <a:pt x="175" y="104"/>
                  </a:lnTo>
                  <a:lnTo>
                    <a:pt x="132" y="132"/>
                  </a:lnTo>
                  <a:lnTo>
                    <a:pt x="0" y="146"/>
                  </a:lnTo>
                  <a:lnTo>
                    <a:pt x="4" y="76"/>
                  </a:lnTo>
                  <a:lnTo>
                    <a:pt x="62" y="49"/>
                  </a:lnTo>
                  <a:lnTo>
                    <a:pt x="114" y="67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326"/>
            <p:cNvSpPr>
              <a:spLocks noChangeAspect="1"/>
            </p:cNvSpPr>
            <p:nvPr/>
          </p:nvSpPr>
          <p:spPr bwMode="gray">
            <a:xfrm rot="21085610">
              <a:off x="4553565" y="3766198"/>
              <a:ext cx="3180" cy="523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55"/>
                </a:cxn>
                <a:cxn ang="0">
                  <a:pos x="4" y="80"/>
                </a:cxn>
                <a:cxn ang="0">
                  <a:pos x="42" y="57"/>
                </a:cxn>
                <a:cxn ang="0">
                  <a:pos x="70" y="9"/>
                </a:cxn>
                <a:cxn ang="0">
                  <a:pos x="42" y="0"/>
                </a:cxn>
              </a:cxnLst>
              <a:rect l="0" t="0" r="r" b="b"/>
              <a:pathLst>
                <a:path w="70" h="80">
                  <a:moveTo>
                    <a:pt x="42" y="0"/>
                  </a:moveTo>
                  <a:lnTo>
                    <a:pt x="0" y="55"/>
                  </a:lnTo>
                  <a:lnTo>
                    <a:pt x="4" y="80"/>
                  </a:lnTo>
                  <a:lnTo>
                    <a:pt x="42" y="57"/>
                  </a:lnTo>
                  <a:lnTo>
                    <a:pt x="70" y="9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327"/>
            <p:cNvSpPr>
              <a:spLocks noChangeAspect="1"/>
            </p:cNvSpPr>
            <p:nvPr/>
          </p:nvSpPr>
          <p:spPr bwMode="gray">
            <a:xfrm rot="21085610">
              <a:off x="4521763" y="3748737"/>
              <a:ext cx="1591" cy="6985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57" y="0"/>
                </a:cxn>
                <a:cxn ang="0">
                  <a:pos x="0" y="79"/>
                </a:cxn>
                <a:cxn ang="0">
                  <a:pos x="7" y="93"/>
                </a:cxn>
                <a:cxn ang="0">
                  <a:pos x="72" y="7"/>
                </a:cxn>
              </a:cxnLst>
              <a:rect l="0" t="0" r="r" b="b"/>
              <a:pathLst>
                <a:path w="72" h="93">
                  <a:moveTo>
                    <a:pt x="72" y="7"/>
                  </a:moveTo>
                  <a:lnTo>
                    <a:pt x="57" y="0"/>
                  </a:lnTo>
                  <a:lnTo>
                    <a:pt x="0" y="79"/>
                  </a:lnTo>
                  <a:lnTo>
                    <a:pt x="7" y="93"/>
                  </a:lnTo>
                  <a:lnTo>
                    <a:pt x="72" y="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328"/>
            <p:cNvSpPr>
              <a:spLocks noChangeAspect="1"/>
            </p:cNvSpPr>
            <p:nvPr/>
          </p:nvSpPr>
          <p:spPr bwMode="gray">
            <a:xfrm rot="21085610">
              <a:off x="4518582" y="3757468"/>
              <a:ext cx="3180" cy="349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53" y="18"/>
                </a:cxn>
                <a:cxn ang="0">
                  <a:pos x="56" y="0"/>
                </a:cxn>
              </a:cxnLst>
              <a:rect l="0" t="0" r="r" b="b"/>
              <a:pathLst>
                <a:path w="56" h="36">
                  <a:moveTo>
                    <a:pt x="56" y="0"/>
                  </a:moveTo>
                  <a:lnTo>
                    <a:pt x="0" y="26"/>
                  </a:lnTo>
                  <a:lnTo>
                    <a:pt x="4" y="36"/>
                  </a:lnTo>
                  <a:lnTo>
                    <a:pt x="53" y="18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29"/>
            <p:cNvSpPr>
              <a:spLocks noChangeAspect="1"/>
            </p:cNvSpPr>
            <p:nvPr/>
          </p:nvSpPr>
          <p:spPr bwMode="gray">
            <a:xfrm rot="21085610">
              <a:off x="4509041" y="3760961"/>
              <a:ext cx="6361" cy="6985"/>
            </a:xfrm>
            <a:custGeom>
              <a:avLst/>
              <a:gdLst/>
              <a:ahLst/>
              <a:cxnLst>
                <a:cxn ang="0">
                  <a:pos x="152" y="40"/>
                </a:cxn>
                <a:cxn ang="0">
                  <a:pos x="109" y="36"/>
                </a:cxn>
                <a:cxn ang="0">
                  <a:pos x="44" y="67"/>
                </a:cxn>
                <a:cxn ang="0">
                  <a:pos x="0" y="70"/>
                </a:cxn>
                <a:cxn ang="0">
                  <a:pos x="9" y="50"/>
                </a:cxn>
                <a:cxn ang="0">
                  <a:pos x="59" y="36"/>
                </a:cxn>
                <a:cxn ang="0">
                  <a:pos x="119" y="0"/>
                </a:cxn>
                <a:cxn ang="0">
                  <a:pos x="155" y="9"/>
                </a:cxn>
                <a:cxn ang="0">
                  <a:pos x="152" y="40"/>
                </a:cxn>
              </a:cxnLst>
              <a:rect l="0" t="0" r="r" b="b"/>
              <a:pathLst>
                <a:path w="155" h="70">
                  <a:moveTo>
                    <a:pt x="152" y="40"/>
                  </a:moveTo>
                  <a:lnTo>
                    <a:pt x="109" y="36"/>
                  </a:lnTo>
                  <a:lnTo>
                    <a:pt x="44" y="67"/>
                  </a:lnTo>
                  <a:lnTo>
                    <a:pt x="0" y="70"/>
                  </a:lnTo>
                  <a:lnTo>
                    <a:pt x="9" y="50"/>
                  </a:lnTo>
                  <a:lnTo>
                    <a:pt x="59" y="36"/>
                  </a:lnTo>
                  <a:lnTo>
                    <a:pt x="119" y="0"/>
                  </a:lnTo>
                  <a:lnTo>
                    <a:pt x="155" y="9"/>
                  </a:lnTo>
                  <a:lnTo>
                    <a:pt x="152" y="4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30"/>
            <p:cNvSpPr>
              <a:spLocks noChangeAspect="1"/>
            </p:cNvSpPr>
            <p:nvPr/>
          </p:nvSpPr>
          <p:spPr bwMode="gray">
            <a:xfrm rot="20552049">
              <a:off x="4551975" y="3911128"/>
              <a:ext cx="23853" cy="19208"/>
            </a:xfrm>
            <a:custGeom>
              <a:avLst/>
              <a:gdLst/>
              <a:ahLst/>
              <a:cxnLst>
                <a:cxn ang="0">
                  <a:pos x="373" y="31"/>
                </a:cxn>
                <a:cxn ang="0">
                  <a:pos x="397" y="35"/>
                </a:cxn>
                <a:cxn ang="0">
                  <a:pos x="450" y="63"/>
                </a:cxn>
                <a:cxn ang="0">
                  <a:pos x="483" y="101"/>
                </a:cxn>
                <a:cxn ang="0">
                  <a:pos x="600" y="104"/>
                </a:cxn>
                <a:cxn ang="0">
                  <a:pos x="642" y="212"/>
                </a:cxn>
                <a:cxn ang="0">
                  <a:pos x="588" y="222"/>
                </a:cxn>
                <a:cxn ang="0">
                  <a:pos x="504" y="197"/>
                </a:cxn>
                <a:cxn ang="0">
                  <a:pos x="442" y="222"/>
                </a:cxn>
                <a:cxn ang="0">
                  <a:pos x="390" y="222"/>
                </a:cxn>
                <a:cxn ang="0">
                  <a:pos x="369" y="260"/>
                </a:cxn>
                <a:cxn ang="0">
                  <a:pos x="304" y="256"/>
                </a:cxn>
                <a:cxn ang="0">
                  <a:pos x="273" y="228"/>
                </a:cxn>
                <a:cxn ang="0">
                  <a:pos x="194" y="222"/>
                </a:cxn>
                <a:cxn ang="0">
                  <a:pos x="101" y="135"/>
                </a:cxn>
                <a:cxn ang="0">
                  <a:pos x="39" y="115"/>
                </a:cxn>
                <a:cxn ang="0">
                  <a:pos x="0" y="73"/>
                </a:cxn>
                <a:cxn ang="0">
                  <a:pos x="10" y="44"/>
                </a:cxn>
                <a:cxn ang="0">
                  <a:pos x="138" y="0"/>
                </a:cxn>
                <a:cxn ang="0">
                  <a:pos x="194" y="4"/>
                </a:cxn>
                <a:cxn ang="0">
                  <a:pos x="279" y="21"/>
                </a:cxn>
                <a:cxn ang="0">
                  <a:pos x="373" y="31"/>
                </a:cxn>
              </a:cxnLst>
              <a:rect l="0" t="0" r="r" b="b"/>
              <a:pathLst>
                <a:path w="642" h="260">
                  <a:moveTo>
                    <a:pt x="373" y="31"/>
                  </a:moveTo>
                  <a:lnTo>
                    <a:pt x="397" y="35"/>
                  </a:lnTo>
                  <a:lnTo>
                    <a:pt x="450" y="63"/>
                  </a:lnTo>
                  <a:lnTo>
                    <a:pt x="483" y="101"/>
                  </a:lnTo>
                  <a:lnTo>
                    <a:pt x="600" y="104"/>
                  </a:lnTo>
                  <a:lnTo>
                    <a:pt x="642" y="212"/>
                  </a:lnTo>
                  <a:lnTo>
                    <a:pt x="588" y="222"/>
                  </a:lnTo>
                  <a:lnTo>
                    <a:pt x="504" y="197"/>
                  </a:lnTo>
                  <a:lnTo>
                    <a:pt x="442" y="222"/>
                  </a:lnTo>
                  <a:lnTo>
                    <a:pt x="390" y="222"/>
                  </a:lnTo>
                  <a:lnTo>
                    <a:pt x="369" y="260"/>
                  </a:lnTo>
                  <a:lnTo>
                    <a:pt x="304" y="256"/>
                  </a:lnTo>
                  <a:lnTo>
                    <a:pt x="273" y="228"/>
                  </a:lnTo>
                  <a:lnTo>
                    <a:pt x="194" y="222"/>
                  </a:lnTo>
                  <a:lnTo>
                    <a:pt x="101" y="135"/>
                  </a:lnTo>
                  <a:lnTo>
                    <a:pt x="39" y="115"/>
                  </a:lnTo>
                  <a:lnTo>
                    <a:pt x="0" y="73"/>
                  </a:lnTo>
                  <a:lnTo>
                    <a:pt x="10" y="44"/>
                  </a:lnTo>
                  <a:lnTo>
                    <a:pt x="138" y="0"/>
                  </a:lnTo>
                  <a:lnTo>
                    <a:pt x="194" y="4"/>
                  </a:lnTo>
                  <a:lnTo>
                    <a:pt x="279" y="21"/>
                  </a:lnTo>
                  <a:lnTo>
                    <a:pt x="373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31"/>
            <p:cNvSpPr>
              <a:spLocks noChangeAspect="1"/>
            </p:cNvSpPr>
            <p:nvPr/>
          </p:nvSpPr>
          <p:spPr bwMode="gray">
            <a:xfrm rot="20552049">
              <a:off x="4617171" y="3848267"/>
              <a:ext cx="38163" cy="57623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119" y="0"/>
                </a:cxn>
                <a:cxn ang="0">
                  <a:pos x="338" y="4"/>
                </a:cxn>
                <a:cxn ang="0">
                  <a:pos x="512" y="76"/>
                </a:cxn>
                <a:cxn ang="0">
                  <a:pos x="614" y="110"/>
                </a:cxn>
                <a:cxn ang="0">
                  <a:pos x="643" y="181"/>
                </a:cxn>
                <a:cxn ang="0">
                  <a:pos x="805" y="193"/>
                </a:cxn>
                <a:cxn ang="0">
                  <a:pos x="825" y="227"/>
                </a:cxn>
                <a:cxn ang="0">
                  <a:pos x="728" y="244"/>
                </a:cxn>
                <a:cxn ang="0">
                  <a:pos x="796" y="294"/>
                </a:cxn>
                <a:cxn ang="0">
                  <a:pos x="977" y="336"/>
                </a:cxn>
                <a:cxn ang="0">
                  <a:pos x="1076" y="404"/>
                </a:cxn>
                <a:cxn ang="0">
                  <a:pos x="1080" y="462"/>
                </a:cxn>
                <a:cxn ang="0">
                  <a:pos x="1012" y="547"/>
                </a:cxn>
                <a:cxn ang="0">
                  <a:pos x="940" y="522"/>
                </a:cxn>
                <a:cxn ang="0">
                  <a:pos x="706" y="483"/>
                </a:cxn>
                <a:cxn ang="0">
                  <a:pos x="551" y="522"/>
                </a:cxn>
                <a:cxn ang="0">
                  <a:pos x="525" y="556"/>
                </a:cxn>
                <a:cxn ang="0">
                  <a:pos x="406" y="589"/>
                </a:cxn>
                <a:cxn ang="0">
                  <a:pos x="369" y="509"/>
                </a:cxn>
                <a:cxn ang="0">
                  <a:pos x="292" y="517"/>
                </a:cxn>
                <a:cxn ang="0">
                  <a:pos x="233" y="584"/>
                </a:cxn>
                <a:cxn ang="0">
                  <a:pos x="174" y="673"/>
                </a:cxn>
                <a:cxn ang="0">
                  <a:pos x="110" y="745"/>
                </a:cxn>
                <a:cxn ang="0">
                  <a:pos x="85" y="733"/>
                </a:cxn>
                <a:cxn ang="0">
                  <a:pos x="42" y="694"/>
                </a:cxn>
                <a:cxn ang="0">
                  <a:pos x="25" y="619"/>
                </a:cxn>
                <a:cxn ang="0">
                  <a:pos x="42" y="531"/>
                </a:cxn>
                <a:cxn ang="0">
                  <a:pos x="0" y="458"/>
                </a:cxn>
                <a:cxn ang="0">
                  <a:pos x="8" y="417"/>
                </a:cxn>
                <a:cxn ang="0">
                  <a:pos x="46" y="290"/>
                </a:cxn>
                <a:cxn ang="0">
                  <a:pos x="77" y="235"/>
                </a:cxn>
                <a:cxn ang="0">
                  <a:pos x="59" y="127"/>
                </a:cxn>
                <a:cxn ang="0">
                  <a:pos x="12" y="38"/>
                </a:cxn>
              </a:cxnLst>
              <a:rect l="0" t="0" r="r" b="b"/>
              <a:pathLst>
                <a:path w="1080" h="745">
                  <a:moveTo>
                    <a:pt x="17" y="29"/>
                  </a:moveTo>
                  <a:lnTo>
                    <a:pt x="25" y="17"/>
                  </a:lnTo>
                  <a:lnTo>
                    <a:pt x="51" y="0"/>
                  </a:lnTo>
                  <a:lnTo>
                    <a:pt x="119" y="0"/>
                  </a:lnTo>
                  <a:lnTo>
                    <a:pt x="183" y="9"/>
                  </a:lnTo>
                  <a:lnTo>
                    <a:pt x="338" y="4"/>
                  </a:lnTo>
                  <a:lnTo>
                    <a:pt x="423" y="29"/>
                  </a:lnTo>
                  <a:lnTo>
                    <a:pt x="512" y="76"/>
                  </a:lnTo>
                  <a:lnTo>
                    <a:pt x="589" y="84"/>
                  </a:lnTo>
                  <a:lnTo>
                    <a:pt x="614" y="110"/>
                  </a:lnTo>
                  <a:lnTo>
                    <a:pt x="632" y="169"/>
                  </a:lnTo>
                  <a:lnTo>
                    <a:pt x="643" y="181"/>
                  </a:lnTo>
                  <a:lnTo>
                    <a:pt x="699" y="193"/>
                  </a:lnTo>
                  <a:lnTo>
                    <a:pt x="805" y="193"/>
                  </a:lnTo>
                  <a:lnTo>
                    <a:pt x="822" y="203"/>
                  </a:lnTo>
                  <a:lnTo>
                    <a:pt x="825" y="227"/>
                  </a:lnTo>
                  <a:lnTo>
                    <a:pt x="779" y="244"/>
                  </a:lnTo>
                  <a:lnTo>
                    <a:pt x="728" y="244"/>
                  </a:lnTo>
                  <a:lnTo>
                    <a:pt x="723" y="269"/>
                  </a:lnTo>
                  <a:lnTo>
                    <a:pt x="796" y="294"/>
                  </a:lnTo>
                  <a:lnTo>
                    <a:pt x="944" y="298"/>
                  </a:lnTo>
                  <a:lnTo>
                    <a:pt x="977" y="336"/>
                  </a:lnTo>
                  <a:lnTo>
                    <a:pt x="1038" y="387"/>
                  </a:lnTo>
                  <a:lnTo>
                    <a:pt x="1076" y="404"/>
                  </a:lnTo>
                  <a:lnTo>
                    <a:pt x="1080" y="417"/>
                  </a:lnTo>
                  <a:lnTo>
                    <a:pt x="1080" y="462"/>
                  </a:lnTo>
                  <a:lnTo>
                    <a:pt x="1055" y="509"/>
                  </a:lnTo>
                  <a:lnTo>
                    <a:pt x="1012" y="547"/>
                  </a:lnTo>
                  <a:lnTo>
                    <a:pt x="969" y="547"/>
                  </a:lnTo>
                  <a:lnTo>
                    <a:pt x="940" y="522"/>
                  </a:lnTo>
                  <a:lnTo>
                    <a:pt x="872" y="496"/>
                  </a:lnTo>
                  <a:lnTo>
                    <a:pt x="706" y="483"/>
                  </a:lnTo>
                  <a:lnTo>
                    <a:pt x="589" y="500"/>
                  </a:lnTo>
                  <a:lnTo>
                    <a:pt x="551" y="522"/>
                  </a:lnTo>
                  <a:lnTo>
                    <a:pt x="538" y="547"/>
                  </a:lnTo>
                  <a:lnTo>
                    <a:pt x="525" y="556"/>
                  </a:lnTo>
                  <a:lnTo>
                    <a:pt x="474" y="576"/>
                  </a:lnTo>
                  <a:lnTo>
                    <a:pt x="406" y="589"/>
                  </a:lnTo>
                  <a:lnTo>
                    <a:pt x="369" y="522"/>
                  </a:lnTo>
                  <a:lnTo>
                    <a:pt x="369" y="509"/>
                  </a:lnTo>
                  <a:lnTo>
                    <a:pt x="322" y="504"/>
                  </a:lnTo>
                  <a:lnTo>
                    <a:pt x="292" y="517"/>
                  </a:lnTo>
                  <a:lnTo>
                    <a:pt x="271" y="534"/>
                  </a:lnTo>
                  <a:lnTo>
                    <a:pt x="233" y="584"/>
                  </a:lnTo>
                  <a:lnTo>
                    <a:pt x="191" y="656"/>
                  </a:lnTo>
                  <a:lnTo>
                    <a:pt x="174" y="673"/>
                  </a:lnTo>
                  <a:lnTo>
                    <a:pt x="170" y="690"/>
                  </a:lnTo>
                  <a:lnTo>
                    <a:pt x="110" y="745"/>
                  </a:lnTo>
                  <a:lnTo>
                    <a:pt x="88" y="745"/>
                  </a:lnTo>
                  <a:lnTo>
                    <a:pt x="85" y="733"/>
                  </a:lnTo>
                  <a:lnTo>
                    <a:pt x="46" y="702"/>
                  </a:lnTo>
                  <a:lnTo>
                    <a:pt x="42" y="694"/>
                  </a:lnTo>
                  <a:lnTo>
                    <a:pt x="42" y="640"/>
                  </a:lnTo>
                  <a:lnTo>
                    <a:pt x="25" y="619"/>
                  </a:lnTo>
                  <a:lnTo>
                    <a:pt x="34" y="606"/>
                  </a:lnTo>
                  <a:lnTo>
                    <a:pt x="42" y="531"/>
                  </a:lnTo>
                  <a:lnTo>
                    <a:pt x="34" y="496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8" y="417"/>
                  </a:lnTo>
                  <a:lnTo>
                    <a:pt x="51" y="384"/>
                  </a:lnTo>
                  <a:lnTo>
                    <a:pt x="46" y="290"/>
                  </a:lnTo>
                  <a:lnTo>
                    <a:pt x="68" y="269"/>
                  </a:lnTo>
                  <a:lnTo>
                    <a:pt x="77" y="235"/>
                  </a:lnTo>
                  <a:lnTo>
                    <a:pt x="51" y="206"/>
                  </a:lnTo>
                  <a:lnTo>
                    <a:pt x="59" y="127"/>
                  </a:lnTo>
                  <a:lnTo>
                    <a:pt x="46" y="80"/>
                  </a:lnTo>
                  <a:lnTo>
                    <a:pt x="12" y="38"/>
                  </a:lnTo>
                  <a:lnTo>
                    <a:pt x="17" y="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2"/>
            <p:cNvSpPr>
              <a:spLocks noChangeAspect="1"/>
            </p:cNvSpPr>
            <p:nvPr/>
          </p:nvSpPr>
          <p:spPr bwMode="gray">
            <a:xfrm rot="20552049">
              <a:off x="4731661" y="3883190"/>
              <a:ext cx="1591" cy="174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1" y="4"/>
                </a:cxn>
                <a:cxn ang="0">
                  <a:pos x="0" y="28"/>
                </a:cxn>
                <a:cxn ang="0">
                  <a:pos x="4" y="48"/>
                </a:cxn>
                <a:cxn ang="0">
                  <a:pos x="24" y="53"/>
                </a:cxn>
                <a:cxn ang="0">
                  <a:pos x="52" y="34"/>
                </a:cxn>
                <a:cxn ang="0">
                  <a:pos x="56" y="22"/>
                </a:cxn>
                <a:cxn ang="0">
                  <a:pos x="18" y="0"/>
                </a:cxn>
              </a:cxnLst>
              <a:rect l="0" t="0" r="r" b="b"/>
              <a:pathLst>
                <a:path w="56" h="53">
                  <a:moveTo>
                    <a:pt x="18" y="0"/>
                  </a:moveTo>
                  <a:lnTo>
                    <a:pt x="11" y="4"/>
                  </a:lnTo>
                  <a:lnTo>
                    <a:pt x="0" y="28"/>
                  </a:lnTo>
                  <a:lnTo>
                    <a:pt x="4" y="48"/>
                  </a:lnTo>
                  <a:lnTo>
                    <a:pt x="24" y="53"/>
                  </a:lnTo>
                  <a:lnTo>
                    <a:pt x="52" y="34"/>
                  </a:lnTo>
                  <a:lnTo>
                    <a:pt x="56" y="2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33"/>
            <p:cNvSpPr>
              <a:spLocks noChangeAspect="1"/>
            </p:cNvSpPr>
            <p:nvPr/>
          </p:nvSpPr>
          <p:spPr bwMode="gray">
            <a:xfrm rot="20552049">
              <a:off x="4753923" y="3930335"/>
              <a:ext cx="3180" cy="122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2" y="7"/>
                </a:cxn>
                <a:cxn ang="0">
                  <a:pos x="66" y="41"/>
                </a:cxn>
                <a:cxn ang="0">
                  <a:pos x="111" y="138"/>
                </a:cxn>
                <a:cxn ang="0">
                  <a:pos x="105" y="145"/>
                </a:cxn>
                <a:cxn ang="0">
                  <a:pos x="66" y="152"/>
                </a:cxn>
                <a:cxn ang="0">
                  <a:pos x="49" y="138"/>
                </a:cxn>
                <a:cxn ang="0">
                  <a:pos x="7" y="47"/>
                </a:cxn>
                <a:cxn ang="0">
                  <a:pos x="0" y="23"/>
                </a:cxn>
                <a:cxn ang="0">
                  <a:pos x="4" y="0"/>
                </a:cxn>
              </a:cxnLst>
              <a:rect l="0" t="0" r="r" b="b"/>
              <a:pathLst>
                <a:path w="111" h="152">
                  <a:moveTo>
                    <a:pt x="4" y="0"/>
                  </a:moveTo>
                  <a:lnTo>
                    <a:pt x="32" y="7"/>
                  </a:lnTo>
                  <a:lnTo>
                    <a:pt x="66" y="41"/>
                  </a:lnTo>
                  <a:lnTo>
                    <a:pt x="111" y="138"/>
                  </a:lnTo>
                  <a:lnTo>
                    <a:pt x="105" y="145"/>
                  </a:lnTo>
                  <a:lnTo>
                    <a:pt x="66" y="152"/>
                  </a:lnTo>
                  <a:lnTo>
                    <a:pt x="49" y="138"/>
                  </a:lnTo>
                  <a:lnTo>
                    <a:pt x="7" y="47"/>
                  </a:lnTo>
                  <a:lnTo>
                    <a:pt x="0" y="2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34"/>
            <p:cNvSpPr>
              <a:spLocks noChangeAspect="1"/>
            </p:cNvSpPr>
            <p:nvPr/>
          </p:nvSpPr>
          <p:spPr bwMode="gray">
            <a:xfrm rot="20552049">
              <a:off x="4777775" y="4015896"/>
              <a:ext cx="3180" cy="523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51" y="11"/>
                </a:cxn>
                <a:cxn ang="0">
                  <a:pos x="0" y="52"/>
                </a:cxn>
                <a:cxn ang="0">
                  <a:pos x="14" y="63"/>
                </a:cxn>
                <a:cxn ang="0">
                  <a:pos x="62" y="31"/>
                </a:cxn>
                <a:cxn ang="0">
                  <a:pos x="86" y="0"/>
                </a:cxn>
              </a:cxnLst>
              <a:rect l="0" t="0" r="r" b="b"/>
              <a:pathLst>
                <a:path w="86" h="63">
                  <a:moveTo>
                    <a:pt x="86" y="0"/>
                  </a:moveTo>
                  <a:lnTo>
                    <a:pt x="51" y="11"/>
                  </a:lnTo>
                  <a:lnTo>
                    <a:pt x="0" y="52"/>
                  </a:lnTo>
                  <a:lnTo>
                    <a:pt x="14" y="63"/>
                  </a:lnTo>
                  <a:lnTo>
                    <a:pt x="62" y="31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35"/>
            <p:cNvSpPr>
              <a:spLocks noChangeAspect="1"/>
            </p:cNvSpPr>
            <p:nvPr/>
          </p:nvSpPr>
          <p:spPr bwMode="gray">
            <a:xfrm rot="20552049">
              <a:off x="4771414" y="4031611"/>
              <a:ext cx="9541" cy="17461"/>
            </a:xfrm>
            <a:custGeom>
              <a:avLst/>
              <a:gdLst/>
              <a:ahLst/>
              <a:cxnLst>
                <a:cxn ang="0">
                  <a:pos x="287" y="26"/>
                </a:cxn>
                <a:cxn ang="0">
                  <a:pos x="267" y="48"/>
                </a:cxn>
                <a:cxn ang="0">
                  <a:pos x="259" y="106"/>
                </a:cxn>
                <a:cxn ang="0">
                  <a:pos x="267" y="144"/>
                </a:cxn>
                <a:cxn ang="0">
                  <a:pos x="276" y="153"/>
                </a:cxn>
                <a:cxn ang="0">
                  <a:pos x="270" y="204"/>
                </a:cxn>
                <a:cxn ang="0">
                  <a:pos x="233" y="232"/>
                </a:cxn>
                <a:cxn ang="0">
                  <a:pos x="173" y="245"/>
                </a:cxn>
                <a:cxn ang="0">
                  <a:pos x="3" y="245"/>
                </a:cxn>
                <a:cxn ang="0">
                  <a:pos x="0" y="232"/>
                </a:cxn>
                <a:cxn ang="0">
                  <a:pos x="102" y="194"/>
                </a:cxn>
                <a:cxn ang="0">
                  <a:pos x="118" y="156"/>
                </a:cxn>
                <a:cxn ang="0">
                  <a:pos x="128" y="85"/>
                </a:cxn>
                <a:cxn ang="0">
                  <a:pos x="123" y="72"/>
                </a:cxn>
                <a:cxn ang="0">
                  <a:pos x="111" y="65"/>
                </a:cxn>
                <a:cxn ang="0">
                  <a:pos x="77" y="60"/>
                </a:cxn>
                <a:cxn ang="0">
                  <a:pos x="72" y="34"/>
                </a:cxn>
                <a:cxn ang="0">
                  <a:pos x="85" y="34"/>
                </a:cxn>
                <a:cxn ang="0">
                  <a:pos x="111" y="23"/>
                </a:cxn>
                <a:cxn ang="0">
                  <a:pos x="207" y="18"/>
                </a:cxn>
                <a:cxn ang="0">
                  <a:pos x="276" y="0"/>
                </a:cxn>
                <a:cxn ang="0">
                  <a:pos x="287" y="0"/>
                </a:cxn>
                <a:cxn ang="0">
                  <a:pos x="287" y="26"/>
                </a:cxn>
              </a:cxnLst>
              <a:rect l="0" t="0" r="r" b="b"/>
              <a:pathLst>
                <a:path w="287" h="245">
                  <a:moveTo>
                    <a:pt x="287" y="26"/>
                  </a:moveTo>
                  <a:lnTo>
                    <a:pt x="267" y="48"/>
                  </a:lnTo>
                  <a:lnTo>
                    <a:pt x="259" y="106"/>
                  </a:lnTo>
                  <a:lnTo>
                    <a:pt x="267" y="144"/>
                  </a:lnTo>
                  <a:lnTo>
                    <a:pt x="276" y="153"/>
                  </a:lnTo>
                  <a:lnTo>
                    <a:pt x="270" y="204"/>
                  </a:lnTo>
                  <a:lnTo>
                    <a:pt x="233" y="232"/>
                  </a:lnTo>
                  <a:lnTo>
                    <a:pt x="173" y="245"/>
                  </a:lnTo>
                  <a:lnTo>
                    <a:pt x="3" y="245"/>
                  </a:lnTo>
                  <a:lnTo>
                    <a:pt x="0" y="232"/>
                  </a:lnTo>
                  <a:lnTo>
                    <a:pt x="102" y="194"/>
                  </a:lnTo>
                  <a:lnTo>
                    <a:pt x="118" y="156"/>
                  </a:lnTo>
                  <a:lnTo>
                    <a:pt x="128" y="85"/>
                  </a:lnTo>
                  <a:lnTo>
                    <a:pt x="123" y="72"/>
                  </a:lnTo>
                  <a:lnTo>
                    <a:pt x="111" y="65"/>
                  </a:lnTo>
                  <a:lnTo>
                    <a:pt x="77" y="60"/>
                  </a:lnTo>
                  <a:lnTo>
                    <a:pt x="72" y="34"/>
                  </a:lnTo>
                  <a:lnTo>
                    <a:pt x="85" y="34"/>
                  </a:lnTo>
                  <a:lnTo>
                    <a:pt x="111" y="23"/>
                  </a:lnTo>
                  <a:lnTo>
                    <a:pt x="207" y="18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87" y="2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36"/>
            <p:cNvSpPr>
              <a:spLocks noChangeAspect="1"/>
            </p:cNvSpPr>
            <p:nvPr/>
          </p:nvSpPr>
          <p:spPr bwMode="gray">
            <a:xfrm rot="20552049">
              <a:off x="4598089" y="3855252"/>
              <a:ext cx="1591" cy="34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9" y="0"/>
                </a:cxn>
                <a:cxn ang="0">
                  <a:pos x="68" y="20"/>
                </a:cxn>
                <a:cxn ang="0">
                  <a:pos x="63" y="42"/>
                </a:cxn>
                <a:cxn ang="0">
                  <a:pos x="14" y="42"/>
                </a:cxn>
                <a:cxn ang="0">
                  <a:pos x="5" y="34"/>
                </a:cxn>
                <a:cxn ang="0">
                  <a:pos x="0" y="20"/>
                </a:cxn>
                <a:cxn ang="0">
                  <a:pos x="5" y="9"/>
                </a:cxn>
                <a:cxn ang="0">
                  <a:pos x="17" y="9"/>
                </a:cxn>
                <a:cxn ang="0">
                  <a:pos x="26" y="0"/>
                </a:cxn>
              </a:cxnLst>
              <a:rect l="0" t="0" r="r" b="b"/>
              <a:pathLst>
                <a:path w="68" h="42">
                  <a:moveTo>
                    <a:pt x="26" y="0"/>
                  </a:moveTo>
                  <a:lnTo>
                    <a:pt x="39" y="0"/>
                  </a:lnTo>
                  <a:lnTo>
                    <a:pt x="68" y="20"/>
                  </a:lnTo>
                  <a:lnTo>
                    <a:pt x="63" y="42"/>
                  </a:lnTo>
                  <a:lnTo>
                    <a:pt x="14" y="42"/>
                  </a:lnTo>
                  <a:lnTo>
                    <a:pt x="5" y="34"/>
                  </a:lnTo>
                  <a:lnTo>
                    <a:pt x="0" y="20"/>
                  </a:lnTo>
                  <a:lnTo>
                    <a:pt x="5" y="9"/>
                  </a:lnTo>
                  <a:lnTo>
                    <a:pt x="17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0" name="Group 337"/>
            <p:cNvGrpSpPr>
              <a:grpSpLocks noChangeAspect="1"/>
            </p:cNvGrpSpPr>
            <p:nvPr/>
          </p:nvGrpSpPr>
          <p:grpSpPr bwMode="gray">
            <a:xfrm>
              <a:off x="4590138" y="3858744"/>
              <a:ext cx="28623" cy="48892"/>
              <a:chOff x="1694" y="2257"/>
              <a:chExt cx="18" cy="28"/>
            </a:xfrm>
            <a:grpFill/>
          </p:grpSpPr>
          <p:sp>
            <p:nvSpPr>
              <p:cNvPr id="228" name="Freeform 338"/>
              <p:cNvSpPr>
                <a:spLocks noChangeAspect="1"/>
              </p:cNvSpPr>
              <p:nvPr/>
            </p:nvSpPr>
            <p:spPr bwMode="gray">
              <a:xfrm rot="-1047951">
                <a:off x="1701" y="2270"/>
                <a:ext cx="3" cy="4"/>
              </a:xfrm>
              <a:custGeom>
                <a:avLst/>
                <a:gdLst/>
                <a:ahLst/>
                <a:cxnLst>
                  <a:cxn ang="0">
                    <a:pos x="89" y="8"/>
                  </a:cxn>
                  <a:cxn ang="0">
                    <a:pos x="138" y="32"/>
                  </a:cxn>
                  <a:cxn ang="0">
                    <a:pos x="147" y="83"/>
                  </a:cxn>
                  <a:cxn ang="0">
                    <a:pos x="105" y="62"/>
                  </a:cxn>
                  <a:cxn ang="0">
                    <a:pos x="29" y="56"/>
                  </a:cxn>
                  <a:cxn ang="0">
                    <a:pos x="0" y="14"/>
                  </a:cxn>
                  <a:cxn ang="0">
                    <a:pos x="32" y="0"/>
                  </a:cxn>
                  <a:cxn ang="0">
                    <a:pos x="89" y="8"/>
                  </a:cxn>
                </a:cxnLst>
                <a:rect l="0" t="0" r="r" b="b"/>
                <a:pathLst>
                  <a:path w="147" h="83">
                    <a:moveTo>
                      <a:pt x="89" y="8"/>
                    </a:moveTo>
                    <a:lnTo>
                      <a:pt x="138" y="32"/>
                    </a:lnTo>
                    <a:lnTo>
                      <a:pt x="147" y="83"/>
                    </a:lnTo>
                    <a:lnTo>
                      <a:pt x="105" y="62"/>
                    </a:lnTo>
                    <a:lnTo>
                      <a:pt x="29" y="56"/>
                    </a:lnTo>
                    <a:lnTo>
                      <a:pt x="0" y="14"/>
                    </a:lnTo>
                    <a:lnTo>
                      <a:pt x="32" y="0"/>
                    </a:lnTo>
                    <a:lnTo>
                      <a:pt x="8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339"/>
              <p:cNvSpPr>
                <a:spLocks noChangeAspect="1"/>
              </p:cNvSpPr>
              <p:nvPr/>
            </p:nvSpPr>
            <p:spPr bwMode="gray">
              <a:xfrm rot="-1047951">
                <a:off x="1694" y="2257"/>
                <a:ext cx="18" cy="28"/>
              </a:xfrm>
              <a:custGeom>
                <a:avLst/>
                <a:gdLst/>
                <a:ahLst/>
                <a:cxnLst>
                  <a:cxn ang="0">
                    <a:pos x="826" y="627"/>
                  </a:cxn>
                  <a:cxn ang="0">
                    <a:pos x="835" y="614"/>
                  </a:cxn>
                  <a:cxn ang="0">
                    <a:pos x="843" y="539"/>
                  </a:cxn>
                  <a:cxn ang="0">
                    <a:pos x="835" y="504"/>
                  </a:cxn>
                  <a:cxn ang="0">
                    <a:pos x="801" y="466"/>
                  </a:cxn>
                  <a:cxn ang="0">
                    <a:pos x="801" y="442"/>
                  </a:cxn>
                  <a:cxn ang="0">
                    <a:pos x="809" y="425"/>
                  </a:cxn>
                  <a:cxn ang="0">
                    <a:pos x="852" y="392"/>
                  </a:cxn>
                  <a:cxn ang="0">
                    <a:pos x="847" y="298"/>
                  </a:cxn>
                  <a:cxn ang="0">
                    <a:pos x="868" y="277"/>
                  </a:cxn>
                  <a:cxn ang="0">
                    <a:pos x="877" y="243"/>
                  </a:cxn>
                  <a:cxn ang="0">
                    <a:pos x="852" y="214"/>
                  </a:cxn>
                  <a:cxn ang="0">
                    <a:pos x="860" y="135"/>
                  </a:cxn>
                  <a:cxn ang="0">
                    <a:pos x="847" y="88"/>
                  </a:cxn>
                  <a:cxn ang="0">
                    <a:pos x="813" y="46"/>
                  </a:cxn>
                  <a:cxn ang="0">
                    <a:pos x="818" y="37"/>
                  </a:cxn>
                  <a:cxn ang="0">
                    <a:pos x="809" y="37"/>
                  </a:cxn>
                  <a:cxn ang="0">
                    <a:pos x="775" y="63"/>
                  </a:cxn>
                  <a:cxn ang="0">
                    <a:pos x="639" y="67"/>
                  </a:cxn>
                  <a:cxn ang="0">
                    <a:pos x="606" y="59"/>
                  </a:cxn>
                  <a:cxn ang="0">
                    <a:pos x="564" y="29"/>
                  </a:cxn>
                  <a:cxn ang="0">
                    <a:pos x="513" y="8"/>
                  </a:cxn>
                  <a:cxn ang="0">
                    <a:pos x="445" y="0"/>
                  </a:cxn>
                  <a:cxn ang="0">
                    <a:pos x="356" y="17"/>
                  </a:cxn>
                  <a:cxn ang="0">
                    <a:pos x="317" y="37"/>
                  </a:cxn>
                  <a:cxn ang="0">
                    <a:pos x="300" y="63"/>
                  </a:cxn>
                  <a:cxn ang="0">
                    <a:pos x="305" y="101"/>
                  </a:cxn>
                  <a:cxn ang="0">
                    <a:pos x="326" y="109"/>
                  </a:cxn>
                  <a:cxn ang="0">
                    <a:pos x="445" y="109"/>
                  </a:cxn>
                  <a:cxn ang="0">
                    <a:pos x="492" y="135"/>
                  </a:cxn>
                  <a:cxn ang="0">
                    <a:pos x="504" y="172"/>
                  </a:cxn>
                  <a:cxn ang="0">
                    <a:pos x="504" y="298"/>
                  </a:cxn>
                  <a:cxn ang="0">
                    <a:pos x="513" y="327"/>
                  </a:cxn>
                  <a:cxn ang="0">
                    <a:pos x="584" y="387"/>
                  </a:cxn>
                  <a:cxn ang="0">
                    <a:pos x="631" y="412"/>
                  </a:cxn>
                  <a:cxn ang="0">
                    <a:pos x="635" y="442"/>
                  </a:cxn>
                  <a:cxn ang="0">
                    <a:pos x="618" y="459"/>
                  </a:cxn>
                  <a:cxn ang="0">
                    <a:pos x="581" y="459"/>
                  </a:cxn>
                  <a:cxn ang="0">
                    <a:pos x="516" y="476"/>
                  </a:cxn>
                  <a:cxn ang="0">
                    <a:pos x="377" y="479"/>
                  </a:cxn>
                  <a:cxn ang="0">
                    <a:pos x="262" y="466"/>
                  </a:cxn>
                  <a:cxn ang="0">
                    <a:pos x="186" y="445"/>
                  </a:cxn>
                  <a:cxn ang="0">
                    <a:pos x="8" y="445"/>
                  </a:cxn>
                  <a:cxn ang="0">
                    <a:pos x="0" y="459"/>
                  </a:cxn>
                  <a:cxn ang="0">
                    <a:pos x="0" y="491"/>
                  </a:cxn>
                  <a:cxn ang="0">
                    <a:pos x="42" y="550"/>
                  </a:cxn>
                  <a:cxn ang="0">
                    <a:pos x="131" y="589"/>
                  </a:cxn>
                  <a:cxn ang="0">
                    <a:pos x="164" y="623"/>
                  </a:cxn>
                  <a:cxn ang="0">
                    <a:pos x="186" y="614"/>
                  </a:cxn>
                  <a:cxn ang="0">
                    <a:pos x="181" y="584"/>
                  </a:cxn>
                  <a:cxn ang="0">
                    <a:pos x="198" y="567"/>
                  </a:cxn>
                  <a:cxn ang="0">
                    <a:pos x="224" y="555"/>
                  </a:cxn>
                  <a:cxn ang="0">
                    <a:pos x="249" y="555"/>
                  </a:cxn>
                  <a:cxn ang="0">
                    <a:pos x="339" y="559"/>
                  </a:cxn>
                  <a:cxn ang="0">
                    <a:pos x="504" y="601"/>
                  </a:cxn>
                  <a:cxn ang="0">
                    <a:pos x="547" y="597"/>
                  </a:cxn>
                  <a:cxn ang="0">
                    <a:pos x="648" y="567"/>
                  </a:cxn>
                  <a:cxn ang="0">
                    <a:pos x="690" y="567"/>
                  </a:cxn>
                  <a:cxn ang="0">
                    <a:pos x="729" y="575"/>
                  </a:cxn>
                  <a:cxn ang="0">
                    <a:pos x="758" y="592"/>
                  </a:cxn>
                  <a:cxn ang="0">
                    <a:pos x="787" y="601"/>
                  </a:cxn>
                  <a:cxn ang="0">
                    <a:pos x="821" y="617"/>
                  </a:cxn>
                  <a:cxn ang="0">
                    <a:pos x="826" y="627"/>
                  </a:cxn>
                </a:cxnLst>
                <a:rect l="0" t="0" r="r" b="b"/>
                <a:pathLst>
                  <a:path w="877" h="627">
                    <a:moveTo>
                      <a:pt x="826" y="627"/>
                    </a:moveTo>
                    <a:lnTo>
                      <a:pt x="835" y="614"/>
                    </a:lnTo>
                    <a:lnTo>
                      <a:pt x="843" y="539"/>
                    </a:lnTo>
                    <a:lnTo>
                      <a:pt x="835" y="504"/>
                    </a:lnTo>
                    <a:lnTo>
                      <a:pt x="801" y="466"/>
                    </a:lnTo>
                    <a:lnTo>
                      <a:pt x="801" y="442"/>
                    </a:lnTo>
                    <a:lnTo>
                      <a:pt x="809" y="425"/>
                    </a:lnTo>
                    <a:lnTo>
                      <a:pt x="852" y="392"/>
                    </a:lnTo>
                    <a:lnTo>
                      <a:pt x="847" y="298"/>
                    </a:lnTo>
                    <a:lnTo>
                      <a:pt x="868" y="277"/>
                    </a:lnTo>
                    <a:lnTo>
                      <a:pt x="877" y="243"/>
                    </a:lnTo>
                    <a:lnTo>
                      <a:pt x="852" y="214"/>
                    </a:lnTo>
                    <a:lnTo>
                      <a:pt x="860" y="135"/>
                    </a:lnTo>
                    <a:lnTo>
                      <a:pt x="847" y="88"/>
                    </a:lnTo>
                    <a:lnTo>
                      <a:pt x="813" y="46"/>
                    </a:lnTo>
                    <a:lnTo>
                      <a:pt x="818" y="37"/>
                    </a:lnTo>
                    <a:lnTo>
                      <a:pt x="809" y="37"/>
                    </a:lnTo>
                    <a:lnTo>
                      <a:pt x="775" y="63"/>
                    </a:lnTo>
                    <a:lnTo>
                      <a:pt x="639" y="67"/>
                    </a:lnTo>
                    <a:lnTo>
                      <a:pt x="606" y="59"/>
                    </a:lnTo>
                    <a:lnTo>
                      <a:pt x="564" y="29"/>
                    </a:lnTo>
                    <a:lnTo>
                      <a:pt x="513" y="8"/>
                    </a:lnTo>
                    <a:lnTo>
                      <a:pt x="445" y="0"/>
                    </a:lnTo>
                    <a:lnTo>
                      <a:pt x="356" y="17"/>
                    </a:lnTo>
                    <a:lnTo>
                      <a:pt x="317" y="37"/>
                    </a:lnTo>
                    <a:lnTo>
                      <a:pt x="300" y="63"/>
                    </a:lnTo>
                    <a:lnTo>
                      <a:pt x="305" y="101"/>
                    </a:lnTo>
                    <a:lnTo>
                      <a:pt x="326" y="109"/>
                    </a:lnTo>
                    <a:lnTo>
                      <a:pt x="445" y="109"/>
                    </a:lnTo>
                    <a:lnTo>
                      <a:pt x="492" y="135"/>
                    </a:lnTo>
                    <a:lnTo>
                      <a:pt x="504" y="172"/>
                    </a:lnTo>
                    <a:lnTo>
                      <a:pt x="504" y="298"/>
                    </a:lnTo>
                    <a:lnTo>
                      <a:pt x="513" y="327"/>
                    </a:lnTo>
                    <a:lnTo>
                      <a:pt x="584" y="387"/>
                    </a:lnTo>
                    <a:lnTo>
                      <a:pt x="631" y="412"/>
                    </a:lnTo>
                    <a:lnTo>
                      <a:pt x="635" y="442"/>
                    </a:lnTo>
                    <a:lnTo>
                      <a:pt x="618" y="459"/>
                    </a:lnTo>
                    <a:lnTo>
                      <a:pt x="581" y="459"/>
                    </a:lnTo>
                    <a:lnTo>
                      <a:pt x="516" y="476"/>
                    </a:lnTo>
                    <a:lnTo>
                      <a:pt x="377" y="479"/>
                    </a:lnTo>
                    <a:lnTo>
                      <a:pt x="262" y="466"/>
                    </a:lnTo>
                    <a:lnTo>
                      <a:pt x="186" y="445"/>
                    </a:lnTo>
                    <a:lnTo>
                      <a:pt x="8" y="445"/>
                    </a:lnTo>
                    <a:lnTo>
                      <a:pt x="0" y="459"/>
                    </a:lnTo>
                    <a:lnTo>
                      <a:pt x="0" y="491"/>
                    </a:lnTo>
                    <a:lnTo>
                      <a:pt x="42" y="550"/>
                    </a:lnTo>
                    <a:lnTo>
                      <a:pt x="131" y="589"/>
                    </a:lnTo>
                    <a:lnTo>
                      <a:pt x="164" y="623"/>
                    </a:lnTo>
                    <a:lnTo>
                      <a:pt x="186" y="614"/>
                    </a:lnTo>
                    <a:lnTo>
                      <a:pt x="181" y="584"/>
                    </a:lnTo>
                    <a:lnTo>
                      <a:pt x="198" y="567"/>
                    </a:lnTo>
                    <a:lnTo>
                      <a:pt x="224" y="555"/>
                    </a:lnTo>
                    <a:lnTo>
                      <a:pt x="249" y="555"/>
                    </a:lnTo>
                    <a:lnTo>
                      <a:pt x="339" y="559"/>
                    </a:lnTo>
                    <a:lnTo>
                      <a:pt x="504" y="601"/>
                    </a:lnTo>
                    <a:lnTo>
                      <a:pt x="547" y="597"/>
                    </a:lnTo>
                    <a:lnTo>
                      <a:pt x="648" y="567"/>
                    </a:lnTo>
                    <a:lnTo>
                      <a:pt x="690" y="567"/>
                    </a:lnTo>
                    <a:lnTo>
                      <a:pt x="729" y="575"/>
                    </a:lnTo>
                    <a:lnTo>
                      <a:pt x="758" y="592"/>
                    </a:lnTo>
                    <a:lnTo>
                      <a:pt x="787" y="601"/>
                    </a:lnTo>
                    <a:lnTo>
                      <a:pt x="821" y="617"/>
                    </a:lnTo>
                    <a:lnTo>
                      <a:pt x="826" y="62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1" name="Freeform 340"/>
            <p:cNvSpPr>
              <a:spLocks noChangeAspect="1"/>
            </p:cNvSpPr>
            <p:nvPr/>
          </p:nvSpPr>
          <p:spPr bwMode="gray">
            <a:xfrm rot="20552049">
              <a:off x="4668055" y="3869221"/>
              <a:ext cx="15901" cy="13969"/>
            </a:xfrm>
            <a:custGeom>
              <a:avLst/>
              <a:gdLst/>
              <a:ahLst/>
              <a:cxnLst>
                <a:cxn ang="0">
                  <a:pos x="442" y="20"/>
                </a:cxn>
                <a:cxn ang="0">
                  <a:pos x="462" y="54"/>
                </a:cxn>
                <a:cxn ang="0">
                  <a:pos x="471" y="99"/>
                </a:cxn>
                <a:cxn ang="0">
                  <a:pos x="425" y="141"/>
                </a:cxn>
                <a:cxn ang="0">
                  <a:pos x="393" y="159"/>
                </a:cxn>
                <a:cxn ang="0">
                  <a:pos x="292" y="180"/>
                </a:cxn>
                <a:cxn ang="0">
                  <a:pos x="224" y="180"/>
                </a:cxn>
                <a:cxn ang="0">
                  <a:pos x="156" y="172"/>
                </a:cxn>
                <a:cxn ang="0">
                  <a:pos x="51" y="176"/>
                </a:cxn>
                <a:cxn ang="0">
                  <a:pos x="42" y="172"/>
                </a:cxn>
                <a:cxn ang="0">
                  <a:pos x="30" y="113"/>
                </a:cxn>
                <a:cxn ang="0">
                  <a:pos x="0" y="66"/>
                </a:cxn>
                <a:cxn ang="0">
                  <a:pos x="0" y="23"/>
                </a:cxn>
                <a:cxn ang="0">
                  <a:pos x="30" y="0"/>
                </a:cxn>
                <a:cxn ang="0">
                  <a:pos x="385" y="0"/>
                </a:cxn>
                <a:cxn ang="0">
                  <a:pos x="416" y="3"/>
                </a:cxn>
                <a:cxn ang="0">
                  <a:pos x="437" y="11"/>
                </a:cxn>
                <a:cxn ang="0">
                  <a:pos x="442" y="20"/>
                </a:cxn>
              </a:cxnLst>
              <a:rect l="0" t="0" r="r" b="b"/>
              <a:pathLst>
                <a:path w="471" h="180">
                  <a:moveTo>
                    <a:pt x="442" y="20"/>
                  </a:moveTo>
                  <a:lnTo>
                    <a:pt x="462" y="54"/>
                  </a:lnTo>
                  <a:lnTo>
                    <a:pt x="471" y="99"/>
                  </a:lnTo>
                  <a:lnTo>
                    <a:pt x="425" y="141"/>
                  </a:lnTo>
                  <a:lnTo>
                    <a:pt x="393" y="159"/>
                  </a:lnTo>
                  <a:lnTo>
                    <a:pt x="292" y="180"/>
                  </a:lnTo>
                  <a:lnTo>
                    <a:pt x="224" y="180"/>
                  </a:lnTo>
                  <a:lnTo>
                    <a:pt x="156" y="172"/>
                  </a:lnTo>
                  <a:lnTo>
                    <a:pt x="51" y="176"/>
                  </a:lnTo>
                  <a:lnTo>
                    <a:pt x="42" y="172"/>
                  </a:lnTo>
                  <a:lnTo>
                    <a:pt x="30" y="113"/>
                  </a:lnTo>
                  <a:lnTo>
                    <a:pt x="0" y="66"/>
                  </a:lnTo>
                  <a:lnTo>
                    <a:pt x="0" y="23"/>
                  </a:lnTo>
                  <a:lnTo>
                    <a:pt x="30" y="0"/>
                  </a:lnTo>
                  <a:lnTo>
                    <a:pt x="385" y="0"/>
                  </a:lnTo>
                  <a:lnTo>
                    <a:pt x="416" y="3"/>
                  </a:lnTo>
                  <a:lnTo>
                    <a:pt x="437" y="11"/>
                  </a:lnTo>
                  <a:lnTo>
                    <a:pt x="442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341"/>
            <p:cNvSpPr>
              <a:spLocks noChangeAspect="1"/>
            </p:cNvSpPr>
            <p:nvPr/>
          </p:nvSpPr>
          <p:spPr bwMode="gray">
            <a:xfrm rot="20552049">
              <a:off x="4765054" y="3970497"/>
              <a:ext cx="0" cy="523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0" y="76"/>
                </a:cxn>
                <a:cxn ang="0">
                  <a:pos x="14" y="59"/>
                </a:cxn>
                <a:cxn ang="0">
                  <a:pos x="14" y="0"/>
                </a:cxn>
              </a:cxnLst>
              <a:rect l="0" t="0" r="r" b="b"/>
              <a:pathLst>
                <a:path w="14" h="76">
                  <a:moveTo>
                    <a:pt x="14" y="0"/>
                  </a:moveTo>
                  <a:lnTo>
                    <a:pt x="0" y="7"/>
                  </a:lnTo>
                  <a:lnTo>
                    <a:pt x="0" y="76"/>
                  </a:lnTo>
                  <a:lnTo>
                    <a:pt x="14" y="59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342"/>
            <p:cNvSpPr>
              <a:spLocks noChangeAspect="1"/>
            </p:cNvSpPr>
            <p:nvPr/>
          </p:nvSpPr>
          <p:spPr bwMode="gray">
            <a:xfrm rot="20552049">
              <a:off x="4738022" y="3897159"/>
              <a:ext cx="4771" cy="12223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98" y="4"/>
                </a:cxn>
                <a:cxn ang="0">
                  <a:pos x="81" y="52"/>
                </a:cxn>
                <a:cxn ang="0">
                  <a:pos x="17" y="45"/>
                </a:cxn>
                <a:cxn ang="0">
                  <a:pos x="0" y="104"/>
                </a:cxn>
                <a:cxn ang="0">
                  <a:pos x="8" y="160"/>
                </a:cxn>
                <a:cxn ang="0">
                  <a:pos x="53" y="163"/>
                </a:cxn>
                <a:cxn ang="0">
                  <a:pos x="70" y="104"/>
                </a:cxn>
                <a:cxn ang="0">
                  <a:pos x="83" y="93"/>
                </a:cxn>
                <a:cxn ang="0">
                  <a:pos x="132" y="91"/>
                </a:cxn>
                <a:cxn ang="0">
                  <a:pos x="173" y="74"/>
                </a:cxn>
                <a:cxn ang="0">
                  <a:pos x="166" y="52"/>
                </a:cxn>
                <a:cxn ang="0">
                  <a:pos x="135" y="38"/>
                </a:cxn>
                <a:cxn ang="0">
                  <a:pos x="122" y="0"/>
                </a:cxn>
              </a:cxnLst>
              <a:rect l="0" t="0" r="r" b="b"/>
              <a:pathLst>
                <a:path w="173" h="163">
                  <a:moveTo>
                    <a:pt x="122" y="0"/>
                  </a:moveTo>
                  <a:lnTo>
                    <a:pt x="98" y="4"/>
                  </a:lnTo>
                  <a:lnTo>
                    <a:pt x="81" y="52"/>
                  </a:lnTo>
                  <a:lnTo>
                    <a:pt x="17" y="45"/>
                  </a:lnTo>
                  <a:lnTo>
                    <a:pt x="0" y="104"/>
                  </a:lnTo>
                  <a:lnTo>
                    <a:pt x="8" y="160"/>
                  </a:lnTo>
                  <a:lnTo>
                    <a:pt x="53" y="163"/>
                  </a:lnTo>
                  <a:lnTo>
                    <a:pt x="70" y="104"/>
                  </a:lnTo>
                  <a:lnTo>
                    <a:pt x="83" y="93"/>
                  </a:lnTo>
                  <a:lnTo>
                    <a:pt x="132" y="91"/>
                  </a:lnTo>
                  <a:lnTo>
                    <a:pt x="173" y="74"/>
                  </a:lnTo>
                  <a:lnTo>
                    <a:pt x="166" y="52"/>
                  </a:lnTo>
                  <a:lnTo>
                    <a:pt x="135" y="38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343"/>
            <p:cNvSpPr>
              <a:spLocks noChangeAspect="1"/>
            </p:cNvSpPr>
            <p:nvPr/>
          </p:nvSpPr>
          <p:spPr bwMode="gray">
            <a:xfrm rot="20552049">
              <a:off x="4691907" y="3865729"/>
              <a:ext cx="0" cy="17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1"/>
                </a:cxn>
                <a:cxn ang="0">
                  <a:pos x="3" y="39"/>
                </a:cxn>
                <a:cxn ang="0">
                  <a:pos x="28" y="32"/>
                </a:cxn>
                <a:cxn ang="0">
                  <a:pos x="28" y="0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lnTo>
                    <a:pt x="0" y="21"/>
                  </a:lnTo>
                  <a:lnTo>
                    <a:pt x="3" y="39"/>
                  </a:lnTo>
                  <a:lnTo>
                    <a:pt x="28" y="3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344"/>
            <p:cNvSpPr>
              <a:spLocks noChangeAspect="1"/>
            </p:cNvSpPr>
            <p:nvPr/>
          </p:nvSpPr>
          <p:spPr bwMode="gray">
            <a:xfrm rot="20552049">
              <a:off x="4695087" y="3879698"/>
              <a:ext cx="1591" cy="3492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0" y="17"/>
                </a:cxn>
                <a:cxn ang="0">
                  <a:pos x="6" y="34"/>
                </a:cxn>
                <a:cxn ang="0">
                  <a:pos x="42" y="0"/>
                </a:cxn>
                <a:cxn ang="0">
                  <a:pos x="6" y="8"/>
                </a:cxn>
              </a:cxnLst>
              <a:rect l="0" t="0" r="r" b="b"/>
              <a:pathLst>
                <a:path w="42" h="34">
                  <a:moveTo>
                    <a:pt x="6" y="8"/>
                  </a:moveTo>
                  <a:lnTo>
                    <a:pt x="0" y="17"/>
                  </a:lnTo>
                  <a:lnTo>
                    <a:pt x="6" y="34"/>
                  </a:lnTo>
                  <a:lnTo>
                    <a:pt x="42" y="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345"/>
            <p:cNvSpPr>
              <a:spLocks noChangeAspect="1"/>
            </p:cNvSpPr>
            <p:nvPr/>
          </p:nvSpPr>
          <p:spPr bwMode="gray">
            <a:xfrm rot="20552049">
              <a:off x="4745972" y="3916366"/>
              <a:ext cx="3180" cy="873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14" y="124"/>
                </a:cxn>
                <a:cxn ang="0">
                  <a:pos x="42" y="124"/>
                </a:cxn>
                <a:cxn ang="0">
                  <a:pos x="52" y="90"/>
                </a:cxn>
                <a:cxn ang="0">
                  <a:pos x="49" y="20"/>
                </a:cxn>
                <a:cxn ang="0">
                  <a:pos x="18" y="0"/>
                </a:cxn>
              </a:cxnLst>
              <a:rect l="0" t="0" r="r" b="b"/>
              <a:pathLst>
                <a:path w="52" h="124">
                  <a:moveTo>
                    <a:pt x="18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14" y="124"/>
                  </a:lnTo>
                  <a:lnTo>
                    <a:pt x="42" y="124"/>
                  </a:lnTo>
                  <a:lnTo>
                    <a:pt x="52" y="90"/>
                  </a:lnTo>
                  <a:lnTo>
                    <a:pt x="49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346"/>
            <p:cNvSpPr>
              <a:spLocks noChangeAspect="1"/>
            </p:cNvSpPr>
            <p:nvPr/>
          </p:nvSpPr>
          <p:spPr bwMode="gray">
            <a:xfrm rot="20552049">
              <a:off x="4765054" y="3998435"/>
              <a:ext cx="1591" cy="523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17" y="14"/>
                </a:cxn>
                <a:cxn ang="0">
                  <a:pos x="0" y="62"/>
                </a:cxn>
                <a:cxn ang="0">
                  <a:pos x="38" y="41"/>
                </a:cxn>
                <a:cxn ang="0">
                  <a:pos x="49" y="0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17" y="14"/>
                  </a:lnTo>
                  <a:lnTo>
                    <a:pt x="0" y="62"/>
                  </a:lnTo>
                  <a:lnTo>
                    <a:pt x="38" y="4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347"/>
            <p:cNvSpPr>
              <a:spLocks noChangeAspect="1"/>
            </p:cNvSpPr>
            <p:nvPr/>
          </p:nvSpPr>
          <p:spPr bwMode="gray">
            <a:xfrm rot="20552049">
              <a:off x="4459747" y="3806360"/>
              <a:ext cx="117670" cy="85561"/>
            </a:xfrm>
            <a:custGeom>
              <a:avLst/>
              <a:gdLst/>
              <a:ahLst/>
              <a:cxnLst>
                <a:cxn ang="0">
                  <a:pos x="2488" y="571"/>
                </a:cxn>
                <a:cxn ang="0">
                  <a:pos x="2639" y="644"/>
                </a:cxn>
                <a:cxn ang="0">
                  <a:pos x="2750" y="689"/>
                </a:cxn>
                <a:cxn ang="0">
                  <a:pos x="2869" y="689"/>
                </a:cxn>
                <a:cxn ang="0">
                  <a:pos x="2865" y="787"/>
                </a:cxn>
                <a:cxn ang="0">
                  <a:pos x="2916" y="820"/>
                </a:cxn>
                <a:cxn ang="0">
                  <a:pos x="3170" y="871"/>
                </a:cxn>
                <a:cxn ang="0">
                  <a:pos x="3309" y="951"/>
                </a:cxn>
                <a:cxn ang="0">
                  <a:pos x="3137" y="1073"/>
                </a:cxn>
                <a:cxn ang="0">
                  <a:pos x="2908" y="1111"/>
                </a:cxn>
                <a:cxn ang="0">
                  <a:pos x="2531" y="1086"/>
                </a:cxn>
                <a:cxn ang="0">
                  <a:pos x="2269" y="1123"/>
                </a:cxn>
                <a:cxn ang="0">
                  <a:pos x="2255" y="1069"/>
                </a:cxn>
                <a:cxn ang="0">
                  <a:pos x="2449" y="951"/>
                </a:cxn>
                <a:cxn ang="0">
                  <a:pos x="2416" y="880"/>
                </a:cxn>
                <a:cxn ang="0">
                  <a:pos x="2107" y="803"/>
                </a:cxn>
                <a:cxn ang="0">
                  <a:pos x="1989" y="660"/>
                </a:cxn>
                <a:cxn ang="0">
                  <a:pos x="1832" y="547"/>
                </a:cxn>
                <a:cxn ang="0">
                  <a:pos x="1675" y="534"/>
                </a:cxn>
                <a:cxn ang="0">
                  <a:pos x="1405" y="412"/>
                </a:cxn>
                <a:cxn ang="0">
                  <a:pos x="1184" y="366"/>
                </a:cxn>
                <a:cxn ang="0">
                  <a:pos x="1091" y="383"/>
                </a:cxn>
                <a:cxn ang="0">
                  <a:pos x="955" y="353"/>
                </a:cxn>
                <a:cxn ang="0">
                  <a:pos x="870" y="293"/>
                </a:cxn>
                <a:cxn ang="0">
                  <a:pos x="990" y="231"/>
                </a:cxn>
                <a:cxn ang="0">
                  <a:pos x="929" y="189"/>
                </a:cxn>
                <a:cxn ang="0">
                  <a:pos x="604" y="205"/>
                </a:cxn>
                <a:cxn ang="0">
                  <a:pos x="451" y="325"/>
                </a:cxn>
                <a:cxn ang="0">
                  <a:pos x="281" y="403"/>
                </a:cxn>
                <a:cxn ang="0">
                  <a:pos x="129" y="482"/>
                </a:cxn>
                <a:cxn ang="0">
                  <a:pos x="99" y="449"/>
                </a:cxn>
                <a:cxn ang="0">
                  <a:pos x="78" y="396"/>
                </a:cxn>
                <a:cxn ang="0">
                  <a:pos x="147" y="366"/>
                </a:cxn>
                <a:cxn ang="0">
                  <a:pos x="238" y="176"/>
                </a:cxn>
                <a:cxn ang="0">
                  <a:pos x="454" y="79"/>
                </a:cxn>
                <a:cxn ang="0">
                  <a:pos x="1003" y="0"/>
                </a:cxn>
                <a:cxn ang="0">
                  <a:pos x="1295" y="20"/>
                </a:cxn>
                <a:cxn ang="0">
                  <a:pos x="1490" y="62"/>
                </a:cxn>
                <a:cxn ang="0">
                  <a:pos x="1637" y="189"/>
                </a:cxn>
                <a:cxn ang="0">
                  <a:pos x="1879" y="251"/>
                </a:cxn>
                <a:cxn ang="0">
                  <a:pos x="1985" y="293"/>
                </a:cxn>
                <a:cxn ang="0">
                  <a:pos x="1989" y="325"/>
                </a:cxn>
                <a:cxn ang="0">
                  <a:pos x="2167" y="429"/>
                </a:cxn>
                <a:cxn ang="0">
                  <a:pos x="2394" y="508"/>
                </a:cxn>
              </a:cxnLst>
              <a:rect l="0" t="0" r="r" b="b"/>
              <a:pathLst>
                <a:path w="3347" h="1123">
                  <a:moveTo>
                    <a:pt x="2394" y="508"/>
                  </a:moveTo>
                  <a:lnTo>
                    <a:pt x="2399" y="517"/>
                  </a:lnTo>
                  <a:lnTo>
                    <a:pt x="2488" y="571"/>
                  </a:lnTo>
                  <a:lnTo>
                    <a:pt x="2559" y="627"/>
                  </a:lnTo>
                  <a:lnTo>
                    <a:pt x="2605" y="644"/>
                  </a:lnTo>
                  <a:lnTo>
                    <a:pt x="2639" y="644"/>
                  </a:lnTo>
                  <a:lnTo>
                    <a:pt x="2665" y="652"/>
                  </a:lnTo>
                  <a:lnTo>
                    <a:pt x="2687" y="669"/>
                  </a:lnTo>
                  <a:lnTo>
                    <a:pt x="2750" y="689"/>
                  </a:lnTo>
                  <a:lnTo>
                    <a:pt x="2793" y="689"/>
                  </a:lnTo>
                  <a:lnTo>
                    <a:pt x="2835" y="680"/>
                  </a:lnTo>
                  <a:lnTo>
                    <a:pt x="2869" y="689"/>
                  </a:lnTo>
                  <a:lnTo>
                    <a:pt x="2886" y="719"/>
                  </a:lnTo>
                  <a:lnTo>
                    <a:pt x="2886" y="744"/>
                  </a:lnTo>
                  <a:lnTo>
                    <a:pt x="2865" y="787"/>
                  </a:lnTo>
                  <a:lnTo>
                    <a:pt x="2865" y="803"/>
                  </a:lnTo>
                  <a:lnTo>
                    <a:pt x="2874" y="811"/>
                  </a:lnTo>
                  <a:lnTo>
                    <a:pt x="2916" y="820"/>
                  </a:lnTo>
                  <a:lnTo>
                    <a:pt x="3094" y="816"/>
                  </a:lnTo>
                  <a:lnTo>
                    <a:pt x="3128" y="828"/>
                  </a:lnTo>
                  <a:lnTo>
                    <a:pt x="3170" y="871"/>
                  </a:lnTo>
                  <a:lnTo>
                    <a:pt x="3182" y="891"/>
                  </a:lnTo>
                  <a:lnTo>
                    <a:pt x="3259" y="947"/>
                  </a:lnTo>
                  <a:lnTo>
                    <a:pt x="3309" y="951"/>
                  </a:lnTo>
                  <a:lnTo>
                    <a:pt x="3343" y="964"/>
                  </a:lnTo>
                  <a:lnTo>
                    <a:pt x="3347" y="1002"/>
                  </a:lnTo>
                  <a:lnTo>
                    <a:pt x="3137" y="1073"/>
                  </a:lnTo>
                  <a:lnTo>
                    <a:pt x="3072" y="1103"/>
                  </a:lnTo>
                  <a:lnTo>
                    <a:pt x="2996" y="1115"/>
                  </a:lnTo>
                  <a:lnTo>
                    <a:pt x="2908" y="1111"/>
                  </a:lnTo>
                  <a:lnTo>
                    <a:pt x="2852" y="1094"/>
                  </a:lnTo>
                  <a:lnTo>
                    <a:pt x="2793" y="1090"/>
                  </a:lnTo>
                  <a:lnTo>
                    <a:pt x="2531" y="1086"/>
                  </a:lnTo>
                  <a:lnTo>
                    <a:pt x="2394" y="1103"/>
                  </a:lnTo>
                  <a:lnTo>
                    <a:pt x="2314" y="1123"/>
                  </a:lnTo>
                  <a:lnTo>
                    <a:pt x="2269" y="1123"/>
                  </a:lnTo>
                  <a:lnTo>
                    <a:pt x="2243" y="1115"/>
                  </a:lnTo>
                  <a:lnTo>
                    <a:pt x="2235" y="1094"/>
                  </a:lnTo>
                  <a:lnTo>
                    <a:pt x="2255" y="1069"/>
                  </a:lnTo>
                  <a:lnTo>
                    <a:pt x="2314" y="1019"/>
                  </a:lnTo>
                  <a:lnTo>
                    <a:pt x="2373" y="985"/>
                  </a:lnTo>
                  <a:lnTo>
                    <a:pt x="2449" y="951"/>
                  </a:lnTo>
                  <a:lnTo>
                    <a:pt x="2457" y="917"/>
                  </a:lnTo>
                  <a:lnTo>
                    <a:pt x="2454" y="900"/>
                  </a:lnTo>
                  <a:lnTo>
                    <a:pt x="2416" y="880"/>
                  </a:lnTo>
                  <a:lnTo>
                    <a:pt x="2319" y="849"/>
                  </a:lnTo>
                  <a:lnTo>
                    <a:pt x="2141" y="837"/>
                  </a:lnTo>
                  <a:lnTo>
                    <a:pt x="2107" y="803"/>
                  </a:lnTo>
                  <a:lnTo>
                    <a:pt x="2056" y="770"/>
                  </a:lnTo>
                  <a:lnTo>
                    <a:pt x="2019" y="727"/>
                  </a:lnTo>
                  <a:lnTo>
                    <a:pt x="1989" y="660"/>
                  </a:lnTo>
                  <a:lnTo>
                    <a:pt x="1977" y="606"/>
                  </a:lnTo>
                  <a:lnTo>
                    <a:pt x="1938" y="560"/>
                  </a:lnTo>
                  <a:lnTo>
                    <a:pt x="1832" y="547"/>
                  </a:lnTo>
                  <a:lnTo>
                    <a:pt x="1734" y="551"/>
                  </a:lnTo>
                  <a:lnTo>
                    <a:pt x="1700" y="547"/>
                  </a:lnTo>
                  <a:lnTo>
                    <a:pt x="1675" y="534"/>
                  </a:lnTo>
                  <a:lnTo>
                    <a:pt x="1564" y="513"/>
                  </a:lnTo>
                  <a:lnTo>
                    <a:pt x="1473" y="472"/>
                  </a:lnTo>
                  <a:lnTo>
                    <a:pt x="1405" y="412"/>
                  </a:lnTo>
                  <a:lnTo>
                    <a:pt x="1354" y="387"/>
                  </a:lnTo>
                  <a:lnTo>
                    <a:pt x="1222" y="383"/>
                  </a:lnTo>
                  <a:lnTo>
                    <a:pt x="1184" y="366"/>
                  </a:lnTo>
                  <a:lnTo>
                    <a:pt x="1159" y="366"/>
                  </a:lnTo>
                  <a:lnTo>
                    <a:pt x="1129" y="378"/>
                  </a:lnTo>
                  <a:lnTo>
                    <a:pt x="1091" y="383"/>
                  </a:lnTo>
                  <a:lnTo>
                    <a:pt x="1049" y="370"/>
                  </a:lnTo>
                  <a:lnTo>
                    <a:pt x="1037" y="358"/>
                  </a:lnTo>
                  <a:lnTo>
                    <a:pt x="955" y="353"/>
                  </a:lnTo>
                  <a:lnTo>
                    <a:pt x="904" y="341"/>
                  </a:lnTo>
                  <a:lnTo>
                    <a:pt x="887" y="327"/>
                  </a:lnTo>
                  <a:lnTo>
                    <a:pt x="870" y="293"/>
                  </a:lnTo>
                  <a:lnTo>
                    <a:pt x="870" y="276"/>
                  </a:lnTo>
                  <a:lnTo>
                    <a:pt x="972" y="251"/>
                  </a:lnTo>
                  <a:lnTo>
                    <a:pt x="990" y="231"/>
                  </a:lnTo>
                  <a:lnTo>
                    <a:pt x="981" y="209"/>
                  </a:lnTo>
                  <a:lnTo>
                    <a:pt x="943" y="201"/>
                  </a:lnTo>
                  <a:lnTo>
                    <a:pt x="929" y="189"/>
                  </a:lnTo>
                  <a:lnTo>
                    <a:pt x="718" y="167"/>
                  </a:lnTo>
                  <a:lnTo>
                    <a:pt x="658" y="172"/>
                  </a:lnTo>
                  <a:lnTo>
                    <a:pt x="604" y="205"/>
                  </a:lnTo>
                  <a:lnTo>
                    <a:pt x="557" y="251"/>
                  </a:lnTo>
                  <a:lnTo>
                    <a:pt x="519" y="302"/>
                  </a:lnTo>
                  <a:lnTo>
                    <a:pt x="451" y="325"/>
                  </a:lnTo>
                  <a:lnTo>
                    <a:pt x="370" y="332"/>
                  </a:lnTo>
                  <a:lnTo>
                    <a:pt x="323" y="349"/>
                  </a:lnTo>
                  <a:lnTo>
                    <a:pt x="281" y="403"/>
                  </a:lnTo>
                  <a:lnTo>
                    <a:pt x="230" y="412"/>
                  </a:lnTo>
                  <a:lnTo>
                    <a:pt x="213" y="420"/>
                  </a:lnTo>
                  <a:lnTo>
                    <a:pt x="129" y="482"/>
                  </a:lnTo>
                  <a:lnTo>
                    <a:pt x="120" y="482"/>
                  </a:lnTo>
                  <a:lnTo>
                    <a:pt x="117" y="466"/>
                  </a:lnTo>
                  <a:lnTo>
                    <a:pt x="99" y="449"/>
                  </a:lnTo>
                  <a:lnTo>
                    <a:pt x="0" y="455"/>
                  </a:lnTo>
                  <a:lnTo>
                    <a:pt x="0" y="441"/>
                  </a:lnTo>
                  <a:lnTo>
                    <a:pt x="78" y="396"/>
                  </a:lnTo>
                  <a:lnTo>
                    <a:pt x="133" y="390"/>
                  </a:lnTo>
                  <a:lnTo>
                    <a:pt x="141" y="383"/>
                  </a:lnTo>
                  <a:lnTo>
                    <a:pt x="147" y="366"/>
                  </a:lnTo>
                  <a:lnTo>
                    <a:pt x="147" y="257"/>
                  </a:lnTo>
                  <a:lnTo>
                    <a:pt x="163" y="226"/>
                  </a:lnTo>
                  <a:lnTo>
                    <a:pt x="238" y="176"/>
                  </a:lnTo>
                  <a:lnTo>
                    <a:pt x="337" y="130"/>
                  </a:lnTo>
                  <a:lnTo>
                    <a:pt x="358" y="125"/>
                  </a:lnTo>
                  <a:lnTo>
                    <a:pt x="454" y="79"/>
                  </a:lnTo>
                  <a:lnTo>
                    <a:pt x="675" y="29"/>
                  </a:lnTo>
                  <a:lnTo>
                    <a:pt x="752" y="3"/>
                  </a:lnTo>
                  <a:lnTo>
                    <a:pt x="1003" y="0"/>
                  </a:lnTo>
                  <a:lnTo>
                    <a:pt x="1112" y="20"/>
                  </a:lnTo>
                  <a:lnTo>
                    <a:pt x="1227" y="25"/>
                  </a:lnTo>
                  <a:lnTo>
                    <a:pt x="1295" y="20"/>
                  </a:lnTo>
                  <a:lnTo>
                    <a:pt x="1336" y="54"/>
                  </a:lnTo>
                  <a:lnTo>
                    <a:pt x="1366" y="67"/>
                  </a:lnTo>
                  <a:lnTo>
                    <a:pt x="1490" y="62"/>
                  </a:lnTo>
                  <a:lnTo>
                    <a:pt x="1524" y="79"/>
                  </a:lnTo>
                  <a:lnTo>
                    <a:pt x="1612" y="150"/>
                  </a:lnTo>
                  <a:lnTo>
                    <a:pt x="1637" y="189"/>
                  </a:lnTo>
                  <a:lnTo>
                    <a:pt x="1700" y="240"/>
                  </a:lnTo>
                  <a:lnTo>
                    <a:pt x="1751" y="257"/>
                  </a:lnTo>
                  <a:lnTo>
                    <a:pt x="1879" y="251"/>
                  </a:lnTo>
                  <a:lnTo>
                    <a:pt x="1913" y="273"/>
                  </a:lnTo>
                  <a:lnTo>
                    <a:pt x="1968" y="273"/>
                  </a:lnTo>
                  <a:lnTo>
                    <a:pt x="1985" y="293"/>
                  </a:lnTo>
                  <a:lnTo>
                    <a:pt x="1968" y="293"/>
                  </a:lnTo>
                  <a:lnTo>
                    <a:pt x="1964" y="311"/>
                  </a:lnTo>
                  <a:lnTo>
                    <a:pt x="1989" y="325"/>
                  </a:lnTo>
                  <a:lnTo>
                    <a:pt x="2056" y="335"/>
                  </a:lnTo>
                  <a:lnTo>
                    <a:pt x="2099" y="358"/>
                  </a:lnTo>
                  <a:lnTo>
                    <a:pt x="2167" y="429"/>
                  </a:lnTo>
                  <a:lnTo>
                    <a:pt x="2269" y="458"/>
                  </a:lnTo>
                  <a:lnTo>
                    <a:pt x="2344" y="496"/>
                  </a:lnTo>
                  <a:lnTo>
                    <a:pt x="2394" y="50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348"/>
            <p:cNvSpPr>
              <a:spLocks noChangeAspect="1"/>
            </p:cNvSpPr>
            <p:nvPr/>
          </p:nvSpPr>
          <p:spPr bwMode="gray">
            <a:xfrm rot="20552049">
              <a:off x="4478828" y="3851760"/>
              <a:ext cx="4771" cy="10477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36" y="42"/>
                </a:cxn>
                <a:cxn ang="0">
                  <a:pos x="153" y="64"/>
                </a:cxn>
                <a:cxn ang="0">
                  <a:pos x="165" y="128"/>
                </a:cxn>
                <a:cxn ang="0">
                  <a:pos x="77" y="156"/>
                </a:cxn>
                <a:cxn ang="0">
                  <a:pos x="38" y="156"/>
                </a:cxn>
                <a:cxn ang="0">
                  <a:pos x="22" y="144"/>
                </a:cxn>
                <a:cxn ang="0">
                  <a:pos x="8" y="131"/>
                </a:cxn>
                <a:cxn ang="0">
                  <a:pos x="0" y="98"/>
                </a:cxn>
                <a:cxn ang="0">
                  <a:pos x="51" y="123"/>
                </a:cxn>
                <a:cxn ang="0">
                  <a:pos x="63" y="89"/>
                </a:cxn>
                <a:cxn ang="0">
                  <a:pos x="51" y="68"/>
                </a:cxn>
                <a:cxn ang="0">
                  <a:pos x="47" y="42"/>
                </a:cxn>
                <a:cxn ang="0">
                  <a:pos x="51" y="9"/>
                </a:cxn>
                <a:cxn ang="0">
                  <a:pos x="89" y="0"/>
                </a:cxn>
                <a:cxn ang="0">
                  <a:pos x="114" y="5"/>
                </a:cxn>
                <a:cxn ang="0">
                  <a:pos x="128" y="14"/>
                </a:cxn>
                <a:cxn ang="0">
                  <a:pos x="128" y="5"/>
                </a:cxn>
              </a:cxnLst>
              <a:rect l="0" t="0" r="r" b="b"/>
              <a:pathLst>
                <a:path w="165" h="156">
                  <a:moveTo>
                    <a:pt x="128" y="5"/>
                  </a:moveTo>
                  <a:lnTo>
                    <a:pt x="136" y="42"/>
                  </a:lnTo>
                  <a:lnTo>
                    <a:pt x="153" y="64"/>
                  </a:lnTo>
                  <a:lnTo>
                    <a:pt x="165" y="128"/>
                  </a:lnTo>
                  <a:lnTo>
                    <a:pt x="77" y="156"/>
                  </a:lnTo>
                  <a:lnTo>
                    <a:pt x="38" y="156"/>
                  </a:lnTo>
                  <a:lnTo>
                    <a:pt x="22" y="144"/>
                  </a:lnTo>
                  <a:lnTo>
                    <a:pt x="8" y="131"/>
                  </a:lnTo>
                  <a:lnTo>
                    <a:pt x="0" y="98"/>
                  </a:lnTo>
                  <a:lnTo>
                    <a:pt x="51" y="123"/>
                  </a:lnTo>
                  <a:lnTo>
                    <a:pt x="63" y="89"/>
                  </a:lnTo>
                  <a:lnTo>
                    <a:pt x="51" y="68"/>
                  </a:lnTo>
                  <a:lnTo>
                    <a:pt x="47" y="42"/>
                  </a:lnTo>
                  <a:lnTo>
                    <a:pt x="51" y="9"/>
                  </a:lnTo>
                  <a:lnTo>
                    <a:pt x="89" y="0"/>
                  </a:lnTo>
                  <a:lnTo>
                    <a:pt x="114" y="5"/>
                  </a:lnTo>
                  <a:lnTo>
                    <a:pt x="128" y="14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349"/>
            <p:cNvSpPr>
              <a:spLocks noChangeAspect="1"/>
            </p:cNvSpPr>
            <p:nvPr/>
          </p:nvSpPr>
          <p:spPr bwMode="gray">
            <a:xfrm rot="20552049">
              <a:off x="4521763" y="3816837"/>
              <a:ext cx="11131" cy="15716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83" y="127"/>
                </a:cxn>
                <a:cxn ang="0">
                  <a:pos x="308" y="156"/>
                </a:cxn>
                <a:cxn ang="0">
                  <a:pos x="317" y="201"/>
                </a:cxn>
                <a:cxn ang="0">
                  <a:pos x="266" y="198"/>
                </a:cxn>
                <a:cxn ang="0">
                  <a:pos x="208" y="156"/>
                </a:cxn>
                <a:cxn ang="0">
                  <a:pos x="169" y="97"/>
                </a:cxn>
                <a:cxn ang="0">
                  <a:pos x="135" y="68"/>
                </a:cxn>
                <a:cxn ang="0">
                  <a:pos x="59" y="59"/>
                </a:cxn>
                <a:cxn ang="0">
                  <a:pos x="38" y="50"/>
                </a:cxn>
                <a:cxn ang="0">
                  <a:pos x="8" y="29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85" y="4"/>
                </a:cxn>
                <a:cxn ang="0">
                  <a:pos x="211" y="85"/>
                </a:cxn>
              </a:cxnLst>
              <a:rect l="0" t="0" r="r" b="b"/>
              <a:pathLst>
                <a:path w="317" h="201">
                  <a:moveTo>
                    <a:pt x="211" y="85"/>
                  </a:moveTo>
                  <a:lnTo>
                    <a:pt x="283" y="127"/>
                  </a:lnTo>
                  <a:lnTo>
                    <a:pt x="308" y="156"/>
                  </a:lnTo>
                  <a:lnTo>
                    <a:pt x="317" y="201"/>
                  </a:lnTo>
                  <a:lnTo>
                    <a:pt x="266" y="198"/>
                  </a:lnTo>
                  <a:lnTo>
                    <a:pt x="208" y="156"/>
                  </a:lnTo>
                  <a:lnTo>
                    <a:pt x="169" y="97"/>
                  </a:lnTo>
                  <a:lnTo>
                    <a:pt x="135" y="68"/>
                  </a:lnTo>
                  <a:lnTo>
                    <a:pt x="59" y="59"/>
                  </a:lnTo>
                  <a:lnTo>
                    <a:pt x="38" y="50"/>
                  </a:lnTo>
                  <a:lnTo>
                    <a:pt x="8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5" y="4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350"/>
            <p:cNvSpPr>
              <a:spLocks noChangeAspect="1"/>
            </p:cNvSpPr>
            <p:nvPr/>
          </p:nvSpPr>
          <p:spPr bwMode="gray">
            <a:xfrm rot="20552049">
              <a:off x="4720530" y="3879698"/>
              <a:ext cx="0" cy="5239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1" y="30"/>
                </a:cxn>
                <a:cxn ang="0">
                  <a:pos x="31" y="47"/>
                </a:cxn>
                <a:cxn ang="0">
                  <a:pos x="46" y="42"/>
                </a:cxn>
                <a:cxn ang="0">
                  <a:pos x="46" y="10"/>
                </a:cxn>
                <a:cxn ang="0">
                  <a:pos x="34" y="2"/>
                </a:cxn>
              </a:cxnLst>
              <a:rect l="0" t="0" r="r" b="b"/>
              <a:pathLst>
                <a:path w="46" h="47">
                  <a:moveTo>
                    <a:pt x="34" y="2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31" y="47"/>
                  </a:lnTo>
                  <a:lnTo>
                    <a:pt x="46" y="42"/>
                  </a:lnTo>
                  <a:lnTo>
                    <a:pt x="46" y="10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351"/>
            <p:cNvSpPr>
              <a:spLocks noChangeAspect="1"/>
            </p:cNvSpPr>
            <p:nvPr/>
          </p:nvSpPr>
          <p:spPr bwMode="gray">
            <a:xfrm rot="20552049">
              <a:off x="4761873" y="3953035"/>
              <a:ext cx="1591" cy="69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97"/>
                </a:cxn>
                <a:cxn ang="0">
                  <a:pos x="25" y="103"/>
                </a:cxn>
                <a:cxn ang="0">
                  <a:pos x="45" y="94"/>
                </a:cxn>
                <a:cxn ang="0">
                  <a:pos x="45" y="62"/>
                </a:cxn>
                <a:cxn ang="0">
                  <a:pos x="39" y="20"/>
                </a:cxn>
                <a:cxn ang="0">
                  <a:pos x="25" y="0"/>
                </a:cxn>
              </a:cxnLst>
              <a:rect l="0" t="0" r="r" b="b"/>
              <a:pathLst>
                <a:path w="45" h="103">
                  <a:moveTo>
                    <a:pt x="25" y="0"/>
                  </a:moveTo>
                  <a:lnTo>
                    <a:pt x="0" y="97"/>
                  </a:lnTo>
                  <a:lnTo>
                    <a:pt x="25" y="103"/>
                  </a:lnTo>
                  <a:lnTo>
                    <a:pt x="45" y="94"/>
                  </a:lnTo>
                  <a:lnTo>
                    <a:pt x="45" y="62"/>
                  </a:lnTo>
                  <a:lnTo>
                    <a:pt x="39" y="2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3" name="Group 362"/>
            <p:cNvGrpSpPr/>
            <p:nvPr/>
          </p:nvGrpSpPr>
          <p:grpSpPr bwMode="gray">
            <a:xfrm>
              <a:off x="5717548" y="2301193"/>
              <a:ext cx="880939" cy="1220548"/>
              <a:chOff x="4580731" y="1911697"/>
              <a:chExt cx="879476" cy="1109663"/>
            </a:xfrm>
            <a:grpFill/>
          </p:grpSpPr>
          <p:sp>
            <p:nvSpPr>
              <p:cNvPr id="179" name="Freeform 175"/>
              <p:cNvSpPr>
                <a:spLocks noChangeAspect="1"/>
              </p:cNvSpPr>
              <p:nvPr/>
            </p:nvSpPr>
            <p:spPr bwMode="gray">
              <a:xfrm>
                <a:off x="4923631" y="2716560"/>
                <a:ext cx="133350" cy="65088"/>
              </a:xfrm>
              <a:custGeom>
                <a:avLst/>
                <a:gdLst/>
                <a:ahLst/>
                <a:cxnLst>
                  <a:cxn ang="0">
                    <a:pos x="234" y="27"/>
                  </a:cxn>
                  <a:cxn ang="0">
                    <a:pos x="213" y="43"/>
                  </a:cxn>
                  <a:cxn ang="0">
                    <a:pos x="188" y="62"/>
                  </a:cxn>
                  <a:cxn ang="0">
                    <a:pos x="184" y="90"/>
                  </a:cxn>
                  <a:cxn ang="0">
                    <a:pos x="191" y="113"/>
                  </a:cxn>
                  <a:cxn ang="0">
                    <a:pos x="179" y="110"/>
                  </a:cxn>
                  <a:cxn ang="0">
                    <a:pos x="153" y="106"/>
                  </a:cxn>
                  <a:cxn ang="0">
                    <a:pos x="116" y="114"/>
                  </a:cxn>
                  <a:cxn ang="0">
                    <a:pos x="83" y="127"/>
                  </a:cxn>
                  <a:cxn ang="0">
                    <a:pos x="59" y="118"/>
                  </a:cxn>
                  <a:cxn ang="0">
                    <a:pos x="49" y="132"/>
                  </a:cxn>
                  <a:cxn ang="0">
                    <a:pos x="34" y="129"/>
                  </a:cxn>
                  <a:cxn ang="0">
                    <a:pos x="19" y="119"/>
                  </a:cxn>
                  <a:cxn ang="0">
                    <a:pos x="0" y="123"/>
                  </a:cxn>
                  <a:cxn ang="0">
                    <a:pos x="16" y="137"/>
                  </a:cxn>
                  <a:cxn ang="0">
                    <a:pos x="17" y="155"/>
                  </a:cxn>
                  <a:cxn ang="0">
                    <a:pos x="17" y="167"/>
                  </a:cxn>
                  <a:cxn ang="0">
                    <a:pos x="36" y="172"/>
                  </a:cxn>
                  <a:cxn ang="0">
                    <a:pos x="51" y="173"/>
                  </a:cxn>
                  <a:cxn ang="0">
                    <a:pos x="68" y="177"/>
                  </a:cxn>
                  <a:cxn ang="0">
                    <a:pos x="104" y="165"/>
                  </a:cxn>
                  <a:cxn ang="0">
                    <a:pos x="132" y="161"/>
                  </a:cxn>
                  <a:cxn ang="0">
                    <a:pos x="143" y="156"/>
                  </a:cxn>
                  <a:cxn ang="0">
                    <a:pos x="146" y="164"/>
                  </a:cxn>
                  <a:cxn ang="0">
                    <a:pos x="152" y="178"/>
                  </a:cxn>
                  <a:cxn ang="0">
                    <a:pos x="168" y="187"/>
                  </a:cxn>
                  <a:cxn ang="0">
                    <a:pos x="208" y="198"/>
                  </a:cxn>
                  <a:cxn ang="0">
                    <a:pos x="231" y="203"/>
                  </a:cxn>
                  <a:cxn ang="0">
                    <a:pos x="275" y="205"/>
                  </a:cxn>
                  <a:cxn ang="0">
                    <a:pos x="292" y="189"/>
                  </a:cxn>
                  <a:cxn ang="0">
                    <a:pos x="325" y="191"/>
                  </a:cxn>
                  <a:cxn ang="0">
                    <a:pos x="334" y="182"/>
                  </a:cxn>
                  <a:cxn ang="0">
                    <a:pos x="353" y="176"/>
                  </a:cxn>
                  <a:cxn ang="0">
                    <a:pos x="372" y="161"/>
                  </a:cxn>
                  <a:cxn ang="0">
                    <a:pos x="382" y="148"/>
                  </a:cxn>
                  <a:cxn ang="0">
                    <a:pos x="390" y="119"/>
                  </a:cxn>
                  <a:cxn ang="0">
                    <a:pos x="388" y="103"/>
                  </a:cxn>
                  <a:cxn ang="0">
                    <a:pos x="420" y="95"/>
                  </a:cxn>
                  <a:cxn ang="0">
                    <a:pos x="412" y="62"/>
                  </a:cxn>
                  <a:cxn ang="0">
                    <a:pos x="406" y="26"/>
                  </a:cxn>
                  <a:cxn ang="0">
                    <a:pos x="362" y="19"/>
                  </a:cxn>
                  <a:cxn ang="0">
                    <a:pos x="340" y="1"/>
                  </a:cxn>
                  <a:cxn ang="0">
                    <a:pos x="301" y="10"/>
                  </a:cxn>
                  <a:cxn ang="0">
                    <a:pos x="287" y="27"/>
                  </a:cxn>
                  <a:cxn ang="0">
                    <a:pos x="267" y="32"/>
                  </a:cxn>
                  <a:cxn ang="0">
                    <a:pos x="249" y="25"/>
                  </a:cxn>
                </a:cxnLst>
                <a:rect l="0" t="0" r="r" b="b"/>
                <a:pathLst>
                  <a:path w="420" h="205">
                    <a:moveTo>
                      <a:pt x="235" y="20"/>
                    </a:moveTo>
                    <a:lnTo>
                      <a:pt x="234" y="27"/>
                    </a:lnTo>
                    <a:lnTo>
                      <a:pt x="217" y="35"/>
                    </a:lnTo>
                    <a:lnTo>
                      <a:pt x="213" y="43"/>
                    </a:lnTo>
                    <a:lnTo>
                      <a:pt x="210" y="53"/>
                    </a:lnTo>
                    <a:lnTo>
                      <a:pt x="188" y="62"/>
                    </a:lnTo>
                    <a:lnTo>
                      <a:pt x="183" y="74"/>
                    </a:lnTo>
                    <a:lnTo>
                      <a:pt x="184" y="90"/>
                    </a:lnTo>
                    <a:lnTo>
                      <a:pt x="191" y="106"/>
                    </a:lnTo>
                    <a:lnTo>
                      <a:pt x="191" y="113"/>
                    </a:lnTo>
                    <a:lnTo>
                      <a:pt x="184" y="117"/>
                    </a:lnTo>
                    <a:lnTo>
                      <a:pt x="179" y="110"/>
                    </a:lnTo>
                    <a:lnTo>
                      <a:pt x="164" y="110"/>
                    </a:lnTo>
                    <a:lnTo>
                      <a:pt x="153" y="106"/>
                    </a:lnTo>
                    <a:lnTo>
                      <a:pt x="149" y="111"/>
                    </a:lnTo>
                    <a:lnTo>
                      <a:pt x="116" y="114"/>
                    </a:lnTo>
                    <a:lnTo>
                      <a:pt x="97" y="127"/>
                    </a:lnTo>
                    <a:lnTo>
                      <a:pt x="83" y="127"/>
                    </a:lnTo>
                    <a:lnTo>
                      <a:pt x="70" y="119"/>
                    </a:lnTo>
                    <a:lnTo>
                      <a:pt x="59" y="118"/>
                    </a:lnTo>
                    <a:lnTo>
                      <a:pt x="51" y="124"/>
                    </a:lnTo>
                    <a:lnTo>
                      <a:pt x="49" y="132"/>
                    </a:lnTo>
                    <a:lnTo>
                      <a:pt x="44" y="134"/>
                    </a:lnTo>
                    <a:lnTo>
                      <a:pt x="34" y="129"/>
                    </a:lnTo>
                    <a:lnTo>
                      <a:pt x="28" y="121"/>
                    </a:lnTo>
                    <a:lnTo>
                      <a:pt x="19" y="119"/>
                    </a:lnTo>
                    <a:lnTo>
                      <a:pt x="11" y="119"/>
                    </a:lnTo>
                    <a:lnTo>
                      <a:pt x="0" y="123"/>
                    </a:lnTo>
                    <a:lnTo>
                      <a:pt x="7" y="132"/>
                    </a:lnTo>
                    <a:lnTo>
                      <a:pt x="16" y="137"/>
                    </a:lnTo>
                    <a:lnTo>
                      <a:pt x="17" y="144"/>
                    </a:lnTo>
                    <a:lnTo>
                      <a:pt x="17" y="155"/>
                    </a:lnTo>
                    <a:lnTo>
                      <a:pt x="11" y="162"/>
                    </a:lnTo>
                    <a:lnTo>
                      <a:pt x="17" y="167"/>
                    </a:lnTo>
                    <a:lnTo>
                      <a:pt x="27" y="171"/>
                    </a:lnTo>
                    <a:lnTo>
                      <a:pt x="36" y="172"/>
                    </a:lnTo>
                    <a:lnTo>
                      <a:pt x="44" y="168"/>
                    </a:lnTo>
                    <a:lnTo>
                      <a:pt x="51" y="173"/>
                    </a:lnTo>
                    <a:lnTo>
                      <a:pt x="65" y="178"/>
                    </a:lnTo>
                    <a:lnTo>
                      <a:pt x="68" y="177"/>
                    </a:lnTo>
                    <a:lnTo>
                      <a:pt x="84" y="172"/>
                    </a:lnTo>
                    <a:lnTo>
                      <a:pt x="104" y="165"/>
                    </a:lnTo>
                    <a:lnTo>
                      <a:pt x="122" y="164"/>
                    </a:lnTo>
                    <a:lnTo>
                      <a:pt x="132" y="161"/>
                    </a:lnTo>
                    <a:lnTo>
                      <a:pt x="137" y="157"/>
                    </a:lnTo>
                    <a:lnTo>
                      <a:pt x="143" y="156"/>
                    </a:lnTo>
                    <a:lnTo>
                      <a:pt x="146" y="159"/>
                    </a:lnTo>
                    <a:lnTo>
                      <a:pt x="146" y="164"/>
                    </a:lnTo>
                    <a:lnTo>
                      <a:pt x="148" y="171"/>
                    </a:lnTo>
                    <a:lnTo>
                      <a:pt x="152" y="178"/>
                    </a:lnTo>
                    <a:lnTo>
                      <a:pt x="163" y="187"/>
                    </a:lnTo>
                    <a:lnTo>
                      <a:pt x="168" y="187"/>
                    </a:lnTo>
                    <a:lnTo>
                      <a:pt x="178" y="193"/>
                    </a:lnTo>
                    <a:lnTo>
                      <a:pt x="208" y="198"/>
                    </a:lnTo>
                    <a:lnTo>
                      <a:pt x="222" y="203"/>
                    </a:lnTo>
                    <a:lnTo>
                      <a:pt x="231" y="203"/>
                    </a:lnTo>
                    <a:lnTo>
                      <a:pt x="247" y="203"/>
                    </a:lnTo>
                    <a:lnTo>
                      <a:pt x="275" y="205"/>
                    </a:lnTo>
                    <a:lnTo>
                      <a:pt x="283" y="200"/>
                    </a:lnTo>
                    <a:lnTo>
                      <a:pt x="292" y="189"/>
                    </a:lnTo>
                    <a:lnTo>
                      <a:pt x="305" y="187"/>
                    </a:lnTo>
                    <a:lnTo>
                      <a:pt x="325" y="191"/>
                    </a:lnTo>
                    <a:lnTo>
                      <a:pt x="330" y="182"/>
                    </a:lnTo>
                    <a:lnTo>
                      <a:pt x="334" y="182"/>
                    </a:lnTo>
                    <a:lnTo>
                      <a:pt x="351" y="184"/>
                    </a:lnTo>
                    <a:lnTo>
                      <a:pt x="353" y="176"/>
                    </a:lnTo>
                    <a:lnTo>
                      <a:pt x="362" y="172"/>
                    </a:lnTo>
                    <a:lnTo>
                      <a:pt x="372" y="161"/>
                    </a:lnTo>
                    <a:lnTo>
                      <a:pt x="383" y="159"/>
                    </a:lnTo>
                    <a:lnTo>
                      <a:pt x="382" y="148"/>
                    </a:lnTo>
                    <a:lnTo>
                      <a:pt x="382" y="138"/>
                    </a:lnTo>
                    <a:lnTo>
                      <a:pt x="390" y="119"/>
                    </a:lnTo>
                    <a:lnTo>
                      <a:pt x="384" y="111"/>
                    </a:lnTo>
                    <a:lnTo>
                      <a:pt x="388" y="103"/>
                    </a:lnTo>
                    <a:lnTo>
                      <a:pt x="415" y="103"/>
                    </a:lnTo>
                    <a:lnTo>
                      <a:pt x="420" y="95"/>
                    </a:lnTo>
                    <a:lnTo>
                      <a:pt x="420" y="75"/>
                    </a:lnTo>
                    <a:lnTo>
                      <a:pt x="412" y="62"/>
                    </a:lnTo>
                    <a:lnTo>
                      <a:pt x="406" y="40"/>
                    </a:lnTo>
                    <a:lnTo>
                      <a:pt x="406" y="26"/>
                    </a:lnTo>
                    <a:lnTo>
                      <a:pt x="398" y="15"/>
                    </a:lnTo>
                    <a:lnTo>
                      <a:pt x="362" y="19"/>
                    </a:lnTo>
                    <a:lnTo>
                      <a:pt x="348" y="6"/>
                    </a:lnTo>
                    <a:lnTo>
                      <a:pt x="340" y="1"/>
                    </a:lnTo>
                    <a:lnTo>
                      <a:pt x="307" y="0"/>
                    </a:lnTo>
                    <a:lnTo>
                      <a:pt x="301" y="10"/>
                    </a:lnTo>
                    <a:lnTo>
                      <a:pt x="297" y="19"/>
                    </a:lnTo>
                    <a:lnTo>
                      <a:pt x="287" y="27"/>
                    </a:lnTo>
                    <a:lnTo>
                      <a:pt x="278" y="31"/>
                    </a:lnTo>
                    <a:lnTo>
                      <a:pt x="267" y="32"/>
                    </a:lnTo>
                    <a:lnTo>
                      <a:pt x="256" y="31"/>
                    </a:lnTo>
                    <a:lnTo>
                      <a:pt x="249" y="25"/>
                    </a:lnTo>
                    <a:lnTo>
                      <a:pt x="235" y="2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" name="Freeform 176"/>
              <p:cNvSpPr>
                <a:spLocks noChangeAspect="1"/>
              </p:cNvSpPr>
              <p:nvPr/>
            </p:nvSpPr>
            <p:spPr bwMode="gray">
              <a:xfrm>
                <a:off x="4783931" y="2875310"/>
                <a:ext cx="7938" cy="4763"/>
              </a:xfrm>
              <a:custGeom>
                <a:avLst/>
                <a:gdLst/>
                <a:ahLst/>
                <a:cxnLst>
                  <a:cxn ang="0">
                    <a:pos x="18" y="7"/>
                  </a:cxn>
                  <a:cxn ang="0">
                    <a:pos x="21" y="11"/>
                  </a:cxn>
                  <a:cxn ang="0">
                    <a:pos x="16" y="13"/>
                  </a:cxn>
                  <a:cxn ang="0">
                    <a:pos x="10" y="12"/>
                  </a:cxn>
                  <a:cxn ang="0">
                    <a:pos x="6" y="7"/>
                  </a:cxn>
                  <a:cxn ang="0">
                    <a:pos x="0" y="0"/>
                  </a:cxn>
                  <a:cxn ang="0">
                    <a:pos x="13" y="1"/>
                  </a:cxn>
                  <a:cxn ang="0">
                    <a:pos x="18" y="7"/>
                  </a:cxn>
                </a:cxnLst>
                <a:rect l="0" t="0" r="r" b="b"/>
                <a:pathLst>
                  <a:path w="21" h="13">
                    <a:moveTo>
                      <a:pt x="18" y="7"/>
                    </a:moveTo>
                    <a:lnTo>
                      <a:pt x="21" y="11"/>
                    </a:lnTo>
                    <a:lnTo>
                      <a:pt x="16" y="13"/>
                    </a:lnTo>
                    <a:lnTo>
                      <a:pt x="10" y="12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" name="Freeform 177"/>
              <p:cNvSpPr>
                <a:spLocks noChangeAspect="1"/>
              </p:cNvSpPr>
              <p:nvPr/>
            </p:nvSpPr>
            <p:spPr bwMode="gray">
              <a:xfrm>
                <a:off x="4925219" y="2757835"/>
                <a:ext cx="4763" cy="9525"/>
              </a:xfrm>
              <a:custGeom>
                <a:avLst/>
                <a:gdLst/>
                <a:ahLst/>
                <a:cxnLst>
                  <a:cxn ang="0">
                    <a:pos x="8" y="30"/>
                  </a:cxn>
                  <a:cxn ang="0">
                    <a:pos x="14" y="23"/>
                  </a:cxn>
                  <a:cxn ang="0">
                    <a:pos x="14" y="12"/>
                  </a:cxn>
                  <a:cxn ang="0">
                    <a:pos x="13" y="5"/>
                  </a:cxn>
                  <a:cxn ang="0">
                    <a:pos x="4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8" y="30"/>
                  </a:cxn>
                </a:cxnLst>
                <a:rect l="0" t="0" r="r" b="b"/>
                <a:pathLst>
                  <a:path w="14" h="30">
                    <a:moveTo>
                      <a:pt x="8" y="30"/>
                    </a:moveTo>
                    <a:lnTo>
                      <a:pt x="14" y="23"/>
                    </a:lnTo>
                    <a:lnTo>
                      <a:pt x="14" y="12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8" y="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82" name="Group 178"/>
              <p:cNvGrpSpPr>
                <a:grpSpLocks noChangeAspect="1"/>
              </p:cNvGrpSpPr>
              <p:nvPr/>
            </p:nvGrpSpPr>
            <p:grpSpPr bwMode="gray">
              <a:xfrm>
                <a:off x="4876006" y="2765772"/>
                <a:ext cx="204788" cy="242888"/>
                <a:chOff x="2589" y="1903"/>
                <a:chExt cx="129" cy="153"/>
              </a:xfrm>
              <a:grpFill/>
            </p:grpSpPr>
            <p:sp>
              <p:nvSpPr>
                <p:cNvPr id="225" name="Freeform 179"/>
                <p:cNvSpPr>
                  <a:spLocks noChangeAspect="1"/>
                </p:cNvSpPr>
                <p:nvPr/>
              </p:nvSpPr>
              <p:spPr bwMode="gray">
                <a:xfrm>
                  <a:off x="2653" y="2034"/>
                  <a:ext cx="34" cy="22"/>
                </a:xfrm>
                <a:custGeom>
                  <a:avLst/>
                  <a:gdLst/>
                  <a:ahLst/>
                  <a:cxnLst>
                    <a:cxn ang="0">
                      <a:pos x="172" y="0"/>
                    </a:cxn>
                    <a:cxn ang="0">
                      <a:pos x="168" y="1"/>
                    </a:cxn>
                    <a:cxn ang="0">
                      <a:pos x="168" y="2"/>
                    </a:cxn>
                    <a:cxn ang="0">
                      <a:pos x="167" y="12"/>
                    </a:cxn>
                    <a:cxn ang="0">
                      <a:pos x="153" y="34"/>
                    </a:cxn>
                    <a:cxn ang="0">
                      <a:pos x="143" y="60"/>
                    </a:cxn>
                    <a:cxn ang="0">
                      <a:pos x="142" y="66"/>
                    </a:cxn>
                    <a:cxn ang="0">
                      <a:pos x="146" y="70"/>
                    </a:cxn>
                    <a:cxn ang="0">
                      <a:pos x="147" y="75"/>
                    </a:cxn>
                    <a:cxn ang="0">
                      <a:pos x="152" y="87"/>
                    </a:cxn>
                    <a:cxn ang="0">
                      <a:pos x="146" y="103"/>
                    </a:cxn>
                    <a:cxn ang="0">
                      <a:pos x="145" y="110"/>
                    </a:cxn>
                    <a:cxn ang="0">
                      <a:pos x="130" y="110"/>
                    </a:cxn>
                    <a:cxn ang="0">
                      <a:pos x="118" y="108"/>
                    </a:cxn>
                    <a:cxn ang="0">
                      <a:pos x="108" y="98"/>
                    </a:cxn>
                    <a:cxn ang="0">
                      <a:pos x="99" y="88"/>
                    </a:cxn>
                    <a:cxn ang="0">
                      <a:pos x="84" y="83"/>
                    </a:cxn>
                    <a:cxn ang="0">
                      <a:pos x="76" y="82"/>
                    </a:cxn>
                    <a:cxn ang="0">
                      <a:pos x="67" y="79"/>
                    </a:cxn>
                    <a:cxn ang="0">
                      <a:pos x="61" y="71"/>
                    </a:cxn>
                    <a:cxn ang="0">
                      <a:pos x="49" y="66"/>
                    </a:cxn>
                    <a:cxn ang="0">
                      <a:pos x="37" y="56"/>
                    </a:cxn>
                    <a:cxn ang="0">
                      <a:pos x="25" y="51"/>
                    </a:cxn>
                    <a:cxn ang="0">
                      <a:pos x="8" y="48"/>
                    </a:cxn>
                    <a:cxn ang="0">
                      <a:pos x="2" y="40"/>
                    </a:cxn>
                    <a:cxn ang="0">
                      <a:pos x="0" y="26"/>
                    </a:cxn>
                    <a:cxn ang="0">
                      <a:pos x="1" y="18"/>
                    </a:cxn>
                    <a:cxn ang="0">
                      <a:pos x="3" y="15"/>
                    </a:cxn>
                    <a:cxn ang="0">
                      <a:pos x="6" y="10"/>
                    </a:cxn>
                    <a:cxn ang="0">
                      <a:pos x="9" y="8"/>
                    </a:cxn>
                    <a:cxn ang="0">
                      <a:pos x="19" y="15"/>
                    </a:cxn>
                    <a:cxn ang="0">
                      <a:pos x="25" y="15"/>
                    </a:cxn>
                    <a:cxn ang="0">
                      <a:pos x="41" y="5"/>
                    </a:cxn>
                    <a:cxn ang="0">
                      <a:pos x="62" y="15"/>
                    </a:cxn>
                    <a:cxn ang="0">
                      <a:pos x="66" y="22"/>
                    </a:cxn>
                    <a:cxn ang="0">
                      <a:pos x="73" y="22"/>
                    </a:cxn>
                    <a:cxn ang="0">
                      <a:pos x="80" y="20"/>
                    </a:cxn>
                    <a:cxn ang="0">
                      <a:pos x="110" y="16"/>
                    </a:cxn>
                    <a:cxn ang="0">
                      <a:pos x="119" y="13"/>
                    </a:cxn>
                    <a:cxn ang="0">
                      <a:pos x="127" y="8"/>
                    </a:cxn>
                    <a:cxn ang="0">
                      <a:pos x="146" y="8"/>
                    </a:cxn>
                    <a:cxn ang="0">
                      <a:pos x="152" y="4"/>
                    </a:cxn>
                    <a:cxn ang="0">
                      <a:pos x="163" y="2"/>
                    </a:cxn>
                    <a:cxn ang="0">
                      <a:pos x="172" y="0"/>
                    </a:cxn>
                  </a:cxnLst>
                  <a:rect l="0" t="0" r="r" b="b"/>
                  <a:pathLst>
                    <a:path w="172" h="110">
                      <a:moveTo>
                        <a:pt x="172" y="0"/>
                      </a:moveTo>
                      <a:lnTo>
                        <a:pt x="168" y="1"/>
                      </a:lnTo>
                      <a:lnTo>
                        <a:pt x="168" y="2"/>
                      </a:lnTo>
                      <a:lnTo>
                        <a:pt x="167" y="12"/>
                      </a:lnTo>
                      <a:lnTo>
                        <a:pt x="153" y="34"/>
                      </a:lnTo>
                      <a:lnTo>
                        <a:pt x="143" y="60"/>
                      </a:lnTo>
                      <a:lnTo>
                        <a:pt x="142" y="66"/>
                      </a:lnTo>
                      <a:lnTo>
                        <a:pt x="146" y="70"/>
                      </a:lnTo>
                      <a:lnTo>
                        <a:pt x="147" y="75"/>
                      </a:lnTo>
                      <a:lnTo>
                        <a:pt x="152" y="87"/>
                      </a:lnTo>
                      <a:lnTo>
                        <a:pt x="146" y="103"/>
                      </a:lnTo>
                      <a:lnTo>
                        <a:pt x="145" y="110"/>
                      </a:lnTo>
                      <a:lnTo>
                        <a:pt x="130" y="110"/>
                      </a:lnTo>
                      <a:lnTo>
                        <a:pt x="118" y="108"/>
                      </a:lnTo>
                      <a:lnTo>
                        <a:pt x="108" y="98"/>
                      </a:lnTo>
                      <a:lnTo>
                        <a:pt x="99" y="88"/>
                      </a:lnTo>
                      <a:lnTo>
                        <a:pt x="84" y="83"/>
                      </a:lnTo>
                      <a:lnTo>
                        <a:pt x="76" y="82"/>
                      </a:lnTo>
                      <a:lnTo>
                        <a:pt x="67" y="79"/>
                      </a:lnTo>
                      <a:lnTo>
                        <a:pt x="61" y="71"/>
                      </a:lnTo>
                      <a:lnTo>
                        <a:pt x="49" y="66"/>
                      </a:lnTo>
                      <a:lnTo>
                        <a:pt x="37" y="56"/>
                      </a:lnTo>
                      <a:lnTo>
                        <a:pt x="25" y="51"/>
                      </a:lnTo>
                      <a:lnTo>
                        <a:pt x="8" y="48"/>
                      </a:lnTo>
                      <a:lnTo>
                        <a:pt x="2" y="40"/>
                      </a:lnTo>
                      <a:lnTo>
                        <a:pt x="0" y="26"/>
                      </a:lnTo>
                      <a:lnTo>
                        <a:pt x="1" y="18"/>
                      </a:lnTo>
                      <a:lnTo>
                        <a:pt x="3" y="15"/>
                      </a:lnTo>
                      <a:lnTo>
                        <a:pt x="6" y="10"/>
                      </a:lnTo>
                      <a:lnTo>
                        <a:pt x="9" y="8"/>
                      </a:lnTo>
                      <a:lnTo>
                        <a:pt x="19" y="15"/>
                      </a:lnTo>
                      <a:lnTo>
                        <a:pt x="25" y="15"/>
                      </a:lnTo>
                      <a:lnTo>
                        <a:pt x="41" y="5"/>
                      </a:lnTo>
                      <a:lnTo>
                        <a:pt x="62" y="15"/>
                      </a:lnTo>
                      <a:lnTo>
                        <a:pt x="66" y="22"/>
                      </a:lnTo>
                      <a:lnTo>
                        <a:pt x="73" y="22"/>
                      </a:lnTo>
                      <a:lnTo>
                        <a:pt x="80" y="20"/>
                      </a:lnTo>
                      <a:lnTo>
                        <a:pt x="110" y="16"/>
                      </a:lnTo>
                      <a:lnTo>
                        <a:pt x="119" y="13"/>
                      </a:lnTo>
                      <a:lnTo>
                        <a:pt x="127" y="8"/>
                      </a:lnTo>
                      <a:lnTo>
                        <a:pt x="146" y="8"/>
                      </a:lnTo>
                      <a:lnTo>
                        <a:pt x="152" y="4"/>
                      </a:lnTo>
                      <a:lnTo>
                        <a:pt x="163" y="2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6" name="Freeform 180"/>
                <p:cNvSpPr>
                  <a:spLocks noChangeAspect="1"/>
                </p:cNvSpPr>
                <p:nvPr/>
              </p:nvSpPr>
              <p:spPr bwMode="gray">
                <a:xfrm>
                  <a:off x="2606" y="1991"/>
                  <a:ext cx="16" cy="35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3" y="5"/>
                    </a:cxn>
                    <a:cxn ang="0">
                      <a:pos x="64" y="8"/>
                    </a:cxn>
                    <a:cxn ang="0">
                      <a:pos x="70" y="12"/>
                    </a:cxn>
                    <a:cxn ang="0">
                      <a:pos x="75" y="24"/>
                    </a:cxn>
                    <a:cxn ang="0">
                      <a:pos x="81" y="43"/>
                    </a:cxn>
                    <a:cxn ang="0">
                      <a:pos x="82" y="63"/>
                    </a:cxn>
                    <a:cxn ang="0">
                      <a:pos x="80" y="79"/>
                    </a:cxn>
                    <a:cxn ang="0">
                      <a:pos x="81" y="111"/>
                    </a:cxn>
                    <a:cxn ang="0">
                      <a:pos x="80" y="138"/>
                    </a:cxn>
                    <a:cxn ang="0">
                      <a:pos x="76" y="144"/>
                    </a:cxn>
                    <a:cxn ang="0">
                      <a:pos x="76" y="149"/>
                    </a:cxn>
                    <a:cxn ang="0">
                      <a:pos x="70" y="154"/>
                    </a:cxn>
                    <a:cxn ang="0">
                      <a:pos x="57" y="150"/>
                    </a:cxn>
                    <a:cxn ang="0">
                      <a:pos x="52" y="155"/>
                    </a:cxn>
                    <a:cxn ang="0">
                      <a:pos x="47" y="165"/>
                    </a:cxn>
                    <a:cxn ang="0">
                      <a:pos x="41" y="171"/>
                    </a:cxn>
                    <a:cxn ang="0">
                      <a:pos x="31" y="173"/>
                    </a:cxn>
                    <a:cxn ang="0">
                      <a:pos x="26" y="168"/>
                    </a:cxn>
                    <a:cxn ang="0">
                      <a:pos x="15" y="152"/>
                    </a:cxn>
                    <a:cxn ang="0">
                      <a:pos x="14" y="144"/>
                    </a:cxn>
                    <a:cxn ang="0">
                      <a:pos x="14" y="139"/>
                    </a:cxn>
                    <a:cxn ang="0">
                      <a:pos x="11" y="130"/>
                    </a:cxn>
                    <a:cxn ang="0">
                      <a:pos x="14" y="109"/>
                    </a:cxn>
                    <a:cxn ang="0">
                      <a:pos x="17" y="106"/>
                    </a:cxn>
                    <a:cxn ang="0">
                      <a:pos x="18" y="101"/>
                    </a:cxn>
                    <a:cxn ang="0">
                      <a:pos x="16" y="97"/>
                    </a:cxn>
                    <a:cxn ang="0">
                      <a:pos x="14" y="89"/>
                    </a:cxn>
                    <a:cxn ang="0">
                      <a:pos x="15" y="80"/>
                    </a:cxn>
                    <a:cxn ang="0">
                      <a:pos x="15" y="70"/>
                    </a:cxn>
                    <a:cxn ang="0">
                      <a:pos x="12" y="63"/>
                    </a:cxn>
                    <a:cxn ang="0">
                      <a:pos x="10" y="54"/>
                    </a:cxn>
                    <a:cxn ang="0">
                      <a:pos x="7" y="53"/>
                    </a:cxn>
                    <a:cxn ang="0">
                      <a:pos x="4" y="53"/>
                    </a:cxn>
                    <a:cxn ang="0">
                      <a:pos x="0" y="47"/>
                    </a:cxn>
                    <a:cxn ang="0">
                      <a:pos x="0" y="26"/>
                    </a:cxn>
                    <a:cxn ang="0">
                      <a:pos x="1" y="25"/>
                    </a:cxn>
                    <a:cxn ang="0">
                      <a:pos x="10" y="33"/>
                    </a:cxn>
                    <a:cxn ang="0">
                      <a:pos x="20" y="32"/>
                    </a:cxn>
                    <a:cxn ang="0">
                      <a:pos x="39" y="12"/>
                    </a:cxn>
                    <a:cxn ang="0">
                      <a:pos x="45" y="1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82" h="173">
                      <a:moveTo>
                        <a:pt x="50" y="0"/>
                      </a:moveTo>
                      <a:lnTo>
                        <a:pt x="63" y="5"/>
                      </a:lnTo>
                      <a:lnTo>
                        <a:pt x="64" y="8"/>
                      </a:lnTo>
                      <a:lnTo>
                        <a:pt x="70" y="12"/>
                      </a:lnTo>
                      <a:lnTo>
                        <a:pt x="75" y="24"/>
                      </a:lnTo>
                      <a:lnTo>
                        <a:pt x="81" y="43"/>
                      </a:lnTo>
                      <a:lnTo>
                        <a:pt x="82" y="63"/>
                      </a:lnTo>
                      <a:lnTo>
                        <a:pt x="80" y="79"/>
                      </a:lnTo>
                      <a:lnTo>
                        <a:pt x="81" y="111"/>
                      </a:lnTo>
                      <a:lnTo>
                        <a:pt x="80" y="138"/>
                      </a:lnTo>
                      <a:lnTo>
                        <a:pt x="76" y="144"/>
                      </a:lnTo>
                      <a:lnTo>
                        <a:pt x="76" y="149"/>
                      </a:lnTo>
                      <a:lnTo>
                        <a:pt x="70" y="154"/>
                      </a:lnTo>
                      <a:lnTo>
                        <a:pt x="57" y="150"/>
                      </a:lnTo>
                      <a:lnTo>
                        <a:pt x="52" y="155"/>
                      </a:lnTo>
                      <a:lnTo>
                        <a:pt x="47" y="165"/>
                      </a:lnTo>
                      <a:lnTo>
                        <a:pt x="41" y="171"/>
                      </a:lnTo>
                      <a:lnTo>
                        <a:pt x="31" y="173"/>
                      </a:lnTo>
                      <a:lnTo>
                        <a:pt x="26" y="168"/>
                      </a:lnTo>
                      <a:lnTo>
                        <a:pt x="15" y="152"/>
                      </a:lnTo>
                      <a:lnTo>
                        <a:pt x="14" y="144"/>
                      </a:lnTo>
                      <a:lnTo>
                        <a:pt x="14" y="139"/>
                      </a:lnTo>
                      <a:lnTo>
                        <a:pt x="11" y="130"/>
                      </a:lnTo>
                      <a:lnTo>
                        <a:pt x="14" y="109"/>
                      </a:lnTo>
                      <a:lnTo>
                        <a:pt x="17" y="106"/>
                      </a:lnTo>
                      <a:lnTo>
                        <a:pt x="18" y="101"/>
                      </a:lnTo>
                      <a:lnTo>
                        <a:pt x="16" y="97"/>
                      </a:lnTo>
                      <a:lnTo>
                        <a:pt x="14" y="89"/>
                      </a:lnTo>
                      <a:lnTo>
                        <a:pt x="15" y="80"/>
                      </a:lnTo>
                      <a:lnTo>
                        <a:pt x="15" y="70"/>
                      </a:lnTo>
                      <a:lnTo>
                        <a:pt x="12" y="63"/>
                      </a:lnTo>
                      <a:lnTo>
                        <a:pt x="10" y="54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0" y="47"/>
                      </a:lnTo>
                      <a:lnTo>
                        <a:pt x="0" y="26"/>
                      </a:lnTo>
                      <a:lnTo>
                        <a:pt x="1" y="25"/>
                      </a:lnTo>
                      <a:lnTo>
                        <a:pt x="10" y="33"/>
                      </a:lnTo>
                      <a:lnTo>
                        <a:pt x="20" y="32"/>
                      </a:lnTo>
                      <a:lnTo>
                        <a:pt x="39" y="12"/>
                      </a:lnTo>
                      <a:lnTo>
                        <a:pt x="45" y="1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181"/>
                <p:cNvSpPr>
                  <a:spLocks noChangeAspect="1"/>
                </p:cNvSpPr>
                <p:nvPr/>
              </p:nvSpPr>
              <p:spPr bwMode="gray">
                <a:xfrm>
                  <a:off x="2589" y="1903"/>
                  <a:ext cx="129" cy="136"/>
                </a:xfrm>
                <a:custGeom>
                  <a:avLst/>
                  <a:gdLst/>
                  <a:ahLst/>
                  <a:cxnLst>
                    <a:cxn ang="0">
                      <a:pos x="195" y="38"/>
                    </a:cxn>
                    <a:cxn ang="0">
                      <a:pos x="186" y="59"/>
                    </a:cxn>
                    <a:cxn ang="0">
                      <a:pos x="147" y="53"/>
                    </a:cxn>
                    <a:cxn ang="0">
                      <a:pos x="125" y="89"/>
                    </a:cxn>
                    <a:cxn ang="0">
                      <a:pos x="98" y="73"/>
                    </a:cxn>
                    <a:cxn ang="0">
                      <a:pos x="75" y="76"/>
                    </a:cxn>
                    <a:cxn ang="0">
                      <a:pos x="23" y="96"/>
                    </a:cxn>
                    <a:cxn ang="0">
                      <a:pos x="5" y="107"/>
                    </a:cxn>
                    <a:cxn ang="0">
                      <a:pos x="2" y="156"/>
                    </a:cxn>
                    <a:cxn ang="0">
                      <a:pos x="11" y="177"/>
                    </a:cxn>
                    <a:cxn ang="0">
                      <a:pos x="13" y="216"/>
                    </a:cxn>
                    <a:cxn ang="0">
                      <a:pos x="48" y="245"/>
                    </a:cxn>
                    <a:cxn ang="0">
                      <a:pos x="64" y="254"/>
                    </a:cxn>
                    <a:cxn ang="0">
                      <a:pos x="94" y="224"/>
                    </a:cxn>
                    <a:cxn ang="0">
                      <a:pos x="132" y="213"/>
                    </a:cxn>
                    <a:cxn ang="0">
                      <a:pos x="195" y="259"/>
                    </a:cxn>
                    <a:cxn ang="0">
                      <a:pos x="231" y="333"/>
                    </a:cxn>
                    <a:cxn ang="0">
                      <a:pos x="259" y="358"/>
                    </a:cxn>
                    <a:cxn ang="0">
                      <a:pos x="309" y="410"/>
                    </a:cxn>
                    <a:cxn ang="0">
                      <a:pos x="379" y="444"/>
                    </a:cxn>
                    <a:cxn ang="0">
                      <a:pos x="421" y="479"/>
                    </a:cxn>
                    <a:cxn ang="0">
                      <a:pos x="444" y="488"/>
                    </a:cxn>
                    <a:cxn ang="0">
                      <a:pos x="455" y="520"/>
                    </a:cxn>
                    <a:cxn ang="0">
                      <a:pos x="483" y="527"/>
                    </a:cxn>
                    <a:cxn ang="0">
                      <a:pos x="498" y="559"/>
                    </a:cxn>
                    <a:cxn ang="0">
                      <a:pos x="507" y="624"/>
                    </a:cxn>
                    <a:cxn ang="0">
                      <a:pos x="492" y="661"/>
                    </a:cxn>
                    <a:cxn ang="0">
                      <a:pos x="496" y="681"/>
                    </a:cxn>
                    <a:cxn ang="0">
                      <a:pos x="522" y="661"/>
                    </a:cxn>
                    <a:cxn ang="0">
                      <a:pos x="540" y="643"/>
                    </a:cxn>
                    <a:cxn ang="0">
                      <a:pos x="562" y="607"/>
                    </a:cxn>
                    <a:cxn ang="0">
                      <a:pos x="568" y="585"/>
                    </a:cxn>
                    <a:cxn ang="0">
                      <a:pos x="549" y="558"/>
                    </a:cxn>
                    <a:cxn ang="0">
                      <a:pos x="551" y="511"/>
                    </a:cxn>
                    <a:cxn ang="0">
                      <a:pos x="604" y="512"/>
                    </a:cxn>
                    <a:cxn ang="0">
                      <a:pos x="637" y="546"/>
                    </a:cxn>
                    <a:cxn ang="0">
                      <a:pos x="636" y="511"/>
                    </a:cxn>
                    <a:cxn ang="0">
                      <a:pos x="572" y="460"/>
                    </a:cxn>
                    <a:cxn ang="0">
                      <a:pos x="510" y="430"/>
                    </a:cxn>
                    <a:cxn ang="0">
                      <a:pos x="508" y="414"/>
                    </a:cxn>
                    <a:cxn ang="0">
                      <a:pos x="500" y="392"/>
                    </a:cxn>
                    <a:cxn ang="0">
                      <a:pos x="465" y="394"/>
                    </a:cxn>
                    <a:cxn ang="0">
                      <a:pos x="437" y="382"/>
                    </a:cxn>
                    <a:cxn ang="0">
                      <a:pos x="405" y="345"/>
                    </a:cxn>
                    <a:cxn ang="0">
                      <a:pos x="382" y="285"/>
                    </a:cxn>
                    <a:cxn ang="0">
                      <a:pos x="362" y="263"/>
                    </a:cxn>
                    <a:cxn ang="0">
                      <a:pos x="314" y="230"/>
                    </a:cxn>
                    <a:cxn ang="0">
                      <a:pos x="308" y="177"/>
                    </a:cxn>
                    <a:cxn ang="0">
                      <a:pos x="304" y="156"/>
                    </a:cxn>
                    <a:cxn ang="0">
                      <a:pos x="318" y="126"/>
                    </a:cxn>
                    <a:cxn ang="0">
                      <a:pos x="366" y="111"/>
                    </a:cxn>
                    <a:cxn ang="0">
                      <a:pos x="379" y="121"/>
                    </a:cxn>
                    <a:cxn ang="0">
                      <a:pos x="393" y="119"/>
                    </a:cxn>
                    <a:cxn ang="0">
                      <a:pos x="385" y="105"/>
                    </a:cxn>
                    <a:cxn ang="0">
                      <a:pos x="371" y="84"/>
                    </a:cxn>
                    <a:cxn ang="0">
                      <a:pos x="367" y="69"/>
                    </a:cxn>
                    <a:cxn ang="0">
                      <a:pos x="372" y="47"/>
                    </a:cxn>
                    <a:cxn ang="0">
                      <a:pos x="313" y="31"/>
                    </a:cxn>
                    <a:cxn ang="0">
                      <a:pos x="296" y="3"/>
                    </a:cxn>
                    <a:cxn ang="0">
                      <a:pos x="272" y="8"/>
                    </a:cxn>
                    <a:cxn ang="0">
                      <a:pos x="215" y="22"/>
                    </a:cxn>
                  </a:cxnLst>
                  <a:rect l="0" t="0" r="r" b="b"/>
                  <a:pathLst>
                    <a:path w="645" h="681">
                      <a:moveTo>
                        <a:pt x="201" y="17"/>
                      </a:moveTo>
                      <a:lnTo>
                        <a:pt x="199" y="28"/>
                      </a:lnTo>
                      <a:lnTo>
                        <a:pt x="199" y="36"/>
                      </a:lnTo>
                      <a:lnTo>
                        <a:pt x="195" y="38"/>
                      </a:lnTo>
                      <a:lnTo>
                        <a:pt x="184" y="40"/>
                      </a:lnTo>
                      <a:lnTo>
                        <a:pt x="183" y="46"/>
                      </a:lnTo>
                      <a:lnTo>
                        <a:pt x="184" y="53"/>
                      </a:lnTo>
                      <a:lnTo>
                        <a:pt x="186" y="59"/>
                      </a:lnTo>
                      <a:lnTo>
                        <a:pt x="185" y="63"/>
                      </a:lnTo>
                      <a:lnTo>
                        <a:pt x="164" y="59"/>
                      </a:lnTo>
                      <a:lnTo>
                        <a:pt x="153" y="58"/>
                      </a:lnTo>
                      <a:lnTo>
                        <a:pt x="147" y="53"/>
                      </a:lnTo>
                      <a:lnTo>
                        <a:pt x="140" y="49"/>
                      </a:lnTo>
                      <a:lnTo>
                        <a:pt x="137" y="60"/>
                      </a:lnTo>
                      <a:lnTo>
                        <a:pt x="126" y="79"/>
                      </a:lnTo>
                      <a:lnTo>
                        <a:pt x="125" y="89"/>
                      </a:lnTo>
                      <a:lnTo>
                        <a:pt x="123" y="94"/>
                      </a:lnTo>
                      <a:lnTo>
                        <a:pt x="115" y="89"/>
                      </a:lnTo>
                      <a:lnTo>
                        <a:pt x="109" y="81"/>
                      </a:lnTo>
                      <a:lnTo>
                        <a:pt x="98" y="73"/>
                      </a:lnTo>
                      <a:lnTo>
                        <a:pt x="92" y="53"/>
                      </a:lnTo>
                      <a:lnTo>
                        <a:pt x="81" y="59"/>
                      </a:lnTo>
                      <a:lnTo>
                        <a:pt x="75" y="68"/>
                      </a:lnTo>
                      <a:lnTo>
                        <a:pt x="75" y="76"/>
                      </a:lnTo>
                      <a:lnTo>
                        <a:pt x="71" y="81"/>
                      </a:lnTo>
                      <a:lnTo>
                        <a:pt x="60" y="90"/>
                      </a:lnTo>
                      <a:lnTo>
                        <a:pt x="48" y="90"/>
                      </a:lnTo>
                      <a:lnTo>
                        <a:pt x="23" y="96"/>
                      </a:lnTo>
                      <a:lnTo>
                        <a:pt x="14" y="96"/>
                      </a:lnTo>
                      <a:lnTo>
                        <a:pt x="5" y="97"/>
                      </a:lnTo>
                      <a:lnTo>
                        <a:pt x="3" y="102"/>
                      </a:lnTo>
                      <a:lnTo>
                        <a:pt x="5" y="107"/>
                      </a:lnTo>
                      <a:lnTo>
                        <a:pt x="16" y="133"/>
                      </a:lnTo>
                      <a:lnTo>
                        <a:pt x="18" y="143"/>
                      </a:lnTo>
                      <a:lnTo>
                        <a:pt x="7" y="150"/>
                      </a:lnTo>
                      <a:lnTo>
                        <a:pt x="2" y="156"/>
                      </a:lnTo>
                      <a:lnTo>
                        <a:pt x="0" y="165"/>
                      </a:lnTo>
                      <a:lnTo>
                        <a:pt x="1" y="170"/>
                      </a:lnTo>
                      <a:lnTo>
                        <a:pt x="2" y="175"/>
                      </a:lnTo>
                      <a:lnTo>
                        <a:pt x="11" y="177"/>
                      </a:lnTo>
                      <a:lnTo>
                        <a:pt x="12" y="186"/>
                      </a:lnTo>
                      <a:lnTo>
                        <a:pt x="10" y="194"/>
                      </a:lnTo>
                      <a:lnTo>
                        <a:pt x="11" y="205"/>
                      </a:lnTo>
                      <a:lnTo>
                        <a:pt x="13" y="216"/>
                      </a:lnTo>
                      <a:lnTo>
                        <a:pt x="19" y="225"/>
                      </a:lnTo>
                      <a:lnTo>
                        <a:pt x="44" y="227"/>
                      </a:lnTo>
                      <a:lnTo>
                        <a:pt x="48" y="236"/>
                      </a:lnTo>
                      <a:lnTo>
                        <a:pt x="48" y="245"/>
                      </a:lnTo>
                      <a:lnTo>
                        <a:pt x="45" y="251"/>
                      </a:lnTo>
                      <a:lnTo>
                        <a:pt x="46" y="254"/>
                      </a:lnTo>
                      <a:lnTo>
                        <a:pt x="54" y="254"/>
                      </a:lnTo>
                      <a:lnTo>
                        <a:pt x="64" y="254"/>
                      </a:lnTo>
                      <a:lnTo>
                        <a:pt x="80" y="247"/>
                      </a:lnTo>
                      <a:lnTo>
                        <a:pt x="81" y="240"/>
                      </a:lnTo>
                      <a:lnTo>
                        <a:pt x="89" y="226"/>
                      </a:lnTo>
                      <a:lnTo>
                        <a:pt x="94" y="224"/>
                      </a:lnTo>
                      <a:lnTo>
                        <a:pt x="97" y="218"/>
                      </a:lnTo>
                      <a:lnTo>
                        <a:pt x="114" y="210"/>
                      </a:lnTo>
                      <a:lnTo>
                        <a:pt x="123" y="210"/>
                      </a:lnTo>
                      <a:lnTo>
                        <a:pt x="132" y="213"/>
                      </a:lnTo>
                      <a:lnTo>
                        <a:pt x="173" y="236"/>
                      </a:lnTo>
                      <a:lnTo>
                        <a:pt x="190" y="243"/>
                      </a:lnTo>
                      <a:lnTo>
                        <a:pt x="193" y="248"/>
                      </a:lnTo>
                      <a:lnTo>
                        <a:pt x="195" y="259"/>
                      </a:lnTo>
                      <a:lnTo>
                        <a:pt x="207" y="294"/>
                      </a:lnTo>
                      <a:lnTo>
                        <a:pt x="211" y="306"/>
                      </a:lnTo>
                      <a:lnTo>
                        <a:pt x="210" y="313"/>
                      </a:lnTo>
                      <a:lnTo>
                        <a:pt x="231" y="333"/>
                      </a:lnTo>
                      <a:lnTo>
                        <a:pt x="241" y="345"/>
                      </a:lnTo>
                      <a:lnTo>
                        <a:pt x="244" y="361"/>
                      </a:lnTo>
                      <a:lnTo>
                        <a:pt x="252" y="358"/>
                      </a:lnTo>
                      <a:lnTo>
                        <a:pt x="259" y="358"/>
                      </a:lnTo>
                      <a:lnTo>
                        <a:pt x="269" y="365"/>
                      </a:lnTo>
                      <a:lnTo>
                        <a:pt x="282" y="386"/>
                      </a:lnTo>
                      <a:lnTo>
                        <a:pt x="292" y="387"/>
                      </a:lnTo>
                      <a:lnTo>
                        <a:pt x="309" y="410"/>
                      </a:lnTo>
                      <a:lnTo>
                        <a:pt x="323" y="424"/>
                      </a:lnTo>
                      <a:lnTo>
                        <a:pt x="347" y="444"/>
                      </a:lnTo>
                      <a:lnTo>
                        <a:pt x="352" y="442"/>
                      </a:lnTo>
                      <a:lnTo>
                        <a:pt x="379" y="444"/>
                      </a:lnTo>
                      <a:lnTo>
                        <a:pt x="385" y="445"/>
                      </a:lnTo>
                      <a:lnTo>
                        <a:pt x="400" y="462"/>
                      </a:lnTo>
                      <a:lnTo>
                        <a:pt x="404" y="472"/>
                      </a:lnTo>
                      <a:lnTo>
                        <a:pt x="421" y="479"/>
                      </a:lnTo>
                      <a:lnTo>
                        <a:pt x="422" y="482"/>
                      </a:lnTo>
                      <a:lnTo>
                        <a:pt x="421" y="490"/>
                      </a:lnTo>
                      <a:lnTo>
                        <a:pt x="440" y="487"/>
                      </a:lnTo>
                      <a:lnTo>
                        <a:pt x="444" y="488"/>
                      </a:lnTo>
                      <a:lnTo>
                        <a:pt x="449" y="494"/>
                      </a:lnTo>
                      <a:lnTo>
                        <a:pt x="453" y="505"/>
                      </a:lnTo>
                      <a:lnTo>
                        <a:pt x="451" y="512"/>
                      </a:lnTo>
                      <a:lnTo>
                        <a:pt x="455" y="520"/>
                      </a:lnTo>
                      <a:lnTo>
                        <a:pt x="467" y="525"/>
                      </a:lnTo>
                      <a:lnTo>
                        <a:pt x="473" y="530"/>
                      </a:lnTo>
                      <a:lnTo>
                        <a:pt x="478" y="537"/>
                      </a:lnTo>
                      <a:lnTo>
                        <a:pt x="483" y="527"/>
                      </a:lnTo>
                      <a:lnTo>
                        <a:pt x="487" y="527"/>
                      </a:lnTo>
                      <a:lnTo>
                        <a:pt x="495" y="539"/>
                      </a:lnTo>
                      <a:lnTo>
                        <a:pt x="495" y="546"/>
                      </a:lnTo>
                      <a:lnTo>
                        <a:pt x="498" y="559"/>
                      </a:lnTo>
                      <a:lnTo>
                        <a:pt x="510" y="578"/>
                      </a:lnTo>
                      <a:lnTo>
                        <a:pt x="513" y="596"/>
                      </a:lnTo>
                      <a:lnTo>
                        <a:pt x="522" y="617"/>
                      </a:lnTo>
                      <a:lnTo>
                        <a:pt x="507" y="624"/>
                      </a:lnTo>
                      <a:lnTo>
                        <a:pt x="500" y="629"/>
                      </a:lnTo>
                      <a:lnTo>
                        <a:pt x="503" y="640"/>
                      </a:lnTo>
                      <a:lnTo>
                        <a:pt x="496" y="651"/>
                      </a:lnTo>
                      <a:lnTo>
                        <a:pt x="492" y="661"/>
                      </a:lnTo>
                      <a:lnTo>
                        <a:pt x="494" y="673"/>
                      </a:lnTo>
                      <a:lnTo>
                        <a:pt x="496" y="681"/>
                      </a:lnTo>
                      <a:lnTo>
                        <a:pt x="496" y="678"/>
                      </a:lnTo>
                      <a:lnTo>
                        <a:pt x="496" y="681"/>
                      </a:lnTo>
                      <a:lnTo>
                        <a:pt x="503" y="681"/>
                      </a:lnTo>
                      <a:lnTo>
                        <a:pt x="511" y="681"/>
                      </a:lnTo>
                      <a:lnTo>
                        <a:pt x="514" y="678"/>
                      </a:lnTo>
                      <a:lnTo>
                        <a:pt x="522" y="661"/>
                      </a:lnTo>
                      <a:lnTo>
                        <a:pt x="525" y="656"/>
                      </a:lnTo>
                      <a:lnTo>
                        <a:pt x="532" y="651"/>
                      </a:lnTo>
                      <a:lnTo>
                        <a:pt x="538" y="649"/>
                      </a:lnTo>
                      <a:lnTo>
                        <a:pt x="540" y="643"/>
                      </a:lnTo>
                      <a:lnTo>
                        <a:pt x="541" y="621"/>
                      </a:lnTo>
                      <a:lnTo>
                        <a:pt x="544" y="616"/>
                      </a:lnTo>
                      <a:lnTo>
                        <a:pt x="553" y="613"/>
                      </a:lnTo>
                      <a:lnTo>
                        <a:pt x="562" y="607"/>
                      </a:lnTo>
                      <a:lnTo>
                        <a:pt x="567" y="607"/>
                      </a:lnTo>
                      <a:lnTo>
                        <a:pt x="570" y="603"/>
                      </a:lnTo>
                      <a:lnTo>
                        <a:pt x="570" y="590"/>
                      </a:lnTo>
                      <a:lnTo>
                        <a:pt x="568" y="585"/>
                      </a:lnTo>
                      <a:lnTo>
                        <a:pt x="567" y="575"/>
                      </a:lnTo>
                      <a:lnTo>
                        <a:pt x="564" y="570"/>
                      </a:lnTo>
                      <a:lnTo>
                        <a:pt x="554" y="564"/>
                      </a:lnTo>
                      <a:lnTo>
                        <a:pt x="549" y="558"/>
                      </a:lnTo>
                      <a:lnTo>
                        <a:pt x="538" y="553"/>
                      </a:lnTo>
                      <a:lnTo>
                        <a:pt x="538" y="543"/>
                      </a:lnTo>
                      <a:lnTo>
                        <a:pt x="543" y="523"/>
                      </a:lnTo>
                      <a:lnTo>
                        <a:pt x="551" y="511"/>
                      </a:lnTo>
                      <a:lnTo>
                        <a:pt x="564" y="499"/>
                      </a:lnTo>
                      <a:lnTo>
                        <a:pt x="575" y="496"/>
                      </a:lnTo>
                      <a:lnTo>
                        <a:pt x="591" y="509"/>
                      </a:lnTo>
                      <a:lnTo>
                        <a:pt x="604" y="512"/>
                      </a:lnTo>
                      <a:lnTo>
                        <a:pt x="615" y="519"/>
                      </a:lnTo>
                      <a:lnTo>
                        <a:pt x="619" y="527"/>
                      </a:lnTo>
                      <a:lnTo>
                        <a:pt x="626" y="539"/>
                      </a:lnTo>
                      <a:lnTo>
                        <a:pt x="637" y="546"/>
                      </a:lnTo>
                      <a:lnTo>
                        <a:pt x="637" y="543"/>
                      </a:lnTo>
                      <a:lnTo>
                        <a:pt x="645" y="527"/>
                      </a:lnTo>
                      <a:lnTo>
                        <a:pt x="642" y="520"/>
                      </a:lnTo>
                      <a:lnTo>
                        <a:pt x="636" y="511"/>
                      </a:lnTo>
                      <a:lnTo>
                        <a:pt x="626" y="500"/>
                      </a:lnTo>
                      <a:lnTo>
                        <a:pt x="615" y="482"/>
                      </a:lnTo>
                      <a:lnTo>
                        <a:pt x="580" y="468"/>
                      </a:lnTo>
                      <a:lnTo>
                        <a:pt x="572" y="460"/>
                      </a:lnTo>
                      <a:lnTo>
                        <a:pt x="560" y="452"/>
                      </a:lnTo>
                      <a:lnTo>
                        <a:pt x="524" y="437"/>
                      </a:lnTo>
                      <a:lnTo>
                        <a:pt x="516" y="433"/>
                      </a:lnTo>
                      <a:lnTo>
                        <a:pt x="510" y="430"/>
                      </a:lnTo>
                      <a:lnTo>
                        <a:pt x="506" y="430"/>
                      </a:lnTo>
                      <a:lnTo>
                        <a:pt x="502" y="426"/>
                      </a:lnTo>
                      <a:lnTo>
                        <a:pt x="502" y="420"/>
                      </a:lnTo>
                      <a:lnTo>
                        <a:pt x="508" y="414"/>
                      </a:lnTo>
                      <a:lnTo>
                        <a:pt x="516" y="409"/>
                      </a:lnTo>
                      <a:lnTo>
                        <a:pt x="517" y="401"/>
                      </a:lnTo>
                      <a:lnTo>
                        <a:pt x="511" y="392"/>
                      </a:lnTo>
                      <a:lnTo>
                        <a:pt x="500" y="392"/>
                      </a:lnTo>
                      <a:lnTo>
                        <a:pt x="496" y="394"/>
                      </a:lnTo>
                      <a:lnTo>
                        <a:pt x="503" y="392"/>
                      </a:lnTo>
                      <a:lnTo>
                        <a:pt x="496" y="394"/>
                      </a:lnTo>
                      <a:lnTo>
                        <a:pt x="465" y="394"/>
                      </a:lnTo>
                      <a:lnTo>
                        <a:pt x="465" y="403"/>
                      </a:lnTo>
                      <a:lnTo>
                        <a:pt x="453" y="390"/>
                      </a:lnTo>
                      <a:lnTo>
                        <a:pt x="442" y="382"/>
                      </a:lnTo>
                      <a:lnTo>
                        <a:pt x="437" y="382"/>
                      </a:lnTo>
                      <a:lnTo>
                        <a:pt x="435" y="374"/>
                      </a:lnTo>
                      <a:lnTo>
                        <a:pt x="431" y="374"/>
                      </a:lnTo>
                      <a:lnTo>
                        <a:pt x="410" y="354"/>
                      </a:lnTo>
                      <a:lnTo>
                        <a:pt x="405" y="345"/>
                      </a:lnTo>
                      <a:lnTo>
                        <a:pt x="398" y="332"/>
                      </a:lnTo>
                      <a:lnTo>
                        <a:pt x="392" y="313"/>
                      </a:lnTo>
                      <a:lnTo>
                        <a:pt x="388" y="309"/>
                      </a:lnTo>
                      <a:lnTo>
                        <a:pt x="382" y="285"/>
                      </a:lnTo>
                      <a:lnTo>
                        <a:pt x="374" y="270"/>
                      </a:lnTo>
                      <a:lnTo>
                        <a:pt x="369" y="267"/>
                      </a:lnTo>
                      <a:lnTo>
                        <a:pt x="363" y="267"/>
                      </a:lnTo>
                      <a:lnTo>
                        <a:pt x="362" y="263"/>
                      </a:lnTo>
                      <a:lnTo>
                        <a:pt x="347" y="254"/>
                      </a:lnTo>
                      <a:lnTo>
                        <a:pt x="341" y="247"/>
                      </a:lnTo>
                      <a:lnTo>
                        <a:pt x="320" y="237"/>
                      </a:lnTo>
                      <a:lnTo>
                        <a:pt x="314" y="230"/>
                      </a:lnTo>
                      <a:lnTo>
                        <a:pt x="309" y="220"/>
                      </a:lnTo>
                      <a:lnTo>
                        <a:pt x="306" y="211"/>
                      </a:lnTo>
                      <a:lnTo>
                        <a:pt x="306" y="193"/>
                      </a:lnTo>
                      <a:lnTo>
                        <a:pt x="308" y="177"/>
                      </a:lnTo>
                      <a:lnTo>
                        <a:pt x="313" y="172"/>
                      </a:lnTo>
                      <a:lnTo>
                        <a:pt x="314" y="165"/>
                      </a:lnTo>
                      <a:lnTo>
                        <a:pt x="312" y="159"/>
                      </a:lnTo>
                      <a:lnTo>
                        <a:pt x="304" y="156"/>
                      </a:lnTo>
                      <a:lnTo>
                        <a:pt x="302" y="141"/>
                      </a:lnTo>
                      <a:lnTo>
                        <a:pt x="304" y="134"/>
                      </a:lnTo>
                      <a:lnTo>
                        <a:pt x="314" y="126"/>
                      </a:lnTo>
                      <a:lnTo>
                        <a:pt x="318" y="126"/>
                      </a:lnTo>
                      <a:lnTo>
                        <a:pt x="319" y="127"/>
                      </a:lnTo>
                      <a:lnTo>
                        <a:pt x="324" y="126"/>
                      </a:lnTo>
                      <a:lnTo>
                        <a:pt x="357" y="108"/>
                      </a:lnTo>
                      <a:lnTo>
                        <a:pt x="366" y="111"/>
                      </a:lnTo>
                      <a:lnTo>
                        <a:pt x="376" y="106"/>
                      </a:lnTo>
                      <a:lnTo>
                        <a:pt x="382" y="107"/>
                      </a:lnTo>
                      <a:lnTo>
                        <a:pt x="383" y="113"/>
                      </a:lnTo>
                      <a:lnTo>
                        <a:pt x="379" y="121"/>
                      </a:lnTo>
                      <a:lnTo>
                        <a:pt x="379" y="122"/>
                      </a:lnTo>
                      <a:lnTo>
                        <a:pt x="384" y="123"/>
                      </a:lnTo>
                      <a:lnTo>
                        <a:pt x="389" y="122"/>
                      </a:lnTo>
                      <a:lnTo>
                        <a:pt x="393" y="119"/>
                      </a:lnTo>
                      <a:lnTo>
                        <a:pt x="394" y="114"/>
                      </a:lnTo>
                      <a:lnTo>
                        <a:pt x="392" y="111"/>
                      </a:lnTo>
                      <a:lnTo>
                        <a:pt x="388" y="110"/>
                      </a:lnTo>
                      <a:lnTo>
                        <a:pt x="385" y="105"/>
                      </a:lnTo>
                      <a:lnTo>
                        <a:pt x="378" y="101"/>
                      </a:lnTo>
                      <a:lnTo>
                        <a:pt x="376" y="98"/>
                      </a:lnTo>
                      <a:lnTo>
                        <a:pt x="376" y="90"/>
                      </a:lnTo>
                      <a:lnTo>
                        <a:pt x="371" y="84"/>
                      </a:lnTo>
                      <a:lnTo>
                        <a:pt x="372" y="76"/>
                      </a:lnTo>
                      <a:lnTo>
                        <a:pt x="374" y="69"/>
                      </a:lnTo>
                      <a:lnTo>
                        <a:pt x="369" y="70"/>
                      </a:lnTo>
                      <a:lnTo>
                        <a:pt x="367" y="69"/>
                      </a:lnTo>
                      <a:lnTo>
                        <a:pt x="367" y="64"/>
                      </a:lnTo>
                      <a:lnTo>
                        <a:pt x="369" y="57"/>
                      </a:lnTo>
                      <a:lnTo>
                        <a:pt x="381" y="47"/>
                      </a:lnTo>
                      <a:lnTo>
                        <a:pt x="372" y="47"/>
                      </a:lnTo>
                      <a:lnTo>
                        <a:pt x="358" y="42"/>
                      </a:lnTo>
                      <a:lnTo>
                        <a:pt x="328" y="37"/>
                      </a:lnTo>
                      <a:lnTo>
                        <a:pt x="318" y="31"/>
                      </a:lnTo>
                      <a:lnTo>
                        <a:pt x="313" y="31"/>
                      </a:lnTo>
                      <a:lnTo>
                        <a:pt x="302" y="22"/>
                      </a:lnTo>
                      <a:lnTo>
                        <a:pt x="298" y="15"/>
                      </a:lnTo>
                      <a:lnTo>
                        <a:pt x="296" y="8"/>
                      </a:lnTo>
                      <a:lnTo>
                        <a:pt x="296" y="3"/>
                      </a:lnTo>
                      <a:lnTo>
                        <a:pt x="293" y="0"/>
                      </a:lnTo>
                      <a:lnTo>
                        <a:pt x="287" y="1"/>
                      </a:lnTo>
                      <a:lnTo>
                        <a:pt x="282" y="5"/>
                      </a:lnTo>
                      <a:lnTo>
                        <a:pt x="272" y="8"/>
                      </a:lnTo>
                      <a:lnTo>
                        <a:pt x="254" y="9"/>
                      </a:lnTo>
                      <a:lnTo>
                        <a:pt x="234" y="16"/>
                      </a:lnTo>
                      <a:lnTo>
                        <a:pt x="218" y="21"/>
                      </a:lnTo>
                      <a:lnTo>
                        <a:pt x="215" y="22"/>
                      </a:lnTo>
                      <a:lnTo>
                        <a:pt x="201" y="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83" name="Freeform 182"/>
              <p:cNvSpPr>
                <a:spLocks noChangeAspect="1"/>
              </p:cNvSpPr>
              <p:nvPr/>
            </p:nvSpPr>
            <p:spPr bwMode="gray">
              <a:xfrm>
                <a:off x="4858544" y="2684810"/>
                <a:ext cx="11113" cy="17463"/>
              </a:xfrm>
              <a:custGeom>
                <a:avLst/>
                <a:gdLst/>
                <a:ahLst/>
                <a:cxnLst>
                  <a:cxn ang="0">
                    <a:pos x="21" y="53"/>
                  </a:cxn>
                  <a:cxn ang="0">
                    <a:pos x="33" y="52"/>
                  </a:cxn>
                  <a:cxn ang="0">
                    <a:pos x="38" y="45"/>
                  </a:cxn>
                  <a:cxn ang="0">
                    <a:pos x="37" y="33"/>
                  </a:cxn>
                  <a:cxn ang="0">
                    <a:pos x="33" y="26"/>
                  </a:cxn>
                  <a:cxn ang="0">
                    <a:pos x="28" y="18"/>
                  </a:cxn>
                  <a:cxn ang="0">
                    <a:pos x="28" y="11"/>
                  </a:cxn>
                  <a:cxn ang="0">
                    <a:pos x="30" y="4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7"/>
                  </a:cxn>
                  <a:cxn ang="0">
                    <a:pos x="0" y="20"/>
                  </a:cxn>
                  <a:cxn ang="0">
                    <a:pos x="3" y="33"/>
                  </a:cxn>
                  <a:cxn ang="0">
                    <a:pos x="3" y="48"/>
                  </a:cxn>
                  <a:cxn ang="0">
                    <a:pos x="21" y="53"/>
                  </a:cxn>
                </a:cxnLst>
                <a:rect l="0" t="0" r="r" b="b"/>
                <a:pathLst>
                  <a:path w="38" h="53">
                    <a:moveTo>
                      <a:pt x="21" y="53"/>
                    </a:moveTo>
                    <a:lnTo>
                      <a:pt x="33" y="52"/>
                    </a:lnTo>
                    <a:lnTo>
                      <a:pt x="38" y="45"/>
                    </a:lnTo>
                    <a:lnTo>
                      <a:pt x="37" y="33"/>
                    </a:lnTo>
                    <a:lnTo>
                      <a:pt x="33" y="26"/>
                    </a:lnTo>
                    <a:lnTo>
                      <a:pt x="28" y="18"/>
                    </a:lnTo>
                    <a:lnTo>
                      <a:pt x="28" y="11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7"/>
                    </a:lnTo>
                    <a:lnTo>
                      <a:pt x="0" y="20"/>
                    </a:lnTo>
                    <a:lnTo>
                      <a:pt x="3" y="33"/>
                    </a:lnTo>
                    <a:lnTo>
                      <a:pt x="3" y="48"/>
                    </a:lnTo>
                    <a:lnTo>
                      <a:pt x="21" y="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" name="Freeform 183"/>
              <p:cNvSpPr>
                <a:spLocks noChangeAspect="1"/>
              </p:cNvSpPr>
              <p:nvPr/>
            </p:nvSpPr>
            <p:spPr bwMode="gray">
              <a:xfrm>
                <a:off x="4863306" y="2751485"/>
                <a:ext cx="77788" cy="44450"/>
              </a:xfrm>
              <a:custGeom>
                <a:avLst/>
                <a:gdLst/>
                <a:ahLst/>
                <a:cxnLst>
                  <a:cxn ang="0">
                    <a:pos x="52" y="131"/>
                  </a:cxn>
                  <a:cxn ang="0">
                    <a:pos x="42" y="119"/>
                  </a:cxn>
                  <a:cxn ang="0">
                    <a:pos x="38" y="100"/>
                  </a:cxn>
                  <a:cxn ang="0">
                    <a:pos x="10" y="117"/>
                  </a:cxn>
                  <a:cxn ang="0">
                    <a:pos x="0" y="119"/>
                  </a:cxn>
                  <a:cxn ang="0">
                    <a:pos x="5" y="84"/>
                  </a:cxn>
                  <a:cxn ang="0">
                    <a:pos x="13" y="74"/>
                  </a:cxn>
                  <a:cxn ang="0">
                    <a:pos x="21" y="67"/>
                  </a:cxn>
                  <a:cxn ang="0">
                    <a:pos x="30" y="49"/>
                  </a:cxn>
                  <a:cxn ang="0">
                    <a:pos x="50" y="18"/>
                  </a:cxn>
                  <a:cxn ang="0">
                    <a:pos x="70" y="13"/>
                  </a:cxn>
                  <a:cxn ang="0">
                    <a:pos x="85" y="3"/>
                  </a:cxn>
                  <a:cxn ang="0">
                    <a:pos x="127" y="6"/>
                  </a:cxn>
                  <a:cxn ang="0">
                    <a:pos x="172" y="6"/>
                  </a:cxn>
                  <a:cxn ang="0">
                    <a:pos x="197" y="22"/>
                  </a:cxn>
                  <a:cxn ang="0">
                    <a:pos x="193" y="40"/>
                  </a:cxn>
                  <a:cxn ang="0">
                    <a:pos x="207" y="57"/>
                  </a:cxn>
                  <a:cxn ang="0">
                    <a:pos x="226" y="63"/>
                  </a:cxn>
                  <a:cxn ang="0">
                    <a:pos x="241" y="63"/>
                  </a:cxn>
                  <a:cxn ang="0">
                    <a:pos x="239" y="82"/>
                  </a:cxn>
                  <a:cxn ang="0">
                    <a:pos x="224" y="86"/>
                  </a:cxn>
                  <a:cxn ang="0">
                    <a:pos x="224" y="99"/>
                  </a:cxn>
                  <a:cxn ang="0">
                    <a:pos x="225" y="109"/>
                  </a:cxn>
                  <a:cxn ang="0">
                    <a:pos x="193" y="104"/>
                  </a:cxn>
                  <a:cxn ang="0">
                    <a:pos x="180" y="95"/>
                  </a:cxn>
                  <a:cxn ang="0">
                    <a:pos x="166" y="126"/>
                  </a:cxn>
                  <a:cxn ang="0">
                    <a:pos x="163" y="140"/>
                  </a:cxn>
                  <a:cxn ang="0">
                    <a:pos x="149" y="127"/>
                  </a:cxn>
                  <a:cxn ang="0">
                    <a:pos x="132" y="99"/>
                  </a:cxn>
                  <a:cxn ang="0">
                    <a:pos x="115" y="114"/>
                  </a:cxn>
                  <a:cxn ang="0">
                    <a:pos x="111" y="127"/>
                  </a:cxn>
                  <a:cxn ang="0">
                    <a:pos x="88" y="136"/>
                  </a:cxn>
                  <a:cxn ang="0">
                    <a:pos x="54" y="142"/>
                  </a:cxn>
                </a:cxnLst>
                <a:rect l="0" t="0" r="r" b="b"/>
                <a:pathLst>
                  <a:path w="241" h="142">
                    <a:moveTo>
                      <a:pt x="54" y="142"/>
                    </a:moveTo>
                    <a:lnTo>
                      <a:pt x="52" y="131"/>
                    </a:lnTo>
                    <a:lnTo>
                      <a:pt x="45" y="130"/>
                    </a:lnTo>
                    <a:lnTo>
                      <a:pt x="42" y="119"/>
                    </a:lnTo>
                    <a:lnTo>
                      <a:pt x="42" y="101"/>
                    </a:lnTo>
                    <a:lnTo>
                      <a:pt x="38" y="100"/>
                    </a:lnTo>
                    <a:lnTo>
                      <a:pt x="21" y="100"/>
                    </a:lnTo>
                    <a:lnTo>
                      <a:pt x="10" y="117"/>
                    </a:lnTo>
                    <a:lnTo>
                      <a:pt x="4" y="121"/>
                    </a:lnTo>
                    <a:lnTo>
                      <a:pt x="0" y="119"/>
                    </a:lnTo>
                    <a:lnTo>
                      <a:pt x="2" y="97"/>
                    </a:lnTo>
                    <a:lnTo>
                      <a:pt x="5" y="84"/>
                    </a:lnTo>
                    <a:lnTo>
                      <a:pt x="9" y="81"/>
                    </a:lnTo>
                    <a:lnTo>
                      <a:pt x="13" y="74"/>
                    </a:lnTo>
                    <a:lnTo>
                      <a:pt x="20" y="70"/>
                    </a:lnTo>
                    <a:lnTo>
                      <a:pt x="21" y="67"/>
                    </a:lnTo>
                    <a:lnTo>
                      <a:pt x="24" y="57"/>
                    </a:lnTo>
                    <a:lnTo>
                      <a:pt x="30" y="49"/>
                    </a:lnTo>
                    <a:lnTo>
                      <a:pt x="53" y="23"/>
                    </a:lnTo>
                    <a:lnTo>
                      <a:pt x="50" y="18"/>
                    </a:lnTo>
                    <a:lnTo>
                      <a:pt x="53" y="11"/>
                    </a:lnTo>
                    <a:lnTo>
                      <a:pt x="70" y="13"/>
                    </a:lnTo>
                    <a:lnTo>
                      <a:pt x="78" y="9"/>
                    </a:lnTo>
                    <a:lnTo>
                      <a:pt x="85" y="3"/>
                    </a:lnTo>
                    <a:lnTo>
                      <a:pt x="91" y="9"/>
                    </a:lnTo>
                    <a:lnTo>
                      <a:pt x="127" y="6"/>
                    </a:lnTo>
                    <a:lnTo>
                      <a:pt x="153" y="0"/>
                    </a:lnTo>
                    <a:lnTo>
                      <a:pt x="172" y="6"/>
                    </a:lnTo>
                    <a:lnTo>
                      <a:pt x="190" y="13"/>
                    </a:lnTo>
                    <a:lnTo>
                      <a:pt x="197" y="22"/>
                    </a:lnTo>
                    <a:lnTo>
                      <a:pt x="195" y="30"/>
                    </a:lnTo>
                    <a:lnTo>
                      <a:pt x="193" y="40"/>
                    </a:lnTo>
                    <a:lnTo>
                      <a:pt x="201" y="52"/>
                    </a:lnTo>
                    <a:lnTo>
                      <a:pt x="207" y="57"/>
                    </a:lnTo>
                    <a:lnTo>
                      <a:pt x="217" y="62"/>
                    </a:lnTo>
                    <a:lnTo>
                      <a:pt x="226" y="63"/>
                    </a:lnTo>
                    <a:lnTo>
                      <a:pt x="234" y="58"/>
                    </a:lnTo>
                    <a:lnTo>
                      <a:pt x="241" y="63"/>
                    </a:lnTo>
                    <a:lnTo>
                      <a:pt x="239" y="74"/>
                    </a:lnTo>
                    <a:lnTo>
                      <a:pt x="239" y="82"/>
                    </a:lnTo>
                    <a:lnTo>
                      <a:pt x="235" y="84"/>
                    </a:lnTo>
                    <a:lnTo>
                      <a:pt x="224" y="86"/>
                    </a:lnTo>
                    <a:lnTo>
                      <a:pt x="223" y="92"/>
                    </a:lnTo>
                    <a:lnTo>
                      <a:pt x="224" y="99"/>
                    </a:lnTo>
                    <a:lnTo>
                      <a:pt x="226" y="105"/>
                    </a:lnTo>
                    <a:lnTo>
                      <a:pt x="225" y="109"/>
                    </a:lnTo>
                    <a:lnTo>
                      <a:pt x="204" y="105"/>
                    </a:lnTo>
                    <a:lnTo>
                      <a:pt x="193" y="104"/>
                    </a:lnTo>
                    <a:lnTo>
                      <a:pt x="187" y="99"/>
                    </a:lnTo>
                    <a:lnTo>
                      <a:pt x="180" y="95"/>
                    </a:lnTo>
                    <a:lnTo>
                      <a:pt x="177" y="106"/>
                    </a:lnTo>
                    <a:lnTo>
                      <a:pt x="166" y="126"/>
                    </a:lnTo>
                    <a:lnTo>
                      <a:pt x="165" y="135"/>
                    </a:lnTo>
                    <a:lnTo>
                      <a:pt x="163" y="140"/>
                    </a:lnTo>
                    <a:lnTo>
                      <a:pt x="155" y="135"/>
                    </a:lnTo>
                    <a:lnTo>
                      <a:pt x="149" y="127"/>
                    </a:lnTo>
                    <a:lnTo>
                      <a:pt x="138" y="119"/>
                    </a:lnTo>
                    <a:lnTo>
                      <a:pt x="132" y="99"/>
                    </a:lnTo>
                    <a:lnTo>
                      <a:pt x="121" y="105"/>
                    </a:lnTo>
                    <a:lnTo>
                      <a:pt x="115" y="114"/>
                    </a:lnTo>
                    <a:lnTo>
                      <a:pt x="115" y="122"/>
                    </a:lnTo>
                    <a:lnTo>
                      <a:pt x="111" y="127"/>
                    </a:lnTo>
                    <a:lnTo>
                      <a:pt x="100" y="136"/>
                    </a:lnTo>
                    <a:lnTo>
                      <a:pt x="88" y="136"/>
                    </a:lnTo>
                    <a:lnTo>
                      <a:pt x="63" y="142"/>
                    </a:lnTo>
                    <a:lnTo>
                      <a:pt x="54" y="14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" name="Freeform 184"/>
              <p:cNvSpPr>
                <a:spLocks noChangeAspect="1"/>
              </p:cNvSpPr>
              <p:nvPr/>
            </p:nvSpPr>
            <p:spPr bwMode="gray">
              <a:xfrm>
                <a:off x="4809331" y="2649885"/>
                <a:ext cx="58738" cy="50800"/>
              </a:xfrm>
              <a:custGeom>
                <a:avLst/>
                <a:gdLst/>
                <a:ahLst/>
                <a:cxnLst>
                  <a:cxn ang="0">
                    <a:pos x="158" y="160"/>
                  </a:cxn>
                  <a:cxn ang="0">
                    <a:pos x="150" y="161"/>
                  </a:cxn>
                  <a:cxn ang="0">
                    <a:pos x="140" y="159"/>
                  </a:cxn>
                  <a:cxn ang="0">
                    <a:pos x="131" y="152"/>
                  </a:cxn>
                  <a:cxn ang="0">
                    <a:pos x="120" y="146"/>
                  </a:cxn>
                  <a:cxn ang="0">
                    <a:pos x="123" y="140"/>
                  </a:cxn>
                  <a:cxn ang="0">
                    <a:pos x="118" y="138"/>
                  </a:cxn>
                  <a:cxn ang="0">
                    <a:pos x="118" y="114"/>
                  </a:cxn>
                  <a:cxn ang="0">
                    <a:pos x="112" y="114"/>
                  </a:cxn>
                  <a:cxn ang="0">
                    <a:pos x="106" y="122"/>
                  </a:cxn>
                  <a:cxn ang="0">
                    <a:pos x="101" y="129"/>
                  </a:cxn>
                  <a:cxn ang="0">
                    <a:pos x="91" y="129"/>
                  </a:cxn>
                  <a:cxn ang="0">
                    <a:pos x="81" y="125"/>
                  </a:cxn>
                  <a:cxn ang="0">
                    <a:pos x="79" y="110"/>
                  </a:cxn>
                  <a:cxn ang="0">
                    <a:pos x="76" y="101"/>
                  </a:cxn>
                  <a:cxn ang="0">
                    <a:pos x="70" y="96"/>
                  </a:cxn>
                  <a:cxn ang="0">
                    <a:pos x="58" y="92"/>
                  </a:cxn>
                  <a:cxn ang="0">
                    <a:pos x="44" y="84"/>
                  </a:cxn>
                  <a:cxn ang="0">
                    <a:pos x="34" y="80"/>
                  </a:cxn>
                  <a:cxn ang="0">
                    <a:pos x="25" y="62"/>
                  </a:cxn>
                  <a:cxn ang="0">
                    <a:pos x="13" y="63"/>
                  </a:cxn>
                  <a:cxn ang="0">
                    <a:pos x="2" y="58"/>
                  </a:cxn>
                  <a:cxn ang="0">
                    <a:pos x="0" y="48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3" y="15"/>
                  </a:cxn>
                  <a:cxn ang="0">
                    <a:pos x="33" y="11"/>
                  </a:cxn>
                  <a:cxn ang="0">
                    <a:pos x="39" y="10"/>
                  </a:cxn>
                  <a:cxn ang="0">
                    <a:pos x="39" y="11"/>
                  </a:cxn>
                  <a:cxn ang="0">
                    <a:pos x="56" y="20"/>
                  </a:cxn>
                  <a:cxn ang="0">
                    <a:pos x="76" y="14"/>
                  </a:cxn>
                  <a:cxn ang="0">
                    <a:pos x="91" y="4"/>
                  </a:cxn>
                  <a:cxn ang="0">
                    <a:pos x="103" y="1"/>
                  </a:cxn>
                  <a:cxn ang="0">
                    <a:pos x="118" y="0"/>
                  </a:cxn>
                  <a:cxn ang="0">
                    <a:pos x="124" y="6"/>
                  </a:cxn>
                  <a:cxn ang="0">
                    <a:pos x="127" y="6"/>
                  </a:cxn>
                  <a:cxn ang="0">
                    <a:pos x="129" y="14"/>
                  </a:cxn>
                  <a:cxn ang="0">
                    <a:pos x="138" y="17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55" y="35"/>
                  </a:cxn>
                  <a:cxn ang="0">
                    <a:pos x="154" y="44"/>
                  </a:cxn>
                  <a:cxn ang="0">
                    <a:pos x="156" y="55"/>
                  </a:cxn>
                  <a:cxn ang="0">
                    <a:pos x="163" y="62"/>
                  </a:cxn>
                  <a:cxn ang="0">
                    <a:pos x="176" y="62"/>
                  </a:cxn>
                  <a:cxn ang="0">
                    <a:pos x="181" y="68"/>
                  </a:cxn>
                  <a:cxn ang="0">
                    <a:pos x="182" y="79"/>
                  </a:cxn>
                  <a:cxn ang="0">
                    <a:pos x="188" y="87"/>
                  </a:cxn>
                  <a:cxn ang="0">
                    <a:pos x="188" y="96"/>
                  </a:cxn>
                  <a:cxn ang="0">
                    <a:pos x="177" y="112"/>
                  </a:cxn>
                  <a:cxn ang="0">
                    <a:pos x="171" y="112"/>
                  </a:cxn>
                  <a:cxn ang="0">
                    <a:pos x="161" y="119"/>
                  </a:cxn>
                  <a:cxn ang="0">
                    <a:pos x="155" y="132"/>
                  </a:cxn>
                  <a:cxn ang="0">
                    <a:pos x="158" y="145"/>
                  </a:cxn>
                  <a:cxn ang="0">
                    <a:pos x="158" y="160"/>
                  </a:cxn>
                </a:cxnLst>
                <a:rect l="0" t="0" r="r" b="b"/>
                <a:pathLst>
                  <a:path w="188" h="161">
                    <a:moveTo>
                      <a:pt x="158" y="160"/>
                    </a:moveTo>
                    <a:lnTo>
                      <a:pt x="150" y="161"/>
                    </a:lnTo>
                    <a:lnTo>
                      <a:pt x="140" y="159"/>
                    </a:lnTo>
                    <a:lnTo>
                      <a:pt x="131" y="152"/>
                    </a:lnTo>
                    <a:lnTo>
                      <a:pt x="120" y="146"/>
                    </a:lnTo>
                    <a:lnTo>
                      <a:pt x="123" y="140"/>
                    </a:lnTo>
                    <a:lnTo>
                      <a:pt x="118" y="138"/>
                    </a:lnTo>
                    <a:lnTo>
                      <a:pt x="118" y="114"/>
                    </a:lnTo>
                    <a:lnTo>
                      <a:pt x="112" y="114"/>
                    </a:lnTo>
                    <a:lnTo>
                      <a:pt x="106" y="122"/>
                    </a:lnTo>
                    <a:lnTo>
                      <a:pt x="101" y="129"/>
                    </a:lnTo>
                    <a:lnTo>
                      <a:pt x="91" y="129"/>
                    </a:lnTo>
                    <a:lnTo>
                      <a:pt x="81" y="125"/>
                    </a:lnTo>
                    <a:lnTo>
                      <a:pt x="79" y="110"/>
                    </a:lnTo>
                    <a:lnTo>
                      <a:pt x="76" y="101"/>
                    </a:lnTo>
                    <a:lnTo>
                      <a:pt x="70" y="96"/>
                    </a:lnTo>
                    <a:lnTo>
                      <a:pt x="58" y="92"/>
                    </a:lnTo>
                    <a:lnTo>
                      <a:pt x="44" y="84"/>
                    </a:lnTo>
                    <a:lnTo>
                      <a:pt x="34" y="80"/>
                    </a:lnTo>
                    <a:lnTo>
                      <a:pt x="25" y="62"/>
                    </a:lnTo>
                    <a:lnTo>
                      <a:pt x="13" y="63"/>
                    </a:lnTo>
                    <a:lnTo>
                      <a:pt x="2" y="58"/>
                    </a:lnTo>
                    <a:lnTo>
                      <a:pt x="0" y="4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3" y="15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56" y="20"/>
                    </a:lnTo>
                    <a:lnTo>
                      <a:pt x="76" y="14"/>
                    </a:lnTo>
                    <a:lnTo>
                      <a:pt x="91" y="4"/>
                    </a:lnTo>
                    <a:lnTo>
                      <a:pt x="103" y="1"/>
                    </a:lnTo>
                    <a:lnTo>
                      <a:pt x="118" y="0"/>
                    </a:lnTo>
                    <a:lnTo>
                      <a:pt x="124" y="6"/>
                    </a:lnTo>
                    <a:lnTo>
                      <a:pt x="127" y="6"/>
                    </a:lnTo>
                    <a:lnTo>
                      <a:pt x="129" y="14"/>
                    </a:lnTo>
                    <a:lnTo>
                      <a:pt x="138" y="17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55" y="35"/>
                    </a:lnTo>
                    <a:lnTo>
                      <a:pt x="154" y="44"/>
                    </a:lnTo>
                    <a:lnTo>
                      <a:pt x="156" y="55"/>
                    </a:lnTo>
                    <a:lnTo>
                      <a:pt x="163" y="62"/>
                    </a:lnTo>
                    <a:lnTo>
                      <a:pt x="176" y="62"/>
                    </a:lnTo>
                    <a:lnTo>
                      <a:pt x="181" y="68"/>
                    </a:lnTo>
                    <a:lnTo>
                      <a:pt x="182" y="79"/>
                    </a:lnTo>
                    <a:lnTo>
                      <a:pt x="188" y="87"/>
                    </a:lnTo>
                    <a:lnTo>
                      <a:pt x="188" y="96"/>
                    </a:lnTo>
                    <a:lnTo>
                      <a:pt x="177" y="112"/>
                    </a:lnTo>
                    <a:lnTo>
                      <a:pt x="171" y="112"/>
                    </a:lnTo>
                    <a:lnTo>
                      <a:pt x="161" y="119"/>
                    </a:lnTo>
                    <a:lnTo>
                      <a:pt x="155" y="132"/>
                    </a:lnTo>
                    <a:lnTo>
                      <a:pt x="158" y="145"/>
                    </a:lnTo>
                    <a:lnTo>
                      <a:pt x="158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" name="Freeform 185"/>
              <p:cNvSpPr>
                <a:spLocks noChangeAspect="1"/>
              </p:cNvSpPr>
              <p:nvPr/>
            </p:nvSpPr>
            <p:spPr bwMode="gray">
              <a:xfrm>
                <a:off x="4601369" y="2848322"/>
                <a:ext cx="217488" cy="173038"/>
              </a:xfrm>
              <a:custGeom>
                <a:avLst/>
                <a:gdLst/>
                <a:ahLst/>
                <a:cxnLst>
                  <a:cxn ang="0">
                    <a:pos x="100" y="440"/>
                  </a:cxn>
                  <a:cxn ang="0">
                    <a:pos x="128" y="410"/>
                  </a:cxn>
                  <a:cxn ang="0">
                    <a:pos x="112" y="376"/>
                  </a:cxn>
                  <a:cxn ang="0">
                    <a:pos x="124" y="340"/>
                  </a:cxn>
                  <a:cxn ang="0">
                    <a:pos x="106" y="301"/>
                  </a:cxn>
                  <a:cxn ang="0">
                    <a:pos x="135" y="280"/>
                  </a:cxn>
                  <a:cxn ang="0">
                    <a:pos x="129" y="253"/>
                  </a:cxn>
                  <a:cxn ang="0">
                    <a:pos x="138" y="210"/>
                  </a:cxn>
                  <a:cxn ang="0">
                    <a:pos x="169" y="165"/>
                  </a:cxn>
                  <a:cxn ang="0">
                    <a:pos x="155" y="138"/>
                  </a:cxn>
                  <a:cxn ang="0">
                    <a:pos x="110" y="140"/>
                  </a:cxn>
                  <a:cxn ang="0">
                    <a:pos x="65" y="135"/>
                  </a:cxn>
                  <a:cxn ang="0">
                    <a:pos x="36" y="131"/>
                  </a:cxn>
                  <a:cxn ang="0">
                    <a:pos x="25" y="128"/>
                  </a:cxn>
                  <a:cxn ang="0">
                    <a:pos x="26" y="108"/>
                  </a:cxn>
                  <a:cxn ang="0">
                    <a:pos x="27" y="82"/>
                  </a:cxn>
                  <a:cxn ang="0">
                    <a:pos x="16" y="70"/>
                  </a:cxn>
                  <a:cxn ang="0">
                    <a:pos x="17" y="34"/>
                  </a:cxn>
                  <a:cxn ang="0">
                    <a:pos x="56" y="22"/>
                  </a:cxn>
                  <a:cxn ang="0">
                    <a:pos x="84" y="0"/>
                  </a:cxn>
                  <a:cxn ang="0">
                    <a:pos x="129" y="14"/>
                  </a:cxn>
                  <a:cxn ang="0">
                    <a:pos x="192" y="9"/>
                  </a:cxn>
                  <a:cxn ang="0">
                    <a:pos x="256" y="22"/>
                  </a:cxn>
                  <a:cxn ang="0">
                    <a:pos x="306" y="18"/>
                  </a:cxn>
                  <a:cxn ang="0">
                    <a:pos x="366" y="23"/>
                  </a:cxn>
                  <a:cxn ang="0">
                    <a:pos x="408" y="27"/>
                  </a:cxn>
                  <a:cxn ang="0">
                    <a:pos x="440" y="54"/>
                  </a:cxn>
                  <a:cxn ang="0">
                    <a:pos x="469" y="69"/>
                  </a:cxn>
                  <a:cxn ang="0">
                    <a:pos x="537" y="81"/>
                  </a:cxn>
                  <a:cxn ang="0">
                    <a:pos x="564" y="75"/>
                  </a:cxn>
                  <a:cxn ang="0">
                    <a:pos x="589" y="97"/>
                  </a:cxn>
                  <a:cxn ang="0">
                    <a:pos x="597" y="92"/>
                  </a:cxn>
                  <a:cxn ang="0">
                    <a:pos x="644" y="101"/>
                  </a:cxn>
                  <a:cxn ang="0">
                    <a:pos x="678" y="100"/>
                  </a:cxn>
                  <a:cxn ang="0">
                    <a:pos x="678" y="114"/>
                  </a:cxn>
                  <a:cxn ang="0">
                    <a:pos x="675" y="144"/>
                  </a:cxn>
                  <a:cxn ang="0">
                    <a:pos x="564" y="203"/>
                  </a:cxn>
                  <a:cxn ang="0">
                    <a:pos x="543" y="232"/>
                  </a:cxn>
                  <a:cxn ang="0">
                    <a:pos x="495" y="300"/>
                  </a:cxn>
                  <a:cxn ang="0">
                    <a:pos x="489" y="321"/>
                  </a:cxn>
                  <a:cxn ang="0">
                    <a:pos x="497" y="343"/>
                  </a:cxn>
                  <a:cxn ang="0">
                    <a:pos x="515" y="354"/>
                  </a:cxn>
                  <a:cxn ang="0">
                    <a:pos x="500" y="378"/>
                  </a:cxn>
                  <a:cxn ang="0">
                    <a:pos x="474" y="409"/>
                  </a:cxn>
                  <a:cxn ang="0">
                    <a:pos x="465" y="435"/>
                  </a:cxn>
                  <a:cxn ang="0">
                    <a:pos x="415" y="463"/>
                  </a:cxn>
                  <a:cxn ang="0">
                    <a:pos x="398" y="496"/>
                  </a:cxn>
                  <a:cxn ang="0">
                    <a:pos x="364" y="501"/>
                  </a:cxn>
                  <a:cxn ang="0">
                    <a:pos x="318" y="500"/>
                  </a:cxn>
                  <a:cxn ang="0">
                    <a:pos x="258" y="515"/>
                  </a:cxn>
                  <a:cxn ang="0">
                    <a:pos x="226" y="529"/>
                  </a:cxn>
                  <a:cxn ang="0">
                    <a:pos x="210" y="545"/>
                  </a:cxn>
                  <a:cxn ang="0">
                    <a:pos x="170" y="517"/>
                  </a:cxn>
                  <a:cxn ang="0">
                    <a:pos x="161" y="491"/>
                  </a:cxn>
                  <a:cxn ang="0">
                    <a:pos x="148" y="477"/>
                  </a:cxn>
                  <a:cxn ang="0">
                    <a:pos x="105" y="468"/>
                  </a:cxn>
                </a:cxnLst>
                <a:rect l="0" t="0" r="r" b="b"/>
                <a:pathLst>
                  <a:path w="687" h="545">
                    <a:moveTo>
                      <a:pt x="105" y="468"/>
                    </a:moveTo>
                    <a:lnTo>
                      <a:pt x="101" y="451"/>
                    </a:lnTo>
                    <a:lnTo>
                      <a:pt x="100" y="440"/>
                    </a:lnTo>
                    <a:lnTo>
                      <a:pt x="107" y="430"/>
                    </a:lnTo>
                    <a:lnTo>
                      <a:pt x="122" y="419"/>
                    </a:lnTo>
                    <a:lnTo>
                      <a:pt x="128" y="410"/>
                    </a:lnTo>
                    <a:lnTo>
                      <a:pt x="126" y="399"/>
                    </a:lnTo>
                    <a:lnTo>
                      <a:pt x="116" y="388"/>
                    </a:lnTo>
                    <a:lnTo>
                      <a:pt x="112" y="376"/>
                    </a:lnTo>
                    <a:lnTo>
                      <a:pt x="113" y="361"/>
                    </a:lnTo>
                    <a:lnTo>
                      <a:pt x="121" y="349"/>
                    </a:lnTo>
                    <a:lnTo>
                      <a:pt x="124" y="340"/>
                    </a:lnTo>
                    <a:lnTo>
                      <a:pt x="122" y="335"/>
                    </a:lnTo>
                    <a:lnTo>
                      <a:pt x="110" y="317"/>
                    </a:lnTo>
                    <a:lnTo>
                      <a:pt x="106" y="301"/>
                    </a:lnTo>
                    <a:lnTo>
                      <a:pt x="114" y="295"/>
                    </a:lnTo>
                    <a:lnTo>
                      <a:pt x="126" y="291"/>
                    </a:lnTo>
                    <a:lnTo>
                      <a:pt x="135" y="280"/>
                    </a:lnTo>
                    <a:lnTo>
                      <a:pt x="137" y="270"/>
                    </a:lnTo>
                    <a:lnTo>
                      <a:pt x="129" y="260"/>
                    </a:lnTo>
                    <a:lnTo>
                      <a:pt x="129" y="253"/>
                    </a:lnTo>
                    <a:lnTo>
                      <a:pt x="135" y="238"/>
                    </a:lnTo>
                    <a:lnTo>
                      <a:pt x="138" y="224"/>
                    </a:lnTo>
                    <a:lnTo>
                      <a:pt x="138" y="210"/>
                    </a:lnTo>
                    <a:lnTo>
                      <a:pt x="139" y="200"/>
                    </a:lnTo>
                    <a:lnTo>
                      <a:pt x="161" y="178"/>
                    </a:lnTo>
                    <a:lnTo>
                      <a:pt x="169" y="165"/>
                    </a:lnTo>
                    <a:lnTo>
                      <a:pt x="169" y="156"/>
                    </a:lnTo>
                    <a:lnTo>
                      <a:pt x="161" y="147"/>
                    </a:lnTo>
                    <a:lnTo>
                      <a:pt x="155" y="138"/>
                    </a:lnTo>
                    <a:lnTo>
                      <a:pt x="140" y="134"/>
                    </a:lnTo>
                    <a:lnTo>
                      <a:pt x="123" y="134"/>
                    </a:lnTo>
                    <a:lnTo>
                      <a:pt x="110" y="140"/>
                    </a:lnTo>
                    <a:lnTo>
                      <a:pt x="86" y="138"/>
                    </a:lnTo>
                    <a:lnTo>
                      <a:pt x="73" y="140"/>
                    </a:lnTo>
                    <a:lnTo>
                      <a:pt x="65" y="135"/>
                    </a:lnTo>
                    <a:lnTo>
                      <a:pt x="64" y="123"/>
                    </a:lnTo>
                    <a:lnTo>
                      <a:pt x="51" y="125"/>
                    </a:lnTo>
                    <a:lnTo>
                      <a:pt x="36" y="131"/>
                    </a:lnTo>
                    <a:lnTo>
                      <a:pt x="27" y="141"/>
                    </a:lnTo>
                    <a:lnTo>
                      <a:pt x="25" y="136"/>
                    </a:lnTo>
                    <a:lnTo>
                      <a:pt x="25" y="128"/>
                    </a:lnTo>
                    <a:lnTo>
                      <a:pt x="28" y="116"/>
                    </a:lnTo>
                    <a:lnTo>
                      <a:pt x="35" y="107"/>
                    </a:lnTo>
                    <a:lnTo>
                      <a:pt x="26" y="108"/>
                    </a:lnTo>
                    <a:lnTo>
                      <a:pt x="30" y="100"/>
                    </a:lnTo>
                    <a:lnTo>
                      <a:pt x="20" y="95"/>
                    </a:lnTo>
                    <a:lnTo>
                      <a:pt x="27" y="82"/>
                    </a:lnTo>
                    <a:lnTo>
                      <a:pt x="22" y="82"/>
                    </a:lnTo>
                    <a:lnTo>
                      <a:pt x="15" y="79"/>
                    </a:lnTo>
                    <a:lnTo>
                      <a:pt x="16" y="70"/>
                    </a:lnTo>
                    <a:lnTo>
                      <a:pt x="0" y="57"/>
                    </a:lnTo>
                    <a:lnTo>
                      <a:pt x="5" y="43"/>
                    </a:lnTo>
                    <a:lnTo>
                      <a:pt x="17" y="34"/>
                    </a:lnTo>
                    <a:lnTo>
                      <a:pt x="28" y="31"/>
                    </a:lnTo>
                    <a:lnTo>
                      <a:pt x="47" y="31"/>
                    </a:lnTo>
                    <a:lnTo>
                      <a:pt x="56" y="22"/>
                    </a:lnTo>
                    <a:lnTo>
                      <a:pt x="54" y="16"/>
                    </a:lnTo>
                    <a:lnTo>
                      <a:pt x="62" y="5"/>
                    </a:lnTo>
                    <a:lnTo>
                      <a:pt x="84" y="0"/>
                    </a:lnTo>
                    <a:lnTo>
                      <a:pt x="95" y="3"/>
                    </a:lnTo>
                    <a:lnTo>
                      <a:pt x="110" y="10"/>
                    </a:lnTo>
                    <a:lnTo>
                      <a:pt x="129" y="14"/>
                    </a:lnTo>
                    <a:lnTo>
                      <a:pt x="170" y="12"/>
                    </a:lnTo>
                    <a:lnTo>
                      <a:pt x="180" y="7"/>
                    </a:lnTo>
                    <a:lnTo>
                      <a:pt x="192" y="9"/>
                    </a:lnTo>
                    <a:lnTo>
                      <a:pt x="212" y="15"/>
                    </a:lnTo>
                    <a:lnTo>
                      <a:pt x="223" y="15"/>
                    </a:lnTo>
                    <a:lnTo>
                      <a:pt x="256" y="22"/>
                    </a:lnTo>
                    <a:lnTo>
                      <a:pt x="273" y="23"/>
                    </a:lnTo>
                    <a:lnTo>
                      <a:pt x="293" y="22"/>
                    </a:lnTo>
                    <a:lnTo>
                      <a:pt x="306" y="18"/>
                    </a:lnTo>
                    <a:lnTo>
                      <a:pt x="317" y="22"/>
                    </a:lnTo>
                    <a:lnTo>
                      <a:pt x="337" y="25"/>
                    </a:lnTo>
                    <a:lnTo>
                      <a:pt x="366" y="23"/>
                    </a:lnTo>
                    <a:lnTo>
                      <a:pt x="381" y="28"/>
                    </a:lnTo>
                    <a:lnTo>
                      <a:pt x="398" y="30"/>
                    </a:lnTo>
                    <a:lnTo>
                      <a:pt x="408" y="27"/>
                    </a:lnTo>
                    <a:lnTo>
                      <a:pt x="409" y="31"/>
                    </a:lnTo>
                    <a:lnTo>
                      <a:pt x="431" y="49"/>
                    </a:lnTo>
                    <a:lnTo>
                      <a:pt x="440" y="54"/>
                    </a:lnTo>
                    <a:lnTo>
                      <a:pt x="451" y="57"/>
                    </a:lnTo>
                    <a:lnTo>
                      <a:pt x="462" y="63"/>
                    </a:lnTo>
                    <a:lnTo>
                      <a:pt x="469" y="69"/>
                    </a:lnTo>
                    <a:lnTo>
                      <a:pt x="515" y="81"/>
                    </a:lnTo>
                    <a:lnTo>
                      <a:pt x="531" y="82"/>
                    </a:lnTo>
                    <a:lnTo>
                      <a:pt x="537" y="81"/>
                    </a:lnTo>
                    <a:lnTo>
                      <a:pt x="547" y="74"/>
                    </a:lnTo>
                    <a:lnTo>
                      <a:pt x="555" y="73"/>
                    </a:lnTo>
                    <a:lnTo>
                      <a:pt x="564" y="75"/>
                    </a:lnTo>
                    <a:lnTo>
                      <a:pt x="579" y="85"/>
                    </a:lnTo>
                    <a:lnTo>
                      <a:pt x="585" y="92"/>
                    </a:lnTo>
                    <a:lnTo>
                      <a:pt x="589" y="97"/>
                    </a:lnTo>
                    <a:lnTo>
                      <a:pt x="595" y="98"/>
                    </a:lnTo>
                    <a:lnTo>
                      <a:pt x="600" y="96"/>
                    </a:lnTo>
                    <a:lnTo>
                      <a:pt x="597" y="92"/>
                    </a:lnTo>
                    <a:lnTo>
                      <a:pt x="608" y="101"/>
                    </a:lnTo>
                    <a:lnTo>
                      <a:pt x="616" y="103"/>
                    </a:lnTo>
                    <a:lnTo>
                      <a:pt x="644" y="101"/>
                    </a:lnTo>
                    <a:lnTo>
                      <a:pt x="657" y="98"/>
                    </a:lnTo>
                    <a:lnTo>
                      <a:pt x="671" y="98"/>
                    </a:lnTo>
                    <a:lnTo>
                      <a:pt x="678" y="100"/>
                    </a:lnTo>
                    <a:lnTo>
                      <a:pt x="686" y="102"/>
                    </a:lnTo>
                    <a:lnTo>
                      <a:pt x="687" y="109"/>
                    </a:lnTo>
                    <a:lnTo>
                      <a:pt x="678" y="114"/>
                    </a:lnTo>
                    <a:lnTo>
                      <a:pt x="680" y="124"/>
                    </a:lnTo>
                    <a:lnTo>
                      <a:pt x="683" y="133"/>
                    </a:lnTo>
                    <a:lnTo>
                      <a:pt x="675" y="144"/>
                    </a:lnTo>
                    <a:lnTo>
                      <a:pt x="637" y="167"/>
                    </a:lnTo>
                    <a:lnTo>
                      <a:pt x="623" y="181"/>
                    </a:lnTo>
                    <a:lnTo>
                      <a:pt x="564" y="203"/>
                    </a:lnTo>
                    <a:lnTo>
                      <a:pt x="552" y="217"/>
                    </a:lnTo>
                    <a:lnTo>
                      <a:pt x="552" y="224"/>
                    </a:lnTo>
                    <a:lnTo>
                      <a:pt x="543" y="232"/>
                    </a:lnTo>
                    <a:lnTo>
                      <a:pt x="531" y="247"/>
                    </a:lnTo>
                    <a:lnTo>
                      <a:pt x="515" y="274"/>
                    </a:lnTo>
                    <a:lnTo>
                      <a:pt x="495" y="300"/>
                    </a:lnTo>
                    <a:lnTo>
                      <a:pt x="492" y="312"/>
                    </a:lnTo>
                    <a:lnTo>
                      <a:pt x="489" y="318"/>
                    </a:lnTo>
                    <a:lnTo>
                      <a:pt x="489" y="321"/>
                    </a:lnTo>
                    <a:lnTo>
                      <a:pt x="492" y="327"/>
                    </a:lnTo>
                    <a:lnTo>
                      <a:pt x="494" y="337"/>
                    </a:lnTo>
                    <a:lnTo>
                      <a:pt x="497" y="343"/>
                    </a:lnTo>
                    <a:lnTo>
                      <a:pt x="501" y="349"/>
                    </a:lnTo>
                    <a:lnTo>
                      <a:pt x="506" y="351"/>
                    </a:lnTo>
                    <a:lnTo>
                      <a:pt x="515" y="354"/>
                    </a:lnTo>
                    <a:lnTo>
                      <a:pt x="519" y="360"/>
                    </a:lnTo>
                    <a:lnTo>
                      <a:pt x="514" y="369"/>
                    </a:lnTo>
                    <a:lnTo>
                      <a:pt x="500" y="378"/>
                    </a:lnTo>
                    <a:lnTo>
                      <a:pt x="492" y="385"/>
                    </a:lnTo>
                    <a:lnTo>
                      <a:pt x="484" y="392"/>
                    </a:lnTo>
                    <a:lnTo>
                      <a:pt x="474" y="409"/>
                    </a:lnTo>
                    <a:lnTo>
                      <a:pt x="472" y="418"/>
                    </a:lnTo>
                    <a:lnTo>
                      <a:pt x="467" y="426"/>
                    </a:lnTo>
                    <a:lnTo>
                      <a:pt x="465" y="435"/>
                    </a:lnTo>
                    <a:lnTo>
                      <a:pt x="467" y="441"/>
                    </a:lnTo>
                    <a:lnTo>
                      <a:pt x="435" y="445"/>
                    </a:lnTo>
                    <a:lnTo>
                      <a:pt x="415" y="463"/>
                    </a:lnTo>
                    <a:lnTo>
                      <a:pt x="408" y="482"/>
                    </a:lnTo>
                    <a:lnTo>
                      <a:pt x="404" y="490"/>
                    </a:lnTo>
                    <a:lnTo>
                      <a:pt x="398" y="496"/>
                    </a:lnTo>
                    <a:lnTo>
                      <a:pt x="391" y="498"/>
                    </a:lnTo>
                    <a:lnTo>
                      <a:pt x="379" y="495"/>
                    </a:lnTo>
                    <a:lnTo>
                      <a:pt x="364" y="501"/>
                    </a:lnTo>
                    <a:lnTo>
                      <a:pt x="350" y="501"/>
                    </a:lnTo>
                    <a:lnTo>
                      <a:pt x="334" y="498"/>
                    </a:lnTo>
                    <a:lnTo>
                      <a:pt x="318" y="500"/>
                    </a:lnTo>
                    <a:lnTo>
                      <a:pt x="306" y="498"/>
                    </a:lnTo>
                    <a:lnTo>
                      <a:pt x="269" y="502"/>
                    </a:lnTo>
                    <a:lnTo>
                      <a:pt x="258" y="515"/>
                    </a:lnTo>
                    <a:lnTo>
                      <a:pt x="246" y="516"/>
                    </a:lnTo>
                    <a:lnTo>
                      <a:pt x="234" y="521"/>
                    </a:lnTo>
                    <a:lnTo>
                      <a:pt x="226" y="529"/>
                    </a:lnTo>
                    <a:lnTo>
                      <a:pt x="223" y="536"/>
                    </a:lnTo>
                    <a:lnTo>
                      <a:pt x="218" y="541"/>
                    </a:lnTo>
                    <a:lnTo>
                      <a:pt x="210" y="545"/>
                    </a:lnTo>
                    <a:lnTo>
                      <a:pt x="193" y="542"/>
                    </a:lnTo>
                    <a:lnTo>
                      <a:pt x="181" y="533"/>
                    </a:lnTo>
                    <a:lnTo>
                      <a:pt x="170" y="517"/>
                    </a:lnTo>
                    <a:lnTo>
                      <a:pt x="169" y="509"/>
                    </a:lnTo>
                    <a:lnTo>
                      <a:pt x="161" y="502"/>
                    </a:lnTo>
                    <a:lnTo>
                      <a:pt x="161" y="491"/>
                    </a:lnTo>
                    <a:lnTo>
                      <a:pt x="160" y="488"/>
                    </a:lnTo>
                    <a:lnTo>
                      <a:pt x="156" y="484"/>
                    </a:lnTo>
                    <a:lnTo>
                      <a:pt x="148" y="477"/>
                    </a:lnTo>
                    <a:lnTo>
                      <a:pt x="133" y="468"/>
                    </a:lnTo>
                    <a:lnTo>
                      <a:pt x="126" y="467"/>
                    </a:lnTo>
                    <a:lnTo>
                      <a:pt x="105" y="4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" name="Freeform 186"/>
              <p:cNvSpPr>
                <a:spLocks noChangeAspect="1"/>
              </p:cNvSpPr>
              <p:nvPr/>
            </p:nvSpPr>
            <p:spPr bwMode="gray">
              <a:xfrm>
                <a:off x="4820444" y="2592735"/>
                <a:ext cx="63500" cy="76200"/>
              </a:xfrm>
              <a:custGeom>
                <a:avLst/>
                <a:gdLst/>
                <a:ahLst/>
                <a:cxnLst>
                  <a:cxn ang="0">
                    <a:pos x="124" y="239"/>
                  </a:cxn>
                  <a:cxn ang="0">
                    <a:pos x="116" y="221"/>
                  </a:cxn>
                  <a:cxn ang="0">
                    <a:pos x="116" y="201"/>
                  </a:cxn>
                  <a:cxn ang="0">
                    <a:pos x="99" y="194"/>
                  </a:cxn>
                  <a:cxn ang="0">
                    <a:pos x="88" y="183"/>
                  </a:cxn>
                  <a:cxn ang="0">
                    <a:pos x="79" y="177"/>
                  </a:cxn>
                  <a:cxn ang="0">
                    <a:pos x="52" y="181"/>
                  </a:cxn>
                  <a:cxn ang="0">
                    <a:pos x="17" y="197"/>
                  </a:cxn>
                  <a:cxn ang="0">
                    <a:pos x="0" y="187"/>
                  </a:cxn>
                  <a:cxn ang="0">
                    <a:pos x="10" y="185"/>
                  </a:cxn>
                  <a:cxn ang="0">
                    <a:pos x="30" y="186"/>
                  </a:cxn>
                  <a:cxn ang="0">
                    <a:pos x="42" y="182"/>
                  </a:cxn>
                  <a:cxn ang="0">
                    <a:pos x="25" y="182"/>
                  </a:cxn>
                  <a:cxn ang="0">
                    <a:pos x="24" y="172"/>
                  </a:cxn>
                  <a:cxn ang="0">
                    <a:pos x="54" y="162"/>
                  </a:cxn>
                  <a:cxn ang="0">
                    <a:pos x="78" y="155"/>
                  </a:cxn>
                  <a:cxn ang="0">
                    <a:pos x="62" y="156"/>
                  </a:cxn>
                  <a:cxn ang="0">
                    <a:pos x="45" y="153"/>
                  </a:cxn>
                  <a:cxn ang="0">
                    <a:pos x="38" y="138"/>
                  </a:cxn>
                  <a:cxn ang="0">
                    <a:pos x="62" y="106"/>
                  </a:cxn>
                  <a:cxn ang="0">
                    <a:pos x="74" y="52"/>
                  </a:cxn>
                  <a:cxn ang="0">
                    <a:pos x="88" y="57"/>
                  </a:cxn>
                  <a:cxn ang="0">
                    <a:pos x="94" y="65"/>
                  </a:cxn>
                  <a:cxn ang="0">
                    <a:pos x="85" y="69"/>
                  </a:cxn>
                  <a:cxn ang="0">
                    <a:pos x="83" y="79"/>
                  </a:cxn>
                  <a:cxn ang="0">
                    <a:pos x="84" y="94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1" y="88"/>
                  </a:cxn>
                  <a:cxn ang="0">
                    <a:pos x="103" y="81"/>
                  </a:cxn>
                  <a:cxn ang="0">
                    <a:pos x="111" y="65"/>
                  </a:cxn>
                  <a:cxn ang="0">
                    <a:pos x="112" y="51"/>
                  </a:cxn>
                  <a:cxn ang="0">
                    <a:pos x="105" y="48"/>
                  </a:cxn>
                  <a:cxn ang="0">
                    <a:pos x="103" y="26"/>
                  </a:cxn>
                  <a:cxn ang="0">
                    <a:pos x="117" y="11"/>
                  </a:cxn>
                  <a:cxn ang="0">
                    <a:pos x="138" y="4"/>
                  </a:cxn>
                  <a:cxn ang="0">
                    <a:pos x="161" y="2"/>
                  </a:cxn>
                  <a:cxn ang="0">
                    <a:pos x="182" y="3"/>
                  </a:cxn>
                  <a:cxn ang="0">
                    <a:pos x="196" y="16"/>
                  </a:cxn>
                  <a:cxn ang="0">
                    <a:pos x="170" y="73"/>
                  </a:cxn>
                  <a:cxn ang="0">
                    <a:pos x="191" y="90"/>
                  </a:cxn>
                  <a:cxn ang="0">
                    <a:pos x="182" y="111"/>
                  </a:cxn>
                  <a:cxn ang="0">
                    <a:pos x="171" y="129"/>
                  </a:cxn>
                  <a:cxn ang="0">
                    <a:pos x="158" y="142"/>
                  </a:cxn>
                  <a:cxn ang="0">
                    <a:pos x="135" y="137"/>
                  </a:cxn>
                  <a:cxn ang="0">
                    <a:pos x="138" y="160"/>
                  </a:cxn>
                  <a:cxn ang="0">
                    <a:pos x="138" y="182"/>
                  </a:cxn>
                  <a:cxn ang="0">
                    <a:pos x="132" y="208"/>
                  </a:cxn>
                  <a:cxn ang="0">
                    <a:pos x="137" y="232"/>
                  </a:cxn>
                </a:cxnLst>
                <a:rect l="0" t="0" r="r" b="b"/>
                <a:pathLst>
                  <a:path w="196" h="239">
                    <a:moveTo>
                      <a:pt x="137" y="239"/>
                    </a:moveTo>
                    <a:lnTo>
                      <a:pt x="124" y="239"/>
                    </a:lnTo>
                    <a:lnTo>
                      <a:pt x="117" y="232"/>
                    </a:lnTo>
                    <a:lnTo>
                      <a:pt x="116" y="221"/>
                    </a:lnTo>
                    <a:lnTo>
                      <a:pt x="117" y="212"/>
                    </a:lnTo>
                    <a:lnTo>
                      <a:pt x="116" y="201"/>
                    </a:lnTo>
                    <a:lnTo>
                      <a:pt x="107" y="196"/>
                    </a:lnTo>
                    <a:lnTo>
                      <a:pt x="99" y="194"/>
                    </a:lnTo>
                    <a:lnTo>
                      <a:pt x="90" y="189"/>
                    </a:lnTo>
                    <a:lnTo>
                      <a:pt x="88" y="183"/>
                    </a:lnTo>
                    <a:lnTo>
                      <a:pt x="85" y="183"/>
                    </a:lnTo>
                    <a:lnTo>
                      <a:pt x="79" y="177"/>
                    </a:lnTo>
                    <a:lnTo>
                      <a:pt x="64" y="178"/>
                    </a:lnTo>
                    <a:lnTo>
                      <a:pt x="52" y="181"/>
                    </a:lnTo>
                    <a:lnTo>
                      <a:pt x="37" y="191"/>
                    </a:lnTo>
                    <a:lnTo>
                      <a:pt x="17" y="197"/>
                    </a:lnTo>
                    <a:lnTo>
                      <a:pt x="0" y="188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10" y="185"/>
                    </a:lnTo>
                    <a:lnTo>
                      <a:pt x="21" y="191"/>
                    </a:lnTo>
                    <a:lnTo>
                      <a:pt x="30" y="186"/>
                    </a:lnTo>
                    <a:lnTo>
                      <a:pt x="38" y="186"/>
                    </a:lnTo>
                    <a:lnTo>
                      <a:pt x="42" y="182"/>
                    </a:lnTo>
                    <a:lnTo>
                      <a:pt x="35" y="181"/>
                    </a:lnTo>
                    <a:lnTo>
                      <a:pt x="25" y="182"/>
                    </a:lnTo>
                    <a:lnTo>
                      <a:pt x="20" y="181"/>
                    </a:lnTo>
                    <a:lnTo>
                      <a:pt x="24" y="172"/>
                    </a:lnTo>
                    <a:lnTo>
                      <a:pt x="43" y="169"/>
                    </a:lnTo>
                    <a:lnTo>
                      <a:pt x="54" y="162"/>
                    </a:lnTo>
                    <a:lnTo>
                      <a:pt x="72" y="159"/>
                    </a:lnTo>
                    <a:lnTo>
                      <a:pt x="78" y="155"/>
                    </a:lnTo>
                    <a:lnTo>
                      <a:pt x="73" y="151"/>
                    </a:lnTo>
                    <a:lnTo>
                      <a:pt x="62" y="156"/>
                    </a:lnTo>
                    <a:lnTo>
                      <a:pt x="52" y="155"/>
                    </a:lnTo>
                    <a:lnTo>
                      <a:pt x="45" y="153"/>
                    </a:lnTo>
                    <a:lnTo>
                      <a:pt x="38" y="146"/>
                    </a:lnTo>
                    <a:lnTo>
                      <a:pt x="38" y="138"/>
                    </a:lnTo>
                    <a:lnTo>
                      <a:pt x="40" y="133"/>
                    </a:lnTo>
                    <a:lnTo>
                      <a:pt x="62" y="106"/>
                    </a:lnTo>
                    <a:lnTo>
                      <a:pt x="68" y="69"/>
                    </a:lnTo>
                    <a:lnTo>
                      <a:pt x="74" y="52"/>
                    </a:lnTo>
                    <a:lnTo>
                      <a:pt x="84" y="48"/>
                    </a:lnTo>
                    <a:lnTo>
                      <a:pt x="88" y="57"/>
                    </a:lnTo>
                    <a:lnTo>
                      <a:pt x="94" y="62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85" y="69"/>
                    </a:lnTo>
                    <a:lnTo>
                      <a:pt x="84" y="73"/>
                    </a:lnTo>
                    <a:lnTo>
                      <a:pt x="83" y="79"/>
                    </a:lnTo>
                    <a:lnTo>
                      <a:pt x="84" y="90"/>
                    </a:lnTo>
                    <a:lnTo>
                      <a:pt x="84" y="94"/>
                    </a:lnTo>
                    <a:lnTo>
                      <a:pt x="89" y="100"/>
                    </a:lnTo>
                    <a:lnTo>
                      <a:pt x="100" y="103"/>
                    </a:lnTo>
                    <a:lnTo>
                      <a:pt x="105" y="103"/>
                    </a:lnTo>
                    <a:lnTo>
                      <a:pt x="106" y="101"/>
                    </a:lnTo>
                    <a:lnTo>
                      <a:pt x="105" y="94"/>
                    </a:lnTo>
                    <a:lnTo>
                      <a:pt x="101" y="88"/>
                    </a:lnTo>
                    <a:lnTo>
                      <a:pt x="100" y="83"/>
                    </a:lnTo>
                    <a:lnTo>
                      <a:pt x="103" y="81"/>
                    </a:lnTo>
                    <a:lnTo>
                      <a:pt x="110" y="76"/>
                    </a:lnTo>
                    <a:lnTo>
                      <a:pt x="111" y="65"/>
                    </a:lnTo>
                    <a:lnTo>
                      <a:pt x="116" y="53"/>
                    </a:lnTo>
                    <a:lnTo>
                      <a:pt x="112" y="51"/>
                    </a:lnTo>
                    <a:lnTo>
                      <a:pt x="106" y="51"/>
                    </a:lnTo>
                    <a:lnTo>
                      <a:pt x="105" y="48"/>
                    </a:lnTo>
                    <a:lnTo>
                      <a:pt x="102" y="31"/>
                    </a:lnTo>
                    <a:lnTo>
                      <a:pt x="103" y="26"/>
                    </a:lnTo>
                    <a:lnTo>
                      <a:pt x="108" y="19"/>
                    </a:lnTo>
                    <a:lnTo>
                      <a:pt x="117" y="11"/>
                    </a:lnTo>
                    <a:lnTo>
                      <a:pt x="128" y="6"/>
                    </a:lnTo>
                    <a:lnTo>
                      <a:pt x="138" y="4"/>
                    </a:lnTo>
                    <a:lnTo>
                      <a:pt x="151" y="6"/>
                    </a:lnTo>
                    <a:lnTo>
                      <a:pt x="161" y="2"/>
                    </a:lnTo>
                    <a:lnTo>
                      <a:pt x="173" y="0"/>
                    </a:lnTo>
                    <a:lnTo>
                      <a:pt x="182" y="3"/>
                    </a:lnTo>
                    <a:lnTo>
                      <a:pt x="191" y="10"/>
                    </a:lnTo>
                    <a:lnTo>
                      <a:pt x="196" y="16"/>
                    </a:lnTo>
                    <a:lnTo>
                      <a:pt x="186" y="62"/>
                    </a:lnTo>
                    <a:lnTo>
                      <a:pt x="170" y="73"/>
                    </a:lnTo>
                    <a:lnTo>
                      <a:pt x="172" y="81"/>
                    </a:lnTo>
                    <a:lnTo>
                      <a:pt x="191" y="90"/>
                    </a:lnTo>
                    <a:lnTo>
                      <a:pt x="189" y="101"/>
                    </a:lnTo>
                    <a:lnTo>
                      <a:pt x="182" y="111"/>
                    </a:lnTo>
                    <a:lnTo>
                      <a:pt x="172" y="118"/>
                    </a:lnTo>
                    <a:lnTo>
                      <a:pt x="171" y="129"/>
                    </a:lnTo>
                    <a:lnTo>
                      <a:pt x="166" y="140"/>
                    </a:lnTo>
                    <a:lnTo>
                      <a:pt x="158" y="142"/>
                    </a:lnTo>
                    <a:lnTo>
                      <a:pt x="145" y="137"/>
                    </a:lnTo>
                    <a:lnTo>
                      <a:pt x="135" y="137"/>
                    </a:lnTo>
                    <a:lnTo>
                      <a:pt x="134" y="145"/>
                    </a:lnTo>
                    <a:lnTo>
                      <a:pt x="138" y="160"/>
                    </a:lnTo>
                    <a:lnTo>
                      <a:pt x="139" y="170"/>
                    </a:lnTo>
                    <a:lnTo>
                      <a:pt x="138" y="182"/>
                    </a:lnTo>
                    <a:lnTo>
                      <a:pt x="138" y="201"/>
                    </a:lnTo>
                    <a:lnTo>
                      <a:pt x="132" y="208"/>
                    </a:lnTo>
                    <a:lnTo>
                      <a:pt x="132" y="215"/>
                    </a:lnTo>
                    <a:lnTo>
                      <a:pt x="137" y="232"/>
                    </a:lnTo>
                    <a:lnTo>
                      <a:pt x="137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" name="Freeform 187"/>
              <p:cNvSpPr>
                <a:spLocks noChangeAspect="1"/>
              </p:cNvSpPr>
              <p:nvPr/>
            </p:nvSpPr>
            <p:spPr bwMode="gray">
              <a:xfrm>
                <a:off x="4598194" y="2888010"/>
                <a:ext cx="55563" cy="112713"/>
              </a:xfrm>
              <a:custGeom>
                <a:avLst/>
                <a:gdLst/>
                <a:ahLst/>
                <a:cxnLst>
                  <a:cxn ang="0">
                    <a:pos x="109" y="328"/>
                  </a:cxn>
                  <a:cxn ang="0">
                    <a:pos x="115" y="307"/>
                  </a:cxn>
                  <a:cxn ang="0">
                    <a:pos x="136" y="287"/>
                  </a:cxn>
                  <a:cxn ang="0">
                    <a:pos x="124" y="265"/>
                  </a:cxn>
                  <a:cxn ang="0">
                    <a:pos x="121" y="238"/>
                  </a:cxn>
                  <a:cxn ang="0">
                    <a:pos x="132" y="217"/>
                  </a:cxn>
                  <a:cxn ang="0">
                    <a:pos x="118" y="194"/>
                  </a:cxn>
                  <a:cxn ang="0">
                    <a:pos x="122" y="172"/>
                  </a:cxn>
                  <a:cxn ang="0">
                    <a:pos x="143" y="157"/>
                  </a:cxn>
                  <a:cxn ang="0">
                    <a:pos x="137" y="137"/>
                  </a:cxn>
                  <a:cxn ang="0">
                    <a:pos x="143" y="115"/>
                  </a:cxn>
                  <a:cxn ang="0">
                    <a:pos x="146" y="87"/>
                  </a:cxn>
                  <a:cxn ang="0">
                    <a:pos x="169" y="55"/>
                  </a:cxn>
                  <a:cxn ang="0">
                    <a:pos x="177" y="33"/>
                  </a:cxn>
                  <a:cxn ang="0">
                    <a:pos x="163" y="15"/>
                  </a:cxn>
                  <a:cxn ang="0">
                    <a:pos x="131" y="11"/>
                  </a:cxn>
                  <a:cxn ang="0">
                    <a:pos x="94" y="15"/>
                  </a:cxn>
                  <a:cxn ang="0">
                    <a:pos x="73" y="12"/>
                  </a:cxn>
                  <a:cxn ang="0">
                    <a:pos x="59" y="2"/>
                  </a:cxn>
                  <a:cxn ang="0">
                    <a:pos x="35" y="18"/>
                  </a:cxn>
                  <a:cxn ang="0">
                    <a:pos x="45" y="74"/>
                  </a:cxn>
                  <a:cxn ang="0">
                    <a:pos x="38" y="104"/>
                  </a:cxn>
                  <a:cxn ang="0">
                    <a:pos x="32" y="129"/>
                  </a:cxn>
                  <a:cxn ang="0">
                    <a:pos x="28" y="155"/>
                  </a:cxn>
                  <a:cxn ang="0">
                    <a:pos x="16" y="184"/>
                  </a:cxn>
                  <a:cxn ang="0">
                    <a:pos x="3" y="220"/>
                  </a:cxn>
                  <a:cxn ang="0">
                    <a:pos x="1" y="238"/>
                  </a:cxn>
                  <a:cxn ang="0">
                    <a:pos x="18" y="259"/>
                  </a:cxn>
                  <a:cxn ang="0">
                    <a:pos x="40" y="253"/>
                  </a:cxn>
                  <a:cxn ang="0">
                    <a:pos x="36" y="262"/>
                  </a:cxn>
                  <a:cxn ang="0">
                    <a:pos x="35" y="290"/>
                  </a:cxn>
                  <a:cxn ang="0">
                    <a:pos x="36" y="319"/>
                  </a:cxn>
                  <a:cxn ang="0">
                    <a:pos x="29" y="340"/>
                  </a:cxn>
                  <a:cxn ang="0">
                    <a:pos x="32" y="355"/>
                  </a:cxn>
                  <a:cxn ang="0">
                    <a:pos x="55" y="352"/>
                  </a:cxn>
                  <a:cxn ang="0">
                    <a:pos x="76" y="356"/>
                  </a:cxn>
                  <a:cxn ang="0">
                    <a:pos x="97" y="352"/>
                  </a:cxn>
                  <a:cxn ang="0">
                    <a:pos x="113" y="345"/>
                  </a:cxn>
                </a:cxnLst>
                <a:rect l="0" t="0" r="r" b="b"/>
                <a:pathLst>
                  <a:path w="177" h="356">
                    <a:moveTo>
                      <a:pt x="113" y="345"/>
                    </a:moveTo>
                    <a:lnTo>
                      <a:pt x="109" y="328"/>
                    </a:lnTo>
                    <a:lnTo>
                      <a:pt x="108" y="317"/>
                    </a:lnTo>
                    <a:lnTo>
                      <a:pt x="115" y="307"/>
                    </a:lnTo>
                    <a:lnTo>
                      <a:pt x="130" y="296"/>
                    </a:lnTo>
                    <a:lnTo>
                      <a:pt x="136" y="287"/>
                    </a:lnTo>
                    <a:lnTo>
                      <a:pt x="134" y="275"/>
                    </a:lnTo>
                    <a:lnTo>
                      <a:pt x="124" y="265"/>
                    </a:lnTo>
                    <a:lnTo>
                      <a:pt x="120" y="253"/>
                    </a:lnTo>
                    <a:lnTo>
                      <a:pt x="121" y="238"/>
                    </a:lnTo>
                    <a:lnTo>
                      <a:pt x="129" y="226"/>
                    </a:lnTo>
                    <a:lnTo>
                      <a:pt x="132" y="217"/>
                    </a:lnTo>
                    <a:lnTo>
                      <a:pt x="130" y="212"/>
                    </a:lnTo>
                    <a:lnTo>
                      <a:pt x="118" y="194"/>
                    </a:lnTo>
                    <a:lnTo>
                      <a:pt x="114" y="178"/>
                    </a:lnTo>
                    <a:lnTo>
                      <a:pt x="122" y="172"/>
                    </a:lnTo>
                    <a:lnTo>
                      <a:pt x="134" y="168"/>
                    </a:lnTo>
                    <a:lnTo>
                      <a:pt x="143" y="157"/>
                    </a:lnTo>
                    <a:lnTo>
                      <a:pt x="145" y="147"/>
                    </a:lnTo>
                    <a:lnTo>
                      <a:pt x="137" y="137"/>
                    </a:lnTo>
                    <a:lnTo>
                      <a:pt x="137" y="130"/>
                    </a:lnTo>
                    <a:lnTo>
                      <a:pt x="143" y="115"/>
                    </a:lnTo>
                    <a:lnTo>
                      <a:pt x="146" y="101"/>
                    </a:lnTo>
                    <a:lnTo>
                      <a:pt x="146" y="87"/>
                    </a:lnTo>
                    <a:lnTo>
                      <a:pt x="147" y="77"/>
                    </a:lnTo>
                    <a:lnTo>
                      <a:pt x="169" y="55"/>
                    </a:lnTo>
                    <a:lnTo>
                      <a:pt x="177" y="42"/>
                    </a:lnTo>
                    <a:lnTo>
                      <a:pt x="177" y="33"/>
                    </a:lnTo>
                    <a:lnTo>
                      <a:pt x="169" y="24"/>
                    </a:lnTo>
                    <a:lnTo>
                      <a:pt x="163" y="15"/>
                    </a:lnTo>
                    <a:lnTo>
                      <a:pt x="148" y="11"/>
                    </a:lnTo>
                    <a:lnTo>
                      <a:pt x="131" y="11"/>
                    </a:lnTo>
                    <a:lnTo>
                      <a:pt x="118" y="17"/>
                    </a:lnTo>
                    <a:lnTo>
                      <a:pt x="94" y="15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72" y="0"/>
                    </a:lnTo>
                    <a:lnTo>
                      <a:pt x="59" y="2"/>
                    </a:lnTo>
                    <a:lnTo>
                      <a:pt x="44" y="8"/>
                    </a:lnTo>
                    <a:lnTo>
                      <a:pt x="35" y="18"/>
                    </a:lnTo>
                    <a:lnTo>
                      <a:pt x="44" y="63"/>
                    </a:lnTo>
                    <a:lnTo>
                      <a:pt x="45" y="74"/>
                    </a:lnTo>
                    <a:lnTo>
                      <a:pt x="41" y="81"/>
                    </a:lnTo>
                    <a:lnTo>
                      <a:pt x="38" y="104"/>
                    </a:lnTo>
                    <a:lnTo>
                      <a:pt x="35" y="113"/>
                    </a:lnTo>
                    <a:lnTo>
                      <a:pt x="32" y="129"/>
                    </a:lnTo>
                    <a:lnTo>
                      <a:pt x="30" y="144"/>
                    </a:lnTo>
                    <a:lnTo>
                      <a:pt x="28" y="155"/>
                    </a:lnTo>
                    <a:lnTo>
                      <a:pt x="22" y="173"/>
                    </a:lnTo>
                    <a:lnTo>
                      <a:pt x="16" y="184"/>
                    </a:lnTo>
                    <a:lnTo>
                      <a:pt x="3" y="203"/>
                    </a:lnTo>
                    <a:lnTo>
                      <a:pt x="3" y="220"/>
                    </a:lnTo>
                    <a:lnTo>
                      <a:pt x="0" y="235"/>
                    </a:lnTo>
                    <a:lnTo>
                      <a:pt x="1" y="238"/>
                    </a:lnTo>
                    <a:lnTo>
                      <a:pt x="8" y="243"/>
                    </a:lnTo>
                    <a:lnTo>
                      <a:pt x="18" y="259"/>
                    </a:lnTo>
                    <a:lnTo>
                      <a:pt x="25" y="255"/>
                    </a:lnTo>
                    <a:lnTo>
                      <a:pt x="40" y="253"/>
                    </a:lnTo>
                    <a:lnTo>
                      <a:pt x="39" y="258"/>
                    </a:lnTo>
                    <a:lnTo>
                      <a:pt x="36" y="262"/>
                    </a:lnTo>
                    <a:lnTo>
                      <a:pt x="38" y="277"/>
                    </a:lnTo>
                    <a:lnTo>
                      <a:pt x="35" y="290"/>
                    </a:lnTo>
                    <a:lnTo>
                      <a:pt x="36" y="296"/>
                    </a:lnTo>
                    <a:lnTo>
                      <a:pt x="36" y="319"/>
                    </a:lnTo>
                    <a:lnTo>
                      <a:pt x="35" y="328"/>
                    </a:lnTo>
                    <a:lnTo>
                      <a:pt x="29" y="340"/>
                    </a:lnTo>
                    <a:lnTo>
                      <a:pt x="29" y="351"/>
                    </a:lnTo>
                    <a:lnTo>
                      <a:pt x="32" y="355"/>
                    </a:lnTo>
                    <a:lnTo>
                      <a:pt x="43" y="352"/>
                    </a:lnTo>
                    <a:lnTo>
                      <a:pt x="55" y="352"/>
                    </a:lnTo>
                    <a:lnTo>
                      <a:pt x="67" y="352"/>
                    </a:lnTo>
                    <a:lnTo>
                      <a:pt x="76" y="356"/>
                    </a:lnTo>
                    <a:lnTo>
                      <a:pt x="87" y="356"/>
                    </a:lnTo>
                    <a:lnTo>
                      <a:pt x="97" y="352"/>
                    </a:lnTo>
                    <a:lnTo>
                      <a:pt x="104" y="348"/>
                    </a:lnTo>
                    <a:lnTo>
                      <a:pt x="113" y="34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" name="Freeform 188"/>
              <p:cNvSpPr>
                <a:spLocks noChangeAspect="1"/>
              </p:cNvSpPr>
              <p:nvPr/>
            </p:nvSpPr>
            <p:spPr bwMode="gray">
              <a:xfrm>
                <a:off x="4863306" y="2549872"/>
                <a:ext cx="155575" cy="207963"/>
              </a:xfrm>
              <a:custGeom>
                <a:avLst/>
                <a:gdLst/>
                <a:ahLst/>
                <a:cxnLst>
                  <a:cxn ang="0">
                    <a:pos x="271" y="68"/>
                  </a:cxn>
                  <a:cxn ang="0">
                    <a:pos x="255" y="55"/>
                  </a:cxn>
                  <a:cxn ang="0">
                    <a:pos x="228" y="50"/>
                  </a:cxn>
                  <a:cxn ang="0">
                    <a:pos x="211" y="39"/>
                  </a:cxn>
                  <a:cxn ang="0">
                    <a:pos x="196" y="6"/>
                  </a:cxn>
                  <a:cxn ang="0">
                    <a:pos x="158" y="0"/>
                  </a:cxn>
                  <a:cxn ang="0">
                    <a:pos x="164" y="31"/>
                  </a:cxn>
                  <a:cxn ang="0">
                    <a:pos x="148" y="55"/>
                  </a:cxn>
                  <a:cxn ang="0">
                    <a:pos x="161" y="71"/>
                  </a:cxn>
                  <a:cxn ang="0">
                    <a:pos x="159" y="87"/>
                  </a:cxn>
                  <a:cxn ang="0">
                    <a:pos x="145" y="106"/>
                  </a:cxn>
                  <a:cxn ang="0">
                    <a:pos x="142" y="142"/>
                  </a:cxn>
                  <a:cxn ang="0">
                    <a:pos x="123" y="137"/>
                  </a:cxn>
                  <a:cxn ang="0">
                    <a:pos x="72" y="117"/>
                  </a:cxn>
                  <a:cxn ang="0">
                    <a:pos x="62" y="140"/>
                  </a:cxn>
                  <a:cxn ang="0">
                    <a:pos x="86" y="160"/>
                  </a:cxn>
                  <a:cxn ang="0">
                    <a:pos x="54" y="200"/>
                  </a:cxn>
                  <a:cxn ang="0">
                    <a:pos x="57" y="239"/>
                  </a:cxn>
                  <a:cxn ang="0">
                    <a:pos x="34" y="278"/>
                  </a:cxn>
                  <a:cxn ang="0">
                    <a:pos x="2" y="283"/>
                  </a:cxn>
                  <a:cxn ang="0">
                    <a:pos x="6" y="339"/>
                  </a:cxn>
                  <a:cxn ang="0">
                    <a:pos x="5" y="377"/>
                  </a:cxn>
                  <a:cxn ang="0">
                    <a:pos x="17" y="410"/>
                  </a:cxn>
                  <a:cxn ang="0">
                    <a:pos x="12" y="445"/>
                  </a:cxn>
                  <a:cxn ang="0">
                    <a:pos x="17" y="479"/>
                  </a:cxn>
                  <a:cxn ang="0">
                    <a:pos x="61" y="508"/>
                  </a:cxn>
                  <a:cxn ang="0">
                    <a:pos x="96" y="561"/>
                  </a:cxn>
                  <a:cxn ang="0">
                    <a:pos x="86" y="636"/>
                  </a:cxn>
                  <a:cxn ang="0">
                    <a:pos x="156" y="635"/>
                  </a:cxn>
                  <a:cxn ang="0">
                    <a:pos x="212" y="644"/>
                  </a:cxn>
                  <a:cxn ang="0">
                    <a:pos x="242" y="657"/>
                  </a:cxn>
                  <a:cxn ang="0">
                    <a:pos x="276" y="652"/>
                  </a:cxn>
                  <a:cxn ang="0">
                    <a:pos x="346" y="631"/>
                  </a:cxn>
                  <a:cxn ang="0">
                    <a:pos x="384" y="638"/>
                  </a:cxn>
                  <a:cxn ang="0">
                    <a:pos x="381" y="587"/>
                  </a:cxn>
                  <a:cxn ang="0">
                    <a:pos x="427" y="552"/>
                  </a:cxn>
                  <a:cxn ang="0">
                    <a:pos x="389" y="506"/>
                  </a:cxn>
                  <a:cxn ang="0">
                    <a:pos x="349" y="440"/>
                  </a:cxn>
                  <a:cxn ang="0">
                    <a:pos x="329" y="411"/>
                  </a:cxn>
                  <a:cxn ang="0">
                    <a:pos x="368" y="405"/>
                  </a:cxn>
                  <a:cxn ang="0">
                    <a:pos x="447" y="366"/>
                  </a:cxn>
                  <a:cxn ang="0">
                    <a:pos x="474" y="367"/>
                  </a:cxn>
                  <a:cxn ang="0">
                    <a:pos x="490" y="320"/>
                  </a:cxn>
                  <a:cxn ang="0">
                    <a:pos x="470" y="262"/>
                  </a:cxn>
                  <a:cxn ang="0">
                    <a:pos x="463" y="205"/>
                  </a:cxn>
                  <a:cxn ang="0">
                    <a:pos x="458" y="162"/>
                  </a:cxn>
                  <a:cxn ang="0">
                    <a:pos x="448" y="106"/>
                  </a:cxn>
                  <a:cxn ang="0">
                    <a:pos x="405" y="73"/>
                  </a:cxn>
                  <a:cxn ang="0">
                    <a:pos x="387" y="55"/>
                  </a:cxn>
                  <a:cxn ang="0">
                    <a:pos x="351" y="60"/>
                  </a:cxn>
                  <a:cxn ang="0">
                    <a:pos x="361" y="41"/>
                  </a:cxn>
                  <a:cxn ang="0">
                    <a:pos x="330" y="72"/>
                  </a:cxn>
                  <a:cxn ang="0">
                    <a:pos x="299" y="88"/>
                  </a:cxn>
                  <a:cxn ang="0">
                    <a:pos x="261" y="88"/>
                  </a:cxn>
                </a:cxnLst>
                <a:rect l="0" t="0" r="r" b="b"/>
                <a:pathLst>
                  <a:path w="490" h="659">
                    <a:moveTo>
                      <a:pt x="261" y="88"/>
                    </a:moveTo>
                    <a:lnTo>
                      <a:pt x="260" y="83"/>
                    </a:lnTo>
                    <a:lnTo>
                      <a:pt x="264" y="73"/>
                    </a:lnTo>
                    <a:lnTo>
                      <a:pt x="271" y="68"/>
                    </a:lnTo>
                    <a:lnTo>
                      <a:pt x="276" y="62"/>
                    </a:lnTo>
                    <a:lnTo>
                      <a:pt x="276" y="52"/>
                    </a:lnTo>
                    <a:lnTo>
                      <a:pt x="272" y="49"/>
                    </a:lnTo>
                    <a:lnTo>
                      <a:pt x="255" y="55"/>
                    </a:lnTo>
                    <a:lnTo>
                      <a:pt x="249" y="55"/>
                    </a:lnTo>
                    <a:lnTo>
                      <a:pt x="244" y="49"/>
                    </a:lnTo>
                    <a:lnTo>
                      <a:pt x="233" y="44"/>
                    </a:lnTo>
                    <a:lnTo>
                      <a:pt x="228" y="50"/>
                    </a:lnTo>
                    <a:lnTo>
                      <a:pt x="223" y="50"/>
                    </a:lnTo>
                    <a:lnTo>
                      <a:pt x="222" y="42"/>
                    </a:lnTo>
                    <a:lnTo>
                      <a:pt x="215" y="42"/>
                    </a:lnTo>
                    <a:lnTo>
                      <a:pt x="211" y="39"/>
                    </a:lnTo>
                    <a:lnTo>
                      <a:pt x="217" y="31"/>
                    </a:lnTo>
                    <a:lnTo>
                      <a:pt x="217" y="22"/>
                    </a:lnTo>
                    <a:lnTo>
                      <a:pt x="212" y="11"/>
                    </a:lnTo>
                    <a:lnTo>
                      <a:pt x="196" y="6"/>
                    </a:lnTo>
                    <a:lnTo>
                      <a:pt x="189" y="7"/>
                    </a:lnTo>
                    <a:lnTo>
                      <a:pt x="190" y="2"/>
                    </a:lnTo>
                    <a:lnTo>
                      <a:pt x="182" y="6"/>
                    </a:lnTo>
                    <a:lnTo>
                      <a:pt x="158" y="0"/>
                    </a:lnTo>
                    <a:lnTo>
                      <a:pt x="150" y="1"/>
                    </a:lnTo>
                    <a:lnTo>
                      <a:pt x="150" y="11"/>
                    </a:lnTo>
                    <a:lnTo>
                      <a:pt x="158" y="25"/>
                    </a:lnTo>
                    <a:lnTo>
                      <a:pt x="164" y="31"/>
                    </a:lnTo>
                    <a:lnTo>
                      <a:pt x="167" y="38"/>
                    </a:lnTo>
                    <a:lnTo>
                      <a:pt x="153" y="46"/>
                    </a:lnTo>
                    <a:lnTo>
                      <a:pt x="152" y="50"/>
                    </a:lnTo>
                    <a:lnTo>
                      <a:pt x="148" y="55"/>
                    </a:lnTo>
                    <a:lnTo>
                      <a:pt x="155" y="55"/>
                    </a:lnTo>
                    <a:lnTo>
                      <a:pt x="159" y="58"/>
                    </a:lnTo>
                    <a:lnTo>
                      <a:pt x="157" y="65"/>
                    </a:lnTo>
                    <a:lnTo>
                      <a:pt x="161" y="71"/>
                    </a:lnTo>
                    <a:lnTo>
                      <a:pt x="166" y="74"/>
                    </a:lnTo>
                    <a:lnTo>
                      <a:pt x="164" y="78"/>
                    </a:lnTo>
                    <a:lnTo>
                      <a:pt x="159" y="79"/>
                    </a:lnTo>
                    <a:lnTo>
                      <a:pt x="159" y="87"/>
                    </a:lnTo>
                    <a:lnTo>
                      <a:pt x="172" y="97"/>
                    </a:lnTo>
                    <a:lnTo>
                      <a:pt x="170" y="99"/>
                    </a:lnTo>
                    <a:lnTo>
                      <a:pt x="148" y="99"/>
                    </a:lnTo>
                    <a:lnTo>
                      <a:pt x="145" y="106"/>
                    </a:lnTo>
                    <a:lnTo>
                      <a:pt x="142" y="110"/>
                    </a:lnTo>
                    <a:lnTo>
                      <a:pt x="142" y="128"/>
                    </a:lnTo>
                    <a:lnTo>
                      <a:pt x="148" y="148"/>
                    </a:lnTo>
                    <a:lnTo>
                      <a:pt x="142" y="142"/>
                    </a:lnTo>
                    <a:lnTo>
                      <a:pt x="137" y="128"/>
                    </a:lnTo>
                    <a:lnTo>
                      <a:pt x="130" y="126"/>
                    </a:lnTo>
                    <a:lnTo>
                      <a:pt x="129" y="137"/>
                    </a:lnTo>
                    <a:lnTo>
                      <a:pt x="123" y="137"/>
                    </a:lnTo>
                    <a:lnTo>
                      <a:pt x="120" y="125"/>
                    </a:lnTo>
                    <a:lnTo>
                      <a:pt x="115" y="115"/>
                    </a:lnTo>
                    <a:lnTo>
                      <a:pt x="99" y="113"/>
                    </a:lnTo>
                    <a:lnTo>
                      <a:pt x="72" y="117"/>
                    </a:lnTo>
                    <a:lnTo>
                      <a:pt x="69" y="126"/>
                    </a:lnTo>
                    <a:lnTo>
                      <a:pt x="65" y="130"/>
                    </a:lnTo>
                    <a:lnTo>
                      <a:pt x="61" y="137"/>
                    </a:lnTo>
                    <a:lnTo>
                      <a:pt x="62" y="140"/>
                    </a:lnTo>
                    <a:lnTo>
                      <a:pt x="73" y="142"/>
                    </a:lnTo>
                    <a:lnTo>
                      <a:pt x="78" y="146"/>
                    </a:lnTo>
                    <a:lnTo>
                      <a:pt x="83" y="152"/>
                    </a:lnTo>
                    <a:lnTo>
                      <a:pt x="86" y="160"/>
                    </a:lnTo>
                    <a:lnTo>
                      <a:pt x="83" y="159"/>
                    </a:lnTo>
                    <a:lnTo>
                      <a:pt x="78" y="151"/>
                    </a:lnTo>
                    <a:lnTo>
                      <a:pt x="64" y="154"/>
                    </a:lnTo>
                    <a:lnTo>
                      <a:pt x="54" y="200"/>
                    </a:lnTo>
                    <a:lnTo>
                      <a:pt x="38" y="211"/>
                    </a:lnTo>
                    <a:lnTo>
                      <a:pt x="40" y="219"/>
                    </a:lnTo>
                    <a:lnTo>
                      <a:pt x="59" y="228"/>
                    </a:lnTo>
                    <a:lnTo>
                      <a:pt x="57" y="239"/>
                    </a:lnTo>
                    <a:lnTo>
                      <a:pt x="50" y="249"/>
                    </a:lnTo>
                    <a:lnTo>
                      <a:pt x="40" y="256"/>
                    </a:lnTo>
                    <a:lnTo>
                      <a:pt x="39" y="267"/>
                    </a:lnTo>
                    <a:lnTo>
                      <a:pt x="34" y="278"/>
                    </a:lnTo>
                    <a:lnTo>
                      <a:pt x="26" y="280"/>
                    </a:lnTo>
                    <a:lnTo>
                      <a:pt x="13" y="275"/>
                    </a:lnTo>
                    <a:lnTo>
                      <a:pt x="3" y="275"/>
                    </a:lnTo>
                    <a:lnTo>
                      <a:pt x="2" y="283"/>
                    </a:lnTo>
                    <a:lnTo>
                      <a:pt x="6" y="298"/>
                    </a:lnTo>
                    <a:lnTo>
                      <a:pt x="7" y="308"/>
                    </a:lnTo>
                    <a:lnTo>
                      <a:pt x="6" y="320"/>
                    </a:lnTo>
                    <a:lnTo>
                      <a:pt x="6" y="339"/>
                    </a:lnTo>
                    <a:lnTo>
                      <a:pt x="0" y="346"/>
                    </a:lnTo>
                    <a:lnTo>
                      <a:pt x="0" y="353"/>
                    </a:lnTo>
                    <a:lnTo>
                      <a:pt x="5" y="370"/>
                    </a:lnTo>
                    <a:lnTo>
                      <a:pt x="5" y="377"/>
                    </a:lnTo>
                    <a:lnTo>
                      <a:pt x="10" y="383"/>
                    </a:lnTo>
                    <a:lnTo>
                      <a:pt x="11" y="394"/>
                    </a:lnTo>
                    <a:lnTo>
                      <a:pt x="17" y="402"/>
                    </a:lnTo>
                    <a:lnTo>
                      <a:pt x="17" y="410"/>
                    </a:lnTo>
                    <a:lnTo>
                      <a:pt x="6" y="427"/>
                    </a:lnTo>
                    <a:lnTo>
                      <a:pt x="14" y="431"/>
                    </a:lnTo>
                    <a:lnTo>
                      <a:pt x="12" y="438"/>
                    </a:lnTo>
                    <a:lnTo>
                      <a:pt x="12" y="445"/>
                    </a:lnTo>
                    <a:lnTo>
                      <a:pt x="17" y="453"/>
                    </a:lnTo>
                    <a:lnTo>
                      <a:pt x="21" y="460"/>
                    </a:lnTo>
                    <a:lnTo>
                      <a:pt x="22" y="472"/>
                    </a:lnTo>
                    <a:lnTo>
                      <a:pt x="17" y="479"/>
                    </a:lnTo>
                    <a:lnTo>
                      <a:pt x="29" y="490"/>
                    </a:lnTo>
                    <a:lnTo>
                      <a:pt x="37" y="496"/>
                    </a:lnTo>
                    <a:lnTo>
                      <a:pt x="43" y="507"/>
                    </a:lnTo>
                    <a:lnTo>
                      <a:pt x="61" y="508"/>
                    </a:lnTo>
                    <a:lnTo>
                      <a:pt x="102" y="520"/>
                    </a:lnTo>
                    <a:lnTo>
                      <a:pt x="115" y="526"/>
                    </a:lnTo>
                    <a:lnTo>
                      <a:pt x="113" y="538"/>
                    </a:lnTo>
                    <a:lnTo>
                      <a:pt x="96" y="561"/>
                    </a:lnTo>
                    <a:lnTo>
                      <a:pt x="93" y="573"/>
                    </a:lnTo>
                    <a:lnTo>
                      <a:pt x="86" y="598"/>
                    </a:lnTo>
                    <a:lnTo>
                      <a:pt x="84" y="626"/>
                    </a:lnTo>
                    <a:lnTo>
                      <a:pt x="86" y="636"/>
                    </a:lnTo>
                    <a:lnTo>
                      <a:pt x="88" y="638"/>
                    </a:lnTo>
                    <a:lnTo>
                      <a:pt x="94" y="644"/>
                    </a:lnTo>
                    <a:lnTo>
                      <a:pt x="130" y="639"/>
                    </a:lnTo>
                    <a:lnTo>
                      <a:pt x="156" y="635"/>
                    </a:lnTo>
                    <a:lnTo>
                      <a:pt x="175" y="639"/>
                    </a:lnTo>
                    <a:lnTo>
                      <a:pt x="193" y="648"/>
                    </a:lnTo>
                    <a:lnTo>
                      <a:pt x="204" y="644"/>
                    </a:lnTo>
                    <a:lnTo>
                      <a:pt x="212" y="644"/>
                    </a:lnTo>
                    <a:lnTo>
                      <a:pt x="221" y="646"/>
                    </a:lnTo>
                    <a:lnTo>
                      <a:pt x="227" y="654"/>
                    </a:lnTo>
                    <a:lnTo>
                      <a:pt x="237" y="659"/>
                    </a:lnTo>
                    <a:lnTo>
                      <a:pt x="242" y="657"/>
                    </a:lnTo>
                    <a:lnTo>
                      <a:pt x="244" y="649"/>
                    </a:lnTo>
                    <a:lnTo>
                      <a:pt x="252" y="643"/>
                    </a:lnTo>
                    <a:lnTo>
                      <a:pt x="263" y="644"/>
                    </a:lnTo>
                    <a:lnTo>
                      <a:pt x="276" y="652"/>
                    </a:lnTo>
                    <a:lnTo>
                      <a:pt x="290" y="652"/>
                    </a:lnTo>
                    <a:lnTo>
                      <a:pt x="309" y="639"/>
                    </a:lnTo>
                    <a:lnTo>
                      <a:pt x="342" y="636"/>
                    </a:lnTo>
                    <a:lnTo>
                      <a:pt x="346" y="631"/>
                    </a:lnTo>
                    <a:lnTo>
                      <a:pt x="357" y="635"/>
                    </a:lnTo>
                    <a:lnTo>
                      <a:pt x="372" y="635"/>
                    </a:lnTo>
                    <a:lnTo>
                      <a:pt x="377" y="642"/>
                    </a:lnTo>
                    <a:lnTo>
                      <a:pt x="384" y="638"/>
                    </a:lnTo>
                    <a:lnTo>
                      <a:pt x="384" y="631"/>
                    </a:lnTo>
                    <a:lnTo>
                      <a:pt x="377" y="615"/>
                    </a:lnTo>
                    <a:lnTo>
                      <a:pt x="376" y="599"/>
                    </a:lnTo>
                    <a:lnTo>
                      <a:pt x="381" y="587"/>
                    </a:lnTo>
                    <a:lnTo>
                      <a:pt x="403" y="578"/>
                    </a:lnTo>
                    <a:lnTo>
                      <a:pt x="406" y="568"/>
                    </a:lnTo>
                    <a:lnTo>
                      <a:pt x="410" y="560"/>
                    </a:lnTo>
                    <a:lnTo>
                      <a:pt x="427" y="552"/>
                    </a:lnTo>
                    <a:lnTo>
                      <a:pt x="428" y="545"/>
                    </a:lnTo>
                    <a:lnTo>
                      <a:pt x="425" y="539"/>
                    </a:lnTo>
                    <a:lnTo>
                      <a:pt x="399" y="519"/>
                    </a:lnTo>
                    <a:lnTo>
                      <a:pt x="389" y="506"/>
                    </a:lnTo>
                    <a:lnTo>
                      <a:pt x="361" y="483"/>
                    </a:lnTo>
                    <a:lnTo>
                      <a:pt x="351" y="470"/>
                    </a:lnTo>
                    <a:lnTo>
                      <a:pt x="351" y="453"/>
                    </a:lnTo>
                    <a:lnTo>
                      <a:pt x="349" y="440"/>
                    </a:lnTo>
                    <a:lnTo>
                      <a:pt x="336" y="434"/>
                    </a:lnTo>
                    <a:lnTo>
                      <a:pt x="328" y="425"/>
                    </a:lnTo>
                    <a:lnTo>
                      <a:pt x="328" y="416"/>
                    </a:lnTo>
                    <a:lnTo>
                      <a:pt x="329" y="411"/>
                    </a:lnTo>
                    <a:lnTo>
                      <a:pt x="345" y="426"/>
                    </a:lnTo>
                    <a:lnTo>
                      <a:pt x="347" y="426"/>
                    </a:lnTo>
                    <a:lnTo>
                      <a:pt x="352" y="412"/>
                    </a:lnTo>
                    <a:lnTo>
                      <a:pt x="368" y="405"/>
                    </a:lnTo>
                    <a:lnTo>
                      <a:pt x="385" y="399"/>
                    </a:lnTo>
                    <a:lnTo>
                      <a:pt x="403" y="391"/>
                    </a:lnTo>
                    <a:lnTo>
                      <a:pt x="409" y="379"/>
                    </a:lnTo>
                    <a:lnTo>
                      <a:pt x="447" y="366"/>
                    </a:lnTo>
                    <a:lnTo>
                      <a:pt x="451" y="343"/>
                    </a:lnTo>
                    <a:lnTo>
                      <a:pt x="460" y="346"/>
                    </a:lnTo>
                    <a:lnTo>
                      <a:pt x="468" y="358"/>
                    </a:lnTo>
                    <a:lnTo>
                      <a:pt x="474" y="367"/>
                    </a:lnTo>
                    <a:lnTo>
                      <a:pt x="481" y="367"/>
                    </a:lnTo>
                    <a:lnTo>
                      <a:pt x="485" y="358"/>
                    </a:lnTo>
                    <a:lnTo>
                      <a:pt x="489" y="341"/>
                    </a:lnTo>
                    <a:lnTo>
                      <a:pt x="490" y="320"/>
                    </a:lnTo>
                    <a:lnTo>
                      <a:pt x="489" y="316"/>
                    </a:lnTo>
                    <a:lnTo>
                      <a:pt x="473" y="297"/>
                    </a:lnTo>
                    <a:lnTo>
                      <a:pt x="470" y="273"/>
                    </a:lnTo>
                    <a:lnTo>
                      <a:pt x="470" y="262"/>
                    </a:lnTo>
                    <a:lnTo>
                      <a:pt x="469" y="246"/>
                    </a:lnTo>
                    <a:lnTo>
                      <a:pt x="467" y="237"/>
                    </a:lnTo>
                    <a:lnTo>
                      <a:pt x="464" y="213"/>
                    </a:lnTo>
                    <a:lnTo>
                      <a:pt x="463" y="205"/>
                    </a:lnTo>
                    <a:lnTo>
                      <a:pt x="448" y="194"/>
                    </a:lnTo>
                    <a:lnTo>
                      <a:pt x="447" y="186"/>
                    </a:lnTo>
                    <a:lnTo>
                      <a:pt x="452" y="174"/>
                    </a:lnTo>
                    <a:lnTo>
                      <a:pt x="458" y="162"/>
                    </a:lnTo>
                    <a:lnTo>
                      <a:pt x="459" y="149"/>
                    </a:lnTo>
                    <a:lnTo>
                      <a:pt x="459" y="132"/>
                    </a:lnTo>
                    <a:lnTo>
                      <a:pt x="451" y="115"/>
                    </a:lnTo>
                    <a:lnTo>
                      <a:pt x="448" y="106"/>
                    </a:lnTo>
                    <a:lnTo>
                      <a:pt x="426" y="99"/>
                    </a:lnTo>
                    <a:lnTo>
                      <a:pt x="424" y="85"/>
                    </a:lnTo>
                    <a:lnTo>
                      <a:pt x="415" y="72"/>
                    </a:lnTo>
                    <a:lnTo>
                      <a:pt x="405" y="73"/>
                    </a:lnTo>
                    <a:lnTo>
                      <a:pt x="399" y="68"/>
                    </a:lnTo>
                    <a:lnTo>
                      <a:pt x="397" y="67"/>
                    </a:lnTo>
                    <a:lnTo>
                      <a:pt x="394" y="60"/>
                    </a:lnTo>
                    <a:lnTo>
                      <a:pt x="387" y="55"/>
                    </a:lnTo>
                    <a:lnTo>
                      <a:pt x="381" y="49"/>
                    </a:lnTo>
                    <a:lnTo>
                      <a:pt x="365" y="51"/>
                    </a:lnTo>
                    <a:lnTo>
                      <a:pt x="357" y="55"/>
                    </a:lnTo>
                    <a:lnTo>
                      <a:pt x="351" y="60"/>
                    </a:lnTo>
                    <a:lnTo>
                      <a:pt x="352" y="54"/>
                    </a:lnTo>
                    <a:lnTo>
                      <a:pt x="358" y="49"/>
                    </a:lnTo>
                    <a:lnTo>
                      <a:pt x="368" y="42"/>
                    </a:lnTo>
                    <a:lnTo>
                      <a:pt x="361" y="41"/>
                    </a:lnTo>
                    <a:lnTo>
                      <a:pt x="352" y="42"/>
                    </a:lnTo>
                    <a:lnTo>
                      <a:pt x="339" y="60"/>
                    </a:lnTo>
                    <a:lnTo>
                      <a:pt x="335" y="70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12" y="71"/>
                    </a:lnTo>
                    <a:lnTo>
                      <a:pt x="296" y="83"/>
                    </a:lnTo>
                    <a:lnTo>
                      <a:pt x="299" y="88"/>
                    </a:lnTo>
                    <a:lnTo>
                      <a:pt x="290" y="88"/>
                    </a:lnTo>
                    <a:lnTo>
                      <a:pt x="277" y="84"/>
                    </a:lnTo>
                    <a:lnTo>
                      <a:pt x="264" y="94"/>
                    </a:lnTo>
                    <a:lnTo>
                      <a:pt x="261" y="8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90" name="Group 189"/>
              <p:cNvGrpSpPr>
                <a:grpSpLocks noChangeAspect="1"/>
              </p:cNvGrpSpPr>
              <p:nvPr/>
            </p:nvGrpSpPr>
            <p:grpSpPr bwMode="gray">
              <a:xfrm>
                <a:off x="4679156" y="2659410"/>
                <a:ext cx="247650" cy="244475"/>
                <a:chOff x="2465" y="1836"/>
                <a:chExt cx="156" cy="154"/>
              </a:xfrm>
              <a:grpFill/>
            </p:grpSpPr>
            <p:sp>
              <p:nvSpPr>
                <p:cNvPr id="223" name="Freeform 190"/>
                <p:cNvSpPr>
                  <a:spLocks noChangeAspect="1"/>
                </p:cNvSpPr>
                <p:nvPr/>
              </p:nvSpPr>
              <p:spPr bwMode="gray">
                <a:xfrm>
                  <a:off x="2610" y="1966"/>
                  <a:ext cx="11" cy="2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6" y="2"/>
                    </a:cxn>
                    <a:cxn ang="0">
                      <a:pos x="47" y="32"/>
                    </a:cxn>
                    <a:cxn ang="0">
                      <a:pos x="52" y="59"/>
                    </a:cxn>
                    <a:cxn ang="0">
                      <a:pos x="51" y="70"/>
                    </a:cxn>
                    <a:cxn ang="0">
                      <a:pos x="47" y="79"/>
                    </a:cxn>
                    <a:cxn ang="0">
                      <a:pos x="44" y="89"/>
                    </a:cxn>
                    <a:cxn ang="0">
                      <a:pos x="41" y="103"/>
                    </a:cxn>
                    <a:cxn ang="0">
                      <a:pos x="33" y="115"/>
                    </a:cxn>
                    <a:cxn ang="0">
                      <a:pos x="33" y="121"/>
                    </a:cxn>
                    <a:cxn ang="0">
                      <a:pos x="28" y="114"/>
                    </a:cxn>
                    <a:cxn ang="0">
                      <a:pos x="22" y="113"/>
                    </a:cxn>
                    <a:cxn ang="0">
                      <a:pos x="16" y="109"/>
                    </a:cxn>
                    <a:cxn ang="0">
                      <a:pos x="14" y="103"/>
                    </a:cxn>
                    <a:cxn ang="0">
                      <a:pos x="14" y="95"/>
                    </a:cxn>
                    <a:cxn ang="0">
                      <a:pos x="8" y="93"/>
                    </a:cxn>
                    <a:cxn ang="0">
                      <a:pos x="5" y="87"/>
                    </a:cxn>
                    <a:cxn ang="0">
                      <a:pos x="4" y="65"/>
                    </a:cxn>
                    <a:cxn ang="0">
                      <a:pos x="0" y="60"/>
                    </a:cxn>
                    <a:cxn ang="0">
                      <a:pos x="0" y="44"/>
                    </a:cxn>
                    <a:cxn ang="0">
                      <a:pos x="5" y="30"/>
                    </a:cxn>
                    <a:cxn ang="0">
                      <a:pos x="10" y="32"/>
                    </a:cxn>
                    <a:cxn ang="0">
                      <a:pos x="16" y="29"/>
                    </a:cxn>
                    <a:cxn ang="0">
                      <a:pos x="27" y="22"/>
                    </a:cxn>
                    <a:cxn ang="0">
                      <a:pos x="36" y="18"/>
                    </a:cxn>
                    <a:cxn ang="0">
                      <a:pos x="38" y="14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52" h="121">
                      <a:moveTo>
                        <a:pt x="41" y="0"/>
                      </a:moveTo>
                      <a:lnTo>
                        <a:pt x="46" y="2"/>
                      </a:lnTo>
                      <a:lnTo>
                        <a:pt x="47" y="32"/>
                      </a:lnTo>
                      <a:lnTo>
                        <a:pt x="52" y="59"/>
                      </a:lnTo>
                      <a:lnTo>
                        <a:pt x="51" y="70"/>
                      </a:lnTo>
                      <a:lnTo>
                        <a:pt x="47" y="79"/>
                      </a:lnTo>
                      <a:lnTo>
                        <a:pt x="44" y="89"/>
                      </a:lnTo>
                      <a:lnTo>
                        <a:pt x="41" y="103"/>
                      </a:lnTo>
                      <a:lnTo>
                        <a:pt x="33" y="115"/>
                      </a:lnTo>
                      <a:lnTo>
                        <a:pt x="33" y="121"/>
                      </a:lnTo>
                      <a:lnTo>
                        <a:pt x="28" y="114"/>
                      </a:lnTo>
                      <a:lnTo>
                        <a:pt x="22" y="113"/>
                      </a:lnTo>
                      <a:lnTo>
                        <a:pt x="16" y="109"/>
                      </a:lnTo>
                      <a:lnTo>
                        <a:pt x="14" y="103"/>
                      </a:lnTo>
                      <a:lnTo>
                        <a:pt x="14" y="95"/>
                      </a:lnTo>
                      <a:lnTo>
                        <a:pt x="8" y="93"/>
                      </a:lnTo>
                      <a:lnTo>
                        <a:pt x="5" y="87"/>
                      </a:lnTo>
                      <a:lnTo>
                        <a:pt x="4" y="65"/>
                      </a:lnTo>
                      <a:lnTo>
                        <a:pt x="0" y="60"/>
                      </a:lnTo>
                      <a:lnTo>
                        <a:pt x="0" y="44"/>
                      </a:lnTo>
                      <a:lnTo>
                        <a:pt x="5" y="30"/>
                      </a:lnTo>
                      <a:lnTo>
                        <a:pt x="10" y="32"/>
                      </a:lnTo>
                      <a:lnTo>
                        <a:pt x="16" y="29"/>
                      </a:lnTo>
                      <a:lnTo>
                        <a:pt x="27" y="22"/>
                      </a:lnTo>
                      <a:lnTo>
                        <a:pt x="36" y="18"/>
                      </a:lnTo>
                      <a:lnTo>
                        <a:pt x="3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4" name="Freeform 191"/>
                <p:cNvSpPr>
                  <a:spLocks noChangeAspect="1"/>
                </p:cNvSpPr>
                <p:nvPr/>
              </p:nvSpPr>
              <p:spPr bwMode="gray">
                <a:xfrm>
                  <a:off x="2465" y="1836"/>
                  <a:ext cx="139" cy="140"/>
                </a:xfrm>
                <a:custGeom>
                  <a:avLst/>
                  <a:gdLst/>
                  <a:ahLst/>
                  <a:cxnLst>
                    <a:cxn ang="0">
                      <a:pos x="349" y="36"/>
                    </a:cxn>
                    <a:cxn ang="0">
                      <a:pos x="322" y="100"/>
                    </a:cxn>
                    <a:cxn ang="0">
                      <a:pos x="284" y="138"/>
                    </a:cxn>
                    <a:cxn ang="0">
                      <a:pos x="248" y="154"/>
                    </a:cxn>
                    <a:cxn ang="0">
                      <a:pos x="191" y="133"/>
                    </a:cxn>
                    <a:cxn ang="0">
                      <a:pos x="159" y="140"/>
                    </a:cxn>
                    <a:cxn ang="0">
                      <a:pos x="177" y="202"/>
                    </a:cxn>
                    <a:cxn ang="0">
                      <a:pos x="160" y="205"/>
                    </a:cxn>
                    <a:cxn ang="0">
                      <a:pos x="93" y="194"/>
                    </a:cxn>
                    <a:cxn ang="0">
                      <a:pos x="51" y="206"/>
                    </a:cxn>
                    <a:cxn ang="0">
                      <a:pos x="0" y="235"/>
                    </a:cxn>
                    <a:cxn ang="0">
                      <a:pos x="11" y="248"/>
                    </a:cxn>
                    <a:cxn ang="0">
                      <a:pos x="10" y="263"/>
                    </a:cxn>
                    <a:cxn ang="0">
                      <a:pos x="43" y="273"/>
                    </a:cxn>
                    <a:cxn ang="0">
                      <a:pos x="103" y="294"/>
                    </a:cxn>
                    <a:cxn ang="0">
                      <a:pos x="128" y="302"/>
                    </a:cxn>
                    <a:cxn ang="0">
                      <a:pos x="148" y="328"/>
                    </a:cxn>
                    <a:cxn ang="0">
                      <a:pos x="144" y="351"/>
                    </a:cxn>
                    <a:cxn ang="0">
                      <a:pos x="188" y="397"/>
                    </a:cxn>
                    <a:cxn ang="0">
                      <a:pos x="199" y="440"/>
                    </a:cxn>
                    <a:cxn ang="0">
                      <a:pos x="220" y="475"/>
                    </a:cxn>
                    <a:cxn ang="0">
                      <a:pos x="197" y="527"/>
                    </a:cxn>
                    <a:cxn ang="0">
                      <a:pos x="197" y="547"/>
                    </a:cxn>
                    <a:cxn ang="0">
                      <a:pos x="162" y="628"/>
                    </a:cxn>
                    <a:cxn ang="0">
                      <a:pos x="222" y="666"/>
                    </a:cxn>
                    <a:cxn ang="0">
                      <a:pos x="308" y="670"/>
                    </a:cxn>
                    <a:cxn ang="0">
                      <a:pos x="361" y="698"/>
                    </a:cxn>
                    <a:cxn ang="0">
                      <a:pos x="431" y="697"/>
                    </a:cxn>
                    <a:cxn ang="0">
                      <a:pos x="452" y="629"/>
                    </a:cxn>
                    <a:cxn ang="0">
                      <a:pos x="487" y="615"/>
                    </a:cxn>
                    <a:cxn ang="0">
                      <a:pos x="525" y="625"/>
                    </a:cxn>
                    <a:cxn ang="0">
                      <a:pos x="552" y="628"/>
                    </a:cxn>
                    <a:cxn ang="0">
                      <a:pos x="593" y="645"/>
                    </a:cxn>
                    <a:cxn ang="0">
                      <a:pos x="640" y="608"/>
                    </a:cxn>
                    <a:cxn ang="0">
                      <a:pos x="667" y="585"/>
                    </a:cxn>
                    <a:cxn ang="0">
                      <a:pos x="635" y="550"/>
                    </a:cxn>
                    <a:cxn ang="0">
                      <a:pos x="624" y="509"/>
                    </a:cxn>
                    <a:cxn ang="0">
                      <a:pos x="640" y="477"/>
                    </a:cxn>
                    <a:cxn ang="0">
                      <a:pos x="636" y="430"/>
                    </a:cxn>
                    <a:cxn ang="0">
                      <a:pos x="620" y="388"/>
                    </a:cxn>
                    <a:cxn ang="0">
                      <a:pos x="584" y="385"/>
                    </a:cxn>
                    <a:cxn ang="0">
                      <a:pos x="603" y="355"/>
                    </a:cxn>
                    <a:cxn ang="0">
                      <a:pos x="635" y="299"/>
                    </a:cxn>
                    <a:cxn ang="0">
                      <a:pos x="663" y="279"/>
                    </a:cxn>
                    <a:cxn ang="0">
                      <a:pos x="694" y="179"/>
                    </a:cxn>
                    <a:cxn ang="0">
                      <a:pos x="608" y="143"/>
                    </a:cxn>
                    <a:cxn ang="0">
                      <a:pos x="548" y="127"/>
                    </a:cxn>
                    <a:cxn ang="0">
                      <a:pos x="526" y="82"/>
                    </a:cxn>
                    <a:cxn ang="0">
                      <a:pos x="489" y="93"/>
                    </a:cxn>
                    <a:cxn ang="0">
                      <a:pos x="452" y="52"/>
                    </a:cxn>
                    <a:cxn ang="0">
                      <a:pos x="408" y="16"/>
                    </a:cxn>
                  </a:cxnLst>
                  <a:rect l="0" t="0" r="r" b="b"/>
                  <a:pathLst>
                    <a:path w="694" h="700">
                      <a:moveTo>
                        <a:pt x="408" y="0"/>
                      </a:moveTo>
                      <a:lnTo>
                        <a:pt x="403" y="4"/>
                      </a:lnTo>
                      <a:lnTo>
                        <a:pt x="381" y="7"/>
                      </a:lnTo>
                      <a:lnTo>
                        <a:pt x="355" y="17"/>
                      </a:lnTo>
                      <a:lnTo>
                        <a:pt x="349" y="36"/>
                      </a:lnTo>
                      <a:lnTo>
                        <a:pt x="345" y="66"/>
                      </a:lnTo>
                      <a:lnTo>
                        <a:pt x="349" y="70"/>
                      </a:lnTo>
                      <a:lnTo>
                        <a:pt x="348" y="76"/>
                      </a:lnTo>
                      <a:lnTo>
                        <a:pt x="336" y="90"/>
                      </a:lnTo>
                      <a:lnTo>
                        <a:pt x="322" y="100"/>
                      </a:lnTo>
                      <a:lnTo>
                        <a:pt x="290" y="109"/>
                      </a:lnTo>
                      <a:lnTo>
                        <a:pt x="275" y="119"/>
                      </a:lnTo>
                      <a:lnTo>
                        <a:pt x="268" y="132"/>
                      </a:lnTo>
                      <a:lnTo>
                        <a:pt x="269" y="138"/>
                      </a:lnTo>
                      <a:lnTo>
                        <a:pt x="284" y="138"/>
                      </a:lnTo>
                      <a:lnTo>
                        <a:pt x="289" y="139"/>
                      </a:lnTo>
                      <a:lnTo>
                        <a:pt x="288" y="143"/>
                      </a:lnTo>
                      <a:lnTo>
                        <a:pt x="267" y="145"/>
                      </a:lnTo>
                      <a:lnTo>
                        <a:pt x="257" y="152"/>
                      </a:lnTo>
                      <a:lnTo>
                        <a:pt x="248" y="154"/>
                      </a:lnTo>
                      <a:lnTo>
                        <a:pt x="237" y="154"/>
                      </a:lnTo>
                      <a:lnTo>
                        <a:pt x="224" y="150"/>
                      </a:lnTo>
                      <a:lnTo>
                        <a:pt x="208" y="148"/>
                      </a:lnTo>
                      <a:lnTo>
                        <a:pt x="203" y="149"/>
                      </a:lnTo>
                      <a:lnTo>
                        <a:pt x="191" y="133"/>
                      </a:lnTo>
                      <a:lnTo>
                        <a:pt x="192" y="124"/>
                      </a:lnTo>
                      <a:lnTo>
                        <a:pt x="188" y="122"/>
                      </a:lnTo>
                      <a:lnTo>
                        <a:pt x="167" y="123"/>
                      </a:lnTo>
                      <a:lnTo>
                        <a:pt x="157" y="120"/>
                      </a:lnTo>
                      <a:lnTo>
                        <a:pt x="159" y="140"/>
                      </a:lnTo>
                      <a:lnTo>
                        <a:pt x="162" y="149"/>
                      </a:lnTo>
                      <a:lnTo>
                        <a:pt x="168" y="154"/>
                      </a:lnTo>
                      <a:lnTo>
                        <a:pt x="175" y="177"/>
                      </a:lnTo>
                      <a:lnTo>
                        <a:pt x="175" y="189"/>
                      </a:lnTo>
                      <a:lnTo>
                        <a:pt x="177" y="202"/>
                      </a:lnTo>
                      <a:lnTo>
                        <a:pt x="183" y="206"/>
                      </a:lnTo>
                      <a:lnTo>
                        <a:pt x="179" y="210"/>
                      </a:lnTo>
                      <a:lnTo>
                        <a:pt x="168" y="211"/>
                      </a:lnTo>
                      <a:lnTo>
                        <a:pt x="165" y="208"/>
                      </a:lnTo>
                      <a:lnTo>
                        <a:pt x="160" y="205"/>
                      </a:lnTo>
                      <a:lnTo>
                        <a:pt x="152" y="208"/>
                      </a:lnTo>
                      <a:lnTo>
                        <a:pt x="145" y="210"/>
                      </a:lnTo>
                      <a:lnTo>
                        <a:pt x="136" y="209"/>
                      </a:lnTo>
                      <a:lnTo>
                        <a:pt x="118" y="215"/>
                      </a:lnTo>
                      <a:lnTo>
                        <a:pt x="93" y="194"/>
                      </a:lnTo>
                      <a:lnTo>
                        <a:pt x="76" y="195"/>
                      </a:lnTo>
                      <a:lnTo>
                        <a:pt x="71" y="193"/>
                      </a:lnTo>
                      <a:lnTo>
                        <a:pt x="66" y="197"/>
                      </a:lnTo>
                      <a:lnTo>
                        <a:pt x="65" y="202"/>
                      </a:lnTo>
                      <a:lnTo>
                        <a:pt x="51" y="206"/>
                      </a:lnTo>
                      <a:lnTo>
                        <a:pt x="42" y="206"/>
                      </a:lnTo>
                      <a:lnTo>
                        <a:pt x="26" y="209"/>
                      </a:lnTo>
                      <a:lnTo>
                        <a:pt x="4" y="219"/>
                      </a:lnTo>
                      <a:lnTo>
                        <a:pt x="0" y="229"/>
                      </a:lnTo>
                      <a:lnTo>
                        <a:pt x="0" y="235"/>
                      </a:lnTo>
                      <a:lnTo>
                        <a:pt x="20" y="232"/>
                      </a:lnTo>
                      <a:lnTo>
                        <a:pt x="19" y="237"/>
                      </a:lnTo>
                      <a:lnTo>
                        <a:pt x="14" y="237"/>
                      </a:lnTo>
                      <a:lnTo>
                        <a:pt x="9" y="243"/>
                      </a:lnTo>
                      <a:lnTo>
                        <a:pt x="11" y="248"/>
                      </a:lnTo>
                      <a:lnTo>
                        <a:pt x="19" y="247"/>
                      </a:lnTo>
                      <a:lnTo>
                        <a:pt x="28" y="247"/>
                      </a:lnTo>
                      <a:lnTo>
                        <a:pt x="26" y="254"/>
                      </a:lnTo>
                      <a:lnTo>
                        <a:pt x="5" y="258"/>
                      </a:lnTo>
                      <a:lnTo>
                        <a:pt x="10" y="263"/>
                      </a:lnTo>
                      <a:lnTo>
                        <a:pt x="23" y="268"/>
                      </a:lnTo>
                      <a:lnTo>
                        <a:pt x="23" y="279"/>
                      </a:lnTo>
                      <a:lnTo>
                        <a:pt x="35" y="280"/>
                      </a:lnTo>
                      <a:lnTo>
                        <a:pt x="35" y="274"/>
                      </a:lnTo>
                      <a:lnTo>
                        <a:pt x="43" y="273"/>
                      </a:lnTo>
                      <a:lnTo>
                        <a:pt x="74" y="284"/>
                      </a:lnTo>
                      <a:lnTo>
                        <a:pt x="84" y="291"/>
                      </a:lnTo>
                      <a:lnTo>
                        <a:pt x="86" y="296"/>
                      </a:lnTo>
                      <a:lnTo>
                        <a:pt x="91" y="299"/>
                      </a:lnTo>
                      <a:lnTo>
                        <a:pt x="103" y="294"/>
                      </a:lnTo>
                      <a:lnTo>
                        <a:pt x="111" y="296"/>
                      </a:lnTo>
                      <a:lnTo>
                        <a:pt x="106" y="300"/>
                      </a:lnTo>
                      <a:lnTo>
                        <a:pt x="118" y="305"/>
                      </a:lnTo>
                      <a:lnTo>
                        <a:pt x="124" y="300"/>
                      </a:lnTo>
                      <a:lnTo>
                        <a:pt x="128" y="302"/>
                      </a:lnTo>
                      <a:lnTo>
                        <a:pt x="125" y="318"/>
                      </a:lnTo>
                      <a:lnTo>
                        <a:pt x="140" y="322"/>
                      </a:lnTo>
                      <a:lnTo>
                        <a:pt x="155" y="318"/>
                      </a:lnTo>
                      <a:lnTo>
                        <a:pt x="165" y="323"/>
                      </a:lnTo>
                      <a:lnTo>
                        <a:pt x="148" y="328"/>
                      </a:lnTo>
                      <a:lnTo>
                        <a:pt x="148" y="334"/>
                      </a:lnTo>
                      <a:lnTo>
                        <a:pt x="155" y="342"/>
                      </a:lnTo>
                      <a:lnTo>
                        <a:pt x="150" y="349"/>
                      </a:lnTo>
                      <a:lnTo>
                        <a:pt x="144" y="344"/>
                      </a:lnTo>
                      <a:lnTo>
                        <a:pt x="144" y="351"/>
                      </a:lnTo>
                      <a:lnTo>
                        <a:pt x="155" y="364"/>
                      </a:lnTo>
                      <a:lnTo>
                        <a:pt x="161" y="374"/>
                      </a:lnTo>
                      <a:lnTo>
                        <a:pt x="164" y="381"/>
                      </a:lnTo>
                      <a:lnTo>
                        <a:pt x="176" y="389"/>
                      </a:lnTo>
                      <a:lnTo>
                        <a:pt x="188" y="397"/>
                      </a:lnTo>
                      <a:lnTo>
                        <a:pt x="203" y="401"/>
                      </a:lnTo>
                      <a:lnTo>
                        <a:pt x="200" y="408"/>
                      </a:lnTo>
                      <a:lnTo>
                        <a:pt x="204" y="417"/>
                      </a:lnTo>
                      <a:lnTo>
                        <a:pt x="204" y="429"/>
                      </a:lnTo>
                      <a:lnTo>
                        <a:pt x="199" y="440"/>
                      </a:lnTo>
                      <a:lnTo>
                        <a:pt x="203" y="450"/>
                      </a:lnTo>
                      <a:lnTo>
                        <a:pt x="213" y="457"/>
                      </a:lnTo>
                      <a:lnTo>
                        <a:pt x="220" y="467"/>
                      </a:lnTo>
                      <a:lnTo>
                        <a:pt x="224" y="480"/>
                      </a:lnTo>
                      <a:lnTo>
                        <a:pt x="220" y="475"/>
                      </a:lnTo>
                      <a:lnTo>
                        <a:pt x="207" y="460"/>
                      </a:lnTo>
                      <a:lnTo>
                        <a:pt x="203" y="467"/>
                      </a:lnTo>
                      <a:lnTo>
                        <a:pt x="203" y="484"/>
                      </a:lnTo>
                      <a:lnTo>
                        <a:pt x="198" y="517"/>
                      </a:lnTo>
                      <a:lnTo>
                        <a:pt x="197" y="527"/>
                      </a:lnTo>
                      <a:lnTo>
                        <a:pt x="203" y="518"/>
                      </a:lnTo>
                      <a:lnTo>
                        <a:pt x="207" y="526"/>
                      </a:lnTo>
                      <a:lnTo>
                        <a:pt x="204" y="530"/>
                      </a:lnTo>
                      <a:lnTo>
                        <a:pt x="197" y="534"/>
                      </a:lnTo>
                      <a:lnTo>
                        <a:pt x="197" y="547"/>
                      </a:lnTo>
                      <a:lnTo>
                        <a:pt x="186" y="607"/>
                      </a:lnTo>
                      <a:lnTo>
                        <a:pt x="181" y="618"/>
                      </a:lnTo>
                      <a:lnTo>
                        <a:pt x="171" y="624"/>
                      </a:lnTo>
                      <a:lnTo>
                        <a:pt x="161" y="624"/>
                      </a:lnTo>
                      <a:lnTo>
                        <a:pt x="162" y="628"/>
                      </a:lnTo>
                      <a:lnTo>
                        <a:pt x="184" y="646"/>
                      </a:lnTo>
                      <a:lnTo>
                        <a:pt x="193" y="650"/>
                      </a:lnTo>
                      <a:lnTo>
                        <a:pt x="204" y="652"/>
                      </a:lnTo>
                      <a:lnTo>
                        <a:pt x="215" y="660"/>
                      </a:lnTo>
                      <a:lnTo>
                        <a:pt x="222" y="666"/>
                      </a:lnTo>
                      <a:lnTo>
                        <a:pt x="268" y="678"/>
                      </a:lnTo>
                      <a:lnTo>
                        <a:pt x="284" y="679"/>
                      </a:lnTo>
                      <a:lnTo>
                        <a:pt x="290" y="678"/>
                      </a:lnTo>
                      <a:lnTo>
                        <a:pt x="300" y="671"/>
                      </a:lnTo>
                      <a:lnTo>
                        <a:pt x="308" y="670"/>
                      </a:lnTo>
                      <a:lnTo>
                        <a:pt x="317" y="672"/>
                      </a:lnTo>
                      <a:lnTo>
                        <a:pt x="332" y="682"/>
                      </a:lnTo>
                      <a:lnTo>
                        <a:pt x="345" y="683"/>
                      </a:lnTo>
                      <a:lnTo>
                        <a:pt x="350" y="689"/>
                      </a:lnTo>
                      <a:lnTo>
                        <a:pt x="361" y="698"/>
                      </a:lnTo>
                      <a:lnTo>
                        <a:pt x="369" y="700"/>
                      </a:lnTo>
                      <a:lnTo>
                        <a:pt x="397" y="698"/>
                      </a:lnTo>
                      <a:lnTo>
                        <a:pt x="410" y="695"/>
                      </a:lnTo>
                      <a:lnTo>
                        <a:pt x="424" y="695"/>
                      </a:lnTo>
                      <a:lnTo>
                        <a:pt x="431" y="697"/>
                      </a:lnTo>
                      <a:lnTo>
                        <a:pt x="429" y="667"/>
                      </a:lnTo>
                      <a:lnTo>
                        <a:pt x="425" y="663"/>
                      </a:lnTo>
                      <a:lnTo>
                        <a:pt x="428" y="649"/>
                      </a:lnTo>
                      <a:lnTo>
                        <a:pt x="434" y="638"/>
                      </a:lnTo>
                      <a:lnTo>
                        <a:pt x="452" y="629"/>
                      </a:lnTo>
                      <a:lnTo>
                        <a:pt x="463" y="622"/>
                      </a:lnTo>
                      <a:lnTo>
                        <a:pt x="469" y="617"/>
                      </a:lnTo>
                      <a:lnTo>
                        <a:pt x="478" y="612"/>
                      </a:lnTo>
                      <a:lnTo>
                        <a:pt x="483" y="612"/>
                      </a:lnTo>
                      <a:lnTo>
                        <a:pt x="487" y="615"/>
                      </a:lnTo>
                      <a:lnTo>
                        <a:pt x="503" y="618"/>
                      </a:lnTo>
                      <a:lnTo>
                        <a:pt x="505" y="619"/>
                      </a:lnTo>
                      <a:lnTo>
                        <a:pt x="507" y="623"/>
                      </a:lnTo>
                      <a:lnTo>
                        <a:pt x="512" y="624"/>
                      </a:lnTo>
                      <a:lnTo>
                        <a:pt x="525" y="625"/>
                      </a:lnTo>
                      <a:lnTo>
                        <a:pt x="526" y="622"/>
                      </a:lnTo>
                      <a:lnTo>
                        <a:pt x="536" y="623"/>
                      </a:lnTo>
                      <a:lnTo>
                        <a:pt x="538" y="625"/>
                      </a:lnTo>
                      <a:lnTo>
                        <a:pt x="546" y="625"/>
                      </a:lnTo>
                      <a:lnTo>
                        <a:pt x="552" y="628"/>
                      </a:lnTo>
                      <a:lnTo>
                        <a:pt x="553" y="633"/>
                      </a:lnTo>
                      <a:lnTo>
                        <a:pt x="557" y="634"/>
                      </a:lnTo>
                      <a:lnTo>
                        <a:pt x="569" y="635"/>
                      </a:lnTo>
                      <a:lnTo>
                        <a:pt x="578" y="644"/>
                      </a:lnTo>
                      <a:lnTo>
                        <a:pt x="593" y="645"/>
                      </a:lnTo>
                      <a:lnTo>
                        <a:pt x="617" y="634"/>
                      </a:lnTo>
                      <a:lnTo>
                        <a:pt x="619" y="631"/>
                      </a:lnTo>
                      <a:lnTo>
                        <a:pt x="620" y="625"/>
                      </a:lnTo>
                      <a:lnTo>
                        <a:pt x="629" y="619"/>
                      </a:lnTo>
                      <a:lnTo>
                        <a:pt x="640" y="608"/>
                      </a:lnTo>
                      <a:lnTo>
                        <a:pt x="646" y="604"/>
                      </a:lnTo>
                      <a:lnTo>
                        <a:pt x="648" y="600"/>
                      </a:lnTo>
                      <a:lnTo>
                        <a:pt x="667" y="590"/>
                      </a:lnTo>
                      <a:lnTo>
                        <a:pt x="668" y="588"/>
                      </a:lnTo>
                      <a:lnTo>
                        <a:pt x="667" y="585"/>
                      </a:lnTo>
                      <a:lnTo>
                        <a:pt x="670" y="579"/>
                      </a:lnTo>
                      <a:lnTo>
                        <a:pt x="670" y="570"/>
                      </a:lnTo>
                      <a:lnTo>
                        <a:pt x="666" y="561"/>
                      </a:lnTo>
                      <a:lnTo>
                        <a:pt x="641" y="559"/>
                      </a:lnTo>
                      <a:lnTo>
                        <a:pt x="635" y="550"/>
                      </a:lnTo>
                      <a:lnTo>
                        <a:pt x="633" y="539"/>
                      </a:lnTo>
                      <a:lnTo>
                        <a:pt x="632" y="528"/>
                      </a:lnTo>
                      <a:lnTo>
                        <a:pt x="634" y="520"/>
                      </a:lnTo>
                      <a:lnTo>
                        <a:pt x="633" y="511"/>
                      </a:lnTo>
                      <a:lnTo>
                        <a:pt x="624" y="509"/>
                      </a:lnTo>
                      <a:lnTo>
                        <a:pt x="623" y="504"/>
                      </a:lnTo>
                      <a:lnTo>
                        <a:pt x="622" y="499"/>
                      </a:lnTo>
                      <a:lnTo>
                        <a:pt x="624" y="490"/>
                      </a:lnTo>
                      <a:lnTo>
                        <a:pt x="629" y="484"/>
                      </a:lnTo>
                      <a:lnTo>
                        <a:pt x="640" y="477"/>
                      </a:lnTo>
                      <a:lnTo>
                        <a:pt x="638" y="467"/>
                      </a:lnTo>
                      <a:lnTo>
                        <a:pt x="627" y="441"/>
                      </a:lnTo>
                      <a:lnTo>
                        <a:pt x="625" y="436"/>
                      </a:lnTo>
                      <a:lnTo>
                        <a:pt x="627" y="431"/>
                      </a:lnTo>
                      <a:lnTo>
                        <a:pt x="636" y="430"/>
                      </a:lnTo>
                      <a:lnTo>
                        <a:pt x="634" y="419"/>
                      </a:lnTo>
                      <a:lnTo>
                        <a:pt x="627" y="418"/>
                      </a:lnTo>
                      <a:lnTo>
                        <a:pt x="624" y="407"/>
                      </a:lnTo>
                      <a:lnTo>
                        <a:pt x="624" y="389"/>
                      </a:lnTo>
                      <a:lnTo>
                        <a:pt x="620" y="388"/>
                      </a:lnTo>
                      <a:lnTo>
                        <a:pt x="603" y="388"/>
                      </a:lnTo>
                      <a:lnTo>
                        <a:pt x="592" y="404"/>
                      </a:lnTo>
                      <a:lnTo>
                        <a:pt x="586" y="409"/>
                      </a:lnTo>
                      <a:lnTo>
                        <a:pt x="582" y="407"/>
                      </a:lnTo>
                      <a:lnTo>
                        <a:pt x="584" y="385"/>
                      </a:lnTo>
                      <a:lnTo>
                        <a:pt x="587" y="372"/>
                      </a:lnTo>
                      <a:lnTo>
                        <a:pt x="591" y="369"/>
                      </a:lnTo>
                      <a:lnTo>
                        <a:pt x="595" y="362"/>
                      </a:lnTo>
                      <a:lnTo>
                        <a:pt x="602" y="358"/>
                      </a:lnTo>
                      <a:lnTo>
                        <a:pt x="603" y="355"/>
                      </a:lnTo>
                      <a:lnTo>
                        <a:pt x="606" y="345"/>
                      </a:lnTo>
                      <a:lnTo>
                        <a:pt x="612" y="337"/>
                      </a:lnTo>
                      <a:lnTo>
                        <a:pt x="635" y="311"/>
                      </a:lnTo>
                      <a:lnTo>
                        <a:pt x="632" y="306"/>
                      </a:lnTo>
                      <a:lnTo>
                        <a:pt x="635" y="299"/>
                      </a:lnTo>
                      <a:lnTo>
                        <a:pt x="652" y="300"/>
                      </a:lnTo>
                      <a:lnTo>
                        <a:pt x="660" y="297"/>
                      </a:lnTo>
                      <a:lnTo>
                        <a:pt x="667" y="291"/>
                      </a:lnTo>
                      <a:lnTo>
                        <a:pt x="665" y="289"/>
                      </a:lnTo>
                      <a:lnTo>
                        <a:pt x="663" y="279"/>
                      </a:lnTo>
                      <a:lnTo>
                        <a:pt x="665" y="251"/>
                      </a:lnTo>
                      <a:lnTo>
                        <a:pt x="672" y="226"/>
                      </a:lnTo>
                      <a:lnTo>
                        <a:pt x="675" y="214"/>
                      </a:lnTo>
                      <a:lnTo>
                        <a:pt x="692" y="191"/>
                      </a:lnTo>
                      <a:lnTo>
                        <a:pt x="694" y="179"/>
                      </a:lnTo>
                      <a:lnTo>
                        <a:pt x="681" y="173"/>
                      </a:lnTo>
                      <a:lnTo>
                        <a:pt x="640" y="161"/>
                      </a:lnTo>
                      <a:lnTo>
                        <a:pt x="622" y="160"/>
                      </a:lnTo>
                      <a:lnTo>
                        <a:pt x="616" y="149"/>
                      </a:lnTo>
                      <a:lnTo>
                        <a:pt x="608" y="143"/>
                      </a:lnTo>
                      <a:lnTo>
                        <a:pt x="596" y="132"/>
                      </a:lnTo>
                      <a:lnTo>
                        <a:pt x="584" y="133"/>
                      </a:lnTo>
                      <a:lnTo>
                        <a:pt x="566" y="128"/>
                      </a:lnTo>
                      <a:lnTo>
                        <a:pt x="558" y="129"/>
                      </a:lnTo>
                      <a:lnTo>
                        <a:pt x="548" y="127"/>
                      </a:lnTo>
                      <a:lnTo>
                        <a:pt x="539" y="119"/>
                      </a:lnTo>
                      <a:lnTo>
                        <a:pt x="528" y="114"/>
                      </a:lnTo>
                      <a:lnTo>
                        <a:pt x="531" y="108"/>
                      </a:lnTo>
                      <a:lnTo>
                        <a:pt x="526" y="106"/>
                      </a:lnTo>
                      <a:lnTo>
                        <a:pt x="526" y="82"/>
                      </a:lnTo>
                      <a:lnTo>
                        <a:pt x="520" y="82"/>
                      </a:lnTo>
                      <a:lnTo>
                        <a:pt x="514" y="90"/>
                      </a:lnTo>
                      <a:lnTo>
                        <a:pt x="509" y="97"/>
                      </a:lnTo>
                      <a:lnTo>
                        <a:pt x="499" y="97"/>
                      </a:lnTo>
                      <a:lnTo>
                        <a:pt x="489" y="93"/>
                      </a:lnTo>
                      <a:lnTo>
                        <a:pt x="487" y="78"/>
                      </a:lnTo>
                      <a:lnTo>
                        <a:pt x="484" y="69"/>
                      </a:lnTo>
                      <a:lnTo>
                        <a:pt x="478" y="64"/>
                      </a:lnTo>
                      <a:lnTo>
                        <a:pt x="466" y="60"/>
                      </a:lnTo>
                      <a:lnTo>
                        <a:pt x="452" y="52"/>
                      </a:lnTo>
                      <a:lnTo>
                        <a:pt x="442" y="48"/>
                      </a:lnTo>
                      <a:lnTo>
                        <a:pt x="433" y="30"/>
                      </a:lnTo>
                      <a:lnTo>
                        <a:pt x="421" y="31"/>
                      </a:lnTo>
                      <a:lnTo>
                        <a:pt x="410" y="26"/>
                      </a:lnTo>
                      <a:lnTo>
                        <a:pt x="408" y="16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91" name="Group 192"/>
              <p:cNvGrpSpPr>
                <a:grpSpLocks noChangeAspect="1"/>
              </p:cNvGrpSpPr>
              <p:nvPr/>
            </p:nvGrpSpPr>
            <p:grpSpPr bwMode="gray">
              <a:xfrm>
                <a:off x="4620419" y="2430810"/>
                <a:ext cx="171450" cy="258763"/>
                <a:chOff x="2428" y="1692"/>
                <a:chExt cx="108" cy="163"/>
              </a:xfrm>
              <a:grpFill/>
            </p:grpSpPr>
            <p:sp>
              <p:nvSpPr>
                <p:cNvPr id="221" name="Freeform 193"/>
                <p:cNvSpPr>
                  <a:spLocks noChangeAspect="1"/>
                </p:cNvSpPr>
                <p:nvPr/>
              </p:nvSpPr>
              <p:spPr bwMode="gray">
                <a:xfrm>
                  <a:off x="2450" y="1692"/>
                  <a:ext cx="86" cy="163"/>
                </a:xfrm>
                <a:custGeom>
                  <a:avLst/>
                  <a:gdLst/>
                  <a:ahLst/>
                  <a:cxnLst>
                    <a:cxn ang="0">
                      <a:pos x="227" y="761"/>
                    </a:cxn>
                    <a:cxn ang="0">
                      <a:pos x="260" y="737"/>
                    </a:cxn>
                    <a:cxn ang="0">
                      <a:pos x="328" y="744"/>
                    </a:cxn>
                    <a:cxn ang="0">
                      <a:pos x="410" y="698"/>
                    </a:cxn>
                    <a:cxn ang="0">
                      <a:pos x="381" y="674"/>
                    </a:cxn>
                    <a:cxn ang="0">
                      <a:pos x="394" y="659"/>
                    </a:cxn>
                    <a:cxn ang="0">
                      <a:pos x="423" y="628"/>
                    </a:cxn>
                    <a:cxn ang="0">
                      <a:pos x="399" y="554"/>
                    </a:cxn>
                    <a:cxn ang="0">
                      <a:pos x="337" y="565"/>
                    </a:cxn>
                    <a:cxn ang="0">
                      <a:pos x="339" y="507"/>
                    </a:cxn>
                    <a:cxn ang="0">
                      <a:pos x="344" y="495"/>
                    </a:cxn>
                    <a:cxn ang="0">
                      <a:pos x="316" y="433"/>
                    </a:cxn>
                    <a:cxn ang="0">
                      <a:pos x="268" y="385"/>
                    </a:cxn>
                    <a:cxn ang="0">
                      <a:pos x="228" y="293"/>
                    </a:cxn>
                    <a:cxn ang="0">
                      <a:pos x="155" y="265"/>
                    </a:cxn>
                    <a:cxn ang="0">
                      <a:pos x="181" y="229"/>
                    </a:cxn>
                    <a:cxn ang="0">
                      <a:pos x="198" y="202"/>
                    </a:cxn>
                    <a:cxn ang="0">
                      <a:pos x="233" y="109"/>
                    </a:cxn>
                    <a:cxn ang="0">
                      <a:pos x="154" y="97"/>
                    </a:cxn>
                    <a:cxn ang="0">
                      <a:pos x="99" y="104"/>
                    </a:cxn>
                    <a:cxn ang="0">
                      <a:pos x="109" y="78"/>
                    </a:cxn>
                    <a:cxn ang="0">
                      <a:pos x="151" y="0"/>
                    </a:cxn>
                    <a:cxn ang="0">
                      <a:pos x="75" y="6"/>
                    </a:cxn>
                    <a:cxn ang="0">
                      <a:pos x="37" y="60"/>
                    </a:cxn>
                    <a:cxn ang="0">
                      <a:pos x="25" y="115"/>
                    </a:cxn>
                    <a:cxn ang="0">
                      <a:pos x="33" y="133"/>
                    </a:cxn>
                    <a:cxn ang="0">
                      <a:pos x="26" y="158"/>
                    </a:cxn>
                    <a:cxn ang="0">
                      <a:pos x="5" y="195"/>
                    </a:cxn>
                    <a:cxn ang="0">
                      <a:pos x="33" y="215"/>
                    </a:cxn>
                    <a:cxn ang="0">
                      <a:pos x="31" y="254"/>
                    </a:cxn>
                    <a:cxn ang="0">
                      <a:pos x="34" y="286"/>
                    </a:cxn>
                    <a:cxn ang="0">
                      <a:pos x="28" y="330"/>
                    </a:cxn>
                    <a:cxn ang="0">
                      <a:pos x="54" y="248"/>
                    </a:cxn>
                    <a:cxn ang="0">
                      <a:pos x="53" y="273"/>
                    </a:cxn>
                    <a:cxn ang="0">
                      <a:pos x="79" y="272"/>
                    </a:cxn>
                    <a:cxn ang="0">
                      <a:pos x="77" y="308"/>
                    </a:cxn>
                    <a:cxn ang="0">
                      <a:pos x="60" y="372"/>
                    </a:cxn>
                    <a:cxn ang="0">
                      <a:pos x="65" y="384"/>
                    </a:cxn>
                    <a:cxn ang="0">
                      <a:pos x="95" y="380"/>
                    </a:cxn>
                    <a:cxn ang="0">
                      <a:pos x="162" y="373"/>
                    </a:cxn>
                    <a:cxn ang="0">
                      <a:pos x="145" y="431"/>
                    </a:cxn>
                    <a:cxn ang="0">
                      <a:pos x="181" y="437"/>
                    </a:cxn>
                    <a:cxn ang="0">
                      <a:pos x="179" y="481"/>
                    </a:cxn>
                    <a:cxn ang="0">
                      <a:pos x="168" y="523"/>
                    </a:cxn>
                    <a:cxn ang="0">
                      <a:pos x="98" y="558"/>
                    </a:cxn>
                    <a:cxn ang="0">
                      <a:pos x="108" y="615"/>
                    </a:cxn>
                    <a:cxn ang="0">
                      <a:pos x="59" y="674"/>
                    </a:cxn>
                    <a:cxn ang="0">
                      <a:pos x="97" y="674"/>
                    </a:cxn>
                    <a:cxn ang="0">
                      <a:pos x="141" y="692"/>
                    </a:cxn>
                    <a:cxn ang="0">
                      <a:pos x="194" y="663"/>
                    </a:cxn>
                    <a:cxn ang="0">
                      <a:pos x="156" y="711"/>
                    </a:cxn>
                    <a:cxn ang="0">
                      <a:pos x="47" y="791"/>
                    </a:cxn>
                    <a:cxn ang="0">
                      <a:pos x="45" y="810"/>
                    </a:cxn>
                    <a:cxn ang="0">
                      <a:pos x="77" y="784"/>
                    </a:cxn>
                    <a:cxn ang="0">
                      <a:pos x="149" y="759"/>
                    </a:cxn>
                  </a:cxnLst>
                  <a:rect l="0" t="0" r="r" b="b"/>
                  <a:pathLst>
                    <a:path w="430" h="814">
                      <a:moveTo>
                        <a:pt x="199" y="767"/>
                      </a:moveTo>
                      <a:lnTo>
                        <a:pt x="200" y="768"/>
                      </a:lnTo>
                      <a:lnTo>
                        <a:pt x="203" y="762"/>
                      </a:lnTo>
                      <a:lnTo>
                        <a:pt x="212" y="760"/>
                      </a:lnTo>
                      <a:lnTo>
                        <a:pt x="222" y="764"/>
                      </a:lnTo>
                      <a:lnTo>
                        <a:pt x="227" y="761"/>
                      </a:lnTo>
                      <a:lnTo>
                        <a:pt x="225" y="754"/>
                      </a:lnTo>
                      <a:lnTo>
                        <a:pt x="251" y="754"/>
                      </a:lnTo>
                      <a:lnTo>
                        <a:pt x="253" y="750"/>
                      </a:lnTo>
                      <a:lnTo>
                        <a:pt x="259" y="748"/>
                      </a:lnTo>
                      <a:lnTo>
                        <a:pt x="260" y="743"/>
                      </a:lnTo>
                      <a:lnTo>
                        <a:pt x="260" y="737"/>
                      </a:lnTo>
                      <a:lnTo>
                        <a:pt x="267" y="741"/>
                      </a:lnTo>
                      <a:lnTo>
                        <a:pt x="274" y="744"/>
                      </a:lnTo>
                      <a:lnTo>
                        <a:pt x="283" y="741"/>
                      </a:lnTo>
                      <a:lnTo>
                        <a:pt x="285" y="745"/>
                      </a:lnTo>
                      <a:lnTo>
                        <a:pt x="290" y="750"/>
                      </a:lnTo>
                      <a:lnTo>
                        <a:pt x="328" y="744"/>
                      </a:lnTo>
                      <a:lnTo>
                        <a:pt x="339" y="746"/>
                      </a:lnTo>
                      <a:lnTo>
                        <a:pt x="388" y="733"/>
                      </a:lnTo>
                      <a:lnTo>
                        <a:pt x="389" y="729"/>
                      </a:lnTo>
                      <a:lnTo>
                        <a:pt x="410" y="713"/>
                      </a:lnTo>
                      <a:lnTo>
                        <a:pt x="413" y="702"/>
                      </a:lnTo>
                      <a:lnTo>
                        <a:pt x="410" y="698"/>
                      </a:lnTo>
                      <a:lnTo>
                        <a:pt x="386" y="698"/>
                      </a:lnTo>
                      <a:lnTo>
                        <a:pt x="373" y="697"/>
                      </a:lnTo>
                      <a:lnTo>
                        <a:pt x="373" y="689"/>
                      </a:lnTo>
                      <a:lnTo>
                        <a:pt x="369" y="682"/>
                      </a:lnTo>
                      <a:lnTo>
                        <a:pt x="378" y="679"/>
                      </a:lnTo>
                      <a:lnTo>
                        <a:pt x="381" y="674"/>
                      </a:lnTo>
                      <a:lnTo>
                        <a:pt x="386" y="668"/>
                      </a:lnTo>
                      <a:lnTo>
                        <a:pt x="383" y="665"/>
                      </a:lnTo>
                      <a:lnTo>
                        <a:pt x="377" y="663"/>
                      </a:lnTo>
                      <a:lnTo>
                        <a:pt x="383" y="658"/>
                      </a:lnTo>
                      <a:lnTo>
                        <a:pt x="391" y="655"/>
                      </a:lnTo>
                      <a:lnTo>
                        <a:pt x="394" y="659"/>
                      </a:lnTo>
                      <a:lnTo>
                        <a:pt x="403" y="657"/>
                      </a:lnTo>
                      <a:lnTo>
                        <a:pt x="404" y="651"/>
                      </a:lnTo>
                      <a:lnTo>
                        <a:pt x="403" y="642"/>
                      </a:lnTo>
                      <a:lnTo>
                        <a:pt x="408" y="642"/>
                      </a:lnTo>
                      <a:lnTo>
                        <a:pt x="415" y="638"/>
                      </a:lnTo>
                      <a:lnTo>
                        <a:pt x="423" y="628"/>
                      </a:lnTo>
                      <a:lnTo>
                        <a:pt x="429" y="608"/>
                      </a:lnTo>
                      <a:lnTo>
                        <a:pt x="430" y="593"/>
                      </a:lnTo>
                      <a:lnTo>
                        <a:pt x="426" y="577"/>
                      </a:lnTo>
                      <a:lnTo>
                        <a:pt x="418" y="563"/>
                      </a:lnTo>
                      <a:lnTo>
                        <a:pt x="408" y="557"/>
                      </a:lnTo>
                      <a:lnTo>
                        <a:pt x="399" y="554"/>
                      </a:lnTo>
                      <a:lnTo>
                        <a:pt x="387" y="554"/>
                      </a:lnTo>
                      <a:lnTo>
                        <a:pt x="365" y="557"/>
                      </a:lnTo>
                      <a:lnTo>
                        <a:pt x="355" y="572"/>
                      </a:lnTo>
                      <a:lnTo>
                        <a:pt x="350" y="567"/>
                      </a:lnTo>
                      <a:lnTo>
                        <a:pt x="340" y="566"/>
                      </a:lnTo>
                      <a:lnTo>
                        <a:pt x="337" y="565"/>
                      </a:lnTo>
                      <a:lnTo>
                        <a:pt x="340" y="555"/>
                      </a:lnTo>
                      <a:lnTo>
                        <a:pt x="353" y="540"/>
                      </a:lnTo>
                      <a:lnTo>
                        <a:pt x="355" y="534"/>
                      </a:lnTo>
                      <a:lnTo>
                        <a:pt x="355" y="525"/>
                      </a:lnTo>
                      <a:lnTo>
                        <a:pt x="345" y="512"/>
                      </a:lnTo>
                      <a:lnTo>
                        <a:pt x="339" y="507"/>
                      </a:lnTo>
                      <a:lnTo>
                        <a:pt x="335" y="501"/>
                      </a:lnTo>
                      <a:lnTo>
                        <a:pt x="330" y="498"/>
                      </a:lnTo>
                      <a:lnTo>
                        <a:pt x="317" y="485"/>
                      </a:lnTo>
                      <a:lnTo>
                        <a:pt x="321" y="482"/>
                      </a:lnTo>
                      <a:lnTo>
                        <a:pt x="332" y="492"/>
                      </a:lnTo>
                      <a:lnTo>
                        <a:pt x="344" y="495"/>
                      </a:lnTo>
                      <a:lnTo>
                        <a:pt x="345" y="493"/>
                      </a:lnTo>
                      <a:lnTo>
                        <a:pt x="343" y="477"/>
                      </a:lnTo>
                      <a:lnTo>
                        <a:pt x="335" y="471"/>
                      </a:lnTo>
                      <a:lnTo>
                        <a:pt x="326" y="459"/>
                      </a:lnTo>
                      <a:lnTo>
                        <a:pt x="323" y="444"/>
                      </a:lnTo>
                      <a:lnTo>
                        <a:pt x="316" y="433"/>
                      </a:lnTo>
                      <a:lnTo>
                        <a:pt x="311" y="423"/>
                      </a:lnTo>
                      <a:lnTo>
                        <a:pt x="301" y="410"/>
                      </a:lnTo>
                      <a:lnTo>
                        <a:pt x="290" y="405"/>
                      </a:lnTo>
                      <a:lnTo>
                        <a:pt x="276" y="402"/>
                      </a:lnTo>
                      <a:lnTo>
                        <a:pt x="273" y="399"/>
                      </a:lnTo>
                      <a:lnTo>
                        <a:pt x="268" y="385"/>
                      </a:lnTo>
                      <a:lnTo>
                        <a:pt x="260" y="374"/>
                      </a:lnTo>
                      <a:lnTo>
                        <a:pt x="254" y="361"/>
                      </a:lnTo>
                      <a:lnTo>
                        <a:pt x="252" y="350"/>
                      </a:lnTo>
                      <a:lnTo>
                        <a:pt x="248" y="312"/>
                      </a:lnTo>
                      <a:lnTo>
                        <a:pt x="240" y="305"/>
                      </a:lnTo>
                      <a:lnTo>
                        <a:pt x="228" y="293"/>
                      </a:lnTo>
                      <a:lnTo>
                        <a:pt x="221" y="282"/>
                      </a:lnTo>
                      <a:lnTo>
                        <a:pt x="193" y="266"/>
                      </a:lnTo>
                      <a:lnTo>
                        <a:pt x="188" y="265"/>
                      </a:lnTo>
                      <a:lnTo>
                        <a:pt x="171" y="271"/>
                      </a:lnTo>
                      <a:lnTo>
                        <a:pt x="156" y="267"/>
                      </a:lnTo>
                      <a:lnTo>
                        <a:pt x="155" y="265"/>
                      </a:lnTo>
                      <a:lnTo>
                        <a:pt x="157" y="258"/>
                      </a:lnTo>
                      <a:lnTo>
                        <a:pt x="163" y="251"/>
                      </a:lnTo>
                      <a:lnTo>
                        <a:pt x="172" y="249"/>
                      </a:lnTo>
                      <a:lnTo>
                        <a:pt x="182" y="249"/>
                      </a:lnTo>
                      <a:lnTo>
                        <a:pt x="192" y="244"/>
                      </a:lnTo>
                      <a:lnTo>
                        <a:pt x="181" y="229"/>
                      </a:lnTo>
                      <a:lnTo>
                        <a:pt x="176" y="228"/>
                      </a:lnTo>
                      <a:lnTo>
                        <a:pt x="174" y="222"/>
                      </a:lnTo>
                      <a:lnTo>
                        <a:pt x="183" y="223"/>
                      </a:lnTo>
                      <a:lnTo>
                        <a:pt x="189" y="218"/>
                      </a:lnTo>
                      <a:lnTo>
                        <a:pt x="195" y="210"/>
                      </a:lnTo>
                      <a:lnTo>
                        <a:pt x="198" y="202"/>
                      </a:lnTo>
                      <a:lnTo>
                        <a:pt x="211" y="183"/>
                      </a:lnTo>
                      <a:lnTo>
                        <a:pt x="212" y="173"/>
                      </a:lnTo>
                      <a:lnTo>
                        <a:pt x="216" y="160"/>
                      </a:lnTo>
                      <a:lnTo>
                        <a:pt x="220" y="145"/>
                      </a:lnTo>
                      <a:lnTo>
                        <a:pt x="233" y="129"/>
                      </a:lnTo>
                      <a:lnTo>
                        <a:pt x="233" y="109"/>
                      </a:lnTo>
                      <a:lnTo>
                        <a:pt x="230" y="100"/>
                      </a:lnTo>
                      <a:lnTo>
                        <a:pt x="214" y="99"/>
                      </a:lnTo>
                      <a:lnTo>
                        <a:pt x="200" y="102"/>
                      </a:lnTo>
                      <a:lnTo>
                        <a:pt x="178" y="98"/>
                      </a:lnTo>
                      <a:lnTo>
                        <a:pt x="166" y="100"/>
                      </a:lnTo>
                      <a:lnTo>
                        <a:pt x="154" y="97"/>
                      </a:lnTo>
                      <a:lnTo>
                        <a:pt x="118" y="109"/>
                      </a:lnTo>
                      <a:lnTo>
                        <a:pt x="111" y="116"/>
                      </a:lnTo>
                      <a:lnTo>
                        <a:pt x="106" y="113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99" y="104"/>
                      </a:lnTo>
                      <a:lnTo>
                        <a:pt x="99" y="99"/>
                      </a:lnTo>
                      <a:lnTo>
                        <a:pt x="114" y="95"/>
                      </a:lnTo>
                      <a:lnTo>
                        <a:pt x="124" y="86"/>
                      </a:lnTo>
                      <a:lnTo>
                        <a:pt x="107" y="84"/>
                      </a:lnTo>
                      <a:lnTo>
                        <a:pt x="108" y="77"/>
                      </a:lnTo>
                      <a:lnTo>
                        <a:pt x="109" y="78"/>
                      </a:lnTo>
                      <a:lnTo>
                        <a:pt x="119" y="66"/>
                      </a:lnTo>
                      <a:lnTo>
                        <a:pt x="139" y="54"/>
                      </a:lnTo>
                      <a:lnTo>
                        <a:pt x="147" y="39"/>
                      </a:lnTo>
                      <a:lnTo>
                        <a:pt x="161" y="30"/>
                      </a:lnTo>
                      <a:lnTo>
                        <a:pt x="163" y="4"/>
                      </a:lnTo>
                      <a:lnTo>
                        <a:pt x="151" y="0"/>
                      </a:lnTo>
                      <a:lnTo>
                        <a:pt x="138" y="4"/>
                      </a:lnTo>
                      <a:lnTo>
                        <a:pt x="124" y="8"/>
                      </a:lnTo>
                      <a:lnTo>
                        <a:pt x="112" y="8"/>
                      </a:lnTo>
                      <a:lnTo>
                        <a:pt x="96" y="12"/>
                      </a:lnTo>
                      <a:lnTo>
                        <a:pt x="95" y="11"/>
                      </a:lnTo>
                      <a:lnTo>
                        <a:pt x="75" y="6"/>
                      </a:lnTo>
                      <a:lnTo>
                        <a:pt x="64" y="9"/>
                      </a:lnTo>
                      <a:lnTo>
                        <a:pt x="54" y="27"/>
                      </a:lnTo>
                      <a:lnTo>
                        <a:pt x="54" y="41"/>
                      </a:lnTo>
                      <a:lnTo>
                        <a:pt x="42" y="43"/>
                      </a:lnTo>
                      <a:lnTo>
                        <a:pt x="43" y="57"/>
                      </a:lnTo>
                      <a:lnTo>
                        <a:pt x="37" y="60"/>
                      </a:lnTo>
                      <a:lnTo>
                        <a:pt x="39" y="65"/>
                      </a:lnTo>
                      <a:lnTo>
                        <a:pt x="47" y="73"/>
                      </a:lnTo>
                      <a:lnTo>
                        <a:pt x="20" y="88"/>
                      </a:lnTo>
                      <a:lnTo>
                        <a:pt x="20" y="109"/>
                      </a:lnTo>
                      <a:lnTo>
                        <a:pt x="27" y="113"/>
                      </a:lnTo>
                      <a:lnTo>
                        <a:pt x="25" y="115"/>
                      </a:lnTo>
                      <a:lnTo>
                        <a:pt x="18" y="114"/>
                      </a:lnTo>
                      <a:lnTo>
                        <a:pt x="16" y="115"/>
                      </a:lnTo>
                      <a:lnTo>
                        <a:pt x="16" y="130"/>
                      </a:lnTo>
                      <a:lnTo>
                        <a:pt x="22" y="131"/>
                      </a:lnTo>
                      <a:lnTo>
                        <a:pt x="34" y="129"/>
                      </a:lnTo>
                      <a:lnTo>
                        <a:pt x="33" y="133"/>
                      </a:lnTo>
                      <a:lnTo>
                        <a:pt x="27" y="136"/>
                      </a:lnTo>
                      <a:lnTo>
                        <a:pt x="33" y="138"/>
                      </a:lnTo>
                      <a:lnTo>
                        <a:pt x="28" y="147"/>
                      </a:lnTo>
                      <a:lnTo>
                        <a:pt x="27" y="151"/>
                      </a:lnTo>
                      <a:lnTo>
                        <a:pt x="28" y="157"/>
                      </a:lnTo>
                      <a:lnTo>
                        <a:pt x="26" y="158"/>
                      </a:lnTo>
                      <a:lnTo>
                        <a:pt x="22" y="163"/>
                      </a:lnTo>
                      <a:lnTo>
                        <a:pt x="22" y="167"/>
                      </a:lnTo>
                      <a:lnTo>
                        <a:pt x="18" y="170"/>
                      </a:lnTo>
                      <a:lnTo>
                        <a:pt x="16" y="178"/>
                      </a:lnTo>
                      <a:lnTo>
                        <a:pt x="16" y="192"/>
                      </a:lnTo>
                      <a:lnTo>
                        <a:pt x="5" y="195"/>
                      </a:lnTo>
                      <a:lnTo>
                        <a:pt x="0" y="197"/>
                      </a:lnTo>
                      <a:lnTo>
                        <a:pt x="0" y="201"/>
                      </a:lnTo>
                      <a:lnTo>
                        <a:pt x="10" y="202"/>
                      </a:lnTo>
                      <a:lnTo>
                        <a:pt x="11" y="211"/>
                      </a:lnTo>
                      <a:lnTo>
                        <a:pt x="23" y="222"/>
                      </a:lnTo>
                      <a:lnTo>
                        <a:pt x="33" y="215"/>
                      </a:lnTo>
                      <a:lnTo>
                        <a:pt x="43" y="206"/>
                      </a:lnTo>
                      <a:lnTo>
                        <a:pt x="44" y="205"/>
                      </a:lnTo>
                      <a:lnTo>
                        <a:pt x="45" y="206"/>
                      </a:lnTo>
                      <a:lnTo>
                        <a:pt x="45" y="212"/>
                      </a:lnTo>
                      <a:lnTo>
                        <a:pt x="33" y="243"/>
                      </a:lnTo>
                      <a:lnTo>
                        <a:pt x="31" y="254"/>
                      </a:lnTo>
                      <a:lnTo>
                        <a:pt x="31" y="259"/>
                      </a:lnTo>
                      <a:lnTo>
                        <a:pt x="28" y="264"/>
                      </a:lnTo>
                      <a:lnTo>
                        <a:pt x="26" y="275"/>
                      </a:lnTo>
                      <a:lnTo>
                        <a:pt x="26" y="283"/>
                      </a:lnTo>
                      <a:lnTo>
                        <a:pt x="32" y="282"/>
                      </a:lnTo>
                      <a:lnTo>
                        <a:pt x="34" y="286"/>
                      </a:lnTo>
                      <a:lnTo>
                        <a:pt x="33" y="292"/>
                      </a:lnTo>
                      <a:lnTo>
                        <a:pt x="25" y="307"/>
                      </a:lnTo>
                      <a:lnTo>
                        <a:pt x="20" y="331"/>
                      </a:lnTo>
                      <a:lnTo>
                        <a:pt x="20" y="334"/>
                      </a:lnTo>
                      <a:lnTo>
                        <a:pt x="26" y="334"/>
                      </a:lnTo>
                      <a:lnTo>
                        <a:pt x="28" y="330"/>
                      </a:lnTo>
                      <a:lnTo>
                        <a:pt x="32" y="318"/>
                      </a:lnTo>
                      <a:lnTo>
                        <a:pt x="43" y="291"/>
                      </a:lnTo>
                      <a:lnTo>
                        <a:pt x="42" y="277"/>
                      </a:lnTo>
                      <a:lnTo>
                        <a:pt x="39" y="270"/>
                      </a:lnTo>
                      <a:lnTo>
                        <a:pt x="38" y="266"/>
                      </a:lnTo>
                      <a:lnTo>
                        <a:pt x="54" y="248"/>
                      </a:lnTo>
                      <a:lnTo>
                        <a:pt x="54" y="254"/>
                      </a:lnTo>
                      <a:lnTo>
                        <a:pt x="47" y="271"/>
                      </a:lnTo>
                      <a:lnTo>
                        <a:pt x="47" y="282"/>
                      </a:lnTo>
                      <a:lnTo>
                        <a:pt x="49" y="278"/>
                      </a:lnTo>
                      <a:lnTo>
                        <a:pt x="52" y="277"/>
                      </a:lnTo>
                      <a:lnTo>
                        <a:pt x="53" y="273"/>
                      </a:lnTo>
                      <a:lnTo>
                        <a:pt x="55" y="271"/>
                      </a:lnTo>
                      <a:lnTo>
                        <a:pt x="61" y="276"/>
                      </a:lnTo>
                      <a:lnTo>
                        <a:pt x="64" y="275"/>
                      </a:lnTo>
                      <a:lnTo>
                        <a:pt x="64" y="261"/>
                      </a:lnTo>
                      <a:lnTo>
                        <a:pt x="72" y="266"/>
                      </a:lnTo>
                      <a:lnTo>
                        <a:pt x="79" y="272"/>
                      </a:lnTo>
                      <a:lnTo>
                        <a:pt x="74" y="273"/>
                      </a:lnTo>
                      <a:lnTo>
                        <a:pt x="71" y="278"/>
                      </a:lnTo>
                      <a:lnTo>
                        <a:pt x="69" y="283"/>
                      </a:lnTo>
                      <a:lnTo>
                        <a:pt x="68" y="298"/>
                      </a:lnTo>
                      <a:lnTo>
                        <a:pt x="71" y="303"/>
                      </a:lnTo>
                      <a:lnTo>
                        <a:pt x="77" y="308"/>
                      </a:lnTo>
                      <a:lnTo>
                        <a:pt x="79" y="319"/>
                      </a:lnTo>
                      <a:lnTo>
                        <a:pt x="74" y="328"/>
                      </a:lnTo>
                      <a:lnTo>
                        <a:pt x="69" y="341"/>
                      </a:lnTo>
                      <a:lnTo>
                        <a:pt x="61" y="355"/>
                      </a:lnTo>
                      <a:lnTo>
                        <a:pt x="59" y="363"/>
                      </a:lnTo>
                      <a:lnTo>
                        <a:pt x="60" y="372"/>
                      </a:lnTo>
                      <a:lnTo>
                        <a:pt x="54" y="367"/>
                      </a:lnTo>
                      <a:lnTo>
                        <a:pt x="52" y="372"/>
                      </a:lnTo>
                      <a:lnTo>
                        <a:pt x="59" y="395"/>
                      </a:lnTo>
                      <a:lnTo>
                        <a:pt x="64" y="399"/>
                      </a:lnTo>
                      <a:lnTo>
                        <a:pt x="66" y="398"/>
                      </a:lnTo>
                      <a:lnTo>
                        <a:pt x="65" y="384"/>
                      </a:lnTo>
                      <a:lnTo>
                        <a:pt x="66" y="380"/>
                      </a:lnTo>
                      <a:lnTo>
                        <a:pt x="70" y="379"/>
                      </a:lnTo>
                      <a:lnTo>
                        <a:pt x="87" y="391"/>
                      </a:lnTo>
                      <a:lnTo>
                        <a:pt x="92" y="394"/>
                      </a:lnTo>
                      <a:lnTo>
                        <a:pt x="95" y="388"/>
                      </a:lnTo>
                      <a:lnTo>
                        <a:pt x="95" y="380"/>
                      </a:lnTo>
                      <a:lnTo>
                        <a:pt x="119" y="383"/>
                      </a:lnTo>
                      <a:lnTo>
                        <a:pt x="135" y="374"/>
                      </a:lnTo>
                      <a:lnTo>
                        <a:pt x="136" y="372"/>
                      </a:lnTo>
                      <a:lnTo>
                        <a:pt x="144" y="368"/>
                      </a:lnTo>
                      <a:lnTo>
                        <a:pt x="165" y="371"/>
                      </a:lnTo>
                      <a:lnTo>
                        <a:pt x="162" y="373"/>
                      </a:lnTo>
                      <a:lnTo>
                        <a:pt x="158" y="373"/>
                      </a:lnTo>
                      <a:lnTo>
                        <a:pt x="150" y="380"/>
                      </a:lnTo>
                      <a:lnTo>
                        <a:pt x="138" y="406"/>
                      </a:lnTo>
                      <a:lnTo>
                        <a:pt x="135" y="413"/>
                      </a:lnTo>
                      <a:lnTo>
                        <a:pt x="138" y="421"/>
                      </a:lnTo>
                      <a:lnTo>
                        <a:pt x="145" y="431"/>
                      </a:lnTo>
                      <a:lnTo>
                        <a:pt x="149" y="438"/>
                      </a:lnTo>
                      <a:lnTo>
                        <a:pt x="150" y="439"/>
                      </a:lnTo>
                      <a:lnTo>
                        <a:pt x="151" y="437"/>
                      </a:lnTo>
                      <a:lnTo>
                        <a:pt x="158" y="449"/>
                      </a:lnTo>
                      <a:lnTo>
                        <a:pt x="172" y="444"/>
                      </a:lnTo>
                      <a:lnTo>
                        <a:pt x="181" y="437"/>
                      </a:lnTo>
                      <a:lnTo>
                        <a:pt x="184" y="438"/>
                      </a:lnTo>
                      <a:lnTo>
                        <a:pt x="181" y="444"/>
                      </a:lnTo>
                      <a:lnTo>
                        <a:pt x="179" y="461"/>
                      </a:lnTo>
                      <a:lnTo>
                        <a:pt x="174" y="468"/>
                      </a:lnTo>
                      <a:lnTo>
                        <a:pt x="169" y="479"/>
                      </a:lnTo>
                      <a:lnTo>
                        <a:pt x="179" y="481"/>
                      </a:lnTo>
                      <a:lnTo>
                        <a:pt x="174" y="490"/>
                      </a:lnTo>
                      <a:lnTo>
                        <a:pt x="168" y="506"/>
                      </a:lnTo>
                      <a:lnTo>
                        <a:pt x="172" y="509"/>
                      </a:lnTo>
                      <a:lnTo>
                        <a:pt x="177" y="513"/>
                      </a:lnTo>
                      <a:lnTo>
                        <a:pt x="173" y="514"/>
                      </a:lnTo>
                      <a:lnTo>
                        <a:pt x="168" y="523"/>
                      </a:lnTo>
                      <a:lnTo>
                        <a:pt x="128" y="522"/>
                      </a:lnTo>
                      <a:lnTo>
                        <a:pt x="115" y="529"/>
                      </a:lnTo>
                      <a:lnTo>
                        <a:pt x="102" y="540"/>
                      </a:lnTo>
                      <a:lnTo>
                        <a:pt x="79" y="565"/>
                      </a:lnTo>
                      <a:lnTo>
                        <a:pt x="84" y="568"/>
                      </a:lnTo>
                      <a:lnTo>
                        <a:pt x="98" y="558"/>
                      </a:lnTo>
                      <a:lnTo>
                        <a:pt x="109" y="556"/>
                      </a:lnTo>
                      <a:lnTo>
                        <a:pt x="111" y="565"/>
                      </a:lnTo>
                      <a:lnTo>
                        <a:pt x="112" y="585"/>
                      </a:lnTo>
                      <a:lnTo>
                        <a:pt x="113" y="589"/>
                      </a:lnTo>
                      <a:lnTo>
                        <a:pt x="119" y="593"/>
                      </a:lnTo>
                      <a:lnTo>
                        <a:pt x="108" y="615"/>
                      </a:lnTo>
                      <a:lnTo>
                        <a:pt x="79" y="636"/>
                      </a:lnTo>
                      <a:lnTo>
                        <a:pt x="48" y="652"/>
                      </a:lnTo>
                      <a:lnTo>
                        <a:pt x="50" y="654"/>
                      </a:lnTo>
                      <a:lnTo>
                        <a:pt x="52" y="660"/>
                      </a:lnTo>
                      <a:lnTo>
                        <a:pt x="56" y="671"/>
                      </a:lnTo>
                      <a:lnTo>
                        <a:pt x="59" y="674"/>
                      </a:lnTo>
                      <a:lnTo>
                        <a:pt x="65" y="675"/>
                      </a:lnTo>
                      <a:lnTo>
                        <a:pt x="72" y="671"/>
                      </a:lnTo>
                      <a:lnTo>
                        <a:pt x="82" y="663"/>
                      </a:lnTo>
                      <a:lnTo>
                        <a:pt x="91" y="659"/>
                      </a:lnTo>
                      <a:lnTo>
                        <a:pt x="95" y="660"/>
                      </a:lnTo>
                      <a:lnTo>
                        <a:pt x="97" y="674"/>
                      </a:lnTo>
                      <a:lnTo>
                        <a:pt x="101" y="678"/>
                      </a:lnTo>
                      <a:lnTo>
                        <a:pt x="113" y="678"/>
                      </a:lnTo>
                      <a:lnTo>
                        <a:pt x="120" y="671"/>
                      </a:lnTo>
                      <a:lnTo>
                        <a:pt x="123" y="670"/>
                      </a:lnTo>
                      <a:lnTo>
                        <a:pt x="127" y="673"/>
                      </a:lnTo>
                      <a:lnTo>
                        <a:pt x="141" y="692"/>
                      </a:lnTo>
                      <a:lnTo>
                        <a:pt x="147" y="694"/>
                      </a:lnTo>
                      <a:lnTo>
                        <a:pt x="156" y="694"/>
                      </a:lnTo>
                      <a:lnTo>
                        <a:pt x="162" y="689"/>
                      </a:lnTo>
                      <a:lnTo>
                        <a:pt x="166" y="682"/>
                      </a:lnTo>
                      <a:lnTo>
                        <a:pt x="179" y="675"/>
                      </a:lnTo>
                      <a:lnTo>
                        <a:pt x="194" y="663"/>
                      </a:lnTo>
                      <a:lnTo>
                        <a:pt x="195" y="670"/>
                      </a:lnTo>
                      <a:lnTo>
                        <a:pt x="190" y="678"/>
                      </a:lnTo>
                      <a:lnTo>
                        <a:pt x="174" y="697"/>
                      </a:lnTo>
                      <a:lnTo>
                        <a:pt x="172" y="705"/>
                      </a:lnTo>
                      <a:lnTo>
                        <a:pt x="168" y="708"/>
                      </a:lnTo>
                      <a:lnTo>
                        <a:pt x="156" y="711"/>
                      </a:lnTo>
                      <a:lnTo>
                        <a:pt x="124" y="711"/>
                      </a:lnTo>
                      <a:lnTo>
                        <a:pt x="109" y="713"/>
                      </a:lnTo>
                      <a:lnTo>
                        <a:pt x="104" y="724"/>
                      </a:lnTo>
                      <a:lnTo>
                        <a:pt x="95" y="730"/>
                      </a:lnTo>
                      <a:lnTo>
                        <a:pt x="88" y="745"/>
                      </a:lnTo>
                      <a:lnTo>
                        <a:pt x="47" y="791"/>
                      </a:lnTo>
                      <a:lnTo>
                        <a:pt x="31" y="800"/>
                      </a:lnTo>
                      <a:lnTo>
                        <a:pt x="28" y="809"/>
                      </a:lnTo>
                      <a:lnTo>
                        <a:pt x="28" y="813"/>
                      </a:lnTo>
                      <a:lnTo>
                        <a:pt x="31" y="807"/>
                      </a:lnTo>
                      <a:lnTo>
                        <a:pt x="34" y="804"/>
                      </a:lnTo>
                      <a:lnTo>
                        <a:pt x="45" y="810"/>
                      </a:lnTo>
                      <a:lnTo>
                        <a:pt x="50" y="809"/>
                      </a:lnTo>
                      <a:lnTo>
                        <a:pt x="54" y="814"/>
                      </a:lnTo>
                      <a:lnTo>
                        <a:pt x="58" y="809"/>
                      </a:lnTo>
                      <a:lnTo>
                        <a:pt x="60" y="800"/>
                      </a:lnTo>
                      <a:lnTo>
                        <a:pt x="71" y="796"/>
                      </a:lnTo>
                      <a:lnTo>
                        <a:pt x="77" y="784"/>
                      </a:lnTo>
                      <a:lnTo>
                        <a:pt x="107" y="783"/>
                      </a:lnTo>
                      <a:lnTo>
                        <a:pt x="127" y="791"/>
                      </a:lnTo>
                      <a:lnTo>
                        <a:pt x="134" y="791"/>
                      </a:lnTo>
                      <a:lnTo>
                        <a:pt x="141" y="782"/>
                      </a:lnTo>
                      <a:lnTo>
                        <a:pt x="145" y="760"/>
                      </a:lnTo>
                      <a:lnTo>
                        <a:pt x="149" y="759"/>
                      </a:lnTo>
                      <a:lnTo>
                        <a:pt x="156" y="759"/>
                      </a:lnTo>
                      <a:lnTo>
                        <a:pt x="166" y="754"/>
                      </a:lnTo>
                      <a:lnTo>
                        <a:pt x="182" y="750"/>
                      </a:lnTo>
                      <a:lnTo>
                        <a:pt x="199" y="76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194"/>
                <p:cNvSpPr>
                  <a:spLocks noChangeAspect="1"/>
                </p:cNvSpPr>
                <p:nvPr/>
              </p:nvSpPr>
              <p:spPr bwMode="gray">
                <a:xfrm>
                  <a:off x="2428" y="1759"/>
                  <a:ext cx="28" cy="25"/>
                </a:xfrm>
                <a:custGeom>
                  <a:avLst/>
                  <a:gdLst/>
                  <a:ahLst/>
                  <a:cxnLst>
                    <a:cxn ang="0">
                      <a:pos x="28" y="36"/>
                    </a:cxn>
                    <a:cxn ang="0">
                      <a:pos x="27" y="48"/>
                    </a:cxn>
                    <a:cxn ang="0">
                      <a:pos x="21" y="58"/>
                    </a:cxn>
                    <a:cxn ang="0">
                      <a:pos x="11" y="59"/>
                    </a:cxn>
                    <a:cxn ang="0">
                      <a:pos x="11" y="72"/>
                    </a:cxn>
                    <a:cxn ang="0">
                      <a:pos x="0" y="80"/>
                    </a:cxn>
                    <a:cxn ang="0">
                      <a:pos x="16" y="91"/>
                    </a:cxn>
                    <a:cxn ang="0">
                      <a:pos x="23" y="110"/>
                    </a:cxn>
                    <a:cxn ang="0">
                      <a:pos x="34" y="115"/>
                    </a:cxn>
                    <a:cxn ang="0">
                      <a:pos x="47" y="104"/>
                    </a:cxn>
                    <a:cxn ang="0">
                      <a:pos x="53" y="93"/>
                    </a:cxn>
                    <a:cxn ang="0">
                      <a:pos x="82" y="85"/>
                    </a:cxn>
                    <a:cxn ang="0">
                      <a:pos x="97" y="99"/>
                    </a:cxn>
                    <a:cxn ang="0">
                      <a:pos x="98" y="106"/>
                    </a:cxn>
                    <a:cxn ang="0">
                      <a:pos x="98" y="121"/>
                    </a:cxn>
                    <a:cxn ang="0">
                      <a:pos x="101" y="126"/>
                    </a:cxn>
                    <a:cxn ang="0">
                      <a:pos x="103" y="126"/>
                    </a:cxn>
                    <a:cxn ang="0">
                      <a:pos x="117" y="117"/>
                    </a:cxn>
                    <a:cxn ang="0">
                      <a:pos x="119" y="107"/>
                    </a:cxn>
                    <a:cxn ang="0">
                      <a:pos x="132" y="105"/>
                    </a:cxn>
                    <a:cxn ang="0">
                      <a:pos x="138" y="97"/>
                    </a:cxn>
                    <a:cxn ang="0">
                      <a:pos x="132" y="85"/>
                    </a:cxn>
                    <a:cxn ang="0">
                      <a:pos x="130" y="78"/>
                    </a:cxn>
                    <a:cxn ang="0">
                      <a:pos x="138" y="90"/>
                    </a:cxn>
                    <a:cxn ang="0">
                      <a:pos x="140" y="79"/>
                    </a:cxn>
                    <a:cxn ang="0">
                      <a:pos x="135" y="68"/>
                    </a:cxn>
                    <a:cxn ang="0">
                      <a:pos x="130" y="66"/>
                    </a:cxn>
                    <a:cxn ang="0">
                      <a:pos x="116" y="68"/>
                    </a:cxn>
                    <a:cxn ang="0">
                      <a:pos x="122" y="57"/>
                    </a:cxn>
                    <a:cxn ang="0">
                      <a:pos x="120" y="39"/>
                    </a:cxn>
                    <a:cxn ang="0">
                      <a:pos x="112" y="27"/>
                    </a:cxn>
                    <a:cxn ang="0">
                      <a:pos x="106" y="16"/>
                    </a:cxn>
                    <a:cxn ang="0">
                      <a:pos x="89" y="10"/>
                    </a:cxn>
                    <a:cxn ang="0">
                      <a:pos x="64" y="18"/>
                    </a:cxn>
                    <a:cxn ang="0">
                      <a:pos x="58" y="24"/>
                    </a:cxn>
                    <a:cxn ang="0">
                      <a:pos x="50" y="27"/>
                    </a:cxn>
                    <a:cxn ang="0">
                      <a:pos x="48" y="24"/>
                    </a:cxn>
                    <a:cxn ang="0">
                      <a:pos x="59" y="10"/>
                    </a:cxn>
                    <a:cxn ang="0">
                      <a:pos x="57" y="7"/>
                    </a:cxn>
                    <a:cxn ang="0">
                      <a:pos x="48" y="2"/>
                    </a:cxn>
                    <a:cxn ang="0">
                      <a:pos x="39" y="0"/>
                    </a:cxn>
                    <a:cxn ang="0">
                      <a:pos x="38" y="5"/>
                    </a:cxn>
                    <a:cxn ang="0">
                      <a:pos x="36" y="8"/>
                    </a:cxn>
                    <a:cxn ang="0">
                      <a:pos x="33" y="14"/>
                    </a:cxn>
                    <a:cxn ang="0">
                      <a:pos x="34" y="20"/>
                    </a:cxn>
                    <a:cxn ang="0">
                      <a:pos x="34" y="27"/>
                    </a:cxn>
                    <a:cxn ang="0">
                      <a:pos x="33" y="34"/>
                    </a:cxn>
                    <a:cxn ang="0">
                      <a:pos x="28" y="36"/>
                    </a:cxn>
                  </a:cxnLst>
                  <a:rect l="0" t="0" r="r" b="b"/>
                  <a:pathLst>
                    <a:path w="140" h="126">
                      <a:moveTo>
                        <a:pt x="28" y="36"/>
                      </a:moveTo>
                      <a:lnTo>
                        <a:pt x="27" y="48"/>
                      </a:lnTo>
                      <a:lnTo>
                        <a:pt x="21" y="58"/>
                      </a:lnTo>
                      <a:lnTo>
                        <a:pt x="11" y="59"/>
                      </a:lnTo>
                      <a:lnTo>
                        <a:pt x="11" y="72"/>
                      </a:lnTo>
                      <a:lnTo>
                        <a:pt x="0" y="80"/>
                      </a:lnTo>
                      <a:lnTo>
                        <a:pt x="16" y="91"/>
                      </a:lnTo>
                      <a:lnTo>
                        <a:pt x="23" y="110"/>
                      </a:lnTo>
                      <a:lnTo>
                        <a:pt x="34" y="115"/>
                      </a:lnTo>
                      <a:lnTo>
                        <a:pt x="47" y="104"/>
                      </a:lnTo>
                      <a:lnTo>
                        <a:pt x="53" y="93"/>
                      </a:lnTo>
                      <a:lnTo>
                        <a:pt x="82" y="85"/>
                      </a:lnTo>
                      <a:lnTo>
                        <a:pt x="97" y="99"/>
                      </a:lnTo>
                      <a:lnTo>
                        <a:pt x="98" y="106"/>
                      </a:lnTo>
                      <a:lnTo>
                        <a:pt x="98" y="121"/>
                      </a:lnTo>
                      <a:lnTo>
                        <a:pt x="101" y="126"/>
                      </a:lnTo>
                      <a:lnTo>
                        <a:pt x="103" y="126"/>
                      </a:lnTo>
                      <a:lnTo>
                        <a:pt x="117" y="117"/>
                      </a:lnTo>
                      <a:lnTo>
                        <a:pt x="119" y="107"/>
                      </a:lnTo>
                      <a:lnTo>
                        <a:pt x="132" y="105"/>
                      </a:lnTo>
                      <a:lnTo>
                        <a:pt x="138" y="97"/>
                      </a:lnTo>
                      <a:lnTo>
                        <a:pt x="132" y="85"/>
                      </a:lnTo>
                      <a:lnTo>
                        <a:pt x="130" y="78"/>
                      </a:lnTo>
                      <a:lnTo>
                        <a:pt x="138" y="90"/>
                      </a:lnTo>
                      <a:lnTo>
                        <a:pt x="140" y="79"/>
                      </a:lnTo>
                      <a:lnTo>
                        <a:pt x="135" y="68"/>
                      </a:lnTo>
                      <a:lnTo>
                        <a:pt x="130" y="66"/>
                      </a:lnTo>
                      <a:lnTo>
                        <a:pt x="116" y="68"/>
                      </a:lnTo>
                      <a:lnTo>
                        <a:pt x="122" y="57"/>
                      </a:lnTo>
                      <a:lnTo>
                        <a:pt x="120" y="39"/>
                      </a:lnTo>
                      <a:lnTo>
                        <a:pt x="112" y="27"/>
                      </a:lnTo>
                      <a:lnTo>
                        <a:pt x="106" y="16"/>
                      </a:lnTo>
                      <a:lnTo>
                        <a:pt x="89" y="10"/>
                      </a:lnTo>
                      <a:lnTo>
                        <a:pt x="64" y="18"/>
                      </a:lnTo>
                      <a:lnTo>
                        <a:pt x="58" y="24"/>
                      </a:lnTo>
                      <a:lnTo>
                        <a:pt x="50" y="27"/>
                      </a:lnTo>
                      <a:lnTo>
                        <a:pt x="48" y="24"/>
                      </a:lnTo>
                      <a:lnTo>
                        <a:pt x="59" y="10"/>
                      </a:lnTo>
                      <a:lnTo>
                        <a:pt x="57" y="7"/>
                      </a:lnTo>
                      <a:lnTo>
                        <a:pt x="48" y="2"/>
                      </a:lnTo>
                      <a:lnTo>
                        <a:pt x="39" y="0"/>
                      </a:lnTo>
                      <a:lnTo>
                        <a:pt x="38" y="5"/>
                      </a:lnTo>
                      <a:lnTo>
                        <a:pt x="36" y="8"/>
                      </a:lnTo>
                      <a:lnTo>
                        <a:pt x="33" y="14"/>
                      </a:lnTo>
                      <a:lnTo>
                        <a:pt x="34" y="20"/>
                      </a:lnTo>
                      <a:lnTo>
                        <a:pt x="34" y="27"/>
                      </a:lnTo>
                      <a:lnTo>
                        <a:pt x="33" y="34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92" name="Freeform 195"/>
              <p:cNvSpPr>
                <a:spLocks noChangeAspect="1"/>
              </p:cNvSpPr>
              <p:nvPr/>
            </p:nvSpPr>
            <p:spPr bwMode="gray">
              <a:xfrm>
                <a:off x="4580731" y="2540347"/>
                <a:ext cx="74613" cy="109538"/>
              </a:xfrm>
              <a:custGeom>
                <a:avLst/>
                <a:gdLst/>
                <a:ahLst/>
                <a:cxnLst>
                  <a:cxn ang="0">
                    <a:pos x="223" y="97"/>
                  </a:cxn>
                  <a:cxn ang="0">
                    <a:pos x="178" y="84"/>
                  </a:cxn>
                  <a:cxn ang="0">
                    <a:pos x="148" y="100"/>
                  </a:cxn>
                  <a:cxn ang="0">
                    <a:pos x="136" y="63"/>
                  </a:cxn>
                  <a:cxn ang="0">
                    <a:pos x="152" y="39"/>
                  </a:cxn>
                  <a:cxn ang="0">
                    <a:pos x="152" y="2"/>
                  </a:cxn>
                  <a:cxn ang="0">
                    <a:pos x="135" y="6"/>
                  </a:cxn>
                  <a:cxn ang="0">
                    <a:pos x="113" y="18"/>
                  </a:cxn>
                  <a:cxn ang="0">
                    <a:pos x="108" y="34"/>
                  </a:cxn>
                  <a:cxn ang="0">
                    <a:pos x="88" y="53"/>
                  </a:cxn>
                  <a:cxn ang="0">
                    <a:pos x="104" y="60"/>
                  </a:cxn>
                  <a:cxn ang="0">
                    <a:pos x="120" y="63"/>
                  </a:cxn>
                  <a:cxn ang="0">
                    <a:pos x="99" y="87"/>
                  </a:cxn>
                  <a:cxn ang="0">
                    <a:pos x="65" y="97"/>
                  </a:cxn>
                  <a:cxn ang="0">
                    <a:pos x="31" y="96"/>
                  </a:cxn>
                  <a:cxn ang="0">
                    <a:pos x="23" y="118"/>
                  </a:cxn>
                  <a:cxn ang="0">
                    <a:pos x="43" y="130"/>
                  </a:cxn>
                  <a:cxn ang="0">
                    <a:pos x="24" y="154"/>
                  </a:cxn>
                  <a:cxn ang="0">
                    <a:pos x="23" y="173"/>
                  </a:cxn>
                  <a:cxn ang="0">
                    <a:pos x="40" y="179"/>
                  </a:cxn>
                  <a:cxn ang="0">
                    <a:pos x="78" y="192"/>
                  </a:cxn>
                  <a:cxn ang="0">
                    <a:pos x="54" y="209"/>
                  </a:cxn>
                  <a:cxn ang="0">
                    <a:pos x="32" y="248"/>
                  </a:cxn>
                  <a:cxn ang="0">
                    <a:pos x="81" y="238"/>
                  </a:cxn>
                  <a:cxn ang="0">
                    <a:pos x="56" y="249"/>
                  </a:cxn>
                  <a:cxn ang="0">
                    <a:pos x="29" y="274"/>
                  </a:cxn>
                  <a:cxn ang="0">
                    <a:pos x="15" y="279"/>
                  </a:cxn>
                  <a:cxn ang="0">
                    <a:pos x="0" y="291"/>
                  </a:cxn>
                  <a:cxn ang="0">
                    <a:pos x="13" y="299"/>
                  </a:cxn>
                  <a:cxn ang="0">
                    <a:pos x="11" y="314"/>
                  </a:cxn>
                  <a:cxn ang="0">
                    <a:pos x="38" y="312"/>
                  </a:cxn>
                  <a:cxn ang="0">
                    <a:pos x="16" y="334"/>
                  </a:cxn>
                  <a:cxn ang="0">
                    <a:pos x="48" y="328"/>
                  </a:cxn>
                  <a:cxn ang="0">
                    <a:pos x="33" y="338"/>
                  </a:cxn>
                  <a:cxn ang="0">
                    <a:pos x="44" y="340"/>
                  </a:cxn>
                  <a:cxn ang="0">
                    <a:pos x="60" y="343"/>
                  </a:cxn>
                  <a:cxn ang="0">
                    <a:pos x="102" y="329"/>
                  </a:cxn>
                  <a:cxn ang="0">
                    <a:pos x="109" y="308"/>
                  </a:cxn>
                  <a:cxn ang="0">
                    <a:pos x="119" y="317"/>
                  </a:cxn>
                  <a:cxn ang="0">
                    <a:pos x="145" y="306"/>
                  </a:cxn>
                  <a:cxn ang="0">
                    <a:pos x="153" y="291"/>
                  </a:cxn>
                  <a:cxn ang="0">
                    <a:pos x="201" y="281"/>
                  </a:cxn>
                  <a:cxn ang="0">
                    <a:pos x="218" y="278"/>
                  </a:cxn>
                  <a:cxn ang="0">
                    <a:pos x="225" y="236"/>
                  </a:cxn>
                  <a:cxn ang="0">
                    <a:pos x="231" y="197"/>
                  </a:cxn>
                  <a:cxn ang="0">
                    <a:pos x="233" y="160"/>
                  </a:cxn>
                  <a:cxn ang="0">
                    <a:pos x="226" y="117"/>
                  </a:cxn>
                </a:cxnLst>
                <a:rect l="0" t="0" r="r" b="b"/>
                <a:pathLst>
                  <a:path w="233" h="345">
                    <a:moveTo>
                      <a:pt x="226" y="117"/>
                    </a:moveTo>
                    <a:lnTo>
                      <a:pt x="223" y="112"/>
                    </a:lnTo>
                    <a:lnTo>
                      <a:pt x="223" y="97"/>
                    </a:lnTo>
                    <a:lnTo>
                      <a:pt x="222" y="90"/>
                    </a:lnTo>
                    <a:lnTo>
                      <a:pt x="207" y="76"/>
                    </a:lnTo>
                    <a:lnTo>
                      <a:pt x="178" y="84"/>
                    </a:lnTo>
                    <a:lnTo>
                      <a:pt x="172" y="95"/>
                    </a:lnTo>
                    <a:lnTo>
                      <a:pt x="159" y="106"/>
                    </a:lnTo>
                    <a:lnTo>
                      <a:pt x="148" y="100"/>
                    </a:lnTo>
                    <a:lnTo>
                      <a:pt x="141" y="82"/>
                    </a:lnTo>
                    <a:lnTo>
                      <a:pt x="125" y="71"/>
                    </a:lnTo>
                    <a:lnTo>
                      <a:pt x="136" y="63"/>
                    </a:lnTo>
                    <a:lnTo>
                      <a:pt x="136" y="50"/>
                    </a:lnTo>
                    <a:lnTo>
                      <a:pt x="146" y="49"/>
                    </a:lnTo>
                    <a:lnTo>
                      <a:pt x="152" y="39"/>
                    </a:lnTo>
                    <a:lnTo>
                      <a:pt x="153" y="27"/>
                    </a:lnTo>
                    <a:lnTo>
                      <a:pt x="155" y="22"/>
                    </a:lnTo>
                    <a:lnTo>
                      <a:pt x="152" y="2"/>
                    </a:lnTo>
                    <a:lnTo>
                      <a:pt x="151" y="0"/>
                    </a:lnTo>
                    <a:lnTo>
                      <a:pt x="145" y="1"/>
                    </a:lnTo>
                    <a:lnTo>
                      <a:pt x="135" y="6"/>
                    </a:lnTo>
                    <a:lnTo>
                      <a:pt x="131" y="4"/>
                    </a:lnTo>
                    <a:lnTo>
                      <a:pt x="121" y="11"/>
                    </a:lnTo>
                    <a:lnTo>
                      <a:pt x="113" y="18"/>
                    </a:lnTo>
                    <a:lnTo>
                      <a:pt x="108" y="20"/>
                    </a:lnTo>
                    <a:lnTo>
                      <a:pt x="105" y="30"/>
                    </a:lnTo>
                    <a:lnTo>
                      <a:pt x="108" y="34"/>
                    </a:lnTo>
                    <a:lnTo>
                      <a:pt x="107" y="37"/>
                    </a:lnTo>
                    <a:lnTo>
                      <a:pt x="99" y="45"/>
                    </a:lnTo>
                    <a:lnTo>
                      <a:pt x="88" y="53"/>
                    </a:lnTo>
                    <a:lnTo>
                      <a:pt x="91" y="59"/>
                    </a:lnTo>
                    <a:lnTo>
                      <a:pt x="99" y="59"/>
                    </a:lnTo>
                    <a:lnTo>
                      <a:pt x="104" y="60"/>
                    </a:lnTo>
                    <a:lnTo>
                      <a:pt x="110" y="59"/>
                    </a:lnTo>
                    <a:lnTo>
                      <a:pt x="119" y="59"/>
                    </a:lnTo>
                    <a:lnTo>
                      <a:pt x="120" y="63"/>
                    </a:lnTo>
                    <a:lnTo>
                      <a:pt x="117" y="71"/>
                    </a:lnTo>
                    <a:lnTo>
                      <a:pt x="98" y="84"/>
                    </a:lnTo>
                    <a:lnTo>
                      <a:pt x="99" y="87"/>
                    </a:lnTo>
                    <a:lnTo>
                      <a:pt x="98" y="95"/>
                    </a:lnTo>
                    <a:lnTo>
                      <a:pt x="83" y="93"/>
                    </a:lnTo>
                    <a:lnTo>
                      <a:pt x="65" y="97"/>
                    </a:lnTo>
                    <a:lnTo>
                      <a:pt x="61" y="90"/>
                    </a:lnTo>
                    <a:lnTo>
                      <a:pt x="37" y="87"/>
                    </a:lnTo>
                    <a:lnTo>
                      <a:pt x="31" y="96"/>
                    </a:lnTo>
                    <a:lnTo>
                      <a:pt x="26" y="104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5" y="119"/>
                    </a:lnTo>
                    <a:lnTo>
                      <a:pt x="21" y="128"/>
                    </a:lnTo>
                    <a:lnTo>
                      <a:pt x="43" y="130"/>
                    </a:lnTo>
                    <a:lnTo>
                      <a:pt x="44" y="136"/>
                    </a:lnTo>
                    <a:lnTo>
                      <a:pt x="28" y="146"/>
                    </a:lnTo>
                    <a:lnTo>
                      <a:pt x="24" y="154"/>
                    </a:lnTo>
                    <a:lnTo>
                      <a:pt x="17" y="158"/>
                    </a:lnTo>
                    <a:lnTo>
                      <a:pt x="17" y="166"/>
                    </a:lnTo>
                    <a:lnTo>
                      <a:pt x="23" y="173"/>
                    </a:lnTo>
                    <a:lnTo>
                      <a:pt x="28" y="174"/>
                    </a:lnTo>
                    <a:lnTo>
                      <a:pt x="28" y="179"/>
                    </a:lnTo>
                    <a:lnTo>
                      <a:pt x="40" y="179"/>
                    </a:lnTo>
                    <a:lnTo>
                      <a:pt x="43" y="186"/>
                    </a:lnTo>
                    <a:lnTo>
                      <a:pt x="75" y="187"/>
                    </a:lnTo>
                    <a:lnTo>
                      <a:pt x="78" y="192"/>
                    </a:lnTo>
                    <a:lnTo>
                      <a:pt x="74" y="197"/>
                    </a:lnTo>
                    <a:lnTo>
                      <a:pt x="61" y="201"/>
                    </a:lnTo>
                    <a:lnTo>
                      <a:pt x="54" y="209"/>
                    </a:lnTo>
                    <a:lnTo>
                      <a:pt x="53" y="224"/>
                    </a:lnTo>
                    <a:lnTo>
                      <a:pt x="48" y="233"/>
                    </a:lnTo>
                    <a:lnTo>
                      <a:pt x="32" y="248"/>
                    </a:lnTo>
                    <a:lnTo>
                      <a:pt x="65" y="243"/>
                    </a:lnTo>
                    <a:lnTo>
                      <a:pt x="81" y="227"/>
                    </a:lnTo>
                    <a:lnTo>
                      <a:pt x="81" y="238"/>
                    </a:lnTo>
                    <a:lnTo>
                      <a:pt x="89" y="240"/>
                    </a:lnTo>
                    <a:lnTo>
                      <a:pt x="91" y="241"/>
                    </a:lnTo>
                    <a:lnTo>
                      <a:pt x="56" y="249"/>
                    </a:lnTo>
                    <a:lnTo>
                      <a:pt x="42" y="251"/>
                    </a:lnTo>
                    <a:lnTo>
                      <a:pt x="31" y="268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6"/>
                    </a:lnTo>
                    <a:lnTo>
                      <a:pt x="15" y="279"/>
                    </a:lnTo>
                    <a:lnTo>
                      <a:pt x="8" y="278"/>
                    </a:lnTo>
                    <a:lnTo>
                      <a:pt x="2" y="283"/>
                    </a:lnTo>
                    <a:lnTo>
                      <a:pt x="0" y="291"/>
                    </a:lnTo>
                    <a:lnTo>
                      <a:pt x="24" y="289"/>
                    </a:lnTo>
                    <a:lnTo>
                      <a:pt x="26" y="294"/>
                    </a:lnTo>
                    <a:lnTo>
                      <a:pt x="13" y="299"/>
                    </a:lnTo>
                    <a:lnTo>
                      <a:pt x="5" y="308"/>
                    </a:lnTo>
                    <a:lnTo>
                      <a:pt x="3" y="314"/>
                    </a:lnTo>
                    <a:lnTo>
                      <a:pt x="11" y="314"/>
                    </a:lnTo>
                    <a:lnTo>
                      <a:pt x="13" y="319"/>
                    </a:lnTo>
                    <a:lnTo>
                      <a:pt x="16" y="319"/>
                    </a:lnTo>
                    <a:lnTo>
                      <a:pt x="38" y="312"/>
                    </a:lnTo>
                    <a:lnTo>
                      <a:pt x="38" y="318"/>
                    </a:lnTo>
                    <a:lnTo>
                      <a:pt x="29" y="323"/>
                    </a:lnTo>
                    <a:lnTo>
                      <a:pt x="16" y="334"/>
                    </a:lnTo>
                    <a:lnTo>
                      <a:pt x="19" y="334"/>
                    </a:lnTo>
                    <a:lnTo>
                      <a:pt x="45" y="326"/>
                    </a:lnTo>
                    <a:lnTo>
                      <a:pt x="48" y="328"/>
                    </a:lnTo>
                    <a:lnTo>
                      <a:pt x="45" y="334"/>
                    </a:lnTo>
                    <a:lnTo>
                      <a:pt x="39" y="334"/>
                    </a:lnTo>
                    <a:lnTo>
                      <a:pt x="33" y="338"/>
                    </a:lnTo>
                    <a:lnTo>
                      <a:pt x="34" y="340"/>
                    </a:lnTo>
                    <a:lnTo>
                      <a:pt x="34" y="345"/>
                    </a:lnTo>
                    <a:lnTo>
                      <a:pt x="44" y="340"/>
                    </a:lnTo>
                    <a:lnTo>
                      <a:pt x="51" y="339"/>
                    </a:lnTo>
                    <a:lnTo>
                      <a:pt x="55" y="341"/>
                    </a:lnTo>
                    <a:lnTo>
                      <a:pt x="60" y="343"/>
                    </a:lnTo>
                    <a:lnTo>
                      <a:pt x="67" y="338"/>
                    </a:lnTo>
                    <a:lnTo>
                      <a:pt x="74" y="338"/>
                    </a:lnTo>
                    <a:lnTo>
                      <a:pt x="102" y="329"/>
                    </a:lnTo>
                    <a:lnTo>
                      <a:pt x="109" y="323"/>
                    </a:lnTo>
                    <a:lnTo>
                      <a:pt x="110" y="316"/>
                    </a:lnTo>
                    <a:lnTo>
                      <a:pt x="109" y="308"/>
                    </a:lnTo>
                    <a:lnTo>
                      <a:pt x="113" y="310"/>
                    </a:lnTo>
                    <a:lnTo>
                      <a:pt x="115" y="316"/>
                    </a:lnTo>
                    <a:lnTo>
                      <a:pt x="119" y="317"/>
                    </a:lnTo>
                    <a:lnTo>
                      <a:pt x="131" y="311"/>
                    </a:lnTo>
                    <a:lnTo>
                      <a:pt x="135" y="305"/>
                    </a:lnTo>
                    <a:lnTo>
                      <a:pt x="145" y="306"/>
                    </a:lnTo>
                    <a:lnTo>
                      <a:pt x="148" y="301"/>
                    </a:lnTo>
                    <a:lnTo>
                      <a:pt x="151" y="295"/>
                    </a:lnTo>
                    <a:lnTo>
                      <a:pt x="153" y="291"/>
                    </a:lnTo>
                    <a:lnTo>
                      <a:pt x="177" y="286"/>
                    </a:lnTo>
                    <a:lnTo>
                      <a:pt x="189" y="281"/>
                    </a:lnTo>
                    <a:lnTo>
                      <a:pt x="201" y="281"/>
                    </a:lnTo>
                    <a:lnTo>
                      <a:pt x="209" y="285"/>
                    </a:lnTo>
                    <a:lnTo>
                      <a:pt x="216" y="285"/>
                    </a:lnTo>
                    <a:lnTo>
                      <a:pt x="218" y="278"/>
                    </a:lnTo>
                    <a:lnTo>
                      <a:pt x="215" y="269"/>
                    </a:lnTo>
                    <a:lnTo>
                      <a:pt x="222" y="251"/>
                    </a:lnTo>
                    <a:lnTo>
                      <a:pt x="225" y="236"/>
                    </a:lnTo>
                    <a:lnTo>
                      <a:pt x="231" y="225"/>
                    </a:lnTo>
                    <a:lnTo>
                      <a:pt x="233" y="216"/>
                    </a:lnTo>
                    <a:lnTo>
                      <a:pt x="231" y="197"/>
                    </a:lnTo>
                    <a:lnTo>
                      <a:pt x="227" y="178"/>
                    </a:lnTo>
                    <a:lnTo>
                      <a:pt x="231" y="176"/>
                    </a:lnTo>
                    <a:lnTo>
                      <a:pt x="233" y="160"/>
                    </a:lnTo>
                    <a:lnTo>
                      <a:pt x="220" y="128"/>
                    </a:lnTo>
                    <a:lnTo>
                      <a:pt x="220" y="119"/>
                    </a:lnTo>
                    <a:lnTo>
                      <a:pt x="226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 196"/>
              <p:cNvSpPr>
                <a:spLocks noChangeAspect="1"/>
              </p:cNvSpPr>
              <p:nvPr/>
            </p:nvSpPr>
            <p:spPr bwMode="gray">
              <a:xfrm>
                <a:off x="5144294" y="2622897"/>
                <a:ext cx="315913" cy="209550"/>
              </a:xfrm>
              <a:custGeom>
                <a:avLst/>
                <a:gdLst/>
                <a:ahLst/>
                <a:cxnLst>
                  <a:cxn ang="0">
                    <a:pos x="148" y="384"/>
                  </a:cxn>
                  <a:cxn ang="0">
                    <a:pos x="40" y="377"/>
                  </a:cxn>
                  <a:cxn ang="0">
                    <a:pos x="19" y="282"/>
                  </a:cxn>
                  <a:cxn ang="0">
                    <a:pos x="85" y="184"/>
                  </a:cxn>
                  <a:cxn ang="0">
                    <a:pos x="84" y="95"/>
                  </a:cxn>
                  <a:cxn ang="0">
                    <a:pos x="121" y="51"/>
                  </a:cxn>
                  <a:cxn ang="0">
                    <a:pos x="219" y="44"/>
                  </a:cxn>
                  <a:cxn ang="0">
                    <a:pos x="275" y="67"/>
                  </a:cxn>
                  <a:cxn ang="0">
                    <a:pos x="328" y="77"/>
                  </a:cxn>
                  <a:cxn ang="0">
                    <a:pos x="386" y="70"/>
                  </a:cxn>
                  <a:cxn ang="0">
                    <a:pos x="449" y="86"/>
                  </a:cxn>
                  <a:cxn ang="0">
                    <a:pos x="473" y="52"/>
                  </a:cxn>
                  <a:cxn ang="0">
                    <a:pos x="537" y="18"/>
                  </a:cxn>
                  <a:cxn ang="0">
                    <a:pos x="589" y="6"/>
                  </a:cxn>
                  <a:cxn ang="0">
                    <a:pos x="662" y="25"/>
                  </a:cxn>
                  <a:cxn ang="0">
                    <a:pos x="667" y="72"/>
                  </a:cxn>
                  <a:cxn ang="0">
                    <a:pos x="720" y="105"/>
                  </a:cxn>
                  <a:cxn ang="0">
                    <a:pos x="759" y="165"/>
                  </a:cxn>
                  <a:cxn ang="0">
                    <a:pos x="842" y="163"/>
                  </a:cxn>
                  <a:cxn ang="0">
                    <a:pos x="896" y="199"/>
                  </a:cxn>
                  <a:cxn ang="0">
                    <a:pos x="958" y="223"/>
                  </a:cxn>
                  <a:cxn ang="0">
                    <a:pos x="987" y="282"/>
                  </a:cxn>
                  <a:cxn ang="0">
                    <a:pos x="968" y="320"/>
                  </a:cxn>
                  <a:cxn ang="0">
                    <a:pos x="963" y="389"/>
                  </a:cxn>
                  <a:cxn ang="0">
                    <a:pos x="888" y="419"/>
                  </a:cxn>
                  <a:cxn ang="0">
                    <a:pos x="817" y="465"/>
                  </a:cxn>
                  <a:cxn ang="0">
                    <a:pos x="757" y="485"/>
                  </a:cxn>
                  <a:cxn ang="0">
                    <a:pos x="725" y="517"/>
                  </a:cxn>
                  <a:cxn ang="0">
                    <a:pos x="709" y="545"/>
                  </a:cxn>
                  <a:cxn ang="0">
                    <a:pos x="687" y="534"/>
                  </a:cxn>
                  <a:cxn ang="0">
                    <a:pos x="666" y="507"/>
                  </a:cxn>
                  <a:cxn ang="0">
                    <a:pos x="660" y="527"/>
                  </a:cxn>
                  <a:cxn ang="0">
                    <a:pos x="684" y="539"/>
                  </a:cxn>
                  <a:cxn ang="0">
                    <a:pos x="708" y="559"/>
                  </a:cxn>
                  <a:cxn ang="0">
                    <a:pos x="750" y="590"/>
                  </a:cxn>
                  <a:cxn ang="0">
                    <a:pos x="799" y="584"/>
                  </a:cxn>
                  <a:cxn ang="0">
                    <a:pos x="723" y="619"/>
                  </a:cxn>
                  <a:cxn ang="0">
                    <a:pos x="680" y="646"/>
                  </a:cxn>
                  <a:cxn ang="0">
                    <a:pos x="632" y="638"/>
                  </a:cxn>
                  <a:cxn ang="0">
                    <a:pos x="607" y="590"/>
                  </a:cxn>
                  <a:cxn ang="0">
                    <a:pos x="613" y="550"/>
                  </a:cxn>
                  <a:cxn ang="0">
                    <a:pos x="618" y="524"/>
                  </a:cxn>
                  <a:cxn ang="0">
                    <a:pos x="557" y="518"/>
                  </a:cxn>
                  <a:cxn ang="0">
                    <a:pos x="528" y="496"/>
                  </a:cxn>
                  <a:cxn ang="0">
                    <a:pos x="543" y="471"/>
                  </a:cxn>
                  <a:cxn ang="0">
                    <a:pos x="492" y="489"/>
                  </a:cxn>
                  <a:cxn ang="0">
                    <a:pos x="450" y="509"/>
                  </a:cxn>
                  <a:cxn ang="0">
                    <a:pos x="434" y="547"/>
                  </a:cxn>
                  <a:cxn ang="0">
                    <a:pos x="418" y="566"/>
                  </a:cxn>
                  <a:cxn ang="0">
                    <a:pos x="368" y="592"/>
                  </a:cxn>
                  <a:cxn ang="0">
                    <a:pos x="352" y="560"/>
                  </a:cxn>
                  <a:cxn ang="0">
                    <a:pos x="382" y="498"/>
                  </a:cxn>
                  <a:cxn ang="0">
                    <a:pos x="431" y="484"/>
                  </a:cxn>
                  <a:cxn ang="0">
                    <a:pos x="406" y="423"/>
                  </a:cxn>
                  <a:cxn ang="0">
                    <a:pos x="387" y="369"/>
                  </a:cxn>
                  <a:cxn ang="0">
                    <a:pos x="310" y="339"/>
                  </a:cxn>
                </a:cxnLst>
                <a:rect l="0" t="0" r="r" b="b"/>
                <a:pathLst>
                  <a:path w="995" h="658">
                    <a:moveTo>
                      <a:pt x="248" y="353"/>
                    </a:moveTo>
                    <a:lnTo>
                      <a:pt x="242" y="352"/>
                    </a:lnTo>
                    <a:lnTo>
                      <a:pt x="208" y="373"/>
                    </a:lnTo>
                    <a:lnTo>
                      <a:pt x="189" y="374"/>
                    </a:lnTo>
                    <a:lnTo>
                      <a:pt x="173" y="378"/>
                    </a:lnTo>
                    <a:lnTo>
                      <a:pt x="157" y="389"/>
                    </a:lnTo>
                    <a:lnTo>
                      <a:pt x="148" y="384"/>
                    </a:lnTo>
                    <a:lnTo>
                      <a:pt x="137" y="374"/>
                    </a:lnTo>
                    <a:lnTo>
                      <a:pt x="121" y="376"/>
                    </a:lnTo>
                    <a:lnTo>
                      <a:pt x="106" y="379"/>
                    </a:lnTo>
                    <a:lnTo>
                      <a:pt x="83" y="377"/>
                    </a:lnTo>
                    <a:lnTo>
                      <a:pt x="64" y="374"/>
                    </a:lnTo>
                    <a:lnTo>
                      <a:pt x="47" y="374"/>
                    </a:lnTo>
                    <a:lnTo>
                      <a:pt x="40" y="377"/>
                    </a:lnTo>
                    <a:lnTo>
                      <a:pt x="36" y="367"/>
                    </a:lnTo>
                    <a:lnTo>
                      <a:pt x="27" y="358"/>
                    </a:lnTo>
                    <a:lnTo>
                      <a:pt x="15" y="348"/>
                    </a:lnTo>
                    <a:lnTo>
                      <a:pt x="0" y="341"/>
                    </a:lnTo>
                    <a:lnTo>
                      <a:pt x="6" y="318"/>
                    </a:lnTo>
                    <a:lnTo>
                      <a:pt x="17" y="288"/>
                    </a:lnTo>
                    <a:lnTo>
                      <a:pt x="19" y="282"/>
                    </a:lnTo>
                    <a:lnTo>
                      <a:pt x="24" y="283"/>
                    </a:lnTo>
                    <a:lnTo>
                      <a:pt x="33" y="281"/>
                    </a:lnTo>
                    <a:lnTo>
                      <a:pt x="31" y="269"/>
                    </a:lnTo>
                    <a:lnTo>
                      <a:pt x="33" y="254"/>
                    </a:lnTo>
                    <a:lnTo>
                      <a:pt x="51" y="216"/>
                    </a:lnTo>
                    <a:lnTo>
                      <a:pt x="65" y="197"/>
                    </a:lnTo>
                    <a:lnTo>
                      <a:pt x="85" y="184"/>
                    </a:lnTo>
                    <a:lnTo>
                      <a:pt x="103" y="169"/>
                    </a:lnTo>
                    <a:lnTo>
                      <a:pt x="108" y="156"/>
                    </a:lnTo>
                    <a:lnTo>
                      <a:pt x="102" y="140"/>
                    </a:lnTo>
                    <a:lnTo>
                      <a:pt x="103" y="129"/>
                    </a:lnTo>
                    <a:lnTo>
                      <a:pt x="92" y="118"/>
                    </a:lnTo>
                    <a:lnTo>
                      <a:pt x="91" y="114"/>
                    </a:lnTo>
                    <a:lnTo>
                      <a:pt x="84" y="95"/>
                    </a:lnTo>
                    <a:lnTo>
                      <a:pt x="83" y="83"/>
                    </a:lnTo>
                    <a:lnTo>
                      <a:pt x="76" y="71"/>
                    </a:lnTo>
                    <a:lnTo>
                      <a:pt x="83" y="65"/>
                    </a:lnTo>
                    <a:lnTo>
                      <a:pt x="91" y="64"/>
                    </a:lnTo>
                    <a:lnTo>
                      <a:pt x="100" y="65"/>
                    </a:lnTo>
                    <a:lnTo>
                      <a:pt x="114" y="57"/>
                    </a:lnTo>
                    <a:lnTo>
                      <a:pt x="121" y="51"/>
                    </a:lnTo>
                    <a:lnTo>
                      <a:pt x="123" y="44"/>
                    </a:lnTo>
                    <a:lnTo>
                      <a:pt x="130" y="40"/>
                    </a:lnTo>
                    <a:lnTo>
                      <a:pt x="172" y="34"/>
                    </a:lnTo>
                    <a:lnTo>
                      <a:pt x="180" y="37"/>
                    </a:lnTo>
                    <a:lnTo>
                      <a:pt x="197" y="38"/>
                    </a:lnTo>
                    <a:lnTo>
                      <a:pt x="205" y="35"/>
                    </a:lnTo>
                    <a:lnTo>
                      <a:pt x="219" y="44"/>
                    </a:lnTo>
                    <a:lnTo>
                      <a:pt x="235" y="49"/>
                    </a:lnTo>
                    <a:lnTo>
                      <a:pt x="243" y="50"/>
                    </a:lnTo>
                    <a:lnTo>
                      <a:pt x="252" y="49"/>
                    </a:lnTo>
                    <a:lnTo>
                      <a:pt x="258" y="52"/>
                    </a:lnTo>
                    <a:lnTo>
                      <a:pt x="267" y="55"/>
                    </a:lnTo>
                    <a:lnTo>
                      <a:pt x="274" y="59"/>
                    </a:lnTo>
                    <a:lnTo>
                      <a:pt x="275" y="67"/>
                    </a:lnTo>
                    <a:lnTo>
                      <a:pt x="282" y="72"/>
                    </a:lnTo>
                    <a:lnTo>
                      <a:pt x="297" y="71"/>
                    </a:lnTo>
                    <a:lnTo>
                      <a:pt x="299" y="79"/>
                    </a:lnTo>
                    <a:lnTo>
                      <a:pt x="306" y="86"/>
                    </a:lnTo>
                    <a:lnTo>
                      <a:pt x="312" y="79"/>
                    </a:lnTo>
                    <a:lnTo>
                      <a:pt x="320" y="77"/>
                    </a:lnTo>
                    <a:lnTo>
                      <a:pt x="328" y="77"/>
                    </a:lnTo>
                    <a:lnTo>
                      <a:pt x="334" y="71"/>
                    </a:lnTo>
                    <a:lnTo>
                      <a:pt x="340" y="76"/>
                    </a:lnTo>
                    <a:lnTo>
                      <a:pt x="349" y="78"/>
                    </a:lnTo>
                    <a:lnTo>
                      <a:pt x="356" y="76"/>
                    </a:lnTo>
                    <a:lnTo>
                      <a:pt x="361" y="83"/>
                    </a:lnTo>
                    <a:lnTo>
                      <a:pt x="369" y="88"/>
                    </a:lnTo>
                    <a:lnTo>
                      <a:pt x="386" y="70"/>
                    </a:lnTo>
                    <a:lnTo>
                      <a:pt x="398" y="79"/>
                    </a:lnTo>
                    <a:lnTo>
                      <a:pt x="402" y="87"/>
                    </a:lnTo>
                    <a:lnTo>
                      <a:pt x="408" y="93"/>
                    </a:lnTo>
                    <a:lnTo>
                      <a:pt x="415" y="88"/>
                    </a:lnTo>
                    <a:lnTo>
                      <a:pt x="424" y="88"/>
                    </a:lnTo>
                    <a:lnTo>
                      <a:pt x="440" y="86"/>
                    </a:lnTo>
                    <a:lnTo>
                      <a:pt x="449" y="86"/>
                    </a:lnTo>
                    <a:lnTo>
                      <a:pt x="456" y="89"/>
                    </a:lnTo>
                    <a:lnTo>
                      <a:pt x="461" y="95"/>
                    </a:lnTo>
                    <a:lnTo>
                      <a:pt x="469" y="93"/>
                    </a:lnTo>
                    <a:lnTo>
                      <a:pt x="473" y="86"/>
                    </a:lnTo>
                    <a:lnTo>
                      <a:pt x="471" y="70"/>
                    </a:lnTo>
                    <a:lnTo>
                      <a:pt x="473" y="61"/>
                    </a:lnTo>
                    <a:lnTo>
                      <a:pt x="473" y="52"/>
                    </a:lnTo>
                    <a:lnTo>
                      <a:pt x="476" y="44"/>
                    </a:lnTo>
                    <a:lnTo>
                      <a:pt x="494" y="27"/>
                    </a:lnTo>
                    <a:lnTo>
                      <a:pt x="501" y="23"/>
                    </a:lnTo>
                    <a:lnTo>
                      <a:pt x="510" y="23"/>
                    </a:lnTo>
                    <a:lnTo>
                      <a:pt x="517" y="18"/>
                    </a:lnTo>
                    <a:lnTo>
                      <a:pt x="537" y="18"/>
                    </a:lnTo>
                    <a:lnTo>
                      <a:pt x="537" y="18"/>
                    </a:lnTo>
                    <a:lnTo>
                      <a:pt x="543" y="23"/>
                    </a:lnTo>
                    <a:lnTo>
                      <a:pt x="551" y="25"/>
                    </a:lnTo>
                    <a:lnTo>
                      <a:pt x="558" y="22"/>
                    </a:lnTo>
                    <a:lnTo>
                      <a:pt x="563" y="16"/>
                    </a:lnTo>
                    <a:lnTo>
                      <a:pt x="565" y="7"/>
                    </a:lnTo>
                    <a:lnTo>
                      <a:pt x="573" y="2"/>
                    </a:lnTo>
                    <a:lnTo>
                      <a:pt x="589" y="6"/>
                    </a:lnTo>
                    <a:lnTo>
                      <a:pt x="597" y="6"/>
                    </a:lnTo>
                    <a:lnTo>
                      <a:pt x="613" y="1"/>
                    </a:lnTo>
                    <a:lnTo>
                      <a:pt x="629" y="3"/>
                    </a:lnTo>
                    <a:lnTo>
                      <a:pt x="645" y="0"/>
                    </a:lnTo>
                    <a:lnTo>
                      <a:pt x="657" y="9"/>
                    </a:lnTo>
                    <a:lnTo>
                      <a:pt x="662" y="17"/>
                    </a:lnTo>
                    <a:lnTo>
                      <a:pt x="662" y="25"/>
                    </a:lnTo>
                    <a:lnTo>
                      <a:pt x="675" y="37"/>
                    </a:lnTo>
                    <a:lnTo>
                      <a:pt x="680" y="43"/>
                    </a:lnTo>
                    <a:lnTo>
                      <a:pt x="680" y="52"/>
                    </a:lnTo>
                    <a:lnTo>
                      <a:pt x="671" y="56"/>
                    </a:lnTo>
                    <a:lnTo>
                      <a:pt x="664" y="57"/>
                    </a:lnTo>
                    <a:lnTo>
                      <a:pt x="667" y="65"/>
                    </a:lnTo>
                    <a:lnTo>
                      <a:pt x="667" y="72"/>
                    </a:lnTo>
                    <a:lnTo>
                      <a:pt x="671" y="88"/>
                    </a:lnTo>
                    <a:lnTo>
                      <a:pt x="678" y="93"/>
                    </a:lnTo>
                    <a:lnTo>
                      <a:pt x="686" y="97"/>
                    </a:lnTo>
                    <a:lnTo>
                      <a:pt x="702" y="100"/>
                    </a:lnTo>
                    <a:lnTo>
                      <a:pt x="709" y="97"/>
                    </a:lnTo>
                    <a:lnTo>
                      <a:pt x="718" y="97"/>
                    </a:lnTo>
                    <a:lnTo>
                      <a:pt x="720" y="105"/>
                    </a:lnTo>
                    <a:lnTo>
                      <a:pt x="731" y="116"/>
                    </a:lnTo>
                    <a:lnTo>
                      <a:pt x="738" y="145"/>
                    </a:lnTo>
                    <a:lnTo>
                      <a:pt x="736" y="152"/>
                    </a:lnTo>
                    <a:lnTo>
                      <a:pt x="738" y="159"/>
                    </a:lnTo>
                    <a:lnTo>
                      <a:pt x="745" y="165"/>
                    </a:lnTo>
                    <a:lnTo>
                      <a:pt x="752" y="169"/>
                    </a:lnTo>
                    <a:lnTo>
                      <a:pt x="759" y="165"/>
                    </a:lnTo>
                    <a:lnTo>
                      <a:pt x="767" y="164"/>
                    </a:lnTo>
                    <a:lnTo>
                      <a:pt x="775" y="165"/>
                    </a:lnTo>
                    <a:lnTo>
                      <a:pt x="786" y="177"/>
                    </a:lnTo>
                    <a:lnTo>
                      <a:pt x="795" y="174"/>
                    </a:lnTo>
                    <a:lnTo>
                      <a:pt x="801" y="178"/>
                    </a:lnTo>
                    <a:lnTo>
                      <a:pt x="827" y="170"/>
                    </a:lnTo>
                    <a:lnTo>
                      <a:pt x="842" y="163"/>
                    </a:lnTo>
                    <a:lnTo>
                      <a:pt x="849" y="165"/>
                    </a:lnTo>
                    <a:lnTo>
                      <a:pt x="854" y="173"/>
                    </a:lnTo>
                    <a:lnTo>
                      <a:pt x="865" y="195"/>
                    </a:lnTo>
                    <a:lnTo>
                      <a:pt x="876" y="206"/>
                    </a:lnTo>
                    <a:lnTo>
                      <a:pt x="883" y="206"/>
                    </a:lnTo>
                    <a:lnTo>
                      <a:pt x="887" y="199"/>
                    </a:lnTo>
                    <a:lnTo>
                      <a:pt x="896" y="199"/>
                    </a:lnTo>
                    <a:lnTo>
                      <a:pt x="901" y="205"/>
                    </a:lnTo>
                    <a:lnTo>
                      <a:pt x="908" y="206"/>
                    </a:lnTo>
                    <a:lnTo>
                      <a:pt x="915" y="210"/>
                    </a:lnTo>
                    <a:lnTo>
                      <a:pt x="922" y="216"/>
                    </a:lnTo>
                    <a:lnTo>
                      <a:pt x="938" y="215"/>
                    </a:lnTo>
                    <a:lnTo>
                      <a:pt x="951" y="224"/>
                    </a:lnTo>
                    <a:lnTo>
                      <a:pt x="958" y="223"/>
                    </a:lnTo>
                    <a:lnTo>
                      <a:pt x="971" y="234"/>
                    </a:lnTo>
                    <a:lnTo>
                      <a:pt x="979" y="235"/>
                    </a:lnTo>
                    <a:lnTo>
                      <a:pt x="988" y="235"/>
                    </a:lnTo>
                    <a:lnTo>
                      <a:pt x="994" y="240"/>
                    </a:lnTo>
                    <a:lnTo>
                      <a:pt x="987" y="244"/>
                    </a:lnTo>
                    <a:lnTo>
                      <a:pt x="995" y="267"/>
                    </a:lnTo>
                    <a:lnTo>
                      <a:pt x="987" y="282"/>
                    </a:lnTo>
                    <a:lnTo>
                      <a:pt x="971" y="286"/>
                    </a:lnTo>
                    <a:lnTo>
                      <a:pt x="976" y="292"/>
                    </a:lnTo>
                    <a:lnTo>
                      <a:pt x="984" y="294"/>
                    </a:lnTo>
                    <a:lnTo>
                      <a:pt x="988" y="301"/>
                    </a:lnTo>
                    <a:lnTo>
                      <a:pt x="972" y="306"/>
                    </a:lnTo>
                    <a:lnTo>
                      <a:pt x="969" y="313"/>
                    </a:lnTo>
                    <a:lnTo>
                      <a:pt x="968" y="320"/>
                    </a:lnTo>
                    <a:lnTo>
                      <a:pt x="973" y="326"/>
                    </a:lnTo>
                    <a:lnTo>
                      <a:pt x="976" y="335"/>
                    </a:lnTo>
                    <a:lnTo>
                      <a:pt x="974" y="342"/>
                    </a:lnTo>
                    <a:lnTo>
                      <a:pt x="980" y="346"/>
                    </a:lnTo>
                    <a:lnTo>
                      <a:pt x="978" y="362"/>
                    </a:lnTo>
                    <a:lnTo>
                      <a:pt x="971" y="385"/>
                    </a:lnTo>
                    <a:lnTo>
                      <a:pt x="963" y="389"/>
                    </a:lnTo>
                    <a:lnTo>
                      <a:pt x="947" y="385"/>
                    </a:lnTo>
                    <a:lnTo>
                      <a:pt x="940" y="387"/>
                    </a:lnTo>
                    <a:lnTo>
                      <a:pt x="925" y="379"/>
                    </a:lnTo>
                    <a:lnTo>
                      <a:pt x="919" y="384"/>
                    </a:lnTo>
                    <a:lnTo>
                      <a:pt x="910" y="398"/>
                    </a:lnTo>
                    <a:lnTo>
                      <a:pt x="896" y="404"/>
                    </a:lnTo>
                    <a:lnTo>
                      <a:pt x="888" y="419"/>
                    </a:lnTo>
                    <a:lnTo>
                      <a:pt x="890" y="427"/>
                    </a:lnTo>
                    <a:lnTo>
                      <a:pt x="890" y="442"/>
                    </a:lnTo>
                    <a:lnTo>
                      <a:pt x="866" y="446"/>
                    </a:lnTo>
                    <a:lnTo>
                      <a:pt x="853" y="448"/>
                    </a:lnTo>
                    <a:lnTo>
                      <a:pt x="843" y="459"/>
                    </a:lnTo>
                    <a:lnTo>
                      <a:pt x="836" y="458"/>
                    </a:lnTo>
                    <a:lnTo>
                      <a:pt x="817" y="465"/>
                    </a:lnTo>
                    <a:lnTo>
                      <a:pt x="813" y="477"/>
                    </a:lnTo>
                    <a:lnTo>
                      <a:pt x="801" y="470"/>
                    </a:lnTo>
                    <a:lnTo>
                      <a:pt x="779" y="481"/>
                    </a:lnTo>
                    <a:lnTo>
                      <a:pt x="777" y="486"/>
                    </a:lnTo>
                    <a:lnTo>
                      <a:pt x="775" y="481"/>
                    </a:lnTo>
                    <a:lnTo>
                      <a:pt x="764" y="485"/>
                    </a:lnTo>
                    <a:lnTo>
                      <a:pt x="757" y="485"/>
                    </a:lnTo>
                    <a:lnTo>
                      <a:pt x="741" y="500"/>
                    </a:lnTo>
                    <a:lnTo>
                      <a:pt x="737" y="501"/>
                    </a:lnTo>
                    <a:lnTo>
                      <a:pt x="731" y="511"/>
                    </a:lnTo>
                    <a:lnTo>
                      <a:pt x="724" y="522"/>
                    </a:lnTo>
                    <a:lnTo>
                      <a:pt x="716" y="525"/>
                    </a:lnTo>
                    <a:lnTo>
                      <a:pt x="719" y="520"/>
                    </a:lnTo>
                    <a:lnTo>
                      <a:pt x="725" y="517"/>
                    </a:lnTo>
                    <a:lnTo>
                      <a:pt x="730" y="512"/>
                    </a:lnTo>
                    <a:lnTo>
                      <a:pt x="725" y="497"/>
                    </a:lnTo>
                    <a:lnTo>
                      <a:pt x="721" y="497"/>
                    </a:lnTo>
                    <a:lnTo>
                      <a:pt x="716" y="512"/>
                    </a:lnTo>
                    <a:lnTo>
                      <a:pt x="707" y="522"/>
                    </a:lnTo>
                    <a:lnTo>
                      <a:pt x="709" y="536"/>
                    </a:lnTo>
                    <a:lnTo>
                      <a:pt x="709" y="545"/>
                    </a:lnTo>
                    <a:lnTo>
                      <a:pt x="704" y="545"/>
                    </a:lnTo>
                    <a:lnTo>
                      <a:pt x="704" y="541"/>
                    </a:lnTo>
                    <a:lnTo>
                      <a:pt x="698" y="530"/>
                    </a:lnTo>
                    <a:lnTo>
                      <a:pt x="699" y="527"/>
                    </a:lnTo>
                    <a:lnTo>
                      <a:pt x="697" y="523"/>
                    </a:lnTo>
                    <a:lnTo>
                      <a:pt x="691" y="528"/>
                    </a:lnTo>
                    <a:lnTo>
                      <a:pt x="687" y="534"/>
                    </a:lnTo>
                    <a:lnTo>
                      <a:pt x="684" y="533"/>
                    </a:lnTo>
                    <a:lnTo>
                      <a:pt x="687" y="525"/>
                    </a:lnTo>
                    <a:lnTo>
                      <a:pt x="684" y="523"/>
                    </a:lnTo>
                    <a:lnTo>
                      <a:pt x="671" y="523"/>
                    </a:lnTo>
                    <a:lnTo>
                      <a:pt x="670" y="520"/>
                    </a:lnTo>
                    <a:lnTo>
                      <a:pt x="670" y="512"/>
                    </a:lnTo>
                    <a:lnTo>
                      <a:pt x="666" y="507"/>
                    </a:lnTo>
                    <a:lnTo>
                      <a:pt x="664" y="520"/>
                    </a:lnTo>
                    <a:lnTo>
                      <a:pt x="661" y="522"/>
                    </a:lnTo>
                    <a:lnTo>
                      <a:pt x="644" y="517"/>
                    </a:lnTo>
                    <a:lnTo>
                      <a:pt x="649" y="520"/>
                    </a:lnTo>
                    <a:lnTo>
                      <a:pt x="653" y="525"/>
                    </a:lnTo>
                    <a:lnTo>
                      <a:pt x="657" y="525"/>
                    </a:lnTo>
                    <a:lnTo>
                      <a:pt x="660" y="527"/>
                    </a:lnTo>
                    <a:lnTo>
                      <a:pt x="662" y="533"/>
                    </a:lnTo>
                    <a:lnTo>
                      <a:pt x="664" y="538"/>
                    </a:lnTo>
                    <a:lnTo>
                      <a:pt x="667" y="543"/>
                    </a:lnTo>
                    <a:lnTo>
                      <a:pt x="670" y="540"/>
                    </a:lnTo>
                    <a:lnTo>
                      <a:pt x="670" y="533"/>
                    </a:lnTo>
                    <a:lnTo>
                      <a:pt x="680" y="535"/>
                    </a:lnTo>
                    <a:lnTo>
                      <a:pt x="684" y="539"/>
                    </a:lnTo>
                    <a:lnTo>
                      <a:pt x="689" y="539"/>
                    </a:lnTo>
                    <a:lnTo>
                      <a:pt x="686" y="551"/>
                    </a:lnTo>
                    <a:lnTo>
                      <a:pt x="688" y="552"/>
                    </a:lnTo>
                    <a:lnTo>
                      <a:pt x="694" y="550"/>
                    </a:lnTo>
                    <a:lnTo>
                      <a:pt x="697" y="551"/>
                    </a:lnTo>
                    <a:lnTo>
                      <a:pt x="694" y="560"/>
                    </a:lnTo>
                    <a:lnTo>
                      <a:pt x="708" y="559"/>
                    </a:lnTo>
                    <a:lnTo>
                      <a:pt x="714" y="567"/>
                    </a:lnTo>
                    <a:lnTo>
                      <a:pt x="714" y="578"/>
                    </a:lnTo>
                    <a:lnTo>
                      <a:pt x="716" y="588"/>
                    </a:lnTo>
                    <a:lnTo>
                      <a:pt x="720" y="583"/>
                    </a:lnTo>
                    <a:lnTo>
                      <a:pt x="737" y="588"/>
                    </a:lnTo>
                    <a:lnTo>
                      <a:pt x="738" y="582"/>
                    </a:lnTo>
                    <a:lnTo>
                      <a:pt x="750" y="590"/>
                    </a:lnTo>
                    <a:lnTo>
                      <a:pt x="762" y="577"/>
                    </a:lnTo>
                    <a:lnTo>
                      <a:pt x="766" y="577"/>
                    </a:lnTo>
                    <a:lnTo>
                      <a:pt x="768" y="582"/>
                    </a:lnTo>
                    <a:lnTo>
                      <a:pt x="775" y="578"/>
                    </a:lnTo>
                    <a:lnTo>
                      <a:pt x="789" y="575"/>
                    </a:lnTo>
                    <a:lnTo>
                      <a:pt x="800" y="576"/>
                    </a:lnTo>
                    <a:lnTo>
                      <a:pt x="799" y="584"/>
                    </a:lnTo>
                    <a:lnTo>
                      <a:pt x="795" y="588"/>
                    </a:lnTo>
                    <a:lnTo>
                      <a:pt x="794" y="597"/>
                    </a:lnTo>
                    <a:lnTo>
                      <a:pt x="794" y="608"/>
                    </a:lnTo>
                    <a:lnTo>
                      <a:pt x="775" y="608"/>
                    </a:lnTo>
                    <a:lnTo>
                      <a:pt x="772" y="611"/>
                    </a:lnTo>
                    <a:lnTo>
                      <a:pt x="740" y="602"/>
                    </a:lnTo>
                    <a:lnTo>
                      <a:pt x="723" y="619"/>
                    </a:lnTo>
                    <a:lnTo>
                      <a:pt x="714" y="629"/>
                    </a:lnTo>
                    <a:lnTo>
                      <a:pt x="702" y="626"/>
                    </a:lnTo>
                    <a:lnTo>
                      <a:pt x="687" y="630"/>
                    </a:lnTo>
                    <a:lnTo>
                      <a:pt x="692" y="633"/>
                    </a:lnTo>
                    <a:lnTo>
                      <a:pt x="686" y="635"/>
                    </a:lnTo>
                    <a:lnTo>
                      <a:pt x="681" y="641"/>
                    </a:lnTo>
                    <a:lnTo>
                      <a:pt x="680" y="646"/>
                    </a:lnTo>
                    <a:lnTo>
                      <a:pt x="677" y="649"/>
                    </a:lnTo>
                    <a:lnTo>
                      <a:pt x="670" y="651"/>
                    </a:lnTo>
                    <a:lnTo>
                      <a:pt x="659" y="658"/>
                    </a:lnTo>
                    <a:lnTo>
                      <a:pt x="643" y="657"/>
                    </a:lnTo>
                    <a:lnTo>
                      <a:pt x="639" y="656"/>
                    </a:lnTo>
                    <a:lnTo>
                      <a:pt x="628" y="646"/>
                    </a:lnTo>
                    <a:lnTo>
                      <a:pt x="632" y="638"/>
                    </a:lnTo>
                    <a:lnTo>
                      <a:pt x="632" y="629"/>
                    </a:lnTo>
                    <a:lnTo>
                      <a:pt x="634" y="620"/>
                    </a:lnTo>
                    <a:lnTo>
                      <a:pt x="633" y="610"/>
                    </a:lnTo>
                    <a:lnTo>
                      <a:pt x="628" y="599"/>
                    </a:lnTo>
                    <a:lnTo>
                      <a:pt x="621" y="598"/>
                    </a:lnTo>
                    <a:lnTo>
                      <a:pt x="614" y="598"/>
                    </a:lnTo>
                    <a:lnTo>
                      <a:pt x="607" y="590"/>
                    </a:lnTo>
                    <a:lnTo>
                      <a:pt x="595" y="583"/>
                    </a:lnTo>
                    <a:lnTo>
                      <a:pt x="579" y="583"/>
                    </a:lnTo>
                    <a:lnTo>
                      <a:pt x="579" y="581"/>
                    </a:lnTo>
                    <a:lnTo>
                      <a:pt x="581" y="575"/>
                    </a:lnTo>
                    <a:lnTo>
                      <a:pt x="591" y="570"/>
                    </a:lnTo>
                    <a:lnTo>
                      <a:pt x="605" y="556"/>
                    </a:lnTo>
                    <a:lnTo>
                      <a:pt x="613" y="550"/>
                    </a:lnTo>
                    <a:lnTo>
                      <a:pt x="641" y="541"/>
                    </a:lnTo>
                    <a:lnTo>
                      <a:pt x="645" y="539"/>
                    </a:lnTo>
                    <a:lnTo>
                      <a:pt x="641" y="536"/>
                    </a:lnTo>
                    <a:lnTo>
                      <a:pt x="640" y="529"/>
                    </a:lnTo>
                    <a:lnTo>
                      <a:pt x="634" y="523"/>
                    </a:lnTo>
                    <a:lnTo>
                      <a:pt x="628" y="529"/>
                    </a:lnTo>
                    <a:lnTo>
                      <a:pt x="618" y="524"/>
                    </a:lnTo>
                    <a:lnTo>
                      <a:pt x="618" y="519"/>
                    </a:lnTo>
                    <a:lnTo>
                      <a:pt x="610" y="522"/>
                    </a:lnTo>
                    <a:lnTo>
                      <a:pt x="608" y="525"/>
                    </a:lnTo>
                    <a:lnTo>
                      <a:pt x="601" y="525"/>
                    </a:lnTo>
                    <a:lnTo>
                      <a:pt x="579" y="530"/>
                    </a:lnTo>
                    <a:lnTo>
                      <a:pt x="563" y="524"/>
                    </a:lnTo>
                    <a:lnTo>
                      <a:pt x="557" y="518"/>
                    </a:lnTo>
                    <a:lnTo>
                      <a:pt x="551" y="516"/>
                    </a:lnTo>
                    <a:lnTo>
                      <a:pt x="539" y="517"/>
                    </a:lnTo>
                    <a:lnTo>
                      <a:pt x="538" y="513"/>
                    </a:lnTo>
                    <a:lnTo>
                      <a:pt x="551" y="503"/>
                    </a:lnTo>
                    <a:lnTo>
                      <a:pt x="549" y="501"/>
                    </a:lnTo>
                    <a:lnTo>
                      <a:pt x="533" y="498"/>
                    </a:lnTo>
                    <a:lnTo>
                      <a:pt x="528" y="496"/>
                    </a:lnTo>
                    <a:lnTo>
                      <a:pt x="536" y="492"/>
                    </a:lnTo>
                    <a:lnTo>
                      <a:pt x="560" y="496"/>
                    </a:lnTo>
                    <a:lnTo>
                      <a:pt x="563" y="495"/>
                    </a:lnTo>
                    <a:lnTo>
                      <a:pt x="560" y="491"/>
                    </a:lnTo>
                    <a:lnTo>
                      <a:pt x="554" y="490"/>
                    </a:lnTo>
                    <a:lnTo>
                      <a:pt x="548" y="481"/>
                    </a:lnTo>
                    <a:lnTo>
                      <a:pt x="543" y="471"/>
                    </a:lnTo>
                    <a:lnTo>
                      <a:pt x="541" y="479"/>
                    </a:lnTo>
                    <a:lnTo>
                      <a:pt x="533" y="482"/>
                    </a:lnTo>
                    <a:lnTo>
                      <a:pt x="524" y="485"/>
                    </a:lnTo>
                    <a:lnTo>
                      <a:pt x="526" y="475"/>
                    </a:lnTo>
                    <a:lnTo>
                      <a:pt x="520" y="480"/>
                    </a:lnTo>
                    <a:lnTo>
                      <a:pt x="508" y="486"/>
                    </a:lnTo>
                    <a:lnTo>
                      <a:pt x="492" y="489"/>
                    </a:lnTo>
                    <a:lnTo>
                      <a:pt x="485" y="492"/>
                    </a:lnTo>
                    <a:lnTo>
                      <a:pt x="478" y="495"/>
                    </a:lnTo>
                    <a:lnTo>
                      <a:pt x="477" y="502"/>
                    </a:lnTo>
                    <a:lnTo>
                      <a:pt x="466" y="520"/>
                    </a:lnTo>
                    <a:lnTo>
                      <a:pt x="461" y="519"/>
                    </a:lnTo>
                    <a:lnTo>
                      <a:pt x="457" y="511"/>
                    </a:lnTo>
                    <a:lnTo>
                      <a:pt x="450" y="509"/>
                    </a:lnTo>
                    <a:lnTo>
                      <a:pt x="446" y="504"/>
                    </a:lnTo>
                    <a:lnTo>
                      <a:pt x="449" y="512"/>
                    </a:lnTo>
                    <a:lnTo>
                      <a:pt x="457" y="519"/>
                    </a:lnTo>
                    <a:lnTo>
                      <a:pt x="458" y="530"/>
                    </a:lnTo>
                    <a:lnTo>
                      <a:pt x="453" y="541"/>
                    </a:lnTo>
                    <a:lnTo>
                      <a:pt x="449" y="546"/>
                    </a:lnTo>
                    <a:lnTo>
                      <a:pt x="434" y="547"/>
                    </a:lnTo>
                    <a:lnTo>
                      <a:pt x="431" y="552"/>
                    </a:lnTo>
                    <a:lnTo>
                      <a:pt x="426" y="555"/>
                    </a:lnTo>
                    <a:lnTo>
                      <a:pt x="425" y="562"/>
                    </a:lnTo>
                    <a:lnTo>
                      <a:pt x="420" y="560"/>
                    </a:lnTo>
                    <a:lnTo>
                      <a:pt x="419" y="550"/>
                    </a:lnTo>
                    <a:lnTo>
                      <a:pt x="418" y="546"/>
                    </a:lnTo>
                    <a:lnTo>
                      <a:pt x="418" y="566"/>
                    </a:lnTo>
                    <a:lnTo>
                      <a:pt x="419" y="581"/>
                    </a:lnTo>
                    <a:lnTo>
                      <a:pt x="417" y="582"/>
                    </a:lnTo>
                    <a:lnTo>
                      <a:pt x="411" y="578"/>
                    </a:lnTo>
                    <a:lnTo>
                      <a:pt x="402" y="578"/>
                    </a:lnTo>
                    <a:lnTo>
                      <a:pt x="393" y="582"/>
                    </a:lnTo>
                    <a:lnTo>
                      <a:pt x="379" y="584"/>
                    </a:lnTo>
                    <a:lnTo>
                      <a:pt x="368" y="592"/>
                    </a:lnTo>
                    <a:lnTo>
                      <a:pt x="356" y="593"/>
                    </a:lnTo>
                    <a:lnTo>
                      <a:pt x="344" y="576"/>
                    </a:lnTo>
                    <a:lnTo>
                      <a:pt x="336" y="577"/>
                    </a:lnTo>
                    <a:lnTo>
                      <a:pt x="336" y="573"/>
                    </a:lnTo>
                    <a:lnTo>
                      <a:pt x="345" y="573"/>
                    </a:lnTo>
                    <a:lnTo>
                      <a:pt x="350" y="567"/>
                    </a:lnTo>
                    <a:lnTo>
                      <a:pt x="352" y="560"/>
                    </a:lnTo>
                    <a:lnTo>
                      <a:pt x="354" y="552"/>
                    </a:lnTo>
                    <a:lnTo>
                      <a:pt x="363" y="547"/>
                    </a:lnTo>
                    <a:lnTo>
                      <a:pt x="364" y="539"/>
                    </a:lnTo>
                    <a:lnTo>
                      <a:pt x="369" y="534"/>
                    </a:lnTo>
                    <a:lnTo>
                      <a:pt x="376" y="530"/>
                    </a:lnTo>
                    <a:lnTo>
                      <a:pt x="379" y="506"/>
                    </a:lnTo>
                    <a:lnTo>
                      <a:pt x="382" y="498"/>
                    </a:lnTo>
                    <a:lnTo>
                      <a:pt x="391" y="495"/>
                    </a:lnTo>
                    <a:lnTo>
                      <a:pt x="395" y="501"/>
                    </a:lnTo>
                    <a:lnTo>
                      <a:pt x="402" y="497"/>
                    </a:lnTo>
                    <a:lnTo>
                      <a:pt x="425" y="503"/>
                    </a:lnTo>
                    <a:lnTo>
                      <a:pt x="431" y="498"/>
                    </a:lnTo>
                    <a:lnTo>
                      <a:pt x="435" y="491"/>
                    </a:lnTo>
                    <a:lnTo>
                      <a:pt x="431" y="484"/>
                    </a:lnTo>
                    <a:lnTo>
                      <a:pt x="434" y="476"/>
                    </a:lnTo>
                    <a:lnTo>
                      <a:pt x="433" y="468"/>
                    </a:lnTo>
                    <a:lnTo>
                      <a:pt x="428" y="460"/>
                    </a:lnTo>
                    <a:lnTo>
                      <a:pt x="413" y="453"/>
                    </a:lnTo>
                    <a:lnTo>
                      <a:pt x="407" y="439"/>
                    </a:lnTo>
                    <a:lnTo>
                      <a:pt x="408" y="431"/>
                    </a:lnTo>
                    <a:lnTo>
                      <a:pt x="406" y="423"/>
                    </a:lnTo>
                    <a:lnTo>
                      <a:pt x="398" y="422"/>
                    </a:lnTo>
                    <a:lnTo>
                      <a:pt x="395" y="415"/>
                    </a:lnTo>
                    <a:lnTo>
                      <a:pt x="387" y="409"/>
                    </a:lnTo>
                    <a:lnTo>
                      <a:pt x="391" y="393"/>
                    </a:lnTo>
                    <a:lnTo>
                      <a:pt x="391" y="385"/>
                    </a:lnTo>
                    <a:lnTo>
                      <a:pt x="391" y="377"/>
                    </a:lnTo>
                    <a:lnTo>
                      <a:pt x="387" y="369"/>
                    </a:lnTo>
                    <a:lnTo>
                      <a:pt x="379" y="372"/>
                    </a:lnTo>
                    <a:lnTo>
                      <a:pt x="368" y="360"/>
                    </a:lnTo>
                    <a:lnTo>
                      <a:pt x="359" y="358"/>
                    </a:lnTo>
                    <a:lnTo>
                      <a:pt x="343" y="361"/>
                    </a:lnTo>
                    <a:lnTo>
                      <a:pt x="336" y="358"/>
                    </a:lnTo>
                    <a:lnTo>
                      <a:pt x="317" y="342"/>
                    </a:lnTo>
                    <a:lnTo>
                      <a:pt x="310" y="339"/>
                    </a:lnTo>
                    <a:lnTo>
                      <a:pt x="294" y="334"/>
                    </a:lnTo>
                    <a:lnTo>
                      <a:pt x="278" y="339"/>
                    </a:lnTo>
                    <a:lnTo>
                      <a:pt x="269" y="340"/>
                    </a:lnTo>
                    <a:lnTo>
                      <a:pt x="261" y="339"/>
                    </a:lnTo>
                    <a:lnTo>
                      <a:pt x="254" y="342"/>
                    </a:lnTo>
                    <a:lnTo>
                      <a:pt x="248" y="3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" name="Freeform 197"/>
              <p:cNvSpPr>
                <a:spLocks noChangeAspect="1"/>
              </p:cNvSpPr>
              <p:nvPr/>
            </p:nvSpPr>
            <p:spPr bwMode="gray">
              <a:xfrm>
                <a:off x="5222081" y="2729260"/>
                <a:ext cx="60325" cy="76200"/>
              </a:xfrm>
              <a:custGeom>
                <a:avLst/>
                <a:gdLst/>
                <a:ahLst/>
                <a:cxnLst>
                  <a:cxn ang="0">
                    <a:pos x="88" y="239"/>
                  </a:cxn>
                  <a:cxn ang="0">
                    <a:pos x="88" y="225"/>
                  </a:cxn>
                  <a:cxn ang="0">
                    <a:pos x="86" y="212"/>
                  </a:cxn>
                  <a:cxn ang="0">
                    <a:pos x="84" y="200"/>
                  </a:cxn>
                  <a:cxn ang="0">
                    <a:pos x="86" y="184"/>
                  </a:cxn>
                  <a:cxn ang="0">
                    <a:pos x="86" y="164"/>
                  </a:cxn>
                  <a:cxn ang="0">
                    <a:pos x="81" y="135"/>
                  </a:cxn>
                  <a:cxn ang="0">
                    <a:pos x="70" y="115"/>
                  </a:cxn>
                  <a:cxn ang="0">
                    <a:pos x="57" y="94"/>
                  </a:cxn>
                  <a:cxn ang="0">
                    <a:pos x="45" y="73"/>
                  </a:cxn>
                  <a:cxn ang="0">
                    <a:pos x="42" y="56"/>
                  </a:cxn>
                  <a:cxn ang="0">
                    <a:pos x="34" y="43"/>
                  </a:cxn>
                  <a:cxn ang="0">
                    <a:pos x="20" y="2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1" y="6"/>
                  </a:cxn>
                  <a:cxn ang="0">
                    <a:pos x="30" y="5"/>
                  </a:cxn>
                  <a:cxn ang="0">
                    <a:pos x="46" y="0"/>
                  </a:cxn>
                  <a:cxn ang="0">
                    <a:pos x="62" y="5"/>
                  </a:cxn>
                  <a:cxn ang="0">
                    <a:pos x="69" y="8"/>
                  </a:cxn>
                  <a:cxn ang="0">
                    <a:pos x="88" y="24"/>
                  </a:cxn>
                  <a:cxn ang="0">
                    <a:pos x="95" y="27"/>
                  </a:cxn>
                  <a:cxn ang="0">
                    <a:pos x="111" y="24"/>
                  </a:cxn>
                  <a:cxn ang="0">
                    <a:pos x="120" y="26"/>
                  </a:cxn>
                  <a:cxn ang="0">
                    <a:pos x="131" y="38"/>
                  </a:cxn>
                  <a:cxn ang="0">
                    <a:pos x="139" y="35"/>
                  </a:cxn>
                  <a:cxn ang="0">
                    <a:pos x="143" y="43"/>
                  </a:cxn>
                  <a:cxn ang="0">
                    <a:pos x="143" y="51"/>
                  </a:cxn>
                  <a:cxn ang="0">
                    <a:pos x="143" y="59"/>
                  </a:cxn>
                  <a:cxn ang="0">
                    <a:pos x="139" y="75"/>
                  </a:cxn>
                  <a:cxn ang="0">
                    <a:pos x="147" y="81"/>
                  </a:cxn>
                  <a:cxn ang="0">
                    <a:pos x="150" y="87"/>
                  </a:cxn>
                  <a:cxn ang="0">
                    <a:pos x="158" y="89"/>
                  </a:cxn>
                  <a:cxn ang="0">
                    <a:pos x="160" y="97"/>
                  </a:cxn>
                  <a:cxn ang="0">
                    <a:pos x="159" y="104"/>
                  </a:cxn>
                  <a:cxn ang="0">
                    <a:pos x="165" y="119"/>
                  </a:cxn>
                  <a:cxn ang="0">
                    <a:pos x="180" y="126"/>
                  </a:cxn>
                  <a:cxn ang="0">
                    <a:pos x="185" y="134"/>
                  </a:cxn>
                  <a:cxn ang="0">
                    <a:pos x="186" y="141"/>
                  </a:cxn>
                  <a:cxn ang="0">
                    <a:pos x="183" y="150"/>
                  </a:cxn>
                  <a:cxn ang="0">
                    <a:pos x="187" y="157"/>
                  </a:cxn>
                  <a:cxn ang="0">
                    <a:pos x="183" y="164"/>
                  </a:cxn>
                  <a:cxn ang="0">
                    <a:pos x="177" y="169"/>
                  </a:cxn>
                  <a:cxn ang="0">
                    <a:pos x="154" y="163"/>
                  </a:cxn>
                  <a:cxn ang="0">
                    <a:pos x="147" y="167"/>
                  </a:cxn>
                  <a:cxn ang="0">
                    <a:pos x="143" y="161"/>
                  </a:cxn>
                  <a:cxn ang="0">
                    <a:pos x="134" y="164"/>
                  </a:cxn>
                  <a:cxn ang="0">
                    <a:pos x="131" y="172"/>
                  </a:cxn>
                  <a:cxn ang="0">
                    <a:pos x="128" y="196"/>
                  </a:cxn>
                  <a:cxn ang="0">
                    <a:pos x="121" y="200"/>
                  </a:cxn>
                  <a:cxn ang="0">
                    <a:pos x="116" y="205"/>
                  </a:cxn>
                  <a:cxn ang="0">
                    <a:pos x="115" y="213"/>
                  </a:cxn>
                  <a:cxn ang="0">
                    <a:pos x="107" y="218"/>
                  </a:cxn>
                  <a:cxn ang="0">
                    <a:pos x="104" y="226"/>
                  </a:cxn>
                  <a:cxn ang="0">
                    <a:pos x="104" y="233"/>
                  </a:cxn>
                  <a:cxn ang="0">
                    <a:pos x="97" y="239"/>
                  </a:cxn>
                  <a:cxn ang="0">
                    <a:pos x="88" y="239"/>
                  </a:cxn>
                </a:cxnLst>
                <a:rect l="0" t="0" r="r" b="b"/>
                <a:pathLst>
                  <a:path w="187" h="239">
                    <a:moveTo>
                      <a:pt x="88" y="239"/>
                    </a:moveTo>
                    <a:lnTo>
                      <a:pt x="88" y="225"/>
                    </a:lnTo>
                    <a:lnTo>
                      <a:pt x="86" y="212"/>
                    </a:lnTo>
                    <a:lnTo>
                      <a:pt x="84" y="200"/>
                    </a:lnTo>
                    <a:lnTo>
                      <a:pt x="86" y="184"/>
                    </a:lnTo>
                    <a:lnTo>
                      <a:pt x="86" y="164"/>
                    </a:lnTo>
                    <a:lnTo>
                      <a:pt x="81" y="135"/>
                    </a:lnTo>
                    <a:lnTo>
                      <a:pt x="70" y="115"/>
                    </a:lnTo>
                    <a:lnTo>
                      <a:pt x="57" y="94"/>
                    </a:lnTo>
                    <a:lnTo>
                      <a:pt x="45" y="73"/>
                    </a:lnTo>
                    <a:lnTo>
                      <a:pt x="42" y="56"/>
                    </a:lnTo>
                    <a:lnTo>
                      <a:pt x="34" y="43"/>
                    </a:lnTo>
                    <a:lnTo>
                      <a:pt x="20" y="2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21" y="6"/>
                    </a:lnTo>
                    <a:lnTo>
                      <a:pt x="30" y="5"/>
                    </a:lnTo>
                    <a:lnTo>
                      <a:pt x="46" y="0"/>
                    </a:lnTo>
                    <a:lnTo>
                      <a:pt x="62" y="5"/>
                    </a:lnTo>
                    <a:lnTo>
                      <a:pt x="69" y="8"/>
                    </a:lnTo>
                    <a:lnTo>
                      <a:pt x="88" y="24"/>
                    </a:lnTo>
                    <a:lnTo>
                      <a:pt x="95" y="27"/>
                    </a:lnTo>
                    <a:lnTo>
                      <a:pt x="111" y="24"/>
                    </a:lnTo>
                    <a:lnTo>
                      <a:pt x="120" y="26"/>
                    </a:lnTo>
                    <a:lnTo>
                      <a:pt x="131" y="38"/>
                    </a:lnTo>
                    <a:lnTo>
                      <a:pt x="139" y="35"/>
                    </a:lnTo>
                    <a:lnTo>
                      <a:pt x="143" y="43"/>
                    </a:lnTo>
                    <a:lnTo>
                      <a:pt x="143" y="51"/>
                    </a:lnTo>
                    <a:lnTo>
                      <a:pt x="143" y="59"/>
                    </a:lnTo>
                    <a:lnTo>
                      <a:pt x="139" y="75"/>
                    </a:lnTo>
                    <a:lnTo>
                      <a:pt x="147" y="81"/>
                    </a:lnTo>
                    <a:lnTo>
                      <a:pt x="150" y="87"/>
                    </a:lnTo>
                    <a:lnTo>
                      <a:pt x="158" y="89"/>
                    </a:lnTo>
                    <a:lnTo>
                      <a:pt x="160" y="97"/>
                    </a:lnTo>
                    <a:lnTo>
                      <a:pt x="159" y="104"/>
                    </a:lnTo>
                    <a:lnTo>
                      <a:pt x="165" y="119"/>
                    </a:lnTo>
                    <a:lnTo>
                      <a:pt x="180" y="126"/>
                    </a:lnTo>
                    <a:lnTo>
                      <a:pt x="185" y="134"/>
                    </a:lnTo>
                    <a:lnTo>
                      <a:pt x="186" y="141"/>
                    </a:lnTo>
                    <a:lnTo>
                      <a:pt x="183" y="150"/>
                    </a:lnTo>
                    <a:lnTo>
                      <a:pt x="187" y="157"/>
                    </a:lnTo>
                    <a:lnTo>
                      <a:pt x="183" y="164"/>
                    </a:lnTo>
                    <a:lnTo>
                      <a:pt x="177" y="169"/>
                    </a:lnTo>
                    <a:lnTo>
                      <a:pt x="154" y="163"/>
                    </a:lnTo>
                    <a:lnTo>
                      <a:pt x="147" y="167"/>
                    </a:lnTo>
                    <a:lnTo>
                      <a:pt x="143" y="161"/>
                    </a:lnTo>
                    <a:lnTo>
                      <a:pt x="134" y="164"/>
                    </a:lnTo>
                    <a:lnTo>
                      <a:pt x="131" y="172"/>
                    </a:lnTo>
                    <a:lnTo>
                      <a:pt x="128" y="196"/>
                    </a:lnTo>
                    <a:lnTo>
                      <a:pt x="121" y="200"/>
                    </a:lnTo>
                    <a:lnTo>
                      <a:pt x="116" y="205"/>
                    </a:lnTo>
                    <a:lnTo>
                      <a:pt x="115" y="213"/>
                    </a:lnTo>
                    <a:lnTo>
                      <a:pt x="107" y="218"/>
                    </a:lnTo>
                    <a:lnTo>
                      <a:pt x="104" y="226"/>
                    </a:lnTo>
                    <a:lnTo>
                      <a:pt x="104" y="233"/>
                    </a:lnTo>
                    <a:lnTo>
                      <a:pt x="97" y="239"/>
                    </a:lnTo>
                    <a:lnTo>
                      <a:pt x="88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 198"/>
              <p:cNvSpPr>
                <a:spLocks noChangeAspect="1"/>
              </p:cNvSpPr>
              <p:nvPr/>
            </p:nvSpPr>
            <p:spPr bwMode="gray">
              <a:xfrm>
                <a:off x="5161756" y="2510185"/>
                <a:ext cx="169863" cy="142875"/>
              </a:xfrm>
              <a:custGeom>
                <a:avLst/>
                <a:gdLst/>
                <a:ahLst/>
                <a:cxnLst>
                  <a:cxn ang="0">
                    <a:pos x="6" y="374"/>
                  </a:cxn>
                  <a:cxn ang="0">
                    <a:pos x="26" y="342"/>
                  </a:cxn>
                  <a:cxn ang="0">
                    <a:pos x="38" y="292"/>
                  </a:cxn>
                  <a:cxn ang="0">
                    <a:pos x="33" y="214"/>
                  </a:cxn>
                  <a:cxn ang="0">
                    <a:pos x="73" y="210"/>
                  </a:cxn>
                  <a:cxn ang="0">
                    <a:pos x="94" y="207"/>
                  </a:cxn>
                  <a:cxn ang="0">
                    <a:pos x="106" y="190"/>
                  </a:cxn>
                  <a:cxn ang="0">
                    <a:pos x="125" y="182"/>
                  </a:cxn>
                  <a:cxn ang="0">
                    <a:pos x="145" y="190"/>
                  </a:cxn>
                  <a:cxn ang="0">
                    <a:pos x="135" y="167"/>
                  </a:cxn>
                  <a:cxn ang="0">
                    <a:pos x="145" y="138"/>
                  </a:cxn>
                  <a:cxn ang="0">
                    <a:pos x="149" y="113"/>
                  </a:cxn>
                  <a:cxn ang="0">
                    <a:pos x="170" y="102"/>
                  </a:cxn>
                  <a:cxn ang="0">
                    <a:pos x="199" y="80"/>
                  </a:cxn>
                  <a:cxn ang="0">
                    <a:pos x="183" y="69"/>
                  </a:cxn>
                  <a:cxn ang="0">
                    <a:pos x="197" y="51"/>
                  </a:cxn>
                  <a:cxn ang="0">
                    <a:pos x="204" y="50"/>
                  </a:cxn>
                  <a:cxn ang="0">
                    <a:pos x="219" y="32"/>
                  </a:cxn>
                  <a:cxn ang="0">
                    <a:pos x="253" y="25"/>
                  </a:cxn>
                  <a:cxn ang="0">
                    <a:pos x="273" y="0"/>
                  </a:cxn>
                  <a:cxn ang="0">
                    <a:pos x="302" y="5"/>
                  </a:cxn>
                  <a:cxn ang="0">
                    <a:pos x="329" y="13"/>
                  </a:cxn>
                  <a:cxn ang="0">
                    <a:pos x="348" y="43"/>
                  </a:cxn>
                  <a:cxn ang="0">
                    <a:pos x="376" y="29"/>
                  </a:cxn>
                  <a:cxn ang="0">
                    <a:pos x="407" y="34"/>
                  </a:cxn>
                  <a:cxn ang="0">
                    <a:pos x="430" y="53"/>
                  </a:cxn>
                  <a:cxn ang="0">
                    <a:pos x="429" y="80"/>
                  </a:cxn>
                  <a:cxn ang="0">
                    <a:pos x="435" y="102"/>
                  </a:cxn>
                  <a:cxn ang="0">
                    <a:pos x="424" y="123"/>
                  </a:cxn>
                  <a:cxn ang="0">
                    <a:pos x="442" y="158"/>
                  </a:cxn>
                  <a:cxn ang="0">
                    <a:pos x="473" y="195"/>
                  </a:cxn>
                  <a:cxn ang="0">
                    <a:pos x="478" y="217"/>
                  </a:cxn>
                  <a:cxn ang="0">
                    <a:pos x="511" y="226"/>
                  </a:cxn>
                  <a:cxn ang="0">
                    <a:pos x="521" y="242"/>
                  </a:cxn>
                  <a:cxn ang="0">
                    <a:pos x="525" y="263"/>
                  </a:cxn>
                  <a:cxn ang="0">
                    <a:pos x="501" y="284"/>
                  </a:cxn>
                  <a:cxn ang="0">
                    <a:pos x="465" y="271"/>
                  </a:cxn>
                  <a:cxn ang="0">
                    <a:pos x="449" y="285"/>
                  </a:cxn>
                  <a:cxn ang="0">
                    <a:pos x="463" y="311"/>
                  </a:cxn>
                  <a:cxn ang="0">
                    <a:pos x="465" y="333"/>
                  </a:cxn>
                  <a:cxn ang="0">
                    <a:pos x="473" y="353"/>
                  </a:cxn>
                  <a:cxn ang="0">
                    <a:pos x="451" y="380"/>
                  </a:cxn>
                  <a:cxn ang="0">
                    <a:pos x="417" y="401"/>
                  </a:cxn>
                  <a:cxn ang="0">
                    <a:pos x="412" y="427"/>
                  </a:cxn>
                  <a:cxn ang="0">
                    <a:pos x="402" y="452"/>
                  </a:cxn>
                  <a:cxn ang="0">
                    <a:pos x="381" y="443"/>
                  </a:cxn>
                  <a:cxn ang="0">
                    <a:pos x="349" y="450"/>
                  </a:cxn>
                  <a:cxn ang="0">
                    <a:pos x="327" y="427"/>
                  </a:cxn>
                  <a:cxn ang="0">
                    <a:pos x="297" y="433"/>
                  </a:cxn>
                  <a:cxn ang="0">
                    <a:pos x="275" y="428"/>
                  </a:cxn>
                  <a:cxn ang="0">
                    <a:pos x="253" y="436"/>
                  </a:cxn>
                  <a:cxn ang="0">
                    <a:pos x="238" y="428"/>
                  </a:cxn>
                  <a:cxn ang="0">
                    <a:pos x="215" y="416"/>
                  </a:cxn>
                  <a:cxn ang="0">
                    <a:pos x="193" y="406"/>
                  </a:cxn>
                  <a:cxn ang="0">
                    <a:pos x="160" y="401"/>
                  </a:cxn>
                  <a:cxn ang="0">
                    <a:pos x="121" y="394"/>
                  </a:cxn>
                  <a:cxn ang="0">
                    <a:pos x="64" y="401"/>
                  </a:cxn>
                  <a:cxn ang="0">
                    <a:pos x="41" y="422"/>
                  </a:cxn>
                  <a:cxn ang="0">
                    <a:pos x="17" y="428"/>
                  </a:cxn>
                </a:cxnLst>
                <a:rect l="0" t="0" r="r" b="b"/>
                <a:pathLst>
                  <a:path w="532" h="452">
                    <a:moveTo>
                      <a:pt x="17" y="428"/>
                    </a:moveTo>
                    <a:lnTo>
                      <a:pt x="21" y="387"/>
                    </a:lnTo>
                    <a:lnTo>
                      <a:pt x="6" y="374"/>
                    </a:lnTo>
                    <a:lnTo>
                      <a:pt x="0" y="363"/>
                    </a:lnTo>
                    <a:lnTo>
                      <a:pt x="11" y="351"/>
                    </a:lnTo>
                    <a:lnTo>
                      <a:pt x="26" y="342"/>
                    </a:lnTo>
                    <a:lnTo>
                      <a:pt x="37" y="325"/>
                    </a:lnTo>
                    <a:lnTo>
                      <a:pt x="38" y="308"/>
                    </a:lnTo>
                    <a:lnTo>
                      <a:pt x="38" y="292"/>
                    </a:lnTo>
                    <a:lnTo>
                      <a:pt x="20" y="220"/>
                    </a:lnTo>
                    <a:lnTo>
                      <a:pt x="19" y="210"/>
                    </a:lnTo>
                    <a:lnTo>
                      <a:pt x="33" y="214"/>
                    </a:lnTo>
                    <a:lnTo>
                      <a:pt x="49" y="210"/>
                    </a:lnTo>
                    <a:lnTo>
                      <a:pt x="65" y="213"/>
                    </a:lnTo>
                    <a:lnTo>
                      <a:pt x="73" y="210"/>
                    </a:lnTo>
                    <a:lnTo>
                      <a:pt x="79" y="204"/>
                    </a:lnTo>
                    <a:lnTo>
                      <a:pt x="86" y="208"/>
                    </a:lnTo>
                    <a:lnTo>
                      <a:pt x="94" y="207"/>
                    </a:lnTo>
                    <a:lnTo>
                      <a:pt x="91" y="193"/>
                    </a:lnTo>
                    <a:lnTo>
                      <a:pt x="97" y="190"/>
                    </a:lnTo>
                    <a:lnTo>
                      <a:pt x="106" y="190"/>
                    </a:lnTo>
                    <a:lnTo>
                      <a:pt x="111" y="183"/>
                    </a:lnTo>
                    <a:lnTo>
                      <a:pt x="118" y="179"/>
                    </a:lnTo>
                    <a:lnTo>
                      <a:pt x="125" y="182"/>
                    </a:lnTo>
                    <a:lnTo>
                      <a:pt x="130" y="188"/>
                    </a:lnTo>
                    <a:lnTo>
                      <a:pt x="138" y="192"/>
                    </a:lnTo>
                    <a:lnTo>
                      <a:pt x="145" y="190"/>
                    </a:lnTo>
                    <a:lnTo>
                      <a:pt x="144" y="181"/>
                    </a:lnTo>
                    <a:lnTo>
                      <a:pt x="139" y="175"/>
                    </a:lnTo>
                    <a:lnTo>
                      <a:pt x="135" y="167"/>
                    </a:lnTo>
                    <a:lnTo>
                      <a:pt x="137" y="160"/>
                    </a:lnTo>
                    <a:lnTo>
                      <a:pt x="145" y="147"/>
                    </a:lnTo>
                    <a:lnTo>
                      <a:pt x="145" y="138"/>
                    </a:lnTo>
                    <a:lnTo>
                      <a:pt x="148" y="129"/>
                    </a:lnTo>
                    <a:lnTo>
                      <a:pt x="148" y="122"/>
                    </a:lnTo>
                    <a:lnTo>
                      <a:pt x="149" y="113"/>
                    </a:lnTo>
                    <a:lnTo>
                      <a:pt x="156" y="110"/>
                    </a:lnTo>
                    <a:lnTo>
                      <a:pt x="165" y="107"/>
                    </a:lnTo>
                    <a:lnTo>
                      <a:pt x="170" y="102"/>
                    </a:lnTo>
                    <a:lnTo>
                      <a:pt x="177" y="99"/>
                    </a:lnTo>
                    <a:lnTo>
                      <a:pt x="191" y="99"/>
                    </a:lnTo>
                    <a:lnTo>
                      <a:pt x="199" y="80"/>
                    </a:lnTo>
                    <a:lnTo>
                      <a:pt x="192" y="77"/>
                    </a:lnTo>
                    <a:lnTo>
                      <a:pt x="183" y="77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91" y="57"/>
                    </a:lnTo>
                    <a:lnTo>
                      <a:pt x="197" y="51"/>
                    </a:lnTo>
                    <a:lnTo>
                      <a:pt x="195" y="50"/>
                    </a:lnTo>
                    <a:lnTo>
                      <a:pt x="195" y="48"/>
                    </a:lnTo>
                    <a:lnTo>
                      <a:pt x="204" y="50"/>
                    </a:lnTo>
                    <a:lnTo>
                      <a:pt x="210" y="46"/>
                    </a:lnTo>
                    <a:lnTo>
                      <a:pt x="213" y="37"/>
                    </a:lnTo>
                    <a:lnTo>
                      <a:pt x="219" y="32"/>
                    </a:lnTo>
                    <a:lnTo>
                      <a:pt x="235" y="39"/>
                    </a:lnTo>
                    <a:lnTo>
                      <a:pt x="242" y="37"/>
                    </a:lnTo>
                    <a:lnTo>
                      <a:pt x="253" y="25"/>
                    </a:lnTo>
                    <a:lnTo>
                      <a:pt x="254" y="16"/>
                    </a:lnTo>
                    <a:lnTo>
                      <a:pt x="267" y="5"/>
                    </a:lnTo>
                    <a:lnTo>
                      <a:pt x="273" y="0"/>
                    </a:lnTo>
                    <a:lnTo>
                      <a:pt x="284" y="0"/>
                    </a:lnTo>
                    <a:lnTo>
                      <a:pt x="286" y="8"/>
                    </a:lnTo>
                    <a:lnTo>
                      <a:pt x="302" y="5"/>
                    </a:lnTo>
                    <a:lnTo>
                      <a:pt x="310" y="8"/>
                    </a:lnTo>
                    <a:lnTo>
                      <a:pt x="313" y="15"/>
                    </a:lnTo>
                    <a:lnTo>
                      <a:pt x="329" y="13"/>
                    </a:lnTo>
                    <a:lnTo>
                      <a:pt x="338" y="14"/>
                    </a:lnTo>
                    <a:lnTo>
                      <a:pt x="350" y="24"/>
                    </a:lnTo>
                    <a:lnTo>
                      <a:pt x="348" y="43"/>
                    </a:lnTo>
                    <a:lnTo>
                      <a:pt x="363" y="35"/>
                    </a:lnTo>
                    <a:lnTo>
                      <a:pt x="370" y="34"/>
                    </a:lnTo>
                    <a:lnTo>
                      <a:pt x="376" y="29"/>
                    </a:lnTo>
                    <a:lnTo>
                      <a:pt x="392" y="27"/>
                    </a:lnTo>
                    <a:lnTo>
                      <a:pt x="399" y="29"/>
                    </a:lnTo>
                    <a:lnTo>
                      <a:pt x="407" y="34"/>
                    </a:lnTo>
                    <a:lnTo>
                      <a:pt x="413" y="39"/>
                    </a:lnTo>
                    <a:lnTo>
                      <a:pt x="422" y="52"/>
                    </a:lnTo>
                    <a:lnTo>
                      <a:pt x="430" y="53"/>
                    </a:lnTo>
                    <a:lnTo>
                      <a:pt x="431" y="64"/>
                    </a:lnTo>
                    <a:lnTo>
                      <a:pt x="429" y="73"/>
                    </a:lnTo>
                    <a:lnTo>
                      <a:pt x="429" y="80"/>
                    </a:lnTo>
                    <a:lnTo>
                      <a:pt x="434" y="88"/>
                    </a:lnTo>
                    <a:lnTo>
                      <a:pt x="436" y="95"/>
                    </a:lnTo>
                    <a:lnTo>
                      <a:pt x="435" y="102"/>
                    </a:lnTo>
                    <a:lnTo>
                      <a:pt x="433" y="110"/>
                    </a:lnTo>
                    <a:lnTo>
                      <a:pt x="426" y="116"/>
                    </a:lnTo>
                    <a:lnTo>
                      <a:pt x="424" y="123"/>
                    </a:lnTo>
                    <a:lnTo>
                      <a:pt x="426" y="131"/>
                    </a:lnTo>
                    <a:lnTo>
                      <a:pt x="437" y="143"/>
                    </a:lnTo>
                    <a:lnTo>
                      <a:pt x="442" y="158"/>
                    </a:lnTo>
                    <a:lnTo>
                      <a:pt x="453" y="180"/>
                    </a:lnTo>
                    <a:lnTo>
                      <a:pt x="458" y="186"/>
                    </a:lnTo>
                    <a:lnTo>
                      <a:pt x="473" y="195"/>
                    </a:lnTo>
                    <a:lnTo>
                      <a:pt x="478" y="201"/>
                    </a:lnTo>
                    <a:lnTo>
                      <a:pt x="479" y="209"/>
                    </a:lnTo>
                    <a:lnTo>
                      <a:pt x="478" y="217"/>
                    </a:lnTo>
                    <a:lnTo>
                      <a:pt x="482" y="224"/>
                    </a:lnTo>
                    <a:lnTo>
                      <a:pt x="505" y="222"/>
                    </a:lnTo>
                    <a:lnTo>
                      <a:pt x="511" y="226"/>
                    </a:lnTo>
                    <a:lnTo>
                      <a:pt x="519" y="229"/>
                    </a:lnTo>
                    <a:lnTo>
                      <a:pt x="516" y="236"/>
                    </a:lnTo>
                    <a:lnTo>
                      <a:pt x="521" y="242"/>
                    </a:lnTo>
                    <a:lnTo>
                      <a:pt x="531" y="244"/>
                    </a:lnTo>
                    <a:lnTo>
                      <a:pt x="532" y="257"/>
                    </a:lnTo>
                    <a:lnTo>
                      <a:pt x="525" y="263"/>
                    </a:lnTo>
                    <a:lnTo>
                      <a:pt x="521" y="269"/>
                    </a:lnTo>
                    <a:lnTo>
                      <a:pt x="509" y="279"/>
                    </a:lnTo>
                    <a:lnTo>
                      <a:pt x="501" y="284"/>
                    </a:lnTo>
                    <a:lnTo>
                      <a:pt x="484" y="282"/>
                    </a:lnTo>
                    <a:lnTo>
                      <a:pt x="472" y="272"/>
                    </a:lnTo>
                    <a:lnTo>
                      <a:pt x="465" y="271"/>
                    </a:lnTo>
                    <a:lnTo>
                      <a:pt x="457" y="274"/>
                    </a:lnTo>
                    <a:lnTo>
                      <a:pt x="456" y="282"/>
                    </a:lnTo>
                    <a:lnTo>
                      <a:pt x="449" y="285"/>
                    </a:lnTo>
                    <a:lnTo>
                      <a:pt x="450" y="294"/>
                    </a:lnTo>
                    <a:lnTo>
                      <a:pt x="461" y="304"/>
                    </a:lnTo>
                    <a:lnTo>
                      <a:pt x="463" y="311"/>
                    </a:lnTo>
                    <a:lnTo>
                      <a:pt x="461" y="320"/>
                    </a:lnTo>
                    <a:lnTo>
                      <a:pt x="466" y="325"/>
                    </a:lnTo>
                    <a:lnTo>
                      <a:pt x="465" y="333"/>
                    </a:lnTo>
                    <a:lnTo>
                      <a:pt x="472" y="337"/>
                    </a:lnTo>
                    <a:lnTo>
                      <a:pt x="474" y="344"/>
                    </a:lnTo>
                    <a:lnTo>
                      <a:pt x="473" y="353"/>
                    </a:lnTo>
                    <a:lnTo>
                      <a:pt x="478" y="375"/>
                    </a:lnTo>
                    <a:lnTo>
                      <a:pt x="458" y="375"/>
                    </a:lnTo>
                    <a:lnTo>
                      <a:pt x="451" y="380"/>
                    </a:lnTo>
                    <a:lnTo>
                      <a:pt x="442" y="380"/>
                    </a:lnTo>
                    <a:lnTo>
                      <a:pt x="435" y="384"/>
                    </a:lnTo>
                    <a:lnTo>
                      <a:pt x="417" y="401"/>
                    </a:lnTo>
                    <a:lnTo>
                      <a:pt x="414" y="409"/>
                    </a:lnTo>
                    <a:lnTo>
                      <a:pt x="414" y="418"/>
                    </a:lnTo>
                    <a:lnTo>
                      <a:pt x="412" y="427"/>
                    </a:lnTo>
                    <a:lnTo>
                      <a:pt x="414" y="443"/>
                    </a:lnTo>
                    <a:lnTo>
                      <a:pt x="410" y="450"/>
                    </a:lnTo>
                    <a:lnTo>
                      <a:pt x="402" y="452"/>
                    </a:lnTo>
                    <a:lnTo>
                      <a:pt x="397" y="446"/>
                    </a:lnTo>
                    <a:lnTo>
                      <a:pt x="390" y="443"/>
                    </a:lnTo>
                    <a:lnTo>
                      <a:pt x="381" y="443"/>
                    </a:lnTo>
                    <a:lnTo>
                      <a:pt x="365" y="445"/>
                    </a:lnTo>
                    <a:lnTo>
                      <a:pt x="356" y="445"/>
                    </a:lnTo>
                    <a:lnTo>
                      <a:pt x="349" y="450"/>
                    </a:lnTo>
                    <a:lnTo>
                      <a:pt x="343" y="444"/>
                    </a:lnTo>
                    <a:lnTo>
                      <a:pt x="339" y="436"/>
                    </a:lnTo>
                    <a:lnTo>
                      <a:pt x="327" y="427"/>
                    </a:lnTo>
                    <a:lnTo>
                      <a:pt x="310" y="445"/>
                    </a:lnTo>
                    <a:lnTo>
                      <a:pt x="302" y="440"/>
                    </a:lnTo>
                    <a:lnTo>
                      <a:pt x="297" y="433"/>
                    </a:lnTo>
                    <a:lnTo>
                      <a:pt x="290" y="435"/>
                    </a:lnTo>
                    <a:lnTo>
                      <a:pt x="281" y="433"/>
                    </a:lnTo>
                    <a:lnTo>
                      <a:pt x="275" y="428"/>
                    </a:lnTo>
                    <a:lnTo>
                      <a:pt x="269" y="434"/>
                    </a:lnTo>
                    <a:lnTo>
                      <a:pt x="261" y="434"/>
                    </a:lnTo>
                    <a:lnTo>
                      <a:pt x="253" y="436"/>
                    </a:lnTo>
                    <a:lnTo>
                      <a:pt x="247" y="443"/>
                    </a:lnTo>
                    <a:lnTo>
                      <a:pt x="240" y="436"/>
                    </a:lnTo>
                    <a:lnTo>
                      <a:pt x="238" y="428"/>
                    </a:lnTo>
                    <a:lnTo>
                      <a:pt x="223" y="429"/>
                    </a:lnTo>
                    <a:lnTo>
                      <a:pt x="216" y="424"/>
                    </a:lnTo>
                    <a:lnTo>
                      <a:pt x="215" y="416"/>
                    </a:lnTo>
                    <a:lnTo>
                      <a:pt x="208" y="412"/>
                    </a:lnTo>
                    <a:lnTo>
                      <a:pt x="199" y="409"/>
                    </a:lnTo>
                    <a:lnTo>
                      <a:pt x="193" y="406"/>
                    </a:lnTo>
                    <a:lnTo>
                      <a:pt x="184" y="407"/>
                    </a:lnTo>
                    <a:lnTo>
                      <a:pt x="176" y="406"/>
                    </a:lnTo>
                    <a:lnTo>
                      <a:pt x="160" y="401"/>
                    </a:lnTo>
                    <a:lnTo>
                      <a:pt x="146" y="392"/>
                    </a:lnTo>
                    <a:lnTo>
                      <a:pt x="138" y="395"/>
                    </a:lnTo>
                    <a:lnTo>
                      <a:pt x="121" y="394"/>
                    </a:lnTo>
                    <a:lnTo>
                      <a:pt x="113" y="391"/>
                    </a:lnTo>
                    <a:lnTo>
                      <a:pt x="71" y="397"/>
                    </a:lnTo>
                    <a:lnTo>
                      <a:pt x="64" y="401"/>
                    </a:lnTo>
                    <a:lnTo>
                      <a:pt x="62" y="408"/>
                    </a:lnTo>
                    <a:lnTo>
                      <a:pt x="55" y="414"/>
                    </a:lnTo>
                    <a:lnTo>
                      <a:pt x="41" y="422"/>
                    </a:lnTo>
                    <a:lnTo>
                      <a:pt x="32" y="421"/>
                    </a:lnTo>
                    <a:lnTo>
                      <a:pt x="24" y="422"/>
                    </a:lnTo>
                    <a:lnTo>
                      <a:pt x="17" y="42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96" name="Group 199"/>
              <p:cNvGrpSpPr>
                <a:grpSpLocks noChangeAspect="1"/>
              </p:cNvGrpSpPr>
              <p:nvPr/>
            </p:nvGrpSpPr>
            <p:grpSpPr bwMode="gray">
              <a:xfrm>
                <a:off x="5033169" y="2808635"/>
                <a:ext cx="68263" cy="68263"/>
                <a:chOff x="2688" y="1930"/>
                <a:chExt cx="43" cy="43"/>
              </a:xfrm>
              <a:grpFill/>
            </p:grpSpPr>
            <p:sp>
              <p:nvSpPr>
                <p:cNvPr id="219" name="Freeform 200"/>
                <p:cNvSpPr>
                  <a:spLocks noChangeAspect="1"/>
                </p:cNvSpPr>
                <p:nvPr/>
              </p:nvSpPr>
              <p:spPr bwMode="gray">
                <a:xfrm>
                  <a:off x="2688" y="1930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145" y="208"/>
                    </a:cxn>
                    <a:cxn ang="0">
                      <a:pos x="129" y="192"/>
                    </a:cxn>
                    <a:cxn ang="0">
                      <a:pos x="114" y="180"/>
                    </a:cxn>
                    <a:cxn ang="0">
                      <a:pos x="98" y="179"/>
                    </a:cxn>
                    <a:cxn ang="0">
                      <a:pos x="82" y="140"/>
                    </a:cxn>
                    <a:cxn ang="0">
                      <a:pos x="52" y="114"/>
                    </a:cxn>
                    <a:cxn ang="0">
                      <a:pos x="35" y="93"/>
                    </a:cxn>
                    <a:cxn ang="0">
                      <a:pos x="23" y="73"/>
                    </a:cxn>
                    <a:cxn ang="0">
                      <a:pos x="22" y="60"/>
                    </a:cxn>
                    <a:cxn ang="0">
                      <a:pos x="7" y="40"/>
                    </a:cxn>
                    <a:cxn ang="0">
                      <a:pos x="3" y="29"/>
                    </a:cxn>
                    <a:cxn ang="0">
                      <a:pos x="8" y="0"/>
                    </a:cxn>
                    <a:cxn ang="0">
                      <a:pos x="30" y="19"/>
                    </a:cxn>
                    <a:cxn ang="0">
                      <a:pos x="61" y="4"/>
                    </a:cxn>
                    <a:cxn ang="0">
                      <a:pos x="79" y="8"/>
                    </a:cxn>
                    <a:cxn ang="0">
                      <a:pos x="89" y="9"/>
                    </a:cxn>
                    <a:cxn ang="0">
                      <a:pos x="108" y="9"/>
                    </a:cxn>
                    <a:cxn ang="0">
                      <a:pos x="125" y="9"/>
                    </a:cxn>
                    <a:cxn ang="0">
                      <a:pos x="135" y="16"/>
                    </a:cxn>
                    <a:cxn ang="0">
                      <a:pos x="152" y="18"/>
                    </a:cxn>
                    <a:cxn ang="0">
                      <a:pos x="162" y="14"/>
                    </a:cxn>
                    <a:cxn ang="0">
                      <a:pos x="167" y="28"/>
                    </a:cxn>
                    <a:cxn ang="0">
                      <a:pos x="186" y="28"/>
                    </a:cxn>
                    <a:cxn ang="0">
                      <a:pos x="200" y="35"/>
                    </a:cxn>
                    <a:cxn ang="0">
                      <a:pos x="190" y="57"/>
                    </a:cxn>
                    <a:cxn ang="0">
                      <a:pos x="189" y="63"/>
                    </a:cxn>
                    <a:cxn ang="0">
                      <a:pos x="191" y="76"/>
                    </a:cxn>
                    <a:cxn ang="0">
                      <a:pos x="199" y="79"/>
                    </a:cxn>
                    <a:cxn ang="0">
                      <a:pos x="207" y="87"/>
                    </a:cxn>
                    <a:cxn ang="0">
                      <a:pos x="212" y="93"/>
                    </a:cxn>
                    <a:cxn ang="0">
                      <a:pos x="211" y="102"/>
                    </a:cxn>
                    <a:cxn ang="0">
                      <a:pos x="195" y="98"/>
                    </a:cxn>
                    <a:cxn ang="0">
                      <a:pos x="201" y="109"/>
                    </a:cxn>
                    <a:cxn ang="0">
                      <a:pos x="208" y="126"/>
                    </a:cxn>
                    <a:cxn ang="0">
                      <a:pos x="202" y="129"/>
                    </a:cxn>
                    <a:cxn ang="0">
                      <a:pos x="192" y="135"/>
                    </a:cxn>
                    <a:cxn ang="0">
                      <a:pos x="184" y="136"/>
                    </a:cxn>
                    <a:cxn ang="0">
                      <a:pos x="176" y="137"/>
                    </a:cxn>
                    <a:cxn ang="0">
                      <a:pos x="183" y="146"/>
                    </a:cxn>
                    <a:cxn ang="0">
                      <a:pos x="183" y="157"/>
                    </a:cxn>
                    <a:cxn ang="0">
                      <a:pos x="178" y="149"/>
                    </a:cxn>
                    <a:cxn ang="0">
                      <a:pos x="163" y="156"/>
                    </a:cxn>
                    <a:cxn ang="0">
                      <a:pos x="160" y="170"/>
                    </a:cxn>
                    <a:cxn ang="0">
                      <a:pos x="151" y="175"/>
                    </a:cxn>
                    <a:cxn ang="0">
                      <a:pos x="149" y="189"/>
                    </a:cxn>
                    <a:cxn ang="0">
                      <a:pos x="154" y="201"/>
                    </a:cxn>
                  </a:cxnLst>
                  <a:rect l="0" t="0" r="r" b="b"/>
                  <a:pathLst>
                    <a:path w="215" h="216">
                      <a:moveTo>
                        <a:pt x="149" y="216"/>
                      </a:moveTo>
                      <a:lnTo>
                        <a:pt x="149" y="208"/>
                      </a:lnTo>
                      <a:lnTo>
                        <a:pt x="145" y="208"/>
                      </a:lnTo>
                      <a:lnTo>
                        <a:pt x="146" y="203"/>
                      </a:lnTo>
                      <a:lnTo>
                        <a:pt x="137" y="202"/>
                      </a:lnTo>
                      <a:lnTo>
                        <a:pt x="129" y="192"/>
                      </a:lnTo>
                      <a:lnTo>
                        <a:pt x="122" y="191"/>
                      </a:lnTo>
                      <a:lnTo>
                        <a:pt x="114" y="185"/>
                      </a:lnTo>
                      <a:lnTo>
                        <a:pt x="114" y="180"/>
                      </a:lnTo>
                      <a:lnTo>
                        <a:pt x="106" y="179"/>
                      </a:lnTo>
                      <a:lnTo>
                        <a:pt x="99" y="184"/>
                      </a:lnTo>
                      <a:lnTo>
                        <a:pt x="98" y="179"/>
                      </a:lnTo>
                      <a:lnTo>
                        <a:pt x="105" y="175"/>
                      </a:lnTo>
                      <a:lnTo>
                        <a:pt x="83" y="151"/>
                      </a:lnTo>
                      <a:lnTo>
                        <a:pt x="82" y="140"/>
                      </a:lnTo>
                      <a:lnTo>
                        <a:pt x="77" y="136"/>
                      </a:lnTo>
                      <a:lnTo>
                        <a:pt x="72" y="133"/>
                      </a:lnTo>
                      <a:lnTo>
                        <a:pt x="52" y="114"/>
                      </a:lnTo>
                      <a:lnTo>
                        <a:pt x="51" y="109"/>
                      </a:lnTo>
                      <a:lnTo>
                        <a:pt x="41" y="95"/>
                      </a:lnTo>
                      <a:lnTo>
                        <a:pt x="35" y="93"/>
                      </a:lnTo>
                      <a:lnTo>
                        <a:pt x="27" y="81"/>
                      </a:lnTo>
                      <a:lnTo>
                        <a:pt x="22" y="79"/>
                      </a:lnTo>
                      <a:lnTo>
                        <a:pt x="23" y="73"/>
                      </a:lnTo>
                      <a:lnTo>
                        <a:pt x="25" y="71"/>
                      </a:lnTo>
                      <a:lnTo>
                        <a:pt x="22" y="65"/>
                      </a:lnTo>
                      <a:lnTo>
                        <a:pt x="22" y="60"/>
                      </a:lnTo>
                      <a:lnTo>
                        <a:pt x="16" y="54"/>
                      </a:lnTo>
                      <a:lnTo>
                        <a:pt x="12" y="41"/>
                      </a:lnTo>
                      <a:lnTo>
                        <a:pt x="7" y="40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3" y="29"/>
                      </a:lnTo>
                      <a:lnTo>
                        <a:pt x="2" y="25"/>
                      </a:lnTo>
                      <a:lnTo>
                        <a:pt x="2" y="6"/>
                      </a:lnTo>
                      <a:lnTo>
                        <a:pt x="8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30" y="19"/>
                      </a:lnTo>
                      <a:lnTo>
                        <a:pt x="34" y="19"/>
                      </a:lnTo>
                      <a:lnTo>
                        <a:pt x="43" y="2"/>
                      </a:lnTo>
                      <a:lnTo>
                        <a:pt x="61" y="4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9" y="8"/>
                      </a:lnTo>
                      <a:lnTo>
                        <a:pt x="83" y="8"/>
                      </a:lnTo>
                      <a:lnTo>
                        <a:pt x="86" y="6"/>
                      </a:lnTo>
                      <a:lnTo>
                        <a:pt x="89" y="9"/>
                      </a:lnTo>
                      <a:lnTo>
                        <a:pt x="104" y="12"/>
                      </a:lnTo>
                      <a:lnTo>
                        <a:pt x="105" y="9"/>
                      </a:lnTo>
                      <a:lnTo>
                        <a:pt x="108" y="9"/>
                      </a:lnTo>
                      <a:lnTo>
                        <a:pt x="116" y="17"/>
                      </a:lnTo>
                      <a:lnTo>
                        <a:pt x="119" y="17"/>
                      </a:lnTo>
                      <a:lnTo>
                        <a:pt x="125" y="9"/>
                      </a:lnTo>
                      <a:lnTo>
                        <a:pt x="129" y="9"/>
                      </a:lnTo>
                      <a:lnTo>
                        <a:pt x="132" y="14"/>
                      </a:lnTo>
                      <a:lnTo>
                        <a:pt x="135" y="16"/>
                      </a:lnTo>
                      <a:lnTo>
                        <a:pt x="137" y="11"/>
                      </a:lnTo>
                      <a:lnTo>
                        <a:pt x="148" y="12"/>
                      </a:lnTo>
                      <a:lnTo>
                        <a:pt x="152" y="18"/>
                      </a:lnTo>
                      <a:lnTo>
                        <a:pt x="154" y="17"/>
                      </a:lnTo>
                      <a:lnTo>
                        <a:pt x="154" y="14"/>
                      </a:lnTo>
                      <a:lnTo>
                        <a:pt x="162" y="14"/>
                      </a:lnTo>
                      <a:lnTo>
                        <a:pt x="168" y="22"/>
                      </a:lnTo>
                      <a:lnTo>
                        <a:pt x="167" y="27"/>
                      </a:lnTo>
                      <a:lnTo>
                        <a:pt x="167" y="28"/>
                      </a:lnTo>
                      <a:lnTo>
                        <a:pt x="173" y="33"/>
                      </a:lnTo>
                      <a:lnTo>
                        <a:pt x="180" y="33"/>
                      </a:lnTo>
                      <a:lnTo>
                        <a:pt x="186" y="28"/>
                      </a:lnTo>
                      <a:lnTo>
                        <a:pt x="199" y="28"/>
                      </a:lnTo>
                      <a:lnTo>
                        <a:pt x="201" y="31"/>
                      </a:lnTo>
                      <a:lnTo>
                        <a:pt x="200" y="35"/>
                      </a:lnTo>
                      <a:lnTo>
                        <a:pt x="200" y="39"/>
                      </a:lnTo>
                      <a:lnTo>
                        <a:pt x="195" y="46"/>
                      </a:lnTo>
                      <a:lnTo>
                        <a:pt x="190" y="57"/>
                      </a:lnTo>
                      <a:lnTo>
                        <a:pt x="188" y="59"/>
                      </a:lnTo>
                      <a:lnTo>
                        <a:pt x="188" y="61"/>
                      </a:lnTo>
                      <a:lnTo>
                        <a:pt x="189" y="63"/>
                      </a:lnTo>
                      <a:lnTo>
                        <a:pt x="185" y="68"/>
                      </a:lnTo>
                      <a:lnTo>
                        <a:pt x="188" y="76"/>
                      </a:lnTo>
                      <a:lnTo>
                        <a:pt x="191" y="76"/>
                      </a:lnTo>
                      <a:lnTo>
                        <a:pt x="194" y="78"/>
                      </a:lnTo>
                      <a:lnTo>
                        <a:pt x="197" y="77"/>
                      </a:lnTo>
                      <a:lnTo>
                        <a:pt x="199" y="79"/>
                      </a:lnTo>
                      <a:lnTo>
                        <a:pt x="200" y="83"/>
                      </a:lnTo>
                      <a:lnTo>
                        <a:pt x="203" y="87"/>
                      </a:lnTo>
                      <a:lnTo>
                        <a:pt x="207" y="87"/>
                      </a:lnTo>
                      <a:lnTo>
                        <a:pt x="207" y="88"/>
                      </a:lnTo>
                      <a:lnTo>
                        <a:pt x="207" y="90"/>
                      </a:lnTo>
                      <a:lnTo>
                        <a:pt x="212" y="93"/>
                      </a:lnTo>
                      <a:lnTo>
                        <a:pt x="215" y="94"/>
                      </a:lnTo>
                      <a:lnTo>
                        <a:pt x="215" y="97"/>
                      </a:lnTo>
                      <a:lnTo>
                        <a:pt x="211" y="102"/>
                      </a:lnTo>
                      <a:lnTo>
                        <a:pt x="202" y="102"/>
                      </a:lnTo>
                      <a:lnTo>
                        <a:pt x="197" y="98"/>
                      </a:lnTo>
                      <a:lnTo>
                        <a:pt x="195" y="98"/>
                      </a:lnTo>
                      <a:lnTo>
                        <a:pt x="194" y="100"/>
                      </a:lnTo>
                      <a:lnTo>
                        <a:pt x="195" y="102"/>
                      </a:lnTo>
                      <a:lnTo>
                        <a:pt x="201" y="109"/>
                      </a:lnTo>
                      <a:lnTo>
                        <a:pt x="207" y="117"/>
                      </a:lnTo>
                      <a:lnTo>
                        <a:pt x="210" y="119"/>
                      </a:lnTo>
                      <a:lnTo>
                        <a:pt x="208" y="126"/>
                      </a:lnTo>
                      <a:lnTo>
                        <a:pt x="207" y="129"/>
                      </a:lnTo>
                      <a:lnTo>
                        <a:pt x="205" y="130"/>
                      </a:lnTo>
                      <a:lnTo>
                        <a:pt x="202" y="129"/>
                      </a:lnTo>
                      <a:lnTo>
                        <a:pt x="200" y="129"/>
                      </a:lnTo>
                      <a:lnTo>
                        <a:pt x="197" y="132"/>
                      </a:lnTo>
                      <a:lnTo>
                        <a:pt x="192" y="135"/>
                      </a:lnTo>
                      <a:lnTo>
                        <a:pt x="189" y="135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3" y="133"/>
                      </a:lnTo>
                      <a:lnTo>
                        <a:pt x="180" y="133"/>
                      </a:lnTo>
                      <a:lnTo>
                        <a:pt x="176" y="137"/>
                      </a:lnTo>
                      <a:lnTo>
                        <a:pt x="178" y="140"/>
                      </a:lnTo>
                      <a:lnTo>
                        <a:pt x="181" y="141"/>
                      </a:lnTo>
                      <a:lnTo>
                        <a:pt x="183" y="146"/>
                      </a:lnTo>
                      <a:lnTo>
                        <a:pt x="184" y="149"/>
                      </a:lnTo>
                      <a:lnTo>
                        <a:pt x="184" y="154"/>
                      </a:lnTo>
                      <a:lnTo>
                        <a:pt x="183" y="157"/>
                      </a:lnTo>
                      <a:lnTo>
                        <a:pt x="180" y="157"/>
                      </a:lnTo>
                      <a:lnTo>
                        <a:pt x="179" y="154"/>
                      </a:lnTo>
                      <a:lnTo>
                        <a:pt x="178" y="149"/>
                      </a:lnTo>
                      <a:lnTo>
                        <a:pt x="175" y="148"/>
                      </a:lnTo>
                      <a:lnTo>
                        <a:pt x="172" y="148"/>
                      </a:lnTo>
                      <a:lnTo>
                        <a:pt x="163" y="156"/>
                      </a:lnTo>
                      <a:lnTo>
                        <a:pt x="162" y="160"/>
                      </a:lnTo>
                      <a:lnTo>
                        <a:pt x="160" y="163"/>
                      </a:lnTo>
                      <a:lnTo>
                        <a:pt x="160" y="170"/>
                      </a:lnTo>
                      <a:lnTo>
                        <a:pt x="158" y="173"/>
                      </a:lnTo>
                      <a:lnTo>
                        <a:pt x="153" y="173"/>
                      </a:lnTo>
                      <a:lnTo>
                        <a:pt x="151" y="175"/>
                      </a:lnTo>
                      <a:lnTo>
                        <a:pt x="151" y="184"/>
                      </a:lnTo>
                      <a:lnTo>
                        <a:pt x="149" y="185"/>
                      </a:lnTo>
                      <a:lnTo>
                        <a:pt x="149" y="189"/>
                      </a:lnTo>
                      <a:lnTo>
                        <a:pt x="152" y="194"/>
                      </a:lnTo>
                      <a:lnTo>
                        <a:pt x="154" y="196"/>
                      </a:lnTo>
                      <a:lnTo>
                        <a:pt x="154" y="201"/>
                      </a:lnTo>
                      <a:lnTo>
                        <a:pt x="149" y="208"/>
                      </a:lnTo>
                      <a:lnTo>
                        <a:pt x="149" y="21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" name="Freeform 201"/>
                <p:cNvSpPr>
                  <a:spLocks noChangeAspect="1"/>
                </p:cNvSpPr>
                <p:nvPr/>
              </p:nvSpPr>
              <p:spPr bwMode="gray">
                <a:xfrm>
                  <a:off x="2703" y="1965"/>
                  <a:ext cx="15" cy="8"/>
                </a:xfrm>
                <a:custGeom>
                  <a:avLst/>
                  <a:gdLst/>
                  <a:ahLst/>
                  <a:cxnLst>
                    <a:cxn ang="0">
                      <a:pos x="75" y="42"/>
                    </a:cxn>
                    <a:cxn ang="0">
                      <a:pos x="45" y="20"/>
                    </a:cxn>
                    <a:cxn ang="0">
                      <a:pos x="29" y="17"/>
                    </a:cxn>
                    <a:cxn ang="0">
                      <a:pos x="13" y="7"/>
                    </a:cxn>
                    <a:cxn ang="0">
                      <a:pos x="0" y="5"/>
                    </a:cxn>
                    <a:cxn ang="0">
                      <a:pos x="4" y="0"/>
                    </a:cxn>
                    <a:cxn ang="0">
                      <a:pos x="15" y="2"/>
                    </a:cxn>
                    <a:cxn ang="0">
                      <a:pos x="20" y="10"/>
                    </a:cxn>
                    <a:cxn ang="0">
                      <a:pos x="25" y="10"/>
                    </a:cxn>
                    <a:cxn ang="0">
                      <a:pos x="32" y="5"/>
                    </a:cxn>
                    <a:cxn ang="0">
                      <a:pos x="40" y="6"/>
                    </a:cxn>
                    <a:cxn ang="0">
                      <a:pos x="40" y="11"/>
                    </a:cxn>
                    <a:cxn ang="0">
                      <a:pos x="48" y="17"/>
                    </a:cxn>
                    <a:cxn ang="0">
                      <a:pos x="55" y="18"/>
                    </a:cxn>
                    <a:cxn ang="0">
                      <a:pos x="63" y="28"/>
                    </a:cxn>
                    <a:cxn ang="0">
                      <a:pos x="72" y="29"/>
                    </a:cxn>
                    <a:cxn ang="0">
                      <a:pos x="71" y="34"/>
                    </a:cxn>
                    <a:cxn ang="0">
                      <a:pos x="75" y="34"/>
                    </a:cxn>
                    <a:cxn ang="0">
                      <a:pos x="75" y="42"/>
                    </a:cxn>
                  </a:cxnLst>
                  <a:rect l="0" t="0" r="r" b="b"/>
                  <a:pathLst>
                    <a:path w="75" h="42">
                      <a:moveTo>
                        <a:pt x="75" y="42"/>
                      </a:moveTo>
                      <a:lnTo>
                        <a:pt x="45" y="20"/>
                      </a:lnTo>
                      <a:lnTo>
                        <a:pt x="29" y="17"/>
                      </a:lnTo>
                      <a:lnTo>
                        <a:pt x="13" y="7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15" y="2"/>
                      </a:lnTo>
                      <a:lnTo>
                        <a:pt x="20" y="10"/>
                      </a:lnTo>
                      <a:lnTo>
                        <a:pt x="25" y="10"/>
                      </a:lnTo>
                      <a:lnTo>
                        <a:pt x="32" y="5"/>
                      </a:lnTo>
                      <a:lnTo>
                        <a:pt x="40" y="6"/>
                      </a:lnTo>
                      <a:lnTo>
                        <a:pt x="40" y="11"/>
                      </a:lnTo>
                      <a:lnTo>
                        <a:pt x="48" y="17"/>
                      </a:lnTo>
                      <a:lnTo>
                        <a:pt x="55" y="18"/>
                      </a:lnTo>
                      <a:lnTo>
                        <a:pt x="63" y="28"/>
                      </a:lnTo>
                      <a:lnTo>
                        <a:pt x="72" y="29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4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97" name="Freeform 202"/>
              <p:cNvSpPr>
                <a:spLocks noChangeAspect="1"/>
              </p:cNvSpPr>
              <p:nvPr/>
            </p:nvSpPr>
            <p:spPr bwMode="gray">
              <a:xfrm>
                <a:off x="5128419" y="2973735"/>
                <a:ext cx="39688" cy="4127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35" y="2"/>
                  </a:cxn>
                  <a:cxn ang="0">
                    <a:pos x="21" y="12"/>
                  </a:cxn>
                  <a:cxn ang="0">
                    <a:pos x="13" y="8"/>
                  </a:cxn>
                  <a:cxn ang="0">
                    <a:pos x="2" y="28"/>
                  </a:cxn>
                  <a:cxn ang="0">
                    <a:pos x="0" y="37"/>
                  </a:cxn>
                  <a:cxn ang="0">
                    <a:pos x="6" y="50"/>
                  </a:cxn>
                  <a:cxn ang="0">
                    <a:pos x="21" y="58"/>
                  </a:cxn>
                  <a:cxn ang="0">
                    <a:pos x="28" y="70"/>
                  </a:cxn>
                  <a:cxn ang="0">
                    <a:pos x="23" y="86"/>
                  </a:cxn>
                  <a:cxn ang="0">
                    <a:pos x="26" y="99"/>
                  </a:cxn>
                  <a:cxn ang="0">
                    <a:pos x="32" y="106"/>
                  </a:cxn>
                  <a:cxn ang="0">
                    <a:pos x="39" y="108"/>
                  </a:cxn>
                  <a:cxn ang="0">
                    <a:pos x="42" y="98"/>
                  </a:cxn>
                  <a:cxn ang="0">
                    <a:pos x="49" y="90"/>
                  </a:cxn>
                  <a:cxn ang="0">
                    <a:pos x="53" y="96"/>
                  </a:cxn>
                  <a:cxn ang="0">
                    <a:pos x="60" y="103"/>
                  </a:cxn>
                  <a:cxn ang="0">
                    <a:pos x="65" y="119"/>
                  </a:cxn>
                  <a:cxn ang="0">
                    <a:pos x="66" y="130"/>
                  </a:cxn>
                  <a:cxn ang="0">
                    <a:pos x="71" y="131"/>
                  </a:cxn>
                  <a:cxn ang="0">
                    <a:pos x="76" y="110"/>
                  </a:cxn>
                  <a:cxn ang="0">
                    <a:pos x="85" y="107"/>
                  </a:cxn>
                  <a:cxn ang="0">
                    <a:pos x="91" y="117"/>
                  </a:cxn>
                  <a:cxn ang="0">
                    <a:pos x="98" y="124"/>
                  </a:cxn>
                  <a:cxn ang="0">
                    <a:pos x="107" y="129"/>
                  </a:cxn>
                  <a:cxn ang="0">
                    <a:pos x="105" y="107"/>
                  </a:cxn>
                  <a:cxn ang="0">
                    <a:pos x="98" y="77"/>
                  </a:cxn>
                  <a:cxn ang="0">
                    <a:pos x="91" y="66"/>
                  </a:cxn>
                  <a:cxn ang="0">
                    <a:pos x="88" y="54"/>
                  </a:cxn>
                  <a:cxn ang="0">
                    <a:pos x="105" y="66"/>
                  </a:cxn>
                  <a:cxn ang="0">
                    <a:pos x="108" y="71"/>
                  </a:cxn>
                  <a:cxn ang="0">
                    <a:pos x="113" y="71"/>
                  </a:cxn>
                  <a:cxn ang="0">
                    <a:pos x="119" y="65"/>
                  </a:cxn>
                  <a:cxn ang="0">
                    <a:pos x="128" y="64"/>
                  </a:cxn>
                  <a:cxn ang="0">
                    <a:pos x="126" y="56"/>
                  </a:cxn>
                  <a:cxn ang="0">
                    <a:pos x="114" y="48"/>
                  </a:cxn>
                  <a:cxn ang="0">
                    <a:pos x="107" y="33"/>
                  </a:cxn>
                  <a:cxn ang="0">
                    <a:pos x="107" y="26"/>
                  </a:cxn>
                  <a:cxn ang="0">
                    <a:pos x="98" y="21"/>
                  </a:cxn>
                  <a:cxn ang="0">
                    <a:pos x="74" y="12"/>
                  </a:cxn>
                  <a:cxn ang="0">
                    <a:pos x="61" y="8"/>
                  </a:cxn>
                  <a:cxn ang="0">
                    <a:pos x="55" y="8"/>
                  </a:cxn>
                  <a:cxn ang="0">
                    <a:pos x="49" y="0"/>
                  </a:cxn>
                </a:cxnLst>
                <a:rect l="0" t="0" r="r" b="b"/>
                <a:pathLst>
                  <a:path w="128" h="131">
                    <a:moveTo>
                      <a:pt x="49" y="0"/>
                    </a:moveTo>
                    <a:lnTo>
                      <a:pt x="35" y="2"/>
                    </a:lnTo>
                    <a:lnTo>
                      <a:pt x="21" y="12"/>
                    </a:lnTo>
                    <a:lnTo>
                      <a:pt x="13" y="8"/>
                    </a:lnTo>
                    <a:lnTo>
                      <a:pt x="2" y="28"/>
                    </a:lnTo>
                    <a:lnTo>
                      <a:pt x="0" y="37"/>
                    </a:lnTo>
                    <a:lnTo>
                      <a:pt x="6" y="50"/>
                    </a:lnTo>
                    <a:lnTo>
                      <a:pt x="21" y="58"/>
                    </a:lnTo>
                    <a:lnTo>
                      <a:pt x="28" y="70"/>
                    </a:lnTo>
                    <a:lnTo>
                      <a:pt x="23" y="86"/>
                    </a:lnTo>
                    <a:lnTo>
                      <a:pt x="26" y="99"/>
                    </a:lnTo>
                    <a:lnTo>
                      <a:pt x="32" y="106"/>
                    </a:lnTo>
                    <a:lnTo>
                      <a:pt x="39" y="108"/>
                    </a:lnTo>
                    <a:lnTo>
                      <a:pt x="42" y="98"/>
                    </a:lnTo>
                    <a:lnTo>
                      <a:pt x="49" y="90"/>
                    </a:lnTo>
                    <a:lnTo>
                      <a:pt x="53" y="96"/>
                    </a:lnTo>
                    <a:lnTo>
                      <a:pt x="60" y="103"/>
                    </a:lnTo>
                    <a:lnTo>
                      <a:pt x="65" y="119"/>
                    </a:lnTo>
                    <a:lnTo>
                      <a:pt x="66" y="130"/>
                    </a:lnTo>
                    <a:lnTo>
                      <a:pt x="71" y="131"/>
                    </a:lnTo>
                    <a:lnTo>
                      <a:pt x="76" y="110"/>
                    </a:lnTo>
                    <a:lnTo>
                      <a:pt x="85" y="107"/>
                    </a:lnTo>
                    <a:lnTo>
                      <a:pt x="91" y="117"/>
                    </a:lnTo>
                    <a:lnTo>
                      <a:pt x="98" y="124"/>
                    </a:lnTo>
                    <a:lnTo>
                      <a:pt x="107" y="129"/>
                    </a:lnTo>
                    <a:lnTo>
                      <a:pt x="105" y="107"/>
                    </a:lnTo>
                    <a:lnTo>
                      <a:pt x="98" y="77"/>
                    </a:lnTo>
                    <a:lnTo>
                      <a:pt x="91" y="66"/>
                    </a:lnTo>
                    <a:lnTo>
                      <a:pt x="88" y="54"/>
                    </a:lnTo>
                    <a:lnTo>
                      <a:pt x="105" y="66"/>
                    </a:lnTo>
                    <a:lnTo>
                      <a:pt x="108" y="71"/>
                    </a:lnTo>
                    <a:lnTo>
                      <a:pt x="113" y="71"/>
                    </a:lnTo>
                    <a:lnTo>
                      <a:pt x="119" y="65"/>
                    </a:lnTo>
                    <a:lnTo>
                      <a:pt x="128" y="64"/>
                    </a:lnTo>
                    <a:lnTo>
                      <a:pt x="126" y="56"/>
                    </a:lnTo>
                    <a:lnTo>
                      <a:pt x="114" y="48"/>
                    </a:lnTo>
                    <a:lnTo>
                      <a:pt x="107" y="33"/>
                    </a:lnTo>
                    <a:lnTo>
                      <a:pt x="107" y="26"/>
                    </a:lnTo>
                    <a:lnTo>
                      <a:pt x="98" y="21"/>
                    </a:lnTo>
                    <a:lnTo>
                      <a:pt x="74" y="12"/>
                    </a:lnTo>
                    <a:lnTo>
                      <a:pt x="61" y="8"/>
                    </a:lnTo>
                    <a:lnTo>
                      <a:pt x="55" y="8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" name="Freeform 203"/>
              <p:cNvSpPr>
                <a:spLocks noChangeAspect="1"/>
              </p:cNvSpPr>
              <p:nvPr/>
            </p:nvSpPr>
            <p:spPr bwMode="gray">
              <a:xfrm>
                <a:off x="5110956" y="2894360"/>
                <a:ext cx="111125" cy="93663"/>
              </a:xfrm>
              <a:custGeom>
                <a:avLst/>
                <a:gdLst/>
                <a:ahLst/>
                <a:cxnLst>
                  <a:cxn ang="0">
                    <a:pos x="314" y="70"/>
                  </a:cxn>
                  <a:cxn ang="0">
                    <a:pos x="258" y="65"/>
                  </a:cxn>
                  <a:cxn ang="0">
                    <a:pos x="245" y="66"/>
                  </a:cxn>
                  <a:cxn ang="0">
                    <a:pos x="223" y="73"/>
                  </a:cxn>
                  <a:cxn ang="0">
                    <a:pos x="193" y="86"/>
                  </a:cxn>
                  <a:cxn ang="0">
                    <a:pos x="216" y="100"/>
                  </a:cxn>
                  <a:cxn ang="0">
                    <a:pos x="227" y="116"/>
                  </a:cxn>
                  <a:cxn ang="0">
                    <a:pos x="201" y="103"/>
                  </a:cxn>
                  <a:cxn ang="0">
                    <a:pos x="207" y="120"/>
                  </a:cxn>
                  <a:cxn ang="0">
                    <a:pos x="201" y="125"/>
                  </a:cxn>
                  <a:cxn ang="0">
                    <a:pos x="185" y="111"/>
                  </a:cxn>
                  <a:cxn ang="0">
                    <a:pos x="184" y="124"/>
                  </a:cxn>
                  <a:cxn ang="0">
                    <a:pos x="188" y="135"/>
                  </a:cxn>
                  <a:cxn ang="0">
                    <a:pos x="172" y="111"/>
                  </a:cxn>
                  <a:cxn ang="0">
                    <a:pos x="148" y="93"/>
                  </a:cxn>
                  <a:cxn ang="0">
                    <a:pos x="137" y="90"/>
                  </a:cxn>
                  <a:cxn ang="0">
                    <a:pos x="135" y="120"/>
                  </a:cxn>
                  <a:cxn ang="0">
                    <a:pos x="144" y="140"/>
                  </a:cxn>
                  <a:cxn ang="0">
                    <a:pos x="164" y="172"/>
                  </a:cxn>
                  <a:cxn ang="0">
                    <a:pos x="172" y="190"/>
                  </a:cxn>
                  <a:cxn ang="0">
                    <a:pos x="163" y="191"/>
                  </a:cxn>
                  <a:cxn ang="0">
                    <a:pos x="161" y="179"/>
                  </a:cxn>
                  <a:cxn ang="0">
                    <a:pos x="150" y="186"/>
                  </a:cxn>
                  <a:cxn ang="0">
                    <a:pos x="151" y="203"/>
                  </a:cxn>
                  <a:cxn ang="0">
                    <a:pos x="141" y="203"/>
                  </a:cxn>
                  <a:cxn ang="0">
                    <a:pos x="135" y="212"/>
                  </a:cxn>
                  <a:cxn ang="0">
                    <a:pos x="156" y="219"/>
                  </a:cxn>
                  <a:cxn ang="0">
                    <a:pos x="172" y="224"/>
                  </a:cxn>
                  <a:cxn ang="0">
                    <a:pos x="184" y="237"/>
                  </a:cxn>
                  <a:cxn ang="0">
                    <a:pos x="199" y="250"/>
                  </a:cxn>
                  <a:cxn ang="0">
                    <a:pos x="211" y="255"/>
                  </a:cxn>
                  <a:cxn ang="0">
                    <a:pos x="199" y="285"/>
                  </a:cxn>
                  <a:cxn ang="0">
                    <a:pos x="175" y="275"/>
                  </a:cxn>
                  <a:cxn ang="0">
                    <a:pos x="152" y="270"/>
                  </a:cxn>
                  <a:cxn ang="0">
                    <a:pos x="164" y="259"/>
                  </a:cxn>
                  <a:cxn ang="0">
                    <a:pos x="139" y="243"/>
                  </a:cxn>
                  <a:cxn ang="0">
                    <a:pos x="123" y="245"/>
                  </a:cxn>
                  <a:cxn ang="0">
                    <a:pos x="98" y="245"/>
                  </a:cxn>
                  <a:cxn ang="0">
                    <a:pos x="67" y="242"/>
                  </a:cxn>
                  <a:cxn ang="0">
                    <a:pos x="61" y="245"/>
                  </a:cxn>
                  <a:cxn ang="0">
                    <a:pos x="51" y="240"/>
                  </a:cxn>
                  <a:cxn ang="0">
                    <a:pos x="33" y="208"/>
                  </a:cxn>
                  <a:cxn ang="0">
                    <a:pos x="53" y="208"/>
                  </a:cxn>
                  <a:cxn ang="0">
                    <a:pos x="35" y="194"/>
                  </a:cxn>
                  <a:cxn ang="0">
                    <a:pos x="17" y="178"/>
                  </a:cxn>
                  <a:cxn ang="0">
                    <a:pos x="3" y="154"/>
                  </a:cxn>
                  <a:cxn ang="0">
                    <a:pos x="0" y="152"/>
                  </a:cxn>
                  <a:cxn ang="0">
                    <a:pos x="10" y="146"/>
                  </a:cxn>
                  <a:cxn ang="0">
                    <a:pos x="17" y="127"/>
                  </a:cxn>
                  <a:cxn ang="0">
                    <a:pos x="35" y="103"/>
                  </a:cxn>
                  <a:cxn ang="0">
                    <a:pos x="49" y="77"/>
                  </a:cxn>
                  <a:cxn ang="0">
                    <a:pos x="82" y="62"/>
                  </a:cxn>
                  <a:cxn ang="0">
                    <a:pos x="112" y="45"/>
                  </a:cxn>
                  <a:cxn ang="0">
                    <a:pos x="147" y="31"/>
                  </a:cxn>
                  <a:cxn ang="0">
                    <a:pos x="166" y="29"/>
                  </a:cxn>
                  <a:cxn ang="0">
                    <a:pos x="205" y="25"/>
                  </a:cxn>
                  <a:cxn ang="0">
                    <a:pos x="248" y="16"/>
                  </a:cxn>
                  <a:cxn ang="0">
                    <a:pos x="293" y="36"/>
                  </a:cxn>
                  <a:cxn ang="0">
                    <a:pos x="327" y="20"/>
                  </a:cxn>
                  <a:cxn ang="0">
                    <a:pos x="340" y="0"/>
                  </a:cxn>
                  <a:cxn ang="0">
                    <a:pos x="352" y="13"/>
                  </a:cxn>
                  <a:cxn ang="0">
                    <a:pos x="340" y="33"/>
                  </a:cxn>
                  <a:cxn ang="0">
                    <a:pos x="334" y="63"/>
                  </a:cxn>
                </a:cxnLst>
                <a:rect l="0" t="0" r="r" b="b"/>
                <a:pathLst>
                  <a:path w="352" h="293">
                    <a:moveTo>
                      <a:pt x="324" y="78"/>
                    </a:moveTo>
                    <a:lnTo>
                      <a:pt x="314" y="70"/>
                    </a:lnTo>
                    <a:lnTo>
                      <a:pt x="268" y="57"/>
                    </a:lnTo>
                    <a:lnTo>
                      <a:pt x="258" y="65"/>
                    </a:lnTo>
                    <a:lnTo>
                      <a:pt x="253" y="66"/>
                    </a:lnTo>
                    <a:lnTo>
                      <a:pt x="245" y="66"/>
                    </a:lnTo>
                    <a:lnTo>
                      <a:pt x="234" y="62"/>
                    </a:lnTo>
                    <a:lnTo>
                      <a:pt x="223" y="73"/>
                    </a:lnTo>
                    <a:lnTo>
                      <a:pt x="207" y="76"/>
                    </a:lnTo>
                    <a:lnTo>
                      <a:pt x="193" y="86"/>
                    </a:lnTo>
                    <a:lnTo>
                      <a:pt x="201" y="94"/>
                    </a:lnTo>
                    <a:lnTo>
                      <a:pt x="216" y="100"/>
                    </a:lnTo>
                    <a:lnTo>
                      <a:pt x="225" y="110"/>
                    </a:lnTo>
                    <a:lnTo>
                      <a:pt x="227" y="116"/>
                    </a:lnTo>
                    <a:lnTo>
                      <a:pt x="217" y="106"/>
                    </a:lnTo>
                    <a:lnTo>
                      <a:pt x="201" y="103"/>
                    </a:lnTo>
                    <a:lnTo>
                      <a:pt x="196" y="113"/>
                    </a:lnTo>
                    <a:lnTo>
                      <a:pt x="207" y="120"/>
                    </a:lnTo>
                    <a:lnTo>
                      <a:pt x="209" y="133"/>
                    </a:lnTo>
                    <a:lnTo>
                      <a:pt x="201" y="125"/>
                    </a:lnTo>
                    <a:lnTo>
                      <a:pt x="195" y="115"/>
                    </a:lnTo>
                    <a:lnTo>
                      <a:pt x="185" y="111"/>
                    </a:lnTo>
                    <a:lnTo>
                      <a:pt x="182" y="113"/>
                    </a:lnTo>
                    <a:lnTo>
                      <a:pt x="184" y="124"/>
                    </a:lnTo>
                    <a:lnTo>
                      <a:pt x="193" y="131"/>
                    </a:lnTo>
                    <a:lnTo>
                      <a:pt x="188" y="135"/>
                    </a:lnTo>
                    <a:lnTo>
                      <a:pt x="177" y="125"/>
                    </a:lnTo>
                    <a:lnTo>
                      <a:pt x="172" y="111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51" y="86"/>
                    </a:lnTo>
                    <a:lnTo>
                      <a:pt x="137" y="90"/>
                    </a:lnTo>
                    <a:lnTo>
                      <a:pt x="135" y="105"/>
                    </a:lnTo>
                    <a:lnTo>
                      <a:pt x="135" y="120"/>
                    </a:lnTo>
                    <a:lnTo>
                      <a:pt x="136" y="132"/>
                    </a:lnTo>
                    <a:lnTo>
                      <a:pt x="144" y="140"/>
                    </a:lnTo>
                    <a:lnTo>
                      <a:pt x="147" y="154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2" y="190"/>
                    </a:lnTo>
                    <a:lnTo>
                      <a:pt x="167" y="192"/>
                    </a:lnTo>
                    <a:lnTo>
                      <a:pt x="163" y="191"/>
                    </a:lnTo>
                    <a:lnTo>
                      <a:pt x="164" y="185"/>
                    </a:lnTo>
                    <a:lnTo>
                      <a:pt x="161" y="179"/>
                    </a:lnTo>
                    <a:lnTo>
                      <a:pt x="151" y="178"/>
                    </a:lnTo>
                    <a:lnTo>
                      <a:pt x="150" y="186"/>
                    </a:lnTo>
                    <a:lnTo>
                      <a:pt x="155" y="200"/>
                    </a:lnTo>
                    <a:lnTo>
                      <a:pt x="151" y="203"/>
                    </a:lnTo>
                    <a:lnTo>
                      <a:pt x="147" y="203"/>
                    </a:lnTo>
                    <a:lnTo>
                      <a:pt x="141" y="203"/>
                    </a:lnTo>
                    <a:lnTo>
                      <a:pt x="131" y="206"/>
                    </a:lnTo>
                    <a:lnTo>
                      <a:pt x="135" y="212"/>
                    </a:lnTo>
                    <a:lnTo>
                      <a:pt x="147" y="217"/>
                    </a:lnTo>
                    <a:lnTo>
                      <a:pt x="156" y="219"/>
                    </a:lnTo>
                    <a:lnTo>
                      <a:pt x="163" y="224"/>
                    </a:lnTo>
                    <a:lnTo>
                      <a:pt x="172" y="224"/>
                    </a:lnTo>
                    <a:lnTo>
                      <a:pt x="177" y="237"/>
                    </a:lnTo>
                    <a:lnTo>
                      <a:pt x="184" y="237"/>
                    </a:lnTo>
                    <a:lnTo>
                      <a:pt x="190" y="244"/>
                    </a:lnTo>
                    <a:lnTo>
                      <a:pt x="199" y="250"/>
                    </a:lnTo>
                    <a:lnTo>
                      <a:pt x="204" y="250"/>
                    </a:lnTo>
                    <a:lnTo>
                      <a:pt x="211" y="255"/>
                    </a:lnTo>
                    <a:lnTo>
                      <a:pt x="212" y="293"/>
                    </a:lnTo>
                    <a:lnTo>
                      <a:pt x="199" y="285"/>
                    </a:lnTo>
                    <a:lnTo>
                      <a:pt x="189" y="272"/>
                    </a:lnTo>
                    <a:lnTo>
                      <a:pt x="175" y="275"/>
                    </a:lnTo>
                    <a:lnTo>
                      <a:pt x="161" y="275"/>
                    </a:lnTo>
                    <a:lnTo>
                      <a:pt x="152" y="270"/>
                    </a:lnTo>
                    <a:lnTo>
                      <a:pt x="162" y="266"/>
                    </a:lnTo>
                    <a:lnTo>
                      <a:pt x="164" y="259"/>
                    </a:lnTo>
                    <a:lnTo>
                      <a:pt x="152" y="256"/>
                    </a:lnTo>
                    <a:lnTo>
                      <a:pt x="139" y="243"/>
                    </a:lnTo>
                    <a:lnTo>
                      <a:pt x="132" y="249"/>
                    </a:lnTo>
                    <a:lnTo>
                      <a:pt x="123" y="245"/>
                    </a:lnTo>
                    <a:lnTo>
                      <a:pt x="110" y="248"/>
                    </a:lnTo>
                    <a:lnTo>
                      <a:pt x="98" y="245"/>
                    </a:lnTo>
                    <a:lnTo>
                      <a:pt x="81" y="248"/>
                    </a:lnTo>
                    <a:lnTo>
                      <a:pt x="67" y="242"/>
                    </a:lnTo>
                    <a:lnTo>
                      <a:pt x="64" y="242"/>
                    </a:lnTo>
                    <a:lnTo>
                      <a:pt x="61" y="245"/>
                    </a:lnTo>
                    <a:lnTo>
                      <a:pt x="55" y="248"/>
                    </a:lnTo>
                    <a:lnTo>
                      <a:pt x="51" y="240"/>
                    </a:lnTo>
                    <a:lnTo>
                      <a:pt x="45" y="228"/>
                    </a:lnTo>
                    <a:lnTo>
                      <a:pt x="33" y="208"/>
                    </a:lnTo>
                    <a:lnTo>
                      <a:pt x="43" y="210"/>
                    </a:lnTo>
                    <a:lnTo>
                      <a:pt x="53" y="208"/>
                    </a:lnTo>
                    <a:lnTo>
                      <a:pt x="49" y="200"/>
                    </a:lnTo>
                    <a:lnTo>
                      <a:pt x="35" y="194"/>
                    </a:lnTo>
                    <a:lnTo>
                      <a:pt x="33" y="203"/>
                    </a:lnTo>
                    <a:lnTo>
                      <a:pt x="17" y="178"/>
                    </a:lnTo>
                    <a:lnTo>
                      <a:pt x="7" y="170"/>
                    </a:lnTo>
                    <a:lnTo>
                      <a:pt x="3" y="154"/>
                    </a:lnTo>
                    <a:lnTo>
                      <a:pt x="1" y="152"/>
                    </a:lnTo>
                    <a:lnTo>
                      <a:pt x="0" y="152"/>
                    </a:lnTo>
                    <a:lnTo>
                      <a:pt x="1" y="152"/>
                    </a:lnTo>
                    <a:lnTo>
                      <a:pt x="10" y="146"/>
                    </a:lnTo>
                    <a:lnTo>
                      <a:pt x="15" y="140"/>
                    </a:lnTo>
                    <a:lnTo>
                      <a:pt x="17" y="127"/>
                    </a:lnTo>
                    <a:lnTo>
                      <a:pt x="27" y="120"/>
                    </a:lnTo>
                    <a:lnTo>
                      <a:pt x="35" y="103"/>
                    </a:lnTo>
                    <a:lnTo>
                      <a:pt x="49" y="92"/>
                    </a:lnTo>
                    <a:lnTo>
                      <a:pt x="49" y="77"/>
                    </a:lnTo>
                    <a:lnTo>
                      <a:pt x="46" y="67"/>
                    </a:lnTo>
                    <a:lnTo>
                      <a:pt x="82" y="62"/>
                    </a:lnTo>
                    <a:lnTo>
                      <a:pt x="93" y="52"/>
                    </a:lnTo>
                    <a:lnTo>
                      <a:pt x="112" y="45"/>
                    </a:lnTo>
                    <a:lnTo>
                      <a:pt x="132" y="45"/>
                    </a:lnTo>
                    <a:lnTo>
                      <a:pt x="147" y="31"/>
                    </a:lnTo>
                    <a:lnTo>
                      <a:pt x="153" y="29"/>
                    </a:lnTo>
                    <a:lnTo>
                      <a:pt x="166" y="29"/>
                    </a:lnTo>
                    <a:lnTo>
                      <a:pt x="183" y="25"/>
                    </a:lnTo>
                    <a:lnTo>
                      <a:pt x="205" y="25"/>
                    </a:lnTo>
                    <a:lnTo>
                      <a:pt x="236" y="16"/>
                    </a:lnTo>
                    <a:lnTo>
                      <a:pt x="248" y="16"/>
                    </a:lnTo>
                    <a:lnTo>
                      <a:pt x="258" y="24"/>
                    </a:lnTo>
                    <a:lnTo>
                      <a:pt x="293" y="36"/>
                    </a:lnTo>
                    <a:lnTo>
                      <a:pt x="313" y="33"/>
                    </a:lnTo>
                    <a:lnTo>
                      <a:pt x="327" y="20"/>
                    </a:lnTo>
                    <a:lnTo>
                      <a:pt x="329" y="1"/>
                    </a:lnTo>
                    <a:lnTo>
                      <a:pt x="340" y="0"/>
                    </a:lnTo>
                    <a:lnTo>
                      <a:pt x="343" y="6"/>
                    </a:lnTo>
                    <a:lnTo>
                      <a:pt x="352" y="13"/>
                    </a:lnTo>
                    <a:lnTo>
                      <a:pt x="351" y="24"/>
                    </a:lnTo>
                    <a:lnTo>
                      <a:pt x="340" y="33"/>
                    </a:lnTo>
                    <a:lnTo>
                      <a:pt x="338" y="49"/>
                    </a:lnTo>
                    <a:lnTo>
                      <a:pt x="334" y="63"/>
                    </a:lnTo>
                    <a:lnTo>
                      <a:pt x="324" y="7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204"/>
              <p:cNvSpPr>
                <a:spLocks noChangeAspect="1"/>
              </p:cNvSpPr>
              <p:nvPr/>
            </p:nvSpPr>
            <p:spPr bwMode="gray">
              <a:xfrm>
                <a:off x="5039519" y="2727672"/>
                <a:ext cx="117475" cy="69850"/>
              </a:xfrm>
              <a:custGeom>
                <a:avLst/>
                <a:gdLst/>
                <a:ahLst/>
                <a:cxnLst>
                  <a:cxn ang="0">
                    <a:pos x="71" y="47"/>
                  </a:cxn>
                  <a:cxn ang="0">
                    <a:pos x="128" y="64"/>
                  </a:cxn>
                  <a:cxn ang="0">
                    <a:pos x="147" y="44"/>
                  </a:cxn>
                  <a:cxn ang="0">
                    <a:pos x="194" y="26"/>
                  </a:cxn>
                  <a:cxn ang="0">
                    <a:pos x="225" y="24"/>
                  </a:cxn>
                  <a:cxn ang="0">
                    <a:pos x="240" y="10"/>
                  </a:cxn>
                  <a:cxn ang="0">
                    <a:pos x="273" y="2"/>
                  </a:cxn>
                  <a:cxn ang="0">
                    <a:pos x="300" y="5"/>
                  </a:cxn>
                  <a:cxn ang="0">
                    <a:pos x="329" y="12"/>
                  </a:cxn>
                  <a:cxn ang="0">
                    <a:pos x="356" y="29"/>
                  </a:cxn>
                  <a:cxn ang="0">
                    <a:pos x="369" y="48"/>
                  </a:cxn>
                  <a:cxn ang="0">
                    <a:pos x="357" y="62"/>
                  </a:cxn>
                  <a:cxn ang="0">
                    <a:pos x="335" y="69"/>
                  </a:cxn>
                  <a:cxn ang="0">
                    <a:pos x="324" y="86"/>
                  </a:cxn>
                  <a:cxn ang="0">
                    <a:pos x="316" y="108"/>
                  </a:cxn>
                  <a:cxn ang="0">
                    <a:pos x="298" y="135"/>
                  </a:cxn>
                  <a:cxn ang="0">
                    <a:pos x="284" y="161"/>
                  </a:cxn>
                  <a:cxn ang="0">
                    <a:pos x="260" y="185"/>
                  </a:cxn>
                  <a:cxn ang="0">
                    <a:pos x="225" y="195"/>
                  </a:cxn>
                  <a:cxn ang="0">
                    <a:pos x="209" y="193"/>
                  </a:cxn>
                  <a:cxn ang="0">
                    <a:pos x="181" y="204"/>
                  </a:cxn>
                  <a:cxn ang="0">
                    <a:pos x="160" y="209"/>
                  </a:cxn>
                  <a:cxn ang="0">
                    <a:pos x="133" y="218"/>
                  </a:cxn>
                  <a:cxn ang="0">
                    <a:pos x="102" y="223"/>
                  </a:cxn>
                  <a:cxn ang="0">
                    <a:pos x="76" y="210"/>
                  </a:cxn>
                  <a:cxn ang="0">
                    <a:pos x="50" y="188"/>
                  </a:cxn>
                  <a:cxn ang="0">
                    <a:pos x="28" y="167"/>
                  </a:cxn>
                  <a:cxn ang="0">
                    <a:pos x="15" y="140"/>
                  </a:cxn>
                  <a:cxn ang="0">
                    <a:pos x="0" y="136"/>
                  </a:cxn>
                  <a:cxn ang="0">
                    <a:pos x="21" y="123"/>
                  </a:cxn>
                  <a:cxn ang="0">
                    <a:pos x="20" y="102"/>
                  </a:cxn>
                  <a:cxn ang="0">
                    <a:pos x="22" y="75"/>
                  </a:cxn>
                  <a:cxn ang="0">
                    <a:pos x="53" y="67"/>
                  </a:cxn>
                  <a:cxn ang="0">
                    <a:pos x="58" y="39"/>
                  </a:cxn>
                </a:cxnLst>
                <a:rect l="0" t="0" r="r" b="b"/>
                <a:pathLst>
                  <a:path w="369" h="223">
                    <a:moveTo>
                      <a:pt x="58" y="39"/>
                    </a:moveTo>
                    <a:lnTo>
                      <a:pt x="71" y="47"/>
                    </a:lnTo>
                    <a:lnTo>
                      <a:pt x="95" y="65"/>
                    </a:lnTo>
                    <a:lnTo>
                      <a:pt x="128" y="64"/>
                    </a:lnTo>
                    <a:lnTo>
                      <a:pt x="134" y="64"/>
                    </a:lnTo>
                    <a:lnTo>
                      <a:pt x="147" y="44"/>
                    </a:lnTo>
                    <a:lnTo>
                      <a:pt x="178" y="35"/>
                    </a:lnTo>
                    <a:lnTo>
                      <a:pt x="194" y="26"/>
                    </a:lnTo>
                    <a:lnTo>
                      <a:pt x="211" y="32"/>
                    </a:lnTo>
                    <a:lnTo>
                      <a:pt x="225" y="24"/>
                    </a:lnTo>
                    <a:lnTo>
                      <a:pt x="235" y="22"/>
                    </a:lnTo>
                    <a:lnTo>
                      <a:pt x="240" y="10"/>
                    </a:lnTo>
                    <a:lnTo>
                      <a:pt x="255" y="1"/>
                    </a:lnTo>
                    <a:lnTo>
                      <a:pt x="273" y="2"/>
                    </a:lnTo>
                    <a:lnTo>
                      <a:pt x="285" y="0"/>
                    </a:lnTo>
                    <a:lnTo>
                      <a:pt x="300" y="5"/>
                    </a:lnTo>
                    <a:lnTo>
                      <a:pt x="317" y="15"/>
                    </a:lnTo>
                    <a:lnTo>
                      <a:pt x="329" y="12"/>
                    </a:lnTo>
                    <a:lnTo>
                      <a:pt x="344" y="19"/>
                    </a:lnTo>
                    <a:lnTo>
                      <a:pt x="356" y="29"/>
                    </a:lnTo>
                    <a:lnTo>
                      <a:pt x="365" y="38"/>
                    </a:lnTo>
                    <a:lnTo>
                      <a:pt x="369" y="48"/>
                    </a:lnTo>
                    <a:lnTo>
                      <a:pt x="365" y="55"/>
                    </a:lnTo>
                    <a:lnTo>
                      <a:pt x="357" y="62"/>
                    </a:lnTo>
                    <a:lnTo>
                      <a:pt x="350" y="62"/>
                    </a:lnTo>
                    <a:lnTo>
                      <a:pt x="335" y="69"/>
                    </a:lnTo>
                    <a:lnTo>
                      <a:pt x="326" y="78"/>
                    </a:lnTo>
                    <a:lnTo>
                      <a:pt x="324" y="86"/>
                    </a:lnTo>
                    <a:lnTo>
                      <a:pt x="318" y="97"/>
                    </a:lnTo>
                    <a:lnTo>
                      <a:pt x="316" y="108"/>
                    </a:lnTo>
                    <a:lnTo>
                      <a:pt x="303" y="121"/>
                    </a:lnTo>
                    <a:lnTo>
                      <a:pt x="298" y="135"/>
                    </a:lnTo>
                    <a:lnTo>
                      <a:pt x="291" y="151"/>
                    </a:lnTo>
                    <a:lnTo>
                      <a:pt x="284" y="161"/>
                    </a:lnTo>
                    <a:lnTo>
                      <a:pt x="276" y="178"/>
                    </a:lnTo>
                    <a:lnTo>
                      <a:pt x="260" y="185"/>
                    </a:lnTo>
                    <a:lnTo>
                      <a:pt x="228" y="195"/>
                    </a:lnTo>
                    <a:lnTo>
                      <a:pt x="225" y="195"/>
                    </a:lnTo>
                    <a:lnTo>
                      <a:pt x="221" y="188"/>
                    </a:lnTo>
                    <a:lnTo>
                      <a:pt x="209" y="193"/>
                    </a:lnTo>
                    <a:lnTo>
                      <a:pt x="197" y="193"/>
                    </a:lnTo>
                    <a:lnTo>
                      <a:pt x="181" y="204"/>
                    </a:lnTo>
                    <a:lnTo>
                      <a:pt x="166" y="204"/>
                    </a:lnTo>
                    <a:lnTo>
                      <a:pt x="160" y="209"/>
                    </a:lnTo>
                    <a:lnTo>
                      <a:pt x="145" y="210"/>
                    </a:lnTo>
                    <a:lnTo>
                      <a:pt x="133" y="218"/>
                    </a:lnTo>
                    <a:lnTo>
                      <a:pt x="119" y="222"/>
                    </a:lnTo>
                    <a:lnTo>
                      <a:pt x="102" y="223"/>
                    </a:lnTo>
                    <a:lnTo>
                      <a:pt x="87" y="214"/>
                    </a:lnTo>
                    <a:lnTo>
                      <a:pt x="76" y="210"/>
                    </a:lnTo>
                    <a:lnTo>
                      <a:pt x="65" y="195"/>
                    </a:lnTo>
                    <a:lnTo>
                      <a:pt x="50" y="188"/>
                    </a:lnTo>
                    <a:lnTo>
                      <a:pt x="41" y="172"/>
                    </a:lnTo>
                    <a:lnTo>
                      <a:pt x="28" y="167"/>
                    </a:lnTo>
                    <a:lnTo>
                      <a:pt x="20" y="153"/>
                    </a:lnTo>
                    <a:lnTo>
                      <a:pt x="15" y="140"/>
                    </a:lnTo>
                    <a:lnTo>
                      <a:pt x="7" y="136"/>
                    </a:lnTo>
                    <a:lnTo>
                      <a:pt x="0" y="136"/>
                    </a:lnTo>
                    <a:lnTo>
                      <a:pt x="10" y="125"/>
                    </a:lnTo>
                    <a:lnTo>
                      <a:pt x="21" y="123"/>
                    </a:lnTo>
                    <a:lnTo>
                      <a:pt x="20" y="112"/>
                    </a:lnTo>
                    <a:lnTo>
                      <a:pt x="20" y="102"/>
                    </a:lnTo>
                    <a:lnTo>
                      <a:pt x="28" y="83"/>
                    </a:lnTo>
                    <a:lnTo>
                      <a:pt x="22" y="75"/>
                    </a:lnTo>
                    <a:lnTo>
                      <a:pt x="26" y="67"/>
                    </a:lnTo>
                    <a:lnTo>
                      <a:pt x="53" y="67"/>
                    </a:lnTo>
                    <a:lnTo>
                      <a:pt x="58" y="59"/>
                    </a:lnTo>
                    <a:lnTo>
                      <a:pt x="58" y="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205"/>
              <p:cNvSpPr>
                <a:spLocks noChangeAspect="1"/>
              </p:cNvSpPr>
              <p:nvPr/>
            </p:nvSpPr>
            <p:spPr bwMode="gray">
              <a:xfrm>
                <a:off x="5004594" y="2549872"/>
                <a:ext cx="173038" cy="163513"/>
              </a:xfrm>
              <a:custGeom>
                <a:avLst/>
                <a:gdLst/>
                <a:ahLst/>
                <a:cxnLst>
                  <a:cxn ang="0">
                    <a:pos x="521" y="323"/>
                  </a:cxn>
                  <a:cxn ang="0">
                    <a:pos x="540" y="357"/>
                  </a:cxn>
                  <a:cxn ang="0">
                    <a:pos x="540" y="397"/>
                  </a:cxn>
                  <a:cxn ang="0">
                    <a:pos x="488" y="444"/>
                  </a:cxn>
                  <a:cxn ang="0">
                    <a:pos x="470" y="509"/>
                  </a:cxn>
                  <a:cxn ang="0">
                    <a:pos x="446" y="506"/>
                  </a:cxn>
                  <a:cxn ang="0">
                    <a:pos x="416" y="483"/>
                  </a:cxn>
                  <a:cxn ang="0">
                    <a:pos x="379" y="488"/>
                  </a:cxn>
                  <a:cxn ang="0">
                    <a:pos x="343" y="487"/>
                  </a:cxn>
                  <a:cxn ang="0">
                    <a:pos x="317" y="498"/>
                  </a:cxn>
                  <a:cxn ang="0">
                    <a:pos x="291" y="473"/>
                  </a:cxn>
                  <a:cxn ang="0">
                    <a:pos x="259" y="475"/>
                  </a:cxn>
                  <a:cxn ang="0">
                    <a:pos x="212" y="433"/>
                  </a:cxn>
                  <a:cxn ang="0">
                    <a:pos x="198" y="412"/>
                  </a:cxn>
                  <a:cxn ang="0">
                    <a:pos x="152" y="407"/>
                  </a:cxn>
                  <a:cxn ang="0">
                    <a:pos x="136" y="418"/>
                  </a:cxn>
                  <a:cxn ang="0">
                    <a:pos x="121" y="386"/>
                  </a:cxn>
                  <a:cxn ang="0">
                    <a:pos x="99" y="370"/>
                  </a:cxn>
                  <a:cxn ang="0">
                    <a:pos x="65" y="357"/>
                  </a:cxn>
                  <a:cxn ang="0">
                    <a:pos x="34" y="363"/>
                  </a:cxn>
                  <a:cxn ang="0">
                    <a:pos x="43" y="316"/>
                  </a:cxn>
                  <a:cxn ang="0">
                    <a:pos x="23" y="269"/>
                  </a:cxn>
                  <a:cxn ang="0">
                    <a:pos x="20" y="233"/>
                  </a:cxn>
                  <a:cxn ang="0">
                    <a:pos x="1" y="190"/>
                  </a:cxn>
                  <a:cxn ang="0">
                    <a:pos x="11" y="158"/>
                  </a:cxn>
                  <a:cxn ang="0">
                    <a:pos x="4" y="111"/>
                  </a:cxn>
                  <a:cxn ang="0">
                    <a:pos x="21" y="105"/>
                  </a:cxn>
                  <a:cxn ang="0">
                    <a:pos x="16" y="86"/>
                  </a:cxn>
                  <a:cxn ang="0">
                    <a:pos x="38" y="74"/>
                  </a:cxn>
                  <a:cxn ang="0">
                    <a:pos x="102" y="53"/>
                  </a:cxn>
                  <a:cxn ang="0">
                    <a:pos x="172" y="9"/>
                  </a:cxn>
                  <a:cxn ang="0">
                    <a:pos x="239" y="3"/>
                  </a:cxn>
                  <a:cxn ang="0">
                    <a:pos x="254" y="21"/>
                  </a:cxn>
                  <a:cxn ang="0">
                    <a:pos x="250" y="50"/>
                  </a:cxn>
                  <a:cxn ang="0">
                    <a:pos x="262" y="45"/>
                  </a:cxn>
                  <a:cxn ang="0">
                    <a:pos x="290" y="42"/>
                  </a:cxn>
                  <a:cxn ang="0">
                    <a:pos x="378" y="52"/>
                  </a:cxn>
                  <a:cxn ang="0">
                    <a:pos x="477" y="42"/>
                  </a:cxn>
                  <a:cxn ang="0">
                    <a:pos x="515" y="74"/>
                  </a:cxn>
                  <a:cxn ang="0">
                    <a:pos x="534" y="163"/>
                  </a:cxn>
                  <a:cxn ang="0">
                    <a:pos x="522" y="212"/>
                  </a:cxn>
                  <a:cxn ang="0">
                    <a:pos x="502" y="245"/>
                  </a:cxn>
                </a:cxnLst>
                <a:rect l="0" t="0" r="r" b="b"/>
                <a:pathLst>
                  <a:path w="545" h="511">
                    <a:moveTo>
                      <a:pt x="513" y="298"/>
                    </a:moveTo>
                    <a:lnTo>
                      <a:pt x="520" y="311"/>
                    </a:lnTo>
                    <a:lnTo>
                      <a:pt x="521" y="323"/>
                    </a:lnTo>
                    <a:lnTo>
                      <a:pt x="528" y="342"/>
                    </a:lnTo>
                    <a:lnTo>
                      <a:pt x="529" y="346"/>
                    </a:lnTo>
                    <a:lnTo>
                      <a:pt x="540" y="357"/>
                    </a:lnTo>
                    <a:lnTo>
                      <a:pt x="539" y="368"/>
                    </a:lnTo>
                    <a:lnTo>
                      <a:pt x="545" y="382"/>
                    </a:lnTo>
                    <a:lnTo>
                      <a:pt x="540" y="397"/>
                    </a:lnTo>
                    <a:lnTo>
                      <a:pt x="522" y="412"/>
                    </a:lnTo>
                    <a:lnTo>
                      <a:pt x="502" y="425"/>
                    </a:lnTo>
                    <a:lnTo>
                      <a:pt x="488" y="444"/>
                    </a:lnTo>
                    <a:lnTo>
                      <a:pt x="470" y="482"/>
                    </a:lnTo>
                    <a:lnTo>
                      <a:pt x="468" y="497"/>
                    </a:lnTo>
                    <a:lnTo>
                      <a:pt x="470" y="509"/>
                    </a:lnTo>
                    <a:lnTo>
                      <a:pt x="461" y="511"/>
                    </a:lnTo>
                    <a:lnTo>
                      <a:pt x="456" y="510"/>
                    </a:lnTo>
                    <a:lnTo>
                      <a:pt x="446" y="506"/>
                    </a:lnTo>
                    <a:lnTo>
                      <a:pt x="435" y="498"/>
                    </a:lnTo>
                    <a:lnTo>
                      <a:pt x="426" y="491"/>
                    </a:lnTo>
                    <a:lnTo>
                      <a:pt x="416" y="483"/>
                    </a:lnTo>
                    <a:lnTo>
                      <a:pt x="403" y="482"/>
                    </a:lnTo>
                    <a:lnTo>
                      <a:pt x="391" y="483"/>
                    </a:lnTo>
                    <a:lnTo>
                      <a:pt x="379" y="488"/>
                    </a:lnTo>
                    <a:lnTo>
                      <a:pt x="372" y="494"/>
                    </a:lnTo>
                    <a:lnTo>
                      <a:pt x="362" y="487"/>
                    </a:lnTo>
                    <a:lnTo>
                      <a:pt x="343" y="487"/>
                    </a:lnTo>
                    <a:lnTo>
                      <a:pt x="334" y="495"/>
                    </a:lnTo>
                    <a:lnTo>
                      <a:pt x="324" y="500"/>
                    </a:lnTo>
                    <a:lnTo>
                      <a:pt x="317" y="498"/>
                    </a:lnTo>
                    <a:lnTo>
                      <a:pt x="309" y="489"/>
                    </a:lnTo>
                    <a:lnTo>
                      <a:pt x="300" y="479"/>
                    </a:lnTo>
                    <a:lnTo>
                      <a:pt x="291" y="473"/>
                    </a:lnTo>
                    <a:lnTo>
                      <a:pt x="281" y="478"/>
                    </a:lnTo>
                    <a:lnTo>
                      <a:pt x="270" y="481"/>
                    </a:lnTo>
                    <a:lnTo>
                      <a:pt x="259" y="475"/>
                    </a:lnTo>
                    <a:lnTo>
                      <a:pt x="241" y="466"/>
                    </a:lnTo>
                    <a:lnTo>
                      <a:pt x="221" y="438"/>
                    </a:lnTo>
                    <a:lnTo>
                      <a:pt x="212" y="433"/>
                    </a:lnTo>
                    <a:lnTo>
                      <a:pt x="207" y="435"/>
                    </a:lnTo>
                    <a:lnTo>
                      <a:pt x="198" y="428"/>
                    </a:lnTo>
                    <a:lnTo>
                      <a:pt x="198" y="412"/>
                    </a:lnTo>
                    <a:lnTo>
                      <a:pt x="178" y="409"/>
                    </a:lnTo>
                    <a:lnTo>
                      <a:pt x="153" y="401"/>
                    </a:lnTo>
                    <a:lnTo>
                      <a:pt x="152" y="407"/>
                    </a:lnTo>
                    <a:lnTo>
                      <a:pt x="155" y="413"/>
                    </a:lnTo>
                    <a:lnTo>
                      <a:pt x="144" y="421"/>
                    </a:lnTo>
                    <a:lnTo>
                      <a:pt x="136" y="418"/>
                    </a:lnTo>
                    <a:lnTo>
                      <a:pt x="117" y="400"/>
                    </a:lnTo>
                    <a:lnTo>
                      <a:pt x="121" y="389"/>
                    </a:lnTo>
                    <a:lnTo>
                      <a:pt x="121" y="386"/>
                    </a:lnTo>
                    <a:lnTo>
                      <a:pt x="120" y="384"/>
                    </a:lnTo>
                    <a:lnTo>
                      <a:pt x="109" y="382"/>
                    </a:lnTo>
                    <a:lnTo>
                      <a:pt x="99" y="370"/>
                    </a:lnTo>
                    <a:lnTo>
                      <a:pt x="79" y="365"/>
                    </a:lnTo>
                    <a:lnTo>
                      <a:pt x="71" y="366"/>
                    </a:lnTo>
                    <a:lnTo>
                      <a:pt x="65" y="357"/>
                    </a:lnTo>
                    <a:lnTo>
                      <a:pt x="55" y="352"/>
                    </a:lnTo>
                    <a:lnTo>
                      <a:pt x="40" y="366"/>
                    </a:lnTo>
                    <a:lnTo>
                      <a:pt x="34" y="363"/>
                    </a:lnTo>
                    <a:lnTo>
                      <a:pt x="38" y="354"/>
                    </a:lnTo>
                    <a:lnTo>
                      <a:pt x="42" y="337"/>
                    </a:lnTo>
                    <a:lnTo>
                      <a:pt x="43" y="316"/>
                    </a:lnTo>
                    <a:lnTo>
                      <a:pt x="42" y="312"/>
                    </a:lnTo>
                    <a:lnTo>
                      <a:pt x="26" y="293"/>
                    </a:lnTo>
                    <a:lnTo>
                      <a:pt x="23" y="269"/>
                    </a:lnTo>
                    <a:lnTo>
                      <a:pt x="23" y="258"/>
                    </a:lnTo>
                    <a:lnTo>
                      <a:pt x="22" y="242"/>
                    </a:lnTo>
                    <a:lnTo>
                      <a:pt x="20" y="233"/>
                    </a:lnTo>
                    <a:lnTo>
                      <a:pt x="17" y="209"/>
                    </a:lnTo>
                    <a:lnTo>
                      <a:pt x="16" y="201"/>
                    </a:lnTo>
                    <a:lnTo>
                      <a:pt x="1" y="190"/>
                    </a:lnTo>
                    <a:lnTo>
                      <a:pt x="0" y="182"/>
                    </a:lnTo>
                    <a:lnTo>
                      <a:pt x="5" y="170"/>
                    </a:lnTo>
                    <a:lnTo>
                      <a:pt x="11" y="158"/>
                    </a:lnTo>
                    <a:lnTo>
                      <a:pt x="12" y="145"/>
                    </a:lnTo>
                    <a:lnTo>
                      <a:pt x="12" y="128"/>
                    </a:lnTo>
                    <a:lnTo>
                      <a:pt x="4" y="111"/>
                    </a:lnTo>
                    <a:lnTo>
                      <a:pt x="1" y="102"/>
                    </a:lnTo>
                    <a:lnTo>
                      <a:pt x="18" y="110"/>
                    </a:lnTo>
                    <a:lnTo>
                      <a:pt x="21" y="105"/>
                    </a:lnTo>
                    <a:lnTo>
                      <a:pt x="21" y="96"/>
                    </a:lnTo>
                    <a:lnTo>
                      <a:pt x="7" y="93"/>
                    </a:lnTo>
                    <a:lnTo>
                      <a:pt x="16" y="86"/>
                    </a:lnTo>
                    <a:lnTo>
                      <a:pt x="26" y="83"/>
                    </a:lnTo>
                    <a:lnTo>
                      <a:pt x="27" y="86"/>
                    </a:lnTo>
                    <a:lnTo>
                      <a:pt x="38" y="74"/>
                    </a:lnTo>
                    <a:lnTo>
                      <a:pt x="51" y="67"/>
                    </a:lnTo>
                    <a:lnTo>
                      <a:pt x="70" y="63"/>
                    </a:lnTo>
                    <a:lnTo>
                      <a:pt x="102" y="53"/>
                    </a:lnTo>
                    <a:lnTo>
                      <a:pt x="134" y="26"/>
                    </a:lnTo>
                    <a:lnTo>
                      <a:pt x="149" y="21"/>
                    </a:lnTo>
                    <a:lnTo>
                      <a:pt x="172" y="9"/>
                    </a:lnTo>
                    <a:lnTo>
                      <a:pt x="215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8" y="7"/>
                    </a:lnTo>
                    <a:lnTo>
                      <a:pt x="255" y="15"/>
                    </a:lnTo>
                    <a:lnTo>
                      <a:pt x="254" y="21"/>
                    </a:lnTo>
                    <a:lnTo>
                      <a:pt x="236" y="10"/>
                    </a:lnTo>
                    <a:lnTo>
                      <a:pt x="237" y="16"/>
                    </a:lnTo>
                    <a:lnTo>
                      <a:pt x="250" y="50"/>
                    </a:lnTo>
                    <a:lnTo>
                      <a:pt x="257" y="52"/>
                    </a:lnTo>
                    <a:lnTo>
                      <a:pt x="258" y="48"/>
                    </a:lnTo>
                    <a:lnTo>
                      <a:pt x="262" y="45"/>
                    </a:lnTo>
                    <a:lnTo>
                      <a:pt x="266" y="48"/>
                    </a:lnTo>
                    <a:lnTo>
                      <a:pt x="276" y="45"/>
                    </a:lnTo>
                    <a:lnTo>
                      <a:pt x="290" y="42"/>
                    </a:lnTo>
                    <a:lnTo>
                      <a:pt x="300" y="36"/>
                    </a:lnTo>
                    <a:lnTo>
                      <a:pt x="314" y="41"/>
                    </a:lnTo>
                    <a:lnTo>
                      <a:pt x="378" y="52"/>
                    </a:lnTo>
                    <a:lnTo>
                      <a:pt x="426" y="51"/>
                    </a:lnTo>
                    <a:lnTo>
                      <a:pt x="453" y="45"/>
                    </a:lnTo>
                    <a:lnTo>
                      <a:pt x="477" y="42"/>
                    </a:lnTo>
                    <a:lnTo>
                      <a:pt x="491" y="50"/>
                    </a:lnTo>
                    <a:lnTo>
                      <a:pt x="510" y="63"/>
                    </a:lnTo>
                    <a:lnTo>
                      <a:pt x="515" y="74"/>
                    </a:lnTo>
                    <a:lnTo>
                      <a:pt x="515" y="81"/>
                    </a:lnTo>
                    <a:lnTo>
                      <a:pt x="516" y="91"/>
                    </a:lnTo>
                    <a:lnTo>
                      <a:pt x="534" y="163"/>
                    </a:lnTo>
                    <a:lnTo>
                      <a:pt x="534" y="179"/>
                    </a:lnTo>
                    <a:lnTo>
                      <a:pt x="533" y="196"/>
                    </a:lnTo>
                    <a:lnTo>
                      <a:pt x="522" y="212"/>
                    </a:lnTo>
                    <a:lnTo>
                      <a:pt x="507" y="220"/>
                    </a:lnTo>
                    <a:lnTo>
                      <a:pt x="496" y="234"/>
                    </a:lnTo>
                    <a:lnTo>
                      <a:pt x="502" y="245"/>
                    </a:lnTo>
                    <a:lnTo>
                      <a:pt x="517" y="257"/>
                    </a:lnTo>
                    <a:lnTo>
                      <a:pt x="513" y="2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206"/>
              <p:cNvSpPr>
                <a:spLocks noChangeAspect="1"/>
              </p:cNvSpPr>
              <p:nvPr/>
            </p:nvSpPr>
            <p:spPr bwMode="gray">
              <a:xfrm>
                <a:off x="5123656" y="2449860"/>
                <a:ext cx="128588" cy="76200"/>
              </a:xfrm>
              <a:custGeom>
                <a:avLst/>
                <a:gdLst/>
                <a:ahLst/>
                <a:cxnLst>
                  <a:cxn ang="0">
                    <a:pos x="0" y="184"/>
                  </a:cxn>
                  <a:cxn ang="0">
                    <a:pos x="12" y="118"/>
                  </a:cxn>
                  <a:cxn ang="0">
                    <a:pos x="24" y="93"/>
                  </a:cxn>
                  <a:cxn ang="0">
                    <a:pos x="33" y="64"/>
                  </a:cxn>
                  <a:cxn ang="0">
                    <a:pos x="51" y="44"/>
                  </a:cxn>
                  <a:cxn ang="0">
                    <a:pos x="86" y="33"/>
                  </a:cxn>
                  <a:cxn ang="0">
                    <a:pos x="113" y="68"/>
                  </a:cxn>
                  <a:cxn ang="0">
                    <a:pos x="119" y="86"/>
                  </a:cxn>
                  <a:cxn ang="0">
                    <a:pos x="125" y="92"/>
                  </a:cxn>
                  <a:cxn ang="0">
                    <a:pos x="147" y="108"/>
                  </a:cxn>
                  <a:cxn ang="0">
                    <a:pos x="169" y="102"/>
                  </a:cxn>
                  <a:cxn ang="0">
                    <a:pos x="174" y="113"/>
                  </a:cxn>
                  <a:cxn ang="0">
                    <a:pos x="181" y="92"/>
                  </a:cxn>
                  <a:cxn ang="0">
                    <a:pos x="185" y="21"/>
                  </a:cxn>
                  <a:cxn ang="0">
                    <a:pos x="200" y="14"/>
                  </a:cxn>
                  <a:cxn ang="0">
                    <a:pos x="239" y="0"/>
                  </a:cxn>
                  <a:cxn ang="0">
                    <a:pos x="269" y="15"/>
                  </a:cxn>
                  <a:cxn ang="0">
                    <a:pos x="288" y="30"/>
                  </a:cxn>
                  <a:cxn ang="0">
                    <a:pos x="318" y="49"/>
                  </a:cxn>
                  <a:cxn ang="0">
                    <a:pos x="341" y="44"/>
                  </a:cxn>
                  <a:cxn ang="0">
                    <a:pos x="359" y="49"/>
                  </a:cxn>
                  <a:cxn ang="0">
                    <a:pos x="368" y="63"/>
                  </a:cxn>
                  <a:cxn ang="0">
                    <a:pos x="379" y="74"/>
                  </a:cxn>
                  <a:cxn ang="0">
                    <a:pos x="375" y="106"/>
                  </a:cxn>
                  <a:cxn ang="0">
                    <a:pos x="380" y="116"/>
                  </a:cxn>
                  <a:cxn ang="0">
                    <a:pos x="387" y="128"/>
                  </a:cxn>
                  <a:cxn ang="0">
                    <a:pos x="402" y="159"/>
                  </a:cxn>
                  <a:cxn ang="0">
                    <a:pos x="406" y="182"/>
                  </a:cxn>
                  <a:cxn ang="0">
                    <a:pos x="395" y="190"/>
                  </a:cxn>
                  <a:cxn ang="0">
                    <a:pos x="375" y="206"/>
                  </a:cxn>
                  <a:cxn ang="0">
                    <a:pos x="363" y="227"/>
                  </a:cxn>
                  <a:cxn ang="0">
                    <a:pos x="340" y="222"/>
                  </a:cxn>
                  <a:cxn ang="0">
                    <a:pos x="331" y="236"/>
                  </a:cxn>
                  <a:cxn ang="0">
                    <a:pos x="316" y="238"/>
                  </a:cxn>
                  <a:cxn ang="0">
                    <a:pos x="303" y="231"/>
                  </a:cxn>
                  <a:cxn ang="0">
                    <a:pos x="258" y="189"/>
                  </a:cxn>
                  <a:cxn ang="0">
                    <a:pos x="234" y="188"/>
                  </a:cxn>
                  <a:cxn ang="0">
                    <a:pos x="218" y="160"/>
                  </a:cxn>
                  <a:cxn ang="0">
                    <a:pos x="200" y="173"/>
                  </a:cxn>
                  <a:cxn ang="0">
                    <a:pos x="153" y="166"/>
                  </a:cxn>
                  <a:cxn ang="0">
                    <a:pos x="129" y="163"/>
                  </a:cxn>
                  <a:cxn ang="0">
                    <a:pos x="114" y="163"/>
                  </a:cxn>
                  <a:cxn ang="0">
                    <a:pos x="98" y="167"/>
                  </a:cxn>
                  <a:cxn ang="0">
                    <a:pos x="83" y="162"/>
                  </a:cxn>
                  <a:cxn ang="0">
                    <a:pos x="44" y="171"/>
                  </a:cxn>
                  <a:cxn ang="0">
                    <a:pos x="20" y="193"/>
                  </a:cxn>
                  <a:cxn ang="0">
                    <a:pos x="3" y="195"/>
                  </a:cxn>
                </a:cxnLst>
                <a:rect l="0" t="0" r="r" b="b"/>
                <a:pathLst>
                  <a:path w="406" h="240">
                    <a:moveTo>
                      <a:pt x="3" y="195"/>
                    </a:moveTo>
                    <a:lnTo>
                      <a:pt x="0" y="184"/>
                    </a:lnTo>
                    <a:lnTo>
                      <a:pt x="4" y="134"/>
                    </a:lnTo>
                    <a:lnTo>
                      <a:pt x="12" y="118"/>
                    </a:lnTo>
                    <a:lnTo>
                      <a:pt x="20" y="107"/>
                    </a:lnTo>
                    <a:lnTo>
                      <a:pt x="24" y="93"/>
                    </a:lnTo>
                    <a:lnTo>
                      <a:pt x="27" y="77"/>
                    </a:lnTo>
                    <a:lnTo>
                      <a:pt x="33" y="64"/>
                    </a:lnTo>
                    <a:lnTo>
                      <a:pt x="43" y="52"/>
                    </a:lnTo>
                    <a:lnTo>
                      <a:pt x="51" y="44"/>
                    </a:lnTo>
                    <a:lnTo>
                      <a:pt x="63" y="42"/>
                    </a:lnTo>
                    <a:lnTo>
                      <a:pt x="86" y="33"/>
                    </a:lnTo>
                    <a:lnTo>
                      <a:pt x="94" y="47"/>
                    </a:lnTo>
                    <a:lnTo>
                      <a:pt x="113" y="68"/>
                    </a:lnTo>
                    <a:lnTo>
                      <a:pt x="115" y="79"/>
                    </a:lnTo>
                    <a:lnTo>
                      <a:pt x="119" y="86"/>
                    </a:lnTo>
                    <a:lnTo>
                      <a:pt x="120" y="75"/>
                    </a:lnTo>
                    <a:lnTo>
                      <a:pt x="125" y="92"/>
                    </a:lnTo>
                    <a:lnTo>
                      <a:pt x="131" y="100"/>
                    </a:lnTo>
                    <a:lnTo>
                      <a:pt x="147" y="108"/>
                    </a:lnTo>
                    <a:lnTo>
                      <a:pt x="153" y="108"/>
                    </a:lnTo>
                    <a:lnTo>
                      <a:pt x="169" y="102"/>
                    </a:lnTo>
                    <a:lnTo>
                      <a:pt x="169" y="107"/>
                    </a:lnTo>
                    <a:lnTo>
                      <a:pt x="174" y="113"/>
                    </a:lnTo>
                    <a:lnTo>
                      <a:pt x="175" y="98"/>
                    </a:lnTo>
                    <a:lnTo>
                      <a:pt x="181" y="92"/>
                    </a:lnTo>
                    <a:lnTo>
                      <a:pt x="185" y="85"/>
                    </a:lnTo>
                    <a:lnTo>
                      <a:pt x="185" y="21"/>
                    </a:lnTo>
                    <a:lnTo>
                      <a:pt x="191" y="15"/>
                    </a:lnTo>
                    <a:lnTo>
                      <a:pt x="200" y="14"/>
                    </a:lnTo>
                    <a:lnTo>
                      <a:pt x="213" y="4"/>
                    </a:lnTo>
                    <a:lnTo>
                      <a:pt x="239" y="0"/>
                    </a:lnTo>
                    <a:lnTo>
                      <a:pt x="255" y="4"/>
                    </a:lnTo>
                    <a:lnTo>
                      <a:pt x="269" y="15"/>
                    </a:lnTo>
                    <a:lnTo>
                      <a:pt x="283" y="20"/>
                    </a:lnTo>
                    <a:lnTo>
                      <a:pt x="288" y="30"/>
                    </a:lnTo>
                    <a:lnTo>
                      <a:pt x="310" y="49"/>
                    </a:lnTo>
                    <a:lnTo>
                      <a:pt x="318" y="49"/>
                    </a:lnTo>
                    <a:lnTo>
                      <a:pt x="326" y="46"/>
                    </a:lnTo>
                    <a:lnTo>
                      <a:pt x="341" y="44"/>
                    </a:lnTo>
                    <a:lnTo>
                      <a:pt x="358" y="48"/>
                    </a:lnTo>
                    <a:lnTo>
                      <a:pt x="359" y="49"/>
                    </a:lnTo>
                    <a:lnTo>
                      <a:pt x="364" y="55"/>
                    </a:lnTo>
                    <a:lnTo>
                      <a:pt x="368" y="63"/>
                    </a:lnTo>
                    <a:lnTo>
                      <a:pt x="375" y="66"/>
                    </a:lnTo>
                    <a:lnTo>
                      <a:pt x="379" y="74"/>
                    </a:lnTo>
                    <a:lnTo>
                      <a:pt x="380" y="82"/>
                    </a:lnTo>
                    <a:lnTo>
                      <a:pt x="375" y="106"/>
                    </a:lnTo>
                    <a:lnTo>
                      <a:pt x="372" y="113"/>
                    </a:lnTo>
                    <a:lnTo>
                      <a:pt x="380" y="116"/>
                    </a:lnTo>
                    <a:lnTo>
                      <a:pt x="387" y="120"/>
                    </a:lnTo>
                    <a:lnTo>
                      <a:pt x="387" y="128"/>
                    </a:lnTo>
                    <a:lnTo>
                      <a:pt x="400" y="150"/>
                    </a:lnTo>
                    <a:lnTo>
                      <a:pt x="402" y="159"/>
                    </a:lnTo>
                    <a:lnTo>
                      <a:pt x="406" y="166"/>
                    </a:lnTo>
                    <a:lnTo>
                      <a:pt x="406" y="182"/>
                    </a:lnTo>
                    <a:lnTo>
                      <a:pt x="405" y="189"/>
                    </a:lnTo>
                    <a:lnTo>
                      <a:pt x="395" y="190"/>
                    </a:lnTo>
                    <a:lnTo>
                      <a:pt x="388" y="194"/>
                    </a:lnTo>
                    <a:lnTo>
                      <a:pt x="375" y="206"/>
                    </a:lnTo>
                    <a:lnTo>
                      <a:pt x="374" y="214"/>
                    </a:lnTo>
                    <a:lnTo>
                      <a:pt x="363" y="227"/>
                    </a:lnTo>
                    <a:lnTo>
                      <a:pt x="356" y="229"/>
                    </a:lnTo>
                    <a:lnTo>
                      <a:pt x="340" y="222"/>
                    </a:lnTo>
                    <a:lnTo>
                      <a:pt x="334" y="227"/>
                    </a:lnTo>
                    <a:lnTo>
                      <a:pt x="331" y="236"/>
                    </a:lnTo>
                    <a:lnTo>
                      <a:pt x="325" y="240"/>
                    </a:lnTo>
                    <a:lnTo>
                      <a:pt x="316" y="238"/>
                    </a:lnTo>
                    <a:lnTo>
                      <a:pt x="310" y="233"/>
                    </a:lnTo>
                    <a:lnTo>
                      <a:pt x="303" y="231"/>
                    </a:lnTo>
                    <a:lnTo>
                      <a:pt x="285" y="208"/>
                    </a:lnTo>
                    <a:lnTo>
                      <a:pt x="258" y="189"/>
                    </a:lnTo>
                    <a:lnTo>
                      <a:pt x="242" y="190"/>
                    </a:lnTo>
                    <a:lnTo>
                      <a:pt x="234" y="188"/>
                    </a:lnTo>
                    <a:lnTo>
                      <a:pt x="224" y="165"/>
                    </a:lnTo>
                    <a:lnTo>
                      <a:pt x="218" y="160"/>
                    </a:lnTo>
                    <a:lnTo>
                      <a:pt x="211" y="162"/>
                    </a:lnTo>
                    <a:lnTo>
                      <a:pt x="200" y="173"/>
                    </a:lnTo>
                    <a:lnTo>
                      <a:pt x="184" y="177"/>
                    </a:lnTo>
                    <a:lnTo>
                      <a:pt x="153" y="166"/>
                    </a:lnTo>
                    <a:lnTo>
                      <a:pt x="146" y="166"/>
                    </a:lnTo>
                    <a:lnTo>
                      <a:pt x="129" y="163"/>
                    </a:lnTo>
                    <a:lnTo>
                      <a:pt x="121" y="166"/>
                    </a:lnTo>
                    <a:lnTo>
                      <a:pt x="114" y="163"/>
                    </a:lnTo>
                    <a:lnTo>
                      <a:pt x="106" y="167"/>
                    </a:lnTo>
                    <a:lnTo>
                      <a:pt x="98" y="167"/>
                    </a:lnTo>
                    <a:lnTo>
                      <a:pt x="92" y="163"/>
                    </a:lnTo>
                    <a:lnTo>
                      <a:pt x="83" y="162"/>
                    </a:lnTo>
                    <a:lnTo>
                      <a:pt x="67" y="163"/>
                    </a:lnTo>
                    <a:lnTo>
                      <a:pt x="44" y="171"/>
                    </a:lnTo>
                    <a:lnTo>
                      <a:pt x="29" y="179"/>
                    </a:lnTo>
                    <a:lnTo>
                      <a:pt x="20" y="193"/>
                    </a:lnTo>
                    <a:lnTo>
                      <a:pt x="13" y="198"/>
                    </a:lnTo>
                    <a:lnTo>
                      <a:pt x="3" y="1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207"/>
              <p:cNvSpPr>
                <a:spLocks noChangeAspect="1"/>
              </p:cNvSpPr>
              <p:nvPr/>
            </p:nvSpPr>
            <p:spPr bwMode="gray">
              <a:xfrm>
                <a:off x="4966494" y="2657822"/>
                <a:ext cx="120650" cy="71438"/>
              </a:xfrm>
              <a:custGeom>
                <a:avLst/>
                <a:gdLst/>
                <a:ahLst/>
                <a:cxnLst>
                  <a:cxn ang="0">
                    <a:pos x="371" y="143"/>
                  </a:cxn>
                  <a:cxn ang="0">
                    <a:pos x="355" y="149"/>
                  </a:cxn>
                  <a:cxn ang="0">
                    <a:pos x="341" y="159"/>
                  </a:cxn>
                  <a:cxn ang="0">
                    <a:pos x="338" y="176"/>
                  </a:cxn>
                  <a:cxn ang="0">
                    <a:pos x="324" y="187"/>
                  </a:cxn>
                  <a:cxn ang="0">
                    <a:pos x="311" y="203"/>
                  </a:cxn>
                  <a:cxn ang="0">
                    <a:pos x="291" y="201"/>
                  </a:cxn>
                  <a:cxn ang="0">
                    <a:pos x="276" y="210"/>
                  </a:cxn>
                  <a:cxn ang="0">
                    <a:pos x="271" y="208"/>
                  </a:cxn>
                  <a:cxn ang="0">
                    <a:pos x="227" y="201"/>
                  </a:cxn>
                  <a:cxn ang="0">
                    <a:pos x="205" y="183"/>
                  </a:cxn>
                  <a:cxn ang="0">
                    <a:pos x="166" y="192"/>
                  </a:cxn>
                  <a:cxn ang="0">
                    <a:pos x="152" y="209"/>
                  </a:cxn>
                  <a:cxn ang="0">
                    <a:pos x="132" y="214"/>
                  </a:cxn>
                  <a:cxn ang="0">
                    <a:pos x="114" y="207"/>
                  </a:cxn>
                  <a:cxn ang="0">
                    <a:pos x="97" y="196"/>
                  </a:cxn>
                  <a:cxn ang="0">
                    <a:pos x="61" y="164"/>
                  </a:cxn>
                  <a:cxn ang="0">
                    <a:pos x="23" y="127"/>
                  </a:cxn>
                  <a:cxn ang="0">
                    <a:pos x="21" y="97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19" y="83"/>
                  </a:cxn>
                  <a:cxn ang="0">
                    <a:pos x="40" y="62"/>
                  </a:cxn>
                  <a:cxn ang="0">
                    <a:pos x="75" y="48"/>
                  </a:cxn>
                  <a:cxn ang="0">
                    <a:pos x="119" y="23"/>
                  </a:cxn>
                  <a:cxn ang="0">
                    <a:pos x="132" y="3"/>
                  </a:cxn>
                  <a:cxn ang="0">
                    <a:pos x="146" y="24"/>
                  </a:cxn>
                  <a:cxn ang="0">
                    <a:pos x="159" y="27"/>
                  </a:cxn>
                  <a:cxn ang="0">
                    <a:pos x="184" y="18"/>
                  </a:cxn>
                  <a:cxn ang="0">
                    <a:pos x="198" y="27"/>
                  </a:cxn>
                  <a:cxn ang="0">
                    <a:pos x="228" y="43"/>
                  </a:cxn>
                  <a:cxn ang="0">
                    <a:pos x="240" y="47"/>
                  </a:cxn>
                  <a:cxn ang="0">
                    <a:pos x="236" y="61"/>
                  </a:cxn>
                  <a:cxn ang="0">
                    <a:pos x="263" y="82"/>
                  </a:cxn>
                  <a:cxn ang="0">
                    <a:pos x="271" y="68"/>
                  </a:cxn>
                  <a:cxn ang="0">
                    <a:pos x="297" y="70"/>
                  </a:cxn>
                  <a:cxn ang="0">
                    <a:pos x="317" y="89"/>
                  </a:cxn>
                  <a:cxn ang="0">
                    <a:pos x="331" y="94"/>
                  </a:cxn>
                  <a:cxn ang="0">
                    <a:pos x="360" y="127"/>
                  </a:cxn>
                </a:cxnLst>
                <a:rect l="0" t="0" r="r" b="b"/>
                <a:pathLst>
                  <a:path w="378" h="222">
                    <a:moveTo>
                      <a:pt x="378" y="136"/>
                    </a:moveTo>
                    <a:lnTo>
                      <a:pt x="371" y="143"/>
                    </a:lnTo>
                    <a:lnTo>
                      <a:pt x="360" y="142"/>
                    </a:lnTo>
                    <a:lnTo>
                      <a:pt x="355" y="149"/>
                    </a:lnTo>
                    <a:lnTo>
                      <a:pt x="350" y="156"/>
                    </a:lnTo>
                    <a:lnTo>
                      <a:pt x="341" y="159"/>
                    </a:lnTo>
                    <a:lnTo>
                      <a:pt x="339" y="164"/>
                    </a:lnTo>
                    <a:lnTo>
                      <a:pt x="338" y="176"/>
                    </a:lnTo>
                    <a:lnTo>
                      <a:pt x="333" y="185"/>
                    </a:lnTo>
                    <a:lnTo>
                      <a:pt x="324" y="187"/>
                    </a:lnTo>
                    <a:lnTo>
                      <a:pt x="324" y="193"/>
                    </a:lnTo>
                    <a:lnTo>
                      <a:pt x="311" y="203"/>
                    </a:lnTo>
                    <a:lnTo>
                      <a:pt x="296" y="206"/>
                    </a:lnTo>
                    <a:lnTo>
                      <a:pt x="291" y="201"/>
                    </a:lnTo>
                    <a:lnTo>
                      <a:pt x="283" y="201"/>
                    </a:lnTo>
                    <a:lnTo>
                      <a:pt x="276" y="210"/>
                    </a:lnTo>
                    <a:lnTo>
                      <a:pt x="271" y="222"/>
                    </a:lnTo>
                    <a:lnTo>
                      <a:pt x="271" y="208"/>
                    </a:lnTo>
                    <a:lnTo>
                      <a:pt x="263" y="197"/>
                    </a:lnTo>
                    <a:lnTo>
                      <a:pt x="227" y="201"/>
                    </a:lnTo>
                    <a:lnTo>
                      <a:pt x="213" y="188"/>
                    </a:lnTo>
                    <a:lnTo>
                      <a:pt x="205" y="183"/>
                    </a:lnTo>
                    <a:lnTo>
                      <a:pt x="172" y="182"/>
                    </a:lnTo>
                    <a:lnTo>
                      <a:pt x="166" y="192"/>
                    </a:lnTo>
                    <a:lnTo>
                      <a:pt x="162" y="201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2" y="214"/>
                    </a:lnTo>
                    <a:lnTo>
                      <a:pt x="121" y="213"/>
                    </a:lnTo>
                    <a:lnTo>
                      <a:pt x="114" y="207"/>
                    </a:lnTo>
                    <a:lnTo>
                      <a:pt x="100" y="202"/>
                    </a:lnTo>
                    <a:lnTo>
                      <a:pt x="97" y="196"/>
                    </a:lnTo>
                    <a:lnTo>
                      <a:pt x="71" y="176"/>
                    </a:lnTo>
                    <a:lnTo>
                      <a:pt x="61" y="164"/>
                    </a:lnTo>
                    <a:lnTo>
                      <a:pt x="33" y="140"/>
                    </a:lnTo>
                    <a:lnTo>
                      <a:pt x="23" y="127"/>
                    </a:lnTo>
                    <a:lnTo>
                      <a:pt x="23" y="110"/>
                    </a:lnTo>
                    <a:lnTo>
                      <a:pt x="21" y="97"/>
                    </a:lnTo>
                    <a:lnTo>
                      <a:pt x="8" y="91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8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24" y="69"/>
                    </a:lnTo>
                    <a:lnTo>
                      <a:pt x="40" y="62"/>
                    </a:lnTo>
                    <a:lnTo>
                      <a:pt x="57" y="57"/>
                    </a:lnTo>
                    <a:lnTo>
                      <a:pt x="75" y="48"/>
                    </a:lnTo>
                    <a:lnTo>
                      <a:pt x="81" y="36"/>
                    </a:lnTo>
                    <a:lnTo>
                      <a:pt x="119" y="23"/>
                    </a:lnTo>
                    <a:lnTo>
                      <a:pt x="123" y="0"/>
                    </a:lnTo>
                    <a:lnTo>
                      <a:pt x="132" y="3"/>
                    </a:lnTo>
                    <a:lnTo>
                      <a:pt x="140" y="15"/>
                    </a:lnTo>
                    <a:lnTo>
                      <a:pt x="146" y="24"/>
                    </a:lnTo>
                    <a:lnTo>
                      <a:pt x="153" y="24"/>
                    </a:lnTo>
                    <a:lnTo>
                      <a:pt x="159" y="27"/>
                    </a:lnTo>
                    <a:lnTo>
                      <a:pt x="174" y="13"/>
                    </a:lnTo>
                    <a:lnTo>
                      <a:pt x="184" y="18"/>
                    </a:lnTo>
                    <a:lnTo>
                      <a:pt x="190" y="27"/>
                    </a:lnTo>
                    <a:lnTo>
                      <a:pt x="198" y="27"/>
                    </a:lnTo>
                    <a:lnTo>
                      <a:pt x="218" y="31"/>
                    </a:lnTo>
                    <a:lnTo>
                      <a:pt x="228" y="43"/>
                    </a:lnTo>
                    <a:lnTo>
                      <a:pt x="239" y="45"/>
                    </a:lnTo>
                    <a:lnTo>
                      <a:pt x="240" y="47"/>
                    </a:lnTo>
                    <a:lnTo>
                      <a:pt x="240" y="50"/>
                    </a:lnTo>
                    <a:lnTo>
                      <a:pt x="236" y="61"/>
                    </a:lnTo>
                    <a:lnTo>
                      <a:pt x="255" y="79"/>
                    </a:lnTo>
                    <a:lnTo>
                      <a:pt x="263" y="82"/>
                    </a:lnTo>
                    <a:lnTo>
                      <a:pt x="274" y="74"/>
                    </a:lnTo>
                    <a:lnTo>
                      <a:pt x="271" y="68"/>
                    </a:lnTo>
                    <a:lnTo>
                      <a:pt x="272" y="62"/>
                    </a:lnTo>
                    <a:lnTo>
                      <a:pt x="297" y="70"/>
                    </a:lnTo>
                    <a:lnTo>
                      <a:pt x="317" y="73"/>
                    </a:lnTo>
                    <a:lnTo>
                      <a:pt x="317" y="89"/>
                    </a:lnTo>
                    <a:lnTo>
                      <a:pt x="326" y="96"/>
                    </a:lnTo>
                    <a:lnTo>
                      <a:pt x="331" y="94"/>
                    </a:lnTo>
                    <a:lnTo>
                      <a:pt x="340" y="99"/>
                    </a:lnTo>
                    <a:lnTo>
                      <a:pt x="360" y="127"/>
                    </a:lnTo>
                    <a:lnTo>
                      <a:pt x="378" y="1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208"/>
              <p:cNvSpPr>
                <a:spLocks noChangeAspect="1"/>
              </p:cNvSpPr>
              <p:nvPr/>
            </p:nvSpPr>
            <p:spPr bwMode="gray">
              <a:xfrm>
                <a:off x="5149056" y="2837210"/>
                <a:ext cx="109538" cy="68263"/>
              </a:xfrm>
              <a:custGeom>
                <a:avLst/>
                <a:gdLst/>
                <a:ahLst/>
                <a:cxnLst>
                  <a:cxn ang="0">
                    <a:pos x="32" y="208"/>
                  </a:cxn>
                  <a:cxn ang="0">
                    <a:pos x="31" y="192"/>
                  </a:cxn>
                  <a:cxn ang="0">
                    <a:pos x="26" y="163"/>
                  </a:cxn>
                  <a:cxn ang="0">
                    <a:pos x="3" y="143"/>
                  </a:cxn>
                  <a:cxn ang="0">
                    <a:pos x="3" y="118"/>
                  </a:cxn>
                  <a:cxn ang="0">
                    <a:pos x="15" y="94"/>
                  </a:cxn>
                  <a:cxn ang="0">
                    <a:pos x="26" y="82"/>
                  </a:cxn>
                  <a:cxn ang="0">
                    <a:pos x="11" y="66"/>
                  </a:cxn>
                  <a:cxn ang="0">
                    <a:pos x="3" y="51"/>
                  </a:cxn>
                  <a:cxn ang="0">
                    <a:pos x="0" y="29"/>
                  </a:cxn>
                  <a:cxn ang="0">
                    <a:pos x="3" y="8"/>
                  </a:cxn>
                  <a:cxn ang="0">
                    <a:pos x="20" y="0"/>
                  </a:cxn>
                  <a:cxn ang="0">
                    <a:pos x="32" y="4"/>
                  </a:cxn>
                  <a:cxn ang="0">
                    <a:pos x="26" y="19"/>
                  </a:cxn>
                  <a:cxn ang="0">
                    <a:pos x="37" y="27"/>
                  </a:cxn>
                  <a:cxn ang="0">
                    <a:pos x="51" y="27"/>
                  </a:cxn>
                  <a:cxn ang="0">
                    <a:pos x="85" y="31"/>
                  </a:cxn>
                  <a:cxn ang="0">
                    <a:pos x="126" y="32"/>
                  </a:cxn>
                  <a:cxn ang="0">
                    <a:pos x="170" y="40"/>
                  </a:cxn>
                  <a:cxn ang="0">
                    <a:pos x="187" y="35"/>
                  </a:cxn>
                  <a:cxn ang="0">
                    <a:pos x="206" y="23"/>
                  </a:cxn>
                  <a:cxn ang="0">
                    <a:pos x="226" y="13"/>
                  </a:cxn>
                  <a:cxn ang="0">
                    <a:pos x="252" y="4"/>
                  </a:cxn>
                  <a:cxn ang="0">
                    <a:pos x="272" y="5"/>
                  </a:cxn>
                  <a:cxn ang="0">
                    <a:pos x="278" y="10"/>
                  </a:cxn>
                  <a:cxn ang="0">
                    <a:pos x="308" y="19"/>
                  </a:cxn>
                  <a:cxn ang="0">
                    <a:pos x="328" y="32"/>
                  </a:cxn>
                  <a:cxn ang="0">
                    <a:pos x="346" y="31"/>
                  </a:cxn>
                  <a:cxn ang="0">
                    <a:pos x="343" y="47"/>
                  </a:cxn>
                  <a:cxn ang="0">
                    <a:pos x="338" y="58"/>
                  </a:cxn>
                  <a:cxn ang="0">
                    <a:pos x="319" y="63"/>
                  </a:cxn>
                  <a:cxn ang="0">
                    <a:pos x="306" y="78"/>
                  </a:cxn>
                  <a:cxn ang="0">
                    <a:pos x="306" y="107"/>
                  </a:cxn>
                  <a:cxn ang="0">
                    <a:pos x="298" y="110"/>
                  </a:cxn>
                  <a:cxn ang="0">
                    <a:pos x="295" y="116"/>
                  </a:cxn>
                  <a:cxn ang="0">
                    <a:pos x="284" y="126"/>
                  </a:cxn>
                  <a:cxn ang="0">
                    <a:pos x="287" y="129"/>
                  </a:cxn>
                  <a:cxn ang="0">
                    <a:pos x="292" y="131"/>
                  </a:cxn>
                  <a:cxn ang="0">
                    <a:pos x="296" y="138"/>
                  </a:cxn>
                  <a:cxn ang="0">
                    <a:pos x="299" y="148"/>
                  </a:cxn>
                  <a:cxn ang="0">
                    <a:pos x="310" y="163"/>
                  </a:cxn>
                  <a:cxn ang="0">
                    <a:pos x="311" y="169"/>
                  </a:cxn>
                  <a:cxn ang="0">
                    <a:pos x="303" y="167"/>
                  </a:cxn>
                  <a:cxn ang="0">
                    <a:pos x="280" y="171"/>
                  </a:cxn>
                  <a:cxn ang="0">
                    <a:pos x="262" y="161"/>
                  </a:cxn>
                  <a:cxn ang="0">
                    <a:pos x="242" y="169"/>
                  </a:cxn>
                  <a:cxn ang="0">
                    <a:pos x="228" y="171"/>
                  </a:cxn>
                  <a:cxn ang="0">
                    <a:pos x="219" y="179"/>
                  </a:cxn>
                  <a:cxn ang="0">
                    <a:pos x="208" y="180"/>
                  </a:cxn>
                  <a:cxn ang="0">
                    <a:pos x="206" y="199"/>
                  </a:cxn>
                  <a:cxn ang="0">
                    <a:pos x="192" y="212"/>
                  </a:cxn>
                  <a:cxn ang="0">
                    <a:pos x="172" y="215"/>
                  </a:cxn>
                  <a:cxn ang="0">
                    <a:pos x="137" y="203"/>
                  </a:cxn>
                  <a:cxn ang="0">
                    <a:pos x="127" y="195"/>
                  </a:cxn>
                  <a:cxn ang="0">
                    <a:pos x="115" y="195"/>
                  </a:cxn>
                  <a:cxn ang="0">
                    <a:pos x="84" y="204"/>
                  </a:cxn>
                  <a:cxn ang="0">
                    <a:pos x="62" y="204"/>
                  </a:cxn>
                  <a:cxn ang="0">
                    <a:pos x="45" y="208"/>
                  </a:cxn>
                  <a:cxn ang="0">
                    <a:pos x="32" y="208"/>
                  </a:cxn>
                </a:cxnLst>
                <a:rect l="0" t="0" r="r" b="b"/>
                <a:pathLst>
                  <a:path w="346" h="215">
                    <a:moveTo>
                      <a:pt x="32" y="208"/>
                    </a:moveTo>
                    <a:lnTo>
                      <a:pt x="31" y="192"/>
                    </a:lnTo>
                    <a:lnTo>
                      <a:pt x="26" y="163"/>
                    </a:lnTo>
                    <a:lnTo>
                      <a:pt x="3" y="143"/>
                    </a:lnTo>
                    <a:lnTo>
                      <a:pt x="3" y="118"/>
                    </a:lnTo>
                    <a:lnTo>
                      <a:pt x="15" y="94"/>
                    </a:lnTo>
                    <a:lnTo>
                      <a:pt x="26" y="82"/>
                    </a:lnTo>
                    <a:lnTo>
                      <a:pt x="11" y="66"/>
                    </a:lnTo>
                    <a:lnTo>
                      <a:pt x="3" y="51"/>
                    </a:lnTo>
                    <a:lnTo>
                      <a:pt x="0" y="29"/>
                    </a:lnTo>
                    <a:lnTo>
                      <a:pt x="3" y="8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26" y="19"/>
                    </a:lnTo>
                    <a:lnTo>
                      <a:pt x="37" y="27"/>
                    </a:lnTo>
                    <a:lnTo>
                      <a:pt x="51" y="27"/>
                    </a:lnTo>
                    <a:lnTo>
                      <a:pt x="85" y="31"/>
                    </a:lnTo>
                    <a:lnTo>
                      <a:pt x="126" y="32"/>
                    </a:lnTo>
                    <a:lnTo>
                      <a:pt x="170" y="40"/>
                    </a:lnTo>
                    <a:lnTo>
                      <a:pt x="187" y="35"/>
                    </a:lnTo>
                    <a:lnTo>
                      <a:pt x="206" y="23"/>
                    </a:lnTo>
                    <a:lnTo>
                      <a:pt x="226" y="13"/>
                    </a:lnTo>
                    <a:lnTo>
                      <a:pt x="252" y="4"/>
                    </a:lnTo>
                    <a:lnTo>
                      <a:pt x="272" y="5"/>
                    </a:lnTo>
                    <a:lnTo>
                      <a:pt x="278" y="10"/>
                    </a:lnTo>
                    <a:lnTo>
                      <a:pt x="308" y="19"/>
                    </a:lnTo>
                    <a:lnTo>
                      <a:pt x="328" y="32"/>
                    </a:lnTo>
                    <a:lnTo>
                      <a:pt x="346" y="31"/>
                    </a:lnTo>
                    <a:lnTo>
                      <a:pt x="343" y="47"/>
                    </a:lnTo>
                    <a:lnTo>
                      <a:pt x="338" y="58"/>
                    </a:lnTo>
                    <a:lnTo>
                      <a:pt x="319" y="63"/>
                    </a:lnTo>
                    <a:lnTo>
                      <a:pt x="306" y="78"/>
                    </a:lnTo>
                    <a:lnTo>
                      <a:pt x="306" y="107"/>
                    </a:lnTo>
                    <a:lnTo>
                      <a:pt x="298" y="110"/>
                    </a:lnTo>
                    <a:lnTo>
                      <a:pt x="295" y="116"/>
                    </a:lnTo>
                    <a:lnTo>
                      <a:pt x="284" y="126"/>
                    </a:lnTo>
                    <a:lnTo>
                      <a:pt x="287" y="129"/>
                    </a:lnTo>
                    <a:lnTo>
                      <a:pt x="292" y="131"/>
                    </a:lnTo>
                    <a:lnTo>
                      <a:pt x="296" y="138"/>
                    </a:lnTo>
                    <a:lnTo>
                      <a:pt x="299" y="148"/>
                    </a:lnTo>
                    <a:lnTo>
                      <a:pt x="310" y="163"/>
                    </a:lnTo>
                    <a:lnTo>
                      <a:pt x="311" y="169"/>
                    </a:lnTo>
                    <a:lnTo>
                      <a:pt x="303" y="167"/>
                    </a:lnTo>
                    <a:lnTo>
                      <a:pt x="280" y="171"/>
                    </a:lnTo>
                    <a:lnTo>
                      <a:pt x="262" y="161"/>
                    </a:lnTo>
                    <a:lnTo>
                      <a:pt x="242" y="169"/>
                    </a:lnTo>
                    <a:lnTo>
                      <a:pt x="228" y="171"/>
                    </a:lnTo>
                    <a:lnTo>
                      <a:pt x="219" y="179"/>
                    </a:lnTo>
                    <a:lnTo>
                      <a:pt x="208" y="180"/>
                    </a:lnTo>
                    <a:lnTo>
                      <a:pt x="206" y="199"/>
                    </a:lnTo>
                    <a:lnTo>
                      <a:pt x="192" y="212"/>
                    </a:lnTo>
                    <a:lnTo>
                      <a:pt x="172" y="215"/>
                    </a:lnTo>
                    <a:lnTo>
                      <a:pt x="137" y="203"/>
                    </a:lnTo>
                    <a:lnTo>
                      <a:pt x="127" y="195"/>
                    </a:lnTo>
                    <a:lnTo>
                      <a:pt x="115" y="195"/>
                    </a:lnTo>
                    <a:lnTo>
                      <a:pt x="84" y="204"/>
                    </a:lnTo>
                    <a:lnTo>
                      <a:pt x="62" y="204"/>
                    </a:lnTo>
                    <a:lnTo>
                      <a:pt x="45" y="208"/>
                    </a:lnTo>
                    <a:lnTo>
                      <a:pt x="32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209"/>
              <p:cNvSpPr>
                <a:spLocks noChangeAspect="1"/>
              </p:cNvSpPr>
              <p:nvPr/>
            </p:nvSpPr>
            <p:spPr bwMode="gray">
              <a:xfrm>
                <a:off x="4995069" y="2778472"/>
                <a:ext cx="101600" cy="87313"/>
              </a:xfrm>
              <a:custGeom>
                <a:avLst/>
                <a:gdLst/>
                <a:ahLst/>
                <a:cxnLst>
                  <a:cxn ang="0">
                    <a:pos x="258" y="62"/>
                  </a:cxn>
                  <a:cxn ang="0">
                    <a:pos x="215" y="50"/>
                  </a:cxn>
                  <a:cxn ang="0">
                    <a:pos x="180" y="12"/>
                  </a:cxn>
                  <a:cxn ang="0">
                    <a:pos x="164" y="7"/>
                  </a:cxn>
                  <a:cxn ang="0">
                    <a:pos x="148" y="3"/>
                  </a:cxn>
                  <a:cxn ang="0">
                    <a:pos x="149" y="15"/>
                  </a:cxn>
                  <a:cxn ang="0">
                    <a:pos x="138" y="19"/>
                  </a:cxn>
                  <a:cxn ang="0">
                    <a:pos x="111" y="34"/>
                  </a:cxn>
                  <a:cxn ang="0">
                    <a:pos x="118" y="56"/>
                  </a:cxn>
                  <a:cxn ang="0">
                    <a:pos x="94" y="73"/>
                  </a:cxn>
                  <a:cxn ang="0">
                    <a:pos x="95" y="95"/>
                  </a:cxn>
                  <a:cxn ang="0">
                    <a:pos x="81" y="93"/>
                  </a:cxn>
                  <a:cxn ang="0">
                    <a:pos x="73" y="90"/>
                  </a:cxn>
                  <a:cxn ang="0">
                    <a:pos x="57" y="76"/>
                  </a:cxn>
                  <a:cxn ang="0">
                    <a:pos x="30" y="92"/>
                  </a:cxn>
                  <a:cxn ang="0">
                    <a:pos x="8" y="93"/>
                  </a:cxn>
                  <a:cxn ang="0">
                    <a:pos x="16" y="135"/>
                  </a:cxn>
                  <a:cxn ang="0">
                    <a:pos x="38" y="116"/>
                  </a:cxn>
                  <a:cxn ang="0">
                    <a:pos x="65" y="113"/>
                  </a:cxn>
                  <a:cxn ang="0">
                    <a:pos x="75" y="128"/>
                  </a:cxn>
                  <a:cxn ang="0">
                    <a:pos x="103" y="175"/>
                  </a:cxn>
                  <a:cxn ang="0">
                    <a:pos x="91" y="187"/>
                  </a:cxn>
                  <a:cxn ang="0">
                    <a:pos x="119" y="216"/>
                  </a:cxn>
                  <a:cxn ang="0">
                    <a:pos x="135" y="238"/>
                  </a:cxn>
                  <a:cxn ang="0">
                    <a:pos x="183" y="245"/>
                  </a:cxn>
                  <a:cxn ang="0">
                    <a:pos x="219" y="276"/>
                  </a:cxn>
                  <a:cxn ang="0">
                    <a:pos x="203" y="237"/>
                  </a:cxn>
                  <a:cxn ang="0">
                    <a:pos x="173" y="211"/>
                  </a:cxn>
                  <a:cxn ang="0">
                    <a:pos x="156" y="190"/>
                  </a:cxn>
                  <a:cxn ang="0">
                    <a:pos x="144" y="170"/>
                  </a:cxn>
                  <a:cxn ang="0">
                    <a:pos x="143" y="157"/>
                  </a:cxn>
                  <a:cxn ang="0">
                    <a:pos x="128" y="137"/>
                  </a:cxn>
                  <a:cxn ang="0">
                    <a:pos x="124" y="126"/>
                  </a:cxn>
                  <a:cxn ang="0">
                    <a:pos x="129" y="97"/>
                  </a:cxn>
                  <a:cxn ang="0">
                    <a:pos x="151" y="116"/>
                  </a:cxn>
                  <a:cxn ang="0">
                    <a:pos x="182" y="101"/>
                  </a:cxn>
                  <a:cxn ang="0">
                    <a:pos x="200" y="105"/>
                  </a:cxn>
                  <a:cxn ang="0">
                    <a:pos x="210" y="106"/>
                  </a:cxn>
                  <a:cxn ang="0">
                    <a:pos x="229" y="106"/>
                  </a:cxn>
                  <a:cxn ang="0">
                    <a:pos x="246" y="106"/>
                  </a:cxn>
                  <a:cxn ang="0">
                    <a:pos x="256" y="113"/>
                  </a:cxn>
                  <a:cxn ang="0">
                    <a:pos x="273" y="115"/>
                  </a:cxn>
                  <a:cxn ang="0">
                    <a:pos x="283" y="111"/>
                  </a:cxn>
                  <a:cxn ang="0">
                    <a:pos x="288" y="125"/>
                  </a:cxn>
                  <a:cxn ang="0">
                    <a:pos x="307" y="125"/>
                  </a:cxn>
                  <a:cxn ang="0">
                    <a:pos x="305" y="109"/>
                  </a:cxn>
                  <a:cxn ang="0">
                    <a:pos x="311" y="100"/>
                  </a:cxn>
                  <a:cxn ang="0">
                    <a:pos x="322" y="100"/>
                  </a:cxn>
                  <a:cxn ang="0">
                    <a:pos x="316" y="98"/>
                  </a:cxn>
                  <a:cxn ang="0">
                    <a:pos x="304" y="93"/>
                  </a:cxn>
                  <a:cxn ang="0">
                    <a:pos x="297" y="89"/>
                  </a:cxn>
                  <a:cxn ang="0">
                    <a:pos x="297" y="83"/>
                  </a:cxn>
                  <a:cxn ang="0">
                    <a:pos x="302" y="79"/>
                  </a:cxn>
                  <a:cxn ang="0">
                    <a:pos x="297" y="74"/>
                  </a:cxn>
                  <a:cxn ang="0">
                    <a:pos x="291" y="73"/>
                  </a:cxn>
                  <a:cxn ang="0">
                    <a:pos x="291" y="63"/>
                  </a:cxn>
                  <a:cxn ang="0">
                    <a:pos x="284" y="50"/>
                  </a:cxn>
                </a:cxnLst>
                <a:rect l="0" t="0" r="r" b="b"/>
                <a:pathLst>
                  <a:path w="322" h="276">
                    <a:moveTo>
                      <a:pt x="284" y="50"/>
                    </a:moveTo>
                    <a:lnTo>
                      <a:pt x="272" y="58"/>
                    </a:lnTo>
                    <a:lnTo>
                      <a:pt x="258" y="62"/>
                    </a:lnTo>
                    <a:lnTo>
                      <a:pt x="241" y="63"/>
                    </a:lnTo>
                    <a:lnTo>
                      <a:pt x="226" y="54"/>
                    </a:lnTo>
                    <a:lnTo>
                      <a:pt x="215" y="50"/>
                    </a:lnTo>
                    <a:lnTo>
                      <a:pt x="204" y="35"/>
                    </a:lnTo>
                    <a:lnTo>
                      <a:pt x="189" y="28"/>
                    </a:lnTo>
                    <a:lnTo>
                      <a:pt x="180" y="12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4" y="7"/>
                    </a:lnTo>
                    <a:lnTo>
                      <a:pt x="155" y="1"/>
                    </a:lnTo>
                    <a:lnTo>
                      <a:pt x="151" y="0"/>
                    </a:lnTo>
                    <a:lnTo>
                      <a:pt x="148" y="3"/>
                    </a:lnTo>
                    <a:lnTo>
                      <a:pt x="148" y="8"/>
                    </a:lnTo>
                    <a:lnTo>
                      <a:pt x="149" y="14"/>
                    </a:lnTo>
                    <a:lnTo>
                      <a:pt x="149" y="15"/>
                    </a:lnTo>
                    <a:lnTo>
                      <a:pt x="145" y="14"/>
                    </a:lnTo>
                    <a:lnTo>
                      <a:pt x="138" y="14"/>
                    </a:lnTo>
                    <a:lnTo>
                      <a:pt x="138" y="19"/>
                    </a:lnTo>
                    <a:lnTo>
                      <a:pt x="134" y="22"/>
                    </a:lnTo>
                    <a:lnTo>
                      <a:pt x="114" y="29"/>
                    </a:lnTo>
                    <a:lnTo>
                      <a:pt x="111" y="34"/>
                    </a:lnTo>
                    <a:lnTo>
                      <a:pt x="112" y="38"/>
                    </a:lnTo>
                    <a:lnTo>
                      <a:pt x="118" y="45"/>
                    </a:lnTo>
                    <a:lnTo>
                      <a:pt x="118" y="56"/>
                    </a:lnTo>
                    <a:lnTo>
                      <a:pt x="113" y="63"/>
                    </a:lnTo>
                    <a:lnTo>
                      <a:pt x="105" y="65"/>
                    </a:lnTo>
                    <a:lnTo>
                      <a:pt x="94" y="73"/>
                    </a:lnTo>
                    <a:lnTo>
                      <a:pt x="97" y="78"/>
                    </a:lnTo>
                    <a:lnTo>
                      <a:pt x="94" y="83"/>
                    </a:lnTo>
                    <a:lnTo>
                      <a:pt x="95" y="95"/>
                    </a:lnTo>
                    <a:lnTo>
                      <a:pt x="90" y="99"/>
                    </a:lnTo>
                    <a:lnTo>
                      <a:pt x="86" y="99"/>
                    </a:lnTo>
                    <a:lnTo>
                      <a:pt x="81" y="93"/>
                    </a:lnTo>
                    <a:lnTo>
                      <a:pt x="78" y="93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94"/>
                    </a:lnTo>
                    <a:lnTo>
                      <a:pt x="68" y="95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47" y="92"/>
                    </a:lnTo>
                    <a:lnTo>
                      <a:pt x="30" y="92"/>
                    </a:lnTo>
                    <a:lnTo>
                      <a:pt x="24" y="87"/>
                    </a:lnTo>
                    <a:lnTo>
                      <a:pt x="21" y="92"/>
                    </a:lnTo>
                    <a:lnTo>
                      <a:pt x="8" y="93"/>
                    </a:lnTo>
                    <a:lnTo>
                      <a:pt x="0" y="87"/>
                    </a:lnTo>
                    <a:lnTo>
                      <a:pt x="4" y="108"/>
                    </a:lnTo>
                    <a:lnTo>
                      <a:pt x="16" y="135"/>
                    </a:lnTo>
                    <a:lnTo>
                      <a:pt x="21" y="138"/>
                    </a:lnTo>
                    <a:lnTo>
                      <a:pt x="27" y="137"/>
                    </a:lnTo>
                    <a:lnTo>
                      <a:pt x="38" y="116"/>
                    </a:lnTo>
                    <a:lnTo>
                      <a:pt x="44" y="99"/>
                    </a:lnTo>
                    <a:lnTo>
                      <a:pt x="57" y="103"/>
                    </a:lnTo>
                    <a:lnTo>
                      <a:pt x="65" y="113"/>
                    </a:lnTo>
                    <a:lnTo>
                      <a:pt x="68" y="113"/>
                    </a:lnTo>
                    <a:lnTo>
                      <a:pt x="73" y="119"/>
                    </a:lnTo>
                    <a:lnTo>
                      <a:pt x="75" y="128"/>
                    </a:lnTo>
                    <a:lnTo>
                      <a:pt x="75" y="143"/>
                    </a:lnTo>
                    <a:lnTo>
                      <a:pt x="84" y="159"/>
                    </a:lnTo>
                    <a:lnTo>
                      <a:pt x="103" y="175"/>
                    </a:lnTo>
                    <a:lnTo>
                      <a:pt x="94" y="178"/>
                    </a:lnTo>
                    <a:lnTo>
                      <a:pt x="90" y="183"/>
                    </a:lnTo>
                    <a:lnTo>
                      <a:pt x="91" y="187"/>
                    </a:lnTo>
                    <a:lnTo>
                      <a:pt x="102" y="202"/>
                    </a:lnTo>
                    <a:lnTo>
                      <a:pt x="112" y="210"/>
                    </a:lnTo>
                    <a:lnTo>
                      <a:pt x="119" y="216"/>
                    </a:lnTo>
                    <a:lnTo>
                      <a:pt x="129" y="221"/>
                    </a:lnTo>
                    <a:lnTo>
                      <a:pt x="134" y="230"/>
                    </a:lnTo>
                    <a:lnTo>
                      <a:pt x="135" y="238"/>
                    </a:lnTo>
                    <a:lnTo>
                      <a:pt x="154" y="237"/>
                    </a:lnTo>
                    <a:lnTo>
                      <a:pt x="166" y="238"/>
                    </a:lnTo>
                    <a:lnTo>
                      <a:pt x="183" y="245"/>
                    </a:lnTo>
                    <a:lnTo>
                      <a:pt x="198" y="256"/>
                    </a:lnTo>
                    <a:lnTo>
                      <a:pt x="211" y="270"/>
                    </a:lnTo>
                    <a:lnTo>
                      <a:pt x="219" y="276"/>
                    </a:lnTo>
                    <a:lnTo>
                      <a:pt x="226" y="272"/>
                    </a:lnTo>
                    <a:lnTo>
                      <a:pt x="204" y="248"/>
                    </a:lnTo>
                    <a:lnTo>
                      <a:pt x="203" y="237"/>
                    </a:lnTo>
                    <a:lnTo>
                      <a:pt x="198" y="233"/>
                    </a:lnTo>
                    <a:lnTo>
                      <a:pt x="193" y="230"/>
                    </a:lnTo>
                    <a:lnTo>
                      <a:pt x="173" y="211"/>
                    </a:lnTo>
                    <a:lnTo>
                      <a:pt x="172" y="206"/>
                    </a:lnTo>
                    <a:lnTo>
                      <a:pt x="162" y="192"/>
                    </a:lnTo>
                    <a:lnTo>
                      <a:pt x="156" y="190"/>
                    </a:lnTo>
                    <a:lnTo>
                      <a:pt x="148" y="178"/>
                    </a:lnTo>
                    <a:lnTo>
                      <a:pt x="143" y="176"/>
                    </a:lnTo>
                    <a:lnTo>
                      <a:pt x="144" y="170"/>
                    </a:lnTo>
                    <a:lnTo>
                      <a:pt x="146" y="168"/>
                    </a:lnTo>
                    <a:lnTo>
                      <a:pt x="143" y="162"/>
                    </a:lnTo>
                    <a:lnTo>
                      <a:pt x="143" y="157"/>
                    </a:lnTo>
                    <a:lnTo>
                      <a:pt x="137" y="151"/>
                    </a:lnTo>
                    <a:lnTo>
                      <a:pt x="133" y="138"/>
                    </a:lnTo>
                    <a:lnTo>
                      <a:pt x="128" y="137"/>
                    </a:lnTo>
                    <a:lnTo>
                      <a:pt x="121" y="131"/>
                    </a:lnTo>
                    <a:lnTo>
                      <a:pt x="121" y="128"/>
                    </a:lnTo>
                    <a:lnTo>
                      <a:pt x="124" y="126"/>
                    </a:lnTo>
                    <a:lnTo>
                      <a:pt x="123" y="122"/>
                    </a:lnTo>
                    <a:lnTo>
                      <a:pt x="123" y="103"/>
                    </a:lnTo>
                    <a:lnTo>
                      <a:pt x="129" y="97"/>
                    </a:lnTo>
                    <a:lnTo>
                      <a:pt x="138" y="99"/>
                    </a:lnTo>
                    <a:lnTo>
                      <a:pt x="138" y="101"/>
                    </a:lnTo>
                    <a:lnTo>
                      <a:pt x="151" y="116"/>
                    </a:lnTo>
                    <a:lnTo>
                      <a:pt x="155" y="116"/>
                    </a:lnTo>
                    <a:lnTo>
                      <a:pt x="164" y="99"/>
                    </a:lnTo>
                    <a:lnTo>
                      <a:pt x="182" y="101"/>
                    </a:lnTo>
                    <a:lnTo>
                      <a:pt x="186" y="97"/>
                    </a:lnTo>
                    <a:lnTo>
                      <a:pt x="188" y="97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7" y="103"/>
                    </a:lnTo>
                    <a:lnTo>
                      <a:pt x="210" y="106"/>
                    </a:lnTo>
                    <a:lnTo>
                      <a:pt x="225" y="109"/>
                    </a:lnTo>
                    <a:lnTo>
                      <a:pt x="226" y="106"/>
                    </a:lnTo>
                    <a:lnTo>
                      <a:pt x="229" y="106"/>
                    </a:lnTo>
                    <a:lnTo>
                      <a:pt x="237" y="114"/>
                    </a:lnTo>
                    <a:lnTo>
                      <a:pt x="240" y="114"/>
                    </a:lnTo>
                    <a:lnTo>
                      <a:pt x="246" y="106"/>
                    </a:lnTo>
                    <a:lnTo>
                      <a:pt x="250" y="106"/>
                    </a:lnTo>
                    <a:lnTo>
                      <a:pt x="253" y="111"/>
                    </a:lnTo>
                    <a:lnTo>
                      <a:pt x="256" y="113"/>
                    </a:lnTo>
                    <a:lnTo>
                      <a:pt x="258" y="108"/>
                    </a:lnTo>
                    <a:lnTo>
                      <a:pt x="269" y="109"/>
                    </a:lnTo>
                    <a:lnTo>
                      <a:pt x="273" y="115"/>
                    </a:lnTo>
                    <a:lnTo>
                      <a:pt x="275" y="114"/>
                    </a:lnTo>
                    <a:lnTo>
                      <a:pt x="275" y="111"/>
                    </a:lnTo>
                    <a:lnTo>
                      <a:pt x="283" y="111"/>
                    </a:lnTo>
                    <a:lnTo>
                      <a:pt x="289" y="119"/>
                    </a:lnTo>
                    <a:lnTo>
                      <a:pt x="288" y="124"/>
                    </a:lnTo>
                    <a:lnTo>
                      <a:pt x="288" y="125"/>
                    </a:lnTo>
                    <a:lnTo>
                      <a:pt x="294" y="130"/>
                    </a:lnTo>
                    <a:lnTo>
                      <a:pt x="301" y="130"/>
                    </a:lnTo>
                    <a:lnTo>
                      <a:pt x="307" y="125"/>
                    </a:lnTo>
                    <a:lnTo>
                      <a:pt x="309" y="120"/>
                    </a:lnTo>
                    <a:lnTo>
                      <a:pt x="307" y="119"/>
                    </a:lnTo>
                    <a:lnTo>
                      <a:pt x="305" y="109"/>
                    </a:lnTo>
                    <a:lnTo>
                      <a:pt x="307" y="106"/>
                    </a:lnTo>
                    <a:lnTo>
                      <a:pt x="309" y="101"/>
                    </a:lnTo>
                    <a:lnTo>
                      <a:pt x="311" y="100"/>
                    </a:lnTo>
                    <a:lnTo>
                      <a:pt x="315" y="101"/>
                    </a:lnTo>
                    <a:lnTo>
                      <a:pt x="318" y="103"/>
                    </a:lnTo>
                    <a:lnTo>
                      <a:pt x="322" y="100"/>
                    </a:lnTo>
                    <a:lnTo>
                      <a:pt x="322" y="98"/>
                    </a:lnTo>
                    <a:lnTo>
                      <a:pt x="320" y="97"/>
                    </a:lnTo>
                    <a:lnTo>
                      <a:pt x="316" y="98"/>
                    </a:lnTo>
                    <a:lnTo>
                      <a:pt x="312" y="95"/>
                    </a:lnTo>
                    <a:lnTo>
                      <a:pt x="307" y="95"/>
                    </a:lnTo>
                    <a:lnTo>
                      <a:pt x="304" y="93"/>
                    </a:lnTo>
                    <a:lnTo>
                      <a:pt x="302" y="92"/>
                    </a:lnTo>
                    <a:lnTo>
                      <a:pt x="299" y="92"/>
                    </a:lnTo>
                    <a:lnTo>
                      <a:pt x="297" y="89"/>
                    </a:lnTo>
                    <a:lnTo>
                      <a:pt x="297" y="88"/>
                    </a:lnTo>
                    <a:lnTo>
                      <a:pt x="299" y="84"/>
                    </a:lnTo>
                    <a:lnTo>
                      <a:pt x="297" y="83"/>
                    </a:lnTo>
                    <a:lnTo>
                      <a:pt x="299" y="81"/>
                    </a:lnTo>
                    <a:lnTo>
                      <a:pt x="300" y="81"/>
                    </a:lnTo>
                    <a:lnTo>
                      <a:pt x="302" y="79"/>
                    </a:lnTo>
                    <a:lnTo>
                      <a:pt x="302" y="77"/>
                    </a:lnTo>
                    <a:lnTo>
                      <a:pt x="299" y="74"/>
                    </a:lnTo>
                    <a:lnTo>
                      <a:pt x="297" y="74"/>
                    </a:lnTo>
                    <a:lnTo>
                      <a:pt x="295" y="77"/>
                    </a:lnTo>
                    <a:lnTo>
                      <a:pt x="291" y="76"/>
                    </a:lnTo>
                    <a:lnTo>
                      <a:pt x="291" y="73"/>
                    </a:lnTo>
                    <a:lnTo>
                      <a:pt x="294" y="70"/>
                    </a:lnTo>
                    <a:lnTo>
                      <a:pt x="294" y="66"/>
                    </a:lnTo>
                    <a:lnTo>
                      <a:pt x="291" y="63"/>
                    </a:lnTo>
                    <a:lnTo>
                      <a:pt x="293" y="61"/>
                    </a:lnTo>
                    <a:lnTo>
                      <a:pt x="293" y="57"/>
                    </a:lnTo>
                    <a:lnTo>
                      <a:pt x="28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210"/>
              <p:cNvSpPr>
                <a:spLocks noChangeAspect="1"/>
              </p:cNvSpPr>
              <p:nvPr/>
            </p:nvSpPr>
            <p:spPr bwMode="gray">
              <a:xfrm>
                <a:off x="5095081" y="2873722"/>
                <a:ext cx="31750" cy="68263"/>
              </a:xfrm>
              <a:custGeom>
                <a:avLst/>
                <a:gdLst/>
                <a:ahLst/>
                <a:cxnLst>
                  <a:cxn ang="0">
                    <a:pos x="48" y="215"/>
                  </a:cxn>
                  <a:cxn ang="0">
                    <a:pos x="39" y="210"/>
                  </a:cxn>
                  <a:cxn ang="0">
                    <a:pos x="38" y="200"/>
                  </a:cxn>
                  <a:cxn ang="0">
                    <a:pos x="31" y="190"/>
                  </a:cxn>
                  <a:cxn ang="0">
                    <a:pos x="13" y="183"/>
                  </a:cxn>
                  <a:cxn ang="0">
                    <a:pos x="4" y="168"/>
                  </a:cxn>
                  <a:cxn ang="0">
                    <a:pos x="0" y="160"/>
                  </a:cxn>
                  <a:cxn ang="0">
                    <a:pos x="7" y="161"/>
                  </a:cxn>
                  <a:cxn ang="0">
                    <a:pos x="7" y="152"/>
                  </a:cxn>
                  <a:cxn ang="0">
                    <a:pos x="4" y="139"/>
                  </a:cxn>
                  <a:cxn ang="0">
                    <a:pos x="7" y="125"/>
                  </a:cxn>
                  <a:cxn ang="0">
                    <a:pos x="8" y="123"/>
                  </a:cxn>
                  <a:cxn ang="0">
                    <a:pos x="8" y="114"/>
                  </a:cxn>
                  <a:cxn ang="0">
                    <a:pos x="10" y="106"/>
                  </a:cxn>
                  <a:cxn ang="0">
                    <a:pos x="6" y="94"/>
                  </a:cxn>
                  <a:cxn ang="0">
                    <a:pos x="15" y="64"/>
                  </a:cxn>
                  <a:cxn ang="0">
                    <a:pos x="10" y="58"/>
                  </a:cxn>
                  <a:cxn ang="0">
                    <a:pos x="2" y="56"/>
                  </a:cxn>
                  <a:cxn ang="0">
                    <a:pos x="7" y="40"/>
                  </a:cxn>
                  <a:cxn ang="0">
                    <a:pos x="5" y="29"/>
                  </a:cxn>
                  <a:cxn ang="0">
                    <a:pos x="10" y="15"/>
                  </a:cxn>
                  <a:cxn ang="0">
                    <a:pos x="17" y="10"/>
                  </a:cxn>
                  <a:cxn ang="0">
                    <a:pos x="23" y="0"/>
                  </a:cxn>
                  <a:cxn ang="0">
                    <a:pos x="31" y="7"/>
                  </a:cxn>
                  <a:cxn ang="0">
                    <a:pos x="45" y="9"/>
                  </a:cxn>
                  <a:cxn ang="0">
                    <a:pos x="51" y="20"/>
                  </a:cxn>
                  <a:cxn ang="0">
                    <a:pos x="61" y="24"/>
                  </a:cxn>
                  <a:cxn ang="0">
                    <a:pos x="74" y="40"/>
                  </a:cxn>
                  <a:cxn ang="0">
                    <a:pos x="69" y="76"/>
                  </a:cxn>
                  <a:cxn ang="0">
                    <a:pos x="69" y="93"/>
                  </a:cxn>
                  <a:cxn ang="0">
                    <a:pos x="77" y="113"/>
                  </a:cxn>
                  <a:cxn ang="0">
                    <a:pos x="94" y="130"/>
                  </a:cxn>
                  <a:cxn ang="0">
                    <a:pos x="97" y="140"/>
                  </a:cxn>
                  <a:cxn ang="0">
                    <a:pos x="97" y="155"/>
                  </a:cxn>
                  <a:cxn ang="0">
                    <a:pos x="83" y="166"/>
                  </a:cxn>
                  <a:cxn ang="0">
                    <a:pos x="75" y="183"/>
                  </a:cxn>
                  <a:cxn ang="0">
                    <a:pos x="65" y="190"/>
                  </a:cxn>
                  <a:cxn ang="0">
                    <a:pos x="63" y="203"/>
                  </a:cxn>
                  <a:cxn ang="0">
                    <a:pos x="58" y="209"/>
                  </a:cxn>
                  <a:cxn ang="0">
                    <a:pos x="49" y="215"/>
                  </a:cxn>
                  <a:cxn ang="0">
                    <a:pos x="48" y="215"/>
                  </a:cxn>
                </a:cxnLst>
                <a:rect l="0" t="0" r="r" b="b"/>
                <a:pathLst>
                  <a:path w="97" h="215">
                    <a:moveTo>
                      <a:pt x="48" y="215"/>
                    </a:moveTo>
                    <a:lnTo>
                      <a:pt x="39" y="210"/>
                    </a:lnTo>
                    <a:lnTo>
                      <a:pt x="38" y="200"/>
                    </a:lnTo>
                    <a:lnTo>
                      <a:pt x="31" y="190"/>
                    </a:lnTo>
                    <a:lnTo>
                      <a:pt x="13" y="183"/>
                    </a:lnTo>
                    <a:lnTo>
                      <a:pt x="4" y="168"/>
                    </a:lnTo>
                    <a:lnTo>
                      <a:pt x="0" y="160"/>
                    </a:lnTo>
                    <a:lnTo>
                      <a:pt x="7" y="161"/>
                    </a:lnTo>
                    <a:lnTo>
                      <a:pt x="7" y="152"/>
                    </a:lnTo>
                    <a:lnTo>
                      <a:pt x="4" y="139"/>
                    </a:lnTo>
                    <a:lnTo>
                      <a:pt x="7" y="125"/>
                    </a:lnTo>
                    <a:lnTo>
                      <a:pt x="8" y="123"/>
                    </a:lnTo>
                    <a:lnTo>
                      <a:pt x="8" y="114"/>
                    </a:lnTo>
                    <a:lnTo>
                      <a:pt x="10" y="106"/>
                    </a:lnTo>
                    <a:lnTo>
                      <a:pt x="6" y="94"/>
                    </a:lnTo>
                    <a:lnTo>
                      <a:pt x="15" y="64"/>
                    </a:lnTo>
                    <a:lnTo>
                      <a:pt x="10" y="58"/>
                    </a:lnTo>
                    <a:lnTo>
                      <a:pt x="2" y="56"/>
                    </a:lnTo>
                    <a:lnTo>
                      <a:pt x="7" y="40"/>
                    </a:lnTo>
                    <a:lnTo>
                      <a:pt x="5" y="29"/>
                    </a:lnTo>
                    <a:lnTo>
                      <a:pt x="10" y="15"/>
                    </a:lnTo>
                    <a:lnTo>
                      <a:pt x="17" y="10"/>
                    </a:lnTo>
                    <a:lnTo>
                      <a:pt x="23" y="0"/>
                    </a:lnTo>
                    <a:lnTo>
                      <a:pt x="31" y="7"/>
                    </a:lnTo>
                    <a:lnTo>
                      <a:pt x="45" y="9"/>
                    </a:lnTo>
                    <a:lnTo>
                      <a:pt x="51" y="20"/>
                    </a:lnTo>
                    <a:lnTo>
                      <a:pt x="61" y="24"/>
                    </a:lnTo>
                    <a:lnTo>
                      <a:pt x="74" y="40"/>
                    </a:lnTo>
                    <a:lnTo>
                      <a:pt x="69" y="76"/>
                    </a:lnTo>
                    <a:lnTo>
                      <a:pt x="69" y="93"/>
                    </a:lnTo>
                    <a:lnTo>
                      <a:pt x="77" y="113"/>
                    </a:lnTo>
                    <a:lnTo>
                      <a:pt x="94" y="130"/>
                    </a:lnTo>
                    <a:lnTo>
                      <a:pt x="97" y="140"/>
                    </a:lnTo>
                    <a:lnTo>
                      <a:pt x="97" y="155"/>
                    </a:lnTo>
                    <a:lnTo>
                      <a:pt x="83" y="166"/>
                    </a:lnTo>
                    <a:lnTo>
                      <a:pt x="75" y="183"/>
                    </a:lnTo>
                    <a:lnTo>
                      <a:pt x="65" y="190"/>
                    </a:lnTo>
                    <a:lnTo>
                      <a:pt x="63" y="203"/>
                    </a:lnTo>
                    <a:lnTo>
                      <a:pt x="58" y="209"/>
                    </a:lnTo>
                    <a:lnTo>
                      <a:pt x="49" y="215"/>
                    </a:lnTo>
                    <a:lnTo>
                      <a:pt x="48" y="2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211"/>
              <p:cNvSpPr>
                <a:spLocks noChangeAspect="1"/>
              </p:cNvSpPr>
              <p:nvPr/>
            </p:nvSpPr>
            <p:spPr bwMode="gray">
              <a:xfrm>
                <a:off x="5125244" y="2500660"/>
                <a:ext cx="100013" cy="76200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5" y="78"/>
                  </a:cxn>
                  <a:cxn ang="0">
                    <a:pos x="4" y="64"/>
                  </a:cxn>
                  <a:cxn ang="0">
                    <a:pos x="11" y="94"/>
                  </a:cxn>
                  <a:cxn ang="0">
                    <a:pos x="11" y="110"/>
                  </a:cxn>
                  <a:cxn ang="0">
                    <a:pos x="15" y="118"/>
                  </a:cxn>
                  <a:cxn ang="0">
                    <a:pos x="31" y="120"/>
                  </a:cxn>
                  <a:cxn ang="0">
                    <a:pos x="44" y="127"/>
                  </a:cxn>
                  <a:cxn ang="0">
                    <a:pos x="69" y="134"/>
                  </a:cxn>
                  <a:cxn ang="0">
                    <a:pos x="91" y="136"/>
                  </a:cxn>
                  <a:cxn ang="0">
                    <a:pos x="96" y="174"/>
                  </a:cxn>
                  <a:cxn ang="0">
                    <a:pos x="99" y="201"/>
                  </a:cxn>
                  <a:cxn ang="0">
                    <a:pos x="132" y="222"/>
                  </a:cxn>
                  <a:cxn ang="0">
                    <a:pos x="137" y="240"/>
                  </a:cxn>
                  <a:cxn ang="0">
                    <a:pos x="167" y="240"/>
                  </a:cxn>
                  <a:cxn ang="0">
                    <a:pos x="191" y="239"/>
                  </a:cxn>
                  <a:cxn ang="0">
                    <a:pos x="204" y="238"/>
                  </a:cxn>
                  <a:cxn ang="0">
                    <a:pos x="209" y="222"/>
                  </a:cxn>
                  <a:cxn ang="0">
                    <a:pos x="224" y="220"/>
                  </a:cxn>
                  <a:cxn ang="0">
                    <a:pos x="236" y="209"/>
                  </a:cxn>
                  <a:cxn ang="0">
                    <a:pos x="248" y="218"/>
                  </a:cxn>
                  <a:cxn ang="0">
                    <a:pos x="263" y="220"/>
                  </a:cxn>
                  <a:cxn ang="0">
                    <a:pos x="257" y="205"/>
                  </a:cxn>
                  <a:cxn ang="0">
                    <a:pos x="255" y="190"/>
                  </a:cxn>
                  <a:cxn ang="0">
                    <a:pos x="263" y="168"/>
                  </a:cxn>
                  <a:cxn ang="0">
                    <a:pos x="266" y="151"/>
                  </a:cxn>
                  <a:cxn ang="0">
                    <a:pos x="274" y="140"/>
                  </a:cxn>
                  <a:cxn ang="0">
                    <a:pos x="288" y="132"/>
                  </a:cxn>
                  <a:cxn ang="0">
                    <a:pos x="309" y="129"/>
                  </a:cxn>
                  <a:cxn ang="0">
                    <a:pos x="310" y="107"/>
                  </a:cxn>
                  <a:cxn ang="0">
                    <a:pos x="301" y="99"/>
                  </a:cxn>
                  <a:cxn ang="0">
                    <a:pos x="309" y="87"/>
                  </a:cxn>
                  <a:cxn ang="0">
                    <a:pos x="313" y="80"/>
                  </a:cxn>
                  <a:cxn ang="0">
                    <a:pos x="307" y="73"/>
                  </a:cxn>
                  <a:cxn ang="0">
                    <a:pos x="282" y="48"/>
                  </a:cxn>
                  <a:cxn ang="0">
                    <a:pos x="239" y="30"/>
                  </a:cxn>
                  <a:cxn ang="0">
                    <a:pos x="221" y="5"/>
                  </a:cxn>
                  <a:cxn ang="0">
                    <a:pos x="208" y="2"/>
                  </a:cxn>
                  <a:cxn ang="0">
                    <a:pos x="181" y="17"/>
                  </a:cxn>
                  <a:cxn ang="0">
                    <a:pos x="143" y="6"/>
                  </a:cxn>
                  <a:cxn ang="0">
                    <a:pos x="118" y="6"/>
                  </a:cxn>
                  <a:cxn ang="0">
                    <a:pos x="103" y="7"/>
                  </a:cxn>
                  <a:cxn ang="0">
                    <a:pos x="89" y="3"/>
                  </a:cxn>
                  <a:cxn ang="0">
                    <a:pos x="64" y="3"/>
                  </a:cxn>
                  <a:cxn ang="0">
                    <a:pos x="26" y="19"/>
                  </a:cxn>
                  <a:cxn ang="0">
                    <a:pos x="10" y="38"/>
                  </a:cxn>
                </a:cxnLst>
                <a:rect l="0" t="0" r="r" b="b"/>
                <a:pathLst>
                  <a:path w="317" h="244">
                    <a:moveTo>
                      <a:pt x="0" y="35"/>
                    </a:moveTo>
                    <a:lnTo>
                      <a:pt x="3" y="57"/>
                    </a:lnTo>
                    <a:lnTo>
                      <a:pt x="3" y="71"/>
                    </a:lnTo>
                    <a:lnTo>
                      <a:pt x="5" y="78"/>
                    </a:lnTo>
                    <a:lnTo>
                      <a:pt x="3" y="54"/>
                    </a:lnTo>
                    <a:lnTo>
                      <a:pt x="4" y="64"/>
                    </a:lnTo>
                    <a:lnTo>
                      <a:pt x="6" y="72"/>
                    </a:lnTo>
                    <a:lnTo>
                      <a:pt x="11" y="94"/>
                    </a:lnTo>
                    <a:lnTo>
                      <a:pt x="13" y="102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5" y="118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8" y="123"/>
                    </a:lnTo>
                    <a:lnTo>
                      <a:pt x="44" y="127"/>
                    </a:lnTo>
                    <a:lnTo>
                      <a:pt x="52" y="131"/>
                    </a:lnTo>
                    <a:lnTo>
                      <a:pt x="69" y="134"/>
                    </a:lnTo>
                    <a:lnTo>
                      <a:pt x="85" y="132"/>
                    </a:lnTo>
                    <a:lnTo>
                      <a:pt x="91" y="136"/>
                    </a:lnTo>
                    <a:lnTo>
                      <a:pt x="102" y="159"/>
                    </a:lnTo>
                    <a:lnTo>
                      <a:pt x="96" y="174"/>
                    </a:lnTo>
                    <a:lnTo>
                      <a:pt x="96" y="191"/>
                    </a:lnTo>
                    <a:lnTo>
                      <a:pt x="99" y="201"/>
                    </a:lnTo>
                    <a:lnTo>
                      <a:pt x="113" y="209"/>
                    </a:lnTo>
                    <a:lnTo>
                      <a:pt x="132" y="222"/>
                    </a:lnTo>
                    <a:lnTo>
                      <a:pt x="137" y="233"/>
                    </a:lnTo>
                    <a:lnTo>
                      <a:pt x="137" y="240"/>
                    </a:lnTo>
                    <a:lnTo>
                      <a:pt x="151" y="244"/>
                    </a:lnTo>
                    <a:lnTo>
                      <a:pt x="167" y="240"/>
                    </a:lnTo>
                    <a:lnTo>
                      <a:pt x="183" y="243"/>
                    </a:lnTo>
                    <a:lnTo>
                      <a:pt x="191" y="239"/>
                    </a:lnTo>
                    <a:lnTo>
                      <a:pt x="197" y="234"/>
                    </a:lnTo>
                    <a:lnTo>
                      <a:pt x="204" y="238"/>
                    </a:lnTo>
                    <a:lnTo>
                      <a:pt x="212" y="237"/>
                    </a:lnTo>
                    <a:lnTo>
                      <a:pt x="209" y="222"/>
                    </a:lnTo>
                    <a:lnTo>
                      <a:pt x="215" y="220"/>
                    </a:lnTo>
                    <a:lnTo>
                      <a:pt x="224" y="220"/>
                    </a:lnTo>
                    <a:lnTo>
                      <a:pt x="229" y="213"/>
                    </a:lnTo>
                    <a:lnTo>
                      <a:pt x="236" y="209"/>
                    </a:lnTo>
                    <a:lnTo>
                      <a:pt x="245" y="211"/>
                    </a:lnTo>
                    <a:lnTo>
                      <a:pt x="248" y="218"/>
                    </a:lnTo>
                    <a:lnTo>
                      <a:pt x="256" y="222"/>
                    </a:lnTo>
                    <a:lnTo>
                      <a:pt x="263" y="220"/>
                    </a:lnTo>
                    <a:lnTo>
                      <a:pt x="262" y="211"/>
                    </a:lnTo>
                    <a:lnTo>
                      <a:pt x="257" y="205"/>
                    </a:lnTo>
                    <a:lnTo>
                      <a:pt x="253" y="197"/>
                    </a:lnTo>
                    <a:lnTo>
                      <a:pt x="255" y="190"/>
                    </a:lnTo>
                    <a:lnTo>
                      <a:pt x="263" y="175"/>
                    </a:lnTo>
                    <a:lnTo>
                      <a:pt x="263" y="168"/>
                    </a:lnTo>
                    <a:lnTo>
                      <a:pt x="266" y="159"/>
                    </a:lnTo>
                    <a:lnTo>
                      <a:pt x="266" y="151"/>
                    </a:lnTo>
                    <a:lnTo>
                      <a:pt x="267" y="143"/>
                    </a:lnTo>
                    <a:lnTo>
                      <a:pt x="274" y="140"/>
                    </a:lnTo>
                    <a:lnTo>
                      <a:pt x="283" y="137"/>
                    </a:lnTo>
                    <a:lnTo>
                      <a:pt x="288" y="132"/>
                    </a:lnTo>
                    <a:lnTo>
                      <a:pt x="295" y="129"/>
                    </a:lnTo>
                    <a:lnTo>
                      <a:pt x="309" y="129"/>
                    </a:lnTo>
                    <a:lnTo>
                      <a:pt x="317" y="110"/>
                    </a:lnTo>
                    <a:lnTo>
                      <a:pt x="310" y="107"/>
                    </a:lnTo>
                    <a:lnTo>
                      <a:pt x="301" y="107"/>
                    </a:lnTo>
                    <a:lnTo>
                      <a:pt x="301" y="99"/>
                    </a:lnTo>
                    <a:lnTo>
                      <a:pt x="301" y="91"/>
                    </a:lnTo>
                    <a:lnTo>
                      <a:pt x="309" y="87"/>
                    </a:lnTo>
                    <a:lnTo>
                      <a:pt x="315" y="81"/>
                    </a:lnTo>
                    <a:lnTo>
                      <a:pt x="313" y="80"/>
                    </a:lnTo>
                    <a:lnTo>
                      <a:pt x="313" y="78"/>
                    </a:lnTo>
                    <a:lnTo>
                      <a:pt x="307" y="73"/>
                    </a:lnTo>
                    <a:lnTo>
                      <a:pt x="300" y="71"/>
                    </a:lnTo>
                    <a:lnTo>
                      <a:pt x="282" y="48"/>
                    </a:lnTo>
                    <a:lnTo>
                      <a:pt x="255" y="29"/>
                    </a:lnTo>
                    <a:lnTo>
                      <a:pt x="239" y="30"/>
                    </a:lnTo>
                    <a:lnTo>
                      <a:pt x="231" y="28"/>
                    </a:lnTo>
                    <a:lnTo>
                      <a:pt x="221" y="5"/>
                    </a:lnTo>
                    <a:lnTo>
                      <a:pt x="215" y="0"/>
                    </a:lnTo>
                    <a:lnTo>
                      <a:pt x="208" y="2"/>
                    </a:lnTo>
                    <a:lnTo>
                      <a:pt x="197" y="13"/>
                    </a:lnTo>
                    <a:lnTo>
                      <a:pt x="181" y="17"/>
                    </a:lnTo>
                    <a:lnTo>
                      <a:pt x="150" y="6"/>
                    </a:lnTo>
                    <a:lnTo>
                      <a:pt x="143" y="6"/>
                    </a:lnTo>
                    <a:lnTo>
                      <a:pt x="126" y="3"/>
                    </a:lnTo>
                    <a:lnTo>
                      <a:pt x="118" y="6"/>
                    </a:lnTo>
                    <a:lnTo>
                      <a:pt x="111" y="3"/>
                    </a:lnTo>
                    <a:lnTo>
                      <a:pt x="103" y="7"/>
                    </a:lnTo>
                    <a:lnTo>
                      <a:pt x="95" y="7"/>
                    </a:lnTo>
                    <a:lnTo>
                      <a:pt x="89" y="3"/>
                    </a:lnTo>
                    <a:lnTo>
                      <a:pt x="80" y="2"/>
                    </a:lnTo>
                    <a:lnTo>
                      <a:pt x="64" y="3"/>
                    </a:lnTo>
                    <a:lnTo>
                      <a:pt x="41" y="11"/>
                    </a:lnTo>
                    <a:lnTo>
                      <a:pt x="26" y="19"/>
                    </a:lnTo>
                    <a:lnTo>
                      <a:pt x="17" y="33"/>
                    </a:lnTo>
                    <a:lnTo>
                      <a:pt x="10" y="38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213"/>
              <p:cNvSpPr>
                <a:spLocks noChangeAspect="1"/>
              </p:cNvSpPr>
              <p:nvPr/>
            </p:nvSpPr>
            <p:spPr bwMode="gray">
              <a:xfrm>
                <a:off x="5053806" y="2700685"/>
                <a:ext cx="95250" cy="47625"/>
              </a:xfrm>
              <a:custGeom>
                <a:avLst/>
                <a:gdLst/>
                <a:ahLst/>
                <a:cxnLst>
                  <a:cxn ang="0">
                    <a:pos x="285" y="96"/>
                  </a:cxn>
                  <a:cxn ang="0">
                    <a:pos x="273" y="100"/>
                  </a:cxn>
                  <a:cxn ang="0">
                    <a:pos x="256" y="89"/>
                  </a:cxn>
                  <a:cxn ang="0">
                    <a:pos x="241" y="84"/>
                  </a:cxn>
                  <a:cxn ang="0">
                    <a:pos x="229" y="88"/>
                  </a:cxn>
                  <a:cxn ang="0">
                    <a:pos x="211" y="85"/>
                  </a:cxn>
                  <a:cxn ang="0">
                    <a:pos x="196" y="94"/>
                  </a:cxn>
                  <a:cxn ang="0">
                    <a:pos x="191" y="106"/>
                  </a:cxn>
                  <a:cxn ang="0">
                    <a:pos x="181" y="108"/>
                  </a:cxn>
                  <a:cxn ang="0">
                    <a:pos x="167" y="116"/>
                  </a:cxn>
                  <a:cxn ang="0">
                    <a:pos x="150" y="110"/>
                  </a:cxn>
                  <a:cxn ang="0">
                    <a:pos x="134" y="119"/>
                  </a:cxn>
                  <a:cxn ang="0">
                    <a:pos x="103" y="128"/>
                  </a:cxn>
                  <a:cxn ang="0">
                    <a:pos x="90" y="148"/>
                  </a:cxn>
                  <a:cxn ang="0">
                    <a:pos x="84" y="148"/>
                  </a:cxn>
                  <a:cxn ang="0">
                    <a:pos x="51" y="149"/>
                  </a:cxn>
                  <a:cxn ang="0">
                    <a:pos x="27" y="131"/>
                  </a:cxn>
                  <a:cxn ang="0">
                    <a:pos x="12" y="123"/>
                  </a:cxn>
                  <a:cxn ang="0">
                    <a:pos x="6" y="110"/>
                  </a:cxn>
                  <a:cxn ang="0">
                    <a:pos x="0" y="88"/>
                  </a:cxn>
                  <a:cxn ang="0">
                    <a:pos x="5" y="76"/>
                  </a:cxn>
                  <a:cxn ang="0">
                    <a:pos x="12" y="67"/>
                  </a:cxn>
                  <a:cxn ang="0">
                    <a:pos x="20" y="67"/>
                  </a:cxn>
                  <a:cxn ang="0">
                    <a:pos x="25" y="72"/>
                  </a:cxn>
                  <a:cxn ang="0">
                    <a:pos x="40" y="69"/>
                  </a:cxn>
                  <a:cxn ang="0">
                    <a:pos x="53" y="59"/>
                  </a:cxn>
                  <a:cxn ang="0">
                    <a:pos x="53" y="53"/>
                  </a:cxn>
                  <a:cxn ang="0">
                    <a:pos x="62" y="51"/>
                  </a:cxn>
                  <a:cxn ang="0">
                    <a:pos x="67" y="42"/>
                  </a:cxn>
                  <a:cxn ang="0">
                    <a:pos x="68" y="30"/>
                  </a:cxn>
                  <a:cxn ang="0">
                    <a:pos x="70" y="25"/>
                  </a:cxn>
                  <a:cxn ang="0">
                    <a:pos x="79" y="22"/>
                  </a:cxn>
                  <a:cxn ang="0">
                    <a:pos x="84" y="15"/>
                  </a:cxn>
                  <a:cxn ang="0">
                    <a:pos x="89" y="8"/>
                  </a:cxn>
                  <a:cxn ang="0">
                    <a:pos x="100" y="9"/>
                  </a:cxn>
                  <a:cxn ang="0">
                    <a:pos x="107" y="2"/>
                  </a:cxn>
                  <a:cxn ang="0">
                    <a:pos x="118" y="8"/>
                  </a:cxn>
                  <a:cxn ang="0">
                    <a:pos x="129" y="5"/>
                  </a:cxn>
                  <a:cxn ang="0">
                    <a:pos x="139" y="0"/>
                  </a:cxn>
                  <a:cxn ang="0">
                    <a:pos x="148" y="6"/>
                  </a:cxn>
                  <a:cxn ang="0">
                    <a:pos x="157" y="16"/>
                  </a:cxn>
                  <a:cxn ang="0">
                    <a:pos x="165" y="25"/>
                  </a:cxn>
                  <a:cxn ang="0">
                    <a:pos x="172" y="27"/>
                  </a:cxn>
                  <a:cxn ang="0">
                    <a:pos x="182" y="22"/>
                  </a:cxn>
                  <a:cxn ang="0">
                    <a:pos x="191" y="14"/>
                  </a:cxn>
                  <a:cxn ang="0">
                    <a:pos x="210" y="14"/>
                  </a:cxn>
                  <a:cxn ang="0">
                    <a:pos x="220" y="21"/>
                  </a:cxn>
                  <a:cxn ang="0">
                    <a:pos x="227" y="15"/>
                  </a:cxn>
                  <a:cxn ang="0">
                    <a:pos x="239" y="10"/>
                  </a:cxn>
                  <a:cxn ang="0">
                    <a:pos x="251" y="9"/>
                  </a:cxn>
                  <a:cxn ang="0">
                    <a:pos x="264" y="10"/>
                  </a:cxn>
                  <a:cxn ang="0">
                    <a:pos x="274" y="18"/>
                  </a:cxn>
                  <a:cxn ang="0">
                    <a:pos x="283" y="25"/>
                  </a:cxn>
                  <a:cxn ang="0">
                    <a:pos x="294" y="33"/>
                  </a:cxn>
                  <a:cxn ang="0">
                    <a:pos x="304" y="37"/>
                  </a:cxn>
                  <a:cxn ang="0">
                    <a:pos x="302" y="43"/>
                  </a:cxn>
                  <a:cxn ang="0">
                    <a:pos x="291" y="73"/>
                  </a:cxn>
                  <a:cxn ang="0">
                    <a:pos x="285" y="96"/>
                  </a:cxn>
                </a:cxnLst>
                <a:rect l="0" t="0" r="r" b="b"/>
                <a:pathLst>
                  <a:path w="304" h="149">
                    <a:moveTo>
                      <a:pt x="285" y="96"/>
                    </a:moveTo>
                    <a:lnTo>
                      <a:pt x="273" y="100"/>
                    </a:lnTo>
                    <a:lnTo>
                      <a:pt x="256" y="89"/>
                    </a:lnTo>
                    <a:lnTo>
                      <a:pt x="241" y="84"/>
                    </a:lnTo>
                    <a:lnTo>
                      <a:pt x="229" y="88"/>
                    </a:lnTo>
                    <a:lnTo>
                      <a:pt x="211" y="85"/>
                    </a:lnTo>
                    <a:lnTo>
                      <a:pt x="196" y="94"/>
                    </a:lnTo>
                    <a:lnTo>
                      <a:pt x="191" y="106"/>
                    </a:lnTo>
                    <a:lnTo>
                      <a:pt x="181" y="108"/>
                    </a:lnTo>
                    <a:lnTo>
                      <a:pt x="167" y="116"/>
                    </a:lnTo>
                    <a:lnTo>
                      <a:pt x="150" y="110"/>
                    </a:lnTo>
                    <a:lnTo>
                      <a:pt x="134" y="119"/>
                    </a:lnTo>
                    <a:lnTo>
                      <a:pt x="103" y="128"/>
                    </a:lnTo>
                    <a:lnTo>
                      <a:pt x="90" y="148"/>
                    </a:lnTo>
                    <a:lnTo>
                      <a:pt x="84" y="148"/>
                    </a:lnTo>
                    <a:lnTo>
                      <a:pt x="51" y="149"/>
                    </a:lnTo>
                    <a:lnTo>
                      <a:pt x="27" y="131"/>
                    </a:lnTo>
                    <a:lnTo>
                      <a:pt x="12" y="123"/>
                    </a:lnTo>
                    <a:lnTo>
                      <a:pt x="6" y="110"/>
                    </a:lnTo>
                    <a:lnTo>
                      <a:pt x="0" y="88"/>
                    </a:lnTo>
                    <a:lnTo>
                      <a:pt x="5" y="76"/>
                    </a:lnTo>
                    <a:lnTo>
                      <a:pt x="12" y="67"/>
                    </a:lnTo>
                    <a:lnTo>
                      <a:pt x="20" y="67"/>
                    </a:lnTo>
                    <a:lnTo>
                      <a:pt x="25" y="72"/>
                    </a:lnTo>
                    <a:lnTo>
                      <a:pt x="40" y="69"/>
                    </a:lnTo>
                    <a:lnTo>
                      <a:pt x="53" y="59"/>
                    </a:lnTo>
                    <a:lnTo>
                      <a:pt x="53" y="53"/>
                    </a:lnTo>
                    <a:lnTo>
                      <a:pt x="62" y="51"/>
                    </a:lnTo>
                    <a:lnTo>
                      <a:pt x="67" y="42"/>
                    </a:lnTo>
                    <a:lnTo>
                      <a:pt x="68" y="30"/>
                    </a:lnTo>
                    <a:lnTo>
                      <a:pt x="70" y="25"/>
                    </a:lnTo>
                    <a:lnTo>
                      <a:pt x="79" y="22"/>
                    </a:lnTo>
                    <a:lnTo>
                      <a:pt x="84" y="15"/>
                    </a:lnTo>
                    <a:lnTo>
                      <a:pt x="89" y="8"/>
                    </a:lnTo>
                    <a:lnTo>
                      <a:pt x="100" y="9"/>
                    </a:lnTo>
                    <a:lnTo>
                      <a:pt x="107" y="2"/>
                    </a:lnTo>
                    <a:lnTo>
                      <a:pt x="118" y="8"/>
                    </a:lnTo>
                    <a:lnTo>
                      <a:pt x="129" y="5"/>
                    </a:lnTo>
                    <a:lnTo>
                      <a:pt x="139" y="0"/>
                    </a:lnTo>
                    <a:lnTo>
                      <a:pt x="148" y="6"/>
                    </a:lnTo>
                    <a:lnTo>
                      <a:pt x="157" y="16"/>
                    </a:lnTo>
                    <a:lnTo>
                      <a:pt x="165" y="25"/>
                    </a:lnTo>
                    <a:lnTo>
                      <a:pt x="172" y="27"/>
                    </a:lnTo>
                    <a:lnTo>
                      <a:pt x="182" y="22"/>
                    </a:lnTo>
                    <a:lnTo>
                      <a:pt x="191" y="14"/>
                    </a:lnTo>
                    <a:lnTo>
                      <a:pt x="210" y="14"/>
                    </a:lnTo>
                    <a:lnTo>
                      <a:pt x="220" y="21"/>
                    </a:lnTo>
                    <a:lnTo>
                      <a:pt x="227" y="15"/>
                    </a:lnTo>
                    <a:lnTo>
                      <a:pt x="239" y="10"/>
                    </a:lnTo>
                    <a:lnTo>
                      <a:pt x="251" y="9"/>
                    </a:lnTo>
                    <a:lnTo>
                      <a:pt x="264" y="10"/>
                    </a:lnTo>
                    <a:lnTo>
                      <a:pt x="274" y="18"/>
                    </a:lnTo>
                    <a:lnTo>
                      <a:pt x="283" y="25"/>
                    </a:lnTo>
                    <a:lnTo>
                      <a:pt x="294" y="33"/>
                    </a:lnTo>
                    <a:lnTo>
                      <a:pt x="304" y="37"/>
                    </a:lnTo>
                    <a:lnTo>
                      <a:pt x="302" y="43"/>
                    </a:lnTo>
                    <a:lnTo>
                      <a:pt x="291" y="73"/>
                    </a:lnTo>
                    <a:lnTo>
                      <a:pt x="285" y="9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214"/>
              <p:cNvSpPr>
                <a:spLocks noChangeAspect="1"/>
              </p:cNvSpPr>
              <p:nvPr/>
            </p:nvSpPr>
            <p:spPr bwMode="gray">
              <a:xfrm>
                <a:off x="4993481" y="2770535"/>
                <a:ext cx="53975" cy="39688"/>
              </a:xfrm>
              <a:custGeom>
                <a:avLst/>
                <a:gdLst/>
                <a:ahLst/>
                <a:cxnLst>
                  <a:cxn ang="0">
                    <a:pos x="136" y="4"/>
                  </a:cxn>
                  <a:cxn ang="0">
                    <a:pos x="117" y="10"/>
                  </a:cxn>
                  <a:cxn ang="0">
                    <a:pos x="108" y="19"/>
                  </a:cxn>
                  <a:cxn ang="0">
                    <a:pos x="75" y="17"/>
                  </a:cxn>
                  <a:cxn ang="0">
                    <a:pos x="58" y="33"/>
                  </a:cxn>
                  <a:cxn ang="0">
                    <a:pos x="14" y="31"/>
                  </a:cxn>
                  <a:cxn ang="0">
                    <a:pos x="0" y="48"/>
                  </a:cxn>
                  <a:cxn ang="0">
                    <a:pos x="2" y="54"/>
                  </a:cxn>
                  <a:cxn ang="0">
                    <a:pos x="5" y="60"/>
                  </a:cxn>
                  <a:cxn ang="0">
                    <a:pos x="9" y="74"/>
                  </a:cxn>
                  <a:cxn ang="0">
                    <a:pos x="11" y="85"/>
                  </a:cxn>
                  <a:cxn ang="0">
                    <a:pos x="21" y="94"/>
                  </a:cxn>
                  <a:cxn ang="0">
                    <a:pos x="27" y="98"/>
                  </a:cxn>
                  <a:cxn ang="0">
                    <a:pos x="22" y="106"/>
                  </a:cxn>
                  <a:cxn ang="0">
                    <a:pos x="12" y="106"/>
                  </a:cxn>
                  <a:cxn ang="0">
                    <a:pos x="14" y="117"/>
                  </a:cxn>
                  <a:cxn ang="0">
                    <a:pos x="30" y="111"/>
                  </a:cxn>
                  <a:cxn ang="0">
                    <a:pos x="53" y="116"/>
                  </a:cxn>
                  <a:cxn ang="0">
                    <a:pos x="63" y="100"/>
                  </a:cxn>
                  <a:cxn ang="0">
                    <a:pos x="79" y="118"/>
                  </a:cxn>
                  <a:cxn ang="0">
                    <a:pos x="81" y="114"/>
                  </a:cxn>
                  <a:cxn ang="0">
                    <a:pos x="87" y="117"/>
                  </a:cxn>
                  <a:cxn ang="0">
                    <a:pos x="96" y="123"/>
                  </a:cxn>
                  <a:cxn ang="0">
                    <a:pos x="100" y="107"/>
                  </a:cxn>
                  <a:cxn ang="0">
                    <a:pos x="100" y="97"/>
                  </a:cxn>
                  <a:cxn ang="0">
                    <a:pos x="119" y="87"/>
                  </a:cxn>
                  <a:cxn ang="0">
                    <a:pos x="124" y="69"/>
                  </a:cxn>
                  <a:cxn ang="0">
                    <a:pos x="117" y="58"/>
                  </a:cxn>
                  <a:cxn ang="0">
                    <a:pos x="140" y="46"/>
                  </a:cxn>
                  <a:cxn ang="0">
                    <a:pos x="144" y="38"/>
                  </a:cxn>
                  <a:cxn ang="0">
                    <a:pos x="155" y="39"/>
                  </a:cxn>
                  <a:cxn ang="0">
                    <a:pos x="154" y="32"/>
                  </a:cxn>
                  <a:cxn ang="0">
                    <a:pos x="157" y="24"/>
                  </a:cxn>
                  <a:cxn ang="0">
                    <a:pos x="170" y="31"/>
                  </a:cxn>
                  <a:cxn ang="0">
                    <a:pos x="173" y="31"/>
                  </a:cxn>
                  <a:cxn ang="0">
                    <a:pos x="160" y="4"/>
                  </a:cxn>
                  <a:cxn ang="0">
                    <a:pos x="145" y="0"/>
                  </a:cxn>
                </a:cxnLst>
                <a:rect l="0" t="0" r="r" b="b"/>
                <a:pathLst>
                  <a:path w="173" h="123">
                    <a:moveTo>
                      <a:pt x="145" y="0"/>
                    </a:moveTo>
                    <a:lnTo>
                      <a:pt x="136" y="4"/>
                    </a:lnTo>
                    <a:lnTo>
                      <a:pt x="134" y="12"/>
                    </a:lnTo>
                    <a:lnTo>
                      <a:pt x="117" y="10"/>
                    </a:lnTo>
                    <a:lnTo>
                      <a:pt x="113" y="10"/>
                    </a:lnTo>
                    <a:lnTo>
                      <a:pt x="108" y="19"/>
                    </a:lnTo>
                    <a:lnTo>
                      <a:pt x="88" y="15"/>
                    </a:lnTo>
                    <a:lnTo>
                      <a:pt x="75" y="17"/>
                    </a:lnTo>
                    <a:lnTo>
                      <a:pt x="66" y="28"/>
                    </a:lnTo>
                    <a:lnTo>
                      <a:pt x="58" y="33"/>
                    </a:lnTo>
                    <a:lnTo>
                      <a:pt x="30" y="31"/>
                    </a:lnTo>
                    <a:lnTo>
                      <a:pt x="14" y="31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5" y="60"/>
                    </a:lnTo>
                    <a:lnTo>
                      <a:pt x="4" y="68"/>
                    </a:lnTo>
                    <a:lnTo>
                      <a:pt x="9" y="74"/>
                    </a:lnTo>
                    <a:lnTo>
                      <a:pt x="9" y="82"/>
                    </a:lnTo>
                    <a:lnTo>
                      <a:pt x="11" y="85"/>
                    </a:lnTo>
                    <a:lnTo>
                      <a:pt x="18" y="89"/>
                    </a:lnTo>
                    <a:lnTo>
                      <a:pt x="21" y="94"/>
                    </a:lnTo>
                    <a:lnTo>
                      <a:pt x="25" y="95"/>
                    </a:lnTo>
                    <a:lnTo>
                      <a:pt x="27" y="98"/>
                    </a:lnTo>
                    <a:lnTo>
                      <a:pt x="26" y="103"/>
                    </a:lnTo>
                    <a:lnTo>
                      <a:pt x="22" y="106"/>
                    </a:lnTo>
                    <a:lnTo>
                      <a:pt x="17" y="107"/>
                    </a:lnTo>
                    <a:lnTo>
                      <a:pt x="12" y="106"/>
                    </a:lnTo>
                    <a:lnTo>
                      <a:pt x="6" y="111"/>
                    </a:lnTo>
                    <a:lnTo>
                      <a:pt x="14" y="117"/>
                    </a:lnTo>
                    <a:lnTo>
                      <a:pt x="27" y="116"/>
                    </a:lnTo>
                    <a:lnTo>
                      <a:pt x="30" y="111"/>
                    </a:lnTo>
                    <a:lnTo>
                      <a:pt x="36" y="116"/>
                    </a:lnTo>
                    <a:lnTo>
                      <a:pt x="53" y="116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74" y="119"/>
                    </a:lnTo>
                    <a:lnTo>
                      <a:pt x="79" y="118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84" y="117"/>
                    </a:lnTo>
                    <a:lnTo>
                      <a:pt x="87" y="117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101" y="119"/>
                    </a:lnTo>
                    <a:lnTo>
                      <a:pt x="100" y="107"/>
                    </a:lnTo>
                    <a:lnTo>
                      <a:pt x="103" y="102"/>
                    </a:lnTo>
                    <a:lnTo>
                      <a:pt x="100" y="97"/>
                    </a:lnTo>
                    <a:lnTo>
                      <a:pt x="111" y="89"/>
                    </a:lnTo>
                    <a:lnTo>
                      <a:pt x="119" y="87"/>
                    </a:lnTo>
                    <a:lnTo>
                      <a:pt x="124" y="80"/>
                    </a:lnTo>
                    <a:lnTo>
                      <a:pt x="124" y="69"/>
                    </a:lnTo>
                    <a:lnTo>
                      <a:pt x="118" y="62"/>
                    </a:lnTo>
                    <a:lnTo>
                      <a:pt x="117" y="58"/>
                    </a:lnTo>
                    <a:lnTo>
                      <a:pt x="120" y="53"/>
                    </a:lnTo>
                    <a:lnTo>
                      <a:pt x="140" y="46"/>
                    </a:lnTo>
                    <a:lnTo>
                      <a:pt x="144" y="43"/>
                    </a:lnTo>
                    <a:lnTo>
                      <a:pt x="144" y="38"/>
                    </a:lnTo>
                    <a:lnTo>
                      <a:pt x="151" y="38"/>
                    </a:lnTo>
                    <a:lnTo>
                      <a:pt x="155" y="39"/>
                    </a:lnTo>
                    <a:lnTo>
                      <a:pt x="155" y="38"/>
                    </a:lnTo>
                    <a:lnTo>
                      <a:pt x="154" y="32"/>
                    </a:lnTo>
                    <a:lnTo>
                      <a:pt x="154" y="27"/>
                    </a:lnTo>
                    <a:lnTo>
                      <a:pt x="157" y="24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3" y="28"/>
                    </a:lnTo>
                    <a:lnTo>
                      <a:pt x="173" y="31"/>
                    </a:lnTo>
                    <a:lnTo>
                      <a:pt x="165" y="17"/>
                    </a:lnTo>
                    <a:lnTo>
                      <a:pt x="160" y="4"/>
                    </a:lnTo>
                    <a:lnTo>
                      <a:pt x="15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215"/>
              <p:cNvSpPr>
                <a:spLocks noChangeAspect="1"/>
              </p:cNvSpPr>
              <p:nvPr/>
            </p:nvSpPr>
            <p:spPr bwMode="gray">
              <a:xfrm>
                <a:off x="5117306" y="2881660"/>
                <a:ext cx="41275" cy="33338"/>
              </a:xfrm>
              <a:custGeom>
                <a:avLst/>
                <a:gdLst/>
                <a:ahLst/>
                <a:cxnLst>
                  <a:cxn ang="0">
                    <a:pos x="25" y="107"/>
                  </a:cxn>
                  <a:cxn ang="0">
                    <a:pos x="8" y="90"/>
                  </a:cxn>
                  <a:cxn ang="0">
                    <a:pos x="0" y="70"/>
                  </a:cxn>
                  <a:cxn ang="0">
                    <a:pos x="0" y="53"/>
                  </a:cxn>
                  <a:cxn ang="0">
                    <a:pos x="5" y="17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4" y="16"/>
                  </a:cxn>
                  <a:cxn ang="0">
                    <a:pos x="14" y="8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41" y="10"/>
                  </a:cxn>
                  <a:cxn ang="0">
                    <a:pos x="44" y="10"/>
                  </a:cxn>
                  <a:cxn ang="0">
                    <a:pos x="44" y="5"/>
                  </a:cxn>
                  <a:cxn ang="0">
                    <a:pos x="51" y="0"/>
                  </a:cxn>
                  <a:cxn ang="0">
                    <a:pos x="67" y="4"/>
                  </a:cxn>
                  <a:cxn ang="0">
                    <a:pos x="71" y="0"/>
                  </a:cxn>
                  <a:cxn ang="0">
                    <a:pos x="86" y="3"/>
                  </a:cxn>
                  <a:cxn ang="0">
                    <a:pos x="97" y="1"/>
                  </a:cxn>
                  <a:cxn ang="0">
                    <a:pos x="103" y="4"/>
                  </a:cxn>
                  <a:cxn ang="0">
                    <a:pos x="126" y="24"/>
                  </a:cxn>
                  <a:cxn ang="0">
                    <a:pos x="131" y="53"/>
                  </a:cxn>
                  <a:cxn ang="0">
                    <a:pos x="132" y="69"/>
                  </a:cxn>
                  <a:cxn ang="0">
                    <a:pos x="126" y="71"/>
                  </a:cxn>
                  <a:cxn ang="0">
                    <a:pos x="111" y="85"/>
                  </a:cxn>
                  <a:cxn ang="0">
                    <a:pos x="91" y="85"/>
                  </a:cxn>
                  <a:cxn ang="0">
                    <a:pos x="72" y="92"/>
                  </a:cxn>
                  <a:cxn ang="0">
                    <a:pos x="61" y="102"/>
                  </a:cxn>
                  <a:cxn ang="0">
                    <a:pos x="25" y="107"/>
                  </a:cxn>
                </a:cxnLst>
                <a:rect l="0" t="0" r="r" b="b"/>
                <a:pathLst>
                  <a:path w="132" h="107">
                    <a:moveTo>
                      <a:pt x="25" y="107"/>
                    </a:moveTo>
                    <a:lnTo>
                      <a:pt x="8" y="90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4" y="8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41" y="10"/>
                    </a:lnTo>
                    <a:lnTo>
                      <a:pt x="44" y="10"/>
                    </a:lnTo>
                    <a:lnTo>
                      <a:pt x="44" y="5"/>
                    </a:lnTo>
                    <a:lnTo>
                      <a:pt x="51" y="0"/>
                    </a:lnTo>
                    <a:lnTo>
                      <a:pt x="67" y="4"/>
                    </a:lnTo>
                    <a:lnTo>
                      <a:pt x="71" y="0"/>
                    </a:lnTo>
                    <a:lnTo>
                      <a:pt x="86" y="3"/>
                    </a:lnTo>
                    <a:lnTo>
                      <a:pt x="97" y="1"/>
                    </a:lnTo>
                    <a:lnTo>
                      <a:pt x="103" y="4"/>
                    </a:lnTo>
                    <a:lnTo>
                      <a:pt x="126" y="24"/>
                    </a:lnTo>
                    <a:lnTo>
                      <a:pt x="131" y="53"/>
                    </a:lnTo>
                    <a:lnTo>
                      <a:pt x="132" y="69"/>
                    </a:lnTo>
                    <a:lnTo>
                      <a:pt x="126" y="71"/>
                    </a:lnTo>
                    <a:lnTo>
                      <a:pt x="111" y="85"/>
                    </a:lnTo>
                    <a:lnTo>
                      <a:pt x="91" y="85"/>
                    </a:lnTo>
                    <a:lnTo>
                      <a:pt x="72" y="92"/>
                    </a:lnTo>
                    <a:lnTo>
                      <a:pt x="61" y="102"/>
                    </a:lnTo>
                    <a:lnTo>
                      <a:pt x="25" y="10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216"/>
              <p:cNvSpPr>
                <a:spLocks noChangeAspect="1"/>
              </p:cNvSpPr>
              <p:nvPr/>
            </p:nvSpPr>
            <p:spPr bwMode="gray">
              <a:xfrm>
                <a:off x="5110956" y="2734022"/>
                <a:ext cx="165100" cy="115888"/>
              </a:xfrm>
              <a:custGeom>
                <a:avLst/>
                <a:gdLst/>
                <a:ahLst/>
                <a:cxnLst>
                  <a:cxn ang="0">
                    <a:pos x="449" y="356"/>
                  </a:cxn>
                  <a:cxn ang="0">
                    <a:pos x="399" y="334"/>
                  </a:cxn>
                  <a:cxn ang="0">
                    <a:pos x="373" y="328"/>
                  </a:cxn>
                  <a:cxn ang="0">
                    <a:pos x="327" y="347"/>
                  </a:cxn>
                  <a:cxn ang="0">
                    <a:pos x="291" y="364"/>
                  </a:cxn>
                  <a:cxn ang="0">
                    <a:pos x="206" y="355"/>
                  </a:cxn>
                  <a:cxn ang="0">
                    <a:pos x="158" y="351"/>
                  </a:cxn>
                  <a:cxn ang="0">
                    <a:pos x="153" y="328"/>
                  </a:cxn>
                  <a:cxn ang="0">
                    <a:pos x="131" y="322"/>
                  </a:cxn>
                  <a:cxn ang="0">
                    <a:pos x="134" y="295"/>
                  </a:cxn>
                  <a:cxn ang="0">
                    <a:pos x="115" y="293"/>
                  </a:cxn>
                  <a:cxn ang="0">
                    <a:pos x="72" y="270"/>
                  </a:cxn>
                  <a:cxn ang="0">
                    <a:pos x="69" y="246"/>
                  </a:cxn>
                  <a:cxn ang="0">
                    <a:pos x="49" y="238"/>
                  </a:cxn>
                  <a:cxn ang="0">
                    <a:pos x="35" y="207"/>
                  </a:cxn>
                  <a:cxn ang="0">
                    <a:pos x="19" y="182"/>
                  </a:cxn>
                  <a:cxn ang="0">
                    <a:pos x="0" y="172"/>
                  </a:cxn>
                  <a:cxn ang="0">
                    <a:pos x="35" y="162"/>
                  </a:cxn>
                  <a:cxn ang="0">
                    <a:pos x="59" y="138"/>
                  </a:cxn>
                  <a:cxn ang="0">
                    <a:pos x="73" y="112"/>
                  </a:cxn>
                  <a:cxn ang="0">
                    <a:pos x="91" y="85"/>
                  </a:cxn>
                  <a:cxn ang="0">
                    <a:pos x="99" y="63"/>
                  </a:cxn>
                  <a:cxn ang="0">
                    <a:pos x="110" y="46"/>
                  </a:cxn>
                  <a:cxn ang="0">
                    <a:pos x="132" y="39"/>
                  </a:cxn>
                  <a:cxn ang="0">
                    <a:pos x="144" y="25"/>
                  </a:cxn>
                  <a:cxn ang="0">
                    <a:pos x="168" y="22"/>
                  </a:cxn>
                  <a:cxn ang="0">
                    <a:pos x="210" y="27"/>
                  </a:cxn>
                  <a:cxn ang="0">
                    <a:pos x="241" y="22"/>
                  </a:cxn>
                  <a:cxn ang="0">
                    <a:pos x="261" y="37"/>
                  </a:cxn>
                  <a:cxn ang="0">
                    <a:pos x="295" y="21"/>
                  </a:cxn>
                  <a:cxn ang="0">
                    <a:pos x="346" y="0"/>
                  </a:cxn>
                  <a:cxn ang="0">
                    <a:pos x="360" y="1"/>
                  </a:cxn>
                  <a:cxn ang="0">
                    <a:pos x="386" y="25"/>
                  </a:cxn>
                  <a:cxn ang="0">
                    <a:pos x="397" y="55"/>
                  </a:cxn>
                  <a:cxn ang="0">
                    <a:pos x="422" y="97"/>
                  </a:cxn>
                  <a:cxn ang="0">
                    <a:pos x="438" y="146"/>
                  </a:cxn>
                  <a:cxn ang="0">
                    <a:pos x="436" y="182"/>
                  </a:cxn>
                  <a:cxn ang="0">
                    <a:pos x="440" y="207"/>
                  </a:cxn>
                  <a:cxn ang="0">
                    <a:pos x="440" y="225"/>
                  </a:cxn>
                  <a:cxn ang="0">
                    <a:pos x="462" y="241"/>
                  </a:cxn>
                  <a:cxn ang="0">
                    <a:pos x="483" y="232"/>
                  </a:cxn>
                  <a:cxn ang="0">
                    <a:pos x="506" y="226"/>
                  </a:cxn>
                  <a:cxn ang="0">
                    <a:pos x="521" y="230"/>
                  </a:cxn>
                  <a:cxn ang="0">
                    <a:pos x="523" y="254"/>
                  </a:cxn>
                  <a:cxn ang="0">
                    <a:pos x="518" y="270"/>
                  </a:cxn>
                  <a:cxn ang="0">
                    <a:pos x="502" y="279"/>
                  </a:cxn>
                  <a:cxn ang="0">
                    <a:pos x="485" y="296"/>
                  </a:cxn>
                  <a:cxn ang="0">
                    <a:pos x="475" y="296"/>
                  </a:cxn>
                  <a:cxn ang="0">
                    <a:pos x="487" y="277"/>
                  </a:cxn>
                  <a:cxn ang="0">
                    <a:pos x="480" y="263"/>
                  </a:cxn>
                  <a:cxn ang="0">
                    <a:pos x="472" y="299"/>
                  </a:cxn>
                  <a:cxn ang="0">
                    <a:pos x="467" y="317"/>
                  </a:cxn>
                  <a:cxn ang="0">
                    <a:pos x="465" y="344"/>
                  </a:cxn>
                </a:cxnLst>
                <a:rect l="0" t="0" r="r" b="b"/>
                <a:pathLst>
                  <a:path w="523" h="364">
                    <a:moveTo>
                      <a:pt x="467" y="355"/>
                    </a:moveTo>
                    <a:lnTo>
                      <a:pt x="449" y="356"/>
                    </a:lnTo>
                    <a:lnTo>
                      <a:pt x="429" y="343"/>
                    </a:lnTo>
                    <a:lnTo>
                      <a:pt x="399" y="334"/>
                    </a:lnTo>
                    <a:lnTo>
                      <a:pt x="393" y="329"/>
                    </a:lnTo>
                    <a:lnTo>
                      <a:pt x="373" y="328"/>
                    </a:lnTo>
                    <a:lnTo>
                      <a:pt x="347" y="337"/>
                    </a:lnTo>
                    <a:lnTo>
                      <a:pt x="327" y="347"/>
                    </a:lnTo>
                    <a:lnTo>
                      <a:pt x="308" y="359"/>
                    </a:lnTo>
                    <a:lnTo>
                      <a:pt x="291" y="364"/>
                    </a:lnTo>
                    <a:lnTo>
                      <a:pt x="247" y="356"/>
                    </a:lnTo>
                    <a:lnTo>
                      <a:pt x="206" y="355"/>
                    </a:lnTo>
                    <a:lnTo>
                      <a:pt x="172" y="351"/>
                    </a:lnTo>
                    <a:lnTo>
                      <a:pt x="158" y="351"/>
                    </a:lnTo>
                    <a:lnTo>
                      <a:pt x="147" y="343"/>
                    </a:lnTo>
                    <a:lnTo>
                      <a:pt x="153" y="328"/>
                    </a:lnTo>
                    <a:lnTo>
                      <a:pt x="141" y="324"/>
                    </a:lnTo>
                    <a:lnTo>
                      <a:pt x="131" y="322"/>
                    </a:lnTo>
                    <a:lnTo>
                      <a:pt x="124" y="306"/>
                    </a:lnTo>
                    <a:lnTo>
                      <a:pt x="134" y="295"/>
                    </a:lnTo>
                    <a:lnTo>
                      <a:pt x="126" y="284"/>
                    </a:lnTo>
                    <a:lnTo>
                      <a:pt x="115" y="293"/>
                    </a:lnTo>
                    <a:lnTo>
                      <a:pt x="87" y="283"/>
                    </a:lnTo>
                    <a:lnTo>
                      <a:pt x="72" y="270"/>
                    </a:lnTo>
                    <a:lnTo>
                      <a:pt x="71" y="256"/>
                    </a:lnTo>
                    <a:lnTo>
                      <a:pt x="69" y="246"/>
                    </a:lnTo>
                    <a:lnTo>
                      <a:pt x="60" y="241"/>
                    </a:lnTo>
                    <a:lnTo>
                      <a:pt x="49" y="238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94"/>
                    </a:lnTo>
                    <a:lnTo>
                      <a:pt x="19" y="182"/>
                    </a:lnTo>
                    <a:lnTo>
                      <a:pt x="5" y="176"/>
                    </a:lnTo>
                    <a:lnTo>
                      <a:pt x="0" y="172"/>
                    </a:lnTo>
                    <a:lnTo>
                      <a:pt x="3" y="172"/>
                    </a:lnTo>
                    <a:lnTo>
                      <a:pt x="35" y="162"/>
                    </a:lnTo>
                    <a:lnTo>
                      <a:pt x="51" y="155"/>
                    </a:lnTo>
                    <a:lnTo>
                      <a:pt x="59" y="138"/>
                    </a:lnTo>
                    <a:lnTo>
                      <a:pt x="66" y="128"/>
                    </a:lnTo>
                    <a:lnTo>
                      <a:pt x="73" y="112"/>
                    </a:lnTo>
                    <a:lnTo>
                      <a:pt x="78" y="98"/>
                    </a:lnTo>
                    <a:lnTo>
                      <a:pt x="91" y="85"/>
                    </a:lnTo>
                    <a:lnTo>
                      <a:pt x="93" y="74"/>
                    </a:lnTo>
                    <a:lnTo>
                      <a:pt x="99" y="63"/>
                    </a:lnTo>
                    <a:lnTo>
                      <a:pt x="101" y="55"/>
                    </a:lnTo>
                    <a:lnTo>
                      <a:pt x="110" y="46"/>
                    </a:lnTo>
                    <a:lnTo>
                      <a:pt x="125" y="39"/>
                    </a:lnTo>
                    <a:lnTo>
                      <a:pt x="132" y="39"/>
                    </a:lnTo>
                    <a:lnTo>
                      <a:pt x="140" y="32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68" y="22"/>
                    </a:lnTo>
                    <a:lnTo>
                      <a:pt x="187" y="25"/>
                    </a:lnTo>
                    <a:lnTo>
                      <a:pt x="210" y="27"/>
                    </a:lnTo>
                    <a:lnTo>
                      <a:pt x="225" y="24"/>
                    </a:lnTo>
                    <a:lnTo>
                      <a:pt x="241" y="22"/>
                    </a:lnTo>
                    <a:lnTo>
                      <a:pt x="252" y="32"/>
                    </a:lnTo>
                    <a:lnTo>
                      <a:pt x="261" y="37"/>
                    </a:lnTo>
                    <a:lnTo>
                      <a:pt x="277" y="26"/>
                    </a:lnTo>
                    <a:lnTo>
                      <a:pt x="295" y="21"/>
                    </a:lnTo>
                    <a:lnTo>
                      <a:pt x="312" y="21"/>
                    </a:lnTo>
                    <a:lnTo>
                      <a:pt x="346" y="0"/>
                    </a:lnTo>
                    <a:lnTo>
                      <a:pt x="352" y="1"/>
                    </a:lnTo>
                    <a:lnTo>
                      <a:pt x="360" y="1"/>
                    </a:lnTo>
                    <a:lnTo>
                      <a:pt x="372" y="11"/>
                    </a:lnTo>
                    <a:lnTo>
                      <a:pt x="386" y="25"/>
                    </a:lnTo>
                    <a:lnTo>
                      <a:pt x="394" y="38"/>
                    </a:lnTo>
                    <a:lnTo>
                      <a:pt x="397" y="55"/>
                    </a:lnTo>
                    <a:lnTo>
                      <a:pt x="409" y="76"/>
                    </a:lnTo>
                    <a:lnTo>
                      <a:pt x="422" y="97"/>
                    </a:lnTo>
                    <a:lnTo>
                      <a:pt x="433" y="117"/>
                    </a:lnTo>
                    <a:lnTo>
                      <a:pt x="438" y="146"/>
                    </a:lnTo>
                    <a:lnTo>
                      <a:pt x="438" y="166"/>
                    </a:lnTo>
                    <a:lnTo>
                      <a:pt x="436" y="182"/>
                    </a:lnTo>
                    <a:lnTo>
                      <a:pt x="438" y="194"/>
                    </a:lnTo>
                    <a:lnTo>
                      <a:pt x="440" y="207"/>
                    </a:lnTo>
                    <a:lnTo>
                      <a:pt x="440" y="221"/>
                    </a:lnTo>
                    <a:lnTo>
                      <a:pt x="440" y="225"/>
                    </a:lnTo>
                    <a:lnTo>
                      <a:pt x="448" y="224"/>
                    </a:lnTo>
                    <a:lnTo>
                      <a:pt x="462" y="241"/>
                    </a:lnTo>
                    <a:lnTo>
                      <a:pt x="472" y="240"/>
                    </a:lnTo>
                    <a:lnTo>
                      <a:pt x="483" y="232"/>
                    </a:lnTo>
                    <a:lnTo>
                      <a:pt x="497" y="230"/>
                    </a:lnTo>
                    <a:lnTo>
                      <a:pt x="506" y="226"/>
                    </a:lnTo>
                    <a:lnTo>
                      <a:pt x="515" y="226"/>
                    </a:lnTo>
                    <a:lnTo>
                      <a:pt x="521" y="230"/>
                    </a:lnTo>
                    <a:lnTo>
                      <a:pt x="523" y="237"/>
                    </a:lnTo>
                    <a:lnTo>
                      <a:pt x="523" y="254"/>
                    </a:lnTo>
                    <a:lnTo>
                      <a:pt x="521" y="265"/>
                    </a:lnTo>
                    <a:lnTo>
                      <a:pt x="518" y="270"/>
                    </a:lnTo>
                    <a:lnTo>
                      <a:pt x="513" y="277"/>
                    </a:lnTo>
                    <a:lnTo>
                      <a:pt x="502" y="279"/>
                    </a:lnTo>
                    <a:lnTo>
                      <a:pt x="492" y="286"/>
                    </a:lnTo>
                    <a:lnTo>
                      <a:pt x="485" y="296"/>
                    </a:lnTo>
                    <a:lnTo>
                      <a:pt x="478" y="302"/>
                    </a:lnTo>
                    <a:lnTo>
                      <a:pt x="475" y="296"/>
                    </a:lnTo>
                    <a:lnTo>
                      <a:pt x="481" y="289"/>
                    </a:lnTo>
                    <a:lnTo>
                      <a:pt x="487" y="277"/>
                    </a:lnTo>
                    <a:lnTo>
                      <a:pt x="487" y="263"/>
                    </a:lnTo>
                    <a:lnTo>
                      <a:pt x="480" y="263"/>
                    </a:lnTo>
                    <a:lnTo>
                      <a:pt x="476" y="286"/>
                    </a:lnTo>
                    <a:lnTo>
                      <a:pt x="472" y="299"/>
                    </a:lnTo>
                    <a:lnTo>
                      <a:pt x="469" y="310"/>
                    </a:lnTo>
                    <a:lnTo>
                      <a:pt x="467" y="317"/>
                    </a:lnTo>
                    <a:lnTo>
                      <a:pt x="467" y="336"/>
                    </a:lnTo>
                    <a:lnTo>
                      <a:pt x="465" y="344"/>
                    </a:lnTo>
                    <a:lnTo>
                      <a:pt x="467" y="3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217"/>
              <p:cNvSpPr>
                <a:spLocks noChangeAspect="1"/>
              </p:cNvSpPr>
              <p:nvPr/>
            </p:nvSpPr>
            <p:spPr bwMode="gray">
              <a:xfrm>
                <a:off x="5166519" y="2397472"/>
                <a:ext cx="85725" cy="69850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40" y="5"/>
                  </a:cxn>
                  <a:cxn ang="0">
                    <a:pos x="159" y="13"/>
                  </a:cxn>
                  <a:cxn ang="0">
                    <a:pos x="184" y="21"/>
                  </a:cxn>
                  <a:cxn ang="0">
                    <a:pos x="239" y="26"/>
                  </a:cxn>
                  <a:cxn ang="0">
                    <a:pos x="253" y="15"/>
                  </a:cxn>
                  <a:cxn ang="0">
                    <a:pos x="265" y="22"/>
                  </a:cxn>
                  <a:cxn ang="0">
                    <a:pos x="264" y="38"/>
                  </a:cxn>
                  <a:cxn ang="0">
                    <a:pos x="244" y="64"/>
                  </a:cxn>
                  <a:cxn ang="0">
                    <a:pos x="242" y="91"/>
                  </a:cxn>
                  <a:cxn ang="0">
                    <a:pos x="240" y="116"/>
                  </a:cxn>
                  <a:cxn ang="0">
                    <a:pos x="243" y="127"/>
                  </a:cxn>
                  <a:cxn ang="0">
                    <a:pos x="232" y="143"/>
                  </a:cxn>
                  <a:cxn ang="0">
                    <a:pos x="224" y="154"/>
                  </a:cxn>
                  <a:cxn ang="0">
                    <a:pos x="237" y="162"/>
                  </a:cxn>
                  <a:cxn ang="0">
                    <a:pos x="261" y="178"/>
                  </a:cxn>
                  <a:cxn ang="0">
                    <a:pos x="250" y="194"/>
                  </a:cxn>
                  <a:cxn ang="0">
                    <a:pos x="233" y="176"/>
                  </a:cxn>
                  <a:cxn ang="0">
                    <a:pos x="229" y="198"/>
                  </a:cxn>
                  <a:cxn ang="0">
                    <a:pos x="224" y="220"/>
                  </a:cxn>
                  <a:cxn ang="0">
                    <a:pos x="206" y="215"/>
                  </a:cxn>
                  <a:cxn ang="0">
                    <a:pos x="183" y="220"/>
                  </a:cxn>
                  <a:cxn ang="0">
                    <a:pos x="153" y="201"/>
                  </a:cxn>
                  <a:cxn ang="0">
                    <a:pos x="134" y="186"/>
                  </a:cxn>
                  <a:cxn ang="0">
                    <a:pos x="104" y="171"/>
                  </a:cxn>
                  <a:cxn ang="0">
                    <a:pos x="65" y="185"/>
                  </a:cxn>
                  <a:cxn ang="0">
                    <a:pos x="50" y="192"/>
                  </a:cxn>
                  <a:cxn ang="0">
                    <a:pos x="56" y="155"/>
                  </a:cxn>
                  <a:cxn ang="0">
                    <a:pos x="60" y="139"/>
                  </a:cxn>
                  <a:cxn ang="0">
                    <a:pos x="43" y="144"/>
                  </a:cxn>
                  <a:cxn ang="0">
                    <a:pos x="28" y="140"/>
                  </a:cxn>
                  <a:cxn ang="0">
                    <a:pos x="14" y="139"/>
                  </a:cxn>
                  <a:cxn ang="0">
                    <a:pos x="5" y="119"/>
                  </a:cxn>
                  <a:cxn ang="0">
                    <a:pos x="7" y="100"/>
                  </a:cxn>
                  <a:cxn ang="0">
                    <a:pos x="16" y="94"/>
                  </a:cxn>
                  <a:cxn ang="0">
                    <a:pos x="3" y="79"/>
                  </a:cxn>
                  <a:cxn ang="0">
                    <a:pos x="5" y="72"/>
                  </a:cxn>
                  <a:cxn ang="0">
                    <a:pos x="3" y="49"/>
                  </a:cxn>
                  <a:cxn ang="0">
                    <a:pos x="35" y="38"/>
                  </a:cxn>
                  <a:cxn ang="0">
                    <a:pos x="39" y="30"/>
                  </a:cxn>
                  <a:cxn ang="0">
                    <a:pos x="54" y="21"/>
                  </a:cxn>
                  <a:cxn ang="0">
                    <a:pos x="77" y="13"/>
                  </a:cxn>
                  <a:cxn ang="0">
                    <a:pos x="108" y="16"/>
                  </a:cxn>
                  <a:cxn ang="0">
                    <a:pos x="111" y="5"/>
                  </a:cxn>
                </a:cxnLst>
                <a:rect l="0" t="0" r="r" b="b"/>
                <a:pathLst>
                  <a:path w="267" h="220">
                    <a:moveTo>
                      <a:pt x="121" y="5"/>
                    </a:moveTo>
                    <a:lnTo>
                      <a:pt x="124" y="0"/>
                    </a:lnTo>
                    <a:lnTo>
                      <a:pt x="131" y="9"/>
                    </a:lnTo>
                    <a:lnTo>
                      <a:pt x="140" y="5"/>
                    </a:lnTo>
                    <a:lnTo>
                      <a:pt x="147" y="6"/>
                    </a:lnTo>
                    <a:lnTo>
                      <a:pt x="159" y="13"/>
                    </a:lnTo>
                    <a:lnTo>
                      <a:pt x="179" y="15"/>
                    </a:lnTo>
                    <a:lnTo>
                      <a:pt x="184" y="21"/>
                    </a:lnTo>
                    <a:lnTo>
                      <a:pt x="196" y="25"/>
                    </a:lnTo>
                    <a:lnTo>
                      <a:pt x="239" y="26"/>
                    </a:lnTo>
                    <a:lnTo>
                      <a:pt x="250" y="22"/>
                    </a:lnTo>
                    <a:lnTo>
                      <a:pt x="253" y="15"/>
                    </a:lnTo>
                    <a:lnTo>
                      <a:pt x="260" y="16"/>
                    </a:lnTo>
                    <a:lnTo>
                      <a:pt x="265" y="22"/>
                    </a:lnTo>
                    <a:lnTo>
                      <a:pt x="267" y="30"/>
                    </a:lnTo>
                    <a:lnTo>
                      <a:pt x="264" y="38"/>
                    </a:lnTo>
                    <a:lnTo>
                      <a:pt x="253" y="49"/>
                    </a:lnTo>
                    <a:lnTo>
                      <a:pt x="244" y="64"/>
                    </a:lnTo>
                    <a:lnTo>
                      <a:pt x="238" y="78"/>
                    </a:lnTo>
                    <a:lnTo>
                      <a:pt x="242" y="91"/>
                    </a:lnTo>
                    <a:lnTo>
                      <a:pt x="239" y="110"/>
                    </a:lnTo>
                    <a:lnTo>
                      <a:pt x="240" y="116"/>
                    </a:lnTo>
                    <a:lnTo>
                      <a:pt x="243" y="121"/>
                    </a:lnTo>
                    <a:lnTo>
                      <a:pt x="243" y="127"/>
                    </a:lnTo>
                    <a:lnTo>
                      <a:pt x="240" y="134"/>
                    </a:lnTo>
                    <a:lnTo>
                      <a:pt x="232" y="143"/>
                    </a:lnTo>
                    <a:lnTo>
                      <a:pt x="227" y="146"/>
                    </a:lnTo>
                    <a:lnTo>
                      <a:pt x="224" y="154"/>
                    </a:lnTo>
                    <a:lnTo>
                      <a:pt x="228" y="161"/>
                    </a:lnTo>
                    <a:lnTo>
                      <a:pt x="237" y="162"/>
                    </a:lnTo>
                    <a:lnTo>
                      <a:pt x="250" y="161"/>
                    </a:lnTo>
                    <a:lnTo>
                      <a:pt x="261" y="178"/>
                    </a:lnTo>
                    <a:lnTo>
                      <a:pt x="260" y="194"/>
                    </a:lnTo>
                    <a:lnTo>
                      <a:pt x="250" y="194"/>
                    </a:lnTo>
                    <a:lnTo>
                      <a:pt x="242" y="183"/>
                    </a:lnTo>
                    <a:lnTo>
                      <a:pt x="233" y="176"/>
                    </a:lnTo>
                    <a:lnTo>
                      <a:pt x="233" y="191"/>
                    </a:lnTo>
                    <a:lnTo>
                      <a:pt x="229" y="198"/>
                    </a:lnTo>
                    <a:lnTo>
                      <a:pt x="223" y="213"/>
                    </a:lnTo>
                    <a:lnTo>
                      <a:pt x="224" y="220"/>
                    </a:lnTo>
                    <a:lnTo>
                      <a:pt x="223" y="219"/>
                    </a:lnTo>
                    <a:lnTo>
                      <a:pt x="206" y="215"/>
                    </a:lnTo>
                    <a:lnTo>
                      <a:pt x="191" y="217"/>
                    </a:lnTo>
                    <a:lnTo>
                      <a:pt x="183" y="220"/>
                    </a:lnTo>
                    <a:lnTo>
                      <a:pt x="175" y="220"/>
                    </a:lnTo>
                    <a:lnTo>
                      <a:pt x="153" y="201"/>
                    </a:lnTo>
                    <a:lnTo>
                      <a:pt x="148" y="191"/>
                    </a:lnTo>
                    <a:lnTo>
                      <a:pt x="134" y="186"/>
                    </a:lnTo>
                    <a:lnTo>
                      <a:pt x="120" y="175"/>
                    </a:lnTo>
                    <a:lnTo>
                      <a:pt x="104" y="171"/>
                    </a:lnTo>
                    <a:lnTo>
                      <a:pt x="78" y="175"/>
                    </a:lnTo>
                    <a:lnTo>
                      <a:pt x="65" y="185"/>
                    </a:lnTo>
                    <a:lnTo>
                      <a:pt x="56" y="186"/>
                    </a:lnTo>
                    <a:lnTo>
                      <a:pt x="50" y="192"/>
                    </a:lnTo>
                    <a:lnTo>
                      <a:pt x="54" y="180"/>
                    </a:lnTo>
                    <a:lnTo>
                      <a:pt x="56" y="155"/>
                    </a:lnTo>
                    <a:lnTo>
                      <a:pt x="60" y="144"/>
                    </a:lnTo>
                    <a:lnTo>
                      <a:pt x="60" y="139"/>
                    </a:lnTo>
                    <a:lnTo>
                      <a:pt x="45" y="137"/>
                    </a:lnTo>
                    <a:lnTo>
                      <a:pt x="43" y="144"/>
                    </a:lnTo>
                    <a:lnTo>
                      <a:pt x="34" y="149"/>
                    </a:lnTo>
                    <a:lnTo>
                      <a:pt x="28" y="140"/>
                    </a:lnTo>
                    <a:lnTo>
                      <a:pt x="22" y="142"/>
                    </a:lnTo>
                    <a:lnTo>
                      <a:pt x="14" y="139"/>
                    </a:lnTo>
                    <a:lnTo>
                      <a:pt x="11" y="128"/>
                    </a:lnTo>
                    <a:lnTo>
                      <a:pt x="5" y="119"/>
                    </a:lnTo>
                    <a:lnTo>
                      <a:pt x="3" y="110"/>
                    </a:lnTo>
                    <a:lnTo>
                      <a:pt x="7" y="100"/>
                    </a:lnTo>
                    <a:lnTo>
                      <a:pt x="18" y="97"/>
                    </a:lnTo>
                    <a:lnTo>
                      <a:pt x="16" y="94"/>
                    </a:lnTo>
                    <a:lnTo>
                      <a:pt x="2" y="92"/>
                    </a:lnTo>
                    <a:lnTo>
                      <a:pt x="3" y="79"/>
                    </a:lnTo>
                    <a:lnTo>
                      <a:pt x="6" y="75"/>
                    </a:lnTo>
                    <a:lnTo>
                      <a:pt x="5" y="72"/>
                    </a:lnTo>
                    <a:lnTo>
                      <a:pt x="0" y="70"/>
                    </a:lnTo>
                    <a:lnTo>
                      <a:pt x="3" y="49"/>
                    </a:lnTo>
                    <a:lnTo>
                      <a:pt x="8" y="46"/>
                    </a:lnTo>
                    <a:lnTo>
                      <a:pt x="35" y="38"/>
                    </a:lnTo>
                    <a:lnTo>
                      <a:pt x="35" y="33"/>
                    </a:lnTo>
                    <a:lnTo>
                      <a:pt x="39" y="30"/>
                    </a:lnTo>
                    <a:lnTo>
                      <a:pt x="48" y="27"/>
                    </a:lnTo>
                    <a:lnTo>
                      <a:pt x="54" y="21"/>
                    </a:lnTo>
                    <a:lnTo>
                      <a:pt x="75" y="22"/>
                    </a:lnTo>
                    <a:lnTo>
                      <a:pt x="77" y="13"/>
                    </a:lnTo>
                    <a:lnTo>
                      <a:pt x="87" y="19"/>
                    </a:lnTo>
                    <a:lnTo>
                      <a:pt x="108" y="16"/>
                    </a:lnTo>
                    <a:lnTo>
                      <a:pt x="113" y="13"/>
                    </a:lnTo>
                    <a:lnTo>
                      <a:pt x="111" y="5"/>
                    </a:lnTo>
                    <a:lnTo>
                      <a:pt x="121" y="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218"/>
              <p:cNvSpPr>
                <a:spLocks noChangeAspect="1"/>
              </p:cNvSpPr>
              <p:nvPr/>
            </p:nvSpPr>
            <p:spPr bwMode="gray">
              <a:xfrm>
                <a:off x="5117306" y="1964085"/>
                <a:ext cx="188913" cy="425450"/>
              </a:xfrm>
              <a:custGeom>
                <a:avLst/>
                <a:gdLst/>
                <a:ahLst/>
                <a:cxnLst>
                  <a:cxn ang="0">
                    <a:pos x="46" y="207"/>
                  </a:cxn>
                  <a:cxn ang="0">
                    <a:pos x="162" y="322"/>
                  </a:cxn>
                  <a:cxn ang="0">
                    <a:pos x="159" y="379"/>
                  </a:cxn>
                  <a:cxn ang="0">
                    <a:pos x="161" y="435"/>
                  </a:cxn>
                  <a:cxn ang="0">
                    <a:pos x="183" y="520"/>
                  </a:cxn>
                  <a:cxn ang="0">
                    <a:pos x="189" y="605"/>
                  </a:cxn>
                  <a:cxn ang="0">
                    <a:pos x="211" y="625"/>
                  </a:cxn>
                  <a:cxn ang="0">
                    <a:pos x="240" y="648"/>
                  </a:cxn>
                  <a:cxn ang="0">
                    <a:pos x="270" y="734"/>
                  </a:cxn>
                  <a:cxn ang="0">
                    <a:pos x="251" y="743"/>
                  </a:cxn>
                  <a:cxn ang="0">
                    <a:pos x="200" y="801"/>
                  </a:cxn>
                  <a:cxn ang="0">
                    <a:pos x="118" y="918"/>
                  </a:cxn>
                  <a:cxn ang="0">
                    <a:pos x="90" y="949"/>
                  </a:cxn>
                  <a:cxn ang="0">
                    <a:pos x="63" y="972"/>
                  </a:cxn>
                  <a:cxn ang="0">
                    <a:pos x="39" y="990"/>
                  </a:cxn>
                  <a:cxn ang="0">
                    <a:pos x="21" y="1019"/>
                  </a:cxn>
                  <a:cxn ang="0">
                    <a:pos x="33" y="1065"/>
                  </a:cxn>
                  <a:cxn ang="0">
                    <a:pos x="43" y="1120"/>
                  </a:cxn>
                  <a:cxn ang="0">
                    <a:pos x="57" y="1152"/>
                  </a:cxn>
                  <a:cxn ang="0">
                    <a:pos x="44" y="1159"/>
                  </a:cxn>
                  <a:cxn ang="0">
                    <a:pos x="39" y="1202"/>
                  </a:cxn>
                  <a:cxn ang="0">
                    <a:pos x="37" y="1224"/>
                  </a:cxn>
                  <a:cxn ang="0">
                    <a:pos x="43" y="1241"/>
                  </a:cxn>
                  <a:cxn ang="0">
                    <a:pos x="64" y="1257"/>
                  </a:cxn>
                  <a:cxn ang="0">
                    <a:pos x="100" y="1278"/>
                  </a:cxn>
                  <a:cxn ang="0">
                    <a:pos x="122" y="1288"/>
                  </a:cxn>
                  <a:cxn ang="0">
                    <a:pos x="136" y="1324"/>
                  </a:cxn>
                  <a:cxn ang="0">
                    <a:pos x="139" y="1333"/>
                  </a:cxn>
                  <a:cxn ang="0">
                    <a:pos x="157" y="1327"/>
                  </a:cxn>
                  <a:cxn ang="0">
                    <a:pos x="200" y="1316"/>
                  </a:cxn>
                  <a:cxn ang="0">
                    <a:pos x="229" y="1299"/>
                  </a:cxn>
                  <a:cxn ang="0">
                    <a:pos x="268" y="1276"/>
                  </a:cxn>
                  <a:cxn ang="0">
                    <a:pos x="290" y="1272"/>
                  </a:cxn>
                  <a:cxn ang="0">
                    <a:pos x="329" y="1268"/>
                  </a:cxn>
                  <a:cxn ang="0">
                    <a:pos x="377" y="1265"/>
                  </a:cxn>
                  <a:cxn ang="0">
                    <a:pos x="423" y="1231"/>
                  </a:cxn>
                  <a:cxn ang="0">
                    <a:pos x="576" y="1050"/>
                  </a:cxn>
                  <a:cxn ang="0">
                    <a:pos x="579" y="962"/>
                  </a:cxn>
                  <a:cxn ang="0">
                    <a:pos x="530" y="891"/>
                  </a:cxn>
                  <a:cxn ang="0">
                    <a:pos x="549" y="822"/>
                  </a:cxn>
                  <a:cxn ang="0">
                    <a:pos x="520" y="753"/>
                  </a:cxn>
                  <a:cxn ang="0">
                    <a:pos x="507" y="699"/>
                  </a:cxn>
                  <a:cxn ang="0">
                    <a:pos x="525" y="639"/>
                  </a:cxn>
                  <a:cxn ang="0">
                    <a:pos x="495" y="546"/>
                  </a:cxn>
                  <a:cxn ang="0">
                    <a:pos x="474" y="469"/>
                  </a:cxn>
                  <a:cxn ang="0">
                    <a:pos x="514" y="354"/>
                  </a:cxn>
                  <a:cxn ang="0">
                    <a:pos x="456" y="291"/>
                  </a:cxn>
                  <a:cxn ang="0">
                    <a:pos x="434" y="232"/>
                  </a:cxn>
                  <a:cxn ang="0">
                    <a:pos x="436" y="185"/>
                  </a:cxn>
                  <a:cxn ang="0">
                    <a:pos x="460" y="126"/>
                  </a:cxn>
                  <a:cxn ang="0">
                    <a:pos x="453" y="41"/>
                  </a:cxn>
                  <a:cxn ang="0">
                    <a:pos x="409" y="0"/>
                  </a:cxn>
                  <a:cxn ang="0">
                    <a:pos x="310" y="32"/>
                  </a:cxn>
                  <a:cxn ang="0">
                    <a:pos x="283" y="132"/>
                  </a:cxn>
                  <a:cxn ang="0">
                    <a:pos x="248" y="201"/>
                  </a:cxn>
                  <a:cxn ang="0">
                    <a:pos x="207" y="205"/>
                  </a:cxn>
                  <a:cxn ang="0">
                    <a:pos x="156" y="214"/>
                  </a:cxn>
                  <a:cxn ang="0">
                    <a:pos x="98" y="196"/>
                  </a:cxn>
                  <a:cxn ang="0">
                    <a:pos x="37" y="116"/>
                  </a:cxn>
                  <a:cxn ang="0">
                    <a:pos x="20" y="150"/>
                  </a:cxn>
                </a:cxnLst>
                <a:rect l="0" t="0" r="r" b="b"/>
                <a:pathLst>
                  <a:path w="593" h="1339">
                    <a:moveTo>
                      <a:pt x="0" y="156"/>
                    </a:moveTo>
                    <a:lnTo>
                      <a:pt x="3" y="156"/>
                    </a:lnTo>
                    <a:lnTo>
                      <a:pt x="5" y="161"/>
                    </a:lnTo>
                    <a:lnTo>
                      <a:pt x="46" y="207"/>
                    </a:lnTo>
                    <a:lnTo>
                      <a:pt x="76" y="237"/>
                    </a:lnTo>
                    <a:lnTo>
                      <a:pt x="112" y="248"/>
                    </a:lnTo>
                    <a:lnTo>
                      <a:pt x="130" y="266"/>
                    </a:lnTo>
                    <a:lnTo>
                      <a:pt x="162" y="322"/>
                    </a:lnTo>
                    <a:lnTo>
                      <a:pt x="165" y="329"/>
                    </a:lnTo>
                    <a:lnTo>
                      <a:pt x="160" y="342"/>
                    </a:lnTo>
                    <a:lnTo>
                      <a:pt x="159" y="358"/>
                    </a:lnTo>
                    <a:lnTo>
                      <a:pt x="159" y="379"/>
                    </a:lnTo>
                    <a:lnTo>
                      <a:pt x="160" y="393"/>
                    </a:lnTo>
                    <a:lnTo>
                      <a:pt x="165" y="399"/>
                    </a:lnTo>
                    <a:lnTo>
                      <a:pt x="167" y="414"/>
                    </a:lnTo>
                    <a:lnTo>
                      <a:pt x="161" y="435"/>
                    </a:lnTo>
                    <a:lnTo>
                      <a:pt x="164" y="452"/>
                    </a:lnTo>
                    <a:lnTo>
                      <a:pt x="184" y="498"/>
                    </a:lnTo>
                    <a:lnTo>
                      <a:pt x="184" y="510"/>
                    </a:lnTo>
                    <a:lnTo>
                      <a:pt x="183" y="520"/>
                    </a:lnTo>
                    <a:lnTo>
                      <a:pt x="175" y="533"/>
                    </a:lnTo>
                    <a:lnTo>
                      <a:pt x="171" y="551"/>
                    </a:lnTo>
                    <a:lnTo>
                      <a:pt x="175" y="571"/>
                    </a:lnTo>
                    <a:lnTo>
                      <a:pt x="189" y="605"/>
                    </a:lnTo>
                    <a:lnTo>
                      <a:pt x="197" y="613"/>
                    </a:lnTo>
                    <a:lnTo>
                      <a:pt x="202" y="614"/>
                    </a:lnTo>
                    <a:lnTo>
                      <a:pt x="205" y="622"/>
                    </a:lnTo>
                    <a:lnTo>
                      <a:pt x="211" y="625"/>
                    </a:lnTo>
                    <a:lnTo>
                      <a:pt x="216" y="619"/>
                    </a:lnTo>
                    <a:lnTo>
                      <a:pt x="220" y="623"/>
                    </a:lnTo>
                    <a:lnTo>
                      <a:pt x="224" y="637"/>
                    </a:lnTo>
                    <a:lnTo>
                      <a:pt x="240" y="648"/>
                    </a:lnTo>
                    <a:lnTo>
                      <a:pt x="257" y="671"/>
                    </a:lnTo>
                    <a:lnTo>
                      <a:pt x="262" y="684"/>
                    </a:lnTo>
                    <a:lnTo>
                      <a:pt x="259" y="714"/>
                    </a:lnTo>
                    <a:lnTo>
                      <a:pt x="270" y="734"/>
                    </a:lnTo>
                    <a:lnTo>
                      <a:pt x="262" y="732"/>
                    </a:lnTo>
                    <a:lnTo>
                      <a:pt x="258" y="740"/>
                    </a:lnTo>
                    <a:lnTo>
                      <a:pt x="262" y="750"/>
                    </a:lnTo>
                    <a:lnTo>
                      <a:pt x="251" y="743"/>
                    </a:lnTo>
                    <a:lnTo>
                      <a:pt x="241" y="745"/>
                    </a:lnTo>
                    <a:lnTo>
                      <a:pt x="222" y="752"/>
                    </a:lnTo>
                    <a:lnTo>
                      <a:pt x="214" y="788"/>
                    </a:lnTo>
                    <a:lnTo>
                      <a:pt x="200" y="801"/>
                    </a:lnTo>
                    <a:lnTo>
                      <a:pt x="181" y="828"/>
                    </a:lnTo>
                    <a:lnTo>
                      <a:pt x="156" y="855"/>
                    </a:lnTo>
                    <a:lnTo>
                      <a:pt x="140" y="879"/>
                    </a:lnTo>
                    <a:lnTo>
                      <a:pt x="118" y="918"/>
                    </a:lnTo>
                    <a:lnTo>
                      <a:pt x="108" y="925"/>
                    </a:lnTo>
                    <a:lnTo>
                      <a:pt x="102" y="935"/>
                    </a:lnTo>
                    <a:lnTo>
                      <a:pt x="97" y="940"/>
                    </a:lnTo>
                    <a:lnTo>
                      <a:pt x="90" y="949"/>
                    </a:lnTo>
                    <a:lnTo>
                      <a:pt x="70" y="952"/>
                    </a:lnTo>
                    <a:lnTo>
                      <a:pt x="62" y="949"/>
                    </a:lnTo>
                    <a:lnTo>
                      <a:pt x="55" y="962"/>
                    </a:lnTo>
                    <a:lnTo>
                      <a:pt x="63" y="972"/>
                    </a:lnTo>
                    <a:lnTo>
                      <a:pt x="59" y="974"/>
                    </a:lnTo>
                    <a:lnTo>
                      <a:pt x="42" y="976"/>
                    </a:lnTo>
                    <a:lnTo>
                      <a:pt x="43" y="982"/>
                    </a:lnTo>
                    <a:lnTo>
                      <a:pt x="39" y="990"/>
                    </a:lnTo>
                    <a:lnTo>
                      <a:pt x="33" y="990"/>
                    </a:lnTo>
                    <a:lnTo>
                      <a:pt x="30" y="993"/>
                    </a:lnTo>
                    <a:lnTo>
                      <a:pt x="26" y="1000"/>
                    </a:lnTo>
                    <a:lnTo>
                      <a:pt x="21" y="1019"/>
                    </a:lnTo>
                    <a:lnTo>
                      <a:pt x="23" y="1039"/>
                    </a:lnTo>
                    <a:lnTo>
                      <a:pt x="26" y="1047"/>
                    </a:lnTo>
                    <a:lnTo>
                      <a:pt x="30" y="1053"/>
                    </a:lnTo>
                    <a:lnTo>
                      <a:pt x="33" y="1065"/>
                    </a:lnTo>
                    <a:lnTo>
                      <a:pt x="30" y="1091"/>
                    </a:lnTo>
                    <a:lnTo>
                      <a:pt x="35" y="1101"/>
                    </a:lnTo>
                    <a:lnTo>
                      <a:pt x="42" y="1109"/>
                    </a:lnTo>
                    <a:lnTo>
                      <a:pt x="43" y="1120"/>
                    </a:lnTo>
                    <a:lnTo>
                      <a:pt x="47" y="1135"/>
                    </a:lnTo>
                    <a:lnTo>
                      <a:pt x="50" y="1144"/>
                    </a:lnTo>
                    <a:lnTo>
                      <a:pt x="55" y="1150"/>
                    </a:lnTo>
                    <a:lnTo>
                      <a:pt x="57" y="1152"/>
                    </a:lnTo>
                    <a:lnTo>
                      <a:pt x="52" y="1148"/>
                    </a:lnTo>
                    <a:lnTo>
                      <a:pt x="47" y="1148"/>
                    </a:lnTo>
                    <a:lnTo>
                      <a:pt x="43" y="1152"/>
                    </a:lnTo>
                    <a:lnTo>
                      <a:pt x="44" y="1159"/>
                    </a:lnTo>
                    <a:lnTo>
                      <a:pt x="43" y="1165"/>
                    </a:lnTo>
                    <a:lnTo>
                      <a:pt x="44" y="1173"/>
                    </a:lnTo>
                    <a:lnTo>
                      <a:pt x="44" y="1188"/>
                    </a:lnTo>
                    <a:lnTo>
                      <a:pt x="39" y="1202"/>
                    </a:lnTo>
                    <a:lnTo>
                      <a:pt x="36" y="1202"/>
                    </a:lnTo>
                    <a:lnTo>
                      <a:pt x="33" y="1211"/>
                    </a:lnTo>
                    <a:lnTo>
                      <a:pt x="37" y="1218"/>
                    </a:lnTo>
                    <a:lnTo>
                      <a:pt x="37" y="1224"/>
                    </a:lnTo>
                    <a:lnTo>
                      <a:pt x="36" y="1229"/>
                    </a:lnTo>
                    <a:lnTo>
                      <a:pt x="37" y="1234"/>
                    </a:lnTo>
                    <a:lnTo>
                      <a:pt x="44" y="1237"/>
                    </a:lnTo>
                    <a:lnTo>
                      <a:pt x="43" y="1241"/>
                    </a:lnTo>
                    <a:lnTo>
                      <a:pt x="38" y="1242"/>
                    </a:lnTo>
                    <a:lnTo>
                      <a:pt x="39" y="1249"/>
                    </a:lnTo>
                    <a:lnTo>
                      <a:pt x="53" y="1249"/>
                    </a:lnTo>
                    <a:lnTo>
                      <a:pt x="64" y="1257"/>
                    </a:lnTo>
                    <a:lnTo>
                      <a:pt x="69" y="1264"/>
                    </a:lnTo>
                    <a:lnTo>
                      <a:pt x="80" y="1269"/>
                    </a:lnTo>
                    <a:lnTo>
                      <a:pt x="97" y="1274"/>
                    </a:lnTo>
                    <a:lnTo>
                      <a:pt x="100" y="1278"/>
                    </a:lnTo>
                    <a:lnTo>
                      <a:pt x="97" y="1285"/>
                    </a:lnTo>
                    <a:lnTo>
                      <a:pt x="106" y="1291"/>
                    </a:lnTo>
                    <a:lnTo>
                      <a:pt x="121" y="1283"/>
                    </a:lnTo>
                    <a:lnTo>
                      <a:pt x="122" y="1288"/>
                    </a:lnTo>
                    <a:lnTo>
                      <a:pt x="122" y="1300"/>
                    </a:lnTo>
                    <a:lnTo>
                      <a:pt x="130" y="1313"/>
                    </a:lnTo>
                    <a:lnTo>
                      <a:pt x="129" y="1321"/>
                    </a:lnTo>
                    <a:lnTo>
                      <a:pt x="136" y="1324"/>
                    </a:lnTo>
                    <a:lnTo>
                      <a:pt x="134" y="1331"/>
                    </a:lnTo>
                    <a:lnTo>
                      <a:pt x="124" y="1338"/>
                    </a:lnTo>
                    <a:lnTo>
                      <a:pt x="129" y="1339"/>
                    </a:lnTo>
                    <a:lnTo>
                      <a:pt x="139" y="1333"/>
                    </a:lnTo>
                    <a:lnTo>
                      <a:pt x="150" y="1313"/>
                    </a:lnTo>
                    <a:lnTo>
                      <a:pt x="152" y="1316"/>
                    </a:lnTo>
                    <a:lnTo>
                      <a:pt x="152" y="1326"/>
                    </a:lnTo>
                    <a:lnTo>
                      <a:pt x="157" y="1327"/>
                    </a:lnTo>
                    <a:lnTo>
                      <a:pt x="181" y="1315"/>
                    </a:lnTo>
                    <a:lnTo>
                      <a:pt x="189" y="1315"/>
                    </a:lnTo>
                    <a:lnTo>
                      <a:pt x="197" y="1311"/>
                    </a:lnTo>
                    <a:lnTo>
                      <a:pt x="200" y="1316"/>
                    </a:lnTo>
                    <a:lnTo>
                      <a:pt x="203" y="1316"/>
                    </a:lnTo>
                    <a:lnTo>
                      <a:pt x="213" y="1306"/>
                    </a:lnTo>
                    <a:lnTo>
                      <a:pt x="221" y="1300"/>
                    </a:lnTo>
                    <a:lnTo>
                      <a:pt x="229" y="1299"/>
                    </a:lnTo>
                    <a:lnTo>
                      <a:pt x="235" y="1301"/>
                    </a:lnTo>
                    <a:lnTo>
                      <a:pt x="251" y="1291"/>
                    </a:lnTo>
                    <a:lnTo>
                      <a:pt x="261" y="1290"/>
                    </a:lnTo>
                    <a:lnTo>
                      <a:pt x="268" y="1276"/>
                    </a:lnTo>
                    <a:lnTo>
                      <a:pt x="273" y="1286"/>
                    </a:lnTo>
                    <a:lnTo>
                      <a:pt x="291" y="1279"/>
                    </a:lnTo>
                    <a:lnTo>
                      <a:pt x="289" y="1269"/>
                    </a:lnTo>
                    <a:lnTo>
                      <a:pt x="290" y="1272"/>
                    </a:lnTo>
                    <a:lnTo>
                      <a:pt x="299" y="1275"/>
                    </a:lnTo>
                    <a:lnTo>
                      <a:pt x="305" y="1275"/>
                    </a:lnTo>
                    <a:lnTo>
                      <a:pt x="311" y="1269"/>
                    </a:lnTo>
                    <a:lnTo>
                      <a:pt x="329" y="1268"/>
                    </a:lnTo>
                    <a:lnTo>
                      <a:pt x="342" y="1263"/>
                    </a:lnTo>
                    <a:lnTo>
                      <a:pt x="351" y="1258"/>
                    </a:lnTo>
                    <a:lnTo>
                      <a:pt x="359" y="1263"/>
                    </a:lnTo>
                    <a:lnTo>
                      <a:pt x="377" y="1265"/>
                    </a:lnTo>
                    <a:lnTo>
                      <a:pt x="382" y="1262"/>
                    </a:lnTo>
                    <a:lnTo>
                      <a:pt x="386" y="1257"/>
                    </a:lnTo>
                    <a:lnTo>
                      <a:pt x="387" y="1258"/>
                    </a:lnTo>
                    <a:lnTo>
                      <a:pt x="423" y="1231"/>
                    </a:lnTo>
                    <a:lnTo>
                      <a:pt x="473" y="1182"/>
                    </a:lnTo>
                    <a:lnTo>
                      <a:pt x="511" y="1139"/>
                    </a:lnTo>
                    <a:lnTo>
                      <a:pt x="563" y="1070"/>
                    </a:lnTo>
                    <a:lnTo>
                      <a:pt x="576" y="1050"/>
                    </a:lnTo>
                    <a:lnTo>
                      <a:pt x="592" y="1012"/>
                    </a:lnTo>
                    <a:lnTo>
                      <a:pt x="593" y="973"/>
                    </a:lnTo>
                    <a:lnTo>
                      <a:pt x="589" y="979"/>
                    </a:lnTo>
                    <a:lnTo>
                      <a:pt x="579" y="962"/>
                    </a:lnTo>
                    <a:lnTo>
                      <a:pt x="574" y="945"/>
                    </a:lnTo>
                    <a:lnTo>
                      <a:pt x="544" y="922"/>
                    </a:lnTo>
                    <a:lnTo>
                      <a:pt x="536" y="909"/>
                    </a:lnTo>
                    <a:lnTo>
                      <a:pt x="530" y="891"/>
                    </a:lnTo>
                    <a:lnTo>
                      <a:pt x="534" y="875"/>
                    </a:lnTo>
                    <a:lnTo>
                      <a:pt x="544" y="860"/>
                    </a:lnTo>
                    <a:lnTo>
                      <a:pt x="550" y="842"/>
                    </a:lnTo>
                    <a:lnTo>
                      <a:pt x="549" y="822"/>
                    </a:lnTo>
                    <a:lnTo>
                      <a:pt x="533" y="807"/>
                    </a:lnTo>
                    <a:lnTo>
                      <a:pt x="526" y="791"/>
                    </a:lnTo>
                    <a:lnTo>
                      <a:pt x="528" y="770"/>
                    </a:lnTo>
                    <a:lnTo>
                      <a:pt x="520" y="753"/>
                    </a:lnTo>
                    <a:lnTo>
                      <a:pt x="504" y="750"/>
                    </a:lnTo>
                    <a:lnTo>
                      <a:pt x="503" y="729"/>
                    </a:lnTo>
                    <a:lnTo>
                      <a:pt x="509" y="718"/>
                    </a:lnTo>
                    <a:lnTo>
                      <a:pt x="507" y="699"/>
                    </a:lnTo>
                    <a:lnTo>
                      <a:pt x="504" y="689"/>
                    </a:lnTo>
                    <a:lnTo>
                      <a:pt x="509" y="673"/>
                    </a:lnTo>
                    <a:lnTo>
                      <a:pt x="511" y="651"/>
                    </a:lnTo>
                    <a:lnTo>
                      <a:pt x="525" y="639"/>
                    </a:lnTo>
                    <a:lnTo>
                      <a:pt x="523" y="624"/>
                    </a:lnTo>
                    <a:lnTo>
                      <a:pt x="521" y="607"/>
                    </a:lnTo>
                    <a:lnTo>
                      <a:pt x="510" y="573"/>
                    </a:lnTo>
                    <a:lnTo>
                      <a:pt x="495" y="546"/>
                    </a:lnTo>
                    <a:lnTo>
                      <a:pt x="493" y="527"/>
                    </a:lnTo>
                    <a:lnTo>
                      <a:pt x="485" y="510"/>
                    </a:lnTo>
                    <a:lnTo>
                      <a:pt x="476" y="490"/>
                    </a:lnTo>
                    <a:lnTo>
                      <a:pt x="474" y="469"/>
                    </a:lnTo>
                    <a:lnTo>
                      <a:pt x="480" y="456"/>
                    </a:lnTo>
                    <a:lnTo>
                      <a:pt x="499" y="413"/>
                    </a:lnTo>
                    <a:lnTo>
                      <a:pt x="517" y="376"/>
                    </a:lnTo>
                    <a:lnTo>
                      <a:pt x="514" y="354"/>
                    </a:lnTo>
                    <a:lnTo>
                      <a:pt x="504" y="339"/>
                    </a:lnTo>
                    <a:lnTo>
                      <a:pt x="484" y="301"/>
                    </a:lnTo>
                    <a:lnTo>
                      <a:pt x="469" y="294"/>
                    </a:lnTo>
                    <a:lnTo>
                      <a:pt x="456" y="291"/>
                    </a:lnTo>
                    <a:lnTo>
                      <a:pt x="446" y="285"/>
                    </a:lnTo>
                    <a:lnTo>
                      <a:pt x="441" y="278"/>
                    </a:lnTo>
                    <a:lnTo>
                      <a:pt x="436" y="258"/>
                    </a:lnTo>
                    <a:lnTo>
                      <a:pt x="434" y="232"/>
                    </a:lnTo>
                    <a:lnTo>
                      <a:pt x="435" y="223"/>
                    </a:lnTo>
                    <a:lnTo>
                      <a:pt x="446" y="194"/>
                    </a:lnTo>
                    <a:lnTo>
                      <a:pt x="446" y="189"/>
                    </a:lnTo>
                    <a:lnTo>
                      <a:pt x="436" y="185"/>
                    </a:lnTo>
                    <a:lnTo>
                      <a:pt x="467" y="158"/>
                    </a:lnTo>
                    <a:lnTo>
                      <a:pt x="457" y="150"/>
                    </a:lnTo>
                    <a:lnTo>
                      <a:pt x="456" y="139"/>
                    </a:lnTo>
                    <a:lnTo>
                      <a:pt x="460" y="126"/>
                    </a:lnTo>
                    <a:lnTo>
                      <a:pt x="479" y="102"/>
                    </a:lnTo>
                    <a:lnTo>
                      <a:pt x="478" y="86"/>
                    </a:lnTo>
                    <a:lnTo>
                      <a:pt x="471" y="58"/>
                    </a:lnTo>
                    <a:lnTo>
                      <a:pt x="453" y="41"/>
                    </a:lnTo>
                    <a:lnTo>
                      <a:pt x="435" y="35"/>
                    </a:lnTo>
                    <a:lnTo>
                      <a:pt x="425" y="26"/>
                    </a:lnTo>
                    <a:lnTo>
                      <a:pt x="415" y="5"/>
                    </a:lnTo>
                    <a:lnTo>
                      <a:pt x="409" y="0"/>
                    </a:lnTo>
                    <a:lnTo>
                      <a:pt x="386" y="5"/>
                    </a:lnTo>
                    <a:lnTo>
                      <a:pt x="348" y="22"/>
                    </a:lnTo>
                    <a:lnTo>
                      <a:pt x="323" y="25"/>
                    </a:lnTo>
                    <a:lnTo>
                      <a:pt x="310" y="32"/>
                    </a:lnTo>
                    <a:lnTo>
                      <a:pt x="300" y="45"/>
                    </a:lnTo>
                    <a:lnTo>
                      <a:pt x="286" y="76"/>
                    </a:lnTo>
                    <a:lnTo>
                      <a:pt x="283" y="118"/>
                    </a:lnTo>
                    <a:lnTo>
                      <a:pt x="283" y="132"/>
                    </a:lnTo>
                    <a:lnTo>
                      <a:pt x="285" y="155"/>
                    </a:lnTo>
                    <a:lnTo>
                      <a:pt x="283" y="167"/>
                    </a:lnTo>
                    <a:lnTo>
                      <a:pt x="257" y="187"/>
                    </a:lnTo>
                    <a:lnTo>
                      <a:pt x="248" y="201"/>
                    </a:lnTo>
                    <a:lnTo>
                      <a:pt x="236" y="210"/>
                    </a:lnTo>
                    <a:lnTo>
                      <a:pt x="220" y="218"/>
                    </a:lnTo>
                    <a:lnTo>
                      <a:pt x="210" y="214"/>
                    </a:lnTo>
                    <a:lnTo>
                      <a:pt x="207" y="205"/>
                    </a:lnTo>
                    <a:lnTo>
                      <a:pt x="198" y="193"/>
                    </a:lnTo>
                    <a:lnTo>
                      <a:pt x="188" y="186"/>
                    </a:lnTo>
                    <a:lnTo>
                      <a:pt x="171" y="205"/>
                    </a:lnTo>
                    <a:lnTo>
                      <a:pt x="156" y="214"/>
                    </a:lnTo>
                    <a:lnTo>
                      <a:pt x="144" y="215"/>
                    </a:lnTo>
                    <a:lnTo>
                      <a:pt x="129" y="208"/>
                    </a:lnTo>
                    <a:lnTo>
                      <a:pt x="103" y="204"/>
                    </a:lnTo>
                    <a:lnTo>
                      <a:pt x="98" y="196"/>
                    </a:lnTo>
                    <a:lnTo>
                      <a:pt x="93" y="177"/>
                    </a:lnTo>
                    <a:lnTo>
                      <a:pt x="63" y="133"/>
                    </a:lnTo>
                    <a:lnTo>
                      <a:pt x="52" y="122"/>
                    </a:lnTo>
                    <a:lnTo>
                      <a:pt x="37" y="116"/>
                    </a:lnTo>
                    <a:lnTo>
                      <a:pt x="25" y="122"/>
                    </a:lnTo>
                    <a:lnTo>
                      <a:pt x="26" y="134"/>
                    </a:lnTo>
                    <a:lnTo>
                      <a:pt x="28" y="146"/>
                    </a:lnTo>
                    <a:lnTo>
                      <a:pt x="20" y="150"/>
                    </a:lnTo>
                    <a:lnTo>
                      <a:pt x="11" y="145"/>
                    </a:lnTo>
                    <a:lnTo>
                      <a:pt x="3" y="149"/>
                    </a:lnTo>
                    <a:lnTo>
                      <a:pt x="0" y="15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219"/>
              <p:cNvSpPr>
                <a:spLocks noChangeAspect="1"/>
              </p:cNvSpPr>
              <p:nvPr/>
            </p:nvSpPr>
            <p:spPr bwMode="gray">
              <a:xfrm>
                <a:off x="4899819" y="2460972"/>
                <a:ext cx="49213" cy="90488"/>
              </a:xfrm>
              <a:custGeom>
                <a:avLst/>
                <a:gdLst/>
                <a:ahLst/>
                <a:cxnLst>
                  <a:cxn ang="0">
                    <a:pos x="43" y="278"/>
                  </a:cxn>
                  <a:cxn ang="0">
                    <a:pos x="75" y="280"/>
                  </a:cxn>
                  <a:cxn ang="0">
                    <a:pos x="80" y="276"/>
                  </a:cxn>
                  <a:cxn ang="0">
                    <a:pos x="84" y="279"/>
                  </a:cxn>
                  <a:cxn ang="0">
                    <a:pos x="89" y="275"/>
                  </a:cxn>
                  <a:cxn ang="0">
                    <a:pos x="83" y="266"/>
                  </a:cxn>
                  <a:cxn ang="0">
                    <a:pos x="75" y="262"/>
                  </a:cxn>
                  <a:cxn ang="0">
                    <a:pos x="85" y="247"/>
                  </a:cxn>
                  <a:cxn ang="0">
                    <a:pos x="83" y="243"/>
                  </a:cxn>
                  <a:cxn ang="0">
                    <a:pos x="84" y="223"/>
                  </a:cxn>
                  <a:cxn ang="0">
                    <a:pos x="91" y="210"/>
                  </a:cxn>
                  <a:cxn ang="0">
                    <a:pos x="84" y="200"/>
                  </a:cxn>
                  <a:cxn ang="0">
                    <a:pos x="102" y="199"/>
                  </a:cxn>
                  <a:cxn ang="0">
                    <a:pos x="98" y="185"/>
                  </a:cxn>
                  <a:cxn ang="0">
                    <a:pos x="116" y="182"/>
                  </a:cxn>
                  <a:cxn ang="0">
                    <a:pos x="118" y="163"/>
                  </a:cxn>
                  <a:cxn ang="0">
                    <a:pos x="127" y="149"/>
                  </a:cxn>
                  <a:cxn ang="0">
                    <a:pos x="130" y="161"/>
                  </a:cxn>
                  <a:cxn ang="0">
                    <a:pos x="138" y="156"/>
                  </a:cxn>
                  <a:cxn ang="0">
                    <a:pos x="154" y="133"/>
                  </a:cxn>
                  <a:cxn ang="0">
                    <a:pos x="146" y="123"/>
                  </a:cxn>
                  <a:cxn ang="0">
                    <a:pos x="129" y="126"/>
                  </a:cxn>
                  <a:cxn ang="0">
                    <a:pos x="119" y="120"/>
                  </a:cxn>
                  <a:cxn ang="0">
                    <a:pos x="112" y="123"/>
                  </a:cxn>
                  <a:cxn ang="0">
                    <a:pos x="119" y="109"/>
                  </a:cxn>
                  <a:cxn ang="0">
                    <a:pos x="108" y="109"/>
                  </a:cxn>
                  <a:cxn ang="0">
                    <a:pos x="117" y="102"/>
                  </a:cxn>
                  <a:cxn ang="0">
                    <a:pos x="118" y="92"/>
                  </a:cxn>
                  <a:cxn ang="0">
                    <a:pos x="122" y="66"/>
                  </a:cxn>
                  <a:cxn ang="0">
                    <a:pos x="132" y="39"/>
                  </a:cxn>
                  <a:cxn ang="0">
                    <a:pos x="128" y="10"/>
                  </a:cxn>
                  <a:cxn ang="0">
                    <a:pos x="129" y="0"/>
                  </a:cxn>
                  <a:cxn ang="0">
                    <a:pos x="101" y="17"/>
                  </a:cxn>
                  <a:cxn ang="0">
                    <a:pos x="83" y="45"/>
                  </a:cxn>
                  <a:cxn ang="0">
                    <a:pos x="28" y="63"/>
                  </a:cxn>
                  <a:cxn ang="0">
                    <a:pos x="15" y="82"/>
                  </a:cxn>
                  <a:cxn ang="0">
                    <a:pos x="6" y="119"/>
                  </a:cxn>
                  <a:cxn ang="0">
                    <a:pos x="0" y="146"/>
                  </a:cxn>
                  <a:cxn ang="0">
                    <a:pos x="6" y="185"/>
                  </a:cxn>
                  <a:cxn ang="0">
                    <a:pos x="4" y="216"/>
                  </a:cxn>
                  <a:cxn ang="0">
                    <a:pos x="12" y="214"/>
                  </a:cxn>
                  <a:cxn ang="0">
                    <a:pos x="28" y="226"/>
                  </a:cxn>
                  <a:cxn ang="0">
                    <a:pos x="33" y="269"/>
                  </a:cxn>
                </a:cxnLst>
                <a:rect l="0" t="0" r="r" b="b"/>
                <a:pathLst>
                  <a:path w="154" h="284">
                    <a:moveTo>
                      <a:pt x="35" y="279"/>
                    </a:moveTo>
                    <a:lnTo>
                      <a:pt x="43" y="278"/>
                    </a:lnTo>
                    <a:lnTo>
                      <a:pt x="67" y="284"/>
                    </a:lnTo>
                    <a:lnTo>
                      <a:pt x="75" y="280"/>
                    </a:lnTo>
                    <a:lnTo>
                      <a:pt x="79" y="279"/>
                    </a:lnTo>
                    <a:lnTo>
                      <a:pt x="80" y="276"/>
                    </a:lnTo>
                    <a:lnTo>
                      <a:pt x="83" y="276"/>
                    </a:lnTo>
                    <a:lnTo>
                      <a:pt x="84" y="279"/>
                    </a:lnTo>
                    <a:lnTo>
                      <a:pt x="89" y="279"/>
                    </a:lnTo>
                    <a:lnTo>
                      <a:pt x="89" y="275"/>
                    </a:lnTo>
                    <a:lnTo>
                      <a:pt x="86" y="270"/>
                    </a:lnTo>
                    <a:lnTo>
                      <a:pt x="83" y="266"/>
                    </a:lnTo>
                    <a:lnTo>
                      <a:pt x="75" y="266"/>
                    </a:lnTo>
                    <a:lnTo>
                      <a:pt x="75" y="262"/>
                    </a:lnTo>
                    <a:lnTo>
                      <a:pt x="75" y="253"/>
                    </a:lnTo>
                    <a:lnTo>
                      <a:pt x="85" y="247"/>
                    </a:lnTo>
                    <a:lnTo>
                      <a:pt x="85" y="243"/>
                    </a:lnTo>
                    <a:lnTo>
                      <a:pt x="83" y="243"/>
                    </a:lnTo>
                    <a:lnTo>
                      <a:pt x="81" y="235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91" y="210"/>
                    </a:lnTo>
                    <a:lnTo>
                      <a:pt x="90" y="206"/>
                    </a:lnTo>
                    <a:lnTo>
                      <a:pt x="84" y="200"/>
                    </a:lnTo>
                    <a:lnTo>
                      <a:pt x="90" y="198"/>
                    </a:lnTo>
                    <a:lnTo>
                      <a:pt x="102" y="199"/>
                    </a:lnTo>
                    <a:lnTo>
                      <a:pt x="103" y="193"/>
                    </a:lnTo>
                    <a:lnTo>
                      <a:pt x="98" y="185"/>
                    </a:lnTo>
                    <a:lnTo>
                      <a:pt x="102" y="180"/>
                    </a:lnTo>
                    <a:lnTo>
                      <a:pt x="116" y="182"/>
                    </a:lnTo>
                    <a:lnTo>
                      <a:pt x="121" y="176"/>
                    </a:lnTo>
                    <a:lnTo>
                      <a:pt x="118" y="163"/>
                    </a:lnTo>
                    <a:lnTo>
                      <a:pt x="122" y="151"/>
                    </a:lnTo>
                    <a:lnTo>
                      <a:pt x="127" y="149"/>
                    </a:lnTo>
                    <a:lnTo>
                      <a:pt x="127" y="153"/>
                    </a:lnTo>
                    <a:lnTo>
                      <a:pt x="130" y="161"/>
                    </a:lnTo>
                    <a:lnTo>
                      <a:pt x="137" y="152"/>
                    </a:lnTo>
                    <a:lnTo>
                      <a:pt x="138" y="156"/>
                    </a:lnTo>
                    <a:lnTo>
                      <a:pt x="153" y="144"/>
                    </a:lnTo>
                    <a:lnTo>
                      <a:pt x="154" y="133"/>
                    </a:lnTo>
                    <a:lnTo>
                      <a:pt x="151" y="125"/>
                    </a:lnTo>
                    <a:lnTo>
                      <a:pt x="146" y="123"/>
                    </a:lnTo>
                    <a:lnTo>
                      <a:pt x="137" y="124"/>
                    </a:lnTo>
                    <a:lnTo>
                      <a:pt x="129" y="126"/>
                    </a:lnTo>
                    <a:lnTo>
                      <a:pt x="126" y="120"/>
                    </a:lnTo>
                    <a:lnTo>
                      <a:pt x="119" y="120"/>
                    </a:lnTo>
                    <a:lnTo>
                      <a:pt x="114" y="128"/>
                    </a:lnTo>
                    <a:lnTo>
                      <a:pt x="112" y="123"/>
                    </a:lnTo>
                    <a:lnTo>
                      <a:pt x="113" y="117"/>
                    </a:lnTo>
                    <a:lnTo>
                      <a:pt x="119" y="109"/>
                    </a:lnTo>
                    <a:lnTo>
                      <a:pt x="118" y="107"/>
                    </a:lnTo>
                    <a:lnTo>
                      <a:pt x="108" y="109"/>
                    </a:lnTo>
                    <a:lnTo>
                      <a:pt x="108" y="106"/>
                    </a:lnTo>
                    <a:lnTo>
                      <a:pt x="117" y="102"/>
                    </a:lnTo>
                    <a:lnTo>
                      <a:pt x="117" y="93"/>
                    </a:lnTo>
                    <a:lnTo>
                      <a:pt x="118" y="92"/>
                    </a:lnTo>
                    <a:lnTo>
                      <a:pt x="118" y="80"/>
                    </a:lnTo>
                    <a:lnTo>
                      <a:pt x="122" y="66"/>
                    </a:lnTo>
                    <a:lnTo>
                      <a:pt x="132" y="48"/>
                    </a:lnTo>
                    <a:lnTo>
                      <a:pt x="132" y="39"/>
                    </a:lnTo>
                    <a:lnTo>
                      <a:pt x="126" y="20"/>
                    </a:lnTo>
                    <a:lnTo>
                      <a:pt x="128" y="10"/>
                    </a:lnTo>
                    <a:lnTo>
                      <a:pt x="130" y="2"/>
                    </a:lnTo>
                    <a:lnTo>
                      <a:pt x="129" y="0"/>
                    </a:lnTo>
                    <a:lnTo>
                      <a:pt x="123" y="6"/>
                    </a:lnTo>
                    <a:lnTo>
                      <a:pt x="101" y="17"/>
                    </a:lnTo>
                    <a:lnTo>
                      <a:pt x="85" y="34"/>
                    </a:lnTo>
                    <a:lnTo>
                      <a:pt x="83" y="45"/>
                    </a:lnTo>
                    <a:lnTo>
                      <a:pt x="71" y="54"/>
                    </a:lnTo>
                    <a:lnTo>
                      <a:pt x="28" y="63"/>
                    </a:lnTo>
                    <a:lnTo>
                      <a:pt x="20" y="71"/>
                    </a:lnTo>
                    <a:lnTo>
                      <a:pt x="15" y="82"/>
                    </a:lnTo>
                    <a:lnTo>
                      <a:pt x="8" y="107"/>
                    </a:lnTo>
                    <a:lnTo>
                      <a:pt x="6" y="119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74"/>
                    </a:lnTo>
                    <a:lnTo>
                      <a:pt x="6" y="185"/>
                    </a:lnTo>
                    <a:lnTo>
                      <a:pt x="6" y="199"/>
                    </a:lnTo>
                    <a:lnTo>
                      <a:pt x="4" y="216"/>
                    </a:lnTo>
                    <a:lnTo>
                      <a:pt x="9" y="216"/>
                    </a:lnTo>
                    <a:lnTo>
                      <a:pt x="12" y="214"/>
                    </a:lnTo>
                    <a:lnTo>
                      <a:pt x="21" y="219"/>
                    </a:lnTo>
                    <a:lnTo>
                      <a:pt x="28" y="226"/>
                    </a:lnTo>
                    <a:lnTo>
                      <a:pt x="33" y="236"/>
                    </a:lnTo>
                    <a:lnTo>
                      <a:pt x="33" y="269"/>
                    </a:lnTo>
                    <a:lnTo>
                      <a:pt x="35" y="2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220"/>
              <p:cNvSpPr>
                <a:spLocks noChangeAspect="1"/>
              </p:cNvSpPr>
              <p:nvPr/>
            </p:nvSpPr>
            <p:spPr bwMode="gray">
              <a:xfrm>
                <a:off x="4847431" y="1911697"/>
                <a:ext cx="452438" cy="539750"/>
              </a:xfrm>
              <a:custGeom>
                <a:avLst/>
                <a:gdLst/>
                <a:ahLst/>
                <a:cxnLst>
                  <a:cxn ang="0">
                    <a:pos x="1358" y="214"/>
                  </a:cxn>
                  <a:cxn ang="0">
                    <a:pos x="1321" y="157"/>
                  </a:cxn>
                  <a:cxn ang="0">
                    <a:pos x="1355" y="75"/>
                  </a:cxn>
                  <a:cxn ang="0">
                    <a:pos x="1290" y="70"/>
                  </a:cxn>
                  <a:cxn ang="0">
                    <a:pos x="1260" y="47"/>
                  </a:cxn>
                  <a:cxn ang="0">
                    <a:pos x="1218" y="67"/>
                  </a:cxn>
                  <a:cxn ang="0">
                    <a:pos x="1176" y="31"/>
                  </a:cxn>
                  <a:cxn ang="0">
                    <a:pos x="1106" y="112"/>
                  </a:cxn>
                  <a:cxn ang="0">
                    <a:pos x="1074" y="26"/>
                  </a:cxn>
                  <a:cxn ang="0">
                    <a:pos x="1003" y="159"/>
                  </a:cxn>
                  <a:cxn ang="0">
                    <a:pos x="944" y="150"/>
                  </a:cxn>
                  <a:cxn ang="0">
                    <a:pos x="930" y="178"/>
                  </a:cxn>
                  <a:cxn ang="0">
                    <a:pos x="874" y="202"/>
                  </a:cxn>
                  <a:cxn ang="0">
                    <a:pos x="841" y="212"/>
                  </a:cxn>
                  <a:cxn ang="0">
                    <a:pos x="795" y="291"/>
                  </a:cxn>
                  <a:cxn ang="0">
                    <a:pos x="726" y="285"/>
                  </a:cxn>
                  <a:cxn ang="0">
                    <a:pos x="704" y="355"/>
                  </a:cxn>
                  <a:cxn ang="0">
                    <a:pos x="632" y="407"/>
                  </a:cxn>
                  <a:cxn ang="0">
                    <a:pos x="633" y="422"/>
                  </a:cxn>
                  <a:cxn ang="0">
                    <a:pos x="586" y="471"/>
                  </a:cxn>
                  <a:cxn ang="0">
                    <a:pos x="561" y="542"/>
                  </a:cxn>
                  <a:cxn ang="0">
                    <a:pos x="520" y="591"/>
                  </a:cxn>
                  <a:cxn ang="0">
                    <a:pos x="459" y="673"/>
                  </a:cxn>
                  <a:cxn ang="0">
                    <a:pos x="436" y="734"/>
                  </a:cxn>
                  <a:cxn ang="0">
                    <a:pos x="420" y="796"/>
                  </a:cxn>
                  <a:cxn ang="0">
                    <a:pos x="387" y="856"/>
                  </a:cxn>
                  <a:cxn ang="0">
                    <a:pos x="360" y="902"/>
                  </a:cxn>
                  <a:cxn ang="0">
                    <a:pos x="305" y="969"/>
                  </a:cxn>
                  <a:cxn ang="0">
                    <a:pos x="320" y="1052"/>
                  </a:cxn>
                  <a:cxn ang="0">
                    <a:pos x="284" y="1096"/>
                  </a:cxn>
                  <a:cxn ang="0">
                    <a:pos x="228" y="1097"/>
                  </a:cxn>
                  <a:cxn ang="0">
                    <a:pos x="167" y="1122"/>
                  </a:cxn>
                  <a:cxn ang="0">
                    <a:pos x="137" y="1182"/>
                  </a:cxn>
                  <a:cxn ang="0">
                    <a:pos x="75" y="1214"/>
                  </a:cxn>
                  <a:cxn ang="0">
                    <a:pos x="53" y="1253"/>
                  </a:cxn>
                  <a:cxn ang="0">
                    <a:pos x="53" y="1279"/>
                  </a:cxn>
                  <a:cxn ang="0">
                    <a:pos x="16" y="1310"/>
                  </a:cxn>
                  <a:cxn ang="0">
                    <a:pos x="74" y="1349"/>
                  </a:cxn>
                  <a:cxn ang="0">
                    <a:pos x="127" y="1354"/>
                  </a:cxn>
                  <a:cxn ang="0">
                    <a:pos x="57" y="1370"/>
                  </a:cxn>
                  <a:cxn ang="0">
                    <a:pos x="0" y="1407"/>
                  </a:cxn>
                  <a:cxn ang="0">
                    <a:pos x="30" y="1461"/>
                  </a:cxn>
                  <a:cxn ang="0">
                    <a:pos x="88" y="1428"/>
                  </a:cxn>
                  <a:cxn ang="0">
                    <a:pos x="40" y="1506"/>
                  </a:cxn>
                  <a:cxn ang="0">
                    <a:pos x="16" y="1560"/>
                  </a:cxn>
                  <a:cxn ang="0">
                    <a:pos x="64" y="1571"/>
                  </a:cxn>
                  <a:cxn ang="0">
                    <a:pos x="85" y="1677"/>
                  </a:cxn>
                  <a:cxn ang="0">
                    <a:pos x="190" y="1671"/>
                  </a:cxn>
                  <a:cxn ang="0">
                    <a:pos x="293" y="1556"/>
                  </a:cxn>
                  <a:cxn ang="0">
                    <a:pos x="299" y="1506"/>
                  </a:cxn>
                  <a:cxn ang="0">
                    <a:pos x="339" y="1614"/>
                  </a:cxn>
                  <a:cxn ang="0">
                    <a:pos x="400" y="1394"/>
                  </a:cxn>
                  <a:cxn ang="0">
                    <a:pos x="386" y="1186"/>
                  </a:cxn>
                  <a:cxn ang="0">
                    <a:pos x="488" y="1020"/>
                  </a:cxn>
                  <a:cxn ang="0">
                    <a:pos x="542" y="750"/>
                  </a:cxn>
                  <a:cxn ang="0">
                    <a:pos x="633" y="532"/>
                  </a:cxn>
                  <a:cxn ang="0">
                    <a:pos x="729" y="404"/>
                  </a:cxn>
                  <a:cxn ang="0">
                    <a:pos x="826" y="326"/>
                  </a:cxn>
                  <a:cxn ang="0">
                    <a:pos x="957" y="371"/>
                  </a:cxn>
                  <a:cxn ang="0">
                    <a:pos x="1139" y="322"/>
                  </a:cxn>
                  <a:cxn ang="0">
                    <a:pos x="1325" y="225"/>
                  </a:cxn>
                  <a:cxn ang="0">
                    <a:pos x="1381" y="239"/>
                  </a:cxn>
                </a:cxnLst>
                <a:rect l="0" t="0" r="r" b="b"/>
                <a:pathLst>
                  <a:path w="1427" h="1701">
                    <a:moveTo>
                      <a:pt x="1419" y="216"/>
                    </a:moveTo>
                    <a:lnTo>
                      <a:pt x="1397" y="212"/>
                    </a:lnTo>
                    <a:lnTo>
                      <a:pt x="1395" y="232"/>
                    </a:lnTo>
                    <a:lnTo>
                      <a:pt x="1388" y="232"/>
                    </a:lnTo>
                    <a:lnTo>
                      <a:pt x="1390" y="229"/>
                    </a:lnTo>
                    <a:lnTo>
                      <a:pt x="1380" y="225"/>
                    </a:lnTo>
                    <a:lnTo>
                      <a:pt x="1376" y="219"/>
                    </a:lnTo>
                    <a:lnTo>
                      <a:pt x="1376" y="231"/>
                    </a:lnTo>
                    <a:lnTo>
                      <a:pt x="1375" y="234"/>
                    </a:lnTo>
                    <a:lnTo>
                      <a:pt x="1370" y="224"/>
                    </a:lnTo>
                    <a:lnTo>
                      <a:pt x="1357" y="226"/>
                    </a:lnTo>
                    <a:lnTo>
                      <a:pt x="1347" y="232"/>
                    </a:lnTo>
                    <a:lnTo>
                      <a:pt x="1350" y="220"/>
                    </a:lnTo>
                    <a:lnTo>
                      <a:pt x="1358" y="214"/>
                    </a:lnTo>
                    <a:lnTo>
                      <a:pt x="1365" y="212"/>
                    </a:lnTo>
                    <a:lnTo>
                      <a:pt x="1368" y="205"/>
                    </a:lnTo>
                    <a:lnTo>
                      <a:pt x="1366" y="200"/>
                    </a:lnTo>
                    <a:lnTo>
                      <a:pt x="1361" y="193"/>
                    </a:lnTo>
                    <a:lnTo>
                      <a:pt x="1341" y="196"/>
                    </a:lnTo>
                    <a:lnTo>
                      <a:pt x="1344" y="189"/>
                    </a:lnTo>
                    <a:lnTo>
                      <a:pt x="1338" y="183"/>
                    </a:lnTo>
                    <a:lnTo>
                      <a:pt x="1326" y="177"/>
                    </a:lnTo>
                    <a:lnTo>
                      <a:pt x="1315" y="166"/>
                    </a:lnTo>
                    <a:lnTo>
                      <a:pt x="1301" y="162"/>
                    </a:lnTo>
                    <a:lnTo>
                      <a:pt x="1296" y="156"/>
                    </a:lnTo>
                    <a:lnTo>
                      <a:pt x="1299" y="153"/>
                    </a:lnTo>
                    <a:lnTo>
                      <a:pt x="1299" y="149"/>
                    </a:lnTo>
                    <a:lnTo>
                      <a:pt x="1321" y="157"/>
                    </a:lnTo>
                    <a:lnTo>
                      <a:pt x="1371" y="166"/>
                    </a:lnTo>
                    <a:lnTo>
                      <a:pt x="1407" y="137"/>
                    </a:lnTo>
                    <a:lnTo>
                      <a:pt x="1419" y="132"/>
                    </a:lnTo>
                    <a:lnTo>
                      <a:pt x="1427" y="126"/>
                    </a:lnTo>
                    <a:lnTo>
                      <a:pt x="1424" y="112"/>
                    </a:lnTo>
                    <a:lnTo>
                      <a:pt x="1412" y="106"/>
                    </a:lnTo>
                    <a:lnTo>
                      <a:pt x="1404" y="92"/>
                    </a:lnTo>
                    <a:lnTo>
                      <a:pt x="1388" y="91"/>
                    </a:lnTo>
                    <a:lnTo>
                      <a:pt x="1380" y="87"/>
                    </a:lnTo>
                    <a:lnTo>
                      <a:pt x="1388" y="80"/>
                    </a:lnTo>
                    <a:lnTo>
                      <a:pt x="1374" y="73"/>
                    </a:lnTo>
                    <a:lnTo>
                      <a:pt x="1369" y="63"/>
                    </a:lnTo>
                    <a:lnTo>
                      <a:pt x="1361" y="71"/>
                    </a:lnTo>
                    <a:lnTo>
                      <a:pt x="1355" y="75"/>
                    </a:lnTo>
                    <a:lnTo>
                      <a:pt x="1355" y="68"/>
                    </a:lnTo>
                    <a:lnTo>
                      <a:pt x="1353" y="63"/>
                    </a:lnTo>
                    <a:lnTo>
                      <a:pt x="1333" y="70"/>
                    </a:lnTo>
                    <a:lnTo>
                      <a:pt x="1332" y="68"/>
                    </a:lnTo>
                    <a:lnTo>
                      <a:pt x="1331" y="63"/>
                    </a:lnTo>
                    <a:lnTo>
                      <a:pt x="1332" y="59"/>
                    </a:lnTo>
                    <a:lnTo>
                      <a:pt x="1332" y="49"/>
                    </a:lnTo>
                    <a:lnTo>
                      <a:pt x="1327" y="46"/>
                    </a:lnTo>
                    <a:lnTo>
                      <a:pt x="1325" y="38"/>
                    </a:lnTo>
                    <a:lnTo>
                      <a:pt x="1316" y="42"/>
                    </a:lnTo>
                    <a:lnTo>
                      <a:pt x="1310" y="38"/>
                    </a:lnTo>
                    <a:lnTo>
                      <a:pt x="1301" y="41"/>
                    </a:lnTo>
                    <a:lnTo>
                      <a:pt x="1293" y="56"/>
                    </a:lnTo>
                    <a:lnTo>
                      <a:pt x="1290" y="70"/>
                    </a:lnTo>
                    <a:lnTo>
                      <a:pt x="1290" y="89"/>
                    </a:lnTo>
                    <a:lnTo>
                      <a:pt x="1293" y="103"/>
                    </a:lnTo>
                    <a:lnTo>
                      <a:pt x="1280" y="110"/>
                    </a:lnTo>
                    <a:lnTo>
                      <a:pt x="1271" y="102"/>
                    </a:lnTo>
                    <a:lnTo>
                      <a:pt x="1260" y="105"/>
                    </a:lnTo>
                    <a:lnTo>
                      <a:pt x="1257" y="101"/>
                    </a:lnTo>
                    <a:lnTo>
                      <a:pt x="1267" y="91"/>
                    </a:lnTo>
                    <a:lnTo>
                      <a:pt x="1277" y="76"/>
                    </a:lnTo>
                    <a:lnTo>
                      <a:pt x="1272" y="67"/>
                    </a:lnTo>
                    <a:lnTo>
                      <a:pt x="1257" y="78"/>
                    </a:lnTo>
                    <a:lnTo>
                      <a:pt x="1247" y="78"/>
                    </a:lnTo>
                    <a:lnTo>
                      <a:pt x="1262" y="67"/>
                    </a:lnTo>
                    <a:lnTo>
                      <a:pt x="1253" y="56"/>
                    </a:lnTo>
                    <a:lnTo>
                      <a:pt x="1260" y="47"/>
                    </a:lnTo>
                    <a:lnTo>
                      <a:pt x="1277" y="49"/>
                    </a:lnTo>
                    <a:lnTo>
                      <a:pt x="1284" y="35"/>
                    </a:lnTo>
                    <a:lnTo>
                      <a:pt x="1285" y="19"/>
                    </a:lnTo>
                    <a:lnTo>
                      <a:pt x="1273" y="19"/>
                    </a:lnTo>
                    <a:lnTo>
                      <a:pt x="1275" y="9"/>
                    </a:lnTo>
                    <a:lnTo>
                      <a:pt x="1268" y="3"/>
                    </a:lnTo>
                    <a:lnTo>
                      <a:pt x="1262" y="3"/>
                    </a:lnTo>
                    <a:lnTo>
                      <a:pt x="1250" y="13"/>
                    </a:lnTo>
                    <a:lnTo>
                      <a:pt x="1239" y="0"/>
                    </a:lnTo>
                    <a:lnTo>
                      <a:pt x="1236" y="17"/>
                    </a:lnTo>
                    <a:lnTo>
                      <a:pt x="1231" y="37"/>
                    </a:lnTo>
                    <a:lnTo>
                      <a:pt x="1226" y="49"/>
                    </a:lnTo>
                    <a:lnTo>
                      <a:pt x="1220" y="59"/>
                    </a:lnTo>
                    <a:lnTo>
                      <a:pt x="1218" y="67"/>
                    </a:lnTo>
                    <a:lnTo>
                      <a:pt x="1219" y="78"/>
                    </a:lnTo>
                    <a:lnTo>
                      <a:pt x="1212" y="79"/>
                    </a:lnTo>
                    <a:lnTo>
                      <a:pt x="1208" y="89"/>
                    </a:lnTo>
                    <a:lnTo>
                      <a:pt x="1208" y="103"/>
                    </a:lnTo>
                    <a:lnTo>
                      <a:pt x="1197" y="103"/>
                    </a:lnTo>
                    <a:lnTo>
                      <a:pt x="1182" y="118"/>
                    </a:lnTo>
                    <a:lnTo>
                      <a:pt x="1183" y="102"/>
                    </a:lnTo>
                    <a:lnTo>
                      <a:pt x="1188" y="85"/>
                    </a:lnTo>
                    <a:lnTo>
                      <a:pt x="1178" y="70"/>
                    </a:lnTo>
                    <a:lnTo>
                      <a:pt x="1188" y="62"/>
                    </a:lnTo>
                    <a:lnTo>
                      <a:pt x="1188" y="41"/>
                    </a:lnTo>
                    <a:lnTo>
                      <a:pt x="1187" y="28"/>
                    </a:lnTo>
                    <a:lnTo>
                      <a:pt x="1182" y="27"/>
                    </a:lnTo>
                    <a:lnTo>
                      <a:pt x="1176" y="31"/>
                    </a:lnTo>
                    <a:lnTo>
                      <a:pt x="1142" y="90"/>
                    </a:lnTo>
                    <a:lnTo>
                      <a:pt x="1135" y="96"/>
                    </a:lnTo>
                    <a:lnTo>
                      <a:pt x="1129" y="111"/>
                    </a:lnTo>
                    <a:lnTo>
                      <a:pt x="1121" y="122"/>
                    </a:lnTo>
                    <a:lnTo>
                      <a:pt x="1115" y="140"/>
                    </a:lnTo>
                    <a:lnTo>
                      <a:pt x="1123" y="132"/>
                    </a:lnTo>
                    <a:lnTo>
                      <a:pt x="1101" y="167"/>
                    </a:lnTo>
                    <a:lnTo>
                      <a:pt x="1092" y="172"/>
                    </a:lnTo>
                    <a:lnTo>
                      <a:pt x="1091" y="160"/>
                    </a:lnTo>
                    <a:lnTo>
                      <a:pt x="1092" y="148"/>
                    </a:lnTo>
                    <a:lnTo>
                      <a:pt x="1099" y="139"/>
                    </a:lnTo>
                    <a:lnTo>
                      <a:pt x="1104" y="137"/>
                    </a:lnTo>
                    <a:lnTo>
                      <a:pt x="1104" y="129"/>
                    </a:lnTo>
                    <a:lnTo>
                      <a:pt x="1106" y="112"/>
                    </a:lnTo>
                    <a:lnTo>
                      <a:pt x="1105" y="105"/>
                    </a:lnTo>
                    <a:lnTo>
                      <a:pt x="1111" y="87"/>
                    </a:lnTo>
                    <a:lnTo>
                      <a:pt x="1133" y="58"/>
                    </a:lnTo>
                    <a:lnTo>
                      <a:pt x="1140" y="42"/>
                    </a:lnTo>
                    <a:lnTo>
                      <a:pt x="1131" y="37"/>
                    </a:lnTo>
                    <a:lnTo>
                      <a:pt x="1116" y="48"/>
                    </a:lnTo>
                    <a:lnTo>
                      <a:pt x="1107" y="51"/>
                    </a:lnTo>
                    <a:lnTo>
                      <a:pt x="1106" y="37"/>
                    </a:lnTo>
                    <a:lnTo>
                      <a:pt x="1100" y="33"/>
                    </a:lnTo>
                    <a:lnTo>
                      <a:pt x="1096" y="27"/>
                    </a:lnTo>
                    <a:lnTo>
                      <a:pt x="1095" y="20"/>
                    </a:lnTo>
                    <a:lnTo>
                      <a:pt x="1085" y="32"/>
                    </a:lnTo>
                    <a:lnTo>
                      <a:pt x="1081" y="26"/>
                    </a:lnTo>
                    <a:lnTo>
                      <a:pt x="1074" y="26"/>
                    </a:lnTo>
                    <a:lnTo>
                      <a:pt x="1073" y="51"/>
                    </a:lnTo>
                    <a:lnTo>
                      <a:pt x="1059" y="46"/>
                    </a:lnTo>
                    <a:lnTo>
                      <a:pt x="1065" y="59"/>
                    </a:lnTo>
                    <a:lnTo>
                      <a:pt x="1073" y="67"/>
                    </a:lnTo>
                    <a:lnTo>
                      <a:pt x="1074" y="71"/>
                    </a:lnTo>
                    <a:lnTo>
                      <a:pt x="1061" y="79"/>
                    </a:lnTo>
                    <a:lnTo>
                      <a:pt x="1053" y="91"/>
                    </a:lnTo>
                    <a:lnTo>
                      <a:pt x="1057" y="105"/>
                    </a:lnTo>
                    <a:lnTo>
                      <a:pt x="1032" y="105"/>
                    </a:lnTo>
                    <a:lnTo>
                      <a:pt x="1020" y="118"/>
                    </a:lnTo>
                    <a:lnTo>
                      <a:pt x="1015" y="129"/>
                    </a:lnTo>
                    <a:lnTo>
                      <a:pt x="1002" y="144"/>
                    </a:lnTo>
                    <a:lnTo>
                      <a:pt x="1000" y="150"/>
                    </a:lnTo>
                    <a:lnTo>
                      <a:pt x="1003" y="159"/>
                    </a:lnTo>
                    <a:lnTo>
                      <a:pt x="1000" y="169"/>
                    </a:lnTo>
                    <a:lnTo>
                      <a:pt x="1000" y="183"/>
                    </a:lnTo>
                    <a:lnTo>
                      <a:pt x="992" y="184"/>
                    </a:lnTo>
                    <a:lnTo>
                      <a:pt x="987" y="178"/>
                    </a:lnTo>
                    <a:lnTo>
                      <a:pt x="987" y="170"/>
                    </a:lnTo>
                    <a:lnTo>
                      <a:pt x="992" y="166"/>
                    </a:lnTo>
                    <a:lnTo>
                      <a:pt x="978" y="162"/>
                    </a:lnTo>
                    <a:lnTo>
                      <a:pt x="986" y="151"/>
                    </a:lnTo>
                    <a:lnTo>
                      <a:pt x="984" y="150"/>
                    </a:lnTo>
                    <a:lnTo>
                      <a:pt x="954" y="145"/>
                    </a:lnTo>
                    <a:lnTo>
                      <a:pt x="956" y="159"/>
                    </a:lnTo>
                    <a:lnTo>
                      <a:pt x="952" y="160"/>
                    </a:lnTo>
                    <a:lnTo>
                      <a:pt x="944" y="156"/>
                    </a:lnTo>
                    <a:lnTo>
                      <a:pt x="944" y="150"/>
                    </a:lnTo>
                    <a:lnTo>
                      <a:pt x="941" y="140"/>
                    </a:lnTo>
                    <a:lnTo>
                      <a:pt x="938" y="143"/>
                    </a:lnTo>
                    <a:lnTo>
                      <a:pt x="935" y="133"/>
                    </a:lnTo>
                    <a:lnTo>
                      <a:pt x="929" y="138"/>
                    </a:lnTo>
                    <a:lnTo>
                      <a:pt x="927" y="133"/>
                    </a:lnTo>
                    <a:lnTo>
                      <a:pt x="922" y="138"/>
                    </a:lnTo>
                    <a:lnTo>
                      <a:pt x="920" y="155"/>
                    </a:lnTo>
                    <a:lnTo>
                      <a:pt x="916" y="146"/>
                    </a:lnTo>
                    <a:lnTo>
                      <a:pt x="911" y="135"/>
                    </a:lnTo>
                    <a:lnTo>
                      <a:pt x="907" y="132"/>
                    </a:lnTo>
                    <a:lnTo>
                      <a:pt x="907" y="157"/>
                    </a:lnTo>
                    <a:lnTo>
                      <a:pt x="924" y="167"/>
                    </a:lnTo>
                    <a:lnTo>
                      <a:pt x="930" y="167"/>
                    </a:lnTo>
                    <a:lnTo>
                      <a:pt x="930" y="178"/>
                    </a:lnTo>
                    <a:lnTo>
                      <a:pt x="928" y="188"/>
                    </a:lnTo>
                    <a:lnTo>
                      <a:pt x="928" y="199"/>
                    </a:lnTo>
                    <a:lnTo>
                      <a:pt x="933" y="210"/>
                    </a:lnTo>
                    <a:lnTo>
                      <a:pt x="933" y="225"/>
                    </a:lnTo>
                    <a:lnTo>
                      <a:pt x="925" y="219"/>
                    </a:lnTo>
                    <a:lnTo>
                      <a:pt x="907" y="191"/>
                    </a:lnTo>
                    <a:lnTo>
                      <a:pt x="891" y="175"/>
                    </a:lnTo>
                    <a:lnTo>
                      <a:pt x="895" y="194"/>
                    </a:lnTo>
                    <a:lnTo>
                      <a:pt x="890" y="194"/>
                    </a:lnTo>
                    <a:lnTo>
                      <a:pt x="886" y="205"/>
                    </a:lnTo>
                    <a:lnTo>
                      <a:pt x="881" y="204"/>
                    </a:lnTo>
                    <a:lnTo>
                      <a:pt x="877" y="212"/>
                    </a:lnTo>
                    <a:lnTo>
                      <a:pt x="874" y="208"/>
                    </a:lnTo>
                    <a:lnTo>
                      <a:pt x="874" y="202"/>
                    </a:lnTo>
                    <a:lnTo>
                      <a:pt x="877" y="191"/>
                    </a:lnTo>
                    <a:lnTo>
                      <a:pt x="870" y="194"/>
                    </a:lnTo>
                    <a:lnTo>
                      <a:pt x="863" y="204"/>
                    </a:lnTo>
                    <a:lnTo>
                      <a:pt x="859" y="218"/>
                    </a:lnTo>
                    <a:lnTo>
                      <a:pt x="853" y="220"/>
                    </a:lnTo>
                    <a:lnTo>
                      <a:pt x="855" y="235"/>
                    </a:lnTo>
                    <a:lnTo>
                      <a:pt x="857" y="241"/>
                    </a:lnTo>
                    <a:lnTo>
                      <a:pt x="841" y="256"/>
                    </a:lnTo>
                    <a:lnTo>
                      <a:pt x="834" y="275"/>
                    </a:lnTo>
                    <a:lnTo>
                      <a:pt x="827" y="285"/>
                    </a:lnTo>
                    <a:lnTo>
                      <a:pt x="837" y="264"/>
                    </a:lnTo>
                    <a:lnTo>
                      <a:pt x="838" y="252"/>
                    </a:lnTo>
                    <a:lnTo>
                      <a:pt x="839" y="229"/>
                    </a:lnTo>
                    <a:lnTo>
                      <a:pt x="841" y="212"/>
                    </a:lnTo>
                    <a:lnTo>
                      <a:pt x="838" y="191"/>
                    </a:lnTo>
                    <a:lnTo>
                      <a:pt x="828" y="194"/>
                    </a:lnTo>
                    <a:lnTo>
                      <a:pt x="822" y="208"/>
                    </a:lnTo>
                    <a:lnTo>
                      <a:pt x="812" y="223"/>
                    </a:lnTo>
                    <a:lnTo>
                      <a:pt x="809" y="246"/>
                    </a:lnTo>
                    <a:lnTo>
                      <a:pt x="804" y="266"/>
                    </a:lnTo>
                    <a:lnTo>
                      <a:pt x="803" y="214"/>
                    </a:lnTo>
                    <a:lnTo>
                      <a:pt x="777" y="218"/>
                    </a:lnTo>
                    <a:lnTo>
                      <a:pt x="768" y="235"/>
                    </a:lnTo>
                    <a:lnTo>
                      <a:pt x="767" y="240"/>
                    </a:lnTo>
                    <a:lnTo>
                      <a:pt x="769" y="261"/>
                    </a:lnTo>
                    <a:lnTo>
                      <a:pt x="779" y="274"/>
                    </a:lnTo>
                    <a:lnTo>
                      <a:pt x="788" y="278"/>
                    </a:lnTo>
                    <a:lnTo>
                      <a:pt x="795" y="291"/>
                    </a:lnTo>
                    <a:lnTo>
                      <a:pt x="794" y="301"/>
                    </a:lnTo>
                    <a:lnTo>
                      <a:pt x="785" y="300"/>
                    </a:lnTo>
                    <a:lnTo>
                      <a:pt x="779" y="284"/>
                    </a:lnTo>
                    <a:lnTo>
                      <a:pt x="768" y="277"/>
                    </a:lnTo>
                    <a:lnTo>
                      <a:pt x="760" y="261"/>
                    </a:lnTo>
                    <a:lnTo>
                      <a:pt x="751" y="252"/>
                    </a:lnTo>
                    <a:lnTo>
                      <a:pt x="739" y="254"/>
                    </a:lnTo>
                    <a:lnTo>
                      <a:pt x="746" y="272"/>
                    </a:lnTo>
                    <a:lnTo>
                      <a:pt x="760" y="284"/>
                    </a:lnTo>
                    <a:lnTo>
                      <a:pt x="750" y="294"/>
                    </a:lnTo>
                    <a:lnTo>
                      <a:pt x="741" y="286"/>
                    </a:lnTo>
                    <a:lnTo>
                      <a:pt x="737" y="293"/>
                    </a:lnTo>
                    <a:lnTo>
                      <a:pt x="735" y="280"/>
                    </a:lnTo>
                    <a:lnTo>
                      <a:pt x="726" y="285"/>
                    </a:lnTo>
                    <a:lnTo>
                      <a:pt x="726" y="280"/>
                    </a:lnTo>
                    <a:lnTo>
                      <a:pt x="729" y="267"/>
                    </a:lnTo>
                    <a:lnTo>
                      <a:pt x="724" y="261"/>
                    </a:lnTo>
                    <a:lnTo>
                      <a:pt x="721" y="266"/>
                    </a:lnTo>
                    <a:lnTo>
                      <a:pt x="714" y="290"/>
                    </a:lnTo>
                    <a:lnTo>
                      <a:pt x="715" y="299"/>
                    </a:lnTo>
                    <a:lnTo>
                      <a:pt x="720" y="306"/>
                    </a:lnTo>
                    <a:lnTo>
                      <a:pt x="697" y="318"/>
                    </a:lnTo>
                    <a:lnTo>
                      <a:pt x="691" y="325"/>
                    </a:lnTo>
                    <a:lnTo>
                      <a:pt x="688" y="332"/>
                    </a:lnTo>
                    <a:lnTo>
                      <a:pt x="687" y="343"/>
                    </a:lnTo>
                    <a:lnTo>
                      <a:pt x="690" y="350"/>
                    </a:lnTo>
                    <a:lnTo>
                      <a:pt x="698" y="347"/>
                    </a:lnTo>
                    <a:lnTo>
                      <a:pt x="704" y="355"/>
                    </a:lnTo>
                    <a:lnTo>
                      <a:pt x="692" y="355"/>
                    </a:lnTo>
                    <a:lnTo>
                      <a:pt x="696" y="365"/>
                    </a:lnTo>
                    <a:lnTo>
                      <a:pt x="696" y="372"/>
                    </a:lnTo>
                    <a:lnTo>
                      <a:pt x="683" y="368"/>
                    </a:lnTo>
                    <a:lnTo>
                      <a:pt x="678" y="370"/>
                    </a:lnTo>
                    <a:lnTo>
                      <a:pt x="686" y="377"/>
                    </a:lnTo>
                    <a:lnTo>
                      <a:pt x="681" y="383"/>
                    </a:lnTo>
                    <a:lnTo>
                      <a:pt x="670" y="380"/>
                    </a:lnTo>
                    <a:lnTo>
                      <a:pt x="667" y="386"/>
                    </a:lnTo>
                    <a:lnTo>
                      <a:pt x="659" y="383"/>
                    </a:lnTo>
                    <a:lnTo>
                      <a:pt x="643" y="390"/>
                    </a:lnTo>
                    <a:lnTo>
                      <a:pt x="639" y="399"/>
                    </a:lnTo>
                    <a:lnTo>
                      <a:pt x="633" y="403"/>
                    </a:lnTo>
                    <a:lnTo>
                      <a:pt x="632" y="407"/>
                    </a:lnTo>
                    <a:lnTo>
                      <a:pt x="642" y="414"/>
                    </a:lnTo>
                    <a:lnTo>
                      <a:pt x="651" y="410"/>
                    </a:lnTo>
                    <a:lnTo>
                      <a:pt x="656" y="404"/>
                    </a:lnTo>
                    <a:lnTo>
                      <a:pt x="672" y="414"/>
                    </a:lnTo>
                    <a:lnTo>
                      <a:pt x="685" y="406"/>
                    </a:lnTo>
                    <a:lnTo>
                      <a:pt x="687" y="409"/>
                    </a:lnTo>
                    <a:lnTo>
                      <a:pt x="691" y="418"/>
                    </a:lnTo>
                    <a:lnTo>
                      <a:pt x="681" y="418"/>
                    </a:lnTo>
                    <a:lnTo>
                      <a:pt x="676" y="425"/>
                    </a:lnTo>
                    <a:lnTo>
                      <a:pt x="674" y="439"/>
                    </a:lnTo>
                    <a:lnTo>
                      <a:pt x="659" y="430"/>
                    </a:lnTo>
                    <a:lnTo>
                      <a:pt x="648" y="430"/>
                    </a:lnTo>
                    <a:lnTo>
                      <a:pt x="645" y="424"/>
                    </a:lnTo>
                    <a:lnTo>
                      <a:pt x="633" y="422"/>
                    </a:lnTo>
                    <a:lnTo>
                      <a:pt x="619" y="430"/>
                    </a:lnTo>
                    <a:lnTo>
                      <a:pt x="616" y="438"/>
                    </a:lnTo>
                    <a:lnTo>
                      <a:pt x="626" y="453"/>
                    </a:lnTo>
                    <a:lnTo>
                      <a:pt x="626" y="462"/>
                    </a:lnTo>
                    <a:lnTo>
                      <a:pt x="619" y="461"/>
                    </a:lnTo>
                    <a:lnTo>
                      <a:pt x="624" y="476"/>
                    </a:lnTo>
                    <a:lnTo>
                      <a:pt x="626" y="487"/>
                    </a:lnTo>
                    <a:lnTo>
                      <a:pt x="617" y="483"/>
                    </a:lnTo>
                    <a:lnTo>
                      <a:pt x="617" y="494"/>
                    </a:lnTo>
                    <a:lnTo>
                      <a:pt x="610" y="495"/>
                    </a:lnTo>
                    <a:lnTo>
                      <a:pt x="605" y="457"/>
                    </a:lnTo>
                    <a:lnTo>
                      <a:pt x="597" y="460"/>
                    </a:lnTo>
                    <a:lnTo>
                      <a:pt x="594" y="473"/>
                    </a:lnTo>
                    <a:lnTo>
                      <a:pt x="586" y="471"/>
                    </a:lnTo>
                    <a:lnTo>
                      <a:pt x="583" y="474"/>
                    </a:lnTo>
                    <a:lnTo>
                      <a:pt x="594" y="479"/>
                    </a:lnTo>
                    <a:lnTo>
                      <a:pt x="591" y="483"/>
                    </a:lnTo>
                    <a:lnTo>
                      <a:pt x="583" y="485"/>
                    </a:lnTo>
                    <a:lnTo>
                      <a:pt x="575" y="490"/>
                    </a:lnTo>
                    <a:lnTo>
                      <a:pt x="573" y="499"/>
                    </a:lnTo>
                    <a:lnTo>
                      <a:pt x="574" y="509"/>
                    </a:lnTo>
                    <a:lnTo>
                      <a:pt x="583" y="516"/>
                    </a:lnTo>
                    <a:lnTo>
                      <a:pt x="575" y="520"/>
                    </a:lnTo>
                    <a:lnTo>
                      <a:pt x="580" y="525"/>
                    </a:lnTo>
                    <a:lnTo>
                      <a:pt x="574" y="527"/>
                    </a:lnTo>
                    <a:lnTo>
                      <a:pt x="570" y="539"/>
                    </a:lnTo>
                    <a:lnTo>
                      <a:pt x="567" y="542"/>
                    </a:lnTo>
                    <a:lnTo>
                      <a:pt x="561" y="542"/>
                    </a:lnTo>
                    <a:lnTo>
                      <a:pt x="562" y="546"/>
                    </a:lnTo>
                    <a:lnTo>
                      <a:pt x="572" y="549"/>
                    </a:lnTo>
                    <a:lnTo>
                      <a:pt x="591" y="542"/>
                    </a:lnTo>
                    <a:lnTo>
                      <a:pt x="578" y="558"/>
                    </a:lnTo>
                    <a:lnTo>
                      <a:pt x="572" y="562"/>
                    </a:lnTo>
                    <a:lnTo>
                      <a:pt x="553" y="558"/>
                    </a:lnTo>
                    <a:lnTo>
                      <a:pt x="548" y="553"/>
                    </a:lnTo>
                    <a:lnTo>
                      <a:pt x="547" y="546"/>
                    </a:lnTo>
                    <a:lnTo>
                      <a:pt x="540" y="547"/>
                    </a:lnTo>
                    <a:lnTo>
                      <a:pt x="529" y="557"/>
                    </a:lnTo>
                    <a:lnTo>
                      <a:pt x="524" y="574"/>
                    </a:lnTo>
                    <a:lnTo>
                      <a:pt x="514" y="581"/>
                    </a:lnTo>
                    <a:lnTo>
                      <a:pt x="513" y="591"/>
                    </a:lnTo>
                    <a:lnTo>
                      <a:pt x="520" y="591"/>
                    </a:lnTo>
                    <a:lnTo>
                      <a:pt x="519" y="598"/>
                    </a:lnTo>
                    <a:lnTo>
                      <a:pt x="518" y="603"/>
                    </a:lnTo>
                    <a:lnTo>
                      <a:pt x="509" y="607"/>
                    </a:lnTo>
                    <a:lnTo>
                      <a:pt x="504" y="625"/>
                    </a:lnTo>
                    <a:lnTo>
                      <a:pt x="497" y="624"/>
                    </a:lnTo>
                    <a:lnTo>
                      <a:pt x="491" y="628"/>
                    </a:lnTo>
                    <a:lnTo>
                      <a:pt x="484" y="629"/>
                    </a:lnTo>
                    <a:lnTo>
                      <a:pt x="476" y="640"/>
                    </a:lnTo>
                    <a:lnTo>
                      <a:pt x="482" y="650"/>
                    </a:lnTo>
                    <a:lnTo>
                      <a:pt x="478" y="654"/>
                    </a:lnTo>
                    <a:lnTo>
                      <a:pt x="467" y="656"/>
                    </a:lnTo>
                    <a:lnTo>
                      <a:pt x="467" y="666"/>
                    </a:lnTo>
                    <a:lnTo>
                      <a:pt x="456" y="667"/>
                    </a:lnTo>
                    <a:lnTo>
                      <a:pt x="459" y="673"/>
                    </a:lnTo>
                    <a:lnTo>
                      <a:pt x="454" y="677"/>
                    </a:lnTo>
                    <a:lnTo>
                      <a:pt x="452" y="686"/>
                    </a:lnTo>
                    <a:lnTo>
                      <a:pt x="465" y="688"/>
                    </a:lnTo>
                    <a:lnTo>
                      <a:pt x="462" y="694"/>
                    </a:lnTo>
                    <a:lnTo>
                      <a:pt x="454" y="699"/>
                    </a:lnTo>
                    <a:lnTo>
                      <a:pt x="448" y="694"/>
                    </a:lnTo>
                    <a:lnTo>
                      <a:pt x="448" y="697"/>
                    </a:lnTo>
                    <a:lnTo>
                      <a:pt x="448" y="711"/>
                    </a:lnTo>
                    <a:lnTo>
                      <a:pt x="454" y="720"/>
                    </a:lnTo>
                    <a:lnTo>
                      <a:pt x="459" y="713"/>
                    </a:lnTo>
                    <a:lnTo>
                      <a:pt x="463" y="716"/>
                    </a:lnTo>
                    <a:lnTo>
                      <a:pt x="461" y="726"/>
                    </a:lnTo>
                    <a:lnTo>
                      <a:pt x="440" y="729"/>
                    </a:lnTo>
                    <a:lnTo>
                      <a:pt x="436" y="734"/>
                    </a:lnTo>
                    <a:lnTo>
                      <a:pt x="435" y="748"/>
                    </a:lnTo>
                    <a:lnTo>
                      <a:pt x="427" y="754"/>
                    </a:lnTo>
                    <a:lnTo>
                      <a:pt x="418" y="757"/>
                    </a:lnTo>
                    <a:lnTo>
                      <a:pt x="412" y="772"/>
                    </a:lnTo>
                    <a:lnTo>
                      <a:pt x="420" y="770"/>
                    </a:lnTo>
                    <a:lnTo>
                      <a:pt x="429" y="762"/>
                    </a:lnTo>
                    <a:lnTo>
                      <a:pt x="440" y="757"/>
                    </a:lnTo>
                    <a:lnTo>
                      <a:pt x="440" y="767"/>
                    </a:lnTo>
                    <a:lnTo>
                      <a:pt x="446" y="779"/>
                    </a:lnTo>
                    <a:lnTo>
                      <a:pt x="427" y="773"/>
                    </a:lnTo>
                    <a:lnTo>
                      <a:pt x="425" y="781"/>
                    </a:lnTo>
                    <a:lnTo>
                      <a:pt x="429" y="785"/>
                    </a:lnTo>
                    <a:lnTo>
                      <a:pt x="423" y="790"/>
                    </a:lnTo>
                    <a:lnTo>
                      <a:pt x="420" y="796"/>
                    </a:lnTo>
                    <a:lnTo>
                      <a:pt x="423" y="806"/>
                    </a:lnTo>
                    <a:lnTo>
                      <a:pt x="419" y="808"/>
                    </a:lnTo>
                    <a:lnTo>
                      <a:pt x="413" y="805"/>
                    </a:lnTo>
                    <a:lnTo>
                      <a:pt x="409" y="811"/>
                    </a:lnTo>
                    <a:lnTo>
                      <a:pt x="412" y="821"/>
                    </a:lnTo>
                    <a:lnTo>
                      <a:pt x="418" y="826"/>
                    </a:lnTo>
                    <a:lnTo>
                      <a:pt x="420" y="845"/>
                    </a:lnTo>
                    <a:lnTo>
                      <a:pt x="413" y="837"/>
                    </a:lnTo>
                    <a:lnTo>
                      <a:pt x="406" y="834"/>
                    </a:lnTo>
                    <a:lnTo>
                      <a:pt x="400" y="821"/>
                    </a:lnTo>
                    <a:lnTo>
                      <a:pt x="401" y="838"/>
                    </a:lnTo>
                    <a:lnTo>
                      <a:pt x="397" y="844"/>
                    </a:lnTo>
                    <a:lnTo>
                      <a:pt x="391" y="847"/>
                    </a:lnTo>
                    <a:lnTo>
                      <a:pt x="387" y="856"/>
                    </a:lnTo>
                    <a:lnTo>
                      <a:pt x="392" y="859"/>
                    </a:lnTo>
                    <a:lnTo>
                      <a:pt x="398" y="856"/>
                    </a:lnTo>
                    <a:lnTo>
                      <a:pt x="403" y="848"/>
                    </a:lnTo>
                    <a:lnTo>
                      <a:pt x="405" y="851"/>
                    </a:lnTo>
                    <a:lnTo>
                      <a:pt x="403" y="856"/>
                    </a:lnTo>
                    <a:lnTo>
                      <a:pt x="403" y="864"/>
                    </a:lnTo>
                    <a:lnTo>
                      <a:pt x="406" y="871"/>
                    </a:lnTo>
                    <a:lnTo>
                      <a:pt x="398" y="877"/>
                    </a:lnTo>
                    <a:lnTo>
                      <a:pt x="387" y="872"/>
                    </a:lnTo>
                    <a:lnTo>
                      <a:pt x="382" y="880"/>
                    </a:lnTo>
                    <a:lnTo>
                      <a:pt x="376" y="876"/>
                    </a:lnTo>
                    <a:lnTo>
                      <a:pt x="369" y="886"/>
                    </a:lnTo>
                    <a:lnTo>
                      <a:pt x="368" y="896"/>
                    </a:lnTo>
                    <a:lnTo>
                      <a:pt x="360" y="902"/>
                    </a:lnTo>
                    <a:lnTo>
                      <a:pt x="352" y="904"/>
                    </a:lnTo>
                    <a:lnTo>
                      <a:pt x="347" y="925"/>
                    </a:lnTo>
                    <a:lnTo>
                      <a:pt x="357" y="921"/>
                    </a:lnTo>
                    <a:lnTo>
                      <a:pt x="366" y="915"/>
                    </a:lnTo>
                    <a:lnTo>
                      <a:pt x="370" y="919"/>
                    </a:lnTo>
                    <a:lnTo>
                      <a:pt x="353" y="926"/>
                    </a:lnTo>
                    <a:lnTo>
                      <a:pt x="353" y="937"/>
                    </a:lnTo>
                    <a:lnTo>
                      <a:pt x="355" y="948"/>
                    </a:lnTo>
                    <a:lnTo>
                      <a:pt x="352" y="955"/>
                    </a:lnTo>
                    <a:lnTo>
                      <a:pt x="341" y="958"/>
                    </a:lnTo>
                    <a:lnTo>
                      <a:pt x="327" y="947"/>
                    </a:lnTo>
                    <a:lnTo>
                      <a:pt x="323" y="947"/>
                    </a:lnTo>
                    <a:lnTo>
                      <a:pt x="315" y="962"/>
                    </a:lnTo>
                    <a:lnTo>
                      <a:pt x="305" y="969"/>
                    </a:lnTo>
                    <a:lnTo>
                      <a:pt x="304" y="976"/>
                    </a:lnTo>
                    <a:lnTo>
                      <a:pt x="296" y="980"/>
                    </a:lnTo>
                    <a:lnTo>
                      <a:pt x="280" y="1006"/>
                    </a:lnTo>
                    <a:lnTo>
                      <a:pt x="277" y="1012"/>
                    </a:lnTo>
                    <a:lnTo>
                      <a:pt x="280" y="1022"/>
                    </a:lnTo>
                    <a:lnTo>
                      <a:pt x="280" y="1026"/>
                    </a:lnTo>
                    <a:lnTo>
                      <a:pt x="258" y="1038"/>
                    </a:lnTo>
                    <a:lnTo>
                      <a:pt x="258" y="1048"/>
                    </a:lnTo>
                    <a:lnTo>
                      <a:pt x="263" y="1053"/>
                    </a:lnTo>
                    <a:lnTo>
                      <a:pt x="274" y="1048"/>
                    </a:lnTo>
                    <a:lnTo>
                      <a:pt x="269" y="1064"/>
                    </a:lnTo>
                    <a:lnTo>
                      <a:pt x="277" y="1075"/>
                    </a:lnTo>
                    <a:lnTo>
                      <a:pt x="283" y="1079"/>
                    </a:lnTo>
                    <a:lnTo>
                      <a:pt x="320" y="1052"/>
                    </a:lnTo>
                    <a:lnTo>
                      <a:pt x="342" y="1042"/>
                    </a:lnTo>
                    <a:lnTo>
                      <a:pt x="347" y="1036"/>
                    </a:lnTo>
                    <a:lnTo>
                      <a:pt x="352" y="1038"/>
                    </a:lnTo>
                    <a:lnTo>
                      <a:pt x="348" y="1044"/>
                    </a:lnTo>
                    <a:lnTo>
                      <a:pt x="335" y="1052"/>
                    </a:lnTo>
                    <a:lnTo>
                      <a:pt x="327" y="1053"/>
                    </a:lnTo>
                    <a:lnTo>
                      <a:pt x="316" y="1060"/>
                    </a:lnTo>
                    <a:lnTo>
                      <a:pt x="307" y="1068"/>
                    </a:lnTo>
                    <a:lnTo>
                      <a:pt x="314" y="1075"/>
                    </a:lnTo>
                    <a:lnTo>
                      <a:pt x="312" y="1079"/>
                    </a:lnTo>
                    <a:lnTo>
                      <a:pt x="295" y="1086"/>
                    </a:lnTo>
                    <a:lnTo>
                      <a:pt x="285" y="1086"/>
                    </a:lnTo>
                    <a:lnTo>
                      <a:pt x="282" y="1090"/>
                    </a:lnTo>
                    <a:lnTo>
                      <a:pt x="284" y="1096"/>
                    </a:lnTo>
                    <a:lnTo>
                      <a:pt x="280" y="1097"/>
                    </a:lnTo>
                    <a:lnTo>
                      <a:pt x="271" y="1096"/>
                    </a:lnTo>
                    <a:lnTo>
                      <a:pt x="271" y="1086"/>
                    </a:lnTo>
                    <a:lnTo>
                      <a:pt x="263" y="1071"/>
                    </a:lnTo>
                    <a:lnTo>
                      <a:pt x="258" y="1066"/>
                    </a:lnTo>
                    <a:lnTo>
                      <a:pt x="253" y="1066"/>
                    </a:lnTo>
                    <a:lnTo>
                      <a:pt x="250" y="1073"/>
                    </a:lnTo>
                    <a:lnTo>
                      <a:pt x="242" y="1074"/>
                    </a:lnTo>
                    <a:lnTo>
                      <a:pt x="236" y="1080"/>
                    </a:lnTo>
                    <a:lnTo>
                      <a:pt x="235" y="1087"/>
                    </a:lnTo>
                    <a:lnTo>
                      <a:pt x="241" y="1092"/>
                    </a:lnTo>
                    <a:lnTo>
                      <a:pt x="242" y="1097"/>
                    </a:lnTo>
                    <a:lnTo>
                      <a:pt x="231" y="1103"/>
                    </a:lnTo>
                    <a:lnTo>
                      <a:pt x="228" y="1097"/>
                    </a:lnTo>
                    <a:lnTo>
                      <a:pt x="228" y="1089"/>
                    </a:lnTo>
                    <a:lnTo>
                      <a:pt x="225" y="1082"/>
                    </a:lnTo>
                    <a:lnTo>
                      <a:pt x="198" y="1093"/>
                    </a:lnTo>
                    <a:lnTo>
                      <a:pt x="194" y="1098"/>
                    </a:lnTo>
                    <a:lnTo>
                      <a:pt x="190" y="1109"/>
                    </a:lnTo>
                    <a:lnTo>
                      <a:pt x="183" y="1108"/>
                    </a:lnTo>
                    <a:lnTo>
                      <a:pt x="185" y="1116"/>
                    </a:lnTo>
                    <a:lnTo>
                      <a:pt x="183" y="1119"/>
                    </a:lnTo>
                    <a:lnTo>
                      <a:pt x="175" y="1120"/>
                    </a:lnTo>
                    <a:lnTo>
                      <a:pt x="175" y="1117"/>
                    </a:lnTo>
                    <a:lnTo>
                      <a:pt x="174" y="1112"/>
                    </a:lnTo>
                    <a:lnTo>
                      <a:pt x="169" y="1113"/>
                    </a:lnTo>
                    <a:lnTo>
                      <a:pt x="166" y="1117"/>
                    </a:lnTo>
                    <a:lnTo>
                      <a:pt x="167" y="1122"/>
                    </a:lnTo>
                    <a:lnTo>
                      <a:pt x="166" y="1124"/>
                    </a:lnTo>
                    <a:lnTo>
                      <a:pt x="156" y="1124"/>
                    </a:lnTo>
                    <a:lnTo>
                      <a:pt x="143" y="1132"/>
                    </a:lnTo>
                    <a:lnTo>
                      <a:pt x="140" y="1145"/>
                    </a:lnTo>
                    <a:lnTo>
                      <a:pt x="135" y="1156"/>
                    </a:lnTo>
                    <a:lnTo>
                      <a:pt x="128" y="1151"/>
                    </a:lnTo>
                    <a:lnTo>
                      <a:pt x="118" y="1150"/>
                    </a:lnTo>
                    <a:lnTo>
                      <a:pt x="110" y="1157"/>
                    </a:lnTo>
                    <a:lnTo>
                      <a:pt x="107" y="1163"/>
                    </a:lnTo>
                    <a:lnTo>
                      <a:pt x="117" y="1171"/>
                    </a:lnTo>
                    <a:lnTo>
                      <a:pt x="111" y="1177"/>
                    </a:lnTo>
                    <a:lnTo>
                      <a:pt x="121" y="1178"/>
                    </a:lnTo>
                    <a:lnTo>
                      <a:pt x="132" y="1176"/>
                    </a:lnTo>
                    <a:lnTo>
                      <a:pt x="137" y="1182"/>
                    </a:lnTo>
                    <a:lnTo>
                      <a:pt x="142" y="1184"/>
                    </a:lnTo>
                    <a:lnTo>
                      <a:pt x="135" y="1193"/>
                    </a:lnTo>
                    <a:lnTo>
                      <a:pt x="138" y="1199"/>
                    </a:lnTo>
                    <a:lnTo>
                      <a:pt x="131" y="1195"/>
                    </a:lnTo>
                    <a:lnTo>
                      <a:pt x="122" y="1195"/>
                    </a:lnTo>
                    <a:lnTo>
                      <a:pt x="99" y="1192"/>
                    </a:lnTo>
                    <a:lnTo>
                      <a:pt x="91" y="1193"/>
                    </a:lnTo>
                    <a:lnTo>
                      <a:pt x="86" y="1197"/>
                    </a:lnTo>
                    <a:lnTo>
                      <a:pt x="80" y="1195"/>
                    </a:lnTo>
                    <a:lnTo>
                      <a:pt x="74" y="1200"/>
                    </a:lnTo>
                    <a:lnTo>
                      <a:pt x="75" y="1203"/>
                    </a:lnTo>
                    <a:lnTo>
                      <a:pt x="81" y="1205"/>
                    </a:lnTo>
                    <a:lnTo>
                      <a:pt x="75" y="1208"/>
                    </a:lnTo>
                    <a:lnTo>
                      <a:pt x="75" y="1214"/>
                    </a:lnTo>
                    <a:lnTo>
                      <a:pt x="83" y="1213"/>
                    </a:lnTo>
                    <a:lnTo>
                      <a:pt x="89" y="1210"/>
                    </a:lnTo>
                    <a:lnTo>
                      <a:pt x="81" y="1220"/>
                    </a:lnTo>
                    <a:lnTo>
                      <a:pt x="81" y="1227"/>
                    </a:lnTo>
                    <a:lnTo>
                      <a:pt x="86" y="1243"/>
                    </a:lnTo>
                    <a:lnTo>
                      <a:pt x="83" y="1245"/>
                    </a:lnTo>
                    <a:lnTo>
                      <a:pt x="78" y="1230"/>
                    </a:lnTo>
                    <a:lnTo>
                      <a:pt x="74" y="1224"/>
                    </a:lnTo>
                    <a:lnTo>
                      <a:pt x="64" y="1230"/>
                    </a:lnTo>
                    <a:lnTo>
                      <a:pt x="59" y="1238"/>
                    </a:lnTo>
                    <a:lnTo>
                      <a:pt x="56" y="1248"/>
                    </a:lnTo>
                    <a:lnTo>
                      <a:pt x="61" y="1253"/>
                    </a:lnTo>
                    <a:lnTo>
                      <a:pt x="62" y="1259"/>
                    </a:lnTo>
                    <a:lnTo>
                      <a:pt x="53" y="1253"/>
                    </a:lnTo>
                    <a:lnTo>
                      <a:pt x="50" y="1246"/>
                    </a:lnTo>
                    <a:lnTo>
                      <a:pt x="41" y="1248"/>
                    </a:lnTo>
                    <a:lnTo>
                      <a:pt x="27" y="1248"/>
                    </a:lnTo>
                    <a:lnTo>
                      <a:pt x="27" y="1254"/>
                    </a:lnTo>
                    <a:lnTo>
                      <a:pt x="29" y="1259"/>
                    </a:lnTo>
                    <a:lnTo>
                      <a:pt x="13" y="1247"/>
                    </a:lnTo>
                    <a:lnTo>
                      <a:pt x="9" y="1251"/>
                    </a:lnTo>
                    <a:lnTo>
                      <a:pt x="15" y="1265"/>
                    </a:lnTo>
                    <a:lnTo>
                      <a:pt x="11" y="1272"/>
                    </a:lnTo>
                    <a:lnTo>
                      <a:pt x="13" y="1274"/>
                    </a:lnTo>
                    <a:lnTo>
                      <a:pt x="41" y="1274"/>
                    </a:lnTo>
                    <a:lnTo>
                      <a:pt x="67" y="1268"/>
                    </a:lnTo>
                    <a:lnTo>
                      <a:pt x="51" y="1275"/>
                    </a:lnTo>
                    <a:lnTo>
                      <a:pt x="53" y="1279"/>
                    </a:lnTo>
                    <a:lnTo>
                      <a:pt x="65" y="1279"/>
                    </a:lnTo>
                    <a:lnTo>
                      <a:pt x="74" y="1275"/>
                    </a:lnTo>
                    <a:lnTo>
                      <a:pt x="77" y="1278"/>
                    </a:lnTo>
                    <a:lnTo>
                      <a:pt x="67" y="1284"/>
                    </a:lnTo>
                    <a:lnTo>
                      <a:pt x="52" y="1286"/>
                    </a:lnTo>
                    <a:lnTo>
                      <a:pt x="36" y="1286"/>
                    </a:lnTo>
                    <a:lnTo>
                      <a:pt x="30" y="1281"/>
                    </a:lnTo>
                    <a:lnTo>
                      <a:pt x="24" y="1281"/>
                    </a:lnTo>
                    <a:lnTo>
                      <a:pt x="13" y="1291"/>
                    </a:lnTo>
                    <a:lnTo>
                      <a:pt x="11" y="1296"/>
                    </a:lnTo>
                    <a:lnTo>
                      <a:pt x="4" y="1295"/>
                    </a:lnTo>
                    <a:lnTo>
                      <a:pt x="2" y="1297"/>
                    </a:lnTo>
                    <a:lnTo>
                      <a:pt x="0" y="1305"/>
                    </a:lnTo>
                    <a:lnTo>
                      <a:pt x="16" y="1310"/>
                    </a:lnTo>
                    <a:lnTo>
                      <a:pt x="15" y="1316"/>
                    </a:lnTo>
                    <a:lnTo>
                      <a:pt x="15" y="1322"/>
                    </a:lnTo>
                    <a:lnTo>
                      <a:pt x="10" y="1327"/>
                    </a:lnTo>
                    <a:lnTo>
                      <a:pt x="3" y="1335"/>
                    </a:lnTo>
                    <a:lnTo>
                      <a:pt x="5" y="1343"/>
                    </a:lnTo>
                    <a:lnTo>
                      <a:pt x="3" y="1346"/>
                    </a:lnTo>
                    <a:lnTo>
                      <a:pt x="3" y="1354"/>
                    </a:lnTo>
                    <a:lnTo>
                      <a:pt x="7" y="1358"/>
                    </a:lnTo>
                    <a:lnTo>
                      <a:pt x="7" y="1365"/>
                    </a:lnTo>
                    <a:lnTo>
                      <a:pt x="22" y="1367"/>
                    </a:lnTo>
                    <a:lnTo>
                      <a:pt x="53" y="1356"/>
                    </a:lnTo>
                    <a:lnTo>
                      <a:pt x="59" y="1360"/>
                    </a:lnTo>
                    <a:lnTo>
                      <a:pt x="72" y="1360"/>
                    </a:lnTo>
                    <a:lnTo>
                      <a:pt x="74" y="1349"/>
                    </a:lnTo>
                    <a:lnTo>
                      <a:pt x="83" y="1333"/>
                    </a:lnTo>
                    <a:lnTo>
                      <a:pt x="85" y="1343"/>
                    </a:lnTo>
                    <a:lnTo>
                      <a:pt x="81" y="1356"/>
                    </a:lnTo>
                    <a:lnTo>
                      <a:pt x="88" y="1359"/>
                    </a:lnTo>
                    <a:lnTo>
                      <a:pt x="99" y="1359"/>
                    </a:lnTo>
                    <a:lnTo>
                      <a:pt x="106" y="1356"/>
                    </a:lnTo>
                    <a:lnTo>
                      <a:pt x="111" y="1360"/>
                    </a:lnTo>
                    <a:lnTo>
                      <a:pt x="122" y="1348"/>
                    </a:lnTo>
                    <a:lnTo>
                      <a:pt x="126" y="1324"/>
                    </a:lnTo>
                    <a:lnTo>
                      <a:pt x="138" y="1317"/>
                    </a:lnTo>
                    <a:lnTo>
                      <a:pt x="139" y="1322"/>
                    </a:lnTo>
                    <a:lnTo>
                      <a:pt x="131" y="1338"/>
                    </a:lnTo>
                    <a:lnTo>
                      <a:pt x="129" y="1349"/>
                    </a:lnTo>
                    <a:lnTo>
                      <a:pt x="127" y="1354"/>
                    </a:lnTo>
                    <a:lnTo>
                      <a:pt x="133" y="1353"/>
                    </a:lnTo>
                    <a:lnTo>
                      <a:pt x="140" y="1349"/>
                    </a:lnTo>
                    <a:lnTo>
                      <a:pt x="145" y="1351"/>
                    </a:lnTo>
                    <a:lnTo>
                      <a:pt x="131" y="1362"/>
                    </a:lnTo>
                    <a:lnTo>
                      <a:pt x="113" y="1369"/>
                    </a:lnTo>
                    <a:lnTo>
                      <a:pt x="111" y="1378"/>
                    </a:lnTo>
                    <a:lnTo>
                      <a:pt x="118" y="1385"/>
                    </a:lnTo>
                    <a:lnTo>
                      <a:pt x="105" y="1393"/>
                    </a:lnTo>
                    <a:lnTo>
                      <a:pt x="105" y="1383"/>
                    </a:lnTo>
                    <a:lnTo>
                      <a:pt x="101" y="1376"/>
                    </a:lnTo>
                    <a:lnTo>
                      <a:pt x="91" y="1369"/>
                    </a:lnTo>
                    <a:lnTo>
                      <a:pt x="81" y="1369"/>
                    </a:lnTo>
                    <a:lnTo>
                      <a:pt x="68" y="1372"/>
                    </a:lnTo>
                    <a:lnTo>
                      <a:pt x="57" y="1370"/>
                    </a:lnTo>
                    <a:lnTo>
                      <a:pt x="47" y="1371"/>
                    </a:lnTo>
                    <a:lnTo>
                      <a:pt x="37" y="1370"/>
                    </a:lnTo>
                    <a:lnTo>
                      <a:pt x="29" y="1378"/>
                    </a:lnTo>
                    <a:lnTo>
                      <a:pt x="10" y="1373"/>
                    </a:lnTo>
                    <a:lnTo>
                      <a:pt x="5" y="1386"/>
                    </a:lnTo>
                    <a:lnTo>
                      <a:pt x="4" y="1397"/>
                    </a:lnTo>
                    <a:lnTo>
                      <a:pt x="14" y="1397"/>
                    </a:lnTo>
                    <a:lnTo>
                      <a:pt x="18" y="1396"/>
                    </a:lnTo>
                    <a:lnTo>
                      <a:pt x="18" y="1410"/>
                    </a:lnTo>
                    <a:lnTo>
                      <a:pt x="9" y="1407"/>
                    </a:lnTo>
                    <a:lnTo>
                      <a:pt x="3" y="1401"/>
                    </a:lnTo>
                    <a:lnTo>
                      <a:pt x="2" y="1403"/>
                    </a:lnTo>
                    <a:lnTo>
                      <a:pt x="0" y="1403"/>
                    </a:lnTo>
                    <a:lnTo>
                      <a:pt x="0" y="1407"/>
                    </a:lnTo>
                    <a:lnTo>
                      <a:pt x="10" y="1425"/>
                    </a:lnTo>
                    <a:lnTo>
                      <a:pt x="16" y="1426"/>
                    </a:lnTo>
                    <a:lnTo>
                      <a:pt x="30" y="1418"/>
                    </a:lnTo>
                    <a:lnTo>
                      <a:pt x="38" y="1415"/>
                    </a:lnTo>
                    <a:lnTo>
                      <a:pt x="25" y="1429"/>
                    </a:lnTo>
                    <a:lnTo>
                      <a:pt x="20" y="1436"/>
                    </a:lnTo>
                    <a:lnTo>
                      <a:pt x="24" y="1440"/>
                    </a:lnTo>
                    <a:lnTo>
                      <a:pt x="14" y="1446"/>
                    </a:lnTo>
                    <a:lnTo>
                      <a:pt x="9" y="1452"/>
                    </a:lnTo>
                    <a:lnTo>
                      <a:pt x="10" y="1461"/>
                    </a:lnTo>
                    <a:lnTo>
                      <a:pt x="15" y="1466"/>
                    </a:lnTo>
                    <a:lnTo>
                      <a:pt x="18" y="1472"/>
                    </a:lnTo>
                    <a:lnTo>
                      <a:pt x="24" y="1467"/>
                    </a:lnTo>
                    <a:lnTo>
                      <a:pt x="30" y="1461"/>
                    </a:lnTo>
                    <a:lnTo>
                      <a:pt x="30" y="1469"/>
                    </a:lnTo>
                    <a:lnTo>
                      <a:pt x="38" y="1483"/>
                    </a:lnTo>
                    <a:lnTo>
                      <a:pt x="31" y="1484"/>
                    </a:lnTo>
                    <a:lnTo>
                      <a:pt x="22" y="1490"/>
                    </a:lnTo>
                    <a:lnTo>
                      <a:pt x="22" y="1495"/>
                    </a:lnTo>
                    <a:lnTo>
                      <a:pt x="27" y="1499"/>
                    </a:lnTo>
                    <a:lnTo>
                      <a:pt x="37" y="1493"/>
                    </a:lnTo>
                    <a:lnTo>
                      <a:pt x="43" y="1482"/>
                    </a:lnTo>
                    <a:lnTo>
                      <a:pt x="45" y="1469"/>
                    </a:lnTo>
                    <a:lnTo>
                      <a:pt x="53" y="1463"/>
                    </a:lnTo>
                    <a:lnTo>
                      <a:pt x="63" y="1451"/>
                    </a:lnTo>
                    <a:lnTo>
                      <a:pt x="73" y="1431"/>
                    </a:lnTo>
                    <a:lnTo>
                      <a:pt x="83" y="1423"/>
                    </a:lnTo>
                    <a:lnTo>
                      <a:pt x="88" y="1428"/>
                    </a:lnTo>
                    <a:lnTo>
                      <a:pt x="88" y="1431"/>
                    </a:lnTo>
                    <a:lnTo>
                      <a:pt x="100" y="1429"/>
                    </a:lnTo>
                    <a:lnTo>
                      <a:pt x="110" y="1430"/>
                    </a:lnTo>
                    <a:lnTo>
                      <a:pt x="94" y="1437"/>
                    </a:lnTo>
                    <a:lnTo>
                      <a:pt x="91" y="1448"/>
                    </a:lnTo>
                    <a:lnTo>
                      <a:pt x="89" y="1455"/>
                    </a:lnTo>
                    <a:lnTo>
                      <a:pt x="88" y="1443"/>
                    </a:lnTo>
                    <a:lnTo>
                      <a:pt x="83" y="1442"/>
                    </a:lnTo>
                    <a:lnTo>
                      <a:pt x="74" y="1456"/>
                    </a:lnTo>
                    <a:lnTo>
                      <a:pt x="64" y="1467"/>
                    </a:lnTo>
                    <a:lnTo>
                      <a:pt x="70" y="1472"/>
                    </a:lnTo>
                    <a:lnTo>
                      <a:pt x="70" y="1475"/>
                    </a:lnTo>
                    <a:lnTo>
                      <a:pt x="59" y="1482"/>
                    </a:lnTo>
                    <a:lnTo>
                      <a:pt x="40" y="1506"/>
                    </a:lnTo>
                    <a:lnTo>
                      <a:pt x="47" y="1511"/>
                    </a:lnTo>
                    <a:lnTo>
                      <a:pt x="67" y="1511"/>
                    </a:lnTo>
                    <a:lnTo>
                      <a:pt x="72" y="1506"/>
                    </a:lnTo>
                    <a:lnTo>
                      <a:pt x="74" y="1510"/>
                    </a:lnTo>
                    <a:lnTo>
                      <a:pt x="53" y="1518"/>
                    </a:lnTo>
                    <a:lnTo>
                      <a:pt x="48" y="1525"/>
                    </a:lnTo>
                    <a:lnTo>
                      <a:pt x="47" y="1528"/>
                    </a:lnTo>
                    <a:lnTo>
                      <a:pt x="37" y="1528"/>
                    </a:lnTo>
                    <a:lnTo>
                      <a:pt x="32" y="1531"/>
                    </a:lnTo>
                    <a:lnTo>
                      <a:pt x="26" y="1528"/>
                    </a:lnTo>
                    <a:lnTo>
                      <a:pt x="18" y="1539"/>
                    </a:lnTo>
                    <a:lnTo>
                      <a:pt x="13" y="1549"/>
                    </a:lnTo>
                    <a:lnTo>
                      <a:pt x="13" y="1558"/>
                    </a:lnTo>
                    <a:lnTo>
                      <a:pt x="16" y="1560"/>
                    </a:lnTo>
                    <a:lnTo>
                      <a:pt x="18" y="1564"/>
                    </a:lnTo>
                    <a:lnTo>
                      <a:pt x="26" y="1563"/>
                    </a:lnTo>
                    <a:lnTo>
                      <a:pt x="30" y="1554"/>
                    </a:lnTo>
                    <a:lnTo>
                      <a:pt x="32" y="1563"/>
                    </a:lnTo>
                    <a:lnTo>
                      <a:pt x="40" y="1563"/>
                    </a:lnTo>
                    <a:lnTo>
                      <a:pt x="42" y="1556"/>
                    </a:lnTo>
                    <a:lnTo>
                      <a:pt x="41" y="1550"/>
                    </a:lnTo>
                    <a:lnTo>
                      <a:pt x="48" y="1555"/>
                    </a:lnTo>
                    <a:lnTo>
                      <a:pt x="63" y="1547"/>
                    </a:lnTo>
                    <a:lnTo>
                      <a:pt x="68" y="1541"/>
                    </a:lnTo>
                    <a:lnTo>
                      <a:pt x="73" y="1544"/>
                    </a:lnTo>
                    <a:lnTo>
                      <a:pt x="58" y="1561"/>
                    </a:lnTo>
                    <a:lnTo>
                      <a:pt x="64" y="1561"/>
                    </a:lnTo>
                    <a:lnTo>
                      <a:pt x="64" y="1571"/>
                    </a:lnTo>
                    <a:lnTo>
                      <a:pt x="58" y="1580"/>
                    </a:lnTo>
                    <a:lnTo>
                      <a:pt x="56" y="1587"/>
                    </a:lnTo>
                    <a:lnTo>
                      <a:pt x="50" y="1593"/>
                    </a:lnTo>
                    <a:lnTo>
                      <a:pt x="51" y="1599"/>
                    </a:lnTo>
                    <a:lnTo>
                      <a:pt x="51" y="1604"/>
                    </a:lnTo>
                    <a:lnTo>
                      <a:pt x="45" y="1603"/>
                    </a:lnTo>
                    <a:lnTo>
                      <a:pt x="40" y="1606"/>
                    </a:lnTo>
                    <a:lnTo>
                      <a:pt x="36" y="1598"/>
                    </a:lnTo>
                    <a:lnTo>
                      <a:pt x="32" y="1598"/>
                    </a:lnTo>
                    <a:lnTo>
                      <a:pt x="25" y="1630"/>
                    </a:lnTo>
                    <a:lnTo>
                      <a:pt x="38" y="1647"/>
                    </a:lnTo>
                    <a:lnTo>
                      <a:pt x="59" y="1666"/>
                    </a:lnTo>
                    <a:lnTo>
                      <a:pt x="74" y="1674"/>
                    </a:lnTo>
                    <a:lnTo>
                      <a:pt x="85" y="1677"/>
                    </a:lnTo>
                    <a:lnTo>
                      <a:pt x="92" y="1665"/>
                    </a:lnTo>
                    <a:lnTo>
                      <a:pt x="92" y="1682"/>
                    </a:lnTo>
                    <a:lnTo>
                      <a:pt x="90" y="1694"/>
                    </a:lnTo>
                    <a:lnTo>
                      <a:pt x="96" y="1689"/>
                    </a:lnTo>
                    <a:lnTo>
                      <a:pt x="106" y="1695"/>
                    </a:lnTo>
                    <a:lnTo>
                      <a:pt x="110" y="1685"/>
                    </a:lnTo>
                    <a:lnTo>
                      <a:pt x="124" y="1687"/>
                    </a:lnTo>
                    <a:lnTo>
                      <a:pt x="117" y="1695"/>
                    </a:lnTo>
                    <a:lnTo>
                      <a:pt x="134" y="1701"/>
                    </a:lnTo>
                    <a:lnTo>
                      <a:pt x="145" y="1697"/>
                    </a:lnTo>
                    <a:lnTo>
                      <a:pt x="158" y="1687"/>
                    </a:lnTo>
                    <a:lnTo>
                      <a:pt x="163" y="1673"/>
                    </a:lnTo>
                    <a:lnTo>
                      <a:pt x="170" y="1684"/>
                    </a:lnTo>
                    <a:lnTo>
                      <a:pt x="190" y="1671"/>
                    </a:lnTo>
                    <a:lnTo>
                      <a:pt x="210" y="1644"/>
                    </a:lnTo>
                    <a:lnTo>
                      <a:pt x="221" y="1638"/>
                    </a:lnTo>
                    <a:lnTo>
                      <a:pt x="225" y="1627"/>
                    </a:lnTo>
                    <a:lnTo>
                      <a:pt x="231" y="1622"/>
                    </a:lnTo>
                    <a:lnTo>
                      <a:pt x="234" y="1615"/>
                    </a:lnTo>
                    <a:lnTo>
                      <a:pt x="251" y="1597"/>
                    </a:lnTo>
                    <a:lnTo>
                      <a:pt x="249" y="1590"/>
                    </a:lnTo>
                    <a:lnTo>
                      <a:pt x="261" y="1597"/>
                    </a:lnTo>
                    <a:lnTo>
                      <a:pt x="274" y="1597"/>
                    </a:lnTo>
                    <a:lnTo>
                      <a:pt x="282" y="1593"/>
                    </a:lnTo>
                    <a:lnTo>
                      <a:pt x="285" y="1581"/>
                    </a:lnTo>
                    <a:lnTo>
                      <a:pt x="287" y="1574"/>
                    </a:lnTo>
                    <a:lnTo>
                      <a:pt x="294" y="1566"/>
                    </a:lnTo>
                    <a:lnTo>
                      <a:pt x="293" y="1556"/>
                    </a:lnTo>
                    <a:lnTo>
                      <a:pt x="287" y="1549"/>
                    </a:lnTo>
                    <a:lnTo>
                      <a:pt x="283" y="1541"/>
                    </a:lnTo>
                    <a:lnTo>
                      <a:pt x="285" y="1538"/>
                    </a:lnTo>
                    <a:lnTo>
                      <a:pt x="287" y="1533"/>
                    </a:lnTo>
                    <a:lnTo>
                      <a:pt x="284" y="1522"/>
                    </a:lnTo>
                    <a:lnTo>
                      <a:pt x="289" y="1526"/>
                    </a:lnTo>
                    <a:lnTo>
                      <a:pt x="293" y="1533"/>
                    </a:lnTo>
                    <a:lnTo>
                      <a:pt x="293" y="1541"/>
                    </a:lnTo>
                    <a:lnTo>
                      <a:pt x="299" y="1539"/>
                    </a:lnTo>
                    <a:lnTo>
                      <a:pt x="300" y="1533"/>
                    </a:lnTo>
                    <a:lnTo>
                      <a:pt x="295" y="1525"/>
                    </a:lnTo>
                    <a:lnTo>
                      <a:pt x="294" y="1509"/>
                    </a:lnTo>
                    <a:lnTo>
                      <a:pt x="296" y="1505"/>
                    </a:lnTo>
                    <a:lnTo>
                      <a:pt x="299" y="1506"/>
                    </a:lnTo>
                    <a:lnTo>
                      <a:pt x="305" y="1502"/>
                    </a:lnTo>
                    <a:lnTo>
                      <a:pt x="310" y="1505"/>
                    </a:lnTo>
                    <a:lnTo>
                      <a:pt x="310" y="1512"/>
                    </a:lnTo>
                    <a:lnTo>
                      <a:pt x="303" y="1516"/>
                    </a:lnTo>
                    <a:lnTo>
                      <a:pt x="303" y="1522"/>
                    </a:lnTo>
                    <a:lnTo>
                      <a:pt x="305" y="1533"/>
                    </a:lnTo>
                    <a:lnTo>
                      <a:pt x="307" y="1563"/>
                    </a:lnTo>
                    <a:lnTo>
                      <a:pt x="310" y="1574"/>
                    </a:lnTo>
                    <a:lnTo>
                      <a:pt x="317" y="1572"/>
                    </a:lnTo>
                    <a:lnTo>
                      <a:pt x="327" y="1581"/>
                    </a:lnTo>
                    <a:lnTo>
                      <a:pt x="333" y="1580"/>
                    </a:lnTo>
                    <a:lnTo>
                      <a:pt x="337" y="1587"/>
                    </a:lnTo>
                    <a:lnTo>
                      <a:pt x="339" y="1592"/>
                    </a:lnTo>
                    <a:lnTo>
                      <a:pt x="339" y="1614"/>
                    </a:lnTo>
                    <a:lnTo>
                      <a:pt x="343" y="1601"/>
                    </a:lnTo>
                    <a:lnTo>
                      <a:pt x="347" y="1609"/>
                    </a:lnTo>
                    <a:lnTo>
                      <a:pt x="355" y="1603"/>
                    </a:lnTo>
                    <a:lnTo>
                      <a:pt x="363" y="1566"/>
                    </a:lnTo>
                    <a:lnTo>
                      <a:pt x="359" y="1554"/>
                    </a:lnTo>
                    <a:lnTo>
                      <a:pt x="358" y="1537"/>
                    </a:lnTo>
                    <a:lnTo>
                      <a:pt x="370" y="1516"/>
                    </a:lnTo>
                    <a:lnTo>
                      <a:pt x="370" y="1502"/>
                    </a:lnTo>
                    <a:lnTo>
                      <a:pt x="397" y="1491"/>
                    </a:lnTo>
                    <a:lnTo>
                      <a:pt x="403" y="1480"/>
                    </a:lnTo>
                    <a:lnTo>
                      <a:pt x="405" y="1466"/>
                    </a:lnTo>
                    <a:lnTo>
                      <a:pt x="401" y="1457"/>
                    </a:lnTo>
                    <a:lnTo>
                      <a:pt x="408" y="1428"/>
                    </a:lnTo>
                    <a:lnTo>
                      <a:pt x="400" y="1394"/>
                    </a:lnTo>
                    <a:lnTo>
                      <a:pt x="390" y="1382"/>
                    </a:lnTo>
                    <a:lnTo>
                      <a:pt x="392" y="1375"/>
                    </a:lnTo>
                    <a:lnTo>
                      <a:pt x="407" y="1369"/>
                    </a:lnTo>
                    <a:lnTo>
                      <a:pt x="417" y="1358"/>
                    </a:lnTo>
                    <a:lnTo>
                      <a:pt x="423" y="1339"/>
                    </a:lnTo>
                    <a:lnTo>
                      <a:pt x="420" y="1318"/>
                    </a:lnTo>
                    <a:lnTo>
                      <a:pt x="400" y="1303"/>
                    </a:lnTo>
                    <a:lnTo>
                      <a:pt x="391" y="1287"/>
                    </a:lnTo>
                    <a:lnTo>
                      <a:pt x="390" y="1267"/>
                    </a:lnTo>
                    <a:lnTo>
                      <a:pt x="391" y="1225"/>
                    </a:lnTo>
                    <a:lnTo>
                      <a:pt x="386" y="1210"/>
                    </a:lnTo>
                    <a:lnTo>
                      <a:pt x="384" y="1206"/>
                    </a:lnTo>
                    <a:lnTo>
                      <a:pt x="384" y="1194"/>
                    </a:lnTo>
                    <a:lnTo>
                      <a:pt x="386" y="1186"/>
                    </a:lnTo>
                    <a:lnTo>
                      <a:pt x="386" y="1166"/>
                    </a:lnTo>
                    <a:lnTo>
                      <a:pt x="390" y="1156"/>
                    </a:lnTo>
                    <a:lnTo>
                      <a:pt x="391" y="1144"/>
                    </a:lnTo>
                    <a:lnTo>
                      <a:pt x="397" y="1134"/>
                    </a:lnTo>
                    <a:lnTo>
                      <a:pt x="392" y="1129"/>
                    </a:lnTo>
                    <a:lnTo>
                      <a:pt x="386" y="1116"/>
                    </a:lnTo>
                    <a:lnTo>
                      <a:pt x="382" y="1097"/>
                    </a:lnTo>
                    <a:lnTo>
                      <a:pt x="387" y="1077"/>
                    </a:lnTo>
                    <a:lnTo>
                      <a:pt x="393" y="1063"/>
                    </a:lnTo>
                    <a:lnTo>
                      <a:pt x="418" y="1032"/>
                    </a:lnTo>
                    <a:lnTo>
                      <a:pt x="435" y="1021"/>
                    </a:lnTo>
                    <a:lnTo>
                      <a:pt x="456" y="1015"/>
                    </a:lnTo>
                    <a:lnTo>
                      <a:pt x="473" y="1018"/>
                    </a:lnTo>
                    <a:lnTo>
                      <a:pt x="488" y="1020"/>
                    </a:lnTo>
                    <a:lnTo>
                      <a:pt x="498" y="1007"/>
                    </a:lnTo>
                    <a:lnTo>
                      <a:pt x="500" y="995"/>
                    </a:lnTo>
                    <a:lnTo>
                      <a:pt x="500" y="976"/>
                    </a:lnTo>
                    <a:lnTo>
                      <a:pt x="494" y="964"/>
                    </a:lnTo>
                    <a:lnTo>
                      <a:pt x="479" y="948"/>
                    </a:lnTo>
                    <a:lnTo>
                      <a:pt x="478" y="939"/>
                    </a:lnTo>
                    <a:lnTo>
                      <a:pt x="498" y="907"/>
                    </a:lnTo>
                    <a:lnTo>
                      <a:pt x="515" y="870"/>
                    </a:lnTo>
                    <a:lnTo>
                      <a:pt x="524" y="820"/>
                    </a:lnTo>
                    <a:lnTo>
                      <a:pt x="525" y="790"/>
                    </a:lnTo>
                    <a:lnTo>
                      <a:pt x="525" y="769"/>
                    </a:lnTo>
                    <a:lnTo>
                      <a:pt x="524" y="754"/>
                    </a:lnTo>
                    <a:lnTo>
                      <a:pt x="531" y="750"/>
                    </a:lnTo>
                    <a:lnTo>
                      <a:pt x="542" y="750"/>
                    </a:lnTo>
                    <a:lnTo>
                      <a:pt x="559" y="736"/>
                    </a:lnTo>
                    <a:lnTo>
                      <a:pt x="564" y="724"/>
                    </a:lnTo>
                    <a:lnTo>
                      <a:pt x="567" y="704"/>
                    </a:lnTo>
                    <a:lnTo>
                      <a:pt x="573" y="688"/>
                    </a:lnTo>
                    <a:lnTo>
                      <a:pt x="596" y="657"/>
                    </a:lnTo>
                    <a:lnTo>
                      <a:pt x="604" y="644"/>
                    </a:lnTo>
                    <a:lnTo>
                      <a:pt x="616" y="629"/>
                    </a:lnTo>
                    <a:lnTo>
                      <a:pt x="622" y="618"/>
                    </a:lnTo>
                    <a:lnTo>
                      <a:pt x="624" y="609"/>
                    </a:lnTo>
                    <a:lnTo>
                      <a:pt x="623" y="596"/>
                    </a:lnTo>
                    <a:lnTo>
                      <a:pt x="610" y="574"/>
                    </a:lnTo>
                    <a:lnTo>
                      <a:pt x="613" y="560"/>
                    </a:lnTo>
                    <a:lnTo>
                      <a:pt x="627" y="543"/>
                    </a:lnTo>
                    <a:lnTo>
                      <a:pt x="633" y="532"/>
                    </a:lnTo>
                    <a:lnTo>
                      <a:pt x="635" y="520"/>
                    </a:lnTo>
                    <a:lnTo>
                      <a:pt x="639" y="503"/>
                    </a:lnTo>
                    <a:lnTo>
                      <a:pt x="648" y="492"/>
                    </a:lnTo>
                    <a:lnTo>
                      <a:pt x="666" y="472"/>
                    </a:lnTo>
                    <a:lnTo>
                      <a:pt x="678" y="469"/>
                    </a:lnTo>
                    <a:lnTo>
                      <a:pt x="691" y="476"/>
                    </a:lnTo>
                    <a:lnTo>
                      <a:pt x="701" y="488"/>
                    </a:lnTo>
                    <a:lnTo>
                      <a:pt x="704" y="490"/>
                    </a:lnTo>
                    <a:lnTo>
                      <a:pt x="714" y="473"/>
                    </a:lnTo>
                    <a:lnTo>
                      <a:pt x="719" y="452"/>
                    </a:lnTo>
                    <a:lnTo>
                      <a:pt x="721" y="442"/>
                    </a:lnTo>
                    <a:lnTo>
                      <a:pt x="719" y="419"/>
                    </a:lnTo>
                    <a:lnTo>
                      <a:pt x="724" y="409"/>
                    </a:lnTo>
                    <a:lnTo>
                      <a:pt x="729" y="404"/>
                    </a:lnTo>
                    <a:lnTo>
                      <a:pt x="739" y="403"/>
                    </a:lnTo>
                    <a:lnTo>
                      <a:pt x="769" y="407"/>
                    </a:lnTo>
                    <a:lnTo>
                      <a:pt x="812" y="423"/>
                    </a:lnTo>
                    <a:lnTo>
                      <a:pt x="821" y="420"/>
                    </a:lnTo>
                    <a:lnTo>
                      <a:pt x="828" y="412"/>
                    </a:lnTo>
                    <a:lnTo>
                      <a:pt x="819" y="403"/>
                    </a:lnTo>
                    <a:lnTo>
                      <a:pt x="817" y="392"/>
                    </a:lnTo>
                    <a:lnTo>
                      <a:pt x="823" y="382"/>
                    </a:lnTo>
                    <a:lnTo>
                      <a:pt x="827" y="366"/>
                    </a:lnTo>
                    <a:lnTo>
                      <a:pt x="831" y="361"/>
                    </a:lnTo>
                    <a:lnTo>
                      <a:pt x="833" y="352"/>
                    </a:lnTo>
                    <a:lnTo>
                      <a:pt x="832" y="342"/>
                    </a:lnTo>
                    <a:lnTo>
                      <a:pt x="827" y="336"/>
                    </a:lnTo>
                    <a:lnTo>
                      <a:pt x="826" y="326"/>
                    </a:lnTo>
                    <a:lnTo>
                      <a:pt x="831" y="323"/>
                    </a:lnTo>
                    <a:lnTo>
                      <a:pt x="854" y="323"/>
                    </a:lnTo>
                    <a:lnTo>
                      <a:pt x="857" y="316"/>
                    </a:lnTo>
                    <a:lnTo>
                      <a:pt x="865" y="313"/>
                    </a:lnTo>
                    <a:lnTo>
                      <a:pt x="874" y="317"/>
                    </a:lnTo>
                    <a:lnTo>
                      <a:pt x="882" y="313"/>
                    </a:lnTo>
                    <a:lnTo>
                      <a:pt x="880" y="302"/>
                    </a:lnTo>
                    <a:lnTo>
                      <a:pt x="879" y="290"/>
                    </a:lnTo>
                    <a:lnTo>
                      <a:pt x="891" y="283"/>
                    </a:lnTo>
                    <a:lnTo>
                      <a:pt x="906" y="289"/>
                    </a:lnTo>
                    <a:lnTo>
                      <a:pt x="917" y="300"/>
                    </a:lnTo>
                    <a:lnTo>
                      <a:pt x="947" y="344"/>
                    </a:lnTo>
                    <a:lnTo>
                      <a:pt x="952" y="363"/>
                    </a:lnTo>
                    <a:lnTo>
                      <a:pt x="957" y="371"/>
                    </a:lnTo>
                    <a:lnTo>
                      <a:pt x="983" y="375"/>
                    </a:lnTo>
                    <a:lnTo>
                      <a:pt x="998" y="383"/>
                    </a:lnTo>
                    <a:lnTo>
                      <a:pt x="1010" y="382"/>
                    </a:lnTo>
                    <a:lnTo>
                      <a:pt x="1025" y="374"/>
                    </a:lnTo>
                    <a:lnTo>
                      <a:pt x="1042" y="353"/>
                    </a:lnTo>
                    <a:lnTo>
                      <a:pt x="1052" y="360"/>
                    </a:lnTo>
                    <a:lnTo>
                      <a:pt x="1061" y="374"/>
                    </a:lnTo>
                    <a:lnTo>
                      <a:pt x="1064" y="382"/>
                    </a:lnTo>
                    <a:lnTo>
                      <a:pt x="1074" y="385"/>
                    </a:lnTo>
                    <a:lnTo>
                      <a:pt x="1090" y="377"/>
                    </a:lnTo>
                    <a:lnTo>
                      <a:pt x="1102" y="368"/>
                    </a:lnTo>
                    <a:lnTo>
                      <a:pt x="1111" y="354"/>
                    </a:lnTo>
                    <a:lnTo>
                      <a:pt x="1137" y="334"/>
                    </a:lnTo>
                    <a:lnTo>
                      <a:pt x="1139" y="322"/>
                    </a:lnTo>
                    <a:lnTo>
                      <a:pt x="1137" y="299"/>
                    </a:lnTo>
                    <a:lnTo>
                      <a:pt x="1137" y="285"/>
                    </a:lnTo>
                    <a:lnTo>
                      <a:pt x="1140" y="243"/>
                    </a:lnTo>
                    <a:lnTo>
                      <a:pt x="1154" y="212"/>
                    </a:lnTo>
                    <a:lnTo>
                      <a:pt x="1164" y="199"/>
                    </a:lnTo>
                    <a:lnTo>
                      <a:pt x="1177" y="192"/>
                    </a:lnTo>
                    <a:lnTo>
                      <a:pt x="1202" y="189"/>
                    </a:lnTo>
                    <a:lnTo>
                      <a:pt x="1240" y="172"/>
                    </a:lnTo>
                    <a:lnTo>
                      <a:pt x="1263" y="167"/>
                    </a:lnTo>
                    <a:lnTo>
                      <a:pt x="1268" y="172"/>
                    </a:lnTo>
                    <a:lnTo>
                      <a:pt x="1278" y="193"/>
                    </a:lnTo>
                    <a:lnTo>
                      <a:pt x="1289" y="202"/>
                    </a:lnTo>
                    <a:lnTo>
                      <a:pt x="1307" y="208"/>
                    </a:lnTo>
                    <a:lnTo>
                      <a:pt x="1325" y="225"/>
                    </a:lnTo>
                    <a:lnTo>
                      <a:pt x="1332" y="253"/>
                    </a:lnTo>
                    <a:lnTo>
                      <a:pt x="1333" y="269"/>
                    </a:lnTo>
                    <a:lnTo>
                      <a:pt x="1314" y="294"/>
                    </a:lnTo>
                    <a:lnTo>
                      <a:pt x="1310" y="306"/>
                    </a:lnTo>
                    <a:lnTo>
                      <a:pt x="1311" y="317"/>
                    </a:lnTo>
                    <a:lnTo>
                      <a:pt x="1321" y="325"/>
                    </a:lnTo>
                    <a:lnTo>
                      <a:pt x="1323" y="323"/>
                    </a:lnTo>
                    <a:lnTo>
                      <a:pt x="1332" y="315"/>
                    </a:lnTo>
                    <a:lnTo>
                      <a:pt x="1333" y="311"/>
                    </a:lnTo>
                    <a:lnTo>
                      <a:pt x="1334" y="300"/>
                    </a:lnTo>
                    <a:lnTo>
                      <a:pt x="1337" y="295"/>
                    </a:lnTo>
                    <a:lnTo>
                      <a:pt x="1369" y="275"/>
                    </a:lnTo>
                    <a:lnTo>
                      <a:pt x="1375" y="269"/>
                    </a:lnTo>
                    <a:lnTo>
                      <a:pt x="1381" y="239"/>
                    </a:lnTo>
                    <a:lnTo>
                      <a:pt x="1403" y="252"/>
                    </a:lnTo>
                    <a:lnTo>
                      <a:pt x="1416" y="250"/>
                    </a:lnTo>
                    <a:lnTo>
                      <a:pt x="1418" y="243"/>
                    </a:lnTo>
                    <a:lnTo>
                      <a:pt x="1422" y="231"/>
                    </a:lnTo>
                    <a:lnTo>
                      <a:pt x="1422" y="220"/>
                    </a:lnTo>
                    <a:lnTo>
                      <a:pt x="1419" y="2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221"/>
              <p:cNvSpPr>
                <a:spLocks noChangeAspect="1"/>
              </p:cNvSpPr>
              <p:nvPr/>
            </p:nvSpPr>
            <p:spPr bwMode="gray">
              <a:xfrm>
                <a:off x="4952206" y="2013297"/>
                <a:ext cx="227013" cy="520700"/>
              </a:xfrm>
              <a:custGeom>
                <a:avLst/>
                <a:gdLst/>
                <a:ahLst/>
                <a:cxnLst>
                  <a:cxn ang="0">
                    <a:pos x="13" y="1339"/>
                  </a:cxn>
                  <a:cxn ang="0">
                    <a:pos x="27" y="1349"/>
                  </a:cxn>
                  <a:cxn ang="0">
                    <a:pos x="43" y="1396"/>
                  </a:cxn>
                  <a:cxn ang="0">
                    <a:pos x="56" y="1468"/>
                  </a:cxn>
                  <a:cxn ang="0">
                    <a:pos x="92" y="1538"/>
                  </a:cxn>
                  <a:cxn ang="0">
                    <a:pos x="91" y="1593"/>
                  </a:cxn>
                  <a:cxn ang="0">
                    <a:pos x="107" y="1636"/>
                  </a:cxn>
                  <a:cxn ang="0">
                    <a:pos x="169" y="1598"/>
                  </a:cxn>
                  <a:cxn ang="0">
                    <a:pos x="227" y="1564"/>
                  </a:cxn>
                  <a:cxn ang="0">
                    <a:pos x="286" y="1484"/>
                  </a:cxn>
                  <a:cxn ang="0">
                    <a:pos x="300" y="1407"/>
                  </a:cxn>
                  <a:cxn ang="0">
                    <a:pos x="301" y="1378"/>
                  </a:cxn>
                  <a:cxn ang="0">
                    <a:pos x="288" y="1329"/>
                  </a:cxn>
                  <a:cxn ang="0">
                    <a:pos x="276" y="1310"/>
                  </a:cxn>
                  <a:cxn ang="0">
                    <a:pos x="350" y="1279"/>
                  </a:cxn>
                  <a:cxn ang="0">
                    <a:pos x="389" y="1243"/>
                  </a:cxn>
                  <a:cxn ang="0">
                    <a:pos x="341" y="1241"/>
                  </a:cxn>
                  <a:cxn ang="0">
                    <a:pos x="290" y="1219"/>
                  </a:cxn>
                  <a:cxn ang="0">
                    <a:pos x="338" y="1218"/>
                  </a:cxn>
                  <a:cxn ang="0">
                    <a:pos x="371" y="1232"/>
                  </a:cxn>
                  <a:cxn ang="0">
                    <a:pos x="394" y="1138"/>
                  </a:cxn>
                  <a:cxn ang="0">
                    <a:pos x="352" y="1100"/>
                  </a:cxn>
                  <a:cxn ang="0">
                    <a:pos x="308" y="1148"/>
                  </a:cxn>
                  <a:cxn ang="0">
                    <a:pos x="319" y="1127"/>
                  </a:cxn>
                  <a:cxn ang="0">
                    <a:pos x="331" y="1060"/>
                  </a:cxn>
                  <a:cxn ang="0">
                    <a:pos x="344" y="979"/>
                  </a:cxn>
                  <a:cxn ang="0">
                    <a:pos x="340" y="879"/>
                  </a:cxn>
                  <a:cxn ang="0">
                    <a:pos x="370" y="850"/>
                  </a:cxn>
                  <a:cxn ang="0">
                    <a:pos x="393" y="840"/>
                  </a:cxn>
                  <a:cxn ang="0">
                    <a:pos x="410" y="809"/>
                  </a:cxn>
                  <a:cxn ang="0">
                    <a:pos x="449" y="764"/>
                  </a:cxn>
                  <a:cxn ang="0">
                    <a:pos x="503" y="735"/>
                  </a:cxn>
                  <a:cxn ang="0">
                    <a:pos x="555" y="664"/>
                  </a:cxn>
                  <a:cxn ang="0">
                    <a:pos x="572" y="639"/>
                  </a:cxn>
                  <a:cxn ang="0">
                    <a:pos x="551" y="594"/>
                  </a:cxn>
                  <a:cxn ang="0">
                    <a:pos x="569" y="527"/>
                  </a:cxn>
                  <a:cxn ang="0">
                    <a:pos x="593" y="503"/>
                  </a:cxn>
                  <a:cxn ang="0">
                    <a:pos x="614" y="493"/>
                  </a:cxn>
                  <a:cxn ang="0">
                    <a:pos x="628" y="460"/>
                  </a:cxn>
                  <a:cxn ang="0">
                    <a:pos x="661" y="473"/>
                  </a:cxn>
                  <a:cxn ang="0">
                    <a:pos x="712" y="449"/>
                  </a:cxn>
                  <a:cxn ang="0">
                    <a:pos x="687" y="296"/>
                  </a:cxn>
                  <a:cxn ang="0">
                    <a:pos x="683" y="186"/>
                  </a:cxn>
                  <a:cxn ang="0">
                    <a:pos x="528" y="5"/>
                  </a:cxn>
                  <a:cxn ang="0">
                    <a:pos x="502" y="29"/>
                  </a:cxn>
                  <a:cxn ang="0">
                    <a:pos x="490" y="97"/>
                  </a:cxn>
                  <a:cxn ang="0">
                    <a:pos x="390" y="119"/>
                  </a:cxn>
                  <a:cxn ang="0">
                    <a:pos x="335" y="149"/>
                  </a:cxn>
                  <a:cxn ang="0">
                    <a:pos x="279" y="251"/>
                  </a:cxn>
                  <a:cxn ang="0">
                    <a:pos x="242" y="364"/>
                  </a:cxn>
                  <a:cxn ang="0">
                    <a:pos x="194" y="446"/>
                  </a:cxn>
                  <a:cxn ang="0">
                    <a:pos x="163" y="641"/>
                  </a:cxn>
                  <a:cxn ang="0">
                    <a:pos x="104" y="697"/>
                  </a:cxn>
                  <a:cxn ang="0">
                    <a:pos x="66" y="811"/>
                  </a:cxn>
                  <a:cxn ang="0">
                    <a:pos x="55" y="886"/>
                  </a:cxn>
                  <a:cxn ang="0">
                    <a:pos x="86" y="1035"/>
                  </a:cxn>
                  <a:cxn ang="0">
                    <a:pos x="74" y="1143"/>
                  </a:cxn>
                  <a:cxn ang="0">
                    <a:pos x="32" y="1242"/>
                  </a:cxn>
                </a:cxnLst>
                <a:rect l="0" t="0" r="r" b="b"/>
                <a:pathLst>
                  <a:path w="715" h="1640">
                    <a:moveTo>
                      <a:pt x="6" y="1264"/>
                    </a:moveTo>
                    <a:lnTo>
                      <a:pt x="0" y="1276"/>
                    </a:lnTo>
                    <a:lnTo>
                      <a:pt x="0" y="1288"/>
                    </a:lnTo>
                    <a:lnTo>
                      <a:pt x="5" y="1328"/>
                    </a:lnTo>
                    <a:lnTo>
                      <a:pt x="7" y="1333"/>
                    </a:lnTo>
                    <a:lnTo>
                      <a:pt x="12" y="1335"/>
                    </a:lnTo>
                    <a:lnTo>
                      <a:pt x="13" y="1339"/>
                    </a:lnTo>
                    <a:lnTo>
                      <a:pt x="15" y="1346"/>
                    </a:lnTo>
                    <a:lnTo>
                      <a:pt x="13" y="1350"/>
                    </a:lnTo>
                    <a:lnTo>
                      <a:pt x="19" y="1343"/>
                    </a:lnTo>
                    <a:lnTo>
                      <a:pt x="21" y="1335"/>
                    </a:lnTo>
                    <a:lnTo>
                      <a:pt x="26" y="1340"/>
                    </a:lnTo>
                    <a:lnTo>
                      <a:pt x="22" y="1350"/>
                    </a:lnTo>
                    <a:lnTo>
                      <a:pt x="27" y="1349"/>
                    </a:lnTo>
                    <a:lnTo>
                      <a:pt x="29" y="1351"/>
                    </a:lnTo>
                    <a:lnTo>
                      <a:pt x="24" y="1355"/>
                    </a:lnTo>
                    <a:lnTo>
                      <a:pt x="17" y="1366"/>
                    </a:lnTo>
                    <a:lnTo>
                      <a:pt x="33" y="1371"/>
                    </a:lnTo>
                    <a:lnTo>
                      <a:pt x="35" y="1381"/>
                    </a:lnTo>
                    <a:lnTo>
                      <a:pt x="33" y="1398"/>
                    </a:lnTo>
                    <a:lnTo>
                      <a:pt x="43" y="1396"/>
                    </a:lnTo>
                    <a:lnTo>
                      <a:pt x="45" y="1407"/>
                    </a:lnTo>
                    <a:lnTo>
                      <a:pt x="39" y="1415"/>
                    </a:lnTo>
                    <a:lnTo>
                      <a:pt x="42" y="1431"/>
                    </a:lnTo>
                    <a:lnTo>
                      <a:pt x="40" y="1442"/>
                    </a:lnTo>
                    <a:lnTo>
                      <a:pt x="49" y="1442"/>
                    </a:lnTo>
                    <a:lnTo>
                      <a:pt x="54" y="1456"/>
                    </a:lnTo>
                    <a:lnTo>
                      <a:pt x="56" y="1468"/>
                    </a:lnTo>
                    <a:lnTo>
                      <a:pt x="62" y="1487"/>
                    </a:lnTo>
                    <a:lnTo>
                      <a:pt x="74" y="1496"/>
                    </a:lnTo>
                    <a:lnTo>
                      <a:pt x="78" y="1509"/>
                    </a:lnTo>
                    <a:lnTo>
                      <a:pt x="91" y="1516"/>
                    </a:lnTo>
                    <a:lnTo>
                      <a:pt x="98" y="1526"/>
                    </a:lnTo>
                    <a:lnTo>
                      <a:pt x="98" y="1534"/>
                    </a:lnTo>
                    <a:lnTo>
                      <a:pt x="92" y="1538"/>
                    </a:lnTo>
                    <a:lnTo>
                      <a:pt x="85" y="1537"/>
                    </a:lnTo>
                    <a:lnTo>
                      <a:pt x="82" y="1541"/>
                    </a:lnTo>
                    <a:lnTo>
                      <a:pt x="89" y="1557"/>
                    </a:lnTo>
                    <a:lnTo>
                      <a:pt x="82" y="1555"/>
                    </a:lnTo>
                    <a:lnTo>
                      <a:pt x="75" y="1553"/>
                    </a:lnTo>
                    <a:lnTo>
                      <a:pt x="75" y="1559"/>
                    </a:lnTo>
                    <a:lnTo>
                      <a:pt x="91" y="1593"/>
                    </a:lnTo>
                    <a:lnTo>
                      <a:pt x="98" y="1604"/>
                    </a:lnTo>
                    <a:lnTo>
                      <a:pt x="102" y="1614"/>
                    </a:lnTo>
                    <a:lnTo>
                      <a:pt x="99" y="1620"/>
                    </a:lnTo>
                    <a:lnTo>
                      <a:pt x="98" y="1631"/>
                    </a:lnTo>
                    <a:lnTo>
                      <a:pt x="94" y="1633"/>
                    </a:lnTo>
                    <a:lnTo>
                      <a:pt x="93" y="1638"/>
                    </a:lnTo>
                    <a:lnTo>
                      <a:pt x="107" y="1636"/>
                    </a:lnTo>
                    <a:lnTo>
                      <a:pt x="118" y="1640"/>
                    </a:lnTo>
                    <a:lnTo>
                      <a:pt x="136" y="1634"/>
                    </a:lnTo>
                    <a:lnTo>
                      <a:pt x="152" y="1633"/>
                    </a:lnTo>
                    <a:lnTo>
                      <a:pt x="163" y="1638"/>
                    </a:lnTo>
                    <a:lnTo>
                      <a:pt x="168" y="1634"/>
                    </a:lnTo>
                    <a:lnTo>
                      <a:pt x="172" y="1620"/>
                    </a:lnTo>
                    <a:lnTo>
                      <a:pt x="169" y="1598"/>
                    </a:lnTo>
                    <a:lnTo>
                      <a:pt x="174" y="1585"/>
                    </a:lnTo>
                    <a:lnTo>
                      <a:pt x="180" y="1574"/>
                    </a:lnTo>
                    <a:lnTo>
                      <a:pt x="189" y="1576"/>
                    </a:lnTo>
                    <a:lnTo>
                      <a:pt x="194" y="1566"/>
                    </a:lnTo>
                    <a:lnTo>
                      <a:pt x="204" y="1559"/>
                    </a:lnTo>
                    <a:lnTo>
                      <a:pt x="218" y="1560"/>
                    </a:lnTo>
                    <a:lnTo>
                      <a:pt x="227" y="1564"/>
                    </a:lnTo>
                    <a:lnTo>
                      <a:pt x="238" y="1560"/>
                    </a:lnTo>
                    <a:lnTo>
                      <a:pt x="250" y="1564"/>
                    </a:lnTo>
                    <a:lnTo>
                      <a:pt x="261" y="1564"/>
                    </a:lnTo>
                    <a:lnTo>
                      <a:pt x="266" y="1544"/>
                    </a:lnTo>
                    <a:lnTo>
                      <a:pt x="276" y="1522"/>
                    </a:lnTo>
                    <a:lnTo>
                      <a:pt x="285" y="1505"/>
                    </a:lnTo>
                    <a:lnTo>
                      <a:pt x="286" y="1484"/>
                    </a:lnTo>
                    <a:lnTo>
                      <a:pt x="291" y="1472"/>
                    </a:lnTo>
                    <a:lnTo>
                      <a:pt x="290" y="1457"/>
                    </a:lnTo>
                    <a:lnTo>
                      <a:pt x="293" y="1446"/>
                    </a:lnTo>
                    <a:lnTo>
                      <a:pt x="298" y="1435"/>
                    </a:lnTo>
                    <a:lnTo>
                      <a:pt x="298" y="1424"/>
                    </a:lnTo>
                    <a:lnTo>
                      <a:pt x="295" y="1418"/>
                    </a:lnTo>
                    <a:lnTo>
                      <a:pt x="300" y="1407"/>
                    </a:lnTo>
                    <a:lnTo>
                      <a:pt x="298" y="1398"/>
                    </a:lnTo>
                    <a:lnTo>
                      <a:pt x="293" y="1392"/>
                    </a:lnTo>
                    <a:lnTo>
                      <a:pt x="292" y="1386"/>
                    </a:lnTo>
                    <a:lnTo>
                      <a:pt x="293" y="1382"/>
                    </a:lnTo>
                    <a:lnTo>
                      <a:pt x="300" y="1385"/>
                    </a:lnTo>
                    <a:lnTo>
                      <a:pt x="304" y="1385"/>
                    </a:lnTo>
                    <a:lnTo>
                      <a:pt x="301" y="1378"/>
                    </a:lnTo>
                    <a:lnTo>
                      <a:pt x="302" y="1374"/>
                    </a:lnTo>
                    <a:lnTo>
                      <a:pt x="304" y="1367"/>
                    </a:lnTo>
                    <a:lnTo>
                      <a:pt x="304" y="1362"/>
                    </a:lnTo>
                    <a:lnTo>
                      <a:pt x="307" y="1345"/>
                    </a:lnTo>
                    <a:lnTo>
                      <a:pt x="306" y="1340"/>
                    </a:lnTo>
                    <a:lnTo>
                      <a:pt x="297" y="1334"/>
                    </a:lnTo>
                    <a:lnTo>
                      <a:pt x="288" y="1329"/>
                    </a:lnTo>
                    <a:lnTo>
                      <a:pt x="291" y="1328"/>
                    </a:lnTo>
                    <a:lnTo>
                      <a:pt x="300" y="1332"/>
                    </a:lnTo>
                    <a:lnTo>
                      <a:pt x="309" y="1329"/>
                    </a:lnTo>
                    <a:lnTo>
                      <a:pt x="312" y="1326"/>
                    </a:lnTo>
                    <a:lnTo>
                      <a:pt x="302" y="1317"/>
                    </a:lnTo>
                    <a:lnTo>
                      <a:pt x="274" y="1312"/>
                    </a:lnTo>
                    <a:lnTo>
                      <a:pt x="276" y="1310"/>
                    </a:lnTo>
                    <a:lnTo>
                      <a:pt x="298" y="1307"/>
                    </a:lnTo>
                    <a:lnTo>
                      <a:pt x="311" y="1311"/>
                    </a:lnTo>
                    <a:lnTo>
                      <a:pt x="318" y="1307"/>
                    </a:lnTo>
                    <a:lnTo>
                      <a:pt x="320" y="1299"/>
                    </a:lnTo>
                    <a:lnTo>
                      <a:pt x="334" y="1297"/>
                    </a:lnTo>
                    <a:lnTo>
                      <a:pt x="345" y="1286"/>
                    </a:lnTo>
                    <a:lnTo>
                      <a:pt x="350" y="1279"/>
                    </a:lnTo>
                    <a:lnTo>
                      <a:pt x="350" y="1268"/>
                    </a:lnTo>
                    <a:lnTo>
                      <a:pt x="359" y="1270"/>
                    </a:lnTo>
                    <a:lnTo>
                      <a:pt x="359" y="1281"/>
                    </a:lnTo>
                    <a:lnTo>
                      <a:pt x="371" y="1280"/>
                    </a:lnTo>
                    <a:lnTo>
                      <a:pt x="378" y="1268"/>
                    </a:lnTo>
                    <a:lnTo>
                      <a:pt x="392" y="1256"/>
                    </a:lnTo>
                    <a:lnTo>
                      <a:pt x="389" y="1243"/>
                    </a:lnTo>
                    <a:lnTo>
                      <a:pt x="394" y="1248"/>
                    </a:lnTo>
                    <a:lnTo>
                      <a:pt x="400" y="1248"/>
                    </a:lnTo>
                    <a:lnTo>
                      <a:pt x="400" y="1242"/>
                    </a:lnTo>
                    <a:lnTo>
                      <a:pt x="406" y="1237"/>
                    </a:lnTo>
                    <a:lnTo>
                      <a:pt x="405" y="1232"/>
                    </a:lnTo>
                    <a:lnTo>
                      <a:pt x="352" y="1243"/>
                    </a:lnTo>
                    <a:lnTo>
                      <a:pt x="341" y="1241"/>
                    </a:lnTo>
                    <a:lnTo>
                      <a:pt x="336" y="1245"/>
                    </a:lnTo>
                    <a:lnTo>
                      <a:pt x="334" y="1238"/>
                    </a:lnTo>
                    <a:lnTo>
                      <a:pt x="328" y="1232"/>
                    </a:lnTo>
                    <a:lnTo>
                      <a:pt x="303" y="1222"/>
                    </a:lnTo>
                    <a:lnTo>
                      <a:pt x="290" y="1225"/>
                    </a:lnTo>
                    <a:lnTo>
                      <a:pt x="284" y="1221"/>
                    </a:lnTo>
                    <a:lnTo>
                      <a:pt x="290" y="1219"/>
                    </a:lnTo>
                    <a:lnTo>
                      <a:pt x="293" y="1211"/>
                    </a:lnTo>
                    <a:lnTo>
                      <a:pt x="300" y="1214"/>
                    </a:lnTo>
                    <a:lnTo>
                      <a:pt x="308" y="1211"/>
                    </a:lnTo>
                    <a:lnTo>
                      <a:pt x="320" y="1213"/>
                    </a:lnTo>
                    <a:lnTo>
                      <a:pt x="322" y="1211"/>
                    </a:lnTo>
                    <a:lnTo>
                      <a:pt x="331" y="1221"/>
                    </a:lnTo>
                    <a:lnTo>
                      <a:pt x="338" y="1218"/>
                    </a:lnTo>
                    <a:lnTo>
                      <a:pt x="339" y="1214"/>
                    </a:lnTo>
                    <a:lnTo>
                      <a:pt x="345" y="1220"/>
                    </a:lnTo>
                    <a:lnTo>
                      <a:pt x="352" y="1222"/>
                    </a:lnTo>
                    <a:lnTo>
                      <a:pt x="356" y="1216"/>
                    </a:lnTo>
                    <a:lnTo>
                      <a:pt x="359" y="1220"/>
                    </a:lnTo>
                    <a:lnTo>
                      <a:pt x="363" y="1230"/>
                    </a:lnTo>
                    <a:lnTo>
                      <a:pt x="371" y="1232"/>
                    </a:lnTo>
                    <a:lnTo>
                      <a:pt x="403" y="1216"/>
                    </a:lnTo>
                    <a:lnTo>
                      <a:pt x="414" y="1198"/>
                    </a:lnTo>
                    <a:lnTo>
                      <a:pt x="419" y="1193"/>
                    </a:lnTo>
                    <a:lnTo>
                      <a:pt x="422" y="1176"/>
                    </a:lnTo>
                    <a:lnTo>
                      <a:pt x="416" y="1161"/>
                    </a:lnTo>
                    <a:lnTo>
                      <a:pt x="404" y="1152"/>
                    </a:lnTo>
                    <a:lnTo>
                      <a:pt x="394" y="1138"/>
                    </a:lnTo>
                    <a:lnTo>
                      <a:pt x="403" y="1136"/>
                    </a:lnTo>
                    <a:lnTo>
                      <a:pt x="402" y="1133"/>
                    </a:lnTo>
                    <a:lnTo>
                      <a:pt x="381" y="1123"/>
                    </a:lnTo>
                    <a:lnTo>
                      <a:pt x="379" y="1113"/>
                    </a:lnTo>
                    <a:lnTo>
                      <a:pt x="374" y="1103"/>
                    </a:lnTo>
                    <a:lnTo>
                      <a:pt x="357" y="1106"/>
                    </a:lnTo>
                    <a:lnTo>
                      <a:pt x="352" y="1100"/>
                    </a:lnTo>
                    <a:lnTo>
                      <a:pt x="351" y="1096"/>
                    </a:lnTo>
                    <a:lnTo>
                      <a:pt x="347" y="1095"/>
                    </a:lnTo>
                    <a:lnTo>
                      <a:pt x="347" y="1098"/>
                    </a:lnTo>
                    <a:lnTo>
                      <a:pt x="341" y="1118"/>
                    </a:lnTo>
                    <a:lnTo>
                      <a:pt x="333" y="1129"/>
                    </a:lnTo>
                    <a:lnTo>
                      <a:pt x="314" y="1143"/>
                    </a:lnTo>
                    <a:lnTo>
                      <a:pt x="308" y="1148"/>
                    </a:lnTo>
                    <a:lnTo>
                      <a:pt x="298" y="1148"/>
                    </a:lnTo>
                    <a:lnTo>
                      <a:pt x="287" y="1151"/>
                    </a:lnTo>
                    <a:lnTo>
                      <a:pt x="280" y="1149"/>
                    </a:lnTo>
                    <a:lnTo>
                      <a:pt x="288" y="1143"/>
                    </a:lnTo>
                    <a:lnTo>
                      <a:pt x="300" y="1140"/>
                    </a:lnTo>
                    <a:lnTo>
                      <a:pt x="309" y="1132"/>
                    </a:lnTo>
                    <a:lnTo>
                      <a:pt x="319" y="1127"/>
                    </a:lnTo>
                    <a:lnTo>
                      <a:pt x="336" y="1112"/>
                    </a:lnTo>
                    <a:lnTo>
                      <a:pt x="339" y="1102"/>
                    </a:lnTo>
                    <a:lnTo>
                      <a:pt x="339" y="1089"/>
                    </a:lnTo>
                    <a:lnTo>
                      <a:pt x="330" y="1087"/>
                    </a:lnTo>
                    <a:lnTo>
                      <a:pt x="334" y="1080"/>
                    </a:lnTo>
                    <a:lnTo>
                      <a:pt x="335" y="1069"/>
                    </a:lnTo>
                    <a:lnTo>
                      <a:pt x="331" y="1060"/>
                    </a:lnTo>
                    <a:lnTo>
                      <a:pt x="328" y="1032"/>
                    </a:lnTo>
                    <a:lnTo>
                      <a:pt x="329" y="1015"/>
                    </a:lnTo>
                    <a:lnTo>
                      <a:pt x="325" y="992"/>
                    </a:lnTo>
                    <a:lnTo>
                      <a:pt x="327" y="985"/>
                    </a:lnTo>
                    <a:lnTo>
                      <a:pt x="330" y="977"/>
                    </a:lnTo>
                    <a:lnTo>
                      <a:pt x="329" y="971"/>
                    </a:lnTo>
                    <a:lnTo>
                      <a:pt x="344" y="979"/>
                    </a:lnTo>
                    <a:lnTo>
                      <a:pt x="345" y="971"/>
                    </a:lnTo>
                    <a:lnTo>
                      <a:pt x="340" y="950"/>
                    </a:lnTo>
                    <a:lnTo>
                      <a:pt x="345" y="928"/>
                    </a:lnTo>
                    <a:lnTo>
                      <a:pt x="350" y="910"/>
                    </a:lnTo>
                    <a:lnTo>
                      <a:pt x="343" y="901"/>
                    </a:lnTo>
                    <a:lnTo>
                      <a:pt x="340" y="892"/>
                    </a:lnTo>
                    <a:lnTo>
                      <a:pt x="340" y="879"/>
                    </a:lnTo>
                    <a:lnTo>
                      <a:pt x="356" y="887"/>
                    </a:lnTo>
                    <a:lnTo>
                      <a:pt x="357" y="885"/>
                    </a:lnTo>
                    <a:lnTo>
                      <a:pt x="361" y="881"/>
                    </a:lnTo>
                    <a:lnTo>
                      <a:pt x="367" y="872"/>
                    </a:lnTo>
                    <a:lnTo>
                      <a:pt x="368" y="870"/>
                    </a:lnTo>
                    <a:lnTo>
                      <a:pt x="367" y="866"/>
                    </a:lnTo>
                    <a:lnTo>
                      <a:pt x="370" y="850"/>
                    </a:lnTo>
                    <a:lnTo>
                      <a:pt x="365" y="839"/>
                    </a:lnTo>
                    <a:lnTo>
                      <a:pt x="366" y="831"/>
                    </a:lnTo>
                    <a:lnTo>
                      <a:pt x="368" y="840"/>
                    </a:lnTo>
                    <a:lnTo>
                      <a:pt x="377" y="848"/>
                    </a:lnTo>
                    <a:lnTo>
                      <a:pt x="381" y="847"/>
                    </a:lnTo>
                    <a:lnTo>
                      <a:pt x="386" y="837"/>
                    </a:lnTo>
                    <a:lnTo>
                      <a:pt x="393" y="840"/>
                    </a:lnTo>
                    <a:lnTo>
                      <a:pt x="394" y="833"/>
                    </a:lnTo>
                    <a:lnTo>
                      <a:pt x="398" y="827"/>
                    </a:lnTo>
                    <a:lnTo>
                      <a:pt x="387" y="822"/>
                    </a:lnTo>
                    <a:lnTo>
                      <a:pt x="394" y="823"/>
                    </a:lnTo>
                    <a:lnTo>
                      <a:pt x="403" y="817"/>
                    </a:lnTo>
                    <a:lnTo>
                      <a:pt x="403" y="812"/>
                    </a:lnTo>
                    <a:lnTo>
                      <a:pt x="410" y="809"/>
                    </a:lnTo>
                    <a:lnTo>
                      <a:pt x="411" y="799"/>
                    </a:lnTo>
                    <a:lnTo>
                      <a:pt x="417" y="796"/>
                    </a:lnTo>
                    <a:lnTo>
                      <a:pt x="417" y="784"/>
                    </a:lnTo>
                    <a:lnTo>
                      <a:pt x="425" y="783"/>
                    </a:lnTo>
                    <a:lnTo>
                      <a:pt x="435" y="785"/>
                    </a:lnTo>
                    <a:lnTo>
                      <a:pt x="446" y="775"/>
                    </a:lnTo>
                    <a:lnTo>
                      <a:pt x="449" y="764"/>
                    </a:lnTo>
                    <a:lnTo>
                      <a:pt x="464" y="753"/>
                    </a:lnTo>
                    <a:lnTo>
                      <a:pt x="470" y="761"/>
                    </a:lnTo>
                    <a:lnTo>
                      <a:pt x="481" y="753"/>
                    </a:lnTo>
                    <a:lnTo>
                      <a:pt x="484" y="743"/>
                    </a:lnTo>
                    <a:lnTo>
                      <a:pt x="492" y="737"/>
                    </a:lnTo>
                    <a:lnTo>
                      <a:pt x="500" y="740"/>
                    </a:lnTo>
                    <a:lnTo>
                      <a:pt x="503" y="735"/>
                    </a:lnTo>
                    <a:lnTo>
                      <a:pt x="516" y="727"/>
                    </a:lnTo>
                    <a:lnTo>
                      <a:pt x="521" y="719"/>
                    </a:lnTo>
                    <a:lnTo>
                      <a:pt x="528" y="715"/>
                    </a:lnTo>
                    <a:lnTo>
                      <a:pt x="535" y="699"/>
                    </a:lnTo>
                    <a:lnTo>
                      <a:pt x="538" y="691"/>
                    </a:lnTo>
                    <a:lnTo>
                      <a:pt x="549" y="677"/>
                    </a:lnTo>
                    <a:lnTo>
                      <a:pt x="555" y="664"/>
                    </a:lnTo>
                    <a:lnTo>
                      <a:pt x="562" y="651"/>
                    </a:lnTo>
                    <a:lnTo>
                      <a:pt x="566" y="646"/>
                    </a:lnTo>
                    <a:lnTo>
                      <a:pt x="567" y="651"/>
                    </a:lnTo>
                    <a:lnTo>
                      <a:pt x="566" y="662"/>
                    </a:lnTo>
                    <a:lnTo>
                      <a:pt x="576" y="649"/>
                    </a:lnTo>
                    <a:lnTo>
                      <a:pt x="577" y="644"/>
                    </a:lnTo>
                    <a:lnTo>
                      <a:pt x="572" y="639"/>
                    </a:lnTo>
                    <a:lnTo>
                      <a:pt x="571" y="633"/>
                    </a:lnTo>
                    <a:lnTo>
                      <a:pt x="556" y="618"/>
                    </a:lnTo>
                    <a:lnTo>
                      <a:pt x="555" y="612"/>
                    </a:lnTo>
                    <a:lnTo>
                      <a:pt x="558" y="610"/>
                    </a:lnTo>
                    <a:lnTo>
                      <a:pt x="556" y="602"/>
                    </a:lnTo>
                    <a:lnTo>
                      <a:pt x="551" y="596"/>
                    </a:lnTo>
                    <a:lnTo>
                      <a:pt x="551" y="594"/>
                    </a:lnTo>
                    <a:lnTo>
                      <a:pt x="556" y="589"/>
                    </a:lnTo>
                    <a:lnTo>
                      <a:pt x="558" y="582"/>
                    </a:lnTo>
                    <a:lnTo>
                      <a:pt x="566" y="579"/>
                    </a:lnTo>
                    <a:lnTo>
                      <a:pt x="576" y="554"/>
                    </a:lnTo>
                    <a:lnTo>
                      <a:pt x="577" y="547"/>
                    </a:lnTo>
                    <a:lnTo>
                      <a:pt x="567" y="530"/>
                    </a:lnTo>
                    <a:lnTo>
                      <a:pt x="569" y="527"/>
                    </a:lnTo>
                    <a:lnTo>
                      <a:pt x="580" y="520"/>
                    </a:lnTo>
                    <a:lnTo>
                      <a:pt x="580" y="512"/>
                    </a:lnTo>
                    <a:lnTo>
                      <a:pt x="585" y="511"/>
                    </a:lnTo>
                    <a:lnTo>
                      <a:pt x="592" y="515"/>
                    </a:lnTo>
                    <a:lnTo>
                      <a:pt x="596" y="514"/>
                    </a:lnTo>
                    <a:lnTo>
                      <a:pt x="597" y="506"/>
                    </a:lnTo>
                    <a:lnTo>
                      <a:pt x="593" y="503"/>
                    </a:lnTo>
                    <a:lnTo>
                      <a:pt x="603" y="501"/>
                    </a:lnTo>
                    <a:lnTo>
                      <a:pt x="604" y="495"/>
                    </a:lnTo>
                    <a:lnTo>
                      <a:pt x="593" y="481"/>
                    </a:lnTo>
                    <a:lnTo>
                      <a:pt x="593" y="476"/>
                    </a:lnTo>
                    <a:lnTo>
                      <a:pt x="605" y="484"/>
                    </a:lnTo>
                    <a:lnTo>
                      <a:pt x="610" y="493"/>
                    </a:lnTo>
                    <a:lnTo>
                      <a:pt x="614" y="493"/>
                    </a:lnTo>
                    <a:lnTo>
                      <a:pt x="613" y="476"/>
                    </a:lnTo>
                    <a:lnTo>
                      <a:pt x="614" y="478"/>
                    </a:lnTo>
                    <a:lnTo>
                      <a:pt x="618" y="476"/>
                    </a:lnTo>
                    <a:lnTo>
                      <a:pt x="619" y="455"/>
                    </a:lnTo>
                    <a:lnTo>
                      <a:pt x="623" y="454"/>
                    </a:lnTo>
                    <a:lnTo>
                      <a:pt x="628" y="454"/>
                    </a:lnTo>
                    <a:lnTo>
                      <a:pt x="628" y="460"/>
                    </a:lnTo>
                    <a:lnTo>
                      <a:pt x="631" y="465"/>
                    </a:lnTo>
                    <a:lnTo>
                      <a:pt x="635" y="467"/>
                    </a:lnTo>
                    <a:lnTo>
                      <a:pt x="640" y="454"/>
                    </a:lnTo>
                    <a:lnTo>
                      <a:pt x="645" y="457"/>
                    </a:lnTo>
                    <a:lnTo>
                      <a:pt x="651" y="468"/>
                    </a:lnTo>
                    <a:lnTo>
                      <a:pt x="655" y="468"/>
                    </a:lnTo>
                    <a:lnTo>
                      <a:pt x="661" y="473"/>
                    </a:lnTo>
                    <a:lnTo>
                      <a:pt x="666" y="461"/>
                    </a:lnTo>
                    <a:lnTo>
                      <a:pt x="691" y="458"/>
                    </a:lnTo>
                    <a:lnTo>
                      <a:pt x="700" y="465"/>
                    </a:lnTo>
                    <a:lnTo>
                      <a:pt x="706" y="472"/>
                    </a:lnTo>
                    <a:lnTo>
                      <a:pt x="710" y="465"/>
                    </a:lnTo>
                    <a:lnTo>
                      <a:pt x="715" y="461"/>
                    </a:lnTo>
                    <a:lnTo>
                      <a:pt x="712" y="449"/>
                    </a:lnTo>
                    <a:lnTo>
                      <a:pt x="698" y="415"/>
                    </a:lnTo>
                    <a:lnTo>
                      <a:pt x="694" y="395"/>
                    </a:lnTo>
                    <a:lnTo>
                      <a:pt x="698" y="377"/>
                    </a:lnTo>
                    <a:lnTo>
                      <a:pt x="706" y="364"/>
                    </a:lnTo>
                    <a:lnTo>
                      <a:pt x="707" y="354"/>
                    </a:lnTo>
                    <a:lnTo>
                      <a:pt x="707" y="342"/>
                    </a:lnTo>
                    <a:lnTo>
                      <a:pt x="687" y="296"/>
                    </a:lnTo>
                    <a:lnTo>
                      <a:pt x="684" y="279"/>
                    </a:lnTo>
                    <a:lnTo>
                      <a:pt x="690" y="258"/>
                    </a:lnTo>
                    <a:lnTo>
                      <a:pt x="688" y="243"/>
                    </a:lnTo>
                    <a:lnTo>
                      <a:pt x="683" y="237"/>
                    </a:lnTo>
                    <a:lnTo>
                      <a:pt x="682" y="223"/>
                    </a:lnTo>
                    <a:lnTo>
                      <a:pt x="682" y="202"/>
                    </a:lnTo>
                    <a:lnTo>
                      <a:pt x="683" y="186"/>
                    </a:lnTo>
                    <a:lnTo>
                      <a:pt x="688" y="173"/>
                    </a:lnTo>
                    <a:lnTo>
                      <a:pt x="685" y="166"/>
                    </a:lnTo>
                    <a:lnTo>
                      <a:pt x="653" y="110"/>
                    </a:lnTo>
                    <a:lnTo>
                      <a:pt x="635" y="92"/>
                    </a:lnTo>
                    <a:lnTo>
                      <a:pt x="599" y="81"/>
                    </a:lnTo>
                    <a:lnTo>
                      <a:pt x="569" y="51"/>
                    </a:lnTo>
                    <a:lnTo>
                      <a:pt x="528" y="5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00" y="0"/>
                    </a:lnTo>
                    <a:lnTo>
                      <a:pt x="495" y="3"/>
                    </a:lnTo>
                    <a:lnTo>
                      <a:pt x="496" y="13"/>
                    </a:lnTo>
                    <a:lnTo>
                      <a:pt x="501" y="17"/>
                    </a:lnTo>
                    <a:lnTo>
                      <a:pt x="502" y="29"/>
                    </a:lnTo>
                    <a:lnTo>
                      <a:pt x="500" y="38"/>
                    </a:lnTo>
                    <a:lnTo>
                      <a:pt x="496" y="43"/>
                    </a:lnTo>
                    <a:lnTo>
                      <a:pt x="492" y="58"/>
                    </a:lnTo>
                    <a:lnTo>
                      <a:pt x="486" y="69"/>
                    </a:lnTo>
                    <a:lnTo>
                      <a:pt x="488" y="79"/>
                    </a:lnTo>
                    <a:lnTo>
                      <a:pt x="497" y="89"/>
                    </a:lnTo>
                    <a:lnTo>
                      <a:pt x="490" y="97"/>
                    </a:lnTo>
                    <a:lnTo>
                      <a:pt x="481" y="100"/>
                    </a:lnTo>
                    <a:lnTo>
                      <a:pt x="438" y="84"/>
                    </a:lnTo>
                    <a:lnTo>
                      <a:pt x="408" y="80"/>
                    </a:lnTo>
                    <a:lnTo>
                      <a:pt x="398" y="81"/>
                    </a:lnTo>
                    <a:lnTo>
                      <a:pt x="393" y="86"/>
                    </a:lnTo>
                    <a:lnTo>
                      <a:pt x="388" y="96"/>
                    </a:lnTo>
                    <a:lnTo>
                      <a:pt x="390" y="119"/>
                    </a:lnTo>
                    <a:lnTo>
                      <a:pt x="388" y="129"/>
                    </a:lnTo>
                    <a:lnTo>
                      <a:pt x="383" y="150"/>
                    </a:lnTo>
                    <a:lnTo>
                      <a:pt x="373" y="166"/>
                    </a:lnTo>
                    <a:lnTo>
                      <a:pt x="370" y="165"/>
                    </a:lnTo>
                    <a:lnTo>
                      <a:pt x="360" y="153"/>
                    </a:lnTo>
                    <a:lnTo>
                      <a:pt x="347" y="145"/>
                    </a:lnTo>
                    <a:lnTo>
                      <a:pt x="335" y="149"/>
                    </a:lnTo>
                    <a:lnTo>
                      <a:pt x="317" y="167"/>
                    </a:lnTo>
                    <a:lnTo>
                      <a:pt x="308" y="180"/>
                    </a:lnTo>
                    <a:lnTo>
                      <a:pt x="304" y="196"/>
                    </a:lnTo>
                    <a:lnTo>
                      <a:pt x="302" y="209"/>
                    </a:lnTo>
                    <a:lnTo>
                      <a:pt x="296" y="219"/>
                    </a:lnTo>
                    <a:lnTo>
                      <a:pt x="282" y="237"/>
                    </a:lnTo>
                    <a:lnTo>
                      <a:pt x="279" y="251"/>
                    </a:lnTo>
                    <a:lnTo>
                      <a:pt x="292" y="273"/>
                    </a:lnTo>
                    <a:lnTo>
                      <a:pt x="293" y="285"/>
                    </a:lnTo>
                    <a:lnTo>
                      <a:pt x="291" y="294"/>
                    </a:lnTo>
                    <a:lnTo>
                      <a:pt x="285" y="306"/>
                    </a:lnTo>
                    <a:lnTo>
                      <a:pt x="273" y="320"/>
                    </a:lnTo>
                    <a:lnTo>
                      <a:pt x="265" y="334"/>
                    </a:lnTo>
                    <a:lnTo>
                      <a:pt x="242" y="364"/>
                    </a:lnTo>
                    <a:lnTo>
                      <a:pt x="236" y="381"/>
                    </a:lnTo>
                    <a:lnTo>
                      <a:pt x="233" y="401"/>
                    </a:lnTo>
                    <a:lnTo>
                      <a:pt x="228" y="413"/>
                    </a:lnTo>
                    <a:lnTo>
                      <a:pt x="211" y="427"/>
                    </a:lnTo>
                    <a:lnTo>
                      <a:pt x="200" y="427"/>
                    </a:lnTo>
                    <a:lnTo>
                      <a:pt x="193" y="431"/>
                    </a:lnTo>
                    <a:lnTo>
                      <a:pt x="194" y="446"/>
                    </a:lnTo>
                    <a:lnTo>
                      <a:pt x="194" y="467"/>
                    </a:lnTo>
                    <a:lnTo>
                      <a:pt x="193" y="497"/>
                    </a:lnTo>
                    <a:lnTo>
                      <a:pt x="184" y="547"/>
                    </a:lnTo>
                    <a:lnTo>
                      <a:pt x="167" y="584"/>
                    </a:lnTo>
                    <a:lnTo>
                      <a:pt x="147" y="616"/>
                    </a:lnTo>
                    <a:lnTo>
                      <a:pt x="148" y="625"/>
                    </a:lnTo>
                    <a:lnTo>
                      <a:pt x="163" y="641"/>
                    </a:lnTo>
                    <a:lnTo>
                      <a:pt x="169" y="653"/>
                    </a:lnTo>
                    <a:lnTo>
                      <a:pt x="169" y="672"/>
                    </a:lnTo>
                    <a:lnTo>
                      <a:pt x="167" y="683"/>
                    </a:lnTo>
                    <a:lnTo>
                      <a:pt x="157" y="695"/>
                    </a:lnTo>
                    <a:lnTo>
                      <a:pt x="142" y="695"/>
                    </a:lnTo>
                    <a:lnTo>
                      <a:pt x="125" y="692"/>
                    </a:lnTo>
                    <a:lnTo>
                      <a:pt x="104" y="697"/>
                    </a:lnTo>
                    <a:lnTo>
                      <a:pt x="87" y="708"/>
                    </a:lnTo>
                    <a:lnTo>
                      <a:pt x="62" y="738"/>
                    </a:lnTo>
                    <a:lnTo>
                      <a:pt x="56" y="754"/>
                    </a:lnTo>
                    <a:lnTo>
                      <a:pt x="51" y="774"/>
                    </a:lnTo>
                    <a:lnTo>
                      <a:pt x="55" y="793"/>
                    </a:lnTo>
                    <a:lnTo>
                      <a:pt x="61" y="806"/>
                    </a:lnTo>
                    <a:lnTo>
                      <a:pt x="66" y="811"/>
                    </a:lnTo>
                    <a:lnTo>
                      <a:pt x="60" y="821"/>
                    </a:lnTo>
                    <a:lnTo>
                      <a:pt x="59" y="833"/>
                    </a:lnTo>
                    <a:lnTo>
                      <a:pt x="55" y="843"/>
                    </a:lnTo>
                    <a:lnTo>
                      <a:pt x="55" y="863"/>
                    </a:lnTo>
                    <a:lnTo>
                      <a:pt x="53" y="871"/>
                    </a:lnTo>
                    <a:lnTo>
                      <a:pt x="53" y="883"/>
                    </a:lnTo>
                    <a:lnTo>
                      <a:pt x="55" y="886"/>
                    </a:lnTo>
                    <a:lnTo>
                      <a:pt x="60" y="902"/>
                    </a:lnTo>
                    <a:lnTo>
                      <a:pt x="59" y="944"/>
                    </a:lnTo>
                    <a:lnTo>
                      <a:pt x="60" y="964"/>
                    </a:lnTo>
                    <a:lnTo>
                      <a:pt x="69" y="979"/>
                    </a:lnTo>
                    <a:lnTo>
                      <a:pt x="89" y="995"/>
                    </a:lnTo>
                    <a:lnTo>
                      <a:pt x="92" y="1016"/>
                    </a:lnTo>
                    <a:lnTo>
                      <a:pt x="86" y="1035"/>
                    </a:lnTo>
                    <a:lnTo>
                      <a:pt x="76" y="1046"/>
                    </a:lnTo>
                    <a:lnTo>
                      <a:pt x="61" y="1052"/>
                    </a:lnTo>
                    <a:lnTo>
                      <a:pt x="59" y="1058"/>
                    </a:lnTo>
                    <a:lnTo>
                      <a:pt x="69" y="1071"/>
                    </a:lnTo>
                    <a:lnTo>
                      <a:pt x="77" y="1105"/>
                    </a:lnTo>
                    <a:lnTo>
                      <a:pt x="70" y="1134"/>
                    </a:lnTo>
                    <a:lnTo>
                      <a:pt x="74" y="1143"/>
                    </a:lnTo>
                    <a:lnTo>
                      <a:pt x="72" y="1157"/>
                    </a:lnTo>
                    <a:lnTo>
                      <a:pt x="66" y="1168"/>
                    </a:lnTo>
                    <a:lnTo>
                      <a:pt x="39" y="1179"/>
                    </a:lnTo>
                    <a:lnTo>
                      <a:pt x="39" y="1193"/>
                    </a:lnTo>
                    <a:lnTo>
                      <a:pt x="27" y="1214"/>
                    </a:lnTo>
                    <a:lnTo>
                      <a:pt x="28" y="1230"/>
                    </a:lnTo>
                    <a:lnTo>
                      <a:pt x="32" y="1242"/>
                    </a:lnTo>
                    <a:lnTo>
                      <a:pt x="24" y="1280"/>
                    </a:lnTo>
                    <a:lnTo>
                      <a:pt x="16" y="1286"/>
                    </a:lnTo>
                    <a:lnTo>
                      <a:pt x="12" y="1278"/>
                    </a:lnTo>
                    <a:lnTo>
                      <a:pt x="8" y="1291"/>
                    </a:lnTo>
                    <a:lnTo>
                      <a:pt x="8" y="1268"/>
                    </a:lnTo>
                    <a:lnTo>
                      <a:pt x="6" y="126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6" name="Group 359"/>
              <p:cNvGrpSpPr/>
              <p:nvPr/>
            </p:nvGrpSpPr>
            <p:grpSpPr bwMode="gray">
              <a:xfrm>
                <a:off x="5080794" y="2788583"/>
                <a:ext cx="75600" cy="108000"/>
                <a:chOff x="4160739" y="2986112"/>
                <a:chExt cx="187325" cy="233362"/>
              </a:xfrm>
              <a:grpFill/>
            </p:grpSpPr>
            <p:sp>
              <p:nvSpPr>
                <p:cNvPr id="217" name="Freeform 45"/>
                <p:cNvSpPr>
                  <a:spLocks noChangeAspect="1"/>
                </p:cNvSpPr>
                <p:nvPr/>
              </p:nvSpPr>
              <p:spPr bwMode="gray">
                <a:xfrm>
                  <a:off x="4171851" y="2986112"/>
                  <a:ext cx="176213" cy="225425"/>
                </a:xfrm>
                <a:custGeom>
                  <a:avLst/>
                  <a:gdLst/>
                  <a:ahLst/>
                  <a:cxnLst>
                    <a:cxn ang="0">
                      <a:pos x="72" y="248"/>
                    </a:cxn>
                    <a:cxn ang="0">
                      <a:pos x="72" y="234"/>
                    </a:cxn>
                    <a:cxn ang="0">
                      <a:pos x="82" y="239"/>
                    </a:cxn>
                    <a:cxn ang="0">
                      <a:pos x="91" y="229"/>
                    </a:cxn>
                    <a:cxn ang="0">
                      <a:pos x="34" y="195"/>
                    </a:cxn>
                    <a:cxn ang="0">
                      <a:pos x="34" y="185"/>
                    </a:cxn>
                    <a:cxn ang="0">
                      <a:pos x="39" y="176"/>
                    </a:cxn>
                    <a:cxn ang="0">
                      <a:pos x="48" y="176"/>
                    </a:cxn>
                    <a:cxn ang="0">
                      <a:pos x="39" y="151"/>
                    </a:cxn>
                    <a:cxn ang="0">
                      <a:pos x="53" y="151"/>
                    </a:cxn>
                    <a:cxn ang="0">
                      <a:pos x="53" y="147"/>
                    </a:cxn>
                    <a:cxn ang="0">
                      <a:pos x="29" y="132"/>
                    </a:cxn>
                    <a:cxn ang="0">
                      <a:pos x="43" y="97"/>
                    </a:cxn>
                    <a:cxn ang="0">
                      <a:pos x="24" y="88"/>
                    </a:cxn>
                    <a:cxn ang="0">
                      <a:pos x="29" y="77"/>
                    </a:cxn>
                    <a:cxn ang="0">
                      <a:pos x="43" y="72"/>
                    </a:cxn>
                    <a:cxn ang="0">
                      <a:pos x="15" y="58"/>
                    </a:cxn>
                    <a:cxn ang="0">
                      <a:pos x="10" y="34"/>
                    </a:cxn>
                    <a:cxn ang="0">
                      <a:pos x="0" y="23"/>
                    </a:cxn>
                    <a:cxn ang="0">
                      <a:pos x="43" y="4"/>
                    </a:cxn>
                    <a:cxn ang="0">
                      <a:pos x="62" y="0"/>
                    </a:cxn>
                    <a:cxn ang="0">
                      <a:pos x="72" y="4"/>
                    </a:cxn>
                    <a:cxn ang="0">
                      <a:pos x="91" y="14"/>
                    </a:cxn>
                    <a:cxn ang="0">
                      <a:pos x="101" y="34"/>
                    </a:cxn>
                    <a:cxn ang="0">
                      <a:pos x="115" y="58"/>
                    </a:cxn>
                    <a:cxn ang="0">
                      <a:pos x="134" y="67"/>
                    </a:cxn>
                    <a:cxn ang="0">
                      <a:pos x="139" y="88"/>
                    </a:cxn>
                    <a:cxn ang="0">
                      <a:pos x="153" y="97"/>
                    </a:cxn>
                    <a:cxn ang="0">
                      <a:pos x="168" y="102"/>
                    </a:cxn>
                    <a:cxn ang="0">
                      <a:pos x="187" y="92"/>
                    </a:cxn>
                    <a:cxn ang="0">
                      <a:pos x="187" y="112"/>
                    </a:cxn>
                    <a:cxn ang="0">
                      <a:pos x="206" y="132"/>
                    </a:cxn>
                    <a:cxn ang="0">
                      <a:pos x="192" y="156"/>
                    </a:cxn>
                    <a:cxn ang="0">
                      <a:pos x="201" y="190"/>
                    </a:cxn>
                    <a:cxn ang="0">
                      <a:pos x="211" y="215"/>
                    </a:cxn>
                    <a:cxn ang="0">
                      <a:pos x="201" y="239"/>
                    </a:cxn>
                    <a:cxn ang="0">
                      <a:pos x="201" y="259"/>
                    </a:cxn>
                    <a:cxn ang="0">
                      <a:pos x="192" y="254"/>
                    </a:cxn>
                    <a:cxn ang="0">
                      <a:pos x="149" y="254"/>
                    </a:cxn>
                    <a:cxn ang="0">
                      <a:pos x="134" y="264"/>
                    </a:cxn>
                    <a:cxn ang="0">
                      <a:pos x="115" y="278"/>
                    </a:cxn>
                    <a:cxn ang="0">
                      <a:pos x="115" y="289"/>
                    </a:cxn>
                    <a:cxn ang="0">
                      <a:pos x="110" y="294"/>
                    </a:cxn>
                    <a:cxn ang="0">
                      <a:pos x="101" y="269"/>
                    </a:cxn>
                    <a:cxn ang="0">
                      <a:pos x="86" y="254"/>
                    </a:cxn>
                    <a:cxn ang="0">
                      <a:pos x="72" y="248"/>
                    </a:cxn>
                  </a:cxnLst>
                  <a:rect l="0" t="0" r="r" b="b"/>
                  <a:pathLst>
                    <a:path w="212" h="295">
                      <a:moveTo>
                        <a:pt x="72" y="248"/>
                      </a:moveTo>
                      <a:lnTo>
                        <a:pt x="72" y="234"/>
                      </a:lnTo>
                      <a:lnTo>
                        <a:pt x="82" y="239"/>
                      </a:lnTo>
                      <a:lnTo>
                        <a:pt x="91" y="229"/>
                      </a:lnTo>
                      <a:lnTo>
                        <a:pt x="34" y="195"/>
                      </a:lnTo>
                      <a:lnTo>
                        <a:pt x="34" y="185"/>
                      </a:lnTo>
                      <a:lnTo>
                        <a:pt x="39" y="176"/>
                      </a:lnTo>
                      <a:lnTo>
                        <a:pt x="48" y="176"/>
                      </a:lnTo>
                      <a:lnTo>
                        <a:pt x="39" y="151"/>
                      </a:lnTo>
                      <a:lnTo>
                        <a:pt x="53" y="151"/>
                      </a:lnTo>
                      <a:lnTo>
                        <a:pt x="53" y="147"/>
                      </a:lnTo>
                      <a:lnTo>
                        <a:pt x="29" y="132"/>
                      </a:lnTo>
                      <a:lnTo>
                        <a:pt x="43" y="97"/>
                      </a:lnTo>
                      <a:lnTo>
                        <a:pt x="24" y="88"/>
                      </a:lnTo>
                      <a:lnTo>
                        <a:pt x="29" y="77"/>
                      </a:lnTo>
                      <a:lnTo>
                        <a:pt x="43" y="72"/>
                      </a:lnTo>
                      <a:lnTo>
                        <a:pt x="15" y="58"/>
                      </a:lnTo>
                      <a:lnTo>
                        <a:pt x="10" y="34"/>
                      </a:lnTo>
                      <a:lnTo>
                        <a:pt x="0" y="23"/>
                      </a:lnTo>
                      <a:lnTo>
                        <a:pt x="43" y="4"/>
                      </a:lnTo>
                      <a:lnTo>
                        <a:pt x="62" y="0"/>
                      </a:lnTo>
                      <a:lnTo>
                        <a:pt x="72" y="4"/>
                      </a:lnTo>
                      <a:lnTo>
                        <a:pt x="91" y="14"/>
                      </a:lnTo>
                      <a:lnTo>
                        <a:pt x="101" y="34"/>
                      </a:lnTo>
                      <a:lnTo>
                        <a:pt x="115" y="58"/>
                      </a:lnTo>
                      <a:lnTo>
                        <a:pt x="134" y="67"/>
                      </a:lnTo>
                      <a:lnTo>
                        <a:pt x="139" y="88"/>
                      </a:lnTo>
                      <a:lnTo>
                        <a:pt x="153" y="97"/>
                      </a:lnTo>
                      <a:lnTo>
                        <a:pt x="168" y="102"/>
                      </a:lnTo>
                      <a:lnTo>
                        <a:pt x="187" y="92"/>
                      </a:lnTo>
                      <a:lnTo>
                        <a:pt x="187" y="112"/>
                      </a:lnTo>
                      <a:lnTo>
                        <a:pt x="206" y="132"/>
                      </a:lnTo>
                      <a:lnTo>
                        <a:pt x="192" y="156"/>
                      </a:lnTo>
                      <a:lnTo>
                        <a:pt x="201" y="190"/>
                      </a:lnTo>
                      <a:lnTo>
                        <a:pt x="211" y="215"/>
                      </a:lnTo>
                      <a:lnTo>
                        <a:pt x="201" y="239"/>
                      </a:lnTo>
                      <a:lnTo>
                        <a:pt x="201" y="259"/>
                      </a:lnTo>
                      <a:lnTo>
                        <a:pt x="192" y="254"/>
                      </a:lnTo>
                      <a:lnTo>
                        <a:pt x="149" y="254"/>
                      </a:lnTo>
                      <a:lnTo>
                        <a:pt x="134" y="264"/>
                      </a:lnTo>
                      <a:lnTo>
                        <a:pt x="115" y="278"/>
                      </a:lnTo>
                      <a:lnTo>
                        <a:pt x="115" y="289"/>
                      </a:lnTo>
                      <a:lnTo>
                        <a:pt x="110" y="294"/>
                      </a:lnTo>
                      <a:lnTo>
                        <a:pt x="101" y="269"/>
                      </a:lnTo>
                      <a:lnTo>
                        <a:pt x="86" y="254"/>
                      </a:lnTo>
                      <a:lnTo>
                        <a:pt x="72" y="24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8" name="Freeform 46"/>
                <p:cNvSpPr>
                  <a:spLocks noChangeAspect="1"/>
                </p:cNvSpPr>
                <p:nvPr/>
              </p:nvSpPr>
              <p:spPr bwMode="gray">
                <a:xfrm>
                  <a:off x="4160739" y="3130574"/>
                  <a:ext cx="87313" cy="88900"/>
                </a:xfrm>
                <a:custGeom>
                  <a:avLst/>
                  <a:gdLst/>
                  <a:ahLst/>
                  <a:cxnLst>
                    <a:cxn ang="0">
                      <a:pos x="9" y="68"/>
                    </a:cxn>
                    <a:cxn ang="0">
                      <a:pos x="14" y="63"/>
                    </a:cxn>
                    <a:cxn ang="0">
                      <a:pos x="9" y="35"/>
                    </a:cxn>
                    <a:cxn ang="0">
                      <a:pos x="24" y="29"/>
                    </a:cxn>
                    <a:cxn ang="0">
                      <a:pos x="14" y="5"/>
                    </a:cxn>
                    <a:cxn ang="0">
                      <a:pos x="24" y="0"/>
                    </a:cxn>
                    <a:cxn ang="0">
                      <a:pos x="43" y="16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48" y="10"/>
                    </a:cxn>
                    <a:cxn ang="0">
                      <a:pos x="105" y="44"/>
                    </a:cxn>
                    <a:cxn ang="0">
                      <a:pos x="96" y="54"/>
                    </a:cxn>
                    <a:cxn ang="0">
                      <a:pos x="86" y="49"/>
                    </a:cxn>
                    <a:cxn ang="0">
                      <a:pos x="86" y="63"/>
                    </a:cxn>
                    <a:cxn ang="0">
                      <a:pos x="76" y="63"/>
                    </a:cxn>
                    <a:cxn ang="0">
                      <a:pos x="67" y="79"/>
                    </a:cxn>
                    <a:cxn ang="0">
                      <a:pos x="67" y="103"/>
                    </a:cxn>
                    <a:cxn ang="0">
                      <a:pos x="62" y="117"/>
                    </a:cxn>
                    <a:cxn ang="0">
                      <a:pos x="43" y="112"/>
                    </a:cxn>
                    <a:cxn ang="0">
                      <a:pos x="19" y="87"/>
                    </a:cxn>
                    <a:cxn ang="0">
                      <a:pos x="0" y="84"/>
                    </a:cxn>
                    <a:cxn ang="0">
                      <a:pos x="9" y="68"/>
                    </a:cxn>
                  </a:cxnLst>
                  <a:rect l="0" t="0" r="r" b="b"/>
                  <a:pathLst>
                    <a:path w="106" h="118">
                      <a:moveTo>
                        <a:pt x="9" y="68"/>
                      </a:moveTo>
                      <a:lnTo>
                        <a:pt x="14" y="63"/>
                      </a:lnTo>
                      <a:lnTo>
                        <a:pt x="9" y="35"/>
                      </a:lnTo>
                      <a:lnTo>
                        <a:pt x="24" y="29"/>
                      </a:lnTo>
                      <a:lnTo>
                        <a:pt x="14" y="5"/>
                      </a:lnTo>
                      <a:lnTo>
                        <a:pt x="24" y="0"/>
                      </a:lnTo>
                      <a:lnTo>
                        <a:pt x="43" y="16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48" y="10"/>
                      </a:lnTo>
                      <a:lnTo>
                        <a:pt x="105" y="44"/>
                      </a:lnTo>
                      <a:lnTo>
                        <a:pt x="96" y="54"/>
                      </a:lnTo>
                      <a:lnTo>
                        <a:pt x="86" y="49"/>
                      </a:lnTo>
                      <a:lnTo>
                        <a:pt x="86" y="63"/>
                      </a:lnTo>
                      <a:lnTo>
                        <a:pt x="76" y="63"/>
                      </a:lnTo>
                      <a:lnTo>
                        <a:pt x="67" y="79"/>
                      </a:lnTo>
                      <a:lnTo>
                        <a:pt x="67" y="103"/>
                      </a:lnTo>
                      <a:lnTo>
                        <a:pt x="62" y="117"/>
                      </a:lnTo>
                      <a:lnTo>
                        <a:pt x="43" y="112"/>
                      </a:lnTo>
                      <a:lnTo>
                        <a:pt x="19" y="87"/>
                      </a:lnTo>
                      <a:lnTo>
                        <a:pt x="0" y="84"/>
                      </a:lnTo>
                      <a:lnTo>
                        <a:pt x="9" y="6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24" name="Group 368"/>
            <p:cNvGrpSpPr/>
            <p:nvPr/>
          </p:nvGrpSpPr>
          <p:grpSpPr bwMode="gray">
            <a:xfrm>
              <a:off x="5591926" y="3492056"/>
              <a:ext cx="1198965" cy="1473737"/>
              <a:chOff x="4455318" y="2994372"/>
              <a:chExt cx="1196974" cy="1339850"/>
            </a:xfrm>
            <a:grpFill/>
          </p:grpSpPr>
          <p:sp>
            <p:nvSpPr>
              <p:cNvPr id="125" name="Freeform 124"/>
              <p:cNvSpPr>
                <a:spLocks noChangeAspect="1"/>
              </p:cNvSpPr>
              <p:nvPr/>
            </p:nvSpPr>
            <p:spPr bwMode="gray">
              <a:xfrm>
                <a:off x="4918868" y="3083272"/>
                <a:ext cx="276225" cy="265113"/>
              </a:xfrm>
              <a:custGeom>
                <a:avLst/>
                <a:gdLst/>
                <a:ahLst/>
                <a:cxnLst>
                  <a:cxn ang="0">
                    <a:pos x="134" y="578"/>
                  </a:cxn>
                  <a:cxn ang="0">
                    <a:pos x="76" y="535"/>
                  </a:cxn>
                  <a:cxn ang="0">
                    <a:pos x="40" y="507"/>
                  </a:cxn>
                  <a:cxn ang="0">
                    <a:pos x="11" y="449"/>
                  </a:cxn>
                  <a:cxn ang="0">
                    <a:pos x="18" y="425"/>
                  </a:cxn>
                  <a:cxn ang="0">
                    <a:pos x="32" y="340"/>
                  </a:cxn>
                  <a:cxn ang="0">
                    <a:pos x="29" y="288"/>
                  </a:cxn>
                  <a:cxn ang="0">
                    <a:pos x="11" y="222"/>
                  </a:cxn>
                  <a:cxn ang="0">
                    <a:pos x="11" y="184"/>
                  </a:cxn>
                  <a:cxn ang="0">
                    <a:pos x="36" y="171"/>
                  </a:cxn>
                  <a:cxn ang="0">
                    <a:pos x="52" y="143"/>
                  </a:cxn>
                  <a:cxn ang="0">
                    <a:pos x="52" y="98"/>
                  </a:cxn>
                  <a:cxn ang="0">
                    <a:pos x="79" y="74"/>
                  </a:cxn>
                  <a:cxn ang="0">
                    <a:pos x="119" y="39"/>
                  </a:cxn>
                  <a:cxn ang="0">
                    <a:pos x="130" y="2"/>
                  </a:cxn>
                  <a:cxn ang="0">
                    <a:pos x="190" y="22"/>
                  </a:cxn>
                  <a:cxn ang="0">
                    <a:pos x="237" y="23"/>
                  </a:cxn>
                  <a:cxn ang="0">
                    <a:pos x="276" y="35"/>
                  </a:cxn>
                  <a:cxn ang="0">
                    <a:pos x="323" y="52"/>
                  </a:cxn>
                  <a:cxn ang="0">
                    <a:pos x="333" y="84"/>
                  </a:cxn>
                  <a:cxn ang="0">
                    <a:pos x="371" y="121"/>
                  </a:cxn>
                  <a:cxn ang="0">
                    <a:pos x="431" y="130"/>
                  </a:cxn>
                  <a:cxn ang="0">
                    <a:pos x="482" y="151"/>
                  </a:cxn>
                  <a:cxn ang="0">
                    <a:pos x="514" y="178"/>
                  </a:cxn>
                  <a:cxn ang="0">
                    <a:pos x="561" y="176"/>
                  </a:cxn>
                  <a:cxn ang="0">
                    <a:pos x="587" y="148"/>
                  </a:cxn>
                  <a:cxn ang="0">
                    <a:pos x="589" y="117"/>
                  </a:cxn>
                  <a:cxn ang="0">
                    <a:pos x="582" y="83"/>
                  </a:cxn>
                  <a:cxn ang="0">
                    <a:pos x="606" y="47"/>
                  </a:cxn>
                  <a:cxn ang="0">
                    <a:pos x="658" y="22"/>
                  </a:cxn>
                  <a:cxn ang="0">
                    <a:pos x="729" y="25"/>
                  </a:cxn>
                  <a:cxn ang="0">
                    <a:pos x="754" y="35"/>
                  </a:cxn>
                  <a:cxn ang="0">
                    <a:pos x="751" y="46"/>
                  </a:cxn>
                  <a:cxn ang="0">
                    <a:pos x="767" y="63"/>
                  </a:cxn>
                  <a:cxn ang="0">
                    <a:pos x="797" y="67"/>
                  </a:cxn>
                  <a:cxn ang="0">
                    <a:pos x="831" y="77"/>
                  </a:cxn>
                  <a:cxn ang="0">
                    <a:pos x="868" y="95"/>
                  </a:cxn>
                  <a:cxn ang="0">
                    <a:pos x="860" y="108"/>
                  </a:cxn>
                  <a:cxn ang="0">
                    <a:pos x="856" y="127"/>
                  </a:cxn>
                  <a:cxn ang="0">
                    <a:pos x="858" y="180"/>
                  </a:cxn>
                  <a:cxn ang="0">
                    <a:pos x="845" y="192"/>
                  </a:cxn>
                  <a:cxn ang="0">
                    <a:pos x="853" y="227"/>
                  </a:cxn>
                  <a:cxn ang="0">
                    <a:pos x="869" y="261"/>
                  </a:cxn>
                  <a:cxn ang="0">
                    <a:pos x="869" y="421"/>
                  </a:cxn>
                  <a:cxn ang="0">
                    <a:pos x="869" y="593"/>
                  </a:cxn>
                  <a:cxn ang="0">
                    <a:pos x="869" y="740"/>
                  </a:cxn>
                  <a:cxn ang="0">
                    <a:pos x="817" y="832"/>
                  </a:cxn>
                  <a:cxn ang="0">
                    <a:pos x="715" y="783"/>
                  </a:cxn>
                  <a:cxn ang="0">
                    <a:pos x="573" y="709"/>
                  </a:cxn>
                  <a:cxn ang="0">
                    <a:pos x="433" y="635"/>
                  </a:cxn>
                  <a:cxn ang="0">
                    <a:pos x="326" y="622"/>
                  </a:cxn>
                  <a:cxn ang="0">
                    <a:pos x="297" y="620"/>
                  </a:cxn>
                  <a:cxn ang="0">
                    <a:pos x="275" y="605"/>
                  </a:cxn>
                  <a:cxn ang="0">
                    <a:pos x="222" y="595"/>
                  </a:cxn>
                  <a:cxn ang="0">
                    <a:pos x="145" y="595"/>
                  </a:cxn>
                </a:cxnLst>
                <a:rect l="0" t="0" r="r" b="b"/>
                <a:pathLst>
                  <a:path w="871" h="832">
                    <a:moveTo>
                      <a:pt x="140" y="598"/>
                    </a:moveTo>
                    <a:lnTo>
                      <a:pt x="138" y="592"/>
                    </a:lnTo>
                    <a:lnTo>
                      <a:pt x="134" y="578"/>
                    </a:lnTo>
                    <a:lnTo>
                      <a:pt x="116" y="549"/>
                    </a:lnTo>
                    <a:lnTo>
                      <a:pt x="87" y="535"/>
                    </a:lnTo>
                    <a:lnTo>
                      <a:pt x="76" y="535"/>
                    </a:lnTo>
                    <a:lnTo>
                      <a:pt x="57" y="534"/>
                    </a:lnTo>
                    <a:lnTo>
                      <a:pt x="43" y="519"/>
                    </a:lnTo>
                    <a:lnTo>
                      <a:pt x="40" y="507"/>
                    </a:lnTo>
                    <a:lnTo>
                      <a:pt x="39" y="487"/>
                    </a:lnTo>
                    <a:lnTo>
                      <a:pt x="29" y="471"/>
                    </a:lnTo>
                    <a:lnTo>
                      <a:pt x="11" y="449"/>
                    </a:lnTo>
                    <a:lnTo>
                      <a:pt x="6" y="436"/>
                    </a:lnTo>
                    <a:lnTo>
                      <a:pt x="7" y="428"/>
                    </a:lnTo>
                    <a:lnTo>
                      <a:pt x="18" y="425"/>
                    </a:lnTo>
                    <a:lnTo>
                      <a:pt x="27" y="418"/>
                    </a:lnTo>
                    <a:lnTo>
                      <a:pt x="28" y="362"/>
                    </a:lnTo>
                    <a:lnTo>
                      <a:pt x="32" y="340"/>
                    </a:lnTo>
                    <a:lnTo>
                      <a:pt x="32" y="327"/>
                    </a:lnTo>
                    <a:lnTo>
                      <a:pt x="29" y="319"/>
                    </a:lnTo>
                    <a:lnTo>
                      <a:pt x="29" y="288"/>
                    </a:lnTo>
                    <a:lnTo>
                      <a:pt x="28" y="266"/>
                    </a:lnTo>
                    <a:lnTo>
                      <a:pt x="23" y="243"/>
                    </a:lnTo>
                    <a:lnTo>
                      <a:pt x="11" y="222"/>
                    </a:lnTo>
                    <a:lnTo>
                      <a:pt x="0" y="207"/>
                    </a:lnTo>
                    <a:lnTo>
                      <a:pt x="1" y="191"/>
                    </a:lnTo>
                    <a:lnTo>
                      <a:pt x="11" y="184"/>
                    </a:lnTo>
                    <a:lnTo>
                      <a:pt x="12" y="181"/>
                    </a:lnTo>
                    <a:lnTo>
                      <a:pt x="24" y="180"/>
                    </a:lnTo>
                    <a:lnTo>
                      <a:pt x="36" y="171"/>
                    </a:lnTo>
                    <a:lnTo>
                      <a:pt x="46" y="163"/>
                    </a:lnTo>
                    <a:lnTo>
                      <a:pt x="52" y="153"/>
                    </a:lnTo>
                    <a:lnTo>
                      <a:pt x="52" y="143"/>
                    </a:lnTo>
                    <a:lnTo>
                      <a:pt x="46" y="115"/>
                    </a:lnTo>
                    <a:lnTo>
                      <a:pt x="48" y="106"/>
                    </a:lnTo>
                    <a:lnTo>
                      <a:pt x="52" y="98"/>
                    </a:lnTo>
                    <a:lnTo>
                      <a:pt x="65" y="92"/>
                    </a:lnTo>
                    <a:lnTo>
                      <a:pt x="75" y="85"/>
                    </a:lnTo>
                    <a:lnTo>
                      <a:pt x="79" y="74"/>
                    </a:lnTo>
                    <a:lnTo>
                      <a:pt x="108" y="55"/>
                    </a:lnTo>
                    <a:lnTo>
                      <a:pt x="114" y="50"/>
                    </a:lnTo>
                    <a:lnTo>
                      <a:pt x="119" y="39"/>
                    </a:lnTo>
                    <a:lnTo>
                      <a:pt x="118" y="3"/>
                    </a:lnTo>
                    <a:lnTo>
                      <a:pt x="119" y="0"/>
                    </a:lnTo>
                    <a:lnTo>
                      <a:pt x="130" y="2"/>
                    </a:lnTo>
                    <a:lnTo>
                      <a:pt x="142" y="9"/>
                    </a:lnTo>
                    <a:lnTo>
                      <a:pt x="169" y="20"/>
                    </a:lnTo>
                    <a:lnTo>
                      <a:pt x="190" y="22"/>
                    </a:lnTo>
                    <a:lnTo>
                      <a:pt x="211" y="17"/>
                    </a:lnTo>
                    <a:lnTo>
                      <a:pt x="226" y="18"/>
                    </a:lnTo>
                    <a:lnTo>
                      <a:pt x="237" y="23"/>
                    </a:lnTo>
                    <a:lnTo>
                      <a:pt x="250" y="24"/>
                    </a:lnTo>
                    <a:lnTo>
                      <a:pt x="267" y="29"/>
                    </a:lnTo>
                    <a:lnTo>
                      <a:pt x="276" y="35"/>
                    </a:lnTo>
                    <a:lnTo>
                      <a:pt x="297" y="45"/>
                    </a:lnTo>
                    <a:lnTo>
                      <a:pt x="309" y="47"/>
                    </a:lnTo>
                    <a:lnTo>
                      <a:pt x="323" y="52"/>
                    </a:lnTo>
                    <a:lnTo>
                      <a:pt x="329" y="58"/>
                    </a:lnTo>
                    <a:lnTo>
                      <a:pt x="333" y="71"/>
                    </a:lnTo>
                    <a:lnTo>
                      <a:pt x="333" y="84"/>
                    </a:lnTo>
                    <a:lnTo>
                      <a:pt x="342" y="99"/>
                    </a:lnTo>
                    <a:lnTo>
                      <a:pt x="358" y="115"/>
                    </a:lnTo>
                    <a:lnTo>
                      <a:pt x="371" y="121"/>
                    </a:lnTo>
                    <a:lnTo>
                      <a:pt x="379" y="124"/>
                    </a:lnTo>
                    <a:lnTo>
                      <a:pt x="415" y="125"/>
                    </a:lnTo>
                    <a:lnTo>
                      <a:pt x="431" y="130"/>
                    </a:lnTo>
                    <a:lnTo>
                      <a:pt x="459" y="140"/>
                    </a:lnTo>
                    <a:lnTo>
                      <a:pt x="474" y="149"/>
                    </a:lnTo>
                    <a:lnTo>
                      <a:pt x="482" y="151"/>
                    </a:lnTo>
                    <a:lnTo>
                      <a:pt x="490" y="154"/>
                    </a:lnTo>
                    <a:lnTo>
                      <a:pt x="496" y="162"/>
                    </a:lnTo>
                    <a:lnTo>
                      <a:pt x="514" y="178"/>
                    </a:lnTo>
                    <a:lnTo>
                      <a:pt x="529" y="184"/>
                    </a:lnTo>
                    <a:lnTo>
                      <a:pt x="543" y="184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1" y="159"/>
                    </a:lnTo>
                    <a:lnTo>
                      <a:pt x="587" y="148"/>
                    </a:lnTo>
                    <a:lnTo>
                      <a:pt x="593" y="138"/>
                    </a:lnTo>
                    <a:lnTo>
                      <a:pt x="594" y="130"/>
                    </a:lnTo>
                    <a:lnTo>
                      <a:pt x="589" y="117"/>
                    </a:lnTo>
                    <a:lnTo>
                      <a:pt x="588" y="108"/>
                    </a:lnTo>
                    <a:lnTo>
                      <a:pt x="582" y="98"/>
                    </a:lnTo>
                    <a:lnTo>
                      <a:pt x="582" y="83"/>
                    </a:lnTo>
                    <a:lnTo>
                      <a:pt x="586" y="70"/>
                    </a:lnTo>
                    <a:lnTo>
                      <a:pt x="598" y="55"/>
                    </a:lnTo>
                    <a:lnTo>
                      <a:pt x="606" y="47"/>
                    </a:lnTo>
                    <a:lnTo>
                      <a:pt x="625" y="33"/>
                    </a:lnTo>
                    <a:lnTo>
                      <a:pt x="641" y="24"/>
                    </a:lnTo>
                    <a:lnTo>
                      <a:pt x="658" y="22"/>
                    </a:lnTo>
                    <a:lnTo>
                      <a:pt x="670" y="17"/>
                    </a:lnTo>
                    <a:lnTo>
                      <a:pt x="701" y="15"/>
                    </a:lnTo>
                    <a:lnTo>
                      <a:pt x="729" y="25"/>
                    </a:lnTo>
                    <a:lnTo>
                      <a:pt x="737" y="29"/>
                    </a:lnTo>
                    <a:lnTo>
                      <a:pt x="745" y="30"/>
                    </a:lnTo>
                    <a:lnTo>
                      <a:pt x="754" y="35"/>
                    </a:lnTo>
                    <a:lnTo>
                      <a:pt x="755" y="45"/>
                    </a:lnTo>
                    <a:lnTo>
                      <a:pt x="754" y="47"/>
                    </a:lnTo>
                    <a:lnTo>
                      <a:pt x="751" y="46"/>
                    </a:lnTo>
                    <a:lnTo>
                      <a:pt x="753" y="54"/>
                    </a:lnTo>
                    <a:lnTo>
                      <a:pt x="762" y="61"/>
                    </a:lnTo>
                    <a:lnTo>
                      <a:pt x="767" y="63"/>
                    </a:lnTo>
                    <a:lnTo>
                      <a:pt x="772" y="62"/>
                    </a:lnTo>
                    <a:lnTo>
                      <a:pt x="787" y="65"/>
                    </a:lnTo>
                    <a:lnTo>
                      <a:pt x="797" y="67"/>
                    </a:lnTo>
                    <a:lnTo>
                      <a:pt x="801" y="68"/>
                    </a:lnTo>
                    <a:lnTo>
                      <a:pt x="815" y="74"/>
                    </a:lnTo>
                    <a:lnTo>
                      <a:pt x="831" y="77"/>
                    </a:lnTo>
                    <a:lnTo>
                      <a:pt x="856" y="78"/>
                    </a:lnTo>
                    <a:lnTo>
                      <a:pt x="864" y="83"/>
                    </a:lnTo>
                    <a:lnTo>
                      <a:pt x="868" y="95"/>
                    </a:lnTo>
                    <a:lnTo>
                      <a:pt x="871" y="97"/>
                    </a:lnTo>
                    <a:lnTo>
                      <a:pt x="863" y="99"/>
                    </a:lnTo>
                    <a:lnTo>
                      <a:pt x="860" y="108"/>
                    </a:lnTo>
                    <a:lnTo>
                      <a:pt x="852" y="116"/>
                    </a:lnTo>
                    <a:lnTo>
                      <a:pt x="852" y="119"/>
                    </a:lnTo>
                    <a:lnTo>
                      <a:pt x="856" y="127"/>
                    </a:lnTo>
                    <a:lnTo>
                      <a:pt x="857" y="154"/>
                    </a:lnTo>
                    <a:lnTo>
                      <a:pt x="860" y="171"/>
                    </a:lnTo>
                    <a:lnTo>
                      <a:pt x="858" y="180"/>
                    </a:lnTo>
                    <a:lnTo>
                      <a:pt x="858" y="183"/>
                    </a:lnTo>
                    <a:lnTo>
                      <a:pt x="848" y="187"/>
                    </a:lnTo>
                    <a:lnTo>
                      <a:pt x="845" y="192"/>
                    </a:lnTo>
                    <a:lnTo>
                      <a:pt x="845" y="196"/>
                    </a:lnTo>
                    <a:lnTo>
                      <a:pt x="846" y="217"/>
                    </a:lnTo>
                    <a:lnTo>
                      <a:pt x="853" y="227"/>
                    </a:lnTo>
                    <a:lnTo>
                      <a:pt x="855" y="230"/>
                    </a:lnTo>
                    <a:lnTo>
                      <a:pt x="852" y="243"/>
                    </a:lnTo>
                    <a:lnTo>
                      <a:pt x="869" y="261"/>
                    </a:lnTo>
                    <a:lnTo>
                      <a:pt x="869" y="304"/>
                    </a:lnTo>
                    <a:lnTo>
                      <a:pt x="869" y="362"/>
                    </a:lnTo>
                    <a:lnTo>
                      <a:pt x="869" y="421"/>
                    </a:lnTo>
                    <a:lnTo>
                      <a:pt x="869" y="479"/>
                    </a:lnTo>
                    <a:lnTo>
                      <a:pt x="869" y="535"/>
                    </a:lnTo>
                    <a:lnTo>
                      <a:pt x="869" y="593"/>
                    </a:lnTo>
                    <a:lnTo>
                      <a:pt x="869" y="649"/>
                    </a:lnTo>
                    <a:lnTo>
                      <a:pt x="869" y="687"/>
                    </a:lnTo>
                    <a:lnTo>
                      <a:pt x="869" y="740"/>
                    </a:lnTo>
                    <a:lnTo>
                      <a:pt x="869" y="799"/>
                    </a:lnTo>
                    <a:lnTo>
                      <a:pt x="817" y="799"/>
                    </a:lnTo>
                    <a:lnTo>
                      <a:pt x="817" y="832"/>
                    </a:lnTo>
                    <a:lnTo>
                      <a:pt x="808" y="831"/>
                    </a:lnTo>
                    <a:lnTo>
                      <a:pt x="761" y="807"/>
                    </a:lnTo>
                    <a:lnTo>
                      <a:pt x="715" y="783"/>
                    </a:lnTo>
                    <a:lnTo>
                      <a:pt x="667" y="759"/>
                    </a:lnTo>
                    <a:lnTo>
                      <a:pt x="620" y="734"/>
                    </a:lnTo>
                    <a:lnTo>
                      <a:pt x="573" y="709"/>
                    </a:lnTo>
                    <a:lnTo>
                      <a:pt x="527" y="685"/>
                    </a:lnTo>
                    <a:lnTo>
                      <a:pt x="480" y="659"/>
                    </a:lnTo>
                    <a:lnTo>
                      <a:pt x="433" y="635"/>
                    </a:lnTo>
                    <a:lnTo>
                      <a:pt x="387" y="610"/>
                    </a:lnTo>
                    <a:lnTo>
                      <a:pt x="376" y="605"/>
                    </a:lnTo>
                    <a:lnTo>
                      <a:pt x="326" y="622"/>
                    </a:lnTo>
                    <a:lnTo>
                      <a:pt x="320" y="625"/>
                    </a:lnTo>
                    <a:lnTo>
                      <a:pt x="303" y="630"/>
                    </a:lnTo>
                    <a:lnTo>
                      <a:pt x="297" y="620"/>
                    </a:lnTo>
                    <a:lnTo>
                      <a:pt x="293" y="616"/>
                    </a:lnTo>
                    <a:lnTo>
                      <a:pt x="278" y="609"/>
                    </a:lnTo>
                    <a:lnTo>
                      <a:pt x="275" y="605"/>
                    </a:lnTo>
                    <a:lnTo>
                      <a:pt x="270" y="601"/>
                    </a:lnTo>
                    <a:lnTo>
                      <a:pt x="261" y="599"/>
                    </a:lnTo>
                    <a:lnTo>
                      <a:pt x="222" y="595"/>
                    </a:lnTo>
                    <a:lnTo>
                      <a:pt x="179" y="596"/>
                    </a:lnTo>
                    <a:lnTo>
                      <a:pt x="148" y="594"/>
                    </a:lnTo>
                    <a:lnTo>
                      <a:pt x="145" y="595"/>
                    </a:lnTo>
                    <a:lnTo>
                      <a:pt x="140" y="5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25"/>
              <p:cNvSpPr>
                <a:spLocks noChangeAspect="1"/>
              </p:cNvSpPr>
              <p:nvPr/>
            </p:nvSpPr>
            <p:spPr bwMode="gray">
              <a:xfrm>
                <a:off x="4464843" y="3192809"/>
                <a:ext cx="146050" cy="127000"/>
              </a:xfrm>
              <a:custGeom>
                <a:avLst/>
                <a:gdLst/>
                <a:ahLst/>
                <a:cxnLst>
                  <a:cxn ang="0">
                    <a:pos x="196" y="379"/>
                  </a:cxn>
                  <a:cxn ang="0">
                    <a:pos x="148" y="379"/>
                  </a:cxn>
                  <a:cxn ang="0">
                    <a:pos x="96" y="379"/>
                  </a:cxn>
                  <a:cxn ang="0">
                    <a:pos x="45" y="379"/>
                  </a:cxn>
                  <a:cxn ang="0">
                    <a:pos x="16" y="379"/>
                  </a:cxn>
                  <a:cxn ang="0">
                    <a:pos x="14" y="385"/>
                  </a:cxn>
                  <a:cxn ang="0">
                    <a:pos x="6" y="392"/>
                  </a:cxn>
                  <a:cxn ang="0">
                    <a:pos x="2" y="397"/>
                  </a:cxn>
                  <a:cxn ang="0">
                    <a:pos x="5" y="396"/>
                  </a:cxn>
                  <a:cxn ang="0">
                    <a:pos x="0" y="401"/>
                  </a:cxn>
                  <a:cxn ang="0">
                    <a:pos x="0" y="392"/>
                  </a:cxn>
                  <a:cxn ang="0">
                    <a:pos x="5" y="355"/>
                  </a:cxn>
                  <a:cxn ang="0">
                    <a:pos x="16" y="329"/>
                  </a:cxn>
                  <a:cxn ang="0">
                    <a:pos x="28" y="323"/>
                  </a:cxn>
                  <a:cxn ang="0">
                    <a:pos x="40" y="296"/>
                  </a:cxn>
                  <a:cxn ang="0">
                    <a:pos x="48" y="284"/>
                  </a:cxn>
                  <a:cxn ang="0">
                    <a:pos x="45" y="275"/>
                  </a:cxn>
                  <a:cxn ang="0">
                    <a:pos x="65" y="246"/>
                  </a:cxn>
                  <a:cxn ang="0">
                    <a:pos x="69" y="240"/>
                  </a:cxn>
                  <a:cxn ang="0">
                    <a:pos x="71" y="229"/>
                  </a:cxn>
                  <a:cxn ang="0">
                    <a:pos x="76" y="221"/>
                  </a:cxn>
                  <a:cxn ang="0">
                    <a:pos x="105" y="188"/>
                  </a:cxn>
                  <a:cxn ang="0">
                    <a:pos x="120" y="164"/>
                  </a:cxn>
                  <a:cxn ang="0">
                    <a:pos x="123" y="145"/>
                  </a:cxn>
                  <a:cxn ang="0">
                    <a:pos x="132" y="122"/>
                  </a:cxn>
                  <a:cxn ang="0">
                    <a:pos x="139" y="100"/>
                  </a:cxn>
                  <a:cxn ang="0">
                    <a:pos x="155" y="80"/>
                  </a:cxn>
                  <a:cxn ang="0">
                    <a:pos x="174" y="70"/>
                  </a:cxn>
                  <a:cxn ang="0">
                    <a:pos x="190" y="57"/>
                  </a:cxn>
                  <a:cxn ang="0">
                    <a:pos x="196" y="38"/>
                  </a:cxn>
                  <a:cxn ang="0">
                    <a:pos x="199" y="33"/>
                  </a:cxn>
                  <a:cxn ang="0">
                    <a:pos x="204" y="22"/>
                  </a:cxn>
                  <a:cxn ang="0">
                    <a:pos x="213" y="6"/>
                  </a:cxn>
                  <a:cxn ang="0">
                    <a:pos x="218" y="0"/>
                  </a:cxn>
                  <a:cxn ang="0">
                    <a:pos x="227" y="0"/>
                  </a:cxn>
                  <a:cxn ang="0">
                    <a:pos x="261" y="0"/>
                  </a:cxn>
                  <a:cxn ang="0">
                    <a:pos x="297" y="0"/>
                  </a:cxn>
                  <a:cxn ang="0">
                    <a:pos x="338" y="0"/>
                  </a:cxn>
                  <a:cxn ang="0">
                    <a:pos x="379" y="0"/>
                  </a:cxn>
                  <a:cxn ang="0">
                    <a:pos x="422" y="0"/>
                  </a:cxn>
                  <a:cxn ang="0">
                    <a:pos x="459" y="0"/>
                  </a:cxn>
                  <a:cxn ang="0">
                    <a:pos x="459" y="32"/>
                  </a:cxn>
                  <a:cxn ang="0">
                    <a:pos x="459" y="102"/>
                  </a:cxn>
                  <a:cxn ang="0">
                    <a:pos x="405" y="102"/>
                  </a:cxn>
                  <a:cxn ang="0">
                    <a:pos x="352" y="102"/>
                  </a:cxn>
                  <a:cxn ang="0">
                    <a:pos x="299" y="102"/>
                  </a:cxn>
                  <a:cxn ang="0">
                    <a:pos x="281" y="102"/>
                  </a:cxn>
                  <a:cxn ang="0">
                    <a:pos x="281" y="160"/>
                  </a:cxn>
                  <a:cxn ang="0">
                    <a:pos x="281" y="219"/>
                  </a:cxn>
                  <a:cxn ang="0">
                    <a:pos x="281" y="254"/>
                  </a:cxn>
                  <a:cxn ang="0">
                    <a:pos x="261" y="261"/>
                  </a:cxn>
                  <a:cxn ang="0">
                    <a:pos x="244" y="263"/>
                  </a:cxn>
                  <a:cxn ang="0">
                    <a:pos x="228" y="268"/>
                  </a:cxn>
                  <a:cxn ang="0">
                    <a:pos x="223" y="272"/>
                  </a:cxn>
                  <a:cxn ang="0">
                    <a:pos x="220" y="277"/>
                  </a:cxn>
                  <a:cxn ang="0">
                    <a:pos x="215" y="288"/>
                  </a:cxn>
                  <a:cxn ang="0">
                    <a:pos x="213" y="296"/>
                  </a:cxn>
                  <a:cxn ang="0">
                    <a:pos x="215" y="322"/>
                  </a:cxn>
                  <a:cxn ang="0">
                    <a:pos x="218" y="342"/>
                  </a:cxn>
                  <a:cxn ang="0">
                    <a:pos x="218" y="363"/>
                  </a:cxn>
                  <a:cxn ang="0">
                    <a:pos x="222" y="379"/>
                  </a:cxn>
                  <a:cxn ang="0">
                    <a:pos x="196" y="379"/>
                  </a:cxn>
                </a:cxnLst>
                <a:rect l="0" t="0" r="r" b="b"/>
                <a:pathLst>
                  <a:path w="459" h="401">
                    <a:moveTo>
                      <a:pt x="196" y="379"/>
                    </a:moveTo>
                    <a:lnTo>
                      <a:pt x="148" y="379"/>
                    </a:lnTo>
                    <a:lnTo>
                      <a:pt x="96" y="379"/>
                    </a:lnTo>
                    <a:lnTo>
                      <a:pt x="45" y="379"/>
                    </a:lnTo>
                    <a:lnTo>
                      <a:pt x="16" y="379"/>
                    </a:lnTo>
                    <a:lnTo>
                      <a:pt x="14" y="385"/>
                    </a:lnTo>
                    <a:lnTo>
                      <a:pt x="6" y="392"/>
                    </a:lnTo>
                    <a:lnTo>
                      <a:pt x="2" y="397"/>
                    </a:lnTo>
                    <a:lnTo>
                      <a:pt x="5" y="396"/>
                    </a:lnTo>
                    <a:lnTo>
                      <a:pt x="0" y="401"/>
                    </a:lnTo>
                    <a:lnTo>
                      <a:pt x="0" y="392"/>
                    </a:lnTo>
                    <a:lnTo>
                      <a:pt x="5" y="355"/>
                    </a:lnTo>
                    <a:lnTo>
                      <a:pt x="16" y="329"/>
                    </a:lnTo>
                    <a:lnTo>
                      <a:pt x="28" y="323"/>
                    </a:lnTo>
                    <a:lnTo>
                      <a:pt x="40" y="296"/>
                    </a:lnTo>
                    <a:lnTo>
                      <a:pt x="48" y="284"/>
                    </a:lnTo>
                    <a:lnTo>
                      <a:pt x="45" y="275"/>
                    </a:lnTo>
                    <a:lnTo>
                      <a:pt x="65" y="246"/>
                    </a:lnTo>
                    <a:lnTo>
                      <a:pt x="69" y="240"/>
                    </a:lnTo>
                    <a:lnTo>
                      <a:pt x="71" y="229"/>
                    </a:lnTo>
                    <a:lnTo>
                      <a:pt x="76" y="221"/>
                    </a:lnTo>
                    <a:lnTo>
                      <a:pt x="105" y="188"/>
                    </a:lnTo>
                    <a:lnTo>
                      <a:pt x="120" y="164"/>
                    </a:lnTo>
                    <a:lnTo>
                      <a:pt x="123" y="145"/>
                    </a:lnTo>
                    <a:lnTo>
                      <a:pt x="132" y="122"/>
                    </a:lnTo>
                    <a:lnTo>
                      <a:pt x="139" y="100"/>
                    </a:lnTo>
                    <a:lnTo>
                      <a:pt x="155" y="80"/>
                    </a:lnTo>
                    <a:lnTo>
                      <a:pt x="174" y="70"/>
                    </a:lnTo>
                    <a:lnTo>
                      <a:pt x="190" y="57"/>
                    </a:lnTo>
                    <a:lnTo>
                      <a:pt x="196" y="38"/>
                    </a:lnTo>
                    <a:lnTo>
                      <a:pt x="199" y="33"/>
                    </a:lnTo>
                    <a:lnTo>
                      <a:pt x="204" y="22"/>
                    </a:lnTo>
                    <a:lnTo>
                      <a:pt x="213" y="6"/>
                    </a:lnTo>
                    <a:lnTo>
                      <a:pt x="218" y="0"/>
                    </a:lnTo>
                    <a:lnTo>
                      <a:pt x="227" y="0"/>
                    </a:lnTo>
                    <a:lnTo>
                      <a:pt x="261" y="0"/>
                    </a:lnTo>
                    <a:lnTo>
                      <a:pt x="297" y="0"/>
                    </a:lnTo>
                    <a:lnTo>
                      <a:pt x="338" y="0"/>
                    </a:lnTo>
                    <a:lnTo>
                      <a:pt x="379" y="0"/>
                    </a:lnTo>
                    <a:lnTo>
                      <a:pt x="422" y="0"/>
                    </a:lnTo>
                    <a:lnTo>
                      <a:pt x="459" y="0"/>
                    </a:lnTo>
                    <a:lnTo>
                      <a:pt x="459" y="32"/>
                    </a:lnTo>
                    <a:lnTo>
                      <a:pt x="459" y="102"/>
                    </a:lnTo>
                    <a:lnTo>
                      <a:pt x="405" y="102"/>
                    </a:lnTo>
                    <a:lnTo>
                      <a:pt x="352" y="102"/>
                    </a:lnTo>
                    <a:lnTo>
                      <a:pt x="299" y="102"/>
                    </a:lnTo>
                    <a:lnTo>
                      <a:pt x="281" y="102"/>
                    </a:lnTo>
                    <a:lnTo>
                      <a:pt x="281" y="160"/>
                    </a:lnTo>
                    <a:lnTo>
                      <a:pt x="281" y="219"/>
                    </a:lnTo>
                    <a:lnTo>
                      <a:pt x="281" y="254"/>
                    </a:lnTo>
                    <a:lnTo>
                      <a:pt x="261" y="261"/>
                    </a:lnTo>
                    <a:lnTo>
                      <a:pt x="244" y="263"/>
                    </a:lnTo>
                    <a:lnTo>
                      <a:pt x="228" y="268"/>
                    </a:lnTo>
                    <a:lnTo>
                      <a:pt x="223" y="272"/>
                    </a:lnTo>
                    <a:lnTo>
                      <a:pt x="220" y="277"/>
                    </a:lnTo>
                    <a:lnTo>
                      <a:pt x="215" y="288"/>
                    </a:lnTo>
                    <a:lnTo>
                      <a:pt x="213" y="296"/>
                    </a:lnTo>
                    <a:lnTo>
                      <a:pt x="215" y="322"/>
                    </a:lnTo>
                    <a:lnTo>
                      <a:pt x="218" y="342"/>
                    </a:lnTo>
                    <a:lnTo>
                      <a:pt x="218" y="363"/>
                    </a:lnTo>
                    <a:lnTo>
                      <a:pt x="222" y="379"/>
                    </a:lnTo>
                    <a:lnTo>
                      <a:pt x="196" y="3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27" name="Group 367"/>
              <p:cNvGrpSpPr/>
              <p:nvPr/>
            </p:nvGrpSpPr>
            <p:grpSpPr bwMode="gray">
              <a:xfrm>
                <a:off x="4455318" y="2994372"/>
                <a:ext cx="1196974" cy="1339850"/>
                <a:chOff x="4455318" y="2994372"/>
                <a:chExt cx="1196974" cy="1339850"/>
              </a:xfrm>
              <a:grpFill/>
            </p:grpSpPr>
            <p:sp>
              <p:nvSpPr>
                <p:cNvPr id="128" name="Freeform 127"/>
                <p:cNvSpPr>
                  <a:spLocks noChangeAspect="1"/>
                </p:cNvSpPr>
                <p:nvPr/>
              </p:nvSpPr>
              <p:spPr bwMode="gray">
                <a:xfrm>
                  <a:off x="4704556" y="3497609"/>
                  <a:ext cx="77788" cy="114300"/>
                </a:xfrm>
                <a:custGeom>
                  <a:avLst/>
                  <a:gdLst/>
                  <a:ahLst/>
                  <a:cxnLst>
                    <a:cxn ang="0">
                      <a:pos x="239" y="279"/>
                    </a:cxn>
                    <a:cxn ang="0">
                      <a:pos x="215" y="252"/>
                    </a:cxn>
                    <a:cxn ang="0">
                      <a:pos x="209" y="231"/>
                    </a:cxn>
                    <a:cxn ang="0">
                      <a:pos x="209" y="188"/>
                    </a:cxn>
                    <a:cxn ang="0">
                      <a:pos x="204" y="114"/>
                    </a:cxn>
                    <a:cxn ang="0">
                      <a:pos x="200" y="95"/>
                    </a:cxn>
                    <a:cxn ang="0">
                      <a:pos x="194" y="68"/>
                    </a:cxn>
                    <a:cxn ang="0">
                      <a:pos x="187" y="48"/>
                    </a:cxn>
                    <a:cxn ang="0">
                      <a:pos x="176" y="33"/>
                    </a:cxn>
                    <a:cxn ang="0">
                      <a:pos x="166" y="21"/>
                    </a:cxn>
                    <a:cxn ang="0">
                      <a:pos x="170" y="11"/>
                    </a:cxn>
                    <a:cxn ang="0">
                      <a:pos x="172" y="5"/>
                    </a:cxn>
                    <a:cxn ang="0">
                      <a:pos x="162" y="3"/>
                    </a:cxn>
                    <a:cxn ang="0">
                      <a:pos x="145" y="3"/>
                    </a:cxn>
                    <a:cxn ang="0">
                      <a:pos x="129" y="12"/>
                    </a:cxn>
                    <a:cxn ang="0">
                      <a:pos x="86" y="6"/>
                    </a:cxn>
                    <a:cxn ang="0">
                      <a:pos x="47" y="5"/>
                    </a:cxn>
                    <a:cxn ang="0">
                      <a:pos x="19" y="8"/>
                    </a:cxn>
                    <a:cxn ang="0">
                      <a:pos x="14" y="24"/>
                    </a:cxn>
                    <a:cxn ang="0">
                      <a:pos x="20" y="35"/>
                    </a:cxn>
                    <a:cxn ang="0">
                      <a:pos x="24" y="44"/>
                    </a:cxn>
                    <a:cxn ang="0">
                      <a:pos x="25" y="65"/>
                    </a:cxn>
                    <a:cxn ang="0">
                      <a:pos x="25" y="82"/>
                    </a:cxn>
                    <a:cxn ang="0">
                      <a:pos x="28" y="95"/>
                    </a:cxn>
                    <a:cxn ang="0">
                      <a:pos x="30" y="103"/>
                    </a:cxn>
                    <a:cxn ang="0">
                      <a:pos x="25" y="111"/>
                    </a:cxn>
                    <a:cxn ang="0">
                      <a:pos x="31" y="116"/>
                    </a:cxn>
                    <a:cxn ang="0">
                      <a:pos x="41" y="159"/>
                    </a:cxn>
                    <a:cxn ang="0">
                      <a:pos x="36" y="165"/>
                    </a:cxn>
                    <a:cxn ang="0">
                      <a:pos x="28" y="171"/>
                    </a:cxn>
                    <a:cxn ang="0">
                      <a:pos x="22" y="182"/>
                    </a:cxn>
                    <a:cxn ang="0">
                      <a:pos x="14" y="204"/>
                    </a:cxn>
                    <a:cxn ang="0">
                      <a:pos x="11" y="220"/>
                    </a:cxn>
                    <a:cxn ang="0">
                      <a:pos x="1" y="234"/>
                    </a:cxn>
                    <a:cxn ang="0">
                      <a:pos x="0" y="259"/>
                    </a:cxn>
                    <a:cxn ang="0">
                      <a:pos x="11" y="295"/>
                    </a:cxn>
                    <a:cxn ang="0">
                      <a:pos x="22" y="301"/>
                    </a:cxn>
                    <a:cxn ang="0">
                      <a:pos x="27" y="315"/>
                    </a:cxn>
                    <a:cxn ang="0">
                      <a:pos x="21" y="331"/>
                    </a:cxn>
                    <a:cxn ang="0">
                      <a:pos x="11" y="328"/>
                    </a:cxn>
                    <a:cxn ang="0">
                      <a:pos x="5" y="336"/>
                    </a:cxn>
                    <a:cxn ang="0">
                      <a:pos x="67" y="356"/>
                    </a:cxn>
                    <a:cxn ang="0">
                      <a:pos x="95" y="338"/>
                    </a:cxn>
                    <a:cxn ang="0">
                      <a:pos x="137" y="328"/>
                    </a:cxn>
                    <a:cxn ang="0">
                      <a:pos x="183" y="302"/>
                    </a:cxn>
                    <a:cxn ang="0">
                      <a:pos x="196" y="300"/>
                    </a:cxn>
                    <a:cxn ang="0">
                      <a:pos x="219" y="300"/>
                    </a:cxn>
                    <a:cxn ang="0">
                      <a:pos x="240" y="283"/>
                    </a:cxn>
                  </a:cxnLst>
                  <a:rect l="0" t="0" r="r" b="b"/>
                  <a:pathLst>
                    <a:path w="242" h="356">
                      <a:moveTo>
                        <a:pt x="242" y="281"/>
                      </a:moveTo>
                      <a:lnTo>
                        <a:pt x="239" y="279"/>
                      </a:lnTo>
                      <a:lnTo>
                        <a:pt x="223" y="262"/>
                      </a:lnTo>
                      <a:lnTo>
                        <a:pt x="215" y="252"/>
                      </a:lnTo>
                      <a:lnTo>
                        <a:pt x="210" y="241"/>
                      </a:lnTo>
                      <a:lnTo>
                        <a:pt x="209" y="231"/>
                      </a:lnTo>
                      <a:lnTo>
                        <a:pt x="208" y="209"/>
                      </a:lnTo>
                      <a:lnTo>
                        <a:pt x="209" y="188"/>
                      </a:lnTo>
                      <a:lnTo>
                        <a:pt x="205" y="148"/>
                      </a:lnTo>
                      <a:lnTo>
                        <a:pt x="204" y="114"/>
                      </a:lnTo>
                      <a:lnTo>
                        <a:pt x="203" y="101"/>
                      </a:lnTo>
                      <a:lnTo>
                        <a:pt x="200" y="95"/>
                      </a:lnTo>
                      <a:lnTo>
                        <a:pt x="196" y="89"/>
                      </a:lnTo>
                      <a:lnTo>
                        <a:pt x="194" y="68"/>
                      </a:lnTo>
                      <a:lnTo>
                        <a:pt x="191" y="53"/>
                      </a:lnTo>
                      <a:lnTo>
                        <a:pt x="187" y="48"/>
                      </a:lnTo>
                      <a:lnTo>
                        <a:pt x="180" y="41"/>
                      </a:lnTo>
                      <a:lnTo>
                        <a:pt x="176" y="33"/>
                      </a:lnTo>
                      <a:lnTo>
                        <a:pt x="167" y="27"/>
                      </a:lnTo>
                      <a:lnTo>
                        <a:pt x="166" y="21"/>
                      </a:lnTo>
                      <a:lnTo>
                        <a:pt x="170" y="16"/>
                      </a:lnTo>
                      <a:lnTo>
                        <a:pt x="170" y="11"/>
                      </a:lnTo>
                      <a:lnTo>
                        <a:pt x="173" y="6"/>
                      </a:lnTo>
                      <a:lnTo>
                        <a:pt x="172" y="5"/>
                      </a:lnTo>
                      <a:lnTo>
                        <a:pt x="164" y="4"/>
                      </a:lnTo>
                      <a:lnTo>
                        <a:pt x="162" y="3"/>
                      </a:lnTo>
                      <a:lnTo>
                        <a:pt x="162" y="0"/>
                      </a:lnTo>
                      <a:lnTo>
                        <a:pt x="145" y="3"/>
                      </a:lnTo>
                      <a:lnTo>
                        <a:pt x="133" y="11"/>
                      </a:lnTo>
                      <a:lnTo>
                        <a:pt x="129" y="12"/>
                      </a:lnTo>
                      <a:lnTo>
                        <a:pt x="112" y="11"/>
                      </a:lnTo>
                      <a:lnTo>
                        <a:pt x="86" y="6"/>
                      </a:lnTo>
                      <a:lnTo>
                        <a:pt x="58" y="8"/>
                      </a:lnTo>
                      <a:lnTo>
                        <a:pt x="47" y="5"/>
                      </a:lnTo>
                      <a:lnTo>
                        <a:pt x="36" y="5"/>
                      </a:lnTo>
                      <a:lnTo>
                        <a:pt x="19" y="8"/>
                      </a:lnTo>
                      <a:lnTo>
                        <a:pt x="14" y="16"/>
                      </a:lnTo>
                      <a:lnTo>
                        <a:pt x="14" y="24"/>
                      </a:lnTo>
                      <a:lnTo>
                        <a:pt x="17" y="32"/>
                      </a:lnTo>
                      <a:lnTo>
                        <a:pt x="20" y="35"/>
                      </a:lnTo>
                      <a:lnTo>
                        <a:pt x="20" y="43"/>
                      </a:lnTo>
                      <a:lnTo>
                        <a:pt x="24" y="44"/>
                      </a:lnTo>
                      <a:lnTo>
                        <a:pt x="22" y="57"/>
                      </a:lnTo>
                      <a:lnTo>
                        <a:pt x="25" y="65"/>
                      </a:lnTo>
                      <a:lnTo>
                        <a:pt x="25" y="76"/>
                      </a:lnTo>
                      <a:lnTo>
                        <a:pt x="25" y="82"/>
                      </a:lnTo>
                      <a:lnTo>
                        <a:pt x="28" y="89"/>
                      </a:lnTo>
                      <a:lnTo>
                        <a:pt x="28" y="95"/>
                      </a:lnTo>
                      <a:lnTo>
                        <a:pt x="27" y="98"/>
                      </a:lnTo>
                      <a:lnTo>
                        <a:pt x="30" y="103"/>
                      </a:lnTo>
                      <a:lnTo>
                        <a:pt x="25" y="108"/>
                      </a:lnTo>
                      <a:lnTo>
                        <a:pt x="25" y="111"/>
                      </a:lnTo>
                      <a:lnTo>
                        <a:pt x="28" y="112"/>
                      </a:lnTo>
                      <a:lnTo>
                        <a:pt x="31" y="116"/>
                      </a:lnTo>
                      <a:lnTo>
                        <a:pt x="38" y="143"/>
                      </a:lnTo>
                      <a:lnTo>
                        <a:pt x="41" y="159"/>
                      </a:lnTo>
                      <a:lnTo>
                        <a:pt x="36" y="160"/>
                      </a:lnTo>
                      <a:lnTo>
                        <a:pt x="36" y="165"/>
                      </a:lnTo>
                      <a:lnTo>
                        <a:pt x="32" y="166"/>
                      </a:lnTo>
                      <a:lnTo>
                        <a:pt x="28" y="171"/>
                      </a:lnTo>
                      <a:lnTo>
                        <a:pt x="26" y="173"/>
                      </a:lnTo>
                      <a:lnTo>
                        <a:pt x="22" y="182"/>
                      </a:lnTo>
                      <a:lnTo>
                        <a:pt x="16" y="195"/>
                      </a:lnTo>
                      <a:lnTo>
                        <a:pt x="14" y="204"/>
                      </a:lnTo>
                      <a:lnTo>
                        <a:pt x="14" y="215"/>
                      </a:lnTo>
                      <a:lnTo>
                        <a:pt x="11" y="220"/>
                      </a:lnTo>
                      <a:lnTo>
                        <a:pt x="5" y="227"/>
                      </a:lnTo>
                      <a:lnTo>
                        <a:pt x="1" y="234"/>
                      </a:lnTo>
                      <a:lnTo>
                        <a:pt x="0" y="251"/>
                      </a:lnTo>
                      <a:lnTo>
                        <a:pt x="0" y="259"/>
                      </a:lnTo>
                      <a:lnTo>
                        <a:pt x="8" y="279"/>
                      </a:lnTo>
                      <a:lnTo>
                        <a:pt x="11" y="295"/>
                      </a:lnTo>
                      <a:lnTo>
                        <a:pt x="15" y="300"/>
                      </a:lnTo>
                      <a:lnTo>
                        <a:pt x="22" y="301"/>
                      </a:lnTo>
                      <a:lnTo>
                        <a:pt x="25" y="302"/>
                      </a:lnTo>
                      <a:lnTo>
                        <a:pt x="27" y="315"/>
                      </a:lnTo>
                      <a:lnTo>
                        <a:pt x="27" y="329"/>
                      </a:lnTo>
                      <a:lnTo>
                        <a:pt x="21" y="331"/>
                      </a:lnTo>
                      <a:lnTo>
                        <a:pt x="17" y="328"/>
                      </a:lnTo>
                      <a:lnTo>
                        <a:pt x="11" y="328"/>
                      </a:lnTo>
                      <a:lnTo>
                        <a:pt x="9" y="329"/>
                      </a:lnTo>
                      <a:lnTo>
                        <a:pt x="5" y="336"/>
                      </a:lnTo>
                      <a:lnTo>
                        <a:pt x="41" y="345"/>
                      </a:lnTo>
                      <a:lnTo>
                        <a:pt x="67" y="356"/>
                      </a:lnTo>
                      <a:lnTo>
                        <a:pt x="87" y="345"/>
                      </a:lnTo>
                      <a:lnTo>
                        <a:pt x="95" y="338"/>
                      </a:lnTo>
                      <a:lnTo>
                        <a:pt x="103" y="336"/>
                      </a:lnTo>
                      <a:lnTo>
                        <a:pt x="137" y="328"/>
                      </a:lnTo>
                      <a:lnTo>
                        <a:pt x="166" y="311"/>
                      </a:lnTo>
                      <a:lnTo>
                        <a:pt x="183" y="302"/>
                      </a:lnTo>
                      <a:lnTo>
                        <a:pt x="188" y="300"/>
                      </a:lnTo>
                      <a:lnTo>
                        <a:pt x="196" y="300"/>
                      </a:lnTo>
                      <a:lnTo>
                        <a:pt x="215" y="296"/>
                      </a:lnTo>
                      <a:lnTo>
                        <a:pt x="219" y="300"/>
                      </a:lnTo>
                      <a:lnTo>
                        <a:pt x="229" y="299"/>
                      </a:lnTo>
                      <a:lnTo>
                        <a:pt x="240" y="283"/>
                      </a:lnTo>
                      <a:lnTo>
                        <a:pt x="242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9" name="Freeform 128"/>
                <p:cNvSpPr>
                  <a:spLocks noChangeAspect="1"/>
                </p:cNvSpPr>
                <p:nvPr/>
              </p:nvSpPr>
              <p:spPr bwMode="gray">
                <a:xfrm>
                  <a:off x="4669631" y="3429347"/>
                  <a:ext cx="131763" cy="98425"/>
                </a:xfrm>
                <a:custGeom>
                  <a:avLst/>
                  <a:gdLst/>
                  <a:ahLst/>
                  <a:cxnLst>
                    <a:cxn ang="0">
                      <a:pos x="242" y="9"/>
                    </a:cxn>
                    <a:cxn ang="0">
                      <a:pos x="182" y="49"/>
                    </a:cxn>
                    <a:cxn ang="0">
                      <a:pos x="113" y="91"/>
                    </a:cxn>
                    <a:cxn ang="0">
                      <a:pos x="83" y="96"/>
                    </a:cxn>
                    <a:cxn ang="0">
                      <a:pos x="64" y="119"/>
                    </a:cxn>
                    <a:cxn ang="0">
                      <a:pos x="46" y="162"/>
                    </a:cxn>
                    <a:cxn ang="0">
                      <a:pos x="16" y="188"/>
                    </a:cxn>
                    <a:cxn ang="0">
                      <a:pos x="1" y="224"/>
                    </a:cxn>
                    <a:cxn ang="0">
                      <a:pos x="1" y="259"/>
                    </a:cxn>
                    <a:cxn ang="0">
                      <a:pos x="5" y="267"/>
                    </a:cxn>
                    <a:cxn ang="0">
                      <a:pos x="11" y="275"/>
                    </a:cxn>
                    <a:cxn ang="0">
                      <a:pos x="15" y="284"/>
                    </a:cxn>
                    <a:cxn ang="0">
                      <a:pos x="24" y="291"/>
                    </a:cxn>
                    <a:cxn ang="0">
                      <a:pos x="35" y="294"/>
                    </a:cxn>
                    <a:cxn ang="0">
                      <a:pos x="40" y="295"/>
                    </a:cxn>
                    <a:cxn ang="0">
                      <a:pos x="53" y="290"/>
                    </a:cxn>
                    <a:cxn ang="0">
                      <a:pos x="79" y="283"/>
                    </a:cxn>
                    <a:cxn ang="0">
                      <a:pos x="107" y="285"/>
                    </a:cxn>
                    <a:cxn ang="0">
                      <a:pos x="119" y="290"/>
                    </a:cxn>
                    <a:cxn ang="0">
                      <a:pos x="130" y="306"/>
                    </a:cxn>
                    <a:cxn ang="0">
                      <a:pos x="141" y="305"/>
                    </a:cxn>
                    <a:cxn ang="0">
                      <a:pos x="138" y="281"/>
                    </a:cxn>
                    <a:cxn ang="0">
                      <a:pos x="133" y="259"/>
                    </a:cxn>
                    <a:cxn ang="0">
                      <a:pos x="127" y="240"/>
                    </a:cxn>
                    <a:cxn ang="0">
                      <a:pos x="149" y="221"/>
                    </a:cxn>
                    <a:cxn ang="0">
                      <a:pos x="199" y="222"/>
                    </a:cxn>
                    <a:cxn ang="0">
                      <a:pos x="246" y="227"/>
                    </a:cxn>
                    <a:cxn ang="0">
                      <a:pos x="275" y="217"/>
                    </a:cxn>
                    <a:cxn ang="0">
                      <a:pos x="317" y="227"/>
                    </a:cxn>
                    <a:cxn ang="0">
                      <a:pos x="336" y="224"/>
                    </a:cxn>
                    <a:cxn ang="0">
                      <a:pos x="344" y="214"/>
                    </a:cxn>
                    <a:cxn ang="0">
                      <a:pos x="350" y="208"/>
                    </a:cxn>
                    <a:cxn ang="0">
                      <a:pos x="364" y="195"/>
                    </a:cxn>
                    <a:cxn ang="0">
                      <a:pos x="387" y="197"/>
                    </a:cxn>
                    <a:cxn ang="0">
                      <a:pos x="410" y="185"/>
                    </a:cxn>
                    <a:cxn ang="0">
                      <a:pos x="415" y="177"/>
                    </a:cxn>
                    <a:cxn ang="0">
                      <a:pos x="417" y="171"/>
                    </a:cxn>
                    <a:cxn ang="0">
                      <a:pos x="398" y="150"/>
                    </a:cxn>
                    <a:cxn ang="0">
                      <a:pos x="408" y="145"/>
                    </a:cxn>
                    <a:cxn ang="0">
                      <a:pos x="402" y="130"/>
                    </a:cxn>
                    <a:cxn ang="0">
                      <a:pos x="387" y="133"/>
                    </a:cxn>
                    <a:cxn ang="0">
                      <a:pos x="368" y="131"/>
                    </a:cxn>
                    <a:cxn ang="0">
                      <a:pos x="345" y="108"/>
                    </a:cxn>
                    <a:cxn ang="0">
                      <a:pos x="317" y="70"/>
                    </a:cxn>
                    <a:cxn ang="0">
                      <a:pos x="302" y="39"/>
                    </a:cxn>
                    <a:cxn ang="0">
                      <a:pos x="290" y="26"/>
                    </a:cxn>
                    <a:cxn ang="0">
                      <a:pos x="295" y="0"/>
                    </a:cxn>
                  </a:cxnLst>
                  <a:rect l="0" t="0" r="r" b="b"/>
                  <a:pathLst>
                    <a:path w="417" h="307">
                      <a:moveTo>
                        <a:pt x="295" y="0"/>
                      </a:moveTo>
                      <a:lnTo>
                        <a:pt x="262" y="1"/>
                      </a:lnTo>
                      <a:lnTo>
                        <a:pt x="242" y="9"/>
                      </a:lnTo>
                      <a:lnTo>
                        <a:pt x="234" y="12"/>
                      </a:lnTo>
                      <a:lnTo>
                        <a:pt x="219" y="25"/>
                      </a:lnTo>
                      <a:lnTo>
                        <a:pt x="182" y="49"/>
                      </a:lnTo>
                      <a:lnTo>
                        <a:pt x="170" y="65"/>
                      </a:lnTo>
                      <a:lnTo>
                        <a:pt x="151" y="79"/>
                      </a:lnTo>
                      <a:lnTo>
                        <a:pt x="113" y="91"/>
                      </a:lnTo>
                      <a:lnTo>
                        <a:pt x="101" y="93"/>
                      </a:lnTo>
                      <a:lnTo>
                        <a:pt x="89" y="95"/>
                      </a:lnTo>
                      <a:lnTo>
                        <a:pt x="83" y="96"/>
                      </a:lnTo>
                      <a:lnTo>
                        <a:pt x="74" y="102"/>
                      </a:lnTo>
                      <a:lnTo>
                        <a:pt x="69" y="108"/>
                      </a:lnTo>
                      <a:lnTo>
                        <a:pt x="64" y="119"/>
                      </a:lnTo>
                      <a:lnTo>
                        <a:pt x="60" y="134"/>
                      </a:lnTo>
                      <a:lnTo>
                        <a:pt x="53" y="152"/>
                      </a:lnTo>
                      <a:lnTo>
                        <a:pt x="46" y="162"/>
                      </a:lnTo>
                      <a:lnTo>
                        <a:pt x="30" y="174"/>
                      </a:lnTo>
                      <a:lnTo>
                        <a:pt x="20" y="183"/>
                      </a:lnTo>
                      <a:lnTo>
                        <a:pt x="16" y="188"/>
                      </a:lnTo>
                      <a:lnTo>
                        <a:pt x="11" y="197"/>
                      </a:lnTo>
                      <a:lnTo>
                        <a:pt x="10" y="206"/>
                      </a:lnTo>
                      <a:lnTo>
                        <a:pt x="1" y="224"/>
                      </a:lnTo>
                      <a:lnTo>
                        <a:pt x="0" y="235"/>
                      </a:lnTo>
                      <a:lnTo>
                        <a:pt x="0" y="248"/>
                      </a:lnTo>
                      <a:lnTo>
                        <a:pt x="1" y="259"/>
                      </a:lnTo>
                      <a:lnTo>
                        <a:pt x="4" y="260"/>
                      </a:lnTo>
                      <a:lnTo>
                        <a:pt x="4" y="262"/>
                      </a:lnTo>
                      <a:lnTo>
                        <a:pt x="5" y="267"/>
                      </a:lnTo>
                      <a:lnTo>
                        <a:pt x="6" y="268"/>
                      </a:lnTo>
                      <a:lnTo>
                        <a:pt x="8" y="269"/>
                      </a:lnTo>
                      <a:lnTo>
                        <a:pt x="11" y="275"/>
                      </a:lnTo>
                      <a:lnTo>
                        <a:pt x="14" y="276"/>
                      </a:lnTo>
                      <a:lnTo>
                        <a:pt x="15" y="279"/>
                      </a:lnTo>
                      <a:lnTo>
                        <a:pt x="15" y="284"/>
                      </a:lnTo>
                      <a:lnTo>
                        <a:pt x="19" y="284"/>
                      </a:lnTo>
                      <a:lnTo>
                        <a:pt x="22" y="287"/>
                      </a:lnTo>
                      <a:lnTo>
                        <a:pt x="24" y="291"/>
                      </a:lnTo>
                      <a:lnTo>
                        <a:pt x="31" y="295"/>
                      </a:lnTo>
                      <a:lnTo>
                        <a:pt x="31" y="294"/>
                      </a:lnTo>
                      <a:lnTo>
                        <a:pt x="35" y="294"/>
                      </a:lnTo>
                      <a:lnTo>
                        <a:pt x="37" y="291"/>
                      </a:lnTo>
                      <a:lnTo>
                        <a:pt x="38" y="291"/>
                      </a:lnTo>
                      <a:lnTo>
                        <a:pt x="40" y="295"/>
                      </a:lnTo>
                      <a:lnTo>
                        <a:pt x="47" y="298"/>
                      </a:lnTo>
                      <a:lnTo>
                        <a:pt x="51" y="296"/>
                      </a:lnTo>
                      <a:lnTo>
                        <a:pt x="53" y="290"/>
                      </a:lnTo>
                      <a:lnTo>
                        <a:pt x="59" y="289"/>
                      </a:lnTo>
                      <a:lnTo>
                        <a:pt x="67" y="286"/>
                      </a:lnTo>
                      <a:lnTo>
                        <a:pt x="79" y="283"/>
                      </a:lnTo>
                      <a:lnTo>
                        <a:pt x="89" y="280"/>
                      </a:lnTo>
                      <a:lnTo>
                        <a:pt x="96" y="280"/>
                      </a:lnTo>
                      <a:lnTo>
                        <a:pt x="107" y="285"/>
                      </a:lnTo>
                      <a:lnTo>
                        <a:pt x="112" y="280"/>
                      </a:lnTo>
                      <a:lnTo>
                        <a:pt x="113" y="280"/>
                      </a:lnTo>
                      <a:lnTo>
                        <a:pt x="119" y="290"/>
                      </a:lnTo>
                      <a:lnTo>
                        <a:pt x="124" y="291"/>
                      </a:lnTo>
                      <a:lnTo>
                        <a:pt x="125" y="296"/>
                      </a:lnTo>
                      <a:lnTo>
                        <a:pt x="130" y="306"/>
                      </a:lnTo>
                      <a:lnTo>
                        <a:pt x="133" y="307"/>
                      </a:lnTo>
                      <a:lnTo>
                        <a:pt x="139" y="307"/>
                      </a:lnTo>
                      <a:lnTo>
                        <a:pt x="141" y="305"/>
                      </a:lnTo>
                      <a:lnTo>
                        <a:pt x="138" y="298"/>
                      </a:lnTo>
                      <a:lnTo>
                        <a:pt x="138" y="292"/>
                      </a:lnTo>
                      <a:lnTo>
                        <a:pt x="138" y="281"/>
                      </a:lnTo>
                      <a:lnTo>
                        <a:pt x="135" y="273"/>
                      </a:lnTo>
                      <a:lnTo>
                        <a:pt x="137" y="260"/>
                      </a:lnTo>
                      <a:lnTo>
                        <a:pt x="133" y="259"/>
                      </a:lnTo>
                      <a:lnTo>
                        <a:pt x="133" y="251"/>
                      </a:lnTo>
                      <a:lnTo>
                        <a:pt x="130" y="248"/>
                      </a:lnTo>
                      <a:lnTo>
                        <a:pt x="127" y="240"/>
                      </a:lnTo>
                      <a:lnTo>
                        <a:pt x="128" y="232"/>
                      </a:lnTo>
                      <a:lnTo>
                        <a:pt x="132" y="224"/>
                      </a:lnTo>
                      <a:lnTo>
                        <a:pt x="149" y="221"/>
                      </a:lnTo>
                      <a:lnTo>
                        <a:pt x="160" y="221"/>
                      </a:lnTo>
                      <a:lnTo>
                        <a:pt x="171" y="224"/>
                      </a:lnTo>
                      <a:lnTo>
                        <a:pt x="199" y="222"/>
                      </a:lnTo>
                      <a:lnTo>
                        <a:pt x="225" y="227"/>
                      </a:lnTo>
                      <a:lnTo>
                        <a:pt x="242" y="228"/>
                      </a:lnTo>
                      <a:lnTo>
                        <a:pt x="246" y="227"/>
                      </a:lnTo>
                      <a:lnTo>
                        <a:pt x="258" y="219"/>
                      </a:lnTo>
                      <a:lnTo>
                        <a:pt x="275" y="216"/>
                      </a:lnTo>
                      <a:lnTo>
                        <a:pt x="275" y="217"/>
                      </a:lnTo>
                      <a:lnTo>
                        <a:pt x="310" y="222"/>
                      </a:lnTo>
                      <a:lnTo>
                        <a:pt x="313" y="227"/>
                      </a:lnTo>
                      <a:lnTo>
                        <a:pt x="317" y="227"/>
                      </a:lnTo>
                      <a:lnTo>
                        <a:pt x="320" y="225"/>
                      </a:lnTo>
                      <a:lnTo>
                        <a:pt x="334" y="225"/>
                      </a:lnTo>
                      <a:lnTo>
                        <a:pt x="336" y="224"/>
                      </a:lnTo>
                      <a:lnTo>
                        <a:pt x="339" y="220"/>
                      </a:lnTo>
                      <a:lnTo>
                        <a:pt x="343" y="220"/>
                      </a:lnTo>
                      <a:lnTo>
                        <a:pt x="344" y="214"/>
                      </a:lnTo>
                      <a:lnTo>
                        <a:pt x="347" y="211"/>
                      </a:lnTo>
                      <a:lnTo>
                        <a:pt x="348" y="210"/>
                      </a:lnTo>
                      <a:lnTo>
                        <a:pt x="350" y="208"/>
                      </a:lnTo>
                      <a:lnTo>
                        <a:pt x="354" y="209"/>
                      </a:lnTo>
                      <a:lnTo>
                        <a:pt x="361" y="197"/>
                      </a:lnTo>
                      <a:lnTo>
                        <a:pt x="364" y="195"/>
                      </a:lnTo>
                      <a:lnTo>
                        <a:pt x="370" y="195"/>
                      </a:lnTo>
                      <a:lnTo>
                        <a:pt x="379" y="199"/>
                      </a:lnTo>
                      <a:lnTo>
                        <a:pt x="387" y="197"/>
                      </a:lnTo>
                      <a:lnTo>
                        <a:pt x="393" y="199"/>
                      </a:lnTo>
                      <a:lnTo>
                        <a:pt x="398" y="197"/>
                      </a:lnTo>
                      <a:lnTo>
                        <a:pt x="410" y="185"/>
                      </a:lnTo>
                      <a:lnTo>
                        <a:pt x="412" y="182"/>
                      </a:lnTo>
                      <a:lnTo>
                        <a:pt x="412" y="181"/>
                      </a:lnTo>
                      <a:lnTo>
                        <a:pt x="415" y="177"/>
                      </a:lnTo>
                      <a:lnTo>
                        <a:pt x="417" y="172"/>
                      </a:lnTo>
                      <a:lnTo>
                        <a:pt x="417" y="170"/>
                      </a:lnTo>
                      <a:lnTo>
                        <a:pt x="417" y="171"/>
                      </a:lnTo>
                      <a:lnTo>
                        <a:pt x="406" y="161"/>
                      </a:lnTo>
                      <a:lnTo>
                        <a:pt x="399" y="154"/>
                      </a:lnTo>
                      <a:lnTo>
                        <a:pt x="398" y="150"/>
                      </a:lnTo>
                      <a:lnTo>
                        <a:pt x="399" y="146"/>
                      </a:lnTo>
                      <a:lnTo>
                        <a:pt x="403" y="145"/>
                      </a:lnTo>
                      <a:lnTo>
                        <a:pt x="408" y="145"/>
                      </a:lnTo>
                      <a:lnTo>
                        <a:pt x="409" y="142"/>
                      </a:lnTo>
                      <a:lnTo>
                        <a:pt x="408" y="140"/>
                      </a:lnTo>
                      <a:lnTo>
                        <a:pt x="402" y="130"/>
                      </a:lnTo>
                      <a:lnTo>
                        <a:pt x="396" y="127"/>
                      </a:lnTo>
                      <a:lnTo>
                        <a:pt x="392" y="128"/>
                      </a:lnTo>
                      <a:lnTo>
                        <a:pt x="387" y="133"/>
                      </a:lnTo>
                      <a:lnTo>
                        <a:pt x="382" y="134"/>
                      </a:lnTo>
                      <a:lnTo>
                        <a:pt x="379" y="134"/>
                      </a:lnTo>
                      <a:lnTo>
                        <a:pt x="368" y="131"/>
                      </a:lnTo>
                      <a:lnTo>
                        <a:pt x="360" y="127"/>
                      </a:lnTo>
                      <a:lnTo>
                        <a:pt x="349" y="114"/>
                      </a:lnTo>
                      <a:lnTo>
                        <a:pt x="345" y="108"/>
                      </a:lnTo>
                      <a:lnTo>
                        <a:pt x="339" y="93"/>
                      </a:lnTo>
                      <a:lnTo>
                        <a:pt x="334" y="84"/>
                      </a:lnTo>
                      <a:lnTo>
                        <a:pt x="317" y="70"/>
                      </a:lnTo>
                      <a:lnTo>
                        <a:pt x="305" y="55"/>
                      </a:lnTo>
                      <a:lnTo>
                        <a:pt x="301" y="48"/>
                      </a:lnTo>
                      <a:lnTo>
                        <a:pt x="302" y="39"/>
                      </a:lnTo>
                      <a:lnTo>
                        <a:pt x="301" y="37"/>
                      </a:lnTo>
                      <a:lnTo>
                        <a:pt x="291" y="28"/>
                      </a:lnTo>
                      <a:lnTo>
                        <a:pt x="290" y="26"/>
                      </a:lnTo>
                      <a:lnTo>
                        <a:pt x="293" y="16"/>
                      </a:lnTo>
                      <a:lnTo>
                        <a:pt x="294" y="5"/>
                      </a:lnTo>
                      <a:lnTo>
                        <a:pt x="29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0" name="Freeform 129"/>
                <p:cNvSpPr>
                  <a:spLocks noChangeAspect="1"/>
                </p:cNvSpPr>
                <p:nvPr/>
              </p:nvSpPr>
              <p:spPr bwMode="gray">
                <a:xfrm>
                  <a:off x="4906168" y="3469034"/>
                  <a:ext cx="133350" cy="195263"/>
                </a:xfrm>
                <a:custGeom>
                  <a:avLst/>
                  <a:gdLst/>
                  <a:ahLst/>
                  <a:cxnLst>
                    <a:cxn ang="0">
                      <a:pos x="220" y="581"/>
                    </a:cxn>
                    <a:cxn ang="0">
                      <a:pos x="170" y="579"/>
                    </a:cxn>
                    <a:cxn ang="0">
                      <a:pos x="74" y="585"/>
                    </a:cxn>
                    <a:cxn ang="0">
                      <a:pos x="79" y="536"/>
                    </a:cxn>
                    <a:cxn ang="0">
                      <a:pos x="75" y="520"/>
                    </a:cxn>
                    <a:cxn ang="0">
                      <a:pos x="63" y="502"/>
                    </a:cxn>
                    <a:cxn ang="0">
                      <a:pos x="68" y="494"/>
                    </a:cxn>
                    <a:cxn ang="0">
                      <a:pos x="58" y="484"/>
                    </a:cxn>
                    <a:cxn ang="0">
                      <a:pos x="32" y="480"/>
                    </a:cxn>
                    <a:cxn ang="0">
                      <a:pos x="11" y="456"/>
                    </a:cxn>
                    <a:cxn ang="0">
                      <a:pos x="3" y="448"/>
                    </a:cxn>
                    <a:cxn ang="0">
                      <a:pos x="7" y="432"/>
                    </a:cxn>
                    <a:cxn ang="0">
                      <a:pos x="19" y="400"/>
                    </a:cxn>
                    <a:cxn ang="0">
                      <a:pos x="39" y="358"/>
                    </a:cxn>
                    <a:cxn ang="0">
                      <a:pos x="62" y="328"/>
                    </a:cxn>
                    <a:cxn ang="0">
                      <a:pos x="101" y="323"/>
                    </a:cxn>
                    <a:cxn ang="0">
                      <a:pos x="130" y="339"/>
                    </a:cxn>
                    <a:cxn ang="0">
                      <a:pos x="143" y="350"/>
                    </a:cxn>
                    <a:cxn ang="0">
                      <a:pos x="168" y="342"/>
                    </a:cxn>
                    <a:cxn ang="0">
                      <a:pos x="198" y="280"/>
                    </a:cxn>
                    <a:cxn ang="0">
                      <a:pos x="210" y="241"/>
                    </a:cxn>
                    <a:cxn ang="0">
                      <a:pos x="238" y="217"/>
                    </a:cxn>
                    <a:cxn ang="0">
                      <a:pos x="249" y="171"/>
                    </a:cxn>
                    <a:cxn ang="0">
                      <a:pos x="263" y="131"/>
                    </a:cxn>
                    <a:cxn ang="0">
                      <a:pos x="279" y="95"/>
                    </a:cxn>
                    <a:cxn ang="0">
                      <a:pos x="307" y="77"/>
                    </a:cxn>
                    <a:cxn ang="0">
                      <a:pos x="327" y="48"/>
                    </a:cxn>
                    <a:cxn ang="0">
                      <a:pos x="323" y="23"/>
                    </a:cxn>
                    <a:cxn ang="0">
                      <a:pos x="310" y="15"/>
                    </a:cxn>
                    <a:cxn ang="0">
                      <a:pos x="332" y="0"/>
                    </a:cxn>
                    <a:cxn ang="0">
                      <a:pos x="340" y="4"/>
                    </a:cxn>
                    <a:cxn ang="0">
                      <a:pos x="355" y="48"/>
                    </a:cxn>
                    <a:cxn ang="0">
                      <a:pos x="349" y="90"/>
                    </a:cxn>
                    <a:cxn ang="0">
                      <a:pos x="374" y="140"/>
                    </a:cxn>
                    <a:cxn ang="0">
                      <a:pos x="376" y="157"/>
                    </a:cxn>
                    <a:cxn ang="0">
                      <a:pos x="337" y="154"/>
                    </a:cxn>
                    <a:cxn ang="0">
                      <a:pos x="315" y="159"/>
                    </a:cxn>
                    <a:cxn ang="0">
                      <a:pos x="311" y="192"/>
                    </a:cxn>
                    <a:cxn ang="0">
                      <a:pos x="338" y="215"/>
                    </a:cxn>
                    <a:cxn ang="0">
                      <a:pos x="360" y="230"/>
                    </a:cxn>
                    <a:cxn ang="0">
                      <a:pos x="376" y="292"/>
                    </a:cxn>
                    <a:cxn ang="0">
                      <a:pos x="370" y="323"/>
                    </a:cxn>
                    <a:cxn ang="0">
                      <a:pos x="343" y="369"/>
                    </a:cxn>
                    <a:cxn ang="0">
                      <a:pos x="335" y="407"/>
                    </a:cxn>
                    <a:cxn ang="0">
                      <a:pos x="345" y="458"/>
                    </a:cxn>
                    <a:cxn ang="0">
                      <a:pos x="390" y="528"/>
                    </a:cxn>
                    <a:cxn ang="0">
                      <a:pos x="418" y="559"/>
                    </a:cxn>
                    <a:cxn ang="0">
                      <a:pos x="413" y="615"/>
                    </a:cxn>
                    <a:cxn ang="0">
                      <a:pos x="366" y="592"/>
                    </a:cxn>
                    <a:cxn ang="0">
                      <a:pos x="264" y="585"/>
                    </a:cxn>
                  </a:cxnLst>
                  <a:rect l="0" t="0" r="r" b="b"/>
                  <a:pathLst>
                    <a:path w="420" h="615">
                      <a:moveTo>
                        <a:pt x="264" y="585"/>
                      </a:moveTo>
                      <a:lnTo>
                        <a:pt x="256" y="582"/>
                      </a:lnTo>
                      <a:lnTo>
                        <a:pt x="220" y="581"/>
                      </a:lnTo>
                      <a:lnTo>
                        <a:pt x="204" y="577"/>
                      </a:lnTo>
                      <a:lnTo>
                        <a:pt x="184" y="581"/>
                      </a:lnTo>
                      <a:lnTo>
                        <a:pt x="170" y="579"/>
                      </a:lnTo>
                      <a:lnTo>
                        <a:pt x="156" y="582"/>
                      </a:lnTo>
                      <a:lnTo>
                        <a:pt x="116" y="582"/>
                      </a:lnTo>
                      <a:lnTo>
                        <a:pt x="74" y="585"/>
                      </a:lnTo>
                      <a:lnTo>
                        <a:pt x="70" y="586"/>
                      </a:lnTo>
                      <a:lnTo>
                        <a:pt x="74" y="552"/>
                      </a:lnTo>
                      <a:lnTo>
                        <a:pt x="79" y="536"/>
                      </a:lnTo>
                      <a:lnTo>
                        <a:pt x="79" y="529"/>
                      </a:lnTo>
                      <a:lnTo>
                        <a:pt x="81" y="527"/>
                      </a:lnTo>
                      <a:lnTo>
                        <a:pt x="75" y="520"/>
                      </a:lnTo>
                      <a:lnTo>
                        <a:pt x="69" y="513"/>
                      </a:lnTo>
                      <a:lnTo>
                        <a:pt x="66" y="509"/>
                      </a:lnTo>
                      <a:lnTo>
                        <a:pt x="63" y="502"/>
                      </a:lnTo>
                      <a:lnTo>
                        <a:pt x="63" y="500"/>
                      </a:lnTo>
                      <a:lnTo>
                        <a:pt x="66" y="499"/>
                      </a:lnTo>
                      <a:lnTo>
                        <a:pt x="68" y="494"/>
                      </a:lnTo>
                      <a:lnTo>
                        <a:pt x="68" y="485"/>
                      </a:lnTo>
                      <a:lnTo>
                        <a:pt x="64" y="483"/>
                      </a:lnTo>
                      <a:lnTo>
                        <a:pt x="58" y="484"/>
                      </a:lnTo>
                      <a:lnTo>
                        <a:pt x="57" y="488"/>
                      </a:lnTo>
                      <a:lnTo>
                        <a:pt x="52" y="489"/>
                      </a:lnTo>
                      <a:lnTo>
                        <a:pt x="32" y="480"/>
                      </a:lnTo>
                      <a:lnTo>
                        <a:pt x="27" y="471"/>
                      </a:lnTo>
                      <a:lnTo>
                        <a:pt x="21" y="456"/>
                      </a:lnTo>
                      <a:lnTo>
                        <a:pt x="11" y="456"/>
                      </a:lnTo>
                      <a:lnTo>
                        <a:pt x="6" y="458"/>
                      </a:lnTo>
                      <a:lnTo>
                        <a:pt x="1" y="455"/>
                      </a:lnTo>
                      <a:lnTo>
                        <a:pt x="3" y="448"/>
                      </a:lnTo>
                      <a:lnTo>
                        <a:pt x="0" y="446"/>
                      </a:lnTo>
                      <a:lnTo>
                        <a:pt x="0" y="439"/>
                      </a:lnTo>
                      <a:lnTo>
                        <a:pt x="7" y="432"/>
                      </a:lnTo>
                      <a:lnTo>
                        <a:pt x="14" y="423"/>
                      </a:lnTo>
                      <a:lnTo>
                        <a:pt x="17" y="414"/>
                      </a:lnTo>
                      <a:lnTo>
                        <a:pt x="19" y="400"/>
                      </a:lnTo>
                      <a:lnTo>
                        <a:pt x="22" y="385"/>
                      </a:lnTo>
                      <a:lnTo>
                        <a:pt x="31" y="369"/>
                      </a:lnTo>
                      <a:lnTo>
                        <a:pt x="39" y="358"/>
                      </a:lnTo>
                      <a:lnTo>
                        <a:pt x="47" y="350"/>
                      </a:lnTo>
                      <a:lnTo>
                        <a:pt x="58" y="345"/>
                      </a:lnTo>
                      <a:lnTo>
                        <a:pt x="62" y="328"/>
                      </a:lnTo>
                      <a:lnTo>
                        <a:pt x="64" y="328"/>
                      </a:lnTo>
                      <a:lnTo>
                        <a:pt x="79" y="328"/>
                      </a:lnTo>
                      <a:lnTo>
                        <a:pt x="101" y="323"/>
                      </a:lnTo>
                      <a:lnTo>
                        <a:pt x="116" y="324"/>
                      </a:lnTo>
                      <a:lnTo>
                        <a:pt x="127" y="334"/>
                      </a:lnTo>
                      <a:lnTo>
                        <a:pt x="130" y="339"/>
                      </a:lnTo>
                      <a:lnTo>
                        <a:pt x="130" y="340"/>
                      </a:lnTo>
                      <a:lnTo>
                        <a:pt x="134" y="343"/>
                      </a:lnTo>
                      <a:lnTo>
                        <a:pt x="143" y="350"/>
                      </a:lnTo>
                      <a:lnTo>
                        <a:pt x="156" y="351"/>
                      </a:lnTo>
                      <a:lnTo>
                        <a:pt x="165" y="348"/>
                      </a:lnTo>
                      <a:lnTo>
                        <a:pt x="168" y="342"/>
                      </a:lnTo>
                      <a:lnTo>
                        <a:pt x="170" y="333"/>
                      </a:lnTo>
                      <a:lnTo>
                        <a:pt x="188" y="302"/>
                      </a:lnTo>
                      <a:lnTo>
                        <a:pt x="198" y="280"/>
                      </a:lnTo>
                      <a:lnTo>
                        <a:pt x="200" y="273"/>
                      </a:lnTo>
                      <a:lnTo>
                        <a:pt x="204" y="257"/>
                      </a:lnTo>
                      <a:lnTo>
                        <a:pt x="210" y="241"/>
                      </a:lnTo>
                      <a:lnTo>
                        <a:pt x="221" y="229"/>
                      </a:lnTo>
                      <a:lnTo>
                        <a:pt x="236" y="222"/>
                      </a:lnTo>
                      <a:lnTo>
                        <a:pt x="238" y="217"/>
                      </a:lnTo>
                      <a:lnTo>
                        <a:pt x="240" y="211"/>
                      </a:lnTo>
                      <a:lnTo>
                        <a:pt x="241" y="199"/>
                      </a:lnTo>
                      <a:lnTo>
                        <a:pt x="249" y="171"/>
                      </a:lnTo>
                      <a:lnTo>
                        <a:pt x="251" y="160"/>
                      </a:lnTo>
                      <a:lnTo>
                        <a:pt x="254" y="149"/>
                      </a:lnTo>
                      <a:lnTo>
                        <a:pt x="263" y="131"/>
                      </a:lnTo>
                      <a:lnTo>
                        <a:pt x="270" y="108"/>
                      </a:lnTo>
                      <a:lnTo>
                        <a:pt x="274" y="101"/>
                      </a:lnTo>
                      <a:lnTo>
                        <a:pt x="279" y="95"/>
                      </a:lnTo>
                      <a:lnTo>
                        <a:pt x="288" y="85"/>
                      </a:lnTo>
                      <a:lnTo>
                        <a:pt x="291" y="84"/>
                      </a:lnTo>
                      <a:lnTo>
                        <a:pt x="307" y="77"/>
                      </a:lnTo>
                      <a:lnTo>
                        <a:pt x="310" y="74"/>
                      </a:lnTo>
                      <a:lnTo>
                        <a:pt x="329" y="61"/>
                      </a:lnTo>
                      <a:lnTo>
                        <a:pt x="327" y="48"/>
                      </a:lnTo>
                      <a:lnTo>
                        <a:pt x="328" y="31"/>
                      </a:lnTo>
                      <a:lnTo>
                        <a:pt x="326" y="26"/>
                      </a:lnTo>
                      <a:lnTo>
                        <a:pt x="323" y="23"/>
                      </a:lnTo>
                      <a:lnTo>
                        <a:pt x="322" y="22"/>
                      </a:lnTo>
                      <a:lnTo>
                        <a:pt x="311" y="18"/>
                      </a:lnTo>
                      <a:lnTo>
                        <a:pt x="310" y="15"/>
                      </a:lnTo>
                      <a:lnTo>
                        <a:pt x="315" y="15"/>
                      </a:lnTo>
                      <a:lnTo>
                        <a:pt x="323" y="3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0" y="1"/>
                      </a:lnTo>
                      <a:lnTo>
                        <a:pt x="340" y="4"/>
                      </a:lnTo>
                      <a:lnTo>
                        <a:pt x="347" y="32"/>
                      </a:lnTo>
                      <a:lnTo>
                        <a:pt x="353" y="41"/>
                      </a:lnTo>
                      <a:lnTo>
                        <a:pt x="355" y="48"/>
                      </a:lnTo>
                      <a:lnTo>
                        <a:pt x="354" y="68"/>
                      </a:lnTo>
                      <a:lnTo>
                        <a:pt x="353" y="79"/>
                      </a:lnTo>
                      <a:lnTo>
                        <a:pt x="349" y="90"/>
                      </a:lnTo>
                      <a:lnTo>
                        <a:pt x="349" y="98"/>
                      </a:lnTo>
                      <a:lnTo>
                        <a:pt x="359" y="119"/>
                      </a:lnTo>
                      <a:lnTo>
                        <a:pt x="374" y="140"/>
                      </a:lnTo>
                      <a:lnTo>
                        <a:pt x="376" y="146"/>
                      </a:lnTo>
                      <a:lnTo>
                        <a:pt x="377" y="155"/>
                      </a:lnTo>
                      <a:lnTo>
                        <a:pt x="376" y="157"/>
                      </a:lnTo>
                      <a:lnTo>
                        <a:pt x="372" y="160"/>
                      </a:lnTo>
                      <a:lnTo>
                        <a:pt x="353" y="156"/>
                      </a:lnTo>
                      <a:lnTo>
                        <a:pt x="337" y="154"/>
                      </a:lnTo>
                      <a:lnTo>
                        <a:pt x="322" y="155"/>
                      </a:lnTo>
                      <a:lnTo>
                        <a:pt x="318" y="156"/>
                      </a:lnTo>
                      <a:lnTo>
                        <a:pt x="315" y="159"/>
                      </a:lnTo>
                      <a:lnTo>
                        <a:pt x="310" y="165"/>
                      </a:lnTo>
                      <a:lnTo>
                        <a:pt x="310" y="179"/>
                      </a:lnTo>
                      <a:lnTo>
                        <a:pt x="311" y="192"/>
                      </a:lnTo>
                      <a:lnTo>
                        <a:pt x="322" y="205"/>
                      </a:lnTo>
                      <a:lnTo>
                        <a:pt x="329" y="211"/>
                      </a:lnTo>
                      <a:lnTo>
                        <a:pt x="338" y="215"/>
                      </a:lnTo>
                      <a:lnTo>
                        <a:pt x="350" y="217"/>
                      </a:lnTo>
                      <a:lnTo>
                        <a:pt x="354" y="220"/>
                      </a:lnTo>
                      <a:lnTo>
                        <a:pt x="360" y="230"/>
                      </a:lnTo>
                      <a:lnTo>
                        <a:pt x="370" y="257"/>
                      </a:lnTo>
                      <a:lnTo>
                        <a:pt x="375" y="275"/>
                      </a:lnTo>
                      <a:lnTo>
                        <a:pt x="376" y="292"/>
                      </a:lnTo>
                      <a:lnTo>
                        <a:pt x="377" y="295"/>
                      </a:lnTo>
                      <a:lnTo>
                        <a:pt x="380" y="297"/>
                      </a:lnTo>
                      <a:lnTo>
                        <a:pt x="370" y="323"/>
                      </a:lnTo>
                      <a:lnTo>
                        <a:pt x="360" y="338"/>
                      </a:lnTo>
                      <a:lnTo>
                        <a:pt x="353" y="354"/>
                      </a:lnTo>
                      <a:lnTo>
                        <a:pt x="343" y="369"/>
                      </a:lnTo>
                      <a:lnTo>
                        <a:pt x="332" y="380"/>
                      </a:lnTo>
                      <a:lnTo>
                        <a:pt x="332" y="393"/>
                      </a:lnTo>
                      <a:lnTo>
                        <a:pt x="335" y="407"/>
                      </a:lnTo>
                      <a:lnTo>
                        <a:pt x="334" y="424"/>
                      </a:lnTo>
                      <a:lnTo>
                        <a:pt x="335" y="440"/>
                      </a:lnTo>
                      <a:lnTo>
                        <a:pt x="345" y="458"/>
                      </a:lnTo>
                      <a:lnTo>
                        <a:pt x="354" y="469"/>
                      </a:lnTo>
                      <a:lnTo>
                        <a:pt x="378" y="516"/>
                      </a:lnTo>
                      <a:lnTo>
                        <a:pt x="390" y="528"/>
                      </a:lnTo>
                      <a:lnTo>
                        <a:pt x="413" y="548"/>
                      </a:lnTo>
                      <a:lnTo>
                        <a:pt x="420" y="548"/>
                      </a:lnTo>
                      <a:lnTo>
                        <a:pt x="418" y="559"/>
                      </a:lnTo>
                      <a:lnTo>
                        <a:pt x="420" y="602"/>
                      </a:lnTo>
                      <a:lnTo>
                        <a:pt x="418" y="612"/>
                      </a:lnTo>
                      <a:lnTo>
                        <a:pt x="413" y="615"/>
                      </a:lnTo>
                      <a:lnTo>
                        <a:pt x="390" y="597"/>
                      </a:lnTo>
                      <a:lnTo>
                        <a:pt x="380" y="597"/>
                      </a:lnTo>
                      <a:lnTo>
                        <a:pt x="366" y="592"/>
                      </a:lnTo>
                      <a:lnTo>
                        <a:pt x="351" y="591"/>
                      </a:lnTo>
                      <a:lnTo>
                        <a:pt x="340" y="585"/>
                      </a:lnTo>
                      <a:lnTo>
                        <a:pt x="264" y="58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1" name="Freeform 130"/>
                <p:cNvSpPr>
                  <a:spLocks noChangeAspect="1"/>
                </p:cNvSpPr>
                <p:nvPr/>
              </p:nvSpPr>
              <p:spPr bwMode="gray">
                <a:xfrm>
                  <a:off x="4772818" y="3475384"/>
                  <a:ext cx="52388" cy="107950"/>
                </a:xfrm>
                <a:custGeom>
                  <a:avLst/>
                  <a:gdLst/>
                  <a:ahLst/>
                  <a:cxnLst>
                    <a:cxn ang="0">
                      <a:pos x="147" y="30"/>
                    </a:cxn>
                    <a:cxn ang="0">
                      <a:pos x="128" y="12"/>
                    </a:cxn>
                    <a:cxn ang="0">
                      <a:pos x="114" y="0"/>
                    </a:cxn>
                    <a:cxn ang="0">
                      <a:pos x="101" y="5"/>
                    </a:cxn>
                    <a:cxn ang="0">
                      <a:pos x="90" y="12"/>
                    </a:cxn>
                    <a:cxn ang="0">
                      <a:pos x="90" y="25"/>
                    </a:cxn>
                    <a:cxn ang="0">
                      <a:pos x="90" y="26"/>
                    </a:cxn>
                    <a:cxn ang="0">
                      <a:pos x="85" y="35"/>
                    </a:cxn>
                    <a:cxn ang="0">
                      <a:pos x="83" y="39"/>
                    </a:cxn>
                    <a:cxn ang="0">
                      <a:pos x="66" y="53"/>
                    </a:cxn>
                    <a:cxn ang="0">
                      <a:pos x="52" y="53"/>
                    </a:cxn>
                    <a:cxn ang="0">
                      <a:pos x="37" y="49"/>
                    </a:cxn>
                    <a:cxn ang="0">
                      <a:pos x="27" y="63"/>
                    </a:cxn>
                    <a:cxn ang="0">
                      <a:pos x="21" y="64"/>
                    </a:cxn>
                    <a:cxn ang="0">
                      <a:pos x="17" y="68"/>
                    </a:cxn>
                    <a:cxn ang="0">
                      <a:pos x="12" y="74"/>
                    </a:cxn>
                    <a:cxn ang="0">
                      <a:pos x="6" y="80"/>
                    </a:cxn>
                    <a:cxn ang="0">
                      <a:pos x="1" y="95"/>
                    </a:cxn>
                    <a:cxn ang="0">
                      <a:pos x="0" y="113"/>
                    </a:cxn>
                    <a:cxn ang="0">
                      <a:pos x="11" y="121"/>
                    </a:cxn>
                    <a:cxn ang="0">
                      <a:pos x="20" y="124"/>
                    </a:cxn>
                    <a:cxn ang="0">
                      <a:pos x="41" y="159"/>
                    </a:cxn>
                    <a:cxn ang="0">
                      <a:pos x="50" y="189"/>
                    </a:cxn>
                    <a:cxn ang="0">
                      <a:pos x="54" y="204"/>
                    </a:cxn>
                    <a:cxn ang="0">
                      <a:pos x="58" y="234"/>
                    </a:cxn>
                    <a:cxn ang="0">
                      <a:pos x="54" y="308"/>
                    </a:cxn>
                    <a:cxn ang="0">
                      <a:pos x="58" y="331"/>
                    </a:cxn>
                    <a:cxn ang="0">
                      <a:pos x="61" y="339"/>
                    </a:cxn>
                    <a:cxn ang="0">
                      <a:pos x="112" y="337"/>
                    </a:cxn>
                    <a:cxn ang="0">
                      <a:pos x="107" y="295"/>
                    </a:cxn>
                    <a:cxn ang="0">
                      <a:pos x="113" y="265"/>
                    </a:cxn>
                    <a:cxn ang="0">
                      <a:pos x="113" y="215"/>
                    </a:cxn>
                    <a:cxn ang="0">
                      <a:pos x="129" y="183"/>
                    </a:cxn>
                    <a:cxn ang="0">
                      <a:pos x="133" y="159"/>
                    </a:cxn>
                    <a:cxn ang="0">
                      <a:pos x="156" y="138"/>
                    </a:cxn>
                    <a:cxn ang="0">
                      <a:pos x="160" y="129"/>
                    </a:cxn>
                    <a:cxn ang="0">
                      <a:pos x="160" y="124"/>
                    </a:cxn>
                    <a:cxn ang="0">
                      <a:pos x="155" y="117"/>
                    </a:cxn>
                    <a:cxn ang="0">
                      <a:pos x="160" y="109"/>
                    </a:cxn>
                    <a:cxn ang="0">
                      <a:pos x="166" y="107"/>
                    </a:cxn>
                    <a:cxn ang="0">
                      <a:pos x="162" y="74"/>
                    </a:cxn>
                    <a:cxn ang="0">
                      <a:pos x="151" y="59"/>
                    </a:cxn>
                    <a:cxn ang="0">
                      <a:pos x="151" y="43"/>
                    </a:cxn>
                  </a:cxnLst>
                  <a:rect l="0" t="0" r="r" b="b"/>
                  <a:pathLst>
                    <a:path w="166" h="340">
                      <a:moveTo>
                        <a:pt x="156" y="37"/>
                      </a:moveTo>
                      <a:lnTo>
                        <a:pt x="147" y="30"/>
                      </a:lnTo>
                      <a:lnTo>
                        <a:pt x="140" y="25"/>
                      </a:lnTo>
                      <a:lnTo>
                        <a:pt x="128" y="12"/>
                      </a:lnTo>
                      <a:lnTo>
                        <a:pt x="117" y="1"/>
                      </a:lnTo>
                      <a:lnTo>
                        <a:pt x="114" y="0"/>
                      </a:lnTo>
                      <a:lnTo>
                        <a:pt x="106" y="4"/>
                      </a:lnTo>
                      <a:lnTo>
                        <a:pt x="101" y="5"/>
                      </a:lnTo>
                      <a:lnTo>
                        <a:pt x="90" y="8"/>
                      </a:lnTo>
                      <a:lnTo>
                        <a:pt x="90" y="12"/>
                      </a:lnTo>
                      <a:lnTo>
                        <a:pt x="97" y="21"/>
                      </a:lnTo>
                      <a:lnTo>
                        <a:pt x="90" y="25"/>
                      </a:lnTo>
                      <a:lnTo>
                        <a:pt x="90" y="24"/>
                      </a:lnTo>
                      <a:lnTo>
                        <a:pt x="90" y="26"/>
                      </a:lnTo>
                      <a:lnTo>
                        <a:pt x="88" y="31"/>
                      </a:lnTo>
                      <a:lnTo>
                        <a:pt x="85" y="35"/>
                      </a:lnTo>
                      <a:lnTo>
                        <a:pt x="85" y="36"/>
                      </a:lnTo>
                      <a:lnTo>
                        <a:pt x="83" y="39"/>
                      </a:lnTo>
                      <a:lnTo>
                        <a:pt x="71" y="51"/>
                      </a:lnTo>
                      <a:lnTo>
                        <a:pt x="66" y="53"/>
                      </a:lnTo>
                      <a:lnTo>
                        <a:pt x="60" y="51"/>
                      </a:lnTo>
                      <a:lnTo>
                        <a:pt x="52" y="53"/>
                      </a:lnTo>
                      <a:lnTo>
                        <a:pt x="43" y="49"/>
                      </a:lnTo>
                      <a:lnTo>
                        <a:pt x="37" y="49"/>
                      </a:lnTo>
                      <a:lnTo>
                        <a:pt x="34" y="51"/>
                      </a:lnTo>
                      <a:lnTo>
                        <a:pt x="27" y="63"/>
                      </a:lnTo>
                      <a:lnTo>
                        <a:pt x="23" y="62"/>
                      </a:lnTo>
                      <a:lnTo>
                        <a:pt x="21" y="64"/>
                      </a:lnTo>
                      <a:lnTo>
                        <a:pt x="20" y="65"/>
                      </a:lnTo>
                      <a:lnTo>
                        <a:pt x="17" y="68"/>
                      </a:lnTo>
                      <a:lnTo>
                        <a:pt x="16" y="74"/>
                      </a:lnTo>
                      <a:lnTo>
                        <a:pt x="12" y="74"/>
                      </a:lnTo>
                      <a:lnTo>
                        <a:pt x="9" y="78"/>
                      </a:lnTo>
                      <a:lnTo>
                        <a:pt x="6" y="80"/>
                      </a:lnTo>
                      <a:lnTo>
                        <a:pt x="5" y="87"/>
                      </a:lnTo>
                      <a:lnTo>
                        <a:pt x="1" y="95"/>
                      </a:lnTo>
                      <a:lnTo>
                        <a:pt x="0" y="105"/>
                      </a:lnTo>
                      <a:lnTo>
                        <a:pt x="0" y="113"/>
                      </a:lnTo>
                      <a:lnTo>
                        <a:pt x="5" y="117"/>
                      </a:lnTo>
                      <a:lnTo>
                        <a:pt x="11" y="121"/>
                      </a:lnTo>
                      <a:lnTo>
                        <a:pt x="15" y="121"/>
                      </a:lnTo>
                      <a:lnTo>
                        <a:pt x="20" y="124"/>
                      </a:lnTo>
                      <a:lnTo>
                        <a:pt x="32" y="139"/>
                      </a:lnTo>
                      <a:lnTo>
                        <a:pt x="41" y="159"/>
                      </a:lnTo>
                      <a:lnTo>
                        <a:pt x="47" y="180"/>
                      </a:lnTo>
                      <a:lnTo>
                        <a:pt x="50" y="189"/>
                      </a:lnTo>
                      <a:lnTo>
                        <a:pt x="52" y="195"/>
                      </a:lnTo>
                      <a:lnTo>
                        <a:pt x="54" y="204"/>
                      </a:lnTo>
                      <a:lnTo>
                        <a:pt x="56" y="215"/>
                      </a:lnTo>
                      <a:lnTo>
                        <a:pt x="58" y="234"/>
                      </a:lnTo>
                      <a:lnTo>
                        <a:pt x="58" y="285"/>
                      </a:lnTo>
                      <a:lnTo>
                        <a:pt x="54" y="308"/>
                      </a:lnTo>
                      <a:lnTo>
                        <a:pt x="54" y="318"/>
                      </a:lnTo>
                      <a:lnTo>
                        <a:pt x="58" y="331"/>
                      </a:lnTo>
                      <a:lnTo>
                        <a:pt x="60" y="338"/>
                      </a:lnTo>
                      <a:lnTo>
                        <a:pt x="61" y="339"/>
                      </a:lnTo>
                      <a:lnTo>
                        <a:pt x="68" y="340"/>
                      </a:lnTo>
                      <a:lnTo>
                        <a:pt x="112" y="337"/>
                      </a:lnTo>
                      <a:lnTo>
                        <a:pt x="109" y="334"/>
                      </a:lnTo>
                      <a:lnTo>
                        <a:pt x="107" y="295"/>
                      </a:lnTo>
                      <a:lnTo>
                        <a:pt x="108" y="286"/>
                      </a:lnTo>
                      <a:lnTo>
                        <a:pt x="113" y="265"/>
                      </a:lnTo>
                      <a:lnTo>
                        <a:pt x="112" y="235"/>
                      </a:lnTo>
                      <a:lnTo>
                        <a:pt x="113" y="215"/>
                      </a:lnTo>
                      <a:lnTo>
                        <a:pt x="117" y="203"/>
                      </a:lnTo>
                      <a:lnTo>
                        <a:pt x="129" y="183"/>
                      </a:lnTo>
                      <a:lnTo>
                        <a:pt x="130" y="168"/>
                      </a:lnTo>
                      <a:lnTo>
                        <a:pt x="133" y="159"/>
                      </a:lnTo>
                      <a:lnTo>
                        <a:pt x="141" y="149"/>
                      </a:lnTo>
                      <a:lnTo>
                        <a:pt x="156" y="138"/>
                      </a:lnTo>
                      <a:lnTo>
                        <a:pt x="156" y="132"/>
                      </a:lnTo>
                      <a:lnTo>
                        <a:pt x="160" y="129"/>
                      </a:lnTo>
                      <a:lnTo>
                        <a:pt x="160" y="128"/>
                      </a:lnTo>
                      <a:lnTo>
                        <a:pt x="160" y="124"/>
                      </a:lnTo>
                      <a:lnTo>
                        <a:pt x="155" y="119"/>
                      </a:lnTo>
                      <a:lnTo>
                        <a:pt x="155" y="117"/>
                      </a:lnTo>
                      <a:lnTo>
                        <a:pt x="157" y="111"/>
                      </a:lnTo>
                      <a:lnTo>
                        <a:pt x="160" y="109"/>
                      </a:lnTo>
                      <a:lnTo>
                        <a:pt x="165" y="109"/>
                      </a:lnTo>
                      <a:lnTo>
                        <a:pt x="166" y="107"/>
                      </a:lnTo>
                      <a:lnTo>
                        <a:pt x="166" y="89"/>
                      </a:lnTo>
                      <a:lnTo>
                        <a:pt x="162" y="74"/>
                      </a:lnTo>
                      <a:lnTo>
                        <a:pt x="161" y="69"/>
                      </a:lnTo>
                      <a:lnTo>
                        <a:pt x="151" y="59"/>
                      </a:lnTo>
                      <a:lnTo>
                        <a:pt x="150" y="54"/>
                      </a:lnTo>
                      <a:lnTo>
                        <a:pt x="151" y="43"/>
                      </a:lnTo>
                      <a:lnTo>
                        <a:pt x="156" y="3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2" name="Freeform 131"/>
                <p:cNvSpPr>
                  <a:spLocks noChangeAspect="1"/>
                </p:cNvSpPr>
                <p:nvPr/>
              </p:nvSpPr>
              <p:spPr bwMode="gray">
                <a:xfrm>
                  <a:off x="4991892" y="3275359"/>
                  <a:ext cx="187325" cy="287338"/>
                </a:xfrm>
                <a:custGeom>
                  <a:avLst/>
                  <a:gdLst/>
                  <a:ahLst/>
                  <a:cxnLst>
                    <a:cxn ang="0">
                      <a:pos x="99" y="122"/>
                    </a:cxn>
                    <a:cxn ang="0">
                      <a:pos x="106" y="143"/>
                    </a:cxn>
                    <a:cxn ang="0">
                      <a:pos x="122" y="160"/>
                    </a:cxn>
                    <a:cxn ang="0">
                      <a:pos x="117" y="276"/>
                    </a:cxn>
                    <a:cxn ang="0">
                      <a:pos x="19" y="479"/>
                    </a:cxn>
                    <a:cxn ang="0">
                      <a:pos x="13" y="502"/>
                    </a:cxn>
                    <a:cxn ang="0">
                      <a:pos x="3" y="520"/>
                    </a:cxn>
                    <a:cxn ang="0">
                      <a:pos x="30" y="534"/>
                    </a:cxn>
                    <a:cxn ang="0">
                      <a:pos x="57" y="568"/>
                    </a:cxn>
                    <a:cxn ang="0">
                      <a:pos x="83" y="571"/>
                    </a:cxn>
                    <a:cxn ang="0">
                      <a:pos x="95" y="587"/>
                    </a:cxn>
                    <a:cxn ang="0">
                      <a:pos x="68" y="608"/>
                    </a:cxn>
                    <a:cxn ang="0">
                      <a:pos x="77" y="640"/>
                    </a:cxn>
                    <a:cxn ang="0">
                      <a:pos x="84" y="676"/>
                    </a:cxn>
                    <a:cxn ang="0">
                      <a:pos x="79" y="706"/>
                    </a:cxn>
                    <a:cxn ang="0">
                      <a:pos x="106" y="754"/>
                    </a:cxn>
                    <a:cxn ang="0">
                      <a:pos x="102" y="768"/>
                    </a:cxn>
                    <a:cxn ang="0">
                      <a:pos x="52" y="763"/>
                    </a:cxn>
                    <a:cxn ang="0">
                      <a:pos x="40" y="773"/>
                    </a:cxn>
                    <a:cxn ang="0">
                      <a:pos x="52" y="813"/>
                    </a:cxn>
                    <a:cxn ang="0">
                      <a:pos x="80" y="825"/>
                    </a:cxn>
                    <a:cxn ang="0">
                      <a:pos x="100" y="865"/>
                    </a:cxn>
                    <a:cxn ang="0">
                      <a:pos x="107" y="903"/>
                    </a:cxn>
                    <a:cxn ang="0">
                      <a:pos x="122" y="902"/>
                    </a:cxn>
                    <a:cxn ang="0">
                      <a:pos x="139" y="903"/>
                    </a:cxn>
                    <a:cxn ang="0">
                      <a:pos x="167" y="892"/>
                    </a:cxn>
                    <a:cxn ang="0">
                      <a:pos x="175" y="882"/>
                    </a:cxn>
                    <a:cxn ang="0">
                      <a:pos x="185" y="889"/>
                    </a:cxn>
                    <a:cxn ang="0">
                      <a:pos x="198" y="897"/>
                    </a:cxn>
                    <a:cxn ang="0">
                      <a:pos x="215" y="888"/>
                    </a:cxn>
                    <a:cxn ang="0">
                      <a:pos x="245" y="875"/>
                    </a:cxn>
                    <a:cxn ang="0">
                      <a:pos x="267" y="871"/>
                    </a:cxn>
                    <a:cxn ang="0">
                      <a:pos x="294" y="864"/>
                    </a:cxn>
                    <a:cxn ang="0">
                      <a:pos x="306" y="857"/>
                    </a:cxn>
                    <a:cxn ang="0">
                      <a:pos x="316" y="841"/>
                    </a:cxn>
                    <a:cxn ang="0">
                      <a:pos x="307" y="827"/>
                    </a:cxn>
                    <a:cxn ang="0">
                      <a:pos x="321" y="818"/>
                    </a:cxn>
                    <a:cxn ang="0">
                      <a:pos x="354" y="814"/>
                    </a:cxn>
                    <a:cxn ang="0">
                      <a:pos x="379" y="811"/>
                    </a:cxn>
                    <a:cxn ang="0">
                      <a:pos x="393" y="807"/>
                    </a:cxn>
                    <a:cxn ang="0">
                      <a:pos x="417" y="792"/>
                    </a:cxn>
                    <a:cxn ang="0">
                      <a:pos x="440" y="763"/>
                    </a:cxn>
                    <a:cxn ang="0">
                      <a:pos x="455" y="749"/>
                    </a:cxn>
                    <a:cxn ang="0">
                      <a:pos x="467" y="720"/>
                    </a:cxn>
                    <a:cxn ang="0">
                      <a:pos x="495" y="711"/>
                    </a:cxn>
                    <a:cxn ang="0">
                      <a:pos x="524" y="701"/>
                    </a:cxn>
                    <a:cxn ang="0">
                      <a:pos x="518" y="679"/>
                    </a:cxn>
                    <a:cxn ang="0">
                      <a:pos x="498" y="640"/>
                    </a:cxn>
                    <a:cxn ang="0">
                      <a:pos x="478" y="612"/>
                    </a:cxn>
                    <a:cxn ang="0">
                      <a:pos x="470" y="597"/>
                    </a:cxn>
                    <a:cxn ang="0">
                      <a:pos x="479" y="572"/>
                    </a:cxn>
                    <a:cxn ang="0">
                      <a:pos x="484" y="544"/>
                    </a:cxn>
                    <a:cxn ang="0">
                      <a:pos x="494" y="533"/>
                    </a:cxn>
                    <a:cxn ang="0">
                      <a:pos x="509" y="494"/>
                    </a:cxn>
                    <a:cxn ang="0">
                      <a:pos x="526" y="455"/>
                    </a:cxn>
                    <a:cxn ang="0">
                      <a:pos x="542" y="443"/>
                    </a:cxn>
                    <a:cxn ang="0">
                      <a:pos x="586" y="441"/>
                    </a:cxn>
                    <a:cxn ang="0">
                      <a:pos x="588" y="283"/>
                    </a:cxn>
                    <a:cxn ang="0">
                      <a:pos x="532" y="202"/>
                    </a:cxn>
                    <a:cxn ang="0">
                      <a:pos x="391" y="129"/>
                    </a:cxn>
                    <a:cxn ang="0">
                      <a:pos x="251" y="54"/>
                    </a:cxn>
                    <a:cxn ang="0">
                      <a:pos x="147" y="0"/>
                    </a:cxn>
                    <a:cxn ang="0">
                      <a:pos x="91" y="106"/>
                    </a:cxn>
                  </a:cxnLst>
                  <a:rect l="0" t="0" r="r" b="b"/>
                  <a:pathLst>
                    <a:path w="588" h="905">
                      <a:moveTo>
                        <a:pt x="91" y="106"/>
                      </a:moveTo>
                      <a:lnTo>
                        <a:pt x="94" y="112"/>
                      </a:lnTo>
                      <a:lnTo>
                        <a:pt x="99" y="122"/>
                      </a:lnTo>
                      <a:lnTo>
                        <a:pt x="99" y="124"/>
                      </a:lnTo>
                      <a:lnTo>
                        <a:pt x="102" y="131"/>
                      </a:lnTo>
                      <a:lnTo>
                        <a:pt x="106" y="143"/>
                      </a:lnTo>
                      <a:lnTo>
                        <a:pt x="110" y="149"/>
                      </a:lnTo>
                      <a:lnTo>
                        <a:pt x="116" y="155"/>
                      </a:lnTo>
                      <a:lnTo>
                        <a:pt x="122" y="160"/>
                      </a:lnTo>
                      <a:lnTo>
                        <a:pt x="145" y="173"/>
                      </a:lnTo>
                      <a:lnTo>
                        <a:pt x="132" y="197"/>
                      </a:lnTo>
                      <a:lnTo>
                        <a:pt x="117" y="276"/>
                      </a:lnTo>
                      <a:lnTo>
                        <a:pt x="111" y="375"/>
                      </a:lnTo>
                      <a:lnTo>
                        <a:pt x="107" y="380"/>
                      </a:lnTo>
                      <a:lnTo>
                        <a:pt x="19" y="479"/>
                      </a:lnTo>
                      <a:lnTo>
                        <a:pt x="19" y="490"/>
                      </a:lnTo>
                      <a:lnTo>
                        <a:pt x="13" y="493"/>
                      </a:lnTo>
                      <a:lnTo>
                        <a:pt x="13" y="502"/>
                      </a:lnTo>
                      <a:lnTo>
                        <a:pt x="5" y="504"/>
                      </a:lnTo>
                      <a:lnTo>
                        <a:pt x="0" y="509"/>
                      </a:lnTo>
                      <a:lnTo>
                        <a:pt x="3" y="520"/>
                      </a:lnTo>
                      <a:lnTo>
                        <a:pt x="19" y="525"/>
                      </a:lnTo>
                      <a:lnTo>
                        <a:pt x="22" y="531"/>
                      </a:lnTo>
                      <a:lnTo>
                        <a:pt x="30" y="534"/>
                      </a:lnTo>
                      <a:lnTo>
                        <a:pt x="36" y="543"/>
                      </a:lnTo>
                      <a:lnTo>
                        <a:pt x="40" y="564"/>
                      </a:lnTo>
                      <a:lnTo>
                        <a:pt x="57" y="568"/>
                      </a:lnTo>
                      <a:lnTo>
                        <a:pt x="69" y="565"/>
                      </a:lnTo>
                      <a:lnTo>
                        <a:pt x="75" y="569"/>
                      </a:lnTo>
                      <a:lnTo>
                        <a:pt x="83" y="571"/>
                      </a:lnTo>
                      <a:lnTo>
                        <a:pt x="90" y="569"/>
                      </a:lnTo>
                      <a:lnTo>
                        <a:pt x="97" y="582"/>
                      </a:lnTo>
                      <a:lnTo>
                        <a:pt x="95" y="587"/>
                      </a:lnTo>
                      <a:lnTo>
                        <a:pt x="94" y="596"/>
                      </a:lnTo>
                      <a:lnTo>
                        <a:pt x="84" y="603"/>
                      </a:lnTo>
                      <a:lnTo>
                        <a:pt x="68" y="608"/>
                      </a:lnTo>
                      <a:lnTo>
                        <a:pt x="70" y="609"/>
                      </a:lnTo>
                      <a:lnTo>
                        <a:pt x="70" y="612"/>
                      </a:lnTo>
                      <a:lnTo>
                        <a:pt x="77" y="640"/>
                      </a:lnTo>
                      <a:lnTo>
                        <a:pt x="83" y="649"/>
                      </a:lnTo>
                      <a:lnTo>
                        <a:pt x="85" y="656"/>
                      </a:lnTo>
                      <a:lnTo>
                        <a:pt x="84" y="676"/>
                      </a:lnTo>
                      <a:lnTo>
                        <a:pt x="83" y="687"/>
                      </a:lnTo>
                      <a:lnTo>
                        <a:pt x="79" y="698"/>
                      </a:lnTo>
                      <a:lnTo>
                        <a:pt x="79" y="706"/>
                      </a:lnTo>
                      <a:lnTo>
                        <a:pt x="89" y="727"/>
                      </a:lnTo>
                      <a:lnTo>
                        <a:pt x="104" y="748"/>
                      </a:lnTo>
                      <a:lnTo>
                        <a:pt x="106" y="754"/>
                      </a:lnTo>
                      <a:lnTo>
                        <a:pt x="107" y="763"/>
                      </a:lnTo>
                      <a:lnTo>
                        <a:pt x="106" y="765"/>
                      </a:lnTo>
                      <a:lnTo>
                        <a:pt x="102" y="768"/>
                      </a:lnTo>
                      <a:lnTo>
                        <a:pt x="83" y="764"/>
                      </a:lnTo>
                      <a:lnTo>
                        <a:pt x="67" y="762"/>
                      </a:lnTo>
                      <a:lnTo>
                        <a:pt x="52" y="763"/>
                      </a:lnTo>
                      <a:lnTo>
                        <a:pt x="48" y="764"/>
                      </a:lnTo>
                      <a:lnTo>
                        <a:pt x="45" y="767"/>
                      </a:lnTo>
                      <a:lnTo>
                        <a:pt x="40" y="773"/>
                      </a:lnTo>
                      <a:lnTo>
                        <a:pt x="40" y="787"/>
                      </a:lnTo>
                      <a:lnTo>
                        <a:pt x="41" y="800"/>
                      </a:lnTo>
                      <a:lnTo>
                        <a:pt x="52" y="813"/>
                      </a:lnTo>
                      <a:lnTo>
                        <a:pt x="59" y="819"/>
                      </a:lnTo>
                      <a:lnTo>
                        <a:pt x="68" y="823"/>
                      </a:lnTo>
                      <a:lnTo>
                        <a:pt x="80" y="825"/>
                      </a:lnTo>
                      <a:lnTo>
                        <a:pt x="84" y="828"/>
                      </a:lnTo>
                      <a:lnTo>
                        <a:pt x="90" y="838"/>
                      </a:lnTo>
                      <a:lnTo>
                        <a:pt x="100" y="865"/>
                      </a:lnTo>
                      <a:lnTo>
                        <a:pt x="105" y="883"/>
                      </a:lnTo>
                      <a:lnTo>
                        <a:pt x="106" y="900"/>
                      </a:lnTo>
                      <a:lnTo>
                        <a:pt x="107" y="903"/>
                      </a:lnTo>
                      <a:lnTo>
                        <a:pt x="110" y="905"/>
                      </a:lnTo>
                      <a:lnTo>
                        <a:pt x="113" y="903"/>
                      </a:lnTo>
                      <a:lnTo>
                        <a:pt x="122" y="902"/>
                      </a:lnTo>
                      <a:lnTo>
                        <a:pt x="128" y="900"/>
                      </a:lnTo>
                      <a:lnTo>
                        <a:pt x="133" y="900"/>
                      </a:lnTo>
                      <a:lnTo>
                        <a:pt x="139" y="903"/>
                      </a:lnTo>
                      <a:lnTo>
                        <a:pt x="144" y="902"/>
                      </a:lnTo>
                      <a:lnTo>
                        <a:pt x="154" y="894"/>
                      </a:lnTo>
                      <a:lnTo>
                        <a:pt x="167" y="892"/>
                      </a:lnTo>
                      <a:lnTo>
                        <a:pt x="170" y="884"/>
                      </a:lnTo>
                      <a:lnTo>
                        <a:pt x="174" y="884"/>
                      </a:lnTo>
                      <a:lnTo>
                        <a:pt x="175" y="882"/>
                      </a:lnTo>
                      <a:lnTo>
                        <a:pt x="178" y="882"/>
                      </a:lnTo>
                      <a:lnTo>
                        <a:pt x="181" y="883"/>
                      </a:lnTo>
                      <a:lnTo>
                        <a:pt x="185" y="889"/>
                      </a:lnTo>
                      <a:lnTo>
                        <a:pt x="187" y="892"/>
                      </a:lnTo>
                      <a:lnTo>
                        <a:pt x="194" y="898"/>
                      </a:lnTo>
                      <a:lnTo>
                        <a:pt x="198" y="897"/>
                      </a:lnTo>
                      <a:lnTo>
                        <a:pt x="201" y="893"/>
                      </a:lnTo>
                      <a:lnTo>
                        <a:pt x="209" y="892"/>
                      </a:lnTo>
                      <a:lnTo>
                        <a:pt x="215" y="888"/>
                      </a:lnTo>
                      <a:lnTo>
                        <a:pt x="219" y="886"/>
                      </a:lnTo>
                      <a:lnTo>
                        <a:pt x="223" y="882"/>
                      </a:lnTo>
                      <a:lnTo>
                        <a:pt x="245" y="875"/>
                      </a:lnTo>
                      <a:lnTo>
                        <a:pt x="251" y="875"/>
                      </a:lnTo>
                      <a:lnTo>
                        <a:pt x="260" y="875"/>
                      </a:lnTo>
                      <a:lnTo>
                        <a:pt x="267" y="871"/>
                      </a:lnTo>
                      <a:lnTo>
                        <a:pt x="291" y="871"/>
                      </a:lnTo>
                      <a:lnTo>
                        <a:pt x="293" y="870"/>
                      </a:lnTo>
                      <a:lnTo>
                        <a:pt x="294" y="864"/>
                      </a:lnTo>
                      <a:lnTo>
                        <a:pt x="296" y="861"/>
                      </a:lnTo>
                      <a:lnTo>
                        <a:pt x="301" y="860"/>
                      </a:lnTo>
                      <a:lnTo>
                        <a:pt x="306" y="857"/>
                      </a:lnTo>
                      <a:lnTo>
                        <a:pt x="309" y="849"/>
                      </a:lnTo>
                      <a:lnTo>
                        <a:pt x="314" y="845"/>
                      </a:lnTo>
                      <a:lnTo>
                        <a:pt x="316" y="841"/>
                      </a:lnTo>
                      <a:lnTo>
                        <a:pt x="314" y="834"/>
                      </a:lnTo>
                      <a:lnTo>
                        <a:pt x="307" y="829"/>
                      </a:lnTo>
                      <a:lnTo>
                        <a:pt x="307" y="827"/>
                      </a:lnTo>
                      <a:lnTo>
                        <a:pt x="309" y="823"/>
                      </a:lnTo>
                      <a:lnTo>
                        <a:pt x="311" y="822"/>
                      </a:lnTo>
                      <a:lnTo>
                        <a:pt x="321" y="818"/>
                      </a:lnTo>
                      <a:lnTo>
                        <a:pt x="332" y="817"/>
                      </a:lnTo>
                      <a:lnTo>
                        <a:pt x="352" y="817"/>
                      </a:lnTo>
                      <a:lnTo>
                        <a:pt x="354" y="814"/>
                      </a:lnTo>
                      <a:lnTo>
                        <a:pt x="364" y="813"/>
                      </a:lnTo>
                      <a:lnTo>
                        <a:pt x="371" y="811"/>
                      </a:lnTo>
                      <a:lnTo>
                        <a:pt x="379" y="811"/>
                      </a:lnTo>
                      <a:lnTo>
                        <a:pt x="384" y="813"/>
                      </a:lnTo>
                      <a:lnTo>
                        <a:pt x="391" y="810"/>
                      </a:lnTo>
                      <a:lnTo>
                        <a:pt x="393" y="807"/>
                      </a:lnTo>
                      <a:lnTo>
                        <a:pt x="398" y="800"/>
                      </a:lnTo>
                      <a:lnTo>
                        <a:pt x="404" y="798"/>
                      </a:lnTo>
                      <a:lnTo>
                        <a:pt x="417" y="792"/>
                      </a:lnTo>
                      <a:lnTo>
                        <a:pt x="420" y="789"/>
                      </a:lnTo>
                      <a:lnTo>
                        <a:pt x="424" y="779"/>
                      </a:lnTo>
                      <a:lnTo>
                        <a:pt x="440" y="763"/>
                      </a:lnTo>
                      <a:lnTo>
                        <a:pt x="445" y="762"/>
                      </a:lnTo>
                      <a:lnTo>
                        <a:pt x="449" y="759"/>
                      </a:lnTo>
                      <a:lnTo>
                        <a:pt x="455" y="749"/>
                      </a:lnTo>
                      <a:lnTo>
                        <a:pt x="462" y="747"/>
                      </a:lnTo>
                      <a:lnTo>
                        <a:pt x="462" y="731"/>
                      </a:lnTo>
                      <a:lnTo>
                        <a:pt x="467" y="720"/>
                      </a:lnTo>
                      <a:lnTo>
                        <a:pt x="473" y="715"/>
                      </a:lnTo>
                      <a:lnTo>
                        <a:pt x="479" y="712"/>
                      </a:lnTo>
                      <a:lnTo>
                        <a:pt x="495" y="711"/>
                      </a:lnTo>
                      <a:lnTo>
                        <a:pt x="504" y="708"/>
                      </a:lnTo>
                      <a:lnTo>
                        <a:pt x="515" y="705"/>
                      </a:lnTo>
                      <a:lnTo>
                        <a:pt x="524" y="701"/>
                      </a:lnTo>
                      <a:lnTo>
                        <a:pt x="524" y="693"/>
                      </a:lnTo>
                      <a:lnTo>
                        <a:pt x="521" y="684"/>
                      </a:lnTo>
                      <a:lnTo>
                        <a:pt x="518" y="679"/>
                      </a:lnTo>
                      <a:lnTo>
                        <a:pt x="511" y="676"/>
                      </a:lnTo>
                      <a:lnTo>
                        <a:pt x="510" y="674"/>
                      </a:lnTo>
                      <a:lnTo>
                        <a:pt x="498" y="640"/>
                      </a:lnTo>
                      <a:lnTo>
                        <a:pt x="493" y="624"/>
                      </a:lnTo>
                      <a:lnTo>
                        <a:pt x="494" y="608"/>
                      </a:lnTo>
                      <a:lnTo>
                        <a:pt x="478" y="612"/>
                      </a:lnTo>
                      <a:lnTo>
                        <a:pt x="473" y="613"/>
                      </a:lnTo>
                      <a:lnTo>
                        <a:pt x="470" y="613"/>
                      </a:lnTo>
                      <a:lnTo>
                        <a:pt x="470" y="597"/>
                      </a:lnTo>
                      <a:lnTo>
                        <a:pt x="471" y="592"/>
                      </a:lnTo>
                      <a:lnTo>
                        <a:pt x="477" y="581"/>
                      </a:lnTo>
                      <a:lnTo>
                        <a:pt x="479" y="572"/>
                      </a:lnTo>
                      <a:lnTo>
                        <a:pt x="479" y="558"/>
                      </a:lnTo>
                      <a:lnTo>
                        <a:pt x="481" y="548"/>
                      </a:lnTo>
                      <a:lnTo>
                        <a:pt x="484" y="544"/>
                      </a:lnTo>
                      <a:lnTo>
                        <a:pt x="492" y="539"/>
                      </a:lnTo>
                      <a:lnTo>
                        <a:pt x="493" y="538"/>
                      </a:lnTo>
                      <a:lnTo>
                        <a:pt x="494" y="533"/>
                      </a:lnTo>
                      <a:lnTo>
                        <a:pt x="493" y="525"/>
                      </a:lnTo>
                      <a:lnTo>
                        <a:pt x="493" y="512"/>
                      </a:lnTo>
                      <a:lnTo>
                        <a:pt x="509" y="494"/>
                      </a:lnTo>
                      <a:lnTo>
                        <a:pt x="521" y="477"/>
                      </a:lnTo>
                      <a:lnTo>
                        <a:pt x="525" y="466"/>
                      </a:lnTo>
                      <a:lnTo>
                        <a:pt x="526" y="455"/>
                      </a:lnTo>
                      <a:lnTo>
                        <a:pt x="529" y="446"/>
                      </a:lnTo>
                      <a:lnTo>
                        <a:pt x="530" y="445"/>
                      </a:lnTo>
                      <a:lnTo>
                        <a:pt x="542" y="443"/>
                      </a:lnTo>
                      <a:lnTo>
                        <a:pt x="551" y="442"/>
                      </a:lnTo>
                      <a:lnTo>
                        <a:pt x="580" y="442"/>
                      </a:lnTo>
                      <a:lnTo>
                        <a:pt x="586" y="441"/>
                      </a:lnTo>
                      <a:lnTo>
                        <a:pt x="588" y="392"/>
                      </a:lnTo>
                      <a:lnTo>
                        <a:pt x="588" y="337"/>
                      </a:lnTo>
                      <a:lnTo>
                        <a:pt x="588" y="283"/>
                      </a:lnTo>
                      <a:lnTo>
                        <a:pt x="588" y="227"/>
                      </a:lnTo>
                      <a:lnTo>
                        <a:pt x="579" y="226"/>
                      </a:lnTo>
                      <a:lnTo>
                        <a:pt x="532" y="202"/>
                      </a:lnTo>
                      <a:lnTo>
                        <a:pt x="486" y="178"/>
                      </a:lnTo>
                      <a:lnTo>
                        <a:pt x="438" y="154"/>
                      </a:lnTo>
                      <a:lnTo>
                        <a:pt x="391" y="129"/>
                      </a:lnTo>
                      <a:lnTo>
                        <a:pt x="344" y="104"/>
                      </a:lnTo>
                      <a:lnTo>
                        <a:pt x="298" y="79"/>
                      </a:lnTo>
                      <a:lnTo>
                        <a:pt x="251" y="54"/>
                      </a:lnTo>
                      <a:lnTo>
                        <a:pt x="204" y="30"/>
                      </a:lnTo>
                      <a:lnTo>
                        <a:pt x="158" y="5"/>
                      </a:lnTo>
                      <a:lnTo>
                        <a:pt x="147" y="0"/>
                      </a:lnTo>
                      <a:lnTo>
                        <a:pt x="97" y="17"/>
                      </a:lnTo>
                      <a:lnTo>
                        <a:pt x="91" y="20"/>
                      </a:lnTo>
                      <a:lnTo>
                        <a:pt x="91" y="10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3" name="Freeform 132"/>
                <p:cNvSpPr>
                  <a:spLocks noChangeAspect="1"/>
                </p:cNvSpPr>
                <p:nvPr/>
              </p:nvSpPr>
              <p:spPr bwMode="gray">
                <a:xfrm>
                  <a:off x="5395117" y="3373784"/>
                  <a:ext cx="114300" cy="103188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58" y="43"/>
                    </a:cxn>
                    <a:cxn ang="0">
                      <a:pos x="31" y="56"/>
                    </a:cxn>
                    <a:cxn ang="0">
                      <a:pos x="23" y="94"/>
                    </a:cxn>
                    <a:cxn ang="0">
                      <a:pos x="4" y="163"/>
                    </a:cxn>
                    <a:cxn ang="0">
                      <a:pos x="3" y="216"/>
                    </a:cxn>
                    <a:cxn ang="0">
                      <a:pos x="23" y="219"/>
                    </a:cxn>
                    <a:cxn ang="0">
                      <a:pos x="31" y="213"/>
                    </a:cxn>
                    <a:cxn ang="0">
                      <a:pos x="47" y="215"/>
                    </a:cxn>
                    <a:cxn ang="0">
                      <a:pos x="75" y="184"/>
                    </a:cxn>
                    <a:cxn ang="0">
                      <a:pos x="92" y="195"/>
                    </a:cxn>
                    <a:cxn ang="0">
                      <a:pos x="103" y="210"/>
                    </a:cxn>
                    <a:cxn ang="0">
                      <a:pos x="129" y="206"/>
                    </a:cxn>
                    <a:cxn ang="0">
                      <a:pos x="140" y="197"/>
                    </a:cxn>
                    <a:cxn ang="0">
                      <a:pos x="150" y="208"/>
                    </a:cxn>
                    <a:cxn ang="0">
                      <a:pos x="163" y="202"/>
                    </a:cxn>
                    <a:cxn ang="0">
                      <a:pos x="182" y="206"/>
                    </a:cxn>
                    <a:cxn ang="0">
                      <a:pos x="189" y="208"/>
                    </a:cxn>
                    <a:cxn ang="0">
                      <a:pos x="224" y="223"/>
                    </a:cxn>
                    <a:cxn ang="0">
                      <a:pos x="251" y="246"/>
                    </a:cxn>
                    <a:cxn ang="0">
                      <a:pos x="285" y="277"/>
                    </a:cxn>
                    <a:cxn ang="0">
                      <a:pos x="297" y="299"/>
                    </a:cxn>
                    <a:cxn ang="0">
                      <a:pos x="317" y="316"/>
                    </a:cxn>
                    <a:cxn ang="0">
                      <a:pos x="343" y="310"/>
                    </a:cxn>
                    <a:cxn ang="0">
                      <a:pos x="350" y="296"/>
                    </a:cxn>
                    <a:cxn ang="0">
                      <a:pos x="340" y="282"/>
                    </a:cxn>
                    <a:cxn ang="0">
                      <a:pos x="326" y="277"/>
                    </a:cxn>
                    <a:cxn ang="0">
                      <a:pos x="318" y="261"/>
                    </a:cxn>
                    <a:cxn ang="0">
                      <a:pos x="307" y="253"/>
                    </a:cxn>
                    <a:cxn ang="0">
                      <a:pos x="296" y="242"/>
                    </a:cxn>
                    <a:cxn ang="0">
                      <a:pos x="286" y="237"/>
                    </a:cxn>
                    <a:cxn ang="0">
                      <a:pos x="264" y="201"/>
                    </a:cxn>
                    <a:cxn ang="0">
                      <a:pos x="240" y="192"/>
                    </a:cxn>
                    <a:cxn ang="0">
                      <a:pos x="229" y="181"/>
                    </a:cxn>
                    <a:cxn ang="0">
                      <a:pos x="215" y="176"/>
                    </a:cxn>
                    <a:cxn ang="0">
                      <a:pos x="205" y="179"/>
                    </a:cxn>
                    <a:cxn ang="0">
                      <a:pos x="194" y="162"/>
                    </a:cxn>
                    <a:cxn ang="0">
                      <a:pos x="192" y="153"/>
                    </a:cxn>
                    <a:cxn ang="0">
                      <a:pos x="182" y="153"/>
                    </a:cxn>
                    <a:cxn ang="0">
                      <a:pos x="184" y="168"/>
                    </a:cxn>
                    <a:cxn ang="0">
                      <a:pos x="176" y="163"/>
                    </a:cxn>
                    <a:cxn ang="0">
                      <a:pos x="171" y="145"/>
                    </a:cxn>
                    <a:cxn ang="0">
                      <a:pos x="162" y="141"/>
                    </a:cxn>
                    <a:cxn ang="0">
                      <a:pos x="160" y="129"/>
                    </a:cxn>
                    <a:cxn ang="0">
                      <a:pos x="145" y="104"/>
                    </a:cxn>
                    <a:cxn ang="0">
                      <a:pos x="139" y="68"/>
                    </a:cxn>
                    <a:cxn ang="0">
                      <a:pos x="132" y="38"/>
                    </a:cxn>
                    <a:cxn ang="0">
                      <a:pos x="120" y="16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360" h="324">
                      <a:moveTo>
                        <a:pt x="109" y="0"/>
                      </a:moveTo>
                      <a:lnTo>
                        <a:pt x="107" y="9"/>
                      </a:lnTo>
                      <a:lnTo>
                        <a:pt x="100" y="24"/>
                      </a:lnTo>
                      <a:lnTo>
                        <a:pt x="87" y="30"/>
                      </a:lnTo>
                      <a:lnTo>
                        <a:pt x="79" y="33"/>
                      </a:lnTo>
                      <a:lnTo>
                        <a:pt x="58" y="43"/>
                      </a:lnTo>
                      <a:lnTo>
                        <a:pt x="53" y="50"/>
                      </a:lnTo>
                      <a:lnTo>
                        <a:pt x="44" y="55"/>
                      </a:lnTo>
                      <a:lnTo>
                        <a:pt x="31" y="56"/>
                      </a:lnTo>
                      <a:lnTo>
                        <a:pt x="27" y="65"/>
                      </a:lnTo>
                      <a:lnTo>
                        <a:pt x="23" y="86"/>
                      </a:lnTo>
                      <a:lnTo>
                        <a:pt x="23" y="94"/>
                      </a:lnTo>
                      <a:lnTo>
                        <a:pt x="20" y="115"/>
                      </a:lnTo>
                      <a:lnTo>
                        <a:pt x="11" y="149"/>
                      </a:lnTo>
                      <a:lnTo>
                        <a:pt x="4" y="163"/>
                      </a:lnTo>
                      <a:lnTo>
                        <a:pt x="0" y="180"/>
                      </a:lnTo>
                      <a:lnTo>
                        <a:pt x="0" y="200"/>
                      </a:lnTo>
                      <a:lnTo>
                        <a:pt x="3" y="216"/>
                      </a:lnTo>
                      <a:lnTo>
                        <a:pt x="5" y="217"/>
                      </a:lnTo>
                      <a:lnTo>
                        <a:pt x="20" y="217"/>
                      </a:lnTo>
                      <a:lnTo>
                        <a:pt x="23" y="219"/>
                      </a:lnTo>
                      <a:lnTo>
                        <a:pt x="27" y="219"/>
                      </a:lnTo>
                      <a:lnTo>
                        <a:pt x="30" y="216"/>
                      </a:lnTo>
                      <a:lnTo>
                        <a:pt x="31" y="213"/>
                      </a:lnTo>
                      <a:lnTo>
                        <a:pt x="34" y="210"/>
                      </a:lnTo>
                      <a:lnTo>
                        <a:pt x="42" y="210"/>
                      </a:lnTo>
                      <a:lnTo>
                        <a:pt x="47" y="215"/>
                      </a:lnTo>
                      <a:lnTo>
                        <a:pt x="47" y="218"/>
                      </a:lnTo>
                      <a:lnTo>
                        <a:pt x="55" y="228"/>
                      </a:lnTo>
                      <a:lnTo>
                        <a:pt x="75" y="184"/>
                      </a:lnTo>
                      <a:lnTo>
                        <a:pt x="79" y="189"/>
                      </a:lnTo>
                      <a:lnTo>
                        <a:pt x="85" y="195"/>
                      </a:lnTo>
                      <a:lnTo>
                        <a:pt x="92" y="195"/>
                      </a:lnTo>
                      <a:lnTo>
                        <a:pt x="95" y="196"/>
                      </a:lnTo>
                      <a:lnTo>
                        <a:pt x="95" y="199"/>
                      </a:lnTo>
                      <a:lnTo>
                        <a:pt x="103" y="210"/>
                      </a:lnTo>
                      <a:lnTo>
                        <a:pt x="112" y="210"/>
                      </a:lnTo>
                      <a:lnTo>
                        <a:pt x="116" y="208"/>
                      </a:lnTo>
                      <a:lnTo>
                        <a:pt x="129" y="206"/>
                      </a:lnTo>
                      <a:lnTo>
                        <a:pt x="135" y="201"/>
                      </a:lnTo>
                      <a:lnTo>
                        <a:pt x="135" y="197"/>
                      </a:lnTo>
                      <a:lnTo>
                        <a:pt x="140" y="197"/>
                      </a:lnTo>
                      <a:lnTo>
                        <a:pt x="145" y="202"/>
                      </a:lnTo>
                      <a:lnTo>
                        <a:pt x="148" y="208"/>
                      </a:lnTo>
                      <a:lnTo>
                        <a:pt x="150" y="208"/>
                      </a:lnTo>
                      <a:lnTo>
                        <a:pt x="151" y="207"/>
                      </a:lnTo>
                      <a:lnTo>
                        <a:pt x="159" y="206"/>
                      </a:lnTo>
                      <a:lnTo>
                        <a:pt x="163" y="202"/>
                      </a:lnTo>
                      <a:lnTo>
                        <a:pt x="167" y="202"/>
                      </a:lnTo>
                      <a:lnTo>
                        <a:pt x="172" y="206"/>
                      </a:lnTo>
                      <a:lnTo>
                        <a:pt x="182" y="206"/>
                      </a:lnTo>
                      <a:lnTo>
                        <a:pt x="184" y="210"/>
                      </a:lnTo>
                      <a:lnTo>
                        <a:pt x="187" y="210"/>
                      </a:lnTo>
                      <a:lnTo>
                        <a:pt x="189" y="208"/>
                      </a:lnTo>
                      <a:lnTo>
                        <a:pt x="202" y="207"/>
                      </a:lnTo>
                      <a:lnTo>
                        <a:pt x="214" y="218"/>
                      </a:lnTo>
                      <a:lnTo>
                        <a:pt x="224" y="223"/>
                      </a:lnTo>
                      <a:lnTo>
                        <a:pt x="231" y="224"/>
                      </a:lnTo>
                      <a:lnTo>
                        <a:pt x="243" y="235"/>
                      </a:lnTo>
                      <a:lnTo>
                        <a:pt x="251" y="246"/>
                      </a:lnTo>
                      <a:lnTo>
                        <a:pt x="256" y="255"/>
                      </a:lnTo>
                      <a:lnTo>
                        <a:pt x="273" y="267"/>
                      </a:lnTo>
                      <a:lnTo>
                        <a:pt x="285" y="277"/>
                      </a:lnTo>
                      <a:lnTo>
                        <a:pt x="291" y="283"/>
                      </a:lnTo>
                      <a:lnTo>
                        <a:pt x="294" y="292"/>
                      </a:lnTo>
                      <a:lnTo>
                        <a:pt x="297" y="299"/>
                      </a:lnTo>
                      <a:lnTo>
                        <a:pt x="306" y="303"/>
                      </a:lnTo>
                      <a:lnTo>
                        <a:pt x="313" y="309"/>
                      </a:lnTo>
                      <a:lnTo>
                        <a:pt x="317" y="316"/>
                      </a:lnTo>
                      <a:lnTo>
                        <a:pt x="323" y="324"/>
                      </a:lnTo>
                      <a:lnTo>
                        <a:pt x="328" y="318"/>
                      </a:lnTo>
                      <a:lnTo>
                        <a:pt x="343" y="310"/>
                      </a:lnTo>
                      <a:lnTo>
                        <a:pt x="360" y="299"/>
                      </a:lnTo>
                      <a:lnTo>
                        <a:pt x="356" y="293"/>
                      </a:lnTo>
                      <a:lnTo>
                        <a:pt x="350" y="296"/>
                      </a:lnTo>
                      <a:lnTo>
                        <a:pt x="344" y="292"/>
                      </a:lnTo>
                      <a:lnTo>
                        <a:pt x="342" y="289"/>
                      </a:lnTo>
                      <a:lnTo>
                        <a:pt x="340" y="282"/>
                      </a:lnTo>
                      <a:lnTo>
                        <a:pt x="339" y="281"/>
                      </a:lnTo>
                      <a:lnTo>
                        <a:pt x="331" y="280"/>
                      </a:lnTo>
                      <a:lnTo>
                        <a:pt x="326" y="277"/>
                      </a:lnTo>
                      <a:lnTo>
                        <a:pt x="324" y="274"/>
                      </a:lnTo>
                      <a:lnTo>
                        <a:pt x="322" y="264"/>
                      </a:lnTo>
                      <a:lnTo>
                        <a:pt x="318" y="261"/>
                      </a:lnTo>
                      <a:lnTo>
                        <a:pt x="317" y="256"/>
                      </a:lnTo>
                      <a:lnTo>
                        <a:pt x="311" y="255"/>
                      </a:lnTo>
                      <a:lnTo>
                        <a:pt x="307" y="253"/>
                      </a:lnTo>
                      <a:lnTo>
                        <a:pt x="302" y="243"/>
                      </a:lnTo>
                      <a:lnTo>
                        <a:pt x="301" y="240"/>
                      </a:lnTo>
                      <a:lnTo>
                        <a:pt x="296" y="242"/>
                      </a:lnTo>
                      <a:lnTo>
                        <a:pt x="291" y="239"/>
                      </a:lnTo>
                      <a:lnTo>
                        <a:pt x="289" y="239"/>
                      </a:lnTo>
                      <a:lnTo>
                        <a:pt x="286" y="237"/>
                      </a:lnTo>
                      <a:lnTo>
                        <a:pt x="286" y="232"/>
                      </a:lnTo>
                      <a:lnTo>
                        <a:pt x="279" y="223"/>
                      </a:lnTo>
                      <a:lnTo>
                        <a:pt x="264" y="201"/>
                      </a:lnTo>
                      <a:lnTo>
                        <a:pt x="256" y="196"/>
                      </a:lnTo>
                      <a:lnTo>
                        <a:pt x="246" y="196"/>
                      </a:lnTo>
                      <a:lnTo>
                        <a:pt x="240" y="192"/>
                      </a:lnTo>
                      <a:lnTo>
                        <a:pt x="236" y="192"/>
                      </a:lnTo>
                      <a:lnTo>
                        <a:pt x="232" y="189"/>
                      </a:lnTo>
                      <a:lnTo>
                        <a:pt x="229" y="181"/>
                      </a:lnTo>
                      <a:lnTo>
                        <a:pt x="226" y="179"/>
                      </a:lnTo>
                      <a:lnTo>
                        <a:pt x="221" y="176"/>
                      </a:lnTo>
                      <a:lnTo>
                        <a:pt x="215" y="176"/>
                      </a:lnTo>
                      <a:lnTo>
                        <a:pt x="213" y="180"/>
                      </a:lnTo>
                      <a:lnTo>
                        <a:pt x="209" y="181"/>
                      </a:lnTo>
                      <a:lnTo>
                        <a:pt x="205" y="179"/>
                      </a:lnTo>
                      <a:lnTo>
                        <a:pt x="199" y="170"/>
                      </a:lnTo>
                      <a:lnTo>
                        <a:pt x="195" y="165"/>
                      </a:lnTo>
                      <a:lnTo>
                        <a:pt x="194" y="162"/>
                      </a:lnTo>
                      <a:lnTo>
                        <a:pt x="197" y="157"/>
                      </a:lnTo>
                      <a:lnTo>
                        <a:pt x="195" y="154"/>
                      </a:lnTo>
                      <a:lnTo>
                        <a:pt x="192" y="153"/>
                      </a:lnTo>
                      <a:lnTo>
                        <a:pt x="188" y="149"/>
                      </a:lnTo>
                      <a:lnTo>
                        <a:pt x="184" y="151"/>
                      </a:lnTo>
                      <a:lnTo>
                        <a:pt x="182" y="153"/>
                      </a:lnTo>
                      <a:lnTo>
                        <a:pt x="182" y="158"/>
                      </a:lnTo>
                      <a:lnTo>
                        <a:pt x="186" y="162"/>
                      </a:lnTo>
                      <a:lnTo>
                        <a:pt x="184" y="168"/>
                      </a:lnTo>
                      <a:lnTo>
                        <a:pt x="182" y="168"/>
                      </a:lnTo>
                      <a:lnTo>
                        <a:pt x="177" y="165"/>
                      </a:lnTo>
                      <a:lnTo>
                        <a:pt x="176" y="163"/>
                      </a:lnTo>
                      <a:lnTo>
                        <a:pt x="176" y="158"/>
                      </a:lnTo>
                      <a:lnTo>
                        <a:pt x="173" y="156"/>
                      </a:lnTo>
                      <a:lnTo>
                        <a:pt x="171" y="145"/>
                      </a:lnTo>
                      <a:lnTo>
                        <a:pt x="170" y="143"/>
                      </a:lnTo>
                      <a:lnTo>
                        <a:pt x="165" y="142"/>
                      </a:lnTo>
                      <a:lnTo>
                        <a:pt x="162" y="141"/>
                      </a:lnTo>
                      <a:lnTo>
                        <a:pt x="162" y="137"/>
                      </a:lnTo>
                      <a:lnTo>
                        <a:pt x="160" y="136"/>
                      </a:lnTo>
                      <a:lnTo>
                        <a:pt x="160" y="129"/>
                      </a:lnTo>
                      <a:lnTo>
                        <a:pt x="154" y="125"/>
                      </a:lnTo>
                      <a:lnTo>
                        <a:pt x="150" y="120"/>
                      </a:lnTo>
                      <a:lnTo>
                        <a:pt x="145" y="104"/>
                      </a:lnTo>
                      <a:lnTo>
                        <a:pt x="144" y="94"/>
                      </a:lnTo>
                      <a:lnTo>
                        <a:pt x="141" y="84"/>
                      </a:lnTo>
                      <a:lnTo>
                        <a:pt x="139" y="68"/>
                      </a:lnTo>
                      <a:lnTo>
                        <a:pt x="138" y="63"/>
                      </a:lnTo>
                      <a:lnTo>
                        <a:pt x="134" y="49"/>
                      </a:lnTo>
                      <a:lnTo>
                        <a:pt x="132" y="38"/>
                      </a:lnTo>
                      <a:lnTo>
                        <a:pt x="130" y="30"/>
                      </a:lnTo>
                      <a:lnTo>
                        <a:pt x="125" y="20"/>
                      </a:lnTo>
                      <a:lnTo>
                        <a:pt x="120" y="16"/>
                      </a:lnTo>
                      <a:lnTo>
                        <a:pt x="118" y="8"/>
                      </a:lnTo>
                      <a:lnTo>
                        <a:pt x="114" y="1"/>
                      </a:lnTo>
                      <a:lnTo>
                        <a:pt x="113" y="0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4" name="Freeform 133"/>
                <p:cNvSpPr>
                  <a:spLocks noChangeAspect="1"/>
                </p:cNvSpPr>
                <p:nvPr/>
              </p:nvSpPr>
              <p:spPr bwMode="gray">
                <a:xfrm>
                  <a:off x="4548981" y="3245197"/>
                  <a:ext cx="282575" cy="269875"/>
                </a:xfrm>
                <a:custGeom>
                  <a:avLst/>
                  <a:gdLst/>
                  <a:ahLst/>
                  <a:cxnLst>
                    <a:cxn ang="0">
                      <a:pos x="727" y="243"/>
                    </a:cxn>
                    <a:cxn ang="0">
                      <a:pos x="755" y="259"/>
                    </a:cxn>
                    <a:cxn ang="0">
                      <a:pos x="780" y="281"/>
                    </a:cxn>
                    <a:cxn ang="0">
                      <a:pos x="809" y="291"/>
                    </a:cxn>
                    <a:cxn ang="0">
                      <a:pos x="839" y="303"/>
                    </a:cxn>
                    <a:cxn ang="0">
                      <a:pos x="841" y="319"/>
                    </a:cxn>
                    <a:cxn ang="0">
                      <a:pos x="840" y="336"/>
                    </a:cxn>
                    <a:cxn ang="0">
                      <a:pos x="858" y="356"/>
                    </a:cxn>
                    <a:cxn ang="0">
                      <a:pos x="890" y="346"/>
                    </a:cxn>
                    <a:cxn ang="0">
                      <a:pos x="891" y="522"/>
                    </a:cxn>
                    <a:cxn ang="0">
                      <a:pos x="861" y="550"/>
                    </a:cxn>
                    <a:cxn ang="0">
                      <a:pos x="829" y="559"/>
                    </a:cxn>
                    <a:cxn ang="0">
                      <a:pos x="674" y="582"/>
                    </a:cxn>
                    <a:cxn ang="0">
                      <a:pos x="561" y="631"/>
                    </a:cxn>
                    <a:cxn ang="0">
                      <a:pos x="468" y="677"/>
                    </a:cxn>
                    <a:cxn ang="0">
                      <a:pos x="439" y="716"/>
                    </a:cxn>
                    <a:cxn ang="0">
                      <a:pos x="395" y="770"/>
                    </a:cxn>
                    <a:cxn ang="0">
                      <a:pos x="379" y="830"/>
                    </a:cxn>
                    <a:cxn ang="0">
                      <a:pos x="361" y="835"/>
                    </a:cxn>
                    <a:cxn ang="0">
                      <a:pos x="336" y="846"/>
                    </a:cxn>
                    <a:cxn ang="0">
                      <a:pos x="325" y="828"/>
                    </a:cxn>
                    <a:cxn ang="0">
                      <a:pos x="312" y="828"/>
                    </a:cxn>
                    <a:cxn ang="0">
                      <a:pos x="299" y="831"/>
                    </a:cxn>
                    <a:cxn ang="0">
                      <a:pos x="282" y="846"/>
                    </a:cxn>
                    <a:cxn ang="0">
                      <a:pos x="266" y="844"/>
                    </a:cxn>
                    <a:cxn ang="0">
                      <a:pos x="256" y="835"/>
                    </a:cxn>
                    <a:cxn ang="0">
                      <a:pos x="239" y="840"/>
                    </a:cxn>
                    <a:cxn ang="0">
                      <a:pos x="227" y="842"/>
                    </a:cxn>
                    <a:cxn ang="0">
                      <a:pos x="210" y="806"/>
                    </a:cxn>
                    <a:cxn ang="0">
                      <a:pos x="191" y="808"/>
                    </a:cxn>
                    <a:cxn ang="0">
                      <a:pos x="201" y="792"/>
                    </a:cxn>
                    <a:cxn ang="0">
                      <a:pos x="201" y="782"/>
                    </a:cxn>
                    <a:cxn ang="0">
                      <a:pos x="183" y="767"/>
                    </a:cxn>
                    <a:cxn ang="0">
                      <a:pos x="178" y="737"/>
                    </a:cxn>
                    <a:cxn ang="0">
                      <a:pos x="170" y="721"/>
                    </a:cxn>
                    <a:cxn ang="0">
                      <a:pos x="153" y="720"/>
                    </a:cxn>
                    <a:cxn ang="0">
                      <a:pos x="136" y="743"/>
                    </a:cxn>
                    <a:cxn ang="0">
                      <a:pos x="99" y="736"/>
                    </a:cxn>
                    <a:cxn ang="0">
                      <a:pos x="78" y="750"/>
                    </a:cxn>
                    <a:cxn ang="0">
                      <a:pos x="52" y="747"/>
                    </a:cxn>
                    <a:cxn ang="0">
                      <a:pos x="43" y="732"/>
                    </a:cxn>
                    <a:cxn ang="0">
                      <a:pos x="44" y="717"/>
                    </a:cxn>
                    <a:cxn ang="0">
                      <a:pos x="45" y="697"/>
                    </a:cxn>
                    <a:cxn ang="0">
                      <a:pos x="36" y="682"/>
                    </a:cxn>
                    <a:cxn ang="0">
                      <a:pos x="24" y="673"/>
                    </a:cxn>
                    <a:cxn ang="0">
                      <a:pos x="9" y="652"/>
                    </a:cxn>
                    <a:cxn ang="0">
                      <a:pos x="9" y="621"/>
                    </a:cxn>
                    <a:cxn ang="0">
                      <a:pos x="1" y="608"/>
                    </a:cxn>
                    <a:cxn ang="0">
                      <a:pos x="30" y="554"/>
                    </a:cxn>
                    <a:cxn ang="0">
                      <a:pos x="45" y="533"/>
                    </a:cxn>
                    <a:cxn ang="0">
                      <a:pos x="84" y="572"/>
                    </a:cxn>
                    <a:cxn ang="0">
                      <a:pos x="344" y="555"/>
                    </a:cxn>
                    <a:cxn ang="0">
                      <a:pos x="341" y="389"/>
                    </a:cxn>
                    <a:cxn ang="0">
                      <a:pos x="313" y="114"/>
                    </a:cxn>
                  </a:cxnLst>
                  <a:rect l="0" t="0" r="r" b="b"/>
                  <a:pathLst>
                    <a:path w="891" h="851">
                      <a:moveTo>
                        <a:pt x="462" y="44"/>
                      </a:moveTo>
                      <a:lnTo>
                        <a:pt x="724" y="226"/>
                      </a:lnTo>
                      <a:lnTo>
                        <a:pt x="724" y="231"/>
                      </a:lnTo>
                      <a:lnTo>
                        <a:pt x="728" y="234"/>
                      </a:lnTo>
                      <a:lnTo>
                        <a:pt x="727" y="243"/>
                      </a:lnTo>
                      <a:lnTo>
                        <a:pt x="728" y="247"/>
                      </a:lnTo>
                      <a:lnTo>
                        <a:pt x="734" y="250"/>
                      </a:lnTo>
                      <a:lnTo>
                        <a:pt x="742" y="252"/>
                      </a:lnTo>
                      <a:lnTo>
                        <a:pt x="753" y="258"/>
                      </a:lnTo>
                      <a:lnTo>
                        <a:pt x="755" y="259"/>
                      </a:lnTo>
                      <a:lnTo>
                        <a:pt x="756" y="265"/>
                      </a:lnTo>
                      <a:lnTo>
                        <a:pt x="758" y="270"/>
                      </a:lnTo>
                      <a:lnTo>
                        <a:pt x="765" y="276"/>
                      </a:lnTo>
                      <a:lnTo>
                        <a:pt x="770" y="279"/>
                      </a:lnTo>
                      <a:lnTo>
                        <a:pt x="780" y="281"/>
                      </a:lnTo>
                      <a:lnTo>
                        <a:pt x="788" y="280"/>
                      </a:lnTo>
                      <a:lnTo>
                        <a:pt x="791" y="281"/>
                      </a:lnTo>
                      <a:lnTo>
                        <a:pt x="794" y="288"/>
                      </a:lnTo>
                      <a:lnTo>
                        <a:pt x="798" y="291"/>
                      </a:lnTo>
                      <a:lnTo>
                        <a:pt x="809" y="291"/>
                      </a:lnTo>
                      <a:lnTo>
                        <a:pt x="813" y="293"/>
                      </a:lnTo>
                      <a:lnTo>
                        <a:pt x="818" y="293"/>
                      </a:lnTo>
                      <a:lnTo>
                        <a:pt x="826" y="298"/>
                      </a:lnTo>
                      <a:lnTo>
                        <a:pt x="835" y="301"/>
                      </a:lnTo>
                      <a:lnTo>
                        <a:pt x="839" y="303"/>
                      </a:lnTo>
                      <a:lnTo>
                        <a:pt x="840" y="307"/>
                      </a:lnTo>
                      <a:lnTo>
                        <a:pt x="841" y="307"/>
                      </a:lnTo>
                      <a:lnTo>
                        <a:pt x="842" y="313"/>
                      </a:lnTo>
                      <a:lnTo>
                        <a:pt x="841" y="315"/>
                      </a:lnTo>
                      <a:lnTo>
                        <a:pt x="841" y="319"/>
                      </a:lnTo>
                      <a:lnTo>
                        <a:pt x="844" y="324"/>
                      </a:lnTo>
                      <a:lnTo>
                        <a:pt x="844" y="325"/>
                      </a:lnTo>
                      <a:lnTo>
                        <a:pt x="840" y="328"/>
                      </a:lnTo>
                      <a:lnTo>
                        <a:pt x="839" y="330"/>
                      </a:lnTo>
                      <a:lnTo>
                        <a:pt x="840" y="336"/>
                      </a:lnTo>
                      <a:lnTo>
                        <a:pt x="837" y="341"/>
                      </a:lnTo>
                      <a:lnTo>
                        <a:pt x="837" y="346"/>
                      </a:lnTo>
                      <a:lnTo>
                        <a:pt x="845" y="355"/>
                      </a:lnTo>
                      <a:lnTo>
                        <a:pt x="851" y="356"/>
                      </a:lnTo>
                      <a:lnTo>
                        <a:pt x="858" y="356"/>
                      </a:lnTo>
                      <a:lnTo>
                        <a:pt x="867" y="351"/>
                      </a:lnTo>
                      <a:lnTo>
                        <a:pt x="875" y="351"/>
                      </a:lnTo>
                      <a:lnTo>
                        <a:pt x="885" y="346"/>
                      </a:lnTo>
                      <a:lnTo>
                        <a:pt x="890" y="344"/>
                      </a:lnTo>
                      <a:lnTo>
                        <a:pt x="890" y="346"/>
                      </a:lnTo>
                      <a:lnTo>
                        <a:pt x="891" y="347"/>
                      </a:lnTo>
                      <a:lnTo>
                        <a:pt x="891" y="358"/>
                      </a:lnTo>
                      <a:lnTo>
                        <a:pt x="891" y="414"/>
                      </a:lnTo>
                      <a:lnTo>
                        <a:pt x="891" y="468"/>
                      </a:lnTo>
                      <a:lnTo>
                        <a:pt x="891" y="522"/>
                      </a:lnTo>
                      <a:lnTo>
                        <a:pt x="888" y="523"/>
                      </a:lnTo>
                      <a:lnTo>
                        <a:pt x="878" y="529"/>
                      </a:lnTo>
                      <a:lnTo>
                        <a:pt x="874" y="535"/>
                      </a:lnTo>
                      <a:lnTo>
                        <a:pt x="873" y="543"/>
                      </a:lnTo>
                      <a:lnTo>
                        <a:pt x="861" y="550"/>
                      </a:lnTo>
                      <a:lnTo>
                        <a:pt x="857" y="553"/>
                      </a:lnTo>
                      <a:lnTo>
                        <a:pt x="855" y="556"/>
                      </a:lnTo>
                      <a:lnTo>
                        <a:pt x="855" y="561"/>
                      </a:lnTo>
                      <a:lnTo>
                        <a:pt x="842" y="560"/>
                      </a:lnTo>
                      <a:lnTo>
                        <a:pt x="829" y="559"/>
                      </a:lnTo>
                      <a:lnTo>
                        <a:pt x="829" y="562"/>
                      </a:lnTo>
                      <a:lnTo>
                        <a:pt x="824" y="561"/>
                      </a:lnTo>
                      <a:lnTo>
                        <a:pt x="735" y="562"/>
                      </a:lnTo>
                      <a:lnTo>
                        <a:pt x="711" y="582"/>
                      </a:lnTo>
                      <a:lnTo>
                        <a:pt x="674" y="582"/>
                      </a:lnTo>
                      <a:lnTo>
                        <a:pt x="641" y="583"/>
                      </a:lnTo>
                      <a:lnTo>
                        <a:pt x="621" y="591"/>
                      </a:lnTo>
                      <a:lnTo>
                        <a:pt x="613" y="594"/>
                      </a:lnTo>
                      <a:lnTo>
                        <a:pt x="598" y="607"/>
                      </a:lnTo>
                      <a:lnTo>
                        <a:pt x="561" y="631"/>
                      </a:lnTo>
                      <a:lnTo>
                        <a:pt x="549" y="647"/>
                      </a:lnTo>
                      <a:lnTo>
                        <a:pt x="530" y="661"/>
                      </a:lnTo>
                      <a:lnTo>
                        <a:pt x="492" y="673"/>
                      </a:lnTo>
                      <a:lnTo>
                        <a:pt x="480" y="675"/>
                      </a:lnTo>
                      <a:lnTo>
                        <a:pt x="468" y="677"/>
                      </a:lnTo>
                      <a:lnTo>
                        <a:pt x="462" y="678"/>
                      </a:lnTo>
                      <a:lnTo>
                        <a:pt x="453" y="684"/>
                      </a:lnTo>
                      <a:lnTo>
                        <a:pt x="448" y="690"/>
                      </a:lnTo>
                      <a:lnTo>
                        <a:pt x="443" y="701"/>
                      </a:lnTo>
                      <a:lnTo>
                        <a:pt x="439" y="716"/>
                      </a:lnTo>
                      <a:lnTo>
                        <a:pt x="432" y="734"/>
                      </a:lnTo>
                      <a:lnTo>
                        <a:pt x="425" y="744"/>
                      </a:lnTo>
                      <a:lnTo>
                        <a:pt x="409" y="756"/>
                      </a:lnTo>
                      <a:lnTo>
                        <a:pt x="399" y="765"/>
                      </a:lnTo>
                      <a:lnTo>
                        <a:pt x="395" y="770"/>
                      </a:lnTo>
                      <a:lnTo>
                        <a:pt x="390" y="779"/>
                      </a:lnTo>
                      <a:lnTo>
                        <a:pt x="389" y="788"/>
                      </a:lnTo>
                      <a:lnTo>
                        <a:pt x="380" y="806"/>
                      </a:lnTo>
                      <a:lnTo>
                        <a:pt x="379" y="817"/>
                      </a:lnTo>
                      <a:lnTo>
                        <a:pt x="379" y="830"/>
                      </a:lnTo>
                      <a:lnTo>
                        <a:pt x="380" y="841"/>
                      </a:lnTo>
                      <a:lnTo>
                        <a:pt x="369" y="844"/>
                      </a:lnTo>
                      <a:lnTo>
                        <a:pt x="367" y="842"/>
                      </a:lnTo>
                      <a:lnTo>
                        <a:pt x="363" y="836"/>
                      </a:lnTo>
                      <a:lnTo>
                        <a:pt x="361" y="835"/>
                      </a:lnTo>
                      <a:lnTo>
                        <a:pt x="350" y="835"/>
                      </a:lnTo>
                      <a:lnTo>
                        <a:pt x="346" y="836"/>
                      </a:lnTo>
                      <a:lnTo>
                        <a:pt x="344" y="842"/>
                      </a:lnTo>
                      <a:lnTo>
                        <a:pt x="340" y="842"/>
                      </a:lnTo>
                      <a:lnTo>
                        <a:pt x="336" y="846"/>
                      </a:lnTo>
                      <a:lnTo>
                        <a:pt x="326" y="846"/>
                      </a:lnTo>
                      <a:lnTo>
                        <a:pt x="328" y="844"/>
                      </a:lnTo>
                      <a:lnTo>
                        <a:pt x="326" y="833"/>
                      </a:lnTo>
                      <a:lnTo>
                        <a:pt x="325" y="829"/>
                      </a:lnTo>
                      <a:lnTo>
                        <a:pt x="325" y="828"/>
                      </a:lnTo>
                      <a:lnTo>
                        <a:pt x="325" y="823"/>
                      </a:lnTo>
                      <a:lnTo>
                        <a:pt x="323" y="819"/>
                      </a:lnTo>
                      <a:lnTo>
                        <a:pt x="320" y="820"/>
                      </a:lnTo>
                      <a:lnTo>
                        <a:pt x="314" y="820"/>
                      </a:lnTo>
                      <a:lnTo>
                        <a:pt x="312" y="828"/>
                      </a:lnTo>
                      <a:lnTo>
                        <a:pt x="310" y="828"/>
                      </a:lnTo>
                      <a:lnTo>
                        <a:pt x="304" y="824"/>
                      </a:lnTo>
                      <a:lnTo>
                        <a:pt x="302" y="824"/>
                      </a:lnTo>
                      <a:lnTo>
                        <a:pt x="299" y="828"/>
                      </a:lnTo>
                      <a:lnTo>
                        <a:pt x="299" y="831"/>
                      </a:lnTo>
                      <a:lnTo>
                        <a:pt x="301" y="837"/>
                      </a:lnTo>
                      <a:lnTo>
                        <a:pt x="299" y="840"/>
                      </a:lnTo>
                      <a:lnTo>
                        <a:pt x="288" y="840"/>
                      </a:lnTo>
                      <a:lnTo>
                        <a:pt x="282" y="842"/>
                      </a:lnTo>
                      <a:lnTo>
                        <a:pt x="282" y="846"/>
                      </a:lnTo>
                      <a:lnTo>
                        <a:pt x="280" y="851"/>
                      </a:lnTo>
                      <a:lnTo>
                        <a:pt x="276" y="851"/>
                      </a:lnTo>
                      <a:lnTo>
                        <a:pt x="272" y="849"/>
                      </a:lnTo>
                      <a:lnTo>
                        <a:pt x="269" y="844"/>
                      </a:lnTo>
                      <a:lnTo>
                        <a:pt x="266" y="844"/>
                      </a:lnTo>
                      <a:lnTo>
                        <a:pt x="264" y="845"/>
                      </a:lnTo>
                      <a:lnTo>
                        <a:pt x="262" y="846"/>
                      </a:lnTo>
                      <a:lnTo>
                        <a:pt x="261" y="846"/>
                      </a:lnTo>
                      <a:lnTo>
                        <a:pt x="260" y="840"/>
                      </a:lnTo>
                      <a:lnTo>
                        <a:pt x="256" y="835"/>
                      </a:lnTo>
                      <a:lnTo>
                        <a:pt x="253" y="834"/>
                      </a:lnTo>
                      <a:lnTo>
                        <a:pt x="249" y="837"/>
                      </a:lnTo>
                      <a:lnTo>
                        <a:pt x="244" y="836"/>
                      </a:lnTo>
                      <a:lnTo>
                        <a:pt x="242" y="837"/>
                      </a:lnTo>
                      <a:lnTo>
                        <a:pt x="239" y="840"/>
                      </a:lnTo>
                      <a:lnTo>
                        <a:pt x="238" y="844"/>
                      </a:lnTo>
                      <a:lnTo>
                        <a:pt x="235" y="847"/>
                      </a:lnTo>
                      <a:lnTo>
                        <a:pt x="229" y="849"/>
                      </a:lnTo>
                      <a:lnTo>
                        <a:pt x="229" y="846"/>
                      </a:lnTo>
                      <a:lnTo>
                        <a:pt x="227" y="842"/>
                      </a:lnTo>
                      <a:lnTo>
                        <a:pt x="222" y="840"/>
                      </a:lnTo>
                      <a:lnTo>
                        <a:pt x="220" y="835"/>
                      </a:lnTo>
                      <a:lnTo>
                        <a:pt x="215" y="835"/>
                      </a:lnTo>
                      <a:lnTo>
                        <a:pt x="211" y="829"/>
                      </a:lnTo>
                      <a:lnTo>
                        <a:pt x="210" y="806"/>
                      </a:lnTo>
                      <a:lnTo>
                        <a:pt x="210" y="802"/>
                      </a:lnTo>
                      <a:lnTo>
                        <a:pt x="205" y="801"/>
                      </a:lnTo>
                      <a:lnTo>
                        <a:pt x="200" y="801"/>
                      </a:lnTo>
                      <a:lnTo>
                        <a:pt x="194" y="808"/>
                      </a:lnTo>
                      <a:lnTo>
                        <a:pt x="191" y="808"/>
                      </a:lnTo>
                      <a:lnTo>
                        <a:pt x="191" y="801"/>
                      </a:lnTo>
                      <a:lnTo>
                        <a:pt x="192" y="798"/>
                      </a:lnTo>
                      <a:lnTo>
                        <a:pt x="197" y="797"/>
                      </a:lnTo>
                      <a:lnTo>
                        <a:pt x="197" y="792"/>
                      </a:lnTo>
                      <a:lnTo>
                        <a:pt x="201" y="792"/>
                      </a:lnTo>
                      <a:lnTo>
                        <a:pt x="204" y="788"/>
                      </a:lnTo>
                      <a:lnTo>
                        <a:pt x="207" y="788"/>
                      </a:lnTo>
                      <a:lnTo>
                        <a:pt x="207" y="782"/>
                      </a:lnTo>
                      <a:lnTo>
                        <a:pt x="206" y="782"/>
                      </a:lnTo>
                      <a:lnTo>
                        <a:pt x="201" y="782"/>
                      </a:lnTo>
                      <a:lnTo>
                        <a:pt x="197" y="779"/>
                      </a:lnTo>
                      <a:lnTo>
                        <a:pt x="194" y="776"/>
                      </a:lnTo>
                      <a:lnTo>
                        <a:pt x="189" y="766"/>
                      </a:lnTo>
                      <a:lnTo>
                        <a:pt x="184" y="769"/>
                      </a:lnTo>
                      <a:lnTo>
                        <a:pt x="183" y="767"/>
                      </a:lnTo>
                      <a:lnTo>
                        <a:pt x="183" y="750"/>
                      </a:lnTo>
                      <a:lnTo>
                        <a:pt x="181" y="745"/>
                      </a:lnTo>
                      <a:lnTo>
                        <a:pt x="179" y="745"/>
                      </a:lnTo>
                      <a:lnTo>
                        <a:pt x="179" y="739"/>
                      </a:lnTo>
                      <a:lnTo>
                        <a:pt x="178" y="737"/>
                      </a:lnTo>
                      <a:lnTo>
                        <a:pt x="174" y="737"/>
                      </a:lnTo>
                      <a:lnTo>
                        <a:pt x="173" y="737"/>
                      </a:lnTo>
                      <a:lnTo>
                        <a:pt x="174" y="724"/>
                      </a:lnTo>
                      <a:lnTo>
                        <a:pt x="174" y="723"/>
                      </a:lnTo>
                      <a:lnTo>
                        <a:pt x="170" y="721"/>
                      </a:lnTo>
                      <a:lnTo>
                        <a:pt x="168" y="721"/>
                      </a:lnTo>
                      <a:lnTo>
                        <a:pt x="164" y="724"/>
                      </a:lnTo>
                      <a:lnTo>
                        <a:pt x="163" y="724"/>
                      </a:lnTo>
                      <a:lnTo>
                        <a:pt x="156" y="720"/>
                      </a:lnTo>
                      <a:lnTo>
                        <a:pt x="153" y="720"/>
                      </a:lnTo>
                      <a:lnTo>
                        <a:pt x="152" y="721"/>
                      </a:lnTo>
                      <a:lnTo>
                        <a:pt x="152" y="729"/>
                      </a:lnTo>
                      <a:lnTo>
                        <a:pt x="149" y="733"/>
                      </a:lnTo>
                      <a:lnTo>
                        <a:pt x="136" y="737"/>
                      </a:lnTo>
                      <a:lnTo>
                        <a:pt x="136" y="743"/>
                      </a:lnTo>
                      <a:lnTo>
                        <a:pt x="134" y="747"/>
                      </a:lnTo>
                      <a:lnTo>
                        <a:pt x="120" y="743"/>
                      </a:lnTo>
                      <a:lnTo>
                        <a:pt x="110" y="737"/>
                      </a:lnTo>
                      <a:lnTo>
                        <a:pt x="102" y="736"/>
                      </a:lnTo>
                      <a:lnTo>
                        <a:pt x="99" y="736"/>
                      </a:lnTo>
                      <a:lnTo>
                        <a:pt x="95" y="742"/>
                      </a:lnTo>
                      <a:lnTo>
                        <a:pt x="89" y="743"/>
                      </a:lnTo>
                      <a:lnTo>
                        <a:pt x="87" y="749"/>
                      </a:lnTo>
                      <a:lnTo>
                        <a:pt x="83" y="753"/>
                      </a:lnTo>
                      <a:lnTo>
                        <a:pt x="78" y="750"/>
                      </a:lnTo>
                      <a:lnTo>
                        <a:pt x="70" y="739"/>
                      </a:lnTo>
                      <a:lnTo>
                        <a:pt x="67" y="737"/>
                      </a:lnTo>
                      <a:lnTo>
                        <a:pt x="62" y="737"/>
                      </a:lnTo>
                      <a:lnTo>
                        <a:pt x="56" y="743"/>
                      </a:lnTo>
                      <a:lnTo>
                        <a:pt x="52" y="747"/>
                      </a:lnTo>
                      <a:lnTo>
                        <a:pt x="48" y="748"/>
                      </a:lnTo>
                      <a:lnTo>
                        <a:pt x="43" y="744"/>
                      </a:lnTo>
                      <a:lnTo>
                        <a:pt x="38" y="740"/>
                      </a:lnTo>
                      <a:lnTo>
                        <a:pt x="39" y="737"/>
                      </a:lnTo>
                      <a:lnTo>
                        <a:pt x="43" y="732"/>
                      </a:lnTo>
                      <a:lnTo>
                        <a:pt x="43" y="728"/>
                      </a:lnTo>
                      <a:lnTo>
                        <a:pt x="46" y="724"/>
                      </a:lnTo>
                      <a:lnTo>
                        <a:pt x="48" y="723"/>
                      </a:lnTo>
                      <a:lnTo>
                        <a:pt x="48" y="721"/>
                      </a:lnTo>
                      <a:lnTo>
                        <a:pt x="44" y="717"/>
                      </a:lnTo>
                      <a:lnTo>
                        <a:pt x="44" y="710"/>
                      </a:lnTo>
                      <a:lnTo>
                        <a:pt x="46" y="706"/>
                      </a:lnTo>
                      <a:lnTo>
                        <a:pt x="46" y="702"/>
                      </a:lnTo>
                      <a:lnTo>
                        <a:pt x="45" y="699"/>
                      </a:lnTo>
                      <a:lnTo>
                        <a:pt x="45" y="697"/>
                      </a:lnTo>
                      <a:lnTo>
                        <a:pt x="46" y="697"/>
                      </a:lnTo>
                      <a:lnTo>
                        <a:pt x="45" y="694"/>
                      </a:lnTo>
                      <a:lnTo>
                        <a:pt x="41" y="689"/>
                      </a:lnTo>
                      <a:lnTo>
                        <a:pt x="39" y="684"/>
                      </a:lnTo>
                      <a:lnTo>
                        <a:pt x="36" y="682"/>
                      </a:lnTo>
                      <a:lnTo>
                        <a:pt x="35" y="678"/>
                      </a:lnTo>
                      <a:lnTo>
                        <a:pt x="32" y="674"/>
                      </a:lnTo>
                      <a:lnTo>
                        <a:pt x="32" y="670"/>
                      </a:lnTo>
                      <a:lnTo>
                        <a:pt x="27" y="670"/>
                      </a:lnTo>
                      <a:lnTo>
                        <a:pt x="24" y="673"/>
                      </a:lnTo>
                      <a:lnTo>
                        <a:pt x="20" y="673"/>
                      </a:lnTo>
                      <a:lnTo>
                        <a:pt x="19" y="672"/>
                      </a:lnTo>
                      <a:lnTo>
                        <a:pt x="17" y="666"/>
                      </a:lnTo>
                      <a:lnTo>
                        <a:pt x="9" y="654"/>
                      </a:lnTo>
                      <a:lnTo>
                        <a:pt x="9" y="652"/>
                      </a:lnTo>
                      <a:lnTo>
                        <a:pt x="14" y="646"/>
                      </a:lnTo>
                      <a:lnTo>
                        <a:pt x="13" y="641"/>
                      </a:lnTo>
                      <a:lnTo>
                        <a:pt x="11" y="635"/>
                      </a:lnTo>
                      <a:lnTo>
                        <a:pt x="11" y="629"/>
                      </a:lnTo>
                      <a:lnTo>
                        <a:pt x="9" y="621"/>
                      </a:lnTo>
                      <a:lnTo>
                        <a:pt x="6" y="618"/>
                      </a:lnTo>
                      <a:lnTo>
                        <a:pt x="5" y="618"/>
                      </a:lnTo>
                      <a:lnTo>
                        <a:pt x="3" y="614"/>
                      </a:lnTo>
                      <a:lnTo>
                        <a:pt x="1" y="614"/>
                      </a:lnTo>
                      <a:lnTo>
                        <a:pt x="1" y="608"/>
                      </a:lnTo>
                      <a:lnTo>
                        <a:pt x="3" y="600"/>
                      </a:lnTo>
                      <a:lnTo>
                        <a:pt x="2" y="597"/>
                      </a:lnTo>
                      <a:lnTo>
                        <a:pt x="0" y="594"/>
                      </a:lnTo>
                      <a:lnTo>
                        <a:pt x="23" y="572"/>
                      </a:lnTo>
                      <a:lnTo>
                        <a:pt x="30" y="554"/>
                      </a:lnTo>
                      <a:lnTo>
                        <a:pt x="34" y="543"/>
                      </a:lnTo>
                      <a:lnTo>
                        <a:pt x="39" y="532"/>
                      </a:lnTo>
                      <a:lnTo>
                        <a:pt x="41" y="530"/>
                      </a:lnTo>
                      <a:lnTo>
                        <a:pt x="45" y="532"/>
                      </a:lnTo>
                      <a:lnTo>
                        <a:pt x="45" y="533"/>
                      </a:lnTo>
                      <a:lnTo>
                        <a:pt x="51" y="534"/>
                      </a:lnTo>
                      <a:lnTo>
                        <a:pt x="55" y="537"/>
                      </a:lnTo>
                      <a:lnTo>
                        <a:pt x="60" y="550"/>
                      </a:lnTo>
                      <a:lnTo>
                        <a:pt x="70" y="568"/>
                      </a:lnTo>
                      <a:lnTo>
                        <a:pt x="84" y="572"/>
                      </a:lnTo>
                      <a:lnTo>
                        <a:pt x="87" y="572"/>
                      </a:lnTo>
                      <a:lnTo>
                        <a:pt x="113" y="550"/>
                      </a:lnTo>
                      <a:lnTo>
                        <a:pt x="200" y="553"/>
                      </a:lnTo>
                      <a:lnTo>
                        <a:pt x="271" y="554"/>
                      </a:lnTo>
                      <a:lnTo>
                        <a:pt x="344" y="555"/>
                      </a:lnTo>
                      <a:lnTo>
                        <a:pt x="362" y="555"/>
                      </a:lnTo>
                      <a:lnTo>
                        <a:pt x="374" y="508"/>
                      </a:lnTo>
                      <a:lnTo>
                        <a:pt x="352" y="501"/>
                      </a:lnTo>
                      <a:lnTo>
                        <a:pt x="346" y="444"/>
                      </a:lnTo>
                      <a:lnTo>
                        <a:pt x="341" y="389"/>
                      </a:lnTo>
                      <a:lnTo>
                        <a:pt x="335" y="335"/>
                      </a:lnTo>
                      <a:lnTo>
                        <a:pt x="329" y="281"/>
                      </a:lnTo>
                      <a:lnTo>
                        <a:pt x="324" y="226"/>
                      </a:lnTo>
                      <a:lnTo>
                        <a:pt x="318" y="169"/>
                      </a:lnTo>
                      <a:lnTo>
                        <a:pt x="313" y="114"/>
                      </a:lnTo>
                      <a:lnTo>
                        <a:pt x="307" y="58"/>
                      </a:lnTo>
                      <a:lnTo>
                        <a:pt x="301" y="0"/>
                      </a:lnTo>
                      <a:lnTo>
                        <a:pt x="398" y="0"/>
                      </a:lnTo>
                      <a:lnTo>
                        <a:pt x="462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5" name="Freeform 134"/>
                <p:cNvSpPr>
                  <a:spLocks noChangeAspect="1"/>
                </p:cNvSpPr>
                <p:nvPr/>
              </p:nvSpPr>
              <p:spPr bwMode="gray">
                <a:xfrm>
                  <a:off x="4887118" y="2994372"/>
                  <a:ext cx="69850" cy="147638"/>
                </a:xfrm>
                <a:custGeom>
                  <a:avLst/>
                  <a:gdLst/>
                  <a:ahLst/>
                  <a:cxnLst>
                    <a:cxn ang="0">
                      <a:pos x="123" y="461"/>
                    </a:cxn>
                    <a:cxn ang="0">
                      <a:pos x="145" y="444"/>
                    </a:cxn>
                    <a:cxn ang="0">
                      <a:pos x="151" y="424"/>
                    </a:cxn>
                    <a:cxn ang="0">
                      <a:pos x="147" y="387"/>
                    </a:cxn>
                    <a:cxn ang="0">
                      <a:pos x="164" y="373"/>
                    </a:cxn>
                    <a:cxn ang="0">
                      <a:pos x="178" y="355"/>
                    </a:cxn>
                    <a:cxn ang="0">
                      <a:pos x="213" y="331"/>
                    </a:cxn>
                    <a:cxn ang="0">
                      <a:pos x="217" y="284"/>
                    </a:cxn>
                    <a:cxn ang="0">
                      <a:pos x="212" y="277"/>
                    </a:cxn>
                    <a:cxn ang="0">
                      <a:pos x="202" y="278"/>
                    </a:cxn>
                    <a:cxn ang="0">
                      <a:pos x="198" y="269"/>
                    </a:cxn>
                    <a:cxn ang="0">
                      <a:pos x="186" y="251"/>
                    </a:cxn>
                    <a:cxn ang="0">
                      <a:pos x="172" y="252"/>
                    </a:cxn>
                    <a:cxn ang="0">
                      <a:pos x="164" y="249"/>
                    </a:cxn>
                    <a:cxn ang="0">
                      <a:pos x="153" y="246"/>
                    </a:cxn>
                    <a:cxn ang="0">
                      <a:pos x="138" y="226"/>
                    </a:cxn>
                    <a:cxn ang="0">
                      <a:pos x="150" y="219"/>
                    </a:cxn>
                    <a:cxn ang="0">
                      <a:pos x="153" y="203"/>
                    </a:cxn>
                    <a:cxn ang="0">
                      <a:pos x="166" y="195"/>
                    </a:cxn>
                    <a:cxn ang="0">
                      <a:pos x="185" y="181"/>
                    </a:cxn>
                    <a:cxn ang="0">
                      <a:pos x="198" y="163"/>
                    </a:cxn>
                    <a:cxn ang="0">
                      <a:pos x="204" y="132"/>
                    </a:cxn>
                    <a:cxn ang="0">
                      <a:pos x="194" y="111"/>
                    </a:cxn>
                    <a:cxn ang="0">
                      <a:pos x="181" y="101"/>
                    </a:cxn>
                    <a:cxn ang="0">
                      <a:pos x="172" y="79"/>
                    </a:cxn>
                    <a:cxn ang="0">
                      <a:pos x="183" y="59"/>
                    </a:cxn>
                    <a:cxn ang="0">
                      <a:pos x="207" y="31"/>
                    </a:cxn>
                    <a:cxn ang="0">
                      <a:pos x="194" y="19"/>
                    </a:cxn>
                    <a:cxn ang="0">
                      <a:pos x="182" y="32"/>
                    </a:cxn>
                    <a:cxn ang="0">
                      <a:pos x="171" y="39"/>
                    </a:cxn>
                    <a:cxn ang="0">
                      <a:pos x="161" y="24"/>
                    </a:cxn>
                    <a:cxn ang="0">
                      <a:pos x="155" y="9"/>
                    </a:cxn>
                    <a:cxn ang="0">
                      <a:pos x="138" y="0"/>
                    </a:cxn>
                    <a:cxn ang="0">
                      <a:pos x="115" y="2"/>
                    </a:cxn>
                    <a:cxn ang="0">
                      <a:pos x="91" y="13"/>
                    </a:cxn>
                    <a:cxn ang="0">
                      <a:pos x="79" y="24"/>
                    </a:cxn>
                    <a:cxn ang="0">
                      <a:pos x="73" y="31"/>
                    </a:cxn>
                    <a:cxn ang="0">
                      <a:pos x="62" y="41"/>
                    </a:cxn>
                    <a:cxn ang="0">
                      <a:pos x="51" y="55"/>
                    </a:cxn>
                    <a:cxn ang="0">
                      <a:pos x="58" y="61"/>
                    </a:cxn>
                    <a:cxn ang="0">
                      <a:pos x="52" y="101"/>
                    </a:cxn>
                    <a:cxn ang="0">
                      <a:pos x="56" y="134"/>
                    </a:cxn>
                    <a:cxn ang="0">
                      <a:pos x="59" y="147"/>
                    </a:cxn>
                    <a:cxn ang="0">
                      <a:pos x="49" y="185"/>
                    </a:cxn>
                    <a:cxn ang="0">
                      <a:pos x="27" y="208"/>
                    </a:cxn>
                    <a:cxn ang="0">
                      <a:pos x="14" y="217"/>
                    </a:cxn>
                    <a:cxn ang="0">
                      <a:pos x="3" y="226"/>
                    </a:cxn>
                    <a:cxn ang="0">
                      <a:pos x="3" y="234"/>
                    </a:cxn>
                    <a:cxn ang="0">
                      <a:pos x="14" y="272"/>
                    </a:cxn>
                    <a:cxn ang="0">
                      <a:pos x="37" y="285"/>
                    </a:cxn>
                    <a:cxn ang="0">
                      <a:pos x="46" y="323"/>
                    </a:cxn>
                    <a:cxn ang="0">
                      <a:pos x="89" y="348"/>
                    </a:cxn>
                    <a:cxn ang="0">
                      <a:pos x="91" y="349"/>
                    </a:cxn>
                    <a:cxn ang="0">
                      <a:pos x="110" y="459"/>
                    </a:cxn>
                  </a:cxnLst>
                  <a:rect l="0" t="0" r="r" b="b"/>
                  <a:pathLst>
                    <a:path w="218" h="462">
                      <a:moveTo>
                        <a:pt x="111" y="462"/>
                      </a:moveTo>
                      <a:lnTo>
                        <a:pt x="123" y="461"/>
                      </a:lnTo>
                      <a:lnTo>
                        <a:pt x="135" y="452"/>
                      </a:lnTo>
                      <a:lnTo>
                        <a:pt x="145" y="444"/>
                      </a:lnTo>
                      <a:lnTo>
                        <a:pt x="151" y="434"/>
                      </a:lnTo>
                      <a:lnTo>
                        <a:pt x="151" y="424"/>
                      </a:lnTo>
                      <a:lnTo>
                        <a:pt x="145" y="396"/>
                      </a:lnTo>
                      <a:lnTo>
                        <a:pt x="147" y="387"/>
                      </a:lnTo>
                      <a:lnTo>
                        <a:pt x="151" y="379"/>
                      </a:lnTo>
                      <a:lnTo>
                        <a:pt x="164" y="373"/>
                      </a:lnTo>
                      <a:lnTo>
                        <a:pt x="174" y="365"/>
                      </a:lnTo>
                      <a:lnTo>
                        <a:pt x="178" y="355"/>
                      </a:lnTo>
                      <a:lnTo>
                        <a:pt x="207" y="336"/>
                      </a:lnTo>
                      <a:lnTo>
                        <a:pt x="213" y="331"/>
                      </a:lnTo>
                      <a:lnTo>
                        <a:pt x="218" y="320"/>
                      </a:lnTo>
                      <a:lnTo>
                        <a:pt x="217" y="284"/>
                      </a:lnTo>
                      <a:lnTo>
                        <a:pt x="218" y="281"/>
                      </a:lnTo>
                      <a:lnTo>
                        <a:pt x="212" y="277"/>
                      </a:lnTo>
                      <a:lnTo>
                        <a:pt x="208" y="278"/>
                      </a:lnTo>
                      <a:lnTo>
                        <a:pt x="202" y="278"/>
                      </a:lnTo>
                      <a:lnTo>
                        <a:pt x="198" y="273"/>
                      </a:lnTo>
                      <a:lnTo>
                        <a:pt x="198" y="269"/>
                      </a:lnTo>
                      <a:lnTo>
                        <a:pt x="191" y="251"/>
                      </a:lnTo>
                      <a:lnTo>
                        <a:pt x="186" y="251"/>
                      </a:lnTo>
                      <a:lnTo>
                        <a:pt x="177" y="257"/>
                      </a:lnTo>
                      <a:lnTo>
                        <a:pt x="172" y="252"/>
                      </a:lnTo>
                      <a:lnTo>
                        <a:pt x="170" y="246"/>
                      </a:lnTo>
                      <a:lnTo>
                        <a:pt x="164" y="249"/>
                      </a:lnTo>
                      <a:lnTo>
                        <a:pt x="159" y="249"/>
                      </a:lnTo>
                      <a:lnTo>
                        <a:pt x="153" y="246"/>
                      </a:lnTo>
                      <a:lnTo>
                        <a:pt x="142" y="239"/>
                      </a:lnTo>
                      <a:lnTo>
                        <a:pt x="138" y="226"/>
                      </a:lnTo>
                      <a:lnTo>
                        <a:pt x="138" y="215"/>
                      </a:lnTo>
                      <a:lnTo>
                        <a:pt x="150" y="219"/>
                      </a:lnTo>
                      <a:lnTo>
                        <a:pt x="150" y="210"/>
                      </a:lnTo>
                      <a:lnTo>
                        <a:pt x="153" y="203"/>
                      </a:lnTo>
                      <a:lnTo>
                        <a:pt x="160" y="201"/>
                      </a:lnTo>
                      <a:lnTo>
                        <a:pt x="166" y="195"/>
                      </a:lnTo>
                      <a:lnTo>
                        <a:pt x="172" y="192"/>
                      </a:lnTo>
                      <a:lnTo>
                        <a:pt x="185" y="181"/>
                      </a:lnTo>
                      <a:lnTo>
                        <a:pt x="192" y="174"/>
                      </a:lnTo>
                      <a:lnTo>
                        <a:pt x="198" y="163"/>
                      </a:lnTo>
                      <a:lnTo>
                        <a:pt x="207" y="140"/>
                      </a:lnTo>
                      <a:lnTo>
                        <a:pt x="204" y="132"/>
                      </a:lnTo>
                      <a:lnTo>
                        <a:pt x="202" y="116"/>
                      </a:lnTo>
                      <a:lnTo>
                        <a:pt x="194" y="111"/>
                      </a:lnTo>
                      <a:lnTo>
                        <a:pt x="191" y="104"/>
                      </a:lnTo>
                      <a:lnTo>
                        <a:pt x="181" y="101"/>
                      </a:lnTo>
                      <a:lnTo>
                        <a:pt x="176" y="95"/>
                      </a:lnTo>
                      <a:lnTo>
                        <a:pt x="172" y="79"/>
                      </a:lnTo>
                      <a:lnTo>
                        <a:pt x="175" y="66"/>
                      </a:lnTo>
                      <a:lnTo>
                        <a:pt x="183" y="59"/>
                      </a:lnTo>
                      <a:lnTo>
                        <a:pt x="194" y="55"/>
                      </a:lnTo>
                      <a:lnTo>
                        <a:pt x="207" y="31"/>
                      </a:lnTo>
                      <a:lnTo>
                        <a:pt x="201" y="19"/>
                      </a:lnTo>
                      <a:lnTo>
                        <a:pt x="194" y="19"/>
                      </a:lnTo>
                      <a:lnTo>
                        <a:pt x="188" y="27"/>
                      </a:lnTo>
                      <a:lnTo>
                        <a:pt x="182" y="32"/>
                      </a:lnTo>
                      <a:lnTo>
                        <a:pt x="175" y="35"/>
                      </a:lnTo>
                      <a:lnTo>
                        <a:pt x="171" y="39"/>
                      </a:lnTo>
                      <a:lnTo>
                        <a:pt x="160" y="35"/>
                      </a:lnTo>
                      <a:lnTo>
                        <a:pt x="161" y="24"/>
                      </a:lnTo>
                      <a:lnTo>
                        <a:pt x="156" y="15"/>
                      </a:lnTo>
                      <a:lnTo>
                        <a:pt x="155" y="9"/>
                      </a:lnTo>
                      <a:lnTo>
                        <a:pt x="156" y="7"/>
                      </a:lnTo>
                      <a:lnTo>
                        <a:pt x="138" y="0"/>
                      </a:lnTo>
                      <a:lnTo>
                        <a:pt x="128" y="0"/>
                      </a:lnTo>
                      <a:lnTo>
                        <a:pt x="115" y="2"/>
                      </a:lnTo>
                      <a:lnTo>
                        <a:pt x="104" y="7"/>
                      </a:lnTo>
                      <a:lnTo>
                        <a:pt x="91" y="13"/>
                      </a:lnTo>
                      <a:lnTo>
                        <a:pt x="83" y="19"/>
                      </a:lnTo>
                      <a:lnTo>
                        <a:pt x="79" y="24"/>
                      </a:lnTo>
                      <a:lnTo>
                        <a:pt x="75" y="25"/>
                      </a:lnTo>
                      <a:lnTo>
                        <a:pt x="73" y="31"/>
                      </a:lnTo>
                      <a:lnTo>
                        <a:pt x="68" y="35"/>
                      </a:lnTo>
                      <a:lnTo>
                        <a:pt x="62" y="41"/>
                      </a:lnTo>
                      <a:lnTo>
                        <a:pt x="53" y="50"/>
                      </a:lnTo>
                      <a:lnTo>
                        <a:pt x="51" y="55"/>
                      </a:lnTo>
                      <a:lnTo>
                        <a:pt x="57" y="57"/>
                      </a:lnTo>
                      <a:lnTo>
                        <a:pt x="58" y="61"/>
                      </a:lnTo>
                      <a:lnTo>
                        <a:pt x="53" y="93"/>
                      </a:lnTo>
                      <a:lnTo>
                        <a:pt x="52" y="101"/>
                      </a:lnTo>
                      <a:lnTo>
                        <a:pt x="54" y="111"/>
                      </a:lnTo>
                      <a:lnTo>
                        <a:pt x="56" y="134"/>
                      </a:lnTo>
                      <a:lnTo>
                        <a:pt x="59" y="140"/>
                      </a:lnTo>
                      <a:lnTo>
                        <a:pt x="59" y="147"/>
                      </a:lnTo>
                      <a:lnTo>
                        <a:pt x="53" y="171"/>
                      </a:lnTo>
                      <a:lnTo>
                        <a:pt x="49" y="185"/>
                      </a:lnTo>
                      <a:lnTo>
                        <a:pt x="30" y="197"/>
                      </a:lnTo>
                      <a:lnTo>
                        <a:pt x="27" y="208"/>
                      </a:lnTo>
                      <a:lnTo>
                        <a:pt x="19" y="212"/>
                      </a:lnTo>
                      <a:lnTo>
                        <a:pt x="14" y="217"/>
                      </a:lnTo>
                      <a:lnTo>
                        <a:pt x="13" y="220"/>
                      </a:lnTo>
                      <a:lnTo>
                        <a:pt x="3" y="226"/>
                      </a:lnTo>
                      <a:lnTo>
                        <a:pt x="0" y="226"/>
                      </a:lnTo>
                      <a:lnTo>
                        <a:pt x="3" y="234"/>
                      </a:lnTo>
                      <a:lnTo>
                        <a:pt x="8" y="246"/>
                      </a:lnTo>
                      <a:lnTo>
                        <a:pt x="14" y="272"/>
                      </a:lnTo>
                      <a:lnTo>
                        <a:pt x="32" y="279"/>
                      </a:lnTo>
                      <a:lnTo>
                        <a:pt x="37" y="285"/>
                      </a:lnTo>
                      <a:lnTo>
                        <a:pt x="46" y="305"/>
                      </a:lnTo>
                      <a:lnTo>
                        <a:pt x="46" y="323"/>
                      </a:lnTo>
                      <a:lnTo>
                        <a:pt x="64" y="336"/>
                      </a:lnTo>
                      <a:lnTo>
                        <a:pt x="89" y="348"/>
                      </a:lnTo>
                      <a:lnTo>
                        <a:pt x="91" y="348"/>
                      </a:lnTo>
                      <a:lnTo>
                        <a:pt x="91" y="349"/>
                      </a:lnTo>
                      <a:lnTo>
                        <a:pt x="105" y="422"/>
                      </a:lnTo>
                      <a:lnTo>
                        <a:pt x="110" y="459"/>
                      </a:lnTo>
                      <a:lnTo>
                        <a:pt x="111" y="46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6" name="Freeform 135"/>
                <p:cNvSpPr>
                  <a:spLocks noChangeAspect="1"/>
                </p:cNvSpPr>
                <p:nvPr/>
              </p:nvSpPr>
              <p:spPr bwMode="gray">
                <a:xfrm>
                  <a:off x="5187155" y="3115022"/>
                  <a:ext cx="195263" cy="192088"/>
                </a:xfrm>
                <a:custGeom>
                  <a:avLst/>
                  <a:gdLst/>
                  <a:ahLst/>
                  <a:cxnLst>
                    <a:cxn ang="0">
                      <a:pos x="24" y="438"/>
                    </a:cxn>
                    <a:cxn ang="0">
                      <a:pos x="24" y="265"/>
                    </a:cxn>
                    <a:cxn ang="0">
                      <a:pos x="7" y="146"/>
                    </a:cxn>
                    <a:cxn ang="0">
                      <a:pos x="1" y="120"/>
                    </a:cxn>
                    <a:cxn ang="0">
                      <a:pos x="3" y="90"/>
                    </a:cxn>
                    <a:cxn ang="0">
                      <a:pos x="15" y="74"/>
                    </a:cxn>
                    <a:cxn ang="0">
                      <a:pos x="7" y="22"/>
                    </a:cxn>
                    <a:cxn ang="0">
                      <a:pos x="18" y="2"/>
                    </a:cxn>
                    <a:cxn ang="0">
                      <a:pos x="35" y="8"/>
                    </a:cxn>
                    <a:cxn ang="0">
                      <a:pos x="91" y="7"/>
                    </a:cxn>
                    <a:cxn ang="0">
                      <a:pos x="153" y="27"/>
                    </a:cxn>
                    <a:cxn ang="0">
                      <a:pos x="185" y="38"/>
                    </a:cxn>
                    <a:cxn ang="0">
                      <a:pos x="228" y="45"/>
                    </a:cxn>
                    <a:cxn ang="0">
                      <a:pos x="269" y="40"/>
                    </a:cxn>
                    <a:cxn ang="0">
                      <a:pos x="311" y="13"/>
                    </a:cxn>
                    <a:cxn ang="0">
                      <a:pos x="336" y="8"/>
                    </a:cxn>
                    <a:cxn ang="0">
                      <a:pos x="322" y="20"/>
                    </a:cxn>
                    <a:cxn ang="0">
                      <a:pos x="349" y="13"/>
                    </a:cxn>
                    <a:cxn ang="0">
                      <a:pos x="365" y="11"/>
                    </a:cxn>
                    <a:cxn ang="0">
                      <a:pos x="400" y="6"/>
                    </a:cxn>
                    <a:cxn ang="0">
                      <a:pos x="408" y="16"/>
                    </a:cxn>
                    <a:cxn ang="0">
                      <a:pos x="426" y="28"/>
                    </a:cxn>
                    <a:cxn ang="0">
                      <a:pos x="447" y="40"/>
                    </a:cxn>
                    <a:cxn ang="0">
                      <a:pos x="463" y="34"/>
                    </a:cxn>
                    <a:cxn ang="0">
                      <a:pos x="510" y="29"/>
                    </a:cxn>
                    <a:cxn ang="0">
                      <a:pos x="523" y="35"/>
                    </a:cxn>
                    <a:cxn ang="0">
                      <a:pos x="561" y="144"/>
                    </a:cxn>
                    <a:cxn ang="0">
                      <a:pos x="539" y="211"/>
                    </a:cxn>
                    <a:cxn ang="0">
                      <a:pos x="538" y="234"/>
                    </a:cxn>
                    <a:cxn ang="0">
                      <a:pos x="518" y="242"/>
                    </a:cxn>
                    <a:cxn ang="0">
                      <a:pos x="486" y="207"/>
                    </a:cxn>
                    <a:cxn ang="0">
                      <a:pos x="473" y="175"/>
                    </a:cxn>
                    <a:cxn ang="0">
                      <a:pos x="454" y="144"/>
                    </a:cxn>
                    <a:cxn ang="0">
                      <a:pos x="440" y="109"/>
                    </a:cxn>
                    <a:cxn ang="0">
                      <a:pos x="436" y="104"/>
                    </a:cxn>
                    <a:cxn ang="0">
                      <a:pos x="429" y="119"/>
                    </a:cxn>
                    <a:cxn ang="0">
                      <a:pos x="437" y="143"/>
                    </a:cxn>
                    <a:cxn ang="0">
                      <a:pos x="441" y="167"/>
                    </a:cxn>
                    <a:cxn ang="0">
                      <a:pos x="475" y="223"/>
                    </a:cxn>
                    <a:cxn ang="0">
                      <a:pos x="490" y="256"/>
                    </a:cxn>
                    <a:cxn ang="0">
                      <a:pos x="512" y="304"/>
                    </a:cxn>
                    <a:cxn ang="0">
                      <a:pos x="530" y="346"/>
                    </a:cxn>
                    <a:cxn ang="0">
                      <a:pos x="558" y="401"/>
                    </a:cxn>
                    <a:cxn ang="0">
                      <a:pos x="578" y="444"/>
                    </a:cxn>
                    <a:cxn ang="0">
                      <a:pos x="608" y="471"/>
                    </a:cxn>
                    <a:cxn ang="0">
                      <a:pos x="598" y="476"/>
                    </a:cxn>
                    <a:cxn ang="0">
                      <a:pos x="598" y="488"/>
                    </a:cxn>
                    <a:cxn ang="0">
                      <a:pos x="581" y="545"/>
                    </a:cxn>
                    <a:cxn ang="0">
                      <a:pos x="526" y="578"/>
                    </a:cxn>
                    <a:cxn ang="0">
                      <a:pos x="473" y="592"/>
                    </a:cxn>
                    <a:cxn ang="0">
                      <a:pos x="378" y="579"/>
                    </a:cxn>
                    <a:cxn ang="0">
                      <a:pos x="366" y="590"/>
                    </a:cxn>
                    <a:cxn ang="0">
                      <a:pos x="233" y="590"/>
                    </a:cxn>
                    <a:cxn ang="0">
                      <a:pos x="77" y="590"/>
                    </a:cxn>
                  </a:cxnLst>
                  <a:rect l="0" t="0" r="r" b="b"/>
                  <a:pathLst>
                    <a:path w="612" h="605">
                      <a:moveTo>
                        <a:pt x="24" y="552"/>
                      </a:moveTo>
                      <a:lnTo>
                        <a:pt x="24" y="496"/>
                      </a:lnTo>
                      <a:lnTo>
                        <a:pt x="24" y="438"/>
                      </a:lnTo>
                      <a:lnTo>
                        <a:pt x="24" y="382"/>
                      </a:lnTo>
                      <a:lnTo>
                        <a:pt x="24" y="324"/>
                      </a:lnTo>
                      <a:lnTo>
                        <a:pt x="24" y="265"/>
                      </a:lnTo>
                      <a:lnTo>
                        <a:pt x="24" y="207"/>
                      </a:lnTo>
                      <a:lnTo>
                        <a:pt x="24" y="164"/>
                      </a:lnTo>
                      <a:lnTo>
                        <a:pt x="7" y="146"/>
                      </a:lnTo>
                      <a:lnTo>
                        <a:pt x="10" y="133"/>
                      </a:lnTo>
                      <a:lnTo>
                        <a:pt x="8" y="130"/>
                      </a:lnTo>
                      <a:lnTo>
                        <a:pt x="1" y="120"/>
                      </a:lnTo>
                      <a:lnTo>
                        <a:pt x="0" y="99"/>
                      </a:lnTo>
                      <a:lnTo>
                        <a:pt x="0" y="95"/>
                      </a:lnTo>
                      <a:lnTo>
                        <a:pt x="3" y="90"/>
                      </a:lnTo>
                      <a:lnTo>
                        <a:pt x="13" y="86"/>
                      </a:lnTo>
                      <a:lnTo>
                        <a:pt x="13" y="83"/>
                      </a:lnTo>
                      <a:lnTo>
                        <a:pt x="15" y="74"/>
                      </a:lnTo>
                      <a:lnTo>
                        <a:pt x="12" y="57"/>
                      </a:lnTo>
                      <a:lnTo>
                        <a:pt x="11" y="30"/>
                      </a:lnTo>
                      <a:lnTo>
                        <a:pt x="7" y="22"/>
                      </a:lnTo>
                      <a:lnTo>
                        <a:pt x="7" y="19"/>
                      </a:lnTo>
                      <a:lnTo>
                        <a:pt x="15" y="11"/>
                      </a:ln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28" y="6"/>
                      </a:lnTo>
                      <a:lnTo>
                        <a:pt x="35" y="8"/>
                      </a:lnTo>
                      <a:lnTo>
                        <a:pt x="54" y="3"/>
                      </a:lnTo>
                      <a:lnTo>
                        <a:pt x="67" y="3"/>
                      </a:lnTo>
                      <a:lnTo>
                        <a:pt x="91" y="7"/>
                      </a:lnTo>
                      <a:lnTo>
                        <a:pt x="123" y="12"/>
                      </a:lnTo>
                      <a:lnTo>
                        <a:pt x="142" y="19"/>
                      </a:lnTo>
                      <a:lnTo>
                        <a:pt x="153" y="27"/>
                      </a:lnTo>
                      <a:lnTo>
                        <a:pt x="169" y="29"/>
                      </a:lnTo>
                      <a:lnTo>
                        <a:pt x="177" y="31"/>
                      </a:lnTo>
                      <a:lnTo>
                        <a:pt x="185" y="38"/>
                      </a:lnTo>
                      <a:lnTo>
                        <a:pt x="201" y="38"/>
                      </a:lnTo>
                      <a:lnTo>
                        <a:pt x="214" y="39"/>
                      </a:lnTo>
                      <a:lnTo>
                        <a:pt x="228" y="45"/>
                      </a:lnTo>
                      <a:lnTo>
                        <a:pt x="239" y="52"/>
                      </a:lnTo>
                      <a:lnTo>
                        <a:pt x="255" y="47"/>
                      </a:lnTo>
                      <a:lnTo>
                        <a:pt x="269" y="40"/>
                      </a:lnTo>
                      <a:lnTo>
                        <a:pt x="285" y="28"/>
                      </a:lnTo>
                      <a:lnTo>
                        <a:pt x="301" y="20"/>
                      </a:lnTo>
                      <a:lnTo>
                        <a:pt x="311" y="13"/>
                      </a:lnTo>
                      <a:lnTo>
                        <a:pt x="324" y="12"/>
                      </a:lnTo>
                      <a:lnTo>
                        <a:pt x="334" y="8"/>
                      </a:lnTo>
                      <a:lnTo>
                        <a:pt x="336" y="8"/>
                      </a:lnTo>
                      <a:lnTo>
                        <a:pt x="336" y="11"/>
                      </a:lnTo>
                      <a:lnTo>
                        <a:pt x="324" y="16"/>
                      </a:lnTo>
                      <a:lnTo>
                        <a:pt x="322" y="20"/>
                      </a:lnTo>
                      <a:lnTo>
                        <a:pt x="324" y="20"/>
                      </a:lnTo>
                      <a:lnTo>
                        <a:pt x="344" y="17"/>
                      </a:lnTo>
                      <a:lnTo>
                        <a:pt x="349" y="13"/>
                      </a:lnTo>
                      <a:lnTo>
                        <a:pt x="354" y="7"/>
                      </a:lnTo>
                      <a:lnTo>
                        <a:pt x="361" y="11"/>
                      </a:lnTo>
                      <a:lnTo>
                        <a:pt x="365" y="11"/>
                      </a:lnTo>
                      <a:lnTo>
                        <a:pt x="388" y="11"/>
                      </a:lnTo>
                      <a:lnTo>
                        <a:pt x="390" y="11"/>
                      </a:lnTo>
                      <a:lnTo>
                        <a:pt x="400" y="6"/>
                      </a:lnTo>
                      <a:lnTo>
                        <a:pt x="401" y="8"/>
                      </a:lnTo>
                      <a:lnTo>
                        <a:pt x="405" y="14"/>
                      </a:lnTo>
                      <a:lnTo>
                        <a:pt x="408" y="16"/>
                      </a:lnTo>
                      <a:lnTo>
                        <a:pt x="411" y="20"/>
                      </a:lnTo>
                      <a:lnTo>
                        <a:pt x="416" y="24"/>
                      </a:lnTo>
                      <a:lnTo>
                        <a:pt x="426" y="28"/>
                      </a:lnTo>
                      <a:lnTo>
                        <a:pt x="431" y="35"/>
                      </a:lnTo>
                      <a:lnTo>
                        <a:pt x="435" y="40"/>
                      </a:lnTo>
                      <a:lnTo>
                        <a:pt x="447" y="40"/>
                      </a:lnTo>
                      <a:lnTo>
                        <a:pt x="456" y="39"/>
                      </a:lnTo>
                      <a:lnTo>
                        <a:pt x="459" y="35"/>
                      </a:lnTo>
                      <a:lnTo>
                        <a:pt x="463" y="34"/>
                      </a:lnTo>
                      <a:lnTo>
                        <a:pt x="468" y="40"/>
                      </a:lnTo>
                      <a:lnTo>
                        <a:pt x="491" y="38"/>
                      </a:lnTo>
                      <a:lnTo>
                        <a:pt x="510" y="29"/>
                      </a:lnTo>
                      <a:lnTo>
                        <a:pt x="521" y="20"/>
                      </a:lnTo>
                      <a:lnTo>
                        <a:pt x="523" y="30"/>
                      </a:lnTo>
                      <a:lnTo>
                        <a:pt x="523" y="35"/>
                      </a:lnTo>
                      <a:lnTo>
                        <a:pt x="527" y="41"/>
                      </a:lnTo>
                      <a:lnTo>
                        <a:pt x="545" y="99"/>
                      </a:lnTo>
                      <a:lnTo>
                        <a:pt x="561" y="144"/>
                      </a:lnTo>
                      <a:lnTo>
                        <a:pt x="554" y="164"/>
                      </a:lnTo>
                      <a:lnTo>
                        <a:pt x="549" y="187"/>
                      </a:lnTo>
                      <a:lnTo>
                        <a:pt x="539" y="211"/>
                      </a:lnTo>
                      <a:lnTo>
                        <a:pt x="539" y="221"/>
                      </a:lnTo>
                      <a:lnTo>
                        <a:pt x="539" y="228"/>
                      </a:lnTo>
                      <a:lnTo>
                        <a:pt x="538" y="234"/>
                      </a:lnTo>
                      <a:lnTo>
                        <a:pt x="534" y="238"/>
                      </a:lnTo>
                      <a:lnTo>
                        <a:pt x="527" y="242"/>
                      </a:lnTo>
                      <a:lnTo>
                        <a:pt x="518" y="242"/>
                      </a:lnTo>
                      <a:lnTo>
                        <a:pt x="510" y="235"/>
                      </a:lnTo>
                      <a:lnTo>
                        <a:pt x="499" y="219"/>
                      </a:lnTo>
                      <a:lnTo>
                        <a:pt x="486" y="207"/>
                      </a:lnTo>
                      <a:lnTo>
                        <a:pt x="476" y="192"/>
                      </a:lnTo>
                      <a:lnTo>
                        <a:pt x="474" y="189"/>
                      </a:lnTo>
                      <a:lnTo>
                        <a:pt x="473" y="175"/>
                      </a:lnTo>
                      <a:lnTo>
                        <a:pt x="469" y="165"/>
                      </a:lnTo>
                      <a:lnTo>
                        <a:pt x="458" y="154"/>
                      </a:lnTo>
                      <a:lnTo>
                        <a:pt x="454" y="144"/>
                      </a:lnTo>
                      <a:lnTo>
                        <a:pt x="447" y="135"/>
                      </a:lnTo>
                      <a:lnTo>
                        <a:pt x="442" y="115"/>
                      </a:lnTo>
                      <a:lnTo>
                        <a:pt x="440" y="109"/>
                      </a:lnTo>
                      <a:lnTo>
                        <a:pt x="438" y="105"/>
                      </a:lnTo>
                      <a:lnTo>
                        <a:pt x="436" y="104"/>
                      </a:lnTo>
                      <a:lnTo>
                        <a:pt x="436" y="104"/>
                      </a:lnTo>
                      <a:lnTo>
                        <a:pt x="432" y="108"/>
                      </a:lnTo>
                      <a:lnTo>
                        <a:pt x="433" y="113"/>
                      </a:lnTo>
                      <a:lnTo>
                        <a:pt x="429" y="119"/>
                      </a:lnTo>
                      <a:lnTo>
                        <a:pt x="427" y="131"/>
                      </a:lnTo>
                      <a:lnTo>
                        <a:pt x="429" y="135"/>
                      </a:lnTo>
                      <a:lnTo>
                        <a:pt x="437" y="143"/>
                      </a:lnTo>
                      <a:lnTo>
                        <a:pt x="440" y="148"/>
                      </a:lnTo>
                      <a:lnTo>
                        <a:pt x="442" y="154"/>
                      </a:lnTo>
                      <a:lnTo>
                        <a:pt x="441" y="167"/>
                      </a:lnTo>
                      <a:lnTo>
                        <a:pt x="443" y="174"/>
                      </a:lnTo>
                      <a:lnTo>
                        <a:pt x="458" y="203"/>
                      </a:lnTo>
                      <a:lnTo>
                        <a:pt x="475" y="223"/>
                      </a:lnTo>
                      <a:lnTo>
                        <a:pt x="483" y="230"/>
                      </a:lnTo>
                      <a:lnTo>
                        <a:pt x="487" y="232"/>
                      </a:lnTo>
                      <a:lnTo>
                        <a:pt x="490" y="256"/>
                      </a:lnTo>
                      <a:lnTo>
                        <a:pt x="495" y="265"/>
                      </a:lnTo>
                      <a:lnTo>
                        <a:pt x="506" y="278"/>
                      </a:lnTo>
                      <a:lnTo>
                        <a:pt x="512" y="304"/>
                      </a:lnTo>
                      <a:lnTo>
                        <a:pt x="515" y="314"/>
                      </a:lnTo>
                      <a:lnTo>
                        <a:pt x="517" y="323"/>
                      </a:lnTo>
                      <a:lnTo>
                        <a:pt x="530" y="346"/>
                      </a:lnTo>
                      <a:lnTo>
                        <a:pt x="535" y="362"/>
                      </a:lnTo>
                      <a:lnTo>
                        <a:pt x="545" y="374"/>
                      </a:lnTo>
                      <a:lnTo>
                        <a:pt x="558" y="401"/>
                      </a:lnTo>
                      <a:lnTo>
                        <a:pt x="562" y="412"/>
                      </a:lnTo>
                      <a:lnTo>
                        <a:pt x="567" y="418"/>
                      </a:lnTo>
                      <a:lnTo>
                        <a:pt x="578" y="444"/>
                      </a:lnTo>
                      <a:lnTo>
                        <a:pt x="588" y="455"/>
                      </a:lnTo>
                      <a:lnTo>
                        <a:pt x="604" y="469"/>
                      </a:lnTo>
                      <a:lnTo>
                        <a:pt x="608" y="471"/>
                      </a:lnTo>
                      <a:lnTo>
                        <a:pt x="612" y="476"/>
                      </a:lnTo>
                      <a:lnTo>
                        <a:pt x="612" y="479"/>
                      </a:lnTo>
                      <a:lnTo>
                        <a:pt x="598" y="476"/>
                      </a:lnTo>
                      <a:lnTo>
                        <a:pt x="596" y="476"/>
                      </a:lnTo>
                      <a:lnTo>
                        <a:pt x="594" y="479"/>
                      </a:lnTo>
                      <a:lnTo>
                        <a:pt x="598" y="488"/>
                      </a:lnTo>
                      <a:lnTo>
                        <a:pt x="599" y="513"/>
                      </a:lnTo>
                      <a:lnTo>
                        <a:pt x="603" y="525"/>
                      </a:lnTo>
                      <a:lnTo>
                        <a:pt x="581" y="545"/>
                      </a:lnTo>
                      <a:lnTo>
                        <a:pt x="567" y="540"/>
                      </a:lnTo>
                      <a:lnTo>
                        <a:pt x="555" y="571"/>
                      </a:lnTo>
                      <a:lnTo>
                        <a:pt x="526" y="578"/>
                      </a:lnTo>
                      <a:lnTo>
                        <a:pt x="518" y="603"/>
                      </a:lnTo>
                      <a:lnTo>
                        <a:pt x="491" y="605"/>
                      </a:lnTo>
                      <a:lnTo>
                        <a:pt x="473" y="592"/>
                      </a:lnTo>
                      <a:lnTo>
                        <a:pt x="376" y="590"/>
                      </a:lnTo>
                      <a:lnTo>
                        <a:pt x="381" y="579"/>
                      </a:lnTo>
                      <a:lnTo>
                        <a:pt x="378" y="579"/>
                      </a:lnTo>
                      <a:lnTo>
                        <a:pt x="376" y="578"/>
                      </a:lnTo>
                      <a:lnTo>
                        <a:pt x="373" y="578"/>
                      </a:lnTo>
                      <a:lnTo>
                        <a:pt x="366" y="590"/>
                      </a:lnTo>
                      <a:lnTo>
                        <a:pt x="338" y="590"/>
                      </a:lnTo>
                      <a:lnTo>
                        <a:pt x="285" y="590"/>
                      </a:lnTo>
                      <a:lnTo>
                        <a:pt x="233" y="590"/>
                      </a:lnTo>
                      <a:lnTo>
                        <a:pt x="180" y="590"/>
                      </a:lnTo>
                      <a:lnTo>
                        <a:pt x="129" y="590"/>
                      </a:lnTo>
                      <a:lnTo>
                        <a:pt x="77" y="590"/>
                      </a:lnTo>
                      <a:lnTo>
                        <a:pt x="24" y="590"/>
                      </a:lnTo>
                      <a:lnTo>
                        <a:pt x="24" y="5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7" name="Freeform 136"/>
                <p:cNvSpPr>
                  <a:spLocks noChangeAspect="1"/>
                </p:cNvSpPr>
                <p:nvPr/>
              </p:nvSpPr>
              <p:spPr bwMode="gray">
                <a:xfrm>
                  <a:off x="4610893" y="2999134"/>
                  <a:ext cx="352425" cy="358775"/>
                </a:xfrm>
                <a:custGeom>
                  <a:avLst/>
                  <a:gdLst/>
                  <a:ahLst/>
                  <a:cxnLst>
                    <a:cxn ang="0">
                      <a:pos x="0" y="608"/>
                    </a:cxn>
                    <a:cxn ang="0">
                      <a:pos x="66" y="499"/>
                    </a:cxn>
                    <a:cxn ang="0">
                      <a:pos x="97" y="485"/>
                    </a:cxn>
                    <a:cxn ang="0">
                      <a:pos x="114" y="474"/>
                    </a:cxn>
                    <a:cxn ang="0">
                      <a:pos x="178" y="463"/>
                    </a:cxn>
                    <a:cxn ang="0">
                      <a:pos x="196" y="437"/>
                    </a:cxn>
                    <a:cxn ang="0">
                      <a:pos x="274" y="403"/>
                    </a:cxn>
                    <a:cxn ang="0">
                      <a:pos x="267" y="390"/>
                    </a:cxn>
                    <a:cxn ang="0">
                      <a:pos x="268" y="372"/>
                    </a:cxn>
                    <a:cxn ang="0">
                      <a:pos x="268" y="355"/>
                    </a:cxn>
                    <a:cxn ang="0">
                      <a:pos x="308" y="348"/>
                    </a:cxn>
                    <a:cxn ang="0">
                      <a:pos x="316" y="328"/>
                    </a:cxn>
                    <a:cxn ang="0">
                      <a:pos x="371" y="324"/>
                    </a:cxn>
                    <a:cxn ang="0">
                      <a:pos x="409" y="327"/>
                    </a:cxn>
                    <a:cxn ang="0">
                      <a:pos x="416" y="304"/>
                    </a:cxn>
                    <a:cxn ang="0">
                      <a:pos x="393" y="268"/>
                    </a:cxn>
                    <a:cxn ang="0">
                      <a:pos x="391" y="238"/>
                    </a:cxn>
                    <a:cxn ang="0">
                      <a:pos x="387" y="204"/>
                    </a:cxn>
                    <a:cxn ang="0">
                      <a:pos x="381" y="167"/>
                    </a:cxn>
                    <a:cxn ang="0">
                      <a:pos x="373" y="155"/>
                    </a:cxn>
                    <a:cxn ang="0">
                      <a:pos x="371" y="137"/>
                    </a:cxn>
                    <a:cxn ang="0">
                      <a:pos x="438" y="91"/>
                    </a:cxn>
                    <a:cxn ang="0">
                      <a:pos x="484" y="73"/>
                    </a:cxn>
                    <a:cxn ang="0">
                      <a:pos x="543" y="41"/>
                    </a:cxn>
                    <a:cxn ang="0">
                      <a:pos x="640" y="20"/>
                    </a:cxn>
                    <a:cxn ang="0">
                      <a:pos x="689" y="14"/>
                    </a:cxn>
                    <a:cxn ang="0">
                      <a:pos x="764" y="27"/>
                    </a:cxn>
                    <a:cxn ang="0">
                      <a:pos x="819" y="0"/>
                    </a:cxn>
                    <a:cxn ang="0">
                      <a:pos x="866" y="9"/>
                    </a:cxn>
                    <a:cxn ang="0">
                      <a:pos x="921" y="10"/>
                    </a:cxn>
                    <a:cxn ang="0">
                      <a:pos x="935" y="26"/>
                    </a:cxn>
                    <a:cxn ang="0">
                      <a:pos x="926" y="78"/>
                    </a:cxn>
                    <a:cxn ang="0">
                      <a:pos x="932" y="132"/>
                    </a:cxn>
                    <a:cxn ang="0">
                      <a:pos x="892" y="197"/>
                    </a:cxn>
                    <a:cxn ang="0">
                      <a:pos x="876" y="219"/>
                    </a:cxn>
                    <a:cxn ang="0">
                      <a:pos x="919" y="290"/>
                    </a:cxn>
                    <a:cxn ang="0">
                      <a:pos x="964" y="334"/>
                    </a:cxn>
                    <a:cxn ang="0">
                      <a:pos x="973" y="457"/>
                    </a:cxn>
                    <a:cxn ang="0">
                      <a:pos x="1001" y="554"/>
                    </a:cxn>
                    <a:cxn ang="0">
                      <a:pos x="999" y="684"/>
                    </a:cxn>
                    <a:cxn ang="0">
                      <a:pos x="1001" y="737"/>
                    </a:cxn>
                    <a:cxn ang="0">
                      <a:pos x="1048" y="801"/>
                    </a:cxn>
                    <a:cxn ang="0">
                      <a:pos x="1112" y="864"/>
                    </a:cxn>
                    <a:cxn ang="0">
                      <a:pos x="911" y="1005"/>
                    </a:cxn>
                    <a:cxn ang="0">
                      <a:pos x="704" y="1115"/>
                    </a:cxn>
                    <a:cxn ang="0">
                      <a:pos x="663" y="1129"/>
                    </a:cxn>
                    <a:cxn ang="0">
                      <a:pos x="645" y="1109"/>
                    </a:cxn>
                    <a:cxn ang="0">
                      <a:pos x="646" y="1092"/>
                    </a:cxn>
                    <a:cxn ang="0">
                      <a:pos x="644" y="1076"/>
                    </a:cxn>
                    <a:cxn ang="0">
                      <a:pos x="614" y="1064"/>
                    </a:cxn>
                    <a:cxn ang="0">
                      <a:pos x="585" y="1054"/>
                    </a:cxn>
                    <a:cxn ang="0">
                      <a:pos x="560" y="1032"/>
                    </a:cxn>
                    <a:cxn ang="0">
                      <a:pos x="532" y="1016"/>
                    </a:cxn>
                    <a:cxn ang="0">
                      <a:pos x="203" y="773"/>
                    </a:cxn>
                  </a:cxnLst>
                  <a:rect l="0" t="0" r="r" b="b"/>
                  <a:pathLst>
                    <a:path w="1112" h="1129">
                      <a:moveTo>
                        <a:pt x="203" y="773"/>
                      </a:moveTo>
                      <a:lnTo>
                        <a:pt x="126" y="722"/>
                      </a:lnTo>
                      <a:lnTo>
                        <a:pt x="67" y="684"/>
                      </a:lnTo>
                      <a:lnTo>
                        <a:pt x="0" y="640"/>
                      </a:lnTo>
                      <a:lnTo>
                        <a:pt x="0" y="608"/>
                      </a:lnTo>
                      <a:lnTo>
                        <a:pt x="0" y="539"/>
                      </a:lnTo>
                      <a:lnTo>
                        <a:pt x="26" y="519"/>
                      </a:lnTo>
                      <a:lnTo>
                        <a:pt x="47" y="505"/>
                      </a:lnTo>
                      <a:lnTo>
                        <a:pt x="59" y="505"/>
                      </a:lnTo>
                      <a:lnTo>
                        <a:pt x="66" y="499"/>
                      </a:lnTo>
                      <a:lnTo>
                        <a:pt x="72" y="495"/>
                      </a:lnTo>
                      <a:lnTo>
                        <a:pt x="79" y="489"/>
                      </a:lnTo>
                      <a:lnTo>
                        <a:pt x="83" y="485"/>
                      </a:lnTo>
                      <a:lnTo>
                        <a:pt x="90" y="487"/>
                      </a:lnTo>
                      <a:lnTo>
                        <a:pt x="97" y="485"/>
                      </a:lnTo>
                      <a:lnTo>
                        <a:pt x="102" y="488"/>
                      </a:lnTo>
                      <a:lnTo>
                        <a:pt x="110" y="488"/>
                      </a:lnTo>
                      <a:lnTo>
                        <a:pt x="113" y="487"/>
                      </a:lnTo>
                      <a:lnTo>
                        <a:pt x="113" y="478"/>
                      </a:lnTo>
                      <a:lnTo>
                        <a:pt x="114" y="474"/>
                      </a:lnTo>
                      <a:lnTo>
                        <a:pt x="131" y="476"/>
                      </a:lnTo>
                      <a:lnTo>
                        <a:pt x="136" y="473"/>
                      </a:lnTo>
                      <a:lnTo>
                        <a:pt x="145" y="473"/>
                      </a:lnTo>
                      <a:lnTo>
                        <a:pt x="161" y="471"/>
                      </a:lnTo>
                      <a:lnTo>
                        <a:pt x="178" y="463"/>
                      </a:lnTo>
                      <a:lnTo>
                        <a:pt x="184" y="458"/>
                      </a:lnTo>
                      <a:lnTo>
                        <a:pt x="190" y="453"/>
                      </a:lnTo>
                      <a:lnTo>
                        <a:pt x="193" y="447"/>
                      </a:lnTo>
                      <a:lnTo>
                        <a:pt x="193" y="445"/>
                      </a:lnTo>
                      <a:lnTo>
                        <a:pt x="196" y="437"/>
                      </a:lnTo>
                      <a:lnTo>
                        <a:pt x="206" y="430"/>
                      </a:lnTo>
                      <a:lnTo>
                        <a:pt x="221" y="424"/>
                      </a:lnTo>
                      <a:lnTo>
                        <a:pt x="227" y="424"/>
                      </a:lnTo>
                      <a:lnTo>
                        <a:pt x="253" y="407"/>
                      </a:lnTo>
                      <a:lnTo>
                        <a:pt x="274" y="403"/>
                      </a:lnTo>
                      <a:lnTo>
                        <a:pt x="276" y="399"/>
                      </a:lnTo>
                      <a:lnTo>
                        <a:pt x="275" y="396"/>
                      </a:lnTo>
                      <a:lnTo>
                        <a:pt x="270" y="392"/>
                      </a:lnTo>
                      <a:lnTo>
                        <a:pt x="269" y="390"/>
                      </a:lnTo>
                      <a:lnTo>
                        <a:pt x="267" y="390"/>
                      </a:lnTo>
                      <a:lnTo>
                        <a:pt x="264" y="391"/>
                      </a:lnTo>
                      <a:lnTo>
                        <a:pt x="263" y="391"/>
                      </a:lnTo>
                      <a:lnTo>
                        <a:pt x="264" y="380"/>
                      </a:lnTo>
                      <a:lnTo>
                        <a:pt x="269" y="375"/>
                      </a:lnTo>
                      <a:lnTo>
                        <a:pt x="268" y="372"/>
                      </a:lnTo>
                      <a:lnTo>
                        <a:pt x="263" y="372"/>
                      </a:lnTo>
                      <a:lnTo>
                        <a:pt x="262" y="370"/>
                      </a:lnTo>
                      <a:lnTo>
                        <a:pt x="262" y="364"/>
                      </a:lnTo>
                      <a:lnTo>
                        <a:pt x="263" y="359"/>
                      </a:lnTo>
                      <a:lnTo>
                        <a:pt x="268" y="355"/>
                      </a:lnTo>
                      <a:lnTo>
                        <a:pt x="273" y="355"/>
                      </a:lnTo>
                      <a:lnTo>
                        <a:pt x="280" y="356"/>
                      </a:lnTo>
                      <a:lnTo>
                        <a:pt x="287" y="355"/>
                      </a:lnTo>
                      <a:lnTo>
                        <a:pt x="295" y="354"/>
                      </a:lnTo>
                      <a:lnTo>
                        <a:pt x="308" y="348"/>
                      </a:lnTo>
                      <a:lnTo>
                        <a:pt x="311" y="345"/>
                      </a:lnTo>
                      <a:lnTo>
                        <a:pt x="312" y="339"/>
                      </a:lnTo>
                      <a:lnTo>
                        <a:pt x="311" y="334"/>
                      </a:lnTo>
                      <a:lnTo>
                        <a:pt x="313" y="329"/>
                      </a:lnTo>
                      <a:lnTo>
                        <a:pt x="316" y="328"/>
                      </a:lnTo>
                      <a:lnTo>
                        <a:pt x="323" y="331"/>
                      </a:lnTo>
                      <a:lnTo>
                        <a:pt x="327" y="329"/>
                      </a:lnTo>
                      <a:lnTo>
                        <a:pt x="330" y="327"/>
                      </a:lnTo>
                      <a:lnTo>
                        <a:pt x="340" y="324"/>
                      </a:lnTo>
                      <a:lnTo>
                        <a:pt x="371" y="324"/>
                      </a:lnTo>
                      <a:lnTo>
                        <a:pt x="376" y="323"/>
                      </a:lnTo>
                      <a:lnTo>
                        <a:pt x="387" y="324"/>
                      </a:lnTo>
                      <a:lnTo>
                        <a:pt x="399" y="324"/>
                      </a:lnTo>
                      <a:lnTo>
                        <a:pt x="407" y="328"/>
                      </a:lnTo>
                      <a:lnTo>
                        <a:pt x="409" y="327"/>
                      </a:lnTo>
                      <a:lnTo>
                        <a:pt x="409" y="324"/>
                      </a:lnTo>
                      <a:lnTo>
                        <a:pt x="407" y="320"/>
                      </a:lnTo>
                      <a:lnTo>
                        <a:pt x="408" y="313"/>
                      </a:lnTo>
                      <a:lnTo>
                        <a:pt x="411" y="306"/>
                      </a:lnTo>
                      <a:lnTo>
                        <a:pt x="416" y="304"/>
                      </a:lnTo>
                      <a:lnTo>
                        <a:pt x="416" y="302"/>
                      </a:lnTo>
                      <a:lnTo>
                        <a:pt x="409" y="297"/>
                      </a:lnTo>
                      <a:lnTo>
                        <a:pt x="400" y="289"/>
                      </a:lnTo>
                      <a:lnTo>
                        <a:pt x="393" y="274"/>
                      </a:lnTo>
                      <a:lnTo>
                        <a:pt x="393" y="268"/>
                      </a:lnTo>
                      <a:lnTo>
                        <a:pt x="391" y="261"/>
                      </a:lnTo>
                      <a:lnTo>
                        <a:pt x="388" y="253"/>
                      </a:lnTo>
                      <a:lnTo>
                        <a:pt x="389" y="248"/>
                      </a:lnTo>
                      <a:lnTo>
                        <a:pt x="391" y="242"/>
                      </a:lnTo>
                      <a:lnTo>
                        <a:pt x="391" y="238"/>
                      </a:lnTo>
                      <a:lnTo>
                        <a:pt x="391" y="234"/>
                      </a:lnTo>
                      <a:lnTo>
                        <a:pt x="383" y="226"/>
                      </a:lnTo>
                      <a:lnTo>
                        <a:pt x="386" y="223"/>
                      </a:lnTo>
                      <a:lnTo>
                        <a:pt x="386" y="213"/>
                      </a:lnTo>
                      <a:lnTo>
                        <a:pt x="387" y="204"/>
                      </a:lnTo>
                      <a:lnTo>
                        <a:pt x="384" y="193"/>
                      </a:lnTo>
                      <a:lnTo>
                        <a:pt x="382" y="186"/>
                      </a:lnTo>
                      <a:lnTo>
                        <a:pt x="386" y="178"/>
                      </a:lnTo>
                      <a:lnTo>
                        <a:pt x="380" y="170"/>
                      </a:lnTo>
                      <a:lnTo>
                        <a:pt x="381" y="167"/>
                      </a:lnTo>
                      <a:lnTo>
                        <a:pt x="382" y="167"/>
                      </a:lnTo>
                      <a:lnTo>
                        <a:pt x="383" y="165"/>
                      </a:lnTo>
                      <a:lnTo>
                        <a:pt x="381" y="161"/>
                      </a:lnTo>
                      <a:lnTo>
                        <a:pt x="377" y="160"/>
                      </a:lnTo>
                      <a:lnTo>
                        <a:pt x="373" y="155"/>
                      </a:lnTo>
                      <a:lnTo>
                        <a:pt x="372" y="153"/>
                      </a:lnTo>
                      <a:lnTo>
                        <a:pt x="366" y="148"/>
                      </a:lnTo>
                      <a:lnTo>
                        <a:pt x="364" y="143"/>
                      </a:lnTo>
                      <a:lnTo>
                        <a:pt x="364" y="138"/>
                      </a:lnTo>
                      <a:lnTo>
                        <a:pt x="371" y="137"/>
                      </a:lnTo>
                      <a:lnTo>
                        <a:pt x="384" y="132"/>
                      </a:lnTo>
                      <a:lnTo>
                        <a:pt x="399" y="123"/>
                      </a:lnTo>
                      <a:lnTo>
                        <a:pt x="418" y="100"/>
                      </a:lnTo>
                      <a:lnTo>
                        <a:pt x="429" y="92"/>
                      </a:lnTo>
                      <a:lnTo>
                        <a:pt x="438" y="91"/>
                      </a:lnTo>
                      <a:lnTo>
                        <a:pt x="445" y="92"/>
                      </a:lnTo>
                      <a:lnTo>
                        <a:pt x="456" y="82"/>
                      </a:lnTo>
                      <a:lnTo>
                        <a:pt x="467" y="87"/>
                      </a:lnTo>
                      <a:lnTo>
                        <a:pt x="478" y="82"/>
                      </a:lnTo>
                      <a:lnTo>
                        <a:pt x="484" y="73"/>
                      </a:lnTo>
                      <a:lnTo>
                        <a:pt x="491" y="65"/>
                      </a:lnTo>
                      <a:lnTo>
                        <a:pt x="497" y="62"/>
                      </a:lnTo>
                      <a:lnTo>
                        <a:pt x="505" y="59"/>
                      </a:lnTo>
                      <a:lnTo>
                        <a:pt x="516" y="51"/>
                      </a:lnTo>
                      <a:lnTo>
                        <a:pt x="543" y="41"/>
                      </a:lnTo>
                      <a:lnTo>
                        <a:pt x="555" y="37"/>
                      </a:lnTo>
                      <a:lnTo>
                        <a:pt x="608" y="33"/>
                      </a:lnTo>
                      <a:lnTo>
                        <a:pt x="620" y="33"/>
                      </a:lnTo>
                      <a:lnTo>
                        <a:pt x="630" y="28"/>
                      </a:lnTo>
                      <a:lnTo>
                        <a:pt x="640" y="20"/>
                      </a:lnTo>
                      <a:lnTo>
                        <a:pt x="646" y="22"/>
                      </a:lnTo>
                      <a:lnTo>
                        <a:pt x="658" y="21"/>
                      </a:lnTo>
                      <a:lnTo>
                        <a:pt x="663" y="24"/>
                      </a:lnTo>
                      <a:lnTo>
                        <a:pt x="673" y="21"/>
                      </a:lnTo>
                      <a:lnTo>
                        <a:pt x="689" y="14"/>
                      </a:lnTo>
                      <a:lnTo>
                        <a:pt x="705" y="14"/>
                      </a:lnTo>
                      <a:lnTo>
                        <a:pt x="720" y="12"/>
                      </a:lnTo>
                      <a:lnTo>
                        <a:pt x="744" y="15"/>
                      </a:lnTo>
                      <a:lnTo>
                        <a:pt x="753" y="24"/>
                      </a:lnTo>
                      <a:lnTo>
                        <a:pt x="764" y="27"/>
                      </a:lnTo>
                      <a:lnTo>
                        <a:pt x="775" y="25"/>
                      </a:lnTo>
                      <a:lnTo>
                        <a:pt x="784" y="20"/>
                      </a:lnTo>
                      <a:lnTo>
                        <a:pt x="801" y="16"/>
                      </a:lnTo>
                      <a:lnTo>
                        <a:pt x="812" y="12"/>
                      </a:lnTo>
                      <a:lnTo>
                        <a:pt x="819" y="0"/>
                      </a:lnTo>
                      <a:lnTo>
                        <a:pt x="832" y="4"/>
                      </a:lnTo>
                      <a:lnTo>
                        <a:pt x="840" y="10"/>
                      </a:lnTo>
                      <a:lnTo>
                        <a:pt x="846" y="10"/>
                      </a:lnTo>
                      <a:lnTo>
                        <a:pt x="855" y="14"/>
                      </a:lnTo>
                      <a:lnTo>
                        <a:pt x="866" y="9"/>
                      </a:lnTo>
                      <a:lnTo>
                        <a:pt x="872" y="1"/>
                      </a:lnTo>
                      <a:lnTo>
                        <a:pt x="892" y="9"/>
                      </a:lnTo>
                      <a:lnTo>
                        <a:pt x="900" y="15"/>
                      </a:lnTo>
                      <a:lnTo>
                        <a:pt x="913" y="14"/>
                      </a:lnTo>
                      <a:lnTo>
                        <a:pt x="921" y="10"/>
                      </a:lnTo>
                      <a:lnTo>
                        <a:pt x="935" y="12"/>
                      </a:lnTo>
                      <a:lnTo>
                        <a:pt x="948" y="10"/>
                      </a:lnTo>
                      <a:lnTo>
                        <a:pt x="946" y="16"/>
                      </a:lnTo>
                      <a:lnTo>
                        <a:pt x="941" y="20"/>
                      </a:lnTo>
                      <a:lnTo>
                        <a:pt x="935" y="26"/>
                      </a:lnTo>
                      <a:lnTo>
                        <a:pt x="926" y="35"/>
                      </a:lnTo>
                      <a:lnTo>
                        <a:pt x="924" y="40"/>
                      </a:lnTo>
                      <a:lnTo>
                        <a:pt x="930" y="42"/>
                      </a:lnTo>
                      <a:lnTo>
                        <a:pt x="931" y="46"/>
                      </a:lnTo>
                      <a:lnTo>
                        <a:pt x="926" y="78"/>
                      </a:lnTo>
                      <a:lnTo>
                        <a:pt x="925" y="86"/>
                      </a:lnTo>
                      <a:lnTo>
                        <a:pt x="927" y="96"/>
                      </a:lnTo>
                      <a:lnTo>
                        <a:pt x="929" y="119"/>
                      </a:lnTo>
                      <a:lnTo>
                        <a:pt x="932" y="125"/>
                      </a:lnTo>
                      <a:lnTo>
                        <a:pt x="932" y="132"/>
                      </a:lnTo>
                      <a:lnTo>
                        <a:pt x="926" y="156"/>
                      </a:lnTo>
                      <a:lnTo>
                        <a:pt x="922" y="170"/>
                      </a:lnTo>
                      <a:lnTo>
                        <a:pt x="903" y="182"/>
                      </a:lnTo>
                      <a:lnTo>
                        <a:pt x="900" y="193"/>
                      </a:lnTo>
                      <a:lnTo>
                        <a:pt x="892" y="197"/>
                      </a:lnTo>
                      <a:lnTo>
                        <a:pt x="887" y="202"/>
                      </a:lnTo>
                      <a:lnTo>
                        <a:pt x="886" y="205"/>
                      </a:lnTo>
                      <a:lnTo>
                        <a:pt x="876" y="211"/>
                      </a:lnTo>
                      <a:lnTo>
                        <a:pt x="873" y="211"/>
                      </a:lnTo>
                      <a:lnTo>
                        <a:pt x="876" y="219"/>
                      </a:lnTo>
                      <a:lnTo>
                        <a:pt x="881" y="231"/>
                      </a:lnTo>
                      <a:lnTo>
                        <a:pt x="887" y="257"/>
                      </a:lnTo>
                      <a:lnTo>
                        <a:pt x="905" y="264"/>
                      </a:lnTo>
                      <a:lnTo>
                        <a:pt x="910" y="270"/>
                      </a:lnTo>
                      <a:lnTo>
                        <a:pt x="919" y="290"/>
                      </a:lnTo>
                      <a:lnTo>
                        <a:pt x="919" y="308"/>
                      </a:lnTo>
                      <a:lnTo>
                        <a:pt x="937" y="321"/>
                      </a:lnTo>
                      <a:lnTo>
                        <a:pt x="962" y="333"/>
                      </a:lnTo>
                      <a:lnTo>
                        <a:pt x="964" y="333"/>
                      </a:lnTo>
                      <a:lnTo>
                        <a:pt x="964" y="334"/>
                      </a:lnTo>
                      <a:lnTo>
                        <a:pt x="978" y="407"/>
                      </a:lnTo>
                      <a:lnTo>
                        <a:pt x="983" y="444"/>
                      </a:lnTo>
                      <a:lnTo>
                        <a:pt x="984" y="447"/>
                      </a:lnTo>
                      <a:lnTo>
                        <a:pt x="983" y="450"/>
                      </a:lnTo>
                      <a:lnTo>
                        <a:pt x="973" y="457"/>
                      </a:lnTo>
                      <a:lnTo>
                        <a:pt x="972" y="473"/>
                      </a:lnTo>
                      <a:lnTo>
                        <a:pt x="983" y="487"/>
                      </a:lnTo>
                      <a:lnTo>
                        <a:pt x="995" y="509"/>
                      </a:lnTo>
                      <a:lnTo>
                        <a:pt x="1000" y="532"/>
                      </a:lnTo>
                      <a:lnTo>
                        <a:pt x="1001" y="554"/>
                      </a:lnTo>
                      <a:lnTo>
                        <a:pt x="1001" y="585"/>
                      </a:lnTo>
                      <a:lnTo>
                        <a:pt x="1004" y="593"/>
                      </a:lnTo>
                      <a:lnTo>
                        <a:pt x="1004" y="606"/>
                      </a:lnTo>
                      <a:lnTo>
                        <a:pt x="1000" y="628"/>
                      </a:lnTo>
                      <a:lnTo>
                        <a:pt x="999" y="684"/>
                      </a:lnTo>
                      <a:lnTo>
                        <a:pt x="990" y="691"/>
                      </a:lnTo>
                      <a:lnTo>
                        <a:pt x="979" y="693"/>
                      </a:lnTo>
                      <a:lnTo>
                        <a:pt x="978" y="702"/>
                      </a:lnTo>
                      <a:lnTo>
                        <a:pt x="983" y="715"/>
                      </a:lnTo>
                      <a:lnTo>
                        <a:pt x="1001" y="737"/>
                      </a:lnTo>
                      <a:lnTo>
                        <a:pt x="1011" y="753"/>
                      </a:lnTo>
                      <a:lnTo>
                        <a:pt x="1012" y="773"/>
                      </a:lnTo>
                      <a:lnTo>
                        <a:pt x="1015" y="785"/>
                      </a:lnTo>
                      <a:lnTo>
                        <a:pt x="1029" y="800"/>
                      </a:lnTo>
                      <a:lnTo>
                        <a:pt x="1048" y="801"/>
                      </a:lnTo>
                      <a:lnTo>
                        <a:pt x="1059" y="801"/>
                      </a:lnTo>
                      <a:lnTo>
                        <a:pt x="1088" y="815"/>
                      </a:lnTo>
                      <a:lnTo>
                        <a:pt x="1106" y="844"/>
                      </a:lnTo>
                      <a:lnTo>
                        <a:pt x="1110" y="858"/>
                      </a:lnTo>
                      <a:lnTo>
                        <a:pt x="1112" y="864"/>
                      </a:lnTo>
                      <a:lnTo>
                        <a:pt x="1086" y="882"/>
                      </a:lnTo>
                      <a:lnTo>
                        <a:pt x="1042" y="913"/>
                      </a:lnTo>
                      <a:lnTo>
                        <a:pt x="999" y="944"/>
                      </a:lnTo>
                      <a:lnTo>
                        <a:pt x="956" y="974"/>
                      </a:lnTo>
                      <a:lnTo>
                        <a:pt x="911" y="1005"/>
                      </a:lnTo>
                      <a:lnTo>
                        <a:pt x="867" y="1036"/>
                      </a:lnTo>
                      <a:lnTo>
                        <a:pt x="824" y="1066"/>
                      </a:lnTo>
                      <a:lnTo>
                        <a:pt x="781" y="1096"/>
                      </a:lnTo>
                      <a:lnTo>
                        <a:pt x="766" y="1101"/>
                      </a:lnTo>
                      <a:lnTo>
                        <a:pt x="704" y="1115"/>
                      </a:lnTo>
                      <a:lnTo>
                        <a:pt x="695" y="1117"/>
                      </a:lnTo>
                      <a:lnTo>
                        <a:pt x="690" y="1119"/>
                      </a:lnTo>
                      <a:lnTo>
                        <a:pt x="680" y="1124"/>
                      </a:lnTo>
                      <a:lnTo>
                        <a:pt x="672" y="1124"/>
                      </a:lnTo>
                      <a:lnTo>
                        <a:pt x="663" y="1129"/>
                      </a:lnTo>
                      <a:lnTo>
                        <a:pt x="656" y="1129"/>
                      </a:lnTo>
                      <a:lnTo>
                        <a:pt x="650" y="1128"/>
                      </a:lnTo>
                      <a:lnTo>
                        <a:pt x="642" y="1119"/>
                      </a:lnTo>
                      <a:lnTo>
                        <a:pt x="642" y="1114"/>
                      </a:lnTo>
                      <a:lnTo>
                        <a:pt x="645" y="1109"/>
                      </a:lnTo>
                      <a:lnTo>
                        <a:pt x="644" y="1103"/>
                      </a:lnTo>
                      <a:lnTo>
                        <a:pt x="645" y="1101"/>
                      </a:lnTo>
                      <a:lnTo>
                        <a:pt x="649" y="1098"/>
                      </a:lnTo>
                      <a:lnTo>
                        <a:pt x="649" y="1096"/>
                      </a:lnTo>
                      <a:lnTo>
                        <a:pt x="646" y="1092"/>
                      </a:lnTo>
                      <a:lnTo>
                        <a:pt x="646" y="1088"/>
                      </a:lnTo>
                      <a:lnTo>
                        <a:pt x="647" y="1086"/>
                      </a:lnTo>
                      <a:lnTo>
                        <a:pt x="646" y="1080"/>
                      </a:lnTo>
                      <a:lnTo>
                        <a:pt x="645" y="1080"/>
                      </a:lnTo>
                      <a:lnTo>
                        <a:pt x="644" y="1076"/>
                      </a:lnTo>
                      <a:lnTo>
                        <a:pt x="640" y="1074"/>
                      </a:lnTo>
                      <a:lnTo>
                        <a:pt x="631" y="1071"/>
                      </a:lnTo>
                      <a:lnTo>
                        <a:pt x="623" y="1066"/>
                      </a:lnTo>
                      <a:lnTo>
                        <a:pt x="618" y="1066"/>
                      </a:lnTo>
                      <a:lnTo>
                        <a:pt x="614" y="1064"/>
                      </a:lnTo>
                      <a:lnTo>
                        <a:pt x="603" y="1064"/>
                      </a:lnTo>
                      <a:lnTo>
                        <a:pt x="599" y="1061"/>
                      </a:lnTo>
                      <a:lnTo>
                        <a:pt x="596" y="1054"/>
                      </a:lnTo>
                      <a:lnTo>
                        <a:pt x="593" y="1053"/>
                      </a:lnTo>
                      <a:lnTo>
                        <a:pt x="585" y="1054"/>
                      </a:lnTo>
                      <a:lnTo>
                        <a:pt x="575" y="1052"/>
                      </a:lnTo>
                      <a:lnTo>
                        <a:pt x="570" y="1049"/>
                      </a:lnTo>
                      <a:lnTo>
                        <a:pt x="563" y="1043"/>
                      </a:lnTo>
                      <a:lnTo>
                        <a:pt x="561" y="1038"/>
                      </a:lnTo>
                      <a:lnTo>
                        <a:pt x="560" y="1032"/>
                      </a:lnTo>
                      <a:lnTo>
                        <a:pt x="558" y="1031"/>
                      </a:lnTo>
                      <a:lnTo>
                        <a:pt x="547" y="1025"/>
                      </a:lnTo>
                      <a:lnTo>
                        <a:pt x="539" y="1023"/>
                      </a:lnTo>
                      <a:lnTo>
                        <a:pt x="533" y="1020"/>
                      </a:lnTo>
                      <a:lnTo>
                        <a:pt x="532" y="1016"/>
                      </a:lnTo>
                      <a:lnTo>
                        <a:pt x="533" y="1007"/>
                      </a:lnTo>
                      <a:lnTo>
                        <a:pt x="529" y="1004"/>
                      </a:lnTo>
                      <a:lnTo>
                        <a:pt x="529" y="999"/>
                      </a:lnTo>
                      <a:lnTo>
                        <a:pt x="267" y="817"/>
                      </a:lnTo>
                      <a:lnTo>
                        <a:pt x="203" y="77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8" name="Freeform 137"/>
                <p:cNvSpPr>
                  <a:spLocks noChangeAspect="1"/>
                </p:cNvSpPr>
                <p:nvPr/>
              </p:nvSpPr>
              <p:spPr bwMode="gray">
                <a:xfrm>
                  <a:off x="4464843" y="3202334"/>
                  <a:ext cx="209550" cy="231775"/>
                </a:xfrm>
                <a:custGeom>
                  <a:avLst/>
                  <a:gdLst/>
                  <a:ahLst/>
                  <a:cxnLst>
                    <a:cxn ang="0">
                      <a:pos x="96" y="347"/>
                    </a:cxn>
                    <a:cxn ang="0">
                      <a:pos x="14" y="353"/>
                    </a:cxn>
                    <a:cxn ang="0">
                      <a:pos x="5" y="364"/>
                    </a:cxn>
                    <a:cxn ang="0">
                      <a:pos x="0" y="369"/>
                    </a:cxn>
                    <a:cxn ang="0">
                      <a:pos x="22" y="391"/>
                    </a:cxn>
                    <a:cxn ang="0">
                      <a:pos x="40" y="409"/>
                    </a:cxn>
                    <a:cxn ang="0">
                      <a:pos x="41" y="437"/>
                    </a:cxn>
                    <a:cxn ang="0">
                      <a:pos x="28" y="460"/>
                    </a:cxn>
                    <a:cxn ang="0">
                      <a:pos x="49" y="501"/>
                    </a:cxn>
                    <a:cxn ang="0">
                      <a:pos x="50" y="563"/>
                    </a:cxn>
                    <a:cxn ang="0">
                      <a:pos x="30" y="623"/>
                    </a:cxn>
                    <a:cxn ang="0">
                      <a:pos x="24" y="650"/>
                    </a:cxn>
                    <a:cxn ang="0">
                      <a:pos x="37" y="627"/>
                    </a:cxn>
                    <a:cxn ang="0">
                      <a:pos x="50" y="627"/>
                    </a:cxn>
                    <a:cxn ang="0">
                      <a:pos x="76" y="628"/>
                    </a:cxn>
                    <a:cxn ang="0">
                      <a:pos x="98" y="624"/>
                    </a:cxn>
                    <a:cxn ang="0">
                      <a:pos x="102" y="619"/>
                    </a:cxn>
                    <a:cxn ang="0">
                      <a:pos x="119" y="620"/>
                    </a:cxn>
                    <a:cxn ang="0">
                      <a:pos x="141" y="620"/>
                    </a:cxn>
                    <a:cxn ang="0">
                      <a:pos x="161" y="635"/>
                    </a:cxn>
                    <a:cxn ang="0">
                      <a:pos x="173" y="647"/>
                    </a:cxn>
                    <a:cxn ang="0">
                      <a:pos x="183" y="651"/>
                    </a:cxn>
                    <a:cxn ang="0">
                      <a:pos x="200" y="662"/>
                    </a:cxn>
                    <a:cxn ang="0">
                      <a:pos x="209" y="677"/>
                    </a:cxn>
                    <a:cxn ang="0">
                      <a:pos x="215" y="686"/>
                    </a:cxn>
                    <a:cxn ang="0">
                      <a:pos x="222" y="692"/>
                    </a:cxn>
                    <a:cxn ang="0">
                      <a:pos x="223" y="698"/>
                    </a:cxn>
                    <a:cxn ang="0">
                      <a:pos x="231" y="704"/>
                    </a:cxn>
                    <a:cxn ang="0">
                      <a:pos x="244" y="709"/>
                    </a:cxn>
                    <a:cxn ang="0">
                      <a:pos x="250" y="719"/>
                    </a:cxn>
                    <a:cxn ang="0">
                      <a:pos x="286" y="705"/>
                    </a:cxn>
                    <a:cxn ang="0">
                      <a:pos x="302" y="665"/>
                    </a:cxn>
                    <a:cxn ang="0">
                      <a:pos x="308" y="666"/>
                    </a:cxn>
                    <a:cxn ang="0">
                      <a:pos x="323" y="683"/>
                    </a:cxn>
                    <a:cxn ang="0">
                      <a:pos x="350" y="705"/>
                    </a:cxn>
                    <a:cxn ang="0">
                      <a:pos x="534" y="687"/>
                    </a:cxn>
                    <a:cxn ang="0">
                      <a:pos x="637" y="641"/>
                    </a:cxn>
                    <a:cxn ang="0">
                      <a:pos x="604" y="522"/>
                    </a:cxn>
                    <a:cxn ang="0">
                      <a:pos x="587" y="359"/>
                    </a:cxn>
                    <a:cxn ang="0">
                      <a:pos x="570" y="191"/>
                    </a:cxn>
                    <a:cxn ang="0">
                      <a:pos x="584" y="82"/>
                    </a:cxn>
                    <a:cxn ang="0">
                      <a:pos x="458" y="70"/>
                    </a:cxn>
                    <a:cxn ang="0">
                      <a:pos x="299" y="70"/>
                    </a:cxn>
                    <a:cxn ang="0">
                      <a:pos x="281" y="187"/>
                    </a:cxn>
                    <a:cxn ang="0">
                      <a:pos x="244" y="231"/>
                    </a:cxn>
                    <a:cxn ang="0">
                      <a:pos x="220" y="245"/>
                    </a:cxn>
                    <a:cxn ang="0">
                      <a:pos x="215" y="290"/>
                    </a:cxn>
                    <a:cxn ang="0">
                      <a:pos x="222" y="347"/>
                    </a:cxn>
                  </a:cxnLst>
                  <a:rect l="0" t="0" r="r" b="b"/>
                  <a:pathLst>
                    <a:path w="661" h="727">
                      <a:moveTo>
                        <a:pt x="196" y="347"/>
                      </a:moveTo>
                      <a:lnTo>
                        <a:pt x="148" y="347"/>
                      </a:lnTo>
                      <a:lnTo>
                        <a:pt x="96" y="347"/>
                      </a:lnTo>
                      <a:lnTo>
                        <a:pt x="45" y="347"/>
                      </a:lnTo>
                      <a:lnTo>
                        <a:pt x="16" y="347"/>
                      </a:lnTo>
                      <a:lnTo>
                        <a:pt x="14" y="353"/>
                      </a:lnTo>
                      <a:lnTo>
                        <a:pt x="6" y="360"/>
                      </a:lnTo>
                      <a:lnTo>
                        <a:pt x="2" y="365"/>
                      </a:lnTo>
                      <a:lnTo>
                        <a:pt x="5" y="364"/>
                      </a:lnTo>
                      <a:lnTo>
                        <a:pt x="0" y="369"/>
                      </a:lnTo>
                      <a:lnTo>
                        <a:pt x="0" y="371"/>
                      </a:lnTo>
                      <a:lnTo>
                        <a:pt x="0" y="369"/>
                      </a:lnTo>
                      <a:lnTo>
                        <a:pt x="10" y="365"/>
                      </a:lnTo>
                      <a:lnTo>
                        <a:pt x="12" y="369"/>
                      </a:lnTo>
                      <a:lnTo>
                        <a:pt x="22" y="391"/>
                      </a:lnTo>
                      <a:lnTo>
                        <a:pt x="23" y="393"/>
                      </a:lnTo>
                      <a:lnTo>
                        <a:pt x="30" y="391"/>
                      </a:lnTo>
                      <a:lnTo>
                        <a:pt x="40" y="409"/>
                      </a:lnTo>
                      <a:lnTo>
                        <a:pt x="41" y="414"/>
                      </a:lnTo>
                      <a:lnTo>
                        <a:pt x="41" y="429"/>
                      </a:lnTo>
                      <a:lnTo>
                        <a:pt x="41" y="437"/>
                      </a:lnTo>
                      <a:lnTo>
                        <a:pt x="35" y="455"/>
                      </a:lnTo>
                      <a:lnTo>
                        <a:pt x="33" y="458"/>
                      </a:lnTo>
                      <a:lnTo>
                        <a:pt x="28" y="460"/>
                      </a:lnTo>
                      <a:lnTo>
                        <a:pt x="27" y="463"/>
                      </a:lnTo>
                      <a:lnTo>
                        <a:pt x="45" y="488"/>
                      </a:lnTo>
                      <a:lnTo>
                        <a:pt x="49" y="501"/>
                      </a:lnTo>
                      <a:lnTo>
                        <a:pt x="50" y="515"/>
                      </a:lnTo>
                      <a:lnTo>
                        <a:pt x="51" y="527"/>
                      </a:lnTo>
                      <a:lnTo>
                        <a:pt x="50" y="563"/>
                      </a:lnTo>
                      <a:lnTo>
                        <a:pt x="46" y="577"/>
                      </a:lnTo>
                      <a:lnTo>
                        <a:pt x="32" y="614"/>
                      </a:lnTo>
                      <a:lnTo>
                        <a:pt x="30" y="623"/>
                      </a:lnTo>
                      <a:lnTo>
                        <a:pt x="24" y="639"/>
                      </a:lnTo>
                      <a:lnTo>
                        <a:pt x="23" y="651"/>
                      </a:lnTo>
                      <a:lnTo>
                        <a:pt x="24" y="650"/>
                      </a:lnTo>
                      <a:lnTo>
                        <a:pt x="28" y="647"/>
                      </a:lnTo>
                      <a:lnTo>
                        <a:pt x="32" y="640"/>
                      </a:lnTo>
                      <a:lnTo>
                        <a:pt x="37" y="627"/>
                      </a:lnTo>
                      <a:lnTo>
                        <a:pt x="40" y="627"/>
                      </a:lnTo>
                      <a:lnTo>
                        <a:pt x="43" y="625"/>
                      </a:lnTo>
                      <a:lnTo>
                        <a:pt x="50" y="627"/>
                      </a:lnTo>
                      <a:lnTo>
                        <a:pt x="59" y="627"/>
                      </a:lnTo>
                      <a:lnTo>
                        <a:pt x="69" y="629"/>
                      </a:lnTo>
                      <a:lnTo>
                        <a:pt x="76" y="628"/>
                      </a:lnTo>
                      <a:lnTo>
                        <a:pt x="78" y="625"/>
                      </a:lnTo>
                      <a:lnTo>
                        <a:pt x="89" y="623"/>
                      </a:lnTo>
                      <a:lnTo>
                        <a:pt x="98" y="624"/>
                      </a:lnTo>
                      <a:lnTo>
                        <a:pt x="100" y="623"/>
                      </a:lnTo>
                      <a:lnTo>
                        <a:pt x="100" y="619"/>
                      </a:lnTo>
                      <a:lnTo>
                        <a:pt x="102" y="619"/>
                      </a:lnTo>
                      <a:lnTo>
                        <a:pt x="108" y="619"/>
                      </a:lnTo>
                      <a:lnTo>
                        <a:pt x="113" y="618"/>
                      </a:lnTo>
                      <a:lnTo>
                        <a:pt x="119" y="620"/>
                      </a:lnTo>
                      <a:lnTo>
                        <a:pt x="135" y="620"/>
                      </a:lnTo>
                      <a:lnTo>
                        <a:pt x="136" y="622"/>
                      </a:lnTo>
                      <a:lnTo>
                        <a:pt x="141" y="620"/>
                      </a:lnTo>
                      <a:lnTo>
                        <a:pt x="143" y="625"/>
                      </a:lnTo>
                      <a:lnTo>
                        <a:pt x="150" y="627"/>
                      </a:lnTo>
                      <a:lnTo>
                        <a:pt x="161" y="635"/>
                      </a:lnTo>
                      <a:lnTo>
                        <a:pt x="162" y="641"/>
                      </a:lnTo>
                      <a:lnTo>
                        <a:pt x="169" y="649"/>
                      </a:lnTo>
                      <a:lnTo>
                        <a:pt x="173" y="647"/>
                      </a:lnTo>
                      <a:lnTo>
                        <a:pt x="179" y="646"/>
                      </a:lnTo>
                      <a:lnTo>
                        <a:pt x="179" y="650"/>
                      </a:lnTo>
                      <a:lnTo>
                        <a:pt x="183" y="651"/>
                      </a:lnTo>
                      <a:lnTo>
                        <a:pt x="188" y="647"/>
                      </a:lnTo>
                      <a:lnTo>
                        <a:pt x="190" y="647"/>
                      </a:lnTo>
                      <a:lnTo>
                        <a:pt x="200" y="662"/>
                      </a:lnTo>
                      <a:lnTo>
                        <a:pt x="205" y="672"/>
                      </a:lnTo>
                      <a:lnTo>
                        <a:pt x="205" y="676"/>
                      </a:lnTo>
                      <a:lnTo>
                        <a:pt x="209" y="677"/>
                      </a:lnTo>
                      <a:lnTo>
                        <a:pt x="212" y="682"/>
                      </a:lnTo>
                      <a:lnTo>
                        <a:pt x="212" y="684"/>
                      </a:lnTo>
                      <a:lnTo>
                        <a:pt x="215" y="686"/>
                      </a:lnTo>
                      <a:lnTo>
                        <a:pt x="218" y="684"/>
                      </a:lnTo>
                      <a:lnTo>
                        <a:pt x="220" y="684"/>
                      </a:lnTo>
                      <a:lnTo>
                        <a:pt x="222" y="692"/>
                      </a:lnTo>
                      <a:lnTo>
                        <a:pt x="225" y="693"/>
                      </a:lnTo>
                      <a:lnTo>
                        <a:pt x="227" y="697"/>
                      </a:lnTo>
                      <a:lnTo>
                        <a:pt x="223" y="698"/>
                      </a:lnTo>
                      <a:lnTo>
                        <a:pt x="223" y="699"/>
                      </a:lnTo>
                      <a:lnTo>
                        <a:pt x="228" y="700"/>
                      </a:lnTo>
                      <a:lnTo>
                        <a:pt x="231" y="704"/>
                      </a:lnTo>
                      <a:lnTo>
                        <a:pt x="234" y="706"/>
                      </a:lnTo>
                      <a:lnTo>
                        <a:pt x="238" y="706"/>
                      </a:lnTo>
                      <a:lnTo>
                        <a:pt x="244" y="709"/>
                      </a:lnTo>
                      <a:lnTo>
                        <a:pt x="247" y="713"/>
                      </a:lnTo>
                      <a:lnTo>
                        <a:pt x="248" y="717"/>
                      </a:lnTo>
                      <a:lnTo>
                        <a:pt x="250" y="719"/>
                      </a:lnTo>
                      <a:lnTo>
                        <a:pt x="256" y="721"/>
                      </a:lnTo>
                      <a:lnTo>
                        <a:pt x="263" y="727"/>
                      </a:lnTo>
                      <a:lnTo>
                        <a:pt x="286" y="705"/>
                      </a:lnTo>
                      <a:lnTo>
                        <a:pt x="293" y="687"/>
                      </a:lnTo>
                      <a:lnTo>
                        <a:pt x="297" y="676"/>
                      </a:lnTo>
                      <a:lnTo>
                        <a:pt x="302" y="665"/>
                      </a:lnTo>
                      <a:lnTo>
                        <a:pt x="304" y="663"/>
                      </a:lnTo>
                      <a:lnTo>
                        <a:pt x="307" y="665"/>
                      </a:lnTo>
                      <a:lnTo>
                        <a:pt x="308" y="666"/>
                      </a:lnTo>
                      <a:lnTo>
                        <a:pt x="314" y="667"/>
                      </a:lnTo>
                      <a:lnTo>
                        <a:pt x="318" y="670"/>
                      </a:lnTo>
                      <a:lnTo>
                        <a:pt x="323" y="683"/>
                      </a:lnTo>
                      <a:lnTo>
                        <a:pt x="333" y="701"/>
                      </a:lnTo>
                      <a:lnTo>
                        <a:pt x="347" y="705"/>
                      </a:lnTo>
                      <a:lnTo>
                        <a:pt x="350" y="705"/>
                      </a:lnTo>
                      <a:lnTo>
                        <a:pt x="376" y="683"/>
                      </a:lnTo>
                      <a:lnTo>
                        <a:pt x="463" y="686"/>
                      </a:lnTo>
                      <a:lnTo>
                        <a:pt x="534" y="687"/>
                      </a:lnTo>
                      <a:lnTo>
                        <a:pt x="607" y="688"/>
                      </a:lnTo>
                      <a:lnTo>
                        <a:pt x="625" y="688"/>
                      </a:lnTo>
                      <a:lnTo>
                        <a:pt x="637" y="641"/>
                      </a:lnTo>
                      <a:lnTo>
                        <a:pt x="615" y="634"/>
                      </a:lnTo>
                      <a:lnTo>
                        <a:pt x="609" y="577"/>
                      </a:lnTo>
                      <a:lnTo>
                        <a:pt x="604" y="522"/>
                      </a:lnTo>
                      <a:lnTo>
                        <a:pt x="598" y="468"/>
                      </a:lnTo>
                      <a:lnTo>
                        <a:pt x="592" y="414"/>
                      </a:lnTo>
                      <a:lnTo>
                        <a:pt x="587" y="359"/>
                      </a:lnTo>
                      <a:lnTo>
                        <a:pt x="581" y="302"/>
                      </a:lnTo>
                      <a:lnTo>
                        <a:pt x="576" y="247"/>
                      </a:lnTo>
                      <a:lnTo>
                        <a:pt x="570" y="191"/>
                      </a:lnTo>
                      <a:lnTo>
                        <a:pt x="564" y="133"/>
                      </a:lnTo>
                      <a:lnTo>
                        <a:pt x="661" y="133"/>
                      </a:lnTo>
                      <a:lnTo>
                        <a:pt x="584" y="82"/>
                      </a:lnTo>
                      <a:lnTo>
                        <a:pt x="525" y="44"/>
                      </a:lnTo>
                      <a:lnTo>
                        <a:pt x="458" y="0"/>
                      </a:lnTo>
                      <a:lnTo>
                        <a:pt x="458" y="70"/>
                      </a:lnTo>
                      <a:lnTo>
                        <a:pt x="405" y="70"/>
                      </a:lnTo>
                      <a:lnTo>
                        <a:pt x="352" y="70"/>
                      </a:lnTo>
                      <a:lnTo>
                        <a:pt x="299" y="70"/>
                      </a:lnTo>
                      <a:lnTo>
                        <a:pt x="281" y="70"/>
                      </a:lnTo>
                      <a:lnTo>
                        <a:pt x="281" y="128"/>
                      </a:lnTo>
                      <a:lnTo>
                        <a:pt x="281" y="187"/>
                      </a:lnTo>
                      <a:lnTo>
                        <a:pt x="281" y="222"/>
                      </a:lnTo>
                      <a:lnTo>
                        <a:pt x="261" y="229"/>
                      </a:lnTo>
                      <a:lnTo>
                        <a:pt x="244" y="231"/>
                      </a:lnTo>
                      <a:lnTo>
                        <a:pt x="228" y="236"/>
                      </a:lnTo>
                      <a:lnTo>
                        <a:pt x="223" y="240"/>
                      </a:lnTo>
                      <a:lnTo>
                        <a:pt x="220" y="245"/>
                      </a:lnTo>
                      <a:lnTo>
                        <a:pt x="215" y="256"/>
                      </a:lnTo>
                      <a:lnTo>
                        <a:pt x="213" y="264"/>
                      </a:lnTo>
                      <a:lnTo>
                        <a:pt x="215" y="290"/>
                      </a:lnTo>
                      <a:lnTo>
                        <a:pt x="218" y="310"/>
                      </a:lnTo>
                      <a:lnTo>
                        <a:pt x="218" y="331"/>
                      </a:lnTo>
                      <a:lnTo>
                        <a:pt x="222" y="347"/>
                      </a:lnTo>
                      <a:lnTo>
                        <a:pt x="196" y="34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9" name="Freeform 138"/>
                <p:cNvSpPr>
                  <a:spLocks noChangeAspect="1"/>
                </p:cNvSpPr>
                <p:nvPr/>
              </p:nvSpPr>
              <p:spPr bwMode="gray">
                <a:xfrm>
                  <a:off x="4534693" y="3026122"/>
                  <a:ext cx="207963" cy="166688"/>
                </a:xfrm>
                <a:custGeom>
                  <a:avLst/>
                  <a:gdLst/>
                  <a:ahLst/>
                  <a:cxnLst>
                    <a:cxn ang="0">
                      <a:pos x="204" y="526"/>
                    </a:cxn>
                    <a:cxn ang="0">
                      <a:pos x="79" y="526"/>
                    </a:cxn>
                    <a:cxn ang="0">
                      <a:pos x="0" y="526"/>
                    </a:cxn>
                    <a:cxn ang="0">
                      <a:pos x="27" y="511"/>
                    </a:cxn>
                    <a:cxn ang="0">
                      <a:pos x="86" y="487"/>
                    </a:cxn>
                    <a:cxn ang="0">
                      <a:pos x="112" y="464"/>
                    </a:cxn>
                    <a:cxn ang="0">
                      <a:pos x="144" y="439"/>
                    </a:cxn>
                    <a:cxn ang="0">
                      <a:pos x="166" y="411"/>
                    </a:cxn>
                    <a:cxn ang="0">
                      <a:pos x="182" y="362"/>
                    </a:cxn>
                    <a:cxn ang="0">
                      <a:pos x="175" y="305"/>
                    </a:cxn>
                    <a:cxn ang="0">
                      <a:pos x="194" y="263"/>
                    </a:cxn>
                    <a:cxn ang="0">
                      <a:pos x="214" y="235"/>
                    </a:cxn>
                    <a:cxn ang="0">
                      <a:pos x="244" y="184"/>
                    </a:cxn>
                    <a:cxn ang="0">
                      <a:pos x="299" y="155"/>
                    </a:cxn>
                    <a:cxn ang="0">
                      <a:pos x="348" y="120"/>
                    </a:cxn>
                    <a:cxn ang="0">
                      <a:pos x="376" y="56"/>
                    </a:cxn>
                    <a:cxn ang="0">
                      <a:pos x="419" y="0"/>
                    </a:cxn>
                    <a:cxn ang="0">
                      <a:pos x="465" y="48"/>
                    </a:cxn>
                    <a:cxn ang="0">
                      <a:pos x="507" y="45"/>
                    </a:cxn>
                    <a:cxn ang="0">
                      <a:pos x="548" y="40"/>
                    </a:cxn>
                    <a:cxn ang="0">
                      <a:pos x="574" y="53"/>
                    </a:cxn>
                    <a:cxn ang="0">
                      <a:pos x="604" y="56"/>
                    </a:cxn>
                    <a:cxn ang="0">
                      <a:pos x="612" y="71"/>
                    </a:cxn>
                    <a:cxn ang="0">
                      <a:pos x="621" y="79"/>
                    </a:cxn>
                    <a:cxn ang="0">
                      <a:pos x="621" y="85"/>
                    </a:cxn>
                    <a:cxn ang="0">
                      <a:pos x="622" y="104"/>
                    </a:cxn>
                    <a:cxn ang="0">
                      <a:pos x="626" y="131"/>
                    </a:cxn>
                    <a:cxn ang="0">
                      <a:pos x="631" y="152"/>
                    </a:cxn>
                    <a:cxn ang="0">
                      <a:pos x="629" y="166"/>
                    </a:cxn>
                    <a:cxn ang="0">
                      <a:pos x="633" y="186"/>
                    </a:cxn>
                    <a:cxn ang="0">
                      <a:pos x="649" y="215"/>
                    </a:cxn>
                    <a:cxn ang="0">
                      <a:pos x="651" y="224"/>
                    </a:cxn>
                    <a:cxn ang="0">
                      <a:pos x="649" y="242"/>
                    </a:cxn>
                    <a:cxn ang="0">
                      <a:pos x="639" y="242"/>
                    </a:cxn>
                    <a:cxn ang="0">
                      <a:pos x="611" y="242"/>
                    </a:cxn>
                    <a:cxn ang="0">
                      <a:pos x="567" y="247"/>
                    </a:cxn>
                    <a:cxn ang="0">
                      <a:pos x="553" y="247"/>
                    </a:cxn>
                    <a:cxn ang="0">
                      <a:pos x="551" y="263"/>
                    </a:cxn>
                    <a:cxn ang="0">
                      <a:pos x="527" y="273"/>
                    </a:cxn>
                    <a:cxn ang="0">
                      <a:pos x="508" y="273"/>
                    </a:cxn>
                    <a:cxn ang="0">
                      <a:pos x="502" y="288"/>
                    </a:cxn>
                    <a:cxn ang="0">
                      <a:pos x="509" y="293"/>
                    </a:cxn>
                    <a:cxn ang="0">
                      <a:pos x="504" y="309"/>
                    </a:cxn>
                    <a:cxn ang="0">
                      <a:pos x="510" y="310"/>
                    </a:cxn>
                    <a:cxn ang="0">
                      <a:pos x="514" y="321"/>
                    </a:cxn>
                    <a:cxn ang="0">
                      <a:pos x="461" y="342"/>
                    </a:cxn>
                    <a:cxn ang="0">
                      <a:pos x="433" y="363"/>
                    </a:cxn>
                    <a:cxn ang="0">
                      <a:pos x="424" y="376"/>
                    </a:cxn>
                    <a:cxn ang="0">
                      <a:pos x="385" y="391"/>
                    </a:cxn>
                    <a:cxn ang="0">
                      <a:pos x="354" y="392"/>
                    </a:cxn>
                    <a:cxn ang="0">
                      <a:pos x="350" y="406"/>
                    </a:cxn>
                    <a:cxn ang="0">
                      <a:pos x="330" y="405"/>
                    </a:cxn>
                    <a:cxn ang="0">
                      <a:pos x="312" y="413"/>
                    </a:cxn>
                    <a:cxn ang="0">
                      <a:pos x="287" y="423"/>
                    </a:cxn>
                  </a:cxnLst>
                  <a:rect l="0" t="0" r="r" b="b"/>
                  <a:pathLst>
                    <a:path w="656" h="526">
                      <a:moveTo>
                        <a:pt x="240" y="457"/>
                      </a:moveTo>
                      <a:lnTo>
                        <a:pt x="240" y="526"/>
                      </a:lnTo>
                      <a:lnTo>
                        <a:pt x="204" y="526"/>
                      </a:lnTo>
                      <a:lnTo>
                        <a:pt x="161" y="526"/>
                      </a:lnTo>
                      <a:lnTo>
                        <a:pt x="120" y="526"/>
                      </a:lnTo>
                      <a:lnTo>
                        <a:pt x="79" y="526"/>
                      </a:lnTo>
                      <a:lnTo>
                        <a:pt x="43" y="526"/>
                      </a:lnTo>
                      <a:lnTo>
                        <a:pt x="9" y="526"/>
                      </a:lnTo>
                      <a:lnTo>
                        <a:pt x="0" y="526"/>
                      </a:lnTo>
                      <a:lnTo>
                        <a:pt x="5" y="515"/>
                      </a:lnTo>
                      <a:lnTo>
                        <a:pt x="14" y="511"/>
                      </a:lnTo>
                      <a:lnTo>
                        <a:pt x="27" y="511"/>
                      </a:lnTo>
                      <a:lnTo>
                        <a:pt x="46" y="507"/>
                      </a:lnTo>
                      <a:lnTo>
                        <a:pt x="77" y="495"/>
                      </a:lnTo>
                      <a:lnTo>
                        <a:pt x="86" y="487"/>
                      </a:lnTo>
                      <a:lnTo>
                        <a:pt x="97" y="475"/>
                      </a:lnTo>
                      <a:lnTo>
                        <a:pt x="101" y="472"/>
                      </a:lnTo>
                      <a:lnTo>
                        <a:pt x="112" y="464"/>
                      </a:lnTo>
                      <a:lnTo>
                        <a:pt x="129" y="456"/>
                      </a:lnTo>
                      <a:lnTo>
                        <a:pt x="140" y="445"/>
                      </a:lnTo>
                      <a:lnTo>
                        <a:pt x="144" y="439"/>
                      </a:lnTo>
                      <a:lnTo>
                        <a:pt x="149" y="437"/>
                      </a:lnTo>
                      <a:lnTo>
                        <a:pt x="154" y="433"/>
                      </a:lnTo>
                      <a:lnTo>
                        <a:pt x="166" y="411"/>
                      </a:lnTo>
                      <a:lnTo>
                        <a:pt x="182" y="384"/>
                      </a:lnTo>
                      <a:lnTo>
                        <a:pt x="183" y="379"/>
                      </a:lnTo>
                      <a:lnTo>
                        <a:pt x="182" y="362"/>
                      </a:lnTo>
                      <a:lnTo>
                        <a:pt x="172" y="343"/>
                      </a:lnTo>
                      <a:lnTo>
                        <a:pt x="175" y="332"/>
                      </a:lnTo>
                      <a:lnTo>
                        <a:pt x="175" y="305"/>
                      </a:lnTo>
                      <a:lnTo>
                        <a:pt x="177" y="297"/>
                      </a:lnTo>
                      <a:lnTo>
                        <a:pt x="194" y="267"/>
                      </a:lnTo>
                      <a:lnTo>
                        <a:pt x="194" y="263"/>
                      </a:lnTo>
                      <a:lnTo>
                        <a:pt x="207" y="256"/>
                      </a:lnTo>
                      <a:lnTo>
                        <a:pt x="204" y="258"/>
                      </a:lnTo>
                      <a:lnTo>
                        <a:pt x="214" y="235"/>
                      </a:lnTo>
                      <a:lnTo>
                        <a:pt x="213" y="224"/>
                      </a:lnTo>
                      <a:lnTo>
                        <a:pt x="235" y="198"/>
                      </a:lnTo>
                      <a:lnTo>
                        <a:pt x="244" y="184"/>
                      </a:lnTo>
                      <a:lnTo>
                        <a:pt x="253" y="175"/>
                      </a:lnTo>
                      <a:lnTo>
                        <a:pt x="271" y="166"/>
                      </a:lnTo>
                      <a:lnTo>
                        <a:pt x="299" y="155"/>
                      </a:lnTo>
                      <a:lnTo>
                        <a:pt x="314" y="148"/>
                      </a:lnTo>
                      <a:lnTo>
                        <a:pt x="337" y="132"/>
                      </a:lnTo>
                      <a:lnTo>
                        <a:pt x="348" y="120"/>
                      </a:lnTo>
                      <a:lnTo>
                        <a:pt x="354" y="102"/>
                      </a:lnTo>
                      <a:lnTo>
                        <a:pt x="365" y="89"/>
                      </a:lnTo>
                      <a:lnTo>
                        <a:pt x="376" y="56"/>
                      </a:lnTo>
                      <a:lnTo>
                        <a:pt x="392" y="12"/>
                      </a:lnTo>
                      <a:lnTo>
                        <a:pt x="398" y="7"/>
                      </a:lnTo>
                      <a:lnTo>
                        <a:pt x="419" y="0"/>
                      </a:lnTo>
                      <a:lnTo>
                        <a:pt x="429" y="18"/>
                      </a:lnTo>
                      <a:lnTo>
                        <a:pt x="443" y="32"/>
                      </a:lnTo>
                      <a:lnTo>
                        <a:pt x="465" y="48"/>
                      </a:lnTo>
                      <a:lnTo>
                        <a:pt x="475" y="51"/>
                      </a:lnTo>
                      <a:lnTo>
                        <a:pt x="499" y="42"/>
                      </a:lnTo>
                      <a:lnTo>
                        <a:pt x="507" y="45"/>
                      </a:lnTo>
                      <a:lnTo>
                        <a:pt x="525" y="45"/>
                      </a:lnTo>
                      <a:lnTo>
                        <a:pt x="541" y="43"/>
                      </a:lnTo>
                      <a:lnTo>
                        <a:pt x="548" y="40"/>
                      </a:lnTo>
                      <a:lnTo>
                        <a:pt x="557" y="45"/>
                      </a:lnTo>
                      <a:lnTo>
                        <a:pt x="564" y="51"/>
                      </a:lnTo>
                      <a:lnTo>
                        <a:pt x="574" y="53"/>
                      </a:lnTo>
                      <a:lnTo>
                        <a:pt x="580" y="53"/>
                      </a:lnTo>
                      <a:lnTo>
                        <a:pt x="585" y="52"/>
                      </a:lnTo>
                      <a:lnTo>
                        <a:pt x="604" y="56"/>
                      </a:lnTo>
                      <a:lnTo>
                        <a:pt x="604" y="61"/>
                      </a:lnTo>
                      <a:lnTo>
                        <a:pt x="606" y="66"/>
                      </a:lnTo>
                      <a:lnTo>
                        <a:pt x="612" y="71"/>
                      </a:lnTo>
                      <a:lnTo>
                        <a:pt x="613" y="73"/>
                      </a:lnTo>
                      <a:lnTo>
                        <a:pt x="617" y="78"/>
                      </a:lnTo>
                      <a:lnTo>
                        <a:pt x="621" y="79"/>
                      </a:lnTo>
                      <a:lnTo>
                        <a:pt x="623" y="83"/>
                      </a:lnTo>
                      <a:lnTo>
                        <a:pt x="622" y="85"/>
                      </a:lnTo>
                      <a:lnTo>
                        <a:pt x="621" y="85"/>
                      </a:lnTo>
                      <a:lnTo>
                        <a:pt x="620" y="88"/>
                      </a:lnTo>
                      <a:lnTo>
                        <a:pt x="626" y="96"/>
                      </a:lnTo>
                      <a:lnTo>
                        <a:pt x="622" y="104"/>
                      </a:lnTo>
                      <a:lnTo>
                        <a:pt x="624" y="111"/>
                      </a:lnTo>
                      <a:lnTo>
                        <a:pt x="627" y="122"/>
                      </a:lnTo>
                      <a:lnTo>
                        <a:pt x="626" y="131"/>
                      </a:lnTo>
                      <a:lnTo>
                        <a:pt x="626" y="141"/>
                      </a:lnTo>
                      <a:lnTo>
                        <a:pt x="623" y="144"/>
                      </a:lnTo>
                      <a:lnTo>
                        <a:pt x="631" y="152"/>
                      </a:lnTo>
                      <a:lnTo>
                        <a:pt x="631" y="156"/>
                      </a:lnTo>
                      <a:lnTo>
                        <a:pt x="631" y="160"/>
                      </a:lnTo>
                      <a:lnTo>
                        <a:pt x="629" y="166"/>
                      </a:lnTo>
                      <a:lnTo>
                        <a:pt x="628" y="171"/>
                      </a:lnTo>
                      <a:lnTo>
                        <a:pt x="631" y="179"/>
                      </a:lnTo>
                      <a:lnTo>
                        <a:pt x="633" y="186"/>
                      </a:lnTo>
                      <a:lnTo>
                        <a:pt x="633" y="192"/>
                      </a:lnTo>
                      <a:lnTo>
                        <a:pt x="640" y="207"/>
                      </a:lnTo>
                      <a:lnTo>
                        <a:pt x="649" y="215"/>
                      </a:lnTo>
                      <a:lnTo>
                        <a:pt x="656" y="220"/>
                      </a:lnTo>
                      <a:lnTo>
                        <a:pt x="656" y="222"/>
                      </a:lnTo>
                      <a:lnTo>
                        <a:pt x="651" y="224"/>
                      </a:lnTo>
                      <a:lnTo>
                        <a:pt x="648" y="231"/>
                      </a:lnTo>
                      <a:lnTo>
                        <a:pt x="647" y="238"/>
                      </a:lnTo>
                      <a:lnTo>
                        <a:pt x="649" y="242"/>
                      </a:lnTo>
                      <a:lnTo>
                        <a:pt x="649" y="245"/>
                      </a:lnTo>
                      <a:lnTo>
                        <a:pt x="647" y="246"/>
                      </a:lnTo>
                      <a:lnTo>
                        <a:pt x="639" y="242"/>
                      </a:lnTo>
                      <a:lnTo>
                        <a:pt x="627" y="242"/>
                      </a:lnTo>
                      <a:lnTo>
                        <a:pt x="616" y="241"/>
                      </a:lnTo>
                      <a:lnTo>
                        <a:pt x="611" y="242"/>
                      </a:lnTo>
                      <a:lnTo>
                        <a:pt x="580" y="242"/>
                      </a:lnTo>
                      <a:lnTo>
                        <a:pt x="570" y="245"/>
                      </a:lnTo>
                      <a:lnTo>
                        <a:pt x="567" y="247"/>
                      </a:lnTo>
                      <a:lnTo>
                        <a:pt x="563" y="249"/>
                      </a:lnTo>
                      <a:lnTo>
                        <a:pt x="556" y="246"/>
                      </a:lnTo>
                      <a:lnTo>
                        <a:pt x="553" y="247"/>
                      </a:lnTo>
                      <a:lnTo>
                        <a:pt x="551" y="252"/>
                      </a:lnTo>
                      <a:lnTo>
                        <a:pt x="552" y="257"/>
                      </a:lnTo>
                      <a:lnTo>
                        <a:pt x="551" y="263"/>
                      </a:lnTo>
                      <a:lnTo>
                        <a:pt x="548" y="266"/>
                      </a:lnTo>
                      <a:lnTo>
                        <a:pt x="535" y="272"/>
                      </a:lnTo>
                      <a:lnTo>
                        <a:pt x="527" y="273"/>
                      </a:lnTo>
                      <a:lnTo>
                        <a:pt x="520" y="274"/>
                      </a:lnTo>
                      <a:lnTo>
                        <a:pt x="513" y="273"/>
                      </a:lnTo>
                      <a:lnTo>
                        <a:pt x="508" y="273"/>
                      </a:lnTo>
                      <a:lnTo>
                        <a:pt x="503" y="277"/>
                      </a:lnTo>
                      <a:lnTo>
                        <a:pt x="502" y="282"/>
                      </a:lnTo>
                      <a:lnTo>
                        <a:pt x="502" y="288"/>
                      </a:lnTo>
                      <a:lnTo>
                        <a:pt x="503" y="290"/>
                      </a:lnTo>
                      <a:lnTo>
                        <a:pt x="508" y="290"/>
                      </a:lnTo>
                      <a:lnTo>
                        <a:pt x="509" y="293"/>
                      </a:lnTo>
                      <a:lnTo>
                        <a:pt x="504" y="298"/>
                      </a:lnTo>
                      <a:lnTo>
                        <a:pt x="503" y="309"/>
                      </a:lnTo>
                      <a:lnTo>
                        <a:pt x="504" y="309"/>
                      </a:lnTo>
                      <a:lnTo>
                        <a:pt x="507" y="308"/>
                      </a:lnTo>
                      <a:lnTo>
                        <a:pt x="509" y="308"/>
                      </a:lnTo>
                      <a:lnTo>
                        <a:pt x="510" y="310"/>
                      </a:lnTo>
                      <a:lnTo>
                        <a:pt x="515" y="314"/>
                      </a:lnTo>
                      <a:lnTo>
                        <a:pt x="516" y="317"/>
                      </a:lnTo>
                      <a:lnTo>
                        <a:pt x="514" y="321"/>
                      </a:lnTo>
                      <a:lnTo>
                        <a:pt x="493" y="325"/>
                      </a:lnTo>
                      <a:lnTo>
                        <a:pt x="467" y="342"/>
                      </a:lnTo>
                      <a:lnTo>
                        <a:pt x="461" y="342"/>
                      </a:lnTo>
                      <a:lnTo>
                        <a:pt x="446" y="348"/>
                      </a:lnTo>
                      <a:lnTo>
                        <a:pt x="436" y="355"/>
                      </a:lnTo>
                      <a:lnTo>
                        <a:pt x="433" y="363"/>
                      </a:lnTo>
                      <a:lnTo>
                        <a:pt x="433" y="365"/>
                      </a:lnTo>
                      <a:lnTo>
                        <a:pt x="430" y="371"/>
                      </a:lnTo>
                      <a:lnTo>
                        <a:pt x="424" y="376"/>
                      </a:lnTo>
                      <a:lnTo>
                        <a:pt x="418" y="381"/>
                      </a:lnTo>
                      <a:lnTo>
                        <a:pt x="401" y="389"/>
                      </a:lnTo>
                      <a:lnTo>
                        <a:pt x="385" y="391"/>
                      </a:lnTo>
                      <a:lnTo>
                        <a:pt x="376" y="391"/>
                      </a:lnTo>
                      <a:lnTo>
                        <a:pt x="371" y="394"/>
                      </a:lnTo>
                      <a:lnTo>
                        <a:pt x="354" y="392"/>
                      </a:lnTo>
                      <a:lnTo>
                        <a:pt x="353" y="396"/>
                      </a:lnTo>
                      <a:lnTo>
                        <a:pt x="353" y="405"/>
                      </a:lnTo>
                      <a:lnTo>
                        <a:pt x="350" y="406"/>
                      </a:lnTo>
                      <a:lnTo>
                        <a:pt x="342" y="406"/>
                      </a:lnTo>
                      <a:lnTo>
                        <a:pt x="337" y="403"/>
                      </a:lnTo>
                      <a:lnTo>
                        <a:pt x="330" y="405"/>
                      </a:lnTo>
                      <a:lnTo>
                        <a:pt x="323" y="403"/>
                      </a:lnTo>
                      <a:lnTo>
                        <a:pt x="319" y="407"/>
                      </a:lnTo>
                      <a:lnTo>
                        <a:pt x="312" y="413"/>
                      </a:lnTo>
                      <a:lnTo>
                        <a:pt x="306" y="417"/>
                      </a:lnTo>
                      <a:lnTo>
                        <a:pt x="299" y="423"/>
                      </a:lnTo>
                      <a:lnTo>
                        <a:pt x="287" y="423"/>
                      </a:lnTo>
                      <a:lnTo>
                        <a:pt x="266" y="437"/>
                      </a:lnTo>
                      <a:lnTo>
                        <a:pt x="240" y="4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0" name="Freeform 139"/>
                <p:cNvSpPr>
                  <a:spLocks noChangeAspect="1"/>
                </p:cNvSpPr>
                <p:nvPr/>
              </p:nvSpPr>
              <p:spPr bwMode="gray">
                <a:xfrm>
                  <a:off x="5474492" y="3484909"/>
                  <a:ext cx="177800" cy="234950"/>
                </a:xfrm>
                <a:custGeom>
                  <a:avLst/>
                  <a:gdLst/>
                  <a:ahLst/>
                  <a:cxnLst>
                    <a:cxn ang="0">
                      <a:pos x="6" y="708"/>
                    </a:cxn>
                    <a:cxn ang="0">
                      <a:pos x="0" y="604"/>
                    </a:cxn>
                    <a:cxn ang="0">
                      <a:pos x="3" y="496"/>
                    </a:cxn>
                    <a:cxn ang="0">
                      <a:pos x="48" y="437"/>
                    </a:cxn>
                    <a:cxn ang="0">
                      <a:pos x="102" y="414"/>
                    </a:cxn>
                    <a:cxn ang="0">
                      <a:pos x="148" y="384"/>
                    </a:cxn>
                    <a:cxn ang="0">
                      <a:pos x="302" y="297"/>
                    </a:cxn>
                    <a:cxn ang="0">
                      <a:pos x="384" y="212"/>
                    </a:cxn>
                    <a:cxn ang="0">
                      <a:pos x="166" y="154"/>
                    </a:cxn>
                    <a:cxn ang="0">
                      <a:pos x="132" y="122"/>
                    </a:cxn>
                    <a:cxn ang="0">
                      <a:pos x="119" y="107"/>
                    </a:cxn>
                    <a:cxn ang="0">
                      <a:pos x="103" y="88"/>
                    </a:cxn>
                    <a:cxn ang="0">
                      <a:pos x="103" y="55"/>
                    </a:cxn>
                    <a:cxn ang="0">
                      <a:pos x="120" y="25"/>
                    </a:cxn>
                    <a:cxn ang="0">
                      <a:pos x="130" y="29"/>
                    </a:cxn>
                    <a:cxn ang="0">
                      <a:pos x="151" y="57"/>
                    </a:cxn>
                    <a:cxn ang="0">
                      <a:pos x="186" y="84"/>
                    </a:cxn>
                    <a:cxn ang="0">
                      <a:pos x="222" y="77"/>
                    </a:cxn>
                    <a:cxn ang="0">
                      <a:pos x="248" y="64"/>
                    </a:cxn>
                    <a:cxn ang="0">
                      <a:pos x="258" y="57"/>
                    </a:cxn>
                    <a:cxn ang="0">
                      <a:pos x="269" y="61"/>
                    </a:cxn>
                    <a:cxn ang="0">
                      <a:pos x="291" y="67"/>
                    </a:cxn>
                    <a:cxn ang="0">
                      <a:pos x="317" y="61"/>
                    </a:cxn>
                    <a:cxn ang="0">
                      <a:pos x="336" y="48"/>
                    </a:cxn>
                    <a:cxn ang="0">
                      <a:pos x="365" y="46"/>
                    </a:cxn>
                    <a:cxn ang="0">
                      <a:pos x="393" y="43"/>
                    </a:cxn>
                    <a:cxn ang="0">
                      <a:pos x="417" y="33"/>
                    </a:cxn>
                    <a:cxn ang="0">
                      <a:pos x="451" y="28"/>
                    </a:cxn>
                    <a:cxn ang="0">
                      <a:pos x="473" y="25"/>
                    </a:cxn>
                    <a:cxn ang="0">
                      <a:pos x="501" y="17"/>
                    </a:cxn>
                    <a:cxn ang="0">
                      <a:pos x="527" y="0"/>
                    </a:cxn>
                    <a:cxn ang="0">
                      <a:pos x="555" y="7"/>
                    </a:cxn>
                    <a:cxn ang="0">
                      <a:pos x="555" y="19"/>
                    </a:cxn>
                    <a:cxn ang="0">
                      <a:pos x="548" y="41"/>
                    </a:cxn>
                    <a:cxn ang="0">
                      <a:pos x="552" y="59"/>
                    </a:cxn>
                    <a:cxn ang="0">
                      <a:pos x="551" y="78"/>
                    </a:cxn>
                    <a:cxn ang="0">
                      <a:pos x="551" y="84"/>
                    </a:cxn>
                    <a:cxn ang="0">
                      <a:pos x="556" y="84"/>
                    </a:cxn>
                    <a:cxn ang="0">
                      <a:pos x="560" y="91"/>
                    </a:cxn>
                    <a:cxn ang="0">
                      <a:pos x="545" y="88"/>
                    </a:cxn>
                    <a:cxn ang="0">
                      <a:pos x="539" y="99"/>
                    </a:cxn>
                    <a:cxn ang="0">
                      <a:pos x="530" y="145"/>
                    </a:cxn>
                    <a:cxn ang="0">
                      <a:pos x="518" y="164"/>
                    </a:cxn>
                    <a:cxn ang="0">
                      <a:pos x="497" y="202"/>
                    </a:cxn>
                    <a:cxn ang="0">
                      <a:pos x="485" y="215"/>
                    </a:cxn>
                    <a:cxn ang="0">
                      <a:pos x="479" y="237"/>
                    </a:cxn>
                    <a:cxn ang="0">
                      <a:pos x="444" y="303"/>
                    </a:cxn>
                    <a:cxn ang="0">
                      <a:pos x="422" y="351"/>
                    </a:cxn>
                    <a:cxn ang="0">
                      <a:pos x="414" y="358"/>
                    </a:cxn>
                    <a:cxn ang="0">
                      <a:pos x="389" y="389"/>
                    </a:cxn>
                    <a:cxn ang="0">
                      <a:pos x="382" y="405"/>
                    </a:cxn>
                    <a:cxn ang="0">
                      <a:pos x="363" y="432"/>
                    </a:cxn>
                    <a:cxn ang="0">
                      <a:pos x="334" y="461"/>
                    </a:cxn>
                    <a:cxn ang="0">
                      <a:pos x="297" y="492"/>
                    </a:cxn>
                    <a:cxn ang="0">
                      <a:pos x="277" y="520"/>
                    </a:cxn>
                    <a:cxn ang="0">
                      <a:pos x="243" y="545"/>
                    </a:cxn>
                    <a:cxn ang="0">
                      <a:pos x="216" y="554"/>
                    </a:cxn>
                    <a:cxn ang="0">
                      <a:pos x="120" y="640"/>
                    </a:cxn>
                    <a:cxn ang="0">
                      <a:pos x="91" y="663"/>
                    </a:cxn>
                    <a:cxn ang="0">
                      <a:pos x="87" y="665"/>
                    </a:cxn>
                    <a:cxn ang="0">
                      <a:pos x="83" y="674"/>
                    </a:cxn>
                    <a:cxn ang="0">
                      <a:pos x="61" y="705"/>
                    </a:cxn>
                    <a:cxn ang="0">
                      <a:pos x="32" y="739"/>
                    </a:cxn>
                  </a:cxnLst>
                  <a:rect l="0" t="0" r="r" b="b"/>
                  <a:pathLst>
                    <a:path w="561" h="740">
                      <a:moveTo>
                        <a:pt x="30" y="740"/>
                      </a:moveTo>
                      <a:lnTo>
                        <a:pt x="29" y="737"/>
                      </a:lnTo>
                      <a:lnTo>
                        <a:pt x="6" y="708"/>
                      </a:lnTo>
                      <a:lnTo>
                        <a:pt x="0" y="700"/>
                      </a:lnTo>
                      <a:lnTo>
                        <a:pt x="0" y="657"/>
                      </a:lnTo>
                      <a:lnTo>
                        <a:pt x="0" y="604"/>
                      </a:lnTo>
                      <a:lnTo>
                        <a:pt x="0" y="551"/>
                      </a:lnTo>
                      <a:lnTo>
                        <a:pt x="0" y="498"/>
                      </a:lnTo>
                      <a:lnTo>
                        <a:pt x="3" y="496"/>
                      </a:lnTo>
                      <a:lnTo>
                        <a:pt x="25" y="474"/>
                      </a:lnTo>
                      <a:lnTo>
                        <a:pt x="46" y="442"/>
                      </a:lnTo>
                      <a:lnTo>
                        <a:pt x="48" y="437"/>
                      </a:lnTo>
                      <a:lnTo>
                        <a:pt x="51" y="433"/>
                      </a:lnTo>
                      <a:lnTo>
                        <a:pt x="66" y="426"/>
                      </a:lnTo>
                      <a:lnTo>
                        <a:pt x="102" y="414"/>
                      </a:lnTo>
                      <a:lnTo>
                        <a:pt x="114" y="401"/>
                      </a:lnTo>
                      <a:lnTo>
                        <a:pt x="127" y="393"/>
                      </a:lnTo>
                      <a:lnTo>
                        <a:pt x="148" y="384"/>
                      </a:lnTo>
                      <a:lnTo>
                        <a:pt x="157" y="379"/>
                      </a:lnTo>
                      <a:lnTo>
                        <a:pt x="221" y="379"/>
                      </a:lnTo>
                      <a:lnTo>
                        <a:pt x="302" y="297"/>
                      </a:lnTo>
                      <a:lnTo>
                        <a:pt x="373" y="227"/>
                      </a:lnTo>
                      <a:lnTo>
                        <a:pt x="383" y="215"/>
                      </a:lnTo>
                      <a:lnTo>
                        <a:pt x="384" y="212"/>
                      </a:lnTo>
                      <a:lnTo>
                        <a:pt x="331" y="213"/>
                      </a:lnTo>
                      <a:lnTo>
                        <a:pt x="244" y="181"/>
                      </a:lnTo>
                      <a:lnTo>
                        <a:pt x="166" y="154"/>
                      </a:lnTo>
                      <a:lnTo>
                        <a:pt x="159" y="147"/>
                      </a:lnTo>
                      <a:lnTo>
                        <a:pt x="140" y="132"/>
                      </a:lnTo>
                      <a:lnTo>
                        <a:pt x="132" y="122"/>
                      </a:lnTo>
                      <a:lnTo>
                        <a:pt x="126" y="116"/>
                      </a:lnTo>
                      <a:lnTo>
                        <a:pt x="124" y="110"/>
                      </a:lnTo>
                      <a:lnTo>
                        <a:pt x="119" y="107"/>
                      </a:lnTo>
                      <a:lnTo>
                        <a:pt x="113" y="100"/>
                      </a:lnTo>
                      <a:lnTo>
                        <a:pt x="110" y="95"/>
                      </a:lnTo>
                      <a:lnTo>
                        <a:pt x="103" y="88"/>
                      </a:lnTo>
                      <a:lnTo>
                        <a:pt x="98" y="65"/>
                      </a:lnTo>
                      <a:lnTo>
                        <a:pt x="99" y="60"/>
                      </a:lnTo>
                      <a:lnTo>
                        <a:pt x="103" y="55"/>
                      </a:lnTo>
                      <a:lnTo>
                        <a:pt x="105" y="49"/>
                      </a:lnTo>
                      <a:lnTo>
                        <a:pt x="115" y="37"/>
                      </a:lnTo>
                      <a:lnTo>
                        <a:pt x="120" y="25"/>
                      </a:lnTo>
                      <a:lnTo>
                        <a:pt x="123" y="23"/>
                      </a:lnTo>
                      <a:lnTo>
                        <a:pt x="125" y="27"/>
                      </a:lnTo>
                      <a:lnTo>
                        <a:pt x="130" y="29"/>
                      </a:lnTo>
                      <a:lnTo>
                        <a:pt x="135" y="38"/>
                      </a:lnTo>
                      <a:lnTo>
                        <a:pt x="140" y="41"/>
                      </a:lnTo>
                      <a:lnTo>
                        <a:pt x="151" y="57"/>
                      </a:lnTo>
                      <a:lnTo>
                        <a:pt x="167" y="73"/>
                      </a:lnTo>
                      <a:lnTo>
                        <a:pt x="179" y="82"/>
                      </a:lnTo>
                      <a:lnTo>
                        <a:pt x="186" y="84"/>
                      </a:lnTo>
                      <a:lnTo>
                        <a:pt x="193" y="82"/>
                      </a:lnTo>
                      <a:lnTo>
                        <a:pt x="215" y="83"/>
                      </a:lnTo>
                      <a:lnTo>
                        <a:pt x="222" y="77"/>
                      </a:lnTo>
                      <a:lnTo>
                        <a:pt x="231" y="72"/>
                      </a:lnTo>
                      <a:lnTo>
                        <a:pt x="238" y="70"/>
                      </a:lnTo>
                      <a:lnTo>
                        <a:pt x="248" y="64"/>
                      </a:lnTo>
                      <a:lnTo>
                        <a:pt x="253" y="62"/>
                      </a:lnTo>
                      <a:lnTo>
                        <a:pt x="255" y="60"/>
                      </a:lnTo>
                      <a:lnTo>
                        <a:pt x="258" y="57"/>
                      </a:lnTo>
                      <a:lnTo>
                        <a:pt x="260" y="57"/>
                      </a:lnTo>
                      <a:lnTo>
                        <a:pt x="265" y="61"/>
                      </a:lnTo>
                      <a:lnTo>
                        <a:pt x="269" y="61"/>
                      </a:lnTo>
                      <a:lnTo>
                        <a:pt x="271" y="62"/>
                      </a:lnTo>
                      <a:lnTo>
                        <a:pt x="283" y="61"/>
                      </a:lnTo>
                      <a:lnTo>
                        <a:pt x="291" y="67"/>
                      </a:lnTo>
                      <a:lnTo>
                        <a:pt x="302" y="67"/>
                      </a:lnTo>
                      <a:lnTo>
                        <a:pt x="312" y="65"/>
                      </a:lnTo>
                      <a:lnTo>
                        <a:pt x="317" y="61"/>
                      </a:lnTo>
                      <a:lnTo>
                        <a:pt x="322" y="56"/>
                      </a:lnTo>
                      <a:lnTo>
                        <a:pt x="331" y="54"/>
                      </a:lnTo>
                      <a:lnTo>
                        <a:pt x="336" y="48"/>
                      </a:lnTo>
                      <a:lnTo>
                        <a:pt x="342" y="44"/>
                      </a:lnTo>
                      <a:lnTo>
                        <a:pt x="353" y="41"/>
                      </a:lnTo>
                      <a:lnTo>
                        <a:pt x="365" y="46"/>
                      </a:lnTo>
                      <a:lnTo>
                        <a:pt x="372" y="45"/>
                      </a:lnTo>
                      <a:lnTo>
                        <a:pt x="382" y="44"/>
                      </a:lnTo>
                      <a:lnTo>
                        <a:pt x="393" y="43"/>
                      </a:lnTo>
                      <a:lnTo>
                        <a:pt x="398" y="41"/>
                      </a:lnTo>
                      <a:lnTo>
                        <a:pt x="411" y="33"/>
                      </a:lnTo>
                      <a:lnTo>
                        <a:pt x="417" y="33"/>
                      </a:lnTo>
                      <a:lnTo>
                        <a:pt x="430" y="37"/>
                      </a:lnTo>
                      <a:lnTo>
                        <a:pt x="447" y="29"/>
                      </a:lnTo>
                      <a:lnTo>
                        <a:pt x="451" y="28"/>
                      </a:lnTo>
                      <a:lnTo>
                        <a:pt x="458" y="29"/>
                      </a:lnTo>
                      <a:lnTo>
                        <a:pt x="462" y="24"/>
                      </a:lnTo>
                      <a:lnTo>
                        <a:pt x="473" y="25"/>
                      </a:lnTo>
                      <a:lnTo>
                        <a:pt x="481" y="24"/>
                      </a:lnTo>
                      <a:lnTo>
                        <a:pt x="496" y="21"/>
                      </a:lnTo>
                      <a:lnTo>
                        <a:pt x="501" y="17"/>
                      </a:lnTo>
                      <a:lnTo>
                        <a:pt x="514" y="12"/>
                      </a:lnTo>
                      <a:lnTo>
                        <a:pt x="518" y="2"/>
                      </a:lnTo>
                      <a:lnTo>
                        <a:pt x="527" y="0"/>
                      </a:lnTo>
                      <a:lnTo>
                        <a:pt x="535" y="0"/>
                      </a:lnTo>
                      <a:lnTo>
                        <a:pt x="546" y="7"/>
                      </a:lnTo>
                      <a:lnTo>
                        <a:pt x="555" y="7"/>
                      </a:lnTo>
                      <a:lnTo>
                        <a:pt x="556" y="8"/>
                      </a:lnTo>
                      <a:lnTo>
                        <a:pt x="555" y="14"/>
                      </a:lnTo>
                      <a:lnTo>
                        <a:pt x="555" y="19"/>
                      </a:lnTo>
                      <a:lnTo>
                        <a:pt x="549" y="27"/>
                      </a:lnTo>
                      <a:lnTo>
                        <a:pt x="548" y="33"/>
                      </a:lnTo>
                      <a:lnTo>
                        <a:pt x="548" y="41"/>
                      </a:lnTo>
                      <a:lnTo>
                        <a:pt x="554" y="46"/>
                      </a:lnTo>
                      <a:lnTo>
                        <a:pt x="551" y="52"/>
                      </a:lnTo>
                      <a:lnTo>
                        <a:pt x="552" y="59"/>
                      </a:lnTo>
                      <a:lnTo>
                        <a:pt x="551" y="66"/>
                      </a:lnTo>
                      <a:lnTo>
                        <a:pt x="552" y="75"/>
                      </a:lnTo>
                      <a:lnTo>
                        <a:pt x="551" y="78"/>
                      </a:lnTo>
                      <a:lnTo>
                        <a:pt x="544" y="83"/>
                      </a:lnTo>
                      <a:lnTo>
                        <a:pt x="545" y="86"/>
                      </a:lnTo>
                      <a:lnTo>
                        <a:pt x="551" y="84"/>
                      </a:lnTo>
                      <a:lnTo>
                        <a:pt x="552" y="82"/>
                      </a:lnTo>
                      <a:lnTo>
                        <a:pt x="554" y="82"/>
                      </a:lnTo>
                      <a:lnTo>
                        <a:pt x="556" y="84"/>
                      </a:lnTo>
                      <a:lnTo>
                        <a:pt x="561" y="86"/>
                      </a:lnTo>
                      <a:lnTo>
                        <a:pt x="561" y="89"/>
                      </a:lnTo>
                      <a:lnTo>
                        <a:pt x="560" y="91"/>
                      </a:lnTo>
                      <a:lnTo>
                        <a:pt x="559" y="91"/>
                      </a:lnTo>
                      <a:lnTo>
                        <a:pt x="552" y="88"/>
                      </a:lnTo>
                      <a:lnTo>
                        <a:pt x="545" y="88"/>
                      </a:lnTo>
                      <a:lnTo>
                        <a:pt x="540" y="91"/>
                      </a:lnTo>
                      <a:lnTo>
                        <a:pt x="539" y="92"/>
                      </a:lnTo>
                      <a:lnTo>
                        <a:pt x="539" y="99"/>
                      </a:lnTo>
                      <a:lnTo>
                        <a:pt x="533" y="125"/>
                      </a:lnTo>
                      <a:lnTo>
                        <a:pt x="533" y="141"/>
                      </a:lnTo>
                      <a:lnTo>
                        <a:pt x="530" y="145"/>
                      </a:lnTo>
                      <a:lnTo>
                        <a:pt x="528" y="156"/>
                      </a:lnTo>
                      <a:lnTo>
                        <a:pt x="524" y="159"/>
                      </a:lnTo>
                      <a:lnTo>
                        <a:pt x="518" y="164"/>
                      </a:lnTo>
                      <a:lnTo>
                        <a:pt x="511" y="181"/>
                      </a:lnTo>
                      <a:lnTo>
                        <a:pt x="502" y="190"/>
                      </a:lnTo>
                      <a:lnTo>
                        <a:pt x="497" y="202"/>
                      </a:lnTo>
                      <a:lnTo>
                        <a:pt x="497" y="204"/>
                      </a:lnTo>
                      <a:lnTo>
                        <a:pt x="492" y="207"/>
                      </a:lnTo>
                      <a:lnTo>
                        <a:pt x="485" y="215"/>
                      </a:lnTo>
                      <a:lnTo>
                        <a:pt x="482" y="220"/>
                      </a:lnTo>
                      <a:lnTo>
                        <a:pt x="480" y="226"/>
                      </a:lnTo>
                      <a:lnTo>
                        <a:pt x="479" y="237"/>
                      </a:lnTo>
                      <a:lnTo>
                        <a:pt x="462" y="271"/>
                      </a:lnTo>
                      <a:lnTo>
                        <a:pt x="447" y="296"/>
                      </a:lnTo>
                      <a:lnTo>
                        <a:pt x="444" y="303"/>
                      </a:lnTo>
                      <a:lnTo>
                        <a:pt x="438" y="325"/>
                      </a:lnTo>
                      <a:lnTo>
                        <a:pt x="431" y="344"/>
                      </a:lnTo>
                      <a:lnTo>
                        <a:pt x="422" y="351"/>
                      </a:lnTo>
                      <a:lnTo>
                        <a:pt x="419" y="353"/>
                      </a:lnTo>
                      <a:lnTo>
                        <a:pt x="416" y="357"/>
                      </a:lnTo>
                      <a:lnTo>
                        <a:pt x="414" y="358"/>
                      </a:lnTo>
                      <a:lnTo>
                        <a:pt x="409" y="363"/>
                      </a:lnTo>
                      <a:lnTo>
                        <a:pt x="394" y="378"/>
                      </a:lnTo>
                      <a:lnTo>
                        <a:pt x="389" y="389"/>
                      </a:lnTo>
                      <a:lnTo>
                        <a:pt x="389" y="390"/>
                      </a:lnTo>
                      <a:lnTo>
                        <a:pt x="388" y="395"/>
                      </a:lnTo>
                      <a:lnTo>
                        <a:pt x="382" y="405"/>
                      </a:lnTo>
                      <a:lnTo>
                        <a:pt x="373" y="420"/>
                      </a:lnTo>
                      <a:lnTo>
                        <a:pt x="362" y="432"/>
                      </a:lnTo>
                      <a:lnTo>
                        <a:pt x="363" y="432"/>
                      </a:lnTo>
                      <a:lnTo>
                        <a:pt x="352" y="442"/>
                      </a:lnTo>
                      <a:lnTo>
                        <a:pt x="340" y="453"/>
                      </a:lnTo>
                      <a:lnTo>
                        <a:pt x="334" y="461"/>
                      </a:lnTo>
                      <a:lnTo>
                        <a:pt x="323" y="474"/>
                      </a:lnTo>
                      <a:lnTo>
                        <a:pt x="306" y="486"/>
                      </a:lnTo>
                      <a:lnTo>
                        <a:pt x="297" y="492"/>
                      </a:lnTo>
                      <a:lnTo>
                        <a:pt x="297" y="495"/>
                      </a:lnTo>
                      <a:lnTo>
                        <a:pt x="290" y="506"/>
                      </a:lnTo>
                      <a:lnTo>
                        <a:pt x="277" y="520"/>
                      </a:lnTo>
                      <a:lnTo>
                        <a:pt x="264" y="532"/>
                      </a:lnTo>
                      <a:lnTo>
                        <a:pt x="249" y="541"/>
                      </a:lnTo>
                      <a:lnTo>
                        <a:pt x="243" y="545"/>
                      </a:lnTo>
                      <a:lnTo>
                        <a:pt x="231" y="549"/>
                      </a:lnTo>
                      <a:lnTo>
                        <a:pt x="223" y="550"/>
                      </a:lnTo>
                      <a:lnTo>
                        <a:pt x="216" y="554"/>
                      </a:lnTo>
                      <a:lnTo>
                        <a:pt x="193" y="572"/>
                      </a:lnTo>
                      <a:lnTo>
                        <a:pt x="139" y="620"/>
                      </a:lnTo>
                      <a:lnTo>
                        <a:pt x="120" y="640"/>
                      </a:lnTo>
                      <a:lnTo>
                        <a:pt x="113" y="648"/>
                      </a:lnTo>
                      <a:lnTo>
                        <a:pt x="103" y="659"/>
                      </a:lnTo>
                      <a:lnTo>
                        <a:pt x="91" y="663"/>
                      </a:lnTo>
                      <a:lnTo>
                        <a:pt x="87" y="660"/>
                      </a:lnTo>
                      <a:lnTo>
                        <a:pt x="84" y="665"/>
                      </a:lnTo>
                      <a:lnTo>
                        <a:pt x="87" y="665"/>
                      </a:lnTo>
                      <a:lnTo>
                        <a:pt x="88" y="669"/>
                      </a:lnTo>
                      <a:lnTo>
                        <a:pt x="87" y="672"/>
                      </a:lnTo>
                      <a:lnTo>
                        <a:pt x="83" y="674"/>
                      </a:lnTo>
                      <a:lnTo>
                        <a:pt x="81" y="681"/>
                      </a:lnTo>
                      <a:lnTo>
                        <a:pt x="75" y="691"/>
                      </a:lnTo>
                      <a:lnTo>
                        <a:pt x="61" y="705"/>
                      </a:lnTo>
                      <a:lnTo>
                        <a:pt x="50" y="718"/>
                      </a:lnTo>
                      <a:lnTo>
                        <a:pt x="37" y="730"/>
                      </a:lnTo>
                      <a:lnTo>
                        <a:pt x="32" y="739"/>
                      </a:lnTo>
                      <a:lnTo>
                        <a:pt x="30" y="74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40"/>
                <p:cNvSpPr>
                  <a:spLocks noChangeAspect="1"/>
                </p:cNvSpPr>
                <p:nvPr/>
              </p:nvSpPr>
              <p:spPr bwMode="gray">
                <a:xfrm>
                  <a:off x="4761706" y="3272184"/>
                  <a:ext cx="276225" cy="215900"/>
                </a:xfrm>
                <a:custGeom>
                  <a:avLst/>
                  <a:gdLst/>
                  <a:ahLst/>
                  <a:cxnLst>
                    <a:cxn ang="0">
                      <a:pos x="222" y="381"/>
                    </a:cxn>
                    <a:cxn ang="0">
                      <a:pos x="209" y="442"/>
                    </a:cxn>
                    <a:cxn ang="0">
                      <a:pos x="192" y="463"/>
                    </a:cxn>
                    <a:cxn ang="0">
                      <a:pos x="186" y="474"/>
                    </a:cxn>
                    <a:cxn ang="0">
                      <a:pos x="160" y="475"/>
                    </a:cxn>
                    <a:cxn ang="0">
                      <a:pos x="42" y="495"/>
                    </a:cxn>
                    <a:cxn ang="0">
                      <a:pos x="3" y="511"/>
                    </a:cxn>
                    <a:cxn ang="0">
                      <a:pos x="11" y="532"/>
                    </a:cxn>
                    <a:cxn ang="0">
                      <a:pos x="15" y="550"/>
                    </a:cxn>
                    <a:cxn ang="0">
                      <a:pos x="49" y="588"/>
                    </a:cxn>
                    <a:cxn ang="0">
                      <a:pos x="70" y="622"/>
                    </a:cxn>
                    <a:cxn ang="0">
                      <a:pos x="92" y="629"/>
                    </a:cxn>
                    <a:cxn ang="0">
                      <a:pos x="106" y="622"/>
                    </a:cxn>
                    <a:cxn ang="0">
                      <a:pos x="119" y="637"/>
                    </a:cxn>
                    <a:cxn ang="0">
                      <a:pos x="109" y="641"/>
                    </a:cxn>
                    <a:cxn ang="0">
                      <a:pos x="116" y="656"/>
                    </a:cxn>
                    <a:cxn ang="0">
                      <a:pos x="127" y="653"/>
                    </a:cxn>
                    <a:cxn ang="0">
                      <a:pos x="143" y="645"/>
                    </a:cxn>
                    <a:cxn ang="0">
                      <a:pos x="165" y="653"/>
                    </a:cxn>
                    <a:cxn ang="0">
                      <a:pos x="193" y="678"/>
                    </a:cxn>
                    <a:cxn ang="0">
                      <a:pos x="193" y="637"/>
                    </a:cxn>
                    <a:cxn ang="0">
                      <a:pos x="206" y="624"/>
                    </a:cxn>
                    <a:cxn ang="0">
                      <a:pos x="221" y="586"/>
                    </a:cxn>
                    <a:cxn ang="0">
                      <a:pos x="259" y="565"/>
                    </a:cxn>
                    <a:cxn ang="0">
                      <a:pos x="291" y="561"/>
                    </a:cxn>
                    <a:cxn ang="0">
                      <a:pos x="365" y="602"/>
                    </a:cxn>
                    <a:cxn ang="0">
                      <a:pos x="386" y="609"/>
                    </a:cxn>
                    <a:cxn ang="0">
                      <a:pos x="418" y="588"/>
                    </a:cxn>
                    <a:cxn ang="0">
                      <a:pos x="471" y="613"/>
                    </a:cxn>
                    <a:cxn ang="0">
                      <a:pos x="519" y="618"/>
                    </a:cxn>
                    <a:cxn ang="0">
                      <a:pos x="559" y="588"/>
                    </a:cxn>
                    <a:cxn ang="0">
                      <a:pos x="613" y="587"/>
                    </a:cxn>
                    <a:cxn ang="0">
                      <a:pos x="647" y="591"/>
                    </a:cxn>
                    <a:cxn ang="0">
                      <a:pos x="672" y="597"/>
                    </a:cxn>
                    <a:cxn ang="0">
                      <a:pos x="688" y="582"/>
                    </a:cxn>
                    <a:cxn ang="0">
                      <a:pos x="708" y="576"/>
                    </a:cxn>
                    <a:cxn ang="0">
                      <a:pos x="718" y="561"/>
                    </a:cxn>
                    <a:cxn ang="0">
                      <a:pos x="709" y="545"/>
                    </a:cxn>
                    <a:cxn ang="0">
                      <a:pos x="725" y="533"/>
                    </a:cxn>
                    <a:cxn ang="0">
                      <a:pos x="732" y="515"/>
                    </a:cxn>
                    <a:cxn ang="0">
                      <a:pos x="746" y="501"/>
                    </a:cxn>
                    <a:cxn ang="0">
                      <a:pos x="838" y="386"/>
                    </a:cxn>
                    <a:cxn ang="0">
                      <a:pos x="872" y="184"/>
                    </a:cxn>
                    <a:cxn ang="0">
                      <a:pos x="837" y="160"/>
                    </a:cxn>
                    <a:cxn ang="0">
                      <a:pos x="826" y="135"/>
                    </a:cxn>
                    <a:cxn ang="0">
                      <a:pos x="818" y="117"/>
                    </a:cxn>
                    <a:cxn ang="0">
                      <a:pos x="795" y="26"/>
                    </a:cxn>
                    <a:cxn ang="0">
                      <a:pos x="773" y="11"/>
                    </a:cxn>
                    <a:cxn ang="0">
                      <a:pos x="720" y="1"/>
                    </a:cxn>
                    <a:cxn ang="0">
                      <a:pos x="643" y="1"/>
                    </a:cxn>
                    <a:cxn ang="0">
                      <a:pos x="568" y="53"/>
                    </a:cxn>
                    <a:cxn ang="0">
                      <a:pos x="437" y="145"/>
                    </a:cxn>
                    <a:cxn ang="0">
                      <a:pos x="307" y="236"/>
                    </a:cxn>
                    <a:cxn ang="0">
                      <a:pos x="221" y="257"/>
                    </a:cxn>
                    <a:cxn ang="0">
                      <a:pos x="222" y="271"/>
                    </a:cxn>
                  </a:cxnLst>
                  <a:rect l="0" t="0" r="r" b="b"/>
                  <a:pathLst>
                    <a:path w="872" h="678">
                      <a:moveTo>
                        <a:pt x="222" y="271"/>
                      </a:moveTo>
                      <a:lnTo>
                        <a:pt x="222" y="327"/>
                      </a:lnTo>
                      <a:lnTo>
                        <a:pt x="222" y="381"/>
                      </a:lnTo>
                      <a:lnTo>
                        <a:pt x="222" y="435"/>
                      </a:lnTo>
                      <a:lnTo>
                        <a:pt x="219" y="436"/>
                      </a:lnTo>
                      <a:lnTo>
                        <a:pt x="209" y="442"/>
                      </a:lnTo>
                      <a:lnTo>
                        <a:pt x="205" y="448"/>
                      </a:lnTo>
                      <a:lnTo>
                        <a:pt x="204" y="456"/>
                      </a:lnTo>
                      <a:lnTo>
                        <a:pt x="192" y="463"/>
                      </a:lnTo>
                      <a:lnTo>
                        <a:pt x="188" y="466"/>
                      </a:lnTo>
                      <a:lnTo>
                        <a:pt x="186" y="469"/>
                      </a:lnTo>
                      <a:lnTo>
                        <a:pt x="186" y="474"/>
                      </a:lnTo>
                      <a:lnTo>
                        <a:pt x="173" y="473"/>
                      </a:lnTo>
                      <a:lnTo>
                        <a:pt x="160" y="472"/>
                      </a:lnTo>
                      <a:lnTo>
                        <a:pt x="160" y="475"/>
                      </a:lnTo>
                      <a:lnTo>
                        <a:pt x="155" y="474"/>
                      </a:lnTo>
                      <a:lnTo>
                        <a:pt x="66" y="475"/>
                      </a:lnTo>
                      <a:lnTo>
                        <a:pt x="42" y="495"/>
                      </a:lnTo>
                      <a:lnTo>
                        <a:pt x="5" y="495"/>
                      </a:lnTo>
                      <a:lnTo>
                        <a:pt x="4" y="499"/>
                      </a:lnTo>
                      <a:lnTo>
                        <a:pt x="3" y="511"/>
                      </a:lnTo>
                      <a:lnTo>
                        <a:pt x="0" y="521"/>
                      </a:lnTo>
                      <a:lnTo>
                        <a:pt x="1" y="523"/>
                      </a:lnTo>
                      <a:lnTo>
                        <a:pt x="11" y="532"/>
                      </a:lnTo>
                      <a:lnTo>
                        <a:pt x="12" y="534"/>
                      </a:lnTo>
                      <a:lnTo>
                        <a:pt x="11" y="543"/>
                      </a:lnTo>
                      <a:lnTo>
                        <a:pt x="15" y="550"/>
                      </a:lnTo>
                      <a:lnTo>
                        <a:pt x="27" y="565"/>
                      </a:lnTo>
                      <a:lnTo>
                        <a:pt x="44" y="579"/>
                      </a:lnTo>
                      <a:lnTo>
                        <a:pt x="49" y="588"/>
                      </a:lnTo>
                      <a:lnTo>
                        <a:pt x="55" y="603"/>
                      </a:lnTo>
                      <a:lnTo>
                        <a:pt x="59" y="609"/>
                      </a:lnTo>
                      <a:lnTo>
                        <a:pt x="70" y="622"/>
                      </a:lnTo>
                      <a:lnTo>
                        <a:pt x="78" y="626"/>
                      </a:lnTo>
                      <a:lnTo>
                        <a:pt x="89" y="629"/>
                      </a:lnTo>
                      <a:lnTo>
                        <a:pt x="92" y="629"/>
                      </a:lnTo>
                      <a:lnTo>
                        <a:pt x="97" y="628"/>
                      </a:lnTo>
                      <a:lnTo>
                        <a:pt x="102" y="623"/>
                      </a:lnTo>
                      <a:lnTo>
                        <a:pt x="106" y="622"/>
                      </a:lnTo>
                      <a:lnTo>
                        <a:pt x="112" y="625"/>
                      </a:lnTo>
                      <a:lnTo>
                        <a:pt x="118" y="635"/>
                      </a:lnTo>
                      <a:lnTo>
                        <a:pt x="119" y="637"/>
                      </a:lnTo>
                      <a:lnTo>
                        <a:pt x="118" y="640"/>
                      </a:lnTo>
                      <a:lnTo>
                        <a:pt x="113" y="640"/>
                      </a:lnTo>
                      <a:lnTo>
                        <a:pt x="109" y="641"/>
                      </a:lnTo>
                      <a:lnTo>
                        <a:pt x="108" y="645"/>
                      </a:lnTo>
                      <a:lnTo>
                        <a:pt x="109" y="649"/>
                      </a:lnTo>
                      <a:lnTo>
                        <a:pt x="116" y="656"/>
                      </a:lnTo>
                      <a:lnTo>
                        <a:pt x="127" y="666"/>
                      </a:lnTo>
                      <a:lnTo>
                        <a:pt x="134" y="662"/>
                      </a:lnTo>
                      <a:lnTo>
                        <a:pt x="127" y="653"/>
                      </a:lnTo>
                      <a:lnTo>
                        <a:pt x="127" y="649"/>
                      </a:lnTo>
                      <a:lnTo>
                        <a:pt x="138" y="646"/>
                      </a:lnTo>
                      <a:lnTo>
                        <a:pt x="143" y="645"/>
                      </a:lnTo>
                      <a:lnTo>
                        <a:pt x="151" y="641"/>
                      </a:lnTo>
                      <a:lnTo>
                        <a:pt x="154" y="642"/>
                      </a:lnTo>
                      <a:lnTo>
                        <a:pt x="165" y="653"/>
                      </a:lnTo>
                      <a:lnTo>
                        <a:pt x="177" y="666"/>
                      </a:lnTo>
                      <a:lnTo>
                        <a:pt x="184" y="671"/>
                      </a:lnTo>
                      <a:lnTo>
                        <a:pt x="193" y="678"/>
                      </a:lnTo>
                      <a:lnTo>
                        <a:pt x="194" y="671"/>
                      </a:lnTo>
                      <a:lnTo>
                        <a:pt x="192" y="646"/>
                      </a:lnTo>
                      <a:lnTo>
                        <a:pt x="193" y="637"/>
                      </a:lnTo>
                      <a:lnTo>
                        <a:pt x="195" y="633"/>
                      </a:lnTo>
                      <a:lnTo>
                        <a:pt x="199" y="628"/>
                      </a:lnTo>
                      <a:lnTo>
                        <a:pt x="206" y="624"/>
                      </a:lnTo>
                      <a:lnTo>
                        <a:pt x="211" y="618"/>
                      </a:lnTo>
                      <a:lnTo>
                        <a:pt x="219" y="604"/>
                      </a:lnTo>
                      <a:lnTo>
                        <a:pt x="221" y="586"/>
                      </a:lnTo>
                      <a:lnTo>
                        <a:pt x="222" y="582"/>
                      </a:lnTo>
                      <a:lnTo>
                        <a:pt x="240" y="570"/>
                      </a:lnTo>
                      <a:lnTo>
                        <a:pt x="259" y="565"/>
                      </a:lnTo>
                      <a:lnTo>
                        <a:pt x="277" y="565"/>
                      </a:lnTo>
                      <a:lnTo>
                        <a:pt x="283" y="564"/>
                      </a:lnTo>
                      <a:lnTo>
                        <a:pt x="291" y="561"/>
                      </a:lnTo>
                      <a:lnTo>
                        <a:pt x="306" y="563"/>
                      </a:lnTo>
                      <a:lnTo>
                        <a:pt x="343" y="581"/>
                      </a:lnTo>
                      <a:lnTo>
                        <a:pt x="365" y="602"/>
                      </a:lnTo>
                      <a:lnTo>
                        <a:pt x="372" y="607"/>
                      </a:lnTo>
                      <a:lnTo>
                        <a:pt x="377" y="609"/>
                      </a:lnTo>
                      <a:lnTo>
                        <a:pt x="386" y="609"/>
                      </a:lnTo>
                      <a:lnTo>
                        <a:pt x="392" y="599"/>
                      </a:lnTo>
                      <a:lnTo>
                        <a:pt x="408" y="591"/>
                      </a:lnTo>
                      <a:lnTo>
                        <a:pt x="418" y="588"/>
                      </a:lnTo>
                      <a:lnTo>
                        <a:pt x="430" y="588"/>
                      </a:lnTo>
                      <a:lnTo>
                        <a:pt x="447" y="598"/>
                      </a:lnTo>
                      <a:lnTo>
                        <a:pt x="471" y="613"/>
                      </a:lnTo>
                      <a:lnTo>
                        <a:pt x="483" y="617"/>
                      </a:lnTo>
                      <a:lnTo>
                        <a:pt x="506" y="619"/>
                      </a:lnTo>
                      <a:lnTo>
                        <a:pt x="519" y="618"/>
                      </a:lnTo>
                      <a:lnTo>
                        <a:pt x="533" y="608"/>
                      </a:lnTo>
                      <a:lnTo>
                        <a:pt x="550" y="593"/>
                      </a:lnTo>
                      <a:lnTo>
                        <a:pt x="559" y="588"/>
                      </a:lnTo>
                      <a:lnTo>
                        <a:pt x="585" y="588"/>
                      </a:lnTo>
                      <a:lnTo>
                        <a:pt x="603" y="591"/>
                      </a:lnTo>
                      <a:lnTo>
                        <a:pt x="613" y="587"/>
                      </a:lnTo>
                      <a:lnTo>
                        <a:pt x="633" y="585"/>
                      </a:lnTo>
                      <a:lnTo>
                        <a:pt x="640" y="587"/>
                      </a:lnTo>
                      <a:lnTo>
                        <a:pt x="647" y="591"/>
                      </a:lnTo>
                      <a:lnTo>
                        <a:pt x="655" y="593"/>
                      </a:lnTo>
                      <a:lnTo>
                        <a:pt x="661" y="597"/>
                      </a:lnTo>
                      <a:lnTo>
                        <a:pt x="672" y="597"/>
                      </a:lnTo>
                      <a:lnTo>
                        <a:pt x="678" y="593"/>
                      </a:lnTo>
                      <a:lnTo>
                        <a:pt x="688" y="583"/>
                      </a:lnTo>
                      <a:lnTo>
                        <a:pt x="688" y="582"/>
                      </a:lnTo>
                      <a:lnTo>
                        <a:pt x="694" y="577"/>
                      </a:lnTo>
                      <a:lnTo>
                        <a:pt x="702" y="576"/>
                      </a:lnTo>
                      <a:lnTo>
                        <a:pt x="708" y="576"/>
                      </a:lnTo>
                      <a:lnTo>
                        <a:pt x="714" y="564"/>
                      </a:lnTo>
                      <a:lnTo>
                        <a:pt x="715" y="564"/>
                      </a:lnTo>
                      <a:lnTo>
                        <a:pt x="718" y="561"/>
                      </a:lnTo>
                      <a:lnTo>
                        <a:pt x="713" y="556"/>
                      </a:lnTo>
                      <a:lnTo>
                        <a:pt x="709" y="550"/>
                      </a:lnTo>
                      <a:lnTo>
                        <a:pt x="709" y="545"/>
                      </a:lnTo>
                      <a:lnTo>
                        <a:pt x="714" y="538"/>
                      </a:lnTo>
                      <a:lnTo>
                        <a:pt x="720" y="534"/>
                      </a:lnTo>
                      <a:lnTo>
                        <a:pt x="725" y="533"/>
                      </a:lnTo>
                      <a:lnTo>
                        <a:pt x="730" y="531"/>
                      </a:lnTo>
                      <a:lnTo>
                        <a:pt x="727" y="520"/>
                      </a:lnTo>
                      <a:lnTo>
                        <a:pt x="732" y="515"/>
                      </a:lnTo>
                      <a:lnTo>
                        <a:pt x="740" y="513"/>
                      </a:lnTo>
                      <a:lnTo>
                        <a:pt x="740" y="504"/>
                      </a:lnTo>
                      <a:lnTo>
                        <a:pt x="746" y="501"/>
                      </a:lnTo>
                      <a:lnTo>
                        <a:pt x="746" y="490"/>
                      </a:lnTo>
                      <a:lnTo>
                        <a:pt x="834" y="391"/>
                      </a:lnTo>
                      <a:lnTo>
                        <a:pt x="838" y="386"/>
                      </a:lnTo>
                      <a:lnTo>
                        <a:pt x="844" y="287"/>
                      </a:lnTo>
                      <a:lnTo>
                        <a:pt x="859" y="208"/>
                      </a:lnTo>
                      <a:lnTo>
                        <a:pt x="872" y="184"/>
                      </a:lnTo>
                      <a:lnTo>
                        <a:pt x="849" y="171"/>
                      </a:lnTo>
                      <a:lnTo>
                        <a:pt x="843" y="166"/>
                      </a:lnTo>
                      <a:lnTo>
                        <a:pt x="837" y="160"/>
                      </a:lnTo>
                      <a:lnTo>
                        <a:pt x="833" y="154"/>
                      </a:lnTo>
                      <a:lnTo>
                        <a:pt x="829" y="142"/>
                      </a:lnTo>
                      <a:lnTo>
                        <a:pt x="826" y="135"/>
                      </a:lnTo>
                      <a:lnTo>
                        <a:pt x="826" y="133"/>
                      </a:lnTo>
                      <a:lnTo>
                        <a:pt x="821" y="123"/>
                      </a:lnTo>
                      <a:lnTo>
                        <a:pt x="818" y="117"/>
                      </a:lnTo>
                      <a:lnTo>
                        <a:pt x="818" y="31"/>
                      </a:lnTo>
                      <a:lnTo>
                        <a:pt x="801" y="36"/>
                      </a:lnTo>
                      <a:lnTo>
                        <a:pt x="795" y="26"/>
                      </a:lnTo>
                      <a:lnTo>
                        <a:pt x="791" y="22"/>
                      </a:lnTo>
                      <a:lnTo>
                        <a:pt x="776" y="15"/>
                      </a:lnTo>
                      <a:lnTo>
                        <a:pt x="773" y="11"/>
                      </a:lnTo>
                      <a:lnTo>
                        <a:pt x="768" y="7"/>
                      </a:lnTo>
                      <a:lnTo>
                        <a:pt x="759" y="5"/>
                      </a:lnTo>
                      <a:lnTo>
                        <a:pt x="720" y="1"/>
                      </a:lnTo>
                      <a:lnTo>
                        <a:pt x="677" y="2"/>
                      </a:lnTo>
                      <a:lnTo>
                        <a:pt x="646" y="0"/>
                      </a:lnTo>
                      <a:lnTo>
                        <a:pt x="643" y="1"/>
                      </a:lnTo>
                      <a:lnTo>
                        <a:pt x="638" y="4"/>
                      </a:lnTo>
                      <a:lnTo>
                        <a:pt x="612" y="22"/>
                      </a:lnTo>
                      <a:lnTo>
                        <a:pt x="568" y="53"/>
                      </a:lnTo>
                      <a:lnTo>
                        <a:pt x="525" y="84"/>
                      </a:lnTo>
                      <a:lnTo>
                        <a:pt x="482" y="114"/>
                      </a:lnTo>
                      <a:lnTo>
                        <a:pt x="437" y="145"/>
                      </a:lnTo>
                      <a:lnTo>
                        <a:pt x="393" y="176"/>
                      </a:lnTo>
                      <a:lnTo>
                        <a:pt x="350" y="206"/>
                      </a:lnTo>
                      <a:lnTo>
                        <a:pt x="307" y="236"/>
                      </a:lnTo>
                      <a:lnTo>
                        <a:pt x="292" y="241"/>
                      </a:lnTo>
                      <a:lnTo>
                        <a:pt x="230" y="255"/>
                      </a:lnTo>
                      <a:lnTo>
                        <a:pt x="221" y="257"/>
                      </a:lnTo>
                      <a:lnTo>
                        <a:pt x="221" y="259"/>
                      </a:lnTo>
                      <a:lnTo>
                        <a:pt x="222" y="260"/>
                      </a:lnTo>
                      <a:lnTo>
                        <a:pt x="222" y="27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8"/>
                <p:cNvSpPr>
                  <a:spLocks noChangeAspect="1"/>
                </p:cNvSpPr>
                <p:nvPr/>
              </p:nvSpPr>
              <p:spPr bwMode="gray">
                <a:xfrm>
                  <a:off x="5334792" y="3432522"/>
                  <a:ext cx="261938" cy="198438"/>
                </a:xfrm>
                <a:custGeom>
                  <a:avLst/>
                  <a:gdLst/>
                  <a:ahLst/>
                  <a:cxnLst>
                    <a:cxn ang="0">
                      <a:pos x="174" y="105"/>
                    </a:cxn>
                    <a:cxn ang="0">
                      <a:pos x="149" y="125"/>
                    </a:cxn>
                    <a:cxn ang="0">
                      <a:pos x="104" y="215"/>
                    </a:cxn>
                    <a:cxn ang="0">
                      <a:pos x="81" y="225"/>
                    </a:cxn>
                    <a:cxn ang="0">
                      <a:pos x="67" y="242"/>
                    </a:cxn>
                    <a:cxn ang="0">
                      <a:pos x="67" y="270"/>
                    </a:cxn>
                    <a:cxn ang="0">
                      <a:pos x="61" y="346"/>
                    </a:cxn>
                    <a:cxn ang="0">
                      <a:pos x="21" y="355"/>
                    </a:cxn>
                    <a:cxn ang="0">
                      <a:pos x="5" y="378"/>
                    </a:cxn>
                    <a:cxn ang="0">
                      <a:pos x="12" y="390"/>
                    </a:cxn>
                    <a:cxn ang="0">
                      <a:pos x="39" y="399"/>
                    </a:cxn>
                    <a:cxn ang="0">
                      <a:pos x="58" y="424"/>
                    </a:cxn>
                    <a:cxn ang="0">
                      <a:pos x="93" y="453"/>
                    </a:cxn>
                    <a:cxn ang="0">
                      <a:pos x="113" y="502"/>
                    </a:cxn>
                    <a:cxn ang="0">
                      <a:pos x="150" y="522"/>
                    </a:cxn>
                    <a:cxn ang="0">
                      <a:pos x="157" y="544"/>
                    </a:cxn>
                    <a:cxn ang="0">
                      <a:pos x="185" y="569"/>
                    </a:cxn>
                    <a:cxn ang="0">
                      <a:pos x="255" y="600"/>
                    </a:cxn>
                    <a:cxn ang="0">
                      <a:pos x="303" y="619"/>
                    </a:cxn>
                    <a:cxn ang="0">
                      <a:pos x="373" y="614"/>
                    </a:cxn>
                    <a:cxn ang="0">
                      <a:pos x="427" y="588"/>
                    </a:cxn>
                    <a:cxn ang="0">
                      <a:pos x="483" y="604"/>
                    </a:cxn>
                    <a:cxn ang="0">
                      <a:pos x="506" y="592"/>
                    </a:cxn>
                    <a:cxn ang="0">
                      <a:pos x="567" y="559"/>
                    </a:cxn>
                    <a:cxn ang="0">
                      <a:pos x="661" y="545"/>
                    </a:cxn>
                    <a:cxn ang="0">
                      <a:pos x="823" y="381"/>
                    </a:cxn>
                    <a:cxn ang="0">
                      <a:pos x="684" y="347"/>
                    </a:cxn>
                    <a:cxn ang="0">
                      <a:pos x="579" y="298"/>
                    </a:cxn>
                    <a:cxn ang="0">
                      <a:pos x="564" y="276"/>
                    </a:cxn>
                    <a:cxn ang="0">
                      <a:pos x="550" y="261"/>
                    </a:cxn>
                    <a:cxn ang="0">
                      <a:pos x="539" y="226"/>
                    </a:cxn>
                    <a:cxn ang="0">
                      <a:pos x="534" y="212"/>
                    </a:cxn>
                    <a:cxn ang="0">
                      <a:pos x="516" y="218"/>
                    </a:cxn>
                    <a:cxn ang="0">
                      <a:pos x="504" y="220"/>
                    </a:cxn>
                    <a:cxn ang="0">
                      <a:pos x="484" y="203"/>
                    </a:cxn>
                    <a:cxn ang="0">
                      <a:pos x="499" y="177"/>
                    </a:cxn>
                    <a:cxn ang="0">
                      <a:pos x="512" y="140"/>
                    </a:cxn>
                    <a:cxn ang="0">
                      <a:pos x="495" y="119"/>
                    </a:cxn>
                    <a:cxn ang="0">
                      <a:pos x="480" y="99"/>
                    </a:cxn>
                    <a:cxn ang="0">
                      <a:pos x="445" y="71"/>
                    </a:cxn>
                    <a:cxn ang="0">
                      <a:pos x="420" y="40"/>
                    </a:cxn>
                    <a:cxn ang="0">
                      <a:pos x="389" y="23"/>
                    </a:cxn>
                    <a:cxn ang="0">
                      <a:pos x="372" y="26"/>
                    </a:cxn>
                    <a:cxn ang="0">
                      <a:pos x="356" y="18"/>
                    </a:cxn>
                    <a:cxn ang="0">
                      <a:pos x="340" y="23"/>
                    </a:cxn>
                    <a:cxn ang="0">
                      <a:pos x="334" y="18"/>
                    </a:cxn>
                    <a:cxn ang="0">
                      <a:pos x="324" y="17"/>
                    </a:cxn>
                    <a:cxn ang="0">
                      <a:pos x="301" y="26"/>
                    </a:cxn>
                    <a:cxn ang="0">
                      <a:pos x="284" y="12"/>
                    </a:cxn>
                    <a:cxn ang="0">
                      <a:pos x="268" y="5"/>
                    </a:cxn>
                    <a:cxn ang="0">
                      <a:pos x="236" y="34"/>
                    </a:cxn>
                    <a:cxn ang="0">
                      <a:pos x="223" y="26"/>
                    </a:cxn>
                    <a:cxn ang="0">
                      <a:pos x="216" y="35"/>
                    </a:cxn>
                    <a:cxn ang="0">
                      <a:pos x="194" y="33"/>
                    </a:cxn>
                  </a:cxnLst>
                  <a:rect l="0" t="0" r="r" b="b"/>
                  <a:pathLst>
                    <a:path w="824" h="626">
                      <a:moveTo>
                        <a:pt x="192" y="32"/>
                      </a:moveTo>
                      <a:lnTo>
                        <a:pt x="192" y="48"/>
                      </a:lnTo>
                      <a:lnTo>
                        <a:pt x="174" y="105"/>
                      </a:lnTo>
                      <a:lnTo>
                        <a:pt x="167" y="113"/>
                      </a:lnTo>
                      <a:lnTo>
                        <a:pt x="158" y="115"/>
                      </a:lnTo>
                      <a:lnTo>
                        <a:pt x="149" y="125"/>
                      </a:lnTo>
                      <a:lnTo>
                        <a:pt x="114" y="174"/>
                      </a:lnTo>
                      <a:lnTo>
                        <a:pt x="109" y="188"/>
                      </a:lnTo>
                      <a:lnTo>
                        <a:pt x="104" y="215"/>
                      </a:lnTo>
                      <a:lnTo>
                        <a:pt x="99" y="220"/>
                      </a:lnTo>
                      <a:lnTo>
                        <a:pt x="88" y="220"/>
                      </a:lnTo>
                      <a:lnTo>
                        <a:pt x="81" y="225"/>
                      </a:lnTo>
                      <a:lnTo>
                        <a:pt x="74" y="237"/>
                      </a:lnTo>
                      <a:lnTo>
                        <a:pt x="71" y="244"/>
                      </a:lnTo>
                      <a:lnTo>
                        <a:pt x="67" y="242"/>
                      </a:lnTo>
                      <a:lnTo>
                        <a:pt x="67" y="253"/>
                      </a:lnTo>
                      <a:lnTo>
                        <a:pt x="69" y="259"/>
                      </a:lnTo>
                      <a:lnTo>
                        <a:pt x="67" y="270"/>
                      </a:lnTo>
                      <a:lnTo>
                        <a:pt x="63" y="286"/>
                      </a:lnTo>
                      <a:lnTo>
                        <a:pt x="63" y="331"/>
                      </a:lnTo>
                      <a:lnTo>
                        <a:pt x="61" y="346"/>
                      </a:lnTo>
                      <a:lnTo>
                        <a:pt x="54" y="352"/>
                      </a:lnTo>
                      <a:lnTo>
                        <a:pt x="43" y="357"/>
                      </a:lnTo>
                      <a:lnTo>
                        <a:pt x="21" y="355"/>
                      </a:lnTo>
                      <a:lnTo>
                        <a:pt x="11" y="359"/>
                      </a:lnTo>
                      <a:lnTo>
                        <a:pt x="11" y="373"/>
                      </a:lnTo>
                      <a:lnTo>
                        <a:pt x="5" y="378"/>
                      </a:lnTo>
                      <a:lnTo>
                        <a:pt x="0" y="386"/>
                      </a:lnTo>
                      <a:lnTo>
                        <a:pt x="6" y="390"/>
                      </a:lnTo>
                      <a:lnTo>
                        <a:pt x="12" y="390"/>
                      </a:lnTo>
                      <a:lnTo>
                        <a:pt x="20" y="397"/>
                      </a:lnTo>
                      <a:lnTo>
                        <a:pt x="28" y="395"/>
                      </a:lnTo>
                      <a:lnTo>
                        <a:pt x="39" y="399"/>
                      </a:lnTo>
                      <a:lnTo>
                        <a:pt x="48" y="404"/>
                      </a:lnTo>
                      <a:lnTo>
                        <a:pt x="56" y="414"/>
                      </a:lnTo>
                      <a:lnTo>
                        <a:pt x="58" y="424"/>
                      </a:lnTo>
                      <a:lnTo>
                        <a:pt x="64" y="432"/>
                      </a:lnTo>
                      <a:lnTo>
                        <a:pt x="71" y="440"/>
                      </a:lnTo>
                      <a:lnTo>
                        <a:pt x="93" y="453"/>
                      </a:lnTo>
                      <a:lnTo>
                        <a:pt x="98" y="463"/>
                      </a:lnTo>
                      <a:lnTo>
                        <a:pt x="103" y="475"/>
                      </a:lnTo>
                      <a:lnTo>
                        <a:pt x="113" y="502"/>
                      </a:lnTo>
                      <a:lnTo>
                        <a:pt x="118" y="511"/>
                      </a:lnTo>
                      <a:lnTo>
                        <a:pt x="126" y="517"/>
                      </a:lnTo>
                      <a:lnTo>
                        <a:pt x="150" y="522"/>
                      </a:lnTo>
                      <a:lnTo>
                        <a:pt x="157" y="527"/>
                      </a:lnTo>
                      <a:lnTo>
                        <a:pt x="158" y="534"/>
                      </a:lnTo>
                      <a:lnTo>
                        <a:pt x="157" y="544"/>
                      </a:lnTo>
                      <a:lnTo>
                        <a:pt x="156" y="566"/>
                      </a:lnTo>
                      <a:lnTo>
                        <a:pt x="169" y="571"/>
                      </a:lnTo>
                      <a:lnTo>
                        <a:pt x="185" y="569"/>
                      </a:lnTo>
                      <a:lnTo>
                        <a:pt x="200" y="570"/>
                      </a:lnTo>
                      <a:lnTo>
                        <a:pt x="217" y="578"/>
                      </a:lnTo>
                      <a:lnTo>
                        <a:pt x="255" y="600"/>
                      </a:lnTo>
                      <a:lnTo>
                        <a:pt x="266" y="613"/>
                      </a:lnTo>
                      <a:lnTo>
                        <a:pt x="286" y="619"/>
                      </a:lnTo>
                      <a:lnTo>
                        <a:pt x="303" y="619"/>
                      </a:lnTo>
                      <a:lnTo>
                        <a:pt x="325" y="625"/>
                      </a:lnTo>
                      <a:lnTo>
                        <a:pt x="350" y="626"/>
                      </a:lnTo>
                      <a:lnTo>
                        <a:pt x="373" y="614"/>
                      </a:lnTo>
                      <a:lnTo>
                        <a:pt x="389" y="598"/>
                      </a:lnTo>
                      <a:lnTo>
                        <a:pt x="408" y="592"/>
                      </a:lnTo>
                      <a:lnTo>
                        <a:pt x="427" y="588"/>
                      </a:lnTo>
                      <a:lnTo>
                        <a:pt x="461" y="604"/>
                      </a:lnTo>
                      <a:lnTo>
                        <a:pt x="474" y="603"/>
                      </a:lnTo>
                      <a:lnTo>
                        <a:pt x="483" y="604"/>
                      </a:lnTo>
                      <a:lnTo>
                        <a:pt x="488" y="603"/>
                      </a:lnTo>
                      <a:lnTo>
                        <a:pt x="491" y="599"/>
                      </a:lnTo>
                      <a:lnTo>
                        <a:pt x="506" y="592"/>
                      </a:lnTo>
                      <a:lnTo>
                        <a:pt x="542" y="580"/>
                      </a:lnTo>
                      <a:lnTo>
                        <a:pt x="554" y="567"/>
                      </a:lnTo>
                      <a:lnTo>
                        <a:pt x="567" y="559"/>
                      </a:lnTo>
                      <a:lnTo>
                        <a:pt x="588" y="550"/>
                      </a:lnTo>
                      <a:lnTo>
                        <a:pt x="596" y="545"/>
                      </a:lnTo>
                      <a:lnTo>
                        <a:pt x="661" y="545"/>
                      </a:lnTo>
                      <a:lnTo>
                        <a:pt x="742" y="463"/>
                      </a:lnTo>
                      <a:lnTo>
                        <a:pt x="813" y="393"/>
                      </a:lnTo>
                      <a:lnTo>
                        <a:pt x="823" y="381"/>
                      </a:lnTo>
                      <a:lnTo>
                        <a:pt x="824" y="378"/>
                      </a:lnTo>
                      <a:lnTo>
                        <a:pt x="771" y="379"/>
                      </a:lnTo>
                      <a:lnTo>
                        <a:pt x="684" y="347"/>
                      </a:lnTo>
                      <a:lnTo>
                        <a:pt x="606" y="320"/>
                      </a:lnTo>
                      <a:lnTo>
                        <a:pt x="599" y="313"/>
                      </a:lnTo>
                      <a:lnTo>
                        <a:pt x="579" y="298"/>
                      </a:lnTo>
                      <a:lnTo>
                        <a:pt x="572" y="288"/>
                      </a:lnTo>
                      <a:lnTo>
                        <a:pt x="566" y="282"/>
                      </a:lnTo>
                      <a:lnTo>
                        <a:pt x="564" y="276"/>
                      </a:lnTo>
                      <a:lnTo>
                        <a:pt x="559" y="273"/>
                      </a:lnTo>
                      <a:lnTo>
                        <a:pt x="553" y="266"/>
                      </a:lnTo>
                      <a:lnTo>
                        <a:pt x="550" y="261"/>
                      </a:lnTo>
                      <a:lnTo>
                        <a:pt x="543" y="254"/>
                      </a:lnTo>
                      <a:lnTo>
                        <a:pt x="538" y="231"/>
                      </a:lnTo>
                      <a:lnTo>
                        <a:pt x="539" y="226"/>
                      </a:lnTo>
                      <a:lnTo>
                        <a:pt x="543" y="221"/>
                      </a:lnTo>
                      <a:lnTo>
                        <a:pt x="543" y="220"/>
                      </a:lnTo>
                      <a:lnTo>
                        <a:pt x="534" y="212"/>
                      </a:lnTo>
                      <a:lnTo>
                        <a:pt x="529" y="211"/>
                      </a:lnTo>
                      <a:lnTo>
                        <a:pt x="517" y="216"/>
                      </a:lnTo>
                      <a:lnTo>
                        <a:pt x="516" y="218"/>
                      </a:lnTo>
                      <a:lnTo>
                        <a:pt x="515" y="220"/>
                      </a:lnTo>
                      <a:lnTo>
                        <a:pt x="508" y="217"/>
                      </a:lnTo>
                      <a:lnTo>
                        <a:pt x="504" y="220"/>
                      </a:lnTo>
                      <a:lnTo>
                        <a:pt x="491" y="218"/>
                      </a:lnTo>
                      <a:lnTo>
                        <a:pt x="485" y="212"/>
                      </a:lnTo>
                      <a:lnTo>
                        <a:pt x="484" y="203"/>
                      </a:lnTo>
                      <a:lnTo>
                        <a:pt x="484" y="200"/>
                      </a:lnTo>
                      <a:lnTo>
                        <a:pt x="493" y="190"/>
                      </a:lnTo>
                      <a:lnTo>
                        <a:pt x="499" y="177"/>
                      </a:lnTo>
                      <a:lnTo>
                        <a:pt x="501" y="166"/>
                      </a:lnTo>
                      <a:lnTo>
                        <a:pt x="506" y="144"/>
                      </a:lnTo>
                      <a:lnTo>
                        <a:pt x="512" y="140"/>
                      </a:lnTo>
                      <a:lnTo>
                        <a:pt x="506" y="132"/>
                      </a:lnTo>
                      <a:lnTo>
                        <a:pt x="502" y="125"/>
                      </a:lnTo>
                      <a:lnTo>
                        <a:pt x="495" y="119"/>
                      </a:lnTo>
                      <a:lnTo>
                        <a:pt x="486" y="115"/>
                      </a:lnTo>
                      <a:lnTo>
                        <a:pt x="483" y="109"/>
                      </a:lnTo>
                      <a:lnTo>
                        <a:pt x="480" y="99"/>
                      </a:lnTo>
                      <a:lnTo>
                        <a:pt x="474" y="93"/>
                      </a:lnTo>
                      <a:lnTo>
                        <a:pt x="462" y="83"/>
                      </a:lnTo>
                      <a:lnTo>
                        <a:pt x="445" y="71"/>
                      </a:lnTo>
                      <a:lnTo>
                        <a:pt x="440" y="62"/>
                      </a:lnTo>
                      <a:lnTo>
                        <a:pt x="432" y="51"/>
                      </a:lnTo>
                      <a:lnTo>
                        <a:pt x="420" y="40"/>
                      </a:lnTo>
                      <a:lnTo>
                        <a:pt x="413" y="39"/>
                      </a:lnTo>
                      <a:lnTo>
                        <a:pt x="403" y="34"/>
                      </a:lnTo>
                      <a:lnTo>
                        <a:pt x="389" y="23"/>
                      </a:lnTo>
                      <a:lnTo>
                        <a:pt x="378" y="24"/>
                      </a:lnTo>
                      <a:lnTo>
                        <a:pt x="376" y="26"/>
                      </a:lnTo>
                      <a:lnTo>
                        <a:pt x="372" y="26"/>
                      </a:lnTo>
                      <a:lnTo>
                        <a:pt x="371" y="22"/>
                      </a:lnTo>
                      <a:lnTo>
                        <a:pt x="361" y="22"/>
                      </a:lnTo>
                      <a:lnTo>
                        <a:pt x="356" y="18"/>
                      </a:lnTo>
                      <a:lnTo>
                        <a:pt x="352" y="18"/>
                      </a:lnTo>
                      <a:lnTo>
                        <a:pt x="348" y="22"/>
                      </a:lnTo>
                      <a:lnTo>
                        <a:pt x="340" y="23"/>
                      </a:lnTo>
                      <a:lnTo>
                        <a:pt x="339" y="24"/>
                      </a:lnTo>
                      <a:lnTo>
                        <a:pt x="337" y="24"/>
                      </a:lnTo>
                      <a:lnTo>
                        <a:pt x="334" y="18"/>
                      </a:lnTo>
                      <a:lnTo>
                        <a:pt x="329" y="13"/>
                      </a:lnTo>
                      <a:lnTo>
                        <a:pt x="324" y="13"/>
                      </a:lnTo>
                      <a:lnTo>
                        <a:pt x="324" y="17"/>
                      </a:lnTo>
                      <a:lnTo>
                        <a:pt x="318" y="22"/>
                      </a:lnTo>
                      <a:lnTo>
                        <a:pt x="305" y="24"/>
                      </a:lnTo>
                      <a:lnTo>
                        <a:pt x="301" y="26"/>
                      </a:lnTo>
                      <a:lnTo>
                        <a:pt x="292" y="26"/>
                      </a:lnTo>
                      <a:lnTo>
                        <a:pt x="284" y="15"/>
                      </a:lnTo>
                      <a:lnTo>
                        <a:pt x="284" y="12"/>
                      </a:lnTo>
                      <a:lnTo>
                        <a:pt x="281" y="11"/>
                      </a:lnTo>
                      <a:lnTo>
                        <a:pt x="274" y="11"/>
                      </a:lnTo>
                      <a:lnTo>
                        <a:pt x="268" y="5"/>
                      </a:lnTo>
                      <a:lnTo>
                        <a:pt x="264" y="0"/>
                      </a:lnTo>
                      <a:lnTo>
                        <a:pt x="244" y="44"/>
                      </a:lnTo>
                      <a:lnTo>
                        <a:pt x="236" y="34"/>
                      </a:lnTo>
                      <a:lnTo>
                        <a:pt x="236" y="31"/>
                      </a:lnTo>
                      <a:lnTo>
                        <a:pt x="231" y="26"/>
                      </a:lnTo>
                      <a:lnTo>
                        <a:pt x="223" y="26"/>
                      </a:lnTo>
                      <a:lnTo>
                        <a:pt x="220" y="29"/>
                      </a:lnTo>
                      <a:lnTo>
                        <a:pt x="219" y="33"/>
                      </a:lnTo>
                      <a:lnTo>
                        <a:pt x="216" y="35"/>
                      </a:lnTo>
                      <a:lnTo>
                        <a:pt x="212" y="35"/>
                      </a:lnTo>
                      <a:lnTo>
                        <a:pt x="208" y="33"/>
                      </a:lnTo>
                      <a:lnTo>
                        <a:pt x="194" y="33"/>
                      </a:lnTo>
                      <a:lnTo>
                        <a:pt x="192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42"/>
                <p:cNvSpPr>
                  <a:spLocks noChangeAspect="1"/>
                </p:cNvSpPr>
                <p:nvPr/>
              </p:nvSpPr>
              <p:spPr bwMode="gray">
                <a:xfrm>
                  <a:off x="5296692" y="4153247"/>
                  <a:ext cx="20638" cy="28575"/>
                </a:xfrm>
                <a:custGeom>
                  <a:avLst/>
                  <a:gdLst/>
                  <a:ahLst/>
                  <a:cxnLst>
                    <a:cxn ang="0">
                      <a:pos x="67" y="63"/>
                    </a:cxn>
                    <a:cxn ang="0">
                      <a:pos x="65" y="35"/>
                    </a:cxn>
                    <a:cxn ang="0">
                      <a:pos x="65" y="14"/>
                    </a:cxn>
                    <a:cxn ang="0">
                      <a:pos x="63" y="6"/>
                    </a:cxn>
                    <a:cxn ang="0">
                      <a:pos x="56" y="15"/>
                    </a:cxn>
                    <a:cxn ang="0">
                      <a:pos x="33" y="0"/>
                    </a:cxn>
                    <a:cxn ang="0">
                      <a:pos x="19" y="9"/>
                    </a:cxn>
                    <a:cxn ang="0">
                      <a:pos x="12" y="21"/>
                    </a:cxn>
                    <a:cxn ang="0">
                      <a:pos x="4" y="38"/>
                    </a:cxn>
                    <a:cxn ang="0">
                      <a:pos x="0" y="54"/>
                    </a:cxn>
                    <a:cxn ang="0">
                      <a:pos x="2" y="67"/>
                    </a:cxn>
                    <a:cxn ang="0">
                      <a:pos x="12" y="86"/>
                    </a:cxn>
                    <a:cxn ang="0">
                      <a:pos x="35" y="89"/>
                    </a:cxn>
                    <a:cxn ang="0">
                      <a:pos x="47" y="90"/>
                    </a:cxn>
                    <a:cxn ang="0">
                      <a:pos x="55" y="81"/>
                    </a:cxn>
                    <a:cxn ang="0">
                      <a:pos x="61" y="67"/>
                    </a:cxn>
                    <a:cxn ang="0">
                      <a:pos x="67" y="63"/>
                    </a:cxn>
                  </a:cxnLst>
                  <a:rect l="0" t="0" r="r" b="b"/>
                  <a:pathLst>
                    <a:path w="67" h="90">
                      <a:moveTo>
                        <a:pt x="67" y="63"/>
                      </a:moveTo>
                      <a:lnTo>
                        <a:pt x="65" y="35"/>
                      </a:lnTo>
                      <a:lnTo>
                        <a:pt x="65" y="14"/>
                      </a:lnTo>
                      <a:lnTo>
                        <a:pt x="63" y="6"/>
                      </a:lnTo>
                      <a:lnTo>
                        <a:pt x="56" y="15"/>
                      </a:lnTo>
                      <a:lnTo>
                        <a:pt x="33" y="0"/>
                      </a:lnTo>
                      <a:lnTo>
                        <a:pt x="19" y="9"/>
                      </a:lnTo>
                      <a:lnTo>
                        <a:pt x="12" y="21"/>
                      </a:lnTo>
                      <a:lnTo>
                        <a:pt x="4" y="38"/>
                      </a:lnTo>
                      <a:lnTo>
                        <a:pt x="0" y="54"/>
                      </a:lnTo>
                      <a:lnTo>
                        <a:pt x="2" y="67"/>
                      </a:lnTo>
                      <a:lnTo>
                        <a:pt x="12" y="86"/>
                      </a:lnTo>
                      <a:lnTo>
                        <a:pt x="35" y="89"/>
                      </a:lnTo>
                      <a:lnTo>
                        <a:pt x="47" y="90"/>
                      </a:lnTo>
                      <a:lnTo>
                        <a:pt x="55" y="81"/>
                      </a:lnTo>
                      <a:lnTo>
                        <a:pt x="61" y="67"/>
                      </a:lnTo>
                      <a:lnTo>
                        <a:pt x="67" y="6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43"/>
                <p:cNvSpPr>
                  <a:spLocks noChangeAspect="1"/>
                </p:cNvSpPr>
                <p:nvPr/>
              </p:nvSpPr>
              <p:spPr bwMode="gray">
                <a:xfrm>
                  <a:off x="5045867" y="4083397"/>
                  <a:ext cx="285750" cy="250825"/>
                </a:xfrm>
                <a:custGeom>
                  <a:avLst/>
                  <a:gdLst/>
                  <a:ahLst/>
                  <a:cxnLst>
                    <a:cxn ang="0">
                      <a:pos x="188" y="334"/>
                    </a:cxn>
                    <a:cxn ang="0">
                      <a:pos x="157" y="406"/>
                    </a:cxn>
                    <a:cxn ang="0">
                      <a:pos x="101" y="418"/>
                    </a:cxn>
                    <a:cxn ang="0">
                      <a:pos x="59" y="396"/>
                    </a:cxn>
                    <a:cxn ang="0">
                      <a:pos x="8" y="398"/>
                    </a:cxn>
                    <a:cxn ang="0">
                      <a:pos x="1" y="411"/>
                    </a:cxn>
                    <a:cxn ang="0">
                      <a:pos x="37" y="491"/>
                    </a:cxn>
                    <a:cxn ang="0">
                      <a:pos x="70" y="562"/>
                    </a:cxn>
                    <a:cxn ang="0">
                      <a:pos x="90" y="665"/>
                    </a:cxn>
                    <a:cxn ang="0">
                      <a:pos x="77" y="678"/>
                    </a:cxn>
                    <a:cxn ang="0">
                      <a:pos x="88" y="701"/>
                    </a:cxn>
                    <a:cxn ang="0">
                      <a:pos x="108" y="734"/>
                    </a:cxn>
                    <a:cxn ang="0">
                      <a:pos x="109" y="770"/>
                    </a:cxn>
                    <a:cxn ang="0">
                      <a:pos x="112" y="750"/>
                    </a:cxn>
                    <a:cxn ang="0">
                      <a:pos x="128" y="769"/>
                    </a:cxn>
                    <a:cxn ang="0">
                      <a:pos x="155" y="782"/>
                    </a:cxn>
                    <a:cxn ang="0">
                      <a:pos x="195" y="791"/>
                    </a:cxn>
                    <a:cxn ang="0">
                      <a:pos x="236" y="771"/>
                    </a:cxn>
                    <a:cxn ang="0">
                      <a:pos x="287" y="771"/>
                    </a:cxn>
                    <a:cxn ang="0">
                      <a:pos x="311" y="753"/>
                    </a:cxn>
                    <a:cxn ang="0">
                      <a:pos x="365" y="753"/>
                    </a:cxn>
                    <a:cxn ang="0">
                      <a:pos x="408" y="746"/>
                    </a:cxn>
                    <a:cxn ang="0">
                      <a:pos x="479" y="743"/>
                    </a:cxn>
                    <a:cxn ang="0">
                      <a:pos x="505" y="733"/>
                    </a:cxn>
                    <a:cxn ang="0">
                      <a:pos x="553" y="727"/>
                    </a:cxn>
                    <a:cxn ang="0">
                      <a:pos x="633" y="679"/>
                    </a:cxn>
                    <a:cxn ang="0">
                      <a:pos x="705" y="600"/>
                    </a:cxn>
                    <a:cxn ang="0">
                      <a:pos x="765" y="533"/>
                    </a:cxn>
                    <a:cxn ang="0">
                      <a:pos x="804" y="465"/>
                    </a:cxn>
                    <a:cxn ang="0">
                      <a:pos x="836" y="420"/>
                    </a:cxn>
                    <a:cxn ang="0">
                      <a:pos x="881" y="357"/>
                    </a:cxn>
                    <a:cxn ang="0">
                      <a:pos x="894" y="305"/>
                    </a:cxn>
                    <a:cxn ang="0">
                      <a:pos x="856" y="281"/>
                    </a:cxn>
                    <a:cxn ang="0">
                      <a:pos x="824" y="307"/>
                    </a:cxn>
                    <a:cxn ang="0">
                      <a:pos x="793" y="256"/>
                    </a:cxn>
                    <a:cxn ang="0">
                      <a:pos x="845" y="233"/>
                    </a:cxn>
                    <a:cxn ang="0">
                      <a:pos x="830" y="55"/>
                    </a:cxn>
                    <a:cxn ang="0">
                      <a:pos x="807" y="17"/>
                    </a:cxn>
                    <a:cxn ang="0">
                      <a:pos x="749" y="9"/>
                    </a:cxn>
                    <a:cxn ang="0">
                      <a:pos x="704" y="8"/>
                    </a:cxn>
                    <a:cxn ang="0">
                      <a:pos x="625" y="57"/>
                    </a:cxn>
                    <a:cxn ang="0">
                      <a:pos x="558" y="129"/>
                    </a:cxn>
                    <a:cxn ang="0">
                      <a:pos x="496" y="207"/>
                    </a:cxn>
                    <a:cxn ang="0">
                      <a:pos x="437" y="217"/>
                    </a:cxn>
                    <a:cxn ang="0">
                      <a:pos x="376" y="201"/>
                    </a:cxn>
                    <a:cxn ang="0">
                      <a:pos x="339" y="248"/>
                    </a:cxn>
                    <a:cxn ang="0">
                      <a:pos x="277" y="286"/>
                    </a:cxn>
                    <a:cxn ang="0">
                      <a:pos x="230" y="271"/>
                    </a:cxn>
                    <a:cxn ang="0">
                      <a:pos x="238" y="213"/>
                    </a:cxn>
                    <a:cxn ang="0">
                      <a:pos x="200" y="170"/>
                    </a:cxn>
                  </a:cxnLst>
                  <a:rect l="0" t="0" r="r" b="b"/>
                  <a:pathLst>
                    <a:path w="898" h="791">
                      <a:moveTo>
                        <a:pt x="188" y="161"/>
                      </a:moveTo>
                      <a:lnTo>
                        <a:pt x="188" y="216"/>
                      </a:lnTo>
                      <a:lnTo>
                        <a:pt x="188" y="275"/>
                      </a:lnTo>
                      <a:lnTo>
                        <a:pt x="188" y="334"/>
                      </a:lnTo>
                      <a:lnTo>
                        <a:pt x="188" y="390"/>
                      </a:lnTo>
                      <a:lnTo>
                        <a:pt x="182" y="394"/>
                      </a:lnTo>
                      <a:lnTo>
                        <a:pt x="171" y="396"/>
                      </a:lnTo>
                      <a:lnTo>
                        <a:pt x="157" y="406"/>
                      </a:lnTo>
                      <a:lnTo>
                        <a:pt x="141" y="421"/>
                      </a:lnTo>
                      <a:lnTo>
                        <a:pt x="129" y="421"/>
                      </a:lnTo>
                      <a:lnTo>
                        <a:pt x="120" y="418"/>
                      </a:lnTo>
                      <a:lnTo>
                        <a:pt x="101" y="418"/>
                      </a:lnTo>
                      <a:lnTo>
                        <a:pt x="86" y="423"/>
                      </a:lnTo>
                      <a:lnTo>
                        <a:pt x="70" y="421"/>
                      </a:lnTo>
                      <a:lnTo>
                        <a:pt x="59" y="409"/>
                      </a:lnTo>
                      <a:lnTo>
                        <a:pt x="59" y="396"/>
                      </a:lnTo>
                      <a:lnTo>
                        <a:pt x="33" y="378"/>
                      </a:lnTo>
                      <a:lnTo>
                        <a:pt x="21" y="379"/>
                      </a:lnTo>
                      <a:lnTo>
                        <a:pt x="15" y="390"/>
                      </a:lnTo>
                      <a:lnTo>
                        <a:pt x="8" y="398"/>
                      </a:lnTo>
                      <a:lnTo>
                        <a:pt x="5" y="400"/>
                      </a:lnTo>
                      <a:lnTo>
                        <a:pt x="0" y="401"/>
                      </a:lnTo>
                      <a:lnTo>
                        <a:pt x="2" y="405"/>
                      </a:lnTo>
                      <a:lnTo>
                        <a:pt x="1" y="411"/>
                      </a:lnTo>
                      <a:lnTo>
                        <a:pt x="5" y="416"/>
                      </a:lnTo>
                      <a:lnTo>
                        <a:pt x="13" y="426"/>
                      </a:lnTo>
                      <a:lnTo>
                        <a:pt x="28" y="464"/>
                      </a:lnTo>
                      <a:lnTo>
                        <a:pt x="37" y="491"/>
                      </a:lnTo>
                      <a:lnTo>
                        <a:pt x="51" y="528"/>
                      </a:lnTo>
                      <a:lnTo>
                        <a:pt x="59" y="536"/>
                      </a:lnTo>
                      <a:lnTo>
                        <a:pt x="64" y="552"/>
                      </a:lnTo>
                      <a:lnTo>
                        <a:pt x="70" y="562"/>
                      </a:lnTo>
                      <a:lnTo>
                        <a:pt x="91" y="595"/>
                      </a:lnTo>
                      <a:lnTo>
                        <a:pt x="97" y="608"/>
                      </a:lnTo>
                      <a:lnTo>
                        <a:pt x="99" y="648"/>
                      </a:lnTo>
                      <a:lnTo>
                        <a:pt x="90" y="665"/>
                      </a:lnTo>
                      <a:lnTo>
                        <a:pt x="78" y="660"/>
                      </a:lnTo>
                      <a:lnTo>
                        <a:pt x="76" y="667"/>
                      </a:lnTo>
                      <a:lnTo>
                        <a:pt x="75" y="678"/>
                      </a:lnTo>
                      <a:lnTo>
                        <a:pt x="77" y="678"/>
                      </a:lnTo>
                      <a:lnTo>
                        <a:pt x="85" y="683"/>
                      </a:lnTo>
                      <a:lnTo>
                        <a:pt x="87" y="690"/>
                      </a:lnTo>
                      <a:lnTo>
                        <a:pt x="83" y="691"/>
                      </a:lnTo>
                      <a:lnTo>
                        <a:pt x="88" y="701"/>
                      </a:lnTo>
                      <a:lnTo>
                        <a:pt x="93" y="705"/>
                      </a:lnTo>
                      <a:lnTo>
                        <a:pt x="99" y="716"/>
                      </a:lnTo>
                      <a:lnTo>
                        <a:pt x="107" y="726"/>
                      </a:lnTo>
                      <a:lnTo>
                        <a:pt x="108" y="734"/>
                      </a:lnTo>
                      <a:lnTo>
                        <a:pt x="103" y="742"/>
                      </a:lnTo>
                      <a:lnTo>
                        <a:pt x="103" y="749"/>
                      </a:lnTo>
                      <a:lnTo>
                        <a:pt x="103" y="760"/>
                      </a:lnTo>
                      <a:lnTo>
                        <a:pt x="109" y="770"/>
                      </a:lnTo>
                      <a:lnTo>
                        <a:pt x="110" y="769"/>
                      </a:lnTo>
                      <a:lnTo>
                        <a:pt x="109" y="761"/>
                      </a:lnTo>
                      <a:lnTo>
                        <a:pt x="109" y="754"/>
                      </a:lnTo>
                      <a:lnTo>
                        <a:pt x="112" y="750"/>
                      </a:lnTo>
                      <a:lnTo>
                        <a:pt x="119" y="749"/>
                      </a:lnTo>
                      <a:lnTo>
                        <a:pt x="128" y="750"/>
                      </a:lnTo>
                      <a:lnTo>
                        <a:pt x="129" y="762"/>
                      </a:lnTo>
                      <a:lnTo>
                        <a:pt x="128" y="769"/>
                      </a:lnTo>
                      <a:lnTo>
                        <a:pt x="133" y="771"/>
                      </a:lnTo>
                      <a:lnTo>
                        <a:pt x="151" y="770"/>
                      </a:lnTo>
                      <a:lnTo>
                        <a:pt x="156" y="775"/>
                      </a:lnTo>
                      <a:lnTo>
                        <a:pt x="155" y="782"/>
                      </a:lnTo>
                      <a:lnTo>
                        <a:pt x="166" y="788"/>
                      </a:lnTo>
                      <a:lnTo>
                        <a:pt x="174" y="788"/>
                      </a:lnTo>
                      <a:lnTo>
                        <a:pt x="183" y="791"/>
                      </a:lnTo>
                      <a:lnTo>
                        <a:pt x="195" y="791"/>
                      </a:lnTo>
                      <a:lnTo>
                        <a:pt x="204" y="788"/>
                      </a:lnTo>
                      <a:lnTo>
                        <a:pt x="214" y="776"/>
                      </a:lnTo>
                      <a:lnTo>
                        <a:pt x="232" y="775"/>
                      </a:lnTo>
                      <a:lnTo>
                        <a:pt x="236" y="771"/>
                      </a:lnTo>
                      <a:lnTo>
                        <a:pt x="244" y="770"/>
                      </a:lnTo>
                      <a:lnTo>
                        <a:pt x="264" y="772"/>
                      </a:lnTo>
                      <a:lnTo>
                        <a:pt x="266" y="769"/>
                      </a:lnTo>
                      <a:lnTo>
                        <a:pt x="287" y="771"/>
                      </a:lnTo>
                      <a:lnTo>
                        <a:pt x="293" y="769"/>
                      </a:lnTo>
                      <a:lnTo>
                        <a:pt x="296" y="761"/>
                      </a:lnTo>
                      <a:lnTo>
                        <a:pt x="305" y="758"/>
                      </a:lnTo>
                      <a:lnTo>
                        <a:pt x="311" y="753"/>
                      </a:lnTo>
                      <a:lnTo>
                        <a:pt x="316" y="748"/>
                      </a:lnTo>
                      <a:lnTo>
                        <a:pt x="333" y="745"/>
                      </a:lnTo>
                      <a:lnTo>
                        <a:pt x="341" y="746"/>
                      </a:lnTo>
                      <a:lnTo>
                        <a:pt x="365" y="753"/>
                      </a:lnTo>
                      <a:lnTo>
                        <a:pt x="372" y="753"/>
                      </a:lnTo>
                      <a:lnTo>
                        <a:pt x="381" y="745"/>
                      </a:lnTo>
                      <a:lnTo>
                        <a:pt x="394" y="744"/>
                      </a:lnTo>
                      <a:lnTo>
                        <a:pt x="408" y="746"/>
                      </a:lnTo>
                      <a:lnTo>
                        <a:pt x="446" y="758"/>
                      </a:lnTo>
                      <a:lnTo>
                        <a:pt x="459" y="758"/>
                      </a:lnTo>
                      <a:lnTo>
                        <a:pt x="467" y="744"/>
                      </a:lnTo>
                      <a:lnTo>
                        <a:pt x="479" y="743"/>
                      </a:lnTo>
                      <a:lnTo>
                        <a:pt x="491" y="748"/>
                      </a:lnTo>
                      <a:lnTo>
                        <a:pt x="507" y="749"/>
                      </a:lnTo>
                      <a:lnTo>
                        <a:pt x="508" y="743"/>
                      </a:lnTo>
                      <a:lnTo>
                        <a:pt x="505" y="733"/>
                      </a:lnTo>
                      <a:lnTo>
                        <a:pt x="512" y="728"/>
                      </a:lnTo>
                      <a:lnTo>
                        <a:pt x="519" y="727"/>
                      </a:lnTo>
                      <a:lnTo>
                        <a:pt x="532" y="726"/>
                      </a:lnTo>
                      <a:lnTo>
                        <a:pt x="553" y="727"/>
                      </a:lnTo>
                      <a:lnTo>
                        <a:pt x="564" y="726"/>
                      </a:lnTo>
                      <a:lnTo>
                        <a:pt x="586" y="715"/>
                      </a:lnTo>
                      <a:lnTo>
                        <a:pt x="623" y="689"/>
                      </a:lnTo>
                      <a:lnTo>
                        <a:pt x="633" y="679"/>
                      </a:lnTo>
                      <a:lnTo>
                        <a:pt x="642" y="668"/>
                      </a:lnTo>
                      <a:lnTo>
                        <a:pt x="663" y="652"/>
                      </a:lnTo>
                      <a:lnTo>
                        <a:pt x="689" y="624"/>
                      </a:lnTo>
                      <a:lnTo>
                        <a:pt x="705" y="600"/>
                      </a:lnTo>
                      <a:lnTo>
                        <a:pt x="714" y="589"/>
                      </a:lnTo>
                      <a:lnTo>
                        <a:pt x="723" y="582"/>
                      </a:lnTo>
                      <a:lnTo>
                        <a:pt x="747" y="561"/>
                      </a:lnTo>
                      <a:lnTo>
                        <a:pt x="765" y="533"/>
                      </a:lnTo>
                      <a:lnTo>
                        <a:pt x="774" y="520"/>
                      </a:lnTo>
                      <a:lnTo>
                        <a:pt x="796" y="480"/>
                      </a:lnTo>
                      <a:lnTo>
                        <a:pt x="800" y="473"/>
                      </a:lnTo>
                      <a:lnTo>
                        <a:pt x="804" y="465"/>
                      </a:lnTo>
                      <a:lnTo>
                        <a:pt x="808" y="454"/>
                      </a:lnTo>
                      <a:lnTo>
                        <a:pt x="819" y="437"/>
                      </a:lnTo>
                      <a:lnTo>
                        <a:pt x="828" y="426"/>
                      </a:lnTo>
                      <a:lnTo>
                        <a:pt x="836" y="420"/>
                      </a:lnTo>
                      <a:lnTo>
                        <a:pt x="846" y="417"/>
                      </a:lnTo>
                      <a:lnTo>
                        <a:pt x="866" y="401"/>
                      </a:lnTo>
                      <a:lnTo>
                        <a:pt x="875" y="388"/>
                      </a:lnTo>
                      <a:lnTo>
                        <a:pt x="881" y="357"/>
                      </a:lnTo>
                      <a:lnTo>
                        <a:pt x="886" y="345"/>
                      </a:lnTo>
                      <a:lnTo>
                        <a:pt x="888" y="331"/>
                      </a:lnTo>
                      <a:lnTo>
                        <a:pt x="888" y="318"/>
                      </a:lnTo>
                      <a:lnTo>
                        <a:pt x="894" y="305"/>
                      </a:lnTo>
                      <a:lnTo>
                        <a:pt x="897" y="294"/>
                      </a:lnTo>
                      <a:lnTo>
                        <a:pt x="898" y="282"/>
                      </a:lnTo>
                      <a:lnTo>
                        <a:pt x="892" y="281"/>
                      </a:lnTo>
                      <a:lnTo>
                        <a:pt x="856" y="281"/>
                      </a:lnTo>
                      <a:lnTo>
                        <a:pt x="850" y="285"/>
                      </a:lnTo>
                      <a:lnTo>
                        <a:pt x="844" y="299"/>
                      </a:lnTo>
                      <a:lnTo>
                        <a:pt x="836" y="308"/>
                      </a:lnTo>
                      <a:lnTo>
                        <a:pt x="824" y="307"/>
                      </a:lnTo>
                      <a:lnTo>
                        <a:pt x="801" y="304"/>
                      </a:lnTo>
                      <a:lnTo>
                        <a:pt x="791" y="285"/>
                      </a:lnTo>
                      <a:lnTo>
                        <a:pt x="789" y="272"/>
                      </a:lnTo>
                      <a:lnTo>
                        <a:pt x="793" y="256"/>
                      </a:lnTo>
                      <a:lnTo>
                        <a:pt x="801" y="239"/>
                      </a:lnTo>
                      <a:lnTo>
                        <a:pt x="808" y="227"/>
                      </a:lnTo>
                      <a:lnTo>
                        <a:pt x="822" y="218"/>
                      </a:lnTo>
                      <a:lnTo>
                        <a:pt x="845" y="233"/>
                      </a:lnTo>
                      <a:lnTo>
                        <a:pt x="852" y="224"/>
                      </a:lnTo>
                      <a:lnTo>
                        <a:pt x="849" y="131"/>
                      </a:lnTo>
                      <a:lnTo>
                        <a:pt x="836" y="87"/>
                      </a:lnTo>
                      <a:lnTo>
                        <a:pt x="830" y="55"/>
                      </a:lnTo>
                      <a:lnTo>
                        <a:pt x="828" y="34"/>
                      </a:lnTo>
                      <a:lnTo>
                        <a:pt x="827" y="33"/>
                      </a:lnTo>
                      <a:lnTo>
                        <a:pt x="822" y="32"/>
                      </a:lnTo>
                      <a:lnTo>
                        <a:pt x="807" y="17"/>
                      </a:lnTo>
                      <a:lnTo>
                        <a:pt x="786" y="11"/>
                      </a:lnTo>
                      <a:lnTo>
                        <a:pt x="774" y="9"/>
                      </a:lnTo>
                      <a:lnTo>
                        <a:pt x="761" y="12"/>
                      </a:lnTo>
                      <a:lnTo>
                        <a:pt x="749" y="9"/>
                      </a:lnTo>
                      <a:lnTo>
                        <a:pt x="726" y="2"/>
                      </a:lnTo>
                      <a:lnTo>
                        <a:pt x="717" y="0"/>
                      </a:lnTo>
                      <a:lnTo>
                        <a:pt x="705" y="5"/>
                      </a:lnTo>
                      <a:lnTo>
                        <a:pt x="704" y="8"/>
                      </a:lnTo>
                      <a:lnTo>
                        <a:pt x="693" y="13"/>
                      </a:lnTo>
                      <a:lnTo>
                        <a:pt x="679" y="22"/>
                      </a:lnTo>
                      <a:lnTo>
                        <a:pt x="641" y="40"/>
                      </a:lnTo>
                      <a:lnTo>
                        <a:pt x="625" y="57"/>
                      </a:lnTo>
                      <a:lnTo>
                        <a:pt x="605" y="70"/>
                      </a:lnTo>
                      <a:lnTo>
                        <a:pt x="586" y="88"/>
                      </a:lnTo>
                      <a:lnTo>
                        <a:pt x="575" y="104"/>
                      </a:lnTo>
                      <a:lnTo>
                        <a:pt x="558" y="129"/>
                      </a:lnTo>
                      <a:lnTo>
                        <a:pt x="531" y="148"/>
                      </a:lnTo>
                      <a:lnTo>
                        <a:pt x="516" y="167"/>
                      </a:lnTo>
                      <a:lnTo>
                        <a:pt x="501" y="201"/>
                      </a:lnTo>
                      <a:lnTo>
                        <a:pt x="496" y="207"/>
                      </a:lnTo>
                      <a:lnTo>
                        <a:pt x="488" y="211"/>
                      </a:lnTo>
                      <a:lnTo>
                        <a:pt x="477" y="212"/>
                      </a:lnTo>
                      <a:lnTo>
                        <a:pt x="452" y="218"/>
                      </a:lnTo>
                      <a:lnTo>
                        <a:pt x="437" y="217"/>
                      </a:lnTo>
                      <a:lnTo>
                        <a:pt x="414" y="204"/>
                      </a:lnTo>
                      <a:lnTo>
                        <a:pt x="402" y="199"/>
                      </a:lnTo>
                      <a:lnTo>
                        <a:pt x="388" y="197"/>
                      </a:lnTo>
                      <a:lnTo>
                        <a:pt x="376" y="201"/>
                      </a:lnTo>
                      <a:lnTo>
                        <a:pt x="357" y="221"/>
                      </a:lnTo>
                      <a:lnTo>
                        <a:pt x="351" y="229"/>
                      </a:lnTo>
                      <a:lnTo>
                        <a:pt x="348" y="237"/>
                      </a:lnTo>
                      <a:lnTo>
                        <a:pt x="339" y="248"/>
                      </a:lnTo>
                      <a:lnTo>
                        <a:pt x="327" y="255"/>
                      </a:lnTo>
                      <a:lnTo>
                        <a:pt x="322" y="260"/>
                      </a:lnTo>
                      <a:lnTo>
                        <a:pt x="312" y="277"/>
                      </a:lnTo>
                      <a:lnTo>
                        <a:pt x="277" y="286"/>
                      </a:lnTo>
                      <a:lnTo>
                        <a:pt x="259" y="285"/>
                      </a:lnTo>
                      <a:lnTo>
                        <a:pt x="243" y="282"/>
                      </a:lnTo>
                      <a:lnTo>
                        <a:pt x="233" y="280"/>
                      </a:lnTo>
                      <a:lnTo>
                        <a:pt x="230" y="271"/>
                      </a:lnTo>
                      <a:lnTo>
                        <a:pt x="237" y="250"/>
                      </a:lnTo>
                      <a:lnTo>
                        <a:pt x="239" y="237"/>
                      </a:lnTo>
                      <a:lnTo>
                        <a:pt x="239" y="231"/>
                      </a:lnTo>
                      <a:lnTo>
                        <a:pt x="238" y="213"/>
                      </a:lnTo>
                      <a:lnTo>
                        <a:pt x="231" y="201"/>
                      </a:lnTo>
                      <a:lnTo>
                        <a:pt x="217" y="190"/>
                      </a:lnTo>
                      <a:lnTo>
                        <a:pt x="212" y="181"/>
                      </a:lnTo>
                      <a:lnTo>
                        <a:pt x="200" y="170"/>
                      </a:lnTo>
                      <a:lnTo>
                        <a:pt x="198" y="167"/>
                      </a:lnTo>
                      <a:lnTo>
                        <a:pt x="192" y="161"/>
                      </a:lnTo>
                      <a:lnTo>
                        <a:pt x="188" y="16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44"/>
                <p:cNvSpPr>
                  <a:spLocks noChangeAspect="1"/>
                </p:cNvSpPr>
                <p:nvPr/>
              </p:nvSpPr>
              <p:spPr bwMode="gray">
                <a:xfrm>
                  <a:off x="5330030" y="3854797"/>
                  <a:ext cx="55563" cy="138113"/>
                </a:xfrm>
                <a:custGeom>
                  <a:avLst/>
                  <a:gdLst/>
                  <a:ahLst/>
                  <a:cxnLst>
                    <a:cxn ang="0">
                      <a:pos x="61" y="11"/>
                    </a:cxn>
                    <a:cxn ang="0">
                      <a:pos x="42" y="14"/>
                    </a:cxn>
                    <a:cxn ang="0">
                      <a:pos x="25" y="8"/>
                    </a:cxn>
                    <a:cxn ang="0">
                      <a:pos x="13" y="8"/>
                    </a:cxn>
                    <a:cxn ang="0">
                      <a:pos x="25" y="15"/>
                    </a:cxn>
                    <a:cxn ang="0">
                      <a:pos x="37" y="40"/>
                    </a:cxn>
                    <a:cxn ang="0">
                      <a:pos x="50" y="65"/>
                    </a:cxn>
                    <a:cxn ang="0">
                      <a:pos x="42" y="80"/>
                    </a:cxn>
                    <a:cxn ang="0">
                      <a:pos x="35" y="94"/>
                    </a:cxn>
                    <a:cxn ang="0">
                      <a:pos x="31" y="127"/>
                    </a:cxn>
                    <a:cxn ang="0">
                      <a:pos x="31" y="159"/>
                    </a:cxn>
                    <a:cxn ang="0">
                      <a:pos x="41" y="172"/>
                    </a:cxn>
                    <a:cxn ang="0">
                      <a:pos x="24" y="181"/>
                    </a:cxn>
                    <a:cxn ang="0">
                      <a:pos x="14" y="198"/>
                    </a:cxn>
                    <a:cxn ang="0">
                      <a:pos x="2" y="235"/>
                    </a:cxn>
                    <a:cxn ang="0">
                      <a:pos x="8" y="248"/>
                    </a:cxn>
                    <a:cxn ang="0">
                      <a:pos x="23" y="257"/>
                    </a:cxn>
                    <a:cxn ang="0">
                      <a:pos x="30" y="263"/>
                    </a:cxn>
                    <a:cxn ang="0">
                      <a:pos x="51" y="289"/>
                    </a:cxn>
                    <a:cxn ang="0">
                      <a:pos x="93" y="284"/>
                    </a:cxn>
                    <a:cxn ang="0">
                      <a:pos x="101" y="310"/>
                    </a:cxn>
                    <a:cxn ang="0">
                      <a:pos x="94" y="343"/>
                    </a:cxn>
                    <a:cxn ang="0">
                      <a:pos x="86" y="365"/>
                    </a:cxn>
                    <a:cxn ang="0">
                      <a:pos x="97" y="388"/>
                    </a:cxn>
                    <a:cxn ang="0">
                      <a:pos x="112" y="404"/>
                    </a:cxn>
                    <a:cxn ang="0">
                      <a:pos x="128" y="414"/>
                    </a:cxn>
                    <a:cxn ang="0">
                      <a:pos x="127" y="429"/>
                    </a:cxn>
                    <a:cxn ang="0">
                      <a:pos x="142" y="430"/>
                    </a:cxn>
                    <a:cxn ang="0">
                      <a:pos x="139" y="409"/>
                    </a:cxn>
                    <a:cxn ang="0">
                      <a:pos x="139" y="392"/>
                    </a:cxn>
                    <a:cxn ang="0">
                      <a:pos x="153" y="377"/>
                    </a:cxn>
                    <a:cxn ang="0">
                      <a:pos x="169" y="368"/>
                    </a:cxn>
                    <a:cxn ang="0">
                      <a:pos x="169" y="325"/>
                    </a:cxn>
                    <a:cxn ang="0">
                      <a:pos x="172" y="295"/>
                    </a:cxn>
                    <a:cxn ang="0">
                      <a:pos x="148" y="266"/>
                    </a:cxn>
                    <a:cxn ang="0">
                      <a:pos x="116" y="230"/>
                    </a:cxn>
                    <a:cxn ang="0">
                      <a:pos x="116" y="242"/>
                    </a:cxn>
                    <a:cxn ang="0">
                      <a:pos x="126" y="250"/>
                    </a:cxn>
                    <a:cxn ang="0">
                      <a:pos x="134" y="282"/>
                    </a:cxn>
                    <a:cxn ang="0">
                      <a:pos x="121" y="269"/>
                    </a:cxn>
                    <a:cxn ang="0">
                      <a:pos x="115" y="262"/>
                    </a:cxn>
                    <a:cxn ang="0">
                      <a:pos x="102" y="272"/>
                    </a:cxn>
                    <a:cxn ang="0">
                      <a:pos x="97" y="261"/>
                    </a:cxn>
                    <a:cxn ang="0">
                      <a:pos x="100" y="245"/>
                    </a:cxn>
                    <a:cxn ang="0">
                      <a:pos x="89" y="231"/>
                    </a:cxn>
                    <a:cxn ang="0">
                      <a:pos x="85" y="208"/>
                    </a:cxn>
                    <a:cxn ang="0">
                      <a:pos x="68" y="159"/>
                    </a:cxn>
                    <a:cxn ang="0">
                      <a:pos x="79" y="140"/>
                    </a:cxn>
                    <a:cxn ang="0">
                      <a:pos x="79" y="70"/>
                    </a:cxn>
                    <a:cxn ang="0">
                      <a:pos x="78" y="51"/>
                    </a:cxn>
                    <a:cxn ang="0">
                      <a:pos x="63" y="32"/>
                    </a:cxn>
                    <a:cxn ang="0">
                      <a:pos x="69" y="10"/>
                    </a:cxn>
                  </a:cxnLst>
                  <a:rect l="0" t="0" r="r" b="b"/>
                  <a:pathLst>
                    <a:path w="175" h="431">
                      <a:moveTo>
                        <a:pt x="64" y="18"/>
                      </a:moveTo>
                      <a:lnTo>
                        <a:pt x="62" y="14"/>
                      </a:lnTo>
                      <a:lnTo>
                        <a:pt x="61" y="11"/>
                      </a:lnTo>
                      <a:lnTo>
                        <a:pt x="58" y="10"/>
                      </a:lnTo>
                      <a:lnTo>
                        <a:pt x="53" y="10"/>
                      </a:lnTo>
                      <a:lnTo>
                        <a:pt x="42" y="14"/>
                      </a:lnTo>
                      <a:lnTo>
                        <a:pt x="40" y="13"/>
                      </a:lnTo>
                      <a:lnTo>
                        <a:pt x="35" y="6"/>
                      </a:lnTo>
                      <a:lnTo>
                        <a:pt x="25" y="8"/>
                      </a:lnTo>
                      <a:lnTo>
                        <a:pt x="14" y="0"/>
                      </a:lnTo>
                      <a:lnTo>
                        <a:pt x="13" y="3"/>
                      </a:lnTo>
                      <a:lnTo>
                        <a:pt x="13" y="8"/>
                      </a:lnTo>
                      <a:lnTo>
                        <a:pt x="14" y="9"/>
                      </a:lnTo>
                      <a:lnTo>
                        <a:pt x="16" y="15"/>
                      </a:lnTo>
                      <a:lnTo>
                        <a:pt x="25" y="15"/>
                      </a:lnTo>
                      <a:lnTo>
                        <a:pt x="32" y="24"/>
                      </a:lnTo>
                      <a:lnTo>
                        <a:pt x="34" y="29"/>
                      </a:lnTo>
                      <a:lnTo>
                        <a:pt x="37" y="40"/>
                      </a:lnTo>
                      <a:lnTo>
                        <a:pt x="43" y="45"/>
                      </a:lnTo>
                      <a:lnTo>
                        <a:pt x="46" y="63"/>
                      </a:lnTo>
                      <a:lnTo>
                        <a:pt x="50" y="65"/>
                      </a:lnTo>
                      <a:lnTo>
                        <a:pt x="51" y="72"/>
                      </a:lnTo>
                      <a:lnTo>
                        <a:pt x="51" y="75"/>
                      </a:lnTo>
                      <a:lnTo>
                        <a:pt x="42" y="80"/>
                      </a:lnTo>
                      <a:lnTo>
                        <a:pt x="40" y="81"/>
                      </a:lnTo>
                      <a:lnTo>
                        <a:pt x="36" y="84"/>
                      </a:lnTo>
                      <a:lnTo>
                        <a:pt x="35" y="94"/>
                      </a:lnTo>
                      <a:lnTo>
                        <a:pt x="36" y="102"/>
                      </a:lnTo>
                      <a:lnTo>
                        <a:pt x="30" y="119"/>
                      </a:lnTo>
                      <a:lnTo>
                        <a:pt x="31" y="127"/>
                      </a:lnTo>
                      <a:lnTo>
                        <a:pt x="32" y="142"/>
                      </a:lnTo>
                      <a:lnTo>
                        <a:pt x="30" y="156"/>
                      </a:lnTo>
                      <a:lnTo>
                        <a:pt x="31" y="159"/>
                      </a:lnTo>
                      <a:lnTo>
                        <a:pt x="35" y="164"/>
                      </a:lnTo>
                      <a:lnTo>
                        <a:pt x="40" y="166"/>
                      </a:lnTo>
                      <a:lnTo>
                        <a:pt x="41" y="172"/>
                      </a:lnTo>
                      <a:lnTo>
                        <a:pt x="38" y="175"/>
                      </a:lnTo>
                      <a:lnTo>
                        <a:pt x="30" y="176"/>
                      </a:lnTo>
                      <a:lnTo>
                        <a:pt x="24" y="181"/>
                      </a:lnTo>
                      <a:lnTo>
                        <a:pt x="19" y="182"/>
                      </a:lnTo>
                      <a:lnTo>
                        <a:pt x="18" y="183"/>
                      </a:lnTo>
                      <a:lnTo>
                        <a:pt x="14" y="198"/>
                      </a:lnTo>
                      <a:lnTo>
                        <a:pt x="14" y="213"/>
                      </a:lnTo>
                      <a:lnTo>
                        <a:pt x="9" y="228"/>
                      </a:lnTo>
                      <a:lnTo>
                        <a:pt x="2" y="235"/>
                      </a:lnTo>
                      <a:lnTo>
                        <a:pt x="0" y="239"/>
                      </a:lnTo>
                      <a:lnTo>
                        <a:pt x="3" y="247"/>
                      </a:lnTo>
                      <a:lnTo>
                        <a:pt x="8" y="248"/>
                      </a:lnTo>
                      <a:lnTo>
                        <a:pt x="11" y="256"/>
                      </a:lnTo>
                      <a:lnTo>
                        <a:pt x="19" y="255"/>
                      </a:lnTo>
                      <a:lnTo>
                        <a:pt x="23" y="257"/>
                      </a:lnTo>
                      <a:lnTo>
                        <a:pt x="23" y="258"/>
                      </a:lnTo>
                      <a:lnTo>
                        <a:pt x="24" y="261"/>
                      </a:lnTo>
                      <a:lnTo>
                        <a:pt x="30" y="263"/>
                      </a:lnTo>
                      <a:lnTo>
                        <a:pt x="37" y="279"/>
                      </a:lnTo>
                      <a:lnTo>
                        <a:pt x="47" y="289"/>
                      </a:lnTo>
                      <a:lnTo>
                        <a:pt x="51" y="289"/>
                      </a:lnTo>
                      <a:lnTo>
                        <a:pt x="59" y="287"/>
                      </a:lnTo>
                      <a:lnTo>
                        <a:pt x="89" y="283"/>
                      </a:lnTo>
                      <a:lnTo>
                        <a:pt x="93" y="284"/>
                      </a:lnTo>
                      <a:lnTo>
                        <a:pt x="96" y="289"/>
                      </a:lnTo>
                      <a:lnTo>
                        <a:pt x="100" y="302"/>
                      </a:lnTo>
                      <a:lnTo>
                        <a:pt x="101" y="310"/>
                      </a:lnTo>
                      <a:lnTo>
                        <a:pt x="102" y="328"/>
                      </a:lnTo>
                      <a:lnTo>
                        <a:pt x="100" y="336"/>
                      </a:lnTo>
                      <a:lnTo>
                        <a:pt x="94" y="343"/>
                      </a:lnTo>
                      <a:lnTo>
                        <a:pt x="95" y="349"/>
                      </a:lnTo>
                      <a:lnTo>
                        <a:pt x="89" y="354"/>
                      </a:lnTo>
                      <a:lnTo>
                        <a:pt x="86" y="365"/>
                      </a:lnTo>
                      <a:lnTo>
                        <a:pt x="89" y="369"/>
                      </a:lnTo>
                      <a:lnTo>
                        <a:pt x="94" y="385"/>
                      </a:lnTo>
                      <a:lnTo>
                        <a:pt x="97" y="388"/>
                      </a:lnTo>
                      <a:lnTo>
                        <a:pt x="101" y="390"/>
                      </a:lnTo>
                      <a:lnTo>
                        <a:pt x="104" y="395"/>
                      </a:lnTo>
                      <a:lnTo>
                        <a:pt x="112" y="404"/>
                      </a:lnTo>
                      <a:lnTo>
                        <a:pt x="117" y="411"/>
                      </a:lnTo>
                      <a:lnTo>
                        <a:pt x="121" y="413"/>
                      </a:lnTo>
                      <a:lnTo>
                        <a:pt x="128" y="414"/>
                      </a:lnTo>
                      <a:lnTo>
                        <a:pt x="132" y="419"/>
                      </a:lnTo>
                      <a:lnTo>
                        <a:pt x="132" y="423"/>
                      </a:lnTo>
                      <a:lnTo>
                        <a:pt x="127" y="429"/>
                      </a:lnTo>
                      <a:lnTo>
                        <a:pt x="128" y="431"/>
                      </a:lnTo>
                      <a:lnTo>
                        <a:pt x="140" y="431"/>
                      </a:lnTo>
                      <a:lnTo>
                        <a:pt x="142" y="430"/>
                      </a:lnTo>
                      <a:lnTo>
                        <a:pt x="140" y="420"/>
                      </a:lnTo>
                      <a:lnTo>
                        <a:pt x="142" y="414"/>
                      </a:lnTo>
                      <a:lnTo>
                        <a:pt x="139" y="409"/>
                      </a:lnTo>
                      <a:lnTo>
                        <a:pt x="136" y="406"/>
                      </a:lnTo>
                      <a:lnTo>
                        <a:pt x="136" y="400"/>
                      </a:lnTo>
                      <a:lnTo>
                        <a:pt x="139" y="392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53" y="377"/>
                      </a:lnTo>
                      <a:lnTo>
                        <a:pt x="159" y="376"/>
                      </a:lnTo>
                      <a:lnTo>
                        <a:pt x="165" y="374"/>
                      </a:lnTo>
                      <a:lnTo>
                        <a:pt x="169" y="368"/>
                      </a:lnTo>
                      <a:lnTo>
                        <a:pt x="170" y="347"/>
                      </a:lnTo>
                      <a:lnTo>
                        <a:pt x="172" y="339"/>
                      </a:lnTo>
                      <a:lnTo>
                        <a:pt x="169" y="325"/>
                      </a:lnTo>
                      <a:lnTo>
                        <a:pt x="172" y="315"/>
                      </a:lnTo>
                      <a:lnTo>
                        <a:pt x="175" y="307"/>
                      </a:lnTo>
                      <a:lnTo>
                        <a:pt x="172" y="295"/>
                      </a:lnTo>
                      <a:lnTo>
                        <a:pt x="167" y="288"/>
                      </a:lnTo>
                      <a:lnTo>
                        <a:pt x="154" y="275"/>
                      </a:lnTo>
                      <a:lnTo>
                        <a:pt x="148" y="266"/>
                      </a:lnTo>
                      <a:lnTo>
                        <a:pt x="133" y="247"/>
                      </a:lnTo>
                      <a:lnTo>
                        <a:pt x="123" y="240"/>
                      </a:lnTo>
                      <a:lnTo>
                        <a:pt x="116" y="230"/>
                      </a:lnTo>
                      <a:lnTo>
                        <a:pt x="115" y="231"/>
                      </a:lnTo>
                      <a:lnTo>
                        <a:pt x="115" y="239"/>
                      </a:lnTo>
                      <a:lnTo>
                        <a:pt x="116" y="242"/>
                      </a:lnTo>
                      <a:lnTo>
                        <a:pt x="117" y="245"/>
                      </a:lnTo>
                      <a:lnTo>
                        <a:pt x="122" y="246"/>
                      </a:lnTo>
                      <a:lnTo>
                        <a:pt x="126" y="250"/>
                      </a:lnTo>
                      <a:lnTo>
                        <a:pt x="136" y="274"/>
                      </a:lnTo>
                      <a:lnTo>
                        <a:pt x="136" y="280"/>
                      </a:lnTo>
                      <a:lnTo>
                        <a:pt x="134" y="282"/>
                      </a:lnTo>
                      <a:lnTo>
                        <a:pt x="132" y="280"/>
                      </a:lnTo>
                      <a:lnTo>
                        <a:pt x="126" y="272"/>
                      </a:lnTo>
                      <a:lnTo>
                        <a:pt x="121" y="269"/>
                      </a:lnTo>
                      <a:lnTo>
                        <a:pt x="117" y="262"/>
                      </a:lnTo>
                      <a:lnTo>
                        <a:pt x="116" y="262"/>
                      </a:lnTo>
                      <a:lnTo>
                        <a:pt x="115" y="262"/>
                      </a:lnTo>
                      <a:lnTo>
                        <a:pt x="111" y="271"/>
                      </a:lnTo>
                      <a:lnTo>
                        <a:pt x="109" y="272"/>
                      </a:lnTo>
                      <a:lnTo>
                        <a:pt x="102" y="272"/>
                      </a:lnTo>
                      <a:lnTo>
                        <a:pt x="101" y="269"/>
                      </a:lnTo>
                      <a:lnTo>
                        <a:pt x="99" y="266"/>
                      </a:lnTo>
                      <a:lnTo>
                        <a:pt x="97" y="261"/>
                      </a:lnTo>
                      <a:lnTo>
                        <a:pt x="97" y="256"/>
                      </a:lnTo>
                      <a:lnTo>
                        <a:pt x="100" y="247"/>
                      </a:lnTo>
                      <a:lnTo>
                        <a:pt x="100" y="245"/>
                      </a:lnTo>
                      <a:lnTo>
                        <a:pt x="97" y="241"/>
                      </a:lnTo>
                      <a:lnTo>
                        <a:pt x="91" y="235"/>
                      </a:lnTo>
                      <a:lnTo>
                        <a:pt x="89" y="231"/>
                      </a:lnTo>
                      <a:lnTo>
                        <a:pt x="86" y="223"/>
                      </a:lnTo>
                      <a:lnTo>
                        <a:pt x="86" y="209"/>
                      </a:lnTo>
                      <a:lnTo>
                        <a:pt x="85" y="208"/>
                      </a:lnTo>
                      <a:lnTo>
                        <a:pt x="80" y="187"/>
                      </a:lnTo>
                      <a:lnTo>
                        <a:pt x="68" y="164"/>
                      </a:lnTo>
                      <a:lnTo>
                        <a:pt x="68" y="159"/>
                      </a:lnTo>
                      <a:lnTo>
                        <a:pt x="68" y="154"/>
                      </a:lnTo>
                      <a:lnTo>
                        <a:pt x="73" y="145"/>
                      </a:lnTo>
                      <a:lnTo>
                        <a:pt x="79" y="140"/>
                      </a:lnTo>
                      <a:lnTo>
                        <a:pt x="83" y="128"/>
                      </a:lnTo>
                      <a:lnTo>
                        <a:pt x="81" y="94"/>
                      </a:lnTo>
                      <a:lnTo>
                        <a:pt x="79" y="70"/>
                      </a:lnTo>
                      <a:lnTo>
                        <a:pt x="81" y="63"/>
                      </a:lnTo>
                      <a:lnTo>
                        <a:pt x="81" y="57"/>
                      </a:lnTo>
                      <a:lnTo>
                        <a:pt x="78" y="51"/>
                      </a:lnTo>
                      <a:lnTo>
                        <a:pt x="72" y="48"/>
                      </a:lnTo>
                      <a:lnTo>
                        <a:pt x="69" y="46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4" y="18"/>
                      </a:lnTo>
                      <a:lnTo>
                        <a:pt x="69" y="10"/>
                      </a:lnTo>
                      <a:lnTo>
                        <a:pt x="64" y="1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" name="Freeform 145"/>
                <p:cNvSpPr>
                  <a:spLocks noChangeAspect="1"/>
                </p:cNvSpPr>
                <p:nvPr/>
              </p:nvSpPr>
              <p:spPr bwMode="gray">
                <a:xfrm>
                  <a:off x="5511005" y="3904009"/>
                  <a:ext cx="123825" cy="247650"/>
                </a:xfrm>
                <a:custGeom>
                  <a:avLst/>
                  <a:gdLst/>
                  <a:ahLst/>
                  <a:cxnLst>
                    <a:cxn ang="0">
                      <a:pos x="76" y="226"/>
                    </a:cxn>
                    <a:cxn ang="0">
                      <a:pos x="107" y="215"/>
                    </a:cxn>
                    <a:cxn ang="0">
                      <a:pos x="118" y="215"/>
                    </a:cxn>
                    <a:cxn ang="0">
                      <a:pos x="130" y="204"/>
                    </a:cxn>
                    <a:cxn ang="0">
                      <a:pos x="152" y="199"/>
                    </a:cxn>
                    <a:cxn ang="0">
                      <a:pos x="170" y="219"/>
                    </a:cxn>
                    <a:cxn ang="0">
                      <a:pos x="182" y="210"/>
                    </a:cxn>
                    <a:cxn ang="0">
                      <a:pos x="183" y="181"/>
                    </a:cxn>
                    <a:cxn ang="0">
                      <a:pos x="204" y="189"/>
                    </a:cxn>
                    <a:cxn ang="0">
                      <a:pos x="208" y="167"/>
                    </a:cxn>
                    <a:cxn ang="0">
                      <a:pos x="221" y="149"/>
                    </a:cxn>
                    <a:cxn ang="0">
                      <a:pos x="229" y="160"/>
                    </a:cxn>
                    <a:cxn ang="0">
                      <a:pos x="258" y="140"/>
                    </a:cxn>
                    <a:cxn ang="0">
                      <a:pos x="242" y="125"/>
                    </a:cxn>
                    <a:cxn ang="0">
                      <a:pos x="258" y="113"/>
                    </a:cxn>
                    <a:cxn ang="0">
                      <a:pos x="253" y="81"/>
                    </a:cxn>
                    <a:cxn ang="0">
                      <a:pos x="270" y="92"/>
                    </a:cxn>
                    <a:cxn ang="0">
                      <a:pos x="293" y="68"/>
                    </a:cxn>
                    <a:cxn ang="0">
                      <a:pos x="307" y="25"/>
                    </a:cxn>
                    <a:cxn ang="0">
                      <a:pos x="316" y="5"/>
                    </a:cxn>
                    <a:cxn ang="0">
                      <a:pos x="344" y="23"/>
                    </a:cxn>
                    <a:cxn ang="0">
                      <a:pos x="365" y="60"/>
                    </a:cxn>
                    <a:cxn ang="0">
                      <a:pos x="374" y="106"/>
                    </a:cxn>
                    <a:cxn ang="0">
                      <a:pos x="382" y="151"/>
                    </a:cxn>
                    <a:cxn ang="0">
                      <a:pos x="388" y="198"/>
                    </a:cxn>
                    <a:cxn ang="0">
                      <a:pos x="370" y="198"/>
                    </a:cxn>
                    <a:cxn ang="0">
                      <a:pos x="353" y="206"/>
                    </a:cxn>
                    <a:cxn ang="0">
                      <a:pos x="360" y="251"/>
                    </a:cxn>
                    <a:cxn ang="0">
                      <a:pos x="342" y="283"/>
                    </a:cxn>
                    <a:cxn ang="0">
                      <a:pos x="329" y="366"/>
                    </a:cxn>
                    <a:cxn ang="0">
                      <a:pos x="316" y="405"/>
                    </a:cxn>
                    <a:cxn ang="0">
                      <a:pos x="283" y="511"/>
                    </a:cxn>
                    <a:cxn ang="0">
                      <a:pos x="254" y="606"/>
                    </a:cxn>
                    <a:cxn ang="0">
                      <a:pos x="236" y="684"/>
                    </a:cxn>
                    <a:cxn ang="0">
                      <a:pos x="210" y="736"/>
                    </a:cxn>
                    <a:cxn ang="0">
                      <a:pos x="183" y="748"/>
                    </a:cxn>
                    <a:cxn ang="0">
                      <a:pos x="106" y="776"/>
                    </a:cxn>
                    <a:cxn ang="0">
                      <a:pos x="59" y="746"/>
                    </a:cxn>
                    <a:cxn ang="0">
                      <a:pos x="27" y="697"/>
                    </a:cxn>
                    <a:cxn ang="0">
                      <a:pos x="28" y="654"/>
                    </a:cxn>
                    <a:cxn ang="0">
                      <a:pos x="9" y="615"/>
                    </a:cxn>
                    <a:cxn ang="0">
                      <a:pos x="0" y="574"/>
                    </a:cxn>
                    <a:cxn ang="0">
                      <a:pos x="15" y="527"/>
                    </a:cxn>
                    <a:cxn ang="0">
                      <a:pos x="38" y="489"/>
                    </a:cxn>
                    <a:cxn ang="0">
                      <a:pos x="69" y="435"/>
                    </a:cxn>
                    <a:cxn ang="0">
                      <a:pos x="69" y="409"/>
                    </a:cxn>
                    <a:cxn ang="0">
                      <a:pos x="48" y="348"/>
                    </a:cxn>
                    <a:cxn ang="0">
                      <a:pos x="51" y="280"/>
                    </a:cxn>
                  </a:cxnLst>
                  <a:rect l="0" t="0" r="r" b="b"/>
                  <a:pathLst>
                    <a:path w="391" h="776">
                      <a:moveTo>
                        <a:pt x="64" y="230"/>
                      </a:moveTo>
                      <a:lnTo>
                        <a:pt x="69" y="224"/>
                      </a:lnTo>
                      <a:lnTo>
                        <a:pt x="76" y="226"/>
                      </a:lnTo>
                      <a:lnTo>
                        <a:pt x="92" y="225"/>
                      </a:lnTo>
                      <a:lnTo>
                        <a:pt x="96" y="221"/>
                      </a:lnTo>
                      <a:lnTo>
                        <a:pt x="107" y="215"/>
                      </a:lnTo>
                      <a:lnTo>
                        <a:pt x="109" y="220"/>
                      </a:lnTo>
                      <a:lnTo>
                        <a:pt x="113" y="221"/>
                      </a:lnTo>
                      <a:lnTo>
                        <a:pt x="118" y="215"/>
                      </a:lnTo>
                      <a:lnTo>
                        <a:pt x="124" y="217"/>
                      </a:lnTo>
                      <a:lnTo>
                        <a:pt x="129" y="211"/>
                      </a:lnTo>
                      <a:lnTo>
                        <a:pt x="130" y="204"/>
                      </a:lnTo>
                      <a:lnTo>
                        <a:pt x="140" y="202"/>
                      </a:lnTo>
                      <a:lnTo>
                        <a:pt x="146" y="205"/>
                      </a:lnTo>
                      <a:lnTo>
                        <a:pt x="152" y="199"/>
                      </a:lnTo>
                      <a:lnTo>
                        <a:pt x="159" y="202"/>
                      </a:lnTo>
                      <a:lnTo>
                        <a:pt x="164" y="211"/>
                      </a:lnTo>
                      <a:lnTo>
                        <a:pt x="170" y="219"/>
                      </a:lnTo>
                      <a:lnTo>
                        <a:pt x="178" y="221"/>
                      </a:lnTo>
                      <a:lnTo>
                        <a:pt x="184" y="220"/>
                      </a:lnTo>
                      <a:lnTo>
                        <a:pt x="182" y="210"/>
                      </a:lnTo>
                      <a:lnTo>
                        <a:pt x="172" y="202"/>
                      </a:lnTo>
                      <a:lnTo>
                        <a:pt x="173" y="192"/>
                      </a:lnTo>
                      <a:lnTo>
                        <a:pt x="183" y="181"/>
                      </a:lnTo>
                      <a:lnTo>
                        <a:pt x="195" y="173"/>
                      </a:lnTo>
                      <a:lnTo>
                        <a:pt x="202" y="176"/>
                      </a:lnTo>
                      <a:lnTo>
                        <a:pt x="204" y="189"/>
                      </a:lnTo>
                      <a:lnTo>
                        <a:pt x="211" y="189"/>
                      </a:lnTo>
                      <a:lnTo>
                        <a:pt x="218" y="186"/>
                      </a:lnTo>
                      <a:lnTo>
                        <a:pt x="208" y="167"/>
                      </a:lnTo>
                      <a:lnTo>
                        <a:pt x="215" y="161"/>
                      </a:lnTo>
                      <a:lnTo>
                        <a:pt x="224" y="150"/>
                      </a:lnTo>
                      <a:lnTo>
                        <a:pt x="221" y="149"/>
                      </a:lnTo>
                      <a:lnTo>
                        <a:pt x="227" y="141"/>
                      </a:lnTo>
                      <a:lnTo>
                        <a:pt x="231" y="149"/>
                      </a:lnTo>
                      <a:lnTo>
                        <a:pt x="229" y="160"/>
                      </a:lnTo>
                      <a:lnTo>
                        <a:pt x="245" y="140"/>
                      </a:lnTo>
                      <a:lnTo>
                        <a:pt x="253" y="141"/>
                      </a:lnTo>
                      <a:lnTo>
                        <a:pt x="258" y="140"/>
                      </a:lnTo>
                      <a:lnTo>
                        <a:pt x="256" y="135"/>
                      </a:lnTo>
                      <a:lnTo>
                        <a:pt x="247" y="133"/>
                      </a:lnTo>
                      <a:lnTo>
                        <a:pt x="242" y="125"/>
                      </a:lnTo>
                      <a:lnTo>
                        <a:pt x="245" y="119"/>
                      </a:lnTo>
                      <a:lnTo>
                        <a:pt x="253" y="108"/>
                      </a:lnTo>
                      <a:lnTo>
                        <a:pt x="258" y="113"/>
                      </a:lnTo>
                      <a:lnTo>
                        <a:pt x="259" y="101"/>
                      </a:lnTo>
                      <a:lnTo>
                        <a:pt x="256" y="93"/>
                      </a:lnTo>
                      <a:lnTo>
                        <a:pt x="253" y="81"/>
                      </a:lnTo>
                      <a:lnTo>
                        <a:pt x="256" y="77"/>
                      </a:lnTo>
                      <a:lnTo>
                        <a:pt x="267" y="81"/>
                      </a:lnTo>
                      <a:lnTo>
                        <a:pt x="270" y="92"/>
                      </a:lnTo>
                      <a:lnTo>
                        <a:pt x="283" y="74"/>
                      </a:lnTo>
                      <a:lnTo>
                        <a:pt x="285" y="63"/>
                      </a:lnTo>
                      <a:lnTo>
                        <a:pt x="293" y="68"/>
                      </a:lnTo>
                      <a:lnTo>
                        <a:pt x="301" y="61"/>
                      </a:lnTo>
                      <a:lnTo>
                        <a:pt x="306" y="47"/>
                      </a:lnTo>
                      <a:lnTo>
                        <a:pt x="307" y="25"/>
                      </a:lnTo>
                      <a:lnTo>
                        <a:pt x="301" y="15"/>
                      </a:lnTo>
                      <a:lnTo>
                        <a:pt x="306" y="17"/>
                      </a:lnTo>
                      <a:lnTo>
                        <a:pt x="316" y="5"/>
                      </a:lnTo>
                      <a:lnTo>
                        <a:pt x="323" y="0"/>
                      </a:lnTo>
                      <a:lnTo>
                        <a:pt x="334" y="10"/>
                      </a:lnTo>
                      <a:lnTo>
                        <a:pt x="344" y="23"/>
                      </a:lnTo>
                      <a:lnTo>
                        <a:pt x="354" y="33"/>
                      </a:lnTo>
                      <a:lnTo>
                        <a:pt x="361" y="47"/>
                      </a:lnTo>
                      <a:lnTo>
                        <a:pt x="365" y="60"/>
                      </a:lnTo>
                      <a:lnTo>
                        <a:pt x="366" y="73"/>
                      </a:lnTo>
                      <a:lnTo>
                        <a:pt x="371" y="89"/>
                      </a:lnTo>
                      <a:lnTo>
                        <a:pt x="374" y="106"/>
                      </a:lnTo>
                      <a:lnTo>
                        <a:pt x="377" y="120"/>
                      </a:lnTo>
                      <a:lnTo>
                        <a:pt x="379" y="135"/>
                      </a:lnTo>
                      <a:lnTo>
                        <a:pt x="382" y="151"/>
                      </a:lnTo>
                      <a:lnTo>
                        <a:pt x="388" y="167"/>
                      </a:lnTo>
                      <a:lnTo>
                        <a:pt x="391" y="183"/>
                      </a:lnTo>
                      <a:lnTo>
                        <a:pt x="388" y="198"/>
                      </a:lnTo>
                      <a:lnTo>
                        <a:pt x="383" y="210"/>
                      </a:lnTo>
                      <a:lnTo>
                        <a:pt x="376" y="211"/>
                      </a:lnTo>
                      <a:lnTo>
                        <a:pt x="370" y="198"/>
                      </a:lnTo>
                      <a:lnTo>
                        <a:pt x="366" y="183"/>
                      </a:lnTo>
                      <a:lnTo>
                        <a:pt x="356" y="184"/>
                      </a:lnTo>
                      <a:lnTo>
                        <a:pt x="353" y="206"/>
                      </a:lnTo>
                      <a:lnTo>
                        <a:pt x="353" y="222"/>
                      </a:lnTo>
                      <a:lnTo>
                        <a:pt x="360" y="235"/>
                      </a:lnTo>
                      <a:lnTo>
                        <a:pt x="360" y="251"/>
                      </a:lnTo>
                      <a:lnTo>
                        <a:pt x="355" y="262"/>
                      </a:lnTo>
                      <a:lnTo>
                        <a:pt x="349" y="268"/>
                      </a:lnTo>
                      <a:lnTo>
                        <a:pt x="342" y="283"/>
                      </a:lnTo>
                      <a:lnTo>
                        <a:pt x="339" y="300"/>
                      </a:lnTo>
                      <a:lnTo>
                        <a:pt x="339" y="315"/>
                      </a:lnTo>
                      <a:lnTo>
                        <a:pt x="329" y="366"/>
                      </a:lnTo>
                      <a:lnTo>
                        <a:pt x="318" y="397"/>
                      </a:lnTo>
                      <a:lnTo>
                        <a:pt x="317" y="397"/>
                      </a:lnTo>
                      <a:lnTo>
                        <a:pt x="316" y="405"/>
                      </a:lnTo>
                      <a:lnTo>
                        <a:pt x="300" y="459"/>
                      </a:lnTo>
                      <a:lnTo>
                        <a:pt x="288" y="488"/>
                      </a:lnTo>
                      <a:lnTo>
                        <a:pt x="283" y="511"/>
                      </a:lnTo>
                      <a:lnTo>
                        <a:pt x="273" y="549"/>
                      </a:lnTo>
                      <a:lnTo>
                        <a:pt x="266" y="566"/>
                      </a:lnTo>
                      <a:lnTo>
                        <a:pt x="254" y="606"/>
                      </a:lnTo>
                      <a:lnTo>
                        <a:pt x="248" y="635"/>
                      </a:lnTo>
                      <a:lnTo>
                        <a:pt x="243" y="651"/>
                      </a:lnTo>
                      <a:lnTo>
                        <a:pt x="236" y="684"/>
                      </a:lnTo>
                      <a:lnTo>
                        <a:pt x="227" y="700"/>
                      </a:lnTo>
                      <a:lnTo>
                        <a:pt x="223" y="715"/>
                      </a:lnTo>
                      <a:lnTo>
                        <a:pt x="210" y="736"/>
                      </a:lnTo>
                      <a:lnTo>
                        <a:pt x="200" y="744"/>
                      </a:lnTo>
                      <a:lnTo>
                        <a:pt x="192" y="749"/>
                      </a:lnTo>
                      <a:lnTo>
                        <a:pt x="183" y="748"/>
                      </a:lnTo>
                      <a:lnTo>
                        <a:pt x="151" y="755"/>
                      </a:lnTo>
                      <a:lnTo>
                        <a:pt x="119" y="774"/>
                      </a:lnTo>
                      <a:lnTo>
                        <a:pt x="106" y="776"/>
                      </a:lnTo>
                      <a:lnTo>
                        <a:pt x="86" y="762"/>
                      </a:lnTo>
                      <a:lnTo>
                        <a:pt x="71" y="753"/>
                      </a:lnTo>
                      <a:lnTo>
                        <a:pt x="59" y="746"/>
                      </a:lnTo>
                      <a:lnTo>
                        <a:pt x="47" y="736"/>
                      </a:lnTo>
                      <a:lnTo>
                        <a:pt x="32" y="714"/>
                      </a:lnTo>
                      <a:lnTo>
                        <a:pt x="27" y="697"/>
                      </a:lnTo>
                      <a:lnTo>
                        <a:pt x="24" y="678"/>
                      </a:lnTo>
                      <a:lnTo>
                        <a:pt x="24" y="663"/>
                      </a:lnTo>
                      <a:lnTo>
                        <a:pt x="28" y="654"/>
                      </a:lnTo>
                      <a:lnTo>
                        <a:pt x="24" y="638"/>
                      </a:lnTo>
                      <a:lnTo>
                        <a:pt x="17" y="624"/>
                      </a:lnTo>
                      <a:lnTo>
                        <a:pt x="9" y="615"/>
                      </a:lnTo>
                      <a:lnTo>
                        <a:pt x="1" y="601"/>
                      </a:lnTo>
                      <a:lnTo>
                        <a:pt x="1" y="586"/>
                      </a:lnTo>
                      <a:lnTo>
                        <a:pt x="0" y="574"/>
                      </a:lnTo>
                      <a:lnTo>
                        <a:pt x="0" y="555"/>
                      </a:lnTo>
                      <a:lnTo>
                        <a:pt x="8" y="543"/>
                      </a:lnTo>
                      <a:lnTo>
                        <a:pt x="15" y="527"/>
                      </a:lnTo>
                      <a:lnTo>
                        <a:pt x="21" y="518"/>
                      </a:lnTo>
                      <a:lnTo>
                        <a:pt x="30" y="516"/>
                      </a:lnTo>
                      <a:lnTo>
                        <a:pt x="38" y="489"/>
                      </a:lnTo>
                      <a:lnTo>
                        <a:pt x="55" y="457"/>
                      </a:lnTo>
                      <a:lnTo>
                        <a:pt x="65" y="446"/>
                      </a:lnTo>
                      <a:lnTo>
                        <a:pt x="69" y="435"/>
                      </a:lnTo>
                      <a:lnTo>
                        <a:pt x="68" y="425"/>
                      </a:lnTo>
                      <a:lnTo>
                        <a:pt x="71" y="419"/>
                      </a:lnTo>
                      <a:lnTo>
                        <a:pt x="69" y="409"/>
                      </a:lnTo>
                      <a:lnTo>
                        <a:pt x="60" y="396"/>
                      </a:lnTo>
                      <a:lnTo>
                        <a:pt x="54" y="376"/>
                      </a:lnTo>
                      <a:lnTo>
                        <a:pt x="48" y="348"/>
                      </a:lnTo>
                      <a:lnTo>
                        <a:pt x="47" y="318"/>
                      </a:lnTo>
                      <a:lnTo>
                        <a:pt x="37" y="302"/>
                      </a:lnTo>
                      <a:lnTo>
                        <a:pt x="51" y="280"/>
                      </a:lnTo>
                      <a:lnTo>
                        <a:pt x="65" y="247"/>
                      </a:lnTo>
                      <a:lnTo>
                        <a:pt x="64" y="23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47" name="Group 25"/>
                <p:cNvGrpSpPr>
                  <a:grpSpLocks noChangeAspect="1"/>
                </p:cNvGrpSpPr>
                <p:nvPr/>
              </p:nvGrpSpPr>
              <p:grpSpPr bwMode="gray">
                <a:xfrm>
                  <a:off x="4961730" y="3769072"/>
                  <a:ext cx="219075" cy="239713"/>
                  <a:chOff x="2643" y="2535"/>
                  <a:chExt cx="138" cy="151"/>
                </a:xfrm>
                <a:grpFill/>
              </p:grpSpPr>
              <p:sp>
                <p:nvSpPr>
                  <p:cNvPr id="177" name="Freeform 26"/>
                  <p:cNvSpPr>
                    <a:spLocks noChangeAspect="1"/>
                  </p:cNvSpPr>
                  <p:nvPr/>
                </p:nvSpPr>
                <p:spPr bwMode="gray">
                  <a:xfrm>
                    <a:off x="2643" y="2550"/>
                    <a:ext cx="138" cy="136"/>
                  </a:xfrm>
                  <a:custGeom>
                    <a:avLst/>
                    <a:gdLst/>
                    <a:ahLst/>
                    <a:cxnLst>
                      <a:cxn ang="0">
                        <a:pos x="14" y="557"/>
                      </a:cxn>
                      <a:cxn ang="0">
                        <a:pos x="30" y="499"/>
                      </a:cxn>
                      <a:cxn ang="0">
                        <a:pos x="43" y="451"/>
                      </a:cxn>
                      <a:cxn ang="0">
                        <a:pos x="53" y="418"/>
                      </a:cxn>
                      <a:cxn ang="0">
                        <a:pos x="90" y="381"/>
                      </a:cxn>
                      <a:cxn ang="0">
                        <a:pos x="116" y="331"/>
                      </a:cxn>
                      <a:cxn ang="0">
                        <a:pos x="122" y="283"/>
                      </a:cxn>
                      <a:cxn ang="0">
                        <a:pos x="95" y="235"/>
                      </a:cxn>
                      <a:cxn ang="0">
                        <a:pos x="86" y="175"/>
                      </a:cxn>
                      <a:cxn ang="0">
                        <a:pos x="84" y="128"/>
                      </a:cxn>
                      <a:cxn ang="0">
                        <a:pos x="53" y="53"/>
                      </a:cxn>
                      <a:cxn ang="0">
                        <a:pos x="40" y="26"/>
                      </a:cxn>
                      <a:cxn ang="0">
                        <a:pos x="79" y="9"/>
                      </a:cxn>
                      <a:cxn ang="0">
                        <a:pos x="132" y="4"/>
                      </a:cxn>
                      <a:cxn ang="0">
                        <a:pos x="193" y="3"/>
                      </a:cxn>
                      <a:cxn ang="0">
                        <a:pos x="258" y="3"/>
                      </a:cxn>
                      <a:cxn ang="0">
                        <a:pos x="275" y="19"/>
                      </a:cxn>
                      <a:cxn ang="0">
                        <a:pos x="290" y="68"/>
                      </a:cxn>
                      <a:cxn ang="0">
                        <a:pos x="339" y="129"/>
                      </a:cxn>
                      <a:cxn ang="0">
                        <a:pos x="404" y="122"/>
                      </a:cxn>
                      <a:cxn ang="0">
                        <a:pos x="430" y="95"/>
                      </a:cxn>
                      <a:cxn ang="0">
                        <a:pos x="436" y="67"/>
                      </a:cxn>
                      <a:cxn ang="0">
                        <a:pos x="504" y="83"/>
                      </a:cxn>
                      <a:cxn ang="0">
                        <a:pos x="560" y="128"/>
                      </a:cxn>
                      <a:cxn ang="0">
                        <a:pos x="565" y="178"/>
                      </a:cxn>
                      <a:cxn ang="0">
                        <a:pos x="573" y="226"/>
                      </a:cxn>
                      <a:cxn ang="0">
                        <a:pos x="580" y="278"/>
                      </a:cxn>
                      <a:cxn ang="0">
                        <a:pos x="572" y="295"/>
                      </a:cxn>
                      <a:cxn ang="0">
                        <a:pos x="590" y="304"/>
                      </a:cxn>
                      <a:cxn ang="0">
                        <a:pos x="651" y="288"/>
                      </a:cxn>
                      <a:cxn ang="0">
                        <a:pos x="682" y="279"/>
                      </a:cxn>
                      <a:cxn ang="0">
                        <a:pos x="686" y="288"/>
                      </a:cxn>
                      <a:cxn ang="0">
                        <a:pos x="683" y="311"/>
                      </a:cxn>
                      <a:cxn ang="0">
                        <a:pos x="681" y="364"/>
                      </a:cxn>
                      <a:cxn ang="0">
                        <a:pos x="683" y="396"/>
                      </a:cxn>
                      <a:cxn ang="0">
                        <a:pos x="573" y="452"/>
                      </a:cxn>
                      <a:cxn ang="0">
                        <a:pos x="573" y="601"/>
                      </a:cxn>
                      <a:cxn ang="0">
                        <a:pos x="603" y="630"/>
                      </a:cxn>
                      <a:cxn ang="0">
                        <a:pos x="630" y="654"/>
                      </a:cxn>
                      <a:cxn ang="0">
                        <a:pos x="549" y="683"/>
                      </a:cxn>
                      <a:cxn ang="0">
                        <a:pos x="513" y="677"/>
                      </a:cxn>
                      <a:cxn ang="0">
                        <a:pos x="417" y="671"/>
                      </a:cxn>
                      <a:cxn ang="0">
                        <a:pos x="369" y="644"/>
                      </a:cxn>
                      <a:cxn ang="0">
                        <a:pos x="201" y="644"/>
                      </a:cxn>
                      <a:cxn ang="0">
                        <a:pos x="112" y="633"/>
                      </a:cxn>
                      <a:cxn ang="0">
                        <a:pos x="62" y="618"/>
                      </a:cxn>
                      <a:cxn ang="0">
                        <a:pos x="26" y="629"/>
                      </a:cxn>
                      <a:cxn ang="0">
                        <a:pos x="0" y="617"/>
                      </a:cxn>
                    </a:cxnLst>
                    <a:rect l="0" t="0" r="r" b="b"/>
                    <a:pathLst>
                      <a:path w="692" h="684">
                        <a:moveTo>
                          <a:pt x="5" y="597"/>
                        </a:moveTo>
                        <a:lnTo>
                          <a:pt x="5" y="576"/>
                        </a:lnTo>
                        <a:lnTo>
                          <a:pt x="6" y="565"/>
                        </a:lnTo>
                        <a:lnTo>
                          <a:pt x="14" y="557"/>
                        </a:lnTo>
                        <a:lnTo>
                          <a:pt x="21" y="532"/>
                        </a:lnTo>
                        <a:lnTo>
                          <a:pt x="25" y="522"/>
                        </a:lnTo>
                        <a:lnTo>
                          <a:pt x="26" y="508"/>
                        </a:lnTo>
                        <a:lnTo>
                          <a:pt x="30" y="499"/>
                        </a:lnTo>
                        <a:lnTo>
                          <a:pt x="31" y="487"/>
                        </a:lnTo>
                        <a:lnTo>
                          <a:pt x="33" y="481"/>
                        </a:lnTo>
                        <a:lnTo>
                          <a:pt x="36" y="470"/>
                        </a:lnTo>
                        <a:lnTo>
                          <a:pt x="43" y="451"/>
                        </a:lnTo>
                        <a:lnTo>
                          <a:pt x="43" y="444"/>
                        </a:lnTo>
                        <a:lnTo>
                          <a:pt x="47" y="439"/>
                        </a:lnTo>
                        <a:lnTo>
                          <a:pt x="47" y="433"/>
                        </a:lnTo>
                        <a:lnTo>
                          <a:pt x="53" y="418"/>
                        </a:lnTo>
                        <a:lnTo>
                          <a:pt x="63" y="411"/>
                        </a:lnTo>
                        <a:lnTo>
                          <a:pt x="69" y="403"/>
                        </a:lnTo>
                        <a:lnTo>
                          <a:pt x="70" y="391"/>
                        </a:lnTo>
                        <a:lnTo>
                          <a:pt x="90" y="381"/>
                        </a:lnTo>
                        <a:lnTo>
                          <a:pt x="103" y="366"/>
                        </a:lnTo>
                        <a:lnTo>
                          <a:pt x="108" y="358"/>
                        </a:lnTo>
                        <a:lnTo>
                          <a:pt x="113" y="347"/>
                        </a:lnTo>
                        <a:lnTo>
                          <a:pt x="116" y="331"/>
                        </a:lnTo>
                        <a:lnTo>
                          <a:pt x="116" y="315"/>
                        </a:lnTo>
                        <a:lnTo>
                          <a:pt x="118" y="306"/>
                        </a:lnTo>
                        <a:lnTo>
                          <a:pt x="117" y="290"/>
                        </a:lnTo>
                        <a:lnTo>
                          <a:pt x="122" y="283"/>
                        </a:lnTo>
                        <a:lnTo>
                          <a:pt x="117" y="264"/>
                        </a:lnTo>
                        <a:lnTo>
                          <a:pt x="105" y="253"/>
                        </a:lnTo>
                        <a:lnTo>
                          <a:pt x="100" y="242"/>
                        </a:lnTo>
                        <a:lnTo>
                          <a:pt x="95" y="235"/>
                        </a:lnTo>
                        <a:lnTo>
                          <a:pt x="89" y="219"/>
                        </a:lnTo>
                        <a:lnTo>
                          <a:pt x="81" y="188"/>
                        </a:lnTo>
                        <a:lnTo>
                          <a:pt x="81" y="182"/>
                        </a:lnTo>
                        <a:lnTo>
                          <a:pt x="86" y="175"/>
                        </a:lnTo>
                        <a:lnTo>
                          <a:pt x="94" y="169"/>
                        </a:lnTo>
                        <a:lnTo>
                          <a:pt x="94" y="151"/>
                        </a:lnTo>
                        <a:lnTo>
                          <a:pt x="90" y="137"/>
                        </a:lnTo>
                        <a:lnTo>
                          <a:pt x="84" y="128"/>
                        </a:lnTo>
                        <a:lnTo>
                          <a:pt x="73" y="91"/>
                        </a:lnTo>
                        <a:lnTo>
                          <a:pt x="70" y="79"/>
                        </a:lnTo>
                        <a:lnTo>
                          <a:pt x="67" y="70"/>
                        </a:lnTo>
                        <a:lnTo>
                          <a:pt x="53" y="53"/>
                        </a:lnTo>
                        <a:lnTo>
                          <a:pt x="48" y="45"/>
                        </a:lnTo>
                        <a:lnTo>
                          <a:pt x="43" y="36"/>
                        </a:lnTo>
                        <a:lnTo>
                          <a:pt x="40" y="30"/>
                        </a:lnTo>
                        <a:lnTo>
                          <a:pt x="40" y="26"/>
                        </a:lnTo>
                        <a:lnTo>
                          <a:pt x="41" y="24"/>
                        </a:lnTo>
                        <a:lnTo>
                          <a:pt x="47" y="21"/>
                        </a:lnTo>
                        <a:lnTo>
                          <a:pt x="65" y="16"/>
                        </a:lnTo>
                        <a:lnTo>
                          <a:pt x="79" y="9"/>
                        </a:lnTo>
                        <a:lnTo>
                          <a:pt x="92" y="4"/>
                        </a:lnTo>
                        <a:lnTo>
                          <a:pt x="101" y="4"/>
                        </a:lnTo>
                        <a:lnTo>
                          <a:pt x="108" y="3"/>
                        </a:lnTo>
                        <a:lnTo>
                          <a:pt x="132" y="4"/>
                        </a:lnTo>
                        <a:lnTo>
                          <a:pt x="154" y="2"/>
                        </a:lnTo>
                        <a:lnTo>
                          <a:pt x="161" y="4"/>
                        </a:lnTo>
                        <a:lnTo>
                          <a:pt x="180" y="5"/>
                        </a:lnTo>
                        <a:lnTo>
                          <a:pt x="193" y="3"/>
                        </a:lnTo>
                        <a:lnTo>
                          <a:pt x="207" y="3"/>
                        </a:lnTo>
                        <a:lnTo>
                          <a:pt x="240" y="0"/>
                        </a:lnTo>
                        <a:lnTo>
                          <a:pt x="256" y="2"/>
                        </a:lnTo>
                        <a:lnTo>
                          <a:pt x="258" y="3"/>
                        </a:lnTo>
                        <a:lnTo>
                          <a:pt x="263" y="10"/>
                        </a:lnTo>
                        <a:lnTo>
                          <a:pt x="267" y="11"/>
                        </a:lnTo>
                        <a:lnTo>
                          <a:pt x="271" y="10"/>
                        </a:lnTo>
                        <a:lnTo>
                          <a:pt x="275" y="19"/>
                        </a:lnTo>
                        <a:lnTo>
                          <a:pt x="280" y="37"/>
                        </a:lnTo>
                        <a:lnTo>
                          <a:pt x="282" y="51"/>
                        </a:lnTo>
                        <a:lnTo>
                          <a:pt x="283" y="56"/>
                        </a:lnTo>
                        <a:lnTo>
                          <a:pt x="290" y="68"/>
                        </a:lnTo>
                        <a:lnTo>
                          <a:pt x="294" y="84"/>
                        </a:lnTo>
                        <a:lnTo>
                          <a:pt x="306" y="97"/>
                        </a:lnTo>
                        <a:lnTo>
                          <a:pt x="327" y="124"/>
                        </a:lnTo>
                        <a:lnTo>
                          <a:pt x="339" y="129"/>
                        </a:lnTo>
                        <a:lnTo>
                          <a:pt x="353" y="129"/>
                        </a:lnTo>
                        <a:lnTo>
                          <a:pt x="374" y="122"/>
                        </a:lnTo>
                        <a:lnTo>
                          <a:pt x="387" y="119"/>
                        </a:lnTo>
                        <a:lnTo>
                          <a:pt x="404" y="122"/>
                        </a:lnTo>
                        <a:lnTo>
                          <a:pt x="424" y="122"/>
                        </a:lnTo>
                        <a:lnTo>
                          <a:pt x="427" y="107"/>
                        </a:lnTo>
                        <a:lnTo>
                          <a:pt x="428" y="100"/>
                        </a:lnTo>
                        <a:lnTo>
                          <a:pt x="430" y="95"/>
                        </a:lnTo>
                        <a:lnTo>
                          <a:pt x="431" y="91"/>
                        </a:lnTo>
                        <a:lnTo>
                          <a:pt x="433" y="86"/>
                        </a:lnTo>
                        <a:lnTo>
                          <a:pt x="434" y="75"/>
                        </a:lnTo>
                        <a:lnTo>
                          <a:pt x="436" y="67"/>
                        </a:lnTo>
                        <a:lnTo>
                          <a:pt x="479" y="67"/>
                        </a:lnTo>
                        <a:lnTo>
                          <a:pt x="482" y="61"/>
                        </a:lnTo>
                        <a:lnTo>
                          <a:pt x="505" y="61"/>
                        </a:lnTo>
                        <a:lnTo>
                          <a:pt x="504" y="83"/>
                        </a:lnTo>
                        <a:lnTo>
                          <a:pt x="552" y="84"/>
                        </a:lnTo>
                        <a:lnTo>
                          <a:pt x="556" y="88"/>
                        </a:lnTo>
                        <a:lnTo>
                          <a:pt x="558" y="96"/>
                        </a:lnTo>
                        <a:lnTo>
                          <a:pt x="560" y="128"/>
                        </a:lnTo>
                        <a:lnTo>
                          <a:pt x="563" y="140"/>
                        </a:lnTo>
                        <a:lnTo>
                          <a:pt x="563" y="156"/>
                        </a:lnTo>
                        <a:lnTo>
                          <a:pt x="565" y="172"/>
                        </a:lnTo>
                        <a:lnTo>
                          <a:pt x="565" y="178"/>
                        </a:lnTo>
                        <a:lnTo>
                          <a:pt x="562" y="189"/>
                        </a:lnTo>
                        <a:lnTo>
                          <a:pt x="562" y="203"/>
                        </a:lnTo>
                        <a:lnTo>
                          <a:pt x="564" y="212"/>
                        </a:lnTo>
                        <a:lnTo>
                          <a:pt x="573" y="226"/>
                        </a:lnTo>
                        <a:lnTo>
                          <a:pt x="579" y="247"/>
                        </a:lnTo>
                        <a:lnTo>
                          <a:pt x="585" y="263"/>
                        </a:lnTo>
                        <a:lnTo>
                          <a:pt x="585" y="271"/>
                        </a:lnTo>
                        <a:lnTo>
                          <a:pt x="580" y="278"/>
                        </a:lnTo>
                        <a:lnTo>
                          <a:pt x="569" y="289"/>
                        </a:lnTo>
                        <a:lnTo>
                          <a:pt x="569" y="291"/>
                        </a:lnTo>
                        <a:lnTo>
                          <a:pt x="570" y="294"/>
                        </a:lnTo>
                        <a:lnTo>
                          <a:pt x="572" y="295"/>
                        </a:lnTo>
                        <a:lnTo>
                          <a:pt x="575" y="296"/>
                        </a:lnTo>
                        <a:lnTo>
                          <a:pt x="581" y="304"/>
                        </a:lnTo>
                        <a:lnTo>
                          <a:pt x="587" y="305"/>
                        </a:lnTo>
                        <a:lnTo>
                          <a:pt x="590" y="304"/>
                        </a:lnTo>
                        <a:lnTo>
                          <a:pt x="592" y="298"/>
                        </a:lnTo>
                        <a:lnTo>
                          <a:pt x="595" y="290"/>
                        </a:lnTo>
                        <a:lnTo>
                          <a:pt x="600" y="288"/>
                        </a:lnTo>
                        <a:lnTo>
                          <a:pt x="651" y="288"/>
                        </a:lnTo>
                        <a:lnTo>
                          <a:pt x="661" y="284"/>
                        </a:lnTo>
                        <a:lnTo>
                          <a:pt x="670" y="287"/>
                        </a:lnTo>
                        <a:lnTo>
                          <a:pt x="672" y="287"/>
                        </a:lnTo>
                        <a:lnTo>
                          <a:pt x="682" y="279"/>
                        </a:lnTo>
                        <a:lnTo>
                          <a:pt x="683" y="279"/>
                        </a:lnTo>
                        <a:lnTo>
                          <a:pt x="687" y="283"/>
                        </a:lnTo>
                        <a:lnTo>
                          <a:pt x="687" y="287"/>
                        </a:lnTo>
                        <a:lnTo>
                          <a:pt x="686" y="288"/>
                        </a:lnTo>
                        <a:lnTo>
                          <a:pt x="685" y="290"/>
                        </a:lnTo>
                        <a:lnTo>
                          <a:pt x="686" y="300"/>
                        </a:lnTo>
                        <a:lnTo>
                          <a:pt x="686" y="305"/>
                        </a:lnTo>
                        <a:lnTo>
                          <a:pt x="683" y="311"/>
                        </a:lnTo>
                        <a:lnTo>
                          <a:pt x="683" y="323"/>
                        </a:lnTo>
                        <a:lnTo>
                          <a:pt x="681" y="336"/>
                        </a:lnTo>
                        <a:lnTo>
                          <a:pt x="682" y="350"/>
                        </a:lnTo>
                        <a:lnTo>
                          <a:pt x="681" y="364"/>
                        </a:lnTo>
                        <a:lnTo>
                          <a:pt x="678" y="373"/>
                        </a:lnTo>
                        <a:lnTo>
                          <a:pt x="678" y="388"/>
                        </a:lnTo>
                        <a:lnTo>
                          <a:pt x="680" y="392"/>
                        </a:lnTo>
                        <a:lnTo>
                          <a:pt x="683" y="396"/>
                        </a:lnTo>
                        <a:lnTo>
                          <a:pt x="692" y="398"/>
                        </a:lnTo>
                        <a:lnTo>
                          <a:pt x="633" y="398"/>
                        </a:lnTo>
                        <a:lnTo>
                          <a:pt x="573" y="398"/>
                        </a:lnTo>
                        <a:lnTo>
                          <a:pt x="573" y="452"/>
                        </a:lnTo>
                        <a:lnTo>
                          <a:pt x="573" y="508"/>
                        </a:lnTo>
                        <a:lnTo>
                          <a:pt x="573" y="562"/>
                        </a:lnTo>
                        <a:lnTo>
                          <a:pt x="573" y="600"/>
                        </a:lnTo>
                        <a:lnTo>
                          <a:pt x="573" y="601"/>
                        </a:lnTo>
                        <a:lnTo>
                          <a:pt x="580" y="607"/>
                        </a:lnTo>
                        <a:lnTo>
                          <a:pt x="584" y="614"/>
                        </a:lnTo>
                        <a:lnTo>
                          <a:pt x="597" y="623"/>
                        </a:lnTo>
                        <a:lnTo>
                          <a:pt x="603" y="630"/>
                        </a:lnTo>
                        <a:lnTo>
                          <a:pt x="613" y="639"/>
                        </a:lnTo>
                        <a:lnTo>
                          <a:pt x="617" y="644"/>
                        </a:lnTo>
                        <a:lnTo>
                          <a:pt x="626" y="648"/>
                        </a:lnTo>
                        <a:lnTo>
                          <a:pt x="630" y="654"/>
                        </a:lnTo>
                        <a:lnTo>
                          <a:pt x="638" y="659"/>
                        </a:lnTo>
                        <a:lnTo>
                          <a:pt x="635" y="661"/>
                        </a:lnTo>
                        <a:lnTo>
                          <a:pt x="624" y="664"/>
                        </a:lnTo>
                        <a:lnTo>
                          <a:pt x="549" y="683"/>
                        </a:lnTo>
                        <a:lnTo>
                          <a:pt x="541" y="684"/>
                        </a:lnTo>
                        <a:lnTo>
                          <a:pt x="537" y="682"/>
                        </a:lnTo>
                        <a:lnTo>
                          <a:pt x="525" y="681"/>
                        </a:lnTo>
                        <a:lnTo>
                          <a:pt x="513" y="677"/>
                        </a:lnTo>
                        <a:lnTo>
                          <a:pt x="497" y="676"/>
                        </a:lnTo>
                        <a:lnTo>
                          <a:pt x="463" y="669"/>
                        </a:lnTo>
                        <a:lnTo>
                          <a:pt x="436" y="669"/>
                        </a:lnTo>
                        <a:lnTo>
                          <a:pt x="417" y="671"/>
                        </a:lnTo>
                        <a:lnTo>
                          <a:pt x="408" y="671"/>
                        </a:lnTo>
                        <a:lnTo>
                          <a:pt x="391" y="665"/>
                        </a:lnTo>
                        <a:lnTo>
                          <a:pt x="385" y="655"/>
                        </a:lnTo>
                        <a:lnTo>
                          <a:pt x="369" y="644"/>
                        </a:lnTo>
                        <a:lnTo>
                          <a:pt x="349" y="644"/>
                        </a:lnTo>
                        <a:lnTo>
                          <a:pt x="302" y="644"/>
                        </a:lnTo>
                        <a:lnTo>
                          <a:pt x="255" y="644"/>
                        </a:lnTo>
                        <a:lnTo>
                          <a:pt x="201" y="644"/>
                        </a:lnTo>
                        <a:lnTo>
                          <a:pt x="151" y="644"/>
                        </a:lnTo>
                        <a:lnTo>
                          <a:pt x="133" y="644"/>
                        </a:lnTo>
                        <a:lnTo>
                          <a:pt x="126" y="646"/>
                        </a:lnTo>
                        <a:lnTo>
                          <a:pt x="112" y="633"/>
                        </a:lnTo>
                        <a:lnTo>
                          <a:pt x="99" y="628"/>
                        </a:lnTo>
                        <a:lnTo>
                          <a:pt x="94" y="619"/>
                        </a:lnTo>
                        <a:lnTo>
                          <a:pt x="84" y="618"/>
                        </a:lnTo>
                        <a:lnTo>
                          <a:pt x="62" y="618"/>
                        </a:lnTo>
                        <a:lnTo>
                          <a:pt x="52" y="622"/>
                        </a:lnTo>
                        <a:lnTo>
                          <a:pt x="42" y="632"/>
                        </a:lnTo>
                        <a:lnTo>
                          <a:pt x="36" y="635"/>
                        </a:lnTo>
                        <a:lnTo>
                          <a:pt x="26" y="629"/>
                        </a:lnTo>
                        <a:lnTo>
                          <a:pt x="15" y="638"/>
                        </a:lnTo>
                        <a:lnTo>
                          <a:pt x="4" y="644"/>
                        </a:lnTo>
                        <a:lnTo>
                          <a:pt x="4" y="638"/>
                        </a:lnTo>
                        <a:lnTo>
                          <a:pt x="0" y="617"/>
                        </a:lnTo>
                        <a:lnTo>
                          <a:pt x="0" y="606"/>
                        </a:lnTo>
                        <a:lnTo>
                          <a:pt x="5" y="608"/>
                        </a:lnTo>
                        <a:lnTo>
                          <a:pt x="5" y="597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8" name="Freeform 27"/>
                  <p:cNvSpPr>
                    <a:spLocks noChangeAspect="1"/>
                  </p:cNvSpPr>
                  <p:nvPr/>
                </p:nvSpPr>
                <p:spPr bwMode="gray">
                  <a:xfrm>
                    <a:off x="2647" y="2535"/>
                    <a:ext cx="11" cy="16"/>
                  </a:xfrm>
                  <a:custGeom>
                    <a:avLst/>
                    <a:gdLst/>
                    <a:ahLst/>
                    <a:cxnLst>
                      <a:cxn ang="0">
                        <a:pos x="56" y="14"/>
                      </a:cxn>
                      <a:cxn ang="0">
                        <a:pos x="51" y="3"/>
                      </a:cxn>
                      <a:cxn ang="0">
                        <a:pos x="41" y="0"/>
                      </a:cxn>
                      <a:cxn ang="0">
                        <a:pos x="31" y="5"/>
                      </a:cxn>
                      <a:cxn ang="0">
                        <a:pos x="24" y="19"/>
                      </a:cxn>
                      <a:cxn ang="0">
                        <a:pos x="14" y="25"/>
                      </a:cxn>
                      <a:cxn ang="0">
                        <a:pos x="0" y="35"/>
                      </a:cxn>
                      <a:cxn ang="0">
                        <a:pos x="5" y="40"/>
                      </a:cxn>
                      <a:cxn ang="0">
                        <a:pos x="8" y="55"/>
                      </a:cxn>
                      <a:cxn ang="0">
                        <a:pos x="8" y="64"/>
                      </a:cxn>
                      <a:cxn ang="0">
                        <a:pos x="9" y="71"/>
                      </a:cxn>
                      <a:cxn ang="0">
                        <a:pos x="18" y="78"/>
                      </a:cxn>
                      <a:cxn ang="0">
                        <a:pos x="26" y="73"/>
                      </a:cxn>
                      <a:cxn ang="0">
                        <a:pos x="27" y="61"/>
                      </a:cxn>
                      <a:cxn ang="0">
                        <a:pos x="30" y="46"/>
                      </a:cxn>
                      <a:cxn ang="0">
                        <a:pos x="34" y="30"/>
                      </a:cxn>
                      <a:cxn ang="0">
                        <a:pos x="43" y="22"/>
                      </a:cxn>
                      <a:cxn ang="0">
                        <a:pos x="52" y="16"/>
                      </a:cxn>
                      <a:cxn ang="0">
                        <a:pos x="56" y="14"/>
                      </a:cxn>
                    </a:cxnLst>
                    <a:rect l="0" t="0" r="r" b="b"/>
                    <a:pathLst>
                      <a:path w="56" h="78">
                        <a:moveTo>
                          <a:pt x="56" y="14"/>
                        </a:moveTo>
                        <a:lnTo>
                          <a:pt x="51" y="3"/>
                        </a:lnTo>
                        <a:lnTo>
                          <a:pt x="41" y="0"/>
                        </a:lnTo>
                        <a:lnTo>
                          <a:pt x="31" y="5"/>
                        </a:lnTo>
                        <a:lnTo>
                          <a:pt x="24" y="19"/>
                        </a:lnTo>
                        <a:lnTo>
                          <a:pt x="14" y="25"/>
                        </a:lnTo>
                        <a:lnTo>
                          <a:pt x="0" y="35"/>
                        </a:lnTo>
                        <a:lnTo>
                          <a:pt x="5" y="40"/>
                        </a:lnTo>
                        <a:lnTo>
                          <a:pt x="8" y="55"/>
                        </a:lnTo>
                        <a:lnTo>
                          <a:pt x="8" y="64"/>
                        </a:lnTo>
                        <a:lnTo>
                          <a:pt x="9" y="71"/>
                        </a:lnTo>
                        <a:lnTo>
                          <a:pt x="18" y="78"/>
                        </a:lnTo>
                        <a:lnTo>
                          <a:pt x="26" y="73"/>
                        </a:lnTo>
                        <a:lnTo>
                          <a:pt x="27" y="61"/>
                        </a:lnTo>
                        <a:lnTo>
                          <a:pt x="30" y="46"/>
                        </a:lnTo>
                        <a:lnTo>
                          <a:pt x="34" y="30"/>
                        </a:lnTo>
                        <a:lnTo>
                          <a:pt x="43" y="22"/>
                        </a:lnTo>
                        <a:lnTo>
                          <a:pt x="52" y="16"/>
                        </a:lnTo>
                        <a:lnTo>
                          <a:pt x="56" y="14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48" name="Freeform 28"/>
                <p:cNvSpPr>
                  <a:spLocks noChangeAspect="1"/>
                </p:cNvSpPr>
                <p:nvPr/>
              </p:nvSpPr>
              <p:spPr bwMode="gray">
                <a:xfrm>
                  <a:off x="5231605" y="4207222"/>
                  <a:ext cx="39688" cy="41275"/>
                </a:xfrm>
                <a:custGeom>
                  <a:avLst/>
                  <a:gdLst/>
                  <a:ahLst/>
                  <a:cxnLst>
                    <a:cxn ang="0">
                      <a:pos x="125" y="52"/>
                    </a:cxn>
                    <a:cxn ang="0">
                      <a:pos x="127" y="49"/>
                    </a:cxn>
                    <a:cxn ang="0">
                      <a:pos x="126" y="58"/>
                    </a:cxn>
                    <a:cxn ang="0">
                      <a:pos x="103" y="98"/>
                    </a:cxn>
                    <a:cxn ang="0">
                      <a:pos x="73" y="109"/>
                    </a:cxn>
                    <a:cxn ang="0">
                      <a:pos x="63" y="125"/>
                    </a:cxn>
                    <a:cxn ang="0">
                      <a:pos x="55" y="129"/>
                    </a:cxn>
                    <a:cxn ang="0">
                      <a:pos x="43" y="131"/>
                    </a:cxn>
                    <a:cxn ang="0">
                      <a:pos x="23" y="113"/>
                    </a:cxn>
                    <a:cxn ang="0">
                      <a:pos x="11" y="100"/>
                    </a:cxn>
                    <a:cxn ang="0">
                      <a:pos x="5" y="88"/>
                    </a:cxn>
                    <a:cxn ang="0">
                      <a:pos x="0" y="74"/>
                    </a:cxn>
                    <a:cxn ang="0">
                      <a:pos x="2" y="61"/>
                    </a:cxn>
                    <a:cxn ang="0">
                      <a:pos x="28" y="27"/>
                    </a:cxn>
                    <a:cxn ang="0">
                      <a:pos x="40" y="16"/>
                    </a:cxn>
                    <a:cxn ang="0">
                      <a:pos x="68" y="1"/>
                    </a:cxn>
                    <a:cxn ang="0">
                      <a:pos x="83" y="0"/>
                    </a:cxn>
                    <a:cxn ang="0">
                      <a:pos x="95" y="6"/>
                    </a:cxn>
                    <a:cxn ang="0">
                      <a:pos x="105" y="18"/>
                    </a:cxn>
                    <a:cxn ang="0">
                      <a:pos x="113" y="29"/>
                    </a:cxn>
                    <a:cxn ang="0">
                      <a:pos x="121" y="42"/>
                    </a:cxn>
                    <a:cxn ang="0">
                      <a:pos x="125" y="52"/>
                    </a:cxn>
                  </a:cxnLst>
                  <a:rect l="0" t="0" r="r" b="b"/>
                  <a:pathLst>
                    <a:path w="127" h="131">
                      <a:moveTo>
                        <a:pt x="125" y="52"/>
                      </a:moveTo>
                      <a:lnTo>
                        <a:pt x="127" y="49"/>
                      </a:lnTo>
                      <a:lnTo>
                        <a:pt x="126" y="58"/>
                      </a:lnTo>
                      <a:lnTo>
                        <a:pt x="103" y="98"/>
                      </a:lnTo>
                      <a:lnTo>
                        <a:pt x="73" y="109"/>
                      </a:lnTo>
                      <a:lnTo>
                        <a:pt x="63" y="125"/>
                      </a:lnTo>
                      <a:lnTo>
                        <a:pt x="55" y="129"/>
                      </a:lnTo>
                      <a:lnTo>
                        <a:pt x="43" y="131"/>
                      </a:lnTo>
                      <a:lnTo>
                        <a:pt x="23" y="113"/>
                      </a:lnTo>
                      <a:lnTo>
                        <a:pt x="11" y="100"/>
                      </a:lnTo>
                      <a:lnTo>
                        <a:pt x="5" y="88"/>
                      </a:lnTo>
                      <a:lnTo>
                        <a:pt x="0" y="74"/>
                      </a:lnTo>
                      <a:lnTo>
                        <a:pt x="2" y="61"/>
                      </a:lnTo>
                      <a:lnTo>
                        <a:pt x="28" y="27"/>
                      </a:lnTo>
                      <a:lnTo>
                        <a:pt x="40" y="16"/>
                      </a:lnTo>
                      <a:lnTo>
                        <a:pt x="68" y="1"/>
                      </a:lnTo>
                      <a:lnTo>
                        <a:pt x="83" y="0"/>
                      </a:lnTo>
                      <a:lnTo>
                        <a:pt x="95" y="6"/>
                      </a:lnTo>
                      <a:lnTo>
                        <a:pt x="105" y="18"/>
                      </a:lnTo>
                      <a:lnTo>
                        <a:pt x="113" y="29"/>
                      </a:lnTo>
                      <a:lnTo>
                        <a:pt x="121" y="42"/>
                      </a:lnTo>
                      <a:lnTo>
                        <a:pt x="125" y="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" name="Freeform 29"/>
                <p:cNvSpPr>
                  <a:spLocks noChangeAspect="1"/>
                </p:cNvSpPr>
                <p:nvPr/>
              </p:nvSpPr>
              <p:spPr bwMode="gray">
                <a:xfrm>
                  <a:off x="5142705" y="3834159"/>
                  <a:ext cx="203200" cy="174625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10" y="264"/>
                    </a:cxn>
                    <a:cxn ang="0">
                      <a:pos x="108" y="232"/>
                    </a:cxn>
                    <a:cxn ang="0">
                      <a:pos x="110" y="179"/>
                    </a:cxn>
                    <a:cxn ang="0">
                      <a:pos x="113" y="156"/>
                    </a:cxn>
                    <a:cxn ang="0">
                      <a:pos x="120" y="145"/>
                    </a:cxn>
                    <a:cxn ang="0">
                      <a:pos x="132" y="168"/>
                    </a:cxn>
                    <a:cxn ang="0">
                      <a:pos x="156" y="166"/>
                    </a:cxn>
                    <a:cxn ang="0">
                      <a:pos x="183" y="178"/>
                    </a:cxn>
                    <a:cxn ang="0">
                      <a:pos x="231" y="205"/>
                    </a:cxn>
                    <a:cxn ang="0">
                      <a:pos x="274" y="196"/>
                    </a:cxn>
                    <a:cxn ang="0">
                      <a:pos x="323" y="226"/>
                    </a:cxn>
                    <a:cxn ang="0">
                      <a:pos x="350" y="252"/>
                    </a:cxn>
                    <a:cxn ang="0">
                      <a:pos x="397" y="277"/>
                    </a:cxn>
                    <a:cxn ang="0">
                      <a:pos x="411" y="275"/>
                    </a:cxn>
                    <a:cxn ang="0">
                      <a:pos x="426" y="281"/>
                    </a:cxn>
                    <a:cxn ang="0">
                      <a:pos x="421" y="223"/>
                    </a:cxn>
                    <a:cxn ang="0">
                      <a:pos x="383" y="225"/>
                    </a:cxn>
                    <a:cxn ang="0">
                      <a:pos x="358" y="199"/>
                    </a:cxn>
                    <a:cxn ang="0">
                      <a:pos x="377" y="131"/>
                    </a:cxn>
                    <a:cxn ang="0">
                      <a:pos x="370" y="66"/>
                    </a:cxn>
                    <a:cxn ang="0">
                      <a:pos x="379" y="37"/>
                    </a:cxn>
                    <a:cxn ang="0">
                      <a:pos x="397" y="17"/>
                    </a:cxn>
                    <a:cxn ang="0">
                      <a:pos x="470" y="13"/>
                    </a:cxn>
                    <a:cxn ang="0">
                      <a:pos x="494" y="33"/>
                    </a:cxn>
                    <a:cxn ang="0">
                      <a:pos x="526" y="32"/>
                    </a:cxn>
                    <a:cxn ang="0">
                      <a:pos x="575" y="57"/>
                    </a:cxn>
                    <a:cxn ang="0">
                      <a:pos x="603" y="67"/>
                    </a:cxn>
                    <a:cxn ang="0">
                      <a:pos x="605" y="82"/>
                    </a:cxn>
                    <a:cxn ang="0">
                      <a:pos x="626" y="107"/>
                    </a:cxn>
                    <a:cxn ang="0">
                      <a:pos x="640" y="139"/>
                    </a:cxn>
                    <a:cxn ang="0">
                      <a:pos x="625" y="151"/>
                    </a:cxn>
                    <a:cxn ang="0">
                      <a:pos x="620" y="194"/>
                    </a:cxn>
                    <a:cxn ang="0">
                      <a:pos x="624" y="231"/>
                    </a:cxn>
                    <a:cxn ang="0">
                      <a:pos x="619" y="243"/>
                    </a:cxn>
                    <a:cxn ang="0">
                      <a:pos x="603" y="265"/>
                    </a:cxn>
                    <a:cxn ang="0">
                      <a:pos x="589" y="306"/>
                    </a:cxn>
                    <a:cxn ang="0">
                      <a:pos x="608" y="322"/>
                    </a:cxn>
                    <a:cxn ang="0">
                      <a:pos x="438" y="383"/>
                    </a:cxn>
                    <a:cxn ang="0">
                      <a:pos x="452" y="416"/>
                    </a:cxn>
                    <a:cxn ang="0">
                      <a:pos x="424" y="414"/>
                    </a:cxn>
                    <a:cxn ang="0">
                      <a:pos x="385" y="425"/>
                    </a:cxn>
                    <a:cxn ang="0">
                      <a:pos x="365" y="442"/>
                    </a:cxn>
                    <a:cxn ang="0">
                      <a:pos x="363" y="464"/>
                    </a:cxn>
                    <a:cxn ang="0">
                      <a:pos x="336" y="469"/>
                    </a:cxn>
                    <a:cxn ang="0">
                      <a:pos x="315" y="481"/>
                    </a:cxn>
                    <a:cxn ang="0">
                      <a:pos x="303" y="491"/>
                    </a:cxn>
                    <a:cxn ang="0">
                      <a:pos x="285" y="524"/>
                    </a:cxn>
                    <a:cxn ang="0">
                      <a:pos x="264" y="549"/>
                    </a:cxn>
                    <a:cxn ang="0">
                      <a:pos x="245" y="546"/>
                    </a:cxn>
                    <a:cxn ang="0">
                      <a:pos x="211" y="546"/>
                    </a:cxn>
                    <a:cxn ang="0">
                      <a:pos x="172" y="539"/>
                    </a:cxn>
                    <a:cxn ang="0">
                      <a:pos x="139" y="518"/>
                    </a:cxn>
                    <a:cxn ang="0">
                      <a:pos x="65" y="527"/>
                    </a:cxn>
                    <a:cxn ang="0">
                      <a:pos x="40" y="507"/>
                    </a:cxn>
                    <a:cxn ang="0">
                      <a:pos x="7" y="475"/>
                    </a:cxn>
                  </a:cxnLst>
                  <a:rect l="0" t="0" r="r" b="b"/>
                  <a:pathLst>
                    <a:path w="640" h="552">
                      <a:moveTo>
                        <a:pt x="0" y="468"/>
                      </a:moveTo>
                      <a:lnTo>
                        <a:pt x="0" y="430"/>
                      </a:lnTo>
                      <a:lnTo>
                        <a:pt x="0" y="376"/>
                      </a:lnTo>
                      <a:lnTo>
                        <a:pt x="0" y="320"/>
                      </a:lnTo>
                      <a:lnTo>
                        <a:pt x="0" y="266"/>
                      </a:lnTo>
                      <a:lnTo>
                        <a:pt x="60" y="266"/>
                      </a:lnTo>
                      <a:lnTo>
                        <a:pt x="119" y="266"/>
                      </a:lnTo>
                      <a:lnTo>
                        <a:pt x="110" y="264"/>
                      </a:lnTo>
                      <a:lnTo>
                        <a:pt x="107" y="260"/>
                      </a:lnTo>
                      <a:lnTo>
                        <a:pt x="105" y="256"/>
                      </a:lnTo>
                      <a:lnTo>
                        <a:pt x="105" y="241"/>
                      </a:lnTo>
                      <a:lnTo>
                        <a:pt x="108" y="232"/>
                      </a:lnTo>
                      <a:lnTo>
                        <a:pt x="109" y="218"/>
                      </a:lnTo>
                      <a:lnTo>
                        <a:pt x="108" y="204"/>
                      </a:lnTo>
                      <a:lnTo>
                        <a:pt x="110" y="191"/>
                      </a:lnTo>
                      <a:lnTo>
                        <a:pt x="110" y="179"/>
                      </a:lnTo>
                      <a:lnTo>
                        <a:pt x="113" y="173"/>
                      </a:lnTo>
                      <a:lnTo>
                        <a:pt x="113" y="168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4" y="155"/>
                      </a:lnTo>
                      <a:lnTo>
                        <a:pt x="114" y="151"/>
                      </a:lnTo>
                      <a:lnTo>
                        <a:pt x="110" y="147"/>
                      </a:lnTo>
                      <a:lnTo>
                        <a:pt x="120" y="145"/>
                      </a:lnTo>
                      <a:lnTo>
                        <a:pt x="124" y="145"/>
                      </a:lnTo>
                      <a:lnTo>
                        <a:pt x="126" y="146"/>
                      </a:lnTo>
                      <a:lnTo>
                        <a:pt x="132" y="156"/>
                      </a:lnTo>
                      <a:lnTo>
                        <a:pt x="132" y="168"/>
                      </a:lnTo>
                      <a:lnTo>
                        <a:pt x="134" y="173"/>
                      </a:lnTo>
                      <a:lnTo>
                        <a:pt x="137" y="173"/>
                      </a:lnTo>
                      <a:lnTo>
                        <a:pt x="151" y="167"/>
                      </a:lnTo>
                      <a:lnTo>
                        <a:pt x="156" y="166"/>
                      </a:lnTo>
                      <a:lnTo>
                        <a:pt x="162" y="166"/>
                      </a:lnTo>
                      <a:lnTo>
                        <a:pt x="173" y="161"/>
                      </a:lnTo>
                      <a:lnTo>
                        <a:pt x="179" y="169"/>
                      </a:lnTo>
                      <a:lnTo>
                        <a:pt x="183" y="178"/>
                      </a:lnTo>
                      <a:lnTo>
                        <a:pt x="188" y="184"/>
                      </a:lnTo>
                      <a:lnTo>
                        <a:pt x="201" y="190"/>
                      </a:lnTo>
                      <a:lnTo>
                        <a:pt x="213" y="198"/>
                      </a:lnTo>
                      <a:lnTo>
                        <a:pt x="231" y="205"/>
                      </a:lnTo>
                      <a:lnTo>
                        <a:pt x="243" y="206"/>
                      </a:lnTo>
                      <a:lnTo>
                        <a:pt x="252" y="204"/>
                      </a:lnTo>
                      <a:lnTo>
                        <a:pt x="264" y="199"/>
                      </a:lnTo>
                      <a:lnTo>
                        <a:pt x="274" y="196"/>
                      </a:lnTo>
                      <a:lnTo>
                        <a:pt x="279" y="198"/>
                      </a:lnTo>
                      <a:lnTo>
                        <a:pt x="298" y="216"/>
                      </a:lnTo>
                      <a:lnTo>
                        <a:pt x="312" y="222"/>
                      </a:lnTo>
                      <a:lnTo>
                        <a:pt x="323" y="226"/>
                      </a:lnTo>
                      <a:lnTo>
                        <a:pt x="334" y="227"/>
                      </a:lnTo>
                      <a:lnTo>
                        <a:pt x="341" y="233"/>
                      </a:lnTo>
                      <a:lnTo>
                        <a:pt x="346" y="245"/>
                      </a:lnTo>
                      <a:lnTo>
                        <a:pt x="350" y="252"/>
                      </a:lnTo>
                      <a:lnTo>
                        <a:pt x="363" y="264"/>
                      </a:lnTo>
                      <a:lnTo>
                        <a:pt x="377" y="272"/>
                      </a:lnTo>
                      <a:lnTo>
                        <a:pt x="387" y="276"/>
                      </a:lnTo>
                      <a:lnTo>
                        <a:pt x="397" y="277"/>
                      </a:lnTo>
                      <a:lnTo>
                        <a:pt x="400" y="277"/>
                      </a:lnTo>
                      <a:lnTo>
                        <a:pt x="406" y="275"/>
                      </a:lnTo>
                      <a:lnTo>
                        <a:pt x="410" y="274"/>
                      </a:lnTo>
                      <a:lnTo>
                        <a:pt x="411" y="275"/>
                      </a:lnTo>
                      <a:lnTo>
                        <a:pt x="416" y="282"/>
                      </a:lnTo>
                      <a:lnTo>
                        <a:pt x="420" y="283"/>
                      </a:lnTo>
                      <a:lnTo>
                        <a:pt x="424" y="283"/>
                      </a:lnTo>
                      <a:lnTo>
                        <a:pt x="426" y="281"/>
                      </a:lnTo>
                      <a:lnTo>
                        <a:pt x="426" y="274"/>
                      </a:lnTo>
                      <a:lnTo>
                        <a:pt x="425" y="266"/>
                      </a:lnTo>
                      <a:lnTo>
                        <a:pt x="424" y="231"/>
                      </a:lnTo>
                      <a:lnTo>
                        <a:pt x="421" y="223"/>
                      </a:lnTo>
                      <a:lnTo>
                        <a:pt x="415" y="222"/>
                      </a:lnTo>
                      <a:lnTo>
                        <a:pt x="406" y="227"/>
                      </a:lnTo>
                      <a:lnTo>
                        <a:pt x="395" y="225"/>
                      </a:lnTo>
                      <a:lnTo>
                        <a:pt x="383" y="225"/>
                      </a:lnTo>
                      <a:lnTo>
                        <a:pt x="376" y="220"/>
                      </a:lnTo>
                      <a:lnTo>
                        <a:pt x="366" y="207"/>
                      </a:lnTo>
                      <a:lnTo>
                        <a:pt x="360" y="201"/>
                      </a:lnTo>
                      <a:lnTo>
                        <a:pt x="358" y="199"/>
                      </a:lnTo>
                      <a:lnTo>
                        <a:pt x="357" y="189"/>
                      </a:lnTo>
                      <a:lnTo>
                        <a:pt x="360" y="182"/>
                      </a:lnTo>
                      <a:lnTo>
                        <a:pt x="362" y="170"/>
                      </a:lnTo>
                      <a:lnTo>
                        <a:pt x="377" y="131"/>
                      </a:lnTo>
                      <a:lnTo>
                        <a:pt x="378" y="124"/>
                      </a:lnTo>
                      <a:lnTo>
                        <a:pt x="379" y="99"/>
                      </a:lnTo>
                      <a:lnTo>
                        <a:pt x="377" y="85"/>
                      </a:lnTo>
                      <a:lnTo>
                        <a:pt x="370" y="66"/>
                      </a:lnTo>
                      <a:lnTo>
                        <a:pt x="370" y="56"/>
                      </a:lnTo>
                      <a:lnTo>
                        <a:pt x="372" y="53"/>
                      </a:lnTo>
                      <a:lnTo>
                        <a:pt x="374" y="44"/>
                      </a:lnTo>
                      <a:lnTo>
                        <a:pt x="379" y="37"/>
                      </a:lnTo>
                      <a:lnTo>
                        <a:pt x="387" y="23"/>
                      </a:lnTo>
                      <a:lnTo>
                        <a:pt x="389" y="21"/>
                      </a:lnTo>
                      <a:lnTo>
                        <a:pt x="394" y="17"/>
                      </a:lnTo>
                      <a:lnTo>
                        <a:pt x="397" y="17"/>
                      </a:lnTo>
                      <a:lnTo>
                        <a:pt x="406" y="13"/>
                      </a:lnTo>
                      <a:lnTo>
                        <a:pt x="468" y="0"/>
                      </a:lnTo>
                      <a:lnTo>
                        <a:pt x="471" y="6"/>
                      </a:lnTo>
                      <a:lnTo>
                        <a:pt x="470" y="13"/>
                      </a:lnTo>
                      <a:lnTo>
                        <a:pt x="471" y="22"/>
                      </a:lnTo>
                      <a:lnTo>
                        <a:pt x="475" y="23"/>
                      </a:lnTo>
                      <a:lnTo>
                        <a:pt x="483" y="24"/>
                      </a:lnTo>
                      <a:lnTo>
                        <a:pt x="494" y="33"/>
                      </a:lnTo>
                      <a:lnTo>
                        <a:pt x="502" y="22"/>
                      </a:lnTo>
                      <a:lnTo>
                        <a:pt x="508" y="21"/>
                      </a:lnTo>
                      <a:lnTo>
                        <a:pt x="516" y="23"/>
                      </a:lnTo>
                      <a:lnTo>
                        <a:pt x="526" y="32"/>
                      </a:lnTo>
                      <a:lnTo>
                        <a:pt x="530" y="39"/>
                      </a:lnTo>
                      <a:lnTo>
                        <a:pt x="538" y="43"/>
                      </a:lnTo>
                      <a:lnTo>
                        <a:pt x="546" y="45"/>
                      </a:lnTo>
                      <a:lnTo>
                        <a:pt x="575" y="57"/>
                      </a:lnTo>
                      <a:lnTo>
                        <a:pt x="586" y="61"/>
                      </a:lnTo>
                      <a:lnTo>
                        <a:pt x="597" y="61"/>
                      </a:lnTo>
                      <a:lnTo>
                        <a:pt x="599" y="64"/>
                      </a:lnTo>
                      <a:lnTo>
                        <a:pt x="603" y="67"/>
                      </a:lnTo>
                      <a:lnTo>
                        <a:pt x="602" y="70"/>
                      </a:lnTo>
                      <a:lnTo>
                        <a:pt x="602" y="75"/>
                      </a:lnTo>
                      <a:lnTo>
                        <a:pt x="603" y="76"/>
                      </a:lnTo>
                      <a:lnTo>
                        <a:pt x="605" y="82"/>
                      </a:lnTo>
                      <a:lnTo>
                        <a:pt x="614" y="82"/>
                      </a:lnTo>
                      <a:lnTo>
                        <a:pt x="621" y="91"/>
                      </a:lnTo>
                      <a:lnTo>
                        <a:pt x="623" y="96"/>
                      </a:lnTo>
                      <a:lnTo>
                        <a:pt x="626" y="107"/>
                      </a:lnTo>
                      <a:lnTo>
                        <a:pt x="632" y="112"/>
                      </a:lnTo>
                      <a:lnTo>
                        <a:pt x="635" y="130"/>
                      </a:lnTo>
                      <a:lnTo>
                        <a:pt x="639" y="132"/>
                      </a:lnTo>
                      <a:lnTo>
                        <a:pt x="640" y="139"/>
                      </a:lnTo>
                      <a:lnTo>
                        <a:pt x="640" y="142"/>
                      </a:lnTo>
                      <a:lnTo>
                        <a:pt x="631" y="147"/>
                      </a:lnTo>
                      <a:lnTo>
                        <a:pt x="629" y="148"/>
                      </a:lnTo>
                      <a:lnTo>
                        <a:pt x="625" y="151"/>
                      </a:lnTo>
                      <a:lnTo>
                        <a:pt x="624" y="161"/>
                      </a:lnTo>
                      <a:lnTo>
                        <a:pt x="625" y="169"/>
                      </a:lnTo>
                      <a:lnTo>
                        <a:pt x="619" y="186"/>
                      </a:lnTo>
                      <a:lnTo>
                        <a:pt x="620" y="194"/>
                      </a:lnTo>
                      <a:lnTo>
                        <a:pt x="621" y="209"/>
                      </a:lnTo>
                      <a:lnTo>
                        <a:pt x="619" y="223"/>
                      </a:lnTo>
                      <a:lnTo>
                        <a:pt x="620" y="226"/>
                      </a:lnTo>
                      <a:lnTo>
                        <a:pt x="624" y="231"/>
                      </a:lnTo>
                      <a:lnTo>
                        <a:pt x="629" y="233"/>
                      </a:lnTo>
                      <a:lnTo>
                        <a:pt x="630" y="239"/>
                      </a:lnTo>
                      <a:lnTo>
                        <a:pt x="627" y="242"/>
                      </a:lnTo>
                      <a:lnTo>
                        <a:pt x="619" y="243"/>
                      </a:lnTo>
                      <a:lnTo>
                        <a:pt x="613" y="248"/>
                      </a:lnTo>
                      <a:lnTo>
                        <a:pt x="608" y="249"/>
                      </a:lnTo>
                      <a:lnTo>
                        <a:pt x="607" y="250"/>
                      </a:lnTo>
                      <a:lnTo>
                        <a:pt x="603" y="265"/>
                      </a:lnTo>
                      <a:lnTo>
                        <a:pt x="603" y="280"/>
                      </a:lnTo>
                      <a:lnTo>
                        <a:pt x="598" y="295"/>
                      </a:lnTo>
                      <a:lnTo>
                        <a:pt x="591" y="302"/>
                      </a:lnTo>
                      <a:lnTo>
                        <a:pt x="589" y="306"/>
                      </a:lnTo>
                      <a:lnTo>
                        <a:pt x="592" y="314"/>
                      </a:lnTo>
                      <a:lnTo>
                        <a:pt x="597" y="315"/>
                      </a:lnTo>
                      <a:lnTo>
                        <a:pt x="600" y="323"/>
                      </a:lnTo>
                      <a:lnTo>
                        <a:pt x="608" y="322"/>
                      </a:lnTo>
                      <a:lnTo>
                        <a:pt x="612" y="324"/>
                      </a:lnTo>
                      <a:lnTo>
                        <a:pt x="612" y="325"/>
                      </a:lnTo>
                      <a:lnTo>
                        <a:pt x="603" y="326"/>
                      </a:lnTo>
                      <a:lnTo>
                        <a:pt x="438" y="383"/>
                      </a:lnTo>
                      <a:lnTo>
                        <a:pt x="446" y="399"/>
                      </a:lnTo>
                      <a:lnTo>
                        <a:pt x="448" y="411"/>
                      </a:lnTo>
                      <a:lnTo>
                        <a:pt x="453" y="414"/>
                      </a:lnTo>
                      <a:lnTo>
                        <a:pt x="452" y="416"/>
                      </a:lnTo>
                      <a:lnTo>
                        <a:pt x="444" y="415"/>
                      </a:lnTo>
                      <a:lnTo>
                        <a:pt x="436" y="417"/>
                      </a:lnTo>
                      <a:lnTo>
                        <a:pt x="430" y="416"/>
                      </a:lnTo>
                      <a:lnTo>
                        <a:pt x="424" y="414"/>
                      </a:lnTo>
                      <a:lnTo>
                        <a:pt x="420" y="414"/>
                      </a:lnTo>
                      <a:lnTo>
                        <a:pt x="408" y="420"/>
                      </a:lnTo>
                      <a:lnTo>
                        <a:pt x="392" y="421"/>
                      </a:lnTo>
                      <a:lnTo>
                        <a:pt x="385" y="425"/>
                      </a:lnTo>
                      <a:lnTo>
                        <a:pt x="378" y="432"/>
                      </a:lnTo>
                      <a:lnTo>
                        <a:pt x="372" y="432"/>
                      </a:lnTo>
                      <a:lnTo>
                        <a:pt x="366" y="435"/>
                      </a:lnTo>
                      <a:lnTo>
                        <a:pt x="365" y="442"/>
                      </a:lnTo>
                      <a:lnTo>
                        <a:pt x="365" y="451"/>
                      </a:lnTo>
                      <a:lnTo>
                        <a:pt x="366" y="455"/>
                      </a:lnTo>
                      <a:lnTo>
                        <a:pt x="365" y="459"/>
                      </a:lnTo>
                      <a:lnTo>
                        <a:pt x="363" y="464"/>
                      </a:lnTo>
                      <a:lnTo>
                        <a:pt x="362" y="468"/>
                      </a:lnTo>
                      <a:lnTo>
                        <a:pt x="354" y="468"/>
                      </a:lnTo>
                      <a:lnTo>
                        <a:pt x="342" y="467"/>
                      </a:lnTo>
                      <a:lnTo>
                        <a:pt x="336" y="469"/>
                      </a:lnTo>
                      <a:lnTo>
                        <a:pt x="334" y="473"/>
                      </a:lnTo>
                      <a:lnTo>
                        <a:pt x="331" y="473"/>
                      </a:lnTo>
                      <a:lnTo>
                        <a:pt x="324" y="482"/>
                      </a:lnTo>
                      <a:lnTo>
                        <a:pt x="315" y="481"/>
                      </a:lnTo>
                      <a:lnTo>
                        <a:pt x="312" y="482"/>
                      </a:lnTo>
                      <a:lnTo>
                        <a:pt x="309" y="485"/>
                      </a:lnTo>
                      <a:lnTo>
                        <a:pt x="307" y="490"/>
                      </a:lnTo>
                      <a:lnTo>
                        <a:pt x="303" y="491"/>
                      </a:lnTo>
                      <a:lnTo>
                        <a:pt x="297" y="503"/>
                      </a:lnTo>
                      <a:lnTo>
                        <a:pt x="287" y="513"/>
                      </a:lnTo>
                      <a:lnTo>
                        <a:pt x="285" y="518"/>
                      </a:lnTo>
                      <a:lnTo>
                        <a:pt x="285" y="524"/>
                      </a:lnTo>
                      <a:lnTo>
                        <a:pt x="280" y="529"/>
                      </a:lnTo>
                      <a:lnTo>
                        <a:pt x="276" y="532"/>
                      </a:lnTo>
                      <a:lnTo>
                        <a:pt x="270" y="541"/>
                      </a:lnTo>
                      <a:lnTo>
                        <a:pt x="264" y="549"/>
                      </a:lnTo>
                      <a:lnTo>
                        <a:pt x="259" y="549"/>
                      </a:lnTo>
                      <a:lnTo>
                        <a:pt x="252" y="552"/>
                      </a:lnTo>
                      <a:lnTo>
                        <a:pt x="247" y="551"/>
                      </a:lnTo>
                      <a:lnTo>
                        <a:pt x="245" y="546"/>
                      </a:lnTo>
                      <a:lnTo>
                        <a:pt x="241" y="544"/>
                      </a:lnTo>
                      <a:lnTo>
                        <a:pt x="233" y="545"/>
                      </a:lnTo>
                      <a:lnTo>
                        <a:pt x="228" y="544"/>
                      </a:lnTo>
                      <a:lnTo>
                        <a:pt x="211" y="546"/>
                      </a:lnTo>
                      <a:lnTo>
                        <a:pt x="198" y="541"/>
                      </a:lnTo>
                      <a:lnTo>
                        <a:pt x="179" y="543"/>
                      </a:lnTo>
                      <a:lnTo>
                        <a:pt x="174" y="543"/>
                      </a:lnTo>
                      <a:lnTo>
                        <a:pt x="172" y="539"/>
                      </a:lnTo>
                      <a:lnTo>
                        <a:pt x="164" y="537"/>
                      </a:lnTo>
                      <a:lnTo>
                        <a:pt x="157" y="524"/>
                      </a:lnTo>
                      <a:lnTo>
                        <a:pt x="153" y="521"/>
                      </a:lnTo>
                      <a:lnTo>
                        <a:pt x="139" y="518"/>
                      </a:lnTo>
                      <a:lnTo>
                        <a:pt x="118" y="518"/>
                      </a:lnTo>
                      <a:lnTo>
                        <a:pt x="115" y="514"/>
                      </a:lnTo>
                      <a:lnTo>
                        <a:pt x="72" y="525"/>
                      </a:lnTo>
                      <a:lnTo>
                        <a:pt x="65" y="527"/>
                      </a:lnTo>
                      <a:lnTo>
                        <a:pt x="57" y="522"/>
                      </a:lnTo>
                      <a:lnTo>
                        <a:pt x="53" y="516"/>
                      </a:lnTo>
                      <a:lnTo>
                        <a:pt x="44" y="512"/>
                      </a:lnTo>
                      <a:lnTo>
                        <a:pt x="40" y="507"/>
                      </a:lnTo>
                      <a:lnTo>
                        <a:pt x="30" y="498"/>
                      </a:lnTo>
                      <a:lnTo>
                        <a:pt x="24" y="491"/>
                      </a:lnTo>
                      <a:lnTo>
                        <a:pt x="11" y="482"/>
                      </a:lnTo>
                      <a:lnTo>
                        <a:pt x="7" y="475"/>
                      </a:lnTo>
                      <a:lnTo>
                        <a:pt x="0" y="469"/>
                      </a:lnTo>
                      <a:lnTo>
                        <a:pt x="0" y="46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" name="Freeform 30"/>
                <p:cNvSpPr>
                  <a:spLocks noChangeAspect="1"/>
                </p:cNvSpPr>
                <p:nvPr/>
              </p:nvSpPr>
              <p:spPr bwMode="gray">
                <a:xfrm>
                  <a:off x="5198267" y="3965922"/>
                  <a:ext cx="134938" cy="128588"/>
                </a:xfrm>
                <a:custGeom>
                  <a:avLst/>
                  <a:gdLst/>
                  <a:ahLst/>
                  <a:cxnLst>
                    <a:cxn ang="0">
                      <a:pos x="202" y="60"/>
                    </a:cxn>
                    <a:cxn ang="0">
                      <a:pos x="198" y="66"/>
                    </a:cxn>
                    <a:cxn ang="0">
                      <a:pos x="193" y="70"/>
                    </a:cxn>
                    <a:cxn ang="0">
                      <a:pos x="179" y="66"/>
                    </a:cxn>
                    <a:cxn ang="0">
                      <a:pos x="175" y="71"/>
                    </a:cxn>
                    <a:cxn ang="0">
                      <a:pos x="169" y="70"/>
                    </a:cxn>
                    <a:cxn ang="0">
                      <a:pos x="164" y="72"/>
                    </a:cxn>
                    <a:cxn ang="0">
                      <a:pos x="156" y="78"/>
                    </a:cxn>
                    <a:cxn ang="0">
                      <a:pos x="156" y="83"/>
                    </a:cxn>
                    <a:cxn ang="0">
                      <a:pos x="153" y="86"/>
                    </a:cxn>
                    <a:cxn ang="0">
                      <a:pos x="143" y="87"/>
                    </a:cxn>
                    <a:cxn ang="0">
                      <a:pos x="140" y="93"/>
                    </a:cxn>
                    <a:cxn ang="0">
                      <a:pos x="130" y="100"/>
                    </a:cxn>
                    <a:cxn ang="0">
                      <a:pos x="121" y="110"/>
                    </a:cxn>
                    <a:cxn ang="0">
                      <a:pos x="115" y="115"/>
                    </a:cxn>
                    <a:cxn ang="0">
                      <a:pos x="103" y="129"/>
                    </a:cxn>
                    <a:cxn ang="0">
                      <a:pos x="92" y="135"/>
                    </a:cxn>
                    <a:cxn ang="0">
                      <a:pos x="80" y="138"/>
                    </a:cxn>
                    <a:cxn ang="0">
                      <a:pos x="73" y="132"/>
                    </a:cxn>
                    <a:cxn ang="0">
                      <a:pos x="61" y="131"/>
                    </a:cxn>
                    <a:cxn ang="0">
                      <a:pos x="39" y="132"/>
                    </a:cxn>
                    <a:cxn ang="0">
                      <a:pos x="7" y="129"/>
                    </a:cxn>
                    <a:cxn ang="0">
                      <a:pos x="0" y="125"/>
                    </a:cxn>
                    <a:cxn ang="0">
                      <a:pos x="3" y="140"/>
                    </a:cxn>
                    <a:cxn ang="0">
                      <a:pos x="27" y="172"/>
                    </a:cxn>
                    <a:cxn ang="0">
                      <a:pos x="35" y="197"/>
                    </a:cxn>
                    <a:cxn ang="0">
                      <a:pos x="77" y="247"/>
                    </a:cxn>
                    <a:cxn ang="0">
                      <a:pos x="107" y="260"/>
                    </a:cxn>
                    <a:cxn ang="0">
                      <a:pos x="129" y="279"/>
                    </a:cxn>
                    <a:cxn ang="0">
                      <a:pos x="140" y="308"/>
                    </a:cxn>
                    <a:cxn ang="0">
                      <a:pos x="150" y="341"/>
                    </a:cxn>
                    <a:cxn ang="0">
                      <a:pos x="167" y="355"/>
                    </a:cxn>
                    <a:cxn ang="0">
                      <a:pos x="193" y="357"/>
                    </a:cxn>
                    <a:cxn ang="0">
                      <a:pos x="216" y="367"/>
                    </a:cxn>
                    <a:cxn ang="0">
                      <a:pos x="239" y="371"/>
                    </a:cxn>
                    <a:cxn ang="0">
                      <a:pos x="271" y="380"/>
                    </a:cxn>
                    <a:cxn ang="0">
                      <a:pos x="296" y="380"/>
                    </a:cxn>
                    <a:cxn ang="0">
                      <a:pos x="329" y="388"/>
                    </a:cxn>
                    <a:cxn ang="0">
                      <a:pos x="349" y="404"/>
                    </a:cxn>
                    <a:cxn ang="0">
                      <a:pos x="351" y="404"/>
                    </a:cxn>
                    <a:cxn ang="0">
                      <a:pos x="355" y="377"/>
                    </a:cxn>
                    <a:cxn ang="0">
                      <a:pos x="372" y="360"/>
                    </a:cxn>
                    <a:cxn ang="0">
                      <a:pos x="398" y="318"/>
                    </a:cxn>
                    <a:cxn ang="0">
                      <a:pos x="422" y="251"/>
                    </a:cxn>
                    <a:cxn ang="0">
                      <a:pos x="414" y="211"/>
                    </a:cxn>
                    <a:cxn ang="0">
                      <a:pos x="422" y="175"/>
                    </a:cxn>
                    <a:cxn ang="0">
                      <a:pos x="428" y="151"/>
                    </a:cxn>
                    <a:cxn ang="0">
                      <a:pos x="428" y="105"/>
                    </a:cxn>
                    <a:cxn ang="0">
                      <a:pos x="420" y="73"/>
                    </a:cxn>
                    <a:cxn ang="0">
                      <a:pos x="410" y="50"/>
                    </a:cxn>
                    <a:cxn ang="0">
                      <a:pos x="351" y="27"/>
                    </a:cxn>
                    <a:cxn ang="0">
                      <a:pos x="322" y="19"/>
                    </a:cxn>
                    <a:cxn ang="0">
                      <a:pos x="281" y="19"/>
                    </a:cxn>
                    <a:cxn ang="0">
                      <a:pos x="280" y="2"/>
                    </a:cxn>
                    <a:cxn ang="0">
                      <a:pos x="264" y="3"/>
                    </a:cxn>
                    <a:cxn ang="0">
                      <a:pos x="252" y="0"/>
                    </a:cxn>
                    <a:cxn ang="0">
                      <a:pos x="236" y="6"/>
                    </a:cxn>
                    <a:cxn ang="0">
                      <a:pos x="213" y="11"/>
                    </a:cxn>
                    <a:cxn ang="0">
                      <a:pos x="200" y="18"/>
                    </a:cxn>
                    <a:cxn ang="0">
                      <a:pos x="193" y="28"/>
                    </a:cxn>
                    <a:cxn ang="0">
                      <a:pos x="194" y="41"/>
                    </a:cxn>
                    <a:cxn ang="0">
                      <a:pos x="191" y="50"/>
                    </a:cxn>
                  </a:cxnLst>
                  <a:rect l="0" t="0" r="r" b="b"/>
                  <a:pathLst>
                    <a:path w="428" h="405">
                      <a:moveTo>
                        <a:pt x="190" y="54"/>
                      </a:moveTo>
                      <a:lnTo>
                        <a:pt x="202" y="60"/>
                      </a:lnTo>
                      <a:lnTo>
                        <a:pt x="202" y="64"/>
                      </a:lnTo>
                      <a:lnTo>
                        <a:pt x="198" y="66"/>
                      </a:lnTo>
                      <a:lnTo>
                        <a:pt x="195" y="70"/>
                      </a:lnTo>
                      <a:lnTo>
                        <a:pt x="193" y="70"/>
                      </a:lnTo>
                      <a:lnTo>
                        <a:pt x="184" y="66"/>
                      </a:lnTo>
                      <a:lnTo>
                        <a:pt x="179" y="66"/>
                      </a:lnTo>
                      <a:lnTo>
                        <a:pt x="177" y="67"/>
                      </a:lnTo>
                      <a:lnTo>
                        <a:pt x="175" y="71"/>
                      </a:lnTo>
                      <a:lnTo>
                        <a:pt x="172" y="72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4" y="72"/>
                      </a:lnTo>
                      <a:lnTo>
                        <a:pt x="159" y="75"/>
                      </a:lnTo>
                      <a:lnTo>
                        <a:pt x="156" y="78"/>
                      </a:lnTo>
                      <a:lnTo>
                        <a:pt x="155" y="81"/>
                      </a:lnTo>
                      <a:lnTo>
                        <a:pt x="156" y="83"/>
                      </a:lnTo>
                      <a:lnTo>
                        <a:pt x="155" y="84"/>
                      </a:lnTo>
                      <a:lnTo>
                        <a:pt x="153" y="86"/>
                      </a:lnTo>
                      <a:lnTo>
                        <a:pt x="151" y="83"/>
                      </a:lnTo>
                      <a:lnTo>
                        <a:pt x="143" y="87"/>
                      </a:lnTo>
                      <a:lnTo>
                        <a:pt x="140" y="91"/>
                      </a:lnTo>
                      <a:lnTo>
                        <a:pt x="140" y="93"/>
                      </a:lnTo>
                      <a:lnTo>
                        <a:pt x="135" y="96"/>
                      </a:lnTo>
                      <a:lnTo>
                        <a:pt x="130" y="100"/>
                      </a:lnTo>
                      <a:lnTo>
                        <a:pt x="126" y="107"/>
                      </a:lnTo>
                      <a:lnTo>
                        <a:pt x="121" y="110"/>
                      </a:lnTo>
                      <a:lnTo>
                        <a:pt x="121" y="113"/>
                      </a:lnTo>
                      <a:lnTo>
                        <a:pt x="115" y="115"/>
                      </a:lnTo>
                      <a:lnTo>
                        <a:pt x="110" y="123"/>
                      </a:lnTo>
                      <a:lnTo>
                        <a:pt x="103" y="129"/>
                      </a:lnTo>
                      <a:lnTo>
                        <a:pt x="98" y="127"/>
                      </a:lnTo>
                      <a:lnTo>
                        <a:pt x="92" y="135"/>
                      </a:lnTo>
                      <a:lnTo>
                        <a:pt x="87" y="135"/>
                      </a:lnTo>
                      <a:lnTo>
                        <a:pt x="80" y="138"/>
                      </a:lnTo>
                      <a:lnTo>
                        <a:pt x="75" y="137"/>
                      </a:lnTo>
                      <a:lnTo>
                        <a:pt x="73" y="132"/>
                      </a:lnTo>
                      <a:lnTo>
                        <a:pt x="69" y="130"/>
                      </a:lnTo>
                      <a:lnTo>
                        <a:pt x="61" y="131"/>
                      </a:lnTo>
                      <a:lnTo>
                        <a:pt x="56" y="130"/>
                      </a:lnTo>
                      <a:lnTo>
                        <a:pt x="39" y="132"/>
                      </a:lnTo>
                      <a:lnTo>
                        <a:pt x="26" y="127"/>
                      </a:lnTo>
                      <a:lnTo>
                        <a:pt x="7" y="129"/>
                      </a:lnTo>
                      <a:lnTo>
                        <a:pt x="2" y="129"/>
                      </a:ln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3" y="140"/>
                      </a:lnTo>
                      <a:lnTo>
                        <a:pt x="16" y="162"/>
                      </a:lnTo>
                      <a:lnTo>
                        <a:pt x="27" y="172"/>
                      </a:lnTo>
                      <a:lnTo>
                        <a:pt x="28" y="183"/>
                      </a:lnTo>
                      <a:lnTo>
                        <a:pt x="35" y="197"/>
                      </a:lnTo>
                      <a:lnTo>
                        <a:pt x="48" y="216"/>
                      </a:lnTo>
                      <a:lnTo>
                        <a:pt x="77" y="247"/>
                      </a:lnTo>
                      <a:lnTo>
                        <a:pt x="94" y="250"/>
                      </a:lnTo>
                      <a:lnTo>
                        <a:pt x="107" y="260"/>
                      </a:lnTo>
                      <a:lnTo>
                        <a:pt x="116" y="274"/>
                      </a:lnTo>
                      <a:lnTo>
                        <a:pt x="129" y="279"/>
                      </a:lnTo>
                      <a:lnTo>
                        <a:pt x="140" y="287"/>
                      </a:lnTo>
                      <a:lnTo>
                        <a:pt x="140" y="308"/>
                      </a:lnTo>
                      <a:lnTo>
                        <a:pt x="143" y="328"/>
                      </a:lnTo>
                      <a:lnTo>
                        <a:pt x="150" y="341"/>
                      </a:lnTo>
                      <a:lnTo>
                        <a:pt x="158" y="350"/>
                      </a:lnTo>
                      <a:lnTo>
                        <a:pt x="167" y="355"/>
                      </a:lnTo>
                      <a:lnTo>
                        <a:pt x="180" y="357"/>
                      </a:lnTo>
                      <a:lnTo>
                        <a:pt x="193" y="357"/>
                      </a:lnTo>
                      <a:lnTo>
                        <a:pt x="206" y="363"/>
                      </a:lnTo>
                      <a:lnTo>
                        <a:pt x="216" y="367"/>
                      </a:lnTo>
                      <a:lnTo>
                        <a:pt x="227" y="376"/>
                      </a:lnTo>
                      <a:lnTo>
                        <a:pt x="239" y="371"/>
                      </a:lnTo>
                      <a:lnTo>
                        <a:pt x="248" y="373"/>
                      </a:lnTo>
                      <a:lnTo>
                        <a:pt x="271" y="380"/>
                      </a:lnTo>
                      <a:lnTo>
                        <a:pt x="283" y="383"/>
                      </a:lnTo>
                      <a:lnTo>
                        <a:pt x="296" y="380"/>
                      </a:lnTo>
                      <a:lnTo>
                        <a:pt x="308" y="382"/>
                      </a:lnTo>
                      <a:lnTo>
                        <a:pt x="329" y="388"/>
                      </a:lnTo>
                      <a:lnTo>
                        <a:pt x="344" y="403"/>
                      </a:lnTo>
                      <a:lnTo>
                        <a:pt x="349" y="404"/>
                      </a:lnTo>
                      <a:lnTo>
                        <a:pt x="350" y="405"/>
                      </a:lnTo>
                      <a:lnTo>
                        <a:pt x="351" y="404"/>
                      </a:lnTo>
                      <a:lnTo>
                        <a:pt x="351" y="389"/>
                      </a:lnTo>
                      <a:lnTo>
                        <a:pt x="355" y="377"/>
                      </a:lnTo>
                      <a:lnTo>
                        <a:pt x="361" y="367"/>
                      </a:lnTo>
                      <a:lnTo>
                        <a:pt x="372" y="360"/>
                      </a:lnTo>
                      <a:lnTo>
                        <a:pt x="379" y="352"/>
                      </a:lnTo>
                      <a:lnTo>
                        <a:pt x="398" y="318"/>
                      </a:lnTo>
                      <a:lnTo>
                        <a:pt x="405" y="287"/>
                      </a:lnTo>
                      <a:lnTo>
                        <a:pt x="422" y="251"/>
                      </a:lnTo>
                      <a:lnTo>
                        <a:pt x="419" y="224"/>
                      </a:lnTo>
                      <a:lnTo>
                        <a:pt x="414" y="211"/>
                      </a:lnTo>
                      <a:lnTo>
                        <a:pt x="412" y="194"/>
                      </a:lnTo>
                      <a:lnTo>
                        <a:pt x="422" y="175"/>
                      </a:lnTo>
                      <a:lnTo>
                        <a:pt x="424" y="167"/>
                      </a:lnTo>
                      <a:lnTo>
                        <a:pt x="428" y="151"/>
                      </a:lnTo>
                      <a:lnTo>
                        <a:pt x="427" y="140"/>
                      </a:lnTo>
                      <a:lnTo>
                        <a:pt x="428" y="105"/>
                      </a:lnTo>
                      <a:lnTo>
                        <a:pt x="424" y="83"/>
                      </a:lnTo>
                      <a:lnTo>
                        <a:pt x="420" y="73"/>
                      </a:lnTo>
                      <a:lnTo>
                        <a:pt x="419" y="60"/>
                      </a:lnTo>
                      <a:lnTo>
                        <a:pt x="410" y="50"/>
                      </a:lnTo>
                      <a:lnTo>
                        <a:pt x="379" y="39"/>
                      </a:lnTo>
                      <a:lnTo>
                        <a:pt x="351" y="27"/>
                      </a:lnTo>
                      <a:lnTo>
                        <a:pt x="336" y="23"/>
                      </a:lnTo>
                      <a:lnTo>
                        <a:pt x="322" y="19"/>
                      </a:lnTo>
                      <a:lnTo>
                        <a:pt x="299" y="21"/>
                      </a:lnTo>
                      <a:lnTo>
                        <a:pt x="281" y="19"/>
                      </a:lnTo>
                      <a:lnTo>
                        <a:pt x="281" y="0"/>
                      </a:lnTo>
                      <a:lnTo>
                        <a:pt x="280" y="2"/>
                      </a:lnTo>
                      <a:lnTo>
                        <a:pt x="272" y="1"/>
                      </a:lnTo>
                      <a:lnTo>
                        <a:pt x="264" y="3"/>
                      </a:lnTo>
                      <a:lnTo>
                        <a:pt x="258" y="2"/>
                      </a:lnTo>
                      <a:lnTo>
                        <a:pt x="252" y="0"/>
                      </a:lnTo>
                      <a:lnTo>
                        <a:pt x="248" y="0"/>
                      </a:lnTo>
                      <a:lnTo>
                        <a:pt x="236" y="6"/>
                      </a:lnTo>
                      <a:lnTo>
                        <a:pt x="220" y="7"/>
                      </a:lnTo>
                      <a:lnTo>
                        <a:pt x="213" y="11"/>
                      </a:lnTo>
                      <a:lnTo>
                        <a:pt x="206" y="18"/>
                      </a:lnTo>
                      <a:lnTo>
                        <a:pt x="200" y="18"/>
                      </a:lnTo>
                      <a:lnTo>
                        <a:pt x="194" y="21"/>
                      </a:lnTo>
                      <a:lnTo>
                        <a:pt x="193" y="28"/>
                      </a:lnTo>
                      <a:lnTo>
                        <a:pt x="193" y="37"/>
                      </a:lnTo>
                      <a:lnTo>
                        <a:pt x="194" y="41"/>
                      </a:lnTo>
                      <a:lnTo>
                        <a:pt x="193" y="45"/>
                      </a:lnTo>
                      <a:lnTo>
                        <a:pt x="191" y="50"/>
                      </a:lnTo>
                      <a:lnTo>
                        <a:pt x="190" y="5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1" name="Freeform 31"/>
                <p:cNvSpPr>
                  <a:spLocks noChangeAspect="1"/>
                </p:cNvSpPr>
                <p:nvPr/>
              </p:nvSpPr>
              <p:spPr bwMode="gray">
                <a:xfrm>
                  <a:off x="4961730" y="3988147"/>
                  <a:ext cx="233363" cy="230188"/>
                </a:xfrm>
                <a:custGeom>
                  <a:avLst/>
                  <a:gdLst/>
                  <a:ahLst/>
                  <a:cxnLst>
                    <a:cxn ang="0">
                      <a:pos x="252" y="26"/>
                    </a:cxn>
                    <a:cxn ang="0">
                      <a:pos x="130" y="26"/>
                    </a:cxn>
                    <a:cxn ang="0">
                      <a:pos x="96" y="10"/>
                    </a:cxn>
                    <a:cxn ang="0">
                      <a:pos x="59" y="0"/>
                    </a:cxn>
                    <a:cxn ang="0">
                      <a:pos x="33" y="17"/>
                    </a:cxn>
                    <a:cxn ang="0">
                      <a:pos x="1" y="26"/>
                    </a:cxn>
                    <a:cxn ang="0">
                      <a:pos x="3" y="64"/>
                    </a:cxn>
                    <a:cxn ang="0">
                      <a:pos x="17" y="100"/>
                    </a:cxn>
                    <a:cxn ang="0">
                      <a:pos x="34" y="117"/>
                    </a:cxn>
                    <a:cxn ang="0">
                      <a:pos x="46" y="139"/>
                    </a:cxn>
                    <a:cxn ang="0">
                      <a:pos x="62" y="168"/>
                    </a:cxn>
                    <a:cxn ang="0">
                      <a:pos x="82" y="209"/>
                    </a:cxn>
                    <a:cxn ang="0">
                      <a:pos x="96" y="238"/>
                    </a:cxn>
                    <a:cxn ang="0">
                      <a:pos x="118" y="278"/>
                    </a:cxn>
                    <a:cxn ang="0">
                      <a:pos x="150" y="331"/>
                    </a:cxn>
                    <a:cxn ang="0">
                      <a:pos x="151" y="369"/>
                    </a:cxn>
                    <a:cxn ang="0">
                      <a:pos x="153" y="435"/>
                    </a:cxn>
                    <a:cxn ang="0">
                      <a:pos x="172" y="477"/>
                    </a:cxn>
                    <a:cxn ang="0">
                      <a:pos x="172" y="521"/>
                    </a:cxn>
                    <a:cxn ang="0">
                      <a:pos x="179" y="555"/>
                    </a:cxn>
                    <a:cxn ang="0">
                      <a:pos x="188" y="589"/>
                    </a:cxn>
                    <a:cxn ang="0">
                      <a:pos x="214" y="646"/>
                    </a:cxn>
                    <a:cxn ang="0">
                      <a:pos x="243" y="683"/>
                    </a:cxn>
                    <a:cxn ang="0">
                      <a:pos x="264" y="700"/>
                    </a:cxn>
                    <a:cxn ang="0">
                      <a:pos x="279" y="689"/>
                    </a:cxn>
                    <a:cxn ang="0">
                      <a:pos x="323" y="695"/>
                    </a:cxn>
                    <a:cxn ang="0">
                      <a:pos x="350" y="722"/>
                    </a:cxn>
                    <a:cxn ang="0">
                      <a:pos x="393" y="720"/>
                    </a:cxn>
                    <a:cxn ang="0">
                      <a:pos x="435" y="695"/>
                    </a:cxn>
                    <a:cxn ang="0">
                      <a:pos x="452" y="633"/>
                    </a:cxn>
                    <a:cxn ang="0">
                      <a:pos x="452" y="460"/>
                    </a:cxn>
                    <a:cxn ang="0">
                      <a:pos x="452" y="295"/>
                    </a:cxn>
                    <a:cxn ang="0">
                      <a:pos x="507" y="200"/>
                    </a:cxn>
                    <a:cxn ang="0">
                      <a:pos x="512" y="86"/>
                    </a:cxn>
                    <a:cxn ang="0">
                      <a:pos x="615" y="68"/>
                    </a:cxn>
                    <a:cxn ang="0">
                      <a:pos x="650" y="85"/>
                    </a:cxn>
                    <a:cxn ang="0">
                      <a:pos x="668" y="81"/>
                    </a:cxn>
                    <a:cxn ang="0">
                      <a:pos x="716" y="57"/>
                    </a:cxn>
                    <a:cxn ang="0">
                      <a:pos x="727" y="38"/>
                    </a:cxn>
                    <a:cxn ang="0">
                      <a:pos x="688" y="32"/>
                    </a:cxn>
                    <a:cxn ang="0">
                      <a:pos x="635" y="41"/>
                    </a:cxn>
                    <a:cxn ang="0">
                      <a:pos x="546" y="65"/>
                    </a:cxn>
                    <a:cxn ang="0">
                      <a:pos x="522" y="63"/>
                    </a:cxn>
                    <a:cxn ang="0">
                      <a:pos x="460" y="51"/>
                    </a:cxn>
                    <a:cxn ang="0">
                      <a:pos x="405" y="53"/>
                    </a:cxn>
                    <a:cxn ang="0">
                      <a:pos x="366" y="26"/>
                    </a:cxn>
                  </a:cxnLst>
                  <a:rect l="0" t="0" r="r" b="b"/>
                  <a:pathLst>
                    <a:path w="734" h="722">
                      <a:moveTo>
                        <a:pt x="346" y="26"/>
                      </a:moveTo>
                      <a:lnTo>
                        <a:pt x="299" y="26"/>
                      </a:lnTo>
                      <a:lnTo>
                        <a:pt x="252" y="26"/>
                      </a:lnTo>
                      <a:lnTo>
                        <a:pt x="198" y="26"/>
                      </a:lnTo>
                      <a:lnTo>
                        <a:pt x="148" y="26"/>
                      </a:lnTo>
                      <a:lnTo>
                        <a:pt x="130" y="26"/>
                      </a:lnTo>
                      <a:lnTo>
                        <a:pt x="123" y="28"/>
                      </a:lnTo>
                      <a:lnTo>
                        <a:pt x="109" y="15"/>
                      </a:lnTo>
                      <a:lnTo>
                        <a:pt x="96" y="10"/>
                      </a:lnTo>
                      <a:lnTo>
                        <a:pt x="91" y="1"/>
                      </a:lnTo>
                      <a:lnTo>
                        <a:pt x="81" y="0"/>
                      </a:lnTo>
                      <a:lnTo>
                        <a:pt x="59" y="0"/>
                      </a:lnTo>
                      <a:lnTo>
                        <a:pt x="49" y="4"/>
                      </a:lnTo>
                      <a:lnTo>
                        <a:pt x="39" y="14"/>
                      </a:lnTo>
                      <a:lnTo>
                        <a:pt x="33" y="17"/>
                      </a:lnTo>
                      <a:lnTo>
                        <a:pt x="23" y="11"/>
                      </a:lnTo>
                      <a:lnTo>
                        <a:pt x="12" y="20"/>
                      </a:lnTo>
                      <a:lnTo>
                        <a:pt x="1" y="26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3" y="64"/>
                      </a:lnTo>
                      <a:lnTo>
                        <a:pt x="3" y="74"/>
                      </a:lnTo>
                      <a:lnTo>
                        <a:pt x="12" y="92"/>
                      </a:lnTo>
                      <a:lnTo>
                        <a:pt x="17" y="100"/>
                      </a:lnTo>
                      <a:lnTo>
                        <a:pt x="19" y="102"/>
                      </a:lnTo>
                      <a:lnTo>
                        <a:pt x="28" y="108"/>
                      </a:lnTo>
                      <a:lnTo>
                        <a:pt x="34" y="117"/>
                      </a:lnTo>
                      <a:lnTo>
                        <a:pt x="38" y="127"/>
                      </a:lnTo>
                      <a:lnTo>
                        <a:pt x="44" y="134"/>
                      </a:lnTo>
                      <a:lnTo>
                        <a:pt x="46" y="139"/>
                      </a:lnTo>
                      <a:lnTo>
                        <a:pt x="55" y="150"/>
                      </a:lnTo>
                      <a:lnTo>
                        <a:pt x="56" y="157"/>
                      </a:lnTo>
                      <a:lnTo>
                        <a:pt x="62" y="168"/>
                      </a:lnTo>
                      <a:lnTo>
                        <a:pt x="65" y="176"/>
                      </a:lnTo>
                      <a:lnTo>
                        <a:pt x="81" y="202"/>
                      </a:lnTo>
                      <a:lnTo>
                        <a:pt x="82" y="209"/>
                      </a:lnTo>
                      <a:lnTo>
                        <a:pt x="86" y="215"/>
                      </a:lnTo>
                      <a:lnTo>
                        <a:pt x="88" y="224"/>
                      </a:lnTo>
                      <a:lnTo>
                        <a:pt x="96" y="238"/>
                      </a:lnTo>
                      <a:lnTo>
                        <a:pt x="110" y="263"/>
                      </a:lnTo>
                      <a:lnTo>
                        <a:pt x="116" y="273"/>
                      </a:lnTo>
                      <a:lnTo>
                        <a:pt x="118" y="278"/>
                      </a:lnTo>
                      <a:lnTo>
                        <a:pt x="121" y="288"/>
                      </a:lnTo>
                      <a:lnTo>
                        <a:pt x="141" y="312"/>
                      </a:lnTo>
                      <a:lnTo>
                        <a:pt x="150" y="331"/>
                      </a:lnTo>
                      <a:lnTo>
                        <a:pt x="151" y="334"/>
                      </a:lnTo>
                      <a:lnTo>
                        <a:pt x="152" y="350"/>
                      </a:lnTo>
                      <a:lnTo>
                        <a:pt x="151" y="369"/>
                      </a:lnTo>
                      <a:lnTo>
                        <a:pt x="152" y="406"/>
                      </a:lnTo>
                      <a:lnTo>
                        <a:pt x="151" y="424"/>
                      </a:lnTo>
                      <a:lnTo>
                        <a:pt x="153" y="435"/>
                      </a:lnTo>
                      <a:lnTo>
                        <a:pt x="157" y="445"/>
                      </a:lnTo>
                      <a:lnTo>
                        <a:pt x="162" y="458"/>
                      </a:lnTo>
                      <a:lnTo>
                        <a:pt x="172" y="477"/>
                      </a:lnTo>
                      <a:lnTo>
                        <a:pt x="173" y="484"/>
                      </a:lnTo>
                      <a:lnTo>
                        <a:pt x="171" y="498"/>
                      </a:lnTo>
                      <a:lnTo>
                        <a:pt x="172" y="521"/>
                      </a:lnTo>
                      <a:lnTo>
                        <a:pt x="174" y="531"/>
                      </a:lnTo>
                      <a:lnTo>
                        <a:pt x="182" y="546"/>
                      </a:lnTo>
                      <a:lnTo>
                        <a:pt x="179" y="555"/>
                      </a:lnTo>
                      <a:lnTo>
                        <a:pt x="182" y="559"/>
                      </a:lnTo>
                      <a:lnTo>
                        <a:pt x="185" y="569"/>
                      </a:lnTo>
                      <a:lnTo>
                        <a:pt x="188" y="589"/>
                      </a:lnTo>
                      <a:lnTo>
                        <a:pt x="191" y="600"/>
                      </a:lnTo>
                      <a:lnTo>
                        <a:pt x="194" y="622"/>
                      </a:lnTo>
                      <a:lnTo>
                        <a:pt x="214" y="646"/>
                      </a:lnTo>
                      <a:lnTo>
                        <a:pt x="222" y="665"/>
                      </a:lnTo>
                      <a:lnTo>
                        <a:pt x="233" y="676"/>
                      </a:lnTo>
                      <a:lnTo>
                        <a:pt x="243" y="683"/>
                      </a:lnTo>
                      <a:lnTo>
                        <a:pt x="256" y="698"/>
                      </a:lnTo>
                      <a:lnTo>
                        <a:pt x="261" y="698"/>
                      </a:lnTo>
                      <a:lnTo>
                        <a:pt x="264" y="700"/>
                      </a:lnTo>
                      <a:lnTo>
                        <a:pt x="269" y="699"/>
                      </a:lnTo>
                      <a:lnTo>
                        <a:pt x="272" y="697"/>
                      </a:lnTo>
                      <a:lnTo>
                        <a:pt x="279" y="689"/>
                      </a:lnTo>
                      <a:lnTo>
                        <a:pt x="285" y="678"/>
                      </a:lnTo>
                      <a:lnTo>
                        <a:pt x="297" y="677"/>
                      </a:lnTo>
                      <a:lnTo>
                        <a:pt x="323" y="695"/>
                      </a:lnTo>
                      <a:lnTo>
                        <a:pt x="323" y="708"/>
                      </a:lnTo>
                      <a:lnTo>
                        <a:pt x="334" y="720"/>
                      </a:lnTo>
                      <a:lnTo>
                        <a:pt x="350" y="722"/>
                      </a:lnTo>
                      <a:lnTo>
                        <a:pt x="365" y="717"/>
                      </a:lnTo>
                      <a:lnTo>
                        <a:pt x="384" y="717"/>
                      </a:lnTo>
                      <a:lnTo>
                        <a:pt x="393" y="720"/>
                      </a:lnTo>
                      <a:lnTo>
                        <a:pt x="405" y="720"/>
                      </a:lnTo>
                      <a:lnTo>
                        <a:pt x="421" y="705"/>
                      </a:lnTo>
                      <a:lnTo>
                        <a:pt x="435" y="695"/>
                      </a:lnTo>
                      <a:lnTo>
                        <a:pt x="446" y="693"/>
                      </a:lnTo>
                      <a:lnTo>
                        <a:pt x="452" y="689"/>
                      </a:lnTo>
                      <a:lnTo>
                        <a:pt x="452" y="633"/>
                      </a:lnTo>
                      <a:lnTo>
                        <a:pt x="452" y="574"/>
                      </a:lnTo>
                      <a:lnTo>
                        <a:pt x="452" y="515"/>
                      </a:lnTo>
                      <a:lnTo>
                        <a:pt x="452" y="460"/>
                      </a:lnTo>
                      <a:lnTo>
                        <a:pt x="452" y="407"/>
                      </a:lnTo>
                      <a:lnTo>
                        <a:pt x="452" y="349"/>
                      </a:lnTo>
                      <a:lnTo>
                        <a:pt x="452" y="295"/>
                      </a:lnTo>
                      <a:lnTo>
                        <a:pt x="507" y="295"/>
                      </a:lnTo>
                      <a:lnTo>
                        <a:pt x="507" y="257"/>
                      </a:lnTo>
                      <a:lnTo>
                        <a:pt x="507" y="200"/>
                      </a:lnTo>
                      <a:lnTo>
                        <a:pt x="507" y="144"/>
                      </a:lnTo>
                      <a:lnTo>
                        <a:pt x="507" y="91"/>
                      </a:lnTo>
                      <a:lnTo>
                        <a:pt x="512" y="86"/>
                      </a:lnTo>
                      <a:lnTo>
                        <a:pt x="592" y="71"/>
                      </a:lnTo>
                      <a:lnTo>
                        <a:pt x="609" y="68"/>
                      </a:lnTo>
                      <a:lnTo>
                        <a:pt x="615" y="68"/>
                      </a:lnTo>
                      <a:lnTo>
                        <a:pt x="632" y="69"/>
                      </a:lnTo>
                      <a:lnTo>
                        <a:pt x="643" y="73"/>
                      </a:lnTo>
                      <a:lnTo>
                        <a:pt x="650" y="85"/>
                      </a:lnTo>
                      <a:lnTo>
                        <a:pt x="653" y="100"/>
                      </a:lnTo>
                      <a:lnTo>
                        <a:pt x="659" y="92"/>
                      </a:lnTo>
                      <a:lnTo>
                        <a:pt x="668" y="81"/>
                      </a:lnTo>
                      <a:lnTo>
                        <a:pt x="684" y="69"/>
                      </a:lnTo>
                      <a:lnTo>
                        <a:pt x="711" y="63"/>
                      </a:lnTo>
                      <a:lnTo>
                        <a:pt x="716" y="57"/>
                      </a:lnTo>
                      <a:lnTo>
                        <a:pt x="723" y="52"/>
                      </a:lnTo>
                      <a:lnTo>
                        <a:pt x="734" y="51"/>
                      </a:lnTo>
                      <a:lnTo>
                        <a:pt x="727" y="38"/>
                      </a:lnTo>
                      <a:lnTo>
                        <a:pt x="723" y="35"/>
                      </a:lnTo>
                      <a:lnTo>
                        <a:pt x="709" y="32"/>
                      </a:lnTo>
                      <a:lnTo>
                        <a:pt x="688" y="32"/>
                      </a:lnTo>
                      <a:lnTo>
                        <a:pt x="685" y="28"/>
                      </a:lnTo>
                      <a:lnTo>
                        <a:pt x="642" y="39"/>
                      </a:lnTo>
                      <a:lnTo>
                        <a:pt x="635" y="41"/>
                      </a:lnTo>
                      <a:lnTo>
                        <a:pt x="632" y="43"/>
                      </a:lnTo>
                      <a:lnTo>
                        <a:pt x="621" y="46"/>
                      </a:lnTo>
                      <a:lnTo>
                        <a:pt x="546" y="65"/>
                      </a:lnTo>
                      <a:lnTo>
                        <a:pt x="538" y="66"/>
                      </a:lnTo>
                      <a:lnTo>
                        <a:pt x="534" y="64"/>
                      </a:lnTo>
                      <a:lnTo>
                        <a:pt x="522" y="63"/>
                      </a:lnTo>
                      <a:lnTo>
                        <a:pt x="510" y="59"/>
                      </a:lnTo>
                      <a:lnTo>
                        <a:pt x="494" y="58"/>
                      </a:lnTo>
                      <a:lnTo>
                        <a:pt x="460" y="51"/>
                      </a:lnTo>
                      <a:lnTo>
                        <a:pt x="433" y="51"/>
                      </a:lnTo>
                      <a:lnTo>
                        <a:pt x="414" y="53"/>
                      </a:lnTo>
                      <a:lnTo>
                        <a:pt x="405" y="53"/>
                      </a:lnTo>
                      <a:lnTo>
                        <a:pt x="388" y="47"/>
                      </a:lnTo>
                      <a:lnTo>
                        <a:pt x="382" y="37"/>
                      </a:lnTo>
                      <a:lnTo>
                        <a:pt x="366" y="26"/>
                      </a:lnTo>
                      <a:lnTo>
                        <a:pt x="346" y="2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2" name="Freeform 32"/>
                <p:cNvSpPr>
                  <a:spLocks noChangeAspect="1"/>
                </p:cNvSpPr>
                <p:nvPr/>
              </p:nvSpPr>
              <p:spPr bwMode="gray">
                <a:xfrm>
                  <a:off x="5282405" y="3875434"/>
                  <a:ext cx="185738" cy="296863"/>
                </a:xfrm>
                <a:custGeom>
                  <a:avLst/>
                  <a:gdLst/>
                  <a:ahLst/>
                  <a:cxnLst>
                    <a:cxn ang="0">
                      <a:pos x="584" y="10"/>
                    </a:cxn>
                    <a:cxn ang="0">
                      <a:pos x="570" y="56"/>
                    </a:cxn>
                    <a:cxn ang="0">
                      <a:pos x="572" y="128"/>
                    </a:cxn>
                    <a:cxn ang="0">
                      <a:pos x="569" y="176"/>
                    </a:cxn>
                    <a:cxn ang="0">
                      <a:pos x="578" y="205"/>
                    </a:cxn>
                    <a:cxn ang="0">
                      <a:pos x="585" y="224"/>
                    </a:cxn>
                    <a:cxn ang="0">
                      <a:pos x="568" y="263"/>
                    </a:cxn>
                    <a:cxn ang="0">
                      <a:pos x="564" y="285"/>
                    </a:cxn>
                    <a:cxn ang="0">
                      <a:pos x="532" y="328"/>
                    </a:cxn>
                    <a:cxn ang="0">
                      <a:pos x="497" y="355"/>
                    </a:cxn>
                    <a:cxn ang="0">
                      <a:pos x="447" y="378"/>
                    </a:cxn>
                    <a:cxn ang="0">
                      <a:pos x="368" y="434"/>
                    </a:cxn>
                    <a:cxn ang="0">
                      <a:pos x="345" y="462"/>
                    </a:cxn>
                    <a:cxn ang="0">
                      <a:pos x="323" y="477"/>
                    </a:cxn>
                    <a:cxn ang="0">
                      <a:pos x="273" y="521"/>
                    </a:cxn>
                    <a:cxn ang="0">
                      <a:pos x="253" y="572"/>
                    </a:cxn>
                    <a:cxn ang="0">
                      <a:pos x="273" y="598"/>
                    </a:cxn>
                    <a:cxn ang="0">
                      <a:pos x="289" y="667"/>
                    </a:cxn>
                    <a:cxn ang="0">
                      <a:pos x="295" y="725"/>
                    </a:cxn>
                    <a:cxn ang="0">
                      <a:pos x="295" y="764"/>
                    </a:cxn>
                    <a:cxn ang="0">
                      <a:pos x="273" y="811"/>
                    </a:cxn>
                    <a:cxn ang="0">
                      <a:pos x="192" y="843"/>
                    </a:cxn>
                    <a:cxn ang="0">
                      <a:pos x="156" y="863"/>
                    </a:cxn>
                    <a:cxn ang="0">
                      <a:pos x="134" y="893"/>
                    </a:cxn>
                    <a:cxn ang="0">
                      <a:pos x="158" y="899"/>
                    </a:cxn>
                    <a:cxn ang="0">
                      <a:pos x="110" y="908"/>
                    </a:cxn>
                    <a:cxn ang="0">
                      <a:pos x="92" y="742"/>
                    </a:cxn>
                    <a:cxn ang="0">
                      <a:pos x="85" y="673"/>
                    </a:cxn>
                    <a:cxn ang="0">
                      <a:pos x="113" y="636"/>
                    </a:cxn>
                    <a:cxn ang="0">
                      <a:pos x="153" y="508"/>
                    </a:cxn>
                    <a:cxn ang="0">
                      <a:pos x="158" y="451"/>
                    </a:cxn>
                    <a:cxn ang="0">
                      <a:pos x="158" y="367"/>
                    </a:cxn>
                    <a:cxn ang="0">
                      <a:pos x="113" y="323"/>
                    </a:cxn>
                    <a:cxn ang="0">
                      <a:pos x="33" y="305"/>
                    </a:cxn>
                    <a:cxn ang="0">
                      <a:pos x="8" y="269"/>
                    </a:cxn>
                    <a:cxn ang="0">
                      <a:pos x="175" y="198"/>
                    </a:cxn>
                    <a:cxn ang="0">
                      <a:pos x="202" y="226"/>
                    </a:cxn>
                    <a:cxn ang="0">
                      <a:pos x="247" y="226"/>
                    </a:cxn>
                    <a:cxn ang="0">
                      <a:pos x="251" y="273"/>
                    </a:cxn>
                    <a:cxn ang="0">
                      <a:pos x="236" y="302"/>
                    </a:cxn>
                    <a:cxn ang="0">
                      <a:pos x="252" y="327"/>
                    </a:cxn>
                    <a:cxn ang="0">
                      <a:pos x="272" y="350"/>
                    </a:cxn>
                    <a:cxn ang="0">
                      <a:pos x="278" y="366"/>
                    </a:cxn>
                    <a:cxn ang="0">
                      <a:pos x="291" y="357"/>
                    </a:cxn>
                    <a:cxn ang="0">
                      <a:pos x="287" y="337"/>
                    </a:cxn>
                    <a:cxn ang="0">
                      <a:pos x="304" y="314"/>
                    </a:cxn>
                    <a:cxn ang="0">
                      <a:pos x="321" y="284"/>
                    </a:cxn>
                    <a:cxn ang="0">
                      <a:pos x="326" y="244"/>
                    </a:cxn>
                    <a:cxn ang="0">
                      <a:pos x="299" y="203"/>
                    </a:cxn>
                    <a:cxn ang="0">
                      <a:pos x="266" y="167"/>
                    </a:cxn>
                    <a:cxn ang="0">
                      <a:pos x="262" y="123"/>
                    </a:cxn>
                    <a:cxn ang="0">
                      <a:pos x="269" y="76"/>
                    </a:cxn>
                    <a:cxn ang="0">
                      <a:pos x="323" y="53"/>
                    </a:cxn>
                    <a:cxn ang="0">
                      <a:pos x="349" y="65"/>
                    </a:cxn>
                    <a:cxn ang="0">
                      <a:pos x="381" y="56"/>
                    </a:cxn>
                    <a:cxn ang="0">
                      <a:pos x="436" y="43"/>
                    </a:cxn>
                    <a:cxn ang="0">
                      <a:pos x="482" y="45"/>
                    </a:cxn>
                    <a:cxn ang="0">
                      <a:pos x="547" y="25"/>
                    </a:cxn>
                  </a:cxnLst>
                  <a:rect l="0" t="0" r="r" b="b"/>
                  <a:pathLst>
                    <a:path w="586" h="937">
                      <a:moveTo>
                        <a:pt x="580" y="0"/>
                      </a:moveTo>
                      <a:lnTo>
                        <a:pt x="584" y="2"/>
                      </a:lnTo>
                      <a:lnTo>
                        <a:pt x="586" y="7"/>
                      </a:lnTo>
                      <a:lnTo>
                        <a:pt x="584" y="10"/>
                      </a:lnTo>
                      <a:lnTo>
                        <a:pt x="585" y="27"/>
                      </a:lnTo>
                      <a:lnTo>
                        <a:pt x="583" y="33"/>
                      </a:lnTo>
                      <a:lnTo>
                        <a:pt x="578" y="42"/>
                      </a:lnTo>
                      <a:lnTo>
                        <a:pt x="570" y="56"/>
                      </a:lnTo>
                      <a:lnTo>
                        <a:pt x="567" y="70"/>
                      </a:lnTo>
                      <a:lnTo>
                        <a:pt x="568" y="95"/>
                      </a:lnTo>
                      <a:lnTo>
                        <a:pt x="570" y="113"/>
                      </a:lnTo>
                      <a:lnTo>
                        <a:pt x="572" y="128"/>
                      </a:lnTo>
                      <a:lnTo>
                        <a:pt x="565" y="133"/>
                      </a:lnTo>
                      <a:lnTo>
                        <a:pt x="568" y="142"/>
                      </a:lnTo>
                      <a:lnTo>
                        <a:pt x="570" y="142"/>
                      </a:lnTo>
                      <a:lnTo>
                        <a:pt x="569" y="176"/>
                      </a:lnTo>
                      <a:lnTo>
                        <a:pt x="572" y="196"/>
                      </a:lnTo>
                      <a:lnTo>
                        <a:pt x="570" y="205"/>
                      </a:lnTo>
                      <a:lnTo>
                        <a:pt x="574" y="208"/>
                      </a:lnTo>
                      <a:lnTo>
                        <a:pt x="578" y="205"/>
                      </a:lnTo>
                      <a:lnTo>
                        <a:pt x="581" y="212"/>
                      </a:lnTo>
                      <a:lnTo>
                        <a:pt x="575" y="220"/>
                      </a:lnTo>
                      <a:lnTo>
                        <a:pt x="580" y="220"/>
                      </a:lnTo>
                      <a:lnTo>
                        <a:pt x="585" y="224"/>
                      </a:lnTo>
                      <a:lnTo>
                        <a:pt x="585" y="232"/>
                      </a:lnTo>
                      <a:lnTo>
                        <a:pt x="580" y="242"/>
                      </a:lnTo>
                      <a:lnTo>
                        <a:pt x="576" y="253"/>
                      </a:lnTo>
                      <a:lnTo>
                        <a:pt x="568" y="263"/>
                      </a:lnTo>
                      <a:lnTo>
                        <a:pt x="575" y="265"/>
                      </a:lnTo>
                      <a:lnTo>
                        <a:pt x="574" y="274"/>
                      </a:lnTo>
                      <a:lnTo>
                        <a:pt x="573" y="280"/>
                      </a:lnTo>
                      <a:lnTo>
                        <a:pt x="564" y="285"/>
                      </a:lnTo>
                      <a:lnTo>
                        <a:pt x="547" y="305"/>
                      </a:lnTo>
                      <a:lnTo>
                        <a:pt x="543" y="313"/>
                      </a:lnTo>
                      <a:lnTo>
                        <a:pt x="526" y="323"/>
                      </a:lnTo>
                      <a:lnTo>
                        <a:pt x="532" y="328"/>
                      </a:lnTo>
                      <a:lnTo>
                        <a:pt x="527" y="337"/>
                      </a:lnTo>
                      <a:lnTo>
                        <a:pt x="517" y="344"/>
                      </a:lnTo>
                      <a:lnTo>
                        <a:pt x="505" y="351"/>
                      </a:lnTo>
                      <a:lnTo>
                        <a:pt x="497" y="355"/>
                      </a:lnTo>
                      <a:lnTo>
                        <a:pt x="490" y="366"/>
                      </a:lnTo>
                      <a:lnTo>
                        <a:pt x="477" y="373"/>
                      </a:lnTo>
                      <a:lnTo>
                        <a:pt x="460" y="373"/>
                      </a:lnTo>
                      <a:lnTo>
                        <a:pt x="447" y="378"/>
                      </a:lnTo>
                      <a:lnTo>
                        <a:pt x="403" y="398"/>
                      </a:lnTo>
                      <a:lnTo>
                        <a:pt x="375" y="420"/>
                      </a:lnTo>
                      <a:lnTo>
                        <a:pt x="373" y="430"/>
                      </a:lnTo>
                      <a:lnTo>
                        <a:pt x="368" y="434"/>
                      </a:lnTo>
                      <a:lnTo>
                        <a:pt x="360" y="435"/>
                      </a:lnTo>
                      <a:lnTo>
                        <a:pt x="355" y="436"/>
                      </a:lnTo>
                      <a:lnTo>
                        <a:pt x="361" y="442"/>
                      </a:lnTo>
                      <a:lnTo>
                        <a:pt x="345" y="462"/>
                      </a:lnTo>
                      <a:lnTo>
                        <a:pt x="338" y="473"/>
                      </a:lnTo>
                      <a:lnTo>
                        <a:pt x="333" y="470"/>
                      </a:lnTo>
                      <a:lnTo>
                        <a:pt x="330" y="461"/>
                      </a:lnTo>
                      <a:lnTo>
                        <a:pt x="323" y="477"/>
                      </a:lnTo>
                      <a:lnTo>
                        <a:pt x="315" y="480"/>
                      </a:lnTo>
                      <a:lnTo>
                        <a:pt x="305" y="493"/>
                      </a:lnTo>
                      <a:lnTo>
                        <a:pt x="287" y="512"/>
                      </a:lnTo>
                      <a:lnTo>
                        <a:pt x="273" y="521"/>
                      </a:lnTo>
                      <a:lnTo>
                        <a:pt x="266" y="529"/>
                      </a:lnTo>
                      <a:lnTo>
                        <a:pt x="255" y="533"/>
                      </a:lnTo>
                      <a:lnTo>
                        <a:pt x="252" y="563"/>
                      </a:lnTo>
                      <a:lnTo>
                        <a:pt x="253" y="572"/>
                      </a:lnTo>
                      <a:lnTo>
                        <a:pt x="267" y="582"/>
                      </a:lnTo>
                      <a:lnTo>
                        <a:pt x="271" y="588"/>
                      </a:lnTo>
                      <a:lnTo>
                        <a:pt x="272" y="597"/>
                      </a:lnTo>
                      <a:lnTo>
                        <a:pt x="273" y="598"/>
                      </a:lnTo>
                      <a:lnTo>
                        <a:pt x="274" y="608"/>
                      </a:lnTo>
                      <a:lnTo>
                        <a:pt x="287" y="642"/>
                      </a:lnTo>
                      <a:lnTo>
                        <a:pt x="288" y="662"/>
                      </a:lnTo>
                      <a:lnTo>
                        <a:pt x="289" y="667"/>
                      </a:lnTo>
                      <a:lnTo>
                        <a:pt x="295" y="662"/>
                      </a:lnTo>
                      <a:lnTo>
                        <a:pt x="299" y="666"/>
                      </a:lnTo>
                      <a:lnTo>
                        <a:pt x="299" y="688"/>
                      </a:lnTo>
                      <a:lnTo>
                        <a:pt x="295" y="725"/>
                      </a:lnTo>
                      <a:lnTo>
                        <a:pt x="283" y="771"/>
                      </a:lnTo>
                      <a:lnTo>
                        <a:pt x="285" y="782"/>
                      </a:lnTo>
                      <a:lnTo>
                        <a:pt x="289" y="774"/>
                      </a:lnTo>
                      <a:lnTo>
                        <a:pt x="295" y="764"/>
                      </a:lnTo>
                      <a:lnTo>
                        <a:pt x="295" y="768"/>
                      </a:lnTo>
                      <a:lnTo>
                        <a:pt x="293" y="781"/>
                      </a:lnTo>
                      <a:lnTo>
                        <a:pt x="288" y="792"/>
                      </a:lnTo>
                      <a:lnTo>
                        <a:pt x="273" y="811"/>
                      </a:lnTo>
                      <a:lnTo>
                        <a:pt x="258" y="822"/>
                      </a:lnTo>
                      <a:lnTo>
                        <a:pt x="240" y="829"/>
                      </a:lnTo>
                      <a:lnTo>
                        <a:pt x="228" y="830"/>
                      </a:lnTo>
                      <a:lnTo>
                        <a:pt x="192" y="843"/>
                      </a:lnTo>
                      <a:lnTo>
                        <a:pt x="183" y="849"/>
                      </a:lnTo>
                      <a:lnTo>
                        <a:pt x="176" y="855"/>
                      </a:lnTo>
                      <a:lnTo>
                        <a:pt x="166" y="861"/>
                      </a:lnTo>
                      <a:lnTo>
                        <a:pt x="156" y="863"/>
                      </a:lnTo>
                      <a:lnTo>
                        <a:pt x="151" y="868"/>
                      </a:lnTo>
                      <a:lnTo>
                        <a:pt x="144" y="881"/>
                      </a:lnTo>
                      <a:lnTo>
                        <a:pt x="135" y="893"/>
                      </a:lnTo>
                      <a:lnTo>
                        <a:pt x="134" y="893"/>
                      </a:lnTo>
                      <a:lnTo>
                        <a:pt x="142" y="900"/>
                      </a:lnTo>
                      <a:lnTo>
                        <a:pt x="148" y="910"/>
                      </a:lnTo>
                      <a:lnTo>
                        <a:pt x="154" y="905"/>
                      </a:lnTo>
                      <a:lnTo>
                        <a:pt x="158" y="899"/>
                      </a:lnTo>
                      <a:lnTo>
                        <a:pt x="154" y="937"/>
                      </a:lnTo>
                      <a:lnTo>
                        <a:pt x="148" y="936"/>
                      </a:lnTo>
                      <a:lnTo>
                        <a:pt x="112" y="936"/>
                      </a:lnTo>
                      <a:lnTo>
                        <a:pt x="110" y="908"/>
                      </a:lnTo>
                      <a:lnTo>
                        <a:pt x="110" y="887"/>
                      </a:lnTo>
                      <a:lnTo>
                        <a:pt x="108" y="879"/>
                      </a:lnTo>
                      <a:lnTo>
                        <a:pt x="105" y="786"/>
                      </a:lnTo>
                      <a:lnTo>
                        <a:pt x="92" y="742"/>
                      </a:lnTo>
                      <a:lnTo>
                        <a:pt x="86" y="710"/>
                      </a:lnTo>
                      <a:lnTo>
                        <a:pt x="84" y="689"/>
                      </a:lnTo>
                      <a:lnTo>
                        <a:pt x="85" y="688"/>
                      </a:lnTo>
                      <a:lnTo>
                        <a:pt x="85" y="673"/>
                      </a:lnTo>
                      <a:lnTo>
                        <a:pt x="89" y="661"/>
                      </a:lnTo>
                      <a:lnTo>
                        <a:pt x="95" y="651"/>
                      </a:lnTo>
                      <a:lnTo>
                        <a:pt x="106" y="644"/>
                      </a:lnTo>
                      <a:lnTo>
                        <a:pt x="113" y="636"/>
                      </a:lnTo>
                      <a:lnTo>
                        <a:pt x="132" y="602"/>
                      </a:lnTo>
                      <a:lnTo>
                        <a:pt x="139" y="571"/>
                      </a:lnTo>
                      <a:lnTo>
                        <a:pt x="156" y="535"/>
                      </a:lnTo>
                      <a:lnTo>
                        <a:pt x="153" y="508"/>
                      </a:lnTo>
                      <a:lnTo>
                        <a:pt x="148" y="495"/>
                      </a:lnTo>
                      <a:lnTo>
                        <a:pt x="146" y="478"/>
                      </a:lnTo>
                      <a:lnTo>
                        <a:pt x="156" y="459"/>
                      </a:lnTo>
                      <a:lnTo>
                        <a:pt x="158" y="451"/>
                      </a:lnTo>
                      <a:lnTo>
                        <a:pt x="162" y="435"/>
                      </a:lnTo>
                      <a:lnTo>
                        <a:pt x="161" y="424"/>
                      </a:lnTo>
                      <a:lnTo>
                        <a:pt x="162" y="389"/>
                      </a:lnTo>
                      <a:lnTo>
                        <a:pt x="158" y="367"/>
                      </a:lnTo>
                      <a:lnTo>
                        <a:pt x="154" y="357"/>
                      </a:lnTo>
                      <a:lnTo>
                        <a:pt x="153" y="344"/>
                      </a:lnTo>
                      <a:lnTo>
                        <a:pt x="144" y="334"/>
                      </a:lnTo>
                      <a:lnTo>
                        <a:pt x="113" y="323"/>
                      </a:lnTo>
                      <a:lnTo>
                        <a:pt x="85" y="311"/>
                      </a:lnTo>
                      <a:lnTo>
                        <a:pt x="70" y="307"/>
                      </a:lnTo>
                      <a:lnTo>
                        <a:pt x="56" y="303"/>
                      </a:lnTo>
                      <a:lnTo>
                        <a:pt x="33" y="305"/>
                      </a:lnTo>
                      <a:lnTo>
                        <a:pt x="15" y="303"/>
                      </a:lnTo>
                      <a:lnTo>
                        <a:pt x="15" y="284"/>
                      </a:lnTo>
                      <a:lnTo>
                        <a:pt x="10" y="281"/>
                      </a:lnTo>
                      <a:lnTo>
                        <a:pt x="8" y="269"/>
                      </a:lnTo>
                      <a:lnTo>
                        <a:pt x="0" y="253"/>
                      </a:lnTo>
                      <a:lnTo>
                        <a:pt x="165" y="196"/>
                      </a:lnTo>
                      <a:lnTo>
                        <a:pt x="174" y="195"/>
                      </a:lnTo>
                      <a:lnTo>
                        <a:pt x="175" y="198"/>
                      </a:lnTo>
                      <a:lnTo>
                        <a:pt x="181" y="200"/>
                      </a:lnTo>
                      <a:lnTo>
                        <a:pt x="188" y="216"/>
                      </a:lnTo>
                      <a:lnTo>
                        <a:pt x="198" y="226"/>
                      </a:lnTo>
                      <a:lnTo>
                        <a:pt x="202" y="226"/>
                      </a:lnTo>
                      <a:lnTo>
                        <a:pt x="210" y="224"/>
                      </a:lnTo>
                      <a:lnTo>
                        <a:pt x="240" y="220"/>
                      </a:lnTo>
                      <a:lnTo>
                        <a:pt x="244" y="221"/>
                      </a:lnTo>
                      <a:lnTo>
                        <a:pt x="247" y="226"/>
                      </a:lnTo>
                      <a:lnTo>
                        <a:pt x="251" y="239"/>
                      </a:lnTo>
                      <a:lnTo>
                        <a:pt x="252" y="247"/>
                      </a:lnTo>
                      <a:lnTo>
                        <a:pt x="253" y="265"/>
                      </a:lnTo>
                      <a:lnTo>
                        <a:pt x="251" y="273"/>
                      </a:lnTo>
                      <a:lnTo>
                        <a:pt x="245" y="280"/>
                      </a:lnTo>
                      <a:lnTo>
                        <a:pt x="246" y="286"/>
                      </a:lnTo>
                      <a:lnTo>
                        <a:pt x="240" y="291"/>
                      </a:lnTo>
                      <a:lnTo>
                        <a:pt x="236" y="302"/>
                      </a:lnTo>
                      <a:lnTo>
                        <a:pt x="240" y="306"/>
                      </a:lnTo>
                      <a:lnTo>
                        <a:pt x="245" y="322"/>
                      </a:lnTo>
                      <a:lnTo>
                        <a:pt x="248" y="325"/>
                      </a:lnTo>
                      <a:lnTo>
                        <a:pt x="252" y="327"/>
                      </a:lnTo>
                      <a:lnTo>
                        <a:pt x="255" y="332"/>
                      </a:lnTo>
                      <a:lnTo>
                        <a:pt x="263" y="341"/>
                      </a:lnTo>
                      <a:lnTo>
                        <a:pt x="268" y="348"/>
                      </a:lnTo>
                      <a:lnTo>
                        <a:pt x="272" y="350"/>
                      </a:lnTo>
                      <a:lnTo>
                        <a:pt x="279" y="351"/>
                      </a:lnTo>
                      <a:lnTo>
                        <a:pt x="283" y="356"/>
                      </a:lnTo>
                      <a:lnTo>
                        <a:pt x="283" y="360"/>
                      </a:lnTo>
                      <a:lnTo>
                        <a:pt x="278" y="366"/>
                      </a:lnTo>
                      <a:lnTo>
                        <a:pt x="279" y="368"/>
                      </a:lnTo>
                      <a:lnTo>
                        <a:pt x="291" y="368"/>
                      </a:lnTo>
                      <a:lnTo>
                        <a:pt x="293" y="367"/>
                      </a:lnTo>
                      <a:lnTo>
                        <a:pt x="291" y="357"/>
                      </a:lnTo>
                      <a:lnTo>
                        <a:pt x="293" y="351"/>
                      </a:lnTo>
                      <a:lnTo>
                        <a:pt x="290" y="346"/>
                      </a:lnTo>
                      <a:lnTo>
                        <a:pt x="287" y="343"/>
                      </a:lnTo>
                      <a:lnTo>
                        <a:pt x="287" y="337"/>
                      </a:lnTo>
                      <a:lnTo>
                        <a:pt x="290" y="329"/>
                      </a:lnTo>
                      <a:lnTo>
                        <a:pt x="290" y="325"/>
                      </a:lnTo>
                      <a:lnTo>
                        <a:pt x="291" y="322"/>
                      </a:lnTo>
                      <a:lnTo>
                        <a:pt x="304" y="314"/>
                      </a:lnTo>
                      <a:lnTo>
                        <a:pt x="310" y="313"/>
                      </a:lnTo>
                      <a:lnTo>
                        <a:pt x="316" y="311"/>
                      </a:lnTo>
                      <a:lnTo>
                        <a:pt x="320" y="305"/>
                      </a:lnTo>
                      <a:lnTo>
                        <a:pt x="321" y="284"/>
                      </a:lnTo>
                      <a:lnTo>
                        <a:pt x="323" y="276"/>
                      </a:lnTo>
                      <a:lnTo>
                        <a:pt x="320" y="262"/>
                      </a:lnTo>
                      <a:lnTo>
                        <a:pt x="323" y="252"/>
                      </a:lnTo>
                      <a:lnTo>
                        <a:pt x="326" y="244"/>
                      </a:lnTo>
                      <a:lnTo>
                        <a:pt x="323" y="232"/>
                      </a:lnTo>
                      <a:lnTo>
                        <a:pt x="318" y="225"/>
                      </a:lnTo>
                      <a:lnTo>
                        <a:pt x="305" y="212"/>
                      </a:lnTo>
                      <a:lnTo>
                        <a:pt x="299" y="203"/>
                      </a:lnTo>
                      <a:lnTo>
                        <a:pt x="284" y="184"/>
                      </a:lnTo>
                      <a:lnTo>
                        <a:pt x="274" y="177"/>
                      </a:lnTo>
                      <a:lnTo>
                        <a:pt x="267" y="167"/>
                      </a:lnTo>
                      <a:lnTo>
                        <a:pt x="266" y="167"/>
                      </a:lnTo>
                      <a:lnTo>
                        <a:pt x="263" y="156"/>
                      </a:lnTo>
                      <a:lnTo>
                        <a:pt x="263" y="146"/>
                      </a:lnTo>
                      <a:lnTo>
                        <a:pt x="262" y="138"/>
                      </a:lnTo>
                      <a:lnTo>
                        <a:pt x="262" y="123"/>
                      </a:lnTo>
                      <a:lnTo>
                        <a:pt x="258" y="115"/>
                      </a:lnTo>
                      <a:lnTo>
                        <a:pt x="258" y="107"/>
                      </a:lnTo>
                      <a:lnTo>
                        <a:pt x="262" y="92"/>
                      </a:lnTo>
                      <a:lnTo>
                        <a:pt x="269" y="76"/>
                      </a:lnTo>
                      <a:lnTo>
                        <a:pt x="273" y="58"/>
                      </a:lnTo>
                      <a:lnTo>
                        <a:pt x="314" y="59"/>
                      </a:lnTo>
                      <a:lnTo>
                        <a:pt x="317" y="58"/>
                      </a:lnTo>
                      <a:lnTo>
                        <a:pt x="323" y="53"/>
                      </a:lnTo>
                      <a:lnTo>
                        <a:pt x="331" y="53"/>
                      </a:lnTo>
                      <a:lnTo>
                        <a:pt x="338" y="55"/>
                      </a:lnTo>
                      <a:lnTo>
                        <a:pt x="344" y="61"/>
                      </a:lnTo>
                      <a:lnTo>
                        <a:pt x="349" y="65"/>
                      </a:lnTo>
                      <a:lnTo>
                        <a:pt x="354" y="66"/>
                      </a:lnTo>
                      <a:lnTo>
                        <a:pt x="361" y="64"/>
                      </a:lnTo>
                      <a:lnTo>
                        <a:pt x="370" y="64"/>
                      </a:lnTo>
                      <a:lnTo>
                        <a:pt x="381" y="56"/>
                      </a:lnTo>
                      <a:lnTo>
                        <a:pt x="412" y="58"/>
                      </a:lnTo>
                      <a:lnTo>
                        <a:pt x="419" y="58"/>
                      </a:lnTo>
                      <a:lnTo>
                        <a:pt x="423" y="56"/>
                      </a:lnTo>
                      <a:lnTo>
                        <a:pt x="436" y="43"/>
                      </a:lnTo>
                      <a:lnTo>
                        <a:pt x="450" y="42"/>
                      </a:lnTo>
                      <a:lnTo>
                        <a:pt x="459" y="39"/>
                      </a:lnTo>
                      <a:lnTo>
                        <a:pt x="472" y="45"/>
                      </a:lnTo>
                      <a:lnTo>
                        <a:pt x="482" y="45"/>
                      </a:lnTo>
                      <a:lnTo>
                        <a:pt x="490" y="44"/>
                      </a:lnTo>
                      <a:lnTo>
                        <a:pt x="524" y="32"/>
                      </a:lnTo>
                      <a:lnTo>
                        <a:pt x="543" y="27"/>
                      </a:lnTo>
                      <a:lnTo>
                        <a:pt x="547" y="25"/>
                      </a:lnTo>
                      <a:lnTo>
                        <a:pt x="562" y="11"/>
                      </a:lnTo>
                      <a:lnTo>
                        <a:pt x="576" y="1"/>
                      </a:lnTo>
                      <a:lnTo>
                        <a:pt x="58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3" name="Freeform 33"/>
                <p:cNvSpPr>
                  <a:spLocks noChangeAspect="1"/>
                </p:cNvSpPr>
                <p:nvPr/>
              </p:nvSpPr>
              <p:spPr bwMode="gray">
                <a:xfrm>
                  <a:off x="5104605" y="4004022"/>
                  <a:ext cx="165100" cy="169863"/>
                </a:xfrm>
                <a:custGeom>
                  <a:avLst/>
                  <a:gdLst/>
                  <a:ahLst/>
                  <a:cxnLst>
                    <a:cxn ang="0">
                      <a:pos x="0" y="356"/>
                    </a:cxn>
                    <a:cxn ang="0">
                      <a:pos x="0" y="244"/>
                    </a:cxn>
                    <a:cxn ang="0">
                      <a:pos x="56" y="206"/>
                    </a:cxn>
                    <a:cxn ang="0">
                      <a:pos x="56" y="93"/>
                    </a:cxn>
                    <a:cxn ang="0">
                      <a:pos x="61" y="35"/>
                    </a:cxn>
                    <a:cxn ang="0">
                      <a:pos x="158" y="17"/>
                    </a:cxn>
                    <a:cxn ang="0">
                      <a:pos x="181" y="18"/>
                    </a:cxn>
                    <a:cxn ang="0">
                      <a:pos x="199" y="34"/>
                    </a:cxn>
                    <a:cxn ang="0">
                      <a:pos x="208" y="41"/>
                    </a:cxn>
                    <a:cxn ang="0">
                      <a:pos x="233" y="18"/>
                    </a:cxn>
                    <a:cxn ang="0">
                      <a:pos x="265" y="6"/>
                    </a:cxn>
                    <a:cxn ang="0">
                      <a:pos x="283" y="0"/>
                    </a:cxn>
                    <a:cxn ang="0">
                      <a:pos x="291" y="11"/>
                    </a:cxn>
                    <a:cxn ang="0">
                      <a:pos x="307" y="39"/>
                    </a:cxn>
                    <a:cxn ang="0">
                      <a:pos x="319" y="60"/>
                    </a:cxn>
                    <a:cxn ang="0">
                      <a:pos x="339" y="93"/>
                    </a:cxn>
                    <a:cxn ang="0">
                      <a:pos x="385" y="127"/>
                    </a:cxn>
                    <a:cxn ang="0">
                      <a:pos x="407" y="151"/>
                    </a:cxn>
                    <a:cxn ang="0">
                      <a:pos x="431" y="164"/>
                    </a:cxn>
                    <a:cxn ang="0">
                      <a:pos x="434" y="205"/>
                    </a:cxn>
                    <a:cxn ang="0">
                      <a:pos x="449" y="227"/>
                    </a:cxn>
                    <a:cxn ang="0">
                      <a:pos x="470" y="234"/>
                    </a:cxn>
                    <a:cxn ang="0">
                      <a:pos x="497" y="240"/>
                    </a:cxn>
                    <a:cxn ang="0">
                      <a:pos x="518" y="253"/>
                    </a:cxn>
                    <a:cxn ang="0">
                      <a:pos x="506" y="261"/>
                    </a:cxn>
                    <a:cxn ang="0">
                      <a:pos x="454" y="288"/>
                    </a:cxn>
                    <a:cxn ang="0">
                      <a:pos x="418" y="318"/>
                    </a:cxn>
                    <a:cxn ang="0">
                      <a:pos x="388" y="352"/>
                    </a:cxn>
                    <a:cxn ang="0">
                      <a:pos x="344" y="396"/>
                    </a:cxn>
                    <a:cxn ang="0">
                      <a:pos x="314" y="449"/>
                    </a:cxn>
                    <a:cxn ang="0">
                      <a:pos x="301" y="459"/>
                    </a:cxn>
                    <a:cxn ang="0">
                      <a:pos x="265" y="466"/>
                    </a:cxn>
                    <a:cxn ang="0">
                      <a:pos x="227" y="452"/>
                    </a:cxn>
                    <a:cxn ang="0">
                      <a:pos x="201" y="445"/>
                    </a:cxn>
                    <a:cxn ang="0">
                      <a:pos x="170" y="469"/>
                    </a:cxn>
                    <a:cxn ang="0">
                      <a:pos x="161" y="485"/>
                    </a:cxn>
                    <a:cxn ang="0">
                      <a:pos x="140" y="503"/>
                    </a:cxn>
                    <a:cxn ang="0">
                      <a:pos x="125" y="525"/>
                    </a:cxn>
                    <a:cxn ang="0">
                      <a:pos x="72" y="533"/>
                    </a:cxn>
                    <a:cxn ang="0">
                      <a:pos x="46" y="528"/>
                    </a:cxn>
                    <a:cxn ang="0">
                      <a:pos x="50" y="498"/>
                    </a:cxn>
                    <a:cxn ang="0">
                      <a:pos x="52" y="479"/>
                    </a:cxn>
                    <a:cxn ang="0">
                      <a:pos x="44" y="449"/>
                    </a:cxn>
                    <a:cxn ang="0">
                      <a:pos x="25" y="429"/>
                    </a:cxn>
                    <a:cxn ang="0">
                      <a:pos x="11" y="415"/>
                    </a:cxn>
                    <a:cxn ang="0">
                      <a:pos x="0" y="409"/>
                    </a:cxn>
                  </a:cxnLst>
                  <a:rect l="0" t="0" r="r" b="b"/>
                  <a:pathLst>
                    <a:path w="518" h="534">
                      <a:moveTo>
                        <a:pt x="0" y="409"/>
                      </a:moveTo>
                      <a:lnTo>
                        <a:pt x="0" y="356"/>
                      </a:lnTo>
                      <a:lnTo>
                        <a:pt x="0" y="298"/>
                      </a:lnTo>
                      <a:lnTo>
                        <a:pt x="0" y="244"/>
                      </a:lnTo>
                      <a:lnTo>
                        <a:pt x="56" y="244"/>
                      </a:lnTo>
                      <a:lnTo>
                        <a:pt x="56" y="206"/>
                      </a:lnTo>
                      <a:lnTo>
                        <a:pt x="56" y="149"/>
                      </a:lnTo>
                      <a:lnTo>
                        <a:pt x="56" y="93"/>
                      </a:lnTo>
                      <a:lnTo>
                        <a:pt x="56" y="40"/>
                      </a:lnTo>
                      <a:lnTo>
                        <a:pt x="61" y="35"/>
                      </a:lnTo>
                      <a:lnTo>
                        <a:pt x="141" y="20"/>
                      </a:lnTo>
                      <a:lnTo>
                        <a:pt x="158" y="17"/>
                      </a:lnTo>
                      <a:lnTo>
                        <a:pt x="164" y="17"/>
                      </a:lnTo>
                      <a:lnTo>
                        <a:pt x="181" y="18"/>
                      </a:lnTo>
                      <a:lnTo>
                        <a:pt x="192" y="22"/>
                      </a:lnTo>
                      <a:lnTo>
                        <a:pt x="199" y="34"/>
                      </a:lnTo>
                      <a:lnTo>
                        <a:pt x="202" y="49"/>
                      </a:lnTo>
                      <a:lnTo>
                        <a:pt x="208" y="41"/>
                      </a:lnTo>
                      <a:lnTo>
                        <a:pt x="217" y="30"/>
                      </a:lnTo>
                      <a:lnTo>
                        <a:pt x="233" y="18"/>
                      </a:lnTo>
                      <a:lnTo>
                        <a:pt x="260" y="12"/>
                      </a:lnTo>
                      <a:lnTo>
                        <a:pt x="265" y="6"/>
                      </a:lnTo>
                      <a:lnTo>
                        <a:pt x="272" y="1"/>
                      </a:lnTo>
                      <a:lnTo>
                        <a:pt x="283" y="0"/>
                      </a:lnTo>
                      <a:lnTo>
                        <a:pt x="291" y="2"/>
                      </a:lnTo>
                      <a:lnTo>
                        <a:pt x="291" y="11"/>
                      </a:lnTo>
                      <a:lnTo>
                        <a:pt x="294" y="17"/>
                      </a:lnTo>
                      <a:lnTo>
                        <a:pt x="307" y="39"/>
                      </a:lnTo>
                      <a:lnTo>
                        <a:pt x="317" y="49"/>
                      </a:lnTo>
                      <a:lnTo>
                        <a:pt x="319" y="60"/>
                      </a:lnTo>
                      <a:lnTo>
                        <a:pt x="325" y="74"/>
                      </a:lnTo>
                      <a:lnTo>
                        <a:pt x="339" y="93"/>
                      </a:lnTo>
                      <a:lnTo>
                        <a:pt x="368" y="124"/>
                      </a:lnTo>
                      <a:lnTo>
                        <a:pt x="385" y="127"/>
                      </a:lnTo>
                      <a:lnTo>
                        <a:pt x="398" y="137"/>
                      </a:lnTo>
                      <a:lnTo>
                        <a:pt x="407" y="151"/>
                      </a:lnTo>
                      <a:lnTo>
                        <a:pt x="420" y="154"/>
                      </a:lnTo>
                      <a:lnTo>
                        <a:pt x="431" y="164"/>
                      </a:lnTo>
                      <a:lnTo>
                        <a:pt x="431" y="185"/>
                      </a:lnTo>
                      <a:lnTo>
                        <a:pt x="434" y="205"/>
                      </a:lnTo>
                      <a:lnTo>
                        <a:pt x="441" y="218"/>
                      </a:lnTo>
                      <a:lnTo>
                        <a:pt x="449" y="227"/>
                      </a:lnTo>
                      <a:lnTo>
                        <a:pt x="458" y="232"/>
                      </a:lnTo>
                      <a:lnTo>
                        <a:pt x="470" y="234"/>
                      </a:lnTo>
                      <a:lnTo>
                        <a:pt x="484" y="234"/>
                      </a:lnTo>
                      <a:lnTo>
                        <a:pt x="497" y="240"/>
                      </a:lnTo>
                      <a:lnTo>
                        <a:pt x="507" y="244"/>
                      </a:lnTo>
                      <a:lnTo>
                        <a:pt x="518" y="253"/>
                      </a:lnTo>
                      <a:lnTo>
                        <a:pt x="517" y="256"/>
                      </a:lnTo>
                      <a:lnTo>
                        <a:pt x="506" y="261"/>
                      </a:lnTo>
                      <a:lnTo>
                        <a:pt x="492" y="270"/>
                      </a:lnTo>
                      <a:lnTo>
                        <a:pt x="454" y="288"/>
                      </a:lnTo>
                      <a:lnTo>
                        <a:pt x="438" y="305"/>
                      </a:lnTo>
                      <a:lnTo>
                        <a:pt x="418" y="318"/>
                      </a:lnTo>
                      <a:lnTo>
                        <a:pt x="399" y="336"/>
                      </a:lnTo>
                      <a:lnTo>
                        <a:pt x="388" y="352"/>
                      </a:lnTo>
                      <a:lnTo>
                        <a:pt x="371" y="377"/>
                      </a:lnTo>
                      <a:lnTo>
                        <a:pt x="344" y="396"/>
                      </a:lnTo>
                      <a:lnTo>
                        <a:pt x="329" y="415"/>
                      </a:lnTo>
                      <a:lnTo>
                        <a:pt x="314" y="449"/>
                      </a:lnTo>
                      <a:lnTo>
                        <a:pt x="309" y="455"/>
                      </a:lnTo>
                      <a:lnTo>
                        <a:pt x="301" y="459"/>
                      </a:lnTo>
                      <a:lnTo>
                        <a:pt x="290" y="460"/>
                      </a:lnTo>
                      <a:lnTo>
                        <a:pt x="265" y="466"/>
                      </a:lnTo>
                      <a:lnTo>
                        <a:pt x="250" y="465"/>
                      </a:lnTo>
                      <a:lnTo>
                        <a:pt x="227" y="452"/>
                      </a:lnTo>
                      <a:lnTo>
                        <a:pt x="215" y="447"/>
                      </a:lnTo>
                      <a:lnTo>
                        <a:pt x="201" y="445"/>
                      </a:lnTo>
                      <a:lnTo>
                        <a:pt x="189" y="449"/>
                      </a:lnTo>
                      <a:lnTo>
                        <a:pt x="170" y="469"/>
                      </a:lnTo>
                      <a:lnTo>
                        <a:pt x="163" y="477"/>
                      </a:lnTo>
                      <a:lnTo>
                        <a:pt x="161" y="485"/>
                      </a:lnTo>
                      <a:lnTo>
                        <a:pt x="152" y="496"/>
                      </a:lnTo>
                      <a:lnTo>
                        <a:pt x="140" y="503"/>
                      </a:lnTo>
                      <a:lnTo>
                        <a:pt x="135" y="508"/>
                      </a:lnTo>
                      <a:lnTo>
                        <a:pt x="125" y="525"/>
                      </a:lnTo>
                      <a:lnTo>
                        <a:pt x="90" y="534"/>
                      </a:lnTo>
                      <a:lnTo>
                        <a:pt x="72" y="533"/>
                      </a:lnTo>
                      <a:lnTo>
                        <a:pt x="56" y="530"/>
                      </a:lnTo>
                      <a:lnTo>
                        <a:pt x="46" y="528"/>
                      </a:lnTo>
                      <a:lnTo>
                        <a:pt x="43" y="519"/>
                      </a:lnTo>
                      <a:lnTo>
                        <a:pt x="50" y="498"/>
                      </a:lnTo>
                      <a:lnTo>
                        <a:pt x="52" y="485"/>
                      </a:lnTo>
                      <a:lnTo>
                        <a:pt x="52" y="479"/>
                      </a:lnTo>
                      <a:lnTo>
                        <a:pt x="51" y="461"/>
                      </a:lnTo>
                      <a:lnTo>
                        <a:pt x="44" y="449"/>
                      </a:lnTo>
                      <a:lnTo>
                        <a:pt x="30" y="438"/>
                      </a:lnTo>
                      <a:lnTo>
                        <a:pt x="25" y="429"/>
                      </a:lnTo>
                      <a:lnTo>
                        <a:pt x="13" y="418"/>
                      </a:lnTo>
                      <a:lnTo>
                        <a:pt x="11" y="415"/>
                      </a:lnTo>
                      <a:lnTo>
                        <a:pt x="5" y="409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4" name="Freeform 34"/>
                <p:cNvSpPr>
                  <a:spLocks noChangeAspect="1"/>
                </p:cNvSpPr>
                <p:nvPr/>
              </p:nvSpPr>
              <p:spPr bwMode="gray">
                <a:xfrm>
                  <a:off x="4498181" y="3470622"/>
                  <a:ext cx="128588" cy="96838"/>
                </a:xfrm>
                <a:custGeom>
                  <a:avLst/>
                  <a:gdLst/>
                  <a:ahLst/>
                  <a:cxnLst>
                    <a:cxn ang="0">
                      <a:pos x="174" y="17"/>
                    </a:cxn>
                    <a:cxn ang="0">
                      <a:pos x="146" y="18"/>
                    </a:cxn>
                    <a:cxn ang="0">
                      <a:pos x="119" y="11"/>
                    </a:cxn>
                    <a:cxn ang="0">
                      <a:pos x="101" y="3"/>
                    </a:cxn>
                    <a:cxn ang="0">
                      <a:pos x="80" y="14"/>
                    </a:cxn>
                    <a:cxn ang="0">
                      <a:pos x="67" y="27"/>
                    </a:cxn>
                    <a:cxn ang="0">
                      <a:pos x="69" y="57"/>
                    </a:cxn>
                    <a:cxn ang="0">
                      <a:pos x="17" y="81"/>
                    </a:cxn>
                    <a:cxn ang="0">
                      <a:pos x="1" y="109"/>
                    </a:cxn>
                    <a:cxn ang="0">
                      <a:pos x="17" y="100"/>
                    </a:cxn>
                    <a:cxn ang="0">
                      <a:pos x="31" y="128"/>
                    </a:cxn>
                    <a:cxn ang="0">
                      <a:pos x="66" y="159"/>
                    </a:cxn>
                    <a:cxn ang="0">
                      <a:pos x="88" y="190"/>
                    </a:cxn>
                    <a:cxn ang="0">
                      <a:pos x="104" y="203"/>
                    </a:cxn>
                    <a:cxn ang="0">
                      <a:pos x="124" y="191"/>
                    </a:cxn>
                    <a:cxn ang="0">
                      <a:pos x="142" y="168"/>
                    </a:cxn>
                    <a:cxn ang="0">
                      <a:pos x="161" y="159"/>
                    </a:cxn>
                    <a:cxn ang="0">
                      <a:pos x="211" y="153"/>
                    </a:cxn>
                    <a:cxn ang="0">
                      <a:pos x="230" y="175"/>
                    </a:cxn>
                    <a:cxn ang="0">
                      <a:pos x="241" y="187"/>
                    </a:cxn>
                    <a:cxn ang="0">
                      <a:pos x="241" y="202"/>
                    </a:cxn>
                    <a:cxn ang="0">
                      <a:pos x="249" y="223"/>
                    </a:cxn>
                    <a:cxn ang="0">
                      <a:pos x="252" y="239"/>
                    </a:cxn>
                    <a:cxn ang="0">
                      <a:pos x="264" y="240"/>
                    </a:cxn>
                    <a:cxn ang="0">
                      <a:pos x="281" y="238"/>
                    </a:cxn>
                    <a:cxn ang="0">
                      <a:pos x="297" y="239"/>
                    </a:cxn>
                    <a:cxn ang="0">
                      <a:pos x="313" y="273"/>
                    </a:cxn>
                    <a:cxn ang="0">
                      <a:pos x="306" y="298"/>
                    </a:cxn>
                    <a:cxn ang="0">
                      <a:pos x="327" y="307"/>
                    </a:cxn>
                    <a:cxn ang="0">
                      <a:pos x="348" y="292"/>
                    </a:cxn>
                    <a:cxn ang="0">
                      <a:pos x="365" y="286"/>
                    </a:cxn>
                    <a:cxn ang="0">
                      <a:pos x="384" y="262"/>
                    </a:cxn>
                    <a:cxn ang="0">
                      <a:pos x="386" y="251"/>
                    </a:cxn>
                    <a:cxn ang="0">
                      <a:pos x="375" y="239"/>
                    </a:cxn>
                    <a:cxn ang="0">
                      <a:pos x="394" y="239"/>
                    </a:cxn>
                    <a:cxn ang="0">
                      <a:pos x="403" y="235"/>
                    </a:cxn>
                    <a:cxn ang="0">
                      <a:pos x="393" y="219"/>
                    </a:cxn>
                    <a:cxn ang="0">
                      <a:pos x="400" y="203"/>
                    </a:cxn>
                    <a:cxn ang="0">
                      <a:pos x="380" y="183"/>
                    </a:cxn>
                    <a:cxn ang="0">
                      <a:pos x="382" y="149"/>
                    </a:cxn>
                    <a:cxn ang="0">
                      <a:pos x="382" y="131"/>
                    </a:cxn>
                    <a:cxn ang="0">
                      <a:pos x="370" y="93"/>
                    </a:cxn>
                    <a:cxn ang="0">
                      <a:pos x="351" y="92"/>
                    </a:cxn>
                    <a:cxn ang="0">
                      <a:pos x="364" y="79"/>
                    </a:cxn>
                    <a:cxn ang="0">
                      <a:pos x="357" y="70"/>
                    </a:cxn>
                    <a:cxn ang="0">
                      <a:pos x="343" y="41"/>
                    </a:cxn>
                    <a:cxn ang="0">
                      <a:pos x="334" y="28"/>
                    </a:cxn>
                    <a:cxn ang="0">
                      <a:pos x="328" y="12"/>
                    </a:cxn>
                    <a:cxn ang="0">
                      <a:pos x="312" y="12"/>
                    </a:cxn>
                    <a:cxn ang="0">
                      <a:pos x="294" y="38"/>
                    </a:cxn>
                    <a:cxn ang="0">
                      <a:pos x="255" y="33"/>
                    </a:cxn>
                    <a:cxn ang="0">
                      <a:pos x="230" y="30"/>
                    </a:cxn>
                    <a:cxn ang="0">
                      <a:pos x="208" y="39"/>
                    </a:cxn>
                    <a:cxn ang="0">
                      <a:pos x="203" y="19"/>
                    </a:cxn>
                  </a:cxnLst>
                  <a:rect l="0" t="0" r="r" b="b"/>
                  <a:pathLst>
                    <a:path w="404" h="307">
                      <a:moveTo>
                        <a:pt x="205" y="15"/>
                      </a:moveTo>
                      <a:lnTo>
                        <a:pt x="195" y="15"/>
                      </a:lnTo>
                      <a:lnTo>
                        <a:pt x="189" y="18"/>
                      </a:lnTo>
                      <a:lnTo>
                        <a:pt x="185" y="18"/>
                      </a:lnTo>
                      <a:lnTo>
                        <a:pt x="174" y="17"/>
                      </a:lnTo>
                      <a:lnTo>
                        <a:pt x="172" y="18"/>
                      </a:lnTo>
                      <a:lnTo>
                        <a:pt x="165" y="18"/>
                      </a:lnTo>
                      <a:lnTo>
                        <a:pt x="157" y="20"/>
                      </a:lnTo>
                      <a:lnTo>
                        <a:pt x="151" y="20"/>
                      </a:lnTo>
                      <a:lnTo>
                        <a:pt x="146" y="18"/>
                      </a:lnTo>
                      <a:lnTo>
                        <a:pt x="142" y="18"/>
                      </a:lnTo>
                      <a:lnTo>
                        <a:pt x="135" y="15"/>
                      </a:lnTo>
                      <a:lnTo>
                        <a:pt x="128" y="15"/>
                      </a:lnTo>
                      <a:lnTo>
                        <a:pt x="122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2" y="13"/>
                      </a:lnTo>
                      <a:lnTo>
                        <a:pt x="112" y="7"/>
                      </a:lnTo>
                      <a:lnTo>
                        <a:pt x="109" y="4"/>
                      </a:lnTo>
                      <a:lnTo>
                        <a:pt x="101" y="3"/>
                      </a:lnTo>
                      <a:lnTo>
                        <a:pt x="95" y="4"/>
                      </a:lnTo>
                      <a:lnTo>
                        <a:pt x="90" y="1"/>
                      </a:lnTo>
                      <a:lnTo>
                        <a:pt x="76" y="0"/>
                      </a:lnTo>
                      <a:lnTo>
                        <a:pt x="76" y="7"/>
                      </a:lnTo>
                      <a:lnTo>
                        <a:pt x="80" y="14"/>
                      </a:lnTo>
                      <a:lnTo>
                        <a:pt x="80" y="18"/>
                      </a:lnTo>
                      <a:lnTo>
                        <a:pt x="77" y="24"/>
                      </a:lnTo>
                      <a:lnTo>
                        <a:pt x="75" y="25"/>
                      </a:lnTo>
                      <a:lnTo>
                        <a:pt x="69" y="25"/>
                      </a:lnTo>
                      <a:lnTo>
                        <a:pt x="67" y="27"/>
                      </a:lnTo>
                      <a:lnTo>
                        <a:pt x="65" y="30"/>
                      </a:lnTo>
                      <a:lnTo>
                        <a:pt x="71" y="34"/>
                      </a:lnTo>
                      <a:lnTo>
                        <a:pt x="74" y="39"/>
                      </a:lnTo>
                      <a:lnTo>
                        <a:pt x="75" y="57"/>
                      </a:lnTo>
                      <a:lnTo>
                        <a:pt x="69" y="57"/>
                      </a:lnTo>
                      <a:lnTo>
                        <a:pt x="65" y="60"/>
                      </a:lnTo>
                      <a:lnTo>
                        <a:pt x="45" y="60"/>
                      </a:lnTo>
                      <a:lnTo>
                        <a:pt x="28" y="67"/>
                      </a:lnTo>
                      <a:lnTo>
                        <a:pt x="21" y="73"/>
                      </a:lnTo>
                      <a:lnTo>
                        <a:pt x="17" y="81"/>
                      </a:lnTo>
                      <a:lnTo>
                        <a:pt x="13" y="89"/>
                      </a:lnTo>
                      <a:lnTo>
                        <a:pt x="11" y="93"/>
                      </a:lnTo>
                      <a:lnTo>
                        <a:pt x="6" y="97"/>
                      </a:lnTo>
                      <a:lnTo>
                        <a:pt x="0" y="99"/>
                      </a:lnTo>
                      <a:lnTo>
                        <a:pt x="1" y="109"/>
                      </a:lnTo>
                      <a:lnTo>
                        <a:pt x="5" y="110"/>
                      </a:lnTo>
                      <a:lnTo>
                        <a:pt x="7" y="110"/>
                      </a:lnTo>
                      <a:lnTo>
                        <a:pt x="10" y="109"/>
                      </a:lnTo>
                      <a:lnTo>
                        <a:pt x="13" y="101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21" y="114"/>
                      </a:lnTo>
                      <a:lnTo>
                        <a:pt x="29" y="115"/>
                      </a:lnTo>
                      <a:lnTo>
                        <a:pt x="31" y="116"/>
                      </a:lnTo>
                      <a:lnTo>
                        <a:pt x="31" y="128"/>
                      </a:lnTo>
                      <a:lnTo>
                        <a:pt x="36" y="141"/>
                      </a:lnTo>
                      <a:lnTo>
                        <a:pt x="39" y="146"/>
                      </a:lnTo>
                      <a:lnTo>
                        <a:pt x="47" y="148"/>
                      </a:lnTo>
                      <a:lnTo>
                        <a:pt x="55" y="154"/>
                      </a:lnTo>
                      <a:lnTo>
                        <a:pt x="66" y="159"/>
                      </a:lnTo>
                      <a:lnTo>
                        <a:pt x="74" y="168"/>
                      </a:lnTo>
                      <a:lnTo>
                        <a:pt x="75" y="179"/>
                      </a:lnTo>
                      <a:lnTo>
                        <a:pt x="83" y="183"/>
                      </a:lnTo>
                      <a:lnTo>
                        <a:pt x="86" y="187"/>
                      </a:lnTo>
                      <a:lnTo>
                        <a:pt x="88" y="190"/>
                      </a:lnTo>
                      <a:lnTo>
                        <a:pt x="88" y="192"/>
                      </a:lnTo>
                      <a:lnTo>
                        <a:pt x="93" y="195"/>
                      </a:lnTo>
                      <a:lnTo>
                        <a:pt x="97" y="200"/>
                      </a:lnTo>
                      <a:lnTo>
                        <a:pt x="98" y="201"/>
                      </a:lnTo>
                      <a:lnTo>
                        <a:pt x="104" y="203"/>
                      </a:lnTo>
                      <a:lnTo>
                        <a:pt x="110" y="203"/>
                      </a:lnTo>
                      <a:lnTo>
                        <a:pt x="113" y="202"/>
                      </a:lnTo>
                      <a:lnTo>
                        <a:pt x="115" y="201"/>
                      </a:lnTo>
                      <a:lnTo>
                        <a:pt x="119" y="191"/>
                      </a:lnTo>
                      <a:lnTo>
                        <a:pt x="124" y="191"/>
                      </a:lnTo>
                      <a:lnTo>
                        <a:pt x="128" y="189"/>
                      </a:lnTo>
                      <a:lnTo>
                        <a:pt x="128" y="184"/>
                      </a:lnTo>
                      <a:lnTo>
                        <a:pt x="133" y="183"/>
                      </a:lnTo>
                      <a:lnTo>
                        <a:pt x="139" y="175"/>
                      </a:lnTo>
                      <a:lnTo>
                        <a:pt x="142" y="168"/>
                      </a:lnTo>
                      <a:lnTo>
                        <a:pt x="141" y="159"/>
                      </a:lnTo>
                      <a:lnTo>
                        <a:pt x="145" y="158"/>
                      </a:lnTo>
                      <a:lnTo>
                        <a:pt x="153" y="157"/>
                      </a:lnTo>
                      <a:lnTo>
                        <a:pt x="157" y="159"/>
                      </a:lnTo>
                      <a:lnTo>
                        <a:pt x="161" y="159"/>
                      </a:lnTo>
                      <a:lnTo>
                        <a:pt x="166" y="157"/>
                      </a:lnTo>
                      <a:lnTo>
                        <a:pt x="172" y="157"/>
                      </a:lnTo>
                      <a:lnTo>
                        <a:pt x="172" y="152"/>
                      </a:lnTo>
                      <a:lnTo>
                        <a:pt x="198" y="152"/>
                      </a:lnTo>
                      <a:lnTo>
                        <a:pt x="211" y="153"/>
                      </a:lnTo>
                      <a:lnTo>
                        <a:pt x="215" y="160"/>
                      </a:lnTo>
                      <a:lnTo>
                        <a:pt x="221" y="164"/>
                      </a:lnTo>
                      <a:lnTo>
                        <a:pt x="225" y="169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32" y="179"/>
                      </a:lnTo>
                      <a:lnTo>
                        <a:pt x="231" y="181"/>
                      </a:lnTo>
                      <a:lnTo>
                        <a:pt x="231" y="184"/>
                      </a:lnTo>
                      <a:lnTo>
                        <a:pt x="238" y="186"/>
                      </a:lnTo>
                      <a:lnTo>
                        <a:pt x="241" y="187"/>
                      </a:lnTo>
                      <a:lnTo>
                        <a:pt x="241" y="190"/>
                      </a:lnTo>
                      <a:lnTo>
                        <a:pt x="239" y="192"/>
                      </a:lnTo>
                      <a:lnTo>
                        <a:pt x="241" y="197"/>
                      </a:lnTo>
                      <a:lnTo>
                        <a:pt x="239" y="197"/>
                      </a:lnTo>
                      <a:lnTo>
                        <a:pt x="241" y="202"/>
                      </a:lnTo>
                      <a:lnTo>
                        <a:pt x="242" y="205"/>
                      </a:lnTo>
                      <a:lnTo>
                        <a:pt x="247" y="208"/>
                      </a:lnTo>
                      <a:lnTo>
                        <a:pt x="248" y="212"/>
                      </a:lnTo>
                      <a:lnTo>
                        <a:pt x="251" y="222"/>
                      </a:lnTo>
                      <a:lnTo>
                        <a:pt x="249" y="223"/>
                      </a:lnTo>
                      <a:lnTo>
                        <a:pt x="244" y="226"/>
                      </a:lnTo>
                      <a:lnTo>
                        <a:pt x="242" y="237"/>
                      </a:lnTo>
                      <a:lnTo>
                        <a:pt x="239" y="242"/>
                      </a:lnTo>
                      <a:lnTo>
                        <a:pt x="239" y="244"/>
                      </a:lnTo>
                      <a:lnTo>
                        <a:pt x="252" y="239"/>
                      </a:lnTo>
                      <a:lnTo>
                        <a:pt x="258" y="234"/>
                      </a:lnTo>
                      <a:lnTo>
                        <a:pt x="259" y="234"/>
                      </a:lnTo>
                      <a:lnTo>
                        <a:pt x="260" y="237"/>
                      </a:lnTo>
                      <a:lnTo>
                        <a:pt x="260" y="240"/>
                      </a:lnTo>
                      <a:lnTo>
                        <a:pt x="264" y="240"/>
                      </a:lnTo>
                      <a:lnTo>
                        <a:pt x="266" y="234"/>
                      </a:lnTo>
                      <a:lnTo>
                        <a:pt x="270" y="232"/>
                      </a:lnTo>
                      <a:lnTo>
                        <a:pt x="274" y="233"/>
                      </a:lnTo>
                      <a:lnTo>
                        <a:pt x="280" y="238"/>
                      </a:lnTo>
                      <a:lnTo>
                        <a:pt x="281" y="238"/>
                      </a:lnTo>
                      <a:lnTo>
                        <a:pt x="284" y="235"/>
                      </a:lnTo>
                      <a:lnTo>
                        <a:pt x="292" y="233"/>
                      </a:lnTo>
                      <a:lnTo>
                        <a:pt x="295" y="234"/>
                      </a:lnTo>
                      <a:lnTo>
                        <a:pt x="295" y="235"/>
                      </a:lnTo>
                      <a:lnTo>
                        <a:pt x="297" y="239"/>
                      </a:lnTo>
                      <a:lnTo>
                        <a:pt x="305" y="244"/>
                      </a:lnTo>
                      <a:lnTo>
                        <a:pt x="305" y="251"/>
                      </a:lnTo>
                      <a:lnTo>
                        <a:pt x="309" y="257"/>
                      </a:lnTo>
                      <a:lnTo>
                        <a:pt x="311" y="271"/>
                      </a:lnTo>
                      <a:lnTo>
                        <a:pt x="313" y="273"/>
                      </a:lnTo>
                      <a:lnTo>
                        <a:pt x="312" y="288"/>
                      </a:lnTo>
                      <a:lnTo>
                        <a:pt x="309" y="292"/>
                      </a:lnTo>
                      <a:lnTo>
                        <a:pt x="306" y="294"/>
                      </a:lnTo>
                      <a:lnTo>
                        <a:pt x="305" y="297"/>
                      </a:lnTo>
                      <a:lnTo>
                        <a:pt x="306" y="298"/>
                      </a:lnTo>
                      <a:lnTo>
                        <a:pt x="311" y="298"/>
                      </a:lnTo>
                      <a:lnTo>
                        <a:pt x="314" y="294"/>
                      </a:lnTo>
                      <a:lnTo>
                        <a:pt x="317" y="296"/>
                      </a:lnTo>
                      <a:lnTo>
                        <a:pt x="322" y="299"/>
                      </a:lnTo>
                      <a:lnTo>
                        <a:pt x="327" y="307"/>
                      </a:lnTo>
                      <a:lnTo>
                        <a:pt x="332" y="305"/>
                      </a:lnTo>
                      <a:lnTo>
                        <a:pt x="334" y="303"/>
                      </a:lnTo>
                      <a:lnTo>
                        <a:pt x="341" y="302"/>
                      </a:lnTo>
                      <a:lnTo>
                        <a:pt x="343" y="298"/>
                      </a:lnTo>
                      <a:lnTo>
                        <a:pt x="348" y="292"/>
                      </a:lnTo>
                      <a:lnTo>
                        <a:pt x="348" y="283"/>
                      </a:lnTo>
                      <a:lnTo>
                        <a:pt x="351" y="281"/>
                      </a:lnTo>
                      <a:lnTo>
                        <a:pt x="357" y="282"/>
                      </a:lnTo>
                      <a:lnTo>
                        <a:pt x="361" y="288"/>
                      </a:lnTo>
                      <a:lnTo>
                        <a:pt x="365" y="286"/>
                      </a:lnTo>
                      <a:lnTo>
                        <a:pt x="378" y="287"/>
                      </a:lnTo>
                      <a:lnTo>
                        <a:pt x="378" y="282"/>
                      </a:lnTo>
                      <a:lnTo>
                        <a:pt x="383" y="276"/>
                      </a:lnTo>
                      <a:lnTo>
                        <a:pt x="383" y="267"/>
                      </a:lnTo>
                      <a:lnTo>
                        <a:pt x="384" y="262"/>
                      </a:lnTo>
                      <a:lnTo>
                        <a:pt x="389" y="260"/>
                      </a:lnTo>
                      <a:lnTo>
                        <a:pt x="388" y="257"/>
                      </a:lnTo>
                      <a:lnTo>
                        <a:pt x="386" y="257"/>
                      </a:lnTo>
                      <a:lnTo>
                        <a:pt x="387" y="255"/>
                      </a:lnTo>
                      <a:lnTo>
                        <a:pt x="386" y="251"/>
                      </a:lnTo>
                      <a:lnTo>
                        <a:pt x="382" y="251"/>
                      </a:lnTo>
                      <a:lnTo>
                        <a:pt x="376" y="251"/>
                      </a:lnTo>
                      <a:lnTo>
                        <a:pt x="373" y="249"/>
                      </a:lnTo>
                      <a:lnTo>
                        <a:pt x="376" y="244"/>
                      </a:lnTo>
                      <a:lnTo>
                        <a:pt x="375" y="239"/>
                      </a:lnTo>
                      <a:lnTo>
                        <a:pt x="373" y="239"/>
                      </a:lnTo>
                      <a:lnTo>
                        <a:pt x="373" y="238"/>
                      </a:lnTo>
                      <a:lnTo>
                        <a:pt x="382" y="234"/>
                      </a:lnTo>
                      <a:lnTo>
                        <a:pt x="391" y="235"/>
                      </a:lnTo>
                      <a:lnTo>
                        <a:pt x="394" y="239"/>
                      </a:lnTo>
                      <a:lnTo>
                        <a:pt x="397" y="239"/>
                      </a:lnTo>
                      <a:lnTo>
                        <a:pt x="400" y="238"/>
                      </a:lnTo>
                      <a:lnTo>
                        <a:pt x="403" y="244"/>
                      </a:lnTo>
                      <a:lnTo>
                        <a:pt x="404" y="244"/>
                      </a:lnTo>
                      <a:lnTo>
                        <a:pt x="403" y="235"/>
                      </a:lnTo>
                      <a:lnTo>
                        <a:pt x="403" y="230"/>
                      </a:lnTo>
                      <a:lnTo>
                        <a:pt x="400" y="227"/>
                      </a:lnTo>
                      <a:lnTo>
                        <a:pt x="400" y="221"/>
                      </a:lnTo>
                      <a:lnTo>
                        <a:pt x="397" y="221"/>
                      </a:lnTo>
                      <a:lnTo>
                        <a:pt x="393" y="219"/>
                      </a:lnTo>
                      <a:lnTo>
                        <a:pt x="391" y="219"/>
                      </a:lnTo>
                      <a:lnTo>
                        <a:pt x="394" y="211"/>
                      </a:lnTo>
                      <a:lnTo>
                        <a:pt x="398" y="207"/>
                      </a:lnTo>
                      <a:lnTo>
                        <a:pt x="400" y="206"/>
                      </a:lnTo>
                      <a:lnTo>
                        <a:pt x="400" y="203"/>
                      </a:lnTo>
                      <a:lnTo>
                        <a:pt x="397" y="199"/>
                      </a:lnTo>
                      <a:lnTo>
                        <a:pt x="393" y="200"/>
                      </a:lnTo>
                      <a:lnTo>
                        <a:pt x="394" y="186"/>
                      </a:lnTo>
                      <a:lnTo>
                        <a:pt x="387" y="186"/>
                      </a:lnTo>
                      <a:lnTo>
                        <a:pt x="380" y="183"/>
                      </a:lnTo>
                      <a:lnTo>
                        <a:pt x="380" y="180"/>
                      </a:lnTo>
                      <a:lnTo>
                        <a:pt x="380" y="163"/>
                      </a:lnTo>
                      <a:lnTo>
                        <a:pt x="378" y="154"/>
                      </a:lnTo>
                      <a:lnTo>
                        <a:pt x="381" y="152"/>
                      </a:lnTo>
                      <a:lnTo>
                        <a:pt x="382" y="149"/>
                      </a:lnTo>
                      <a:lnTo>
                        <a:pt x="388" y="142"/>
                      </a:lnTo>
                      <a:lnTo>
                        <a:pt x="389" y="140"/>
                      </a:lnTo>
                      <a:lnTo>
                        <a:pt x="389" y="137"/>
                      </a:lnTo>
                      <a:lnTo>
                        <a:pt x="387" y="133"/>
                      </a:lnTo>
                      <a:lnTo>
                        <a:pt x="382" y="131"/>
                      </a:lnTo>
                      <a:lnTo>
                        <a:pt x="380" y="126"/>
                      </a:lnTo>
                      <a:lnTo>
                        <a:pt x="375" y="126"/>
                      </a:lnTo>
                      <a:lnTo>
                        <a:pt x="371" y="120"/>
                      </a:lnTo>
                      <a:lnTo>
                        <a:pt x="370" y="97"/>
                      </a:lnTo>
                      <a:lnTo>
                        <a:pt x="370" y="93"/>
                      </a:lnTo>
                      <a:lnTo>
                        <a:pt x="365" y="92"/>
                      </a:lnTo>
                      <a:lnTo>
                        <a:pt x="360" y="92"/>
                      </a:lnTo>
                      <a:lnTo>
                        <a:pt x="354" y="99"/>
                      </a:lnTo>
                      <a:lnTo>
                        <a:pt x="351" y="99"/>
                      </a:lnTo>
                      <a:lnTo>
                        <a:pt x="351" y="92"/>
                      </a:lnTo>
                      <a:lnTo>
                        <a:pt x="352" y="89"/>
                      </a:lnTo>
                      <a:lnTo>
                        <a:pt x="357" y="88"/>
                      </a:lnTo>
                      <a:lnTo>
                        <a:pt x="357" y="83"/>
                      </a:lnTo>
                      <a:lnTo>
                        <a:pt x="361" y="83"/>
                      </a:lnTo>
                      <a:lnTo>
                        <a:pt x="364" y="79"/>
                      </a:lnTo>
                      <a:lnTo>
                        <a:pt x="367" y="79"/>
                      </a:lnTo>
                      <a:lnTo>
                        <a:pt x="367" y="73"/>
                      </a:lnTo>
                      <a:lnTo>
                        <a:pt x="366" y="72"/>
                      </a:lnTo>
                      <a:lnTo>
                        <a:pt x="361" y="72"/>
                      </a:lnTo>
                      <a:lnTo>
                        <a:pt x="357" y="70"/>
                      </a:lnTo>
                      <a:lnTo>
                        <a:pt x="354" y="67"/>
                      </a:lnTo>
                      <a:lnTo>
                        <a:pt x="349" y="57"/>
                      </a:lnTo>
                      <a:lnTo>
                        <a:pt x="344" y="60"/>
                      </a:lnTo>
                      <a:lnTo>
                        <a:pt x="343" y="58"/>
                      </a:lnTo>
                      <a:lnTo>
                        <a:pt x="343" y="41"/>
                      </a:lnTo>
                      <a:lnTo>
                        <a:pt x="341" y="36"/>
                      </a:lnTo>
                      <a:lnTo>
                        <a:pt x="339" y="36"/>
                      </a:lnTo>
                      <a:lnTo>
                        <a:pt x="339" y="30"/>
                      </a:lnTo>
                      <a:lnTo>
                        <a:pt x="338" y="28"/>
                      </a:lnTo>
                      <a:lnTo>
                        <a:pt x="334" y="28"/>
                      </a:lnTo>
                      <a:lnTo>
                        <a:pt x="333" y="28"/>
                      </a:lnTo>
                      <a:lnTo>
                        <a:pt x="334" y="15"/>
                      </a:lnTo>
                      <a:lnTo>
                        <a:pt x="334" y="14"/>
                      </a:lnTo>
                      <a:lnTo>
                        <a:pt x="330" y="12"/>
                      </a:lnTo>
                      <a:lnTo>
                        <a:pt x="328" y="12"/>
                      </a:lnTo>
                      <a:lnTo>
                        <a:pt x="324" y="15"/>
                      </a:lnTo>
                      <a:lnTo>
                        <a:pt x="323" y="15"/>
                      </a:lnTo>
                      <a:lnTo>
                        <a:pt x="316" y="11"/>
                      </a:lnTo>
                      <a:lnTo>
                        <a:pt x="313" y="11"/>
                      </a:lnTo>
                      <a:lnTo>
                        <a:pt x="312" y="12"/>
                      </a:lnTo>
                      <a:lnTo>
                        <a:pt x="312" y="20"/>
                      </a:lnTo>
                      <a:lnTo>
                        <a:pt x="309" y="24"/>
                      </a:lnTo>
                      <a:lnTo>
                        <a:pt x="296" y="28"/>
                      </a:lnTo>
                      <a:lnTo>
                        <a:pt x="296" y="34"/>
                      </a:lnTo>
                      <a:lnTo>
                        <a:pt x="294" y="38"/>
                      </a:lnTo>
                      <a:lnTo>
                        <a:pt x="280" y="34"/>
                      </a:lnTo>
                      <a:lnTo>
                        <a:pt x="270" y="28"/>
                      </a:lnTo>
                      <a:lnTo>
                        <a:pt x="262" y="27"/>
                      </a:lnTo>
                      <a:lnTo>
                        <a:pt x="259" y="27"/>
                      </a:lnTo>
                      <a:lnTo>
                        <a:pt x="255" y="33"/>
                      </a:lnTo>
                      <a:lnTo>
                        <a:pt x="249" y="34"/>
                      </a:lnTo>
                      <a:lnTo>
                        <a:pt x="247" y="40"/>
                      </a:lnTo>
                      <a:lnTo>
                        <a:pt x="243" y="44"/>
                      </a:lnTo>
                      <a:lnTo>
                        <a:pt x="238" y="41"/>
                      </a:lnTo>
                      <a:lnTo>
                        <a:pt x="230" y="30"/>
                      </a:lnTo>
                      <a:lnTo>
                        <a:pt x="227" y="28"/>
                      </a:lnTo>
                      <a:lnTo>
                        <a:pt x="222" y="28"/>
                      </a:lnTo>
                      <a:lnTo>
                        <a:pt x="216" y="34"/>
                      </a:lnTo>
                      <a:lnTo>
                        <a:pt x="212" y="38"/>
                      </a:lnTo>
                      <a:lnTo>
                        <a:pt x="208" y="39"/>
                      </a:lnTo>
                      <a:lnTo>
                        <a:pt x="203" y="35"/>
                      </a:lnTo>
                      <a:lnTo>
                        <a:pt x="198" y="31"/>
                      </a:lnTo>
                      <a:lnTo>
                        <a:pt x="199" y="28"/>
                      </a:lnTo>
                      <a:lnTo>
                        <a:pt x="203" y="23"/>
                      </a:lnTo>
                      <a:lnTo>
                        <a:pt x="203" y="19"/>
                      </a:lnTo>
                      <a:lnTo>
                        <a:pt x="205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5" name="Freeform 35"/>
                <p:cNvSpPr>
                  <a:spLocks noChangeAspect="1"/>
                </p:cNvSpPr>
                <p:nvPr/>
              </p:nvSpPr>
              <p:spPr bwMode="gray">
                <a:xfrm>
                  <a:off x="5010942" y="3499197"/>
                  <a:ext cx="228600" cy="144463"/>
                </a:xfrm>
                <a:custGeom>
                  <a:avLst/>
                  <a:gdLst/>
                  <a:ahLst/>
                  <a:cxnLst>
                    <a:cxn ang="0">
                      <a:pos x="433" y="6"/>
                    </a:cxn>
                    <a:cxn ang="0">
                      <a:pos x="405" y="15"/>
                    </a:cxn>
                    <a:cxn ang="0">
                      <a:pos x="393" y="44"/>
                    </a:cxn>
                    <a:cxn ang="0">
                      <a:pos x="378" y="58"/>
                    </a:cxn>
                    <a:cxn ang="0">
                      <a:pos x="355" y="87"/>
                    </a:cxn>
                    <a:cxn ang="0">
                      <a:pos x="331" y="102"/>
                    </a:cxn>
                    <a:cxn ang="0">
                      <a:pos x="317" y="106"/>
                    </a:cxn>
                    <a:cxn ang="0">
                      <a:pos x="292" y="109"/>
                    </a:cxn>
                    <a:cxn ang="0">
                      <a:pos x="259" y="113"/>
                    </a:cxn>
                    <a:cxn ang="0">
                      <a:pos x="245" y="122"/>
                    </a:cxn>
                    <a:cxn ang="0">
                      <a:pos x="254" y="136"/>
                    </a:cxn>
                    <a:cxn ang="0">
                      <a:pos x="244" y="152"/>
                    </a:cxn>
                    <a:cxn ang="0">
                      <a:pos x="232" y="159"/>
                    </a:cxn>
                    <a:cxn ang="0">
                      <a:pos x="205" y="166"/>
                    </a:cxn>
                    <a:cxn ang="0">
                      <a:pos x="183" y="170"/>
                    </a:cxn>
                    <a:cxn ang="0">
                      <a:pos x="153" y="183"/>
                    </a:cxn>
                    <a:cxn ang="0">
                      <a:pos x="136" y="192"/>
                    </a:cxn>
                    <a:cxn ang="0">
                      <a:pos x="123" y="184"/>
                    </a:cxn>
                    <a:cxn ang="0">
                      <a:pos x="113" y="177"/>
                    </a:cxn>
                    <a:cxn ang="0">
                      <a:pos x="105" y="187"/>
                    </a:cxn>
                    <a:cxn ang="0">
                      <a:pos x="77" y="198"/>
                    </a:cxn>
                    <a:cxn ang="0">
                      <a:pos x="60" y="197"/>
                    </a:cxn>
                    <a:cxn ang="0">
                      <a:pos x="38" y="226"/>
                    </a:cxn>
                    <a:cxn ang="0">
                      <a:pos x="11" y="272"/>
                    </a:cxn>
                    <a:cxn ang="0">
                      <a:pos x="3" y="310"/>
                    </a:cxn>
                    <a:cxn ang="0">
                      <a:pos x="13" y="361"/>
                    </a:cxn>
                    <a:cxn ang="0">
                      <a:pos x="58" y="431"/>
                    </a:cxn>
                    <a:cxn ang="0">
                      <a:pos x="97" y="437"/>
                    </a:cxn>
                    <a:cxn ang="0">
                      <a:pos x="157" y="404"/>
                    </a:cxn>
                    <a:cxn ang="0">
                      <a:pos x="207" y="416"/>
                    </a:cxn>
                    <a:cxn ang="0">
                      <a:pos x="241" y="402"/>
                    </a:cxn>
                    <a:cxn ang="0">
                      <a:pos x="242" y="360"/>
                    </a:cxn>
                    <a:cxn ang="0">
                      <a:pos x="263" y="334"/>
                    </a:cxn>
                    <a:cxn ang="0">
                      <a:pos x="306" y="324"/>
                    </a:cxn>
                    <a:cxn ang="0">
                      <a:pos x="336" y="361"/>
                    </a:cxn>
                    <a:cxn ang="0">
                      <a:pos x="365" y="365"/>
                    </a:cxn>
                    <a:cxn ang="0">
                      <a:pos x="446" y="367"/>
                    </a:cxn>
                    <a:cxn ang="0">
                      <a:pos x="480" y="345"/>
                    </a:cxn>
                    <a:cxn ang="0">
                      <a:pos x="518" y="339"/>
                    </a:cxn>
                    <a:cxn ang="0">
                      <a:pos x="561" y="328"/>
                    </a:cxn>
                    <a:cxn ang="0">
                      <a:pos x="569" y="337"/>
                    </a:cxn>
                    <a:cxn ang="0">
                      <a:pos x="592" y="322"/>
                    </a:cxn>
                    <a:cxn ang="0">
                      <a:pos x="650" y="318"/>
                    </a:cxn>
                    <a:cxn ang="0">
                      <a:pos x="682" y="334"/>
                    </a:cxn>
                    <a:cxn ang="0">
                      <a:pos x="712" y="316"/>
                    </a:cxn>
                    <a:cxn ang="0">
                      <a:pos x="675" y="276"/>
                    </a:cxn>
                    <a:cxn ang="0">
                      <a:pos x="657" y="253"/>
                    </a:cxn>
                    <a:cxn ang="0">
                      <a:pos x="637" y="226"/>
                    </a:cxn>
                    <a:cxn ang="0">
                      <a:pos x="593" y="192"/>
                    </a:cxn>
                    <a:cxn ang="0">
                      <a:pos x="587" y="166"/>
                    </a:cxn>
                    <a:cxn ang="0">
                      <a:pos x="546" y="152"/>
                    </a:cxn>
                    <a:cxn ang="0">
                      <a:pos x="517" y="129"/>
                    </a:cxn>
                    <a:cxn ang="0">
                      <a:pos x="494" y="105"/>
                    </a:cxn>
                    <a:cxn ang="0">
                      <a:pos x="496" y="55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718" h="451">
                      <a:moveTo>
                        <a:pt x="453" y="0"/>
                      </a:moveTo>
                      <a:lnTo>
                        <a:pt x="442" y="3"/>
                      </a:lnTo>
                      <a:lnTo>
                        <a:pt x="433" y="6"/>
                      </a:lnTo>
                      <a:lnTo>
                        <a:pt x="417" y="7"/>
                      </a:lnTo>
                      <a:lnTo>
                        <a:pt x="411" y="10"/>
                      </a:lnTo>
                      <a:lnTo>
                        <a:pt x="405" y="15"/>
                      </a:lnTo>
                      <a:lnTo>
                        <a:pt x="400" y="26"/>
                      </a:lnTo>
                      <a:lnTo>
                        <a:pt x="400" y="42"/>
                      </a:lnTo>
                      <a:lnTo>
                        <a:pt x="393" y="44"/>
                      </a:lnTo>
                      <a:lnTo>
                        <a:pt x="387" y="54"/>
                      </a:lnTo>
                      <a:lnTo>
                        <a:pt x="383" y="57"/>
                      </a:lnTo>
                      <a:lnTo>
                        <a:pt x="378" y="58"/>
                      </a:lnTo>
                      <a:lnTo>
                        <a:pt x="362" y="74"/>
                      </a:lnTo>
                      <a:lnTo>
                        <a:pt x="358" y="84"/>
                      </a:lnTo>
                      <a:lnTo>
                        <a:pt x="355" y="87"/>
                      </a:lnTo>
                      <a:lnTo>
                        <a:pt x="342" y="93"/>
                      </a:lnTo>
                      <a:lnTo>
                        <a:pt x="336" y="95"/>
                      </a:lnTo>
                      <a:lnTo>
                        <a:pt x="331" y="102"/>
                      </a:lnTo>
                      <a:lnTo>
                        <a:pt x="329" y="105"/>
                      </a:lnTo>
                      <a:lnTo>
                        <a:pt x="322" y="108"/>
                      </a:lnTo>
                      <a:lnTo>
                        <a:pt x="317" y="106"/>
                      </a:lnTo>
                      <a:lnTo>
                        <a:pt x="309" y="106"/>
                      </a:lnTo>
                      <a:lnTo>
                        <a:pt x="302" y="108"/>
                      </a:lnTo>
                      <a:lnTo>
                        <a:pt x="292" y="109"/>
                      </a:lnTo>
                      <a:lnTo>
                        <a:pt x="290" y="112"/>
                      </a:lnTo>
                      <a:lnTo>
                        <a:pt x="270" y="112"/>
                      </a:lnTo>
                      <a:lnTo>
                        <a:pt x="259" y="113"/>
                      </a:lnTo>
                      <a:lnTo>
                        <a:pt x="249" y="117"/>
                      </a:lnTo>
                      <a:lnTo>
                        <a:pt x="247" y="118"/>
                      </a:lnTo>
                      <a:lnTo>
                        <a:pt x="245" y="122"/>
                      </a:lnTo>
                      <a:lnTo>
                        <a:pt x="245" y="124"/>
                      </a:lnTo>
                      <a:lnTo>
                        <a:pt x="252" y="129"/>
                      </a:lnTo>
                      <a:lnTo>
                        <a:pt x="254" y="136"/>
                      </a:lnTo>
                      <a:lnTo>
                        <a:pt x="252" y="140"/>
                      </a:lnTo>
                      <a:lnTo>
                        <a:pt x="247" y="144"/>
                      </a:lnTo>
                      <a:lnTo>
                        <a:pt x="244" y="152"/>
                      </a:lnTo>
                      <a:lnTo>
                        <a:pt x="239" y="155"/>
                      </a:lnTo>
                      <a:lnTo>
                        <a:pt x="234" y="156"/>
                      </a:lnTo>
                      <a:lnTo>
                        <a:pt x="232" y="159"/>
                      </a:lnTo>
                      <a:lnTo>
                        <a:pt x="231" y="165"/>
                      </a:lnTo>
                      <a:lnTo>
                        <a:pt x="229" y="166"/>
                      </a:lnTo>
                      <a:lnTo>
                        <a:pt x="205" y="166"/>
                      </a:lnTo>
                      <a:lnTo>
                        <a:pt x="198" y="170"/>
                      </a:lnTo>
                      <a:lnTo>
                        <a:pt x="189" y="170"/>
                      </a:lnTo>
                      <a:lnTo>
                        <a:pt x="183" y="170"/>
                      </a:lnTo>
                      <a:lnTo>
                        <a:pt x="161" y="177"/>
                      </a:lnTo>
                      <a:lnTo>
                        <a:pt x="157" y="181"/>
                      </a:lnTo>
                      <a:lnTo>
                        <a:pt x="153" y="183"/>
                      </a:lnTo>
                      <a:lnTo>
                        <a:pt x="147" y="187"/>
                      </a:lnTo>
                      <a:lnTo>
                        <a:pt x="139" y="188"/>
                      </a:lnTo>
                      <a:lnTo>
                        <a:pt x="136" y="192"/>
                      </a:lnTo>
                      <a:lnTo>
                        <a:pt x="132" y="193"/>
                      </a:lnTo>
                      <a:lnTo>
                        <a:pt x="125" y="187"/>
                      </a:lnTo>
                      <a:lnTo>
                        <a:pt x="123" y="184"/>
                      </a:lnTo>
                      <a:lnTo>
                        <a:pt x="119" y="178"/>
                      </a:lnTo>
                      <a:lnTo>
                        <a:pt x="116" y="177"/>
                      </a:lnTo>
                      <a:lnTo>
                        <a:pt x="113" y="177"/>
                      </a:lnTo>
                      <a:lnTo>
                        <a:pt x="112" y="179"/>
                      </a:lnTo>
                      <a:lnTo>
                        <a:pt x="108" y="179"/>
                      </a:lnTo>
                      <a:lnTo>
                        <a:pt x="105" y="187"/>
                      </a:lnTo>
                      <a:lnTo>
                        <a:pt x="92" y="189"/>
                      </a:lnTo>
                      <a:lnTo>
                        <a:pt x="82" y="197"/>
                      </a:lnTo>
                      <a:lnTo>
                        <a:pt x="77" y="198"/>
                      </a:lnTo>
                      <a:lnTo>
                        <a:pt x="71" y="195"/>
                      </a:lnTo>
                      <a:lnTo>
                        <a:pt x="66" y="195"/>
                      </a:lnTo>
                      <a:lnTo>
                        <a:pt x="60" y="197"/>
                      </a:lnTo>
                      <a:lnTo>
                        <a:pt x="51" y="198"/>
                      </a:lnTo>
                      <a:lnTo>
                        <a:pt x="48" y="200"/>
                      </a:lnTo>
                      <a:lnTo>
                        <a:pt x="38" y="226"/>
                      </a:lnTo>
                      <a:lnTo>
                        <a:pt x="28" y="241"/>
                      </a:lnTo>
                      <a:lnTo>
                        <a:pt x="21" y="257"/>
                      </a:lnTo>
                      <a:lnTo>
                        <a:pt x="11" y="272"/>
                      </a:lnTo>
                      <a:lnTo>
                        <a:pt x="0" y="283"/>
                      </a:lnTo>
                      <a:lnTo>
                        <a:pt x="0" y="296"/>
                      </a:lnTo>
                      <a:lnTo>
                        <a:pt x="3" y="310"/>
                      </a:lnTo>
                      <a:lnTo>
                        <a:pt x="2" y="327"/>
                      </a:lnTo>
                      <a:lnTo>
                        <a:pt x="3" y="343"/>
                      </a:lnTo>
                      <a:lnTo>
                        <a:pt x="13" y="361"/>
                      </a:lnTo>
                      <a:lnTo>
                        <a:pt x="22" y="372"/>
                      </a:lnTo>
                      <a:lnTo>
                        <a:pt x="46" y="419"/>
                      </a:lnTo>
                      <a:lnTo>
                        <a:pt x="58" y="431"/>
                      </a:lnTo>
                      <a:lnTo>
                        <a:pt x="81" y="451"/>
                      </a:lnTo>
                      <a:lnTo>
                        <a:pt x="88" y="451"/>
                      </a:lnTo>
                      <a:lnTo>
                        <a:pt x="97" y="437"/>
                      </a:lnTo>
                      <a:lnTo>
                        <a:pt x="114" y="421"/>
                      </a:lnTo>
                      <a:lnTo>
                        <a:pt x="137" y="407"/>
                      </a:lnTo>
                      <a:lnTo>
                        <a:pt x="157" y="404"/>
                      </a:lnTo>
                      <a:lnTo>
                        <a:pt x="174" y="414"/>
                      </a:lnTo>
                      <a:lnTo>
                        <a:pt x="191" y="420"/>
                      </a:lnTo>
                      <a:lnTo>
                        <a:pt x="207" y="416"/>
                      </a:lnTo>
                      <a:lnTo>
                        <a:pt x="222" y="409"/>
                      </a:lnTo>
                      <a:lnTo>
                        <a:pt x="228" y="404"/>
                      </a:lnTo>
                      <a:lnTo>
                        <a:pt x="241" y="402"/>
                      </a:lnTo>
                      <a:lnTo>
                        <a:pt x="238" y="393"/>
                      </a:lnTo>
                      <a:lnTo>
                        <a:pt x="239" y="374"/>
                      </a:lnTo>
                      <a:lnTo>
                        <a:pt x="242" y="360"/>
                      </a:lnTo>
                      <a:lnTo>
                        <a:pt x="250" y="355"/>
                      </a:lnTo>
                      <a:lnTo>
                        <a:pt x="257" y="340"/>
                      </a:lnTo>
                      <a:lnTo>
                        <a:pt x="263" y="334"/>
                      </a:lnTo>
                      <a:lnTo>
                        <a:pt x="276" y="323"/>
                      </a:lnTo>
                      <a:lnTo>
                        <a:pt x="290" y="323"/>
                      </a:lnTo>
                      <a:lnTo>
                        <a:pt x="306" y="324"/>
                      </a:lnTo>
                      <a:lnTo>
                        <a:pt x="313" y="334"/>
                      </a:lnTo>
                      <a:lnTo>
                        <a:pt x="315" y="343"/>
                      </a:lnTo>
                      <a:lnTo>
                        <a:pt x="336" y="361"/>
                      </a:lnTo>
                      <a:lnTo>
                        <a:pt x="344" y="364"/>
                      </a:lnTo>
                      <a:lnTo>
                        <a:pt x="351" y="355"/>
                      </a:lnTo>
                      <a:lnTo>
                        <a:pt x="365" y="365"/>
                      </a:lnTo>
                      <a:lnTo>
                        <a:pt x="388" y="371"/>
                      </a:lnTo>
                      <a:lnTo>
                        <a:pt x="438" y="371"/>
                      </a:lnTo>
                      <a:lnTo>
                        <a:pt x="446" y="367"/>
                      </a:lnTo>
                      <a:lnTo>
                        <a:pt x="448" y="350"/>
                      </a:lnTo>
                      <a:lnTo>
                        <a:pt x="462" y="342"/>
                      </a:lnTo>
                      <a:lnTo>
                        <a:pt x="480" y="345"/>
                      </a:lnTo>
                      <a:lnTo>
                        <a:pt x="489" y="350"/>
                      </a:lnTo>
                      <a:lnTo>
                        <a:pt x="507" y="345"/>
                      </a:lnTo>
                      <a:lnTo>
                        <a:pt x="518" y="339"/>
                      </a:lnTo>
                      <a:lnTo>
                        <a:pt x="544" y="334"/>
                      </a:lnTo>
                      <a:lnTo>
                        <a:pt x="555" y="328"/>
                      </a:lnTo>
                      <a:lnTo>
                        <a:pt x="561" y="328"/>
                      </a:lnTo>
                      <a:lnTo>
                        <a:pt x="562" y="334"/>
                      </a:lnTo>
                      <a:lnTo>
                        <a:pt x="561" y="334"/>
                      </a:lnTo>
                      <a:lnTo>
                        <a:pt x="569" y="337"/>
                      </a:lnTo>
                      <a:lnTo>
                        <a:pt x="576" y="334"/>
                      </a:lnTo>
                      <a:lnTo>
                        <a:pt x="588" y="334"/>
                      </a:lnTo>
                      <a:lnTo>
                        <a:pt x="592" y="322"/>
                      </a:lnTo>
                      <a:lnTo>
                        <a:pt x="612" y="327"/>
                      </a:lnTo>
                      <a:lnTo>
                        <a:pt x="635" y="323"/>
                      </a:lnTo>
                      <a:lnTo>
                        <a:pt x="650" y="318"/>
                      </a:lnTo>
                      <a:lnTo>
                        <a:pt x="663" y="334"/>
                      </a:lnTo>
                      <a:lnTo>
                        <a:pt x="670" y="327"/>
                      </a:lnTo>
                      <a:lnTo>
                        <a:pt x="682" y="334"/>
                      </a:lnTo>
                      <a:lnTo>
                        <a:pt x="690" y="323"/>
                      </a:lnTo>
                      <a:lnTo>
                        <a:pt x="718" y="323"/>
                      </a:lnTo>
                      <a:lnTo>
                        <a:pt x="712" y="316"/>
                      </a:lnTo>
                      <a:lnTo>
                        <a:pt x="711" y="305"/>
                      </a:lnTo>
                      <a:lnTo>
                        <a:pt x="705" y="296"/>
                      </a:lnTo>
                      <a:lnTo>
                        <a:pt x="675" y="276"/>
                      </a:lnTo>
                      <a:lnTo>
                        <a:pt x="666" y="273"/>
                      </a:lnTo>
                      <a:lnTo>
                        <a:pt x="664" y="262"/>
                      </a:lnTo>
                      <a:lnTo>
                        <a:pt x="657" y="253"/>
                      </a:lnTo>
                      <a:lnTo>
                        <a:pt x="653" y="242"/>
                      </a:lnTo>
                      <a:lnTo>
                        <a:pt x="648" y="232"/>
                      </a:lnTo>
                      <a:lnTo>
                        <a:pt x="637" y="226"/>
                      </a:lnTo>
                      <a:lnTo>
                        <a:pt x="630" y="216"/>
                      </a:lnTo>
                      <a:lnTo>
                        <a:pt x="612" y="204"/>
                      </a:lnTo>
                      <a:lnTo>
                        <a:pt x="593" y="192"/>
                      </a:lnTo>
                      <a:lnTo>
                        <a:pt x="587" y="181"/>
                      </a:lnTo>
                      <a:lnTo>
                        <a:pt x="588" y="171"/>
                      </a:lnTo>
                      <a:lnTo>
                        <a:pt x="587" y="166"/>
                      </a:lnTo>
                      <a:lnTo>
                        <a:pt x="577" y="159"/>
                      </a:lnTo>
                      <a:lnTo>
                        <a:pt x="569" y="152"/>
                      </a:lnTo>
                      <a:lnTo>
                        <a:pt x="546" y="152"/>
                      </a:lnTo>
                      <a:lnTo>
                        <a:pt x="535" y="148"/>
                      </a:lnTo>
                      <a:lnTo>
                        <a:pt x="530" y="133"/>
                      </a:lnTo>
                      <a:lnTo>
                        <a:pt x="517" y="129"/>
                      </a:lnTo>
                      <a:lnTo>
                        <a:pt x="506" y="128"/>
                      </a:lnTo>
                      <a:lnTo>
                        <a:pt x="496" y="118"/>
                      </a:lnTo>
                      <a:lnTo>
                        <a:pt x="494" y="105"/>
                      </a:lnTo>
                      <a:lnTo>
                        <a:pt x="496" y="89"/>
                      </a:lnTo>
                      <a:lnTo>
                        <a:pt x="501" y="71"/>
                      </a:lnTo>
                      <a:lnTo>
                        <a:pt x="496" y="55"/>
                      </a:lnTo>
                      <a:lnTo>
                        <a:pt x="480" y="34"/>
                      </a:lnTo>
                      <a:lnTo>
                        <a:pt x="463" y="15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6" name="Freeform 36"/>
                <p:cNvSpPr>
                  <a:spLocks noChangeAspect="1"/>
                </p:cNvSpPr>
                <p:nvPr/>
              </p:nvSpPr>
              <p:spPr bwMode="gray">
                <a:xfrm>
                  <a:off x="4912518" y="3651597"/>
                  <a:ext cx="96838" cy="109538"/>
                </a:xfrm>
                <a:custGeom>
                  <a:avLst/>
                  <a:gdLst/>
                  <a:ahLst/>
                  <a:cxnLst>
                    <a:cxn ang="0">
                      <a:pos x="120" y="330"/>
                    </a:cxn>
                    <a:cxn ang="0">
                      <a:pos x="97" y="305"/>
                    </a:cxn>
                    <a:cxn ang="0">
                      <a:pos x="54" y="262"/>
                    </a:cxn>
                    <a:cxn ang="0">
                      <a:pos x="34" y="237"/>
                    </a:cxn>
                    <a:cxn ang="0">
                      <a:pos x="17" y="208"/>
                    </a:cxn>
                    <a:cxn ang="0">
                      <a:pos x="4" y="177"/>
                    </a:cxn>
                    <a:cxn ang="0">
                      <a:pos x="4" y="167"/>
                    </a:cxn>
                    <a:cxn ang="0">
                      <a:pos x="17" y="156"/>
                    </a:cxn>
                    <a:cxn ang="0">
                      <a:pos x="27" y="138"/>
                    </a:cxn>
                    <a:cxn ang="0">
                      <a:pos x="31" y="113"/>
                    </a:cxn>
                    <a:cxn ang="0">
                      <a:pos x="45" y="122"/>
                    </a:cxn>
                    <a:cxn ang="0">
                      <a:pos x="60" y="120"/>
                    </a:cxn>
                    <a:cxn ang="0">
                      <a:pos x="47" y="115"/>
                    </a:cxn>
                    <a:cxn ang="0">
                      <a:pos x="34" y="105"/>
                    </a:cxn>
                    <a:cxn ang="0">
                      <a:pos x="33" y="94"/>
                    </a:cxn>
                    <a:cxn ang="0">
                      <a:pos x="43" y="89"/>
                    </a:cxn>
                    <a:cxn ang="0">
                      <a:pos x="66" y="68"/>
                    </a:cxn>
                    <a:cxn ang="0">
                      <a:pos x="135" y="63"/>
                    </a:cxn>
                    <a:cxn ang="0">
                      <a:pos x="131" y="20"/>
                    </a:cxn>
                    <a:cxn ang="0">
                      <a:pos x="151" y="2"/>
                    </a:cxn>
                    <a:cxn ang="0">
                      <a:pos x="185" y="0"/>
                    </a:cxn>
                    <a:cxn ang="0">
                      <a:pos x="237" y="5"/>
                    </a:cxn>
                    <a:cxn ang="0">
                      <a:pos x="239" y="22"/>
                    </a:cxn>
                    <a:cxn ang="0">
                      <a:pos x="239" y="59"/>
                    </a:cxn>
                    <a:cxn ang="0">
                      <a:pos x="264" y="41"/>
                    </a:cxn>
                    <a:cxn ang="0">
                      <a:pos x="303" y="61"/>
                    </a:cxn>
                    <a:cxn ang="0">
                      <a:pos x="286" y="111"/>
                    </a:cxn>
                    <a:cxn ang="0">
                      <a:pos x="289" y="142"/>
                    </a:cxn>
                    <a:cxn ang="0">
                      <a:pos x="299" y="186"/>
                    </a:cxn>
                    <a:cxn ang="0">
                      <a:pos x="293" y="236"/>
                    </a:cxn>
                    <a:cxn ang="0">
                      <a:pos x="272" y="258"/>
                    </a:cxn>
                    <a:cxn ang="0">
                      <a:pos x="229" y="245"/>
                    </a:cxn>
                    <a:cxn ang="0">
                      <a:pos x="212" y="229"/>
                    </a:cxn>
                    <a:cxn ang="0">
                      <a:pos x="192" y="248"/>
                    </a:cxn>
                    <a:cxn ang="0">
                      <a:pos x="159" y="266"/>
                    </a:cxn>
                    <a:cxn ang="0">
                      <a:pos x="153" y="287"/>
                    </a:cxn>
                    <a:cxn ang="0">
                      <a:pos x="160" y="314"/>
                    </a:cxn>
                    <a:cxn ang="0">
                      <a:pos x="146" y="318"/>
                    </a:cxn>
                    <a:cxn ang="0">
                      <a:pos x="129" y="328"/>
                    </a:cxn>
                  </a:cxnLst>
                  <a:rect l="0" t="0" r="r" b="b"/>
                  <a:pathLst>
                    <a:path w="304" h="343">
                      <a:moveTo>
                        <a:pt x="127" y="343"/>
                      </a:moveTo>
                      <a:lnTo>
                        <a:pt x="120" y="330"/>
                      </a:lnTo>
                      <a:lnTo>
                        <a:pt x="110" y="320"/>
                      </a:lnTo>
                      <a:lnTo>
                        <a:pt x="97" y="305"/>
                      </a:lnTo>
                      <a:lnTo>
                        <a:pt x="61" y="274"/>
                      </a:lnTo>
                      <a:lnTo>
                        <a:pt x="54" y="262"/>
                      </a:lnTo>
                      <a:lnTo>
                        <a:pt x="45" y="251"/>
                      </a:lnTo>
                      <a:lnTo>
                        <a:pt x="34" y="237"/>
                      </a:lnTo>
                      <a:lnTo>
                        <a:pt x="27" y="231"/>
                      </a:lnTo>
                      <a:lnTo>
                        <a:pt x="17" y="208"/>
                      </a:lnTo>
                      <a:lnTo>
                        <a:pt x="13" y="194"/>
                      </a:lnTo>
                      <a:lnTo>
                        <a:pt x="4" y="177"/>
                      </a:lnTo>
                      <a:lnTo>
                        <a:pt x="0" y="169"/>
                      </a:lnTo>
                      <a:lnTo>
                        <a:pt x="4" y="167"/>
                      </a:lnTo>
                      <a:lnTo>
                        <a:pt x="12" y="165"/>
                      </a:lnTo>
                      <a:lnTo>
                        <a:pt x="17" y="156"/>
                      </a:lnTo>
                      <a:lnTo>
                        <a:pt x="24" y="150"/>
                      </a:lnTo>
                      <a:lnTo>
                        <a:pt x="27" y="138"/>
                      </a:lnTo>
                      <a:lnTo>
                        <a:pt x="28" y="113"/>
                      </a:lnTo>
                      <a:lnTo>
                        <a:pt x="31" y="113"/>
                      </a:lnTo>
                      <a:lnTo>
                        <a:pt x="36" y="118"/>
                      </a:lnTo>
                      <a:lnTo>
                        <a:pt x="45" y="122"/>
                      </a:lnTo>
                      <a:lnTo>
                        <a:pt x="57" y="122"/>
                      </a:lnTo>
                      <a:lnTo>
                        <a:pt x="60" y="120"/>
                      </a:lnTo>
                      <a:lnTo>
                        <a:pt x="56" y="117"/>
                      </a:lnTo>
                      <a:lnTo>
                        <a:pt x="47" y="115"/>
                      </a:lnTo>
                      <a:lnTo>
                        <a:pt x="40" y="110"/>
                      </a:lnTo>
                      <a:lnTo>
                        <a:pt x="34" y="105"/>
                      </a:lnTo>
                      <a:lnTo>
                        <a:pt x="30" y="99"/>
                      </a:lnTo>
                      <a:lnTo>
                        <a:pt x="33" y="94"/>
                      </a:lnTo>
                      <a:lnTo>
                        <a:pt x="40" y="94"/>
                      </a:lnTo>
                      <a:lnTo>
                        <a:pt x="43" y="89"/>
                      </a:lnTo>
                      <a:lnTo>
                        <a:pt x="43" y="73"/>
                      </a:lnTo>
                      <a:lnTo>
                        <a:pt x="66" y="68"/>
                      </a:lnTo>
                      <a:lnTo>
                        <a:pt x="137" y="65"/>
                      </a:lnTo>
                      <a:lnTo>
                        <a:pt x="135" y="63"/>
                      </a:lnTo>
                      <a:lnTo>
                        <a:pt x="132" y="43"/>
                      </a:lnTo>
                      <a:lnTo>
                        <a:pt x="131" y="20"/>
                      </a:lnTo>
                      <a:lnTo>
                        <a:pt x="137" y="5"/>
                      </a:lnTo>
                      <a:lnTo>
                        <a:pt x="151" y="2"/>
                      </a:lnTo>
                      <a:lnTo>
                        <a:pt x="165" y="4"/>
                      </a:lnTo>
                      <a:lnTo>
                        <a:pt x="185" y="0"/>
                      </a:lnTo>
                      <a:lnTo>
                        <a:pt x="201" y="4"/>
                      </a:lnTo>
                      <a:lnTo>
                        <a:pt x="237" y="5"/>
                      </a:lnTo>
                      <a:lnTo>
                        <a:pt x="245" y="8"/>
                      </a:lnTo>
                      <a:lnTo>
                        <a:pt x="239" y="22"/>
                      </a:lnTo>
                      <a:lnTo>
                        <a:pt x="238" y="41"/>
                      </a:lnTo>
                      <a:lnTo>
                        <a:pt x="239" y="59"/>
                      </a:lnTo>
                      <a:lnTo>
                        <a:pt x="248" y="64"/>
                      </a:lnTo>
                      <a:lnTo>
                        <a:pt x="264" y="41"/>
                      </a:lnTo>
                      <a:lnTo>
                        <a:pt x="293" y="48"/>
                      </a:lnTo>
                      <a:lnTo>
                        <a:pt x="303" y="61"/>
                      </a:lnTo>
                      <a:lnTo>
                        <a:pt x="304" y="81"/>
                      </a:lnTo>
                      <a:lnTo>
                        <a:pt x="286" y="111"/>
                      </a:lnTo>
                      <a:lnTo>
                        <a:pt x="285" y="128"/>
                      </a:lnTo>
                      <a:lnTo>
                        <a:pt x="289" y="142"/>
                      </a:lnTo>
                      <a:lnTo>
                        <a:pt x="300" y="170"/>
                      </a:lnTo>
                      <a:lnTo>
                        <a:pt x="299" y="186"/>
                      </a:lnTo>
                      <a:lnTo>
                        <a:pt x="296" y="199"/>
                      </a:lnTo>
                      <a:lnTo>
                        <a:pt x="293" y="236"/>
                      </a:lnTo>
                      <a:lnTo>
                        <a:pt x="288" y="253"/>
                      </a:lnTo>
                      <a:lnTo>
                        <a:pt x="272" y="258"/>
                      </a:lnTo>
                      <a:lnTo>
                        <a:pt x="254" y="242"/>
                      </a:lnTo>
                      <a:lnTo>
                        <a:pt x="229" y="245"/>
                      </a:lnTo>
                      <a:lnTo>
                        <a:pt x="219" y="234"/>
                      </a:lnTo>
                      <a:lnTo>
                        <a:pt x="212" y="229"/>
                      </a:lnTo>
                      <a:lnTo>
                        <a:pt x="201" y="237"/>
                      </a:lnTo>
                      <a:lnTo>
                        <a:pt x="192" y="248"/>
                      </a:lnTo>
                      <a:lnTo>
                        <a:pt x="169" y="257"/>
                      </a:lnTo>
                      <a:lnTo>
                        <a:pt x="159" y="266"/>
                      </a:lnTo>
                      <a:lnTo>
                        <a:pt x="154" y="274"/>
                      </a:lnTo>
                      <a:lnTo>
                        <a:pt x="153" y="287"/>
                      </a:lnTo>
                      <a:lnTo>
                        <a:pt x="158" y="299"/>
                      </a:lnTo>
                      <a:lnTo>
                        <a:pt x="160" y="314"/>
                      </a:lnTo>
                      <a:lnTo>
                        <a:pt x="158" y="318"/>
                      </a:lnTo>
                      <a:lnTo>
                        <a:pt x="146" y="318"/>
                      </a:lnTo>
                      <a:lnTo>
                        <a:pt x="135" y="321"/>
                      </a:lnTo>
                      <a:lnTo>
                        <a:pt x="129" y="328"/>
                      </a:lnTo>
                      <a:lnTo>
                        <a:pt x="127" y="34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7" name="Freeform 37"/>
                <p:cNvSpPr>
                  <a:spLocks noChangeAspect="1"/>
                </p:cNvSpPr>
                <p:nvPr/>
              </p:nvSpPr>
              <p:spPr bwMode="gray">
                <a:xfrm>
                  <a:off x="4466431" y="3449984"/>
                  <a:ext cx="53975" cy="14288"/>
                </a:xfrm>
                <a:custGeom>
                  <a:avLst/>
                  <a:gdLst/>
                  <a:ahLst/>
                  <a:cxnLst>
                    <a:cxn ang="0">
                      <a:pos x="4" y="44"/>
                    </a:cxn>
                    <a:cxn ang="0">
                      <a:pos x="8" y="38"/>
                    </a:cxn>
                    <a:cxn ang="0">
                      <a:pos x="47" y="34"/>
                    </a:cxn>
                    <a:cxn ang="0">
                      <a:pos x="55" y="34"/>
                    </a:cxn>
                    <a:cxn ang="0">
                      <a:pos x="56" y="34"/>
                    </a:cxn>
                    <a:cxn ang="0">
                      <a:pos x="59" y="27"/>
                    </a:cxn>
                    <a:cxn ang="0">
                      <a:pos x="64" y="26"/>
                    </a:cxn>
                    <a:cxn ang="0">
                      <a:pos x="67" y="27"/>
                    </a:cxn>
                    <a:cxn ang="0">
                      <a:pos x="80" y="26"/>
                    </a:cxn>
                    <a:cxn ang="0">
                      <a:pos x="88" y="22"/>
                    </a:cxn>
                    <a:cxn ang="0">
                      <a:pos x="92" y="17"/>
                    </a:cxn>
                    <a:cxn ang="0">
                      <a:pos x="94" y="16"/>
                    </a:cxn>
                    <a:cxn ang="0">
                      <a:pos x="101" y="17"/>
                    </a:cxn>
                    <a:cxn ang="0">
                      <a:pos x="104" y="21"/>
                    </a:cxn>
                    <a:cxn ang="0">
                      <a:pos x="112" y="23"/>
                    </a:cxn>
                    <a:cxn ang="0">
                      <a:pos x="120" y="28"/>
                    </a:cxn>
                    <a:cxn ang="0">
                      <a:pos x="128" y="29"/>
                    </a:cxn>
                    <a:cxn ang="0">
                      <a:pos x="136" y="33"/>
                    </a:cxn>
                    <a:cxn ang="0">
                      <a:pos x="144" y="33"/>
                    </a:cxn>
                    <a:cxn ang="0">
                      <a:pos x="146" y="34"/>
                    </a:cxn>
                    <a:cxn ang="0">
                      <a:pos x="152" y="31"/>
                    </a:cxn>
                    <a:cxn ang="0">
                      <a:pos x="164" y="28"/>
                    </a:cxn>
                    <a:cxn ang="0">
                      <a:pos x="168" y="24"/>
                    </a:cxn>
                    <a:cxn ang="0">
                      <a:pos x="168" y="21"/>
                    </a:cxn>
                    <a:cxn ang="0">
                      <a:pos x="168" y="16"/>
                    </a:cxn>
                    <a:cxn ang="0">
                      <a:pos x="167" y="16"/>
                    </a:cxn>
                    <a:cxn ang="0">
                      <a:pos x="164" y="16"/>
                    </a:cxn>
                    <a:cxn ang="0">
                      <a:pos x="161" y="15"/>
                    </a:cxn>
                    <a:cxn ang="0">
                      <a:pos x="156" y="15"/>
                    </a:cxn>
                    <a:cxn ang="0">
                      <a:pos x="152" y="16"/>
                    </a:cxn>
                    <a:cxn ang="0">
                      <a:pos x="141" y="21"/>
                    </a:cxn>
                    <a:cxn ang="0">
                      <a:pos x="136" y="20"/>
                    </a:cxn>
                    <a:cxn ang="0">
                      <a:pos x="130" y="17"/>
                    </a:cxn>
                    <a:cxn ang="0">
                      <a:pos x="126" y="11"/>
                    </a:cxn>
                    <a:cxn ang="0">
                      <a:pos x="125" y="10"/>
                    </a:cxn>
                    <a:cxn ang="0">
                      <a:pos x="113" y="10"/>
                    </a:cxn>
                    <a:cxn ang="0">
                      <a:pos x="107" y="2"/>
                    </a:cxn>
                    <a:cxn ang="0">
                      <a:pos x="101" y="1"/>
                    </a:cxn>
                    <a:cxn ang="0">
                      <a:pos x="98" y="0"/>
                    </a:cxn>
                    <a:cxn ang="0">
                      <a:pos x="92" y="1"/>
                    </a:cxn>
                    <a:cxn ang="0">
                      <a:pos x="87" y="4"/>
                    </a:cxn>
                    <a:cxn ang="0">
                      <a:pos x="81" y="2"/>
                    </a:cxn>
                    <a:cxn ang="0">
                      <a:pos x="76" y="7"/>
                    </a:cxn>
                    <a:cxn ang="0">
                      <a:pos x="72" y="13"/>
                    </a:cxn>
                    <a:cxn ang="0">
                      <a:pos x="16" y="13"/>
                    </a:cxn>
                    <a:cxn ang="0">
                      <a:pos x="15" y="13"/>
                    </a:cxn>
                    <a:cxn ang="0">
                      <a:pos x="13" y="17"/>
                    </a:cxn>
                    <a:cxn ang="0">
                      <a:pos x="15" y="21"/>
                    </a:cxn>
                    <a:cxn ang="0">
                      <a:pos x="8" y="20"/>
                    </a:cxn>
                    <a:cxn ang="0">
                      <a:pos x="6" y="21"/>
                    </a:cxn>
                    <a:cxn ang="0">
                      <a:pos x="4" y="26"/>
                    </a:cxn>
                    <a:cxn ang="0">
                      <a:pos x="1" y="28"/>
                    </a:cxn>
                    <a:cxn ang="0">
                      <a:pos x="0" y="34"/>
                    </a:cxn>
                    <a:cxn ang="0">
                      <a:pos x="1" y="44"/>
                    </a:cxn>
                    <a:cxn ang="0">
                      <a:pos x="2" y="45"/>
                    </a:cxn>
                    <a:cxn ang="0">
                      <a:pos x="4" y="44"/>
                    </a:cxn>
                  </a:cxnLst>
                  <a:rect l="0" t="0" r="r" b="b"/>
                  <a:pathLst>
                    <a:path w="168" h="45">
                      <a:moveTo>
                        <a:pt x="4" y="44"/>
                      </a:moveTo>
                      <a:lnTo>
                        <a:pt x="8" y="38"/>
                      </a:lnTo>
                      <a:lnTo>
                        <a:pt x="47" y="34"/>
                      </a:lnTo>
                      <a:lnTo>
                        <a:pt x="55" y="34"/>
                      </a:lnTo>
                      <a:lnTo>
                        <a:pt x="56" y="34"/>
                      </a:lnTo>
                      <a:lnTo>
                        <a:pt x="59" y="27"/>
                      </a:lnTo>
                      <a:lnTo>
                        <a:pt x="64" y="26"/>
                      </a:lnTo>
                      <a:lnTo>
                        <a:pt x="67" y="27"/>
                      </a:lnTo>
                      <a:lnTo>
                        <a:pt x="80" y="26"/>
                      </a:lnTo>
                      <a:lnTo>
                        <a:pt x="88" y="22"/>
                      </a:lnTo>
                      <a:lnTo>
                        <a:pt x="92" y="17"/>
                      </a:lnTo>
                      <a:lnTo>
                        <a:pt x="94" y="16"/>
                      </a:lnTo>
                      <a:lnTo>
                        <a:pt x="101" y="17"/>
                      </a:lnTo>
                      <a:lnTo>
                        <a:pt x="104" y="21"/>
                      </a:lnTo>
                      <a:lnTo>
                        <a:pt x="112" y="23"/>
                      </a:lnTo>
                      <a:lnTo>
                        <a:pt x="120" y="28"/>
                      </a:lnTo>
                      <a:lnTo>
                        <a:pt x="128" y="29"/>
                      </a:lnTo>
                      <a:lnTo>
                        <a:pt x="136" y="33"/>
                      </a:lnTo>
                      <a:lnTo>
                        <a:pt x="144" y="33"/>
                      </a:lnTo>
                      <a:lnTo>
                        <a:pt x="146" y="34"/>
                      </a:lnTo>
                      <a:lnTo>
                        <a:pt x="152" y="31"/>
                      </a:lnTo>
                      <a:lnTo>
                        <a:pt x="164" y="28"/>
                      </a:lnTo>
                      <a:lnTo>
                        <a:pt x="168" y="24"/>
                      </a:lnTo>
                      <a:lnTo>
                        <a:pt x="168" y="21"/>
                      </a:lnTo>
                      <a:lnTo>
                        <a:pt x="168" y="16"/>
                      </a:lnTo>
                      <a:lnTo>
                        <a:pt x="167" y="16"/>
                      </a:lnTo>
                      <a:lnTo>
                        <a:pt x="164" y="16"/>
                      </a:lnTo>
                      <a:lnTo>
                        <a:pt x="161" y="15"/>
                      </a:lnTo>
                      <a:lnTo>
                        <a:pt x="156" y="15"/>
                      </a:lnTo>
                      <a:lnTo>
                        <a:pt x="152" y="16"/>
                      </a:lnTo>
                      <a:lnTo>
                        <a:pt x="141" y="21"/>
                      </a:lnTo>
                      <a:lnTo>
                        <a:pt x="136" y="20"/>
                      </a:lnTo>
                      <a:lnTo>
                        <a:pt x="130" y="17"/>
                      </a:lnTo>
                      <a:lnTo>
                        <a:pt x="126" y="11"/>
                      </a:lnTo>
                      <a:lnTo>
                        <a:pt x="125" y="10"/>
                      </a:lnTo>
                      <a:lnTo>
                        <a:pt x="113" y="10"/>
                      </a:lnTo>
                      <a:lnTo>
                        <a:pt x="107" y="2"/>
                      </a:lnTo>
                      <a:lnTo>
                        <a:pt x="101" y="1"/>
                      </a:lnTo>
                      <a:lnTo>
                        <a:pt x="98" y="0"/>
                      </a:lnTo>
                      <a:lnTo>
                        <a:pt x="92" y="1"/>
                      </a:lnTo>
                      <a:lnTo>
                        <a:pt x="87" y="4"/>
                      </a:lnTo>
                      <a:lnTo>
                        <a:pt x="81" y="2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16" y="13"/>
                      </a:lnTo>
                      <a:lnTo>
                        <a:pt x="15" y="13"/>
                      </a:lnTo>
                      <a:lnTo>
                        <a:pt x="13" y="17"/>
                      </a:lnTo>
                      <a:lnTo>
                        <a:pt x="15" y="21"/>
                      </a:lnTo>
                      <a:lnTo>
                        <a:pt x="8" y="20"/>
                      </a:lnTo>
                      <a:lnTo>
                        <a:pt x="6" y="21"/>
                      </a:lnTo>
                      <a:lnTo>
                        <a:pt x="4" y="26"/>
                      </a:lnTo>
                      <a:lnTo>
                        <a:pt x="1" y="28"/>
                      </a:lnTo>
                      <a:lnTo>
                        <a:pt x="0" y="34"/>
                      </a:lnTo>
                      <a:lnTo>
                        <a:pt x="1" y="44"/>
                      </a:lnTo>
                      <a:lnTo>
                        <a:pt x="2" y="45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" name="Freeform 38"/>
                <p:cNvSpPr>
                  <a:spLocks noChangeAspect="1"/>
                </p:cNvSpPr>
                <p:nvPr/>
              </p:nvSpPr>
              <p:spPr bwMode="gray">
                <a:xfrm>
                  <a:off x="4468018" y="3470622"/>
                  <a:ext cx="55563" cy="30163"/>
                </a:xfrm>
                <a:custGeom>
                  <a:avLst/>
                  <a:gdLst/>
                  <a:ahLst/>
                  <a:cxnLst>
                    <a:cxn ang="0">
                      <a:pos x="169" y="0"/>
                    </a:cxn>
                    <a:cxn ang="0">
                      <a:pos x="169" y="7"/>
                    </a:cxn>
                    <a:cxn ang="0">
                      <a:pos x="173" y="14"/>
                    </a:cxn>
                    <a:cxn ang="0">
                      <a:pos x="173" y="18"/>
                    </a:cxn>
                    <a:cxn ang="0">
                      <a:pos x="170" y="24"/>
                    </a:cxn>
                    <a:cxn ang="0">
                      <a:pos x="168" y="25"/>
                    </a:cxn>
                    <a:cxn ang="0">
                      <a:pos x="162" y="25"/>
                    </a:cxn>
                    <a:cxn ang="0">
                      <a:pos x="160" y="27"/>
                    </a:cxn>
                    <a:cxn ang="0">
                      <a:pos x="158" y="30"/>
                    </a:cxn>
                    <a:cxn ang="0">
                      <a:pos x="164" y="34"/>
                    </a:cxn>
                    <a:cxn ang="0">
                      <a:pos x="167" y="39"/>
                    </a:cxn>
                    <a:cxn ang="0">
                      <a:pos x="168" y="57"/>
                    </a:cxn>
                    <a:cxn ang="0">
                      <a:pos x="162" y="57"/>
                    </a:cxn>
                    <a:cxn ang="0">
                      <a:pos x="158" y="60"/>
                    </a:cxn>
                    <a:cxn ang="0">
                      <a:pos x="138" y="60"/>
                    </a:cxn>
                    <a:cxn ang="0">
                      <a:pos x="121" y="67"/>
                    </a:cxn>
                    <a:cxn ang="0">
                      <a:pos x="114" y="73"/>
                    </a:cxn>
                    <a:cxn ang="0">
                      <a:pos x="110" y="81"/>
                    </a:cxn>
                    <a:cxn ang="0">
                      <a:pos x="106" y="89"/>
                    </a:cxn>
                    <a:cxn ang="0">
                      <a:pos x="104" y="93"/>
                    </a:cxn>
                    <a:cxn ang="0">
                      <a:pos x="99" y="97"/>
                    </a:cxn>
                    <a:cxn ang="0">
                      <a:pos x="93" y="99"/>
                    </a:cxn>
                    <a:cxn ang="0">
                      <a:pos x="93" y="95"/>
                    </a:cxn>
                    <a:cxn ang="0">
                      <a:pos x="94" y="93"/>
                    </a:cxn>
                    <a:cxn ang="0">
                      <a:pos x="86" y="94"/>
                    </a:cxn>
                    <a:cxn ang="0">
                      <a:pos x="81" y="93"/>
                    </a:cxn>
                    <a:cxn ang="0">
                      <a:pos x="76" y="87"/>
                    </a:cxn>
                    <a:cxn ang="0">
                      <a:pos x="74" y="79"/>
                    </a:cxn>
                    <a:cxn ang="0">
                      <a:pos x="77" y="70"/>
                    </a:cxn>
                    <a:cxn ang="0">
                      <a:pos x="72" y="58"/>
                    </a:cxn>
                    <a:cxn ang="0">
                      <a:pos x="79" y="54"/>
                    </a:cxn>
                    <a:cxn ang="0">
                      <a:pos x="84" y="51"/>
                    </a:cxn>
                    <a:cxn ang="0">
                      <a:pos x="103" y="50"/>
                    </a:cxn>
                    <a:cxn ang="0">
                      <a:pos x="104" y="45"/>
                    </a:cxn>
                    <a:cxn ang="0">
                      <a:pos x="81" y="47"/>
                    </a:cxn>
                    <a:cxn ang="0">
                      <a:pos x="72" y="50"/>
                    </a:cxn>
                    <a:cxn ang="0">
                      <a:pos x="59" y="57"/>
                    </a:cxn>
                    <a:cxn ang="0">
                      <a:pos x="51" y="58"/>
                    </a:cxn>
                    <a:cxn ang="0">
                      <a:pos x="47" y="57"/>
                    </a:cxn>
                    <a:cxn ang="0">
                      <a:pos x="46" y="49"/>
                    </a:cxn>
                    <a:cxn ang="0">
                      <a:pos x="40" y="50"/>
                    </a:cxn>
                    <a:cxn ang="0">
                      <a:pos x="30" y="47"/>
                    </a:cxn>
                    <a:cxn ang="0">
                      <a:pos x="27" y="43"/>
                    </a:cxn>
                    <a:cxn ang="0">
                      <a:pos x="25" y="34"/>
                    </a:cxn>
                    <a:cxn ang="0">
                      <a:pos x="4" y="28"/>
                    </a:cxn>
                    <a:cxn ang="0">
                      <a:pos x="0" y="20"/>
                    </a:cxn>
                    <a:cxn ang="0">
                      <a:pos x="2" y="17"/>
                    </a:cxn>
                    <a:cxn ang="0">
                      <a:pos x="3" y="19"/>
                    </a:cxn>
                    <a:cxn ang="0">
                      <a:pos x="7" y="20"/>
                    </a:cxn>
                    <a:cxn ang="0">
                      <a:pos x="14" y="20"/>
                    </a:cxn>
                    <a:cxn ang="0">
                      <a:pos x="25" y="15"/>
                    </a:cxn>
                    <a:cxn ang="0">
                      <a:pos x="29" y="13"/>
                    </a:cxn>
                    <a:cxn ang="0">
                      <a:pos x="59" y="14"/>
                    </a:cxn>
                    <a:cxn ang="0">
                      <a:pos x="68" y="12"/>
                    </a:cxn>
                    <a:cxn ang="0">
                      <a:pos x="79" y="7"/>
                    </a:cxn>
                    <a:cxn ang="0">
                      <a:pos x="92" y="1"/>
                    </a:cxn>
                    <a:cxn ang="0">
                      <a:pos x="116" y="1"/>
                    </a:cxn>
                    <a:cxn ang="0">
                      <a:pos x="119" y="0"/>
                    </a:cxn>
                    <a:cxn ang="0">
                      <a:pos x="169" y="0"/>
                    </a:cxn>
                  </a:cxnLst>
                  <a:rect l="0" t="0" r="r" b="b"/>
                  <a:pathLst>
                    <a:path w="173" h="99">
                      <a:moveTo>
                        <a:pt x="169" y="0"/>
                      </a:moveTo>
                      <a:lnTo>
                        <a:pt x="169" y="7"/>
                      </a:lnTo>
                      <a:lnTo>
                        <a:pt x="173" y="14"/>
                      </a:lnTo>
                      <a:lnTo>
                        <a:pt x="173" y="18"/>
                      </a:lnTo>
                      <a:lnTo>
                        <a:pt x="170" y="24"/>
                      </a:lnTo>
                      <a:lnTo>
                        <a:pt x="168" y="25"/>
                      </a:lnTo>
                      <a:lnTo>
                        <a:pt x="162" y="25"/>
                      </a:lnTo>
                      <a:lnTo>
                        <a:pt x="160" y="27"/>
                      </a:lnTo>
                      <a:lnTo>
                        <a:pt x="158" y="30"/>
                      </a:lnTo>
                      <a:lnTo>
                        <a:pt x="164" y="34"/>
                      </a:lnTo>
                      <a:lnTo>
                        <a:pt x="167" y="39"/>
                      </a:lnTo>
                      <a:lnTo>
                        <a:pt x="168" y="57"/>
                      </a:lnTo>
                      <a:lnTo>
                        <a:pt x="162" y="57"/>
                      </a:lnTo>
                      <a:lnTo>
                        <a:pt x="158" y="60"/>
                      </a:lnTo>
                      <a:lnTo>
                        <a:pt x="138" y="60"/>
                      </a:lnTo>
                      <a:lnTo>
                        <a:pt x="121" y="67"/>
                      </a:lnTo>
                      <a:lnTo>
                        <a:pt x="114" y="73"/>
                      </a:lnTo>
                      <a:lnTo>
                        <a:pt x="110" y="81"/>
                      </a:lnTo>
                      <a:lnTo>
                        <a:pt x="106" y="89"/>
                      </a:lnTo>
                      <a:lnTo>
                        <a:pt x="104" y="93"/>
                      </a:lnTo>
                      <a:lnTo>
                        <a:pt x="99" y="97"/>
                      </a:lnTo>
                      <a:lnTo>
                        <a:pt x="93" y="99"/>
                      </a:lnTo>
                      <a:lnTo>
                        <a:pt x="93" y="95"/>
                      </a:lnTo>
                      <a:lnTo>
                        <a:pt x="94" y="93"/>
                      </a:lnTo>
                      <a:lnTo>
                        <a:pt x="86" y="94"/>
                      </a:lnTo>
                      <a:lnTo>
                        <a:pt x="81" y="93"/>
                      </a:lnTo>
                      <a:lnTo>
                        <a:pt x="76" y="87"/>
                      </a:lnTo>
                      <a:lnTo>
                        <a:pt x="74" y="79"/>
                      </a:lnTo>
                      <a:lnTo>
                        <a:pt x="77" y="70"/>
                      </a:lnTo>
                      <a:lnTo>
                        <a:pt x="72" y="58"/>
                      </a:lnTo>
                      <a:lnTo>
                        <a:pt x="79" y="54"/>
                      </a:lnTo>
                      <a:lnTo>
                        <a:pt x="84" y="51"/>
                      </a:lnTo>
                      <a:lnTo>
                        <a:pt x="103" y="50"/>
                      </a:lnTo>
                      <a:lnTo>
                        <a:pt x="104" y="45"/>
                      </a:lnTo>
                      <a:lnTo>
                        <a:pt x="81" y="47"/>
                      </a:lnTo>
                      <a:lnTo>
                        <a:pt x="72" y="50"/>
                      </a:lnTo>
                      <a:lnTo>
                        <a:pt x="59" y="57"/>
                      </a:lnTo>
                      <a:lnTo>
                        <a:pt x="51" y="58"/>
                      </a:lnTo>
                      <a:lnTo>
                        <a:pt x="47" y="57"/>
                      </a:lnTo>
                      <a:lnTo>
                        <a:pt x="46" y="49"/>
                      </a:lnTo>
                      <a:lnTo>
                        <a:pt x="40" y="50"/>
                      </a:lnTo>
                      <a:lnTo>
                        <a:pt x="30" y="47"/>
                      </a:lnTo>
                      <a:lnTo>
                        <a:pt x="27" y="43"/>
                      </a:lnTo>
                      <a:lnTo>
                        <a:pt x="25" y="34"/>
                      </a:lnTo>
                      <a:lnTo>
                        <a:pt x="4" y="28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14" y="20"/>
                      </a:lnTo>
                      <a:lnTo>
                        <a:pt x="25" y="15"/>
                      </a:lnTo>
                      <a:lnTo>
                        <a:pt x="29" y="13"/>
                      </a:lnTo>
                      <a:lnTo>
                        <a:pt x="59" y="14"/>
                      </a:lnTo>
                      <a:lnTo>
                        <a:pt x="68" y="12"/>
                      </a:lnTo>
                      <a:lnTo>
                        <a:pt x="79" y="7"/>
                      </a:lnTo>
                      <a:lnTo>
                        <a:pt x="92" y="1"/>
                      </a:lnTo>
                      <a:lnTo>
                        <a:pt x="116" y="1"/>
                      </a:lnTo>
                      <a:lnTo>
                        <a:pt x="119" y="0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" name="Freeform 39"/>
                <p:cNvSpPr>
                  <a:spLocks noChangeAspect="1"/>
                </p:cNvSpPr>
                <p:nvPr/>
              </p:nvSpPr>
              <p:spPr bwMode="gray">
                <a:xfrm>
                  <a:off x="4560093" y="3543647"/>
                  <a:ext cx="71438" cy="73025"/>
                </a:xfrm>
                <a:custGeom>
                  <a:avLst/>
                  <a:gdLst/>
                  <a:ahLst/>
                  <a:cxnLst>
                    <a:cxn ang="0">
                      <a:pos x="4" y="86"/>
                    </a:cxn>
                    <a:cxn ang="0">
                      <a:pos x="10" y="77"/>
                    </a:cxn>
                    <a:cxn ang="0">
                      <a:pos x="13" y="71"/>
                    </a:cxn>
                    <a:cxn ang="0">
                      <a:pos x="19" y="68"/>
                    </a:cxn>
                    <a:cxn ang="0">
                      <a:pos x="31" y="57"/>
                    </a:cxn>
                    <a:cxn ang="0">
                      <a:pos x="41" y="49"/>
                    </a:cxn>
                    <a:cxn ang="0">
                      <a:pos x="47" y="44"/>
                    </a:cxn>
                    <a:cxn ang="0">
                      <a:pos x="51" y="27"/>
                    </a:cxn>
                    <a:cxn ang="0">
                      <a:pos x="58" y="19"/>
                    </a:cxn>
                    <a:cxn ang="0">
                      <a:pos x="68" y="17"/>
                    </a:cxn>
                    <a:cxn ang="0">
                      <a:pos x="65" y="8"/>
                    </a:cxn>
                    <a:cxn ang="0">
                      <a:pos x="71" y="2"/>
                    </a:cxn>
                    <a:cxn ang="0">
                      <a:pos x="79" y="1"/>
                    </a:cxn>
                    <a:cxn ang="0">
                      <a:pos x="86" y="6"/>
                    </a:cxn>
                    <a:cxn ang="0">
                      <a:pos x="97" y="1"/>
                    </a:cxn>
                    <a:cxn ang="0">
                      <a:pos x="100" y="3"/>
                    </a:cxn>
                    <a:cxn ang="0">
                      <a:pos x="110" y="12"/>
                    </a:cxn>
                    <a:cxn ang="0">
                      <a:pos x="114" y="25"/>
                    </a:cxn>
                    <a:cxn ang="0">
                      <a:pos x="118" y="41"/>
                    </a:cxn>
                    <a:cxn ang="0">
                      <a:pos x="114" y="60"/>
                    </a:cxn>
                    <a:cxn ang="0">
                      <a:pos x="110" y="65"/>
                    </a:cxn>
                    <a:cxn ang="0">
                      <a:pos x="116" y="66"/>
                    </a:cxn>
                    <a:cxn ang="0">
                      <a:pos x="122" y="64"/>
                    </a:cxn>
                    <a:cxn ang="0">
                      <a:pos x="132" y="75"/>
                    </a:cxn>
                    <a:cxn ang="0">
                      <a:pos x="139" y="71"/>
                    </a:cxn>
                    <a:cxn ang="0">
                      <a:pos x="148" y="66"/>
                    </a:cxn>
                    <a:cxn ang="0">
                      <a:pos x="153" y="51"/>
                    </a:cxn>
                    <a:cxn ang="0">
                      <a:pos x="162" y="50"/>
                    </a:cxn>
                    <a:cxn ang="0">
                      <a:pos x="167" y="61"/>
                    </a:cxn>
                    <a:cxn ang="0">
                      <a:pos x="171" y="71"/>
                    </a:cxn>
                    <a:cxn ang="0">
                      <a:pos x="173" y="76"/>
                    </a:cxn>
                    <a:cxn ang="0">
                      <a:pos x="175" y="95"/>
                    </a:cxn>
                    <a:cxn ang="0">
                      <a:pos x="165" y="105"/>
                    </a:cxn>
                    <a:cxn ang="0">
                      <a:pos x="161" y="113"/>
                    </a:cxn>
                    <a:cxn ang="0">
                      <a:pos x="165" y="115"/>
                    </a:cxn>
                    <a:cxn ang="0">
                      <a:pos x="170" y="116"/>
                    </a:cxn>
                    <a:cxn ang="0">
                      <a:pos x="176" y="118"/>
                    </a:cxn>
                    <a:cxn ang="0">
                      <a:pos x="193" y="123"/>
                    </a:cxn>
                    <a:cxn ang="0">
                      <a:pos x="199" y="130"/>
                    </a:cxn>
                    <a:cxn ang="0">
                      <a:pos x="202" y="135"/>
                    </a:cxn>
                    <a:cxn ang="0">
                      <a:pos x="207" y="143"/>
                    </a:cxn>
                    <a:cxn ang="0">
                      <a:pos x="218" y="150"/>
                    </a:cxn>
                    <a:cxn ang="0">
                      <a:pos x="224" y="153"/>
                    </a:cxn>
                    <a:cxn ang="0">
                      <a:pos x="227" y="164"/>
                    </a:cxn>
                    <a:cxn ang="0">
                      <a:pos x="227" y="177"/>
                    </a:cxn>
                    <a:cxn ang="0">
                      <a:pos x="223" y="178"/>
                    </a:cxn>
                    <a:cxn ang="0">
                      <a:pos x="221" y="189"/>
                    </a:cxn>
                    <a:cxn ang="0">
                      <a:pos x="218" y="191"/>
                    </a:cxn>
                    <a:cxn ang="0">
                      <a:pos x="216" y="201"/>
                    </a:cxn>
                    <a:cxn ang="0">
                      <a:pos x="196" y="224"/>
                    </a:cxn>
                    <a:cxn ang="0">
                      <a:pos x="186" y="217"/>
                    </a:cxn>
                    <a:cxn ang="0">
                      <a:pos x="169" y="215"/>
                    </a:cxn>
                    <a:cxn ang="0">
                      <a:pos x="154" y="206"/>
                    </a:cxn>
                    <a:cxn ang="0">
                      <a:pos x="133" y="193"/>
                    </a:cxn>
                    <a:cxn ang="0">
                      <a:pos x="105" y="169"/>
                    </a:cxn>
                    <a:cxn ang="0">
                      <a:pos x="64" y="135"/>
                    </a:cxn>
                    <a:cxn ang="0">
                      <a:pos x="49" y="129"/>
                    </a:cxn>
                    <a:cxn ang="0">
                      <a:pos x="28" y="109"/>
                    </a:cxn>
                    <a:cxn ang="0">
                      <a:pos x="16" y="103"/>
                    </a:cxn>
                    <a:cxn ang="0">
                      <a:pos x="15" y="95"/>
                    </a:cxn>
                    <a:cxn ang="0">
                      <a:pos x="3" y="88"/>
                    </a:cxn>
                    <a:cxn ang="0">
                      <a:pos x="3" y="87"/>
                    </a:cxn>
                  </a:cxnLst>
                  <a:rect l="0" t="0" r="r" b="b"/>
                  <a:pathLst>
                    <a:path w="227" h="228">
                      <a:moveTo>
                        <a:pt x="3" y="86"/>
                      </a:moveTo>
                      <a:lnTo>
                        <a:pt x="4" y="86"/>
                      </a:lnTo>
                      <a:lnTo>
                        <a:pt x="9" y="83"/>
                      </a:lnTo>
                      <a:lnTo>
                        <a:pt x="10" y="77"/>
                      </a:lnTo>
                      <a:lnTo>
                        <a:pt x="13" y="76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9" y="68"/>
                      </a:lnTo>
                      <a:lnTo>
                        <a:pt x="22" y="66"/>
                      </a:lnTo>
                      <a:lnTo>
                        <a:pt x="31" y="57"/>
                      </a:lnTo>
                      <a:lnTo>
                        <a:pt x="37" y="56"/>
                      </a:lnTo>
                      <a:lnTo>
                        <a:pt x="41" y="49"/>
                      </a:lnTo>
                      <a:lnTo>
                        <a:pt x="44" y="49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1" y="27"/>
                      </a:lnTo>
                      <a:lnTo>
                        <a:pt x="53" y="25"/>
                      </a:lnTo>
                      <a:lnTo>
                        <a:pt x="58" y="19"/>
                      </a:lnTo>
                      <a:lnTo>
                        <a:pt x="68" y="18"/>
                      </a:lnTo>
                      <a:lnTo>
                        <a:pt x="68" y="17"/>
                      </a:lnTo>
                      <a:lnTo>
                        <a:pt x="64" y="13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71" y="2"/>
                      </a:lnTo>
                      <a:lnTo>
                        <a:pt x="75" y="0"/>
                      </a:lnTo>
                      <a:lnTo>
                        <a:pt x="79" y="1"/>
                      </a:lnTo>
                      <a:lnTo>
                        <a:pt x="85" y="6"/>
                      </a:lnTo>
                      <a:lnTo>
                        <a:pt x="86" y="6"/>
                      </a:lnTo>
                      <a:lnTo>
                        <a:pt x="89" y="3"/>
                      </a:lnTo>
                      <a:lnTo>
                        <a:pt x="97" y="1"/>
                      </a:lnTo>
                      <a:lnTo>
                        <a:pt x="100" y="2"/>
                      </a:lnTo>
                      <a:lnTo>
                        <a:pt x="100" y="3"/>
                      </a:lnTo>
                      <a:lnTo>
                        <a:pt x="102" y="7"/>
                      </a:lnTo>
                      <a:lnTo>
                        <a:pt x="110" y="12"/>
                      </a:lnTo>
                      <a:lnTo>
                        <a:pt x="110" y="19"/>
                      </a:lnTo>
                      <a:lnTo>
                        <a:pt x="114" y="25"/>
                      </a:lnTo>
                      <a:lnTo>
                        <a:pt x="116" y="39"/>
                      </a:lnTo>
                      <a:lnTo>
                        <a:pt x="118" y="41"/>
                      </a:lnTo>
                      <a:lnTo>
                        <a:pt x="117" y="56"/>
                      </a:lnTo>
                      <a:lnTo>
                        <a:pt x="114" y="60"/>
                      </a:lnTo>
                      <a:lnTo>
                        <a:pt x="111" y="62"/>
                      </a:lnTo>
                      <a:lnTo>
                        <a:pt x="110" y="65"/>
                      </a:lnTo>
                      <a:lnTo>
                        <a:pt x="111" y="66"/>
                      </a:lnTo>
                      <a:lnTo>
                        <a:pt x="116" y="66"/>
                      </a:lnTo>
                      <a:lnTo>
                        <a:pt x="119" y="62"/>
                      </a:lnTo>
                      <a:lnTo>
                        <a:pt x="122" y="64"/>
                      </a:lnTo>
                      <a:lnTo>
                        <a:pt x="127" y="67"/>
                      </a:lnTo>
                      <a:lnTo>
                        <a:pt x="132" y="75"/>
                      </a:lnTo>
                      <a:lnTo>
                        <a:pt x="137" y="73"/>
                      </a:lnTo>
                      <a:lnTo>
                        <a:pt x="139" y="71"/>
                      </a:lnTo>
                      <a:lnTo>
                        <a:pt x="146" y="70"/>
                      </a:lnTo>
                      <a:lnTo>
                        <a:pt x="148" y="66"/>
                      </a:lnTo>
                      <a:lnTo>
                        <a:pt x="153" y="60"/>
                      </a:lnTo>
                      <a:lnTo>
                        <a:pt x="153" y="51"/>
                      </a:lnTo>
                      <a:lnTo>
                        <a:pt x="156" y="49"/>
                      </a:lnTo>
                      <a:lnTo>
                        <a:pt x="162" y="50"/>
                      </a:lnTo>
                      <a:lnTo>
                        <a:pt x="166" y="56"/>
                      </a:lnTo>
                      <a:lnTo>
                        <a:pt x="167" y="61"/>
                      </a:lnTo>
                      <a:lnTo>
                        <a:pt x="169" y="70"/>
                      </a:lnTo>
                      <a:lnTo>
                        <a:pt x="171" y="71"/>
                      </a:lnTo>
                      <a:lnTo>
                        <a:pt x="173" y="75"/>
                      </a:lnTo>
                      <a:lnTo>
                        <a:pt x="173" y="76"/>
                      </a:lnTo>
                      <a:lnTo>
                        <a:pt x="178" y="80"/>
                      </a:lnTo>
                      <a:lnTo>
                        <a:pt x="175" y="95"/>
                      </a:lnTo>
                      <a:lnTo>
                        <a:pt x="173" y="98"/>
                      </a:lnTo>
                      <a:lnTo>
                        <a:pt x="165" y="105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64" y="113"/>
                      </a:lnTo>
                      <a:lnTo>
                        <a:pt x="165" y="115"/>
                      </a:lnTo>
                      <a:lnTo>
                        <a:pt x="169" y="114"/>
                      </a:lnTo>
                      <a:lnTo>
                        <a:pt x="170" y="116"/>
                      </a:lnTo>
                      <a:lnTo>
                        <a:pt x="172" y="118"/>
                      </a:lnTo>
                      <a:lnTo>
                        <a:pt x="176" y="118"/>
                      </a:lnTo>
                      <a:lnTo>
                        <a:pt x="183" y="123"/>
                      </a:lnTo>
                      <a:lnTo>
                        <a:pt x="193" y="123"/>
                      </a:lnTo>
                      <a:lnTo>
                        <a:pt x="196" y="123"/>
                      </a:lnTo>
                      <a:lnTo>
                        <a:pt x="199" y="130"/>
                      </a:lnTo>
                      <a:lnTo>
                        <a:pt x="199" y="134"/>
                      </a:lnTo>
                      <a:lnTo>
                        <a:pt x="202" y="135"/>
                      </a:lnTo>
                      <a:lnTo>
                        <a:pt x="205" y="140"/>
                      </a:lnTo>
                      <a:lnTo>
                        <a:pt x="207" y="143"/>
                      </a:lnTo>
                      <a:lnTo>
                        <a:pt x="213" y="145"/>
                      </a:lnTo>
                      <a:lnTo>
                        <a:pt x="218" y="150"/>
                      </a:lnTo>
                      <a:lnTo>
                        <a:pt x="224" y="148"/>
                      </a:lnTo>
                      <a:lnTo>
                        <a:pt x="224" y="153"/>
                      </a:lnTo>
                      <a:lnTo>
                        <a:pt x="226" y="158"/>
                      </a:lnTo>
                      <a:lnTo>
                        <a:pt x="227" y="164"/>
                      </a:lnTo>
                      <a:lnTo>
                        <a:pt x="225" y="172"/>
                      </a:lnTo>
                      <a:lnTo>
                        <a:pt x="227" y="177"/>
                      </a:lnTo>
                      <a:lnTo>
                        <a:pt x="227" y="178"/>
                      </a:lnTo>
                      <a:lnTo>
                        <a:pt x="223" y="178"/>
                      </a:lnTo>
                      <a:lnTo>
                        <a:pt x="221" y="181"/>
                      </a:lnTo>
                      <a:lnTo>
                        <a:pt x="221" y="189"/>
                      </a:lnTo>
                      <a:lnTo>
                        <a:pt x="218" y="189"/>
                      </a:lnTo>
                      <a:lnTo>
                        <a:pt x="218" y="191"/>
                      </a:lnTo>
                      <a:lnTo>
                        <a:pt x="218" y="196"/>
                      </a:lnTo>
                      <a:lnTo>
                        <a:pt x="216" y="201"/>
                      </a:lnTo>
                      <a:lnTo>
                        <a:pt x="218" y="228"/>
                      </a:lnTo>
                      <a:lnTo>
                        <a:pt x="196" y="224"/>
                      </a:lnTo>
                      <a:lnTo>
                        <a:pt x="189" y="220"/>
                      </a:lnTo>
                      <a:lnTo>
                        <a:pt x="186" y="217"/>
                      </a:lnTo>
                      <a:lnTo>
                        <a:pt x="180" y="217"/>
                      </a:lnTo>
                      <a:lnTo>
                        <a:pt x="169" y="215"/>
                      </a:lnTo>
                      <a:lnTo>
                        <a:pt x="160" y="210"/>
                      </a:lnTo>
                      <a:lnTo>
                        <a:pt x="154" y="206"/>
                      </a:lnTo>
                      <a:lnTo>
                        <a:pt x="144" y="201"/>
                      </a:lnTo>
                      <a:lnTo>
                        <a:pt x="133" y="193"/>
                      </a:lnTo>
                      <a:lnTo>
                        <a:pt x="119" y="188"/>
                      </a:lnTo>
                      <a:lnTo>
                        <a:pt x="105" y="169"/>
                      </a:lnTo>
                      <a:lnTo>
                        <a:pt x="69" y="141"/>
                      </a:lnTo>
                      <a:lnTo>
                        <a:pt x="64" y="135"/>
                      </a:lnTo>
                      <a:lnTo>
                        <a:pt x="59" y="131"/>
                      </a:lnTo>
                      <a:lnTo>
                        <a:pt x="49" y="129"/>
                      </a:lnTo>
                      <a:lnTo>
                        <a:pt x="36" y="123"/>
                      </a:lnTo>
                      <a:lnTo>
                        <a:pt x="28" y="109"/>
                      </a:lnTo>
                      <a:lnTo>
                        <a:pt x="19" y="105"/>
                      </a:lnTo>
                      <a:lnTo>
                        <a:pt x="16" y="103"/>
                      </a:lnTo>
                      <a:lnTo>
                        <a:pt x="16" y="98"/>
                      </a:lnTo>
                      <a:lnTo>
                        <a:pt x="15" y="95"/>
                      </a:lnTo>
                      <a:lnTo>
                        <a:pt x="4" y="92"/>
                      </a:lnTo>
                      <a:lnTo>
                        <a:pt x="3" y="88"/>
                      </a:lnTo>
                      <a:lnTo>
                        <a:pt x="0" y="88"/>
                      </a:lnTo>
                      <a:lnTo>
                        <a:pt x="3" y="87"/>
                      </a:lnTo>
                      <a:lnTo>
                        <a:pt x="3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" name="Freeform 40"/>
                <p:cNvSpPr>
                  <a:spLocks noChangeAspect="1"/>
                </p:cNvSpPr>
                <p:nvPr/>
              </p:nvSpPr>
              <p:spPr bwMode="gray">
                <a:xfrm>
                  <a:off x="4806156" y="3449984"/>
                  <a:ext cx="204788" cy="169863"/>
                </a:xfrm>
                <a:custGeom>
                  <a:avLst/>
                  <a:gdLst/>
                  <a:ahLst/>
                  <a:cxnLst>
                    <a:cxn ang="0">
                      <a:pos x="48" y="85"/>
                    </a:cxn>
                    <a:cxn ang="0">
                      <a:pos x="55" y="67"/>
                    </a:cxn>
                    <a:cxn ang="0">
                      <a:pos x="75" y="43"/>
                    </a:cxn>
                    <a:cxn ang="0">
                      <a:pos x="96" y="9"/>
                    </a:cxn>
                    <a:cxn ang="0">
                      <a:pos x="139" y="3"/>
                    </a:cxn>
                    <a:cxn ang="0">
                      <a:pos x="199" y="20"/>
                    </a:cxn>
                    <a:cxn ang="0">
                      <a:pos x="233" y="48"/>
                    </a:cxn>
                    <a:cxn ang="0">
                      <a:pos x="264" y="30"/>
                    </a:cxn>
                    <a:cxn ang="0">
                      <a:pos x="303" y="37"/>
                    </a:cxn>
                    <a:cxn ang="0">
                      <a:pos x="362" y="58"/>
                    </a:cxn>
                    <a:cxn ang="0">
                      <a:pos x="406" y="32"/>
                    </a:cxn>
                    <a:cxn ang="0">
                      <a:pos x="459" y="30"/>
                    </a:cxn>
                    <a:cxn ang="0">
                      <a:pos x="496" y="26"/>
                    </a:cxn>
                    <a:cxn ang="0">
                      <a:pos x="517" y="36"/>
                    </a:cxn>
                    <a:cxn ang="0">
                      <a:pos x="544" y="22"/>
                    </a:cxn>
                    <a:cxn ang="0">
                      <a:pos x="558" y="15"/>
                    </a:cxn>
                    <a:cxn ang="0">
                      <a:pos x="571" y="3"/>
                    </a:cxn>
                    <a:cxn ang="0">
                      <a:pos x="581" y="20"/>
                    </a:cxn>
                    <a:cxn ang="0">
                      <a:pos x="604" y="43"/>
                    </a:cxn>
                    <a:cxn ang="0">
                      <a:pos x="624" y="76"/>
                    </a:cxn>
                    <a:cxn ang="0">
                      <a:pos x="639" y="84"/>
                    </a:cxn>
                    <a:cxn ang="0">
                      <a:pos x="642" y="119"/>
                    </a:cxn>
                    <a:cxn ang="0">
                      <a:pos x="604" y="142"/>
                    </a:cxn>
                    <a:cxn ang="0">
                      <a:pos x="587" y="159"/>
                    </a:cxn>
                    <a:cxn ang="0">
                      <a:pos x="567" y="207"/>
                    </a:cxn>
                    <a:cxn ang="0">
                      <a:pos x="554" y="257"/>
                    </a:cxn>
                    <a:cxn ang="0">
                      <a:pos x="549" y="280"/>
                    </a:cxn>
                    <a:cxn ang="0">
                      <a:pos x="517" y="315"/>
                    </a:cxn>
                    <a:cxn ang="0">
                      <a:pos x="501" y="360"/>
                    </a:cxn>
                    <a:cxn ang="0">
                      <a:pos x="478" y="406"/>
                    </a:cxn>
                    <a:cxn ang="0">
                      <a:pos x="447" y="401"/>
                    </a:cxn>
                    <a:cxn ang="0">
                      <a:pos x="440" y="392"/>
                    </a:cxn>
                    <a:cxn ang="0">
                      <a:pos x="392" y="386"/>
                    </a:cxn>
                    <a:cxn ang="0">
                      <a:pos x="371" y="403"/>
                    </a:cxn>
                    <a:cxn ang="0">
                      <a:pos x="344" y="427"/>
                    </a:cxn>
                    <a:cxn ang="0">
                      <a:pos x="330" y="472"/>
                    </a:cxn>
                    <a:cxn ang="0">
                      <a:pos x="313" y="497"/>
                    </a:cxn>
                    <a:cxn ang="0">
                      <a:pos x="304" y="497"/>
                    </a:cxn>
                    <a:cxn ang="0">
                      <a:pos x="276" y="516"/>
                    </a:cxn>
                    <a:cxn ang="0">
                      <a:pos x="237" y="515"/>
                    </a:cxn>
                    <a:cxn ang="0">
                      <a:pos x="227" y="524"/>
                    </a:cxn>
                    <a:cxn ang="0">
                      <a:pos x="216" y="522"/>
                    </a:cxn>
                    <a:cxn ang="0">
                      <a:pos x="193" y="532"/>
                    </a:cxn>
                    <a:cxn ang="0">
                      <a:pos x="180" y="524"/>
                    </a:cxn>
                    <a:cxn ang="0">
                      <a:pos x="151" y="500"/>
                    </a:cxn>
                    <a:cxn ang="0">
                      <a:pos x="151" y="467"/>
                    </a:cxn>
                    <a:cxn ang="0">
                      <a:pos x="136" y="454"/>
                    </a:cxn>
                    <a:cxn ang="0">
                      <a:pos x="126" y="444"/>
                    </a:cxn>
                    <a:cxn ang="0">
                      <a:pos x="96" y="417"/>
                    </a:cxn>
                    <a:cxn ang="0">
                      <a:pos x="5" y="417"/>
                    </a:cxn>
                    <a:cxn ang="0">
                      <a:pos x="1" y="366"/>
                    </a:cxn>
                    <a:cxn ang="0">
                      <a:pos x="6" y="295"/>
                    </a:cxn>
                    <a:cxn ang="0">
                      <a:pos x="23" y="248"/>
                    </a:cxn>
                    <a:cxn ang="0">
                      <a:pos x="49" y="218"/>
                    </a:cxn>
                    <a:cxn ang="0">
                      <a:pos x="53" y="208"/>
                    </a:cxn>
                    <a:cxn ang="0">
                      <a:pos x="48" y="197"/>
                    </a:cxn>
                    <a:cxn ang="0">
                      <a:pos x="58" y="189"/>
                    </a:cxn>
                    <a:cxn ang="0">
                      <a:pos x="55" y="154"/>
                    </a:cxn>
                    <a:cxn ang="0">
                      <a:pos x="43" y="134"/>
                    </a:cxn>
                  </a:cxnLst>
                  <a:rect l="0" t="0" r="r" b="b"/>
                  <a:pathLst>
                    <a:path w="642" h="532">
                      <a:moveTo>
                        <a:pt x="49" y="117"/>
                      </a:moveTo>
                      <a:lnTo>
                        <a:pt x="50" y="110"/>
                      </a:lnTo>
                      <a:lnTo>
                        <a:pt x="48" y="85"/>
                      </a:lnTo>
                      <a:lnTo>
                        <a:pt x="49" y="76"/>
                      </a:lnTo>
                      <a:lnTo>
                        <a:pt x="51" y="72"/>
                      </a:lnTo>
                      <a:lnTo>
                        <a:pt x="55" y="67"/>
                      </a:lnTo>
                      <a:lnTo>
                        <a:pt x="62" y="63"/>
                      </a:lnTo>
                      <a:lnTo>
                        <a:pt x="67" y="57"/>
                      </a:lnTo>
                      <a:lnTo>
                        <a:pt x="75" y="43"/>
                      </a:lnTo>
                      <a:lnTo>
                        <a:pt x="77" y="25"/>
                      </a:lnTo>
                      <a:lnTo>
                        <a:pt x="78" y="21"/>
                      </a:lnTo>
                      <a:lnTo>
                        <a:pt x="96" y="9"/>
                      </a:lnTo>
                      <a:lnTo>
                        <a:pt x="115" y="4"/>
                      </a:lnTo>
                      <a:lnTo>
                        <a:pt x="133" y="4"/>
                      </a:lnTo>
                      <a:lnTo>
                        <a:pt x="139" y="3"/>
                      </a:lnTo>
                      <a:lnTo>
                        <a:pt x="147" y="0"/>
                      </a:lnTo>
                      <a:lnTo>
                        <a:pt x="162" y="2"/>
                      </a:lnTo>
                      <a:lnTo>
                        <a:pt x="199" y="20"/>
                      </a:lnTo>
                      <a:lnTo>
                        <a:pt x="221" y="41"/>
                      </a:lnTo>
                      <a:lnTo>
                        <a:pt x="228" y="46"/>
                      </a:lnTo>
                      <a:lnTo>
                        <a:pt x="233" y="48"/>
                      </a:lnTo>
                      <a:lnTo>
                        <a:pt x="242" y="48"/>
                      </a:lnTo>
                      <a:lnTo>
                        <a:pt x="248" y="38"/>
                      </a:lnTo>
                      <a:lnTo>
                        <a:pt x="264" y="30"/>
                      </a:lnTo>
                      <a:lnTo>
                        <a:pt x="274" y="27"/>
                      </a:lnTo>
                      <a:lnTo>
                        <a:pt x="286" y="27"/>
                      </a:lnTo>
                      <a:lnTo>
                        <a:pt x="303" y="37"/>
                      </a:lnTo>
                      <a:lnTo>
                        <a:pt x="327" y="52"/>
                      </a:lnTo>
                      <a:lnTo>
                        <a:pt x="339" y="56"/>
                      </a:lnTo>
                      <a:lnTo>
                        <a:pt x="362" y="58"/>
                      </a:lnTo>
                      <a:lnTo>
                        <a:pt x="375" y="57"/>
                      </a:lnTo>
                      <a:lnTo>
                        <a:pt x="389" y="47"/>
                      </a:lnTo>
                      <a:lnTo>
                        <a:pt x="406" y="32"/>
                      </a:lnTo>
                      <a:lnTo>
                        <a:pt x="415" y="27"/>
                      </a:lnTo>
                      <a:lnTo>
                        <a:pt x="441" y="27"/>
                      </a:lnTo>
                      <a:lnTo>
                        <a:pt x="459" y="30"/>
                      </a:lnTo>
                      <a:lnTo>
                        <a:pt x="469" y="26"/>
                      </a:lnTo>
                      <a:lnTo>
                        <a:pt x="489" y="24"/>
                      </a:lnTo>
                      <a:lnTo>
                        <a:pt x="496" y="26"/>
                      </a:lnTo>
                      <a:lnTo>
                        <a:pt x="503" y="30"/>
                      </a:lnTo>
                      <a:lnTo>
                        <a:pt x="511" y="32"/>
                      </a:lnTo>
                      <a:lnTo>
                        <a:pt x="517" y="36"/>
                      </a:lnTo>
                      <a:lnTo>
                        <a:pt x="528" y="36"/>
                      </a:lnTo>
                      <a:lnTo>
                        <a:pt x="534" y="32"/>
                      </a:lnTo>
                      <a:lnTo>
                        <a:pt x="544" y="22"/>
                      </a:lnTo>
                      <a:lnTo>
                        <a:pt x="544" y="21"/>
                      </a:lnTo>
                      <a:lnTo>
                        <a:pt x="550" y="16"/>
                      </a:lnTo>
                      <a:lnTo>
                        <a:pt x="558" y="15"/>
                      </a:lnTo>
                      <a:lnTo>
                        <a:pt x="564" y="15"/>
                      </a:lnTo>
                      <a:lnTo>
                        <a:pt x="570" y="3"/>
                      </a:lnTo>
                      <a:lnTo>
                        <a:pt x="571" y="3"/>
                      </a:lnTo>
                      <a:lnTo>
                        <a:pt x="574" y="0"/>
                      </a:lnTo>
                      <a:lnTo>
                        <a:pt x="577" y="11"/>
                      </a:lnTo>
                      <a:lnTo>
                        <a:pt x="581" y="20"/>
                      </a:lnTo>
                      <a:lnTo>
                        <a:pt x="588" y="30"/>
                      </a:lnTo>
                      <a:lnTo>
                        <a:pt x="599" y="36"/>
                      </a:lnTo>
                      <a:lnTo>
                        <a:pt x="604" y="43"/>
                      </a:lnTo>
                      <a:lnTo>
                        <a:pt x="613" y="65"/>
                      </a:lnTo>
                      <a:lnTo>
                        <a:pt x="623" y="73"/>
                      </a:lnTo>
                      <a:lnTo>
                        <a:pt x="624" y="76"/>
                      </a:lnTo>
                      <a:lnTo>
                        <a:pt x="635" y="80"/>
                      </a:lnTo>
                      <a:lnTo>
                        <a:pt x="636" y="81"/>
                      </a:lnTo>
                      <a:lnTo>
                        <a:pt x="639" y="84"/>
                      </a:lnTo>
                      <a:lnTo>
                        <a:pt x="641" y="89"/>
                      </a:lnTo>
                      <a:lnTo>
                        <a:pt x="640" y="106"/>
                      </a:lnTo>
                      <a:lnTo>
                        <a:pt x="642" y="119"/>
                      </a:lnTo>
                      <a:lnTo>
                        <a:pt x="623" y="132"/>
                      </a:lnTo>
                      <a:lnTo>
                        <a:pt x="620" y="135"/>
                      </a:lnTo>
                      <a:lnTo>
                        <a:pt x="604" y="142"/>
                      </a:lnTo>
                      <a:lnTo>
                        <a:pt x="601" y="143"/>
                      </a:lnTo>
                      <a:lnTo>
                        <a:pt x="592" y="153"/>
                      </a:lnTo>
                      <a:lnTo>
                        <a:pt x="587" y="159"/>
                      </a:lnTo>
                      <a:lnTo>
                        <a:pt x="583" y="166"/>
                      </a:lnTo>
                      <a:lnTo>
                        <a:pt x="576" y="189"/>
                      </a:lnTo>
                      <a:lnTo>
                        <a:pt x="567" y="207"/>
                      </a:lnTo>
                      <a:lnTo>
                        <a:pt x="564" y="218"/>
                      </a:lnTo>
                      <a:lnTo>
                        <a:pt x="562" y="229"/>
                      </a:lnTo>
                      <a:lnTo>
                        <a:pt x="554" y="257"/>
                      </a:lnTo>
                      <a:lnTo>
                        <a:pt x="553" y="269"/>
                      </a:lnTo>
                      <a:lnTo>
                        <a:pt x="551" y="275"/>
                      </a:lnTo>
                      <a:lnTo>
                        <a:pt x="549" y="280"/>
                      </a:lnTo>
                      <a:lnTo>
                        <a:pt x="534" y="287"/>
                      </a:lnTo>
                      <a:lnTo>
                        <a:pt x="523" y="299"/>
                      </a:lnTo>
                      <a:lnTo>
                        <a:pt x="517" y="315"/>
                      </a:lnTo>
                      <a:lnTo>
                        <a:pt x="513" y="331"/>
                      </a:lnTo>
                      <a:lnTo>
                        <a:pt x="511" y="338"/>
                      </a:lnTo>
                      <a:lnTo>
                        <a:pt x="501" y="360"/>
                      </a:lnTo>
                      <a:lnTo>
                        <a:pt x="483" y="391"/>
                      </a:lnTo>
                      <a:lnTo>
                        <a:pt x="481" y="400"/>
                      </a:lnTo>
                      <a:lnTo>
                        <a:pt x="478" y="406"/>
                      </a:lnTo>
                      <a:lnTo>
                        <a:pt x="469" y="409"/>
                      </a:lnTo>
                      <a:lnTo>
                        <a:pt x="456" y="408"/>
                      </a:lnTo>
                      <a:lnTo>
                        <a:pt x="447" y="401"/>
                      </a:lnTo>
                      <a:lnTo>
                        <a:pt x="443" y="398"/>
                      </a:lnTo>
                      <a:lnTo>
                        <a:pt x="443" y="397"/>
                      </a:lnTo>
                      <a:lnTo>
                        <a:pt x="440" y="392"/>
                      </a:lnTo>
                      <a:lnTo>
                        <a:pt x="429" y="382"/>
                      </a:lnTo>
                      <a:lnTo>
                        <a:pt x="414" y="381"/>
                      </a:lnTo>
                      <a:lnTo>
                        <a:pt x="392" y="386"/>
                      </a:lnTo>
                      <a:lnTo>
                        <a:pt x="377" y="386"/>
                      </a:lnTo>
                      <a:lnTo>
                        <a:pt x="375" y="386"/>
                      </a:lnTo>
                      <a:lnTo>
                        <a:pt x="371" y="403"/>
                      </a:lnTo>
                      <a:lnTo>
                        <a:pt x="360" y="408"/>
                      </a:lnTo>
                      <a:lnTo>
                        <a:pt x="352" y="416"/>
                      </a:lnTo>
                      <a:lnTo>
                        <a:pt x="344" y="427"/>
                      </a:lnTo>
                      <a:lnTo>
                        <a:pt x="335" y="443"/>
                      </a:lnTo>
                      <a:lnTo>
                        <a:pt x="332" y="458"/>
                      </a:lnTo>
                      <a:lnTo>
                        <a:pt x="330" y="472"/>
                      </a:lnTo>
                      <a:lnTo>
                        <a:pt x="327" y="481"/>
                      </a:lnTo>
                      <a:lnTo>
                        <a:pt x="320" y="490"/>
                      </a:lnTo>
                      <a:lnTo>
                        <a:pt x="313" y="497"/>
                      </a:lnTo>
                      <a:lnTo>
                        <a:pt x="313" y="504"/>
                      </a:lnTo>
                      <a:lnTo>
                        <a:pt x="309" y="498"/>
                      </a:lnTo>
                      <a:lnTo>
                        <a:pt x="304" y="497"/>
                      </a:lnTo>
                      <a:lnTo>
                        <a:pt x="301" y="505"/>
                      </a:lnTo>
                      <a:lnTo>
                        <a:pt x="300" y="517"/>
                      </a:lnTo>
                      <a:lnTo>
                        <a:pt x="276" y="516"/>
                      </a:lnTo>
                      <a:lnTo>
                        <a:pt x="265" y="517"/>
                      </a:lnTo>
                      <a:lnTo>
                        <a:pt x="242" y="508"/>
                      </a:lnTo>
                      <a:lnTo>
                        <a:pt x="237" y="515"/>
                      </a:lnTo>
                      <a:lnTo>
                        <a:pt x="234" y="516"/>
                      </a:lnTo>
                      <a:lnTo>
                        <a:pt x="231" y="521"/>
                      </a:lnTo>
                      <a:lnTo>
                        <a:pt x="227" y="524"/>
                      </a:lnTo>
                      <a:lnTo>
                        <a:pt x="225" y="524"/>
                      </a:lnTo>
                      <a:lnTo>
                        <a:pt x="221" y="525"/>
                      </a:lnTo>
                      <a:lnTo>
                        <a:pt x="216" y="522"/>
                      </a:lnTo>
                      <a:lnTo>
                        <a:pt x="212" y="525"/>
                      </a:lnTo>
                      <a:lnTo>
                        <a:pt x="210" y="524"/>
                      </a:lnTo>
                      <a:lnTo>
                        <a:pt x="193" y="532"/>
                      </a:lnTo>
                      <a:lnTo>
                        <a:pt x="190" y="524"/>
                      </a:lnTo>
                      <a:lnTo>
                        <a:pt x="182" y="524"/>
                      </a:lnTo>
                      <a:lnTo>
                        <a:pt x="180" y="524"/>
                      </a:lnTo>
                      <a:lnTo>
                        <a:pt x="168" y="521"/>
                      </a:lnTo>
                      <a:lnTo>
                        <a:pt x="163" y="513"/>
                      </a:lnTo>
                      <a:lnTo>
                        <a:pt x="151" y="500"/>
                      </a:lnTo>
                      <a:lnTo>
                        <a:pt x="146" y="482"/>
                      </a:lnTo>
                      <a:lnTo>
                        <a:pt x="146" y="471"/>
                      </a:lnTo>
                      <a:lnTo>
                        <a:pt x="151" y="467"/>
                      </a:lnTo>
                      <a:lnTo>
                        <a:pt x="147" y="467"/>
                      </a:lnTo>
                      <a:lnTo>
                        <a:pt x="140" y="465"/>
                      </a:lnTo>
                      <a:lnTo>
                        <a:pt x="136" y="454"/>
                      </a:lnTo>
                      <a:lnTo>
                        <a:pt x="133" y="451"/>
                      </a:lnTo>
                      <a:lnTo>
                        <a:pt x="130" y="445"/>
                      </a:lnTo>
                      <a:lnTo>
                        <a:pt x="126" y="444"/>
                      </a:lnTo>
                      <a:lnTo>
                        <a:pt x="124" y="439"/>
                      </a:lnTo>
                      <a:lnTo>
                        <a:pt x="117" y="429"/>
                      </a:lnTo>
                      <a:lnTo>
                        <a:pt x="96" y="417"/>
                      </a:lnTo>
                      <a:lnTo>
                        <a:pt x="86" y="416"/>
                      </a:lnTo>
                      <a:lnTo>
                        <a:pt x="64" y="413"/>
                      </a:lnTo>
                      <a:lnTo>
                        <a:pt x="5" y="417"/>
                      </a:lnTo>
                      <a:lnTo>
                        <a:pt x="2" y="414"/>
                      </a:lnTo>
                      <a:lnTo>
                        <a:pt x="0" y="375"/>
                      </a:lnTo>
                      <a:lnTo>
                        <a:pt x="1" y="366"/>
                      </a:lnTo>
                      <a:lnTo>
                        <a:pt x="6" y="345"/>
                      </a:lnTo>
                      <a:lnTo>
                        <a:pt x="5" y="315"/>
                      </a:lnTo>
                      <a:lnTo>
                        <a:pt x="6" y="295"/>
                      </a:lnTo>
                      <a:lnTo>
                        <a:pt x="10" y="283"/>
                      </a:lnTo>
                      <a:lnTo>
                        <a:pt x="22" y="263"/>
                      </a:lnTo>
                      <a:lnTo>
                        <a:pt x="23" y="248"/>
                      </a:lnTo>
                      <a:lnTo>
                        <a:pt x="26" y="239"/>
                      </a:lnTo>
                      <a:lnTo>
                        <a:pt x="34" y="229"/>
                      </a:lnTo>
                      <a:lnTo>
                        <a:pt x="49" y="218"/>
                      </a:lnTo>
                      <a:lnTo>
                        <a:pt x="49" y="212"/>
                      </a:lnTo>
                      <a:lnTo>
                        <a:pt x="53" y="209"/>
                      </a:lnTo>
                      <a:lnTo>
                        <a:pt x="53" y="208"/>
                      </a:lnTo>
                      <a:lnTo>
                        <a:pt x="53" y="204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50" y="191"/>
                      </a:lnTo>
                      <a:lnTo>
                        <a:pt x="53" y="189"/>
                      </a:lnTo>
                      <a:lnTo>
                        <a:pt x="58" y="189"/>
                      </a:lnTo>
                      <a:lnTo>
                        <a:pt x="59" y="187"/>
                      </a:lnTo>
                      <a:lnTo>
                        <a:pt x="59" y="169"/>
                      </a:lnTo>
                      <a:lnTo>
                        <a:pt x="55" y="154"/>
                      </a:lnTo>
                      <a:lnTo>
                        <a:pt x="54" y="149"/>
                      </a:lnTo>
                      <a:lnTo>
                        <a:pt x="44" y="139"/>
                      </a:lnTo>
                      <a:lnTo>
                        <a:pt x="43" y="134"/>
                      </a:lnTo>
                      <a:lnTo>
                        <a:pt x="44" y="123"/>
                      </a:lnTo>
                      <a:lnTo>
                        <a:pt x="49" y="1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1" name="Freeform 41"/>
                <p:cNvSpPr>
                  <a:spLocks noChangeAspect="1"/>
                </p:cNvSpPr>
                <p:nvPr/>
              </p:nvSpPr>
              <p:spPr bwMode="gray">
                <a:xfrm>
                  <a:off x="4952206" y="3627784"/>
                  <a:ext cx="133350" cy="152400"/>
                </a:xfrm>
                <a:custGeom>
                  <a:avLst/>
                  <a:gdLst/>
                  <a:ahLst/>
                  <a:cxnLst>
                    <a:cxn ang="0">
                      <a:pos x="408" y="5"/>
                    </a:cxn>
                    <a:cxn ang="0">
                      <a:pos x="377" y="16"/>
                    </a:cxn>
                    <a:cxn ang="0">
                      <a:pos x="343" y="0"/>
                    </a:cxn>
                    <a:cxn ang="0">
                      <a:pos x="300" y="17"/>
                    </a:cxn>
                    <a:cxn ang="0">
                      <a:pos x="274" y="47"/>
                    </a:cxn>
                    <a:cxn ang="0">
                      <a:pos x="274" y="101"/>
                    </a:cxn>
                    <a:cxn ang="0">
                      <a:pos x="267" y="114"/>
                    </a:cxn>
                    <a:cxn ang="0">
                      <a:pos x="234" y="96"/>
                    </a:cxn>
                    <a:cxn ang="0">
                      <a:pos x="205" y="90"/>
                    </a:cxn>
                    <a:cxn ang="0">
                      <a:pos x="118" y="84"/>
                    </a:cxn>
                    <a:cxn ang="0">
                      <a:pos x="111" y="117"/>
                    </a:cxn>
                    <a:cxn ang="0">
                      <a:pos x="121" y="140"/>
                    </a:cxn>
                    <a:cxn ang="0">
                      <a:pos x="166" y="124"/>
                    </a:cxn>
                    <a:cxn ang="0">
                      <a:pos x="177" y="157"/>
                    </a:cxn>
                    <a:cxn ang="0">
                      <a:pos x="158" y="204"/>
                    </a:cxn>
                    <a:cxn ang="0">
                      <a:pos x="173" y="246"/>
                    </a:cxn>
                    <a:cxn ang="0">
                      <a:pos x="169" y="275"/>
                    </a:cxn>
                    <a:cxn ang="0">
                      <a:pos x="161" y="329"/>
                    </a:cxn>
                    <a:cxn ang="0">
                      <a:pos x="127" y="318"/>
                    </a:cxn>
                    <a:cxn ang="0">
                      <a:pos x="92" y="310"/>
                    </a:cxn>
                    <a:cxn ang="0">
                      <a:pos x="74" y="313"/>
                    </a:cxn>
                    <a:cxn ang="0">
                      <a:pos x="42" y="333"/>
                    </a:cxn>
                    <a:cxn ang="0">
                      <a:pos x="27" y="350"/>
                    </a:cxn>
                    <a:cxn ang="0">
                      <a:pos x="31" y="375"/>
                    </a:cxn>
                    <a:cxn ang="0">
                      <a:pos x="31" y="394"/>
                    </a:cxn>
                    <a:cxn ang="0">
                      <a:pos x="8" y="397"/>
                    </a:cxn>
                    <a:cxn ang="0">
                      <a:pos x="0" y="419"/>
                    </a:cxn>
                    <a:cxn ang="0">
                      <a:pos x="19" y="434"/>
                    </a:cxn>
                    <a:cxn ang="0">
                      <a:pos x="40" y="456"/>
                    </a:cxn>
                    <a:cxn ang="0">
                      <a:pos x="63" y="469"/>
                    </a:cxn>
                    <a:cxn ang="0">
                      <a:pos x="80" y="449"/>
                    </a:cxn>
                    <a:cxn ang="0">
                      <a:pos x="100" y="447"/>
                    </a:cxn>
                    <a:cxn ang="0">
                      <a:pos x="121" y="468"/>
                    </a:cxn>
                    <a:cxn ang="0">
                      <a:pos x="140" y="452"/>
                    </a:cxn>
                    <a:cxn ang="0">
                      <a:pos x="161" y="444"/>
                    </a:cxn>
                    <a:cxn ang="0">
                      <a:pos x="177" y="445"/>
                    </a:cxn>
                    <a:cxn ang="0">
                      <a:pos x="188" y="466"/>
                    </a:cxn>
                    <a:cxn ang="0">
                      <a:pos x="232" y="437"/>
                    </a:cxn>
                    <a:cxn ang="0">
                      <a:pos x="261" y="415"/>
                    </a:cxn>
                    <a:cxn ang="0">
                      <a:pos x="278" y="376"/>
                    </a:cxn>
                    <a:cxn ang="0">
                      <a:pos x="282" y="337"/>
                    </a:cxn>
                    <a:cxn ang="0">
                      <a:pos x="312" y="280"/>
                    </a:cxn>
                    <a:cxn ang="0">
                      <a:pos x="348" y="254"/>
                    </a:cxn>
                    <a:cxn ang="0">
                      <a:pos x="364" y="237"/>
                    </a:cxn>
                    <a:cxn ang="0">
                      <a:pos x="372" y="141"/>
                    </a:cxn>
                    <a:cxn ang="0">
                      <a:pos x="391" y="73"/>
                    </a:cxn>
                    <a:cxn ang="0">
                      <a:pos x="417" y="17"/>
                    </a:cxn>
                  </a:cxnLst>
                  <a:rect l="0" t="0" r="r" b="b"/>
                  <a:pathLst>
                    <a:path w="417" h="479">
                      <a:moveTo>
                        <a:pt x="414" y="0"/>
                      </a:moveTo>
                      <a:lnTo>
                        <a:pt x="408" y="5"/>
                      </a:lnTo>
                      <a:lnTo>
                        <a:pt x="393" y="12"/>
                      </a:lnTo>
                      <a:lnTo>
                        <a:pt x="377" y="16"/>
                      </a:lnTo>
                      <a:lnTo>
                        <a:pt x="360" y="10"/>
                      </a:lnTo>
                      <a:lnTo>
                        <a:pt x="343" y="0"/>
                      </a:lnTo>
                      <a:lnTo>
                        <a:pt x="323" y="3"/>
                      </a:lnTo>
                      <a:lnTo>
                        <a:pt x="300" y="17"/>
                      </a:lnTo>
                      <a:lnTo>
                        <a:pt x="283" y="33"/>
                      </a:lnTo>
                      <a:lnTo>
                        <a:pt x="274" y="47"/>
                      </a:lnTo>
                      <a:lnTo>
                        <a:pt x="272" y="58"/>
                      </a:lnTo>
                      <a:lnTo>
                        <a:pt x="274" y="101"/>
                      </a:lnTo>
                      <a:lnTo>
                        <a:pt x="272" y="111"/>
                      </a:lnTo>
                      <a:lnTo>
                        <a:pt x="267" y="114"/>
                      </a:lnTo>
                      <a:lnTo>
                        <a:pt x="244" y="96"/>
                      </a:lnTo>
                      <a:lnTo>
                        <a:pt x="234" y="96"/>
                      </a:lnTo>
                      <a:lnTo>
                        <a:pt x="220" y="91"/>
                      </a:lnTo>
                      <a:lnTo>
                        <a:pt x="205" y="90"/>
                      </a:lnTo>
                      <a:lnTo>
                        <a:pt x="194" y="84"/>
                      </a:lnTo>
                      <a:lnTo>
                        <a:pt x="118" y="84"/>
                      </a:lnTo>
                      <a:lnTo>
                        <a:pt x="112" y="98"/>
                      </a:lnTo>
                      <a:lnTo>
                        <a:pt x="111" y="117"/>
                      </a:lnTo>
                      <a:lnTo>
                        <a:pt x="112" y="135"/>
                      </a:lnTo>
                      <a:lnTo>
                        <a:pt x="121" y="140"/>
                      </a:lnTo>
                      <a:lnTo>
                        <a:pt x="137" y="117"/>
                      </a:lnTo>
                      <a:lnTo>
                        <a:pt x="166" y="124"/>
                      </a:lnTo>
                      <a:lnTo>
                        <a:pt x="176" y="137"/>
                      </a:lnTo>
                      <a:lnTo>
                        <a:pt x="177" y="157"/>
                      </a:lnTo>
                      <a:lnTo>
                        <a:pt x="159" y="187"/>
                      </a:lnTo>
                      <a:lnTo>
                        <a:pt x="158" y="204"/>
                      </a:lnTo>
                      <a:lnTo>
                        <a:pt x="162" y="218"/>
                      </a:lnTo>
                      <a:lnTo>
                        <a:pt x="173" y="246"/>
                      </a:lnTo>
                      <a:lnTo>
                        <a:pt x="172" y="262"/>
                      </a:lnTo>
                      <a:lnTo>
                        <a:pt x="169" y="275"/>
                      </a:lnTo>
                      <a:lnTo>
                        <a:pt x="166" y="312"/>
                      </a:lnTo>
                      <a:lnTo>
                        <a:pt x="161" y="329"/>
                      </a:lnTo>
                      <a:lnTo>
                        <a:pt x="145" y="334"/>
                      </a:lnTo>
                      <a:lnTo>
                        <a:pt x="127" y="318"/>
                      </a:lnTo>
                      <a:lnTo>
                        <a:pt x="102" y="321"/>
                      </a:lnTo>
                      <a:lnTo>
                        <a:pt x="92" y="310"/>
                      </a:lnTo>
                      <a:lnTo>
                        <a:pt x="85" y="305"/>
                      </a:lnTo>
                      <a:lnTo>
                        <a:pt x="74" y="313"/>
                      </a:lnTo>
                      <a:lnTo>
                        <a:pt x="65" y="324"/>
                      </a:lnTo>
                      <a:lnTo>
                        <a:pt x="42" y="333"/>
                      </a:lnTo>
                      <a:lnTo>
                        <a:pt x="32" y="342"/>
                      </a:lnTo>
                      <a:lnTo>
                        <a:pt x="27" y="350"/>
                      </a:lnTo>
                      <a:lnTo>
                        <a:pt x="26" y="363"/>
                      </a:lnTo>
                      <a:lnTo>
                        <a:pt x="31" y="375"/>
                      </a:lnTo>
                      <a:lnTo>
                        <a:pt x="33" y="390"/>
                      </a:lnTo>
                      <a:lnTo>
                        <a:pt x="31" y="394"/>
                      </a:lnTo>
                      <a:lnTo>
                        <a:pt x="19" y="394"/>
                      </a:lnTo>
                      <a:lnTo>
                        <a:pt x="8" y="397"/>
                      </a:lnTo>
                      <a:lnTo>
                        <a:pt x="2" y="404"/>
                      </a:lnTo>
                      <a:lnTo>
                        <a:pt x="0" y="419"/>
                      </a:lnTo>
                      <a:lnTo>
                        <a:pt x="13" y="425"/>
                      </a:lnTo>
                      <a:lnTo>
                        <a:pt x="19" y="434"/>
                      </a:lnTo>
                      <a:lnTo>
                        <a:pt x="33" y="449"/>
                      </a:lnTo>
                      <a:lnTo>
                        <a:pt x="40" y="456"/>
                      </a:lnTo>
                      <a:lnTo>
                        <a:pt x="49" y="479"/>
                      </a:lnTo>
                      <a:lnTo>
                        <a:pt x="63" y="469"/>
                      </a:lnTo>
                      <a:lnTo>
                        <a:pt x="73" y="463"/>
                      </a:lnTo>
                      <a:lnTo>
                        <a:pt x="80" y="449"/>
                      </a:lnTo>
                      <a:lnTo>
                        <a:pt x="90" y="444"/>
                      </a:lnTo>
                      <a:lnTo>
                        <a:pt x="100" y="447"/>
                      </a:lnTo>
                      <a:lnTo>
                        <a:pt x="105" y="458"/>
                      </a:lnTo>
                      <a:lnTo>
                        <a:pt x="121" y="468"/>
                      </a:lnTo>
                      <a:lnTo>
                        <a:pt x="133" y="465"/>
                      </a:lnTo>
                      <a:lnTo>
                        <a:pt x="140" y="452"/>
                      </a:lnTo>
                      <a:lnTo>
                        <a:pt x="148" y="446"/>
                      </a:lnTo>
                      <a:lnTo>
                        <a:pt x="161" y="444"/>
                      </a:lnTo>
                      <a:lnTo>
                        <a:pt x="175" y="440"/>
                      </a:lnTo>
                      <a:lnTo>
                        <a:pt x="177" y="445"/>
                      </a:lnTo>
                      <a:lnTo>
                        <a:pt x="178" y="463"/>
                      </a:lnTo>
                      <a:lnTo>
                        <a:pt x="188" y="466"/>
                      </a:lnTo>
                      <a:lnTo>
                        <a:pt x="209" y="458"/>
                      </a:lnTo>
                      <a:lnTo>
                        <a:pt x="232" y="437"/>
                      </a:lnTo>
                      <a:lnTo>
                        <a:pt x="246" y="430"/>
                      </a:lnTo>
                      <a:lnTo>
                        <a:pt x="261" y="415"/>
                      </a:lnTo>
                      <a:lnTo>
                        <a:pt x="274" y="394"/>
                      </a:lnTo>
                      <a:lnTo>
                        <a:pt x="278" y="376"/>
                      </a:lnTo>
                      <a:lnTo>
                        <a:pt x="278" y="358"/>
                      </a:lnTo>
                      <a:lnTo>
                        <a:pt x="282" y="337"/>
                      </a:lnTo>
                      <a:lnTo>
                        <a:pt x="289" y="316"/>
                      </a:lnTo>
                      <a:lnTo>
                        <a:pt x="312" y="280"/>
                      </a:lnTo>
                      <a:lnTo>
                        <a:pt x="329" y="264"/>
                      </a:lnTo>
                      <a:lnTo>
                        <a:pt x="348" y="254"/>
                      </a:lnTo>
                      <a:lnTo>
                        <a:pt x="363" y="241"/>
                      </a:lnTo>
                      <a:lnTo>
                        <a:pt x="364" y="237"/>
                      </a:lnTo>
                      <a:lnTo>
                        <a:pt x="371" y="207"/>
                      </a:lnTo>
                      <a:lnTo>
                        <a:pt x="372" y="141"/>
                      </a:lnTo>
                      <a:lnTo>
                        <a:pt x="381" y="97"/>
                      </a:lnTo>
                      <a:lnTo>
                        <a:pt x="391" y="73"/>
                      </a:lnTo>
                      <a:lnTo>
                        <a:pt x="412" y="36"/>
                      </a:lnTo>
                      <a:lnTo>
                        <a:pt x="417" y="17"/>
                      </a:lnTo>
                      <a:lnTo>
                        <a:pt x="414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" name="Freeform 42"/>
                <p:cNvSpPr>
                  <a:spLocks noChangeAspect="1"/>
                </p:cNvSpPr>
                <p:nvPr/>
              </p:nvSpPr>
              <p:spPr bwMode="gray">
                <a:xfrm>
                  <a:off x="4922043" y="3653184"/>
                  <a:ext cx="33338" cy="22225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67" y="0"/>
                    </a:cxn>
                    <a:cxn ang="0">
                      <a:pos x="25" y="3"/>
                    </a:cxn>
                    <a:cxn ang="0">
                      <a:pos x="21" y="4"/>
                    </a:cxn>
                    <a:cxn ang="0">
                      <a:pos x="21" y="14"/>
                    </a:cxn>
                    <a:cxn ang="0">
                      <a:pos x="14" y="26"/>
                    </a:cxn>
                    <a:cxn ang="0">
                      <a:pos x="11" y="37"/>
                    </a:cxn>
                    <a:cxn ang="0">
                      <a:pos x="0" y="56"/>
                    </a:cxn>
                    <a:cxn ang="0">
                      <a:pos x="15" y="63"/>
                    </a:cxn>
                    <a:cxn ang="0">
                      <a:pos x="15" y="65"/>
                    </a:cxn>
                    <a:cxn ang="0">
                      <a:pos x="13" y="69"/>
                    </a:cxn>
                    <a:cxn ang="0">
                      <a:pos x="13" y="68"/>
                    </a:cxn>
                    <a:cxn ang="0">
                      <a:pos x="36" y="63"/>
                    </a:cxn>
                    <a:cxn ang="0">
                      <a:pos x="107" y="60"/>
                    </a:cxn>
                    <a:cxn ang="0">
                      <a:pos x="105" y="58"/>
                    </a:cxn>
                    <a:cxn ang="0">
                      <a:pos x="102" y="38"/>
                    </a:cxn>
                    <a:cxn ang="0">
                      <a:pos x="101" y="15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07" h="69">
                      <a:moveTo>
                        <a:pt x="107" y="0"/>
                      </a:moveTo>
                      <a:lnTo>
                        <a:pt x="67" y="0"/>
                      </a:lnTo>
                      <a:lnTo>
                        <a:pt x="25" y="3"/>
                      </a:lnTo>
                      <a:lnTo>
                        <a:pt x="21" y="4"/>
                      </a:lnTo>
                      <a:lnTo>
                        <a:pt x="21" y="14"/>
                      </a:lnTo>
                      <a:lnTo>
                        <a:pt x="14" y="26"/>
                      </a:lnTo>
                      <a:lnTo>
                        <a:pt x="11" y="37"/>
                      </a:lnTo>
                      <a:lnTo>
                        <a:pt x="0" y="56"/>
                      </a:lnTo>
                      <a:lnTo>
                        <a:pt x="15" y="63"/>
                      </a:lnTo>
                      <a:lnTo>
                        <a:pt x="15" y="65"/>
                      </a:lnTo>
                      <a:lnTo>
                        <a:pt x="13" y="69"/>
                      </a:lnTo>
                      <a:lnTo>
                        <a:pt x="13" y="68"/>
                      </a:lnTo>
                      <a:lnTo>
                        <a:pt x="36" y="63"/>
                      </a:lnTo>
                      <a:lnTo>
                        <a:pt x="107" y="60"/>
                      </a:lnTo>
                      <a:lnTo>
                        <a:pt x="105" y="58"/>
                      </a:lnTo>
                      <a:lnTo>
                        <a:pt x="102" y="38"/>
                      </a:lnTo>
                      <a:lnTo>
                        <a:pt x="101" y="15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" name="Freeform 43"/>
                <p:cNvSpPr>
                  <a:spLocks noChangeAspect="1"/>
                </p:cNvSpPr>
                <p:nvPr/>
              </p:nvSpPr>
              <p:spPr bwMode="gray">
                <a:xfrm>
                  <a:off x="5268117" y="3732559"/>
                  <a:ext cx="28575" cy="34925"/>
                </a:xfrm>
                <a:custGeom>
                  <a:avLst/>
                  <a:gdLst/>
                  <a:ahLst/>
                  <a:cxnLst>
                    <a:cxn ang="0">
                      <a:pos x="83" y="5"/>
                    </a:cxn>
                    <a:cxn ang="0">
                      <a:pos x="81" y="1"/>
                    </a:cxn>
                    <a:cxn ang="0">
                      <a:pos x="76" y="1"/>
                    </a:cxn>
                    <a:cxn ang="0">
                      <a:pos x="76" y="0"/>
                    </a:cxn>
                    <a:cxn ang="0">
                      <a:pos x="71" y="0"/>
                    </a:cxn>
                    <a:cxn ang="0">
                      <a:pos x="59" y="4"/>
                    </a:cxn>
                    <a:cxn ang="0">
                      <a:pos x="49" y="4"/>
                    </a:cxn>
                    <a:cxn ang="0">
                      <a:pos x="46" y="6"/>
                    </a:cxn>
                    <a:cxn ang="0">
                      <a:pos x="45" y="9"/>
                    </a:cxn>
                    <a:cxn ang="0">
                      <a:pos x="45" y="17"/>
                    </a:cxn>
                    <a:cxn ang="0">
                      <a:pos x="41" y="22"/>
                    </a:cxn>
                    <a:cxn ang="0">
                      <a:pos x="33" y="22"/>
                    </a:cxn>
                    <a:cxn ang="0">
                      <a:pos x="28" y="25"/>
                    </a:cxn>
                    <a:cxn ang="0">
                      <a:pos x="22" y="26"/>
                    </a:cxn>
                    <a:cxn ang="0">
                      <a:pos x="19" y="25"/>
                    </a:cxn>
                    <a:cxn ang="0">
                      <a:pos x="16" y="16"/>
                    </a:cxn>
                    <a:cxn ang="0">
                      <a:pos x="13" y="11"/>
                    </a:cxn>
                    <a:cxn ang="0">
                      <a:pos x="11" y="10"/>
                    </a:cxn>
                    <a:cxn ang="0">
                      <a:pos x="6" y="10"/>
                    </a:cxn>
                    <a:cxn ang="0">
                      <a:pos x="1" y="13"/>
                    </a:cxn>
                    <a:cxn ang="0">
                      <a:pos x="1" y="22"/>
                    </a:cxn>
                    <a:cxn ang="0">
                      <a:pos x="0" y="22"/>
                    </a:cxn>
                    <a:cxn ang="0">
                      <a:pos x="6" y="28"/>
                    </a:cxn>
                    <a:cxn ang="0">
                      <a:pos x="8" y="34"/>
                    </a:cxn>
                    <a:cxn ang="0">
                      <a:pos x="11" y="58"/>
                    </a:cxn>
                    <a:cxn ang="0">
                      <a:pos x="13" y="61"/>
                    </a:cxn>
                    <a:cxn ang="0">
                      <a:pos x="16" y="69"/>
                    </a:cxn>
                    <a:cxn ang="0">
                      <a:pos x="17" y="79"/>
                    </a:cxn>
                    <a:cxn ang="0">
                      <a:pos x="17" y="91"/>
                    </a:cxn>
                    <a:cxn ang="0">
                      <a:pos x="18" y="101"/>
                    </a:cxn>
                    <a:cxn ang="0">
                      <a:pos x="23" y="108"/>
                    </a:cxn>
                    <a:cxn ang="0">
                      <a:pos x="29" y="114"/>
                    </a:cxn>
                    <a:cxn ang="0">
                      <a:pos x="32" y="113"/>
                    </a:cxn>
                    <a:cxn ang="0">
                      <a:pos x="43" y="110"/>
                    </a:cxn>
                    <a:cxn ang="0">
                      <a:pos x="57" y="106"/>
                    </a:cxn>
                    <a:cxn ang="0">
                      <a:pos x="68" y="86"/>
                    </a:cxn>
                    <a:cxn ang="0">
                      <a:pos x="73" y="80"/>
                    </a:cxn>
                    <a:cxn ang="0">
                      <a:pos x="79" y="66"/>
                    </a:cxn>
                    <a:cxn ang="0">
                      <a:pos x="89" y="54"/>
                    </a:cxn>
                    <a:cxn ang="0">
                      <a:pos x="93" y="48"/>
                    </a:cxn>
                    <a:cxn ang="0">
                      <a:pos x="93" y="40"/>
                    </a:cxn>
                    <a:cxn ang="0">
                      <a:pos x="91" y="34"/>
                    </a:cxn>
                    <a:cxn ang="0">
                      <a:pos x="87" y="31"/>
                    </a:cxn>
                    <a:cxn ang="0">
                      <a:pos x="81" y="29"/>
                    </a:cxn>
                    <a:cxn ang="0">
                      <a:pos x="77" y="26"/>
                    </a:cxn>
                    <a:cxn ang="0">
                      <a:pos x="77" y="22"/>
                    </a:cxn>
                    <a:cxn ang="0">
                      <a:pos x="77" y="16"/>
                    </a:cxn>
                    <a:cxn ang="0">
                      <a:pos x="78" y="10"/>
                    </a:cxn>
                    <a:cxn ang="0">
                      <a:pos x="83" y="5"/>
                    </a:cxn>
                  </a:cxnLst>
                  <a:rect l="0" t="0" r="r" b="b"/>
                  <a:pathLst>
                    <a:path w="93" h="114">
                      <a:moveTo>
                        <a:pt x="83" y="5"/>
                      </a:moveTo>
                      <a:lnTo>
                        <a:pt x="81" y="1"/>
                      </a:lnTo>
                      <a:lnTo>
                        <a:pt x="76" y="1"/>
                      </a:lnTo>
                      <a:lnTo>
                        <a:pt x="76" y="0"/>
                      </a:lnTo>
                      <a:lnTo>
                        <a:pt x="71" y="0"/>
                      </a:lnTo>
                      <a:lnTo>
                        <a:pt x="59" y="4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5" y="9"/>
                      </a:lnTo>
                      <a:lnTo>
                        <a:pt x="45" y="17"/>
                      </a:lnTo>
                      <a:lnTo>
                        <a:pt x="41" y="22"/>
                      </a:lnTo>
                      <a:lnTo>
                        <a:pt x="33" y="22"/>
                      </a:lnTo>
                      <a:lnTo>
                        <a:pt x="28" y="25"/>
                      </a:lnTo>
                      <a:lnTo>
                        <a:pt x="22" y="26"/>
                      </a:lnTo>
                      <a:lnTo>
                        <a:pt x="19" y="25"/>
                      </a:lnTo>
                      <a:lnTo>
                        <a:pt x="16" y="16"/>
                      </a:lnTo>
                      <a:lnTo>
                        <a:pt x="13" y="11"/>
                      </a:lnTo>
                      <a:lnTo>
                        <a:pt x="11" y="10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6" y="28"/>
                      </a:lnTo>
                      <a:lnTo>
                        <a:pt x="8" y="34"/>
                      </a:lnTo>
                      <a:lnTo>
                        <a:pt x="11" y="58"/>
                      </a:lnTo>
                      <a:lnTo>
                        <a:pt x="13" y="61"/>
                      </a:lnTo>
                      <a:lnTo>
                        <a:pt x="16" y="69"/>
                      </a:lnTo>
                      <a:lnTo>
                        <a:pt x="17" y="79"/>
                      </a:lnTo>
                      <a:lnTo>
                        <a:pt x="17" y="91"/>
                      </a:lnTo>
                      <a:lnTo>
                        <a:pt x="18" y="101"/>
                      </a:lnTo>
                      <a:lnTo>
                        <a:pt x="23" y="108"/>
                      </a:lnTo>
                      <a:lnTo>
                        <a:pt x="29" y="114"/>
                      </a:lnTo>
                      <a:lnTo>
                        <a:pt x="32" y="113"/>
                      </a:lnTo>
                      <a:lnTo>
                        <a:pt x="43" y="110"/>
                      </a:lnTo>
                      <a:lnTo>
                        <a:pt x="57" y="106"/>
                      </a:lnTo>
                      <a:lnTo>
                        <a:pt x="68" y="86"/>
                      </a:lnTo>
                      <a:lnTo>
                        <a:pt x="73" y="80"/>
                      </a:lnTo>
                      <a:lnTo>
                        <a:pt x="79" y="66"/>
                      </a:lnTo>
                      <a:lnTo>
                        <a:pt x="89" y="54"/>
                      </a:lnTo>
                      <a:lnTo>
                        <a:pt x="93" y="48"/>
                      </a:lnTo>
                      <a:lnTo>
                        <a:pt x="93" y="40"/>
                      </a:lnTo>
                      <a:lnTo>
                        <a:pt x="91" y="34"/>
                      </a:lnTo>
                      <a:lnTo>
                        <a:pt x="87" y="31"/>
                      </a:lnTo>
                      <a:lnTo>
                        <a:pt x="81" y="29"/>
                      </a:lnTo>
                      <a:lnTo>
                        <a:pt x="77" y="26"/>
                      </a:lnTo>
                      <a:lnTo>
                        <a:pt x="77" y="22"/>
                      </a:lnTo>
                      <a:lnTo>
                        <a:pt x="77" y="16"/>
                      </a:lnTo>
                      <a:lnTo>
                        <a:pt x="78" y="10"/>
                      </a:lnTo>
                      <a:lnTo>
                        <a:pt x="83" y="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4" name="Freeform 44"/>
                <p:cNvSpPr>
                  <a:spLocks noChangeAspect="1"/>
                </p:cNvSpPr>
                <p:nvPr/>
              </p:nvSpPr>
              <p:spPr bwMode="gray">
                <a:xfrm>
                  <a:off x="5277642" y="3619847"/>
                  <a:ext cx="92075" cy="96838"/>
                </a:xfrm>
                <a:custGeom>
                  <a:avLst/>
                  <a:gdLst/>
                  <a:ahLst/>
                  <a:cxnLst>
                    <a:cxn ang="0">
                      <a:pos x="232" y="0"/>
                    </a:cxn>
                    <a:cxn ang="0">
                      <a:pos x="205" y="21"/>
                    </a:cxn>
                    <a:cxn ang="0">
                      <a:pos x="170" y="19"/>
                    </a:cxn>
                    <a:cxn ang="0">
                      <a:pos x="143" y="25"/>
                    </a:cxn>
                    <a:cxn ang="0">
                      <a:pos x="120" y="22"/>
                    </a:cxn>
                    <a:cxn ang="0">
                      <a:pos x="98" y="25"/>
                    </a:cxn>
                    <a:cxn ang="0">
                      <a:pos x="73" y="23"/>
                    </a:cxn>
                    <a:cxn ang="0">
                      <a:pos x="66" y="32"/>
                    </a:cxn>
                    <a:cxn ang="0">
                      <a:pos x="60" y="59"/>
                    </a:cxn>
                    <a:cxn ang="0">
                      <a:pos x="63" y="89"/>
                    </a:cxn>
                    <a:cxn ang="0">
                      <a:pos x="73" y="98"/>
                    </a:cxn>
                    <a:cxn ang="0">
                      <a:pos x="84" y="105"/>
                    </a:cxn>
                    <a:cxn ang="0">
                      <a:pos x="82" y="121"/>
                    </a:cxn>
                    <a:cxn ang="0">
                      <a:pos x="67" y="135"/>
                    </a:cxn>
                    <a:cxn ang="0">
                      <a:pos x="52" y="147"/>
                    </a:cxn>
                    <a:cxn ang="0">
                      <a:pos x="44" y="159"/>
                    </a:cxn>
                    <a:cxn ang="0">
                      <a:pos x="20" y="186"/>
                    </a:cxn>
                    <a:cxn ang="0">
                      <a:pos x="11" y="202"/>
                    </a:cxn>
                    <a:cxn ang="0">
                      <a:pos x="3" y="247"/>
                    </a:cxn>
                    <a:cxn ang="0">
                      <a:pos x="0" y="296"/>
                    </a:cxn>
                    <a:cxn ang="0">
                      <a:pos x="11" y="302"/>
                    </a:cxn>
                    <a:cxn ang="0">
                      <a:pos x="25" y="290"/>
                    </a:cxn>
                    <a:cxn ang="0">
                      <a:pos x="36" y="285"/>
                    </a:cxn>
                    <a:cxn ang="0">
                      <a:pos x="63" y="283"/>
                    </a:cxn>
                    <a:cxn ang="0">
                      <a:pos x="70" y="278"/>
                    </a:cxn>
                    <a:cxn ang="0">
                      <a:pos x="110" y="274"/>
                    </a:cxn>
                    <a:cxn ang="0">
                      <a:pos x="120" y="240"/>
                    </a:cxn>
                    <a:cxn ang="0">
                      <a:pos x="132" y="232"/>
                    </a:cxn>
                    <a:cxn ang="0">
                      <a:pos x="147" y="221"/>
                    </a:cxn>
                    <a:cxn ang="0">
                      <a:pos x="157" y="222"/>
                    </a:cxn>
                    <a:cxn ang="0">
                      <a:pos x="164" y="218"/>
                    </a:cxn>
                    <a:cxn ang="0">
                      <a:pos x="183" y="223"/>
                    </a:cxn>
                    <a:cxn ang="0">
                      <a:pos x="201" y="211"/>
                    </a:cxn>
                    <a:cxn ang="0">
                      <a:pos x="223" y="213"/>
                    </a:cxn>
                    <a:cxn ang="0">
                      <a:pos x="234" y="213"/>
                    </a:cxn>
                    <a:cxn ang="0">
                      <a:pos x="258" y="181"/>
                    </a:cxn>
                    <a:cxn ang="0">
                      <a:pos x="270" y="167"/>
                    </a:cxn>
                    <a:cxn ang="0">
                      <a:pos x="286" y="143"/>
                    </a:cxn>
                    <a:cxn ang="0">
                      <a:pos x="289" y="110"/>
                    </a:cxn>
                    <a:cxn ang="0">
                      <a:pos x="287" y="82"/>
                    </a:cxn>
                    <a:cxn ang="0">
                      <a:pos x="278" y="67"/>
                    </a:cxn>
                    <a:cxn ang="0">
                      <a:pos x="267" y="61"/>
                    </a:cxn>
                    <a:cxn ang="0">
                      <a:pos x="260" y="50"/>
                    </a:cxn>
                    <a:cxn ang="0">
                      <a:pos x="253" y="21"/>
                    </a:cxn>
                    <a:cxn ang="0">
                      <a:pos x="251" y="11"/>
                    </a:cxn>
                    <a:cxn ang="0">
                      <a:pos x="237" y="7"/>
                    </a:cxn>
                    <a:cxn ang="0">
                      <a:pos x="232" y="3"/>
                    </a:cxn>
                  </a:cxnLst>
                  <a:rect l="0" t="0" r="r" b="b"/>
                  <a:pathLst>
                    <a:path w="289" h="302">
                      <a:moveTo>
                        <a:pt x="232" y="3"/>
                      </a:moveTo>
                      <a:lnTo>
                        <a:pt x="232" y="0"/>
                      </a:lnTo>
                      <a:lnTo>
                        <a:pt x="232" y="3"/>
                      </a:lnTo>
                      <a:lnTo>
                        <a:pt x="205" y="21"/>
                      </a:lnTo>
                      <a:lnTo>
                        <a:pt x="186" y="21"/>
                      </a:lnTo>
                      <a:lnTo>
                        <a:pt x="170" y="19"/>
                      </a:lnTo>
                      <a:lnTo>
                        <a:pt x="157" y="24"/>
                      </a:lnTo>
                      <a:lnTo>
                        <a:pt x="143" y="25"/>
                      </a:lnTo>
                      <a:lnTo>
                        <a:pt x="126" y="29"/>
                      </a:lnTo>
                      <a:lnTo>
                        <a:pt x="120" y="22"/>
                      </a:lnTo>
                      <a:lnTo>
                        <a:pt x="108" y="23"/>
                      </a:lnTo>
                      <a:lnTo>
                        <a:pt x="98" y="25"/>
                      </a:lnTo>
                      <a:lnTo>
                        <a:pt x="87" y="22"/>
                      </a:lnTo>
                      <a:lnTo>
                        <a:pt x="73" y="23"/>
                      </a:lnTo>
                      <a:lnTo>
                        <a:pt x="66" y="28"/>
                      </a:lnTo>
                      <a:lnTo>
                        <a:pt x="66" y="32"/>
                      </a:lnTo>
                      <a:lnTo>
                        <a:pt x="63" y="41"/>
                      </a:lnTo>
                      <a:lnTo>
                        <a:pt x="60" y="59"/>
                      </a:lnTo>
                      <a:lnTo>
                        <a:pt x="61" y="81"/>
                      </a:lnTo>
                      <a:lnTo>
                        <a:pt x="63" y="89"/>
                      </a:lnTo>
                      <a:lnTo>
                        <a:pt x="68" y="94"/>
                      </a:lnTo>
                      <a:lnTo>
                        <a:pt x="73" y="98"/>
                      </a:lnTo>
                      <a:lnTo>
                        <a:pt x="82" y="100"/>
                      </a:lnTo>
                      <a:lnTo>
                        <a:pt x="84" y="105"/>
                      </a:lnTo>
                      <a:lnTo>
                        <a:pt x="86" y="113"/>
                      </a:lnTo>
                      <a:lnTo>
                        <a:pt x="82" y="121"/>
                      </a:lnTo>
                      <a:lnTo>
                        <a:pt x="73" y="130"/>
                      </a:lnTo>
                      <a:lnTo>
                        <a:pt x="67" y="135"/>
                      </a:lnTo>
                      <a:lnTo>
                        <a:pt x="56" y="140"/>
                      </a:lnTo>
                      <a:lnTo>
                        <a:pt x="52" y="147"/>
                      </a:lnTo>
                      <a:lnTo>
                        <a:pt x="50" y="153"/>
                      </a:lnTo>
                      <a:lnTo>
                        <a:pt x="44" y="159"/>
                      </a:lnTo>
                      <a:lnTo>
                        <a:pt x="33" y="172"/>
                      </a:lnTo>
                      <a:lnTo>
                        <a:pt x="20" y="186"/>
                      </a:lnTo>
                      <a:lnTo>
                        <a:pt x="17" y="191"/>
                      </a:lnTo>
                      <a:lnTo>
                        <a:pt x="11" y="202"/>
                      </a:lnTo>
                      <a:lnTo>
                        <a:pt x="3" y="233"/>
                      </a:lnTo>
                      <a:lnTo>
                        <a:pt x="3" y="247"/>
                      </a:lnTo>
                      <a:lnTo>
                        <a:pt x="1" y="275"/>
                      </a:lnTo>
                      <a:lnTo>
                        <a:pt x="0" y="296"/>
                      </a:lnTo>
                      <a:lnTo>
                        <a:pt x="4" y="299"/>
                      </a:lnTo>
                      <a:lnTo>
                        <a:pt x="11" y="302"/>
                      </a:lnTo>
                      <a:lnTo>
                        <a:pt x="19" y="301"/>
                      </a:lnTo>
                      <a:lnTo>
                        <a:pt x="25" y="290"/>
                      </a:lnTo>
                      <a:lnTo>
                        <a:pt x="29" y="286"/>
                      </a:lnTo>
                      <a:lnTo>
                        <a:pt x="36" y="285"/>
                      </a:lnTo>
                      <a:lnTo>
                        <a:pt x="41" y="281"/>
                      </a:lnTo>
                      <a:lnTo>
                        <a:pt x="63" y="283"/>
                      </a:lnTo>
                      <a:lnTo>
                        <a:pt x="70" y="280"/>
                      </a:lnTo>
                      <a:lnTo>
                        <a:pt x="70" y="278"/>
                      </a:lnTo>
                      <a:lnTo>
                        <a:pt x="115" y="278"/>
                      </a:lnTo>
                      <a:lnTo>
                        <a:pt x="110" y="274"/>
                      </a:lnTo>
                      <a:lnTo>
                        <a:pt x="122" y="247"/>
                      </a:lnTo>
                      <a:lnTo>
                        <a:pt x="120" y="240"/>
                      </a:lnTo>
                      <a:lnTo>
                        <a:pt x="121" y="234"/>
                      </a:lnTo>
                      <a:lnTo>
                        <a:pt x="132" y="232"/>
                      </a:lnTo>
                      <a:lnTo>
                        <a:pt x="142" y="228"/>
                      </a:lnTo>
                      <a:lnTo>
                        <a:pt x="147" y="221"/>
                      </a:lnTo>
                      <a:lnTo>
                        <a:pt x="153" y="223"/>
                      </a:lnTo>
                      <a:lnTo>
                        <a:pt x="157" y="222"/>
                      </a:lnTo>
                      <a:lnTo>
                        <a:pt x="159" y="216"/>
                      </a:lnTo>
                      <a:lnTo>
                        <a:pt x="164" y="218"/>
                      </a:lnTo>
                      <a:lnTo>
                        <a:pt x="175" y="220"/>
                      </a:lnTo>
                      <a:lnTo>
                        <a:pt x="183" y="223"/>
                      </a:lnTo>
                      <a:lnTo>
                        <a:pt x="195" y="207"/>
                      </a:lnTo>
                      <a:lnTo>
                        <a:pt x="201" y="211"/>
                      </a:lnTo>
                      <a:lnTo>
                        <a:pt x="215" y="216"/>
                      </a:lnTo>
                      <a:lnTo>
                        <a:pt x="223" y="213"/>
                      </a:lnTo>
                      <a:lnTo>
                        <a:pt x="232" y="216"/>
                      </a:lnTo>
                      <a:lnTo>
                        <a:pt x="234" y="213"/>
                      </a:lnTo>
                      <a:lnTo>
                        <a:pt x="240" y="208"/>
                      </a:lnTo>
                      <a:lnTo>
                        <a:pt x="258" y="181"/>
                      </a:lnTo>
                      <a:lnTo>
                        <a:pt x="267" y="170"/>
                      </a:lnTo>
                      <a:lnTo>
                        <a:pt x="270" y="167"/>
                      </a:lnTo>
                      <a:lnTo>
                        <a:pt x="278" y="156"/>
                      </a:lnTo>
                      <a:lnTo>
                        <a:pt x="286" y="143"/>
                      </a:lnTo>
                      <a:lnTo>
                        <a:pt x="288" y="130"/>
                      </a:lnTo>
                      <a:lnTo>
                        <a:pt x="289" y="110"/>
                      </a:lnTo>
                      <a:lnTo>
                        <a:pt x="287" y="100"/>
                      </a:lnTo>
                      <a:lnTo>
                        <a:pt x="287" y="82"/>
                      </a:lnTo>
                      <a:lnTo>
                        <a:pt x="286" y="76"/>
                      </a:lnTo>
                      <a:lnTo>
                        <a:pt x="278" y="67"/>
                      </a:lnTo>
                      <a:lnTo>
                        <a:pt x="274" y="65"/>
                      </a:lnTo>
                      <a:lnTo>
                        <a:pt x="267" y="61"/>
                      </a:lnTo>
                      <a:lnTo>
                        <a:pt x="262" y="56"/>
                      </a:lnTo>
                      <a:lnTo>
                        <a:pt x="260" y="50"/>
                      </a:lnTo>
                      <a:lnTo>
                        <a:pt x="255" y="23"/>
                      </a:lnTo>
                      <a:lnTo>
                        <a:pt x="253" y="21"/>
                      </a:lnTo>
                      <a:lnTo>
                        <a:pt x="251" y="18"/>
                      </a:lnTo>
                      <a:lnTo>
                        <a:pt x="251" y="11"/>
                      </a:lnTo>
                      <a:lnTo>
                        <a:pt x="249" y="9"/>
                      </a:lnTo>
                      <a:lnTo>
                        <a:pt x="237" y="7"/>
                      </a:lnTo>
                      <a:lnTo>
                        <a:pt x="234" y="5"/>
                      </a:lnTo>
                      <a:lnTo>
                        <a:pt x="232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5" name="Freeform 45"/>
                <p:cNvSpPr>
                  <a:spLocks noChangeAspect="1"/>
                </p:cNvSpPr>
                <p:nvPr/>
              </p:nvSpPr>
              <p:spPr bwMode="gray">
                <a:xfrm>
                  <a:off x="5264942" y="3710334"/>
                  <a:ext cx="33338" cy="30163"/>
                </a:xfrm>
                <a:custGeom>
                  <a:avLst/>
                  <a:gdLst/>
                  <a:ahLst/>
                  <a:cxnLst>
                    <a:cxn ang="0">
                      <a:pos x="7" y="92"/>
                    </a:cxn>
                    <a:cxn ang="0">
                      <a:pos x="8" y="92"/>
                    </a:cxn>
                    <a:cxn ang="0">
                      <a:pos x="8" y="83"/>
                    </a:cxn>
                    <a:cxn ang="0">
                      <a:pos x="13" y="80"/>
                    </a:cxn>
                    <a:cxn ang="0">
                      <a:pos x="18" y="80"/>
                    </a:cxn>
                    <a:cxn ang="0">
                      <a:pos x="20" y="81"/>
                    </a:cxn>
                    <a:cxn ang="0">
                      <a:pos x="23" y="86"/>
                    </a:cxn>
                    <a:cxn ang="0">
                      <a:pos x="26" y="95"/>
                    </a:cxn>
                    <a:cxn ang="0">
                      <a:pos x="29" y="96"/>
                    </a:cxn>
                    <a:cxn ang="0">
                      <a:pos x="35" y="95"/>
                    </a:cxn>
                    <a:cxn ang="0">
                      <a:pos x="40" y="92"/>
                    </a:cxn>
                    <a:cxn ang="0">
                      <a:pos x="48" y="92"/>
                    </a:cxn>
                    <a:cxn ang="0">
                      <a:pos x="52" y="87"/>
                    </a:cxn>
                    <a:cxn ang="0">
                      <a:pos x="52" y="79"/>
                    </a:cxn>
                    <a:cxn ang="0">
                      <a:pos x="53" y="76"/>
                    </a:cxn>
                    <a:cxn ang="0">
                      <a:pos x="56" y="74"/>
                    </a:cxn>
                    <a:cxn ang="0">
                      <a:pos x="66" y="74"/>
                    </a:cxn>
                    <a:cxn ang="0">
                      <a:pos x="78" y="70"/>
                    </a:cxn>
                    <a:cxn ang="0">
                      <a:pos x="83" y="70"/>
                    </a:cxn>
                    <a:cxn ang="0">
                      <a:pos x="83" y="71"/>
                    </a:cxn>
                    <a:cxn ang="0">
                      <a:pos x="88" y="71"/>
                    </a:cxn>
                    <a:cxn ang="0">
                      <a:pos x="90" y="75"/>
                    </a:cxn>
                    <a:cxn ang="0">
                      <a:pos x="101" y="60"/>
                    </a:cxn>
                    <a:cxn ang="0">
                      <a:pos x="104" y="50"/>
                    </a:cxn>
                    <a:cxn ang="0">
                      <a:pos x="102" y="43"/>
                    </a:cxn>
                    <a:cxn ang="0">
                      <a:pos x="98" y="28"/>
                    </a:cxn>
                    <a:cxn ang="0">
                      <a:pos x="85" y="7"/>
                    </a:cxn>
                    <a:cxn ang="0">
                      <a:pos x="80" y="0"/>
                    </a:cxn>
                    <a:cxn ang="0">
                      <a:pos x="75" y="4"/>
                    </a:cxn>
                    <a:cxn ang="0">
                      <a:pos x="68" y="5"/>
                    </a:cxn>
                    <a:cxn ang="0">
                      <a:pos x="64" y="9"/>
                    </a:cxn>
                    <a:cxn ang="0">
                      <a:pos x="58" y="20"/>
                    </a:cxn>
                    <a:cxn ang="0">
                      <a:pos x="50" y="21"/>
                    </a:cxn>
                    <a:cxn ang="0">
                      <a:pos x="43" y="18"/>
                    </a:cxn>
                    <a:cxn ang="0">
                      <a:pos x="39" y="15"/>
                    </a:cxn>
                    <a:cxn ang="0">
                      <a:pos x="36" y="17"/>
                    </a:cxn>
                    <a:cxn ang="0">
                      <a:pos x="29" y="24"/>
                    </a:cxn>
                    <a:cxn ang="0">
                      <a:pos x="21" y="36"/>
                    </a:cxn>
                    <a:cxn ang="0">
                      <a:pos x="14" y="49"/>
                    </a:cxn>
                    <a:cxn ang="0">
                      <a:pos x="10" y="60"/>
                    </a:cxn>
                    <a:cxn ang="0">
                      <a:pos x="0" y="74"/>
                    </a:cxn>
                    <a:cxn ang="0">
                      <a:pos x="0" y="81"/>
                    </a:cxn>
                    <a:cxn ang="0">
                      <a:pos x="2" y="85"/>
                    </a:cxn>
                    <a:cxn ang="0">
                      <a:pos x="7" y="92"/>
                    </a:cxn>
                  </a:cxnLst>
                  <a:rect l="0" t="0" r="r" b="b"/>
                  <a:pathLst>
                    <a:path w="104" h="96">
                      <a:moveTo>
                        <a:pt x="7" y="92"/>
                      </a:moveTo>
                      <a:lnTo>
                        <a:pt x="8" y="92"/>
                      </a:lnTo>
                      <a:lnTo>
                        <a:pt x="8" y="83"/>
                      </a:lnTo>
                      <a:lnTo>
                        <a:pt x="13" y="80"/>
                      </a:lnTo>
                      <a:lnTo>
                        <a:pt x="18" y="80"/>
                      </a:lnTo>
                      <a:lnTo>
                        <a:pt x="20" y="81"/>
                      </a:lnTo>
                      <a:lnTo>
                        <a:pt x="23" y="86"/>
                      </a:lnTo>
                      <a:lnTo>
                        <a:pt x="26" y="95"/>
                      </a:lnTo>
                      <a:lnTo>
                        <a:pt x="29" y="96"/>
                      </a:lnTo>
                      <a:lnTo>
                        <a:pt x="35" y="95"/>
                      </a:lnTo>
                      <a:lnTo>
                        <a:pt x="40" y="92"/>
                      </a:lnTo>
                      <a:lnTo>
                        <a:pt x="48" y="92"/>
                      </a:lnTo>
                      <a:lnTo>
                        <a:pt x="52" y="87"/>
                      </a:lnTo>
                      <a:lnTo>
                        <a:pt x="52" y="79"/>
                      </a:lnTo>
                      <a:lnTo>
                        <a:pt x="53" y="76"/>
                      </a:lnTo>
                      <a:lnTo>
                        <a:pt x="56" y="74"/>
                      </a:lnTo>
                      <a:lnTo>
                        <a:pt x="66" y="74"/>
                      </a:lnTo>
                      <a:lnTo>
                        <a:pt x="78" y="70"/>
                      </a:lnTo>
                      <a:lnTo>
                        <a:pt x="83" y="70"/>
                      </a:lnTo>
                      <a:lnTo>
                        <a:pt x="83" y="71"/>
                      </a:lnTo>
                      <a:lnTo>
                        <a:pt x="88" y="71"/>
                      </a:lnTo>
                      <a:lnTo>
                        <a:pt x="90" y="75"/>
                      </a:lnTo>
                      <a:lnTo>
                        <a:pt x="101" y="60"/>
                      </a:lnTo>
                      <a:lnTo>
                        <a:pt x="104" y="50"/>
                      </a:lnTo>
                      <a:lnTo>
                        <a:pt x="102" y="43"/>
                      </a:lnTo>
                      <a:lnTo>
                        <a:pt x="98" y="28"/>
                      </a:lnTo>
                      <a:lnTo>
                        <a:pt x="85" y="7"/>
                      </a:lnTo>
                      <a:lnTo>
                        <a:pt x="80" y="0"/>
                      </a:lnTo>
                      <a:lnTo>
                        <a:pt x="75" y="4"/>
                      </a:lnTo>
                      <a:lnTo>
                        <a:pt x="68" y="5"/>
                      </a:lnTo>
                      <a:lnTo>
                        <a:pt x="64" y="9"/>
                      </a:lnTo>
                      <a:lnTo>
                        <a:pt x="58" y="20"/>
                      </a:lnTo>
                      <a:lnTo>
                        <a:pt x="50" y="21"/>
                      </a:lnTo>
                      <a:lnTo>
                        <a:pt x="43" y="18"/>
                      </a:lnTo>
                      <a:lnTo>
                        <a:pt x="39" y="15"/>
                      </a:lnTo>
                      <a:lnTo>
                        <a:pt x="36" y="17"/>
                      </a:lnTo>
                      <a:lnTo>
                        <a:pt x="29" y="24"/>
                      </a:lnTo>
                      <a:lnTo>
                        <a:pt x="21" y="36"/>
                      </a:lnTo>
                      <a:lnTo>
                        <a:pt x="14" y="49"/>
                      </a:lnTo>
                      <a:lnTo>
                        <a:pt x="10" y="60"/>
                      </a:lnTo>
                      <a:lnTo>
                        <a:pt x="0" y="74"/>
                      </a:lnTo>
                      <a:lnTo>
                        <a:pt x="0" y="81"/>
                      </a:lnTo>
                      <a:lnTo>
                        <a:pt x="2" y="85"/>
                      </a:lnTo>
                      <a:lnTo>
                        <a:pt x="7" y="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6" name="Freeform 46"/>
                <p:cNvSpPr>
                  <a:spLocks noChangeAspect="1"/>
                </p:cNvSpPr>
                <p:nvPr/>
              </p:nvSpPr>
              <p:spPr bwMode="gray">
                <a:xfrm>
                  <a:off x="5350667" y="3611909"/>
                  <a:ext cx="138113" cy="160338"/>
                </a:xfrm>
                <a:custGeom>
                  <a:avLst/>
                  <a:gdLst/>
                  <a:ahLst/>
                  <a:cxnLst>
                    <a:cxn ang="0">
                      <a:pos x="387" y="204"/>
                    </a:cxn>
                    <a:cxn ang="0">
                      <a:pos x="387" y="98"/>
                    </a:cxn>
                    <a:cxn ang="0">
                      <a:pos x="412" y="74"/>
                    </a:cxn>
                    <a:cxn ang="0">
                      <a:pos x="435" y="37"/>
                    </a:cxn>
                    <a:cxn ang="0">
                      <a:pos x="421" y="37"/>
                    </a:cxn>
                    <a:cxn ang="0">
                      <a:pos x="374" y="22"/>
                    </a:cxn>
                    <a:cxn ang="0">
                      <a:pos x="336" y="32"/>
                    </a:cxn>
                    <a:cxn ang="0">
                      <a:pos x="297" y="60"/>
                    </a:cxn>
                    <a:cxn ang="0">
                      <a:pos x="250" y="53"/>
                    </a:cxn>
                    <a:cxn ang="0">
                      <a:pos x="213" y="47"/>
                    </a:cxn>
                    <a:cxn ang="0">
                      <a:pos x="164" y="12"/>
                    </a:cxn>
                    <a:cxn ang="0">
                      <a:pos x="132" y="3"/>
                    </a:cxn>
                    <a:cxn ang="0">
                      <a:pos x="103" y="0"/>
                    </a:cxn>
                    <a:cxn ang="0">
                      <a:pos x="69" y="3"/>
                    </a:cxn>
                    <a:cxn ang="0">
                      <a:pos x="28" y="1"/>
                    </a:cxn>
                    <a:cxn ang="0">
                      <a:pos x="0" y="28"/>
                    </a:cxn>
                    <a:cxn ang="0">
                      <a:pos x="5" y="32"/>
                    </a:cxn>
                    <a:cxn ang="0">
                      <a:pos x="19" y="36"/>
                    </a:cxn>
                    <a:cxn ang="0">
                      <a:pos x="21" y="46"/>
                    </a:cxn>
                    <a:cxn ang="0">
                      <a:pos x="28" y="75"/>
                    </a:cxn>
                    <a:cxn ang="0">
                      <a:pos x="35" y="86"/>
                    </a:cxn>
                    <a:cxn ang="0">
                      <a:pos x="46" y="92"/>
                    </a:cxn>
                    <a:cxn ang="0">
                      <a:pos x="55" y="107"/>
                    </a:cxn>
                    <a:cxn ang="0">
                      <a:pos x="57" y="135"/>
                    </a:cxn>
                    <a:cxn ang="0">
                      <a:pos x="54" y="168"/>
                    </a:cxn>
                    <a:cxn ang="0">
                      <a:pos x="38" y="192"/>
                    </a:cxn>
                    <a:cxn ang="0">
                      <a:pos x="26" y="206"/>
                    </a:cxn>
                    <a:cxn ang="0">
                      <a:pos x="2" y="238"/>
                    </a:cxn>
                    <a:cxn ang="0">
                      <a:pos x="8" y="263"/>
                    </a:cxn>
                    <a:cxn ang="0">
                      <a:pos x="18" y="270"/>
                    </a:cxn>
                    <a:cxn ang="0">
                      <a:pos x="35" y="265"/>
                    </a:cxn>
                    <a:cxn ang="0">
                      <a:pos x="45" y="270"/>
                    </a:cxn>
                    <a:cxn ang="0">
                      <a:pos x="26" y="281"/>
                    </a:cxn>
                    <a:cxn ang="0">
                      <a:pos x="7" y="295"/>
                    </a:cxn>
                    <a:cxn ang="0">
                      <a:pos x="207" y="415"/>
                    </a:cxn>
                    <a:cxn ang="0">
                      <a:pos x="210" y="428"/>
                    </a:cxn>
                    <a:cxn ang="0">
                      <a:pos x="218" y="458"/>
                    </a:cxn>
                    <a:cxn ang="0">
                      <a:pos x="306" y="499"/>
                    </a:cxn>
                    <a:cxn ang="0">
                      <a:pos x="314" y="488"/>
                    </a:cxn>
                    <a:cxn ang="0">
                      <a:pos x="324" y="463"/>
                    </a:cxn>
                    <a:cxn ang="0">
                      <a:pos x="342" y="429"/>
                    </a:cxn>
                    <a:cxn ang="0">
                      <a:pos x="352" y="399"/>
                    </a:cxn>
                    <a:cxn ang="0">
                      <a:pos x="360" y="391"/>
                    </a:cxn>
                    <a:cxn ang="0">
                      <a:pos x="379" y="376"/>
                    </a:cxn>
                    <a:cxn ang="0">
                      <a:pos x="388" y="361"/>
                    </a:cxn>
                    <a:cxn ang="0">
                      <a:pos x="403" y="358"/>
                    </a:cxn>
                    <a:cxn ang="0">
                      <a:pos x="417" y="340"/>
                    </a:cxn>
                    <a:cxn ang="0">
                      <a:pos x="393" y="308"/>
                    </a:cxn>
                    <a:cxn ang="0">
                      <a:pos x="387" y="257"/>
                    </a:cxn>
                  </a:cxnLst>
                  <a:rect l="0" t="0" r="r" b="b"/>
                  <a:pathLst>
                    <a:path w="435" h="504">
                      <a:moveTo>
                        <a:pt x="387" y="257"/>
                      </a:moveTo>
                      <a:lnTo>
                        <a:pt x="387" y="204"/>
                      </a:lnTo>
                      <a:lnTo>
                        <a:pt x="387" y="151"/>
                      </a:lnTo>
                      <a:lnTo>
                        <a:pt x="387" y="98"/>
                      </a:lnTo>
                      <a:lnTo>
                        <a:pt x="390" y="96"/>
                      </a:lnTo>
                      <a:lnTo>
                        <a:pt x="412" y="74"/>
                      </a:lnTo>
                      <a:lnTo>
                        <a:pt x="433" y="42"/>
                      </a:lnTo>
                      <a:lnTo>
                        <a:pt x="435" y="37"/>
                      </a:lnTo>
                      <a:lnTo>
                        <a:pt x="430" y="38"/>
                      </a:lnTo>
                      <a:lnTo>
                        <a:pt x="421" y="37"/>
                      </a:lnTo>
                      <a:lnTo>
                        <a:pt x="408" y="38"/>
                      </a:lnTo>
                      <a:lnTo>
                        <a:pt x="374" y="22"/>
                      </a:lnTo>
                      <a:lnTo>
                        <a:pt x="355" y="26"/>
                      </a:lnTo>
                      <a:lnTo>
                        <a:pt x="336" y="32"/>
                      </a:lnTo>
                      <a:lnTo>
                        <a:pt x="320" y="48"/>
                      </a:lnTo>
                      <a:lnTo>
                        <a:pt x="297" y="60"/>
                      </a:lnTo>
                      <a:lnTo>
                        <a:pt x="272" y="59"/>
                      </a:lnTo>
                      <a:lnTo>
                        <a:pt x="250" y="53"/>
                      </a:lnTo>
                      <a:lnTo>
                        <a:pt x="233" y="53"/>
                      </a:lnTo>
                      <a:lnTo>
                        <a:pt x="213" y="47"/>
                      </a:lnTo>
                      <a:lnTo>
                        <a:pt x="202" y="34"/>
                      </a:lnTo>
                      <a:lnTo>
                        <a:pt x="164" y="12"/>
                      </a:lnTo>
                      <a:lnTo>
                        <a:pt x="147" y="4"/>
                      </a:lnTo>
                      <a:lnTo>
                        <a:pt x="132" y="3"/>
                      </a:lnTo>
                      <a:lnTo>
                        <a:pt x="116" y="5"/>
                      </a:lnTo>
                      <a:lnTo>
                        <a:pt x="103" y="0"/>
                      </a:lnTo>
                      <a:lnTo>
                        <a:pt x="82" y="3"/>
                      </a:lnTo>
                      <a:lnTo>
                        <a:pt x="69" y="3"/>
                      </a:lnTo>
                      <a:lnTo>
                        <a:pt x="39" y="0"/>
                      </a:lnTo>
                      <a:lnTo>
                        <a:pt x="28" y="1"/>
                      </a:lnTo>
                      <a:lnTo>
                        <a:pt x="16" y="9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7" y="34"/>
                      </a:lnTo>
                      <a:lnTo>
                        <a:pt x="19" y="36"/>
                      </a:lnTo>
                      <a:lnTo>
                        <a:pt x="19" y="43"/>
                      </a:lnTo>
                      <a:lnTo>
                        <a:pt x="21" y="46"/>
                      </a:lnTo>
                      <a:lnTo>
                        <a:pt x="23" y="48"/>
                      </a:lnTo>
                      <a:lnTo>
                        <a:pt x="28" y="75"/>
                      </a:lnTo>
                      <a:lnTo>
                        <a:pt x="30" y="81"/>
                      </a:lnTo>
                      <a:lnTo>
                        <a:pt x="35" y="86"/>
                      </a:lnTo>
                      <a:lnTo>
                        <a:pt x="42" y="90"/>
                      </a:lnTo>
                      <a:lnTo>
                        <a:pt x="46" y="92"/>
                      </a:lnTo>
                      <a:lnTo>
                        <a:pt x="54" y="101"/>
                      </a:lnTo>
                      <a:lnTo>
                        <a:pt x="55" y="107"/>
                      </a:lnTo>
                      <a:lnTo>
                        <a:pt x="55" y="125"/>
                      </a:lnTo>
                      <a:lnTo>
                        <a:pt x="57" y="135"/>
                      </a:lnTo>
                      <a:lnTo>
                        <a:pt x="56" y="155"/>
                      </a:lnTo>
                      <a:lnTo>
                        <a:pt x="54" y="168"/>
                      </a:lnTo>
                      <a:lnTo>
                        <a:pt x="46" y="181"/>
                      </a:lnTo>
                      <a:lnTo>
                        <a:pt x="38" y="192"/>
                      </a:lnTo>
                      <a:lnTo>
                        <a:pt x="35" y="195"/>
                      </a:lnTo>
                      <a:lnTo>
                        <a:pt x="26" y="206"/>
                      </a:lnTo>
                      <a:lnTo>
                        <a:pt x="8" y="233"/>
                      </a:lnTo>
                      <a:lnTo>
                        <a:pt x="2" y="238"/>
                      </a:lnTo>
                      <a:lnTo>
                        <a:pt x="1" y="253"/>
                      </a:lnTo>
                      <a:lnTo>
                        <a:pt x="8" y="263"/>
                      </a:lnTo>
                      <a:lnTo>
                        <a:pt x="12" y="272"/>
                      </a:lnTo>
                      <a:lnTo>
                        <a:pt x="18" y="270"/>
                      </a:lnTo>
                      <a:lnTo>
                        <a:pt x="26" y="267"/>
                      </a:lnTo>
                      <a:lnTo>
                        <a:pt x="35" y="265"/>
                      </a:lnTo>
                      <a:lnTo>
                        <a:pt x="45" y="265"/>
                      </a:lnTo>
                      <a:lnTo>
                        <a:pt x="45" y="270"/>
                      </a:lnTo>
                      <a:lnTo>
                        <a:pt x="34" y="274"/>
                      </a:lnTo>
                      <a:lnTo>
                        <a:pt x="26" y="281"/>
                      </a:lnTo>
                      <a:lnTo>
                        <a:pt x="14" y="281"/>
                      </a:lnTo>
                      <a:lnTo>
                        <a:pt x="7" y="295"/>
                      </a:lnTo>
                      <a:lnTo>
                        <a:pt x="16" y="303"/>
                      </a:lnTo>
                      <a:lnTo>
                        <a:pt x="207" y="415"/>
                      </a:lnTo>
                      <a:lnTo>
                        <a:pt x="210" y="420"/>
                      </a:lnTo>
                      <a:lnTo>
                        <a:pt x="210" y="428"/>
                      </a:lnTo>
                      <a:lnTo>
                        <a:pt x="215" y="447"/>
                      </a:lnTo>
                      <a:lnTo>
                        <a:pt x="218" y="458"/>
                      </a:lnTo>
                      <a:lnTo>
                        <a:pt x="296" y="504"/>
                      </a:lnTo>
                      <a:lnTo>
                        <a:pt x="306" y="499"/>
                      </a:lnTo>
                      <a:lnTo>
                        <a:pt x="309" y="495"/>
                      </a:lnTo>
                      <a:lnTo>
                        <a:pt x="314" y="488"/>
                      </a:lnTo>
                      <a:lnTo>
                        <a:pt x="318" y="479"/>
                      </a:lnTo>
                      <a:lnTo>
                        <a:pt x="324" y="463"/>
                      </a:lnTo>
                      <a:lnTo>
                        <a:pt x="333" y="450"/>
                      </a:lnTo>
                      <a:lnTo>
                        <a:pt x="342" y="429"/>
                      </a:lnTo>
                      <a:lnTo>
                        <a:pt x="346" y="413"/>
                      </a:lnTo>
                      <a:lnTo>
                        <a:pt x="352" y="399"/>
                      </a:lnTo>
                      <a:lnTo>
                        <a:pt x="357" y="392"/>
                      </a:lnTo>
                      <a:lnTo>
                        <a:pt x="360" y="391"/>
                      </a:lnTo>
                      <a:lnTo>
                        <a:pt x="378" y="382"/>
                      </a:lnTo>
                      <a:lnTo>
                        <a:pt x="379" y="376"/>
                      </a:lnTo>
                      <a:lnTo>
                        <a:pt x="382" y="370"/>
                      </a:lnTo>
                      <a:lnTo>
                        <a:pt x="388" y="361"/>
                      </a:lnTo>
                      <a:lnTo>
                        <a:pt x="394" y="358"/>
                      </a:lnTo>
                      <a:lnTo>
                        <a:pt x="403" y="358"/>
                      </a:lnTo>
                      <a:lnTo>
                        <a:pt x="414" y="346"/>
                      </a:lnTo>
                      <a:lnTo>
                        <a:pt x="417" y="340"/>
                      </a:lnTo>
                      <a:lnTo>
                        <a:pt x="416" y="337"/>
                      </a:lnTo>
                      <a:lnTo>
                        <a:pt x="393" y="308"/>
                      </a:lnTo>
                      <a:lnTo>
                        <a:pt x="387" y="300"/>
                      </a:lnTo>
                      <a:lnTo>
                        <a:pt x="387" y="2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7" name="Freeform 47"/>
                <p:cNvSpPr>
                  <a:spLocks noChangeAspect="1"/>
                </p:cNvSpPr>
                <p:nvPr/>
              </p:nvSpPr>
              <p:spPr bwMode="gray">
                <a:xfrm>
                  <a:off x="4455318" y="3399184"/>
                  <a:ext cx="107950" cy="77788"/>
                </a:xfrm>
                <a:custGeom>
                  <a:avLst/>
                  <a:gdLst/>
                  <a:ahLst/>
                  <a:cxnLst>
                    <a:cxn ang="0">
                      <a:pos x="43" y="160"/>
                    </a:cxn>
                    <a:cxn ang="0">
                      <a:pos x="28" y="129"/>
                    </a:cxn>
                    <a:cxn ang="0">
                      <a:pos x="7" y="113"/>
                    </a:cxn>
                    <a:cxn ang="0">
                      <a:pos x="1" y="107"/>
                    </a:cxn>
                    <a:cxn ang="0">
                      <a:pos x="35" y="86"/>
                    </a:cxn>
                    <a:cxn ang="0">
                      <a:pos x="56" y="33"/>
                    </a:cxn>
                    <a:cxn ang="0">
                      <a:pos x="70" y="9"/>
                    </a:cxn>
                    <a:cxn ang="0">
                      <a:pos x="92" y="9"/>
                    </a:cxn>
                    <a:cxn ang="0">
                      <a:pos x="122" y="5"/>
                    </a:cxn>
                    <a:cxn ang="0">
                      <a:pos x="135" y="1"/>
                    </a:cxn>
                    <a:cxn ang="0">
                      <a:pos x="168" y="2"/>
                    </a:cxn>
                    <a:cxn ang="0">
                      <a:pos x="183" y="9"/>
                    </a:cxn>
                    <a:cxn ang="0">
                      <a:pos x="206" y="29"/>
                    </a:cxn>
                    <a:cxn ang="0">
                      <a:pos x="221" y="29"/>
                    </a:cxn>
                    <a:cxn ang="0">
                      <a:pos x="238" y="58"/>
                    </a:cxn>
                    <a:cxn ang="0">
                      <a:pos x="248" y="68"/>
                    </a:cxn>
                    <a:cxn ang="0">
                      <a:pos x="258" y="75"/>
                    </a:cxn>
                    <a:cxn ang="0">
                      <a:pos x="261" y="82"/>
                    </a:cxn>
                    <a:cxn ang="0">
                      <a:pos x="277" y="91"/>
                    </a:cxn>
                    <a:cxn ang="0">
                      <a:pos x="289" y="103"/>
                    </a:cxn>
                    <a:cxn ang="0">
                      <a:pos x="297" y="123"/>
                    </a:cxn>
                    <a:cxn ang="0">
                      <a:pos x="302" y="133"/>
                    </a:cxn>
                    <a:cxn ang="0">
                      <a:pos x="309" y="156"/>
                    </a:cxn>
                    <a:cxn ang="0">
                      <a:pos x="313" y="181"/>
                    </a:cxn>
                    <a:cxn ang="0">
                      <a:pos x="323" y="185"/>
                    </a:cxn>
                    <a:cxn ang="0">
                      <a:pos x="332" y="197"/>
                    </a:cxn>
                    <a:cxn ang="0">
                      <a:pos x="342" y="212"/>
                    </a:cxn>
                    <a:cxn ang="0">
                      <a:pos x="342" y="221"/>
                    </a:cxn>
                    <a:cxn ang="0">
                      <a:pos x="344" y="238"/>
                    </a:cxn>
                    <a:cxn ang="0">
                      <a:pos x="321" y="242"/>
                    </a:cxn>
                    <a:cxn ang="0">
                      <a:pos x="293" y="244"/>
                    </a:cxn>
                    <a:cxn ang="0">
                      <a:pos x="271" y="239"/>
                    </a:cxn>
                    <a:cxn ang="0">
                      <a:pos x="255" y="238"/>
                    </a:cxn>
                    <a:cxn ang="0">
                      <a:pos x="237" y="227"/>
                    </a:cxn>
                    <a:cxn ang="0">
                      <a:pos x="162" y="224"/>
                    </a:cxn>
                    <a:cxn ang="0">
                      <a:pos x="111" y="236"/>
                    </a:cxn>
                    <a:cxn ang="0">
                      <a:pos x="57" y="244"/>
                    </a:cxn>
                    <a:cxn ang="0">
                      <a:pos x="43" y="242"/>
                    </a:cxn>
                    <a:cxn ang="0">
                      <a:pos x="47" y="199"/>
                    </a:cxn>
                    <a:cxn ang="0">
                      <a:pos x="98" y="188"/>
                    </a:cxn>
                    <a:cxn ang="0">
                      <a:pos x="127" y="183"/>
                    </a:cxn>
                    <a:cxn ang="0">
                      <a:pos x="143" y="182"/>
                    </a:cxn>
                    <a:cxn ang="0">
                      <a:pos x="175" y="194"/>
                    </a:cxn>
                    <a:cxn ang="0">
                      <a:pos x="203" y="189"/>
                    </a:cxn>
                    <a:cxn ang="0">
                      <a:pos x="206" y="177"/>
                    </a:cxn>
                    <a:cxn ang="0">
                      <a:pos x="191" y="177"/>
                    </a:cxn>
                    <a:cxn ang="0">
                      <a:pos x="165" y="172"/>
                    </a:cxn>
                    <a:cxn ang="0">
                      <a:pos x="140" y="162"/>
                    </a:cxn>
                    <a:cxn ang="0">
                      <a:pos x="120" y="163"/>
                    </a:cxn>
                  </a:cxnLst>
                  <a:rect l="0" t="0" r="r" b="b"/>
                  <a:pathLst>
                    <a:path w="344" h="244">
                      <a:moveTo>
                        <a:pt x="55" y="174"/>
                      </a:moveTo>
                      <a:lnTo>
                        <a:pt x="54" y="174"/>
                      </a:lnTo>
                      <a:lnTo>
                        <a:pt x="50" y="168"/>
                      </a:lnTo>
                      <a:lnTo>
                        <a:pt x="43" y="160"/>
                      </a:lnTo>
                      <a:lnTo>
                        <a:pt x="41" y="147"/>
                      </a:lnTo>
                      <a:lnTo>
                        <a:pt x="39" y="144"/>
                      </a:lnTo>
                      <a:lnTo>
                        <a:pt x="33" y="138"/>
                      </a:lnTo>
                      <a:lnTo>
                        <a:pt x="28" y="129"/>
                      </a:lnTo>
                      <a:lnTo>
                        <a:pt x="18" y="119"/>
                      </a:lnTo>
                      <a:lnTo>
                        <a:pt x="14" y="112"/>
                      </a:lnTo>
                      <a:lnTo>
                        <a:pt x="9" y="112"/>
                      </a:lnTo>
                      <a:lnTo>
                        <a:pt x="7" y="113"/>
                      </a:lnTo>
                      <a:lnTo>
                        <a:pt x="4" y="117"/>
                      </a:lnTo>
                      <a:lnTo>
                        <a:pt x="1" y="112"/>
                      </a:lnTo>
                      <a:lnTo>
                        <a:pt x="0" y="109"/>
                      </a:lnTo>
                      <a:lnTo>
                        <a:pt x="1" y="107"/>
                      </a:lnTo>
                      <a:lnTo>
                        <a:pt x="6" y="107"/>
                      </a:lnTo>
                      <a:lnTo>
                        <a:pt x="17" y="103"/>
                      </a:lnTo>
                      <a:lnTo>
                        <a:pt x="31" y="91"/>
                      </a:lnTo>
                      <a:lnTo>
                        <a:pt x="35" y="86"/>
                      </a:lnTo>
                      <a:lnTo>
                        <a:pt x="40" y="77"/>
                      </a:lnTo>
                      <a:lnTo>
                        <a:pt x="55" y="56"/>
                      </a:lnTo>
                      <a:lnTo>
                        <a:pt x="56" y="50"/>
                      </a:lnTo>
                      <a:lnTo>
                        <a:pt x="56" y="33"/>
                      </a:lnTo>
                      <a:lnTo>
                        <a:pt x="57" y="32"/>
                      </a:lnTo>
                      <a:lnTo>
                        <a:pt x="61" y="29"/>
                      </a:lnTo>
                      <a:lnTo>
                        <a:pt x="65" y="22"/>
                      </a:lnTo>
                      <a:lnTo>
                        <a:pt x="70" y="9"/>
                      </a:lnTo>
                      <a:lnTo>
                        <a:pt x="73" y="9"/>
                      </a:lnTo>
                      <a:lnTo>
                        <a:pt x="76" y="7"/>
                      </a:lnTo>
                      <a:lnTo>
                        <a:pt x="83" y="9"/>
                      </a:lnTo>
                      <a:lnTo>
                        <a:pt x="92" y="9"/>
                      </a:lnTo>
                      <a:lnTo>
                        <a:pt x="102" y="11"/>
                      </a:lnTo>
                      <a:lnTo>
                        <a:pt x="109" y="10"/>
                      </a:lnTo>
                      <a:lnTo>
                        <a:pt x="111" y="7"/>
                      </a:lnTo>
                      <a:lnTo>
                        <a:pt x="122" y="5"/>
                      </a:lnTo>
                      <a:lnTo>
                        <a:pt x="131" y="6"/>
                      </a:lnTo>
                      <a:lnTo>
                        <a:pt x="133" y="5"/>
                      </a:lnTo>
                      <a:lnTo>
                        <a:pt x="133" y="1"/>
                      </a:lnTo>
                      <a:lnTo>
                        <a:pt x="135" y="1"/>
                      </a:lnTo>
                      <a:lnTo>
                        <a:pt x="141" y="1"/>
                      </a:lnTo>
                      <a:lnTo>
                        <a:pt x="146" y="0"/>
                      </a:lnTo>
                      <a:lnTo>
                        <a:pt x="152" y="2"/>
                      </a:lnTo>
                      <a:lnTo>
                        <a:pt x="168" y="2"/>
                      </a:lnTo>
                      <a:lnTo>
                        <a:pt x="169" y="4"/>
                      </a:lnTo>
                      <a:lnTo>
                        <a:pt x="174" y="2"/>
                      </a:lnTo>
                      <a:lnTo>
                        <a:pt x="176" y="7"/>
                      </a:lnTo>
                      <a:lnTo>
                        <a:pt x="183" y="9"/>
                      </a:lnTo>
                      <a:lnTo>
                        <a:pt x="194" y="17"/>
                      </a:lnTo>
                      <a:lnTo>
                        <a:pt x="195" y="23"/>
                      </a:lnTo>
                      <a:lnTo>
                        <a:pt x="202" y="31"/>
                      </a:lnTo>
                      <a:lnTo>
                        <a:pt x="206" y="29"/>
                      </a:lnTo>
                      <a:lnTo>
                        <a:pt x="212" y="28"/>
                      </a:lnTo>
                      <a:lnTo>
                        <a:pt x="212" y="32"/>
                      </a:lnTo>
                      <a:lnTo>
                        <a:pt x="216" y="33"/>
                      </a:lnTo>
                      <a:lnTo>
                        <a:pt x="221" y="29"/>
                      </a:lnTo>
                      <a:lnTo>
                        <a:pt x="223" y="29"/>
                      </a:lnTo>
                      <a:lnTo>
                        <a:pt x="233" y="44"/>
                      </a:lnTo>
                      <a:lnTo>
                        <a:pt x="238" y="54"/>
                      </a:lnTo>
                      <a:lnTo>
                        <a:pt x="238" y="58"/>
                      </a:lnTo>
                      <a:lnTo>
                        <a:pt x="242" y="59"/>
                      </a:lnTo>
                      <a:lnTo>
                        <a:pt x="245" y="64"/>
                      </a:lnTo>
                      <a:lnTo>
                        <a:pt x="245" y="66"/>
                      </a:lnTo>
                      <a:lnTo>
                        <a:pt x="248" y="68"/>
                      </a:lnTo>
                      <a:lnTo>
                        <a:pt x="251" y="66"/>
                      </a:lnTo>
                      <a:lnTo>
                        <a:pt x="253" y="66"/>
                      </a:lnTo>
                      <a:lnTo>
                        <a:pt x="255" y="74"/>
                      </a:lnTo>
                      <a:lnTo>
                        <a:pt x="258" y="75"/>
                      </a:lnTo>
                      <a:lnTo>
                        <a:pt x="260" y="79"/>
                      </a:lnTo>
                      <a:lnTo>
                        <a:pt x="256" y="80"/>
                      </a:lnTo>
                      <a:lnTo>
                        <a:pt x="256" y="81"/>
                      </a:lnTo>
                      <a:lnTo>
                        <a:pt x="261" y="82"/>
                      </a:lnTo>
                      <a:lnTo>
                        <a:pt x="264" y="86"/>
                      </a:lnTo>
                      <a:lnTo>
                        <a:pt x="267" y="88"/>
                      </a:lnTo>
                      <a:lnTo>
                        <a:pt x="271" y="88"/>
                      </a:lnTo>
                      <a:lnTo>
                        <a:pt x="277" y="91"/>
                      </a:lnTo>
                      <a:lnTo>
                        <a:pt x="280" y="95"/>
                      </a:lnTo>
                      <a:lnTo>
                        <a:pt x="281" y="99"/>
                      </a:lnTo>
                      <a:lnTo>
                        <a:pt x="283" y="101"/>
                      </a:lnTo>
                      <a:lnTo>
                        <a:pt x="289" y="103"/>
                      </a:lnTo>
                      <a:lnTo>
                        <a:pt x="296" y="109"/>
                      </a:lnTo>
                      <a:lnTo>
                        <a:pt x="298" y="112"/>
                      </a:lnTo>
                      <a:lnTo>
                        <a:pt x="299" y="115"/>
                      </a:lnTo>
                      <a:lnTo>
                        <a:pt x="297" y="123"/>
                      </a:lnTo>
                      <a:lnTo>
                        <a:pt x="297" y="129"/>
                      </a:lnTo>
                      <a:lnTo>
                        <a:pt x="299" y="129"/>
                      </a:lnTo>
                      <a:lnTo>
                        <a:pt x="301" y="133"/>
                      </a:lnTo>
                      <a:lnTo>
                        <a:pt x="302" y="133"/>
                      </a:lnTo>
                      <a:lnTo>
                        <a:pt x="305" y="136"/>
                      </a:lnTo>
                      <a:lnTo>
                        <a:pt x="307" y="144"/>
                      </a:lnTo>
                      <a:lnTo>
                        <a:pt x="307" y="150"/>
                      </a:lnTo>
                      <a:lnTo>
                        <a:pt x="309" y="156"/>
                      </a:lnTo>
                      <a:lnTo>
                        <a:pt x="310" y="160"/>
                      </a:lnTo>
                      <a:lnTo>
                        <a:pt x="305" y="167"/>
                      </a:lnTo>
                      <a:lnTo>
                        <a:pt x="305" y="169"/>
                      </a:lnTo>
                      <a:lnTo>
                        <a:pt x="313" y="181"/>
                      </a:lnTo>
                      <a:lnTo>
                        <a:pt x="315" y="187"/>
                      </a:lnTo>
                      <a:lnTo>
                        <a:pt x="316" y="188"/>
                      </a:lnTo>
                      <a:lnTo>
                        <a:pt x="320" y="188"/>
                      </a:lnTo>
                      <a:lnTo>
                        <a:pt x="323" y="185"/>
                      </a:lnTo>
                      <a:lnTo>
                        <a:pt x="328" y="185"/>
                      </a:lnTo>
                      <a:lnTo>
                        <a:pt x="328" y="189"/>
                      </a:lnTo>
                      <a:lnTo>
                        <a:pt x="331" y="193"/>
                      </a:lnTo>
                      <a:lnTo>
                        <a:pt x="332" y="197"/>
                      </a:lnTo>
                      <a:lnTo>
                        <a:pt x="335" y="199"/>
                      </a:lnTo>
                      <a:lnTo>
                        <a:pt x="337" y="204"/>
                      </a:lnTo>
                      <a:lnTo>
                        <a:pt x="341" y="209"/>
                      </a:lnTo>
                      <a:lnTo>
                        <a:pt x="342" y="212"/>
                      </a:lnTo>
                      <a:lnTo>
                        <a:pt x="341" y="212"/>
                      </a:lnTo>
                      <a:lnTo>
                        <a:pt x="340" y="214"/>
                      </a:lnTo>
                      <a:lnTo>
                        <a:pt x="342" y="217"/>
                      </a:lnTo>
                      <a:lnTo>
                        <a:pt x="342" y="221"/>
                      </a:lnTo>
                      <a:lnTo>
                        <a:pt x="339" y="225"/>
                      </a:lnTo>
                      <a:lnTo>
                        <a:pt x="340" y="232"/>
                      </a:lnTo>
                      <a:lnTo>
                        <a:pt x="344" y="236"/>
                      </a:lnTo>
                      <a:lnTo>
                        <a:pt x="344" y="238"/>
                      </a:lnTo>
                      <a:lnTo>
                        <a:pt x="341" y="239"/>
                      </a:lnTo>
                      <a:lnTo>
                        <a:pt x="331" y="239"/>
                      </a:lnTo>
                      <a:lnTo>
                        <a:pt x="325" y="242"/>
                      </a:lnTo>
                      <a:lnTo>
                        <a:pt x="321" y="242"/>
                      </a:lnTo>
                      <a:lnTo>
                        <a:pt x="310" y="241"/>
                      </a:lnTo>
                      <a:lnTo>
                        <a:pt x="308" y="242"/>
                      </a:lnTo>
                      <a:lnTo>
                        <a:pt x="301" y="242"/>
                      </a:lnTo>
                      <a:lnTo>
                        <a:pt x="293" y="244"/>
                      </a:lnTo>
                      <a:lnTo>
                        <a:pt x="287" y="244"/>
                      </a:lnTo>
                      <a:lnTo>
                        <a:pt x="282" y="242"/>
                      </a:lnTo>
                      <a:lnTo>
                        <a:pt x="278" y="242"/>
                      </a:lnTo>
                      <a:lnTo>
                        <a:pt x="271" y="239"/>
                      </a:lnTo>
                      <a:lnTo>
                        <a:pt x="264" y="239"/>
                      </a:lnTo>
                      <a:lnTo>
                        <a:pt x="258" y="233"/>
                      </a:lnTo>
                      <a:lnTo>
                        <a:pt x="255" y="235"/>
                      </a:lnTo>
                      <a:lnTo>
                        <a:pt x="255" y="238"/>
                      </a:lnTo>
                      <a:lnTo>
                        <a:pt x="248" y="237"/>
                      </a:lnTo>
                      <a:lnTo>
                        <a:pt x="248" y="231"/>
                      </a:lnTo>
                      <a:lnTo>
                        <a:pt x="245" y="228"/>
                      </a:lnTo>
                      <a:lnTo>
                        <a:pt x="237" y="227"/>
                      </a:lnTo>
                      <a:lnTo>
                        <a:pt x="231" y="228"/>
                      </a:lnTo>
                      <a:lnTo>
                        <a:pt x="226" y="225"/>
                      </a:lnTo>
                      <a:lnTo>
                        <a:pt x="212" y="224"/>
                      </a:lnTo>
                      <a:lnTo>
                        <a:pt x="162" y="224"/>
                      </a:lnTo>
                      <a:lnTo>
                        <a:pt x="159" y="225"/>
                      </a:lnTo>
                      <a:lnTo>
                        <a:pt x="135" y="225"/>
                      </a:lnTo>
                      <a:lnTo>
                        <a:pt x="122" y="231"/>
                      </a:lnTo>
                      <a:lnTo>
                        <a:pt x="111" y="236"/>
                      </a:lnTo>
                      <a:lnTo>
                        <a:pt x="102" y="238"/>
                      </a:lnTo>
                      <a:lnTo>
                        <a:pt x="72" y="237"/>
                      </a:lnTo>
                      <a:lnTo>
                        <a:pt x="68" y="239"/>
                      </a:lnTo>
                      <a:lnTo>
                        <a:pt x="57" y="244"/>
                      </a:lnTo>
                      <a:lnTo>
                        <a:pt x="50" y="244"/>
                      </a:lnTo>
                      <a:lnTo>
                        <a:pt x="46" y="243"/>
                      </a:lnTo>
                      <a:lnTo>
                        <a:pt x="45" y="241"/>
                      </a:lnTo>
                      <a:lnTo>
                        <a:pt x="43" y="242"/>
                      </a:lnTo>
                      <a:lnTo>
                        <a:pt x="44" y="241"/>
                      </a:lnTo>
                      <a:lnTo>
                        <a:pt x="41" y="239"/>
                      </a:lnTo>
                      <a:lnTo>
                        <a:pt x="43" y="205"/>
                      </a:lnTo>
                      <a:lnTo>
                        <a:pt x="47" y="199"/>
                      </a:lnTo>
                      <a:lnTo>
                        <a:pt x="86" y="195"/>
                      </a:lnTo>
                      <a:lnTo>
                        <a:pt x="94" y="195"/>
                      </a:lnTo>
                      <a:lnTo>
                        <a:pt x="95" y="195"/>
                      </a:lnTo>
                      <a:lnTo>
                        <a:pt x="98" y="188"/>
                      </a:lnTo>
                      <a:lnTo>
                        <a:pt x="103" y="187"/>
                      </a:lnTo>
                      <a:lnTo>
                        <a:pt x="106" y="188"/>
                      </a:lnTo>
                      <a:lnTo>
                        <a:pt x="119" y="187"/>
                      </a:lnTo>
                      <a:lnTo>
                        <a:pt x="127" y="183"/>
                      </a:lnTo>
                      <a:lnTo>
                        <a:pt x="131" y="178"/>
                      </a:lnTo>
                      <a:lnTo>
                        <a:pt x="133" y="177"/>
                      </a:lnTo>
                      <a:lnTo>
                        <a:pt x="140" y="178"/>
                      </a:lnTo>
                      <a:lnTo>
                        <a:pt x="143" y="182"/>
                      </a:lnTo>
                      <a:lnTo>
                        <a:pt x="151" y="184"/>
                      </a:lnTo>
                      <a:lnTo>
                        <a:pt x="159" y="189"/>
                      </a:lnTo>
                      <a:lnTo>
                        <a:pt x="167" y="190"/>
                      </a:lnTo>
                      <a:lnTo>
                        <a:pt x="175" y="194"/>
                      </a:lnTo>
                      <a:lnTo>
                        <a:pt x="183" y="194"/>
                      </a:lnTo>
                      <a:lnTo>
                        <a:pt x="185" y="195"/>
                      </a:lnTo>
                      <a:lnTo>
                        <a:pt x="191" y="192"/>
                      </a:lnTo>
                      <a:lnTo>
                        <a:pt x="203" y="189"/>
                      </a:lnTo>
                      <a:lnTo>
                        <a:pt x="207" y="185"/>
                      </a:lnTo>
                      <a:lnTo>
                        <a:pt x="207" y="182"/>
                      </a:lnTo>
                      <a:lnTo>
                        <a:pt x="207" y="177"/>
                      </a:lnTo>
                      <a:lnTo>
                        <a:pt x="206" y="177"/>
                      </a:lnTo>
                      <a:lnTo>
                        <a:pt x="203" y="177"/>
                      </a:lnTo>
                      <a:lnTo>
                        <a:pt x="200" y="176"/>
                      </a:lnTo>
                      <a:lnTo>
                        <a:pt x="195" y="176"/>
                      </a:lnTo>
                      <a:lnTo>
                        <a:pt x="191" y="177"/>
                      </a:lnTo>
                      <a:lnTo>
                        <a:pt x="180" y="182"/>
                      </a:lnTo>
                      <a:lnTo>
                        <a:pt x="175" y="181"/>
                      </a:lnTo>
                      <a:lnTo>
                        <a:pt x="169" y="178"/>
                      </a:lnTo>
                      <a:lnTo>
                        <a:pt x="165" y="172"/>
                      </a:lnTo>
                      <a:lnTo>
                        <a:pt x="164" y="171"/>
                      </a:lnTo>
                      <a:lnTo>
                        <a:pt x="152" y="171"/>
                      </a:lnTo>
                      <a:lnTo>
                        <a:pt x="146" y="163"/>
                      </a:lnTo>
                      <a:lnTo>
                        <a:pt x="140" y="162"/>
                      </a:lnTo>
                      <a:lnTo>
                        <a:pt x="137" y="161"/>
                      </a:lnTo>
                      <a:lnTo>
                        <a:pt x="131" y="162"/>
                      </a:lnTo>
                      <a:lnTo>
                        <a:pt x="126" y="165"/>
                      </a:lnTo>
                      <a:lnTo>
                        <a:pt x="120" y="163"/>
                      </a:lnTo>
                      <a:lnTo>
                        <a:pt x="115" y="168"/>
                      </a:lnTo>
                      <a:lnTo>
                        <a:pt x="111" y="174"/>
                      </a:lnTo>
                      <a:lnTo>
                        <a:pt x="55" y="17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8" name="Freeform 48"/>
                <p:cNvSpPr>
                  <a:spLocks noChangeAspect="1"/>
                </p:cNvSpPr>
                <p:nvPr/>
              </p:nvSpPr>
              <p:spPr bwMode="gray">
                <a:xfrm>
                  <a:off x="5276055" y="3708747"/>
                  <a:ext cx="190500" cy="187325"/>
                </a:xfrm>
                <a:custGeom>
                  <a:avLst/>
                  <a:gdLst/>
                  <a:ahLst/>
                  <a:cxnLst>
                    <a:cxn ang="0">
                      <a:pos x="450" y="144"/>
                    </a:cxn>
                    <a:cxn ang="0">
                      <a:pos x="521" y="238"/>
                    </a:cxn>
                    <a:cxn ang="0">
                      <a:pos x="505" y="292"/>
                    </a:cxn>
                    <a:cxn ang="0">
                      <a:pos x="538" y="325"/>
                    </a:cxn>
                    <a:cxn ang="0">
                      <a:pos x="537" y="349"/>
                    </a:cxn>
                    <a:cxn ang="0">
                      <a:pos x="536" y="380"/>
                    </a:cxn>
                    <a:cxn ang="0">
                      <a:pos x="528" y="402"/>
                    </a:cxn>
                    <a:cxn ang="0">
                      <a:pos x="542" y="432"/>
                    </a:cxn>
                    <a:cxn ang="0">
                      <a:pos x="550" y="467"/>
                    </a:cxn>
                    <a:cxn ang="0">
                      <a:pos x="561" y="488"/>
                    </a:cxn>
                    <a:cxn ang="0">
                      <a:pos x="587" y="514"/>
                    </a:cxn>
                    <a:cxn ang="0">
                      <a:pos x="593" y="526"/>
                    </a:cxn>
                    <a:cxn ang="0">
                      <a:pos x="541" y="557"/>
                    </a:cxn>
                    <a:cxn ang="0">
                      <a:pos x="476" y="564"/>
                    </a:cxn>
                    <a:cxn ang="0">
                      <a:pos x="436" y="583"/>
                    </a:cxn>
                    <a:cxn ang="0">
                      <a:pos x="378" y="589"/>
                    </a:cxn>
                    <a:cxn ang="0">
                      <a:pos x="355" y="580"/>
                    </a:cxn>
                    <a:cxn ang="0">
                      <a:pos x="331" y="584"/>
                    </a:cxn>
                    <a:cxn ang="0">
                      <a:pos x="280" y="567"/>
                    </a:cxn>
                    <a:cxn ang="0">
                      <a:pos x="270" y="531"/>
                    </a:cxn>
                    <a:cxn ang="0">
                      <a:pos x="249" y="476"/>
                    </a:cxn>
                    <a:cxn ang="0">
                      <a:pos x="229" y="473"/>
                    </a:cxn>
                    <a:cxn ang="0">
                      <a:pos x="208" y="475"/>
                    </a:cxn>
                    <a:cxn ang="0">
                      <a:pos x="178" y="459"/>
                    </a:cxn>
                    <a:cxn ang="0">
                      <a:pos x="125" y="440"/>
                    </a:cxn>
                    <a:cxn ang="0">
                      <a:pos x="95" y="418"/>
                    </a:cxn>
                    <a:cxn ang="0">
                      <a:pos x="65" y="386"/>
                    </a:cxn>
                    <a:cxn ang="0">
                      <a:pos x="49" y="328"/>
                    </a:cxn>
                    <a:cxn ang="0">
                      <a:pos x="11" y="278"/>
                    </a:cxn>
                    <a:cxn ang="0">
                      <a:pos x="9" y="231"/>
                    </a:cxn>
                    <a:cxn ang="0">
                      <a:pos x="0" y="187"/>
                    </a:cxn>
                    <a:cxn ang="0">
                      <a:pos x="39" y="159"/>
                    </a:cxn>
                    <a:cxn ang="0">
                      <a:pos x="64" y="121"/>
                    </a:cxn>
                    <a:cxn ang="0">
                      <a:pos x="52" y="102"/>
                    </a:cxn>
                    <a:cxn ang="0">
                      <a:pos x="49" y="83"/>
                    </a:cxn>
                    <a:cxn ang="0">
                      <a:pos x="66" y="46"/>
                    </a:cxn>
                    <a:cxn ang="0">
                      <a:pos x="66" y="5"/>
                    </a:cxn>
                    <a:cxn ang="0">
                      <a:pos x="119" y="7"/>
                    </a:cxn>
                    <a:cxn ang="0">
                      <a:pos x="118" y="83"/>
                    </a:cxn>
                    <a:cxn ang="0">
                      <a:pos x="133" y="88"/>
                    </a:cxn>
                    <a:cxn ang="0">
                      <a:pos x="148" y="75"/>
                    </a:cxn>
                    <a:cxn ang="0">
                      <a:pos x="173" y="86"/>
                    </a:cxn>
                    <a:cxn ang="0">
                      <a:pos x="186" y="84"/>
                    </a:cxn>
                    <a:cxn ang="0">
                      <a:pos x="214" y="79"/>
                    </a:cxn>
                    <a:cxn ang="0">
                      <a:pos x="209" y="66"/>
                    </a:cxn>
                    <a:cxn ang="0">
                      <a:pos x="209" y="48"/>
                    </a:cxn>
                    <a:cxn ang="0">
                      <a:pos x="225" y="35"/>
                    </a:cxn>
                    <a:cxn ang="0">
                      <a:pos x="238" y="21"/>
                    </a:cxn>
                    <a:cxn ang="0">
                      <a:pos x="251" y="0"/>
                    </a:cxn>
                  </a:cxnLst>
                  <a:rect l="0" t="0" r="r" b="b"/>
                  <a:pathLst>
                    <a:path w="596" h="591">
                      <a:moveTo>
                        <a:pt x="442" y="112"/>
                      </a:moveTo>
                      <a:lnTo>
                        <a:pt x="445" y="117"/>
                      </a:lnTo>
                      <a:lnTo>
                        <a:pt x="445" y="125"/>
                      </a:lnTo>
                      <a:lnTo>
                        <a:pt x="450" y="144"/>
                      </a:lnTo>
                      <a:lnTo>
                        <a:pt x="453" y="155"/>
                      </a:lnTo>
                      <a:lnTo>
                        <a:pt x="531" y="201"/>
                      </a:lnTo>
                      <a:lnTo>
                        <a:pt x="528" y="207"/>
                      </a:lnTo>
                      <a:lnTo>
                        <a:pt x="521" y="238"/>
                      </a:lnTo>
                      <a:lnTo>
                        <a:pt x="517" y="244"/>
                      </a:lnTo>
                      <a:lnTo>
                        <a:pt x="514" y="256"/>
                      </a:lnTo>
                      <a:lnTo>
                        <a:pt x="504" y="281"/>
                      </a:lnTo>
                      <a:lnTo>
                        <a:pt x="505" y="292"/>
                      </a:lnTo>
                      <a:lnTo>
                        <a:pt x="507" y="298"/>
                      </a:lnTo>
                      <a:lnTo>
                        <a:pt x="523" y="309"/>
                      </a:lnTo>
                      <a:lnTo>
                        <a:pt x="530" y="317"/>
                      </a:lnTo>
                      <a:lnTo>
                        <a:pt x="538" y="325"/>
                      </a:lnTo>
                      <a:lnTo>
                        <a:pt x="544" y="336"/>
                      </a:lnTo>
                      <a:lnTo>
                        <a:pt x="544" y="341"/>
                      </a:lnTo>
                      <a:lnTo>
                        <a:pt x="542" y="342"/>
                      </a:lnTo>
                      <a:lnTo>
                        <a:pt x="537" y="349"/>
                      </a:lnTo>
                      <a:lnTo>
                        <a:pt x="536" y="362"/>
                      </a:lnTo>
                      <a:lnTo>
                        <a:pt x="533" y="368"/>
                      </a:lnTo>
                      <a:lnTo>
                        <a:pt x="537" y="374"/>
                      </a:lnTo>
                      <a:lnTo>
                        <a:pt x="536" y="380"/>
                      </a:lnTo>
                      <a:lnTo>
                        <a:pt x="538" y="385"/>
                      </a:lnTo>
                      <a:lnTo>
                        <a:pt x="537" y="395"/>
                      </a:lnTo>
                      <a:lnTo>
                        <a:pt x="531" y="395"/>
                      </a:lnTo>
                      <a:lnTo>
                        <a:pt x="528" y="402"/>
                      </a:lnTo>
                      <a:lnTo>
                        <a:pt x="531" y="412"/>
                      </a:lnTo>
                      <a:lnTo>
                        <a:pt x="537" y="425"/>
                      </a:lnTo>
                      <a:lnTo>
                        <a:pt x="542" y="429"/>
                      </a:lnTo>
                      <a:lnTo>
                        <a:pt x="542" y="432"/>
                      </a:lnTo>
                      <a:lnTo>
                        <a:pt x="538" y="435"/>
                      </a:lnTo>
                      <a:lnTo>
                        <a:pt x="550" y="455"/>
                      </a:lnTo>
                      <a:lnTo>
                        <a:pt x="552" y="460"/>
                      </a:lnTo>
                      <a:lnTo>
                        <a:pt x="550" y="467"/>
                      </a:lnTo>
                      <a:lnTo>
                        <a:pt x="555" y="472"/>
                      </a:lnTo>
                      <a:lnTo>
                        <a:pt x="558" y="478"/>
                      </a:lnTo>
                      <a:lnTo>
                        <a:pt x="558" y="484"/>
                      </a:lnTo>
                      <a:lnTo>
                        <a:pt x="561" y="488"/>
                      </a:lnTo>
                      <a:lnTo>
                        <a:pt x="561" y="497"/>
                      </a:lnTo>
                      <a:lnTo>
                        <a:pt x="573" y="503"/>
                      </a:lnTo>
                      <a:lnTo>
                        <a:pt x="577" y="513"/>
                      </a:lnTo>
                      <a:lnTo>
                        <a:pt x="587" y="514"/>
                      </a:lnTo>
                      <a:lnTo>
                        <a:pt x="592" y="518"/>
                      </a:lnTo>
                      <a:lnTo>
                        <a:pt x="595" y="519"/>
                      </a:lnTo>
                      <a:lnTo>
                        <a:pt x="596" y="525"/>
                      </a:lnTo>
                      <a:lnTo>
                        <a:pt x="593" y="526"/>
                      </a:lnTo>
                      <a:lnTo>
                        <a:pt x="579" y="536"/>
                      </a:lnTo>
                      <a:lnTo>
                        <a:pt x="564" y="550"/>
                      </a:lnTo>
                      <a:lnTo>
                        <a:pt x="560" y="552"/>
                      </a:lnTo>
                      <a:lnTo>
                        <a:pt x="541" y="557"/>
                      </a:lnTo>
                      <a:lnTo>
                        <a:pt x="507" y="569"/>
                      </a:lnTo>
                      <a:lnTo>
                        <a:pt x="499" y="570"/>
                      </a:lnTo>
                      <a:lnTo>
                        <a:pt x="489" y="570"/>
                      </a:lnTo>
                      <a:lnTo>
                        <a:pt x="476" y="564"/>
                      </a:lnTo>
                      <a:lnTo>
                        <a:pt x="467" y="567"/>
                      </a:lnTo>
                      <a:lnTo>
                        <a:pt x="453" y="568"/>
                      </a:lnTo>
                      <a:lnTo>
                        <a:pt x="440" y="581"/>
                      </a:lnTo>
                      <a:lnTo>
                        <a:pt x="436" y="583"/>
                      </a:lnTo>
                      <a:lnTo>
                        <a:pt x="429" y="583"/>
                      </a:lnTo>
                      <a:lnTo>
                        <a:pt x="398" y="581"/>
                      </a:lnTo>
                      <a:lnTo>
                        <a:pt x="387" y="589"/>
                      </a:lnTo>
                      <a:lnTo>
                        <a:pt x="378" y="589"/>
                      </a:lnTo>
                      <a:lnTo>
                        <a:pt x="371" y="591"/>
                      </a:lnTo>
                      <a:lnTo>
                        <a:pt x="366" y="590"/>
                      </a:lnTo>
                      <a:lnTo>
                        <a:pt x="361" y="588"/>
                      </a:lnTo>
                      <a:lnTo>
                        <a:pt x="355" y="580"/>
                      </a:lnTo>
                      <a:lnTo>
                        <a:pt x="348" y="578"/>
                      </a:lnTo>
                      <a:lnTo>
                        <a:pt x="340" y="578"/>
                      </a:lnTo>
                      <a:lnTo>
                        <a:pt x="334" y="583"/>
                      </a:lnTo>
                      <a:lnTo>
                        <a:pt x="331" y="584"/>
                      </a:lnTo>
                      <a:lnTo>
                        <a:pt x="290" y="583"/>
                      </a:lnTo>
                      <a:lnTo>
                        <a:pt x="290" y="579"/>
                      </a:lnTo>
                      <a:lnTo>
                        <a:pt x="285" y="570"/>
                      </a:lnTo>
                      <a:lnTo>
                        <a:pt x="280" y="567"/>
                      </a:lnTo>
                      <a:lnTo>
                        <a:pt x="275" y="559"/>
                      </a:lnTo>
                      <a:lnTo>
                        <a:pt x="274" y="557"/>
                      </a:lnTo>
                      <a:lnTo>
                        <a:pt x="275" y="538"/>
                      </a:lnTo>
                      <a:lnTo>
                        <a:pt x="270" y="531"/>
                      </a:lnTo>
                      <a:lnTo>
                        <a:pt x="269" y="513"/>
                      </a:lnTo>
                      <a:lnTo>
                        <a:pt x="264" y="494"/>
                      </a:lnTo>
                      <a:lnTo>
                        <a:pt x="261" y="487"/>
                      </a:lnTo>
                      <a:lnTo>
                        <a:pt x="249" y="476"/>
                      </a:lnTo>
                      <a:lnTo>
                        <a:pt x="237" y="472"/>
                      </a:lnTo>
                      <a:lnTo>
                        <a:pt x="232" y="480"/>
                      </a:lnTo>
                      <a:lnTo>
                        <a:pt x="230" y="476"/>
                      </a:lnTo>
                      <a:lnTo>
                        <a:pt x="229" y="473"/>
                      </a:lnTo>
                      <a:lnTo>
                        <a:pt x="226" y="472"/>
                      </a:lnTo>
                      <a:lnTo>
                        <a:pt x="221" y="472"/>
                      </a:lnTo>
                      <a:lnTo>
                        <a:pt x="210" y="476"/>
                      </a:lnTo>
                      <a:lnTo>
                        <a:pt x="208" y="475"/>
                      </a:lnTo>
                      <a:lnTo>
                        <a:pt x="203" y="468"/>
                      </a:lnTo>
                      <a:lnTo>
                        <a:pt x="193" y="470"/>
                      </a:lnTo>
                      <a:lnTo>
                        <a:pt x="182" y="462"/>
                      </a:lnTo>
                      <a:lnTo>
                        <a:pt x="178" y="459"/>
                      </a:lnTo>
                      <a:lnTo>
                        <a:pt x="176" y="456"/>
                      </a:lnTo>
                      <a:lnTo>
                        <a:pt x="165" y="456"/>
                      </a:lnTo>
                      <a:lnTo>
                        <a:pt x="154" y="452"/>
                      </a:lnTo>
                      <a:lnTo>
                        <a:pt x="125" y="440"/>
                      </a:lnTo>
                      <a:lnTo>
                        <a:pt x="117" y="438"/>
                      </a:lnTo>
                      <a:lnTo>
                        <a:pt x="109" y="434"/>
                      </a:lnTo>
                      <a:lnTo>
                        <a:pt x="105" y="427"/>
                      </a:lnTo>
                      <a:lnTo>
                        <a:pt x="95" y="418"/>
                      </a:lnTo>
                      <a:lnTo>
                        <a:pt x="87" y="416"/>
                      </a:lnTo>
                      <a:lnTo>
                        <a:pt x="81" y="417"/>
                      </a:lnTo>
                      <a:lnTo>
                        <a:pt x="70" y="398"/>
                      </a:lnTo>
                      <a:lnTo>
                        <a:pt x="65" y="386"/>
                      </a:lnTo>
                      <a:lnTo>
                        <a:pt x="58" y="374"/>
                      </a:lnTo>
                      <a:lnTo>
                        <a:pt x="49" y="352"/>
                      </a:lnTo>
                      <a:lnTo>
                        <a:pt x="50" y="338"/>
                      </a:lnTo>
                      <a:lnTo>
                        <a:pt x="49" y="328"/>
                      </a:lnTo>
                      <a:lnTo>
                        <a:pt x="31" y="310"/>
                      </a:lnTo>
                      <a:lnTo>
                        <a:pt x="9" y="298"/>
                      </a:lnTo>
                      <a:lnTo>
                        <a:pt x="6" y="284"/>
                      </a:lnTo>
                      <a:lnTo>
                        <a:pt x="11" y="278"/>
                      </a:lnTo>
                      <a:lnTo>
                        <a:pt x="15" y="272"/>
                      </a:lnTo>
                      <a:lnTo>
                        <a:pt x="11" y="258"/>
                      </a:lnTo>
                      <a:lnTo>
                        <a:pt x="9" y="246"/>
                      </a:lnTo>
                      <a:lnTo>
                        <a:pt x="9" y="231"/>
                      </a:lnTo>
                      <a:lnTo>
                        <a:pt x="5" y="225"/>
                      </a:lnTo>
                      <a:lnTo>
                        <a:pt x="1" y="222"/>
                      </a:lnTo>
                      <a:lnTo>
                        <a:pt x="0" y="206"/>
                      </a:lnTo>
                      <a:lnTo>
                        <a:pt x="0" y="187"/>
                      </a:lnTo>
                      <a:lnTo>
                        <a:pt x="3" y="186"/>
                      </a:lnTo>
                      <a:lnTo>
                        <a:pt x="14" y="183"/>
                      </a:lnTo>
                      <a:lnTo>
                        <a:pt x="28" y="179"/>
                      </a:lnTo>
                      <a:lnTo>
                        <a:pt x="39" y="159"/>
                      </a:lnTo>
                      <a:lnTo>
                        <a:pt x="44" y="153"/>
                      </a:lnTo>
                      <a:lnTo>
                        <a:pt x="50" y="139"/>
                      </a:lnTo>
                      <a:lnTo>
                        <a:pt x="60" y="127"/>
                      </a:lnTo>
                      <a:lnTo>
                        <a:pt x="64" y="121"/>
                      </a:lnTo>
                      <a:lnTo>
                        <a:pt x="64" y="113"/>
                      </a:lnTo>
                      <a:lnTo>
                        <a:pt x="62" y="107"/>
                      </a:lnTo>
                      <a:lnTo>
                        <a:pt x="58" y="104"/>
                      </a:lnTo>
                      <a:lnTo>
                        <a:pt x="52" y="102"/>
                      </a:lnTo>
                      <a:lnTo>
                        <a:pt x="48" y="99"/>
                      </a:lnTo>
                      <a:lnTo>
                        <a:pt x="48" y="95"/>
                      </a:lnTo>
                      <a:lnTo>
                        <a:pt x="48" y="89"/>
                      </a:lnTo>
                      <a:lnTo>
                        <a:pt x="49" y="83"/>
                      </a:lnTo>
                      <a:lnTo>
                        <a:pt x="54" y="78"/>
                      </a:lnTo>
                      <a:lnTo>
                        <a:pt x="65" y="63"/>
                      </a:lnTo>
                      <a:lnTo>
                        <a:pt x="68" y="53"/>
                      </a:lnTo>
                      <a:lnTo>
                        <a:pt x="66" y="46"/>
                      </a:lnTo>
                      <a:lnTo>
                        <a:pt x="62" y="31"/>
                      </a:lnTo>
                      <a:lnTo>
                        <a:pt x="49" y="10"/>
                      </a:lnTo>
                      <a:lnTo>
                        <a:pt x="44" y="3"/>
                      </a:lnTo>
                      <a:lnTo>
                        <a:pt x="66" y="5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118" y="0"/>
                      </a:lnTo>
                      <a:lnTo>
                        <a:pt x="119" y="7"/>
                      </a:lnTo>
                      <a:lnTo>
                        <a:pt x="118" y="26"/>
                      </a:lnTo>
                      <a:lnTo>
                        <a:pt x="114" y="40"/>
                      </a:lnTo>
                      <a:lnTo>
                        <a:pt x="113" y="61"/>
                      </a:lnTo>
                      <a:lnTo>
                        <a:pt x="118" y="83"/>
                      </a:lnTo>
                      <a:lnTo>
                        <a:pt x="117" y="90"/>
                      </a:lnTo>
                      <a:lnTo>
                        <a:pt x="122" y="99"/>
                      </a:lnTo>
                      <a:lnTo>
                        <a:pt x="129" y="95"/>
                      </a:lnTo>
                      <a:lnTo>
                        <a:pt x="133" y="88"/>
                      </a:lnTo>
                      <a:lnTo>
                        <a:pt x="139" y="86"/>
                      </a:lnTo>
                      <a:lnTo>
                        <a:pt x="138" y="78"/>
                      </a:lnTo>
                      <a:lnTo>
                        <a:pt x="143" y="72"/>
                      </a:lnTo>
                      <a:lnTo>
                        <a:pt x="148" y="75"/>
                      </a:lnTo>
                      <a:lnTo>
                        <a:pt x="157" y="85"/>
                      </a:lnTo>
                      <a:lnTo>
                        <a:pt x="163" y="90"/>
                      </a:lnTo>
                      <a:lnTo>
                        <a:pt x="170" y="86"/>
                      </a:lnTo>
                      <a:lnTo>
                        <a:pt x="173" y="86"/>
                      </a:lnTo>
                      <a:lnTo>
                        <a:pt x="176" y="107"/>
                      </a:lnTo>
                      <a:lnTo>
                        <a:pt x="183" y="101"/>
                      </a:lnTo>
                      <a:lnTo>
                        <a:pt x="182" y="94"/>
                      </a:lnTo>
                      <a:lnTo>
                        <a:pt x="186" y="84"/>
                      </a:lnTo>
                      <a:lnTo>
                        <a:pt x="189" y="83"/>
                      </a:lnTo>
                      <a:lnTo>
                        <a:pt x="200" y="83"/>
                      </a:lnTo>
                      <a:lnTo>
                        <a:pt x="205" y="83"/>
                      </a:lnTo>
                      <a:lnTo>
                        <a:pt x="214" y="79"/>
                      </a:lnTo>
                      <a:lnTo>
                        <a:pt x="225" y="72"/>
                      </a:lnTo>
                      <a:lnTo>
                        <a:pt x="226" y="69"/>
                      </a:lnTo>
                      <a:lnTo>
                        <a:pt x="224" y="64"/>
                      </a:lnTo>
                      <a:lnTo>
                        <a:pt x="209" y="66"/>
                      </a:lnTo>
                      <a:lnTo>
                        <a:pt x="200" y="62"/>
                      </a:lnTo>
                      <a:lnTo>
                        <a:pt x="202" y="58"/>
                      </a:lnTo>
                      <a:lnTo>
                        <a:pt x="211" y="52"/>
                      </a:lnTo>
                      <a:lnTo>
                        <a:pt x="209" y="48"/>
                      </a:lnTo>
                      <a:lnTo>
                        <a:pt x="211" y="46"/>
                      </a:lnTo>
                      <a:lnTo>
                        <a:pt x="219" y="46"/>
                      </a:lnTo>
                      <a:lnTo>
                        <a:pt x="220" y="42"/>
                      </a:lnTo>
                      <a:lnTo>
                        <a:pt x="225" y="35"/>
                      </a:lnTo>
                      <a:lnTo>
                        <a:pt x="226" y="30"/>
                      </a:lnTo>
                      <a:lnTo>
                        <a:pt x="231" y="29"/>
                      </a:lnTo>
                      <a:lnTo>
                        <a:pt x="234" y="20"/>
                      </a:lnTo>
                      <a:lnTo>
                        <a:pt x="238" y="21"/>
                      </a:lnTo>
                      <a:lnTo>
                        <a:pt x="240" y="18"/>
                      </a:lnTo>
                      <a:lnTo>
                        <a:pt x="236" y="12"/>
                      </a:lnTo>
                      <a:lnTo>
                        <a:pt x="240" y="5"/>
                      </a:lnTo>
                      <a:lnTo>
                        <a:pt x="251" y="0"/>
                      </a:lnTo>
                      <a:lnTo>
                        <a:pt x="442" y="11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9" name="Freeform 49"/>
                <p:cNvSpPr>
                  <a:spLocks noChangeAspect="1"/>
                </p:cNvSpPr>
                <p:nvPr/>
              </p:nvSpPr>
              <p:spPr bwMode="gray">
                <a:xfrm>
                  <a:off x="4528343" y="3518247"/>
                  <a:ext cx="52388" cy="52388"/>
                </a:xfrm>
                <a:custGeom>
                  <a:avLst/>
                  <a:gdLst/>
                  <a:ahLst/>
                  <a:cxnLst>
                    <a:cxn ang="0">
                      <a:pos x="8" y="51"/>
                    </a:cxn>
                    <a:cxn ang="0">
                      <a:pos x="17" y="50"/>
                    </a:cxn>
                    <a:cxn ang="0">
                      <a:pos x="23" y="39"/>
                    </a:cxn>
                    <a:cxn ang="0">
                      <a:pos x="32" y="37"/>
                    </a:cxn>
                    <a:cxn ang="0">
                      <a:pos x="37" y="31"/>
                    </a:cxn>
                    <a:cxn ang="0">
                      <a:pos x="46" y="16"/>
                    </a:cxn>
                    <a:cxn ang="0">
                      <a:pos x="49" y="6"/>
                    </a:cxn>
                    <a:cxn ang="0">
                      <a:pos x="61" y="7"/>
                    </a:cxn>
                    <a:cxn ang="0">
                      <a:pos x="70" y="5"/>
                    </a:cxn>
                    <a:cxn ang="0">
                      <a:pos x="76" y="0"/>
                    </a:cxn>
                    <a:cxn ang="0">
                      <a:pos x="115" y="1"/>
                    </a:cxn>
                    <a:cxn ang="0">
                      <a:pos x="125" y="12"/>
                    </a:cxn>
                    <a:cxn ang="0">
                      <a:pos x="134" y="21"/>
                    </a:cxn>
                    <a:cxn ang="0">
                      <a:pos x="136" y="27"/>
                    </a:cxn>
                    <a:cxn ang="0">
                      <a:pos x="135" y="32"/>
                    </a:cxn>
                    <a:cxn ang="0">
                      <a:pos x="145" y="35"/>
                    </a:cxn>
                    <a:cxn ang="0">
                      <a:pos x="143" y="40"/>
                    </a:cxn>
                    <a:cxn ang="0">
                      <a:pos x="143" y="45"/>
                    </a:cxn>
                    <a:cxn ang="0">
                      <a:pos x="146" y="53"/>
                    </a:cxn>
                    <a:cxn ang="0">
                      <a:pos x="152" y="60"/>
                    </a:cxn>
                    <a:cxn ang="0">
                      <a:pos x="153" y="71"/>
                    </a:cxn>
                    <a:cxn ang="0">
                      <a:pos x="146" y="85"/>
                    </a:cxn>
                    <a:cxn ang="0">
                      <a:pos x="143" y="92"/>
                    </a:cxn>
                    <a:cxn ang="0">
                      <a:pos x="162" y="82"/>
                    </a:cxn>
                    <a:cxn ang="0">
                      <a:pos x="164" y="85"/>
                    </a:cxn>
                    <a:cxn ang="0">
                      <a:pos x="163" y="93"/>
                    </a:cxn>
                    <a:cxn ang="0">
                      <a:pos x="167" y="98"/>
                    </a:cxn>
                    <a:cxn ang="0">
                      <a:pos x="152" y="105"/>
                    </a:cxn>
                    <a:cxn ang="0">
                      <a:pos x="150" y="123"/>
                    </a:cxn>
                    <a:cxn ang="0">
                      <a:pos x="143" y="129"/>
                    </a:cxn>
                    <a:cxn ang="0">
                      <a:pos x="136" y="136"/>
                    </a:cxn>
                    <a:cxn ang="0">
                      <a:pos x="121" y="146"/>
                    </a:cxn>
                    <a:cxn ang="0">
                      <a:pos x="113" y="148"/>
                    </a:cxn>
                    <a:cxn ang="0">
                      <a:pos x="112" y="156"/>
                    </a:cxn>
                    <a:cxn ang="0">
                      <a:pos x="108" y="163"/>
                    </a:cxn>
                    <a:cxn ang="0">
                      <a:pos x="102" y="166"/>
                    </a:cxn>
                    <a:cxn ang="0">
                      <a:pos x="61" y="147"/>
                    </a:cxn>
                    <a:cxn ang="0">
                      <a:pos x="51" y="140"/>
                    </a:cxn>
                    <a:cxn ang="0">
                      <a:pos x="32" y="124"/>
                    </a:cxn>
                    <a:cxn ang="0">
                      <a:pos x="23" y="118"/>
                    </a:cxn>
                    <a:cxn ang="0">
                      <a:pos x="22" y="110"/>
                    </a:cxn>
                    <a:cxn ang="0">
                      <a:pos x="16" y="102"/>
                    </a:cxn>
                    <a:cxn ang="0">
                      <a:pos x="5" y="93"/>
                    </a:cxn>
                    <a:cxn ang="0">
                      <a:pos x="8" y="86"/>
                    </a:cxn>
                    <a:cxn ang="0">
                      <a:pos x="13" y="87"/>
                    </a:cxn>
                    <a:cxn ang="0">
                      <a:pos x="11" y="82"/>
                    </a:cxn>
                    <a:cxn ang="0">
                      <a:pos x="5" y="78"/>
                    </a:cxn>
                    <a:cxn ang="0">
                      <a:pos x="5" y="65"/>
                    </a:cxn>
                    <a:cxn ang="0">
                      <a:pos x="0" y="60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167" h="166">
                      <a:moveTo>
                        <a:pt x="2" y="49"/>
                      </a:moveTo>
                      <a:lnTo>
                        <a:pt x="8" y="51"/>
                      </a:lnTo>
                      <a:lnTo>
                        <a:pt x="14" y="51"/>
                      </a:lnTo>
                      <a:lnTo>
                        <a:pt x="17" y="50"/>
                      </a:lnTo>
                      <a:lnTo>
                        <a:pt x="19" y="49"/>
                      </a:lnTo>
                      <a:lnTo>
                        <a:pt x="23" y="39"/>
                      </a:lnTo>
                      <a:lnTo>
                        <a:pt x="28" y="39"/>
                      </a:lnTo>
                      <a:lnTo>
                        <a:pt x="32" y="37"/>
                      </a:lnTo>
                      <a:lnTo>
                        <a:pt x="32" y="32"/>
                      </a:lnTo>
                      <a:lnTo>
                        <a:pt x="37" y="31"/>
                      </a:lnTo>
                      <a:lnTo>
                        <a:pt x="43" y="23"/>
                      </a:lnTo>
                      <a:lnTo>
                        <a:pt x="46" y="16"/>
                      </a:lnTo>
                      <a:lnTo>
                        <a:pt x="45" y="7"/>
                      </a:lnTo>
                      <a:lnTo>
                        <a:pt x="49" y="6"/>
                      </a:lnTo>
                      <a:lnTo>
                        <a:pt x="57" y="5"/>
                      </a:lnTo>
                      <a:lnTo>
                        <a:pt x="61" y="7"/>
                      </a:lnTo>
                      <a:lnTo>
                        <a:pt x="65" y="7"/>
                      </a:lnTo>
                      <a:lnTo>
                        <a:pt x="70" y="5"/>
                      </a:lnTo>
                      <a:lnTo>
                        <a:pt x="76" y="5"/>
                      </a:lnTo>
                      <a:lnTo>
                        <a:pt x="76" y="0"/>
                      </a:lnTo>
                      <a:lnTo>
                        <a:pt x="102" y="0"/>
                      </a:lnTo>
                      <a:lnTo>
                        <a:pt x="115" y="1"/>
                      </a:lnTo>
                      <a:lnTo>
                        <a:pt x="119" y="8"/>
                      </a:lnTo>
                      <a:lnTo>
                        <a:pt x="125" y="12"/>
                      </a:lnTo>
                      <a:lnTo>
                        <a:pt x="129" y="17"/>
                      </a:lnTo>
                      <a:lnTo>
                        <a:pt x="134" y="21"/>
                      </a:lnTo>
                      <a:lnTo>
                        <a:pt x="134" y="23"/>
                      </a:lnTo>
                      <a:lnTo>
                        <a:pt x="136" y="27"/>
                      </a:lnTo>
                      <a:lnTo>
                        <a:pt x="135" y="29"/>
                      </a:lnTo>
                      <a:lnTo>
                        <a:pt x="135" y="32"/>
                      </a:lnTo>
                      <a:lnTo>
                        <a:pt x="142" y="34"/>
                      </a:lnTo>
                      <a:lnTo>
                        <a:pt x="145" y="35"/>
                      </a:lnTo>
                      <a:lnTo>
                        <a:pt x="145" y="38"/>
                      </a:lnTo>
                      <a:lnTo>
                        <a:pt x="143" y="40"/>
                      </a:lnTo>
                      <a:lnTo>
                        <a:pt x="145" y="45"/>
                      </a:lnTo>
                      <a:lnTo>
                        <a:pt x="143" y="45"/>
                      </a:lnTo>
                      <a:lnTo>
                        <a:pt x="145" y="50"/>
                      </a:lnTo>
                      <a:lnTo>
                        <a:pt x="146" y="53"/>
                      </a:lnTo>
                      <a:lnTo>
                        <a:pt x="151" y="56"/>
                      </a:lnTo>
                      <a:lnTo>
                        <a:pt x="152" y="60"/>
                      </a:lnTo>
                      <a:lnTo>
                        <a:pt x="155" y="70"/>
                      </a:lnTo>
                      <a:lnTo>
                        <a:pt x="153" y="71"/>
                      </a:lnTo>
                      <a:lnTo>
                        <a:pt x="148" y="74"/>
                      </a:lnTo>
                      <a:lnTo>
                        <a:pt x="146" y="85"/>
                      </a:lnTo>
                      <a:lnTo>
                        <a:pt x="143" y="90"/>
                      </a:lnTo>
                      <a:lnTo>
                        <a:pt x="143" y="92"/>
                      </a:lnTo>
                      <a:lnTo>
                        <a:pt x="156" y="87"/>
                      </a:lnTo>
                      <a:lnTo>
                        <a:pt x="162" y="82"/>
                      </a:lnTo>
                      <a:lnTo>
                        <a:pt x="163" y="82"/>
                      </a:lnTo>
                      <a:lnTo>
                        <a:pt x="164" y="85"/>
                      </a:lnTo>
                      <a:lnTo>
                        <a:pt x="164" y="88"/>
                      </a:lnTo>
                      <a:lnTo>
                        <a:pt x="163" y="93"/>
                      </a:lnTo>
                      <a:lnTo>
                        <a:pt x="167" y="97"/>
                      </a:lnTo>
                      <a:lnTo>
                        <a:pt x="167" y="98"/>
                      </a:lnTo>
                      <a:lnTo>
                        <a:pt x="157" y="99"/>
                      </a:lnTo>
                      <a:lnTo>
                        <a:pt x="152" y="105"/>
                      </a:lnTo>
                      <a:lnTo>
                        <a:pt x="150" y="107"/>
                      </a:lnTo>
                      <a:lnTo>
                        <a:pt x="150" y="123"/>
                      </a:lnTo>
                      <a:lnTo>
                        <a:pt x="146" y="124"/>
                      </a:lnTo>
                      <a:lnTo>
                        <a:pt x="143" y="129"/>
                      </a:lnTo>
                      <a:lnTo>
                        <a:pt x="140" y="129"/>
                      </a:lnTo>
                      <a:lnTo>
                        <a:pt x="136" y="136"/>
                      </a:lnTo>
                      <a:lnTo>
                        <a:pt x="130" y="137"/>
                      </a:lnTo>
                      <a:lnTo>
                        <a:pt x="121" y="146"/>
                      </a:lnTo>
                      <a:lnTo>
                        <a:pt x="118" y="148"/>
                      </a:lnTo>
                      <a:lnTo>
                        <a:pt x="113" y="148"/>
                      </a:lnTo>
                      <a:lnTo>
                        <a:pt x="112" y="151"/>
                      </a:lnTo>
                      <a:lnTo>
                        <a:pt x="112" y="156"/>
                      </a:lnTo>
                      <a:lnTo>
                        <a:pt x="109" y="157"/>
                      </a:lnTo>
                      <a:lnTo>
                        <a:pt x="108" y="163"/>
                      </a:lnTo>
                      <a:lnTo>
                        <a:pt x="103" y="166"/>
                      </a:lnTo>
                      <a:lnTo>
                        <a:pt x="102" y="166"/>
                      </a:lnTo>
                      <a:lnTo>
                        <a:pt x="91" y="163"/>
                      </a:lnTo>
                      <a:lnTo>
                        <a:pt x="61" y="147"/>
                      </a:lnTo>
                      <a:lnTo>
                        <a:pt x="53" y="146"/>
                      </a:lnTo>
                      <a:lnTo>
                        <a:pt x="51" y="140"/>
                      </a:lnTo>
                      <a:lnTo>
                        <a:pt x="48" y="135"/>
                      </a:lnTo>
                      <a:lnTo>
                        <a:pt x="32" y="124"/>
                      </a:lnTo>
                      <a:lnTo>
                        <a:pt x="24" y="120"/>
                      </a:lnTo>
                      <a:lnTo>
                        <a:pt x="23" y="118"/>
                      </a:lnTo>
                      <a:lnTo>
                        <a:pt x="23" y="113"/>
                      </a:lnTo>
                      <a:lnTo>
                        <a:pt x="22" y="110"/>
                      </a:lnTo>
                      <a:lnTo>
                        <a:pt x="22" y="107"/>
                      </a:lnTo>
                      <a:lnTo>
                        <a:pt x="16" y="102"/>
                      </a:lnTo>
                      <a:lnTo>
                        <a:pt x="10" y="102"/>
                      </a:lnTo>
                      <a:lnTo>
                        <a:pt x="5" y="93"/>
                      </a:lnTo>
                      <a:lnTo>
                        <a:pt x="5" y="86"/>
                      </a:lnTo>
                      <a:lnTo>
                        <a:pt x="8" y="86"/>
                      </a:lnTo>
                      <a:lnTo>
                        <a:pt x="10" y="87"/>
                      </a:lnTo>
                      <a:lnTo>
                        <a:pt x="13" y="87"/>
                      </a:lnTo>
                      <a:lnTo>
                        <a:pt x="13" y="86"/>
                      </a:lnTo>
                      <a:lnTo>
                        <a:pt x="11" y="82"/>
                      </a:lnTo>
                      <a:lnTo>
                        <a:pt x="7" y="81"/>
                      </a:lnTo>
                      <a:lnTo>
                        <a:pt x="5" y="78"/>
                      </a:lnTo>
                      <a:lnTo>
                        <a:pt x="6" y="71"/>
                      </a:lnTo>
                      <a:lnTo>
                        <a:pt x="5" y="65"/>
                      </a:lnTo>
                      <a:lnTo>
                        <a:pt x="3" y="62"/>
                      </a:ln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50"/>
                <p:cNvSpPr>
                  <a:spLocks noChangeAspect="1"/>
                </p:cNvSpPr>
                <p:nvPr/>
              </p:nvSpPr>
              <p:spPr bwMode="gray">
                <a:xfrm>
                  <a:off x="4610893" y="3505547"/>
                  <a:ext cx="106363" cy="111125"/>
                </a:xfrm>
                <a:custGeom>
                  <a:avLst/>
                  <a:gdLst/>
                  <a:ahLst/>
                  <a:cxnLst>
                    <a:cxn ang="0">
                      <a:pos x="97" y="342"/>
                    </a:cxn>
                    <a:cxn ang="0">
                      <a:pos x="173" y="317"/>
                    </a:cxn>
                    <a:cxn ang="0">
                      <a:pos x="258" y="307"/>
                    </a:cxn>
                    <a:cxn ang="0">
                      <a:pos x="301" y="315"/>
                    </a:cxn>
                    <a:cxn ang="0">
                      <a:pos x="317" y="310"/>
                    </a:cxn>
                    <a:cxn ang="0">
                      <a:pos x="318" y="280"/>
                    </a:cxn>
                    <a:cxn ang="0">
                      <a:pos x="296" y="238"/>
                    </a:cxn>
                    <a:cxn ang="0">
                      <a:pos x="307" y="199"/>
                    </a:cxn>
                    <a:cxn ang="0">
                      <a:pos x="318" y="161"/>
                    </a:cxn>
                    <a:cxn ang="0">
                      <a:pos x="332" y="144"/>
                    </a:cxn>
                    <a:cxn ang="0">
                      <a:pos x="327" y="95"/>
                    </a:cxn>
                    <a:cxn ang="0">
                      <a:pos x="326" y="82"/>
                    </a:cxn>
                    <a:cxn ang="0">
                      <a:pos x="322" y="70"/>
                    </a:cxn>
                    <a:cxn ang="0">
                      <a:pos x="307" y="54"/>
                    </a:cxn>
                    <a:cxn ang="0">
                      <a:pos x="290" y="48"/>
                    </a:cxn>
                    <a:cxn ang="0">
                      <a:pos x="250" y="49"/>
                    </a:cxn>
                    <a:cxn ang="0">
                      <a:pos x="230" y="61"/>
                    </a:cxn>
                    <a:cxn ang="0">
                      <a:pos x="218" y="57"/>
                    </a:cxn>
                    <a:cxn ang="0">
                      <a:pos x="205" y="50"/>
                    </a:cxn>
                    <a:cxn ang="0">
                      <a:pos x="197" y="39"/>
                    </a:cxn>
                    <a:cxn ang="0">
                      <a:pos x="188" y="30"/>
                    </a:cxn>
                    <a:cxn ang="0">
                      <a:pos x="173" y="25"/>
                    </a:cxn>
                    <a:cxn ang="0">
                      <a:pos x="154" y="16"/>
                    </a:cxn>
                    <a:cxn ang="0">
                      <a:pos x="140" y="27"/>
                    </a:cxn>
                    <a:cxn ang="0">
                      <a:pos x="129" y="10"/>
                    </a:cxn>
                    <a:cxn ang="0">
                      <a:pos x="124" y="1"/>
                    </a:cxn>
                    <a:cxn ang="0">
                      <a:pos x="108" y="5"/>
                    </a:cxn>
                    <a:cxn ang="0">
                      <a:pos x="105" y="18"/>
                    </a:cxn>
                    <a:cxn ang="0">
                      <a:pos x="86" y="27"/>
                    </a:cxn>
                    <a:cxn ang="0">
                      <a:pos x="73" y="25"/>
                    </a:cxn>
                    <a:cxn ang="0">
                      <a:pos x="65" y="27"/>
                    </a:cxn>
                    <a:cxn ang="0">
                      <a:pos x="53" y="18"/>
                    </a:cxn>
                    <a:cxn ang="0">
                      <a:pos x="42" y="25"/>
                    </a:cxn>
                    <a:cxn ang="0">
                      <a:pos x="26" y="39"/>
                    </a:cxn>
                    <a:cxn ang="0">
                      <a:pos x="24" y="70"/>
                    </a:cxn>
                    <a:cxn ang="0">
                      <a:pos x="37" y="90"/>
                    </a:cxn>
                    <a:cxn ang="0">
                      <a:pos x="42" y="97"/>
                    </a:cxn>
                    <a:cxn ang="0">
                      <a:pos x="41" y="111"/>
                    </a:cxn>
                    <a:cxn ang="0">
                      <a:pos x="47" y="125"/>
                    </a:cxn>
                    <a:cxn ang="0">
                      <a:pos x="41" y="129"/>
                    </a:cxn>
                    <a:cxn ang="0">
                      <a:pos x="17" y="128"/>
                    </a:cxn>
                    <a:cxn ang="0">
                      <a:pos x="17" y="139"/>
                    </a:cxn>
                    <a:cxn ang="0">
                      <a:pos x="31" y="145"/>
                    </a:cxn>
                    <a:cxn ang="0">
                      <a:pos x="28" y="152"/>
                    </a:cxn>
                    <a:cxn ang="0">
                      <a:pos x="22" y="177"/>
                    </a:cxn>
                    <a:cxn ang="0">
                      <a:pos x="8" y="192"/>
                    </a:cxn>
                    <a:cxn ang="0">
                      <a:pos x="17" y="202"/>
                    </a:cxn>
                    <a:cxn ang="0">
                      <a:pos x="0" y="233"/>
                    </a:cxn>
                    <a:cxn ang="0">
                      <a:pos x="8" y="236"/>
                    </a:cxn>
                    <a:cxn ang="0">
                      <a:pos x="22" y="245"/>
                    </a:cxn>
                    <a:cxn ang="0">
                      <a:pos x="38" y="256"/>
                    </a:cxn>
                    <a:cxn ang="0">
                      <a:pos x="52" y="267"/>
                    </a:cxn>
                    <a:cxn ang="0">
                      <a:pos x="65" y="280"/>
                    </a:cxn>
                    <a:cxn ang="0">
                      <a:pos x="66" y="300"/>
                    </a:cxn>
                    <a:cxn ang="0">
                      <a:pos x="57" y="311"/>
                    </a:cxn>
                    <a:cxn ang="0">
                      <a:pos x="57" y="350"/>
                    </a:cxn>
                  </a:cxnLst>
                  <a:rect l="0" t="0" r="r" b="b"/>
                  <a:pathLst>
                    <a:path w="337" h="354">
                      <a:moveTo>
                        <a:pt x="57" y="350"/>
                      </a:moveTo>
                      <a:lnTo>
                        <a:pt x="58" y="353"/>
                      </a:lnTo>
                      <a:lnTo>
                        <a:pt x="74" y="354"/>
                      </a:lnTo>
                      <a:lnTo>
                        <a:pt x="97" y="342"/>
                      </a:lnTo>
                      <a:lnTo>
                        <a:pt x="121" y="332"/>
                      </a:lnTo>
                      <a:lnTo>
                        <a:pt x="135" y="326"/>
                      </a:lnTo>
                      <a:lnTo>
                        <a:pt x="160" y="318"/>
                      </a:lnTo>
                      <a:lnTo>
                        <a:pt x="173" y="317"/>
                      </a:lnTo>
                      <a:lnTo>
                        <a:pt x="208" y="311"/>
                      </a:lnTo>
                      <a:lnTo>
                        <a:pt x="219" y="310"/>
                      </a:lnTo>
                      <a:lnTo>
                        <a:pt x="240" y="307"/>
                      </a:lnTo>
                      <a:lnTo>
                        <a:pt x="258" y="307"/>
                      </a:lnTo>
                      <a:lnTo>
                        <a:pt x="274" y="312"/>
                      </a:lnTo>
                      <a:lnTo>
                        <a:pt x="295" y="316"/>
                      </a:lnTo>
                      <a:lnTo>
                        <a:pt x="299" y="316"/>
                      </a:lnTo>
                      <a:lnTo>
                        <a:pt x="301" y="315"/>
                      </a:lnTo>
                      <a:lnTo>
                        <a:pt x="305" y="308"/>
                      </a:lnTo>
                      <a:lnTo>
                        <a:pt x="307" y="307"/>
                      </a:lnTo>
                      <a:lnTo>
                        <a:pt x="313" y="307"/>
                      </a:lnTo>
                      <a:lnTo>
                        <a:pt x="317" y="310"/>
                      </a:lnTo>
                      <a:lnTo>
                        <a:pt x="323" y="308"/>
                      </a:lnTo>
                      <a:lnTo>
                        <a:pt x="323" y="294"/>
                      </a:lnTo>
                      <a:lnTo>
                        <a:pt x="321" y="281"/>
                      </a:lnTo>
                      <a:lnTo>
                        <a:pt x="318" y="280"/>
                      </a:lnTo>
                      <a:lnTo>
                        <a:pt x="311" y="279"/>
                      </a:lnTo>
                      <a:lnTo>
                        <a:pt x="307" y="274"/>
                      </a:lnTo>
                      <a:lnTo>
                        <a:pt x="304" y="258"/>
                      </a:lnTo>
                      <a:lnTo>
                        <a:pt x="296" y="238"/>
                      </a:lnTo>
                      <a:lnTo>
                        <a:pt x="296" y="230"/>
                      </a:lnTo>
                      <a:lnTo>
                        <a:pt x="297" y="213"/>
                      </a:lnTo>
                      <a:lnTo>
                        <a:pt x="301" y="206"/>
                      </a:lnTo>
                      <a:lnTo>
                        <a:pt x="307" y="199"/>
                      </a:lnTo>
                      <a:lnTo>
                        <a:pt x="310" y="194"/>
                      </a:lnTo>
                      <a:lnTo>
                        <a:pt x="310" y="183"/>
                      </a:lnTo>
                      <a:lnTo>
                        <a:pt x="312" y="174"/>
                      </a:lnTo>
                      <a:lnTo>
                        <a:pt x="318" y="161"/>
                      </a:lnTo>
                      <a:lnTo>
                        <a:pt x="322" y="152"/>
                      </a:lnTo>
                      <a:lnTo>
                        <a:pt x="324" y="150"/>
                      </a:lnTo>
                      <a:lnTo>
                        <a:pt x="328" y="145"/>
                      </a:lnTo>
                      <a:lnTo>
                        <a:pt x="332" y="144"/>
                      </a:lnTo>
                      <a:lnTo>
                        <a:pt x="332" y="139"/>
                      </a:lnTo>
                      <a:lnTo>
                        <a:pt x="337" y="138"/>
                      </a:lnTo>
                      <a:lnTo>
                        <a:pt x="334" y="122"/>
                      </a:lnTo>
                      <a:lnTo>
                        <a:pt x="327" y="95"/>
                      </a:lnTo>
                      <a:lnTo>
                        <a:pt x="324" y="91"/>
                      </a:lnTo>
                      <a:lnTo>
                        <a:pt x="321" y="90"/>
                      </a:lnTo>
                      <a:lnTo>
                        <a:pt x="321" y="87"/>
                      </a:lnTo>
                      <a:lnTo>
                        <a:pt x="326" y="82"/>
                      </a:lnTo>
                      <a:lnTo>
                        <a:pt x="323" y="77"/>
                      </a:lnTo>
                      <a:lnTo>
                        <a:pt x="324" y="74"/>
                      </a:lnTo>
                      <a:lnTo>
                        <a:pt x="324" y="68"/>
                      </a:lnTo>
                      <a:lnTo>
                        <a:pt x="322" y="70"/>
                      </a:lnTo>
                      <a:lnTo>
                        <a:pt x="316" y="70"/>
                      </a:lnTo>
                      <a:lnTo>
                        <a:pt x="313" y="69"/>
                      </a:lnTo>
                      <a:lnTo>
                        <a:pt x="308" y="59"/>
                      </a:lnTo>
                      <a:lnTo>
                        <a:pt x="307" y="54"/>
                      </a:lnTo>
                      <a:lnTo>
                        <a:pt x="302" y="53"/>
                      </a:lnTo>
                      <a:lnTo>
                        <a:pt x="296" y="43"/>
                      </a:lnTo>
                      <a:lnTo>
                        <a:pt x="295" y="43"/>
                      </a:lnTo>
                      <a:lnTo>
                        <a:pt x="290" y="48"/>
                      </a:lnTo>
                      <a:lnTo>
                        <a:pt x="279" y="43"/>
                      </a:lnTo>
                      <a:lnTo>
                        <a:pt x="272" y="43"/>
                      </a:lnTo>
                      <a:lnTo>
                        <a:pt x="262" y="46"/>
                      </a:lnTo>
                      <a:lnTo>
                        <a:pt x="250" y="49"/>
                      </a:lnTo>
                      <a:lnTo>
                        <a:pt x="242" y="52"/>
                      </a:lnTo>
                      <a:lnTo>
                        <a:pt x="236" y="53"/>
                      </a:lnTo>
                      <a:lnTo>
                        <a:pt x="234" y="59"/>
                      </a:lnTo>
                      <a:lnTo>
                        <a:pt x="230" y="61"/>
                      </a:lnTo>
                      <a:lnTo>
                        <a:pt x="223" y="58"/>
                      </a:lnTo>
                      <a:lnTo>
                        <a:pt x="221" y="54"/>
                      </a:lnTo>
                      <a:lnTo>
                        <a:pt x="220" y="54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8"/>
                      </a:lnTo>
                      <a:lnTo>
                        <a:pt x="207" y="54"/>
                      </a:lnTo>
                      <a:lnTo>
                        <a:pt x="205" y="50"/>
                      </a:lnTo>
                      <a:lnTo>
                        <a:pt x="202" y="47"/>
                      </a:lnTo>
                      <a:lnTo>
                        <a:pt x="198" y="47"/>
                      </a:lnTo>
                      <a:lnTo>
                        <a:pt x="198" y="42"/>
                      </a:lnTo>
                      <a:lnTo>
                        <a:pt x="197" y="39"/>
                      </a:lnTo>
                      <a:lnTo>
                        <a:pt x="194" y="38"/>
                      </a:lnTo>
                      <a:lnTo>
                        <a:pt x="191" y="32"/>
                      </a:lnTo>
                      <a:lnTo>
                        <a:pt x="189" y="31"/>
                      </a:lnTo>
                      <a:lnTo>
                        <a:pt x="188" y="30"/>
                      </a:lnTo>
                      <a:lnTo>
                        <a:pt x="187" y="25"/>
                      </a:lnTo>
                      <a:lnTo>
                        <a:pt x="187" y="23"/>
                      </a:lnTo>
                      <a:lnTo>
                        <a:pt x="184" y="22"/>
                      </a:lnTo>
                      <a:lnTo>
                        <a:pt x="173" y="25"/>
                      </a:lnTo>
                      <a:lnTo>
                        <a:pt x="171" y="23"/>
                      </a:lnTo>
                      <a:lnTo>
                        <a:pt x="167" y="17"/>
                      </a:lnTo>
                      <a:lnTo>
                        <a:pt x="165" y="16"/>
                      </a:lnTo>
                      <a:lnTo>
                        <a:pt x="154" y="16"/>
                      </a:lnTo>
                      <a:lnTo>
                        <a:pt x="150" y="16"/>
                      </a:lnTo>
                      <a:lnTo>
                        <a:pt x="148" y="23"/>
                      </a:lnTo>
                      <a:lnTo>
                        <a:pt x="144" y="23"/>
                      </a:lnTo>
                      <a:lnTo>
                        <a:pt x="140" y="27"/>
                      </a:lnTo>
                      <a:lnTo>
                        <a:pt x="130" y="27"/>
                      </a:lnTo>
                      <a:lnTo>
                        <a:pt x="132" y="25"/>
                      </a:lnTo>
                      <a:lnTo>
                        <a:pt x="130" y="14"/>
                      </a:lnTo>
                      <a:lnTo>
                        <a:pt x="129" y="10"/>
                      </a:lnTo>
                      <a:lnTo>
                        <a:pt x="129" y="9"/>
                      </a:lnTo>
                      <a:lnTo>
                        <a:pt x="129" y="4"/>
                      </a:lnTo>
                      <a:lnTo>
                        <a:pt x="127" y="0"/>
                      </a:lnTo>
                      <a:lnTo>
                        <a:pt x="124" y="1"/>
                      </a:lnTo>
                      <a:lnTo>
                        <a:pt x="118" y="1"/>
                      </a:lnTo>
                      <a:lnTo>
                        <a:pt x="116" y="9"/>
                      </a:lnTo>
                      <a:lnTo>
                        <a:pt x="114" y="9"/>
                      </a:lnTo>
                      <a:lnTo>
                        <a:pt x="108" y="5"/>
                      </a:lnTo>
                      <a:lnTo>
                        <a:pt x="106" y="5"/>
                      </a:lnTo>
                      <a:lnTo>
                        <a:pt x="103" y="9"/>
                      </a:lnTo>
                      <a:lnTo>
                        <a:pt x="103" y="12"/>
                      </a:lnTo>
                      <a:lnTo>
                        <a:pt x="105" y="18"/>
                      </a:lnTo>
                      <a:lnTo>
                        <a:pt x="103" y="21"/>
                      </a:lnTo>
                      <a:lnTo>
                        <a:pt x="92" y="21"/>
                      </a:lnTo>
                      <a:lnTo>
                        <a:pt x="86" y="23"/>
                      </a:lnTo>
                      <a:lnTo>
                        <a:pt x="86" y="27"/>
                      </a:lnTo>
                      <a:lnTo>
                        <a:pt x="84" y="32"/>
                      </a:lnTo>
                      <a:lnTo>
                        <a:pt x="80" y="32"/>
                      </a:lnTo>
                      <a:lnTo>
                        <a:pt x="76" y="30"/>
                      </a:lnTo>
                      <a:lnTo>
                        <a:pt x="73" y="25"/>
                      </a:lnTo>
                      <a:lnTo>
                        <a:pt x="70" y="25"/>
                      </a:lnTo>
                      <a:lnTo>
                        <a:pt x="68" y="26"/>
                      </a:lnTo>
                      <a:lnTo>
                        <a:pt x="66" y="27"/>
                      </a:lnTo>
                      <a:lnTo>
                        <a:pt x="65" y="27"/>
                      </a:lnTo>
                      <a:lnTo>
                        <a:pt x="64" y="21"/>
                      </a:lnTo>
                      <a:lnTo>
                        <a:pt x="60" y="16"/>
                      </a:lnTo>
                      <a:lnTo>
                        <a:pt x="57" y="15"/>
                      </a:lnTo>
                      <a:lnTo>
                        <a:pt x="53" y="18"/>
                      </a:lnTo>
                      <a:lnTo>
                        <a:pt x="48" y="17"/>
                      </a:lnTo>
                      <a:lnTo>
                        <a:pt x="46" y="18"/>
                      </a:lnTo>
                      <a:lnTo>
                        <a:pt x="43" y="21"/>
                      </a:lnTo>
                      <a:lnTo>
                        <a:pt x="42" y="25"/>
                      </a:lnTo>
                      <a:lnTo>
                        <a:pt x="39" y="28"/>
                      </a:lnTo>
                      <a:lnTo>
                        <a:pt x="33" y="30"/>
                      </a:lnTo>
                      <a:lnTo>
                        <a:pt x="32" y="32"/>
                      </a:lnTo>
                      <a:lnTo>
                        <a:pt x="26" y="39"/>
                      </a:lnTo>
                      <a:lnTo>
                        <a:pt x="25" y="42"/>
                      </a:lnTo>
                      <a:lnTo>
                        <a:pt x="22" y="44"/>
                      </a:lnTo>
                      <a:lnTo>
                        <a:pt x="24" y="53"/>
                      </a:lnTo>
                      <a:lnTo>
                        <a:pt x="24" y="70"/>
                      </a:lnTo>
                      <a:lnTo>
                        <a:pt x="24" y="73"/>
                      </a:lnTo>
                      <a:lnTo>
                        <a:pt x="31" y="76"/>
                      </a:lnTo>
                      <a:lnTo>
                        <a:pt x="38" y="76"/>
                      </a:lnTo>
                      <a:lnTo>
                        <a:pt x="37" y="90"/>
                      </a:lnTo>
                      <a:lnTo>
                        <a:pt x="41" y="89"/>
                      </a:lnTo>
                      <a:lnTo>
                        <a:pt x="44" y="93"/>
                      </a:lnTo>
                      <a:lnTo>
                        <a:pt x="44" y="96"/>
                      </a:lnTo>
                      <a:lnTo>
                        <a:pt x="42" y="97"/>
                      </a:lnTo>
                      <a:lnTo>
                        <a:pt x="38" y="101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41" y="111"/>
                      </a:lnTo>
                      <a:lnTo>
                        <a:pt x="44" y="111"/>
                      </a:lnTo>
                      <a:lnTo>
                        <a:pt x="44" y="117"/>
                      </a:lnTo>
                      <a:lnTo>
                        <a:pt x="47" y="120"/>
                      </a:lnTo>
                      <a:lnTo>
                        <a:pt x="47" y="125"/>
                      </a:lnTo>
                      <a:lnTo>
                        <a:pt x="48" y="134"/>
                      </a:lnTo>
                      <a:lnTo>
                        <a:pt x="47" y="134"/>
                      </a:lnTo>
                      <a:lnTo>
                        <a:pt x="44" y="128"/>
                      </a:lnTo>
                      <a:lnTo>
                        <a:pt x="41" y="129"/>
                      </a:lnTo>
                      <a:lnTo>
                        <a:pt x="38" y="129"/>
                      </a:lnTo>
                      <a:lnTo>
                        <a:pt x="35" y="125"/>
                      </a:lnTo>
                      <a:lnTo>
                        <a:pt x="26" y="124"/>
                      </a:lnTo>
                      <a:lnTo>
                        <a:pt x="17" y="128"/>
                      </a:lnTo>
                      <a:lnTo>
                        <a:pt x="17" y="129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17" y="139"/>
                      </a:lnTo>
                      <a:lnTo>
                        <a:pt x="20" y="141"/>
                      </a:lnTo>
                      <a:lnTo>
                        <a:pt x="26" y="141"/>
                      </a:lnTo>
                      <a:lnTo>
                        <a:pt x="30" y="141"/>
                      </a:lnTo>
                      <a:lnTo>
                        <a:pt x="31" y="145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3" y="150"/>
                      </a:lnTo>
                      <a:lnTo>
                        <a:pt x="28" y="152"/>
                      </a:lnTo>
                      <a:lnTo>
                        <a:pt x="27" y="157"/>
                      </a:lnTo>
                      <a:lnTo>
                        <a:pt x="27" y="166"/>
                      </a:lnTo>
                      <a:lnTo>
                        <a:pt x="22" y="172"/>
                      </a:lnTo>
                      <a:lnTo>
                        <a:pt x="22" y="177"/>
                      </a:lnTo>
                      <a:lnTo>
                        <a:pt x="9" y="176"/>
                      </a:lnTo>
                      <a:lnTo>
                        <a:pt x="5" y="178"/>
                      </a:lnTo>
                      <a:lnTo>
                        <a:pt x="6" y="183"/>
                      </a:lnTo>
                      <a:lnTo>
                        <a:pt x="8" y="192"/>
                      </a:lnTo>
                      <a:lnTo>
                        <a:pt x="10" y="193"/>
                      </a:lnTo>
                      <a:lnTo>
                        <a:pt x="12" y="197"/>
                      </a:lnTo>
                      <a:lnTo>
                        <a:pt x="12" y="198"/>
                      </a:lnTo>
                      <a:lnTo>
                        <a:pt x="17" y="202"/>
                      </a:lnTo>
                      <a:lnTo>
                        <a:pt x="14" y="217"/>
                      </a:lnTo>
                      <a:lnTo>
                        <a:pt x="12" y="220"/>
                      </a:lnTo>
                      <a:lnTo>
                        <a:pt x="4" y="227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3" y="235"/>
                      </a:lnTo>
                      <a:lnTo>
                        <a:pt x="4" y="237"/>
                      </a:lnTo>
                      <a:lnTo>
                        <a:pt x="8" y="236"/>
                      </a:lnTo>
                      <a:lnTo>
                        <a:pt x="9" y="238"/>
                      </a:lnTo>
                      <a:lnTo>
                        <a:pt x="11" y="240"/>
                      </a:lnTo>
                      <a:lnTo>
                        <a:pt x="15" y="240"/>
                      </a:lnTo>
                      <a:lnTo>
                        <a:pt x="22" y="245"/>
                      </a:lnTo>
                      <a:lnTo>
                        <a:pt x="32" y="245"/>
                      </a:lnTo>
                      <a:lnTo>
                        <a:pt x="35" y="245"/>
                      </a:lnTo>
                      <a:lnTo>
                        <a:pt x="38" y="252"/>
                      </a:lnTo>
                      <a:lnTo>
                        <a:pt x="38" y="256"/>
                      </a:lnTo>
                      <a:lnTo>
                        <a:pt x="41" y="257"/>
                      </a:lnTo>
                      <a:lnTo>
                        <a:pt x="44" y="262"/>
                      </a:lnTo>
                      <a:lnTo>
                        <a:pt x="46" y="265"/>
                      </a:lnTo>
                      <a:lnTo>
                        <a:pt x="52" y="267"/>
                      </a:lnTo>
                      <a:lnTo>
                        <a:pt x="57" y="272"/>
                      </a:lnTo>
                      <a:lnTo>
                        <a:pt x="63" y="270"/>
                      </a:lnTo>
                      <a:lnTo>
                        <a:pt x="63" y="275"/>
                      </a:lnTo>
                      <a:lnTo>
                        <a:pt x="65" y="280"/>
                      </a:lnTo>
                      <a:lnTo>
                        <a:pt x="66" y="286"/>
                      </a:lnTo>
                      <a:lnTo>
                        <a:pt x="64" y="294"/>
                      </a:lnTo>
                      <a:lnTo>
                        <a:pt x="66" y="299"/>
                      </a:lnTo>
                      <a:lnTo>
                        <a:pt x="66" y="300"/>
                      </a:lnTo>
                      <a:lnTo>
                        <a:pt x="62" y="300"/>
                      </a:lnTo>
                      <a:lnTo>
                        <a:pt x="60" y="303"/>
                      </a:lnTo>
                      <a:lnTo>
                        <a:pt x="60" y="311"/>
                      </a:lnTo>
                      <a:lnTo>
                        <a:pt x="57" y="311"/>
                      </a:lnTo>
                      <a:lnTo>
                        <a:pt x="57" y="313"/>
                      </a:lnTo>
                      <a:lnTo>
                        <a:pt x="57" y="318"/>
                      </a:lnTo>
                      <a:lnTo>
                        <a:pt x="55" y="323"/>
                      </a:lnTo>
                      <a:lnTo>
                        <a:pt x="57" y="35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51"/>
                <p:cNvSpPr>
                  <a:spLocks noChangeAspect="1"/>
                </p:cNvSpPr>
                <p:nvPr/>
              </p:nvSpPr>
              <p:spPr bwMode="gray">
                <a:xfrm>
                  <a:off x="4756943" y="3497609"/>
                  <a:ext cx="38100" cy="90488"/>
                </a:xfrm>
                <a:custGeom>
                  <a:avLst/>
                  <a:gdLst/>
                  <a:ahLst/>
                  <a:cxnLst>
                    <a:cxn ang="0">
                      <a:pos x="80" y="281"/>
                    </a:cxn>
                    <a:cxn ang="0">
                      <a:pos x="77" y="279"/>
                    </a:cxn>
                    <a:cxn ang="0">
                      <a:pos x="61" y="262"/>
                    </a:cxn>
                    <a:cxn ang="0">
                      <a:pos x="53" y="252"/>
                    </a:cxn>
                    <a:cxn ang="0">
                      <a:pos x="48" y="241"/>
                    </a:cxn>
                    <a:cxn ang="0">
                      <a:pos x="47" y="231"/>
                    </a:cxn>
                    <a:cxn ang="0">
                      <a:pos x="46" y="209"/>
                    </a:cxn>
                    <a:cxn ang="0">
                      <a:pos x="47" y="188"/>
                    </a:cxn>
                    <a:cxn ang="0">
                      <a:pos x="43" y="148"/>
                    </a:cxn>
                    <a:cxn ang="0">
                      <a:pos x="42" y="114"/>
                    </a:cxn>
                    <a:cxn ang="0">
                      <a:pos x="41" y="101"/>
                    </a:cxn>
                    <a:cxn ang="0">
                      <a:pos x="38" y="95"/>
                    </a:cxn>
                    <a:cxn ang="0">
                      <a:pos x="34" y="89"/>
                    </a:cxn>
                    <a:cxn ang="0">
                      <a:pos x="32" y="68"/>
                    </a:cxn>
                    <a:cxn ang="0">
                      <a:pos x="29" y="53"/>
                    </a:cxn>
                    <a:cxn ang="0">
                      <a:pos x="25" y="48"/>
                    </a:cxn>
                    <a:cxn ang="0">
                      <a:pos x="18" y="41"/>
                    </a:cxn>
                    <a:cxn ang="0">
                      <a:pos x="14" y="33"/>
                    </a:cxn>
                    <a:cxn ang="0">
                      <a:pos x="5" y="27"/>
                    </a:cxn>
                    <a:cxn ang="0">
                      <a:pos x="4" y="21"/>
                    </a:cxn>
                    <a:cxn ang="0">
                      <a:pos x="8" y="16"/>
                    </a:cxn>
                    <a:cxn ang="0">
                      <a:pos x="8" y="11"/>
                    </a:cxn>
                    <a:cxn ang="0">
                      <a:pos x="11" y="6"/>
                    </a:cxn>
                    <a:cxn ang="0">
                      <a:pos x="10" y="5"/>
                    </a:cxn>
                    <a:cxn ang="0">
                      <a:pos x="2" y="4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5" y="6"/>
                    </a:cxn>
                    <a:cxn ang="0">
                      <a:pos x="38" y="11"/>
                    </a:cxn>
                    <a:cxn ang="0">
                      <a:pos x="42" y="11"/>
                    </a:cxn>
                    <a:cxn ang="0">
                      <a:pos x="45" y="8"/>
                    </a:cxn>
                    <a:cxn ang="0">
                      <a:pos x="59" y="9"/>
                    </a:cxn>
                    <a:cxn ang="0">
                      <a:pos x="61" y="8"/>
                    </a:cxn>
                    <a:cxn ang="0">
                      <a:pos x="58" y="10"/>
                    </a:cxn>
                    <a:cxn ang="0">
                      <a:pos x="57" y="17"/>
                    </a:cxn>
                    <a:cxn ang="0">
                      <a:pos x="53" y="25"/>
                    </a:cxn>
                    <a:cxn ang="0">
                      <a:pos x="52" y="35"/>
                    </a:cxn>
                    <a:cxn ang="0">
                      <a:pos x="52" y="43"/>
                    </a:cxn>
                    <a:cxn ang="0">
                      <a:pos x="57" y="47"/>
                    </a:cxn>
                    <a:cxn ang="0">
                      <a:pos x="63" y="51"/>
                    </a:cxn>
                    <a:cxn ang="0">
                      <a:pos x="67" y="51"/>
                    </a:cxn>
                    <a:cxn ang="0">
                      <a:pos x="72" y="53"/>
                    </a:cxn>
                    <a:cxn ang="0">
                      <a:pos x="84" y="69"/>
                    </a:cxn>
                    <a:cxn ang="0">
                      <a:pos x="93" y="89"/>
                    </a:cxn>
                    <a:cxn ang="0">
                      <a:pos x="99" y="110"/>
                    </a:cxn>
                    <a:cxn ang="0">
                      <a:pos x="102" y="119"/>
                    </a:cxn>
                    <a:cxn ang="0">
                      <a:pos x="104" y="125"/>
                    </a:cxn>
                    <a:cxn ang="0">
                      <a:pos x="106" y="134"/>
                    </a:cxn>
                    <a:cxn ang="0">
                      <a:pos x="108" y="145"/>
                    </a:cxn>
                    <a:cxn ang="0">
                      <a:pos x="110" y="164"/>
                    </a:cxn>
                    <a:cxn ang="0">
                      <a:pos x="110" y="215"/>
                    </a:cxn>
                    <a:cxn ang="0">
                      <a:pos x="106" y="238"/>
                    </a:cxn>
                    <a:cxn ang="0">
                      <a:pos x="106" y="248"/>
                    </a:cxn>
                    <a:cxn ang="0">
                      <a:pos x="110" y="261"/>
                    </a:cxn>
                    <a:cxn ang="0">
                      <a:pos x="112" y="268"/>
                    </a:cxn>
                    <a:cxn ang="0">
                      <a:pos x="113" y="269"/>
                    </a:cxn>
                    <a:cxn ang="0">
                      <a:pos x="120" y="270"/>
                    </a:cxn>
                    <a:cxn ang="0">
                      <a:pos x="99" y="275"/>
                    </a:cxn>
                    <a:cxn ang="0">
                      <a:pos x="80" y="281"/>
                    </a:cxn>
                  </a:cxnLst>
                  <a:rect l="0" t="0" r="r" b="b"/>
                  <a:pathLst>
                    <a:path w="120" h="281">
                      <a:moveTo>
                        <a:pt x="80" y="281"/>
                      </a:moveTo>
                      <a:lnTo>
                        <a:pt x="77" y="279"/>
                      </a:lnTo>
                      <a:lnTo>
                        <a:pt x="61" y="262"/>
                      </a:lnTo>
                      <a:lnTo>
                        <a:pt x="53" y="252"/>
                      </a:lnTo>
                      <a:lnTo>
                        <a:pt x="48" y="241"/>
                      </a:lnTo>
                      <a:lnTo>
                        <a:pt x="47" y="231"/>
                      </a:lnTo>
                      <a:lnTo>
                        <a:pt x="46" y="209"/>
                      </a:lnTo>
                      <a:lnTo>
                        <a:pt x="47" y="188"/>
                      </a:lnTo>
                      <a:lnTo>
                        <a:pt x="43" y="148"/>
                      </a:lnTo>
                      <a:lnTo>
                        <a:pt x="42" y="114"/>
                      </a:lnTo>
                      <a:lnTo>
                        <a:pt x="41" y="101"/>
                      </a:lnTo>
                      <a:lnTo>
                        <a:pt x="38" y="95"/>
                      </a:lnTo>
                      <a:lnTo>
                        <a:pt x="34" y="89"/>
                      </a:lnTo>
                      <a:lnTo>
                        <a:pt x="32" y="68"/>
                      </a:lnTo>
                      <a:lnTo>
                        <a:pt x="29" y="53"/>
                      </a:lnTo>
                      <a:lnTo>
                        <a:pt x="25" y="48"/>
                      </a:lnTo>
                      <a:lnTo>
                        <a:pt x="18" y="41"/>
                      </a:lnTo>
                      <a:lnTo>
                        <a:pt x="14" y="33"/>
                      </a:lnTo>
                      <a:lnTo>
                        <a:pt x="5" y="27"/>
                      </a:lnTo>
                      <a:lnTo>
                        <a:pt x="4" y="21"/>
                      </a:lnTo>
                      <a:lnTo>
                        <a:pt x="8" y="16"/>
                      </a:lnTo>
                      <a:lnTo>
                        <a:pt x="8" y="11"/>
                      </a:lnTo>
                      <a:lnTo>
                        <a:pt x="11" y="6"/>
                      </a:lnTo>
                      <a:lnTo>
                        <a:pt x="10" y="5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5" y="6"/>
                      </a:lnTo>
                      <a:lnTo>
                        <a:pt x="38" y="11"/>
                      </a:lnTo>
                      <a:lnTo>
                        <a:pt x="42" y="11"/>
                      </a:lnTo>
                      <a:lnTo>
                        <a:pt x="45" y="8"/>
                      </a:lnTo>
                      <a:lnTo>
                        <a:pt x="59" y="9"/>
                      </a:lnTo>
                      <a:lnTo>
                        <a:pt x="61" y="8"/>
                      </a:lnTo>
                      <a:lnTo>
                        <a:pt x="58" y="10"/>
                      </a:lnTo>
                      <a:lnTo>
                        <a:pt x="57" y="17"/>
                      </a:lnTo>
                      <a:lnTo>
                        <a:pt x="53" y="25"/>
                      </a:lnTo>
                      <a:lnTo>
                        <a:pt x="52" y="35"/>
                      </a:lnTo>
                      <a:lnTo>
                        <a:pt x="52" y="43"/>
                      </a:lnTo>
                      <a:lnTo>
                        <a:pt x="57" y="47"/>
                      </a:lnTo>
                      <a:lnTo>
                        <a:pt x="63" y="51"/>
                      </a:lnTo>
                      <a:lnTo>
                        <a:pt x="67" y="51"/>
                      </a:lnTo>
                      <a:lnTo>
                        <a:pt x="72" y="53"/>
                      </a:lnTo>
                      <a:lnTo>
                        <a:pt x="84" y="69"/>
                      </a:lnTo>
                      <a:lnTo>
                        <a:pt x="93" y="89"/>
                      </a:lnTo>
                      <a:lnTo>
                        <a:pt x="99" y="110"/>
                      </a:lnTo>
                      <a:lnTo>
                        <a:pt x="102" y="119"/>
                      </a:lnTo>
                      <a:lnTo>
                        <a:pt x="104" y="125"/>
                      </a:lnTo>
                      <a:lnTo>
                        <a:pt x="106" y="134"/>
                      </a:lnTo>
                      <a:lnTo>
                        <a:pt x="108" y="145"/>
                      </a:lnTo>
                      <a:lnTo>
                        <a:pt x="110" y="164"/>
                      </a:lnTo>
                      <a:lnTo>
                        <a:pt x="110" y="215"/>
                      </a:lnTo>
                      <a:lnTo>
                        <a:pt x="106" y="238"/>
                      </a:lnTo>
                      <a:lnTo>
                        <a:pt x="106" y="248"/>
                      </a:lnTo>
                      <a:lnTo>
                        <a:pt x="110" y="261"/>
                      </a:lnTo>
                      <a:lnTo>
                        <a:pt x="112" y="268"/>
                      </a:lnTo>
                      <a:lnTo>
                        <a:pt x="113" y="269"/>
                      </a:lnTo>
                      <a:lnTo>
                        <a:pt x="120" y="270"/>
                      </a:lnTo>
                      <a:lnTo>
                        <a:pt x="99" y="275"/>
                      </a:lnTo>
                      <a:lnTo>
                        <a:pt x="80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52"/>
                <p:cNvSpPr>
                  <a:spLocks noChangeAspect="1"/>
                </p:cNvSpPr>
                <p:nvPr/>
              </p:nvSpPr>
              <p:spPr bwMode="gray">
                <a:xfrm>
                  <a:off x="4972842" y="3600797"/>
                  <a:ext cx="331788" cy="323850"/>
                </a:xfrm>
                <a:custGeom>
                  <a:avLst/>
                  <a:gdLst/>
                  <a:ahLst/>
                  <a:cxnLst>
                    <a:cxn ang="0">
                      <a:pos x="960" y="671"/>
                    </a:cxn>
                    <a:cxn ang="0">
                      <a:pos x="939" y="609"/>
                    </a:cxn>
                    <a:cxn ang="0">
                      <a:pos x="933" y="528"/>
                    </a:cxn>
                    <a:cxn ang="0">
                      <a:pos x="933" y="488"/>
                    </a:cxn>
                    <a:cxn ang="0">
                      <a:pos x="927" y="435"/>
                    </a:cxn>
                    <a:cxn ang="0">
                      <a:pos x="934" y="392"/>
                    </a:cxn>
                    <a:cxn ang="0">
                      <a:pos x="960" y="337"/>
                    </a:cxn>
                    <a:cxn ang="0">
                      <a:pos x="979" y="248"/>
                    </a:cxn>
                    <a:cxn ang="0">
                      <a:pos x="1015" y="202"/>
                    </a:cxn>
                    <a:cxn ang="0">
                      <a:pos x="1043" y="167"/>
                    </a:cxn>
                    <a:cxn ang="0">
                      <a:pos x="1020" y="143"/>
                    </a:cxn>
                    <a:cxn ang="0">
                      <a:pos x="1019" y="90"/>
                    </a:cxn>
                    <a:cxn ang="0">
                      <a:pos x="955" y="36"/>
                    </a:cxn>
                    <a:cxn ang="0">
                      <a:pos x="892" y="52"/>
                    </a:cxn>
                    <a:cxn ang="0">
                      <a:pos x="839" y="5"/>
                    </a:cxn>
                    <a:cxn ang="0">
                      <a:pos x="771" y="0"/>
                    </a:cxn>
                    <a:cxn ang="0">
                      <a:pos x="697" y="16"/>
                    </a:cxn>
                    <a:cxn ang="0">
                      <a:pos x="676" y="10"/>
                    </a:cxn>
                    <a:cxn ang="0">
                      <a:pos x="601" y="27"/>
                    </a:cxn>
                    <a:cxn ang="0">
                      <a:pos x="509" y="53"/>
                    </a:cxn>
                    <a:cxn ang="0">
                      <a:pos x="436" y="25"/>
                    </a:cxn>
                    <a:cxn ang="0">
                      <a:pos x="384" y="16"/>
                    </a:cxn>
                    <a:cxn ang="0">
                      <a:pos x="359" y="75"/>
                    </a:cxn>
                    <a:cxn ang="0">
                      <a:pos x="326" y="159"/>
                    </a:cxn>
                    <a:cxn ang="0">
                      <a:pos x="298" y="327"/>
                    </a:cxn>
                    <a:cxn ang="0">
                      <a:pos x="217" y="423"/>
                    </a:cxn>
                    <a:cxn ang="0">
                      <a:pos x="181" y="516"/>
                    </a:cxn>
                    <a:cxn ang="0">
                      <a:pos x="112" y="531"/>
                    </a:cxn>
                    <a:cxn ang="0">
                      <a:pos x="68" y="551"/>
                    </a:cxn>
                    <a:cxn ang="0">
                      <a:pos x="18" y="560"/>
                    </a:cxn>
                    <a:cxn ang="0">
                      <a:pos x="3" y="612"/>
                    </a:cxn>
                    <a:cxn ang="0">
                      <a:pos x="9" y="624"/>
                    </a:cxn>
                    <a:cxn ang="0">
                      <a:pos x="70" y="606"/>
                    </a:cxn>
                    <a:cxn ang="0">
                      <a:pos x="155" y="606"/>
                    </a:cxn>
                    <a:cxn ang="0">
                      <a:pos x="225" y="613"/>
                    </a:cxn>
                    <a:cxn ang="0">
                      <a:pos x="244" y="654"/>
                    </a:cxn>
                    <a:cxn ang="0">
                      <a:pos x="289" y="727"/>
                    </a:cxn>
                    <a:cxn ang="0">
                      <a:pos x="366" y="725"/>
                    </a:cxn>
                    <a:cxn ang="0">
                      <a:pos x="393" y="694"/>
                    </a:cxn>
                    <a:cxn ang="0">
                      <a:pos x="444" y="664"/>
                    </a:cxn>
                    <a:cxn ang="0">
                      <a:pos x="520" y="699"/>
                    </a:cxn>
                    <a:cxn ang="0">
                      <a:pos x="527" y="781"/>
                    </a:cxn>
                    <a:cxn ang="0">
                      <a:pos x="541" y="850"/>
                    </a:cxn>
                    <a:cxn ang="0">
                      <a:pos x="531" y="894"/>
                    </a:cxn>
                    <a:cxn ang="0">
                      <a:pos x="549" y="908"/>
                    </a:cxn>
                    <a:cxn ang="0">
                      <a:pos x="613" y="891"/>
                    </a:cxn>
                    <a:cxn ang="0">
                      <a:pos x="645" y="882"/>
                    </a:cxn>
                    <a:cxn ang="0">
                      <a:pos x="667" y="903"/>
                    </a:cxn>
                    <a:cxn ang="0">
                      <a:pos x="697" y="901"/>
                    </a:cxn>
                    <a:cxn ang="0">
                      <a:pos x="736" y="925"/>
                    </a:cxn>
                    <a:cxn ang="0">
                      <a:pos x="799" y="934"/>
                    </a:cxn>
                    <a:cxn ang="0">
                      <a:pos x="858" y="961"/>
                    </a:cxn>
                    <a:cxn ang="0">
                      <a:pos x="898" y="999"/>
                    </a:cxn>
                    <a:cxn ang="0">
                      <a:pos x="941" y="1010"/>
                    </a:cxn>
                    <a:cxn ang="0">
                      <a:pos x="959" y="1018"/>
                    </a:cxn>
                    <a:cxn ang="0">
                      <a:pos x="956" y="958"/>
                    </a:cxn>
                    <a:cxn ang="0">
                      <a:pos x="911" y="955"/>
                    </a:cxn>
                    <a:cxn ang="0">
                      <a:pos x="895" y="917"/>
                    </a:cxn>
                    <a:cxn ang="0">
                      <a:pos x="912" y="820"/>
                    </a:cxn>
                    <a:cxn ang="0">
                      <a:pos x="914" y="772"/>
                    </a:cxn>
                    <a:cxn ang="0">
                      <a:pos x="941" y="748"/>
                    </a:cxn>
                  </a:cxnLst>
                  <a:rect l="0" t="0" r="r" b="b"/>
                  <a:pathLst>
                    <a:path w="1045" h="1018">
                      <a:moveTo>
                        <a:pt x="1003" y="735"/>
                      </a:moveTo>
                      <a:lnTo>
                        <a:pt x="995" y="700"/>
                      </a:lnTo>
                      <a:lnTo>
                        <a:pt x="986" y="688"/>
                      </a:lnTo>
                      <a:lnTo>
                        <a:pt x="972" y="684"/>
                      </a:lnTo>
                      <a:lnTo>
                        <a:pt x="960" y="671"/>
                      </a:lnTo>
                      <a:lnTo>
                        <a:pt x="952" y="662"/>
                      </a:lnTo>
                      <a:lnTo>
                        <a:pt x="945" y="646"/>
                      </a:lnTo>
                      <a:lnTo>
                        <a:pt x="940" y="639"/>
                      </a:lnTo>
                      <a:lnTo>
                        <a:pt x="936" y="622"/>
                      </a:lnTo>
                      <a:lnTo>
                        <a:pt x="939" y="609"/>
                      </a:lnTo>
                      <a:lnTo>
                        <a:pt x="939" y="597"/>
                      </a:lnTo>
                      <a:lnTo>
                        <a:pt x="933" y="585"/>
                      </a:lnTo>
                      <a:lnTo>
                        <a:pt x="927" y="566"/>
                      </a:lnTo>
                      <a:lnTo>
                        <a:pt x="928" y="551"/>
                      </a:lnTo>
                      <a:lnTo>
                        <a:pt x="933" y="528"/>
                      </a:lnTo>
                      <a:lnTo>
                        <a:pt x="932" y="517"/>
                      </a:lnTo>
                      <a:lnTo>
                        <a:pt x="928" y="520"/>
                      </a:lnTo>
                      <a:lnTo>
                        <a:pt x="927" y="515"/>
                      </a:lnTo>
                      <a:lnTo>
                        <a:pt x="928" y="503"/>
                      </a:lnTo>
                      <a:lnTo>
                        <a:pt x="933" y="488"/>
                      </a:lnTo>
                      <a:lnTo>
                        <a:pt x="934" y="478"/>
                      </a:lnTo>
                      <a:lnTo>
                        <a:pt x="938" y="471"/>
                      </a:lnTo>
                      <a:lnTo>
                        <a:pt x="935" y="447"/>
                      </a:lnTo>
                      <a:lnTo>
                        <a:pt x="933" y="441"/>
                      </a:lnTo>
                      <a:lnTo>
                        <a:pt x="927" y="435"/>
                      </a:lnTo>
                      <a:lnTo>
                        <a:pt x="922" y="428"/>
                      </a:lnTo>
                      <a:lnTo>
                        <a:pt x="920" y="424"/>
                      </a:lnTo>
                      <a:lnTo>
                        <a:pt x="920" y="417"/>
                      </a:lnTo>
                      <a:lnTo>
                        <a:pt x="930" y="403"/>
                      </a:lnTo>
                      <a:lnTo>
                        <a:pt x="934" y="392"/>
                      </a:lnTo>
                      <a:lnTo>
                        <a:pt x="941" y="379"/>
                      </a:lnTo>
                      <a:lnTo>
                        <a:pt x="949" y="367"/>
                      </a:lnTo>
                      <a:lnTo>
                        <a:pt x="956" y="360"/>
                      </a:lnTo>
                      <a:lnTo>
                        <a:pt x="959" y="358"/>
                      </a:lnTo>
                      <a:lnTo>
                        <a:pt x="960" y="337"/>
                      </a:lnTo>
                      <a:lnTo>
                        <a:pt x="962" y="309"/>
                      </a:lnTo>
                      <a:lnTo>
                        <a:pt x="962" y="295"/>
                      </a:lnTo>
                      <a:lnTo>
                        <a:pt x="970" y="264"/>
                      </a:lnTo>
                      <a:lnTo>
                        <a:pt x="976" y="253"/>
                      </a:lnTo>
                      <a:lnTo>
                        <a:pt x="979" y="248"/>
                      </a:lnTo>
                      <a:lnTo>
                        <a:pt x="992" y="234"/>
                      </a:lnTo>
                      <a:lnTo>
                        <a:pt x="1003" y="221"/>
                      </a:lnTo>
                      <a:lnTo>
                        <a:pt x="1009" y="215"/>
                      </a:lnTo>
                      <a:lnTo>
                        <a:pt x="1011" y="209"/>
                      </a:lnTo>
                      <a:lnTo>
                        <a:pt x="1015" y="202"/>
                      </a:lnTo>
                      <a:lnTo>
                        <a:pt x="1026" y="197"/>
                      </a:lnTo>
                      <a:lnTo>
                        <a:pt x="1032" y="192"/>
                      </a:lnTo>
                      <a:lnTo>
                        <a:pt x="1041" y="183"/>
                      </a:lnTo>
                      <a:lnTo>
                        <a:pt x="1045" y="175"/>
                      </a:lnTo>
                      <a:lnTo>
                        <a:pt x="1043" y="167"/>
                      </a:lnTo>
                      <a:lnTo>
                        <a:pt x="1041" y="162"/>
                      </a:lnTo>
                      <a:lnTo>
                        <a:pt x="1032" y="160"/>
                      </a:lnTo>
                      <a:lnTo>
                        <a:pt x="1027" y="156"/>
                      </a:lnTo>
                      <a:lnTo>
                        <a:pt x="1022" y="151"/>
                      </a:lnTo>
                      <a:lnTo>
                        <a:pt x="1020" y="143"/>
                      </a:lnTo>
                      <a:lnTo>
                        <a:pt x="1019" y="121"/>
                      </a:lnTo>
                      <a:lnTo>
                        <a:pt x="1022" y="103"/>
                      </a:lnTo>
                      <a:lnTo>
                        <a:pt x="1025" y="94"/>
                      </a:lnTo>
                      <a:lnTo>
                        <a:pt x="1025" y="90"/>
                      </a:lnTo>
                      <a:lnTo>
                        <a:pt x="1019" y="90"/>
                      </a:lnTo>
                      <a:lnTo>
                        <a:pt x="1013" y="85"/>
                      </a:lnTo>
                      <a:lnTo>
                        <a:pt x="1004" y="76"/>
                      </a:lnTo>
                      <a:lnTo>
                        <a:pt x="990" y="68"/>
                      </a:lnTo>
                      <a:lnTo>
                        <a:pt x="966" y="42"/>
                      </a:lnTo>
                      <a:lnTo>
                        <a:pt x="955" y="36"/>
                      </a:lnTo>
                      <a:lnTo>
                        <a:pt x="943" y="46"/>
                      </a:lnTo>
                      <a:lnTo>
                        <a:pt x="932" y="47"/>
                      </a:lnTo>
                      <a:lnTo>
                        <a:pt x="905" y="41"/>
                      </a:lnTo>
                      <a:lnTo>
                        <a:pt x="898" y="49"/>
                      </a:lnTo>
                      <a:lnTo>
                        <a:pt x="892" y="52"/>
                      </a:lnTo>
                      <a:lnTo>
                        <a:pt x="869" y="43"/>
                      </a:lnTo>
                      <a:lnTo>
                        <a:pt x="864" y="33"/>
                      </a:lnTo>
                      <a:lnTo>
                        <a:pt x="858" y="25"/>
                      </a:lnTo>
                      <a:lnTo>
                        <a:pt x="846" y="16"/>
                      </a:lnTo>
                      <a:lnTo>
                        <a:pt x="839" y="5"/>
                      </a:lnTo>
                      <a:lnTo>
                        <a:pt x="811" y="5"/>
                      </a:lnTo>
                      <a:lnTo>
                        <a:pt x="803" y="16"/>
                      </a:lnTo>
                      <a:lnTo>
                        <a:pt x="791" y="9"/>
                      </a:lnTo>
                      <a:lnTo>
                        <a:pt x="784" y="16"/>
                      </a:lnTo>
                      <a:lnTo>
                        <a:pt x="771" y="0"/>
                      </a:lnTo>
                      <a:lnTo>
                        <a:pt x="756" y="5"/>
                      </a:lnTo>
                      <a:lnTo>
                        <a:pt x="733" y="9"/>
                      </a:lnTo>
                      <a:lnTo>
                        <a:pt x="713" y="4"/>
                      </a:lnTo>
                      <a:lnTo>
                        <a:pt x="709" y="16"/>
                      </a:lnTo>
                      <a:lnTo>
                        <a:pt x="697" y="16"/>
                      </a:lnTo>
                      <a:lnTo>
                        <a:pt x="690" y="19"/>
                      </a:lnTo>
                      <a:lnTo>
                        <a:pt x="682" y="16"/>
                      </a:lnTo>
                      <a:lnTo>
                        <a:pt x="683" y="16"/>
                      </a:lnTo>
                      <a:lnTo>
                        <a:pt x="682" y="10"/>
                      </a:lnTo>
                      <a:lnTo>
                        <a:pt x="676" y="10"/>
                      </a:lnTo>
                      <a:lnTo>
                        <a:pt x="665" y="16"/>
                      </a:lnTo>
                      <a:lnTo>
                        <a:pt x="639" y="21"/>
                      </a:lnTo>
                      <a:lnTo>
                        <a:pt x="628" y="27"/>
                      </a:lnTo>
                      <a:lnTo>
                        <a:pt x="610" y="32"/>
                      </a:lnTo>
                      <a:lnTo>
                        <a:pt x="601" y="27"/>
                      </a:lnTo>
                      <a:lnTo>
                        <a:pt x="583" y="24"/>
                      </a:lnTo>
                      <a:lnTo>
                        <a:pt x="569" y="32"/>
                      </a:lnTo>
                      <a:lnTo>
                        <a:pt x="567" y="49"/>
                      </a:lnTo>
                      <a:lnTo>
                        <a:pt x="559" y="53"/>
                      </a:lnTo>
                      <a:lnTo>
                        <a:pt x="509" y="53"/>
                      </a:lnTo>
                      <a:lnTo>
                        <a:pt x="486" y="47"/>
                      </a:lnTo>
                      <a:lnTo>
                        <a:pt x="472" y="37"/>
                      </a:lnTo>
                      <a:lnTo>
                        <a:pt x="465" y="46"/>
                      </a:lnTo>
                      <a:lnTo>
                        <a:pt x="457" y="43"/>
                      </a:lnTo>
                      <a:lnTo>
                        <a:pt x="436" y="25"/>
                      </a:lnTo>
                      <a:lnTo>
                        <a:pt x="434" y="16"/>
                      </a:lnTo>
                      <a:lnTo>
                        <a:pt x="427" y="6"/>
                      </a:lnTo>
                      <a:lnTo>
                        <a:pt x="411" y="5"/>
                      </a:lnTo>
                      <a:lnTo>
                        <a:pt x="397" y="5"/>
                      </a:lnTo>
                      <a:lnTo>
                        <a:pt x="384" y="16"/>
                      </a:lnTo>
                      <a:lnTo>
                        <a:pt x="378" y="22"/>
                      </a:lnTo>
                      <a:lnTo>
                        <a:pt x="371" y="37"/>
                      </a:lnTo>
                      <a:lnTo>
                        <a:pt x="363" y="42"/>
                      </a:lnTo>
                      <a:lnTo>
                        <a:pt x="360" y="56"/>
                      </a:lnTo>
                      <a:lnTo>
                        <a:pt x="359" y="75"/>
                      </a:lnTo>
                      <a:lnTo>
                        <a:pt x="362" y="84"/>
                      </a:lnTo>
                      <a:lnTo>
                        <a:pt x="349" y="86"/>
                      </a:lnTo>
                      <a:lnTo>
                        <a:pt x="352" y="103"/>
                      </a:lnTo>
                      <a:lnTo>
                        <a:pt x="347" y="122"/>
                      </a:lnTo>
                      <a:lnTo>
                        <a:pt x="326" y="159"/>
                      </a:lnTo>
                      <a:lnTo>
                        <a:pt x="316" y="183"/>
                      </a:lnTo>
                      <a:lnTo>
                        <a:pt x="307" y="227"/>
                      </a:lnTo>
                      <a:lnTo>
                        <a:pt x="306" y="293"/>
                      </a:lnTo>
                      <a:lnTo>
                        <a:pt x="299" y="323"/>
                      </a:lnTo>
                      <a:lnTo>
                        <a:pt x="298" y="327"/>
                      </a:lnTo>
                      <a:lnTo>
                        <a:pt x="283" y="340"/>
                      </a:lnTo>
                      <a:lnTo>
                        <a:pt x="264" y="350"/>
                      </a:lnTo>
                      <a:lnTo>
                        <a:pt x="247" y="366"/>
                      </a:lnTo>
                      <a:lnTo>
                        <a:pt x="224" y="402"/>
                      </a:lnTo>
                      <a:lnTo>
                        <a:pt x="217" y="423"/>
                      </a:lnTo>
                      <a:lnTo>
                        <a:pt x="213" y="444"/>
                      </a:lnTo>
                      <a:lnTo>
                        <a:pt x="213" y="462"/>
                      </a:lnTo>
                      <a:lnTo>
                        <a:pt x="209" y="480"/>
                      </a:lnTo>
                      <a:lnTo>
                        <a:pt x="196" y="501"/>
                      </a:lnTo>
                      <a:lnTo>
                        <a:pt x="181" y="516"/>
                      </a:lnTo>
                      <a:lnTo>
                        <a:pt x="167" y="523"/>
                      </a:lnTo>
                      <a:lnTo>
                        <a:pt x="144" y="544"/>
                      </a:lnTo>
                      <a:lnTo>
                        <a:pt x="123" y="552"/>
                      </a:lnTo>
                      <a:lnTo>
                        <a:pt x="113" y="549"/>
                      </a:lnTo>
                      <a:lnTo>
                        <a:pt x="112" y="531"/>
                      </a:lnTo>
                      <a:lnTo>
                        <a:pt x="110" y="526"/>
                      </a:lnTo>
                      <a:lnTo>
                        <a:pt x="96" y="530"/>
                      </a:lnTo>
                      <a:lnTo>
                        <a:pt x="83" y="532"/>
                      </a:lnTo>
                      <a:lnTo>
                        <a:pt x="75" y="538"/>
                      </a:lnTo>
                      <a:lnTo>
                        <a:pt x="68" y="551"/>
                      </a:lnTo>
                      <a:lnTo>
                        <a:pt x="56" y="554"/>
                      </a:lnTo>
                      <a:lnTo>
                        <a:pt x="40" y="544"/>
                      </a:lnTo>
                      <a:lnTo>
                        <a:pt x="36" y="546"/>
                      </a:lnTo>
                      <a:lnTo>
                        <a:pt x="27" y="552"/>
                      </a:lnTo>
                      <a:lnTo>
                        <a:pt x="18" y="560"/>
                      </a:lnTo>
                      <a:lnTo>
                        <a:pt x="14" y="576"/>
                      </a:lnTo>
                      <a:lnTo>
                        <a:pt x="11" y="591"/>
                      </a:lnTo>
                      <a:lnTo>
                        <a:pt x="10" y="603"/>
                      </a:lnTo>
                      <a:lnTo>
                        <a:pt x="2" y="608"/>
                      </a:lnTo>
                      <a:lnTo>
                        <a:pt x="3" y="612"/>
                      </a:lnTo>
                      <a:lnTo>
                        <a:pt x="3" y="619"/>
                      </a:lnTo>
                      <a:lnTo>
                        <a:pt x="0" y="625"/>
                      </a:lnTo>
                      <a:lnTo>
                        <a:pt x="2" y="629"/>
                      </a:lnTo>
                      <a:lnTo>
                        <a:pt x="3" y="627"/>
                      </a:lnTo>
                      <a:lnTo>
                        <a:pt x="9" y="624"/>
                      </a:lnTo>
                      <a:lnTo>
                        <a:pt x="27" y="619"/>
                      </a:lnTo>
                      <a:lnTo>
                        <a:pt x="41" y="612"/>
                      </a:lnTo>
                      <a:lnTo>
                        <a:pt x="54" y="607"/>
                      </a:lnTo>
                      <a:lnTo>
                        <a:pt x="63" y="607"/>
                      </a:lnTo>
                      <a:lnTo>
                        <a:pt x="70" y="606"/>
                      </a:lnTo>
                      <a:lnTo>
                        <a:pt x="94" y="607"/>
                      </a:lnTo>
                      <a:lnTo>
                        <a:pt x="116" y="605"/>
                      </a:lnTo>
                      <a:lnTo>
                        <a:pt x="123" y="607"/>
                      </a:lnTo>
                      <a:lnTo>
                        <a:pt x="142" y="608"/>
                      </a:lnTo>
                      <a:lnTo>
                        <a:pt x="155" y="606"/>
                      </a:lnTo>
                      <a:lnTo>
                        <a:pt x="169" y="606"/>
                      </a:lnTo>
                      <a:lnTo>
                        <a:pt x="202" y="603"/>
                      </a:lnTo>
                      <a:lnTo>
                        <a:pt x="218" y="605"/>
                      </a:lnTo>
                      <a:lnTo>
                        <a:pt x="220" y="606"/>
                      </a:lnTo>
                      <a:lnTo>
                        <a:pt x="225" y="613"/>
                      </a:lnTo>
                      <a:lnTo>
                        <a:pt x="229" y="614"/>
                      </a:lnTo>
                      <a:lnTo>
                        <a:pt x="233" y="613"/>
                      </a:lnTo>
                      <a:lnTo>
                        <a:pt x="237" y="622"/>
                      </a:lnTo>
                      <a:lnTo>
                        <a:pt x="242" y="640"/>
                      </a:lnTo>
                      <a:lnTo>
                        <a:pt x="244" y="654"/>
                      </a:lnTo>
                      <a:lnTo>
                        <a:pt x="245" y="659"/>
                      </a:lnTo>
                      <a:lnTo>
                        <a:pt x="252" y="671"/>
                      </a:lnTo>
                      <a:lnTo>
                        <a:pt x="256" y="687"/>
                      </a:lnTo>
                      <a:lnTo>
                        <a:pt x="268" y="700"/>
                      </a:lnTo>
                      <a:lnTo>
                        <a:pt x="289" y="727"/>
                      </a:lnTo>
                      <a:lnTo>
                        <a:pt x="301" y="732"/>
                      </a:lnTo>
                      <a:lnTo>
                        <a:pt x="315" y="732"/>
                      </a:lnTo>
                      <a:lnTo>
                        <a:pt x="336" y="725"/>
                      </a:lnTo>
                      <a:lnTo>
                        <a:pt x="349" y="722"/>
                      </a:lnTo>
                      <a:lnTo>
                        <a:pt x="366" y="725"/>
                      </a:lnTo>
                      <a:lnTo>
                        <a:pt x="386" y="725"/>
                      </a:lnTo>
                      <a:lnTo>
                        <a:pt x="389" y="710"/>
                      </a:lnTo>
                      <a:lnTo>
                        <a:pt x="390" y="703"/>
                      </a:lnTo>
                      <a:lnTo>
                        <a:pt x="392" y="698"/>
                      </a:lnTo>
                      <a:lnTo>
                        <a:pt x="393" y="694"/>
                      </a:lnTo>
                      <a:lnTo>
                        <a:pt x="395" y="689"/>
                      </a:lnTo>
                      <a:lnTo>
                        <a:pt x="396" y="678"/>
                      </a:lnTo>
                      <a:lnTo>
                        <a:pt x="398" y="670"/>
                      </a:lnTo>
                      <a:lnTo>
                        <a:pt x="441" y="670"/>
                      </a:lnTo>
                      <a:lnTo>
                        <a:pt x="444" y="664"/>
                      </a:lnTo>
                      <a:lnTo>
                        <a:pt x="467" y="664"/>
                      </a:lnTo>
                      <a:lnTo>
                        <a:pt x="466" y="686"/>
                      </a:lnTo>
                      <a:lnTo>
                        <a:pt x="514" y="687"/>
                      </a:lnTo>
                      <a:lnTo>
                        <a:pt x="518" y="691"/>
                      </a:lnTo>
                      <a:lnTo>
                        <a:pt x="520" y="699"/>
                      </a:lnTo>
                      <a:lnTo>
                        <a:pt x="522" y="731"/>
                      </a:lnTo>
                      <a:lnTo>
                        <a:pt x="525" y="743"/>
                      </a:lnTo>
                      <a:lnTo>
                        <a:pt x="525" y="759"/>
                      </a:lnTo>
                      <a:lnTo>
                        <a:pt x="527" y="775"/>
                      </a:lnTo>
                      <a:lnTo>
                        <a:pt x="527" y="781"/>
                      </a:lnTo>
                      <a:lnTo>
                        <a:pt x="524" y="792"/>
                      </a:lnTo>
                      <a:lnTo>
                        <a:pt x="524" y="806"/>
                      </a:lnTo>
                      <a:lnTo>
                        <a:pt x="526" y="815"/>
                      </a:lnTo>
                      <a:lnTo>
                        <a:pt x="535" y="829"/>
                      </a:lnTo>
                      <a:lnTo>
                        <a:pt x="541" y="850"/>
                      </a:lnTo>
                      <a:lnTo>
                        <a:pt x="547" y="866"/>
                      </a:lnTo>
                      <a:lnTo>
                        <a:pt x="547" y="874"/>
                      </a:lnTo>
                      <a:lnTo>
                        <a:pt x="542" y="881"/>
                      </a:lnTo>
                      <a:lnTo>
                        <a:pt x="531" y="892"/>
                      </a:lnTo>
                      <a:lnTo>
                        <a:pt x="531" y="894"/>
                      </a:lnTo>
                      <a:lnTo>
                        <a:pt x="532" y="897"/>
                      </a:lnTo>
                      <a:lnTo>
                        <a:pt x="534" y="898"/>
                      </a:lnTo>
                      <a:lnTo>
                        <a:pt x="537" y="899"/>
                      </a:lnTo>
                      <a:lnTo>
                        <a:pt x="543" y="907"/>
                      </a:lnTo>
                      <a:lnTo>
                        <a:pt x="549" y="908"/>
                      </a:lnTo>
                      <a:lnTo>
                        <a:pt x="552" y="907"/>
                      </a:lnTo>
                      <a:lnTo>
                        <a:pt x="554" y="901"/>
                      </a:lnTo>
                      <a:lnTo>
                        <a:pt x="557" y="893"/>
                      </a:lnTo>
                      <a:lnTo>
                        <a:pt x="562" y="891"/>
                      </a:lnTo>
                      <a:lnTo>
                        <a:pt x="613" y="891"/>
                      </a:lnTo>
                      <a:lnTo>
                        <a:pt x="623" y="887"/>
                      </a:lnTo>
                      <a:lnTo>
                        <a:pt x="632" y="890"/>
                      </a:lnTo>
                      <a:lnTo>
                        <a:pt x="634" y="890"/>
                      </a:lnTo>
                      <a:lnTo>
                        <a:pt x="644" y="882"/>
                      </a:lnTo>
                      <a:lnTo>
                        <a:pt x="645" y="882"/>
                      </a:lnTo>
                      <a:lnTo>
                        <a:pt x="655" y="880"/>
                      </a:lnTo>
                      <a:lnTo>
                        <a:pt x="659" y="880"/>
                      </a:lnTo>
                      <a:lnTo>
                        <a:pt x="661" y="881"/>
                      </a:lnTo>
                      <a:lnTo>
                        <a:pt x="667" y="891"/>
                      </a:lnTo>
                      <a:lnTo>
                        <a:pt x="667" y="903"/>
                      </a:lnTo>
                      <a:lnTo>
                        <a:pt x="669" y="908"/>
                      </a:lnTo>
                      <a:lnTo>
                        <a:pt x="672" y="908"/>
                      </a:lnTo>
                      <a:lnTo>
                        <a:pt x="686" y="902"/>
                      </a:lnTo>
                      <a:lnTo>
                        <a:pt x="691" y="901"/>
                      </a:lnTo>
                      <a:lnTo>
                        <a:pt x="697" y="901"/>
                      </a:lnTo>
                      <a:lnTo>
                        <a:pt x="708" y="896"/>
                      </a:lnTo>
                      <a:lnTo>
                        <a:pt x="714" y="904"/>
                      </a:lnTo>
                      <a:lnTo>
                        <a:pt x="718" y="913"/>
                      </a:lnTo>
                      <a:lnTo>
                        <a:pt x="723" y="919"/>
                      </a:lnTo>
                      <a:lnTo>
                        <a:pt x="736" y="925"/>
                      </a:lnTo>
                      <a:lnTo>
                        <a:pt x="748" y="933"/>
                      </a:lnTo>
                      <a:lnTo>
                        <a:pt x="766" y="940"/>
                      </a:lnTo>
                      <a:lnTo>
                        <a:pt x="778" y="941"/>
                      </a:lnTo>
                      <a:lnTo>
                        <a:pt x="787" y="939"/>
                      </a:lnTo>
                      <a:lnTo>
                        <a:pt x="799" y="934"/>
                      </a:lnTo>
                      <a:lnTo>
                        <a:pt x="809" y="931"/>
                      </a:lnTo>
                      <a:lnTo>
                        <a:pt x="814" y="933"/>
                      </a:lnTo>
                      <a:lnTo>
                        <a:pt x="833" y="951"/>
                      </a:lnTo>
                      <a:lnTo>
                        <a:pt x="847" y="957"/>
                      </a:lnTo>
                      <a:lnTo>
                        <a:pt x="858" y="961"/>
                      </a:lnTo>
                      <a:lnTo>
                        <a:pt x="869" y="962"/>
                      </a:lnTo>
                      <a:lnTo>
                        <a:pt x="876" y="968"/>
                      </a:lnTo>
                      <a:lnTo>
                        <a:pt x="881" y="980"/>
                      </a:lnTo>
                      <a:lnTo>
                        <a:pt x="885" y="987"/>
                      </a:lnTo>
                      <a:lnTo>
                        <a:pt x="898" y="999"/>
                      </a:lnTo>
                      <a:lnTo>
                        <a:pt x="912" y="1007"/>
                      </a:lnTo>
                      <a:lnTo>
                        <a:pt x="922" y="1011"/>
                      </a:lnTo>
                      <a:lnTo>
                        <a:pt x="932" y="1012"/>
                      </a:lnTo>
                      <a:lnTo>
                        <a:pt x="935" y="1012"/>
                      </a:lnTo>
                      <a:lnTo>
                        <a:pt x="941" y="1010"/>
                      </a:lnTo>
                      <a:lnTo>
                        <a:pt x="945" y="1009"/>
                      </a:lnTo>
                      <a:lnTo>
                        <a:pt x="946" y="1010"/>
                      </a:lnTo>
                      <a:lnTo>
                        <a:pt x="951" y="1017"/>
                      </a:lnTo>
                      <a:lnTo>
                        <a:pt x="955" y="1018"/>
                      </a:lnTo>
                      <a:lnTo>
                        <a:pt x="959" y="1018"/>
                      </a:lnTo>
                      <a:lnTo>
                        <a:pt x="961" y="1016"/>
                      </a:lnTo>
                      <a:lnTo>
                        <a:pt x="961" y="1009"/>
                      </a:lnTo>
                      <a:lnTo>
                        <a:pt x="960" y="1001"/>
                      </a:lnTo>
                      <a:lnTo>
                        <a:pt x="959" y="966"/>
                      </a:lnTo>
                      <a:lnTo>
                        <a:pt x="956" y="958"/>
                      </a:lnTo>
                      <a:lnTo>
                        <a:pt x="950" y="957"/>
                      </a:lnTo>
                      <a:lnTo>
                        <a:pt x="941" y="962"/>
                      </a:lnTo>
                      <a:lnTo>
                        <a:pt x="930" y="960"/>
                      </a:lnTo>
                      <a:lnTo>
                        <a:pt x="918" y="960"/>
                      </a:lnTo>
                      <a:lnTo>
                        <a:pt x="911" y="955"/>
                      </a:lnTo>
                      <a:lnTo>
                        <a:pt x="901" y="942"/>
                      </a:lnTo>
                      <a:lnTo>
                        <a:pt x="895" y="936"/>
                      </a:lnTo>
                      <a:lnTo>
                        <a:pt x="893" y="934"/>
                      </a:lnTo>
                      <a:lnTo>
                        <a:pt x="892" y="924"/>
                      </a:lnTo>
                      <a:lnTo>
                        <a:pt x="895" y="917"/>
                      </a:lnTo>
                      <a:lnTo>
                        <a:pt x="897" y="905"/>
                      </a:lnTo>
                      <a:lnTo>
                        <a:pt x="912" y="866"/>
                      </a:lnTo>
                      <a:lnTo>
                        <a:pt x="913" y="859"/>
                      </a:lnTo>
                      <a:lnTo>
                        <a:pt x="914" y="834"/>
                      </a:lnTo>
                      <a:lnTo>
                        <a:pt x="912" y="820"/>
                      </a:lnTo>
                      <a:lnTo>
                        <a:pt x="905" y="801"/>
                      </a:lnTo>
                      <a:lnTo>
                        <a:pt x="905" y="791"/>
                      </a:lnTo>
                      <a:lnTo>
                        <a:pt x="907" y="788"/>
                      </a:lnTo>
                      <a:lnTo>
                        <a:pt x="909" y="779"/>
                      </a:lnTo>
                      <a:lnTo>
                        <a:pt x="914" y="772"/>
                      </a:lnTo>
                      <a:lnTo>
                        <a:pt x="922" y="758"/>
                      </a:lnTo>
                      <a:lnTo>
                        <a:pt x="924" y="756"/>
                      </a:lnTo>
                      <a:lnTo>
                        <a:pt x="929" y="752"/>
                      </a:lnTo>
                      <a:lnTo>
                        <a:pt x="932" y="752"/>
                      </a:lnTo>
                      <a:lnTo>
                        <a:pt x="941" y="748"/>
                      </a:lnTo>
                      <a:lnTo>
                        <a:pt x="1003" y="73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34"/>
                <p:cNvSpPr>
                  <a:spLocks noChangeAspect="1"/>
                </p:cNvSpPr>
                <p:nvPr/>
              </p:nvSpPr>
              <p:spPr bwMode="gray">
                <a:xfrm>
                  <a:off x="5488780" y="3469034"/>
                  <a:ext cx="25400" cy="33338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48" y="11"/>
                    </a:cxn>
                    <a:cxn ang="0">
                      <a:pos x="33" y="19"/>
                    </a:cxn>
                    <a:cxn ang="0">
                      <a:pos x="28" y="25"/>
                    </a:cxn>
                    <a:cxn ang="0">
                      <a:pos x="22" y="29"/>
                    </a:cxn>
                    <a:cxn ang="0">
                      <a:pos x="17" y="51"/>
                    </a:cxn>
                    <a:cxn ang="0">
                      <a:pos x="15" y="62"/>
                    </a:cxn>
                    <a:cxn ang="0">
                      <a:pos x="9" y="74"/>
                    </a:cxn>
                    <a:cxn ang="0">
                      <a:pos x="0" y="85"/>
                    </a:cxn>
                    <a:cxn ang="0">
                      <a:pos x="0" y="88"/>
                    </a:cxn>
                    <a:cxn ang="0">
                      <a:pos x="1" y="97"/>
                    </a:cxn>
                    <a:cxn ang="0">
                      <a:pos x="7" y="103"/>
                    </a:cxn>
                    <a:cxn ang="0">
                      <a:pos x="20" y="105"/>
                    </a:cxn>
                    <a:cxn ang="0">
                      <a:pos x="24" y="102"/>
                    </a:cxn>
                    <a:cxn ang="0">
                      <a:pos x="31" y="105"/>
                    </a:cxn>
                    <a:cxn ang="0">
                      <a:pos x="32" y="103"/>
                    </a:cxn>
                    <a:cxn ang="0">
                      <a:pos x="33" y="100"/>
                    </a:cxn>
                    <a:cxn ang="0">
                      <a:pos x="45" y="96"/>
                    </a:cxn>
                    <a:cxn ang="0">
                      <a:pos x="50" y="97"/>
                    </a:cxn>
                    <a:cxn ang="0">
                      <a:pos x="59" y="105"/>
                    </a:cxn>
                    <a:cxn ang="0">
                      <a:pos x="59" y="106"/>
                    </a:cxn>
                    <a:cxn ang="0">
                      <a:pos x="61" y="100"/>
                    </a:cxn>
                    <a:cxn ang="0">
                      <a:pos x="71" y="88"/>
                    </a:cxn>
                    <a:cxn ang="0">
                      <a:pos x="76" y="76"/>
                    </a:cxn>
                    <a:cxn ang="0">
                      <a:pos x="79" y="74"/>
                    </a:cxn>
                    <a:cxn ang="0">
                      <a:pos x="76" y="72"/>
                    </a:cxn>
                    <a:cxn ang="0">
                      <a:pos x="74" y="72"/>
                    </a:cxn>
                    <a:cxn ang="0">
                      <a:pos x="71" y="69"/>
                    </a:cxn>
                    <a:cxn ang="0">
                      <a:pos x="64" y="70"/>
                    </a:cxn>
                    <a:cxn ang="0">
                      <a:pos x="56" y="69"/>
                    </a:cxn>
                    <a:cxn ang="0">
                      <a:pos x="48" y="72"/>
                    </a:cxn>
                    <a:cxn ang="0">
                      <a:pos x="47" y="74"/>
                    </a:cxn>
                    <a:cxn ang="0">
                      <a:pos x="44" y="75"/>
                    </a:cxn>
                    <a:cxn ang="0">
                      <a:pos x="40" y="74"/>
                    </a:cxn>
                    <a:cxn ang="0">
                      <a:pos x="38" y="70"/>
                    </a:cxn>
                    <a:cxn ang="0">
                      <a:pos x="39" y="69"/>
                    </a:cxn>
                    <a:cxn ang="0">
                      <a:pos x="44" y="70"/>
                    </a:cxn>
                    <a:cxn ang="0">
                      <a:pos x="47" y="70"/>
                    </a:cxn>
                    <a:cxn ang="0">
                      <a:pos x="48" y="67"/>
                    </a:cxn>
                    <a:cxn ang="0">
                      <a:pos x="53" y="59"/>
                    </a:cxn>
                    <a:cxn ang="0">
                      <a:pos x="56" y="57"/>
                    </a:cxn>
                    <a:cxn ang="0">
                      <a:pos x="61" y="57"/>
                    </a:cxn>
                    <a:cxn ang="0">
                      <a:pos x="66" y="51"/>
                    </a:cxn>
                    <a:cxn ang="0">
                      <a:pos x="77" y="48"/>
                    </a:cxn>
                    <a:cxn ang="0">
                      <a:pos x="83" y="45"/>
                    </a:cxn>
                    <a:cxn ang="0">
                      <a:pos x="83" y="38"/>
                    </a:cxn>
                    <a:cxn ang="0">
                      <a:pos x="81" y="22"/>
                    </a:cxn>
                    <a:cxn ang="0">
                      <a:pos x="80" y="20"/>
                    </a:cxn>
                    <a:cxn ang="0">
                      <a:pos x="75" y="16"/>
                    </a:cxn>
                    <a:cxn ang="0">
                      <a:pos x="71" y="9"/>
                    </a:cxn>
                    <a:cxn ang="0">
                      <a:pos x="67" y="5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83" h="106">
                      <a:moveTo>
                        <a:pt x="65" y="0"/>
                      </a:moveTo>
                      <a:lnTo>
                        <a:pt x="48" y="11"/>
                      </a:lnTo>
                      <a:lnTo>
                        <a:pt x="33" y="19"/>
                      </a:lnTo>
                      <a:lnTo>
                        <a:pt x="28" y="25"/>
                      </a:lnTo>
                      <a:lnTo>
                        <a:pt x="22" y="29"/>
                      </a:lnTo>
                      <a:lnTo>
                        <a:pt x="17" y="51"/>
                      </a:lnTo>
                      <a:lnTo>
                        <a:pt x="15" y="62"/>
                      </a:lnTo>
                      <a:lnTo>
                        <a:pt x="9" y="74"/>
                      </a:lnTo>
                      <a:lnTo>
                        <a:pt x="0" y="85"/>
                      </a:lnTo>
                      <a:lnTo>
                        <a:pt x="0" y="88"/>
                      </a:lnTo>
                      <a:lnTo>
                        <a:pt x="1" y="97"/>
                      </a:lnTo>
                      <a:lnTo>
                        <a:pt x="7" y="103"/>
                      </a:lnTo>
                      <a:lnTo>
                        <a:pt x="20" y="105"/>
                      </a:lnTo>
                      <a:lnTo>
                        <a:pt x="24" y="102"/>
                      </a:lnTo>
                      <a:lnTo>
                        <a:pt x="31" y="105"/>
                      </a:lnTo>
                      <a:lnTo>
                        <a:pt x="32" y="103"/>
                      </a:lnTo>
                      <a:lnTo>
                        <a:pt x="33" y="100"/>
                      </a:lnTo>
                      <a:lnTo>
                        <a:pt x="45" y="96"/>
                      </a:lnTo>
                      <a:lnTo>
                        <a:pt x="50" y="97"/>
                      </a:lnTo>
                      <a:lnTo>
                        <a:pt x="59" y="105"/>
                      </a:lnTo>
                      <a:lnTo>
                        <a:pt x="59" y="106"/>
                      </a:lnTo>
                      <a:lnTo>
                        <a:pt x="61" y="100"/>
                      </a:lnTo>
                      <a:lnTo>
                        <a:pt x="71" y="88"/>
                      </a:lnTo>
                      <a:lnTo>
                        <a:pt x="76" y="76"/>
                      </a:lnTo>
                      <a:lnTo>
                        <a:pt x="79" y="74"/>
                      </a:lnTo>
                      <a:lnTo>
                        <a:pt x="76" y="72"/>
                      </a:lnTo>
                      <a:lnTo>
                        <a:pt x="74" y="72"/>
                      </a:lnTo>
                      <a:lnTo>
                        <a:pt x="71" y="69"/>
                      </a:lnTo>
                      <a:lnTo>
                        <a:pt x="64" y="70"/>
                      </a:lnTo>
                      <a:lnTo>
                        <a:pt x="56" y="69"/>
                      </a:lnTo>
                      <a:lnTo>
                        <a:pt x="48" y="72"/>
                      </a:lnTo>
                      <a:lnTo>
                        <a:pt x="47" y="74"/>
                      </a:lnTo>
                      <a:lnTo>
                        <a:pt x="44" y="75"/>
                      </a:lnTo>
                      <a:lnTo>
                        <a:pt x="40" y="74"/>
                      </a:lnTo>
                      <a:lnTo>
                        <a:pt x="38" y="70"/>
                      </a:lnTo>
                      <a:lnTo>
                        <a:pt x="39" y="69"/>
                      </a:lnTo>
                      <a:lnTo>
                        <a:pt x="44" y="70"/>
                      </a:lnTo>
                      <a:lnTo>
                        <a:pt x="47" y="70"/>
                      </a:lnTo>
                      <a:lnTo>
                        <a:pt x="48" y="67"/>
                      </a:lnTo>
                      <a:lnTo>
                        <a:pt x="53" y="59"/>
                      </a:lnTo>
                      <a:lnTo>
                        <a:pt x="56" y="57"/>
                      </a:lnTo>
                      <a:lnTo>
                        <a:pt x="61" y="57"/>
                      </a:lnTo>
                      <a:lnTo>
                        <a:pt x="66" y="51"/>
                      </a:lnTo>
                      <a:lnTo>
                        <a:pt x="77" y="48"/>
                      </a:lnTo>
                      <a:lnTo>
                        <a:pt x="83" y="45"/>
                      </a:lnTo>
                      <a:lnTo>
                        <a:pt x="83" y="38"/>
                      </a:lnTo>
                      <a:lnTo>
                        <a:pt x="81" y="22"/>
                      </a:lnTo>
                      <a:lnTo>
                        <a:pt x="80" y="20"/>
                      </a:lnTo>
                      <a:lnTo>
                        <a:pt x="75" y="16"/>
                      </a:lnTo>
                      <a:lnTo>
                        <a:pt x="71" y="9"/>
                      </a:lnTo>
                      <a:lnTo>
                        <a:pt x="67" y="5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74" name="Group 364"/>
                <p:cNvGrpSpPr>
                  <a:grpSpLocks noChangeAspect="1"/>
                </p:cNvGrpSpPr>
                <p:nvPr/>
              </p:nvGrpSpPr>
              <p:grpSpPr bwMode="gray">
                <a:xfrm>
                  <a:off x="5141117" y="3280172"/>
                  <a:ext cx="289379" cy="349200"/>
                  <a:chOff x="3548063" y="12700"/>
                  <a:chExt cx="5667375" cy="6838950"/>
                </a:xfrm>
                <a:grpFill/>
              </p:grpSpPr>
              <p:sp>
                <p:nvSpPr>
                  <p:cNvPr id="175" name="Freeform 6"/>
                  <p:cNvSpPr>
                    <a:spLocks/>
                  </p:cNvSpPr>
                  <p:nvPr/>
                </p:nvSpPr>
                <p:spPr bwMode="gray">
                  <a:xfrm>
                    <a:off x="4084638" y="3873500"/>
                    <a:ext cx="4257675" cy="2978150"/>
                  </a:xfrm>
                  <a:custGeom>
                    <a:avLst/>
                    <a:gdLst/>
                    <a:ahLst/>
                    <a:cxnLst>
                      <a:cxn ang="0">
                        <a:pos x="48" y="773"/>
                      </a:cxn>
                      <a:cxn ang="0">
                        <a:pos x="161" y="852"/>
                      </a:cxn>
                      <a:cxn ang="0">
                        <a:pos x="327" y="893"/>
                      </a:cxn>
                      <a:cxn ang="0">
                        <a:pos x="367" y="981"/>
                      </a:cxn>
                      <a:cxn ang="0">
                        <a:pos x="535" y="1117"/>
                      </a:cxn>
                      <a:cxn ang="0">
                        <a:pos x="626" y="1220"/>
                      </a:cxn>
                      <a:cxn ang="0">
                        <a:pos x="678" y="1341"/>
                      </a:cxn>
                      <a:cxn ang="0">
                        <a:pos x="854" y="1468"/>
                      </a:cxn>
                      <a:cxn ang="0">
                        <a:pos x="909" y="1581"/>
                      </a:cxn>
                      <a:cxn ang="0">
                        <a:pos x="1000" y="1688"/>
                      </a:cxn>
                      <a:cxn ang="0">
                        <a:pos x="1141" y="1680"/>
                      </a:cxn>
                      <a:cxn ang="0">
                        <a:pos x="1339" y="1660"/>
                      </a:cxn>
                      <a:cxn ang="0">
                        <a:pos x="1531" y="1816"/>
                      </a:cxn>
                      <a:cxn ang="0">
                        <a:pos x="1614" y="1872"/>
                      </a:cxn>
                      <a:cxn ang="0">
                        <a:pos x="1741" y="1860"/>
                      </a:cxn>
                      <a:cxn ang="0">
                        <a:pos x="1850" y="1876"/>
                      </a:cxn>
                      <a:cxn ang="0">
                        <a:pos x="2024" y="1836"/>
                      </a:cxn>
                      <a:cxn ang="0">
                        <a:pos x="2268" y="1775"/>
                      </a:cxn>
                      <a:cxn ang="0">
                        <a:pos x="2420" y="1664"/>
                      </a:cxn>
                      <a:cxn ang="0">
                        <a:pos x="2674" y="1664"/>
                      </a:cxn>
                      <a:cxn ang="0">
                        <a:pos x="2678" y="1511"/>
                      </a:cxn>
                      <a:cxn ang="0">
                        <a:pos x="2523" y="1448"/>
                      </a:cxn>
                      <a:cxn ang="0">
                        <a:pos x="2444" y="1260"/>
                      </a:cxn>
                      <a:cxn ang="0">
                        <a:pos x="2311" y="1137"/>
                      </a:cxn>
                      <a:cxn ang="0">
                        <a:pos x="2248" y="1028"/>
                      </a:cxn>
                      <a:cxn ang="0">
                        <a:pos x="2137" y="1000"/>
                      </a:cxn>
                      <a:cxn ang="0">
                        <a:pos x="2060" y="957"/>
                      </a:cxn>
                      <a:cxn ang="0">
                        <a:pos x="2101" y="852"/>
                      </a:cxn>
                      <a:cxn ang="0">
                        <a:pos x="2272" y="824"/>
                      </a:cxn>
                      <a:cxn ang="0">
                        <a:pos x="2307" y="608"/>
                      </a:cxn>
                      <a:cxn ang="0">
                        <a:pos x="2284" y="481"/>
                      </a:cxn>
                      <a:cxn ang="0">
                        <a:pos x="2115" y="123"/>
                      </a:cxn>
                      <a:cxn ang="0">
                        <a:pos x="2020" y="60"/>
                      </a:cxn>
                      <a:cxn ang="0">
                        <a:pos x="1947" y="254"/>
                      </a:cxn>
                      <a:cxn ang="0">
                        <a:pos x="1713" y="551"/>
                      </a:cxn>
                      <a:cxn ang="0">
                        <a:pos x="1412" y="428"/>
                      </a:cxn>
                      <a:cxn ang="0">
                        <a:pos x="1222" y="561"/>
                      </a:cxn>
                      <a:cxn ang="0">
                        <a:pos x="965" y="586"/>
                      </a:cxn>
                      <a:cxn ang="0">
                        <a:pos x="632" y="598"/>
                      </a:cxn>
                      <a:cxn ang="0">
                        <a:pos x="521" y="408"/>
                      </a:cxn>
                      <a:cxn ang="0">
                        <a:pos x="299" y="555"/>
                      </a:cxn>
                      <a:cxn ang="0">
                        <a:pos x="18" y="583"/>
                      </a:cxn>
                    </a:cxnLst>
                    <a:rect l="0" t="0" r="r" b="b"/>
                    <a:pathLst>
                      <a:path w="2682" h="1876">
                        <a:moveTo>
                          <a:pt x="0" y="682"/>
                        </a:moveTo>
                        <a:lnTo>
                          <a:pt x="8" y="733"/>
                        </a:lnTo>
                        <a:lnTo>
                          <a:pt x="48" y="773"/>
                        </a:lnTo>
                        <a:lnTo>
                          <a:pt x="92" y="777"/>
                        </a:lnTo>
                        <a:lnTo>
                          <a:pt x="143" y="792"/>
                        </a:lnTo>
                        <a:lnTo>
                          <a:pt x="161" y="852"/>
                        </a:lnTo>
                        <a:lnTo>
                          <a:pt x="204" y="866"/>
                        </a:lnTo>
                        <a:lnTo>
                          <a:pt x="296" y="866"/>
                        </a:lnTo>
                        <a:lnTo>
                          <a:pt x="327" y="893"/>
                        </a:lnTo>
                        <a:lnTo>
                          <a:pt x="367" y="921"/>
                        </a:lnTo>
                        <a:lnTo>
                          <a:pt x="371" y="941"/>
                        </a:lnTo>
                        <a:lnTo>
                          <a:pt x="367" y="981"/>
                        </a:lnTo>
                        <a:lnTo>
                          <a:pt x="391" y="1024"/>
                        </a:lnTo>
                        <a:lnTo>
                          <a:pt x="466" y="1072"/>
                        </a:lnTo>
                        <a:lnTo>
                          <a:pt x="535" y="1117"/>
                        </a:lnTo>
                        <a:lnTo>
                          <a:pt x="563" y="1157"/>
                        </a:lnTo>
                        <a:lnTo>
                          <a:pt x="606" y="1181"/>
                        </a:lnTo>
                        <a:lnTo>
                          <a:pt x="626" y="1220"/>
                        </a:lnTo>
                        <a:lnTo>
                          <a:pt x="642" y="1264"/>
                        </a:lnTo>
                        <a:lnTo>
                          <a:pt x="670" y="1300"/>
                        </a:lnTo>
                        <a:lnTo>
                          <a:pt x="678" y="1341"/>
                        </a:lnTo>
                        <a:lnTo>
                          <a:pt x="713" y="1353"/>
                        </a:lnTo>
                        <a:lnTo>
                          <a:pt x="830" y="1432"/>
                        </a:lnTo>
                        <a:lnTo>
                          <a:pt x="854" y="1468"/>
                        </a:lnTo>
                        <a:lnTo>
                          <a:pt x="858" y="1511"/>
                        </a:lnTo>
                        <a:lnTo>
                          <a:pt x="882" y="1539"/>
                        </a:lnTo>
                        <a:lnTo>
                          <a:pt x="909" y="1581"/>
                        </a:lnTo>
                        <a:lnTo>
                          <a:pt x="957" y="1616"/>
                        </a:lnTo>
                        <a:lnTo>
                          <a:pt x="981" y="1648"/>
                        </a:lnTo>
                        <a:lnTo>
                          <a:pt x="1000" y="1688"/>
                        </a:lnTo>
                        <a:lnTo>
                          <a:pt x="1092" y="1723"/>
                        </a:lnTo>
                        <a:lnTo>
                          <a:pt x="1115" y="1712"/>
                        </a:lnTo>
                        <a:lnTo>
                          <a:pt x="1141" y="1680"/>
                        </a:lnTo>
                        <a:lnTo>
                          <a:pt x="1248" y="1704"/>
                        </a:lnTo>
                        <a:lnTo>
                          <a:pt x="1292" y="1700"/>
                        </a:lnTo>
                        <a:lnTo>
                          <a:pt x="1339" y="1660"/>
                        </a:lnTo>
                        <a:lnTo>
                          <a:pt x="1383" y="1684"/>
                        </a:lnTo>
                        <a:lnTo>
                          <a:pt x="1476" y="1787"/>
                        </a:lnTo>
                        <a:lnTo>
                          <a:pt x="1531" y="1816"/>
                        </a:lnTo>
                        <a:lnTo>
                          <a:pt x="1567" y="1852"/>
                        </a:lnTo>
                        <a:lnTo>
                          <a:pt x="1591" y="1872"/>
                        </a:lnTo>
                        <a:lnTo>
                          <a:pt x="1614" y="1872"/>
                        </a:lnTo>
                        <a:lnTo>
                          <a:pt x="1642" y="1852"/>
                        </a:lnTo>
                        <a:lnTo>
                          <a:pt x="1697" y="1848"/>
                        </a:lnTo>
                        <a:lnTo>
                          <a:pt x="1741" y="1860"/>
                        </a:lnTo>
                        <a:lnTo>
                          <a:pt x="1779" y="1852"/>
                        </a:lnTo>
                        <a:lnTo>
                          <a:pt x="1826" y="1848"/>
                        </a:lnTo>
                        <a:lnTo>
                          <a:pt x="1850" y="1876"/>
                        </a:lnTo>
                        <a:lnTo>
                          <a:pt x="1917" y="1860"/>
                        </a:lnTo>
                        <a:lnTo>
                          <a:pt x="1973" y="1856"/>
                        </a:lnTo>
                        <a:lnTo>
                          <a:pt x="2024" y="1836"/>
                        </a:lnTo>
                        <a:lnTo>
                          <a:pt x="2086" y="1844"/>
                        </a:lnTo>
                        <a:lnTo>
                          <a:pt x="2161" y="1844"/>
                        </a:lnTo>
                        <a:lnTo>
                          <a:pt x="2268" y="1775"/>
                        </a:lnTo>
                        <a:lnTo>
                          <a:pt x="2331" y="1700"/>
                        </a:lnTo>
                        <a:lnTo>
                          <a:pt x="2379" y="1668"/>
                        </a:lnTo>
                        <a:lnTo>
                          <a:pt x="2420" y="1664"/>
                        </a:lnTo>
                        <a:lnTo>
                          <a:pt x="2539" y="1676"/>
                        </a:lnTo>
                        <a:lnTo>
                          <a:pt x="2591" y="1676"/>
                        </a:lnTo>
                        <a:lnTo>
                          <a:pt x="2674" y="1664"/>
                        </a:lnTo>
                        <a:lnTo>
                          <a:pt x="2678" y="1577"/>
                        </a:lnTo>
                        <a:lnTo>
                          <a:pt x="2682" y="1539"/>
                        </a:lnTo>
                        <a:lnTo>
                          <a:pt x="2678" y="1511"/>
                        </a:lnTo>
                        <a:lnTo>
                          <a:pt x="2650" y="1492"/>
                        </a:lnTo>
                        <a:lnTo>
                          <a:pt x="2555" y="1472"/>
                        </a:lnTo>
                        <a:lnTo>
                          <a:pt x="2523" y="1448"/>
                        </a:lnTo>
                        <a:lnTo>
                          <a:pt x="2503" y="1412"/>
                        </a:lnTo>
                        <a:lnTo>
                          <a:pt x="2464" y="1307"/>
                        </a:lnTo>
                        <a:lnTo>
                          <a:pt x="2444" y="1260"/>
                        </a:lnTo>
                        <a:lnTo>
                          <a:pt x="2424" y="1220"/>
                        </a:lnTo>
                        <a:lnTo>
                          <a:pt x="2339" y="1169"/>
                        </a:lnTo>
                        <a:lnTo>
                          <a:pt x="2311" y="1137"/>
                        </a:lnTo>
                        <a:lnTo>
                          <a:pt x="2288" y="1105"/>
                        </a:lnTo>
                        <a:lnTo>
                          <a:pt x="2280" y="1068"/>
                        </a:lnTo>
                        <a:lnTo>
                          <a:pt x="2248" y="1028"/>
                        </a:lnTo>
                        <a:lnTo>
                          <a:pt x="2212" y="1008"/>
                        </a:lnTo>
                        <a:lnTo>
                          <a:pt x="2169" y="993"/>
                        </a:lnTo>
                        <a:lnTo>
                          <a:pt x="2137" y="1000"/>
                        </a:lnTo>
                        <a:lnTo>
                          <a:pt x="2105" y="973"/>
                        </a:lnTo>
                        <a:lnTo>
                          <a:pt x="2082" y="973"/>
                        </a:lnTo>
                        <a:lnTo>
                          <a:pt x="2060" y="957"/>
                        </a:lnTo>
                        <a:lnTo>
                          <a:pt x="2078" y="925"/>
                        </a:lnTo>
                        <a:lnTo>
                          <a:pt x="2101" y="905"/>
                        </a:lnTo>
                        <a:lnTo>
                          <a:pt x="2101" y="852"/>
                        </a:lnTo>
                        <a:lnTo>
                          <a:pt x="2141" y="836"/>
                        </a:lnTo>
                        <a:lnTo>
                          <a:pt x="2228" y="844"/>
                        </a:lnTo>
                        <a:lnTo>
                          <a:pt x="2272" y="824"/>
                        </a:lnTo>
                        <a:lnTo>
                          <a:pt x="2299" y="800"/>
                        </a:lnTo>
                        <a:lnTo>
                          <a:pt x="2307" y="741"/>
                        </a:lnTo>
                        <a:lnTo>
                          <a:pt x="2307" y="608"/>
                        </a:lnTo>
                        <a:lnTo>
                          <a:pt x="2295" y="608"/>
                        </a:lnTo>
                        <a:lnTo>
                          <a:pt x="2264" y="608"/>
                        </a:lnTo>
                        <a:lnTo>
                          <a:pt x="2284" y="481"/>
                        </a:lnTo>
                        <a:lnTo>
                          <a:pt x="2204" y="371"/>
                        </a:lnTo>
                        <a:lnTo>
                          <a:pt x="2131" y="329"/>
                        </a:lnTo>
                        <a:lnTo>
                          <a:pt x="2115" y="123"/>
                        </a:lnTo>
                        <a:lnTo>
                          <a:pt x="2137" y="16"/>
                        </a:lnTo>
                        <a:lnTo>
                          <a:pt x="2026" y="0"/>
                        </a:lnTo>
                        <a:lnTo>
                          <a:pt x="2020" y="60"/>
                        </a:lnTo>
                        <a:lnTo>
                          <a:pt x="1899" y="79"/>
                        </a:lnTo>
                        <a:lnTo>
                          <a:pt x="1947" y="139"/>
                        </a:lnTo>
                        <a:lnTo>
                          <a:pt x="1947" y="254"/>
                        </a:lnTo>
                        <a:lnTo>
                          <a:pt x="1957" y="285"/>
                        </a:lnTo>
                        <a:lnTo>
                          <a:pt x="1862" y="345"/>
                        </a:lnTo>
                        <a:lnTo>
                          <a:pt x="1713" y="551"/>
                        </a:lnTo>
                        <a:lnTo>
                          <a:pt x="1630" y="571"/>
                        </a:lnTo>
                        <a:lnTo>
                          <a:pt x="1567" y="513"/>
                        </a:lnTo>
                        <a:lnTo>
                          <a:pt x="1412" y="428"/>
                        </a:lnTo>
                        <a:lnTo>
                          <a:pt x="1329" y="466"/>
                        </a:lnTo>
                        <a:lnTo>
                          <a:pt x="1333" y="555"/>
                        </a:lnTo>
                        <a:lnTo>
                          <a:pt x="1222" y="561"/>
                        </a:lnTo>
                        <a:lnTo>
                          <a:pt x="1159" y="630"/>
                        </a:lnTo>
                        <a:lnTo>
                          <a:pt x="1006" y="630"/>
                        </a:lnTo>
                        <a:lnTo>
                          <a:pt x="965" y="586"/>
                        </a:lnTo>
                        <a:lnTo>
                          <a:pt x="795" y="583"/>
                        </a:lnTo>
                        <a:lnTo>
                          <a:pt x="715" y="624"/>
                        </a:lnTo>
                        <a:lnTo>
                          <a:pt x="632" y="598"/>
                        </a:lnTo>
                        <a:lnTo>
                          <a:pt x="610" y="519"/>
                        </a:lnTo>
                        <a:lnTo>
                          <a:pt x="547" y="472"/>
                        </a:lnTo>
                        <a:lnTo>
                          <a:pt x="521" y="408"/>
                        </a:lnTo>
                        <a:lnTo>
                          <a:pt x="357" y="444"/>
                        </a:lnTo>
                        <a:lnTo>
                          <a:pt x="367" y="497"/>
                        </a:lnTo>
                        <a:lnTo>
                          <a:pt x="299" y="555"/>
                        </a:lnTo>
                        <a:lnTo>
                          <a:pt x="204" y="535"/>
                        </a:lnTo>
                        <a:lnTo>
                          <a:pt x="125" y="577"/>
                        </a:lnTo>
                        <a:lnTo>
                          <a:pt x="18" y="583"/>
                        </a:lnTo>
                        <a:lnTo>
                          <a:pt x="8" y="620"/>
                        </a:lnTo>
                        <a:lnTo>
                          <a:pt x="0" y="682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  <p:sp>
                <p:nvSpPr>
                  <p:cNvPr id="176" name="Freeform 9"/>
                  <p:cNvSpPr>
                    <a:spLocks/>
                  </p:cNvSpPr>
                  <p:nvPr/>
                </p:nvSpPr>
                <p:spPr bwMode="gray">
                  <a:xfrm>
                    <a:off x="3548063" y="12700"/>
                    <a:ext cx="5667375" cy="4860925"/>
                  </a:xfrm>
                  <a:custGeom>
                    <a:avLst/>
                    <a:gdLst/>
                    <a:ahLst/>
                    <a:cxnLst>
                      <a:cxn ang="0">
                        <a:pos x="158" y="2581"/>
                      </a:cxn>
                      <a:cxn ang="0">
                        <a:pos x="200" y="2618"/>
                      </a:cxn>
                      <a:cxn ang="0">
                        <a:pos x="178" y="2702"/>
                      </a:cxn>
                      <a:cxn ang="0">
                        <a:pos x="346" y="2917"/>
                      </a:cxn>
                      <a:cxn ang="0">
                        <a:pos x="463" y="3009"/>
                      </a:cxn>
                      <a:cxn ang="0">
                        <a:pos x="705" y="2929"/>
                      </a:cxn>
                      <a:cxn ang="0">
                        <a:pos x="885" y="2904"/>
                      </a:cxn>
                      <a:cxn ang="0">
                        <a:pos x="1053" y="3056"/>
                      </a:cxn>
                      <a:cxn ang="0">
                        <a:pos x="1344" y="3062"/>
                      </a:cxn>
                      <a:cxn ang="0">
                        <a:pos x="1671" y="2987"/>
                      </a:cxn>
                      <a:cxn ang="0">
                        <a:pos x="1905" y="2945"/>
                      </a:cxn>
                      <a:cxn ang="0">
                        <a:pos x="2200" y="2777"/>
                      </a:cxn>
                      <a:cxn ang="0">
                        <a:pos x="2285" y="2571"/>
                      </a:cxn>
                      <a:cxn ang="0">
                        <a:pos x="2364" y="2432"/>
                      </a:cxn>
                      <a:cxn ang="0">
                        <a:pos x="2469" y="2761"/>
                      </a:cxn>
                      <a:cxn ang="0">
                        <a:pos x="2602" y="3040"/>
                      </a:cxn>
                      <a:cxn ang="0">
                        <a:pos x="2645" y="2997"/>
                      </a:cxn>
                      <a:cxn ang="0">
                        <a:pos x="2661" y="2866"/>
                      </a:cxn>
                      <a:cxn ang="0">
                        <a:pos x="2689" y="2805"/>
                      </a:cxn>
                      <a:cxn ang="0">
                        <a:pos x="2786" y="2737"/>
                      </a:cxn>
                      <a:cxn ang="0">
                        <a:pos x="2845" y="2557"/>
                      </a:cxn>
                      <a:cxn ang="0">
                        <a:pos x="3053" y="2317"/>
                      </a:cxn>
                      <a:cxn ang="0">
                        <a:pos x="3152" y="1998"/>
                      </a:cxn>
                      <a:cxn ang="0">
                        <a:pos x="3156" y="1790"/>
                      </a:cxn>
                      <a:cxn ang="0">
                        <a:pos x="3231" y="1519"/>
                      </a:cxn>
                      <a:cxn ang="0">
                        <a:pos x="3263" y="1371"/>
                      </a:cxn>
                      <a:cxn ang="0">
                        <a:pos x="3368" y="1319"/>
                      </a:cxn>
                      <a:cxn ang="0">
                        <a:pos x="3534" y="1244"/>
                      </a:cxn>
                      <a:cxn ang="0">
                        <a:pos x="3558" y="1115"/>
                      </a:cxn>
                      <a:cxn ang="0">
                        <a:pos x="3507" y="1107"/>
                      </a:cxn>
                      <a:cxn ang="0">
                        <a:pos x="3435" y="1032"/>
                      </a:cxn>
                      <a:cxn ang="0">
                        <a:pos x="3334" y="960"/>
                      </a:cxn>
                      <a:cxn ang="0">
                        <a:pos x="3295" y="616"/>
                      </a:cxn>
                      <a:cxn ang="0">
                        <a:pos x="3291" y="436"/>
                      </a:cxn>
                      <a:cxn ang="0">
                        <a:pos x="3224" y="255"/>
                      </a:cxn>
                      <a:cxn ang="0">
                        <a:pos x="3097" y="121"/>
                      </a:cxn>
                      <a:cxn ang="0">
                        <a:pos x="2948" y="0"/>
                      </a:cxn>
                      <a:cxn ang="0">
                        <a:pos x="2758" y="180"/>
                      </a:cxn>
                      <a:cxn ang="0">
                        <a:pos x="2507" y="313"/>
                      </a:cxn>
                      <a:cxn ang="0">
                        <a:pos x="2075" y="212"/>
                      </a:cxn>
                      <a:cxn ang="0">
                        <a:pos x="2043" y="208"/>
                      </a:cxn>
                      <a:cxn ang="0">
                        <a:pos x="1697" y="255"/>
                      </a:cxn>
                      <a:cxn ang="0">
                        <a:pos x="1083" y="255"/>
                      </a:cxn>
                      <a:cxn ang="0">
                        <a:pos x="669" y="463"/>
                      </a:cxn>
                      <a:cxn ang="0">
                        <a:pos x="465" y="824"/>
                      </a:cxn>
                      <a:cxn ang="0">
                        <a:pos x="465" y="1472"/>
                      </a:cxn>
                      <a:cxn ang="0">
                        <a:pos x="319" y="1668"/>
                      </a:cxn>
                      <a:cxn ang="0">
                        <a:pos x="232" y="1683"/>
                      </a:cxn>
                      <a:cxn ang="0">
                        <a:pos x="200" y="1806"/>
                      </a:cxn>
                      <a:cxn ang="0">
                        <a:pos x="91" y="1994"/>
                      </a:cxn>
                      <a:cxn ang="0">
                        <a:pos x="87" y="2050"/>
                      </a:cxn>
                      <a:cxn ang="0">
                        <a:pos x="36" y="2125"/>
                      </a:cxn>
                      <a:cxn ang="0">
                        <a:pos x="4" y="2258"/>
                      </a:cxn>
                      <a:cxn ang="0">
                        <a:pos x="12" y="2341"/>
                      </a:cxn>
                      <a:cxn ang="0">
                        <a:pos x="91" y="2383"/>
                      </a:cxn>
                    </a:cxnLst>
                    <a:rect l="0" t="0" r="r" b="b"/>
                    <a:pathLst>
                      <a:path w="3570" h="3062">
                        <a:moveTo>
                          <a:pt x="91" y="2383"/>
                        </a:moveTo>
                        <a:lnTo>
                          <a:pt x="111" y="2446"/>
                        </a:lnTo>
                        <a:lnTo>
                          <a:pt x="158" y="2581"/>
                        </a:lnTo>
                        <a:lnTo>
                          <a:pt x="162" y="2589"/>
                        </a:lnTo>
                        <a:lnTo>
                          <a:pt x="188" y="2599"/>
                        </a:lnTo>
                        <a:lnTo>
                          <a:pt x="200" y="2618"/>
                        </a:lnTo>
                        <a:lnTo>
                          <a:pt x="212" y="2654"/>
                        </a:lnTo>
                        <a:lnTo>
                          <a:pt x="212" y="2686"/>
                        </a:lnTo>
                        <a:lnTo>
                          <a:pt x="178" y="2702"/>
                        </a:lnTo>
                        <a:lnTo>
                          <a:pt x="216" y="2761"/>
                        </a:lnTo>
                        <a:lnTo>
                          <a:pt x="283" y="2834"/>
                        </a:lnTo>
                        <a:lnTo>
                          <a:pt x="346" y="2917"/>
                        </a:lnTo>
                        <a:lnTo>
                          <a:pt x="366" y="2981"/>
                        </a:lnTo>
                        <a:lnTo>
                          <a:pt x="356" y="3015"/>
                        </a:lnTo>
                        <a:lnTo>
                          <a:pt x="463" y="3009"/>
                        </a:lnTo>
                        <a:lnTo>
                          <a:pt x="542" y="2967"/>
                        </a:lnTo>
                        <a:lnTo>
                          <a:pt x="637" y="2987"/>
                        </a:lnTo>
                        <a:lnTo>
                          <a:pt x="705" y="2929"/>
                        </a:lnTo>
                        <a:lnTo>
                          <a:pt x="695" y="2876"/>
                        </a:lnTo>
                        <a:lnTo>
                          <a:pt x="859" y="2840"/>
                        </a:lnTo>
                        <a:lnTo>
                          <a:pt x="885" y="2904"/>
                        </a:lnTo>
                        <a:lnTo>
                          <a:pt x="948" y="2951"/>
                        </a:lnTo>
                        <a:lnTo>
                          <a:pt x="970" y="3030"/>
                        </a:lnTo>
                        <a:lnTo>
                          <a:pt x="1053" y="3056"/>
                        </a:lnTo>
                        <a:lnTo>
                          <a:pt x="1133" y="3015"/>
                        </a:lnTo>
                        <a:lnTo>
                          <a:pt x="1303" y="3018"/>
                        </a:lnTo>
                        <a:lnTo>
                          <a:pt x="1344" y="3062"/>
                        </a:lnTo>
                        <a:lnTo>
                          <a:pt x="1497" y="3062"/>
                        </a:lnTo>
                        <a:lnTo>
                          <a:pt x="1560" y="2993"/>
                        </a:lnTo>
                        <a:lnTo>
                          <a:pt x="1671" y="2987"/>
                        </a:lnTo>
                        <a:lnTo>
                          <a:pt x="1667" y="2898"/>
                        </a:lnTo>
                        <a:lnTo>
                          <a:pt x="1750" y="2860"/>
                        </a:lnTo>
                        <a:lnTo>
                          <a:pt x="1905" y="2945"/>
                        </a:lnTo>
                        <a:lnTo>
                          <a:pt x="1968" y="3003"/>
                        </a:lnTo>
                        <a:lnTo>
                          <a:pt x="2051" y="2983"/>
                        </a:lnTo>
                        <a:lnTo>
                          <a:pt x="2200" y="2777"/>
                        </a:lnTo>
                        <a:lnTo>
                          <a:pt x="2295" y="2717"/>
                        </a:lnTo>
                        <a:lnTo>
                          <a:pt x="2285" y="2686"/>
                        </a:lnTo>
                        <a:lnTo>
                          <a:pt x="2285" y="2571"/>
                        </a:lnTo>
                        <a:lnTo>
                          <a:pt x="2237" y="2511"/>
                        </a:lnTo>
                        <a:lnTo>
                          <a:pt x="2358" y="2492"/>
                        </a:lnTo>
                        <a:lnTo>
                          <a:pt x="2364" y="2432"/>
                        </a:lnTo>
                        <a:lnTo>
                          <a:pt x="2475" y="2448"/>
                        </a:lnTo>
                        <a:lnTo>
                          <a:pt x="2453" y="2555"/>
                        </a:lnTo>
                        <a:lnTo>
                          <a:pt x="2469" y="2761"/>
                        </a:lnTo>
                        <a:lnTo>
                          <a:pt x="2542" y="2803"/>
                        </a:lnTo>
                        <a:lnTo>
                          <a:pt x="2622" y="2913"/>
                        </a:lnTo>
                        <a:lnTo>
                          <a:pt x="2602" y="3040"/>
                        </a:lnTo>
                        <a:lnTo>
                          <a:pt x="2633" y="3040"/>
                        </a:lnTo>
                        <a:lnTo>
                          <a:pt x="2645" y="3040"/>
                        </a:lnTo>
                        <a:lnTo>
                          <a:pt x="2645" y="2997"/>
                        </a:lnTo>
                        <a:lnTo>
                          <a:pt x="2661" y="2933"/>
                        </a:lnTo>
                        <a:lnTo>
                          <a:pt x="2669" y="2890"/>
                        </a:lnTo>
                        <a:lnTo>
                          <a:pt x="2661" y="2866"/>
                        </a:lnTo>
                        <a:lnTo>
                          <a:pt x="2661" y="2822"/>
                        </a:lnTo>
                        <a:lnTo>
                          <a:pt x="2677" y="2830"/>
                        </a:lnTo>
                        <a:lnTo>
                          <a:pt x="2689" y="2805"/>
                        </a:lnTo>
                        <a:lnTo>
                          <a:pt x="2717" y="2757"/>
                        </a:lnTo>
                        <a:lnTo>
                          <a:pt x="2742" y="2737"/>
                        </a:lnTo>
                        <a:lnTo>
                          <a:pt x="2786" y="2737"/>
                        </a:lnTo>
                        <a:lnTo>
                          <a:pt x="2806" y="2717"/>
                        </a:lnTo>
                        <a:lnTo>
                          <a:pt x="2826" y="2610"/>
                        </a:lnTo>
                        <a:lnTo>
                          <a:pt x="2845" y="2557"/>
                        </a:lnTo>
                        <a:lnTo>
                          <a:pt x="2984" y="2363"/>
                        </a:lnTo>
                        <a:lnTo>
                          <a:pt x="3020" y="2325"/>
                        </a:lnTo>
                        <a:lnTo>
                          <a:pt x="3053" y="2317"/>
                        </a:lnTo>
                        <a:lnTo>
                          <a:pt x="3081" y="2286"/>
                        </a:lnTo>
                        <a:lnTo>
                          <a:pt x="3152" y="2062"/>
                        </a:lnTo>
                        <a:lnTo>
                          <a:pt x="3152" y="1998"/>
                        </a:lnTo>
                        <a:lnTo>
                          <a:pt x="3140" y="1935"/>
                        </a:lnTo>
                        <a:lnTo>
                          <a:pt x="3140" y="1858"/>
                        </a:lnTo>
                        <a:lnTo>
                          <a:pt x="3156" y="1790"/>
                        </a:lnTo>
                        <a:lnTo>
                          <a:pt x="3184" y="1735"/>
                        </a:lnTo>
                        <a:lnTo>
                          <a:pt x="3220" y="1602"/>
                        </a:lnTo>
                        <a:lnTo>
                          <a:pt x="3231" y="1519"/>
                        </a:lnTo>
                        <a:lnTo>
                          <a:pt x="3231" y="1487"/>
                        </a:lnTo>
                        <a:lnTo>
                          <a:pt x="3247" y="1406"/>
                        </a:lnTo>
                        <a:lnTo>
                          <a:pt x="3263" y="1371"/>
                        </a:lnTo>
                        <a:lnTo>
                          <a:pt x="3315" y="1367"/>
                        </a:lnTo>
                        <a:lnTo>
                          <a:pt x="3350" y="1347"/>
                        </a:lnTo>
                        <a:lnTo>
                          <a:pt x="3368" y="1319"/>
                        </a:lnTo>
                        <a:lnTo>
                          <a:pt x="3451" y="1279"/>
                        </a:lnTo>
                        <a:lnTo>
                          <a:pt x="3483" y="1268"/>
                        </a:lnTo>
                        <a:lnTo>
                          <a:pt x="3534" y="1244"/>
                        </a:lnTo>
                        <a:lnTo>
                          <a:pt x="3562" y="1186"/>
                        </a:lnTo>
                        <a:lnTo>
                          <a:pt x="3570" y="1151"/>
                        </a:lnTo>
                        <a:lnTo>
                          <a:pt x="3558" y="1115"/>
                        </a:lnTo>
                        <a:lnTo>
                          <a:pt x="3538" y="1115"/>
                        </a:lnTo>
                        <a:lnTo>
                          <a:pt x="3527" y="1099"/>
                        </a:lnTo>
                        <a:lnTo>
                          <a:pt x="3507" y="1107"/>
                        </a:lnTo>
                        <a:lnTo>
                          <a:pt x="3491" y="1060"/>
                        </a:lnTo>
                        <a:lnTo>
                          <a:pt x="3463" y="1036"/>
                        </a:lnTo>
                        <a:lnTo>
                          <a:pt x="3435" y="1032"/>
                        </a:lnTo>
                        <a:lnTo>
                          <a:pt x="3376" y="1008"/>
                        </a:lnTo>
                        <a:lnTo>
                          <a:pt x="3354" y="988"/>
                        </a:lnTo>
                        <a:lnTo>
                          <a:pt x="3334" y="960"/>
                        </a:lnTo>
                        <a:lnTo>
                          <a:pt x="3307" y="840"/>
                        </a:lnTo>
                        <a:lnTo>
                          <a:pt x="3295" y="749"/>
                        </a:lnTo>
                        <a:lnTo>
                          <a:pt x="3295" y="616"/>
                        </a:lnTo>
                        <a:lnTo>
                          <a:pt x="3291" y="459"/>
                        </a:lnTo>
                        <a:lnTo>
                          <a:pt x="3303" y="463"/>
                        </a:lnTo>
                        <a:lnTo>
                          <a:pt x="3291" y="436"/>
                        </a:lnTo>
                        <a:lnTo>
                          <a:pt x="3231" y="368"/>
                        </a:lnTo>
                        <a:lnTo>
                          <a:pt x="3228" y="317"/>
                        </a:lnTo>
                        <a:lnTo>
                          <a:pt x="3224" y="255"/>
                        </a:lnTo>
                        <a:lnTo>
                          <a:pt x="3180" y="192"/>
                        </a:lnTo>
                        <a:lnTo>
                          <a:pt x="3140" y="172"/>
                        </a:lnTo>
                        <a:lnTo>
                          <a:pt x="3097" y="121"/>
                        </a:lnTo>
                        <a:lnTo>
                          <a:pt x="3053" y="97"/>
                        </a:lnTo>
                        <a:lnTo>
                          <a:pt x="2996" y="73"/>
                        </a:lnTo>
                        <a:lnTo>
                          <a:pt x="2948" y="0"/>
                        </a:lnTo>
                        <a:lnTo>
                          <a:pt x="2861" y="77"/>
                        </a:lnTo>
                        <a:lnTo>
                          <a:pt x="2806" y="57"/>
                        </a:lnTo>
                        <a:lnTo>
                          <a:pt x="2758" y="180"/>
                        </a:lnTo>
                        <a:lnTo>
                          <a:pt x="2645" y="208"/>
                        </a:lnTo>
                        <a:lnTo>
                          <a:pt x="2614" y="305"/>
                        </a:lnTo>
                        <a:lnTo>
                          <a:pt x="2507" y="313"/>
                        </a:lnTo>
                        <a:lnTo>
                          <a:pt x="2435" y="261"/>
                        </a:lnTo>
                        <a:lnTo>
                          <a:pt x="2055" y="255"/>
                        </a:lnTo>
                        <a:lnTo>
                          <a:pt x="2075" y="212"/>
                        </a:lnTo>
                        <a:lnTo>
                          <a:pt x="2063" y="212"/>
                        </a:lnTo>
                        <a:lnTo>
                          <a:pt x="2055" y="208"/>
                        </a:lnTo>
                        <a:lnTo>
                          <a:pt x="2043" y="208"/>
                        </a:lnTo>
                        <a:lnTo>
                          <a:pt x="2016" y="255"/>
                        </a:lnTo>
                        <a:lnTo>
                          <a:pt x="1905" y="255"/>
                        </a:lnTo>
                        <a:lnTo>
                          <a:pt x="1697" y="255"/>
                        </a:lnTo>
                        <a:lnTo>
                          <a:pt x="1491" y="255"/>
                        </a:lnTo>
                        <a:lnTo>
                          <a:pt x="1283" y="255"/>
                        </a:lnTo>
                        <a:lnTo>
                          <a:pt x="1083" y="255"/>
                        </a:lnTo>
                        <a:lnTo>
                          <a:pt x="877" y="255"/>
                        </a:lnTo>
                        <a:lnTo>
                          <a:pt x="669" y="255"/>
                        </a:lnTo>
                        <a:lnTo>
                          <a:pt x="669" y="463"/>
                        </a:lnTo>
                        <a:lnTo>
                          <a:pt x="669" y="695"/>
                        </a:lnTo>
                        <a:lnTo>
                          <a:pt x="465" y="695"/>
                        </a:lnTo>
                        <a:lnTo>
                          <a:pt x="465" y="824"/>
                        </a:lnTo>
                        <a:lnTo>
                          <a:pt x="465" y="1044"/>
                        </a:lnTo>
                        <a:lnTo>
                          <a:pt x="465" y="1256"/>
                        </a:lnTo>
                        <a:lnTo>
                          <a:pt x="465" y="1472"/>
                        </a:lnTo>
                        <a:lnTo>
                          <a:pt x="457" y="1664"/>
                        </a:lnTo>
                        <a:lnTo>
                          <a:pt x="434" y="1668"/>
                        </a:lnTo>
                        <a:lnTo>
                          <a:pt x="319" y="1668"/>
                        </a:lnTo>
                        <a:lnTo>
                          <a:pt x="283" y="1672"/>
                        </a:lnTo>
                        <a:lnTo>
                          <a:pt x="236" y="1679"/>
                        </a:lnTo>
                        <a:lnTo>
                          <a:pt x="232" y="1683"/>
                        </a:lnTo>
                        <a:lnTo>
                          <a:pt x="220" y="1719"/>
                        </a:lnTo>
                        <a:lnTo>
                          <a:pt x="216" y="1763"/>
                        </a:lnTo>
                        <a:lnTo>
                          <a:pt x="200" y="1806"/>
                        </a:lnTo>
                        <a:lnTo>
                          <a:pt x="154" y="1874"/>
                        </a:lnTo>
                        <a:lnTo>
                          <a:pt x="91" y="1943"/>
                        </a:lnTo>
                        <a:lnTo>
                          <a:pt x="91" y="1994"/>
                        </a:lnTo>
                        <a:lnTo>
                          <a:pt x="95" y="2026"/>
                        </a:lnTo>
                        <a:lnTo>
                          <a:pt x="91" y="2046"/>
                        </a:lnTo>
                        <a:lnTo>
                          <a:pt x="87" y="2050"/>
                        </a:lnTo>
                        <a:lnTo>
                          <a:pt x="55" y="2070"/>
                        </a:lnTo>
                        <a:lnTo>
                          <a:pt x="43" y="2086"/>
                        </a:lnTo>
                        <a:lnTo>
                          <a:pt x="36" y="2125"/>
                        </a:lnTo>
                        <a:lnTo>
                          <a:pt x="36" y="2179"/>
                        </a:lnTo>
                        <a:lnTo>
                          <a:pt x="28" y="2214"/>
                        </a:lnTo>
                        <a:lnTo>
                          <a:pt x="4" y="2258"/>
                        </a:lnTo>
                        <a:lnTo>
                          <a:pt x="0" y="2278"/>
                        </a:lnTo>
                        <a:lnTo>
                          <a:pt x="0" y="2341"/>
                        </a:lnTo>
                        <a:lnTo>
                          <a:pt x="12" y="2341"/>
                        </a:lnTo>
                        <a:lnTo>
                          <a:pt x="32" y="2337"/>
                        </a:lnTo>
                        <a:lnTo>
                          <a:pt x="95" y="2321"/>
                        </a:lnTo>
                        <a:lnTo>
                          <a:pt x="91" y="2383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</p:grpSp>
          </p:grpSp>
        </p:grpSp>
      </p:grpSp>
      <p:grpSp>
        <p:nvGrpSpPr>
          <p:cNvPr id="2" name="Group 1"/>
          <p:cNvGrpSpPr/>
          <p:nvPr/>
        </p:nvGrpSpPr>
        <p:grpSpPr>
          <a:xfrm>
            <a:off x="5442999" y="3004089"/>
            <a:ext cx="1107996" cy="433104"/>
            <a:chOff x="5442999" y="3004089"/>
            <a:chExt cx="1107996" cy="433104"/>
          </a:xfrm>
        </p:grpSpPr>
        <p:sp>
          <p:nvSpPr>
            <p:cNvPr id="8" name="TextBox 7"/>
            <p:cNvSpPr txBox="1"/>
            <p:nvPr/>
          </p:nvSpPr>
          <p:spPr>
            <a:xfrm>
              <a:off x="5442999" y="3004089"/>
              <a:ext cx="1107996" cy="230832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TEXT GOES HERE</a:t>
              </a:r>
            </a:p>
          </p:txBody>
        </p:sp>
        <p:sp>
          <p:nvSpPr>
            <p:cNvPr id="9" name="Right Triangle 8"/>
            <p:cNvSpPr/>
            <p:nvPr/>
          </p:nvSpPr>
          <p:spPr>
            <a:xfrm flipV="1">
              <a:off x="5442999" y="3231521"/>
              <a:ext cx="152090" cy="205672"/>
            </a:xfrm>
            <a:prstGeom prst="rt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6" name="TextBox 375"/>
          <p:cNvSpPr txBox="1"/>
          <p:nvPr/>
        </p:nvSpPr>
        <p:spPr>
          <a:xfrm>
            <a:off x="5442999" y="2701221"/>
            <a:ext cx="5084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USA</a:t>
            </a:r>
          </a:p>
        </p:txBody>
      </p:sp>
      <p:sp>
        <p:nvSpPr>
          <p:cNvPr id="377" name="Freeform 376"/>
          <p:cNvSpPr/>
          <p:nvPr/>
        </p:nvSpPr>
        <p:spPr>
          <a:xfrm>
            <a:off x="5445649" y="3526899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381" name="Rectangle 380"/>
          <p:cNvSpPr/>
          <p:nvPr/>
        </p:nvSpPr>
        <p:spPr>
          <a:xfrm>
            <a:off x="5711790" y="3480174"/>
            <a:ext cx="1583414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1885,25k</a:t>
            </a:r>
            <a:endParaRPr lang="en-US" sz="900">
              <a:solidFill>
                <a:schemeClr val="bg1">
                  <a:lumMod val="6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718252" y="4939568"/>
            <a:ext cx="1107996" cy="433104"/>
            <a:chOff x="6718252" y="4939568"/>
            <a:chExt cx="1107996" cy="433104"/>
          </a:xfrm>
        </p:grpSpPr>
        <p:sp>
          <p:nvSpPr>
            <p:cNvPr id="385" name="TextBox 384"/>
            <p:cNvSpPr txBox="1"/>
            <p:nvPr/>
          </p:nvSpPr>
          <p:spPr>
            <a:xfrm>
              <a:off x="6718252" y="4939568"/>
              <a:ext cx="1107996" cy="230832"/>
            </a:xfrm>
            <a:prstGeom prst="rect">
              <a:avLst/>
            </a:prstGeom>
            <a:solidFill>
              <a:schemeClr val="accent6"/>
            </a:solidFill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TEXT GOES HERE</a:t>
              </a:r>
            </a:p>
          </p:txBody>
        </p:sp>
        <p:sp>
          <p:nvSpPr>
            <p:cNvPr id="386" name="Right Triangle 385"/>
            <p:cNvSpPr/>
            <p:nvPr/>
          </p:nvSpPr>
          <p:spPr>
            <a:xfrm flipV="1">
              <a:off x="6718252" y="5167000"/>
              <a:ext cx="152090" cy="205672"/>
            </a:xfrm>
            <a:prstGeom prst="rtTriangl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7" name="TextBox 386"/>
          <p:cNvSpPr txBox="1"/>
          <p:nvPr/>
        </p:nvSpPr>
        <p:spPr>
          <a:xfrm>
            <a:off x="6718252" y="4636700"/>
            <a:ext cx="74732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BRAZIL</a:t>
            </a:r>
          </a:p>
        </p:txBody>
      </p:sp>
      <p:sp>
        <p:nvSpPr>
          <p:cNvPr id="388" name="Freeform 387"/>
          <p:cNvSpPr/>
          <p:nvPr/>
        </p:nvSpPr>
        <p:spPr>
          <a:xfrm>
            <a:off x="6720902" y="5462378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389" name="Rectangle 388"/>
          <p:cNvSpPr/>
          <p:nvPr/>
        </p:nvSpPr>
        <p:spPr>
          <a:xfrm>
            <a:off x="6987043" y="5415653"/>
            <a:ext cx="1583414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6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5890,45k</a:t>
            </a:r>
            <a:endParaRPr lang="en-US" sz="900">
              <a:solidFill>
                <a:schemeClr val="accent6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474094" y="3271822"/>
            <a:ext cx="1107996" cy="433104"/>
            <a:chOff x="9474094" y="3271822"/>
            <a:chExt cx="1107996" cy="433104"/>
          </a:xfrm>
        </p:grpSpPr>
        <p:sp>
          <p:nvSpPr>
            <p:cNvPr id="391" name="TextBox 390"/>
            <p:cNvSpPr txBox="1"/>
            <p:nvPr/>
          </p:nvSpPr>
          <p:spPr>
            <a:xfrm>
              <a:off x="9474094" y="3271822"/>
              <a:ext cx="1107996" cy="230832"/>
            </a:xfrm>
            <a:prstGeom prst="rect">
              <a:avLst/>
            </a:prstGeom>
            <a:solidFill>
              <a:schemeClr val="accent3"/>
            </a:solidFill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TEXT GOES HERE</a:t>
              </a:r>
            </a:p>
          </p:txBody>
        </p:sp>
        <p:sp>
          <p:nvSpPr>
            <p:cNvPr id="392" name="Right Triangle 391"/>
            <p:cNvSpPr/>
            <p:nvPr/>
          </p:nvSpPr>
          <p:spPr>
            <a:xfrm flipV="1">
              <a:off x="9474094" y="3499254"/>
              <a:ext cx="152090" cy="205672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3" name="TextBox 392"/>
          <p:cNvSpPr txBox="1"/>
          <p:nvPr/>
        </p:nvSpPr>
        <p:spPr>
          <a:xfrm>
            <a:off x="9474094" y="2968954"/>
            <a:ext cx="103586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MONGOLIA</a:t>
            </a:r>
          </a:p>
        </p:txBody>
      </p:sp>
      <p:sp>
        <p:nvSpPr>
          <p:cNvPr id="394" name="Freeform 393"/>
          <p:cNvSpPr/>
          <p:nvPr/>
        </p:nvSpPr>
        <p:spPr>
          <a:xfrm>
            <a:off x="9476744" y="3794632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395" name="Rectangle 394"/>
          <p:cNvSpPr/>
          <p:nvPr/>
        </p:nvSpPr>
        <p:spPr>
          <a:xfrm>
            <a:off x="9742885" y="3747907"/>
            <a:ext cx="1583414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1502,05k</a:t>
            </a:r>
            <a:endParaRPr lang="en-US" sz="900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9572508" y="5184867"/>
            <a:ext cx="1107996" cy="433104"/>
            <a:chOff x="9572508" y="5184867"/>
            <a:chExt cx="1107996" cy="433104"/>
          </a:xfrm>
        </p:grpSpPr>
        <p:sp>
          <p:nvSpPr>
            <p:cNvPr id="397" name="TextBox 396"/>
            <p:cNvSpPr txBox="1"/>
            <p:nvPr/>
          </p:nvSpPr>
          <p:spPr>
            <a:xfrm>
              <a:off x="9572508" y="5184867"/>
              <a:ext cx="1107996" cy="230832"/>
            </a:xfrm>
            <a:prstGeom prst="rect">
              <a:avLst/>
            </a:prstGeom>
            <a:solidFill>
              <a:schemeClr val="accent2"/>
            </a:solidFill>
          </p:spPr>
          <p:txBody>
            <a:bodyPr wrap="none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TEXT GOES HERE</a:t>
              </a:r>
            </a:p>
          </p:txBody>
        </p:sp>
        <p:sp>
          <p:nvSpPr>
            <p:cNvPr id="398" name="Right Triangle 397"/>
            <p:cNvSpPr/>
            <p:nvPr/>
          </p:nvSpPr>
          <p:spPr>
            <a:xfrm flipV="1">
              <a:off x="9572508" y="5412299"/>
              <a:ext cx="152090" cy="205672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9" name="TextBox 398"/>
          <p:cNvSpPr txBox="1"/>
          <p:nvPr/>
        </p:nvSpPr>
        <p:spPr>
          <a:xfrm>
            <a:off x="9572508" y="4881999"/>
            <a:ext cx="10711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AUSTRALIA</a:t>
            </a:r>
          </a:p>
        </p:txBody>
      </p:sp>
      <p:sp>
        <p:nvSpPr>
          <p:cNvPr id="400" name="Freeform 399"/>
          <p:cNvSpPr/>
          <p:nvPr/>
        </p:nvSpPr>
        <p:spPr>
          <a:xfrm>
            <a:off x="9575158" y="5707677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401" name="Rectangle 400"/>
          <p:cNvSpPr/>
          <p:nvPr/>
        </p:nvSpPr>
        <p:spPr>
          <a:xfrm>
            <a:off x="9841299" y="5660952"/>
            <a:ext cx="1583414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6987,25k</a:t>
            </a:r>
            <a:endParaRPr lang="en-US" sz="900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</a:t>
            </a:r>
          </a:p>
        </p:txBody>
      </p:sp>
      <p:sp>
        <p:nvSpPr>
          <p:cNvPr id="408" name="TextBox 407"/>
          <p:cNvSpPr txBox="1"/>
          <p:nvPr/>
        </p:nvSpPr>
        <p:spPr>
          <a:xfrm>
            <a:off x="941580" y="2038001"/>
            <a:ext cx="377784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WORLD AMP: </a:t>
            </a:r>
            <a:r>
              <a:rPr lang="en-US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ANALYSIS</a:t>
            </a:r>
          </a:p>
          <a:p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 TEAM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sp>
        <p:nvSpPr>
          <p:cNvPr id="409" name="Rectangle 408"/>
          <p:cNvSpPr/>
          <p:nvPr/>
        </p:nvSpPr>
        <p:spPr>
          <a:xfrm>
            <a:off x="1006438" y="4359574"/>
            <a:ext cx="4572000" cy="7442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" name="Rectangle 409"/>
          <p:cNvSpPr/>
          <p:nvPr/>
        </p:nvSpPr>
        <p:spPr>
          <a:xfrm>
            <a:off x="1009677" y="4359574"/>
            <a:ext cx="3566160" cy="7442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TextBox 410"/>
          <p:cNvSpPr txBox="1"/>
          <p:nvPr/>
        </p:nvSpPr>
        <p:spPr>
          <a:xfrm>
            <a:off x="931844" y="4128742"/>
            <a:ext cx="123303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Illustration</a:t>
            </a:r>
          </a:p>
        </p:txBody>
      </p:sp>
      <p:sp>
        <p:nvSpPr>
          <p:cNvPr id="412" name="TextBox 411"/>
          <p:cNvSpPr txBox="1"/>
          <p:nvPr/>
        </p:nvSpPr>
        <p:spPr>
          <a:xfrm>
            <a:off x="5235104" y="4128742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413" name="Rectangle 412"/>
          <p:cNvSpPr/>
          <p:nvPr/>
        </p:nvSpPr>
        <p:spPr>
          <a:xfrm>
            <a:off x="1006438" y="4828288"/>
            <a:ext cx="4572000" cy="7442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Rectangle 413"/>
          <p:cNvSpPr/>
          <p:nvPr/>
        </p:nvSpPr>
        <p:spPr>
          <a:xfrm>
            <a:off x="1009677" y="4828288"/>
            <a:ext cx="2286000" cy="7442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extBox 414"/>
          <p:cNvSpPr txBox="1"/>
          <p:nvPr/>
        </p:nvSpPr>
        <p:spPr>
          <a:xfrm>
            <a:off x="931844" y="4597456"/>
            <a:ext cx="14013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&amp; Consulting</a:t>
            </a:r>
          </a:p>
        </p:txBody>
      </p:sp>
      <p:sp>
        <p:nvSpPr>
          <p:cNvPr id="416" name="TextBox 415"/>
          <p:cNvSpPr txBox="1"/>
          <p:nvPr/>
        </p:nvSpPr>
        <p:spPr>
          <a:xfrm>
            <a:off x="5235104" y="4597456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</p:txBody>
      </p:sp>
      <p:sp>
        <p:nvSpPr>
          <p:cNvPr id="417" name="Rectangle 416"/>
          <p:cNvSpPr/>
          <p:nvPr/>
        </p:nvSpPr>
        <p:spPr>
          <a:xfrm>
            <a:off x="1006438" y="5297002"/>
            <a:ext cx="4572000" cy="7442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" name="Rectangle 417"/>
          <p:cNvSpPr/>
          <p:nvPr/>
        </p:nvSpPr>
        <p:spPr>
          <a:xfrm>
            <a:off x="1009677" y="5297002"/>
            <a:ext cx="4206240" cy="74428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" name="TextBox 418"/>
          <p:cNvSpPr txBox="1"/>
          <p:nvPr/>
        </p:nvSpPr>
        <p:spPr>
          <a:xfrm>
            <a:off x="931844" y="5066170"/>
            <a:ext cx="114005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Site &amp; Coding</a:t>
            </a:r>
          </a:p>
        </p:txBody>
      </p:sp>
      <p:sp>
        <p:nvSpPr>
          <p:cNvPr id="420" name="TextBox 419"/>
          <p:cNvSpPr txBox="1"/>
          <p:nvPr/>
        </p:nvSpPr>
        <p:spPr>
          <a:xfrm>
            <a:off x="5235104" y="5066170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95%</a:t>
            </a:r>
          </a:p>
        </p:txBody>
      </p:sp>
      <p:sp>
        <p:nvSpPr>
          <p:cNvPr id="421" name="Rectangle 420"/>
          <p:cNvSpPr/>
          <p:nvPr/>
        </p:nvSpPr>
        <p:spPr>
          <a:xfrm>
            <a:off x="1006438" y="5765715"/>
            <a:ext cx="4572000" cy="7442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" name="Rectangle 421"/>
          <p:cNvSpPr/>
          <p:nvPr/>
        </p:nvSpPr>
        <p:spPr>
          <a:xfrm>
            <a:off x="1009677" y="5765715"/>
            <a:ext cx="3566160" cy="74428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" name="TextBox 422"/>
          <p:cNvSpPr txBox="1"/>
          <p:nvPr/>
        </p:nvSpPr>
        <p:spPr>
          <a:xfrm>
            <a:off x="931844" y="5534883"/>
            <a:ext cx="135325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&amp; Consulting</a:t>
            </a:r>
          </a:p>
        </p:txBody>
      </p:sp>
      <p:sp>
        <p:nvSpPr>
          <p:cNvPr id="424" name="TextBox 423"/>
          <p:cNvSpPr txBox="1"/>
          <p:nvPr/>
        </p:nvSpPr>
        <p:spPr>
          <a:xfrm>
            <a:off x="5235104" y="5534883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407" name="TextBox 406"/>
          <p:cNvSpPr txBox="1"/>
          <p:nvPr/>
        </p:nvSpPr>
        <p:spPr>
          <a:xfrm>
            <a:off x="4300779" y="502179"/>
            <a:ext cx="35906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World Map Infographic Type</a:t>
            </a:r>
          </a:p>
        </p:txBody>
      </p:sp>
      <p:sp>
        <p:nvSpPr>
          <p:cNvPr id="425" name="Rectangle 424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TextBox 425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808004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3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600"/>
                            </p:stCondLst>
                            <p:childTnLst>
                              <p:par>
                                <p:cTn id="3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100"/>
                            </p:stCondLst>
                            <p:childTnLst>
                              <p:par>
                                <p:cTn id="3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9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3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200"/>
                            </p:stCondLst>
                            <p:childTnLst>
                              <p:par>
                                <p:cTn id="5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700"/>
                            </p:stCondLst>
                            <p:childTnLst>
                              <p:par>
                                <p:cTn id="5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2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3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800"/>
                            </p:stCondLst>
                            <p:childTnLst>
                              <p:par>
                                <p:cTn id="7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300"/>
                            </p:stCondLst>
                            <p:childTnLst>
                              <p:par>
                                <p:cTn id="7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8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3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1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3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4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9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400"/>
                            </p:stCondLst>
                            <p:childTnLst>
                              <p:par>
                                <p:cTn id="10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900"/>
                            </p:stCondLst>
                            <p:childTnLst>
                              <p:par>
                                <p:cTn id="1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300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7" dur="3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200"/>
                            </p:stCondLst>
                            <p:childTnLst>
                              <p:par>
                                <p:cTn id="1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300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2" dur="3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95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300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5" dur="3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800"/>
                            </p:stCondLst>
                            <p:childTnLst>
                              <p:par>
                                <p:cTn id="1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300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0" dur="3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1100"/>
                            </p:stCondLst>
                            <p:childTnLst>
                              <p:par>
                                <p:cTn id="1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1600"/>
                            </p:stCondLst>
                            <p:childTnLst>
                              <p:par>
                                <p:cTn id="1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8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2100"/>
                            </p:stCondLst>
                            <p:childTnLst>
                              <p:par>
                                <p:cTn id="1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300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3" dur="3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2400"/>
                            </p:stCondLst>
                            <p:childTnLst>
                              <p:par>
                                <p:cTn id="1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300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8" dur="3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2700"/>
                            </p:stCondLst>
                            <p:childTnLst>
                              <p:par>
                                <p:cTn id="1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3200"/>
                            </p:stCondLst>
                            <p:childTnLst>
                              <p:par>
                                <p:cTn id="1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6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3700"/>
                            </p:stCondLst>
                            <p:childTnLst>
                              <p:par>
                                <p:cTn id="1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300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1" dur="3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4000"/>
                            </p:stCondLst>
                            <p:childTnLst>
                              <p:par>
                                <p:cTn id="1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300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6" dur="3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" grpId="0"/>
      <p:bldP spid="377" grpId="0" animBg="1"/>
      <p:bldP spid="381" grpId="0"/>
      <p:bldP spid="387" grpId="0"/>
      <p:bldP spid="388" grpId="0" animBg="1"/>
      <p:bldP spid="389" grpId="0"/>
      <p:bldP spid="393" grpId="0"/>
      <p:bldP spid="394" grpId="0" animBg="1"/>
      <p:bldP spid="395" grpId="0"/>
      <p:bldP spid="399" grpId="0"/>
      <p:bldP spid="400" grpId="0" animBg="1"/>
      <p:bldP spid="401" grpId="0"/>
      <p:bldP spid="408" grpId="0"/>
      <p:bldP spid="409" grpId="0" animBg="1"/>
      <p:bldP spid="410" grpId="0" animBg="1"/>
      <p:bldP spid="411" grpId="0"/>
      <p:bldP spid="412" grpId="0"/>
      <p:bldP spid="413" grpId="0" animBg="1"/>
      <p:bldP spid="414" grpId="0" animBg="1"/>
      <p:bldP spid="415" grpId="0"/>
      <p:bldP spid="416" grpId="0"/>
      <p:bldP spid="417" grpId="0" animBg="1"/>
      <p:bldP spid="418" grpId="0" animBg="1"/>
      <p:bldP spid="419" grpId="0"/>
      <p:bldP spid="420" grpId="0"/>
      <p:bldP spid="421" grpId="0" animBg="1"/>
      <p:bldP spid="422" grpId="0" animBg="1"/>
      <p:bldP spid="423" grpId="0"/>
      <p:bldP spid="424" grpId="0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/>
          <p:cNvGrpSpPr/>
          <p:nvPr/>
        </p:nvGrpSpPr>
        <p:grpSpPr>
          <a:xfrm>
            <a:off x="2885062" y="2071348"/>
            <a:ext cx="6421877" cy="4043502"/>
            <a:chOff x="2976146" y="1594008"/>
            <a:chExt cx="6239709" cy="3928801"/>
          </a:xfrm>
          <a:solidFill>
            <a:srgbClr val="1C1F26"/>
          </a:solidFill>
        </p:grpSpPr>
        <p:sp>
          <p:nvSpPr>
            <p:cNvPr id="36" name="Freeform 53"/>
            <p:cNvSpPr>
              <a:spLocks noChangeAspect="1"/>
            </p:cNvSpPr>
            <p:nvPr/>
          </p:nvSpPr>
          <p:spPr bwMode="gray">
            <a:xfrm>
              <a:off x="8420785" y="5108976"/>
              <a:ext cx="63606" cy="75084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54"/>
            <p:cNvSpPr>
              <a:spLocks noChangeAspect="1"/>
            </p:cNvSpPr>
            <p:nvPr/>
          </p:nvSpPr>
          <p:spPr bwMode="gray">
            <a:xfrm>
              <a:off x="7869006" y="4464652"/>
              <a:ext cx="706022" cy="605909"/>
            </a:xfrm>
            <a:custGeom>
              <a:avLst/>
              <a:gdLst/>
              <a:ahLst/>
              <a:cxnLst>
                <a:cxn ang="0">
                  <a:pos x="80" y="633"/>
                </a:cxn>
                <a:cxn ang="0">
                  <a:pos x="198" y="560"/>
                </a:cxn>
                <a:cxn ang="0">
                  <a:pos x="357" y="522"/>
                </a:cxn>
                <a:cxn ang="0">
                  <a:pos x="497" y="418"/>
                </a:cxn>
                <a:cxn ang="0">
                  <a:pos x="533" y="330"/>
                </a:cxn>
                <a:cxn ang="0">
                  <a:pos x="566" y="326"/>
                </a:cxn>
                <a:cxn ang="0">
                  <a:pos x="634" y="262"/>
                </a:cxn>
                <a:cxn ang="0">
                  <a:pos x="688" y="222"/>
                </a:cxn>
                <a:cxn ang="0">
                  <a:pos x="739" y="187"/>
                </a:cxn>
                <a:cxn ang="0">
                  <a:pos x="818" y="257"/>
                </a:cxn>
                <a:cxn ang="0">
                  <a:pos x="898" y="254"/>
                </a:cxn>
                <a:cxn ang="0">
                  <a:pos x="921" y="160"/>
                </a:cxn>
                <a:cxn ang="0">
                  <a:pos x="974" y="108"/>
                </a:cxn>
                <a:cxn ang="0">
                  <a:pos x="1045" y="48"/>
                </a:cxn>
                <a:cxn ang="0">
                  <a:pos x="1044" y="29"/>
                </a:cxn>
                <a:cxn ang="0">
                  <a:pos x="1116" y="65"/>
                </a:cxn>
                <a:cxn ang="0">
                  <a:pos x="1205" y="90"/>
                </a:cxn>
                <a:cxn ang="0">
                  <a:pos x="1264" y="90"/>
                </a:cxn>
                <a:cxn ang="0">
                  <a:pos x="1279" y="118"/>
                </a:cxn>
                <a:cxn ang="0">
                  <a:pos x="1243" y="165"/>
                </a:cxn>
                <a:cxn ang="0">
                  <a:pos x="1269" y="264"/>
                </a:cxn>
                <a:cxn ang="0">
                  <a:pos x="1384" y="339"/>
                </a:cxn>
                <a:cxn ang="0">
                  <a:pos x="1553" y="270"/>
                </a:cxn>
                <a:cxn ang="0">
                  <a:pos x="1575" y="72"/>
                </a:cxn>
                <a:cxn ang="0">
                  <a:pos x="1623" y="17"/>
                </a:cxn>
                <a:cxn ang="0">
                  <a:pos x="1667" y="171"/>
                </a:cxn>
                <a:cxn ang="0">
                  <a:pos x="1761" y="252"/>
                </a:cxn>
                <a:cxn ang="0">
                  <a:pos x="1806" y="416"/>
                </a:cxn>
                <a:cxn ang="0">
                  <a:pos x="1851" y="485"/>
                </a:cxn>
                <a:cxn ang="0">
                  <a:pos x="1954" y="540"/>
                </a:cxn>
                <a:cxn ang="0">
                  <a:pos x="1994" y="645"/>
                </a:cxn>
                <a:cxn ang="0">
                  <a:pos x="2054" y="661"/>
                </a:cxn>
                <a:cxn ang="0">
                  <a:pos x="2132" y="791"/>
                </a:cxn>
                <a:cxn ang="0">
                  <a:pos x="2191" y="911"/>
                </a:cxn>
                <a:cxn ang="0">
                  <a:pos x="2206" y="1090"/>
                </a:cxn>
                <a:cxn ang="0">
                  <a:pos x="2158" y="1285"/>
                </a:cxn>
                <a:cxn ang="0">
                  <a:pos x="2089" y="1365"/>
                </a:cxn>
                <a:cxn ang="0">
                  <a:pos x="2034" y="1506"/>
                </a:cxn>
                <a:cxn ang="0">
                  <a:pos x="2008" y="1625"/>
                </a:cxn>
                <a:cxn ang="0">
                  <a:pos x="1823" y="1705"/>
                </a:cxn>
                <a:cxn ang="0">
                  <a:pos x="1785" y="1704"/>
                </a:cxn>
                <a:cxn ang="0">
                  <a:pos x="1715" y="1661"/>
                </a:cxn>
                <a:cxn ang="0">
                  <a:pos x="1572" y="1674"/>
                </a:cxn>
                <a:cxn ang="0">
                  <a:pos x="1453" y="1530"/>
                </a:cxn>
                <a:cxn ang="0">
                  <a:pos x="1376" y="1406"/>
                </a:cxn>
                <a:cxn ang="0">
                  <a:pos x="1330" y="1443"/>
                </a:cxn>
                <a:cxn ang="0">
                  <a:pos x="1358" y="1317"/>
                </a:cxn>
                <a:cxn ang="0">
                  <a:pos x="1302" y="1370"/>
                </a:cxn>
                <a:cxn ang="0">
                  <a:pos x="1220" y="1433"/>
                </a:cxn>
                <a:cxn ang="0">
                  <a:pos x="1177" y="1335"/>
                </a:cxn>
                <a:cxn ang="0">
                  <a:pos x="1062" y="1253"/>
                </a:cxn>
                <a:cxn ang="0">
                  <a:pos x="779" y="1270"/>
                </a:cxn>
                <a:cxn ang="0">
                  <a:pos x="587" y="1354"/>
                </a:cxn>
                <a:cxn ang="0">
                  <a:pos x="419" y="1379"/>
                </a:cxn>
                <a:cxn ang="0">
                  <a:pos x="271" y="1452"/>
                </a:cxn>
                <a:cxn ang="0">
                  <a:pos x="130" y="1405"/>
                </a:cxn>
                <a:cxn ang="0">
                  <a:pos x="142" y="1286"/>
                </a:cxn>
                <a:cxn ang="0">
                  <a:pos x="66" y="1024"/>
                </a:cxn>
                <a:cxn ang="0">
                  <a:pos x="12" y="897"/>
                </a:cxn>
                <a:cxn ang="0">
                  <a:pos x="35" y="884"/>
                </a:cxn>
                <a:cxn ang="0">
                  <a:pos x="8" y="758"/>
                </a:cxn>
              </a:cxnLst>
              <a:rect l="0" t="0" r="r" b="b"/>
              <a:pathLst>
                <a:path w="2217" h="1736">
                  <a:moveTo>
                    <a:pt x="43" y="634"/>
                  </a:moveTo>
                  <a:lnTo>
                    <a:pt x="49" y="629"/>
                  </a:lnTo>
                  <a:lnTo>
                    <a:pt x="48" y="645"/>
                  </a:lnTo>
                  <a:lnTo>
                    <a:pt x="48" y="647"/>
                  </a:lnTo>
                  <a:lnTo>
                    <a:pt x="45" y="651"/>
                  </a:lnTo>
                  <a:lnTo>
                    <a:pt x="44" y="656"/>
                  </a:lnTo>
                  <a:lnTo>
                    <a:pt x="48" y="658"/>
                  </a:lnTo>
                  <a:lnTo>
                    <a:pt x="46" y="666"/>
                  </a:lnTo>
                  <a:lnTo>
                    <a:pt x="45" y="671"/>
                  </a:lnTo>
                  <a:lnTo>
                    <a:pt x="50" y="673"/>
                  </a:lnTo>
                  <a:lnTo>
                    <a:pt x="59" y="666"/>
                  </a:lnTo>
                  <a:lnTo>
                    <a:pt x="62" y="652"/>
                  </a:lnTo>
                  <a:lnTo>
                    <a:pt x="72" y="636"/>
                  </a:lnTo>
                  <a:lnTo>
                    <a:pt x="80" y="633"/>
                  </a:lnTo>
                  <a:lnTo>
                    <a:pt x="87" y="628"/>
                  </a:lnTo>
                  <a:lnTo>
                    <a:pt x="94" y="626"/>
                  </a:lnTo>
                  <a:lnTo>
                    <a:pt x="102" y="620"/>
                  </a:lnTo>
                  <a:lnTo>
                    <a:pt x="120" y="617"/>
                  </a:lnTo>
                  <a:lnTo>
                    <a:pt x="125" y="608"/>
                  </a:lnTo>
                  <a:lnTo>
                    <a:pt x="132" y="601"/>
                  </a:lnTo>
                  <a:lnTo>
                    <a:pt x="140" y="596"/>
                  </a:lnTo>
                  <a:lnTo>
                    <a:pt x="146" y="586"/>
                  </a:lnTo>
                  <a:lnTo>
                    <a:pt x="161" y="580"/>
                  </a:lnTo>
                  <a:lnTo>
                    <a:pt x="167" y="575"/>
                  </a:lnTo>
                  <a:lnTo>
                    <a:pt x="174" y="571"/>
                  </a:lnTo>
                  <a:lnTo>
                    <a:pt x="191" y="559"/>
                  </a:lnTo>
                  <a:lnTo>
                    <a:pt x="195" y="558"/>
                  </a:lnTo>
                  <a:lnTo>
                    <a:pt x="198" y="560"/>
                  </a:lnTo>
                  <a:lnTo>
                    <a:pt x="214" y="561"/>
                  </a:lnTo>
                  <a:lnTo>
                    <a:pt x="222" y="564"/>
                  </a:lnTo>
                  <a:lnTo>
                    <a:pt x="232" y="565"/>
                  </a:lnTo>
                  <a:lnTo>
                    <a:pt x="241" y="564"/>
                  </a:lnTo>
                  <a:lnTo>
                    <a:pt x="249" y="561"/>
                  </a:lnTo>
                  <a:lnTo>
                    <a:pt x="260" y="553"/>
                  </a:lnTo>
                  <a:lnTo>
                    <a:pt x="270" y="547"/>
                  </a:lnTo>
                  <a:lnTo>
                    <a:pt x="280" y="544"/>
                  </a:lnTo>
                  <a:lnTo>
                    <a:pt x="291" y="544"/>
                  </a:lnTo>
                  <a:lnTo>
                    <a:pt x="301" y="542"/>
                  </a:lnTo>
                  <a:lnTo>
                    <a:pt x="322" y="522"/>
                  </a:lnTo>
                  <a:lnTo>
                    <a:pt x="335" y="522"/>
                  </a:lnTo>
                  <a:lnTo>
                    <a:pt x="345" y="527"/>
                  </a:lnTo>
                  <a:lnTo>
                    <a:pt x="357" y="522"/>
                  </a:lnTo>
                  <a:lnTo>
                    <a:pt x="370" y="522"/>
                  </a:lnTo>
                  <a:lnTo>
                    <a:pt x="378" y="520"/>
                  </a:lnTo>
                  <a:lnTo>
                    <a:pt x="388" y="515"/>
                  </a:lnTo>
                  <a:lnTo>
                    <a:pt x="413" y="510"/>
                  </a:lnTo>
                  <a:lnTo>
                    <a:pt x="424" y="504"/>
                  </a:lnTo>
                  <a:lnTo>
                    <a:pt x="432" y="499"/>
                  </a:lnTo>
                  <a:lnTo>
                    <a:pt x="454" y="478"/>
                  </a:lnTo>
                  <a:lnTo>
                    <a:pt x="458" y="470"/>
                  </a:lnTo>
                  <a:lnTo>
                    <a:pt x="459" y="461"/>
                  </a:lnTo>
                  <a:lnTo>
                    <a:pt x="467" y="450"/>
                  </a:lnTo>
                  <a:lnTo>
                    <a:pt x="469" y="445"/>
                  </a:lnTo>
                  <a:lnTo>
                    <a:pt x="469" y="439"/>
                  </a:lnTo>
                  <a:lnTo>
                    <a:pt x="476" y="440"/>
                  </a:lnTo>
                  <a:lnTo>
                    <a:pt x="497" y="418"/>
                  </a:lnTo>
                  <a:lnTo>
                    <a:pt x="500" y="413"/>
                  </a:lnTo>
                  <a:lnTo>
                    <a:pt x="497" y="410"/>
                  </a:lnTo>
                  <a:lnTo>
                    <a:pt x="490" y="381"/>
                  </a:lnTo>
                  <a:lnTo>
                    <a:pt x="491" y="369"/>
                  </a:lnTo>
                  <a:lnTo>
                    <a:pt x="499" y="355"/>
                  </a:lnTo>
                  <a:lnTo>
                    <a:pt x="502" y="353"/>
                  </a:lnTo>
                  <a:lnTo>
                    <a:pt x="508" y="353"/>
                  </a:lnTo>
                  <a:lnTo>
                    <a:pt x="512" y="345"/>
                  </a:lnTo>
                  <a:lnTo>
                    <a:pt x="521" y="338"/>
                  </a:lnTo>
                  <a:lnTo>
                    <a:pt x="524" y="338"/>
                  </a:lnTo>
                  <a:lnTo>
                    <a:pt x="523" y="333"/>
                  </a:lnTo>
                  <a:lnTo>
                    <a:pt x="528" y="322"/>
                  </a:lnTo>
                  <a:lnTo>
                    <a:pt x="530" y="321"/>
                  </a:lnTo>
                  <a:lnTo>
                    <a:pt x="533" y="330"/>
                  </a:lnTo>
                  <a:lnTo>
                    <a:pt x="537" y="337"/>
                  </a:lnTo>
                  <a:lnTo>
                    <a:pt x="543" y="353"/>
                  </a:lnTo>
                  <a:lnTo>
                    <a:pt x="549" y="365"/>
                  </a:lnTo>
                  <a:lnTo>
                    <a:pt x="555" y="372"/>
                  </a:lnTo>
                  <a:lnTo>
                    <a:pt x="560" y="381"/>
                  </a:lnTo>
                  <a:lnTo>
                    <a:pt x="564" y="386"/>
                  </a:lnTo>
                  <a:lnTo>
                    <a:pt x="569" y="375"/>
                  </a:lnTo>
                  <a:lnTo>
                    <a:pt x="569" y="360"/>
                  </a:lnTo>
                  <a:lnTo>
                    <a:pt x="571" y="360"/>
                  </a:lnTo>
                  <a:lnTo>
                    <a:pt x="578" y="359"/>
                  </a:lnTo>
                  <a:lnTo>
                    <a:pt x="576" y="346"/>
                  </a:lnTo>
                  <a:lnTo>
                    <a:pt x="570" y="335"/>
                  </a:lnTo>
                  <a:lnTo>
                    <a:pt x="564" y="330"/>
                  </a:lnTo>
                  <a:lnTo>
                    <a:pt x="566" y="326"/>
                  </a:lnTo>
                  <a:lnTo>
                    <a:pt x="565" y="310"/>
                  </a:lnTo>
                  <a:lnTo>
                    <a:pt x="570" y="305"/>
                  </a:lnTo>
                  <a:lnTo>
                    <a:pt x="580" y="310"/>
                  </a:lnTo>
                  <a:lnTo>
                    <a:pt x="588" y="308"/>
                  </a:lnTo>
                  <a:lnTo>
                    <a:pt x="601" y="324"/>
                  </a:lnTo>
                  <a:lnTo>
                    <a:pt x="618" y="327"/>
                  </a:lnTo>
                  <a:lnTo>
                    <a:pt x="619" y="319"/>
                  </a:lnTo>
                  <a:lnTo>
                    <a:pt x="610" y="316"/>
                  </a:lnTo>
                  <a:lnTo>
                    <a:pt x="613" y="303"/>
                  </a:lnTo>
                  <a:lnTo>
                    <a:pt x="623" y="294"/>
                  </a:lnTo>
                  <a:lnTo>
                    <a:pt x="625" y="287"/>
                  </a:lnTo>
                  <a:lnTo>
                    <a:pt x="620" y="270"/>
                  </a:lnTo>
                  <a:lnTo>
                    <a:pt x="625" y="264"/>
                  </a:lnTo>
                  <a:lnTo>
                    <a:pt x="634" y="262"/>
                  </a:lnTo>
                  <a:lnTo>
                    <a:pt x="645" y="268"/>
                  </a:lnTo>
                  <a:lnTo>
                    <a:pt x="647" y="265"/>
                  </a:lnTo>
                  <a:lnTo>
                    <a:pt x="641" y="253"/>
                  </a:lnTo>
                  <a:lnTo>
                    <a:pt x="642" y="247"/>
                  </a:lnTo>
                  <a:lnTo>
                    <a:pt x="646" y="242"/>
                  </a:lnTo>
                  <a:lnTo>
                    <a:pt x="663" y="248"/>
                  </a:lnTo>
                  <a:lnTo>
                    <a:pt x="663" y="243"/>
                  </a:lnTo>
                  <a:lnTo>
                    <a:pt x="657" y="233"/>
                  </a:lnTo>
                  <a:lnTo>
                    <a:pt x="657" y="221"/>
                  </a:lnTo>
                  <a:lnTo>
                    <a:pt x="666" y="217"/>
                  </a:lnTo>
                  <a:lnTo>
                    <a:pt x="671" y="217"/>
                  </a:lnTo>
                  <a:lnTo>
                    <a:pt x="677" y="215"/>
                  </a:lnTo>
                  <a:lnTo>
                    <a:pt x="687" y="214"/>
                  </a:lnTo>
                  <a:lnTo>
                    <a:pt x="688" y="222"/>
                  </a:lnTo>
                  <a:lnTo>
                    <a:pt x="693" y="220"/>
                  </a:lnTo>
                  <a:lnTo>
                    <a:pt x="700" y="214"/>
                  </a:lnTo>
                  <a:lnTo>
                    <a:pt x="705" y="201"/>
                  </a:lnTo>
                  <a:lnTo>
                    <a:pt x="705" y="197"/>
                  </a:lnTo>
                  <a:lnTo>
                    <a:pt x="699" y="189"/>
                  </a:lnTo>
                  <a:lnTo>
                    <a:pt x="702" y="183"/>
                  </a:lnTo>
                  <a:lnTo>
                    <a:pt x="707" y="189"/>
                  </a:lnTo>
                  <a:lnTo>
                    <a:pt x="709" y="198"/>
                  </a:lnTo>
                  <a:lnTo>
                    <a:pt x="715" y="194"/>
                  </a:lnTo>
                  <a:lnTo>
                    <a:pt x="718" y="188"/>
                  </a:lnTo>
                  <a:lnTo>
                    <a:pt x="721" y="189"/>
                  </a:lnTo>
                  <a:lnTo>
                    <a:pt x="722" y="194"/>
                  </a:lnTo>
                  <a:lnTo>
                    <a:pt x="728" y="193"/>
                  </a:lnTo>
                  <a:lnTo>
                    <a:pt x="739" y="187"/>
                  </a:lnTo>
                  <a:lnTo>
                    <a:pt x="743" y="183"/>
                  </a:lnTo>
                  <a:lnTo>
                    <a:pt x="741" y="176"/>
                  </a:lnTo>
                  <a:lnTo>
                    <a:pt x="749" y="174"/>
                  </a:lnTo>
                  <a:lnTo>
                    <a:pt x="753" y="177"/>
                  </a:lnTo>
                  <a:lnTo>
                    <a:pt x="761" y="181"/>
                  </a:lnTo>
                  <a:lnTo>
                    <a:pt x="770" y="181"/>
                  </a:lnTo>
                  <a:lnTo>
                    <a:pt x="780" y="187"/>
                  </a:lnTo>
                  <a:lnTo>
                    <a:pt x="788" y="193"/>
                  </a:lnTo>
                  <a:lnTo>
                    <a:pt x="804" y="215"/>
                  </a:lnTo>
                  <a:lnTo>
                    <a:pt x="818" y="226"/>
                  </a:lnTo>
                  <a:lnTo>
                    <a:pt x="814" y="242"/>
                  </a:lnTo>
                  <a:lnTo>
                    <a:pt x="814" y="253"/>
                  </a:lnTo>
                  <a:lnTo>
                    <a:pt x="815" y="255"/>
                  </a:lnTo>
                  <a:lnTo>
                    <a:pt x="818" y="257"/>
                  </a:lnTo>
                  <a:lnTo>
                    <a:pt x="819" y="254"/>
                  </a:lnTo>
                  <a:lnTo>
                    <a:pt x="822" y="247"/>
                  </a:lnTo>
                  <a:lnTo>
                    <a:pt x="820" y="243"/>
                  </a:lnTo>
                  <a:lnTo>
                    <a:pt x="825" y="238"/>
                  </a:lnTo>
                  <a:lnTo>
                    <a:pt x="829" y="240"/>
                  </a:lnTo>
                  <a:lnTo>
                    <a:pt x="830" y="237"/>
                  </a:lnTo>
                  <a:lnTo>
                    <a:pt x="836" y="240"/>
                  </a:lnTo>
                  <a:lnTo>
                    <a:pt x="836" y="232"/>
                  </a:lnTo>
                  <a:lnTo>
                    <a:pt x="839" y="231"/>
                  </a:lnTo>
                  <a:lnTo>
                    <a:pt x="849" y="233"/>
                  </a:lnTo>
                  <a:lnTo>
                    <a:pt x="862" y="233"/>
                  </a:lnTo>
                  <a:lnTo>
                    <a:pt x="873" y="232"/>
                  </a:lnTo>
                  <a:lnTo>
                    <a:pt x="881" y="236"/>
                  </a:lnTo>
                  <a:lnTo>
                    <a:pt x="898" y="254"/>
                  </a:lnTo>
                  <a:lnTo>
                    <a:pt x="903" y="253"/>
                  </a:lnTo>
                  <a:lnTo>
                    <a:pt x="903" y="249"/>
                  </a:lnTo>
                  <a:lnTo>
                    <a:pt x="899" y="237"/>
                  </a:lnTo>
                  <a:lnTo>
                    <a:pt x="906" y="233"/>
                  </a:lnTo>
                  <a:lnTo>
                    <a:pt x="908" y="232"/>
                  </a:lnTo>
                  <a:lnTo>
                    <a:pt x="894" y="217"/>
                  </a:lnTo>
                  <a:lnTo>
                    <a:pt x="886" y="205"/>
                  </a:lnTo>
                  <a:lnTo>
                    <a:pt x="890" y="189"/>
                  </a:lnTo>
                  <a:lnTo>
                    <a:pt x="893" y="192"/>
                  </a:lnTo>
                  <a:lnTo>
                    <a:pt x="898" y="189"/>
                  </a:lnTo>
                  <a:lnTo>
                    <a:pt x="909" y="172"/>
                  </a:lnTo>
                  <a:lnTo>
                    <a:pt x="909" y="165"/>
                  </a:lnTo>
                  <a:lnTo>
                    <a:pt x="914" y="158"/>
                  </a:lnTo>
                  <a:lnTo>
                    <a:pt x="921" y="160"/>
                  </a:lnTo>
                  <a:lnTo>
                    <a:pt x="931" y="160"/>
                  </a:lnTo>
                  <a:lnTo>
                    <a:pt x="937" y="154"/>
                  </a:lnTo>
                  <a:lnTo>
                    <a:pt x="936" y="141"/>
                  </a:lnTo>
                  <a:lnTo>
                    <a:pt x="929" y="141"/>
                  </a:lnTo>
                  <a:lnTo>
                    <a:pt x="930" y="135"/>
                  </a:lnTo>
                  <a:lnTo>
                    <a:pt x="931" y="125"/>
                  </a:lnTo>
                  <a:lnTo>
                    <a:pt x="935" y="115"/>
                  </a:lnTo>
                  <a:lnTo>
                    <a:pt x="944" y="113"/>
                  </a:lnTo>
                  <a:lnTo>
                    <a:pt x="953" y="109"/>
                  </a:lnTo>
                  <a:lnTo>
                    <a:pt x="954" y="102"/>
                  </a:lnTo>
                  <a:lnTo>
                    <a:pt x="962" y="103"/>
                  </a:lnTo>
                  <a:lnTo>
                    <a:pt x="969" y="108"/>
                  </a:lnTo>
                  <a:lnTo>
                    <a:pt x="973" y="115"/>
                  </a:lnTo>
                  <a:lnTo>
                    <a:pt x="974" y="108"/>
                  </a:lnTo>
                  <a:lnTo>
                    <a:pt x="968" y="98"/>
                  </a:lnTo>
                  <a:lnTo>
                    <a:pt x="971" y="96"/>
                  </a:lnTo>
                  <a:lnTo>
                    <a:pt x="978" y="88"/>
                  </a:lnTo>
                  <a:lnTo>
                    <a:pt x="991" y="92"/>
                  </a:lnTo>
                  <a:lnTo>
                    <a:pt x="992" y="87"/>
                  </a:lnTo>
                  <a:lnTo>
                    <a:pt x="1003" y="90"/>
                  </a:lnTo>
                  <a:lnTo>
                    <a:pt x="1016" y="88"/>
                  </a:lnTo>
                  <a:lnTo>
                    <a:pt x="1026" y="91"/>
                  </a:lnTo>
                  <a:lnTo>
                    <a:pt x="1034" y="91"/>
                  </a:lnTo>
                  <a:lnTo>
                    <a:pt x="1054" y="85"/>
                  </a:lnTo>
                  <a:lnTo>
                    <a:pt x="1062" y="79"/>
                  </a:lnTo>
                  <a:lnTo>
                    <a:pt x="1062" y="55"/>
                  </a:lnTo>
                  <a:lnTo>
                    <a:pt x="1056" y="49"/>
                  </a:lnTo>
                  <a:lnTo>
                    <a:pt x="1045" y="48"/>
                  </a:lnTo>
                  <a:lnTo>
                    <a:pt x="1038" y="49"/>
                  </a:lnTo>
                  <a:lnTo>
                    <a:pt x="1030" y="44"/>
                  </a:lnTo>
                  <a:lnTo>
                    <a:pt x="1026" y="38"/>
                  </a:lnTo>
                  <a:lnTo>
                    <a:pt x="1017" y="34"/>
                  </a:lnTo>
                  <a:lnTo>
                    <a:pt x="1017" y="33"/>
                  </a:lnTo>
                  <a:lnTo>
                    <a:pt x="1021" y="32"/>
                  </a:lnTo>
                  <a:lnTo>
                    <a:pt x="1024" y="34"/>
                  </a:lnTo>
                  <a:lnTo>
                    <a:pt x="1027" y="29"/>
                  </a:lnTo>
                  <a:lnTo>
                    <a:pt x="1029" y="27"/>
                  </a:lnTo>
                  <a:lnTo>
                    <a:pt x="1032" y="31"/>
                  </a:lnTo>
                  <a:lnTo>
                    <a:pt x="1035" y="45"/>
                  </a:lnTo>
                  <a:lnTo>
                    <a:pt x="1039" y="38"/>
                  </a:lnTo>
                  <a:lnTo>
                    <a:pt x="1039" y="29"/>
                  </a:lnTo>
                  <a:lnTo>
                    <a:pt x="1044" y="29"/>
                  </a:lnTo>
                  <a:lnTo>
                    <a:pt x="1046" y="33"/>
                  </a:lnTo>
                  <a:lnTo>
                    <a:pt x="1051" y="32"/>
                  </a:lnTo>
                  <a:lnTo>
                    <a:pt x="1055" y="38"/>
                  </a:lnTo>
                  <a:lnTo>
                    <a:pt x="1059" y="43"/>
                  </a:lnTo>
                  <a:lnTo>
                    <a:pt x="1067" y="49"/>
                  </a:lnTo>
                  <a:lnTo>
                    <a:pt x="1070" y="42"/>
                  </a:lnTo>
                  <a:lnTo>
                    <a:pt x="1075" y="41"/>
                  </a:lnTo>
                  <a:lnTo>
                    <a:pt x="1080" y="44"/>
                  </a:lnTo>
                  <a:lnTo>
                    <a:pt x="1082" y="50"/>
                  </a:lnTo>
                  <a:lnTo>
                    <a:pt x="1089" y="58"/>
                  </a:lnTo>
                  <a:lnTo>
                    <a:pt x="1104" y="61"/>
                  </a:lnTo>
                  <a:lnTo>
                    <a:pt x="1108" y="61"/>
                  </a:lnTo>
                  <a:lnTo>
                    <a:pt x="1113" y="63"/>
                  </a:lnTo>
                  <a:lnTo>
                    <a:pt x="1116" y="65"/>
                  </a:lnTo>
                  <a:lnTo>
                    <a:pt x="1123" y="60"/>
                  </a:lnTo>
                  <a:lnTo>
                    <a:pt x="1126" y="59"/>
                  </a:lnTo>
                  <a:lnTo>
                    <a:pt x="1126" y="66"/>
                  </a:lnTo>
                  <a:lnTo>
                    <a:pt x="1131" y="69"/>
                  </a:lnTo>
                  <a:lnTo>
                    <a:pt x="1141" y="69"/>
                  </a:lnTo>
                  <a:lnTo>
                    <a:pt x="1151" y="76"/>
                  </a:lnTo>
                  <a:lnTo>
                    <a:pt x="1159" y="75"/>
                  </a:lnTo>
                  <a:lnTo>
                    <a:pt x="1167" y="79"/>
                  </a:lnTo>
                  <a:lnTo>
                    <a:pt x="1177" y="74"/>
                  </a:lnTo>
                  <a:lnTo>
                    <a:pt x="1179" y="74"/>
                  </a:lnTo>
                  <a:lnTo>
                    <a:pt x="1184" y="81"/>
                  </a:lnTo>
                  <a:lnTo>
                    <a:pt x="1195" y="81"/>
                  </a:lnTo>
                  <a:lnTo>
                    <a:pt x="1200" y="84"/>
                  </a:lnTo>
                  <a:lnTo>
                    <a:pt x="1205" y="90"/>
                  </a:lnTo>
                  <a:lnTo>
                    <a:pt x="1216" y="79"/>
                  </a:lnTo>
                  <a:lnTo>
                    <a:pt x="1221" y="76"/>
                  </a:lnTo>
                  <a:lnTo>
                    <a:pt x="1225" y="75"/>
                  </a:lnTo>
                  <a:lnTo>
                    <a:pt x="1234" y="76"/>
                  </a:lnTo>
                  <a:lnTo>
                    <a:pt x="1244" y="71"/>
                  </a:lnTo>
                  <a:lnTo>
                    <a:pt x="1238" y="82"/>
                  </a:lnTo>
                  <a:lnTo>
                    <a:pt x="1241" y="85"/>
                  </a:lnTo>
                  <a:lnTo>
                    <a:pt x="1243" y="86"/>
                  </a:lnTo>
                  <a:lnTo>
                    <a:pt x="1248" y="81"/>
                  </a:lnTo>
                  <a:lnTo>
                    <a:pt x="1249" y="85"/>
                  </a:lnTo>
                  <a:lnTo>
                    <a:pt x="1248" y="101"/>
                  </a:lnTo>
                  <a:lnTo>
                    <a:pt x="1249" y="104"/>
                  </a:lnTo>
                  <a:lnTo>
                    <a:pt x="1259" y="101"/>
                  </a:lnTo>
                  <a:lnTo>
                    <a:pt x="1264" y="90"/>
                  </a:lnTo>
                  <a:lnTo>
                    <a:pt x="1263" y="88"/>
                  </a:lnTo>
                  <a:lnTo>
                    <a:pt x="1264" y="79"/>
                  </a:lnTo>
                  <a:lnTo>
                    <a:pt x="1274" y="70"/>
                  </a:lnTo>
                  <a:lnTo>
                    <a:pt x="1276" y="72"/>
                  </a:lnTo>
                  <a:lnTo>
                    <a:pt x="1279" y="77"/>
                  </a:lnTo>
                  <a:lnTo>
                    <a:pt x="1280" y="92"/>
                  </a:lnTo>
                  <a:lnTo>
                    <a:pt x="1288" y="87"/>
                  </a:lnTo>
                  <a:lnTo>
                    <a:pt x="1295" y="87"/>
                  </a:lnTo>
                  <a:lnTo>
                    <a:pt x="1299" y="91"/>
                  </a:lnTo>
                  <a:lnTo>
                    <a:pt x="1297" y="96"/>
                  </a:lnTo>
                  <a:lnTo>
                    <a:pt x="1293" y="106"/>
                  </a:lnTo>
                  <a:lnTo>
                    <a:pt x="1287" y="115"/>
                  </a:lnTo>
                  <a:lnTo>
                    <a:pt x="1284" y="119"/>
                  </a:lnTo>
                  <a:lnTo>
                    <a:pt x="1279" y="118"/>
                  </a:lnTo>
                  <a:lnTo>
                    <a:pt x="1277" y="122"/>
                  </a:lnTo>
                  <a:lnTo>
                    <a:pt x="1284" y="130"/>
                  </a:lnTo>
                  <a:lnTo>
                    <a:pt x="1276" y="141"/>
                  </a:lnTo>
                  <a:lnTo>
                    <a:pt x="1272" y="144"/>
                  </a:lnTo>
                  <a:lnTo>
                    <a:pt x="1264" y="141"/>
                  </a:lnTo>
                  <a:lnTo>
                    <a:pt x="1263" y="136"/>
                  </a:lnTo>
                  <a:lnTo>
                    <a:pt x="1258" y="142"/>
                  </a:lnTo>
                  <a:lnTo>
                    <a:pt x="1259" y="151"/>
                  </a:lnTo>
                  <a:lnTo>
                    <a:pt x="1261" y="156"/>
                  </a:lnTo>
                  <a:lnTo>
                    <a:pt x="1258" y="152"/>
                  </a:lnTo>
                  <a:lnTo>
                    <a:pt x="1253" y="145"/>
                  </a:lnTo>
                  <a:lnTo>
                    <a:pt x="1248" y="144"/>
                  </a:lnTo>
                  <a:lnTo>
                    <a:pt x="1247" y="156"/>
                  </a:lnTo>
                  <a:lnTo>
                    <a:pt x="1243" y="165"/>
                  </a:lnTo>
                  <a:lnTo>
                    <a:pt x="1243" y="171"/>
                  </a:lnTo>
                  <a:lnTo>
                    <a:pt x="1253" y="168"/>
                  </a:lnTo>
                  <a:lnTo>
                    <a:pt x="1248" y="187"/>
                  </a:lnTo>
                  <a:lnTo>
                    <a:pt x="1248" y="190"/>
                  </a:lnTo>
                  <a:lnTo>
                    <a:pt x="1238" y="210"/>
                  </a:lnTo>
                  <a:lnTo>
                    <a:pt x="1234" y="221"/>
                  </a:lnTo>
                  <a:lnTo>
                    <a:pt x="1232" y="225"/>
                  </a:lnTo>
                  <a:lnTo>
                    <a:pt x="1228" y="231"/>
                  </a:lnTo>
                  <a:lnTo>
                    <a:pt x="1228" y="242"/>
                  </a:lnTo>
                  <a:lnTo>
                    <a:pt x="1234" y="246"/>
                  </a:lnTo>
                  <a:lnTo>
                    <a:pt x="1238" y="252"/>
                  </a:lnTo>
                  <a:lnTo>
                    <a:pt x="1245" y="251"/>
                  </a:lnTo>
                  <a:lnTo>
                    <a:pt x="1254" y="258"/>
                  </a:lnTo>
                  <a:lnTo>
                    <a:pt x="1269" y="264"/>
                  </a:lnTo>
                  <a:lnTo>
                    <a:pt x="1271" y="274"/>
                  </a:lnTo>
                  <a:lnTo>
                    <a:pt x="1275" y="283"/>
                  </a:lnTo>
                  <a:lnTo>
                    <a:pt x="1275" y="297"/>
                  </a:lnTo>
                  <a:lnTo>
                    <a:pt x="1285" y="290"/>
                  </a:lnTo>
                  <a:lnTo>
                    <a:pt x="1307" y="296"/>
                  </a:lnTo>
                  <a:lnTo>
                    <a:pt x="1320" y="295"/>
                  </a:lnTo>
                  <a:lnTo>
                    <a:pt x="1324" y="302"/>
                  </a:lnTo>
                  <a:lnTo>
                    <a:pt x="1335" y="308"/>
                  </a:lnTo>
                  <a:lnTo>
                    <a:pt x="1345" y="313"/>
                  </a:lnTo>
                  <a:lnTo>
                    <a:pt x="1355" y="319"/>
                  </a:lnTo>
                  <a:lnTo>
                    <a:pt x="1361" y="327"/>
                  </a:lnTo>
                  <a:lnTo>
                    <a:pt x="1370" y="334"/>
                  </a:lnTo>
                  <a:lnTo>
                    <a:pt x="1377" y="335"/>
                  </a:lnTo>
                  <a:lnTo>
                    <a:pt x="1384" y="339"/>
                  </a:lnTo>
                  <a:lnTo>
                    <a:pt x="1411" y="346"/>
                  </a:lnTo>
                  <a:lnTo>
                    <a:pt x="1421" y="354"/>
                  </a:lnTo>
                  <a:lnTo>
                    <a:pt x="1425" y="365"/>
                  </a:lnTo>
                  <a:lnTo>
                    <a:pt x="1430" y="371"/>
                  </a:lnTo>
                  <a:lnTo>
                    <a:pt x="1460" y="392"/>
                  </a:lnTo>
                  <a:lnTo>
                    <a:pt x="1475" y="398"/>
                  </a:lnTo>
                  <a:lnTo>
                    <a:pt x="1487" y="394"/>
                  </a:lnTo>
                  <a:lnTo>
                    <a:pt x="1498" y="389"/>
                  </a:lnTo>
                  <a:lnTo>
                    <a:pt x="1516" y="384"/>
                  </a:lnTo>
                  <a:lnTo>
                    <a:pt x="1521" y="377"/>
                  </a:lnTo>
                  <a:lnTo>
                    <a:pt x="1524" y="356"/>
                  </a:lnTo>
                  <a:lnTo>
                    <a:pt x="1537" y="333"/>
                  </a:lnTo>
                  <a:lnTo>
                    <a:pt x="1548" y="287"/>
                  </a:lnTo>
                  <a:lnTo>
                    <a:pt x="1553" y="270"/>
                  </a:lnTo>
                  <a:lnTo>
                    <a:pt x="1557" y="258"/>
                  </a:lnTo>
                  <a:lnTo>
                    <a:pt x="1560" y="246"/>
                  </a:lnTo>
                  <a:lnTo>
                    <a:pt x="1559" y="231"/>
                  </a:lnTo>
                  <a:lnTo>
                    <a:pt x="1553" y="213"/>
                  </a:lnTo>
                  <a:lnTo>
                    <a:pt x="1555" y="197"/>
                  </a:lnTo>
                  <a:lnTo>
                    <a:pt x="1553" y="165"/>
                  </a:lnTo>
                  <a:lnTo>
                    <a:pt x="1561" y="145"/>
                  </a:lnTo>
                  <a:lnTo>
                    <a:pt x="1560" y="128"/>
                  </a:lnTo>
                  <a:lnTo>
                    <a:pt x="1565" y="118"/>
                  </a:lnTo>
                  <a:lnTo>
                    <a:pt x="1566" y="108"/>
                  </a:lnTo>
                  <a:lnTo>
                    <a:pt x="1559" y="106"/>
                  </a:lnTo>
                  <a:lnTo>
                    <a:pt x="1560" y="95"/>
                  </a:lnTo>
                  <a:lnTo>
                    <a:pt x="1564" y="76"/>
                  </a:lnTo>
                  <a:lnTo>
                    <a:pt x="1575" y="72"/>
                  </a:lnTo>
                  <a:lnTo>
                    <a:pt x="1578" y="64"/>
                  </a:lnTo>
                  <a:lnTo>
                    <a:pt x="1583" y="45"/>
                  </a:lnTo>
                  <a:lnTo>
                    <a:pt x="1596" y="29"/>
                  </a:lnTo>
                  <a:lnTo>
                    <a:pt x="1596" y="16"/>
                  </a:lnTo>
                  <a:lnTo>
                    <a:pt x="1596" y="15"/>
                  </a:lnTo>
                  <a:lnTo>
                    <a:pt x="1599" y="11"/>
                  </a:lnTo>
                  <a:lnTo>
                    <a:pt x="1604" y="10"/>
                  </a:lnTo>
                  <a:lnTo>
                    <a:pt x="1613" y="5"/>
                  </a:lnTo>
                  <a:lnTo>
                    <a:pt x="1616" y="0"/>
                  </a:lnTo>
                  <a:lnTo>
                    <a:pt x="1623" y="2"/>
                  </a:lnTo>
                  <a:lnTo>
                    <a:pt x="1623" y="7"/>
                  </a:lnTo>
                  <a:lnTo>
                    <a:pt x="1624" y="16"/>
                  </a:lnTo>
                  <a:lnTo>
                    <a:pt x="1623" y="16"/>
                  </a:lnTo>
                  <a:lnTo>
                    <a:pt x="1623" y="17"/>
                  </a:lnTo>
                  <a:lnTo>
                    <a:pt x="1625" y="31"/>
                  </a:lnTo>
                  <a:lnTo>
                    <a:pt x="1625" y="58"/>
                  </a:lnTo>
                  <a:lnTo>
                    <a:pt x="1629" y="68"/>
                  </a:lnTo>
                  <a:lnTo>
                    <a:pt x="1639" y="68"/>
                  </a:lnTo>
                  <a:lnTo>
                    <a:pt x="1641" y="74"/>
                  </a:lnTo>
                  <a:lnTo>
                    <a:pt x="1640" y="88"/>
                  </a:lnTo>
                  <a:lnTo>
                    <a:pt x="1646" y="93"/>
                  </a:lnTo>
                  <a:lnTo>
                    <a:pt x="1650" y="103"/>
                  </a:lnTo>
                  <a:lnTo>
                    <a:pt x="1655" y="107"/>
                  </a:lnTo>
                  <a:lnTo>
                    <a:pt x="1656" y="122"/>
                  </a:lnTo>
                  <a:lnTo>
                    <a:pt x="1661" y="124"/>
                  </a:lnTo>
                  <a:lnTo>
                    <a:pt x="1663" y="139"/>
                  </a:lnTo>
                  <a:lnTo>
                    <a:pt x="1667" y="151"/>
                  </a:lnTo>
                  <a:lnTo>
                    <a:pt x="1667" y="171"/>
                  </a:lnTo>
                  <a:lnTo>
                    <a:pt x="1670" y="179"/>
                  </a:lnTo>
                  <a:lnTo>
                    <a:pt x="1672" y="189"/>
                  </a:lnTo>
                  <a:lnTo>
                    <a:pt x="1677" y="199"/>
                  </a:lnTo>
                  <a:lnTo>
                    <a:pt x="1684" y="208"/>
                  </a:lnTo>
                  <a:lnTo>
                    <a:pt x="1693" y="211"/>
                  </a:lnTo>
                  <a:lnTo>
                    <a:pt x="1705" y="200"/>
                  </a:lnTo>
                  <a:lnTo>
                    <a:pt x="1715" y="198"/>
                  </a:lnTo>
                  <a:lnTo>
                    <a:pt x="1723" y="199"/>
                  </a:lnTo>
                  <a:lnTo>
                    <a:pt x="1729" y="215"/>
                  </a:lnTo>
                  <a:lnTo>
                    <a:pt x="1739" y="219"/>
                  </a:lnTo>
                  <a:lnTo>
                    <a:pt x="1747" y="228"/>
                  </a:lnTo>
                  <a:lnTo>
                    <a:pt x="1755" y="232"/>
                  </a:lnTo>
                  <a:lnTo>
                    <a:pt x="1764" y="242"/>
                  </a:lnTo>
                  <a:lnTo>
                    <a:pt x="1761" y="252"/>
                  </a:lnTo>
                  <a:lnTo>
                    <a:pt x="1764" y="258"/>
                  </a:lnTo>
                  <a:lnTo>
                    <a:pt x="1763" y="276"/>
                  </a:lnTo>
                  <a:lnTo>
                    <a:pt x="1766" y="286"/>
                  </a:lnTo>
                  <a:lnTo>
                    <a:pt x="1766" y="295"/>
                  </a:lnTo>
                  <a:lnTo>
                    <a:pt x="1771" y="303"/>
                  </a:lnTo>
                  <a:lnTo>
                    <a:pt x="1771" y="319"/>
                  </a:lnTo>
                  <a:lnTo>
                    <a:pt x="1775" y="332"/>
                  </a:lnTo>
                  <a:lnTo>
                    <a:pt x="1787" y="349"/>
                  </a:lnTo>
                  <a:lnTo>
                    <a:pt x="1796" y="349"/>
                  </a:lnTo>
                  <a:lnTo>
                    <a:pt x="1797" y="361"/>
                  </a:lnTo>
                  <a:lnTo>
                    <a:pt x="1804" y="381"/>
                  </a:lnTo>
                  <a:lnTo>
                    <a:pt x="1807" y="393"/>
                  </a:lnTo>
                  <a:lnTo>
                    <a:pt x="1808" y="409"/>
                  </a:lnTo>
                  <a:lnTo>
                    <a:pt x="1806" y="416"/>
                  </a:lnTo>
                  <a:lnTo>
                    <a:pt x="1806" y="426"/>
                  </a:lnTo>
                  <a:lnTo>
                    <a:pt x="1808" y="437"/>
                  </a:lnTo>
                  <a:lnTo>
                    <a:pt x="1814" y="443"/>
                  </a:lnTo>
                  <a:lnTo>
                    <a:pt x="1819" y="445"/>
                  </a:lnTo>
                  <a:lnTo>
                    <a:pt x="1818" y="448"/>
                  </a:lnTo>
                  <a:lnTo>
                    <a:pt x="1822" y="445"/>
                  </a:lnTo>
                  <a:lnTo>
                    <a:pt x="1822" y="447"/>
                  </a:lnTo>
                  <a:lnTo>
                    <a:pt x="1819" y="452"/>
                  </a:lnTo>
                  <a:lnTo>
                    <a:pt x="1820" y="454"/>
                  </a:lnTo>
                  <a:lnTo>
                    <a:pt x="1820" y="461"/>
                  </a:lnTo>
                  <a:lnTo>
                    <a:pt x="1824" y="470"/>
                  </a:lnTo>
                  <a:lnTo>
                    <a:pt x="1838" y="475"/>
                  </a:lnTo>
                  <a:lnTo>
                    <a:pt x="1841" y="480"/>
                  </a:lnTo>
                  <a:lnTo>
                    <a:pt x="1851" y="485"/>
                  </a:lnTo>
                  <a:lnTo>
                    <a:pt x="1871" y="490"/>
                  </a:lnTo>
                  <a:lnTo>
                    <a:pt x="1874" y="489"/>
                  </a:lnTo>
                  <a:lnTo>
                    <a:pt x="1881" y="485"/>
                  </a:lnTo>
                  <a:lnTo>
                    <a:pt x="1884" y="502"/>
                  </a:lnTo>
                  <a:lnTo>
                    <a:pt x="1888" y="511"/>
                  </a:lnTo>
                  <a:lnTo>
                    <a:pt x="1893" y="515"/>
                  </a:lnTo>
                  <a:lnTo>
                    <a:pt x="1903" y="512"/>
                  </a:lnTo>
                  <a:lnTo>
                    <a:pt x="1911" y="517"/>
                  </a:lnTo>
                  <a:lnTo>
                    <a:pt x="1920" y="518"/>
                  </a:lnTo>
                  <a:lnTo>
                    <a:pt x="1925" y="527"/>
                  </a:lnTo>
                  <a:lnTo>
                    <a:pt x="1931" y="533"/>
                  </a:lnTo>
                  <a:lnTo>
                    <a:pt x="1937" y="529"/>
                  </a:lnTo>
                  <a:lnTo>
                    <a:pt x="1942" y="533"/>
                  </a:lnTo>
                  <a:lnTo>
                    <a:pt x="1954" y="540"/>
                  </a:lnTo>
                  <a:lnTo>
                    <a:pt x="1958" y="545"/>
                  </a:lnTo>
                  <a:lnTo>
                    <a:pt x="1960" y="556"/>
                  </a:lnTo>
                  <a:lnTo>
                    <a:pt x="1953" y="554"/>
                  </a:lnTo>
                  <a:lnTo>
                    <a:pt x="1952" y="566"/>
                  </a:lnTo>
                  <a:lnTo>
                    <a:pt x="1958" y="572"/>
                  </a:lnTo>
                  <a:lnTo>
                    <a:pt x="1968" y="574"/>
                  </a:lnTo>
                  <a:lnTo>
                    <a:pt x="1970" y="580"/>
                  </a:lnTo>
                  <a:lnTo>
                    <a:pt x="1978" y="588"/>
                  </a:lnTo>
                  <a:lnTo>
                    <a:pt x="1980" y="597"/>
                  </a:lnTo>
                  <a:lnTo>
                    <a:pt x="1983" y="603"/>
                  </a:lnTo>
                  <a:lnTo>
                    <a:pt x="1985" y="610"/>
                  </a:lnTo>
                  <a:lnTo>
                    <a:pt x="1992" y="612"/>
                  </a:lnTo>
                  <a:lnTo>
                    <a:pt x="1994" y="619"/>
                  </a:lnTo>
                  <a:lnTo>
                    <a:pt x="1994" y="645"/>
                  </a:lnTo>
                  <a:lnTo>
                    <a:pt x="1996" y="651"/>
                  </a:lnTo>
                  <a:lnTo>
                    <a:pt x="1997" y="658"/>
                  </a:lnTo>
                  <a:lnTo>
                    <a:pt x="2002" y="662"/>
                  </a:lnTo>
                  <a:lnTo>
                    <a:pt x="2005" y="671"/>
                  </a:lnTo>
                  <a:lnTo>
                    <a:pt x="2007" y="672"/>
                  </a:lnTo>
                  <a:lnTo>
                    <a:pt x="2011" y="669"/>
                  </a:lnTo>
                  <a:lnTo>
                    <a:pt x="2017" y="669"/>
                  </a:lnTo>
                  <a:lnTo>
                    <a:pt x="2017" y="655"/>
                  </a:lnTo>
                  <a:lnTo>
                    <a:pt x="2023" y="650"/>
                  </a:lnTo>
                  <a:lnTo>
                    <a:pt x="2027" y="660"/>
                  </a:lnTo>
                  <a:lnTo>
                    <a:pt x="2032" y="665"/>
                  </a:lnTo>
                  <a:lnTo>
                    <a:pt x="2043" y="669"/>
                  </a:lnTo>
                  <a:lnTo>
                    <a:pt x="2051" y="676"/>
                  </a:lnTo>
                  <a:lnTo>
                    <a:pt x="2054" y="661"/>
                  </a:lnTo>
                  <a:lnTo>
                    <a:pt x="2057" y="665"/>
                  </a:lnTo>
                  <a:lnTo>
                    <a:pt x="2059" y="671"/>
                  </a:lnTo>
                  <a:lnTo>
                    <a:pt x="2061" y="674"/>
                  </a:lnTo>
                  <a:lnTo>
                    <a:pt x="2065" y="690"/>
                  </a:lnTo>
                  <a:lnTo>
                    <a:pt x="2065" y="720"/>
                  </a:lnTo>
                  <a:lnTo>
                    <a:pt x="2068" y="733"/>
                  </a:lnTo>
                  <a:lnTo>
                    <a:pt x="2077" y="739"/>
                  </a:lnTo>
                  <a:lnTo>
                    <a:pt x="2083" y="748"/>
                  </a:lnTo>
                  <a:lnTo>
                    <a:pt x="2098" y="760"/>
                  </a:lnTo>
                  <a:lnTo>
                    <a:pt x="2110" y="760"/>
                  </a:lnTo>
                  <a:lnTo>
                    <a:pt x="2118" y="766"/>
                  </a:lnTo>
                  <a:lnTo>
                    <a:pt x="2124" y="774"/>
                  </a:lnTo>
                  <a:lnTo>
                    <a:pt x="2130" y="785"/>
                  </a:lnTo>
                  <a:lnTo>
                    <a:pt x="2132" y="791"/>
                  </a:lnTo>
                  <a:lnTo>
                    <a:pt x="2141" y="800"/>
                  </a:lnTo>
                  <a:lnTo>
                    <a:pt x="2151" y="802"/>
                  </a:lnTo>
                  <a:lnTo>
                    <a:pt x="2151" y="806"/>
                  </a:lnTo>
                  <a:lnTo>
                    <a:pt x="2163" y="824"/>
                  </a:lnTo>
                  <a:lnTo>
                    <a:pt x="2162" y="830"/>
                  </a:lnTo>
                  <a:lnTo>
                    <a:pt x="2173" y="835"/>
                  </a:lnTo>
                  <a:lnTo>
                    <a:pt x="2177" y="844"/>
                  </a:lnTo>
                  <a:lnTo>
                    <a:pt x="2178" y="862"/>
                  </a:lnTo>
                  <a:lnTo>
                    <a:pt x="2184" y="872"/>
                  </a:lnTo>
                  <a:lnTo>
                    <a:pt x="2186" y="876"/>
                  </a:lnTo>
                  <a:lnTo>
                    <a:pt x="2190" y="871"/>
                  </a:lnTo>
                  <a:lnTo>
                    <a:pt x="2191" y="886"/>
                  </a:lnTo>
                  <a:lnTo>
                    <a:pt x="2189" y="900"/>
                  </a:lnTo>
                  <a:lnTo>
                    <a:pt x="2191" y="911"/>
                  </a:lnTo>
                  <a:lnTo>
                    <a:pt x="2194" y="938"/>
                  </a:lnTo>
                  <a:lnTo>
                    <a:pt x="2197" y="948"/>
                  </a:lnTo>
                  <a:lnTo>
                    <a:pt x="2193" y="945"/>
                  </a:lnTo>
                  <a:lnTo>
                    <a:pt x="2191" y="952"/>
                  </a:lnTo>
                  <a:lnTo>
                    <a:pt x="2193" y="956"/>
                  </a:lnTo>
                  <a:lnTo>
                    <a:pt x="2194" y="963"/>
                  </a:lnTo>
                  <a:lnTo>
                    <a:pt x="2197" y="967"/>
                  </a:lnTo>
                  <a:lnTo>
                    <a:pt x="2200" y="979"/>
                  </a:lnTo>
                  <a:lnTo>
                    <a:pt x="2207" y="995"/>
                  </a:lnTo>
                  <a:lnTo>
                    <a:pt x="2216" y="1023"/>
                  </a:lnTo>
                  <a:lnTo>
                    <a:pt x="2217" y="1050"/>
                  </a:lnTo>
                  <a:lnTo>
                    <a:pt x="2215" y="1066"/>
                  </a:lnTo>
                  <a:lnTo>
                    <a:pt x="2211" y="1074"/>
                  </a:lnTo>
                  <a:lnTo>
                    <a:pt x="2206" y="1090"/>
                  </a:lnTo>
                  <a:lnTo>
                    <a:pt x="2204" y="1110"/>
                  </a:lnTo>
                  <a:lnTo>
                    <a:pt x="2199" y="1142"/>
                  </a:lnTo>
                  <a:lnTo>
                    <a:pt x="2196" y="1145"/>
                  </a:lnTo>
                  <a:lnTo>
                    <a:pt x="2189" y="1164"/>
                  </a:lnTo>
                  <a:lnTo>
                    <a:pt x="2188" y="1182"/>
                  </a:lnTo>
                  <a:lnTo>
                    <a:pt x="2190" y="1201"/>
                  </a:lnTo>
                  <a:lnTo>
                    <a:pt x="2186" y="1207"/>
                  </a:lnTo>
                  <a:lnTo>
                    <a:pt x="2186" y="1214"/>
                  </a:lnTo>
                  <a:lnTo>
                    <a:pt x="2172" y="1252"/>
                  </a:lnTo>
                  <a:lnTo>
                    <a:pt x="2167" y="1258"/>
                  </a:lnTo>
                  <a:lnTo>
                    <a:pt x="2162" y="1266"/>
                  </a:lnTo>
                  <a:lnTo>
                    <a:pt x="2156" y="1273"/>
                  </a:lnTo>
                  <a:lnTo>
                    <a:pt x="2156" y="1280"/>
                  </a:lnTo>
                  <a:lnTo>
                    <a:pt x="2158" y="1285"/>
                  </a:lnTo>
                  <a:lnTo>
                    <a:pt x="2153" y="1291"/>
                  </a:lnTo>
                  <a:lnTo>
                    <a:pt x="2145" y="1302"/>
                  </a:lnTo>
                  <a:lnTo>
                    <a:pt x="2137" y="1302"/>
                  </a:lnTo>
                  <a:lnTo>
                    <a:pt x="2135" y="1306"/>
                  </a:lnTo>
                  <a:lnTo>
                    <a:pt x="2141" y="1308"/>
                  </a:lnTo>
                  <a:lnTo>
                    <a:pt x="2130" y="1312"/>
                  </a:lnTo>
                  <a:lnTo>
                    <a:pt x="2123" y="1316"/>
                  </a:lnTo>
                  <a:lnTo>
                    <a:pt x="2120" y="1323"/>
                  </a:lnTo>
                  <a:lnTo>
                    <a:pt x="2114" y="1331"/>
                  </a:lnTo>
                  <a:lnTo>
                    <a:pt x="2108" y="1346"/>
                  </a:lnTo>
                  <a:lnTo>
                    <a:pt x="2100" y="1357"/>
                  </a:lnTo>
                  <a:lnTo>
                    <a:pt x="2094" y="1359"/>
                  </a:lnTo>
                  <a:lnTo>
                    <a:pt x="2091" y="1360"/>
                  </a:lnTo>
                  <a:lnTo>
                    <a:pt x="2089" y="1365"/>
                  </a:lnTo>
                  <a:lnTo>
                    <a:pt x="2097" y="1367"/>
                  </a:lnTo>
                  <a:lnTo>
                    <a:pt x="2096" y="1379"/>
                  </a:lnTo>
                  <a:lnTo>
                    <a:pt x="2091" y="1392"/>
                  </a:lnTo>
                  <a:lnTo>
                    <a:pt x="2088" y="1392"/>
                  </a:lnTo>
                  <a:lnTo>
                    <a:pt x="2087" y="1400"/>
                  </a:lnTo>
                  <a:lnTo>
                    <a:pt x="2078" y="1411"/>
                  </a:lnTo>
                  <a:lnTo>
                    <a:pt x="2065" y="1458"/>
                  </a:lnTo>
                  <a:lnTo>
                    <a:pt x="2065" y="1468"/>
                  </a:lnTo>
                  <a:lnTo>
                    <a:pt x="2056" y="1462"/>
                  </a:lnTo>
                  <a:lnTo>
                    <a:pt x="2049" y="1481"/>
                  </a:lnTo>
                  <a:lnTo>
                    <a:pt x="2044" y="1487"/>
                  </a:lnTo>
                  <a:lnTo>
                    <a:pt x="2041" y="1497"/>
                  </a:lnTo>
                  <a:lnTo>
                    <a:pt x="2038" y="1500"/>
                  </a:lnTo>
                  <a:lnTo>
                    <a:pt x="2034" y="1506"/>
                  </a:lnTo>
                  <a:lnTo>
                    <a:pt x="2033" y="1521"/>
                  </a:lnTo>
                  <a:lnTo>
                    <a:pt x="2029" y="1538"/>
                  </a:lnTo>
                  <a:lnTo>
                    <a:pt x="2033" y="1546"/>
                  </a:lnTo>
                  <a:lnTo>
                    <a:pt x="2030" y="1550"/>
                  </a:lnTo>
                  <a:lnTo>
                    <a:pt x="2029" y="1562"/>
                  </a:lnTo>
                  <a:lnTo>
                    <a:pt x="2023" y="1577"/>
                  </a:lnTo>
                  <a:lnTo>
                    <a:pt x="2021" y="1587"/>
                  </a:lnTo>
                  <a:lnTo>
                    <a:pt x="2021" y="1593"/>
                  </a:lnTo>
                  <a:lnTo>
                    <a:pt x="2024" y="1603"/>
                  </a:lnTo>
                  <a:lnTo>
                    <a:pt x="2024" y="1613"/>
                  </a:lnTo>
                  <a:lnTo>
                    <a:pt x="2023" y="1621"/>
                  </a:lnTo>
                  <a:lnTo>
                    <a:pt x="2021" y="1629"/>
                  </a:lnTo>
                  <a:lnTo>
                    <a:pt x="2012" y="1624"/>
                  </a:lnTo>
                  <a:lnTo>
                    <a:pt x="2008" y="1625"/>
                  </a:lnTo>
                  <a:lnTo>
                    <a:pt x="2007" y="1637"/>
                  </a:lnTo>
                  <a:lnTo>
                    <a:pt x="1987" y="1643"/>
                  </a:lnTo>
                  <a:lnTo>
                    <a:pt x="1932" y="1645"/>
                  </a:lnTo>
                  <a:lnTo>
                    <a:pt x="1920" y="1648"/>
                  </a:lnTo>
                  <a:lnTo>
                    <a:pt x="1898" y="1661"/>
                  </a:lnTo>
                  <a:lnTo>
                    <a:pt x="1888" y="1669"/>
                  </a:lnTo>
                  <a:lnTo>
                    <a:pt x="1874" y="1678"/>
                  </a:lnTo>
                  <a:lnTo>
                    <a:pt x="1868" y="1685"/>
                  </a:lnTo>
                  <a:lnTo>
                    <a:pt x="1866" y="1691"/>
                  </a:lnTo>
                  <a:lnTo>
                    <a:pt x="1854" y="1699"/>
                  </a:lnTo>
                  <a:lnTo>
                    <a:pt x="1847" y="1705"/>
                  </a:lnTo>
                  <a:lnTo>
                    <a:pt x="1844" y="1701"/>
                  </a:lnTo>
                  <a:lnTo>
                    <a:pt x="1830" y="1705"/>
                  </a:lnTo>
                  <a:lnTo>
                    <a:pt x="1823" y="1705"/>
                  </a:lnTo>
                  <a:lnTo>
                    <a:pt x="1819" y="1706"/>
                  </a:lnTo>
                  <a:lnTo>
                    <a:pt x="1818" y="1715"/>
                  </a:lnTo>
                  <a:lnTo>
                    <a:pt x="1822" y="1720"/>
                  </a:lnTo>
                  <a:lnTo>
                    <a:pt x="1825" y="1713"/>
                  </a:lnTo>
                  <a:lnTo>
                    <a:pt x="1831" y="1709"/>
                  </a:lnTo>
                  <a:lnTo>
                    <a:pt x="1836" y="1709"/>
                  </a:lnTo>
                  <a:lnTo>
                    <a:pt x="1833" y="1720"/>
                  </a:lnTo>
                  <a:lnTo>
                    <a:pt x="1831" y="1729"/>
                  </a:lnTo>
                  <a:lnTo>
                    <a:pt x="1826" y="1736"/>
                  </a:lnTo>
                  <a:lnTo>
                    <a:pt x="1813" y="1717"/>
                  </a:lnTo>
                  <a:lnTo>
                    <a:pt x="1808" y="1717"/>
                  </a:lnTo>
                  <a:lnTo>
                    <a:pt x="1799" y="1713"/>
                  </a:lnTo>
                  <a:lnTo>
                    <a:pt x="1796" y="1704"/>
                  </a:lnTo>
                  <a:lnTo>
                    <a:pt x="1785" y="1704"/>
                  </a:lnTo>
                  <a:lnTo>
                    <a:pt x="1777" y="1696"/>
                  </a:lnTo>
                  <a:lnTo>
                    <a:pt x="1776" y="1690"/>
                  </a:lnTo>
                  <a:lnTo>
                    <a:pt x="1779" y="1679"/>
                  </a:lnTo>
                  <a:lnTo>
                    <a:pt x="1772" y="1673"/>
                  </a:lnTo>
                  <a:lnTo>
                    <a:pt x="1760" y="1682"/>
                  </a:lnTo>
                  <a:lnTo>
                    <a:pt x="1750" y="1685"/>
                  </a:lnTo>
                  <a:lnTo>
                    <a:pt x="1739" y="1682"/>
                  </a:lnTo>
                  <a:lnTo>
                    <a:pt x="1736" y="1675"/>
                  </a:lnTo>
                  <a:lnTo>
                    <a:pt x="1749" y="1675"/>
                  </a:lnTo>
                  <a:lnTo>
                    <a:pt x="1752" y="1666"/>
                  </a:lnTo>
                  <a:lnTo>
                    <a:pt x="1750" y="1652"/>
                  </a:lnTo>
                  <a:lnTo>
                    <a:pt x="1741" y="1647"/>
                  </a:lnTo>
                  <a:lnTo>
                    <a:pt x="1725" y="1659"/>
                  </a:lnTo>
                  <a:lnTo>
                    <a:pt x="1715" y="1661"/>
                  </a:lnTo>
                  <a:lnTo>
                    <a:pt x="1728" y="1669"/>
                  </a:lnTo>
                  <a:lnTo>
                    <a:pt x="1729" y="1672"/>
                  </a:lnTo>
                  <a:lnTo>
                    <a:pt x="1721" y="1673"/>
                  </a:lnTo>
                  <a:lnTo>
                    <a:pt x="1710" y="1678"/>
                  </a:lnTo>
                  <a:lnTo>
                    <a:pt x="1699" y="1686"/>
                  </a:lnTo>
                  <a:lnTo>
                    <a:pt x="1690" y="1701"/>
                  </a:lnTo>
                  <a:lnTo>
                    <a:pt x="1672" y="1710"/>
                  </a:lnTo>
                  <a:lnTo>
                    <a:pt x="1658" y="1713"/>
                  </a:lnTo>
                  <a:lnTo>
                    <a:pt x="1655" y="1709"/>
                  </a:lnTo>
                  <a:lnTo>
                    <a:pt x="1635" y="1699"/>
                  </a:lnTo>
                  <a:lnTo>
                    <a:pt x="1616" y="1686"/>
                  </a:lnTo>
                  <a:lnTo>
                    <a:pt x="1607" y="1683"/>
                  </a:lnTo>
                  <a:lnTo>
                    <a:pt x="1593" y="1682"/>
                  </a:lnTo>
                  <a:lnTo>
                    <a:pt x="1572" y="1674"/>
                  </a:lnTo>
                  <a:lnTo>
                    <a:pt x="1564" y="1675"/>
                  </a:lnTo>
                  <a:lnTo>
                    <a:pt x="1555" y="1682"/>
                  </a:lnTo>
                  <a:lnTo>
                    <a:pt x="1548" y="1671"/>
                  </a:lnTo>
                  <a:lnTo>
                    <a:pt x="1529" y="1659"/>
                  </a:lnTo>
                  <a:lnTo>
                    <a:pt x="1511" y="1658"/>
                  </a:lnTo>
                  <a:lnTo>
                    <a:pt x="1496" y="1650"/>
                  </a:lnTo>
                  <a:lnTo>
                    <a:pt x="1486" y="1639"/>
                  </a:lnTo>
                  <a:lnTo>
                    <a:pt x="1481" y="1625"/>
                  </a:lnTo>
                  <a:lnTo>
                    <a:pt x="1470" y="1618"/>
                  </a:lnTo>
                  <a:lnTo>
                    <a:pt x="1458" y="1588"/>
                  </a:lnTo>
                  <a:lnTo>
                    <a:pt x="1457" y="1582"/>
                  </a:lnTo>
                  <a:lnTo>
                    <a:pt x="1462" y="1572"/>
                  </a:lnTo>
                  <a:lnTo>
                    <a:pt x="1463" y="1559"/>
                  </a:lnTo>
                  <a:lnTo>
                    <a:pt x="1453" y="1530"/>
                  </a:lnTo>
                  <a:lnTo>
                    <a:pt x="1430" y="1500"/>
                  </a:lnTo>
                  <a:lnTo>
                    <a:pt x="1437" y="1483"/>
                  </a:lnTo>
                  <a:lnTo>
                    <a:pt x="1436" y="1480"/>
                  </a:lnTo>
                  <a:lnTo>
                    <a:pt x="1421" y="1481"/>
                  </a:lnTo>
                  <a:lnTo>
                    <a:pt x="1406" y="1490"/>
                  </a:lnTo>
                  <a:lnTo>
                    <a:pt x="1389" y="1496"/>
                  </a:lnTo>
                  <a:lnTo>
                    <a:pt x="1379" y="1497"/>
                  </a:lnTo>
                  <a:lnTo>
                    <a:pt x="1372" y="1495"/>
                  </a:lnTo>
                  <a:lnTo>
                    <a:pt x="1379" y="1484"/>
                  </a:lnTo>
                  <a:lnTo>
                    <a:pt x="1387" y="1468"/>
                  </a:lnTo>
                  <a:lnTo>
                    <a:pt x="1390" y="1453"/>
                  </a:lnTo>
                  <a:lnTo>
                    <a:pt x="1390" y="1436"/>
                  </a:lnTo>
                  <a:lnTo>
                    <a:pt x="1384" y="1419"/>
                  </a:lnTo>
                  <a:lnTo>
                    <a:pt x="1376" y="1406"/>
                  </a:lnTo>
                  <a:lnTo>
                    <a:pt x="1368" y="1400"/>
                  </a:lnTo>
                  <a:lnTo>
                    <a:pt x="1356" y="1424"/>
                  </a:lnTo>
                  <a:lnTo>
                    <a:pt x="1356" y="1436"/>
                  </a:lnTo>
                  <a:lnTo>
                    <a:pt x="1352" y="1448"/>
                  </a:lnTo>
                  <a:lnTo>
                    <a:pt x="1350" y="1460"/>
                  </a:lnTo>
                  <a:lnTo>
                    <a:pt x="1349" y="1463"/>
                  </a:lnTo>
                  <a:lnTo>
                    <a:pt x="1340" y="1462"/>
                  </a:lnTo>
                  <a:lnTo>
                    <a:pt x="1329" y="1467"/>
                  </a:lnTo>
                  <a:lnTo>
                    <a:pt x="1317" y="1467"/>
                  </a:lnTo>
                  <a:lnTo>
                    <a:pt x="1307" y="1473"/>
                  </a:lnTo>
                  <a:lnTo>
                    <a:pt x="1301" y="1467"/>
                  </a:lnTo>
                  <a:lnTo>
                    <a:pt x="1306" y="1448"/>
                  </a:lnTo>
                  <a:lnTo>
                    <a:pt x="1319" y="1449"/>
                  </a:lnTo>
                  <a:lnTo>
                    <a:pt x="1330" y="1443"/>
                  </a:lnTo>
                  <a:lnTo>
                    <a:pt x="1334" y="1429"/>
                  </a:lnTo>
                  <a:lnTo>
                    <a:pt x="1335" y="1417"/>
                  </a:lnTo>
                  <a:lnTo>
                    <a:pt x="1333" y="1415"/>
                  </a:lnTo>
                  <a:lnTo>
                    <a:pt x="1333" y="1411"/>
                  </a:lnTo>
                  <a:lnTo>
                    <a:pt x="1334" y="1405"/>
                  </a:lnTo>
                  <a:lnTo>
                    <a:pt x="1334" y="1397"/>
                  </a:lnTo>
                  <a:lnTo>
                    <a:pt x="1339" y="1384"/>
                  </a:lnTo>
                  <a:lnTo>
                    <a:pt x="1345" y="1368"/>
                  </a:lnTo>
                  <a:lnTo>
                    <a:pt x="1351" y="1365"/>
                  </a:lnTo>
                  <a:lnTo>
                    <a:pt x="1357" y="1355"/>
                  </a:lnTo>
                  <a:lnTo>
                    <a:pt x="1357" y="1330"/>
                  </a:lnTo>
                  <a:lnTo>
                    <a:pt x="1363" y="1331"/>
                  </a:lnTo>
                  <a:lnTo>
                    <a:pt x="1362" y="1324"/>
                  </a:lnTo>
                  <a:lnTo>
                    <a:pt x="1358" y="1317"/>
                  </a:lnTo>
                  <a:lnTo>
                    <a:pt x="1358" y="1307"/>
                  </a:lnTo>
                  <a:lnTo>
                    <a:pt x="1355" y="1304"/>
                  </a:lnTo>
                  <a:lnTo>
                    <a:pt x="1355" y="1293"/>
                  </a:lnTo>
                  <a:lnTo>
                    <a:pt x="1350" y="1288"/>
                  </a:lnTo>
                  <a:lnTo>
                    <a:pt x="1347" y="1297"/>
                  </a:lnTo>
                  <a:lnTo>
                    <a:pt x="1347" y="1317"/>
                  </a:lnTo>
                  <a:lnTo>
                    <a:pt x="1342" y="1318"/>
                  </a:lnTo>
                  <a:lnTo>
                    <a:pt x="1335" y="1330"/>
                  </a:lnTo>
                  <a:lnTo>
                    <a:pt x="1330" y="1341"/>
                  </a:lnTo>
                  <a:lnTo>
                    <a:pt x="1324" y="1354"/>
                  </a:lnTo>
                  <a:lnTo>
                    <a:pt x="1323" y="1360"/>
                  </a:lnTo>
                  <a:lnTo>
                    <a:pt x="1318" y="1368"/>
                  </a:lnTo>
                  <a:lnTo>
                    <a:pt x="1307" y="1367"/>
                  </a:lnTo>
                  <a:lnTo>
                    <a:pt x="1302" y="1370"/>
                  </a:lnTo>
                  <a:lnTo>
                    <a:pt x="1301" y="1374"/>
                  </a:lnTo>
                  <a:lnTo>
                    <a:pt x="1287" y="1382"/>
                  </a:lnTo>
                  <a:lnTo>
                    <a:pt x="1282" y="1388"/>
                  </a:lnTo>
                  <a:lnTo>
                    <a:pt x="1275" y="1390"/>
                  </a:lnTo>
                  <a:lnTo>
                    <a:pt x="1269" y="1405"/>
                  </a:lnTo>
                  <a:lnTo>
                    <a:pt x="1259" y="1417"/>
                  </a:lnTo>
                  <a:lnTo>
                    <a:pt x="1249" y="1425"/>
                  </a:lnTo>
                  <a:lnTo>
                    <a:pt x="1245" y="1437"/>
                  </a:lnTo>
                  <a:lnTo>
                    <a:pt x="1252" y="1437"/>
                  </a:lnTo>
                  <a:lnTo>
                    <a:pt x="1252" y="1454"/>
                  </a:lnTo>
                  <a:lnTo>
                    <a:pt x="1245" y="1449"/>
                  </a:lnTo>
                  <a:lnTo>
                    <a:pt x="1238" y="1452"/>
                  </a:lnTo>
                  <a:lnTo>
                    <a:pt x="1229" y="1440"/>
                  </a:lnTo>
                  <a:lnTo>
                    <a:pt x="1220" y="1433"/>
                  </a:lnTo>
                  <a:lnTo>
                    <a:pt x="1214" y="1427"/>
                  </a:lnTo>
                  <a:lnTo>
                    <a:pt x="1205" y="1426"/>
                  </a:lnTo>
                  <a:lnTo>
                    <a:pt x="1205" y="1416"/>
                  </a:lnTo>
                  <a:lnTo>
                    <a:pt x="1221" y="1427"/>
                  </a:lnTo>
                  <a:lnTo>
                    <a:pt x="1222" y="1419"/>
                  </a:lnTo>
                  <a:lnTo>
                    <a:pt x="1220" y="1405"/>
                  </a:lnTo>
                  <a:lnTo>
                    <a:pt x="1214" y="1398"/>
                  </a:lnTo>
                  <a:lnTo>
                    <a:pt x="1211" y="1383"/>
                  </a:lnTo>
                  <a:lnTo>
                    <a:pt x="1204" y="1372"/>
                  </a:lnTo>
                  <a:lnTo>
                    <a:pt x="1195" y="1365"/>
                  </a:lnTo>
                  <a:lnTo>
                    <a:pt x="1190" y="1347"/>
                  </a:lnTo>
                  <a:lnTo>
                    <a:pt x="1186" y="1343"/>
                  </a:lnTo>
                  <a:lnTo>
                    <a:pt x="1183" y="1334"/>
                  </a:lnTo>
                  <a:lnTo>
                    <a:pt x="1177" y="1335"/>
                  </a:lnTo>
                  <a:lnTo>
                    <a:pt x="1166" y="1330"/>
                  </a:lnTo>
                  <a:lnTo>
                    <a:pt x="1156" y="1324"/>
                  </a:lnTo>
                  <a:lnTo>
                    <a:pt x="1150" y="1316"/>
                  </a:lnTo>
                  <a:lnTo>
                    <a:pt x="1150" y="1306"/>
                  </a:lnTo>
                  <a:lnTo>
                    <a:pt x="1155" y="1306"/>
                  </a:lnTo>
                  <a:lnTo>
                    <a:pt x="1156" y="1292"/>
                  </a:lnTo>
                  <a:lnTo>
                    <a:pt x="1135" y="1286"/>
                  </a:lnTo>
                  <a:lnTo>
                    <a:pt x="1114" y="1265"/>
                  </a:lnTo>
                  <a:lnTo>
                    <a:pt x="1108" y="1263"/>
                  </a:lnTo>
                  <a:lnTo>
                    <a:pt x="1110" y="1270"/>
                  </a:lnTo>
                  <a:lnTo>
                    <a:pt x="1100" y="1269"/>
                  </a:lnTo>
                  <a:lnTo>
                    <a:pt x="1091" y="1263"/>
                  </a:lnTo>
                  <a:lnTo>
                    <a:pt x="1069" y="1252"/>
                  </a:lnTo>
                  <a:lnTo>
                    <a:pt x="1062" y="1253"/>
                  </a:lnTo>
                  <a:lnTo>
                    <a:pt x="1054" y="1259"/>
                  </a:lnTo>
                  <a:lnTo>
                    <a:pt x="1051" y="1258"/>
                  </a:lnTo>
                  <a:lnTo>
                    <a:pt x="1045" y="1255"/>
                  </a:lnTo>
                  <a:lnTo>
                    <a:pt x="1017" y="1231"/>
                  </a:lnTo>
                  <a:lnTo>
                    <a:pt x="1006" y="1227"/>
                  </a:lnTo>
                  <a:lnTo>
                    <a:pt x="995" y="1226"/>
                  </a:lnTo>
                  <a:lnTo>
                    <a:pt x="974" y="1225"/>
                  </a:lnTo>
                  <a:lnTo>
                    <a:pt x="941" y="1230"/>
                  </a:lnTo>
                  <a:lnTo>
                    <a:pt x="899" y="1228"/>
                  </a:lnTo>
                  <a:lnTo>
                    <a:pt x="881" y="1228"/>
                  </a:lnTo>
                  <a:lnTo>
                    <a:pt x="840" y="1248"/>
                  </a:lnTo>
                  <a:lnTo>
                    <a:pt x="820" y="1261"/>
                  </a:lnTo>
                  <a:lnTo>
                    <a:pt x="795" y="1263"/>
                  </a:lnTo>
                  <a:lnTo>
                    <a:pt x="779" y="1270"/>
                  </a:lnTo>
                  <a:lnTo>
                    <a:pt x="758" y="1274"/>
                  </a:lnTo>
                  <a:lnTo>
                    <a:pt x="722" y="1273"/>
                  </a:lnTo>
                  <a:lnTo>
                    <a:pt x="710" y="1270"/>
                  </a:lnTo>
                  <a:lnTo>
                    <a:pt x="695" y="1274"/>
                  </a:lnTo>
                  <a:lnTo>
                    <a:pt x="685" y="1282"/>
                  </a:lnTo>
                  <a:lnTo>
                    <a:pt x="658" y="1297"/>
                  </a:lnTo>
                  <a:lnTo>
                    <a:pt x="642" y="1302"/>
                  </a:lnTo>
                  <a:lnTo>
                    <a:pt x="634" y="1309"/>
                  </a:lnTo>
                  <a:lnTo>
                    <a:pt x="625" y="1313"/>
                  </a:lnTo>
                  <a:lnTo>
                    <a:pt x="614" y="1314"/>
                  </a:lnTo>
                  <a:lnTo>
                    <a:pt x="602" y="1320"/>
                  </a:lnTo>
                  <a:lnTo>
                    <a:pt x="596" y="1333"/>
                  </a:lnTo>
                  <a:lnTo>
                    <a:pt x="592" y="1349"/>
                  </a:lnTo>
                  <a:lnTo>
                    <a:pt x="587" y="1354"/>
                  </a:lnTo>
                  <a:lnTo>
                    <a:pt x="581" y="1363"/>
                  </a:lnTo>
                  <a:lnTo>
                    <a:pt x="577" y="1372"/>
                  </a:lnTo>
                  <a:lnTo>
                    <a:pt x="558" y="1377"/>
                  </a:lnTo>
                  <a:lnTo>
                    <a:pt x="549" y="1377"/>
                  </a:lnTo>
                  <a:lnTo>
                    <a:pt x="539" y="1373"/>
                  </a:lnTo>
                  <a:lnTo>
                    <a:pt x="518" y="1376"/>
                  </a:lnTo>
                  <a:lnTo>
                    <a:pt x="496" y="1382"/>
                  </a:lnTo>
                  <a:lnTo>
                    <a:pt x="491" y="1374"/>
                  </a:lnTo>
                  <a:lnTo>
                    <a:pt x="486" y="1372"/>
                  </a:lnTo>
                  <a:lnTo>
                    <a:pt x="480" y="1374"/>
                  </a:lnTo>
                  <a:lnTo>
                    <a:pt x="464" y="1376"/>
                  </a:lnTo>
                  <a:lnTo>
                    <a:pt x="447" y="1372"/>
                  </a:lnTo>
                  <a:lnTo>
                    <a:pt x="435" y="1372"/>
                  </a:lnTo>
                  <a:lnTo>
                    <a:pt x="419" y="1379"/>
                  </a:lnTo>
                  <a:lnTo>
                    <a:pt x="376" y="1378"/>
                  </a:lnTo>
                  <a:lnTo>
                    <a:pt x="365" y="1383"/>
                  </a:lnTo>
                  <a:lnTo>
                    <a:pt x="355" y="1392"/>
                  </a:lnTo>
                  <a:lnTo>
                    <a:pt x="350" y="1399"/>
                  </a:lnTo>
                  <a:lnTo>
                    <a:pt x="352" y="1404"/>
                  </a:lnTo>
                  <a:lnTo>
                    <a:pt x="350" y="1405"/>
                  </a:lnTo>
                  <a:lnTo>
                    <a:pt x="344" y="1411"/>
                  </a:lnTo>
                  <a:lnTo>
                    <a:pt x="333" y="1414"/>
                  </a:lnTo>
                  <a:lnTo>
                    <a:pt x="316" y="1416"/>
                  </a:lnTo>
                  <a:lnTo>
                    <a:pt x="301" y="1426"/>
                  </a:lnTo>
                  <a:lnTo>
                    <a:pt x="292" y="1436"/>
                  </a:lnTo>
                  <a:lnTo>
                    <a:pt x="287" y="1443"/>
                  </a:lnTo>
                  <a:lnTo>
                    <a:pt x="280" y="1449"/>
                  </a:lnTo>
                  <a:lnTo>
                    <a:pt x="271" y="1452"/>
                  </a:lnTo>
                  <a:lnTo>
                    <a:pt x="261" y="1447"/>
                  </a:lnTo>
                  <a:lnTo>
                    <a:pt x="260" y="1458"/>
                  </a:lnTo>
                  <a:lnTo>
                    <a:pt x="253" y="1454"/>
                  </a:lnTo>
                  <a:lnTo>
                    <a:pt x="244" y="1458"/>
                  </a:lnTo>
                  <a:lnTo>
                    <a:pt x="238" y="1451"/>
                  </a:lnTo>
                  <a:lnTo>
                    <a:pt x="205" y="1453"/>
                  </a:lnTo>
                  <a:lnTo>
                    <a:pt x="190" y="1451"/>
                  </a:lnTo>
                  <a:lnTo>
                    <a:pt x="183" y="1443"/>
                  </a:lnTo>
                  <a:lnTo>
                    <a:pt x="174" y="1440"/>
                  </a:lnTo>
                  <a:lnTo>
                    <a:pt x="174" y="1441"/>
                  </a:lnTo>
                  <a:lnTo>
                    <a:pt x="163" y="1440"/>
                  </a:lnTo>
                  <a:lnTo>
                    <a:pt x="148" y="1424"/>
                  </a:lnTo>
                  <a:lnTo>
                    <a:pt x="141" y="1415"/>
                  </a:lnTo>
                  <a:lnTo>
                    <a:pt x="130" y="1405"/>
                  </a:lnTo>
                  <a:lnTo>
                    <a:pt x="120" y="1402"/>
                  </a:lnTo>
                  <a:lnTo>
                    <a:pt x="108" y="1399"/>
                  </a:lnTo>
                  <a:lnTo>
                    <a:pt x="105" y="1370"/>
                  </a:lnTo>
                  <a:lnTo>
                    <a:pt x="107" y="1357"/>
                  </a:lnTo>
                  <a:lnTo>
                    <a:pt x="107" y="1356"/>
                  </a:lnTo>
                  <a:lnTo>
                    <a:pt x="117" y="1360"/>
                  </a:lnTo>
                  <a:lnTo>
                    <a:pt x="125" y="1359"/>
                  </a:lnTo>
                  <a:lnTo>
                    <a:pt x="136" y="1343"/>
                  </a:lnTo>
                  <a:lnTo>
                    <a:pt x="142" y="1328"/>
                  </a:lnTo>
                  <a:lnTo>
                    <a:pt x="142" y="1318"/>
                  </a:lnTo>
                  <a:lnTo>
                    <a:pt x="137" y="1306"/>
                  </a:lnTo>
                  <a:lnTo>
                    <a:pt x="137" y="1291"/>
                  </a:lnTo>
                  <a:lnTo>
                    <a:pt x="139" y="1297"/>
                  </a:lnTo>
                  <a:lnTo>
                    <a:pt x="142" y="1286"/>
                  </a:lnTo>
                  <a:lnTo>
                    <a:pt x="141" y="1265"/>
                  </a:lnTo>
                  <a:lnTo>
                    <a:pt x="144" y="1248"/>
                  </a:lnTo>
                  <a:lnTo>
                    <a:pt x="141" y="1234"/>
                  </a:lnTo>
                  <a:lnTo>
                    <a:pt x="124" y="1196"/>
                  </a:lnTo>
                  <a:lnTo>
                    <a:pt x="121" y="1185"/>
                  </a:lnTo>
                  <a:lnTo>
                    <a:pt x="117" y="1178"/>
                  </a:lnTo>
                  <a:lnTo>
                    <a:pt x="109" y="1168"/>
                  </a:lnTo>
                  <a:lnTo>
                    <a:pt x="103" y="1150"/>
                  </a:lnTo>
                  <a:lnTo>
                    <a:pt x="98" y="1124"/>
                  </a:lnTo>
                  <a:lnTo>
                    <a:pt x="98" y="1092"/>
                  </a:lnTo>
                  <a:lnTo>
                    <a:pt x="94" y="1081"/>
                  </a:lnTo>
                  <a:lnTo>
                    <a:pt x="78" y="1053"/>
                  </a:lnTo>
                  <a:lnTo>
                    <a:pt x="76" y="1039"/>
                  </a:lnTo>
                  <a:lnTo>
                    <a:pt x="66" y="1024"/>
                  </a:lnTo>
                  <a:lnTo>
                    <a:pt x="54" y="1004"/>
                  </a:lnTo>
                  <a:lnTo>
                    <a:pt x="54" y="983"/>
                  </a:lnTo>
                  <a:lnTo>
                    <a:pt x="46" y="965"/>
                  </a:lnTo>
                  <a:lnTo>
                    <a:pt x="40" y="945"/>
                  </a:lnTo>
                  <a:lnTo>
                    <a:pt x="29" y="938"/>
                  </a:lnTo>
                  <a:lnTo>
                    <a:pt x="19" y="927"/>
                  </a:lnTo>
                  <a:lnTo>
                    <a:pt x="13" y="919"/>
                  </a:lnTo>
                  <a:lnTo>
                    <a:pt x="11" y="909"/>
                  </a:lnTo>
                  <a:lnTo>
                    <a:pt x="5" y="905"/>
                  </a:lnTo>
                  <a:lnTo>
                    <a:pt x="0" y="895"/>
                  </a:lnTo>
                  <a:lnTo>
                    <a:pt x="1" y="889"/>
                  </a:lnTo>
                  <a:lnTo>
                    <a:pt x="3" y="894"/>
                  </a:lnTo>
                  <a:lnTo>
                    <a:pt x="8" y="895"/>
                  </a:lnTo>
                  <a:lnTo>
                    <a:pt x="12" y="897"/>
                  </a:lnTo>
                  <a:lnTo>
                    <a:pt x="15" y="904"/>
                  </a:lnTo>
                  <a:lnTo>
                    <a:pt x="16" y="914"/>
                  </a:lnTo>
                  <a:lnTo>
                    <a:pt x="21" y="911"/>
                  </a:lnTo>
                  <a:lnTo>
                    <a:pt x="23" y="918"/>
                  </a:lnTo>
                  <a:lnTo>
                    <a:pt x="31" y="919"/>
                  </a:lnTo>
                  <a:lnTo>
                    <a:pt x="35" y="913"/>
                  </a:lnTo>
                  <a:lnTo>
                    <a:pt x="34" y="904"/>
                  </a:lnTo>
                  <a:lnTo>
                    <a:pt x="26" y="895"/>
                  </a:lnTo>
                  <a:lnTo>
                    <a:pt x="13" y="866"/>
                  </a:lnTo>
                  <a:lnTo>
                    <a:pt x="13" y="856"/>
                  </a:lnTo>
                  <a:lnTo>
                    <a:pt x="17" y="860"/>
                  </a:lnTo>
                  <a:lnTo>
                    <a:pt x="22" y="871"/>
                  </a:lnTo>
                  <a:lnTo>
                    <a:pt x="27" y="894"/>
                  </a:lnTo>
                  <a:lnTo>
                    <a:pt x="35" y="884"/>
                  </a:lnTo>
                  <a:lnTo>
                    <a:pt x="38" y="893"/>
                  </a:lnTo>
                  <a:lnTo>
                    <a:pt x="39" y="904"/>
                  </a:lnTo>
                  <a:lnTo>
                    <a:pt x="46" y="905"/>
                  </a:lnTo>
                  <a:lnTo>
                    <a:pt x="51" y="898"/>
                  </a:lnTo>
                  <a:lnTo>
                    <a:pt x="54" y="886"/>
                  </a:lnTo>
                  <a:lnTo>
                    <a:pt x="53" y="867"/>
                  </a:lnTo>
                  <a:lnTo>
                    <a:pt x="45" y="860"/>
                  </a:lnTo>
                  <a:lnTo>
                    <a:pt x="39" y="848"/>
                  </a:lnTo>
                  <a:lnTo>
                    <a:pt x="37" y="851"/>
                  </a:lnTo>
                  <a:lnTo>
                    <a:pt x="38" y="844"/>
                  </a:lnTo>
                  <a:lnTo>
                    <a:pt x="31" y="832"/>
                  </a:lnTo>
                  <a:lnTo>
                    <a:pt x="23" y="814"/>
                  </a:lnTo>
                  <a:lnTo>
                    <a:pt x="8" y="787"/>
                  </a:lnTo>
                  <a:lnTo>
                    <a:pt x="8" y="758"/>
                  </a:lnTo>
                  <a:lnTo>
                    <a:pt x="13" y="748"/>
                  </a:lnTo>
                  <a:lnTo>
                    <a:pt x="28" y="733"/>
                  </a:lnTo>
                  <a:lnTo>
                    <a:pt x="29" y="725"/>
                  </a:lnTo>
                  <a:lnTo>
                    <a:pt x="28" y="716"/>
                  </a:lnTo>
                  <a:lnTo>
                    <a:pt x="29" y="695"/>
                  </a:lnTo>
                  <a:lnTo>
                    <a:pt x="22" y="683"/>
                  </a:lnTo>
                  <a:lnTo>
                    <a:pt x="27" y="661"/>
                  </a:lnTo>
                  <a:lnTo>
                    <a:pt x="33" y="652"/>
                  </a:lnTo>
                  <a:lnTo>
                    <a:pt x="39" y="637"/>
                  </a:lnTo>
                  <a:lnTo>
                    <a:pt x="43" y="6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55"/>
            <p:cNvSpPr>
              <a:spLocks noChangeAspect="1"/>
            </p:cNvSpPr>
            <p:nvPr/>
          </p:nvSpPr>
          <p:spPr bwMode="gray">
            <a:xfrm>
              <a:off x="8799238" y="5107229"/>
              <a:ext cx="135162" cy="160644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56"/>
            <p:cNvSpPr>
              <a:spLocks noChangeAspect="1"/>
            </p:cNvSpPr>
            <p:nvPr/>
          </p:nvSpPr>
          <p:spPr bwMode="gray">
            <a:xfrm>
              <a:off x="8907368" y="4958808"/>
              <a:ext cx="100179" cy="172868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57"/>
            <p:cNvSpPr>
              <a:spLocks noChangeAspect="1"/>
            </p:cNvSpPr>
            <p:nvPr/>
          </p:nvSpPr>
          <p:spPr bwMode="gray">
            <a:xfrm>
              <a:off x="8754714" y="4653234"/>
              <a:ext cx="50884" cy="45399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58"/>
            <p:cNvSpPr>
              <a:spLocks noChangeAspect="1"/>
            </p:cNvSpPr>
            <p:nvPr/>
          </p:nvSpPr>
          <p:spPr bwMode="gray">
            <a:xfrm>
              <a:off x="7104149" y="3343634"/>
              <a:ext cx="192407" cy="101276"/>
            </a:xfrm>
            <a:custGeom>
              <a:avLst/>
              <a:gdLst/>
              <a:ahLst/>
              <a:cxnLst>
                <a:cxn ang="0">
                  <a:pos x="259" y="238"/>
                </a:cxn>
                <a:cxn ang="0">
                  <a:pos x="303" y="218"/>
                </a:cxn>
                <a:cxn ang="0">
                  <a:pos x="334" y="201"/>
                </a:cxn>
                <a:cxn ang="0">
                  <a:pos x="362" y="217"/>
                </a:cxn>
                <a:cxn ang="0">
                  <a:pos x="401" y="204"/>
                </a:cxn>
                <a:cxn ang="0">
                  <a:pos x="433" y="170"/>
                </a:cxn>
                <a:cxn ang="0">
                  <a:pos x="491" y="159"/>
                </a:cxn>
                <a:cxn ang="0">
                  <a:pos x="550" y="112"/>
                </a:cxn>
                <a:cxn ang="0">
                  <a:pos x="604" y="79"/>
                </a:cxn>
                <a:cxn ang="0">
                  <a:pos x="577" y="56"/>
                </a:cxn>
                <a:cxn ang="0">
                  <a:pos x="530" y="34"/>
                </a:cxn>
                <a:cxn ang="0">
                  <a:pos x="508" y="27"/>
                </a:cxn>
                <a:cxn ang="0">
                  <a:pos x="452" y="24"/>
                </a:cxn>
                <a:cxn ang="0">
                  <a:pos x="421" y="18"/>
                </a:cxn>
                <a:cxn ang="0">
                  <a:pos x="366" y="20"/>
                </a:cxn>
                <a:cxn ang="0">
                  <a:pos x="325" y="23"/>
                </a:cxn>
                <a:cxn ang="0">
                  <a:pos x="294" y="18"/>
                </a:cxn>
                <a:cxn ang="0">
                  <a:pos x="260" y="4"/>
                </a:cxn>
                <a:cxn ang="0">
                  <a:pos x="233" y="18"/>
                </a:cxn>
                <a:cxn ang="0">
                  <a:pos x="224" y="48"/>
                </a:cxn>
                <a:cxn ang="0">
                  <a:pos x="191" y="45"/>
                </a:cxn>
                <a:cxn ang="0">
                  <a:pos x="160" y="34"/>
                </a:cxn>
                <a:cxn ang="0">
                  <a:pos x="129" y="32"/>
                </a:cxn>
                <a:cxn ang="0">
                  <a:pos x="98" y="36"/>
                </a:cxn>
                <a:cxn ang="0">
                  <a:pos x="92" y="58"/>
                </a:cxn>
                <a:cxn ang="0">
                  <a:pos x="106" y="79"/>
                </a:cxn>
                <a:cxn ang="0">
                  <a:pos x="70" y="109"/>
                </a:cxn>
                <a:cxn ang="0">
                  <a:pos x="62" y="129"/>
                </a:cxn>
                <a:cxn ang="0">
                  <a:pos x="84" y="144"/>
                </a:cxn>
                <a:cxn ang="0">
                  <a:pos x="117" y="147"/>
                </a:cxn>
                <a:cxn ang="0">
                  <a:pos x="137" y="131"/>
                </a:cxn>
                <a:cxn ang="0">
                  <a:pos x="156" y="154"/>
                </a:cxn>
                <a:cxn ang="0">
                  <a:pos x="181" y="169"/>
                </a:cxn>
                <a:cxn ang="0">
                  <a:pos x="212" y="175"/>
                </a:cxn>
                <a:cxn ang="0">
                  <a:pos x="187" y="195"/>
                </a:cxn>
                <a:cxn ang="0">
                  <a:pos x="168" y="202"/>
                </a:cxn>
                <a:cxn ang="0">
                  <a:pos x="149" y="213"/>
                </a:cxn>
                <a:cxn ang="0">
                  <a:pos x="111" y="215"/>
                </a:cxn>
                <a:cxn ang="0">
                  <a:pos x="88" y="224"/>
                </a:cxn>
                <a:cxn ang="0">
                  <a:pos x="68" y="236"/>
                </a:cxn>
                <a:cxn ang="0">
                  <a:pos x="30" y="229"/>
                </a:cxn>
                <a:cxn ang="0">
                  <a:pos x="0" y="236"/>
                </a:cxn>
                <a:cxn ang="0">
                  <a:pos x="4" y="267"/>
                </a:cxn>
                <a:cxn ang="0">
                  <a:pos x="36" y="268"/>
                </a:cxn>
                <a:cxn ang="0">
                  <a:pos x="76" y="267"/>
                </a:cxn>
                <a:cxn ang="0">
                  <a:pos x="120" y="265"/>
                </a:cxn>
                <a:cxn ang="0">
                  <a:pos x="140" y="287"/>
                </a:cxn>
                <a:cxn ang="0">
                  <a:pos x="178" y="281"/>
                </a:cxn>
                <a:cxn ang="0">
                  <a:pos x="219" y="278"/>
                </a:cxn>
                <a:cxn ang="0">
                  <a:pos x="251" y="267"/>
                </a:cxn>
              </a:cxnLst>
              <a:rect l="0" t="0" r="r" b="b"/>
              <a:pathLst>
                <a:path w="604" h="288">
                  <a:moveTo>
                    <a:pt x="251" y="267"/>
                  </a:moveTo>
                  <a:lnTo>
                    <a:pt x="250" y="256"/>
                  </a:lnTo>
                  <a:lnTo>
                    <a:pt x="259" y="238"/>
                  </a:lnTo>
                  <a:lnTo>
                    <a:pt x="291" y="223"/>
                  </a:lnTo>
                  <a:lnTo>
                    <a:pt x="296" y="218"/>
                  </a:lnTo>
                  <a:lnTo>
                    <a:pt x="303" y="218"/>
                  </a:lnTo>
                  <a:lnTo>
                    <a:pt x="309" y="203"/>
                  </a:lnTo>
                  <a:lnTo>
                    <a:pt x="319" y="207"/>
                  </a:lnTo>
                  <a:lnTo>
                    <a:pt x="334" y="201"/>
                  </a:lnTo>
                  <a:lnTo>
                    <a:pt x="345" y="202"/>
                  </a:lnTo>
                  <a:lnTo>
                    <a:pt x="351" y="215"/>
                  </a:lnTo>
                  <a:lnTo>
                    <a:pt x="362" y="217"/>
                  </a:lnTo>
                  <a:lnTo>
                    <a:pt x="378" y="213"/>
                  </a:lnTo>
                  <a:lnTo>
                    <a:pt x="388" y="214"/>
                  </a:lnTo>
                  <a:lnTo>
                    <a:pt x="401" y="204"/>
                  </a:lnTo>
                  <a:lnTo>
                    <a:pt x="407" y="186"/>
                  </a:lnTo>
                  <a:lnTo>
                    <a:pt x="416" y="175"/>
                  </a:lnTo>
                  <a:lnTo>
                    <a:pt x="433" y="170"/>
                  </a:lnTo>
                  <a:lnTo>
                    <a:pt x="452" y="169"/>
                  </a:lnTo>
                  <a:lnTo>
                    <a:pt x="479" y="164"/>
                  </a:lnTo>
                  <a:lnTo>
                    <a:pt x="491" y="159"/>
                  </a:lnTo>
                  <a:lnTo>
                    <a:pt x="499" y="145"/>
                  </a:lnTo>
                  <a:lnTo>
                    <a:pt x="514" y="132"/>
                  </a:lnTo>
                  <a:lnTo>
                    <a:pt x="550" y="112"/>
                  </a:lnTo>
                  <a:lnTo>
                    <a:pt x="588" y="100"/>
                  </a:lnTo>
                  <a:lnTo>
                    <a:pt x="598" y="93"/>
                  </a:lnTo>
                  <a:lnTo>
                    <a:pt x="604" y="79"/>
                  </a:lnTo>
                  <a:lnTo>
                    <a:pt x="604" y="69"/>
                  </a:lnTo>
                  <a:lnTo>
                    <a:pt x="597" y="69"/>
                  </a:lnTo>
                  <a:lnTo>
                    <a:pt x="577" y="56"/>
                  </a:lnTo>
                  <a:lnTo>
                    <a:pt x="561" y="53"/>
                  </a:lnTo>
                  <a:lnTo>
                    <a:pt x="546" y="35"/>
                  </a:lnTo>
                  <a:lnTo>
                    <a:pt x="530" y="34"/>
                  </a:lnTo>
                  <a:lnTo>
                    <a:pt x="523" y="31"/>
                  </a:lnTo>
                  <a:lnTo>
                    <a:pt x="514" y="31"/>
                  </a:lnTo>
                  <a:lnTo>
                    <a:pt x="508" y="27"/>
                  </a:lnTo>
                  <a:lnTo>
                    <a:pt x="499" y="26"/>
                  </a:lnTo>
                  <a:lnTo>
                    <a:pt x="475" y="27"/>
                  </a:lnTo>
                  <a:lnTo>
                    <a:pt x="452" y="24"/>
                  </a:lnTo>
                  <a:lnTo>
                    <a:pt x="443" y="24"/>
                  </a:lnTo>
                  <a:lnTo>
                    <a:pt x="428" y="18"/>
                  </a:lnTo>
                  <a:lnTo>
                    <a:pt x="421" y="18"/>
                  </a:lnTo>
                  <a:lnTo>
                    <a:pt x="406" y="24"/>
                  </a:lnTo>
                  <a:lnTo>
                    <a:pt x="374" y="20"/>
                  </a:lnTo>
                  <a:lnTo>
                    <a:pt x="366" y="20"/>
                  </a:lnTo>
                  <a:lnTo>
                    <a:pt x="350" y="24"/>
                  </a:lnTo>
                  <a:lnTo>
                    <a:pt x="334" y="24"/>
                  </a:lnTo>
                  <a:lnTo>
                    <a:pt x="325" y="23"/>
                  </a:lnTo>
                  <a:lnTo>
                    <a:pt x="319" y="18"/>
                  </a:lnTo>
                  <a:lnTo>
                    <a:pt x="310" y="16"/>
                  </a:lnTo>
                  <a:lnTo>
                    <a:pt x="294" y="18"/>
                  </a:lnTo>
                  <a:lnTo>
                    <a:pt x="288" y="12"/>
                  </a:lnTo>
                  <a:lnTo>
                    <a:pt x="267" y="0"/>
                  </a:lnTo>
                  <a:lnTo>
                    <a:pt x="260" y="4"/>
                  </a:lnTo>
                  <a:lnTo>
                    <a:pt x="253" y="5"/>
                  </a:lnTo>
                  <a:lnTo>
                    <a:pt x="245" y="8"/>
                  </a:lnTo>
                  <a:lnTo>
                    <a:pt x="233" y="18"/>
                  </a:lnTo>
                  <a:lnTo>
                    <a:pt x="232" y="26"/>
                  </a:lnTo>
                  <a:lnTo>
                    <a:pt x="227" y="32"/>
                  </a:lnTo>
                  <a:lnTo>
                    <a:pt x="224" y="48"/>
                  </a:lnTo>
                  <a:lnTo>
                    <a:pt x="221" y="56"/>
                  </a:lnTo>
                  <a:lnTo>
                    <a:pt x="205" y="52"/>
                  </a:lnTo>
                  <a:lnTo>
                    <a:pt x="191" y="45"/>
                  </a:lnTo>
                  <a:lnTo>
                    <a:pt x="175" y="40"/>
                  </a:lnTo>
                  <a:lnTo>
                    <a:pt x="169" y="36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37" y="31"/>
                  </a:lnTo>
                  <a:lnTo>
                    <a:pt x="129" y="32"/>
                  </a:lnTo>
                  <a:lnTo>
                    <a:pt x="121" y="30"/>
                  </a:lnTo>
                  <a:lnTo>
                    <a:pt x="105" y="32"/>
                  </a:lnTo>
                  <a:lnTo>
                    <a:pt x="98" y="36"/>
                  </a:lnTo>
                  <a:lnTo>
                    <a:pt x="95" y="43"/>
                  </a:lnTo>
                  <a:lnTo>
                    <a:pt x="97" y="51"/>
                  </a:lnTo>
                  <a:lnTo>
                    <a:pt x="92" y="58"/>
                  </a:lnTo>
                  <a:lnTo>
                    <a:pt x="88" y="66"/>
                  </a:lnTo>
                  <a:lnTo>
                    <a:pt x="105" y="70"/>
                  </a:lnTo>
                  <a:lnTo>
                    <a:pt x="106" y="79"/>
                  </a:lnTo>
                  <a:lnTo>
                    <a:pt x="92" y="85"/>
                  </a:lnTo>
                  <a:lnTo>
                    <a:pt x="82" y="97"/>
                  </a:lnTo>
                  <a:lnTo>
                    <a:pt x="70" y="109"/>
                  </a:lnTo>
                  <a:lnTo>
                    <a:pt x="55" y="118"/>
                  </a:lnTo>
                  <a:lnTo>
                    <a:pt x="54" y="127"/>
                  </a:lnTo>
                  <a:lnTo>
                    <a:pt x="62" y="129"/>
                  </a:lnTo>
                  <a:lnTo>
                    <a:pt x="68" y="134"/>
                  </a:lnTo>
                  <a:lnTo>
                    <a:pt x="76" y="131"/>
                  </a:lnTo>
                  <a:lnTo>
                    <a:pt x="84" y="144"/>
                  </a:lnTo>
                  <a:lnTo>
                    <a:pt x="108" y="154"/>
                  </a:lnTo>
                  <a:lnTo>
                    <a:pt x="115" y="154"/>
                  </a:lnTo>
                  <a:lnTo>
                    <a:pt x="117" y="147"/>
                  </a:lnTo>
                  <a:lnTo>
                    <a:pt x="125" y="142"/>
                  </a:lnTo>
                  <a:lnTo>
                    <a:pt x="130" y="127"/>
                  </a:lnTo>
                  <a:lnTo>
                    <a:pt x="137" y="131"/>
                  </a:lnTo>
                  <a:lnTo>
                    <a:pt x="142" y="137"/>
                  </a:lnTo>
                  <a:lnTo>
                    <a:pt x="142" y="145"/>
                  </a:lnTo>
                  <a:lnTo>
                    <a:pt x="156" y="154"/>
                  </a:lnTo>
                  <a:lnTo>
                    <a:pt x="162" y="159"/>
                  </a:lnTo>
                  <a:lnTo>
                    <a:pt x="170" y="159"/>
                  </a:lnTo>
                  <a:lnTo>
                    <a:pt x="181" y="169"/>
                  </a:lnTo>
                  <a:lnTo>
                    <a:pt x="197" y="174"/>
                  </a:lnTo>
                  <a:lnTo>
                    <a:pt x="205" y="171"/>
                  </a:lnTo>
                  <a:lnTo>
                    <a:pt x="212" y="175"/>
                  </a:lnTo>
                  <a:lnTo>
                    <a:pt x="207" y="182"/>
                  </a:lnTo>
                  <a:lnTo>
                    <a:pt x="191" y="186"/>
                  </a:lnTo>
                  <a:lnTo>
                    <a:pt x="187" y="195"/>
                  </a:lnTo>
                  <a:lnTo>
                    <a:pt x="181" y="198"/>
                  </a:lnTo>
                  <a:lnTo>
                    <a:pt x="173" y="196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53" y="206"/>
                  </a:lnTo>
                  <a:lnTo>
                    <a:pt x="149" y="213"/>
                  </a:lnTo>
                  <a:lnTo>
                    <a:pt x="143" y="218"/>
                  </a:lnTo>
                  <a:lnTo>
                    <a:pt x="127" y="220"/>
                  </a:lnTo>
                  <a:lnTo>
                    <a:pt x="111" y="215"/>
                  </a:lnTo>
                  <a:lnTo>
                    <a:pt x="104" y="214"/>
                  </a:lnTo>
                  <a:lnTo>
                    <a:pt x="92" y="215"/>
                  </a:lnTo>
                  <a:lnTo>
                    <a:pt x="88" y="224"/>
                  </a:lnTo>
                  <a:lnTo>
                    <a:pt x="81" y="226"/>
                  </a:lnTo>
                  <a:lnTo>
                    <a:pt x="76" y="234"/>
                  </a:lnTo>
                  <a:lnTo>
                    <a:pt x="68" y="236"/>
                  </a:lnTo>
                  <a:lnTo>
                    <a:pt x="55" y="228"/>
                  </a:lnTo>
                  <a:lnTo>
                    <a:pt x="46" y="226"/>
                  </a:lnTo>
                  <a:lnTo>
                    <a:pt x="30" y="229"/>
                  </a:lnTo>
                  <a:lnTo>
                    <a:pt x="22" y="226"/>
                  </a:lnTo>
                  <a:lnTo>
                    <a:pt x="15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4" y="267"/>
                  </a:lnTo>
                  <a:lnTo>
                    <a:pt x="13" y="267"/>
                  </a:lnTo>
                  <a:lnTo>
                    <a:pt x="20" y="265"/>
                  </a:lnTo>
                  <a:lnTo>
                    <a:pt x="36" y="268"/>
                  </a:lnTo>
                  <a:lnTo>
                    <a:pt x="60" y="265"/>
                  </a:lnTo>
                  <a:lnTo>
                    <a:pt x="68" y="265"/>
                  </a:lnTo>
                  <a:lnTo>
                    <a:pt x="76" y="267"/>
                  </a:lnTo>
                  <a:lnTo>
                    <a:pt x="81" y="273"/>
                  </a:lnTo>
                  <a:lnTo>
                    <a:pt x="89" y="274"/>
                  </a:lnTo>
                  <a:lnTo>
                    <a:pt x="120" y="265"/>
                  </a:lnTo>
                  <a:lnTo>
                    <a:pt x="127" y="269"/>
                  </a:lnTo>
                  <a:lnTo>
                    <a:pt x="135" y="271"/>
                  </a:lnTo>
                  <a:lnTo>
                    <a:pt x="140" y="287"/>
                  </a:lnTo>
                  <a:lnTo>
                    <a:pt x="156" y="285"/>
                  </a:lnTo>
                  <a:lnTo>
                    <a:pt x="163" y="288"/>
                  </a:lnTo>
                  <a:lnTo>
                    <a:pt x="178" y="281"/>
                  </a:lnTo>
                  <a:lnTo>
                    <a:pt x="194" y="278"/>
                  </a:lnTo>
                  <a:lnTo>
                    <a:pt x="210" y="281"/>
                  </a:lnTo>
                  <a:lnTo>
                    <a:pt x="219" y="278"/>
                  </a:lnTo>
                  <a:lnTo>
                    <a:pt x="229" y="279"/>
                  </a:lnTo>
                  <a:lnTo>
                    <a:pt x="232" y="265"/>
                  </a:lnTo>
                  <a:lnTo>
                    <a:pt x="251" y="26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59"/>
            <p:cNvSpPr>
              <a:spLocks noChangeAspect="1"/>
            </p:cNvSpPr>
            <p:nvPr/>
          </p:nvSpPr>
          <p:spPr bwMode="gray">
            <a:xfrm>
              <a:off x="7072346" y="3399510"/>
              <a:ext cx="131982" cy="108260"/>
            </a:xfrm>
            <a:custGeom>
              <a:avLst/>
              <a:gdLst/>
              <a:ahLst/>
              <a:cxnLst>
                <a:cxn ang="0">
                  <a:pos x="45" y="286"/>
                </a:cxn>
                <a:cxn ang="0">
                  <a:pos x="72" y="273"/>
                </a:cxn>
                <a:cxn ang="0">
                  <a:pos x="89" y="269"/>
                </a:cxn>
                <a:cxn ang="0">
                  <a:pos x="112" y="274"/>
                </a:cxn>
                <a:cxn ang="0">
                  <a:pos x="118" y="246"/>
                </a:cxn>
                <a:cxn ang="0">
                  <a:pos x="145" y="252"/>
                </a:cxn>
                <a:cxn ang="0">
                  <a:pos x="160" y="238"/>
                </a:cxn>
                <a:cxn ang="0">
                  <a:pos x="176" y="198"/>
                </a:cxn>
                <a:cxn ang="0">
                  <a:pos x="190" y="190"/>
                </a:cxn>
                <a:cxn ang="0">
                  <a:pos x="217" y="207"/>
                </a:cxn>
                <a:cxn ang="0">
                  <a:pos x="219" y="225"/>
                </a:cxn>
                <a:cxn ang="0">
                  <a:pos x="230" y="231"/>
                </a:cxn>
                <a:cxn ang="0">
                  <a:pos x="226" y="254"/>
                </a:cxn>
                <a:cxn ang="0">
                  <a:pos x="224" y="287"/>
                </a:cxn>
                <a:cxn ang="0">
                  <a:pos x="241" y="312"/>
                </a:cxn>
                <a:cxn ang="0">
                  <a:pos x="293" y="286"/>
                </a:cxn>
                <a:cxn ang="0">
                  <a:pos x="307" y="271"/>
                </a:cxn>
                <a:cxn ang="0">
                  <a:pos x="334" y="257"/>
                </a:cxn>
                <a:cxn ang="0">
                  <a:pos x="350" y="260"/>
                </a:cxn>
                <a:cxn ang="0">
                  <a:pos x="364" y="266"/>
                </a:cxn>
                <a:cxn ang="0">
                  <a:pos x="390" y="260"/>
                </a:cxn>
                <a:cxn ang="0">
                  <a:pos x="411" y="268"/>
                </a:cxn>
                <a:cxn ang="0">
                  <a:pos x="417" y="273"/>
                </a:cxn>
                <a:cxn ang="0">
                  <a:pos x="400" y="182"/>
                </a:cxn>
                <a:cxn ang="0">
                  <a:pos x="346" y="162"/>
                </a:cxn>
                <a:cxn ang="0">
                  <a:pos x="333" y="120"/>
                </a:cxn>
                <a:cxn ang="0">
                  <a:pos x="282" y="122"/>
                </a:cxn>
                <a:cxn ang="0">
                  <a:pos x="239" y="112"/>
                </a:cxn>
                <a:cxn ang="0">
                  <a:pos x="185" y="114"/>
                </a:cxn>
                <a:cxn ang="0">
                  <a:pos x="140" y="109"/>
                </a:cxn>
                <a:cxn ang="0">
                  <a:pos x="104" y="102"/>
                </a:cxn>
                <a:cxn ang="0">
                  <a:pos x="126" y="67"/>
                </a:cxn>
                <a:cxn ang="0">
                  <a:pos x="172" y="77"/>
                </a:cxn>
                <a:cxn ang="0">
                  <a:pos x="196" y="56"/>
                </a:cxn>
                <a:cxn ang="0">
                  <a:pos x="172" y="54"/>
                </a:cxn>
                <a:cxn ang="0">
                  <a:pos x="185" y="22"/>
                </a:cxn>
                <a:cxn ang="0">
                  <a:pos x="170" y="0"/>
                </a:cxn>
                <a:cxn ang="0">
                  <a:pos x="132" y="27"/>
                </a:cxn>
                <a:cxn ang="0">
                  <a:pos x="108" y="36"/>
                </a:cxn>
                <a:cxn ang="0">
                  <a:pos x="105" y="63"/>
                </a:cxn>
                <a:cxn ang="0">
                  <a:pos x="75" y="82"/>
                </a:cxn>
                <a:cxn ang="0">
                  <a:pos x="32" y="107"/>
                </a:cxn>
                <a:cxn ang="0">
                  <a:pos x="6" y="112"/>
                </a:cxn>
                <a:cxn ang="0">
                  <a:pos x="14" y="136"/>
                </a:cxn>
                <a:cxn ang="0">
                  <a:pos x="40" y="149"/>
                </a:cxn>
                <a:cxn ang="0">
                  <a:pos x="41" y="187"/>
                </a:cxn>
                <a:cxn ang="0">
                  <a:pos x="52" y="212"/>
                </a:cxn>
                <a:cxn ang="0">
                  <a:pos x="29" y="239"/>
                </a:cxn>
                <a:cxn ang="0">
                  <a:pos x="19" y="269"/>
                </a:cxn>
              </a:cxnLst>
              <a:rect l="0" t="0" r="r" b="b"/>
              <a:pathLst>
                <a:path w="417" h="312">
                  <a:moveTo>
                    <a:pt x="19" y="269"/>
                  </a:moveTo>
                  <a:lnTo>
                    <a:pt x="24" y="274"/>
                  </a:lnTo>
                  <a:lnTo>
                    <a:pt x="37" y="289"/>
                  </a:lnTo>
                  <a:lnTo>
                    <a:pt x="45" y="286"/>
                  </a:lnTo>
                  <a:lnTo>
                    <a:pt x="52" y="286"/>
                  </a:lnTo>
                  <a:lnTo>
                    <a:pt x="53" y="281"/>
                  </a:lnTo>
                  <a:lnTo>
                    <a:pt x="67" y="274"/>
                  </a:lnTo>
                  <a:lnTo>
                    <a:pt x="72" y="273"/>
                  </a:lnTo>
                  <a:lnTo>
                    <a:pt x="76" y="274"/>
                  </a:lnTo>
                  <a:lnTo>
                    <a:pt x="79" y="270"/>
                  </a:lnTo>
                  <a:lnTo>
                    <a:pt x="85" y="268"/>
                  </a:lnTo>
                  <a:lnTo>
                    <a:pt x="89" y="269"/>
                  </a:lnTo>
                  <a:lnTo>
                    <a:pt x="94" y="274"/>
                  </a:lnTo>
                  <a:lnTo>
                    <a:pt x="107" y="279"/>
                  </a:lnTo>
                  <a:lnTo>
                    <a:pt x="111" y="276"/>
                  </a:lnTo>
                  <a:lnTo>
                    <a:pt x="112" y="274"/>
                  </a:lnTo>
                  <a:lnTo>
                    <a:pt x="112" y="269"/>
                  </a:lnTo>
                  <a:lnTo>
                    <a:pt x="110" y="265"/>
                  </a:lnTo>
                  <a:lnTo>
                    <a:pt x="110" y="258"/>
                  </a:lnTo>
                  <a:lnTo>
                    <a:pt x="118" y="246"/>
                  </a:lnTo>
                  <a:lnTo>
                    <a:pt x="123" y="246"/>
                  </a:lnTo>
                  <a:lnTo>
                    <a:pt x="129" y="248"/>
                  </a:lnTo>
                  <a:lnTo>
                    <a:pt x="138" y="246"/>
                  </a:lnTo>
                  <a:lnTo>
                    <a:pt x="145" y="252"/>
                  </a:lnTo>
                  <a:lnTo>
                    <a:pt x="149" y="252"/>
                  </a:lnTo>
                  <a:lnTo>
                    <a:pt x="153" y="250"/>
                  </a:lnTo>
                  <a:lnTo>
                    <a:pt x="159" y="243"/>
                  </a:lnTo>
                  <a:lnTo>
                    <a:pt x="160" y="238"/>
                  </a:lnTo>
                  <a:lnTo>
                    <a:pt x="155" y="232"/>
                  </a:lnTo>
                  <a:lnTo>
                    <a:pt x="155" y="227"/>
                  </a:lnTo>
                  <a:lnTo>
                    <a:pt x="165" y="214"/>
                  </a:lnTo>
                  <a:lnTo>
                    <a:pt x="176" y="198"/>
                  </a:lnTo>
                  <a:lnTo>
                    <a:pt x="178" y="195"/>
                  </a:lnTo>
                  <a:lnTo>
                    <a:pt x="182" y="190"/>
                  </a:lnTo>
                  <a:lnTo>
                    <a:pt x="183" y="189"/>
                  </a:lnTo>
                  <a:lnTo>
                    <a:pt x="190" y="190"/>
                  </a:lnTo>
                  <a:lnTo>
                    <a:pt x="194" y="187"/>
                  </a:lnTo>
                  <a:lnTo>
                    <a:pt x="204" y="189"/>
                  </a:lnTo>
                  <a:lnTo>
                    <a:pt x="217" y="201"/>
                  </a:lnTo>
                  <a:lnTo>
                    <a:pt x="217" y="207"/>
                  </a:lnTo>
                  <a:lnTo>
                    <a:pt x="213" y="215"/>
                  </a:lnTo>
                  <a:lnTo>
                    <a:pt x="213" y="220"/>
                  </a:lnTo>
                  <a:lnTo>
                    <a:pt x="214" y="222"/>
                  </a:lnTo>
                  <a:lnTo>
                    <a:pt x="219" y="225"/>
                  </a:lnTo>
                  <a:lnTo>
                    <a:pt x="225" y="223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30" y="231"/>
                  </a:lnTo>
                  <a:lnTo>
                    <a:pt x="228" y="233"/>
                  </a:lnTo>
                  <a:lnTo>
                    <a:pt x="226" y="238"/>
                  </a:lnTo>
                  <a:lnTo>
                    <a:pt x="228" y="249"/>
                  </a:lnTo>
                  <a:lnTo>
                    <a:pt x="226" y="254"/>
                  </a:lnTo>
                  <a:lnTo>
                    <a:pt x="224" y="259"/>
                  </a:lnTo>
                  <a:lnTo>
                    <a:pt x="224" y="269"/>
                  </a:lnTo>
                  <a:lnTo>
                    <a:pt x="221" y="278"/>
                  </a:lnTo>
                  <a:lnTo>
                    <a:pt x="224" y="287"/>
                  </a:lnTo>
                  <a:lnTo>
                    <a:pt x="230" y="298"/>
                  </a:lnTo>
                  <a:lnTo>
                    <a:pt x="235" y="309"/>
                  </a:lnTo>
                  <a:lnTo>
                    <a:pt x="236" y="311"/>
                  </a:lnTo>
                  <a:lnTo>
                    <a:pt x="241" y="312"/>
                  </a:lnTo>
                  <a:lnTo>
                    <a:pt x="246" y="309"/>
                  </a:lnTo>
                  <a:lnTo>
                    <a:pt x="258" y="302"/>
                  </a:lnTo>
                  <a:lnTo>
                    <a:pt x="272" y="292"/>
                  </a:lnTo>
                  <a:lnTo>
                    <a:pt x="293" y="286"/>
                  </a:lnTo>
                  <a:lnTo>
                    <a:pt x="295" y="285"/>
                  </a:lnTo>
                  <a:lnTo>
                    <a:pt x="299" y="278"/>
                  </a:lnTo>
                  <a:lnTo>
                    <a:pt x="306" y="274"/>
                  </a:lnTo>
                  <a:lnTo>
                    <a:pt x="307" y="271"/>
                  </a:lnTo>
                  <a:lnTo>
                    <a:pt x="312" y="270"/>
                  </a:lnTo>
                  <a:lnTo>
                    <a:pt x="322" y="263"/>
                  </a:lnTo>
                  <a:lnTo>
                    <a:pt x="327" y="262"/>
                  </a:lnTo>
                  <a:lnTo>
                    <a:pt x="334" y="257"/>
                  </a:lnTo>
                  <a:lnTo>
                    <a:pt x="339" y="257"/>
                  </a:lnTo>
                  <a:lnTo>
                    <a:pt x="343" y="259"/>
                  </a:lnTo>
                  <a:lnTo>
                    <a:pt x="346" y="260"/>
                  </a:lnTo>
                  <a:lnTo>
                    <a:pt x="350" y="260"/>
                  </a:lnTo>
                  <a:lnTo>
                    <a:pt x="352" y="270"/>
                  </a:lnTo>
                  <a:lnTo>
                    <a:pt x="354" y="274"/>
                  </a:lnTo>
                  <a:lnTo>
                    <a:pt x="357" y="273"/>
                  </a:lnTo>
                  <a:lnTo>
                    <a:pt x="364" y="266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79" y="263"/>
                  </a:lnTo>
                  <a:lnTo>
                    <a:pt x="390" y="260"/>
                  </a:lnTo>
                  <a:lnTo>
                    <a:pt x="396" y="260"/>
                  </a:lnTo>
                  <a:lnTo>
                    <a:pt x="401" y="264"/>
                  </a:lnTo>
                  <a:lnTo>
                    <a:pt x="409" y="264"/>
                  </a:lnTo>
                  <a:lnTo>
                    <a:pt x="411" y="268"/>
                  </a:lnTo>
                  <a:lnTo>
                    <a:pt x="411" y="270"/>
                  </a:lnTo>
                  <a:lnTo>
                    <a:pt x="406" y="271"/>
                  </a:lnTo>
                  <a:lnTo>
                    <a:pt x="414" y="274"/>
                  </a:lnTo>
                  <a:lnTo>
                    <a:pt x="417" y="273"/>
                  </a:lnTo>
                  <a:lnTo>
                    <a:pt x="417" y="237"/>
                  </a:lnTo>
                  <a:lnTo>
                    <a:pt x="407" y="212"/>
                  </a:lnTo>
                  <a:lnTo>
                    <a:pt x="407" y="193"/>
                  </a:lnTo>
                  <a:lnTo>
                    <a:pt x="400" y="182"/>
                  </a:lnTo>
                  <a:lnTo>
                    <a:pt x="381" y="180"/>
                  </a:lnTo>
                  <a:lnTo>
                    <a:pt x="361" y="187"/>
                  </a:lnTo>
                  <a:lnTo>
                    <a:pt x="350" y="179"/>
                  </a:lnTo>
                  <a:lnTo>
                    <a:pt x="346" y="162"/>
                  </a:lnTo>
                  <a:lnTo>
                    <a:pt x="344" y="142"/>
                  </a:lnTo>
                  <a:lnTo>
                    <a:pt x="355" y="108"/>
                  </a:lnTo>
                  <a:lnTo>
                    <a:pt x="336" y="106"/>
                  </a:lnTo>
                  <a:lnTo>
                    <a:pt x="333" y="120"/>
                  </a:lnTo>
                  <a:lnTo>
                    <a:pt x="323" y="119"/>
                  </a:lnTo>
                  <a:lnTo>
                    <a:pt x="314" y="122"/>
                  </a:lnTo>
                  <a:lnTo>
                    <a:pt x="298" y="119"/>
                  </a:lnTo>
                  <a:lnTo>
                    <a:pt x="282" y="122"/>
                  </a:lnTo>
                  <a:lnTo>
                    <a:pt x="267" y="129"/>
                  </a:lnTo>
                  <a:lnTo>
                    <a:pt x="260" y="126"/>
                  </a:lnTo>
                  <a:lnTo>
                    <a:pt x="244" y="128"/>
                  </a:lnTo>
                  <a:lnTo>
                    <a:pt x="239" y="112"/>
                  </a:lnTo>
                  <a:lnTo>
                    <a:pt x="231" y="110"/>
                  </a:lnTo>
                  <a:lnTo>
                    <a:pt x="224" y="106"/>
                  </a:lnTo>
                  <a:lnTo>
                    <a:pt x="193" y="115"/>
                  </a:lnTo>
                  <a:lnTo>
                    <a:pt x="185" y="114"/>
                  </a:lnTo>
                  <a:lnTo>
                    <a:pt x="180" y="108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40" y="109"/>
                  </a:lnTo>
                  <a:lnTo>
                    <a:pt x="124" y="106"/>
                  </a:lnTo>
                  <a:lnTo>
                    <a:pt x="117" y="108"/>
                  </a:lnTo>
                  <a:lnTo>
                    <a:pt x="108" y="108"/>
                  </a:lnTo>
                  <a:lnTo>
                    <a:pt x="104" y="102"/>
                  </a:lnTo>
                  <a:lnTo>
                    <a:pt x="104" y="86"/>
                  </a:lnTo>
                  <a:lnTo>
                    <a:pt x="104" y="77"/>
                  </a:lnTo>
                  <a:lnTo>
                    <a:pt x="119" y="72"/>
                  </a:lnTo>
                  <a:lnTo>
                    <a:pt x="126" y="67"/>
                  </a:lnTo>
                  <a:lnTo>
                    <a:pt x="134" y="70"/>
                  </a:lnTo>
                  <a:lnTo>
                    <a:pt x="150" y="67"/>
                  </a:lnTo>
                  <a:lnTo>
                    <a:pt x="159" y="69"/>
                  </a:lnTo>
                  <a:lnTo>
                    <a:pt x="172" y="77"/>
                  </a:lnTo>
                  <a:lnTo>
                    <a:pt x="180" y="75"/>
                  </a:lnTo>
                  <a:lnTo>
                    <a:pt x="185" y="67"/>
                  </a:lnTo>
                  <a:lnTo>
                    <a:pt x="192" y="65"/>
                  </a:lnTo>
                  <a:lnTo>
                    <a:pt x="196" y="56"/>
                  </a:lnTo>
                  <a:lnTo>
                    <a:pt x="192" y="56"/>
                  </a:lnTo>
                  <a:lnTo>
                    <a:pt x="185" y="60"/>
                  </a:lnTo>
                  <a:lnTo>
                    <a:pt x="176" y="61"/>
                  </a:lnTo>
                  <a:lnTo>
                    <a:pt x="172" y="54"/>
                  </a:lnTo>
                  <a:lnTo>
                    <a:pt x="167" y="38"/>
                  </a:lnTo>
                  <a:lnTo>
                    <a:pt x="174" y="33"/>
                  </a:lnTo>
                  <a:lnTo>
                    <a:pt x="181" y="29"/>
                  </a:lnTo>
                  <a:lnTo>
                    <a:pt x="185" y="22"/>
                  </a:lnTo>
                  <a:lnTo>
                    <a:pt x="183" y="15"/>
                  </a:lnTo>
                  <a:lnTo>
                    <a:pt x="178" y="9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4" y="5"/>
                  </a:lnTo>
                  <a:lnTo>
                    <a:pt x="160" y="12"/>
                  </a:lnTo>
                  <a:lnTo>
                    <a:pt x="145" y="20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7" y="23"/>
                  </a:lnTo>
                  <a:lnTo>
                    <a:pt x="110" y="27"/>
                  </a:lnTo>
                  <a:lnTo>
                    <a:pt x="108" y="36"/>
                  </a:lnTo>
                  <a:lnTo>
                    <a:pt x="102" y="40"/>
                  </a:lnTo>
                  <a:lnTo>
                    <a:pt x="107" y="47"/>
                  </a:lnTo>
                  <a:lnTo>
                    <a:pt x="107" y="55"/>
                  </a:lnTo>
                  <a:lnTo>
                    <a:pt x="105" y="63"/>
                  </a:lnTo>
                  <a:lnTo>
                    <a:pt x="99" y="67"/>
                  </a:lnTo>
                  <a:lnTo>
                    <a:pt x="83" y="70"/>
                  </a:lnTo>
                  <a:lnTo>
                    <a:pt x="75" y="75"/>
                  </a:lnTo>
                  <a:lnTo>
                    <a:pt x="75" y="82"/>
                  </a:lnTo>
                  <a:lnTo>
                    <a:pt x="63" y="104"/>
                  </a:lnTo>
                  <a:lnTo>
                    <a:pt x="56" y="107"/>
                  </a:lnTo>
                  <a:lnTo>
                    <a:pt x="40" y="108"/>
                  </a:lnTo>
                  <a:lnTo>
                    <a:pt x="32" y="107"/>
                  </a:lnTo>
                  <a:lnTo>
                    <a:pt x="26" y="101"/>
                  </a:lnTo>
                  <a:lnTo>
                    <a:pt x="18" y="102"/>
                  </a:lnTo>
                  <a:lnTo>
                    <a:pt x="10" y="106"/>
                  </a:lnTo>
                  <a:lnTo>
                    <a:pt x="6" y="112"/>
                  </a:lnTo>
                  <a:lnTo>
                    <a:pt x="8" y="120"/>
                  </a:lnTo>
                  <a:lnTo>
                    <a:pt x="0" y="125"/>
                  </a:lnTo>
                  <a:lnTo>
                    <a:pt x="6" y="131"/>
                  </a:lnTo>
                  <a:lnTo>
                    <a:pt x="14" y="136"/>
                  </a:lnTo>
                  <a:lnTo>
                    <a:pt x="16" y="144"/>
                  </a:lnTo>
                  <a:lnTo>
                    <a:pt x="25" y="145"/>
                  </a:lnTo>
                  <a:lnTo>
                    <a:pt x="34" y="144"/>
                  </a:lnTo>
                  <a:lnTo>
                    <a:pt x="40" y="149"/>
                  </a:lnTo>
                  <a:lnTo>
                    <a:pt x="42" y="156"/>
                  </a:lnTo>
                  <a:lnTo>
                    <a:pt x="41" y="165"/>
                  </a:lnTo>
                  <a:lnTo>
                    <a:pt x="37" y="171"/>
                  </a:lnTo>
                  <a:lnTo>
                    <a:pt x="41" y="187"/>
                  </a:lnTo>
                  <a:lnTo>
                    <a:pt x="46" y="194"/>
                  </a:lnTo>
                  <a:lnTo>
                    <a:pt x="53" y="199"/>
                  </a:lnTo>
                  <a:lnTo>
                    <a:pt x="54" y="205"/>
                  </a:lnTo>
                  <a:lnTo>
                    <a:pt x="52" y="212"/>
                  </a:lnTo>
                  <a:lnTo>
                    <a:pt x="47" y="217"/>
                  </a:lnTo>
                  <a:lnTo>
                    <a:pt x="40" y="222"/>
                  </a:lnTo>
                  <a:lnTo>
                    <a:pt x="37" y="228"/>
                  </a:lnTo>
                  <a:lnTo>
                    <a:pt x="29" y="239"/>
                  </a:lnTo>
                  <a:lnTo>
                    <a:pt x="22" y="253"/>
                  </a:lnTo>
                  <a:lnTo>
                    <a:pt x="24" y="259"/>
                  </a:lnTo>
                  <a:lnTo>
                    <a:pt x="24" y="266"/>
                  </a:lnTo>
                  <a:lnTo>
                    <a:pt x="19" y="2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60"/>
            <p:cNvSpPr>
              <a:spLocks noChangeAspect="1"/>
            </p:cNvSpPr>
            <p:nvPr/>
          </p:nvSpPr>
          <p:spPr bwMode="gray">
            <a:xfrm>
              <a:off x="7134361" y="3422211"/>
              <a:ext cx="4771" cy="6985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14" y="12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1" y="13"/>
                </a:cxn>
                <a:cxn ang="0">
                  <a:pos x="3" y="21"/>
                </a:cxn>
                <a:cxn ang="0">
                  <a:pos x="12" y="22"/>
                </a:cxn>
                <a:cxn ang="0">
                  <a:pos x="16" y="19"/>
                </a:cxn>
              </a:cxnLst>
              <a:rect l="0" t="0" r="r" b="b"/>
              <a:pathLst>
                <a:path w="16" h="22">
                  <a:moveTo>
                    <a:pt x="16" y="19"/>
                  </a:moveTo>
                  <a:lnTo>
                    <a:pt x="14" y="12"/>
                  </a:lnTo>
                  <a:lnTo>
                    <a:pt x="5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3" y="21"/>
                  </a:lnTo>
                  <a:lnTo>
                    <a:pt x="12" y="22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61"/>
            <p:cNvSpPr>
              <a:spLocks noChangeAspect="1"/>
            </p:cNvSpPr>
            <p:nvPr/>
          </p:nvSpPr>
          <p:spPr bwMode="gray">
            <a:xfrm>
              <a:off x="7145493" y="3425703"/>
              <a:ext cx="4771" cy="3492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6" y="9"/>
                </a:cxn>
                <a:cxn ang="0">
                  <a:pos x="14" y="6"/>
                </a:cxn>
                <a:cxn ang="0">
                  <a:pos x="15" y="4"/>
                </a:cxn>
              </a:cxnLst>
              <a:rect l="0" t="0" r="r" b="b"/>
              <a:pathLst>
                <a:path w="15" h="9">
                  <a:moveTo>
                    <a:pt x="15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6" y="9"/>
                  </a:lnTo>
                  <a:lnTo>
                    <a:pt x="14" y="6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62"/>
            <p:cNvSpPr>
              <a:spLocks noChangeAspect="1"/>
            </p:cNvSpPr>
            <p:nvPr/>
          </p:nvSpPr>
          <p:spPr bwMode="gray">
            <a:xfrm>
              <a:off x="7126411" y="3429195"/>
              <a:ext cx="3180" cy="349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2" y="8"/>
                </a:cxn>
                <a:cxn ang="0">
                  <a:pos x="11" y="8"/>
                </a:cxn>
                <a:cxn ang="0">
                  <a:pos x="12" y="6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63"/>
            <p:cNvSpPr>
              <a:spLocks noChangeAspect="1"/>
            </p:cNvSpPr>
            <p:nvPr/>
          </p:nvSpPr>
          <p:spPr bwMode="gray">
            <a:xfrm>
              <a:off x="6951496" y="3464118"/>
              <a:ext cx="251242" cy="209536"/>
            </a:xfrm>
            <a:custGeom>
              <a:avLst/>
              <a:gdLst/>
              <a:ahLst/>
              <a:cxnLst>
                <a:cxn ang="0">
                  <a:pos x="65" y="487"/>
                </a:cxn>
                <a:cxn ang="0">
                  <a:pos x="14" y="447"/>
                </a:cxn>
                <a:cxn ang="0">
                  <a:pos x="3" y="371"/>
                </a:cxn>
                <a:cxn ang="0">
                  <a:pos x="0" y="299"/>
                </a:cxn>
                <a:cxn ang="0">
                  <a:pos x="40" y="223"/>
                </a:cxn>
                <a:cxn ang="0">
                  <a:pos x="57" y="206"/>
                </a:cxn>
                <a:cxn ang="0">
                  <a:pos x="98" y="221"/>
                </a:cxn>
                <a:cxn ang="0">
                  <a:pos x="139" y="210"/>
                </a:cxn>
                <a:cxn ang="0">
                  <a:pos x="146" y="184"/>
                </a:cxn>
                <a:cxn ang="0">
                  <a:pos x="186" y="168"/>
                </a:cxn>
                <a:cxn ang="0">
                  <a:pos x="224" y="142"/>
                </a:cxn>
                <a:cxn ang="0">
                  <a:pos x="235" y="95"/>
                </a:cxn>
                <a:cxn ang="0">
                  <a:pos x="259" y="83"/>
                </a:cxn>
                <a:cxn ang="0">
                  <a:pos x="283" y="65"/>
                </a:cxn>
                <a:cxn ang="0">
                  <a:pos x="331" y="77"/>
                </a:cxn>
                <a:cxn ang="0">
                  <a:pos x="396" y="82"/>
                </a:cxn>
                <a:cxn ang="0">
                  <a:pos x="430" y="94"/>
                </a:cxn>
                <a:cxn ang="0">
                  <a:pos x="462" y="81"/>
                </a:cxn>
                <a:cxn ang="0">
                  <a:pos x="489" y="87"/>
                </a:cxn>
                <a:cxn ang="0">
                  <a:pos x="500" y="59"/>
                </a:cxn>
                <a:cxn ang="0">
                  <a:pos x="528" y="63"/>
                </a:cxn>
                <a:cxn ang="0">
                  <a:pos x="542" y="27"/>
                </a:cxn>
                <a:cxn ang="0">
                  <a:pos x="567" y="3"/>
                </a:cxn>
                <a:cxn ang="0">
                  <a:pos x="590" y="28"/>
                </a:cxn>
                <a:cxn ang="0">
                  <a:pos x="606" y="38"/>
                </a:cxn>
                <a:cxn ang="0">
                  <a:pos x="605" y="62"/>
                </a:cxn>
                <a:cxn ang="0">
                  <a:pos x="601" y="100"/>
                </a:cxn>
                <a:cxn ang="0">
                  <a:pos x="623" y="122"/>
                </a:cxn>
                <a:cxn ang="0">
                  <a:pos x="676" y="92"/>
                </a:cxn>
                <a:cxn ang="0">
                  <a:pos x="704" y="75"/>
                </a:cxn>
                <a:cxn ang="0">
                  <a:pos x="727" y="73"/>
                </a:cxn>
                <a:cxn ang="0">
                  <a:pos x="741" y="81"/>
                </a:cxn>
                <a:cxn ang="0">
                  <a:pos x="778" y="77"/>
                </a:cxn>
                <a:cxn ang="0">
                  <a:pos x="785" y="84"/>
                </a:cxn>
                <a:cxn ang="0">
                  <a:pos x="768" y="94"/>
                </a:cxn>
                <a:cxn ang="0">
                  <a:pos x="759" y="108"/>
                </a:cxn>
                <a:cxn ang="0">
                  <a:pos x="725" y="109"/>
                </a:cxn>
                <a:cxn ang="0">
                  <a:pos x="665" y="114"/>
                </a:cxn>
                <a:cxn ang="0">
                  <a:pos x="638" y="129"/>
                </a:cxn>
                <a:cxn ang="0">
                  <a:pos x="622" y="141"/>
                </a:cxn>
                <a:cxn ang="0">
                  <a:pos x="594" y="158"/>
                </a:cxn>
                <a:cxn ang="0">
                  <a:pos x="605" y="183"/>
                </a:cxn>
                <a:cxn ang="0">
                  <a:pos x="608" y="218"/>
                </a:cxn>
                <a:cxn ang="0">
                  <a:pos x="592" y="249"/>
                </a:cxn>
                <a:cxn ang="0">
                  <a:pos x="582" y="277"/>
                </a:cxn>
                <a:cxn ang="0">
                  <a:pos x="569" y="304"/>
                </a:cxn>
                <a:cxn ang="0">
                  <a:pos x="520" y="302"/>
                </a:cxn>
                <a:cxn ang="0">
                  <a:pos x="535" y="336"/>
                </a:cxn>
                <a:cxn ang="0">
                  <a:pos x="517" y="361"/>
                </a:cxn>
                <a:cxn ang="0">
                  <a:pos x="489" y="384"/>
                </a:cxn>
                <a:cxn ang="0">
                  <a:pos x="481" y="404"/>
                </a:cxn>
                <a:cxn ang="0">
                  <a:pos x="463" y="460"/>
                </a:cxn>
                <a:cxn ang="0">
                  <a:pos x="444" y="445"/>
                </a:cxn>
                <a:cxn ang="0">
                  <a:pos x="425" y="448"/>
                </a:cxn>
                <a:cxn ang="0">
                  <a:pos x="391" y="468"/>
                </a:cxn>
                <a:cxn ang="0">
                  <a:pos x="390" y="479"/>
                </a:cxn>
                <a:cxn ang="0">
                  <a:pos x="352" y="476"/>
                </a:cxn>
                <a:cxn ang="0">
                  <a:pos x="321" y="520"/>
                </a:cxn>
                <a:cxn ang="0">
                  <a:pos x="321" y="566"/>
                </a:cxn>
                <a:cxn ang="0">
                  <a:pos x="226" y="587"/>
                </a:cxn>
                <a:cxn ang="0">
                  <a:pos x="197" y="599"/>
                </a:cxn>
                <a:cxn ang="0">
                  <a:pos x="129" y="594"/>
                </a:cxn>
                <a:cxn ang="0">
                  <a:pos x="101" y="598"/>
                </a:cxn>
              </a:cxnLst>
              <a:rect l="0" t="0" r="r" b="b"/>
              <a:pathLst>
                <a:path w="788" h="599">
                  <a:moveTo>
                    <a:pt x="24" y="572"/>
                  </a:moveTo>
                  <a:lnTo>
                    <a:pt x="36" y="547"/>
                  </a:lnTo>
                  <a:lnTo>
                    <a:pt x="59" y="519"/>
                  </a:lnTo>
                  <a:lnTo>
                    <a:pt x="65" y="502"/>
                  </a:lnTo>
                  <a:lnTo>
                    <a:pt x="65" y="487"/>
                  </a:lnTo>
                  <a:lnTo>
                    <a:pt x="59" y="471"/>
                  </a:lnTo>
                  <a:lnTo>
                    <a:pt x="48" y="461"/>
                  </a:lnTo>
                  <a:lnTo>
                    <a:pt x="36" y="461"/>
                  </a:lnTo>
                  <a:lnTo>
                    <a:pt x="24" y="458"/>
                  </a:lnTo>
                  <a:lnTo>
                    <a:pt x="14" y="447"/>
                  </a:lnTo>
                  <a:lnTo>
                    <a:pt x="12" y="434"/>
                  </a:lnTo>
                  <a:lnTo>
                    <a:pt x="15" y="417"/>
                  </a:lnTo>
                  <a:lnTo>
                    <a:pt x="12" y="399"/>
                  </a:lnTo>
                  <a:lnTo>
                    <a:pt x="6" y="383"/>
                  </a:lnTo>
                  <a:lnTo>
                    <a:pt x="3" y="371"/>
                  </a:lnTo>
                  <a:lnTo>
                    <a:pt x="6" y="353"/>
                  </a:lnTo>
                  <a:lnTo>
                    <a:pt x="15" y="335"/>
                  </a:lnTo>
                  <a:lnTo>
                    <a:pt x="14" y="324"/>
                  </a:lnTo>
                  <a:lnTo>
                    <a:pt x="0" y="319"/>
                  </a:lnTo>
                  <a:lnTo>
                    <a:pt x="0" y="299"/>
                  </a:lnTo>
                  <a:lnTo>
                    <a:pt x="0" y="289"/>
                  </a:lnTo>
                  <a:lnTo>
                    <a:pt x="21" y="281"/>
                  </a:lnTo>
                  <a:lnTo>
                    <a:pt x="21" y="266"/>
                  </a:lnTo>
                  <a:lnTo>
                    <a:pt x="35" y="244"/>
                  </a:lnTo>
                  <a:lnTo>
                    <a:pt x="40" y="223"/>
                  </a:lnTo>
                  <a:lnTo>
                    <a:pt x="40" y="206"/>
                  </a:lnTo>
                  <a:lnTo>
                    <a:pt x="42" y="192"/>
                  </a:lnTo>
                  <a:lnTo>
                    <a:pt x="48" y="196"/>
                  </a:lnTo>
                  <a:lnTo>
                    <a:pt x="54" y="202"/>
                  </a:lnTo>
                  <a:lnTo>
                    <a:pt x="57" y="206"/>
                  </a:lnTo>
                  <a:lnTo>
                    <a:pt x="68" y="208"/>
                  </a:lnTo>
                  <a:lnTo>
                    <a:pt x="80" y="206"/>
                  </a:lnTo>
                  <a:lnTo>
                    <a:pt x="86" y="211"/>
                  </a:lnTo>
                  <a:lnTo>
                    <a:pt x="94" y="215"/>
                  </a:lnTo>
                  <a:lnTo>
                    <a:pt x="98" y="221"/>
                  </a:lnTo>
                  <a:lnTo>
                    <a:pt x="103" y="221"/>
                  </a:lnTo>
                  <a:lnTo>
                    <a:pt x="111" y="219"/>
                  </a:lnTo>
                  <a:lnTo>
                    <a:pt x="124" y="219"/>
                  </a:lnTo>
                  <a:lnTo>
                    <a:pt x="130" y="213"/>
                  </a:lnTo>
                  <a:lnTo>
                    <a:pt x="139" y="210"/>
                  </a:lnTo>
                  <a:lnTo>
                    <a:pt x="143" y="207"/>
                  </a:lnTo>
                  <a:lnTo>
                    <a:pt x="145" y="195"/>
                  </a:lnTo>
                  <a:lnTo>
                    <a:pt x="149" y="194"/>
                  </a:lnTo>
                  <a:lnTo>
                    <a:pt x="153" y="189"/>
                  </a:lnTo>
                  <a:lnTo>
                    <a:pt x="146" y="184"/>
                  </a:lnTo>
                  <a:lnTo>
                    <a:pt x="146" y="178"/>
                  </a:lnTo>
                  <a:lnTo>
                    <a:pt x="154" y="179"/>
                  </a:lnTo>
                  <a:lnTo>
                    <a:pt x="160" y="176"/>
                  </a:lnTo>
                  <a:lnTo>
                    <a:pt x="178" y="173"/>
                  </a:lnTo>
                  <a:lnTo>
                    <a:pt x="186" y="168"/>
                  </a:lnTo>
                  <a:lnTo>
                    <a:pt x="194" y="164"/>
                  </a:lnTo>
                  <a:lnTo>
                    <a:pt x="200" y="158"/>
                  </a:lnTo>
                  <a:lnTo>
                    <a:pt x="208" y="157"/>
                  </a:lnTo>
                  <a:lnTo>
                    <a:pt x="223" y="147"/>
                  </a:lnTo>
                  <a:lnTo>
                    <a:pt x="224" y="142"/>
                  </a:lnTo>
                  <a:lnTo>
                    <a:pt x="224" y="135"/>
                  </a:lnTo>
                  <a:lnTo>
                    <a:pt x="226" y="122"/>
                  </a:lnTo>
                  <a:lnTo>
                    <a:pt x="229" y="119"/>
                  </a:lnTo>
                  <a:lnTo>
                    <a:pt x="235" y="102"/>
                  </a:lnTo>
                  <a:lnTo>
                    <a:pt x="235" y="95"/>
                  </a:lnTo>
                  <a:lnTo>
                    <a:pt x="236" y="93"/>
                  </a:lnTo>
                  <a:lnTo>
                    <a:pt x="240" y="89"/>
                  </a:lnTo>
                  <a:lnTo>
                    <a:pt x="245" y="83"/>
                  </a:lnTo>
                  <a:lnTo>
                    <a:pt x="253" y="82"/>
                  </a:lnTo>
                  <a:lnTo>
                    <a:pt x="259" y="83"/>
                  </a:lnTo>
                  <a:lnTo>
                    <a:pt x="274" y="83"/>
                  </a:lnTo>
                  <a:lnTo>
                    <a:pt x="277" y="82"/>
                  </a:lnTo>
                  <a:lnTo>
                    <a:pt x="279" y="77"/>
                  </a:lnTo>
                  <a:lnTo>
                    <a:pt x="280" y="68"/>
                  </a:lnTo>
                  <a:lnTo>
                    <a:pt x="283" y="65"/>
                  </a:lnTo>
                  <a:lnTo>
                    <a:pt x="288" y="65"/>
                  </a:lnTo>
                  <a:lnTo>
                    <a:pt x="293" y="65"/>
                  </a:lnTo>
                  <a:lnTo>
                    <a:pt x="306" y="73"/>
                  </a:lnTo>
                  <a:lnTo>
                    <a:pt x="316" y="77"/>
                  </a:lnTo>
                  <a:lnTo>
                    <a:pt x="331" y="77"/>
                  </a:lnTo>
                  <a:lnTo>
                    <a:pt x="360" y="76"/>
                  </a:lnTo>
                  <a:lnTo>
                    <a:pt x="366" y="78"/>
                  </a:lnTo>
                  <a:lnTo>
                    <a:pt x="374" y="83"/>
                  </a:lnTo>
                  <a:lnTo>
                    <a:pt x="383" y="81"/>
                  </a:lnTo>
                  <a:lnTo>
                    <a:pt x="396" y="82"/>
                  </a:lnTo>
                  <a:lnTo>
                    <a:pt x="401" y="87"/>
                  </a:lnTo>
                  <a:lnTo>
                    <a:pt x="414" y="102"/>
                  </a:lnTo>
                  <a:lnTo>
                    <a:pt x="422" y="99"/>
                  </a:lnTo>
                  <a:lnTo>
                    <a:pt x="429" y="99"/>
                  </a:lnTo>
                  <a:lnTo>
                    <a:pt x="430" y="94"/>
                  </a:lnTo>
                  <a:lnTo>
                    <a:pt x="444" y="87"/>
                  </a:lnTo>
                  <a:lnTo>
                    <a:pt x="449" y="86"/>
                  </a:lnTo>
                  <a:lnTo>
                    <a:pt x="453" y="87"/>
                  </a:lnTo>
                  <a:lnTo>
                    <a:pt x="456" y="83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71" y="87"/>
                  </a:lnTo>
                  <a:lnTo>
                    <a:pt x="484" y="92"/>
                  </a:lnTo>
                  <a:lnTo>
                    <a:pt x="488" y="89"/>
                  </a:lnTo>
                  <a:lnTo>
                    <a:pt x="489" y="87"/>
                  </a:lnTo>
                  <a:lnTo>
                    <a:pt x="489" y="82"/>
                  </a:lnTo>
                  <a:lnTo>
                    <a:pt x="487" y="78"/>
                  </a:lnTo>
                  <a:lnTo>
                    <a:pt x="485" y="71"/>
                  </a:lnTo>
                  <a:lnTo>
                    <a:pt x="495" y="59"/>
                  </a:lnTo>
                  <a:lnTo>
                    <a:pt x="500" y="59"/>
                  </a:lnTo>
                  <a:lnTo>
                    <a:pt x="506" y="61"/>
                  </a:lnTo>
                  <a:lnTo>
                    <a:pt x="514" y="59"/>
                  </a:lnTo>
                  <a:lnTo>
                    <a:pt x="522" y="65"/>
                  </a:lnTo>
                  <a:lnTo>
                    <a:pt x="526" y="65"/>
                  </a:lnTo>
                  <a:lnTo>
                    <a:pt x="528" y="63"/>
                  </a:lnTo>
                  <a:lnTo>
                    <a:pt x="536" y="56"/>
                  </a:lnTo>
                  <a:lnTo>
                    <a:pt x="537" y="51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42" y="27"/>
                  </a:lnTo>
                  <a:lnTo>
                    <a:pt x="553" y="11"/>
                  </a:lnTo>
                  <a:lnTo>
                    <a:pt x="555" y="9"/>
                  </a:lnTo>
                  <a:lnTo>
                    <a:pt x="559" y="3"/>
                  </a:lnTo>
                  <a:lnTo>
                    <a:pt x="560" y="2"/>
                  </a:lnTo>
                  <a:lnTo>
                    <a:pt x="567" y="3"/>
                  </a:lnTo>
                  <a:lnTo>
                    <a:pt x="571" y="0"/>
                  </a:lnTo>
                  <a:lnTo>
                    <a:pt x="581" y="2"/>
                  </a:lnTo>
                  <a:lnTo>
                    <a:pt x="594" y="14"/>
                  </a:lnTo>
                  <a:lnTo>
                    <a:pt x="594" y="20"/>
                  </a:lnTo>
                  <a:lnTo>
                    <a:pt x="590" y="28"/>
                  </a:lnTo>
                  <a:lnTo>
                    <a:pt x="590" y="33"/>
                  </a:lnTo>
                  <a:lnTo>
                    <a:pt x="591" y="35"/>
                  </a:lnTo>
                  <a:lnTo>
                    <a:pt x="596" y="38"/>
                  </a:lnTo>
                  <a:lnTo>
                    <a:pt x="602" y="36"/>
                  </a:lnTo>
                  <a:lnTo>
                    <a:pt x="606" y="38"/>
                  </a:lnTo>
                  <a:lnTo>
                    <a:pt x="606" y="40"/>
                  </a:lnTo>
                  <a:lnTo>
                    <a:pt x="607" y="44"/>
                  </a:lnTo>
                  <a:lnTo>
                    <a:pt x="605" y="46"/>
                  </a:lnTo>
                  <a:lnTo>
                    <a:pt x="603" y="51"/>
                  </a:lnTo>
                  <a:lnTo>
                    <a:pt x="605" y="62"/>
                  </a:lnTo>
                  <a:lnTo>
                    <a:pt x="603" y="67"/>
                  </a:lnTo>
                  <a:lnTo>
                    <a:pt x="601" y="72"/>
                  </a:lnTo>
                  <a:lnTo>
                    <a:pt x="601" y="82"/>
                  </a:lnTo>
                  <a:lnTo>
                    <a:pt x="598" y="92"/>
                  </a:lnTo>
                  <a:lnTo>
                    <a:pt x="601" y="100"/>
                  </a:lnTo>
                  <a:lnTo>
                    <a:pt x="607" y="111"/>
                  </a:lnTo>
                  <a:lnTo>
                    <a:pt x="612" y="122"/>
                  </a:lnTo>
                  <a:lnTo>
                    <a:pt x="613" y="124"/>
                  </a:lnTo>
                  <a:lnTo>
                    <a:pt x="618" y="125"/>
                  </a:lnTo>
                  <a:lnTo>
                    <a:pt x="623" y="122"/>
                  </a:lnTo>
                  <a:lnTo>
                    <a:pt x="635" y="115"/>
                  </a:lnTo>
                  <a:lnTo>
                    <a:pt x="648" y="105"/>
                  </a:lnTo>
                  <a:lnTo>
                    <a:pt x="670" y="99"/>
                  </a:lnTo>
                  <a:lnTo>
                    <a:pt x="671" y="98"/>
                  </a:lnTo>
                  <a:lnTo>
                    <a:pt x="676" y="92"/>
                  </a:lnTo>
                  <a:lnTo>
                    <a:pt x="683" y="87"/>
                  </a:lnTo>
                  <a:lnTo>
                    <a:pt x="684" y="84"/>
                  </a:lnTo>
                  <a:lnTo>
                    <a:pt x="689" y="83"/>
                  </a:lnTo>
                  <a:lnTo>
                    <a:pt x="699" y="77"/>
                  </a:lnTo>
                  <a:lnTo>
                    <a:pt x="704" y="75"/>
                  </a:lnTo>
                  <a:lnTo>
                    <a:pt x="711" y="70"/>
                  </a:lnTo>
                  <a:lnTo>
                    <a:pt x="716" y="70"/>
                  </a:lnTo>
                  <a:lnTo>
                    <a:pt x="720" y="72"/>
                  </a:lnTo>
                  <a:lnTo>
                    <a:pt x="723" y="73"/>
                  </a:lnTo>
                  <a:lnTo>
                    <a:pt x="727" y="73"/>
                  </a:lnTo>
                  <a:lnTo>
                    <a:pt x="729" y="83"/>
                  </a:lnTo>
                  <a:lnTo>
                    <a:pt x="731" y="87"/>
                  </a:lnTo>
                  <a:lnTo>
                    <a:pt x="734" y="86"/>
                  </a:lnTo>
                  <a:lnTo>
                    <a:pt x="741" y="79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56" y="76"/>
                  </a:lnTo>
                  <a:lnTo>
                    <a:pt x="767" y="75"/>
                  </a:lnTo>
                  <a:lnTo>
                    <a:pt x="773" y="75"/>
                  </a:lnTo>
                  <a:lnTo>
                    <a:pt x="778" y="77"/>
                  </a:lnTo>
                  <a:lnTo>
                    <a:pt x="785" y="77"/>
                  </a:lnTo>
                  <a:lnTo>
                    <a:pt x="788" y="81"/>
                  </a:lnTo>
                  <a:lnTo>
                    <a:pt x="788" y="83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3" y="84"/>
                  </a:lnTo>
                  <a:lnTo>
                    <a:pt x="778" y="83"/>
                  </a:lnTo>
                  <a:lnTo>
                    <a:pt x="774" y="83"/>
                  </a:lnTo>
                  <a:lnTo>
                    <a:pt x="766" y="92"/>
                  </a:lnTo>
                  <a:lnTo>
                    <a:pt x="768" y="94"/>
                  </a:lnTo>
                  <a:lnTo>
                    <a:pt x="774" y="97"/>
                  </a:lnTo>
                  <a:lnTo>
                    <a:pt x="775" y="102"/>
                  </a:lnTo>
                  <a:lnTo>
                    <a:pt x="775" y="106"/>
                  </a:lnTo>
                  <a:lnTo>
                    <a:pt x="764" y="104"/>
                  </a:lnTo>
                  <a:lnTo>
                    <a:pt x="759" y="108"/>
                  </a:lnTo>
                  <a:lnTo>
                    <a:pt x="757" y="108"/>
                  </a:lnTo>
                  <a:lnTo>
                    <a:pt x="751" y="113"/>
                  </a:lnTo>
                  <a:lnTo>
                    <a:pt x="746" y="113"/>
                  </a:lnTo>
                  <a:lnTo>
                    <a:pt x="732" y="108"/>
                  </a:lnTo>
                  <a:lnTo>
                    <a:pt x="725" y="109"/>
                  </a:lnTo>
                  <a:lnTo>
                    <a:pt x="721" y="108"/>
                  </a:lnTo>
                  <a:lnTo>
                    <a:pt x="686" y="110"/>
                  </a:lnTo>
                  <a:lnTo>
                    <a:pt x="682" y="110"/>
                  </a:lnTo>
                  <a:lnTo>
                    <a:pt x="672" y="114"/>
                  </a:lnTo>
                  <a:lnTo>
                    <a:pt x="665" y="114"/>
                  </a:lnTo>
                  <a:lnTo>
                    <a:pt x="656" y="120"/>
                  </a:lnTo>
                  <a:lnTo>
                    <a:pt x="648" y="121"/>
                  </a:lnTo>
                  <a:lnTo>
                    <a:pt x="643" y="124"/>
                  </a:lnTo>
                  <a:lnTo>
                    <a:pt x="639" y="125"/>
                  </a:lnTo>
                  <a:lnTo>
                    <a:pt x="638" y="129"/>
                  </a:lnTo>
                  <a:lnTo>
                    <a:pt x="635" y="131"/>
                  </a:lnTo>
                  <a:lnTo>
                    <a:pt x="625" y="134"/>
                  </a:lnTo>
                  <a:lnTo>
                    <a:pt x="624" y="136"/>
                  </a:lnTo>
                  <a:lnTo>
                    <a:pt x="625" y="140"/>
                  </a:lnTo>
                  <a:lnTo>
                    <a:pt x="622" y="141"/>
                  </a:lnTo>
                  <a:lnTo>
                    <a:pt x="617" y="138"/>
                  </a:lnTo>
                  <a:lnTo>
                    <a:pt x="612" y="138"/>
                  </a:lnTo>
                  <a:lnTo>
                    <a:pt x="611" y="140"/>
                  </a:lnTo>
                  <a:lnTo>
                    <a:pt x="610" y="145"/>
                  </a:lnTo>
                  <a:lnTo>
                    <a:pt x="594" y="158"/>
                  </a:lnTo>
                  <a:lnTo>
                    <a:pt x="590" y="162"/>
                  </a:lnTo>
                  <a:lnTo>
                    <a:pt x="589" y="168"/>
                  </a:lnTo>
                  <a:lnTo>
                    <a:pt x="590" y="170"/>
                  </a:lnTo>
                  <a:lnTo>
                    <a:pt x="598" y="175"/>
                  </a:lnTo>
                  <a:lnTo>
                    <a:pt x="605" y="183"/>
                  </a:lnTo>
                  <a:lnTo>
                    <a:pt x="608" y="196"/>
                  </a:lnTo>
                  <a:lnTo>
                    <a:pt x="612" y="206"/>
                  </a:lnTo>
                  <a:lnTo>
                    <a:pt x="612" y="207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11" y="222"/>
                  </a:lnTo>
                  <a:lnTo>
                    <a:pt x="610" y="228"/>
                  </a:lnTo>
                  <a:lnTo>
                    <a:pt x="606" y="235"/>
                  </a:lnTo>
                  <a:lnTo>
                    <a:pt x="601" y="243"/>
                  </a:lnTo>
                  <a:lnTo>
                    <a:pt x="592" y="249"/>
                  </a:lnTo>
                  <a:lnTo>
                    <a:pt x="585" y="258"/>
                  </a:lnTo>
                  <a:lnTo>
                    <a:pt x="581" y="265"/>
                  </a:lnTo>
                  <a:lnTo>
                    <a:pt x="578" y="269"/>
                  </a:lnTo>
                  <a:lnTo>
                    <a:pt x="578" y="275"/>
                  </a:lnTo>
                  <a:lnTo>
                    <a:pt x="582" y="277"/>
                  </a:lnTo>
                  <a:lnTo>
                    <a:pt x="586" y="280"/>
                  </a:lnTo>
                  <a:lnTo>
                    <a:pt x="582" y="283"/>
                  </a:lnTo>
                  <a:lnTo>
                    <a:pt x="582" y="291"/>
                  </a:lnTo>
                  <a:lnTo>
                    <a:pt x="575" y="301"/>
                  </a:lnTo>
                  <a:lnTo>
                    <a:pt x="569" y="304"/>
                  </a:lnTo>
                  <a:lnTo>
                    <a:pt x="558" y="307"/>
                  </a:lnTo>
                  <a:lnTo>
                    <a:pt x="547" y="305"/>
                  </a:lnTo>
                  <a:lnTo>
                    <a:pt x="528" y="301"/>
                  </a:lnTo>
                  <a:lnTo>
                    <a:pt x="524" y="299"/>
                  </a:lnTo>
                  <a:lnTo>
                    <a:pt x="520" y="302"/>
                  </a:lnTo>
                  <a:lnTo>
                    <a:pt x="517" y="307"/>
                  </a:lnTo>
                  <a:lnTo>
                    <a:pt x="520" y="310"/>
                  </a:lnTo>
                  <a:lnTo>
                    <a:pt x="525" y="320"/>
                  </a:lnTo>
                  <a:lnTo>
                    <a:pt x="530" y="320"/>
                  </a:lnTo>
                  <a:lnTo>
                    <a:pt x="535" y="336"/>
                  </a:lnTo>
                  <a:lnTo>
                    <a:pt x="539" y="341"/>
                  </a:lnTo>
                  <a:lnTo>
                    <a:pt x="539" y="345"/>
                  </a:lnTo>
                  <a:lnTo>
                    <a:pt x="533" y="351"/>
                  </a:lnTo>
                  <a:lnTo>
                    <a:pt x="527" y="353"/>
                  </a:lnTo>
                  <a:lnTo>
                    <a:pt x="517" y="361"/>
                  </a:lnTo>
                  <a:lnTo>
                    <a:pt x="509" y="360"/>
                  </a:lnTo>
                  <a:lnTo>
                    <a:pt x="498" y="363"/>
                  </a:lnTo>
                  <a:lnTo>
                    <a:pt x="496" y="377"/>
                  </a:lnTo>
                  <a:lnTo>
                    <a:pt x="490" y="379"/>
                  </a:lnTo>
                  <a:lnTo>
                    <a:pt x="489" y="384"/>
                  </a:lnTo>
                  <a:lnTo>
                    <a:pt x="490" y="390"/>
                  </a:lnTo>
                  <a:lnTo>
                    <a:pt x="489" y="394"/>
                  </a:lnTo>
                  <a:lnTo>
                    <a:pt x="487" y="394"/>
                  </a:lnTo>
                  <a:lnTo>
                    <a:pt x="483" y="399"/>
                  </a:lnTo>
                  <a:lnTo>
                    <a:pt x="481" y="404"/>
                  </a:lnTo>
                  <a:lnTo>
                    <a:pt x="479" y="407"/>
                  </a:lnTo>
                  <a:lnTo>
                    <a:pt x="481" y="425"/>
                  </a:lnTo>
                  <a:lnTo>
                    <a:pt x="483" y="437"/>
                  </a:lnTo>
                  <a:lnTo>
                    <a:pt x="483" y="43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5" y="458"/>
                  </a:lnTo>
                  <a:lnTo>
                    <a:pt x="452" y="454"/>
                  </a:lnTo>
                  <a:lnTo>
                    <a:pt x="451" y="450"/>
                  </a:lnTo>
                  <a:lnTo>
                    <a:pt x="444" y="445"/>
                  </a:lnTo>
                  <a:lnTo>
                    <a:pt x="440" y="445"/>
                  </a:lnTo>
                  <a:lnTo>
                    <a:pt x="438" y="449"/>
                  </a:lnTo>
                  <a:lnTo>
                    <a:pt x="441" y="450"/>
                  </a:lnTo>
                  <a:lnTo>
                    <a:pt x="441" y="453"/>
                  </a:lnTo>
                  <a:lnTo>
                    <a:pt x="425" y="448"/>
                  </a:lnTo>
                  <a:lnTo>
                    <a:pt x="419" y="448"/>
                  </a:lnTo>
                  <a:lnTo>
                    <a:pt x="414" y="450"/>
                  </a:lnTo>
                  <a:lnTo>
                    <a:pt x="412" y="455"/>
                  </a:lnTo>
                  <a:lnTo>
                    <a:pt x="395" y="464"/>
                  </a:lnTo>
                  <a:lnTo>
                    <a:pt x="391" y="468"/>
                  </a:lnTo>
                  <a:lnTo>
                    <a:pt x="392" y="470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7"/>
                  </a:lnTo>
                  <a:lnTo>
                    <a:pt x="390" y="479"/>
                  </a:lnTo>
                  <a:lnTo>
                    <a:pt x="377" y="481"/>
                  </a:lnTo>
                  <a:lnTo>
                    <a:pt x="368" y="484"/>
                  </a:lnTo>
                  <a:lnTo>
                    <a:pt x="356" y="482"/>
                  </a:lnTo>
                  <a:lnTo>
                    <a:pt x="356" y="479"/>
                  </a:lnTo>
                  <a:lnTo>
                    <a:pt x="352" y="476"/>
                  </a:lnTo>
                  <a:lnTo>
                    <a:pt x="345" y="480"/>
                  </a:lnTo>
                  <a:lnTo>
                    <a:pt x="339" y="491"/>
                  </a:lnTo>
                  <a:lnTo>
                    <a:pt x="327" y="500"/>
                  </a:lnTo>
                  <a:lnTo>
                    <a:pt x="325" y="506"/>
                  </a:lnTo>
                  <a:lnTo>
                    <a:pt x="321" y="520"/>
                  </a:lnTo>
                  <a:lnTo>
                    <a:pt x="322" y="533"/>
                  </a:lnTo>
                  <a:lnTo>
                    <a:pt x="318" y="552"/>
                  </a:lnTo>
                  <a:lnTo>
                    <a:pt x="318" y="556"/>
                  </a:lnTo>
                  <a:lnTo>
                    <a:pt x="322" y="560"/>
                  </a:lnTo>
                  <a:lnTo>
                    <a:pt x="321" y="566"/>
                  </a:lnTo>
                  <a:lnTo>
                    <a:pt x="313" y="572"/>
                  </a:lnTo>
                  <a:lnTo>
                    <a:pt x="288" y="577"/>
                  </a:lnTo>
                  <a:lnTo>
                    <a:pt x="268" y="584"/>
                  </a:lnTo>
                  <a:lnTo>
                    <a:pt x="252" y="588"/>
                  </a:lnTo>
                  <a:lnTo>
                    <a:pt x="226" y="587"/>
                  </a:lnTo>
                  <a:lnTo>
                    <a:pt x="213" y="587"/>
                  </a:lnTo>
                  <a:lnTo>
                    <a:pt x="207" y="589"/>
                  </a:lnTo>
                  <a:lnTo>
                    <a:pt x="203" y="592"/>
                  </a:lnTo>
                  <a:lnTo>
                    <a:pt x="200" y="597"/>
                  </a:lnTo>
                  <a:lnTo>
                    <a:pt x="197" y="599"/>
                  </a:lnTo>
                  <a:lnTo>
                    <a:pt x="181" y="592"/>
                  </a:lnTo>
                  <a:lnTo>
                    <a:pt x="164" y="592"/>
                  </a:lnTo>
                  <a:lnTo>
                    <a:pt x="149" y="594"/>
                  </a:lnTo>
                  <a:lnTo>
                    <a:pt x="138" y="593"/>
                  </a:lnTo>
                  <a:lnTo>
                    <a:pt x="129" y="594"/>
                  </a:lnTo>
                  <a:lnTo>
                    <a:pt x="119" y="594"/>
                  </a:lnTo>
                  <a:lnTo>
                    <a:pt x="116" y="595"/>
                  </a:lnTo>
                  <a:lnTo>
                    <a:pt x="112" y="598"/>
                  </a:lnTo>
                  <a:lnTo>
                    <a:pt x="108" y="599"/>
                  </a:lnTo>
                  <a:lnTo>
                    <a:pt x="101" y="598"/>
                  </a:lnTo>
                  <a:lnTo>
                    <a:pt x="83" y="588"/>
                  </a:lnTo>
                  <a:lnTo>
                    <a:pt x="24" y="57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64"/>
            <p:cNvSpPr>
              <a:spLocks noChangeAspect="1"/>
            </p:cNvSpPr>
            <p:nvPr/>
          </p:nvSpPr>
          <p:spPr bwMode="gray">
            <a:xfrm>
              <a:off x="7558929" y="4152095"/>
              <a:ext cx="189227" cy="2200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5" y="3"/>
                </a:cxn>
                <a:cxn ang="0">
                  <a:pos x="62" y="19"/>
                </a:cxn>
                <a:cxn ang="0">
                  <a:pos x="100" y="19"/>
                </a:cxn>
                <a:cxn ang="0">
                  <a:pos x="130" y="26"/>
                </a:cxn>
                <a:cxn ang="0">
                  <a:pos x="151" y="51"/>
                </a:cxn>
                <a:cxn ang="0">
                  <a:pos x="168" y="72"/>
                </a:cxn>
                <a:cxn ang="0">
                  <a:pos x="196" y="102"/>
                </a:cxn>
                <a:cxn ang="0">
                  <a:pos x="251" y="136"/>
                </a:cxn>
                <a:cxn ang="0">
                  <a:pos x="277" y="159"/>
                </a:cxn>
                <a:cxn ang="0">
                  <a:pos x="302" y="190"/>
                </a:cxn>
                <a:cxn ang="0">
                  <a:pos x="311" y="184"/>
                </a:cxn>
                <a:cxn ang="0">
                  <a:pos x="338" y="211"/>
                </a:cxn>
                <a:cxn ang="0">
                  <a:pos x="355" y="217"/>
                </a:cxn>
                <a:cxn ang="0">
                  <a:pos x="382" y="242"/>
                </a:cxn>
                <a:cxn ang="0">
                  <a:pos x="391" y="236"/>
                </a:cxn>
                <a:cxn ang="0">
                  <a:pos x="423" y="247"/>
                </a:cxn>
                <a:cxn ang="0">
                  <a:pos x="431" y="259"/>
                </a:cxn>
                <a:cxn ang="0">
                  <a:pos x="425" y="270"/>
                </a:cxn>
                <a:cxn ang="0">
                  <a:pos x="417" y="290"/>
                </a:cxn>
                <a:cxn ang="0">
                  <a:pos x="430" y="287"/>
                </a:cxn>
                <a:cxn ang="0">
                  <a:pos x="453" y="281"/>
                </a:cxn>
                <a:cxn ang="0">
                  <a:pos x="467" y="303"/>
                </a:cxn>
                <a:cxn ang="0">
                  <a:pos x="463" y="320"/>
                </a:cxn>
                <a:cxn ang="0">
                  <a:pos x="450" y="344"/>
                </a:cxn>
                <a:cxn ang="0">
                  <a:pos x="474" y="361"/>
                </a:cxn>
                <a:cxn ang="0">
                  <a:pos x="490" y="363"/>
                </a:cxn>
                <a:cxn ang="0">
                  <a:pos x="509" y="384"/>
                </a:cxn>
                <a:cxn ang="0">
                  <a:pos x="510" y="409"/>
                </a:cxn>
                <a:cxn ang="0">
                  <a:pos x="532" y="420"/>
                </a:cxn>
                <a:cxn ang="0">
                  <a:pos x="542" y="435"/>
                </a:cxn>
                <a:cxn ang="0">
                  <a:pos x="570" y="440"/>
                </a:cxn>
                <a:cxn ang="0">
                  <a:pos x="584" y="462"/>
                </a:cxn>
                <a:cxn ang="0">
                  <a:pos x="591" y="487"/>
                </a:cxn>
                <a:cxn ang="0">
                  <a:pos x="587" y="512"/>
                </a:cxn>
                <a:cxn ang="0">
                  <a:pos x="582" y="548"/>
                </a:cxn>
                <a:cxn ang="0">
                  <a:pos x="581" y="613"/>
                </a:cxn>
                <a:cxn ang="0">
                  <a:pos x="563" y="613"/>
                </a:cxn>
                <a:cxn ang="0">
                  <a:pos x="549" y="619"/>
                </a:cxn>
                <a:cxn ang="0">
                  <a:pos x="516" y="608"/>
                </a:cxn>
                <a:cxn ang="0">
                  <a:pos x="508" y="618"/>
                </a:cxn>
                <a:cxn ang="0">
                  <a:pos x="478" y="586"/>
                </a:cxn>
                <a:cxn ang="0">
                  <a:pos x="455" y="571"/>
                </a:cxn>
                <a:cxn ang="0">
                  <a:pos x="409" y="535"/>
                </a:cxn>
                <a:cxn ang="0">
                  <a:pos x="388" y="508"/>
                </a:cxn>
                <a:cxn ang="0">
                  <a:pos x="363" y="484"/>
                </a:cxn>
                <a:cxn ang="0">
                  <a:pos x="312" y="426"/>
                </a:cxn>
                <a:cxn ang="0">
                  <a:pos x="286" y="355"/>
                </a:cxn>
                <a:cxn ang="0">
                  <a:pos x="264" y="328"/>
                </a:cxn>
                <a:cxn ang="0">
                  <a:pos x="232" y="293"/>
                </a:cxn>
                <a:cxn ang="0">
                  <a:pos x="221" y="291"/>
                </a:cxn>
                <a:cxn ang="0">
                  <a:pos x="205" y="237"/>
                </a:cxn>
                <a:cxn ang="0">
                  <a:pos x="191" y="205"/>
                </a:cxn>
                <a:cxn ang="0">
                  <a:pos x="151" y="182"/>
                </a:cxn>
                <a:cxn ang="0">
                  <a:pos x="123" y="146"/>
                </a:cxn>
                <a:cxn ang="0">
                  <a:pos x="105" y="118"/>
                </a:cxn>
                <a:cxn ang="0">
                  <a:pos x="76" y="103"/>
                </a:cxn>
                <a:cxn ang="0">
                  <a:pos x="51" y="77"/>
                </a:cxn>
                <a:cxn ang="0">
                  <a:pos x="12" y="39"/>
                </a:cxn>
                <a:cxn ang="0">
                  <a:pos x="0" y="1"/>
                </a:cxn>
              </a:cxnLst>
              <a:rect l="0" t="0" r="r" b="b"/>
              <a:pathLst>
                <a:path w="594" h="626">
                  <a:moveTo>
                    <a:pt x="0" y="1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3"/>
                  </a:lnTo>
                  <a:lnTo>
                    <a:pt x="42" y="16"/>
                  </a:lnTo>
                  <a:lnTo>
                    <a:pt x="55" y="17"/>
                  </a:lnTo>
                  <a:lnTo>
                    <a:pt x="62" y="19"/>
                  </a:lnTo>
                  <a:lnTo>
                    <a:pt x="74" y="21"/>
                  </a:lnTo>
                  <a:lnTo>
                    <a:pt x="91" y="18"/>
                  </a:lnTo>
                  <a:lnTo>
                    <a:pt x="100" y="19"/>
                  </a:lnTo>
                  <a:lnTo>
                    <a:pt x="110" y="24"/>
                  </a:lnTo>
                  <a:lnTo>
                    <a:pt x="122" y="23"/>
                  </a:lnTo>
                  <a:lnTo>
                    <a:pt x="130" y="26"/>
                  </a:lnTo>
                  <a:lnTo>
                    <a:pt x="146" y="38"/>
                  </a:lnTo>
                  <a:lnTo>
                    <a:pt x="150" y="45"/>
                  </a:lnTo>
                  <a:lnTo>
                    <a:pt x="151" y="51"/>
                  </a:lnTo>
                  <a:lnTo>
                    <a:pt x="155" y="56"/>
                  </a:lnTo>
                  <a:lnTo>
                    <a:pt x="161" y="60"/>
                  </a:lnTo>
                  <a:lnTo>
                    <a:pt x="168" y="72"/>
                  </a:lnTo>
                  <a:lnTo>
                    <a:pt x="171" y="80"/>
                  </a:lnTo>
                  <a:lnTo>
                    <a:pt x="184" y="89"/>
                  </a:lnTo>
                  <a:lnTo>
                    <a:pt x="196" y="102"/>
                  </a:lnTo>
                  <a:lnTo>
                    <a:pt x="230" y="118"/>
                  </a:lnTo>
                  <a:lnTo>
                    <a:pt x="237" y="125"/>
                  </a:lnTo>
                  <a:lnTo>
                    <a:pt x="251" y="136"/>
                  </a:lnTo>
                  <a:lnTo>
                    <a:pt x="259" y="146"/>
                  </a:lnTo>
                  <a:lnTo>
                    <a:pt x="263" y="157"/>
                  </a:lnTo>
                  <a:lnTo>
                    <a:pt x="277" y="159"/>
                  </a:lnTo>
                  <a:lnTo>
                    <a:pt x="282" y="172"/>
                  </a:lnTo>
                  <a:lnTo>
                    <a:pt x="296" y="187"/>
                  </a:lnTo>
                  <a:lnTo>
                    <a:pt x="302" y="190"/>
                  </a:lnTo>
                  <a:lnTo>
                    <a:pt x="307" y="193"/>
                  </a:lnTo>
                  <a:lnTo>
                    <a:pt x="309" y="189"/>
                  </a:lnTo>
                  <a:lnTo>
                    <a:pt x="311" y="184"/>
                  </a:lnTo>
                  <a:lnTo>
                    <a:pt x="320" y="184"/>
                  </a:lnTo>
                  <a:lnTo>
                    <a:pt x="327" y="189"/>
                  </a:lnTo>
                  <a:lnTo>
                    <a:pt x="338" y="211"/>
                  </a:lnTo>
                  <a:lnTo>
                    <a:pt x="345" y="215"/>
                  </a:lnTo>
                  <a:lnTo>
                    <a:pt x="350" y="216"/>
                  </a:lnTo>
                  <a:lnTo>
                    <a:pt x="355" y="217"/>
                  </a:lnTo>
                  <a:lnTo>
                    <a:pt x="371" y="226"/>
                  </a:lnTo>
                  <a:lnTo>
                    <a:pt x="376" y="231"/>
                  </a:lnTo>
                  <a:lnTo>
                    <a:pt x="382" y="242"/>
                  </a:lnTo>
                  <a:lnTo>
                    <a:pt x="386" y="244"/>
                  </a:lnTo>
                  <a:lnTo>
                    <a:pt x="387" y="233"/>
                  </a:lnTo>
                  <a:lnTo>
                    <a:pt x="391" y="236"/>
                  </a:lnTo>
                  <a:lnTo>
                    <a:pt x="396" y="243"/>
                  </a:lnTo>
                  <a:lnTo>
                    <a:pt x="403" y="248"/>
                  </a:lnTo>
                  <a:lnTo>
                    <a:pt x="423" y="247"/>
                  </a:lnTo>
                  <a:lnTo>
                    <a:pt x="430" y="250"/>
                  </a:lnTo>
                  <a:lnTo>
                    <a:pt x="433" y="254"/>
                  </a:lnTo>
                  <a:lnTo>
                    <a:pt x="431" y="259"/>
                  </a:lnTo>
                  <a:lnTo>
                    <a:pt x="428" y="263"/>
                  </a:lnTo>
                  <a:lnTo>
                    <a:pt x="424" y="263"/>
                  </a:lnTo>
                  <a:lnTo>
                    <a:pt x="425" y="270"/>
                  </a:lnTo>
                  <a:lnTo>
                    <a:pt x="429" y="276"/>
                  </a:lnTo>
                  <a:lnTo>
                    <a:pt x="429" y="282"/>
                  </a:lnTo>
                  <a:lnTo>
                    <a:pt x="417" y="290"/>
                  </a:lnTo>
                  <a:lnTo>
                    <a:pt x="415" y="292"/>
                  </a:lnTo>
                  <a:lnTo>
                    <a:pt x="417" y="293"/>
                  </a:lnTo>
                  <a:lnTo>
                    <a:pt x="430" y="287"/>
                  </a:lnTo>
                  <a:lnTo>
                    <a:pt x="438" y="282"/>
                  </a:lnTo>
                  <a:lnTo>
                    <a:pt x="449" y="279"/>
                  </a:lnTo>
                  <a:lnTo>
                    <a:pt x="453" y="281"/>
                  </a:lnTo>
                  <a:lnTo>
                    <a:pt x="462" y="288"/>
                  </a:lnTo>
                  <a:lnTo>
                    <a:pt x="466" y="297"/>
                  </a:lnTo>
                  <a:lnTo>
                    <a:pt x="467" y="303"/>
                  </a:lnTo>
                  <a:lnTo>
                    <a:pt x="453" y="317"/>
                  </a:lnTo>
                  <a:lnTo>
                    <a:pt x="457" y="319"/>
                  </a:lnTo>
                  <a:lnTo>
                    <a:pt x="463" y="320"/>
                  </a:lnTo>
                  <a:lnTo>
                    <a:pt x="461" y="328"/>
                  </a:lnTo>
                  <a:lnTo>
                    <a:pt x="453" y="334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66" y="357"/>
                  </a:lnTo>
                  <a:lnTo>
                    <a:pt x="474" y="361"/>
                  </a:lnTo>
                  <a:lnTo>
                    <a:pt x="482" y="361"/>
                  </a:lnTo>
                  <a:lnTo>
                    <a:pt x="487" y="365"/>
                  </a:lnTo>
                  <a:lnTo>
                    <a:pt x="490" y="363"/>
                  </a:lnTo>
                  <a:lnTo>
                    <a:pt x="501" y="365"/>
                  </a:lnTo>
                  <a:lnTo>
                    <a:pt x="506" y="376"/>
                  </a:lnTo>
                  <a:lnTo>
                    <a:pt x="509" y="384"/>
                  </a:lnTo>
                  <a:lnTo>
                    <a:pt x="510" y="394"/>
                  </a:lnTo>
                  <a:lnTo>
                    <a:pt x="512" y="401"/>
                  </a:lnTo>
                  <a:lnTo>
                    <a:pt x="510" y="409"/>
                  </a:lnTo>
                  <a:lnTo>
                    <a:pt x="516" y="410"/>
                  </a:lnTo>
                  <a:lnTo>
                    <a:pt x="526" y="414"/>
                  </a:lnTo>
                  <a:lnTo>
                    <a:pt x="532" y="420"/>
                  </a:lnTo>
                  <a:lnTo>
                    <a:pt x="526" y="435"/>
                  </a:lnTo>
                  <a:lnTo>
                    <a:pt x="533" y="436"/>
                  </a:lnTo>
                  <a:lnTo>
                    <a:pt x="542" y="435"/>
                  </a:lnTo>
                  <a:lnTo>
                    <a:pt x="552" y="435"/>
                  </a:lnTo>
                  <a:lnTo>
                    <a:pt x="560" y="436"/>
                  </a:lnTo>
                  <a:lnTo>
                    <a:pt x="570" y="440"/>
                  </a:lnTo>
                  <a:lnTo>
                    <a:pt x="573" y="446"/>
                  </a:lnTo>
                  <a:lnTo>
                    <a:pt x="580" y="454"/>
                  </a:lnTo>
                  <a:lnTo>
                    <a:pt x="584" y="462"/>
                  </a:lnTo>
                  <a:lnTo>
                    <a:pt x="591" y="469"/>
                  </a:lnTo>
                  <a:lnTo>
                    <a:pt x="594" y="478"/>
                  </a:lnTo>
                  <a:lnTo>
                    <a:pt x="591" y="487"/>
                  </a:lnTo>
                  <a:lnTo>
                    <a:pt x="585" y="501"/>
                  </a:lnTo>
                  <a:lnTo>
                    <a:pt x="584" y="510"/>
                  </a:lnTo>
                  <a:lnTo>
                    <a:pt x="587" y="512"/>
                  </a:lnTo>
                  <a:lnTo>
                    <a:pt x="589" y="518"/>
                  </a:lnTo>
                  <a:lnTo>
                    <a:pt x="585" y="530"/>
                  </a:lnTo>
                  <a:lnTo>
                    <a:pt x="582" y="548"/>
                  </a:lnTo>
                  <a:lnTo>
                    <a:pt x="584" y="556"/>
                  </a:lnTo>
                  <a:lnTo>
                    <a:pt x="584" y="594"/>
                  </a:lnTo>
                  <a:lnTo>
                    <a:pt x="581" y="613"/>
                  </a:lnTo>
                  <a:lnTo>
                    <a:pt x="579" y="623"/>
                  </a:lnTo>
                  <a:lnTo>
                    <a:pt x="574" y="623"/>
                  </a:lnTo>
                  <a:lnTo>
                    <a:pt x="563" y="613"/>
                  </a:lnTo>
                  <a:lnTo>
                    <a:pt x="554" y="607"/>
                  </a:lnTo>
                  <a:lnTo>
                    <a:pt x="552" y="610"/>
                  </a:lnTo>
                  <a:lnTo>
                    <a:pt x="549" y="619"/>
                  </a:lnTo>
                  <a:lnTo>
                    <a:pt x="543" y="621"/>
                  </a:lnTo>
                  <a:lnTo>
                    <a:pt x="524" y="607"/>
                  </a:lnTo>
                  <a:lnTo>
                    <a:pt x="516" y="608"/>
                  </a:lnTo>
                  <a:lnTo>
                    <a:pt x="524" y="624"/>
                  </a:lnTo>
                  <a:lnTo>
                    <a:pt x="519" y="626"/>
                  </a:lnTo>
                  <a:lnTo>
                    <a:pt x="508" y="618"/>
                  </a:lnTo>
                  <a:lnTo>
                    <a:pt x="500" y="609"/>
                  </a:lnTo>
                  <a:lnTo>
                    <a:pt x="484" y="596"/>
                  </a:lnTo>
                  <a:lnTo>
                    <a:pt x="478" y="586"/>
                  </a:lnTo>
                  <a:lnTo>
                    <a:pt x="471" y="577"/>
                  </a:lnTo>
                  <a:lnTo>
                    <a:pt x="461" y="572"/>
                  </a:lnTo>
                  <a:lnTo>
                    <a:pt x="455" y="571"/>
                  </a:lnTo>
                  <a:lnTo>
                    <a:pt x="436" y="554"/>
                  </a:lnTo>
                  <a:lnTo>
                    <a:pt x="419" y="543"/>
                  </a:lnTo>
                  <a:lnTo>
                    <a:pt x="409" y="535"/>
                  </a:lnTo>
                  <a:lnTo>
                    <a:pt x="399" y="532"/>
                  </a:lnTo>
                  <a:lnTo>
                    <a:pt x="392" y="522"/>
                  </a:lnTo>
                  <a:lnTo>
                    <a:pt x="388" y="508"/>
                  </a:lnTo>
                  <a:lnTo>
                    <a:pt x="383" y="501"/>
                  </a:lnTo>
                  <a:lnTo>
                    <a:pt x="371" y="495"/>
                  </a:lnTo>
                  <a:lnTo>
                    <a:pt x="363" y="484"/>
                  </a:lnTo>
                  <a:lnTo>
                    <a:pt x="339" y="457"/>
                  </a:lnTo>
                  <a:lnTo>
                    <a:pt x="317" y="433"/>
                  </a:lnTo>
                  <a:lnTo>
                    <a:pt x="312" y="426"/>
                  </a:lnTo>
                  <a:lnTo>
                    <a:pt x="311" y="409"/>
                  </a:lnTo>
                  <a:lnTo>
                    <a:pt x="288" y="366"/>
                  </a:lnTo>
                  <a:lnTo>
                    <a:pt x="286" y="355"/>
                  </a:lnTo>
                  <a:lnTo>
                    <a:pt x="278" y="341"/>
                  </a:lnTo>
                  <a:lnTo>
                    <a:pt x="272" y="336"/>
                  </a:lnTo>
                  <a:lnTo>
                    <a:pt x="264" y="328"/>
                  </a:lnTo>
                  <a:lnTo>
                    <a:pt x="258" y="323"/>
                  </a:lnTo>
                  <a:lnTo>
                    <a:pt x="250" y="306"/>
                  </a:lnTo>
                  <a:lnTo>
                    <a:pt x="232" y="293"/>
                  </a:lnTo>
                  <a:lnTo>
                    <a:pt x="225" y="293"/>
                  </a:lnTo>
                  <a:lnTo>
                    <a:pt x="223" y="292"/>
                  </a:lnTo>
                  <a:lnTo>
                    <a:pt x="221" y="291"/>
                  </a:lnTo>
                  <a:lnTo>
                    <a:pt x="216" y="270"/>
                  </a:lnTo>
                  <a:lnTo>
                    <a:pt x="210" y="248"/>
                  </a:lnTo>
                  <a:lnTo>
                    <a:pt x="205" y="237"/>
                  </a:lnTo>
                  <a:lnTo>
                    <a:pt x="198" y="225"/>
                  </a:lnTo>
                  <a:lnTo>
                    <a:pt x="198" y="215"/>
                  </a:lnTo>
                  <a:lnTo>
                    <a:pt x="191" y="205"/>
                  </a:lnTo>
                  <a:lnTo>
                    <a:pt x="181" y="195"/>
                  </a:lnTo>
                  <a:lnTo>
                    <a:pt x="161" y="185"/>
                  </a:lnTo>
                  <a:lnTo>
                    <a:pt x="151" y="182"/>
                  </a:lnTo>
                  <a:lnTo>
                    <a:pt x="139" y="179"/>
                  </a:lnTo>
                  <a:lnTo>
                    <a:pt x="130" y="148"/>
                  </a:lnTo>
                  <a:lnTo>
                    <a:pt x="123" y="146"/>
                  </a:lnTo>
                  <a:lnTo>
                    <a:pt x="121" y="140"/>
                  </a:lnTo>
                  <a:lnTo>
                    <a:pt x="116" y="136"/>
                  </a:lnTo>
                  <a:lnTo>
                    <a:pt x="105" y="118"/>
                  </a:lnTo>
                  <a:lnTo>
                    <a:pt x="94" y="108"/>
                  </a:lnTo>
                  <a:lnTo>
                    <a:pt x="86" y="103"/>
                  </a:lnTo>
                  <a:lnTo>
                    <a:pt x="76" y="103"/>
                  </a:lnTo>
                  <a:lnTo>
                    <a:pt x="65" y="93"/>
                  </a:lnTo>
                  <a:lnTo>
                    <a:pt x="57" y="83"/>
                  </a:lnTo>
                  <a:lnTo>
                    <a:pt x="51" y="77"/>
                  </a:lnTo>
                  <a:lnTo>
                    <a:pt x="41" y="71"/>
                  </a:lnTo>
                  <a:lnTo>
                    <a:pt x="19" y="46"/>
                  </a:lnTo>
                  <a:lnTo>
                    <a:pt x="12" y="39"/>
                  </a:lnTo>
                  <a:lnTo>
                    <a:pt x="4" y="22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65"/>
            <p:cNvSpPr>
              <a:spLocks noChangeAspect="1"/>
            </p:cNvSpPr>
            <p:nvPr/>
          </p:nvSpPr>
          <p:spPr bwMode="gray">
            <a:xfrm>
              <a:off x="7733844" y="4372107"/>
              <a:ext cx="160605" cy="55876"/>
            </a:xfrm>
            <a:custGeom>
              <a:avLst/>
              <a:gdLst/>
              <a:ahLst/>
              <a:cxnLst>
                <a:cxn ang="0">
                  <a:pos x="364" y="129"/>
                </a:cxn>
                <a:cxn ang="0">
                  <a:pos x="334" y="130"/>
                </a:cxn>
                <a:cxn ang="0">
                  <a:pos x="326" y="124"/>
                </a:cxn>
                <a:cxn ang="0">
                  <a:pos x="314" y="126"/>
                </a:cxn>
                <a:cxn ang="0">
                  <a:pos x="288" y="120"/>
                </a:cxn>
                <a:cxn ang="0">
                  <a:pos x="272" y="110"/>
                </a:cxn>
                <a:cxn ang="0">
                  <a:pos x="257" y="102"/>
                </a:cxn>
                <a:cxn ang="0">
                  <a:pos x="231" y="99"/>
                </a:cxn>
                <a:cxn ang="0">
                  <a:pos x="212" y="97"/>
                </a:cxn>
                <a:cxn ang="0">
                  <a:pos x="203" y="99"/>
                </a:cxn>
                <a:cxn ang="0">
                  <a:pos x="191" y="96"/>
                </a:cxn>
                <a:cxn ang="0">
                  <a:pos x="181" y="103"/>
                </a:cxn>
                <a:cxn ang="0">
                  <a:pos x="142" y="96"/>
                </a:cxn>
                <a:cxn ang="0">
                  <a:pos x="116" y="87"/>
                </a:cxn>
                <a:cxn ang="0">
                  <a:pos x="85" y="83"/>
                </a:cxn>
                <a:cxn ang="0">
                  <a:pos x="67" y="76"/>
                </a:cxn>
                <a:cxn ang="0">
                  <a:pos x="72" y="60"/>
                </a:cxn>
                <a:cxn ang="0">
                  <a:pos x="62" y="59"/>
                </a:cxn>
                <a:cxn ang="0">
                  <a:pos x="24" y="50"/>
                </a:cxn>
                <a:cxn ang="0">
                  <a:pos x="6" y="46"/>
                </a:cxn>
                <a:cxn ang="0">
                  <a:pos x="3" y="38"/>
                </a:cxn>
                <a:cxn ang="0">
                  <a:pos x="9" y="41"/>
                </a:cxn>
                <a:cxn ang="0">
                  <a:pos x="20" y="38"/>
                </a:cxn>
                <a:cxn ang="0">
                  <a:pos x="29" y="30"/>
                </a:cxn>
                <a:cxn ang="0">
                  <a:pos x="36" y="14"/>
                </a:cxn>
                <a:cxn ang="0">
                  <a:pos x="53" y="1"/>
                </a:cxn>
                <a:cxn ang="0">
                  <a:pos x="102" y="0"/>
                </a:cxn>
                <a:cxn ang="0">
                  <a:pos x="119" y="7"/>
                </a:cxn>
                <a:cxn ang="0">
                  <a:pos x="132" y="16"/>
                </a:cxn>
                <a:cxn ang="0">
                  <a:pos x="154" y="18"/>
                </a:cxn>
                <a:cxn ang="0">
                  <a:pos x="177" y="33"/>
                </a:cxn>
                <a:cxn ang="0">
                  <a:pos x="196" y="49"/>
                </a:cxn>
                <a:cxn ang="0">
                  <a:pos x="228" y="49"/>
                </a:cxn>
                <a:cxn ang="0">
                  <a:pos x="261" y="53"/>
                </a:cxn>
                <a:cxn ang="0">
                  <a:pos x="279" y="56"/>
                </a:cxn>
                <a:cxn ang="0">
                  <a:pos x="295" y="39"/>
                </a:cxn>
                <a:cxn ang="0">
                  <a:pos x="304" y="25"/>
                </a:cxn>
                <a:cxn ang="0">
                  <a:pos x="317" y="35"/>
                </a:cxn>
                <a:cxn ang="0">
                  <a:pos x="333" y="41"/>
                </a:cxn>
                <a:cxn ang="0">
                  <a:pos x="347" y="40"/>
                </a:cxn>
                <a:cxn ang="0">
                  <a:pos x="358" y="45"/>
                </a:cxn>
                <a:cxn ang="0">
                  <a:pos x="373" y="51"/>
                </a:cxn>
                <a:cxn ang="0">
                  <a:pos x="397" y="55"/>
                </a:cxn>
                <a:cxn ang="0">
                  <a:pos x="412" y="75"/>
                </a:cxn>
                <a:cxn ang="0">
                  <a:pos x="424" y="96"/>
                </a:cxn>
                <a:cxn ang="0">
                  <a:pos x="456" y="97"/>
                </a:cxn>
                <a:cxn ang="0">
                  <a:pos x="481" y="94"/>
                </a:cxn>
                <a:cxn ang="0">
                  <a:pos x="499" y="103"/>
                </a:cxn>
                <a:cxn ang="0">
                  <a:pos x="497" y="136"/>
                </a:cxn>
                <a:cxn ang="0">
                  <a:pos x="503" y="148"/>
                </a:cxn>
                <a:cxn ang="0">
                  <a:pos x="502" y="156"/>
                </a:cxn>
                <a:cxn ang="0">
                  <a:pos x="462" y="141"/>
                </a:cxn>
                <a:cxn ang="0">
                  <a:pos x="433" y="130"/>
                </a:cxn>
                <a:cxn ang="0">
                  <a:pos x="392" y="136"/>
                </a:cxn>
                <a:cxn ang="0">
                  <a:pos x="374" y="129"/>
                </a:cxn>
              </a:cxnLst>
              <a:rect l="0" t="0" r="r" b="b"/>
              <a:pathLst>
                <a:path w="506" h="158">
                  <a:moveTo>
                    <a:pt x="374" y="129"/>
                  </a:moveTo>
                  <a:lnTo>
                    <a:pt x="364" y="129"/>
                  </a:lnTo>
                  <a:lnTo>
                    <a:pt x="353" y="135"/>
                  </a:lnTo>
                  <a:lnTo>
                    <a:pt x="334" y="130"/>
                  </a:lnTo>
                  <a:lnTo>
                    <a:pt x="330" y="127"/>
                  </a:lnTo>
                  <a:lnTo>
                    <a:pt x="326" y="124"/>
                  </a:lnTo>
                  <a:lnTo>
                    <a:pt x="323" y="126"/>
                  </a:lnTo>
                  <a:lnTo>
                    <a:pt x="314" y="126"/>
                  </a:lnTo>
                  <a:lnTo>
                    <a:pt x="304" y="125"/>
                  </a:lnTo>
                  <a:lnTo>
                    <a:pt x="288" y="120"/>
                  </a:lnTo>
                  <a:lnTo>
                    <a:pt x="279" y="115"/>
                  </a:lnTo>
                  <a:lnTo>
                    <a:pt x="272" y="110"/>
                  </a:lnTo>
                  <a:lnTo>
                    <a:pt x="266" y="105"/>
                  </a:lnTo>
                  <a:lnTo>
                    <a:pt x="257" y="102"/>
                  </a:lnTo>
                  <a:lnTo>
                    <a:pt x="242" y="99"/>
                  </a:lnTo>
                  <a:lnTo>
                    <a:pt x="231" y="99"/>
                  </a:lnTo>
                  <a:lnTo>
                    <a:pt x="217" y="96"/>
                  </a:lnTo>
                  <a:lnTo>
                    <a:pt x="212" y="97"/>
                  </a:lnTo>
                  <a:lnTo>
                    <a:pt x="208" y="99"/>
                  </a:lnTo>
                  <a:lnTo>
                    <a:pt x="203" y="99"/>
                  </a:lnTo>
                  <a:lnTo>
                    <a:pt x="201" y="96"/>
                  </a:lnTo>
                  <a:lnTo>
                    <a:pt x="191" y="96"/>
                  </a:lnTo>
                  <a:lnTo>
                    <a:pt x="186" y="100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42" y="96"/>
                  </a:lnTo>
                  <a:lnTo>
                    <a:pt x="129" y="89"/>
                  </a:lnTo>
                  <a:lnTo>
                    <a:pt x="116" y="87"/>
                  </a:lnTo>
                  <a:lnTo>
                    <a:pt x="95" y="86"/>
                  </a:lnTo>
                  <a:lnTo>
                    <a:pt x="85" y="83"/>
                  </a:lnTo>
                  <a:lnTo>
                    <a:pt x="79" y="80"/>
                  </a:lnTo>
                  <a:lnTo>
                    <a:pt x="67" y="76"/>
                  </a:lnTo>
                  <a:lnTo>
                    <a:pt x="63" y="72"/>
                  </a:lnTo>
                  <a:lnTo>
                    <a:pt x="72" y="60"/>
                  </a:lnTo>
                  <a:lnTo>
                    <a:pt x="70" y="59"/>
                  </a:lnTo>
                  <a:lnTo>
                    <a:pt x="62" y="59"/>
                  </a:lnTo>
                  <a:lnTo>
                    <a:pt x="42" y="50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9" y="41"/>
                  </a:lnTo>
                  <a:lnTo>
                    <a:pt x="15" y="41"/>
                  </a:lnTo>
                  <a:lnTo>
                    <a:pt x="20" y="38"/>
                  </a:lnTo>
                  <a:lnTo>
                    <a:pt x="24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6" y="14"/>
                  </a:lnTo>
                  <a:lnTo>
                    <a:pt x="41" y="5"/>
                  </a:lnTo>
                  <a:lnTo>
                    <a:pt x="53" y="1"/>
                  </a:lnTo>
                  <a:lnTo>
                    <a:pt x="89" y="7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19" y="7"/>
                  </a:lnTo>
                  <a:lnTo>
                    <a:pt x="122" y="14"/>
                  </a:lnTo>
                  <a:lnTo>
                    <a:pt x="132" y="16"/>
                  </a:lnTo>
                  <a:lnTo>
                    <a:pt x="140" y="14"/>
                  </a:lnTo>
                  <a:lnTo>
                    <a:pt x="154" y="18"/>
                  </a:lnTo>
                  <a:lnTo>
                    <a:pt x="164" y="19"/>
                  </a:lnTo>
                  <a:lnTo>
                    <a:pt x="177" y="33"/>
                  </a:lnTo>
                  <a:lnTo>
                    <a:pt x="186" y="46"/>
                  </a:lnTo>
                  <a:lnTo>
                    <a:pt x="196" y="49"/>
                  </a:lnTo>
                  <a:lnTo>
                    <a:pt x="207" y="48"/>
                  </a:lnTo>
                  <a:lnTo>
                    <a:pt x="228" y="49"/>
                  </a:lnTo>
                  <a:lnTo>
                    <a:pt x="234" y="48"/>
                  </a:lnTo>
                  <a:lnTo>
                    <a:pt x="261" y="53"/>
                  </a:lnTo>
                  <a:lnTo>
                    <a:pt x="271" y="54"/>
                  </a:lnTo>
                  <a:lnTo>
                    <a:pt x="279" y="56"/>
                  </a:lnTo>
                  <a:lnTo>
                    <a:pt x="287" y="54"/>
                  </a:lnTo>
                  <a:lnTo>
                    <a:pt x="295" y="39"/>
                  </a:lnTo>
                  <a:lnTo>
                    <a:pt x="296" y="32"/>
                  </a:lnTo>
                  <a:lnTo>
                    <a:pt x="304" y="25"/>
                  </a:lnTo>
                  <a:lnTo>
                    <a:pt x="311" y="27"/>
                  </a:lnTo>
                  <a:lnTo>
                    <a:pt x="317" y="35"/>
                  </a:lnTo>
                  <a:lnTo>
                    <a:pt x="323" y="41"/>
                  </a:lnTo>
                  <a:lnTo>
                    <a:pt x="333" y="41"/>
                  </a:lnTo>
                  <a:lnTo>
                    <a:pt x="342" y="37"/>
                  </a:lnTo>
                  <a:lnTo>
                    <a:pt x="347" y="40"/>
                  </a:lnTo>
                  <a:lnTo>
                    <a:pt x="353" y="41"/>
                  </a:lnTo>
                  <a:lnTo>
                    <a:pt x="358" y="45"/>
                  </a:lnTo>
                  <a:lnTo>
                    <a:pt x="365" y="46"/>
                  </a:lnTo>
                  <a:lnTo>
                    <a:pt x="373" y="51"/>
                  </a:lnTo>
                  <a:lnTo>
                    <a:pt x="390" y="50"/>
                  </a:lnTo>
                  <a:lnTo>
                    <a:pt x="397" y="55"/>
                  </a:lnTo>
                  <a:lnTo>
                    <a:pt x="404" y="70"/>
                  </a:lnTo>
                  <a:lnTo>
                    <a:pt x="412" y="75"/>
                  </a:lnTo>
                  <a:lnTo>
                    <a:pt x="414" y="91"/>
                  </a:lnTo>
                  <a:lnTo>
                    <a:pt x="424" y="96"/>
                  </a:lnTo>
                  <a:lnTo>
                    <a:pt x="435" y="99"/>
                  </a:lnTo>
                  <a:lnTo>
                    <a:pt x="456" y="97"/>
                  </a:lnTo>
                  <a:lnTo>
                    <a:pt x="467" y="97"/>
                  </a:lnTo>
                  <a:lnTo>
                    <a:pt x="481" y="94"/>
                  </a:lnTo>
                  <a:lnTo>
                    <a:pt x="492" y="97"/>
                  </a:lnTo>
                  <a:lnTo>
                    <a:pt x="499" y="103"/>
                  </a:lnTo>
                  <a:lnTo>
                    <a:pt x="500" y="116"/>
                  </a:lnTo>
                  <a:lnTo>
                    <a:pt x="497" y="136"/>
                  </a:lnTo>
                  <a:lnTo>
                    <a:pt x="499" y="143"/>
                  </a:lnTo>
                  <a:lnTo>
                    <a:pt x="503" y="148"/>
                  </a:lnTo>
                  <a:lnTo>
                    <a:pt x="506" y="158"/>
                  </a:lnTo>
                  <a:lnTo>
                    <a:pt x="502" y="156"/>
                  </a:lnTo>
                  <a:lnTo>
                    <a:pt x="495" y="150"/>
                  </a:lnTo>
                  <a:lnTo>
                    <a:pt x="462" y="141"/>
                  </a:lnTo>
                  <a:lnTo>
                    <a:pt x="446" y="135"/>
                  </a:lnTo>
                  <a:lnTo>
                    <a:pt x="433" y="130"/>
                  </a:lnTo>
                  <a:lnTo>
                    <a:pt x="406" y="138"/>
                  </a:lnTo>
                  <a:lnTo>
                    <a:pt x="392" y="136"/>
                  </a:lnTo>
                  <a:lnTo>
                    <a:pt x="381" y="131"/>
                  </a:lnTo>
                  <a:lnTo>
                    <a:pt x="374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66"/>
            <p:cNvSpPr>
              <a:spLocks noChangeAspect="1"/>
            </p:cNvSpPr>
            <p:nvPr/>
          </p:nvSpPr>
          <p:spPr bwMode="gray">
            <a:xfrm>
              <a:off x="7797450" y="4176540"/>
              <a:ext cx="173326" cy="162391"/>
            </a:xfrm>
            <a:custGeom>
              <a:avLst/>
              <a:gdLst/>
              <a:ahLst/>
              <a:cxnLst>
                <a:cxn ang="0">
                  <a:pos x="474" y="15"/>
                </a:cxn>
                <a:cxn ang="0">
                  <a:pos x="471" y="22"/>
                </a:cxn>
                <a:cxn ang="0">
                  <a:pos x="485" y="38"/>
                </a:cxn>
                <a:cxn ang="0">
                  <a:pos x="470" y="42"/>
                </a:cxn>
                <a:cxn ang="0">
                  <a:pos x="460" y="57"/>
                </a:cxn>
                <a:cxn ang="0">
                  <a:pos x="461" y="67"/>
                </a:cxn>
                <a:cxn ang="0">
                  <a:pos x="475" y="80"/>
                </a:cxn>
                <a:cxn ang="0">
                  <a:pos x="493" y="121"/>
                </a:cxn>
                <a:cxn ang="0">
                  <a:pos x="490" y="132"/>
                </a:cxn>
                <a:cxn ang="0">
                  <a:pos x="547" y="186"/>
                </a:cxn>
                <a:cxn ang="0">
                  <a:pos x="519" y="194"/>
                </a:cxn>
                <a:cxn ang="0">
                  <a:pos x="495" y="186"/>
                </a:cxn>
                <a:cxn ang="0">
                  <a:pos x="486" y="202"/>
                </a:cxn>
                <a:cxn ang="0">
                  <a:pos x="471" y="228"/>
                </a:cxn>
                <a:cxn ang="0">
                  <a:pos x="468" y="266"/>
                </a:cxn>
                <a:cxn ang="0">
                  <a:pos x="438" y="311"/>
                </a:cxn>
                <a:cxn ang="0">
                  <a:pos x="402" y="336"/>
                </a:cxn>
                <a:cxn ang="0">
                  <a:pos x="411" y="350"/>
                </a:cxn>
                <a:cxn ang="0">
                  <a:pos x="417" y="381"/>
                </a:cxn>
                <a:cxn ang="0">
                  <a:pos x="407" y="393"/>
                </a:cxn>
                <a:cxn ang="0">
                  <a:pos x="398" y="407"/>
                </a:cxn>
                <a:cxn ang="0">
                  <a:pos x="394" y="417"/>
                </a:cxn>
                <a:cxn ang="0">
                  <a:pos x="374" y="441"/>
                </a:cxn>
                <a:cxn ang="0">
                  <a:pos x="324" y="465"/>
                </a:cxn>
                <a:cxn ang="0">
                  <a:pos x="308" y="433"/>
                </a:cxn>
                <a:cxn ang="0">
                  <a:pos x="293" y="423"/>
                </a:cxn>
                <a:cxn ang="0">
                  <a:pos x="262" y="428"/>
                </a:cxn>
                <a:cxn ang="0">
                  <a:pos x="240" y="414"/>
                </a:cxn>
                <a:cxn ang="0">
                  <a:pos x="221" y="408"/>
                </a:cxn>
                <a:cxn ang="0">
                  <a:pos x="201" y="424"/>
                </a:cxn>
                <a:cxn ang="0">
                  <a:pos x="174" y="427"/>
                </a:cxn>
                <a:cxn ang="0">
                  <a:pos x="160" y="430"/>
                </a:cxn>
                <a:cxn ang="0">
                  <a:pos x="146" y="398"/>
                </a:cxn>
                <a:cxn ang="0">
                  <a:pos x="129" y="398"/>
                </a:cxn>
                <a:cxn ang="0">
                  <a:pos x="110" y="406"/>
                </a:cxn>
                <a:cxn ang="0">
                  <a:pos x="84" y="397"/>
                </a:cxn>
                <a:cxn ang="0">
                  <a:pos x="70" y="387"/>
                </a:cxn>
                <a:cxn ang="0">
                  <a:pos x="62" y="353"/>
                </a:cxn>
                <a:cxn ang="0">
                  <a:pos x="59" y="333"/>
                </a:cxn>
                <a:cxn ang="0">
                  <a:pos x="55" y="305"/>
                </a:cxn>
                <a:cxn ang="0">
                  <a:pos x="39" y="278"/>
                </a:cxn>
                <a:cxn ang="0">
                  <a:pos x="18" y="268"/>
                </a:cxn>
                <a:cxn ang="0">
                  <a:pos x="11" y="233"/>
                </a:cxn>
                <a:cxn ang="0">
                  <a:pos x="1" y="214"/>
                </a:cxn>
                <a:cxn ang="0">
                  <a:pos x="7" y="163"/>
                </a:cxn>
                <a:cxn ang="0">
                  <a:pos x="25" y="134"/>
                </a:cxn>
                <a:cxn ang="0">
                  <a:pos x="60" y="174"/>
                </a:cxn>
                <a:cxn ang="0">
                  <a:pos x="99" y="185"/>
                </a:cxn>
                <a:cxn ang="0">
                  <a:pos x="129" y="186"/>
                </a:cxn>
                <a:cxn ang="0">
                  <a:pos x="156" y="183"/>
                </a:cxn>
                <a:cxn ang="0">
                  <a:pos x="184" y="155"/>
                </a:cxn>
                <a:cxn ang="0">
                  <a:pos x="217" y="166"/>
                </a:cxn>
                <a:cxn ang="0">
                  <a:pos x="253" y="174"/>
                </a:cxn>
                <a:cxn ang="0">
                  <a:pos x="285" y="163"/>
                </a:cxn>
                <a:cxn ang="0">
                  <a:pos x="308" y="147"/>
                </a:cxn>
                <a:cxn ang="0">
                  <a:pos x="330" y="90"/>
                </a:cxn>
                <a:cxn ang="0">
                  <a:pos x="363" y="27"/>
                </a:cxn>
                <a:cxn ang="0">
                  <a:pos x="394" y="0"/>
                </a:cxn>
                <a:cxn ang="0">
                  <a:pos x="468" y="11"/>
                </a:cxn>
              </a:cxnLst>
              <a:rect l="0" t="0" r="r" b="b"/>
              <a:pathLst>
                <a:path w="547" h="467">
                  <a:moveTo>
                    <a:pt x="472" y="11"/>
                  </a:moveTo>
                  <a:lnTo>
                    <a:pt x="475" y="13"/>
                  </a:lnTo>
                  <a:lnTo>
                    <a:pt x="474" y="15"/>
                  </a:lnTo>
                  <a:lnTo>
                    <a:pt x="469" y="18"/>
                  </a:lnTo>
                  <a:lnTo>
                    <a:pt x="464" y="19"/>
                  </a:lnTo>
                  <a:lnTo>
                    <a:pt x="471" y="22"/>
                  </a:lnTo>
                  <a:lnTo>
                    <a:pt x="477" y="27"/>
                  </a:lnTo>
                  <a:lnTo>
                    <a:pt x="485" y="30"/>
                  </a:lnTo>
                  <a:lnTo>
                    <a:pt x="485" y="38"/>
                  </a:lnTo>
                  <a:lnTo>
                    <a:pt x="479" y="41"/>
                  </a:lnTo>
                  <a:lnTo>
                    <a:pt x="471" y="40"/>
                  </a:lnTo>
                  <a:lnTo>
                    <a:pt x="470" y="42"/>
                  </a:lnTo>
                  <a:lnTo>
                    <a:pt x="457" y="43"/>
                  </a:lnTo>
                  <a:lnTo>
                    <a:pt x="453" y="47"/>
                  </a:lnTo>
                  <a:lnTo>
                    <a:pt x="460" y="57"/>
                  </a:lnTo>
                  <a:lnTo>
                    <a:pt x="464" y="59"/>
                  </a:lnTo>
                  <a:lnTo>
                    <a:pt x="465" y="63"/>
                  </a:lnTo>
                  <a:lnTo>
                    <a:pt x="461" y="67"/>
                  </a:lnTo>
                  <a:lnTo>
                    <a:pt x="464" y="70"/>
                  </a:lnTo>
                  <a:lnTo>
                    <a:pt x="470" y="75"/>
                  </a:lnTo>
                  <a:lnTo>
                    <a:pt x="475" y="80"/>
                  </a:lnTo>
                  <a:lnTo>
                    <a:pt x="479" y="88"/>
                  </a:lnTo>
                  <a:lnTo>
                    <a:pt x="496" y="116"/>
                  </a:lnTo>
                  <a:lnTo>
                    <a:pt x="493" y="121"/>
                  </a:lnTo>
                  <a:lnTo>
                    <a:pt x="492" y="124"/>
                  </a:lnTo>
                  <a:lnTo>
                    <a:pt x="490" y="127"/>
                  </a:lnTo>
                  <a:lnTo>
                    <a:pt x="490" y="132"/>
                  </a:lnTo>
                  <a:lnTo>
                    <a:pt x="491" y="137"/>
                  </a:lnTo>
                  <a:lnTo>
                    <a:pt x="541" y="180"/>
                  </a:lnTo>
                  <a:lnTo>
                    <a:pt x="547" y="186"/>
                  </a:lnTo>
                  <a:lnTo>
                    <a:pt x="547" y="191"/>
                  </a:lnTo>
                  <a:lnTo>
                    <a:pt x="538" y="193"/>
                  </a:lnTo>
                  <a:lnTo>
                    <a:pt x="519" y="194"/>
                  </a:lnTo>
                  <a:lnTo>
                    <a:pt x="504" y="191"/>
                  </a:lnTo>
                  <a:lnTo>
                    <a:pt x="496" y="181"/>
                  </a:lnTo>
                  <a:lnTo>
                    <a:pt x="495" y="186"/>
                  </a:lnTo>
                  <a:lnTo>
                    <a:pt x="497" y="194"/>
                  </a:lnTo>
                  <a:lnTo>
                    <a:pt x="496" y="197"/>
                  </a:lnTo>
                  <a:lnTo>
                    <a:pt x="486" y="202"/>
                  </a:lnTo>
                  <a:lnTo>
                    <a:pt x="479" y="212"/>
                  </a:lnTo>
                  <a:lnTo>
                    <a:pt x="474" y="219"/>
                  </a:lnTo>
                  <a:lnTo>
                    <a:pt x="471" y="228"/>
                  </a:lnTo>
                  <a:lnTo>
                    <a:pt x="471" y="240"/>
                  </a:lnTo>
                  <a:lnTo>
                    <a:pt x="468" y="248"/>
                  </a:lnTo>
                  <a:lnTo>
                    <a:pt x="468" y="266"/>
                  </a:lnTo>
                  <a:lnTo>
                    <a:pt x="460" y="276"/>
                  </a:lnTo>
                  <a:lnTo>
                    <a:pt x="447" y="304"/>
                  </a:lnTo>
                  <a:lnTo>
                    <a:pt x="438" y="311"/>
                  </a:lnTo>
                  <a:lnTo>
                    <a:pt x="433" y="309"/>
                  </a:lnTo>
                  <a:lnTo>
                    <a:pt x="427" y="316"/>
                  </a:lnTo>
                  <a:lnTo>
                    <a:pt x="402" y="336"/>
                  </a:lnTo>
                  <a:lnTo>
                    <a:pt x="404" y="339"/>
                  </a:lnTo>
                  <a:lnTo>
                    <a:pt x="410" y="341"/>
                  </a:lnTo>
                  <a:lnTo>
                    <a:pt x="411" y="350"/>
                  </a:lnTo>
                  <a:lnTo>
                    <a:pt x="411" y="358"/>
                  </a:lnTo>
                  <a:lnTo>
                    <a:pt x="422" y="363"/>
                  </a:lnTo>
                  <a:lnTo>
                    <a:pt x="417" y="381"/>
                  </a:lnTo>
                  <a:lnTo>
                    <a:pt x="411" y="377"/>
                  </a:lnTo>
                  <a:lnTo>
                    <a:pt x="409" y="381"/>
                  </a:lnTo>
                  <a:lnTo>
                    <a:pt x="407" y="393"/>
                  </a:lnTo>
                  <a:lnTo>
                    <a:pt x="404" y="401"/>
                  </a:lnTo>
                  <a:lnTo>
                    <a:pt x="399" y="402"/>
                  </a:lnTo>
                  <a:lnTo>
                    <a:pt x="398" y="407"/>
                  </a:lnTo>
                  <a:lnTo>
                    <a:pt x="398" y="412"/>
                  </a:lnTo>
                  <a:lnTo>
                    <a:pt x="396" y="416"/>
                  </a:lnTo>
                  <a:lnTo>
                    <a:pt x="394" y="417"/>
                  </a:lnTo>
                  <a:lnTo>
                    <a:pt x="390" y="420"/>
                  </a:lnTo>
                  <a:lnTo>
                    <a:pt x="387" y="433"/>
                  </a:lnTo>
                  <a:lnTo>
                    <a:pt x="374" y="441"/>
                  </a:lnTo>
                  <a:lnTo>
                    <a:pt x="371" y="441"/>
                  </a:lnTo>
                  <a:lnTo>
                    <a:pt x="361" y="447"/>
                  </a:lnTo>
                  <a:lnTo>
                    <a:pt x="324" y="465"/>
                  </a:lnTo>
                  <a:lnTo>
                    <a:pt x="315" y="467"/>
                  </a:lnTo>
                  <a:lnTo>
                    <a:pt x="310" y="443"/>
                  </a:lnTo>
                  <a:lnTo>
                    <a:pt x="308" y="433"/>
                  </a:lnTo>
                  <a:lnTo>
                    <a:pt x="304" y="430"/>
                  </a:lnTo>
                  <a:lnTo>
                    <a:pt x="301" y="430"/>
                  </a:lnTo>
                  <a:lnTo>
                    <a:pt x="293" y="423"/>
                  </a:lnTo>
                  <a:lnTo>
                    <a:pt x="280" y="423"/>
                  </a:lnTo>
                  <a:lnTo>
                    <a:pt x="271" y="427"/>
                  </a:lnTo>
                  <a:lnTo>
                    <a:pt x="262" y="428"/>
                  </a:lnTo>
                  <a:lnTo>
                    <a:pt x="260" y="423"/>
                  </a:lnTo>
                  <a:lnTo>
                    <a:pt x="259" y="414"/>
                  </a:lnTo>
                  <a:lnTo>
                    <a:pt x="240" y="414"/>
                  </a:lnTo>
                  <a:lnTo>
                    <a:pt x="229" y="407"/>
                  </a:lnTo>
                  <a:lnTo>
                    <a:pt x="223" y="404"/>
                  </a:lnTo>
                  <a:lnTo>
                    <a:pt x="221" y="408"/>
                  </a:lnTo>
                  <a:lnTo>
                    <a:pt x="222" y="413"/>
                  </a:lnTo>
                  <a:lnTo>
                    <a:pt x="213" y="419"/>
                  </a:lnTo>
                  <a:lnTo>
                    <a:pt x="201" y="424"/>
                  </a:lnTo>
                  <a:lnTo>
                    <a:pt x="194" y="425"/>
                  </a:lnTo>
                  <a:lnTo>
                    <a:pt x="183" y="423"/>
                  </a:lnTo>
                  <a:lnTo>
                    <a:pt x="174" y="427"/>
                  </a:lnTo>
                  <a:lnTo>
                    <a:pt x="168" y="428"/>
                  </a:lnTo>
                  <a:lnTo>
                    <a:pt x="163" y="430"/>
                  </a:lnTo>
                  <a:lnTo>
                    <a:pt x="160" y="430"/>
                  </a:lnTo>
                  <a:lnTo>
                    <a:pt x="158" y="412"/>
                  </a:lnTo>
                  <a:lnTo>
                    <a:pt x="151" y="391"/>
                  </a:lnTo>
                  <a:lnTo>
                    <a:pt x="146" y="398"/>
                  </a:lnTo>
                  <a:lnTo>
                    <a:pt x="143" y="401"/>
                  </a:lnTo>
                  <a:lnTo>
                    <a:pt x="133" y="397"/>
                  </a:lnTo>
                  <a:lnTo>
                    <a:pt x="129" y="398"/>
                  </a:lnTo>
                  <a:lnTo>
                    <a:pt x="124" y="403"/>
                  </a:lnTo>
                  <a:lnTo>
                    <a:pt x="119" y="404"/>
                  </a:lnTo>
                  <a:lnTo>
                    <a:pt x="110" y="406"/>
                  </a:lnTo>
                  <a:lnTo>
                    <a:pt x="104" y="403"/>
                  </a:lnTo>
                  <a:lnTo>
                    <a:pt x="94" y="404"/>
                  </a:lnTo>
                  <a:lnTo>
                    <a:pt x="84" y="397"/>
                  </a:lnTo>
                  <a:lnTo>
                    <a:pt x="81" y="400"/>
                  </a:lnTo>
                  <a:lnTo>
                    <a:pt x="73" y="401"/>
                  </a:lnTo>
                  <a:lnTo>
                    <a:pt x="70" y="387"/>
                  </a:lnTo>
                  <a:lnTo>
                    <a:pt x="71" y="377"/>
                  </a:lnTo>
                  <a:lnTo>
                    <a:pt x="67" y="373"/>
                  </a:lnTo>
                  <a:lnTo>
                    <a:pt x="62" y="353"/>
                  </a:lnTo>
                  <a:lnTo>
                    <a:pt x="56" y="341"/>
                  </a:lnTo>
                  <a:lnTo>
                    <a:pt x="56" y="336"/>
                  </a:lnTo>
                  <a:lnTo>
                    <a:pt x="59" y="333"/>
                  </a:lnTo>
                  <a:lnTo>
                    <a:pt x="60" y="325"/>
                  </a:lnTo>
                  <a:lnTo>
                    <a:pt x="57" y="314"/>
                  </a:lnTo>
                  <a:lnTo>
                    <a:pt x="55" y="305"/>
                  </a:lnTo>
                  <a:lnTo>
                    <a:pt x="45" y="288"/>
                  </a:lnTo>
                  <a:lnTo>
                    <a:pt x="43" y="283"/>
                  </a:lnTo>
                  <a:lnTo>
                    <a:pt x="39" y="278"/>
                  </a:lnTo>
                  <a:lnTo>
                    <a:pt x="29" y="274"/>
                  </a:lnTo>
                  <a:lnTo>
                    <a:pt x="23" y="268"/>
                  </a:lnTo>
                  <a:lnTo>
                    <a:pt x="18" y="268"/>
                  </a:lnTo>
                  <a:lnTo>
                    <a:pt x="13" y="264"/>
                  </a:lnTo>
                  <a:lnTo>
                    <a:pt x="12" y="253"/>
                  </a:lnTo>
                  <a:lnTo>
                    <a:pt x="11" y="233"/>
                  </a:lnTo>
                  <a:lnTo>
                    <a:pt x="6" y="223"/>
                  </a:lnTo>
                  <a:lnTo>
                    <a:pt x="2" y="219"/>
                  </a:lnTo>
                  <a:lnTo>
                    <a:pt x="1" y="214"/>
                  </a:lnTo>
                  <a:lnTo>
                    <a:pt x="0" y="196"/>
                  </a:lnTo>
                  <a:lnTo>
                    <a:pt x="1" y="182"/>
                  </a:lnTo>
                  <a:lnTo>
                    <a:pt x="7" y="163"/>
                  </a:lnTo>
                  <a:lnTo>
                    <a:pt x="12" y="154"/>
                  </a:lnTo>
                  <a:lnTo>
                    <a:pt x="19" y="145"/>
                  </a:lnTo>
                  <a:lnTo>
                    <a:pt x="25" y="13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60" y="174"/>
                  </a:lnTo>
                  <a:lnTo>
                    <a:pt x="73" y="185"/>
                  </a:lnTo>
                  <a:lnTo>
                    <a:pt x="87" y="188"/>
                  </a:lnTo>
                  <a:lnTo>
                    <a:pt x="99" y="185"/>
                  </a:lnTo>
                  <a:lnTo>
                    <a:pt x="110" y="183"/>
                  </a:lnTo>
                  <a:lnTo>
                    <a:pt x="120" y="190"/>
                  </a:lnTo>
                  <a:lnTo>
                    <a:pt x="129" y="186"/>
                  </a:lnTo>
                  <a:lnTo>
                    <a:pt x="138" y="186"/>
                  </a:lnTo>
                  <a:lnTo>
                    <a:pt x="148" y="187"/>
                  </a:lnTo>
                  <a:lnTo>
                    <a:pt x="156" y="183"/>
                  </a:lnTo>
                  <a:lnTo>
                    <a:pt x="172" y="165"/>
                  </a:lnTo>
                  <a:lnTo>
                    <a:pt x="179" y="156"/>
                  </a:lnTo>
                  <a:lnTo>
                    <a:pt x="184" y="155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17" y="166"/>
                  </a:lnTo>
                  <a:lnTo>
                    <a:pt x="222" y="166"/>
                  </a:lnTo>
                  <a:lnTo>
                    <a:pt x="243" y="174"/>
                  </a:lnTo>
                  <a:lnTo>
                    <a:pt x="253" y="174"/>
                  </a:lnTo>
                  <a:lnTo>
                    <a:pt x="264" y="167"/>
                  </a:lnTo>
                  <a:lnTo>
                    <a:pt x="273" y="165"/>
                  </a:lnTo>
                  <a:lnTo>
                    <a:pt x="285" y="163"/>
                  </a:lnTo>
                  <a:lnTo>
                    <a:pt x="298" y="159"/>
                  </a:lnTo>
                  <a:lnTo>
                    <a:pt x="304" y="154"/>
                  </a:lnTo>
                  <a:lnTo>
                    <a:pt x="308" y="147"/>
                  </a:lnTo>
                  <a:lnTo>
                    <a:pt x="315" y="135"/>
                  </a:lnTo>
                  <a:lnTo>
                    <a:pt x="324" y="117"/>
                  </a:lnTo>
                  <a:lnTo>
                    <a:pt x="330" y="90"/>
                  </a:lnTo>
                  <a:lnTo>
                    <a:pt x="356" y="61"/>
                  </a:lnTo>
                  <a:lnTo>
                    <a:pt x="361" y="49"/>
                  </a:lnTo>
                  <a:lnTo>
                    <a:pt x="363" y="27"/>
                  </a:lnTo>
                  <a:lnTo>
                    <a:pt x="369" y="10"/>
                  </a:lnTo>
                  <a:lnTo>
                    <a:pt x="375" y="2"/>
                  </a:lnTo>
                  <a:lnTo>
                    <a:pt x="394" y="0"/>
                  </a:lnTo>
                  <a:lnTo>
                    <a:pt x="445" y="2"/>
                  </a:lnTo>
                  <a:lnTo>
                    <a:pt x="454" y="7"/>
                  </a:lnTo>
                  <a:lnTo>
                    <a:pt x="468" y="11"/>
                  </a:lnTo>
                  <a:lnTo>
                    <a:pt x="472" y="1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67"/>
            <p:cNvSpPr>
              <a:spLocks noChangeAspect="1"/>
            </p:cNvSpPr>
            <p:nvPr/>
          </p:nvSpPr>
          <p:spPr bwMode="gray">
            <a:xfrm>
              <a:off x="8485980" y="4338930"/>
              <a:ext cx="69966" cy="41907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5" y="69"/>
                </a:cxn>
                <a:cxn ang="0">
                  <a:pos x="11" y="72"/>
                </a:cxn>
                <a:cxn ang="0">
                  <a:pos x="50" y="75"/>
                </a:cxn>
                <a:cxn ang="0">
                  <a:pos x="81" y="73"/>
                </a:cxn>
                <a:cxn ang="0">
                  <a:pos x="88" y="69"/>
                </a:cxn>
                <a:cxn ang="0">
                  <a:pos x="88" y="62"/>
                </a:cxn>
                <a:cxn ang="0">
                  <a:pos x="89" y="58"/>
                </a:cxn>
                <a:cxn ang="0">
                  <a:pos x="93" y="51"/>
                </a:cxn>
                <a:cxn ang="0">
                  <a:pos x="98" y="47"/>
                </a:cxn>
                <a:cxn ang="0">
                  <a:pos x="102" y="49"/>
                </a:cxn>
                <a:cxn ang="0">
                  <a:pos x="97" y="58"/>
                </a:cxn>
                <a:cxn ang="0">
                  <a:pos x="96" y="68"/>
                </a:cxn>
                <a:cxn ang="0">
                  <a:pos x="102" y="72"/>
                </a:cxn>
                <a:cxn ang="0">
                  <a:pos x="110" y="69"/>
                </a:cxn>
                <a:cxn ang="0">
                  <a:pos x="119" y="69"/>
                </a:cxn>
                <a:cxn ang="0">
                  <a:pos x="126" y="73"/>
                </a:cxn>
                <a:cxn ang="0">
                  <a:pos x="135" y="72"/>
                </a:cxn>
                <a:cxn ang="0">
                  <a:pos x="142" y="69"/>
                </a:cxn>
                <a:cxn ang="0">
                  <a:pos x="160" y="47"/>
                </a:cxn>
                <a:cxn ang="0">
                  <a:pos x="169" y="41"/>
                </a:cxn>
                <a:cxn ang="0">
                  <a:pos x="175" y="42"/>
                </a:cxn>
                <a:cxn ang="0">
                  <a:pos x="184" y="37"/>
                </a:cxn>
                <a:cxn ang="0">
                  <a:pos x="185" y="27"/>
                </a:cxn>
                <a:cxn ang="0">
                  <a:pos x="183" y="18"/>
                </a:cxn>
                <a:cxn ang="0">
                  <a:pos x="179" y="9"/>
                </a:cxn>
                <a:cxn ang="0">
                  <a:pos x="179" y="4"/>
                </a:cxn>
                <a:cxn ang="0">
                  <a:pos x="188" y="2"/>
                </a:cxn>
                <a:cxn ang="0">
                  <a:pos x="195" y="5"/>
                </a:cxn>
                <a:cxn ang="0">
                  <a:pos x="201" y="5"/>
                </a:cxn>
                <a:cxn ang="0">
                  <a:pos x="204" y="3"/>
                </a:cxn>
                <a:cxn ang="0">
                  <a:pos x="210" y="0"/>
                </a:cxn>
                <a:cxn ang="0">
                  <a:pos x="217" y="4"/>
                </a:cxn>
                <a:cxn ang="0">
                  <a:pos x="222" y="14"/>
                </a:cxn>
                <a:cxn ang="0">
                  <a:pos x="223" y="27"/>
                </a:cxn>
                <a:cxn ang="0">
                  <a:pos x="221" y="36"/>
                </a:cxn>
                <a:cxn ang="0">
                  <a:pos x="216" y="42"/>
                </a:cxn>
                <a:cxn ang="0">
                  <a:pos x="210" y="45"/>
                </a:cxn>
                <a:cxn ang="0">
                  <a:pos x="206" y="52"/>
                </a:cxn>
                <a:cxn ang="0">
                  <a:pos x="210" y="63"/>
                </a:cxn>
                <a:cxn ang="0">
                  <a:pos x="204" y="74"/>
                </a:cxn>
                <a:cxn ang="0">
                  <a:pos x="195" y="77"/>
                </a:cxn>
                <a:cxn ang="0">
                  <a:pos x="183" y="74"/>
                </a:cxn>
                <a:cxn ang="0">
                  <a:pos x="179" y="79"/>
                </a:cxn>
                <a:cxn ang="0">
                  <a:pos x="178" y="86"/>
                </a:cxn>
                <a:cxn ang="0">
                  <a:pos x="167" y="97"/>
                </a:cxn>
                <a:cxn ang="0">
                  <a:pos x="142" y="110"/>
                </a:cxn>
                <a:cxn ang="0">
                  <a:pos x="132" y="112"/>
                </a:cxn>
                <a:cxn ang="0">
                  <a:pos x="121" y="115"/>
                </a:cxn>
                <a:cxn ang="0">
                  <a:pos x="102" y="115"/>
                </a:cxn>
                <a:cxn ang="0">
                  <a:pos x="91" y="117"/>
                </a:cxn>
                <a:cxn ang="0">
                  <a:pos x="77" y="117"/>
                </a:cxn>
                <a:cxn ang="0">
                  <a:pos x="66" y="106"/>
                </a:cxn>
                <a:cxn ang="0">
                  <a:pos x="59" y="106"/>
                </a:cxn>
                <a:cxn ang="0">
                  <a:pos x="48" y="110"/>
                </a:cxn>
                <a:cxn ang="0">
                  <a:pos x="27" y="96"/>
                </a:cxn>
                <a:cxn ang="0">
                  <a:pos x="12" y="92"/>
                </a:cxn>
                <a:cxn ang="0">
                  <a:pos x="4" y="84"/>
                </a:cxn>
                <a:cxn ang="0">
                  <a:pos x="0" y="73"/>
                </a:cxn>
              </a:cxnLst>
              <a:rect l="0" t="0" r="r" b="b"/>
              <a:pathLst>
                <a:path w="223" h="117">
                  <a:moveTo>
                    <a:pt x="0" y="73"/>
                  </a:moveTo>
                  <a:lnTo>
                    <a:pt x="5" y="69"/>
                  </a:lnTo>
                  <a:lnTo>
                    <a:pt x="11" y="72"/>
                  </a:lnTo>
                  <a:lnTo>
                    <a:pt x="50" y="75"/>
                  </a:lnTo>
                  <a:lnTo>
                    <a:pt x="81" y="73"/>
                  </a:lnTo>
                  <a:lnTo>
                    <a:pt x="88" y="69"/>
                  </a:lnTo>
                  <a:lnTo>
                    <a:pt x="88" y="62"/>
                  </a:lnTo>
                  <a:lnTo>
                    <a:pt x="89" y="58"/>
                  </a:lnTo>
                  <a:lnTo>
                    <a:pt x="93" y="51"/>
                  </a:lnTo>
                  <a:lnTo>
                    <a:pt x="98" y="47"/>
                  </a:lnTo>
                  <a:lnTo>
                    <a:pt x="102" y="49"/>
                  </a:lnTo>
                  <a:lnTo>
                    <a:pt x="97" y="58"/>
                  </a:lnTo>
                  <a:lnTo>
                    <a:pt x="96" y="68"/>
                  </a:lnTo>
                  <a:lnTo>
                    <a:pt x="102" y="72"/>
                  </a:lnTo>
                  <a:lnTo>
                    <a:pt x="110" y="69"/>
                  </a:lnTo>
                  <a:lnTo>
                    <a:pt x="119" y="69"/>
                  </a:lnTo>
                  <a:lnTo>
                    <a:pt x="126" y="73"/>
                  </a:lnTo>
                  <a:lnTo>
                    <a:pt x="135" y="72"/>
                  </a:lnTo>
                  <a:lnTo>
                    <a:pt x="142" y="69"/>
                  </a:lnTo>
                  <a:lnTo>
                    <a:pt x="160" y="47"/>
                  </a:lnTo>
                  <a:lnTo>
                    <a:pt x="169" y="41"/>
                  </a:lnTo>
                  <a:lnTo>
                    <a:pt x="175" y="42"/>
                  </a:lnTo>
                  <a:lnTo>
                    <a:pt x="184" y="37"/>
                  </a:lnTo>
                  <a:lnTo>
                    <a:pt x="185" y="27"/>
                  </a:lnTo>
                  <a:lnTo>
                    <a:pt x="183" y="18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188" y="2"/>
                  </a:lnTo>
                  <a:lnTo>
                    <a:pt x="195" y="5"/>
                  </a:lnTo>
                  <a:lnTo>
                    <a:pt x="201" y="5"/>
                  </a:lnTo>
                  <a:lnTo>
                    <a:pt x="204" y="3"/>
                  </a:lnTo>
                  <a:lnTo>
                    <a:pt x="210" y="0"/>
                  </a:lnTo>
                  <a:lnTo>
                    <a:pt x="217" y="4"/>
                  </a:lnTo>
                  <a:lnTo>
                    <a:pt x="222" y="14"/>
                  </a:lnTo>
                  <a:lnTo>
                    <a:pt x="223" y="27"/>
                  </a:lnTo>
                  <a:lnTo>
                    <a:pt x="221" y="36"/>
                  </a:lnTo>
                  <a:lnTo>
                    <a:pt x="216" y="42"/>
                  </a:lnTo>
                  <a:lnTo>
                    <a:pt x="210" y="45"/>
                  </a:lnTo>
                  <a:lnTo>
                    <a:pt x="206" y="52"/>
                  </a:lnTo>
                  <a:lnTo>
                    <a:pt x="210" y="63"/>
                  </a:lnTo>
                  <a:lnTo>
                    <a:pt x="204" y="74"/>
                  </a:lnTo>
                  <a:lnTo>
                    <a:pt x="195" y="77"/>
                  </a:lnTo>
                  <a:lnTo>
                    <a:pt x="183" y="74"/>
                  </a:lnTo>
                  <a:lnTo>
                    <a:pt x="179" y="79"/>
                  </a:lnTo>
                  <a:lnTo>
                    <a:pt x="178" y="86"/>
                  </a:lnTo>
                  <a:lnTo>
                    <a:pt x="167" y="97"/>
                  </a:lnTo>
                  <a:lnTo>
                    <a:pt x="142" y="110"/>
                  </a:lnTo>
                  <a:lnTo>
                    <a:pt x="132" y="112"/>
                  </a:lnTo>
                  <a:lnTo>
                    <a:pt x="121" y="115"/>
                  </a:lnTo>
                  <a:lnTo>
                    <a:pt x="102" y="115"/>
                  </a:lnTo>
                  <a:lnTo>
                    <a:pt x="91" y="117"/>
                  </a:lnTo>
                  <a:lnTo>
                    <a:pt x="77" y="117"/>
                  </a:lnTo>
                  <a:lnTo>
                    <a:pt x="66" y="106"/>
                  </a:lnTo>
                  <a:lnTo>
                    <a:pt x="59" y="106"/>
                  </a:lnTo>
                  <a:lnTo>
                    <a:pt x="48" y="110"/>
                  </a:lnTo>
                  <a:lnTo>
                    <a:pt x="27" y="96"/>
                  </a:lnTo>
                  <a:lnTo>
                    <a:pt x="12" y="92"/>
                  </a:lnTo>
                  <a:lnTo>
                    <a:pt x="4" y="84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68"/>
            <p:cNvSpPr>
              <a:spLocks noChangeAspect="1"/>
            </p:cNvSpPr>
            <p:nvPr/>
          </p:nvSpPr>
          <p:spPr bwMode="gray">
            <a:xfrm>
              <a:off x="8357179" y="4309247"/>
              <a:ext cx="173326" cy="155406"/>
            </a:xfrm>
            <a:custGeom>
              <a:avLst/>
              <a:gdLst/>
              <a:ahLst/>
              <a:cxnLst>
                <a:cxn ang="0">
                  <a:pos x="5" y="134"/>
                </a:cxn>
                <a:cxn ang="0">
                  <a:pos x="0" y="231"/>
                </a:cxn>
                <a:cxn ang="0">
                  <a:pos x="10" y="346"/>
                </a:cxn>
                <a:cxn ang="0">
                  <a:pos x="31" y="362"/>
                </a:cxn>
                <a:cxn ang="0">
                  <a:pos x="56" y="362"/>
                </a:cxn>
                <a:cxn ang="0">
                  <a:pos x="93" y="368"/>
                </a:cxn>
                <a:cxn ang="0">
                  <a:pos x="125" y="352"/>
                </a:cxn>
                <a:cxn ang="0">
                  <a:pos x="118" y="323"/>
                </a:cxn>
                <a:cxn ang="0">
                  <a:pos x="137" y="307"/>
                </a:cxn>
                <a:cxn ang="0">
                  <a:pos x="152" y="298"/>
                </a:cxn>
                <a:cxn ang="0">
                  <a:pos x="155" y="273"/>
                </a:cxn>
                <a:cxn ang="0">
                  <a:pos x="180" y="278"/>
                </a:cxn>
                <a:cxn ang="0">
                  <a:pos x="196" y="276"/>
                </a:cxn>
                <a:cxn ang="0">
                  <a:pos x="211" y="279"/>
                </a:cxn>
                <a:cxn ang="0">
                  <a:pos x="232" y="289"/>
                </a:cxn>
                <a:cxn ang="0">
                  <a:pos x="258" y="296"/>
                </a:cxn>
                <a:cxn ang="0">
                  <a:pos x="291" y="323"/>
                </a:cxn>
                <a:cxn ang="0">
                  <a:pos x="330" y="356"/>
                </a:cxn>
                <a:cxn ang="0">
                  <a:pos x="335" y="375"/>
                </a:cxn>
                <a:cxn ang="0">
                  <a:pos x="357" y="392"/>
                </a:cxn>
                <a:cxn ang="0">
                  <a:pos x="388" y="415"/>
                </a:cxn>
                <a:cxn ang="0">
                  <a:pos x="425" y="419"/>
                </a:cxn>
                <a:cxn ang="0">
                  <a:pos x="495" y="435"/>
                </a:cxn>
                <a:cxn ang="0">
                  <a:pos x="526" y="441"/>
                </a:cxn>
                <a:cxn ang="0">
                  <a:pos x="515" y="427"/>
                </a:cxn>
                <a:cxn ang="0">
                  <a:pos x="544" y="425"/>
                </a:cxn>
                <a:cxn ang="0">
                  <a:pos x="506" y="413"/>
                </a:cxn>
                <a:cxn ang="0">
                  <a:pos x="496" y="391"/>
                </a:cxn>
                <a:cxn ang="0">
                  <a:pos x="462" y="383"/>
                </a:cxn>
                <a:cxn ang="0">
                  <a:pos x="456" y="357"/>
                </a:cxn>
                <a:cxn ang="0">
                  <a:pos x="419" y="351"/>
                </a:cxn>
                <a:cxn ang="0">
                  <a:pos x="397" y="323"/>
                </a:cxn>
                <a:cxn ang="0">
                  <a:pos x="393" y="301"/>
                </a:cxn>
                <a:cxn ang="0">
                  <a:pos x="367" y="285"/>
                </a:cxn>
                <a:cxn ang="0">
                  <a:pos x="341" y="255"/>
                </a:cxn>
                <a:cxn ang="0">
                  <a:pos x="339" y="231"/>
                </a:cxn>
                <a:cxn ang="0">
                  <a:pos x="370" y="227"/>
                </a:cxn>
                <a:cxn ang="0">
                  <a:pos x="375" y="201"/>
                </a:cxn>
                <a:cxn ang="0">
                  <a:pos x="348" y="187"/>
                </a:cxn>
                <a:cxn ang="0">
                  <a:pos x="296" y="166"/>
                </a:cxn>
                <a:cxn ang="0">
                  <a:pos x="266" y="136"/>
                </a:cxn>
                <a:cxn ang="0">
                  <a:pos x="238" y="103"/>
                </a:cxn>
                <a:cxn ang="0">
                  <a:pos x="193" y="70"/>
                </a:cxn>
                <a:cxn ang="0">
                  <a:pos x="166" y="61"/>
                </a:cxn>
                <a:cxn ang="0">
                  <a:pos x="92" y="36"/>
                </a:cxn>
                <a:cxn ang="0">
                  <a:pos x="42" y="16"/>
                </a:cxn>
                <a:cxn ang="0">
                  <a:pos x="1" y="0"/>
                </a:cxn>
              </a:cxnLst>
              <a:rect l="0" t="0" r="r" b="b"/>
              <a:pathLst>
                <a:path w="544" h="446">
                  <a:moveTo>
                    <a:pt x="1" y="0"/>
                  </a:moveTo>
                  <a:lnTo>
                    <a:pt x="0" y="9"/>
                  </a:lnTo>
                  <a:lnTo>
                    <a:pt x="5" y="134"/>
                  </a:lnTo>
                  <a:lnTo>
                    <a:pt x="5" y="206"/>
                  </a:lnTo>
                  <a:lnTo>
                    <a:pt x="1" y="227"/>
                  </a:lnTo>
                  <a:lnTo>
                    <a:pt x="0" y="231"/>
                  </a:lnTo>
                  <a:lnTo>
                    <a:pt x="7" y="248"/>
                  </a:lnTo>
                  <a:lnTo>
                    <a:pt x="7" y="289"/>
                  </a:lnTo>
                  <a:lnTo>
                    <a:pt x="10" y="346"/>
                  </a:lnTo>
                  <a:lnTo>
                    <a:pt x="13" y="360"/>
                  </a:lnTo>
                  <a:lnTo>
                    <a:pt x="26" y="359"/>
                  </a:lnTo>
                  <a:lnTo>
                    <a:pt x="31" y="362"/>
                  </a:lnTo>
                  <a:lnTo>
                    <a:pt x="39" y="365"/>
                  </a:lnTo>
                  <a:lnTo>
                    <a:pt x="48" y="365"/>
                  </a:lnTo>
                  <a:lnTo>
                    <a:pt x="56" y="362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93" y="368"/>
                  </a:lnTo>
                  <a:lnTo>
                    <a:pt x="99" y="366"/>
                  </a:lnTo>
                  <a:lnTo>
                    <a:pt x="114" y="356"/>
                  </a:lnTo>
                  <a:lnTo>
                    <a:pt x="125" y="352"/>
                  </a:lnTo>
                  <a:lnTo>
                    <a:pt x="130" y="346"/>
                  </a:lnTo>
                  <a:lnTo>
                    <a:pt x="124" y="330"/>
                  </a:lnTo>
                  <a:lnTo>
                    <a:pt x="118" y="323"/>
                  </a:lnTo>
                  <a:lnTo>
                    <a:pt x="112" y="317"/>
                  </a:lnTo>
                  <a:lnTo>
                    <a:pt x="131" y="312"/>
                  </a:lnTo>
                  <a:lnTo>
                    <a:pt x="137" y="307"/>
                  </a:lnTo>
                  <a:lnTo>
                    <a:pt x="135" y="302"/>
                  </a:lnTo>
                  <a:lnTo>
                    <a:pt x="140" y="297"/>
                  </a:lnTo>
                  <a:lnTo>
                    <a:pt x="152" y="298"/>
                  </a:lnTo>
                  <a:lnTo>
                    <a:pt x="160" y="296"/>
                  </a:lnTo>
                  <a:lnTo>
                    <a:pt x="157" y="287"/>
                  </a:lnTo>
                  <a:lnTo>
                    <a:pt x="155" y="273"/>
                  </a:lnTo>
                  <a:lnTo>
                    <a:pt x="161" y="278"/>
                  </a:lnTo>
                  <a:lnTo>
                    <a:pt x="173" y="280"/>
                  </a:lnTo>
                  <a:lnTo>
                    <a:pt x="180" y="278"/>
                  </a:lnTo>
                  <a:lnTo>
                    <a:pt x="184" y="273"/>
                  </a:lnTo>
                  <a:lnTo>
                    <a:pt x="189" y="269"/>
                  </a:lnTo>
                  <a:lnTo>
                    <a:pt x="196" y="276"/>
                  </a:lnTo>
                  <a:lnTo>
                    <a:pt x="203" y="273"/>
                  </a:lnTo>
                  <a:lnTo>
                    <a:pt x="210" y="275"/>
                  </a:lnTo>
                  <a:lnTo>
                    <a:pt x="211" y="279"/>
                  </a:lnTo>
                  <a:lnTo>
                    <a:pt x="216" y="282"/>
                  </a:lnTo>
                  <a:lnTo>
                    <a:pt x="223" y="284"/>
                  </a:lnTo>
                  <a:lnTo>
                    <a:pt x="232" y="289"/>
                  </a:lnTo>
                  <a:lnTo>
                    <a:pt x="238" y="290"/>
                  </a:lnTo>
                  <a:lnTo>
                    <a:pt x="247" y="296"/>
                  </a:lnTo>
                  <a:lnTo>
                    <a:pt x="258" y="296"/>
                  </a:lnTo>
                  <a:lnTo>
                    <a:pt x="278" y="302"/>
                  </a:lnTo>
                  <a:lnTo>
                    <a:pt x="289" y="311"/>
                  </a:lnTo>
                  <a:lnTo>
                    <a:pt x="291" y="323"/>
                  </a:lnTo>
                  <a:lnTo>
                    <a:pt x="306" y="341"/>
                  </a:lnTo>
                  <a:lnTo>
                    <a:pt x="312" y="354"/>
                  </a:lnTo>
                  <a:lnTo>
                    <a:pt x="330" y="356"/>
                  </a:lnTo>
                  <a:lnTo>
                    <a:pt x="328" y="365"/>
                  </a:lnTo>
                  <a:lnTo>
                    <a:pt x="329" y="367"/>
                  </a:lnTo>
                  <a:lnTo>
                    <a:pt x="335" y="375"/>
                  </a:lnTo>
                  <a:lnTo>
                    <a:pt x="343" y="378"/>
                  </a:lnTo>
                  <a:lnTo>
                    <a:pt x="350" y="384"/>
                  </a:lnTo>
                  <a:lnTo>
                    <a:pt x="357" y="392"/>
                  </a:lnTo>
                  <a:lnTo>
                    <a:pt x="373" y="410"/>
                  </a:lnTo>
                  <a:lnTo>
                    <a:pt x="378" y="410"/>
                  </a:lnTo>
                  <a:lnTo>
                    <a:pt x="388" y="415"/>
                  </a:lnTo>
                  <a:lnTo>
                    <a:pt x="399" y="416"/>
                  </a:lnTo>
                  <a:lnTo>
                    <a:pt x="408" y="419"/>
                  </a:lnTo>
                  <a:lnTo>
                    <a:pt x="425" y="419"/>
                  </a:lnTo>
                  <a:lnTo>
                    <a:pt x="442" y="424"/>
                  </a:lnTo>
                  <a:lnTo>
                    <a:pt x="494" y="431"/>
                  </a:lnTo>
                  <a:lnTo>
                    <a:pt x="495" y="435"/>
                  </a:lnTo>
                  <a:lnTo>
                    <a:pt x="497" y="441"/>
                  </a:lnTo>
                  <a:lnTo>
                    <a:pt x="512" y="446"/>
                  </a:lnTo>
                  <a:lnTo>
                    <a:pt x="526" y="441"/>
                  </a:lnTo>
                  <a:lnTo>
                    <a:pt x="531" y="435"/>
                  </a:lnTo>
                  <a:lnTo>
                    <a:pt x="522" y="429"/>
                  </a:lnTo>
                  <a:lnTo>
                    <a:pt x="515" y="427"/>
                  </a:lnTo>
                  <a:lnTo>
                    <a:pt x="522" y="426"/>
                  </a:lnTo>
                  <a:lnTo>
                    <a:pt x="533" y="427"/>
                  </a:lnTo>
                  <a:lnTo>
                    <a:pt x="544" y="425"/>
                  </a:lnTo>
                  <a:lnTo>
                    <a:pt x="542" y="420"/>
                  </a:lnTo>
                  <a:lnTo>
                    <a:pt x="517" y="416"/>
                  </a:lnTo>
                  <a:lnTo>
                    <a:pt x="506" y="413"/>
                  </a:lnTo>
                  <a:lnTo>
                    <a:pt x="486" y="402"/>
                  </a:lnTo>
                  <a:lnTo>
                    <a:pt x="489" y="394"/>
                  </a:lnTo>
                  <a:lnTo>
                    <a:pt x="496" y="391"/>
                  </a:lnTo>
                  <a:lnTo>
                    <a:pt x="486" y="386"/>
                  </a:lnTo>
                  <a:lnTo>
                    <a:pt x="473" y="383"/>
                  </a:lnTo>
                  <a:lnTo>
                    <a:pt x="462" y="383"/>
                  </a:lnTo>
                  <a:lnTo>
                    <a:pt x="453" y="377"/>
                  </a:lnTo>
                  <a:lnTo>
                    <a:pt x="454" y="367"/>
                  </a:lnTo>
                  <a:lnTo>
                    <a:pt x="456" y="357"/>
                  </a:lnTo>
                  <a:lnTo>
                    <a:pt x="451" y="354"/>
                  </a:lnTo>
                  <a:lnTo>
                    <a:pt x="426" y="356"/>
                  </a:lnTo>
                  <a:lnTo>
                    <a:pt x="419" y="351"/>
                  </a:lnTo>
                  <a:lnTo>
                    <a:pt x="410" y="336"/>
                  </a:lnTo>
                  <a:lnTo>
                    <a:pt x="403" y="330"/>
                  </a:lnTo>
                  <a:lnTo>
                    <a:pt x="397" y="323"/>
                  </a:lnTo>
                  <a:lnTo>
                    <a:pt x="397" y="309"/>
                  </a:lnTo>
                  <a:lnTo>
                    <a:pt x="395" y="303"/>
                  </a:lnTo>
                  <a:lnTo>
                    <a:pt x="393" y="301"/>
                  </a:lnTo>
                  <a:lnTo>
                    <a:pt x="387" y="300"/>
                  </a:lnTo>
                  <a:lnTo>
                    <a:pt x="383" y="296"/>
                  </a:lnTo>
                  <a:lnTo>
                    <a:pt x="367" y="285"/>
                  </a:lnTo>
                  <a:lnTo>
                    <a:pt x="356" y="271"/>
                  </a:lnTo>
                  <a:lnTo>
                    <a:pt x="348" y="268"/>
                  </a:lnTo>
                  <a:lnTo>
                    <a:pt x="341" y="255"/>
                  </a:lnTo>
                  <a:lnTo>
                    <a:pt x="339" y="244"/>
                  </a:lnTo>
                  <a:lnTo>
                    <a:pt x="334" y="237"/>
                  </a:lnTo>
                  <a:lnTo>
                    <a:pt x="339" y="231"/>
                  </a:lnTo>
                  <a:lnTo>
                    <a:pt x="351" y="231"/>
                  </a:lnTo>
                  <a:lnTo>
                    <a:pt x="362" y="230"/>
                  </a:lnTo>
                  <a:lnTo>
                    <a:pt x="370" y="227"/>
                  </a:lnTo>
                  <a:lnTo>
                    <a:pt x="378" y="227"/>
                  </a:lnTo>
                  <a:lnTo>
                    <a:pt x="379" y="212"/>
                  </a:lnTo>
                  <a:lnTo>
                    <a:pt x="375" y="201"/>
                  </a:lnTo>
                  <a:lnTo>
                    <a:pt x="366" y="193"/>
                  </a:lnTo>
                  <a:lnTo>
                    <a:pt x="356" y="187"/>
                  </a:lnTo>
                  <a:lnTo>
                    <a:pt x="348" y="187"/>
                  </a:lnTo>
                  <a:lnTo>
                    <a:pt x="323" y="182"/>
                  </a:lnTo>
                  <a:lnTo>
                    <a:pt x="314" y="178"/>
                  </a:lnTo>
                  <a:lnTo>
                    <a:pt x="296" y="166"/>
                  </a:lnTo>
                  <a:lnTo>
                    <a:pt x="270" y="160"/>
                  </a:lnTo>
                  <a:lnTo>
                    <a:pt x="266" y="156"/>
                  </a:lnTo>
                  <a:lnTo>
                    <a:pt x="266" y="136"/>
                  </a:lnTo>
                  <a:lnTo>
                    <a:pt x="262" y="124"/>
                  </a:lnTo>
                  <a:lnTo>
                    <a:pt x="250" y="112"/>
                  </a:lnTo>
                  <a:lnTo>
                    <a:pt x="238" y="103"/>
                  </a:lnTo>
                  <a:lnTo>
                    <a:pt x="225" y="97"/>
                  </a:lnTo>
                  <a:lnTo>
                    <a:pt x="201" y="82"/>
                  </a:lnTo>
                  <a:lnTo>
                    <a:pt x="193" y="70"/>
                  </a:lnTo>
                  <a:lnTo>
                    <a:pt x="188" y="65"/>
                  </a:lnTo>
                  <a:lnTo>
                    <a:pt x="177" y="65"/>
                  </a:lnTo>
                  <a:lnTo>
                    <a:pt x="166" y="61"/>
                  </a:lnTo>
                  <a:lnTo>
                    <a:pt x="124" y="43"/>
                  </a:lnTo>
                  <a:lnTo>
                    <a:pt x="102" y="39"/>
                  </a:lnTo>
                  <a:lnTo>
                    <a:pt x="92" y="36"/>
                  </a:lnTo>
                  <a:lnTo>
                    <a:pt x="81" y="33"/>
                  </a:lnTo>
                  <a:lnTo>
                    <a:pt x="63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16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2" name="Group 69"/>
            <p:cNvGrpSpPr>
              <a:grpSpLocks noChangeAspect="1"/>
            </p:cNvGrpSpPr>
            <p:nvPr/>
          </p:nvGrpSpPr>
          <p:grpSpPr bwMode="gray">
            <a:xfrm>
              <a:off x="7942152" y="3898905"/>
              <a:ext cx="162194" cy="254936"/>
              <a:chOff x="3802" y="2280"/>
              <a:chExt cx="102" cy="146"/>
            </a:xfrm>
            <a:grpFill/>
          </p:grpSpPr>
          <p:sp>
            <p:nvSpPr>
              <p:cNvPr id="380" name="Freeform 70"/>
              <p:cNvSpPr>
                <a:spLocks noChangeAspect="1"/>
              </p:cNvSpPr>
              <p:nvPr/>
            </p:nvSpPr>
            <p:spPr bwMode="gray">
              <a:xfrm>
                <a:off x="3802" y="2362"/>
                <a:ext cx="25" cy="3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3" y="0"/>
                  </a:cxn>
                  <a:cxn ang="0">
                    <a:pos x="124" y="1"/>
                  </a:cxn>
                  <a:cxn ang="0">
                    <a:pos x="125" y="15"/>
                  </a:cxn>
                  <a:cxn ang="0">
                    <a:pos x="126" y="18"/>
                  </a:cxn>
                  <a:cxn ang="0">
                    <a:pos x="124" y="23"/>
                  </a:cxn>
                  <a:cxn ang="0">
                    <a:pos x="124" y="32"/>
                  </a:cxn>
                  <a:cxn ang="0">
                    <a:pos x="129" y="47"/>
                  </a:cxn>
                  <a:cxn ang="0">
                    <a:pos x="126" y="53"/>
                  </a:cxn>
                  <a:cxn ang="0">
                    <a:pos x="117" y="59"/>
                  </a:cxn>
                  <a:cxn ang="0">
                    <a:pos x="112" y="67"/>
                  </a:cxn>
                  <a:cxn ang="0">
                    <a:pos x="103" y="76"/>
                  </a:cxn>
                  <a:cxn ang="0">
                    <a:pos x="93" y="80"/>
                  </a:cxn>
                  <a:cxn ang="0">
                    <a:pos x="86" y="85"/>
                  </a:cxn>
                  <a:cxn ang="0">
                    <a:pos x="82" y="98"/>
                  </a:cxn>
                  <a:cxn ang="0">
                    <a:pos x="70" y="112"/>
                  </a:cxn>
                  <a:cxn ang="0">
                    <a:pos x="49" y="130"/>
                  </a:cxn>
                  <a:cxn ang="0">
                    <a:pos x="37" y="142"/>
                  </a:cxn>
                  <a:cxn ang="0">
                    <a:pos x="28" y="150"/>
                  </a:cxn>
                  <a:cxn ang="0">
                    <a:pos x="19" y="151"/>
                  </a:cxn>
                  <a:cxn ang="0">
                    <a:pos x="13" y="158"/>
                  </a:cxn>
                  <a:cxn ang="0">
                    <a:pos x="6" y="163"/>
                  </a:cxn>
                  <a:cxn ang="0">
                    <a:pos x="0" y="163"/>
                  </a:cxn>
                  <a:cxn ang="0">
                    <a:pos x="2" y="150"/>
                  </a:cxn>
                  <a:cxn ang="0">
                    <a:pos x="10" y="137"/>
                  </a:cxn>
                  <a:cxn ang="0">
                    <a:pos x="17" y="130"/>
                  </a:cxn>
                  <a:cxn ang="0">
                    <a:pos x="32" y="119"/>
                  </a:cxn>
                  <a:cxn ang="0">
                    <a:pos x="37" y="118"/>
                  </a:cxn>
                  <a:cxn ang="0">
                    <a:pos x="69" y="85"/>
                  </a:cxn>
                  <a:cxn ang="0">
                    <a:pos x="77" y="75"/>
                  </a:cxn>
                  <a:cxn ang="0">
                    <a:pos x="82" y="71"/>
                  </a:cxn>
                  <a:cxn ang="0">
                    <a:pos x="88" y="61"/>
                  </a:cxn>
                  <a:cxn ang="0">
                    <a:pos x="97" y="55"/>
                  </a:cxn>
                  <a:cxn ang="0">
                    <a:pos x="104" y="53"/>
                  </a:cxn>
                  <a:cxn ang="0">
                    <a:pos x="112" y="39"/>
                  </a:cxn>
                  <a:cxn ang="0">
                    <a:pos x="110" y="29"/>
                  </a:cxn>
                  <a:cxn ang="0">
                    <a:pos x="113" y="34"/>
                  </a:cxn>
                  <a:cxn ang="0">
                    <a:pos x="117" y="31"/>
                  </a:cxn>
                  <a:cxn ang="0">
                    <a:pos x="115" y="27"/>
                  </a:cxn>
                  <a:cxn ang="0">
                    <a:pos x="112" y="23"/>
                  </a:cxn>
                  <a:cxn ang="0">
                    <a:pos x="114" y="21"/>
                  </a:cxn>
                  <a:cxn ang="0">
                    <a:pos x="117" y="13"/>
                  </a:cxn>
                  <a:cxn ang="0">
                    <a:pos x="118" y="5"/>
                  </a:cxn>
                  <a:cxn ang="0">
                    <a:pos x="120" y="2"/>
                  </a:cxn>
                </a:cxnLst>
                <a:rect l="0" t="0" r="r" b="b"/>
                <a:pathLst>
                  <a:path w="129" h="163">
                    <a:moveTo>
                      <a:pt x="120" y="2"/>
                    </a:moveTo>
                    <a:lnTo>
                      <a:pt x="123" y="0"/>
                    </a:lnTo>
                    <a:lnTo>
                      <a:pt x="124" y="1"/>
                    </a:lnTo>
                    <a:lnTo>
                      <a:pt x="125" y="15"/>
                    </a:lnTo>
                    <a:lnTo>
                      <a:pt x="126" y="18"/>
                    </a:lnTo>
                    <a:lnTo>
                      <a:pt x="124" y="23"/>
                    </a:lnTo>
                    <a:lnTo>
                      <a:pt x="124" y="32"/>
                    </a:lnTo>
                    <a:lnTo>
                      <a:pt x="129" y="47"/>
                    </a:lnTo>
                    <a:lnTo>
                      <a:pt x="126" y="53"/>
                    </a:lnTo>
                    <a:lnTo>
                      <a:pt x="117" y="59"/>
                    </a:lnTo>
                    <a:lnTo>
                      <a:pt x="112" y="67"/>
                    </a:lnTo>
                    <a:lnTo>
                      <a:pt x="103" y="76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82" y="98"/>
                    </a:lnTo>
                    <a:lnTo>
                      <a:pt x="70" y="112"/>
                    </a:lnTo>
                    <a:lnTo>
                      <a:pt x="49" y="130"/>
                    </a:lnTo>
                    <a:lnTo>
                      <a:pt x="37" y="142"/>
                    </a:lnTo>
                    <a:lnTo>
                      <a:pt x="28" y="150"/>
                    </a:lnTo>
                    <a:lnTo>
                      <a:pt x="19" y="151"/>
                    </a:lnTo>
                    <a:lnTo>
                      <a:pt x="13" y="158"/>
                    </a:lnTo>
                    <a:lnTo>
                      <a:pt x="6" y="163"/>
                    </a:lnTo>
                    <a:lnTo>
                      <a:pt x="0" y="163"/>
                    </a:lnTo>
                    <a:lnTo>
                      <a:pt x="2" y="150"/>
                    </a:lnTo>
                    <a:lnTo>
                      <a:pt x="10" y="137"/>
                    </a:lnTo>
                    <a:lnTo>
                      <a:pt x="17" y="130"/>
                    </a:lnTo>
                    <a:lnTo>
                      <a:pt x="32" y="119"/>
                    </a:lnTo>
                    <a:lnTo>
                      <a:pt x="37" y="118"/>
                    </a:lnTo>
                    <a:lnTo>
                      <a:pt x="69" y="85"/>
                    </a:lnTo>
                    <a:lnTo>
                      <a:pt x="77" y="75"/>
                    </a:lnTo>
                    <a:lnTo>
                      <a:pt x="82" y="71"/>
                    </a:lnTo>
                    <a:lnTo>
                      <a:pt x="88" y="61"/>
                    </a:lnTo>
                    <a:lnTo>
                      <a:pt x="97" y="55"/>
                    </a:lnTo>
                    <a:lnTo>
                      <a:pt x="104" y="53"/>
                    </a:lnTo>
                    <a:lnTo>
                      <a:pt x="112" y="39"/>
                    </a:lnTo>
                    <a:lnTo>
                      <a:pt x="110" y="29"/>
                    </a:lnTo>
                    <a:lnTo>
                      <a:pt x="113" y="34"/>
                    </a:lnTo>
                    <a:lnTo>
                      <a:pt x="117" y="31"/>
                    </a:lnTo>
                    <a:lnTo>
                      <a:pt x="115" y="27"/>
                    </a:lnTo>
                    <a:lnTo>
                      <a:pt x="112" y="23"/>
                    </a:lnTo>
                    <a:lnTo>
                      <a:pt x="114" y="21"/>
                    </a:lnTo>
                    <a:lnTo>
                      <a:pt x="117" y="13"/>
                    </a:lnTo>
                    <a:lnTo>
                      <a:pt x="118" y="5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71"/>
              <p:cNvSpPr>
                <a:spLocks noChangeAspect="1"/>
              </p:cNvSpPr>
              <p:nvPr/>
            </p:nvSpPr>
            <p:spPr bwMode="gray">
              <a:xfrm>
                <a:off x="3835" y="2339"/>
                <a:ext cx="14" cy="14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7" y="3"/>
                  </a:cxn>
                  <a:cxn ang="0">
                    <a:pos x="56" y="10"/>
                  </a:cxn>
                  <a:cxn ang="0">
                    <a:pos x="59" y="16"/>
                  </a:cxn>
                  <a:cxn ang="0">
                    <a:pos x="63" y="17"/>
                  </a:cxn>
                  <a:cxn ang="0">
                    <a:pos x="64" y="28"/>
                  </a:cxn>
                  <a:cxn ang="0">
                    <a:pos x="64" y="38"/>
                  </a:cxn>
                  <a:cxn ang="0">
                    <a:pos x="67" y="51"/>
                  </a:cxn>
                  <a:cxn ang="0">
                    <a:pos x="63" y="54"/>
                  </a:cxn>
                  <a:cxn ang="0">
                    <a:pos x="63" y="62"/>
                  </a:cxn>
                  <a:cxn ang="0">
                    <a:pos x="48" y="71"/>
                  </a:cxn>
                  <a:cxn ang="0">
                    <a:pos x="45" y="64"/>
                  </a:cxn>
                  <a:cxn ang="0">
                    <a:pos x="36" y="57"/>
                  </a:cxn>
                  <a:cxn ang="0">
                    <a:pos x="26" y="36"/>
                  </a:cxn>
                  <a:cxn ang="0">
                    <a:pos x="25" y="25"/>
                  </a:cxn>
                  <a:cxn ang="0">
                    <a:pos x="20" y="16"/>
                  </a:cxn>
                  <a:cxn ang="0">
                    <a:pos x="13" y="13"/>
                  </a:cxn>
                  <a:cxn ang="0">
                    <a:pos x="10" y="4"/>
                  </a:cxn>
                  <a:cxn ang="0">
                    <a:pos x="5" y="3"/>
                  </a:cxn>
                  <a:cxn ang="0">
                    <a:pos x="2" y="3"/>
                  </a:cxn>
                </a:cxnLst>
                <a:rect l="0" t="0" r="r" b="b"/>
                <a:pathLst>
                  <a:path w="67" h="71">
                    <a:moveTo>
                      <a:pt x="2" y="3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7" y="3"/>
                    </a:lnTo>
                    <a:lnTo>
                      <a:pt x="56" y="10"/>
                    </a:lnTo>
                    <a:lnTo>
                      <a:pt x="59" y="16"/>
                    </a:lnTo>
                    <a:lnTo>
                      <a:pt x="63" y="17"/>
                    </a:lnTo>
                    <a:lnTo>
                      <a:pt x="64" y="28"/>
                    </a:lnTo>
                    <a:lnTo>
                      <a:pt x="64" y="38"/>
                    </a:lnTo>
                    <a:lnTo>
                      <a:pt x="67" y="51"/>
                    </a:lnTo>
                    <a:lnTo>
                      <a:pt x="63" y="54"/>
                    </a:lnTo>
                    <a:lnTo>
                      <a:pt x="63" y="62"/>
                    </a:lnTo>
                    <a:lnTo>
                      <a:pt x="48" y="71"/>
                    </a:lnTo>
                    <a:lnTo>
                      <a:pt x="45" y="64"/>
                    </a:lnTo>
                    <a:lnTo>
                      <a:pt x="36" y="57"/>
                    </a:lnTo>
                    <a:lnTo>
                      <a:pt x="26" y="36"/>
                    </a:lnTo>
                    <a:lnTo>
                      <a:pt x="25" y="25"/>
                    </a:lnTo>
                    <a:lnTo>
                      <a:pt x="20" y="16"/>
                    </a:lnTo>
                    <a:lnTo>
                      <a:pt x="13" y="13"/>
                    </a:lnTo>
                    <a:lnTo>
                      <a:pt x="10" y="4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72"/>
              <p:cNvSpPr>
                <a:spLocks noChangeAspect="1"/>
              </p:cNvSpPr>
              <p:nvPr/>
            </p:nvSpPr>
            <p:spPr bwMode="gray">
              <a:xfrm>
                <a:off x="3830" y="2280"/>
                <a:ext cx="47" cy="69"/>
              </a:xfrm>
              <a:custGeom>
                <a:avLst/>
                <a:gdLst/>
                <a:ahLst/>
                <a:cxnLst>
                  <a:cxn ang="0">
                    <a:pos x="139" y="17"/>
                  </a:cxn>
                  <a:cxn ang="0">
                    <a:pos x="129" y="44"/>
                  </a:cxn>
                  <a:cxn ang="0">
                    <a:pos x="139" y="75"/>
                  </a:cxn>
                  <a:cxn ang="0">
                    <a:pos x="146" y="97"/>
                  </a:cxn>
                  <a:cxn ang="0">
                    <a:pos x="133" y="132"/>
                  </a:cxn>
                  <a:cxn ang="0">
                    <a:pos x="120" y="144"/>
                  </a:cxn>
                  <a:cxn ang="0">
                    <a:pos x="98" y="165"/>
                  </a:cxn>
                  <a:cxn ang="0">
                    <a:pos x="87" y="188"/>
                  </a:cxn>
                  <a:cxn ang="0">
                    <a:pos x="98" y="216"/>
                  </a:cxn>
                  <a:cxn ang="0">
                    <a:pos x="99" y="238"/>
                  </a:cxn>
                  <a:cxn ang="0">
                    <a:pos x="120" y="268"/>
                  </a:cxn>
                  <a:cxn ang="0">
                    <a:pos x="131" y="261"/>
                  </a:cxn>
                  <a:cxn ang="0">
                    <a:pos x="145" y="245"/>
                  </a:cxn>
                  <a:cxn ang="0">
                    <a:pos x="167" y="245"/>
                  </a:cxn>
                  <a:cxn ang="0">
                    <a:pos x="179" y="273"/>
                  </a:cxn>
                  <a:cxn ang="0">
                    <a:pos x="189" y="259"/>
                  </a:cxn>
                  <a:cxn ang="0">
                    <a:pos x="206" y="267"/>
                  </a:cxn>
                  <a:cxn ang="0">
                    <a:pos x="215" y="279"/>
                  </a:cxn>
                  <a:cxn ang="0">
                    <a:pos x="216" y="299"/>
                  </a:cxn>
                  <a:cxn ang="0">
                    <a:pos x="220" y="312"/>
                  </a:cxn>
                  <a:cxn ang="0">
                    <a:pos x="232" y="317"/>
                  </a:cxn>
                  <a:cxn ang="0">
                    <a:pos x="231" y="345"/>
                  </a:cxn>
                  <a:cxn ang="0">
                    <a:pos x="227" y="324"/>
                  </a:cxn>
                  <a:cxn ang="0">
                    <a:pos x="201" y="317"/>
                  </a:cxn>
                  <a:cxn ang="0">
                    <a:pos x="184" y="294"/>
                  </a:cxn>
                  <a:cxn ang="0">
                    <a:pos x="166" y="279"/>
                  </a:cxn>
                  <a:cxn ang="0">
                    <a:pos x="149" y="280"/>
                  </a:cxn>
                  <a:cxn ang="0">
                    <a:pos x="152" y="306"/>
                  </a:cxn>
                  <a:cxn ang="0">
                    <a:pos x="124" y="273"/>
                  </a:cxn>
                  <a:cxn ang="0">
                    <a:pos x="98" y="268"/>
                  </a:cxn>
                  <a:cxn ang="0">
                    <a:pos x="75" y="284"/>
                  </a:cxn>
                  <a:cxn ang="0">
                    <a:pos x="56" y="270"/>
                  </a:cxn>
                  <a:cxn ang="0">
                    <a:pos x="45" y="254"/>
                  </a:cxn>
                  <a:cxn ang="0">
                    <a:pos x="61" y="231"/>
                  </a:cxn>
                  <a:cxn ang="0">
                    <a:pos x="45" y="219"/>
                  </a:cxn>
                  <a:cxn ang="0">
                    <a:pos x="33" y="230"/>
                  </a:cxn>
                  <a:cxn ang="0">
                    <a:pos x="16" y="203"/>
                  </a:cxn>
                  <a:cxn ang="0">
                    <a:pos x="0" y="138"/>
                  </a:cxn>
                  <a:cxn ang="0">
                    <a:pos x="17" y="146"/>
                  </a:cxn>
                  <a:cxn ang="0">
                    <a:pos x="29" y="97"/>
                  </a:cxn>
                  <a:cxn ang="0">
                    <a:pos x="33" y="53"/>
                  </a:cxn>
                  <a:cxn ang="0">
                    <a:pos x="43" y="7"/>
                  </a:cxn>
                  <a:cxn ang="0">
                    <a:pos x="67" y="1"/>
                  </a:cxn>
                  <a:cxn ang="0">
                    <a:pos x="113" y="17"/>
                  </a:cxn>
                  <a:cxn ang="0">
                    <a:pos x="130" y="4"/>
                  </a:cxn>
                </a:cxnLst>
                <a:rect l="0" t="0" r="r" b="b"/>
                <a:pathLst>
                  <a:path w="236" h="345">
                    <a:moveTo>
                      <a:pt x="134" y="10"/>
                    </a:moveTo>
                    <a:lnTo>
                      <a:pt x="137" y="14"/>
                    </a:lnTo>
                    <a:lnTo>
                      <a:pt x="139" y="17"/>
                    </a:lnTo>
                    <a:lnTo>
                      <a:pt x="135" y="22"/>
                    </a:lnTo>
                    <a:lnTo>
                      <a:pt x="130" y="33"/>
                    </a:lnTo>
                    <a:lnTo>
                      <a:pt x="129" y="44"/>
                    </a:lnTo>
                    <a:lnTo>
                      <a:pt x="129" y="66"/>
                    </a:lnTo>
                    <a:lnTo>
                      <a:pt x="134" y="74"/>
                    </a:lnTo>
                    <a:lnTo>
                      <a:pt x="139" y="75"/>
                    </a:lnTo>
                    <a:lnTo>
                      <a:pt x="141" y="81"/>
                    </a:lnTo>
                    <a:lnTo>
                      <a:pt x="146" y="87"/>
                    </a:lnTo>
                    <a:lnTo>
                      <a:pt x="146" y="97"/>
                    </a:lnTo>
                    <a:lnTo>
                      <a:pt x="141" y="109"/>
                    </a:lnTo>
                    <a:lnTo>
                      <a:pt x="135" y="122"/>
                    </a:lnTo>
                    <a:lnTo>
                      <a:pt x="133" y="132"/>
                    </a:lnTo>
                    <a:lnTo>
                      <a:pt x="128" y="143"/>
                    </a:lnTo>
                    <a:lnTo>
                      <a:pt x="121" y="148"/>
                    </a:lnTo>
                    <a:lnTo>
                      <a:pt x="120" y="144"/>
                    </a:lnTo>
                    <a:lnTo>
                      <a:pt x="112" y="150"/>
                    </a:lnTo>
                    <a:lnTo>
                      <a:pt x="104" y="156"/>
                    </a:lnTo>
                    <a:lnTo>
                      <a:pt x="98" y="165"/>
                    </a:lnTo>
                    <a:lnTo>
                      <a:pt x="98" y="175"/>
                    </a:lnTo>
                    <a:lnTo>
                      <a:pt x="94" y="184"/>
                    </a:lnTo>
                    <a:lnTo>
                      <a:pt x="87" y="188"/>
                    </a:lnTo>
                    <a:lnTo>
                      <a:pt x="88" y="198"/>
                    </a:lnTo>
                    <a:lnTo>
                      <a:pt x="93" y="208"/>
                    </a:lnTo>
                    <a:lnTo>
                      <a:pt x="98" y="216"/>
                    </a:lnTo>
                    <a:lnTo>
                      <a:pt x="102" y="222"/>
                    </a:lnTo>
                    <a:lnTo>
                      <a:pt x="99" y="227"/>
                    </a:lnTo>
                    <a:lnTo>
                      <a:pt x="99" y="238"/>
                    </a:lnTo>
                    <a:lnTo>
                      <a:pt x="104" y="247"/>
                    </a:lnTo>
                    <a:lnTo>
                      <a:pt x="106" y="254"/>
                    </a:lnTo>
                    <a:lnTo>
                      <a:pt x="120" y="268"/>
                    </a:lnTo>
                    <a:lnTo>
                      <a:pt x="125" y="268"/>
                    </a:lnTo>
                    <a:lnTo>
                      <a:pt x="134" y="265"/>
                    </a:lnTo>
                    <a:lnTo>
                      <a:pt x="131" y="261"/>
                    </a:lnTo>
                    <a:lnTo>
                      <a:pt x="133" y="251"/>
                    </a:lnTo>
                    <a:lnTo>
                      <a:pt x="136" y="253"/>
                    </a:lnTo>
                    <a:lnTo>
                      <a:pt x="145" y="245"/>
                    </a:lnTo>
                    <a:lnTo>
                      <a:pt x="155" y="247"/>
                    </a:lnTo>
                    <a:lnTo>
                      <a:pt x="160" y="243"/>
                    </a:lnTo>
                    <a:lnTo>
                      <a:pt x="167" y="245"/>
                    </a:lnTo>
                    <a:lnTo>
                      <a:pt x="173" y="252"/>
                    </a:lnTo>
                    <a:lnTo>
                      <a:pt x="178" y="263"/>
                    </a:lnTo>
                    <a:lnTo>
                      <a:pt x="179" y="273"/>
                    </a:lnTo>
                    <a:lnTo>
                      <a:pt x="184" y="276"/>
                    </a:lnTo>
                    <a:lnTo>
                      <a:pt x="190" y="270"/>
                    </a:lnTo>
                    <a:lnTo>
                      <a:pt x="189" y="259"/>
                    </a:lnTo>
                    <a:lnTo>
                      <a:pt x="194" y="262"/>
                    </a:lnTo>
                    <a:lnTo>
                      <a:pt x="198" y="264"/>
                    </a:lnTo>
                    <a:lnTo>
                      <a:pt x="206" y="267"/>
                    </a:lnTo>
                    <a:lnTo>
                      <a:pt x="221" y="273"/>
                    </a:lnTo>
                    <a:lnTo>
                      <a:pt x="223" y="278"/>
                    </a:lnTo>
                    <a:lnTo>
                      <a:pt x="215" y="279"/>
                    </a:lnTo>
                    <a:lnTo>
                      <a:pt x="207" y="285"/>
                    </a:lnTo>
                    <a:lnTo>
                      <a:pt x="209" y="294"/>
                    </a:lnTo>
                    <a:lnTo>
                      <a:pt x="216" y="299"/>
                    </a:lnTo>
                    <a:lnTo>
                      <a:pt x="221" y="301"/>
                    </a:lnTo>
                    <a:lnTo>
                      <a:pt x="219" y="308"/>
                    </a:lnTo>
                    <a:lnTo>
                      <a:pt x="220" y="312"/>
                    </a:lnTo>
                    <a:lnTo>
                      <a:pt x="225" y="312"/>
                    </a:lnTo>
                    <a:lnTo>
                      <a:pt x="226" y="316"/>
                    </a:lnTo>
                    <a:lnTo>
                      <a:pt x="232" y="317"/>
                    </a:lnTo>
                    <a:lnTo>
                      <a:pt x="236" y="321"/>
                    </a:lnTo>
                    <a:lnTo>
                      <a:pt x="236" y="339"/>
                    </a:lnTo>
                    <a:lnTo>
                      <a:pt x="231" y="345"/>
                    </a:lnTo>
                    <a:lnTo>
                      <a:pt x="223" y="338"/>
                    </a:lnTo>
                    <a:lnTo>
                      <a:pt x="221" y="331"/>
                    </a:lnTo>
                    <a:lnTo>
                      <a:pt x="227" y="324"/>
                    </a:lnTo>
                    <a:lnTo>
                      <a:pt x="223" y="324"/>
                    </a:lnTo>
                    <a:lnTo>
                      <a:pt x="211" y="324"/>
                    </a:lnTo>
                    <a:lnTo>
                      <a:pt x="201" y="317"/>
                    </a:lnTo>
                    <a:lnTo>
                      <a:pt x="194" y="315"/>
                    </a:lnTo>
                    <a:lnTo>
                      <a:pt x="190" y="302"/>
                    </a:lnTo>
                    <a:lnTo>
                      <a:pt x="184" y="294"/>
                    </a:lnTo>
                    <a:lnTo>
                      <a:pt x="173" y="289"/>
                    </a:lnTo>
                    <a:lnTo>
                      <a:pt x="168" y="284"/>
                    </a:lnTo>
                    <a:lnTo>
                      <a:pt x="166" y="279"/>
                    </a:lnTo>
                    <a:lnTo>
                      <a:pt x="157" y="270"/>
                    </a:lnTo>
                    <a:lnTo>
                      <a:pt x="147" y="268"/>
                    </a:lnTo>
                    <a:lnTo>
                      <a:pt x="149" y="280"/>
                    </a:lnTo>
                    <a:lnTo>
                      <a:pt x="158" y="302"/>
                    </a:lnTo>
                    <a:lnTo>
                      <a:pt x="158" y="306"/>
                    </a:lnTo>
                    <a:lnTo>
                      <a:pt x="152" y="306"/>
                    </a:lnTo>
                    <a:lnTo>
                      <a:pt x="147" y="294"/>
                    </a:lnTo>
                    <a:lnTo>
                      <a:pt x="137" y="286"/>
                    </a:lnTo>
                    <a:lnTo>
                      <a:pt x="124" y="273"/>
                    </a:lnTo>
                    <a:lnTo>
                      <a:pt x="115" y="268"/>
                    </a:lnTo>
                    <a:lnTo>
                      <a:pt x="109" y="267"/>
                    </a:lnTo>
                    <a:lnTo>
                      <a:pt x="98" y="268"/>
                    </a:lnTo>
                    <a:lnTo>
                      <a:pt x="92" y="278"/>
                    </a:lnTo>
                    <a:lnTo>
                      <a:pt x="85" y="283"/>
                    </a:lnTo>
                    <a:lnTo>
                      <a:pt x="75" y="284"/>
                    </a:lnTo>
                    <a:lnTo>
                      <a:pt x="70" y="278"/>
                    </a:lnTo>
                    <a:lnTo>
                      <a:pt x="63" y="276"/>
                    </a:lnTo>
                    <a:lnTo>
                      <a:pt x="56" y="270"/>
                    </a:lnTo>
                    <a:lnTo>
                      <a:pt x="50" y="274"/>
                    </a:lnTo>
                    <a:lnTo>
                      <a:pt x="47" y="264"/>
                    </a:lnTo>
                    <a:lnTo>
                      <a:pt x="45" y="254"/>
                    </a:lnTo>
                    <a:lnTo>
                      <a:pt x="49" y="247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1" y="225"/>
                    </a:lnTo>
                    <a:lnTo>
                      <a:pt x="55" y="220"/>
                    </a:lnTo>
                    <a:lnTo>
                      <a:pt x="45" y="219"/>
                    </a:lnTo>
                    <a:lnTo>
                      <a:pt x="44" y="233"/>
                    </a:lnTo>
                    <a:lnTo>
                      <a:pt x="42" y="238"/>
                    </a:lnTo>
                    <a:lnTo>
                      <a:pt x="33" y="230"/>
                    </a:lnTo>
                    <a:lnTo>
                      <a:pt x="28" y="219"/>
                    </a:lnTo>
                    <a:lnTo>
                      <a:pt x="21" y="219"/>
                    </a:lnTo>
                    <a:lnTo>
                      <a:pt x="16" y="203"/>
                    </a:lnTo>
                    <a:lnTo>
                      <a:pt x="13" y="188"/>
                    </a:lnTo>
                    <a:lnTo>
                      <a:pt x="2" y="155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8" y="136"/>
                    </a:lnTo>
                    <a:lnTo>
                      <a:pt x="17" y="146"/>
                    </a:lnTo>
                    <a:lnTo>
                      <a:pt x="29" y="143"/>
                    </a:lnTo>
                    <a:lnTo>
                      <a:pt x="28" y="113"/>
                    </a:lnTo>
                    <a:lnTo>
                      <a:pt x="29" y="97"/>
                    </a:lnTo>
                    <a:lnTo>
                      <a:pt x="34" y="82"/>
                    </a:lnTo>
                    <a:lnTo>
                      <a:pt x="34" y="65"/>
                    </a:lnTo>
                    <a:lnTo>
                      <a:pt x="33" y="53"/>
                    </a:lnTo>
                    <a:lnTo>
                      <a:pt x="34" y="41"/>
                    </a:lnTo>
                    <a:lnTo>
                      <a:pt x="38" y="17"/>
                    </a:lnTo>
                    <a:lnTo>
                      <a:pt x="43" y="7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7" y="1"/>
                    </a:lnTo>
                    <a:lnTo>
                      <a:pt x="80" y="4"/>
                    </a:lnTo>
                    <a:lnTo>
                      <a:pt x="102" y="17"/>
                    </a:lnTo>
                    <a:lnTo>
                      <a:pt x="113" y="17"/>
                    </a:lnTo>
                    <a:lnTo>
                      <a:pt x="120" y="15"/>
                    </a:lnTo>
                    <a:lnTo>
                      <a:pt x="123" y="4"/>
                    </a:lnTo>
                    <a:lnTo>
                      <a:pt x="130" y="4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73"/>
              <p:cNvSpPr>
                <a:spLocks noChangeAspect="1"/>
              </p:cNvSpPr>
              <p:nvPr/>
            </p:nvSpPr>
            <p:spPr bwMode="gray">
              <a:xfrm>
                <a:off x="3867" y="2349"/>
                <a:ext cx="9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2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4" y="6"/>
                  </a:cxn>
                  <a:cxn ang="0">
                    <a:pos x="43" y="29"/>
                  </a:cxn>
                  <a:cxn ang="0">
                    <a:pos x="45" y="35"/>
                  </a:cxn>
                  <a:cxn ang="0">
                    <a:pos x="45" y="45"/>
                  </a:cxn>
                  <a:cxn ang="0">
                    <a:pos x="35" y="41"/>
                  </a:cxn>
                  <a:cxn ang="0">
                    <a:pos x="27" y="35"/>
                  </a:cxn>
                  <a:cxn ang="0">
                    <a:pos x="20" y="25"/>
                  </a:cxn>
                  <a:cxn ang="0">
                    <a:pos x="17" y="22"/>
                  </a:cxn>
                  <a:cxn ang="0">
                    <a:pos x="9" y="27"/>
                  </a:cxn>
                  <a:cxn ang="0">
                    <a:pos x="2" y="33"/>
                  </a:cxn>
                  <a:cxn ang="0">
                    <a:pos x="0" y="32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45" h="45">
                    <a:moveTo>
                      <a:pt x="2" y="0"/>
                    </a:moveTo>
                    <a:lnTo>
                      <a:pt x="6" y="2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43" y="29"/>
                    </a:lnTo>
                    <a:lnTo>
                      <a:pt x="45" y="35"/>
                    </a:lnTo>
                    <a:lnTo>
                      <a:pt x="45" y="45"/>
                    </a:lnTo>
                    <a:lnTo>
                      <a:pt x="35" y="41"/>
                    </a:lnTo>
                    <a:lnTo>
                      <a:pt x="27" y="35"/>
                    </a:lnTo>
                    <a:lnTo>
                      <a:pt x="20" y="25"/>
                    </a:lnTo>
                    <a:lnTo>
                      <a:pt x="17" y="22"/>
                    </a:lnTo>
                    <a:lnTo>
                      <a:pt x="9" y="27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2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74"/>
              <p:cNvSpPr>
                <a:spLocks noChangeAspect="1"/>
              </p:cNvSpPr>
              <p:nvPr/>
            </p:nvSpPr>
            <p:spPr bwMode="gray">
              <a:xfrm>
                <a:off x="3879" y="2348"/>
                <a:ext cx="15" cy="1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4"/>
                  </a:cxn>
                  <a:cxn ang="0">
                    <a:pos x="26" y="5"/>
                  </a:cxn>
                  <a:cxn ang="0">
                    <a:pos x="38" y="0"/>
                  </a:cxn>
                  <a:cxn ang="0">
                    <a:pos x="44" y="2"/>
                  </a:cxn>
                  <a:cxn ang="0">
                    <a:pos x="51" y="6"/>
                  </a:cxn>
                  <a:cxn ang="0">
                    <a:pos x="55" y="15"/>
                  </a:cxn>
                  <a:cxn ang="0">
                    <a:pos x="64" y="21"/>
                  </a:cxn>
                  <a:cxn ang="0">
                    <a:pos x="64" y="32"/>
                  </a:cxn>
                  <a:cxn ang="0">
                    <a:pos x="62" y="47"/>
                  </a:cxn>
                  <a:cxn ang="0">
                    <a:pos x="64" y="57"/>
                  </a:cxn>
                  <a:cxn ang="0">
                    <a:pos x="72" y="78"/>
                  </a:cxn>
                  <a:cxn ang="0">
                    <a:pos x="77" y="85"/>
                  </a:cxn>
                  <a:cxn ang="0">
                    <a:pos x="62" y="85"/>
                  </a:cxn>
                  <a:cxn ang="0">
                    <a:pos x="51" y="83"/>
                  </a:cxn>
                  <a:cxn ang="0">
                    <a:pos x="48" y="73"/>
                  </a:cxn>
                  <a:cxn ang="0">
                    <a:pos x="42" y="70"/>
                  </a:cxn>
                  <a:cxn ang="0">
                    <a:pos x="34" y="64"/>
                  </a:cxn>
                  <a:cxn ang="0">
                    <a:pos x="34" y="59"/>
                  </a:cxn>
                  <a:cxn ang="0">
                    <a:pos x="37" y="51"/>
                  </a:cxn>
                  <a:cxn ang="0">
                    <a:pos x="35" y="48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6" y="21"/>
                  </a:cxn>
                  <a:cxn ang="0">
                    <a:pos x="0" y="6"/>
                  </a:cxn>
                  <a:cxn ang="0">
                    <a:pos x="0" y="4"/>
                  </a:cxn>
                </a:cxnLst>
                <a:rect l="0" t="0" r="r" b="b"/>
                <a:pathLst>
                  <a:path w="77" h="85">
                    <a:moveTo>
                      <a:pt x="0" y="4"/>
                    </a:moveTo>
                    <a:lnTo>
                      <a:pt x="3" y="4"/>
                    </a:lnTo>
                    <a:lnTo>
                      <a:pt x="26" y="5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1" y="6"/>
                    </a:lnTo>
                    <a:lnTo>
                      <a:pt x="55" y="15"/>
                    </a:lnTo>
                    <a:lnTo>
                      <a:pt x="64" y="21"/>
                    </a:lnTo>
                    <a:lnTo>
                      <a:pt x="64" y="32"/>
                    </a:lnTo>
                    <a:lnTo>
                      <a:pt x="62" y="47"/>
                    </a:lnTo>
                    <a:lnTo>
                      <a:pt x="64" y="57"/>
                    </a:lnTo>
                    <a:lnTo>
                      <a:pt x="72" y="78"/>
                    </a:lnTo>
                    <a:lnTo>
                      <a:pt x="77" y="85"/>
                    </a:lnTo>
                    <a:lnTo>
                      <a:pt x="62" y="85"/>
                    </a:lnTo>
                    <a:lnTo>
                      <a:pt x="51" y="83"/>
                    </a:lnTo>
                    <a:lnTo>
                      <a:pt x="48" y="73"/>
                    </a:lnTo>
                    <a:lnTo>
                      <a:pt x="42" y="70"/>
                    </a:lnTo>
                    <a:lnTo>
                      <a:pt x="34" y="64"/>
                    </a:lnTo>
                    <a:lnTo>
                      <a:pt x="34" y="59"/>
                    </a:lnTo>
                    <a:lnTo>
                      <a:pt x="37" y="51"/>
                    </a:lnTo>
                    <a:lnTo>
                      <a:pt x="35" y="48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6" y="21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Freeform 75"/>
              <p:cNvSpPr>
                <a:spLocks noChangeAspect="1"/>
              </p:cNvSpPr>
              <p:nvPr/>
            </p:nvSpPr>
            <p:spPr bwMode="gray">
              <a:xfrm>
                <a:off x="3853" y="2356"/>
                <a:ext cx="13" cy="1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11" y="2"/>
                  </a:cxn>
                  <a:cxn ang="0">
                    <a:pos x="24" y="11"/>
                  </a:cxn>
                  <a:cxn ang="0">
                    <a:pos x="27" y="17"/>
                  </a:cxn>
                  <a:cxn ang="0">
                    <a:pos x="33" y="18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60" y="19"/>
                  </a:cxn>
                  <a:cxn ang="0">
                    <a:pos x="63" y="21"/>
                  </a:cxn>
                  <a:cxn ang="0">
                    <a:pos x="63" y="33"/>
                  </a:cxn>
                  <a:cxn ang="0">
                    <a:pos x="60" y="44"/>
                  </a:cxn>
                  <a:cxn ang="0">
                    <a:pos x="52" y="49"/>
                  </a:cxn>
                  <a:cxn ang="0">
                    <a:pos x="44" y="59"/>
                  </a:cxn>
                  <a:cxn ang="0">
                    <a:pos x="36" y="65"/>
                  </a:cxn>
                  <a:cxn ang="0">
                    <a:pos x="32" y="67"/>
                  </a:cxn>
                  <a:cxn ang="0">
                    <a:pos x="23" y="68"/>
                  </a:cxn>
                  <a:cxn ang="0">
                    <a:pos x="11" y="73"/>
                  </a:cxn>
                  <a:cxn ang="0">
                    <a:pos x="3" y="83"/>
                  </a:cxn>
                  <a:cxn ang="0">
                    <a:pos x="1" y="71"/>
                  </a:cxn>
                  <a:cxn ang="0">
                    <a:pos x="1" y="59"/>
                  </a:cxn>
                  <a:cxn ang="0">
                    <a:pos x="3" y="45"/>
                  </a:cxn>
                  <a:cxn ang="0">
                    <a:pos x="6" y="17"/>
                  </a:cxn>
                  <a:cxn ang="0">
                    <a:pos x="4" y="11"/>
                  </a:cxn>
                  <a:cxn ang="0">
                    <a:pos x="0" y="6"/>
                  </a:cxn>
                  <a:cxn ang="0">
                    <a:pos x="0" y="1"/>
                  </a:cxn>
                </a:cxnLst>
                <a:rect l="0" t="0" r="r" b="b"/>
                <a:pathLst>
                  <a:path w="63" h="83">
                    <a:moveTo>
                      <a:pt x="0" y="1"/>
                    </a:moveTo>
                    <a:lnTo>
                      <a:pt x="2" y="0"/>
                    </a:lnTo>
                    <a:lnTo>
                      <a:pt x="11" y="2"/>
                    </a:lnTo>
                    <a:lnTo>
                      <a:pt x="24" y="11"/>
                    </a:lnTo>
                    <a:lnTo>
                      <a:pt x="27" y="17"/>
                    </a:lnTo>
                    <a:lnTo>
                      <a:pt x="33" y="18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60" y="19"/>
                    </a:lnTo>
                    <a:lnTo>
                      <a:pt x="63" y="21"/>
                    </a:lnTo>
                    <a:lnTo>
                      <a:pt x="63" y="33"/>
                    </a:lnTo>
                    <a:lnTo>
                      <a:pt x="60" y="44"/>
                    </a:lnTo>
                    <a:lnTo>
                      <a:pt x="52" y="49"/>
                    </a:lnTo>
                    <a:lnTo>
                      <a:pt x="44" y="59"/>
                    </a:lnTo>
                    <a:lnTo>
                      <a:pt x="36" y="65"/>
                    </a:lnTo>
                    <a:lnTo>
                      <a:pt x="32" y="67"/>
                    </a:lnTo>
                    <a:lnTo>
                      <a:pt x="23" y="68"/>
                    </a:lnTo>
                    <a:lnTo>
                      <a:pt x="11" y="73"/>
                    </a:lnTo>
                    <a:lnTo>
                      <a:pt x="3" y="83"/>
                    </a:lnTo>
                    <a:lnTo>
                      <a:pt x="1" y="71"/>
                    </a:lnTo>
                    <a:lnTo>
                      <a:pt x="1" y="59"/>
                    </a:lnTo>
                    <a:lnTo>
                      <a:pt x="3" y="45"/>
                    </a:lnTo>
                    <a:lnTo>
                      <a:pt x="6" y="17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76"/>
              <p:cNvSpPr>
                <a:spLocks noChangeAspect="1"/>
              </p:cNvSpPr>
              <p:nvPr/>
            </p:nvSpPr>
            <p:spPr bwMode="gray">
              <a:xfrm>
                <a:off x="3858" y="2367"/>
                <a:ext cx="12" cy="21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39" y="0"/>
                  </a:cxn>
                  <a:cxn ang="0">
                    <a:pos x="43" y="1"/>
                  </a:cxn>
                  <a:cxn ang="0">
                    <a:pos x="59" y="5"/>
                  </a:cxn>
                  <a:cxn ang="0">
                    <a:pos x="59" y="14"/>
                  </a:cxn>
                  <a:cxn ang="0">
                    <a:pos x="57" y="25"/>
                  </a:cxn>
                  <a:cxn ang="0">
                    <a:pos x="52" y="30"/>
                  </a:cxn>
                  <a:cxn ang="0">
                    <a:pos x="51" y="41"/>
                  </a:cxn>
                  <a:cxn ang="0">
                    <a:pos x="41" y="62"/>
                  </a:cxn>
                  <a:cxn ang="0">
                    <a:pos x="40" y="75"/>
                  </a:cxn>
                  <a:cxn ang="0">
                    <a:pos x="41" y="83"/>
                  </a:cxn>
                  <a:cxn ang="0">
                    <a:pos x="44" y="90"/>
                  </a:cxn>
                  <a:cxn ang="0">
                    <a:pos x="43" y="101"/>
                  </a:cxn>
                  <a:cxn ang="0">
                    <a:pos x="34" y="107"/>
                  </a:cxn>
                  <a:cxn ang="0">
                    <a:pos x="25" y="97"/>
                  </a:cxn>
                  <a:cxn ang="0">
                    <a:pos x="19" y="89"/>
                  </a:cxn>
                  <a:cxn ang="0">
                    <a:pos x="13" y="86"/>
                  </a:cxn>
                  <a:cxn ang="0">
                    <a:pos x="6" y="79"/>
                  </a:cxn>
                  <a:cxn ang="0">
                    <a:pos x="0" y="69"/>
                  </a:cxn>
                  <a:cxn ang="0">
                    <a:pos x="3" y="57"/>
                  </a:cxn>
                  <a:cxn ang="0">
                    <a:pos x="18" y="51"/>
                  </a:cxn>
                  <a:cxn ang="0">
                    <a:pos x="22" y="42"/>
                  </a:cxn>
                  <a:cxn ang="0">
                    <a:pos x="22" y="25"/>
                  </a:cxn>
                  <a:cxn ang="0">
                    <a:pos x="27" y="10"/>
                  </a:cxn>
                  <a:cxn ang="0">
                    <a:pos x="29" y="8"/>
                  </a:cxn>
                </a:cxnLst>
                <a:rect l="0" t="0" r="r" b="b"/>
                <a:pathLst>
                  <a:path w="59" h="107">
                    <a:moveTo>
                      <a:pt x="29" y="8"/>
                    </a:moveTo>
                    <a:lnTo>
                      <a:pt x="39" y="0"/>
                    </a:lnTo>
                    <a:lnTo>
                      <a:pt x="43" y="1"/>
                    </a:lnTo>
                    <a:lnTo>
                      <a:pt x="59" y="5"/>
                    </a:lnTo>
                    <a:lnTo>
                      <a:pt x="59" y="14"/>
                    </a:lnTo>
                    <a:lnTo>
                      <a:pt x="57" y="25"/>
                    </a:lnTo>
                    <a:lnTo>
                      <a:pt x="52" y="30"/>
                    </a:lnTo>
                    <a:lnTo>
                      <a:pt x="51" y="41"/>
                    </a:lnTo>
                    <a:lnTo>
                      <a:pt x="41" y="62"/>
                    </a:lnTo>
                    <a:lnTo>
                      <a:pt x="40" y="75"/>
                    </a:lnTo>
                    <a:lnTo>
                      <a:pt x="41" y="83"/>
                    </a:lnTo>
                    <a:lnTo>
                      <a:pt x="44" y="90"/>
                    </a:lnTo>
                    <a:lnTo>
                      <a:pt x="43" y="101"/>
                    </a:lnTo>
                    <a:lnTo>
                      <a:pt x="34" y="107"/>
                    </a:lnTo>
                    <a:lnTo>
                      <a:pt x="25" y="97"/>
                    </a:lnTo>
                    <a:lnTo>
                      <a:pt x="19" y="89"/>
                    </a:lnTo>
                    <a:lnTo>
                      <a:pt x="13" y="86"/>
                    </a:lnTo>
                    <a:lnTo>
                      <a:pt x="6" y="79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18" y="51"/>
                    </a:lnTo>
                    <a:lnTo>
                      <a:pt x="22" y="42"/>
                    </a:lnTo>
                    <a:lnTo>
                      <a:pt x="22" y="25"/>
                    </a:lnTo>
                    <a:lnTo>
                      <a:pt x="27" y="10"/>
                    </a:lnTo>
                    <a:lnTo>
                      <a:pt x="2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77"/>
              <p:cNvSpPr>
                <a:spLocks noChangeAspect="1"/>
              </p:cNvSpPr>
              <p:nvPr/>
            </p:nvSpPr>
            <p:spPr bwMode="gray">
              <a:xfrm>
                <a:off x="3879" y="2361"/>
                <a:ext cx="1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6" y="8"/>
                  </a:cxn>
                  <a:cxn ang="0">
                    <a:pos x="11" y="6"/>
                  </a:cxn>
                  <a:cxn ang="0">
                    <a:pos x="16" y="8"/>
                  </a:cxn>
                  <a:cxn ang="0">
                    <a:pos x="29" y="7"/>
                  </a:cxn>
                  <a:cxn ang="0">
                    <a:pos x="37" y="18"/>
                  </a:cxn>
                  <a:cxn ang="0">
                    <a:pos x="38" y="43"/>
                  </a:cxn>
                  <a:cxn ang="0">
                    <a:pos x="43" y="51"/>
                  </a:cxn>
                  <a:cxn ang="0">
                    <a:pos x="48" y="64"/>
                  </a:cxn>
                  <a:cxn ang="0">
                    <a:pos x="51" y="69"/>
                  </a:cxn>
                  <a:cxn ang="0">
                    <a:pos x="44" y="72"/>
                  </a:cxn>
                  <a:cxn ang="0">
                    <a:pos x="38" y="70"/>
                  </a:cxn>
                  <a:cxn ang="0">
                    <a:pos x="37" y="81"/>
                  </a:cxn>
                  <a:cxn ang="0">
                    <a:pos x="29" y="78"/>
                  </a:cxn>
                  <a:cxn ang="0">
                    <a:pos x="26" y="67"/>
                  </a:cxn>
                  <a:cxn ang="0">
                    <a:pos x="26" y="43"/>
                  </a:cxn>
                  <a:cxn ang="0">
                    <a:pos x="19" y="30"/>
                  </a:cxn>
                  <a:cxn ang="0">
                    <a:pos x="8" y="34"/>
                  </a:cxn>
                  <a:cxn ang="0">
                    <a:pos x="6" y="22"/>
                  </a:cxn>
                  <a:cxn ang="0">
                    <a:pos x="3" y="10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51" h="81">
                    <a:moveTo>
                      <a:pt x="0" y="0"/>
                    </a:moveTo>
                    <a:lnTo>
                      <a:pt x="2" y="5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6" y="8"/>
                    </a:lnTo>
                    <a:lnTo>
                      <a:pt x="29" y="7"/>
                    </a:lnTo>
                    <a:lnTo>
                      <a:pt x="37" y="18"/>
                    </a:lnTo>
                    <a:lnTo>
                      <a:pt x="38" y="43"/>
                    </a:lnTo>
                    <a:lnTo>
                      <a:pt x="43" y="51"/>
                    </a:lnTo>
                    <a:lnTo>
                      <a:pt x="48" y="64"/>
                    </a:lnTo>
                    <a:lnTo>
                      <a:pt x="51" y="69"/>
                    </a:lnTo>
                    <a:lnTo>
                      <a:pt x="44" y="72"/>
                    </a:lnTo>
                    <a:lnTo>
                      <a:pt x="38" y="70"/>
                    </a:lnTo>
                    <a:lnTo>
                      <a:pt x="37" y="81"/>
                    </a:lnTo>
                    <a:lnTo>
                      <a:pt x="29" y="78"/>
                    </a:lnTo>
                    <a:lnTo>
                      <a:pt x="26" y="67"/>
                    </a:lnTo>
                    <a:lnTo>
                      <a:pt x="26" y="43"/>
                    </a:lnTo>
                    <a:lnTo>
                      <a:pt x="19" y="30"/>
                    </a:lnTo>
                    <a:lnTo>
                      <a:pt x="8" y="34"/>
                    </a:lnTo>
                    <a:lnTo>
                      <a:pt x="6" y="22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" name="Freeform 78"/>
              <p:cNvSpPr>
                <a:spLocks noChangeAspect="1"/>
              </p:cNvSpPr>
              <p:nvPr/>
            </p:nvSpPr>
            <p:spPr bwMode="gray">
              <a:xfrm>
                <a:off x="3869" y="2363"/>
                <a:ext cx="7" cy="2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7" y="0"/>
                  </a:cxn>
                  <a:cxn ang="0">
                    <a:pos x="38" y="5"/>
                  </a:cxn>
                  <a:cxn ang="0">
                    <a:pos x="37" y="10"/>
                  </a:cxn>
                  <a:cxn ang="0">
                    <a:pos x="37" y="33"/>
                  </a:cxn>
                  <a:cxn ang="0">
                    <a:pos x="36" y="48"/>
                  </a:cxn>
                  <a:cxn ang="0">
                    <a:pos x="24" y="58"/>
                  </a:cxn>
                  <a:cxn ang="0">
                    <a:pos x="15" y="75"/>
                  </a:cxn>
                  <a:cxn ang="0">
                    <a:pos x="10" y="86"/>
                  </a:cxn>
                  <a:cxn ang="0">
                    <a:pos x="6" y="96"/>
                  </a:cxn>
                  <a:cxn ang="0">
                    <a:pos x="3" y="99"/>
                  </a:cxn>
                  <a:cxn ang="0">
                    <a:pos x="0" y="87"/>
                  </a:cxn>
                  <a:cxn ang="0">
                    <a:pos x="0" y="78"/>
                  </a:cxn>
                  <a:cxn ang="0">
                    <a:pos x="8" y="58"/>
                  </a:cxn>
                  <a:cxn ang="0">
                    <a:pos x="17" y="41"/>
                  </a:cxn>
                  <a:cxn ang="0">
                    <a:pos x="26" y="21"/>
                  </a:cxn>
                  <a:cxn ang="0">
                    <a:pos x="31" y="5"/>
                  </a:cxn>
                  <a:cxn ang="0">
                    <a:pos x="35" y="2"/>
                  </a:cxn>
                </a:cxnLst>
                <a:rect l="0" t="0" r="r" b="b"/>
                <a:pathLst>
                  <a:path w="38" h="99">
                    <a:moveTo>
                      <a:pt x="35" y="2"/>
                    </a:moveTo>
                    <a:lnTo>
                      <a:pt x="37" y="0"/>
                    </a:lnTo>
                    <a:lnTo>
                      <a:pt x="38" y="5"/>
                    </a:lnTo>
                    <a:lnTo>
                      <a:pt x="37" y="10"/>
                    </a:lnTo>
                    <a:lnTo>
                      <a:pt x="37" y="33"/>
                    </a:lnTo>
                    <a:lnTo>
                      <a:pt x="36" y="48"/>
                    </a:lnTo>
                    <a:lnTo>
                      <a:pt x="24" y="58"/>
                    </a:lnTo>
                    <a:lnTo>
                      <a:pt x="15" y="75"/>
                    </a:lnTo>
                    <a:lnTo>
                      <a:pt x="10" y="86"/>
                    </a:lnTo>
                    <a:lnTo>
                      <a:pt x="6" y="96"/>
                    </a:lnTo>
                    <a:lnTo>
                      <a:pt x="3" y="99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8" y="58"/>
                    </a:lnTo>
                    <a:lnTo>
                      <a:pt x="17" y="41"/>
                    </a:lnTo>
                    <a:lnTo>
                      <a:pt x="26" y="21"/>
                    </a:lnTo>
                    <a:lnTo>
                      <a:pt x="31" y="5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" name="Freeform 79"/>
              <p:cNvSpPr>
                <a:spLocks noChangeAspect="1"/>
              </p:cNvSpPr>
              <p:nvPr/>
            </p:nvSpPr>
            <p:spPr bwMode="gray">
              <a:xfrm>
                <a:off x="3874" y="2375"/>
                <a:ext cx="8" cy="7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20" y="0"/>
                  </a:cxn>
                  <a:cxn ang="0">
                    <a:pos x="32" y="5"/>
                  </a:cxn>
                  <a:cxn ang="0">
                    <a:pos x="39" y="3"/>
                  </a:cxn>
                  <a:cxn ang="0">
                    <a:pos x="39" y="14"/>
                  </a:cxn>
                  <a:cxn ang="0">
                    <a:pos x="38" y="18"/>
                  </a:cxn>
                  <a:cxn ang="0">
                    <a:pos x="39" y="24"/>
                  </a:cxn>
                  <a:cxn ang="0">
                    <a:pos x="37" y="27"/>
                  </a:cxn>
                  <a:cxn ang="0">
                    <a:pos x="22" y="31"/>
                  </a:cxn>
                  <a:cxn ang="0">
                    <a:pos x="7" y="30"/>
                  </a:cxn>
                  <a:cxn ang="0">
                    <a:pos x="4" y="26"/>
                  </a:cxn>
                  <a:cxn ang="0">
                    <a:pos x="0" y="18"/>
                  </a:cxn>
                </a:cxnLst>
                <a:rect l="0" t="0" r="r" b="b"/>
                <a:pathLst>
                  <a:path w="39" h="31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20" y="0"/>
                    </a:lnTo>
                    <a:lnTo>
                      <a:pt x="32" y="5"/>
                    </a:lnTo>
                    <a:lnTo>
                      <a:pt x="39" y="3"/>
                    </a:lnTo>
                    <a:lnTo>
                      <a:pt x="39" y="14"/>
                    </a:lnTo>
                    <a:lnTo>
                      <a:pt x="38" y="18"/>
                    </a:lnTo>
                    <a:lnTo>
                      <a:pt x="39" y="24"/>
                    </a:lnTo>
                    <a:lnTo>
                      <a:pt x="37" y="27"/>
                    </a:lnTo>
                    <a:lnTo>
                      <a:pt x="22" y="31"/>
                    </a:lnTo>
                    <a:lnTo>
                      <a:pt x="7" y="30"/>
                    </a:lnTo>
                    <a:lnTo>
                      <a:pt x="4" y="2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" name="Freeform 80"/>
              <p:cNvSpPr>
                <a:spLocks noChangeAspect="1"/>
              </p:cNvSpPr>
              <p:nvPr/>
            </p:nvSpPr>
            <p:spPr bwMode="gray">
              <a:xfrm>
                <a:off x="3853" y="2380"/>
                <a:ext cx="51" cy="46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07" y="10"/>
                  </a:cxn>
                  <a:cxn ang="0">
                    <a:pos x="224" y="26"/>
                  </a:cxn>
                  <a:cxn ang="0">
                    <a:pos x="233" y="33"/>
                  </a:cxn>
                  <a:cxn ang="0">
                    <a:pos x="240" y="51"/>
                  </a:cxn>
                  <a:cxn ang="0">
                    <a:pos x="242" y="70"/>
                  </a:cxn>
                  <a:cxn ang="0">
                    <a:pos x="246" y="86"/>
                  </a:cxn>
                  <a:cxn ang="0">
                    <a:pos x="250" y="110"/>
                  </a:cxn>
                  <a:cxn ang="0">
                    <a:pos x="254" y="142"/>
                  </a:cxn>
                  <a:cxn ang="0">
                    <a:pos x="243" y="152"/>
                  </a:cxn>
                  <a:cxn ang="0">
                    <a:pos x="238" y="185"/>
                  </a:cxn>
                  <a:cxn ang="0">
                    <a:pos x="227" y="167"/>
                  </a:cxn>
                  <a:cxn ang="0">
                    <a:pos x="221" y="142"/>
                  </a:cxn>
                  <a:cxn ang="0">
                    <a:pos x="212" y="131"/>
                  </a:cxn>
                  <a:cxn ang="0">
                    <a:pos x="192" y="158"/>
                  </a:cxn>
                  <a:cxn ang="0">
                    <a:pos x="197" y="179"/>
                  </a:cxn>
                  <a:cxn ang="0">
                    <a:pos x="206" y="201"/>
                  </a:cxn>
                  <a:cxn ang="0">
                    <a:pos x="194" y="227"/>
                  </a:cxn>
                  <a:cxn ang="0">
                    <a:pos x="184" y="211"/>
                  </a:cxn>
                  <a:cxn ang="0">
                    <a:pos x="174" y="211"/>
                  </a:cxn>
                  <a:cxn ang="0">
                    <a:pos x="156" y="210"/>
                  </a:cxn>
                  <a:cxn ang="0">
                    <a:pos x="125" y="189"/>
                  </a:cxn>
                  <a:cxn ang="0">
                    <a:pos x="119" y="171"/>
                  </a:cxn>
                  <a:cxn ang="0">
                    <a:pos x="113" y="150"/>
                  </a:cxn>
                  <a:cxn ang="0">
                    <a:pos x="125" y="126"/>
                  </a:cxn>
                  <a:cxn ang="0">
                    <a:pos x="105" y="108"/>
                  </a:cxn>
                  <a:cxn ang="0">
                    <a:pos x="89" y="104"/>
                  </a:cxn>
                  <a:cxn ang="0">
                    <a:pos x="81" y="125"/>
                  </a:cxn>
                  <a:cxn ang="0">
                    <a:pos x="68" y="121"/>
                  </a:cxn>
                  <a:cxn ang="0">
                    <a:pos x="55" y="126"/>
                  </a:cxn>
                  <a:cxn ang="0">
                    <a:pos x="50" y="123"/>
                  </a:cxn>
                  <a:cxn ang="0">
                    <a:pos x="39" y="112"/>
                  </a:cxn>
                  <a:cxn ang="0">
                    <a:pos x="16" y="153"/>
                  </a:cxn>
                  <a:cxn ang="0">
                    <a:pos x="3" y="155"/>
                  </a:cxn>
                  <a:cxn ang="0">
                    <a:pos x="7" y="121"/>
                  </a:cxn>
                  <a:cxn ang="0">
                    <a:pos x="22" y="93"/>
                  </a:cxn>
                  <a:cxn ang="0">
                    <a:pos x="56" y="76"/>
                  </a:cxn>
                  <a:cxn ang="0">
                    <a:pos x="73" y="64"/>
                  </a:cxn>
                  <a:cxn ang="0">
                    <a:pos x="99" y="64"/>
                  </a:cxn>
                  <a:cxn ang="0">
                    <a:pos x="98" y="94"/>
                  </a:cxn>
                  <a:cxn ang="0">
                    <a:pos x="127" y="69"/>
                  </a:cxn>
                  <a:cxn ang="0">
                    <a:pos x="146" y="66"/>
                  </a:cxn>
                  <a:cxn ang="0">
                    <a:pos x="153" y="49"/>
                  </a:cxn>
                  <a:cxn ang="0">
                    <a:pos x="169" y="46"/>
                  </a:cxn>
                  <a:cxn ang="0">
                    <a:pos x="189" y="43"/>
                  </a:cxn>
                  <a:cxn ang="0">
                    <a:pos x="194" y="26"/>
                  </a:cxn>
                  <a:cxn ang="0">
                    <a:pos x="191" y="1"/>
                  </a:cxn>
                </a:cxnLst>
                <a:rect l="0" t="0" r="r" b="b"/>
                <a:pathLst>
                  <a:path w="254" h="227">
                    <a:moveTo>
                      <a:pt x="191" y="1"/>
                    </a:moveTo>
                    <a:lnTo>
                      <a:pt x="190" y="0"/>
                    </a:lnTo>
                    <a:lnTo>
                      <a:pt x="200" y="0"/>
                    </a:lnTo>
                    <a:lnTo>
                      <a:pt x="207" y="10"/>
                    </a:lnTo>
                    <a:lnTo>
                      <a:pt x="215" y="13"/>
                    </a:lnTo>
                    <a:lnTo>
                      <a:pt x="224" y="26"/>
                    </a:lnTo>
                    <a:lnTo>
                      <a:pt x="229" y="26"/>
                    </a:lnTo>
                    <a:lnTo>
                      <a:pt x="233" y="33"/>
                    </a:lnTo>
                    <a:lnTo>
                      <a:pt x="240" y="46"/>
                    </a:lnTo>
                    <a:lnTo>
                      <a:pt x="240" y="51"/>
                    </a:lnTo>
                    <a:lnTo>
                      <a:pt x="231" y="64"/>
                    </a:lnTo>
                    <a:lnTo>
                      <a:pt x="242" y="70"/>
                    </a:lnTo>
                    <a:lnTo>
                      <a:pt x="242" y="81"/>
                    </a:lnTo>
                    <a:lnTo>
                      <a:pt x="246" y="86"/>
                    </a:lnTo>
                    <a:lnTo>
                      <a:pt x="248" y="104"/>
                    </a:lnTo>
                    <a:lnTo>
                      <a:pt x="250" y="110"/>
                    </a:lnTo>
                    <a:lnTo>
                      <a:pt x="254" y="124"/>
                    </a:lnTo>
                    <a:lnTo>
                      <a:pt x="254" y="142"/>
                    </a:lnTo>
                    <a:lnTo>
                      <a:pt x="249" y="150"/>
                    </a:lnTo>
                    <a:lnTo>
                      <a:pt x="243" y="152"/>
                    </a:lnTo>
                    <a:lnTo>
                      <a:pt x="238" y="161"/>
                    </a:lnTo>
                    <a:lnTo>
                      <a:pt x="238" y="185"/>
                    </a:lnTo>
                    <a:lnTo>
                      <a:pt x="231" y="179"/>
                    </a:lnTo>
                    <a:lnTo>
                      <a:pt x="227" y="167"/>
                    </a:lnTo>
                    <a:lnTo>
                      <a:pt x="227" y="151"/>
                    </a:lnTo>
                    <a:lnTo>
                      <a:pt x="221" y="142"/>
                    </a:lnTo>
                    <a:lnTo>
                      <a:pt x="217" y="134"/>
                    </a:lnTo>
                    <a:lnTo>
                      <a:pt x="212" y="131"/>
                    </a:lnTo>
                    <a:lnTo>
                      <a:pt x="207" y="135"/>
                    </a:lnTo>
                    <a:lnTo>
                      <a:pt x="192" y="158"/>
                    </a:lnTo>
                    <a:lnTo>
                      <a:pt x="191" y="172"/>
                    </a:lnTo>
                    <a:lnTo>
                      <a:pt x="197" y="179"/>
                    </a:lnTo>
                    <a:lnTo>
                      <a:pt x="202" y="189"/>
                    </a:lnTo>
                    <a:lnTo>
                      <a:pt x="206" y="201"/>
                    </a:lnTo>
                    <a:lnTo>
                      <a:pt x="206" y="207"/>
                    </a:lnTo>
                    <a:lnTo>
                      <a:pt x="194" y="227"/>
                    </a:lnTo>
                    <a:lnTo>
                      <a:pt x="186" y="223"/>
                    </a:lnTo>
                    <a:lnTo>
                      <a:pt x="184" y="211"/>
                    </a:lnTo>
                    <a:lnTo>
                      <a:pt x="183" y="205"/>
                    </a:lnTo>
                    <a:lnTo>
                      <a:pt x="174" y="211"/>
                    </a:lnTo>
                    <a:lnTo>
                      <a:pt x="164" y="212"/>
                    </a:lnTo>
                    <a:lnTo>
                      <a:pt x="156" y="210"/>
                    </a:lnTo>
                    <a:lnTo>
                      <a:pt x="133" y="199"/>
                    </a:lnTo>
                    <a:lnTo>
                      <a:pt x="125" y="189"/>
                    </a:lnTo>
                    <a:lnTo>
                      <a:pt x="120" y="182"/>
                    </a:lnTo>
                    <a:lnTo>
                      <a:pt x="119" y="171"/>
                    </a:lnTo>
                    <a:lnTo>
                      <a:pt x="116" y="162"/>
                    </a:lnTo>
                    <a:lnTo>
                      <a:pt x="113" y="150"/>
                    </a:lnTo>
                    <a:lnTo>
                      <a:pt x="125" y="134"/>
                    </a:lnTo>
                    <a:lnTo>
                      <a:pt x="125" y="126"/>
                    </a:lnTo>
                    <a:lnTo>
                      <a:pt x="116" y="116"/>
                    </a:lnTo>
                    <a:lnTo>
                      <a:pt x="105" y="108"/>
                    </a:lnTo>
                    <a:lnTo>
                      <a:pt x="97" y="104"/>
                    </a:lnTo>
                    <a:lnTo>
                      <a:pt x="89" y="104"/>
                    </a:lnTo>
                    <a:lnTo>
                      <a:pt x="81" y="119"/>
                    </a:lnTo>
                    <a:lnTo>
                      <a:pt x="81" y="125"/>
                    </a:lnTo>
                    <a:lnTo>
                      <a:pt x="73" y="121"/>
                    </a:lnTo>
                    <a:lnTo>
                      <a:pt x="68" y="121"/>
                    </a:lnTo>
                    <a:lnTo>
                      <a:pt x="68" y="114"/>
                    </a:lnTo>
                    <a:lnTo>
                      <a:pt x="55" y="126"/>
                    </a:lnTo>
                    <a:lnTo>
                      <a:pt x="54" y="132"/>
                    </a:lnTo>
                    <a:lnTo>
                      <a:pt x="50" y="123"/>
                    </a:lnTo>
                    <a:lnTo>
                      <a:pt x="47" y="112"/>
                    </a:lnTo>
                    <a:lnTo>
                      <a:pt x="39" y="112"/>
                    </a:lnTo>
                    <a:lnTo>
                      <a:pt x="28" y="124"/>
                    </a:lnTo>
                    <a:lnTo>
                      <a:pt x="16" y="153"/>
                    </a:lnTo>
                    <a:lnTo>
                      <a:pt x="9" y="156"/>
                    </a:lnTo>
                    <a:lnTo>
                      <a:pt x="3" y="155"/>
                    </a:lnTo>
                    <a:lnTo>
                      <a:pt x="0" y="144"/>
                    </a:lnTo>
                    <a:lnTo>
                      <a:pt x="7" y="121"/>
                    </a:lnTo>
                    <a:lnTo>
                      <a:pt x="12" y="104"/>
                    </a:lnTo>
                    <a:lnTo>
                      <a:pt x="22" y="93"/>
                    </a:lnTo>
                    <a:lnTo>
                      <a:pt x="52" y="85"/>
                    </a:lnTo>
                    <a:lnTo>
                      <a:pt x="56" y="76"/>
                    </a:lnTo>
                    <a:lnTo>
                      <a:pt x="63" y="69"/>
                    </a:lnTo>
                    <a:lnTo>
                      <a:pt x="73" y="64"/>
                    </a:lnTo>
                    <a:lnTo>
                      <a:pt x="79" y="56"/>
                    </a:lnTo>
                    <a:lnTo>
                      <a:pt x="99" y="64"/>
                    </a:lnTo>
                    <a:lnTo>
                      <a:pt x="104" y="76"/>
                    </a:lnTo>
                    <a:lnTo>
                      <a:pt x="98" y="94"/>
                    </a:lnTo>
                    <a:lnTo>
                      <a:pt x="120" y="85"/>
                    </a:lnTo>
                    <a:lnTo>
                      <a:pt x="127" y="69"/>
                    </a:lnTo>
                    <a:lnTo>
                      <a:pt x="138" y="64"/>
                    </a:lnTo>
                    <a:lnTo>
                      <a:pt x="146" y="66"/>
                    </a:lnTo>
                    <a:lnTo>
                      <a:pt x="151" y="60"/>
                    </a:lnTo>
                    <a:lnTo>
                      <a:pt x="153" y="49"/>
                    </a:lnTo>
                    <a:lnTo>
                      <a:pt x="158" y="43"/>
                    </a:lnTo>
                    <a:lnTo>
                      <a:pt x="169" y="46"/>
                    </a:lnTo>
                    <a:lnTo>
                      <a:pt x="181" y="40"/>
                    </a:lnTo>
                    <a:lnTo>
                      <a:pt x="189" y="43"/>
                    </a:lnTo>
                    <a:lnTo>
                      <a:pt x="192" y="39"/>
                    </a:lnTo>
                    <a:lnTo>
                      <a:pt x="194" y="26"/>
                    </a:lnTo>
                    <a:lnTo>
                      <a:pt x="191" y="7"/>
                    </a:lnTo>
                    <a:lnTo>
                      <a:pt x="191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3" name="Freeform 81"/>
            <p:cNvSpPr>
              <a:spLocks noChangeAspect="1"/>
            </p:cNvSpPr>
            <p:nvPr/>
          </p:nvSpPr>
          <p:spPr bwMode="gray">
            <a:xfrm>
              <a:off x="7884907" y="4162571"/>
              <a:ext cx="23853" cy="20954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72" y="14"/>
                </a:cxn>
                <a:cxn ang="0">
                  <a:pos x="76" y="21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6" y="37"/>
                </a:cxn>
                <a:cxn ang="0">
                  <a:pos x="70" y="37"/>
                </a:cxn>
                <a:cxn ang="0">
                  <a:pos x="65" y="35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6" y="19"/>
                </a:cxn>
                <a:cxn ang="0">
                  <a:pos x="43" y="24"/>
                </a:cxn>
                <a:cxn ang="0">
                  <a:pos x="41" y="48"/>
                </a:cxn>
                <a:cxn ang="0">
                  <a:pos x="39" y="56"/>
                </a:cxn>
                <a:cxn ang="0">
                  <a:pos x="34" y="58"/>
                </a:cxn>
                <a:cxn ang="0">
                  <a:pos x="29" y="57"/>
                </a:cxn>
                <a:cxn ang="0">
                  <a:pos x="26" y="53"/>
                </a:cxn>
                <a:cxn ang="0">
                  <a:pos x="21" y="48"/>
                </a:cxn>
                <a:cxn ang="0">
                  <a:pos x="17" y="42"/>
                </a:cxn>
                <a:cxn ang="0">
                  <a:pos x="7" y="31"/>
                </a:cxn>
                <a:cxn ang="0">
                  <a:pos x="3" y="29"/>
                </a:cxn>
                <a:cxn ang="0">
                  <a:pos x="0" y="27"/>
                </a:cxn>
                <a:cxn ang="0">
                  <a:pos x="2" y="25"/>
                </a:cxn>
                <a:cxn ang="0">
                  <a:pos x="11" y="22"/>
                </a:cxn>
                <a:cxn ang="0">
                  <a:pos x="26" y="21"/>
                </a:cxn>
                <a:cxn ang="0">
                  <a:pos x="33" y="16"/>
                </a:cxn>
                <a:cxn ang="0">
                  <a:pos x="53" y="0"/>
                </a:cxn>
                <a:cxn ang="0">
                  <a:pos x="55" y="8"/>
                </a:cxn>
                <a:cxn ang="0">
                  <a:pos x="67" y="9"/>
                </a:cxn>
              </a:cxnLst>
              <a:rect l="0" t="0" r="r" b="b"/>
              <a:pathLst>
                <a:path w="77" h="58">
                  <a:moveTo>
                    <a:pt x="67" y="9"/>
                  </a:moveTo>
                  <a:lnTo>
                    <a:pt x="72" y="14"/>
                  </a:lnTo>
                  <a:lnTo>
                    <a:pt x="76" y="21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65" y="35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4"/>
                  </a:lnTo>
                  <a:lnTo>
                    <a:pt x="41" y="48"/>
                  </a:lnTo>
                  <a:lnTo>
                    <a:pt x="39" y="56"/>
                  </a:lnTo>
                  <a:lnTo>
                    <a:pt x="34" y="58"/>
                  </a:lnTo>
                  <a:lnTo>
                    <a:pt x="29" y="57"/>
                  </a:lnTo>
                  <a:lnTo>
                    <a:pt x="26" y="53"/>
                  </a:lnTo>
                  <a:lnTo>
                    <a:pt x="21" y="48"/>
                  </a:lnTo>
                  <a:lnTo>
                    <a:pt x="17" y="42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1" y="22"/>
                  </a:lnTo>
                  <a:lnTo>
                    <a:pt x="26" y="21"/>
                  </a:lnTo>
                  <a:lnTo>
                    <a:pt x="33" y="16"/>
                  </a:lnTo>
                  <a:lnTo>
                    <a:pt x="53" y="0"/>
                  </a:lnTo>
                  <a:lnTo>
                    <a:pt x="55" y="8"/>
                  </a:lnTo>
                  <a:lnTo>
                    <a:pt x="67" y="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82"/>
            <p:cNvSpPr>
              <a:spLocks noChangeAspect="1"/>
            </p:cNvSpPr>
            <p:nvPr/>
          </p:nvSpPr>
          <p:spPr bwMode="gray">
            <a:xfrm>
              <a:off x="7921481" y="4321469"/>
              <a:ext cx="4771" cy="15716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9" y="0"/>
                </a:cxn>
                <a:cxn ang="0">
                  <a:pos x="11" y="10"/>
                </a:cxn>
                <a:cxn ang="0">
                  <a:pos x="13" y="26"/>
                </a:cxn>
                <a:cxn ang="0">
                  <a:pos x="15" y="33"/>
                </a:cxn>
                <a:cxn ang="0">
                  <a:pos x="9" y="41"/>
                </a:cxn>
                <a:cxn ang="0">
                  <a:pos x="4" y="42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8" y="1"/>
                </a:cxn>
              </a:cxnLst>
              <a:rect l="0" t="0" r="r" b="b"/>
              <a:pathLst>
                <a:path w="15" h="42">
                  <a:moveTo>
                    <a:pt x="8" y="1"/>
                  </a:moveTo>
                  <a:lnTo>
                    <a:pt x="9" y="0"/>
                  </a:lnTo>
                  <a:lnTo>
                    <a:pt x="11" y="10"/>
                  </a:lnTo>
                  <a:lnTo>
                    <a:pt x="13" y="26"/>
                  </a:lnTo>
                  <a:lnTo>
                    <a:pt x="15" y="33"/>
                  </a:lnTo>
                  <a:lnTo>
                    <a:pt x="9" y="41"/>
                  </a:lnTo>
                  <a:lnTo>
                    <a:pt x="4" y="42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3" y="4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83"/>
            <p:cNvSpPr>
              <a:spLocks noChangeAspect="1"/>
            </p:cNvSpPr>
            <p:nvPr/>
          </p:nvSpPr>
          <p:spPr bwMode="gray">
            <a:xfrm>
              <a:off x="8072544" y="4419252"/>
              <a:ext cx="42934" cy="20954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" y="38"/>
                </a:cxn>
                <a:cxn ang="0">
                  <a:pos x="11" y="29"/>
                </a:cxn>
                <a:cxn ang="0">
                  <a:pos x="18" y="17"/>
                </a:cxn>
                <a:cxn ang="0">
                  <a:pos x="27" y="16"/>
                </a:cxn>
                <a:cxn ang="0">
                  <a:pos x="55" y="11"/>
                </a:cxn>
                <a:cxn ang="0">
                  <a:pos x="61" y="7"/>
                </a:cxn>
                <a:cxn ang="0">
                  <a:pos x="71" y="10"/>
                </a:cxn>
                <a:cxn ang="0">
                  <a:pos x="98" y="7"/>
                </a:cxn>
                <a:cxn ang="0">
                  <a:pos x="109" y="3"/>
                </a:cxn>
                <a:cxn ang="0">
                  <a:pos x="118" y="2"/>
                </a:cxn>
                <a:cxn ang="0">
                  <a:pos x="124" y="0"/>
                </a:cxn>
                <a:cxn ang="0">
                  <a:pos x="132" y="2"/>
                </a:cxn>
                <a:cxn ang="0">
                  <a:pos x="133" y="6"/>
                </a:cxn>
                <a:cxn ang="0">
                  <a:pos x="129" y="19"/>
                </a:cxn>
                <a:cxn ang="0">
                  <a:pos x="113" y="23"/>
                </a:cxn>
                <a:cxn ang="0">
                  <a:pos x="88" y="37"/>
                </a:cxn>
                <a:cxn ang="0">
                  <a:pos x="73" y="40"/>
                </a:cxn>
                <a:cxn ang="0">
                  <a:pos x="61" y="46"/>
                </a:cxn>
                <a:cxn ang="0">
                  <a:pos x="39" y="51"/>
                </a:cxn>
                <a:cxn ang="0">
                  <a:pos x="23" y="61"/>
                </a:cxn>
                <a:cxn ang="0">
                  <a:pos x="18" y="59"/>
                </a:cxn>
                <a:cxn ang="0">
                  <a:pos x="0" y="39"/>
                </a:cxn>
              </a:cxnLst>
              <a:rect l="0" t="0" r="r" b="b"/>
              <a:pathLst>
                <a:path w="133" h="61">
                  <a:moveTo>
                    <a:pt x="0" y="39"/>
                  </a:moveTo>
                  <a:lnTo>
                    <a:pt x="2" y="38"/>
                  </a:lnTo>
                  <a:lnTo>
                    <a:pt x="11" y="29"/>
                  </a:lnTo>
                  <a:lnTo>
                    <a:pt x="18" y="17"/>
                  </a:lnTo>
                  <a:lnTo>
                    <a:pt x="27" y="16"/>
                  </a:lnTo>
                  <a:lnTo>
                    <a:pt x="55" y="11"/>
                  </a:lnTo>
                  <a:lnTo>
                    <a:pt x="61" y="7"/>
                  </a:lnTo>
                  <a:lnTo>
                    <a:pt x="71" y="10"/>
                  </a:lnTo>
                  <a:lnTo>
                    <a:pt x="98" y="7"/>
                  </a:lnTo>
                  <a:lnTo>
                    <a:pt x="109" y="3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2" y="2"/>
                  </a:lnTo>
                  <a:lnTo>
                    <a:pt x="133" y="6"/>
                  </a:lnTo>
                  <a:lnTo>
                    <a:pt x="129" y="19"/>
                  </a:lnTo>
                  <a:lnTo>
                    <a:pt x="113" y="23"/>
                  </a:lnTo>
                  <a:lnTo>
                    <a:pt x="88" y="37"/>
                  </a:lnTo>
                  <a:lnTo>
                    <a:pt x="73" y="40"/>
                  </a:lnTo>
                  <a:lnTo>
                    <a:pt x="61" y="46"/>
                  </a:lnTo>
                  <a:lnTo>
                    <a:pt x="39" y="51"/>
                  </a:lnTo>
                  <a:lnTo>
                    <a:pt x="23" y="61"/>
                  </a:lnTo>
                  <a:lnTo>
                    <a:pt x="18" y="59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84"/>
            <p:cNvSpPr>
              <a:spLocks noChangeAspect="1"/>
            </p:cNvSpPr>
            <p:nvPr/>
          </p:nvSpPr>
          <p:spPr bwMode="gray">
            <a:xfrm>
              <a:off x="8051872" y="4433222"/>
              <a:ext cx="27033" cy="24446"/>
            </a:xfrm>
            <a:custGeom>
              <a:avLst/>
              <a:gdLst/>
              <a:ahLst/>
              <a:cxnLst>
                <a:cxn ang="0">
                  <a:pos x="85" y="20"/>
                </a:cxn>
                <a:cxn ang="0">
                  <a:pos x="85" y="22"/>
                </a:cxn>
                <a:cxn ang="0">
                  <a:pos x="80" y="35"/>
                </a:cxn>
                <a:cxn ang="0">
                  <a:pos x="69" y="46"/>
                </a:cxn>
                <a:cxn ang="0">
                  <a:pos x="63" y="54"/>
                </a:cxn>
                <a:cxn ang="0">
                  <a:pos x="54" y="58"/>
                </a:cxn>
                <a:cxn ang="0">
                  <a:pos x="49" y="60"/>
                </a:cxn>
                <a:cxn ang="0">
                  <a:pos x="40" y="63"/>
                </a:cxn>
                <a:cxn ang="0">
                  <a:pos x="31" y="68"/>
                </a:cxn>
                <a:cxn ang="0">
                  <a:pos x="21" y="70"/>
                </a:cxn>
                <a:cxn ang="0">
                  <a:pos x="15" y="71"/>
                </a:cxn>
                <a:cxn ang="0">
                  <a:pos x="5" y="71"/>
                </a:cxn>
                <a:cxn ang="0">
                  <a:pos x="0" y="66"/>
                </a:cxn>
                <a:cxn ang="0">
                  <a:pos x="8" y="58"/>
                </a:cxn>
                <a:cxn ang="0">
                  <a:pos x="9" y="52"/>
                </a:cxn>
                <a:cxn ang="0">
                  <a:pos x="6" y="46"/>
                </a:cxn>
                <a:cxn ang="0">
                  <a:pos x="8" y="31"/>
                </a:cxn>
                <a:cxn ang="0">
                  <a:pos x="15" y="23"/>
                </a:cxn>
                <a:cxn ang="0">
                  <a:pos x="22" y="17"/>
                </a:cxn>
                <a:cxn ang="0">
                  <a:pos x="32" y="15"/>
                </a:cxn>
                <a:cxn ang="0">
                  <a:pos x="41" y="9"/>
                </a:cxn>
                <a:cxn ang="0">
                  <a:pos x="48" y="6"/>
                </a:cxn>
                <a:cxn ang="0">
                  <a:pos x="53" y="4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85" y="20"/>
                </a:cxn>
              </a:cxnLst>
              <a:rect l="0" t="0" r="r" b="b"/>
              <a:pathLst>
                <a:path w="85" h="71">
                  <a:moveTo>
                    <a:pt x="85" y="20"/>
                  </a:moveTo>
                  <a:lnTo>
                    <a:pt x="85" y="22"/>
                  </a:lnTo>
                  <a:lnTo>
                    <a:pt x="80" y="35"/>
                  </a:lnTo>
                  <a:lnTo>
                    <a:pt x="69" y="46"/>
                  </a:lnTo>
                  <a:lnTo>
                    <a:pt x="63" y="54"/>
                  </a:lnTo>
                  <a:lnTo>
                    <a:pt x="54" y="58"/>
                  </a:lnTo>
                  <a:lnTo>
                    <a:pt x="49" y="60"/>
                  </a:lnTo>
                  <a:lnTo>
                    <a:pt x="40" y="63"/>
                  </a:lnTo>
                  <a:lnTo>
                    <a:pt x="31" y="68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8" y="31"/>
                  </a:lnTo>
                  <a:lnTo>
                    <a:pt x="15" y="23"/>
                  </a:lnTo>
                  <a:lnTo>
                    <a:pt x="22" y="17"/>
                  </a:lnTo>
                  <a:lnTo>
                    <a:pt x="32" y="15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85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85"/>
            <p:cNvSpPr>
              <a:spLocks noChangeAspect="1"/>
            </p:cNvSpPr>
            <p:nvPr/>
          </p:nvSpPr>
          <p:spPr bwMode="gray">
            <a:xfrm>
              <a:off x="8128199" y="4312739"/>
              <a:ext cx="50884" cy="20954"/>
            </a:xfrm>
            <a:custGeom>
              <a:avLst/>
              <a:gdLst/>
              <a:ahLst/>
              <a:cxnLst>
                <a:cxn ang="0">
                  <a:pos x="3" y="38"/>
                </a:cxn>
                <a:cxn ang="0">
                  <a:pos x="1" y="37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7" y="14"/>
                </a:cxn>
                <a:cxn ang="0">
                  <a:pos x="12" y="8"/>
                </a:cxn>
                <a:cxn ang="0">
                  <a:pos x="17" y="3"/>
                </a:cxn>
                <a:cxn ang="0">
                  <a:pos x="43" y="5"/>
                </a:cxn>
                <a:cxn ang="0">
                  <a:pos x="54" y="4"/>
                </a:cxn>
                <a:cxn ang="0">
                  <a:pos x="63" y="2"/>
                </a:cxn>
                <a:cxn ang="0">
                  <a:pos x="70" y="5"/>
                </a:cxn>
                <a:cxn ang="0">
                  <a:pos x="88" y="0"/>
                </a:cxn>
                <a:cxn ang="0">
                  <a:pos x="99" y="4"/>
                </a:cxn>
                <a:cxn ang="0">
                  <a:pos x="108" y="11"/>
                </a:cxn>
                <a:cxn ang="0">
                  <a:pos x="116" y="13"/>
                </a:cxn>
                <a:cxn ang="0">
                  <a:pos x="125" y="13"/>
                </a:cxn>
                <a:cxn ang="0">
                  <a:pos x="132" y="10"/>
                </a:cxn>
                <a:cxn ang="0">
                  <a:pos x="142" y="14"/>
                </a:cxn>
                <a:cxn ang="0">
                  <a:pos x="148" y="30"/>
                </a:cxn>
                <a:cxn ang="0">
                  <a:pos x="152" y="35"/>
                </a:cxn>
                <a:cxn ang="0">
                  <a:pos x="160" y="37"/>
                </a:cxn>
                <a:cxn ang="0">
                  <a:pos x="162" y="50"/>
                </a:cxn>
                <a:cxn ang="0">
                  <a:pos x="157" y="59"/>
                </a:cxn>
                <a:cxn ang="0">
                  <a:pos x="149" y="54"/>
                </a:cxn>
                <a:cxn ang="0">
                  <a:pos x="108" y="32"/>
                </a:cxn>
                <a:cxn ang="0">
                  <a:pos x="98" y="30"/>
                </a:cxn>
                <a:cxn ang="0">
                  <a:pos x="88" y="30"/>
                </a:cxn>
                <a:cxn ang="0">
                  <a:pos x="88" y="35"/>
                </a:cxn>
                <a:cxn ang="0">
                  <a:pos x="83" y="36"/>
                </a:cxn>
                <a:cxn ang="0">
                  <a:pos x="72" y="35"/>
                </a:cxn>
                <a:cxn ang="0">
                  <a:pos x="62" y="34"/>
                </a:cxn>
                <a:cxn ang="0">
                  <a:pos x="54" y="26"/>
                </a:cxn>
                <a:cxn ang="0">
                  <a:pos x="45" y="30"/>
                </a:cxn>
                <a:cxn ang="0">
                  <a:pos x="41" y="35"/>
                </a:cxn>
                <a:cxn ang="0">
                  <a:pos x="34" y="37"/>
                </a:cxn>
                <a:cxn ang="0">
                  <a:pos x="24" y="32"/>
                </a:cxn>
                <a:cxn ang="0">
                  <a:pos x="13" y="21"/>
                </a:cxn>
                <a:cxn ang="0">
                  <a:pos x="11" y="24"/>
                </a:cxn>
                <a:cxn ang="0">
                  <a:pos x="3" y="38"/>
                </a:cxn>
              </a:cxnLst>
              <a:rect l="0" t="0" r="r" b="b"/>
              <a:pathLst>
                <a:path w="162" h="59">
                  <a:moveTo>
                    <a:pt x="3" y="38"/>
                  </a:moveTo>
                  <a:lnTo>
                    <a:pt x="1" y="37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7" y="3"/>
                  </a:lnTo>
                  <a:lnTo>
                    <a:pt x="43" y="5"/>
                  </a:lnTo>
                  <a:lnTo>
                    <a:pt x="54" y="4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88" y="0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6" y="13"/>
                  </a:lnTo>
                  <a:lnTo>
                    <a:pt x="125" y="13"/>
                  </a:lnTo>
                  <a:lnTo>
                    <a:pt x="132" y="10"/>
                  </a:lnTo>
                  <a:lnTo>
                    <a:pt x="142" y="14"/>
                  </a:lnTo>
                  <a:lnTo>
                    <a:pt x="148" y="30"/>
                  </a:lnTo>
                  <a:lnTo>
                    <a:pt x="152" y="35"/>
                  </a:lnTo>
                  <a:lnTo>
                    <a:pt x="160" y="37"/>
                  </a:lnTo>
                  <a:lnTo>
                    <a:pt x="162" y="50"/>
                  </a:lnTo>
                  <a:lnTo>
                    <a:pt x="157" y="59"/>
                  </a:lnTo>
                  <a:lnTo>
                    <a:pt x="149" y="54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5"/>
                  </a:lnTo>
                  <a:lnTo>
                    <a:pt x="83" y="36"/>
                  </a:lnTo>
                  <a:lnTo>
                    <a:pt x="72" y="35"/>
                  </a:lnTo>
                  <a:lnTo>
                    <a:pt x="62" y="34"/>
                  </a:lnTo>
                  <a:lnTo>
                    <a:pt x="54" y="26"/>
                  </a:lnTo>
                  <a:lnTo>
                    <a:pt x="45" y="30"/>
                  </a:lnTo>
                  <a:lnTo>
                    <a:pt x="41" y="35"/>
                  </a:lnTo>
                  <a:lnTo>
                    <a:pt x="34" y="37"/>
                  </a:lnTo>
                  <a:lnTo>
                    <a:pt x="24" y="32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3" y="3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86"/>
            <p:cNvSpPr>
              <a:spLocks noChangeAspect="1"/>
            </p:cNvSpPr>
            <p:nvPr/>
          </p:nvSpPr>
          <p:spPr bwMode="gray">
            <a:xfrm>
              <a:off x="7970775" y="4227178"/>
              <a:ext cx="109720" cy="141437"/>
            </a:xfrm>
            <a:custGeom>
              <a:avLst/>
              <a:gdLst/>
              <a:ahLst/>
              <a:cxnLst>
                <a:cxn ang="0">
                  <a:pos x="141" y="30"/>
                </a:cxn>
                <a:cxn ang="0">
                  <a:pos x="163" y="33"/>
                </a:cxn>
                <a:cxn ang="0">
                  <a:pos x="184" y="36"/>
                </a:cxn>
                <a:cxn ang="0">
                  <a:pos x="205" y="43"/>
                </a:cxn>
                <a:cxn ang="0">
                  <a:pos x="229" y="42"/>
                </a:cxn>
                <a:cxn ang="0">
                  <a:pos x="288" y="42"/>
                </a:cxn>
                <a:cxn ang="0">
                  <a:pos x="325" y="6"/>
                </a:cxn>
                <a:cxn ang="0">
                  <a:pos x="344" y="4"/>
                </a:cxn>
                <a:cxn ang="0">
                  <a:pos x="339" y="30"/>
                </a:cxn>
                <a:cxn ang="0">
                  <a:pos x="303" y="69"/>
                </a:cxn>
                <a:cxn ang="0">
                  <a:pos x="268" y="78"/>
                </a:cxn>
                <a:cxn ang="0">
                  <a:pos x="218" y="68"/>
                </a:cxn>
                <a:cxn ang="0">
                  <a:pos x="164" y="72"/>
                </a:cxn>
                <a:cxn ang="0">
                  <a:pos x="145" y="69"/>
                </a:cxn>
                <a:cxn ang="0">
                  <a:pos x="121" y="72"/>
                </a:cxn>
                <a:cxn ang="0">
                  <a:pos x="87" y="69"/>
                </a:cxn>
                <a:cxn ang="0">
                  <a:pos x="67" y="107"/>
                </a:cxn>
                <a:cxn ang="0">
                  <a:pos x="86" y="148"/>
                </a:cxn>
                <a:cxn ang="0">
                  <a:pos x="124" y="164"/>
                </a:cxn>
                <a:cxn ang="0">
                  <a:pos x="151" y="143"/>
                </a:cxn>
                <a:cxn ang="0">
                  <a:pos x="172" y="148"/>
                </a:cxn>
                <a:cxn ang="0">
                  <a:pos x="215" y="138"/>
                </a:cxn>
                <a:cxn ang="0">
                  <a:pos x="244" y="124"/>
                </a:cxn>
                <a:cxn ang="0">
                  <a:pos x="243" y="150"/>
                </a:cxn>
                <a:cxn ang="0">
                  <a:pos x="198" y="172"/>
                </a:cxn>
                <a:cxn ang="0">
                  <a:pos x="166" y="189"/>
                </a:cxn>
                <a:cxn ang="0">
                  <a:pos x="137" y="193"/>
                </a:cxn>
                <a:cxn ang="0">
                  <a:pos x="180" y="251"/>
                </a:cxn>
                <a:cxn ang="0">
                  <a:pos x="196" y="271"/>
                </a:cxn>
                <a:cxn ang="0">
                  <a:pos x="184" y="286"/>
                </a:cxn>
                <a:cxn ang="0">
                  <a:pos x="202" y="309"/>
                </a:cxn>
                <a:cxn ang="0">
                  <a:pos x="216" y="320"/>
                </a:cxn>
                <a:cxn ang="0">
                  <a:pos x="211" y="337"/>
                </a:cxn>
                <a:cxn ang="0">
                  <a:pos x="175" y="354"/>
                </a:cxn>
                <a:cxn ang="0">
                  <a:pos x="146" y="348"/>
                </a:cxn>
                <a:cxn ang="0">
                  <a:pos x="143" y="314"/>
                </a:cxn>
                <a:cxn ang="0">
                  <a:pos x="113" y="280"/>
                </a:cxn>
                <a:cxn ang="0">
                  <a:pos x="119" y="245"/>
                </a:cxn>
                <a:cxn ang="0">
                  <a:pos x="92" y="245"/>
                </a:cxn>
                <a:cxn ang="0">
                  <a:pos x="83" y="280"/>
                </a:cxn>
                <a:cxn ang="0">
                  <a:pos x="86" y="354"/>
                </a:cxn>
                <a:cxn ang="0">
                  <a:pos x="85" y="397"/>
                </a:cxn>
                <a:cxn ang="0">
                  <a:pos x="55" y="404"/>
                </a:cxn>
                <a:cxn ang="0">
                  <a:pos x="27" y="384"/>
                </a:cxn>
                <a:cxn ang="0">
                  <a:pos x="43" y="316"/>
                </a:cxn>
                <a:cxn ang="0">
                  <a:pos x="22" y="284"/>
                </a:cxn>
                <a:cxn ang="0">
                  <a:pos x="0" y="259"/>
                </a:cxn>
                <a:cxn ang="0">
                  <a:pos x="18" y="210"/>
                </a:cxn>
                <a:cxn ang="0">
                  <a:pos x="37" y="144"/>
                </a:cxn>
                <a:cxn ang="0">
                  <a:pos x="51" y="138"/>
                </a:cxn>
                <a:cxn ang="0">
                  <a:pos x="45" y="97"/>
                </a:cxn>
                <a:cxn ang="0">
                  <a:pos x="55" y="80"/>
                </a:cxn>
                <a:cxn ang="0">
                  <a:pos x="73" y="46"/>
                </a:cxn>
                <a:cxn ang="0">
                  <a:pos x="93" y="51"/>
                </a:cxn>
                <a:cxn ang="0">
                  <a:pos x="110" y="24"/>
                </a:cxn>
              </a:cxnLst>
              <a:rect l="0" t="0" r="r" b="b"/>
              <a:pathLst>
                <a:path w="345" h="404">
                  <a:moveTo>
                    <a:pt x="120" y="22"/>
                  </a:moveTo>
                  <a:lnTo>
                    <a:pt x="139" y="24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55" y="36"/>
                  </a:lnTo>
                  <a:lnTo>
                    <a:pt x="163" y="33"/>
                  </a:lnTo>
                  <a:lnTo>
                    <a:pt x="169" y="33"/>
                  </a:lnTo>
                  <a:lnTo>
                    <a:pt x="178" y="35"/>
                  </a:lnTo>
                  <a:lnTo>
                    <a:pt x="184" y="36"/>
                  </a:lnTo>
                  <a:lnTo>
                    <a:pt x="193" y="36"/>
                  </a:lnTo>
                  <a:lnTo>
                    <a:pt x="201" y="38"/>
                  </a:lnTo>
                  <a:lnTo>
                    <a:pt x="205" y="43"/>
                  </a:lnTo>
                  <a:lnTo>
                    <a:pt x="216" y="47"/>
                  </a:lnTo>
                  <a:lnTo>
                    <a:pt x="222" y="46"/>
                  </a:lnTo>
                  <a:lnTo>
                    <a:pt x="229" y="42"/>
                  </a:lnTo>
                  <a:lnTo>
                    <a:pt x="237" y="41"/>
                  </a:lnTo>
                  <a:lnTo>
                    <a:pt x="274" y="46"/>
                  </a:lnTo>
                  <a:lnTo>
                    <a:pt x="288" y="42"/>
                  </a:lnTo>
                  <a:lnTo>
                    <a:pt x="309" y="21"/>
                  </a:lnTo>
                  <a:lnTo>
                    <a:pt x="317" y="16"/>
                  </a:lnTo>
                  <a:lnTo>
                    <a:pt x="325" y="6"/>
                  </a:lnTo>
                  <a:lnTo>
                    <a:pt x="335" y="0"/>
                  </a:lnTo>
                  <a:lnTo>
                    <a:pt x="341" y="2"/>
                  </a:lnTo>
                  <a:lnTo>
                    <a:pt x="344" y="4"/>
                  </a:lnTo>
                  <a:lnTo>
                    <a:pt x="345" y="13"/>
                  </a:lnTo>
                  <a:lnTo>
                    <a:pt x="344" y="20"/>
                  </a:lnTo>
                  <a:lnTo>
                    <a:pt x="339" y="30"/>
                  </a:lnTo>
                  <a:lnTo>
                    <a:pt x="323" y="47"/>
                  </a:lnTo>
                  <a:lnTo>
                    <a:pt x="313" y="60"/>
                  </a:lnTo>
                  <a:lnTo>
                    <a:pt x="303" y="69"/>
                  </a:lnTo>
                  <a:lnTo>
                    <a:pt x="293" y="75"/>
                  </a:lnTo>
                  <a:lnTo>
                    <a:pt x="280" y="75"/>
                  </a:lnTo>
                  <a:lnTo>
                    <a:pt x="268" y="78"/>
                  </a:lnTo>
                  <a:lnTo>
                    <a:pt x="245" y="78"/>
                  </a:lnTo>
                  <a:lnTo>
                    <a:pt x="234" y="70"/>
                  </a:lnTo>
                  <a:lnTo>
                    <a:pt x="218" y="68"/>
                  </a:lnTo>
                  <a:lnTo>
                    <a:pt x="201" y="68"/>
                  </a:lnTo>
                  <a:lnTo>
                    <a:pt x="178" y="69"/>
                  </a:lnTo>
                  <a:lnTo>
                    <a:pt x="164" y="72"/>
                  </a:lnTo>
                  <a:lnTo>
                    <a:pt x="156" y="68"/>
                  </a:lnTo>
                  <a:lnTo>
                    <a:pt x="148" y="68"/>
                  </a:lnTo>
                  <a:lnTo>
                    <a:pt x="145" y="69"/>
                  </a:lnTo>
                  <a:lnTo>
                    <a:pt x="135" y="67"/>
                  </a:lnTo>
                  <a:lnTo>
                    <a:pt x="130" y="68"/>
                  </a:lnTo>
                  <a:lnTo>
                    <a:pt x="121" y="72"/>
                  </a:lnTo>
                  <a:lnTo>
                    <a:pt x="109" y="72"/>
                  </a:lnTo>
                  <a:lnTo>
                    <a:pt x="98" y="69"/>
                  </a:lnTo>
                  <a:lnTo>
                    <a:pt x="87" y="69"/>
                  </a:lnTo>
                  <a:lnTo>
                    <a:pt x="77" y="80"/>
                  </a:lnTo>
                  <a:lnTo>
                    <a:pt x="70" y="94"/>
                  </a:lnTo>
                  <a:lnTo>
                    <a:pt x="67" y="107"/>
                  </a:lnTo>
                  <a:lnTo>
                    <a:pt x="67" y="137"/>
                  </a:lnTo>
                  <a:lnTo>
                    <a:pt x="75" y="144"/>
                  </a:lnTo>
                  <a:lnTo>
                    <a:pt x="86" y="148"/>
                  </a:lnTo>
                  <a:lnTo>
                    <a:pt x="100" y="171"/>
                  </a:lnTo>
                  <a:lnTo>
                    <a:pt x="121" y="170"/>
                  </a:lnTo>
                  <a:lnTo>
                    <a:pt x="124" y="164"/>
                  </a:lnTo>
                  <a:lnTo>
                    <a:pt x="132" y="156"/>
                  </a:lnTo>
                  <a:lnTo>
                    <a:pt x="140" y="146"/>
                  </a:lnTo>
                  <a:lnTo>
                    <a:pt x="151" y="143"/>
                  </a:lnTo>
                  <a:lnTo>
                    <a:pt x="159" y="145"/>
                  </a:lnTo>
                  <a:lnTo>
                    <a:pt x="163" y="14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93" y="138"/>
                  </a:lnTo>
                  <a:lnTo>
                    <a:pt x="215" y="138"/>
                  </a:lnTo>
                  <a:lnTo>
                    <a:pt x="217" y="129"/>
                  </a:lnTo>
                  <a:lnTo>
                    <a:pt x="233" y="124"/>
                  </a:lnTo>
                  <a:lnTo>
                    <a:pt x="244" y="124"/>
                  </a:lnTo>
                  <a:lnTo>
                    <a:pt x="250" y="133"/>
                  </a:lnTo>
                  <a:lnTo>
                    <a:pt x="249" y="144"/>
                  </a:lnTo>
                  <a:lnTo>
                    <a:pt x="243" y="150"/>
                  </a:lnTo>
                  <a:lnTo>
                    <a:pt x="231" y="144"/>
                  </a:lnTo>
                  <a:lnTo>
                    <a:pt x="218" y="146"/>
                  </a:lnTo>
                  <a:lnTo>
                    <a:pt x="198" y="172"/>
                  </a:lnTo>
                  <a:lnTo>
                    <a:pt x="189" y="180"/>
                  </a:lnTo>
                  <a:lnTo>
                    <a:pt x="173" y="187"/>
                  </a:lnTo>
                  <a:lnTo>
                    <a:pt x="166" y="189"/>
                  </a:lnTo>
                  <a:lnTo>
                    <a:pt x="155" y="196"/>
                  </a:lnTo>
                  <a:lnTo>
                    <a:pt x="150" y="197"/>
                  </a:lnTo>
                  <a:lnTo>
                    <a:pt x="137" y="193"/>
                  </a:lnTo>
                  <a:lnTo>
                    <a:pt x="139" y="203"/>
                  </a:lnTo>
                  <a:lnTo>
                    <a:pt x="152" y="212"/>
                  </a:lnTo>
                  <a:lnTo>
                    <a:pt x="180" y="251"/>
                  </a:lnTo>
                  <a:lnTo>
                    <a:pt x="185" y="252"/>
                  </a:lnTo>
                  <a:lnTo>
                    <a:pt x="190" y="263"/>
                  </a:lnTo>
                  <a:lnTo>
                    <a:pt x="196" y="271"/>
                  </a:lnTo>
                  <a:lnTo>
                    <a:pt x="193" y="277"/>
                  </a:lnTo>
                  <a:lnTo>
                    <a:pt x="185" y="279"/>
                  </a:lnTo>
                  <a:lnTo>
                    <a:pt x="184" y="286"/>
                  </a:lnTo>
                  <a:lnTo>
                    <a:pt x="185" y="293"/>
                  </a:lnTo>
                  <a:lnTo>
                    <a:pt x="198" y="301"/>
                  </a:lnTo>
                  <a:lnTo>
                    <a:pt x="202" y="309"/>
                  </a:lnTo>
                  <a:lnTo>
                    <a:pt x="202" y="317"/>
                  </a:lnTo>
                  <a:lnTo>
                    <a:pt x="209" y="321"/>
                  </a:lnTo>
                  <a:lnTo>
                    <a:pt x="216" y="320"/>
                  </a:lnTo>
                  <a:lnTo>
                    <a:pt x="218" y="328"/>
                  </a:lnTo>
                  <a:lnTo>
                    <a:pt x="215" y="332"/>
                  </a:lnTo>
                  <a:lnTo>
                    <a:pt x="211" y="337"/>
                  </a:lnTo>
                  <a:lnTo>
                    <a:pt x="196" y="337"/>
                  </a:lnTo>
                  <a:lnTo>
                    <a:pt x="182" y="341"/>
                  </a:lnTo>
                  <a:lnTo>
                    <a:pt x="175" y="354"/>
                  </a:lnTo>
                  <a:lnTo>
                    <a:pt x="166" y="360"/>
                  </a:lnTo>
                  <a:lnTo>
                    <a:pt x="150" y="359"/>
                  </a:lnTo>
                  <a:lnTo>
                    <a:pt x="146" y="348"/>
                  </a:lnTo>
                  <a:lnTo>
                    <a:pt x="145" y="333"/>
                  </a:lnTo>
                  <a:lnTo>
                    <a:pt x="148" y="321"/>
                  </a:lnTo>
                  <a:lnTo>
                    <a:pt x="143" y="314"/>
                  </a:lnTo>
                  <a:lnTo>
                    <a:pt x="131" y="305"/>
                  </a:lnTo>
                  <a:lnTo>
                    <a:pt x="120" y="294"/>
                  </a:lnTo>
                  <a:lnTo>
                    <a:pt x="113" y="280"/>
                  </a:lnTo>
                  <a:lnTo>
                    <a:pt x="121" y="264"/>
                  </a:lnTo>
                  <a:lnTo>
                    <a:pt x="121" y="253"/>
                  </a:lnTo>
                  <a:lnTo>
                    <a:pt x="119" y="245"/>
                  </a:lnTo>
                  <a:lnTo>
                    <a:pt x="116" y="239"/>
                  </a:lnTo>
                  <a:lnTo>
                    <a:pt x="105" y="237"/>
                  </a:lnTo>
                  <a:lnTo>
                    <a:pt x="92" y="245"/>
                  </a:lnTo>
                  <a:lnTo>
                    <a:pt x="81" y="253"/>
                  </a:lnTo>
                  <a:lnTo>
                    <a:pt x="76" y="267"/>
                  </a:lnTo>
                  <a:lnTo>
                    <a:pt x="83" y="280"/>
                  </a:lnTo>
                  <a:lnTo>
                    <a:pt x="83" y="294"/>
                  </a:lnTo>
                  <a:lnTo>
                    <a:pt x="82" y="344"/>
                  </a:lnTo>
                  <a:lnTo>
                    <a:pt x="86" y="354"/>
                  </a:lnTo>
                  <a:lnTo>
                    <a:pt x="80" y="368"/>
                  </a:lnTo>
                  <a:lnTo>
                    <a:pt x="81" y="384"/>
                  </a:lnTo>
                  <a:lnTo>
                    <a:pt x="85" y="397"/>
                  </a:lnTo>
                  <a:lnTo>
                    <a:pt x="82" y="400"/>
                  </a:lnTo>
                  <a:lnTo>
                    <a:pt x="67" y="401"/>
                  </a:lnTo>
                  <a:lnTo>
                    <a:pt x="55" y="404"/>
                  </a:lnTo>
                  <a:lnTo>
                    <a:pt x="42" y="403"/>
                  </a:lnTo>
                  <a:lnTo>
                    <a:pt x="33" y="398"/>
                  </a:lnTo>
                  <a:lnTo>
                    <a:pt x="27" y="384"/>
                  </a:lnTo>
                  <a:lnTo>
                    <a:pt x="34" y="363"/>
                  </a:lnTo>
                  <a:lnTo>
                    <a:pt x="35" y="350"/>
                  </a:lnTo>
                  <a:lnTo>
                    <a:pt x="43" y="316"/>
                  </a:lnTo>
                  <a:lnTo>
                    <a:pt x="39" y="310"/>
                  </a:lnTo>
                  <a:lnTo>
                    <a:pt x="34" y="284"/>
                  </a:lnTo>
                  <a:lnTo>
                    <a:pt x="22" y="284"/>
                  </a:lnTo>
                  <a:lnTo>
                    <a:pt x="11" y="285"/>
                  </a:lnTo>
                  <a:lnTo>
                    <a:pt x="2" y="273"/>
                  </a:lnTo>
                  <a:lnTo>
                    <a:pt x="0" y="259"/>
                  </a:lnTo>
                  <a:lnTo>
                    <a:pt x="1" y="240"/>
                  </a:lnTo>
                  <a:lnTo>
                    <a:pt x="12" y="226"/>
                  </a:lnTo>
                  <a:lnTo>
                    <a:pt x="18" y="210"/>
                  </a:lnTo>
                  <a:lnTo>
                    <a:pt x="26" y="196"/>
                  </a:lnTo>
                  <a:lnTo>
                    <a:pt x="24" y="166"/>
                  </a:lnTo>
                  <a:lnTo>
                    <a:pt x="37" y="144"/>
                  </a:lnTo>
                  <a:lnTo>
                    <a:pt x="44" y="137"/>
                  </a:lnTo>
                  <a:lnTo>
                    <a:pt x="49" y="128"/>
                  </a:lnTo>
                  <a:lnTo>
                    <a:pt x="51" y="138"/>
                  </a:lnTo>
                  <a:lnTo>
                    <a:pt x="54" y="126"/>
                  </a:lnTo>
                  <a:lnTo>
                    <a:pt x="53" y="105"/>
                  </a:lnTo>
                  <a:lnTo>
                    <a:pt x="45" y="97"/>
                  </a:lnTo>
                  <a:lnTo>
                    <a:pt x="48" y="97"/>
                  </a:lnTo>
                  <a:lnTo>
                    <a:pt x="55" y="86"/>
                  </a:lnTo>
                  <a:lnTo>
                    <a:pt x="55" y="80"/>
                  </a:lnTo>
                  <a:lnTo>
                    <a:pt x="57" y="69"/>
                  </a:lnTo>
                  <a:lnTo>
                    <a:pt x="62" y="58"/>
                  </a:lnTo>
                  <a:lnTo>
                    <a:pt x="73" y="46"/>
                  </a:lnTo>
                  <a:lnTo>
                    <a:pt x="78" y="46"/>
                  </a:lnTo>
                  <a:lnTo>
                    <a:pt x="86" y="52"/>
                  </a:lnTo>
                  <a:lnTo>
                    <a:pt x="93" y="51"/>
                  </a:lnTo>
                  <a:lnTo>
                    <a:pt x="102" y="40"/>
                  </a:lnTo>
                  <a:lnTo>
                    <a:pt x="104" y="27"/>
                  </a:lnTo>
                  <a:lnTo>
                    <a:pt x="110" y="24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87"/>
            <p:cNvSpPr>
              <a:spLocks noChangeAspect="1"/>
            </p:cNvSpPr>
            <p:nvPr/>
          </p:nvSpPr>
          <p:spPr bwMode="gray">
            <a:xfrm>
              <a:off x="8118658" y="4216701"/>
              <a:ext cx="25442" cy="5936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1" y="14"/>
                </a:cxn>
                <a:cxn ang="0">
                  <a:pos x="27" y="17"/>
                </a:cxn>
                <a:cxn ang="0">
                  <a:pos x="26" y="21"/>
                </a:cxn>
                <a:cxn ang="0">
                  <a:pos x="31" y="25"/>
                </a:cxn>
                <a:cxn ang="0">
                  <a:pos x="34" y="36"/>
                </a:cxn>
                <a:cxn ang="0">
                  <a:pos x="36" y="45"/>
                </a:cxn>
                <a:cxn ang="0">
                  <a:pos x="34" y="53"/>
                </a:cxn>
                <a:cxn ang="0">
                  <a:pos x="22" y="65"/>
                </a:cxn>
                <a:cxn ang="0">
                  <a:pos x="15" y="72"/>
                </a:cxn>
                <a:cxn ang="0">
                  <a:pos x="15" y="74"/>
                </a:cxn>
                <a:cxn ang="0">
                  <a:pos x="22" y="75"/>
                </a:cxn>
                <a:cxn ang="0">
                  <a:pos x="28" y="69"/>
                </a:cxn>
                <a:cxn ang="0">
                  <a:pos x="37" y="63"/>
                </a:cxn>
                <a:cxn ang="0">
                  <a:pos x="47" y="45"/>
                </a:cxn>
                <a:cxn ang="0">
                  <a:pos x="57" y="40"/>
                </a:cxn>
                <a:cxn ang="0">
                  <a:pos x="68" y="38"/>
                </a:cxn>
                <a:cxn ang="0">
                  <a:pos x="70" y="41"/>
                </a:cxn>
                <a:cxn ang="0">
                  <a:pos x="74" y="49"/>
                </a:cxn>
                <a:cxn ang="0">
                  <a:pos x="74" y="63"/>
                </a:cxn>
                <a:cxn ang="0">
                  <a:pos x="52" y="78"/>
                </a:cxn>
                <a:cxn ang="0">
                  <a:pos x="52" y="81"/>
                </a:cxn>
                <a:cxn ang="0">
                  <a:pos x="69" y="92"/>
                </a:cxn>
                <a:cxn ang="0">
                  <a:pos x="70" y="99"/>
                </a:cxn>
                <a:cxn ang="0">
                  <a:pos x="74" y="103"/>
                </a:cxn>
                <a:cxn ang="0">
                  <a:pos x="80" y="107"/>
                </a:cxn>
                <a:cxn ang="0">
                  <a:pos x="70" y="108"/>
                </a:cxn>
                <a:cxn ang="0">
                  <a:pos x="62" y="102"/>
                </a:cxn>
                <a:cxn ang="0">
                  <a:pos x="47" y="100"/>
                </a:cxn>
                <a:cxn ang="0">
                  <a:pos x="36" y="96"/>
                </a:cxn>
                <a:cxn ang="0">
                  <a:pos x="31" y="102"/>
                </a:cxn>
                <a:cxn ang="0">
                  <a:pos x="30" y="118"/>
                </a:cxn>
                <a:cxn ang="0">
                  <a:pos x="32" y="137"/>
                </a:cxn>
                <a:cxn ang="0">
                  <a:pos x="37" y="146"/>
                </a:cxn>
                <a:cxn ang="0">
                  <a:pos x="43" y="158"/>
                </a:cxn>
                <a:cxn ang="0">
                  <a:pos x="54" y="170"/>
                </a:cxn>
                <a:cxn ang="0">
                  <a:pos x="49" y="170"/>
                </a:cxn>
                <a:cxn ang="0">
                  <a:pos x="39" y="160"/>
                </a:cxn>
                <a:cxn ang="0">
                  <a:pos x="21" y="137"/>
                </a:cxn>
                <a:cxn ang="0">
                  <a:pos x="17" y="106"/>
                </a:cxn>
                <a:cxn ang="0">
                  <a:pos x="12" y="92"/>
                </a:cxn>
                <a:cxn ang="0">
                  <a:pos x="12" y="80"/>
                </a:cxn>
                <a:cxn ang="0">
                  <a:pos x="10" y="72"/>
                </a:cxn>
                <a:cxn ang="0">
                  <a:pos x="5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3" y="48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31" y="0"/>
                </a:cxn>
              </a:cxnLst>
              <a:rect l="0" t="0" r="r" b="b"/>
              <a:pathLst>
                <a:path w="80" h="170">
                  <a:moveTo>
                    <a:pt x="31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31" y="25"/>
                  </a:lnTo>
                  <a:lnTo>
                    <a:pt x="34" y="36"/>
                  </a:lnTo>
                  <a:lnTo>
                    <a:pt x="36" y="45"/>
                  </a:lnTo>
                  <a:lnTo>
                    <a:pt x="34" y="53"/>
                  </a:lnTo>
                  <a:lnTo>
                    <a:pt x="22" y="65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22" y="75"/>
                  </a:lnTo>
                  <a:lnTo>
                    <a:pt x="28" y="69"/>
                  </a:lnTo>
                  <a:lnTo>
                    <a:pt x="37" y="63"/>
                  </a:lnTo>
                  <a:lnTo>
                    <a:pt x="47" y="45"/>
                  </a:lnTo>
                  <a:lnTo>
                    <a:pt x="57" y="40"/>
                  </a:lnTo>
                  <a:lnTo>
                    <a:pt x="68" y="38"/>
                  </a:lnTo>
                  <a:lnTo>
                    <a:pt x="70" y="41"/>
                  </a:lnTo>
                  <a:lnTo>
                    <a:pt x="74" y="49"/>
                  </a:lnTo>
                  <a:lnTo>
                    <a:pt x="74" y="63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69" y="92"/>
                  </a:lnTo>
                  <a:lnTo>
                    <a:pt x="70" y="99"/>
                  </a:lnTo>
                  <a:lnTo>
                    <a:pt x="74" y="103"/>
                  </a:lnTo>
                  <a:lnTo>
                    <a:pt x="80" y="107"/>
                  </a:lnTo>
                  <a:lnTo>
                    <a:pt x="70" y="108"/>
                  </a:lnTo>
                  <a:lnTo>
                    <a:pt x="62" y="102"/>
                  </a:lnTo>
                  <a:lnTo>
                    <a:pt x="47" y="100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0" y="118"/>
                  </a:lnTo>
                  <a:lnTo>
                    <a:pt x="32" y="137"/>
                  </a:lnTo>
                  <a:lnTo>
                    <a:pt x="37" y="146"/>
                  </a:lnTo>
                  <a:lnTo>
                    <a:pt x="43" y="158"/>
                  </a:lnTo>
                  <a:lnTo>
                    <a:pt x="54" y="170"/>
                  </a:lnTo>
                  <a:lnTo>
                    <a:pt x="49" y="170"/>
                  </a:lnTo>
                  <a:lnTo>
                    <a:pt x="39" y="160"/>
                  </a:lnTo>
                  <a:lnTo>
                    <a:pt x="21" y="137"/>
                  </a:lnTo>
                  <a:lnTo>
                    <a:pt x="17" y="106"/>
                  </a:lnTo>
                  <a:lnTo>
                    <a:pt x="12" y="92"/>
                  </a:lnTo>
                  <a:lnTo>
                    <a:pt x="12" y="80"/>
                  </a:lnTo>
                  <a:lnTo>
                    <a:pt x="10" y="72"/>
                  </a:lnTo>
                  <a:lnTo>
                    <a:pt x="5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88"/>
            <p:cNvSpPr>
              <a:spLocks noChangeAspect="1"/>
            </p:cNvSpPr>
            <p:nvPr/>
          </p:nvSpPr>
          <p:spPr bwMode="gray">
            <a:xfrm>
              <a:off x="8180673" y="4267339"/>
              <a:ext cx="181276" cy="167629"/>
            </a:xfrm>
            <a:custGeom>
              <a:avLst/>
              <a:gdLst/>
              <a:ahLst/>
              <a:cxnLst>
                <a:cxn ang="0">
                  <a:pos x="549" y="469"/>
                </a:cxn>
                <a:cxn ang="0">
                  <a:pos x="503" y="428"/>
                </a:cxn>
                <a:cxn ang="0">
                  <a:pos x="474" y="427"/>
                </a:cxn>
                <a:cxn ang="0">
                  <a:pos x="441" y="433"/>
                </a:cxn>
                <a:cxn ang="0">
                  <a:pos x="426" y="433"/>
                </a:cxn>
                <a:cxn ang="0">
                  <a:pos x="378" y="431"/>
                </a:cxn>
                <a:cxn ang="0">
                  <a:pos x="419" y="383"/>
                </a:cxn>
                <a:cxn ang="0">
                  <a:pos x="444" y="385"/>
                </a:cxn>
                <a:cxn ang="0">
                  <a:pos x="431" y="368"/>
                </a:cxn>
                <a:cxn ang="0">
                  <a:pos x="421" y="335"/>
                </a:cxn>
                <a:cxn ang="0">
                  <a:pos x="406" y="293"/>
                </a:cxn>
                <a:cxn ang="0">
                  <a:pos x="378" y="269"/>
                </a:cxn>
                <a:cxn ang="0">
                  <a:pos x="342" y="250"/>
                </a:cxn>
                <a:cxn ang="0">
                  <a:pos x="290" y="235"/>
                </a:cxn>
                <a:cxn ang="0">
                  <a:pos x="229" y="223"/>
                </a:cxn>
                <a:cxn ang="0">
                  <a:pos x="210" y="206"/>
                </a:cxn>
                <a:cxn ang="0">
                  <a:pos x="188" y="203"/>
                </a:cxn>
                <a:cxn ang="0">
                  <a:pos x="168" y="183"/>
                </a:cxn>
                <a:cxn ang="0">
                  <a:pos x="161" y="149"/>
                </a:cxn>
                <a:cxn ang="0">
                  <a:pos x="152" y="167"/>
                </a:cxn>
                <a:cxn ang="0">
                  <a:pos x="132" y="203"/>
                </a:cxn>
                <a:cxn ang="0">
                  <a:pos x="105" y="190"/>
                </a:cxn>
                <a:cxn ang="0">
                  <a:pos x="95" y="163"/>
                </a:cxn>
                <a:cxn ang="0">
                  <a:pos x="56" y="141"/>
                </a:cxn>
                <a:cxn ang="0">
                  <a:pos x="95" y="130"/>
                </a:cxn>
                <a:cxn ang="0">
                  <a:pos x="147" y="120"/>
                </a:cxn>
                <a:cxn ang="0">
                  <a:pos x="162" y="93"/>
                </a:cxn>
                <a:cxn ang="0">
                  <a:pos x="94" y="106"/>
                </a:cxn>
                <a:cxn ang="0">
                  <a:pos x="55" y="83"/>
                </a:cxn>
                <a:cxn ang="0">
                  <a:pos x="27" y="63"/>
                </a:cxn>
                <a:cxn ang="0">
                  <a:pos x="2" y="51"/>
                </a:cxn>
                <a:cxn ang="0">
                  <a:pos x="29" y="23"/>
                </a:cxn>
                <a:cxn ang="0">
                  <a:pos x="78" y="0"/>
                </a:cxn>
                <a:cxn ang="0">
                  <a:pos x="126" y="18"/>
                </a:cxn>
                <a:cxn ang="0">
                  <a:pos x="178" y="49"/>
                </a:cxn>
                <a:cxn ang="0">
                  <a:pos x="179" y="114"/>
                </a:cxn>
                <a:cxn ang="0">
                  <a:pos x="205" y="122"/>
                </a:cxn>
                <a:cxn ang="0">
                  <a:pos x="234" y="164"/>
                </a:cxn>
                <a:cxn ang="0">
                  <a:pos x="269" y="148"/>
                </a:cxn>
                <a:cxn ang="0">
                  <a:pos x="302" y="103"/>
                </a:cxn>
                <a:cxn ang="0">
                  <a:pos x="345" y="90"/>
                </a:cxn>
                <a:cxn ang="0">
                  <a:pos x="380" y="57"/>
                </a:cxn>
                <a:cxn ang="0">
                  <a:pos x="421" y="77"/>
                </a:cxn>
                <a:cxn ang="0">
                  <a:pos x="471" y="100"/>
                </a:cxn>
                <a:cxn ang="0">
                  <a:pos x="506" y="104"/>
                </a:cxn>
                <a:cxn ang="0">
                  <a:pos x="534" y="114"/>
                </a:cxn>
                <a:cxn ang="0">
                  <a:pos x="543" y="121"/>
                </a:cxn>
                <a:cxn ang="0">
                  <a:pos x="555" y="129"/>
                </a:cxn>
                <a:cxn ang="0">
                  <a:pos x="555" y="351"/>
                </a:cxn>
                <a:cxn ang="0">
                  <a:pos x="568" y="480"/>
                </a:cxn>
              </a:cxnLst>
              <a:rect l="0" t="0" r="r" b="b"/>
              <a:pathLst>
                <a:path w="568" h="480">
                  <a:moveTo>
                    <a:pt x="568" y="480"/>
                  </a:moveTo>
                  <a:lnTo>
                    <a:pt x="568" y="479"/>
                  </a:lnTo>
                  <a:lnTo>
                    <a:pt x="556" y="475"/>
                  </a:lnTo>
                  <a:lnTo>
                    <a:pt x="549" y="469"/>
                  </a:lnTo>
                  <a:lnTo>
                    <a:pt x="532" y="455"/>
                  </a:lnTo>
                  <a:lnTo>
                    <a:pt x="523" y="444"/>
                  </a:lnTo>
                  <a:lnTo>
                    <a:pt x="513" y="433"/>
                  </a:lnTo>
                  <a:lnTo>
                    <a:pt x="503" y="428"/>
                  </a:lnTo>
                  <a:lnTo>
                    <a:pt x="501" y="425"/>
                  </a:lnTo>
                  <a:lnTo>
                    <a:pt x="497" y="421"/>
                  </a:lnTo>
                  <a:lnTo>
                    <a:pt x="484" y="423"/>
                  </a:lnTo>
                  <a:lnTo>
                    <a:pt x="474" y="427"/>
                  </a:lnTo>
                  <a:lnTo>
                    <a:pt x="455" y="423"/>
                  </a:lnTo>
                  <a:lnTo>
                    <a:pt x="447" y="431"/>
                  </a:lnTo>
                  <a:lnTo>
                    <a:pt x="442" y="426"/>
                  </a:lnTo>
                  <a:lnTo>
                    <a:pt x="441" y="433"/>
                  </a:lnTo>
                  <a:lnTo>
                    <a:pt x="441" y="436"/>
                  </a:lnTo>
                  <a:lnTo>
                    <a:pt x="438" y="437"/>
                  </a:lnTo>
                  <a:lnTo>
                    <a:pt x="431" y="437"/>
                  </a:lnTo>
                  <a:lnTo>
                    <a:pt x="426" y="433"/>
                  </a:lnTo>
                  <a:lnTo>
                    <a:pt x="405" y="439"/>
                  </a:lnTo>
                  <a:lnTo>
                    <a:pt x="385" y="440"/>
                  </a:lnTo>
                  <a:lnTo>
                    <a:pt x="378" y="440"/>
                  </a:lnTo>
                  <a:lnTo>
                    <a:pt x="378" y="431"/>
                  </a:lnTo>
                  <a:lnTo>
                    <a:pt x="384" y="421"/>
                  </a:lnTo>
                  <a:lnTo>
                    <a:pt x="390" y="405"/>
                  </a:lnTo>
                  <a:lnTo>
                    <a:pt x="406" y="386"/>
                  </a:lnTo>
                  <a:lnTo>
                    <a:pt x="419" y="383"/>
                  </a:lnTo>
                  <a:lnTo>
                    <a:pt x="427" y="384"/>
                  </a:lnTo>
                  <a:lnTo>
                    <a:pt x="437" y="390"/>
                  </a:lnTo>
                  <a:lnTo>
                    <a:pt x="444" y="393"/>
                  </a:lnTo>
                  <a:lnTo>
                    <a:pt x="444" y="385"/>
                  </a:lnTo>
                  <a:lnTo>
                    <a:pt x="433" y="377"/>
                  </a:lnTo>
                  <a:lnTo>
                    <a:pt x="435" y="373"/>
                  </a:lnTo>
                  <a:lnTo>
                    <a:pt x="442" y="372"/>
                  </a:lnTo>
                  <a:lnTo>
                    <a:pt x="431" y="368"/>
                  </a:lnTo>
                  <a:lnTo>
                    <a:pt x="420" y="359"/>
                  </a:lnTo>
                  <a:lnTo>
                    <a:pt x="426" y="357"/>
                  </a:lnTo>
                  <a:lnTo>
                    <a:pt x="430" y="341"/>
                  </a:lnTo>
                  <a:lnTo>
                    <a:pt x="421" y="335"/>
                  </a:lnTo>
                  <a:lnTo>
                    <a:pt x="414" y="321"/>
                  </a:lnTo>
                  <a:lnTo>
                    <a:pt x="410" y="300"/>
                  </a:lnTo>
                  <a:lnTo>
                    <a:pt x="410" y="297"/>
                  </a:lnTo>
                  <a:lnTo>
                    <a:pt x="406" y="293"/>
                  </a:lnTo>
                  <a:lnTo>
                    <a:pt x="395" y="277"/>
                  </a:lnTo>
                  <a:lnTo>
                    <a:pt x="389" y="277"/>
                  </a:lnTo>
                  <a:lnTo>
                    <a:pt x="383" y="275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2" y="262"/>
                  </a:lnTo>
                  <a:lnTo>
                    <a:pt x="361" y="260"/>
                  </a:lnTo>
                  <a:lnTo>
                    <a:pt x="342" y="250"/>
                  </a:lnTo>
                  <a:lnTo>
                    <a:pt x="334" y="251"/>
                  </a:lnTo>
                  <a:lnTo>
                    <a:pt x="313" y="240"/>
                  </a:lnTo>
                  <a:lnTo>
                    <a:pt x="299" y="237"/>
                  </a:lnTo>
                  <a:lnTo>
                    <a:pt x="290" y="235"/>
                  </a:lnTo>
                  <a:lnTo>
                    <a:pt x="270" y="228"/>
                  </a:lnTo>
                  <a:lnTo>
                    <a:pt x="260" y="227"/>
                  </a:lnTo>
                  <a:lnTo>
                    <a:pt x="243" y="224"/>
                  </a:lnTo>
                  <a:lnTo>
                    <a:pt x="229" y="223"/>
                  </a:lnTo>
                  <a:lnTo>
                    <a:pt x="228" y="219"/>
                  </a:lnTo>
                  <a:lnTo>
                    <a:pt x="224" y="218"/>
                  </a:lnTo>
                  <a:lnTo>
                    <a:pt x="215" y="213"/>
                  </a:lnTo>
                  <a:lnTo>
                    <a:pt x="210" y="206"/>
                  </a:lnTo>
                  <a:lnTo>
                    <a:pt x="207" y="199"/>
                  </a:lnTo>
                  <a:lnTo>
                    <a:pt x="199" y="199"/>
                  </a:lnTo>
                  <a:lnTo>
                    <a:pt x="189" y="197"/>
                  </a:lnTo>
                  <a:lnTo>
                    <a:pt x="188" y="203"/>
                  </a:lnTo>
                  <a:lnTo>
                    <a:pt x="184" y="197"/>
                  </a:lnTo>
                  <a:lnTo>
                    <a:pt x="175" y="191"/>
                  </a:lnTo>
                  <a:lnTo>
                    <a:pt x="170" y="189"/>
                  </a:lnTo>
                  <a:lnTo>
                    <a:pt x="168" y="183"/>
                  </a:lnTo>
                  <a:lnTo>
                    <a:pt x="158" y="179"/>
                  </a:lnTo>
                  <a:lnTo>
                    <a:pt x="156" y="171"/>
                  </a:lnTo>
                  <a:lnTo>
                    <a:pt x="157" y="162"/>
                  </a:lnTo>
                  <a:lnTo>
                    <a:pt x="161" y="149"/>
                  </a:lnTo>
                  <a:lnTo>
                    <a:pt x="159" y="142"/>
                  </a:lnTo>
                  <a:lnTo>
                    <a:pt x="157" y="148"/>
                  </a:lnTo>
                  <a:lnTo>
                    <a:pt x="156" y="159"/>
                  </a:lnTo>
                  <a:lnTo>
                    <a:pt x="152" y="167"/>
                  </a:lnTo>
                  <a:lnTo>
                    <a:pt x="145" y="181"/>
                  </a:lnTo>
                  <a:lnTo>
                    <a:pt x="142" y="189"/>
                  </a:lnTo>
                  <a:lnTo>
                    <a:pt x="138" y="196"/>
                  </a:lnTo>
                  <a:lnTo>
                    <a:pt x="132" y="203"/>
                  </a:lnTo>
                  <a:lnTo>
                    <a:pt x="113" y="206"/>
                  </a:lnTo>
                  <a:lnTo>
                    <a:pt x="108" y="203"/>
                  </a:lnTo>
                  <a:lnTo>
                    <a:pt x="105" y="200"/>
                  </a:lnTo>
                  <a:lnTo>
                    <a:pt x="105" y="190"/>
                  </a:lnTo>
                  <a:lnTo>
                    <a:pt x="102" y="179"/>
                  </a:lnTo>
                  <a:lnTo>
                    <a:pt x="103" y="174"/>
                  </a:lnTo>
                  <a:lnTo>
                    <a:pt x="103" y="163"/>
                  </a:lnTo>
                  <a:lnTo>
                    <a:pt x="95" y="163"/>
                  </a:lnTo>
                  <a:lnTo>
                    <a:pt x="88" y="149"/>
                  </a:lnTo>
                  <a:lnTo>
                    <a:pt x="78" y="143"/>
                  </a:lnTo>
                  <a:lnTo>
                    <a:pt x="65" y="143"/>
                  </a:lnTo>
                  <a:lnTo>
                    <a:pt x="56" y="141"/>
                  </a:lnTo>
                  <a:lnTo>
                    <a:pt x="57" y="132"/>
                  </a:lnTo>
                  <a:lnTo>
                    <a:pt x="67" y="127"/>
                  </a:lnTo>
                  <a:lnTo>
                    <a:pt x="81" y="127"/>
                  </a:lnTo>
                  <a:lnTo>
                    <a:pt x="95" y="130"/>
                  </a:lnTo>
                  <a:lnTo>
                    <a:pt x="115" y="119"/>
                  </a:lnTo>
                  <a:lnTo>
                    <a:pt x="125" y="115"/>
                  </a:lnTo>
                  <a:lnTo>
                    <a:pt x="135" y="119"/>
                  </a:lnTo>
                  <a:lnTo>
                    <a:pt x="147" y="120"/>
                  </a:lnTo>
                  <a:lnTo>
                    <a:pt x="156" y="116"/>
                  </a:lnTo>
                  <a:lnTo>
                    <a:pt x="157" y="105"/>
                  </a:lnTo>
                  <a:lnTo>
                    <a:pt x="161" y="99"/>
                  </a:lnTo>
                  <a:lnTo>
                    <a:pt x="162" y="93"/>
                  </a:lnTo>
                  <a:lnTo>
                    <a:pt x="152" y="97"/>
                  </a:lnTo>
                  <a:lnTo>
                    <a:pt x="132" y="101"/>
                  </a:lnTo>
                  <a:lnTo>
                    <a:pt x="110" y="106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77" y="106"/>
                  </a:lnTo>
                  <a:lnTo>
                    <a:pt x="62" y="99"/>
                  </a:lnTo>
                  <a:lnTo>
                    <a:pt x="55" y="83"/>
                  </a:lnTo>
                  <a:lnTo>
                    <a:pt x="52" y="72"/>
                  </a:lnTo>
                  <a:lnTo>
                    <a:pt x="46" y="67"/>
                  </a:lnTo>
                  <a:lnTo>
                    <a:pt x="36" y="62"/>
                  </a:lnTo>
                  <a:lnTo>
                    <a:pt x="27" y="63"/>
                  </a:lnTo>
                  <a:lnTo>
                    <a:pt x="19" y="60"/>
                  </a:lnTo>
                  <a:lnTo>
                    <a:pt x="17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7" y="45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9" y="23"/>
                  </a:lnTo>
                  <a:lnTo>
                    <a:pt x="38" y="23"/>
                  </a:lnTo>
                  <a:lnTo>
                    <a:pt x="48" y="19"/>
                  </a:lnTo>
                  <a:lnTo>
                    <a:pt x="66" y="3"/>
                  </a:lnTo>
                  <a:lnTo>
                    <a:pt x="78" y="0"/>
                  </a:lnTo>
                  <a:lnTo>
                    <a:pt x="93" y="0"/>
                  </a:lnTo>
                  <a:lnTo>
                    <a:pt x="107" y="2"/>
                  </a:lnTo>
                  <a:lnTo>
                    <a:pt x="119" y="11"/>
                  </a:lnTo>
                  <a:lnTo>
                    <a:pt x="126" y="18"/>
                  </a:lnTo>
                  <a:lnTo>
                    <a:pt x="135" y="23"/>
                  </a:lnTo>
                  <a:lnTo>
                    <a:pt x="168" y="23"/>
                  </a:lnTo>
                  <a:lnTo>
                    <a:pt x="172" y="39"/>
                  </a:lnTo>
                  <a:lnTo>
                    <a:pt x="178" y="49"/>
                  </a:lnTo>
                  <a:lnTo>
                    <a:pt x="179" y="65"/>
                  </a:lnTo>
                  <a:lnTo>
                    <a:pt x="175" y="77"/>
                  </a:lnTo>
                  <a:lnTo>
                    <a:pt x="174" y="90"/>
                  </a:lnTo>
                  <a:lnTo>
                    <a:pt x="179" y="114"/>
                  </a:lnTo>
                  <a:lnTo>
                    <a:pt x="193" y="132"/>
                  </a:lnTo>
                  <a:lnTo>
                    <a:pt x="194" y="127"/>
                  </a:lnTo>
                  <a:lnTo>
                    <a:pt x="195" y="119"/>
                  </a:lnTo>
                  <a:lnTo>
                    <a:pt x="205" y="122"/>
                  </a:lnTo>
                  <a:lnTo>
                    <a:pt x="210" y="138"/>
                  </a:lnTo>
                  <a:lnTo>
                    <a:pt x="213" y="142"/>
                  </a:lnTo>
                  <a:lnTo>
                    <a:pt x="218" y="153"/>
                  </a:lnTo>
                  <a:lnTo>
                    <a:pt x="234" y="164"/>
                  </a:lnTo>
                  <a:lnTo>
                    <a:pt x="242" y="164"/>
                  </a:lnTo>
                  <a:lnTo>
                    <a:pt x="255" y="163"/>
                  </a:lnTo>
                  <a:lnTo>
                    <a:pt x="261" y="151"/>
                  </a:lnTo>
                  <a:lnTo>
                    <a:pt x="269" y="148"/>
                  </a:lnTo>
                  <a:lnTo>
                    <a:pt x="275" y="143"/>
                  </a:lnTo>
                  <a:lnTo>
                    <a:pt x="276" y="135"/>
                  </a:lnTo>
                  <a:lnTo>
                    <a:pt x="296" y="120"/>
                  </a:lnTo>
                  <a:lnTo>
                    <a:pt x="302" y="103"/>
                  </a:lnTo>
                  <a:lnTo>
                    <a:pt x="310" y="100"/>
                  </a:lnTo>
                  <a:lnTo>
                    <a:pt x="318" y="100"/>
                  </a:lnTo>
                  <a:lnTo>
                    <a:pt x="336" y="97"/>
                  </a:lnTo>
                  <a:lnTo>
                    <a:pt x="345" y="90"/>
                  </a:lnTo>
                  <a:lnTo>
                    <a:pt x="344" y="81"/>
                  </a:lnTo>
                  <a:lnTo>
                    <a:pt x="349" y="77"/>
                  </a:lnTo>
                  <a:lnTo>
                    <a:pt x="361" y="67"/>
                  </a:lnTo>
                  <a:lnTo>
                    <a:pt x="380" y="57"/>
                  </a:lnTo>
                  <a:lnTo>
                    <a:pt x="387" y="60"/>
                  </a:lnTo>
                  <a:lnTo>
                    <a:pt x="390" y="65"/>
                  </a:lnTo>
                  <a:lnTo>
                    <a:pt x="410" y="72"/>
                  </a:lnTo>
                  <a:lnTo>
                    <a:pt x="421" y="77"/>
                  </a:lnTo>
                  <a:lnTo>
                    <a:pt x="427" y="78"/>
                  </a:lnTo>
                  <a:lnTo>
                    <a:pt x="432" y="83"/>
                  </a:lnTo>
                  <a:lnTo>
                    <a:pt x="455" y="90"/>
                  </a:lnTo>
                  <a:lnTo>
                    <a:pt x="471" y="100"/>
                  </a:lnTo>
                  <a:lnTo>
                    <a:pt x="479" y="104"/>
                  </a:lnTo>
                  <a:lnTo>
                    <a:pt x="491" y="108"/>
                  </a:lnTo>
                  <a:lnTo>
                    <a:pt x="501" y="106"/>
                  </a:lnTo>
                  <a:lnTo>
                    <a:pt x="506" y="104"/>
                  </a:lnTo>
                  <a:lnTo>
                    <a:pt x="514" y="108"/>
                  </a:lnTo>
                  <a:lnTo>
                    <a:pt x="519" y="106"/>
                  </a:lnTo>
                  <a:lnTo>
                    <a:pt x="523" y="108"/>
                  </a:lnTo>
                  <a:lnTo>
                    <a:pt x="534" y="114"/>
                  </a:lnTo>
                  <a:lnTo>
                    <a:pt x="539" y="114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43" y="121"/>
                  </a:lnTo>
                  <a:lnTo>
                    <a:pt x="549" y="121"/>
                  </a:lnTo>
                  <a:lnTo>
                    <a:pt x="551" y="120"/>
                  </a:lnTo>
                  <a:lnTo>
                    <a:pt x="556" y="120"/>
                  </a:lnTo>
                  <a:lnTo>
                    <a:pt x="555" y="129"/>
                  </a:lnTo>
                  <a:lnTo>
                    <a:pt x="560" y="254"/>
                  </a:lnTo>
                  <a:lnTo>
                    <a:pt x="560" y="326"/>
                  </a:lnTo>
                  <a:lnTo>
                    <a:pt x="556" y="347"/>
                  </a:lnTo>
                  <a:lnTo>
                    <a:pt x="555" y="351"/>
                  </a:lnTo>
                  <a:lnTo>
                    <a:pt x="562" y="368"/>
                  </a:lnTo>
                  <a:lnTo>
                    <a:pt x="562" y="409"/>
                  </a:lnTo>
                  <a:lnTo>
                    <a:pt x="565" y="466"/>
                  </a:lnTo>
                  <a:lnTo>
                    <a:pt x="568" y="48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89"/>
            <p:cNvSpPr>
              <a:spLocks noChangeAspect="1"/>
            </p:cNvSpPr>
            <p:nvPr/>
          </p:nvSpPr>
          <p:spPr bwMode="gray">
            <a:xfrm>
              <a:off x="8528915" y="4309247"/>
              <a:ext cx="41344" cy="4190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0" y="11"/>
                </a:cxn>
                <a:cxn ang="0">
                  <a:pos x="26" y="16"/>
                </a:cxn>
                <a:cxn ang="0">
                  <a:pos x="34" y="20"/>
                </a:cxn>
                <a:cxn ang="0">
                  <a:pos x="54" y="35"/>
                </a:cxn>
                <a:cxn ang="0">
                  <a:pos x="66" y="36"/>
                </a:cxn>
                <a:cxn ang="0">
                  <a:pos x="75" y="43"/>
                </a:cxn>
                <a:cxn ang="0">
                  <a:pos x="81" y="49"/>
                </a:cxn>
                <a:cxn ang="0">
                  <a:pos x="95" y="58"/>
                </a:cxn>
                <a:cxn ang="0">
                  <a:pos x="100" y="66"/>
                </a:cxn>
                <a:cxn ang="0">
                  <a:pos x="107" y="71"/>
                </a:cxn>
                <a:cxn ang="0">
                  <a:pos x="117" y="74"/>
                </a:cxn>
                <a:cxn ang="0">
                  <a:pos x="121" y="78"/>
                </a:cxn>
                <a:cxn ang="0">
                  <a:pos x="124" y="87"/>
                </a:cxn>
                <a:cxn ang="0">
                  <a:pos x="129" y="93"/>
                </a:cxn>
                <a:cxn ang="0">
                  <a:pos x="129" y="100"/>
                </a:cxn>
                <a:cxn ang="0">
                  <a:pos x="124" y="107"/>
                </a:cxn>
                <a:cxn ang="0">
                  <a:pos x="120" y="119"/>
                </a:cxn>
                <a:cxn ang="0">
                  <a:pos x="111" y="119"/>
                </a:cxn>
                <a:cxn ang="0">
                  <a:pos x="105" y="93"/>
                </a:cxn>
                <a:cxn ang="0">
                  <a:pos x="97" y="71"/>
                </a:cxn>
                <a:cxn ang="0">
                  <a:pos x="86" y="53"/>
                </a:cxn>
                <a:cxn ang="0">
                  <a:pos x="80" y="49"/>
                </a:cxn>
                <a:cxn ang="0">
                  <a:pos x="66" y="47"/>
                </a:cxn>
                <a:cxn ang="0">
                  <a:pos x="54" y="39"/>
                </a:cxn>
                <a:cxn ang="0">
                  <a:pos x="46" y="31"/>
                </a:cxn>
                <a:cxn ang="0">
                  <a:pos x="40" y="30"/>
                </a:cxn>
                <a:cxn ang="0">
                  <a:pos x="31" y="23"/>
                </a:cxn>
                <a:cxn ang="0">
                  <a:pos x="26" y="21"/>
                </a:cxn>
                <a:cxn ang="0">
                  <a:pos x="9" y="10"/>
                </a:cxn>
                <a:cxn ang="0">
                  <a:pos x="0" y="9"/>
                </a:cxn>
                <a:cxn ang="0">
                  <a:pos x="0" y="3"/>
                </a:cxn>
              </a:cxnLst>
              <a:rect l="0" t="0" r="r" b="b"/>
              <a:pathLst>
                <a:path w="129" h="119">
                  <a:moveTo>
                    <a:pt x="0" y="3"/>
                  </a:moveTo>
                  <a:lnTo>
                    <a:pt x="2" y="0"/>
                  </a:lnTo>
                  <a:lnTo>
                    <a:pt x="20" y="11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54" y="35"/>
                  </a:lnTo>
                  <a:lnTo>
                    <a:pt x="66" y="36"/>
                  </a:lnTo>
                  <a:lnTo>
                    <a:pt x="75" y="43"/>
                  </a:lnTo>
                  <a:lnTo>
                    <a:pt x="81" y="49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7" y="71"/>
                  </a:lnTo>
                  <a:lnTo>
                    <a:pt x="117" y="74"/>
                  </a:lnTo>
                  <a:lnTo>
                    <a:pt x="121" y="78"/>
                  </a:lnTo>
                  <a:lnTo>
                    <a:pt x="124" y="87"/>
                  </a:lnTo>
                  <a:lnTo>
                    <a:pt x="129" y="93"/>
                  </a:lnTo>
                  <a:lnTo>
                    <a:pt x="129" y="100"/>
                  </a:lnTo>
                  <a:lnTo>
                    <a:pt x="124" y="107"/>
                  </a:lnTo>
                  <a:lnTo>
                    <a:pt x="120" y="119"/>
                  </a:lnTo>
                  <a:lnTo>
                    <a:pt x="111" y="119"/>
                  </a:lnTo>
                  <a:lnTo>
                    <a:pt x="105" y="93"/>
                  </a:lnTo>
                  <a:lnTo>
                    <a:pt x="97" y="71"/>
                  </a:lnTo>
                  <a:lnTo>
                    <a:pt x="86" y="53"/>
                  </a:lnTo>
                  <a:lnTo>
                    <a:pt x="80" y="49"/>
                  </a:lnTo>
                  <a:lnTo>
                    <a:pt x="66" y="47"/>
                  </a:lnTo>
                  <a:lnTo>
                    <a:pt x="54" y="39"/>
                  </a:lnTo>
                  <a:lnTo>
                    <a:pt x="46" y="31"/>
                  </a:lnTo>
                  <a:lnTo>
                    <a:pt x="40" y="30"/>
                  </a:lnTo>
                  <a:lnTo>
                    <a:pt x="31" y="23"/>
                  </a:lnTo>
                  <a:lnTo>
                    <a:pt x="26" y="21"/>
                  </a:lnTo>
                  <a:lnTo>
                    <a:pt x="9" y="10"/>
                  </a:lnTo>
                  <a:lnTo>
                    <a:pt x="0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90"/>
            <p:cNvSpPr>
              <a:spLocks noChangeAspect="1"/>
            </p:cNvSpPr>
            <p:nvPr/>
          </p:nvSpPr>
          <p:spPr bwMode="gray">
            <a:xfrm>
              <a:off x="7678189" y="3806360"/>
              <a:ext cx="125622" cy="289858"/>
            </a:xfrm>
            <a:custGeom>
              <a:avLst/>
              <a:gdLst/>
              <a:ahLst/>
              <a:cxnLst>
                <a:cxn ang="0">
                  <a:pos x="237" y="758"/>
                </a:cxn>
                <a:cxn ang="0">
                  <a:pos x="250" y="749"/>
                </a:cxn>
                <a:cxn ang="0">
                  <a:pos x="270" y="727"/>
                </a:cxn>
                <a:cxn ang="0">
                  <a:pos x="321" y="713"/>
                </a:cxn>
                <a:cxn ang="0">
                  <a:pos x="376" y="679"/>
                </a:cxn>
                <a:cxn ang="0">
                  <a:pos x="387" y="654"/>
                </a:cxn>
                <a:cxn ang="0">
                  <a:pos x="388" y="643"/>
                </a:cxn>
                <a:cxn ang="0">
                  <a:pos x="388" y="607"/>
                </a:cxn>
                <a:cxn ang="0">
                  <a:pos x="395" y="596"/>
                </a:cxn>
                <a:cxn ang="0">
                  <a:pos x="389" y="557"/>
                </a:cxn>
                <a:cxn ang="0">
                  <a:pos x="382" y="507"/>
                </a:cxn>
                <a:cxn ang="0">
                  <a:pos x="336" y="409"/>
                </a:cxn>
                <a:cxn ang="0">
                  <a:pos x="323" y="401"/>
                </a:cxn>
                <a:cxn ang="0">
                  <a:pos x="281" y="372"/>
                </a:cxn>
                <a:cxn ang="0">
                  <a:pos x="255" y="344"/>
                </a:cxn>
                <a:cxn ang="0">
                  <a:pos x="228" y="297"/>
                </a:cxn>
                <a:cxn ang="0">
                  <a:pos x="194" y="245"/>
                </a:cxn>
                <a:cxn ang="0">
                  <a:pos x="239" y="171"/>
                </a:cxn>
                <a:cxn ang="0">
                  <a:pos x="258" y="140"/>
                </a:cxn>
                <a:cxn ang="0">
                  <a:pos x="307" y="105"/>
                </a:cxn>
                <a:cxn ang="0">
                  <a:pos x="312" y="97"/>
                </a:cxn>
                <a:cxn ang="0">
                  <a:pos x="255" y="77"/>
                </a:cxn>
                <a:cxn ang="0">
                  <a:pos x="244" y="26"/>
                </a:cxn>
                <a:cxn ang="0">
                  <a:pos x="184" y="5"/>
                </a:cxn>
                <a:cxn ang="0">
                  <a:pos x="142" y="19"/>
                </a:cxn>
                <a:cxn ang="0">
                  <a:pos x="104" y="33"/>
                </a:cxn>
                <a:cxn ang="0">
                  <a:pos x="71" y="31"/>
                </a:cxn>
                <a:cxn ang="0">
                  <a:pos x="36" y="33"/>
                </a:cxn>
                <a:cxn ang="0">
                  <a:pos x="13" y="37"/>
                </a:cxn>
                <a:cxn ang="0">
                  <a:pos x="12" y="60"/>
                </a:cxn>
                <a:cxn ang="0">
                  <a:pos x="41" y="112"/>
                </a:cxn>
                <a:cxn ang="0">
                  <a:pos x="97" y="134"/>
                </a:cxn>
                <a:cxn ang="0">
                  <a:pos x="129" y="162"/>
                </a:cxn>
                <a:cxn ang="0">
                  <a:pos x="146" y="192"/>
                </a:cxn>
                <a:cxn ang="0">
                  <a:pos x="107" y="208"/>
                </a:cxn>
                <a:cxn ang="0">
                  <a:pos x="107" y="231"/>
                </a:cxn>
                <a:cxn ang="0">
                  <a:pos x="165" y="280"/>
                </a:cxn>
                <a:cxn ang="0">
                  <a:pos x="213" y="332"/>
                </a:cxn>
                <a:cxn ang="0">
                  <a:pos x="238" y="371"/>
                </a:cxn>
                <a:cxn ang="0">
                  <a:pos x="265" y="396"/>
                </a:cxn>
                <a:cxn ang="0">
                  <a:pos x="292" y="457"/>
                </a:cxn>
                <a:cxn ang="0">
                  <a:pos x="299" y="558"/>
                </a:cxn>
                <a:cxn ang="0">
                  <a:pos x="281" y="625"/>
                </a:cxn>
                <a:cxn ang="0">
                  <a:pos x="238" y="646"/>
                </a:cxn>
                <a:cxn ang="0">
                  <a:pos x="206" y="674"/>
                </a:cxn>
                <a:cxn ang="0">
                  <a:pos x="194" y="697"/>
                </a:cxn>
                <a:cxn ang="0">
                  <a:pos x="158" y="705"/>
                </a:cxn>
                <a:cxn ang="0">
                  <a:pos x="134" y="726"/>
                </a:cxn>
                <a:cxn ang="0">
                  <a:pos x="161" y="752"/>
                </a:cxn>
                <a:cxn ang="0">
                  <a:pos x="148" y="797"/>
                </a:cxn>
                <a:cxn ang="0">
                  <a:pos x="153" y="832"/>
                </a:cxn>
                <a:cxn ang="0">
                  <a:pos x="195" y="797"/>
                </a:cxn>
                <a:cxn ang="0">
                  <a:pos x="228" y="773"/>
                </a:cxn>
              </a:cxnLst>
              <a:rect l="0" t="0" r="r" b="b"/>
              <a:pathLst>
                <a:path w="395" h="832">
                  <a:moveTo>
                    <a:pt x="228" y="773"/>
                  </a:moveTo>
                  <a:lnTo>
                    <a:pt x="238" y="776"/>
                  </a:lnTo>
                  <a:lnTo>
                    <a:pt x="242" y="768"/>
                  </a:lnTo>
                  <a:lnTo>
                    <a:pt x="237" y="758"/>
                  </a:lnTo>
                  <a:lnTo>
                    <a:pt x="239" y="753"/>
                  </a:lnTo>
                  <a:lnTo>
                    <a:pt x="245" y="754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49" y="741"/>
                  </a:lnTo>
                  <a:lnTo>
                    <a:pt x="253" y="737"/>
                  </a:lnTo>
                  <a:lnTo>
                    <a:pt x="255" y="731"/>
                  </a:lnTo>
                  <a:lnTo>
                    <a:pt x="270" y="727"/>
                  </a:lnTo>
                  <a:lnTo>
                    <a:pt x="276" y="731"/>
                  </a:lnTo>
                  <a:lnTo>
                    <a:pt x="283" y="731"/>
                  </a:lnTo>
                  <a:lnTo>
                    <a:pt x="308" y="716"/>
                  </a:lnTo>
                  <a:lnTo>
                    <a:pt x="321" y="713"/>
                  </a:lnTo>
                  <a:lnTo>
                    <a:pt x="330" y="701"/>
                  </a:lnTo>
                  <a:lnTo>
                    <a:pt x="361" y="687"/>
                  </a:lnTo>
                  <a:lnTo>
                    <a:pt x="367" y="681"/>
                  </a:lnTo>
                  <a:lnTo>
                    <a:pt x="376" y="679"/>
                  </a:lnTo>
                  <a:lnTo>
                    <a:pt x="378" y="673"/>
                  </a:lnTo>
                  <a:lnTo>
                    <a:pt x="379" y="665"/>
                  </a:lnTo>
                  <a:lnTo>
                    <a:pt x="385" y="660"/>
                  </a:lnTo>
                  <a:lnTo>
                    <a:pt x="387" y="654"/>
                  </a:lnTo>
                  <a:lnTo>
                    <a:pt x="383" y="650"/>
                  </a:lnTo>
                  <a:lnTo>
                    <a:pt x="385" y="646"/>
                  </a:lnTo>
                  <a:lnTo>
                    <a:pt x="388" y="647"/>
                  </a:lnTo>
                  <a:lnTo>
                    <a:pt x="388" y="643"/>
                  </a:lnTo>
                  <a:lnTo>
                    <a:pt x="383" y="619"/>
                  </a:lnTo>
                  <a:lnTo>
                    <a:pt x="384" y="615"/>
                  </a:lnTo>
                  <a:lnTo>
                    <a:pt x="388" y="618"/>
                  </a:lnTo>
                  <a:lnTo>
                    <a:pt x="388" y="607"/>
                  </a:lnTo>
                  <a:lnTo>
                    <a:pt x="392" y="602"/>
                  </a:lnTo>
                  <a:lnTo>
                    <a:pt x="395" y="603"/>
                  </a:lnTo>
                  <a:lnTo>
                    <a:pt x="395" y="607"/>
                  </a:lnTo>
                  <a:lnTo>
                    <a:pt x="395" y="596"/>
                  </a:lnTo>
                  <a:lnTo>
                    <a:pt x="394" y="587"/>
                  </a:lnTo>
                  <a:lnTo>
                    <a:pt x="390" y="585"/>
                  </a:lnTo>
                  <a:lnTo>
                    <a:pt x="389" y="569"/>
                  </a:lnTo>
                  <a:lnTo>
                    <a:pt x="389" y="557"/>
                  </a:lnTo>
                  <a:lnTo>
                    <a:pt x="388" y="549"/>
                  </a:lnTo>
                  <a:lnTo>
                    <a:pt x="388" y="539"/>
                  </a:lnTo>
                  <a:lnTo>
                    <a:pt x="385" y="536"/>
                  </a:lnTo>
                  <a:lnTo>
                    <a:pt x="382" y="507"/>
                  </a:lnTo>
                  <a:lnTo>
                    <a:pt x="366" y="456"/>
                  </a:lnTo>
                  <a:lnTo>
                    <a:pt x="344" y="434"/>
                  </a:lnTo>
                  <a:lnTo>
                    <a:pt x="337" y="424"/>
                  </a:lnTo>
                  <a:lnTo>
                    <a:pt x="336" y="409"/>
                  </a:lnTo>
                  <a:lnTo>
                    <a:pt x="335" y="413"/>
                  </a:lnTo>
                  <a:lnTo>
                    <a:pt x="329" y="414"/>
                  </a:lnTo>
                  <a:lnTo>
                    <a:pt x="329" y="409"/>
                  </a:lnTo>
                  <a:lnTo>
                    <a:pt x="323" y="401"/>
                  </a:lnTo>
                  <a:lnTo>
                    <a:pt x="306" y="398"/>
                  </a:lnTo>
                  <a:lnTo>
                    <a:pt x="298" y="387"/>
                  </a:lnTo>
                  <a:lnTo>
                    <a:pt x="290" y="378"/>
                  </a:lnTo>
                  <a:lnTo>
                    <a:pt x="281" y="372"/>
                  </a:lnTo>
                  <a:lnTo>
                    <a:pt x="274" y="362"/>
                  </a:lnTo>
                  <a:lnTo>
                    <a:pt x="270" y="359"/>
                  </a:lnTo>
                  <a:lnTo>
                    <a:pt x="265" y="351"/>
                  </a:lnTo>
                  <a:lnTo>
                    <a:pt x="255" y="344"/>
                  </a:lnTo>
                  <a:lnTo>
                    <a:pt x="248" y="334"/>
                  </a:lnTo>
                  <a:lnTo>
                    <a:pt x="236" y="324"/>
                  </a:lnTo>
                  <a:lnTo>
                    <a:pt x="234" y="312"/>
                  </a:lnTo>
                  <a:lnTo>
                    <a:pt x="228" y="297"/>
                  </a:lnTo>
                  <a:lnTo>
                    <a:pt x="217" y="290"/>
                  </a:lnTo>
                  <a:lnTo>
                    <a:pt x="197" y="270"/>
                  </a:lnTo>
                  <a:lnTo>
                    <a:pt x="191" y="258"/>
                  </a:lnTo>
                  <a:lnTo>
                    <a:pt x="194" y="245"/>
                  </a:lnTo>
                  <a:lnTo>
                    <a:pt x="197" y="235"/>
                  </a:lnTo>
                  <a:lnTo>
                    <a:pt x="199" y="222"/>
                  </a:lnTo>
                  <a:lnTo>
                    <a:pt x="211" y="195"/>
                  </a:lnTo>
                  <a:lnTo>
                    <a:pt x="239" y="171"/>
                  </a:lnTo>
                  <a:lnTo>
                    <a:pt x="243" y="166"/>
                  </a:lnTo>
                  <a:lnTo>
                    <a:pt x="247" y="152"/>
                  </a:lnTo>
                  <a:lnTo>
                    <a:pt x="253" y="145"/>
                  </a:lnTo>
                  <a:lnTo>
                    <a:pt x="258" y="140"/>
                  </a:lnTo>
                  <a:lnTo>
                    <a:pt x="276" y="132"/>
                  </a:lnTo>
                  <a:lnTo>
                    <a:pt x="286" y="124"/>
                  </a:lnTo>
                  <a:lnTo>
                    <a:pt x="287" y="116"/>
                  </a:lnTo>
                  <a:lnTo>
                    <a:pt x="307" y="105"/>
                  </a:lnTo>
                  <a:lnTo>
                    <a:pt x="315" y="108"/>
                  </a:lnTo>
                  <a:lnTo>
                    <a:pt x="318" y="106"/>
                  </a:lnTo>
                  <a:lnTo>
                    <a:pt x="319" y="102"/>
                  </a:lnTo>
                  <a:lnTo>
                    <a:pt x="312" y="97"/>
                  </a:lnTo>
                  <a:lnTo>
                    <a:pt x="293" y="98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55" y="77"/>
                  </a:lnTo>
                  <a:lnTo>
                    <a:pt x="248" y="65"/>
                  </a:lnTo>
                  <a:lnTo>
                    <a:pt x="243" y="50"/>
                  </a:lnTo>
                  <a:lnTo>
                    <a:pt x="248" y="35"/>
                  </a:lnTo>
                  <a:lnTo>
                    <a:pt x="244" y="26"/>
                  </a:lnTo>
                  <a:lnTo>
                    <a:pt x="224" y="25"/>
                  </a:lnTo>
                  <a:lnTo>
                    <a:pt x="211" y="21"/>
                  </a:lnTo>
                  <a:lnTo>
                    <a:pt x="196" y="15"/>
                  </a:lnTo>
                  <a:lnTo>
                    <a:pt x="184" y="5"/>
                  </a:lnTo>
                  <a:lnTo>
                    <a:pt x="169" y="0"/>
                  </a:lnTo>
                  <a:lnTo>
                    <a:pt x="162" y="1"/>
                  </a:lnTo>
                  <a:lnTo>
                    <a:pt x="152" y="12"/>
                  </a:lnTo>
                  <a:lnTo>
                    <a:pt x="142" y="19"/>
                  </a:lnTo>
                  <a:lnTo>
                    <a:pt x="127" y="27"/>
                  </a:lnTo>
                  <a:lnTo>
                    <a:pt x="121" y="28"/>
                  </a:lnTo>
                  <a:lnTo>
                    <a:pt x="113" y="26"/>
                  </a:lnTo>
                  <a:lnTo>
                    <a:pt x="104" y="33"/>
                  </a:lnTo>
                  <a:lnTo>
                    <a:pt x="94" y="38"/>
                  </a:lnTo>
                  <a:lnTo>
                    <a:pt x="91" y="32"/>
                  </a:lnTo>
                  <a:lnTo>
                    <a:pt x="77" y="36"/>
                  </a:lnTo>
                  <a:lnTo>
                    <a:pt x="71" y="31"/>
                  </a:lnTo>
                  <a:lnTo>
                    <a:pt x="65" y="32"/>
                  </a:lnTo>
                  <a:lnTo>
                    <a:pt x="50" y="42"/>
                  </a:lnTo>
                  <a:lnTo>
                    <a:pt x="44" y="41"/>
                  </a:lnTo>
                  <a:lnTo>
                    <a:pt x="36" y="33"/>
                  </a:lnTo>
                  <a:lnTo>
                    <a:pt x="23" y="31"/>
                  </a:lnTo>
                  <a:lnTo>
                    <a:pt x="21" y="28"/>
                  </a:lnTo>
                  <a:lnTo>
                    <a:pt x="17" y="31"/>
                  </a:lnTo>
                  <a:lnTo>
                    <a:pt x="13" y="37"/>
                  </a:lnTo>
                  <a:lnTo>
                    <a:pt x="7" y="44"/>
                  </a:lnTo>
                  <a:lnTo>
                    <a:pt x="7" y="48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29" y="80"/>
                  </a:lnTo>
                  <a:lnTo>
                    <a:pt x="39" y="90"/>
                  </a:lnTo>
                  <a:lnTo>
                    <a:pt x="44" y="100"/>
                  </a:lnTo>
                  <a:lnTo>
                    <a:pt x="41" y="112"/>
                  </a:lnTo>
                  <a:lnTo>
                    <a:pt x="43" y="120"/>
                  </a:lnTo>
                  <a:lnTo>
                    <a:pt x="57" y="135"/>
                  </a:lnTo>
                  <a:lnTo>
                    <a:pt x="77" y="139"/>
                  </a:lnTo>
                  <a:lnTo>
                    <a:pt x="97" y="134"/>
                  </a:lnTo>
                  <a:lnTo>
                    <a:pt x="113" y="135"/>
                  </a:lnTo>
                  <a:lnTo>
                    <a:pt x="122" y="146"/>
                  </a:lnTo>
                  <a:lnTo>
                    <a:pt x="127" y="155"/>
                  </a:lnTo>
                  <a:lnTo>
                    <a:pt x="129" y="162"/>
                  </a:lnTo>
                  <a:lnTo>
                    <a:pt x="137" y="168"/>
                  </a:lnTo>
                  <a:lnTo>
                    <a:pt x="141" y="177"/>
                  </a:lnTo>
                  <a:lnTo>
                    <a:pt x="147" y="183"/>
                  </a:lnTo>
                  <a:lnTo>
                    <a:pt x="146" y="192"/>
                  </a:lnTo>
                  <a:lnTo>
                    <a:pt x="130" y="208"/>
                  </a:lnTo>
                  <a:lnTo>
                    <a:pt x="125" y="208"/>
                  </a:lnTo>
                  <a:lnTo>
                    <a:pt x="114" y="205"/>
                  </a:lnTo>
                  <a:lnTo>
                    <a:pt x="107" y="208"/>
                  </a:lnTo>
                  <a:lnTo>
                    <a:pt x="103" y="213"/>
                  </a:lnTo>
                  <a:lnTo>
                    <a:pt x="99" y="222"/>
                  </a:lnTo>
                  <a:lnTo>
                    <a:pt x="100" y="229"/>
                  </a:lnTo>
                  <a:lnTo>
                    <a:pt x="107" y="231"/>
                  </a:lnTo>
                  <a:lnTo>
                    <a:pt x="115" y="237"/>
                  </a:lnTo>
                  <a:lnTo>
                    <a:pt x="134" y="247"/>
                  </a:lnTo>
                  <a:lnTo>
                    <a:pt x="161" y="267"/>
                  </a:lnTo>
                  <a:lnTo>
                    <a:pt x="165" y="280"/>
                  </a:lnTo>
                  <a:lnTo>
                    <a:pt x="188" y="301"/>
                  </a:lnTo>
                  <a:lnTo>
                    <a:pt x="191" y="311"/>
                  </a:lnTo>
                  <a:lnTo>
                    <a:pt x="208" y="331"/>
                  </a:lnTo>
                  <a:lnTo>
                    <a:pt x="213" y="332"/>
                  </a:lnTo>
                  <a:lnTo>
                    <a:pt x="231" y="344"/>
                  </a:lnTo>
                  <a:lnTo>
                    <a:pt x="236" y="358"/>
                  </a:lnTo>
                  <a:lnTo>
                    <a:pt x="239" y="370"/>
                  </a:lnTo>
                  <a:lnTo>
                    <a:pt x="238" y="371"/>
                  </a:lnTo>
                  <a:lnTo>
                    <a:pt x="239" y="372"/>
                  </a:lnTo>
                  <a:lnTo>
                    <a:pt x="243" y="386"/>
                  </a:lnTo>
                  <a:lnTo>
                    <a:pt x="251" y="386"/>
                  </a:lnTo>
                  <a:lnTo>
                    <a:pt x="265" y="396"/>
                  </a:lnTo>
                  <a:lnTo>
                    <a:pt x="274" y="404"/>
                  </a:lnTo>
                  <a:lnTo>
                    <a:pt x="278" y="421"/>
                  </a:lnTo>
                  <a:lnTo>
                    <a:pt x="291" y="450"/>
                  </a:lnTo>
                  <a:lnTo>
                    <a:pt x="292" y="457"/>
                  </a:lnTo>
                  <a:lnTo>
                    <a:pt x="292" y="490"/>
                  </a:lnTo>
                  <a:lnTo>
                    <a:pt x="290" y="527"/>
                  </a:lnTo>
                  <a:lnTo>
                    <a:pt x="292" y="543"/>
                  </a:lnTo>
                  <a:lnTo>
                    <a:pt x="299" y="558"/>
                  </a:lnTo>
                  <a:lnTo>
                    <a:pt x="298" y="607"/>
                  </a:lnTo>
                  <a:lnTo>
                    <a:pt x="296" y="619"/>
                  </a:lnTo>
                  <a:lnTo>
                    <a:pt x="290" y="628"/>
                  </a:lnTo>
                  <a:lnTo>
                    <a:pt x="281" y="625"/>
                  </a:lnTo>
                  <a:lnTo>
                    <a:pt x="271" y="634"/>
                  </a:lnTo>
                  <a:lnTo>
                    <a:pt x="264" y="638"/>
                  </a:lnTo>
                  <a:lnTo>
                    <a:pt x="256" y="638"/>
                  </a:lnTo>
                  <a:lnTo>
                    <a:pt x="238" y="646"/>
                  </a:lnTo>
                  <a:lnTo>
                    <a:pt x="237" y="656"/>
                  </a:lnTo>
                  <a:lnTo>
                    <a:pt x="218" y="657"/>
                  </a:lnTo>
                  <a:lnTo>
                    <a:pt x="208" y="661"/>
                  </a:lnTo>
                  <a:lnTo>
                    <a:pt x="206" y="674"/>
                  </a:lnTo>
                  <a:lnTo>
                    <a:pt x="207" y="683"/>
                  </a:lnTo>
                  <a:lnTo>
                    <a:pt x="208" y="692"/>
                  </a:lnTo>
                  <a:lnTo>
                    <a:pt x="202" y="694"/>
                  </a:lnTo>
                  <a:lnTo>
                    <a:pt x="194" y="697"/>
                  </a:lnTo>
                  <a:lnTo>
                    <a:pt x="183" y="704"/>
                  </a:lnTo>
                  <a:lnTo>
                    <a:pt x="173" y="708"/>
                  </a:lnTo>
                  <a:lnTo>
                    <a:pt x="165" y="705"/>
                  </a:lnTo>
                  <a:lnTo>
                    <a:pt x="158" y="705"/>
                  </a:lnTo>
                  <a:lnTo>
                    <a:pt x="157" y="715"/>
                  </a:lnTo>
                  <a:lnTo>
                    <a:pt x="152" y="720"/>
                  </a:lnTo>
                  <a:lnTo>
                    <a:pt x="145" y="724"/>
                  </a:lnTo>
                  <a:lnTo>
                    <a:pt x="134" y="726"/>
                  </a:lnTo>
                  <a:lnTo>
                    <a:pt x="129" y="727"/>
                  </a:lnTo>
                  <a:lnTo>
                    <a:pt x="136" y="738"/>
                  </a:lnTo>
                  <a:lnTo>
                    <a:pt x="154" y="746"/>
                  </a:lnTo>
                  <a:lnTo>
                    <a:pt x="161" y="752"/>
                  </a:lnTo>
                  <a:lnTo>
                    <a:pt x="157" y="760"/>
                  </a:lnTo>
                  <a:lnTo>
                    <a:pt x="150" y="770"/>
                  </a:lnTo>
                  <a:lnTo>
                    <a:pt x="148" y="786"/>
                  </a:lnTo>
                  <a:lnTo>
                    <a:pt x="148" y="797"/>
                  </a:lnTo>
                  <a:lnTo>
                    <a:pt x="151" y="810"/>
                  </a:lnTo>
                  <a:lnTo>
                    <a:pt x="156" y="822"/>
                  </a:lnTo>
                  <a:lnTo>
                    <a:pt x="151" y="827"/>
                  </a:lnTo>
                  <a:lnTo>
                    <a:pt x="153" y="832"/>
                  </a:lnTo>
                  <a:lnTo>
                    <a:pt x="162" y="830"/>
                  </a:lnTo>
                  <a:lnTo>
                    <a:pt x="175" y="821"/>
                  </a:lnTo>
                  <a:lnTo>
                    <a:pt x="186" y="807"/>
                  </a:lnTo>
                  <a:lnTo>
                    <a:pt x="195" y="797"/>
                  </a:lnTo>
                  <a:lnTo>
                    <a:pt x="216" y="789"/>
                  </a:lnTo>
                  <a:lnTo>
                    <a:pt x="220" y="785"/>
                  </a:lnTo>
                  <a:lnTo>
                    <a:pt x="220" y="778"/>
                  </a:lnTo>
                  <a:lnTo>
                    <a:pt x="228" y="7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91"/>
            <p:cNvSpPr>
              <a:spLocks noChangeAspect="1"/>
            </p:cNvSpPr>
            <p:nvPr/>
          </p:nvSpPr>
          <p:spPr bwMode="gray">
            <a:xfrm>
              <a:off x="7808581" y="4127649"/>
              <a:ext cx="168555" cy="115245"/>
            </a:xfrm>
            <a:custGeom>
              <a:avLst/>
              <a:gdLst/>
              <a:ahLst/>
              <a:cxnLst>
                <a:cxn ang="0">
                  <a:pos x="249" y="133"/>
                </a:cxn>
                <a:cxn ang="0">
                  <a:pos x="268" y="155"/>
                </a:cxn>
                <a:cxn ang="0">
                  <a:pos x="281" y="158"/>
                </a:cxn>
                <a:cxn ang="0">
                  <a:pos x="288" y="121"/>
                </a:cxn>
                <a:cxn ang="0">
                  <a:pos x="301" y="122"/>
                </a:cxn>
                <a:cxn ang="0">
                  <a:pos x="312" y="139"/>
                </a:cxn>
                <a:cxn ang="0">
                  <a:pos x="319" y="128"/>
                </a:cxn>
                <a:cxn ang="0">
                  <a:pos x="309" y="111"/>
                </a:cxn>
                <a:cxn ang="0">
                  <a:pos x="328" y="96"/>
                </a:cxn>
                <a:cxn ang="0">
                  <a:pos x="324" y="81"/>
                </a:cxn>
                <a:cxn ang="0">
                  <a:pos x="351" y="64"/>
                </a:cxn>
                <a:cxn ang="0">
                  <a:pos x="383" y="20"/>
                </a:cxn>
                <a:cxn ang="0">
                  <a:pos x="392" y="0"/>
                </a:cxn>
                <a:cxn ang="0">
                  <a:pos x="395" y="14"/>
                </a:cxn>
                <a:cxn ang="0">
                  <a:pos x="404" y="9"/>
                </a:cxn>
                <a:cxn ang="0">
                  <a:pos x="417" y="4"/>
                </a:cxn>
                <a:cxn ang="0">
                  <a:pos x="433" y="20"/>
                </a:cxn>
                <a:cxn ang="0">
                  <a:pos x="442" y="43"/>
                </a:cxn>
                <a:cxn ang="0">
                  <a:pos x="448" y="57"/>
                </a:cxn>
                <a:cxn ang="0">
                  <a:pos x="463" y="54"/>
                </a:cxn>
                <a:cxn ang="0">
                  <a:pos x="462" y="68"/>
                </a:cxn>
                <a:cxn ang="0">
                  <a:pos x="474" y="65"/>
                </a:cxn>
                <a:cxn ang="0">
                  <a:pos x="502" y="80"/>
                </a:cxn>
                <a:cxn ang="0">
                  <a:pos x="530" y="95"/>
                </a:cxn>
                <a:cxn ang="0">
                  <a:pos x="512" y="108"/>
                </a:cxn>
                <a:cxn ang="0">
                  <a:pos x="482" y="110"/>
                </a:cxn>
                <a:cxn ang="0">
                  <a:pos x="476" y="126"/>
                </a:cxn>
                <a:cxn ang="0">
                  <a:pos x="492" y="137"/>
                </a:cxn>
                <a:cxn ang="0">
                  <a:pos x="463" y="149"/>
                </a:cxn>
                <a:cxn ang="0">
                  <a:pos x="446" y="143"/>
                </a:cxn>
                <a:cxn ang="0">
                  <a:pos x="439" y="151"/>
                </a:cxn>
                <a:cxn ang="0">
                  <a:pos x="412" y="142"/>
                </a:cxn>
                <a:cxn ang="0">
                  <a:pos x="336" y="150"/>
                </a:cxn>
                <a:cxn ang="0">
                  <a:pos x="323" y="201"/>
                </a:cxn>
                <a:cxn ang="0">
                  <a:pos x="282" y="275"/>
                </a:cxn>
                <a:cxn ang="0">
                  <a:pos x="265" y="299"/>
                </a:cxn>
                <a:cxn ang="0">
                  <a:pos x="231" y="307"/>
                </a:cxn>
                <a:cxn ang="0">
                  <a:pos x="189" y="306"/>
                </a:cxn>
                <a:cxn ang="0">
                  <a:pos x="178" y="296"/>
                </a:cxn>
                <a:cxn ang="0">
                  <a:pos x="139" y="305"/>
                </a:cxn>
                <a:cxn ang="0">
                  <a:pos x="105" y="326"/>
                </a:cxn>
                <a:cxn ang="0">
                  <a:pos x="77" y="323"/>
                </a:cxn>
                <a:cxn ang="0">
                  <a:pos x="40" y="325"/>
                </a:cxn>
                <a:cxn ang="0">
                  <a:pos x="0" y="269"/>
                </a:cxn>
                <a:cxn ang="0">
                  <a:pos x="7" y="264"/>
                </a:cxn>
                <a:cxn ang="0">
                  <a:pos x="28" y="283"/>
                </a:cxn>
                <a:cxn ang="0">
                  <a:pos x="53" y="284"/>
                </a:cxn>
                <a:cxn ang="0">
                  <a:pos x="84" y="293"/>
                </a:cxn>
                <a:cxn ang="0">
                  <a:pos x="91" y="269"/>
                </a:cxn>
                <a:cxn ang="0">
                  <a:pos x="96" y="250"/>
                </a:cxn>
                <a:cxn ang="0">
                  <a:pos x="103" y="239"/>
                </a:cxn>
                <a:cxn ang="0">
                  <a:pos x="116" y="221"/>
                </a:cxn>
                <a:cxn ang="0">
                  <a:pos x="137" y="218"/>
                </a:cxn>
                <a:cxn ang="0">
                  <a:pos x="161" y="215"/>
                </a:cxn>
                <a:cxn ang="0">
                  <a:pos x="190" y="201"/>
                </a:cxn>
                <a:cxn ang="0">
                  <a:pos x="215" y="167"/>
                </a:cxn>
                <a:cxn ang="0">
                  <a:pos x="240" y="131"/>
                </a:cxn>
              </a:cxnLst>
              <a:rect l="0" t="0" r="r" b="b"/>
              <a:pathLst>
                <a:path w="530" h="330">
                  <a:moveTo>
                    <a:pt x="242" y="129"/>
                  </a:moveTo>
                  <a:lnTo>
                    <a:pt x="245" y="131"/>
                  </a:lnTo>
                  <a:lnTo>
                    <a:pt x="249" y="133"/>
                  </a:lnTo>
                  <a:lnTo>
                    <a:pt x="259" y="144"/>
                  </a:lnTo>
                  <a:lnTo>
                    <a:pt x="263" y="150"/>
                  </a:lnTo>
                  <a:lnTo>
                    <a:pt x="268" y="155"/>
                  </a:lnTo>
                  <a:lnTo>
                    <a:pt x="271" y="159"/>
                  </a:lnTo>
                  <a:lnTo>
                    <a:pt x="276" y="160"/>
                  </a:lnTo>
                  <a:lnTo>
                    <a:pt x="281" y="158"/>
                  </a:lnTo>
                  <a:lnTo>
                    <a:pt x="283" y="150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8" y="118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7" y="137"/>
                  </a:lnTo>
                  <a:lnTo>
                    <a:pt x="312" y="139"/>
                  </a:lnTo>
                  <a:lnTo>
                    <a:pt x="318" y="139"/>
                  </a:lnTo>
                  <a:lnTo>
                    <a:pt x="319" y="134"/>
                  </a:lnTo>
                  <a:lnTo>
                    <a:pt x="319" y="128"/>
                  </a:lnTo>
                  <a:lnTo>
                    <a:pt x="318" y="123"/>
                  </a:lnTo>
                  <a:lnTo>
                    <a:pt x="314" y="116"/>
                  </a:lnTo>
                  <a:lnTo>
                    <a:pt x="309" y="111"/>
                  </a:lnTo>
                  <a:lnTo>
                    <a:pt x="315" y="110"/>
                  </a:lnTo>
                  <a:lnTo>
                    <a:pt x="320" y="106"/>
                  </a:lnTo>
                  <a:lnTo>
                    <a:pt x="328" y="96"/>
                  </a:lnTo>
                  <a:lnTo>
                    <a:pt x="322" y="94"/>
                  </a:lnTo>
                  <a:lnTo>
                    <a:pt x="319" y="88"/>
                  </a:lnTo>
                  <a:lnTo>
                    <a:pt x="324" y="81"/>
                  </a:lnTo>
                  <a:lnTo>
                    <a:pt x="329" y="79"/>
                  </a:lnTo>
                  <a:lnTo>
                    <a:pt x="339" y="79"/>
                  </a:lnTo>
                  <a:lnTo>
                    <a:pt x="351" y="64"/>
                  </a:lnTo>
                  <a:lnTo>
                    <a:pt x="357" y="53"/>
                  </a:lnTo>
                  <a:lnTo>
                    <a:pt x="357" y="47"/>
                  </a:lnTo>
                  <a:lnTo>
                    <a:pt x="383" y="20"/>
                  </a:lnTo>
                  <a:lnTo>
                    <a:pt x="387" y="13"/>
                  </a:lnTo>
                  <a:lnTo>
                    <a:pt x="388" y="6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5" y="14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404" y="9"/>
                  </a:lnTo>
                  <a:lnTo>
                    <a:pt x="408" y="2"/>
                  </a:lnTo>
                  <a:lnTo>
                    <a:pt x="415" y="2"/>
                  </a:lnTo>
                  <a:lnTo>
                    <a:pt x="417" y="4"/>
                  </a:lnTo>
                  <a:lnTo>
                    <a:pt x="422" y="19"/>
                  </a:lnTo>
                  <a:lnTo>
                    <a:pt x="428" y="22"/>
                  </a:lnTo>
                  <a:lnTo>
                    <a:pt x="433" y="20"/>
                  </a:lnTo>
                  <a:lnTo>
                    <a:pt x="443" y="29"/>
                  </a:lnTo>
                  <a:lnTo>
                    <a:pt x="446" y="40"/>
                  </a:lnTo>
                  <a:lnTo>
                    <a:pt x="442" y="43"/>
                  </a:lnTo>
                  <a:lnTo>
                    <a:pt x="443" y="57"/>
                  </a:lnTo>
                  <a:lnTo>
                    <a:pt x="444" y="58"/>
                  </a:lnTo>
                  <a:lnTo>
                    <a:pt x="448" y="57"/>
                  </a:lnTo>
                  <a:lnTo>
                    <a:pt x="452" y="57"/>
                  </a:lnTo>
                  <a:lnTo>
                    <a:pt x="458" y="54"/>
                  </a:lnTo>
                  <a:lnTo>
                    <a:pt x="463" y="54"/>
                  </a:lnTo>
                  <a:lnTo>
                    <a:pt x="467" y="59"/>
                  </a:lnTo>
                  <a:lnTo>
                    <a:pt x="465" y="64"/>
                  </a:lnTo>
                  <a:lnTo>
                    <a:pt x="462" y="68"/>
                  </a:lnTo>
                  <a:lnTo>
                    <a:pt x="463" y="70"/>
                  </a:lnTo>
                  <a:lnTo>
                    <a:pt x="469" y="70"/>
                  </a:lnTo>
                  <a:lnTo>
                    <a:pt x="474" y="65"/>
                  </a:lnTo>
                  <a:lnTo>
                    <a:pt x="480" y="65"/>
                  </a:lnTo>
                  <a:lnTo>
                    <a:pt x="486" y="69"/>
                  </a:lnTo>
                  <a:lnTo>
                    <a:pt x="502" y="80"/>
                  </a:lnTo>
                  <a:lnTo>
                    <a:pt x="523" y="86"/>
                  </a:lnTo>
                  <a:lnTo>
                    <a:pt x="529" y="91"/>
                  </a:lnTo>
                  <a:lnTo>
                    <a:pt x="530" y="95"/>
                  </a:lnTo>
                  <a:lnTo>
                    <a:pt x="528" y="100"/>
                  </a:lnTo>
                  <a:lnTo>
                    <a:pt x="518" y="104"/>
                  </a:lnTo>
                  <a:lnTo>
                    <a:pt x="512" y="108"/>
                  </a:lnTo>
                  <a:lnTo>
                    <a:pt x="501" y="112"/>
                  </a:lnTo>
                  <a:lnTo>
                    <a:pt x="491" y="115"/>
                  </a:lnTo>
                  <a:lnTo>
                    <a:pt x="482" y="110"/>
                  </a:lnTo>
                  <a:lnTo>
                    <a:pt x="475" y="113"/>
                  </a:lnTo>
                  <a:lnTo>
                    <a:pt x="474" y="121"/>
                  </a:lnTo>
                  <a:lnTo>
                    <a:pt x="476" y="126"/>
                  </a:lnTo>
                  <a:lnTo>
                    <a:pt x="482" y="132"/>
                  </a:lnTo>
                  <a:lnTo>
                    <a:pt x="487" y="133"/>
                  </a:lnTo>
                  <a:lnTo>
                    <a:pt x="492" y="137"/>
                  </a:lnTo>
                  <a:lnTo>
                    <a:pt x="494" y="140"/>
                  </a:lnTo>
                  <a:lnTo>
                    <a:pt x="480" y="143"/>
                  </a:lnTo>
                  <a:lnTo>
                    <a:pt x="463" y="149"/>
                  </a:lnTo>
                  <a:lnTo>
                    <a:pt x="457" y="149"/>
                  </a:lnTo>
                  <a:lnTo>
                    <a:pt x="452" y="147"/>
                  </a:lnTo>
                  <a:lnTo>
                    <a:pt x="446" y="143"/>
                  </a:lnTo>
                  <a:lnTo>
                    <a:pt x="444" y="143"/>
                  </a:lnTo>
                  <a:lnTo>
                    <a:pt x="443" y="148"/>
                  </a:lnTo>
                  <a:lnTo>
                    <a:pt x="439" y="151"/>
                  </a:lnTo>
                  <a:lnTo>
                    <a:pt x="435" y="151"/>
                  </a:lnTo>
                  <a:lnTo>
                    <a:pt x="421" y="147"/>
                  </a:lnTo>
                  <a:lnTo>
                    <a:pt x="412" y="142"/>
                  </a:lnTo>
                  <a:lnTo>
                    <a:pt x="361" y="140"/>
                  </a:lnTo>
                  <a:lnTo>
                    <a:pt x="342" y="142"/>
                  </a:lnTo>
                  <a:lnTo>
                    <a:pt x="336" y="150"/>
                  </a:lnTo>
                  <a:lnTo>
                    <a:pt x="330" y="167"/>
                  </a:lnTo>
                  <a:lnTo>
                    <a:pt x="328" y="189"/>
                  </a:lnTo>
                  <a:lnTo>
                    <a:pt x="323" y="201"/>
                  </a:lnTo>
                  <a:lnTo>
                    <a:pt x="297" y="230"/>
                  </a:lnTo>
                  <a:lnTo>
                    <a:pt x="291" y="257"/>
                  </a:lnTo>
                  <a:lnTo>
                    <a:pt x="282" y="275"/>
                  </a:lnTo>
                  <a:lnTo>
                    <a:pt x="275" y="287"/>
                  </a:lnTo>
                  <a:lnTo>
                    <a:pt x="271" y="294"/>
                  </a:lnTo>
                  <a:lnTo>
                    <a:pt x="265" y="299"/>
                  </a:lnTo>
                  <a:lnTo>
                    <a:pt x="252" y="303"/>
                  </a:lnTo>
                  <a:lnTo>
                    <a:pt x="240" y="305"/>
                  </a:lnTo>
                  <a:lnTo>
                    <a:pt x="231" y="307"/>
                  </a:lnTo>
                  <a:lnTo>
                    <a:pt x="220" y="314"/>
                  </a:lnTo>
                  <a:lnTo>
                    <a:pt x="210" y="314"/>
                  </a:lnTo>
                  <a:lnTo>
                    <a:pt x="189" y="306"/>
                  </a:lnTo>
                  <a:lnTo>
                    <a:pt x="184" y="306"/>
                  </a:lnTo>
                  <a:lnTo>
                    <a:pt x="183" y="299"/>
                  </a:lnTo>
                  <a:lnTo>
                    <a:pt x="178" y="296"/>
                  </a:lnTo>
                  <a:lnTo>
                    <a:pt x="151" y="295"/>
                  </a:lnTo>
                  <a:lnTo>
                    <a:pt x="146" y="296"/>
                  </a:lnTo>
                  <a:lnTo>
                    <a:pt x="139" y="305"/>
                  </a:lnTo>
                  <a:lnTo>
                    <a:pt x="123" y="323"/>
                  </a:lnTo>
                  <a:lnTo>
                    <a:pt x="115" y="327"/>
                  </a:lnTo>
                  <a:lnTo>
                    <a:pt x="105" y="326"/>
                  </a:lnTo>
                  <a:lnTo>
                    <a:pt x="96" y="326"/>
                  </a:lnTo>
                  <a:lnTo>
                    <a:pt x="87" y="330"/>
                  </a:lnTo>
                  <a:lnTo>
                    <a:pt x="77" y="323"/>
                  </a:lnTo>
                  <a:lnTo>
                    <a:pt x="66" y="325"/>
                  </a:lnTo>
                  <a:lnTo>
                    <a:pt x="54" y="328"/>
                  </a:lnTo>
                  <a:lnTo>
                    <a:pt x="40" y="325"/>
                  </a:lnTo>
                  <a:lnTo>
                    <a:pt x="27" y="314"/>
                  </a:lnTo>
                  <a:lnTo>
                    <a:pt x="0" y="274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5" y="266"/>
                  </a:lnTo>
                  <a:lnTo>
                    <a:pt x="7" y="264"/>
                  </a:lnTo>
                  <a:lnTo>
                    <a:pt x="10" y="273"/>
                  </a:lnTo>
                  <a:lnTo>
                    <a:pt x="13" y="278"/>
                  </a:lnTo>
                  <a:lnTo>
                    <a:pt x="28" y="283"/>
                  </a:lnTo>
                  <a:lnTo>
                    <a:pt x="34" y="284"/>
                  </a:lnTo>
                  <a:lnTo>
                    <a:pt x="48" y="283"/>
                  </a:lnTo>
                  <a:lnTo>
                    <a:pt x="53" y="284"/>
                  </a:lnTo>
                  <a:lnTo>
                    <a:pt x="59" y="288"/>
                  </a:lnTo>
                  <a:lnTo>
                    <a:pt x="67" y="290"/>
                  </a:lnTo>
                  <a:lnTo>
                    <a:pt x="84" y="293"/>
                  </a:lnTo>
                  <a:lnTo>
                    <a:pt x="86" y="285"/>
                  </a:lnTo>
                  <a:lnTo>
                    <a:pt x="89" y="279"/>
                  </a:lnTo>
                  <a:lnTo>
                    <a:pt x="91" y="269"/>
                  </a:lnTo>
                  <a:lnTo>
                    <a:pt x="93" y="263"/>
                  </a:lnTo>
                  <a:lnTo>
                    <a:pt x="91" y="253"/>
                  </a:lnTo>
                  <a:lnTo>
                    <a:pt x="96" y="250"/>
                  </a:lnTo>
                  <a:lnTo>
                    <a:pt x="102" y="251"/>
                  </a:lnTo>
                  <a:lnTo>
                    <a:pt x="103" y="253"/>
                  </a:lnTo>
                  <a:lnTo>
                    <a:pt x="103" y="239"/>
                  </a:lnTo>
                  <a:lnTo>
                    <a:pt x="105" y="235"/>
                  </a:lnTo>
                  <a:lnTo>
                    <a:pt x="113" y="225"/>
                  </a:lnTo>
                  <a:lnTo>
                    <a:pt x="116" y="221"/>
                  </a:lnTo>
                  <a:lnTo>
                    <a:pt x="134" y="220"/>
                  </a:lnTo>
                  <a:lnTo>
                    <a:pt x="137" y="219"/>
                  </a:lnTo>
                  <a:lnTo>
                    <a:pt x="137" y="218"/>
                  </a:lnTo>
                  <a:lnTo>
                    <a:pt x="142" y="217"/>
                  </a:lnTo>
                  <a:lnTo>
                    <a:pt x="152" y="217"/>
                  </a:lnTo>
                  <a:lnTo>
                    <a:pt x="161" y="215"/>
                  </a:lnTo>
                  <a:lnTo>
                    <a:pt x="174" y="214"/>
                  </a:lnTo>
                  <a:lnTo>
                    <a:pt x="179" y="212"/>
                  </a:lnTo>
                  <a:lnTo>
                    <a:pt x="190" y="201"/>
                  </a:lnTo>
                  <a:lnTo>
                    <a:pt x="205" y="183"/>
                  </a:lnTo>
                  <a:lnTo>
                    <a:pt x="207" y="177"/>
                  </a:lnTo>
                  <a:lnTo>
                    <a:pt x="215" y="167"/>
                  </a:lnTo>
                  <a:lnTo>
                    <a:pt x="231" y="154"/>
                  </a:lnTo>
                  <a:lnTo>
                    <a:pt x="238" y="143"/>
                  </a:lnTo>
                  <a:lnTo>
                    <a:pt x="240" y="131"/>
                  </a:lnTo>
                  <a:lnTo>
                    <a:pt x="242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92"/>
            <p:cNvSpPr>
              <a:spLocks noChangeAspect="1"/>
            </p:cNvSpPr>
            <p:nvPr/>
          </p:nvSpPr>
          <p:spPr bwMode="gray">
            <a:xfrm>
              <a:off x="7644797" y="4131141"/>
              <a:ext cx="71557" cy="103022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2" y="16"/>
                </a:cxn>
                <a:cxn ang="0">
                  <a:pos x="7" y="24"/>
                </a:cxn>
                <a:cxn ang="0">
                  <a:pos x="10" y="43"/>
                </a:cxn>
                <a:cxn ang="0">
                  <a:pos x="14" y="55"/>
                </a:cxn>
                <a:cxn ang="0">
                  <a:pos x="15" y="87"/>
                </a:cxn>
                <a:cxn ang="0">
                  <a:pos x="18" y="98"/>
                </a:cxn>
                <a:cxn ang="0">
                  <a:pos x="26" y="104"/>
                </a:cxn>
                <a:cxn ang="0">
                  <a:pos x="27" y="115"/>
                </a:cxn>
                <a:cxn ang="0">
                  <a:pos x="26" y="130"/>
                </a:cxn>
                <a:cxn ang="0">
                  <a:pos x="32" y="141"/>
                </a:cxn>
                <a:cxn ang="0">
                  <a:pos x="33" y="148"/>
                </a:cxn>
                <a:cxn ang="0">
                  <a:pos x="52" y="173"/>
                </a:cxn>
                <a:cxn ang="0">
                  <a:pos x="60" y="183"/>
                </a:cxn>
                <a:cxn ang="0">
                  <a:pos x="66" y="196"/>
                </a:cxn>
                <a:cxn ang="0">
                  <a:pos x="68" y="208"/>
                </a:cxn>
                <a:cxn ang="0">
                  <a:pos x="77" y="218"/>
                </a:cxn>
                <a:cxn ang="0">
                  <a:pos x="93" y="229"/>
                </a:cxn>
                <a:cxn ang="0">
                  <a:pos x="114" y="248"/>
                </a:cxn>
                <a:cxn ang="0">
                  <a:pos x="129" y="253"/>
                </a:cxn>
                <a:cxn ang="0">
                  <a:pos x="144" y="265"/>
                </a:cxn>
                <a:cxn ang="0">
                  <a:pos x="152" y="269"/>
                </a:cxn>
                <a:cxn ang="0">
                  <a:pos x="166" y="276"/>
                </a:cxn>
                <a:cxn ang="0">
                  <a:pos x="178" y="287"/>
                </a:cxn>
                <a:cxn ang="0">
                  <a:pos x="182" y="285"/>
                </a:cxn>
                <a:cxn ang="0">
                  <a:pos x="185" y="291"/>
                </a:cxn>
                <a:cxn ang="0">
                  <a:pos x="189" y="287"/>
                </a:cxn>
                <a:cxn ang="0">
                  <a:pos x="192" y="281"/>
                </a:cxn>
                <a:cxn ang="0">
                  <a:pos x="198" y="277"/>
                </a:cxn>
                <a:cxn ang="0">
                  <a:pos x="211" y="280"/>
                </a:cxn>
                <a:cxn ang="0">
                  <a:pos x="220" y="288"/>
                </a:cxn>
                <a:cxn ang="0">
                  <a:pos x="224" y="281"/>
                </a:cxn>
                <a:cxn ang="0">
                  <a:pos x="226" y="265"/>
                </a:cxn>
                <a:cxn ang="0">
                  <a:pos x="210" y="237"/>
                </a:cxn>
                <a:cxn ang="0">
                  <a:pos x="205" y="222"/>
                </a:cxn>
                <a:cxn ang="0">
                  <a:pos x="188" y="210"/>
                </a:cxn>
                <a:cxn ang="0">
                  <a:pos x="182" y="191"/>
                </a:cxn>
                <a:cxn ang="0">
                  <a:pos x="179" y="151"/>
                </a:cxn>
                <a:cxn ang="0">
                  <a:pos x="183" y="126"/>
                </a:cxn>
                <a:cxn ang="0">
                  <a:pos x="183" y="108"/>
                </a:cxn>
                <a:cxn ang="0">
                  <a:pos x="181" y="95"/>
                </a:cxn>
                <a:cxn ang="0">
                  <a:pos x="174" y="83"/>
                </a:cxn>
                <a:cxn ang="0">
                  <a:pos x="158" y="60"/>
                </a:cxn>
                <a:cxn ang="0">
                  <a:pos x="136" y="44"/>
                </a:cxn>
                <a:cxn ang="0">
                  <a:pos x="123" y="28"/>
                </a:cxn>
                <a:cxn ang="0">
                  <a:pos x="111" y="29"/>
                </a:cxn>
                <a:cxn ang="0">
                  <a:pos x="103" y="41"/>
                </a:cxn>
                <a:cxn ang="0">
                  <a:pos x="92" y="43"/>
                </a:cxn>
                <a:cxn ang="0">
                  <a:pos x="81" y="41"/>
                </a:cxn>
                <a:cxn ang="0">
                  <a:pos x="58" y="56"/>
                </a:cxn>
                <a:cxn ang="0">
                  <a:pos x="54" y="45"/>
                </a:cxn>
                <a:cxn ang="0">
                  <a:pos x="57" y="29"/>
                </a:cxn>
                <a:cxn ang="0">
                  <a:pos x="47" y="14"/>
                </a:cxn>
                <a:cxn ang="0">
                  <a:pos x="37" y="1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16"/>
                </a:cxn>
              </a:cxnLst>
              <a:rect l="0" t="0" r="r" b="b"/>
              <a:pathLst>
                <a:path w="226" h="291">
                  <a:moveTo>
                    <a:pt x="5" y="16"/>
                  </a:moveTo>
                  <a:lnTo>
                    <a:pt x="2" y="16"/>
                  </a:lnTo>
                  <a:lnTo>
                    <a:pt x="7" y="24"/>
                  </a:lnTo>
                  <a:lnTo>
                    <a:pt x="10" y="43"/>
                  </a:lnTo>
                  <a:lnTo>
                    <a:pt x="14" y="55"/>
                  </a:lnTo>
                  <a:lnTo>
                    <a:pt x="15" y="87"/>
                  </a:lnTo>
                  <a:lnTo>
                    <a:pt x="18" y="98"/>
                  </a:lnTo>
                  <a:lnTo>
                    <a:pt x="26" y="104"/>
                  </a:lnTo>
                  <a:lnTo>
                    <a:pt x="27" y="115"/>
                  </a:lnTo>
                  <a:lnTo>
                    <a:pt x="26" y="130"/>
                  </a:lnTo>
                  <a:lnTo>
                    <a:pt x="32" y="141"/>
                  </a:lnTo>
                  <a:lnTo>
                    <a:pt x="33" y="148"/>
                  </a:lnTo>
                  <a:lnTo>
                    <a:pt x="52" y="173"/>
                  </a:lnTo>
                  <a:lnTo>
                    <a:pt x="60" y="183"/>
                  </a:lnTo>
                  <a:lnTo>
                    <a:pt x="66" y="196"/>
                  </a:lnTo>
                  <a:lnTo>
                    <a:pt x="68" y="208"/>
                  </a:lnTo>
                  <a:lnTo>
                    <a:pt x="77" y="218"/>
                  </a:lnTo>
                  <a:lnTo>
                    <a:pt x="93" y="229"/>
                  </a:lnTo>
                  <a:lnTo>
                    <a:pt x="114" y="248"/>
                  </a:lnTo>
                  <a:lnTo>
                    <a:pt x="129" y="253"/>
                  </a:lnTo>
                  <a:lnTo>
                    <a:pt x="144" y="265"/>
                  </a:lnTo>
                  <a:lnTo>
                    <a:pt x="152" y="269"/>
                  </a:lnTo>
                  <a:lnTo>
                    <a:pt x="166" y="276"/>
                  </a:lnTo>
                  <a:lnTo>
                    <a:pt x="178" y="287"/>
                  </a:lnTo>
                  <a:lnTo>
                    <a:pt x="182" y="285"/>
                  </a:lnTo>
                  <a:lnTo>
                    <a:pt x="185" y="291"/>
                  </a:lnTo>
                  <a:lnTo>
                    <a:pt x="189" y="287"/>
                  </a:lnTo>
                  <a:lnTo>
                    <a:pt x="192" y="281"/>
                  </a:lnTo>
                  <a:lnTo>
                    <a:pt x="198" y="277"/>
                  </a:lnTo>
                  <a:lnTo>
                    <a:pt x="211" y="280"/>
                  </a:lnTo>
                  <a:lnTo>
                    <a:pt x="220" y="288"/>
                  </a:lnTo>
                  <a:lnTo>
                    <a:pt x="224" y="281"/>
                  </a:lnTo>
                  <a:lnTo>
                    <a:pt x="226" y="265"/>
                  </a:lnTo>
                  <a:lnTo>
                    <a:pt x="210" y="237"/>
                  </a:lnTo>
                  <a:lnTo>
                    <a:pt x="205" y="222"/>
                  </a:lnTo>
                  <a:lnTo>
                    <a:pt x="188" y="210"/>
                  </a:lnTo>
                  <a:lnTo>
                    <a:pt x="182" y="191"/>
                  </a:lnTo>
                  <a:lnTo>
                    <a:pt x="179" y="151"/>
                  </a:lnTo>
                  <a:lnTo>
                    <a:pt x="183" y="126"/>
                  </a:lnTo>
                  <a:lnTo>
                    <a:pt x="183" y="108"/>
                  </a:lnTo>
                  <a:lnTo>
                    <a:pt x="181" y="95"/>
                  </a:lnTo>
                  <a:lnTo>
                    <a:pt x="174" y="83"/>
                  </a:lnTo>
                  <a:lnTo>
                    <a:pt x="158" y="60"/>
                  </a:lnTo>
                  <a:lnTo>
                    <a:pt x="136" y="44"/>
                  </a:lnTo>
                  <a:lnTo>
                    <a:pt x="123" y="28"/>
                  </a:lnTo>
                  <a:lnTo>
                    <a:pt x="111" y="29"/>
                  </a:lnTo>
                  <a:lnTo>
                    <a:pt x="103" y="41"/>
                  </a:lnTo>
                  <a:lnTo>
                    <a:pt x="92" y="43"/>
                  </a:lnTo>
                  <a:lnTo>
                    <a:pt x="81" y="41"/>
                  </a:lnTo>
                  <a:lnTo>
                    <a:pt x="58" y="56"/>
                  </a:lnTo>
                  <a:lnTo>
                    <a:pt x="54" y="45"/>
                  </a:lnTo>
                  <a:lnTo>
                    <a:pt x="57" y="29"/>
                  </a:lnTo>
                  <a:lnTo>
                    <a:pt x="47" y="14"/>
                  </a:lnTo>
                  <a:lnTo>
                    <a:pt x="37" y="1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93"/>
            <p:cNvSpPr>
              <a:spLocks noChangeAspect="1"/>
            </p:cNvSpPr>
            <p:nvPr/>
          </p:nvSpPr>
          <p:spPr bwMode="gray">
            <a:xfrm>
              <a:off x="7600273" y="3856997"/>
              <a:ext cx="136752" cy="295097"/>
            </a:xfrm>
            <a:custGeom>
              <a:avLst/>
              <a:gdLst/>
              <a:ahLst/>
              <a:cxnLst>
                <a:cxn ang="0">
                  <a:pos x="125" y="24"/>
                </a:cxn>
                <a:cxn ang="0">
                  <a:pos x="77" y="49"/>
                </a:cxn>
                <a:cxn ang="0">
                  <a:pos x="23" y="67"/>
                </a:cxn>
                <a:cxn ang="0">
                  <a:pos x="0" y="135"/>
                </a:cxn>
                <a:cxn ang="0">
                  <a:pos x="40" y="199"/>
                </a:cxn>
                <a:cxn ang="0">
                  <a:pos x="52" y="252"/>
                </a:cxn>
                <a:cxn ang="0">
                  <a:pos x="53" y="283"/>
                </a:cxn>
                <a:cxn ang="0">
                  <a:pos x="38" y="315"/>
                </a:cxn>
                <a:cxn ang="0">
                  <a:pos x="58" y="366"/>
                </a:cxn>
                <a:cxn ang="0">
                  <a:pos x="82" y="434"/>
                </a:cxn>
                <a:cxn ang="0">
                  <a:pos x="111" y="503"/>
                </a:cxn>
                <a:cxn ang="0">
                  <a:pos x="72" y="559"/>
                </a:cxn>
                <a:cxn ang="0">
                  <a:pos x="59" y="597"/>
                </a:cxn>
                <a:cxn ang="0">
                  <a:pos x="37" y="681"/>
                </a:cxn>
                <a:cxn ang="0">
                  <a:pos x="80" y="725"/>
                </a:cxn>
                <a:cxn ang="0">
                  <a:pos x="118" y="774"/>
                </a:cxn>
                <a:cxn ang="0">
                  <a:pos x="160" y="797"/>
                </a:cxn>
                <a:cxn ang="0">
                  <a:pos x="194" y="833"/>
                </a:cxn>
                <a:cxn ang="0">
                  <a:pos x="243" y="829"/>
                </a:cxn>
                <a:cxn ang="0">
                  <a:pos x="215" y="778"/>
                </a:cxn>
                <a:cxn ang="0">
                  <a:pos x="157" y="745"/>
                </a:cxn>
                <a:cxn ang="0">
                  <a:pos x="131" y="676"/>
                </a:cxn>
                <a:cxn ang="0">
                  <a:pos x="102" y="651"/>
                </a:cxn>
                <a:cxn ang="0">
                  <a:pos x="85" y="607"/>
                </a:cxn>
                <a:cxn ang="0">
                  <a:pos x="93" y="568"/>
                </a:cxn>
                <a:cxn ang="0">
                  <a:pos x="112" y="515"/>
                </a:cxn>
                <a:cxn ang="0">
                  <a:pos x="133" y="439"/>
                </a:cxn>
                <a:cxn ang="0">
                  <a:pos x="161" y="409"/>
                </a:cxn>
                <a:cxn ang="0">
                  <a:pos x="179" y="455"/>
                </a:cxn>
                <a:cxn ang="0">
                  <a:pos x="189" y="458"/>
                </a:cxn>
                <a:cxn ang="0">
                  <a:pos x="251" y="476"/>
                </a:cxn>
                <a:cxn ang="0">
                  <a:pos x="271" y="489"/>
                </a:cxn>
                <a:cxn ang="0">
                  <a:pos x="292" y="510"/>
                </a:cxn>
                <a:cxn ang="0">
                  <a:pos x="265" y="462"/>
                </a:cxn>
                <a:cxn ang="0">
                  <a:pos x="265" y="407"/>
                </a:cxn>
                <a:cxn ang="0">
                  <a:pos x="298" y="366"/>
                </a:cxn>
                <a:cxn ang="0">
                  <a:pos x="368" y="365"/>
                </a:cxn>
                <a:cxn ang="0">
                  <a:pos x="416" y="365"/>
                </a:cxn>
                <a:cxn ang="0">
                  <a:pos x="431" y="302"/>
                </a:cxn>
                <a:cxn ang="0">
                  <a:pos x="416" y="275"/>
                </a:cxn>
                <a:cxn ang="0">
                  <a:pos x="389" y="252"/>
                </a:cxn>
                <a:cxn ang="0">
                  <a:pos x="382" y="191"/>
                </a:cxn>
                <a:cxn ang="0">
                  <a:pos x="360" y="165"/>
                </a:cxn>
                <a:cxn ang="0">
                  <a:pos x="323" y="134"/>
                </a:cxn>
                <a:cxn ang="0">
                  <a:pos x="292" y="153"/>
                </a:cxn>
                <a:cxn ang="0">
                  <a:pos x="255" y="156"/>
                </a:cxn>
                <a:cxn ang="0">
                  <a:pos x="220" y="151"/>
                </a:cxn>
                <a:cxn ang="0">
                  <a:pos x="183" y="182"/>
                </a:cxn>
                <a:cxn ang="0">
                  <a:pos x="188" y="126"/>
                </a:cxn>
                <a:cxn ang="0">
                  <a:pos x="190" y="81"/>
                </a:cxn>
                <a:cxn ang="0">
                  <a:pos x="163" y="59"/>
                </a:cxn>
                <a:cxn ang="0">
                  <a:pos x="152" y="16"/>
                </a:cxn>
                <a:cxn ang="0">
                  <a:pos x="141" y="0"/>
                </a:cxn>
              </a:cxnLst>
              <a:rect l="0" t="0" r="r" b="b"/>
              <a:pathLst>
                <a:path w="431" h="844">
                  <a:moveTo>
                    <a:pt x="144" y="0"/>
                  </a:moveTo>
                  <a:lnTo>
                    <a:pt x="138" y="3"/>
                  </a:lnTo>
                  <a:lnTo>
                    <a:pt x="131" y="11"/>
                  </a:lnTo>
                  <a:lnTo>
                    <a:pt x="125" y="24"/>
                  </a:lnTo>
                  <a:lnTo>
                    <a:pt x="112" y="27"/>
                  </a:lnTo>
                  <a:lnTo>
                    <a:pt x="103" y="32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60"/>
                  </a:lnTo>
                  <a:lnTo>
                    <a:pt x="55" y="64"/>
                  </a:lnTo>
                  <a:lnTo>
                    <a:pt x="37" y="65"/>
                  </a:lnTo>
                  <a:lnTo>
                    <a:pt x="23" y="67"/>
                  </a:lnTo>
                  <a:lnTo>
                    <a:pt x="9" y="106"/>
                  </a:lnTo>
                  <a:lnTo>
                    <a:pt x="7" y="118"/>
                  </a:lnTo>
                  <a:lnTo>
                    <a:pt x="9" y="128"/>
                  </a:lnTo>
                  <a:lnTo>
                    <a:pt x="0" y="135"/>
                  </a:lnTo>
                  <a:lnTo>
                    <a:pt x="1" y="142"/>
                  </a:lnTo>
                  <a:lnTo>
                    <a:pt x="7" y="159"/>
                  </a:lnTo>
                  <a:lnTo>
                    <a:pt x="17" y="182"/>
                  </a:lnTo>
                  <a:lnTo>
                    <a:pt x="40" y="199"/>
                  </a:lnTo>
                  <a:lnTo>
                    <a:pt x="48" y="209"/>
                  </a:lnTo>
                  <a:lnTo>
                    <a:pt x="50" y="225"/>
                  </a:lnTo>
                  <a:lnTo>
                    <a:pt x="49" y="240"/>
                  </a:lnTo>
                  <a:lnTo>
                    <a:pt x="52" y="252"/>
                  </a:lnTo>
                  <a:lnTo>
                    <a:pt x="61" y="253"/>
                  </a:lnTo>
                  <a:lnTo>
                    <a:pt x="65" y="263"/>
                  </a:lnTo>
                  <a:lnTo>
                    <a:pt x="59" y="269"/>
                  </a:lnTo>
                  <a:lnTo>
                    <a:pt x="53" y="283"/>
                  </a:lnTo>
                  <a:lnTo>
                    <a:pt x="50" y="291"/>
                  </a:lnTo>
                  <a:lnTo>
                    <a:pt x="50" y="304"/>
                  </a:lnTo>
                  <a:lnTo>
                    <a:pt x="47" y="307"/>
                  </a:lnTo>
                  <a:lnTo>
                    <a:pt x="38" y="315"/>
                  </a:lnTo>
                  <a:lnTo>
                    <a:pt x="34" y="323"/>
                  </a:lnTo>
                  <a:lnTo>
                    <a:pt x="33" y="337"/>
                  </a:lnTo>
                  <a:lnTo>
                    <a:pt x="39" y="354"/>
                  </a:lnTo>
                  <a:lnTo>
                    <a:pt x="58" y="366"/>
                  </a:lnTo>
                  <a:lnTo>
                    <a:pt x="76" y="386"/>
                  </a:lnTo>
                  <a:lnTo>
                    <a:pt x="79" y="392"/>
                  </a:lnTo>
                  <a:lnTo>
                    <a:pt x="81" y="401"/>
                  </a:lnTo>
                  <a:lnTo>
                    <a:pt x="82" y="434"/>
                  </a:lnTo>
                  <a:lnTo>
                    <a:pt x="88" y="452"/>
                  </a:lnTo>
                  <a:lnTo>
                    <a:pt x="91" y="454"/>
                  </a:lnTo>
                  <a:lnTo>
                    <a:pt x="96" y="469"/>
                  </a:lnTo>
                  <a:lnTo>
                    <a:pt x="111" y="503"/>
                  </a:lnTo>
                  <a:lnTo>
                    <a:pt x="109" y="510"/>
                  </a:lnTo>
                  <a:lnTo>
                    <a:pt x="91" y="540"/>
                  </a:lnTo>
                  <a:lnTo>
                    <a:pt x="80" y="547"/>
                  </a:lnTo>
                  <a:lnTo>
                    <a:pt x="72" y="559"/>
                  </a:lnTo>
                  <a:lnTo>
                    <a:pt x="70" y="574"/>
                  </a:lnTo>
                  <a:lnTo>
                    <a:pt x="65" y="586"/>
                  </a:lnTo>
                  <a:lnTo>
                    <a:pt x="60" y="594"/>
                  </a:lnTo>
                  <a:lnTo>
                    <a:pt x="59" y="597"/>
                  </a:lnTo>
                  <a:lnTo>
                    <a:pt x="54" y="610"/>
                  </a:lnTo>
                  <a:lnTo>
                    <a:pt x="53" y="618"/>
                  </a:lnTo>
                  <a:lnTo>
                    <a:pt x="39" y="664"/>
                  </a:lnTo>
                  <a:lnTo>
                    <a:pt x="37" y="681"/>
                  </a:lnTo>
                  <a:lnTo>
                    <a:pt x="37" y="696"/>
                  </a:lnTo>
                  <a:lnTo>
                    <a:pt x="40" y="705"/>
                  </a:lnTo>
                  <a:lnTo>
                    <a:pt x="60" y="703"/>
                  </a:lnTo>
                  <a:lnTo>
                    <a:pt x="80" y="725"/>
                  </a:lnTo>
                  <a:lnTo>
                    <a:pt x="86" y="729"/>
                  </a:lnTo>
                  <a:lnTo>
                    <a:pt x="101" y="750"/>
                  </a:lnTo>
                  <a:lnTo>
                    <a:pt x="112" y="759"/>
                  </a:lnTo>
                  <a:lnTo>
                    <a:pt x="118" y="774"/>
                  </a:lnTo>
                  <a:lnTo>
                    <a:pt x="145" y="804"/>
                  </a:lnTo>
                  <a:lnTo>
                    <a:pt x="140" y="788"/>
                  </a:lnTo>
                  <a:lnTo>
                    <a:pt x="152" y="788"/>
                  </a:lnTo>
                  <a:lnTo>
                    <a:pt x="160" y="797"/>
                  </a:lnTo>
                  <a:lnTo>
                    <a:pt x="177" y="800"/>
                  </a:lnTo>
                  <a:lnTo>
                    <a:pt x="187" y="802"/>
                  </a:lnTo>
                  <a:lnTo>
                    <a:pt x="197" y="817"/>
                  </a:lnTo>
                  <a:lnTo>
                    <a:pt x="194" y="833"/>
                  </a:lnTo>
                  <a:lnTo>
                    <a:pt x="198" y="844"/>
                  </a:lnTo>
                  <a:lnTo>
                    <a:pt x="221" y="829"/>
                  </a:lnTo>
                  <a:lnTo>
                    <a:pt x="232" y="831"/>
                  </a:lnTo>
                  <a:lnTo>
                    <a:pt x="243" y="829"/>
                  </a:lnTo>
                  <a:lnTo>
                    <a:pt x="251" y="817"/>
                  </a:lnTo>
                  <a:lnTo>
                    <a:pt x="242" y="804"/>
                  </a:lnTo>
                  <a:lnTo>
                    <a:pt x="230" y="790"/>
                  </a:lnTo>
                  <a:lnTo>
                    <a:pt x="215" y="778"/>
                  </a:lnTo>
                  <a:lnTo>
                    <a:pt x="181" y="773"/>
                  </a:lnTo>
                  <a:lnTo>
                    <a:pt x="168" y="758"/>
                  </a:lnTo>
                  <a:lnTo>
                    <a:pt x="162" y="754"/>
                  </a:lnTo>
                  <a:lnTo>
                    <a:pt x="157" y="745"/>
                  </a:lnTo>
                  <a:lnTo>
                    <a:pt x="151" y="709"/>
                  </a:lnTo>
                  <a:lnTo>
                    <a:pt x="145" y="699"/>
                  </a:lnTo>
                  <a:lnTo>
                    <a:pt x="136" y="691"/>
                  </a:lnTo>
                  <a:lnTo>
                    <a:pt x="131" y="676"/>
                  </a:lnTo>
                  <a:lnTo>
                    <a:pt x="129" y="660"/>
                  </a:lnTo>
                  <a:lnTo>
                    <a:pt x="124" y="649"/>
                  </a:lnTo>
                  <a:lnTo>
                    <a:pt x="114" y="646"/>
                  </a:lnTo>
                  <a:lnTo>
                    <a:pt x="102" y="651"/>
                  </a:lnTo>
                  <a:lnTo>
                    <a:pt x="92" y="649"/>
                  </a:lnTo>
                  <a:lnTo>
                    <a:pt x="88" y="640"/>
                  </a:lnTo>
                  <a:lnTo>
                    <a:pt x="86" y="623"/>
                  </a:lnTo>
                  <a:lnTo>
                    <a:pt x="85" y="607"/>
                  </a:lnTo>
                  <a:lnTo>
                    <a:pt x="85" y="592"/>
                  </a:lnTo>
                  <a:lnTo>
                    <a:pt x="86" y="586"/>
                  </a:lnTo>
                  <a:lnTo>
                    <a:pt x="92" y="578"/>
                  </a:lnTo>
                  <a:lnTo>
                    <a:pt x="93" y="568"/>
                  </a:lnTo>
                  <a:lnTo>
                    <a:pt x="98" y="563"/>
                  </a:lnTo>
                  <a:lnTo>
                    <a:pt x="103" y="553"/>
                  </a:lnTo>
                  <a:lnTo>
                    <a:pt x="103" y="542"/>
                  </a:lnTo>
                  <a:lnTo>
                    <a:pt x="112" y="515"/>
                  </a:lnTo>
                  <a:lnTo>
                    <a:pt x="119" y="501"/>
                  </a:lnTo>
                  <a:lnTo>
                    <a:pt x="126" y="487"/>
                  </a:lnTo>
                  <a:lnTo>
                    <a:pt x="128" y="471"/>
                  </a:lnTo>
                  <a:lnTo>
                    <a:pt x="133" y="439"/>
                  </a:lnTo>
                  <a:lnTo>
                    <a:pt x="129" y="415"/>
                  </a:lnTo>
                  <a:lnTo>
                    <a:pt x="142" y="411"/>
                  </a:lnTo>
                  <a:lnTo>
                    <a:pt x="157" y="409"/>
                  </a:lnTo>
                  <a:lnTo>
                    <a:pt x="161" y="409"/>
                  </a:lnTo>
                  <a:lnTo>
                    <a:pt x="168" y="411"/>
                  </a:lnTo>
                  <a:lnTo>
                    <a:pt x="179" y="414"/>
                  </a:lnTo>
                  <a:lnTo>
                    <a:pt x="182" y="419"/>
                  </a:lnTo>
                  <a:lnTo>
                    <a:pt x="179" y="455"/>
                  </a:lnTo>
                  <a:lnTo>
                    <a:pt x="183" y="462"/>
                  </a:lnTo>
                  <a:lnTo>
                    <a:pt x="187" y="462"/>
                  </a:lnTo>
                  <a:lnTo>
                    <a:pt x="184" y="458"/>
                  </a:lnTo>
                  <a:lnTo>
                    <a:pt x="189" y="458"/>
                  </a:lnTo>
                  <a:lnTo>
                    <a:pt x="212" y="460"/>
                  </a:lnTo>
                  <a:lnTo>
                    <a:pt x="222" y="458"/>
                  </a:lnTo>
                  <a:lnTo>
                    <a:pt x="233" y="461"/>
                  </a:lnTo>
                  <a:lnTo>
                    <a:pt x="251" y="476"/>
                  </a:lnTo>
                  <a:lnTo>
                    <a:pt x="257" y="484"/>
                  </a:lnTo>
                  <a:lnTo>
                    <a:pt x="264" y="488"/>
                  </a:lnTo>
                  <a:lnTo>
                    <a:pt x="270" y="492"/>
                  </a:lnTo>
                  <a:lnTo>
                    <a:pt x="271" y="489"/>
                  </a:lnTo>
                  <a:lnTo>
                    <a:pt x="276" y="493"/>
                  </a:lnTo>
                  <a:lnTo>
                    <a:pt x="285" y="511"/>
                  </a:lnTo>
                  <a:lnTo>
                    <a:pt x="291" y="516"/>
                  </a:lnTo>
                  <a:lnTo>
                    <a:pt x="292" y="510"/>
                  </a:lnTo>
                  <a:lnTo>
                    <a:pt x="292" y="501"/>
                  </a:lnTo>
                  <a:lnTo>
                    <a:pt x="286" y="487"/>
                  </a:lnTo>
                  <a:lnTo>
                    <a:pt x="280" y="473"/>
                  </a:lnTo>
                  <a:lnTo>
                    <a:pt x="265" y="462"/>
                  </a:lnTo>
                  <a:lnTo>
                    <a:pt x="258" y="440"/>
                  </a:lnTo>
                  <a:lnTo>
                    <a:pt x="255" y="429"/>
                  </a:lnTo>
                  <a:lnTo>
                    <a:pt x="258" y="411"/>
                  </a:lnTo>
                  <a:lnTo>
                    <a:pt x="265" y="407"/>
                  </a:lnTo>
                  <a:lnTo>
                    <a:pt x="270" y="396"/>
                  </a:lnTo>
                  <a:lnTo>
                    <a:pt x="278" y="392"/>
                  </a:lnTo>
                  <a:lnTo>
                    <a:pt x="292" y="372"/>
                  </a:lnTo>
                  <a:lnTo>
                    <a:pt x="298" y="366"/>
                  </a:lnTo>
                  <a:lnTo>
                    <a:pt x="307" y="363"/>
                  </a:lnTo>
                  <a:lnTo>
                    <a:pt x="334" y="365"/>
                  </a:lnTo>
                  <a:lnTo>
                    <a:pt x="350" y="368"/>
                  </a:lnTo>
                  <a:lnTo>
                    <a:pt x="368" y="365"/>
                  </a:lnTo>
                  <a:lnTo>
                    <a:pt x="396" y="364"/>
                  </a:lnTo>
                  <a:lnTo>
                    <a:pt x="405" y="374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20" y="365"/>
                  </a:lnTo>
                  <a:lnTo>
                    <a:pt x="427" y="354"/>
                  </a:lnTo>
                  <a:lnTo>
                    <a:pt x="427" y="312"/>
                  </a:lnTo>
                  <a:lnTo>
                    <a:pt x="431" y="302"/>
                  </a:lnTo>
                  <a:lnTo>
                    <a:pt x="430" y="293"/>
                  </a:lnTo>
                  <a:lnTo>
                    <a:pt x="429" y="286"/>
                  </a:lnTo>
                  <a:lnTo>
                    <a:pt x="424" y="280"/>
                  </a:lnTo>
                  <a:lnTo>
                    <a:pt x="416" y="275"/>
                  </a:lnTo>
                  <a:lnTo>
                    <a:pt x="414" y="268"/>
                  </a:lnTo>
                  <a:lnTo>
                    <a:pt x="404" y="267"/>
                  </a:lnTo>
                  <a:lnTo>
                    <a:pt x="397" y="262"/>
                  </a:lnTo>
                  <a:lnTo>
                    <a:pt x="389" y="252"/>
                  </a:lnTo>
                  <a:lnTo>
                    <a:pt x="386" y="241"/>
                  </a:lnTo>
                  <a:lnTo>
                    <a:pt x="387" y="216"/>
                  </a:lnTo>
                  <a:lnTo>
                    <a:pt x="386" y="203"/>
                  </a:lnTo>
                  <a:lnTo>
                    <a:pt x="382" y="191"/>
                  </a:lnTo>
                  <a:lnTo>
                    <a:pt x="377" y="181"/>
                  </a:lnTo>
                  <a:lnTo>
                    <a:pt x="370" y="176"/>
                  </a:lnTo>
                  <a:lnTo>
                    <a:pt x="368" y="169"/>
                  </a:lnTo>
                  <a:lnTo>
                    <a:pt x="360" y="165"/>
                  </a:lnTo>
                  <a:lnTo>
                    <a:pt x="353" y="158"/>
                  </a:lnTo>
                  <a:lnTo>
                    <a:pt x="348" y="150"/>
                  </a:lnTo>
                  <a:lnTo>
                    <a:pt x="335" y="135"/>
                  </a:lnTo>
                  <a:lnTo>
                    <a:pt x="323" y="134"/>
                  </a:lnTo>
                  <a:lnTo>
                    <a:pt x="312" y="135"/>
                  </a:lnTo>
                  <a:lnTo>
                    <a:pt x="301" y="138"/>
                  </a:lnTo>
                  <a:lnTo>
                    <a:pt x="297" y="149"/>
                  </a:lnTo>
                  <a:lnTo>
                    <a:pt x="292" y="153"/>
                  </a:lnTo>
                  <a:lnTo>
                    <a:pt x="285" y="156"/>
                  </a:lnTo>
                  <a:lnTo>
                    <a:pt x="273" y="162"/>
                  </a:lnTo>
                  <a:lnTo>
                    <a:pt x="264" y="162"/>
                  </a:lnTo>
                  <a:lnTo>
                    <a:pt x="255" y="156"/>
                  </a:lnTo>
                  <a:lnTo>
                    <a:pt x="249" y="146"/>
                  </a:lnTo>
                  <a:lnTo>
                    <a:pt x="242" y="144"/>
                  </a:lnTo>
                  <a:lnTo>
                    <a:pt x="233" y="146"/>
                  </a:lnTo>
                  <a:lnTo>
                    <a:pt x="220" y="151"/>
                  </a:lnTo>
                  <a:lnTo>
                    <a:pt x="208" y="164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3" y="182"/>
                  </a:lnTo>
                  <a:lnTo>
                    <a:pt x="184" y="177"/>
                  </a:lnTo>
                  <a:lnTo>
                    <a:pt x="181" y="164"/>
                  </a:lnTo>
                  <a:lnTo>
                    <a:pt x="185" y="150"/>
                  </a:lnTo>
                  <a:lnTo>
                    <a:pt x="188" y="126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4" y="97"/>
                  </a:lnTo>
                  <a:lnTo>
                    <a:pt x="190" y="81"/>
                  </a:lnTo>
                  <a:lnTo>
                    <a:pt x="194" y="64"/>
                  </a:lnTo>
                  <a:lnTo>
                    <a:pt x="190" y="60"/>
                  </a:lnTo>
                  <a:lnTo>
                    <a:pt x="169" y="60"/>
                  </a:lnTo>
                  <a:lnTo>
                    <a:pt x="163" y="59"/>
                  </a:lnTo>
                  <a:lnTo>
                    <a:pt x="161" y="58"/>
                  </a:lnTo>
                  <a:lnTo>
                    <a:pt x="161" y="40"/>
                  </a:lnTo>
                  <a:lnTo>
                    <a:pt x="158" y="25"/>
                  </a:lnTo>
                  <a:lnTo>
                    <a:pt x="152" y="16"/>
                  </a:lnTo>
                  <a:lnTo>
                    <a:pt x="149" y="11"/>
                  </a:lnTo>
                  <a:lnTo>
                    <a:pt x="142" y="14"/>
                  </a:lnTo>
                  <a:lnTo>
                    <a:pt x="140" y="8"/>
                  </a:lnTo>
                  <a:lnTo>
                    <a:pt x="141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94"/>
            <p:cNvSpPr>
              <a:spLocks noChangeAspect="1"/>
            </p:cNvSpPr>
            <p:nvPr/>
          </p:nvSpPr>
          <p:spPr bwMode="gray">
            <a:xfrm>
              <a:off x="7506454" y="3698100"/>
              <a:ext cx="154244" cy="366688"/>
            </a:xfrm>
            <a:custGeom>
              <a:avLst/>
              <a:gdLst/>
              <a:ahLst/>
              <a:cxnLst>
                <a:cxn ang="0">
                  <a:pos x="125" y="657"/>
                </a:cxn>
                <a:cxn ang="0">
                  <a:pos x="116" y="592"/>
                </a:cxn>
                <a:cxn ang="0">
                  <a:pos x="89" y="559"/>
                </a:cxn>
                <a:cxn ang="0">
                  <a:pos x="85" y="536"/>
                </a:cxn>
                <a:cxn ang="0">
                  <a:pos x="78" y="512"/>
                </a:cxn>
                <a:cxn ang="0">
                  <a:pos x="22" y="470"/>
                </a:cxn>
                <a:cxn ang="0">
                  <a:pos x="0" y="443"/>
                </a:cxn>
                <a:cxn ang="0">
                  <a:pos x="19" y="416"/>
                </a:cxn>
                <a:cxn ang="0">
                  <a:pos x="27" y="376"/>
                </a:cxn>
                <a:cxn ang="0">
                  <a:pos x="47" y="365"/>
                </a:cxn>
                <a:cxn ang="0">
                  <a:pos x="42" y="326"/>
                </a:cxn>
                <a:cxn ang="0">
                  <a:pos x="59" y="276"/>
                </a:cxn>
                <a:cxn ang="0">
                  <a:pos x="101" y="268"/>
                </a:cxn>
                <a:cxn ang="0">
                  <a:pos x="134" y="197"/>
                </a:cxn>
                <a:cxn ang="0">
                  <a:pos x="160" y="155"/>
                </a:cxn>
                <a:cxn ang="0">
                  <a:pos x="194" y="92"/>
                </a:cxn>
                <a:cxn ang="0">
                  <a:pos x="242" y="63"/>
                </a:cxn>
                <a:cxn ang="0">
                  <a:pos x="264" y="33"/>
                </a:cxn>
                <a:cxn ang="0">
                  <a:pos x="290" y="5"/>
                </a:cxn>
                <a:cxn ang="0">
                  <a:pos x="322" y="20"/>
                </a:cxn>
                <a:cxn ang="0">
                  <a:pos x="354" y="79"/>
                </a:cxn>
                <a:cxn ang="0">
                  <a:pos x="342" y="163"/>
                </a:cxn>
                <a:cxn ang="0">
                  <a:pos x="311" y="198"/>
                </a:cxn>
                <a:cxn ang="0">
                  <a:pos x="304" y="256"/>
                </a:cxn>
                <a:cxn ang="0">
                  <a:pos x="323" y="258"/>
                </a:cxn>
                <a:cxn ang="0">
                  <a:pos x="366" y="281"/>
                </a:cxn>
                <a:cxn ang="0">
                  <a:pos x="391" y="346"/>
                </a:cxn>
                <a:cxn ang="0">
                  <a:pos x="423" y="387"/>
                </a:cxn>
                <a:cxn ang="0">
                  <a:pos x="488" y="391"/>
                </a:cxn>
                <a:cxn ang="0">
                  <a:pos x="456" y="427"/>
                </a:cxn>
                <a:cxn ang="0">
                  <a:pos x="445" y="443"/>
                </a:cxn>
                <a:cxn ang="0">
                  <a:pos x="426" y="464"/>
                </a:cxn>
                <a:cxn ang="0">
                  <a:pos x="383" y="496"/>
                </a:cxn>
                <a:cxn ang="0">
                  <a:pos x="332" y="518"/>
                </a:cxn>
                <a:cxn ang="0">
                  <a:pos x="304" y="581"/>
                </a:cxn>
                <a:cxn ang="0">
                  <a:pos x="312" y="635"/>
                </a:cxn>
                <a:cxn ang="0">
                  <a:pos x="344" y="693"/>
                </a:cxn>
                <a:cxn ang="0">
                  <a:pos x="354" y="722"/>
                </a:cxn>
                <a:cxn ang="0">
                  <a:pos x="342" y="760"/>
                </a:cxn>
                <a:cxn ang="0">
                  <a:pos x="334" y="807"/>
                </a:cxn>
                <a:cxn ang="0">
                  <a:pos x="376" y="854"/>
                </a:cxn>
                <a:cxn ang="0">
                  <a:pos x="391" y="922"/>
                </a:cxn>
                <a:cxn ang="0">
                  <a:pos x="375" y="1000"/>
                </a:cxn>
                <a:cxn ang="0">
                  <a:pos x="355" y="1047"/>
                </a:cxn>
                <a:cxn ang="0">
                  <a:pos x="349" y="1017"/>
                </a:cxn>
                <a:cxn ang="0">
                  <a:pos x="351" y="958"/>
                </a:cxn>
                <a:cxn ang="0">
                  <a:pos x="351" y="937"/>
                </a:cxn>
                <a:cxn ang="0">
                  <a:pos x="333" y="851"/>
                </a:cxn>
                <a:cxn ang="0">
                  <a:pos x="317" y="821"/>
                </a:cxn>
                <a:cxn ang="0">
                  <a:pos x="297" y="721"/>
                </a:cxn>
                <a:cxn ang="0">
                  <a:pos x="279" y="688"/>
                </a:cxn>
                <a:cxn ang="0">
                  <a:pos x="251" y="653"/>
                </a:cxn>
                <a:cxn ang="0">
                  <a:pos x="226" y="693"/>
                </a:cxn>
                <a:cxn ang="0">
                  <a:pos x="179" y="726"/>
                </a:cxn>
                <a:cxn ang="0">
                  <a:pos x="154" y="728"/>
                </a:cxn>
                <a:cxn ang="0">
                  <a:pos x="122" y="726"/>
                </a:cxn>
                <a:cxn ang="0">
                  <a:pos x="112" y="704"/>
                </a:cxn>
              </a:cxnLst>
              <a:rect l="0" t="0" r="r" b="b"/>
              <a:pathLst>
                <a:path w="489" h="1050">
                  <a:moveTo>
                    <a:pt x="112" y="704"/>
                  </a:moveTo>
                  <a:lnTo>
                    <a:pt x="117" y="690"/>
                  </a:lnTo>
                  <a:lnTo>
                    <a:pt x="119" y="673"/>
                  </a:lnTo>
                  <a:lnTo>
                    <a:pt x="125" y="657"/>
                  </a:lnTo>
                  <a:lnTo>
                    <a:pt x="125" y="638"/>
                  </a:lnTo>
                  <a:lnTo>
                    <a:pt x="121" y="607"/>
                  </a:lnTo>
                  <a:lnTo>
                    <a:pt x="117" y="599"/>
                  </a:lnTo>
                  <a:lnTo>
                    <a:pt x="116" y="592"/>
                  </a:lnTo>
                  <a:lnTo>
                    <a:pt x="109" y="580"/>
                  </a:lnTo>
                  <a:lnTo>
                    <a:pt x="95" y="556"/>
                  </a:lnTo>
                  <a:lnTo>
                    <a:pt x="92" y="545"/>
                  </a:lnTo>
                  <a:lnTo>
                    <a:pt x="89" y="559"/>
                  </a:lnTo>
                  <a:lnTo>
                    <a:pt x="78" y="553"/>
                  </a:lnTo>
                  <a:lnTo>
                    <a:pt x="71" y="539"/>
                  </a:lnTo>
                  <a:lnTo>
                    <a:pt x="74" y="531"/>
                  </a:lnTo>
                  <a:lnTo>
                    <a:pt x="85" y="536"/>
                  </a:lnTo>
                  <a:lnTo>
                    <a:pt x="84" y="531"/>
                  </a:lnTo>
                  <a:lnTo>
                    <a:pt x="76" y="525"/>
                  </a:lnTo>
                  <a:lnTo>
                    <a:pt x="79" y="518"/>
                  </a:lnTo>
                  <a:lnTo>
                    <a:pt x="78" y="512"/>
                  </a:lnTo>
                  <a:lnTo>
                    <a:pt x="38" y="493"/>
                  </a:lnTo>
                  <a:lnTo>
                    <a:pt x="37" y="482"/>
                  </a:lnTo>
                  <a:lnTo>
                    <a:pt x="28" y="479"/>
                  </a:lnTo>
                  <a:lnTo>
                    <a:pt x="22" y="470"/>
                  </a:lnTo>
                  <a:lnTo>
                    <a:pt x="21" y="474"/>
                  </a:lnTo>
                  <a:lnTo>
                    <a:pt x="14" y="468"/>
                  </a:lnTo>
                  <a:lnTo>
                    <a:pt x="10" y="458"/>
                  </a:lnTo>
                  <a:lnTo>
                    <a:pt x="0" y="443"/>
                  </a:lnTo>
                  <a:lnTo>
                    <a:pt x="1" y="425"/>
                  </a:lnTo>
                  <a:lnTo>
                    <a:pt x="3" y="418"/>
                  </a:lnTo>
                  <a:lnTo>
                    <a:pt x="7" y="413"/>
                  </a:lnTo>
                  <a:lnTo>
                    <a:pt x="19" y="416"/>
                  </a:lnTo>
                  <a:lnTo>
                    <a:pt x="17" y="387"/>
                  </a:lnTo>
                  <a:lnTo>
                    <a:pt x="19" y="384"/>
                  </a:lnTo>
                  <a:lnTo>
                    <a:pt x="22" y="381"/>
                  </a:lnTo>
                  <a:lnTo>
                    <a:pt x="27" y="376"/>
                  </a:lnTo>
                  <a:lnTo>
                    <a:pt x="36" y="378"/>
                  </a:lnTo>
                  <a:lnTo>
                    <a:pt x="41" y="377"/>
                  </a:lnTo>
                  <a:lnTo>
                    <a:pt x="46" y="371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1" y="355"/>
                  </a:lnTo>
                  <a:lnTo>
                    <a:pt x="41" y="339"/>
                  </a:lnTo>
                  <a:lnTo>
                    <a:pt x="42" y="326"/>
                  </a:lnTo>
                  <a:lnTo>
                    <a:pt x="53" y="327"/>
                  </a:lnTo>
                  <a:lnTo>
                    <a:pt x="57" y="322"/>
                  </a:lnTo>
                  <a:lnTo>
                    <a:pt x="60" y="302"/>
                  </a:lnTo>
                  <a:lnTo>
                    <a:pt x="59" y="276"/>
                  </a:lnTo>
                  <a:lnTo>
                    <a:pt x="66" y="269"/>
                  </a:lnTo>
                  <a:lnTo>
                    <a:pt x="80" y="265"/>
                  </a:lnTo>
                  <a:lnTo>
                    <a:pt x="93" y="268"/>
                  </a:lnTo>
                  <a:lnTo>
                    <a:pt x="101" y="268"/>
                  </a:lnTo>
                  <a:lnTo>
                    <a:pt x="106" y="263"/>
                  </a:lnTo>
                  <a:lnTo>
                    <a:pt x="112" y="243"/>
                  </a:lnTo>
                  <a:lnTo>
                    <a:pt x="130" y="208"/>
                  </a:lnTo>
                  <a:lnTo>
                    <a:pt x="134" y="197"/>
                  </a:lnTo>
                  <a:lnTo>
                    <a:pt x="132" y="187"/>
                  </a:lnTo>
                  <a:lnTo>
                    <a:pt x="138" y="178"/>
                  </a:lnTo>
                  <a:lnTo>
                    <a:pt x="154" y="167"/>
                  </a:lnTo>
                  <a:lnTo>
                    <a:pt x="160" y="155"/>
                  </a:lnTo>
                  <a:lnTo>
                    <a:pt x="159" y="127"/>
                  </a:lnTo>
                  <a:lnTo>
                    <a:pt x="166" y="111"/>
                  </a:lnTo>
                  <a:lnTo>
                    <a:pt x="179" y="100"/>
                  </a:lnTo>
                  <a:lnTo>
                    <a:pt x="194" y="92"/>
                  </a:lnTo>
                  <a:lnTo>
                    <a:pt x="204" y="84"/>
                  </a:lnTo>
                  <a:lnTo>
                    <a:pt x="211" y="70"/>
                  </a:lnTo>
                  <a:lnTo>
                    <a:pt x="231" y="66"/>
                  </a:lnTo>
                  <a:lnTo>
                    <a:pt x="242" y="63"/>
                  </a:lnTo>
                  <a:lnTo>
                    <a:pt x="258" y="68"/>
                  </a:lnTo>
                  <a:lnTo>
                    <a:pt x="263" y="63"/>
                  </a:lnTo>
                  <a:lnTo>
                    <a:pt x="259" y="47"/>
                  </a:lnTo>
                  <a:lnTo>
                    <a:pt x="264" y="33"/>
                  </a:lnTo>
                  <a:lnTo>
                    <a:pt x="275" y="28"/>
                  </a:lnTo>
                  <a:lnTo>
                    <a:pt x="281" y="21"/>
                  </a:lnTo>
                  <a:lnTo>
                    <a:pt x="281" y="9"/>
                  </a:lnTo>
                  <a:lnTo>
                    <a:pt x="290" y="5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10" y="6"/>
                  </a:lnTo>
                  <a:lnTo>
                    <a:pt x="322" y="20"/>
                  </a:lnTo>
                  <a:lnTo>
                    <a:pt x="326" y="37"/>
                  </a:lnTo>
                  <a:lnTo>
                    <a:pt x="331" y="45"/>
                  </a:lnTo>
                  <a:lnTo>
                    <a:pt x="347" y="47"/>
                  </a:lnTo>
                  <a:lnTo>
                    <a:pt x="354" y="79"/>
                  </a:lnTo>
                  <a:lnTo>
                    <a:pt x="355" y="100"/>
                  </a:lnTo>
                  <a:lnTo>
                    <a:pt x="351" y="128"/>
                  </a:lnTo>
                  <a:lnTo>
                    <a:pt x="351" y="136"/>
                  </a:lnTo>
                  <a:lnTo>
                    <a:pt x="342" y="163"/>
                  </a:lnTo>
                  <a:lnTo>
                    <a:pt x="333" y="174"/>
                  </a:lnTo>
                  <a:lnTo>
                    <a:pt x="326" y="177"/>
                  </a:lnTo>
                  <a:lnTo>
                    <a:pt x="322" y="187"/>
                  </a:lnTo>
                  <a:lnTo>
                    <a:pt x="311" y="198"/>
                  </a:lnTo>
                  <a:lnTo>
                    <a:pt x="307" y="217"/>
                  </a:lnTo>
                  <a:lnTo>
                    <a:pt x="301" y="231"/>
                  </a:lnTo>
                  <a:lnTo>
                    <a:pt x="305" y="247"/>
                  </a:lnTo>
                  <a:lnTo>
                    <a:pt x="304" y="256"/>
                  </a:lnTo>
                  <a:lnTo>
                    <a:pt x="294" y="273"/>
                  </a:lnTo>
                  <a:lnTo>
                    <a:pt x="299" y="278"/>
                  </a:lnTo>
                  <a:lnTo>
                    <a:pt x="312" y="264"/>
                  </a:lnTo>
                  <a:lnTo>
                    <a:pt x="323" y="258"/>
                  </a:lnTo>
                  <a:lnTo>
                    <a:pt x="342" y="257"/>
                  </a:lnTo>
                  <a:lnTo>
                    <a:pt x="361" y="256"/>
                  </a:lnTo>
                  <a:lnTo>
                    <a:pt x="361" y="267"/>
                  </a:lnTo>
                  <a:lnTo>
                    <a:pt x="366" y="281"/>
                  </a:lnTo>
                  <a:lnTo>
                    <a:pt x="367" y="301"/>
                  </a:lnTo>
                  <a:lnTo>
                    <a:pt x="381" y="311"/>
                  </a:lnTo>
                  <a:lnTo>
                    <a:pt x="397" y="319"/>
                  </a:lnTo>
                  <a:lnTo>
                    <a:pt x="391" y="346"/>
                  </a:lnTo>
                  <a:lnTo>
                    <a:pt x="387" y="366"/>
                  </a:lnTo>
                  <a:lnTo>
                    <a:pt x="402" y="369"/>
                  </a:lnTo>
                  <a:lnTo>
                    <a:pt x="420" y="375"/>
                  </a:lnTo>
                  <a:lnTo>
                    <a:pt x="423" y="387"/>
                  </a:lnTo>
                  <a:lnTo>
                    <a:pt x="441" y="404"/>
                  </a:lnTo>
                  <a:lnTo>
                    <a:pt x="461" y="402"/>
                  </a:lnTo>
                  <a:lnTo>
                    <a:pt x="476" y="389"/>
                  </a:lnTo>
                  <a:lnTo>
                    <a:pt x="488" y="391"/>
                  </a:lnTo>
                  <a:lnTo>
                    <a:pt x="489" y="397"/>
                  </a:lnTo>
                  <a:lnTo>
                    <a:pt x="488" y="402"/>
                  </a:lnTo>
                  <a:lnTo>
                    <a:pt x="483" y="409"/>
                  </a:lnTo>
                  <a:lnTo>
                    <a:pt x="456" y="427"/>
                  </a:lnTo>
                  <a:lnTo>
                    <a:pt x="456" y="432"/>
                  </a:lnTo>
                  <a:lnTo>
                    <a:pt x="458" y="440"/>
                  </a:lnTo>
                  <a:lnTo>
                    <a:pt x="452" y="441"/>
                  </a:lnTo>
                  <a:lnTo>
                    <a:pt x="445" y="443"/>
                  </a:lnTo>
                  <a:lnTo>
                    <a:pt x="440" y="447"/>
                  </a:lnTo>
                  <a:lnTo>
                    <a:pt x="439" y="453"/>
                  </a:lnTo>
                  <a:lnTo>
                    <a:pt x="433" y="456"/>
                  </a:lnTo>
                  <a:lnTo>
                    <a:pt x="426" y="464"/>
                  </a:lnTo>
                  <a:lnTo>
                    <a:pt x="420" y="477"/>
                  </a:lnTo>
                  <a:lnTo>
                    <a:pt x="407" y="480"/>
                  </a:lnTo>
                  <a:lnTo>
                    <a:pt x="398" y="485"/>
                  </a:lnTo>
                  <a:lnTo>
                    <a:pt x="383" y="496"/>
                  </a:lnTo>
                  <a:lnTo>
                    <a:pt x="372" y="502"/>
                  </a:lnTo>
                  <a:lnTo>
                    <a:pt x="361" y="513"/>
                  </a:lnTo>
                  <a:lnTo>
                    <a:pt x="350" y="517"/>
                  </a:lnTo>
                  <a:lnTo>
                    <a:pt x="332" y="518"/>
                  </a:lnTo>
                  <a:lnTo>
                    <a:pt x="318" y="520"/>
                  </a:lnTo>
                  <a:lnTo>
                    <a:pt x="304" y="559"/>
                  </a:lnTo>
                  <a:lnTo>
                    <a:pt x="302" y="571"/>
                  </a:lnTo>
                  <a:lnTo>
                    <a:pt x="304" y="581"/>
                  </a:lnTo>
                  <a:lnTo>
                    <a:pt x="295" y="588"/>
                  </a:lnTo>
                  <a:lnTo>
                    <a:pt x="296" y="595"/>
                  </a:lnTo>
                  <a:lnTo>
                    <a:pt x="302" y="612"/>
                  </a:lnTo>
                  <a:lnTo>
                    <a:pt x="312" y="635"/>
                  </a:lnTo>
                  <a:lnTo>
                    <a:pt x="335" y="652"/>
                  </a:lnTo>
                  <a:lnTo>
                    <a:pt x="343" y="662"/>
                  </a:lnTo>
                  <a:lnTo>
                    <a:pt x="345" y="678"/>
                  </a:lnTo>
                  <a:lnTo>
                    <a:pt x="344" y="693"/>
                  </a:lnTo>
                  <a:lnTo>
                    <a:pt x="347" y="705"/>
                  </a:lnTo>
                  <a:lnTo>
                    <a:pt x="356" y="706"/>
                  </a:lnTo>
                  <a:lnTo>
                    <a:pt x="360" y="716"/>
                  </a:lnTo>
                  <a:lnTo>
                    <a:pt x="354" y="722"/>
                  </a:lnTo>
                  <a:lnTo>
                    <a:pt x="348" y="736"/>
                  </a:lnTo>
                  <a:lnTo>
                    <a:pt x="345" y="744"/>
                  </a:lnTo>
                  <a:lnTo>
                    <a:pt x="345" y="757"/>
                  </a:lnTo>
                  <a:lnTo>
                    <a:pt x="342" y="760"/>
                  </a:lnTo>
                  <a:lnTo>
                    <a:pt x="333" y="768"/>
                  </a:lnTo>
                  <a:lnTo>
                    <a:pt x="329" y="776"/>
                  </a:lnTo>
                  <a:lnTo>
                    <a:pt x="328" y="790"/>
                  </a:lnTo>
                  <a:lnTo>
                    <a:pt x="334" y="807"/>
                  </a:lnTo>
                  <a:lnTo>
                    <a:pt x="353" y="819"/>
                  </a:lnTo>
                  <a:lnTo>
                    <a:pt x="371" y="839"/>
                  </a:lnTo>
                  <a:lnTo>
                    <a:pt x="374" y="845"/>
                  </a:lnTo>
                  <a:lnTo>
                    <a:pt x="376" y="854"/>
                  </a:lnTo>
                  <a:lnTo>
                    <a:pt x="377" y="887"/>
                  </a:lnTo>
                  <a:lnTo>
                    <a:pt x="383" y="905"/>
                  </a:lnTo>
                  <a:lnTo>
                    <a:pt x="386" y="907"/>
                  </a:lnTo>
                  <a:lnTo>
                    <a:pt x="391" y="922"/>
                  </a:lnTo>
                  <a:lnTo>
                    <a:pt x="406" y="956"/>
                  </a:lnTo>
                  <a:lnTo>
                    <a:pt x="404" y="963"/>
                  </a:lnTo>
                  <a:lnTo>
                    <a:pt x="386" y="993"/>
                  </a:lnTo>
                  <a:lnTo>
                    <a:pt x="375" y="1000"/>
                  </a:lnTo>
                  <a:lnTo>
                    <a:pt x="367" y="1012"/>
                  </a:lnTo>
                  <a:lnTo>
                    <a:pt x="365" y="1027"/>
                  </a:lnTo>
                  <a:lnTo>
                    <a:pt x="360" y="1039"/>
                  </a:lnTo>
                  <a:lnTo>
                    <a:pt x="355" y="1047"/>
                  </a:lnTo>
                  <a:lnTo>
                    <a:pt x="354" y="1050"/>
                  </a:lnTo>
                  <a:lnTo>
                    <a:pt x="344" y="1043"/>
                  </a:lnTo>
                  <a:lnTo>
                    <a:pt x="345" y="1031"/>
                  </a:lnTo>
                  <a:lnTo>
                    <a:pt x="349" y="1017"/>
                  </a:lnTo>
                  <a:lnTo>
                    <a:pt x="359" y="993"/>
                  </a:lnTo>
                  <a:lnTo>
                    <a:pt x="359" y="981"/>
                  </a:lnTo>
                  <a:lnTo>
                    <a:pt x="361" y="964"/>
                  </a:lnTo>
                  <a:lnTo>
                    <a:pt x="351" y="958"/>
                  </a:lnTo>
                  <a:lnTo>
                    <a:pt x="344" y="953"/>
                  </a:lnTo>
                  <a:lnTo>
                    <a:pt x="345" y="946"/>
                  </a:lnTo>
                  <a:lnTo>
                    <a:pt x="354" y="947"/>
                  </a:lnTo>
                  <a:lnTo>
                    <a:pt x="351" y="937"/>
                  </a:lnTo>
                  <a:lnTo>
                    <a:pt x="354" y="924"/>
                  </a:lnTo>
                  <a:lnTo>
                    <a:pt x="349" y="897"/>
                  </a:lnTo>
                  <a:lnTo>
                    <a:pt x="338" y="870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7" y="860"/>
                  </a:lnTo>
                  <a:lnTo>
                    <a:pt x="322" y="844"/>
                  </a:lnTo>
                  <a:lnTo>
                    <a:pt x="317" y="821"/>
                  </a:lnTo>
                  <a:lnTo>
                    <a:pt x="311" y="805"/>
                  </a:lnTo>
                  <a:lnTo>
                    <a:pt x="306" y="784"/>
                  </a:lnTo>
                  <a:lnTo>
                    <a:pt x="301" y="759"/>
                  </a:lnTo>
                  <a:lnTo>
                    <a:pt x="297" y="721"/>
                  </a:lnTo>
                  <a:lnTo>
                    <a:pt x="299" y="695"/>
                  </a:lnTo>
                  <a:lnTo>
                    <a:pt x="295" y="695"/>
                  </a:lnTo>
                  <a:lnTo>
                    <a:pt x="291" y="694"/>
                  </a:lnTo>
                  <a:lnTo>
                    <a:pt x="279" y="688"/>
                  </a:lnTo>
                  <a:lnTo>
                    <a:pt x="269" y="679"/>
                  </a:lnTo>
                  <a:lnTo>
                    <a:pt x="262" y="671"/>
                  </a:lnTo>
                  <a:lnTo>
                    <a:pt x="254" y="673"/>
                  </a:lnTo>
                  <a:lnTo>
                    <a:pt x="251" y="653"/>
                  </a:lnTo>
                  <a:lnTo>
                    <a:pt x="246" y="642"/>
                  </a:lnTo>
                  <a:lnTo>
                    <a:pt x="246" y="662"/>
                  </a:lnTo>
                  <a:lnTo>
                    <a:pt x="241" y="685"/>
                  </a:lnTo>
                  <a:lnTo>
                    <a:pt x="226" y="693"/>
                  </a:lnTo>
                  <a:lnTo>
                    <a:pt x="211" y="700"/>
                  </a:lnTo>
                  <a:lnTo>
                    <a:pt x="200" y="710"/>
                  </a:lnTo>
                  <a:lnTo>
                    <a:pt x="189" y="717"/>
                  </a:lnTo>
                  <a:lnTo>
                    <a:pt x="179" y="726"/>
                  </a:lnTo>
                  <a:lnTo>
                    <a:pt x="170" y="738"/>
                  </a:lnTo>
                  <a:lnTo>
                    <a:pt x="165" y="733"/>
                  </a:lnTo>
                  <a:lnTo>
                    <a:pt x="159" y="735"/>
                  </a:lnTo>
                  <a:lnTo>
                    <a:pt x="154" y="728"/>
                  </a:lnTo>
                  <a:lnTo>
                    <a:pt x="146" y="738"/>
                  </a:lnTo>
                  <a:lnTo>
                    <a:pt x="136" y="733"/>
                  </a:lnTo>
                  <a:lnTo>
                    <a:pt x="127" y="730"/>
                  </a:lnTo>
                  <a:lnTo>
                    <a:pt x="122" y="726"/>
                  </a:lnTo>
                  <a:lnTo>
                    <a:pt x="125" y="717"/>
                  </a:lnTo>
                  <a:lnTo>
                    <a:pt x="116" y="725"/>
                  </a:lnTo>
                  <a:lnTo>
                    <a:pt x="109" y="721"/>
                  </a:lnTo>
                  <a:lnTo>
                    <a:pt x="112" y="70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95"/>
            <p:cNvSpPr>
              <a:spLocks noChangeAspect="1"/>
            </p:cNvSpPr>
            <p:nvPr/>
          </p:nvSpPr>
          <p:spPr bwMode="gray">
            <a:xfrm>
              <a:off x="7681369" y="3977481"/>
              <a:ext cx="92228" cy="82069"/>
            </a:xfrm>
            <a:custGeom>
              <a:avLst/>
              <a:gdLst/>
              <a:ahLst/>
              <a:cxnLst>
                <a:cxn ang="0">
                  <a:pos x="115" y="236"/>
                </a:cxn>
                <a:cxn ang="0">
                  <a:pos x="106" y="230"/>
                </a:cxn>
                <a:cxn ang="0">
                  <a:pos x="82" y="232"/>
                </a:cxn>
                <a:cxn ang="0">
                  <a:pos x="72" y="221"/>
                </a:cxn>
                <a:cxn ang="0">
                  <a:pos x="75" y="204"/>
                </a:cxn>
                <a:cxn ang="0">
                  <a:pos x="64" y="203"/>
                </a:cxn>
                <a:cxn ang="0">
                  <a:pos x="50" y="214"/>
                </a:cxn>
                <a:cxn ang="0">
                  <a:pos x="41" y="186"/>
                </a:cxn>
                <a:cxn ang="0">
                  <a:pos x="45" y="184"/>
                </a:cxn>
                <a:cxn ang="0">
                  <a:pos x="36" y="172"/>
                </a:cxn>
                <a:cxn ang="0">
                  <a:pos x="37" y="157"/>
                </a:cxn>
                <a:cxn ang="0">
                  <a:pos x="25" y="129"/>
                </a:cxn>
                <a:cxn ang="0">
                  <a:pos x="3" y="96"/>
                </a:cxn>
                <a:cxn ang="0">
                  <a:pos x="3" y="67"/>
                </a:cxn>
                <a:cxn ang="0">
                  <a:pos x="15" y="52"/>
                </a:cxn>
                <a:cxn ang="0">
                  <a:pos x="37" y="28"/>
                </a:cxn>
                <a:cxn ang="0">
                  <a:pos x="52" y="19"/>
                </a:cxn>
                <a:cxn ang="0">
                  <a:pos x="95" y="24"/>
                </a:cxn>
                <a:cxn ang="0">
                  <a:pos x="141" y="20"/>
                </a:cxn>
                <a:cxn ang="0">
                  <a:pos x="161" y="25"/>
                </a:cxn>
                <a:cxn ang="0">
                  <a:pos x="187" y="37"/>
                </a:cxn>
                <a:cxn ang="0">
                  <a:pos x="207" y="38"/>
                </a:cxn>
                <a:cxn ang="0">
                  <a:pos x="223" y="15"/>
                </a:cxn>
                <a:cxn ang="0">
                  <a:pos x="242" y="11"/>
                </a:cxn>
                <a:cxn ang="0">
                  <a:pos x="258" y="20"/>
                </a:cxn>
                <a:cxn ang="0">
                  <a:pos x="279" y="6"/>
                </a:cxn>
                <a:cxn ang="0">
                  <a:pos x="281" y="37"/>
                </a:cxn>
                <a:cxn ang="0">
                  <a:pos x="290" y="68"/>
                </a:cxn>
                <a:cxn ang="0">
                  <a:pos x="287" y="129"/>
                </a:cxn>
                <a:cxn ang="0">
                  <a:pos x="272" y="135"/>
                </a:cxn>
                <a:cxn ang="0">
                  <a:pos x="255" y="148"/>
                </a:cxn>
                <a:cxn ang="0">
                  <a:pos x="229" y="156"/>
                </a:cxn>
                <a:cxn ang="0">
                  <a:pos x="209" y="167"/>
                </a:cxn>
                <a:cxn ang="0">
                  <a:pos x="197" y="184"/>
                </a:cxn>
                <a:cxn ang="0">
                  <a:pos x="199" y="202"/>
                </a:cxn>
                <a:cxn ang="0">
                  <a:pos x="185" y="207"/>
                </a:cxn>
                <a:cxn ang="0">
                  <a:pos x="164" y="218"/>
                </a:cxn>
                <a:cxn ang="0">
                  <a:pos x="149" y="215"/>
                </a:cxn>
                <a:cxn ang="0">
                  <a:pos x="143" y="230"/>
                </a:cxn>
                <a:cxn ang="0">
                  <a:pos x="125" y="236"/>
                </a:cxn>
              </a:cxnLst>
              <a:rect l="0" t="0" r="r" b="b"/>
              <a:pathLst>
                <a:path w="290" h="237">
                  <a:moveTo>
                    <a:pt x="120" y="237"/>
                  </a:moveTo>
                  <a:lnTo>
                    <a:pt x="115" y="236"/>
                  </a:lnTo>
                  <a:lnTo>
                    <a:pt x="112" y="234"/>
                  </a:lnTo>
                  <a:lnTo>
                    <a:pt x="106" y="230"/>
                  </a:lnTo>
                  <a:lnTo>
                    <a:pt x="89" y="229"/>
                  </a:lnTo>
                  <a:lnTo>
                    <a:pt x="82" y="232"/>
                  </a:lnTo>
                  <a:lnTo>
                    <a:pt x="72" y="232"/>
                  </a:lnTo>
                  <a:lnTo>
                    <a:pt x="72" y="221"/>
                  </a:lnTo>
                  <a:lnTo>
                    <a:pt x="77" y="214"/>
                  </a:lnTo>
                  <a:lnTo>
                    <a:pt x="75" y="204"/>
                  </a:lnTo>
                  <a:lnTo>
                    <a:pt x="69" y="202"/>
                  </a:lnTo>
                  <a:lnTo>
                    <a:pt x="64" y="203"/>
                  </a:lnTo>
                  <a:lnTo>
                    <a:pt x="59" y="211"/>
                  </a:lnTo>
                  <a:lnTo>
                    <a:pt x="50" y="214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5" y="189"/>
                  </a:lnTo>
                  <a:lnTo>
                    <a:pt x="45" y="184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7" y="166"/>
                  </a:lnTo>
                  <a:lnTo>
                    <a:pt x="37" y="157"/>
                  </a:lnTo>
                  <a:lnTo>
                    <a:pt x="31" y="143"/>
                  </a:lnTo>
                  <a:lnTo>
                    <a:pt x="25" y="129"/>
                  </a:lnTo>
                  <a:lnTo>
                    <a:pt x="10" y="118"/>
                  </a:lnTo>
                  <a:lnTo>
                    <a:pt x="3" y="96"/>
                  </a:lnTo>
                  <a:lnTo>
                    <a:pt x="0" y="85"/>
                  </a:lnTo>
                  <a:lnTo>
                    <a:pt x="3" y="67"/>
                  </a:lnTo>
                  <a:lnTo>
                    <a:pt x="10" y="63"/>
                  </a:lnTo>
                  <a:lnTo>
                    <a:pt x="15" y="52"/>
                  </a:lnTo>
                  <a:lnTo>
                    <a:pt x="23" y="48"/>
                  </a:lnTo>
                  <a:lnTo>
                    <a:pt x="37" y="28"/>
                  </a:lnTo>
                  <a:lnTo>
                    <a:pt x="43" y="22"/>
                  </a:lnTo>
                  <a:lnTo>
                    <a:pt x="52" y="19"/>
                  </a:lnTo>
                  <a:lnTo>
                    <a:pt x="79" y="21"/>
                  </a:lnTo>
                  <a:lnTo>
                    <a:pt x="95" y="24"/>
                  </a:lnTo>
                  <a:lnTo>
                    <a:pt x="113" y="21"/>
                  </a:lnTo>
                  <a:lnTo>
                    <a:pt x="141" y="20"/>
                  </a:lnTo>
                  <a:lnTo>
                    <a:pt x="150" y="30"/>
                  </a:lnTo>
                  <a:lnTo>
                    <a:pt x="161" y="25"/>
                  </a:lnTo>
                  <a:lnTo>
                    <a:pt x="169" y="33"/>
                  </a:lnTo>
                  <a:lnTo>
                    <a:pt x="187" y="37"/>
                  </a:lnTo>
                  <a:lnTo>
                    <a:pt x="198" y="41"/>
                  </a:lnTo>
                  <a:lnTo>
                    <a:pt x="207" y="38"/>
                  </a:lnTo>
                  <a:lnTo>
                    <a:pt x="207" y="24"/>
                  </a:lnTo>
                  <a:lnTo>
                    <a:pt x="223" y="15"/>
                  </a:lnTo>
                  <a:lnTo>
                    <a:pt x="234" y="11"/>
                  </a:lnTo>
                  <a:lnTo>
                    <a:pt x="242" y="11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8" y="15"/>
                  </a:lnTo>
                  <a:lnTo>
                    <a:pt x="279" y="6"/>
                  </a:lnTo>
                  <a:lnTo>
                    <a:pt x="283" y="0"/>
                  </a:lnTo>
                  <a:lnTo>
                    <a:pt x="281" y="37"/>
                  </a:lnTo>
                  <a:lnTo>
                    <a:pt x="283" y="53"/>
                  </a:lnTo>
                  <a:lnTo>
                    <a:pt x="290" y="68"/>
                  </a:lnTo>
                  <a:lnTo>
                    <a:pt x="289" y="117"/>
                  </a:lnTo>
                  <a:lnTo>
                    <a:pt x="287" y="129"/>
                  </a:lnTo>
                  <a:lnTo>
                    <a:pt x="281" y="138"/>
                  </a:lnTo>
                  <a:lnTo>
                    <a:pt x="272" y="135"/>
                  </a:lnTo>
                  <a:lnTo>
                    <a:pt x="262" y="144"/>
                  </a:lnTo>
                  <a:lnTo>
                    <a:pt x="255" y="148"/>
                  </a:lnTo>
                  <a:lnTo>
                    <a:pt x="247" y="148"/>
                  </a:lnTo>
                  <a:lnTo>
                    <a:pt x="229" y="156"/>
                  </a:lnTo>
                  <a:lnTo>
                    <a:pt x="228" y="166"/>
                  </a:lnTo>
                  <a:lnTo>
                    <a:pt x="209" y="167"/>
                  </a:lnTo>
                  <a:lnTo>
                    <a:pt x="199" y="171"/>
                  </a:lnTo>
                  <a:lnTo>
                    <a:pt x="197" y="184"/>
                  </a:lnTo>
                  <a:lnTo>
                    <a:pt x="198" y="193"/>
                  </a:lnTo>
                  <a:lnTo>
                    <a:pt x="199" y="202"/>
                  </a:lnTo>
                  <a:lnTo>
                    <a:pt x="193" y="204"/>
                  </a:lnTo>
                  <a:lnTo>
                    <a:pt x="185" y="207"/>
                  </a:lnTo>
                  <a:lnTo>
                    <a:pt x="174" y="214"/>
                  </a:lnTo>
                  <a:lnTo>
                    <a:pt x="164" y="218"/>
                  </a:lnTo>
                  <a:lnTo>
                    <a:pt x="156" y="215"/>
                  </a:lnTo>
                  <a:lnTo>
                    <a:pt x="149" y="215"/>
                  </a:lnTo>
                  <a:lnTo>
                    <a:pt x="148" y="225"/>
                  </a:lnTo>
                  <a:lnTo>
                    <a:pt x="143" y="230"/>
                  </a:lnTo>
                  <a:lnTo>
                    <a:pt x="136" y="234"/>
                  </a:lnTo>
                  <a:lnTo>
                    <a:pt x="125" y="236"/>
                  </a:lnTo>
                  <a:lnTo>
                    <a:pt x="120" y="23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96"/>
            <p:cNvSpPr>
              <a:spLocks noChangeAspect="1"/>
            </p:cNvSpPr>
            <p:nvPr/>
          </p:nvSpPr>
          <p:spPr bwMode="gray">
            <a:xfrm>
              <a:off x="7644797" y="3820329"/>
              <a:ext cx="125622" cy="171121"/>
            </a:xfrm>
            <a:custGeom>
              <a:avLst/>
              <a:gdLst/>
              <a:ahLst/>
              <a:cxnLst>
                <a:cxn ang="0">
                  <a:pos x="135" y="39"/>
                </a:cxn>
                <a:cxn ang="0">
                  <a:pos x="147" y="71"/>
                </a:cxn>
                <a:cxn ang="0">
                  <a:pos x="183" y="98"/>
                </a:cxn>
                <a:cxn ang="0">
                  <a:pos x="228" y="105"/>
                </a:cxn>
                <a:cxn ang="0">
                  <a:pos x="243" y="127"/>
                </a:cxn>
                <a:cxn ang="0">
                  <a:pos x="252" y="151"/>
                </a:cxn>
                <a:cxn ang="0">
                  <a:pos x="220" y="164"/>
                </a:cxn>
                <a:cxn ang="0">
                  <a:pos x="205" y="181"/>
                </a:cxn>
                <a:cxn ang="0">
                  <a:pos x="221" y="196"/>
                </a:cxn>
                <a:cxn ang="0">
                  <a:pos x="271" y="239"/>
                </a:cxn>
                <a:cxn ang="0">
                  <a:pos x="314" y="290"/>
                </a:cxn>
                <a:cxn ang="0">
                  <a:pos x="342" y="317"/>
                </a:cxn>
                <a:cxn ang="0">
                  <a:pos x="345" y="331"/>
                </a:cxn>
                <a:cxn ang="0">
                  <a:pos x="371" y="355"/>
                </a:cxn>
                <a:cxn ang="0">
                  <a:pos x="397" y="409"/>
                </a:cxn>
                <a:cxn ang="0">
                  <a:pos x="394" y="455"/>
                </a:cxn>
                <a:cxn ang="0">
                  <a:pos x="366" y="469"/>
                </a:cxn>
                <a:cxn ang="0">
                  <a:pos x="338" y="464"/>
                </a:cxn>
                <a:cxn ang="0">
                  <a:pos x="313" y="490"/>
                </a:cxn>
                <a:cxn ang="0">
                  <a:pos x="276" y="474"/>
                </a:cxn>
                <a:cxn ang="0">
                  <a:pos x="287" y="459"/>
                </a:cxn>
                <a:cxn ang="0">
                  <a:pos x="290" y="398"/>
                </a:cxn>
                <a:cxn ang="0">
                  <a:pos x="276" y="380"/>
                </a:cxn>
                <a:cxn ang="0">
                  <a:pos x="257" y="367"/>
                </a:cxn>
                <a:cxn ang="0">
                  <a:pos x="247" y="321"/>
                </a:cxn>
                <a:cxn ang="0">
                  <a:pos x="237" y="286"/>
                </a:cxn>
                <a:cxn ang="0">
                  <a:pos x="220" y="270"/>
                </a:cxn>
                <a:cxn ang="0">
                  <a:pos x="195" y="240"/>
                </a:cxn>
                <a:cxn ang="0">
                  <a:pos x="161" y="243"/>
                </a:cxn>
                <a:cxn ang="0">
                  <a:pos x="145" y="261"/>
                </a:cxn>
                <a:cxn ang="0">
                  <a:pos x="115" y="261"/>
                </a:cxn>
                <a:cxn ang="0">
                  <a:pos x="93" y="251"/>
                </a:cxn>
                <a:cxn ang="0">
                  <a:pos x="55" y="274"/>
                </a:cxn>
                <a:cxn ang="0">
                  <a:pos x="44" y="282"/>
                </a:cxn>
                <a:cxn ang="0">
                  <a:pos x="48" y="231"/>
                </a:cxn>
                <a:cxn ang="0">
                  <a:pos x="54" y="202"/>
                </a:cxn>
                <a:cxn ang="0">
                  <a:pos x="50" y="165"/>
                </a:cxn>
                <a:cxn ang="0">
                  <a:pos x="21" y="163"/>
                </a:cxn>
                <a:cxn ang="0">
                  <a:pos x="12" y="121"/>
                </a:cxn>
                <a:cxn ang="0">
                  <a:pos x="0" y="113"/>
                </a:cxn>
                <a:cxn ang="0">
                  <a:pos x="5" y="99"/>
                </a:cxn>
                <a:cxn ang="0">
                  <a:pos x="23" y="92"/>
                </a:cxn>
                <a:cxn ang="0">
                  <a:pos x="48" y="61"/>
                </a:cxn>
                <a:cxn ang="0">
                  <a:pos x="59" y="76"/>
                </a:cxn>
                <a:cxn ang="0">
                  <a:pos x="85" y="52"/>
                </a:cxn>
                <a:cxn ang="0">
                  <a:pos x="77" y="7"/>
                </a:cxn>
                <a:cxn ang="0">
                  <a:pos x="106" y="3"/>
                </a:cxn>
              </a:cxnLst>
              <a:rect l="0" t="0" r="r" b="b"/>
              <a:pathLst>
                <a:path w="398" h="490">
                  <a:moveTo>
                    <a:pt x="106" y="3"/>
                  </a:moveTo>
                  <a:lnTo>
                    <a:pt x="118" y="19"/>
                  </a:lnTo>
                  <a:lnTo>
                    <a:pt x="135" y="39"/>
                  </a:lnTo>
                  <a:lnTo>
                    <a:pt x="145" y="49"/>
                  </a:lnTo>
                  <a:lnTo>
                    <a:pt x="150" y="59"/>
                  </a:lnTo>
                  <a:lnTo>
                    <a:pt x="147" y="71"/>
                  </a:lnTo>
                  <a:lnTo>
                    <a:pt x="149" y="79"/>
                  </a:lnTo>
                  <a:lnTo>
                    <a:pt x="163" y="94"/>
                  </a:lnTo>
                  <a:lnTo>
                    <a:pt x="183" y="98"/>
                  </a:lnTo>
                  <a:lnTo>
                    <a:pt x="203" y="93"/>
                  </a:lnTo>
                  <a:lnTo>
                    <a:pt x="219" y="94"/>
                  </a:lnTo>
                  <a:lnTo>
                    <a:pt x="228" y="105"/>
                  </a:lnTo>
                  <a:lnTo>
                    <a:pt x="233" y="114"/>
                  </a:lnTo>
                  <a:lnTo>
                    <a:pt x="235" y="121"/>
                  </a:lnTo>
                  <a:lnTo>
                    <a:pt x="243" y="127"/>
                  </a:lnTo>
                  <a:lnTo>
                    <a:pt x="247" y="136"/>
                  </a:lnTo>
                  <a:lnTo>
                    <a:pt x="253" y="142"/>
                  </a:lnTo>
                  <a:lnTo>
                    <a:pt x="252" y="151"/>
                  </a:lnTo>
                  <a:lnTo>
                    <a:pt x="236" y="167"/>
                  </a:lnTo>
                  <a:lnTo>
                    <a:pt x="231" y="167"/>
                  </a:lnTo>
                  <a:lnTo>
                    <a:pt x="220" y="164"/>
                  </a:lnTo>
                  <a:lnTo>
                    <a:pt x="213" y="167"/>
                  </a:lnTo>
                  <a:lnTo>
                    <a:pt x="209" y="172"/>
                  </a:lnTo>
                  <a:lnTo>
                    <a:pt x="205" y="181"/>
                  </a:lnTo>
                  <a:lnTo>
                    <a:pt x="206" y="188"/>
                  </a:lnTo>
                  <a:lnTo>
                    <a:pt x="213" y="190"/>
                  </a:lnTo>
                  <a:lnTo>
                    <a:pt x="221" y="196"/>
                  </a:lnTo>
                  <a:lnTo>
                    <a:pt x="240" y="206"/>
                  </a:lnTo>
                  <a:lnTo>
                    <a:pt x="267" y="226"/>
                  </a:lnTo>
                  <a:lnTo>
                    <a:pt x="271" y="239"/>
                  </a:lnTo>
                  <a:lnTo>
                    <a:pt x="294" y="260"/>
                  </a:lnTo>
                  <a:lnTo>
                    <a:pt x="297" y="270"/>
                  </a:lnTo>
                  <a:lnTo>
                    <a:pt x="314" y="290"/>
                  </a:lnTo>
                  <a:lnTo>
                    <a:pt x="319" y="291"/>
                  </a:lnTo>
                  <a:lnTo>
                    <a:pt x="337" y="303"/>
                  </a:lnTo>
                  <a:lnTo>
                    <a:pt x="342" y="317"/>
                  </a:lnTo>
                  <a:lnTo>
                    <a:pt x="345" y="329"/>
                  </a:lnTo>
                  <a:lnTo>
                    <a:pt x="344" y="330"/>
                  </a:lnTo>
                  <a:lnTo>
                    <a:pt x="345" y="331"/>
                  </a:lnTo>
                  <a:lnTo>
                    <a:pt x="349" y="345"/>
                  </a:lnTo>
                  <a:lnTo>
                    <a:pt x="357" y="345"/>
                  </a:lnTo>
                  <a:lnTo>
                    <a:pt x="371" y="355"/>
                  </a:lnTo>
                  <a:lnTo>
                    <a:pt x="380" y="363"/>
                  </a:lnTo>
                  <a:lnTo>
                    <a:pt x="384" y="380"/>
                  </a:lnTo>
                  <a:lnTo>
                    <a:pt x="397" y="409"/>
                  </a:lnTo>
                  <a:lnTo>
                    <a:pt x="398" y="416"/>
                  </a:lnTo>
                  <a:lnTo>
                    <a:pt x="398" y="449"/>
                  </a:lnTo>
                  <a:lnTo>
                    <a:pt x="394" y="455"/>
                  </a:lnTo>
                  <a:lnTo>
                    <a:pt x="383" y="464"/>
                  </a:lnTo>
                  <a:lnTo>
                    <a:pt x="373" y="469"/>
                  </a:lnTo>
                  <a:lnTo>
                    <a:pt x="366" y="469"/>
                  </a:lnTo>
                  <a:lnTo>
                    <a:pt x="357" y="460"/>
                  </a:lnTo>
                  <a:lnTo>
                    <a:pt x="349" y="460"/>
                  </a:lnTo>
                  <a:lnTo>
                    <a:pt x="338" y="464"/>
                  </a:lnTo>
                  <a:lnTo>
                    <a:pt x="322" y="473"/>
                  </a:lnTo>
                  <a:lnTo>
                    <a:pt x="322" y="487"/>
                  </a:lnTo>
                  <a:lnTo>
                    <a:pt x="313" y="490"/>
                  </a:lnTo>
                  <a:lnTo>
                    <a:pt x="302" y="486"/>
                  </a:lnTo>
                  <a:lnTo>
                    <a:pt x="284" y="482"/>
                  </a:lnTo>
                  <a:lnTo>
                    <a:pt x="276" y="474"/>
                  </a:lnTo>
                  <a:lnTo>
                    <a:pt x="276" y="470"/>
                  </a:lnTo>
                  <a:lnTo>
                    <a:pt x="280" y="470"/>
                  </a:lnTo>
                  <a:lnTo>
                    <a:pt x="287" y="459"/>
                  </a:lnTo>
                  <a:lnTo>
                    <a:pt x="287" y="417"/>
                  </a:lnTo>
                  <a:lnTo>
                    <a:pt x="291" y="407"/>
                  </a:lnTo>
                  <a:lnTo>
                    <a:pt x="290" y="398"/>
                  </a:lnTo>
                  <a:lnTo>
                    <a:pt x="289" y="391"/>
                  </a:lnTo>
                  <a:lnTo>
                    <a:pt x="284" y="385"/>
                  </a:lnTo>
                  <a:lnTo>
                    <a:pt x="276" y="380"/>
                  </a:lnTo>
                  <a:lnTo>
                    <a:pt x="274" y="373"/>
                  </a:lnTo>
                  <a:lnTo>
                    <a:pt x="264" y="372"/>
                  </a:lnTo>
                  <a:lnTo>
                    <a:pt x="257" y="367"/>
                  </a:lnTo>
                  <a:lnTo>
                    <a:pt x="249" y="357"/>
                  </a:lnTo>
                  <a:lnTo>
                    <a:pt x="246" y="346"/>
                  </a:lnTo>
                  <a:lnTo>
                    <a:pt x="247" y="321"/>
                  </a:lnTo>
                  <a:lnTo>
                    <a:pt x="246" y="308"/>
                  </a:lnTo>
                  <a:lnTo>
                    <a:pt x="242" y="296"/>
                  </a:lnTo>
                  <a:lnTo>
                    <a:pt x="237" y="286"/>
                  </a:lnTo>
                  <a:lnTo>
                    <a:pt x="230" y="281"/>
                  </a:lnTo>
                  <a:lnTo>
                    <a:pt x="228" y="274"/>
                  </a:lnTo>
                  <a:lnTo>
                    <a:pt x="220" y="270"/>
                  </a:lnTo>
                  <a:lnTo>
                    <a:pt x="213" y="263"/>
                  </a:lnTo>
                  <a:lnTo>
                    <a:pt x="208" y="255"/>
                  </a:lnTo>
                  <a:lnTo>
                    <a:pt x="195" y="240"/>
                  </a:lnTo>
                  <a:lnTo>
                    <a:pt x="183" y="239"/>
                  </a:lnTo>
                  <a:lnTo>
                    <a:pt x="172" y="240"/>
                  </a:lnTo>
                  <a:lnTo>
                    <a:pt x="161" y="243"/>
                  </a:lnTo>
                  <a:lnTo>
                    <a:pt x="157" y="254"/>
                  </a:lnTo>
                  <a:lnTo>
                    <a:pt x="152" y="258"/>
                  </a:lnTo>
                  <a:lnTo>
                    <a:pt x="145" y="261"/>
                  </a:lnTo>
                  <a:lnTo>
                    <a:pt x="133" y="267"/>
                  </a:lnTo>
                  <a:lnTo>
                    <a:pt x="124" y="267"/>
                  </a:lnTo>
                  <a:lnTo>
                    <a:pt x="115" y="261"/>
                  </a:lnTo>
                  <a:lnTo>
                    <a:pt x="109" y="251"/>
                  </a:lnTo>
                  <a:lnTo>
                    <a:pt x="102" y="249"/>
                  </a:lnTo>
                  <a:lnTo>
                    <a:pt x="93" y="251"/>
                  </a:lnTo>
                  <a:lnTo>
                    <a:pt x="80" y="256"/>
                  </a:lnTo>
                  <a:lnTo>
                    <a:pt x="68" y="269"/>
                  </a:lnTo>
                  <a:lnTo>
                    <a:pt x="55" y="274"/>
                  </a:lnTo>
                  <a:lnTo>
                    <a:pt x="48" y="283"/>
                  </a:lnTo>
                  <a:lnTo>
                    <a:pt x="43" y="287"/>
                  </a:lnTo>
                  <a:lnTo>
                    <a:pt x="44" y="282"/>
                  </a:lnTo>
                  <a:lnTo>
                    <a:pt x="41" y="269"/>
                  </a:lnTo>
                  <a:lnTo>
                    <a:pt x="45" y="255"/>
                  </a:lnTo>
                  <a:lnTo>
                    <a:pt x="48" y="231"/>
                  </a:lnTo>
                  <a:lnTo>
                    <a:pt x="53" y="220"/>
                  </a:lnTo>
                  <a:lnTo>
                    <a:pt x="53" y="211"/>
                  </a:lnTo>
                  <a:lnTo>
                    <a:pt x="54" y="202"/>
                  </a:lnTo>
                  <a:lnTo>
                    <a:pt x="50" y="186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29" y="165"/>
                  </a:lnTo>
                  <a:lnTo>
                    <a:pt x="23" y="164"/>
                  </a:lnTo>
                  <a:lnTo>
                    <a:pt x="21" y="163"/>
                  </a:lnTo>
                  <a:lnTo>
                    <a:pt x="21" y="145"/>
                  </a:lnTo>
                  <a:lnTo>
                    <a:pt x="18" y="130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4" y="105"/>
                  </a:lnTo>
                  <a:lnTo>
                    <a:pt x="5" y="99"/>
                  </a:lnTo>
                  <a:lnTo>
                    <a:pt x="10" y="95"/>
                  </a:lnTo>
                  <a:lnTo>
                    <a:pt x="17" y="93"/>
                  </a:lnTo>
                  <a:lnTo>
                    <a:pt x="23" y="92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48" y="61"/>
                  </a:lnTo>
                  <a:lnTo>
                    <a:pt x="53" y="54"/>
                  </a:lnTo>
                  <a:lnTo>
                    <a:pt x="54" y="49"/>
                  </a:lnTo>
                  <a:lnTo>
                    <a:pt x="59" y="76"/>
                  </a:lnTo>
                  <a:lnTo>
                    <a:pt x="80" y="71"/>
                  </a:lnTo>
                  <a:lnTo>
                    <a:pt x="84" y="67"/>
                  </a:lnTo>
                  <a:lnTo>
                    <a:pt x="85" y="52"/>
                  </a:lnTo>
                  <a:lnTo>
                    <a:pt x="79" y="36"/>
                  </a:lnTo>
                  <a:lnTo>
                    <a:pt x="76" y="19"/>
                  </a:lnTo>
                  <a:lnTo>
                    <a:pt x="77" y="7"/>
                  </a:lnTo>
                  <a:lnTo>
                    <a:pt x="86" y="0"/>
                  </a:lnTo>
                  <a:lnTo>
                    <a:pt x="106" y="1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9" name="Group 97"/>
            <p:cNvGrpSpPr>
              <a:grpSpLocks noChangeAspect="1"/>
            </p:cNvGrpSpPr>
            <p:nvPr/>
          </p:nvGrpSpPr>
          <p:grpSpPr bwMode="gray">
            <a:xfrm>
              <a:off x="6957856" y="3500786"/>
              <a:ext cx="637647" cy="646069"/>
              <a:chOff x="3183" y="2052"/>
              <a:chExt cx="401" cy="370"/>
            </a:xfrm>
            <a:grpFill/>
          </p:grpSpPr>
          <p:sp>
            <p:nvSpPr>
              <p:cNvPr id="373" name="Freeform 98"/>
              <p:cNvSpPr>
                <a:spLocks noChangeAspect="1"/>
              </p:cNvSpPr>
              <p:nvPr/>
            </p:nvSpPr>
            <p:spPr bwMode="gray">
              <a:xfrm>
                <a:off x="3509" y="2232"/>
                <a:ext cx="3" cy="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14" y="21"/>
                  </a:cxn>
                  <a:cxn ang="0">
                    <a:pos x="14" y="12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0" y="4"/>
                  </a:cxn>
                </a:cxnLst>
                <a:rect l="0" t="0" r="r" b="b"/>
                <a:pathLst>
                  <a:path w="14" h="27">
                    <a:moveTo>
                      <a:pt x="0" y="4"/>
                    </a:moveTo>
                    <a:lnTo>
                      <a:pt x="1" y="26"/>
                    </a:lnTo>
                    <a:lnTo>
                      <a:pt x="9" y="27"/>
                    </a:lnTo>
                    <a:lnTo>
                      <a:pt x="14" y="21"/>
                    </a:lnTo>
                    <a:lnTo>
                      <a:pt x="14" y="12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" name="Freeform 99"/>
              <p:cNvSpPr>
                <a:spLocks noChangeAspect="1"/>
              </p:cNvSpPr>
              <p:nvPr/>
            </p:nvSpPr>
            <p:spPr bwMode="gray">
              <a:xfrm>
                <a:off x="3262" y="2066"/>
                <a:ext cx="322" cy="332"/>
              </a:xfrm>
              <a:custGeom>
                <a:avLst/>
                <a:gdLst/>
                <a:ahLst/>
                <a:cxnLst>
                  <a:cxn ang="0">
                    <a:pos x="351" y="1334"/>
                  </a:cxn>
                  <a:cxn ang="0">
                    <a:pos x="468" y="1614"/>
                  </a:cxn>
                  <a:cxn ang="0">
                    <a:pos x="594" y="1598"/>
                  </a:cxn>
                  <a:cxn ang="0">
                    <a:pos x="655" y="1431"/>
                  </a:cxn>
                  <a:cxn ang="0">
                    <a:pos x="659" y="1302"/>
                  </a:cxn>
                  <a:cxn ang="0">
                    <a:pos x="733" y="1205"/>
                  </a:cxn>
                  <a:cxn ang="0">
                    <a:pos x="880" y="1087"/>
                  </a:cxn>
                  <a:cxn ang="0">
                    <a:pos x="1036" y="913"/>
                  </a:cxn>
                  <a:cxn ang="0">
                    <a:pos x="1107" y="902"/>
                  </a:cxn>
                  <a:cxn ang="0">
                    <a:pos x="1134" y="854"/>
                  </a:cxn>
                  <a:cxn ang="0">
                    <a:pos x="1120" y="738"/>
                  </a:cxn>
                  <a:cxn ang="0">
                    <a:pos x="1122" y="669"/>
                  </a:cxn>
                  <a:cxn ang="0">
                    <a:pos x="1143" y="613"/>
                  </a:cxn>
                  <a:cxn ang="0">
                    <a:pos x="1264" y="679"/>
                  </a:cxn>
                  <a:cxn ang="0">
                    <a:pos x="1268" y="798"/>
                  </a:cxn>
                  <a:cxn ang="0">
                    <a:pos x="1346" y="881"/>
                  </a:cxn>
                  <a:cxn ang="0">
                    <a:pos x="1387" y="799"/>
                  </a:cxn>
                  <a:cxn ang="0">
                    <a:pos x="1487" y="652"/>
                  </a:cxn>
                  <a:cxn ang="0">
                    <a:pos x="1602" y="525"/>
                  </a:cxn>
                  <a:cxn ang="0">
                    <a:pos x="1532" y="422"/>
                  </a:cxn>
                  <a:cxn ang="0">
                    <a:pos x="1379" y="492"/>
                  </a:cxn>
                  <a:cxn ang="0">
                    <a:pos x="1319" y="570"/>
                  </a:cxn>
                  <a:cxn ang="0">
                    <a:pos x="1160" y="592"/>
                  </a:cxn>
                  <a:cxn ang="0">
                    <a:pos x="1133" y="551"/>
                  </a:cxn>
                  <a:cxn ang="0">
                    <a:pos x="1090" y="541"/>
                  </a:cxn>
                  <a:cxn ang="0">
                    <a:pos x="1046" y="615"/>
                  </a:cxn>
                  <a:cxn ang="0">
                    <a:pos x="873" y="555"/>
                  </a:cxn>
                  <a:cxn ang="0">
                    <a:pos x="772" y="530"/>
                  </a:cxn>
                  <a:cxn ang="0">
                    <a:pos x="676" y="480"/>
                  </a:cxn>
                  <a:cxn ang="0">
                    <a:pos x="675" y="409"/>
                  </a:cxn>
                  <a:cxn ang="0">
                    <a:pos x="690" y="367"/>
                  </a:cxn>
                  <a:cxn ang="0">
                    <a:pos x="631" y="332"/>
                  </a:cxn>
                  <a:cxn ang="0">
                    <a:pos x="589" y="304"/>
                  </a:cxn>
                  <a:cxn ang="0">
                    <a:pos x="581" y="224"/>
                  </a:cxn>
                  <a:cxn ang="0">
                    <a:pos x="617" y="223"/>
                  </a:cxn>
                  <a:cxn ang="0">
                    <a:pos x="597" y="174"/>
                  </a:cxn>
                  <a:cxn ang="0">
                    <a:pos x="628" y="126"/>
                  </a:cxn>
                  <a:cxn ang="0">
                    <a:pos x="666" y="52"/>
                  </a:cxn>
                  <a:cxn ang="0">
                    <a:pos x="642" y="22"/>
                  </a:cxn>
                  <a:cxn ang="0">
                    <a:pos x="599" y="6"/>
                  </a:cxn>
                  <a:cxn ang="0">
                    <a:pos x="489" y="68"/>
                  </a:cxn>
                  <a:cxn ang="0">
                    <a:pos x="427" y="92"/>
                  </a:cxn>
                  <a:cxn ang="0">
                    <a:pos x="333" y="79"/>
                  </a:cxn>
                  <a:cxn ang="0">
                    <a:pos x="320" y="126"/>
                  </a:cxn>
                  <a:cxn ang="0">
                    <a:pos x="321" y="181"/>
                  </a:cxn>
                  <a:cxn ang="0">
                    <a:pos x="384" y="232"/>
                  </a:cxn>
                  <a:cxn ang="0">
                    <a:pos x="362" y="267"/>
                  </a:cxn>
                  <a:cxn ang="0">
                    <a:pos x="371" y="324"/>
                  </a:cxn>
                  <a:cxn ang="0">
                    <a:pos x="314" y="388"/>
                  </a:cxn>
                  <a:cxn ang="0">
                    <a:pos x="212" y="504"/>
                  </a:cxn>
                  <a:cxn ang="0">
                    <a:pos x="132" y="513"/>
                  </a:cxn>
                  <a:cxn ang="0">
                    <a:pos x="111" y="603"/>
                  </a:cxn>
                  <a:cxn ang="0">
                    <a:pos x="142" y="669"/>
                  </a:cxn>
                  <a:cxn ang="0">
                    <a:pos x="166" y="733"/>
                  </a:cxn>
                  <a:cxn ang="0">
                    <a:pos x="127" y="734"/>
                  </a:cxn>
                  <a:cxn ang="0">
                    <a:pos x="47" y="740"/>
                  </a:cxn>
                  <a:cxn ang="0">
                    <a:pos x="0" y="773"/>
                  </a:cxn>
                  <a:cxn ang="0">
                    <a:pos x="124" y="814"/>
                  </a:cxn>
                  <a:cxn ang="0">
                    <a:pos x="131" y="945"/>
                  </a:cxn>
                  <a:cxn ang="0">
                    <a:pos x="229" y="857"/>
                  </a:cxn>
                  <a:cxn ang="0">
                    <a:pos x="246" y="924"/>
                  </a:cxn>
                  <a:cxn ang="0">
                    <a:pos x="261" y="1041"/>
                  </a:cxn>
                  <a:cxn ang="0">
                    <a:pos x="276" y="1157"/>
                  </a:cxn>
                </a:cxnLst>
                <a:rect l="0" t="0" r="r" b="b"/>
                <a:pathLst>
                  <a:path w="1608" h="1661">
                    <a:moveTo>
                      <a:pt x="304" y="1236"/>
                    </a:moveTo>
                    <a:lnTo>
                      <a:pt x="306" y="1238"/>
                    </a:lnTo>
                    <a:lnTo>
                      <a:pt x="310" y="1250"/>
                    </a:lnTo>
                    <a:lnTo>
                      <a:pt x="312" y="1252"/>
                    </a:lnTo>
                    <a:lnTo>
                      <a:pt x="315" y="1249"/>
                    </a:lnTo>
                    <a:lnTo>
                      <a:pt x="320" y="1250"/>
                    </a:lnTo>
                    <a:lnTo>
                      <a:pt x="316" y="1255"/>
                    </a:lnTo>
                    <a:lnTo>
                      <a:pt x="316" y="1260"/>
                    </a:lnTo>
                    <a:lnTo>
                      <a:pt x="322" y="1281"/>
                    </a:lnTo>
                    <a:lnTo>
                      <a:pt x="331" y="1293"/>
                    </a:lnTo>
                    <a:lnTo>
                      <a:pt x="338" y="1297"/>
                    </a:lnTo>
                    <a:lnTo>
                      <a:pt x="348" y="1319"/>
                    </a:lnTo>
                    <a:lnTo>
                      <a:pt x="351" y="1334"/>
                    </a:lnTo>
                    <a:lnTo>
                      <a:pt x="358" y="1343"/>
                    </a:lnTo>
                    <a:lnTo>
                      <a:pt x="364" y="1358"/>
                    </a:lnTo>
                    <a:lnTo>
                      <a:pt x="370" y="1388"/>
                    </a:lnTo>
                    <a:lnTo>
                      <a:pt x="382" y="1426"/>
                    </a:lnTo>
                    <a:lnTo>
                      <a:pt x="382" y="1429"/>
                    </a:lnTo>
                    <a:lnTo>
                      <a:pt x="391" y="1444"/>
                    </a:lnTo>
                    <a:lnTo>
                      <a:pt x="401" y="1453"/>
                    </a:lnTo>
                    <a:lnTo>
                      <a:pt x="418" y="1475"/>
                    </a:lnTo>
                    <a:lnTo>
                      <a:pt x="425" y="1494"/>
                    </a:lnTo>
                    <a:lnTo>
                      <a:pt x="432" y="1519"/>
                    </a:lnTo>
                    <a:lnTo>
                      <a:pt x="454" y="1572"/>
                    </a:lnTo>
                    <a:lnTo>
                      <a:pt x="461" y="1600"/>
                    </a:lnTo>
                    <a:lnTo>
                      <a:pt x="468" y="1614"/>
                    </a:lnTo>
                    <a:lnTo>
                      <a:pt x="481" y="1633"/>
                    </a:lnTo>
                    <a:lnTo>
                      <a:pt x="495" y="1650"/>
                    </a:lnTo>
                    <a:lnTo>
                      <a:pt x="508" y="1661"/>
                    </a:lnTo>
                    <a:lnTo>
                      <a:pt x="525" y="1661"/>
                    </a:lnTo>
                    <a:lnTo>
                      <a:pt x="534" y="1653"/>
                    </a:lnTo>
                    <a:lnTo>
                      <a:pt x="534" y="1650"/>
                    </a:lnTo>
                    <a:lnTo>
                      <a:pt x="540" y="1647"/>
                    </a:lnTo>
                    <a:lnTo>
                      <a:pt x="546" y="1642"/>
                    </a:lnTo>
                    <a:lnTo>
                      <a:pt x="548" y="1636"/>
                    </a:lnTo>
                    <a:lnTo>
                      <a:pt x="547" y="1632"/>
                    </a:lnTo>
                    <a:lnTo>
                      <a:pt x="554" y="1611"/>
                    </a:lnTo>
                    <a:lnTo>
                      <a:pt x="577" y="1600"/>
                    </a:lnTo>
                    <a:lnTo>
                      <a:pt x="594" y="1598"/>
                    </a:lnTo>
                    <a:lnTo>
                      <a:pt x="593" y="1588"/>
                    </a:lnTo>
                    <a:lnTo>
                      <a:pt x="594" y="1578"/>
                    </a:lnTo>
                    <a:lnTo>
                      <a:pt x="607" y="1560"/>
                    </a:lnTo>
                    <a:lnTo>
                      <a:pt x="610" y="1552"/>
                    </a:lnTo>
                    <a:lnTo>
                      <a:pt x="615" y="1541"/>
                    </a:lnTo>
                    <a:lnTo>
                      <a:pt x="628" y="1539"/>
                    </a:lnTo>
                    <a:lnTo>
                      <a:pt x="632" y="1542"/>
                    </a:lnTo>
                    <a:lnTo>
                      <a:pt x="643" y="1542"/>
                    </a:lnTo>
                    <a:lnTo>
                      <a:pt x="643" y="1525"/>
                    </a:lnTo>
                    <a:lnTo>
                      <a:pt x="640" y="1496"/>
                    </a:lnTo>
                    <a:lnTo>
                      <a:pt x="640" y="1467"/>
                    </a:lnTo>
                    <a:lnTo>
                      <a:pt x="643" y="1456"/>
                    </a:lnTo>
                    <a:lnTo>
                      <a:pt x="655" y="1431"/>
                    </a:lnTo>
                    <a:lnTo>
                      <a:pt x="660" y="1417"/>
                    </a:lnTo>
                    <a:lnTo>
                      <a:pt x="667" y="1390"/>
                    </a:lnTo>
                    <a:lnTo>
                      <a:pt x="669" y="1381"/>
                    </a:lnTo>
                    <a:lnTo>
                      <a:pt x="667" y="1368"/>
                    </a:lnTo>
                    <a:lnTo>
                      <a:pt x="661" y="1363"/>
                    </a:lnTo>
                    <a:lnTo>
                      <a:pt x="660" y="1358"/>
                    </a:lnTo>
                    <a:lnTo>
                      <a:pt x="658" y="1356"/>
                    </a:lnTo>
                    <a:lnTo>
                      <a:pt x="660" y="1352"/>
                    </a:lnTo>
                    <a:lnTo>
                      <a:pt x="664" y="1356"/>
                    </a:lnTo>
                    <a:lnTo>
                      <a:pt x="656" y="1324"/>
                    </a:lnTo>
                    <a:lnTo>
                      <a:pt x="659" y="1314"/>
                    </a:lnTo>
                    <a:lnTo>
                      <a:pt x="659" y="1304"/>
                    </a:lnTo>
                    <a:lnTo>
                      <a:pt x="659" y="1302"/>
                    </a:lnTo>
                    <a:lnTo>
                      <a:pt x="655" y="1297"/>
                    </a:lnTo>
                    <a:lnTo>
                      <a:pt x="654" y="1284"/>
                    </a:lnTo>
                    <a:lnTo>
                      <a:pt x="654" y="1262"/>
                    </a:lnTo>
                    <a:lnTo>
                      <a:pt x="661" y="1251"/>
                    </a:lnTo>
                    <a:lnTo>
                      <a:pt x="670" y="1238"/>
                    </a:lnTo>
                    <a:lnTo>
                      <a:pt x="680" y="1233"/>
                    </a:lnTo>
                    <a:lnTo>
                      <a:pt x="688" y="1232"/>
                    </a:lnTo>
                    <a:lnTo>
                      <a:pt x="698" y="1238"/>
                    </a:lnTo>
                    <a:lnTo>
                      <a:pt x="706" y="1234"/>
                    </a:lnTo>
                    <a:lnTo>
                      <a:pt x="713" y="1222"/>
                    </a:lnTo>
                    <a:lnTo>
                      <a:pt x="718" y="1208"/>
                    </a:lnTo>
                    <a:lnTo>
                      <a:pt x="720" y="1208"/>
                    </a:lnTo>
                    <a:lnTo>
                      <a:pt x="733" y="1205"/>
                    </a:lnTo>
                    <a:lnTo>
                      <a:pt x="746" y="1202"/>
                    </a:lnTo>
                    <a:lnTo>
                      <a:pt x="769" y="1193"/>
                    </a:lnTo>
                    <a:lnTo>
                      <a:pt x="776" y="1185"/>
                    </a:lnTo>
                    <a:lnTo>
                      <a:pt x="776" y="1174"/>
                    </a:lnTo>
                    <a:lnTo>
                      <a:pt x="782" y="1164"/>
                    </a:lnTo>
                    <a:lnTo>
                      <a:pt x="795" y="1155"/>
                    </a:lnTo>
                    <a:lnTo>
                      <a:pt x="820" y="1136"/>
                    </a:lnTo>
                    <a:lnTo>
                      <a:pt x="837" y="1123"/>
                    </a:lnTo>
                    <a:lnTo>
                      <a:pt x="849" y="1109"/>
                    </a:lnTo>
                    <a:lnTo>
                      <a:pt x="864" y="1098"/>
                    </a:lnTo>
                    <a:lnTo>
                      <a:pt x="875" y="1092"/>
                    </a:lnTo>
                    <a:lnTo>
                      <a:pt x="878" y="1088"/>
                    </a:lnTo>
                    <a:lnTo>
                      <a:pt x="880" y="1087"/>
                    </a:lnTo>
                    <a:lnTo>
                      <a:pt x="890" y="1077"/>
                    </a:lnTo>
                    <a:lnTo>
                      <a:pt x="925" y="1034"/>
                    </a:lnTo>
                    <a:lnTo>
                      <a:pt x="938" y="1024"/>
                    </a:lnTo>
                    <a:lnTo>
                      <a:pt x="968" y="1007"/>
                    </a:lnTo>
                    <a:lnTo>
                      <a:pt x="986" y="1001"/>
                    </a:lnTo>
                    <a:lnTo>
                      <a:pt x="995" y="996"/>
                    </a:lnTo>
                    <a:lnTo>
                      <a:pt x="998" y="996"/>
                    </a:lnTo>
                    <a:lnTo>
                      <a:pt x="1015" y="981"/>
                    </a:lnTo>
                    <a:lnTo>
                      <a:pt x="1024" y="970"/>
                    </a:lnTo>
                    <a:lnTo>
                      <a:pt x="1026" y="964"/>
                    </a:lnTo>
                    <a:lnTo>
                      <a:pt x="1036" y="953"/>
                    </a:lnTo>
                    <a:lnTo>
                      <a:pt x="1030" y="929"/>
                    </a:lnTo>
                    <a:lnTo>
                      <a:pt x="1036" y="913"/>
                    </a:lnTo>
                    <a:lnTo>
                      <a:pt x="1068" y="897"/>
                    </a:lnTo>
                    <a:lnTo>
                      <a:pt x="1078" y="894"/>
                    </a:lnTo>
                    <a:lnTo>
                      <a:pt x="1084" y="889"/>
                    </a:lnTo>
                    <a:lnTo>
                      <a:pt x="1089" y="880"/>
                    </a:lnTo>
                    <a:lnTo>
                      <a:pt x="1091" y="874"/>
                    </a:lnTo>
                    <a:lnTo>
                      <a:pt x="1096" y="868"/>
                    </a:lnTo>
                    <a:lnTo>
                      <a:pt x="1100" y="868"/>
                    </a:lnTo>
                    <a:lnTo>
                      <a:pt x="1097" y="880"/>
                    </a:lnTo>
                    <a:lnTo>
                      <a:pt x="1097" y="893"/>
                    </a:lnTo>
                    <a:lnTo>
                      <a:pt x="1099" y="894"/>
                    </a:lnTo>
                    <a:lnTo>
                      <a:pt x="1101" y="894"/>
                    </a:lnTo>
                    <a:lnTo>
                      <a:pt x="1104" y="895"/>
                    </a:lnTo>
                    <a:lnTo>
                      <a:pt x="1107" y="902"/>
                    </a:lnTo>
                    <a:lnTo>
                      <a:pt x="1116" y="901"/>
                    </a:lnTo>
                    <a:lnTo>
                      <a:pt x="1121" y="897"/>
                    </a:lnTo>
                    <a:lnTo>
                      <a:pt x="1124" y="899"/>
                    </a:lnTo>
                    <a:lnTo>
                      <a:pt x="1126" y="890"/>
                    </a:lnTo>
                    <a:lnTo>
                      <a:pt x="1128" y="886"/>
                    </a:lnTo>
                    <a:lnTo>
                      <a:pt x="1131" y="896"/>
                    </a:lnTo>
                    <a:lnTo>
                      <a:pt x="1134" y="900"/>
                    </a:lnTo>
                    <a:lnTo>
                      <a:pt x="1142" y="897"/>
                    </a:lnTo>
                    <a:lnTo>
                      <a:pt x="1135" y="884"/>
                    </a:lnTo>
                    <a:lnTo>
                      <a:pt x="1137" y="878"/>
                    </a:lnTo>
                    <a:lnTo>
                      <a:pt x="1135" y="874"/>
                    </a:lnTo>
                    <a:lnTo>
                      <a:pt x="1133" y="863"/>
                    </a:lnTo>
                    <a:lnTo>
                      <a:pt x="1134" y="854"/>
                    </a:lnTo>
                    <a:lnTo>
                      <a:pt x="1132" y="846"/>
                    </a:lnTo>
                    <a:lnTo>
                      <a:pt x="1127" y="841"/>
                    </a:lnTo>
                    <a:lnTo>
                      <a:pt x="1124" y="832"/>
                    </a:lnTo>
                    <a:lnTo>
                      <a:pt x="1124" y="823"/>
                    </a:lnTo>
                    <a:lnTo>
                      <a:pt x="1126" y="820"/>
                    </a:lnTo>
                    <a:lnTo>
                      <a:pt x="1127" y="804"/>
                    </a:lnTo>
                    <a:lnTo>
                      <a:pt x="1126" y="800"/>
                    </a:lnTo>
                    <a:lnTo>
                      <a:pt x="1122" y="799"/>
                    </a:lnTo>
                    <a:lnTo>
                      <a:pt x="1122" y="784"/>
                    </a:lnTo>
                    <a:lnTo>
                      <a:pt x="1116" y="778"/>
                    </a:lnTo>
                    <a:lnTo>
                      <a:pt x="1116" y="770"/>
                    </a:lnTo>
                    <a:lnTo>
                      <a:pt x="1118" y="759"/>
                    </a:lnTo>
                    <a:lnTo>
                      <a:pt x="1120" y="738"/>
                    </a:lnTo>
                    <a:lnTo>
                      <a:pt x="1111" y="728"/>
                    </a:lnTo>
                    <a:lnTo>
                      <a:pt x="1105" y="723"/>
                    </a:lnTo>
                    <a:lnTo>
                      <a:pt x="1094" y="718"/>
                    </a:lnTo>
                    <a:lnTo>
                      <a:pt x="1085" y="714"/>
                    </a:lnTo>
                    <a:lnTo>
                      <a:pt x="1084" y="708"/>
                    </a:lnTo>
                    <a:lnTo>
                      <a:pt x="1085" y="703"/>
                    </a:lnTo>
                    <a:lnTo>
                      <a:pt x="1090" y="695"/>
                    </a:lnTo>
                    <a:lnTo>
                      <a:pt x="1097" y="694"/>
                    </a:lnTo>
                    <a:lnTo>
                      <a:pt x="1104" y="690"/>
                    </a:lnTo>
                    <a:lnTo>
                      <a:pt x="1106" y="683"/>
                    </a:lnTo>
                    <a:lnTo>
                      <a:pt x="1126" y="681"/>
                    </a:lnTo>
                    <a:lnTo>
                      <a:pt x="1126" y="673"/>
                    </a:lnTo>
                    <a:lnTo>
                      <a:pt x="1122" y="669"/>
                    </a:lnTo>
                    <a:lnTo>
                      <a:pt x="1123" y="665"/>
                    </a:lnTo>
                    <a:lnTo>
                      <a:pt x="1108" y="667"/>
                    </a:lnTo>
                    <a:lnTo>
                      <a:pt x="1101" y="662"/>
                    </a:lnTo>
                    <a:lnTo>
                      <a:pt x="1099" y="648"/>
                    </a:lnTo>
                    <a:lnTo>
                      <a:pt x="1095" y="644"/>
                    </a:lnTo>
                    <a:lnTo>
                      <a:pt x="1110" y="620"/>
                    </a:lnTo>
                    <a:lnTo>
                      <a:pt x="1112" y="608"/>
                    </a:lnTo>
                    <a:lnTo>
                      <a:pt x="1117" y="605"/>
                    </a:lnTo>
                    <a:lnTo>
                      <a:pt x="1126" y="622"/>
                    </a:lnTo>
                    <a:lnTo>
                      <a:pt x="1132" y="630"/>
                    </a:lnTo>
                    <a:lnTo>
                      <a:pt x="1133" y="622"/>
                    </a:lnTo>
                    <a:lnTo>
                      <a:pt x="1137" y="610"/>
                    </a:lnTo>
                    <a:lnTo>
                      <a:pt x="1143" y="613"/>
                    </a:lnTo>
                    <a:lnTo>
                      <a:pt x="1145" y="627"/>
                    </a:lnTo>
                    <a:lnTo>
                      <a:pt x="1153" y="636"/>
                    </a:lnTo>
                    <a:lnTo>
                      <a:pt x="1159" y="632"/>
                    </a:lnTo>
                    <a:lnTo>
                      <a:pt x="1166" y="638"/>
                    </a:lnTo>
                    <a:lnTo>
                      <a:pt x="1175" y="624"/>
                    </a:lnTo>
                    <a:lnTo>
                      <a:pt x="1177" y="628"/>
                    </a:lnTo>
                    <a:lnTo>
                      <a:pt x="1180" y="648"/>
                    </a:lnTo>
                    <a:lnTo>
                      <a:pt x="1185" y="667"/>
                    </a:lnTo>
                    <a:lnTo>
                      <a:pt x="1192" y="675"/>
                    </a:lnTo>
                    <a:lnTo>
                      <a:pt x="1203" y="680"/>
                    </a:lnTo>
                    <a:lnTo>
                      <a:pt x="1246" y="684"/>
                    </a:lnTo>
                    <a:lnTo>
                      <a:pt x="1250" y="681"/>
                    </a:lnTo>
                    <a:lnTo>
                      <a:pt x="1264" y="679"/>
                    </a:lnTo>
                    <a:lnTo>
                      <a:pt x="1288" y="681"/>
                    </a:lnTo>
                    <a:lnTo>
                      <a:pt x="1311" y="685"/>
                    </a:lnTo>
                    <a:lnTo>
                      <a:pt x="1326" y="691"/>
                    </a:lnTo>
                    <a:lnTo>
                      <a:pt x="1325" y="696"/>
                    </a:lnTo>
                    <a:lnTo>
                      <a:pt x="1315" y="701"/>
                    </a:lnTo>
                    <a:lnTo>
                      <a:pt x="1310" y="714"/>
                    </a:lnTo>
                    <a:lnTo>
                      <a:pt x="1298" y="729"/>
                    </a:lnTo>
                    <a:lnTo>
                      <a:pt x="1288" y="739"/>
                    </a:lnTo>
                    <a:lnTo>
                      <a:pt x="1276" y="744"/>
                    </a:lnTo>
                    <a:lnTo>
                      <a:pt x="1262" y="754"/>
                    </a:lnTo>
                    <a:lnTo>
                      <a:pt x="1260" y="762"/>
                    </a:lnTo>
                    <a:lnTo>
                      <a:pt x="1261" y="778"/>
                    </a:lnTo>
                    <a:lnTo>
                      <a:pt x="1268" y="798"/>
                    </a:lnTo>
                    <a:lnTo>
                      <a:pt x="1278" y="799"/>
                    </a:lnTo>
                    <a:lnTo>
                      <a:pt x="1284" y="809"/>
                    </a:lnTo>
                    <a:lnTo>
                      <a:pt x="1292" y="814"/>
                    </a:lnTo>
                    <a:lnTo>
                      <a:pt x="1295" y="807"/>
                    </a:lnTo>
                    <a:lnTo>
                      <a:pt x="1301" y="786"/>
                    </a:lnTo>
                    <a:lnTo>
                      <a:pt x="1312" y="771"/>
                    </a:lnTo>
                    <a:lnTo>
                      <a:pt x="1319" y="772"/>
                    </a:lnTo>
                    <a:lnTo>
                      <a:pt x="1326" y="786"/>
                    </a:lnTo>
                    <a:lnTo>
                      <a:pt x="1331" y="803"/>
                    </a:lnTo>
                    <a:lnTo>
                      <a:pt x="1333" y="811"/>
                    </a:lnTo>
                    <a:lnTo>
                      <a:pt x="1336" y="819"/>
                    </a:lnTo>
                    <a:lnTo>
                      <a:pt x="1342" y="847"/>
                    </a:lnTo>
                    <a:lnTo>
                      <a:pt x="1346" y="881"/>
                    </a:lnTo>
                    <a:lnTo>
                      <a:pt x="1349" y="878"/>
                    </a:lnTo>
                    <a:lnTo>
                      <a:pt x="1354" y="873"/>
                    </a:lnTo>
                    <a:lnTo>
                      <a:pt x="1363" y="875"/>
                    </a:lnTo>
                    <a:lnTo>
                      <a:pt x="1368" y="874"/>
                    </a:lnTo>
                    <a:lnTo>
                      <a:pt x="1373" y="868"/>
                    </a:lnTo>
                    <a:lnTo>
                      <a:pt x="1374" y="862"/>
                    </a:lnTo>
                    <a:lnTo>
                      <a:pt x="1371" y="862"/>
                    </a:lnTo>
                    <a:lnTo>
                      <a:pt x="1368" y="852"/>
                    </a:lnTo>
                    <a:lnTo>
                      <a:pt x="1368" y="836"/>
                    </a:lnTo>
                    <a:lnTo>
                      <a:pt x="1369" y="823"/>
                    </a:lnTo>
                    <a:lnTo>
                      <a:pt x="1380" y="824"/>
                    </a:lnTo>
                    <a:lnTo>
                      <a:pt x="1384" y="819"/>
                    </a:lnTo>
                    <a:lnTo>
                      <a:pt x="1387" y="799"/>
                    </a:lnTo>
                    <a:lnTo>
                      <a:pt x="1386" y="773"/>
                    </a:lnTo>
                    <a:lnTo>
                      <a:pt x="1393" y="766"/>
                    </a:lnTo>
                    <a:lnTo>
                      <a:pt x="1407" y="762"/>
                    </a:lnTo>
                    <a:lnTo>
                      <a:pt x="1420" y="765"/>
                    </a:lnTo>
                    <a:lnTo>
                      <a:pt x="1428" y="765"/>
                    </a:lnTo>
                    <a:lnTo>
                      <a:pt x="1433" y="760"/>
                    </a:lnTo>
                    <a:lnTo>
                      <a:pt x="1439" y="740"/>
                    </a:lnTo>
                    <a:lnTo>
                      <a:pt x="1457" y="705"/>
                    </a:lnTo>
                    <a:lnTo>
                      <a:pt x="1461" y="694"/>
                    </a:lnTo>
                    <a:lnTo>
                      <a:pt x="1459" y="684"/>
                    </a:lnTo>
                    <a:lnTo>
                      <a:pt x="1465" y="675"/>
                    </a:lnTo>
                    <a:lnTo>
                      <a:pt x="1481" y="664"/>
                    </a:lnTo>
                    <a:lnTo>
                      <a:pt x="1487" y="652"/>
                    </a:lnTo>
                    <a:lnTo>
                      <a:pt x="1486" y="624"/>
                    </a:lnTo>
                    <a:lnTo>
                      <a:pt x="1493" y="608"/>
                    </a:lnTo>
                    <a:lnTo>
                      <a:pt x="1506" y="597"/>
                    </a:lnTo>
                    <a:lnTo>
                      <a:pt x="1521" y="589"/>
                    </a:lnTo>
                    <a:lnTo>
                      <a:pt x="1531" y="581"/>
                    </a:lnTo>
                    <a:lnTo>
                      <a:pt x="1538" y="567"/>
                    </a:lnTo>
                    <a:lnTo>
                      <a:pt x="1558" y="563"/>
                    </a:lnTo>
                    <a:lnTo>
                      <a:pt x="1569" y="560"/>
                    </a:lnTo>
                    <a:lnTo>
                      <a:pt x="1585" y="565"/>
                    </a:lnTo>
                    <a:lnTo>
                      <a:pt x="1590" y="560"/>
                    </a:lnTo>
                    <a:lnTo>
                      <a:pt x="1586" y="544"/>
                    </a:lnTo>
                    <a:lnTo>
                      <a:pt x="1591" y="530"/>
                    </a:lnTo>
                    <a:lnTo>
                      <a:pt x="1602" y="525"/>
                    </a:lnTo>
                    <a:lnTo>
                      <a:pt x="1608" y="518"/>
                    </a:lnTo>
                    <a:lnTo>
                      <a:pt x="1608" y="506"/>
                    </a:lnTo>
                    <a:lnTo>
                      <a:pt x="1604" y="493"/>
                    </a:lnTo>
                    <a:lnTo>
                      <a:pt x="1594" y="490"/>
                    </a:lnTo>
                    <a:lnTo>
                      <a:pt x="1580" y="490"/>
                    </a:lnTo>
                    <a:lnTo>
                      <a:pt x="1570" y="486"/>
                    </a:lnTo>
                    <a:lnTo>
                      <a:pt x="1552" y="486"/>
                    </a:lnTo>
                    <a:lnTo>
                      <a:pt x="1554" y="470"/>
                    </a:lnTo>
                    <a:lnTo>
                      <a:pt x="1556" y="455"/>
                    </a:lnTo>
                    <a:lnTo>
                      <a:pt x="1543" y="453"/>
                    </a:lnTo>
                    <a:lnTo>
                      <a:pt x="1541" y="442"/>
                    </a:lnTo>
                    <a:lnTo>
                      <a:pt x="1543" y="434"/>
                    </a:lnTo>
                    <a:lnTo>
                      <a:pt x="1532" y="422"/>
                    </a:lnTo>
                    <a:lnTo>
                      <a:pt x="1520" y="426"/>
                    </a:lnTo>
                    <a:lnTo>
                      <a:pt x="1505" y="436"/>
                    </a:lnTo>
                    <a:lnTo>
                      <a:pt x="1492" y="439"/>
                    </a:lnTo>
                    <a:lnTo>
                      <a:pt x="1472" y="441"/>
                    </a:lnTo>
                    <a:lnTo>
                      <a:pt x="1463" y="439"/>
                    </a:lnTo>
                    <a:lnTo>
                      <a:pt x="1457" y="434"/>
                    </a:lnTo>
                    <a:lnTo>
                      <a:pt x="1452" y="433"/>
                    </a:lnTo>
                    <a:lnTo>
                      <a:pt x="1443" y="438"/>
                    </a:lnTo>
                    <a:lnTo>
                      <a:pt x="1434" y="444"/>
                    </a:lnTo>
                    <a:lnTo>
                      <a:pt x="1428" y="455"/>
                    </a:lnTo>
                    <a:lnTo>
                      <a:pt x="1408" y="472"/>
                    </a:lnTo>
                    <a:lnTo>
                      <a:pt x="1393" y="476"/>
                    </a:lnTo>
                    <a:lnTo>
                      <a:pt x="1379" y="492"/>
                    </a:lnTo>
                    <a:lnTo>
                      <a:pt x="1369" y="499"/>
                    </a:lnTo>
                    <a:lnTo>
                      <a:pt x="1354" y="507"/>
                    </a:lnTo>
                    <a:lnTo>
                      <a:pt x="1342" y="515"/>
                    </a:lnTo>
                    <a:lnTo>
                      <a:pt x="1314" y="522"/>
                    </a:lnTo>
                    <a:lnTo>
                      <a:pt x="1296" y="527"/>
                    </a:lnTo>
                    <a:lnTo>
                      <a:pt x="1298" y="529"/>
                    </a:lnTo>
                    <a:lnTo>
                      <a:pt x="1298" y="531"/>
                    </a:lnTo>
                    <a:lnTo>
                      <a:pt x="1295" y="538"/>
                    </a:lnTo>
                    <a:lnTo>
                      <a:pt x="1295" y="540"/>
                    </a:lnTo>
                    <a:lnTo>
                      <a:pt x="1296" y="542"/>
                    </a:lnTo>
                    <a:lnTo>
                      <a:pt x="1315" y="550"/>
                    </a:lnTo>
                    <a:lnTo>
                      <a:pt x="1321" y="556"/>
                    </a:lnTo>
                    <a:lnTo>
                      <a:pt x="1319" y="570"/>
                    </a:lnTo>
                    <a:lnTo>
                      <a:pt x="1320" y="574"/>
                    </a:lnTo>
                    <a:lnTo>
                      <a:pt x="1320" y="577"/>
                    </a:lnTo>
                    <a:lnTo>
                      <a:pt x="1312" y="581"/>
                    </a:lnTo>
                    <a:lnTo>
                      <a:pt x="1292" y="584"/>
                    </a:lnTo>
                    <a:lnTo>
                      <a:pt x="1278" y="585"/>
                    </a:lnTo>
                    <a:lnTo>
                      <a:pt x="1257" y="589"/>
                    </a:lnTo>
                    <a:lnTo>
                      <a:pt x="1249" y="590"/>
                    </a:lnTo>
                    <a:lnTo>
                      <a:pt x="1240" y="590"/>
                    </a:lnTo>
                    <a:lnTo>
                      <a:pt x="1230" y="587"/>
                    </a:lnTo>
                    <a:lnTo>
                      <a:pt x="1225" y="587"/>
                    </a:lnTo>
                    <a:lnTo>
                      <a:pt x="1202" y="595"/>
                    </a:lnTo>
                    <a:lnTo>
                      <a:pt x="1183" y="595"/>
                    </a:lnTo>
                    <a:lnTo>
                      <a:pt x="1160" y="592"/>
                    </a:lnTo>
                    <a:lnTo>
                      <a:pt x="1149" y="588"/>
                    </a:lnTo>
                    <a:lnTo>
                      <a:pt x="1145" y="585"/>
                    </a:lnTo>
                    <a:lnTo>
                      <a:pt x="1142" y="585"/>
                    </a:lnTo>
                    <a:lnTo>
                      <a:pt x="1140" y="584"/>
                    </a:lnTo>
                    <a:lnTo>
                      <a:pt x="1140" y="577"/>
                    </a:lnTo>
                    <a:lnTo>
                      <a:pt x="1139" y="574"/>
                    </a:lnTo>
                    <a:lnTo>
                      <a:pt x="1134" y="573"/>
                    </a:lnTo>
                    <a:lnTo>
                      <a:pt x="1134" y="568"/>
                    </a:lnTo>
                    <a:lnTo>
                      <a:pt x="1143" y="560"/>
                    </a:lnTo>
                    <a:lnTo>
                      <a:pt x="1144" y="556"/>
                    </a:lnTo>
                    <a:lnTo>
                      <a:pt x="1139" y="556"/>
                    </a:lnTo>
                    <a:lnTo>
                      <a:pt x="1135" y="554"/>
                    </a:lnTo>
                    <a:lnTo>
                      <a:pt x="1133" y="551"/>
                    </a:lnTo>
                    <a:lnTo>
                      <a:pt x="1133" y="544"/>
                    </a:lnTo>
                    <a:lnTo>
                      <a:pt x="1137" y="531"/>
                    </a:lnTo>
                    <a:lnTo>
                      <a:pt x="1137" y="525"/>
                    </a:lnTo>
                    <a:lnTo>
                      <a:pt x="1134" y="515"/>
                    </a:lnTo>
                    <a:lnTo>
                      <a:pt x="1133" y="512"/>
                    </a:lnTo>
                    <a:lnTo>
                      <a:pt x="1128" y="509"/>
                    </a:lnTo>
                    <a:lnTo>
                      <a:pt x="1123" y="511"/>
                    </a:lnTo>
                    <a:lnTo>
                      <a:pt x="1115" y="517"/>
                    </a:lnTo>
                    <a:lnTo>
                      <a:pt x="1107" y="517"/>
                    </a:lnTo>
                    <a:lnTo>
                      <a:pt x="1099" y="520"/>
                    </a:lnTo>
                    <a:lnTo>
                      <a:pt x="1097" y="522"/>
                    </a:lnTo>
                    <a:lnTo>
                      <a:pt x="1094" y="529"/>
                    </a:lnTo>
                    <a:lnTo>
                      <a:pt x="1090" y="541"/>
                    </a:lnTo>
                    <a:lnTo>
                      <a:pt x="1091" y="556"/>
                    </a:lnTo>
                    <a:lnTo>
                      <a:pt x="1090" y="570"/>
                    </a:lnTo>
                    <a:lnTo>
                      <a:pt x="1086" y="574"/>
                    </a:lnTo>
                    <a:lnTo>
                      <a:pt x="1086" y="578"/>
                    </a:lnTo>
                    <a:lnTo>
                      <a:pt x="1094" y="582"/>
                    </a:lnTo>
                    <a:lnTo>
                      <a:pt x="1099" y="592"/>
                    </a:lnTo>
                    <a:lnTo>
                      <a:pt x="1099" y="599"/>
                    </a:lnTo>
                    <a:lnTo>
                      <a:pt x="1092" y="610"/>
                    </a:lnTo>
                    <a:lnTo>
                      <a:pt x="1092" y="613"/>
                    </a:lnTo>
                    <a:lnTo>
                      <a:pt x="1080" y="611"/>
                    </a:lnTo>
                    <a:lnTo>
                      <a:pt x="1069" y="614"/>
                    </a:lnTo>
                    <a:lnTo>
                      <a:pt x="1054" y="613"/>
                    </a:lnTo>
                    <a:lnTo>
                      <a:pt x="1046" y="615"/>
                    </a:lnTo>
                    <a:lnTo>
                      <a:pt x="1036" y="610"/>
                    </a:lnTo>
                    <a:lnTo>
                      <a:pt x="1026" y="609"/>
                    </a:lnTo>
                    <a:lnTo>
                      <a:pt x="1020" y="609"/>
                    </a:lnTo>
                    <a:lnTo>
                      <a:pt x="973" y="601"/>
                    </a:lnTo>
                    <a:lnTo>
                      <a:pt x="967" y="595"/>
                    </a:lnTo>
                    <a:lnTo>
                      <a:pt x="959" y="592"/>
                    </a:lnTo>
                    <a:lnTo>
                      <a:pt x="945" y="593"/>
                    </a:lnTo>
                    <a:lnTo>
                      <a:pt x="925" y="589"/>
                    </a:lnTo>
                    <a:lnTo>
                      <a:pt x="913" y="581"/>
                    </a:lnTo>
                    <a:lnTo>
                      <a:pt x="907" y="576"/>
                    </a:lnTo>
                    <a:lnTo>
                      <a:pt x="897" y="562"/>
                    </a:lnTo>
                    <a:lnTo>
                      <a:pt x="891" y="558"/>
                    </a:lnTo>
                    <a:lnTo>
                      <a:pt x="873" y="555"/>
                    </a:lnTo>
                    <a:lnTo>
                      <a:pt x="869" y="555"/>
                    </a:lnTo>
                    <a:lnTo>
                      <a:pt x="866" y="558"/>
                    </a:lnTo>
                    <a:lnTo>
                      <a:pt x="860" y="557"/>
                    </a:lnTo>
                    <a:lnTo>
                      <a:pt x="852" y="554"/>
                    </a:lnTo>
                    <a:lnTo>
                      <a:pt x="841" y="554"/>
                    </a:lnTo>
                    <a:lnTo>
                      <a:pt x="832" y="558"/>
                    </a:lnTo>
                    <a:lnTo>
                      <a:pt x="827" y="558"/>
                    </a:lnTo>
                    <a:lnTo>
                      <a:pt x="806" y="554"/>
                    </a:lnTo>
                    <a:lnTo>
                      <a:pt x="796" y="541"/>
                    </a:lnTo>
                    <a:lnTo>
                      <a:pt x="794" y="539"/>
                    </a:lnTo>
                    <a:lnTo>
                      <a:pt x="785" y="538"/>
                    </a:lnTo>
                    <a:lnTo>
                      <a:pt x="782" y="538"/>
                    </a:lnTo>
                    <a:lnTo>
                      <a:pt x="772" y="530"/>
                    </a:lnTo>
                    <a:lnTo>
                      <a:pt x="761" y="525"/>
                    </a:lnTo>
                    <a:lnTo>
                      <a:pt x="751" y="524"/>
                    </a:lnTo>
                    <a:lnTo>
                      <a:pt x="741" y="519"/>
                    </a:lnTo>
                    <a:lnTo>
                      <a:pt x="736" y="515"/>
                    </a:lnTo>
                    <a:lnTo>
                      <a:pt x="724" y="501"/>
                    </a:lnTo>
                    <a:lnTo>
                      <a:pt x="715" y="495"/>
                    </a:lnTo>
                    <a:lnTo>
                      <a:pt x="707" y="491"/>
                    </a:lnTo>
                    <a:lnTo>
                      <a:pt x="703" y="487"/>
                    </a:lnTo>
                    <a:lnTo>
                      <a:pt x="690" y="480"/>
                    </a:lnTo>
                    <a:lnTo>
                      <a:pt x="687" y="480"/>
                    </a:lnTo>
                    <a:lnTo>
                      <a:pt x="686" y="484"/>
                    </a:lnTo>
                    <a:lnTo>
                      <a:pt x="681" y="484"/>
                    </a:lnTo>
                    <a:lnTo>
                      <a:pt x="676" y="480"/>
                    </a:lnTo>
                    <a:lnTo>
                      <a:pt x="675" y="474"/>
                    </a:lnTo>
                    <a:lnTo>
                      <a:pt x="670" y="469"/>
                    </a:lnTo>
                    <a:lnTo>
                      <a:pt x="659" y="468"/>
                    </a:lnTo>
                    <a:lnTo>
                      <a:pt x="658" y="465"/>
                    </a:lnTo>
                    <a:lnTo>
                      <a:pt x="659" y="458"/>
                    </a:lnTo>
                    <a:lnTo>
                      <a:pt x="664" y="450"/>
                    </a:lnTo>
                    <a:lnTo>
                      <a:pt x="667" y="449"/>
                    </a:lnTo>
                    <a:lnTo>
                      <a:pt x="669" y="442"/>
                    </a:lnTo>
                    <a:lnTo>
                      <a:pt x="672" y="438"/>
                    </a:lnTo>
                    <a:lnTo>
                      <a:pt x="669" y="429"/>
                    </a:lnTo>
                    <a:lnTo>
                      <a:pt x="672" y="422"/>
                    </a:lnTo>
                    <a:lnTo>
                      <a:pt x="677" y="416"/>
                    </a:lnTo>
                    <a:lnTo>
                      <a:pt x="675" y="409"/>
                    </a:lnTo>
                    <a:lnTo>
                      <a:pt x="675" y="405"/>
                    </a:lnTo>
                    <a:lnTo>
                      <a:pt x="679" y="400"/>
                    </a:lnTo>
                    <a:lnTo>
                      <a:pt x="685" y="400"/>
                    </a:lnTo>
                    <a:lnTo>
                      <a:pt x="688" y="393"/>
                    </a:lnTo>
                    <a:lnTo>
                      <a:pt x="696" y="388"/>
                    </a:lnTo>
                    <a:lnTo>
                      <a:pt x="699" y="382"/>
                    </a:lnTo>
                    <a:lnTo>
                      <a:pt x="701" y="377"/>
                    </a:lnTo>
                    <a:lnTo>
                      <a:pt x="703" y="375"/>
                    </a:lnTo>
                    <a:lnTo>
                      <a:pt x="706" y="377"/>
                    </a:lnTo>
                    <a:lnTo>
                      <a:pt x="712" y="375"/>
                    </a:lnTo>
                    <a:lnTo>
                      <a:pt x="709" y="374"/>
                    </a:lnTo>
                    <a:lnTo>
                      <a:pt x="692" y="369"/>
                    </a:lnTo>
                    <a:lnTo>
                      <a:pt x="690" y="367"/>
                    </a:lnTo>
                    <a:lnTo>
                      <a:pt x="686" y="361"/>
                    </a:lnTo>
                    <a:lnTo>
                      <a:pt x="681" y="359"/>
                    </a:lnTo>
                    <a:lnTo>
                      <a:pt x="669" y="350"/>
                    </a:lnTo>
                    <a:lnTo>
                      <a:pt x="663" y="350"/>
                    </a:lnTo>
                    <a:lnTo>
                      <a:pt x="656" y="346"/>
                    </a:lnTo>
                    <a:lnTo>
                      <a:pt x="654" y="342"/>
                    </a:lnTo>
                    <a:lnTo>
                      <a:pt x="654" y="339"/>
                    </a:lnTo>
                    <a:lnTo>
                      <a:pt x="651" y="335"/>
                    </a:lnTo>
                    <a:lnTo>
                      <a:pt x="647" y="335"/>
                    </a:lnTo>
                    <a:lnTo>
                      <a:pt x="645" y="332"/>
                    </a:lnTo>
                    <a:lnTo>
                      <a:pt x="640" y="330"/>
                    </a:lnTo>
                    <a:lnTo>
                      <a:pt x="632" y="334"/>
                    </a:lnTo>
                    <a:lnTo>
                      <a:pt x="631" y="332"/>
                    </a:lnTo>
                    <a:lnTo>
                      <a:pt x="629" y="326"/>
                    </a:lnTo>
                    <a:lnTo>
                      <a:pt x="628" y="325"/>
                    </a:lnTo>
                    <a:lnTo>
                      <a:pt x="624" y="324"/>
                    </a:lnTo>
                    <a:lnTo>
                      <a:pt x="621" y="325"/>
                    </a:lnTo>
                    <a:lnTo>
                      <a:pt x="612" y="324"/>
                    </a:lnTo>
                    <a:lnTo>
                      <a:pt x="608" y="325"/>
                    </a:lnTo>
                    <a:lnTo>
                      <a:pt x="602" y="329"/>
                    </a:lnTo>
                    <a:lnTo>
                      <a:pt x="599" y="329"/>
                    </a:lnTo>
                    <a:lnTo>
                      <a:pt x="596" y="326"/>
                    </a:lnTo>
                    <a:lnTo>
                      <a:pt x="597" y="316"/>
                    </a:lnTo>
                    <a:lnTo>
                      <a:pt x="593" y="313"/>
                    </a:lnTo>
                    <a:lnTo>
                      <a:pt x="589" y="307"/>
                    </a:lnTo>
                    <a:lnTo>
                      <a:pt x="589" y="304"/>
                    </a:lnTo>
                    <a:lnTo>
                      <a:pt x="584" y="299"/>
                    </a:lnTo>
                    <a:lnTo>
                      <a:pt x="584" y="294"/>
                    </a:lnTo>
                    <a:lnTo>
                      <a:pt x="586" y="287"/>
                    </a:lnTo>
                    <a:lnTo>
                      <a:pt x="583" y="281"/>
                    </a:lnTo>
                    <a:lnTo>
                      <a:pt x="583" y="277"/>
                    </a:lnTo>
                    <a:lnTo>
                      <a:pt x="584" y="270"/>
                    </a:lnTo>
                    <a:lnTo>
                      <a:pt x="586" y="264"/>
                    </a:lnTo>
                    <a:lnTo>
                      <a:pt x="579" y="254"/>
                    </a:lnTo>
                    <a:lnTo>
                      <a:pt x="572" y="246"/>
                    </a:lnTo>
                    <a:lnTo>
                      <a:pt x="572" y="237"/>
                    </a:lnTo>
                    <a:lnTo>
                      <a:pt x="569" y="229"/>
                    </a:lnTo>
                    <a:lnTo>
                      <a:pt x="570" y="226"/>
                    </a:lnTo>
                    <a:lnTo>
                      <a:pt x="581" y="224"/>
                    </a:lnTo>
                    <a:lnTo>
                      <a:pt x="584" y="221"/>
                    </a:lnTo>
                    <a:lnTo>
                      <a:pt x="585" y="222"/>
                    </a:lnTo>
                    <a:lnTo>
                      <a:pt x="586" y="229"/>
                    </a:lnTo>
                    <a:lnTo>
                      <a:pt x="589" y="234"/>
                    </a:lnTo>
                    <a:lnTo>
                      <a:pt x="591" y="237"/>
                    </a:lnTo>
                    <a:lnTo>
                      <a:pt x="599" y="239"/>
                    </a:lnTo>
                    <a:lnTo>
                      <a:pt x="601" y="238"/>
                    </a:lnTo>
                    <a:lnTo>
                      <a:pt x="604" y="237"/>
                    </a:lnTo>
                    <a:lnTo>
                      <a:pt x="607" y="238"/>
                    </a:lnTo>
                    <a:lnTo>
                      <a:pt x="608" y="232"/>
                    </a:lnTo>
                    <a:lnTo>
                      <a:pt x="612" y="229"/>
                    </a:lnTo>
                    <a:lnTo>
                      <a:pt x="616" y="223"/>
                    </a:lnTo>
                    <a:lnTo>
                      <a:pt x="617" y="223"/>
                    </a:lnTo>
                    <a:lnTo>
                      <a:pt x="621" y="228"/>
                    </a:lnTo>
                    <a:lnTo>
                      <a:pt x="623" y="228"/>
                    </a:lnTo>
                    <a:lnTo>
                      <a:pt x="632" y="217"/>
                    </a:lnTo>
                    <a:lnTo>
                      <a:pt x="632" y="215"/>
                    </a:lnTo>
                    <a:lnTo>
                      <a:pt x="628" y="208"/>
                    </a:lnTo>
                    <a:lnTo>
                      <a:pt x="622" y="200"/>
                    </a:lnTo>
                    <a:lnTo>
                      <a:pt x="621" y="195"/>
                    </a:lnTo>
                    <a:lnTo>
                      <a:pt x="622" y="192"/>
                    </a:lnTo>
                    <a:lnTo>
                      <a:pt x="622" y="189"/>
                    </a:lnTo>
                    <a:lnTo>
                      <a:pt x="612" y="184"/>
                    </a:lnTo>
                    <a:lnTo>
                      <a:pt x="607" y="185"/>
                    </a:lnTo>
                    <a:lnTo>
                      <a:pt x="606" y="181"/>
                    </a:lnTo>
                    <a:lnTo>
                      <a:pt x="597" y="174"/>
                    </a:lnTo>
                    <a:lnTo>
                      <a:pt x="597" y="159"/>
                    </a:lnTo>
                    <a:lnTo>
                      <a:pt x="602" y="158"/>
                    </a:lnTo>
                    <a:lnTo>
                      <a:pt x="600" y="152"/>
                    </a:lnTo>
                    <a:lnTo>
                      <a:pt x="601" y="149"/>
                    </a:lnTo>
                    <a:lnTo>
                      <a:pt x="602" y="148"/>
                    </a:lnTo>
                    <a:lnTo>
                      <a:pt x="595" y="141"/>
                    </a:lnTo>
                    <a:lnTo>
                      <a:pt x="596" y="135"/>
                    </a:lnTo>
                    <a:lnTo>
                      <a:pt x="596" y="133"/>
                    </a:lnTo>
                    <a:lnTo>
                      <a:pt x="606" y="133"/>
                    </a:lnTo>
                    <a:lnTo>
                      <a:pt x="610" y="130"/>
                    </a:lnTo>
                    <a:lnTo>
                      <a:pt x="621" y="133"/>
                    </a:lnTo>
                    <a:lnTo>
                      <a:pt x="623" y="131"/>
                    </a:lnTo>
                    <a:lnTo>
                      <a:pt x="628" y="126"/>
                    </a:lnTo>
                    <a:lnTo>
                      <a:pt x="633" y="116"/>
                    </a:lnTo>
                    <a:lnTo>
                      <a:pt x="633" y="105"/>
                    </a:lnTo>
                    <a:lnTo>
                      <a:pt x="643" y="104"/>
                    </a:lnTo>
                    <a:lnTo>
                      <a:pt x="644" y="103"/>
                    </a:lnTo>
                    <a:lnTo>
                      <a:pt x="642" y="100"/>
                    </a:lnTo>
                    <a:lnTo>
                      <a:pt x="643" y="97"/>
                    </a:lnTo>
                    <a:lnTo>
                      <a:pt x="647" y="94"/>
                    </a:lnTo>
                    <a:lnTo>
                      <a:pt x="648" y="92"/>
                    </a:lnTo>
                    <a:lnTo>
                      <a:pt x="651" y="88"/>
                    </a:lnTo>
                    <a:lnTo>
                      <a:pt x="658" y="83"/>
                    </a:lnTo>
                    <a:lnTo>
                      <a:pt x="658" y="77"/>
                    </a:lnTo>
                    <a:lnTo>
                      <a:pt x="664" y="71"/>
                    </a:lnTo>
                    <a:lnTo>
                      <a:pt x="666" y="52"/>
                    </a:lnTo>
                    <a:lnTo>
                      <a:pt x="669" y="50"/>
                    </a:lnTo>
                    <a:lnTo>
                      <a:pt x="669" y="43"/>
                    </a:lnTo>
                    <a:lnTo>
                      <a:pt x="675" y="35"/>
                    </a:lnTo>
                    <a:lnTo>
                      <a:pt x="675" y="32"/>
                    </a:lnTo>
                    <a:lnTo>
                      <a:pt x="671" y="29"/>
                    </a:lnTo>
                    <a:lnTo>
                      <a:pt x="667" y="29"/>
                    </a:lnTo>
                    <a:lnTo>
                      <a:pt x="660" y="38"/>
                    </a:lnTo>
                    <a:lnTo>
                      <a:pt x="658" y="38"/>
                    </a:lnTo>
                    <a:lnTo>
                      <a:pt x="655" y="34"/>
                    </a:lnTo>
                    <a:lnTo>
                      <a:pt x="653" y="23"/>
                    </a:lnTo>
                    <a:lnTo>
                      <a:pt x="648" y="27"/>
                    </a:lnTo>
                    <a:lnTo>
                      <a:pt x="644" y="27"/>
                    </a:lnTo>
                    <a:lnTo>
                      <a:pt x="642" y="22"/>
                    </a:lnTo>
                    <a:lnTo>
                      <a:pt x="639" y="22"/>
                    </a:lnTo>
                    <a:lnTo>
                      <a:pt x="637" y="20"/>
                    </a:lnTo>
                    <a:lnTo>
                      <a:pt x="636" y="11"/>
                    </a:lnTo>
                    <a:lnTo>
                      <a:pt x="632" y="9"/>
                    </a:lnTo>
                    <a:lnTo>
                      <a:pt x="631" y="7"/>
                    </a:lnTo>
                    <a:lnTo>
                      <a:pt x="628" y="6"/>
                    </a:lnTo>
                    <a:lnTo>
                      <a:pt x="624" y="6"/>
                    </a:lnTo>
                    <a:lnTo>
                      <a:pt x="621" y="1"/>
                    </a:lnTo>
                    <a:lnTo>
                      <a:pt x="618" y="0"/>
                    </a:lnTo>
                    <a:lnTo>
                      <a:pt x="615" y="0"/>
                    </a:lnTo>
                    <a:lnTo>
                      <a:pt x="610" y="2"/>
                    </a:lnTo>
                    <a:lnTo>
                      <a:pt x="604" y="2"/>
                    </a:lnTo>
                    <a:lnTo>
                      <a:pt x="599" y="6"/>
                    </a:lnTo>
                    <a:lnTo>
                      <a:pt x="585" y="6"/>
                    </a:lnTo>
                    <a:lnTo>
                      <a:pt x="575" y="13"/>
                    </a:lnTo>
                    <a:lnTo>
                      <a:pt x="564" y="19"/>
                    </a:lnTo>
                    <a:lnTo>
                      <a:pt x="557" y="24"/>
                    </a:lnTo>
                    <a:lnTo>
                      <a:pt x="552" y="29"/>
                    </a:lnTo>
                    <a:lnTo>
                      <a:pt x="547" y="30"/>
                    </a:lnTo>
                    <a:lnTo>
                      <a:pt x="543" y="35"/>
                    </a:lnTo>
                    <a:lnTo>
                      <a:pt x="536" y="32"/>
                    </a:lnTo>
                    <a:lnTo>
                      <a:pt x="531" y="35"/>
                    </a:lnTo>
                    <a:lnTo>
                      <a:pt x="526" y="35"/>
                    </a:lnTo>
                    <a:lnTo>
                      <a:pt x="492" y="60"/>
                    </a:lnTo>
                    <a:lnTo>
                      <a:pt x="488" y="66"/>
                    </a:lnTo>
                    <a:lnTo>
                      <a:pt x="489" y="68"/>
                    </a:lnTo>
                    <a:lnTo>
                      <a:pt x="489" y="71"/>
                    </a:lnTo>
                    <a:lnTo>
                      <a:pt x="486" y="79"/>
                    </a:lnTo>
                    <a:lnTo>
                      <a:pt x="482" y="83"/>
                    </a:lnTo>
                    <a:lnTo>
                      <a:pt x="478" y="82"/>
                    </a:lnTo>
                    <a:lnTo>
                      <a:pt x="475" y="78"/>
                    </a:lnTo>
                    <a:lnTo>
                      <a:pt x="456" y="79"/>
                    </a:lnTo>
                    <a:lnTo>
                      <a:pt x="454" y="81"/>
                    </a:lnTo>
                    <a:lnTo>
                      <a:pt x="449" y="87"/>
                    </a:lnTo>
                    <a:lnTo>
                      <a:pt x="446" y="88"/>
                    </a:lnTo>
                    <a:lnTo>
                      <a:pt x="440" y="88"/>
                    </a:lnTo>
                    <a:lnTo>
                      <a:pt x="433" y="86"/>
                    </a:lnTo>
                    <a:lnTo>
                      <a:pt x="429" y="88"/>
                    </a:lnTo>
                    <a:lnTo>
                      <a:pt x="427" y="92"/>
                    </a:lnTo>
                    <a:lnTo>
                      <a:pt x="423" y="94"/>
                    </a:lnTo>
                    <a:lnTo>
                      <a:pt x="421" y="95"/>
                    </a:lnTo>
                    <a:lnTo>
                      <a:pt x="414" y="94"/>
                    </a:lnTo>
                    <a:lnTo>
                      <a:pt x="411" y="95"/>
                    </a:lnTo>
                    <a:lnTo>
                      <a:pt x="407" y="93"/>
                    </a:lnTo>
                    <a:lnTo>
                      <a:pt x="395" y="93"/>
                    </a:lnTo>
                    <a:lnTo>
                      <a:pt x="390" y="92"/>
                    </a:lnTo>
                    <a:lnTo>
                      <a:pt x="385" y="92"/>
                    </a:lnTo>
                    <a:lnTo>
                      <a:pt x="370" y="83"/>
                    </a:lnTo>
                    <a:lnTo>
                      <a:pt x="360" y="81"/>
                    </a:lnTo>
                    <a:lnTo>
                      <a:pt x="342" y="73"/>
                    </a:lnTo>
                    <a:lnTo>
                      <a:pt x="337" y="76"/>
                    </a:lnTo>
                    <a:lnTo>
                      <a:pt x="333" y="79"/>
                    </a:lnTo>
                    <a:lnTo>
                      <a:pt x="326" y="78"/>
                    </a:lnTo>
                    <a:lnTo>
                      <a:pt x="322" y="79"/>
                    </a:lnTo>
                    <a:lnTo>
                      <a:pt x="321" y="82"/>
                    </a:lnTo>
                    <a:lnTo>
                      <a:pt x="320" y="90"/>
                    </a:lnTo>
                    <a:lnTo>
                      <a:pt x="312" y="104"/>
                    </a:lnTo>
                    <a:lnTo>
                      <a:pt x="312" y="106"/>
                    </a:lnTo>
                    <a:lnTo>
                      <a:pt x="321" y="106"/>
                    </a:lnTo>
                    <a:lnTo>
                      <a:pt x="323" y="111"/>
                    </a:lnTo>
                    <a:lnTo>
                      <a:pt x="323" y="115"/>
                    </a:lnTo>
                    <a:lnTo>
                      <a:pt x="319" y="117"/>
                    </a:lnTo>
                    <a:lnTo>
                      <a:pt x="317" y="119"/>
                    </a:lnTo>
                    <a:lnTo>
                      <a:pt x="317" y="122"/>
                    </a:lnTo>
                    <a:lnTo>
                      <a:pt x="320" y="126"/>
                    </a:lnTo>
                    <a:lnTo>
                      <a:pt x="322" y="127"/>
                    </a:lnTo>
                    <a:lnTo>
                      <a:pt x="333" y="126"/>
                    </a:lnTo>
                    <a:lnTo>
                      <a:pt x="336" y="129"/>
                    </a:lnTo>
                    <a:lnTo>
                      <a:pt x="337" y="132"/>
                    </a:lnTo>
                    <a:lnTo>
                      <a:pt x="337" y="133"/>
                    </a:lnTo>
                    <a:lnTo>
                      <a:pt x="332" y="138"/>
                    </a:lnTo>
                    <a:lnTo>
                      <a:pt x="326" y="141"/>
                    </a:lnTo>
                    <a:lnTo>
                      <a:pt x="325" y="147"/>
                    </a:lnTo>
                    <a:lnTo>
                      <a:pt x="337" y="158"/>
                    </a:lnTo>
                    <a:lnTo>
                      <a:pt x="337" y="164"/>
                    </a:lnTo>
                    <a:lnTo>
                      <a:pt x="336" y="169"/>
                    </a:lnTo>
                    <a:lnTo>
                      <a:pt x="322" y="178"/>
                    </a:lnTo>
                    <a:lnTo>
                      <a:pt x="321" y="181"/>
                    </a:lnTo>
                    <a:lnTo>
                      <a:pt x="330" y="185"/>
                    </a:lnTo>
                    <a:lnTo>
                      <a:pt x="333" y="194"/>
                    </a:lnTo>
                    <a:lnTo>
                      <a:pt x="343" y="200"/>
                    </a:lnTo>
                    <a:lnTo>
                      <a:pt x="342" y="207"/>
                    </a:lnTo>
                    <a:lnTo>
                      <a:pt x="349" y="208"/>
                    </a:lnTo>
                    <a:lnTo>
                      <a:pt x="352" y="212"/>
                    </a:lnTo>
                    <a:lnTo>
                      <a:pt x="358" y="210"/>
                    </a:lnTo>
                    <a:lnTo>
                      <a:pt x="363" y="211"/>
                    </a:lnTo>
                    <a:lnTo>
                      <a:pt x="363" y="216"/>
                    </a:lnTo>
                    <a:lnTo>
                      <a:pt x="362" y="222"/>
                    </a:lnTo>
                    <a:lnTo>
                      <a:pt x="365" y="229"/>
                    </a:lnTo>
                    <a:lnTo>
                      <a:pt x="366" y="230"/>
                    </a:lnTo>
                    <a:lnTo>
                      <a:pt x="384" y="232"/>
                    </a:lnTo>
                    <a:lnTo>
                      <a:pt x="389" y="235"/>
                    </a:lnTo>
                    <a:lnTo>
                      <a:pt x="394" y="234"/>
                    </a:lnTo>
                    <a:lnTo>
                      <a:pt x="400" y="242"/>
                    </a:lnTo>
                    <a:lnTo>
                      <a:pt x="398" y="246"/>
                    </a:lnTo>
                    <a:lnTo>
                      <a:pt x="401" y="250"/>
                    </a:lnTo>
                    <a:lnTo>
                      <a:pt x="396" y="255"/>
                    </a:lnTo>
                    <a:lnTo>
                      <a:pt x="394" y="259"/>
                    </a:lnTo>
                    <a:lnTo>
                      <a:pt x="386" y="260"/>
                    </a:lnTo>
                    <a:lnTo>
                      <a:pt x="382" y="260"/>
                    </a:lnTo>
                    <a:lnTo>
                      <a:pt x="380" y="259"/>
                    </a:lnTo>
                    <a:lnTo>
                      <a:pt x="375" y="260"/>
                    </a:lnTo>
                    <a:lnTo>
                      <a:pt x="373" y="262"/>
                    </a:lnTo>
                    <a:lnTo>
                      <a:pt x="362" y="267"/>
                    </a:lnTo>
                    <a:lnTo>
                      <a:pt x="358" y="275"/>
                    </a:lnTo>
                    <a:lnTo>
                      <a:pt x="357" y="286"/>
                    </a:lnTo>
                    <a:lnTo>
                      <a:pt x="362" y="292"/>
                    </a:lnTo>
                    <a:lnTo>
                      <a:pt x="360" y="297"/>
                    </a:lnTo>
                    <a:lnTo>
                      <a:pt x="363" y="298"/>
                    </a:lnTo>
                    <a:lnTo>
                      <a:pt x="364" y="301"/>
                    </a:lnTo>
                    <a:lnTo>
                      <a:pt x="363" y="304"/>
                    </a:lnTo>
                    <a:lnTo>
                      <a:pt x="358" y="308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9" y="318"/>
                    </a:lnTo>
                    <a:lnTo>
                      <a:pt x="369" y="318"/>
                    </a:lnTo>
                    <a:lnTo>
                      <a:pt x="371" y="324"/>
                    </a:lnTo>
                    <a:lnTo>
                      <a:pt x="369" y="326"/>
                    </a:lnTo>
                    <a:lnTo>
                      <a:pt x="365" y="328"/>
                    </a:lnTo>
                    <a:lnTo>
                      <a:pt x="362" y="326"/>
                    </a:lnTo>
                    <a:lnTo>
                      <a:pt x="359" y="324"/>
                    </a:lnTo>
                    <a:lnTo>
                      <a:pt x="357" y="331"/>
                    </a:lnTo>
                    <a:lnTo>
                      <a:pt x="343" y="336"/>
                    </a:lnTo>
                    <a:lnTo>
                      <a:pt x="331" y="352"/>
                    </a:lnTo>
                    <a:lnTo>
                      <a:pt x="326" y="355"/>
                    </a:lnTo>
                    <a:lnTo>
                      <a:pt x="321" y="361"/>
                    </a:lnTo>
                    <a:lnTo>
                      <a:pt x="317" y="366"/>
                    </a:lnTo>
                    <a:lnTo>
                      <a:pt x="316" y="372"/>
                    </a:lnTo>
                    <a:lnTo>
                      <a:pt x="317" y="380"/>
                    </a:lnTo>
                    <a:lnTo>
                      <a:pt x="314" y="388"/>
                    </a:lnTo>
                    <a:lnTo>
                      <a:pt x="305" y="393"/>
                    </a:lnTo>
                    <a:lnTo>
                      <a:pt x="298" y="393"/>
                    </a:lnTo>
                    <a:lnTo>
                      <a:pt x="292" y="398"/>
                    </a:lnTo>
                    <a:lnTo>
                      <a:pt x="287" y="406"/>
                    </a:lnTo>
                    <a:lnTo>
                      <a:pt x="283" y="417"/>
                    </a:lnTo>
                    <a:lnTo>
                      <a:pt x="277" y="428"/>
                    </a:lnTo>
                    <a:lnTo>
                      <a:pt x="262" y="450"/>
                    </a:lnTo>
                    <a:lnTo>
                      <a:pt x="256" y="457"/>
                    </a:lnTo>
                    <a:lnTo>
                      <a:pt x="244" y="464"/>
                    </a:lnTo>
                    <a:lnTo>
                      <a:pt x="233" y="474"/>
                    </a:lnTo>
                    <a:lnTo>
                      <a:pt x="229" y="479"/>
                    </a:lnTo>
                    <a:lnTo>
                      <a:pt x="219" y="495"/>
                    </a:lnTo>
                    <a:lnTo>
                      <a:pt x="212" y="504"/>
                    </a:lnTo>
                    <a:lnTo>
                      <a:pt x="204" y="519"/>
                    </a:lnTo>
                    <a:lnTo>
                      <a:pt x="199" y="522"/>
                    </a:lnTo>
                    <a:lnTo>
                      <a:pt x="195" y="523"/>
                    </a:lnTo>
                    <a:lnTo>
                      <a:pt x="172" y="523"/>
                    </a:lnTo>
                    <a:lnTo>
                      <a:pt x="169" y="524"/>
                    </a:lnTo>
                    <a:lnTo>
                      <a:pt x="161" y="527"/>
                    </a:lnTo>
                    <a:lnTo>
                      <a:pt x="156" y="533"/>
                    </a:lnTo>
                    <a:lnTo>
                      <a:pt x="152" y="534"/>
                    </a:lnTo>
                    <a:lnTo>
                      <a:pt x="149" y="533"/>
                    </a:lnTo>
                    <a:lnTo>
                      <a:pt x="147" y="528"/>
                    </a:lnTo>
                    <a:lnTo>
                      <a:pt x="139" y="514"/>
                    </a:lnTo>
                    <a:lnTo>
                      <a:pt x="136" y="512"/>
                    </a:lnTo>
                    <a:lnTo>
                      <a:pt x="132" y="513"/>
                    </a:lnTo>
                    <a:lnTo>
                      <a:pt x="122" y="522"/>
                    </a:lnTo>
                    <a:lnTo>
                      <a:pt x="118" y="528"/>
                    </a:lnTo>
                    <a:lnTo>
                      <a:pt x="107" y="538"/>
                    </a:lnTo>
                    <a:lnTo>
                      <a:pt x="93" y="556"/>
                    </a:lnTo>
                    <a:lnTo>
                      <a:pt x="85" y="563"/>
                    </a:lnTo>
                    <a:lnTo>
                      <a:pt x="83" y="570"/>
                    </a:lnTo>
                    <a:lnTo>
                      <a:pt x="79" y="588"/>
                    </a:lnTo>
                    <a:lnTo>
                      <a:pt x="79" y="593"/>
                    </a:lnTo>
                    <a:lnTo>
                      <a:pt x="81" y="598"/>
                    </a:lnTo>
                    <a:lnTo>
                      <a:pt x="88" y="601"/>
                    </a:lnTo>
                    <a:lnTo>
                      <a:pt x="94" y="600"/>
                    </a:lnTo>
                    <a:lnTo>
                      <a:pt x="101" y="603"/>
                    </a:lnTo>
                    <a:lnTo>
                      <a:pt x="111" y="603"/>
                    </a:lnTo>
                    <a:lnTo>
                      <a:pt x="113" y="604"/>
                    </a:lnTo>
                    <a:lnTo>
                      <a:pt x="117" y="608"/>
                    </a:lnTo>
                    <a:lnTo>
                      <a:pt x="118" y="611"/>
                    </a:lnTo>
                    <a:lnTo>
                      <a:pt x="118" y="616"/>
                    </a:lnTo>
                    <a:lnTo>
                      <a:pt x="112" y="636"/>
                    </a:lnTo>
                    <a:lnTo>
                      <a:pt x="112" y="641"/>
                    </a:lnTo>
                    <a:lnTo>
                      <a:pt x="113" y="646"/>
                    </a:lnTo>
                    <a:lnTo>
                      <a:pt x="123" y="657"/>
                    </a:lnTo>
                    <a:lnTo>
                      <a:pt x="127" y="658"/>
                    </a:lnTo>
                    <a:lnTo>
                      <a:pt x="137" y="654"/>
                    </a:lnTo>
                    <a:lnTo>
                      <a:pt x="139" y="655"/>
                    </a:lnTo>
                    <a:lnTo>
                      <a:pt x="142" y="658"/>
                    </a:lnTo>
                    <a:lnTo>
                      <a:pt x="142" y="669"/>
                    </a:lnTo>
                    <a:lnTo>
                      <a:pt x="143" y="678"/>
                    </a:lnTo>
                    <a:lnTo>
                      <a:pt x="148" y="685"/>
                    </a:lnTo>
                    <a:lnTo>
                      <a:pt x="150" y="692"/>
                    </a:lnTo>
                    <a:lnTo>
                      <a:pt x="155" y="698"/>
                    </a:lnTo>
                    <a:lnTo>
                      <a:pt x="160" y="703"/>
                    </a:lnTo>
                    <a:lnTo>
                      <a:pt x="160" y="706"/>
                    </a:lnTo>
                    <a:lnTo>
                      <a:pt x="164" y="711"/>
                    </a:lnTo>
                    <a:lnTo>
                      <a:pt x="165" y="714"/>
                    </a:lnTo>
                    <a:lnTo>
                      <a:pt x="160" y="716"/>
                    </a:lnTo>
                    <a:lnTo>
                      <a:pt x="160" y="718"/>
                    </a:lnTo>
                    <a:lnTo>
                      <a:pt x="160" y="728"/>
                    </a:lnTo>
                    <a:lnTo>
                      <a:pt x="159" y="732"/>
                    </a:lnTo>
                    <a:lnTo>
                      <a:pt x="166" y="733"/>
                    </a:lnTo>
                    <a:lnTo>
                      <a:pt x="166" y="735"/>
                    </a:lnTo>
                    <a:lnTo>
                      <a:pt x="159" y="735"/>
                    </a:lnTo>
                    <a:lnTo>
                      <a:pt x="154" y="739"/>
                    </a:lnTo>
                    <a:lnTo>
                      <a:pt x="154" y="741"/>
                    </a:lnTo>
                    <a:lnTo>
                      <a:pt x="150" y="743"/>
                    </a:lnTo>
                    <a:lnTo>
                      <a:pt x="147" y="743"/>
                    </a:lnTo>
                    <a:lnTo>
                      <a:pt x="140" y="743"/>
                    </a:lnTo>
                    <a:lnTo>
                      <a:pt x="139" y="740"/>
                    </a:lnTo>
                    <a:lnTo>
                      <a:pt x="138" y="739"/>
                    </a:lnTo>
                    <a:lnTo>
                      <a:pt x="139" y="733"/>
                    </a:lnTo>
                    <a:lnTo>
                      <a:pt x="139" y="732"/>
                    </a:lnTo>
                    <a:lnTo>
                      <a:pt x="132" y="730"/>
                    </a:lnTo>
                    <a:lnTo>
                      <a:pt x="127" y="734"/>
                    </a:lnTo>
                    <a:lnTo>
                      <a:pt x="115" y="738"/>
                    </a:lnTo>
                    <a:lnTo>
                      <a:pt x="111" y="745"/>
                    </a:lnTo>
                    <a:lnTo>
                      <a:pt x="110" y="746"/>
                    </a:lnTo>
                    <a:lnTo>
                      <a:pt x="107" y="746"/>
                    </a:lnTo>
                    <a:lnTo>
                      <a:pt x="93" y="746"/>
                    </a:lnTo>
                    <a:lnTo>
                      <a:pt x="84" y="739"/>
                    </a:lnTo>
                    <a:lnTo>
                      <a:pt x="78" y="741"/>
                    </a:lnTo>
                    <a:lnTo>
                      <a:pt x="74" y="739"/>
                    </a:lnTo>
                    <a:lnTo>
                      <a:pt x="62" y="740"/>
                    </a:lnTo>
                    <a:lnTo>
                      <a:pt x="58" y="739"/>
                    </a:lnTo>
                    <a:lnTo>
                      <a:pt x="52" y="740"/>
                    </a:lnTo>
                    <a:lnTo>
                      <a:pt x="48" y="739"/>
                    </a:lnTo>
                    <a:lnTo>
                      <a:pt x="47" y="740"/>
                    </a:lnTo>
                    <a:lnTo>
                      <a:pt x="46" y="740"/>
                    </a:lnTo>
                    <a:lnTo>
                      <a:pt x="43" y="735"/>
                    </a:lnTo>
                    <a:lnTo>
                      <a:pt x="41" y="735"/>
                    </a:lnTo>
                    <a:lnTo>
                      <a:pt x="40" y="740"/>
                    </a:lnTo>
                    <a:lnTo>
                      <a:pt x="40" y="757"/>
                    </a:lnTo>
                    <a:lnTo>
                      <a:pt x="20" y="757"/>
                    </a:lnTo>
                    <a:lnTo>
                      <a:pt x="16" y="759"/>
                    </a:lnTo>
                    <a:lnTo>
                      <a:pt x="11" y="757"/>
                    </a:lnTo>
                    <a:lnTo>
                      <a:pt x="9" y="762"/>
                    </a:lnTo>
                    <a:lnTo>
                      <a:pt x="7" y="764"/>
                    </a:lnTo>
                    <a:lnTo>
                      <a:pt x="5" y="767"/>
                    </a:lnTo>
                    <a:lnTo>
                      <a:pt x="0" y="771"/>
                    </a:lnTo>
                    <a:lnTo>
                      <a:pt x="0" y="773"/>
                    </a:lnTo>
                    <a:lnTo>
                      <a:pt x="2" y="782"/>
                    </a:lnTo>
                    <a:lnTo>
                      <a:pt x="9" y="782"/>
                    </a:lnTo>
                    <a:lnTo>
                      <a:pt x="13" y="791"/>
                    </a:lnTo>
                    <a:lnTo>
                      <a:pt x="27" y="809"/>
                    </a:lnTo>
                    <a:lnTo>
                      <a:pt x="37" y="820"/>
                    </a:lnTo>
                    <a:lnTo>
                      <a:pt x="47" y="825"/>
                    </a:lnTo>
                    <a:lnTo>
                      <a:pt x="67" y="827"/>
                    </a:lnTo>
                    <a:lnTo>
                      <a:pt x="89" y="825"/>
                    </a:lnTo>
                    <a:lnTo>
                      <a:pt x="105" y="821"/>
                    </a:lnTo>
                    <a:lnTo>
                      <a:pt x="113" y="818"/>
                    </a:lnTo>
                    <a:lnTo>
                      <a:pt x="117" y="810"/>
                    </a:lnTo>
                    <a:lnTo>
                      <a:pt x="122" y="808"/>
                    </a:lnTo>
                    <a:lnTo>
                      <a:pt x="124" y="814"/>
                    </a:lnTo>
                    <a:lnTo>
                      <a:pt x="117" y="834"/>
                    </a:lnTo>
                    <a:lnTo>
                      <a:pt x="106" y="843"/>
                    </a:lnTo>
                    <a:lnTo>
                      <a:pt x="96" y="850"/>
                    </a:lnTo>
                    <a:lnTo>
                      <a:pt x="84" y="852"/>
                    </a:lnTo>
                    <a:lnTo>
                      <a:pt x="70" y="854"/>
                    </a:lnTo>
                    <a:lnTo>
                      <a:pt x="59" y="857"/>
                    </a:lnTo>
                    <a:lnTo>
                      <a:pt x="51" y="850"/>
                    </a:lnTo>
                    <a:lnTo>
                      <a:pt x="47" y="854"/>
                    </a:lnTo>
                    <a:lnTo>
                      <a:pt x="50" y="870"/>
                    </a:lnTo>
                    <a:lnTo>
                      <a:pt x="90" y="911"/>
                    </a:lnTo>
                    <a:lnTo>
                      <a:pt x="104" y="926"/>
                    </a:lnTo>
                    <a:lnTo>
                      <a:pt x="124" y="944"/>
                    </a:lnTo>
                    <a:lnTo>
                      <a:pt x="131" y="945"/>
                    </a:lnTo>
                    <a:lnTo>
                      <a:pt x="156" y="947"/>
                    </a:lnTo>
                    <a:lnTo>
                      <a:pt x="167" y="944"/>
                    </a:lnTo>
                    <a:lnTo>
                      <a:pt x="174" y="943"/>
                    </a:lnTo>
                    <a:lnTo>
                      <a:pt x="183" y="936"/>
                    </a:lnTo>
                    <a:lnTo>
                      <a:pt x="190" y="936"/>
                    </a:lnTo>
                    <a:lnTo>
                      <a:pt x="207" y="924"/>
                    </a:lnTo>
                    <a:lnTo>
                      <a:pt x="213" y="916"/>
                    </a:lnTo>
                    <a:lnTo>
                      <a:pt x="218" y="906"/>
                    </a:lnTo>
                    <a:lnTo>
                      <a:pt x="219" y="879"/>
                    </a:lnTo>
                    <a:lnTo>
                      <a:pt x="222" y="867"/>
                    </a:lnTo>
                    <a:lnTo>
                      <a:pt x="224" y="852"/>
                    </a:lnTo>
                    <a:lnTo>
                      <a:pt x="226" y="856"/>
                    </a:lnTo>
                    <a:lnTo>
                      <a:pt x="229" y="857"/>
                    </a:lnTo>
                    <a:lnTo>
                      <a:pt x="258" y="858"/>
                    </a:lnTo>
                    <a:lnTo>
                      <a:pt x="260" y="859"/>
                    </a:lnTo>
                    <a:lnTo>
                      <a:pt x="253" y="866"/>
                    </a:lnTo>
                    <a:lnTo>
                      <a:pt x="242" y="866"/>
                    </a:lnTo>
                    <a:lnTo>
                      <a:pt x="239" y="879"/>
                    </a:lnTo>
                    <a:lnTo>
                      <a:pt x="241" y="880"/>
                    </a:lnTo>
                    <a:lnTo>
                      <a:pt x="240" y="891"/>
                    </a:lnTo>
                    <a:lnTo>
                      <a:pt x="242" y="894"/>
                    </a:lnTo>
                    <a:lnTo>
                      <a:pt x="249" y="897"/>
                    </a:lnTo>
                    <a:lnTo>
                      <a:pt x="242" y="911"/>
                    </a:lnTo>
                    <a:lnTo>
                      <a:pt x="242" y="922"/>
                    </a:lnTo>
                    <a:lnTo>
                      <a:pt x="242" y="924"/>
                    </a:lnTo>
                    <a:lnTo>
                      <a:pt x="246" y="924"/>
                    </a:lnTo>
                    <a:lnTo>
                      <a:pt x="249" y="928"/>
                    </a:lnTo>
                    <a:lnTo>
                      <a:pt x="249" y="934"/>
                    </a:lnTo>
                    <a:lnTo>
                      <a:pt x="255" y="952"/>
                    </a:lnTo>
                    <a:lnTo>
                      <a:pt x="256" y="963"/>
                    </a:lnTo>
                    <a:lnTo>
                      <a:pt x="256" y="971"/>
                    </a:lnTo>
                    <a:lnTo>
                      <a:pt x="250" y="987"/>
                    </a:lnTo>
                    <a:lnTo>
                      <a:pt x="247" y="998"/>
                    </a:lnTo>
                    <a:lnTo>
                      <a:pt x="247" y="1009"/>
                    </a:lnTo>
                    <a:lnTo>
                      <a:pt x="251" y="1028"/>
                    </a:lnTo>
                    <a:lnTo>
                      <a:pt x="253" y="1031"/>
                    </a:lnTo>
                    <a:lnTo>
                      <a:pt x="253" y="1047"/>
                    </a:lnTo>
                    <a:lnTo>
                      <a:pt x="257" y="1044"/>
                    </a:lnTo>
                    <a:lnTo>
                      <a:pt x="261" y="1041"/>
                    </a:lnTo>
                    <a:lnTo>
                      <a:pt x="262" y="1045"/>
                    </a:lnTo>
                    <a:lnTo>
                      <a:pt x="263" y="1052"/>
                    </a:lnTo>
                    <a:lnTo>
                      <a:pt x="261" y="1056"/>
                    </a:lnTo>
                    <a:lnTo>
                      <a:pt x="261" y="1060"/>
                    </a:lnTo>
                    <a:lnTo>
                      <a:pt x="260" y="1065"/>
                    </a:lnTo>
                    <a:lnTo>
                      <a:pt x="257" y="1084"/>
                    </a:lnTo>
                    <a:lnTo>
                      <a:pt x="263" y="1093"/>
                    </a:lnTo>
                    <a:lnTo>
                      <a:pt x="262" y="1096"/>
                    </a:lnTo>
                    <a:lnTo>
                      <a:pt x="265" y="1114"/>
                    </a:lnTo>
                    <a:lnTo>
                      <a:pt x="266" y="1114"/>
                    </a:lnTo>
                    <a:lnTo>
                      <a:pt x="273" y="1139"/>
                    </a:lnTo>
                    <a:lnTo>
                      <a:pt x="276" y="1147"/>
                    </a:lnTo>
                    <a:lnTo>
                      <a:pt x="276" y="1157"/>
                    </a:lnTo>
                    <a:lnTo>
                      <a:pt x="278" y="1163"/>
                    </a:lnTo>
                    <a:lnTo>
                      <a:pt x="282" y="1192"/>
                    </a:lnTo>
                    <a:lnTo>
                      <a:pt x="284" y="1201"/>
                    </a:lnTo>
                    <a:lnTo>
                      <a:pt x="289" y="1212"/>
                    </a:lnTo>
                    <a:lnTo>
                      <a:pt x="293" y="1214"/>
                    </a:lnTo>
                    <a:lnTo>
                      <a:pt x="295" y="1225"/>
                    </a:lnTo>
                    <a:lnTo>
                      <a:pt x="304" y="12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100"/>
              <p:cNvSpPr>
                <a:spLocks noChangeAspect="1"/>
              </p:cNvSpPr>
              <p:nvPr/>
            </p:nvSpPr>
            <p:spPr bwMode="gray">
              <a:xfrm>
                <a:off x="3183" y="2052"/>
                <a:ext cx="184" cy="168"/>
              </a:xfrm>
              <a:custGeom>
                <a:avLst/>
                <a:gdLst/>
                <a:ahLst/>
                <a:cxnLst>
                  <a:cxn ang="0">
                    <a:pos x="106" y="668"/>
                  </a:cxn>
                  <a:cxn ang="0">
                    <a:pos x="108" y="599"/>
                  </a:cxn>
                  <a:cxn ang="0">
                    <a:pos x="0" y="475"/>
                  </a:cxn>
                  <a:cxn ang="0">
                    <a:pos x="109" y="492"/>
                  </a:cxn>
                  <a:cxn ang="0">
                    <a:pos x="187" y="487"/>
                  </a:cxn>
                  <a:cxn ang="0">
                    <a:pos x="302" y="458"/>
                  </a:cxn>
                  <a:cxn ang="0">
                    <a:pos x="325" y="378"/>
                  </a:cxn>
                  <a:cxn ang="0">
                    <a:pos x="379" y="373"/>
                  </a:cxn>
                  <a:cxn ang="0">
                    <a:pos x="405" y="346"/>
                  </a:cxn>
                  <a:cxn ang="0">
                    <a:pos x="435" y="356"/>
                  </a:cxn>
                  <a:cxn ang="0">
                    <a:pos x="464" y="297"/>
                  </a:cxn>
                  <a:cxn ang="0">
                    <a:pos x="490" y="258"/>
                  </a:cxn>
                  <a:cxn ang="0">
                    <a:pos x="506" y="218"/>
                  </a:cxn>
                  <a:cxn ang="0">
                    <a:pos x="549" y="202"/>
                  </a:cxn>
                  <a:cxn ang="0">
                    <a:pos x="561" y="163"/>
                  </a:cxn>
                  <a:cxn ang="0">
                    <a:pos x="588" y="114"/>
                  </a:cxn>
                  <a:cxn ang="0">
                    <a:pos x="570" y="60"/>
                  </a:cxn>
                  <a:cxn ang="0">
                    <a:pos x="604" y="34"/>
                  </a:cxn>
                  <a:cxn ang="0">
                    <a:pos x="645" y="12"/>
                  </a:cxn>
                  <a:cxn ang="0">
                    <a:pos x="731" y="11"/>
                  </a:cxn>
                  <a:cxn ang="0">
                    <a:pos x="780" y="2"/>
                  </a:cxn>
                  <a:cxn ang="0">
                    <a:pos x="811" y="16"/>
                  </a:cxn>
                  <a:cxn ang="0">
                    <a:pos x="830" y="59"/>
                  </a:cxn>
                  <a:cxn ang="0">
                    <a:pos x="852" y="78"/>
                  </a:cxn>
                  <a:cxn ang="0">
                    <a:pos x="903" y="99"/>
                  </a:cxn>
                  <a:cxn ang="0">
                    <a:pos x="877" y="153"/>
                  </a:cxn>
                  <a:cxn ang="0">
                    <a:pos x="828" y="156"/>
                  </a:cxn>
                  <a:cxn ang="0">
                    <a:pos x="790" y="163"/>
                  </a:cxn>
                  <a:cxn ang="0">
                    <a:pos x="721" y="148"/>
                  </a:cxn>
                  <a:cxn ang="0">
                    <a:pos x="718" y="185"/>
                  </a:cxn>
                  <a:cxn ang="0">
                    <a:pos x="732" y="202"/>
                  </a:cxn>
                  <a:cxn ang="0">
                    <a:pos x="717" y="248"/>
                  </a:cxn>
                  <a:cxn ang="0">
                    <a:pos x="753" y="280"/>
                  </a:cxn>
                  <a:cxn ang="0">
                    <a:pos x="789" y="304"/>
                  </a:cxn>
                  <a:cxn ang="0">
                    <a:pos x="775" y="329"/>
                  </a:cxn>
                  <a:cxn ang="0">
                    <a:pos x="758" y="368"/>
                  </a:cxn>
                  <a:cxn ang="0">
                    <a:pos x="766" y="394"/>
                  </a:cxn>
                  <a:cxn ang="0">
                    <a:pos x="721" y="425"/>
                  </a:cxn>
                  <a:cxn ang="0">
                    <a:pos x="687" y="468"/>
                  </a:cxn>
                  <a:cxn ang="0">
                    <a:pos x="624" y="549"/>
                  </a:cxn>
                  <a:cxn ang="0">
                    <a:pos x="556" y="597"/>
                  </a:cxn>
                  <a:cxn ang="0">
                    <a:pos x="517" y="592"/>
                  </a:cxn>
                  <a:cxn ang="0">
                    <a:pos x="476" y="668"/>
                  </a:cxn>
                  <a:cxn ang="0">
                    <a:pos x="513" y="686"/>
                  </a:cxn>
                  <a:cxn ang="0">
                    <a:pos x="537" y="728"/>
                  </a:cxn>
                  <a:cxn ang="0">
                    <a:pos x="559" y="781"/>
                  </a:cxn>
                  <a:cxn ang="0">
                    <a:pos x="554" y="805"/>
                  </a:cxn>
                  <a:cxn ang="0">
                    <a:pos x="534" y="803"/>
                  </a:cxn>
                  <a:cxn ang="0">
                    <a:pos x="488" y="816"/>
                  </a:cxn>
                  <a:cxn ang="0">
                    <a:pos x="442" y="810"/>
                  </a:cxn>
                  <a:cxn ang="0">
                    <a:pos x="406" y="827"/>
                  </a:cxn>
                  <a:cxn ang="0">
                    <a:pos x="363" y="834"/>
                  </a:cxn>
                  <a:cxn ang="0">
                    <a:pos x="329" y="781"/>
                  </a:cxn>
                  <a:cxn ang="0">
                    <a:pos x="250" y="744"/>
                  </a:cxn>
                  <a:cxn ang="0">
                    <a:pos x="164" y="746"/>
                  </a:cxn>
                  <a:cxn ang="0">
                    <a:pos x="61" y="761"/>
                  </a:cxn>
                </a:cxnLst>
                <a:rect l="0" t="0" r="r" b="b"/>
                <a:pathLst>
                  <a:path w="921" h="842">
                    <a:moveTo>
                      <a:pt x="42" y="757"/>
                    </a:moveTo>
                    <a:lnTo>
                      <a:pt x="42" y="743"/>
                    </a:lnTo>
                    <a:lnTo>
                      <a:pt x="44" y="730"/>
                    </a:lnTo>
                    <a:lnTo>
                      <a:pt x="55" y="701"/>
                    </a:lnTo>
                    <a:lnTo>
                      <a:pt x="64" y="689"/>
                    </a:lnTo>
                    <a:lnTo>
                      <a:pt x="77" y="679"/>
                    </a:lnTo>
                    <a:lnTo>
                      <a:pt x="91" y="674"/>
                    </a:lnTo>
                    <a:lnTo>
                      <a:pt x="106" y="668"/>
                    </a:lnTo>
                    <a:lnTo>
                      <a:pt x="118" y="665"/>
                    </a:lnTo>
                    <a:lnTo>
                      <a:pt x="131" y="653"/>
                    </a:lnTo>
                    <a:lnTo>
                      <a:pt x="134" y="647"/>
                    </a:lnTo>
                    <a:lnTo>
                      <a:pt x="133" y="637"/>
                    </a:lnTo>
                    <a:lnTo>
                      <a:pt x="128" y="632"/>
                    </a:lnTo>
                    <a:lnTo>
                      <a:pt x="108" y="628"/>
                    </a:lnTo>
                    <a:lnTo>
                      <a:pt x="109" y="614"/>
                    </a:lnTo>
                    <a:lnTo>
                      <a:pt x="108" y="599"/>
                    </a:lnTo>
                    <a:lnTo>
                      <a:pt x="103" y="573"/>
                    </a:lnTo>
                    <a:lnTo>
                      <a:pt x="98" y="567"/>
                    </a:lnTo>
                    <a:lnTo>
                      <a:pt x="71" y="558"/>
                    </a:lnTo>
                    <a:lnTo>
                      <a:pt x="55" y="550"/>
                    </a:lnTo>
                    <a:lnTo>
                      <a:pt x="43" y="540"/>
                    </a:lnTo>
                    <a:lnTo>
                      <a:pt x="22" y="497"/>
                    </a:lnTo>
                    <a:lnTo>
                      <a:pt x="8" y="485"/>
                    </a:lnTo>
                    <a:lnTo>
                      <a:pt x="0" y="475"/>
                    </a:lnTo>
                    <a:lnTo>
                      <a:pt x="4" y="470"/>
                    </a:lnTo>
                    <a:lnTo>
                      <a:pt x="63" y="486"/>
                    </a:lnTo>
                    <a:lnTo>
                      <a:pt x="81" y="496"/>
                    </a:lnTo>
                    <a:lnTo>
                      <a:pt x="88" y="497"/>
                    </a:lnTo>
                    <a:lnTo>
                      <a:pt x="92" y="496"/>
                    </a:lnTo>
                    <a:lnTo>
                      <a:pt x="96" y="493"/>
                    </a:lnTo>
                    <a:lnTo>
                      <a:pt x="99" y="492"/>
                    </a:lnTo>
                    <a:lnTo>
                      <a:pt x="109" y="492"/>
                    </a:lnTo>
                    <a:lnTo>
                      <a:pt x="118" y="491"/>
                    </a:lnTo>
                    <a:lnTo>
                      <a:pt x="130" y="491"/>
                    </a:lnTo>
                    <a:lnTo>
                      <a:pt x="144" y="490"/>
                    </a:lnTo>
                    <a:lnTo>
                      <a:pt x="161" y="490"/>
                    </a:lnTo>
                    <a:lnTo>
                      <a:pt x="177" y="497"/>
                    </a:lnTo>
                    <a:lnTo>
                      <a:pt x="180" y="495"/>
                    </a:lnTo>
                    <a:lnTo>
                      <a:pt x="184" y="490"/>
                    </a:lnTo>
                    <a:lnTo>
                      <a:pt x="187" y="487"/>
                    </a:lnTo>
                    <a:lnTo>
                      <a:pt x="194" y="485"/>
                    </a:lnTo>
                    <a:lnTo>
                      <a:pt x="206" y="485"/>
                    </a:lnTo>
                    <a:lnTo>
                      <a:pt x="232" y="486"/>
                    </a:lnTo>
                    <a:lnTo>
                      <a:pt x="248" y="482"/>
                    </a:lnTo>
                    <a:lnTo>
                      <a:pt x="268" y="475"/>
                    </a:lnTo>
                    <a:lnTo>
                      <a:pt x="293" y="470"/>
                    </a:lnTo>
                    <a:lnTo>
                      <a:pt x="302" y="464"/>
                    </a:lnTo>
                    <a:lnTo>
                      <a:pt x="302" y="458"/>
                    </a:lnTo>
                    <a:lnTo>
                      <a:pt x="298" y="454"/>
                    </a:lnTo>
                    <a:lnTo>
                      <a:pt x="298" y="450"/>
                    </a:lnTo>
                    <a:lnTo>
                      <a:pt x="302" y="431"/>
                    </a:lnTo>
                    <a:lnTo>
                      <a:pt x="301" y="418"/>
                    </a:lnTo>
                    <a:lnTo>
                      <a:pt x="305" y="404"/>
                    </a:lnTo>
                    <a:lnTo>
                      <a:pt x="308" y="398"/>
                    </a:lnTo>
                    <a:lnTo>
                      <a:pt x="319" y="389"/>
                    </a:lnTo>
                    <a:lnTo>
                      <a:pt x="325" y="378"/>
                    </a:lnTo>
                    <a:lnTo>
                      <a:pt x="333" y="374"/>
                    </a:lnTo>
                    <a:lnTo>
                      <a:pt x="336" y="377"/>
                    </a:lnTo>
                    <a:lnTo>
                      <a:pt x="336" y="380"/>
                    </a:lnTo>
                    <a:lnTo>
                      <a:pt x="348" y="382"/>
                    </a:lnTo>
                    <a:lnTo>
                      <a:pt x="359" y="379"/>
                    </a:lnTo>
                    <a:lnTo>
                      <a:pt x="370" y="377"/>
                    </a:lnTo>
                    <a:lnTo>
                      <a:pt x="377" y="375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2" y="368"/>
                    </a:lnTo>
                    <a:lnTo>
                      <a:pt x="371" y="366"/>
                    </a:lnTo>
                    <a:lnTo>
                      <a:pt x="375" y="362"/>
                    </a:lnTo>
                    <a:lnTo>
                      <a:pt x="392" y="353"/>
                    </a:lnTo>
                    <a:lnTo>
                      <a:pt x="394" y="348"/>
                    </a:lnTo>
                    <a:lnTo>
                      <a:pt x="399" y="346"/>
                    </a:lnTo>
                    <a:lnTo>
                      <a:pt x="405" y="346"/>
                    </a:lnTo>
                    <a:lnTo>
                      <a:pt x="421" y="351"/>
                    </a:lnTo>
                    <a:lnTo>
                      <a:pt x="421" y="348"/>
                    </a:lnTo>
                    <a:lnTo>
                      <a:pt x="418" y="347"/>
                    </a:lnTo>
                    <a:lnTo>
                      <a:pt x="420" y="343"/>
                    </a:lnTo>
                    <a:lnTo>
                      <a:pt x="424" y="343"/>
                    </a:lnTo>
                    <a:lnTo>
                      <a:pt x="431" y="348"/>
                    </a:lnTo>
                    <a:lnTo>
                      <a:pt x="432" y="352"/>
                    </a:lnTo>
                    <a:lnTo>
                      <a:pt x="435" y="356"/>
                    </a:lnTo>
                    <a:lnTo>
                      <a:pt x="441" y="358"/>
                    </a:lnTo>
                    <a:lnTo>
                      <a:pt x="443" y="358"/>
                    </a:lnTo>
                    <a:lnTo>
                      <a:pt x="463" y="337"/>
                    </a:lnTo>
                    <a:lnTo>
                      <a:pt x="463" y="334"/>
                    </a:lnTo>
                    <a:lnTo>
                      <a:pt x="461" y="323"/>
                    </a:lnTo>
                    <a:lnTo>
                      <a:pt x="459" y="305"/>
                    </a:lnTo>
                    <a:lnTo>
                      <a:pt x="461" y="302"/>
                    </a:lnTo>
                    <a:lnTo>
                      <a:pt x="464" y="297"/>
                    </a:lnTo>
                    <a:lnTo>
                      <a:pt x="467" y="292"/>
                    </a:lnTo>
                    <a:lnTo>
                      <a:pt x="469" y="292"/>
                    </a:lnTo>
                    <a:lnTo>
                      <a:pt x="470" y="288"/>
                    </a:lnTo>
                    <a:lnTo>
                      <a:pt x="469" y="282"/>
                    </a:lnTo>
                    <a:lnTo>
                      <a:pt x="470" y="277"/>
                    </a:lnTo>
                    <a:lnTo>
                      <a:pt x="476" y="275"/>
                    </a:lnTo>
                    <a:lnTo>
                      <a:pt x="478" y="261"/>
                    </a:lnTo>
                    <a:lnTo>
                      <a:pt x="490" y="258"/>
                    </a:lnTo>
                    <a:lnTo>
                      <a:pt x="497" y="259"/>
                    </a:lnTo>
                    <a:lnTo>
                      <a:pt x="507" y="251"/>
                    </a:lnTo>
                    <a:lnTo>
                      <a:pt x="515" y="249"/>
                    </a:lnTo>
                    <a:lnTo>
                      <a:pt x="519" y="243"/>
                    </a:lnTo>
                    <a:lnTo>
                      <a:pt x="519" y="239"/>
                    </a:lnTo>
                    <a:lnTo>
                      <a:pt x="515" y="234"/>
                    </a:lnTo>
                    <a:lnTo>
                      <a:pt x="510" y="218"/>
                    </a:lnTo>
                    <a:lnTo>
                      <a:pt x="506" y="218"/>
                    </a:lnTo>
                    <a:lnTo>
                      <a:pt x="500" y="208"/>
                    </a:lnTo>
                    <a:lnTo>
                      <a:pt x="499" y="205"/>
                    </a:lnTo>
                    <a:lnTo>
                      <a:pt x="500" y="200"/>
                    </a:lnTo>
                    <a:lnTo>
                      <a:pt x="504" y="197"/>
                    </a:lnTo>
                    <a:lnTo>
                      <a:pt x="508" y="199"/>
                    </a:lnTo>
                    <a:lnTo>
                      <a:pt x="527" y="203"/>
                    </a:lnTo>
                    <a:lnTo>
                      <a:pt x="538" y="205"/>
                    </a:lnTo>
                    <a:lnTo>
                      <a:pt x="549" y="202"/>
                    </a:lnTo>
                    <a:lnTo>
                      <a:pt x="555" y="199"/>
                    </a:lnTo>
                    <a:lnTo>
                      <a:pt x="562" y="189"/>
                    </a:lnTo>
                    <a:lnTo>
                      <a:pt x="562" y="181"/>
                    </a:lnTo>
                    <a:lnTo>
                      <a:pt x="566" y="178"/>
                    </a:lnTo>
                    <a:lnTo>
                      <a:pt x="562" y="175"/>
                    </a:lnTo>
                    <a:lnTo>
                      <a:pt x="558" y="173"/>
                    </a:lnTo>
                    <a:lnTo>
                      <a:pt x="558" y="167"/>
                    </a:lnTo>
                    <a:lnTo>
                      <a:pt x="561" y="163"/>
                    </a:lnTo>
                    <a:lnTo>
                      <a:pt x="565" y="156"/>
                    </a:lnTo>
                    <a:lnTo>
                      <a:pt x="572" y="147"/>
                    </a:lnTo>
                    <a:lnTo>
                      <a:pt x="581" y="141"/>
                    </a:lnTo>
                    <a:lnTo>
                      <a:pt x="587" y="133"/>
                    </a:lnTo>
                    <a:lnTo>
                      <a:pt x="591" y="126"/>
                    </a:lnTo>
                    <a:lnTo>
                      <a:pt x="591" y="120"/>
                    </a:lnTo>
                    <a:lnTo>
                      <a:pt x="588" y="116"/>
                    </a:lnTo>
                    <a:lnTo>
                      <a:pt x="588" y="114"/>
                    </a:lnTo>
                    <a:lnTo>
                      <a:pt x="593" y="105"/>
                    </a:lnTo>
                    <a:lnTo>
                      <a:pt x="593" y="104"/>
                    </a:lnTo>
                    <a:lnTo>
                      <a:pt x="588" y="94"/>
                    </a:lnTo>
                    <a:lnTo>
                      <a:pt x="585" y="81"/>
                    </a:lnTo>
                    <a:lnTo>
                      <a:pt x="578" y="73"/>
                    </a:lnTo>
                    <a:lnTo>
                      <a:pt x="570" y="67"/>
                    </a:lnTo>
                    <a:lnTo>
                      <a:pt x="569" y="66"/>
                    </a:lnTo>
                    <a:lnTo>
                      <a:pt x="570" y="60"/>
                    </a:lnTo>
                    <a:lnTo>
                      <a:pt x="574" y="56"/>
                    </a:lnTo>
                    <a:lnTo>
                      <a:pt x="591" y="43"/>
                    </a:lnTo>
                    <a:lnTo>
                      <a:pt x="591" y="38"/>
                    </a:lnTo>
                    <a:lnTo>
                      <a:pt x="592" y="36"/>
                    </a:lnTo>
                    <a:lnTo>
                      <a:pt x="597" y="36"/>
                    </a:lnTo>
                    <a:lnTo>
                      <a:pt x="602" y="39"/>
                    </a:lnTo>
                    <a:lnTo>
                      <a:pt x="605" y="38"/>
                    </a:lnTo>
                    <a:lnTo>
                      <a:pt x="604" y="34"/>
                    </a:lnTo>
                    <a:lnTo>
                      <a:pt x="605" y="32"/>
                    </a:lnTo>
                    <a:lnTo>
                      <a:pt x="615" y="29"/>
                    </a:lnTo>
                    <a:lnTo>
                      <a:pt x="619" y="25"/>
                    </a:lnTo>
                    <a:lnTo>
                      <a:pt x="619" y="23"/>
                    </a:lnTo>
                    <a:lnTo>
                      <a:pt x="624" y="22"/>
                    </a:lnTo>
                    <a:lnTo>
                      <a:pt x="628" y="19"/>
                    </a:lnTo>
                    <a:lnTo>
                      <a:pt x="636" y="18"/>
                    </a:lnTo>
                    <a:lnTo>
                      <a:pt x="645" y="12"/>
                    </a:lnTo>
                    <a:lnTo>
                      <a:pt x="652" y="12"/>
                    </a:lnTo>
                    <a:lnTo>
                      <a:pt x="662" y="7"/>
                    </a:lnTo>
                    <a:lnTo>
                      <a:pt x="666" y="8"/>
                    </a:lnTo>
                    <a:lnTo>
                      <a:pt x="701" y="6"/>
                    </a:lnTo>
                    <a:lnTo>
                      <a:pt x="705" y="7"/>
                    </a:lnTo>
                    <a:lnTo>
                      <a:pt x="712" y="6"/>
                    </a:lnTo>
                    <a:lnTo>
                      <a:pt x="726" y="11"/>
                    </a:lnTo>
                    <a:lnTo>
                      <a:pt x="731" y="11"/>
                    </a:lnTo>
                    <a:lnTo>
                      <a:pt x="737" y="6"/>
                    </a:lnTo>
                    <a:lnTo>
                      <a:pt x="741" y="6"/>
                    </a:lnTo>
                    <a:lnTo>
                      <a:pt x="746" y="2"/>
                    </a:lnTo>
                    <a:lnTo>
                      <a:pt x="755" y="4"/>
                    </a:lnTo>
                    <a:lnTo>
                      <a:pt x="757" y="0"/>
                    </a:lnTo>
                    <a:lnTo>
                      <a:pt x="755" y="1"/>
                    </a:lnTo>
                    <a:lnTo>
                      <a:pt x="766" y="4"/>
                    </a:lnTo>
                    <a:lnTo>
                      <a:pt x="780" y="2"/>
                    </a:lnTo>
                    <a:lnTo>
                      <a:pt x="784" y="3"/>
                    </a:lnTo>
                    <a:lnTo>
                      <a:pt x="789" y="6"/>
                    </a:lnTo>
                    <a:lnTo>
                      <a:pt x="796" y="4"/>
                    </a:lnTo>
                    <a:lnTo>
                      <a:pt x="798" y="7"/>
                    </a:lnTo>
                    <a:lnTo>
                      <a:pt x="798" y="19"/>
                    </a:lnTo>
                    <a:lnTo>
                      <a:pt x="800" y="20"/>
                    </a:lnTo>
                    <a:lnTo>
                      <a:pt x="806" y="16"/>
                    </a:lnTo>
                    <a:lnTo>
                      <a:pt x="811" y="16"/>
                    </a:lnTo>
                    <a:lnTo>
                      <a:pt x="822" y="23"/>
                    </a:lnTo>
                    <a:lnTo>
                      <a:pt x="828" y="29"/>
                    </a:lnTo>
                    <a:lnTo>
                      <a:pt x="830" y="35"/>
                    </a:lnTo>
                    <a:lnTo>
                      <a:pt x="830" y="41"/>
                    </a:lnTo>
                    <a:lnTo>
                      <a:pt x="828" y="47"/>
                    </a:lnTo>
                    <a:lnTo>
                      <a:pt x="830" y="50"/>
                    </a:lnTo>
                    <a:lnTo>
                      <a:pt x="832" y="55"/>
                    </a:lnTo>
                    <a:lnTo>
                      <a:pt x="830" y="59"/>
                    </a:lnTo>
                    <a:lnTo>
                      <a:pt x="825" y="60"/>
                    </a:lnTo>
                    <a:lnTo>
                      <a:pt x="825" y="62"/>
                    </a:lnTo>
                    <a:lnTo>
                      <a:pt x="827" y="66"/>
                    </a:lnTo>
                    <a:lnTo>
                      <a:pt x="834" y="67"/>
                    </a:lnTo>
                    <a:lnTo>
                      <a:pt x="840" y="78"/>
                    </a:lnTo>
                    <a:lnTo>
                      <a:pt x="844" y="79"/>
                    </a:lnTo>
                    <a:lnTo>
                      <a:pt x="849" y="78"/>
                    </a:lnTo>
                    <a:lnTo>
                      <a:pt x="852" y="78"/>
                    </a:lnTo>
                    <a:lnTo>
                      <a:pt x="857" y="74"/>
                    </a:lnTo>
                    <a:lnTo>
                      <a:pt x="861" y="73"/>
                    </a:lnTo>
                    <a:lnTo>
                      <a:pt x="862" y="77"/>
                    </a:lnTo>
                    <a:lnTo>
                      <a:pt x="862" y="83"/>
                    </a:lnTo>
                    <a:lnTo>
                      <a:pt x="872" y="89"/>
                    </a:lnTo>
                    <a:lnTo>
                      <a:pt x="889" y="95"/>
                    </a:lnTo>
                    <a:lnTo>
                      <a:pt x="897" y="100"/>
                    </a:lnTo>
                    <a:lnTo>
                      <a:pt x="903" y="99"/>
                    </a:lnTo>
                    <a:lnTo>
                      <a:pt x="910" y="104"/>
                    </a:lnTo>
                    <a:lnTo>
                      <a:pt x="921" y="105"/>
                    </a:lnTo>
                    <a:lnTo>
                      <a:pt x="887" y="130"/>
                    </a:lnTo>
                    <a:lnTo>
                      <a:pt x="883" y="136"/>
                    </a:lnTo>
                    <a:lnTo>
                      <a:pt x="884" y="138"/>
                    </a:lnTo>
                    <a:lnTo>
                      <a:pt x="884" y="141"/>
                    </a:lnTo>
                    <a:lnTo>
                      <a:pt x="881" y="149"/>
                    </a:lnTo>
                    <a:lnTo>
                      <a:pt x="877" y="153"/>
                    </a:lnTo>
                    <a:lnTo>
                      <a:pt x="873" y="152"/>
                    </a:lnTo>
                    <a:lnTo>
                      <a:pt x="870" y="148"/>
                    </a:lnTo>
                    <a:lnTo>
                      <a:pt x="851" y="149"/>
                    </a:lnTo>
                    <a:lnTo>
                      <a:pt x="849" y="151"/>
                    </a:lnTo>
                    <a:lnTo>
                      <a:pt x="844" y="157"/>
                    </a:lnTo>
                    <a:lnTo>
                      <a:pt x="841" y="158"/>
                    </a:lnTo>
                    <a:lnTo>
                      <a:pt x="835" y="158"/>
                    </a:lnTo>
                    <a:lnTo>
                      <a:pt x="828" y="156"/>
                    </a:lnTo>
                    <a:lnTo>
                      <a:pt x="824" y="158"/>
                    </a:lnTo>
                    <a:lnTo>
                      <a:pt x="822" y="162"/>
                    </a:lnTo>
                    <a:lnTo>
                      <a:pt x="818" y="164"/>
                    </a:lnTo>
                    <a:lnTo>
                      <a:pt x="816" y="165"/>
                    </a:lnTo>
                    <a:lnTo>
                      <a:pt x="809" y="164"/>
                    </a:lnTo>
                    <a:lnTo>
                      <a:pt x="806" y="165"/>
                    </a:lnTo>
                    <a:lnTo>
                      <a:pt x="802" y="163"/>
                    </a:lnTo>
                    <a:lnTo>
                      <a:pt x="790" y="163"/>
                    </a:lnTo>
                    <a:lnTo>
                      <a:pt x="785" y="162"/>
                    </a:lnTo>
                    <a:lnTo>
                      <a:pt x="780" y="162"/>
                    </a:lnTo>
                    <a:lnTo>
                      <a:pt x="765" y="153"/>
                    </a:lnTo>
                    <a:lnTo>
                      <a:pt x="755" y="151"/>
                    </a:lnTo>
                    <a:lnTo>
                      <a:pt x="737" y="143"/>
                    </a:lnTo>
                    <a:lnTo>
                      <a:pt x="732" y="146"/>
                    </a:lnTo>
                    <a:lnTo>
                      <a:pt x="728" y="149"/>
                    </a:lnTo>
                    <a:lnTo>
                      <a:pt x="721" y="148"/>
                    </a:lnTo>
                    <a:lnTo>
                      <a:pt x="717" y="149"/>
                    </a:lnTo>
                    <a:lnTo>
                      <a:pt x="716" y="152"/>
                    </a:lnTo>
                    <a:lnTo>
                      <a:pt x="715" y="160"/>
                    </a:lnTo>
                    <a:lnTo>
                      <a:pt x="707" y="174"/>
                    </a:lnTo>
                    <a:lnTo>
                      <a:pt x="707" y="176"/>
                    </a:lnTo>
                    <a:lnTo>
                      <a:pt x="716" y="176"/>
                    </a:lnTo>
                    <a:lnTo>
                      <a:pt x="718" y="181"/>
                    </a:lnTo>
                    <a:lnTo>
                      <a:pt x="718" y="185"/>
                    </a:lnTo>
                    <a:lnTo>
                      <a:pt x="714" y="187"/>
                    </a:lnTo>
                    <a:lnTo>
                      <a:pt x="712" y="189"/>
                    </a:lnTo>
                    <a:lnTo>
                      <a:pt x="712" y="192"/>
                    </a:lnTo>
                    <a:lnTo>
                      <a:pt x="715" y="196"/>
                    </a:lnTo>
                    <a:lnTo>
                      <a:pt x="717" y="197"/>
                    </a:lnTo>
                    <a:lnTo>
                      <a:pt x="728" y="196"/>
                    </a:lnTo>
                    <a:lnTo>
                      <a:pt x="731" y="199"/>
                    </a:lnTo>
                    <a:lnTo>
                      <a:pt x="732" y="202"/>
                    </a:lnTo>
                    <a:lnTo>
                      <a:pt x="732" y="203"/>
                    </a:lnTo>
                    <a:lnTo>
                      <a:pt x="727" y="208"/>
                    </a:lnTo>
                    <a:lnTo>
                      <a:pt x="721" y="211"/>
                    </a:lnTo>
                    <a:lnTo>
                      <a:pt x="720" y="217"/>
                    </a:lnTo>
                    <a:lnTo>
                      <a:pt x="732" y="228"/>
                    </a:lnTo>
                    <a:lnTo>
                      <a:pt x="732" y="234"/>
                    </a:lnTo>
                    <a:lnTo>
                      <a:pt x="731" y="239"/>
                    </a:lnTo>
                    <a:lnTo>
                      <a:pt x="717" y="248"/>
                    </a:lnTo>
                    <a:lnTo>
                      <a:pt x="716" y="251"/>
                    </a:lnTo>
                    <a:lnTo>
                      <a:pt x="725" y="255"/>
                    </a:lnTo>
                    <a:lnTo>
                      <a:pt x="728" y="264"/>
                    </a:lnTo>
                    <a:lnTo>
                      <a:pt x="738" y="270"/>
                    </a:lnTo>
                    <a:lnTo>
                      <a:pt x="737" y="277"/>
                    </a:lnTo>
                    <a:lnTo>
                      <a:pt x="744" y="278"/>
                    </a:lnTo>
                    <a:lnTo>
                      <a:pt x="747" y="282"/>
                    </a:lnTo>
                    <a:lnTo>
                      <a:pt x="753" y="280"/>
                    </a:lnTo>
                    <a:lnTo>
                      <a:pt x="758" y="281"/>
                    </a:lnTo>
                    <a:lnTo>
                      <a:pt x="758" y="286"/>
                    </a:lnTo>
                    <a:lnTo>
                      <a:pt x="757" y="292"/>
                    </a:lnTo>
                    <a:lnTo>
                      <a:pt x="760" y="299"/>
                    </a:lnTo>
                    <a:lnTo>
                      <a:pt x="761" y="300"/>
                    </a:lnTo>
                    <a:lnTo>
                      <a:pt x="779" y="302"/>
                    </a:lnTo>
                    <a:lnTo>
                      <a:pt x="784" y="305"/>
                    </a:lnTo>
                    <a:lnTo>
                      <a:pt x="789" y="304"/>
                    </a:lnTo>
                    <a:lnTo>
                      <a:pt x="795" y="312"/>
                    </a:lnTo>
                    <a:lnTo>
                      <a:pt x="793" y="316"/>
                    </a:lnTo>
                    <a:lnTo>
                      <a:pt x="796" y="320"/>
                    </a:lnTo>
                    <a:lnTo>
                      <a:pt x="791" y="325"/>
                    </a:lnTo>
                    <a:lnTo>
                      <a:pt x="789" y="329"/>
                    </a:lnTo>
                    <a:lnTo>
                      <a:pt x="781" y="330"/>
                    </a:lnTo>
                    <a:lnTo>
                      <a:pt x="777" y="330"/>
                    </a:lnTo>
                    <a:lnTo>
                      <a:pt x="775" y="329"/>
                    </a:lnTo>
                    <a:lnTo>
                      <a:pt x="770" y="330"/>
                    </a:lnTo>
                    <a:lnTo>
                      <a:pt x="768" y="332"/>
                    </a:lnTo>
                    <a:lnTo>
                      <a:pt x="757" y="337"/>
                    </a:lnTo>
                    <a:lnTo>
                      <a:pt x="753" y="345"/>
                    </a:lnTo>
                    <a:lnTo>
                      <a:pt x="752" y="356"/>
                    </a:lnTo>
                    <a:lnTo>
                      <a:pt x="757" y="362"/>
                    </a:lnTo>
                    <a:lnTo>
                      <a:pt x="755" y="367"/>
                    </a:lnTo>
                    <a:lnTo>
                      <a:pt x="758" y="368"/>
                    </a:lnTo>
                    <a:lnTo>
                      <a:pt x="759" y="371"/>
                    </a:lnTo>
                    <a:lnTo>
                      <a:pt x="758" y="374"/>
                    </a:lnTo>
                    <a:lnTo>
                      <a:pt x="753" y="378"/>
                    </a:lnTo>
                    <a:lnTo>
                      <a:pt x="752" y="384"/>
                    </a:lnTo>
                    <a:lnTo>
                      <a:pt x="752" y="386"/>
                    </a:lnTo>
                    <a:lnTo>
                      <a:pt x="754" y="388"/>
                    </a:lnTo>
                    <a:lnTo>
                      <a:pt x="764" y="388"/>
                    </a:lnTo>
                    <a:lnTo>
                      <a:pt x="766" y="394"/>
                    </a:lnTo>
                    <a:lnTo>
                      <a:pt x="764" y="396"/>
                    </a:lnTo>
                    <a:lnTo>
                      <a:pt x="760" y="398"/>
                    </a:lnTo>
                    <a:lnTo>
                      <a:pt x="757" y="396"/>
                    </a:lnTo>
                    <a:lnTo>
                      <a:pt x="754" y="394"/>
                    </a:lnTo>
                    <a:lnTo>
                      <a:pt x="752" y="401"/>
                    </a:lnTo>
                    <a:lnTo>
                      <a:pt x="738" y="406"/>
                    </a:lnTo>
                    <a:lnTo>
                      <a:pt x="726" y="422"/>
                    </a:lnTo>
                    <a:lnTo>
                      <a:pt x="721" y="425"/>
                    </a:lnTo>
                    <a:lnTo>
                      <a:pt x="716" y="431"/>
                    </a:lnTo>
                    <a:lnTo>
                      <a:pt x="712" y="436"/>
                    </a:lnTo>
                    <a:lnTo>
                      <a:pt x="711" y="442"/>
                    </a:lnTo>
                    <a:lnTo>
                      <a:pt x="712" y="450"/>
                    </a:lnTo>
                    <a:lnTo>
                      <a:pt x="709" y="458"/>
                    </a:lnTo>
                    <a:lnTo>
                      <a:pt x="700" y="463"/>
                    </a:lnTo>
                    <a:lnTo>
                      <a:pt x="693" y="463"/>
                    </a:lnTo>
                    <a:lnTo>
                      <a:pt x="687" y="468"/>
                    </a:lnTo>
                    <a:lnTo>
                      <a:pt x="682" y="476"/>
                    </a:lnTo>
                    <a:lnTo>
                      <a:pt x="678" y="487"/>
                    </a:lnTo>
                    <a:lnTo>
                      <a:pt x="672" y="498"/>
                    </a:lnTo>
                    <a:lnTo>
                      <a:pt x="657" y="520"/>
                    </a:lnTo>
                    <a:lnTo>
                      <a:pt x="651" y="527"/>
                    </a:lnTo>
                    <a:lnTo>
                      <a:pt x="639" y="534"/>
                    </a:lnTo>
                    <a:lnTo>
                      <a:pt x="628" y="544"/>
                    </a:lnTo>
                    <a:lnTo>
                      <a:pt x="624" y="549"/>
                    </a:lnTo>
                    <a:lnTo>
                      <a:pt x="614" y="565"/>
                    </a:lnTo>
                    <a:lnTo>
                      <a:pt x="607" y="574"/>
                    </a:lnTo>
                    <a:lnTo>
                      <a:pt x="599" y="589"/>
                    </a:lnTo>
                    <a:lnTo>
                      <a:pt x="594" y="592"/>
                    </a:lnTo>
                    <a:lnTo>
                      <a:pt x="590" y="593"/>
                    </a:lnTo>
                    <a:lnTo>
                      <a:pt x="567" y="593"/>
                    </a:lnTo>
                    <a:lnTo>
                      <a:pt x="564" y="594"/>
                    </a:lnTo>
                    <a:lnTo>
                      <a:pt x="556" y="597"/>
                    </a:lnTo>
                    <a:lnTo>
                      <a:pt x="551" y="603"/>
                    </a:lnTo>
                    <a:lnTo>
                      <a:pt x="547" y="604"/>
                    </a:lnTo>
                    <a:lnTo>
                      <a:pt x="544" y="603"/>
                    </a:lnTo>
                    <a:lnTo>
                      <a:pt x="542" y="598"/>
                    </a:lnTo>
                    <a:lnTo>
                      <a:pt x="534" y="584"/>
                    </a:lnTo>
                    <a:lnTo>
                      <a:pt x="531" y="582"/>
                    </a:lnTo>
                    <a:lnTo>
                      <a:pt x="527" y="583"/>
                    </a:lnTo>
                    <a:lnTo>
                      <a:pt x="517" y="592"/>
                    </a:lnTo>
                    <a:lnTo>
                      <a:pt x="513" y="598"/>
                    </a:lnTo>
                    <a:lnTo>
                      <a:pt x="502" y="608"/>
                    </a:lnTo>
                    <a:lnTo>
                      <a:pt x="488" y="626"/>
                    </a:lnTo>
                    <a:lnTo>
                      <a:pt x="480" y="633"/>
                    </a:lnTo>
                    <a:lnTo>
                      <a:pt x="478" y="640"/>
                    </a:lnTo>
                    <a:lnTo>
                      <a:pt x="474" y="658"/>
                    </a:lnTo>
                    <a:lnTo>
                      <a:pt x="474" y="663"/>
                    </a:lnTo>
                    <a:lnTo>
                      <a:pt x="476" y="668"/>
                    </a:lnTo>
                    <a:lnTo>
                      <a:pt x="483" y="671"/>
                    </a:lnTo>
                    <a:lnTo>
                      <a:pt x="489" y="670"/>
                    </a:lnTo>
                    <a:lnTo>
                      <a:pt x="496" y="673"/>
                    </a:lnTo>
                    <a:lnTo>
                      <a:pt x="506" y="673"/>
                    </a:lnTo>
                    <a:lnTo>
                      <a:pt x="508" y="674"/>
                    </a:lnTo>
                    <a:lnTo>
                      <a:pt x="512" y="678"/>
                    </a:lnTo>
                    <a:lnTo>
                      <a:pt x="513" y="681"/>
                    </a:lnTo>
                    <a:lnTo>
                      <a:pt x="513" y="686"/>
                    </a:lnTo>
                    <a:lnTo>
                      <a:pt x="507" y="706"/>
                    </a:lnTo>
                    <a:lnTo>
                      <a:pt x="507" y="711"/>
                    </a:lnTo>
                    <a:lnTo>
                      <a:pt x="508" y="716"/>
                    </a:lnTo>
                    <a:lnTo>
                      <a:pt x="518" y="727"/>
                    </a:lnTo>
                    <a:lnTo>
                      <a:pt x="522" y="728"/>
                    </a:lnTo>
                    <a:lnTo>
                      <a:pt x="532" y="724"/>
                    </a:lnTo>
                    <a:lnTo>
                      <a:pt x="534" y="725"/>
                    </a:lnTo>
                    <a:lnTo>
                      <a:pt x="537" y="728"/>
                    </a:lnTo>
                    <a:lnTo>
                      <a:pt x="537" y="739"/>
                    </a:lnTo>
                    <a:lnTo>
                      <a:pt x="538" y="748"/>
                    </a:lnTo>
                    <a:lnTo>
                      <a:pt x="543" y="755"/>
                    </a:lnTo>
                    <a:lnTo>
                      <a:pt x="545" y="762"/>
                    </a:lnTo>
                    <a:lnTo>
                      <a:pt x="550" y="768"/>
                    </a:lnTo>
                    <a:lnTo>
                      <a:pt x="555" y="773"/>
                    </a:lnTo>
                    <a:lnTo>
                      <a:pt x="555" y="776"/>
                    </a:lnTo>
                    <a:lnTo>
                      <a:pt x="559" y="781"/>
                    </a:lnTo>
                    <a:lnTo>
                      <a:pt x="560" y="784"/>
                    </a:lnTo>
                    <a:lnTo>
                      <a:pt x="555" y="786"/>
                    </a:lnTo>
                    <a:lnTo>
                      <a:pt x="555" y="788"/>
                    </a:lnTo>
                    <a:lnTo>
                      <a:pt x="555" y="798"/>
                    </a:lnTo>
                    <a:lnTo>
                      <a:pt x="554" y="802"/>
                    </a:lnTo>
                    <a:lnTo>
                      <a:pt x="561" y="803"/>
                    </a:lnTo>
                    <a:lnTo>
                      <a:pt x="561" y="805"/>
                    </a:lnTo>
                    <a:lnTo>
                      <a:pt x="554" y="805"/>
                    </a:lnTo>
                    <a:lnTo>
                      <a:pt x="549" y="809"/>
                    </a:lnTo>
                    <a:lnTo>
                      <a:pt x="549" y="811"/>
                    </a:lnTo>
                    <a:lnTo>
                      <a:pt x="545" y="813"/>
                    </a:lnTo>
                    <a:lnTo>
                      <a:pt x="542" y="813"/>
                    </a:lnTo>
                    <a:lnTo>
                      <a:pt x="535" y="813"/>
                    </a:lnTo>
                    <a:lnTo>
                      <a:pt x="534" y="810"/>
                    </a:lnTo>
                    <a:lnTo>
                      <a:pt x="533" y="809"/>
                    </a:lnTo>
                    <a:lnTo>
                      <a:pt x="534" y="803"/>
                    </a:lnTo>
                    <a:lnTo>
                      <a:pt x="534" y="802"/>
                    </a:lnTo>
                    <a:lnTo>
                      <a:pt x="527" y="800"/>
                    </a:lnTo>
                    <a:lnTo>
                      <a:pt x="522" y="804"/>
                    </a:lnTo>
                    <a:lnTo>
                      <a:pt x="510" y="808"/>
                    </a:lnTo>
                    <a:lnTo>
                      <a:pt x="506" y="815"/>
                    </a:lnTo>
                    <a:lnTo>
                      <a:pt x="505" y="816"/>
                    </a:lnTo>
                    <a:lnTo>
                      <a:pt x="502" y="816"/>
                    </a:lnTo>
                    <a:lnTo>
                      <a:pt x="488" y="816"/>
                    </a:lnTo>
                    <a:lnTo>
                      <a:pt x="479" y="809"/>
                    </a:lnTo>
                    <a:lnTo>
                      <a:pt x="473" y="811"/>
                    </a:lnTo>
                    <a:lnTo>
                      <a:pt x="469" y="809"/>
                    </a:lnTo>
                    <a:lnTo>
                      <a:pt x="457" y="810"/>
                    </a:lnTo>
                    <a:lnTo>
                      <a:pt x="453" y="809"/>
                    </a:lnTo>
                    <a:lnTo>
                      <a:pt x="447" y="810"/>
                    </a:lnTo>
                    <a:lnTo>
                      <a:pt x="443" y="809"/>
                    </a:lnTo>
                    <a:lnTo>
                      <a:pt x="442" y="810"/>
                    </a:lnTo>
                    <a:lnTo>
                      <a:pt x="441" y="810"/>
                    </a:lnTo>
                    <a:lnTo>
                      <a:pt x="438" y="805"/>
                    </a:lnTo>
                    <a:lnTo>
                      <a:pt x="436" y="805"/>
                    </a:lnTo>
                    <a:lnTo>
                      <a:pt x="435" y="810"/>
                    </a:lnTo>
                    <a:lnTo>
                      <a:pt x="435" y="827"/>
                    </a:lnTo>
                    <a:lnTo>
                      <a:pt x="415" y="827"/>
                    </a:lnTo>
                    <a:lnTo>
                      <a:pt x="411" y="829"/>
                    </a:lnTo>
                    <a:lnTo>
                      <a:pt x="406" y="827"/>
                    </a:lnTo>
                    <a:lnTo>
                      <a:pt x="404" y="832"/>
                    </a:lnTo>
                    <a:lnTo>
                      <a:pt x="402" y="834"/>
                    </a:lnTo>
                    <a:lnTo>
                      <a:pt x="400" y="837"/>
                    </a:lnTo>
                    <a:lnTo>
                      <a:pt x="395" y="841"/>
                    </a:lnTo>
                    <a:lnTo>
                      <a:pt x="391" y="842"/>
                    </a:lnTo>
                    <a:lnTo>
                      <a:pt x="378" y="837"/>
                    </a:lnTo>
                    <a:lnTo>
                      <a:pt x="367" y="836"/>
                    </a:lnTo>
                    <a:lnTo>
                      <a:pt x="363" y="834"/>
                    </a:lnTo>
                    <a:lnTo>
                      <a:pt x="362" y="827"/>
                    </a:lnTo>
                    <a:lnTo>
                      <a:pt x="360" y="824"/>
                    </a:lnTo>
                    <a:lnTo>
                      <a:pt x="355" y="820"/>
                    </a:lnTo>
                    <a:lnTo>
                      <a:pt x="350" y="808"/>
                    </a:lnTo>
                    <a:lnTo>
                      <a:pt x="344" y="791"/>
                    </a:lnTo>
                    <a:lnTo>
                      <a:pt x="344" y="784"/>
                    </a:lnTo>
                    <a:lnTo>
                      <a:pt x="340" y="784"/>
                    </a:lnTo>
                    <a:lnTo>
                      <a:pt x="329" y="781"/>
                    </a:lnTo>
                    <a:lnTo>
                      <a:pt x="322" y="776"/>
                    </a:lnTo>
                    <a:lnTo>
                      <a:pt x="318" y="756"/>
                    </a:lnTo>
                    <a:lnTo>
                      <a:pt x="316" y="751"/>
                    </a:lnTo>
                    <a:lnTo>
                      <a:pt x="308" y="745"/>
                    </a:lnTo>
                    <a:lnTo>
                      <a:pt x="302" y="741"/>
                    </a:lnTo>
                    <a:lnTo>
                      <a:pt x="292" y="740"/>
                    </a:lnTo>
                    <a:lnTo>
                      <a:pt x="271" y="744"/>
                    </a:lnTo>
                    <a:lnTo>
                      <a:pt x="250" y="744"/>
                    </a:lnTo>
                    <a:lnTo>
                      <a:pt x="236" y="750"/>
                    </a:lnTo>
                    <a:lnTo>
                      <a:pt x="227" y="748"/>
                    </a:lnTo>
                    <a:lnTo>
                      <a:pt x="212" y="746"/>
                    </a:lnTo>
                    <a:lnTo>
                      <a:pt x="205" y="759"/>
                    </a:lnTo>
                    <a:lnTo>
                      <a:pt x="200" y="753"/>
                    </a:lnTo>
                    <a:lnTo>
                      <a:pt x="188" y="753"/>
                    </a:lnTo>
                    <a:lnTo>
                      <a:pt x="178" y="745"/>
                    </a:lnTo>
                    <a:lnTo>
                      <a:pt x="164" y="746"/>
                    </a:lnTo>
                    <a:lnTo>
                      <a:pt x="151" y="745"/>
                    </a:lnTo>
                    <a:lnTo>
                      <a:pt x="144" y="753"/>
                    </a:lnTo>
                    <a:lnTo>
                      <a:pt x="130" y="755"/>
                    </a:lnTo>
                    <a:lnTo>
                      <a:pt x="102" y="751"/>
                    </a:lnTo>
                    <a:lnTo>
                      <a:pt x="91" y="751"/>
                    </a:lnTo>
                    <a:lnTo>
                      <a:pt x="76" y="759"/>
                    </a:lnTo>
                    <a:lnTo>
                      <a:pt x="69" y="755"/>
                    </a:lnTo>
                    <a:lnTo>
                      <a:pt x="61" y="761"/>
                    </a:lnTo>
                    <a:lnTo>
                      <a:pt x="53" y="761"/>
                    </a:lnTo>
                    <a:lnTo>
                      <a:pt x="48" y="765"/>
                    </a:lnTo>
                    <a:lnTo>
                      <a:pt x="45" y="759"/>
                    </a:lnTo>
                    <a:lnTo>
                      <a:pt x="42" y="75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Freeform 101"/>
              <p:cNvSpPr>
                <a:spLocks noChangeAspect="1"/>
              </p:cNvSpPr>
              <p:nvPr/>
            </p:nvSpPr>
            <p:spPr bwMode="gray">
              <a:xfrm>
                <a:off x="3489" y="2165"/>
                <a:ext cx="37" cy="20"/>
              </a:xfrm>
              <a:custGeom>
                <a:avLst/>
                <a:gdLst/>
                <a:ahLst/>
                <a:cxnLst>
                  <a:cxn ang="0">
                    <a:pos x="164" y="32"/>
                  </a:cxn>
                  <a:cxn ang="0">
                    <a:pos x="164" y="30"/>
                  </a:cxn>
                  <a:cxn ang="0">
                    <a:pos x="150" y="22"/>
                  </a:cxn>
                  <a:cxn ang="0">
                    <a:pos x="148" y="18"/>
                  </a:cxn>
                  <a:cxn ang="0">
                    <a:pos x="145" y="17"/>
                  </a:cxn>
                  <a:cxn ang="0">
                    <a:pos x="130" y="21"/>
                  </a:cxn>
                  <a:cxn ang="0">
                    <a:pos x="126" y="21"/>
                  </a:cxn>
                  <a:cxn ang="0">
                    <a:pos x="112" y="16"/>
                  </a:cxn>
                  <a:cxn ang="0">
                    <a:pos x="96" y="15"/>
                  </a:cxn>
                  <a:cxn ang="0">
                    <a:pos x="89" y="10"/>
                  </a:cxn>
                  <a:cxn ang="0">
                    <a:pos x="89" y="7"/>
                  </a:cxn>
                  <a:cxn ang="0">
                    <a:pos x="85" y="1"/>
                  </a:cxn>
                  <a:cxn ang="0">
                    <a:pos x="79" y="0"/>
                  </a:cxn>
                  <a:cxn ang="0">
                    <a:pos x="65" y="1"/>
                  </a:cxn>
                  <a:cxn ang="0">
                    <a:pos x="53" y="6"/>
                  </a:cxn>
                  <a:cxn ang="0">
                    <a:pos x="42" y="17"/>
                  </a:cxn>
                  <a:cxn ang="0">
                    <a:pos x="32" y="33"/>
                  </a:cxn>
                  <a:cxn ang="0">
                    <a:pos x="11" y="53"/>
                  </a:cxn>
                  <a:cxn ang="0">
                    <a:pos x="10" y="59"/>
                  </a:cxn>
                  <a:cxn ang="0">
                    <a:pos x="9" y="63"/>
                  </a:cxn>
                  <a:cxn ang="0">
                    <a:pos x="0" y="71"/>
                  </a:cxn>
                  <a:cxn ang="0">
                    <a:pos x="0" y="76"/>
                  </a:cxn>
                  <a:cxn ang="0">
                    <a:pos x="5" y="77"/>
                  </a:cxn>
                  <a:cxn ang="0">
                    <a:pos x="6" y="80"/>
                  </a:cxn>
                  <a:cxn ang="0">
                    <a:pos x="6" y="87"/>
                  </a:cxn>
                  <a:cxn ang="0">
                    <a:pos x="8" y="88"/>
                  </a:cxn>
                  <a:cxn ang="0">
                    <a:pos x="11" y="88"/>
                  </a:cxn>
                  <a:cxn ang="0">
                    <a:pos x="15" y="91"/>
                  </a:cxn>
                  <a:cxn ang="0">
                    <a:pos x="26" y="95"/>
                  </a:cxn>
                  <a:cxn ang="0">
                    <a:pos x="49" y="98"/>
                  </a:cxn>
                  <a:cxn ang="0">
                    <a:pos x="68" y="98"/>
                  </a:cxn>
                  <a:cxn ang="0">
                    <a:pos x="91" y="90"/>
                  </a:cxn>
                  <a:cxn ang="0">
                    <a:pos x="96" y="90"/>
                  </a:cxn>
                  <a:cxn ang="0">
                    <a:pos x="106" y="93"/>
                  </a:cxn>
                  <a:cxn ang="0">
                    <a:pos x="115" y="93"/>
                  </a:cxn>
                  <a:cxn ang="0">
                    <a:pos x="123" y="92"/>
                  </a:cxn>
                  <a:cxn ang="0">
                    <a:pos x="144" y="88"/>
                  </a:cxn>
                  <a:cxn ang="0">
                    <a:pos x="158" y="87"/>
                  </a:cxn>
                  <a:cxn ang="0">
                    <a:pos x="178" y="84"/>
                  </a:cxn>
                  <a:cxn ang="0">
                    <a:pos x="186" y="80"/>
                  </a:cxn>
                  <a:cxn ang="0">
                    <a:pos x="186" y="77"/>
                  </a:cxn>
                  <a:cxn ang="0">
                    <a:pos x="185" y="73"/>
                  </a:cxn>
                  <a:cxn ang="0">
                    <a:pos x="187" y="59"/>
                  </a:cxn>
                  <a:cxn ang="0">
                    <a:pos x="181" y="53"/>
                  </a:cxn>
                  <a:cxn ang="0">
                    <a:pos x="162" y="45"/>
                  </a:cxn>
                  <a:cxn ang="0">
                    <a:pos x="161" y="43"/>
                  </a:cxn>
                  <a:cxn ang="0">
                    <a:pos x="161" y="41"/>
                  </a:cxn>
                  <a:cxn ang="0">
                    <a:pos x="164" y="34"/>
                  </a:cxn>
                  <a:cxn ang="0">
                    <a:pos x="164" y="32"/>
                  </a:cxn>
                </a:cxnLst>
                <a:rect l="0" t="0" r="r" b="b"/>
                <a:pathLst>
                  <a:path w="187" h="98">
                    <a:moveTo>
                      <a:pt x="164" y="32"/>
                    </a:moveTo>
                    <a:lnTo>
                      <a:pt x="164" y="30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5" y="17"/>
                    </a:lnTo>
                    <a:lnTo>
                      <a:pt x="130" y="21"/>
                    </a:lnTo>
                    <a:lnTo>
                      <a:pt x="126" y="21"/>
                    </a:lnTo>
                    <a:lnTo>
                      <a:pt x="112" y="16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89" y="7"/>
                    </a:lnTo>
                    <a:lnTo>
                      <a:pt x="85" y="1"/>
                    </a:lnTo>
                    <a:lnTo>
                      <a:pt x="79" y="0"/>
                    </a:lnTo>
                    <a:lnTo>
                      <a:pt x="65" y="1"/>
                    </a:lnTo>
                    <a:lnTo>
                      <a:pt x="53" y="6"/>
                    </a:lnTo>
                    <a:lnTo>
                      <a:pt x="42" y="17"/>
                    </a:lnTo>
                    <a:lnTo>
                      <a:pt x="32" y="33"/>
                    </a:lnTo>
                    <a:lnTo>
                      <a:pt x="11" y="53"/>
                    </a:lnTo>
                    <a:lnTo>
                      <a:pt x="10" y="59"/>
                    </a:lnTo>
                    <a:lnTo>
                      <a:pt x="9" y="63"/>
                    </a:lnTo>
                    <a:lnTo>
                      <a:pt x="0" y="71"/>
                    </a:lnTo>
                    <a:lnTo>
                      <a:pt x="0" y="76"/>
                    </a:lnTo>
                    <a:lnTo>
                      <a:pt x="5" y="77"/>
                    </a:lnTo>
                    <a:lnTo>
                      <a:pt x="6" y="80"/>
                    </a:lnTo>
                    <a:lnTo>
                      <a:pt x="6" y="87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5" y="91"/>
                    </a:lnTo>
                    <a:lnTo>
                      <a:pt x="26" y="95"/>
                    </a:lnTo>
                    <a:lnTo>
                      <a:pt x="49" y="98"/>
                    </a:lnTo>
                    <a:lnTo>
                      <a:pt x="68" y="98"/>
                    </a:lnTo>
                    <a:lnTo>
                      <a:pt x="91" y="90"/>
                    </a:lnTo>
                    <a:lnTo>
                      <a:pt x="96" y="90"/>
                    </a:lnTo>
                    <a:lnTo>
                      <a:pt x="106" y="93"/>
                    </a:lnTo>
                    <a:lnTo>
                      <a:pt x="115" y="93"/>
                    </a:lnTo>
                    <a:lnTo>
                      <a:pt x="123" y="92"/>
                    </a:lnTo>
                    <a:lnTo>
                      <a:pt x="144" y="88"/>
                    </a:lnTo>
                    <a:lnTo>
                      <a:pt x="158" y="87"/>
                    </a:lnTo>
                    <a:lnTo>
                      <a:pt x="178" y="84"/>
                    </a:lnTo>
                    <a:lnTo>
                      <a:pt x="186" y="80"/>
                    </a:lnTo>
                    <a:lnTo>
                      <a:pt x="186" y="77"/>
                    </a:lnTo>
                    <a:lnTo>
                      <a:pt x="185" y="73"/>
                    </a:lnTo>
                    <a:lnTo>
                      <a:pt x="187" y="59"/>
                    </a:lnTo>
                    <a:lnTo>
                      <a:pt x="181" y="53"/>
                    </a:lnTo>
                    <a:lnTo>
                      <a:pt x="162" y="45"/>
                    </a:lnTo>
                    <a:lnTo>
                      <a:pt x="161" y="43"/>
                    </a:lnTo>
                    <a:lnTo>
                      <a:pt x="161" y="41"/>
                    </a:lnTo>
                    <a:lnTo>
                      <a:pt x="164" y="34"/>
                    </a:lnTo>
                    <a:lnTo>
                      <a:pt x="16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" name="Freeform 102"/>
              <p:cNvSpPr>
                <a:spLocks noChangeAspect="1"/>
              </p:cNvSpPr>
              <p:nvPr/>
            </p:nvSpPr>
            <p:spPr bwMode="gray">
              <a:xfrm>
                <a:off x="3394" y="2140"/>
                <a:ext cx="88" cy="49"/>
              </a:xfrm>
              <a:custGeom>
                <a:avLst/>
                <a:gdLst/>
                <a:ahLst/>
                <a:cxnLst>
                  <a:cxn ang="0">
                    <a:pos x="432" y="170"/>
                  </a:cxn>
                  <a:cxn ang="0">
                    <a:pos x="428" y="203"/>
                  </a:cxn>
                  <a:cxn ang="0">
                    <a:pos x="441" y="221"/>
                  </a:cxn>
                  <a:cxn ang="0">
                    <a:pos x="434" y="242"/>
                  </a:cxn>
                  <a:cxn ang="0">
                    <a:pos x="396" y="242"/>
                  </a:cxn>
                  <a:cxn ang="0">
                    <a:pos x="368" y="238"/>
                  </a:cxn>
                  <a:cxn ang="0">
                    <a:pos x="308" y="224"/>
                  </a:cxn>
                  <a:cxn ang="0">
                    <a:pos x="267" y="218"/>
                  </a:cxn>
                  <a:cxn ang="0">
                    <a:pos x="239" y="191"/>
                  </a:cxn>
                  <a:cxn ang="0">
                    <a:pos x="211" y="184"/>
                  </a:cxn>
                  <a:cxn ang="0">
                    <a:pos x="192" y="184"/>
                  </a:cxn>
                  <a:cxn ang="0">
                    <a:pos x="168" y="187"/>
                  </a:cxn>
                  <a:cxn ang="0">
                    <a:pos x="136" y="168"/>
                  </a:cxn>
                  <a:cxn ang="0">
                    <a:pos x="114" y="159"/>
                  </a:cxn>
                  <a:cxn ang="0">
                    <a:pos x="83" y="148"/>
                  </a:cxn>
                  <a:cxn ang="0">
                    <a:pos x="57" y="124"/>
                  </a:cxn>
                  <a:cxn ang="0">
                    <a:pos x="32" y="109"/>
                  </a:cxn>
                  <a:cxn ang="0">
                    <a:pos x="23" y="113"/>
                  </a:cxn>
                  <a:cxn ang="0">
                    <a:pos x="12" y="98"/>
                  </a:cxn>
                  <a:cxn ang="0">
                    <a:pos x="1" y="87"/>
                  </a:cxn>
                  <a:cxn ang="0">
                    <a:pos x="11" y="71"/>
                  </a:cxn>
                  <a:cxn ang="0">
                    <a:pos x="14" y="51"/>
                  </a:cxn>
                  <a:cxn ang="0">
                    <a:pos x="17" y="34"/>
                  </a:cxn>
                  <a:cxn ang="0">
                    <a:pos x="30" y="22"/>
                  </a:cxn>
                  <a:cxn ang="0">
                    <a:pos x="43" y="6"/>
                  </a:cxn>
                  <a:cxn ang="0">
                    <a:pos x="54" y="4"/>
                  </a:cxn>
                  <a:cxn ang="0">
                    <a:pos x="67" y="18"/>
                  </a:cxn>
                  <a:cxn ang="0">
                    <a:pos x="71" y="8"/>
                  </a:cxn>
                  <a:cxn ang="0">
                    <a:pos x="73" y="0"/>
                  </a:cxn>
                  <a:cxn ang="0">
                    <a:pos x="110" y="7"/>
                  </a:cxn>
                  <a:cxn ang="0">
                    <a:pos x="141" y="24"/>
                  </a:cxn>
                  <a:cxn ang="0">
                    <a:pos x="174" y="46"/>
                  </a:cxn>
                  <a:cxn ang="0">
                    <a:pos x="186" y="77"/>
                  </a:cxn>
                  <a:cxn ang="0">
                    <a:pos x="200" y="74"/>
                  </a:cxn>
                  <a:cxn ang="0">
                    <a:pos x="207" y="67"/>
                  </a:cxn>
                  <a:cxn ang="0">
                    <a:pos x="221" y="63"/>
                  </a:cxn>
                  <a:cxn ang="0">
                    <a:pos x="226" y="73"/>
                  </a:cxn>
                  <a:cxn ang="0">
                    <a:pos x="226" y="95"/>
                  </a:cxn>
                  <a:cxn ang="0">
                    <a:pos x="235" y="101"/>
                  </a:cxn>
                  <a:cxn ang="0">
                    <a:pos x="251" y="104"/>
                  </a:cxn>
                  <a:cxn ang="0">
                    <a:pos x="272" y="106"/>
                  </a:cxn>
                  <a:cxn ang="0">
                    <a:pos x="277" y="117"/>
                  </a:cxn>
                  <a:cxn ang="0">
                    <a:pos x="301" y="131"/>
                  </a:cxn>
                  <a:cxn ang="0">
                    <a:pos x="315" y="142"/>
                  </a:cxn>
                  <a:cxn ang="0">
                    <a:pos x="329" y="149"/>
                  </a:cxn>
                  <a:cxn ang="0">
                    <a:pos x="344" y="149"/>
                  </a:cxn>
                  <a:cxn ang="0">
                    <a:pos x="356" y="144"/>
                  </a:cxn>
                  <a:cxn ang="0">
                    <a:pos x="377" y="151"/>
                  </a:cxn>
                  <a:cxn ang="0">
                    <a:pos x="398" y="158"/>
                  </a:cxn>
                  <a:cxn ang="0">
                    <a:pos x="422" y="159"/>
                  </a:cxn>
                  <a:cxn ang="0">
                    <a:pos x="439" y="151"/>
                  </a:cxn>
                </a:cxnLst>
                <a:rect l="0" t="0" r="r" b="b"/>
                <a:pathLst>
                  <a:path w="441" h="244">
                    <a:moveTo>
                      <a:pt x="439" y="151"/>
                    </a:moveTo>
                    <a:lnTo>
                      <a:pt x="436" y="158"/>
                    </a:lnTo>
                    <a:lnTo>
                      <a:pt x="432" y="170"/>
                    </a:lnTo>
                    <a:lnTo>
                      <a:pt x="433" y="185"/>
                    </a:lnTo>
                    <a:lnTo>
                      <a:pt x="432" y="199"/>
                    </a:lnTo>
                    <a:lnTo>
                      <a:pt x="428" y="203"/>
                    </a:lnTo>
                    <a:lnTo>
                      <a:pt x="428" y="207"/>
                    </a:lnTo>
                    <a:lnTo>
                      <a:pt x="436" y="211"/>
                    </a:lnTo>
                    <a:lnTo>
                      <a:pt x="441" y="221"/>
                    </a:lnTo>
                    <a:lnTo>
                      <a:pt x="441" y="228"/>
                    </a:lnTo>
                    <a:lnTo>
                      <a:pt x="434" y="239"/>
                    </a:lnTo>
                    <a:lnTo>
                      <a:pt x="434" y="242"/>
                    </a:lnTo>
                    <a:lnTo>
                      <a:pt x="422" y="240"/>
                    </a:lnTo>
                    <a:lnTo>
                      <a:pt x="411" y="243"/>
                    </a:lnTo>
                    <a:lnTo>
                      <a:pt x="396" y="242"/>
                    </a:lnTo>
                    <a:lnTo>
                      <a:pt x="388" y="244"/>
                    </a:lnTo>
                    <a:lnTo>
                      <a:pt x="378" y="239"/>
                    </a:lnTo>
                    <a:lnTo>
                      <a:pt x="368" y="238"/>
                    </a:lnTo>
                    <a:lnTo>
                      <a:pt x="362" y="238"/>
                    </a:lnTo>
                    <a:lnTo>
                      <a:pt x="315" y="230"/>
                    </a:lnTo>
                    <a:lnTo>
                      <a:pt x="308" y="224"/>
                    </a:lnTo>
                    <a:lnTo>
                      <a:pt x="299" y="221"/>
                    </a:lnTo>
                    <a:lnTo>
                      <a:pt x="287" y="222"/>
                    </a:lnTo>
                    <a:lnTo>
                      <a:pt x="267" y="218"/>
                    </a:lnTo>
                    <a:lnTo>
                      <a:pt x="255" y="210"/>
                    </a:lnTo>
                    <a:lnTo>
                      <a:pt x="249" y="205"/>
                    </a:lnTo>
                    <a:lnTo>
                      <a:pt x="239" y="191"/>
                    </a:lnTo>
                    <a:lnTo>
                      <a:pt x="232" y="187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08" y="187"/>
                    </a:lnTo>
                    <a:lnTo>
                      <a:pt x="202" y="186"/>
                    </a:lnTo>
                    <a:lnTo>
                      <a:pt x="192" y="184"/>
                    </a:lnTo>
                    <a:lnTo>
                      <a:pt x="183" y="183"/>
                    </a:lnTo>
                    <a:lnTo>
                      <a:pt x="173" y="187"/>
                    </a:lnTo>
                    <a:lnTo>
                      <a:pt x="168" y="187"/>
                    </a:lnTo>
                    <a:lnTo>
                      <a:pt x="148" y="183"/>
                    </a:lnTo>
                    <a:lnTo>
                      <a:pt x="138" y="170"/>
                    </a:lnTo>
                    <a:lnTo>
                      <a:pt x="136" y="168"/>
                    </a:lnTo>
                    <a:lnTo>
                      <a:pt x="127" y="167"/>
                    </a:lnTo>
                    <a:lnTo>
                      <a:pt x="124" y="167"/>
                    </a:lnTo>
                    <a:lnTo>
                      <a:pt x="114" y="159"/>
                    </a:lnTo>
                    <a:lnTo>
                      <a:pt x="103" y="154"/>
                    </a:lnTo>
                    <a:lnTo>
                      <a:pt x="93" y="153"/>
                    </a:lnTo>
                    <a:lnTo>
                      <a:pt x="83" y="148"/>
                    </a:lnTo>
                    <a:lnTo>
                      <a:pt x="78" y="144"/>
                    </a:lnTo>
                    <a:lnTo>
                      <a:pt x="66" y="130"/>
                    </a:lnTo>
                    <a:lnTo>
                      <a:pt x="57" y="124"/>
                    </a:lnTo>
                    <a:lnTo>
                      <a:pt x="49" y="120"/>
                    </a:lnTo>
                    <a:lnTo>
                      <a:pt x="45" y="116"/>
                    </a:lnTo>
                    <a:lnTo>
                      <a:pt x="32" y="109"/>
                    </a:lnTo>
                    <a:lnTo>
                      <a:pt x="28" y="109"/>
                    </a:lnTo>
                    <a:lnTo>
                      <a:pt x="28" y="113"/>
                    </a:lnTo>
                    <a:lnTo>
                      <a:pt x="23" y="113"/>
                    </a:lnTo>
                    <a:lnTo>
                      <a:pt x="18" y="109"/>
                    </a:lnTo>
                    <a:lnTo>
                      <a:pt x="17" y="103"/>
                    </a:lnTo>
                    <a:lnTo>
                      <a:pt x="12" y="98"/>
                    </a:lnTo>
                    <a:lnTo>
                      <a:pt x="1" y="97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1"/>
                    </a:lnTo>
                    <a:lnTo>
                      <a:pt x="14" y="67"/>
                    </a:lnTo>
                    <a:lnTo>
                      <a:pt x="11" y="58"/>
                    </a:lnTo>
                    <a:lnTo>
                      <a:pt x="14" y="51"/>
                    </a:lnTo>
                    <a:lnTo>
                      <a:pt x="19" y="45"/>
                    </a:lnTo>
                    <a:lnTo>
                      <a:pt x="17" y="38"/>
                    </a:lnTo>
                    <a:lnTo>
                      <a:pt x="17" y="34"/>
                    </a:lnTo>
                    <a:lnTo>
                      <a:pt x="21" y="29"/>
                    </a:lnTo>
                    <a:lnTo>
                      <a:pt x="27" y="29"/>
                    </a:lnTo>
                    <a:lnTo>
                      <a:pt x="30" y="22"/>
                    </a:lnTo>
                    <a:lnTo>
                      <a:pt x="38" y="17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9" y="11"/>
                    </a:lnTo>
                    <a:lnTo>
                      <a:pt x="67" y="18"/>
                    </a:lnTo>
                    <a:lnTo>
                      <a:pt x="68" y="14"/>
                    </a:lnTo>
                    <a:lnTo>
                      <a:pt x="67" y="12"/>
                    </a:lnTo>
                    <a:lnTo>
                      <a:pt x="71" y="8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3" y="0"/>
                    </a:lnTo>
                    <a:lnTo>
                      <a:pt x="89" y="2"/>
                    </a:lnTo>
                    <a:lnTo>
                      <a:pt x="92" y="3"/>
                    </a:lnTo>
                    <a:lnTo>
                      <a:pt x="110" y="7"/>
                    </a:lnTo>
                    <a:lnTo>
                      <a:pt x="130" y="13"/>
                    </a:lnTo>
                    <a:lnTo>
                      <a:pt x="135" y="15"/>
                    </a:lnTo>
                    <a:lnTo>
                      <a:pt x="141" y="24"/>
                    </a:lnTo>
                    <a:lnTo>
                      <a:pt x="151" y="33"/>
                    </a:lnTo>
                    <a:lnTo>
                      <a:pt x="163" y="36"/>
                    </a:lnTo>
                    <a:lnTo>
                      <a:pt x="174" y="46"/>
                    </a:lnTo>
                    <a:lnTo>
                      <a:pt x="181" y="55"/>
                    </a:lnTo>
                    <a:lnTo>
                      <a:pt x="184" y="72"/>
                    </a:lnTo>
                    <a:lnTo>
                      <a:pt x="186" y="77"/>
                    </a:lnTo>
                    <a:lnTo>
                      <a:pt x="192" y="79"/>
                    </a:lnTo>
                    <a:lnTo>
                      <a:pt x="196" y="79"/>
                    </a:lnTo>
                    <a:lnTo>
                      <a:pt x="200" y="74"/>
                    </a:lnTo>
                    <a:lnTo>
                      <a:pt x="204" y="73"/>
                    </a:lnTo>
                    <a:lnTo>
                      <a:pt x="207" y="70"/>
                    </a:lnTo>
                    <a:lnTo>
                      <a:pt x="207" y="67"/>
                    </a:lnTo>
                    <a:lnTo>
                      <a:pt x="211" y="63"/>
                    </a:lnTo>
                    <a:lnTo>
                      <a:pt x="215" y="65"/>
                    </a:lnTo>
                    <a:lnTo>
                      <a:pt x="221" y="63"/>
                    </a:lnTo>
                    <a:lnTo>
                      <a:pt x="227" y="65"/>
                    </a:lnTo>
                    <a:lnTo>
                      <a:pt x="229" y="67"/>
                    </a:lnTo>
                    <a:lnTo>
                      <a:pt x="226" y="73"/>
                    </a:lnTo>
                    <a:lnTo>
                      <a:pt x="227" y="79"/>
                    </a:lnTo>
                    <a:lnTo>
                      <a:pt x="224" y="92"/>
                    </a:lnTo>
                    <a:lnTo>
                      <a:pt x="226" y="95"/>
                    </a:lnTo>
                    <a:lnTo>
                      <a:pt x="231" y="93"/>
                    </a:lnTo>
                    <a:lnTo>
                      <a:pt x="233" y="98"/>
                    </a:lnTo>
                    <a:lnTo>
                      <a:pt x="235" y="101"/>
                    </a:lnTo>
                    <a:lnTo>
                      <a:pt x="240" y="101"/>
                    </a:lnTo>
                    <a:lnTo>
                      <a:pt x="245" y="105"/>
                    </a:lnTo>
                    <a:lnTo>
                      <a:pt x="251" y="104"/>
                    </a:lnTo>
                    <a:lnTo>
                      <a:pt x="259" y="106"/>
                    </a:lnTo>
                    <a:lnTo>
                      <a:pt x="267" y="108"/>
                    </a:lnTo>
                    <a:lnTo>
                      <a:pt x="272" y="106"/>
                    </a:lnTo>
                    <a:lnTo>
                      <a:pt x="277" y="103"/>
                    </a:lnTo>
                    <a:lnTo>
                      <a:pt x="280" y="104"/>
                    </a:lnTo>
                    <a:lnTo>
                      <a:pt x="277" y="117"/>
                    </a:lnTo>
                    <a:lnTo>
                      <a:pt x="278" y="124"/>
                    </a:lnTo>
                    <a:lnTo>
                      <a:pt x="293" y="133"/>
                    </a:lnTo>
                    <a:lnTo>
                      <a:pt x="301" y="131"/>
                    </a:lnTo>
                    <a:lnTo>
                      <a:pt x="308" y="132"/>
                    </a:lnTo>
                    <a:lnTo>
                      <a:pt x="314" y="138"/>
                    </a:lnTo>
                    <a:lnTo>
                      <a:pt x="315" y="142"/>
                    </a:lnTo>
                    <a:lnTo>
                      <a:pt x="319" y="148"/>
                    </a:lnTo>
                    <a:lnTo>
                      <a:pt x="323" y="151"/>
                    </a:lnTo>
                    <a:lnTo>
                      <a:pt x="329" y="149"/>
                    </a:lnTo>
                    <a:lnTo>
                      <a:pt x="333" y="147"/>
                    </a:lnTo>
                    <a:lnTo>
                      <a:pt x="339" y="151"/>
                    </a:lnTo>
                    <a:lnTo>
                      <a:pt x="344" y="149"/>
                    </a:lnTo>
                    <a:lnTo>
                      <a:pt x="350" y="152"/>
                    </a:lnTo>
                    <a:lnTo>
                      <a:pt x="352" y="151"/>
                    </a:lnTo>
                    <a:lnTo>
                      <a:pt x="356" y="144"/>
                    </a:lnTo>
                    <a:lnTo>
                      <a:pt x="361" y="143"/>
                    </a:lnTo>
                    <a:lnTo>
                      <a:pt x="369" y="144"/>
                    </a:lnTo>
                    <a:lnTo>
                      <a:pt x="377" y="151"/>
                    </a:lnTo>
                    <a:lnTo>
                      <a:pt x="387" y="153"/>
                    </a:lnTo>
                    <a:lnTo>
                      <a:pt x="394" y="157"/>
                    </a:lnTo>
                    <a:lnTo>
                      <a:pt x="398" y="158"/>
                    </a:lnTo>
                    <a:lnTo>
                      <a:pt x="405" y="156"/>
                    </a:lnTo>
                    <a:lnTo>
                      <a:pt x="419" y="159"/>
                    </a:lnTo>
                    <a:lnTo>
                      <a:pt x="422" y="159"/>
                    </a:lnTo>
                    <a:lnTo>
                      <a:pt x="428" y="151"/>
                    </a:lnTo>
                    <a:lnTo>
                      <a:pt x="436" y="149"/>
                    </a:lnTo>
                    <a:lnTo>
                      <a:pt x="439" y="15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103"/>
              <p:cNvSpPr>
                <a:spLocks noChangeAspect="1"/>
              </p:cNvSpPr>
              <p:nvPr/>
            </p:nvSpPr>
            <p:spPr bwMode="gray">
              <a:xfrm>
                <a:off x="3479" y="2187"/>
                <a:ext cx="52" cy="67"/>
              </a:xfrm>
              <a:custGeom>
                <a:avLst/>
                <a:gdLst/>
                <a:ahLst/>
                <a:cxnLst>
                  <a:cxn ang="0">
                    <a:pos x="241" y="337"/>
                  </a:cxn>
                  <a:cxn ang="0">
                    <a:pos x="226" y="291"/>
                  </a:cxn>
                  <a:cxn ang="0">
                    <a:pos x="221" y="257"/>
                  </a:cxn>
                  <a:cxn ang="0">
                    <a:pos x="198" y="225"/>
                  </a:cxn>
                  <a:cxn ang="0">
                    <a:pos x="174" y="230"/>
                  </a:cxn>
                  <a:cxn ang="0">
                    <a:pos x="161" y="215"/>
                  </a:cxn>
                  <a:cxn ang="0">
                    <a:pos x="153" y="227"/>
                  </a:cxn>
                  <a:cxn ang="0">
                    <a:pos x="149" y="246"/>
                  </a:cxn>
                  <a:cxn ang="0">
                    <a:pos x="129" y="283"/>
                  </a:cxn>
                  <a:cxn ang="0">
                    <a:pos x="115" y="267"/>
                  </a:cxn>
                  <a:cxn ang="0">
                    <a:pos x="108" y="279"/>
                  </a:cxn>
                  <a:cxn ang="0">
                    <a:pos x="96" y="280"/>
                  </a:cxn>
                  <a:cxn ang="0">
                    <a:pos x="80" y="284"/>
                  </a:cxn>
                  <a:cxn ang="0">
                    <a:pos x="75" y="286"/>
                  </a:cxn>
                  <a:cxn ang="0">
                    <a:pos x="69" y="291"/>
                  </a:cxn>
                  <a:cxn ang="0">
                    <a:pos x="58" y="292"/>
                  </a:cxn>
                  <a:cxn ang="0">
                    <a:pos x="53" y="273"/>
                  </a:cxn>
                  <a:cxn ang="0">
                    <a:pos x="49" y="258"/>
                  </a:cxn>
                  <a:cxn ang="0">
                    <a:pos x="48" y="241"/>
                  </a:cxn>
                  <a:cxn ang="0">
                    <a:pos x="40" y="227"/>
                  </a:cxn>
                  <a:cxn ang="0">
                    <a:pos x="42" y="215"/>
                  </a:cxn>
                  <a:cxn ang="0">
                    <a:pos x="42" y="195"/>
                  </a:cxn>
                  <a:cxn ang="0">
                    <a:pos x="38" y="179"/>
                  </a:cxn>
                  <a:cxn ang="0">
                    <a:pos x="32" y="165"/>
                  </a:cxn>
                  <a:cxn ang="0">
                    <a:pos x="36" y="133"/>
                  </a:cxn>
                  <a:cxn ang="0">
                    <a:pos x="21" y="118"/>
                  </a:cxn>
                  <a:cxn ang="0">
                    <a:pos x="1" y="109"/>
                  </a:cxn>
                  <a:cxn ang="0">
                    <a:pos x="1" y="98"/>
                  </a:cxn>
                  <a:cxn ang="0">
                    <a:pos x="13" y="89"/>
                  </a:cxn>
                  <a:cxn ang="0">
                    <a:pos x="22" y="78"/>
                  </a:cxn>
                  <a:cxn ang="0">
                    <a:pos x="42" y="68"/>
                  </a:cxn>
                  <a:cxn ang="0">
                    <a:pos x="39" y="60"/>
                  </a:cxn>
                  <a:cxn ang="0">
                    <a:pos x="17" y="57"/>
                  </a:cxn>
                  <a:cxn ang="0">
                    <a:pos x="11" y="39"/>
                  </a:cxn>
                  <a:cxn ang="0">
                    <a:pos x="28" y="3"/>
                  </a:cxn>
                  <a:cxn ang="0">
                    <a:pos x="42" y="17"/>
                  </a:cxn>
                  <a:cxn ang="0">
                    <a:pos x="49" y="17"/>
                  </a:cxn>
                  <a:cxn ang="0">
                    <a:pos x="59" y="8"/>
                  </a:cxn>
                  <a:cxn ang="0">
                    <a:pos x="69" y="31"/>
                  </a:cxn>
                  <a:cxn ang="0">
                    <a:pos x="82" y="33"/>
                  </a:cxn>
                  <a:cxn ang="0">
                    <a:pos x="93" y="23"/>
                  </a:cxn>
                  <a:cxn ang="0">
                    <a:pos x="101" y="62"/>
                  </a:cxn>
                  <a:cxn ang="0">
                    <a:pos x="118" y="75"/>
                  </a:cxn>
                  <a:cxn ang="0">
                    <a:pos x="166" y="76"/>
                  </a:cxn>
                  <a:cxn ang="0">
                    <a:pos x="203" y="76"/>
                  </a:cxn>
                  <a:cxn ang="0">
                    <a:pos x="242" y="86"/>
                  </a:cxn>
                  <a:cxn ang="0">
                    <a:pos x="231" y="96"/>
                  </a:cxn>
                  <a:cxn ang="0">
                    <a:pos x="214" y="124"/>
                  </a:cxn>
                  <a:cxn ang="0">
                    <a:pos x="192" y="140"/>
                  </a:cxn>
                  <a:cxn ang="0">
                    <a:pos x="176" y="157"/>
                  </a:cxn>
                  <a:cxn ang="0">
                    <a:pos x="184" y="193"/>
                  </a:cxn>
                  <a:cxn ang="0">
                    <a:pos x="199" y="204"/>
                  </a:cxn>
                  <a:cxn ang="0">
                    <a:pos x="211" y="202"/>
                  </a:cxn>
                  <a:cxn ang="0">
                    <a:pos x="228" y="166"/>
                  </a:cxn>
                  <a:cxn ang="0">
                    <a:pos x="241" y="181"/>
                  </a:cxn>
                  <a:cxn ang="0">
                    <a:pos x="249" y="206"/>
                  </a:cxn>
                  <a:cxn ang="0">
                    <a:pos x="258" y="243"/>
                  </a:cxn>
                  <a:cxn ang="0">
                    <a:pos x="260" y="279"/>
                  </a:cxn>
                  <a:cxn ang="0">
                    <a:pos x="250" y="305"/>
                  </a:cxn>
                  <a:cxn ang="0">
                    <a:pos x="243" y="318"/>
                  </a:cxn>
                </a:cxnLst>
                <a:rect l="0" t="0" r="r" b="b"/>
                <a:pathLst>
                  <a:path w="262" h="337">
                    <a:moveTo>
                      <a:pt x="243" y="335"/>
                    </a:moveTo>
                    <a:lnTo>
                      <a:pt x="241" y="337"/>
                    </a:lnTo>
                    <a:lnTo>
                      <a:pt x="233" y="319"/>
                    </a:lnTo>
                    <a:lnTo>
                      <a:pt x="226" y="291"/>
                    </a:lnTo>
                    <a:lnTo>
                      <a:pt x="225" y="276"/>
                    </a:lnTo>
                    <a:lnTo>
                      <a:pt x="221" y="257"/>
                    </a:lnTo>
                    <a:lnTo>
                      <a:pt x="204" y="230"/>
                    </a:lnTo>
                    <a:lnTo>
                      <a:pt x="198" y="225"/>
                    </a:lnTo>
                    <a:lnTo>
                      <a:pt x="187" y="229"/>
                    </a:lnTo>
                    <a:lnTo>
                      <a:pt x="174" y="230"/>
                    </a:lnTo>
                    <a:lnTo>
                      <a:pt x="166" y="225"/>
                    </a:lnTo>
                    <a:lnTo>
                      <a:pt x="161" y="215"/>
                    </a:lnTo>
                    <a:lnTo>
                      <a:pt x="157" y="218"/>
                    </a:lnTo>
                    <a:lnTo>
                      <a:pt x="153" y="227"/>
                    </a:lnTo>
                    <a:lnTo>
                      <a:pt x="146" y="234"/>
                    </a:lnTo>
                    <a:lnTo>
                      <a:pt x="149" y="246"/>
                    </a:lnTo>
                    <a:lnTo>
                      <a:pt x="149" y="257"/>
                    </a:lnTo>
                    <a:lnTo>
                      <a:pt x="129" y="283"/>
                    </a:lnTo>
                    <a:lnTo>
                      <a:pt x="125" y="280"/>
                    </a:lnTo>
                    <a:lnTo>
                      <a:pt x="115" y="267"/>
                    </a:lnTo>
                    <a:lnTo>
                      <a:pt x="110" y="274"/>
                    </a:lnTo>
                    <a:lnTo>
                      <a:pt x="108" y="279"/>
                    </a:lnTo>
                    <a:lnTo>
                      <a:pt x="99" y="288"/>
                    </a:lnTo>
                    <a:lnTo>
                      <a:pt x="96" y="280"/>
                    </a:lnTo>
                    <a:lnTo>
                      <a:pt x="91" y="285"/>
                    </a:lnTo>
                    <a:lnTo>
                      <a:pt x="80" y="284"/>
                    </a:lnTo>
                    <a:lnTo>
                      <a:pt x="79" y="289"/>
                    </a:lnTo>
                    <a:lnTo>
                      <a:pt x="75" y="286"/>
                    </a:lnTo>
                    <a:lnTo>
                      <a:pt x="71" y="288"/>
                    </a:lnTo>
                    <a:lnTo>
                      <a:pt x="69" y="291"/>
                    </a:lnTo>
                    <a:lnTo>
                      <a:pt x="65" y="294"/>
                    </a:lnTo>
                    <a:lnTo>
                      <a:pt x="58" y="292"/>
                    </a:lnTo>
                    <a:lnTo>
                      <a:pt x="51" y="279"/>
                    </a:lnTo>
                    <a:lnTo>
                      <a:pt x="53" y="273"/>
                    </a:lnTo>
                    <a:lnTo>
                      <a:pt x="51" y="269"/>
                    </a:lnTo>
                    <a:lnTo>
                      <a:pt x="49" y="258"/>
                    </a:lnTo>
                    <a:lnTo>
                      <a:pt x="50" y="251"/>
                    </a:lnTo>
                    <a:lnTo>
                      <a:pt x="48" y="241"/>
                    </a:lnTo>
                    <a:lnTo>
                      <a:pt x="43" y="236"/>
                    </a:lnTo>
                    <a:lnTo>
                      <a:pt x="40" y="227"/>
                    </a:lnTo>
                    <a:lnTo>
                      <a:pt x="40" y="218"/>
                    </a:lnTo>
                    <a:lnTo>
                      <a:pt x="42" y="215"/>
                    </a:lnTo>
                    <a:lnTo>
                      <a:pt x="43" y="199"/>
                    </a:lnTo>
                    <a:lnTo>
                      <a:pt x="42" y="195"/>
                    </a:lnTo>
                    <a:lnTo>
                      <a:pt x="38" y="194"/>
                    </a:lnTo>
                    <a:lnTo>
                      <a:pt x="38" y="179"/>
                    </a:lnTo>
                    <a:lnTo>
                      <a:pt x="32" y="173"/>
                    </a:lnTo>
                    <a:lnTo>
                      <a:pt x="32" y="165"/>
                    </a:lnTo>
                    <a:lnTo>
                      <a:pt x="34" y="154"/>
                    </a:lnTo>
                    <a:lnTo>
                      <a:pt x="36" y="133"/>
                    </a:lnTo>
                    <a:lnTo>
                      <a:pt x="27" y="123"/>
                    </a:lnTo>
                    <a:lnTo>
                      <a:pt x="21" y="118"/>
                    </a:lnTo>
                    <a:lnTo>
                      <a:pt x="10" y="113"/>
                    </a:lnTo>
                    <a:lnTo>
                      <a:pt x="1" y="109"/>
                    </a:lnTo>
                    <a:lnTo>
                      <a:pt x="0" y="103"/>
                    </a:lnTo>
                    <a:lnTo>
                      <a:pt x="1" y="98"/>
                    </a:lnTo>
                    <a:lnTo>
                      <a:pt x="6" y="90"/>
                    </a:lnTo>
                    <a:lnTo>
                      <a:pt x="13" y="89"/>
                    </a:lnTo>
                    <a:lnTo>
                      <a:pt x="20" y="85"/>
                    </a:lnTo>
                    <a:lnTo>
                      <a:pt x="22" y="78"/>
                    </a:lnTo>
                    <a:lnTo>
                      <a:pt x="42" y="76"/>
                    </a:lnTo>
                    <a:lnTo>
                      <a:pt x="42" y="68"/>
                    </a:lnTo>
                    <a:lnTo>
                      <a:pt x="38" y="64"/>
                    </a:lnTo>
                    <a:lnTo>
                      <a:pt x="39" y="60"/>
                    </a:lnTo>
                    <a:lnTo>
                      <a:pt x="24" y="62"/>
                    </a:lnTo>
                    <a:lnTo>
                      <a:pt x="17" y="57"/>
                    </a:lnTo>
                    <a:lnTo>
                      <a:pt x="15" y="43"/>
                    </a:lnTo>
                    <a:lnTo>
                      <a:pt x="11" y="39"/>
                    </a:lnTo>
                    <a:lnTo>
                      <a:pt x="26" y="1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42" y="17"/>
                    </a:lnTo>
                    <a:lnTo>
                      <a:pt x="48" y="25"/>
                    </a:lnTo>
                    <a:lnTo>
                      <a:pt x="49" y="17"/>
                    </a:lnTo>
                    <a:lnTo>
                      <a:pt x="53" y="5"/>
                    </a:lnTo>
                    <a:lnTo>
                      <a:pt x="59" y="8"/>
                    </a:lnTo>
                    <a:lnTo>
                      <a:pt x="61" y="22"/>
                    </a:lnTo>
                    <a:lnTo>
                      <a:pt x="69" y="31"/>
                    </a:lnTo>
                    <a:lnTo>
                      <a:pt x="74" y="27"/>
                    </a:lnTo>
                    <a:lnTo>
                      <a:pt x="82" y="33"/>
                    </a:lnTo>
                    <a:lnTo>
                      <a:pt x="91" y="19"/>
                    </a:lnTo>
                    <a:lnTo>
                      <a:pt x="93" y="23"/>
                    </a:lnTo>
                    <a:lnTo>
                      <a:pt x="96" y="43"/>
                    </a:lnTo>
                    <a:lnTo>
                      <a:pt x="101" y="62"/>
                    </a:lnTo>
                    <a:lnTo>
                      <a:pt x="107" y="70"/>
                    </a:lnTo>
                    <a:lnTo>
                      <a:pt x="118" y="75"/>
                    </a:lnTo>
                    <a:lnTo>
                      <a:pt x="162" y="79"/>
                    </a:lnTo>
                    <a:lnTo>
                      <a:pt x="166" y="76"/>
                    </a:lnTo>
                    <a:lnTo>
                      <a:pt x="180" y="74"/>
                    </a:lnTo>
                    <a:lnTo>
                      <a:pt x="203" y="76"/>
                    </a:lnTo>
                    <a:lnTo>
                      <a:pt x="227" y="80"/>
                    </a:lnTo>
                    <a:lnTo>
                      <a:pt x="242" y="86"/>
                    </a:lnTo>
                    <a:lnTo>
                      <a:pt x="239" y="91"/>
                    </a:lnTo>
                    <a:lnTo>
                      <a:pt x="231" y="96"/>
                    </a:lnTo>
                    <a:lnTo>
                      <a:pt x="226" y="109"/>
                    </a:lnTo>
                    <a:lnTo>
                      <a:pt x="214" y="124"/>
                    </a:lnTo>
                    <a:lnTo>
                      <a:pt x="203" y="134"/>
                    </a:lnTo>
                    <a:lnTo>
                      <a:pt x="192" y="140"/>
                    </a:lnTo>
                    <a:lnTo>
                      <a:pt x="178" y="149"/>
                    </a:lnTo>
                    <a:lnTo>
                      <a:pt x="176" y="157"/>
                    </a:lnTo>
                    <a:lnTo>
                      <a:pt x="177" y="173"/>
                    </a:lnTo>
                    <a:lnTo>
                      <a:pt x="184" y="193"/>
                    </a:lnTo>
                    <a:lnTo>
                      <a:pt x="194" y="194"/>
                    </a:lnTo>
                    <a:lnTo>
                      <a:pt x="199" y="204"/>
                    </a:lnTo>
                    <a:lnTo>
                      <a:pt x="206" y="210"/>
                    </a:lnTo>
                    <a:lnTo>
                      <a:pt x="211" y="202"/>
                    </a:lnTo>
                    <a:lnTo>
                      <a:pt x="217" y="181"/>
                    </a:lnTo>
                    <a:lnTo>
                      <a:pt x="228" y="166"/>
                    </a:lnTo>
                    <a:lnTo>
                      <a:pt x="233" y="167"/>
                    </a:lnTo>
                    <a:lnTo>
                      <a:pt x="241" y="181"/>
                    </a:lnTo>
                    <a:lnTo>
                      <a:pt x="246" y="198"/>
                    </a:lnTo>
                    <a:lnTo>
                      <a:pt x="249" y="206"/>
                    </a:lnTo>
                    <a:lnTo>
                      <a:pt x="252" y="215"/>
                    </a:lnTo>
                    <a:lnTo>
                      <a:pt x="258" y="243"/>
                    </a:lnTo>
                    <a:lnTo>
                      <a:pt x="262" y="276"/>
                    </a:lnTo>
                    <a:lnTo>
                      <a:pt x="260" y="279"/>
                    </a:lnTo>
                    <a:lnTo>
                      <a:pt x="262" y="308"/>
                    </a:lnTo>
                    <a:lnTo>
                      <a:pt x="250" y="305"/>
                    </a:lnTo>
                    <a:lnTo>
                      <a:pt x="244" y="310"/>
                    </a:lnTo>
                    <a:lnTo>
                      <a:pt x="243" y="318"/>
                    </a:lnTo>
                    <a:lnTo>
                      <a:pt x="243" y="3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104"/>
              <p:cNvSpPr>
                <a:spLocks noChangeAspect="1"/>
              </p:cNvSpPr>
              <p:nvPr/>
            </p:nvSpPr>
            <p:spPr bwMode="gray">
              <a:xfrm>
                <a:off x="3390" y="2379"/>
                <a:ext cx="23" cy="4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3" y="4"/>
                  </a:cxn>
                  <a:cxn ang="0">
                    <a:pos x="19" y="9"/>
                  </a:cxn>
                  <a:cxn ang="0">
                    <a:pos x="28" y="12"/>
                  </a:cxn>
                  <a:cxn ang="0">
                    <a:pos x="33" y="19"/>
                  </a:cxn>
                  <a:cxn ang="0">
                    <a:pos x="28" y="19"/>
                  </a:cxn>
                  <a:cxn ang="0">
                    <a:pos x="22" y="25"/>
                  </a:cxn>
                  <a:cxn ang="0">
                    <a:pos x="19" y="38"/>
                  </a:cxn>
                  <a:cxn ang="0">
                    <a:pos x="13" y="47"/>
                  </a:cxn>
                  <a:cxn ang="0">
                    <a:pos x="7" y="95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111"/>
                  </a:cxn>
                  <a:cxn ang="0">
                    <a:pos x="7" y="166"/>
                  </a:cxn>
                  <a:cxn ang="0">
                    <a:pos x="11" y="182"/>
                  </a:cxn>
                  <a:cxn ang="0">
                    <a:pos x="19" y="198"/>
                  </a:cxn>
                  <a:cxn ang="0">
                    <a:pos x="29" y="209"/>
                  </a:cxn>
                  <a:cxn ang="0">
                    <a:pos x="45" y="211"/>
                  </a:cxn>
                  <a:cxn ang="0">
                    <a:pos x="59" y="211"/>
                  </a:cxn>
                  <a:cxn ang="0">
                    <a:pos x="86" y="197"/>
                  </a:cxn>
                  <a:cxn ang="0">
                    <a:pos x="100" y="187"/>
                  </a:cxn>
                  <a:cxn ang="0">
                    <a:pos x="113" y="170"/>
                  </a:cxn>
                  <a:cxn ang="0">
                    <a:pos x="115" y="145"/>
                  </a:cxn>
                  <a:cxn ang="0">
                    <a:pos x="116" y="125"/>
                  </a:cxn>
                  <a:cxn ang="0">
                    <a:pos x="115" y="117"/>
                  </a:cxn>
                  <a:cxn ang="0">
                    <a:pos x="108" y="114"/>
                  </a:cxn>
                  <a:cxn ang="0">
                    <a:pos x="98" y="87"/>
                  </a:cxn>
                  <a:cxn ang="0">
                    <a:pos x="92" y="75"/>
                  </a:cxn>
                  <a:cxn ang="0">
                    <a:pos x="86" y="69"/>
                  </a:cxn>
                  <a:cxn ang="0">
                    <a:pos x="83" y="62"/>
                  </a:cxn>
                  <a:cxn ang="0">
                    <a:pos x="80" y="55"/>
                  </a:cxn>
                  <a:cxn ang="0">
                    <a:pos x="67" y="44"/>
                  </a:cxn>
                  <a:cxn ang="0">
                    <a:pos x="64" y="33"/>
                  </a:cxn>
                  <a:cxn ang="0">
                    <a:pos x="45" y="12"/>
                  </a:cxn>
                  <a:cxn ang="0">
                    <a:pos x="35" y="4"/>
                  </a:cxn>
                  <a:cxn ang="0">
                    <a:pos x="27" y="0"/>
                  </a:cxn>
                  <a:cxn ang="0">
                    <a:pos x="18" y="0"/>
                  </a:cxn>
                </a:cxnLst>
                <a:rect l="0" t="0" r="r" b="b"/>
                <a:pathLst>
                  <a:path w="116" h="211">
                    <a:moveTo>
                      <a:pt x="18" y="0"/>
                    </a:moveTo>
                    <a:lnTo>
                      <a:pt x="13" y="4"/>
                    </a:lnTo>
                    <a:lnTo>
                      <a:pt x="19" y="9"/>
                    </a:lnTo>
                    <a:lnTo>
                      <a:pt x="28" y="12"/>
                    </a:lnTo>
                    <a:lnTo>
                      <a:pt x="33" y="19"/>
                    </a:lnTo>
                    <a:lnTo>
                      <a:pt x="28" y="19"/>
                    </a:lnTo>
                    <a:lnTo>
                      <a:pt x="22" y="25"/>
                    </a:lnTo>
                    <a:lnTo>
                      <a:pt x="19" y="38"/>
                    </a:lnTo>
                    <a:lnTo>
                      <a:pt x="13" y="47"/>
                    </a:lnTo>
                    <a:lnTo>
                      <a:pt x="7" y="95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7" y="166"/>
                    </a:lnTo>
                    <a:lnTo>
                      <a:pt x="11" y="182"/>
                    </a:lnTo>
                    <a:lnTo>
                      <a:pt x="19" y="198"/>
                    </a:lnTo>
                    <a:lnTo>
                      <a:pt x="29" y="209"/>
                    </a:lnTo>
                    <a:lnTo>
                      <a:pt x="45" y="211"/>
                    </a:lnTo>
                    <a:lnTo>
                      <a:pt x="59" y="211"/>
                    </a:lnTo>
                    <a:lnTo>
                      <a:pt x="86" y="197"/>
                    </a:lnTo>
                    <a:lnTo>
                      <a:pt x="100" y="187"/>
                    </a:lnTo>
                    <a:lnTo>
                      <a:pt x="113" y="170"/>
                    </a:lnTo>
                    <a:lnTo>
                      <a:pt x="115" y="145"/>
                    </a:lnTo>
                    <a:lnTo>
                      <a:pt x="116" y="125"/>
                    </a:lnTo>
                    <a:lnTo>
                      <a:pt x="115" y="117"/>
                    </a:lnTo>
                    <a:lnTo>
                      <a:pt x="108" y="114"/>
                    </a:lnTo>
                    <a:lnTo>
                      <a:pt x="98" y="87"/>
                    </a:lnTo>
                    <a:lnTo>
                      <a:pt x="92" y="75"/>
                    </a:lnTo>
                    <a:lnTo>
                      <a:pt x="86" y="69"/>
                    </a:lnTo>
                    <a:lnTo>
                      <a:pt x="83" y="62"/>
                    </a:lnTo>
                    <a:lnTo>
                      <a:pt x="80" y="55"/>
                    </a:lnTo>
                    <a:lnTo>
                      <a:pt x="67" y="44"/>
                    </a:lnTo>
                    <a:lnTo>
                      <a:pt x="64" y="33"/>
                    </a:lnTo>
                    <a:lnTo>
                      <a:pt x="45" y="12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0" name="Freeform 105"/>
            <p:cNvSpPr>
              <a:spLocks noChangeAspect="1"/>
            </p:cNvSpPr>
            <p:nvPr/>
          </p:nvSpPr>
          <p:spPr bwMode="gray">
            <a:xfrm>
              <a:off x="7991447" y="3762706"/>
              <a:ext cx="30213" cy="69845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2" y="4"/>
                </a:cxn>
                <a:cxn ang="0">
                  <a:pos x="87" y="9"/>
                </a:cxn>
                <a:cxn ang="0">
                  <a:pos x="92" y="9"/>
                </a:cxn>
                <a:cxn ang="0">
                  <a:pos x="94" y="10"/>
                </a:cxn>
                <a:cxn ang="0">
                  <a:pos x="97" y="15"/>
                </a:cxn>
                <a:cxn ang="0">
                  <a:pos x="97" y="18"/>
                </a:cxn>
                <a:cxn ang="0">
                  <a:pos x="93" y="26"/>
                </a:cxn>
                <a:cxn ang="0">
                  <a:pos x="93" y="32"/>
                </a:cxn>
                <a:cxn ang="0">
                  <a:pos x="94" y="41"/>
                </a:cxn>
                <a:cxn ang="0">
                  <a:pos x="92" y="50"/>
                </a:cxn>
                <a:cxn ang="0">
                  <a:pos x="83" y="69"/>
                </a:cxn>
                <a:cxn ang="0">
                  <a:pos x="79" y="95"/>
                </a:cxn>
                <a:cxn ang="0">
                  <a:pos x="76" y="114"/>
                </a:cxn>
                <a:cxn ang="0">
                  <a:pos x="68" y="131"/>
                </a:cxn>
                <a:cxn ang="0">
                  <a:pos x="57" y="150"/>
                </a:cxn>
                <a:cxn ang="0">
                  <a:pos x="51" y="159"/>
                </a:cxn>
                <a:cxn ang="0">
                  <a:pos x="48" y="168"/>
                </a:cxn>
                <a:cxn ang="0">
                  <a:pos x="40" y="199"/>
                </a:cxn>
                <a:cxn ang="0">
                  <a:pos x="36" y="195"/>
                </a:cxn>
                <a:cxn ang="0">
                  <a:pos x="33" y="182"/>
                </a:cxn>
                <a:cxn ang="0">
                  <a:pos x="25" y="170"/>
                </a:cxn>
                <a:cxn ang="0">
                  <a:pos x="16" y="163"/>
                </a:cxn>
                <a:cxn ang="0">
                  <a:pos x="6" y="147"/>
                </a:cxn>
                <a:cxn ang="0">
                  <a:pos x="1" y="122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9" y="76"/>
                </a:cxn>
                <a:cxn ang="0">
                  <a:pos x="48" y="17"/>
                </a:cxn>
                <a:cxn ang="0">
                  <a:pos x="65" y="7"/>
                </a:cxn>
                <a:cxn ang="0">
                  <a:pos x="68" y="3"/>
                </a:cxn>
                <a:cxn ang="0">
                  <a:pos x="75" y="0"/>
                </a:cxn>
              </a:cxnLst>
              <a:rect l="0" t="0" r="r" b="b"/>
              <a:pathLst>
                <a:path w="97" h="199">
                  <a:moveTo>
                    <a:pt x="75" y="0"/>
                  </a:moveTo>
                  <a:lnTo>
                    <a:pt x="82" y="4"/>
                  </a:lnTo>
                  <a:lnTo>
                    <a:pt x="87" y="9"/>
                  </a:lnTo>
                  <a:lnTo>
                    <a:pt x="92" y="9"/>
                  </a:lnTo>
                  <a:lnTo>
                    <a:pt x="94" y="10"/>
                  </a:lnTo>
                  <a:lnTo>
                    <a:pt x="97" y="15"/>
                  </a:lnTo>
                  <a:lnTo>
                    <a:pt x="97" y="18"/>
                  </a:lnTo>
                  <a:lnTo>
                    <a:pt x="93" y="26"/>
                  </a:lnTo>
                  <a:lnTo>
                    <a:pt x="93" y="32"/>
                  </a:lnTo>
                  <a:lnTo>
                    <a:pt x="94" y="41"/>
                  </a:lnTo>
                  <a:lnTo>
                    <a:pt x="92" y="50"/>
                  </a:lnTo>
                  <a:lnTo>
                    <a:pt x="83" y="69"/>
                  </a:lnTo>
                  <a:lnTo>
                    <a:pt x="79" y="95"/>
                  </a:lnTo>
                  <a:lnTo>
                    <a:pt x="76" y="114"/>
                  </a:lnTo>
                  <a:lnTo>
                    <a:pt x="68" y="131"/>
                  </a:lnTo>
                  <a:lnTo>
                    <a:pt x="57" y="150"/>
                  </a:lnTo>
                  <a:lnTo>
                    <a:pt x="51" y="159"/>
                  </a:lnTo>
                  <a:lnTo>
                    <a:pt x="48" y="168"/>
                  </a:lnTo>
                  <a:lnTo>
                    <a:pt x="40" y="199"/>
                  </a:lnTo>
                  <a:lnTo>
                    <a:pt x="36" y="195"/>
                  </a:lnTo>
                  <a:lnTo>
                    <a:pt x="33" y="182"/>
                  </a:lnTo>
                  <a:lnTo>
                    <a:pt x="25" y="170"/>
                  </a:lnTo>
                  <a:lnTo>
                    <a:pt x="16" y="163"/>
                  </a:lnTo>
                  <a:lnTo>
                    <a:pt x="6" y="147"/>
                  </a:lnTo>
                  <a:lnTo>
                    <a:pt x="1" y="122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9" y="76"/>
                  </a:lnTo>
                  <a:lnTo>
                    <a:pt x="48" y="17"/>
                  </a:lnTo>
                  <a:lnTo>
                    <a:pt x="65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1" name="Group 106"/>
            <p:cNvGrpSpPr>
              <a:grpSpLocks noChangeAspect="1"/>
            </p:cNvGrpSpPr>
            <p:nvPr/>
          </p:nvGrpSpPr>
          <p:grpSpPr bwMode="gray">
            <a:xfrm>
              <a:off x="8158411" y="3286012"/>
              <a:ext cx="283045" cy="352719"/>
              <a:chOff x="3938" y="1929"/>
              <a:chExt cx="178" cy="202"/>
            </a:xfrm>
            <a:grpFill/>
          </p:grpSpPr>
          <p:sp>
            <p:nvSpPr>
              <p:cNvPr id="369" name="Freeform 107"/>
              <p:cNvSpPr>
                <a:spLocks noChangeAspect="1"/>
              </p:cNvSpPr>
              <p:nvPr/>
            </p:nvSpPr>
            <p:spPr bwMode="gray">
              <a:xfrm>
                <a:off x="4050" y="1929"/>
                <a:ext cx="66" cy="61"/>
              </a:xfrm>
              <a:custGeom>
                <a:avLst/>
                <a:gdLst/>
                <a:ahLst/>
                <a:cxnLst>
                  <a:cxn ang="0">
                    <a:pos x="301" y="94"/>
                  </a:cxn>
                  <a:cxn ang="0">
                    <a:pos x="299" y="113"/>
                  </a:cxn>
                  <a:cxn ang="0">
                    <a:pos x="294" y="141"/>
                  </a:cxn>
                  <a:cxn ang="0">
                    <a:pos x="304" y="164"/>
                  </a:cxn>
                  <a:cxn ang="0">
                    <a:pos x="330" y="159"/>
                  </a:cxn>
                  <a:cxn ang="0">
                    <a:pos x="308" y="177"/>
                  </a:cxn>
                  <a:cxn ang="0">
                    <a:pos x="283" y="191"/>
                  </a:cxn>
                  <a:cxn ang="0">
                    <a:pos x="271" y="195"/>
                  </a:cxn>
                  <a:cxn ang="0">
                    <a:pos x="238" y="195"/>
                  </a:cxn>
                  <a:cxn ang="0">
                    <a:pos x="208" y="223"/>
                  </a:cxn>
                  <a:cxn ang="0">
                    <a:pos x="195" y="259"/>
                  </a:cxn>
                  <a:cxn ang="0">
                    <a:pos x="162" y="248"/>
                  </a:cxn>
                  <a:cxn ang="0">
                    <a:pos x="114" y="224"/>
                  </a:cxn>
                  <a:cxn ang="0">
                    <a:pos x="84" y="227"/>
                  </a:cxn>
                  <a:cxn ang="0">
                    <a:pos x="63" y="235"/>
                  </a:cxn>
                  <a:cxn ang="0">
                    <a:pos x="36" y="226"/>
                  </a:cxn>
                  <a:cxn ang="0">
                    <a:pos x="34" y="251"/>
                  </a:cxn>
                  <a:cxn ang="0">
                    <a:pos x="74" y="277"/>
                  </a:cxn>
                  <a:cxn ang="0">
                    <a:pos x="59" y="283"/>
                  </a:cxn>
                  <a:cxn ang="0">
                    <a:pos x="40" y="289"/>
                  </a:cxn>
                  <a:cxn ang="0">
                    <a:pos x="22" y="307"/>
                  </a:cxn>
                  <a:cxn ang="0">
                    <a:pos x="11" y="295"/>
                  </a:cxn>
                  <a:cxn ang="0">
                    <a:pos x="0" y="247"/>
                  </a:cxn>
                  <a:cxn ang="0">
                    <a:pos x="11" y="214"/>
                  </a:cxn>
                  <a:cxn ang="0">
                    <a:pos x="34" y="195"/>
                  </a:cxn>
                  <a:cxn ang="0">
                    <a:pos x="31" y="176"/>
                  </a:cxn>
                  <a:cxn ang="0">
                    <a:pos x="47" y="171"/>
                  </a:cxn>
                  <a:cxn ang="0">
                    <a:pos x="81" y="175"/>
                  </a:cxn>
                  <a:cxn ang="0">
                    <a:pos x="87" y="146"/>
                  </a:cxn>
                  <a:cxn ang="0">
                    <a:pos x="94" y="127"/>
                  </a:cxn>
                  <a:cxn ang="0">
                    <a:pos x="102" y="90"/>
                  </a:cxn>
                  <a:cxn ang="0">
                    <a:pos x="99" y="25"/>
                  </a:cxn>
                  <a:cxn ang="0">
                    <a:pos x="110" y="3"/>
                  </a:cxn>
                  <a:cxn ang="0">
                    <a:pos x="122" y="8"/>
                  </a:cxn>
                  <a:cxn ang="0">
                    <a:pos x="135" y="22"/>
                  </a:cxn>
                  <a:cxn ang="0">
                    <a:pos x="179" y="75"/>
                  </a:cxn>
                  <a:cxn ang="0">
                    <a:pos x="222" y="103"/>
                  </a:cxn>
                  <a:cxn ang="0">
                    <a:pos x="250" y="116"/>
                  </a:cxn>
                  <a:cxn ang="0">
                    <a:pos x="272" y="118"/>
                  </a:cxn>
                </a:cxnLst>
                <a:rect l="0" t="0" r="r" b="b"/>
                <a:pathLst>
                  <a:path w="330" h="307">
                    <a:moveTo>
                      <a:pt x="285" y="108"/>
                    </a:moveTo>
                    <a:lnTo>
                      <a:pt x="301" y="94"/>
                    </a:lnTo>
                    <a:lnTo>
                      <a:pt x="305" y="97"/>
                    </a:lnTo>
                    <a:lnTo>
                      <a:pt x="299" y="113"/>
                    </a:lnTo>
                    <a:lnTo>
                      <a:pt x="291" y="129"/>
                    </a:lnTo>
                    <a:lnTo>
                      <a:pt x="294" y="141"/>
                    </a:lnTo>
                    <a:lnTo>
                      <a:pt x="304" y="148"/>
                    </a:lnTo>
                    <a:lnTo>
                      <a:pt x="304" y="164"/>
                    </a:lnTo>
                    <a:lnTo>
                      <a:pt x="315" y="164"/>
                    </a:lnTo>
                    <a:lnTo>
                      <a:pt x="330" y="159"/>
                    </a:lnTo>
                    <a:lnTo>
                      <a:pt x="325" y="170"/>
                    </a:lnTo>
                    <a:lnTo>
                      <a:pt x="308" y="177"/>
                    </a:lnTo>
                    <a:lnTo>
                      <a:pt x="293" y="188"/>
                    </a:lnTo>
                    <a:lnTo>
                      <a:pt x="283" y="191"/>
                    </a:lnTo>
                    <a:lnTo>
                      <a:pt x="277" y="187"/>
                    </a:lnTo>
                    <a:lnTo>
                      <a:pt x="271" y="195"/>
                    </a:lnTo>
                    <a:lnTo>
                      <a:pt x="254" y="193"/>
                    </a:lnTo>
                    <a:lnTo>
                      <a:pt x="238" y="195"/>
                    </a:lnTo>
                    <a:lnTo>
                      <a:pt x="223" y="204"/>
                    </a:lnTo>
                    <a:lnTo>
                      <a:pt x="208" y="223"/>
                    </a:lnTo>
                    <a:lnTo>
                      <a:pt x="199" y="241"/>
                    </a:lnTo>
                    <a:lnTo>
                      <a:pt x="195" y="259"/>
                    </a:lnTo>
                    <a:lnTo>
                      <a:pt x="189" y="268"/>
                    </a:lnTo>
                    <a:lnTo>
                      <a:pt x="162" y="248"/>
                    </a:lnTo>
                    <a:lnTo>
                      <a:pt x="142" y="241"/>
                    </a:lnTo>
                    <a:lnTo>
                      <a:pt x="114" y="224"/>
                    </a:lnTo>
                    <a:lnTo>
                      <a:pt x="97" y="221"/>
                    </a:lnTo>
                    <a:lnTo>
                      <a:pt x="84" y="227"/>
                    </a:lnTo>
                    <a:lnTo>
                      <a:pt x="74" y="236"/>
                    </a:lnTo>
                    <a:lnTo>
                      <a:pt x="63" y="235"/>
                    </a:lnTo>
                    <a:lnTo>
                      <a:pt x="52" y="225"/>
                    </a:lnTo>
                    <a:lnTo>
                      <a:pt x="36" y="226"/>
                    </a:lnTo>
                    <a:lnTo>
                      <a:pt x="28" y="240"/>
                    </a:lnTo>
                    <a:lnTo>
                      <a:pt x="34" y="251"/>
                    </a:lnTo>
                    <a:lnTo>
                      <a:pt x="57" y="262"/>
                    </a:lnTo>
                    <a:lnTo>
                      <a:pt x="74" y="277"/>
                    </a:lnTo>
                    <a:lnTo>
                      <a:pt x="71" y="284"/>
                    </a:lnTo>
                    <a:lnTo>
                      <a:pt x="59" y="283"/>
                    </a:lnTo>
                    <a:lnTo>
                      <a:pt x="50" y="283"/>
                    </a:lnTo>
                    <a:lnTo>
                      <a:pt x="40" y="289"/>
                    </a:lnTo>
                    <a:lnTo>
                      <a:pt x="35" y="297"/>
                    </a:lnTo>
                    <a:lnTo>
                      <a:pt x="22" y="307"/>
                    </a:lnTo>
                    <a:lnTo>
                      <a:pt x="14" y="305"/>
                    </a:lnTo>
                    <a:lnTo>
                      <a:pt x="11" y="295"/>
                    </a:lnTo>
                    <a:lnTo>
                      <a:pt x="18" y="264"/>
                    </a:lnTo>
                    <a:lnTo>
                      <a:pt x="0" y="247"/>
                    </a:lnTo>
                    <a:lnTo>
                      <a:pt x="2" y="224"/>
                    </a:lnTo>
                    <a:lnTo>
                      <a:pt x="11" y="214"/>
                    </a:lnTo>
                    <a:lnTo>
                      <a:pt x="24" y="207"/>
                    </a:lnTo>
                    <a:lnTo>
                      <a:pt x="34" y="195"/>
                    </a:lnTo>
                    <a:lnTo>
                      <a:pt x="38" y="184"/>
                    </a:lnTo>
                    <a:lnTo>
                      <a:pt x="31" y="176"/>
                    </a:lnTo>
                    <a:lnTo>
                      <a:pt x="34" y="167"/>
                    </a:lnTo>
                    <a:lnTo>
                      <a:pt x="47" y="171"/>
                    </a:lnTo>
                    <a:lnTo>
                      <a:pt x="60" y="175"/>
                    </a:lnTo>
                    <a:lnTo>
                      <a:pt x="81" y="175"/>
                    </a:lnTo>
                    <a:lnTo>
                      <a:pt x="88" y="160"/>
                    </a:lnTo>
                    <a:lnTo>
                      <a:pt x="87" y="146"/>
                    </a:lnTo>
                    <a:lnTo>
                      <a:pt x="87" y="135"/>
                    </a:lnTo>
                    <a:lnTo>
                      <a:pt x="94" y="127"/>
                    </a:lnTo>
                    <a:lnTo>
                      <a:pt x="100" y="110"/>
                    </a:lnTo>
                    <a:lnTo>
                      <a:pt x="102" y="90"/>
                    </a:lnTo>
                    <a:lnTo>
                      <a:pt x="109" y="58"/>
                    </a:lnTo>
                    <a:lnTo>
                      <a:pt x="99" y="25"/>
                    </a:lnTo>
                    <a:lnTo>
                      <a:pt x="99" y="15"/>
                    </a:lnTo>
                    <a:lnTo>
                      <a:pt x="110" y="3"/>
                    </a:lnTo>
                    <a:lnTo>
                      <a:pt x="115" y="0"/>
                    </a:lnTo>
                    <a:lnTo>
                      <a:pt x="122" y="8"/>
                    </a:lnTo>
                    <a:lnTo>
                      <a:pt x="126" y="15"/>
                    </a:lnTo>
                    <a:lnTo>
                      <a:pt x="135" y="22"/>
                    </a:lnTo>
                    <a:lnTo>
                      <a:pt x="158" y="54"/>
                    </a:lnTo>
                    <a:lnTo>
                      <a:pt x="179" y="75"/>
                    </a:lnTo>
                    <a:lnTo>
                      <a:pt x="199" y="92"/>
                    </a:lnTo>
                    <a:lnTo>
                      <a:pt x="222" y="103"/>
                    </a:lnTo>
                    <a:lnTo>
                      <a:pt x="244" y="108"/>
                    </a:lnTo>
                    <a:lnTo>
                      <a:pt x="250" y="116"/>
                    </a:lnTo>
                    <a:lnTo>
                      <a:pt x="261" y="121"/>
                    </a:lnTo>
                    <a:lnTo>
                      <a:pt x="272" y="118"/>
                    </a:lnTo>
                    <a:lnTo>
                      <a:pt x="285" y="1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108"/>
              <p:cNvSpPr>
                <a:spLocks noChangeAspect="1"/>
              </p:cNvSpPr>
              <p:nvPr/>
            </p:nvSpPr>
            <p:spPr bwMode="gray">
              <a:xfrm>
                <a:off x="3952" y="1989"/>
                <a:ext cx="123" cy="110"/>
              </a:xfrm>
              <a:custGeom>
                <a:avLst/>
                <a:gdLst/>
                <a:ahLst/>
                <a:cxnLst>
                  <a:cxn ang="0">
                    <a:pos x="578" y="13"/>
                  </a:cxn>
                  <a:cxn ang="0">
                    <a:pos x="582" y="69"/>
                  </a:cxn>
                  <a:cxn ang="0">
                    <a:pos x="607" y="118"/>
                  </a:cxn>
                  <a:cxn ang="0">
                    <a:pos x="608" y="160"/>
                  </a:cxn>
                  <a:cxn ang="0">
                    <a:pos x="593" y="180"/>
                  </a:cxn>
                  <a:cxn ang="0">
                    <a:pos x="571" y="223"/>
                  </a:cxn>
                  <a:cxn ang="0">
                    <a:pos x="554" y="268"/>
                  </a:cxn>
                  <a:cxn ang="0">
                    <a:pos x="558" y="317"/>
                  </a:cxn>
                  <a:cxn ang="0">
                    <a:pos x="535" y="365"/>
                  </a:cxn>
                  <a:cxn ang="0">
                    <a:pos x="545" y="404"/>
                  </a:cxn>
                  <a:cxn ang="0">
                    <a:pos x="521" y="439"/>
                  </a:cxn>
                  <a:cxn ang="0">
                    <a:pos x="495" y="425"/>
                  </a:cxn>
                  <a:cxn ang="0">
                    <a:pos x="491" y="408"/>
                  </a:cxn>
                  <a:cxn ang="0">
                    <a:pos x="483" y="440"/>
                  </a:cxn>
                  <a:cxn ang="0">
                    <a:pos x="456" y="443"/>
                  </a:cxn>
                  <a:cxn ang="0">
                    <a:pos x="437" y="474"/>
                  </a:cxn>
                  <a:cxn ang="0">
                    <a:pos x="427" y="446"/>
                  </a:cxn>
                  <a:cxn ang="0">
                    <a:pos x="404" y="478"/>
                  </a:cxn>
                  <a:cxn ang="0">
                    <a:pos x="356" y="476"/>
                  </a:cxn>
                  <a:cxn ang="0">
                    <a:pos x="351" y="470"/>
                  </a:cxn>
                  <a:cxn ang="0">
                    <a:pos x="333" y="470"/>
                  </a:cxn>
                  <a:cxn ang="0">
                    <a:pos x="320" y="451"/>
                  </a:cxn>
                  <a:cxn ang="0">
                    <a:pos x="328" y="504"/>
                  </a:cxn>
                  <a:cxn ang="0">
                    <a:pos x="307" y="503"/>
                  </a:cxn>
                  <a:cxn ang="0">
                    <a:pos x="295" y="517"/>
                  </a:cxn>
                  <a:cxn ang="0">
                    <a:pos x="252" y="546"/>
                  </a:cxn>
                  <a:cxn ang="0">
                    <a:pos x="233" y="517"/>
                  </a:cxn>
                  <a:cxn ang="0">
                    <a:pos x="248" y="479"/>
                  </a:cxn>
                  <a:cxn ang="0">
                    <a:pos x="228" y="476"/>
                  </a:cxn>
                  <a:cxn ang="0">
                    <a:pos x="190" y="468"/>
                  </a:cxn>
                  <a:cxn ang="0">
                    <a:pos x="156" y="483"/>
                  </a:cxn>
                  <a:cxn ang="0">
                    <a:pos x="133" y="492"/>
                  </a:cxn>
                  <a:cxn ang="0">
                    <a:pos x="92" y="503"/>
                  </a:cxn>
                  <a:cxn ang="0">
                    <a:pos x="69" y="524"/>
                  </a:cxn>
                  <a:cxn ang="0">
                    <a:pos x="43" y="515"/>
                  </a:cxn>
                  <a:cxn ang="0">
                    <a:pos x="20" y="521"/>
                  </a:cxn>
                  <a:cxn ang="0">
                    <a:pos x="0" y="503"/>
                  </a:cxn>
                  <a:cxn ang="0">
                    <a:pos x="35" y="478"/>
                  </a:cxn>
                  <a:cxn ang="0">
                    <a:pos x="74" y="446"/>
                  </a:cxn>
                  <a:cxn ang="0">
                    <a:pos x="106" y="417"/>
                  </a:cxn>
                  <a:cxn ang="0">
                    <a:pos x="155" y="416"/>
                  </a:cxn>
                  <a:cxn ang="0">
                    <a:pos x="219" y="407"/>
                  </a:cxn>
                  <a:cxn ang="0">
                    <a:pos x="237" y="412"/>
                  </a:cxn>
                  <a:cxn ang="0">
                    <a:pos x="270" y="412"/>
                  </a:cxn>
                  <a:cxn ang="0">
                    <a:pos x="300" y="357"/>
                  </a:cxn>
                  <a:cxn ang="0">
                    <a:pos x="322" y="305"/>
                  </a:cxn>
                  <a:cxn ang="0">
                    <a:pos x="351" y="284"/>
                  </a:cxn>
                  <a:cxn ang="0">
                    <a:pos x="333" y="306"/>
                  </a:cxn>
                  <a:cxn ang="0">
                    <a:pos x="336" y="333"/>
                  </a:cxn>
                  <a:cxn ang="0">
                    <a:pos x="363" y="321"/>
                  </a:cxn>
                  <a:cxn ang="0">
                    <a:pos x="410" y="295"/>
                  </a:cxn>
                  <a:cxn ang="0">
                    <a:pos x="440" y="257"/>
                  </a:cxn>
                  <a:cxn ang="0">
                    <a:pos x="467" y="235"/>
                  </a:cxn>
                  <a:cxn ang="0">
                    <a:pos x="486" y="188"/>
                  </a:cxn>
                  <a:cxn ang="0">
                    <a:pos x="499" y="154"/>
                  </a:cxn>
                  <a:cxn ang="0">
                    <a:pos x="495" y="117"/>
                  </a:cxn>
                  <a:cxn ang="0">
                    <a:pos x="499" y="92"/>
                  </a:cxn>
                  <a:cxn ang="0">
                    <a:pos x="512" y="49"/>
                  </a:cxn>
                  <a:cxn ang="0">
                    <a:pos x="524" y="20"/>
                  </a:cxn>
                  <a:cxn ang="0">
                    <a:pos x="539" y="48"/>
                  </a:cxn>
                  <a:cxn ang="0">
                    <a:pos x="560" y="41"/>
                  </a:cxn>
                  <a:cxn ang="0">
                    <a:pos x="559" y="22"/>
                  </a:cxn>
                  <a:cxn ang="0">
                    <a:pos x="547" y="3"/>
                  </a:cxn>
                </a:cxnLst>
                <a:rect l="0" t="0" r="r" b="b"/>
                <a:pathLst>
                  <a:path w="613" h="552">
                    <a:moveTo>
                      <a:pt x="560" y="6"/>
                    </a:moveTo>
                    <a:lnTo>
                      <a:pt x="576" y="6"/>
                    </a:lnTo>
                    <a:lnTo>
                      <a:pt x="578" y="13"/>
                    </a:lnTo>
                    <a:lnTo>
                      <a:pt x="576" y="37"/>
                    </a:lnTo>
                    <a:lnTo>
                      <a:pt x="577" y="53"/>
                    </a:lnTo>
                    <a:lnTo>
                      <a:pt x="582" y="69"/>
                    </a:lnTo>
                    <a:lnTo>
                      <a:pt x="592" y="83"/>
                    </a:lnTo>
                    <a:lnTo>
                      <a:pt x="598" y="96"/>
                    </a:lnTo>
                    <a:lnTo>
                      <a:pt x="607" y="118"/>
                    </a:lnTo>
                    <a:lnTo>
                      <a:pt x="613" y="143"/>
                    </a:lnTo>
                    <a:lnTo>
                      <a:pt x="612" y="153"/>
                    </a:lnTo>
                    <a:lnTo>
                      <a:pt x="608" y="160"/>
                    </a:lnTo>
                    <a:lnTo>
                      <a:pt x="607" y="171"/>
                    </a:lnTo>
                    <a:lnTo>
                      <a:pt x="599" y="180"/>
                    </a:lnTo>
                    <a:lnTo>
                      <a:pt x="593" y="180"/>
                    </a:lnTo>
                    <a:lnTo>
                      <a:pt x="585" y="208"/>
                    </a:lnTo>
                    <a:lnTo>
                      <a:pt x="583" y="224"/>
                    </a:lnTo>
                    <a:lnTo>
                      <a:pt x="571" y="223"/>
                    </a:lnTo>
                    <a:lnTo>
                      <a:pt x="556" y="232"/>
                    </a:lnTo>
                    <a:lnTo>
                      <a:pt x="551" y="251"/>
                    </a:lnTo>
                    <a:lnTo>
                      <a:pt x="554" y="268"/>
                    </a:lnTo>
                    <a:lnTo>
                      <a:pt x="556" y="284"/>
                    </a:lnTo>
                    <a:lnTo>
                      <a:pt x="556" y="305"/>
                    </a:lnTo>
                    <a:lnTo>
                      <a:pt x="558" y="317"/>
                    </a:lnTo>
                    <a:lnTo>
                      <a:pt x="548" y="327"/>
                    </a:lnTo>
                    <a:lnTo>
                      <a:pt x="539" y="347"/>
                    </a:lnTo>
                    <a:lnTo>
                      <a:pt x="535" y="365"/>
                    </a:lnTo>
                    <a:lnTo>
                      <a:pt x="535" y="386"/>
                    </a:lnTo>
                    <a:lnTo>
                      <a:pt x="543" y="397"/>
                    </a:lnTo>
                    <a:lnTo>
                      <a:pt x="545" y="404"/>
                    </a:lnTo>
                    <a:lnTo>
                      <a:pt x="537" y="409"/>
                    </a:lnTo>
                    <a:lnTo>
                      <a:pt x="527" y="425"/>
                    </a:lnTo>
                    <a:lnTo>
                      <a:pt x="521" y="439"/>
                    </a:lnTo>
                    <a:lnTo>
                      <a:pt x="494" y="459"/>
                    </a:lnTo>
                    <a:lnTo>
                      <a:pt x="491" y="449"/>
                    </a:lnTo>
                    <a:lnTo>
                      <a:pt x="495" y="425"/>
                    </a:lnTo>
                    <a:lnTo>
                      <a:pt x="502" y="417"/>
                    </a:lnTo>
                    <a:lnTo>
                      <a:pt x="505" y="408"/>
                    </a:lnTo>
                    <a:lnTo>
                      <a:pt x="491" y="408"/>
                    </a:lnTo>
                    <a:lnTo>
                      <a:pt x="489" y="419"/>
                    </a:lnTo>
                    <a:lnTo>
                      <a:pt x="484" y="429"/>
                    </a:lnTo>
                    <a:lnTo>
                      <a:pt x="483" y="440"/>
                    </a:lnTo>
                    <a:lnTo>
                      <a:pt x="475" y="434"/>
                    </a:lnTo>
                    <a:lnTo>
                      <a:pt x="462" y="433"/>
                    </a:lnTo>
                    <a:lnTo>
                      <a:pt x="456" y="443"/>
                    </a:lnTo>
                    <a:lnTo>
                      <a:pt x="451" y="468"/>
                    </a:lnTo>
                    <a:lnTo>
                      <a:pt x="445" y="476"/>
                    </a:lnTo>
                    <a:lnTo>
                      <a:pt x="437" y="474"/>
                    </a:lnTo>
                    <a:lnTo>
                      <a:pt x="435" y="459"/>
                    </a:lnTo>
                    <a:lnTo>
                      <a:pt x="436" y="447"/>
                    </a:lnTo>
                    <a:lnTo>
                      <a:pt x="427" y="446"/>
                    </a:lnTo>
                    <a:lnTo>
                      <a:pt x="419" y="455"/>
                    </a:lnTo>
                    <a:lnTo>
                      <a:pt x="410" y="466"/>
                    </a:lnTo>
                    <a:lnTo>
                      <a:pt x="404" y="478"/>
                    </a:lnTo>
                    <a:lnTo>
                      <a:pt x="402" y="479"/>
                    </a:lnTo>
                    <a:lnTo>
                      <a:pt x="384" y="476"/>
                    </a:lnTo>
                    <a:lnTo>
                      <a:pt x="356" y="476"/>
                    </a:lnTo>
                    <a:lnTo>
                      <a:pt x="341" y="479"/>
                    </a:lnTo>
                    <a:lnTo>
                      <a:pt x="345" y="474"/>
                    </a:lnTo>
                    <a:lnTo>
                      <a:pt x="351" y="470"/>
                    </a:lnTo>
                    <a:lnTo>
                      <a:pt x="339" y="467"/>
                    </a:lnTo>
                    <a:lnTo>
                      <a:pt x="336" y="463"/>
                    </a:lnTo>
                    <a:lnTo>
                      <a:pt x="333" y="470"/>
                    </a:lnTo>
                    <a:lnTo>
                      <a:pt x="327" y="462"/>
                    </a:lnTo>
                    <a:lnTo>
                      <a:pt x="325" y="449"/>
                    </a:lnTo>
                    <a:lnTo>
                      <a:pt x="320" y="451"/>
                    </a:lnTo>
                    <a:lnTo>
                      <a:pt x="309" y="476"/>
                    </a:lnTo>
                    <a:lnTo>
                      <a:pt x="328" y="488"/>
                    </a:lnTo>
                    <a:lnTo>
                      <a:pt x="328" y="504"/>
                    </a:lnTo>
                    <a:lnTo>
                      <a:pt x="320" y="498"/>
                    </a:lnTo>
                    <a:lnTo>
                      <a:pt x="314" y="501"/>
                    </a:lnTo>
                    <a:lnTo>
                      <a:pt x="307" y="503"/>
                    </a:lnTo>
                    <a:lnTo>
                      <a:pt x="300" y="508"/>
                    </a:lnTo>
                    <a:lnTo>
                      <a:pt x="296" y="514"/>
                    </a:lnTo>
                    <a:lnTo>
                      <a:pt x="295" y="517"/>
                    </a:lnTo>
                    <a:lnTo>
                      <a:pt x="279" y="546"/>
                    </a:lnTo>
                    <a:lnTo>
                      <a:pt x="268" y="552"/>
                    </a:lnTo>
                    <a:lnTo>
                      <a:pt x="252" y="546"/>
                    </a:lnTo>
                    <a:lnTo>
                      <a:pt x="247" y="536"/>
                    </a:lnTo>
                    <a:lnTo>
                      <a:pt x="236" y="529"/>
                    </a:lnTo>
                    <a:lnTo>
                      <a:pt x="233" y="517"/>
                    </a:lnTo>
                    <a:lnTo>
                      <a:pt x="233" y="499"/>
                    </a:lnTo>
                    <a:lnTo>
                      <a:pt x="238" y="494"/>
                    </a:lnTo>
                    <a:lnTo>
                      <a:pt x="248" y="479"/>
                    </a:lnTo>
                    <a:lnTo>
                      <a:pt x="249" y="474"/>
                    </a:lnTo>
                    <a:lnTo>
                      <a:pt x="247" y="472"/>
                    </a:lnTo>
                    <a:lnTo>
                      <a:pt x="228" y="476"/>
                    </a:lnTo>
                    <a:lnTo>
                      <a:pt x="216" y="471"/>
                    </a:lnTo>
                    <a:lnTo>
                      <a:pt x="203" y="468"/>
                    </a:lnTo>
                    <a:lnTo>
                      <a:pt x="190" y="468"/>
                    </a:lnTo>
                    <a:lnTo>
                      <a:pt x="179" y="478"/>
                    </a:lnTo>
                    <a:lnTo>
                      <a:pt x="163" y="488"/>
                    </a:lnTo>
                    <a:lnTo>
                      <a:pt x="156" y="483"/>
                    </a:lnTo>
                    <a:lnTo>
                      <a:pt x="147" y="487"/>
                    </a:lnTo>
                    <a:lnTo>
                      <a:pt x="142" y="487"/>
                    </a:lnTo>
                    <a:lnTo>
                      <a:pt x="133" y="492"/>
                    </a:lnTo>
                    <a:lnTo>
                      <a:pt x="126" y="492"/>
                    </a:lnTo>
                    <a:lnTo>
                      <a:pt x="119" y="495"/>
                    </a:lnTo>
                    <a:lnTo>
                      <a:pt x="92" y="503"/>
                    </a:lnTo>
                    <a:lnTo>
                      <a:pt x="85" y="497"/>
                    </a:lnTo>
                    <a:lnTo>
                      <a:pt x="78" y="498"/>
                    </a:lnTo>
                    <a:lnTo>
                      <a:pt x="69" y="524"/>
                    </a:lnTo>
                    <a:lnTo>
                      <a:pt x="64" y="525"/>
                    </a:lnTo>
                    <a:lnTo>
                      <a:pt x="51" y="520"/>
                    </a:lnTo>
                    <a:lnTo>
                      <a:pt x="43" y="515"/>
                    </a:lnTo>
                    <a:lnTo>
                      <a:pt x="32" y="519"/>
                    </a:lnTo>
                    <a:lnTo>
                      <a:pt x="24" y="519"/>
                    </a:lnTo>
                    <a:lnTo>
                      <a:pt x="20" y="521"/>
                    </a:lnTo>
                    <a:lnTo>
                      <a:pt x="10" y="517"/>
                    </a:lnTo>
                    <a:lnTo>
                      <a:pt x="0" y="516"/>
                    </a:lnTo>
                    <a:lnTo>
                      <a:pt x="0" y="503"/>
                    </a:lnTo>
                    <a:lnTo>
                      <a:pt x="1" y="495"/>
                    </a:lnTo>
                    <a:lnTo>
                      <a:pt x="26" y="488"/>
                    </a:lnTo>
                    <a:lnTo>
                      <a:pt x="35" y="478"/>
                    </a:lnTo>
                    <a:lnTo>
                      <a:pt x="45" y="471"/>
                    </a:lnTo>
                    <a:lnTo>
                      <a:pt x="63" y="461"/>
                    </a:lnTo>
                    <a:lnTo>
                      <a:pt x="74" y="446"/>
                    </a:lnTo>
                    <a:lnTo>
                      <a:pt x="87" y="438"/>
                    </a:lnTo>
                    <a:lnTo>
                      <a:pt x="94" y="424"/>
                    </a:lnTo>
                    <a:lnTo>
                      <a:pt x="106" y="417"/>
                    </a:lnTo>
                    <a:lnTo>
                      <a:pt x="118" y="413"/>
                    </a:lnTo>
                    <a:lnTo>
                      <a:pt x="136" y="418"/>
                    </a:lnTo>
                    <a:lnTo>
                      <a:pt x="155" y="416"/>
                    </a:lnTo>
                    <a:lnTo>
                      <a:pt x="169" y="417"/>
                    </a:lnTo>
                    <a:lnTo>
                      <a:pt x="209" y="408"/>
                    </a:lnTo>
                    <a:lnTo>
                      <a:pt x="219" y="407"/>
                    </a:lnTo>
                    <a:lnTo>
                      <a:pt x="228" y="403"/>
                    </a:lnTo>
                    <a:lnTo>
                      <a:pt x="238" y="403"/>
                    </a:lnTo>
                    <a:lnTo>
                      <a:pt x="237" y="412"/>
                    </a:lnTo>
                    <a:lnTo>
                      <a:pt x="260" y="418"/>
                    </a:lnTo>
                    <a:lnTo>
                      <a:pt x="265" y="417"/>
                    </a:lnTo>
                    <a:lnTo>
                      <a:pt x="270" y="412"/>
                    </a:lnTo>
                    <a:lnTo>
                      <a:pt x="282" y="403"/>
                    </a:lnTo>
                    <a:lnTo>
                      <a:pt x="284" y="371"/>
                    </a:lnTo>
                    <a:lnTo>
                      <a:pt x="300" y="357"/>
                    </a:lnTo>
                    <a:lnTo>
                      <a:pt x="312" y="339"/>
                    </a:lnTo>
                    <a:lnTo>
                      <a:pt x="320" y="320"/>
                    </a:lnTo>
                    <a:lnTo>
                      <a:pt x="322" y="305"/>
                    </a:lnTo>
                    <a:lnTo>
                      <a:pt x="324" y="294"/>
                    </a:lnTo>
                    <a:lnTo>
                      <a:pt x="343" y="283"/>
                    </a:lnTo>
                    <a:lnTo>
                      <a:pt x="351" y="284"/>
                    </a:lnTo>
                    <a:lnTo>
                      <a:pt x="350" y="294"/>
                    </a:lnTo>
                    <a:lnTo>
                      <a:pt x="341" y="298"/>
                    </a:lnTo>
                    <a:lnTo>
                      <a:pt x="333" y="306"/>
                    </a:lnTo>
                    <a:lnTo>
                      <a:pt x="332" y="309"/>
                    </a:lnTo>
                    <a:lnTo>
                      <a:pt x="336" y="321"/>
                    </a:lnTo>
                    <a:lnTo>
                      <a:pt x="336" y="333"/>
                    </a:lnTo>
                    <a:lnTo>
                      <a:pt x="341" y="333"/>
                    </a:lnTo>
                    <a:lnTo>
                      <a:pt x="354" y="332"/>
                    </a:lnTo>
                    <a:lnTo>
                      <a:pt x="363" y="321"/>
                    </a:lnTo>
                    <a:lnTo>
                      <a:pt x="377" y="314"/>
                    </a:lnTo>
                    <a:lnTo>
                      <a:pt x="393" y="309"/>
                    </a:lnTo>
                    <a:lnTo>
                      <a:pt x="410" y="295"/>
                    </a:lnTo>
                    <a:lnTo>
                      <a:pt x="422" y="284"/>
                    </a:lnTo>
                    <a:lnTo>
                      <a:pt x="430" y="269"/>
                    </a:lnTo>
                    <a:lnTo>
                      <a:pt x="440" y="257"/>
                    </a:lnTo>
                    <a:lnTo>
                      <a:pt x="453" y="247"/>
                    </a:lnTo>
                    <a:lnTo>
                      <a:pt x="459" y="247"/>
                    </a:lnTo>
                    <a:lnTo>
                      <a:pt x="467" y="235"/>
                    </a:lnTo>
                    <a:lnTo>
                      <a:pt x="468" y="225"/>
                    </a:lnTo>
                    <a:lnTo>
                      <a:pt x="470" y="215"/>
                    </a:lnTo>
                    <a:lnTo>
                      <a:pt x="486" y="188"/>
                    </a:lnTo>
                    <a:lnTo>
                      <a:pt x="490" y="176"/>
                    </a:lnTo>
                    <a:lnTo>
                      <a:pt x="492" y="165"/>
                    </a:lnTo>
                    <a:lnTo>
                      <a:pt x="499" y="154"/>
                    </a:lnTo>
                    <a:lnTo>
                      <a:pt x="502" y="139"/>
                    </a:lnTo>
                    <a:lnTo>
                      <a:pt x="502" y="123"/>
                    </a:lnTo>
                    <a:lnTo>
                      <a:pt x="495" y="117"/>
                    </a:lnTo>
                    <a:lnTo>
                      <a:pt x="484" y="112"/>
                    </a:lnTo>
                    <a:lnTo>
                      <a:pt x="489" y="107"/>
                    </a:lnTo>
                    <a:lnTo>
                      <a:pt x="499" y="92"/>
                    </a:lnTo>
                    <a:lnTo>
                      <a:pt x="497" y="62"/>
                    </a:lnTo>
                    <a:lnTo>
                      <a:pt x="502" y="53"/>
                    </a:lnTo>
                    <a:lnTo>
                      <a:pt x="512" y="49"/>
                    </a:lnTo>
                    <a:lnTo>
                      <a:pt x="513" y="32"/>
                    </a:lnTo>
                    <a:lnTo>
                      <a:pt x="517" y="24"/>
                    </a:lnTo>
                    <a:lnTo>
                      <a:pt x="524" y="20"/>
                    </a:lnTo>
                    <a:lnTo>
                      <a:pt x="531" y="29"/>
                    </a:lnTo>
                    <a:lnTo>
                      <a:pt x="535" y="42"/>
                    </a:lnTo>
                    <a:lnTo>
                      <a:pt x="539" y="48"/>
                    </a:lnTo>
                    <a:lnTo>
                      <a:pt x="547" y="38"/>
                    </a:lnTo>
                    <a:lnTo>
                      <a:pt x="553" y="42"/>
                    </a:lnTo>
                    <a:lnTo>
                      <a:pt x="560" y="41"/>
                    </a:lnTo>
                    <a:lnTo>
                      <a:pt x="566" y="27"/>
                    </a:lnTo>
                    <a:lnTo>
                      <a:pt x="567" y="15"/>
                    </a:lnTo>
                    <a:lnTo>
                      <a:pt x="559" y="22"/>
                    </a:lnTo>
                    <a:lnTo>
                      <a:pt x="547" y="26"/>
                    </a:lnTo>
                    <a:lnTo>
                      <a:pt x="543" y="14"/>
                    </a:lnTo>
                    <a:lnTo>
                      <a:pt x="547" y="3"/>
                    </a:lnTo>
                    <a:lnTo>
                      <a:pt x="551" y="0"/>
                    </a:lnTo>
                    <a:lnTo>
                      <a:pt x="560" y="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109"/>
              <p:cNvSpPr>
                <a:spLocks noChangeAspect="1"/>
              </p:cNvSpPr>
              <p:nvPr/>
            </p:nvSpPr>
            <p:spPr bwMode="gray">
              <a:xfrm>
                <a:off x="3966" y="2088"/>
                <a:ext cx="28" cy="21"/>
              </a:xfrm>
              <a:custGeom>
                <a:avLst/>
                <a:gdLst/>
                <a:ahLst/>
                <a:cxnLst>
                  <a:cxn ang="0">
                    <a:pos x="113" y="70"/>
                  </a:cxn>
                  <a:cxn ang="0">
                    <a:pos x="102" y="63"/>
                  </a:cxn>
                  <a:cxn ang="0">
                    <a:pos x="88" y="58"/>
                  </a:cxn>
                  <a:cxn ang="0">
                    <a:pos x="74" y="62"/>
                  </a:cxn>
                  <a:cxn ang="0">
                    <a:pos x="66" y="68"/>
                  </a:cxn>
                  <a:cxn ang="0">
                    <a:pos x="59" y="80"/>
                  </a:cxn>
                  <a:cxn ang="0">
                    <a:pos x="50" y="95"/>
                  </a:cxn>
                  <a:cxn ang="0">
                    <a:pos x="48" y="106"/>
                  </a:cxn>
                  <a:cxn ang="0">
                    <a:pos x="39" y="107"/>
                  </a:cxn>
                  <a:cxn ang="0">
                    <a:pos x="30" y="100"/>
                  </a:cxn>
                  <a:cxn ang="0">
                    <a:pos x="26" y="95"/>
                  </a:cxn>
                  <a:cxn ang="0">
                    <a:pos x="19" y="82"/>
                  </a:cxn>
                  <a:cxn ang="0">
                    <a:pos x="20" y="76"/>
                  </a:cxn>
                  <a:cxn ang="0">
                    <a:pos x="16" y="69"/>
                  </a:cxn>
                  <a:cxn ang="0">
                    <a:pos x="10" y="64"/>
                  </a:cxn>
                  <a:cxn ang="0">
                    <a:pos x="0" y="64"/>
                  </a:cxn>
                  <a:cxn ang="0">
                    <a:pos x="15" y="53"/>
                  </a:cxn>
                  <a:cxn ang="0">
                    <a:pos x="37" y="23"/>
                  </a:cxn>
                  <a:cxn ang="0">
                    <a:pos x="50" y="25"/>
                  </a:cxn>
                  <a:cxn ang="0">
                    <a:pos x="57" y="28"/>
                  </a:cxn>
                  <a:cxn ang="0">
                    <a:pos x="68" y="26"/>
                  </a:cxn>
                  <a:cxn ang="0">
                    <a:pos x="78" y="21"/>
                  </a:cxn>
                  <a:cxn ang="0">
                    <a:pos x="82" y="14"/>
                  </a:cxn>
                  <a:cxn ang="0">
                    <a:pos x="95" y="1"/>
                  </a:cxn>
                  <a:cxn ang="0">
                    <a:pos x="102" y="0"/>
                  </a:cxn>
                  <a:cxn ang="0">
                    <a:pos x="112" y="3"/>
                  </a:cxn>
                  <a:cxn ang="0">
                    <a:pos x="123" y="9"/>
                  </a:cxn>
                  <a:cxn ang="0">
                    <a:pos x="132" y="10"/>
                  </a:cxn>
                  <a:cxn ang="0">
                    <a:pos x="138" y="33"/>
                  </a:cxn>
                  <a:cxn ang="0">
                    <a:pos x="140" y="36"/>
                  </a:cxn>
                  <a:cxn ang="0">
                    <a:pos x="134" y="44"/>
                  </a:cxn>
                  <a:cxn ang="0">
                    <a:pos x="128" y="47"/>
                  </a:cxn>
                  <a:cxn ang="0">
                    <a:pos x="123" y="54"/>
                  </a:cxn>
                  <a:cxn ang="0">
                    <a:pos x="118" y="63"/>
                  </a:cxn>
                  <a:cxn ang="0">
                    <a:pos x="113" y="70"/>
                  </a:cxn>
                </a:cxnLst>
                <a:rect l="0" t="0" r="r" b="b"/>
                <a:pathLst>
                  <a:path w="140" h="107">
                    <a:moveTo>
                      <a:pt x="113" y="70"/>
                    </a:moveTo>
                    <a:lnTo>
                      <a:pt x="102" y="63"/>
                    </a:lnTo>
                    <a:lnTo>
                      <a:pt x="88" y="58"/>
                    </a:lnTo>
                    <a:lnTo>
                      <a:pt x="74" y="62"/>
                    </a:lnTo>
                    <a:lnTo>
                      <a:pt x="66" y="68"/>
                    </a:lnTo>
                    <a:lnTo>
                      <a:pt x="59" y="80"/>
                    </a:lnTo>
                    <a:lnTo>
                      <a:pt x="50" y="95"/>
                    </a:lnTo>
                    <a:lnTo>
                      <a:pt x="48" y="106"/>
                    </a:lnTo>
                    <a:lnTo>
                      <a:pt x="39" y="107"/>
                    </a:lnTo>
                    <a:lnTo>
                      <a:pt x="30" y="100"/>
                    </a:lnTo>
                    <a:lnTo>
                      <a:pt x="26" y="95"/>
                    </a:lnTo>
                    <a:lnTo>
                      <a:pt x="19" y="82"/>
                    </a:lnTo>
                    <a:lnTo>
                      <a:pt x="20" y="76"/>
                    </a:lnTo>
                    <a:lnTo>
                      <a:pt x="16" y="69"/>
                    </a:lnTo>
                    <a:lnTo>
                      <a:pt x="10" y="64"/>
                    </a:lnTo>
                    <a:lnTo>
                      <a:pt x="0" y="64"/>
                    </a:lnTo>
                    <a:lnTo>
                      <a:pt x="15" y="53"/>
                    </a:lnTo>
                    <a:lnTo>
                      <a:pt x="37" y="23"/>
                    </a:lnTo>
                    <a:lnTo>
                      <a:pt x="50" y="25"/>
                    </a:lnTo>
                    <a:lnTo>
                      <a:pt x="57" y="28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2" y="14"/>
                    </a:lnTo>
                    <a:lnTo>
                      <a:pt x="95" y="1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23" y="9"/>
                    </a:lnTo>
                    <a:lnTo>
                      <a:pt x="132" y="10"/>
                    </a:lnTo>
                    <a:lnTo>
                      <a:pt x="138" y="33"/>
                    </a:lnTo>
                    <a:lnTo>
                      <a:pt x="140" y="36"/>
                    </a:lnTo>
                    <a:lnTo>
                      <a:pt x="134" y="44"/>
                    </a:lnTo>
                    <a:lnTo>
                      <a:pt x="128" y="47"/>
                    </a:lnTo>
                    <a:lnTo>
                      <a:pt x="123" y="54"/>
                    </a:lnTo>
                    <a:lnTo>
                      <a:pt x="118" y="63"/>
                    </a:lnTo>
                    <a:lnTo>
                      <a:pt x="113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110"/>
              <p:cNvSpPr>
                <a:spLocks noChangeAspect="1"/>
              </p:cNvSpPr>
              <p:nvPr/>
            </p:nvSpPr>
            <p:spPr bwMode="gray">
              <a:xfrm>
                <a:off x="3938" y="2093"/>
                <a:ext cx="26" cy="38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56" y="4"/>
                  </a:cxn>
                  <a:cxn ang="0">
                    <a:pos x="42" y="22"/>
                  </a:cxn>
                  <a:cxn ang="0">
                    <a:pos x="29" y="29"/>
                  </a:cxn>
                  <a:cxn ang="0">
                    <a:pos x="18" y="29"/>
                  </a:cxn>
                  <a:cxn ang="0">
                    <a:pos x="0" y="48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9" y="88"/>
                  </a:cxn>
                  <a:cxn ang="0">
                    <a:pos x="27" y="78"/>
                  </a:cxn>
                  <a:cxn ang="0">
                    <a:pos x="41" y="75"/>
                  </a:cxn>
                  <a:cxn ang="0">
                    <a:pos x="32" y="65"/>
                  </a:cxn>
                  <a:cxn ang="0">
                    <a:pos x="37" y="50"/>
                  </a:cxn>
                  <a:cxn ang="0">
                    <a:pos x="51" y="74"/>
                  </a:cxn>
                  <a:cxn ang="0">
                    <a:pos x="53" y="86"/>
                  </a:cxn>
                  <a:cxn ang="0">
                    <a:pos x="47" y="112"/>
                  </a:cxn>
                  <a:cxn ang="0">
                    <a:pos x="36" y="128"/>
                  </a:cxn>
                  <a:cxn ang="0">
                    <a:pos x="38" y="159"/>
                  </a:cxn>
                  <a:cxn ang="0">
                    <a:pos x="41" y="174"/>
                  </a:cxn>
                  <a:cxn ang="0">
                    <a:pos x="58" y="166"/>
                  </a:cxn>
                  <a:cxn ang="0">
                    <a:pos x="57" y="145"/>
                  </a:cxn>
                  <a:cxn ang="0">
                    <a:pos x="62" y="151"/>
                  </a:cxn>
                  <a:cxn ang="0">
                    <a:pos x="63" y="172"/>
                  </a:cxn>
                  <a:cxn ang="0">
                    <a:pos x="70" y="185"/>
                  </a:cxn>
                  <a:cxn ang="0">
                    <a:pos x="79" y="169"/>
                  </a:cxn>
                  <a:cxn ang="0">
                    <a:pos x="94" y="164"/>
                  </a:cxn>
                  <a:cxn ang="0">
                    <a:pos x="107" y="117"/>
                  </a:cxn>
                  <a:cxn ang="0">
                    <a:pos x="120" y="89"/>
                  </a:cxn>
                  <a:cxn ang="0">
                    <a:pos x="131" y="69"/>
                  </a:cxn>
                  <a:cxn ang="0">
                    <a:pos x="124" y="48"/>
                  </a:cxn>
                  <a:cxn ang="0">
                    <a:pos x="110" y="40"/>
                  </a:cxn>
                  <a:cxn ang="0">
                    <a:pos x="112" y="19"/>
                  </a:cxn>
                  <a:cxn ang="0">
                    <a:pos x="86" y="22"/>
                  </a:cxn>
                  <a:cxn ang="0">
                    <a:pos x="77" y="3"/>
                  </a:cxn>
                </a:cxnLst>
                <a:rect l="0" t="0" r="r" b="b"/>
                <a:pathLst>
                  <a:path w="131" h="187">
                    <a:moveTo>
                      <a:pt x="67" y="2"/>
                    </a:moveTo>
                    <a:lnTo>
                      <a:pt x="69" y="2"/>
                    </a:lnTo>
                    <a:lnTo>
                      <a:pt x="64" y="0"/>
                    </a:lnTo>
                    <a:lnTo>
                      <a:pt x="56" y="4"/>
                    </a:lnTo>
                    <a:lnTo>
                      <a:pt x="47" y="13"/>
                    </a:lnTo>
                    <a:lnTo>
                      <a:pt x="42" y="22"/>
                    </a:lnTo>
                    <a:lnTo>
                      <a:pt x="35" y="22"/>
                    </a:lnTo>
                    <a:lnTo>
                      <a:pt x="29" y="29"/>
                    </a:lnTo>
                    <a:lnTo>
                      <a:pt x="21" y="32"/>
                    </a:lnTo>
                    <a:lnTo>
                      <a:pt x="18" y="29"/>
                    </a:lnTo>
                    <a:lnTo>
                      <a:pt x="11" y="34"/>
                    </a:lnTo>
                    <a:lnTo>
                      <a:pt x="0" y="48"/>
                    </a:lnTo>
                    <a:lnTo>
                      <a:pt x="10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9" y="88"/>
                    </a:lnTo>
                    <a:lnTo>
                      <a:pt x="14" y="81"/>
                    </a:lnTo>
                    <a:lnTo>
                      <a:pt x="27" y="78"/>
                    </a:lnTo>
                    <a:lnTo>
                      <a:pt x="37" y="84"/>
                    </a:lnTo>
                    <a:lnTo>
                      <a:pt x="41" y="75"/>
                    </a:lnTo>
                    <a:lnTo>
                      <a:pt x="35" y="72"/>
                    </a:lnTo>
                    <a:lnTo>
                      <a:pt x="32" y="65"/>
                    </a:lnTo>
                    <a:lnTo>
                      <a:pt x="32" y="54"/>
                    </a:lnTo>
                    <a:lnTo>
                      <a:pt x="37" y="50"/>
                    </a:lnTo>
                    <a:lnTo>
                      <a:pt x="43" y="63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53" y="86"/>
                    </a:lnTo>
                    <a:lnTo>
                      <a:pt x="53" y="100"/>
                    </a:lnTo>
                    <a:lnTo>
                      <a:pt x="47" y="112"/>
                    </a:lnTo>
                    <a:lnTo>
                      <a:pt x="41" y="118"/>
                    </a:lnTo>
                    <a:lnTo>
                      <a:pt x="36" y="128"/>
                    </a:lnTo>
                    <a:lnTo>
                      <a:pt x="35" y="143"/>
                    </a:lnTo>
                    <a:lnTo>
                      <a:pt x="38" y="159"/>
                    </a:lnTo>
                    <a:lnTo>
                      <a:pt x="35" y="167"/>
                    </a:lnTo>
                    <a:lnTo>
                      <a:pt x="41" y="174"/>
                    </a:lnTo>
                    <a:lnTo>
                      <a:pt x="54" y="180"/>
                    </a:lnTo>
                    <a:lnTo>
                      <a:pt x="58" y="166"/>
                    </a:lnTo>
                    <a:lnTo>
                      <a:pt x="53" y="155"/>
                    </a:lnTo>
                    <a:lnTo>
                      <a:pt x="57" y="145"/>
                    </a:lnTo>
                    <a:lnTo>
                      <a:pt x="65" y="148"/>
                    </a:lnTo>
                    <a:lnTo>
                      <a:pt x="62" y="151"/>
                    </a:lnTo>
                    <a:lnTo>
                      <a:pt x="61" y="160"/>
                    </a:lnTo>
                    <a:lnTo>
                      <a:pt x="63" y="172"/>
                    </a:lnTo>
                    <a:lnTo>
                      <a:pt x="63" y="187"/>
                    </a:lnTo>
                    <a:lnTo>
                      <a:pt x="70" y="185"/>
                    </a:lnTo>
                    <a:lnTo>
                      <a:pt x="79" y="177"/>
                    </a:lnTo>
                    <a:lnTo>
                      <a:pt x="79" y="169"/>
                    </a:lnTo>
                    <a:lnTo>
                      <a:pt x="88" y="160"/>
                    </a:lnTo>
                    <a:lnTo>
                      <a:pt x="94" y="164"/>
                    </a:lnTo>
                    <a:lnTo>
                      <a:pt x="100" y="148"/>
                    </a:lnTo>
                    <a:lnTo>
                      <a:pt x="107" y="117"/>
                    </a:lnTo>
                    <a:lnTo>
                      <a:pt x="113" y="100"/>
                    </a:lnTo>
                    <a:lnTo>
                      <a:pt x="120" y="89"/>
                    </a:lnTo>
                    <a:lnTo>
                      <a:pt x="127" y="78"/>
                    </a:lnTo>
                    <a:lnTo>
                      <a:pt x="131" y="69"/>
                    </a:lnTo>
                    <a:lnTo>
                      <a:pt x="129" y="59"/>
                    </a:lnTo>
                    <a:lnTo>
                      <a:pt x="124" y="48"/>
                    </a:lnTo>
                    <a:lnTo>
                      <a:pt x="111" y="45"/>
                    </a:lnTo>
                    <a:lnTo>
                      <a:pt x="110" y="40"/>
                    </a:lnTo>
                    <a:lnTo>
                      <a:pt x="115" y="26"/>
                    </a:lnTo>
                    <a:lnTo>
                      <a:pt x="112" y="19"/>
                    </a:lnTo>
                    <a:lnTo>
                      <a:pt x="104" y="21"/>
                    </a:lnTo>
                    <a:lnTo>
                      <a:pt x="86" y="22"/>
                    </a:lnTo>
                    <a:lnTo>
                      <a:pt x="77" y="9"/>
                    </a:lnTo>
                    <a:lnTo>
                      <a:pt x="77" y="3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2" name="Freeform 111"/>
            <p:cNvSpPr>
              <a:spLocks noChangeAspect="1"/>
            </p:cNvSpPr>
            <p:nvPr/>
          </p:nvSpPr>
          <p:spPr bwMode="gray">
            <a:xfrm>
              <a:off x="8096396" y="3464118"/>
              <a:ext cx="60425" cy="99530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56" y="46"/>
                </a:cxn>
                <a:cxn ang="0">
                  <a:pos x="173" y="73"/>
                </a:cxn>
                <a:cxn ang="0">
                  <a:pos x="184" y="113"/>
                </a:cxn>
                <a:cxn ang="0">
                  <a:pos x="184" y="170"/>
                </a:cxn>
                <a:cxn ang="0">
                  <a:pos x="181" y="201"/>
                </a:cxn>
                <a:cxn ang="0">
                  <a:pos x="163" y="228"/>
                </a:cxn>
                <a:cxn ang="0">
                  <a:pos x="142" y="233"/>
                </a:cxn>
                <a:cxn ang="0">
                  <a:pos x="131" y="235"/>
                </a:cxn>
                <a:cxn ang="0">
                  <a:pos x="120" y="252"/>
                </a:cxn>
                <a:cxn ang="0">
                  <a:pos x="111" y="245"/>
                </a:cxn>
                <a:cxn ang="0">
                  <a:pos x="95" y="241"/>
                </a:cxn>
                <a:cxn ang="0">
                  <a:pos x="88" y="252"/>
                </a:cxn>
                <a:cxn ang="0">
                  <a:pos x="79" y="263"/>
                </a:cxn>
                <a:cxn ang="0">
                  <a:pos x="72" y="252"/>
                </a:cxn>
                <a:cxn ang="0">
                  <a:pos x="66" y="272"/>
                </a:cxn>
                <a:cxn ang="0">
                  <a:pos x="57" y="269"/>
                </a:cxn>
                <a:cxn ang="0">
                  <a:pos x="66" y="257"/>
                </a:cxn>
                <a:cxn ang="0">
                  <a:pos x="51" y="264"/>
                </a:cxn>
                <a:cxn ang="0">
                  <a:pos x="38" y="276"/>
                </a:cxn>
                <a:cxn ang="0">
                  <a:pos x="31" y="274"/>
                </a:cxn>
                <a:cxn ang="0">
                  <a:pos x="20" y="274"/>
                </a:cxn>
                <a:cxn ang="0">
                  <a:pos x="8" y="285"/>
                </a:cxn>
                <a:cxn ang="0">
                  <a:pos x="9" y="273"/>
                </a:cxn>
                <a:cxn ang="0">
                  <a:pos x="22" y="267"/>
                </a:cxn>
                <a:cxn ang="0">
                  <a:pos x="24" y="253"/>
                </a:cxn>
                <a:cxn ang="0">
                  <a:pos x="13" y="256"/>
                </a:cxn>
                <a:cxn ang="0">
                  <a:pos x="15" y="235"/>
                </a:cxn>
                <a:cxn ang="0">
                  <a:pos x="20" y="212"/>
                </a:cxn>
                <a:cxn ang="0">
                  <a:pos x="23" y="199"/>
                </a:cxn>
                <a:cxn ang="0">
                  <a:pos x="34" y="186"/>
                </a:cxn>
                <a:cxn ang="0">
                  <a:pos x="30" y="174"/>
                </a:cxn>
                <a:cxn ang="0">
                  <a:pos x="23" y="155"/>
                </a:cxn>
                <a:cxn ang="0">
                  <a:pos x="19" y="129"/>
                </a:cxn>
                <a:cxn ang="0">
                  <a:pos x="15" y="139"/>
                </a:cxn>
                <a:cxn ang="0">
                  <a:pos x="4" y="132"/>
                </a:cxn>
                <a:cxn ang="0">
                  <a:pos x="1" y="123"/>
                </a:cxn>
                <a:cxn ang="0">
                  <a:pos x="17" y="115"/>
                </a:cxn>
                <a:cxn ang="0">
                  <a:pos x="39" y="117"/>
                </a:cxn>
                <a:cxn ang="0">
                  <a:pos x="38" y="108"/>
                </a:cxn>
                <a:cxn ang="0">
                  <a:pos x="34" y="95"/>
                </a:cxn>
                <a:cxn ang="0">
                  <a:pos x="38" y="86"/>
                </a:cxn>
                <a:cxn ang="0">
                  <a:pos x="29" y="83"/>
                </a:cxn>
                <a:cxn ang="0">
                  <a:pos x="24" y="72"/>
                </a:cxn>
                <a:cxn ang="0">
                  <a:pos x="22" y="64"/>
                </a:cxn>
                <a:cxn ang="0">
                  <a:pos x="19" y="53"/>
                </a:cxn>
                <a:cxn ang="0">
                  <a:pos x="36" y="45"/>
                </a:cxn>
                <a:cxn ang="0">
                  <a:pos x="76" y="21"/>
                </a:cxn>
                <a:cxn ang="0">
                  <a:pos x="108" y="16"/>
                </a:cxn>
              </a:cxnLst>
              <a:rect l="0" t="0" r="r" b="b"/>
              <a:pathLst>
                <a:path w="190" h="285">
                  <a:moveTo>
                    <a:pt x="125" y="0"/>
                  </a:moveTo>
                  <a:lnTo>
                    <a:pt x="130" y="5"/>
                  </a:lnTo>
                  <a:lnTo>
                    <a:pt x="146" y="36"/>
                  </a:lnTo>
                  <a:lnTo>
                    <a:pt x="156" y="46"/>
                  </a:lnTo>
                  <a:lnTo>
                    <a:pt x="165" y="58"/>
                  </a:lnTo>
                  <a:lnTo>
                    <a:pt x="173" y="73"/>
                  </a:lnTo>
                  <a:lnTo>
                    <a:pt x="180" y="91"/>
                  </a:lnTo>
                  <a:lnTo>
                    <a:pt x="184" y="113"/>
                  </a:lnTo>
                  <a:lnTo>
                    <a:pt x="183" y="150"/>
                  </a:lnTo>
                  <a:lnTo>
                    <a:pt x="184" y="170"/>
                  </a:lnTo>
                  <a:lnTo>
                    <a:pt x="190" y="171"/>
                  </a:lnTo>
                  <a:lnTo>
                    <a:pt x="181" y="201"/>
                  </a:lnTo>
                  <a:lnTo>
                    <a:pt x="174" y="217"/>
                  </a:lnTo>
                  <a:lnTo>
                    <a:pt x="163" y="228"/>
                  </a:lnTo>
                  <a:lnTo>
                    <a:pt x="154" y="230"/>
                  </a:lnTo>
                  <a:lnTo>
                    <a:pt x="142" y="233"/>
                  </a:lnTo>
                  <a:lnTo>
                    <a:pt x="135" y="230"/>
                  </a:lnTo>
                  <a:lnTo>
                    <a:pt x="131" y="235"/>
                  </a:lnTo>
                  <a:lnTo>
                    <a:pt x="127" y="242"/>
                  </a:lnTo>
                  <a:lnTo>
                    <a:pt x="120" y="252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01" y="240"/>
                  </a:lnTo>
                  <a:lnTo>
                    <a:pt x="95" y="241"/>
                  </a:lnTo>
                  <a:lnTo>
                    <a:pt x="83" y="246"/>
                  </a:lnTo>
                  <a:lnTo>
                    <a:pt x="88" y="252"/>
                  </a:lnTo>
                  <a:lnTo>
                    <a:pt x="86" y="260"/>
                  </a:lnTo>
                  <a:lnTo>
                    <a:pt x="79" y="263"/>
                  </a:lnTo>
                  <a:lnTo>
                    <a:pt x="76" y="256"/>
                  </a:lnTo>
                  <a:lnTo>
                    <a:pt x="72" y="252"/>
                  </a:lnTo>
                  <a:lnTo>
                    <a:pt x="71" y="268"/>
                  </a:lnTo>
                  <a:lnTo>
                    <a:pt x="66" y="272"/>
                  </a:lnTo>
                  <a:lnTo>
                    <a:pt x="61" y="273"/>
                  </a:lnTo>
                  <a:lnTo>
                    <a:pt x="57" y="269"/>
                  </a:lnTo>
                  <a:lnTo>
                    <a:pt x="65" y="263"/>
                  </a:lnTo>
                  <a:lnTo>
                    <a:pt x="66" y="257"/>
                  </a:lnTo>
                  <a:lnTo>
                    <a:pt x="60" y="260"/>
                  </a:lnTo>
                  <a:lnTo>
                    <a:pt x="51" y="264"/>
                  </a:lnTo>
                  <a:lnTo>
                    <a:pt x="41" y="276"/>
                  </a:lnTo>
                  <a:lnTo>
                    <a:pt x="38" y="276"/>
                  </a:lnTo>
                  <a:lnTo>
                    <a:pt x="35" y="269"/>
                  </a:lnTo>
                  <a:lnTo>
                    <a:pt x="31" y="274"/>
                  </a:lnTo>
                  <a:lnTo>
                    <a:pt x="22" y="283"/>
                  </a:lnTo>
                  <a:lnTo>
                    <a:pt x="20" y="274"/>
                  </a:lnTo>
                  <a:lnTo>
                    <a:pt x="12" y="277"/>
                  </a:lnTo>
                  <a:lnTo>
                    <a:pt x="8" y="285"/>
                  </a:lnTo>
                  <a:lnTo>
                    <a:pt x="4" y="282"/>
                  </a:lnTo>
                  <a:lnTo>
                    <a:pt x="9" y="273"/>
                  </a:lnTo>
                  <a:lnTo>
                    <a:pt x="11" y="263"/>
                  </a:lnTo>
                  <a:lnTo>
                    <a:pt x="22" y="267"/>
                  </a:lnTo>
                  <a:lnTo>
                    <a:pt x="20" y="261"/>
                  </a:lnTo>
                  <a:lnTo>
                    <a:pt x="24" y="253"/>
                  </a:lnTo>
                  <a:lnTo>
                    <a:pt x="19" y="250"/>
                  </a:lnTo>
                  <a:lnTo>
                    <a:pt x="13" y="256"/>
                  </a:lnTo>
                  <a:lnTo>
                    <a:pt x="11" y="247"/>
                  </a:lnTo>
                  <a:lnTo>
                    <a:pt x="15" y="235"/>
                  </a:lnTo>
                  <a:lnTo>
                    <a:pt x="15" y="225"/>
                  </a:lnTo>
                  <a:lnTo>
                    <a:pt x="20" y="212"/>
                  </a:lnTo>
                  <a:lnTo>
                    <a:pt x="27" y="203"/>
                  </a:lnTo>
                  <a:lnTo>
                    <a:pt x="23" y="199"/>
                  </a:lnTo>
                  <a:lnTo>
                    <a:pt x="31" y="193"/>
                  </a:lnTo>
                  <a:lnTo>
                    <a:pt x="34" y="186"/>
                  </a:lnTo>
                  <a:lnTo>
                    <a:pt x="30" y="180"/>
                  </a:lnTo>
                  <a:lnTo>
                    <a:pt x="30" y="174"/>
                  </a:lnTo>
                  <a:lnTo>
                    <a:pt x="24" y="167"/>
                  </a:lnTo>
                  <a:lnTo>
                    <a:pt x="23" y="155"/>
                  </a:lnTo>
                  <a:lnTo>
                    <a:pt x="20" y="143"/>
                  </a:lnTo>
                  <a:lnTo>
                    <a:pt x="19" y="129"/>
                  </a:lnTo>
                  <a:lnTo>
                    <a:pt x="13" y="127"/>
                  </a:lnTo>
                  <a:lnTo>
                    <a:pt x="15" y="139"/>
                  </a:lnTo>
                  <a:lnTo>
                    <a:pt x="11" y="14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1" y="123"/>
                  </a:lnTo>
                  <a:lnTo>
                    <a:pt x="8" y="115"/>
                  </a:lnTo>
                  <a:lnTo>
                    <a:pt x="17" y="115"/>
                  </a:lnTo>
                  <a:lnTo>
                    <a:pt x="29" y="110"/>
                  </a:lnTo>
                  <a:lnTo>
                    <a:pt x="39" y="117"/>
                  </a:lnTo>
                  <a:lnTo>
                    <a:pt x="43" y="118"/>
                  </a:lnTo>
                  <a:lnTo>
                    <a:pt x="38" y="108"/>
                  </a:lnTo>
                  <a:lnTo>
                    <a:pt x="38" y="100"/>
                  </a:lnTo>
                  <a:lnTo>
                    <a:pt x="34" y="95"/>
                  </a:lnTo>
                  <a:lnTo>
                    <a:pt x="35" y="89"/>
                  </a:lnTo>
                  <a:lnTo>
                    <a:pt x="38" y="86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25" y="77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2" y="64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23" y="56"/>
                  </a:lnTo>
                  <a:lnTo>
                    <a:pt x="36" y="45"/>
                  </a:lnTo>
                  <a:lnTo>
                    <a:pt x="58" y="22"/>
                  </a:lnTo>
                  <a:lnTo>
                    <a:pt x="76" y="21"/>
                  </a:lnTo>
                  <a:lnTo>
                    <a:pt x="93" y="22"/>
                  </a:lnTo>
                  <a:lnTo>
                    <a:pt x="108" y="1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112"/>
            <p:cNvSpPr>
              <a:spLocks noChangeAspect="1"/>
            </p:cNvSpPr>
            <p:nvPr/>
          </p:nvSpPr>
          <p:spPr bwMode="gray">
            <a:xfrm>
              <a:off x="7428538" y="3090445"/>
              <a:ext cx="551779" cy="296843"/>
            </a:xfrm>
            <a:custGeom>
              <a:avLst/>
              <a:gdLst/>
              <a:ahLst/>
              <a:cxnLst>
                <a:cxn ang="0">
                  <a:pos x="46" y="227"/>
                </a:cxn>
                <a:cxn ang="0">
                  <a:pos x="129" y="180"/>
                </a:cxn>
                <a:cxn ang="0">
                  <a:pos x="243" y="132"/>
                </a:cxn>
                <a:cxn ang="0">
                  <a:pos x="313" y="149"/>
                </a:cxn>
                <a:cxn ang="0">
                  <a:pos x="387" y="187"/>
                </a:cxn>
                <a:cxn ang="0">
                  <a:pos x="508" y="190"/>
                </a:cxn>
                <a:cxn ang="0">
                  <a:pos x="552" y="160"/>
                </a:cxn>
                <a:cxn ang="0">
                  <a:pos x="554" y="99"/>
                </a:cxn>
                <a:cxn ang="0">
                  <a:pos x="582" y="33"/>
                </a:cxn>
                <a:cxn ang="0">
                  <a:pos x="645" y="6"/>
                </a:cxn>
                <a:cxn ang="0">
                  <a:pos x="731" y="47"/>
                </a:cxn>
                <a:cxn ang="0">
                  <a:pos x="787" y="103"/>
                </a:cxn>
                <a:cxn ang="0">
                  <a:pos x="830" y="154"/>
                </a:cxn>
                <a:cxn ang="0">
                  <a:pos x="944" y="132"/>
                </a:cxn>
                <a:cxn ang="0">
                  <a:pos x="1034" y="169"/>
                </a:cxn>
                <a:cxn ang="0">
                  <a:pos x="1104" y="201"/>
                </a:cxn>
                <a:cxn ang="0">
                  <a:pos x="1200" y="249"/>
                </a:cxn>
                <a:cxn ang="0">
                  <a:pos x="1317" y="237"/>
                </a:cxn>
                <a:cxn ang="0">
                  <a:pos x="1439" y="179"/>
                </a:cxn>
                <a:cxn ang="0">
                  <a:pos x="1528" y="199"/>
                </a:cxn>
                <a:cxn ang="0">
                  <a:pos x="1565" y="195"/>
                </a:cxn>
                <a:cxn ang="0">
                  <a:pos x="1525" y="255"/>
                </a:cxn>
                <a:cxn ang="0">
                  <a:pos x="1517" y="325"/>
                </a:cxn>
                <a:cxn ang="0">
                  <a:pos x="1570" y="391"/>
                </a:cxn>
                <a:cxn ang="0">
                  <a:pos x="1667" y="348"/>
                </a:cxn>
                <a:cxn ang="0">
                  <a:pos x="1721" y="415"/>
                </a:cxn>
                <a:cxn ang="0">
                  <a:pos x="1734" y="458"/>
                </a:cxn>
                <a:cxn ang="0">
                  <a:pos x="1663" y="461"/>
                </a:cxn>
                <a:cxn ang="0">
                  <a:pos x="1576" y="482"/>
                </a:cxn>
                <a:cxn ang="0">
                  <a:pos x="1489" y="551"/>
                </a:cxn>
                <a:cxn ang="0">
                  <a:pos x="1411" y="611"/>
                </a:cxn>
                <a:cxn ang="0">
                  <a:pos x="1344" y="588"/>
                </a:cxn>
                <a:cxn ang="0">
                  <a:pos x="1298" y="646"/>
                </a:cxn>
                <a:cxn ang="0">
                  <a:pos x="1255" y="752"/>
                </a:cxn>
                <a:cxn ang="0">
                  <a:pos x="1163" y="789"/>
                </a:cxn>
                <a:cxn ang="0">
                  <a:pos x="1088" y="788"/>
                </a:cxn>
                <a:cxn ang="0">
                  <a:pos x="1014" y="815"/>
                </a:cxn>
                <a:cxn ang="0">
                  <a:pos x="942" y="847"/>
                </a:cxn>
                <a:cxn ang="0">
                  <a:pos x="903" y="834"/>
                </a:cxn>
                <a:cxn ang="0">
                  <a:pos x="801" y="805"/>
                </a:cxn>
                <a:cxn ang="0">
                  <a:pos x="744" y="767"/>
                </a:cxn>
                <a:cxn ang="0">
                  <a:pos x="527" y="766"/>
                </a:cxn>
                <a:cxn ang="0">
                  <a:pos x="463" y="730"/>
                </a:cxn>
                <a:cxn ang="0">
                  <a:pos x="421" y="659"/>
                </a:cxn>
                <a:cxn ang="0">
                  <a:pos x="353" y="625"/>
                </a:cxn>
                <a:cxn ang="0">
                  <a:pos x="280" y="590"/>
                </a:cxn>
                <a:cxn ang="0">
                  <a:pos x="211" y="584"/>
                </a:cxn>
                <a:cxn ang="0">
                  <a:pos x="158" y="552"/>
                </a:cxn>
                <a:cxn ang="0">
                  <a:pos x="163" y="470"/>
                </a:cxn>
                <a:cxn ang="0">
                  <a:pos x="124" y="372"/>
                </a:cxn>
                <a:cxn ang="0">
                  <a:pos x="70" y="369"/>
                </a:cxn>
                <a:cxn ang="0">
                  <a:pos x="3" y="288"/>
                </a:cxn>
              </a:cxnLst>
              <a:rect l="0" t="0" r="r" b="b"/>
              <a:pathLst>
                <a:path w="1734" h="848">
                  <a:moveTo>
                    <a:pt x="0" y="273"/>
                  </a:moveTo>
                  <a:lnTo>
                    <a:pt x="12" y="251"/>
                  </a:lnTo>
                  <a:lnTo>
                    <a:pt x="28" y="234"/>
                  </a:lnTo>
                  <a:lnTo>
                    <a:pt x="46" y="227"/>
                  </a:lnTo>
                  <a:lnTo>
                    <a:pt x="65" y="221"/>
                  </a:lnTo>
                  <a:lnTo>
                    <a:pt x="84" y="208"/>
                  </a:lnTo>
                  <a:lnTo>
                    <a:pt x="104" y="192"/>
                  </a:lnTo>
                  <a:lnTo>
                    <a:pt x="129" y="180"/>
                  </a:lnTo>
                  <a:lnTo>
                    <a:pt x="154" y="158"/>
                  </a:lnTo>
                  <a:lnTo>
                    <a:pt x="195" y="146"/>
                  </a:lnTo>
                  <a:lnTo>
                    <a:pt x="220" y="135"/>
                  </a:lnTo>
                  <a:lnTo>
                    <a:pt x="243" y="132"/>
                  </a:lnTo>
                  <a:lnTo>
                    <a:pt x="265" y="136"/>
                  </a:lnTo>
                  <a:lnTo>
                    <a:pt x="281" y="142"/>
                  </a:lnTo>
                  <a:lnTo>
                    <a:pt x="294" y="153"/>
                  </a:lnTo>
                  <a:lnTo>
                    <a:pt x="313" y="149"/>
                  </a:lnTo>
                  <a:lnTo>
                    <a:pt x="334" y="148"/>
                  </a:lnTo>
                  <a:lnTo>
                    <a:pt x="351" y="151"/>
                  </a:lnTo>
                  <a:lnTo>
                    <a:pt x="382" y="180"/>
                  </a:lnTo>
                  <a:lnTo>
                    <a:pt x="387" y="187"/>
                  </a:lnTo>
                  <a:lnTo>
                    <a:pt x="404" y="190"/>
                  </a:lnTo>
                  <a:lnTo>
                    <a:pt x="451" y="183"/>
                  </a:lnTo>
                  <a:lnTo>
                    <a:pt x="464" y="189"/>
                  </a:lnTo>
                  <a:lnTo>
                    <a:pt x="508" y="190"/>
                  </a:lnTo>
                  <a:lnTo>
                    <a:pt x="546" y="185"/>
                  </a:lnTo>
                  <a:lnTo>
                    <a:pt x="556" y="180"/>
                  </a:lnTo>
                  <a:lnTo>
                    <a:pt x="556" y="172"/>
                  </a:lnTo>
                  <a:lnTo>
                    <a:pt x="552" y="160"/>
                  </a:lnTo>
                  <a:lnTo>
                    <a:pt x="555" y="146"/>
                  </a:lnTo>
                  <a:lnTo>
                    <a:pt x="565" y="130"/>
                  </a:lnTo>
                  <a:lnTo>
                    <a:pt x="565" y="114"/>
                  </a:lnTo>
                  <a:lnTo>
                    <a:pt x="554" y="99"/>
                  </a:lnTo>
                  <a:lnTo>
                    <a:pt x="550" y="81"/>
                  </a:lnTo>
                  <a:lnTo>
                    <a:pt x="552" y="63"/>
                  </a:lnTo>
                  <a:lnTo>
                    <a:pt x="568" y="49"/>
                  </a:lnTo>
                  <a:lnTo>
                    <a:pt x="582" y="33"/>
                  </a:lnTo>
                  <a:lnTo>
                    <a:pt x="600" y="18"/>
                  </a:lnTo>
                  <a:lnTo>
                    <a:pt x="611" y="1"/>
                  </a:lnTo>
                  <a:lnTo>
                    <a:pt x="625" y="0"/>
                  </a:lnTo>
                  <a:lnTo>
                    <a:pt x="645" y="6"/>
                  </a:lnTo>
                  <a:lnTo>
                    <a:pt x="659" y="17"/>
                  </a:lnTo>
                  <a:lnTo>
                    <a:pt x="696" y="27"/>
                  </a:lnTo>
                  <a:lnTo>
                    <a:pt x="707" y="41"/>
                  </a:lnTo>
                  <a:lnTo>
                    <a:pt x="731" y="47"/>
                  </a:lnTo>
                  <a:lnTo>
                    <a:pt x="755" y="50"/>
                  </a:lnTo>
                  <a:lnTo>
                    <a:pt x="772" y="57"/>
                  </a:lnTo>
                  <a:lnTo>
                    <a:pt x="782" y="73"/>
                  </a:lnTo>
                  <a:lnTo>
                    <a:pt x="787" y="103"/>
                  </a:lnTo>
                  <a:lnTo>
                    <a:pt x="787" y="124"/>
                  </a:lnTo>
                  <a:lnTo>
                    <a:pt x="792" y="124"/>
                  </a:lnTo>
                  <a:lnTo>
                    <a:pt x="807" y="138"/>
                  </a:lnTo>
                  <a:lnTo>
                    <a:pt x="830" y="154"/>
                  </a:lnTo>
                  <a:lnTo>
                    <a:pt x="864" y="165"/>
                  </a:lnTo>
                  <a:lnTo>
                    <a:pt x="892" y="159"/>
                  </a:lnTo>
                  <a:lnTo>
                    <a:pt x="919" y="144"/>
                  </a:lnTo>
                  <a:lnTo>
                    <a:pt x="944" y="132"/>
                  </a:lnTo>
                  <a:lnTo>
                    <a:pt x="975" y="140"/>
                  </a:lnTo>
                  <a:lnTo>
                    <a:pt x="1023" y="157"/>
                  </a:lnTo>
                  <a:lnTo>
                    <a:pt x="1033" y="169"/>
                  </a:lnTo>
                  <a:lnTo>
                    <a:pt x="1034" y="169"/>
                  </a:lnTo>
                  <a:lnTo>
                    <a:pt x="1040" y="174"/>
                  </a:lnTo>
                  <a:lnTo>
                    <a:pt x="1062" y="186"/>
                  </a:lnTo>
                  <a:lnTo>
                    <a:pt x="1083" y="192"/>
                  </a:lnTo>
                  <a:lnTo>
                    <a:pt x="1104" y="201"/>
                  </a:lnTo>
                  <a:lnTo>
                    <a:pt x="1118" y="221"/>
                  </a:lnTo>
                  <a:lnTo>
                    <a:pt x="1145" y="237"/>
                  </a:lnTo>
                  <a:lnTo>
                    <a:pt x="1177" y="242"/>
                  </a:lnTo>
                  <a:lnTo>
                    <a:pt x="1200" y="249"/>
                  </a:lnTo>
                  <a:lnTo>
                    <a:pt x="1218" y="250"/>
                  </a:lnTo>
                  <a:lnTo>
                    <a:pt x="1243" y="248"/>
                  </a:lnTo>
                  <a:lnTo>
                    <a:pt x="1261" y="256"/>
                  </a:lnTo>
                  <a:lnTo>
                    <a:pt x="1317" y="237"/>
                  </a:lnTo>
                  <a:lnTo>
                    <a:pt x="1351" y="229"/>
                  </a:lnTo>
                  <a:lnTo>
                    <a:pt x="1378" y="224"/>
                  </a:lnTo>
                  <a:lnTo>
                    <a:pt x="1415" y="195"/>
                  </a:lnTo>
                  <a:lnTo>
                    <a:pt x="1439" y="179"/>
                  </a:lnTo>
                  <a:lnTo>
                    <a:pt x="1464" y="170"/>
                  </a:lnTo>
                  <a:lnTo>
                    <a:pt x="1489" y="180"/>
                  </a:lnTo>
                  <a:lnTo>
                    <a:pt x="1507" y="195"/>
                  </a:lnTo>
                  <a:lnTo>
                    <a:pt x="1528" y="199"/>
                  </a:lnTo>
                  <a:lnTo>
                    <a:pt x="1545" y="195"/>
                  </a:lnTo>
                  <a:lnTo>
                    <a:pt x="1559" y="187"/>
                  </a:lnTo>
                  <a:lnTo>
                    <a:pt x="1565" y="190"/>
                  </a:lnTo>
                  <a:lnTo>
                    <a:pt x="1565" y="195"/>
                  </a:lnTo>
                  <a:lnTo>
                    <a:pt x="1556" y="203"/>
                  </a:lnTo>
                  <a:lnTo>
                    <a:pt x="1540" y="232"/>
                  </a:lnTo>
                  <a:lnTo>
                    <a:pt x="1529" y="246"/>
                  </a:lnTo>
                  <a:lnTo>
                    <a:pt x="1525" y="255"/>
                  </a:lnTo>
                  <a:lnTo>
                    <a:pt x="1525" y="271"/>
                  </a:lnTo>
                  <a:lnTo>
                    <a:pt x="1528" y="288"/>
                  </a:lnTo>
                  <a:lnTo>
                    <a:pt x="1525" y="308"/>
                  </a:lnTo>
                  <a:lnTo>
                    <a:pt x="1517" y="325"/>
                  </a:lnTo>
                  <a:lnTo>
                    <a:pt x="1517" y="347"/>
                  </a:lnTo>
                  <a:lnTo>
                    <a:pt x="1520" y="367"/>
                  </a:lnTo>
                  <a:lnTo>
                    <a:pt x="1529" y="382"/>
                  </a:lnTo>
                  <a:lnTo>
                    <a:pt x="1570" y="391"/>
                  </a:lnTo>
                  <a:lnTo>
                    <a:pt x="1595" y="389"/>
                  </a:lnTo>
                  <a:lnTo>
                    <a:pt x="1620" y="382"/>
                  </a:lnTo>
                  <a:lnTo>
                    <a:pt x="1638" y="369"/>
                  </a:lnTo>
                  <a:lnTo>
                    <a:pt x="1667" y="348"/>
                  </a:lnTo>
                  <a:lnTo>
                    <a:pt x="1673" y="362"/>
                  </a:lnTo>
                  <a:lnTo>
                    <a:pt x="1686" y="377"/>
                  </a:lnTo>
                  <a:lnTo>
                    <a:pt x="1715" y="401"/>
                  </a:lnTo>
                  <a:lnTo>
                    <a:pt x="1721" y="415"/>
                  </a:lnTo>
                  <a:lnTo>
                    <a:pt x="1719" y="428"/>
                  </a:lnTo>
                  <a:lnTo>
                    <a:pt x="1719" y="437"/>
                  </a:lnTo>
                  <a:lnTo>
                    <a:pt x="1733" y="445"/>
                  </a:lnTo>
                  <a:lnTo>
                    <a:pt x="1734" y="458"/>
                  </a:lnTo>
                  <a:lnTo>
                    <a:pt x="1724" y="464"/>
                  </a:lnTo>
                  <a:lnTo>
                    <a:pt x="1707" y="461"/>
                  </a:lnTo>
                  <a:lnTo>
                    <a:pt x="1688" y="456"/>
                  </a:lnTo>
                  <a:lnTo>
                    <a:pt x="1663" y="461"/>
                  </a:lnTo>
                  <a:lnTo>
                    <a:pt x="1638" y="465"/>
                  </a:lnTo>
                  <a:lnTo>
                    <a:pt x="1613" y="464"/>
                  </a:lnTo>
                  <a:lnTo>
                    <a:pt x="1592" y="468"/>
                  </a:lnTo>
                  <a:lnTo>
                    <a:pt x="1576" y="482"/>
                  </a:lnTo>
                  <a:lnTo>
                    <a:pt x="1525" y="538"/>
                  </a:lnTo>
                  <a:lnTo>
                    <a:pt x="1507" y="550"/>
                  </a:lnTo>
                  <a:lnTo>
                    <a:pt x="1500" y="552"/>
                  </a:lnTo>
                  <a:lnTo>
                    <a:pt x="1489" y="551"/>
                  </a:lnTo>
                  <a:lnTo>
                    <a:pt x="1477" y="551"/>
                  </a:lnTo>
                  <a:lnTo>
                    <a:pt x="1457" y="573"/>
                  </a:lnTo>
                  <a:lnTo>
                    <a:pt x="1438" y="594"/>
                  </a:lnTo>
                  <a:lnTo>
                    <a:pt x="1411" y="611"/>
                  </a:lnTo>
                  <a:lnTo>
                    <a:pt x="1393" y="611"/>
                  </a:lnTo>
                  <a:lnTo>
                    <a:pt x="1372" y="606"/>
                  </a:lnTo>
                  <a:lnTo>
                    <a:pt x="1360" y="593"/>
                  </a:lnTo>
                  <a:lnTo>
                    <a:pt x="1344" y="588"/>
                  </a:lnTo>
                  <a:lnTo>
                    <a:pt x="1323" y="594"/>
                  </a:lnTo>
                  <a:lnTo>
                    <a:pt x="1314" y="611"/>
                  </a:lnTo>
                  <a:lnTo>
                    <a:pt x="1301" y="631"/>
                  </a:lnTo>
                  <a:lnTo>
                    <a:pt x="1298" y="646"/>
                  </a:lnTo>
                  <a:lnTo>
                    <a:pt x="1320" y="675"/>
                  </a:lnTo>
                  <a:lnTo>
                    <a:pt x="1323" y="689"/>
                  </a:lnTo>
                  <a:lnTo>
                    <a:pt x="1265" y="738"/>
                  </a:lnTo>
                  <a:lnTo>
                    <a:pt x="1255" y="752"/>
                  </a:lnTo>
                  <a:lnTo>
                    <a:pt x="1235" y="767"/>
                  </a:lnTo>
                  <a:lnTo>
                    <a:pt x="1221" y="776"/>
                  </a:lnTo>
                  <a:lnTo>
                    <a:pt x="1191" y="787"/>
                  </a:lnTo>
                  <a:lnTo>
                    <a:pt x="1163" y="789"/>
                  </a:lnTo>
                  <a:lnTo>
                    <a:pt x="1158" y="792"/>
                  </a:lnTo>
                  <a:lnTo>
                    <a:pt x="1130" y="783"/>
                  </a:lnTo>
                  <a:lnTo>
                    <a:pt x="1114" y="789"/>
                  </a:lnTo>
                  <a:lnTo>
                    <a:pt x="1088" y="788"/>
                  </a:lnTo>
                  <a:lnTo>
                    <a:pt x="1070" y="795"/>
                  </a:lnTo>
                  <a:lnTo>
                    <a:pt x="1033" y="802"/>
                  </a:lnTo>
                  <a:lnTo>
                    <a:pt x="1022" y="805"/>
                  </a:lnTo>
                  <a:lnTo>
                    <a:pt x="1014" y="815"/>
                  </a:lnTo>
                  <a:lnTo>
                    <a:pt x="1003" y="819"/>
                  </a:lnTo>
                  <a:lnTo>
                    <a:pt x="990" y="821"/>
                  </a:lnTo>
                  <a:lnTo>
                    <a:pt x="960" y="832"/>
                  </a:lnTo>
                  <a:lnTo>
                    <a:pt x="942" y="847"/>
                  </a:lnTo>
                  <a:lnTo>
                    <a:pt x="932" y="848"/>
                  </a:lnTo>
                  <a:lnTo>
                    <a:pt x="920" y="845"/>
                  </a:lnTo>
                  <a:lnTo>
                    <a:pt x="909" y="836"/>
                  </a:lnTo>
                  <a:lnTo>
                    <a:pt x="903" y="834"/>
                  </a:lnTo>
                  <a:lnTo>
                    <a:pt x="874" y="832"/>
                  </a:lnTo>
                  <a:lnTo>
                    <a:pt x="852" y="825"/>
                  </a:lnTo>
                  <a:lnTo>
                    <a:pt x="834" y="815"/>
                  </a:lnTo>
                  <a:lnTo>
                    <a:pt x="801" y="805"/>
                  </a:lnTo>
                  <a:lnTo>
                    <a:pt x="778" y="795"/>
                  </a:lnTo>
                  <a:lnTo>
                    <a:pt x="763" y="782"/>
                  </a:lnTo>
                  <a:lnTo>
                    <a:pt x="754" y="771"/>
                  </a:lnTo>
                  <a:lnTo>
                    <a:pt x="744" y="767"/>
                  </a:lnTo>
                  <a:lnTo>
                    <a:pt x="710" y="756"/>
                  </a:lnTo>
                  <a:lnTo>
                    <a:pt x="693" y="754"/>
                  </a:lnTo>
                  <a:lnTo>
                    <a:pt x="675" y="756"/>
                  </a:lnTo>
                  <a:lnTo>
                    <a:pt x="527" y="766"/>
                  </a:lnTo>
                  <a:lnTo>
                    <a:pt x="506" y="766"/>
                  </a:lnTo>
                  <a:lnTo>
                    <a:pt x="492" y="760"/>
                  </a:lnTo>
                  <a:lnTo>
                    <a:pt x="476" y="746"/>
                  </a:lnTo>
                  <a:lnTo>
                    <a:pt x="463" y="730"/>
                  </a:lnTo>
                  <a:lnTo>
                    <a:pt x="451" y="716"/>
                  </a:lnTo>
                  <a:lnTo>
                    <a:pt x="439" y="696"/>
                  </a:lnTo>
                  <a:lnTo>
                    <a:pt x="432" y="676"/>
                  </a:lnTo>
                  <a:lnTo>
                    <a:pt x="421" y="659"/>
                  </a:lnTo>
                  <a:lnTo>
                    <a:pt x="410" y="644"/>
                  </a:lnTo>
                  <a:lnTo>
                    <a:pt x="398" y="643"/>
                  </a:lnTo>
                  <a:lnTo>
                    <a:pt x="385" y="633"/>
                  </a:lnTo>
                  <a:lnTo>
                    <a:pt x="353" y="625"/>
                  </a:lnTo>
                  <a:lnTo>
                    <a:pt x="337" y="616"/>
                  </a:lnTo>
                  <a:lnTo>
                    <a:pt x="322" y="606"/>
                  </a:lnTo>
                  <a:lnTo>
                    <a:pt x="292" y="596"/>
                  </a:lnTo>
                  <a:lnTo>
                    <a:pt x="280" y="590"/>
                  </a:lnTo>
                  <a:lnTo>
                    <a:pt x="267" y="590"/>
                  </a:lnTo>
                  <a:lnTo>
                    <a:pt x="254" y="595"/>
                  </a:lnTo>
                  <a:lnTo>
                    <a:pt x="245" y="595"/>
                  </a:lnTo>
                  <a:lnTo>
                    <a:pt x="211" y="584"/>
                  </a:lnTo>
                  <a:lnTo>
                    <a:pt x="180" y="581"/>
                  </a:lnTo>
                  <a:lnTo>
                    <a:pt x="164" y="574"/>
                  </a:lnTo>
                  <a:lnTo>
                    <a:pt x="157" y="567"/>
                  </a:lnTo>
                  <a:lnTo>
                    <a:pt x="158" y="552"/>
                  </a:lnTo>
                  <a:lnTo>
                    <a:pt x="166" y="536"/>
                  </a:lnTo>
                  <a:lnTo>
                    <a:pt x="167" y="517"/>
                  </a:lnTo>
                  <a:lnTo>
                    <a:pt x="163" y="498"/>
                  </a:lnTo>
                  <a:lnTo>
                    <a:pt x="163" y="470"/>
                  </a:lnTo>
                  <a:lnTo>
                    <a:pt x="151" y="427"/>
                  </a:lnTo>
                  <a:lnTo>
                    <a:pt x="141" y="410"/>
                  </a:lnTo>
                  <a:lnTo>
                    <a:pt x="134" y="388"/>
                  </a:lnTo>
                  <a:lnTo>
                    <a:pt x="124" y="372"/>
                  </a:lnTo>
                  <a:lnTo>
                    <a:pt x="108" y="369"/>
                  </a:lnTo>
                  <a:lnTo>
                    <a:pt x="93" y="361"/>
                  </a:lnTo>
                  <a:lnTo>
                    <a:pt x="77" y="358"/>
                  </a:lnTo>
                  <a:lnTo>
                    <a:pt x="70" y="369"/>
                  </a:lnTo>
                  <a:lnTo>
                    <a:pt x="55" y="358"/>
                  </a:lnTo>
                  <a:lnTo>
                    <a:pt x="44" y="337"/>
                  </a:lnTo>
                  <a:lnTo>
                    <a:pt x="14" y="314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0" y="2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113"/>
            <p:cNvSpPr>
              <a:spLocks noChangeAspect="1"/>
            </p:cNvSpPr>
            <p:nvPr/>
          </p:nvSpPr>
          <p:spPr bwMode="gray">
            <a:xfrm>
              <a:off x="7791090" y="3867474"/>
              <a:ext cx="41344" cy="40162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100" y="5"/>
                </a:cxn>
                <a:cxn ang="0">
                  <a:pos x="105" y="0"/>
                </a:cxn>
                <a:cxn ang="0">
                  <a:pos x="112" y="5"/>
                </a:cxn>
                <a:cxn ang="0">
                  <a:pos x="123" y="8"/>
                </a:cxn>
                <a:cxn ang="0">
                  <a:pos x="127" y="20"/>
                </a:cxn>
                <a:cxn ang="0">
                  <a:pos x="127" y="27"/>
                </a:cxn>
                <a:cxn ang="0">
                  <a:pos x="117" y="37"/>
                </a:cxn>
                <a:cxn ang="0">
                  <a:pos x="105" y="61"/>
                </a:cxn>
                <a:cxn ang="0">
                  <a:pos x="100" y="79"/>
                </a:cxn>
                <a:cxn ang="0">
                  <a:pos x="91" y="85"/>
                </a:cxn>
                <a:cxn ang="0">
                  <a:pos x="78" y="99"/>
                </a:cxn>
                <a:cxn ang="0">
                  <a:pos x="66" y="101"/>
                </a:cxn>
                <a:cxn ang="0">
                  <a:pos x="59" y="113"/>
                </a:cxn>
                <a:cxn ang="0">
                  <a:pos x="53" y="112"/>
                </a:cxn>
                <a:cxn ang="0">
                  <a:pos x="48" y="109"/>
                </a:cxn>
                <a:cxn ang="0">
                  <a:pos x="11" y="97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6" y="45"/>
                </a:cxn>
                <a:cxn ang="0">
                  <a:pos x="19" y="31"/>
                </a:cxn>
                <a:cxn ang="0">
                  <a:pos x="28" y="24"/>
                </a:cxn>
                <a:cxn ang="0">
                  <a:pos x="30" y="20"/>
                </a:cxn>
                <a:cxn ang="0">
                  <a:pos x="37" y="15"/>
                </a:cxn>
                <a:cxn ang="0">
                  <a:pos x="49" y="10"/>
                </a:cxn>
                <a:cxn ang="0">
                  <a:pos x="78" y="9"/>
                </a:cxn>
                <a:cxn ang="0">
                  <a:pos x="85" y="4"/>
                </a:cxn>
                <a:cxn ang="0">
                  <a:pos x="92" y="5"/>
                </a:cxn>
                <a:cxn ang="0">
                  <a:pos x="97" y="4"/>
                </a:cxn>
                <a:cxn ang="0">
                  <a:pos x="102" y="5"/>
                </a:cxn>
              </a:cxnLst>
              <a:rect l="0" t="0" r="r" b="b"/>
              <a:pathLst>
                <a:path w="127" h="113">
                  <a:moveTo>
                    <a:pt x="102" y="5"/>
                  </a:moveTo>
                  <a:lnTo>
                    <a:pt x="100" y="5"/>
                  </a:lnTo>
                  <a:lnTo>
                    <a:pt x="105" y="0"/>
                  </a:lnTo>
                  <a:lnTo>
                    <a:pt x="112" y="5"/>
                  </a:lnTo>
                  <a:lnTo>
                    <a:pt x="123" y="8"/>
                  </a:lnTo>
                  <a:lnTo>
                    <a:pt x="127" y="20"/>
                  </a:lnTo>
                  <a:lnTo>
                    <a:pt x="127" y="27"/>
                  </a:lnTo>
                  <a:lnTo>
                    <a:pt x="117" y="37"/>
                  </a:lnTo>
                  <a:lnTo>
                    <a:pt x="105" y="61"/>
                  </a:lnTo>
                  <a:lnTo>
                    <a:pt x="100" y="79"/>
                  </a:lnTo>
                  <a:lnTo>
                    <a:pt x="91" y="85"/>
                  </a:lnTo>
                  <a:lnTo>
                    <a:pt x="78" y="99"/>
                  </a:lnTo>
                  <a:lnTo>
                    <a:pt x="66" y="101"/>
                  </a:lnTo>
                  <a:lnTo>
                    <a:pt x="59" y="113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11" y="97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6" y="45"/>
                  </a:lnTo>
                  <a:lnTo>
                    <a:pt x="19" y="31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7" y="15"/>
                  </a:lnTo>
                  <a:lnTo>
                    <a:pt x="49" y="10"/>
                  </a:lnTo>
                  <a:lnTo>
                    <a:pt x="78" y="9"/>
                  </a:lnTo>
                  <a:lnTo>
                    <a:pt x="85" y="4"/>
                  </a:lnTo>
                  <a:lnTo>
                    <a:pt x="92" y="5"/>
                  </a:lnTo>
                  <a:lnTo>
                    <a:pt x="97" y="4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114"/>
            <p:cNvSpPr>
              <a:spLocks noChangeAspect="1"/>
            </p:cNvSpPr>
            <p:nvPr/>
          </p:nvSpPr>
          <p:spPr bwMode="gray">
            <a:xfrm>
              <a:off x="7180476" y="3050284"/>
              <a:ext cx="1068574" cy="815445"/>
            </a:xfrm>
            <a:custGeom>
              <a:avLst/>
              <a:gdLst/>
              <a:ahLst/>
              <a:cxnLst>
                <a:cxn ang="0">
                  <a:pos x="2191" y="2191"/>
                </a:cxn>
                <a:cxn ang="0">
                  <a:pos x="2134" y="2244"/>
                </a:cxn>
                <a:cxn ang="0">
                  <a:pos x="2015" y="2329"/>
                </a:cxn>
                <a:cxn ang="0">
                  <a:pos x="1898" y="2261"/>
                </a:cxn>
                <a:cxn ang="0">
                  <a:pos x="1746" y="2168"/>
                </a:cxn>
                <a:cxn ang="0">
                  <a:pos x="1585" y="2194"/>
                </a:cxn>
                <a:cxn ang="0">
                  <a:pos x="1509" y="2247"/>
                </a:cxn>
                <a:cxn ang="0">
                  <a:pos x="1333" y="2120"/>
                </a:cxn>
                <a:cxn ang="0">
                  <a:pos x="1352" y="1901"/>
                </a:cxn>
                <a:cxn ang="0">
                  <a:pos x="1237" y="1793"/>
                </a:cxn>
                <a:cxn ang="0">
                  <a:pos x="1036" y="1874"/>
                </a:cxn>
                <a:cxn ang="0">
                  <a:pos x="881" y="1862"/>
                </a:cxn>
                <a:cxn ang="0">
                  <a:pos x="793" y="1879"/>
                </a:cxn>
                <a:cxn ang="0">
                  <a:pos x="691" y="1881"/>
                </a:cxn>
                <a:cxn ang="0">
                  <a:pos x="603" y="1834"/>
                </a:cxn>
                <a:cxn ang="0">
                  <a:pos x="556" y="1803"/>
                </a:cxn>
                <a:cxn ang="0">
                  <a:pos x="423" y="1731"/>
                </a:cxn>
                <a:cxn ang="0">
                  <a:pos x="348" y="1701"/>
                </a:cxn>
                <a:cxn ang="0">
                  <a:pos x="291" y="1675"/>
                </a:cxn>
                <a:cxn ang="0">
                  <a:pos x="278" y="1580"/>
                </a:cxn>
                <a:cxn ang="0">
                  <a:pos x="322" y="1567"/>
                </a:cxn>
                <a:cxn ang="0">
                  <a:pos x="300" y="1492"/>
                </a:cxn>
                <a:cxn ang="0">
                  <a:pos x="360" y="1411"/>
                </a:cxn>
                <a:cxn ang="0">
                  <a:pos x="326" y="1368"/>
                </a:cxn>
                <a:cxn ang="0">
                  <a:pos x="230" y="1391"/>
                </a:cxn>
                <a:cxn ang="0">
                  <a:pos x="126" y="1355"/>
                </a:cxn>
                <a:cxn ang="0">
                  <a:pos x="88" y="1295"/>
                </a:cxn>
                <a:cxn ang="0">
                  <a:pos x="63" y="1212"/>
                </a:cxn>
                <a:cxn ang="0">
                  <a:pos x="105" y="1043"/>
                </a:cxn>
                <a:cxn ang="0">
                  <a:pos x="364" y="920"/>
                </a:cxn>
                <a:cxn ang="0">
                  <a:pos x="471" y="693"/>
                </a:cxn>
                <a:cxn ang="0">
                  <a:pos x="656" y="507"/>
                </a:cxn>
                <a:cxn ang="0">
                  <a:pos x="854" y="474"/>
                </a:cxn>
                <a:cxn ang="0">
                  <a:pos x="1031" y="711"/>
                </a:cxn>
                <a:cxn ang="0">
                  <a:pos x="1283" y="882"/>
                </a:cxn>
                <a:cxn ang="0">
                  <a:pos x="1719" y="963"/>
                </a:cxn>
                <a:cxn ang="0">
                  <a:pos x="2042" y="854"/>
                </a:cxn>
                <a:cxn ang="0">
                  <a:pos x="2284" y="666"/>
                </a:cxn>
                <a:cxn ang="0">
                  <a:pos x="2450" y="478"/>
                </a:cxn>
                <a:cxn ang="0">
                  <a:pos x="2342" y="311"/>
                </a:cxn>
                <a:cxn ang="0">
                  <a:pos x="2557" y="161"/>
                </a:cxn>
                <a:cxn ang="0">
                  <a:pos x="2738" y="0"/>
                </a:cxn>
                <a:cxn ang="0">
                  <a:pos x="2901" y="155"/>
                </a:cxn>
                <a:cxn ang="0">
                  <a:pos x="3109" y="394"/>
                </a:cxn>
                <a:cxn ang="0">
                  <a:pos x="3323" y="441"/>
                </a:cxn>
                <a:cxn ang="0">
                  <a:pos x="3195" y="693"/>
                </a:cxn>
                <a:cxn ang="0">
                  <a:pos x="2994" y="941"/>
                </a:cxn>
                <a:cxn ang="0">
                  <a:pos x="2729" y="1097"/>
                </a:cxn>
                <a:cxn ang="0">
                  <a:pos x="2616" y="1118"/>
                </a:cxn>
                <a:cxn ang="0">
                  <a:pos x="2542" y="1082"/>
                </a:cxn>
                <a:cxn ang="0">
                  <a:pos x="2444" y="1221"/>
                </a:cxn>
                <a:cxn ang="0">
                  <a:pos x="2611" y="1254"/>
                </a:cxn>
                <a:cxn ang="0">
                  <a:pos x="2643" y="1301"/>
                </a:cxn>
                <a:cxn ang="0">
                  <a:pos x="2521" y="1404"/>
                </a:cxn>
                <a:cxn ang="0">
                  <a:pos x="2646" y="1642"/>
                </a:cxn>
                <a:cxn ang="0">
                  <a:pos x="2640" y="1677"/>
                </a:cxn>
                <a:cxn ang="0">
                  <a:pos x="2624" y="1743"/>
                </a:cxn>
                <a:cxn ang="0">
                  <a:pos x="2628" y="1814"/>
                </a:cxn>
                <a:cxn ang="0">
                  <a:pos x="2555" y="1933"/>
                </a:cxn>
                <a:cxn ang="0">
                  <a:pos x="2512" y="2028"/>
                </a:cxn>
                <a:cxn ang="0">
                  <a:pos x="2435" y="2097"/>
                </a:cxn>
                <a:cxn ang="0">
                  <a:pos x="2344" y="2177"/>
                </a:cxn>
                <a:cxn ang="0">
                  <a:pos x="2245" y="2202"/>
                </a:cxn>
              </a:cxnLst>
              <a:rect l="0" t="0" r="r" b="b"/>
              <a:pathLst>
                <a:path w="3356" h="2335">
                  <a:moveTo>
                    <a:pt x="2243" y="2202"/>
                  </a:moveTo>
                  <a:lnTo>
                    <a:pt x="2240" y="2209"/>
                  </a:lnTo>
                  <a:lnTo>
                    <a:pt x="2239" y="2206"/>
                  </a:lnTo>
                  <a:lnTo>
                    <a:pt x="2239" y="2202"/>
                  </a:lnTo>
                  <a:lnTo>
                    <a:pt x="2235" y="2199"/>
                  </a:lnTo>
                  <a:lnTo>
                    <a:pt x="2226" y="2201"/>
                  </a:lnTo>
                  <a:lnTo>
                    <a:pt x="2225" y="2202"/>
                  </a:lnTo>
                  <a:lnTo>
                    <a:pt x="2224" y="2202"/>
                  </a:lnTo>
                  <a:lnTo>
                    <a:pt x="2224" y="2205"/>
                  </a:lnTo>
                  <a:lnTo>
                    <a:pt x="2229" y="2211"/>
                  </a:lnTo>
                  <a:lnTo>
                    <a:pt x="2224" y="2212"/>
                  </a:lnTo>
                  <a:lnTo>
                    <a:pt x="2211" y="2213"/>
                  </a:lnTo>
                  <a:lnTo>
                    <a:pt x="2210" y="2209"/>
                  </a:lnTo>
                  <a:lnTo>
                    <a:pt x="2211" y="2206"/>
                  </a:lnTo>
                  <a:lnTo>
                    <a:pt x="2209" y="2202"/>
                  </a:lnTo>
                  <a:lnTo>
                    <a:pt x="2199" y="2194"/>
                  </a:lnTo>
                  <a:lnTo>
                    <a:pt x="2191" y="2191"/>
                  </a:lnTo>
                  <a:lnTo>
                    <a:pt x="2188" y="2185"/>
                  </a:lnTo>
                  <a:lnTo>
                    <a:pt x="2186" y="2198"/>
                  </a:lnTo>
                  <a:lnTo>
                    <a:pt x="2186" y="2209"/>
                  </a:lnTo>
                  <a:lnTo>
                    <a:pt x="2187" y="2216"/>
                  </a:lnTo>
                  <a:lnTo>
                    <a:pt x="2187" y="2218"/>
                  </a:lnTo>
                  <a:lnTo>
                    <a:pt x="2183" y="2220"/>
                  </a:lnTo>
                  <a:lnTo>
                    <a:pt x="2180" y="2220"/>
                  </a:lnTo>
                  <a:lnTo>
                    <a:pt x="2171" y="2209"/>
                  </a:lnTo>
                  <a:lnTo>
                    <a:pt x="2164" y="2204"/>
                  </a:lnTo>
                  <a:lnTo>
                    <a:pt x="2161" y="2198"/>
                  </a:lnTo>
                  <a:lnTo>
                    <a:pt x="2155" y="2215"/>
                  </a:lnTo>
                  <a:lnTo>
                    <a:pt x="2155" y="2222"/>
                  </a:lnTo>
                  <a:lnTo>
                    <a:pt x="2156" y="2227"/>
                  </a:lnTo>
                  <a:lnTo>
                    <a:pt x="2156" y="2236"/>
                  </a:lnTo>
                  <a:lnTo>
                    <a:pt x="2153" y="2239"/>
                  </a:lnTo>
                  <a:lnTo>
                    <a:pt x="2149" y="2237"/>
                  </a:lnTo>
                  <a:lnTo>
                    <a:pt x="2134" y="2244"/>
                  </a:lnTo>
                  <a:lnTo>
                    <a:pt x="2123" y="2245"/>
                  </a:lnTo>
                  <a:lnTo>
                    <a:pt x="2116" y="2249"/>
                  </a:lnTo>
                  <a:lnTo>
                    <a:pt x="2107" y="2249"/>
                  </a:lnTo>
                  <a:lnTo>
                    <a:pt x="2105" y="2247"/>
                  </a:lnTo>
                  <a:lnTo>
                    <a:pt x="2094" y="2249"/>
                  </a:lnTo>
                  <a:lnTo>
                    <a:pt x="2084" y="2258"/>
                  </a:lnTo>
                  <a:lnTo>
                    <a:pt x="2073" y="2261"/>
                  </a:lnTo>
                  <a:lnTo>
                    <a:pt x="2059" y="2263"/>
                  </a:lnTo>
                  <a:lnTo>
                    <a:pt x="2051" y="2261"/>
                  </a:lnTo>
                  <a:lnTo>
                    <a:pt x="2048" y="2265"/>
                  </a:lnTo>
                  <a:lnTo>
                    <a:pt x="2038" y="2270"/>
                  </a:lnTo>
                  <a:lnTo>
                    <a:pt x="2024" y="2274"/>
                  </a:lnTo>
                  <a:lnTo>
                    <a:pt x="2015" y="2271"/>
                  </a:lnTo>
                  <a:lnTo>
                    <a:pt x="2004" y="2297"/>
                  </a:lnTo>
                  <a:lnTo>
                    <a:pt x="2011" y="2309"/>
                  </a:lnTo>
                  <a:lnTo>
                    <a:pt x="2015" y="2317"/>
                  </a:lnTo>
                  <a:lnTo>
                    <a:pt x="2015" y="2329"/>
                  </a:lnTo>
                  <a:lnTo>
                    <a:pt x="1999" y="2335"/>
                  </a:lnTo>
                  <a:lnTo>
                    <a:pt x="1988" y="2329"/>
                  </a:lnTo>
                  <a:lnTo>
                    <a:pt x="1973" y="2298"/>
                  </a:lnTo>
                  <a:lnTo>
                    <a:pt x="1971" y="2291"/>
                  </a:lnTo>
                  <a:lnTo>
                    <a:pt x="1972" y="2288"/>
                  </a:lnTo>
                  <a:lnTo>
                    <a:pt x="1978" y="2266"/>
                  </a:lnTo>
                  <a:lnTo>
                    <a:pt x="1974" y="2259"/>
                  </a:lnTo>
                  <a:lnTo>
                    <a:pt x="1968" y="2261"/>
                  </a:lnTo>
                  <a:lnTo>
                    <a:pt x="1958" y="2269"/>
                  </a:lnTo>
                  <a:lnTo>
                    <a:pt x="1947" y="2269"/>
                  </a:lnTo>
                  <a:lnTo>
                    <a:pt x="1942" y="2264"/>
                  </a:lnTo>
                  <a:lnTo>
                    <a:pt x="1941" y="2259"/>
                  </a:lnTo>
                  <a:lnTo>
                    <a:pt x="1923" y="2254"/>
                  </a:lnTo>
                  <a:lnTo>
                    <a:pt x="1915" y="2252"/>
                  </a:lnTo>
                  <a:lnTo>
                    <a:pt x="1911" y="2252"/>
                  </a:lnTo>
                  <a:lnTo>
                    <a:pt x="1907" y="2260"/>
                  </a:lnTo>
                  <a:lnTo>
                    <a:pt x="1898" y="2261"/>
                  </a:lnTo>
                  <a:lnTo>
                    <a:pt x="1898" y="2269"/>
                  </a:lnTo>
                  <a:lnTo>
                    <a:pt x="1895" y="2258"/>
                  </a:lnTo>
                  <a:lnTo>
                    <a:pt x="1890" y="2261"/>
                  </a:lnTo>
                  <a:lnTo>
                    <a:pt x="1881" y="2265"/>
                  </a:lnTo>
                  <a:lnTo>
                    <a:pt x="1874" y="2260"/>
                  </a:lnTo>
                  <a:lnTo>
                    <a:pt x="1855" y="2261"/>
                  </a:lnTo>
                  <a:lnTo>
                    <a:pt x="1845" y="2259"/>
                  </a:lnTo>
                  <a:lnTo>
                    <a:pt x="1840" y="2254"/>
                  </a:lnTo>
                  <a:lnTo>
                    <a:pt x="1817" y="2240"/>
                  </a:lnTo>
                  <a:lnTo>
                    <a:pt x="1810" y="2228"/>
                  </a:lnTo>
                  <a:lnTo>
                    <a:pt x="1805" y="2213"/>
                  </a:lnTo>
                  <a:lnTo>
                    <a:pt x="1810" y="2198"/>
                  </a:lnTo>
                  <a:lnTo>
                    <a:pt x="1806" y="2189"/>
                  </a:lnTo>
                  <a:lnTo>
                    <a:pt x="1786" y="2188"/>
                  </a:lnTo>
                  <a:lnTo>
                    <a:pt x="1773" y="2184"/>
                  </a:lnTo>
                  <a:lnTo>
                    <a:pt x="1758" y="2178"/>
                  </a:lnTo>
                  <a:lnTo>
                    <a:pt x="1746" y="2168"/>
                  </a:lnTo>
                  <a:lnTo>
                    <a:pt x="1731" y="2163"/>
                  </a:lnTo>
                  <a:lnTo>
                    <a:pt x="1724" y="2164"/>
                  </a:lnTo>
                  <a:lnTo>
                    <a:pt x="1714" y="2175"/>
                  </a:lnTo>
                  <a:lnTo>
                    <a:pt x="1704" y="2182"/>
                  </a:lnTo>
                  <a:lnTo>
                    <a:pt x="1689" y="2190"/>
                  </a:lnTo>
                  <a:lnTo>
                    <a:pt x="1683" y="2191"/>
                  </a:lnTo>
                  <a:lnTo>
                    <a:pt x="1675" y="2189"/>
                  </a:lnTo>
                  <a:lnTo>
                    <a:pt x="1666" y="2196"/>
                  </a:lnTo>
                  <a:lnTo>
                    <a:pt x="1656" y="2201"/>
                  </a:lnTo>
                  <a:lnTo>
                    <a:pt x="1653" y="2195"/>
                  </a:lnTo>
                  <a:lnTo>
                    <a:pt x="1639" y="2199"/>
                  </a:lnTo>
                  <a:lnTo>
                    <a:pt x="1633" y="2194"/>
                  </a:lnTo>
                  <a:lnTo>
                    <a:pt x="1627" y="2195"/>
                  </a:lnTo>
                  <a:lnTo>
                    <a:pt x="1612" y="2205"/>
                  </a:lnTo>
                  <a:lnTo>
                    <a:pt x="1606" y="2204"/>
                  </a:lnTo>
                  <a:lnTo>
                    <a:pt x="1598" y="2196"/>
                  </a:lnTo>
                  <a:lnTo>
                    <a:pt x="1585" y="2194"/>
                  </a:lnTo>
                  <a:lnTo>
                    <a:pt x="1583" y="2191"/>
                  </a:lnTo>
                  <a:lnTo>
                    <a:pt x="1579" y="2194"/>
                  </a:lnTo>
                  <a:lnTo>
                    <a:pt x="1575" y="2200"/>
                  </a:lnTo>
                  <a:lnTo>
                    <a:pt x="1569" y="2207"/>
                  </a:lnTo>
                  <a:lnTo>
                    <a:pt x="1569" y="2211"/>
                  </a:lnTo>
                  <a:lnTo>
                    <a:pt x="1562" y="2207"/>
                  </a:lnTo>
                  <a:lnTo>
                    <a:pt x="1562" y="2205"/>
                  </a:lnTo>
                  <a:lnTo>
                    <a:pt x="1542" y="2204"/>
                  </a:lnTo>
                  <a:lnTo>
                    <a:pt x="1533" y="2211"/>
                  </a:lnTo>
                  <a:lnTo>
                    <a:pt x="1532" y="2223"/>
                  </a:lnTo>
                  <a:lnTo>
                    <a:pt x="1535" y="2240"/>
                  </a:lnTo>
                  <a:lnTo>
                    <a:pt x="1541" y="2256"/>
                  </a:lnTo>
                  <a:lnTo>
                    <a:pt x="1540" y="2271"/>
                  </a:lnTo>
                  <a:lnTo>
                    <a:pt x="1536" y="2275"/>
                  </a:lnTo>
                  <a:lnTo>
                    <a:pt x="1515" y="2280"/>
                  </a:lnTo>
                  <a:lnTo>
                    <a:pt x="1510" y="2253"/>
                  </a:lnTo>
                  <a:lnTo>
                    <a:pt x="1509" y="2247"/>
                  </a:lnTo>
                  <a:lnTo>
                    <a:pt x="1497" y="2245"/>
                  </a:lnTo>
                  <a:lnTo>
                    <a:pt x="1482" y="2258"/>
                  </a:lnTo>
                  <a:lnTo>
                    <a:pt x="1462" y="2260"/>
                  </a:lnTo>
                  <a:lnTo>
                    <a:pt x="1444" y="2243"/>
                  </a:lnTo>
                  <a:lnTo>
                    <a:pt x="1441" y="2231"/>
                  </a:lnTo>
                  <a:lnTo>
                    <a:pt x="1423" y="2225"/>
                  </a:lnTo>
                  <a:lnTo>
                    <a:pt x="1408" y="2222"/>
                  </a:lnTo>
                  <a:lnTo>
                    <a:pt x="1412" y="2202"/>
                  </a:lnTo>
                  <a:lnTo>
                    <a:pt x="1418" y="2175"/>
                  </a:lnTo>
                  <a:lnTo>
                    <a:pt x="1402" y="2167"/>
                  </a:lnTo>
                  <a:lnTo>
                    <a:pt x="1388" y="2157"/>
                  </a:lnTo>
                  <a:lnTo>
                    <a:pt x="1387" y="2137"/>
                  </a:lnTo>
                  <a:lnTo>
                    <a:pt x="1382" y="2123"/>
                  </a:lnTo>
                  <a:lnTo>
                    <a:pt x="1382" y="2112"/>
                  </a:lnTo>
                  <a:lnTo>
                    <a:pt x="1363" y="2113"/>
                  </a:lnTo>
                  <a:lnTo>
                    <a:pt x="1344" y="2114"/>
                  </a:lnTo>
                  <a:lnTo>
                    <a:pt x="1333" y="2120"/>
                  </a:lnTo>
                  <a:lnTo>
                    <a:pt x="1320" y="2134"/>
                  </a:lnTo>
                  <a:lnTo>
                    <a:pt x="1315" y="2129"/>
                  </a:lnTo>
                  <a:lnTo>
                    <a:pt x="1325" y="2112"/>
                  </a:lnTo>
                  <a:lnTo>
                    <a:pt x="1326" y="2103"/>
                  </a:lnTo>
                  <a:lnTo>
                    <a:pt x="1322" y="2087"/>
                  </a:lnTo>
                  <a:lnTo>
                    <a:pt x="1328" y="2073"/>
                  </a:lnTo>
                  <a:lnTo>
                    <a:pt x="1332" y="2054"/>
                  </a:lnTo>
                  <a:lnTo>
                    <a:pt x="1343" y="2043"/>
                  </a:lnTo>
                  <a:lnTo>
                    <a:pt x="1347" y="2033"/>
                  </a:lnTo>
                  <a:lnTo>
                    <a:pt x="1354" y="2030"/>
                  </a:lnTo>
                  <a:lnTo>
                    <a:pt x="1363" y="2019"/>
                  </a:lnTo>
                  <a:lnTo>
                    <a:pt x="1372" y="1992"/>
                  </a:lnTo>
                  <a:lnTo>
                    <a:pt x="1372" y="1984"/>
                  </a:lnTo>
                  <a:lnTo>
                    <a:pt x="1376" y="1956"/>
                  </a:lnTo>
                  <a:lnTo>
                    <a:pt x="1375" y="1935"/>
                  </a:lnTo>
                  <a:lnTo>
                    <a:pt x="1368" y="1903"/>
                  </a:lnTo>
                  <a:lnTo>
                    <a:pt x="1352" y="1901"/>
                  </a:lnTo>
                  <a:lnTo>
                    <a:pt x="1347" y="1893"/>
                  </a:lnTo>
                  <a:lnTo>
                    <a:pt x="1343" y="1876"/>
                  </a:lnTo>
                  <a:lnTo>
                    <a:pt x="1331" y="1862"/>
                  </a:lnTo>
                  <a:lnTo>
                    <a:pt x="1318" y="1856"/>
                  </a:lnTo>
                  <a:lnTo>
                    <a:pt x="1315" y="1856"/>
                  </a:lnTo>
                  <a:lnTo>
                    <a:pt x="1311" y="1861"/>
                  </a:lnTo>
                  <a:lnTo>
                    <a:pt x="1302" y="1865"/>
                  </a:lnTo>
                  <a:lnTo>
                    <a:pt x="1298" y="1852"/>
                  </a:lnTo>
                  <a:lnTo>
                    <a:pt x="1288" y="1849"/>
                  </a:lnTo>
                  <a:lnTo>
                    <a:pt x="1274" y="1849"/>
                  </a:lnTo>
                  <a:lnTo>
                    <a:pt x="1264" y="1845"/>
                  </a:lnTo>
                  <a:lnTo>
                    <a:pt x="1246" y="1845"/>
                  </a:lnTo>
                  <a:lnTo>
                    <a:pt x="1248" y="1829"/>
                  </a:lnTo>
                  <a:lnTo>
                    <a:pt x="1250" y="1814"/>
                  </a:lnTo>
                  <a:lnTo>
                    <a:pt x="1237" y="1812"/>
                  </a:lnTo>
                  <a:lnTo>
                    <a:pt x="1235" y="1801"/>
                  </a:lnTo>
                  <a:lnTo>
                    <a:pt x="1237" y="1793"/>
                  </a:lnTo>
                  <a:lnTo>
                    <a:pt x="1226" y="1781"/>
                  </a:lnTo>
                  <a:lnTo>
                    <a:pt x="1214" y="1785"/>
                  </a:lnTo>
                  <a:lnTo>
                    <a:pt x="1199" y="1795"/>
                  </a:lnTo>
                  <a:lnTo>
                    <a:pt x="1186" y="1798"/>
                  </a:lnTo>
                  <a:lnTo>
                    <a:pt x="1166" y="1800"/>
                  </a:lnTo>
                  <a:lnTo>
                    <a:pt x="1157" y="1798"/>
                  </a:lnTo>
                  <a:lnTo>
                    <a:pt x="1151" y="1793"/>
                  </a:lnTo>
                  <a:lnTo>
                    <a:pt x="1146" y="1792"/>
                  </a:lnTo>
                  <a:lnTo>
                    <a:pt x="1137" y="1797"/>
                  </a:lnTo>
                  <a:lnTo>
                    <a:pt x="1128" y="1803"/>
                  </a:lnTo>
                  <a:lnTo>
                    <a:pt x="1122" y="1814"/>
                  </a:lnTo>
                  <a:lnTo>
                    <a:pt x="1102" y="1831"/>
                  </a:lnTo>
                  <a:lnTo>
                    <a:pt x="1087" y="1835"/>
                  </a:lnTo>
                  <a:lnTo>
                    <a:pt x="1073" y="1851"/>
                  </a:lnTo>
                  <a:lnTo>
                    <a:pt x="1063" y="1858"/>
                  </a:lnTo>
                  <a:lnTo>
                    <a:pt x="1048" y="1866"/>
                  </a:lnTo>
                  <a:lnTo>
                    <a:pt x="1036" y="1874"/>
                  </a:lnTo>
                  <a:lnTo>
                    <a:pt x="1008" y="1881"/>
                  </a:lnTo>
                  <a:lnTo>
                    <a:pt x="990" y="1886"/>
                  </a:lnTo>
                  <a:lnTo>
                    <a:pt x="992" y="1888"/>
                  </a:lnTo>
                  <a:lnTo>
                    <a:pt x="992" y="1886"/>
                  </a:lnTo>
                  <a:lnTo>
                    <a:pt x="978" y="1878"/>
                  </a:lnTo>
                  <a:lnTo>
                    <a:pt x="976" y="1874"/>
                  </a:lnTo>
                  <a:lnTo>
                    <a:pt x="973" y="1873"/>
                  </a:lnTo>
                  <a:lnTo>
                    <a:pt x="958" y="1877"/>
                  </a:lnTo>
                  <a:lnTo>
                    <a:pt x="954" y="1877"/>
                  </a:lnTo>
                  <a:lnTo>
                    <a:pt x="940" y="1872"/>
                  </a:lnTo>
                  <a:lnTo>
                    <a:pt x="924" y="1871"/>
                  </a:lnTo>
                  <a:lnTo>
                    <a:pt x="917" y="1866"/>
                  </a:lnTo>
                  <a:lnTo>
                    <a:pt x="917" y="1863"/>
                  </a:lnTo>
                  <a:lnTo>
                    <a:pt x="913" y="1857"/>
                  </a:lnTo>
                  <a:lnTo>
                    <a:pt x="907" y="1856"/>
                  </a:lnTo>
                  <a:lnTo>
                    <a:pt x="893" y="1857"/>
                  </a:lnTo>
                  <a:lnTo>
                    <a:pt x="881" y="1862"/>
                  </a:lnTo>
                  <a:lnTo>
                    <a:pt x="870" y="1873"/>
                  </a:lnTo>
                  <a:lnTo>
                    <a:pt x="860" y="1889"/>
                  </a:lnTo>
                  <a:lnTo>
                    <a:pt x="839" y="1909"/>
                  </a:lnTo>
                  <a:lnTo>
                    <a:pt x="838" y="1915"/>
                  </a:lnTo>
                  <a:lnTo>
                    <a:pt x="833" y="1915"/>
                  </a:lnTo>
                  <a:lnTo>
                    <a:pt x="829" y="1913"/>
                  </a:lnTo>
                  <a:lnTo>
                    <a:pt x="827" y="1910"/>
                  </a:lnTo>
                  <a:lnTo>
                    <a:pt x="827" y="1903"/>
                  </a:lnTo>
                  <a:lnTo>
                    <a:pt x="831" y="1890"/>
                  </a:lnTo>
                  <a:lnTo>
                    <a:pt x="831" y="1884"/>
                  </a:lnTo>
                  <a:lnTo>
                    <a:pt x="828" y="1874"/>
                  </a:lnTo>
                  <a:lnTo>
                    <a:pt x="827" y="1871"/>
                  </a:lnTo>
                  <a:lnTo>
                    <a:pt x="822" y="1868"/>
                  </a:lnTo>
                  <a:lnTo>
                    <a:pt x="817" y="1870"/>
                  </a:lnTo>
                  <a:lnTo>
                    <a:pt x="809" y="1876"/>
                  </a:lnTo>
                  <a:lnTo>
                    <a:pt x="801" y="1876"/>
                  </a:lnTo>
                  <a:lnTo>
                    <a:pt x="793" y="1879"/>
                  </a:lnTo>
                  <a:lnTo>
                    <a:pt x="791" y="1881"/>
                  </a:lnTo>
                  <a:lnTo>
                    <a:pt x="788" y="1879"/>
                  </a:lnTo>
                  <a:lnTo>
                    <a:pt x="780" y="1881"/>
                  </a:lnTo>
                  <a:lnTo>
                    <a:pt x="774" y="1889"/>
                  </a:lnTo>
                  <a:lnTo>
                    <a:pt x="771" y="1889"/>
                  </a:lnTo>
                  <a:lnTo>
                    <a:pt x="757" y="1886"/>
                  </a:lnTo>
                  <a:lnTo>
                    <a:pt x="750" y="1888"/>
                  </a:lnTo>
                  <a:lnTo>
                    <a:pt x="746" y="1887"/>
                  </a:lnTo>
                  <a:lnTo>
                    <a:pt x="739" y="1883"/>
                  </a:lnTo>
                  <a:lnTo>
                    <a:pt x="729" y="1881"/>
                  </a:lnTo>
                  <a:lnTo>
                    <a:pt x="723" y="1873"/>
                  </a:lnTo>
                  <a:lnTo>
                    <a:pt x="713" y="1873"/>
                  </a:lnTo>
                  <a:lnTo>
                    <a:pt x="708" y="1874"/>
                  </a:lnTo>
                  <a:lnTo>
                    <a:pt x="704" y="1881"/>
                  </a:lnTo>
                  <a:lnTo>
                    <a:pt x="702" y="1882"/>
                  </a:lnTo>
                  <a:lnTo>
                    <a:pt x="696" y="1879"/>
                  </a:lnTo>
                  <a:lnTo>
                    <a:pt x="691" y="1881"/>
                  </a:lnTo>
                  <a:lnTo>
                    <a:pt x="685" y="1877"/>
                  </a:lnTo>
                  <a:lnTo>
                    <a:pt x="681" y="1879"/>
                  </a:lnTo>
                  <a:lnTo>
                    <a:pt x="675" y="1881"/>
                  </a:lnTo>
                  <a:lnTo>
                    <a:pt x="671" y="1878"/>
                  </a:lnTo>
                  <a:lnTo>
                    <a:pt x="667" y="1872"/>
                  </a:lnTo>
                  <a:lnTo>
                    <a:pt x="666" y="1868"/>
                  </a:lnTo>
                  <a:lnTo>
                    <a:pt x="661" y="1862"/>
                  </a:lnTo>
                  <a:lnTo>
                    <a:pt x="653" y="1861"/>
                  </a:lnTo>
                  <a:lnTo>
                    <a:pt x="645" y="1863"/>
                  </a:lnTo>
                  <a:lnTo>
                    <a:pt x="630" y="1854"/>
                  </a:lnTo>
                  <a:lnTo>
                    <a:pt x="629" y="1847"/>
                  </a:lnTo>
                  <a:lnTo>
                    <a:pt x="632" y="1834"/>
                  </a:lnTo>
                  <a:lnTo>
                    <a:pt x="629" y="1833"/>
                  </a:lnTo>
                  <a:lnTo>
                    <a:pt x="624" y="1836"/>
                  </a:lnTo>
                  <a:lnTo>
                    <a:pt x="619" y="1838"/>
                  </a:lnTo>
                  <a:lnTo>
                    <a:pt x="611" y="1836"/>
                  </a:lnTo>
                  <a:lnTo>
                    <a:pt x="603" y="1834"/>
                  </a:lnTo>
                  <a:lnTo>
                    <a:pt x="599" y="1835"/>
                  </a:lnTo>
                  <a:lnTo>
                    <a:pt x="592" y="1831"/>
                  </a:lnTo>
                  <a:lnTo>
                    <a:pt x="589" y="1831"/>
                  </a:lnTo>
                  <a:lnTo>
                    <a:pt x="585" y="1828"/>
                  </a:lnTo>
                  <a:lnTo>
                    <a:pt x="583" y="1823"/>
                  </a:lnTo>
                  <a:lnTo>
                    <a:pt x="578" y="1825"/>
                  </a:lnTo>
                  <a:lnTo>
                    <a:pt x="576" y="1822"/>
                  </a:lnTo>
                  <a:lnTo>
                    <a:pt x="579" y="1809"/>
                  </a:lnTo>
                  <a:lnTo>
                    <a:pt x="578" y="1803"/>
                  </a:lnTo>
                  <a:lnTo>
                    <a:pt x="581" y="1797"/>
                  </a:lnTo>
                  <a:lnTo>
                    <a:pt x="579" y="1795"/>
                  </a:lnTo>
                  <a:lnTo>
                    <a:pt x="573" y="1793"/>
                  </a:lnTo>
                  <a:lnTo>
                    <a:pt x="567" y="1795"/>
                  </a:lnTo>
                  <a:lnTo>
                    <a:pt x="563" y="1793"/>
                  </a:lnTo>
                  <a:lnTo>
                    <a:pt x="560" y="1797"/>
                  </a:lnTo>
                  <a:lnTo>
                    <a:pt x="559" y="1800"/>
                  </a:lnTo>
                  <a:lnTo>
                    <a:pt x="556" y="1803"/>
                  </a:lnTo>
                  <a:lnTo>
                    <a:pt x="553" y="1804"/>
                  </a:lnTo>
                  <a:lnTo>
                    <a:pt x="548" y="1809"/>
                  </a:lnTo>
                  <a:lnTo>
                    <a:pt x="544" y="1808"/>
                  </a:lnTo>
                  <a:lnTo>
                    <a:pt x="538" y="1807"/>
                  </a:lnTo>
                  <a:lnTo>
                    <a:pt x="536" y="1802"/>
                  </a:lnTo>
                  <a:lnTo>
                    <a:pt x="533" y="1785"/>
                  </a:lnTo>
                  <a:lnTo>
                    <a:pt x="527" y="1776"/>
                  </a:lnTo>
                  <a:lnTo>
                    <a:pt x="515" y="1766"/>
                  </a:lnTo>
                  <a:lnTo>
                    <a:pt x="503" y="1763"/>
                  </a:lnTo>
                  <a:lnTo>
                    <a:pt x="493" y="1754"/>
                  </a:lnTo>
                  <a:lnTo>
                    <a:pt x="487" y="1745"/>
                  </a:lnTo>
                  <a:lnTo>
                    <a:pt x="482" y="1743"/>
                  </a:lnTo>
                  <a:lnTo>
                    <a:pt x="462" y="1737"/>
                  </a:lnTo>
                  <a:lnTo>
                    <a:pt x="444" y="1733"/>
                  </a:lnTo>
                  <a:lnTo>
                    <a:pt x="441" y="1732"/>
                  </a:lnTo>
                  <a:lnTo>
                    <a:pt x="425" y="1730"/>
                  </a:lnTo>
                  <a:lnTo>
                    <a:pt x="423" y="1731"/>
                  </a:lnTo>
                  <a:lnTo>
                    <a:pt x="423" y="1732"/>
                  </a:lnTo>
                  <a:lnTo>
                    <a:pt x="423" y="1737"/>
                  </a:lnTo>
                  <a:lnTo>
                    <a:pt x="419" y="1742"/>
                  </a:lnTo>
                  <a:lnTo>
                    <a:pt x="420" y="1744"/>
                  </a:lnTo>
                  <a:lnTo>
                    <a:pt x="419" y="1748"/>
                  </a:lnTo>
                  <a:lnTo>
                    <a:pt x="411" y="1741"/>
                  </a:lnTo>
                  <a:lnTo>
                    <a:pt x="408" y="1736"/>
                  </a:lnTo>
                  <a:lnTo>
                    <a:pt x="406" y="1734"/>
                  </a:lnTo>
                  <a:lnTo>
                    <a:pt x="403" y="1733"/>
                  </a:lnTo>
                  <a:lnTo>
                    <a:pt x="386" y="1728"/>
                  </a:lnTo>
                  <a:lnTo>
                    <a:pt x="384" y="1726"/>
                  </a:lnTo>
                  <a:lnTo>
                    <a:pt x="380" y="1720"/>
                  </a:lnTo>
                  <a:lnTo>
                    <a:pt x="375" y="1718"/>
                  </a:lnTo>
                  <a:lnTo>
                    <a:pt x="363" y="1709"/>
                  </a:lnTo>
                  <a:lnTo>
                    <a:pt x="357" y="1709"/>
                  </a:lnTo>
                  <a:lnTo>
                    <a:pt x="350" y="1705"/>
                  </a:lnTo>
                  <a:lnTo>
                    <a:pt x="348" y="1701"/>
                  </a:lnTo>
                  <a:lnTo>
                    <a:pt x="348" y="1698"/>
                  </a:lnTo>
                  <a:lnTo>
                    <a:pt x="345" y="1694"/>
                  </a:lnTo>
                  <a:lnTo>
                    <a:pt x="341" y="1694"/>
                  </a:lnTo>
                  <a:lnTo>
                    <a:pt x="339" y="1691"/>
                  </a:lnTo>
                  <a:lnTo>
                    <a:pt x="334" y="1689"/>
                  </a:lnTo>
                  <a:lnTo>
                    <a:pt x="326" y="1693"/>
                  </a:lnTo>
                  <a:lnTo>
                    <a:pt x="325" y="1691"/>
                  </a:lnTo>
                  <a:lnTo>
                    <a:pt x="323" y="1685"/>
                  </a:lnTo>
                  <a:lnTo>
                    <a:pt x="322" y="1684"/>
                  </a:lnTo>
                  <a:lnTo>
                    <a:pt x="318" y="1683"/>
                  </a:lnTo>
                  <a:lnTo>
                    <a:pt x="315" y="1684"/>
                  </a:lnTo>
                  <a:lnTo>
                    <a:pt x="306" y="1683"/>
                  </a:lnTo>
                  <a:lnTo>
                    <a:pt x="302" y="1684"/>
                  </a:lnTo>
                  <a:lnTo>
                    <a:pt x="296" y="1688"/>
                  </a:lnTo>
                  <a:lnTo>
                    <a:pt x="293" y="1688"/>
                  </a:lnTo>
                  <a:lnTo>
                    <a:pt x="290" y="1685"/>
                  </a:lnTo>
                  <a:lnTo>
                    <a:pt x="291" y="1675"/>
                  </a:lnTo>
                  <a:lnTo>
                    <a:pt x="287" y="1672"/>
                  </a:lnTo>
                  <a:lnTo>
                    <a:pt x="283" y="1666"/>
                  </a:lnTo>
                  <a:lnTo>
                    <a:pt x="283" y="1663"/>
                  </a:lnTo>
                  <a:lnTo>
                    <a:pt x="278" y="1658"/>
                  </a:lnTo>
                  <a:lnTo>
                    <a:pt x="278" y="1653"/>
                  </a:lnTo>
                  <a:lnTo>
                    <a:pt x="280" y="1646"/>
                  </a:lnTo>
                  <a:lnTo>
                    <a:pt x="277" y="1640"/>
                  </a:lnTo>
                  <a:lnTo>
                    <a:pt x="277" y="1636"/>
                  </a:lnTo>
                  <a:lnTo>
                    <a:pt x="278" y="1629"/>
                  </a:lnTo>
                  <a:lnTo>
                    <a:pt x="280" y="1623"/>
                  </a:lnTo>
                  <a:lnTo>
                    <a:pt x="273" y="1613"/>
                  </a:lnTo>
                  <a:lnTo>
                    <a:pt x="266" y="1605"/>
                  </a:lnTo>
                  <a:lnTo>
                    <a:pt x="266" y="1596"/>
                  </a:lnTo>
                  <a:lnTo>
                    <a:pt x="263" y="1588"/>
                  </a:lnTo>
                  <a:lnTo>
                    <a:pt x="264" y="1585"/>
                  </a:lnTo>
                  <a:lnTo>
                    <a:pt x="275" y="1583"/>
                  </a:lnTo>
                  <a:lnTo>
                    <a:pt x="278" y="1580"/>
                  </a:lnTo>
                  <a:lnTo>
                    <a:pt x="279" y="1581"/>
                  </a:lnTo>
                  <a:lnTo>
                    <a:pt x="280" y="1588"/>
                  </a:lnTo>
                  <a:lnTo>
                    <a:pt x="283" y="1593"/>
                  </a:lnTo>
                  <a:lnTo>
                    <a:pt x="285" y="1596"/>
                  </a:lnTo>
                  <a:lnTo>
                    <a:pt x="293" y="1598"/>
                  </a:lnTo>
                  <a:lnTo>
                    <a:pt x="295" y="1597"/>
                  </a:lnTo>
                  <a:lnTo>
                    <a:pt x="298" y="1596"/>
                  </a:lnTo>
                  <a:lnTo>
                    <a:pt x="301" y="1597"/>
                  </a:lnTo>
                  <a:lnTo>
                    <a:pt x="302" y="1591"/>
                  </a:lnTo>
                  <a:lnTo>
                    <a:pt x="306" y="1588"/>
                  </a:lnTo>
                  <a:lnTo>
                    <a:pt x="310" y="1582"/>
                  </a:lnTo>
                  <a:lnTo>
                    <a:pt x="311" y="1582"/>
                  </a:lnTo>
                  <a:lnTo>
                    <a:pt x="315" y="1587"/>
                  </a:lnTo>
                  <a:lnTo>
                    <a:pt x="317" y="1587"/>
                  </a:lnTo>
                  <a:lnTo>
                    <a:pt x="326" y="1576"/>
                  </a:lnTo>
                  <a:lnTo>
                    <a:pt x="326" y="1574"/>
                  </a:lnTo>
                  <a:lnTo>
                    <a:pt x="322" y="1567"/>
                  </a:lnTo>
                  <a:lnTo>
                    <a:pt x="316" y="1559"/>
                  </a:lnTo>
                  <a:lnTo>
                    <a:pt x="315" y="1554"/>
                  </a:lnTo>
                  <a:lnTo>
                    <a:pt x="316" y="1551"/>
                  </a:lnTo>
                  <a:lnTo>
                    <a:pt x="316" y="1548"/>
                  </a:lnTo>
                  <a:lnTo>
                    <a:pt x="306" y="1543"/>
                  </a:lnTo>
                  <a:lnTo>
                    <a:pt x="301" y="1544"/>
                  </a:lnTo>
                  <a:lnTo>
                    <a:pt x="300" y="1540"/>
                  </a:lnTo>
                  <a:lnTo>
                    <a:pt x="291" y="1533"/>
                  </a:lnTo>
                  <a:lnTo>
                    <a:pt x="291" y="1518"/>
                  </a:lnTo>
                  <a:lnTo>
                    <a:pt x="296" y="1517"/>
                  </a:lnTo>
                  <a:lnTo>
                    <a:pt x="294" y="1511"/>
                  </a:lnTo>
                  <a:lnTo>
                    <a:pt x="295" y="1508"/>
                  </a:lnTo>
                  <a:lnTo>
                    <a:pt x="296" y="1507"/>
                  </a:lnTo>
                  <a:lnTo>
                    <a:pt x="289" y="1500"/>
                  </a:lnTo>
                  <a:lnTo>
                    <a:pt x="290" y="1494"/>
                  </a:lnTo>
                  <a:lnTo>
                    <a:pt x="290" y="1492"/>
                  </a:lnTo>
                  <a:lnTo>
                    <a:pt x="300" y="1492"/>
                  </a:lnTo>
                  <a:lnTo>
                    <a:pt x="304" y="1489"/>
                  </a:lnTo>
                  <a:lnTo>
                    <a:pt x="315" y="1492"/>
                  </a:lnTo>
                  <a:lnTo>
                    <a:pt x="317" y="1490"/>
                  </a:lnTo>
                  <a:lnTo>
                    <a:pt x="322" y="1485"/>
                  </a:lnTo>
                  <a:lnTo>
                    <a:pt x="327" y="1475"/>
                  </a:lnTo>
                  <a:lnTo>
                    <a:pt x="327" y="1464"/>
                  </a:lnTo>
                  <a:lnTo>
                    <a:pt x="337" y="1463"/>
                  </a:lnTo>
                  <a:lnTo>
                    <a:pt x="338" y="1462"/>
                  </a:lnTo>
                  <a:lnTo>
                    <a:pt x="336" y="1459"/>
                  </a:lnTo>
                  <a:lnTo>
                    <a:pt x="337" y="1456"/>
                  </a:lnTo>
                  <a:lnTo>
                    <a:pt x="341" y="1453"/>
                  </a:lnTo>
                  <a:lnTo>
                    <a:pt x="342" y="1451"/>
                  </a:lnTo>
                  <a:lnTo>
                    <a:pt x="345" y="1447"/>
                  </a:lnTo>
                  <a:lnTo>
                    <a:pt x="352" y="1442"/>
                  </a:lnTo>
                  <a:lnTo>
                    <a:pt x="352" y="1436"/>
                  </a:lnTo>
                  <a:lnTo>
                    <a:pt x="358" y="1430"/>
                  </a:lnTo>
                  <a:lnTo>
                    <a:pt x="360" y="1411"/>
                  </a:lnTo>
                  <a:lnTo>
                    <a:pt x="363" y="1409"/>
                  </a:lnTo>
                  <a:lnTo>
                    <a:pt x="363" y="1402"/>
                  </a:lnTo>
                  <a:lnTo>
                    <a:pt x="369" y="1394"/>
                  </a:lnTo>
                  <a:lnTo>
                    <a:pt x="369" y="1391"/>
                  </a:lnTo>
                  <a:lnTo>
                    <a:pt x="365" y="1388"/>
                  </a:lnTo>
                  <a:lnTo>
                    <a:pt x="361" y="1388"/>
                  </a:lnTo>
                  <a:lnTo>
                    <a:pt x="354" y="1397"/>
                  </a:lnTo>
                  <a:lnTo>
                    <a:pt x="352" y="1397"/>
                  </a:lnTo>
                  <a:lnTo>
                    <a:pt x="349" y="1393"/>
                  </a:lnTo>
                  <a:lnTo>
                    <a:pt x="347" y="1382"/>
                  </a:lnTo>
                  <a:lnTo>
                    <a:pt x="342" y="1386"/>
                  </a:lnTo>
                  <a:lnTo>
                    <a:pt x="338" y="1386"/>
                  </a:lnTo>
                  <a:lnTo>
                    <a:pt x="336" y="1381"/>
                  </a:lnTo>
                  <a:lnTo>
                    <a:pt x="333" y="1381"/>
                  </a:lnTo>
                  <a:lnTo>
                    <a:pt x="331" y="1379"/>
                  </a:lnTo>
                  <a:lnTo>
                    <a:pt x="330" y="1370"/>
                  </a:lnTo>
                  <a:lnTo>
                    <a:pt x="326" y="1368"/>
                  </a:lnTo>
                  <a:lnTo>
                    <a:pt x="325" y="1366"/>
                  </a:lnTo>
                  <a:lnTo>
                    <a:pt x="322" y="1365"/>
                  </a:lnTo>
                  <a:lnTo>
                    <a:pt x="318" y="1365"/>
                  </a:lnTo>
                  <a:lnTo>
                    <a:pt x="315" y="1360"/>
                  </a:lnTo>
                  <a:lnTo>
                    <a:pt x="312" y="1359"/>
                  </a:lnTo>
                  <a:lnTo>
                    <a:pt x="309" y="1359"/>
                  </a:lnTo>
                  <a:lnTo>
                    <a:pt x="304" y="1361"/>
                  </a:lnTo>
                  <a:lnTo>
                    <a:pt x="298" y="1361"/>
                  </a:lnTo>
                  <a:lnTo>
                    <a:pt x="293" y="1365"/>
                  </a:lnTo>
                  <a:lnTo>
                    <a:pt x="279" y="1365"/>
                  </a:lnTo>
                  <a:lnTo>
                    <a:pt x="269" y="1372"/>
                  </a:lnTo>
                  <a:lnTo>
                    <a:pt x="258" y="1378"/>
                  </a:lnTo>
                  <a:lnTo>
                    <a:pt x="251" y="1383"/>
                  </a:lnTo>
                  <a:lnTo>
                    <a:pt x="246" y="1388"/>
                  </a:lnTo>
                  <a:lnTo>
                    <a:pt x="241" y="1389"/>
                  </a:lnTo>
                  <a:lnTo>
                    <a:pt x="237" y="1394"/>
                  </a:lnTo>
                  <a:lnTo>
                    <a:pt x="230" y="1391"/>
                  </a:lnTo>
                  <a:lnTo>
                    <a:pt x="225" y="1394"/>
                  </a:lnTo>
                  <a:lnTo>
                    <a:pt x="220" y="1394"/>
                  </a:lnTo>
                  <a:lnTo>
                    <a:pt x="209" y="1393"/>
                  </a:lnTo>
                  <a:lnTo>
                    <a:pt x="202" y="1388"/>
                  </a:lnTo>
                  <a:lnTo>
                    <a:pt x="196" y="1389"/>
                  </a:lnTo>
                  <a:lnTo>
                    <a:pt x="188" y="1384"/>
                  </a:lnTo>
                  <a:lnTo>
                    <a:pt x="171" y="1378"/>
                  </a:lnTo>
                  <a:lnTo>
                    <a:pt x="161" y="1372"/>
                  </a:lnTo>
                  <a:lnTo>
                    <a:pt x="161" y="1366"/>
                  </a:lnTo>
                  <a:lnTo>
                    <a:pt x="160" y="1362"/>
                  </a:lnTo>
                  <a:lnTo>
                    <a:pt x="156" y="1363"/>
                  </a:lnTo>
                  <a:lnTo>
                    <a:pt x="151" y="1367"/>
                  </a:lnTo>
                  <a:lnTo>
                    <a:pt x="148" y="1367"/>
                  </a:lnTo>
                  <a:lnTo>
                    <a:pt x="143" y="1368"/>
                  </a:lnTo>
                  <a:lnTo>
                    <a:pt x="139" y="1367"/>
                  </a:lnTo>
                  <a:lnTo>
                    <a:pt x="133" y="1356"/>
                  </a:lnTo>
                  <a:lnTo>
                    <a:pt x="126" y="1355"/>
                  </a:lnTo>
                  <a:lnTo>
                    <a:pt x="124" y="1351"/>
                  </a:lnTo>
                  <a:lnTo>
                    <a:pt x="124" y="1349"/>
                  </a:lnTo>
                  <a:lnTo>
                    <a:pt x="129" y="1348"/>
                  </a:lnTo>
                  <a:lnTo>
                    <a:pt x="131" y="1344"/>
                  </a:lnTo>
                  <a:lnTo>
                    <a:pt x="129" y="1339"/>
                  </a:lnTo>
                  <a:lnTo>
                    <a:pt x="127" y="1336"/>
                  </a:lnTo>
                  <a:lnTo>
                    <a:pt x="129" y="1330"/>
                  </a:lnTo>
                  <a:lnTo>
                    <a:pt x="129" y="1324"/>
                  </a:lnTo>
                  <a:lnTo>
                    <a:pt x="127" y="1318"/>
                  </a:lnTo>
                  <a:lnTo>
                    <a:pt x="121" y="1312"/>
                  </a:lnTo>
                  <a:lnTo>
                    <a:pt x="110" y="1305"/>
                  </a:lnTo>
                  <a:lnTo>
                    <a:pt x="105" y="1305"/>
                  </a:lnTo>
                  <a:lnTo>
                    <a:pt x="99" y="1309"/>
                  </a:lnTo>
                  <a:lnTo>
                    <a:pt x="97" y="1308"/>
                  </a:lnTo>
                  <a:lnTo>
                    <a:pt x="97" y="1296"/>
                  </a:lnTo>
                  <a:lnTo>
                    <a:pt x="95" y="1293"/>
                  </a:lnTo>
                  <a:lnTo>
                    <a:pt x="88" y="1295"/>
                  </a:lnTo>
                  <a:lnTo>
                    <a:pt x="83" y="1292"/>
                  </a:lnTo>
                  <a:lnTo>
                    <a:pt x="79" y="1291"/>
                  </a:lnTo>
                  <a:lnTo>
                    <a:pt x="65" y="1293"/>
                  </a:lnTo>
                  <a:lnTo>
                    <a:pt x="54" y="1290"/>
                  </a:lnTo>
                  <a:lnTo>
                    <a:pt x="56" y="1289"/>
                  </a:lnTo>
                  <a:lnTo>
                    <a:pt x="53" y="1284"/>
                  </a:lnTo>
                  <a:lnTo>
                    <a:pt x="47" y="1281"/>
                  </a:lnTo>
                  <a:lnTo>
                    <a:pt x="46" y="1278"/>
                  </a:lnTo>
                  <a:lnTo>
                    <a:pt x="53" y="1270"/>
                  </a:lnTo>
                  <a:lnTo>
                    <a:pt x="57" y="1269"/>
                  </a:lnTo>
                  <a:lnTo>
                    <a:pt x="62" y="1271"/>
                  </a:lnTo>
                  <a:lnTo>
                    <a:pt x="65" y="1271"/>
                  </a:lnTo>
                  <a:lnTo>
                    <a:pt x="62" y="1271"/>
                  </a:lnTo>
                  <a:lnTo>
                    <a:pt x="70" y="1274"/>
                  </a:lnTo>
                  <a:lnTo>
                    <a:pt x="73" y="1273"/>
                  </a:lnTo>
                  <a:lnTo>
                    <a:pt x="73" y="1237"/>
                  </a:lnTo>
                  <a:lnTo>
                    <a:pt x="63" y="1212"/>
                  </a:lnTo>
                  <a:lnTo>
                    <a:pt x="63" y="1193"/>
                  </a:lnTo>
                  <a:lnTo>
                    <a:pt x="56" y="1182"/>
                  </a:lnTo>
                  <a:lnTo>
                    <a:pt x="37" y="1180"/>
                  </a:lnTo>
                  <a:lnTo>
                    <a:pt x="17" y="1187"/>
                  </a:lnTo>
                  <a:lnTo>
                    <a:pt x="6" y="1179"/>
                  </a:lnTo>
                  <a:lnTo>
                    <a:pt x="2" y="1162"/>
                  </a:lnTo>
                  <a:lnTo>
                    <a:pt x="0" y="1142"/>
                  </a:lnTo>
                  <a:lnTo>
                    <a:pt x="11" y="1108"/>
                  </a:lnTo>
                  <a:lnTo>
                    <a:pt x="10" y="1097"/>
                  </a:lnTo>
                  <a:lnTo>
                    <a:pt x="19" y="1079"/>
                  </a:lnTo>
                  <a:lnTo>
                    <a:pt x="51" y="1064"/>
                  </a:lnTo>
                  <a:lnTo>
                    <a:pt x="56" y="1059"/>
                  </a:lnTo>
                  <a:lnTo>
                    <a:pt x="63" y="1059"/>
                  </a:lnTo>
                  <a:lnTo>
                    <a:pt x="69" y="1044"/>
                  </a:lnTo>
                  <a:lnTo>
                    <a:pt x="79" y="1048"/>
                  </a:lnTo>
                  <a:lnTo>
                    <a:pt x="94" y="1042"/>
                  </a:lnTo>
                  <a:lnTo>
                    <a:pt x="105" y="1043"/>
                  </a:lnTo>
                  <a:lnTo>
                    <a:pt x="111" y="1056"/>
                  </a:lnTo>
                  <a:lnTo>
                    <a:pt x="122" y="1058"/>
                  </a:lnTo>
                  <a:lnTo>
                    <a:pt x="138" y="1054"/>
                  </a:lnTo>
                  <a:lnTo>
                    <a:pt x="148" y="1055"/>
                  </a:lnTo>
                  <a:lnTo>
                    <a:pt x="161" y="1045"/>
                  </a:lnTo>
                  <a:lnTo>
                    <a:pt x="167" y="1027"/>
                  </a:lnTo>
                  <a:lnTo>
                    <a:pt x="176" y="1016"/>
                  </a:lnTo>
                  <a:lnTo>
                    <a:pt x="193" y="1011"/>
                  </a:lnTo>
                  <a:lnTo>
                    <a:pt x="212" y="1010"/>
                  </a:lnTo>
                  <a:lnTo>
                    <a:pt x="239" y="1005"/>
                  </a:lnTo>
                  <a:lnTo>
                    <a:pt x="251" y="1000"/>
                  </a:lnTo>
                  <a:lnTo>
                    <a:pt x="259" y="986"/>
                  </a:lnTo>
                  <a:lnTo>
                    <a:pt x="274" y="973"/>
                  </a:lnTo>
                  <a:lnTo>
                    <a:pt x="310" y="953"/>
                  </a:lnTo>
                  <a:lnTo>
                    <a:pt x="348" y="941"/>
                  </a:lnTo>
                  <a:lnTo>
                    <a:pt x="358" y="934"/>
                  </a:lnTo>
                  <a:lnTo>
                    <a:pt x="364" y="920"/>
                  </a:lnTo>
                  <a:lnTo>
                    <a:pt x="364" y="892"/>
                  </a:lnTo>
                  <a:lnTo>
                    <a:pt x="366" y="881"/>
                  </a:lnTo>
                  <a:lnTo>
                    <a:pt x="374" y="871"/>
                  </a:lnTo>
                  <a:lnTo>
                    <a:pt x="373" y="859"/>
                  </a:lnTo>
                  <a:lnTo>
                    <a:pt x="386" y="849"/>
                  </a:lnTo>
                  <a:lnTo>
                    <a:pt x="386" y="834"/>
                  </a:lnTo>
                  <a:lnTo>
                    <a:pt x="377" y="807"/>
                  </a:lnTo>
                  <a:lnTo>
                    <a:pt x="370" y="795"/>
                  </a:lnTo>
                  <a:lnTo>
                    <a:pt x="366" y="780"/>
                  </a:lnTo>
                  <a:lnTo>
                    <a:pt x="361" y="742"/>
                  </a:lnTo>
                  <a:lnTo>
                    <a:pt x="354" y="727"/>
                  </a:lnTo>
                  <a:lnTo>
                    <a:pt x="347" y="720"/>
                  </a:lnTo>
                  <a:lnTo>
                    <a:pt x="355" y="712"/>
                  </a:lnTo>
                  <a:lnTo>
                    <a:pt x="375" y="705"/>
                  </a:lnTo>
                  <a:lnTo>
                    <a:pt x="393" y="703"/>
                  </a:lnTo>
                  <a:lnTo>
                    <a:pt x="416" y="695"/>
                  </a:lnTo>
                  <a:lnTo>
                    <a:pt x="471" y="693"/>
                  </a:lnTo>
                  <a:lnTo>
                    <a:pt x="478" y="688"/>
                  </a:lnTo>
                  <a:lnTo>
                    <a:pt x="472" y="670"/>
                  </a:lnTo>
                  <a:lnTo>
                    <a:pt x="470" y="655"/>
                  </a:lnTo>
                  <a:lnTo>
                    <a:pt x="473" y="635"/>
                  </a:lnTo>
                  <a:lnTo>
                    <a:pt x="479" y="611"/>
                  </a:lnTo>
                  <a:lnTo>
                    <a:pt x="492" y="584"/>
                  </a:lnTo>
                  <a:lnTo>
                    <a:pt x="500" y="558"/>
                  </a:lnTo>
                  <a:lnTo>
                    <a:pt x="511" y="537"/>
                  </a:lnTo>
                  <a:lnTo>
                    <a:pt x="535" y="537"/>
                  </a:lnTo>
                  <a:lnTo>
                    <a:pt x="544" y="544"/>
                  </a:lnTo>
                  <a:lnTo>
                    <a:pt x="563" y="550"/>
                  </a:lnTo>
                  <a:lnTo>
                    <a:pt x="597" y="547"/>
                  </a:lnTo>
                  <a:lnTo>
                    <a:pt x="606" y="556"/>
                  </a:lnTo>
                  <a:lnTo>
                    <a:pt x="616" y="563"/>
                  </a:lnTo>
                  <a:lnTo>
                    <a:pt x="630" y="552"/>
                  </a:lnTo>
                  <a:lnTo>
                    <a:pt x="653" y="544"/>
                  </a:lnTo>
                  <a:lnTo>
                    <a:pt x="656" y="507"/>
                  </a:lnTo>
                  <a:lnTo>
                    <a:pt x="654" y="484"/>
                  </a:lnTo>
                  <a:lnTo>
                    <a:pt x="659" y="459"/>
                  </a:lnTo>
                  <a:lnTo>
                    <a:pt x="670" y="439"/>
                  </a:lnTo>
                  <a:lnTo>
                    <a:pt x="686" y="440"/>
                  </a:lnTo>
                  <a:lnTo>
                    <a:pt x="705" y="434"/>
                  </a:lnTo>
                  <a:lnTo>
                    <a:pt x="721" y="418"/>
                  </a:lnTo>
                  <a:lnTo>
                    <a:pt x="731" y="398"/>
                  </a:lnTo>
                  <a:lnTo>
                    <a:pt x="756" y="405"/>
                  </a:lnTo>
                  <a:lnTo>
                    <a:pt x="772" y="389"/>
                  </a:lnTo>
                  <a:lnTo>
                    <a:pt x="777" y="389"/>
                  </a:lnTo>
                  <a:lnTo>
                    <a:pt x="777" y="393"/>
                  </a:lnTo>
                  <a:lnTo>
                    <a:pt x="780" y="404"/>
                  </a:lnTo>
                  <a:lnTo>
                    <a:pt x="791" y="430"/>
                  </a:lnTo>
                  <a:lnTo>
                    <a:pt x="821" y="453"/>
                  </a:lnTo>
                  <a:lnTo>
                    <a:pt x="832" y="474"/>
                  </a:lnTo>
                  <a:lnTo>
                    <a:pt x="847" y="485"/>
                  </a:lnTo>
                  <a:lnTo>
                    <a:pt x="854" y="474"/>
                  </a:lnTo>
                  <a:lnTo>
                    <a:pt x="870" y="477"/>
                  </a:lnTo>
                  <a:lnTo>
                    <a:pt x="885" y="485"/>
                  </a:lnTo>
                  <a:lnTo>
                    <a:pt x="901" y="488"/>
                  </a:lnTo>
                  <a:lnTo>
                    <a:pt x="911" y="504"/>
                  </a:lnTo>
                  <a:lnTo>
                    <a:pt x="918" y="526"/>
                  </a:lnTo>
                  <a:lnTo>
                    <a:pt x="928" y="543"/>
                  </a:lnTo>
                  <a:lnTo>
                    <a:pt x="940" y="586"/>
                  </a:lnTo>
                  <a:lnTo>
                    <a:pt x="940" y="614"/>
                  </a:lnTo>
                  <a:lnTo>
                    <a:pt x="944" y="633"/>
                  </a:lnTo>
                  <a:lnTo>
                    <a:pt x="943" y="652"/>
                  </a:lnTo>
                  <a:lnTo>
                    <a:pt x="935" y="668"/>
                  </a:lnTo>
                  <a:lnTo>
                    <a:pt x="934" y="683"/>
                  </a:lnTo>
                  <a:lnTo>
                    <a:pt x="941" y="690"/>
                  </a:lnTo>
                  <a:lnTo>
                    <a:pt x="957" y="697"/>
                  </a:lnTo>
                  <a:lnTo>
                    <a:pt x="988" y="700"/>
                  </a:lnTo>
                  <a:lnTo>
                    <a:pt x="1022" y="711"/>
                  </a:lnTo>
                  <a:lnTo>
                    <a:pt x="1031" y="711"/>
                  </a:lnTo>
                  <a:lnTo>
                    <a:pt x="1044" y="706"/>
                  </a:lnTo>
                  <a:lnTo>
                    <a:pt x="1057" y="706"/>
                  </a:lnTo>
                  <a:lnTo>
                    <a:pt x="1069" y="712"/>
                  </a:lnTo>
                  <a:lnTo>
                    <a:pt x="1099" y="722"/>
                  </a:lnTo>
                  <a:lnTo>
                    <a:pt x="1114" y="732"/>
                  </a:lnTo>
                  <a:lnTo>
                    <a:pt x="1130" y="741"/>
                  </a:lnTo>
                  <a:lnTo>
                    <a:pt x="1162" y="749"/>
                  </a:lnTo>
                  <a:lnTo>
                    <a:pt x="1175" y="759"/>
                  </a:lnTo>
                  <a:lnTo>
                    <a:pt x="1187" y="760"/>
                  </a:lnTo>
                  <a:lnTo>
                    <a:pt x="1198" y="775"/>
                  </a:lnTo>
                  <a:lnTo>
                    <a:pt x="1209" y="792"/>
                  </a:lnTo>
                  <a:lnTo>
                    <a:pt x="1216" y="812"/>
                  </a:lnTo>
                  <a:lnTo>
                    <a:pt x="1228" y="832"/>
                  </a:lnTo>
                  <a:lnTo>
                    <a:pt x="1240" y="846"/>
                  </a:lnTo>
                  <a:lnTo>
                    <a:pt x="1253" y="862"/>
                  </a:lnTo>
                  <a:lnTo>
                    <a:pt x="1269" y="876"/>
                  </a:lnTo>
                  <a:lnTo>
                    <a:pt x="1283" y="882"/>
                  </a:lnTo>
                  <a:lnTo>
                    <a:pt x="1304" y="882"/>
                  </a:lnTo>
                  <a:lnTo>
                    <a:pt x="1452" y="872"/>
                  </a:lnTo>
                  <a:lnTo>
                    <a:pt x="1470" y="870"/>
                  </a:lnTo>
                  <a:lnTo>
                    <a:pt x="1487" y="872"/>
                  </a:lnTo>
                  <a:lnTo>
                    <a:pt x="1521" y="883"/>
                  </a:lnTo>
                  <a:lnTo>
                    <a:pt x="1531" y="887"/>
                  </a:lnTo>
                  <a:lnTo>
                    <a:pt x="1540" y="898"/>
                  </a:lnTo>
                  <a:lnTo>
                    <a:pt x="1555" y="911"/>
                  </a:lnTo>
                  <a:lnTo>
                    <a:pt x="1578" y="921"/>
                  </a:lnTo>
                  <a:lnTo>
                    <a:pt x="1611" y="931"/>
                  </a:lnTo>
                  <a:lnTo>
                    <a:pt x="1629" y="941"/>
                  </a:lnTo>
                  <a:lnTo>
                    <a:pt x="1651" y="948"/>
                  </a:lnTo>
                  <a:lnTo>
                    <a:pt x="1680" y="950"/>
                  </a:lnTo>
                  <a:lnTo>
                    <a:pt x="1686" y="952"/>
                  </a:lnTo>
                  <a:lnTo>
                    <a:pt x="1697" y="961"/>
                  </a:lnTo>
                  <a:lnTo>
                    <a:pt x="1709" y="964"/>
                  </a:lnTo>
                  <a:lnTo>
                    <a:pt x="1719" y="963"/>
                  </a:lnTo>
                  <a:lnTo>
                    <a:pt x="1737" y="948"/>
                  </a:lnTo>
                  <a:lnTo>
                    <a:pt x="1767" y="937"/>
                  </a:lnTo>
                  <a:lnTo>
                    <a:pt x="1780" y="935"/>
                  </a:lnTo>
                  <a:lnTo>
                    <a:pt x="1791" y="931"/>
                  </a:lnTo>
                  <a:lnTo>
                    <a:pt x="1799" y="921"/>
                  </a:lnTo>
                  <a:lnTo>
                    <a:pt x="1810" y="918"/>
                  </a:lnTo>
                  <a:lnTo>
                    <a:pt x="1847" y="911"/>
                  </a:lnTo>
                  <a:lnTo>
                    <a:pt x="1865" y="904"/>
                  </a:lnTo>
                  <a:lnTo>
                    <a:pt x="1891" y="905"/>
                  </a:lnTo>
                  <a:lnTo>
                    <a:pt x="1907" y="899"/>
                  </a:lnTo>
                  <a:lnTo>
                    <a:pt x="1935" y="908"/>
                  </a:lnTo>
                  <a:lnTo>
                    <a:pt x="1940" y="905"/>
                  </a:lnTo>
                  <a:lnTo>
                    <a:pt x="1968" y="903"/>
                  </a:lnTo>
                  <a:lnTo>
                    <a:pt x="1998" y="892"/>
                  </a:lnTo>
                  <a:lnTo>
                    <a:pt x="2012" y="883"/>
                  </a:lnTo>
                  <a:lnTo>
                    <a:pt x="2032" y="868"/>
                  </a:lnTo>
                  <a:lnTo>
                    <a:pt x="2042" y="854"/>
                  </a:lnTo>
                  <a:lnTo>
                    <a:pt x="2100" y="805"/>
                  </a:lnTo>
                  <a:lnTo>
                    <a:pt x="2097" y="791"/>
                  </a:lnTo>
                  <a:lnTo>
                    <a:pt x="2075" y="762"/>
                  </a:lnTo>
                  <a:lnTo>
                    <a:pt x="2078" y="747"/>
                  </a:lnTo>
                  <a:lnTo>
                    <a:pt x="2091" y="727"/>
                  </a:lnTo>
                  <a:lnTo>
                    <a:pt x="2100" y="710"/>
                  </a:lnTo>
                  <a:lnTo>
                    <a:pt x="2121" y="704"/>
                  </a:lnTo>
                  <a:lnTo>
                    <a:pt x="2137" y="709"/>
                  </a:lnTo>
                  <a:lnTo>
                    <a:pt x="2149" y="722"/>
                  </a:lnTo>
                  <a:lnTo>
                    <a:pt x="2170" y="727"/>
                  </a:lnTo>
                  <a:lnTo>
                    <a:pt x="2188" y="727"/>
                  </a:lnTo>
                  <a:lnTo>
                    <a:pt x="2215" y="710"/>
                  </a:lnTo>
                  <a:lnTo>
                    <a:pt x="2234" y="689"/>
                  </a:lnTo>
                  <a:lnTo>
                    <a:pt x="2254" y="667"/>
                  </a:lnTo>
                  <a:lnTo>
                    <a:pt x="2266" y="667"/>
                  </a:lnTo>
                  <a:lnTo>
                    <a:pt x="2277" y="668"/>
                  </a:lnTo>
                  <a:lnTo>
                    <a:pt x="2284" y="666"/>
                  </a:lnTo>
                  <a:lnTo>
                    <a:pt x="2302" y="654"/>
                  </a:lnTo>
                  <a:lnTo>
                    <a:pt x="2353" y="598"/>
                  </a:lnTo>
                  <a:lnTo>
                    <a:pt x="2369" y="584"/>
                  </a:lnTo>
                  <a:lnTo>
                    <a:pt x="2390" y="580"/>
                  </a:lnTo>
                  <a:lnTo>
                    <a:pt x="2415" y="581"/>
                  </a:lnTo>
                  <a:lnTo>
                    <a:pt x="2440" y="577"/>
                  </a:lnTo>
                  <a:lnTo>
                    <a:pt x="2465" y="572"/>
                  </a:lnTo>
                  <a:lnTo>
                    <a:pt x="2484" y="577"/>
                  </a:lnTo>
                  <a:lnTo>
                    <a:pt x="2501" y="580"/>
                  </a:lnTo>
                  <a:lnTo>
                    <a:pt x="2511" y="574"/>
                  </a:lnTo>
                  <a:lnTo>
                    <a:pt x="2510" y="561"/>
                  </a:lnTo>
                  <a:lnTo>
                    <a:pt x="2496" y="553"/>
                  </a:lnTo>
                  <a:lnTo>
                    <a:pt x="2496" y="544"/>
                  </a:lnTo>
                  <a:lnTo>
                    <a:pt x="2498" y="531"/>
                  </a:lnTo>
                  <a:lnTo>
                    <a:pt x="2492" y="517"/>
                  </a:lnTo>
                  <a:lnTo>
                    <a:pt x="2463" y="493"/>
                  </a:lnTo>
                  <a:lnTo>
                    <a:pt x="2450" y="478"/>
                  </a:lnTo>
                  <a:lnTo>
                    <a:pt x="2444" y="464"/>
                  </a:lnTo>
                  <a:lnTo>
                    <a:pt x="2415" y="485"/>
                  </a:lnTo>
                  <a:lnTo>
                    <a:pt x="2397" y="498"/>
                  </a:lnTo>
                  <a:lnTo>
                    <a:pt x="2372" y="505"/>
                  </a:lnTo>
                  <a:lnTo>
                    <a:pt x="2347" y="507"/>
                  </a:lnTo>
                  <a:lnTo>
                    <a:pt x="2306" y="498"/>
                  </a:lnTo>
                  <a:lnTo>
                    <a:pt x="2297" y="483"/>
                  </a:lnTo>
                  <a:lnTo>
                    <a:pt x="2294" y="463"/>
                  </a:lnTo>
                  <a:lnTo>
                    <a:pt x="2294" y="441"/>
                  </a:lnTo>
                  <a:lnTo>
                    <a:pt x="2302" y="424"/>
                  </a:lnTo>
                  <a:lnTo>
                    <a:pt x="2305" y="404"/>
                  </a:lnTo>
                  <a:lnTo>
                    <a:pt x="2302" y="387"/>
                  </a:lnTo>
                  <a:lnTo>
                    <a:pt x="2302" y="371"/>
                  </a:lnTo>
                  <a:lnTo>
                    <a:pt x="2306" y="362"/>
                  </a:lnTo>
                  <a:lnTo>
                    <a:pt x="2317" y="348"/>
                  </a:lnTo>
                  <a:lnTo>
                    <a:pt x="2333" y="319"/>
                  </a:lnTo>
                  <a:lnTo>
                    <a:pt x="2342" y="311"/>
                  </a:lnTo>
                  <a:lnTo>
                    <a:pt x="2342" y="306"/>
                  </a:lnTo>
                  <a:lnTo>
                    <a:pt x="2353" y="308"/>
                  </a:lnTo>
                  <a:lnTo>
                    <a:pt x="2366" y="318"/>
                  </a:lnTo>
                  <a:lnTo>
                    <a:pt x="2398" y="328"/>
                  </a:lnTo>
                  <a:lnTo>
                    <a:pt x="2423" y="340"/>
                  </a:lnTo>
                  <a:lnTo>
                    <a:pt x="2434" y="338"/>
                  </a:lnTo>
                  <a:lnTo>
                    <a:pt x="2449" y="327"/>
                  </a:lnTo>
                  <a:lnTo>
                    <a:pt x="2499" y="296"/>
                  </a:lnTo>
                  <a:lnTo>
                    <a:pt x="2500" y="289"/>
                  </a:lnTo>
                  <a:lnTo>
                    <a:pt x="2498" y="276"/>
                  </a:lnTo>
                  <a:lnTo>
                    <a:pt x="2501" y="264"/>
                  </a:lnTo>
                  <a:lnTo>
                    <a:pt x="2512" y="251"/>
                  </a:lnTo>
                  <a:lnTo>
                    <a:pt x="2519" y="240"/>
                  </a:lnTo>
                  <a:lnTo>
                    <a:pt x="2526" y="210"/>
                  </a:lnTo>
                  <a:lnTo>
                    <a:pt x="2531" y="188"/>
                  </a:lnTo>
                  <a:lnTo>
                    <a:pt x="2538" y="171"/>
                  </a:lnTo>
                  <a:lnTo>
                    <a:pt x="2557" y="161"/>
                  </a:lnTo>
                  <a:lnTo>
                    <a:pt x="2581" y="134"/>
                  </a:lnTo>
                  <a:lnTo>
                    <a:pt x="2581" y="129"/>
                  </a:lnTo>
                  <a:lnTo>
                    <a:pt x="2576" y="118"/>
                  </a:lnTo>
                  <a:lnTo>
                    <a:pt x="2578" y="91"/>
                  </a:lnTo>
                  <a:lnTo>
                    <a:pt x="2571" y="87"/>
                  </a:lnTo>
                  <a:lnTo>
                    <a:pt x="2560" y="87"/>
                  </a:lnTo>
                  <a:lnTo>
                    <a:pt x="2542" y="92"/>
                  </a:lnTo>
                  <a:lnTo>
                    <a:pt x="2538" y="87"/>
                  </a:lnTo>
                  <a:lnTo>
                    <a:pt x="2543" y="74"/>
                  </a:lnTo>
                  <a:lnTo>
                    <a:pt x="2567" y="50"/>
                  </a:lnTo>
                  <a:lnTo>
                    <a:pt x="2575" y="38"/>
                  </a:lnTo>
                  <a:lnTo>
                    <a:pt x="2591" y="26"/>
                  </a:lnTo>
                  <a:lnTo>
                    <a:pt x="2625" y="20"/>
                  </a:lnTo>
                  <a:lnTo>
                    <a:pt x="2666" y="5"/>
                  </a:lnTo>
                  <a:lnTo>
                    <a:pt x="2691" y="6"/>
                  </a:lnTo>
                  <a:lnTo>
                    <a:pt x="2726" y="0"/>
                  </a:lnTo>
                  <a:lnTo>
                    <a:pt x="2738" y="0"/>
                  </a:lnTo>
                  <a:lnTo>
                    <a:pt x="2757" y="9"/>
                  </a:lnTo>
                  <a:lnTo>
                    <a:pt x="2774" y="21"/>
                  </a:lnTo>
                  <a:lnTo>
                    <a:pt x="2785" y="33"/>
                  </a:lnTo>
                  <a:lnTo>
                    <a:pt x="2801" y="37"/>
                  </a:lnTo>
                  <a:lnTo>
                    <a:pt x="2820" y="34"/>
                  </a:lnTo>
                  <a:lnTo>
                    <a:pt x="2836" y="38"/>
                  </a:lnTo>
                  <a:lnTo>
                    <a:pt x="2850" y="44"/>
                  </a:lnTo>
                  <a:lnTo>
                    <a:pt x="2858" y="58"/>
                  </a:lnTo>
                  <a:lnTo>
                    <a:pt x="2870" y="76"/>
                  </a:lnTo>
                  <a:lnTo>
                    <a:pt x="2871" y="89"/>
                  </a:lnTo>
                  <a:lnTo>
                    <a:pt x="2879" y="96"/>
                  </a:lnTo>
                  <a:lnTo>
                    <a:pt x="2888" y="102"/>
                  </a:lnTo>
                  <a:lnTo>
                    <a:pt x="2890" y="111"/>
                  </a:lnTo>
                  <a:lnTo>
                    <a:pt x="2891" y="106"/>
                  </a:lnTo>
                  <a:lnTo>
                    <a:pt x="2893" y="119"/>
                  </a:lnTo>
                  <a:lnTo>
                    <a:pt x="2898" y="134"/>
                  </a:lnTo>
                  <a:lnTo>
                    <a:pt x="2901" y="155"/>
                  </a:lnTo>
                  <a:lnTo>
                    <a:pt x="2909" y="172"/>
                  </a:lnTo>
                  <a:lnTo>
                    <a:pt x="2914" y="189"/>
                  </a:lnTo>
                  <a:lnTo>
                    <a:pt x="2935" y="229"/>
                  </a:lnTo>
                  <a:lnTo>
                    <a:pt x="2941" y="270"/>
                  </a:lnTo>
                  <a:lnTo>
                    <a:pt x="2950" y="289"/>
                  </a:lnTo>
                  <a:lnTo>
                    <a:pt x="2949" y="294"/>
                  </a:lnTo>
                  <a:lnTo>
                    <a:pt x="2950" y="295"/>
                  </a:lnTo>
                  <a:lnTo>
                    <a:pt x="2952" y="313"/>
                  </a:lnTo>
                  <a:lnTo>
                    <a:pt x="2952" y="334"/>
                  </a:lnTo>
                  <a:lnTo>
                    <a:pt x="2965" y="345"/>
                  </a:lnTo>
                  <a:lnTo>
                    <a:pt x="2988" y="348"/>
                  </a:lnTo>
                  <a:lnTo>
                    <a:pt x="3009" y="340"/>
                  </a:lnTo>
                  <a:lnTo>
                    <a:pt x="3025" y="348"/>
                  </a:lnTo>
                  <a:lnTo>
                    <a:pt x="3044" y="350"/>
                  </a:lnTo>
                  <a:lnTo>
                    <a:pt x="3062" y="359"/>
                  </a:lnTo>
                  <a:lnTo>
                    <a:pt x="3094" y="387"/>
                  </a:lnTo>
                  <a:lnTo>
                    <a:pt x="3109" y="394"/>
                  </a:lnTo>
                  <a:lnTo>
                    <a:pt x="3121" y="396"/>
                  </a:lnTo>
                  <a:lnTo>
                    <a:pt x="3125" y="403"/>
                  </a:lnTo>
                  <a:lnTo>
                    <a:pt x="3125" y="408"/>
                  </a:lnTo>
                  <a:lnTo>
                    <a:pt x="3127" y="407"/>
                  </a:lnTo>
                  <a:lnTo>
                    <a:pt x="3128" y="423"/>
                  </a:lnTo>
                  <a:lnTo>
                    <a:pt x="3135" y="432"/>
                  </a:lnTo>
                  <a:lnTo>
                    <a:pt x="3134" y="448"/>
                  </a:lnTo>
                  <a:lnTo>
                    <a:pt x="3135" y="466"/>
                  </a:lnTo>
                  <a:lnTo>
                    <a:pt x="3145" y="482"/>
                  </a:lnTo>
                  <a:lnTo>
                    <a:pt x="3151" y="495"/>
                  </a:lnTo>
                  <a:lnTo>
                    <a:pt x="3170" y="494"/>
                  </a:lnTo>
                  <a:lnTo>
                    <a:pt x="3189" y="500"/>
                  </a:lnTo>
                  <a:lnTo>
                    <a:pt x="3207" y="498"/>
                  </a:lnTo>
                  <a:lnTo>
                    <a:pt x="3238" y="483"/>
                  </a:lnTo>
                  <a:lnTo>
                    <a:pt x="3272" y="461"/>
                  </a:lnTo>
                  <a:lnTo>
                    <a:pt x="3290" y="459"/>
                  </a:lnTo>
                  <a:lnTo>
                    <a:pt x="3323" y="441"/>
                  </a:lnTo>
                  <a:lnTo>
                    <a:pt x="3355" y="432"/>
                  </a:lnTo>
                  <a:lnTo>
                    <a:pt x="3356" y="435"/>
                  </a:lnTo>
                  <a:lnTo>
                    <a:pt x="3348" y="448"/>
                  </a:lnTo>
                  <a:lnTo>
                    <a:pt x="3348" y="468"/>
                  </a:lnTo>
                  <a:lnTo>
                    <a:pt x="3353" y="484"/>
                  </a:lnTo>
                  <a:lnTo>
                    <a:pt x="3350" y="504"/>
                  </a:lnTo>
                  <a:lnTo>
                    <a:pt x="3338" y="514"/>
                  </a:lnTo>
                  <a:lnTo>
                    <a:pt x="3324" y="527"/>
                  </a:lnTo>
                  <a:lnTo>
                    <a:pt x="3322" y="548"/>
                  </a:lnTo>
                  <a:lnTo>
                    <a:pt x="3308" y="581"/>
                  </a:lnTo>
                  <a:lnTo>
                    <a:pt x="3300" y="623"/>
                  </a:lnTo>
                  <a:lnTo>
                    <a:pt x="3281" y="661"/>
                  </a:lnTo>
                  <a:lnTo>
                    <a:pt x="3268" y="679"/>
                  </a:lnTo>
                  <a:lnTo>
                    <a:pt x="3263" y="699"/>
                  </a:lnTo>
                  <a:lnTo>
                    <a:pt x="3251" y="709"/>
                  </a:lnTo>
                  <a:lnTo>
                    <a:pt x="3246" y="705"/>
                  </a:lnTo>
                  <a:lnTo>
                    <a:pt x="3195" y="693"/>
                  </a:lnTo>
                  <a:lnTo>
                    <a:pt x="3182" y="700"/>
                  </a:lnTo>
                  <a:lnTo>
                    <a:pt x="3146" y="735"/>
                  </a:lnTo>
                  <a:lnTo>
                    <a:pt x="3154" y="748"/>
                  </a:lnTo>
                  <a:lnTo>
                    <a:pt x="3160" y="775"/>
                  </a:lnTo>
                  <a:lnTo>
                    <a:pt x="3160" y="834"/>
                  </a:lnTo>
                  <a:lnTo>
                    <a:pt x="3144" y="859"/>
                  </a:lnTo>
                  <a:lnTo>
                    <a:pt x="3124" y="876"/>
                  </a:lnTo>
                  <a:lnTo>
                    <a:pt x="3124" y="894"/>
                  </a:lnTo>
                  <a:lnTo>
                    <a:pt x="3116" y="893"/>
                  </a:lnTo>
                  <a:lnTo>
                    <a:pt x="3108" y="878"/>
                  </a:lnTo>
                  <a:lnTo>
                    <a:pt x="3097" y="867"/>
                  </a:lnTo>
                  <a:lnTo>
                    <a:pt x="3086" y="876"/>
                  </a:lnTo>
                  <a:lnTo>
                    <a:pt x="3079" y="896"/>
                  </a:lnTo>
                  <a:lnTo>
                    <a:pt x="3069" y="911"/>
                  </a:lnTo>
                  <a:lnTo>
                    <a:pt x="3038" y="935"/>
                  </a:lnTo>
                  <a:lnTo>
                    <a:pt x="3014" y="941"/>
                  </a:lnTo>
                  <a:lnTo>
                    <a:pt x="2994" y="941"/>
                  </a:lnTo>
                  <a:lnTo>
                    <a:pt x="2989" y="950"/>
                  </a:lnTo>
                  <a:lnTo>
                    <a:pt x="2995" y="981"/>
                  </a:lnTo>
                  <a:lnTo>
                    <a:pt x="2953" y="985"/>
                  </a:lnTo>
                  <a:lnTo>
                    <a:pt x="2939" y="975"/>
                  </a:lnTo>
                  <a:lnTo>
                    <a:pt x="2920" y="970"/>
                  </a:lnTo>
                  <a:lnTo>
                    <a:pt x="2908" y="980"/>
                  </a:lnTo>
                  <a:lnTo>
                    <a:pt x="2883" y="1009"/>
                  </a:lnTo>
                  <a:lnTo>
                    <a:pt x="2865" y="1024"/>
                  </a:lnTo>
                  <a:lnTo>
                    <a:pt x="2826" y="1045"/>
                  </a:lnTo>
                  <a:lnTo>
                    <a:pt x="2811" y="1052"/>
                  </a:lnTo>
                  <a:lnTo>
                    <a:pt x="2783" y="1087"/>
                  </a:lnTo>
                  <a:lnTo>
                    <a:pt x="2781" y="1091"/>
                  </a:lnTo>
                  <a:lnTo>
                    <a:pt x="2774" y="1094"/>
                  </a:lnTo>
                  <a:lnTo>
                    <a:pt x="2767" y="1097"/>
                  </a:lnTo>
                  <a:lnTo>
                    <a:pt x="2756" y="1097"/>
                  </a:lnTo>
                  <a:lnTo>
                    <a:pt x="2734" y="1104"/>
                  </a:lnTo>
                  <a:lnTo>
                    <a:pt x="2729" y="1097"/>
                  </a:lnTo>
                  <a:lnTo>
                    <a:pt x="2724" y="1102"/>
                  </a:lnTo>
                  <a:lnTo>
                    <a:pt x="2709" y="1113"/>
                  </a:lnTo>
                  <a:lnTo>
                    <a:pt x="2673" y="1128"/>
                  </a:lnTo>
                  <a:lnTo>
                    <a:pt x="2665" y="1136"/>
                  </a:lnTo>
                  <a:lnTo>
                    <a:pt x="2657" y="1149"/>
                  </a:lnTo>
                  <a:lnTo>
                    <a:pt x="2646" y="1157"/>
                  </a:lnTo>
                  <a:lnTo>
                    <a:pt x="2638" y="1157"/>
                  </a:lnTo>
                  <a:lnTo>
                    <a:pt x="2632" y="1163"/>
                  </a:lnTo>
                  <a:lnTo>
                    <a:pt x="2613" y="1172"/>
                  </a:lnTo>
                  <a:lnTo>
                    <a:pt x="2607" y="1168"/>
                  </a:lnTo>
                  <a:lnTo>
                    <a:pt x="2616" y="1156"/>
                  </a:lnTo>
                  <a:lnTo>
                    <a:pt x="2630" y="1151"/>
                  </a:lnTo>
                  <a:lnTo>
                    <a:pt x="2635" y="1140"/>
                  </a:lnTo>
                  <a:lnTo>
                    <a:pt x="2638" y="1129"/>
                  </a:lnTo>
                  <a:lnTo>
                    <a:pt x="2630" y="1126"/>
                  </a:lnTo>
                  <a:lnTo>
                    <a:pt x="2622" y="1119"/>
                  </a:lnTo>
                  <a:lnTo>
                    <a:pt x="2616" y="1118"/>
                  </a:lnTo>
                  <a:lnTo>
                    <a:pt x="2625" y="1112"/>
                  </a:lnTo>
                  <a:lnTo>
                    <a:pt x="2627" y="1101"/>
                  </a:lnTo>
                  <a:lnTo>
                    <a:pt x="2638" y="1093"/>
                  </a:lnTo>
                  <a:lnTo>
                    <a:pt x="2660" y="1063"/>
                  </a:lnTo>
                  <a:lnTo>
                    <a:pt x="2667" y="1050"/>
                  </a:lnTo>
                  <a:lnTo>
                    <a:pt x="2665" y="1042"/>
                  </a:lnTo>
                  <a:lnTo>
                    <a:pt x="2652" y="1028"/>
                  </a:lnTo>
                  <a:lnTo>
                    <a:pt x="2649" y="1016"/>
                  </a:lnTo>
                  <a:lnTo>
                    <a:pt x="2644" y="1010"/>
                  </a:lnTo>
                  <a:lnTo>
                    <a:pt x="2639" y="1016"/>
                  </a:lnTo>
                  <a:lnTo>
                    <a:pt x="2616" y="1017"/>
                  </a:lnTo>
                  <a:lnTo>
                    <a:pt x="2606" y="1021"/>
                  </a:lnTo>
                  <a:lnTo>
                    <a:pt x="2590" y="1038"/>
                  </a:lnTo>
                  <a:lnTo>
                    <a:pt x="2578" y="1053"/>
                  </a:lnTo>
                  <a:lnTo>
                    <a:pt x="2571" y="1065"/>
                  </a:lnTo>
                  <a:lnTo>
                    <a:pt x="2568" y="1070"/>
                  </a:lnTo>
                  <a:lnTo>
                    <a:pt x="2542" y="1082"/>
                  </a:lnTo>
                  <a:lnTo>
                    <a:pt x="2524" y="1096"/>
                  </a:lnTo>
                  <a:lnTo>
                    <a:pt x="2516" y="1098"/>
                  </a:lnTo>
                  <a:lnTo>
                    <a:pt x="2509" y="1112"/>
                  </a:lnTo>
                  <a:lnTo>
                    <a:pt x="2506" y="1126"/>
                  </a:lnTo>
                  <a:lnTo>
                    <a:pt x="2498" y="1135"/>
                  </a:lnTo>
                  <a:lnTo>
                    <a:pt x="2488" y="1141"/>
                  </a:lnTo>
                  <a:lnTo>
                    <a:pt x="2473" y="1144"/>
                  </a:lnTo>
                  <a:lnTo>
                    <a:pt x="2462" y="1147"/>
                  </a:lnTo>
                  <a:lnTo>
                    <a:pt x="2451" y="1147"/>
                  </a:lnTo>
                  <a:lnTo>
                    <a:pt x="2445" y="1144"/>
                  </a:lnTo>
                  <a:lnTo>
                    <a:pt x="2433" y="1142"/>
                  </a:lnTo>
                  <a:lnTo>
                    <a:pt x="2423" y="1152"/>
                  </a:lnTo>
                  <a:lnTo>
                    <a:pt x="2417" y="1172"/>
                  </a:lnTo>
                  <a:lnTo>
                    <a:pt x="2414" y="1189"/>
                  </a:lnTo>
                  <a:lnTo>
                    <a:pt x="2431" y="1207"/>
                  </a:lnTo>
                  <a:lnTo>
                    <a:pt x="2435" y="1216"/>
                  </a:lnTo>
                  <a:lnTo>
                    <a:pt x="2444" y="1221"/>
                  </a:lnTo>
                  <a:lnTo>
                    <a:pt x="2451" y="1221"/>
                  </a:lnTo>
                  <a:lnTo>
                    <a:pt x="2456" y="1228"/>
                  </a:lnTo>
                  <a:lnTo>
                    <a:pt x="2465" y="1228"/>
                  </a:lnTo>
                  <a:lnTo>
                    <a:pt x="2469" y="1239"/>
                  </a:lnTo>
                  <a:lnTo>
                    <a:pt x="2479" y="1247"/>
                  </a:lnTo>
                  <a:lnTo>
                    <a:pt x="2482" y="1255"/>
                  </a:lnTo>
                  <a:lnTo>
                    <a:pt x="2482" y="1265"/>
                  </a:lnTo>
                  <a:lnTo>
                    <a:pt x="2490" y="1276"/>
                  </a:lnTo>
                  <a:lnTo>
                    <a:pt x="2517" y="1286"/>
                  </a:lnTo>
                  <a:lnTo>
                    <a:pt x="2531" y="1285"/>
                  </a:lnTo>
                  <a:lnTo>
                    <a:pt x="2543" y="1269"/>
                  </a:lnTo>
                  <a:lnTo>
                    <a:pt x="2554" y="1260"/>
                  </a:lnTo>
                  <a:lnTo>
                    <a:pt x="2562" y="1249"/>
                  </a:lnTo>
                  <a:lnTo>
                    <a:pt x="2584" y="1239"/>
                  </a:lnTo>
                  <a:lnTo>
                    <a:pt x="2591" y="1238"/>
                  </a:lnTo>
                  <a:lnTo>
                    <a:pt x="2602" y="1249"/>
                  </a:lnTo>
                  <a:lnTo>
                    <a:pt x="2611" y="1254"/>
                  </a:lnTo>
                  <a:lnTo>
                    <a:pt x="2622" y="1255"/>
                  </a:lnTo>
                  <a:lnTo>
                    <a:pt x="2629" y="1264"/>
                  </a:lnTo>
                  <a:lnTo>
                    <a:pt x="2637" y="1265"/>
                  </a:lnTo>
                  <a:lnTo>
                    <a:pt x="2649" y="1263"/>
                  </a:lnTo>
                  <a:lnTo>
                    <a:pt x="2657" y="1258"/>
                  </a:lnTo>
                  <a:lnTo>
                    <a:pt x="2671" y="1264"/>
                  </a:lnTo>
                  <a:lnTo>
                    <a:pt x="2683" y="1266"/>
                  </a:lnTo>
                  <a:lnTo>
                    <a:pt x="2687" y="1268"/>
                  </a:lnTo>
                  <a:lnTo>
                    <a:pt x="2684" y="1281"/>
                  </a:lnTo>
                  <a:lnTo>
                    <a:pt x="2680" y="1290"/>
                  </a:lnTo>
                  <a:lnTo>
                    <a:pt x="2680" y="1295"/>
                  </a:lnTo>
                  <a:lnTo>
                    <a:pt x="2670" y="1307"/>
                  </a:lnTo>
                  <a:lnTo>
                    <a:pt x="2666" y="1303"/>
                  </a:lnTo>
                  <a:lnTo>
                    <a:pt x="2662" y="1293"/>
                  </a:lnTo>
                  <a:lnTo>
                    <a:pt x="2656" y="1297"/>
                  </a:lnTo>
                  <a:lnTo>
                    <a:pt x="2650" y="1295"/>
                  </a:lnTo>
                  <a:lnTo>
                    <a:pt x="2643" y="1301"/>
                  </a:lnTo>
                  <a:lnTo>
                    <a:pt x="2637" y="1311"/>
                  </a:lnTo>
                  <a:lnTo>
                    <a:pt x="2614" y="1313"/>
                  </a:lnTo>
                  <a:lnTo>
                    <a:pt x="2602" y="1319"/>
                  </a:lnTo>
                  <a:lnTo>
                    <a:pt x="2591" y="1319"/>
                  </a:lnTo>
                  <a:lnTo>
                    <a:pt x="2594" y="1333"/>
                  </a:lnTo>
                  <a:lnTo>
                    <a:pt x="2590" y="1333"/>
                  </a:lnTo>
                  <a:lnTo>
                    <a:pt x="2585" y="1338"/>
                  </a:lnTo>
                  <a:lnTo>
                    <a:pt x="2578" y="1355"/>
                  </a:lnTo>
                  <a:lnTo>
                    <a:pt x="2568" y="1356"/>
                  </a:lnTo>
                  <a:lnTo>
                    <a:pt x="2564" y="1345"/>
                  </a:lnTo>
                  <a:lnTo>
                    <a:pt x="2555" y="1345"/>
                  </a:lnTo>
                  <a:lnTo>
                    <a:pt x="2548" y="1354"/>
                  </a:lnTo>
                  <a:lnTo>
                    <a:pt x="2555" y="1362"/>
                  </a:lnTo>
                  <a:lnTo>
                    <a:pt x="2552" y="1371"/>
                  </a:lnTo>
                  <a:lnTo>
                    <a:pt x="2544" y="1381"/>
                  </a:lnTo>
                  <a:lnTo>
                    <a:pt x="2526" y="1391"/>
                  </a:lnTo>
                  <a:lnTo>
                    <a:pt x="2521" y="1404"/>
                  </a:lnTo>
                  <a:lnTo>
                    <a:pt x="2509" y="1421"/>
                  </a:lnTo>
                  <a:lnTo>
                    <a:pt x="2500" y="1437"/>
                  </a:lnTo>
                  <a:lnTo>
                    <a:pt x="2503" y="1446"/>
                  </a:lnTo>
                  <a:lnTo>
                    <a:pt x="2514" y="1448"/>
                  </a:lnTo>
                  <a:lnTo>
                    <a:pt x="2522" y="1456"/>
                  </a:lnTo>
                  <a:lnTo>
                    <a:pt x="2555" y="1473"/>
                  </a:lnTo>
                  <a:lnTo>
                    <a:pt x="2562" y="1483"/>
                  </a:lnTo>
                  <a:lnTo>
                    <a:pt x="2567" y="1499"/>
                  </a:lnTo>
                  <a:lnTo>
                    <a:pt x="2574" y="1508"/>
                  </a:lnTo>
                  <a:lnTo>
                    <a:pt x="2584" y="1548"/>
                  </a:lnTo>
                  <a:lnTo>
                    <a:pt x="2590" y="1561"/>
                  </a:lnTo>
                  <a:lnTo>
                    <a:pt x="2594" y="1578"/>
                  </a:lnTo>
                  <a:lnTo>
                    <a:pt x="2603" y="1592"/>
                  </a:lnTo>
                  <a:lnTo>
                    <a:pt x="2617" y="1598"/>
                  </a:lnTo>
                  <a:lnTo>
                    <a:pt x="2618" y="1608"/>
                  </a:lnTo>
                  <a:lnTo>
                    <a:pt x="2635" y="1625"/>
                  </a:lnTo>
                  <a:lnTo>
                    <a:pt x="2646" y="1642"/>
                  </a:lnTo>
                  <a:lnTo>
                    <a:pt x="2646" y="1646"/>
                  </a:lnTo>
                  <a:lnTo>
                    <a:pt x="2628" y="1637"/>
                  </a:lnTo>
                  <a:lnTo>
                    <a:pt x="2613" y="1632"/>
                  </a:lnTo>
                  <a:lnTo>
                    <a:pt x="2602" y="1632"/>
                  </a:lnTo>
                  <a:lnTo>
                    <a:pt x="2590" y="1624"/>
                  </a:lnTo>
                  <a:lnTo>
                    <a:pt x="2576" y="1620"/>
                  </a:lnTo>
                  <a:lnTo>
                    <a:pt x="2551" y="1625"/>
                  </a:lnTo>
                  <a:lnTo>
                    <a:pt x="2551" y="1631"/>
                  </a:lnTo>
                  <a:lnTo>
                    <a:pt x="2576" y="1626"/>
                  </a:lnTo>
                  <a:lnTo>
                    <a:pt x="2581" y="1630"/>
                  </a:lnTo>
                  <a:lnTo>
                    <a:pt x="2584" y="1637"/>
                  </a:lnTo>
                  <a:lnTo>
                    <a:pt x="2595" y="1639"/>
                  </a:lnTo>
                  <a:lnTo>
                    <a:pt x="2607" y="1647"/>
                  </a:lnTo>
                  <a:lnTo>
                    <a:pt x="2618" y="1660"/>
                  </a:lnTo>
                  <a:lnTo>
                    <a:pt x="2627" y="1664"/>
                  </a:lnTo>
                  <a:lnTo>
                    <a:pt x="2632" y="1667"/>
                  </a:lnTo>
                  <a:lnTo>
                    <a:pt x="2640" y="1677"/>
                  </a:lnTo>
                  <a:lnTo>
                    <a:pt x="2648" y="1690"/>
                  </a:lnTo>
                  <a:lnTo>
                    <a:pt x="2646" y="1695"/>
                  </a:lnTo>
                  <a:lnTo>
                    <a:pt x="2633" y="1696"/>
                  </a:lnTo>
                  <a:lnTo>
                    <a:pt x="2622" y="1706"/>
                  </a:lnTo>
                  <a:lnTo>
                    <a:pt x="2611" y="1710"/>
                  </a:lnTo>
                  <a:lnTo>
                    <a:pt x="2603" y="1715"/>
                  </a:lnTo>
                  <a:lnTo>
                    <a:pt x="2600" y="1720"/>
                  </a:lnTo>
                  <a:lnTo>
                    <a:pt x="2589" y="1727"/>
                  </a:lnTo>
                  <a:lnTo>
                    <a:pt x="2573" y="1727"/>
                  </a:lnTo>
                  <a:lnTo>
                    <a:pt x="2562" y="1730"/>
                  </a:lnTo>
                  <a:lnTo>
                    <a:pt x="2551" y="1734"/>
                  </a:lnTo>
                  <a:lnTo>
                    <a:pt x="2563" y="1733"/>
                  </a:lnTo>
                  <a:lnTo>
                    <a:pt x="2575" y="1737"/>
                  </a:lnTo>
                  <a:lnTo>
                    <a:pt x="2586" y="1742"/>
                  </a:lnTo>
                  <a:lnTo>
                    <a:pt x="2607" y="1733"/>
                  </a:lnTo>
                  <a:lnTo>
                    <a:pt x="2616" y="1736"/>
                  </a:lnTo>
                  <a:lnTo>
                    <a:pt x="2624" y="1743"/>
                  </a:lnTo>
                  <a:lnTo>
                    <a:pt x="2628" y="1749"/>
                  </a:lnTo>
                  <a:lnTo>
                    <a:pt x="2633" y="1753"/>
                  </a:lnTo>
                  <a:lnTo>
                    <a:pt x="2640" y="1755"/>
                  </a:lnTo>
                  <a:lnTo>
                    <a:pt x="2648" y="1755"/>
                  </a:lnTo>
                  <a:lnTo>
                    <a:pt x="2652" y="1758"/>
                  </a:lnTo>
                  <a:lnTo>
                    <a:pt x="2646" y="1761"/>
                  </a:lnTo>
                  <a:lnTo>
                    <a:pt x="2633" y="1776"/>
                  </a:lnTo>
                  <a:lnTo>
                    <a:pt x="2623" y="1781"/>
                  </a:lnTo>
                  <a:lnTo>
                    <a:pt x="2627" y="1782"/>
                  </a:lnTo>
                  <a:lnTo>
                    <a:pt x="2643" y="1775"/>
                  </a:lnTo>
                  <a:lnTo>
                    <a:pt x="2643" y="1788"/>
                  </a:lnTo>
                  <a:lnTo>
                    <a:pt x="2641" y="1798"/>
                  </a:lnTo>
                  <a:lnTo>
                    <a:pt x="2640" y="1795"/>
                  </a:lnTo>
                  <a:lnTo>
                    <a:pt x="2635" y="1798"/>
                  </a:lnTo>
                  <a:lnTo>
                    <a:pt x="2623" y="1802"/>
                  </a:lnTo>
                  <a:lnTo>
                    <a:pt x="2623" y="1804"/>
                  </a:lnTo>
                  <a:lnTo>
                    <a:pt x="2628" y="1814"/>
                  </a:lnTo>
                  <a:lnTo>
                    <a:pt x="2625" y="1829"/>
                  </a:lnTo>
                  <a:lnTo>
                    <a:pt x="2622" y="1833"/>
                  </a:lnTo>
                  <a:lnTo>
                    <a:pt x="2622" y="1850"/>
                  </a:lnTo>
                  <a:lnTo>
                    <a:pt x="2616" y="1865"/>
                  </a:lnTo>
                  <a:lnTo>
                    <a:pt x="2611" y="1862"/>
                  </a:lnTo>
                  <a:lnTo>
                    <a:pt x="2606" y="1856"/>
                  </a:lnTo>
                  <a:lnTo>
                    <a:pt x="2601" y="1860"/>
                  </a:lnTo>
                  <a:lnTo>
                    <a:pt x="2594" y="1871"/>
                  </a:lnTo>
                  <a:lnTo>
                    <a:pt x="2587" y="1879"/>
                  </a:lnTo>
                  <a:lnTo>
                    <a:pt x="2582" y="1887"/>
                  </a:lnTo>
                  <a:lnTo>
                    <a:pt x="2578" y="1890"/>
                  </a:lnTo>
                  <a:lnTo>
                    <a:pt x="2574" y="1897"/>
                  </a:lnTo>
                  <a:lnTo>
                    <a:pt x="2571" y="1904"/>
                  </a:lnTo>
                  <a:lnTo>
                    <a:pt x="2571" y="1911"/>
                  </a:lnTo>
                  <a:lnTo>
                    <a:pt x="2567" y="1921"/>
                  </a:lnTo>
                  <a:lnTo>
                    <a:pt x="2560" y="1930"/>
                  </a:lnTo>
                  <a:lnTo>
                    <a:pt x="2555" y="1933"/>
                  </a:lnTo>
                  <a:lnTo>
                    <a:pt x="2546" y="1943"/>
                  </a:lnTo>
                  <a:lnTo>
                    <a:pt x="2543" y="1957"/>
                  </a:lnTo>
                  <a:lnTo>
                    <a:pt x="2537" y="1964"/>
                  </a:lnTo>
                  <a:lnTo>
                    <a:pt x="2535" y="1962"/>
                  </a:lnTo>
                  <a:lnTo>
                    <a:pt x="2533" y="1948"/>
                  </a:lnTo>
                  <a:lnTo>
                    <a:pt x="2525" y="1949"/>
                  </a:lnTo>
                  <a:lnTo>
                    <a:pt x="2517" y="1956"/>
                  </a:lnTo>
                  <a:lnTo>
                    <a:pt x="2526" y="1973"/>
                  </a:lnTo>
                  <a:lnTo>
                    <a:pt x="2526" y="1976"/>
                  </a:lnTo>
                  <a:lnTo>
                    <a:pt x="2521" y="1992"/>
                  </a:lnTo>
                  <a:lnTo>
                    <a:pt x="2521" y="1997"/>
                  </a:lnTo>
                  <a:lnTo>
                    <a:pt x="2520" y="2003"/>
                  </a:lnTo>
                  <a:lnTo>
                    <a:pt x="2517" y="2010"/>
                  </a:lnTo>
                  <a:lnTo>
                    <a:pt x="2515" y="2013"/>
                  </a:lnTo>
                  <a:lnTo>
                    <a:pt x="2511" y="2014"/>
                  </a:lnTo>
                  <a:lnTo>
                    <a:pt x="2511" y="2021"/>
                  </a:lnTo>
                  <a:lnTo>
                    <a:pt x="2512" y="2028"/>
                  </a:lnTo>
                  <a:lnTo>
                    <a:pt x="2511" y="2030"/>
                  </a:lnTo>
                  <a:lnTo>
                    <a:pt x="2506" y="2028"/>
                  </a:lnTo>
                  <a:lnTo>
                    <a:pt x="2500" y="2028"/>
                  </a:lnTo>
                  <a:lnTo>
                    <a:pt x="2495" y="2033"/>
                  </a:lnTo>
                  <a:lnTo>
                    <a:pt x="2498" y="2040"/>
                  </a:lnTo>
                  <a:lnTo>
                    <a:pt x="2494" y="2046"/>
                  </a:lnTo>
                  <a:lnTo>
                    <a:pt x="2490" y="2044"/>
                  </a:lnTo>
                  <a:lnTo>
                    <a:pt x="2484" y="2045"/>
                  </a:lnTo>
                  <a:lnTo>
                    <a:pt x="2478" y="2060"/>
                  </a:lnTo>
                  <a:lnTo>
                    <a:pt x="2471" y="2065"/>
                  </a:lnTo>
                  <a:lnTo>
                    <a:pt x="2469" y="2075"/>
                  </a:lnTo>
                  <a:lnTo>
                    <a:pt x="2465" y="2081"/>
                  </a:lnTo>
                  <a:lnTo>
                    <a:pt x="2447" y="2083"/>
                  </a:lnTo>
                  <a:lnTo>
                    <a:pt x="2440" y="2081"/>
                  </a:lnTo>
                  <a:lnTo>
                    <a:pt x="2431" y="2088"/>
                  </a:lnTo>
                  <a:lnTo>
                    <a:pt x="2433" y="2091"/>
                  </a:lnTo>
                  <a:lnTo>
                    <a:pt x="2435" y="2097"/>
                  </a:lnTo>
                  <a:lnTo>
                    <a:pt x="2433" y="2105"/>
                  </a:lnTo>
                  <a:lnTo>
                    <a:pt x="2418" y="2119"/>
                  </a:lnTo>
                  <a:lnTo>
                    <a:pt x="2413" y="2119"/>
                  </a:lnTo>
                  <a:lnTo>
                    <a:pt x="2410" y="2131"/>
                  </a:lnTo>
                  <a:lnTo>
                    <a:pt x="2408" y="2123"/>
                  </a:lnTo>
                  <a:lnTo>
                    <a:pt x="2402" y="2127"/>
                  </a:lnTo>
                  <a:lnTo>
                    <a:pt x="2401" y="2135"/>
                  </a:lnTo>
                  <a:lnTo>
                    <a:pt x="2398" y="2134"/>
                  </a:lnTo>
                  <a:lnTo>
                    <a:pt x="2395" y="2134"/>
                  </a:lnTo>
                  <a:lnTo>
                    <a:pt x="2385" y="2141"/>
                  </a:lnTo>
                  <a:lnTo>
                    <a:pt x="2380" y="2140"/>
                  </a:lnTo>
                  <a:lnTo>
                    <a:pt x="2372" y="2141"/>
                  </a:lnTo>
                  <a:lnTo>
                    <a:pt x="2365" y="2152"/>
                  </a:lnTo>
                  <a:lnTo>
                    <a:pt x="2361" y="2159"/>
                  </a:lnTo>
                  <a:lnTo>
                    <a:pt x="2356" y="2164"/>
                  </a:lnTo>
                  <a:lnTo>
                    <a:pt x="2354" y="2170"/>
                  </a:lnTo>
                  <a:lnTo>
                    <a:pt x="2344" y="2177"/>
                  </a:lnTo>
                  <a:lnTo>
                    <a:pt x="2328" y="2183"/>
                  </a:lnTo>
                  <a:lnTo>
                    <a:pt x="2316" y="2189"/>
                  </a:lnTo>
                  <a:lnTo>
                    <a:pt x="2309" y="2186"/>
                  </a:lnTo>
                  <a:lnTo>
                    <a:pt x="2302" y="2184"/>
                  </a:lnTo>
                  <a:lnTo>
                    <a:pt x="2299" y="2189"/>
                  </a:lnTo>
                  <a:lnTo>
                    <a:pt x="2297" y="2193"/>
                  </a:lnTo>
                  <a:lnTo>
                    <a:pt x="2291" y="2195"/>
                  </a:lnTo>
                  <a:lnTo>
                    <a:pt x="2285" y="2193"/>
                  </a:lnTo>
                  <a:lnTo>
                    <a:pt x="2285" y="2188"/>
                  </a:lnTo>
                  <a:lnTo>
                    <a:pt x="2277" y="2184"/>
                  </a:lnTo>
                  <a:lnTo>
                    <a:pt x="2268" y="2190"/>
                  </a:lnTo>
                  <a:lnTo>
                    <a:pt x="2263" y="2199"/>
                  </a:lnTo>
                  <a:lnTo>
                    <a:pt x="2256" y="2199"/>
                  </a:lnTo>
                  <a:lnTo>
                    <a:pt x="2253" y="2193"/>
                  </a:lnTo>
                  <a:lnTo>
                    <a:pt x="2253" y="2189"/>
                  </a:lnTo>
                  <a:lnTo>
                    <a:pt x="2245" y="2191"/>
                  </a:lnTo>
                  <a:lnTo>
                    <a:pt x="2245" y="2202"/>
                  </a:lnTo>
                  <a:lnTo>
                    <a:pt x="2243" y="220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115"/>
            <p:cNvSpPr>
              <a:spLocks noChangeAspect="1"/>
            </p:cNvSpPr>
            <p:nvPr/>
          </p:nvSpPr>
          <p:spPr bwMode="gray">
            <a:xfrm>
              <a:off x="8066183" y="3352365"/>
              <a:ext cx="109720" cy="132706"/>
            </a:xfrm>
            <a:custGeom>
              <a:avLst/>
              <a:gdLst/>
              <a:ahLst/>
              <a:cxnLst>
                <a:cxn ang="0">
                  <a:pos x="220" y="310"/>
                </a:cxn>
                <a:cxn ang="0">
                  <a:pos x="185" y="277"/>
                </a:cxn>
                <a:cxn ang="0">
                  <a:pos x="169" y="266"/>
                </a:cxn>
                <a:cxn ang="0">
                  <a:pos x="174" y="262"/>
                </a:cxn>
                <a:cxn ang="0">
                  <a:pos x="174" y="236"/>
                </a:cxn>
                <a:cxn ang="0">
                  <a:pos x="186" y="226"/>
                </a:cxn>
                <a:cxn ang="0">
                  <a:pos x="199" y="212"/>
                </a:cxn>
                <a:cxn ang="0">
                  <a:pos x="235" y="200"/>
                </a:cxn>
                <a:cxn ang="0">
                  <a:pos x="257" y="181"/>
                </a:cxn>
                <a:cxn ang="0">
                  <a:pos x="289" y="155"/>
                </a:cxn>
                <a:cxn ang="0">
                  <a:pos x="297" y="121"/>
                </a:cxn>
                <a:cxn ang="0">
                  <a:pos x="295" y="101"/>
                </a:cxn>
                <a:cxn ang="0">
                  <a:pos x="308" y="80"/>
                </a:cxn>
                <a:cxn ang="0">
                  <a:pos x="342" y="46"/>
                </a:cxn>
                <a:cxn ang="0">
                  <a:pos x="347" y="41"/>
                </a:cxn>
                <a:cxn ang="0">
                  <a:pos x="343" y="27"/>
                </a:cxn>
                <a:cxn ang="0">
                  <a:pos x="327" y="11"/>
                </a:cxn>
                <a:cxn ang="0">
                  <a:pos x="305" y="9"/>
                </a:cxn>
                <a:cxn ang="0">
                  <a:pos x="288" y="44"/>
                </a:cxn>
                <a:cxn ang="0">
                  <a:pos x="233" y="74"/>
                </a:cxn>
                <a:cxn ang="0">
                  <a:pos x="208" y="83"/>
                </a:cxn>
                <a:cxn ang="0">
                  <a:pos x="172" y="118"/>
                </a:cxn>
                <a:cxn ang="0">
                  <a:pos x="139" y="103"/>
                </a:cxn>
                <a:cxn ang="0">
                  <a:pos x="102" y="142"/>
                </a:cxn>
                <a:cxn ang="0">
                  <a:pos x="45" y="178"/>
                </a:cxn>
                <a:cxn ang="0">
                  <a:pos x="2" y="220"/>
                </a:cxn>
                <a:cxn ang="0">
                  <a:pos x="13" y="235"/>
                </a:cxn>
                <a:cxn ang="0">
                  <a:pos x="30" y="239"/>
                </a:cxn>
                <a:cxn ang="0">
                  <a:pos x="57" y="245"/>
                </a:cxn>
                <a:cxn ang="0">
                  <a:pos x="59" y="258"/>
                </a:cxn>
                <a:cxn ang="0">
                  <a:pos x="50" y="301"/>
                </a:cxn>
                <a:cxn ang="0">
                  <a:pos x="59" y="307"/>
                </a:cxn>
                <a:cxn ang="0">
                  <a:pos x="43" y="320"/>
                </a:cxn>
                <a:cxn ang="0">
                  <a:pos x="32" y="339"/>
                </a:cxn>
                <a:cxn ang="0">
                  <a:pos x="40" y="353"/>
                </a:cxn>
                <a:cxn ang="0">
                  <a:pos x="48" y="355"/>
                </a:cxn>
                <a:cxn ang="0">
                  <a:pos x="40" y="361"/>
                </a:cxn>
                <a:cxn ang="0">
                  <a:pos x="47" y="366"/>
                </a:cxn>
                <a:cxn ang="0">
                  <a:pos x="53" y="377"/>
                </a:cxn>
                <a:cxn ang="0">
                  <a:pos x="64" y="372"/>
                </a:cxn>
                <a:cxn ang="0">
                  <a:pos x="74" y="360"/>
                </a:cxn>
                <a:cxn ang="0">
                  <a:pos x="78" y="356"/>
                </a:cxn>
                <a:cxn ang="0">
                  <a:pos x="91" y="368"/>
                </a:cxn>
                <a:cxn ang="0">
                  <a:pos x="102" y="369"/>
                </a:cxn>
                <a:cxn ang="0">
                  <a:pos x="121" y="374"/>
                </a:cxn>
                <a:cxn ang="0">
                  <a:pos x="156" y="340"/>
                </a:cxn>
                <a:cxn ang="0">
                  <a:pos x="191" y="340"/>
                </a:cxn>
                <a:cxn ang="0">
                  <a:pos x="223" y="318"/>
                </a:cxn>
              </a:cxnLst>
              <a:rect l="0" t="0" r="r" b="b"/>
              <a:pathLst>
                <a:path w="349" h="377">
                  <a:moveTo>
                    <a:pt x="223" y="318"/>
                  </a:moveTo>
                  <a:lnTo>
                    <a:pt x="220" y="310"/>
                  </a:lnTo>
                  <a:lnTo>
                    <a:pt x="196" y="290"/>
                  </a:lnTo>
                  <a:lnTo>
                    <a:pt x="185" y="277"/>
                  </a:lnTo>
                  <a:lnTo>
                    <a:pt x="171" y="272"/>
                  </a:lnTo>
                  <a:lnTo>
                    <a:pt x="169" y="266"/>
                  </a:lnTo>
                  <a:lnTo>
                    <a:pt x="174" y="253"/>
                  </a:lnTo>
                  <a:lnTo>
                    <a:pt x="174" y="262"/>
                  </a:lnTo>
                  <a:lnTo>
                    <a:pt x="175" y="255"/>
                  </a:lnTo>
                  <a:lnTo>
                    <a:pt x="174" y="236"/>
                  </a:lnTo>
                  <a:lnTo>
                    <a:pt x="175" y="229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199" y="212"/>
                  </a:lnTo>
                  <a:lnTo>
                    <a:pt x="223" y="209"/>
                  </a:lnTo>
                  <a:lnTo>
                    <a:pt x="235" y="200"/>
                  </a:lnTo>
                  <a:lnTo>
                    <a:pt x="239" y="194"/>
                  </a:lnTo>
                  <a:lnTo>
                    <a:pt x="257" y="181"/>
                  </a:lnTo>
                  <a:lnTo>
                    <a:pt x="274" y="162"/>
                  </a:lnTo>
                  <a:lnTo>
                    <a:pt x="289" y="155"/>
                  </a:lnTo>
                  <a:lnTo>
                    <a:pt x="295" y="150"/>
                  </a:lnTo>
                  <a:lnTo>
                    <a:pt x="297" y="121"/>
                  </a:lnTo>
                  <a:lnTo>
                    <a:pt x="293" y="112"/>
                  </a:lnTo>
                  <a:lnTo>
                    <a:pt x="295" y="101"/>
                  </a:lnTo>
                  <a:lnTo>
                    <a:pt x="304" y="87"/>
                  </a:lnTo>
                  <a:lnTo>
                    <a:pt x="308" y="80"/>
                  </a:lnTo>
                  <a:lnTo>
                    <a:pt x="335" y="49"/>
                  </a:lnTo>
                  <a:lnTo>
                    <a:pt x="342" y="46"/>
                  </a:lnTo>
                  <a:lnTo>
                    <a:pt x="349" y="48"/>
                  </a:lnTo>
                  <a:lnTo>
                    <a:pt x="347" y="41"/>
                  </a:lnTo>
                  <a:lnTo>
                    <a:pt x="343" y="33"/>
                  </a:lnTo>
                  <a:lnTo>
                    <a:pt x="343" y="27"/>
                  </a:lnTo>
                  <a:lnTo>
                    <a:pt x="335" y="26"/>
                  </a:lnTo>
                  <a:lnTo>
                    <a:pt x="327" y="11"/>
                  </a:lnTo>
                  <a:lnTo>
                    <a:pt x="316" y="0"/>
                  </a:lnTo>
                  <a:lnTo>
                    <a:pt x="305" y="9"/>
                  </a:lnTo>
                  <a:lnTo>
                    <a:pt x="298" y="29"/>
                  </a:lnTo>
                  <a:lnTo>
                    <a:pt x="288" y="44"/>
                  </a:lnTo>
                  <a:lnTo>
                    <a:pt x="257" y="68"/>
                  </a:lnTo>
                  <a:lnTo>
                    <a:pt x="233" y="74"/>
                  </a:lnTo>
                  <a:lnTo>
                    <a:pt x="213" y="74"/>
                  </a:lnTo>
                  <a:lnTo>
                    <a:pt x="208" y="83"/>
                  </a:lnTo>
                  <a:lnTo>
                    <a:pt x="214" y="114"/>
                  </a:lnTo>
                  <a:lnTo>
                    <a:pt x="172" y="118"/>
                  </a:lnTo>
                  <a:lnTo>
                    <a:pt x="158" y="108"/>
                  </a:lnTo>
                  <a:lnTo>
                    <a:pt x="139" y="103"/>
                  </a:lnTo>
                  <a:lnTo>
                    <a:pt x="127" y="113"/>
                  </a:lnTo>
                  <a:lnTo>
                    <a:pt x="102" y="142"/>
                  </a:lnTo>
                  <a:lnTo>
                    <a:pt x="84" y="157"/>
                  </a:lnTo>
                  <a:lnTo>
                    <a:pt x="45" y="178"/>
                  </a:lnTo>
                  <a:lnTo>
                    <a:pt x="30" y="185"/>
                  </a:lnTo>
                  <a:lnTo>
                    <a:pt x="2" y="220"/>
                  </a:lnTo>
                  <a:lnTo>
                    <a:pt x="0" y="224"/>
                  </a:lnTo>
                  <a:lnTo>
                    <a:pt x="13" y="235"/>
                  </a:lnTo>
                  <a:lnTo>
                    <a:pt x="16" y="246"/>
                  </a:lnTo>
                  <a:lnTo>
                    <a:pt x="30" y="239"/>
                  </a:lnTo>
                  <a:lnTo>
                    <a:pt x="42" y="243"/>
                  </a:lnTo>
                  <a:lnTo>
                    <a:pt x="57" y="245"/>
                  </a:lnTo>
                  <a:lnTo>
                    <a:pt x="63" y="248"/>
                  </a:lnTo>
                  <a:lnTo>
                    <a:pt x="59" y="258"/>
                  </a:lnTo>
                  <a:lnTo>
                    <a:pt x="56" y="278"/>
                  </a:lnTo>
                  <a:lnTo>
                    <a:pt x="50" y="301"/>
                  </a:lnTo>
                  <a:lnTo>
                    <a:pt x="52" y="307"/>
                  </a:lnTo>
                  <a:lnTo>
                    <a:pt x="59" y="307"/>
                  </a:lnTo>
                  <a:lnTo>
                    <a:pt x="45" y="315"/>
                  </a:lnTo>
                  <a:lnTo>
                    <a:pt x="43" y="320"/>
                  </a:lnTo>
                  <a:lnTo>
                    <a:pt x="37" y="323"/>
                  </a:lnTo>
                  <a:lnTo>
                    <a:pt x="32" y="339"/>
                  </a:lnTo>
                  <a:lnTo>
                    <a:pt x="24" y="352"/>
                  </a:lnTo>
                  <a:lnTo>
                    <a:pt x="40" y="353"/>
                  </a:lnTo>
                  <a:lnTo>
                    <a:pt x="50" y="350"/>
                  </a:lnTo>
                  <a:lnTo>
                    <a:pt x="48" y="355"/>
                  </a:lnTo>
                  <a:lnTo>
                    <a:pt x="45" y="361"/>
                  </a:lnTo>
                  <a:lnTo>
                    <a:pt x="40" y="361"/>
                  </a:lnTo>
                  <a:lnTo>
                    <a:pt x="41" y="368"/>
                  </a:lnTo>
                  <a:lnTo>
                    <a:pt x="47" y="366"/>
                  </a:lnTo>
                  <a:lnTo>
                    <a:pt x="51" y="376"/>
                  </a:lnTo>
                  <a:lnTo>
                    <a:pt x="53" y="377"/>
                  </a:lnTo>
                  <a:lnTo>
                    <a:pt x="61" y="377"/>
                  </a:lnTo>
                  <a:lnTo>
                    <a:pt x="64" y="372"/>
                  </a:lnTo>
                  <a:lnTo>
                    <a:pt x="71" y="370"/>
                  </a:lnTo>
                  <a:lnTo>
                    <a:pt x="74" y="360"/>
                  </a:lnTo>
                  <a:lnTo>
                    <a:pt x="72" y="355"/>
                  </a:lnTo>
                  <a:lnTo>
                    <a:pt x="78" y="356"/>
                  </a:lnTo>
                  <a:lnTo>
                    <a:pt x="84" y="365"/>
                  </a:lnTo>
                  <a:lnTo>
                    <a:pt x="91" y="368"/>
                  </a:lnTo>
                  <a:lnTo>
                    <a:pt x="99" y="374"/>
                  </a:lnTo>
                  <a:lnTo>
                    <a:pt x="102" y="369"/>
                  </a:lnTo>
                  <a:lnTo>
                    <a:pt x="113" y="365"/>
                  </a:lnTo>
                  <a:lnTo>
                    <a:pt x="121" y="374"/>
                  </a:lnTo>
                  <a:lnTo>
                    <a:pt x="134" y="363"/>
                  </a:lnTo>
                  <a:lnTo>
                    <a:pt x="156" y="340"/>
                  </a:lnTo>
                  <a:lnTo>
                    <a:pt x="174" y="339"/>
                  </a:lnTo>
                  <a:lnTo>
                    <a:pt x="191" y="340"/>
                  </a:lnTo>
                  <a:lnTo>
                    <a:pt x="206" y="334"/>
                  </a:lnTo>
                  <a:lnTo>
                    <a:pt x="223" y="3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7" name="Group 116"/>
            <p:cNvGrpSpPr>
              <a:grpSpLocks noChangeAspect="1"/>
            </p:cNvGrpSpPr>
            <p:nvPr/>
          </p:nvGrpSpPr>
          <p:grpSpPr bwMode="gray">
            <a:xfrm>
              <a:off x="6237522" y="1594009"/>
              <a:ext cx="2978333" cy="1802010"/>
              <a:chOff x="2730" y="960"/>
              <a:chExt cx="1873" cy="1032"/>
            </a:xfrm>
            <a:grpFill/>
          </p:grpSpPr>
          <p:grpSp>
            <p:nvGrpSpPr>
              <p:cNvPr id="352" name="Group 117"/>
              <p:cNvGrpSpPr>
                <a:grpSpLocks noChangeAspect="1"/>
              </p:cNvGrpSpPr>
              <p:nvPr/>
            </p:nvGrpSpPr>
            <p:grpSpPr bwMode="gray">
              <a:xfrm>
                <a:off x="3044" y="960"/>
                <a:ext cx="1473" cy="481"/>
                <a:chOff x="3044" y="960"/>
                <a:chExt cx="1473" cy="481"/>
              </a:xfrm>
              <a:grpFill/>
            </p:grpSpPr>
            <p:sp>
              <p:nvSpPr>
                <p:cNvPr id="356" name="Freeform 118"/>
                <p:cNvSpPr>
                  <a:spLocks noChangeAspect="1"/>
                </p:cNvSpPr>
                <p:nvPr/>
              </p:nvSpPr>
              <p:spPr bwMode="gray">
                <a:xfrm>
                  <a:off x="3044" y="141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27" y="8"/>
                    </a:cxn>
                    <a:cxn ang="0">
                      <a:pos x="29" y="5"/>
                    </a:cxn>
                    <a:cxn ang="0">
                      <a:pos x="34" y="3"/>
                    </a:cxn>
                    <a:cxn ang="0">
                      <a:pos x="38" y="7"/>
                    </a:cxn>
                    <a:cxn ang="0">
                      <a:pos x="49" y="0"/>
                    </a:cxn>
                    <a:cxn ang="0">
                      <a:pos x="54" y="0"/>
                    </a:cxn>
                    <a:cxn ang="0">
                      <a:pos x="94" y="37"/>
                    </a:cxn>
                    <a:cxn ang="0">
                      <a:pos x="100" y="51"/>
                    </a:cxn>
                    <a:cxn ang="0">
                      <a:pos x="105" y="53"/>
                    </a:cxn>
                    <a:cxn ang="0">
                      <a:pos x="105" y="34"/>
                    </a:cxn>
                    <a:cxn ang="0">
                      <a:pos x="109" y="49"/>
                    </a:cxn>
                    <a:cxn ang="0">
                      <a:pos x="116" y="65"/>
                    </a:cxn>
                    <a:cxn ang="0">
                      <a:pos x="115" y="78"/>
                    </a:cxn>
                    <a:cxn ang="0">
                      <a:pos x="109" y="64"/>
                    </a:cxn>
                    <a:cxn ang="0">
                      <a:pos x="97" y="76"/>
                    </a:cxn>
                    <a:cxn ang="0">
                      <a:pos x="77" y="105"/>
                    </a:cxn>
                    <a:cxn ang="0">
                      <a:pos x="63" y="113"/>
                    </a:cxn>
                    <a:cxn ang="0">
                      <a:pos x="55" y="113"/>
                    </a:cxn>
                    <a:cxn ang="0">
                      <a:pos x="45" y="124"/>
                    </a:cxn>
                    <a:cxn ang="0">
                      <a:pos x="35" y="125"/>
                    </a:cxn>
                    <a:cxn ang="0">
                      <a:pos x="30" y="118"/>
                    </a:cxn>
                    <a:cxn ang="0">
                      <a:pos x="28" y="126"/>
                    </a:cxn>
                    <a:cxn ang="0">
                      <a:pos x="19" y="118"/>
                    </a:cxn>
                    <a:cxn ang="0">
                      <a:pos x="12" y="105"/>
                    </a:cxn>
                    <a:cxn ang="0">
                      <a:pos x="6" y="105"/>
                    </a:cxn>
                    <a:cxn ang="0">
                      <a:pos x="4" y="118"/>
                    </a:cxn>
                    <a:cxn ang="0">
                      <a:pos x="8" y="125"/>
                    </a:cxn>
                    <a:cxn ang="0">
                      <a:pos x="2" y="115"/>
                    </a:cxn>
                    <a:cxn ang="0">
                      <a:pos x="0" y="104"/>
                    </a:cxn>
                    <a:cxn ang="0">
                      <a:pos x="2" y="91"/>
                    </a:cxn>
                    <a:cxn ang="0">
                      <a:pos x="3" y="56"/>
                    </a:cxn>
                    <a:cxn ang="0">
                      <a:pos x="7" y="41"/>
                    </a:cxn>
                    <a:cxn ang="0">
                      <a:pos x="19" y="17"/>
                    </a:cxn>
                    <a:cxn ang="0">
                      <a:pos x="27" y="8"/>
                    </a:cxn>
                  </a:cxnLst>
                  <a:rect l="0" t="0" r="r" b="b"/>
                  <a:pathLst>
                    <a:path w="116" h="126">
                      <a:moveTo>
                        <a:pt x="27" y="8"/>
                      </a:moveTo>
                      <a:lnTo>
                        <a:pt x="29" y="5"/>
                      </a:lnTo>
                      <a:lnTo>
                        <a:pt x="34" y="3"/>
                      </a:lnTo>
                      <a:lnTo>
                        <a:pt x="38" y="7"/>
                      </a:lnTo>
                      <a:lnTo>
                        <a:pt x="49" y="0"/>
                      </a:lnTo>
                      <a:lnTo>
                        <a:pt x="54" y="0"/>
                      </a:lnTo>
                      <a:lnTo>
                        <a:pt x="94" y="37"/>
                      </a:lnTo>
                      <a:lnTo>
                        <a:pt x="100" y="51"/>
                      </a:lnTo>
                      <a:lnTo>
                        <a:pt x="105" y="53"/>
                      </a:lnTo>
                      <a:lnTo>
                        <a:pt x="105" y="34"/>
                      </a:lnTo>
                      <a:lnTo>
                        <a:pt x="109" y="49"/>
                      </a:lnTo>
                      <a:lnTo>
                        <a:pt x="116" y="65"/>
                      </a:lnTo>
                      <a:lnTo>
                        <a:pt x="115" y="78"/>
                      </a:lnTo>
                      <a:lnTo>
                        <a:pt x="109" y="64"/>
                      </a:lnTo>
                      <a:lnTo>
                        <a:pt x="97" y="76"/>
                      </a:lnTo>
                      <a:lnTo>
                        <a:pt x="77" y="105"/>
                      </a:lnTo>
                      <a:lnTo>
                        <a:pt x="63" y="113"/>
                      </a:lnTo>
                      <a:lnTo>
                        <a:pt x="55" y="113"/>
                      </a:lnTo>
                      <a:lnTo>
                        <a:pt x="45" y="124"/>
                      </a:lnTo>
                      <a:lnTo>
                        <a:pt x="35" y="125"/>
                      </a:lnTo>
                      <a:lnTo>
                        <a:pt x="30" y="118"/>
                      </a:lnTo>
                      <a:lnTo>
                        <a:pt x="28" y="126"/>
                      </a:lnTo>
                      <a:lnTo>
                        <a:pt x="19" y="118"/>
                      </a:lnTo>
                      <a:lnTo>
                        <a:pt x="12" y="105"/>
                      </a:lnTo>
                      <a:lnTo>
                        <a:pt x="6" y="105"/>
                      </a:lnTo>
                      <a:lnTo>
                        <a:pt x="4" y="118"/>
                      </a:lnTo>
                      <a:lnTo>
                        <a:pt x="8" y="125"/>
                      </a:lnTo>
                      <a:lnTo>
                        <a:pt x="2" y="115"/>
                      </a:lnTo>
                      <a:lnTo>
                        <a:pt x="0" y="104"/>
                      </a:lnTo>
                      <a:lnTo>
                        <a:pt x="2" y="91"/>
                      </a:lnTo>
                      <a:lnTo>
                        <a:pt x="3" y="56"/>
                      </a:lnTo>
                      <a:lnTo>
                        <a:pt x="7" y="41"/>
                      </a:lnTo>
                      <a:lnTo>
                        <a:pt x="19" y="17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7" name="Freeform 119"/>
                <p:cNvSpPr>
                  <a:spLocks noChangeAspect="1"/>
                </p:cNvSpPr>
                <p:nvPr/>
              </p:nvSpPr>
              <p:spPr bwMode="gray">
                <a:xfrm>
                  <a:off x="3605" y="995"/>
                  <a:ext cx="67" cy="84"/>
                </a:xfrm>
                <a:custGeom>
                  <a:avLst/>
                  <a:gdLst/>
                  <a:ahLst/>
                  <a:cxnLst>
                    <a:cxn ang="0">
                      <a:pos x="42" y="277"/>
                    </a:cxn>
                    <a:cxn ang="0">
                      <a:pos x="52" y="238"/>
                    </a:cxn>
                    <a:cxn ang="0">
                      <a:pos x="66" y="185"/>
                    </a:cxn>
                    <a:cxn ang="0">
                      <a:pos x="96" y="201"/>
                    </a:cxn>
                    <a:cxn ang="0">
                      <a:pos x="80" y="149"/>
                    </a:cxn>
                    <a:cxn ang="0">
                      <a:pos x="92" y="119"/>
                    </a:cxn>
                    <a:cxn ang="0">
                      <a:pos x="93" y="115"/>
                    </a:cxn>
                    <a:cxn ang="0">
                      <a:pos x="100" y="94"/>
                    </a:cxn>
                    <a:cxn ang="0">
                      <a:pos x="105" y="88"/>
                    </a:cxn>
                    <a:cxn ang="0">
                      <a:pos x="124" y="52"/>
                    </a:cxn>
                    <a:cxn ang="0">
                      <a:pos x="124" y="29"/>
                    </a:cxn>
                    <a:cxn ang="0">
                      <a:pos x="136" y="39"/>
                    </a:cxn>
                    <a:cxn ang="0">
                      <a:pos x="155" y="62"/>
                    </a:cxn>
                    <a:cxn ang="0">
                      <a:pos x="155" y="16"/>
                    </a:cxn>
                    <a:cxn ang="0">
                      <a:pos x="194" y="12"/>
                    </a:cxn>
                    <a:cxn ang="0">
                      <a:pos x="195" y="29"/>
                    </a:cxn>
                    <a:cxn ang="0">
                      <a:pos x="208" y="30"/>
                    </a:cxn>
                    <a:cxn ang="0">
                      <a:pos x="195" y="73"/>
                    </a:cxn>
                    <a:cxn ang="0">
                      <a:pos x="194" y="108"/>
                    </a:cxn>
                    <a:cxn ang="0">
                      <a:pos x="209" y="103"/>
                    </a:cxn>
                    <a:cxn ang="0">
                      <a:pos x="219" y="66"/>
                    </a:cxn>
                    <a:cxn ang="0">
                      <a:pos x="233" y="79"/>
                    </a:cxn>
                    <a:cxn ang="0">
                      <a:pos x="238" y="99"/>
                    </a:cxn>
                    <a:cxn ang="0">
                      <a:pos x="249" y="72"/>
                    </a:cxn>
                    <a:cxn ang="0">
                      <a:pos x="262" y="95"/>
                    </a:cxn>
                    <a:cxn ang="0">
                      <a:pos x="261" y="119"/>
                    </a:cxn>
                    <a:cxn ang="0">
                      <a:pos x="273" y="131"/>
                    </a:cxn>
                    <a:cxn ang="0">
                      <a:pos x="279" y="110"/>
                    </a:cxn>
                    <a:cxn ang="0">
                      <a:pos x="292" y="163"/>
                    </a:cxn>
                    <a:cxn ang="0">
                      <a:pos x="334" y="195"/>
                    </a:cxn>
                    <a:cxn ang="0">
                      <a:pos x="337" y="234"/>
                    </a:cxn>
                    <a:cxn ang="0">
                      <a:pos x="337" y="259"/>
                    </a:cxn>
                    <a:cxn ang="0">
                      <a:pos x="318" y="312"/>
                    </a:cxn>
                    <a:cxn ang="0">
                      <a:pos x="301" y="317"/>
                    </a:cxn>
                    <a:cxn ang="0">
                      <a:pos x="242" y="344"/>
                    </a:cxn>
                    <a:cxn ang="0">
                      <a:pos x="216" y="347"/>
                    </a:cxn>
                    <a:cxn ang="0">
                      <a:pos x="200" y="346"/>
                    </a:cxn>
                    <a:cxn ang="0">
                      <a:pos x="190" y="360"/>
                    </a:cxn>
                    <a:cxn ang="0">
                      <a:pos x="149" y="352"/>
                    </a:cxn>
                    <a:cxn ang="0">
                      <a:pos x="133" y="352"/>
                    </a:cxn>
                    <a:cxn ang="0">
                      <a:pos x="92" y="368"/>
                    </a:cxn>
                    <a:cxn ang="0">
                      <a:pos x="77" y="385"/>
                    </a:cxn>
                    <a:cxn ang="0">
                      <a:pos x="41" y="409"/>
                    </a:cxn>
                    <a:cxn ang="0">
                      <a:pos x="6" y="416"/>
                    </a:cxn>
                    <a:cxn ang="0">
                      <a:pos x="12" y="398"/>
                    </a:cxn>
                    <a:cxn ang="0">
                      <a:pos x="0" y="393"/>
                    </a:cxn>
                    <a:cxn ang="0">
                      <a:pos x="9" y="355"/>
                    </a:cxn>
                    <a:cxn ang="0">
                      <a:pos x="33" y="297"/>
                    </a:cxn>
                  </a:cxnLst>
                  <a:rect l="0" t="0" r="r" b="b"/>
                  <a:pathLst>
                    <a:path w="337" h="418">
                      <a:moveTo>
                        <a:pt x="33" y="286"/>
                      </a:moveTo>
                      <a:lnTo>
                        <a:pt x="42" y="277"/>
                      </a:lnTo>
                      <a:lnTo>
                        <a:pt x="42" y="269"/>
                      </a:lnTo>
                      <a:lnTo>
                        <a:pt x="52" y="238"/>
                      </a:lnTo>
                      <a:lnTo>
                        <a:pt x="49" y="228"/>
                      </a:lnTo>
                      <a:lnTo>
                        <a:pt x="66" y="185"/>
                      </a:lnTo>
                      <a:lnTo>
                        <a:pt x="85" y="202"/>
                      </a:lnTo>
                      <a:lnTo>
                        <a:pt x="96" y="201"/>
                      </a:lnTo>
                      <a:lnTo>
                        <a:pt x="80" y="183"/>
                      </a:lnTo>
                      <a:lnTo>
                        <a:pt x="80" y="149"/>
                      </a:lnTo>
                      <a:lnTo>
                        <a:pt x="81" y="131"/>
                      </a:lnTo>
                      <a:lnTo>
                        <a:pt x="92" y="119"/>
                      </a:lnTo>
                      <a:lnTo>
                        <a:pt x="100" y="118"/>
                      </a:lnTo>
                      <a:lnTo>
                        <a:pt x="93" y="115"/>
                      </a:lnTo>
                      <a:lnTo>
                        <a:pt x="93" y="103"/>
                      </a:lnTo>
                      <a:lnTo>
                        <a:pt x="100" y="94"/>
                      </a:lnTo>
                      <a:lnTo>
                        <a:pt x="109" y="92"/>
                      </a:lnTo>
                      <a:lnTo>
                        <a:pt x="105" y="88"/>
                      </a:lnTo>
                      <a:lnTo>
                        <a:pt x="105" y="73"/>
                      </a:lnTo>
                      <a:lnTo>
                        <a:pt x="124" y="52"/>
                      </a:lnTo>
                      <a:lnTo>
                        <a:pt x="125" y="44"/>
                      </a:lnTo>
                      <a:lnTo>
                        <a:pt x="124" y="29"/>
                      </a:lnTo>
                      <a:lnTo>
                        <a:pt x="130" y="24"/>
                      </a:lnTo>
                      <a:lnTo>
                        <a:pt x="136" y="39"/>
                      </a:lnTo>
                      <a:lnTo>
                        <a:pt x="139" y="56"/>
                      </a:lnTo>
                      <a:lnTo>
                        <a:pt x="155" y="62"/>
                      </a:lnTo>
                      <a:lnTo>
                        <a:pt x="157" y="48"/>
                      </a:lnTo>
                      <a:lnTo>
                        <a:pt x="155" y="16"/>
                      </a:lnTo>
                      <a:lnTo>
                        <a:pt x="166" y="0"/>
                      </a:lnTo>
                      <a:lnTo>
                        <a:pt x="194" y="12"/>
                      </a:lnTo>
                      <a:lnTo>
                        <a:pt x="194" y="36"/>
                      </a:lnTo>
                      <a:lnTo>
                        <a:pt x="195" y="29"/>
                      </a:lnTo>
                      <a:lnTo>
                        <a:pt x="200" y="23"/>
                      </a:lnTo>
                      <a:lnTo>
                        <a:pt x="208" y="30"/>
                      </a:lnTo>
                      <a:lnTo>
                        <a:pt x="208" y="43"/>
                      </a:lnTo>
                      <a:lnTo>
                        <a:pt x="195" y="73"/>
                      </a:lnTo>
                      <a:lnTo>
                        <a:pt x="197" y="94"/>
                      </a:lnTo>
                      <a:lnTo>
                        <a:pt x="194" y="108"/>
                      </a:lnTo>
                      <a:lnTo>
                        <a:pt x="194" y="122"/>
                      </a:lnTo>
                      <a:lnTo>
                        <a:pt x="209" y="103"/>
                      </a:lnTo>
                      <a:lnTo>
                        <a:pt x="219" y="84"/>
                      </a:lnTo>
                      <a:lnTo>
                        <a:pt x="219" y="66"/>
                      </a:lnTo>
                      <a:lnTo>
                        <a:pt x="224" y="65"/>
                      </a:lnTo>
                      <a:lnTo>
                        <a:pt x="233" y="79"/>
                      </a:lnTo>
                      <a:lnTo>
                        <a:pt x="236" y="94"/>
                      </a:lnTo>
                      <a:lnTo>
                        <a:pt x="238" y="99"/>
                      </a:lnTo>
                      <a:lnTo>
                        <a:pt x="245" y="88"/>
                      </a:lnTo>
                      <a:lnTo>
                        <a:pt x="249" y="72"/>
                      </a:lnTo>
                      <a:lnTo>
                        <a:pt x="258" y="77"/>
                      </a:lnTo>
                      <a:lnTo>
                        <a:pt x="262" y="95"/>
                      </a:lnTo>
                      <a:lnTo>
                        <a:pt x="259" y="110"/>
                      </a:lnTo>
                      <a:lnTo>
                        <a:pt x="261" y="119"/>
                      </a:lnTo>
                      <a:lnTo>
                        <a:pt x="267" y="131"/>
                      </a:lnTo>
                      <a:lnTo>
                        <a:pt x="273" y="131"/>
                      </a:lnTo>
                      <a:lnTo>
                        <a:pt x="272" y="118"/>
                      </a:lnTo>
                      <a:lnTo>
                        <a:pt x="279" y="110"/>
                      </a:lnTo>
                      <a:lnTo>
                        <a:pt x="284" y="137"/>
                      </a:lnTo>
                      <a:lnTo>
                        <a:pt x="292" y="163"/>
                      </a:lnTo>
                      <a:lnTo>
                        <a:pt x="326" y="184"/>
                      </a:lnTo>
                      <a:lnTo>
                        <a:pt x="334" y="195"/>
                      </a:lnTo>
                      <a:lnTo>
                        <a:pt x="337" y="217"/>
                      </a:lnTo>
                      <a:lnTo>
                        <a:pt x="337" y="234"/>
                      </a:lnTo>
                      <a:lnTo>
                        <a:pt x="333" y="245"/>
                      </a:lnTo>
                      <a:lnTo>
                        <a:pt x="337" y="259"/>
                      </a:lnTo>
                      <a:lnTo>
                        <a:pt x="337" y="276"/>
                      </a:lnTo>
                      <a:lnTo>
                        <a:pt x="318" y="312"/>
                      </a:lnTo>
                      <a:lnTo>
                        <a:pt x="307" y="323"/>
                      </a:lnTo>
                      <a:lnTo>
                        <a:pt x="301" y="317"/>
                      </a:lnTo>
                      <a:lnTo>
                        <a:pt x="280" y="321"/>
                      </a:lnTo>
                      <a:lnTo>
                        <a:pt x="242" y="344"/>
                      </a:lnTo>
                      <a:lnTo>
                        <a:pt x="226" y="341"/>
                      </a:lnTo>
                      <a:lnTo>
                        <a:pt x="216" y="347"/>
                      </a:lnTo>
                      <a:lnTo>
                        <a:pt x="205" y="344"/>
                      </a:lnTo>
                      <a:lnTo>
                        <a:pt x="200" y="346"/>
                      </a:lnTo>
                      <a:lnTo>
                        <a:pt x="199" y="355"/>
                      </a:lnTo>
                      <a:lnTo>
                        <a:pt x="190" y="360"/>
                      </a:lnTo>
                      <a:lnTo>
                        <a:pt x="176" y="342"/>
                      </a:lnTo>
                      <a:lnTo>
                        <a:pt x="149" y="352"/>
                      </a:lnTo>
                      <a:lnTo>
                        <a:pt x="143" y="346"/>
                      </a:lnTo>
                      <a:lnTo>
                        <a:pt x="133" y="352"/>
                      </a:lnTo>
                      <a:lnTo>
                        <a:pt x="98" y="350"/>
                      </a:lnTo>
                      <a:lnTo>
                        <a:pt x="92" y="368"/>
                      </a:lnTo>
                      <a:lnTo>
                        <a:pt x="86" y="371"/>
                      </a:lnTo>
                      <a:lnTo>
                        <a:pt x="77" y="385"/>
                      </a:lnTo>
                      <a:lnTo>
                        <a:pt x="53" y="396"/>
                      </a:lnTo>
                      <a:lnTo>
                        <a:pt x="41" y="409"/>
                      </a:lnTo>
                      <a:lnTo>
                        <a:pt x="33" y="418"/>
                      </a:lnTo>
                      <a:lnTo>
                        <a:pt x="6" y="416"/>
                      </a:lnTo>
                      <a:lnTo>
                        <a:pt x="7" y="409"/>
                      </a:lnTo>
                      <a:lnTo>
                        <a:pt x="12" y="398"/>
                      </a:lnTo>
                      <a:lnTo>
                        <a:pt x="11" y="387"/>
                      </a:lnTo>
                      <a:lnTo>
                        <a:pt x="0" y="393"/>
                      </a:lnTo>
                      <a:lnTo>
                        <a:pt x="4" y="366"/>
                      </a:lnTo>
                      <a:lnTo>
                        <a:pt x="9" y="355"/>
                      </a:lnTo>
                      <a:lnTo>
                        <a:pt x="38" y="302"/>
                      </a:lnTo>
                      <a:lnTo>
                        <a:pt x="33" y="297"/>
                      </a:lnTo>
                      <a:lnTo>
                        <a:pt x="33" y="2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8" name="Freeform 120"/>
                <p:cNvSpPr>
                  <a:spLocks noChangeAspect="1"/>
                </p:cNvSpPr>
                <p:nvPr/>
              </p:nvSpPr>
              <p:spPr bwMode="gray">
                <a:xfrm>
                  <a:off x="4015" y="1163"/>
                  <a:ext cx="73" cy="67"/>
                </a:xfrm>
                <a:custGeom>
                  <a:avLst/>
                  <a:gdLst/>
                  <a:ahLst/>
                  <a:cxnLst>
                    <a:cxn ang="0">
                      <a:pos x="179" y="89"/>
                    </a:cxn>
                    <a:cxn ang="0">
                      <a:pos x="185" y="89"/>
                    </a:cxn>
                    <a:cxn ang="0">
                      <a:pos x="200" y="103"/>
                    </a:cxn>
                    <a:cxn ang="0">
                      <a:pos x="194" y="120"/>
                    </a:cxn>
                    <a:cxn ang="0">
                      <a:pos x="195" y="127"/>
                    </a:cxn>
                    <a:cxn ang="0">
                      <a:pos x="205" y="132"/>
                    </a:cxn>
                    <a:cxn ang="0">
                      <a:pos x="216" y="133"/>
                    </a:cxn>
                    <a:cxn ang="0">
                      <a:pos x="228" y="133"/>
                    </a:cxn>
                    <a:cxn ang="0">
                      <a:pos x="233" y="103"/>
                    </a:cxn>
                    <a:cxn ang="0">
                      <a:pos x="225" y="60"/>
                    </a:cxn>
                    <a:cxn ang="0">
                      <a:pos x="235" y="34"/>
                    </a:cxn>
                    <a:cxn ang="0">
                      <a:pos x="268" y="49"/>
                    </a:cxn>
                    <a:cxn ang="0">
                      <a:pos x="290" y="89"/>
                    </a:cxn>
                    <a:cxn ang="0">
                      <a:pos x="307" y="109"/>
                    </a:cxn>
                    <a:cxn ang="0">
                      <a:pos x="314" y="127"/>
                    </a:cxn>
                    <a:cxn ang="0">
                      <a:pos x="309" y="151"/>
                    </a:cxn>
                    <a:cxn ang="0">
                      <a:pos x="300" y="170"/>
                    </a:cxn>
                    <a:cxn ang="0">
                      <a:pos x="296" y="191"/>
                    </a:cxn>
                    <a:cxn ang="0">
                      <a:pos x="309" y="234"/>
                    </a:cxn>
                    <a:cxn ang="0">
                      <a:pos x="344" y="259"/>
                    </a:cxn>
                    <a:cxn ang="0">
                      <a:pos x="365" y="280"/>
                    </a:cxn>
                    <a:cxn ang="0">
                      <a:pos x="343" y="289"/>
                    </a:cxn>
                    <a:cxn ang="0">
                      <a:pos x="314" y="287"/>
                    </a:cxn>
                    <a:cxn ang="0">
                      <a:pos x="305" y="302"/>
                    </a:cxn>
                    <a:cxn ang="0">
                      <a:pos x="287" y="272"/>
                    </a:cxn>
                    <a:cxn ang="0">
                      <a:pos x="279" y="253"/>
                    </a:cxn>
                    <a:cxn ang="0">
                      <a:pos x="238" y="280"/>
                    </a:cxn>
                    <a:cxn ang="0">
                      <a:pos x="211" y="301"/>
                    </a:cxn>
                    <a:cxn ang="0">
                      <a:pos x="174" y="310"/>
                    </a:cxn>
                    <a:cxn ang="0">
                      <a:pos x="172" y="303"/>
                    </a:cxn>
                    <a:cxn ang="0">
                      <a:pos x="169" y="289"/>
                    </a:cxn>
                    <a:cxn ang="0">
                      <a:pos x="162" y="256"/>
                    </a:cxn>
                    <a:cxn ang="0">
                      <a:pos x="146" y="288"/>
                    </a:cxn>
                    <a:cxn ang="0">
                      <a:pos x="150" y="298"/>
                    </a:cxn>
                    <a:cxn ang="0">
                      <a:pos x="140" y="331"/>
                    </a:cxn>
                    <a:cxn ang="0">
                      <a:pos x="113" y="324"/>
                    </a:cxn>
                    <a:cxn ang="0">
                      <a:pos x="70" y="307"/>
                    </a:cxn>
                    <a:cxn ang="0">
                      <a:pos x="54" y="260"/>
                    </a:cxn>
                    <a:cxn ang="0">
                      <a:pos x="15" y="242"/>
                    </a:cxn>
                    <a:cxn ang="0">
                      <a:pos x="0" y="196"/>
                    </a:cxn>
                    <a:cxn ang="0">
                      <a:pos x="20" y="196"/>
                    </a:cxn>
                    <a:cxn ang="0">
                      <a:pos x="27" y="179"/>
                    </a:cxn>
                    <a:cxn ang="0">
                      <a:pos x="15" y="176"/>
                    </a:cxn>
                    <a:cxn ang="0">
                      <a:pos x="26" y="173"/>
                    </a:cxn>
                    <a:cxn ang="0">
                      <a:pos x="13" y="152"/>
                    </a:cxn>
                    <a:cxn ang="0">
                      <a:pos x="8" y="140"/>
                    </a:cxn>
                    <a:cxn ang="0">
                      <a:pos x="21" y="143"/>
                    </a:cxn>
                    <a:cxn ang="0">
                      <a:pos x="17" y="122"/>
                    </a:cxn>
                    <a:cxn ang="0">
                      <a:pos x="26" y="99"/>
                    </a:cxn>
                    <a:cxn ang="0">
                      <a:pos x="44" y="95"/>
                    </a:cxn>
                    <a:cxn ang="0">
                      <a:pos x="33" y="88"/>
                    </a:cxn>
                    <a:cxn ang="0">
                      <a:pos x="26" y="67"/>
                    </a:cxn>
                    <a:cxn ang="0">
                      <a:pos x="36" y="51"/>
                    </a:cxn>
                    <a:cxn ang="0">
                      <a:pos x="67" y="43"/>
                    </a:cxn>
                    <a:cxn ang="0">
                      <a:pos x="80" y="22"/>
                    </a:cxn>
                    <a:cxn ang="0">
                      <a:pos x="119" y="0"/>
                    </a:cxn>
                    <a:cxn ang="0">
                      <a:pos x="117" y="13"/>
                    </a:cxn>
                    <a:cxn ang="0">
                      <a:pos x="146" y="54"/>
                    </a:cxn>
                    <a:cxn ang="0">
                      <a:pos x="160" y="54"/>
                    </a:cxn>
                    <a:cxn ang="0">
                      <a:pos x="169" y="68"/>
                    </a:cxn>
                    <a:cxn ang="0">
                      <a:pos x="168" y="87"/>
                    </a:cxn>
                  </a:cxnLst>
                  <a:rect l="0" t="0" r="r" b="b"/>
                  <a:pathLst>
                    <a:path w="365" h="334">
                      <a:moveTo>
                        <a:pt x="178" y="86"/>
                      </a:moveTo>
                      <a:lnTo>
                        <a:pt x="179" y="89"/>
                      </a:lnTo>
                      <a:lnTo>
                        <a:pt x="180" y="95"/>
                      </a:lnTo>
                      <a:lnTo>
                        <a:pt x="185" y="89"/>
                      </a:lnTo>
                      <a:lnTo>
                        <a:pt x="201" y="94"/>
                      </a:lnTo>
                      <a:lnTo>
                        <a:pt x="200" y="103"/>
                      </a:lnTo>
                      <a:lnTo>
                        <a:pt x="201" y="106"/>
                      </a:lnTo>
                      <a:lnTo>
                        <a:pt x="194" y="120"/>
                      </a:lnTo>
                      <a:lnTo>
                        <a:pt x="196" y="121"/>
                      </a:lnTo>
                      <a:lnTo>
                        <a:pt x="195" y="127"/>
                      </a:lnTo>
                      <a:lnTo>
                        <a:pt x="198" y="135"/>
                      </a:lnTo>
                      <a:lnTo>
                        <a:pt x="205" y="132"/>
                      </a:lnTo>
                      <a:lnTo>
                        <a:pt x="210" y="138"/>
                      </a:lnTo>
                      <a:lnTo>
                        <a:pt x="216" y="133"/>
                      </a:lnTo>
                      <a:lnTo>
                        <a:pt x="226" y="137"/>
                      </a:lnTo>
                      <a:lnTo>
                        <a:pt x="228" y="133"/>
                      </a:lnTo>
                      <a:lnTo>
                        <a:pt x="228" y="109"/>
                      </a:lnTo>
                      <a:lnTo>
                        <a:pt x="233" y="103"/>
                      </a:lnTo>
                      <a:lnTo>
                        <a:pt x="226" y="92"/>
                      </a:lnTo>
                      <a:lnTo>
                        <a:pt x="225" y="60"/>
                      </a:lnTo>
                      <a:lnTo>
                        <a:pt x="225" y="47"/>
                      </a:lnTo>
                      <a:lnTo>
                        <a:pt x="235" y="34"/>
                      </a:lnTo>
                      <a:lnTo>
                        <a:pt x="242" y="30"/>
                      </a:lnTo>
                      <a:lnTo>
                        <a:pt x="268" y="49"/>
                      </a:lnTo>
                      <a:lnTo>
                        <a:pt x="287" y="78"/>
                      </a:lnTo>
                      <a:lnTo>
                        <a:pt x="290" y="89"/>
                      </a:lnTo>
                      <a:lnTo>
                        <a:pt x="297" y="109"/>
                      </a:lnTo>
                      <a:lnTo>
                        <a:pt x="307" y="109"/>
                      </a:lnTo>
                      <a:lnTo>
                        <a:pt x="314" y="115"/>
                      </a:lnTo>
                      <a:lnTo>
                        <a:pt x="314" y="127"/>
                      </a:lnTo>
                      <a:lnTo>
                        <a:pt x="311" y="138"/>
                      </a:lnTo>
                      <a:lnTo>
                        <a:pt x="309" y="151"/>
                      </a:lnTo>
                      <a:lnTo>
                        <a:pt x="305" y="163"/>
                      </a:lnTo>
                      <a:lnTo>
                        <a:pt x="300" y="170"/>
                      </a:lnTo>
                      <a:lnTo>
                        <a:pt x="296" y="181"/>
                      </a:lnTo>
                      <a:lnTo>
                        <a:pt x="296" y="191"/>
                      </a:lnTo>
                      <a:lnTo>
                        <a:pt x="298" y="201"/>
                      </a:lnTo>
                      <a:lnTo>
                        <a:pt x="309" y="234"/>
                      </a:lnTo>
                      <a:lnTo>
                        <a:pt x="323" y="254"/>
                      </a:lnTo>
                      <a:lnTo>
                        <a:pt x="344" y="259"/>
                      </a:lnTo>
                      <a:lnTo>
                        <a:pt x="361" y="272"/>
                      </a:lnTo>
                      <a:lnTo>
                        <a:pt x="365" y="280"/>
                      </a:lnTo>
                      <a:lnTo>
                        <a:pt x="364" y="283"/>
                      </a:lnTo>
                      <a:lnTo>
                        <a:pt x="343" y="289"/>
                      </a:lnTo>
                      <a:lnTo>
                        <a:pt x="317" y="277"/>
                      </a:lnTo>
                      <a:lnTo>
                        <a:pt x="314" y="287"/>
                      </a:lnTo>
                      <a:lnTo>
                        <a:pt x="314" y="296"/>
                      </a:lnTo>
                      <a:lnTo>
                        <a:pt x="305" y="302"/>
                      </a:lnTo>
                      <a:lnTo>
                        <a:pt x="281" y="273"/>
                      </a:lnTo>
                      <a:lnTo>
                        <a:pt x="287" y="272"/>
                      </a:lnTo>
                      <a:lnTo>
                        <a:pt x="289" y="261"/>
                      </a:lnTo>
                      <a:lnTo>
                        <a:pt x="279" y="253"/>
                      </a:lnTo>
                      <a:lnTo>
                        <a:pt x="265" y="272"/>
                      </a:lnTo>
                      <a:lnTo>
                        <a:pt x="238" y="280"/>
                      </a:lnTo>
                      <a:lnTo>
                        <a:pt x="225" y="287"/>
                      </a:lnTo>
                      <a:lnTo>
                        <a:pt x="211" y="301"/>
                      </a:lnTo>
                      <a:lnTo>
                        <a:pt x="183" y="312"/>
                      </a:lnTo>
                      <a:lnTo>
                        <a:pt x="174" y="310"/>
                      </a:lnTo>
                      <a:lnTo>
                        <a:pt x="165" y="302"/>
                      </a:lnTo>
                      <a:lnTo>
                        <a:pt x="172" y="303"/>
                      </a:lnTo>
                      <a:lnTo>
                        <a:pt x="179" y="296"/>
                      </a:lnTo>
                      <a:lnTo>
                        <a:pt x="169" y="289"/>
                      </a:lnTo>
                      <a:lnTo>
                        <a:pt x="162" y="276"/>
                      </a:lnTo>
                      <a:lnTo>
                        <a:pt x="162" y="256"/>
                      </a:lnTo>
                      <a:lnTo>
                        <a:pt x="149" y="265"/>
                      </a:lnTo>
                      <a:lnTo>
                        <a:pt x="146" y="288"/>
                      </a:lnTo>
                      <a:lnTo>
                        <a:pt x="155" y="285"/>
                      </a:lnTo>
                      <a:lnTo>
                        <a:pt x="150" y="298"/>
                      </a:lnTo>
                      <a:lnTo>
                        <a:pt x="146" y="320"/>
                      </a:lnTo>
                      <a:lnTo>
                        <a:pt x="140" y="331"/>
                      </a:lnTo>
                      <a:lnTo>
                        <a:pt x="130" y="334"/>
                      </a:lnTo>
                      <a:lnTo>
                        <a:pt x="113" y="324"/>
                      </a:lnTo>
                      <a:lnTo>
                        <a:pt x="90" y="320"/>
                      </a:lnTo>
                      <a:lnTo>
                        <a:pt x="70" y="307"/>
                      </a:lnTo>
                      <a:lnTo>
                        <a:pt x="61" y="289"/>
                      </a:lnTo>
                      <a:lnTo>
                        <a:pt x="54" y="260"/>
                      </a:lnTo>
                      <a:lnTo>
                        <a:pt x="42" y="262"/>
                      </a:lnTo>
                      <a:lnTo>
                        <a:pt x="15" y="242"/>
                      </a:lnTo>
                      <a:lnTo>
                        <a:pt x="10" y="223"/>
                      </a:lnTo>
                      <a:lnTo>
                        <a:pt x="0" y="196"/>
                      </a:lnTo>
                      <a:lnTo>
                        <a:pt x="10" y="190"/>
                      </a:lnTo>
                      <a:lnTo>
                        <a:pt x="20" y="196"/>
                      </a:lnTo>
                      <a:lnTo>
                        <a:pt x="32" y="190"/>
                      </a:lnTo>
                      <a:lnTo>
                        <a:pt x="27" y="179"/>
                      </a:lnTo>
                      <a:lnTo>
                        <a:pt x="17" y="181"/>
                      </a:lnTo>
                      <a:lnTo>
                        <a:pt x="15" y="176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24" y="159"/>
                      </a:lnTo>
                      <a:lnTo>
                        <a:pt x="13" y="152"/>
                      </a:lnTo>
                      <a:lnTo>
                        <a:pt x="7" y="141"/>
                      </a:lnTo>
                      <a:lnTo>
                        <a:pt x="8" y="140"/>
                      </a:lnTo>
                      <a:lnTo>
                        <a:pt x="17" y="151"/>
                      </a:lnTo>
                      <a:lnTo>
                        <a:pt x="21" y="143"/>
                      </a:lnTo>
                      <a:lnTo>
                        <a:pt x="22" y="132"/>
                      </a:lnTo>
                      <a:lnTo>
                        <a:pt x="17" y="122"/>
                      </a:lnTo>
                      <a:lnTo>
                        <a:pt x="17" y="106"/>
                      </a:lnTo>
                      <a:lnTo>
                        <a:pt x="26" y="99"/>
                      </a:lnTo>
                      <a:lnTo>
                        <a:pt x="39" y="103"/>
                      </a:lnTo>
                      <a:lnTo>
                        <a:pt x="44" y="95"/>
                      </a:lnTo>
                      <a:lnTo>
                        <a:pt x="38" y="83"/>
                      </a:lnTo>
                      <a:lnTo>
                        <a:pt x="33" y="88"/>
                      </a:lnTo>
                      <a:lnTo>
                        <a:pt x="29" y="82"/>
                      </a:lnTo>
                      <a:lnTo>
                        <a:pt x="26" y="67"/>
                      </a:lnTo>
                      <a:lnTo>
                        <a:pt x="28" y="62"/>
                      </a:lnTo>
                      <a:lnTo>
                        <a:pt x="36" y="51"/>
                      </a:lnTo>
                      <a:lnTo>
                        <a:pt x="42" y="55"/>
                      </a:lnTo>
                      <a:lnTo>
                        <a:pt x="67" y="43"/>
                      </a:lnTo>
                      <a:lnTo>
                        <a:pt x="77" y="18"/>
                      </a:lnTo>
                      <a:lnTo>
                        <a:pt x="80" y="22"/>
                      </a:lnTo>
                      <a:lnTo>
                        <a:pt x="103" y="4"/>
                      </a:lnTo>
                      <a:lnTo>
                        <a:pt x="119" y="0"/>
                      </a:lnTo>
                      <a:lnTo>
                        <a:pt x="123" y="1"/>
                      </a:lnTo>
                      <a:lnTo>
                        <a:pt x="117" y="13"/>
                      </a:lnTo>
                      <a:lnTo>
                        <a:pt x="119" y="24"/>
                      </a:lnTo>
                      <a:lnTo>
                        <a:pt x="146" y="54"/>
                      </a:lnTo>
                      <a:lnTo>
                        <a:pt x="151" y="57"/>
                      </a:lnTo>
                      <a:lnTo>
                        <a:pt x="160" y="54"/>
                      </a:lnTo>
                      <a:lnTo>
                        <a:pt x="162" y="62"/>
                      </a:lnTo>
                      <a:lnTo>
                        <a:pt x="169" y="68"/>
                      </a:lnTo>
                      <a:lnTo>
                        <a:pt x="163" y="78"/>
                      </a:lnTo>
                      <a:lnTo>
                        <a:pt x="168" y="87"/>
                      </a:lnTo>
                      <a:lnTo>
                        <a:pt x="178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9" name="Freeform 121"/>
                <p:cNvSpPr>
                  <a:spLocks noChangeAspect="1"/>
                </p:cNvSpPr>
                <p:nvPr/>
              </p:nvSpPr>
              <p:spPr bwMode="gray">
                <a:xfrm>
                  <a:off x="4066" y="1166"/>
                  <a:ext cx="4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8"/>
                    </a:cxn>
                    <a:cxn ang="0">
                      <a:pos x="32" y="30"/>
                    </a:cxn>
                    <a:cxn ang="0">
                      <a:pos x="42" y="38"/>
                    </a:cxn>
                    <a:cxn ang="0">
                      <a:pos x="56" y="59"/>
                    </a:cxn>
                    <a:cxn ang="0">
                      <a:pos x="64" y="66"/>
                    </a:cxn>
                    <a:cxn ang="0">
                      <a:pos x="89" y="71"/>
                    </a:cxn>
                    <a:cxn ang="0">
                      <a:pos x="106" y="59"/>
                    </a:cxn>
                    <a:cxn ang="0">
                      <a:pos x="116" y="56"/>
                    </a:cxn>
                    <a:cxn ang="0">
                      <a:pos x="138" y="64"/>
                    </a:cxn>
                    <a:cxn ang="0">
                      <a:pos x="152" y="89"/>
                    </a:cxn>
                    <a:cxn ang="0">
                      <a:pos x="169" y="97"/>
                    </a:cxn>
                    <a:cxn ang="0">
                      <a:pos x="182" y="110"/>
                    </a:cxn>
                    <a:cxn ang="0">
                      <a:pos x="201" y="120"/>
                    </a:cxn>
                    <a:cxn ang="0">
                      <a:pos x="215" y="136"/>
                    </a:cxn>
                    <a:cxn ang="0">
                      <a:pos x="222" y="136"/>
                    </a:cxn>
                    <a:cxn ang="0">
                      <a:pos x="224" y="145"/>
                    </a:cxn>
                    <a:cxn ang="0">
                      <a:pos x="206" y="142"/>
                    </a:cxn>
                    <a:cxn ang="0">
                      <a:pos x="197" y="146"/>
                    </a:cxn>
                    <a:cxn ang="0">
                      <a:pos x="193" y="155"/>
                    </a:cxn>
                    <a:cxn ang="0">
                      <a:pos x="181" y="156"/>
                    </a:cxn>
                    <a:cxn ang="0">
                      <a:pos x="185" y="161"/>
                    </a:cxn>
                    <a:cxn ang="0">
                      <a:pos x="182" y="169"/>
                    </a:cxn>
                    <a:cxn ang="0">
                      <a:pos x="182" y="183"/>
                    </a:cxn>
                    <a:cxn ang="0">
                      <a:pos x="188" y="194"/>
                    </a:cxn>
                    <a:cxn ang="0">
                      <a:pos x="183" y="200"/>
                    </a:cxn>
                    <a:cxn ang="0">
                      <a:pos x="180" y="217"/>
                    </a:cxn>
                    <a:cxn ang="0">
                      <a:pos x="167" y="226"/>
                    </a:cxn>
                    <a:cxn ang="0">
                      <a:pos x="163" y="232"/>
                    </a:cxn>
                    <a:cxn ang="0">
                      <a:pos x="138" y="248"/>
                    </a:cxn>
                    <a:cxn ang="0">
                      <a:pos x="128" y="241"/>
                    </a:cxn>
                    <a:cxn ang="0">
                      <a:pos x="91" y="233"/>
                    </a:cxn>
                    <a:cxn ang="0">
                      <a:pos x="77" y="222"/>
                    </a:cxn>
                    <a:cxn ang="0">
                      <a:pos x="54" y="164"/>
                    </a:cxn>
                    <a:cxn ang="0">
                      <a:pos x="56" y="147"/>
                    </a:cxn>
                    <a:cxn ang="0">
                      <a:pos x="69" y="108"/>
                    </a:cxn>
                    <a:cxn ang="0">
                      <a:pos x="73" y="85"/>
                    </a:cxn>
                    <a:cxn ang="0">
                      <a:pos x="64" y="85"/>
                    </a:cxn>
                    <a:cxn ang="0">
                      <a:pos x="61" y="73"/>
                    </a:cxn>
                    <a:cxn ang="0">
                      <a:pos x="16" y="19"/>
                    </a:cxn>
                    <a:cxn ang="0">
                      <a:pos x="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48">
                      <a:moveTo>
                        <a:pt x="0" y="0"/>
                      </a:moveTo>
                      <a:lnTo>
                        <a:pt x="16" y="8"/>
                      </a:lnTo>
                      <a:lnTo>
                        <a:pt x="32" y="30"/>
                      </a:lnTo>
                      <a:lnTo>
                        <a:pt x="42" y="38"/>
                      </a:lnTo>
                      <a:lnTo>
                        <a:pt x="56" y="59"/>
                      </a:lnTo>
                      <a:lnTo>
                        <a:pt x="64" y="66"/>
                      </a:lnTo>
                      <a:lnTo>
                        <a:pt x="89" y="71"/>
                      </a:lnTo>
                      <a:lnTo>
                        <a:pt x="106" y="59"/>
                      </a:lnTo>
                      <a:lnTo>
                        <a:pt x="116" y="56"/>
                      </a:lnTo>
                      <a:lnTo>
                        <a:pt x="138" y="64"/>
                      </a:lnTo>
                      <a:lnTo>
                        <a:pt x="152" y="89"/>
                      </a:lnTo>
                      <a:lnTo>
                        <a:pt x="169" y="97"/>
                      </a:lnTo>
                      <a:lnTo>
                        <a:pt x="182" y="110"/>
                      </a:lnTo>
                      <a:lnTo>
                        <a:pt x="201" y="120"/>
                      </a:lnTo>
                      <a:lnTo>
                        <a:pt x="215" y="136"/>
                      </a:lnTo>
                      <a:lnTo>
                        <a:pt x="222" y="136"/>
                      </a:lnTo>
                      <a:lnTo>
                        <a:pt x="224" y="145"/>
                      </a:lnTo>
                      <a:lnTo>
                        <a:pt x="206" y="142"/>
                      </a:lnTo>
                      <a:lnTo>
                        <a:pt x="197" y="146"/>
                      </a:lnTo>
                      <a:lnTo>
                        <a:pt x="193" y="155"/>
                      </a:lnTo>
                      <a:lnTo>
                        <a:pt x="181" y="156"/>
                      </a:lnTo>
                      <a:lnTo>
                        <a:pt x="185" y="161"/>
                      </a:lnTo>
                      <a:lnTo>
                        <a:pt x="182" y="169"/>
                      </a:lnTo>
                      <a:lnTo>
                        <a:pt x="182" y="183"/>
                      </a:lnTo>
                      <a:lnTo>
                        <a:pt x="188" y="194"/>
                      </a:lnTo>
                      <a:lnTo>
                        <a:pt x="183" y="200"/>
                      </a:lnTo>
                      <a:lnTo>
                        <a:pt x="180" y="217"/>
                      </a:lnTo>
                      <a:lnTo>
                        <a:pt x="167" y="226"/>
                      </a:lnTo>
                      <a:lnTo>
                        <a:pt x="163" y="232"/>
                      </a:lnTo>
                      <a:lnTo>
                        <a:pt x="138" y="248"/>
                      </a:lnTo>
                      <a:lnTo>
                        <a:pt x="128" y="241"/>
                      </a:lnTo>
                      <a:lnTo>
                        <a:pt x="91" y="233"/>
                      </a:lnTo>
                      <a:lnTo>
                        <a:pt x="77" y="222"/>
                      </a:lnTo>
                      <a:lnTo>
                        <a:pt x="54" y="164"/>
                      </a:lnTo>
                      <a:lnTo>
                        <a:pt x="56" y="147"/>
                      </a:lnTo>
                      <a:lnTo>
                        <a:pt x="69" y="108"/>
                      </a:lnTo>
                      <a:lnTo>
                        <a:pt x="73" y="85"/>
                      </a:lnTo>
                      <a:lnTo>
                        <a:pt x="64" y="85"/>
                      </a:lnTo>
                      <a:lnTo>
                        <a:pt x="61" y="73"/>
                      </a:lnTo>
                      <a:lnTo>
                        <a:pt x="16" y="19"/>
                      </a:lnTo>
                      <a:lnTo>
                        <a:pt x="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0" name="Freeform 122"/>
                <p:cNvSpPr>
                  <a:spLocks noChangeAspect="1"/>
                </p:cNvSpPr>
                <p:nvPr/>
              </p:nvSpPr>
              <p:spPr bwMode="gray">
                <a:xfrm>
                  <a:off x="4119" y="1193"/>
                  <a:ext cx="54" cy="3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9" y="6"/>
                    </a:cxn>
                    <a:cxn ang="0">
                      <a:pos x="19" y="10"/>
                    </a:cxn>
                    <a:cxn ang="0">
                      <a:pos x="24" y="15"/>
                    </a:cxn>
                    <a:cxn ang="0">
                      <a:pos x="26" y="25"/>
                    </a:cxn>
                    <a:cxn ang="0">
                      <a:pos x="36" y="30"/>
                    </a:cxn>
                    <a:cxn ang="0">
                      <a:pos x="51" y="33"/>
                    </a:cxn>
                    <a:cxn ang="0">
                      <a:pos x="66" y="35"/>
                    </a:cxn>
                    <a:cxn ang="0">
                      <a:pos x="73" y="31"/>
                    </a:cxn>
                    <a:cxn ang="0">
                      <a:pos x="127" y="41"/>
                    </a:cxn>
                    <a:cxn ang="0">
                      <a:pos x="129" y="49"/>
                    </a:cxn>
                    <a:cxn ang="0">
                      <a:pos x="122" y="49"/>
                    </a:cxn>
                    <a:cxn ang="0">
                      <a:pos x="121" y="55"/>
                    </a:cxn>
                    <a:cxn ang="0">
                      <a:pos x="109" y="67"/>
                    </a:cxn>
                    <a:cxn ang="0">
                      <a:pos x="132" y="64"/>
                    </a:cxn>
                    <a:cxn ang="0">
                      <a:pos x="154" y="68"/>
                    </a:cxn>
                    <a:cxn ang="0">
                      <a:pos x="163" y="62"/>
                    </a:cxn>
                    <a:cxn ang="0">
                      <a:pos x="172" y="62"/>
                    </a:cxn>
                    <a:cxn ang="0">
                      <a:pos x="182" y="68"/>
                    </a:cxn>
                    <a:cxn ang="0">
                      <a:pos x="188" y="79"/>
                    </a:cxn>
                    <a:cxn ang="0">
                      <a:pos x="207" y="75"/>
                    </a:cxn>
                    <a:cxn ang="0">
                      <a:pos x="218" y="79"/>
                    </a:cxn>
                    <a:cxn ang="0">
                      <a:pos x="225" y="91"/>
                    </a:cxn>
                    <a:cxn ang="0">
                      <a:pos x="266" y="100"/>
                    </a:cxn>
                    <a:cxn ang="0">
                      <a:pos x="256" y="108"/>
                    </a:cxn>
                    <a:cxn ang="0">
                      <a:pos x="257" y="135"/>
                    </a:cxn>
                    <a:cxn ang="0">
                      <a:pos x="245" y="154"/>
                    </a:cxn>
                    <a:cxn ang="0">
                      <a:pos x="208" y="176"/>
                    </a:cxn>
                    <a:cxn ang="0">
                      <a:pos x="198" y="180"/>
                    </a:cxn>
                    <a:cxn ang="0">
                      <a:pos x="191" y="171"/>
                    </a:cxn>
                    <a:cxn ang="0">
                      <a:pos x="186" y="176"/>
                    </a:cxn>
                    <a:cxn ang="0">
                      <a:pos x="179" y="173"/>
                    </a:cxn>
                    <a:cxn ang="0">
                      <a:pos x="174" y="164"/>
                    </a:cxn>
                    <a:cxn ang="0">
                      <a:pos x="171" y="175"/>
                    </a:cxn>
                    <a:cxn ang="0">
                      <a:pos x="160" y="175"/>
                    </a:cxn>
                    <a:cxn ang="0">
                      <a:pos x="144" y="170"/>
                    </a:cxn>
                    <a:cxn ang="0">
                      <a:pos x="133" y="156"/>
                    </a:cxn>
                    <a:cxn ang="0">
                      <a:pos x="117" y="156"/>
                    </a:cxn>
                    <a:cxn ang="0">
                      <a:pos x="104" y="151"/>
                    </a:cxn>
                    <a:cxn ang="0">
                      <a:pos x="95" y="140"/>
                    </a:cxn>
                    <a:cxn ang="0">
                      <a:pos x="85" y="135"/>
                    </a:cxn>
                    <a:cxn ang="0">
                      <a:pos x="75" y="123"/>
                    </a:cxn>
                    <a:cxn ang="0">
                      <a:pos x="57" y="118"/>
                    </a:cxn>
                    <a:cxn ang="0">
                      <a:pos x="46" y="110"/>
                    </a:cxn>
                    <a:cxn ang="0">
                      <a:pos x="45" y="81"/>
                    </a:cxn>
                    <a:cxn ang="0">
                      <a:pos x="31" y="67"/>
                    </a:cxn>
                    <a:cxn ang="0">
                      <a:pos x="26" y="47"/>
                    </a:cxn>
                    <a:cxn ang="0">
                      <a:pos x="5" y="20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66" h="180">
                      <a:moveTo>
                        <a:pt x="3" y="0"/>
                      </a:moveTo>
                      <a:lnTo>
                        <a:pt x="9" y="6"/>
                      </a:lnTo>
                      <a:lnTo>
                        <a:pt x="19" y="10"/>
                      </a:lnTo>
                      <a:lnTo>
                        <a:pt x="24" y="15"/>
                      </a:lnTo>
                      <a:lnTo>
                        <a:pt x="26" y="25"/>
                      </a:lnTo>
                      <a:lnTo>
                        <a:pt x="36" y="30"/>
                      </a:lnTo>
                      <a:lnTo>
                        <a:pt x="51" y="33"/>
                      </a:lnTo>
                      <a:lnTo>
                        <a:pt x="66" y="35"/>
                      </a:lnTo>
                      <a:lnTo>
                        <a:pt x="73" y="31"/>
                      </a:lnTo>
                      <a:lnTo>
                        <a:pt x="127" y="41"/>
                      </a:lnTo>
                      <a:lnTo>
                        <a:pt x="129" y="49"/>
                      </a:lnTo>
                      <a:lnTo>
                        <a:pt x="122" y="49"/>
                      </a:lnTo>
                      <a:lnTo>
                        <a:pt x="121" y="55"/>
                      </a:lnTo>
                      <a:lnTo>
                        <a:pt x="109" y="67"/>
                      </a:lnTo>
                      <a:lnTo>
                        <a:pt x="132" y="64"/>
                      </a:lnTo>
                      <a:lnTo>
                        <a:pt x="154" y="68"/>
                      </a:lnTo>
                      <a:lnTo>
                        <a:pt x="163" y="62"/>
                      </a:lnTo>
                      <a:lnTo>
                        <a:pt x="172" y="62"/>
                      </a:lnTo>
                      <a:lnTo>
                        <a:pt x="182" y="68"/>
                      </a:lnTo>
                      <a:lnTo>
                        <a:pt x="188" y="79"/>
                      </a:lnTo>
                      <a:lnTo>
                        <a:pt x="207" y="75"/>
                      </a:lnTo>
                      <a:lnTo>
                        <a:pt x="218" y="79"/>
                      </a:lnTo>
                      <a:lnTo>
                        <a:pt x="225" y="91"/>
                      </a:lnTo>
                      <a:lnTo>
                        <a:pt x="266" y="100"/>
                      </a:lnTo>
                      <a:lnTo>
                        <a:pt x="256" y="108"/>
                      </a:lnTo>
                      <a:lnTo>
                        <a:pt x="257" y="135"/>
                      </a:lnTo>
                      <a:lnTo>
                        <a:pt x="245" y="154"/>
                      </a:lnTo>
                      <a:lnTo>
                        <a:pt x="208" y="176"/>
                      </a:lnTo>
                      <a:lnTo>
                        <a:pt x="198" y="180"/>
                      </a:lnTo>
                      <a:lnTo>
                        <a:pt x="191" y="171"/>
                      </a:lnTo>
                      <a:lnTo>
                        <a:pt x="186" y="176"/>
                      </a:lnTo>
                      <a:lnTo>
                        <a:pt x="179" y="173"/>
                      </a:lnTo>
                      <a:lnTo>
                        <a:pt x="174" y="164"/>
                      </a:lnTo>
                      <a:lnTo>
                        <a:pt x="171" y="175"/>
                      </a:lnTo>
                      <a:lnTo>
                        <a:pt x="160" y="175"/>
                      </a:lnTo>
                      <a:lnTo>
                        <a:pt x="144" y="170"/>
                      </a:lnTo>
                      <a:lnTo>
                        <a:pt x="133" y="156"/>
                      </a:lnTo>
                      <a:lnTo>
                        <a:pt x="117" y="156"/>
                      </a:lnTo>
                      <a:lnTo>
                        <a:pt x="104" y="151"/>
                      </a:lnTo>
                      <a:lnTo>
                        <a:pt x="95" y="140"/>
                      </a:lnTo>
                      <a:lnTo>
                        <a:pt x="85" y="135"/>
                      </a:lnTo>
                      <a:lnTo>
                        <a:pt x="75" y="123"/>
                      </a:lnTo>
                      <a:lnTo>
                        <a:pt x="57" y="118"/>
                      </a:lnTo>
                      <a:lnTo>
                        <a:pt x="46" y="110"/>
                      </a:lnTo>
                      <a:lnTo>
                        <a:pt x="45" y="81"/>
                      </a:lnTo>
                      <a:lnTo>
                        <a:pt x="31" y="67"/>
                      </a:lnTo>
                      <a:lnTo>
                        <a:pt x="26" y="47"/>
                      </a:lnTo>
                      <a:lnTo>
                        <a:pt x="5" y="20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1" name="Freeform 123"/>
                <p:cNvSpPr>
                  <a:spLocks noChangeAspect="1"/>
                </p:cNvSpPr>
                <p:nvPr/>
              </p:nvSpPr>
              <p:spPr bwMode="gray">
                <a:xfrm>
                  <a:off x="4047" y="1261"/>
                  <a:ext cx="43" cy="27"/>
                </a:xfrm>
                <a:custGeom>
                  <a:avLst/>
                  <a:gdLst/>
                  <a:ahLst/>
                  <a:cxnLst>
                    <a:cxn ang="0">
                      <a:pos x="92" y="7"/>
                    </a:cxn>
                    <a:cxn ang="0">
                      <a:pos x="110" y="0"/>
                    </a:cxn>
                    <a:cxn ang="0">
                      <a:pos x="126" y="2"/>
                    </a:cxn>
                    <a:cxn ang="0">
                      <a:pos x="137" y="5"/>
                    </a:cxn>
                    <a:cxn ang="0">
                      <a:pos x="148" y="16"/>
                    </a:cxn>
                    <a:cxn ang="0">
                      <a:pos x="156" y="18"/>
                    </a:cxn>
                    <a:cxn ang="0">
                      <a:pos x="169" y="36"/>
                    </a:cxn>
                    <a:cxn ang="0">
                      <a:pos x="187" y="51"/>
                    </a:cxn>
                    <a:cxn ang="0">
                      <a:pos x="203" y="78"/>
                    </a:cxn>
                    <a:cxn ang="0">
                      <a:pos x="207" y="93"/>
                    </a:cxn>
                    <a:cxn ang="0">
                      <a:pos x="207" y="112"/>
                    </a:cxn>
                    <a:cxn ang="0">
                      <a:pos x="212" y="126"/>
                    </a:cxn>
                    <a:cxn ang="0">
                      <a:pos x="212" y="136"/>
                    </a:cxn>
                    <a:cxn ang="0">
                      <a:pos x="202" y="132"/>
                    </a:cxn>
                    <a:cxn ang="0">
                      <a:pos x="193" y="136"/>
                    </a:cxn>
                    <a:cxn ang="0">
                      <a:pos x="181" y="134"/>
                    </a:cxn>
                    <a:cxn ang="0">
                      <a:pos x="167" y="127"/>
                    </a:cxn>
                    <a:cxn ang="0">
                      <a:pos x="139" y="128"/>
                    </a:cxn>
                    <a:cxn ang="0">
                      <a:pos x="122" y="120"/>
                    </a:cxn>
                    <a:cxn ang="0">
                      <a:pos x="115" y="112"/>
                    </a:cxn>
                    <a:cxn ang="0">
                      <a:pos x="102" y="115"/>
                    </a:cxn>
                    <a:cxn ang="0">
                      <a:pos x="85" y="110"/>
                    </a:cxn>
                    <a:cxn ang="0">
                      <a:pos x="68" y="99"/>
                    </a:cxn>
                    <a:cxn ang="0">
                      <a:pos x="48" y="95"/>
                    </a:cxn>
                    <a:cxn ang="0">
                      <a:pos x="21" y="110"/>
                    </a:cxn>
                    <a:cxn ang="0">
                      <a:pos x="10" y="109"/>
                    </a:cxn>
                    <a:cxn ang="0">
                      <a:pos x="0" y="95"/>
                    </a:cxn>
                    <a:cxn ang="0">
                      <a:pos x="8" y="89"/>
                    </a:cxn>
                    <a:cxn ang="0">
                      <a:pos x="37" y="86"/>
                    </a:cxn>
                    <a:cxn ang="0">
                      <a:pos x="41" y="79"/>
                    </a:cxn>
                    <a:cxn ang="0">
                      <a:pos x="48" y="62"/>
                    </a:cxn>
                    <a:cxn ang="0">
                      <a:pos x="60" y="31"/>
                    </a:cxn>
                    <a:cxn ang="0">
                      <a:pos x="60" y="19"/>
                    </a:cxn>
                    <a:cxn ang="0">
                      <a:pos x="65" y="1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212" h="136">
                      <a:moveTo>
                        <a:pt x="92" y="7"/>
                      </a:moveTo>
                      <a:lnTo>
                        <a:pt x="110" y="0"/>
                      </a:lnTo>
                      <a:lnTo>
                        <a:pt x="126" y="2"/>
                      </a:lnTo>
                      <a:lnTo>
                        <a:pt x="137" y="5"/>
                      </a:lnTo>
                      <a:lnTo>
                        <a:pt x="148" y="16"/>
                      </a:lnTo>
                      <a:lnTo>
                        <a:pt x="156" y="18"/>
                      </a:lnTo>
                      <a:lnTo>
                        <a:pt x="169" y="36"/>
                      </a:lnTo>
                      <a:lnTo>
                        <a:pt x="187" y="51"/>
                      </a:lnTo>
                      <a:lnTo>
                        <a:pt x="203" y="78"/>
                      </a:lnTo>
                      <a:lnTo>
                        <a:pt x="207" y="93"/>
                      </a:lnTo>
                      <a:lnTo>
                        <a:pt x="207" y="112"/>
                      </a:lnTo>
                      <a:lnTo>
                        <a:pt x="212" y="126"/>
                      </a:lnTo>
                      <a:lnTo>
                        <a:pt x="212" y="136"/>
                      </a:lnTo>
                      <a:lnTo>
                        <a:pt x="202" y="132"/>
                      </a:lnTo>
                      <a:lnTo>
                        <a:pt x="193" y="136"/>
                      </a:lnTo>
                      <a:lnTo>
                        <a:pt x="181" y="134"/>
                      </a:lnTo>
                      <a:lnTo>
                        <a:pt x="167" y="127"/>
                      </a:lnTo>
                      <a:lnTo>
                        <a:pt x="139" y="128"/>
                      </a:lnTo>
                      <a:lnTo>
                        <a:pt x="122" y="120"/>
                      </a:lnTo>
                      <a:lnTo>
                        <a:pt x="115" y="112"/>
                      </a:lnTo>
                      <a:lnTo>
                        <a:pt x="102" y="115"/>
                      </a:lnTo>
                      <a:lnTo>
                        <a:pt x="85" y="110"/>
                      </a:lnTo>
                      <a:lnTo>
                        <a:pt x="68" y="99"/>
                      </a:lnTo>
                      <a:lnTo>
                        <a:pt x="48" y="95"/>
                      </a:lnTo>
                      <a:lnTo>
                        <a:pt x="21" y="110"/>
                      </a:lnTo>
                      <a:lnTo>
                        <a:pt x="10" y="109"/>
                      </a:lnTo>
                      <a:lnTo>
                        <a:pt x="0" y="95"/>
                      </a:lnTo>
                      <a:lnTo>
                        <a:pt x="8" y="89"/>
                      </a:lnTo>
                      <a:lnTo>
                        <a:pt x="37" y="86"/>
                      </a:lnTo>
                      <a:lnTo>
                        <a:pt x="41" y="79"/>
                      </a:lnTo>
                      <a:lnTo>
                        <a:pt x="48" y="62"/>
                      </a:lnTo>
                      <a:lnTo>
                        <a:pt x="60" y="31"/>
                      </a:lnTo>
                      <a:lnTo>
                        <a:pt x="60" y="19"/>
                      </a:lnTo>
                      <a:lnTo>
                        <a:pt x="65" y="10"/>
                      </a:lnTo>
                      <a:lnTo>
                        <a:pt x="92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2" name="Freeform 124"/>
                <p:cNvSpPr>
                  <a:spLocks noChangeAspect="1"/>
                </p:cNvSpPr>
                <p:nvPr/>
              </p:nvSpPr>
              <p:spPr bwMode="gray">
                <a:xfrm>
                  <a:off x="3080" y="1282"/>
                  <a:ext cx="68" cy="102"/>
                </a:xfrm>
                <a:custGeom>
                  <a:avLst/>
                  <a:gdLst/>
                  <a:ahLst/>
                  <a:cxnLst>
                    <a:cxn ang="0">
                      <a:pos x="152" y="22"/>
                    </a:cxn>
                    <a:cxn ang="0">
                      <a:pos x="199" y="0"/>
                    </a:cxn>
                    <a:cxn ang="0">
                      <a:pos x="234" y="15"/>
                    </a:cxn>
                    <a:cxn ang="0">
                      <a:pos x="277" y="45"/>
                    </a:cxn>
                    <a:cxn ang="0">
                      <a:pos x="272" y="68"/>
                    </a:cxn>
                    <a:cxn ang="0">
                      <a:pos x="234" y="86"/>
                    </a:cxn>
                    <a:cxn ang="0">
                      <a:pos x="267" y="94"/>
                    </a:cxn>
                    <a:cxn ang="0">
                      <a:pos x="245" y="114"/>
                    </a:cxn>
                    <a:cxn ang="0">
                      <a:pos x="238" y="119"/>
                    </a:cxn>
                    <a:cxn ang="0">
                      <a:pos x="232" y="158"/>
                    </a:cxn>
                    <a:cxn ang="0">
                      <a:pos x="226" y="165"/>
                    </a:cxn>
                    <a:cxn ang="0">
                      <a:pos x="219" y="189"/>
                    </a:cxn>
                    <a:cxn ang="0">
                      <a:pos x="224" y="226"/>
                    </a:cxn>
                    <a:cxn ang="0">
                      <a:pos x="218" y="267"/>
                    </a:cxn>
                    <a:cxn ang="0">
                      <a:pos x="230" y="331"/>
                    </a:cxn>
                    <a:cxn ang="0">
                      <a:pos x="250" y="373"/>
                    </a:cxn>
                    <a:cxn ang="0">
                      <a:pos x="278" y="426"/>
                    </a:cxn>
                    <a:cxn ang="0">
                      <a:pos x="306" y="450"/>
                    </a:cxn>
                    <a:cxn ang="0">
                      <a:pos x="338" y="472"/>
                    </a:cxn>
                    <a:cxn ang="0">
                      <a:pos x="322" y="490"/>
                    </a:cxn>
                    <a:cxn ang="0">
                      <a:pos x="320" y="498"/>
                    </a:cxn>
                    <a:cxn ang="0">
                      <a:pos x="301" y="502"/>
                    </a:cxn>
                    <a:cxn ang="0">
                      <a:pos x="284" y="470"/>
                    </a:cxn>
                    <a:cxn ang="0">
                      <a:pos x="261" y="481"/>
                    </a:cxn>
                    <a:cxn ang="0">
                      <a:pos x="273" y="487"/>
                    </a:cxn>
                    <a:cxn ang="0">
                      <a:pos x="251" y="491"/>
                    </a:cxn>
                    <a:cxn ang="0">
                      <a:pos x="243" y="495"/>
                    </a:cxn>
                    <a:cxn ang="0">
                      <a:pos x="220" y="476"/>
                    </a:cxn>
                    <a:cxn ang="0">
                      <a:pos x="210" y="488"/>
                    </a:cxn>
                    <a:cxn ang="0">
                      <a:pos x="182" y="480"/>
                    </a:cxn>
                    <a:cxn ang="0">
                      <a:pos x="189" y="466"/>
                    </a:cxn>
                    <a:cxn ang="0">
                      <a:pos x="144" y="470"/>
                    </a:cxn>
                    <a:cxn ang="0">
                      <a:pos x="127" y="461"/>
                    </a:cxn>
                    <a:cxn ang="0">
                      <a:pos x="125" y="438"/>
                    </a:cxn>
                    <a:cxn ang="0">
                      <a:pos x="124" y="421"/>
                    </a:cxn>
                    <a:cxn ang="0">
                      <a:pos x="135" y="413"/>
                    </a:cxn>
                    <a:cxn ang="0">
                      <a:pos x="157" y="412"/>
                    </a:cxn>
                    <a:cxn ang="0">
                      <a:pos x="143" y="400"/>
                    </a:cxn>
                    <a:cxn ang="0">
                      <a:pos x="116" y="380"/>
                    </a:cxn>
                    <a:cxn ang="0">
                      <a:pos x="138" y="348"/>
                    </a:cxn>
                    <a:cxn ang="0">
                      <a:pos x="109" y="380"/>
                    </a:cxn>
                    <a:cxn ang="0">
                      <a:pos x="107" y="345"/>
                    </a:cxn>
                    <a:cxn ang="0">
                      <a:pos x="90" y="342"/>
                    </a:cxn>
                    <a:cxn ang="0">
                      <a:pos x="76" y="353"/>
                    </a:cxn>
                    <a:cxn ang="0">
                      <a:pos x="65" y="319"/>
                    </a:cxn>
                    <a:cxn ang="0">
                      <a:pos x="51" y="331"/>
                    </a:cxn>
                    <a:cxn ang="0">
                      <a:pos x="32" y="347"/>
                    </a:cxn>
                    <a:cxn ang="0">
                      <a:pos x="16" y="340"/>
                    </a:cxn>
                    <a:cxn ang="0">
                      <a:pos x="1" y="294"/>
                    </a:cxn>
                    <a:cxn ang="0">
                      <a:pos x="3" y="255"/>
                    </a:cxn>
                    <a:cxn ang="0">
                      <a:pos x="27" y="242"/>
                    </a:cxn>
                    <a:cxn ang="0">
                      <a:pos x="42" y="244"/>
                    </a:cxn>
                    <a:cxn ang="0">
                      <a:pos x="53" y="230"/>
                    </a:cxn>
                    <a:cxn ang="0">
                      <a:pos x="64" y="206"/>
                    </a:cxn>
                    <a:cxn ang="0">
                      <a:pos x="70" y="186"/>
                    </a:cxn>
                    <a:cxn ang="0">
                      <a:pos x="79" y="162"/>
                    </a:cxn>
                    <a:cxn ang="0">
                      <a:pos x="75" y="158"/>
                    </a:cxn>
                    <a:cxn ang="0">
                      <a:pos x="68" y="141"/>
                    </a:cxn>
                    <a:cxn ang="0">
                      <a:pos x="73" y="97"/>
                    </a:cxn>
                    <a:cxn ang="0">
                      <a:pos x="103" y="87"/>
                    </a:cxn>
                    <a:cxn ang="0">
                      <a:pos x="94" y="74"/>
                    </a:cxn>
                    <a:cxn ang="0">
                      <a:pos x="92" y="61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38" h="508">
                      <a:moveTo>
                        <a:pt x="124" y="20"/>
                      </a:moveTo>
                      <a:lnTo>
                        <a:pt x="128" y="17"/>
                      </a:lnTo>
                      <a:lnTo>
                        <a:pt x="152" y="22"/>
                      </a:lnTo>
                      <a:lnTo>
                        <a:pt x="161" y="12"/>
                      </a:lnTo>
                      <a:lnTo>
                        <a:pt x="187" y="0"/>
                      </a:lnTo>
                      <a:lnTo>
                        <a:pt x="199" y="0"/>
                      </a:lnTo>
                      <a:lnTo>
                        <a:pt x="210" y="9"/>
                      </a:lnTo>
                      <a:lnTo>
                        <a:pt x="219" y="14"/>
                      </a:lnTo>
                      <a:lnTo>
                        <a:pt x="234" y="15"/>
                      </a:lnTo>
                      <a:lnTo>
                        <a:pt x="256" y="33"/>
                      </a:lnTo>
                      <a:lnTo>
                        <a:pt x="268" y="34"/>
                      </a:lnTo>
                      <a:lnTo>
                        <a:pt x="277" y="45"/>
                      </a:lnTo>
                      <a:lnTo>
                        <a:pt x="279" y="55"/>
                      </a:lnTo>
                      <a:lnTo>
                        <a:pt x="245" y="63"/>
                      </a:lnTo>
                      <a:lnTo>
                        <a:pt x="272" y="68"/>
                      </a:lnTo>
                      <a:lnTo>
                        <a:pt x="268" y="74"/>
                      </a:lnTo>
                      <a:lnTo>
                        <a:pt x="256" y="73"/>
                      </a:lnTo>
                      <a:lnTo>
                        <a:pt x="234" y="86"/>
                      </a:lnTo>
                      <a:lnTo>
                        <a:pt x="246" y="88"/>
                      </a:lnTo>
                      <a:lnTo>
                        <a:pt x="265" y="82"/>
                      </a:lnTo>
                      <a:lnTo>
                        <a:pt x="267" y="94"/>
                      </a:lnTo>
                      <a:lnTo>
                        <a:pt x="262" y="103"/>
                      </a:lnTo>
                      <a:lnTo>
                        <a:pt x="253" y="111"/>
                      </a:lnTo>
                      <a:lnTo>
                        <a:pt x="245" y="114"/>
                      </a:lnTo>
                      <a:lnTo>
                        <a:pt x="225" y="111"/>
                      </a:lnTo>
                      <a:lnTo>
                        <a:pt x="222" y="121"/>
                      </a:lnTo>
                      <a:lnTo>
                        <a:pt x="238" y="119"/>
                      </a:lnTo>
                      <a:lnTo>
                        <a:pt x="242" y="131"/>
                      </a:lnTo>
                      <a:lnTo>
                        <a:pt x="235" y="143"/>
                      </a:lnTo>
                      <a:lnTo>
                        <a:pt x="232" y="158"/>
                      </a:lnTo>
                      <a:lnTo>
                        <a:pt x="226" y="156"/>
                      </a:lnTo>
                      <a:lnTo>
                        <a:pt x="222" y="160"/>
                      </a:lnTo>
                      <a:lnTo>
                        <a:pt x="226" y="165"/>
                      </a:lnTo>
                      <a:lnTo>
                        <a:pt x="225" y="176"/>
                      </a:lnTo>
                      <a:lnTo>
                        <a:pt x="219" y="178"/>
                      </a:lnTo>
                      <a:lnTo>
                        <a:pt x="219" y="189"/>
                      </a:lnTo>
                      <a:lnTo>
                        <a:pt x="218" y="201"/>
                      </a:lnTo>
                      <a:lnTo>
                        <a:pt x="219" y="214"/>
                      </a:lnTo>
                      <a:lnTo>
                        <a:pt x="224" y="226"/>
                      </a:lnTo>
                      <a:lnTo>
                        <a:pt x="224" y="235"/>
                      </a:lnTo>
                      <a:lnTo>
                        <a:pt x="216" y="255"/>
                      </a:lnTo>
                      <a:lnTo>
                        <a:pt x="218" y="267"/>
                      </a:lnTo>
                      <a:lnTo>
                        <a:pt x="222" y="273"/>
                      </a:lnTo>
                      <a:lnTo>
                        <a:pt x="226" y="313"/>
                      </a:lnTo>
                      <a:lnTo>
                        <a:pt x="230" y="331"/>
                      </a:lnTo>
                      <a:lnTo>
                        <a:pt x="234" y="341"/>
                      </a:lnTo>
                      <a:lnTo>
                        <a:pt x="242" y="353"/>
                      </a:lnTo>
                      <a:lnTo>
                        <a:pt x="250" y="373"/>
                      </a:lnTo>
                      <a:lnTo>
                        <a:pt x="253" y="382"/>
                      </a:lnTo>
                      <a:lnTo>
                        <a:pt x="254" y="394"/>
                      </a:lnTo>
                      <a:lnTo>
                        <a:pt x="278" y="426"/>
                      </a:lnTo>
                      <a:lnTo>
                        <a:pt x="288" y="436"/>
                      </a:lnTo>
                      <a:lnTo>
                        <a:pt x="296" y="439"/>
                      </a:lnTo>
                      <a:lnTo>
                        <a:pt x="306" y="450"/>
                      </a:lnTo>
                      <a:lnTo>
                        <a:pt x="322" y="464"/>
                      </a:lnTo>
                      <a:lnTo>
                        <a:pt x="327" y="463"/>
                      </a:lnTo>
                      <a:lnTo>
                        <a:pt x="338" y="472"/>
                      </a:lnTo>
                      <a:lnTo>
                        <a:pt x="332" y="475"/>
                      </a:lnTo>
                      <a:lnTo>
                        <a:pt x="332" y="485"/>
                      </a:lnTo>
                      <a:lnTo>
                        <a:pt x="322" y="490"/>
                      </a:lnTo>
                      <a:lnTo>
                        <a:pt x="301" y="486"/>
                      </a:lnTo>
                      <a:lnTo>
                        <a:pt x="296" y="491"/>
                      </a:lnTo>
                      <a:lnTo>
                        <a:pt x="320" y="498"/>
                      </a:lnTo>
                      <a:lnTo>
                        <a:pt x="311" y="499"/>
                      </a:lnTo>
                      <a:lnTo>
                        <a:pt x="310" y="508"/>
                      </a:lnTo>
                      <a:lnTo>
                        <a:pt x="301" y="502"/>
                      </a:lnTo>
                      <a:lnTo>
                        <a:pt x="286" y="486"/>
                      </a:lnTo>
                      <a:lnTo>
                        <a:pt x="281" y="482"/>
                      </a:lnTo>
                      <a:lnTo>
                        <a:pt x="284" y="470"/>
                      </a:lnTo>
                      <a:lnTo>
                        <a:pt x="274" y="475"/>
                      </a:lnTo>
                      <a:lnTo>
                        <a:pt x="265" y="475"/>
                      </a:lnTo>
                      <a:lnTo>
                        <a:pt x="261" y="481"/>
                      </a:lnTo>
                      <a:lnTo>
                        <a:pt x="262" y="487"/>
                      </a:lnTo>
                      <a:lnTo>
                        <a:pt x="268" y="491"/>
                      </a:lnTo>
                      <a:lnTo>
                        <a:pt x="273" y="487"/>
                      </a:lnTo>
                      <a:lnTo>
                        <a:pt x="275" y="498"/>
                      </a:lnTo>
                      <a:lnTo>
                        <a:pt x="261" y="499"/>
                      </a:lnTo>
                      <a:lnTo>
                        <a:pt x="251" y="491"/>
                      </a:lnTo>
                      <a:lnTo>
                        <a:pt x="246" y="491"/>
                      </a:lnTo>
                      <a:lnTo>
                        <a:pt x="248" y="498"/>
                      </a:lnTo>
                      <a:lnTo>
                        <a:pt x="243" y="495"/>
                      </a:lnTo>
                      <a:lnTo>
                        <a:pt x="237" y="481"/>
                      </a:lnTo>
                      <a:lnTo>
                        <a:pt x="229" y="482"/>
                      </a:lnTo>
                      <a:lnTo>
                        <a:pt x="220" y="476"/>
                      </a:lnTo>
                      <a:lnTo>
                        <a:pt x="216" y="487"/>
                      </a:lnTo>
                      <a:lnTo>
                        <a:pt x="213" y="483"/>
                      </a:lnTo>
                      <a:lnTo>
                        <a:pt x="210" y="488"/>
                      </a:lnTo>
                      <a:lnTo>
                        <a:pt x="209" y="499"/>
                      </a:lnTo>
                      <a:lnTo>
                        <a:pt x="204" y="499"/>
                      </a:lnTo>
                      <a:lnTo>
                        <a:pt x="182" y="480"/>
                      </a:lnTo>
                      <a:lnTo>
                        <a:pt x="178" y="471"/>
                      </a:lnTo>
                      <a:lnTo>
                        <a:pt x="191" y="471"/>
                      </a:lnTo>
                      <a:lnTo>
                        <a:pt x="189" y="466"/>
                      </a:lnTo>
                      <a:lnTo>
                        <a:pt x="173" y="465"/>
                      </a:lnTo>
                      <a:lnTo>
                        <a:pt x="151" y="472"/>
                      </a:lnTo>
                      <a:lnTo>
                        <a:pt x="144" y="470"/>
                      </a:lnTo>
                      <a:lnTo>
                        <a:pt x="139" y="461"/>
                      </a:lnTo>
                      <a:lnTo>
                        <a:pt x="134" y="465"/>
                      </a:lnTo>
                      <a:lnTo>
                        <a:pt x="127" y="461"/>
                      </a:lnTo>
                      <a:lnTo>
                        <a:pt x="125" y="458"/>
                      </a:lnTo>
                      <a:lnTo>
                        <a:pt x="124" y="449"/>
                      </a:lnTo>
                      <a:lnTo>
                        <a:pt x="125" y="438"/>
                      </a:lnTo>
                      <a:lnTo>
                        <a:pt x="125" y="431"/>
                      </a:lnTo>
                      <a:lnTo>
                        <a:pt x="122" y="423"/>
                      </a:lnTo>
                      <a:lnTo>
                        <a:pt x="124" y="421"/>
                      </a:lnTo>
                      <a:lnTo>
                        <a:pt x="137" y="427"/>
                      </a:lnTo>
                      <a:lnTo>
                        <a:pt x="139" y="422"/>
                      </a:lnTo>
                      <a:lnTo>
                        <a:pt x="135" y="413"/>
                      </a:lnTo>
                      <a:lnTo>
                        <a:pt x="144" y="418"/>
                      </a:lnTo>
                      <a:lnTo>
                        <a:pt x="156" y="416"/>
                      </a:lnTo>
                      <a:lnTo>
                        <a:pt x="157" y="412"/>
                      </a:lnTo>
                      <a:lnTo>
                        <a:pt x="145" y="410"/>
                      </a:lnTo>
                      <a:lnTo>
                        <a:pt x="150" y="404"/>
                      </a:lnTo>
                      <a:lnTo>
                        <a:pt x="143" y="400"/>
                      </a:lnTo>
                      <a:lnTo>
                        <a:pt x="124" y="397"/>
                      </a:lnTo>
                      <a:lnTo>
                        <a:pt x="116" y="388"/>
                      </a:lnTo>
                      <a:lnTo>
                        <a:pt x="116" y="380"/>
                      </a:lnTo>
                      <a:lnTo>
                        <a:pt x="119" y="382"/>
                      </a:lnTo>
                      <a:lnTo>
                        <a:pt x="121" y="372"/>
                      </a:lnTo>
                      <a:lnTo>
                        <a:pt x="138" y="348"/>
                      </a:lnTo>
                      <a:lnTo>
                        <a:pt x="124" y="357"/>
                      </a:lnTo>
                      <a:lnTo>
                        <a:pt x="116" y="373"/>
                      </a:lnTo>
                      <a:lnTo>
                        <a:pt x="109" y="380"/>
                      </a:lnTo>
                      <a:lnTo>
                        <a:pt x="109" y="364"/>
                      </a:lnTo>
                      <a:lnTo>
                        <a:pt x="107" y="356"/>
                      </a:lnTo>
                      <a:lnTo>
                        <a:pt x="107" y="345"/>
                      </a:lnTo>
                      <a:lnTo>
                        <a:pt x="109" y="336"/>
                      </a:lnTo>
                      <a:lnTo>
                        <a:pt x="97" y="348"/>
                      </a:lnTo>
                      <a:lnTo>
                        <a:pt x="90" y="342"/>
                      </a:lnTo>
                      <a:lnTo>
                        <a:pt x="86" y="352"/>
                      </a:lnTo>
                      <a:lnTo>
                        <a:pt x="80" y="348"/>
                      </a:lnTo>
                      <a:lnTo>
                        <a:pt x="76" y="353"/>
                      </a:lnTo>
                      <a:lnTo>
                        <a:pt x="73" y="341"/>
                      </a:lnTo>
                      <a:lnTo>
                        <a:pt x="73" y="325"/>
                      </a:lnTo>
                      <a:lnTo>
                        <a:pt x="65" y="319"/>
                      </a:lnTo>
                      <a:lnTo>
                        <a:pt x="57" y="335"/>
                      </a:lnTo>
                      <a:lnTo>
                        <a:pt x="55" y="346"/>
                      </a:lnTo>
                      <a:lnTo>
                        <a:pt x="51" y="331"/>
                      </a:lnTo>
                      <a:lnTo>
                        <a:pt x="46" y="336"/>
                      </a:lnTo>
                      <a:lnTo>
                        <a:pt x="44" y="347"/>
                      </a:lnTo>
                      <a:lnTo>
                        <a:pt x="32" y="347"/>
                      </a:lnTo>
                      <a:lnTo>
                        <a:pt x="26" y="346"/>
                      </a:lnTo>
                      <a:lnTo>
                        <a:pt x="22" y="341"/>
                      </a:lnTo>
                      <a:lnTo>
                        <a:pt x="16" y="340"/>
                      </a:lnTo>
                      <a:lnTo>
                        <a:pt x="10" y="330"/>
                      </a:lnTo>
                      <a:lnTo>
                        <a:pt x="3" y="309"/>
                      </a:lnTo>
                      <a:lnTo>
                        <a:pt x="1" y="294"/>
                      </a:lnTo>
                      <a:lnTo>
                        <a:pt x="0" y="280"/>
                      </a:lnTo>
                      <a:lnTo>
                        <a:pt x="3" y="269"/>
                      </a:lnTo>
                      <a:lnTo>
                        <a:pt x="3" y="255"/>
                      </a:lnTo>
                      <a:lnTo>
                        <a:pt x="6" y="246"/>
                      </a:lnTo>
                      <a:lnTo>
                        <a:pt x="21" y="234"/>
                      </a:lnTo>
                      <a:lnTo>
                        <a:pt x="27" y="242"/>
                      </a:lnTo>
                      <a:lnTo>
                        <a:pt x="33" y="235"/>
                      </a:lnTo>
                      <a:lnTo>
                        <a:pt x="43" y="234"/>
                      </a:lnTo>
                      <a:lnTo>
                        <a:pt x="42" y="244"/>
                      </a:lnTo>
                      <a:lnTo>
                        <a:pt x="48" y="249"/>
                      </a:lnTo>
                      <a:lnTo>
                        <a:pt x="52" y="240"/>
                      </a:lnTo>
                      <a:lnTo>
                        <a:pt x="53" y="230"/>
                      </a:lnTo>
                      <a:lnTo>
                        <a:pt x="57" y="228"/>
                      </a:lnTo>
                      <a:lnTo>
                        <a:pt x="58" y="206"/>
                      </a:lnTo>
                      <a:lnTo>
                        <a:pt x="64" y="206"/>
                      </a:lnTo>
                      <a:lnTo>
                        <a:pt x="65" y="199"/>
                      </a:lnTo>
                      <a:lnTo>
                        <a:pt x="62" y="189"/>
                      </a:lnTo>
                      <a:lnTo>
                        <a:pt x="70" y="186"/>
                      </a:lnTo>
                      <a:lnTo>
                        <a:pt x="70" y="174"/>
                      </a:lnTo>
                      <a:lnTo>
                        <a:pt x="74" y="171"/>
                      </a:lnTo>
                      <a:lnTo>
                        <a:pt x="79" y="162"/>
                      </a:lnTo>
                      <a:lnTo>
                        <a:pt x="85" y="156"/>
                      </a:lnTo>
                      <a:lnTo>
                        <a:pt x="86" y="149"/>
                      </a:lnTo>
                      <a:lnTo>
                        <a:pt x="75" y="158"/>
                      </a:lnTo>
                      <a:lnTo>
                        <a:pt x="71" y="152"/>
                      </a:lnTo>
                      <a:lnTo>
                        <a:pt x="76" y="140"/>
                      </a:lnTo>
                      <a:lnTo>
                        <a:pt x="68" y="141"/>
                      </a:lnTo>
                      <a:lnTo>
                        <a:pt x="52" y="126"/>
                      </a:lnTo>
                      <a:lnTo>
                        <a:pt x="55" y="111"/>
                      </a:lnTo>
                      <a:lnTo>
                        <a:pt x="73" y="97"/>
                      </a:lnTo>
                      <a:lnTo>
                        <a:pt x="85" y="90"/>
                      </a:lnTo>
                      <a:lnTo>
                        <a:pt x="91" y="95"/>
                      </a:lnTo>
                      <a:lnTo>
                        <a:pt x="103" y="87"/>
                      </a:lnTo>
                      <a:lnTo>
                        <a:pt x="95" y="87"/>
                      </a:lnTo>
                      <a:lnTo>
                        <a:pt x="90" y="81"/>
                      </a:lnTo>
                      <a:lnTo>
                        <a:pt x="94" y="74"/>
                      </a:lnTo>
                      <a:lnTo>
                        <a:pt x="100" y="72"/>
                      </a:lnTo>
                      <a:lnTo>
                        <a:pt x="97" y="66"/>
                      </a:lnTo>
                      <a:lnTo>
                        <a:pt x="92" y="61"/>
                      </a:lnTo>
                      <a:lnTo>
                        <a:pt x="91" y="52"/>
                      </a:lnTo>
                      <a:lnTo>
                        <a:pt x="109" y="30"/>
                      </a:lnTo>
                      <a:lnTo>
                        <a:pt x="124" y="2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3" name="Freeform 125"/>
                <p:cNvSpPr>
                  <a:spLocks noChangeAspect="1"/>
                </p:cNvSpPr>
                <p:nvPr/>
              </p:nvSpPr>
              <p:spPr bwMode="gray">
                <a:xfrm>
                  <a:off x="3104" y="1129"/>
                  <a:ext cx="169" cy="159"/>
                </a:xfrm>
                <a:custGeom>
                  <a:avLst/>
                  <a:gdLst/>
                  <a:ahLst/>
                  <a:cxnLst>
                    <a:cxn ang="0">
                      <a:pos x="31" y="669"/>
                    </a:cxn>
                    <a:cxn ang="0">
                      <a:pos x="88" y="629"/>
                    </a:cxn>
                    <a:cxn ang="0">
                      <a:pos x="84" y="616"/>
                    </a:cxn>
                    <a:cxn ang="0">
                      <a:pos x="83" y="578"/>
                    </a:cxn>
                    <a:cxn ang="0">
                      <a:pos x="109" y="554"/>
                    </a:cxn>
                    <a:cxn ang="0">
                      <a:pos x="106" y="527"/>
                    </a:cxn>
                    <a:cxn ang="0">
                      <a:pos x="144" y="509"/>
                    </a:cxn>
                    <a:cxn ang="0">
                      <a:pos x="113" y="481"/>
                    </a:cxn>
                    <a:cxn ang="0">
                      <a:pos x="103" y="457"/>
                    </a:cxn>
                    <a:cxn ang="0">
                      <a:pos x="105" y="410"/>
                    </a:cxn>
                    <a:cxn ang="0">
                      <a:pos x="163" y="404"/>
                    </a:cxn>
                    <a:cxn ang="0">
                      <a:pos x="230" y="351"/>
                    </a:cxn>
                    <a:cxn ang="0">
                      <a:pos x="259" y="310"/>
                    </a:cxn>
                    <a:cxn ang="0">
                      <a:pos x="302" y="253"/>
                    </a:cxn>
                    <a:cxn ang="0">
                      <a:pos x="372" y="196"/>
                    </a:cxn>
                    <a:cxn ang="0">
                      <a:pos x="385" y="219"/>
                    </a:cxn>
                    <a:cxn ang="0">
                      <a:pos x="398" y="169"/>
                    </a:cxn>
                    <a:cxn ang="0">
                      <a:pos x="426" y="161"/>
                    </a:cxn>
                    <a:cxn ang="0">
                      <a:pos x="502" y="184"/>
                    </a:cxn>
                    <a:cxn ang="0">
                      <a:pos x="572" y="161"/>
                    </a:cxn>
                    <a:cxn ang="0">
                      <a:pos x="615" y="124"/>
                    </a:cxn>
                    <a:cxn ang="0">
                      <a:pos x="660" y="105"/>
                    </a:cxn>
                    <a:cxn ang="0">
                      <a:pos x="689" y="39"/>
                    </a:cxn>
                    <a:cxn ang="0">
                      <a:pos x="750" y="0"/>
                    </a:cxn>
                    <a:cxn ang="0">
                      <a:pos x="832" y="36"/>
                    </a:cxn>
                    <a:cxn ang="0">
                      <a:pos x="829" y="110"/>
                    </a:cxn>
                    <a:cxn ang="0">
                      <a:pos x="799" y="176"/>
                    </a:cxn>
                    <a:cxn ang="0">
                      <a:pos x="733" y="221"/>
                    </a:cxn>
                    <a:cxn ang="0">
                      <a:pos x="648" y="244"/>
                    </a:cxn>
                    <a:cxn ang="0">
                      <a:pos x="614" y="276"/>
                    </a:cxn>
                    <a:cxn ang="0">
                      <a:pos x="540" y="304"/>
                    </a:cxn>
                    <a:cxn ang="0">
                      <a:pos x="472" y="372"/>
                    </a:cxn>
                    <a:cxn ang="0">
                      <a:pos x="391" y="442"/>
                    </a:cxn>
                    <a:cxn ang="0">
                      <a:pos x="374" y="453"/>
                    </a:cxn>
                    <a:cxn ang="0">
                      <a:pos x="358" y="511"/>
                    </a:cxn>
                    <a:cxn ang="0">
                      <a:pos x="331" y="520"/>
                    </a:cxn>
                    <a:cxn ang="0">
                      <a:pos x="294" y="530"/>
                    </a:cxn>
                    <a:cxn ang="0">
                      <a:pos x="297" y="562"/>
                    </a:cxn>
                    <a:cxn ang="0">
                      <a:pos x="249" y="547"/>
                    </a:cxn>
                    <a:cxn ang="0">
                      <a:pos x="273" y="603"/>
                    </a:cxn>
                    <a:cxn ang="0">
                      <a:pos x="262" y="625"/>
                    </a:cxn>
                    <a:cxn ang="0">
                      <a:pos x="251" y="651"/>
                    </a:cxn>
                    <a:cxn ang="0">
                      <a:pos x="213" y="601"/>
                    </a:cxn>
                    <a:cxn ang="0">
                      <a:pos x="221" y="652"/>
                    </a:cxn>
                    <a:cxn ang="0">
                      <a:pos x="228" y="687"/>
                    </a:cxn>
                    <a:cxn ang="0">
                      <a:pos x="179" y="679"/>
                    </a:cxn>
                    <a:cxn ang="0">
                      <a:pos x="211" y="723"/>
                    </a:cxn>
                    <a:cxn ang="0">
                      <a:pos x="185" y="718"/>
                    </a:cxn>
                    <a:cxn ang="0">
                      <a:pos x="192" y="760"/>
                    </a:cxn>
                    <a:cxn ang="0">
                      <a:pos x="159" y="794"/>
                    </a:cxn>
                    <a:cxn ang="0">
                      <a:pos x="82" y="761"/>
                    </a:cxn>
                    <a:cxn ang="0">
                      <a:pos x="39" y="757"/>
                    </a:cxn>
                    <a:cxn ang="0">
                      <a:pos x="63" y="724"/>
                    </a:cxn>
                    <a:cxn ang="0">
                      <a:pos x="52" y="713"/>
                    </a:cxn>
                    <a:cxn ang="0">
                      <a:pos x="0" y="692"/>
                    </a:cxn>
                  </a:cxnLst>
                  <a:rect l="0" t="0" r="r" b="b"/>
                  <a:pathLst>
                    <a:path w="843" h="796">
                      <a:moveTo>
                        <a:pt x="0" y="692"/>
                      </a:moveTo>
                      <a:lnTo>
                        <a:pt x="0" y="687"/>
                      </a:lnTo>
                      <a:lnTo>
                        <a:pt x="4" y="692"/>
                      </a:lnTo>
                      <a:lnTo>
                        <a:pt x="17" y="689"/>
                      </a:lnTo>
                      <a:lnTo>
                        <a:pt x="31" y="669"/>
                      </a:lnTo>
                      <a:lnTo>
                        <a:pt x="60" y="659"/>
                      </a:lnTo>
                      <a:lnTo>
                        <a:pt x="55" y="653"/>
                      </a:lnTo>
                      <a:lnTo>
                        <a:pt x="60" y="636"/>
                      </a:lnTo>
                      <a:lnTo>
                        <a:pt x="77" y="621"/>
                      </a:lnTo>
                      <a:lnTo>
                        <a:pt x="88" y="629"/>
                      </a:lnTo>
                      <a:lnTo>
                        <a:pt x="101" y="631"/>
                      </a:lnTo>
                      <a:lnTo>
                        <a:pt x="116" y="641"/>
                      </a:lnTo>
                      <a:lnTo>
                        <a:pt x="133" y="644"/>
                      </a:lnTo>
                      <a:lnTo>
                        <a:pt x="124" y="631"/>
                      </a:lnTo>
                      <a:lnTo>
                        <a:pt x="84" y="616"/>
                      </a:lnTo>
                      <a:lnTo>
                        <a:pt x="77" y="604"/>
                      </a:lnTo>
                      <a:lnTo>
                        <a:pt x="86" y="606"/>
                      </a:lnTo>
                      <a:lnTo>
                        <a:pt x="103" y="604"/>
                      </a:lnTo>
                      <a:lnTo>
                        <a:pt x="108" y="593"/>
                      </a:lnTo>
                      <a:lnTo>
                        <a:pt x="83" y="578"/>
                      </a:lnTo>
                      <a:lnTo>
                        <a:pt x="86" y="572"/>
                      </a:lnTo>
                      <a:lnTo>
                        <a:pt x="120" y="570"/>
                      </a:lnTo>
                      <a:lnTo>
                        <a:pt x="127" y="565"/>
                      </a:lnTo>
                      <a:lnTo>
                        <a:pt x="121" y="556"/>
                      </a:lnTo>
                      <a:lnTo>
                        <a:pt x="109" y="554"/>
                      </a:lnTo>
                      <a:lnTo>
                        <a:pt x="103" y="545"/>
                      </a:lnTo>
                      <a:lnTo>
                        <a:pt x="98" y="536"/>
                      </a:lnTo>
                      <a:lnTo>
                        <a:pt x="98" y="523"/>
                      </a:lnTo>
                      <a:lnTo>
                        <a:pt x="100" y="519"/>
                      </a:lnTo>
                      <a:lnTo>
                        <a:pt x="106" y="527"/>
                      </a:lnTo>
                      <a:lnTo>
                        <a:pt x="129" y="513"/>
                      </a:lnTo>
                      <a:lnTo>
                        <a:pt x="151" y="519"/>
                      </a:lnTo>
                      <a:lnTo>
                        <a:pt x="163" y="511"/>
                      </a:lnTo>
                      <a:lnTo>
                        <a:pt x="152" y="513"/>
                      </a:lnTo>
                      <a:lnTo>
                        <a:pt x="144" y="509"/>
                      </a:lnTo>
                      <a:lnTo>
                        <a:pt x="138" y="496"/>
                      </a:lnTo>
                      <a:lnTo>
                        <a:pt x="127" y="493"/>
                      </a:lnTo>
                      <a:lnTo>
                        <a:pt x="108" y="498"/>
                      </a:lnTo>
                      <a:lnTo>
                        <a:pt x="105" y="490"/>
                      </a:lnTo>
                      <a:lnTo>
                        <a:pt x="113" y="481"/>
                      </a:lnTo>
                      <a:lnTo>
                        <a:pt x="122" y="455"/>
                      </a:lnTo>
                      <a:lnTo>
                        <a:pt x="117" y="457"/>
                      </a:lnTo>
                      <a:lnTo>
                        <a:pt x="116" y="452"/>
                      </a:lnTo>
                      <a:lnTo>
                        <a:pt x="113" y="443"/>
                      </a:lnTo>
                      <a:lnTo>
                        <a:pt x="103" y="457"/>
                      </a:lnTo>
                      <a:lnTo>
                        <a:pt x="103" y="442"/>
                      </a:lnTo>
                      <a:lnTo>
                        <a:pt x="97" y="437"/>
                      </a:lnTo>
                      <a:lnTo>
                        <a:pt x="103" y="426"/>
                      </a:lnTo>
                      <a:lnTo>
                        <a:pt x="100" y="421"/>
                      </a:lnTo>
                      <a:lnTo>
                        <a:pt x="105" y="410"/>
                      </a:lnTo>
                      <a:lnTo>
                        <a:pt x="124" y="410"/>
                      </a:lnTo>
                      <a:lnTo>
                        <a:pt x="124" y="426"/>
                      </a:lnTo>
                      <a:lnTo>
                        <a:pt x="131" y="431"/>
                      </a:lnTo>
                      <a:lnTo>
                        <a:pt x="153" y="418"/>
                      </a:lnTo>
                      <a:lnTo>
                        <a:pt x="163" y="404"/>
                      </a:lnTo>
                      <a:lnTo>
                        <a:pt x="165" y="387"/>
                      </a:lnTo>
                      <a:lnTo>
                        <a:pt x="184" y="378"/>
                      </a:lnTo>
                      <a:lnTo>
                        <a:pt x="208" y="383"/>
                      </a:lnTo>
                      <a:lnTo>
                        <a:pt x="229" y="362"/>
                      </a:lnTo>
                      <a:lnTo>
                        <a:pt x="230" y="351"/>
                      </a:lnTo>
                      <a:lnTo>
                        <a:pt x="226" y="340"/>
                      </a:lnTo>
                      <a:lnTo>
                        <a:pt x="237" y="332"/>
                      </a:lnTo>
                      <a:lnTo>
                        <a:pt x="234" y="320"/>
                      </a:lnTo>
                      <a:lnTo>
                        <a:pt x="249" y="308"/>
                      </a:lnTo>
                      <a:lnTo>
                        <a:pt x="259" y="310"/>
                      </a:lnTo>
                      <a:lnTo>
                        <a:pt x="269" y="304"/>
                      </a:lnTo>
                      <a:lnTo>
                        <a:pt x="265" y="298"/>
                      </a:lnTo>
                      <a:lnTo>
                        <a:pt x="271" y="277"/>
                      </a:lnTo>
                      <a:lnTo>
                        <a:pt x="278" y="269"/>
                      </a:lnTo>
                      <a:lnTo>
                        <a:pt x="302" y="253"/>
                      </a:lnTo>
                      <a:lnTo>
                        <a:pt x="334" y="240"/>
                      </a:lnTo>
                      <a:lnTo>
                        <a:pt x="341" y="233"/>
                      </a:lnTo>
                      <a:lnTo>
                        <a:pt x="343" y="222"/>
                      </a:lnTo>
                      <a:lnTo>
                        <a:pt x="348" y="211"/>
                      </a:lnTo>
                      <a:lnTo>
                        <a:pt x="372" y="196"/>
                      </a:lnTo>
                      <a:lnTo>
                        <a:pt x="383" y="201"/>
                      </a:lnTo>
                      <a:lnTo>
                        <a:pt x="377" y="212"/>
                      </a:lnTo>
                      <a:lnTo>
                        <a:pt x="371" y="229"/>
                      </a:lnTo>
                      <a:lnTo>
                        <a:pt x="380" y="232"/>
                      </a:lnTo>
                      <a:lnTo>
                        <a:pt x="385" y="219"/>
                      </a:lnTo>
                      <a:lnTo>
                        <a:pt x="404" y="212"/>
                      </a:lnTo>
                      <a:lnTo>
                        <a:pt x="409" y="201"/>
                      </a:lnTo>
                      <a:lnTo>
                        <a:pt x="401" y="195"/>
                      </a:lnTo>
                      <a:lnTo>
                        <a:pt x="398" y="184"/>
                      </a:lnTo>
                      <a:lnTo>
                        <a:pt x="398" y="169"/>
                      </a:lnTo>
                      <a:lnTo>
                        <a:pt x="404" y="170"/>
                      </a:lnTo>
                      <a:lnTo>
                        <a:pt x="407" y="162"/>
                      </a:lnTo>
                      <a:lnTo>
                        <a:pt x="402" y="157"/>
                      </a:lnTo>
                      <a:lnTo>
                        <a:pt x="423" y="152"/>
                      </a:lnTo>
                      <a:lnTo>
                        <a:pt x="426" y="161"/>
                      </a:lnTo>
                      <a:lnTo>
                        <a:pt x="470" y="165"/>
                      </a:lnTo>
                      <a:lnTo>
                        <a:pt x="470" y="185"/>
                      </a:lnTo>
                      <a:lnTo>
                        <a:pt x="481" y="190"/>
                      </a:lnTo>
                      <a:lnTo>
                        <a:pt x="488" y="178"/>
                      </a:lnTo>
                      <a:lnTo>
                        <a:pt x="502" y="184"/>
                      </a:lnTo>
                      <a:lnTo>
                        <a:pt x="546" y="152"/>
                      </a:lnTo>
                      <a:lnTo>
                        <a:pt x="557" y="152"/>
                      </a:lnTo>
                      <a:lnTo>
                        <a:pt x="560" y="161"/>
                      </a:lnTo>
                      <a:lnTo>
                        <a:pt x="562" y="162"/>
                      </a:lnTo>
                      <a:lnTo>
                        <a:pt x="572" y="161"/>
                      </a:lnTo>
                      <a:lnTo>
                        <a:pt x="577" y="154"/>
                      </a:lnTo>
                      <a:lnTo>
                        <a:pt x="583" y="156"/>
                      </a:lnTo>
                      <a:lnTo>
                        <a:pt x="588" y="147"/>
                      </a:lnTo>
                      <a:lnTo>
                        <a:pt x="595" y="146"/>
                      </a:lnTo>
                      <a:lnTo>
                        <a:pt x="615" y="124"/>
                      </a:lnTo>
                      <a:lnTo>
                        <a:pt x="633" y="124"/>
                      </a:lnTo>
                      <a:lnTo>
                        <a:pt x="638" y="118"/>
                      </a:lnTo>
                      <a:lnTo>
                        <a:pt x="643" y="102"/>
                      </a:lnTo>
                      <a:lnTo>
                        <a:pt x="653" y="109"/>
                      </a:lnTo>
                      <a:lnTo>
                        <a:pt x="660" y="105"/>
                      </a:lnTo>
                      <a:lnTo>
                        <a:pt x="667" y="97"/>
                      </a:lnTo>
                      <a:lnTo>
                        <a:pt x="663" y="70"/>
                      </a:lnTo>
                      <a:lnTo>
                        <a:pt x="668" y="56"/>
                      </a:lnTo>
                      <a:lnTo>
                        <a:pt x="680" y="51"/>
                      </a:lnTo>
                      <a:lnTo>
                        <a:pt x="689" y="39"/>
                      </a:lnTo>
                      <a:lnTo>
                        <a:pt x="697" y="39"/>
                      </a:lnTo>
                      <a:lnTo>
                        <a:pt x="708" y="25"/>
                      </a:lnTo>
                      <a:lnTo>
                        <a:pt x="713" y="14"/>
                      </a:lnTo>
                      <a:lnTo>
                        <a:pt x="726" y="20"/>
                      </a:lnTo>
                      <a:lnTo>
                        <a:pt x="750" y="0"/>
                      </a:lnTo>
                      <a:lnTo>
                        <a:pt x="782" y="1"/>
                      </a:lnTo>
                      <a:lnTo>
                        <a:pt x="812" y="12"/>
                      </a:lnTo>
                      <a:lnTo>
                        <a:pt x="820" y="20"/>
                      </a:lnTo>
                      <a:lnTo>
                        <a:pt x="825" y="29"/>
                      </a:lnTo>
                      <a:lnTo>
                        <a:pt x="832" y="36"/>
                      </a:lnTo>
                      <a:lnTo>
                        <a:pt x="831" y="46"/>
                      </a:lnTo>
                      <a:lnTo>
                        <a:pt x="842" y="76"/>
                      </a:lnTo>
                      <a:lnTo>
                        <a:pt x="842" y="87"/>
                      </a:lnTo>
                      <a:lnTo>
                        <a:pt x="834" y="93"/>
                      </a:lnTo>
                      <a:lnTo>
                        <a:pt x="829" y="110"/>
                      </a:lnTo>
                      <a:lnTo>
                        <a:pt x="843" y="111"/>
                      </a:lnTo>
                      <a:lnTo>
                        <a:pt x="841" y="119"/>
                      </a:lnTo>
                      <a:lnTo>
                        <a:pt x="829" y="127"/>
                      </a:lnTo>
                      <a:lnTo>
                        <a:pt x="819" y="141"/>
                      </a:lnTo>
                      <a:lnTo>
                        <a:pt x="799" y="176"/>
                      </a:lnTo>
                      <a:lnTo>
                        <a:pt x="807" y="189"/>
                      </a:lnTo>
                      <a:lnTo>
                        <a:pt x="789" y="180"/>
                      </a:lnTo>
                      <a:lnTo>
                        <a:pt x="781" y="180"/>
                      </a:lnTo>
                      <a:lnTo>
                        <a:pt x="772" y="184"/>
                      </a:lnTo>
                      <a:lnTo>
                        <a:pt x="733" y="221"/>
                      </a:lnTo>
                      <a:lnTo>
                        <a:pt x="712" y="229"/>
                      </a:lnTo>
                      <a:lnTo>
                        <a:pt x="702" y="229"/>
                      </a:lnTo>
                      <a:lnTo>
                        <a:pt x="680" y="240"/>
                      </a:lnTo>
                      <a:lnTo>
                        <a:pt x="669" y="238"/>
                      </a:lnTo>
                      <a:lnTo>
                        <a:pt x="648" y="244"/>
                      </a:lnTo>
                      <a:lnTo>
                        <a:pt x="641" y="251"/>
                      </a:lnTo>
                      <a:lnTo>
                        <a:pt x="638" y="261"/>
                      </a:lnTo>
                      <a:lnTo>
                        <a:pt x="628" y="271"/>
                      </a:lnTo>
                      <a:lnTo>
                        <a:pt x="624" y="260"/>
                      </a:lnTo>
                      <a:lnTo>
                        <a:pt x="614" y="276"/>
                      </a:lnTo>
                      <a:lnTo>
                        <a:pt x="558" y="310"/>
                      </a:lnTo>
                      <a:lnTo>
                        <a:pt x="552" y="309"/>
                      </a:lnTo>
                      <a:lnTo>
                        <a:pt x="545" y="289"/>
                      </a:lnTo>
                      <a:lnTo>
                        <a:pt x="539" y="294"/>
                      </a:lnTo>
                      <a:lnTo>
                        <a:pt x="540" y="304"/>
                      </a:lnTo>
                      <a:lnTo>
                        <a:pt x="538" y="308"/>
                      </a:lnTo>
                      <a:lnTo>
                        <a:pt x="534" y="318"/>
                      </a:lnTo>
                      <a:lnTo>
                        <a:pt x="506" y="350"/>
                      </a:lnTo>
                      <a:lnTo>
                        <a:pt x="481" y="356"/>
                      </a:lnTo>
                      <a:lnTo>
                        <a:pt x="472" y="372"/>
                      </a:lnTo>
                      <a:lnTo>
                        <a:pt x="469" y="363"/>
                      </a:lnTo>
                      <a:lnTo>
                        <a:pt x="449" y="398"/>
                      </a:lnTo>
                      <a:lnTo>
                        <a:pt x="422" y="431"/>
                      </a:lnTo>
                      <a:lnTo>
                        <a:pt x="395" y="436"/>
                      </a:lnTo>
                      <a:lnTo>
                        <a:pt x="391" y="442"/>
                      </a:lnTo>
                      <a:lnTo>
                        <a:pt x="389" y="434"/>
                      </a:lnTo>
                      <a:lnTo>
                        <a:pt x="378" y="436"/>
                      </a:lnTo>
                      <a:lnTo>
                        <a:pt x="373" y="430"/>
                      </a:lnTo>
                      <a:lnTo>
                        <a:pt x="367" y="445"/>
                      </a:lnTo>
                      <a:lnTo>
                        <a:pt x="374" y="453"/>
                      </a:lnTo>
                      <a:lnTo>
                        <a:pt x="383" y="454"/>
                      </a:lnTo>
                      <a:lnTo>
                        <a:pt x="385" y="465"/>
                      </a:lnTo>
                      <a:lnTo>
                        <a:pt x="359" y="491"/>
                      </a:lnTo>
                      <a:lnTo>
                        <a:pt x="362" y="501"/>
                      </a:lnTo>
                      <a:lnTo>
                        <a:pt x="358" y="511"/>
                      </a:lnTo>
                      <a:lnTo>
                        <a:pt x="340" y="514"/>
                      </a:lnTo>
                      <a:lnTo>
                        <a:pt x="331" y="504"/>
                      </a:lnTo>
                      <a:lnTo>
                        <a:pt x="316" y="498"/>
                      </a:lnTo>
                      <a:lnTo>
                        <a:pt x="319" y="506"/>
                      </a:lnTo>
                      <a:lnTo>
                        <a:pt x="331" y="520"/>
                      </a:lnTo>
                      <a:lnTo>
                        <a:pt x="341" y="543"/>
                      </a:lnTo>
                      <a:lnTo>
                        <a:pt x="304" y="517"/>
                      </a:lnTo>
                      <a:lnTo>
                        <a:pt x="294" y="520"/>
                      </a:lnTo>
                      <a:lnTo>
                        <a:pt x="296" y="524"/>
                      </a:lnTo>
                      <a:lnTo>
                        <a:pt x="294" y="530"/>
                      </a:lnTo>
                      <a:lnTo>
                        <a:pt x="299" y="544"/>
                      </a:lnTo>
                      <a:lnTo>
                        <a:pt x="304" y="549"/>
                      </a:lnTo>
                      <a:lnTo>
                        <a:pt x="293" y="541"/>
                      </a:lnTo>
                      <a:lnTo>
                        <a:pt x="291" y="547"/>
                      </a:lnTo>
                      <a:lnTo>
                        <a:pt x="297" y="562"/>
                      </a:lnTo>
                      <a:lnTo>
                        <a:pt x="293" y="570"/>
                      </a:lnTo>
                      <a:lnTo>
                        <a:pt x="285" y="571"/>
                      </a:lnTo>
                      <a:lnTo>
                        <a:pt x="280" y="561"/>
                      </a:lnTo>
                      <a:lnTo>
                        <a:pt x="251" y="538"/>
                      </a:lnTo>
                      <a:lnTo>
                        <a:pt x="249" y="547"/>
                      </a:lnTo>
                      <a:lnTo>
                        <a:pt x="262" y="561"/>
                      </a:lnTo>
                      <a:lnTo>
                        <a:pt x="270" y="574"/>
                      </a:lnTo>
                      <a:lnTo>
                        <a:pt x="278" y="593"/>
                      </a:lnTo>
                      <a:lnTo>
                        <a:pt x="278" y="604"/>
                      </a:lnTo>
                      <a:lnTo>
                        <a:pt x="273" y="603"/>
                      </a:lnTo>
                      <a:lnTo>
                        <a:pt x="271" y="610"/>
                      </a:lnTo>
                      <a:lnTo>
                        <a:pt x="270" y="620"/>
                      </a:lnTo>
                      <a:lnTo>
                        <a:pt x="264" y="613"/>
                      </a:lnTo>
                      <a:lnTo>
                        <a:pt x="261" y="613"/>
                      </a:lnTo>
                      <a:lnTo>
                        <a:pt x="262" y="625"/>
                      </a:lnTo>
                      <a:lnTo>
                        <a:pt x="265" y="629"/>
                      </a:lnTo>
                      <a:lnTo>
                        <a:pt x="260" y="633"/>
                      </a:lnTo>
                      <a:lnTo>
                        <a:pt x="251" y="625"/>
                      </a:lnTo>
                      <a:lnTo>
                        <a:pt x="249" y="636"/>
                      </a:lnTo>
                      <a:lnTo>
                        <a:pt x="251" y="651"/>
                      </a:lnTo>
                      <a:lnTo>
                        <a:pt x="244" y="653"/>
                      </a:lnTo>
                      <a:lnTo>
                        <a:pt x="239" y="644"/>
                      </a:lnTo>
                      <a:lnTo>
                        <a:pt x="232" y="643"/>
                      </a:lnTo>
                      <a:lnTo>
                        <a:pt x="228" y="630"/>
                      </a:lnTo>
                      <a:lnTo>
                        <a:pt x="213" y="601"/>
                      </a:lnTo>
                      <a:lnTo>
                        <a:pt x="207" y="621"/>
                      </a:lnTo>
                      <a:lnTo>
                        <a:pt x="210" y="633"/>
                      </a:lnTo>
                      <a:lnTo>
                        <a:pt x="197" y="640"/>
                      </a:lnTo>
                      <a:lnTo>
                        <a:pt x="213" y="646"/>
                      </a:lnTo>
                      <a:lnTo>
                        <a:pt x="221" y="652"/>
                      </a:lnTo>
                      <a:lnTo>
                        <a:pt x="221" y="663"/>
                      </a:lnTo>
                      <a:lnTo>
                        <a:pt x="230" y="668"/>
                      </a:lnTo>
                      <a:lnTo>
                        <a:pt x="226" y="671"/>
                      </a:lnTo>
                      <a:lnTo>
                        <a:pt x="228" y="678"/>
                      </a:lnTo>
                      <a:lnTo>
                        <a:pt x="228" y="687"/>
                      </a:lnTo>
                      <a:lnTo>
                        <a:pt x="226" y="700"/>
                      </a:lnTo>
                      <a:lnTo>
                        <a:pt x="216" y="701"/>
                      </a:lnTo>
                      <a:lnTo>
                        <a:pt x="211" y="686"/>
                      </a:lnTo>
                      <a:lnTo>
                        <a:pt x="205" y="684"/>
                      </a:lnTo>
                      <a:lnTo>
                        <a:pt x="179" y="679"/>
                      </a:lnTo>
                      <a:lnTo>
                        <a:pt x="170" y="681"/>
                      </a:lnTo>
                      <a:lnTo>
                        <a:pt x="179" y="689"/>
                      </a:lnTo>
                      <a:lnTo>
                        <a:pt x="194" y="691"/>
                      </a:lnTo>
                      <a:lnTo>
                        <a:pt x="207" y="712"/>
                      </a:lnTo>
                      <a:lnTo>
                        <a:pt x="211" y="723"/>
                      </a:lnTo>
                      <a:lnTo>
                        <a:pt x="207" y="730"/>
                      </a:lnTo>
                      <a:lnTo>
                        <a:pt x="202" y="733"/>
                      </a:lnTo>
                      <a:lnTo>
                        <a:pt x="200" y="739"/>
                      </a:lnTo>
                      <a:lnTo>
                        <a:pt x="190" y="730"/>
                      </a:lnTo>
                      <a:lnTo>
                        <a:pt x="185" y="718"/>
                      </a:lnTo>
                      <a:lnTo>
                        <a:pt x="174" y="714"/>
                      </a:lnTo>
                      <a:lnTo>
                        <a:pt x="179" y="732"/>
                      </a:lnTo>
                      <a:lnTo>
                        <a:pt x="184" y="744"/>
                      </a:lnTo>
                      <a:lnTo>
                        <a:pt x="191" y="751"/>
                      </a:lnTo>
                      <a:lnTo>
                        <a:pt x="192" y="760"/>
                      </a:lnTo>
                      <a:lnTo>
                        <a:pt x="185" y="769"/>
                      </a:lnTo>
                      <a:lnTo>
                        <a:pt x="180" y="781"/>
                      </a:lnTo>
                      <a:lnTo>
                        <a:pt x="174" y="782"/>
                      </a:lnTo>
                      <a:lnTo>
                        <a:pt x="167" y="796"/>
                      </a:lnTo>
                      <a:lnTo>
                        <a:pt x="159" y="794"/>
                      </a:lnTo>
                      <a:lnTo>
                        <a:pt x="152" y="788"/>
                      </a:lnTo>
                      <a:lnTo>
                        <a:pt x="133" y="789"/>
                      </a:lnTo>
                      <a:lnTo>
                        <a:pt x="115" y="777"/>
                      </a:lnTo>
                      <a:lnTo>
                        <a:pt x="97" y="776"/>
                      </a:lnTo>
                      <a:lnTo>
                        <a:pt x="82" y="761"/>
                      </a:lnTo>
                      <a:lnTo>
                        <a:pt x="61" y="764"/>
                      </a:lnTo>
                      <a:lnTo>
                        <a:pt x="39" y="777"/>
                      </a:lnTo>
                      <a:lnTo>
                        <a:pt x="24" y="776"/>
                      </a:lnTo>
                      <a:lnTo>
                        <a:pt x="35" y="766"/>
                      </a:lnTo>
                      <a:lnTo>
                        <a:pt x="39" y="757"/>
                      </a:lnTo>
                      <a:lnTo>
                        <a:pt x="33" y="757"/>
                      </a:lnTo>
                      <a:lnTo>
                        <a:pt x="34" y="745"/>
                      </a:lnTo>
                      <a:lnTo>
                        <a:pt x="39" y="738"/>
                      </a:lnTo>
                      <a:lnTo>
                        <a:pt x="56" y="723"/>
                      </a:lnTo>
                      <a:lnTo>
                        <a:pt x="63" y="724"/>
                      </a:lnTo>
                      <a:lnTo>
                        <a:pt x="78" y="713"/>
                      </a:lnTo>
                      <a:lnTo>
                        <a:pt x="77" y="711"/>
                      </a:lnTo>
                      <a:lnTo>
                        <a:pt x="68" y="703"/>
                      </a:lnTo>
                      <a:lnTo>
                        <a:pt x="63" y="711"/>
                      </a:lnTo>
                      <a:lnTo>
                        <a:pt x="52" y="713"/>
                      </a:lnTo>
                      <a:lnTo>
                        <a:pt x="40" y="727"/>
                      </a:lnTo>
                      <a:lnTo>
                        <a:pt x="18" y="724"/>
                      </a:lnTo>
                      <a:lnTo>
                        <a:pt x="17" y="714"/>
                      </a:lnTo>
                      <a:lnTo>
                        <a:pt x="4" y="706"/>
                      </a:lnTo>
                      <a:lnTo>
                        <a:pt x="0" y="6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4" name="Freeform 126"/>
                <p:cNvSpPr>
                  <a:spLocks noChangeAspect="1"/>
                </p:cNvSpPr>
                <p:nvPr/>
              </p:nvSpPr>
              <p:spPr bwMode="gray">
                <a:xfrm>
                  <a:off x="3090" y="1355"/>
                  <a:ext cx="9" cy="1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13" y="0"/>
                    </a:cxn>
                    <a:cxn ang="0">
                      <a:pos x="23" y="5"/>
                    </a:cxn>
                    <a:cxn ang="0">
                      <a:pos x="33" y="16"/>
                    </a:cxn>
                    <a:cxn ang="0">
                      <a:pos x="35" y="10"/>
                    </a:cxn>
                    <a:cxn ang="0">
                      <a:pos x="47" y="30"/>
                    </a:cxn>
                    <a:cxn ang="0">
                      <a:pos x="48" y="40"/>
                    </a:cxn>
                    <a:cxn ang="0">
                      <a:pos x="47" y="53"/>
                    </a:cxn>
                    <a:cxn ang="0">
                      <a:pos x="44" y="57"/>
                    </a:cxn>
                    <a:cxn ang="0">
                      <a:pos x="45" y="68"/>
                    </a:cxn>
                    <a:cxn ang="0">
                      <a:pos x="48" y="78"/>
                    </a:cxn>
                    <a:cxn ang="0">
                      <a:pos x="44" y="81"/>
                    </a:cxn>
                    <a:cxn ang="0">
                      <a:pos x="38" y="59"/>
                    </a:cxn>
                    <a:cxn ang="0">
                      <a:pos x="31" y="46"/>
                    </a:cxn>
                    <a:cxn ang="0">
                      <a:pos x="24" y="27"/>
                    </a:cxn>
                    <a:cxn ang="0">
                      <a:pos x="4" y="1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8" h="81">
                      <a:moveTo>
                        <a:pt x="0" y="11"/>
                      </a:move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23" y="5"/>
                      </a:lnTo>
                      <a:lnTo>
                        <a:pt x="33" y="16"/>
                      </a:lnTo>
                      <a:lnTo>
                        <a:pt x="35" y="10"/>
                      </a:lnTo>
                      <a:lnTo>
                        <a:pt x="47" y="30"/>
                      </a:lnTo>
                      <a:lnTo>
                        <a:pt x="48" y="40"/>
                      </a:lnTo>
                      <a:lnTo>
                        <a:pt x="47" y="53"/>
                      </a:lnTo>
                      <a:lnTo>
                        <a:pt x="44" y="57"/>
                      </a:lnTo>
                      <a:lnTo>
                        <a:pt x="45" y="68"/>
                      </a:lnTo>
                      <a:lnTo>
                        <a:pt x="48" y="78"/>
                      </a:lnTo>
                      <a:lnTo>
                        <a:pt x="44" y="81"/>
                      </a:lnTo>
                      <a:lnTo>
                        <a:pt x="38" y="59"/>
                      </a:lnTo>
                      <a:lnTo>
                        <a:pt x="31" y="46"/>
                      </a:lnTo>
                      <a:lnTo>
                        <a:pt x="24" y="27"/>
                      </a:lnTo>
                      <a:lnTo>
                        <a:pt x="4" y="1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5" name="Freeform 127"/>
                <p:cNvSpPr>
                  <a:spLocks noChangeAspect="1"/>
                </p:cNvSpPr>
                <p:nvPr/>
              </p:nvSpPr>
              <p:spPr bwMode="gray">
                <a:xfrm>
                  <a:off x="4042" y="1314"/>
                  <a:ext cx="17" cy="13"/>
                </a:xfrm>
                <a:custGeom>
                  <a:avLst/>
                  <a:gdLst/>
                  <a:ahLst/>
                  <a:cxnLst>
                    <a:cxn ang="0">
                      <a:pos x="44" y="7"/>
                    </a:cxn>
                    <a:cxn ang="0">
                      <a:pos x="57" y="9"/>
                    </a:cxn>
                    <a:cxn ang="0">
                      <a:pos x="84" y="4"/>
                    </a:cxn>
                    <a:cxn ang="0">
                      <a:pos x="85" y="7"/>
                    </a:cxn>
                    <a:cxn ang="0">
                      <a:pos x="84" y="14"/>
                    </a:cxn>
                    <a:cxn ang="0">
                      <a:pos x="79" y="27"/>
                    </a:cxn>
                    <a:cxn ang="0">
                      <a:pos x="76" y="37"/>
                    </a:cxn>
                    <a:cxn ang="0">
                      <a:pos x="71" y="45"/>
                    </a:cxn>
                    <a:cxn ang="0">
                      <a:pos x="70" y="40"/>
                    </a:cxn>
                    <a:cxn ang="0">
                      <a:pos x="70" y="26"/>
                    </a:cxn>
                    <a:cxn ang="0">
                      <a:pos x="62" y="51"/>
                    </a:cxn>
                    <a:cxn ang="0">
                      <a:pos x="54" y="50"/>
                    </a:cxn>
                    <a:cxn ang="0">
                      <a:pos x="44" y="42"/>
                    </a:cxn>
                    <a:cxn ang="0">
                      <a:pos x="36" y="52"/>
                    </a:cxn>
                    <a:cxn ang="0">
                      <a:pos x="20" y="51"/>
                    </a:cxn>
                    <a:cxn ang="0">
                      <a:pos x="17" y="57"/>
                    </a:cxn>
                    <a:cxn ang="0">
                      <a:pos x="13" y="61"/>
                    </a:cxn>
                    <a:cxn ang="0">
                      <a:pos x="0" y="46"/>
                    </a:cxn>
                    <a:cxn ang="0">
                      <a:pos x="4" y="40"/>
                    </a:cxn>
                    <a:cxn ang="0">
                      <a:pos x="11" y="37"/>
                    </a:cxn>
                    <a:cxn ang="0">
                      <a:pos x="10" y="29"/>
                    </a:cxn>
                    <a:cxn ang="0">
                      <a:pos x="13" y="23"/>
                    </a:cxn>
                    <a:cxn ang="0">
                      <a:pos x="19" y="20"/>
                    </a:cxn>
                    <a:cxn ang="0">
                      <a:pos x="19" y="14"/>
                    </a:cxn>
                    <a:cxn ang="0">
                      <a:pos x="16" y="4"/>
                    </a:cxn>
                    <a:cxn ang="0">
                      <a:pos x="25" y="0"/>
                    </a:cxn>
                    <a:cxn ang="0">
                      <a:pos x="41" y="2"/>
                    </a:cxn>
                    <a:cxn ang="0">
                      <a:pos x="44" y="3"/>
                    </a:cxn>
                    <a:cxn ang="0">
                      <a:pos x="44" y="7"/>
                    </a:cxn>
                  </a:cxnLst>
                  <a:rect l="0" t="0" r="r" b="b"/>
                  <a:pathLst>
                    <a:path w="85" h="61">
                      <a:moveTo>
                        <a:pt x="44" y="7"/>
                      </a:moveTo>
                      <a:lnTo>
                        <a:pt x="57" y="9"/>
                      </a:lnTo>
                      <a:lnTo>
                        <a:pt x="84" y="4"/>
                      </a:lnTo>
                      <a:lnTo>
                        <a:pt x="85" y="7"/>
                      </a:lnTo>
                      <a:lnTo>
                        <a:pt x="84" y="14"/>
                      </a:lnTo>
                      <a:lnTo>
                        <a:pt x="79" y="27"/>
                      </a:lnTo>
                      <a:lnTo>
                        <a:pt x="76" y="37"/>
                      </a:lnTo>
                      <a:lnTo>
                        <a:pt x="71" y="45"/>
                      </a:lnTo>
                      <a:lnTo>
                        <a:pt x="70" y="40"/>
                      </a:lnTo>
                      <a:lnTo>
                        <a:pt x="70" y="26"/>
                      </a:lnTo>
                      <a:lnTo>
                        <a:pt x="62" y="51"/>
                      </a:lnTo>
                      <a:lnTo>
                        <a:pt x="54" y="50"/>
                      </a:lnTo>
                      <a:lnTo>
                        <a:pt x="44" y="42"/>
                      </a:lnTo>
                      <a:lnTo>
                        <a:pt x="36" y="52"/>
                      </a:lnTo>
                      <a:lnTo>
                        <a:pt x="20" y="51"/>
                      </a:lnTo>
                      <a:lnTo>
                        <a:pt x="17" y="57"/>
                      </a:lnTo>
                      <a:lnTo>
                        <a:pt x="13" y="61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7"/>
                      </a:lnTo>
                      <a:lnTo>
                        <a:pt x="10" y="29"/>
                      </a:lnTo>
                      <a:lnTo>
                        <a:pt x="13" y="23"/>
                      </a:lnTo>
                      <a:lnTo>
                        <a:pt x="19" y="20"/>
                      </a:lnTo>
                      <a:lnTo>
                        <a:pt x="19" y="14"/>
                      </a:lnTo>
                      <a:lnTo>
                        <a:pt x="16" y="4"/>
                      </a:lnTo>
                      <a:lnTo>
                        <a:pt x="25" y="0"/>
                      </a:lnTo>
                      <a:lnTo>
                        <a:pt x="41" y="2"/>
                      </a:lnTo>
                      <a:lnTo>
                        <a:pt x="44" y="3"/>
                      </a:lnTo>
                      <a:lnTo>
                        <a:pt x="44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6" name="Freeform 128"/>
                <p:cNvSpPr>
                  <a:spLocks noChangeAspect="1"/>
                </p:cNvSpPr>
                <p:nvPr/>
              </p:nvSpPr>
              <p:spPr bwMode="gray">
                <a:xfrm>
                  <a:off x="3158" y="1386"/>
                  <a:ext cx="22" cy="25"/>
                </a:xfrm>
                <a:custGeom>
                  <a:avLst/>
                  <a:gdLst/>
                  <a:ahLst/>
                  <a:cxnLst>
                    <a:cxn ang="0">
                      <a:pos x="15" y="75"/>
                    </a:cxn>
                    <a:cxn ang="0">
                      <a:pos x="12" y="75"/>
                    </a:cxn>
                    <a:cxn ang="0">
                      <a:pos x="7" y="57"/>
                    </a:cxn>
                    <a:cxn ang="0">
                      <a:pos x="7" y="49"/>
                    </a:cxn>
                    <a:cxn ang="0">
                      <a:pos x="3" y="47"/>
                    </a:cxn>
                    <a:cxn ang="0">
                      <a:pos x="0" y="36"/>
                    </a:cxn>
                    <a:cxn ang="0">
                      <a:pos x="10" y="41"/>
                    </a:cxn>
                    <a:cxn ang="0">
                      <a:pos x="19" y="38"/>
                    </a:cxn>
                    <a:cxn ang="0">
                      <a:pos x="6" y="25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19" y="3"/>
                    </a:cxn>
                    <a:cxn ang="0">
                      <a:pos x="27" y="0"/>
                    </a:cxn>
                    <a:cxn ang="0">
                      <a:pos x="37" y="16"/>
                    </a:cxn>
                    <a:cxn ang="0">
                      <a:pos x="46" y="23"/>
                    </a:cxn>
                    <a:cxn ang="0">
                      <a:pos x="52" y="38"/>
                    </a:cxn>
                    <a:cxn ang="0">
                      <a:pos x="68" y="46"/>
                    </a:cxn>
                    <a:cxn ang="0">
                      <a:pos x="82" y="62"/>
                    </a:cxn>
                    <a:cxn ang="0">
                      <a:pos x="109" y="98"/>
                    </a:cxn>
                    <a:cxn ang="0">
                      <a:pos x="112" y="108"/>
                    </a:cxn>
                    <a:cxn ang="0">
                      <a:pos x="103" y="123"/>
                    </a:cxn>
                    <a:cxn ang="0">
                      <a:pos x="96" y="118"/>
                    </a:cxn>
                    <a:cxn ang="0">
                      <a:pos x="89" y="117"/>
                    </a:cxn>
                    <a:cxn ang="0">
                      <a:pos x="85" y="122"/>
                    </a:cxn>
                    <a:cxn ang="0">
                      <a:pos x="74" y="122"/>
                    </a:cxn>
                    <a:cxn ang="0">
                      <a:pos x="60" y="112"/>
                    </a:cxn>
                    <a:cxn ang="0">
                      <a:pos x="64" y="103"/>
                    </a:cxn>
                    <a:cxn ang="0">
                      <a:pos x="54" y="96"/>
                    </a:cxn>
                    <a:cxn ang="0">
                      <a:pos x="44" y="95"/>
                    </a:cxn>
                    <a:cxn ang="0">
                      <a:pos x="26" y="82"/>
                    </a:cxn>
                    <a:cxn ang="0">
                      <a:pos x="31" y="95"/>
                    </a:cxn>
                    <a:cxn ang="0">
                      <a:pos x="39" y="106"/>
                    </a:cxn>
                    <a:cxn ang="0">
                      <a:pos x="37" y="113"/>
                    </a:cxn>
                    <a:cxn ang="0">
                      <a:pos x="28" y="95"/>
                    </a:cxn>
                    <a:cxn ang="0">
                      <a:pos x="15" y="75"/>
                    </a:cxn>
                  </a:cxnLst>
                  <a:rect l="0" t="0" r="r" b="b"/>
                  <a:pathLst>
                    <a:path w="112" h="123">
                      <a:moveTo>
                        <a:pt x="15" y="75"/>
                      </a:moveTo>
                      <a:lnTo>
                        <a:pt x="12" y="75"/>
                      </a:lnTo>
                      <a:lnTo>
                        <a:pt x="7" y="57"/>
                      </a:lnTo>
                      <a:lnTo>
                        <a:pt x="7" y="49"/>
                      </a:lnTo>
                      <a:lnTo>
                        <a:pt x="3" y="47"/>
                      </a:lnTo>
                      <a:lnTo>
                        <a:pt x="0" y="36"/>
                      </a:lnTo>
                      <a:lnTo>
                        <a:pt x="10" y="41"/>
                      </a:lnTo>
                      <a:lnTo>
                        <a:pt x="19" y="38"/>
                      </a:lnTo>
                      <a:lnTo>
                        <a:pt x="6" y="25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7" y="16"/>
                      </a:lnTo>
                      <a:lnTo>
                        <a:pt x="46" y="23"/>
                      </a:lnTo>
                      <a:lnTo>
                        <a:pt x="52" y="38"/>
                      </a:lnTo>
                      <a:lnTo>
                        <a:pt x="68" y="46"/>
                      </a:lnTo>
                      <a:lnTo>
                        <a:pt x="82" y="62"/>
                      </a:lnTo>
                      <a:lnTo>
                        <a:pt x="109" y="98"/>
                      </a:lnTo>
                      <a:lnTo>
                        <a:pt x="112" y="108"/>
                      </a:lnTo>
                      <a:lnTo>
                        <a:pt x="103" y="123"/>
                      </a:lnTo>
                      <a:lnTo>
                        <a:pt x="96" y="118"/>
                      </a:lnTo>
                      <a:lnTo>
                        <a:pt x="89" y="117"/>
                      </a:lnTo>
                      <a:lnTo>
                        <a:pt x="85" y="122"/>
                      </a:lnTo>
                      <a:lnTo>
                        <a:pt x="74" y="122"/>
                      </a:lnTo>
                      <a:lnTo>
                        <a:pt x="60" y="112"/>
                      </a:lnTo>
                      <a:lnTo>
                        <a:pt x="64" y="103"/>
                      </a:lnTo>
                      <a:lnTo>
                        <a:pt x="54" y="96"/>
                      </a:lnTo>
                      <a:lnTo>
                        <a:pt x="44" y="95"/>
                      </a:lnTo>
                      <a:lnTo>
                        <a:pt x="26" y="82"/>
                      </a:lnTo>
                      <a:lnTo>
                        <a:pt x="31" y="95"/>
                      </a:lnTo>
                      <a:lnTo>
                        <a:pt x="39" y="106"/>
                      </a:lnTo>
                      <a:lnTo>
                        <a:pt x="37" y="113"/>
                      </a:lnTo>
                      <a:lnTo>
                        <a:pt x="28" y="9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7" name="Freeform 129"/>
                <p:cNvSpPr>
                  <a:spLocks noChangeAspect="1"/>
                </p:cNvSpPr>
                <p:nvPr/>
              </p:nvSpPr>
              <p:spPr bwMode="gray">
                <a:xfrm>
                  <a:off x="3534" y="960"/>
                  <a:ext cx="81" cy="75"/>
                </a:xfrm>
                <a:custGeom>
                  <a:avLst/>
                  <a:gdLst/>
                  <a:ahLst/>
                  <a:cxnLst>
                    <a:cxn ang="0">
                      <a:pos x="81" y="49"/>
                    </a:cxn>
                    <a:cxn ang="0">
                      <a:pos x="90" y="63"/>
                    </a:cxn>
                    <a:cxn ang="0">
                      <a:pos x="54" y="79"/>
                    </a:cxn>
                    <a:cxn ang="0">
                      <a:pos x="47" y="106"/>
                    </a:cxn>
                    <a:cxn ang="0">
                      <a:pos x="0" y="138"/>
                    </a:cxn>
                    <a:cxn ang="0">
                      <a:pos x="17" y="168"/>
                    </a:cxn>
                    <a:cxn ang="0">
                      <a:pos x="19" y="154"/>
                    </a:cxn>
                    <a:cxn ang="0">
                      <a:pos x="31" y="142"/>
                    </a:cxn>
                    <a:cxn ang="0">
                      <a:pos x="45" y="154"/>
                    </a:cxn>
                    <a:cxn ang="0">
                      <a:pos x="51" y="168"/>
                    </a:cxn>
                    <a:cxn ang="0">
                      <a:pos x="71" y="160"/>
                    </a:cxn>
                    <a:cxn ang="0">
                      <a:pos x="75" y="181"/>
                    </a:cxn>
                    <a:cxn ang="0">
                      <a:pos x="76" y="220"/>
                    </a:cxn>
                    <a:cxn ang="0">
                      <a:pos x="83" y="247"/>
                    </a:cxn>
                    <a:cxn ang="0">
                      <a:pos x="103" y="276"/>
                    </a:cxn>
                    <a:cxn ang="0">
                      <a:pos x="120" y="302"/>
                    </a:cxn>
                    <a:cxn ang="0">
                      <a:pos x="157" y="255"/>
                    </a:cxn>
                    <a:cxn ang="0">
                      <a:pos x="161" y="298"/>
                    </a:cxn>
                    <a:cxn ang="0">
                      <a:pos x="176" y="300"/>
                    </a:cxn>
                    <a:cxn ang="0">
                      <a:pos x="185" y="313"/>
                    </a:cxn>
                    <a:cxn ang="0">
                      <a:pos x="233" y="338"/>
                    </a:cxn>
                    <a:cxn ang="0">
                      <a:pos x="260" y="354"/>
                    </a:cxn>
                    <a:cxn ang="0">
                      <a:pos x="327" y="373"/>
                    </a:cxn>
                    <a:cxn ang="0">
                      <a:pos x="350" y="366"/>
                    </a:cxn>
                    <a:cxn ang="0">
                      <a:pos x="365" y="348"/>
                    </a:cxn>
                    <a:cxn ang="0">
                      <a:pos x="375" y="322"/>
                    </a:cxn>
                    <a:cxn ang="0">
                      <a:pos x="377" y="295"/>
                    </a:cxn>
                    <a:cxn ang="0">
                      <a:pos x="366" y="262"/>
                    </a:cxn>
                    <a:cxn ang="0">
                      <a:pos x="339" y="232"/>
                    </a:cxn>
                    <a:cxn ang="0">
                      <a:pos x="371" y="232"/>
                    </a:cxn>
                    <a:cxn ang="0">
                      <a:pos x="376" y="190"/>
                    </a:cxn>
                    <a:cxn ang="0">
                      <a:pos x="377" y="160"/>
                    </a:cxn>
                    <a:cxn ang="0">
                      <a:pos x="383" y="139"/>
                    </a:cxn>
                    <a:cxn ang="0">
                      <a:pos x="405" y="107"/>
                    </a:cxn>
                    <a:cxn ang="0">
                      <a:pos x="386" y="103"/>
                    </a:cxn>
                    <a:cxn ang="0">
                      <a:pos x="390" y="72"/>
                    </a:cxn>
                    <a:cxn ang="0">
                      <a:pos x="384" y="65"/>
                    </a:cxn>
                    <a:cxn ang="0">
                      <a:pos x="367" y="18"/>
                    </a:cxn>
                    <a:cxn ang="0">
                      <a:pos x="359" y="0"/>
                    </a:cxn>
                    <a:cxn ang="0">
                      <a:pos x="335" y="2"/>
                    </a:cxn>
                    <a:cxn ang="0">
                      <a:pos x="306" y="0"/>
                    </a:cxn>
                    <a:cxn ang="0">
                      <a:pos x="306" y="32"/>
                    </a:cxn>
                    <a:cxn ang="0">
                      <a:pos x="269" y="75"/>
                    </a:cxn>
                    <a:cxn ang="0">
                      <a:pos x="237" y="95"/>
                    </a:cxn>
                    <a:cxn ang="0">
                      <a:pos x="255" y="66"/>
                    </a:cxn>
                    <a:cxn ang="0">
                      <a:pos x="265" y="45"/>
                    </a:cxn>
                    <a:cxn ang="0">
                      <a:pos x="291" y="2"/>
                    </a:cxn>
                    <a:cxn ang="0">
                      <a:pos x="97" y="0"/>
                    </a:cxn>
                    <a:cxn ang="0">
                      <a:pos x="77" y="32"/>
                    </a:cxn>
                  </a:cxnLst>
                  <a:rect l="0" t="0" r="r" b="b"/>
                  <a:pathLst>
                    <a:path w="405" h="373">
                      <a:moveTo>
                        <a:pt x="77" y="32"/>
                      </a:moveTo>
                      <a:lnTo>
                        <a:pt x="81" y="49"/>
                      </a:lnTo>
                      <a:lnTo>
                        <a:pt x="91" y="55"/>
                      </a:lnTo>
                      <a:lnTo>
                        <a:pt x="90" y="63"/>
                      </a:lnTo>
                      <a:lnTo>
                        <a:pt x="80" y="72"/>
                      </a:lnTo>
                      <a:lnTo>
                        <a:pt x="54" y="79"/>
                      </a:lnTo>
                      <a:lnTo>
                        <a:pt x="49" y="91"/>
                      </a:lnTo>
                      <a:lnTo>
                        <a:pt x="47" y="106"/>
                      </a:lnTo>
                      <a:lnTo>
                        <a:pt x="16" y="141"/>
                      </a:lnTo>
                      <a:lnTo>
                        <a:pt x="0" y="138"/>
                      </a:lnTo>
                      <a:lnTo>
                        <a:pt x="13" y="149"/>
                      </a:lnTo>
                      <a:lnTo>
                        <a:pt x="17" y="168"/>
                      </a:lnTo>
                      <a:lnTo>
                        <a:pt x="21" y="163"/>
                      </a:lnTo>
                      <a:lnTo>
                        <a:pt x="19" y="154"/>
                      </a:lnTo>
                      <a:lnTo>
                        <a:pt x="21" y="146"/>
                      </a:lnTo>
                      <a:lnTo>
                        <a:pt x="31" y="142"/>
                      </a:lnTo>
                      <a:lnTo>
                        <a:pt x="38" y="160"/>
                      </a:lnTo>
                      <a:lnTo>
                        <a:pt x="45" y="154"/>
                      </a:lnTo>
                      <a:lnTo>
                        <a:pt x="50" y="158"/>
                      </a:lnTo>
                      <a:lnTo>
                        <a:pt x="51" y="168"/>
                      </a:lnTo>
                      <a:lnTo>
                        <a:pt x="64" y="160"/>
                      </a:lnTo>
                      <a:lnTo>
                        <a:pt x="71" y="160"/>
                      </a:lnTo>
                      <a:lnTo>
                        <a:pt x="71" y="168"/>
                      </a:lnTo>
                      <a:lnTo>
                        <a:pt x="75" y="181"/>
                      </a:lnTo>
                      <a:lnTo>
                        <a:pt x="76" y="192"/>
                      </a:lnTo>
                      <a:lnTo>
                        <a:pt x="76" y="220"/>
                      </a:lnTo>
                      <a:lnTo>
                        <a:pt x="77" y="236"/>
                      </a:lnTo>
                      <a:lnTo>
                        <a:pt x="83" y="247"/>
                      </a:lnTo>
                      <a:lnTo>
                        <a:pt x="97" y="257"/>
                      </a:lnTo>
                      <a:lnTo>
                        <a:pt x="103" y="276"/>
                      </a:lnTo>
                      <a:lnTo>
                        <a:pt x="115" y="289"/>
                      </a:lnTo>
                      <a:lnTo>
                        <a:pt x="120" y="302"/>
                      </a:lnTo>
                      <a:lnTo>
                        <a:pt x="144" y="278"/>
                      </a:lnTo>
                      <a:lnTo>
                        <a:pt x="157" y="255"/>
                      </a:lnTo>
                      <a:lnTo>
                        <a:pt x="160" y="269"/>
                      </a:lnTo>
                      <a:lnTo>
                        <a:pt x="161" y="298"/>
                      </a:lnTo>
                      <a:lnTo>
                        <a:pt x="166" y="306"/>
                      </a:lnTo>
                      <a:lnTo>
                        <a:pt x="176" y="300"/>
                      </a:lnTo>
                      <a:lnTo>
                        <a:pt x="187" y="303"/>
                      </a:lnTo>
                      <a:lnTo>
                        <a:pt x="185" y="313"/>
                      </a:lnTo>
                      <a:lnTo>
                        <a:pt x="228" y="327"/>
                      </a:lnTo>
                      <a:lnTo>
                        <a:pt x="233" y="338"/>
                      </a:lnTo>
                      <a:lnTo>
                        <a:pt x="254" y="348"/>
                      </a:lnTo>
                      <a:lnTo>
                        <a:pt x="260" y="354"/>
                      </a:lnTo>
                      <a:lnTo>
                        <a:pt x="265" y="366"/>
                      </a:lnTo>
                      <a:lnTo>
                        <a:pt x="327" y="373"/>
                      </a:lnTo>
                      <a:lnTo>
                        <a:pt x="338" y="365"/>
                      </a:lnTo>
                      <a:lnTo>
                        <a:pt x="350" y="366"/>
                      </a:lnTo>
                      <a:lnTo>
                        <a:pt x="351" y="351"/>
                      </a:lnTo>
                      <a:lnTo>
                        <a:pt x="365" y="348"/>
                      </a:lnTo>
                      <a:lnTo>
                        <a:pt x="376" y="338"/>
                      </a:lnTo>
                      <a:lnTo>
                        <a:pt x="375" y="322"/>
                      </a:lnTo>
                      <a:lnTo>
                        <a:pt x="377" y="313"/>
                      </a:lnTo>
                      <a:lnTo>
                        <a:pt x="377" y="295"/>
                      </a:lnTo>
                      <a:lnTo>
                        <a:pt x="365" y="275"/>
                      </a:lnTo>
                      <a:lnTo>
                        <a:pt x="366" y="262"/>
                      </a:lnTo>
                      <a:lnTo>
                        <a:pt x="356" y="259"/>
                      </a:lnTo>
                      <a:lnTo>
                        <a:pt x="339" y="232"/>
                      </a:lnTo>
                      <a:lnTo>
                        <a:pt x="336" y="212"/>
                      </a:lnTo>
                      <a:lnTo>
                        <a:pt x="371" y="232"/>
                      </a:lnTo>
                      <a:lnTo>
                        <a:pt x="376" y="216"/>
                      </a:lnTo>
                      <a:lnTo>
                        <a:pt x="376" y="190"/>
                      </a:lnTo>
                      <a:lnTo>
                        <a:pt x="375" y="163"/>
                      </a:lnTo>
                      <a:lnTo>
                        <a:pt x="377" y="160"/>
                      </a:lnTo>
                      <a:lnTo>
                        <a:pt x="378" y="147"/>
                      </a:lnTo>
                      <a:lnTo>
                        <a:pt x="383" y="139"/>
                      </a:lnTo>
                      <a:lnTo>
                        <a:pt x="388" y="113"/>
                      </a:lnTo>
                      <a:lnTo>
                        <a:pt x="405" y="107"/>
                      </a:lnTo>
                      <a:lnTo>
                        <a:pt x="399" y="102"/>
                      </a:lnTo>
                      <a:lnTo>
                        <a:pt x="386" y="103"/>
                      </a:lnTo>
                      <a:lnTo>
                        <a:pt x="384" y="90"/>
                      </a:lnTo>
                      <a:lnTo>
                        <a:pt x="390" y="72"/>
                      </a:lnTo>
                      <a:lnTo>
                        <a:pt x="392" y="60"/>
                      </a:lnTo>
                      <a:lnTo>
                        <a:pt x="384" y="65"/>
                      </a:lnTo>
                      <a:lnTo>
                        <a:pt x="386" y="53"/>
                      </a:lnTo>
                      <a:lnTo>
                        <a:pt x="367" y="18"/>
                      </a:lnTo>
                      <a:lnTo>
                        <a:pt x="366" y="6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35" y="2"/>
                      </a:lnTo>
                      <a:lnTo>
                        <a:pt x="330" y="0"/>
                      </a:lnTo>
                      <a:lnTo>
                        <a:pt x="306" y="0"/>
                      </a:lnTo>
                      <a:lnTo>
                        <a:pt x="308" y="2"/>
                      </a:lnTo>
                      <a:lnTo>
                        <a:pt x="306" y="32"/>
                      </a:lnTo>
                      <a:lnTo>
                        <a:pt x="282" y="50"/>
                      </a:lnTo>
                      <a:lnTo>
                        <a:pt x="269" y="75"/>
                      </a:lnTo>
                      <a:lnTo>
                        <a:pt x="253" y="77"/>
                      </a:lnTo>
                      <a:lnTo>
                        <a:pt x="237" y="95"/>
                      </a:lnTo>
                      <a:lnTo>
                        <a:pt x="223" y="92"/>
                      </a:lnTo>
                      <a:lnTo>
                        <a:pt x="255" y="66"/>
                      </a:lnTo>
                      <a:lnTo>
                        <a:pt x="265" y="68"/>
                      </a:lnTo>
                      <a:lnTo>
                        <a:pt x="265" y="45"/>
                      </a:lnTo>
                      <a:lnTo>
                        <a:pt x="290" y="33"/>
                      </a:lnTo>
                      <a:lnTo>
                        <a:pt x="291" y="2"/>
                      </a:lnTo>
                      <a:lnTo>
                        <a:pt x="290" y="0"/>
                      </a:lnTo>
                      <a:lnTo>
                        <a:pt x="97" y="0"/>
                      </a:lnTo>
                      <a:lnTo>
                        <a:pt x="83" y="15"/>
                      </a:lnTo>
                      <a:lnTo>
                        <a:pt x="77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8" name="Freeform 130"/>
                <p:cNvSpPr>
                  <a:spLocks noChangeAspect="1"/>
                </p:cNvSpPr>
                <p:nvPr/>
              </p:nvSpPr>
              <p:spPr bwMode="gray">
                <a:xfrm>
                  <a:off x="4473" y="1348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82" y="99"/>
                    </a:cxn>
                    <a:cxn ang="0">
                      <a:pos x="78" y="98"/>
                    </a:cxn>
                    <a:cxn ang="0">
                      <a:pos x="69" y="103"/>
                    </a:cxn>
                    <a:cxn ang="0">
                      <a:pos x="63" y="110"/>
                    </a:cxn>
                    <a:cxn ang="0">
                      <a:pos x="60" y="119"/>
                    </a:cxn>
                    <a:cxn ang="0">
                      <a:pos x="38" y="121"/>
                    </a:cxn>
                    <a:cxn ang="0">
                      <a:pos x="36" y="118"/>
                    </a:cxn>
                    <a:cxn ang="0">
                      <a:pos x="16" y="125"/>
                    </a:cxn>
                    <a:cxn ang="0">
                      <a:pos x="15" y="116"/>
                    </a:cxn>
                    <a:cxn ang="0">
                      <a:pos x="4" y="100"/>
                    </a:cxn>
                    <a:cxn ang="0">
                      <a:pos x="0" y="91"/>
                    </a:cxn>
                    <a:cxn ang="0">
                      <a:pos x="4" y="78"/>
                    </a:cxn>
                    <a:cxn ang="0">
                      <a:pos x="12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42" y="33"/>
                    </a:cxn>
                    <a:cxn ang="0">
                      <a:pos x="55" y="19"/>
                    </a:cxn>
                    <a:cxn ang="0">
                      <a:pos x="63" y="19"/>
                    </a:cxn>
                    <a:cxn ang="0">
                      <a:pos x="66" y="10"/>
                    </a:cxn>
                    <a:cxn ang="0">
                      <a:pos x="82" y="5"/>
                    </a:cxn>
                    <a:cxn ang="0">
                      <a:pos x="82" y="3"/>
                    </a:cxn>
                    <a:cxn ang="0">
                      <a:pos x="82" y="5"/>
                    </a:cxn>
                    <a:cxn ang="0">
                      <a:pos x="84" y="3"/>
                    </a:cxn>
                    <a:cxn ang="0">
                      <a:pos x="84" y="5"/>
                    </a:cxn>
                    <a:cxn ang="0">
                      <a:pos x="90" y="6"/>
                    </a:cxn>
                    <a:cxn ang="0">
                      <a:pos x="101" y="1"/>
                    </a:cxn>
                    <a:cxn ang="0">
                      <a:pos x="114" y="10"/>
                    </a:cxn>
                    <a:cxn ang="0">
                      <a:pos x="127" y="1"/>
                    </a:cxn>
                    <a:cxn ang="0">
                      <a:pos x="133" y="3"/>
                    </a:cxn>
                    <a:cxn ang="0">
                      <a:pos x="135" y="0"/>
                    </a:cxn>
                    <a:cxn ang="0">
                      <a:pos x="156" y="11"/>
                    </a:cxn>
                    <a:cxn ang="0">
                      <a:pos x="184" y="19"/>
                    </a:cxn>
                    <a:cxn ang="0">
                      <a:pos x="188" y="24"/>
                    </a:cxn>
                    <a:cxn ang="0">
                      <a:pos x="186" y="28"/>
                    </a:cxn>
                    <a:cxn ang="0">
                      <a:pos x="186" y="32"/>
                    </a:cxn>
                    <a:cxn ang="0">
                      <a:pos x="214" y="55"/>
                    </a:cxn>
                    <a:cxn ang="0">
                      <a:pos x="218" y="67"/>
                    </a:cxn>
                    <a:cxn ang="0">
                      <a:pos x="214" y="77"/>
                    </a:cxn>
                    <a:cxn ang="0">
                      <a:pos x="193" y="91"/>
                    </a:cxn>
                    <a:cxn ang="0">
                      <a:pos x="143" y="107"/>
                    </a:cxn>
                    <a:cxn ang="0">
                      <a:pos x="133" y="113"/>
                    </a:cxn>
                    <a:cxn ang="0">
                      <a:pos x="113" y="109"/>
                    </a:cxn>
                    <a:cxn ang="0">
                      <a:pos x="107" y="104"/>
                    </a:cxn>
                    <a:cxn ang="0">
                      <a:pos x="82" y="100"/>
                    </a:cxn>
                    <a:cxn ang="0">
                      <a:pos x="82" y="99"/>
                    </a:cxn>
                  </a:cxnLst>
                  <a:rect l="0" t="0" r="r" b="b"/>
                  <a:pathLst>
                    <a:path w="218" h="125">
                      <a:moveTo>
                        <a:pt x="82" y="99"/>
                      </a:moveTo>
                      <a:lnTo>
                        <a:pt x="78" y="98"/>
                      </a:lnTo>
                      <a:lnTo>
                        <a:pt x="69" y="103"/>
                      </a:lnTo>
                      <a:lnTo>
                        <a:pt x="63" y="110"/>
                      </a:lnTo>
                      <a:lnTo>
                        <a:pt x="60" y="119"/>
                      </a:lnTo>
                      <a:lnTo>
                        <a:pt x="38" y="121"/>
                      </a:lnTo>
                      <a:lnTo>
                        <a:pt x="36" y="118"/>
                      </a:lnTo>
                      <a:lnTo>
                        <a:pt x="16" y="125"/>
                      </a:lnTo>
                      <a:lnTo>
                        <a:pt x="15" y="116"/>
                      </a:lnTo>
                      <a:lnTo>
                        <a:pt x="4" y="100"/>
                      </a:lnTo>
                      <a:lnTo>
                        <a:pt x="0" y="91"/>
                      </a:lnTo>
                      <a:lnTo>
                        <a:pt x="4" y="78"/>
                      </a:lnTo>
                      <a:lnTo>
                        <a:pt x="12" y="72"/>
                      </a:lnTo>
                      <a:lnTo>
                        <a:pt x="16" y="60"/>
                      </a:lnTo>
                      <a:lnTo>
                        <a:pt x="36" y="43"/>
                      </a:lnTo>
                      <a:lnTo>
                        <a:pt x="42" y="33"/>
                      </a:lnTo>
                      <a:lnTo>
                        <a:pt x="55" y="19"/>
                      </a:lnTo>
                      <a:lnTo>
                        <a:pt x="63" y="19"/>
                      </a:lnTo>
                      <a:lnTo>
                        <a:pt x="66" y="10"/>
                      </a:lnTo>
                      <a:lnTo>
                        <a:pt x="82" y="5"/>
                      </a:lnTo>
                      <a:lnTo>
                        <a:pt x="82" y="3"/>
                      </a:lnTo>
                      <a:lnTo>
                        <a:pt x="82" y="5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90" y="6"/>
                      </a:lnTo>
                      <a:lnTo>
                        <a:pt x="101" y="1"/>
                      </a:lnTo>
                      <a:lnTo>
                        <a:pt x="114" y="10"/>
                      </a:lnTo>
                      <a:lnTo>
                        <a:pt x="127" y="1"/>
                      </a:lnTo>
                      <a:lnTo>
                        <a:pt x="133" y="3"/>
                      </a:lnTo>
                      <a:lnTo>
                        <a:pt x="135" y="0"/>
                      </a:lnTo>
                      <a:lnTo>
                        <a:pt x="156" y="11"/>
                      </a:lnTo>
                      <a:lnTo>
                        <a:pt x="184" y="19"/>
                      </a:lnTo>
                      <a:lnTo>
                        <a:pt x="188" y="24"/>
                      </a:lnTo>
                      <a:lnTo>
                        <a:pt x="186" y="28"/>
                      </a:lnTo>
                      <a:lnTo>
                        <a:pt x="186" y="32"/>
                      </a:lnTo>
                      <a:lnTo>
                        <a:pt x="214" y="55"/>
                      </a:lnTo>
                      <a:lnTo>
                        <a:pt x="218" y="67"/>
                      </a:lnTo>
                      <a:lnTo>
                        <a:pt x="214" y="77"/>
                      </a:lnTo>
                      <a:lnTo>
                        <a:pt x="193" y="91"/>
                      </a:lnTo>
                      <a:lnTo>
                        <a:pt x="143" y="107"/>
                      </a:lnTo>
                      <a:lnTo>
                        <a:pt x="133" y="113"/>
                      </a:lnTo>
                      <a:lnTo>
                        <a:pt x="113" y="109"/>
                      </a:lnTo>
                      <a:lnTo>
                        <a:pt x="107" y="104"/>
                      </a:lnTo>
                      <a:lnTo>
                        <a:pt x="82" y="100"/>
                      </a:lnTo>
                      <a:lnTo>
                        <a:pt x="82" y="9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53" name="Freeform 131"/>
              <p:cNvSpPr>
                <a:spLocks noChangeAspect="1"/>
              </p:cNvSpPr>
              <p:nvPr/>
            </p:nvSpPr>
            <p:spPr bwMode="gray">
              <a:xfrm>
                <a:off x="4071" y="1777"/>
                <a:ext cx="34" cy="144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9" y="22"/>
                  </a:cxn>
                  <a:cxn ang="0">
                    <a:pos x="76" y="79"/>
                  </a:cxn>
                  <a:cxn ang="0">
                    <a:pos x="92" y="144"/>
                  </a:cxn>
                  <a:cxn ang="0">
                    <a:pos x="90" y="187"/>
                  </a:cxn>
                  <a:cxn ang="0">
                    <a:pos x="84" y="210"/>
                  </a:cxn>
                  <a:cxn ang="0">
                    <a:pos x="90" y="243"/>
                  </a:cxn>
                  <a:cxn ang="0">
                    <a:pos x="92" y="257"/>
                  </a:cxn>
                  <a:cxn ang="0">
                    <a:pos x="102" y="289"/>
                  </a:cxn>
                  <a:cxn ang="0">
                    <a:pos x="116" y="344"/>
                  </a:cxn>
                  <a:cxn ang="0">
                    <a:pos x="139" y="425"/>
                  </a:cxn>
                  <a:cxn ang="0">
                    <a:pos x="150" y="459"/>
                  </a:cxn>
                  <a:cxn ang="0">
                    <a:pos x="168" y="487"/>
                  </a:cxn>
                  <a:cxn ang="0">
                    <a:pos x="149" y="466"/>
                  </a:cxn>
                  <a:cxn ang="0">
                    <a:pos x="119" y="448"/>
                  </a:cxn>
                  <a:cxn ang="0">
                    <a:pos x="92" y="447"/>
                  </a:cxn>
                  <a:cxn ang="0">
                    <a:pos x="75" y="475"/>
                  </a:cxn>
                  <a:cxn ang="0">
                    <a:pos x="65" y="509"/>
                  </a:cxn>
                  <a:cxn ang="0">
                    <a:pos x="53" y="566"/>
                  </a:cxn>
                  <a:cxn ang="0">
                    <a:pos x="61" y="602"/>
                  </a:cxn>
                  <a:cxn ang="0">
                    <a:pos x="80" y="635"/>
                  </a:cxn>
                  <a:cxn ang="0">
                    <a:pos x="89" y="651"/>
                  </a:cxn>
                  <a:cxn ang="0">
                    <a:pos x="100" y="654"/>
                  </a:cxn>
                  <a:cxn ang="0">
                    <a:pos x="108" y="684"/>
                  </a:cxn>
                  <a:cxn ang="0">
                    <a:pos x="102" y="713"/>
                  </a:cxn>
                  <a:cxn ang="0">
                    <a:pos x="69" y="663"/>
                  </a:cxn>
                  <a:cxn ang="0">
                    <a:pos x="46" y="673"/>
                  </a:cxn>
                  <a:cxn ang="0">
                    <a:pos x="31" y="721"/>
                  </a:cxn>
                  <a:cxn ang="0">
                    <a:pos x="15" y="689"/>
                  </a:cxn>
                  <a:cxn ang="0">
                    <a:pos x="21" y="623"/>
                  </a:cxn>
                  <a:cxn ang="0">
                    <a:pos x="32" y="554"/>
                  </a:cxn>
                  <a:cxn ang="0">
                    <a:pos x="23" y="522"/>
                  </a:cxn>
                  <a:cxn ang="0">
                    <a:pos x="17" y="479"/>
                  </a:cxn>
                  <a:cxn ang="0">
                    <a:pos x="28" y="425"/>
                  </a:cxn>
                  <a:cxn ang="0">
                    <a:pos x="32" y="392"/>
                  </a:cxn>
                  <a:cxn ang="0">
                    <a:pos x="30" y="375"/>
                  </a:cxn>
                  <a:cxn ang="0">
                    <a:pos x="25" y="348"/>
                  </a:cxn>
                  <a:cxn ang="0">
                    <a:pos x="31" y="297"/>
                  </a:cxn>
                  <a:cxn ang="0">
                    <a:pos x="21" y="260"/>
                  </a:cxn>
                  <a:cxn ang="0">
                    <a:pos x="4" y="243"/>
                  </a:cxn>
                  <a:cxn ang="0">
                    <a:pos x="3" y="226"/>
                  </a:cxn>
                  <a:cxn ang="0">
                    <a:pos x="0" y="188"/>
                  </a:cxn>
                  <a:cxn ang="0">
                    <a:pos x="12" y="125"/>
                  </a:cxn>
                  <a:cxn ang="0">
                    <a:pos x="9" y="96"/>
                  </a:cxn>
                  <a:cxn ang="0">
                    <a:pos x="25" y="79"/>
                  </a:cxn>
                  <a:cxn ang="0">
                    <a:pos x="37" y="87"/>
                  </a:cxn>
                  <a:cxn ang="0">
                    <a:pos x="50" y="81"/>
                  </a:cxn>
                  <a:cxn ang="0">
                    <a:pos x="50" y="66"/>
                  </a:cxn>
                  <a:cxn ang="0">
                    <a:pos x="59" y="64"/>
                  </a:cxn>
                  <a:cxn ang="0">
                    <a:pos x="49" y="33"/>
                  </a:cxn>
                  <a:cxn ang="0">
                    <a:pos x="38" y="9"/>
                  </a:cxn>
                  <a:cxn ang="0">
                    <a:pos x="47" y="6"/>
                  </a:cxn>
                </a:cxnLst>
                <a:rect l="0" t="0" r="r" b="b"/>
                <a:pathLst>
                  <a:path w="170" h="721">
                    <a:moveTo>
                      <a:pt x="52" y="3"/>
                    </a:moveTo>
                    <a:lnTo>
                      <a:pt x="55" y="0"/>
                    </a:lnTo>
                    <a:lnTo>
                      <a:pt x="63" y="4"/>
                    </a:lnTo>
                    <a:lnTo>
                      <a:pt x="69" y="22"/>
                    </a:lnTo>
                    <a:lnTo>
                      <a:pt x="73" y="59"/>
                    </a:lnTo>
                    <a:lnTo>
                      <a:pt x="76" y="79"/>
                    </a:lnTo>
                    <a:lnTo>
                      <a:pt x="87" y="113"/>
                    </a:lnTo>
                    <a:lnTo>
                      <a:pt x="92" y="144"/>
                    </a:lnTo>
                    <a:lnTo>
                      <a:pt x="93" y="166"/>
                    </a:lnTo>
                    <a:lnTo>
                      <a:pt x="90" y="187"/>
                    </a:lnTo>
                    <a:lnTo>
                      <a:pt x="82" y="192"/>
                    </a:lnTo>
                    <a:lnTo>
                      <a:pt x="84" y="210"/>
                    </a:lnTo>
                    <a:lnTo>
                      <a:pt x="89" y="229"/>
                    </a:lnTo>
                    <a:lnTo>
                      <a:pt x="90" y="243"/>
                    </a:lnTo>
                    <a:lnTo>
                      <a:pt x="89" y="258"/>
                    </a:lnTo>
                    <a:lnTo>
                      <a:pt x="92" y="257"/>
                    </a:lnTo>
                    <a:lnTo>
                      <a:pt x="98" y="272"/>
                    </a:lnTo>
                    <a:lnTo>
                      <a:pt x="102" y="289"/>
                    </a:lnTo>
                    <a:lnTo>
                      <a:pt x="103" y="292"/>
                    </a:lnTo>
                    <a:lnTo>
                      <a:pt x="116" y="344"/>
                    </a:lnTo>
                    <a:lnTo>
                      <a:pt x="135" y="407"/>
                    </a:lnTo>
                    <a:lnTo>
                      <a:pt x="139" y="425"/>
                    </a:lnTo>
                    <a:lnTo>
                      <a:pt x="144" y="445"/>
                    </a:lnTo>
                    <a:lnTo>
                      <a:pt x="150" y="459"/>
                    </a:lnTo>
                    <a:lnTo>
                      <a:pt x="157" y="474"/>
                    </a:lnTo>
                    <a:lnTo>
                      <a:pt x="168" y="487"/>
                    </a:lnTo>
                    <a:lnTo>
                      <a:pt x="170" y="496"/>
                    </a:lnTo>
                    <a:lnTo>
                      <a:pt x="149" y="466"/>
                    </a:lnTo>
                    <a:lnTo>
                      <a:pt x="135" y="456"/>
                    </a:lnTo>
                    <a:lnTo>
                      <a:pt x="119" y="448"/>
                    </a:lnTo>
                    <a:lnTo>
                      <a:pt x="104" y="445"/>
                    </a:lnTo>
                    <a:lnTo>
                      <a:pt x="92" y="447"/>
                    </a:lnTo>
                    <a:lnTo>
                      <a:pt x="80" y="457"/>
                    </a:lnTo>
                    <a:lnTo>
                      <a:pt x="75" y="475"/>
                    </a:lnTo>
                    <a:lnTo>
                      <a:pt x="73" y="491"/>
                    </a:lnTo>
                    <a:lnTo>
                      <a:pt x="65" y="509"/>
                    </a:lnTo>
                    <a:lnTo>
                      <a:pt x="55" y="549"/>
                    </a:lnTo>
                    <a:lnTo>
                      <a:pt x="53" y="566"/>
                    </a:lnTo>
                    <a:lnTo>
                      <a:pt x="53" y="586"/>
                    </a:lnTo>
                    <a:lnTo>
                      <a:pt x="61" y="602"/>
                    </a:lnTo>
                    <a:lnTo>
                      <a:pt x="77" y="623"/>
                    </a:lnTo>
                    <a:lnTo>
                      <a:pt x="80" y="635"/>
                    </a:lnTo>
                    <a:lnTo>
                      <a:pt x="84" y="645"/>
                    </a:lnTo>
                    <a:lnTo>
                      <a:pt x="89" y="651"/>
                    </a:lnTo>
                    <a:lnTo>
                      <a:pt x="97" y="656"/>
                    </a:lnTo>
                    <a:lnTo>
                      <a:pt x="100" y="654"/>
                    </a:lnTo>
                    <a:lnTo>
                      <a:pt x="103" y="657"/>
                    </a:lnTo>
                    <a:lnTo>
                      <a:pt x="108" y="684"/>
                    </a:lnTo>
                    <a:lnTo>
                      <a:pt x="107" y="700"/>
                    </a:lnTo>
                    <a:lnTo>
                      <a:pt x="102" y="713"/>
                    </a:lnTo>
                    <a:lnTo>
                      <a:pt x="95" y="674"/>
                    </a:lnTo>
                    <a:lnTo>
                      <a:pt x="69" y="663"/>
                    </a:lnTo>
                    <a:lnTo>
                      <a:pt x="55" y="662"/>
                    </a:lnTo>
                    <a:lnTo>
                      <a:pt x="46" y="673"/>
                    </a:lnTo>
                    <a:lnTo>
                      <a:pt x="36" y="706"/>
                    </a:lnTo>
                    <a:lnTo>
                      <a:pt x="31" y="721"/>
                    </a:lnTo>
                    <a:lnTo>
                      <a:pt x="18" y="714"/>
                    </a:lnTo>
                    <a:lnTo>
                      <a:pt x="15" y="689"/>
                    </a:lnTo>
                    <a:lnTo>
                      <a:pt x="15" y="666"/>
                    </a:lnTo>
                    <a:lnTo>
                      <a:pt x="21" y="623"/>
                    </a:lnTo>
                    <a:lnTo>
                      <a:pt x="26" y="565"/>
                    </a:lnTo>
                    <a:lnTo>
                      <a:pt x="32" y="554"/>
                    </a:lnTo>
                    <a:lnTo>
                      <a:pt x="31" y="539"/>
                    </a:lnTo>
                    <a:lnTo>
                      <a:pt x="23" y="522"/>
                    </a:lnTo>
                    <a:lnTo>
                      <a:pt x="17" y="499"/>
                    </a:lnTo>
                    <a:lnTo>
                      <a:pt x="17" y="479"/>
                    </a:lnTo>
                    <a:lnTo>
                      <a:pt x="22" y="463"/>
                    </a:lnTo>
                    <a:lnTo>
                      <a:pt x="28" y="425"/>
                    </a:lnTo>
                    <a:lnTo>
                      <a:pt x="28" y="394"/>
                    </a:lnTo>
                    <a:lnTo>
                      <a:pt x="32" y="392"/>
                    </a:lnTo>
                    <a:lnTo>
                      <a:pt x="30" y="386"/>
                    </a:lnTo>
                    <a:lnTo>
                      <a:pt x="30" y="375"/>
                    </a:lnTo>
                    <a:lnTo>
                      <a:pt x="28" y="360"/>
                    </a:lnTo>
                    <a:lnTo>
                      <a:pt x="25" y="348"/>
                    </a:lnTo>
                    <a:lnTo>
                      <a:pt x="25" y="331"/>
                    </a:lnTo>
                    <a:lnTo>
                      <a:pt x="31" y="297"/>
                    </a:lnTo>
                    <a:lnTo>
                      <a:pt x="31" y="284"/>
                    </a:lnTo>
                    <a:lnTo>
                      <a:pt x="21" y="260"/>
                    </a:lnTo>
                    <a:lnTo>
                      <a:pt x="11" y="249"/>
                    </a:lnTo>
                    <a:lnTo>
                      <a:pt x="4" y="243"/>
                    </a:lnTo>
                    <a:lnTo>
                      <a:pt x="6" y="237"/>
                    </a:lnTo>
                    <a:lnTo>
                      <a:pt x="3" y="226"/>
                    </a:lnTo>
                    <a:lnTo>
                      <a:pt x="0" y="205"/>
                    </a:lnTo>
                    <a:lnTo>
                      <a:pt x="0" y="188"/>
                    </a:lnTo>
                    <a:lnTo>
                      <a:pt x="10" y="160"/>
                    </a:lnTo>
                    <a:lnTo>
                      <a:pt x="12" y="125"/>
                    </a:lnTo>
                    <a:lnTo>
                      <a:pt x="11" y="108"/>
                    </a:lnTo>
                    <a:lnTo>
                      <a:pt x="9" y="96"/>
                    </a:lnTo>
                    <a:lnTo>
                      <a:pt x="14" y="85"/>
                    </a:lnTo>
                    <a:lnTo>
                      <a:pt x="25" y="79"/>
                    </a:lnTo>
                    <a:lnTo>
                      <a:pt x="31" y="81"/>
                    </a:lnTo>
                    <a:lnTo>
                      <a:pt x="37" y="87"/>
                    </a:lnTo>
                    <a:lnTo>
                      <a:pt x="48" y="86"/>
                    </a:lnTo>
                    <a:lnTo>
                      <a:pt x="50" y="81"/>
                    </a:lnTo>
                    <a:lnTo>
                      <a:pt x="48" y="75"/>
                    </a:lnTo>
                    <a:lnTo>
                      <a:pt x="50" y="66"/>
                    </a:lnTo>
                    <a:lnTo>
                      <a:pt x="57" y="66"/>
                    </a:lnTo>
                    <a:lnTo>
                      <a:pt x="59" y="64"/>
                    </a:lnTo>
                    <a:lnTo>
                      <a:pt x="54" y="52"/>
                    </a:lnTo>
                    <a:lnTo>
                      <a:pt x="49" y="33"/>
                    </a:lnTo>
                    <a:lnTo>
                      <a:pt x="39" y="16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" name="Freeform 132"/>
              <p:cNvSpPr>
                <a:spLocks noChangeAspect="1"/>
              </p:cNvSpPr>
              <p:nvPr/>
            </p:nvSpPr>
            <p:spPr bwMode="gray">
              <a:xfrm>
                <a:off x="2817" y="1091"/>
                <a:ext cx="1786" cy="901"/>
              </a:xfrm>
              <a:custGeom>
                <a:avLst/>
                <a:gdLst/>
                <a:ahLst/>
                <a:cxnLst>
                  <a:cxn ang="0">
                    <a:pos x="3264" y="3913"/>
                  </a:cxn>
                  <a:cxn ang="0">
                    <a:pos x="4333" y="3788"/>
                  </a:cxn>
                  <a:cxn ang="0">
                    <a:pos x="5307" y="3536"/>
                  </a:cxn>
                  <a:cxn ang="0">
                    <a:pos x="5833" y="4138"/>
                  </a:cxn>
                  <a:cxn ang="0">
                    <a:pos x="6066" y="4138"/>
                  </a:cxn>
                  <a:cxn ang="0">
                    <a:pos x="6189" y="3482"/>
                  </a:cxn>
                  <a:cxn ang="0">
                    <a:pos x="5968" y="3336"/>
                  </a:cxn>
                  <a:cxn ang="0">
                    <a:pos x="6672" y="2912"/>
                  </a:cxn>
                  <a:cxn ang="0">
                    <a:pos x="6999" y="2815"/>
                  </a:cxn>
                  <a:cxn ang="0">
                    <a:pos x="7448" y="2593"/>
                  </a:cxn>
                  <a:cxn ang="0">
                    <a:pos x="7045" y="3206"/>
                  </a:cxn>
                  <a:cxn ang="0">
                    <a:pos x="7368" y="3293"/>
                  </a:cxn>
                  <a:cxn ang="0">
                    <a:pos x="7505" y="2864"/>
                  </a:cxn>
                  <a:cxn ang="0">
                    <a:pos x="7925" y="2760"/>
                  </a:cxn>
                  <a:cxn ang="0">
                    <a:pos x="8227" y="2553"/>
                  </a:cxn>
                  <a:cxn ang="0">
                    <a:pos x="8363" y="2256"/>
                  </a:cxn>
                  <a:cxn ang="0">
                    <a:pos x="8646" y="2287"/>
                  </a:cxn>
                  <a:cxn ang="0">
                    <a:pos x="8841" y="2201"/>
                  </a:cxn>
                  <a:cxn ang="0">
                    <a:pos x="8685" y="1981"/>
                  </a:cxn>
                  <a:cxn ang="0">
                    <a:pos x="8538" y="1863"/>
                  </a:cxn>
                  <a:cxn ang="0">
                    <a:pos x="7819" y="1608"/>
                  </a:cxn>
                  <a:cxn ang="0">
                    <a:pos x="7284" y="1590"/>
                  </a:cxn>
                  <a:cxn ang="0">
                    <a:pos x="6685" y="1267"/>
                  </a:cxn>
                  <a:cxn ang="0">
                    <a:pos x="6173" y="1286"/>
                  </a:cxn>
                  <a:cxn ang="0">
                    <a:pos x="5674" y="1395"/>
                  </a:cxn>
                  <a:cxn ang="0">
                    <a:pos x="5597" y="1031"/>
                  </a:cxn>
                  <a:cxn ang="0">
                    <a:pos x="5210" y="1036"/>
                  </a:cxn>
                  <a:cxn ang="0">
                    <a:pos x="4698" y="872"/>
                  </a:cxn>
                  <a:cxn ang="0">
                    <a:pos x="4354" y="1003"/>
                  </a:cxn>
                  <a:cxn ang="0">
                    <a:pos x="4584" y="721"/>
                  </a:cxn>
                  <a:cxn ang="0">
                    <a:pos x="4684" y="394"/>
                  </a:cxn>
                  <a:cxn ang="0">
                    <a:pos x="4372" y="204"/>
                  </a:cxn>
                  <a:cxn ang="0">
                    <a:pos x="4025" y="232"/>
                  </a:cxn>
                  <a:cxn ang="0">
                    <a:pos x="3791" y="419"/>
                  </a:cxn>
                  <a:cxn ang="0">
                    <a:pos x="3374" y="550"/>
                  </a:cxn>
                  <a:cxn ang="0">
                    <a:pos x="3254" y="832"/>
                  </a:cxn>
                  <a:cxn ang="0">
                    <a:pos x="2949" y="1149"/>
                  </a:cxn>
                  <a:cxn ang="0">
                    <a:pos x="2945" y="1235"/>
                  </a:cxn>
                  <a:cxn ang="0">
                    <a:pos x="2627" y="1222"/>
                  </a:cxn>
                  <a:cxn ang="0">
                    <a:pos x="2758" y="1734"/>
                  </a:cxn>
                  <a:cxn ang="0">
                    <a:pos x="2590" y="1842"/>
                  </a:cxn>
                  <a:cxn ang="0">
                    <a:pos x="2499" y="1888"/>
                  </a:cxn>
                  <a:cxn ang="0">
                    <a:pos x="2297" y="1040"/>
                  </a:cxn>
                  <a:cxn ang="0">
                    <a:pos x="2235" y="1800"/>
                  </a:cxn>
                  <a:cxn ang="0">
                    <a:pos x="1570" y="1757"/>
                  </a:cxn>
                  <a:cxn ang="0">
                    <a:pos x="1175" y="1897"/>
                  </a:cxn>
                  <a:cxn ang="0">
                    <a:pos x="933" y="2056"/>
                  </a:cxn>
                  <a:cxn ang="0">
                    <a:pos x="501" y="2289"/>
                  </a:cxn>
                  <a:cxn ang="0">
                    <a:pos x="306" y="2013"/>
                  </a:cxn>
                  <a:cxn ang="0">
                    <a:pos x="589" y="1783"/>
                  </a:cxn>
                  <a:cxn ang="0">
                    <a:pos x="191" y="1600"/>
                  </a:cxn>
                  <a:cxn ang="0">
                    <a:pos x="215" y="2548"/>
                  </a:cxn>
                  <a:cxn ang="0">
                    <a:pos x="14" y="3054"/>
                  </a:cxn>
                  <a:cxn ang="0">
                    <a:pos x="241" y="3470"/>
                  </a:cxn>
                  <a:cxn ang="0">
                    <a:pos x="440" y="3762"/>
                  </a:cxn>
                  <a:cxn ang="0">
                    <a:pos x="644" y="4043"/>
                  </a:cxn>
                  <a:cxn ang="0">
                    <a:pos x="898" y="4398"/>
                  </a:cxn>
                  <a:cxn ang="0">
                    <a:pos x="1107" y="4133"/>
                  </a:cxn>
                  <a:cxn ang="0">
                    <a:pos x="1169" y="3800"/>
                  </a:cxn>
                  <a:cxn ang="0">
                    <a:pos x="1520" y="3752"/>
                  </a:cxn>
                  <a:cxn ang="0">
                    <a:pos x="1831" y="3572"/>
                  </a:cxn>
                  <a:cxn ang="0">
                    <a:pos x="2183" y="3384"/>
                  </a:cxn>
                  <a:cxn ang="0">
                    <a:pos x="2523" y="3466"/>
                  </a:cxn>
                </a:cxnLst>
                <a:rect l="0" t="0" r="r" b="b"/>
                <a:pathLst>
                  <a:path w="8931" h="4504">
                    <a:moveTo>
                      <a:pt x="2688" y="3454"/>
                    </a:moveTo>
                    <a:lnTo>
                      <a:pt x="2691" y="3461"/>
                    </a:lnTo>
                    <a:lnTo>
                      <a:pt x="2695" y="3463"/>
                    </a:lnTo>
                    <a:lnTo>
                      <a:pt x="2768" y="3530"/>
                    </a:lnTo>
                    <a:lnTo>
                      <a:pt x="2887" y="3748"/>
                    </a:lnTo>
                    <a:lnTo>
                      <a:pt x="2902" y="3737"/>
                    </a:lnTo>
                    <a:lnTo>
                      <a:pt x="2904" y="3730"/>
                    </a:lnTo>
                    <a:lnTo>
                      <a:pt x="2904" y="3723"/>
                    </a:lnTo>
                    <a:lnTo>
                      <a:pt x="2915" y="3709"/>
                    </a:lnTo>
                    <a:lnTo>
                      <a:pt x="2923" y="3708"/>
                    </a:lnTo>
                    <a:lnTo>
                      <a:pt x="2928" y="3714"/>
                    </a:lnTo>
                    <a:lnTo>
                      <a:pt x="2936" y="3717"/>
                    </a:lnTo>
                    <a:lnTo>
                      <a:pt x="2950" y="3725"/>
                    </a:lnTo>
                    <a:lnTo>
                      <a:pt x="2946" y="3732"/>
                    </a:lnTo>
                    <a:lnTo>
                      <a:pt x="2951" y="3739"/>
                    </a:lnTo>
                    <a:lnTo>
                      <a:pt x="2956" y="3740"/>
                    </a:lnTo>
                    <a:lnTo>
                      <a:pt x="2961" y="3753"/>
                    </a:lnTo>
                    <a:lnTo>
                      <a:pt x="2985" y="3751"/>
                    </a:lnTo>
                    <a:lnTo>
                      <a:pt x="3003" y="3756"/>
                    </a:lnTo>
                    <a:lnTo>
                      <a:pt x="3010" y="3753"/>
                    </a:lnTo>
                    <a:lnTo>
                      <a:pt x="3026" y="3753"/>
                    </a:lnTo>
                    <a:lnTo>
                      <a:pt x="3028" y="3746"/>
                    </a:lnTo>
                    <a:lnTo>
                      <a:pt x="3033" y="3740"/>
                    </a:lnTo>
                    <a:lnTo>
                      <a:pt x="3042" y="3741"/>
                    </a:lnTo>
                    <a:lnTo>
                      <a:pt x="3049" y="3741"/>
                    </a:lnTo>
                    <a:lnTo>
                      <a:pt x="3053" y="3734"/>
                    </a:lnTo>
                    <a:lnTo>
                      <a:pt x="3060" y="3729"/>
                    </a:lnTo>
                    <a:lnTo>
                      <a:pt x="3075" y="3734"/>
                    </a:lnTo>
                    <a:lnTo>
                      <a:pt x="3082" y="3737"/>
                    </a:lnTo>
                    <a:lnTo>
                      <a:pt x="3086" y="3745"/>
                    </a:lnTo>
                    <a:lnTo>
                      <a:pt x="3093" y="3748"/>
                    </a:lnTo>
                    <a:lnTo>
                      <a:pt x="3103" y="3761"/>
                    </a:lnTo>
                    <a:lnTo>
                      <a:pt x="3112" y="3764"/>
                    </a:lnTo>
                    <a:lnTo>
                      <a:pt x="3114" y="3772"/>
                    </a:lnTo>
                    <a:lnTo>
                      <a:pt x="3112" y="3779"/>
                    </a:lnTo>
                    <a:lnTo>
                      <a:pt x="3113" y="3788"/>
                    </a:lnTo>
                    <a:lnTo>
                      <a:pt x="3117" y="3795"/>
                    </a:lnTo>
                    <a:lnTo>
                      <a:pt x="3125" y="3796"/>
                    </a:lnTo>
                    <a:lnTo>
                      <a:pt x="3146" y="3807"/>
                    </a:lnTo>
                    <a:lnTo>
                      <a:pt x="3150" y="3815"/>
                    </a:lnTo>
                    <a:lnTo>
                      <a:pt x="3150" y="3822"/>
                    </a:lnTo>
                    <a:lnTo>
                      <a:pt x="3157" y="3826"/>
                    </a:lnTo>
                    <a:lnTo>
                      <a:pt x="3162" y="3831"/>
                    </a:lnTo>
                    <a:lnTo>
                      <a:pt x="3170" y="3845"/>
                    </a:lnTo>
                    <a:lnTo>
                      <a:pt x="3176" y="3849"/>
                    </a:lnTo>
                    <a:lnTo>
                      <a:pt x="3193" y="3852"/>
                    </a:lnTo>
                    <a:lnTo>
                      <a:pt x="3199" y="3857"/>
                    </a:lnTo>
                    <a:lnTo>
                      <a:pt x="3208" y="3859"/>
                    </a:lnTo>
                    <a:lnTo>
                      <a:pt x="3215" y="3860"/>
                    </a:lnTo>
                    <a:lnTo>
                      <a:pt x="3224" y="3860"/>
                    </a:lnTo>
                    <a:lnTo>
                      <a:pt x="3226" y="3853"/>
                    </a:lnTo>
                    <a:lnTo>
                      <a:pt x="3231" y="3847"/>
                    </a:lnTo>
                    <a:lnTo>
                      <a:pt x="3246" y="3841"/>
                    </a:lnTo>
                    <a:lnTo>
                      <a:pt x="3248" y="3849"/>
                    </a:lnTo>
                    <a:lnTo>
                      <a:pt x="3252" y="3857"/>
                    </a:lnTo>
                    <a:lnTo>
                      <a:pt x="3259" y="3861"/>
                    </a:lnTo>
                    <a:lnTo>
                      <a:pt x="3267" y="3875"/>
                    </a:lnTo>
                    <a:lnTo>
                      <a:pt x="3273" y="3880"/>
                    </a:lnTo>
                    <a:lnTo>
                      <a:pt x="3277" y="3887"/>
                    </a:lnTo>
                    <a:lnTo>
                      <a:pt x="3264" y="3913"/>
                    </a:lnTo>
                    <a:lnTo>
                      <a:pt x="3289" y="3920"/>
                    </a:lnTo>
                    <a:lnTo>
                      <a:pt x="3305" y="3904"/>
                    </a:lnTo>
                    <a:lnTo>
                      <a:pt x="3310" y="3904"/>
                    </a:lnTo>
                    <a:lnTo>
                      <a:pt x="3322" y="3882"/>
                    </a:lnTo>
                    <a:lnTo>
                      <a:pt x="3338" y="3865"/>
                    </a:lnTo>
                    <a:lnTo>
                      <a:pt x="3356" y="3858"/>
                    </a:lnTo>
                    <a:lnTo>
                      <a:pt x="3375" y="3852"/>
                    </a:lnTo>
                    <a:lnTo>
                      <a:pt x="3394" y="3839"/>
                    </a:lnTo>
                    <a:lnTo>
                      <a:pt x="3414" y="3823"/>
                    </a:lnTo>
                    <a:lnTo>
                      <a:pt x="3439" y="3811"/>
                    </a:lnTo>
                    <a:lnTo>
                      <a:pt x="3464" y="3789"/>
                    </a:lnTo>
                    <a:lnTo>
                      <a:pt x="3505" y="3777"/>
                    </a:lnTo>
                    <a:lnTo>
                      <a:pt x="3530" y="3766"/>
                    </a:lnTo>
                    <a:lnTo>
                      <a:pt x="3553" y="3763"/>
                    </a:lnTo>
                    <a:lnTo>
                      <a:pt x="3575" y="3767"/>
                    </a:lnTo>
                    <a:lnTo>
                      <a:pt x="3591" y="3773"/>
                    </a:lnTo>
                    <a:lnTo>
                      <a:pt x="3604" y="3784"/>
                    </a:lnTo>
                    <a:lnTo>
                      <a:pt x="3623" y="3780"/>
                    </a:lnTo>
                    <a:lnTo>
                      <a:pt x="3644" y="3779"/>
                    </a:lnTo>
                    <a:lnTo>
                      <a:pt x="3661" y="3782"/>
                    </a:lnTo>
                    <a:lnTo>
                      <a:pt x="3692" y="3811"/>
                    </a:lnTo>
                    <a:lnTo>
                      <a:pt x="3697" y="3818"/>
                    </a:lnTo>
                    <a:lnTo>
                      <a:pt x="3714" y="3821"/>
                    </a:lnTo>
                    <a:lnTo>
                      <a:pt x="3761" y="3814"/>
                    </a:lnTo>
                    <a:lnTo>
                      <a:pt x="3774" y="3820"/>
                    </a:lnTo>
                    <a:lnTo>
                      <a:pt x="3818" y="3821"/>
                    </a:lnTo>
                    <a:lnTo>
                      <a:pt x="3856" y="3816"/>
                    </a:lnTo>
                    <a:lnTo>
                      <a:pt x="3866" y="3811"/>
                    </a:lnTo>
                    <a:lnTo>
                      <a:pt x="3866" y="3803"/>
                    </a:lnTo>
                    <a:lnTo>
                      <a:pt x="3862" y="3791"/>
                    </a:lnTo>
                    <a:lnTo>
                      <a:pt x="3865" y="3777"/>
                    </a:lnTo>
                    <a:lnTo>
                      <a:pt x="3875" y="3761"/>
                    </a:lnTo>
                    <a:lnTo>
                      <a:pt x="3875" y="3745"/>
                    </a:lnTo>
                    <a:lnTo>
                      <a:pt x="3864" y="3730"/>
                    </a:lnTo>
                    <a:lnTo>
                      <a:pt x="3860" y="3712"/>
                    </a:lnTo>
                    <a:lnTo>
                      <a:pt x="3862" y="3694"/>
                    </a:lnTo>
                    <a:lnTo>
                      <a:pt x="3878" y="3680"/>
                    </a:lnTo>
                    <a:lnTo>
                      <a:pt x="3892" y="3664"/>
                    </a:lnTo>
                    <a:lnTo>
                      <a:pt x="3910" y="3649"/>
                    </a:lnTo>
                    <a:lnTo>
                      <a:pt x="3921" y="3632"/>
                    </a:lnTo>
                    <a:lnTo>
                      <a:pt x="3935" y="3631"/>
                    </a:lnTo>
                    <a:lnTo>
                      <a:pt x="3955" y="3637"/>
                    </a:lnTo>
                    <a:lnTo>
                      <a:pt x="3969" y="3648"/>
                    </a:lnTo>
                    <a:lnTo>
                      <a:pt x="4006" y="3658"/>
                    </a:lnTo>
                    <a:lnTo>
                      <a:pt x="4017" y="3672"/>
                    </a:lnTo>
                    <a:lnTo>
                      <a:pt x="4041" y="3678"/>
                    </a:lnTo>
                    <a:lnTo>
                      <a:pt x="4065" y="3681"/>
                    </a:lnTo>
                    <a:lnTo>
                      <a:pt x="4082" y="3688"/>
                    </a:lnTo>
                    <a:lnTo>
                      <a:pt x="4092" y="3704"/>
                    </a:lnTo>
                    <a:lnTo>
                      <a:pt x="4097" y="3734"/>
                    </a:lnTo>
                    <a:lnTo>
                      <a:pt x="4097" y="3755"/>
                    </a:lnTo>
                    <a:lnTo>
                      <a:pt x="4102" y="3755"/>
                    </a:lnTo>
                    <a:lnTo>
                      <a:pt x="4117" y="3769"/>
                    </a:lnTo>
                    <a:lnTo>
                      <a:pt x="4140" y="3785"/>
                    </a:lnTo>
                    <a:lnTo>
                      <a:pt x="4174" y="3796"/>
                    </a:lnTo>
                    <a:lnTo>
                      <a:pt x="4202" y="3790"/>
                    </a:lnTo>
                    <a:lnTo>
                      <a:pt x="4229" y="3775"/>
                    </a:lnTo>
                    <a:lnTo>
                      <a:pt x="4254" y="3763"/>
                    </a:lnTo>
                    <a:lnTo>
                      <a:pt x="4285" y="3771"/>
                    </a:lnTo>
                    <a:lnTo>
                      <a:pt x="4333" y="3788"/>
                    </a:lnTo>
                    <a:lnTo>
                      <a:pt x="4343" y="3800"/>
                    </a:lnTo>
                    <a:lnTo>
                      <a:pt x="4344" y="3800"/>
                    </a:lnTo>
                    <a:lnTo>
                      <a:pt x="4350" y="3805"/>
                    </a:lnTo>
                    <a:lnTo>
                      <a:pt x="4372" y="3817"/>
                    </a:lnTo>
                    <a:lnTo>
                      <a:pt x="4393" y="3823"/>
                    </a:lnTo>
                    <a:lnTo>
                      <a:pt x="4414" y="3832"/>
                    </a:lnTo>
                    <a:lnTo>
                      <a:pt x="4428" y="3852"/>
                    </a:lnTo>
                    <a:lnTo>
                      <a:pt x="4455" y="3868"/>
                    </a:lnTo>
                    <a:lnTo>
                      <a:pt x="4487" y="3873"/>
                    </a:lnTo>
                    <a:lnTo>
                      <a:pt x="4510" y="3880"/>
                    </a:lnTo>
                    <a:lnTo>
                      <a:pt x="4528" y="3881"/>
                    </a:lnTo>
                    <a:lnTo>
                      <a:pt x="4553" y="3879"/>
                    </a:lnTo>
                    <a:lnTo>
                      <a:pt x="4571" y="3887"/>
                    </a:lnTo>
                    <a:lnTo>
                      <a:pt x="4627" y="3868"/>
                    </a:lnTo>
                    <a:lnTo>
                      <a:pt x="4661" y="3860"/>
                    </a:lnTo>
                    <a:lnTo>
                      <a:pt x="4688" y="3855"/>
                    </a:lnTo>
                    <a:lnTo>
                      <a:pt x="4725" y="3826"/>
                    </a:lnTo>
                    <a:lnTo>
                      <a:pt x="4749" y="3810"/>
                    </a:lnTo>
                    <a:lnTo>
                      <a:pt x="4774" y="3801"/>
                    </a:lnTo>
                    <a:lnTo>
                      <a:pt x="4799" y="3811"/>
                    </a:lnTo>
                    <a:lnTo>
                      <a:pt x="4817" y="3826"/>
                    </a:lnTo>
                    <a:lnTo>
                      <a:pt x="4838" y="3830"/>
                    </a:lnTo>
                    <a:lnTo>
                      <a:pt x="4855" y="3826"/>
                    </a:lnTo>
                    <a:lnTo>
                      <a:pt x="4869" y="3818"/>
                    </a:lnTo>
                    <a:lnTo>
                      <a:pt x="4875" y="3821"/>
                    </a:lnTo>
                    <a:lnTo>
                      <a:pt x="4886" y="3823"/>
                    </a:lnTo>
                    <a:lnTo>
                      <a:pt x="4899" y="3833"/>
                    </a:lnTo>
                    <a:lnTo>
                      <a:pt x="4931" y="3843"/>
                    </a:lnTo>
                    <a:lnTo>
                      <a:pt x="4956" y="3855"/>
                    </a:lnTo>
                    <a:lnTo>
                      <a:pt x="4967" y="3853"/>
                    </a:lnTo>
                    <a:lnTo>
                      <a:pt x="4982" y="3842"/>
                    </a:lnTo>
                    <a:lnTo>
                      <a:pt x="5032" y="3811"/>
                    </a:lnTo>
                    <a:lnTo>
                      <a:pt x="5033" y="3804"/>
                    </a:lnTo>
                    <a:lnTo>
                      <a:pt x="5031" y="3791"/>
                    </a:lnTo>
                    <a:lnTo>
                      <a:pt x="5034" y="3779"/>
                    </a:lnTo>
                    <a:lnTo>
                      <a:pt x="5045" y="3766"/>
                    </a:lnTo>
                    <a:lnTo>
                      <a:pt x="5052" y="3755"/>
                    </a:lnTo>
                    <a:lnTo>
                      <a:pt x="5059" y="3725"/>
                    </a:lnTo>
                    <a:lnTo>
                      <a:pt x="5064" y="3703"/>
                    </a:lnTo>
                    <a:lnTo>
                      <a:pt x="5071" y="3686"/>
                    </a:lnTo>
                    <a:lnTo>
                      <a:pt x="5090" y="3676"/>
                    </a:lnTo>
                    <a:lnTo>
                      <a:pt x="5114" y="3649"/>
                    </a:lnTo>
                    <a:lnTo>
                      <a:pt x="5114" y="3644"/>
                    </a:lnTo>
                    <a:lnTo>
                      <a:pt x="5109" y="3633"/>
                    </a:lnTo>
                    <a:lnTo>
                      <a:pt x="5111" y="3606"/>
                    </a:lnTo>
                    <a:lnTo>
                      <a:pt x="5104" y="3602"/>
                    </a:lnTo>
                    <a:lnTo>
                      <a:pt x="5093" y="3602"/>
                    </a:lnTo>
                    <a:lnTo>
                      <a:pt x="5075" y="3607"/>
                    </a:lnTo>
                    <a:lnTo>
                      <a:pt x="5071" y="3602"/>
                    </a:lnTo>
                    <a:lnTo>
                      <a:pt x="5076" y="3589"/>
                    </a:lnTo>
                    <a:lnTo>
                      <a:pt x="5100" y="3565"/>
                    </a:lnTo>
                    <a:lnTo>
                      <a:pt x="5108" y="3553"/>
                    </a:lnTo>
                    <a:lnTo>
                      <a:pt x="5124" y="3541"/>
                    </a:lnTo>
                    <a:lnTo>
                      <a:pt x="5158" y="3535"/>
                    </a:lnTo>
                    <a:lnTo>
                      <a:pt x="5199" y="3520"/>
                    </a:lnTo>
                    <a:lnTo>
                      <a:pt x="5224" y="3521"/>
                    </a:lnTo>
                    <a:lnTo>
                      <a:pt x="5259" y="3515"/>
                    </a:lnTo>
                    <a:lnTo>
                      <a:pt x="5271" y="3515"/>
                    </a:lnTo>
                    <a:lnTo>
                      <a:pt x="5290" y="3524"/>
                    </a:lnTo>
                    <a:lnTo>
                      <a:pt x="5307" y="3536"/>
                    </a:lnTo>
                    <a:lnTo>
                      <a:pt x="5318" y="3548"/>
                    </a:lnTo>
                    <a:lnTo>
                      <a:pt x="5334" y="3552"/>
                    </a:lnTo>
                    <a:lnTo>
                      <a:pt x="5353" y="3549"/>
                    </a:lnTo>
                    <a:lnTo>
                      <a:pt x="5369" y="3553"/>
                    </a:lnTo>
                    <a:lnTo>
                      <a:pt x="5383" y="3559"/>
                    </a:lnTo>
                    <a:lnTo>
                      <a:pt x="5391" y="3573"/>
                    </a:lnTo>
                    <a:lnTo>
                      <a:pt x="5403" y="3591"/>
                    </a:lnTo>
                    <a:lnTo>
                      <a:pt x="5404" y="3604"/>
                    </a:lnTo>
                    <a:lnTo>
                      <a:pt x="5412" y="3611"/>
                    </a:lnTo>
                    <a:lnTo>
                      <a:pt x="5421" y="3617"/>
                    </a:lnTo>
                    <a:lnTo>
                      <a:pt x="5423" y="3626"/>
                    </a:lnTo>
                    <a:lnTo>
                      <a:pt x="5424" y="3621"/>
                    </a:lnTo>
                    <a:lnTo>
                      <a:pt x="5426" y="3634"/>
                    </a:lnTo>
                    <a:lnTo>
                      <a:pt x="5431" y="3649"/>
                    </a:lnTo>
                    <a:lnTo>
                      <a:pt x="5434" y="3670"/>
                    </a:lnTo>
                    <a:lnTo>
                      <a:pt x="5442" y="3687"/>
                    </a:lnTo>
                    <a:lnTo>
                      <a:pt x="5447" y="3704"/>
                    </a:lnTo>
                    <a:lnTo>
                      <a:pt x="5468" y="3744"/>
                    </a:lnTo>
                    <a:lnTo>
                      <a:pt x="5474" y="3785"/>
                    </a:lnTo>
                    <a:lnTo>
                      <a:pt x="5483" y="3804"/>
                    </a:lnTo>
                    <a:lnTo>
                      <a:pt x="5482" y="3809"/>
                    </a:lnTo>
                    <a:lnTo>
                      <a:pt x="5483" y="3810"/>
                    </a:lnTo>
                    <a:lnTo>
                      <a:pt x="5485" y="3828"/>
                    </a:lnTo>
                    <a:lnTo>
                      <a:pt x="5485" y="3849"/>
                    </a:lnTo>
                    <a:lnTo>
                      <a:pt x="5498" y="3860"/>
                    </a:lnTo>
                    <a:lnTo>
                      <a:pt x="5521" y="3863"/>
                    </a:lnTo>
                    <a:lnTo>
                      <a:pt x="5542" y="3855"/>
                    </a:lnTo>
                    <a:lnTo>
                      <a:pt x="5558" y="3863"/>
                    </a:lnTo>
                    <a:lnTo>
                      <a:pt x="5577" y="3865"/>
                    </a:lnTo>
                    <a:lnTo>
                      <a:pt x="5595" y="3874"/>
                    </a:lnTo>
                    <a:lnTo>
                      <a:pt x="5627" y="3902"/>
                    </a:lnTo>
                    <a:lnTo>
                      <a:pt x="5642" y="3909"/>
                    </a:lnTo>
                    <a:lnTo>
                      <a:pt x="5654" y="3911"/>
                    </a:lnTo>
                    <a:lnTo>
                      <a:pt x="5658" y="3918"/>
                    </a:lnTo>
                    <a:lnTo>
                      <a:pt x="5658" y="3923"/>
                    </a:lnTo>
                    <a:lnTo>
                      <a:pt x="5660" y="3922"/>
                    </a:lnTo>
                    <a:lnTo>
                      <a:pt x="5661" y="3938"/>
                    </a:lnTo>
                    <a:lnTo>
                      <a:pt x="5668" y="3947"/>
                    </a:lnTo>
                    <a:lnTo>
                      <a:pt x="5667" y="3963"/>
                    </a:lnTo>
                    <a:lnTo>
                      <a:pt x="5668" y="3981"/>
                    </a:lnTo>
                    <a:lnTo>
                      <a:pt x="5678" y="3997"/>
                    </a:lnTo>
                    <a:lnTo>
                      <a:pt x="5684" y="4010"/>
                    </a:lnTo>
                    <a:lnTo>
                      <a:pt x="5703" y="4009"/>
                    </a:lnTo>
                    <a:lnTo>
                      <a:pt x="5722" y="4015"/>
                    </a:lnTo>
                    <a:lnTo>
                      <a:pt x="5740" y="4013"/>
                    </a:lnTo>
                    <a:lnTo>
                      <a:pt x="5771" y="3998"/>
                    </a:lnTo>
                    <a:lnTo>
                      <a:pt x="5805" y="3976"/>
                    </a:lnTo>
                    <a:lnTo>
                      <a:pt x="5823" y="3974"/>
                    </a:lnTo>
                    <a:lnTo>
                      <a:pt x="5856" y="3956"/>
                    </a:lnTo>
                    <a:lnTo>
                      <a:pt x="5888" y="3947"/>
                    </a:lnTo>
                    <a:lnTo>
                      <a:pt x="5889" y="3950"/>
                    </a:lnTo>
                    <a:lnTo>
                      <a:pt x="5881" y="3963"/>
                    </a:lnTo>
                    <a:lnTo>
                      <a:pt x="5881" y="3983"/>
                    </a:lnTo>
                    <a:lnTo>
                      <a:pt x="5886" y="3999"/>
                    </a:lnTo>
                    <a:lnTo>
                      <a:pt x="5883" y="4019"/>
                    </a:lnTo>
                    <a:lnTo>
                      <a:pt x="5871" y="4029"/>
                    </a:lnTo>
                    <a:lnTo>
                      <a:pt x="5857" y="4042"/>
                    </a:lnTo>
                    <a:lnTo>
                      <a:pt x="5855" y="4063"/>
                    </a:lnTo>
                    <a:lnTo>
                      <a:pt x="5841" y="4096"/>
                    </a:lnTo>
                    <a:lnTo>
                      <a:pt x="5833" y="4138"/>
                    </a:lnTo>
                    <a:lnTo>
                      <a:pt x="5814" y="4176"/>
                    </a:lnTo>
                    <a:lnTo>
                      <a:pt x="5801" y="4194"/>
                    </a:lnTo>
                    <a:lnTo>
                      <a:pt x="5796" y="4214"/>
                    </a:lnTo>
                    <a:lnTo>
                      <a:pt x="5784" y="4224"/>
                    </a:lnTo>
                    <a:lnTo>
                      <a:pt x="5779" y="4220"/>
                    </a:lnTo>
                    <a:lnTo>
                      <a:pt x="5728" y="4208"/>
                    </a:lnTo>
                    <a:lnTo>
                      <a:pt x="5715" y="4215"/>
                    </a:lnTo>
                    <a:lnTo>
                      <a:pt x="5679" y="4250"/>
                    </a:lnTo>
                    <a:lnTo>
                      <a:pt x="5687" y="4263"/>
                    </a:lnTo>
                    <a:lnTo>
                      <a:pt x="5693" y="4290"/>
                    </a:lnTo>
                    <a:lnTo>
                      <a:pt x="5693" y="4349"/>
                    </a:lnTo>
                    <a:lnTo>
                      <a:pt x="5677" y="4374"/>
                    </a:lnTo>
                    <a:lnTo>
                      <a:pt x="5657" y="4391"/>
                    </a:lnTo>
                    <a:lnTo>
                      <a:pt x="5657" y="4409"/>
                    </a:lnTo>
                    <a:lnTo>
                      <a:pt x="5657" y="4415"/>
                    </a:lnTo>
                    <a:lnTo>
                      <a:pt x="5661" y="4423"/>
                    </a:lnTo>
                    <a:lnTo>
                      <a:pt x="5669" y="4419"/>
                    </a:lnTo>
                    <a:lnTo>
                      <a:pt x="5667" y="4412"/>
                    </a:lnTo>
                    <a:lnTo>
                      <a:pt x="5665" y="4407"/>
                    </a:lnTo>
                    <a:lnTo>
                      <a:pt x="5673" y="4404"/>
                    </a:lnTo>
                    <a:lnTo>
                      <a:pt x="5693" y="4406"/>
                    </a:lnTo>
                    <a:lnTo>
                      <a:pt x="5699" y="4396"/>
                    </a:lnTo>
                    <a:lnTo>
                      <a:pt x="5705" y="4390"/>
                    </a:lnTo>
                    <a:lnTo>
                      <a:pt x="5709" y="4382"/>
                    </a:lnTo>
                    <a:lnTo>
                      <a:pt x="5721" y="4369"/>
                    </a:lnTo>
                    <a:lnTo>
                      <a:pt x="5728" y="4345"/>
                    </a:lnTo>
                    <a:lnTo>
                      <a:pt x="5730" y="4354"/>
                    </a:lnTo>
                    <a:lnTo>
                      <a:pt x="5737" y="4355"/>
                    </a:lnTo>
                    <a:lnTo>
                      <a:pt x="5732" y="4365"/>
                    </a:lnTo>
                    <a:lnTo>
                      <a:pt x="5736" y="4370"/>
                    </a:lnTo>
                    <a:lnTo>
                      <a:pt x="5748" y="4361"/>
                    </a:lnTo>
                    <a:lnTo>
                      <a:pt x="5754" y="4359"/>
                    </a:lnTo>
                    <a:lnTo>
                      <a:pt x="5754" y="4366"/>
                    </a:lnTo>
                    <a:lnTo>
                      <a:pt x="5753" y="4374"/>
                    </a:lnTo>
                    <a:lnTo>
                      <a:pt x="5753" y="4385"/>
                    </a:lnTo>
                    <a:lnTo>
                      <a:pt x="5755" y="4387"/>
                    </a:lnTo>
                    <a:lnTo>
                      <a:pt x="5764" y="4387"/>
                    </a:lnTo>
                    <a:lnTo>
                      <a:pt x="5774" y="4390"/>
                    </a:lnTo>
                    <a:lnTo>
                      <a:pt x="5784" y="4396"/>
                    </a:lnTo>
                    <a:lnTo>
                      <a:pt x="5787" y="4395"/>
                    </a:lnTo>
                    <a:lnTo>
                      <a:pt x="5794" y="4398"/>
                    </a:lnTo>
                    <a:lnTo>
                      <a:pt x="5806" y="4401"/>
                    </a:lnTo>
                    <a:lnTo>
                      <a:pt x="5828" y="4393"/>
                    </a:lnTo>
                    <a:lnTo>
                      <a:pt x="5835" y="4393"/>
                    </a:lnTo>
                    <a:lnTo>
                      <a:pt x="5846" y="4387"/>
                    </a:lnTo>
                    <a:lnTo>
                      <a:pt x="5860" y="4376"/>
                    </a:lnTo>
                    <a:lnTo>
                      <a:pt x="5903" y="4347"/>
                    </a:lnTo>
                    <a:lnTo>
                      <a:pt x="5916" y="4332"/>
                    </a:lnTo>
                    <a:lnTo>
                      <a:pt x="5925" y="4318"/>
                    </a:lnTo>
                    <a:lnTo>
                      <a:pt x="5939" y="4299"/>
                    </a:lnTo>
                    <a:lnTo>
                      <a:pt x="5940" y="4290"/>
                    </a:lnTo>
                    <a:lnTo>
                      <a:pt x="5947" y="4279"/>
                    </a:lnTo>
                    <a:lnTo>
                      <a:pt x="5957" y="4269"/>
                    </a:lnTo>
                    <a:lnTo>
                      <a:pt x="5968" y="4263"/>
                    </a:lnTo>
                    <a:lnTo>
                      <a:pt x="5982" y="4240"/>
                    </a:lnTo>
                    <a:lnTo>
                      <a:pt x="5989" y="4232"/>
                    </a:lnTo>
                    <a:lnTo>
                      <a:pt x="6000" y="4215"/>
                    </a:lnTo>
                    <a:lnTo>
                      <a:pt x="6050" y="4161"/>
                    </a:lnTo>
                    <a:lnTo>
                      <a:pt x="6055" y="4148"/>
                    </a:lnTo>
                    <a:lnTo>
                      <a:pt x="6066" y="4138"/>
                    </a:lnTo>
                    <a:lnTo>
                      <a:pt x="6069" y="4134"/>
                    </a:lnTo>
                    <a:lnTo>
                      <a:pt x="6083" y="4106"/>
                    </a:lnTo>
                    <a:lnTo>
                      <a:pt x="6095" y="4070"/>
                    </a:lnTo>
                    <a:lnTo>
                      <a:pt x="6102" y="4056"/>
                    </a:lnTo>
                    <a:lnTo>
                      <a:pt x="6123" y="4031"/>
                    </a:lnTo>
                    <a:lnTo>
                      <a:pt x="6140" y="4001"/>
                    </a:lnTo>
                    <a:lnTo>
                      <a:pt x="6160" y="3979"/>
                    </a:lnTo>
                    <a:lnTo>
                      <a:pt x="6169" y="3967"/>
                    </a:lnTo>
                    <a:lnTo>
                      <a:pt x="6172" y="3961"/>
                    </a:lnTo>
                    <a:lnTo>
                      <a:pt x="6179" y="3957"/>
                    </a:lnTo>
                    <a:lnTo>
                      <a:pt x="6188" y="3949"/>
                    </a:lnTo>
                    <a:lnTo>
                      <a:pt x="6192" y="3924"/>
                    </a:lnTo>
                    <a:lnTo>
                      <a:pt x="6194" y="3912"/>
                    </a:lnTo>
                    <a:lnTo>
                      <a:pt x="6193" y="3902"/>
                    </a:lnTo>
                    <a:lnTo>
                      <a:pt x="6195" y="3890"/>
                    </a:lnTo>
                    <a:lnTo>
                      <a:pt x="6204" y="3871"/>
                    </a:lnTo>
                    <a:lnTo>
                      <a:pt x="6205" y="3861"/>
                    </a:lnTo>
                    <a:lnTo>
                      <a:pt x="6201" y="3827"/>
                    </a:lnTo>
                    <a:lnTo>
                      <a:pt x="6210" y="3816"/>
                    </a:lnTo>
                    <a:lnTo>
                      <a:pt x="6209" y="3810"/>
                    </a:lnTo>
                    <a:lnTo>
                      <a:pt x="6205" y="3806"/>
                    </a:lnTo>
                    <a:lnTo>
                      <a:pt x="6199" y="3778"/>
                    </a:lnTo>
                    <a:lnTo>
                      <a:pt x="6199" y="3757"/>
                    </a:lnTo>
                    <a:lnTo>
                      <a:pt x="6205" y="3747"/>
                    </a:lnTo>
                    <a:lnTo>
                      <a:pt x="6208" y="3734"/>
                    </a:lnTo>
                    <a:lnTo>
                      <a:pt x="6209" y="3713"/>
                    </a:lnTo>
                    <a:lnTo>
                      <a:pt x="6214" y="3712"/>
                    </a:lnTo>
                    <a:lnTo>
                      <a:pt x="6214" y="3705"/>
                    </a:lnTo>
                    <a:lnTo>
                      <a:pt x="6219" y="3702"/>
                    </a:lnTo>
                    <a:lnTo>
                      <a:pt x="6216" y="3696"/>
                    </a:lnTo>
                    <a:lnTo>
                      <a:pt x="6228" y="3676"/>
                    </a:lnTo>
                    <a:lnTo>
                      <a:pt x="6236" y="3671"/>
                    </a:lnTo>
                    <a:lnTo>
                      <a:pt x="6241" y="3661"/>
                    </a:lnTo>
                    <a:lnTo>
                      <a:pt x="6247" y="3653"/>
                    </a:lnTo>
                    <a:lnTo>
                      <a:pt x="6248" y="3643"/>
                    </a:lnTo>
                    <a:lnTo>
                      <a:pt x="6253" y="3631"/>
                    </a:lnTo>
                    <a:lnTo>
                      <a:pt x="6233" y="3610"/>
                    </a:lnTo>
                    <a:lnTo>
                      <a:pt x="6241" y="3591"/>
                    </a:lnTo>
                    <a:lnTo>
                      <a:pt x="6238" y="3578"/>
                    </a:lnTo>
                    <a:lnTo>
                      <a:pt x="6235" y="3565"/>
                    </a:lnTo>
                    <a:lnTo>
                      <a:pt x="6225" y="3559"/>
                    </a:lnTo>
                    <a:lnTo>
                      <a:pt x="6214" y="3549"/>
                    </a:lnTo>
                    <a:lnTo>
                      <a:pt x="6203" y="3551"/>
                    </a:lnTo>
                    <a:lnTo>
                      <a:pt x="6190" y="3542"/>
                    </a:lnTo>
                    <a:lnTo>
                      <a:pt x="6176" y="3537"/>
                    </a:lnTo>
                    <a:lnTo>
                      <a:pt x="6168" y="3538"/>
                    </a:lnTo>
                    <a:lnTo>
                      <a:pt x="6174" y="3532"/>
                    </a:lnTo>
                    <a:lnTo>
                      <a:pt x="6188" y="3532"/>
                    </a:lnTo>
                    <a:lnTo>
                      <a:pt x="6200" y="3542"/>
                    </a:lnTo>
                    <a:lnTo>
                      <a:pt x="6209" y="3543"/>
                    </a:lnTo>
                    <a:lnTo>
                      <a:pt x="6219" y="3542"/>
                    </a:lnTo>
                    <a:lnTo>
                      <a:pt x="6237" y="3554"/>
                    </a:lnTo>
                    <a:lnTo>
                      <a:pt x="6241" y="3551"/>
                    </a:lnTo>
                    <a:lnTo>
                      <a:pt x="6249" y="3540"/>
                    </a:lnTo>
                    <a:lnTo>
                      <a:pt x="6248" y="3529"/>
                    </a:lnTo>
                    <a:lnTo>
                      <a:pt x="6241" y="3526"/>
                    </a:lnTo>
                    <a:lnTo>
                      <a:pt x="6215" y="3508"/>
                    </a:lnTo>
                    <a:lnTo>
                      <a:pt x="6203" y="3495"/>
                    </a:lnTo>
                    <a:lnTo>
                      <a:pt x="6192" y="3487"/>
                    </a:lnTo>
                    <a:lnTo>
                      <a:pt x="6189" y="3482"/>
                    </a:lnTo>
                    <a:lnTo>
                      <a:pt x="6189" y="3468"/>
                    </a:lnTo>
                    <a:lnTo>
                      <a:pt x="6182" y="3461"/>
                    </a:lnTo>
                    <a:lnTo>
                      <a:pt x="6173" y="3454"/>
                    </a:lnTo>
                    <a:lnTo>
                      <a:pt x="6163" y="3450"/>
                    </a:lnTo>
                    <a:lnTo>
                      <a:pt x="6161" y="3445"/>
                    </a:lnTo>
                    <a:lnTo>
                      <a:pt x="6161" y="3440"/>
                    </a:lnTo>
                    <a:lnTo>
                      <a:pt x="6158" y="3440"/>
                    </a:lnTo>
                    <a:lnTo>
                      <a:pt x="6150" y="3440"/>
                    </a:lnTo>
                    <a:lnTo>
                      <a:pt x="6135" y="3446"/>
                    </a:lnTo>
                    <a:lnTo>
                      <a:pt x="6124" y="3446"/>
                    </a:lnTo>
                    <a:lnTo>
                      <a:pt x="6103" y="3438"/>
                    </a:lnTo>
                    <a:lnTo>
                      <a:pt x="6103" y="3457"/>
                    </a:lnTo>
                    <a:lnTo>
                      <a:pt x="6106" y="3459"/>
                    </a:lnTo>
                    <a:lnTo>
                      <a:pt x="6103" y="3467"/>
                    </a:lnTo>
                    <a:lnTo>
                      <a:pt x="6101" y="3483"/>
                    </a:lnTo>
                    <a:lnTo>
                      <a:pt x="6093" y="3504"/>
                    </a:lnTo>
                    <a:lnTo>
                      <a:pt x="6082" y="3510"/>
                    </a:lnTo>
                    <a:lnTo>
                      <a:pt x="6086" y="3495"/>
                    </a:lnTo>
                    <a:lnTo>
                      <a:pt x="6095" y="3481"/>
                    </a:lnTo>
                    <a:lnTo>
                      <a:pt x="6090" y="3471"/>
                    </a:lnTo>
                    <a:lnTo>
                      <a:pt x="6071" y="3493"/>
                    </a:lnTo>
                    <a:lnTo>
                      <a:pt x="6058" y="3500"/>
                    </a:lnTo>
                    <a:lnTo>
                      <a:pt x="6038" y="3505"/>
                    </a:lnTo>
                    <a:lnTo>
                      <a:pt x="6023" y="3504"/>
                    </a:lnTo>
                    <a:lnTo>
                      <a:pt x="6023" y="3499"/>
                    </a:lnTo>
                    <a:lnTo>
                      <a:pt x="6032" y="3495"/>
                    </a:lnTo>
                    <a:lnTo>
                      <a:pt x="6038" y="3488"/>
                    </a:lnTo>
                    <a:lnTo>
                      <a:pt x="6045" y="3477"/>
                    </a:lnTo>
                    <a:lnTo>
                      <a:pt x="6043" y="3470"/>
                    </a:lnTo>
                    <a:lnTo>
                      <a:pt x="6033" y="3465"/>
                    </a:lnTo>
                    <a:lnTo>
                      <a:pt x="6028" y="3455"/>
                    </a:lnTo>
                    <a:lnTo>
                      <a:pt x="6034" y="3452"/>
                    </a:lnTo>
                    <a:lnTo>
                      <a:pt x="6043" y="3443"/>
                    </a:lnTo>
                    <a:lnTo>
                      <a:pt x="6044" y="3438"/>
                    </a:lnTo>
                    <a:lnTo>
                      <a:pt x="6028" y="3439"/>
                    </a:lnTo>
                    <a:lnTo>
                      <a:pt x="6018" y="3445"/>
                    </a:lnTo>
                    <a:lnTo>
                      <a:pt x="6015" y="3454"/>
                    </a:lnTo>
                    <a:lnTo>
                      <a:pt x="6021" y="3462"/>
                    </a:lnTo>
                    <a:lnTo>
                      <a:pt x="6018" y="3470"/>
                    </a:lnTo>
                    <a:lnTo>
                      <a:pt x="6010" y="3479"/>
                    </a:lnTo>
                    <a:lnTo>
                      <a:pt x="6001" y="3479"/>
                    </a:lnTo>
                    <a:lnTo>
                      <a:pt x="5996" y="3487"/>
                    </a:lnTo>
                    <a:lnTo>
                      <a:pt x="5994" y="3484"/>
                    </a:lnTo>
                    <a:lnTo>
                      <a:pt x="5993" y="3466"/>
                    </a:lnTo>
                    <a:lnTo>
                      <a:pt x="5995" y="3455"/>
                    </a:lnTo>
                    <a:lnTo>
                      <a:pt x="5996" y="3444"/>
                    </a:lnTo>
                    <a:lnTo>
                      <a:pt x="5997" y="3434"/>
                    </a:lnTo>
                    <a:lnTo>
                      <a:pt x="5996" y="3430"/>
                    </a:lnTo>
                    <a:lnTo>
                      <a:pt x="5997" y="3417"/>
                    </a:lnTo>
                    <a:lnTo>
                      <a:pt x="5995" y="3408"/>
                    </a:lnTo>
                    <a:lnTo>
                      <a:pt x="5985" y="3406"/>
                    </a:lnTo>
                    <a:lnTo>
                      <a:pt x="5962" y="3412"/>
                    </a:lnTo>
                    <a:lnTo>
                      <a:pt x="5939" y="3413"/>
                    </a:lnTo>
                    <a:lnTo>
                      <a:pt x="5929" y="3405"/>
                    </a:lnTo>
                    <a:lnTo>
                      <a:pt x="5910" y="3396"/>
                    </a:lnTo>
                    <a:lnTo>
                      <a:pt x="5910" y="3390"/>
                    </a:lnTo>
                    <a:lnTo>
                      <a:pt x="5915" y="3376"/>
                    </a:lnTo>
                    <a:lnTo>
                      <a:pt x="5942" y="3354"/>
                    </a:lnTo>
                    <a:lnTo>
                      <a:pt x="5950" y="3350"/>
                    </a:lnTo>
                    <a:lnTo>
                      <a:pt x="5968" y="3336"/>
                    </a:lnTo>
                    <a:lnTo>
                      <a:pt x="5977" y="3320"/>
                    </a:lnTo>
                    <a:lnTo>
                      <a:pt x="5983" y="3314"/>
                    </a:lnTo>
                    <a:lnTo>
                      <a:pt x="5989" y="3312"/>
                    </a:lnTo>
                    <a:lnTo>
                      <a:pt x="5999" y="3305"/>
                    </a:lnTo>
                    <a:lnTo>
                      <a:pt x="6047" y="3260"/>
                    </a:lnTo>
                    <a:lnTo>
                      <a:pt x="6056" y="3241"/>
                    </a:lnTo>
                    <a:lnTo>
                      <a:pt x="6065" y="3235"/>
                    </a:lnTo>
                    <a:lnTo>
                      <a:pt x="6069" y="3226"/>
                    </a:lnTo>
                    <a:lnTo>
                      <a:pt x="6070" y="3218"/>
                    </a:lnTo>
                    <a:lnTo>
                      <a:pt x="6076" y="3212"/>
                    </a:lnTo>
                    <a:lnTo>
                      <a:pt x="6083" y="3202"/>
                    </a:lnTo>
                    <a:lnTo>
                      <a:pt x="6087" y="3194"/>
                    </a:lnTo>
                    <a:lnTo>
                      <a:pt x="6093" y="3196"/>
                    </a:lnTo>
                    <a:lnTo>
                      <a:pt x="6099" y="3182"/>
                    </a:lnTo>
                    <a:lnTo>
                      <a:pt x="6114" y="3169"/>
                    </a:lnTo>
                    <a:lnTo>
                      <a:pt x="6130" y="3145"/>
                    </a:lnTo>
                    <a:lnTo>
                      <a:pt x="6140" y="3147"/>
                    </a:lnTo>
                    <a:lnTo>
                      <a:pt x="6158" y="3127"/>
                    </a:lnTo>
                    <a:lnTo>
                      <a:pt x="6166" y="3111"/>
                    </a:lnTo>
                    <a:lnTo>
                      <a:pt x="6169" y="3112"/>
                    </a:lnTo>
                    <a:lnTo>
                      <a:pt x="6182" y="3101"/>
                    </a:lnTo>
                    <a:lnTo>
                      <a:pt x="6193" y="3095"/>
                    </a:lnTo>
                    <a:lnTo>
                      <a:pt x="6201" y="3078"/>
                    </a:lnTo>
                    <a:lnTo>
                      <a:pt x="6204" y="3063"/>
                    </a:lnTo>
                    <a:lnTo>
                      <a:pt x="6219" y="3043"/>
                    </a:lnTo>
                    <a:lnTo>
                      <a:pt x="6258" y="3011"/>
                    </a:lnTo>
                    <a:lnTo>
                      <a:pt x="6270" y="2994"/>
                    </a:lnTo>
                    <a:lnTo>
                      <a:pt x="6280" y="2976"/>
                    </a:lnTo>
                    <a:lnTo>
                      <a:pt x="6298" y="2960"/>
                    </a:lnTo>
                    <a:lnTo>
                      <a:pt x="6316" y="2946"/>
                    </a:lnTo>
                    <a:lnTo>
                      <a:pt x="6345" y="2932"/>
                    </a:lnTo>
                    <a:lnTo>
                      <a:pt x="6400" y="2927"/>
                    </a:lnTo>
                    <a:lnTo>
                      <a:pt x="6436" y="2927"/>
                    </a:lnTo>
                    <a:lnTo>
                      <a:pt x="6456" y="2924"/>
                    </a:lnTo>
                    <a:lnTo>
                      <a:pt x="6464" y="2927"/>
                    </a:lnTo>
                    <a:lnTo>
                      <a:pt x="6475" y="2925"/>
                    </a:lnTo>
                    <a:lnTo>
                      <a:pt x="6488" y="2929"/>
                    </a:lnTo>
                    <a:lnTo>
                      <a:pt x="6495" y="2929"/>
                    </a:lnTo>
                    <a:lnTo>
                      <a:pt x="6495" y="2941"/>
                    </a:lnTo>
                    <a:lnTo>
                      <a:pt x="6500" y="2950"/>
                    </a:lnTo>
                    <a:lnTo>
                      <a:pt x="6507" y="2951"/>
                    </a:lnTo>
                    <a:lnTo>
                      <a:pt x="6518" y="2949"/>
                    </a:lnTo>
                    <a:lnTo>
                      <a:pt x="6521" y="2944"/>
                    </a:lnTo>
                    <a:lnTo>
                      <a:pt x="6522" y="2923"/>
                    </a:lnTo>
                    <a:lnTo>
                      <a:pt x="6527" y="2919"/>
                    </a:lnTo>
                    <a:lnTo>
                      <a:pt x="6585" y="2943"/>
                    </a:lnTo>
                    <a:lnTo>
                      <a:pt x="6602" y="2940"/>
                    </a:lnTo>
                    <a:lnTo>
                      <a:pt x="6602" y="2932"/>
                    </a:lnTo>
                    <a:lnTo>
                      <a:pt x="6610" y="2927"/>
                    </a:lnTo>
                    <a:lnTo>
                      <a:pt x="6630" y="2928"/>
                    </a:lnTo>
                    <a:lnTo>
                      <a:pt x="6638" y="2937"/>
                    </a:lnTo>
                    <a:lnTo>
                      <a:pt x="6641" y="2944"/>
                    </a:lnTo>
                    <a:lnTo>
                      <a:pt x="6646" y="2945"/>
                    </a:lnTo>
                    <a:lnTo>
                      <a:pt x="6660" y="2941"/>
                    </a:lnTo>
                    <a:lnTo>
                      <a:pt x="6660" y="2932"/>
                    </a:lnTo>
                    <a:lnTo>
                      <a:pt x="6656" y="2932"/>
                    </a:lnTo>
                    <a:lnTo>
                      <a:pt x="6651" y="2923"/>
                    </a:lnTo>
                    <a:lnTo>
                      <a:pt x="6660" y="2918"/>
                    </a:lnTo>
                    <a:lnTo>
                      <a:pt x="6673" y="2918"/>
                    </a:lnTo>
                    <a:lnTo>
                      <a:pt x="6672" y="2912"/>
                    </a:lnTo>
                    <a:lnTo>
                      <a:pt x="6667" y="2905"/>
                    </a:lnTo>
                    <a:lnTo>
                      <a:pt x="6668" y="2898"/>
                    </a:lnTo>
                    <a:lnTo>
                      <a:pt x="6679" y="2891"/>
                    </a:lnTo>
                    <a:lnTo>
                      <a:pt x="6692" y="2890"/>
                    </a:lnTo>
                    <a:lnTo>
                      <a:pt x="6705" y="2892"/>
                    </a:lnTo>
                    <a:lnTo>
                      <a:pt x="6737" y="2905"/>
                    </a:lnTo>
                    <a:lnTo>
                      <a:pt x="6747" y="2905"/>
                    </a:lnTo>
                    <a:lnTo>
                      <a:pt x="6760" y="2913"/>
                    </a:lnTo>
                    <a:lnTo>
                      <a:pt x="6762" y="2918"/>
                    </a:lnTo>
                    <a:lnTo>
                      <a:pt x="6770" y="2921"/>
                    </a:lnTo>
                    <a:lnTo>
                      <a:pt x="6775" y="2908"/>
                    </a:lnTo>
                    <a:lnTo>
                      <a:pt x="6785" y="2906"/>
                    </a:lnTo>
                    <a:lnTo>
                      <a:pt x="6798" y="2910"/>
                    </a:lnTo>
                    <a:lnTo>
                      <a:pt x="6808" y="2916"/>
                    </a:lnTo>
                    <a:lnTo>
                      <a:pt x="6817" y="2927"/>
                    </a:lnTo>
                    <a:lnTo>
                      <a:pt x="6822" y="2937"/>
                    </a:lnTo>
                    <a:lnTo>
                      <a:pt x="6841" y="2940"/>
                    </a:lnTo>
                    <a:lnTo>
                      <a:pt x="6845" y="2948"/>
                    </a:lnTo>
                    <a:lnTo>
                      <a:pt x="6833" y="2953"/>
                    </a:lnTo>
                    <a:lnTo>
                      <a:pt x="6817" y="2954"/>
                    </a:lnTo>
                    <a:lnTo>
                      <a:pt x="6795" y="2954"/>
                    </a:lnTo>
                    <a:lnTo>
                      <a:pt x="6784" y="2959"/>
                    </a:lnTo>
                    <a:lnTo>
                      <a:pt x="6785" y="2965"/>
                    </a:lnTo>
                    <a:lnTo>
                      <a:pt x="6800" y="2984"/>
                    </a:lnTo>
                    <a:lnTo>
                      <a:pt x="6816" y="2986"/>
                    </a:lnTo>
                    <a:lnTo>
                      <a:pt x="6829" y="2984"/>
                    </a:lnTo>
                    <a:lnTo>
                      <a:pt x="6843" y="2981"/>
                    </a:lnTo>
                    <a:lnTo>
                      <a:pt x="6849" y="2971"/>
                    </a:lnTo>
                    <a:lnTo>
                      <a:pt x="6859" y="2966"/>
                    </a:lnTo>
                    <a:lnTo>
                      <a:pt x="6866" y="2973"/>
                    </a:lnTo>
                    <a:lnTo>
                      <a:pt x="6878" y="2978"/>
                    </a:lnTo>
                    <a:lnTo>
                      <a:pt x="6886" y="2972"/>
                    </a:lnTo>
                    <a:lnTo>
                      <a:pt x="6892" y="2962"/>
                    </a:lnTo>
                    <a:lnTo>
                      <a:pt x="6905" y="2960"/>
                    </a:lnTo>
                    <a:lnTo>
                      <a:pt x="6907" y="2953"/>
                    </a:lnTo>
                    <a:lnTo>
                      <a:pt x="6919" y="2946"/>
                    </a:lnTo>
                    <a:lnTo>
                      <a:pt x="6935" y="2951"/>
                    </a:lnTo>
                    <a:lnTo>
                      <a:pt x="6942" y="2962"/>
                    </a:lnTo>
                    <a:lnTo>
                      <a:pt x="6951" y="2962"/>
                    </a:lnTo>
                    <a:lnTo>
                      <a:pt x="6963" y="2959"/>
                    </a:lnTo>
                    <a:lnTo>
                      <a:pt x="6967" y="2950"/>
                    </a:lnTo>
                    <a:lnTo>
                      <a:pt x="6981" y="2951"/>
                    </a:lnTo>
                    <a:lnTo>
                      <a:pt x="6988" y="2956"/>
                    </a:lnTo>
                    <a:lnTo>
                      <a:pt x="6991" y="2950"/>
                    </a:lnTo>
                    <a:lnTo>
                      <a:pt x="7001" y="2950"/>
                    </a:lnTo>
                    <a:lnTo>
                      <a:pt x="7002" y="2943"/>
                    </a:lnTo>
                    <a:lnTo>
                      <a:pt x="7000" y="2933"/>
                    </a:lnTo>
                    <a:lnTo>
                      <a:pt x="6993" y="2922"/>
                    </a:lnTo>
                    <a:lnTo>
                      <a:pt x="6972" y="2913"/>
                    </a:lnTo>
                    <a:lnTo>
                      <a:pt x="6951" y="2917"/>
                    </a:lnTo>
                    <a:lnTo>
                      <a:pt x="6952" y="2910"/>
                    </a:lnTo>
                    <a:lnTo>
                      <a:pt x="6958" y="2902"/>
                    </a:lnTo>
                    <a:lnTo>
                      <a:pt x="6950" y="2879"/>
                    </a:lnTo>
                    <a:lnTo>
                      <a:pt x="6953" y="2875"/>
                    </a:lnTo>
                    <a:lnTo>
                      <a:pt x="6959" y="2879"/>
                    </a:lnTo>
                    <a:lnTo>
                      <a:pt x="6962" y="2879"/>
                    </a:lnTo>
                    <a:lnTo>
                      <a:pt x="6975" y="2849"/>
                    </a:lnTo>
                    <a:lnTo>
                      <a:pt x="6983" y="2837"/>
                    </a:lnTo>
                    <a:lnTo>
                      <a:pt x="6986" y="2827"/>
                    </a:lnTo>
                    <a:lnTo>
                      <a:pt x="6999" y="2815"/>
                    </a:lnTo>
                    <a:lnTo>
                      <a:pt x="7011" y="2809"/>
                    </a:lnTo>
                    <a:lnTo>
                      <a:pt x="7047" y="2776"/>
                    </a:lnTo>
                    <a:lnTo>
                      <a:pt x="7047" y="2767"/>
                    </a:lnTo>
                    <a:lnTo>
                      <a:pt x="7051" y="2757"/>
                    </a:lnTo>
                    <a:lnTo>
                      <a:pt x="7074" y="2731"/>
                    </a:lnTo>
                    <a:lnTo>
                      <a:pt x="7083" y="2723"/>
                    </a:lnTo>
                    <a:lnTo>
                      <a:pt x="7088" y="2697"/>
                    </a:lnTo>
                    <a:lnTo>
                      <a:pt x="7099" y="2690"/>
                    </a:lnTo>
                    <a:lnTo>
                      <a:pt x="7118" y="2670"/>
                    </a:lnTo>
                    <a:lnTo>
                      <a:pt x="7128" y="2666"/>
                    </a:lnTo>
                    <a:lnTo>
                      <a:pt x="7137" y="2659"/>
                    </a:lnTo>
                    <a:lnTo>
                      <a:pt x="7165" y="2661"/>
                    </a:lnTo>
                    <a:lnTo>
                      <a:pt x="7205" y="2653"/>
                    </a:lnTo>
                    <a:lnTo>
                      <a:pt x="7211" y="2648"/>
                    </a:lnTo>
                    <a:lnTo>
                      <a:pt x="7215" y="2642"/>
                    </a:lnTo>
                    <a:lnTo>
                      <a:pt x="7221" y="2643"/>
                    </a:lnTo>
                    <a:lnTo>
                      <a:pt x="7235" y="2652"/>
                    </a:lnTo>
                    <a:lnTo>
                      <a:pt x="7241" y="2659"/>
                    </a:lnTo>
                    <a:lnTo>
                      <a:pt x="7244" y="2670"/>
                    </a:lnTo>
                    <a:lnTo>
                      <a:pt x="7260" y="2669"/>
                    </a:lnTo>
                    <a:lnTo>
                      <a:pt x="7270" y="2658"/>
                    </a:lnTo>
                    <a:lnTo>
                      <a:pt x="7290" y="2638"/>
                    </a:lnTo>
                    <a:lnTo>
                      <a:pt x="7281" y="2685"/>
                    </a:lnTo>
                    <a:lnTo>
                      <a:pt x="7273" y="2693"/>
                    </a:lnTo>
                    <a:lnTo>
                      <a:pt x="7269" y="2703"/>
                    </a:lnTo>
                    <a:lnTo>
                      <a:pt x="7263" y="2712"/>
                    </a:lnTo>
                    <a:lnTo>
                      <a:pt x="7263" y="2725"/>
                    </a:lnTo>
                    <a:lnTo>
                      <a:pt x="7269" y="2733"/>
                    </a:lnTo>
                    <a:lnTo>
                      <a:pt x="7268" y="2741"/>
                    </a:lnTo>
                    <a:lnTo>
                      <a:pt x="7263" y="2745"/>
                    </a:lnTo>
                    <a:lnTo>
                      <a:pt x="7260" y="2752"/>
                    </a:lnTo>
                    <a:lnTo>
                      <a:pt x="7265" y="2756"/>
                    </a:lnTo>
                    <a:lnTo>
                      <a:pt x="7280" y="2749"/>
                    </a:lnTo>
                    <a:lnTo>
                      <a:pt x="7292" y="2746"/>
                    </a:lnTo>
                    <a:lnTo>
                      <a:pt x="7281" y="2771"/>
                    </a:lnTo>
                    <a:lnTo>
                      <a:pt x="7278" y="2787"/>
                    </a:lnTo>
                    <a:lnTo>
                      <a:pt x="7279" y="2797"/>
                    </a:lnTo>
                    <a:lnTo>
                      <a:pt x="7286" y="2793"/>
                    </a:lnTo>
                    <a:lnTo>
                      <a:pt x="7300" y="2781"/>
                    </a:lnTo>
                    <a:lnTo>
                      <a:pt x="7309" y="2781"/>
                    </a:lnTo>
                    <a:lnTo>
                      <a:pt x="7345" y="2734"/>
                    </a:lnTo>
                    <a:lnTo>
                      <a:pt x="7355" y="2728"/>
                    </a:lnTo>
                    <a:lnTo>
                      <a:pt x="7367" y="2713"/>
                    </a:lnTo>
                    <a:lnTo>
                      <a:pt x="7378" y="2704"/>
                    </a:lnTo>
                    <a:lnTo>
                      <a:pt x="7399" y="2680"/>
                    </a:lnTo>
                    <a:lnTo>
                      <a:pt x="7414" y="2679"/>
                    </a:lnTo>
                    <a:lnTo>
                      <a:pt x="7420" y="2675"/>
                    </a:lnTo>
                    <a:lnTo>
                      <a:pt x="7422" y="2666"/>
                    </a:lnTo>
                    <a:lnTo>
                      <a:pt x="7430" y="2671"/>
                    </a:lnTo>
                    <a:lnTo>
                      <a:pt x="7429" y="2680"/>
                    </a:lnTo>
                    <a:lnTo>
                      <a:pt x="7431" y="2688"/>
                    </a:lnTo>
                    <a:lnTo>
                      <a:pt x="7438" y="2687"/>
                    </a:lnTo>
                    <a:lnTo>
                      <a:pt x="7447" y="2669"/>
                    </a:lnTo>
                    <a:lnTo>
                      <a:pt x="7437" y="2666"/>
                    </a:lnTo>
                    <a:lnTo>
                      <a:pt x="7434" y="2656"/>
                    </a:lnTo>
                    <a:lnTo>
                      <a:pt x="7437" y="2642"/>
                    </a:lnTo>
                    <a:lnTo>
                      <a:pt x="7438" y="2627"/>
                    </a:lnTo>
                    <a:lnTo>
                      <a:pt x="7438" y="2618"/>
                    </a:lnTo>
                    <a:lnTo>
                      <a:pt x="7448" y="2601"/>
                    </a:lnTo>
                    <a:lnTo>
                      <a:pt x="7448" y="2593"/>
                    </a:lnTo>
                    <a:lnTo>
                      <a:pt x="7452" y="2583"/>
                    </a:lnTo>
                    <a:lnTo>
                      <a:pt x="7467" y="2569"/>
                    </a:lnTo>
                    <a:lnTo>
                      <a:pt x="7511" y="2553"/>
                    </a:lnTo>
                    <a:lnTo>
                      <a:pt x="7526" y="2557"/>
                    </a:lnTo>
                    <a:lnTo>
                      <a:pt x="7542" y="2572"/>
                    </a:lnTo>
                    <a:lnTo>
                      <a:pt x="7535" y="2585"/>
                    </a:lnTo>
                    <a:lnTo>
                      <a:pt x="7524" y="2582"/>
                    </a:lnTo>
                    <a:lnTo>
                      <a:pt x="7506" y="2596"/>
                    </a:lnTo>
                    <a:lnTo>
                      <a:pt x="7496" y="2607"/>
                    </a:lnTo>
                    <a:lnTo>
                      <a:pt x="7494" y="2623"/>
                    </a:lnTo>
                    <a:lnTo>
                      <a:pt x="7490" y="2631"/>
                    </a:lnTo>
                    <a:lnTo>
                      <a:pt x="7489" y="2644"/>
                    </a:lnTo>
                    <a:lnTo>
                      <a:pt x="7489" y="2670"/>
                    </a:lnTo>
                    <a:lnTo>
                      <a:pt x="7478" y="2681"/>
                    </a:lnTo>
                    <a:lnTo>
                      <a:pt x="7477" y="2688"/>
                    </a:lnTo>
                    <a:lnTo>
                      <a:pt x="7478" y="2699"/>
                    </a:lnTo>
                    <a:lnTo>
                      <a:pt x="7480" y="2706"/>
                    </a:lnTo>
                    <a:lnTo>
                      <a:pt x="7479" y="2718"/>
                    </a:lnTo>
                    <a:lnTo>
                      <a:pt x="7472" y="2728"/>
                    </a:lnTo>
                    <a:lnTo>
                      <a:pt x="7465" y="2731"/>
                    </a:lnTo>
                    <a:lnTo>
                      <a:pt x="7464" y="2738"/>
                    </a:lnTo>
                    <a:lnTo>
                      <a:pt x="7463" y="2749"/>
                    </a:lnTo>
                    <a:lnTo>
                      <a:pt x="7472" y="2755"/>
                    </a:lnTo>
                    <a:lnTo>
                      <a:pt x="7472" y="2762"/>
                    </a:lnTo>
                    <a:lnTo>
                      <a:pt x="7462" y="2771"/>
                    </a:lnTo>
                    <a:lnTo>
                      <a:pt x="7451" y="2777"/>
                    </a:lnTo>
                    <a:lnTo>
                      <a:pt x="7440" y="2774"/>
                    </a:lnTo>
                    <a:lnTo>
                      <a:pt x="7427" y="2779"/>
                    </a:lnTo>
                    <a:lnTo>
                      <a:pt x="7415" y="2797"/>
                    </a:lnTo>
                    <a:lnTo>
                      <a:pt x="7402" y="2798"/>
                    </a:lnTo>
                    <a:lnTo>
                      <a:pt x="7376" y="2809"/>
                    </a:lnTo>
                    <a:lnTo>
                      <a:pt x="7372" y="2814"/>
                    </a:lnTo>
                    <a:lnTo>
                      <a:pt x="7372" y="2826"/>
                    </a:lnTo>
                    <a:lnTo>
                      <a:pt x="7367" y="2838"/>
                    </a:lnTo>
                    <a:lnTo>
                      <a:pt x="7356" y="2848"/>
                    </a:lnTo>
                    <a:lnTo>
                      <a:pt x="7343" y="2864"/>
                    </a:lnTo>
                    <a:lnTo>
                      <a:pt x="7318" y="2897"/>
                    </a:lnTo>
                    <a:lnTo>
                      <a:pt x="7293" y="2911"/>
                    </a:lnTo>
                    <a:lnTo>
                      <a:pt x="7286" y="2929"/>
                    </a:lnTo>
                    <a:lnTo>
                      <a:pt x="7276" y="2934"/>
                    </a:lnTo>
                    <a:lnTo>
                      <a:pt x="7258" y="2960"/>
                    </a:lnTo>
                    <a:lnTo>
                      <a:pt x="7255" y="2978"/>
                    </a:lnTo>
                    <a:lnTo>
                      <a:pt x="7236" y="3002"/>
                    </a:lnTo>
                    <a:lnTo>
                      <a:pt x="7225" y="3019"/>
                    </a:lnTo>
                    <a:lnTo>
                      <a:pt x="7210" y="3031"/>
                    </a:lnTo>
                    <a:lnTo>
                      <a:pt x="7195" y="3047"/>
                    </a:lnTo>
                    <a:lnTo>
                      <a:pt x="7182" y="3066"/>
                    </a:lnTo>
                    <a:lnTo>
                      <a:pt x="7162" y="3075"/>
                    </a:lnTo>
                    <a:lnTo>
                      <a:pt x="7144" y="3075"/>
                    </a:lnTo>
                    <a:lnTo>
                      <a:pt x="7137" y="3085"/>
                    </a:lnTo>
                    <a:lnTo>
                      <a:pt x="7128" y="3096"/>
                    </a:lnTo>
                    <a:lnTo>
                      <a:pt x="7108" y="3091"/>
                    </a:lnTo>
                    <a:lnTo>
                      <a:pt x="7098" y="3093"/>
                    </a:lnTo>
                    <a:lnTo>
                      <a:pt x="7103" y="3105"/>
                    </a:lnTo>
                    <a:lnTo>
                      <a:pt x="7106" y="3124"/>
                    </a:lnTo>
                    <a:lnTo>
                      <a:pt x="7093" y="3164"/>
                    </a:lnTo>
                    <a:lnTo>
                      <a:pt x="7077" y="3174"/>
                    </a:lnTo>
                    <a:lnTo>
                      <a:pt x="7065" y="3186"/>
                    </a:lnTo>
                    <a:lnTo>
                      <a:pt x="7051" y="3193"/>
                    </a:lnTo>
                    <a:lnTo>
                      <a:pt x="7045" y="3206"/>
                    </a:lnTo>
                    <a:lnTo>
                      <a:pt x="7040" y="3229"/>
                    </a:lnTo>
                    <a:lnTo>
                      <a:pt x="7028" y="3279"/>
                    </a:lnTo>
                    <a:lnTo>
                      <a:pt x="7027" y="3328"/>
                    </a:lnTo>
                    <a:lnTo>
                      <a:pt x="7028" y="3352"/>
                    </a:lnTo>
                    <a:lnTo>
                      <a:pt x="7031" y="3374"/>
                    </a:lnTo>
                    <a:lnTo>
                      <a:pt x="7032" y="3403"/>
                    </a:lnTo>
                    <a:lnTo>
                      <a:pt x="7036" y="3418"/>
                    </a:lnTo>
                    <a:lnTo>
                      <a:pt x="7040" y="3459"/>
                    </a:lnTo>
                    <a:lnTo>
                      <a:pt x="7042" y="3463"/>
                    </a:lnTo>
                    <a:lnTo>
                      <a:pt x="7044" y="3467"/>
                    </a:lnTo>
                    <a:lnTo>
                      <a:pt x="7051" y="3503"/>
                    </a:lnTo>
                    <a:lnTo>
                      <a:pt x="7056" y="3524"/>
                    </a:lnTo>
                    <a:lnTo>
                      <a:pt x="7058" y="3551"/>
                    </a:lnTo>
                    <a:lnTo>
                      <a:pt x="7061" y="3573"/>
                    </a:lnTo>
                    <a:lnTo>
                      <a:pt x="7066" y="3596"/>
                    </a:lnTo>
                    <a:lnTo>
                      <a:pt x="7075" y="3617"/>
                    </a:lnTo>
                    <a:lnTo>
                      <a:pt x="7081" y="3640"/>
                    </a:lnTo>
                    <a:lnTo>
                      <a:pt x="7081" y="3685"/>
                    </a:lnTo>
                    <a:lnTo>
                      <a:pt x="7082" y="3705"/>
                    </a:lnTo>
                    <a:lnTo>
                      <a:pt x="7092" y="3729"/>
                    </a:lnTo>
                    <a:lnTo>
                      <a:pt x="7094" y="3742"/>
                    </a:lnTo>
                    <a:lnTo>
                      <a:pt x="7108" y="3728"/>
                    </a:lnTo>
                    <a:lnTo>
                      <a:pt x="7120" y="3718"/>
                    </a:lnTo>
                    <a:lnTo>
                      <a:pt x="7131" y="3704"/>
                    </a:lnTo>
                    <a:lnTo>
                      <a:pt x="7139" y="3691"/>
                    </a:lnTo>
                    <a:lnTo>
                      <a:pt x="7150" y="3682"/>
                    </a:lnTo>
                    <a:lnTo>
                      <a:pt x="7172" y="3656"/>
                    </a:lnTo>
                    <a:lnTo>
                      <a:pt x="7184" y="3626"/>
                    </a:lnTo>
                    <a:lnTo>
                      <a:pt x="7185" y="3613"/>
                    </a:lnTo>
                    <a:lnTo>
                      <a:pt x="7184" y="3595"/>
                    </a:lnTo>
                    <a:lnTo>
                      <a:pt x="7188" y="3589"/>
                    </a:lnTo>
                    <a:lnTo>
                      <a:pt x="7192" y="3573"/>
                    </a:lnTo>
                    <a:lnTo>
                      <a:pt x="7187" y="3569"/>
                    </a:lnTo>
                    <a:lnTo>
                      <a:pt x="7192" y="3561"/>
                    </a:lnTo>
                    <a:lnTo>
                      <a:pt x="7198" y="3562"/>
                    </a:lnTo>
                    <a:lnTo>
                      <a:pt x="7203" y="3567"/>
                    </a:lnTo>
                    <a:lnTo>
                      <a:pt x="7212" y="3556"/>
                    </a:lnTo>
                    <a:lnTo>
                      <a:pt x="7228" y="3545"/>
                    </a:lnTo>
                    <a:lnTo>
                      <a:pt x="7252" y="3536"/>
                    </a:lnTo>
                    <a:lnTo>
                      <a:pt x="7269" y="3542"/>
                    </a:lnTo>
                    <a:lnTo>
                      <a:pt x="7268" y="3536"/>
                    </a:lnTo>
                    <a:lnTo>
                      <a:pt x="7264" y="3529"/>
                    </a:lnTo>
                    <a:lnTo>
                      <a:pt x="7262" y="3516"/>
                    </a:lnTo>
                    <a:lnTo>
                      <a:pt x="7262" y="3479"/>
                    </a:lnTo>
                    <a:lnTo>
                      <a:pt x="7263" y="3463"/>
                    </a:lnTo>
                    <a:lnTo>
                      <a:pt x="7273" y="3450"/>
                    </a:lnTo>
                    <a:lnTo>
                      <a:pt x="7301" y="3423"/>
                    </a:lnTo>
                    <a:lnTo>
                      <a:pt x="7319" y="3413"/>
                    </a:lnTo>
                    <a:lnTo>
                      <a:pt x="7335" y="3409"/>
                    </a:lnTo>
                    <a:lnTo>
                      <a:pt x="7341" y="3418"/>
                    </a:lnTo>
                    <a:lnTo>
                      <a:pt x="7354" y="3418"/>
                    </a:lnTo>
                    <a:lnTo>
                      <a:pt x="7366" y="3414"/>
                    </a:lnTo>
                    <a:lnTo>
                      <a:pt x="7382" y="3398"/>
                    </a:lnTo>
                    <a:lnTo>
                      <a:pt x="7384" y="3390"/>
                    </a:lnTo>
                    <a:lnTo>
                      <a:pt x="7365" y="3362"/>
                    </a:lnTo>
                    <a:lnTo>
                      <a:pt x="7360" y="3347"/>
                    </a:lnTo>
                    <a:lnTo>
                      <a:pt x="7357" y="3335"/>
                    </a:lnTo>
                    <a:lnTo>
                      <a:pt x="7359" y="3322"/>
                    </a:lnTo>
                    <a:lnTo>
                      <a:pt x="7362" y="3305"/>
                    </a:lnTo>
                    <a:lnTo>
                      <a:pt x="7368" y="3293"/>
                    </a:lnTo>
                    <a:lnTo>
                      <a:pt x="7372" y="3279"/>
                    </a:lnTo>
                    <a:lnTo>
                      <a:pt x="7381" y="3267"/>
                    </a:lnTo>
                    <a:lnTo>
                      <a:pt x="7397" y="3256"/>
                    </a:lnTo>
                    <a:lnTo>
                      <a:pt x="7394" y="3247"/>
                    </a:lnTo>
                    <a:lnTo>
                      <a:pt x="7391" y="3242"/>
                    </a:lnTo>
                    <a:lnTo>
                      <a:pt x="7389" y="3237"/>
                    </a:lnTo>
                    <a:lnTo>
                      <a:pt x="7405" y="3231"/>
                    </a:lnTo>
                    <a:lnTo>
                      <a:pt x="7422" y="3229"/>
                    </a:lnTo>
                    <a:lnTo>
                      <a:pt x="7429" y="3222"/>
                    </a:lnTo>
                    <a:lnTo>
                      <a:pt x="7431" y="3226"/>
                    </a:lnTo>
                    <a:lnTo>
                      <a:pt x="7424" y="3237"/>
                    </a:lnTo>
                    <a:lnTo>
                      <a:pt x="7416" y="3242"/>
                    </a:lnTo>
                    <a:lnTo>
                      <a:pt x="7413" y="3251"/>
                    </a:lnTo>
                    <a:lnTo>
                      <a:pt x="7422" y="3271"/>
                    </a:lnTo>
                    <a:lnTo>
                      <a:pt x="7431" y="3274"/>
                    </a:lnTo>
                    <a:lnTo>
                      <a:pt x="7435" y="3274"/>
                    </a:lnTo>
                    <a:lnTo>
                      <a:pt x="7445" y="3258"/>
                    </a:lnTo>
                    <a:lnTo>
                      <a:pt x="7447" y="3247"/>
                    </a:lnTo>
                    <a:lnTo>
                      <a:pt x="7442" y="3212"/>
                    </a:lnTo>
                    <a:lnTo>
                      <a:pt x="7437" y="3203"/>
                    </a:lnTo>
                    <a:lnTo>
                      <a:pt x="7421" y="3206"/>
                    </a:lnTo>
                    <a:lnTo>
                      <a:pt x="7419" y="3202"/>
                    </a:lnTo>
                    <a:lnTo>
                      <a:pt x="7419" y="3180"/>
                    </a:lnTo>
                    <a:lnTo>
                      <a:pt x="7416" y="3159"/>
                    </a:lnTo>
                    <a:lnTo>
                      <a:pt x="7418" y="3147"/>
                    </a:lnTo>
                    <a:lnTo>
                      <a:pt x="7421" y="3137"/>
                    </a:lnTo>
                    <a:lnTo>
                      <a:pt x="7434" y="3126"/>
                    </a:lnTo>
                    <a:lnTo>
                      <a:pt x="7445" y="3106"/>
                    </a:lnTo>
                    <a:lnTo>
                      <a:pt x="7443" y="3097"/>
                    </a:lnTo>
                    <a:lnTo>
                      <a:pt x="7413" y="3079"/>
                    </a:lnTo>
                    <a:lnTo>
                      <a:pt x="7400" y="3083"/>
                    </a:lnTo>
                    <a:lnTo>
                      <a:pt x="7397" y="3096"/>
                    </a:lnTo>
                    <a:lnTo>
                      <a:pt x="7394" y="3100"/>
                    </a:lnTo>
                    <a:lnTo>
                      <a:pt x="7387" y="3097"/>
                    </a:lnTo>
                    <a:lnTo>
                      <a:pt x="7381" y="3093"/>
                    </a:lnTo>
                    <a:lnTo>
                      <a:pt x="7377" y="3081"/>
                    </a:lnTo>
                    <a:lnTo>
                      <a:pt x="7377" y="3063"/>
                    </a:lnTo>
                    <a:lnTo>
                      <a:pt x="7381" y="3051"/>
                    </a:lnTo>
                    <a:lnTo>
                      <a:pt x="7386" y="3032"/>
                    </a:lnTo>
                    <a:lnTo>
                      <a:pt x="7393" y="3019"/>
                    </a:lnTo>
                    <a:lnTo>
                      <a:pt x="7407" y="2999"/>
                    </a:lnTo>
                    <a:lnTo>
                      <a:pt x="7420" y="2983"/>
                    </a:lnTo>
                    <a:lnTo>
                      <a:pt x="7427" y="2970"/>
                    </a:lnTo>
                    <a:lnTo>
                      <a:pt x="7426" y="2960"/>
                    </a:lnTo>
                    <a:lnTo>
                      <a:pt x="7430" y="2954"/>
                    </a:lnTo>
                    <a:lnTo>
                      <a:pt x="7440" y="2957"/>
                    </a:lnTo>
                    <a:lnTo>
                      <a:pt x="7437" y="2950"/>
                    </a:lnTo>
                    <a:lnTo>
                      <a:pt x="7437" y="2943"/>
                    </a:lnTo>
                    <a:lnTo>
                      <a:pt x="7446" y="2938"/>
                    </a:lnTo>
                    <a:lnTo>
                      <a:pt x="7450" y="2932"/>
                    </a:lnTo>
                    <a:lnTo>
                      <a:pt x="7446" y="2918"/>
                    </a:lnTo>
                    <a:lnTo>
                      <a:pt x="7447" y="2905"/>
                    </a:lnTo>
                    <a:lnTo>
                      <a:pt x="7454" y="2892"/>
                    </a:lnTo>
                    <a:lnTo>
                      <a:pt x="7456" y="2881"/>
                    </a:lnTo>
                    <a:lnTo>
                      <a:pt x="7462" y="2875"/>
                    </a:lnTo>
                    <a:lnTo>
                      <a:pt x="7472" y="2871"/>
                    </a:lnTo>
                    <a:lnTo>
                      <a:pt x="7485" y="2862"/>
                    </a:lnTo>
                    <a:lnTo>
                      <a:pt x="7492" y="2867"/>
                    </a:lnTo>
                    <a:lnTo>
                      <a:pt x="7496" y="2876"/>
                    </a:lnTo>
                    <a:lnTo>
                      <a:pt x="7505" y="2864"/>
                    </a:lnTo>
                    <a:lnTo>
                      <a:pt x="7517" y="2855"/>
                    </a:lnTo>
                    <a:lnTo>
                      <a:pt x="7527" y="2865"/>
                    </a:lnTo>
                    <a:lnTo>
                      <a:pt x="7532" y="2879"/>
                    </a:lnTo>
                    <a:lnTo>
                      <a:pt x="7542" y="2881"/>
                    </a:lnTo>
                    <a:lnTo>
                      <a:pt x="7547" y="2864"/>
                    </a:lnTo>
                    <a:lnTo>
                      <a:pt x="7547" y="2852"/>
                    </a:lnTo>
                    <a:lnTo>
                      <a:pt x="7556" y="2840"/>
                    </a:lnTo>
                    <a:lnTo>
                      <a:pt x="7563" y="2836"/>
                    </a:lnTo>
                    <a:lnTo>
                      <a:pt x="7581" y="2830"/>
                    </a:lnTo>
                    <a:lnTo>
                      <a:pt x="7588" y="2824"/>
                    </a:lnTo>
                    <a:lnTo>
                      <a:pt x="7598" y="2809"/>
                    </a:lnTo>
                    <a:lnTo>
                      <a:pt x="7604" y="2803"/>
                    </a:lnTo>
                    <a:lnTo>
                      <a:pt x="7609" y="2806"/>
                    </a:lnTo>
                    <a:lnTo>
                      <a:pt x="7612" y="2814"/>
                    </a:lnTo>
                    <a:lnTo>
                      <a:pt x="7607" y="2821"/>
                    </a:lnTo>
                    <a:lnTo>
                      <a:pt x="7610" y="2841"/>
                    </a:lnTo>
                    <a:lnTo>
                      <a:pt x="7606" y="2855"/>
                    </a:lnTo>
                    <a:lnTo>
                      <a:pt x="7606" y="2864"/>
                    </a:lnTo>
                    <a:lnTo>
                      <a:pt x="7604" y="2870"/>
                    </a:lnTo>
                    <a:lnTo>
                      <a:pt x="7602" y="2875"/>
                    </a:lnTo>
                    <a:lnTo>
                      <a:pt x="7602" y="2880"/>
                    </a:lnTo>
                    <a:lnTo>
                      <a:pt x="7606" y="2880"/>
                    </a:lnTo>
                    <a:lnTo>
                      <a:pt x="7618" y="2863"/>
                    </a:lnTo>
                    <a:lnTo>
                      <a:pt x="7647" y="2835"/>
                    </a:lnTo>
                    <a:lnTo>
                      <a:pt x="7649" y="2828"/>
                    </a:lnTo>
                    <a:lnTo>
                      <a:pt x="7647" y="2819"/>
                    </a:lnTo>
                    <a:lnTo>
                      <a:pt x="7650" y="2815"/>
                    </a:lnTo>
                    <a:lnTo>
                      <a:pt x="7658" y="2822"/>
                    </a:lnTo>
                    <a:lnTo>
                      <a:pt x="7667" y="2814"/>
                    </a:lnTo>
                    <a:lnTo>
                      <a:pt x="7678" y="2812"/>
                    </a:lnTo>
                    <a:lnTo>
                      <a:pt x="7694" y="2800"/>
                    </a:lnTo>
                    <a:lnTo>
                      <a:pt x="7706" y="2799"/>
                    </a:lnTo>
                    <a:lnTo>
                      <a:pt x="7714" y="2790"/>
                    </a:lnTo>
                    <a:lnTo>
                      <a:pt x="7720" y="2795"/>
                    </a:lnTo>
                    <a:lnTo>
                      <a:pt x="7726" y="2794"/>
                    </a:lnTo>
                    <a:lnTo>
                      <a:pt x="7755" y="2795"/>
                    </a:lnTo>
                    <a:lnTo>
                      <a:pt x="7770" y="2799"/>
                    </a:lnTo>
                    <a:lnTo>
                      <a:pt x="7781" y="2804"/>
                    </a:lnTo>
                    <a:lnTo>
                      <a:pt x="7795" y="2815"/>
                    </a:lnTo>
                    <a:lnTo>
                      <a:pt x="7800" y="2827"/>
                    </a:lnTo>
                    <a:lnTo>
                      <a:pt x="7819" y="2857"/>
                    </a:lnTo>
                    <a:lnTo>
                      <a:pt x="7820" y="2863"/>
                    </a:lnTo>
                    <a:lnTo>
                      <a:pt x="7833" y="2865"/>
                    </a:lnTo>
                    <a:lnTo>
                      <a:pt x="7836" y="2863"/>
                    </a:lnTo>
                    <a:lnTo>
                      <a:pt x="7836" y="2846"/>
                    </a:lnTo>
                    <a:lnTo>
                      <a:pt x="7848" y="2820"/>
                    </a:lnTo>
                    <a:lnTo>
                      <a:pt x="7848" y="2814"/>
                    </a:lnTo>
                    <a:lnTo>
                      <a:pt x="7845" y="2811"/>
                    </a:lnTo>
                    <a:lnTo>
                      <a:pt x="7852" y="2809"/>
                    </a:lnTo>
                    <a:lnTo>
                      <a:pt x="7865" y="2800"/>
                    </a:lnTo>
                    <a:lnTo>
                      <a:pt x="7871" y="2799"/>
                    </a:lnTo>
                    <a:lnTo>
                      <a:pt x="7875" y="2792"/>
                    </a:lnTo>
                    <a:lnTo>
                      <a:pt x="7879" y="2795"/>
                    </a:lnTo>
                    <a:lnTo>
                      <a:pt x="7886" y="2795"/>
                    </a:lnTo>
                    <a:lnTo>
                      <a:pt x="7899" y="2778"/>
                    </a:lnTo>
                    <a:lnTo>
                      <a:pt x="7903" y="2777"/>
                    </a:lnTo>
                    <a:lnTo>
                      <a:pt x="7903" y="2772"/>
                    </a:lnTo>
                    <a:lnTo>
                      <a:pt x="7913" y="2765"/>
                    </a:lnTo>
                    <a:lnTo>
                      <a:pt x="7921" y="2763"/>
                    </a:lnTo>
                    <a:lnTo>
                      <a:pt x="7925" y="2760"/>
                    </a:lnTo>
                    <a:lnTo>
                      <a:pt x="7931" y="2758"/>
                    </a:lnTo>
                    <a:lnTo>
                      <a:pt x="7932" y="2754"/>
                    </a:lnTo>
                    <a:lnTo>
                      <a:pt x="7931" y="2749"/>
                    </a:lnTo>
                    <a:lnTo>
                      <a:pt x="7926" y="2744"/>
                    </a:lnTo>
                    <a:lnTo>
                      <a:pt x="7927" y="2739"/>
                    </a:lnTo>
                    <a:lnTo>
                      <a:pt x="7936" y="2746"/>
                    </a:lnTo>
                    <a:lnTo>
                      <a:pt x="7941" y="2749"/>
                    </a:lnTo>
                    <a:lnTo>
                      <a:pt x="7946" y="2745"/>
                    </a:lnTo>
                    <a:lnTo>
                      <a:pt x="7948" y="2733"/>
                    </a:lnTo>
                    <a:lnTo>
                      <a:pt x="7946" y="2727"/>
                    </a:lnTo>
                    <a:lnTo>
                      <a:pt x="7957" y="2727"/>
                    </a:lnTo>
                    <a:lnTo>
                      <a:pt x="7968" y="2719"/>
                    </a:lnTo>
                    <a:lnTo>
                      <a:pt x="7970" y="2719"/>
                    </a:lnTo>
                    <a:lnTo>
                      <a:pt x="7973" y="2714"/>
                    </a:lnTo>
                    <a:lnTo>
                      <a:pt x="7968" y="2703"/>
                    </a:lnTo>
                    <a:lnTo>
                      <a:pt x="7972" y="2701"/>
                    </a:lnTo>
                    <a:lnTo>
                      <a:pt x="7978" y="2706"/>
                    </a:lnTo>
                    <a:lnTo>
                      <a:pt x="7981" y="2706"/>
                    </a:lnTo>
                    <a:lnTo>
                      <a:pt x="7988" y="2702"/>
                    </a:lnTo>
                    <a:lnTo>
                      <a:pt x="7992" y="2696"/>
                    </a:lnTo>
                    <a:lnTo>
                      <a:pt x="7996" y="2688"/>
                    </a:lnTo>
                    <a:lnTo>
                      <a:pt x="8000" y="2688"/>
                    </a:lnTo>
                    <a:lnTo>
                      <a:pt x="8002" y="2684"/>
                    </a:lnTo>
                    <a:lnTo>
                      <a:pt x="8004" y="2671"/>
                    </a:lnTo>
                    <a:lnTo>
                      <a:pt x="8006" y="2664"/>
                    </a:lnTo>
                    <a:lnTo>
                      <a:pt x="8012" y="2665"/>
                    </a:lnTo>
                    <a:lnTo>
                      <a:pt x="8017" y="2674"/>
                    </a:lnTo>
                    <a:lnTo>
                      <a:pt x="8022" y="2675"/>
                    </a:lnTo>
                    <a:lnTo>
                      <a:pt x="8027" y="2672"/>
                    </a:lnTo>
                    <a:lnTo>
                      <a:pt x="8040" y="2660"/>
                    </a:lnTo>
                    <a:lnTo>
                      <a:pt x="8067" y="2652"/>
                    </a:lnTo>
                    <a:lnTo>
                      <a:pt x="8075" y="2644"/>
                    </a:lnTo>
                    <a:lnTo>
                      <a:pt x="8090" y="2637"/>
                    </a:lnTo>
                    <a:lnTo>
                      <a:pt x="8093" y="2629"/>
                    </a:lnTo>
                    <a:lnTo>
                      <a:pt x="8094" y="2623"/>
                    </a:lnTo>
                    <a:lnTo>
                      <a:pt x="8094" y="2616"/>
                    </a:lnTo>
                    <a:lnTo>
                      <a:pt x="8103" y="2614"/>
                    </a:lnTo>
                    <a:lnTo>
                      <a:pt x="8102" y="2618"/>
                    </a:lnTo>
                    <a:lnTo>
                      <a:pt x="8099" y="2625"/>
                    </a:lnTo>
                    <a:lnTo>
                      <a:pt x="8103" y="2625"/>
                    </a:lnTo>
                    <a:lnTo>
                      <a:pt x="8126" y="2612"/>
                    </a:lnTo>
                    <a:lnTo>
                      <a:pt x="8133" y="2612"/>
                    </a:lnTo>
                    <a:lnTo>
                      <a:pt x="8146" y="2605"/>
                    </a:lnTo>
                    <a:lnTo>
                      <a:pt x="8182" y="2579"/>
                    </a:lnTo>
                    <a:lnTo>
                      <a:pt x="8209" y="2569"/>
                    </a:lnTo>
                    <a:lnTo>
                      <a:pt x="8212" y="2566"/>
                    </a:lnTo>
                    <a:lnTo>
                      <a:pt x="8210" y="2563"/>
                    </a:lnTo>
                    <a:lnTo>
                      <a:pt x="8205" y="2559"/>
                    </a:lnTo>
                    <a:lnTo>
                      <a:pt x="8199" y="2543"/>
                    </a:lnTo>
                    <a:lnTo>
                      <a:pt x="8196" y="2534"/>
                    </a:lnTo>
                    <a:lnTo>
                      <a:pt x="8200" y="2530"/>
                    </a:lnTo>
                    <a:lnTo>
                      <a:pt x="8204" y="2536"/>
                    </a:lnTo>
                    <a:lnTo>
                      <a:pt x="8209" y="2548"/>
                    </a:lnTo>
                    <a:lnTo>
                      <a:pt x="8215" y="2557"/>
                    </a:lnTo>
                    <a:lnTo>
                      <a:pt x="8219" y="2557"/>
                    </a:lnTo>
                    <a:lnTo>
                      <a:pt x="8219" y="2563"/>
                    </a:lnTo>
                    <a:lnTo>
                      <a:pt x="8221" y="2566"/>
                    </a:lnTo>
                    <a:lnTo>
                      <a:pt x="8232" y="2567"/>
                    </a:lnTo>
                    <a:lnTo>
                      <a:pt x="8231" y="2559"/>
                    </a:lnTo>
                    <a:lnTo>
                      <a:pt x="8227" y="2553"/>
                    </a:lnTo>
                    <a:lnTo>
                      <a:pt x="8233" y="2553"/>
                    </a:lnTo>
                    <a:lnTo>
                      <a:pt x="8237" y="2561"/>
                    </a:lnTo>
                    <a:lnTo>
                      <a:pt x="8243" y="2568"/>
                    </a:lnTo>
                    <a:lnTo>
                      <a:pt x="8253" y="2568"/>
                    </a:lnTo>
                    <a:lnTo>
                      <a:pt x="8266" y="2573"/>
                    </a:lnTo>
                    <a:lnTo>
                      <a:pt x="8275" y="2582"/>
                    </a:lnTo>
                    <a:lnTo>
                      <a:pt x="8290" y="2591"/>
                    </a:lnTo>
                    <a:lnTo>
                      <a:pt x="8306" y="2596"/>
                    </a:lnTo>
                    <a:lnTo>
                      <a:pt x="8309" y="2594"/>
                    </a:lnTo>
                    <a:lnTo>
                      <a:pt x="8313" y="2582"/>
                    </a:lnTo>
                    <a:lnTo>
                      <a:pt x="8320" y="2580"/>
                    </a:lnTo>
                    <a:lnTo>
                      <a:pt x="8334" y="2558"/>
                    </a:lnTo>
                    <a:lnTo>
                      <a:pt x="8338" y="2545"/>
                    </a:lnTo>
                    <a:lnTo>
                      <a:pt x="8334" y="2535"/>
                    </a:lnTo>
                    <a:lnTo>
                      <a:pt x="8324" y="2526"/>
                    </a:lnTo>
                    <a:lnTo>
                      <a:pt x="8311" y="2521"/>
                    </a:lnTo>
                    <a:lnTo>
                      <a:pt x="8308" y="2518"/>
                    </a:lnTo>
                    <a:lnTo>
                      <a:pt x="8307" y="2512"/>
                    </a:lnTo>
                    <a:lnTo>
                      <a:pt x="8309" y="2512"/>
                    </a:lnTo>
                    <a:lnTo>
                      <a:pt x="8316" y="2509"/>
                    </a:lnTo>
                    <a:lnTo>
                      <a:pt x="8327" y="2510"/>
                    </a:lnTo>
                    <a:lnTo>
                      <a:pt x="8332" y="2507"/>
                    </a:lnTo>
                    <a:lnTo>
                      <a:pt x="8324" y="2491"/>
                    </a:lnTo>
                    <a:lnTo>
                      <a:pt x="8317" y="2491"/>
                    </a:lnTo>
                    <a:lnTo>
                      <a:pt x="8308" y="2478"/>
                    </a:lnTo>
                    <a:lnTo>
                      <a:pt x="8301" y="2464"/>
                    </a:lnTo>
                    <a:lnTo>
                      <a:pt x="8297" y="2443"/>
                    </a:lnTo>
                    <a:lnTo>
                      <a:pt x="8295" y="2435"/>
                    </a:lnTo>
                    <a:lnTo>
                      <a:pt x="8291" y="2396"/>
                    </a:lnTo>
                    <a:lnTo>
                      <a:pt x="8280" y="2402"/>
                    </a:lnTo>
                    <a:lnTo>
                      <a:pt x="8271" y="2390"/>
                    </a:lnTo>
                    <a:lnTo>
                      <a:pt x="8270" y="2384"/>
                    </a:lnTo>
                    <a:lnTo>
                      <a:pt x="8280" y="2381"/>
                    </a:lnTo>
                    <a:lnTo>
                      <a:pt x="8284" y="2384"/>
                    </a:lnTo>
                    <a:lnTo>
                      <a:pt x="8280" y="2369"/>
                    </a:lnTo>
                    <a:lnTo>
                      <a:pt x="8273" y="2347"/>
                    </a:lnTo>
                    <a:lnTo>
                      <a:pt x="8266" y="2359"/>
                    </a:lnTo>
                    <a:lnTo>
                      <a:pt x="8260" y="2363"/>
                    </a:lnTo>
                    <a:lnTo>
                      <a:pt x="8249" y="2358"/>
                    </a:lnTo>
                    <a:lnTo>
                      <a:pt x="8242" y="2349"/>
                    </a:lnTo>
                    <a:lnTo>
                      <a:pt x="8231" y="2346"/>
                    </a:lnTo>
                    <a:lnTo>
                      <a:pt x="8222" y="2335"/>
                    </a:lnTo>
                    <a:lnTo>
                      <a:pt x="8221" y="2321"/>
                    </a:lnTo>
                    <a:lnTo>
                      <a:pt x="8221" y="2311"/>
                    </a:lnTo>
                    <a:lnTo>
                      <a:pt x="8222" y="2300"/>
                    </a:lnTo>
                    <a:lnTo>
                      <a:pt x="8230" y="2292"/>
                    </a:lnTo>
                    <a:lnTo>
                      <a:pt x="8239" y="2300"/>
                    </a:lnTo>
                    <a:lnTo>
                      <a:pt x="8258" y="2305"/>
                    </a:lnTo>
                    <a:lnTo>
                      <a:pt x="8268" y="2298"/>
                    </a:lnTo>
                    <a:lnTo>
                      <a:pt x="8266" y="2302"/>
                    </a:lnTo>
                    <a:lnTo>
                      <a:pt x="8271" y="2309"/>
                    </a:lnTo>
                    <a:lnTo>
                      <a:pt x="8289" y="2305"/>
                    </a:lnTo>
                    <a:lnTo>
                      <a:pt x="8285" y="2314"/>
                    </a:lnTo>
                    <a:lnTo>
                      <a:pt x="8286" y="2319"/>
                    </a:lnTo>
                    <a:lnTo>
                      <a:pt x="8298" y="2310"/>
                    </a:lnTo>
                    <a:lnTo>
                      <a:pt x="8306" y="2299"/>
                    </a:lnTo>
                    <a:lnTo>
                      <a:pt x="8320" y="2292"/>
                    </a:lnTo>
                    <a:lnTo>
                      <a:pt x="8335" y="2288"/>
                    </a:lnTo>
                    <a:lnTo>
                      <a:pt x="8355" y="2263"/>
                    </a:lnTo>
                    <a:lnTo>
                      <a:pt x="8363" y="2256"/>
                    </a:lnTo>
                    <a:lnTo>
                      <a:pt x="8363" y="2254"/>
                    </a:lnTo>
                    <a:lnTo>
                      <a:pt x="8377" y="2243"/>
                    </a:lnTo>
                    <a:lnTo>
                      <a:pt x="8393" y="2219"/>
                    </a:lnTo>
                    <a:lnTo>
                      <a:pt x="8395" y="2204"/>
                    </a:lnTo>
                    <a:lnTo>
                      <a:pt x="8404" y="2193"/>
                    </a:lnTo>
                    <a:lnTo>
                      <a:pt x="8403" y="2179"/>
                    </a:lnTo>
                    <a:lnTo>
                      <a:pt x="8390" y="2170"/>
                    </a:lnTo>
                    <a:lnTo>
                      <a:pt x="8373" y="2149"/>
                    </a:lnTo>
                    <a:lnTo>
                      <a:pt x="8372" y="2130"/>
                    </a:lnTo>
                    <a:lnTo>
                      <a:pt x="8370" y="2115"/>
                    </a:lnTo>
                    <a:lnTo>
                      <a:pt x="8378" y="2115"/>
                    </a:lnTo>
                    <a:lnTo>
                      <a:pt x="8384" y="2111"/>
                    </a:lnTo>
                    <a:lnTo>
                      <a:pt x="8389" y="2119"/>
                    </a:lnTo>
                    <a:lnTo>
                      <a:pt x="8402" y="2112"/>
                    </a:lnTo>
                    <a:lnTo>
                      <a:pt x="8400" y="2088"/>
                    </a:lnTo>
                    <a:lnTo>
                      <a:pt x="8408" y="2095"/>
                    </a:lnTo>
                    <a:lnTo>
                      <a:pt x="8410" y="2085"/>
                    </a:lnTo>
                    <a:lnTo>
                      <a:pt x="8413" y="2096"/>
                    </a:lnTo>
                    <a:lnTo>
                      <a:pt x="8424" y="2110"/>
                    </a:lnTo>
                    <a:lnTo>
                      <a:pt x="8431" y="2107"/>
                    </a:lnTo>
                    <a:lnTo>
                      <a:pt x="8437" y="2095"/>
                    </a:lnTo>
                    <a:lnTo>
                      <a:pt x="8440" y="2085"/>
                    </a:lnTo>
                    <a:lnTo>
                      <a:pt x="8446" y="2084"/>
                    </a:lnTo>
                    <a:lnTo>
                      <a:pt x="8447" y="2087"/>
                    </a:lnTo>
                    <a:lnTo>
                      <a:pt x="8443" y="2106"/>
                    </a:lnTo>
                    <a:lnTo>
                      <a:pt x="8445" y="2120"/>
                    </a:lnTo>
                    <a:lnTo>
                      <a:pt x="8436" y="2126"/>
                    </a:lnTo>
                    <a:lnTo>
                      <a:pt x="8430" y="2126"/>
                    </a:lnTo>
                    <a:lnTo>
                      <a:pt x="8422" y="2123"/>
                    </a:lnTo>
                    <a:lnTo>
                      <a:pt x="8427" y="2137"/>
                    </a:lnTo>
                    <a:lnTo>
                      <a:pt x="8432" y="2147"/>
                    </a:lnTo>
                    <a:lnTo>
                      <a:pt x="8437" y="2158"/>
                    </a:lnTo>
                    <a:lnTo>
                      <a:pt x="8443" y="2159"/>
                    </a:lnTo>
                    <a:lnTo>
                      <a:pt x="8448" y="2173"/>
                    </a:lnTo>
                    <a:lnTo>
                      <a:pt x="8448" y="2190"/>
                    </a:lnTo>
                    <a:lnTo>
                      <a:pt x="8459" y="2195"/>
                    </a:lnTo>
                    <a:lnTo>
                      <a:pt x="8473" y="2195"/>
                    </a:lnTo>
                    <a:lnTo>
                      <a:pt x="8491" y="2200"/>
                    </a:lnTo>
                    <a:lnTo>
                      <a:pt x="8511" y="2193"/>
                    </a:lnTo>
                    <a:lnTo>
                      <a:pt x="8516" y="2185"/>
                    </a:lnTo>
                    <a:lnTo>
                      <a:pt x="8526" y="2184"/>
                    </a:lnTo>
                    <a:lnTo>
                      <a:pt x="8546" y="2187"/>
                    </a:lnTo>
                    <a:lnTo>
                      <a:pt x="8556" y="2185"/>
                    </a:lnTo>
                    <a:lnTo>
                      <a:pt x="8564" y="2192"/>
                    </a:lnTo>
                    <a:lnTo>
                      <a:pt x="8569" y="2200"/>
                    </a:lnTo>
                    <a:lnTo>
                      <a:pt x="8578" y="2200"/>
                    </a:lnTo>
                    <a:lnTo>
                      <a:pt x="8589" y="2204"/>
                    </a:lnTo>
                    <a:lnTo>
                      <a:pt x="8588" y="2222"/>
                    </a:lnTo>
                    <a:lnTo>
                      <a:pt x="8593" y="2233"/>
                    </a:lnTo>
                    <a:lnTo>
                      <a:pt x="8593" y="2247"/>
                    </a:lnTo>
                    <a:lnTo>
                      <a:pt x="8591" y="2259"/>
                    </a:lnTo>
                    <a:lnTo>
                      <a:pt x="8613" y="2278"/>
                    </a:lnTo>
                    <a:lnTo>
                      <a:pt x="8618" y="2286"/>
                    </a:lnTo>
                    <a:lnTo>
                      <a:pt x="8619" y="2293"/>
                    </a:lnTo>
                    <a:lnTo>
                      <a:pt x="8630" y="2294"/>
                    </a:lnTo>
                    <a:lnTo>
                      <a:pt x="8640" y="2299"/>
                    </a:lnTo>
                    <a:lnTo>
                      <a:pt x="8645" y="2298"/>
                    </a:lnTo>
                    <a:lnTo>
                      <a:pt x="8637" y="2292"/>
                    </a:lnTo>
                    <a:lnTo>
                      <a:pt x="8644" y="2281"/>
                    </a:lnTo>
                    <a:lnTo>
                      <a:pt x="8646" y="2287"/>
                    </a:lnTo>
                    <a:lnTo>
                      <a:pt x="8656" y="2288"/>
                    </a:lnTo>
                    <a:lnTo>
                      <a:pt x="8656" y="2272"/>
                    </a:lnTo>
                    <a:lnTo>
                      <a:pt x="8660" y="2266"/>
                    </a:lnTo>
                    <a:lnTo>
                      <a:pt x="8661" y="2270"/>
                    </a:lnTo>
                    <a:lnTo>
                      <a:pt x="8660" y="2286"/>
                    </a:lnTo>
                    <a:lnTo>
                      <a:pt x="8652" y="2295"/>
                    </a:lnTo>
                    <a:lnTo>
                      <a:pt x="8668" y="2309"/>
                    </a:lnTo>
                    <a:lnTo>
                      <a:pt x="8678" y="2309"/>
                    </a:lnTo>
                    <a:lnTo>
                      <a:pt x="8684" y="2313"/>
                    </a:lnTo>
                    <a:lnTo>
                      <a:pt x="8682" y="2319"/>
                    </a:lnTo>
                    <a:lnTo>
                      <a:pt x="8693" y="2329"/>
                    </a:lnTo>
                    <a:lnTo>
                      <a:pt x="8693" y="2340"/>
                    </a:lnTo>
                    <a:lnTo>
                      <a:pt x="8705" y="2340"/>
                    </a:lnTo>
                    <a:lnTo>
                      <a:pt x="8709" y="2330"/>
                    </a:lnTo>
                    <a:lnTo>
                      <a:pt x="8707" y="2345"/>
                    </a:lnTo>
                    <a:lnTo>
                      <a:pt x="8718" y="2348"/>
                    </a:lnTo>
                    <a:lnTo>
                      <a:pt x="8727" y="2343"/>
                    </a:lnTo>
                    <a:lnTo>
                      <a:pt x="8731" y="2331"/>
                    </a:lnTo>
                    <a:lnTo>
                      <a:pt x="8732" y="2317"/>
                    </a:lnTo>
                    <a:lnTo>
                      <a:pt x="8737" y="2324"/>
                    </a:lnTo>
                    <a:lnTo>
                      <a:pt x="8736" y="2332"/>
                    </a:lnTo>
                    <a:lnTo>
                      <a:pt x="8728" y="2351"/>
                    </a:lnTo>
                    <a:lnTo>
                      <a:pt x="8736" y="2358"/>
                    </a:lnTo>
                    <a:lnTo>
                      <a:pt x="8744" y="2360"/>
                    </a:lnTo>
                    <a:lnTo>
                      <a:pt x="8749" y="2359"/>
                    </a:lnTo>
                    <a:lnTo>
                      <a:pt x="8757" y="2352"/>
                    </a:lnTo>
                    <a:lnTo>
                      <a:pt x="8757" y="2335"/>
                    </a:lnTo>
                    <a:lnTo>
                      <a:pt x="8747" y="2333"/>
                    </a:lnTo>
                    <a:lnTo>
                      <a:pt x="8746" y="2329"/>
                    </a:lnTo>
                    <a:lnTo>
                      <a:pt x="8755" y="2326"/>
                    </a:lnTo>
                    <a:lnTo>
                      <a:pt x="8764" y="2331"/>
                    </a:lnTo>
                    <a:lnTo>
                      <a:pt x="8773" y="2341"/>
                    </a:lnTo>
                    <a:lnTo>
                      <a:pt x="8785" y="2337"/>
                    </a:lnTo>
                    <a:lnTo>
                      <a:pt x="8776" y="2319"/>
                    </a:lnTo>
                    <a:lnTo>
                      <a:pt x="8776" y="2315"/>
                    </a:lnTo>
                    <a:lnTo>
                      <a:pt x="8770" y="2309"/>
                    </a:lnTo>
                    <a:lnTo>
                      <a:pt x="8758" y="2311"/>
                    </a:lnTo>
                    <a:lnTo>
                      <a:pt x="8758" y="2309"/>
                    </a:lnTo>
                    <a:lnTo>
                      <a:pt x="8752" y="2305"/>
                    </a:lnTo>
                    <a:lnTo>
                      <a:pt x="8750" y="2300"/>
                    </a:lnTo>
                    <a:lnTo>
                      <a:pt x="8761" y="2299"/>
                    </a:lnTo>
                    <a:lnTo>
                      <a:pt x="8764" y="2293"/>
                    </a:lnTo>
                    <a:lnTo>
                      <a:pt x="8758" y="2287"/>
                    </a:lnTo>
                    <a:lnTo>
                      <a:pt x="8744" y="2290"/>
                    </a:lnTo>
                    <a:lnTo>
                      <a:pt x="8753" y="2283"/>
                    </a:lnTo>
                    <a:lnTo>
                      <a:pt x="8765" y="2283"/>
                    </a:lnTo>
                    <a:lnTo>
                      <a:pt x="8770" y="2278"/>
                    </a:lnTo>
                    <a:lnTo>
                      <a:pt x="8769" y="2270"/>
                    </a:lnTo>
                    <a:lnTo>
                      <a:pt x="8779" y="2276"/>
                    </a:lnTo>
                    <a:lnTo>
                      <a:pt x="8801" y="2256"/>
                    </a:lnTo>
                    <a:lnTo>
                      <a:pt x="8796" y="2249"/>
                    </a:lnTo>
                    <a:lnTo>
                      <a:pt x="8790" y="2236"/>
                    </a:lnTo>
                    <a:lnTo>
                      <a:pt x="8780" y="2238"/>
                    </a:lnTo>
                    <a:lnTo>
                      <a:pt x="8769" y="2233"/>
                    </a:lnTo>
                    <a:lnTo>
                      <a:pt x="8795" y="2232"/>
                    </a:lnTo>
                    <a:lnTo>
                      <a:pt x="8792" y="2220"/>
                    </a:lnTo>
                    <a:lnTo>
                      <a:pt x="8796" y="2209"/>
                    </a:lnTo>
                    <a:lnTo>
                      <a:pt x="8811" y="2197"/>
                    </a:lnTo>
                    <a:lnTo>
                      <a:pt x="8824" y="2195"/>
                    </a:lnTo>
                    <a:lnTo>
                      <a:pt x="8841" y="2201"/>
                    </a:lnTo>
                    <a:lnTo>
                      <a:pt x="8852" y="2201"/>
                    </a:lnTo>
                    <a:lnTo>
                      <a:pt x="8857" y="2195"/>
                    </a:lnTo>
                    <a:lnTo>
                      <a:pt x="8854" y="2186"/>
                    </a:lnTo>
                    <a:lnTo>
                      <a:pt x="8839" y="2176"/>
                    </a:lnTo>
                    <a:lnTo>
                      <a:pt x="8835" y="2160"/>
                    </a:lnTo>
                    <a:lnTo>
                      <a:pt x="8840" y="2153"/>
                    </a:lnTo>
                    <a:lnTo>
                      <a:pt x="8850" y="2166"/>
                    </a:lnTo>
                    <a:lnTo>
                      <a:pt x="8861" y="2173"/>
                    </a:lnTo>
                    <a:lnTo>
                      <a:pt x="8867" y="2182"/>
                    </a:lnTo>
                    <a:lnTo>
                      <a:pt x="8881" y="2184"/>
                    </a:lnTo>
                    <a:lnTo>
                      <a:pt x="8883" y="2174"/>
                    </a:lnTo>
                    <a:lnTo>
                      <a:pt x="8882" y="2164"/>
                    </a:lnTo>
                    <a:lnTo>
                      <a:pt x="8886" y="2142"/>
                    </a:lnTo>
                    <a:lnTo>
                      <a:pt x="8898" y="2137"/>
                    </a:lnTo>
                    <a:lnTo>
                      <a:pt x="8906" y="2126"/>
                    </a:lnTo>
                    <a:lnTo>
                      <a:pt x="8916" y="2125"/>
                    </a:lnTo>
                    <a:lnTo>
                      <a:pt x="8926" y="2127"/>
                    </a:lnTo>
                    <a:lnTo>
                      <a:pt x="8931" y="2116"/>
                    </a:lnTo>
                    <a:lnTo>
                      <a:pt x="8921" y="2114"/>
                    </a:lnTo>
                    <a:lnTo>
                      <a:pt x="8917" y="2116"/>
                    </a:lnTo>
                    <a:lnTo>
                      <a:pt x="8909" y="2110"/>
                    </a:lnTo>
                    <a:lnTo>
                      <a:pt x="8902" y="2109"/>
                    </a:lnTo>
                    <a:lnTo>
                      <a:pt x="8904" y="2101"/>
                    </a:lnTo>
                    <a:lnTo>
                      <a:pt x="8895" y="2091"/>
                    </a:lnTo>
                    <a:lnTo>
                      <a:pt x="8883" y="2104"/>
                    </a:lnTo>
                    <a:lnTo>
                      <a:pt x="8878" y="2098"/>
                    </a:lnTo>
                    <a:lnTo>
                      <a:pt x="8886" y="2093"/>
                    </a:lnTo>
                    <a:lnTo>
                      <a:pt x="8886" y="2089"/>
                    </a:lnTo>
                    <a:lnTo>
                      <a:pt x="8874" y="2078"/>
                    </a:lnTo>
                    <a:lnTo>
                      <a:pt x="8862" y="2071"/>
                    </a:lnTo>
                    <a:lnTo>
                      <a:pt x="8856" y="2058"/>
                    </a:lnTo>
                    <a:lnTo>
                      <a:pt x="8841" y="2046"/>
                    </a:lnTo>
                    <a:lnTo>
                      <a:pt x="8834" y="2035"/>
                    </a:lnTo>
                    <a:lnTo>
                      <a:pt x="8834" y="2026"/>
                    </a:lnTo>
                    <a:lnTo>
                      <a:pt x="8823" y="2020"/>
                    </a:lnTo>
                    <a:lnTo>
                      <a:pt x="8819" y="2013"/>
                    </a:lnTo>
                    <a:lnTo>
                      <a:pt x="8817" y="2002"/>
                    </a:lnTo>
                    <a:lnTo>
                      <a:pt x="8769" y="1992"/>
                    </a:lnTo>
                    <a:lnTo>
                      <a:pt x="8759" y="1996"/>
                    </a:lnTo>
                    <a:lnTo>
                      <a:pt x="8781" y="2002"/>
                    </a:lnTo>
                    <a:lnTo>
                      <a:pt x="8777" y="2009"/>
                    </a:lnTo>
                    <a:lnTo>
                      <a:pt x="8766" y="2010"/>
                    </a:lnTo>
                    <a:lnTo>
                      <a:pt x="8755" y="2008"/>
                    </a:lnTo>
                    <a:lnTo>
                      <a:pt x="8737" y="1997"/>
                    </a:lnTo>
                    <a:lnTo>
                      <a:pt x="8741" y="2010"/>
                    </a:lnTo>
                    <a:lnTo>
                      <a:pt x="8737" y="2019"/>
                    </a:lnTo>
                    <a:lnTo>
                      <a:pt x="8732" y="2019"/>
                    </a:lnTo>
                    <a:lnTo>
                      <a:pt x="8728" y="2009"/>
                    </a:lnTo>
                    <a:lnTo>
                      <a:pt x="8723" y="2002"/>
                    </a:lnTo>
                    <a:lnTo>
                      <a:pt x="8726" y="1992"/>
                    </a:lnTo>
                    <a:lnTo>
                      <a:pt x="8734" y="1990"/>
                    </a:lnTo>
                    <a:lnTo>
                      <a:pt x="8723" y="1983"/>
                    </a:lnTo>
                    <a:lnTo>
                      <a:pt x="8717" y="1983"/>
                    </a:lnTo>
                    <a:lnTo>
                      <a:pt x="8715" y="1977"/>
                    </a:lnTo>
                    <a:lnTo>
                      <a:pt x="8707" y="1975"/>
                    </a:lnTo>
                    <a:lnTo>
                      <a:pt x="8709" y="1982"/>
                    </a:lnTo>
                    <a:lnTo>
                      <a:pt x="8704" y="1993"/>
                    </a:lnTo>
                    <a:lnTo>
                      <a:pt x="8700" y="1991"/>
                    </a:lnTo>
                    <a:lnTo>
                      <a:pt x="8698" y="1985"/>
                    </a:lnTo>
                    <a:lnTo>
                      <a:pt x="8685" y="1981"/>
                    </a:lnTo>
                    <a:lnTo>
                      <a:pt x="8674" y="1982"/>
                    </a:lnTo>
                    <a:lnTo>
                      <a:pt x="8663" y="1987"/>
                    </a:lnTo>
                    <a:lnTo>
                      <a:pt x="8668" y="1994"/>
                    </a:lnTo>
                    <a:lnTo>
                      <a:pt x="8671" y="1987"/>
                    </a:lnTo>
                    <a:lnTo>
                      <a:pt x="8683" y="1983"/>
                    </a:lnTo>
                    <a:lnTo>
                      <a:pt x="8684" y="1988"/>
                    </a:lnTo>
                    <a:lnTo>
                      <a:pt x="8677" y="1992"/>
                    </a:lnTo>
                    <a:lnTo>
                      <a:pt x="8690" y="1997"/>
                    </a:lnTo>
                    <a:lnTo>
                      <a:pt x="8690" y="2023"/>
                    </a:lnTo>
                    <a:lnTo>
                      <a:pt x="8685" y="2046"/>
                    </a:lnTo>
                    <a:lnTo>
                      <a:pt x="8693" y="2048"/>
                    </a:lnTo>
                    <a:lnTo>
                      <a:pt x="8696" y="2044"/>
                    </a:lnTo>
                    <a:lnTo>
                      <a:pt x="8700" y="2047"/>
                    </a:lnTo>
                    <a:lnTo>
                      <a:pt x="8706" y="2060"/>
                    </a:lnTo>
                    <a:lnTo>
                      <a:pt x="8706" y="2069"/>
                    </a:lnTo>
                    <a:lnTo>
                      <a:pt x="8704" y="2079"/>
                    </a:lnTo>
                    <a:lnTo>
                      <a:pt x="8696" y="2080"/>
                    </a:lnTo>
                    <a:lnTo>
                      <a:pt x="8693" y="2088"/>
                    </a:lnTo>
                    <a:lnTo>
                      <a:pt x="8693" y="2080"/>
                    </a:lnTo>
                    <a:lnTo>
                      <a:pt x="8695" y="2076"/>
                    </a:lnTo>
                    <a:lnTo>
                      <a:pt x="8695" y="2061"/>
                    </a:lnTo>
                    <a:lnTo>
                      <a:pt x="8683" y="2056"/>
                    </a:lnTo>
                    <a:lnTo>
                      <a:pt x="8673" y="2057"/>
                    </a:lnTo>
                    <a:lnTo>
                      <a:pt x="8671" y="2047"/>
                    </a:lnTo>
                    <a:lnTo>
                      <a:pt x="8672" y="2041"/>
                    </a:lnTo>
                    <a:lnTo>
                      <a:pt x="8660" y="2034"/>
                    </a:lnTo>
                    <a:lnTo>
                      <a:pt x="8655" y="2025"/>
                    </a:lnTo>
                    <a:lnTo>
                      <a:pt x="8657" y="2013"/>
                    </a:lnTo>
                    <a:lnTo>
                      <a:pt x="8656" y="2002"/>
                    </a:lnTo>
                    <a:lnTo>
                      <a:pt x="8650" y="1987"/>
                    </a:lnTo>
                    <a:lnTo>
                      <a:pt x="8647" y="1971"/>
                    </a:lnTo>
                    <a:lnTo>
                      <a:pt x="8642" y="1949"/>
                    </a:lnTo>
                    <a:lnTo>
                      <a:pt x="8637" y="1940"/>
                    </a:lnTo>
                    <a:lnTo>
                      <a:pt x="8640" y="1932"/>
                    </a:lnTo>
                    <a:lnTo>
                      <a:pt x="8647" y="1940"/>
                    </a:lnTo>
                    <a:lnTo>
                      <a:pt x="8648" y="1951"/>
                    </a:lnTo>
                    <a:lnTo>
                      <a:pt x="8651" y="1947"/>
                    </a:lnTo>
                    <a:lnTo>
                      <a:pt x="8647" y="1938"/>
                    </a:lnTo>
                    <a:lnTo>
                      <a:pt x="8623" y="1920"/>
                    </a:lnTo>
                    <a:lnTo>
                      <a:pt x="8619" y="1906"/>
                    </a:lnTo>
                    <a:lnTo>
                      <a:pt x="8618" y="1897"/>
                    </a:lnTo>
                    <a:lnTo>
                      <a:pt x="8592" y="1884"/>
                    </a:lnTo>
                    <a:lnTo>
                      <a:pt x="8588" y="1886"/>
                    </a:lnTo>
                    <a:lnTo>
                      <a:pt x="8592" y="1897"/>
                    </a:lnTo>
                    <a:lnTo>
                      <a:pt x="8599" y="1910"/>
                    </a:lnTo>
                    <a:lnTo>
                      <a:pt x="8605" y="1916"/>
                    </a:lnTo>
                    <a:lnTo>
                      <a:pt x="8610" y="1916"/>
                    </a:lnTo>
                    <a:lnTo>
                      <a:pt x="8615" y="1923"/>
                    </a:lnTo>
                    <a:lnTo>
                      <a:pt x="8617" y="1932"/>
                    </a:lnTo>
                    <a:lnTo>
                      <a:pt x="8608" y="1928"/>
                    </a:lnTo>
                    <a:lnTo>
                      <a:pt x="8578" y="1906"/>
                    </a:lnTo>
                    <a:lnTo>
                      <a:pt x="8569" y="1904"/>
                    </a:lnTo>
                    <a:lnTo>
                      <a:pt x="8559" y="1897"/>
                    </a:lnTo>
                    <a:lnTo>
                      <a:pt x="8564" y="1891"/>
                    </a:lnTo>
                    <a:lnTo>
                      <a:pt x="8574" y="1889"/>
                    </a:lnTo>
                    <a:lnTo>
                      <a:pt x="8575" y="1879"/>
                    </a:lnTo>
                    <a:lnTo>
                      <a:pt x="8577" y="1874"/>
                    </a:lnTo>
                    <a:lnTo>
                      <a:pt x="8556" y="1869"/>
                    </a:lnTo>
                    <a:lnTo>
                      <a:pt x="8545" y="1869"/>
                    </a:lnTo>
                    <a:lnTo>
                      <a:pt x="8538" y="1863"/>
                    </a:lnTo>
                    <a:lnTo>
                      <a:pt x="8527" y="1859"/>
                    </a:lnTo>
                    <a:lnTo>
                      <a:pt x="8532" y="1852"/>
                    </a:lnTo>
                    <a:lnTo>
                      <a:pt x="8537" y="1851"/>
                    </a:lnTo>
                    <a:lnTo>
                      <a:pt x="8534" y="1845"/>
                    </a:lnTo>
                    <a:lnTo>
                      <a:pt x="8532" y="1836"/>
                    </a:lnTo>
                    <a:lnTo>
                      <a:pt x="8515" y="1836"/>
                    </a:lnTo>
                    <a:lnTo>
                      <a:pt x="8517" y="1829"/>
                    </a:lnTo>
                    <a:lnTo>
                      <a:pt x="8510" y="1818"/>
                    </a:lnTo>
                    <a:lnTo>
                      <a:pt x="8501" y="1820"/>
                    </a:lnTo>
                    <a:lnTo>
                      <a:pt x="8501" y="1816"/>
                    </a:lnTo>
                    <a:lnTo>
                      <a:pt x="8489" y="1808"/>
                    </a:lnTo>
                    <a:lnTo>
                      <a:pt x="8470" y="1816"/>
                    </a:lnTo>
                    <a:lnTo>
                      <a:pt x="8469" y="1810"/>
                    </a:lnTo>
                    <a:lnTo>
                      <a:pt x="8472" y="1802"/>
                    </a:lnTo>
                    <a:lnTo>
                      <a:pt x="8470" y="1795"/>
                    </a:lnTo>
                    <a:lnTo>
                      <a:pt x="8465" y="1787"/>
                    </a:lnTo>
                    <a:lnTo>
                      <a:pt x="8453" y="1776"/>
                    </a:lnTo>
                    <a:lnTo>
                      <a:pt x="8463" y="1789"/>
                    </a:lnTo>
                    <a:lnTo>
                      <a:pt x="8448" y="1782"/>
                    </a:lnTo>
                    <a:lnTo>
                      <a:pt x="8442" y="1782"/>
                    </a:lnTo>
                    <a:lnTo>
                      <a:pt x="8433" y="1773"/>
                    </a:lnTo>
                    <a:lnTo>
                      <a:pt x="8431" y="1752"/>
                    </a:lnTo>
                    <a:lnTo>
                      <a:pt x="8425" y="1740"/>
                    </a:lnTo>
                    <a:lnTo>
                      <a:pt x="8419" y="1740"/>
                    </a:lnTo>
                    <a:lnTo>
                      <a:pt x="8394" y="1729"/>
                    </a:lnTo>
                    <a:lnTo>
                      <a:pt x="8387" y="1721"/>
                    </a:lnTo>
                    <a:lnTo>
                      <a:pt x="8375" y="1722"/>
                    </a:lnTo>
                    <a:lnTo>
                      <a:pt x="8363" y="1716"/>
                    </a:lnTo>
                    <a:lnTo>
                      <a:pt x="8363" y="1716"/>
                    </a:lnTo>
                    <a:lnTo>
                      <a:pt x="8317" y="1666"/>
                    </a:lnTo>
                    <a:lnTo>
                      <a:pt x="8295" y="1652"/>
                    </a:lnTo>
                    <a:lnTo>
                      <a:pt x="8282" y="1648"/>
                    </a:lnTo>
                    <a:lnTo>
                      <a:pt x="8276" y="1637"/>
                    </a:lnTo>
                    <a:lnTo>
                      <a:pt x="8271" y="1641"/>
                    </a:lnTo>
                    <a:lnTo>
                      <a:pt x="8234" y="1622"/>
                    </a:lnTo>
                    <a:lnTo>
                      <a:pt x="8220" y="1606"/>
                    </a:lnTo>
                    <a:lnTo>
                      <a:pt x="8212" y="1609"/>
                    </a:lnTo>
                    <a:lnTo>
                      <a:pt x="8191" y="1599"/>
                    </a:lnTo>
                    <a:lnTo>
                      <a:pt x="8179" y="1598"/>
                    </a:lnTo>
                    <a:lnTo>
                      <a:pt x="8150" y="1569"/>
                    </a:lnTo>
                    <a:lnTo>
                      <a:pt x="8137" y="1567"/>
                    </a:lnTo>
                    <a:lnTo>
                      <a:pt x="8086" y="1566"/>
                    </a:lnTo>
                    <a:lnTo>
                      <a:pt x="8081" y="1571"/>
                    </a:lnTo>
                    <a:lnTo>
                      <a:pt x="8066" y="1574"/>
                    </a:lnTo>
                    <a:lnTo>
                      <a:pt x="8056" y="1568"/>
                    </a:lnTo>
                    <a:lnTo>
                      <a:pt x="8042" y="1563"/>
                    </a:lnTo>
                    <a:lnTo>
                      <a:pt x="8028" y="1567"/>
                    </a:lnTo>
                    <a:lnTo>
                      <a:pt x="8005" y="1565"/>
                    </a:lnTo>
                    <a:lnTo>
                      <a:pt x="7992" y="1571"/>
                    </a:lnTo>
                    <a:lnTo>
                      <a:pt x="7978" y="1568"/>
                    </a:lnTo>
                    <a:lnTo>
                      <a:pt x="7952" y="1553"/>
                    </a:lnTo>
                    <a:lnTo>
                      <a:pt x="7945" y="1556"/>
                    </a:lnTo>
                    <a:lnTo>
                      <a:pt x="7877" y="1539"/>
                    </a:lnTo>
                    <a:lnTo>
                      <a:pt x="7850" y="1539"/>
                    </a:lnTo>
                    <a:lnTo>
                      <a:pt x="7840" y="1545"/>
                    </a:lnTo>
                    <a:lnTo>
                      <a:pt x="7839" y="1557"/>
                    </a:lnTo>
                    <a:lnTo>
                      <a:pt x="7843" y="1567"/>
                    </a:lnTo>
                    <a:lnTo>
                      <a:pt x="7841" y="1589"/>
                    </a:lnTo>
                    <a:lnTo>
                      <a:pt x="7824" y="1595"/>
                    </a:lnTo>
                    <a:lnTo>
                      <a:pt x="7819" y="1608"/>
                    </a:lnTo>
                    <a:lnTo>
                      <a:pt x="7849" y="1615"/>
                    </a:lnTo>
                    <a:lnTo>
                      <a:pt x="7860" y="1651"/>
                    </a:lnTo>
                    <a:lnTo>
                      <a:pt x="7866" y="1657"/>
                    </a:lnTo>
                    <a:lnTo>
                      <a:pt x="7866" y="1666"/>
                    </a:lnTo>
                    <a:lnTo>
                      <a:pt x="7871" y="1689"/>
                    </a:lnTo>
                    <a:lnTo>
                      <a:pt x="7840" y="1725"/>
                    </a:lnTo>
                    <a:lnTo>
                      <a:pt x="7820" y="1739"/>
                    </a:lnTo>
                    <a:lnTo>
                      <a:pt x="7797" y="1738"/>
                    </a:lnTo>
                    <a:lnTo>
                      <a:pt x="7790" y="1733"/>
                    </a:lnTo>
                    <a:lnTo>
                      <a:pt x="7782" y="1711"/>
                    </a:lnTo>
                    <a:lnTo>
                      <a:pt x="7777" y="1700"/>
                    </a:lnTo>
                    <a:lnTo>
                      <a:pt x="7762" y="1690"/>
                    </a:lnTo>
                    <a:lnTo>
                      <a:pt x="7760" y="1684"/>
                    </a:lnTo>
                    <a:lnTo>
                      <a:pt x="7750" y="1678"/>
                    </a:lnTo>
                    <a:lnTo>
                      <a:pt x="7727" y="1675"/>
                    </a:lnTo>
                    <a:lnTo>
                      <a:pt x="7721" y="1670"/>
                    </a:lnTo>
                    <a:lnTo>
                      <a:pt x="7719" y="1663"/>
                    </a:lnTo>
                    <a:lnTo>
                      <a:pt x="7717" y="1655"/>
                    </a:lnTo>
                    <a:lnTo>
                      <a:pt x="7720" y="1625"/>
                    </a:lnTo>
                    <a:lnTo>
                      <a:pt x="7716" y="1614"/>
                    </a:lnTo>
                    <a:lnTo>
                      <a:pt x="7698" y="1608"/>
                    </a:lnTo>
                    <a:lnTo>
                      <a:pt x="7700" y="1598"/>
                    </a:lnTo>
                    <a:lnTo>
                      <a:pt x="7707" y="1595"/>
                    </a:lnTo>
                    <a:lnTo>
                      <a:pt x="7706" y="1590"/>
                    </a:lnTo>
                    <a:lnTo>
                      <a:pt x="7693" y="1582"/>
                    </a:lnTo>
                    <a:lnTo>
                      <a:pt x="7685" y="1584"/>
                    </a:lnTo>
                    <a:lnTo>
                      <a:pt x="7679" y="1590"/>
                    </a:lnTo>
                    <a:lnTo>
                      <a:pt x="7650" y="1627"/>
                    </a:lnTo>
                    <a:lnTo>
                      <a:pt x="7641" y="1628"/>
                    </a:lnTo>
                    <a:lnTo>
                      <a:pt x="7635" y="1626"/>
                    </a:lnTo>
                    <a:lnTo>
                      <a:pt x="7613" y="1626"/>
                    </a:lnTo>
                    <a:lnTo>
                      <a:pt x="7591" y="1614"/>
                    </a:lnTo>
                    <a:lnTo>
                      <a:pt x="7559" y="1610"/>
                    </a:lnTo>
                    <a:lnTo>
                      <a:pt x="7547" y="1614"/>
                    </a:lnTo>
                    <a:lnTo>
                      <a:pt x="7544" y="1617"/>
                    </a:lnTo>
                    <a:lnTo>
                      <a:pt x="7542" y="1614"/>
                    </a:lnTo>
                    <a:lnTo>
                      <a:pt x="7518" y="1616"/>
                    </a:lnTo>
                    <a:lnTo>
                      <a:pt x="7504" y="1606"/>
                    </a:lnTo>
                    <a:lnTo>
                      <a:pt x="7489" y="1582"/>
                    </a:lnTo>
                    <a:lnTo>
                      <a:pt x="7469" y="1594"/>
                    </a:lnTo>
                    <a:lnTo>
                      <a:pt x="7438" y="1590"/>
                    </a:lnTo>
                    <a:lnTo>
                      <a:pt x="7420" y="1600"/>
                    </a:lnTo>
                    <a:lnTo>
                      <a:pt x="7405" y="1594"/>
                    </a:lnTo>
                    <a:lnTo>
                      <a:pt x="7398" y="1594"/>
                    </a:lnTo>
                    <a:lnTo>
                      <a:pt x="7393" y="1599"/>
                    </a:lnTo>
                    <a:lnTo>
                      <a:pt x="7389" y="1606"/>
                    </a:lnTo>
                    <a:lnTo>
                      <a:pt x="7382" y="1606"/>
                    </a:lnTo>
                    <a:lnTo>
                      <a:pt x="7378" y="1623"/>
                    </a:lnTo>
                    <a:lnTo>
                      <a:pt x="7362" y="1622"/>
                    </a:lnTo>
                    <a:lnTo>
                      <a:pt x="7356" y="1635"/>
                    </a:lnTo>
                    <a:lnTo>
                      <a:pt x="7346" y="1646"/>
                    </a:lnTo>
                    <a:lnTo>
                      <a:pt x="7338" y="1643"/>
                    </a:lnTo>
                    <a:lnTo>
                      <a:pt x="7339" y="1626"/>
                    </a:lnTo>
                    <a:lnTo>
                      <a:pt x="7336" y="1616"/>
                    </a:lnTo>
                    <a:lnTo>
                      <a:pt x="7327" y="1620"/>
                    </a:lnTo>
                    <a:lnTo>
                      <a:pt x="7322" y="1617"/>
                    </a:lnTo>
                    <a:lnTo>
                      <a:pt x="7314" y="1605"/>
                    </a:lnTo>
                    <a:lnTo>
                      <a:pt x="7306" y="1596"/>
                    </a:lnTo>
                    <a:lnTo>
                      <a:pt x="7293" y="1590"/>
                    </a:lnTo>
                    <a:lnTo>
                      <a:pt x="7284" y="1590"/>
                    </a:lnTo>
                    <a:lnTo>
                      <a:pt x="7273" y="1590"/>
                    </a:lnTo>
                    <a:lnTo>
                      <a:pt x="7268" y="1582"/>
                    </a:lnTo>
                    <a:lnTo>
                      <a:pt x="7250" y="1578"/>
                    </a:lnTo>
                    <a:lnTo>
                      <a:pt x="7250" y="1569"/>
                    </a:lnTo>
                    <a:lnTo>
                      <a:pt x="7270" y="1509"/>
                    </a:lnTo>
                    <a:lnTo>
                      <a:pt x="7270" y="1497"/>
                    </a:lnTo>
                    <a:lnTo>
                      <a:pt x="7268" y="1486"/>
                    </a:lnTo>
                    <a:lnTo>
                      <a:pt x="7268" y="1480"/>
                    </a:lnTo>
                    <a:lnTo>
                      <a:pt x="7258" y="1459"/>
                    </a:lnTo>
                    <a:lnTo>
                      <a:pt x="7258" y="1455"/>
                    </a:lnTo>
                    <a:lnTo>
                      <a:pt x="7247" y="1444"/>
                    </a:lnTo>
                    <a:lnTo>
                      <a:pt x="7238" y="1431"/>
                    </a:lnTo>
                    <a:lnTo>
                      <a:pt x="7232" y="1426"/>
                    </a:lnTo>
                    <a:lnTo>
                      <a:pt x="7222" y="1409"/>
                    </a:lnTo>
                    <a:lnTo>
                      <a:pt x="7212" y="1402"/>
                    </a:lnTo>
                    <a:lnTo>
                      <a:pt x="7204" y="1393"/>
                    </a:lnTo>
                    <a:lnTo>
                      <a:pt x="7192" y="1388"/>
                    </a:lnTo>
                    <a:lnTo>
                      <a:pt x="7152" y="1384"/>
                    </a:lnTo>
                    <a:lnTo>
                      <a:pt x="7139" y="1379"/>
                    </a:lnTo>
                    <a:lnTo>
                      <a:pt x="7112" y="1378"/>
                    </a:lnTo>
                    <a:lnTo>
                      <a:pt x="7090" y="1382"/>
                    </a:lnTo>
                    <a:lnTo>
                      <a:pt x="7064" y="1380"/>
                    </a:lnTo>
                    <a:lnTo>
                      <a:pt x="7051" y="1383"/>
                    </a:lnTo>
                    <a:lnTo>
                      <a:pt x="7047" y="1388"/>
                    </a:lnTo>
                    <a:lnTo>
                      <a:pt x="7024" y="1385"/>
                    </a:lnTo>
                    <a:lnTo>
                      <a:pt x="7017" y="1393"/>
                    </a:lnTo>
                    <a:lnTo>
                      <a:pt x="7006" y="1393"/>
                    </a:lnTo>
                    <a:lnTo>
                      <a:pt x="6979" y="1386"/>
                    </a:lnTo>
                    <a:lnTo>
                      <a:pt x="6973" y="1388"/>
                    </a:lnTo>
                    <a:lnTo>
                      <a:pt x="6964" y="1396"/>
                    </a:lnTo>
                    <a:lnTo>
                      <a:pt x="6951" y="1400"/>
                    </a:lnTo>
                    <a:lnTo>
                      <a:pt x="6941" y="1395"/>
                    </a:lnTo>
                    <a:lnTo>
                      <a:pt x="6920" y="1396"/>
                    </a:lnTo>
                    <a:lnTo>
                      <a:pt x="6913" y="1400"/>
                    </a:lnTo>
                    <a:lnTo>
                      <a:pt x="6905" y="1397"/>
                    </a:lnTo>
                    <a:lnTo>
                      <a:pt x="6881" y="1410"/>
                    </a:lnTo>
                    <a:lnTo>
                      <a:pt x="6870" y="1410"/>
                    </a:lnTo>
                    <a:lnTo>
                      <a:pt x="6861" y="1417"/>
                    </a:lnTo>
                    <a:lnTo>
                      <a:pt x="6855" y="1409"/>
                    </a:lnTo>
                    <a:lnTo>
                      <a:pt x="6837" y="1393"/>
                    </a:lnTo>
                    <a:lnTo>
                      <a:pt x="6823" y="1391"/>
                    </a:lnTo>
                    <a:lnTo>
                      <a:pt x="6817" y="1386"/>
                    </a:lnTo>
                    <a:lnTo>
                      <a:pt x="6840" y="1379"/>
                    </a:lnTo>
                    <a:lnTo>
                      <a:pt x="6848" y="1368"/>
                    </a:lnTo>
                    <a:lnTo>
                      <a:pt x="6850" y="1354"/>
                    </a:lnTo>
                    <a:lnTo>
                      <a:pt x="6814" y="1323"/>
                    </a:lnTo>
                    <a:lnTo>
                      <a:pt x="6811" y="1315"/>
                    </a:lnTo>
                    <a:lnTo>
                      <a:pt x="6808" y="1307"/>
                    </a:lnTo>
                    <a:lnTo>
                      <a:pt x="6786" y="1310"/>
                    </a:lnTo>
                    <a:lnTo>
                      <a:pt x="6769" y="1316"/>
                    </a:lnTo>
                    <a:lnTo>
                      <a:pt x="6759" y="1316"/>
                    </a:lnTo>
                    <a:lnTo>
                      <a:pt x="6755" y="1307"/>
                    </a:lnTo>
                    <a:lnTo>
                      <a:pt x="6755" y="1299"/>
                    </a:lnTo>
                    <a:lnTo>
                      <a:pt x="6737" y="1288"/>
                    </a:lnTo>
                    <a:lnTo>
                      <a:pt x="6732" y="1276"/>
                    </a:lnTo>
                    <a:lnTo>
                      <a:pt x="6725" y="1275"/>
                    </a:lnTo>
                    <a:lnTo>
                      <a:pt x="6706" y="1264"/>
                    </a:lnTo>
                    <a:lnTo>
                      <a:pt x="6701" y="1271"/>
                    </a:lnTo>
                    <a:lnTo>
                      <a:pt x="6692" y="1272"/>
                    </a:lnTo>
                    <a:lnTo>
                      <a:pt x="6685" y="1267"/>
                    </a:lnTo>
                    <a:lnTo>
                      <a:pt x="6671" y="1264"/>
                    </a:lnTo>
                    <a:lnTo>
                      <a:pt x="6665" y="1266"/>
                    </a:lnTo>
                    <a:lnTo>
                      <a:pt x="6665" y="1260"/>
                    </a:lnTo>
                    <a:lnTo>
                      <a:pt x="6684" y="1232"/>
                    </a:lnTo>
                    <a:lnTo>
                      <a:pt x="6690" y="1227"/>
                    </a:lnTo>
                    <a:lnTo>
                      <a:pt x="6703" y="1237"/>
                    </a:lnTo>
                    <a:lnTo>
                      <a:pt x="6709" y="1245"/>
                    </a:lnTo>
                    <a:lnTo>
                      <a:pt x="6722" y="1237"/>
                    </a:lnTo>
                    <a:lnTo>
                      <a:pt x="6722" y="1226"/>
                    </a:lnTo>
                    <a:lnTo>
                      <a:pt x="6721" y="1217"/>
                    </a:lnTo>
                    <a:lnTo>
                      <a:pt x="6708" y="1181"/>
                    </a:lnTo>
                    <a:lnTo>
                      <a:pt x="6689" y="1169"/>
                    </a:lnTo>
                    <a:lnTo>
                      <a:pt x="6678" y="1162"/>
                    </a:lnTo>
                    <a:lnTo>
                      <a:pt x="6662" y="1159"/>
                    </a:lnTo>
                    <a:lnTo>
                      <a:pt x="6656" y="1153"/>
                    </a:lnTo>
                    <a:lnTo>
                      <a:pt x="6636" y="1143"/>
                    </a:lnTo>
                    <a:lnTo>
                      <a:pt x="6617" y="1147"/>
                    </a:lnTo>
                    <a:lnTo>
                      <a:pt x="6615" y="1151"/>
                    </a:lnTo>
                    <a:lnTo>
                      <a:pt x="6612" y="1144"/>
                    </a:lnTo>
                    <a:lnTo>
                      <a:pt x="6603" y="1143"/>
                    </a:lnTo>
                    <a:lnTo>
                      <a:pt x="6575" y="1143"/>
                    </a:lnTo>
                    <a:lnTo>
                      <a:pt x="6565" y="1148"/>
                    </a:lnTo>
                    <a:lnTo>
                      <a:pt x="6540" y="1142"/>
                    </a:lnTo>
                    <a:lnTo>
                      <a:pt x="6528" y="1131"/>
                    </a:lnTo>
                    <a:lnTo>
                      <a:pt x="6512" y="1131"/>
                    </a:lnTo>
                    <a:lnTo>
                      <a:pt x="6490" y="1109"/>
                    </a:lnTo>
                    <a:lnTo>
                      <a:pt x="6484" y="1111"/>
                    </a:lnTo>
                    <a:lnTo>
                      <a:pt x="6443" y="1106"/>
                    </a:lnTo>
                    <a:lnTo>
                      <a:pt x="6419" y="1092"/>
                    </a:lnTo>
                    <a:lnTo>
                      <a:pt x="6378" y="1089"/>
                    </a:lnTo>
                    <a:lnTo>
                      <a:pt x="6365" y="1084"/>
                    </a:lnTo>
                    <a:lnTo>
                      <a:pt x="6319" y="1086"/>
                    </a:lnTo>
                    <a:lnTo>
                      <a:pt x="6264" y="1079"/>
                    </a:lnTo>
                    <a:lnTo>
                      <a:pt x="6257" y="1073"/>
                    </a:lnTo>
                    <a:lnTo>
                      <a:pt x="6252" y="1066"/>
                    </a:lnTo>
                    <a:lnTo>
                      <a:pt x="6242" y="1060"/>
                    </a:lnTo>
                    <a:lnTo>
                      <a:pt x="6232" y="1058"/>
                    </a:lnTo>
                    <a:lnTo>
                      <a:pt x="6225" y="1057"/>
                    </a:lnTo>
                    <a:lnTo>
                      <a:pt x="6217" y="1068"/>
                    </a:lnTo>
                    <a:lnTo>
                      <a:pt x="6216" y="1074"/>
                    </a:lnTo>
                    <a:lnTo>
                      <a:pt x="6226" y="1084"/>
                    </a:lnTo>
                    <a:lnTo>
                      <a:pt x="6227" y="1093"/>
                    </a:lnTo>
                    <a:lnTo>
                      <a:pt x="6235" y="1105"/>
                    </a:lnTo>
                    <a:lnTo>
                      <a:pt x="6227" y="1109"/>
                    </a:lnTo>
                    <a:lnTo>
                      <a:pt x="6216" y="1119"/>
                    </a:lnTo>
                    <a:lnTo>
                      <a:pt x="6211" y="1127"/>
                    </a:lnTo>
                    <a:lnTo>
                      <a:pt x="6206" y="1152"/>
                    </a:lnTo>
                    <a:lnTo>
                      <a:pt x="6199" y="1167"/>
                    </a:lnTo>
                    <a:lnTo>
                      <a:pt x="6192" y="1176"/>
                    </a:lnTo>
                    <a:lnTo>
                      <a:pt x="6179" y="1179"/>
                    </a:lnTo>
                    <a:lnTo>
                      <a:pt x="6166" y="1191"/>
                    </a:lnTo>
                    <a:lnTo>
                      <a:pt x="6158" y="1205"/>
                    </a:lnTo>
                    <a:lnTo>
                      <a:pt x="6157" y="1212"/>
                    </a:lnTo>
                    <a:lnTo>
                      <a:pt x="6163" y="1226"/>
                    </a:lnTo>
                    <a:lnTo>
                      <a:pt x="6165" y="1234"/>
                    </a:lnTo>
                    <a:lnTo>
                      <a:pt x="6155" y="1235"/>
                    </a:lnTo>
                    <a:lnTo>
                      <a:pt x="6156" y="1255"/>
                    </a:lnTo>
                    <a:lnTo>
                      <a:pt x="6161" y="1269"/>
                    </a:lnTo>
                    <a:lnTo>
                      <a:pt x="6171" y="1280"/>
                    </a:lnTo>
                    <a:lnTo>
                      <a:pt x="6173" y="1286"/>
                    </a:lnTo>
                    <a:lnTo>
                      <a:pt x="6173" y="1298"/>
                    </a:lnTo>
                    <a:lnTo>
                      <a:pt x="6171" y="1307"/>
                    </a:lnTo>
                    <a:lnTo>
                      <a:pt x="6161" y="1307"/>
                    </a:lnTo>
                    <a:lnTo>
                      <a:pt x="6141" y="1294"/>
                    </a:lnTo>
                    <a:lnTo>
                      <a:pt x="6135" y="1313"/>
                    </a:lnTo>
                    <a:lnTo>
                      <a:pt x="6120" y="1307"/>
                    </a:lnTo>
                    <a:lnTo>
                      <a:pt x="6115" y="1314"/>
                    </a:lnTo>
                    <a:lnTo>
                      <a:pt x="6113" y="1309"/>
                    </a:lnTo>
                    <a:lnTo>
                      <a:pt x="6093" y="1325"/>
                    </a:lnTo>
                    <a:lnTo>
                      <a:pt x="6088" y="1334"/>
                    </a:lnTo>
                    <a:lnTo>
                      <a:pt x="6080" y="1340"/>
                    </a:lnTo>
                    <a:lnTo>
                      <a:pt x="6076" y="1352"/>
                    </a:lnTo>
                    <a:lnTo>
                      <a:pt x="6065" y="1351"/>
                    </a:lnTo>
                    <a:lnTo>
                      <a:pt x="6060" y="1357"/>
                    </a:lnTo>
                    <a:lnTo>
                      <a:pt x="6054" y="1350"/>
                    </a:lnTo>
                    <a:lnTo>
                      <a:pt x="6047" y="1348"/>
                    </a:lnTo>
                    <a:lnTo>
                      <a:pt x="6042" y="1343"/>
                    </a:lnTo>
                    <a:lnTo>
                      <a:pt x="6042" y="1334"/>
                    </a:lnTo>
                    <a:lnTo>
                      <a:pt x="6033" y="1331"/>
                    </a:lnTo>
                    <a:lnTo>
                      <a:pt x="6029" y="1320"/>
                    </a:lnTo>
                    <a:lnTo>
                      <a:pt x="6021" y="1314"/>
                    </a:lnTo>
                    <a:lnTo>
                      <a:pt x="6013" y="1314"/>
                    </a:lnTo>
                    <a:lnTo>
                      <a:pt x="5985" y="1293"/>
                    </a:lnTo>
                    <a:lnTo>
                      <a:pt x="5972" y="1294"/>
                    </a:lnTo>
                    <a:lnTo>
                      <a:pt x="5956" y="1288"/>
                    </a:lnTo>
                    <a:lnTo>
                      <a:pt x="5950" y="1281"/>
                    </a:lnTo>
                    <a:lnTo>
                      <a:pt x="5941" y="1280"/>
                    </a:lnTo>
                    <a:lnTo>
                      <a:pt x="5929" y="1272"/>
                    </a:lnTo>
                    <a:lnTo>
                      <a:pt x="5898" y="1276"/>
                    </a:lnTo>
                    <a:lnTo>
                      <a:pt x="5887" y="1294"/>
                    </a:lnTo>
                    <a:lnTo>
                      <a:pt x="5886" y="1304"/>
                    </a:lnTo>
                    <a:lnTo>
                      <a:pt x="5888" y="1318"/>
                    </a:lnTo>
                    <a:lnTo>
                      <a:pt x="5887" y="1324"/>
                    </a:lnTo>
                    <a:lnTo>
                      <a:pt x="5877" y="1309"/>
                    </a:lnTo>
                    <a:lnTo>
                      <a:pt x="5872" y="1314"/>
                    </a:lnTo>
                    <a:lnTo>
                      <a:pt x="5845" y="1309"/>
                    </a:lnTo>
                    <a:lnTo>
                      <a:pt x="5834" y="1314"/>
                    </a:lnTo>
                    <a:lnTo>
                      <a:pt x="5824" y="1312"/>
                    </a:lnTo>
                    <a:lnTo>
                      <a:pt x="5811" y="1292"/>
                    </a:lnTo>
                    <a:lnTo>
                      <a:pt x="5802" y="1287"/>
                    </a:lnTo>
                    <a:lnTo>
                      <a:pt x="5792" y="1264"/>
                    </a:lnTo>
                    <a:lnTo>
                      <a:pt x="5783" y="1254"/>
                    </a:lnTo>
                    <a:lnTo>
                      <a:pt x="5775" y="1232"/>
                    </a:lnTo>
                    <a:lnTo>
                      <a:pt x="5774" y="1217"/>
                    </a:lnTo>
                    <a:lnTo>
                      <a:pt x="5773" y="1214"/>
                    </a:lnTo>
                    <a:lnTo>
                      <a:pt x="5767" y="1218"/>
                    </a:lnTo>
                    <a:lnTo>
                      <a:pt x="5762" y="1232"/>
                    </a:lnTo>
                    <a:lnTo>
                      <a:pt x="5744" y="1275"/>
                    </a:lnTo>
                    <a:lnTo>
                      <a:pt x="5737" y="1289"/>
                    </a:lnTo>
                    <a:lnTo>
                      <a:pt x="5736" y="1307"/>
                    </a:lnTo>
                    <a:lnTo>
                      <a:pt x="5733" y="1319"/>
                    </a:lnTo>
                    <a:lnTo>
                      <a:pt x="5735" y="1353"/>
                    </a:lnTo>
                    <a:lnTo>
                      <a:pt x="5727" y="1358"/>
                    </a:lnTo>
                    <a:lnTo>
                      <a:pt x="5719" y="1380"/>
                    </a:lnTo>
                    <a:lnTo>
                      <a:pt x="5712" y="1388"/>
                    </a:lnTo>
                    <a:lnTo>
                      <a:pt x="5710" y="1406"/>
                    </a:lnTo>
                    <a:lnTo>
                      <a:pt x="5700" y="1418"/>
                    </a:lnTo>
                    <a:lnTo>
                      <a:pt x="5697" y="1433"/>
                    </a:lnTo>
                    <a:lnTo>
                      <a:pt x="5684" y="1427"/>
                    </a:lnTo>
                    <a:lnTo>
                      <a:pt x="5674" y="1395"/>
                    </a:lnTo>
                    <a:lnTo>
                      <a:pt x="5671" y="1393"/>
                    </a:lnTo>
                    <a:lnTo>
                      <a:pt x="5669" y="1405"/>
                    </a:lnTo>
                    <a:lnTo>
                      <a:pt x="5662" y="1406"/>
                    </a:lnTo>
                    <a:lnTo>
                      <a:pt x="5656" y="1397"/>
                    </a:lnTo>
                    <a:lnTo>
                      <a:pt x="5649" y="1399"/>
                    </a:lnTo>
                    <a:lnTo>
                      <a:pt x="5641" y="1394"/>
                    </a:lnTo>
                    <a:lnTo>
                      <a:pt x="5636" y="1386"/>
                    </a:lnTo>
                    <a:lnTo>
                      <a:pt x="5636" y="1379"/>
                    </a:lnTo>
                    <a:lnTo>
                      <a:pt x="5627" y="1368"/>
                    </a:lnTo>
                    <a:lnTo>
                      <a:pt x="5620" y="1375"/>
                    </a:lnTo>
                    <a:lnTo>
                      <a:pt x="5618" y="1369"/>
                    </a:lnTo>
                    <a:lnTo>
                      <a:pt x="5613" y="1364"/>
                    </a:lnTo>
                    <a:lnTo>
                      <a:pt x="5609" y="1354"/>
                    </a:lnTo>
                    <a:lnTo>
                      <a:pt x="5607" y="1340"/>
                    </a:lnTo>
                    <a:lnTo>
                      <a:pt x="5599" y="1336"/>
                    </a:lnTo>
                    <a:lnTo>
                      <a:pt x="5596" y="1340"/>
                    </a:lnTo>
                    <a:lnTo>
                      <a:pt x="5596" y="1332"/>
                    </a:lnTo>
                    <a:lnTo>
                      <a:pt x="5588" y="1318"/>
                    </a:lnTo>
                    <a:lnTo>
                      <a:pt x="5586" y="1303"/>
                    </a:lnTo>
                    <a:lnTo>
                      <a:pt x="5582" y="1299"/>
                    </a:lnTo>
                    <a:lnTo>
                      <a:pt x="5582" y="1288"/>
                    </a:lnTo>
                    <a:lnTo>
                      <a:pt x="5579" y="1282"/>
                    </a:lnTo>
                    <a:lnTo>
                      <a:pt x="5576" y="1270"/>
                    </a:lnTo>
                    <a:lnTo>
                      <a:pt x="5575" y="1273"/>
                    </a:lnTo>
                    <a:lnTo>
                      <a:pt x="5565" y="1280"/>
                    </a:lnTo>
                    <a:lnTo>
                      <a:pt x="5559" y="1272"/>
                    </a:lnTo>
                    <a:lnTo>
                      <a:pt x="5561" y="1264"/>
                    </a:lnTo>
                    <a:lnTo>
                      <a:pt x="5559" y="1255"/>
                    </a:lnTo>
                    <a:lnTo>
                      <a:pt x="5555" y="1251"/>
                    </a:lnTo>
                    <a:lnTo>
                      <a:pt x="5554" y="1245"/>
                    </a:lnTo>
                    <a:lnTo>
                      <a:pt x="5553" y="1229"/>
                    </a:lnTo>
                    <a:lnTo>
                      <a:pt x="5572" y="1200"/>
                    </a:lnTo>
                    <a:lnTo>
                      <a:pt x="5577" y="1205"/>
                    </a:lnTo>
                    <a:lnTo>
                      <a:pt x="5582" y="1203"/>
                    </a:lnTo>
                    <a:lnTo>
                      <a:pt x="5579" y="1199"/>
                    </a:lnTo>
                    <a:lnTo>
                      <a:pt x="5580" y="1192"/>
                    </a:lnTo>
                    <a:lnTo>
                      <a:pt x="5591" y="1187"/>
                    </a:lnTo>
                    <a:lnTo>
                      <a:pt x="5597" y="1180"/>
                    </a:lnTo>
                    <a:lnTo>
                      <a:pt x="5591" y="1181"/>
                    </a:lnTo>
                    <a:lnTo>
                      <a:pt x="5591" y="1178"/>
                    </a:lnTo>
                    <a:lnTo>
                      <a:pt x="5596" y="1173"/>
                    </a:lnTo>
                    <a:lnTo>
                      <a:pt x="5593" y="1169"/>
                    </a:lnTo>
                    <a:lnTo>
                      <a:pt x="5593" y="1159"/>
                    </a:lnTo>
                    <a:lnTo>
                      <a:pt x="5603" y="1141"/>
                    </a:lnTo>
                    <a:lnTo>
                      <a:pt x="5581" y="1125"/>
                    </a:lnTo>
                    <a:lnTo>
                      <a:pt x="5582" y="1120"/>
                    </a:lnTo>
                    <a:lnTo>
                      <a:pt x="5590" y="1111"/>
                    </a:lnTo>
                    <a:lnTo>
                      <a:pt x="5580" y="1104"/>
                    </a:lnTo>
                    <a:lnTo>
                      <a:pt x="5582" y="1094"/>
                    </a:lnTo>
                    <a:lnTo>
                      <a:pt x="5588" y="1090"/>
                    </a:lnTo>
                    <a:lnTo>
                      <a:pt x="5588" y="1077"/>
                    </a:lnTo>
                    <a:lnTo>
                      <a:pt x="5591" y="1074"/>
                    </a:lnTo>
                    <a:lnTo>
                      <a:pt x="5587" y="1072"/>
                    </a:lnTo>
                    <a:lnTo>
                      <a:pt x="5586" y="1066"/>
                    </a:lnTo>
                    <a:lnTo>
                      <a:pt x="5587" y="1058"/>
                    </a:lnTo>
                    <a:lnTo>
                      <a:pt x="5585" y="1050"/>
                    </a:lnTo>
                    <a:lnTo>
                      <a:pt x="5592" y="1049"/>
                    </a:lnTo>
                    <a:lnTo>
                      <a:pt x="5593" y="1045"/>
                    </a:lnTo>
                    <a:lnTo>
                      <a:pt x="5595" y="1038"/>
                    </a:lnTo>
                    <a:lnTo>
                      <a:pt x="5597" y="1031"/>
                    </a:lnTo>
                    <a:lnTo>
                      <a:pt x="5593" y="1028"/>
                    </a:lnTo>
                    <a:lnTo>
                      <a:pt x="5593" y="1022"/>
                    </a:lnTo>
                    <a:lnTo>
                      <a:pt x="5577" y="1012"/>
                    </a:lnTo>
                    <a:lnTo>
                      <a:pt x="5572" y="1001"/>
                    </a:lnTo>
                    <a:lnTo>
                      <a:pt x="5565" y="992"/>
                    </a:lnTo>
                    <a:lnTo>
                      <a:pt x="5565" y="985"/>
                    </a:lnTo>
                    <a:lnTo>
                      <a:pt x="5541" y="971"/>
                    </a:lnTo>
                    <a:lnTo>
                      <a:pt x="5542" y="964"/>
                    </a:lnTo>
                    <a:lnTo>
                      <a:pt x="5541" y="957"/>
                    </a:lnTo>
                    <a:lnTo>
                      <a:pt x="5528" y="955"/>
                    </a:lnTo>
                    <a:lnTo>
                      <a:pt x="5523" y="952"/>
                    </a:lnTo>
                    <a:lnTo>
                      <a:pt x="5527" y="948"/>
                    </a:lnTo>
                    <a:lnTo>
                      <a:pt x="5521" y="939"/>
                    </a:lnTo>
                    <a:lnTo>
                      <a:pt x="5504" y="932"/>
                    </a:lnTo>
                    <a:lnTo>
                      <a:pt x="5494" y="936"/>
                    </a:lnTo>
                    <a:lnTo>
                      <a:pt x="5478" y="933"/>
                    </a:lnTo>
                    <a:lnTo>
                      <a:pt x="5461" y="925"/>
                    </a:lnTo>
                    <a:lnTo>
                      <a:pt x="5457" y="930"/>
                    </a:lnTo>
                    <a:lnTo>
                      <a:pt x="5455" y="938"/>
                    </a:lnTo>
                    <a:lnTo>
                      <a:pt x="5447" y="938"/>
                    </a:lnTo>
                    <a:lnTo>
                      <a:pt x="5437" y="950"/>
                    </a:lnTo>
                    <a:lnTo>
                      <a:pt x="5435" y="947"/>
                    </a:lnTo>
                    <a:lnTo>
                      <a:pt x="5434" y="941"/>
                    </a:lnTo>
                    <a:lnTo>
                      <a:pt x="5415" y="918"/>
                    </a:lnTo>
                    <a:lnTo>
                      <a:pt x="5408" y="925"/>
                    </a:lnTo>
                    <a:lnTo>
                      <a:pt x="5399" y="920"/>
                    </a:lnTo>
                    <a:lnTo>
                      <a:pt x="5392" y="922"/>
                    </a:lnTo>
                    <a:lnTo>
                      <a:pt x="5385" y="912"/>
                    </a:lnTo>
                    <a:lnTo>
                      <a:pt x="5380" y="916"/>
                    </a:lnTo>
                    <a:lnTo>
                      <a:pt x="5373" y="910"/>
                    </a:lnTo>
                    <a:lnTo>
                      <a:pt x="5370" y="918"/>
                    </a:lnTo>
                    <a:lnTo>
                      <a:pt x="5361" y="910"/>
                    </a:lnTo>
                    <a:lnTo>
                      <a:pt x="5361" y="904"/>
                    </a:lnTo>
                    <a:lnTo>
                      <a:pt x="5359" y="895"/>
                    </a:lnTo>
                    <a:lnTo>
                      <a:pt x="5354" y="891"/>
                    </a:lnTo>
                    <a:lnTo>
                      <a:pt x="5350" y="896"/>
                    </a:lnTo>
                    <a:lnTo>
                      <a:pt x="5339" y="883"/>
                    </a:lnTo>
                    <a:lnTo>
                      <a:pt x="5333" y="885"/>
                    </a:lnTo>
                    <a:lnTo>
                      <a:pt x="5323" y="879"/>
                    </a:lnTo>
                    <a:lnTo>
                      <a:pt x="5305" y="875"/>
                    </a:lnTo>
                    <a:lnTo>
                      <a:pt x="5292" y="866"/>
                    </a:lnTo>
                    <a:lnTo>
                      <a:pt x="5286" y="866"/>
                    </a:lnTo>
                    <a:lnTo>
                      <a:pt x="5285" y="873"/>
                    </a:lnTo>
                    <a:lnTo>
                      <a:pt x="5285" y="880"/>
                    </a:lnTo>
                    <a:lnTo>
                      <a:pt x="5286" y="890"/>
                    </a:lnTo>
                    <a:lnTo>
                      <a:pt x="5284" y="895"/>
                    </a:lnTo>
                    <a:lnTo>
                      <a:pt x="5268" y="893"/>
                    </a:lnTo>
                    <a:lnTo>
                      <a:pt x="5258" y="877"/>
                    </a:lnTo>
                    <a:lnTo>
                      <a:pt x="5257" y="883"/>
                    </a:lnTo>
                    <a:lnTo>
                      <a:pt x="5256" y="900"/>
                    </a:lnTo>
                    <a:lnTo>
                      <a:pt x="5247" y="942"/>
                    </a:lnTo>
                    <a:lnTo>
                      <a:pt x="5252" y="944"/>
                    </a:lnTo>
                    <a:lnTo>
                      <a:pt x="5249" y="950"/>
                    </a:lnTo>
                    <a:lnTo>
                      <a:pt x="5248" y="955"/>
                    </a:lnTo>
                    <a:lnTo>
                      <a:pt x="5251" y="970"/>
                    </a:lnTo>
                    <a:lnTo>
                      <a:pt x="5264" y="1003"/>
                    </a:lnTo>
                    <a:lnTo>
                      <a:pt x="5260" y="1011"/>
                    </a:lnTo>
                    <a:lnTo>
                      <a:pt x="5252" y="1019"/>
                    </a:lnTo>
                    <a:lnTo>
                      <a:pt x="5225" y="1024"/>
                    </a:lnTo>
                    <a:lnTo>
                      <a:pt x="5210" y="1036"/>
                    </a:lnTo>
                    <a:lnTo>
                      <a:pt x="5204" y="1031"/>
                    </a:lnTo>
                    <a:lnTo>
                      <a:pt x="5200" y="1038"/>
                    </a:lnTo>
                    <a:lnTo>
                      <a:pt x="5195" y="1034"/>
                    </a:lnTo>
                    <a:lnTo>
                      <a:pt x="5179" y="1038"/>
                    </a:lnTo>
                    <a:lnTo>
                      <a:pt x="5168" y="1033"/>
                    </a:lnTo>
                    <a:lnTo>
                      <a:pt x="5161" y="1033"/>
                    </a:lnTo>
                    <a:lnTo>
                      <a:pt x="5136" y="1038"/>
                    </a:lnTo>
                    <a:lnTo>
                      <a:pt x="5131" y="1041"/>
                    </a:lnTo>
                    <a:lnTo>
                      <a:pt x="5112" y="1030"/>
                    </a:lnTo>
                    <a:lnTo>
                      <a:pt x="5082" y="1023"/>
                    </a:lnTo>
                    <a:lnTo>
                      <a:pt x="5074" y="1022"/>
                    </a:lnTo>
                    <a:lnTo>
                      <a:pt x="5074" y="1030"/>
                    </a:lnTo>
                    <a:lnTo>
                      <a:pt x="5071" y="1035"/>
                    </a:lnTo>
                    <a:lnTo>
                      <a:pt x="5042" y="1015"/>
                    </a:lnTo>
                    <a:lnTo>
                      <a:pt x="5023" y="1011"/>
                    </a:lnTo>
                    <a:lnTo>
                      <a:pt x="4994" y="995"/>
                    </a:lnTo>
                    <a:lnTo>
                      <a:pt x="4989" y="987"/>
                    </a:lnTo>
                    <a:lnTo>
                      <a:pt x="4989" y="980"/>
                    </a:lnTo>
                    <a:lnTo>
                      <a:pt x="4989" y="974"/>
                    </a:lnTo>
                    <a:lnTo>
                      <a:pt x="4990" y="969"/>
                    </a:lnTo>
                    <a:lnTo>
                      <a:pt x="4988" y="955"/>
                    </a:lnTo>
                    <a:lnTo>
                      <a:pt x="4990" y="948"/>
                    </a:lnTo>
                    <a:lnTo>
                      <a:pt x="4996" y="944"/>
                    </a:lnTo>
                    <a:lnTo>
                      <a:pt x="5007" y="944"/>
                    </a:lnTo>
                    <a:lnTo>
                      <a:pt x="5009" y="938"/>
                    </a:lnTo>
                    <a:lnTo>
                      <a:pt x="5015" y="938"/>
                    </a:lnTo>
                    <a:lnTo>
                      <a:pt x="5012" y="931"/>
                    </a:lnTo>
                    <a:lnTo>
                      <a:pt x="5005" y="925"/>
                    </a:lnTo>
                    <a:lnTo>
                      <a:pt x="4978" y="926"/>
                    </a:lnTo>
                    <a:lnTo>
                      <a:pt x="4967" y="920"/>
                    </a:lnTo>
                    <a:lnTo>
                      <a:pt x="4948" y="925"/>
                    </a:lnTo>
                    <a:lnTo>
                      <a:pt x="4924" y="920"/>
                    </a:lnTo>
                    <a:lnTo>
                      <a:pt x="4912" y="912"/>
                    </a:lnTo>
                    <a:lnTo>
                      <a:pt x="4900" y="912"/>
                    </a:lnTo>
                    <a:lnTo>
                      <a:pt x="4888" y="907"/>
                    </a:lnTo>
                    <a:lnTo>
                      <a:pt x="4875" y="907"/>
                    </a:lnTo>
                    <a:lnTo>
                      <a:pt x="4858" y="899"/>
                    </a:lnTo>
                    <a:lnTo>
                      <a:pt x="4837" y="895"/>
                    </a:lnTo>
                    <a:lnTo>
                      <a:pt x="4818" y="900"/>
                    </a:lnTo>
                    <a:lnTo>
                      <a:pt x="4818" y="909"/>
                    </a:lnTo>
                    <a:lnTo>
                      <a:pt x="4792" y="918"/>
                    </a:lnTo>
                    <a:lnTo>
                      <a:pt x="4779" y="921"/>
                    </a:lnTo>
                    <a:lnTo>
                      <a:pt x="4756" y="918"/>
                    </a:lnTo>
                    <a:lnTo>
                      <a:pt x="4721" y="932"/>
                    </a:lnTo>
                    <a:lnTo>
                      <a:pt x="4736" y="957"/>
                    </a:lnTo>
                    <a:lnTo>
                      <a:pt x="4738" y="969"/>
                    </a:lnTo>
                    <a:lnTo>
                      <a:pt x="4735" y="974"/>
                    </a:lnTo>
                    <a:lnTo>
                      <a:pt x="4713" y="990"/>
                    </a:lnTo>
                    <a:lnTo>
                      <a:pt x="4698" y="984"/>
                    </a:lnTo>
                    <a:lnTo>
                      <a:pt x="4700" y="976"/>
                    </a:lnTo>
                    <a:lnTo>
                      <a:pt x="4715" y="979"/>
                    </a:lnTo>
                    <a:lnTo>
                      <a:pt x="4719" y="969"/>
                    </a:lnTo>
                    <a:lnTo>
                      <a:pt x="4703" y="964"/>
                    </a:lnTo>
                    <a:lnTo>
                      <a:pt x="4705" y="955"/>
                    </a:lnTo>
                    <a:lnTo>
                      <a:pt x="4700" y="947"/>
                    </a:lnTo>
                    <a:lnTo>
                      <a:pt x="4711" y="922"/>
                    </a:lnTo>
                    <a:lnTo>
                      <a:pt x="4710" y="907"/>
                    </a:lnTo>
                    <a:lnTo>
                      <a:pt x="4705" y="894"/>
                    </a:lnTo>
                    <a:lnTo>
                      <a:pt x="4700" y="889"/>
                    </a:lnTo>
                    <a:lnTo>
                      <a:pt x="4698" y="872"/>
                    </a:lnTo>
                    <a:lnTo>
                      <a:pt x="4690" y="858"/>
                    </a:lnTo>
                    <a:lnTo>
                      <a:pt x="4678" y="832"/>
                    </a:lnTo>
                    <a:lnTo>
                      <a:pt x="4684" y="861"/>
                    </a:lnTo>
                    <a:lnTo>
                      <a:pt x="4682" y="878"/>
                    </a:lnTo>
                    <a:lnTo>
                      <a:pt x="4674" y="891"/>
                    </a:lnTo>
                    <a:lnTo>
                      <a:pt x="4658" y="896"/>
                    </a:lnTo>
                    <a:lnTo>
                      <a:pt x="4628" y="894"/>
                    </a:lnTo>
                    <a:lnTo>
                      <a:pt x="4619" y="896"/>
                    </a:lnTo>
                    <a:lnTo>
                      <a:pt x="4617" y="891"/>
                    </a:lnTo>
                    <a:lnTo>
                      <a:pt x="4596" y="874"/>
                    </a:lnTo>
                    <a:lnTo>
                      <a:pt x="4592" y="862"/>
                    </a:lnTo>
                    <a:lnTo>
                      <a:pt x="4591" y="848"/>
                    </a:lnTo>
                    <a:lnTo>
                      <a:pt x="4596" y="837"/>
                    </a:lnTo>
                    <a:lnTo>
                      <a:pt x="4598" y="847"/>
                    </a:lnTo>
                    <a:lnTo>
                      <a:pt x="4607" y="832"/>
                    </a:lnTo>
                    <a:lnTo>
                      <a:pt x="4608" y="826"/>
                    </a:lnTo>
                    <a:lnTo>
                      <a:pt x="4584" y="834"/>
                    </a:lnTo>
                    <a:lnTo>
                      <a:pt x="4576" y="842"/>
                    </a:lnTo>
                    <a:lnTo>
                      <a:pt x="4574" y="851"/>
                    </a:lnTo>
                    <a:lnTo>
                      <a:pt x="4570" y="855"/>
                    </a:lnTo>
                    <a:lnTo>
                      <a:pt x="4565" y="845"/>
                    </a:lnTo>
                    <a:lnTo>
                      <a:pt x="4553" y="840"/>
                    </a:lnTo>
                    <a:lnTo>
                      <a:pt x="4542" y="831"/>
                    </a:lnTo>
                    <a:lnTo>
                      <a:pt x="4527" y="834"/>
                    </a:lnTo>
                    <a:lnTo>
                      <a:pt x="4515" y="839"/>
                    </a:lnTo>
                    <a:lnTo>
                      <a:pt x="4512" y="852"/>
                    </a:lnTo>
                    <a:lnTo>
                      <a:pt x="4496" y="875"/>
                    </a:lnTo>
                    <a:lnTo>
                      <a:pt x="4495" y="884"/>
                    </a:lnTo>
                    <a:lnTo>
                      <a:pt x="4500" y="899"/>
                    </a:lnTo>
                    <a:lnTo>
                      <a:pt x="4507" y="911"/>
                    </a:lnTo>
                    <a:lnTo>
                      <a:pt x="4514" y="907"/>
                    </a:lnTo>
                    <a:lnTo>
                      <a:pt x="4509" y="905"/>
                    </a:lnTo>
                    <a:lnTo>
                      <a:pt x="4509" y="896"/>
                    </a:lnTo>
                    <a:lnTo>
                      <a:pt x="4515" y="902"/>
                    </a:lnTo>
                    <a:lnTo>
                      <a:pt x="4534" y="902"/>
                    </a:lnTo>
                    <a:lnTo>
                      <a:pt x="4542" y="893"/>
                    </a:lnTo>
                    <a:lnTo>
                      <a:pt x="4552" y="888"/>
                    </a:lnTo>
                    <a:lnTo>
                      <a:pt x="4557" y="879"/>
                    </a:lnTo>
                    <a:lnTo>
                      <a:pt x="4565" y="884"/>
                    </a:lnTo>
                    <a:lnTo>
                      <a:pt x="4573" y="901"/>
                    </a:lnTo>
                    <a:lnTo>
                      <a:pt x="4542" y="916"/>
                    </a:lnTo>
                    <a:lnTo>
                      <a:pt x="4536" y="930"/>
                    </a:lnTo>
                    <a:lnTo>
                      <a:pt x="4531" y="927"/>
                    </a:lnTo>
                    <a:lnTo>
                      <a:pt x="4506" y="948"/>
                    </a:lnTo>
                    <a:lnTo>
                      <a:pt x="4495" y="948"/>
                    </a:lnTo>
                    <a:lnTo>
                      <a:pt x="4478" y="926"/>
                    </a:lnTo>
                    <a:lnTo>
                      <a:pt x="4490" y="949"/>
                    </a:lnTo>
                    <a:lnTo>
                      <a:pt x="4487" y="952"/>
                    </a:lnTo>
                    <a:lnTo>
                      <a:pt x="4480" y="945"/>
                    </a:lnTo>
                    <a:lnTo>
                      <a:pt x="4482" y="953"/>
                    </a:lnTo>
                    <a:lnTo>
                      <a:pt x="4479" y="960"/>
                    </a:lnTo>
                    <a:lnTo>
                      <a:pt x="4444" y="971"/>
                    </a:lnTo>
                    <a:lnTo>
                      <a:pt x="4432" y="970"/>
                    </a:lnTo>
                    <a:lnTo>
                      <a:pt x="4430" y="979"/>
                    </a:lnTo>
                    <a:lnTo>
                      <a:pt x="4432" y="986"/>
                    </a:lnTo>
                    <a:lnTo>
                      <a:pt x="4414" y="982"/>
                    </a:lnTo>
                    <a:lnTo>
                      <a:pt x="4394" y="1001"/>
                    </a:lnTo>
                    <a:lnTo>
                      <a:pt x="4389" y="998"/>
                    </a:lnTo>
                    <a:lnTo>
                      <a:pt x="4361" y="996"/>
                    </a:lnTo>
                    <a:lnTo>
                      <a:pt x="4354" y="1003"/>
                    </a:lnTo>
                    <a:lnTo>
                      <a:pt x="4326" y="996"/>
                    </a:lnTo>
                    <a:lnTo>
                      <a:pt x="4315" y="1004"/>
                    </a:lnTo>
                    <a:lnTo>
                      <a:pt x="4316" y="1018"/>
                    </a:lnTo>
                    <a:lnTo>
                      <a:pt x="4323" y="1036"/>
                    </a:lnTo>
                    <a:lnTo>
                      <a:pt x="4358" y="1054"/>
                    </a:lnTo>
                    <a:lnTo>
                      <a:pt x="4350" y="1056"/>
                    </a:lnTo>
                    <a:lnTo>
                      <a:pt x="4340" y="1054"/>
                    </a:lnTo>
                    <a:lnTo>
                      <a:pt x="4317" y="1044"/>
                    </a:lnTo>
                    <a:lnTo>
                      <a:pt x="4308" y="1038"/>
                    </a:lnTo>
                    <a:lnTo>
                      <a:pt x="4301" y="1047"/>
                    </a:lnTo>
                    <a:lnTo>
                      <a:pt x="4294" y="1052"/>
                    </a:lnTo>
                    <a:lnTo>
                      <a:pt x="4288" y="1065"/>
                    </a:lnTo>
                    <a:lnTo>
                      <a:pt x="4278" y="1071"/>
                    </a:lnTo>
                    <a:lnTo>
                      <a:pt x="4267" y="1072"/>
                    </a:lnTo>
                    <a:lnTo>
                      <a:pt x="4253" y="1082"/>
                    </a:lnTo>
                    <a:lnTo>
                      <a:pt x="4242" y="1090"/>
                    </a:lnTo>
                    <a:lnTo>
                      <a:pt x="4229" y="1109"/>
                    </a:lnTo>
                    <a:lnTo>
                      <a:pt x="4232" y="1104"/>
                    </a:lnTo>
                    <a:lnTo>
                      <a:pt x="4229" y="1101"/>
                    </a:lnTo>
                    <a:lnTo>
                      <a:pt x="4215" y="1105"/>
                    </a:lnTo>
                    <a:lnTo>
                      <a:pt x="4213" y="1111"/>
                    </a:lnTo>
                    <a:lnTo>
                      <a:pt x="4206" y="1110"/>
                    </a:lnTo>
                    <a:lnTo>
                      <a:pt x="4205" y="1103"/>
                    </a:lnTo>
                    <a:lnTo>
                      <a:pt x="4227" y="1083"/>
                    </a:lnTo>
                    <a:lnTo>
                      <a:pt x="4236" y="1078"/>
                    </a:lnTo>
                    <a:lnTo>
                      <a:pt x="4240" y="1072"/>
                    </a:lnTo>
                    <a:lnTo>
                      <a:pt x="4252" y="1063"/>
                    </a:lnTo>
                    <a:lnTo>
                      <a:pt x="4263" y="1067"/>
                    </a:lnTo>
                    <a:lnTo>
                      <a:pt x="4276" y="1055"/>
                    </a:lnTo>
                    <a:lnTo>
                      <a:pt x="4285" y="1044"/>
                    </a:lnTo>
                    <a:lnTo>
                      <a:pt x="4301" y="1008"/>
                    </a:lnTo>
                    <a:lnTo>
                      <a:pt x="4306" y="1002"/>
                    </a:lnTo>
                    <a:lnTo>
                      <a:pt x="4306" y="997"/>
                    </a:lnTo>
                    <a:lnTo>
                      <a:pt x="4310" y="987"/>
                    </a:lnTo>
                    <a:lnTo>
                      <a:pt x="4316" y="972"/>
                    </a:lnTo>
                    <a:lnTo>
                      <a:pt x="4326" y="974"/>
                    </a:lnTo>
                    <a:lnTo>
                      <a:pt x="4349" y="965"/>
                    </a:lnTo>
                    <a:lnTo>
                      <a:pt x="4351" y="952"/>
                    </a:lnTo>
                    <a:lnTo>
                      <a:pt x="4365" y="928"/>
                    </a:lnTo>
                    <a:lnTo>
                      <a:pt x="4369" y="911"/>
                    </a:lnTo>
                    <a:lnTo>
                      <a:pt x="4409" y="910"/>
                    </a:lnTo>
                    <a:lnTo>
                      <a:pt x="4419" y="907"/>
                    </a:lnTo>
                    <a:lnTo>
                      <a:pt x="4425" y="915"/>
                    </a:lnTo>
                    <a:lnTo>
                      <a:pt x="4445" y="875"/>
                    </a:lnTo>
                    <a:lnTo>
                      <a:pt x="4452" y="864"/>
                    </a:lnTo>
                    <a:lnTo>
                      <a:pt x="4456" y="848"/>
                    </a:lnTo>
                    <a:lnTo>
                      <a:pt x="4484" y="820"/>
                    </a:lnTo>
                    <a:lnTo>
                      <a:pt x="4500" y="813"/>
                    </a:lnTo>
                    <a:lnTo>
                      <a:pt x="4511" y="802"/>
                    </a:lnTo>
                    <a:lnTo>
                      <a:pt x="4520" y="788"/>
                    </a:lnTo>
                    <a:lnTo>
                      <a:pt x="4526" y="767"/>
                    </a:lnTo>
                    <a:lnTo>
                      <a:pt x="4547" y="748"/>
                    </a:lnTo>
                    <a:lnTo>
                      <a:pt x="4545" y="743"/>
                    </a:lnTo>
                    <a:lnTo>
                      <a:pt x="4548" y="735"/>
                    </a:lnTo>
                    <a:lnTo>
                      <a:pt x="4559" y="733"/>
                    </a:lnTo>
                    <a:lnTo>
                      <a:pt x="4566" y="727"/>
                    </a:lnTo>
                    <a:lnTo>
                      <a:pt x="4563" y="724"/>
                    </a:lnTo>
                    <a:lnTo>
                      <a:pt x="4569" y="722"/>
                    </a:lnTo>
                    <a:lnTo>
                      <a:pt x="4573" y="726"/>
                    </a:lnTo>
                    <a:lnTo>
                      <a:pt x="4584" y="721"/>
                    </a:lnTo>
                    <a:lnTo>
                      <a:pt x="4587" y="707"/>
                    </a:lnTo>
                    <a:lnTo>
                      <a:pt x="4592" y="708"/>
                    </a:lnTo>
                    <a:lnTo>
                      <a:pt x="4607" y="692"/>
                    </a:lnTo>
                    <a:lnTo>
                      <a:pt x="4625" y="703"/>
                    </a:lnTo>
                    <a:lnTo>
                      <a:pt x="4627" y="695"/>
                    </a:lnTo>
                    <a:lnTo>
                      <a:pt x="4630" y="686"/>
                    </a:lnTo>
                    <a:lnTo>
                      <a:pt x="4625" y="678"/>
                    </a:lnTo>
                    <a:lnTo>
                      <a:pt x="4657" y="665"/>
                    </a:lnTo>
                    <a:lnTo>
                      <a:pt x="4643" y="662"/>
                    </a:lnTo>
                    <a:lnTo>
                      <a:pt x="4645" y="656"/>
                    </a:lnTo>
                    <a:lnTo>
                      <a:pt x="4667" y="645"/>
                    </a:lnTo>
                    <a:lnTo>
                      <a:pt x="4665" y="656"/>
                    </a:lnTo>
                    <a:lnTo>
                      <a:pt x="4672" y="645"/>
                    </a:lnTo>
                    <a:lnTo>
                      <a:pt x="4678" y="643"/>
                    </a:lnTo>
                    <a:lnTo>
                      <a:pt x="4684" y="636"/>
                    </a:lnTo>
                    <a:lnTo>
                      <a:pt x="4679" y="631"/>
                    </a:lnTo>
                    <a:lnTo>
                      <a:pt x="4688" y="622"/>
                    </a:lnTo>
                    <a:lnTo>
                      <a:pt x="4698" y="624"/>
                    </a:lnTo>
                    <a:lnTo>
                      <a:pt x="4704" y="611"/>
                    </a:lnTo>
                    <a:lnTo>
                      <a:pt x="4708" y="599"/>
                    </a:lnTo>
                    <a:lnTo>
                      <a:pt x="4708" y="595"/>
                    </a:lnTo>
                    <a:lnTo>
                      <a:pt x="4719" y="582"/>
                    </a:lnTo>
                    <a:lnTo>
                      <a:pt x="4722" y="573"/>
                    </a:lnTo>
                    <a:lnTo>
                      <a:pt x="4729" y="567"/>
                    </a:lnTo>
                    <a:lnTo>
                      <a:pt x="4729" y="549"/>
                    </a:lnTo>
                    <a:lnTo>
                      <a:pt x="4726" y="548"/>
                    </a:lnTo>
                    <a:lnTo>
                      <a:pt x="4722" y="534"/>
                    </a:lnTo>
                    <a:lnTo>
                      <a:pt x="4731" y="538"/>
                    </a:lnTo>
                    <a:lnTo>
                      <a:pt x="4730" y="518"/>
                    </a:lnTo>
                    <a:lnTo>
                      <a:pt x="4716" y="518"/>
                    </a:lnTo>
                    <a:lnTo>
                      <a:pt x="4703" y="506"/>
                    </a:lnTo>
                    <a:lnTo>
                      <a:pt x="4701" y="491"/>
                    </a:lnTo>
                    <a:lnTo>
                      <a:pt x="4692" y="492"/>
                    </a:lnTo>
                    <a:lnTo>
                      <a:pt x="4689" y="502"/>
                    </a:lnTo>
                    <a:lnTo>
                      <a:pt x="4686" y="507"/>
                    </a:lnTo>
                    <a:lnTo>
                      <a:pt x="4681" y="497"/>
                    </a:lnTo>
                    <a:lnTo>
                      <a:pt x="4681" y="493"/>
                    </a:lnTo>
                    <a:lnTo>
                      <a:pt x="4676" y="481"/>
                    </a:lnTo>
                    <a:lnTo>
                      <a:pt x="4679" y="475"/>
                    </a:lnTo>
                    <a:lnTo>
                      <a:pt x="4666" y="464"/>
                    </a:lnTo>
                    <a:lnTo>
                      <a:pt x="4660" y="454"/>
                    </a:lnTo>
                    <a:lnTo>
                      <a:pt x="4662" y="447"/>
                    </a:lnTo>
                    <a:lnTo>
                      <a:pt x="4670" y="449"/>
                    </a:lnTo>
                    <a:lnTo>
                      <a:pt x="4687" y="470"/>
                    </a:lnTo>
                    <a:lnTo>
                      <a:pt x="4717" y="490"/>
                    </a:lnTo>
                    <a:lnTo>
                      <a:pt x="4711" y="507"/>
                    </a:lnTo>
                    <a:lnTo>
                      <a:pt x="4717" y="505"/>
                    </a:lnTo>
                    <a:lnTo>
                      <a:pt x="4724" y="493"/>
                    </a:lnTo>
                    <a:lnTo>
                      <a:pt x="4736" y="455"/>
                    </a:lnTo>
                    <a:lnTo>
                      <a:pt x="4736" y="441"/>
                    </a:lnTo>
                    <a:lnTo>
                      <a:pt x="4732" y="428"/>
                    </a:lnTo>
                    <a:lnTo>
                      <a:pt x="4726" y="432"/>
                    </a:lnTo>
                    <a:lnTo>
                      <a:pt x="4717" y="428"/>
                    </a:lnTo>
                    <a:lnTo>
                      <a:pt x="4713" y="400"/>
                    </a:lnTo>
                    <a:lnTo>
                      <a:pt x="4714" y="389"/>
                    </a:lnTo>
                    <a:lnTo>
                      <a:pt x="4698" y="360"/>
                    </a:lnTo>
                    <a:lnTo>
                      <a:pt x="4689" y="364"/>
                    </a:lnTo>
                    <a:lnTo>
                      <a:pt x="4695" y="378"/>
                    </a:lnTo>
                    <a:lnTo>
                      <a:pt x="4686" y="387"/>
                    </a:lnTo>
                    <a:lnTo>
                      <a:pt x="4684" y="394"/>
                    </a:lnTo>
                    <a:lnTo>
                      <a:pt x="4679" y="394"/>
                    </a:lnTo>
                    <a:lnTo>
                      <a:pt x="4672" y="374"/>
                    </a:lnTo>
                    <a:lnTo>
                      <a:pt x="4662" y="362"/>
                    </a:lnTo>
                    <a:lnTo>
                      <a:pt x="4670" y="358"/>
                    </a:lnTo>
                    <a:lnTo>
                      <a:pt x="4671" y="349"/>
                    </a:lnTo>
                    <a:lnTo>
                      <a:pt x="4673" y="341"/>
                    </a:lnTo>
                    <a:lnTo>
                      <a:pt x="4647" y="315"/>
                    </a:lnTo>
                    <a:lnTo>
                      <a:pt x="4640" y="318"/>
                    </a:lnTo>
                    <a:lnTo>
                      <a:pt x="4639" y="306"/>
                    </a:lnTo>
                    <a:lnTo>
                      <a:pt x="4624" y="283"/>
                    </a:lnTo>
                    <a:lnTo>
                      <a:pt x="4603" y="271"/>
                    </a:lnTo>
                    <a:lnTo>
                      <a:pt x="4607" y="266"/>
                    </a:lnTo>
                    <a:lnTo>
                      <a:pt x="4603" y="258"/>
                    </a:lnTo>
                    <a:lnTo>
                      <a:pt x="4593" y="255"/>
                    </a:lnTo>
                    <a:lnTo>
                      <a:pt x="4588" y="261"/>
                    </a:lnTo>
                    <a:lnTo>
                      <a:pt x="4585" y="255"/>
                    </a:lnTo>
                    <a:lnTo>
                      <a:pt x="4586" y="244"/>
                    </a:lnTo>
                    <a:lnTo>
                      <a:pt x="4569" y="248"/>
                    </a:lnTo>
                    <a:lnTo>
                      <a:pt x="4539" y="242"/>
                    </a:lnTo>
                    <a:lnTo>
                      <a:pt x="4523" y="255"/>
                    </a:lnTo>
                    <a:lnTo>
                      <a:pt x="4518" y="253"/>
                    </a:lnTo>
                    <a:lnTo>
                      <a:pt x="4509" y="255"/>
                    </a:lnTo>
                    <a:lnTo>
                      <a:pt x="4489" y="238"/>
                    </a:lnTo>
                    <a:lnTo>
                      <a:pt x="4477" y="248"/>
                    </a:lnTo>
                    <a:lnTo>
                      <a:pt x="4469" y="247"/>
                    </a:lnTo>
                    <a:lnTo>
                      <a:pt x="4441" y="253"/>
                    </a:lnTo>
                    <a:lnTo>
                      <a:pt x="4435" y="247"/>
                    </a:lnTo>
                    <a:lnTo>
                      <a:pt x="4426" y="255"/>
                    </a:lnTo>
                    <a:lnTo>
                      <a:pt x="4428" y="248"/>
                    </a:lnTo>
                    <a:lnTo>
                      <a:pt x="4432" y="242"/>
                    </a:lnTo>
                    <a:lnTo>
                      <a:pt x="4430" y="238"/>
                    </a:lnTo>
                    <a:lnTo>
                      <a:pt x="4424" y="237"/>
                    </a:lnTo>
                    <a:lnTo>
                      <a:pt x="4421" y="244"/>
                    </a:lnTo>
                    <a:lnTo>
                      <a:pt x="4410" y="247"/>
                    </a:lnTo>
                    <a:lnTo>
                      <a:pt x="4409" y="258"/>
                    </a:lnTo>
                    <a:lnTo>
                      <a:pt x="4405" y="264"/>
                    </a:lnTo>
                    <a:lnTo>
                      <a:pt x="4416" y="261"/>
                    </a:lnTo>
                    <a:lnTo>
                      <a:pt x="4409" y="272"/>
                    </a:lnTo>
                    <a:lnTo>
                      <a:pt x="4403" y="272"/>
                    </a:lnTo>
                    <a:lnTo>
                      <a:pt x="4402" y="283"/>
                    </a:lnTo>
                    <a:lnTo>
                      <a:pt x="4397" y="294"/>
                    </a:lnTo>
                    <a:lnTo>
                      <a:pt x="4386" y="299"/>
                    </a:lnTo>
                    <a:lnTo>
                      <a:pt x="4382" y="296"/>
                    </a:lnTo>
                    <a:lnTo>
                      <a:pt x="4380" y="307"/>
                    </a:lnTo>
                    <a:lnTo>
                      <a:pt x="4356" y="306"/>
                    </a:lnTo>
                    <a:lnTo>
                      <a:pt x="4349" y="312"/>
                    </a:lnTo>
                    <a:lnTo>
                      <a:pt x="4334" y="306"/>
                    </a:lnTo>
                    <a:lnTo>
                      <a:pt x="4313" y="306"/>
                    </a:lnTo>
                    <a:lnTo>
                      <a:pt x="4313" y="301"/>
                    </a:lnTo>
                    <a:lnTo>
                      <a:pt x="4311" y="299"/>
                    </a:lnTo>
                    <a:lnTo>
                      <a:pt x="4329" y="288"/>
                    </a:lnTo>
                    <a:lnTo>
                      <a:pt x="4333" y="292"/>
                    </a:lnTo>
                    <a:lnTo>
                      <a:pt x="4343" y="264"/>
                    </a:lnTo>
                    <a:lnTo>
                      <a:pt x="4349" y="253"/>
                    </a:lnTo>
                    <a:lnTo>
                      <a:pt x="4353" y="242"/>
                    </a:lnTo>
                    <a:lnTo>
                      <a:pt x="4367" y="238"/>
                    </a:lnTo>
                    <a:lnTo>
                      <a:pt x="4377" y="216"/>
                    </a:lnTo>
                    <a:lnTo>
                      <a:pt x="4373" y="213"/>
                    </a:lnTo>
                    <a:lnTo>
                      <a:pt x="4370" y="207"/>
                    </a:lnTo>
                    <a:lnTo>
                      <a:pt x="4372" y="204"/>
                    </a:lnTo>
                    <a:lnTo>
                      <a:pt x="4380" y="204"/>
                    </a:lnTo>
                    <a:lnTo>
                      <a:pt x="4380" y="197"/>
                    </a:lnTo>
                    <a:lnTo>
                      <a:pt x="4373" y="195"/>
                    </a:lnTo>
                    <a:lnTo>
                      <a:pt x="4373" y="188"/>
                    </a:lnTo>
                    <a:lnTo>
                      <a:pt x="4375" y="183"/>
                    </a:lnTo>
                    <a:lnTo>
                      <a:pt x="4349" y="175"/>
                    </a:lnTo>
                    <a:lnTo>
                      <a:pt x="4344" y="178"/>
                    </a:lnTo>
                    <a:lnTo>
                      <a:pt x="4338" y="168"/>
                    </a:lnTo>
                    <a:lnTo>
                      <a:pt x="4329" y="166"/>
                    </a:lnTo>
                    <a:lnTo>
                      <a:pt x="4321" y="166"/>
                    </a:lnTo>
                    <a:lnTo>
                      <a:pt x="4312" y="173"/>
                    </a:lnTo>
                    <a:lnTo>
                      <a:pt x="4306" y="164"/>
                    </a:lnTo>
                    <a:lnTo>
                      <a:pt x="4289" y="173"/>
                    </a:lnTo>
                    <a:lnTo>
                      <a:pt x="4294" y="157"/>
                    </a:lnTo>
                    <a:lnTo>
                      <a:pt x="4292" y="143"/>
                    </a:lnTo>
                    <a:lnTo>
                      <a:pt x="4286" y="162"/>
                    </a:lnTo>
                    <a:lnTo>
                      <a:pt x="4268" y="161"/>
                    </a:lnTo>
                    <a:lnTo>
                      <a:pt x="4211" y="189"/>
                    </a:lnTo>
                    <a:lnTo>
                      <a:pt x="4224" y="169"/>
                    </a:lnTo>
                    <a:lnTo>
                      <a:pt x="4231" y="166"/>
                    </a:lnTo>
                    <a:lnTo>
                      <a:pt x="4256" y="126"/>
                    </a:lnTo>
                    <a:lnTo>
                      <a:pt x="4268" y="116"/>
                    </a:lnTo>
                    <a:lnTo>
                      <a:pt x="4276" y="115"/>
                    </a:lnTo>
                    <a:lnTo>
                      <a:pt x="4286" y="98"/>
                    </a:lnTo>
                    <a:lnTo>
                      <a:pt x="4286" y="91"/>
                    </a:lnTo>
                    <a:lnTo>
                      <a:pt x="4301" y="88"/>
                    </a:lnTo>
                    <a:lnTo>
                      <a:pt x="4310" y="95"/>
                    </a:lnTo>
                    <a:lnTo>
                      <a:pt x="4301" y="82"/>
                    </a:lnTo>
                    <a:lnTo>
                      <a:pt x="4290" y="43"/>
                    </a:lnTo>
                    <a:lnTo>
                      <a:pt x="4281" y="39"/>
                    </a:lnTo>
                    <a:lnTo>
                      <a:pt x="4276" y="48"/>
                    </a:lnTo>
                    <a:lnTo>
                      <a:pt x="4259" y="45"/>
                    </a:lnTo>
                    <a:lnTo>
                      <a:pt x="4242" y="34"/>
                    </a:lnTo>
                    <a:lnTo>
                      <a:pt x="4226" y="7"/>
                    </a:lnTo>
                    <a:lnTo>
                      <a:pt x="4219" y="17"/>
                    </a:lnTo>
                    <a:lnTo>
                      <a:pt x="4213" y="14"/>
                    </a:lnTo>
                    <a:lnTo>
                      <a:pt x="4211" y="12"/>
                    </a:lnTo>
                    <a:lnTo>
                      <a:pt x="4211" y="5"/>
                    </a:lnTo>
                    <a:lnTo>
                      <a:pt x="4203" y="0"/>
                    </a:lnTo>
                    <a:lnTo>
                      <a:pt x="4193" y="2"/>
                    </a:lnTo>
                    <a:lnTo>
                      <a:pt x="4178" y="14"/>
                    </a:lnTo>
                    <a:lnTo>
                      <a:pt x="4172" y="24"/>
                    </a:lnTo>
                    <a:lnTo>
                      <a:pt x="4166" y="27"/>
                    </a:lnTo>
                    <a:lnTo>
                      <a:pt x="4143" y="22"/>
                    </a:lnTo>
                    <a:lnTo>
                      <a:pt x="4139" y="35"/>
                    </a:lnTo>
                    <a:lnTo>
                      <a:pt x="4122" y="51"/>
                    </a:lnTo>
                    <a:lnTo>
                      <a:pt x="4098" y="88"/>
                    </a:lnTo>
                    <a:lnTo>
                      <a:pt x="4093" y="102"/>
                    </a:lnTo>
                    <a:lnTo>
                      <a:pt x="4073" y="120"/>
                    </a:lnTo>
                    <a:lnTo>
                      <a:pt x="4070" y="126"/>
                    </a:lnTo>
                    <a:lnTo>
                      <a:pt x="4049" y="157"/>
                    </a:lnTo>
                    <a:lnTo>
                      <a:pt x="4043" y="168"/>
                    </a:lnTo>
                    <a:lnTo>
                      <a:pt x="4042" y="178"/>
                    </a:lnTo>
                    <a:lnTo>
                      <a:pt x="4042" y="185"/>
                    </a:lnTo>
                    <a:lnTo>
                      <a:pt x="4039" y="194"/>
                    </a:lnTo>
                    <a:lnTo>
                      <a:pt x="4033" y="194"/>
                    </a:lnTo>
                    <a:lnTo>
                      <a:pt x="4032" y="201"/>
                    </a:lnTo>
                    <a:lnTo>
                      <a:pt x="4023" y="220"/>
                    </a:lnTo>
                    <a:lnTo>
                      <a:pt x="4025" y="222"/>
                    </a:lnTo>
                    <a:lnTo>
                      <a:pt x="4025" y="232"/>
                    </a:lnTo>
                    <a:lnTo>
                      <a:pt x="4030" y="238"/>
                    </a:lnTo>
                    <a:lnTo>
                      <a:pt x="4043" y="244"/>
                    </a:lnTo>
                    <a:lnTo>
                      <a:pt x="4046" y="258"/>
                    </a:lnTo>
                    <a:lnTo>
                      <a:pt x="4052" y="263"/>
                    </a:lnTo>
                    <a:lnTo>
                      <a:pt x="4050" y="267"/>
                    </a:lnTo>
                    <a:lnTo>
                      <a:pt x="4039" y="265"/>
                    </a:lnTo>
                    <a:lnTo>
                      <a:pt x="4037" y="258"/>
                    </a:lnTo>
                    <a:lnTo>
                      <a:pt x="4037" y="282"/>
                    </a:lnTo>
                    <a:lnTo>
                      <a:pt x="4041" y="285"/>
                    </a:lnTo>
                    <a:lnTo>
                      <a:pt x="4039" y="286"/>
                    </a:lnTo>
                    <a:lnTo>
                      <a:pt x="4010" y="303"/>
                    </a:lnTo>
                    <a:lnTo>
                      <a:pt x="3995" y="307"/>
                    </a:lnTo>
                    <a:lnTo>
                      <a:pt x="3975" y="306"/>
                    </a:lnTo>
                    <a:lnTo>
                      <a:pt x="3962" y="312"/>
                    </a:lnTo>
                    <a:lnTo>
                      <a:pt x="3913" y="302"/>
                    </a:lnTo>
                    <a:lnTo>
                      <a:pt x="3915" y="310"/>
                    </a:lnTo>
                    <a:lnTo>
                      <a:pt x="3915" y="315"/>
                    </a:lnTo>
                    <a:lnTo>
                      <a:pt x="3921" y="321"/>
                    </a:lnTo>
                    <a:lnTo>
                      <a:pt x="3923" y="334"/>
                    </a:lnTo>
                    <a:lnTo>
                      <a:pt x="3934" y="335"/>
                    </a:lnTo>
                    <a:lnTo>
                      <a:pt x="3941" y="344"/>
                    </a:lnTo>
                    <a:lnTo>
                      <a:pt x="3941" y="351"/>
                    </a:lnTo>
                    <a:lnTo>
                      <a:pt x="3960" y="351"/>
                    </a:lnTo>
                    <a:lnTo>
                      <a:pt x="3967" y="356"/>
                    </a:lnTo>
                    <a:lnTo>
                      <a:pt x="3968" y="364"/>
                    </a:lnTo>
                    <a:lnTo>
                      <a:pt x="3963" y="377"/>
                    </a:lnTo>
                    <a:lnTo>
                      <a:pt x="3963" y="396"/>
                    </a:lnTo>
                    <a:lnTo>
                      <a:pt x="3960" y="406"/>
                    </a:lnTo>
                    <a:lnTo>
                      <a:pt x="3947" y="401"/>
                    </a:lnTo>
                    <a:lnTo>
                      <a:pt x="3947" y="389"/>
                    </a:lnTo>
                    <a:lnTo>
                      <a:pt x="3944" y="384"/>
                    </a:lnTo>
                    <a:lnTo>
                      <a:pt x="3923" y="380"/>
                    </a:lnTo>
                    <a:lnTo>
                      <a:pt x="3923" y="377"/>
                    </a:lnTo>
                    <a:lnTo>
                      <a:pt x="3926" y="366"/>
                    </a:lnTo>
                    <a:lnTo>
                      <a:pt x="3924" y="361"/>
                    </a:lnTo>
                    <a:lnTo>
                      <a:pt x="3907" y="364"/>
                    </a:lnTo>
                    <a:lnTo>
                      <a:pt x="3908" y="353"/>
                    </a:lnTo>
                    <a:lnTo>
                      <a:pt x="3902" y="352"/>
                    </a:lnTo>
                    <a:lnTo>
                      <a:pt x="3865" y="379"/>
                    </a:lnTo>
                    <a:lnTo>
                      <a:pt x="3869" y="389"/>
                    </a:lnTo>
                    <a:lnTo>
                      <a:pt x="3869" y="396"/>
                    </a:lnTo>
                    <a:lnTo>
                      <a:pt x="3864" y="396"/>
                    </a:lnTo>
                    <a:lnTo>
                      <a:pt x="3860" y="390"/>
                    </a:lnTo>
                    <a:lnTo>
                      <a:pt x="3849" y="393"/>
                    </a:lnTo>
                    <a:lnTo>
                      <a:pt x="3844" y="404"/>
                    </a:lnTo>
                    <a:lnTo>
                      <a:pt x="3851" y="405"/>
                    </a:lnTo>
                    <a:lnTo>
                      <a:pt x="3854" y="409"/>
                    </a:lnTo>
                    <a:lnTo>
                      <a:pt x="3855" y="417"/>
                    </a:lnTo>
                    <a:lnTo>
                      <a:pt x="3850" y="419"/>
                    </a:lnTo>
                    <a:lnTo>
                      <a:pt x="3838" y="415"/>
                    </a:lnTo>
                    <a:lnTo>
                      <a:pt x="3821" y="428"/>
                    </a:lnTo>
                    <a:lnTo>
                      <a:pt x="3821" y="415"/>
                    </a:lnTo>
                    <a:lnTo>
                      <a:pt x="3819" y="411"/>
                    </a:lnTo>
                    <a:lnTo>
                      <a:pt x="3815" y="415"/>
                    </a:lnTo>
                    <a:lnTo>
                      <a:pt x="3805" y="431"/>
                    </a:lnTo>
                    <a:lnTo>
                      <a:pt x="3797" y="431"/>
                    </a:lnTo>
                    <a:lnTo>
                      <a:pt x="3784" y="442"/>
                    </a:lnTo>
                    <a:lnTo>
                      <a:pt x="3780" y="439"/>
                    </a:lnTo>
                    <a:lnTo>
                      <a:pt x="3790" y="427"/>
                    </a:lnTo>
                    <a:lnTo>
                      <a:pt x="3791" y="419"/>
                    </a:lnTo>
                    <a:lnTo>
                      <a:pt x="3780" y="417"/>
                    </a:lnTo>
                    <a:lnTo>
                      <a:pt x="3779" y="411"/>
                    </a:lnTo>
                    <a:lnTo>
                      <a:pt x="3774" y="419"/>
                    </a:lnTo>
                    <a:lnTo>
                      <a:pt x="3756" y="423"/>
                    </a:lnTo>
                    <a:lnTo>
                      <a:pt x="3748" y="438"/>
                    </a:lnTo>
                    <a:lnTo>
                      <a:pt x="3740" y="442"/>
                    </a:lnTo>
                    <a:lnTo>
                      <a:pt x="3736" y="436"/>
                    </a:lnTo>
                    <a:lnTo>
                      <a:pt x="3756" y="414"/>
                    </a:lnTo>
                    <a:lnTo>
                      <a:pt x="3761" y="393"/>
                    </a:lnTo>
                    <a:lnTo>
                      <a:pt x="3745" y="380"/>
                    </a:lnTo>
                    <a:lnTo>
                      <a:pt x="3716" y="382"/>
                    </a:lnTo>
                    <a:lnTo>
                      <a:pt x="3711" y="385"/>
                    </a:lnTo>
                    <a:lnTo>
                      <a:pt x="3710" y="393"/>
                    </a:lnTo>
                    <a:lnTo>
                      <a:pt x="3678" y="383"/>
                    </a:lnTo>
                    <a:lnTo>
                      <a:pt x="3676" y="390"/>
                    </a:lnTo>
                    <a:lnTo>
                      <a:pt x="3665" y="399"/>
                    </a:lnTo>
                    <a:lnTo>
                      <a:pt x="3657" y="389"/>
                    </a:lnTo>
                    <a:lnTo>
                      <a:pt x="3629" y="390"/>
                    </a:lnTo>
                    <a:lnTo>
                      <a:pt x="3628" y="394"/>
                    </a:lnTo>
                    <a:lnTo>
                      <a:pt x="3635" y="399"/>
                    </a:lnTo>
                    <a:lnTo>
                      <a:pt x="3635" y="403"/>
                    </a:lnTo>
                    <a:lnTo>
                      <a:pt x="3609" y="409"/>
                    </a:lnTo>
                    <a:lnTo>
                      <a:pt x="3608" y="405"/>
                    </a:lnTo>
                    <a:lnTo>
                      <a:pt x="3611" y="398"/>
                    </a:lnTo>
                    <a:lnTo>
                      <a:pt x="3604" y="399"/>
                    </a:lnTo>
                    <a:lnTo>
                      <a:pt x="3590" y="412"/>
                    </a:lnTo>
                    <a:lnTo>
                      <a:pt x="3586" y="401"/>
                    </a:lnTo>
                    <a:lnTo>
                      <a:pt x="3581" y="405"/>
                    </a:lnTo>
                    <a:lnTo>
                      <a:pt x="3581" y="423"/>
                    </a:lnTo>
                    <a:lnTo>
                      <a:pt x="3585" y="427"/>
                    </a:lnTo>
                    <a:lnTo>
                      <a:pt x="3604" y="417"/>
                    </a:lnTo>
                    <a:lnTo>
                      <a:pt x="3607" y="428"/>
                    </a:lnTo>
                    <a:lnTo>
                      <a:pt x="3611" y="435"/>
                    </a:lnTo>
                    <a:lnTo>
                      <a:pt x="3612" y="432"/>
                    </a:lnTo>
                    <a:lnTo>
                      <a:pt x="3612" y="426"/>
                    </a:lnTo>
                    <a:lnTo>
                      <a:pt x="3619" y="423"/>
                    </a:lnTo>
                    <a:lnTo>
                      <a:pt x="3618" y="428"/>
                    </a:lnTo>
                    <a:lnTo>
                      <a:pt x="3620" y="435"/>
                    </a:lnTo>
                    <a:lnTo>
                      <a:pt x="3614" y="446"/>
                    </a:lnTo>
                    <a:lnTo>
                      <a:pt x="3549" y="471"/>
                    </a:lnTo>
                    <a:lnTo>
                      <a:pt x="3520" y="475"/>
                    </a:lnTo>
                    <a:lnTo>
                      <a:pt x="3516" y="473"/>
                    </a:lnTo>
                    <a:lnTo>
                      <a:pt x="3514" y="481"/>
                    </a:lnTo>
                    <a:lnTo>
                      <a:pt x="3514" y="492"/>
                    </a:lnTo>
                    <a:lnTo>
                      <a:pt x="3514" y="489"/>
                    </a:lnTo>
                    <a:lnTo>
                      <a:pt x="3501" y="487"/>
                    </a:lnTo>
                    <a:lnTo>
                      <a:pt x="3488" y="496"/>
                    </a:lnTo>
                    <a:lnTo>
                      <a:pt x="3473" y="490"/>
                    </a:lnTo>
                    <a:lnTo>
                      <a:pt x="3455" y="502"/>
                    </a:lnTo>
                    <a:lnTo>
                      <a:pt x="3436" y="502"/>
                    </a:lnTo>
                    <a:lnTo>
                      <a:pt x="3420" y="516"/>
                    </a:lnTo>
                    <a:lnTo>
                      <a:pt x="3434" y="524"/>
                    </a:lnTo>
                    <a:lnTo>
                      <a:pt x="3415" y="529"/>
                    </a:lnTo>
                    <a:lnTo>
                      <a:pt x="3401" y="541"/>
                    </a:lnTo>
                    <a:lnTo>
                      <a:pt x="3385" y="528"/>
                    </a:lnTo>
                    <a:lnTo>
                      <a:pt x="3378" y="536"/>
                    </a:lnTo>
                    <a:lnTo>
                      <a:pt x="3366" y="539"/>
                    </a:lnTo>
                    <a:lnTo>
                      <a:pt x="3365" y="544"/>
                    </a:lnTo>
                    <a:lnTo>
                      <a:pt x="3371" y="544"/>
                    </a:lnTo>
                    <a:lnTo>
                      <a:pt x="3374" y="550"/>
                    </a:lnTo>
                    <a:lnTo>
                      <a:pt x="3355" y="555"/>
                    </a:lnTo>
                    <a:lnTo>
                      <a:pt x="3354" y="562"/>
                    </a:lnTo>
                    <a:lnTo>
                      <a:pt x="3344" y="566"/>
                    </a:lnTo>
                    <a:lnTo>
                      <a:pt x="3333" y="584"/>
                    </a:lnTo>
                    <a:lnTo>
                      <a:pt x="3322" y="593"/>
                    </a:lnTo>
                    <a:lnTo>
                      <a:pt x="3321" y="598"/>
                    </a:lnTo>
                    <a:lnTo>
                      <a:pt x="3322" y="604"/>
                    </a:lnTo>
                    <a:lnTo>
                      <a:pt x="3319" y="608"/>
                    </a:lnTo>
                    <a:lnTo>
                      <a:pt x="3305" y="614"/>
                    </a:lnTo>
                    <a:lnTo>
                      <a:pt x="3300" y="605"/>
                    </a:lnTo>
                    <a:lnTo>
                      <a:pt x="3292" y="604"/>
                    </a:lnTo>
                    <a:lnTo>
                      <a:pt x="3269" y="602"/>
                    </a:lnTo>
                    <a:lnTo>
                      <a:pt x="3261" y="606"/>
                    </a:lnTo>
                    <a:lnTo>
                      <a:pt x="3256" y="611"/>
                    </a:lnTo>
                    <a:lnTo>
                      <a:pt x="3262" y="618"/>
                    </a:lnTo>
                    <a:lnTo>
                      <a:pt x="3279" y="625"/>
                    </a:lnTo>
                    <a:lnTo>
                      <a:pt x="3301" y="626"/>
                    </a:lnTo>
                    <a:lnTo>
                      <a:pt x="3297" y="633"/>
                    </a:lnTo>
                    <a:lnTo>
                      <a:pt x="3288" y="642"/>
                    </a:lnTo>
                    <a:lnTo>
                      <a:pt x="3281" y="640"/>
                    </a:lnTo>
                    <a:lnTo>
                      <a:pt x="3279" y="633"/>
                    </a:lnTo>
                    <a:lnTo>
                      <a:pt x="3272" y="640"/>
                    </a:lnTo>
                    <a:lnTo>
                      <a:pt x="3274" y="645"/>
                    </a:lnTo>
                    <a:lnTo>
                      <a:pt x="3268" y="659"/>
                    </a:lnTo>
                    <a:lnTo>
                      <a:pt x="3262" y="667"/>
                    </a:lnTo>
                    <a:lnTo>
                      <a:pt x="3256" y="683"/>
                    </a:lnTo>
                    <a:lnTo>
                      <a:pt x="3249" y="683"/>
                    </a:lnTo>
                    <a:lnTo>
                      <a:pt x="3247" y="694"/>
                    </a:lnTo>
                    <a:lnTo>
                      <a:pt x="3253" y="702"/>
                    </a:lnTo>
                    <a:lnTo>
                      <a:pt x="3246" y="708"/>
                    </a:lnTo>
                    <a:lnTo>
                      <a:pt x="3236" y="691"/>
                    </a:lnTo>
                    <a:lnTo>
                      <a:pt x="3222" y="684"/>
                    </a:lnTo>
                    <a:lnTo>
                      <a:pt x="3221" y="674"/>
                    </a:lnTo>
                    <a:lnTo>
                      <a:pt x="3204" y="667"/>
                    </a:lnTo>
                    <a:lnTo>
                      <a:pt x="3203" y="668"/>
                    </a:lnTo>
                    <a:lnTo>
                      <a:pt x="3209" y="681"/>
                    </a:lnTo>
                    <a:lnTo>
                      <a:pt x="3194" y="690"/>
                    </a:lnTo>
                    <a:lnTo>
                      <a:pt x="3197" y="699"/>
                    </a:lnTo>
                    <a:lnTo>
                      <a:pt x="3192" y="701"/>
                    </a:lnTo>
                    <a:lnTo>
                      <a:pt x="3193" y="707"/>
                    </a:lnTo>
                    <a:lnTo>
                      <a:pt x="3222" y="711"/>
                    </a:lnTo>
                    <a:lnTo>
                      <a:pt x="3229" y="717"/>
                    </a:lnTo>
                    <a:lnTo>
                      <a:pt x="3242" y="724"/>
                    </a:lnTo>
                    <a:lnTo>
                      <a:pt x="3238" y="728"/>
                    </a:lnTo>
                    <a:lnTo>
                      <a:pt x="3238" y="735"/>
                    </a:lnTo>
                    <a:lnTo>
                      <a:pt x="3242" y="739"/>
                    </a:lnTo>
                    <a:lnTo>
                      <a:pt x="3240" y="743"/>
                    </a:lnTo>
                    <a:lnTo>
                      <a:pt x="3227" y="740"/>
                    </a:lnTo>
                    <a:lnTo>
                      <a:pt x="3224" y="744"/>
                    </a:lnTo>
                    <a:lnTo>
                      <a:pt x="3211" y="750"/>
                    </a:lnTo>
                    <a:lnTo>
                      <a:pt x="3215" y="756"/>
                    </a:lnTo>
                    <a:lnTo>
                      <a:pt x="3204" y="756"/>
                    </a:lnTo>
                    <a:lnTo>
                      <a:pt x="3202" y="761"/>
                    </a:lnTo>
                    <a:lnTo>
                      <a:pt x="3203" y="771"/>
                    </a:lnTo>
                    <a:lnTo>
                      <a:pt x="3209" y="777"/>
                    </a:lnTo>
                    <a:lnTo>
                      <a:pt x="3246" y="788"/>
                    </a:lnTo>
                    <a:lnTo>
                      <a:pt x="3249" y="814"/>
                    </a:lnTo>
                    <a:lnTo>
                      <a:pt x="3253" y="821"/>
                    </a:lnTo>
                    <a:lnTo>
                      <a:pt x="3259" y="826"/>
                    </a:lnTo>
                    <a:lnTo>
                      <a:pt x="3254" y="832"/>
                    </a:lnTo>
                    <a:lnTo>
                      <a:pt x="3242" y="828"/>
                    </a:lnTo>
                    <a:lnTo>
                      <a:pt x="3242" y="831"/>
                    </a:lnTo>
                    <a:lnTo>
                      <a:pt x="3245" y="839"/>
                    </a:lnTo>
                    <a:lnTo>
                      <a:pt x="3240" y="841"/>
                    </a:lnTo>
                    <a:lnTo>
                      <a:pt x="3242" y="847"/>
                    </a:lnTo>
                    <a:lnTo>
                      <a:pt x="3247" y="850"/>
                    </a:lnTo>
                    <a:lnTo>
                      <a:pt x="3247" y="856"/>
                    </a:lnTo>
                    <a:lnTo>
                      <a:pt x="3237" y="861"/>
                    </a:lnTo>
                    <a:lnTo>
                      <a:pt x="3215" y="863"/>
                    </a:lnTo>
                    <a:lnTo>
                      <a:pt x="3202" y="872"/>
                    </a:lnTo>
                    <a:lnTo>
                      <a:pt x="3189" y="871"/>
                    </a:lnTo>
                    <a:lnTo>
                      <a:pt x="3182" y="874"/>
                    </a:lnTo>
                    <a:lnTo>
                      <a:pt x="3179" y="883"/>
                    </a:lnTo>
                    <a:lnTo>
                      <a:pt x="3166" y="894"/>
                    </a:lnTo>
                    <a:lnTo>
                      <a:pt x="3148" y="889"/>
                    </a:lnTo>
                    <a:lnTo>
                      <a:pt x="3145" y="883"/>
                    </a:lnTo>
                    <a:lnTo>
                      <a:pt x="3143" y="883"/>
                    </a:lnTo>
                    <a:lnTo>
                      <a:pt x="3130" y="888"/>
                    </a:lnTo>
                    <a:lnTo>
                      <a:pt x="3105" y="893"/>
                    </a:lnTo>
                    <a:lnTo>
                      <a:pt x="3082" y="900"/>
                    </a:lnTo>
                    <a:lnTo>
                      <a:pt x="3035" y="906"/>
                    </a:lnTo>
                    <a:lnTo>
                      <a:pt x="3026" y="900"/>
                    </a:lnTo>
                    <a:lnTo>
                      <a:pt x="3007" y="904"/>
                    </a:lnTo>
                    <a:lnTo>
                      <a:pt x="2989" y="901"/>
                    </a:lnTo>
                    <a:lnTo>
                      <a:pt x="2952" y="912"/>
                    </a:lnTo>
                    <a:lnTo>
                      <a:pt x="2952" y="917"/>
                    </a:lnTo>
                    <a:lnTo>
                      <a:pt x="2950" y="920"/>
                    </a:lnTo>
                    <a:lnTo>
                      <a:pt x="2939" y="914"/>
                    </a:lnTo>
                    <a:lnTo>
                      <a:pt x="2929" y="918"/>
                    </a:lnTo>
                    <a:lnTo>
                      <a:pt x="2928" y="922"/>
                    </a:lnTo>
                    <a:lnTo>
                      <a:pt x="2912" y="926"/>
                    </a:lnTo>
                    <a:lnTo>
                      <a:pt x="2913" y="936"/>
                    </a:lnTo>
                    <a:lnTo>
                      <a:pt x="2917" y="944"/>
                    </a:lnTo>
                    <a:lnTo>
                      <a:pt x="2920" y="943"/>
                    </a:lnTo>
                    <a:lnTo>
                      <a:pt x="2921" y="938"/>
                    </a:lnTo>
                    <a:lnTo>
                      <a:pt x="2926" y="939"/>
                    </a:lnTo>
                    <a:lnTo>
                      <a:pt x="2924" y="947"/>
                    </a:lnTo>
                    <a:lnTo>
                      <a:pt x="2912" y="958"/>
                    </a:lnTo>
                    <a:lnTo>
                      <a:pt x="2912" y="964"/>
                    </a:lnTo>
                    <a:lnTo>
                      <a:pt x="2904" y="960"/>
                    </a:lnTo>
                    <a:lnTo>
                      <a:pt x="2901" y="966"/>
                    </a:lnTo>
                    <a:lnTo>
                      <a:pt x="2904" y="975"/>
                    </a:lnTo>
                    <a:lnTo>
                      <a:pt x="2913" y="977"/>
                    </a:lnTo>
                    <a:lnTo>
                      <a:pt x="2913" y="987"/>
                    </a:lnTo>
                    <a:lnTo>
                      <a:pt x="2901" y="996"/>
                    </a:lnTo>
                    <a:lnTo>
                      <a:pt x="2918" y="1009"/>
                    </a:lnTo>
                    <a:lnTo>
                      <a:pt x="2917" y="1014"/>
                    </a:lnTo>
                    <a:lnTo>
                      <a:pt x="2923" y="1019"/>
                    </a:lnTo>
                    <a:lnTo>
                      <a:pt x="2926" y="1018"/>
                    </a:lnTo>
                    <a:lnTo>
                      <a:pt x="2931" y="1040"/>
                    </a:lnTo>
                    <a:lnTo>
                      <a:pt x="2937" y="1046"/>
                    </a:lnTo>
                    <a:lnTo>
                      <a:pt x="2934" y="1052"/>
                    </a:lnTo>
                    <a:lnTo>
                      <a:pt x="2933" y="1058"/>
                    </a:lnTo>
                    <a:lnTo>
                      <a:pt x="2929" y="1066"/>
                    </a:lnTo>
                    <a:lnTo>
                      <a:pt x="2924" y="1082"/>
                    </a:lnTo>
                    <a:lnTo>
                      <a:pt x="2925" y="1097"/>
                    </a:lnTo>
                    <a:lnTo>
                      <a:pt x="2930" y="1105"/>
                    </a:lnTo>
                    <a:lnTo>
                      <a:pt x="2930" y="1122"/>
                    </a:lnTo>
                    <a:lnTo>
                      <a:pt x="2935" y="1133"/>
                    </a:lnTo>
                    <a:lnTo>
                      <a:pt x="2949" y="1149"/>
                    </a:lnTo>
                    <a:lnTo>
                      <a:pt x="2962" y="1153"/>
                    </a:lnTo>
                    <a:lnTo>
                      <a:pt x="2987" y="1157"/>
                    </a:lnTo>
                    <a:lnTo>
                      <a:pt x="3001" y="1168"/>
                    </a:lnTo>
                    <a:lnTo>
                      <a:pt x="3009" y="1168"/>
                    </a:lnTo>
                    <a:lnTo>
                      <a:pt x="3015" y="1184"/>
                    </a:lnTo>
                    <a:lnTo>
                      <a:pt x="3010" y="1196"/>
                    </a:lnTo>
                    <a:lnTo>
                      <a:pt x="3006" y="1200"/>
                    </a:lnTo>
                    <a:lnTo>
                      <a:pt x="3017" y="1203"/>
                    </a:lnTo>
                    <a:lnTo>
                      <a:pt x="3023" y="1211"/>
                    </a:lnTo>
                    <a:lnTo>
                      <a:pt x="3031" y="1227"/>
                    </a:lnTo>
                    <a:lnTo>
                      <a:pt x="3041" y="1233"/>
                    </a:lnTo>
                    <a:lnTo>
                      <a:pt x="3060" y="1239"/>
                    </a:lnTo>
                    <a:lnTo>
                      <a:pt x="3069" y="1246"/>
                    </a:lnTo>
                    <a:lnTo>
                      <a:pt x="3073" y="1239"/>
                    </a:lnTo>
                    <a:lnTo>
                      <a:pt x="3076" y="1254"/>
                    </a:lnTo>
                    <a:lnTo>
                      <a:pt x="3084" y="1272"/>
                    </a:lnTo>
                    <a:lnTo>
                      <a:pt x="3084" y="1282"/>
                    </a:lnTo>
                    <a:lnTo>
                      <a:pt x="3080" y="1302"/>
                    </a:lnTo>
                    <a:lnTo>
                      <a:pt x="3069" y="1312"/>
                    </a:lnTo>
                    <a:lnTo>
                      <a:pt x="3068" y="1329"/>
                    </a:lnTo>
                    <a:lnTo>
                      <a:pt x="3060" y="1343"/>
                    </a:lnTo>
                    <a:lnTo>
                      <a:pt x="3064" y="1358"/>
                    </a:lnTo>
                    <a:lnTo>
                      <a:pt x="3063" y="1372"/>
                    </a:lnTo>
                    <a:lnTo>
                      <a:pt x="3079" y="1394"/>
                    </a:lnTo>
                    <a:lnTo>
                      <a:pt x="3082" y="1426"/>
                    </a:lnTo>
                    <a:lnTo>
                      <a:pt x="3087" y="1440"/>
                    </a:lnTo>
                    <a:lnTo>
                      <a:pt x="3090" y="1459"/>
                    </a:lnTo>
                    <a:lnTo>
                      <a:pt x="3090" y="1474"/>
                    </a:lnTo>
                    <a:lnTo>
                      <a:pt x="3085" y="1487"/>
                    </a:lnTo>
                    <a:lnTo>
                      <a:pt x="3075" y="1501"/>
                    </a:lnTo>
                    <a:lnTo>
                      <a:pt x="3063" y="1504"/>
                    </a:lnTo>
                    <a:lnTo>
                      <a:pt x="3055" y="1501"/>
                    </a:lnTo>
                    <a:lnTo>
                      <a:pt x="3054" y="1509"/>
                    </a:lnTo>
                    <a:lnTo>
                      <a:pt x="3063" y="1530"/>
                    </a:lnTo>
                    <a:lnTo>
                      <a:pt x="3059" y="1539"/>
                    </a:lnTo>
                    <a:lnTo>
                      <a:pt x="3035" y="1529"/>
                    </a:lnTo>
                    <a:lnTo>
                      <a:pt x="3017" y="1528"/>
                    </a:lnTo>
                    <a:lnTo>
                      <a:pt x="3006" y="1517"/>
                    </a:lnTo>
                    <a:lnTo>
                      <a:pt x="3004" y="1504"/>
                    </a:lnTo>
                    <a:lnTo>
                      <a:pt x="3004" y="1458"/>
                    </a:lnTo>
                    <a:lnTo>
                      <a:pt x="3012" y="1428"/>
                    </a:lnTo>
                    <a:lnTo>
                      <a:pt x="3009" y="1422"/>
                    </a:lnTo>
                    <a:lnTo>
                      <a:pt x="3007" y="1393"/>
                    </a:lnTo>
                    <a:lnTo>
                      <a:pt x="3010" y="1379"/>
                    </a:lnTo>
                    <a:lnTo>
                      <a:pt x="3009" y="1362"/>
                    </a:lnTo>
                    <a:lnTo>
                      <a:pt x="3007" y="1352"/>
                    </a:lnTo>
                    <a:lnTo>
                      <a:pt x="3015" y="1340"/>
                    </a:lnTo>
                    <a:lnTo>
                      <a:pt x="3047" y="1319"/>
                    </a:lnTo>
                    <a:lnTo>
                      <a:pt x="3049" y="1313"/>
                    </a:lnTo>
                    <a:lnTo>
                      <a:pt x="3049" y="1300"/>
                    </a:lnTo>
                    <a:lnTo>
                      <a:pt x="3052" y="1288"/>
                    </a:lnTo>
                    <a:lnTo>
                      <a:pt x="3060" y="1287"/>
                    </a:lnTo>
                    <a:lnTo>
                      <a:pt x="3063" y="1270"/>
                    </a:lnTo>
                    <a:lnTo>
                      <a:pt x="3039" y="1254"/>
                    </a:lnTo>
                    <a:lnTo>
                      <a:pt x="3010" y="1264"/>
                    </a:lnTo>
                    <a:lnTo>
                      <a:pt x="2982" y="1267"/>
                    </a:lnTo>
                    <a:lnTo>
                      <a:pt x="2966" y="1260"/>
                    </a:lnTo>
                    <a:lnTo>
                      <a:pt x="2955" y="1248"/>
                    </a:lnTo>
                    <a:lnTo>
                      <a:pt x="2952" y="1250"/>
                    </a:lnTo>
                    <a:lnTo>
                      <a:pt x="2945" y="1235"/>
                    </a:lnTo>
                    <a:lnTo>
                      <a:pt x="2931" y="1219"/>
                    </a:lnTo>
                    <a:lnTo>
                      <a:pt x="2928" y="1212"/>
                    </a:lnTo>
                    <a:lnTo>
                      <a:pt x="2928" y="1203"/>
                    </a:lnTo>
                    <a:lnTo>
                      <a:pt x="2902" y="1191"/>
                    </a:lnTo>
                    <a:lnTo>
                      <a:pt x="2880" y="1174"/>
                    </a:lnTo>
                    <a:lnTo>
                      <a:pt x="2871" y="1163"/>
                    </a:lnTo>
                    <a:lnTo>
                      <a:pt x="2844" y="1149"/>
                    </a:lnTo>
                    <a:lnTo>
                      <a:pt x="2792" y="1148"/>
                    </a:lnTo>
                    <a:lnTo>
                      <a:pt x="2777" y="1151"/>
                    </a:lnTo>
                    <a:lnTo>
                      <a:pt x="2763" y="1171"/>
                    </a:lnTo>
                    <a:lnTo>
                      <a:pt x="2741" y="1181"/>
                    </a:lnTo>
                    <a:lnTo>
                      <a:pt x="2737" y="1201"/>
                    </a:lnTo>
                    <a:lnTo>
                      <a:pt x="2764" y="1202"/>
                    </a:lnTo>
                    <a:lnTo>
                      <a:pt x="2778" y="1213"/>
                    </a:lnTo>
                    <a:lnTo>
                      <a:pt x="2773" y="1227"/>
                    </a:lnTo>
                    <a:lnTo>
                      <a:pt x="2763" y="1240"/>
                    </a:lnTo>
                    <a:lnTo>
                      <a:pt x="2743" y="1246"/>
                    </a:lnTo>
                    <a:lnTo>
                      <a:pt x="2729" y="1259"/>
                    </a:lnTo>
                    <a:lnTo>
                      <a:pt x="2708" y="1265"/>
                    </a:lnTo>
                    <a:lnTo>
                      <a:pt x="2708" y="1249"/>
                    </a:lnTo>
                    <a:lnTo>
                      <a:pt x="2692" y="1233"/>
                    </a:lnTo>
                    <a:lnTo>
                      <a:pt x="2683" y="1217"/>
                    </a:lnTo>
                    <a:lnTo>
                      <a:pt x="2672" y="1218"/>
                    </a:lnTo>
                    <a:lnTo>
                      <a:pt x="2662" y="1232"/>
                    </a:lnTo>
                    <a:lnTo>
                      <a:pt x="2668" y="1239"/>
                    </a:lnTo>
                    <a:lnTo>
                      <a:pt x="2673" y="1260"/>
                    </a:lnTo>
                    <a:lnTo>
                      <a:pt x="2678" y="1275"/>
                    </a:lnTo>
                    <a:lnTo>
                      <a:pt x="2681" y="1287"/>
                    </a:lnTo>
                    <a:lnTo>
                      <a:pt x="2687" y="1289"/>
                    </a:lnTo>
                    <a:lnTo>
                      <a:pt x="2709" y="1308"/>
                    </a:lnTo>
                    <a:lnTo>
                      <a:pt x="2724" y="1314"/>
                    </a:lnTo>
                    <a:lnTo>
                      <a:pt x="2732" y="1326"/>
                    </a:lnTo>
                    <a:lnTo>
                      <a:pt x="2741" y="1327"/>
                    </a:lnTo>
                    <a:lnTo>
                      <a:pt x="2747" y="1335"/>
                    </a:lnTo>
                    <a:lnTo>
                      <a:pt x="2757" y="1329"/>
                    </a:lnTo>
                    <a:lnTo>
                      <a:pt x="2767" y="1319"/>
                    </a:lnTo>
                    <a:lnTo>
                      <a:pt x="2764" y="1334"/>
                    </a:lnTo>
                    <a:lnTo>
                      <a:pt x="2769" y="1341"/>
                    </a:lnTo>
                    <a:lnTo>
                      <a:pt x="2780" y="1337"/>
                    </a:lnTo>
                    <a:lnTo>
                      <a:pt x="2781" y="1367"/>
                    </a:lnTo>
                    <a:lnTo>
                      <a:pt x="2795" y="1383"/>
                    </a:lnTo>
                    <a:lnTo>
                      <a:pt x="2795" y="1393"/>
                    </a:lnTo>
                    <a:lnTo>
                      <a:pt x="2779" y="1390"/>
                    </a:lnTo>
                    <a:lnTo>
                      <a:pt x="2769" y="1384"/>
                    </a:lnTo>
                    <a:lnTo>
                      <a:pt x="2762" y="1377"/>
                    </a:lnTo>
                    <a:lnTo>
                      <a:pt x="2758" y="1367"/>
                    </a:lnTo>
                    <a:lnTo>
                      <a:pt x="2748" y="1358"/>
                    </a:lnTo>
                    <a:lnTo>
                      <a:pt x="2713" y="1354"/>
                    </a:lnTo>
                    <a:lnTo>
                      <a:pt x="2702" y="1348"/>
                    </a:lnTo>
                    <a:lnTo>
                      <a:pt x="2668" y="1345"/>
                    </a:lnTo>
                    <a:lnTo>
                      <a:pt x="2636" y="1332"/>
                    </a:lnTo>
                    <a:lnTo>
                      <a:pt x="2627" y="1325"/>
                    </a:lnTo>
                    <a:lnTo>
                      <a:pt x="2617" y="1310"/>
                    </a:lnTo>
                    <a:lnTo>
                      <a:pt x="2619" y="1307"/>
                    </a:lnTo>
                    <a:lnTo>
                      <a:pt x="2633" y="1304"/>
                    </a:lnTo>
                    <a:lnTo>
                      <a:pt x="2634" y="1299"/>
                    </a:lnTo>
                    <a:lnTo>
                      <a:pt x="2633" y="1278"/>
                    </a:lnTo>
                    <a:lnTo>
                      <a:pt x="2622" y="1256"/>
                    </a:lnTo>
                    <a:lnTo>
                      <a:pt x="2621" y="1246"/>
                    </a:lnTo>
                    <a:lnTo>
                      <a:pt x="2627" y="1222"/>
                    </a:lnTo>
                    <a:lnTo>
                      <a:pt x="2618" y="1211"/>
                    </a:lnTo>
                    <a:lnTo>
                      <a:pt x="2627" y="1202"/>
                    </a:lnTo>
                    <a:lnTo>
                      <a:pt x="2641" y="1163"/>
                    </a:lnTo>
                    <a:lnTo>
                      <a:pt x="2634" y="1137"/>
                    </a:lnTo>
                    <a:lnTo>
                      <a:pt x="2632" y="1120"/>
                    </a:lnTo>
                    <a:lnTo>
                      <a:pt x="2640" y="1115"/>
                    </a:lnTo>
                    <a:lnTo>
                      <a:pt x="2630" y="1100"/>
                    </a:lnTo>
                    <a:lnTo>
                      <a:pt x="2628" y="1090"/>
                    </a:lnTo>
                    <a:lnTo>
                      <a:pt x="2629" y="1082"/>
                    </a:lnTo>
                    <a:lnTo>
                      <a:pt x="2613" y="1066"/>
                    </a:lnTo>
                    <a:lnTo>
                      <a:pt x="2608" y="1055"/>
                    </a:lnTo>
                    <a:lnTo>
                      <a:pt x="2593" y="1063"/>
                    </a:lnTo>
                    <a:lnTo>
                      <a:pt x="2595" y="1074"/>
                    </a:lnTo>
                    <a:lnTo>
                      <a:pt x="2602" y="1094"/>
                    </a:lnTo>
                    <a:lnTo>
                      <a:pt x="2607" y="1115"/>
                    </a:lnTo>
                    <a:lnTo>
                      <a:pt x="2607" y="1160"/>
                    </a:lnTo>
                    <a:lnTo>
                      <a:pt x="2598" y="1176"/>
                    </a:lnTo>
                    <a:lnTo>
                      <a:pt x="2566" y="1207"/>
                    </a:lnTo>
                    <a:lnTo>
                      <a:pt x="2546" y="1217"/>
                    </a:lnTo>
                    <a:lnTo>
                      <a:pt x="2516" y="1239"/>
                    </a:lnTo>
                    <a:lnTo>
                      <a:pt x="2517" y="1253"/>
                    </a:lnTo>
                    <a:lnTo>
                      <a:pt x="2517" y="1261"/>
                    </a:lnTo>
                    <a:lnTo>
                      <a:pt x="2514" y="1272"/>
                    </a:lnTo>
                    <a:lnTo>
                      <a:pt x="2498" y="1289"/>
                    </a:lnTo>
                    <a:lnTo>
                      <a:pt x="2498" y="1298"/>
                    </a:lnTo>
                    <a:lnTo>
                      <a:pt x="2519" y="1321"/>
                    </a:lnTo>
                    <a:lnTo>
                      <a:pt x="2532" y="1343"/>
                    </a:lnTo>
                    <a:lnTo>
                      <a:pt x="2541" y="1362"/>
                    </a:lnTo>
                    <a:lnTo>
                      <a:pt x="2547" y="1395"/>
                    </a:lnTo>
                    <a:lnTo>
                      <a:pt x="2560" y="1417"/>
                    </a:lnTo>
                    <a:lnTo>
                      <a:pt x="2569" y="1438"/>
                    </a:lnTo>
                    <a:lnTo>
                      <a:pt x="2569" y="1448"/>
                    </a:lnTo>
                    <a:lnTo>
                      <a:pt x="2565" y="1468"/>
                    </a:lnTo>
                    <a:lnTo>
                      <a:pt x="2557" y="1488"/>
                    </a:lnTo>
                    <a:lnTo>
                      <a:pt x="2555" y="1496"/>
                    </a:lnTo>
                    <a:lnTo>
                      <a:pt x="2541" y="1514"/>
                    </a:lnTo>
                    <a:lnTo>
                      <a:pt x="2538" y="1528"/>
                    </a:lnTo>
                    <a:lnTo>
                      <a:pt x="2539" y="1545"/>
                    </a:lnTo>
                    <a:lnTo>
                      <a:pt x="2532" y="1555"/>
                    </a:lnTo>
                    <a:lnTo>
                      <a:pt x="2530" y="1568"/>
                    </a:lnTo>
                    <a:lnTo>
                      <a:pt x="2527" y="1588"/>
                    </a:lnTo>
                    <a:lnTo>
                      <a:pt x="2541" y="1611"/>
                    </a:lnTo>
                    <a:lnTo>
                      <a:pt x="2548" y="1632"/>
                    </a:lnTo>
                    <a:lnTo>
                      <a:pt x="2546" y="1647"/>
                    </a:lnTo>
                    <a:lnTo>
                      <a:pt x="2539" y="1664"/>
                    </a:lnTo>
                    <a:lnTo>
                      <a:pt x="2538" y="1673"/>
                    </a:lnTo>
                    <a:lnTo>
                      <a:pt x="2547" y="1689"/>
                    </a:lnTo>
                    <a:lnTo>
                      <a:pt x="2559" y="1691"/>
                    </a:lnTo>
                    <a:lnTo>
                      <a:pt x="2575" y="1686"/>
                    </a:lnTo>
                    <a:lnTo>
                      <a:pt x="2586" y="1686"/>
                    </a:lnTo>
                    <a:lnTo>
                      <a:pt x="2600" y="1691"/>
                    </a:lnTo>
                    <a:lnTo>
                      <a:pt x="2616" y="1694"/>
                    </a:lnTo>
                    <a:lnTo>
                      <a:pt x="2618" y="1685"/>
                    </a:lnTo>
                    <a:lnTo>
                      <a:pt x="2641" y="1670"/>
                    </a:lnTo>
                    <a:lnTo>
                      <a:pt x="2665" y="1670"/>
                    </a:lnTo>
                    <a:lnTo>
                      <a:pt x="2698" y="1690"/>
                    </a:lnTo>
                    <a:lnTo>
                      <a:pt x="2708" y="1700"/>
                    </a:lnTo>
                    <a:lnTo>
                      <a:pt x="2734" y="1716"/>
                    </a:lnTo>
                    <a:lnTo>
                      <a:pt x="2753" y="1724"/>
                    </a:lnTo>
                    <a:lnTo>
                      <a:pt x="2758" y="1734"/>
                    </a:lnTo>
                    <a:lnTo>
                      <a:pt x="2758" y="1750"/>
                    </a:lnTo>
                    <a:lnTo>
                      <a:pt x="2757" y="1761"/>
                    </a:lnTo>
                    <a:lnTo>
                      <a:pt x="2775" y="1802"/>
                    </a:lnTo>
                    <a:lnTo>
                      <a:pt x="2779" y="1802"/>
                    </a:lnTo>
                    <a:lnTo>
                      <a:pt x="2780" y="1814"/>
                    </a:lnTo>
                    <a:lnTo>
                      <a:pt x="2774" y="1822"/>
                    </a:lnTo>
                    <a:lnTo>
                      <a:pt x="2761" y="1824"/>
                    </a:lnTo>
                    <a:lnTo>
                      <a:pt x="2750" y="1832"/>
                    </a:lnTo>
                    <a:lnTo>
                      <a:pt x="2746" y="1845"/>
                    </a:lnTo>
                    <a:lnTo>
                      <a:pt x="2745" y="1868"/>
                    </a:lnTo>
                    <a:lnTo>
                      <a:pt x="2747" y="1886"/>
                    </a:lnTo>
                    <a:lnTo>
                      <a:pt x="2751" y="1896"/>
                    </a:lnTo>
                    <a:lnTo>
                      <a:pt x="2763" y="1894"/>
                    </a:lnTo>
                    <a:lnTo>
                      <a:pt x="2781" y="1904"/>
                    </a:lnTo>
                    <a:lnTo>
                      <a:pt x="2800" y="1902"/>
                    </a:lnTo>
                    <a:lnTo>
                      <a:pt x="2820" y="1915"/>
                    </a:lnTo>
                    <a:lnTo>
                      <a:pt x="2817" y="1918"/>
                    </a:lnTo>
                    <a:lnTo>
                      <a:pt x="2792" y="1923"/>
                    </a:lnTo>
                    <a:lnTo>
                      <a:pt x="2779" y="1920"/>
                    </a:lnTo>
                    <a:lnTo>
                      <a:pt x="2754" y="1921"/>
                    </a:lnTo>
                    <a:lnTo>
                      <a:pt x="2752" y="1912"/>
                    </a:lnTo>
                    <a:lnTo>
                      <a:pt x="2748" y="1905"/>
                    </a:lnTo>
                    <a:lnTo>
                      <a:pt x="2727" y="1894"/>
                    </a:lnTo>
                    <a:lnTo>
                      <a:pt x="2726" y="1883"/>
                    </a:lnTo>
                    <a:lnTo>
                      <a:pt x="2730" y="1878"/>
                    </a:lnTo>
                    <a:lnTo>
                      <a:pt x="2732" y="1868"/>
                    </a:lnTo>
                    <a:lnTo>
                      <a:pt x="2731" y="1857"/>
                    </a:lnTo>
                    <a:lnTo>
                      <a:pt x="2732" y="1842"/>
                    </a:lnTo>
                    <a:lnTo>
                      <a:pt x="2740" y="1825"/>
                    </a:lnTo>
                    <a:lnTo>
                      <a:pt x="2736" y="1821"/>
                    </a:lnTo>
                    <a:lnTo>
                      <a:pt x="2730" y="1824"/>
                    </a:lnTo>
                    <a:lnTo>
                      <a:pt x="2729" y="1814"/>
                    </a:lnTo>
                    <a:lnTo>
                      <a:pt x="2732" y="1800"/>
                    </a:lnTo>
                    <a:lnTo>
                      <a:pt x="2734" y="1798"/>
                    </a:lnTo>
                    <a:lnTo>
                      <a:pt x="2732" y="1791"/>
                    </a:lnTo>
                    <a:lnTo>
                      <a:pt x="2735" y="1783"/>
                    </a:lnTo>
                    <a:lnTo>
                      <a:pt x="2732" y="1776"/>
                    </a:lnTo>
                    <a:lnTo>
                      <a:pt x="2726" y="1767"/>
                    </a:lnTo>
                    <a:lnTo>
                      <a:pt x="2718" y="1762"/>
                    </a:lnTo>
                    <a:lnTo>
                      <a:pt x="2713" y="1754"/>
                    </a:lnTo>
                    <a:lnTo>
                      <a:pt x="2703" y="1749"/>
                    </a:lnTo>
                    <a:lnTo>
                      <a:pt x="2699" y="1739"/>
                    </a:lnTo>
                    <a:lnTo>
                      <a:pt x="2700" y="1727"/>
                    </a:lnTo>
                    <a:lnTo>
                      <a:pt x="2694" y="1708"/>
                    </a:lnTo>
                    <a:lnTo>
                      <a:pt x="2667" y="1712"/>
                    </a:lnTo>
                    <a:lnTo>
                      <a:pt x="2652" y="1718"/>
                    </a:lnTo>
                    <a:lnTo>
                      <a:pt x="2621" y="1724"/>
                    </a:lnTo>
                    <a:lnTo>
                      <a:pt x="2602" y="1737"/>
                    </a:lnTo>
                    <a:lnTo>
                      <a:pt x="2582" y="1744"/>
                    </a:lnTo>
                    <a:lnTo>
                      <a:pt x="2574" y="1750"/>
                    </a:lnTo>
                    <a:lnTo>
                      <a:pt x="2574" y="1760"/>
                    </a:lnTo>
                    <a:lnTo>
                      <a:pt x="2576" y="1772"/>
                    </a:lnTo>
                    <a:lnTo>
                      <a:pt x="2573" y="1786"/>
                    </a:lnTo>
                    <a:lnTo>
                      <a:pt x="2566" y="1794"/>
                    </a:lnTo>
                    <a:lnTo>
                      <a:pt x="2570" y="1805"/>
                    </a:lnTo>
                    <a:lnTo>
                      <a:pt x="2575" y="1808"/>
                    </a:lnTo>
                    <a:lnTo>
                      <a:pt x="2579" y="1818"/>
                    </a:lnTo>
                    <a:lnTo>
                      <a:pt x="2585" y="1825"/>
                    </a:lnTo>
                    <a:lnTo>
                      <a:pt x="2584" y="1835"/>
                    </a:lnTo>
                    <a:lnTo>
                      <a:pt x="2590" y="1842"/>
                    </a:lnTo>
                    <a:lnTo>
                      <a:pt x="2593" y="1854"/>
                    </a:lnTo>
                    <a:lnTo>
                      <a:pt x="2595" y="1873"/>
                    </a:lnTo>
                    <a:lnTo>
                      <a:pt x="2590" y="1900"/>
                    </a:lnTo>
                    <a:lnTo>
                      <a:pt x="2576" y="1911"/>
                    </a:lnTo>
                    <a:lnTo>
                      <a:pt x="2547" y="1948"/>
                    </a:lnTo>
                    <a:lnTo>
                      <a:pt x="2544" y="1954"/>
                    </a:lnTo>
                    <a:lnTo>
                      <a:pt x="2544" y="1969"/>
                    </a:lnTo>
                    <a:lnTo>
                      <a:pt x="2541" y="1988"/>
                    </a:lnTo>
                    <a:lnTo>
                      <a:pt x="2525" y="2013"/>
                    </a:lnTo>
                    <a:lnTo>
                      <a:pt x="2515" y="2023"/>
                    </a:lnTo>
                    <a:lnTo>
                      <a:pt x="2499" y="2031"/>
                    </a:lnTo>
                    <a:lnTo>
                      <a:pt x="2490" y="2042"/>
                    </a:lnTo>
                    <a:lnTo>
                      <a:pt x="2462" y="2053"/>
                    </a:lnTo>
                    <a:lnTo>
                      <a:pt x="2457" y="2061"/>
                    </a:lnTo>
                    <a:lnTo>
                      <a:pt x="2465" y="2078"/>
                    </a:lnTo>
                    <a:lnTo>
                      <a:pt x="2458" y="2098"/>
                    </a:lnTo>
                    <a:lnTo>
                      <a:pt x="2445" y="2103"/>
                    </a:lnTo>
                    <a:lnTo>
                      <a:pt x="2407" y="2085"/>
                    </a:lnTo>
                    <a:lnTo>
                      <a:pt x="2387" y="2083"/>
                    </a:lnTo>
                    <a:lnTo>
                      <a:pt x="2374" y="2087"/>
                    </a:lnTo>
                    <a:lnTo>
                      <a:pt x="2363" y="2088"/>
                    </a:lnTo>
                    <a:lnTo>
                      <a:pt x="2338" y="2083"/>
                    </a:lnTo>
                    <a:lnTo>
                      <a:pt x="2334" y="2080"/>
                    </a:lnTo>
                    <a:lnTo>
                      <a:pt x="2334" y="2071"/>
                    </a:lnTo>
                    <a:lnTo>
                      <a:pt x="2337" y="2064"/>
                    </a:lnTo>
                    <a:lnTo>
                      <a:pt x="2334" y="2040"/>
                    </a:lnTo>
                    <a:lnTo>
                      <a:pt x="2321" y="2037"/>
                    </a:lnTo>
                    <a:lnTo>
                      <a:pt x="2318" y="2030"/>
                    </a:lnTo>
                    <a:lnTo>
                      <a:pt x="2321" y="2026"/>
                    </a:lnTo>
                    <a:lnTo>
                      <a:pt x="2332" y="2021"/>
                    </a:lnTo>
                    <a:lnTo>
                      <a:pt x="2343" y="2030"/>
                    </a:lnTo>
                    <a:lnTo>
                      <a:pt x="2347" y="2037"/>
                    </a:lnTo>
                    <a:lnTo>
                      <a:pt x="2360" y="2037"/>
                    </a:lnTo>
                    <a:lnTo>
                      <a:pt x="2366" y="2028"/>
                    </a:lnTo>
                    <a:lnTo>
                      <a:pt x="2375" y="2028"/>
                    </a:lnTo>
                    <a:lnTo>
                      <a:pt x="2385" y="2012"/>
                    </a:lnTo>
                    <a:lnTo>
                      <a:pt x="2393" y="2018"/>
                    </a:lnTo>
                    <a:lnTo>
                      <a:pt x="2407" y="2012"/>
                    </a:lnTo>
                    <a:lnTo>
                      <a:pt x="2409" y="2005"/>
                    </a:lnTo>
                    <a:lnTo>
                      <a:pt x="2415" y="2003"/>
                    </a:lnTo>
                    <a:lnTo>
                      <a:pt x="2424" y="2004"/>
                    </a:lnTo>
                    <a:lnTo>
                      <a:pt x="2439" y="2001"/>
                    </a:lnTo>
                    <a:lnTo>
                      <a:pt x="2445" y="1992"/>
                    </a:lnTo>
                    <a:lnTo>
                      <a:pt x="2439" y="1983"/>
                    </a:lnTo>
                    <a:lnTo>
                      <a:pt x="2422" y="1983"/>
                    </a:lnTo>
                    <a:lnTo>
                      <a:pt x="2415" y="1988"/>
                    </a:lnTo>
                    <a:lnTo>
                      <a:pt x="2407" y="1982"/>
                    </a:lnTo>
                    <a:lnTo>
                      <a:pt x="2408" y="1969"/>
                    </a:lnTo>
                    <a:lnTo>
                      <a:pt x="2428" y="1981"/>
                    </a:lnTo>
                    <a:lnTo>
                      <a:pt x="2449" y="1977"/>
                    </a:lnTo>
                    <a:lnTo>
                      <a:pt x="2451" y="1974"/>
                    </a:lnTo>
                    <a:lnTo>
                      <a:pt x="2452" y="1956"/>
                    </a:lnTo>
                    <a:lnTo>
                      <a:pt x="2461" y="1956"/>
                    </a:lnTo>
                    <a:lnTo>
                      <a:pt x="2468" y="1947"/>
                    </a:lnTo>
                    <a:lnTo>
                      <a:pt x="2469" y="1937"/>
                    </a:lnTo>
                    <a:lnTo>
                      <a:pt x="2474" y="1924"/>
                    </a:lnTo>
                    <a:lnTo>
                      <a:pt x="2477" y="1915"/>
                    </a:lnTo>
                    <a:lnTo>
                      <a:pt x="2494" y="1906"/>
                    </a:lnTo>
                    <a:lnTo>
                      <a:pt x="2503" y="1895"/>
                    </a:lnTo>
                    <a:lnTo>
                      <a:pt x="2499" y="1888"/>
                    </a:lnTo>
                    <a:lnTo>
                      <a:pt x="2504" y="1878"/>
                    </a:lnTo>
                    <a:lnTo>
                      <a:pt x="2501" y="1843"/>
                    </a:lnTo>
                    <a:lnTo>
                      <a:pt x="2501" y="1832"/>
                    </a:lnTo>
                    <a:lnTo>
                      <a:pt x="2506" y="1815"/>
                    </a:lnTo>
                    <a:lnTo>
                      <a:pt x="2521" y="1792"/>
                    </a:lnTo>
                    <a:lnTo>
                      <a:pt x="2520" y="1762"/>
                    </a:lnTo>
                    <a:lnTo>
                      <a:pt x="2490" y="1735"/>
                    </a:lnTo>
                    <a:lnTo>
                      <a:pt x="2468" y="1701"/>
                    </a:lnTo>
                    <a:lnTo>
                      <a:pt x="2468" y="1684"/>
                    </a:lnTo>
                    <a:lnTo>
                      <a:pt x="2472" y="1670"/>
                    </a:lnTo>
                    <a:lnTo>
                      <a:pt x="2473" y="1657"/>
                    </a:lnTo>
                    <a:lnTo>
                      <a:pt x="2471" y="1643"/>
                    </a:lnTo>
                    <a:lnTo>
                      <a:pt x="2478" y="1630"/>
                    </a:lnTo>
                    <a:lnTo>
                      <a:pt x="2473" y="1606"/>
                    </a:lnTo>
                    <a:lnTo>
                      <a:pt x="2479" y="1592"/>
                    </a:lnTo>
                    <a:lnTo>
                      <a:pt x="2479" y="1571"/>
                    </a:lnTo>
                    <a:lnTo>
                      <a:pt x="2476" y="1565"/>
                    </a:lnTo>
                    <a:lnTo>
                      <a:pt x="2476" y="1558"/>
                    </a:lnTo>
                    <a:lnTo>
                      <a:pt x="2473" y="1555"/>
                    </a:lnTo>
                    <a:lnTo>
                      <a:pt x="2472" y="1545"/>
                    </a:lnTo>
                    <a:lnTo>
                      <a:pt x="2474" y="1530"/>
                    </a:lnTo>
                    <a:lnTo>
                      <a:pt x="2473" y="1524"/>
                    </a:lnTo>
                    <a:lnTo>
                      <a:pt x="2467" y="1518"/>
                    </a:lnTo>
                    <a:lnTo>
                      <a:pt x="2465" y="1504"/>
                    </a:lnTo>
                    <a:lnTo>
                      <a:pt x="2469" y="1492"/>
                    </a:lnTo>
                    <a:lnTo>
                      <a:pt x="2482" y="1482"/>
                    </a:lnTo>
                    <a:lnTo>
                      <a:pt x="2483" y="1475"/>
                    </a:lnTo>
                    <a:lnTo>
                      <a:pt x="2480" y="1442"/>
                    </a:lnTo>
                    <a:lnTo>
                      <a:pt x="2485" y="1427"/>
                    </a:lnTo>
                    <a:lnTo>
                      <a:pt x="2485" y="1406"/>
                    </a:lnTo>
                    <a:lnTo>
                      <a:pt x="2471" y="1373"/>
                    </a:lnTo>
                    <a:lnTo>
                      <a:pt x="2473" y="1350"/>
                    </a:lnTo>
                    <a:lnTo>
                      <a:pt x="2453" y="1334"/>
                    </a:lnTo>
                    <a:lnTo>
                      <a:pt x="2442" y="1321"/>
                    </a:lnTo>
                    <a:lnTo>
                      <a:pt x="2429" y="1297"/>
                    </a:lnTo>
                    <a:lnTo>
                      <a:pt x="2430" y="1283"/>
                    </a:lnTo>
                    <a:lnTo>
                      <a:pt x="2431" y="1281"/>
                    </a:lnTo>
                    <a:lnTo>
                      <a:pt x="2447" y="1271"/>
                    </a:lnTo>
                    <a:lnTo>
                      <a:pt x="2450" y="1260"/>
                    </a:lnTo>
                    <a:lnTo>
                      <a:pt x="2457" y="1250"/>
                    </a:lnTo>
                    <a:lnTo>
                      <a:pt x="2457" y="1243"/>
                    </a:lnTo>
                    <a:lnTo>
                      <a:pt x="2456" y="1233"/>
                    </a:lnTo>
                    <a:lnTo>
                      <a:pt x="2465" y="1217"/>
                    </a:lnTo>
                    <a:lnTo>
                      <a:pt x="2472" y="1187"/>
                    </a:lnTo>
                    <a:lnTo>
                      <a:pt x="2478" y="1173"/>
                    </a:lnTo>
                    <a:lnTo>
                      <a:pt x="2480" y="1147"/>
                    </a:lnTo>
                    <a:lnTo>
                      <a:pt x="2477" y="1132"/>
                    </a:lnTo>
                    <a:lnTo>
                      <a:pt x="2476" y="1114"/>
                    </a:lnTo>
                    <a:lnTo>
                      <a:pt x="2477" y="1092"/>
                    </a:lnTo>
                    <a:lnTo>
                      <a:pt x="2473" y="1084"/>
                    </a:lnTo>
                    <a:lnTo>
                      <a:pt x="2477" y="1079"/>
                    </a:lnTo>
                    <a:lnTo>
                      <a:pt x="2476" y="1078"/>
                    </a:lnTo>
                    <a:lnTo>
                      <a:pt x="2434" y="1058"/>
                    </a:lnTo>
                    <a:lnTo>
                      <a:pt x="2419" y="1046"/>
                    </a:lnTo>
                    <a:lnTo>
                      <a:pt x="2376" y="1052"/>
                    </a:lnTo>
                    <a:lnTo>
                      <a:pt x="2359" y="1050"/>
                    </a:lnTo>
                    <a:lnTo>
                      <a:pt x="2331" y="1051"/>
                    </a:lnTo>
                    <a:lnTo>
                      <a:pt x="2318" y="1045"/>
                    </a:lnTo>
                    <a:lnTo>
                      <a:pt x="2326" y="1038"/>
                    </a:lnTo>
                    <a:lnTo>
                      <a:pt x="2297" y="1040"/>
                    </a:lnTo>
                    <a:lnTo>
                      <a:pt x="2293" y="1050"/>
                    </a:lnTo>
                    <a:lnTo>
                      <a:pt x="2293" y="1056"/>
                    </a:lnTo>
                    <a:lnTo>
                      <a:pt x="2288" y="1071"/>
                    </a:lnTo>
                    <a:lnTo>
                      <a:pt x="2279" y="1084"/>
                    </a:lnTo>
                    <a:lnTo>
                      <a:pt x="2273" y="1103"/>
                    </a:lnTo>
                    <a:lnTo>
                      <a:pt x="2265" y="1143"/>
                    </a:lnTo>
                    <a:lnTo>
                      <a:pt x="2261" y="1164"/>
                    </a:lnTo>
                    <a:lnTo>
                      <a:pt x="2254" y="1176"/>
                    </a:lnTo>
                    <a:lnTo>
                      <a:pt x="2248" y="1228"/>
                    </a:lnTo>
                    <a:lnTo>
                      <a:pt x="2243" y="1246"/>
                    </a:lnTo>
                    <a:lnTo>
                      <a:pt x="2225" y="1282"/>
                    </a:lnTo>
                    <a:lnTo>
                      <a:pt x="2204" y="1305"/>
                    </a:lnTo>
                    <a:lnTo>
                      <a:pt x="2186" y="1323"/>
                    </a:lnTo>
                    <a:lnTo>
                      <a:pt x="2159" y="1336"/>
                    </a:lnTo>
                    <a:lnTo>
                      <a:pt x="2152" y="1369"/>
                    </a:lnTo>
                    <a:lnTo>
                      <a:pt x="2152" y="1374"/>
                    </a:lnTo>
                    <a:lnTo>
                      <a:pt x="2156" y="1375"/>
                    </a:lnTo>
                    <a:lnTo>
                      <a:pt x="2167" y="1358"/>
                    </a:lnTo>
                    <a:lnTo>
                      <a:pt x="2171" y="1361"/>
                    </a:lnTo>
                    <a:lnTo>
                      <a:pt x="2171" y="1375"/>
                    </a:lnTo>
                    <a:lnTo>
                      <a:pt x="2166" y="1385"/>
                    </a:lnTo>
                    <a:lnTo>
                      <a:pt x="2148" y="1397"/>
                    </a:lnTo>
                    <a:lnTo>
                      <a:pt x="2143" y="1415"/>
                    </a:lnTo>
                    <a:lnTo>
                      <a:pt x="2149" y="1428"/>
                    </a:lnTo>
                    <a:lnTo>
                      <a:pt x="2162" y="1422"/>
                    </a:lnTo>
                    <a:lnTo>
                      <a:pt x="2171" y="1415"/>
                    </a:lnTo>
                    <a:lnTo>
                      <a:pt x="2186" y="1416"/>
                    </a:lnTo>
                    <a:lnTo>
                      <a:pt x="2192" y="1432"/>
                    </a:lnTo>
                    <a:lnTo>
                      <a:pt x="2187" y="1445"/>
                    </a:lnTo>
                    <a:lnTo>
                      <a:pt x="2187" y="1487"/>
                    </a:lnTo>
                    <a:lnTo>
                      <a:pt x="2178" y="1499"/>
                    </a:lnTo>
                    <a:lnTo>
                      <a:pt x="2181" y="1522"/>
                    </a:lnTo>
                    <a:lnTo>
                      <a:pt x="2187" y="1534"/>
                    </a:lnTo>
                    <a:lnTo>
                      <a:pt x="2181" y="1550"/>
                    </a:lnTo>
                    <a:lnTo>
                      <a:pt x="2170" y="1550"/>
                    </a:lnTo>
                    <a:lnTo>
                      <a:pt x="2164" y="1540"/>
                    </a:lnTo>
                    <a:lnTo>
                      <a:pt x="2161" y="1563"/>
                    </a:lnTo>
                    <a:lnTo>
                      <a:pt x="2161" y="1606"/>
                    </a:lnTo>
                    <a:lnTo>
                      <a:pt x="2168" y="1621"/>
                    </a:lnTo>
                    <a:lnTo>
                      <a:pt x="2168" y="1606"/>
                    </a:lnTo>
                    <a:lnTo>
                      <a:pt x="2182" y="1601"/>
                    </a:lnTo>
                    <a:lnTo>
                      <a:pt x="2205" y="1616"/>
                    </a:lnTo>
                    <a:lnTo>
                      <a:pt x="2218" y="1628"/>
                    </a:lnTo>
                    <a:lnTo>
                      <a:pt x="2225" y="1625"/>
                    </a:lnTo>
                    <a:lnTo>
                      <a:pt x="2230" y="1625"/>
                    </a:lnTo>
                    <a:lnTo>
                      <a:pt x="2227" y="1647"/>
                    </a:lnTo>
                    <a:lnTo>
                      <a:pt x="2236" y="1671"/>
                    </a:lnTo>
                    <a:lnTo>
                      <a:pt x="2243" y="1686"/>
                    </a:lnTo>
                    <a:lnTo>
                      <a:pt x="2251" y="1706"/>
                    </a:lnTo>
                    <a:lnTo>
                      <a:pt x="2267" y="1717"/>
                    </a:lnTo>
                    <a:lnTo>
                      <a:pt x="2279" y="1713"/>
                    </a:lnTo>
                    <a:lnTo>
                      <a:pt x="2279" y="1719"/>
                    </a:lnTo>
                    <a:lnTo>
                      <a:pt x="2285" y="1727"/>
                    </a:lnTo>
                    <a:lnTo>
                      <a:pt x="2274" y="1743"/>
                    </a:lnTo>
                    <a:lnTo>
                      <a:pt x="2264" y="1776"/>
                    </a:lnTo>
                    <a:lnTo>
                      <a:pt x="2256" y="1799"/>
                    </a:lnTo>
                    <a:lnTo>
                      <a:pt x="2253" y="1811"/>
                    </a:lnTo>
                    <a:lnTo>
                      <a:pt x="2238" y="1822"/>
                    </a:lnTo>
                    <a:lnTo>
                      <a:pt x="2234" y="1814"/>
                    </a:lnTo>
                    <a:lnTo>
                      <a:pt x="2235" y="1800"/>
                    </a:lnTo>
                    <a:lnTo>
                      <a:pt x="2225" y="1787"/>
                    </a:lnTo>
                    <a:lnTo>
                      <a:pt x="2207" y="1776"/>
                    </a:lnTo>
                    <a:lnTo>
                      <a:pt x="2172" y="1733"/>
                    </a:lnTo>
                    <a:lnTo>
                      <a:pt x="2161" y="1724"/>
                    </a:lnTo>
                    <a:lnTo>
                      <a:pt x="2144" y="1721"/>
                    </a:lnTo>
                    <a:lnTo>
                      <a:pt x="2119" y="1701"/>
                    </a:lnTo>
                    <a:lnTo>
                      <a:pt x="2092" y="1691"/>
                    </a:lnTo>
                    <a:lnTo>
                      <a:pt x="2094" y="1682"/>
                    </a:lnTo>
                    <a:lnTo>
                      <a:pt x="2101" y="1682"/>
                    </a:lnTo>
                    <a:lnTo>
                      <a:pt x="2097" y="1679"/>
                    </a:lnTo>
                    <a:lnTo>
                      <a:pt x="2079" y="1675"/>
                    </a:lnTo>
                    <a:lnTo>
                      <a:pt x="2057" y="1658"/>
                    </a:lnTo>
                    <a:lnTo>
                      <a:pt x="2043" y="1652"/>
                    </a:lnTo>
                    <a:lnTo>
                      <a:pt x="2011" y="1622"/>
                    </a:lnTo>
                    <a:lnTo>
                      <a:pt x="1993" y="1617"/>
                    </a:lnTo>
                    <a:lnTo>
                      <a:pt x="1965" y="1603"/>
                    </a:lnTo>
                    <a:lnTo>
                      <a:pt x="1956" y="1603"/>
                    </a:lnTo>
                    <a:lnTo>
                      <a:pt x="1936" y="1589"/>
                    </a:lnTo>
                    <a:lnTo>
                      <a:pt x="1922" y="1590"/>
                    </a:lnTo>
                    <a:lnTo>
                      <a:pt x="1869" y="1587"/>
                    </a:lnTo>
                    <a:lnTo>
                      <a:pt x="1865" y="1581"/>
                    </a:lnTo>
                    <a:lnTo>
                      <a:pt x="1848" y="1573"/>
                    </a:lnTo>
                    <a:lnTo>
                      <a:pt x="1834" y="1573"/>
                    </a:lnTo>
                    <a:lnTo>
                      <a:pt x="1829" y="1577"/>
                    </a:lnTo>
                    <a:lnTo>
                      <a:pt x="1828" y="1587"/>
                    </a:lnTo>
                    <a:lnTo>
                      <a:pt x="1823" y="1595"/>
                    </a:lnTo>
                    <a:lnTo>
                      <a:pt x="1802" y="1609"/>
                    </a:lnTo>
                    <a:lnTo>
                      <a:pt x="1804" y="1617"/>
                    </a:lnTo>
                    <a:lnTo>
                      <a:pt x="1810" y="1635"/>
                    </a:lnTo>
                    <a:lnTo>
                      <a:pt x="1823" y="1655"/>
                    </a:lnTo>
                    <a:lnTo>
                      <a:pt x="1833" y="1690"/>
                    </a:lnTo>
                    <a:lnTo>
                      <a:pt x="1832" y="1682"/>
                    </a:lnTo>
                    <a:lnTo>
                      <a:pt x="1837" y="1684"/>
                    </a:lnTo>
                    <a:lnTo>
                      <a:pt x="1832" y="1718"/>
                    </a:lnTo>
                    <a:lnTo>
                      <a:pt x="1829" y="1724"/>
                    </a:lnTo>
                    <a:lnTo>
                      <a:pt x="1810" y="1746"/>
                    </a:lnTo>
                    <a:lnTo>
                      <a:pt x="1779" y="1750"/>
                    </a:lnTo>
                    <a:lnTo>
                      <a:pt x="1778" y="1765"/>
                    </a:lnTo>
                    <a:lnTo>
                      <a:pt x="1783" y="1773"/>
                    </a:lnTo>
                    <a:lnTo>
                      <a:pt x="1784" y="1783"/>
                    </a:lnTo>
                    <a:lnTo>
                      <a:pt x="1773" y="1799"/>
                    </a:lnTo>
                    <a:lnTo>
                      <a:pt x="1761" y="1805"/>
                    </a:lnTo>
                    <a:lnTo>
                      <a:pt x="1747" y="1798"/>
                    </a:lnTo>
                    <a:lnTo>
                      <a:pt x="1736" y="1787"/>
                    </a:lnTo>
                    <a:lnTo>
                      <a:pt x="1736" y="1770"/>
                    </a:lnTo>
                    <a:lnTo>
                      <a:pt x="1741" y="1759"/>
                    </a:lnTo>
                    <a:lnTo>
                      <a:pt x="1747" y="1750"/>
                    </a:lnTo>
                    <a:lnTo>
                      <a:pt x="1754" y="1745"/>
                    </a:lnTo>
                    <a:lnTo>
                      <a:pt x="1732" y="1713"/>
                    </a:lnTo>
                    <a:lnTo>
                      <a:pt x="1735" y="1705"/>
                    </a:lnTo>
                    <a:lnTo>
                      <a:pt x="1724" y="1703"/>
                    </a:lnTo>
                    <a:lnTo>
                      <a:pt x="1684" y="1721"/>
                    </a:lnTo>
                    <a:lnTo>
                      <a:pt x="1675" y="1737"/>
                    </a:lnTo>
                    <a:lnTo>
                      <a:pt x="1660" y="1743"/>
                    </a:lnTo>
                    <a:lnTo>
                      <a:pt x="1640" y="1773"/>
                    </a:lnTo>
                    <a:lnTo>
                      <a:pt x="1628" y="1775"/>
                    </a:lnTo>
                    <a:lnTo>
                      <a:pt x="1622" y="1766"/>
                    </a:lnTo>
                    <a:lnTo>
                      <a:pt x="1606" y="1762"/>
                    </a:lnTo>
                    <a:lnTo>
                      <a:pt x="1587" y="1767"/>
                    </a:lnTo>
                    <a:lnTo>
                      <a:pt x="1570" y="1757"/>
                    </a:lnTo>
                    <a:lnTo>
                      <a:pt x="1547" y="1772"/>
                    </a:lnTo>
                    <a:lnTo>
                      <a:pt x="1536" y="1771"/>
                    </a:lnTo>
                    <a:lnTo>
                      <a:pt x="1512" y="1792"/>
                    </a:lnTo>
                    <a:lnTo>
                      <a:pt x="1508" y="1802"/>
                    </a:lnTo>
                    <a:lnTo>
                      <a:pt x="1506" y="1822"/>
                    </a:lnTo>
                    <a:lnTo>
                      <a:pt x="1504" y="1831"/>
                    </a:lnTo>
                    <a:lnTo>
                      <a:pt x="1495" y="1831"/>
                    </a:lnTo>
                    <a:lnTo>
                      <a:pt x="1487" y="1824"/>
                    </a:lnTo>
                    <a:lnTo>
                      <a:pt x="1478" y="1813"/>
                    </a:lnTo>
                    <a:lnTo>
                      <a:pt x="1474" y="1816"/>
                    </a:lnTo>
                    <a:lnTo>
                      <a:pt x="1467" y="1821"/>
                    </a:lnTo>
                    <a:lnTo>
                      <a:pt x="1456" y="1807"/>
                    </a:lnTo>
                    <a:lnTo>
                      <a:pt x="1456" y="1779"/>
                    </a:lnTo>
                    <a:lnTo>
                      <a:pt x="1450" y="1773"/>
                    </a:lnTo>
                    <a:lnTo>
                      <a:pt x="1450" y="1766"/>
                    </a:lnTo>
                    <a:lnTo>
                      <a:pt x="1457" y="1751"/>
                    </a:lnTo>
                    <a:lnTo>
                      <a:pt x="1458" y="1737"/>
                    </a:lnTo>
                    <a:lnTo>
                      <a:pt x="1452" y="1724"/>
                    </a:lnTo>
                    <a:lnTo>
                      <a:pt x="1447" y="1722"/>
                    </a:lnTo>
                    <a:lnTo>
                      <a:pt x="1446" y="1730"/>
                    </a:lnTo>
                    <a:lnTo>
                      <a:pt x="1442" y="1730"/>
                    </a:lnTo>
                    <a:lnTo>
                      <a:pt x="1444" y="1721"/>
                    </a:lnTo>
                    <a:lnTo>
                      <a:pt x="1451" y="1716"/>
                    </a:lnTo>
                    <a:lnTo>
                      <a:pt x="1477" y="1713"/>
                    </a:lnTo>
                    <a:lnTo>
                      <a:pt x="1488" y="1707"/>
                    </a:lnTo>
                    <a:lnTo>
                      <a:pt x="1490" y="1705"/>
                    </a:lnTo>
                    <a:lnTo>
                      <a:pt x="1484" y="1707"/>
                    </a:lnTo>
                    <a:lnTo>
                      <a:pt x="1467" y="1712"/>
                    </a:lnTo>
                    <a:lnTo>
                      <a:pt x="1460" y="1711"/>
                    </a:lnTo>
                    <a:lnTo>
                      <a:pt x="1445" y="1712"/>
                    </a:lnTo>
                    <a:lnTo>
                      <a:pt x="1423" y="1723"/>
                    </a:lnTo>
                    <a:lnTo>
                      <a:pt x="1424" y="1730"/>
                    </a:lnTo>
                    <a:lnTo>
                      <a:pt x="1415" y="1734"/>
                    </a:lnTo>
                    <a:lnTo>
                      <a:pt x="1413" y="1738"/>
                    </a:lnTo>
                    <a:lnTo>
                      <a:pt x="1417" y="1751"/>
                    </a:lnTo>
                    <a:lnTo>
                      <a:pt x="1417" y="1759"/>
                    </a:lnTo>
                    <a:lnTo>
                      <a:pt x="1406" y="1765"/>
                    </a:lnTo>
                    <a:lnTo>
                      <a:pt x="1397" y="1760"/>
                    </a:lnTo>
                    <a:lnTo>
                      <a:pt x="1393" y="1751"/>
                    </a:lnTo>
                    <a:lnTo>
                      <a:pt x="1398" y="1743"/>
                    </a:lnTo>
                    <a:lnTo>
                      <a:pt x="1391" y="1743"/>
                    </a:lnTo>
                    <a:lnTo>
                      <a:pt x="1369" y="1767"/>
                    </a:lnTo>
                    <a:lnTo>
                      <a:pt x="1377" y="1766"/>
                    </a:lnTo>
                    <a:lnTo>
                      <a:pt x="1381" y="1775"/>
                    </a:lnTo>
                    <a:lnTo>
                      <a:pt x="1381" y="1783"/>
                    </a:lnTo>
                    <a:lnTo>
                      <a:pt x="1380" y="1793"/>
                    </a:lnTo>
                    <a:lnTo>
                      <a:pt x="1371" y="1800"/>
                    </a:lnTo>
                    <a:lnTo>
                      <a:pt x="1366" y="1803"/>
                    </a:lnTo>
                    <a:lnTo>
                      <a:pt x="1361" y="1789"/>
                    </a:lnTo>
                    <a:lnTo>
                      <a:pt x="1354" y="1777"/>
                    </a:lnTo>
                    <a:lnTo>
                      <a:pt x="1326" y="1786"/>
                    </a:lnTo>
                    <a:lnTo>
                      <a:pt x="1328" y="1789"/>
                    </a:lnTo>
                    <a:lnTo>
                      <a:pt x="1291" y="1807"/>
                    </a:lnTo>
                    <a:lnTo>
                      <a:pt x="1288" y="1804"/>
                    </a:lnTo>
                    <a:lnTo>
                      <a:pt x="1282" y="1807"/>
                    </a:lnTo>
                    <a:lnTo>
                      <a:pt x="1254" y="1832"/>
                    </a:lnTo>
                    <a:lnTo>
                      <a:pt x="1181" y="1880"/>
                    </a:lnTo>
                    <a:lnTo>
                      <a:pt x="1172" y="1880"/>
                    </a:lnTo>
                    <a:lnTo>
                      <a:pt x="1171" y="1895"/>
                    </a:lnTo>
                    <a:lnTo>
                      <a:pt x="1175" y="1897"/>
                    </a:lnTo>
                    <a:lnTo>
                      <a:pt x="1166" y="1905"/>
                    </a:lnTo>
                    <a:lnTo>
                      <a:pt x="1144" y="1908"/>
                    </a:lnTo>
                    <a:lnTo>
                      <a:pt x="1135" y="1916"/>
                    </a:lnTo>
                    <a:lnTo>
                      <a:pt x="1129" y="1913"/>
                    </a:lnTo>
                    <a:lnTo>
                      <a:pt x="1123" y="1927"/>
                    </a:lnTo>
                    <a:lnTo>
                      <a:pt x="1114" y="1958"/>
                    </a:lnTo>
                    <a:lnTo>
                      <a:pt x="1111" y="1970"/>
                    </a:lnTo>
                    <a:lnTo>
                      <a:pt x="1113" y="1996"/>
                    </a:lnTo>
                    <a:lnTo>
                      <a:pt x="1106" y="2008"/>
                    </a:lnTo>
                    <a:lnTo>
                      <a:pt x="1090" y="2017"/>
                    </a:lnTo>
                    <a:lnTo>
                      <a:pt x="1079" y="2015"/>
                    </a:lnTo>
                    <a:lnTo>
                      <a:pt x="1058" y="2024"/>
                    </a:lnTo>
                    <a:lnTo>
                      <a:pt x="1053" y="2044"/>
                    </a:lnTo>
                    <a:lnTo>
                      <a:pt x="1048" y="2030"/>
                    </a:lnTo>
                    <a:lnTo>
                      <a:pt x="1047" y="2015"/>
                    </a:lnTo>
                    <a:lnTo>
                      <a:pt x="1033" y="2023"/>
                    </a:lnTo>
                    <a:lnTo>
                      <a:pt x="1024" y="2023"/>
                    </a:lnTo>
                    <a:lnTo>
                      <a:pt x="1015" y="2017"/>
                    </a:lnTo>
                    <a:lnTo>
                      <a:pt x="1004" y="1997"/>
                    </a:lnTo>
                    <a:lnTo>
                      <a:pt x="1000" y="1985"/>
                    </a:lnTo>
                    <a:lnTo>
                      <a:pt x="978" y="1960"/>
                    </a:lnTo>
                    <a:lnTo>
                      <a:pt x="968" y="1950"/>
                    </a:lnTo>
                    <a:lnTo>
                      <a:pt x="963" y="1935"/>
                    </a:lnTo>
                    <a:lnTo>
                      <a:pt x="962" y="1921"/>
                    </a:lnTo>
                    <a:lnTo>
                      <a:pt x="973" y="1920"/>
                    </a:lnTo>
                    <a:lnTo>
                      <a:pt x="981" y="1910"/>
                    </a:lnTo>
                    <a:lnTo>
                      <a:pt x="984" y="1896"/>
                    </a:lnTo>
                    <a:lnTo>
                      <a:pt x="999" y="1891"/>
                    </a:lnTo>
                    <a:lnTo>
                      <a:pt x="1054" y="1880"/>
                    </a:lnTo>
                    <a:lnTo>
                      <a:pt x="1046" y="1863"/>
                    </a:lnTo>
                    <a:lnTo>
                      <a:pt x="1044" y="1845"/>
                    </a:lnTo>
                    <a:lnTo>
                      <a:pt x="1041" y="1826"/>
                    </a:lnTo>
                    <a:lnTo>
                      <a:pt x="1031" y="1832"/>
                    </a:lnTo>
                    <a:lnTo>
                      <a:pt x="1021" y="1814"/>
                    </a:lnTo>
                    <a:lnTo>
                      <a:pt x="1015" y="1809"/>
                    </a:lnTo>
                    <a:lnTo>
                      <a:pt x="1015" y="1792"/>
                    </a:lnTo>
                    <a:lnTo>
                      <a:pt x="1004" y="1783"/>
                    </a:lnTo>
                    <a:lnTo>
                      <a:pt x="978" y="1776"/>
                    </a:lnTo>
                    <a:lnTo>
                      <a:pt x="955" y="1776"/>
                    </a:lnTo>
                    <a:lnTo>
                      <a:pt x="930" y="1773"/>
                    </a:lnTo>
                    <a:lnTo>
                      <a:pt x="919" y="1777"/>
                    </a:lnTo>
                    <a:lnTo>
                      <a:pt x="909" y="1775"/>
                    </a:lnTo>
                    <a:lnTo>
                      <a:pt x="868" y="1754"/>
                    </a:lnTo>
                    <a:lnTo>
                      <a:pt x="870" y="1764"/>
                    </a:lnTo>
                    <a:lnTo>
                      <a:pt x="917" y="1805"/>
                    </a:lnTo>
                    <a:lnTo>
                      <a:pt x="917" y="1838"/>
                    </a:lnTo>
                    <a:lnTo>
                      <a:pt x="919" y="1853"/>
                    </a:lnTo>
                    <a:lnTo>
                      <a:pt x="914" y="1873"/>
                    </a:lnTo>
                    <a:lnTo>
                      <a:pt x="915" y="1890"/>
                    </a:lnTo>
                    <a:lnTo>
                      <a:pt x="901" y="1939"/>
                    </a:lnTo>
                    <a:lnTo>
                      <a:pt x="901" y="1953"/>
                    </a:lnTo>
                    <a:lnTo>
                      <a:pt x="902" y="1970"/>
                    </a:lnTo>
                    <a:lnTo>
                      <a:pt x="907" y="1975"/>
                    </a:lnTo>
                    <a:lnTo>
                      <a:pt x="919" y="1975"/>
                    </a:lnTo>
                    <a:lnTo>
                      <a:pt x="929" y="1982"/>
                    </a:lnTo>
                    <a:lnTo>
                      <a:pt x="938" y="2002"/>
                    </a:lnTo>
                    <a:lnTo>
                      <a:pt x="938" y="2013"/>
                    </a:lnTo>
                    <a:lnTo>
                      <a:pt x="933" y="2026"/>
                    </a:lnTo>
                    <a:lnTo>
                      <a:pt x="936" y="2037"/>
                    </a:lnTo>
                    <a:lnTo>
                      <a:pt x="933" y="2056"/>
                    </a:lnTo>
                    <a:lnTo>
                      <a:pt x="922" y="2072"/>
                    </a:lnTo>
                    <a:lnTo>
                      <a:pt x="915" y="2096"/>
                    </a:lnTo>
                    <a:lnTo>
                      <a:pt x="922" y="2114"/>
                    </a:lnTo>
                    <a:lnTo>
                      <a:pt x="918" y="2149"/>
                    </a:lnTo>
                    <a:lnTo>
                      <a:pt x="908" y="2134"/>
                    </a:lnTo>
                    <a:lnTo>
                      <a:pt x="906" y="2123"/>
                    </a:lnTo>
                    <a:lnTo>
                      <a:pt x="898" y="2114"/>
                    </a:lnTo>
                    <a:lnTo>
                      <a:pt x="890" y="2115"/>
                    </a:lnTo>
                    <a:lnTo>
                      <a:pt x="877" y="2126"/>
                    </a:lnTo>
                    <a:lnTo>
                      <a:pt x="885" y="2111"/>
                    </a:lnTo>
                    <a:lnTo>
                      <a:pt x="886" y="2099"/>
                    </a:lnTo>
                    <a:lnTo>
                      <a:pt x="869" y="2085"/>
                    </a:lnTo>
                    <a:lnTo>
                      <a:pt x="860" y="2080"/>
                    </a:lnTo>
                    <a:lnTo>
                      <a:pt x="837" y="2080"/>
                    </a:lnTo>
                    <a:lnTo>
                      <a:pt x="816" y="2062"/>
                    </a:lnTo>
                    <a:lnTo>
                      <a:pt x="807" y="2072"/>
                    </a:lnTo>
                    <a:lnTo>
                      <a:pt x="804" y="2083"/>
                    </a:lnTo>
                    <a:lnTo>
                      <a:pt x="788" y="2099"/>
                    </a:lnTo>
                    <a:lnTo>
                      <a:pt x="779" y="2114"/>
                    </a:lnTo>
                    <a:lnTo>
                      <a:pt x="768" y="2126"/>
                    </a:lnTo>
                    <a:lnTo>
                      <a:pt x="743" y="2136"/>
                    </a:lnTo>
                    <a:lnTo>
                      <a:pt x="735" y="2136"/>
                    </a:lnTo>
                    <a:lnTo>
                      <a:pt x="723" y="2144"/>
                    </a:lnTo>
                    <a:lnTo>
                      <a:pt x="716" y="2159"/>
                    </a:lnTo>
                    <a:lnTo>
                      <a:pt x="704" y="2170"/>
                    </a:lnTo>
                    <a:lnTo>
                      <a:pt x="693" y="2180"/>
                    </a:lnTo>
                    <a:lnTo>
                      <a:pt x="681" y="2184"/>
                    </a:lnTo>
                    <a:lnTo>
                      <a:pt x="681" y="2197"/>
                    </a:lnTo>
                    <a:lnTo>
                      <a:pt x="683" y="2223"/>
                    </a:lnTo>
                    <a:lnTo>
                      <a:pt x="696" y="2246"/>
                    </a:lnTo>
                    <a:lnTo>
                      <a:pt x="707" y="2261"/>
                    </a:lnTo>
                    <a:lnTo>
                      <a:pt x="714" y="2276"/>
                    </a:lnTo>
                    <a:lnTo>
                      <a:pt x="727" y="2308"/>
                    </a:lnTo>
                    <a:lnTo>
                      <a:pt x="730" y="2316"/>
                    </a:lnTo>
                    <a:lnTo>
                      <a:pt x="739" y="2330"/>
                    </a:lnTo>
                    <a:lnTo>
                      <a:pt x="739" y="2336"/>
                    </a:lnTo>
                    <a:lnTo>
                      <a:pt x="720" y="2324"/>
                    </a:lnTo>
                    <a:lnTo>
                      <a:pt x="714" y="2326"/>
                    </a:lnTo>
                    <a:lnTo>
                      <a:pt x="686" y="2315"/>
                    </a:lnTo>
                    <a:lnTo>
                      <a:pt x="687" y="2321"/>
                    </a:lnTo>
                    <a:lnTo>
                      <a:pt x="684" y="2325"/>
                    </a:lnTo>
                    <a:lnTo>
                      <a:pt x="671" y="2322"/>
                    </a:lnTo>
                    <a:lnTo>
                      <a:pt x="653" y="2314"/>
                    </a:lnTo>
                    <a:lnTo>
                      <a:pt x="634" y="2300"/>
                    </a:lnTo>
                    <a:lnTo>
                      <a:pt x="619" y="2298"/>
                    </a:lnTo>
                    <a:lnTo>
                      <a:pt x="610" y="2290"/>
                    </a:lnTo>
                    <a:lnTo>
                      <a:pt x="595" y="2304"/>
                    </a:lnTo>
                    <a:lnTo>
                      <a:pt x="587" y="2317"/>
                    </a:lnTo>
                    <a:lnTo>
                      <a:pt x="584" y="2297"/>
                    </a:lnTo>
                    <a:lnTo>
                      <a:pt x="599" y="2288"/>
                    </a:lnTo>
                    <a:lnTo>
                      <a:pt x="586" y="2283"/>
                    </a:lnTo>
                    <a:lnTo>
                      <a:pt x="570" y="2279"/>
                    </a:lnTo>
                    <a:lnTo>
                      <a:pt x="567" y="2266"/>
                    </a:lnTo>
                    <a:lnTo>
                      <a:pt x="549" y="2255"/>
                    </a:lnTo>
                    <a:lnTo>
                      <a:pt x="531" y="2246"/>
                    </a:lnTo>
                    <a:lnTo>
                      <a:pt x="520" y="2244"/>
                    </a:lnTo>
                    <a:lnTo>
                      <a:pt x="517" y="2265"/>
                    </a:lnTo>
                    <a:lnTo>
                      <a:pt x="509" y="2276"/>
                    </a:lnTo>
                    <a:lnTo>
                      <a:pt x="499" y="2279"/>
                    </a:lnTo>
                    <a:lnTo>
                      <a:pt x="501" y="2289"/>
                    </a:lnTo>
                    <a:lnTo>
                      <a:pt x="508" y="2304"/>
                    </a:lnTo>
                    <a:lnTo>
                      <a:pt x="516" y="2309"/>
                    </a:lnTo>
                    <a:lnTo>
                      <a:pt x="527" y="2332"/>
                    </a:lnTo>
                    <a:lnTo>
                      <a:pt x="543" y="2349"/>
                    </a:lnTo>
                    <a:lnTo>
                      <a:pt x="574" y="2336"/>
                    </a:lnTo>
                    <a:lnTo>
                      <a:pt x="580" y="2352"/>
                    </a:lnTo>
                    <a:lnTo>
                      <a:pt x="587" y="2399"/>
                    </a:lnTo>
                    <a:lnTo>
                      <a:pt x="592" y="2407"/>
                    </a:lnTo>
                    <a:lnTo>
                      <a:pt x="575" y="2400"/>
                    </a:lnTo>
                    <a:lnTo>
                      <a:pt x="560" y="2410"/>
                    </a:lnTo>
                    <a:lnTo>
                      <a:pt x="557" y="2417"/>
                    </a:lnTo>
                    <a:lnTo>
                      <a:pt x="557" y="2421"/>
                    </a:lnTo>
                    <a:lnTo>
                      <a:pt x="543" y="2413"/>
                    </a:lnTo>
                    <a:lnTo>
                      <a:pt x="533" y="2411"/>
                    </a:lnTo>
                    <a:lnTo>
                      <a:pt x="501" y="2395"/>
                    </a:lnTo>
                    <a:lnTo>
                      <a:pt x="484" y="2390"/>
                    </a:lnTo>
                    <a:lnTo>
                      <a:pt x="482" y="2383"/>
                    </a:lnTo>
                    <a:lnTo>
                      <a:pt x="474" y="2372"/>
                    </a:lnTo>
                    <a:lnTo>
                      <a:pt x="466" y="2364"/>
                    </a:lnTo>
                    <a:lnTo>
                      <a:pt x="460" y="2354"/>
                    </a:lnTo>
                    <a:lnTo>
                      <a:pt x="450" y="2348"/>
                    </a:lnTo>
                    <a:lnTo>
                      <a:pt x="444" y="2354"/>
                    </a:lnTo>
                    <a:lnTo>
                      <a:pt x="433" y="2356"/>
                    </a:lnTo>
                    <a:lnTo>
                      <a:pt x="415" y="2342"/>
                    </a:lnTo>
                    <a:lnTo>
                      <a:pt x="409" y="2330"/>
                    </a:lnTo>
                    <a:lnTo>
                      <a:pt x="396" y="2337"/>
                    </a:lnTo>
                    <a:lnTo>
                      <a:pt x="398" y="2329"/>
                    </a:lnTo>
                    <a:lnTo>
                      <a:pt x="408" y="2319"/>
                    </a:lnTo>
                    <a:lnTo>
                      <a:pt x="406" y="2299"/>
                    </a:lnTo>
                    <a:lnTo>
                      <a:pt x="408" y="2282"/>
                    </a:lnTo>
                    <a:lnTo>
                      <a:pt x="397" y="2272"/>
                    </a:lnTo>
                    <a:lnTo>
                      <a:pt x="398" y="2257"/>
                    </a:lnTo>
                    <a:lnTo>
                      <a:pt x="380" y="2222"/>
                    </a:lnTo>
                    <a:lnTo>
                      <a:pt x="385" y="2213"/>
                    </a:lnTo>
                    <a:lnTo>
                      <a:pt x="398" y="2209"/>
                    </a:lnTo>
                    <a:lnTo>
                      <a:pt x="402" y="2187"/>
                    </a:lnTo>
                    <a:lnTo>
                      <a:pt x="404" y="2161"/>
                    </a:lnTo>
                    <a:lnTo>
                      <a:pt x="402" y="2150"/>
                    </a:lnTo>
                    <a:lnTo>
                      <a:pt x="395" y="2142"/>
                    </a:lnTo>
                    <a:lnTo>
                      <a:pt x="388" y="2122"/>
                    </a:lnTo>
                    <a:lnTo>
                      <a:pt x="384" y="2116"/>
                    </a:lnTo>
                    <a:lnTo>
                      <a:pt x="368" y="2114"/>
                    </a:lnTo>
                    <a:lnTo>
                      <a:pt x="363" y="2101"/>
                    </a:lnTo>
                    <a:lnTo>
                      <a:pt x="353" y="2100"/>
                    </a:lnTo>
                    <a:lnTo>
                      <a:pt x="336" y="2094"/>
                    </a:lnTo>
                    <a:lnTo>
                      <a:pt x="336" y="2087"/>
                    </a:lnTo>
                    <a:lnTo>
                      <a:pt x="338" y="2078"/>
                    </a:lnTo>
                    <a:lnTo>
                      <a:pt x="336" y="2073"/>
                    </a:lnTo>
                    <a:lnTo>
                      <a:pt x="318" y="2071"/>
                    </a:lnTo>
                    <a:lnTo>
                      <a:pt x="285" y="2041"/>
                    </a:lnTo>
                    <a:lnTo>
                      <a:pt x="291" y="2035"/>
                    </a:lnTo>
                    <a:lnTo>
                      <a:pt x="275" y="2020"/>
                    </a:lnTo>
                    <a:lnTo>
                      <a:pt x="272" y="2004"/>
                    </a:lnTo>
                    <a:lnTo>
                      <a:pt x="264" y="1992"/>
                    </a:lnTo>
                    <a:lnTo>
                      <a:pt x="248" y="1987"/>
                    </a:lnTo>
                    <a:lnTo>
                      <a:pt x="256" y="1980"/>
                    </a:lnTo>
                    <a:lnTo>
                      <a:pt x="275" y="1976"/>
                    </a:lnTo>
                    <a:lnTo>
                      <a:pt x="295" y="1987"/>
                    </a:lnTo>
                    <a:lnTo>
                      <a:pt x="296" y="1999"/>
                    </a:lnTo>
                    <a:lnTo>
                      <a:pt x="306" y="2013"/>
                    </a:lnTo>
                    <a:lnTo>
                      <a:pt x="334" y="2033"/>
                    </a:lnTo>
                    <a:lnTo>
                      <a:pt x="338" y="2030"/>
                    </a:lnTo>
                    <a:lnTo>
                      <a:pt x="342" y="2020"/>
                    </a:lnTo>
                    <a:lnTo>
                      <a:pt x="350" y="2035"/>
                    </a:lnTo>
                    <a:lnTo>
                      <a:pt x="359" y="2042"/>
                    </a:lnTo>
                    <a:lnTo>
                      <a:pt x="365" y="2036"/>
                    </a:lnTo>
                    <a:lnTo>
                      <a:pt x="370" y="2039"/>
                    </a:lnTo>
                    <a:lnTo>
                      <a:pt x="375" y="2033"/>
                    </a:lnTo>
                    <a:lnTo>
                      <a:pt x="381" y="2034"/>
                    </a:lnTo>
                    <a:lnTo>
                      <a:pt x="384" y="2047"/>
                    </a:lnTo>
                    <a:lnTo>
                      <a:pt x="387" y="2060"/>
                    </a:lnTo>
                    <a:lnTo>
                      <a:pt x="402" y="2053"/>
                    </a:lnTo>
                    <a:lnTo>
                      <a:pt x="420" y="2058"/>
                    </a:lnTo>
                    <a:lnTo>
                      <a:pt x="427" y="2068"/>
                    </a:lnTo>
                    <a:lnTo>
                      <a:pt x="439" y="2068"/>
                    </a:lnTo>
                    <a:lnTo>
                      <a:pt x="447" y="2078"/>
                    </a:lnTo>
                    <a:lnTo>
                      <a:pt x="479" y="2087"/>
                    </a:lnTo>
                    <a:lnTo>
                      <a:pt x="494" y="2094"/>
                    </a:lnTo>
                    <a:lnTo>
                      <a:pt x="522" y="2096"/>
                    </a:lnTo>
                    <a:lnTo>
                      <a:pt x="548" y="2106"/>
                    </a:lnTo>
                    <a:lnTo>
                      <a:pt x="557" y="2116"/>
                    </a:lnTo>
                    <a:lnTo>
                      <a:pt x="576" y="2120"/>
                    </a:lnTo>
                    <a:lnTo>
                      <a:pt x="624" y="2123"/>
                    </a:lnTo>
                    <a:lnTo>
                      <a:pt x="637" y="2117"/>
                    </a:lnTo>
                    <a:lnTo>
                      <a:pt x="649" y="2115"/>
                    </a:lnTo>
                    <a:lnTo>
                      <a:pt x="693" y="2095"/>
                    </a:lnTo>
                    <a:lnTo>
                      <a:pt x="703" y="2085"/>
                    </a:lnTo>
                    <a:lnTo>
                      <a:pt x="712" y="2079"/>
                    </a:lnTo>
                    <a:lnTo>
                      <a:pt x="731" y="2057"/>
                    </a:lnTo>
                    <a:lnTo>
                      <a:pt x="752" y="2023"/>
                    </a:lnTo>
                    <a:lnTo>
                      <a:pt x="761" y="1998"/>
                    </a:lnTo>
                    <a:lnTo>
                      <a:pt x="764" y="1975"/>
                    </a:lnTo>
                    <a:lnTo>
                      <a:pt x="755" y="1970"/>
                    </a:lnTo>
                    <a:lnTo>
                      <a:pt x="752" y="1966"/>
                    </a:lnTo>
                    <a:lnTo>
                      <a:pt x="751" y="1944"/>
                    </a:lnTo>
                    <a:lnTo>
                      <a:pt x="746" y="1929"/>
                    </a:lnTo>
                    <a:lnTo>
                      <a:pt x="746" y="1907"/>
                    </a:lnTo>
                    <a:lnTo>
                      <a:pt x="735" y="1892"/>
                    </a:lnTo>
                    <a:lnTo>
                      <a:pt x="724" y="1886"/>
                    </a:lnTo>
                    <a:lnTo>
                      <a:pt x="718" y="1890"/>
                    </a:lnTo>
                    <a:lnTo>
                      <a:pt x="709" y="1883"/>
                    </a:lnTo>
                    <a:lnTo>
                      <a:pt x="710" y="1873"/>
                    </a:lnTo>
                    <a:lnTo>
                      <a:pt x="704" y="1869"/>
                    </a:lnTo>
                    <a:lnTo>
                      <a:pt x="693" y="1854"/>
                    </a:lnTo>
                    <a:lnTo>
                      <a:pt x="689" y="1845"/>
                    </a:lnTo>
                    <a:lnTo>
                      <a:pt x="683" y="1841"/>
                    </a:lnTo>
                    <a:lnTo>
                      <a:pt x="676" y="1835"/>
                    </a:lnTo>
                    <a:lnTo>
                      <a:pt x="681" y="1848"/>
                    </a:lnTo>
                    <a:lnTo>
                      <a:pt x="672" y="1851"/>
                    </a:lnTo>
                    <a:lnTo>
                      <a:pt x="650" y="1835"/>
                    </a:lnTo>
                    <a:lnTo>
                      <a:pt x="642" y="1825"/>
                    </a:lnTo>
                    <a:lnTo>
                      <a:pt x="639" y="1834"/>
                    </a:lnTo>
                    <a:lnTo>
                      <a:pt x="635" y="1827"/>
                    </a:lnTo>
                    <a:lnTo>
                      <a:pt x="632" y="1815"/>
                    </a:lnTo>
                    <a:lnTo>
                      <a:pt x="619" y="1800"/>
                    </a:lnTo>
                    <a:lnTo>
                      <a:pt x="627" y="1818"/>
                    </a:lnTo>
                    <a:lnTo>
                      <a:pt x="606" y="1811"/>
                    </a:lnTo>
                    <a:lnTo>
                      <a:pt x="599" y="1800"/>
                    </a:lnTo>
                    <a:lnTo>
                      <a:pt x="596" y="1793"/>
                    </a:lnTo>
                    <a:lnTo>
                      <a:pt x="589" y="1783"/>
                    </a:lnTo>
                    <a:lnTo>
                      <a:pt x="558" y="1751"/>
                    </a:lnTo>
                    <a:lnTo>
                      <a:pt x="542" y="1739"/>
                    </a:lnTo>
                    <a:lnTo>
                      <a:pt x="535" y="1730"/>
                    </a:lnTo>
                    <a:lnTo>
                      <a:pt x="509" y="1712"/>
                    </a:lnTo>
                    <a:lnTo>
                      <a:pt x="500" y="1701"/>
                    </a:lnTo>
                    <a:lnTo>
                      <a:pt x="466" y="1682"/>
                    </a:lnTo>
                    <a:lnTo>
                      <a:pt x="461" y="1678"/>
                    </a:lnTo>
                    <a:lnTo>
                      <a:pt x="427" y="1669"/>
                    </a:lnTo>
                    <a:lnTo>
                      <a:pt x="429" y="1675"/>
                    </a:lnTo>
                    <a:lnTo>
                      <a:pt x="427" y="1679"/>
                    </a:lnTo>
                    <a:lnTo>
                      <a:pt x="420" y="1679"/>
                    </a:lnTo>
                    <a:lnTo>
                      <a:pt x="403" y="1670"/>
                    </a:lnTo>
                    <a:lnTo>
                      <a:pt x="369" y="1662"/>
                    </a:lnTo>
                    <a:lnTo>
                      <a:pt x="354" y="1655"/>
                    </a:lnTo>
                    <a:lnTo>
                      <a:pt x="350" y="1662"/>
                    </a:lnTo>
                    <a:lnTo>
                      <a:pt x="333" y="1664"/>
                    </a:lnTo>
                    <a:lnTo>
                      <a:pt x="326" y="1670"/>
                    </a:lnTo>
                    <a:lnTo>
                      <a:pt x="322" y="1660"/>
                    </a:lnTo>
                    <a:lnTo>
                      <a:pt x="317" y="1657"/>
                    </a:lnTo>
                    <a:lnTo>
                      <a:pt x="320" y="1644"/>
                    </a:lnTo>
                    <a:lnTo>
                      <a:pt x="317" y="1641"/>
                    </a:lnTo>
                    <a:lnTo>
                      <a:pt x="299" y="1657"/>
                    </a:lnTo>
                    <a:lnTo>
                      <a:pt x="302" y="1637"/>
                    </a:lnTo>
                    <a:lnTo>
                      <a:pt x="293" y="1644"/>
                    </a:lnTo>
                    <a:lnTo>
                      <a:pt x="294" y="1633"/>
                    </a:lnTo>
                    <a:lnTo>
                      <a:pt x="291" y="1632"/>
                    </a:lnTo>
                    <a:lnTo>
                      <a:pt x="283" y="1632"/>
                    </a:lnTo>
                    <a:lnTo>
                      <a:pt x="268" y="1638"/>
                    </a:lnTo>
                    <a:lnTo>
                      <a:pt x="271" y="1631"/>
                    </a:lnTo>
                    <a:lnTo>
                      <a:pt x="269" y="1625"/>
                    </a:lnTo>
                    <a:lnTo>
                      <a:pt x="267" y="1617"/>
                    </a:lnTo>
                    <a:lnTo>
                      <a:pt x="251" y="1619"/>
                    </a:lnTo>
                    <a:lnTo>
                      <a:pt x="257" y="1589"/>
                    </a:lnTo>
                    <a:lnTo>
                      <a:pt x="261" y="1603"/>
                    </a:lnTo>
                    <a:lnTo>
                      <a:pt x="267" y="1606"/>
                    </a:lnTo>
                    <a:lnTo>
                      <a:pt x="273" y="1606"/>
                    </a:lnTo>
                    <a:lnTo>
                      <a:pt x="279" y="1614"/>
                    </a:lnTo>
                    <a:lnTo>
                      <a:pt x="290" y="1612"/>
                    </a:lnTo>
                    <a:lnTo>
                      <a:pt x="299" y="1616"/>
                    </a:lnTo>
                    <a:lnTo>
                      <a:pt x="307" y="1600"/>
                    </a:lnTo>
                    <a:lnTo>
                      <a:pt x="309" y="1589"/>
                    </a:lnTo>
                    <a:lnTo>
                      <a:pt x="290" y="1583"/>
                    </a:lnTo>
                    <a:lnTo>
                      <a:pt x="283" y="1585"/>
                    </a:lnTo>
                    <a:lnTo>
                      <a:pt x="275" y="1579"/>
                    </a:lnTo>
                    <a:lnTo>
                      <a:pt x="274" y="1573"/>
                    </a:lnTo>
                    <a:lnTo>
                      <a:pt x="259" y="1565"/>
                    </a:lnTo>
                    <a:lnTo>
                      <a:pt x="242" y="1558"/>
                    </a:lnTo>
                    <a:lnTo>
                      <a:pt x="248" y="1567"/>
                    </a:lnTo>
                    <a:lnTo>
                      <a:pt x="247" y="1582"/>
                    </a:lnTo>
                    <a:lnTo>
                      <a:pt x="239" y="1583"/>
                    </a:lnTo>
                    <a:lnTo>
                      <a:pt x="235" y="1579"/>
                    </a:lnTo>
                    <a:lnTo>
                      <a:pt x="232" y="1587"/>
                    </a:lnTo>
                    <a:lnTo>
                      <a:pt x="235" y="1598"/>
                    </a:lnTo>
                    <a:lnTo>
                      <a:pt x="231" y="1604"/>
                    </a:lnTo>
                    <a:lnTo>
                      <a:pt x="221" y="1604"/>
                    </a:lnTo>
                    <a:lnTo>
                      <a:pt x="210" y="1593"/>
                    </a:lnTo>
                    <a:lnTo>
                      <a:pt x="191" y="1583"/>
                    </a:lnTo>
                    <a:lnTo>
                      <a:pt x="189" y="1584"/>
                    </a:lnTo>
                    <a:lnTo>
                      <a:pt x="192" y="1589"/>
                    </a:lnTo>
                    <a:lnTo>
                      <a:pt x="191" y="1600"/>
                    </a:lnTo>
                    <a:lnTo>
                      <a:pt x="187" y="1612"/>
                    </a:lnTo>
                    <a:lnTo>
                      <a:pt x="185" y="1617"/>
                    </a:lnTo>
                    <a:lnTo>
                      <a:pt x="172" y="1621"/>
                    </a:lnTo>
                    <a:lnTo>
                      <a:pt x="150" y="1606"/>
                    </a:lnTo>
                    <a:lnTo>
                      <a:pt x="144" y="1637"/>
                    </a:lnTo>
                    <a:lnTo>
                      <a:pt x="138" y="1644"/>
                    </a:lnTo>
                    <a:lnTo>
                      <a:pt x="106" y="1664"/>
                    </a:lnTo>
                    <a:lnTo>
                      <a:pt x="103" y="1669"/>
                    </a:lnTo>
                    <a:lnTo>
                      <a:pt x="102" y="1680"/>
                    </a:lnTo>
                    <a:lnTo>
                      <a:pt x="101" y="1684"/>
                    </a:lnTo>
                    <a:lnTo>
                      <a:pt x="92" y="1692"/>
                    </a:lnTo>
                    <a:lnTo>
                      <a:pt x="90" y="1694"/>
                    </a:lnTo>
                    <a:lnTo>
                      <a:pt x="59" y="1721"/>
                    </a:lnTo>
                    <a:lnTo>
                      <a:pt x="69" y="1725"/>
                    </a:lnTo>
                    <a:lnTo>
                      <a:pt x="69" y="1730"/>
                    </a:lnTo>
                    <a:lnTo>
                      <a:pt x="58" y="1759"/>
                    </a:lnTo>
                    <a:lnTo>
                      <a:pt x="57" y="1768"/>
                    </a:lnTo>
                    <a:lnTo>
                      <a:pt x="59" y="1794"/>
                    </a:lnTo>
                    <a:lnTo>
                      <a:pt x="64" y="1814"/>
                    </a:lnTo>
                    <a:lnTo>
                      <a:pt x="69" y="1821"/>
                    </a:lnTo>
                    <a:lnTo>
                      <a:pt x="79" y="1827"/>
                    </a:lnTo>
                    <a:lnTo>
                      <a:pt x="92" y="1830"/>
                    </a:lnTo>
                    <a:lnTo>
                      <a:pt x="107" y="1837"/>
                    </a:lnTo>
                    <a:lnTo>
                      <a:pt x="127" y="1875"/>
                    </a:lnTo>
                    <a:lnTo>
                      <a:pt x="137" y="1890"/>
                    </a:lnTo>
                    <a:lnTo>
                      <a:pt x="140" y="1912"/>
                    </a:lnTo>
                    <a:lnTo>
                      <a:pt x="122" y="1949"/>
                    </a:lnTo>
                    <a:lnTo>
                      <a:pt x="103" y="1992"/>
                    </a:lnTo>
                    <a:lnTo>
                      <a:pt x="97" y="2005"/>
                    </a:lnTo>
                    <a:lnTo>
                      <a:pt x="99" y="2026"/>
                    </a:lnTo>
                    <a:lnTo>
                      <a:pt x="108" y="2046"/>
                    </a:lnTo>
                    <a:lnTo>
                      <a:pt x="116" y="2063"/>
                    </a:lnTo>
                    <a:lnTo>
                      <a:pt x="118" y="2082"/>
                    </a:lnTo>
                    <a:lnTo>
                      <a:pt x="133" y="2109"/>
                    </a:lnTo>
                    <a:lnTo>
                      <a:pt x="144" y="2143"/>
                    </a:lnTo>
                    <a:lnTo>
                      <a:pt x="146" y="2160"/>
                    </a:lnTo>
                    <a:lnTo>
                      <a:pt x="148" y="2175"/>
                    </a:lnTo>
                    <a:lnTo>
                      <a:pt x="134" y="2187"/>
                    </a:lnTo>
                    <a:lnTo>
                      <a:pt x="132" y="2209"/>
                    </a:lnTo>
                    <a:lnTo>
                      <a:pt x="127" y="2225"/>
                    </a:lnTo>
                    <a:lnTo>
                      <a:pt x="130" y="2235"/>
                    </a:lnTo>
                    <a:lnTo>
                      <a:pt x="132" y="2254"/>
                    </a:lnTo>
                    <a:lnTo>
                      <a:pt x="126" y="2265"/>
                    </a:lnTo>
                    <a:lnTo>
                      <a:pt x="127" y="2286"/>
                    </a:lnTo>
                    <a:lnTo>
                      <a:pt x="143" y="2289"/>
                    </a:lnTo>
                    <a:lnTo>
                      <a:pt x="151" y="2306"/>
                    </a:lnTo>
                    <a:lnTo>
                      <a:pt x="149" y="2327"/>
                    </a:lnTo>
                    <a:lnTo>
                      <a:pt x="156" y="2343"/>
                    </a:lnTo>
                    <a:lnTo>
                      <a:pt x="172" y="2358"/>
                    </a:lnTo>
                    <a:lnTo>
                      <a:pt x="173" y="2378"/>
                    </a:lnTo>
                    <a:lnTo>
                      <a:pt x="167" y="2396"/>
                    </a:lnTo>
                    <a:lnTo>
                      <a:pt x="157" y="2411"/>
                    </a:lnTo>
                    <a:lnTo>
                      <a:pt x="153" y="2427"/>
                    </a:lnTo>
                    <a:lnTo>
                      <a:pt x="159" y="2445"/>
                    </a:lnTo>
                    <a:lnTo>
                      <a:pt x="167" y="2458"/>
                    </a:lnTo>
                    <a:lnTo>
                      <a:pt x="197" y="2481"/>
                    </a:lnTo>
                    <a:lnTo>
                      <a:pt x="202" y="2498"/>
                    </a:lnTo>
                    <a:lnTo>
                      <a:pt x="212" y="2515"/>
                    </a:lnTo>
                    <a:lnTo>
                      <a:pt x="216" y="2509"/>
                    </a:lnTo>
                    <a:lnTo>
                      <a:pt x="215" y="2548"/>
                    </a:lnTo>
                    <a:lnTo>
                      <a:pt x="199" y="2586"/>
                    </a:lnTo>
                    <a:lnTo>
                      <a:pt x="186" y="2606"/>
                    </a:lnTo>
                    <a:lnTo>
                      <a:pt x="134" y="2675"/>
                    </a:lnTo>
                    <a:lnTo>
                      <a:pt x="96" y="2718"/>
                    </a:lnTo>
                    <a:lnTo>
                      <a:pt x="46" y="2767"/>
                    </a:lnTo>
                    <a:lnTo>
                      <a:pt x="10" y="2794"/>
                    </a:lnTo>
                    <a:lnTo>
                      <a:pt x="33" y="2798"/>
                    </a:lnTo>
                    <a:lnTo>
                      <a:pt x="44" y="2785"/>
                    </a:lnTo>
                    <a:lnTo>
                      <a:pt x="63" y="2776"/>
                    </a:lnTo>
                    <a:lnTo>
                      <a:pt x="64" y="2783"/>
                    </a:lnTo>
                    <a:lnTo>
                      <a:pt x="63" y="2788"/>
                    </a:lnTo>
                    <a:lnTo>
                      <a:pt x="63" y="2805"/>
                    </a:lnTo>
                    <a:lnTo>
                      <a:pt x="58" y="2798"/>
                    </a:lnTo>
                    <a:lnTo>
                      <a:pt x="54" y="2797"/>
                    </a:lnTo>
                    <a:lnTo>
                      <a:pt x="54" y="2811"/>
                    </a:lnTo>
                    <a:lnTo>
                      <a:pt x="59" y="2820"/>
                    </a:lnTo>
                    <a:lnTo>
                      <a:pt x="64" y="2821"/>
                    </a:lnTo>
                    <a:lnTo>
                      <a:pt x="70" y="2824"/>
                    </a:lnTo>
                    <a:lnTo>
                      <a:pt x="87" y="2838"/>
                    </a:lnTo>
                    <a:lnTo>
                      <a:pt x="99" y="2838"/>
                    </a:lnTo>
                    <a:lnTo>
                      <a:pt x="117" y="2833"/>
                    </a:lnTo>
                    <a:lnTo>
                      <a:pt x="128" y="2837"/>
                    </a:lnTo>
                    <a:lnTo>
                      <a:pt x="137" y="2844"/>
                    </a:lnTo>
                    <a:lnTo>
                      <a:pt x="137" y="2854"/>
                    </a:lnTo>
                    <a:lnTo>
                      <a:pt x="143" y="2858"/>
                    </a:lnTo>
                    <a:lnTo>
                      <a:pt x="150" y="2859"/>
                    </a:lnTo>
                    <a:lnTo>
                      <a:pt x="151" y="2863"/>
                    </a:lnTo>
                    <a:lnTo>
                      <a:pt x="145" y="2868"/>
                    </a:lnTo>
                    <a:lnTo>
                      <a:pt x="137" y="2868"/>
                    </a:lnTo>
                    <a:lnTo>
                      <a:pt x="110" y="2860"/>
                    </a:lnTo>
                    <a:lnTo>
                      <a:pt x="91" y="2859"/>
                    </a:lnTo>
                    <a:lnTo>
                      <a:pt x="85" y="2865"/>
                    </a:lnTo>
                    <a:lnTo>
                      <a:pt x="83" y="2873"/>
                    </a:lnTo>
                    <a:lnTo>
                      <a:pt x="68" y="2881"/>
                    </a:lnTo>
                    <a:lnTo>
                      <a:pt x="60" y="2876"/>
                    </a:lnTo>
                    <a:lnTo>
                      <a:pt x="54" y="2879"/>
                    </a:lnTo>
                    <a:lnTo>
                      <a:pt x="51" y="2889"/>
                    </a:lnTo>
                    <a:lnTo>
                      <a:pt x="44" y="2892"/>
                    </a:lnTo>
                    <a:lnTo>
                      <a:pt x="38" y="2886"/>
                    </a:lnTo>
                    <a:lnTo>
                      <a:pt x="31" y="2883"/>
                    </a:lnTo>
                    <a:lnTo>
                      <a:pt x="27" y="2891"/>
                    </a:lnTo>
                    <a:lnTo>
                      <a:pt x="30" y="2907"/>
                    </a:lnTo>
                    <a:lnTo>
                      <a:pt x="37" y="2908"/>
                    </a:lnTo>
                    <a:lnTo>
                      <a:pt x="42" y="2914"/>
                    </a:lnTo>
                    <a:lnTo>
                      <a:pt x="44" y="2922"/>
                    </a:lnTo>
                    <a:lnTo>
                      <a:pt x="41" y="2930"/>
                    </a:lnTo>
                    <a:lnTo>
                      <a:pt x="30" y="2941"/>
                    </a:lnTo>
                    <a:lnTo>
                      <a:pt x="21" y="2956"/>
                    </a:lnTo>
                    <a:lnTo>
                      <a:pt x="15" y="2970"/>
                    </a:lnTo>
                    <a:lnTo>
                      <a:pt x="19" y="2983"/>
                    </a:lnTo>
                    <a:lnTo>
                      <a:pt x="16" y="3002"/>
                    </a:lnTo>
                    <a:lnTo>
                      <a:pt x="17" y="3008"/>
                    </a:lnTo>
                    <a:lnTo>
                      <a:pt x="20" y="3013"/>
                    </a:lnTo>
                    <a:lnTo>
                      <a:pt x="20" y="3019"/>
                    </a:lnTo>
                    <a:lnTo>
                      <a:pt x="17" y="3026"/>
                    </a:lnTo>
                    <a:lnTo>
                      <a:pt x="9" y="3035"/>
                    </a:lnTo>
                    <a:lnTo>
                      <a:pt x="4" y="3038"/>
                    </a:lnTo>
                    <a:lnTo>
                      <a:pt x="1" y="3046"/>
                    </a:lnTo>
                    <a:lnTo>
                      <a:pt x="5" y="3053"/>
                    </a:lnTo>
                    <a:lnTo>
                      <a:pt x="14" y="3054"/>
                    </a:lnTo>
                    <a:lnTo>
                      <a:pt x="27" y="3053"/>
                    </a:lnTo>
                    <a:lnTo>
                      <a:pt x="38" y="3070"/>
                    </a:lnTo>
                    <a:lnTo>
                      <a:pt x="37" y="3086"/>
                    </a:lnTo>
                    <a:lnTo>
                      <a:pt x="27" y="3086"/>
                    </a:lnTo>
                    <a:lnTo>
                      <a:pt x="19" y="3075"/>
                    </a:lnTo>
                    <a:lnTo>
                      <a:pt x="10" y="3068"/>
                    </a:lnTo>
                    <a:lnTo>
                      <a:pt x="10" y="3083"/>
                    </a:lnTo>
                    <a:lnTo>
                      <a:pt x="6" y="3090"/>
                    </a:lnTo>
                    <a:lnTo>
                      <a:pt x="0" y="3105"/>
                    </a:lnTo>
                    <a:lnTo>
                      <a:pt x="1" y="3112"/>
                    </a:lnTo>
                    <a:lnTo>
                      <a:pt x="6" y="3118"/>
                    </a:lnTo>
                    <a:lnTo>
                      <a:pt x="10" y="3126"/>
                    </a:lnTo>
                    <a:lnTo>
                      <a:pt x="17" y="3129"/>
                    </a:lnTo>
                    <a:lnTo>
                      <a:pt x="21" y="3137"/>
                    </a:lnTo>
                    <a:lnTo>
                      <a:pt x="22" y="3145"/>
                    </a:lnTo>
                    <a:lnTo>
                      <a:pt x="17" y="3169"/>
                    </a:lnTo>
                    <a:lnTo>
                      <a:pt x="14" y="3176"/>
                    </a:lnTo>
                    <a:lnTo>
                      <a:pt x="22" y="3179"/>
                    </a:lnTo>
                    <a:lnTo>
                      <a:pt x="29" y="3183"/>
                    </a:lnTo>
                    <a:lnTo>
                      <a:pt x="29" y="3191"/>
                    </a:lnTo>
                    <a:lnTo>
                      <a:pt x="42" y="3213"/>
                    </a:lnTo>
                    <a:lnTo>
                      <a:pt x="44" y="3222"/>
                    </a:lnTo>
                    <a:lnTo>
                      <a:pt x="48" y="3229"/>
                    </a:lnTo>
                    <a:lnTo>
                      <a:pt x="48" y="3245"/>
                    </a:lnTo>
                    <a:lnTo>
                      <a:pt x="47" y="3252"/>
                    </a:lnTo>
                    <a:lnTo>
                      <a:pt x="49" y="3260"/>
                    </a:lnTo>
                    <a:lnTo>
                      <a:pt x="65" y="3257"/>
                    </a:lnTo>
                    <a:lnTo>
                      <a:pt x="73" y="3261"/>
                    </a:lnTo>
                    <a:lnTo>
                      <a:pt x="76" y="3268"/>
                    </a:lnTo>
                    <a:lnTo>
                      <a:pt x="92" y="3266"/>
                    </a:lnTo>
                    <a:lnTo>
                      <a:pt x="101" y="3267"/>
                    </a:lnTo>
                    <a:lnTo>
                      <a:pt x="113" y="3276"/>
                    </a:lnTo>
                    <a:lnTo>
                      <a:pt x="111" y="3296"/>
                    </a:lnTo>
                    <a:lnTo>
                      <a:pt x="126" y="3288"/>
                    </a:lnTo>
                    <a:lnTo>
                      <a:pt x="133" y="3287"/>
                    </a:lnTo>
                    <a:lnTo>
                      <a:pt x="139" y="3282"/>
                    </a:lnTo>
                    <a:lnTo>
                      <a:pt x="155" y="3280"/>
                    </a:lnTo>
                    <a:lnTo>
                      <a:pt x="162" y="3282"/>
                    </a:lnTo>
                    <a:lnTo>
                      <a:pt x="170" y="3287"/>
                    </a:lnTo>
                    <a:lnTo>
                      <a:pt x="176" y="3292"/>
                    </a:lnTo>
                    <a:lnTo>
                      <a:pt x="185" y="3305"/>
                    </a:lnTo>
                    <a:lnTo>
                      <a:pt x="193" y="3306"/>
                    </a:lnTo>
                    <a:lnTo>
                      <a:pt x="194" y="3317"/>
                    </a:lnTo>
                    <a:lnTo>
                      <a:pt x="192" y="3325"/>
                    </a:lnTo>
                    <a:lnTo>
                      <a:pt x="192" y="3333"/>
                    </a:lnTo>
                    <a:lnTo>
                      <a:pt x="197" y="3341"/>
                    </a:lnTo>
                    <a:lnTo>
                      <a:pt x="199" y="3348"/>
                    </a:lnTo>
                    <a:lnTo>
                      <a:pt x="198" y="3355"/>
                    </a:lnTo>
                    <a:lnTo>
                      <a:pt x="196" y="3363"/>
                    </a:lnTo>
                    <a:lnTo>
                      <a:pt x="189" y="3368"/>
                    </a:lnTo>
                    <a:lnTo>
                      <a:pt x="187" y="3376"/>
                    </a:lnTo>
                    <a:lnTo>
                      <a:pt x="189" y="3384"/>
                    </a:lnTo>
                    <a:lnTo>
                      <a:pt x="202" y="3395"/>
                    </a:lnTo>
                    <a:lnTo>
                      <a:pt x="205" y="3411"/>
                    </a:lnTo>
                    <a:lnTo>
                      <a:pt x="216" y="3433"/>
                    </a:lnTo>
                    <a:lnTo>
                      <a:pt x="221" y="3439"/>
                    </a:lnTo>
                    <a:lnTo>
                      <a:pt x="236" y="3448"/>
                    </a:lnTo>
                    <a:lnTo>
                      <a:pt x="241" y="3454"/>
                    </a:lnTo>
                    <a:lnTo>
                      <a:pt x="242" y="3462"/>
                    </a:lnTo>
                    <a:lnTo>
                      <a:pt x="241" y="3470"/>
                    </a:lnTo>
                    <a:lnTo>
                      <a:pt x="245" y="3477"/>
                    </a:lnTo>
                    <a:lnTo>
                      <a:pt x="268" y="3475"/>
                    </a:lnTo>
                    <a:lnTo>
                      <a:pt x="274" y="3479"/>
                    </a:lnTo>
                    <a:lnTo>
                      <a:pt x="282" y="3482"/>
                    </a:lnTo>
                    <a:lnTo>
                      <a:pt x="279" y="3489"/>
                    </a:lnTo>
                    <a:lnTo>
                      <a:pt x="284" y="3495"/>
                    </a:lnTo>
                    <a:lnTo>
                      <a:pt x="294" y="3497"/>
                    </a:lnTo>
                    <a:lnTo>
                      <a:pt x="295" y="3510"/>
                    </a:lnTo>
                    <a:lnTo>
                      <a:pt x="288" y="3515"/>
                    </a:lnTo>
                    <a:lnTo>
                      <a:pt x="284" y="3522"/>
                    </a:lnTo>
                    <a:lnTo>
                      <a:pt x="272" y="3532"/>
                    </a:lnTo>
                    <a:lnTo>
                      <a:pt x="264" y="3537"/>
                    </a:lnTo>
                    <a:lnTo>
                      <a:pt x="247" y="3535"/>
                    </a:lnTo>
                    <a:lnTo>
                      <a:pt x="235" y="3524"/>
                    </a:lnTo>
                    <a:lnTo>
                      <a:pt x="228" y="3524"/>
                    </a:lnTo>
                    <a:lnTo>
                      <a:pt x="220" y="3527"/>
                    </a:lnTo>
                    <a:lnTo>
                      <a:pt x="219" y="3535"/>
                    </a:lnTo>
                    <a:lnTo>
                      <a:pt x="212" y="3538"/>
                    </a:lnTo>
                    <a:lnTo>
                      <a:pt x="213" y="3546"/>
                    </a:lnTo>
                    <a:lnTo>
                      <a:pt x="224" y="3557"/>
                    </a:lnTo>
                    <a:lnTo>
                      <a:pt x="226" y="3564"/>
                    </a:lnTo>
                    <a:lnTo>
                      <a:pt x="224" y="3573"/>
                    </a:lnTo>
                    <a:lnTo>
                      <a:pt x="229" y="3578"/>
                    </a:lnTo>
                    <a:lnTo>
                      <a:pt x="228" y="3586"/>
                    </a:lnTo>
                    <a:lnTo>
                      <a:pt x="235" y="3590"/>
                    </a:lnTo>
                    <a:lnTo>
                      <a:pt x="237" y="3597"/>
                    </a:lnTo>
                    <a:lnTo>
                      <a:pt x="236" y="3606"/>
                    </a:lnTo>
                    <a:lnTo>
                      <a:pt x="241" y="3627"/>
                    </a:lnTo>
                    <a:lnTo>
                      <a:pt x="241" y="3627"/>
                    </a:lnTo>
                    <a:lnTo>
                      <a:pt x="247" y="3633"/>
                    </a:lnTo>
                    <a:lnTo>
                      <a:pt x="255" y="3635"/>
                    </a:lnTo>
                    <a:lnTo>
                      <a:pt x="262" y="3632"/>
                    </a:lnTo>
                    <a:lnTo>
                      <a:pt x="267" y="3626"/>
                    </a:lnTo>
                    <a:lnTo>
                      <a:pt x="269" y="3617"/>
                    </a:lnTo>
                    <a:lnTo>
                      <a:pt x="277" y="3612"/>
                    </a:lnTo>
                    <a:lnTo>
                      <a:pt x="293" y="3616"/>
                    </a:lnTo>
                    <a:lnTo>
                      <a:pt x="301" y="3616"/>
                    </a:lnTo>
                    <a:lnTo>
                      <a:pt x="317" y="3611"/>
                    </a:lnTo>
                    <a:lnTo>
                      <a:pt x="333" y="3613"/>
                    </a:lnTo>
                    <a:lnTo>
                      <a:pt x="349" y="3610"/>
                    </a:lnTo>
                    <a:lnTo>
                      <a:pt x="361" y="3619"/>
                    </a:lnTo>
                    <a:lnTo>
                      <a:pt x="366" y="3627"/>
                    </a:lnTo>
                    <a:lnTo>
                      <a:pt x="366" y="3635"/>
                    </a:lnTo>
                    <a:lnTo>
                      <a:pt x="379" y="3647"/>
                    </a:lnTo>
                    <a:lnTo>
                      <a:pt x="384" y="3653"/>
                    </a:lnTo>
                    <a:lnTo>
                      <a:pt x="384" y="3662"/>
                    </a:lnTo>
                    <a:lnTo>
                      <a:pt x="375" y="3666"/>
                    </a:lnTo>
                    <a:lnTo>
                      <a:pt x="368" y="3667"/>
                    </a:lnTo>
                    <a:lnTo>
                      <a:pt x="371" y="3675"/>
                    </a:lnTo>
                    <a:lnTo>
                      <a:pt x="371" y="3682"/>
                    </a:lnTo>
                    <a:lnTo>
                      <a:pt x="375" y="3698"/>
                    </a:lnTo>
                    <a:lnTo>
                      <a:pt x="382" y="3703"/>
                    </a:lnTo>
                    <a:lnTo>
                      <a:pt x="390" y="3705"/>
                    </a:lnTo>
                    <a:lnTo>
                      <a:pt x="406" y="3710"/>
                    </a:lnTo>
                    <a:lnTo>
                      <a:pt x="413" y="3707"/>
                    </a:lnTo>
                    <a:lnTo>
                      <a:pt x="422" y="3707"/>
                    </a:lnTo>
                    <a:lnTo>
                      <a:pt x="424" y="3715"/>
                    </a:lnTo>
                    <a:lnTo>
                      <a:pt x="435" y="3726"/>
                    </a:lnTo>
                    <a:lnTo>
                      <a:pt x="442" y="3753"/>
                    </a:lnTo>
                    <a:lnTo>
                      <a:pt x="440" y="3762"/>
                    </a:lnTo>
                    <a:lnTo>
                      <a:pt x="442" y="3769"/>
                    </a:lnTo>
                    <a:lnTo>
                      <a:pt x="449" y="3774"/>
                    </a:lnTo>
                    <a:lnTo>
                      <a:pt x="456" y="3779"/>
                    </a:lnTo>
                    <a:lnTo>
                      <a:pt x="463" y="3775"/>
                    </a:lnTo>
                    <a:lnTo>
                      <a:pt x="471" y="3774"/>
                    </a:lnTo>
                    <a:lnTo>
                      <a:pt x="479" y="3775"/>
                    </a:lnTo>
                    <a:lnTo>
                      <a:pt x="490" y="3787"/>
                    </a:lnTo>
                    <a:lnTo>
                      <a:pt x="499" y="3784"/>
                    </a:lnTo>
                    <a:lnTo>
                      <a:pt x="506" y="3788"/>
                    </a:lnTo>
                    <a:lnTo>
                      <a:pt x="531" y="3780"/>
                    </a:lnTo>
                    <a:lnTo>
                      <a:pt x="546" y="3773"/>
                    </a:lnTo>
                    <a:lnTo>
                      <a:pt x="553" y="3775"/>
                    </a:lnTo>
                    <a:lnTo>
                      <a:pt x="558" y="3782"/>
                    </a:lnTo>
                    <a:lnTo>
                      <a:pt x="569" y="3804"/>
                    </a:lnTo>
                    <a:lnTo>
                      <a:pt x="580" y="3816"/>
                    </a:lnTo>
                    <a:lnTo>
                      <a:pt x="587" y="3816"/>
                    </a:lnTo>
                    <a:lnTo>
                      <a:pt x="591" y="3809"/>
                    </a:lnTo>
                    <a:lnTo>
                      <a:pt x="600" y="3809"/>
                    </a:lnTo>
                    <a:lnTo>
                      <a:pt x="605" y="3815"/>
                    </a:lnTo>
                    <a:lnTo>
                      <a:pt x="612" y="3816"/>
                    </a:lnTo>
                    <a:lnTo>
                      <a:pt x="619" y="3820"/>
                    </a:lnTo>
                    <a:lnTo>
                      <a:pt x="626" y="3826"/>
                    </a:lnTo>
                    <a:lnTo>
                      <a:pt x="642" y="3825"/>
                    </a:lnTo>
                    <a:lnTo>
                      <a:pt x="655" y="3834"/>
                    </a:lnTo>
                    <a:lnTo>
                      <a:pt x="662" y="3833"/>
                    </a:lnTo>
                    <a:lnTo>
                      <a:pt x="675" y="3844"/>
                    </a:lnTo>
                    <a:lnTo>
                      <a:pt x="683" y="3845"/>
                    </a:lnTo>
                    <a:lnTo>
                      <a:pt x="692" y="3845"/>
                    </a:lnTo>
                    <a:lnTo>
                      <a:pt x="698" y="3850"/>
                    </a:lnTo>
                    <a:lnTo>
                      <a:pt x="691" y="3854"/>
                    </a:lnTo>
                    <a:lnTo>
                      <a:pt x="699" y="3877"/>
                    </a:lnTo>
                    <a:lnTo>
                      <a:pt x="691" y="3892"/>
                    </a:lnTo>
                    <a:lnTo>
                      <a:pt x="675" y="3896"/>
                    </a:lnTo>
                    <a:lnTo>
                      <a:pt x="680" y="3902"/>
                    </a:lnTo>
                    <a:lnTo>
                      <a:pt x="688" y="3904"/>
                    </a:lnTo>
                    <a:lnTo>
                      <a:pt x="693" y="3911"/>
                    </a:lnTo>
                    <a:lnTo>
                      <a:pt x="676" y="3916"/>
                    </a:lnTo>
                    <a:lnTo>
                      <a:pt x="673" y="3922"/>
                    </a:lnTo>
                    <a:lnTo>
                      <a:pt x="672" y="3930"/>
                    </a:lnTo>
                    <a:lnTo>
                      <a:pt x="677" y="3936"/>
                    </a:lnTo>
                    <a:lnTo>
                      <a:pt x="680" y="3944"/>
                    </a:lnTo>
                    <a:lnTo>
                      <a:pt x="678" y="3952"/>
                    </a:lnTo>
                    <a:lnTo>
                      <a:pt x="686" y="3956"/>
                    </a:lnTo>
                    <a:lnTo>
                      <a:pt x="682" y="3972"/>
                    </a:lnTo>
                    <a:lnTo>
                      <a:pt x="675" y="3995"/>
                    </a:lnTo>
                    <a:lnTo>
                      <a:pt x="667" y="3999"/>
                    </a:lnTo>
                    <a:lnTo>
                      <a:pt x="653" y="3995"/>
                    </a:lnTo>
                    <a:lnTo>
                      <a:pt x="644" y="3997"/>
                    </a:lnTo>
                    <a:lnTo>
                      <a:pt x="629" y="3989"/>
                    </a:lnTo>
                    <a:lnTo>
                      <a:pt x="623" y="3994"/>
                    </a:lnTo>
                    <a:lnTo>
                      <a:pt x="614" y="4008"/>
                    </a:lnTo>
                    <a:lnTo>
                      <a:pt x="600" y="4014"/>
                    </a:lnTo>
                    <a:lnTo>
                      <a:pt x="592" y="4029"/>
                    </a:lnTo>
                    <a:lnTo>
                      <a:pt x="594" y="4037"/>
                    </a:lnTo>
                    <a:lnTo>
                      <a:pt x="594" y="4052"/>
                    </a:lnTo>
                    <a:lnTo>
                      <a:pt x="607" y="4047"/>
                    </a:lnTo>
                    <a:lnTo>
                      <a:pt x="617" y="4048"/>
                    </a:lnTo>
                    <a:lnTo>
                      <a:pt x="623" y="4043"/>
                    </a:lnTo>
                    <a:lnTo>
                      <a:pt x="638" y="4041"/>
                    </a:lnTo>
                    <a:lnTo>
                      <a:pt x="644" y="4043"/>
                    </a:lnTo>
                    <a:lnTo>
                      <a:pt x="645" y="4049"/>
                    </a:lnTo>
                    <a:lnTo>
                      <a:pt x="653" y="4051"/>
                    </a:lnTo>
                    <a:lnTo>
                      <a:pt x="655" y="4053"/>
                    </a:lnTo>
                    <a:lnTo>
                      <a:pt x="654" y="4058"/>
                    </a:lnTo>
                    <a:lnTo>
                      <a:pt x="644" y="4058"/>
                    </a:lnTo>
                    <a:lnTo>
                      <a:pt x="632" y="4063"/>
                    </a:lnTo>
                    <a:lnTo>
                      <a:pt x="616" y="4073"/>
                    </a:lnTo>
                    <a:lnTo>
                      <a:pt x="605" y="4076"/>
                    </a:lnTo>
                    <a:lnTo>
                      <a:pt x="605" y="4081"/>
                    </a:lnTo>
                    <a:lnTo>
                      <a:pt x="610" y="4086"/>
                    </a:lnTo>
                    <a:lnTo>
                      <a:pt x="605" y="4089"/>
                    </a:lnTo>
                    <a:lnTo>
                      <a:pt x="594" y="4086"/>
                    </a:lnTo>
                    <a:lnTo>
                      <a:pt x="569" y="4090"/>
                    </a:lnTo>
                    <a:lnTo>
                      <a:pt x="567" y="4100"/>
                    </a:lnTo>
                    <a:lnTo>
                      <a:pt x="575" y="4107"/>
                    </a:lnTo>
                    <a:lnTo>
                      <a:pt x="587" y="4112"/>
                    </a:lnTo>
                    <a:lnTo>
                      <a:pt x="597" y="4126"/>
                    </a:lnTo>
                    <a:lnTo>
                      <a:pt x="607" y="4135"/>
                    </a:lnTo>
                    <a:lnTo>
                      <a:pt x="605" y="4137"/>
                    </a:lnTo>
                    <a:lnTo>
                      <a:pt x="591" y="4133"/>
                    </a:lnTo>
                    <a:lnTo>
                      <a:pt x="585" y="4143"/>
                    </a:lnTo>
                    <a:lnTo>
                      <a:pt x="579" y="4143"/>
                    </a:lnTo>
                    <a:lnTo>
                      <a:pt x="567" y="4160"/>
                    </a:lnTo>
                    <a:lnTo>
                      <a:pt x="557" y="4172"/>
                    </a:lnTo>
                    <a:lnTo>
                      <a:pt x="548" y="4191"/>
                    </a:lnTo>
                    <a:lnTo>
                      <a:pt x="535" y="4192"/>
                    </a:lnTo>
                    <a:lnTo>
                      <a:pt x="519" y="4189"/>
                    </a:lnTo>
                    <a:lnTo>
                      <a:pt x="516" y="4194"/>
                    </a:lnTo>
                    <a:lnTo>
                      <a:pt x="516" y="4200"/>
                    </a:lnTo>
                    <a:lnTo>
                      <a:pt x="506" y="4205"/>
                    </a:lnTo>
                    <a:lnTo>
                      <a:pt x="519" y="4210"/>
                    </a:lnTo>
                    <a:lnTo>
                      <a:pt x="531" y="4220"/>
                    </a:lnTo>
                    <a:lnTo>
                      <a:pt x="536" y="4235"/>
                    </a:lnTo>
                    <a:lnTo>
                      <a:pt x="546" y="4246"/>
                    </a:lnTo>
                    <a:lnTo>
                      <a:pt x="556" y="4247"/>
                    </a:lnTo>
                    <a:lnTo>
                      <a:pt x="560" y="4242"/>
                    </a:lnTo>
                    <a:lnTo>
                      <a:pt x="565" y="4250"/>
                    </a:lnTo>
                    <a:lnTo>
                      <a:pt x="580" y="4262"/>
                    </a:lnTo>
                    <a:lnTo>
                      <a:pt x="623" y="4280"/>
                    </a:lnTo>
                    <a:lnTo>
                      <a:pt x="649" y="4301"/>
                    </a:lnTo>
                    <a:lnTo>
                      <a:pt x="656" y="4313"/>
                    </a:lnTo>
                    <a:lnTo>
                      <a:pt x="662" y="4321"/>
                    </a:lnTo>
                    <a:lnTo>
                      <a:pt x="671" y="4323"/>
                    </a:lnTo>
                    <a:lnTo>
                      <a:pt x="683" y="4336"/>
                    </a:lnTo>
                    <a:lnTo>
                      <a:pt x="698" y="4331"/>
                    </a:lnTo>
                    <a:lnTo>
                      <a:pt x="707" y="4329"/>
                    </a:lnTo>
                    <a:lnTo>
                      <a:pt x="714" y="4332"/>
                    </a:lnTo>
                    <a:lnTo>
                      <a:pt x="723" y="4331"/>
                    </a:lnTo>
                    <a:lnTo>
                      <a:pt x="737" y="4336"/>
                    </a:lnTo>
                    <a:lnTo>
                      <a:pt x="743" y="4342"/>
                    </a:lnTo>
                    <a:lnTo>
                      <a:pt x="759" y="4344"/>
                    </a:lnTo>
                    <a:lnTo>
                      <a:pt x="782" y="4354"/>
                    </a:lnTo>
                    <a:lnTo>
                      <a:pt x="791" y="4355"/>
                    </a:lnTo>
                    <a:lnTo>
                      <a:pt x="815" y="4353"/>
                    </a:lnTo>
                    <a:lnTo>
                      <a:pt x="831" y="4358"/>
                    </a:lnTo>
                    <a:lnTo>
                      <a:pt x="847" y="4358"/>
                    </a:lnTo>
                    <a:lnTo>
                      <a:pt x="854" y="4363"/>
                    </a:lnTo>
                    <a:lnTo>
                      <a:pt x="858" y="4368"/>
                    </a:lnTo>
                    <a:lnTo>
                      <a:pt x="896" y="4390"/>
                    </a:lnTo>
                    <a:lnTo>
                      <a:pt x="898" y="4398"/>
                    </a:lnTo>
                    <a:lnTo>
                      <a:pt x="906" y="4402"/>
                    </a:lnTo>
                    <a:lnTo>
                      <a:pt x="914" y="4399"/>
                    </a:lnTo>
                    <a:lnTo>
                      <a:pt x="920" y="4395"/>
                    </a:lnTo>
                    <a:lnTo>
                      <a:pt x="935" y="4388"/>
                    </a:lnTo>
                    <a:lnTo>
                      <a:pt x="944" y="4388"/>
                    </a:lnTo>
                    <a:lnTo>
                      <a:pt x="950" y="4393"/>
                    </a:lnTo>
                    <a:lnTo>
                      <a:pt x="957" y="4392"/>
                    </a:lnTo>
                    <a:lnTo>
                      <a:pt x="973" y="4395"/>
                    </a:lnTo>
                    <a:lnTo>
                      <a:pt x="978" y="4401"/>
                    </a:lnTo>
                    <a:lnTo>
                      <a:pt x="985" y="4404"/>
                    </a:lnTo>
                    <a:lnTo>
                      <a:pt x="993" y="4404"/>
                    </a:lnTo>
                    <a:lnTo>
                      <a:pt x="1000" y="4408"/>
                    </a:lnTo>
                    <a:lnTo>
                      <a:pt x="1004" y="4415"/>
                    </a:lnTo>
                    <a:lnTo>
                      <a:pt x="1000" y="4430"/>
                    </a:lnTo>
                    <a:lnTo>
                      <a:pt x="1012" y="4440"/>
                    </a:lnTo>
                    <a:lnTo>
                      <a:pt x="1028" y="4445"/>
                    </a:lnTo>
                    <a:lnTo>
                      <a:pt x="1035" y="4450"/>
                    </a:lnTo>
                    <a:lnTo>
                      <a:pt x="1040" y="4453"/>
                    </a:lnTo>
                    <a:lnTo>
                      <a:pt x="1048" y="4458"/>
                    </a:lnTo>
                    <a:lnTo>
                      <a:pt x="1055" y="4458"/>
                    </a:lnTo>
                    <a:lnTo>
                      <a:pt x="1067" y="4469"/>
                    </a:lnTo>
                    <a:lnTo>
                      <a:pt x="1071" y="4477"/>
                    </a:lnTo>
                    <a:lnTo>
                      <a:pt x="1079" y="4477"/>
                    </a:lnTo>
                    <a:lnTo>
                      <a:pt x="1084" y="4493"/>
                    </a:lnTo>
                    <a:lnTo>
                      <a:pt x="1087" y="4500"/>
                    </a:lnTo>
                    <a:lnTo>
                      <a:pt x="1095" y="4500"/>
                    </a:lnTo>
                    <a:lnTo>
                      <a:pt x="1111" y="4504"/>
                    </a:lnTo>
                    <a:lnTo>
                      <a:pt x="1119" y="4501"/>
                    </a:lnTo>
                    <a:lnTo>
                      <a:pt x="1124" y="4496"/>
                    </a:lnTo>
                    <a:lnTo>
                      <a:pt x="1130" y="4481"/>
                    </a:lnTo>
                    <a:lnTo>
                      <a:pt x="1138" y="4477"/>
                    </a:lnTo>
                    <a:lnTo>
                      <a:pt x="1145" y="4473"/>
                    </a:lnTo>
                    <a:lnTo>
                      <a:pt x="1148" y="4466"/>
                    </a:lnTo>
                    <a:lnTo>
                      <a:pt x="1154" y="4456"/>
                    </a:lnTo>
                    <a:lnTo>
                      <a:pt x="1144" y="4451"/>
                    </a:lnTo>
                    <a:lnTo>
                      <a:pt x="1132" y="4423"/>
                    </a:lnTo>
                    <a:lnTo>
                      <a:pt x="1113" y="4391"/>
                    </a:lnTo>
                    <a:lnTo>
                      <a:pt x="1105" y="4380"/>
                    </a:lnTo>
                    <a:lnTo>
                      <a:pt x="1101" y="4366"/>
                    </a:lnTo>
                    <a:lnTo>
                      <a:pt x="1101" y="4344"/>
                    </a:lnTo>
                    <a:lnTo>
                      <a:pt x="1108" y="4317"/>
                    </a:lnTo>
                    <a:lnTo>
                      <a:pt x="1106" y="4305"/>
                    </a:lnTo>
                    <a:lnTo>
                      <a:pt x="1097" y="4326"/>
                    </a:lnTo>
                    <a:lnTo>
                      <a:pt x="1094" y="4320"/>
                    </a:lnTo>
                    <a:lnTo>
                      <a:pt x="1091" y="4302"/>
                    </a:lnTo>
                    <a:lnTo>
                      <a:pt x="1081" y="4285"/>
                    </a:lnTo>
                    <a:lnTo>
                      <a:pt x="1069" y="4268"/>
                    </a:lnTo>
                    <a:lnTo>
                      <a:pt x="1059" y="4268"/>
                    </a:lnTo>
                    <a:lnTo>
                      <a:pt x="1054" y="4253"/>
                    </a:lnTo>
                    <a:lnTo>
                      <a:pt x="1063" y="4240"/>
                    </a:lnTo>
                    <a:lnTo>
                      <a:pt x="1064" y="4229"/>
                    </a:lnTo>
                    <a:lnTo>
                      <a:pt x="1071" y="4218"/>
                    </a:lnTo>
                    <a:lnTo>
                      <a:pt x="1075" y="4218"/>
                    </a:lnTo>
                    <a:lnTo>
                      <a:pt x="1076" y="4215"/>
                    </a:lnTo>
                    <a:lnTo>
                      <a:pt x="1079" y="4207"/>
                    </a:lnTo>
                    <a:lnTo>
                      <a:pt x="1089" y="4198"/>
                    </a:lnTo>
                    <a:lnTo>
                      <a:pt x="1095" y="4162"/>
                    </a:lnTo>
                    <a:lnTo>
                      <a:pt x="1102" y="4165"/>
                    </a:lnTo>
                    <a:lnTo>
                      <a:pt x="1106" y="4144"/>
                    </a:lnTo>
                    <a:lnTo>
                      <a:pt x="1107" y="4133"/>
                    </a:lnTo>
                    <a:lnTo>
                      <a:pt x="1098" y="4117"/>
                    </a:lnTo>
                    <a:lnTo>
                      <a:pt x="1110" y="4121"/>
                    </a:lnTo>
                    <a:lnTo>
                      <a:pt x="1121" y="4121"/>
                    </a:lnTo>
                    <a:lnTo>
                      <a:pt x="1119" y="4128"/>
                    </a:lnTo>
                    <a:lnTo>
                      <a:pt x="1126" y="4139"/>
                    </a:lnTo>
                    <a:lnTo>
                      <a:pt x="1130" y="4154"/>
                    </a:lnTo>
                    <a:lnTo>
                      <a:pt x="1138" y="4154"/>
                    </a:lnTo>
                    <a:lnTo>
                      <a:pt x="1143" y="4151"/>
                    </a:lnTo>
                    <a:lnTo>
                      <a:pt x="1148" y="4151"/>
                    </a:lnTo>
                    <a:lnTo>
                      <a:pt x="1160" y="4123"/>
                    </a:lnTo>
                    <a:lnTo>
                      <a:pt x="1166" y="4119"/>
                    </a:lnTo>
                    <a:lnTo>
                      <a:pt x="1159" y="4117"/>
                    </a:lnTo>
                    <a:lnTo>
                      <a:pt x="1155" y="4111"/>
                    </a:lnTo>
                    <a:lnTo>
                      <a:pt x="1149" y="4107"/>
                    </a:lnTo>
                    <a:lnTo>
                      <a:pt x="1140" y="4107"/>
                    </a:lnTo>
                    <a:lnTo>
                      <a:pt x="1133" y="4105"/>
                    </a:lnTo>
                    <a:lnTo>
                      <a:pt x="1130" y="4099"/>
                    </a:lnTo>
                    <a:lnTo>
                      <a:pt x="1137" y="4091"/>
                    </a:lnTo>
                    <a:lnTo>
                      <a:pt x="1138" y="4084"/>
                    </a:lnTo>
                    <a:lnTo>
                      <a:pt x="1145" y="4081"/>
                    </a:lnTo>
                    <a:lnTo>
                      <a:pt x="1154" y="4087"/>
                    </a:lnTo>
                    <a:lnTo>
                      <a:pt x="1166" y="4084"/>
                    </a:lnTo>
                    <a:lnTo>
                      <a:pt x="1157" y="4027"/>
                    </a:lnTo>
                    <a:lnTo>
                      <a:pt x="1150" y="4025"/>
                    </a:lnTo>
                    <a:lnTo>
                      <a:pt x="1145" y="4019"/>
                    </a:lnTo>
                    <a:lnTo>
                      <a:pt x="1143" y="4010"/>
                    </a:lnTo>
                    <a:lnTo>
                      <a:pt x="1139" y="4004"/>
                    </a:lnTo>
                    <a:lnTo>
                      <a:pt x="1133" y="3998"/>
                    </a:lnTo>
                    <a:lnTo>
                      <a:pt x="1126" y="3998"/>
                    </a:lnTo>
                    <a:lnTo>
                      <a:pt x="1108" y="4000"/>
                    </a:lnTo>
                    <a:lnTo>
                      <a:pt x="1095" y="3997"/>
                    </a:lnTo>
                    <a:lnTo>
                      <a:pt x="1094" y="4005"/>
                    </a:lnTo>
                    <a:lnTo>
                      <a:pt x="1081" y="3993"/>
                    </a:lnTo>
                    <a:lnTo>
                      <a:pt x="1081" y="3986"/>
                    </a:lnTo>
                    <a:lnTo>
                      <a:pt x="1076" y="3978"/>
                    </a:lnTo>
                    <a:lnTo>
                      <a:pt x="1081" y="3971"/>
                    </a:lnTo>
                    <a:lnTo>
                      <a:pt x="1076" y="3965"/>
                    </a:lnTo>
                    <a:lnTo>
                      <a:pt x="1076" y="3957"/>
                    </a:lnTo>
                    <a:lnTo>
                      <a:pt x="1047" y="3947"/>
                    </a:lnTo>
                    <a:lnTo>
                      <a:pt x="1058" y="3903"/>
                    </a:lnTo>
                    <a:lnTo>
                      <a:pt x="1071" y="3896"/>
                    </a:lnTo>
                    <a:lnTo>
                      <a:pt x="1076" y="3888"/>
                    </a:lnTo>
                    <a:lnTo>
                      <a:pt x="1074" y="3881"/>
                    </a:lnTo>
                    <a:lnTo>
                      <a:pt x="1063" y="3870"/>
                    </a:lnTo>
                    <a:lnTo>
                      <a:pt x="1073" y="3825"/>
                    </a:lnTo>
                    <a:lnTo>
                      <a:pt x="1086" y="3816"/>
                    </a:lnTo>
                    <a:lnTo>
                      <a:pt x="1091" y="3810"/>
                    </a:lnTo>
                    <a:lnTo>
                      <a:pt x="1090" y="3801"/>
                    </a:lnTo>
                    <a:lnTo>
                      <a:pt x="1092" y="3794"/>
                    </a:lnTo>
                    <a:lnTo>
                      <a:pt x="1092" y="3787"/>
                    </a:lnTo>
                    <a:lnTo>
                      <a:pt x="1096" y="3778"/>
                    </a:lnTo>
                    <a:lnTo>
                      <a:pt x="1101" y="3772"/>
                    </a:lnTo>
                    <a:lnTo>
                      <a:pt x="1107" y="3777"/>
                    </a:lnTo>
                    <a:lnTo>
                      <a:pt x="1111" y="3784"/>
                    </a:lnTo>
                    <a:lnTo>
                      <a:pt x="1123" y="3794"/>
                    </a:lnTo>
                    <a:lnTo>
                      <a:pt x="1140" y="3831"/>
                    </a:lnTo>
                    <a:lnTo>
                      <a:pt x="1149" y="3833"/>
                    </a:lnTo>
                    <a:lnTo>
                      <a:pt x="1175" y="3816"/>
                    </a:lnTo>
                    <a:lnTo>
                      <a:pt x="1172" y="3807"/>
                    </a:lnTo>
                    <a:lnTo>
                      <a:pt x="1169" y="3800"/>
                    </a:lnTo>
                    <a:lnTo>
                      <a:pt x="1165" y="3775"/>
                    </a:lnTo>
                    <a:lnTo>
                      <a:pt x="1157" y="3762"/>
                    </a:lnTo>
                    <a:lnTo>
                      <a:pt x="1166" y="3763"/>
                    </a:lnTo>
                    <a:lnTo>
                      <a:pt x="1173" y="3760"/>
                    </a:lnTo>
                    <a:lnTo>
                      <a:pt x="1193" y="3746"/>
                    </a:lnTo>
                    <a:lnTo>
                      <a:pt x="1200" y="3742"/>
                    </a:lnTo>
                    <a:lnTo>
                      <a:pt x="1205" y="3736"/>
                    </a:lnTo>
                    <a:lnTo>
                      <a:pt x="1205" y="3728"/>
                    </a:lnTo>
                    <a:lnTo>
                      <a:pt x="1205" y="3719"/>
                    </a:lnTo>
                    <a:lnTo>
                      <a:pt x="1213" y="3718"/>
                    </a:lnTo>
                    <a:lnTo>
                      <a:pt x="1221" y="3719"/>
                    </a:lnTo>
                    <a:lnTo>
                      <a:pt x="1229" y="3715"/>
                    </a:lnTo>
                    <a:lnTo>
                      <a:pt x="1234" y="3709"/>
                    </a:lnTo>
                    <a:lnTo>
                      <a:pt x="1241" y="3705"/>
                    </a:lnTo>
                    <a:lnTo>
                      <a:pt x="1248" y="3703"/>
                    </a:lnTo>
                    <a:lnTo>
                      <a:pt x="1253" y="3697"/>
                    </a:lnTo>
                    <a:lnTo>
                      <a:pt x="1261" y="3692"/>
                    </a:lnTo>
                    <a:lnTo>
                      <a:pt x="1266" y="3686"/>
                    </a:lnTo>
                    <a:lnTo>
                      <a:pt x="1267" y="3678"/>
                    </a:lnTo>
                    <a:lnTo>
                      <a:pt x="1274" y="3672"/>
                    </a:lnTo>
                    <a:lnTo>
                      <a:pt x="1289" y="3669"/>
                    </a:lnTo>
                    <a:lnTo>
                      <a:pt x="1305" y="3669"/>
                    </a:lnTo>
                    <a:lnTo>
                      <a:pt x="1306" y="3677"/>
                    </a:lnTo>
                    <a:lnTo>
                      <a:pt x="1310" y="3685"/>
                    </a:lnTo>
                    <a:lnTo>
                      <a:pt x="1326" y="3681"/>
                    </a:lnTo>
                    <a:lnTo>
                      <a:pt x="1331" y="3687"/>
                    </a:lnTo>
                    <a:lnTo>
                      <a:pt x="1336" y="3680"/>
                    </a:lnTo>
                    <a:lnTo>
                      <a:pt x="1338" y="3671"/>
                    </a:lnTo>
                    <a:lnTo>
                      <a:pt x="1343" y="3665"/>
                    </a:lnTo>
                    <a:lnTo>
                      <a:pt x="1350" y="3665"/>
                    </a:lnTo>
                    <a:lnTo>
                      <a:pt x="1358" y="3662"/>
                    </a:lnTo>
                    <a:lnTo>
                      <a:pt x="1366" y="3662"/>
                    </a:lnTo>
                    <a:lnTo>
                      <a:pt x="1371" y="3678"/>
                    </a:lnTo>
                    <a:lnTo>
                      <a:pt x="1376" y="3685"/>
                    </a:lnTo>
                    <a:lnTo>
                      <a:pt x="1385" y="3681"/>
                    </a:lnTo>
                    <a:lnTo>
                      <a:pt x="1392" y="3681"/>
                    </a:lnTo>
                    <a:lnTo>
                      <a:pt x="1399" y="3683"/>
                    </a:lnTo>
                    <a:lnTo>
                      <a:pt x="1415" y="3680"/>
                    </a:lnTo>
                    <a:lnTo>
                      <a:pt x="1423" y="3681"/>
                    </a:lnTo>
                    <a:lnTo>
                      <a:pt x="1430" y="3685"/>
                    </a:lnTo>
                    <a:lnTo>
                      <a:pt x="1436" y="3691"/>
                    </a:lnTo>
                    <a:lnTo>
                      <a:pt x="1442" y="3705"/>
                    </a:lnTo>
                    <a:lnTo>
                      <a:pt x="1463" y="3718"/>
                    </a:lnTo>
                    <a:lnTo>
                      <a:pt x="1468" y="3724"/>
                    </a:lnTo>
                    <a:lnTo>
                      <a:pt x="1471" y="3732"/>
                    </a:lnTo>
                    <a:lnTo>
                      <a:pt x="1482" y="3745"/>
                    </a:lnTo>
                    <a:lnTo>
                      <a:pt x="1481" y="3752"/>
                    </a:lnTo>
                    <a:lnTo>
                      <a:pt x="1482" y="3761"/>
                    </a:lnTo>
                    <a:lnTo>
                      <a:pt x="1487" y="3767"/>
                    </a:lnTo>
                    <a:lnTo>
                      <a:pt x="1494" y="3764"/>
                    </a:lnTo>
                    <a:lnTo>
                      <a:pt x="1494" y="3757"/>
                    </a:lnTo>
                    <a:lnTo>
                      <a:pt x="1493" y="3748"/>
                    </a:lnTo>
                    <a:lnTo>
                      <a:pt x="1494" y="3741"/>
                    </a:lnTo>
                    <a:lnTo>
                      <a:pt x="1489" y="3734"/>
                    </a:lnTo>
                    <a:lnTo>
                      <a:pt x="1494" y="3728"/>
                    </a:lnTo>
                    <a:lnTo>
                      <a:pt x="1503" y="3726"/>
                    </a:lnTo>
                    <a:lnTo>
                      <a:pt x="1505" y="3734"/>
                    </a:lnTo>
                    <a:lnTo>
                      <a:pt x="1511" y="3739"/>
                    </a:lnTo>
                    <a:lnTo>
                      <a:pt x="1514" y="3747"/>
                    </a:lnTo>
                    <a:lnTo>
                      <a:pt x="1520" y="3752"/>
                    </a:lnTo>
                    <a:lnTo>
                      <a:pt x="1536" y="3757"/>
                    </a:lnTo>
                    <a:lnTo>
                      <a:pt x="1549" y="3766"/>
                    </a:lnTo>
                    <a:lnTo>
                      <a:pt x="1558" y="3763"/>
                    </a:lnTo>
                    <a:lnTo>
                      <a:pt x="1578" y="3750"/>
                    </a:lnTo>
                    <a:lnTo>
                      <a:pt x="1578" y="3741"/>
                    </a:lnTo>
                    <a:lnTo>
                      <a:pt x="1584" y="3737"/>
                    </a:lnTo>
                    <a:lnTo>
                      <a:pt x="1590" y="3732"/>
                    </a:lnTo>
                    <a:lnTo>
                      <a:pt x="1598" y="3731"/>
                    </a:lnTo>
                    <a:lnTo>
                      <a:pt x="1606" y="3734"/>
                    </a:lnTo>
                    <a:lnTo>
                      <a:pt x="1606" y="3725"/>
                    </a:lnTo>
                    <a:lnTo>
                      <a:pt x="1614" y="3725"/>
                    </a:lnTo>
                    <a:lnTo>
                      <a:pt x="1622" y="3728"/>
                    </a:lnTo>
                    <a:lnTo>
                      <a:pt x="1629" y="3723"/>
                    </a:lnTo>
                    <a:lnTo>
                      <a:pt x="1637" y="3728"/>
                    </a:lnTo>
                    <a:lnTo>
                      <a:pt x="1648" y="3739"/>
                    </a:lnTo>
                    <a:lnTo>
                      <a:pt x="1662" y="3730"/>
                    </a:lnTo>
                    <a:lnTo>
                      <a:pt x="1666" y="3723"/>
                    </a:lnTo>
                    <a:lnTo>
                      <a:pt x="1682" y="3723"/>
                    </a:lnTo>
                    <a:lnTo>
                      <a:pt x="1689" y="3719"/>
                    </a:lnTo>
                    <a:lnTo>
                      <a:pt x="1704" y="3725"/>
                    </a:lnTo>
                    <a:lnTo>
                      <a:pt x="1709" y="3731"/>
                    </a:lnTo>
                    <a:lnTo>
                      <a:pt x="1710" y="3747"/>
                    </a:lnTo>
                    <a:lnTo>
                      <a:pt x="1716" y="3753"/>
                    </a:lnTo>
                    <a:lnTo>
                      <a:pt x="1721" y="3760"/>
                    </a:lnTo>
                    <a:lnTo>
                      <a:pt x="1737" y="3757"/>
                    </a:lnTo>
                    <a:lnTo>
                      <a:pt x="1752" y="3761"/>
                    </a:lnTo>
                    <a:lnTo>
                      <a:pt x="1752" y="3761"/>
                    </a:lnTo>
                    <a:lnTo>
                      <a:pt x="1754" y="3772"/>
                    </a:lnTo>
                    <a:lnTo>
                      <a:pt x="1772" y="3771"/>
                    </a:lnTo>
                    <a:lnTo>
                      <a:pt x="1778" y="3766"/>
                    </a:lnTo>
                    <a:lnTo>
                      <a:pt x="1785" y="3751"/>
                    </a:lnTo>
                    <a:lnTo>
                      <a:pt x="1790" y="3745"/>
                    </a:lnTo>
                    <a:lnTo>
                      <a:pt x="1796" y="3747"/>
                    </a:lnTo>
                    <a:lnTo>
                      <a:pt x="1807" y="3760"/>
                    </a:lnTo>
                    <a:lnTo>
                      <a:pt x="1824" y="3761"/>
                    </a:lnTo>
                    <a:lnTo>
                      <a:pt x="1839" y="3757"/>
                    </a:lnTo>
                    <a:lnTo>
                      <a:pt x="1847" y="3752"/>
                    </a:lnTo>
                    <a:lnTo>
                      <a:pt x="1863" y="3747"/>
                    </a:lnTo>
                    <a:lnTo>
                      <a:pt x="1874" y="3709"/>
                    </a:lnTo>
                    <a:lnTo>
                      <a:pt x="1877" y="3702"/>
                    </a:lnTo>
                    <a:lnTo>
                      <a:pt x="1872" y="3696"/>
                    </a:lnTo>
                    <a:lnTo>
                      <a:pt x="1870" y="3692"/>
                    </a:lnTo>
                    <a:lnTo>
                      <a:pt x="1856" y="3691"/>
                    </a:lnTo>
                    <a:lnTo>
                      <a:pt x="1840" y="3689"/>
                    </a:lnTo>
                    <a:lnTo>
                      <a:pt x="1834" y="3682"/>
                    </a:lnTo>
                    <a:lnTo>
                      <a:pt x="1831" y="3677"/>
                    </a:lnTo>
                    <a:lnTo>
                      <a:pt x="1813" y="3674"/>
                    </a:lnTo>
                    <a:lnTo>
                      <a:pt x="1806" y="3671"/>
                    </a:lnTo>
                    <a:lnTo>
                      <a:pt x="1807" y="3662"/>
                    </a:lnTo>
                    <a:lnTo>
                      <a:pt x="1802" y="3655"/>
                    </a:lnTo>
                    <a:lnTo>
                      <a:pt x="1786" y="3653"/>
                    </a:lnTo>
                    <a:lnTo>
                      <a:pt x="1788" y="3644"/>
                    </a:lnTo>
                    <a:lnTo>
                      <a:pt x="1795" y="3642"/>
                    </a:lnTo>
                    <a:lnTo>
                      <a:pt x="1807" y="3632"/>
                    </a:lnTo>
                    <a:lnTo>
                      <a:pt x="1823" y="3626"/>
                    </a:lnTo>
                    <a:lnTo>
                      <a:pt x="1837" y="3617"/>
                    </a:lnTo>
                    <a:lnTo>
                      <a:pt x="1840" y="3611"/>
                    </a:lnTo>
                    <a:lnTo>
                      <a:pt x="1842" y="3602"/>
                    </a:lnTo>
                    <a:lnTo>
                      <a:pt x="1823" y="3575"/>
                    </a:lnTo>
                    <a:lnTo>
                      <a:pt x="1831" y="3572"/>
                    </a:lnTo>
                    <a:lnTo>
                      <a:pt x="1838" y="3565"/>
                    </a:lnTo>
                    <a:lnTo>
                      <a:pt x="1839" y="3558"/>
                    </a:lnTo>
                    <a:lnTo>
                      <a:pt x="1845" y="3553"/>
                    </a:lnTo>
                    <a:lnTo>
                      <a:pt x="1854" y="3552"/>
                    </a:lnTo>
                    <a:lnTo>
                      <a:pt x="1863" y="3553"/>
                    </a:lnTo>
                    <a:lnTo>
                      <a:pt x="1870" y="3552"/>
                    </a:lnTo>
                    <a:lnTo>
                      <a:pt x="1877" y="3554"/>
                    </a:lnTo>
                    <a:lnTo>
                      <a:pt x="1893" y="3554"/>
                    </a:lnTo>
                    <a:lnTo>
                      <a:pt x="1902" y="3551"/>
                    </a:lnTo>
                    <a:lnTo>
                      <a:pt x="1904" y="3543"/>
                    </a:lnTo>
                    <a:lnTo>
                      <a:pt x="1901" y="3537"/>
                    </a:lnTo>
                    <a:lnTo>
                      <a:pt x="1886" y="3529"/>
                    </a:lnTo>
                    <a:lnTo>
                      <a:pt x="1854" y="3524"/>
                    </a:lnTo>
                    <a:lnTo>
                      <a:pt x="1850" y="3518"/>
                    </a:lnTo>
                    <a:lnTo>
                      <a:pt x="1852" y="3509"/>
                    </a:lnTo>
                    <a:lnTo>
                      <a:pt x="1859" y="3509"/>
                    </a:lnTo>
                    <a:lnTo>
                      <a:pt x="1866" y="3506"/>
                    </a:lnTo>
                    <a:lnTo>
                      <a:pt x="1871" y="3499"/>
                    </a:lnTo>
                    <a:lnTo>
                      <a:pt x="1865" y="3494"/>
                    </a:lnTo>
                    <a:lnTo>
                      <a:pt x="1858" y="3498"/>
                    </a:lnTo>
                    <a:lnTo>
                      <a:pt x="1842" y="3498"/>
                    </a:lnTo>
                    <a:lnTo>
                      <a:pt x="1842" y="3489"/>
                    </a:lnTo>
                    <a:lnTo>
                      <a:pt x="1844" y="3482"/>
                    </a:lnTo>
                    <a:lnTo>
                      <a:pt x="1849" y="3476"/>
                    </a:lnTo>
                    <a:lnTo>
                      <a:pt x="1838" y="3463"/>
                    </a:lnTo>
                    <a:lnTo>
                      <a:pt x="1854" y="3463"/>
                    </a:lnTo>
                    <a:lnTo>
                      <a:pt x="1859" y="3457"/>
                    </a:lnTo>
                    <a:lnTo>
                      <a:pt x="1867" y="3457"/>
                    </a:lnTo>
                    <a:lnTo>
                      <a:pt x="1872" y="3463"/>
                    </a:lnTo>
                    <a:lnTo>
                      <a:pt x="1880" y="3462"/>
                    </a:lnTo>
                    <a:lnTo>
                      <a:pt x="1888" y="3463"/>
                    </a:lnTo>
                    <a:lnTo>
                      <a:pt x="1896" y="3461"/>
                    </a:lnTo>
                    <a:lnTo>
                      <a:pt x="1920" y="3461"/>
                    </a:lnTo>
                    <a:lnTo>
                      <a:pt x="1925" y="3468"/>
                    </a:lnTo>
                    <a:lnTo>
                      <a:pt x="1935" y="3456"/>
                    </a:lnTo>
                    <a:lnTo>
                      <a:pt x="1942" y="3452"/>
                    </a:lnTo>
                    <a:lnTo>
                      <a:pt x="1958" y="3454"/>
                    </a:lnTo>
                    <a:lnTo>
                      <a:pt x="1966" y="3449"/>
                    </a:lnTo>
                    <a:lnTo>
                      <a:pt x="1973" y="3446"/>
                    </a:lnTo>
                    <a:lnTo>
                      <a:pt x="1987" y="3436"/>
                    </a:lnTo>
                    <a:lnTo>
                      <a:pt x="1994" y="3439"/>
                    </a:lnTo>
                    <a:lnTo>
                      <a:pt x="2000" y="3444"/>
                    </a:lnTo>
                    <a:lnTo>
                      <a:pt x="2008" y="3444"/>
                    </a:lnTo>
                    <a:lnTo>
                      <a:pt x="2010" y="3436"/>
                    </a:lnTo>
                    <a:lnTo>
                      <a:pt x="2027" y="3432"/>
                    </a:lnTo>
                    <a:lnTo>
                      <a:pt x="2033" y="3428"/>
                    </a:lnTo>
                    <a:lnTo>
                      <a:pt x="2042" y="3427"/>
                    </a:lnTo>
                    <a:lnTo>
                      <a:pt x="2049" y="3424"/>
                    </a:lnTo>
                    <a:lnTo>
                      <a:pt x="2057" y="3424"/>
                    </a:lnTo>
                    <a:lnTo>
                      <a:pt x="2064" y="3427"/>
                    </a:lnTo>
                    <a:lnTo>
                      <a:pt x="2069" y="3419"/>
                    </a:lnTo>
                    <a:lnTo>
                      <a:pt x="2070" y="3412"/>
                    </a:lnTo>
                    <a:lnTo>
                      <a:pt x="2074" y="3403"/>
                    </a:lnTo>
                    <a:lnTo>
                      <a:pt x="2081" y="3400"/>
                    </a:lnTo>
                    <a:lnTo>
                      <a:pt x="2089" y="3398"/>
                    </a:lnTo>
                    <a:lnTo>
                      <a:pt x="2096" y="3402"/>
                    </a:lnTo>
                    <a:lnTo>
                      <a:pt x="2114" y="3396"/>
                    </a:lnTo>
                    <a:lnTo>
                      <a:pt x="2114" y="3397"/>
                    </a:lnTo>
                    <a:lnTo>
                      <a:pt x="2151" y="3387"/>
                    </a:lnTo>
                    <a:lnTo>
                      <a:pt x="2183" y="3384"/>
                    </a:lnTo>
                    <a:lnTo>
                      <a:pt x="2211" y="3375"/>
                    </a:lnTo>
                    <a:lnTo>
                      <a:pt x="2218" y="3369"/>
                    </a:lnTo>
                    <a:lnTo>
                      <a:pt x="2226" y="3370"/>
                    </a:lnTo>
                    <a:lnTo>
                      <a:pt x="2234" y="3368"/>
                    </a:lnTo>
                    <a:lnTo>
                      <a:pt x="2238" y="3362"/>
                    </a:lnTo>
                    <a:lnTo>
                      <a:pt x="2238" y="3353"/>
                    </a:lnTo>
                    <a:lnTo>
                      <a:pt x="2238" y="3346"/>
                    </a:lnTo>
                    <a:lnTo>
                      <a:pt x="2247" y="3347"/>
                    </a:lnTo>
                    <a:lnTo>
                      <a:pt x="2254" y="3344"/>
                    </a:lnTo>
                    <a:lnTo>
                      <a:pt x="2259" y="3338"/>
                    </a:lnTo>
                    <a:lnTo>
                      <a:pt x="2265" y="3333"/>
                    </a:lnTo>
                    <a:lnTo>
                      <a:pt x="2274" y="3333"/>
                    </a:lnTo>
                    <a:lnTo>
                      <a:pt x="2279" y="3326"/>
                    </a:lnTo>
                    <a:lnTo>
                      <a:pt x="2286" y="3326"/>
                    </a:lnTo>
                    <a:lnTo>
                      <a:pt x="2293" y="3332"/>
                    </a:lnTo>
                    <a:lnTo>
                      <a:pt x="2300" y="3330"/>
                    </a:lnTo>
                    <a:lnTo>
                      <a:pt x="2307" y="3333"/>
                    </a:lnTo>
                    <a:lnTo>
                      <a:pt x="2316" y="3331"/>
                    </a:lnTo>
                    <a:lnTo>
                      <a:pt x="2323" y="3335"/>
                    </a:lnTo>
                    <a:lnTo>
                      <a:pt x="2328" y="3341"/>
                    </a:lnTo>
                    <a:lnTo>
                      <a:pt x="2342" y="3349"/>
                    </a:lnTo>
                    <a:lnTo>
                      <a:pt x="2349" y="3346"/>
                    </a:lnTo>
                    <a:lnTo>
                      <a:pt x="2355" y="3341"/>
                    </a:lnTo>
                    <a:lnTo>
                      <a:pt x="2371" y="3338"/>
                    </a:lnTo>
                    <a:lnTo>
                      <a:pt x="2379" y="3341"/>
                    </a:lnTo>
                    <a:lnTo>
                      <a:pt x="2385" y="3347"/>
                    </a:lnTo>
                    <a:lnTo>
                      <a:pt x="2388" y="3354"/>
                    </a:lnTo>
                    <a:lnTo>
                      <a:pt x="2390" y="3370"/>
                    </a:lnTo>
                    <a:lnTo>
                      <a:pt x="2388" y="3379"/>
                    </a:lnTo>
                    <a:lnTo>
                      <a:pt x="2391" y="3386"/>
                    </a:lnTo>
                    <a:lnTo>
                      <a:pt x="2403" y="3397"/>
                    </a:lnTo>
                    <a:lnTo>
                      <a:pt x="2399" y="3403"/>
                    </a:lnTo>
                    <a:lnTo>
                      <a:pt x="2401" y="3420"/>
                    </a:lnTo>
                    <a:lnTo>
                      <a:pt x="2396" y="3427"/>
                    </a:lnTo>
                    <a:lnTo>
                      <a:pt x="2391" y="3433"/>
                    </a:lnTo>
                    <a:lnTo>
                      <a:pt x="2394" y="3440"/>
                    </a:lnTo>
                    <a:lnTo>
                      <a:pt x="2397" y="3448"/>
                    </a:lnTo>
                    <a:lnTo>
                      <a:pt x="2413" y="3444"/>
                    </a:lnTo>
                    <a:lnTo>
                      <a:pt x="2420" y="3449"/>
                    </a:lnTo>
                    <a:lnTo>
                      <a:pt x="2428" y="3448"/>
                    </a:lnTo>
                    <a:lnTo>
                      <a:pt x="2431" y="3439"/>
                    </a:lnTo>
                    <a:lnTo>
                      <a:pt x="2439" y="3439"/>
                    </a:lnTo>
                    <a:lnTo>
                      <a:pt x="2446" y="3441"/>
                    </a:lnTo>
                    <a:lnTo>
                      <a:pt x="2449" y="3433"/>
                    </a:lnTo>
                    <a:lnTo>
                      <a:pt x="2449" y="3425"/>
                    </a:lnTo>
                    <a:lnTo>
                      <a:pt x="2456" y="3427"/>
                    </a:lnTo>
                    <a:lnTo>
                      <a:pt x="2460" y="3434"/>
                    </a:lnTo>
                    <a:lnTo>
                      <a:pt x="2462" y="3443"/>
                    </a:lnTo>
                    <a:lnTo>
                      <a:pt x="2467" y="3448"/>
                    </a:lnTo>
                    <a:lnTo>
                      <a:pt x="2465" y="3455"/>
                    </a:lnTo>
                    <a:lnTo>
                      <a:pt x="2463" y="3463"/>
                    </a:lnTo>
                    <a:lnTo>
                      <a:pt x="2479" y="3465"/>
                    </a:lnTo>
                    <a:lnTo>
                      <a:pt x="2477" y="3457"/>
                    </a:lnTo>
                    <a:lnTo>
                      <a:pt x="2472" y="3451"/>
                    </a:lnTo>
                    <a:lnTo>
                      <a:pt x="2479" y="3448"/>
                    </a:lnTo>
                    <a:lnTo>
                      <a:pt x="2495" y="3451"/>
                    </a:lnTo>
                    <a:lnTo>
                      <a:pt x="2503" y="3456"/>
                    </a:lnTo>
                    <a:lnTo>
                      <a:pt x="2508" y="3462"/>
                    </a:lnTo>
                    <a:lnTo>
                      <a:pt x="2516" y="3466"/>
                    </a:lnTo>
                    <a:lnTo>
                      <a:pt x="2523" y="3466"/>
                    </a:lnTo>
                    <a:lnTo>
                      <a:pt x="2527" y="3459"/>
                    </a:lnTo>
                    <a:lnTo>
                      <a:pt x="2535" y="3455"/>
                    </a:lnTo>
                    <a:lnTo>
                      <a:pt x="2537" y="3463"/>
                    </a:lnTo>
                    <a:lnTo>
                      <a:pt x="2537" y="3471"/>
                    </a:lnTo>
                    <a:lnTo>
                      <a:pt x="2528" y="3473"/>
                    </a:lnTo>
                    <a:lnTo>
                      <a:pt x="2522" y="3478"/>
                    </a:lnTo>
                    <a:lnTo>
                      <a:pt x="2517" y="3486"/>
                    </a:lnTo>
                    <a:lnTo>
                      <a:pt x="2515" y="3493"/>
                    </a:lnTo>
                    <a:lnTo>
                      <a:pt x="2516" y="3502"/>
                    </a:lnTo>
                    <a:lnTo>
                      <a:pt x="2521" y="3508"/>
                    </a:lnTo>
                    <a:lnTo>
                      <a:pt x="2528" y="3508"/>
                    </a:lnTo>
                    <a:lnTo>
                      <a:pt x="2533" y="3502"/>
                    </a:lnTo>
                    <a:lnTo>
                      <a:pt x="2548" y="3495"/>
                    </a:lnTo>
                    <a:lnTo>
                      <a:pt x="2555" y="3498"/>
                    </a:lnTo>
                    <a:lnTo>
                      <a:pt x="2564" y="3498"/>
                    </a:lnTo>
                    <a:lnTo>
                      <a:pt x="2570" y="3503"/>
                    </a:lnTo>
                    <a:lnTo>
                      <a:pt x="2578" y="3503"/>
                    </a:lnTo>
                    <a:lnTo>
                      <a:pt x="2575" y="3495"/>
                    </a:lnTo>
                    <a:lnTo>
                      <a:pt x="2580" y="3489"/>
                    </a:lnTo>
                    <a:lnTo>
                      <a:pt x="2589" y="3488"/>
                    </a:lnTo>
                    <a:lnTo>
                      <a:pt x="2598" y="3477"/>
                    </a:lnTo>
                    <a:lnTo>
                      <a:pt x="2614" y="3475"/>
                    </a:lnTo>
                    <a:lnTo>
                      <a:pt x="2627" y="3463"/>
                    </a:lnTo>
                    <a:lnTo>
                      <a:pt x="2633" y="3449"/>
                    </a:lnTo>
                    <a:lnTo>
                      <a:pt x="2639" y="3444"/>
                    </a:lnTo>
                    <a:lnTo>
                      <a:pt x="2648" y="3445"/>
                    </a:lnTo>
                    <a:lnTo>
                      <a:pt x="2664" y="3441"/>
                    </a:lnTo>
                    <a:lnTo>
                      <a:pt x="2671" y="3439"/>
                    </a:lnTo>
                    <a:lnTo>
                      <a:pt x="2675" y="3432"/>
                    </a:lnTo>
                    <a:lnTo>
                      <a:pt x="2691" y="3430"/>
                    </a:lnTo>
                    <a:lnTo>
                      <a:pt x="2704" y="3422"/>
                    </a:lnTo>
                    <a:lnTo>
                      <a:pt x="2708" y="3429"/>
                    </a:lnTo>
                    <a:lnTo>
                      <a:pt x="2709" y="3436"/>
                    </a:lnTo>
                    <a:lnTo>
                      <a:pt x="2704" y="3444"/>
                    </a:lnTo>
                    <a:lnTo>
                      <a:pt x="2697" y="3446"/>
                    </a:lnTo>
                    <a:lnTo>
                      <a:pt x="2689" y="3446"/>
                    </a:lnTo>
                    <a:lnTo>
                      <a:pt x="2688" y="345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133"/>
              <p:cNvSpPr>
                <a:spLocks noChangeAspect="1"/>
              </p:cNvSpPr>
              <p:nvPr/>
            </p:nvSpPr>
            <p:spPr bwMode="gray">
              <a:xfrm>
                <a:off x="2730" y="1750"/>
                <a:ext cx="36" cy="27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2" y="114"/>
                  </a:cxn>
                  <a:cxn ang="0">
                    <a:pos x="12" y="107"/>
                  </a:cxn>
                  <a:cxn ang="0">
                    <a:pos x="14" y="102"/>
                  </a:cxn>
                  <a:cxn ang="0">
                    <a:pos x="19" y="87"/>
                  </a:cxn>
                  <a:cxn ang="0">
                    <a:pos x="21" y="76"/>
                  </a:cxn>
                  <a:cxn ang="0">
                    <a:pos x="25" y="70"/>
                  </a:cxn>
                  <a:cxn ang="0">
                    <a:pos x="46" y="69"/>
                  </a:cxn>
                  <a:cxn ang="0">
                    <a:pos x="55" y="63"/>
                  </a:cxn>
                  <a:cxn ang="0">
                    <a:pos x="67" y="48"/>
                  </a:cxn>
                  <a:cxn ang="0">
                    <a:pos x="77" y="32"/>
                  </a:cxn>
                  <a:cxn ang="0">
                    <a:pos x="82" y="15"/>
                  </a:cxn>
                  <a:cxn ang="0">
                    <a:pos x="83" y="0"/>
                  </a:cxn>
                  <a:cxn ang="0">
                    <a:pos x="79" y="27"/>
                  </a:cxn>
                  <a:cxn ang="0">
                    <a:pos x="71" y="46"/>
                  </a:cxn>
                  <a:cxn ang="0">
                    <a:pos x="65" y="55"/>
                  </a:cxn>
                  <a:cxn ang="0">
                    <a:pos x="57" y="64"/>
                  </a:cxn>
                  <a:cxn ang="0">
                    <a:pos x="61" y="71"/>
                  </a:cxn>
                  <a:cxn ang="0">
                    <a:pos x="67" y="70"/>
                  </a:cxn>
                  <a:cxn ang="0">
                    <a:pos x="76" y="75"/>
                  </a:cxn>
                  <a:cxn ang="0">
                    <a:pos x="87" y="75"/>
                  </a:cxn>
                  <a:cxn ang="0">
                    <a:pos x="89" y="66"/>
                  </a:cxn>
                  <a:cxn ang="0">
                    <a:pos x="89" y="49"/>
                  </a:cxn>
                  <a:cxn ang="0">
                    <a:pos x="93" y="44"/>
                  </a:cxn>
                  <a:cxn ang="0">
                    <a:pos x="93" y="41"/>
                  </a:cxn>
                  <a:cxn ang="0">
                    <a:pos x="103" y="38"/>
                  </a:cxn>
                  <a:cxn ang="0">
                    <a:pos x="109" y="43"/>
                  </a:cxn>
                  <a:cxn ang="0">
                    <a:pos x="116" y="46"/>
                  </a:cxn>
                  <a:cxn ang="0">
                    <a:pos x="122" y="50"/>
                  </a:cxn>
                  <a:cxn ang="0">
                    <a:pos x="130" y="54"/>
                  </a:cxn>
                  <a:cxn ang="0">
                    <a:pos x="147" y="57"/>
                  </a:cxn>
                  <a:cxn ang="0">
                    <a:pos x="163" y="55"/>
                  </a:cxn>
                  <a:cxn ang="0">
                    <a:pos x="169" y="59"/>
                  </a:cxn>
                  <a:cxn ang="0">
                    <a:pos x="180" y="82"/>
                  </a:cxn>
                  <a:cxn ang="0">
                    <a:pos x="174" y="97"/>
                  </a:cxn>
                  <a:cxn ang="0">
                    <a:pos x="174" y="114"/>
                  </a:cxn>
                  <a:cxn ang="0">
                    <a:pos x="177" y="124"/>
                  </a:cxn>
                  <a:cxn ang="0">
                    <a:pos x="153" y="127"/>
                  </a:cxn>
                  <a:cxn ang="0">
                    <a:pos x="126" y="133"/>
                  </a:cxn>
                  <a:cxn ang="0">
                    <a:pos x="78" y="134"/>
                  </a:cxn>
                  <a:cxn ang="0">
                    <a:pos x="14" y="123"/>
                  </a:cxn>
                  <a:cxn ang="0">
                    <a:pos x="0" y="118"/>
                  </a:cxn>
                </a:cxnLst>
                <a:rect l="0" t="0" r="r" b="b"/>
                <a:pathLst>
                  <a:path w="180" h="134">
                    <a:moveTo>
                      <a:pt x="0" y="118"/>
                    </a:moveTo>
                    <a:lnTo>
                      <a:pt x="2" y="114"/>
                    </a:lnTo>
                    <a:lnTo>
                      <a:pt x="12" y="107"/>
                    </a:lnTo>
                    <a:lnTo>
                      <a:pt x="14" y="102"/>
                    </a:lnTo>
                    <a:lnTo>
                      <a:pt x="19" y="87"/>
                    </a:lnTo>
                    <a:lnTo>
                      <a:pt x="21" y="76"/>
                    </a:lnTo>
                    <a:lnTo>
                      <a:pt x="25" y="70"/>
                    </a:lnTo>
                    <a:lnTo>
                      <a:pt x="46" y="69"/>
                    </a:lnTo>
                    <a:lnTo>
                      <a:pt x="55" y="63"/>
                    </a:lnTo>
                    <a:lnTo>
                      <a:pt x="67" y="48"/>
                    </a:lnTo>
                    <a:lnTo>
                      <a:pt x="77" y="32"/>
                    </a:lnTo>
                    <a:lnTo>
                      <a:pt x="82" y="15"/>
                    </a:lnTo>
                    <a:lnTo>
                      <a:pt x="83" y="0"/>
                    </a:lnTo>
                    <a:lnTo>
                      <a:pt x="79" y="27"/>
                    </a:lnTo>
                    <a:lnTo>
                      <a:pt x="71" y="46"/>
                    </a:lnTo>
                    <a:lnTo>
                      <a:pt x="65" y="55"/>
                    </a:lnTo>
                    <a:lnTo>
                      <a:pt x="57" y="64"/>
                    </a:lnTo>
                    <a:lnTo>
                      <a:pt x="61" y="71"/>
                    </a:lnTo>
                    <a:lnTo>
                      <a:pt x="67" y="70"/>
                    </a:lnTo>
                    <a:lnTo>
                      <a:pt x="76" y="75"/>
                    </a:lnTo>
                    <a:lnTo>
                      <a:pt x="87" y="75"/>
                    </a:lnTo>
                    <a:lnTo>
                      <a:pt x="89" y="66"/>
                    </a:lnTo>
                    <a:lnTo>
                      <a:pt x="89" y="49"/>
                    </a:lnTo>
                    <a:lnTo>
                      <a:pt x="93" y="44"/>
                    </a:lnTo>
                    <a:lnTo>
                      <a:pt x="93" y="41"/>
                    </a:lnTo>
                    <a:lnTo>
                      <a:pt x="103" y="38"/>
                    </a:lnTo>
                    <a:lnTo>
                      <a:pt x="109" y="43"/>
                    </a:lnTo>
                    <a:lnTo>
                      <a:pt x="116" y="46"/>
                    </a:lnTo>
                    <a:lnTo>
                      <a:pt x="122" y="50"/>
                    </a:lnTo>
                    <a:lnTo>
                      <a:pt x="130" y="54"/>
                    </a:lnTo>
                    <a:lnTo>
                      <a:pt x="147" y="57"/>
                    </a:lnTo>
                    <a:lnTo>
                      <a:pt x="163" y="55"/>
                    </a:lnTo>
                    <a:lnTo>
                      <a:pt x="169" y="59"/>
                    </a:lnTo>
                    <a:lnTo>
                      <a:pt x="180" y="82"/>
                    </a:lnTo>
                    <a:lnTo>
                      <a:pt x="174" y="97"/>
                    </a:lnTo>
                    <a:lnTo>
                      <a:pt x="174" y="114"/>
                    </a:lnTo>
                    <a:lnTo>
                      <a:pt x="177" y="124"/>
                    </a:lnTo>
                    <a:lnTo>
                      <a:pt x="153" y="127"/>
                    </a:lnTo>
                    <a:lnTo>
                      <a:pt x="126" y="133"/>
                    </a:lnTo>
                    <a:lnTo>
                      <a:pt x="78" y="134"/>
                    </a:lnTo>
                    <a:lnTo>
                      <a:pt x="14" y="123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8" name="Group 135"/>
            <p:cNvGrpSpPr>
              <a:grpSpLocks noChangeAspect="1"/>
            </p:cNvGrpSpPr>
            <p:nvPr/>
          </p:nvGrpSpPr>
          <p:grpSpPr bwMode="gray">
            <a:xfrm>
              <a:off x="6352012" y="3373319"/>
              <a:ext cx="648777" cy="644324"/>
              <a:chOff x="2802" y="1979"/>
              <a:chExt cx="408" cy="369"/>
            </a:xfrm>
            <a:grpFill/>
          </p:grpSpPr>
          <p:sp>
            <p:nvSpPr>
              <p:cNvPr id="323" name="Freeform 136"/>
              <p:cNvSpPr>
                <a:spLocks noChangeAspect="1"/>
              </p:cNvSpPr>
              <p:nvPr/>
            </p:nvSpPr>
            <p:spPr bwMode="gray">
              <a:xfrm>
                <a:off x="2899" y="2082"/>
                <a:ext cx="19" cy="23"/>
              </a:xfrm>
              <a:custGeom>
                <a:avLst/>
                <a:gdLst/>
                <a:ahLst/>
                <a:cxnLst>
                  <a:cxn ang="0">
                    <a:pos x="39" y="96"/>
                  </a:cxn>
                  <a:cxn ang="0">
                    <a:pos x="45" y="93"/>
                  </a:cxn>
                  <a:cxn ang="0">
                    <a:pos x="55" y="83"/>
                  </a:cxn>
                  <a:cxn ang="0">
                    <a:pos x="58" y="78"/>
                  </a:cxn>
                  <a:cxn ang="0">
                    <a:pos x="53" y="75"/>
                  </a:cxn>
                  <a:cxn ang="0">
                    <a:pos x="58" y="68"/>
                  </a:cxn>
                  <a:cxn ang="0">
                    <a:pos x="72" y="62"/>
                  </a:cxn>
                  <a:cxn ang="0">
                    <a:pos x="79" y="62"/>
                  </a:cxn>
                  <a:cxn ang="0">
                    <a:pos x="77" y="59"/>
                  </a:cxn>
                  <a:cxn ang="0">
                    <a:pos x="74" y="53"/>
                  </a:cxn>
                  <a:cxn ang="0">
                    <a:pos x="77" y="48"/>
                  </a:cxn>
                  <a:cxn ang="0">
                    <a:pos x="87" y="42"/>
                  </a:cxn>
                  <a:cxn ang="0">
                    <a:pos x="91" y="38"/>
                  </a:cxn>
                  <a:cxn ang="0">
                    <a:pos x="91" y="34"/>
                  </a:cxn>
                  <a:cxn ang="0">
                    <a:pos x="88" y="25"/>
                  </a:cxn>
                  <a:cxn ang="0">
                    <a:pos x="85" y="19"/>
                  </a:cxn>
                  <a:cxn ang="0">
                    <a:pos x="77" y="15"/>
                  </a:cxn>
                  <a:cxn ang="0">
                    <a:pos x="81" y="10"/>
                  </a:cxn>
                  <a:cxn ang="0">
                    <a:pos x="85" y="9"/>
                  </a:cxn>
                  <a:cxn ang="0">
                    <a:pos x="84" y="4"/>
                  </a:cxn>
                  <a:cxn ang="0">
                    <a:pos x="77" y="0"/>
                  </a:cxn>
                  <a:cxn ang="0">
                    <a:pos x="72" y="4"/>
                  </a:cxn>
                  <a:cxn ang="0">
                    <a:pos x="58" y="14"/>
                  </a:cxn>
                  <a:cxn ang="0">
                    <a:pos x="41" y="29"/>
                  </a:cxn>
                  <a:cxn ang="0">
                    <a:pos x="27" y="54"/>
                  </a:cxn>
                  <a:cxn ang="0">
                    <a:pos x="25" y="58"/>
                  </a:cxn>
                  <a:cxn ang="0">
                    <a:pos x="17" y="73"/>
                  </a:cxn>
                  <a:cxn ang="0">
                    <a:pos x="11" y="85"/>
                  </a:cxn>
                  <a:cxn ang="0">
                    <a:pos x="1" y="106"/>
                  </a:cxn>
                  <a:cxn ang="0">
                    <a:pos x="2" y="113"/>
                  </a:cxn>
                  <a:cxn ang="0">
                    <a:pos x="16" y="116"/>
                  </a:cxn>
                  <a:cxn ang="0">
                    <a:pos x="21" y="113"/>
                  </a:cxn>
                  <a:cxn ang="0">
                    <a:pos x="27" y="101"/>
                  </a:cxn>
                  <a:cxn ang="0">
                    <a:pos x="31" y="100"/>
                  </a:cxn>
                </a:cxnLst>
                <a:rect l="0" t="0" r="r" b="b"/>
                <a:pathLst>
                  <a:path w="95" h="116">
                    <a:moveTo>
                      <a:pt x="32" y="102"/>
                    </a:moveTo>
                    <a:lnTo>
                      <a:pt x="39" y="96"/>
                    </a:lnTo>
                    <a:lnTo>
                      <a:pt x="44" y="95"/>
                    </a:lnTo>
                    <a:lnTo>
                      <a:pt x="45" y="93"/>
                    </a:lnTo>
                    <a:lnTo>
                      <a:pt x="52" y="88"/>
                    </a:lnTo>
                    <a:lnTo>
                      <a:pt x="55" y="83"/>
                    </a:lnTo>
                    <a:lnTo>
                      <a:pt x="58" y="83"/>
                    </a:lnTo>
                    <a:lnTo>
                      <a:pt x="58" y="78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5" y="69"/>
                    </a:lnTo>
                    <a:lnTo>
                      <a:pt x="58" y="68"/>
                    </a:lnTo>
                    <a:lnTo>
                      <a:pt x="59" y="63"/>
                    </a:lnTo>
                    <a:lnTo>
                      <a:pt x="72" y="62"/>
                    </a:lnTo>
                    <a:lnTo>
                      <a:pt x="77" y="63"/>
                    </a:lnTo>
                    <a:lnTo>
                      <a:pt x="79" y="62"/>
                    </a:lnTo>
                    <a:lnTo>
                      <a:pt x="80" y="62"/>
                    </a:lnTo>
                    <a:lnTo>
                      <a:pt x="77" y="59"/>
                    </a:lnTo>
                    <a:lnTo>
                      <a:pt x="72" y="56"/>
                    </a:lnTo>
                    <a:lnTo>
                      <a:pt x="74" y="53"/>
                    </a:lnTo>
                    <a:lnTo>
                      <a:pt x="77" y="52"/>
                    </a:lnTo>
                    <a:lnTo>
                      <a:pt x="77" y="48"/>
                    </a:lnTo>
                    <a:lnTo>
                      <a:pt x="82" y="47"/>
                    </a:lnTo>
                    <a:lnTo>
                      <a:pt x="87" y="42"/>
                    </a:lnTo>
                    <a:lnTo>
                      <a:pt x="90" y="42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1" y="34"/>
                    </a:lnTo>
                    <a:lnTo>
                      <a:pt x="92" y="30"/>
                    </a:lnTo>
                    <a:lnTo>
                      <a:pt x="88" y="25"/>
                    </a:lnTo>
                    <a:lnTo>
                      <a:pt x="90" y="21"/>
                    </a:lnTo>
                    <a:lnTo>
                      <a:pt x="85" y="19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4" y="4"/>
                    </a:lnTo>
                    <a:lnTo>
                      <a:pt x="79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4"/>
                    </a:lnTo>
                    <a:lnTo>
                      <a:pt x="55" y="4"/>
                    </a:lnTo>
                    <a:lnTo>
                      <a:pt x="58" y="14"/>
                    </a:lnTo>
                    <a:lnTo>
                      <a:pt x="48" y="21"/>
                    </a:lnTo>
                    <a:lnTo>
                      <a:pt x="41" y="29"/>
                    </a:lnTo>
                    <a:lnTo>
                      <a:pt x="33" y="53"/>
                    </a:lnTo>
                    <a:lnTo>
                      <a:pt x="27" y="54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2" y="63"/>
                    </a:lnTo>
                    <a:lnTo>
                      <a:pt x="17" y="73"/>
                    </a:lnTo>
                    <a:lnTo>
                      <a:pt x="16" y="77"/>
                    </a:lnTo>
                    <a:lnTo>
                      <a:pt x="11" y="85"/>
                    </a:lnTo>
                    <a:lnTo>
                      <a:pt x="6" y="99"/>
                    </a:lnTo>
                    <a:lnTo>
                      <a:pt x="1" y="106"/>
                    </a:lnTo>
                    <a:lnTo>
                      <a:pt x="0" y="111"/>
                    </a:lnTo>
                    <a:lnTo>
                      <a:pt x="2" y="113"/>
                    </a:lnTo>
                    <a:lnTo>
                      <a:pt x="14" y="112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1" y="113"/>
                    </a:lnTo>
                    <a:lnTo>
                      <a:pt x="26" y="115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1" y="100"/>
                    </a:lnTo>
                    <a:lnTo>
                      <a:pt x="32" y="10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24" name="Group 137"/>
              <p:cNvGrpSpPr>
                <a:grpSpLocks noChangeAspect="1"/>
              </p:cNvGrpSpPr>
              <p:nvPr/>
            </p:nvGrpSpPr>
            <p:grpSpPr bwMode="gray">
              <a:xfrm>
                <a:off x="2889" y="2101"/>
                <a:ext cx="17" cy="51"/>
                <a:chOff x="2889" y="2101"/>
                <a:chExt cx="17" cy="51"/>
              </a:xfrm>
              <a:grpFill/>
            </p:grpSpPr>
            <p:sp>
              <p:nvSpPr>
                <p:cNvPr id="349" name="Freeform 138"/>
                <p:cNvSpPr>
                  <a:spLocks noChangeAspect="1"/>
                </p:cNvSpPr>
                <p:nvPr/>
              </p:nvSpPr>
              <p:spPr bwMode="gray">
                <a:xfrm>
                  <a:off x="2897" y="2111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30" y="66"/>
                    </a:cxn>
                    <a:cxn ang="0">
                      <a:pos x="32" y="64"/>
                    </a:cxn>
                    <a:cxn ang="0">
                      <a:pos x="33" y="55"/>
                    </a:cxn>
                    <a:cxn ang="0">
                      <a:pos x="36" y="49"/>
                    </a:cxn>
                    <a:cxn ang="0">
                      <a:pos x="33" y="40"/>
                    </a:cxn>
                    <a:cxn ang="0">
                      <a:pos x="35" y="29"/>
                    </a:cxn>
                    <a:cxn ang="0">
                      <a:pos x="36" y="21"/>
                    </a:cxn>
                    <a:cxn ang="0">
                      <a:pos x="37" y="12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3" y="10"/>
                    </a:cxn>
                    <a:cxn ang="0">
                      <a:pos x="30" y="7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16" y="0"/>
                    </a:cxn>
                    <a:cxn ang="0">
                      <a:pos x="12" y="1"/>
                    </a:cxn>
                    <a:cxn ang="0">
                      <a:pos x="10" y="3"/>
                    </a:cxn>
                    <a:cxn ang="0">
                      <a:pos x="10" y="13"/>
                    </a:cxn>
                    <a:cxn ang="0">
                      <a:pos x="4" y="19"/>
                    </a:cxn>
                    <a:cxn ang="0">
                      <a:pos x="4" y="34"/>
                    </a:cxn>
                    <a:cxn ang="0">
                      <a:pos x="6" y="39"/>
                    </a:cxn>
                    <a:cxn ang="0">
                      <a:pos x="5" y="45"/>
                    </a:cxn>
                    <a:cxn ang="0">
                      <a:pos x="15" y="44"/>
                    </a:cxn>
                    <a:cxn ang="0">
                      <a:pos x="19" y="45"/>
                    </a:cxn>
                    <a:cxn ang="0">
                      <a:pos x="19" y="48"/>
                    </a:cxn>
                    <a:cxn ang="0">
                      <a:pos x="17" y="49"/>
                    </a:cxn>
                    <a:cxn ang="0">
                      <a:pos x="11" y="50"/>
                    </a:cxn>
                    <a:cxn ang="0">
                      <a:pos x="8" y="53"/>
                    </a:cxn>
                    <a:cxn ang="0">
                      <a:pos x="6" y="56"/>
                    </a:cxn>
                    <a:cxn ang="0">
                      <a:pos x="4" y="65"/>
                    </a:cxn>
                    <a:cxn ang="0">
                      <a:pos x="0" y="69"/>
                    </a:cxn>
                    <a:cxn ang="0">
                      <a:pos x="0" y="75"/>
                    </a:cxn>
                    <a:cxn ang="0">
                      <a:pos x="4" y="80"/>
                    </a:cxn>
                    <a:cxn ang="0">
                      <a:pos x="4" y="76"/>
                    </a:cxn>
                    <a:cxn ang="0">
                      <a:pos x="16" y="75"/>
                    </a:cxn>
                    <a:cxn ang="0">
                      <a:pos x="26" y="66"/>
                    </a:cxn>
                    <a:cxn ang="0">
                      <a:pos x="30" y="66"/>
                    </a:cxn>
                  </a:cxnLst>
                  <a:rect l="0" t="0" r="r" b="b"/>
                  <a:pathLst>
                    <a:path w="37" h="80">
                      <a:moveTo>
                        <a:pt x="30" y="66"/>
                      </a:moveTo>
                      <a:lnTo>
                        <a:pt x="32" y="64"/>
                      </a:lnTo>
                      <a:lnTo>
                        <a:pt x="33" y="55"/>
                      </a:lnTo>
                      <a:lnTo>
                        <a:pt x="36" y="49"/>
                      </a:lnTo>
                      <a:lnTo>
                        <a:pt x="33" y="40"/>
                      </a:lnTo>
                      <a:lnTo>
                        <a:pt x="35" y="29"/>
                      </a:lnTo>
                      <a:lnTo>
                        <a:pt x="36" y="21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3" y="10"/>
                      </a:lnTo>
                      <a:lnTo>
                        <a:pt x="30" y="7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16" y="0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10" y="13"/>
                      </a:lnTo>
                      <a:lnTo>
                        <a:pt x="4" y="19"/>
                      </a:lnTo>
                      <a:lnTo>
                        <a:pt x="4" y="34"/>
                      </a:lnTo>
                      <a:lnTo>
                        <a:pt x="6" y="39"/>
                      </a:lnTo>
                      <a:lnTo>
                        <a:pt x="5" y="45"/>
                      </a:lnTo>
                      <a:lnTo>
                        <a:pt x="15" y="44"/>
                      </a:lnTo>
                      <a:lnTo>
                        <a:pt x="19" y="45"/>
                      </a:lnTo>
                      <a:lnTo>
                        <a:pt x="19" y="48"/>
                      </a:lnTo>
                      <a:lnTo>
                        <a:pt x="17" y="49"/>
                      </a:lnTo>
                      <a:lnTo>
                        <a:pt x="11" y="50"/>
                      </a:lnTo>
                      <a:lnTo>
                        <a:pt x="8" y="53"/>
                      </a:lnTo>
                      <a:lnTo>
                        <a:pt x="6" y="56"/>
                      </a:lnTo>
                      <a:lnTo>
                        <a:pt x="4" y="65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4" y="80"/>
                      </a:lnTo>
                      <a:lnTo>
                        <a:pt x="4" y="76"/>
                      </a:lnTo>
                      <a:lnTo>
                        <a:pt x="16" y="75"/>
                      </a:lnTo>
                      <a:lnTo>
                        <a:pt x="26" y="66"/>
                      </a:lnTo>
                      <a:lnTo>
                        <a:pt x="30" y="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0" name="Freeform 139"/>
                <p:cNvSpPr>
                  <a:spLocks noChangeAspect="1"/>
                </p:cNvSpPr>
                <p:nvPr/>
              </p:nvSpPr>
              <p:spPr bwMode="gray">
                <a:xfrm>
                  <a:off x="2889" y="2124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24"/>
                    </a:cxn>
                    <a:cxn ang="0">
                      <a:pos x="8" y="21"/>
                    </a:cxn>
                    <a:cxn ang="0">
                      <a:pos x="7" y="16"/>
                    </a:cxn>
                    <a:cxn ang="0">
                      <a:pos x="18" y="5"/>
                    </a:cxn>
                    <a:cxn ang="0">
                      <a:pos x="14" y="0"/>
                    </a:cxn>
                    <a:cxn ang="0">
                      <a:pos x="0" y="14"/>
                    </a:cxn>
                    <a:cxn ang="0">
                      <a:pos x="1" y="24"/>
                    </a:cxn>
                  </a:cxnLst>
                  <a:rect l="0" t="0" r="r" b="b"/>
                  <a:pathLst>
                    <a:path w="18" h="24">
                      <a:moveTo>
                        <a:pt x="1" y="24"/>
                      </a:moveTo>
                      <a:lnTo>
                        <a:pt x="8" y="21"/>
                      </a:lnTo>
                      <a:lnTo>
                        <a:pt x="7" y="16"/>
                      </a:lnTo>
                      <a:lnTo>
                        <a:pt x="18" y="5"/>
                      </a:lnTo>
                      <a:lnTo>
                        <a:pt x="14" y="0"/>
                      </a:lnTo>
                      <a:lnTo>
                        <a:pt x="0" y="14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1" name="Freeform 140"/>
                <p:cNvSpPr>
                  <a:spLocks noChangeAspect="1"/>
                </p:cNvSpPr>
                <p:nvPr/>
              </p:nvSpPr>
              <p:spPr bwMode="gray">
                <a:xfrm>
                  <a:off x="2890" y="2101"/>
                  <a:ext cx="16" cy="51"/>
                </a:xfrm>
                <a:custGeom>
                  <a:avLst/>
                  <a:gdLst/>
                  <a:ahLst/>
                  <a:cxnLst>
                    <a:cxn ang="0">
                      <a:pos x="45" y="242"/>
                    </a:cxn>
                    <a:cxn ang="0">
                      <a:pos x="55" y="178"/>
                    </a:cxn>
                    <a:cxn ang="0">
                      <a:pos x="70" y="140"/>
                    </a:cxn>
                    <a:cxn ang="0">
                      <a:pos x="71" y="119"/>
                    </a:cxn>
                    <a:cxn ang="0">
                      <a:pos x="65" y="115"/>
                    </a:cxn>
                    <a:cxn ang="0">
                      <a:pos x="43" y="125"/>
                    </a:cxn>
                    <a:cxn ang="0">
                      <a:pos x="39" y="124"/>
                    </a:cxn>
                    <a:cxn ang="0">
                      <a:pos x="43" y="114"/>
                    </a:cxn>
                    <a:cxn ang="0">
                      <a:pos x="47" y="102"/>
                    </a:cxn>
                    <a:cxn ang="0">
                      <a:pos x="56" y="98"/>
                    </a:cxn>
                    <a:cxn ang="0">
                      <a:pos x="58" y="94"/>
                    </a:cxn>
                    <a:cxn ang="0">
                      <a:pos x="44" y="94"/>
                    </a:cxn>
                    <a:cxn ang="0">
                      <a:pos x="43" y="83"/>
                    </a:cxn>
                    <a:cxn ang="0">
                      <a:pos x="49" y="62"/>
                    </a:cxn>
                    <a:cxn ang="0">
                      <a:pos x="51" y="50"/>
                    </a:cxn>
                    <a:cxn ang="0">
                      <a:pos x="63" y="50"/>
                    </a:cxn>
                    <a:cxn ang="0">
                      <a:pos x="69" y="56"/>
                    </a:cxn>
                    <a:cxn ang="0">
                      <a:pos x="76" y="59"/>
                    </a:cxn>
                    <a:cxn ang="0">
                      <a:pos x="81" y="33"/>
                    </a:cxn>
                    <a:cxn ang="0">
                      <a:pos x="80" y="22"/>
                    </a:cxn>
                    <a:cxn ang="0">
                      <a:pos x="81" y="13"/>
                    </a:cxn>
                    <a:cxn ang="0">
                      <a:pos x="80" y="1"/>
                    </a:cxn>
                    <a:cxn ang="0">
                      <a:pos x="76" y="2"/>
                    </a:cxn>
                    <a:cxn ang="0">
                      <a:pos x="70" y="14"/>
                    </a:cxn>
                    <a:cxn ang="0">
                      <a:pos x="65" y="17"/>
                    </a:cxn>
                    <a:cxn ang="0">
                      <a:pos x="51" y="14"/>
                    </a:cxn>
                    <a:cxn ang="0">
                      <a:pos x="47" y="17"/>
                    </a:cxn>
                    <a:cxn ang="0">
                      <a:pos x="39" y="41"/>
                    </a:cxn>
                    <a:cxn ang="0">
                      <a:pos x="29" y="80"/>
                    </a:cxn>
                    <a:cxn ang="0">
                      <a:pos x="13" y="113"/>
                    </a:cxn>
                    <a:cxn ang="0">
                      <a:pos x="6" y="129"/>
                    </a:cxn>
                    <a:cxn ang="0">
                      <a:pos x="0" y="137"/>
                    </a:cxn>
                    <a:cxn ang="0">
                      <a:pos x="4" y="148"/>
                    </a:cxn>
                    <a:cxn ang="0">
                      <a:pos x="39" y="251"/>
                    </a:cxn>
                  </a:cxnLst>
                  <a:rect l="0" t="0" r="r" b="b"/>
                  <a:pathLst>
                    <a:path w="81" h="251">
                      <a:moveTo>
                        <a:pt x="44" y="248"/>
                      </a:moveTo>
                      <a:lnTo>
                        <a:pt x="45" y="242"/>
                      </a:lnTo>
                      <a:lnTo>
                        <a:pt x="49" y="232"/>
                      </a:lnTo>
                      <a:lnTo>
                        <a:pt x="55" y="178"/>
                      </a:lnTo>
                      <a:lnTo>
                        <a:pt x="61" y="158"/>
                      </a:lnTo>
                      <a:lnTo>
                        <a:pt x="70" y="140"/>
                      </a:lnTo>
                      <a:lnTo>
                        <a:pt x="67" y="132"/>
                      </a:lnTo>
                      <a:lnTo>
                        <a:pt x="71" y="119"/>
                      </a:lnTo>
                      <a:lnTo>
                        <a:pt x="69" y="115"/>
                      </a:lnTo>
                      <a:lnTo>
                        <a:pt x="65" y="115"/>
                      </a:lnTo>
                      <a:lnTo>
                        <a:pt x="55" y="124"/>
                      </a:lnTo>
                      <a:lnTo>
                        <a:pt x="43" y="125"/>
                      </a:lnTo>
                      <a:lnTo>
                        <a:pt x="43" y="129"/>
                      </a:lnTo>
                      <a:lnTo>
                        <a:pt x="39" y="124"/>
                      </a:lnTo>
                      <a:lnTo>
                        <a:pt x="39" y="118"/>
                      </a:lnTo>
                      <a:lnTo>
                        <a:pt x="43" y="114"/>
                      </a:lnTo>
                      <a:lnTo>
                        <a:pt x="45" y="105"/>
                      </a:lnTo>
                      <a:lnTo>
                        <a:pt x="47" y="102"/>
                      </a:lnTo>
                      <a:lnTo>
                        <a:pt x="50" y="99"/>
                      </a:lnTo>
                      <a:lnTo>
                        <a:pt x="56" y="98"/>
                      </a:lnTo>
                      <a:lnTo>
                        <a:pt x="58" y="97"/>
                      </a:lnTo>
                      <a:lnTo>
                        <a:pt x="58" y="94"/>
                      </a:lnTo>
                      <a:lnTo>
                        <a:pt x="54" y="93"/>
                      </a:lnTo>
                      <a:lnTo>
                        <a:pt x="44" y="94"/>
                      </a:lnTo>
                      <a:lnTo>
                        <a:pt x="45" y="88"/>
                      </a:lnTo>
                      <a:lnTo>
                        <a:pt x="43" y="83"/>
                      </a:lnTo>
                      <a:lnTo>
                        <a:pt x="43" y="68"/>
                      </a:lnTo>
                      <a:lnTo>
                        <a:pt x="49" y="62"/>
                      </a:lnTo>
                      <a:lnTo>
                        <a:pt x="49" y="52"/>
                      </a:lnTo>
                      <a:lnTo>
                        <a:pt x="51" y="50"/>
                      </a:lnTo>
                      <a:lnTo>
                        <a:pt x="55" y="49"/>
                      </a:lnTo>
                      <a:lnTo>
                        <a:pt x="63" y="50"/>
                      </a:lnTo>
                      <a:lnTo>
                        <a:pt x="67" y="49"/>
                      </a:lnTo>
                      <a:lnTo>
                        <a:pt x="69" y="56"/>
                      </a:lnTo>
                      <a:lnTo>
                        <a:pt x="72" y="59"/>
                      </a:lnTo>
                      <a:lnTo>
                        <a:pt x="76" y="59"/>
                      </a:lnTo>
                      <a:lnTo>
                        <a:pt x="76" y="39"/>
                      </a:lnTo>
                      <a:lnTo>
                        <a:pt x="81" y="33"/>
                      </a:lnTo>
                      <a:lnTo>
                        <a:pt x="78" y="27"/>
                      </a:lnTo>
                      <a:lnTo>
                        <a:pt x="80" y="22"/>
                      </a:lnTo>
                      <a:lnTo>
                        <a:pt x="78" y="17"/>
                      </a:lnTo>
                      <a:lnTo>
                        <a:pt x="81" y="13"/>
                      </a:lnTo>
                      <a:lnTo>
                        <a:pt x="81" y="3"/>
                      </a:lnTo>
                      <a:lnTo>
                        <a:pt x="80" y="1"/>
                      </a:ln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5" y="16"/>
                      </a:lnTo>
                      <a:lnTo>
                        <a:pt x="70" y="14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3" y="13"/>
                      </a:lnTo>
                      <a:lnTo>
                        <a:pt x="51" y="14"/>
                      </a:lnTo>
                      <a:lnTo>
                        <a:pt x="49" y="12"/>
                      </a:lnTo>
                      <a:lnTo>
                        <a:pt x="47" y="17"/>
                      </a:lnTo>
                      <a:lnTo>
                        <a:pt x="47" y="27"/>
                      </a:lnTo>
                      <a:lnTo>
                        <a:pt x="39" y="41"/>
                      </a:lnTo>
                      <a:lnTo>
                        <a:pt x="38" y="49"/>
                      </a:lnTo>
                      <a:lnTo>
                        <a:pt x="29" y="80"/>
                      </a:lnTo>
                      <a:lnTo>
                        <a:pt x="22" y="104"/>
                      </a:lnTo>
                      <a:lnTo>
                        <a:pt x="13" y="113"/>
                      </a:lnTo>
                      <a:lnTo>
                        <a:pt x="17" y="118"/>
                      </a:lnTo>
                      <a:lnTo>
                        <a:pt x="6" y="129"/>
                      </a:lnTo>
                      <a:lnTo>
                        <a:pt x="7" y="134"/>
                      </a:lnTo>
                      <a:lnTo>
                        <a:pt x="0" y="137"/>
                      </a:lnTo>
                      <a:lnTo>
                        <a:pt x="1" y="142"/>
                      </a:lnTo>
                      <a:lnTo>
                        <a:pt x="4" y="148"/>
                      </a:lnTo>
                      <a:lnTo>
                        <a:pt x="23" y="206"/>
                      </a:lnTo>
                      <a:lnTo>
                        <a:pt x="39" y="251"/>
                      </a:lnTo>
                      <a:lnTo>
                        <a:pt x="44" y="24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25" name="Freeform 141"/>
              <p:cNvSpPr>
                <a:spLocks noChangeAspect="1"/>
              </p:cNvSpPr>
              <p:nvPr/>
            </p:nvSpPr>
            <p:spPr bwMode="gray">
              <a:xfrm>
                <a:off x="3027" y="2143"/>
                <a:ext cx="19" cy="19"/>
              </a:xfrm>
              <a:custGeom>
                <a:avLst/>
                <a:gdLst/>
                <a:ahLst/>
                <a:cxnLst>
                  <a:cxn ang="0">
                    <a:pos x="96" y="95"/>
                  </a:cxn>
                  <a:cxn ang="0">
                    <a:pos x="94" y="84"/>
                  </a:cxn>
                  <a:cxn ang="0">
                    <a:pos x="90" y="81"/>
                  </a:cxn>
                  <a:cxn ang="0">
                    <a:pos x="86" y="73"/>
                  </a:cxn>
                  <a:cxn ang="0">
                    <a:pos x="81" y="52"/>
                  </a:cxn>
                  <a:cxn ang="0">
                    <a:pos x="73" y="48"/>
                  </a:cxn>
                  <a:cxn ang="0">
                    <a:pos x="62" y="47"/>
                  </a:cxn>
                  <a:cxn ang="0">
                    <a:pos x="64" y="42"/>
                  </a:cxn>
                  <a:cxn ang="0">
                    <a:pos x="67" y="39"/>
                  </a:cxn>
                  <a:cxn ang="0">
                    <a:pos x="73" y="36"/>
                  </a:cxn>
                  <a:cxn ang="0">
                    <a:pos x="85" y="33"/>
                  </a:cxn>
                  <a:cxn ang="0">
                    <a:pos x="92" y="26"/>
                  </a:cxn>
                  <a:cxn ang="0">
                    <a:pos x="92" y="22"/>
                  </a:cxn>
                  <a:cxn ang="0">
                    <a:pos x="90" y="18"/>
                  </a:cxn>
                  <a:cxn ang="0">
                    <a:pos x="79" y="11"/>
                  </a:cxn>
                  <a:cxn ang="0">
                    <a:pos x="78" y="6"/>
                  </a:cxn>
                  <a:cxn ang="0">
                    <a:pos x="79" y="5"/>
                  </a:cxn>
                  <a:cxn ang="0">
                    <a:pos x="67" y="1"/>
                  </a:cxn>
                  <a:cxn ang="0">
                    <a:pos x="53" y="0"/>
                  </a:cxn>
                  <a:cxn ang="0">
                    <a:pos x="38" y="6"/>
                  </a:cxn>
                  <a:cxn ang="0">
                    <a:pos x="26" y="23"/>
                  </a:cxn>
                  <a:cxn ang="0">
                    <a:pos x="16" y="43"/>
                  </a:cxn>
                  <a:cxn ang="0">
                    <a:pos x="0" y="59"/>
                  </a:cxn>
                  <a:cxn ang="0">
                    <a:pos x="4" y="61"/>
                  </a:cxn>
                  <a:cxn ang="0">
                    <a:pos x="26" y="65"/>
                  </a:cxn>
                  <a:cxn ang="0">
                    <a:pos x="46" y="73"/>
                  </a:cxn>
                  <a:cxn ang="0">
                    <a:pos x="53" y="80"/>
                  </a:cxn>
                  <a:cxn ang="0">
                    <a:pos x="63" y="95"/>
                  </a:cxn>
                  <a:cxn ang="0">
                    <a:pos x="96" y="95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lnTo>
                      <a:pt x="94" y="84"/>
                    </a:lnTo>
                    <a:lnTo>
                      <a:pt x="90" y="81"/>
                    </a:lnTo>
                    <a:lnTo>
                      <a:pt x="86" y="73"/>
                    </a:lnTo>
                    <a:lnTo>
                      <a:pt x="81" y="52"/>
                    </a:lnTo>
                    <a:lnTo>
                      <a:pt x="73" y="48"/>
                    </a:lnTo>
                    <a:lnTo>
                      <a:pt x="62" y="47"/>
                    </a:lnTo>
                    <a:lnTo>
                      <a:pt x="64" y="42"/>
                    </a:lnTo>
                    <a:lnTo>
                      <a:pt x="67" y="39"/>
                    </a:lnTo>
                    <a:lnTo>
                      <a:pt x="73" y="36"/>
                    </a:lnTo>
                    <a:lnTo>
                      <a:pt x="85" y="33"/>
                    </a:lnTo>
                    <a:lnTo>
                      <a:pt x="92" y="26"/>
                    </a:lnTo>
                    <a:lnTo>
                      <a:pt x="92" y="22"/>
                    </a:lnTo>
                    <a:lnTo>
                      <a:pt x="90" y="18"/>
                    </a:lnTo>
                    <a:lnTo>
                      <a:pt x="79" y="11"/>
                    </a:lnTo>
                    <a:lnTo>
                      <a:pt x="78" y="6"/>
                    </a:lnTo>
                    <a:lnTo>
                      <a:pt x="79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6" y="23"/>
                    </a:lnTo>
                    <a:lnTo>
                      <a:pt x="16" y="43"/>
                    </a:lnTo>
                    <a:lnTo>
                      <a:pt x="0" y="59"/>
                    </a:lnTo>
                    <a:lnTo>
                      <a:pt x="4" y="61"/>
                    </a:lnTo>
                    <a:lnTo>
                      <a:pt x="26" y="65"/>
                    </a:lnTo>
                    <a:lnTo>
                      <a:pt x="46" y="73"/>
                    </a:lnTo>
                    <a:lnTo>
                      <a:pt x="53" y="80"/>
                    </a:lnTo>
                    <a:lnTo>
                      <a:pt x="63" y="95"/>
                    </a:lnTo>
                    <a:lnTo>
                      <a:pt x="96" y="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26" name="Group 142"/>
              <p:cNvGrpSpPr>
                <a:grpSpLocks noChangeAspect="1"/>
              </p:cNvGrpSpPr>
              <p:nvPr/>
            </p:nvGrpSpPr>
            <p:grpSpPr bwMode="gray">
              <a:xfrm>
                <a:off x="2896" y="2116"/>
                <a:ext cx="231" cy="189"/>
                <a:chOff x="2896" y="2116"/>
                <a:chExt cx="231" cy="189"/>
              </a:xfrm>
              <a:grpFill/>
            </p:grpSpPr>
            <p:sp>
              <p:nvSpPr>
                <p:cNvPr id="347" name="Freeform 143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144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327" name="Group 145"/>
              <p:cNvGrpSpPr>
                <a:grpSpLocks noChangeAspect="1"/>
              </p:cNvGrpSpPr>
              <p:nvPr/>
            </p:nvGrpSpPr>
            <p:grpSpPr bwMode="gray">
              <a:xfrm>
                <a:off x="2984" y="2276"/>
                <a:ext cx="114" cy="72"/>
                <a:chOff x="2984" y="2276"/>
                <a:chExt cx="114" cy="72"/>
              </a:xfrm>
              <a:grpFill/>
            </p:grpSpPr>
            <p:sp>
              <p:nvSpPr>
                <p:cNvPr id="345" name="Freeform 146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147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28" name="Freeform 148"/>
              <p:cNvSpPr>
                <a:spLocks noChangeAspect="1"/>
              </p:cNvSpPr>
              <p:nvPr/>
            </p:nvSpPr>
            <p:spPr bwMode="gray">
              <a:xfrm>
                <a:off x="3104" y="2214"/>
                <a:ext cx="3" cy="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7" y="9"/>
                  </a:cxn>
                  <a:cxn ang="0">
                    <a:pos x="10" y="6"/>
                  </a:cxn>
                  <a:cxn ang="0">
                    <a:pos x="12" y="9"/>
                  </a:cxn>
                  <a:cxn ang="0">
                    <a:pos x="16" y="5"/>
                  </a:cxn>
                  <a:cxn ang="0">
                    <a:pos x="14" y="4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8"/>
                  </a:cxn>
                </a:cxnLst>
                <a:rect l="0" t="0" r="r" b="b"/>
                <a:pathLst>
                  <a:path w="16" h="9">
                    <a:moveTo>
                      <a:pt x="0" y="8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29" name="Group 149"/>
              <p:cNvGrpSpPr>
                <a:grpSpLocks noChangeAspect="1"/>
              </p:cNvGrpSpPr>
              <p:nvPr/>
            </p:nvGrpSpPr>
            <p:grpSpPr bwMode="gray">
              <a:xfrm>
                <a:off x="3086" y="2189"/>
                <a:ext cx="85" cy="114"/>
                <a:chOff x="3086" y="2189"/>
                <a:chExt cx="85" cy="114"/>
              </a:xfrm>
              <a:grpFill/>
            </p:grpSpPr>
            <p:sp>
              <p:nvSpPr>
                <p:cNvPr id="343" name="Freeform 150"/>
                <p:cNvSpPr>
                  <a:spLocks noChangeAspect="1"/>
                </p:cNvSpPr>
                <p:nvPr/>
              </p:nvSpPr>
              <p:spPr bwMode="gray">
                <a:xfrm>
                  <a:off x="3130" y="2189"/>
                  <a:ext cx="4" cy="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" y="19"/>
                    </a:cxn>
                    <a:cxn ang="0">
                      <a:pos x="3" y="25"/>
                    </a:cxn>
                    <a:cxn ang="0">
                      <a:pos x="2" y="27"/>
                    </a:cxn>
                    <a:cxn ang="0">
                      <a:pos x="3" y="31"/>
                    </a:cxn>
                    <a:cxn ang="0">
                      <a:pos x="1" y="36"/>
                    </a:cxn>
                    <a:cxn ang="0">
                      <a:pos x="3" y="37"/>
                    </a:cxn>
                    <a:cxn ang="0">
                      <a:pos x="11" y="40"/>
                    </a:cxn>
                    <a:cxn ang="0">
                      <a:pos x="12" y="36"/>
                    </a:cxn>
                    <a:cxn ang="0">
                      <a:pos x="17" y="27"/>
                    </a:cxn>
                    <a:cxn ang="0">
                      <a:pos x="17" y="18"/>
                    </a:cxn>
                    <a:cxn ang="0">
                      <a:pos x="15" y="15"/>
                    </a:cxn>
                    <a:cxn ang="0">
                      <a:pos x="15" y="11"/>
                    </a:cxn>
                    <a:cxn ang="0">
                      <a:pos x="18" y="9"/>
                    </a:cxn>
                    <a:cxn ang="0">
                      <a:pos x="19" y="4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9" h="40">
                      <a:moveTo>
                        <a:pt x="0" y="15"/>
                      </a:move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1" y="36"/>
                      </a:lnTo>
                      <a:lnTo>
                        <a:pt x="3" y="37"/>
                      </a:lnTo>
                      <a:lnTo>
                        <a:pt x="11" y="40"/>
                      </a:lnTo>
                      <a:lnTo>
                        <a:pt x="12" y="36"/>
                      </a:lnTo>
                      <a:lnTo>
                        <a:pt x="17" y="27"/>
                      </a:lnTo>
                      <a:lnTo>
                        <a:pt x="17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8" y="9"/>
                      </a:lnTo>
                      <a:lnTo>
                        <a:pt x="19" y="4"/>
                      </a:lnTo>
                      <a:lnTo>
                        <a:pt x="15" y="0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151"/>
                <p:cNvSpPr>
                  <a:spLocks noChangeAspect="1"/>
                </p:cNvSpPr>
                <p:nvPr/>
              </p:nvSpPr>
              <p:spPr bwMode="gray">
                <a:xfrm>
                  <a:off x="3086" y="2207"/>
                  <a:ext cx="85" cy="96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87" y="59"/>
                    </a:cxn>
                    <a:cxn ang="0">
                      <a:pos x="203" y="170"/>
                    </a:cxn>
                    <a:cxn ang="0">
                      <a:pos x="0" y="345"/>
                    </a:cxn>
                    <a:cxn ang="0">
                      <a:pos x="83" y="474"/>
                    </a:cxn>
                    <a:cxn ang="0">
                      <a:pos x="107" y="466"/>
                    </a:cxn>
                    <a:cxn ang="0">
                      <a:pos x="137" y="459"/>
                    </a:cxn>
                    <a:cxn ang="0">
                      <a:pos x="154" y="464"/>
                    </a:cxn>
                    <a:cxn ang="0">
                      <a:pos x="165" y="460"/>
                    </a:cxn>
                    <a:cxn ang="0">
                      <a:pos x="179" y="447"/>
                    </a:cxn>
                    <a:cxn ang="0">
                      <a:pos x="180" y="436"/>
                    </a:cxn>
                    <a:cxn ang="0">
                      <a:pos x="186" y="425"/>
                    </a:cxn>
                    <a:cxn ang="0">
                      <a:pos x="224" y="407"/>
                    </a:cxn>
                    <a:cxn ang="0">
                      <a:pos x="241" y="404"/>
                    </a:cxn>
                    <a:cxn ang="0">
                      <a:pos x="253" y="382"/>
                    </a:cxn>
                    <a:cxn ang="0">
                      <a:pos x="262" y="361"/>
                    </a:cxn>
                    <a:cxn ang="0">
                      <a:pos x="278" y="352"/>
                    </a:cxn>
                    <a:cxn ang="0">
                      <a:pos x="289" y="348"/>
                    </a:cxn>
                    <a:cxn ang="0">
                      <a:pos x="309" y="346"/>
                    </a:cxn>
                    <a:cxn ang="0">
                      <a:pos x="319" y="337"/>
                    </a:cxn>
                    <a:cxn ang="0">
                      <a:pos x="314" y="325"/>
                    </a:cxn>
                    <a:cxn ang="0">
                      <a:pos x="312" y="303"/>
                    </a:cxn>
                    <a:cxn ang="0">
                      <a:pos x="314" y="285"/>
                    </a:cxn>
                    <a:cxn ang="0">
                      <a:pos x="335" y="256"/>
                    </a:cxn>
                    <a:cxn ang="0">
                      <a:pos x="342" y="255"/>
                    </a:cxn>
                    <a:cxn ang="0">
                      <a:pos x="347" y="262"/>
                    </a:cxn>
                    <a:cxn ang="0">
                      <a:pos x="355" y="261"/>
                    </a:cxn>
                    <a:cxn ang="0">
                      <a:pos x="369" y="239"/>
                    </a:cxn>
                    <a:cxn ang="0">
                      <a:pos x="382" y="216"/>
                    </a:cxn>
                    <a:cxn ang="0">
                      <a:pos x="416" y="178"/>
                    </a:cxn>
                    <a:cxn ang="0">
                      <a:pos x="422" y="161"/>
                    </a:cxn>
                    <a:cxn ang="0">
                      <a:pos x="427" y="143"/>
                    </a:cxn>
                    <a:cxn ang="0">
                      <a:pos x="419" y="137"/>
                    </a:cxn>
                    <a:cxn ang="0">
                      <a:pos x="406" y="131"/>
                    </a:cxn>
                    <a:cxn ang="0">
                      <a:pos x="391" y="111"/>
                    </a:cxn>
                    <a:cxn ang="0">
                      <a:pos x="382" y="103"/>
                    </a:cxn>
                    <a:cxn ang="0">
                      <a:pos x="375" y="92"/>
                    </a:cxn>
                    <a:cxn ang="0">
                      <a:pos x="366" y="79"/>
                    </a:cxn>
                    <a:cxn ang="0">
                      <a:pos x="347" y="73"/>
                    </a:cxn>
                    <a:cxn ang="0">
                      <a:pos x="315" y="63"/>
                    </a:cxn>
                    <a:cxn ang="0">
                      <a:pos x="285" y="51"/>
                    </a:cxn>
                    <a:cxn ang="0">
                      <a:pos x="266" y="40"/>
                    </a:cxn>
                    <a:cxn ang="0">
                      <a:pos x="252" y="23"/>
                    </a:cxn>
                    <a:cxn ang="0">
                      <a:pos x="241" y="12"/>
                    </a:cxn>
                  </a:cxnLst>
                  <a:rect l="0" t="0" r="r" b="b"/>
                  <a:pathLst>
                    <a:path w="427" h="482">
                      <a:moveTo>
                        <a:pt x="236" y="0"/>
                      </a:moveTo>
                      <a:lnTo>
                        <a:pt x="203" y="0"/>
                      </a:lnTo>
                      <a:lnTo>
                        <a:pt x="220" y="46"/>
                      </a:lnTo>
                      <a:lnTo>
                        <a:pt x="187" y="59"/>
                      </a:lnTo>
                      <a:lnTo>
                        <a:pt x="176" y="130"/>
                      </a:lnTo>
                      <a:lnTo>
                        <a:pt x="203" y="170"/>
                      </a:lnTo>
                      <a:lnTo>
                        <a:pt x="165" y="287"/>
                      </a:lnTo>
                      <a:lnTo>
                        <a:pt x="0" y="345"/>
                      </a:lnTo>
                      <a:lnTo>
                        <a:pt x="57" y="482"/>
                      </a:lnTo>
                      <a:lnTo>
                        <a:pt x="83" y="474"/>
                      </a:lnTo>
                      <a:lnTo>
                        <a:pt x="94" y="473"/>
                      </a:lnTo>
                      <a:lnTo>
                        <a:pt x="107" y="466"/>
                      </a:lnTo>
                      <a:lnTo>
                        <a:pt x="117" y="460"/>
                      </a:lnTo>
                      <a:lnTo>
                        <a:pt x="137" y="459"/>
                      </a:lnTo>
                      <a:lnTo>
                        <a:pt x="150" y="461"/>
                      </a:lnTo>
                      <a:lnTo>
                        <a:pt x="154" y="464"/>
                      </a:lnTo>
                      <a:lnTo>
                        <a:pt x="161" y="464"/>
                      </a:lnTo>
                      <a:lnTo>
                        <a:pt x="165" y="460"/>
                      </a:lnTo>
                      <a:lnTo>
                        <a:pt x="172" y="455"/>
                      </a:lnTo>
                      <a:lnTo>
                        <a:pt x="179" y="447"/>
                      </a:lnTo>
                      <a:lnTo>
                        <a:pt x="180" y="443"/>
                      </a:lnTo>
                      <a:lnTo>
                        <a:pt x="180" y="436"/>
                      </a:lnTo>
                      <a:lnTo>
                        <a:pt x="180" y="430"/>
                      </a:lnTo>
                      <a:lnTo>
                        <a:pt x="186" y="425"/>
                      </a:lnTo>
                      <a:lnTo>
                        <a:pt x="194" y="414"/>
                      </a:lnTo>
                      <a:lnTo>
                        <a:pt x="224" y="407"/>
                      </a:lnTo>
                      <a:lnTo>
                        <a:pt x="234" y="407"/>
                      </a:lnTo>
                      <a:lnTo>
                        <a:pt x="241" y="404"/>
                      </a:lnTo>
                      <a:lnTo>
                        <a:pt x="250" y="394"/>
                      </a:lnTo>
                      <a:lnTo>
                        <a:pt x="253" y="382"/>
                      </a:lnTo>
                      <a:lnTo>
                        <a:pt x="256" y="371"/>
                      </a:lnTo>
                      <a:lnTo>
                        <a:pt x="262" y="361"/>
                      </a:lnTo>
                      <a:lnTo>
                        <a:pt x="269" y="355"/>
                      </a:lnTo>
                      <a:lnTo>
                        <a:pt x="278" y="352"/>
                      </a:lnTo>
                      <a:lnTo>
                        <a:pt x="282" y="347"/>
                      </a:lnTo>
                      <a:lnTo>
                        <a:pt x="289" y="348"/>
                      </a:lnTo>
                      <a:lnTo>
                        <a:pt x="301" y="346"/>
                      </a:lnTo>
                      <a:lnTo>
                        <a:pt x="309" y="346"/>
                      </a:lnTo>
                      <a:lnTo>
                        <a:pt x="316" y="342"/>
                      </a:lnTo>
                      <a:lnTo>
                        <a:pt x="319" y="337"/>
                      </a:lnTo>
                      <a:lnTo>
                        <a:pt x="316" y="328"/>
                      </a:lnTo>
                      <a:lnTo>
                        <a:pt x="314" y="325"/>
                      </a:lnTo>
                      <a:lnTo>
                        <a:pt x="312" y="312"/>
                      </a:lnTo>
                      <a:lnTo>
                        <a:pt x="312" y="303"/>
                      </a:lnTo>
                      <a:lnTo>
                        <a:pt x="315" y="293"/>
                      </a:lnTo>
                      <a:lnTo>
                        <a:pt x="314" y="285"/>
                      </a:lnTo>
                      <a:lnTo>
                        <a:pt x="327" y="265"/>
                      </a:lnTo>
                      <a:lnTo>
                        <a:pt x="335" y="256"/>
                      </a:lnTo>
                      <a:lnTo>
                        <a:pt x="339" y="253"/>
                      </a:lnTo>
                      <a:lnTo>
                        <a:pt x="342" y="255"/>
                      </a:lnTo>
                      <a:lnTo>
                        <a:pt x="344" y="260"/>
                      </a:lnTo>
                      <a:lnTo>
                        <a:pt x="347" y="262"/>
                      </a:lnTo>
                      <a:lnTo>
                        <a:pt x="353" y="264"/>
                      </a:lnTo>
                      <a:lnTo>
                        <a:pt x="355" y="261"/>
                      </a:lnTo>
                      <a:lnTo>
                        <a:pt x="365" y="244"/>
                      </a:lnTo>
                      <a:lnTo>
                        <a:pt x="369" y="239"/>
                      </a:lnTo>
                      <a:lnTo>
                        <a:pt x="376" y="224"/>
                      </a:lnTo>
                      <a:lnTo>
                        <a:pt x="382" y="216"/>
                      </a:lnTo>
                      <a:lnTo>
                        <a:pt x="396" y="206"/>
                      </a:lnTo>
                      <a:lnTo>
                        <a:pt x="416" y="178"/>
                      </a:lnTo>
                      <a:lnTo>
                        <a:pt x="421" y="167"/>
                      </a:lnTo>
                      <a:lnTo>
                        <a:pt x="422" y="161"/>
                      </a:lnTo>
                      <a:lnTo>
                        <a:pt x="427" y="147"/>
                      </a:lnTo>
                      <a:lnTo>
                        <a:pt x="427" y="143"/>
                      </a:lnTo>
                      <a:lnTo>
                        <a:pt x="423" y="140"/>
                      </a:lnTo>
                      <a:lnTo>
                        <a:pt x="419" y="137"/>
                      </a:lnTo>
                      <a:lnTo>
                        <a:pt x="418" y="134"/>
                      </a:lnTo>
                      <a:lnTo>
                        <a:pt x="406" y="131"/>
                      </a:lnTo>
                      <a:lnTo>
                        <a:pt x="396" y="124"/>
                      </a:lnTo>
                      <a:lnTo>
                        <a:pt x="391" y="111"/>
                      </a:lnTo>
                      <a:lnTo>
                        <a:pt x="386" y="108"/>
                      </a:lnTo>
                      <a:lnTo>
                        <a:pt x="382" y="103"/>
                      </a:lnTo>
                      <a:lnTo>
                        <a:pt x="381" y="98"/>
                      </a:lnTo>
                      <a:lnTo>
                        <a:pt x="375" y="92"/>
                      </a:lnTo>
                      <a:lnTo>
                        <a:pt x="373" y="88"/>
                      </a:lnTo>
                      <a:lnTo>
                        <a:pt x="366" y="79"/>
                      </a:lnTo>
                      <a:lnTo>
                        <a:pt x="354" y="73"/>
                      </a:lnTo>
                      <a:lnTo>
                        <a:pt x="347" y="73"/>
                      </a:lnTo>
                      <a:lnTo>
                        <a:pt x="332" y="66"/>
                      </a:lnTo>
                      <a:lnTo>
                        <a:pt x="315" y="63"/>
                      </a:lnTo>
                      <a:lnTo>
                        <a:pt x="309" y="61"/>
                      </a:lnTo>
                      <a:lnTo>
                        <a:pt x="285" y="51"/>
                      </a:lnTo>
                      <a:lnTo>
                        <a:pt x="274" y="43"/>
                      </a:lnTo>
                      <a:lnTo>
                        <a:pt x="266" y="40"/>
                      </a:lnTo>
                      <a:lnTo>
                        <a:pt x="260" y="30"/>
                      </a:lnTo>
                      <a:lnTo>
                        <a:pt x="252" y="23"/>
                      </a:lnTo>
                      <a:lnTo>
                        <a:pt x="250" y="19"/>
                      </a:lnTo>
                      <a:lnTo>
                        <a:pt x="241" y="12"/>
                      </a:lnTo>
                      <a:lnTo>
                        <a:pt x="236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30" name="Freeform 152"/>
              <p:cNvSpPr>
                <a:spLocks noChangeAspect="1"/>
              </p:cNvSpPr>
              <p:nvPr/>
            </p:nvSpPr>
            <p:spPr bwMode="gray">
              <a:xfrm>
                <a:off x="3069" y="2190"/>
                <a:ext cx="1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3" y="19"/>
                  </a:cxn>
                  <a:cxn ang="0">
                    <a:pos x="8" y="17"/>
                  </a:cxn>
                  <a:cxn ang="0">
                    <a:pos x="8" y="3"/>
                  </a:cxn>
                </a:cxnLst>
                <a:rect l="0" t="0" r="r" b="b"/>
                <a:pathLst>
                  <a:path w="8" h="19">
                    <a:moveTo>
                      <a:pt x="8" y="3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9"/>
                    </a:lnTo>
                    <a:lnTo>
                      <a:pt x="8" y="17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31" name="Group 153"/>
              <p:cNvGrpSpPr>
                <a:grpSpLocks noChangeAspect="1"/>
              </p:cNvGrpSpPr>
              <p:nvPr/>
            </p:nvGrpSpPr>
            <p:grpSpPr bwMode="gray">
              <a:xfrm>
                <a:off x="3000" y="2012"/>
                <a:ext cx="210" cy="192"/>
                <a:chOff x="3000" y="2012"/>
                <a:chExt cx="210" cy="192"/>
              </a:xfrm>
              <a:grpFill/>
            </p:grpSpPr>
            <p:sp>
              <p:nvSpPr>
                <p:cNvPr id="341" name="Freeform 154"/>
                <p:cNvSpPr>
                  <a:spLocks noChangeAspect="1"/>
                </p:cNvSpPr>
                <p:nvPr/>
              </p:nvSpPr>
              <p:spPr bwMode="gray">
                <a:xfrm>
                  <a:off x="3122" y="2182"/>
                  <a:ext cx="10" cy="5"/>
                </a:xfrm>
                <a:custGeom>
                  <a:avLst/>
                  <a:gdLst/>
                  <a:ahLst/>
                  <a:cxnLst>
                    <a:cxn ang="0">
                      <a:pos x="50" y="2"/>
                    </a:cxn>
                    <a:cxn ang="0">
                      <a:pos x="45" y="0"/>
                    </a:cxn>
                    <a:cxn ang="0">
                      <a:pos x="27" y="2"/>
                    </a:cxn>
                    <a:cxn ang="0">
                      <a:pos x="23" y="10"/>
                    </a:cxn>
                    <a:cxn ang="0">
                      <a:pos x="12" y="18"/>
                    </a:cxn>
                    <a:cxn ang="0">
                      <a:pos x="0" y="22"/>
                    </a:cxn>
                    <a:cxn ang="0">
                      <a:pos x="1" y="26"/>
                    </a:cxn>
                    <a:cxn ang="0">
                      <a:pos x="27" y="19"/>
                    </a:cxn>
                    <a:cxn ang="0">
                      <a:pos x="50" y="2"/>
                    </a:cxn>
                  </a:cxnLst>
                  <a:rect l="0" t="0" r="r" b="b"/>
                  <a:pathLst>
                    <a:path w="50" h="26">
                      <a:moveTo>
                        <a:pt x="50" y="2"/>
                      </a:moveTo>
                      <a:lnTo>
                        <a:pt x="45" y="0"/>
                      </a:lnTo>
                      <a:lnTo>
                        <a:pt x="27" y="2"/>
                      </a:lnTo>
                      <a:lnTo>
                        <a:pt x="23" y="10"/>
                      </a:lnTo>
                      <a:lnTo>
                        <a:pt x="12" y="18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7" y="19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155"/>
                <p:cNvSpPr>
                  <a:spLocks noChangeAspect="1"/>
                </p:cNvSpPr>
                <p:nvPr/>
              </p:nvSpPr>
              <p:spPr bwMode="gray">
                <a:xfrm>
                  <a:off x="3000" y="2012"/>
                  <a:ext cx="210" cy="192"/>
                </a:xfrm>
                <a:custGeom>
                  <a:avLst/>
                  <a:gdLst/>
                  <a:ahLst/>
                  <a:cxnLst>
                    <a:cxn ang="0">
                      <a:pos x="920" y="957"/>
                    </a:cxn>
                    <a:cxn ang="0">
                      <a:pos x="836" y="944"/>
                    </a:cxn>
                    <a:cxn ang="0">
                      <a:pos x="792" y="933"/>
                    </a:cxn>
                    <a:cxn ang="0">
                      <a:pos x="717" y="912"/>
                    </a:cxn>
                    <a:cxn ang="0">
                      <a:pos x="673" y="839"/>
                    </a:cxn>
                    <a:cxn ang="0">
                      <a:pos x="610" y="865"/>
                    </a:cxn>
                    <a:cxn ang="0">
                      <a:pos x="551" y="868"/>
                    </a:cxn>
                    <a:cxn ang="0">
                      <a:pos x="511" y="859"/>
                    </a:cxn>
                    <a:cxn ang="0">
                      <a:pos x="462" y="822"/>
                    </a:cxn>
                    <a:cxn ang="0">
                      <a:pos x="400" y="794"/>
                    </a:cxn>
                    <a:cxn ang="0">
                      <a:pos x="351" y="713"/>
                    </a:cxn>
                    <a:cxn ang="0">
                      <a:pos x="323" y="661"/>
                    </a:cxn>
                    <a:cxn ang="0">
                      <a:pos x="292" y="661"/>
                    </a:cxn>
                    <a:cxn ang="0">
                      <a:pos x="270" y="632"/>
                    </a:cxn>
                    <a:cxn ang="0">
                      <a:pos x="252" y="640"/>
                    </a:cxn>
                    <a:cxn ang="0">
                      <a:pos x="237" y="653"/>
                    </a:cxn>
                    <a:cxn ang="0">
                      <a:pos x="188" y="595"/>
                    </a:cxn>
                    <a:cxn ang="0">
                      <a:pos x="172" y="506"/>
                    </a:cxn>
                    <a:cxn ang="0">
                      <a:pos x="111" y="466"/>
                    </a:cxn>
                    <a:cxn ang="0">
                      <a:pos x="82" y="422"/>
                    </a:cxn>
                    <a:cxn ang="0">
                      <a:pos x="72" y="393"/>
                    </a:cxn>
                    <a:cxn ang="0">
                      <a:pos x="100" y="328"/>
                    </a:cxn>
                    <a:cxn ang="0">
                      <a:pos x="102" y="278"/>
                    </a:cxn>
                    <a:cxn ang="0">
                      <a:pos x="40" y="213"/>
                    </a:cxn>
                    <a:cxn ang="0">
                      <a:pos x="12" y="118"/>
                    </a:cxn>
                    <a:cxn ang="0">
                      <a:pos x="0" y="34"/>
                    </a:cxn>
                    <a:cxn ang="0">
                      <a:pos x="38" y="16"/>
                    </a:cxn>
                    <a:cxn ang="0">
                      <a:pos x="121" y="68"/>
                    </a:cxn>
                    <a:cxn ang="0">
                      <a:pos x="166" y="27"/>
                    </a:cxn>
                    <a:cxn ang="0">
                      <a:pos x="227" y="57"/>
                    </a:cxn>
                    <a:cxn ang="0">
                      <a:pos x="232" y="85"/>
                    </a:cxn>
                    <a:cxn ang="0">
                      <a:pos x="260" y="123"/>
                    </a:cxn>
                    <a:cxn ang="0">
                      <a:pos x="303" y="171"/>
                    </a:cxn>
                    <a:cxn ang="0">
                      <a:pos x="357" y="203"/>
                    </a:cxn>
                    <a:cxn ang="0">
                      <a:pos x="497" y="207"/>
                    </a:cxn>
                    <a:cxn ang="0">
                      <a:pos x="543" y="207"/>
                    </a:cxn>
                    <a:cxn ang="0">
                      <a:pos x="600" y="135"/>
                    </a:cxn>
                    <a:cxn ang="0">
                      <a:pos x="664" y="121"/>
                    </a:cxn>
                    <a:cxn ang="0">
                      <a:pos x="722" y="119"/>
                    </a:cxn>
                    <a:cxn ang="0">
                      <a:pos x="804" y="150"/>
                    </a:cxn>
                    <a:cxn ang="0">
                      <a:pos x="851" y="187"/>
                    </a:cxn>
                    <a:cxn ang="0">
                      <a:pos x="936" y="230"/>
                    </a:cxn>
                    <a:cxn ang="0">
                      <a:pos x="935" y="321"/>
                    </a:cxn>
                    <a:cxn ang="0">
                      <a:pos x="895" y="398"/>
                    </a:cxn>
                    <a:cxn ang="0">
                      <a:pos x="899" y="470"/>
                    </a:cxn>
                    <a:cxn ang="0">
                      <a:pos x="909" y="546"/>
                    </a:cxn>
                    <a:cxn ang="0">
                      <a:pos x="960" y="586"/>
                    </a:cxn>
                    <a:cxn ang="0">
                      <a:pos x="915" y="676"/>
                    </a:cxn>
                    <a:cxn ang="0">
                      <a:pos x="986" y="759"/>
                    </a:cxn>
                    <a:cxn ang="0">
                      <a:pos x="1023" y="829"/>
                    </a:cxn>
                    <a:cxn ang="0">
                      <a:pos x="1033" y="866"/>
                    </a:cxn>
                    <a:cxn ang="0">
                      <a:pos x="970" y="902"/>
                    </a:cxn>
                  </a:cxnLst>
                  <a:rect l="0" t="0" r="r" b="b"/>
                  <a:pathLst>
                    <a:path w="1049" h="961">
                      <a:moveTo>
                        <a:pt x="957" y="958"/>
                      </a:moveTo>
                      <a:lnTo>
                        <a:pt x="954" y="957"/>
                      </a:lnTo>
                      <a:lnTo>
                        <a:pt x="947" y="961"/>
                      </a:lnTo>
                      <a:lnTo>
                        <a:pt x="932" y="960"/>
                      </a:lnTo>
                      <a:lnTo>
                        <a:pt x="920" y="957"/>
                      </a:lnTo>
                      <a:lnTo>
                        <a:pt x="903" y="951"/>
                      </a:lnTo>
                      <a:lnTo>
                        <a:pt x="895" y="944"/>
                      </a:lnTo>
                      <a:lnTo>
                        <a:pt x="889" y="949"/>
                      </a:lnTo>
                      <a:lnTo>
                        <a:pt x="855" y="947"/>
                      </a:lnTo>
                      <a:lnTo>
                        <a:pt x="836" y="944"/>
                      </a:lnTo>
                      <a:lnTo>
                        <a:pt x="825" y="939"/>
                      </a:lnTo>
                      <a:lnTo>
                        <a:pt x="820" y="941"/>
                      </a:lnTo>
                      <a:lnTo>
                        <a:pt x="818" y="945"/>
                      </a:lnTo>
                      <a:lnTo>
                        <a:pt x="806" y="938"/>
                      </a:lnTo>
                      <a:lnTo>
                        <a:pt x="792" y="933"/>
                      </a:lnTo>
                      <a:lnTo>
                        <a:pt x="775" y="933"/>
                      </a:lnTo>
                      <a:lnTo>
                        <a:pt x="755" y="930"/>
                      </a:lnTo>
                      <a:lnTo>
                        <a:pt x="744" y="926"/>
                      </a:lnTo>
                      <a:lnTo>
                        <a:pt x="726" y="925"/>
                      </a:lnTo>
                      <a:lnTo>
                        <a:pt x="717" y="912"/>
                      </a:lnTo>
                      <a:lnTo>
                        <a:pt x="710" y="893"/>
                      </a:lnTo>
                      <a:lnTo>
                        <a:pt x="705" y="869"/>
                      </a:lnTo>
                      <a:lnTo>
                        <a:pt x="697" y="852"/>
                      </a:lnTo>
                      <a:lnTo>
                        <a:pt x="683" y="843"/>
                      </a:lnTo>
                      <a:lnTo>
                        <a:pt x="673" y="839"/>
                      </a:lnTo>
                      <a:lnTo>
                        <a:pt x="665" y="838"/>
                      </a:lnTo>
                      <a:lnTo>
                        <a:pt x="645" y="847"/>
                      </a:lnTo>
                      <a:lnTo>
                        <a:pt x="625" y="853"/>
                      </a:lnTo>
                      <a:lnTo>
                        <a:pt x="619" y="860"/>
                      </a:lnTo>
                      <a:lnTo>
                        <a:pt x="610" y="865"/>
                      </a:lnTo>
                      <a:lnTo>
                        <a:pt x="600" y="865"/>
                      </a:lnTo>
                      <a:lnTo>
                        <a:pt x="584" y="875"/>
                      </a:lnTo>
                      <a:lnTo>
                        <a:pt x="573" y="877"/>
                      </a:lnTo>
                      <a:lnTo>
                        <a:pt x="559" y="874"/>
                      </a:lnTo>
                      <a:lnTo>
                        <a:pt x="551" y="868"/>
                      </a:lnTo>
                      <a:lnTo>
                        <a:pt x="537" y="865"/>
                      </a:lnTo>
                      <a:lnTo>
                        <a:pt x="523" y="868"/>
                      </a:lnTo>
                      <a:lnTo>
                        <a:pt x="516" y="868"/>
                      </a:lnTo>
                      <a:lnTo>
                        <a:pt x="507" y="856"/>
                      </a:lnTo>
                      <a:lnTo>
                        <a:pt x="511" y="859"/>
                      </a:lnTo>
                      <a:lnTo>
                        <a:pt x="509" y="854"/>
                      </a:lnTo>
                      <a:lnTo>
                        <a:pt x="502" y="849"/>
                      </a:lnTo>
                      <a:lnTo>
                        <a:pt x="470" y="838"/>
                      </a:lnTo>
                      <a:lnTo>
                        <a:pt x="462" y="826"/>
                      </a:lnTo>
                      <a:lnTo>
                        <a:pt x="462" y="822"/>
                      </a:lnTo>
                      <a:lnTo>
                        <a:pt x="453" y="812"/>
                      </a:lnTo>
                      <a:lnTo>
                        <a:pt x="438" y="805"/>
                      </a:lnTo>
                      <a:lnTo>
                        <a:pt x="425" y="800"/>
                      </a:lnTo>
                      <a:lnTo>
                        <a:pt x="409" y="799"/>
                      </a:lnTo>
                      <a:lnTo>
                        <a:pt x="400" y="794"/>
                      </a:lnTo>
                      <a:lnTo>
                        <a:pt x="392" y="785"/>
                      </a:lnTo>
                      <a:lnTo>
                        <a:pt x="384" y="762"/>
                      </a:lnTo>
                      <a:lnTo>
                        <a:pt x="374" y="745"/>
                      </a:lnTo>
                      <a:lnTo>
                        <a:pt x="371" y="730"/>
                      </a:lnTo>
                      <a:lnTo>
                        <a:pt x="351" y="713"/>
                      </a:lnTo>
                      <a:lnTo>
                        <a:pt x="347" y="699"/>
                      </a:lnTo>
                      <a:lnTo>
                        <a:pt x="342" y="689"/>
                      </a:lnTo>
                      <a:lnTo>
                        <a:pt x="334" y="685"/>
                      </a:lnTo>
                      <a:lnTo>
                        <a:pt x="324" y="669"/>
                      </a:lnTo>
                      <a:lnTo>
                        <a:pt x="323" y="661"/>
                      </a:lnTo>
                      <a:lnTo>
                        <a:pt x="319" y="655"/>
                      </a:lnTo>
                      <a:lnTo>
                        <a:pt x="313" y="651"/>
                      </a:lnTo>
                      <a:lnTo>
                        <a:pt x="301" y="656"/>
                      </a:lnTo>
                      <a:lnTo>
                        <a:pt x="293" y="664"/>
                      </a:lnTo>
                      <a:lnTo>
                        <a:pt x="292" y="661"/>
                      </a:lnTo>
                      <a:lnTo>
                        <a:pt x="286" y="659"/>
                      </a:lnTo>
                      <a:lnTo>
                        <a:pt x="283" y="654"/>
                      </a:lnTo>
                      <a:lnTo>
                        <a:pt x="276" y="649"/>
                      </a:lnTo>
                      <a:lnTo>
                        <a:pt x="271" y="642"/>
                      </a:lnTo>
                      <a:lnTo>
                        <a:pt x="270" y="632"/>
                      </a:lnTo>
                      <a:lnTo>
                        <a:pt x="265" y="627"/>
                      </a:lnTo>
                      <a:lnTo>
                        <a:pt x="256" y="624"/>
                      </a:lnTo>
                      <a:lnTo>
                        <a:pt x="252" y="628"/>
                      </a:lnTo>
                      <a:lnTo>
                        <a:pt x="254" y="634"/>
                      </a:lnTo>
                      <a:lnTo>
                        <a:pt x="252" y="640"/>
                      </a:lnTo>
                      <a:lnTo>
                        <a:pt x="253" y="646"/>
                      </a:lnTo>
                      <a:lnTo>
                        <a:pt x="244" y="646"/>
                      </a:lnTo>
                      <a:lnTo>
                        <a:pt x="243" y="656"/>
                      </a:lnTo>
                      <a:lnTo>
                        <a:pt x="240" y="655"/>
                      </a:lnTo>
                      <a:lnTo>
                        <a:pt x="237" y="653"/>
                      </a:lnTo>
                      <a:lnTo>
                        <a:pt x="217" y="638"/>
                      </a:lnTo>
                      <a:lnTo>
                        <a:pt x="210" y="630"/>
                      </a:lnTo>
                      <a:lnTo>
                        <a:pt x="205" y="622"/>
                      </a:lnTo>
                      <a:lnTo>
                        <a:pt x="201" y="602"/>
                      </a:lnTo>
                      <a:lnTo>
                        <a:pt x="188" y="595"/>
                      </a:lnTo>
                      <a:lnTo>
                        <a:pt x="189" y="574"/>
                      </a:lnTo>
                      <a:lnTo>
                        <a:pt x="193" y="547"/>
                      </a:lnTo>
                      <a:lnTo>
                        <a:pt x="186" y="533"/>
                      </a:lnTo>
                      <a:lnTo>
                        <a:pt x="179" y="521"/>
                      </a:lnTo>
                      <a:lnTo>
                        <a:pt x="172" y="506"/>
                      </a:lnTo>
                      <a:lnTo>
                        <a:pt x="163" y="497"/>
                      </a:lnTo>
                      <a:lnTo>
                        <a:pt x="150" y="493"/>
                      </a:lnTo>
                      <a:lnTo>
                        <a:pt x="140" y="488"/>
                      </a:lnTo>
                      <a:lnTo>
                        <a:pt x="126" y="477"/>
                      </a:lnTo>
                      <a:lnTo>
                        <a:pt x="111" y="466"/>
                      </a:lnTo>
                      <a:lnTo>
                        <a:pt x="99" y="460"/>
                      </a:lnTo>
                      <a:lnTo>
                        <a:pt x="99" y="449"/>
                      </a:lnTo>
                      <a:lnTo>
                        <a:pt x="93" y="435"/>
                      </a:lnTo>
                      <a:lnTo>
                        <a:pt x="86" y="429"/>
                      </a:lnTo>
                      <a:lnTo>
                        <a:pt x="82" y="422"/>
                      </a:lnTo>
                      <a:lnTo>
                        <a:pt x="73" y="422"/>
                      </a:lnTo>
                      <a:lnTo>
                        <a:pt x="67" y="417"/>
                      </a:lnTo>
                      <a:lnTo>
                        <a:pt x="65" y="401"/>
                      </a:lnTo>
                      <a:lnTo>
                        <a:pt x="68" y="400"/>
                      </a:lnTo>
                      <a:lnTo>
                        <a:pt x="72" y="393"/>
                      </a:lnTo>
                      <a:lnTo>
                        <a:pt x="76" y="368"/>
                      </a:lnTo>
                      <a:lnTo>
                        <a:pt x="80" y="360"/>
                      </a:lnTo>
                      <a:lnTo>
                        <a:pt x="88" y="358"/>
                      </a:lnTo>
                      <a:lnTo>
                        <a:pt x="87" y="349"/>
                      </a:lnTo>
                      <a:lnTo>
                        <a:pt x="100" y="328"/>
                      </a:lnTo>
                      <a:lnTo>
                        <a:pt x="109" y="317"/>
                      </a:lnTo>
                      <a:lnTo>
                        <a:pt x="104" y="299"/>
                      </a:lnTo>
                      <a:lnTo>
                        <a:pt x="110" y="285"/>
                      </a:lnTo>
                      <a:lnTo>
                        <a:pt x="116" y="278"/>
                      </a:lnTo>
                      <a:lnTo>
                        <a:pt x="102" y="278"/>
                      </a:lnTo>
                      <a:lnTo>
                        <a:pt x="80" y="273"/>
                      </a:lnTo>
                      <a:lnTo>
                        <a:pt x="68" y="262"/>
                      </a:lnTo>
                      <a:lnTo>
                        <a:pt x="62" y="240"/>
                      </a:lnTo>
                      <a:lnTo>
                        <a:pt x="50" y="230"/>
                      </a:lnTo>
                      <a:lnTo>
                        <a:pt x="40" y="213"/>
                      </a:lnTo>
                      <a:lnTo>
                        <a:pt x="35" y="180"/>
                      </a:lnTo>
                      <a:lnTo>
                        <a:pt x="34" y="164"/>
                      </a:lnTo>
                      <a:lnTo>
                        <a:pt x="22" y="147"/>
                      </a:lnTo>
                      <a:lnTo>
                        <a:pt x="8" y="139"/>
                      </a:lnTo>
                      <a:lnTo>
                        <a:pt x="12" y="118"/>
                      </a:lnTo>
                      <a:lnTo>
                        <a:pt x="10" y="102"/>
                      </a:lnTo>
                      <a:lnTo>
                        <a:pt x="10" y="85"/>
                      </a:lnTo>
                      <a:lnTo>
                        <a:pt x="8" y="58"/>
                      </a:lnTo>
                      <a:lnTo>
                        <a:pt x="1" y="41"/>
                      </a:lnTo>
                      <a:lnTo>
                        <a:pt x="0" y="34"/>
                      </a:lnTo>
                      <a:lnTo>
                        <a:pt x="14" y="25"/>
                      </a:lnTo>
                      <a:lnTo>
                        <a:pt x="16" y="18"/>
                      </a:lnTo>
                      <a:lnTo>
                        <a:pt x="25" y="0"/>
                      </a:lnTo>
                      <a:lnTo>
                        <a:pt x="34" y="11"/>
                      </a:lnTo>
                      <a:lnTo>
                        <a:pt x="38" y="16"/>
                      </a:lnTo>
                      <a:lnTo>
                        <a:pt x="70" y="62"/>
                      </a:lnTo>
                      <a:lnTo>
                        <a:pt x="86" y="65"/>
                      </a:lnTo>
                      <a:lnTo>
                        <a:pt x="99" y="68"/>
                      </a:lnTo>
                      <a:lnTo>
                        <a:pt x="104" y="68"/>
                      </a:lnTo>
                      <a:lnTo>
                        <a:pt x="121" y="68"/>
                      </a:lnTo>
                      <a:lnTo>
                        <a:pt x="127" y="68"/>
                      </a:lnTo>
                      <a:lnTo>
                        <a:pt x="138" y="65"/>
                      </a:lnTo>
                      <a:lnTo>
                        <a:pt x="150" y="53"/>
                      </a:lnTo>
                      <a:lnTo>
                        <a:pt x="156" y="37"/>
                      </a:lnTo>
                      <a:lnTo>
                        <a:pt x="166" y="27"/>
                      </a:lnTo>
                      <a:lnTo>
                        <a:pt x="178" y="19"/>
                      </a:lnTo>
                      <a:lnTo>
                        <a:pt x="204" y="13"/>
                      </a:lnTo>
                      <a:lnTo>
                        <a:pt x="221" y="22"/>
                      </a:lnTo>
                      <a:lnTo>
                        <a:pt x="220" y="36"/>
                      </a:lnTo>
                      <a:lnTo>
                        <a:pt x="227" y="57"/>
                      </a:lnTo>
                      <a:lnTo>
                        <a:pt x="212" y="65"/>
                      </a:lnTo>
                      <a:lnTo>
                        <a:pt x="209" y="70"/>
                      </a:lnTo>
                      <a:lnTo>
                        <a:pt x="220" y="77"/>
                      </a:lnTo>
                      <a:lnTo>
                        <a:pt x="224" y="81"/>
                      </a:lnTo>
                      <a:lnTo>
                        <a:pt x="232" y="85"/>
                      </a:lnTo>
                      <a:lnTo>
                        <a:pt x="240" y="92"/>
                      </a:lnTo>
                      <a:lnTo>
                        <a:pt x="247" y="95"/>
                      </a:lnTo>
                      <a:lnTo>
                        <a:pt x="254" y="95"/>
                      </a:lnTo>
                      <a:lnTo>
                        <a:pt x="258" y="94"/>
                      </a:lnTo>
                      <a:lnTo>
                        <a:pt x="260" y="123"/>
                      </a:lnTo>
                      <a:lnTo>
                        <a:pt x="265" y="142"/>
                      </a:lnTo>
                      <a:lnTo>
                        <a:pt x="270" y="155"/>
                      </a:lnTo>
                      <a:lnTo>
                        <a:pt x="282" y="165"/>
                      </a:lnTo>
                      <a:lnTo>
                        <a:pt x="293" y="167"/>
                      </a:lnTo>
                      <a:lnTo>
                        <a:pt x="303" y="171"/>
                      </a:lnTo>
                      <a:lnTo>
                        <a:pt x="318" y="170"/>
                      </a:lnTo>
                      <a:lnTo>
                        <a:pt x="329" y="171"/>
                      </a:lnTo>
                      <a:lnTo>
                        <a:pt x="336" y="176"/>
                      </a:lnTo>
                      <a:lnTo>
                        <a:pt x="344" y="192"/>
                      </a:lnTo>
                      <a:lnTo>
                        <a:pt x="357" y="203"/>
                      </a:lnTo>
                      <a:lnTo>
                        <a:pt x="377" y="214"/>
                      </a:lnTo>
                      <a:lnTo>
                        <a:pt x="411" y="225"/>
                      </a:lnTo>
                      <a:lnTo>
                        <a:pt x="423" y="226"/>
                      </a:lnTo>
                      <a:lnTo>
                        <a:pt x="479" y="209"/>
                      </a:lnTo>
                      <a:lnTo>
                        <a:pt x="497" y="207"/>
                      </a:lnTo>
                      <a:lnTo>
                        <a:pt x="519" y="202"/>
                      </a:lnTo>
                      <a:lnTo>
                        <a:pt x="516" y="205"/>
                      </a:lnTo>
                      <a:lnTo>
                        <a:pt x="502" y="208"/>
                      </a:lnTo>
                      <a:lnTo>
                        <a:pt x="519" y="210"/>
                      </a:lnTo>
                      <a:lnTo>
                        <a:pt x="543" y="207"/>
                      </a:lnTo>
                      <a:lnTo>
                        <a:pt x="543" y="187"/>
                      </a:lnTo>
                      <a:lnTo>
                        <a:pt x="534" y="166"/>
                      </a:lnTo>
                      <a:lnTo>
                        <a:pt x="548" y="166"/>
                      </a:lnTo>
                      <a:lnTo>
                        <a:pt x="566" y="162"/>
                      </a:lnTo>
                      <a:lnTo>
                        <a:pt x="600" y="135"/>
                      </a:lnTo>
                      <a:lnTo>
                        <a:pt x="615" y="121"/>
                      </a:lnTo>
                      <a:lnTo>
                        <a:pt x="631" y="117"/>
                      </a:lnTo>
                      <a:lnTo>
                        <a:pt x="642" y="117"/>
                      </a:lnTo>
                      <a:lnTo>
                        <a:pt x="653" y="121"/>
                      </a:lnTo>
                      <a:lnTo>
                        <a:pt x="664" y="121"/>
                      </a:lnTo>
                      <a:lnTo>
                        <a:pt x="669" y="116"/>
                      </a:lnTo>
                      <a:lnTo>
                        <a:pt x="672" y="107"/>
                      </a:lnTo>
                      <a:lnTo>
                        <a:pt x="686" y="105"/>
                      </a:lnTo>
                      <a:lnTo>
                        <a:pt x="707" y="107"/>
                      </a:lnTo>
                      <a:lnTo>
                        <a:pt x="722" y="119"/>
                      </a:lnTo>
                      <a:lnTo>
                        <a:pt x="731" y="131"/>
                      </a:lnTo>
                      <a:lnTo>
                        <a:pt x="769" y="143"/>
                      </a:lnTo>
                      <a:lnTo>
                        <a:pt x="782" y="150"/>
                      </a:lnTo>
                      <a:lnTo>
                        <a:pt x="793" y="153"/>
                      </a:lnTo>
                      <a:lnTo>
                        <a:pt x="804" y="150"/>
                      </a:lnTo>
                      <a:lnTo>
                        <a:pt x="819" y="153"/>
                      </a:lnTo>
                      <a:lnTo>
                        <a:pt x="828" y="158"/>
                      </a:lnTo>
                      <a:lnTo>
                        <a:pt x="837" y="171"/>
                      </a:lnTo>
                      <a:lnTo>
                        <a:pt x="841" y="183"/>
                      </a:lnTo>
                      <a:lnTo>
                        <a:pt x="851" y="187"/>
                      </a:lnTo>
                      <a:lnTo>
                        <a:pt x="867" y="197"/>
                      </a:lnTo>
                      <a:lnTo>
                        <a:pt x="889" y="215"/>
                      </a:lnTo>
                      <a:lnTo>
                        <a:pt x="905" y="225"/>
                      </a:lnTo>
                      <a:lnTo>
                        <a:pt x="931" y="225"/>
                      </a:lnTo>
                      <a:lnTo>
                        <a:pt x="936" y="230"/>
                      </a:lnTo>
                      <a:lnTo>
                        <a:pt x="936" y="267"/>
                      </a:lnTo>
                      <a:lnTo>
                        <a:pt x="939" y="278"/>
                      </a:lnTo>
                      <a:lnTo>
                        <a:pt x="937" y="291"/>
                      </a:lnTo>
                      <a:lnTo>
                        <a:pt x="935" y="305"/>
                      </a:lnTo>
                      <a:lnTo>
                        <a:pt x="935" y="321"/>
                      </a:lnTo>
                      <a:lnTo>
                        <a:pt x="930" y="343"/>
                      </a:lnTo>
                      <a:lnTo>
                        <a:pt x="916" y="365"/>
                      </a:lnTo>
                      <a:lnTo>
                        <a:pt x="916" y="380"/>
                      </a:lnTo>
                      <a:lnTo>
                        <a:pt x="895" y="388"/>
                      </a:lnTo>
                      <a:lnTo>
                        <a:pt x="895" y="398"/>
                      </a:lnTo>
                      <a:lnTo>
                        <a:pt x="895" y="418"/>
                      </a:lnTo>
                      <a:lnTo>
                        <a:pt x="909" y="423"/>
                      </a:lnTo>
                      <a:lnTo>
                        <a:pt x="910" y="434"/>
                      </a:lnTo>
                      <a:lnTo>
                        <a:pt x="903" y="452"/>
                      </a:lnTo>
                      <a:lnTo>
                        <a:pt x="899" y="470"/>
                      </a:lnTo>
                      <a:lnTo>
                        <a:pt x="901" y="482"/>
                      </a:lnTo>
                      <a:lnTo>
                        <a:pt x="907" y="498"/>
                      </a:lnTo>
                      <a:lnTo>
                        <a:pt x="910" y="516"/>
                      </a:lnTo>
                      <a:lnTo>
                        <a:pt x="907" y="533"/>
                      </a:lnTo>
                      <a:lnTo>
                        <a:pt x="909" y="546"/>
                      </a:lnTo>
                      <a:lnTo>
                        <a:pt x="919" y="557"/>
                      </a:lnTo>
                      <a:lnTo>
                        <a:pt x="931" y="560"/>
                      </a:lnTo>
                      <a:lnTo>
                        <a:pt x="943" y="560"/>
                      </a:lnTo>
                      <a:lnTo>
                        <a:pt x="954" y="570"/>
                      </a:lnTo>
                      <a:lnTo>
                        <a:pt x="960" y="586"/>
                      </a:lnTo>
                      <a:lnTo>
                        <a:pt x="960" y="601"/>
                      </a:lnTo>
                      <a:lnTo>
                        <a:pt x="954" y="618"/>
                      </a:lnTo>
                      <a:lnTo>
                        <a:pt x="931" y="646"/>
                      </a:lnTo>
                      <a:lnTo>
                        <a:pt x="919" y="671"/>
                      </a:lnTo>
                      <a:lnTo>
                        <a:pt x="915" y="676"/>
                      </a:lnTo>
                      <a:lnTo>
                        <a:pt x="923" y="686"/>
                      </a:lnTo>
                      <a:lnTo>
                        <a:pt x="937" y="698"/>
                      </a:lnTo>
                      <a:lnTo>
                        <a:pt x="958" y="741"/>
                      </a:lnTo>
                      <a:lnTo>
                        <a:pt x="970" y="751"/>
                      </a:lnTo>
                      <a:lnTo>
                        <a:pt x="986" y="759"/>
                      </a:lnTo>
                      <a:lnTo>
                        <a:pt x="1013" y="768"/>
                      </a:lnTo>
                      <a:lnTo>
                        <a:pt x="1018" y="774"/>
                      </a:lnTo>
                      <a:lnTo>
                        <a:pt x="1023" y="800"/>
                      </a:lnTo>
                      <a:lnTo>
                        <a:pt x="1024" y="815"/>
                      </a:lnTo>
                      <a:lnTo>
                        <a:pt x="1023" y="829"/>
                      </a:lnTo>
                      <a:lnTo>
                        <a:pt x="1043" y="833"/>
                      </a:lnTo>
                      <a:lnTo>
                        <a:pt x="1048" y="838"/>
                      </a:lnTo>
                      <a:lnTo>
                        <a:pt x="1049" y="848"/>
                      </a:lnTo>
                      <a:lnTo>
                        <a:pt x="1046" y="854"/>
                      </a:lnTo>
                      <a:lnTo>
                        <a:pt x="1033" y="866"/>
                      </a:lnTo>
                      <a:lnTo>
                        <a:pt x="1021" y="869"/>
                      </a:lnTo>
                      <a:lnTo>
                        <a:pt x="1006" y="875"/>
                      </a:lnTo>
                      <a:lnTo>
                        <a:pt x="992" y="880"/>
                      </a:lnTo>
                      <a:lnTo>
                        <a:pt x="979" y="890"/>
                      </a:lnTo>
                      <a:lnTo>
                        <a:pt x="970" y="902"/>
                      </a:lnTo>
                      <a:lnTo>
                        <a:pt x="959" y="931"/>
                      </a:lnTo>
                      <a:lnTo>
                        <a:pt x="957" y="944"/>
                      </a:lnTo>
                      <a:lnTo>
                        <a:pt x="957" y="95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32" name="Freeform 156"/>
              <p:cNvSpPr>
                <a:spLocks noChangeAspect="1"/>
              </p:cNvSpPr>
              <p:nvPr/>
            </p:nvSpPr>
            <p:spPr bwMode="gray">
              <a:xfrm>
                <a:off x="2941" y="2045"/>
                <a:ext cx="107" cy="109"/>
              </a:xfrm>
              <a:custGeom>
                <a:avLst/>
                <a:gdLst/>
                <a:ahLst/>
                <a:cxnLst>
                  <a:cxn ang="0">
                    <a:pos x="527" y="500"/>
                  </a:cxn>
                  <a:cxn ang="0">
                    <a:pos x="510" y="490"/>
                  </a:cxn>
                  <a:cxn ang="0">
                    <a:pos x="505" y="494"/>
                  </a:cxn>
                  <a:cxn ang="0">
                    <a:pos x="479" y="489"/>
                  </a:cxn>
                  <a:cxn ang="0">
                    <a:pos x="452" y="512"/>
                  </a:cxn>
                  <a:cxn ang="0">
                    <a:pos x="426" y="548"/>
                  </a:cxn>
                  <a:cxn ang="0">
                    <a:pos x="265" y="515"/>
                  </a:cxn>
                  <a:cxn ang="0">
                    <a:pos x="263" y="472"/>
                  </a:cxn>
                  <a:cxn ang="0">
                    <a:pos x="232" y="467"/>
                  </a:cxn>
                  <a:cxn ang="0">
                    <a:pos x="218" y="444"/>
                  </a:cxn>
                  <a:cxn ang="0">
                    <a:pos x="100" y="376"/>
                  </a:cxn>
                  <a:cxn ang="0">
                    <a:pos x="0" y="278"/>
                  </a:cxn>
                  <a:cxn ang="0">
                    <a:pos x="58" y="237"/>
                  </a:cxn>
                  <a:cxn ang="0">
                    <a:pos x="95" y="220"/>
                  </a:cxn>
                  <a:cxn ang="0">
                    <a:pos x="111" y="209"/>
                  </a:cxn>
                  <a:cxn ang="0">
                    <a:pos x="133" y="180"/>
                  </a:cxn>
                  <a:cxn ang="0">
                    <a:pos x="140" y="73"/>
                  </a:cxn>
                  <a:cxn ang="0">
                    <a:pos x="189" y="31"/>
                  </a:cxn>
                  <a:cxn ang="0">
                    <a:pos x="229" y="0"/>
                  </a:cxn>
                  <a:cxn ang="0">
                    <a:pos x="279" y="10"/>
                  </a:cxn>
                  <a:cxn ang="0">
                    <a:pos x="306" y="20"/>
                  </a:cxn>
                  <a:cxn ang="0">
                    <a:pos x="329" y="14"/>
                  </a:cxn>
                  <a:cxn ang="0">
                    <a:pos x="344" y="64"/>
                  </a:cxn>
                  <a:cxn ang="0">
                    <a:pos x="362" y="96"/>
                  </a:cxn>
                  <a:cxn ang="0">
                    <a:pos x="396" y="112"/>
                  </a:cxn>
                  <a:cxn ang="0">
                    <a:pos x="404" y="119"/>
                  </a:cxn>
                  <a:cxn ang="0">
                    <a:pos x="403" y="152"/>
                  </a:cxn>
                  <a:cxn ang="0">
                    <a:pos x="381" y="184"/>
                  </a:cxn>
                  <a:cxn ang="0">
                    <a:pos x="374" y="195"/>
                  </a:cxn>
                  <a:cxn ang="0">
                    <a:pos x="366" y="227"/>
                  </a:cxn>
                  <a:cxn ang="0">
                    <a:pos x="359" y="236"/>
                  </a:cxn>
                  <a:cxn ang="0">
                    <a:pos x="367" y="256"/>
                  </a:cxn>
                  <a:cxn ang="0">
                    <a:pos x="380" y="264"/>
                  </a:cxn>
                  <a:cxn ang="0">
                    <a:pos x="393" y="283"/>
                  </a:cxn>
                  <a:cxn ang="0">
                    <a:pos x="405" y="301"/>
                  </a:cxn>
                  <a:cxn ang="0">
                    <a:pos x="432" y="322"/>
                  </a:cxn>
                  <a:cxn ang="0">
                    <a:pos x="457" y="331"/>
                  </a:cxn>
                  <a:cxn ang="0">
                    <a:pos x="473" y="355"/>
                  </a:cxn>
                  <a:cxn ang="0">
                    <a:pos x="487" y="381"/>
                  </a:cxn>
                  <a:cxn ang="0">
                    <a:pos x="482" y="429"/>
                  </a:cxn>
                  <a:cxn ang="0">
                    <a:pos x="499" y="456"/>
                  </a:cxn>
                  <a:cxn ang="0">
                    <a:pos x="511" y="472"/>
                  </a:cxn>
                  <a:cxn ang="0">
                    <a:pos x="534" y="489"/>
                  </a:cxn>
                </a:cxnLst>
                <a:rect l="0" t="0" r="r" b="b"/>
                <a:pathLst>
                  <a:path w="534" h="548">
                    <a:moveTo>
                      <a:pt x="534" y="489"/>
                    </a:moveTo>
                    <a:lnTo>
                      <a:pt x="527" y="500"/>
                    </a:lnTo>
                    <a:lnTo>
                      <a:pt x="520" y="495"/>
                    </a:lnTo>
                    <a:lnTo>
                      <a:pt x="510" y="490"/>
                    </a:lnTo>
                    <a:lnTo>
                      <a:pt x="507" y="491"/>
                    </a:lnTo>
                    <a:lnTo>
                      <a:pt x="505" y="494"/>
                    </a:lnTo>
                    <a:lnTo>
                      <a:pt x="493" y="490"/>
                    </a:lnTo>
                    <a:lnTo>
                      <a:pt x="479" y="489"/>
                    </a:lnTo>
                    <a:lnTo>
                      <a:pt x="463" y="495"/>
                    </a:lnTo>
                    <a:lnTo>
                      <a:pt x="452" y="512"/>
                    </a:lnTo>
                    <a:lnTo>
                      <a:pt x="442" y="532"/>
                    </a:lnTo>
                    <a:lnTo>
                      <a:pt x="426" y="548"/>
                    </a:lnTo>
                    <a:lnTo>
                      <a:pt x="328" y="543"/>
                    </a:lnTo>
                    <a:lnTo>
                      <a:pt x="265" y="515"/>
                    </a:lnTo>
                    <a:lnTo>
                      <a:pt x="263" y="511"/>
                    </a:lnTo>
                    <a:lnTo>
                      <a:pt x="263" y="472"/>
                    </a:lnTo>
                    <a:lnTo>
                      <a:pt x="261" y="469"/>
                    </a:lnTo>
                    <a:lnTo>
                      <a:pt x="232" y="467"/>
                    </a:lnTo>
                    <a:lnTo>
                      <a:pt x="224" y="449"/>
                    </a:lnTo>
                    <a:lnTo>
                      <a:pt x="218" y="444"/>
                    </a:lnTo>
                    <a:lnTo>
                      <a:pt x="162" y="423"/>
                    </a:lnTo>
                    <a:lnTo>
                      <a:pt x="100" y="376"/>
                    </a:lnTo>
                    <a:lnTo>
                      <a:pt x="16" y="353"/>
                    </a:lnTo>
                    <a:lnTo>
                      <a:pt x="0" y="278"/>
                    </a:lnTo>
                    <a:lnTo>
                      <a:pt x="43" y="248"/>
                    </a:lnTo>
                    <a:lnTo>
                      <a:pt x="58" y="237"/>
                    </a:lnTo>
                    <a:lnTo>
                      <a:pt x="73" y="232"/>
                    </a:lnTo>
                    <a:lnTo>
                      <a:pt x="95" y="220"/>
                    </a:lnTo>
                    <a:lnTo>
                      <a:pt x="107" y="213"/>
                    </a:lnTo>
                    <a:lnTo>
                      <a:pt x="111" y="209"/>
                    </a:lnTo>
                    <a:lnTo>
                      <a:pt x="123" y="204"/>
                    </a:lnTo>
                    <a:lnTo>
                      <a:pt x="133" y="180"/>
                    </a:lnTo>
                    <a:lnTo>
                      <a:pt x="136" y="143"/>
                    </a:lnTo>
                    <a:lnTo>
                      <a:pt x="140" y="73"/>
                    </a:lnTo>
                    <a:lnTo>
                      <a:pt x="171" y="60"/>
                    </a:lnTo>
                    <a:lnTo>
                      <a:pt x="189" y="31"/>
                    </a:lnTo>
                    <a:lnTo>
                      <a:pt x="204" y="22"/>
                    </a:lnTo>
                    <a:lnTo>
                      <a:pt x="229" y="0"/>
                    </a:lnTo>
                    <a:lnTo>
                      <a:pt x="249" y="9"/>
                    </a:lnTo>
                    <a:lnTo>
                      <a:pt x="279" y="10"/>
                    </a:lnTo>
                    <a:lnTo>
                      <a:pt x="297" y="9"/>
                    </a:lnTo>
                    <a:lnTo>
                      <a:pt x="306" y="20"/>
                    </a:lnTo>
                    <a:lnTo>
                      <a:pt x="322" y="22"/>
                    </a:lnTo>
                    <a:lnTo>
                      <a:pt x="329" y="14"/>
                    </a:lnTo>
                    <a:lnTo>
                      <a:pt x="334" y="47"/>
                    </a:lnTo>
                    <a:lnTo>
                      <a:pt x="344" y="64"/>
                    </a:lnTo>
                    <a:lnTo>
                      <a:pt x="356" y="74"/>
                    </a:lnTo>
                    <a:lnTo>
                      <a:pt x="362" y="96"/>
                    </a:lnTo>
                    <a:lnTo>
                      <a:pt x="374" y="107"/>
                    </a:lnTo>
                    <a:lnTo>
                      <a:pt x="396" y="112"/>
                    </a:lnTo>
                    <a:lnTo>
                      <a:pt x="410" y="112"/>
                    </a:lnTo>
                    <a:lnTo>
                      <a:pt x="404" y="119"/>
                    </a:lnTo>
                    <a:lnTo>
                      <a:pt x="398" y="133"/>
                    </a:lnTo>
                    <a:lnTo>
                      <a:pt x="403" y="152"/>
                    </a:lnTo>
                    <a:lnTo>
                      <a:pt x="394" y="162"/>
                    </a:lnTo>
                    <a:lnTo>
                      <a:pt x="381" y="184"/>
                    </a:lnTo>
                    <a:lnTo>
                      <a:pt x="382" y="192"/>
                    </a:lnTo>
                    <a:lnTo>
                      <a:pt x="374" y="195"/>
                    </a:lnTo>
                    <a:lnTo>
                      <a:pt x="370" y="202"/>
                    </a:lnTo>
                    <a:lnTo>
                      <a:pt x="366" y="227"/>
                    </a:lnTo>
                    <a:lnTo>
                      <a:pt x="362" y="234"/>
                    </a:lnTo>
                    <a:lnTo>
                      <a:pt x="359" y="236"/>
                    </a:lnTo>
                    <a:lnTo>
                      <a:pt x="361" y="251"/>
                    </a:lnTo>
                    <a:lnTo>
                      <a:pt x="367" y="256"/>
                    </a:lnTo>
                    <a:lnTo>
                      <a:pt x="376" y="256"/>
                    </a:lnTo>
                    <a:lnTo>
                      <a:pt x="380" y="264"/>
                    </a:lnTo>
                    <a:lnTo>
                      <a:pt x="387" y="269"/>
                    </a:lnTo>
                    <a:lnTo>
                      <a:pt x="393" y="283"/>
                    </a:lnTo>
                    <a:lnTo>
                      <a:pt x="393" y="294"/>
                    </a:lnTo>
                    <a:lnTo>
                      <a:pt x="405" y="301"/>
                    </a:lnTo>
                    <a:lnTo>
                      <a:pt x="420" y="311"/>
                    </a:lnTo>
                    <a:lnTo>
                      <a:pt x="432" y="322"/>
                    </a:lnTo>
                    <a:lnTo>
                      <a:pt x="444" y="327"/>
                    </a:lnTo>
                    <a:lnTo>
                      <a:pt x="457" y="331"/>
                    </a:lnTo>
                    <a:lnTo>
                      <a:pt x="466" y="340"/>
                    </a:lnTo>
                    <a:lnTo>
                      <a:pt x="473" y="355"/>
                    </a:lnTo>
                    <a:lnTo>
                      <a:pt x="480" y="367"/>
                    </a:lnTo>
                    <a:lnTo>
                      <a:pt x="487" y="381"/>
                    </a:lnTo>
                    <a:lnTo>
                      <a:pt x="483" y="408"/>
                    </a:lnTo>
                    <a:lnTo>
                      <a:pt x="482" y="429"/>
                    </a:lnTo>
                    <a:lnTo>
                      <a:pt x="495" y="436"/>
                    </a:lnTo>
                    <a:lnTo>
                      <a:pt x="499" y="456"/>
                    </a:lnTo>
                    <a:lnTo>
                      <a:pt x="504" y="464"/>
                    </a:lnTo>
                    <a:lnTo>
                      <a:pt x="511" y="472"/>
                    </a:lnTo>
                    <a:lnTo>
                      <a:pt x="531" y="487"/>
                    </a:lnTo>
                    <a:lnTo>
                      <a:pt x="534" y="48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157"/>
              <p:cNvSpPr>
                <a:spLocks noChangeAspect="1"/>
              </p:cNvSpPr>
              <p:nvPr/>
            </p:nvSpPr>
            <p:spPr bwMode="gray">
              <a:xfrm>
                <a:off x="3072" y="2191"/>
                <a:ext cx="9" cy="20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35" y="90"/>
                  </a:cxn>
                  <a:cxn ang="0">
                    <a:pos x="38" y="87"/>
                  </a:cxn>
                  <a:cxn ang="0">
                    <a:pos x="39" y="81"/>
                  </a:cxn>
                  <a:cxn ang="0">
                    <a:pos x="43" y="74"/>
                  </a:cxn>
                  <a:cxn ang="0">
                    <a:pos x="44" y="70"/>
                  </a:cxn>
                  <a:cxn ang="0">
                    <a:pos x="44" y="55"/>
                  </a:cxn>
                  <a:cxn ang="0">
                    <a:pos x="40" y="50"/>
                  </a:cxn>
                  <a:cxn ang="0">
                    <a:pos x="40" y="42"/>
                  </a:cxn>
                  <a:cxn ang="0">
                    <a:pos x="40" y="33"/>
                  </a:cxn>
                  <a:cxn ang="0">
                    <a:pos x="43" y="32"/>
                  </a:cxn>
                  <a:cxn ang="0">
                    <a:pos x="41" y="29"/>
                  </a:cxn>
                  <a:cxn ang="0">
                    <a:pos x="44" y="25"/>
                  </a:cxn>
                  <a:cxn ang="0">
                    <a:pos x="44" y="21"/>
                  </a:cxn>
                  <a:cxn ang="0">
                    <a:pos x="45" y="16"/>
                  </a:cxn>
                  <a:cxn ang="0">
                    <a:pos x="43" y="15"/>
                  </a:cxn>
                  <a:cxn ang="0">
                    <a:pos x="36" y="12"/>
                  </a:cxn>
                  <a:cxn ang="0">
                    <a:pos x="34" y="10"/>
                  </a:cxn>
                  <a:cxn ang="0">
                    <a:pos x="34" y="6"/>
                  </a:cxn>
                  <a:cxn ang="0">
                    <a:pos x="30" y="4"/>
                  </a:cxn>
                  <a:cxn ang="0">
                    <a:pos x="24" y="0"/>
                  </a:cxn>
                  <a:cxn ang="0">
                    <a:pos x="18" y="4"/>
                  </a:cxn>
                  <a:cxn ang="0">
                    <a:pos x="13" y="12"/>
                  </a:cxn>
                  <a:cxn ang="0">
                    <a:pos x="11" y="26"/>
                  </a:cxn>
                  <a:cxn ang="0">
                    <a:pos x="7" y="36"/>
                  </a:cxn>
                  <a:cxn ang="0">
                    <a:pos x="1" y="43"/>
                  </a:cxn>
                  <a:cxn ang="0">
                    <a:pos x="1" y="50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74"/>
                  </a:cxn>
                  <a:cxn ang="0">
                    <a:pos x="2" y="77"/>
                  </a:cxn>
                  <a:cxn ang="0">
                    <a:pos x="5" y="80"/>
                  </a:cxn>
                  <a:cxn ang="0">
                    <a:pos x="3" y="84"/>
                  </a:cxn>
                  <a:cxn ang="0">
                    <a:pos x="2" y="85"/>
                  </a:cxn>
                  <a:cxn ang="0">
                    <a:pos x="9" y="97"/>
                  </a:cxn>
                  <a:cxn ang="0">
                    <a:pos x="16" y="98"/>
                  </a:cxn>
                </a:cxnLst>
                <a:rect l="0" t="0" r="r" b="b"/>
                <a:pathLst>
                  <a:path w="45" h="98">
                    <a:moveTo>
                      <a:pt x="16" y="98"/>
                    </a:moveTo>
                    <a:lnTo>
                      <a:pt x="35" y="90"/>
                    </a:lnTo>
                    <a:lnTo>
                      <a:pt x="38" y="87"/>
                    </a:lnTo>
                    <a:lnTo>
                      <a:pt x="39" y="81"/>
                    </a:lnTo>
                    <a:lnTo>
                      <a:pt x="43" y="74"/>
                    </a:lnTo>
                    <a:lnTo>
                      <a:pt x="44" y="70"/>
                    </a:lnTo>
                    <a:lnTo>
                      <a:pt x="44" y="55"/>
                    </a:lnTo>
                    <a:lnTo>
                      <a:pt x="40" y="50"/>
                    </a:lnTo>
                    <a:lnTo>
                      <a:pt x="40" y="42"/>
                    </a:lnTo>
                    <a:lnTo>
                      <a:pt x="40" y="33"/>
                    </a:lnTo>
                    <a:lnTo>
                      <a:pt x="43" y="32"/>
                    </a:lnTo>
                    <a:lnTo>
                      <a:pt x="41" y="29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5" y="16"/>
                    </a:lnTo>
                    <a:lnTo>
                      <a:pt x="43" y="15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13" y="12"/>
                    </a:lnTo>
                    <a:lnTo>
                      <a:pt x="11" y="26"/>
                    </a:lnTo>
                    <a:lnTo>
                      <a:pt x="7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74"/>
                    </a:lnTo>
                    <a:lnTo>
                      <a:pt x="2" y="77"/>
                    </a:lnTo>
                    <a:lnTo>
                      <a:pt x="5" y="80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9" y="97"/>
                    </a:lnTo>
                    <a:lnTo>
                      <a:pt x="16" y="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158"/>
              <p:cNvSpPr>
                <a:spLocks noChangeAspect="1"/>
              </p:cNvSpPr>
              <p:nvPr/>
            </p:nvSpPr>
            <p:spPr bwMode="gray">
              <a:xfrm>
                <a:off x="3075" y="2192"/>
                <a:ext cx="58" cy="43"/>
              </a:xfrm>
              <a:custGeom>
                <a:avLst/>
                <a:gdLst/>
                <a:ahLst/>
                <a:cxnLst>
                  <a:cxn ang="0">
                    <a:pos x="217" y="215"/>
                  </a:cxn>
                  <a:cxn ang="0">
                    <a:pos x="36" y="136"/>
                  </a:cxn>
                  <a:cxn ang="0">
                    <a:pos x="0" y="92"/>
                  </a:cxn>
                  <a:cxn ang="0">
                    <a:pos x="17" y="89"/>
                  </a:cxn>
                  <a:cxn ang="0">
                    <a:pos x="20" y="95"/>
                  </a:cxn>
                  <a:cxn ang="0">
                    <a:pos x="17" y="107"/>
                  </a:cxn>
                  <a:cxn ang="0">
                    <a:pos x="30" y="109"/>
                  </a:cxn>
                  <a:cxn ang="0">
                    <a:pos x="35" y="107"/>
                  </a:cxn>
                  <a:cxn ang="0">
                    <a:pos x="41" y="122"/>
                  </a:cxn>
                  <a:cxn ang="0">
                    <a:pos x="70" y="124"/>
                  </a:cxn>
                  <a:cxn ang="0">
                    <a:pos x="79" y="118"/>
                  </a:cxn>
                  <a:cxn ang="0">
                    <a:pos x="110" y="114"/>
                  </a:cxn>
                  <a:cxn ang="0">
                    <a:pos x="125" y="118"/>
                  </a:cxn>
                  <a:cxn ang="0">
                    <a:pos x="159" y="119"/>
                  </a:cxn>
                  <a:cxn ang="0">
                    <a:pos x="169" y="109"/>
                  </a:cxn>
                  <a:cxn ang="0">
                    <a:pos x="180" y="106"/>
                  </a:cxn>
                  <a:cxn ang="0">
                    <a:pos x="186" y="102"/>
                  </a:cxn>
                  <a:cxn ang="0">
                    <a:pos x="184" y="97"/>
                  </a:cxn>
                  <a:cxn ang="0">
                    <a:pos x="192" y="95"/>
                  </a:cxn>
                  <a:cxn ang="0">
                    <a:pos x="195" y="91"/>
                  </a:cxn>
                  <a:cxn ang="0">
                    <a:pos x="197" y="84"/>
                  </a:cxn>
                  <a:cxn ang="0">
                    <a:pos x="201" y="76"/>
                  </a:cxn>
                  <a:cxn ang="0">
                    <a:pos x="213" y="65"/>
                  </a:cxn>
                  <a:cxn ang="0">
                    <a:pos x="219" y="59"/>
                  </a:cxn>
                  <a:cxn ang="0">
                    <a:pos x="233" y="48"/>
                  </a:cxn>
                  <a:cxn ang="0">
                    <a:pos x="238" y="43"/>
                  </a:cxn>
                  <a:cxn ang="0">
                    <a:pos x="240" y="39"/>
                  </a:cxn>
                  <a:cxn ang="0">
                    <a:pos x="245" y="32"/>
                  </a:cxn>
                  <a:cxn ang="0">
                    <a:pos x="249" y="27"/>
                  </a:cxn>
                  <a:cxn ang="0">
                    <a:pos x="270" y="10"/>
                  </a:cxn>
                  <a:cxn ang="0">
                    <a:pos x="275" y="4"/>
                  </a:cxn>
                  <a:cxn ang="0">
                    <a:pos x="276" y="12"/>
                  </a:cxn>
                  <a:cxn ang="0">
                    <a:pos x="275" y="21"/>
                  </a:cxn>
                  <a:cxn ang="0">
                    <a:pos x="285" y="25"/>
                  </a:cxn>
                  <a:cxn ang="0">
                    <a:pos x="287" y="64"/>
                  </a:cxn>
                  <a:cxn ang="0">
                    <a:pos x="255" y="73"/>
                  </a:cxn>
                  <a:cxn ang="0">
                    <a:pos x="239" y="132"/>
                  </a:cxn>
                </a:cxnLst>
                <a:rect l="0" t="0" r="r" b="b"/>
                <a:pathLst>
                  <a:path w="288" h="215">
                    <a:moveTo>
                      <a:pt x="228" y="203"/>
                    </a:moveTo>
                    <a:lnTo>
                      <a:pt x="217" y="215"/>
                    </a:lnTo>
                    <a:lnTo>
                      <a:pt x="52" y="184"/>
                    </a:lnTo>
                    <a:lnTo>
                      <a:pt x="36" y="136"/>
                    </a:lnTo>
                    <a:lnTo>
                      <a:pt x="3" y="107"/>
                    </a:lnTo>
                    <a:lnTo>
                      <a:pt x="0" y="92"/>
                    </a:lnTo>
                    <a:lnTo>
                      <a:pt x="19" y="84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20" y="95"/>
                    </a:lnTo>
                    <a:lnTo>
                      <a:pt x="17" y="100"/>
                    </a:lnTo>
                    <a:lnTo>
                      <a:pt x="17" y="107"/>
                    </a:lnTo>
                    <a:lnTo>
                      <a:pt x="24" y="107"/>
                    </a:lnTo>
                    <a:lnTo>
                      <a:pt x="30" y="109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6" y="118"/>
                    </a:lnTo>
                    <a:lnTo>
                      <a:pt x="41" y="122"/>
                    </a:lnTo>
                    <a:lnTo>
                      <a:pt x="55" y="124"/>
                    </a:lnTo>
                    <a:lnTo>
                      <a:pt x="70" y="124"/>
                    </a:lnTo>
                    <a:lnTo>
                      <a:pt x="73" y="123"/>
                    </a:lnTo>
                    <a:lnTo>
                      <a:pt x="79" y="118"/>
                    </a:lnTo>
                    <a:lnTo>
                      <a:pt x="88" y="112"/>
                    </a:lnTo>
                    <a:lnTo>
                      <a:pt x="110" y="114"/>
                    </a:lnTo>
                    <a:lnTo>
                      <a:pt x="119" y="118"/>
                    </a:lnTo>
                    <a:lnTo>
                      <a:pt x="125" y="118"/>
                    </a:lnTo>
                    <a:lnTo>
                      <a:pt x="135" y="121"/>
                    </a:lnTo>
                    <a:lnTo>
                      <a:pt x="159" y="119"/>
                    </a:lnTo>
                    <a:lnTo>
                      <a:pt x="164" y="116"/>
                    </a:lnTo>
                    <a:lnTo>
                      <a:pt x="169" y="109"/>
                    </a:lnTo>
                    <a:lnTo>
                      <a:pt x="178" y="107"/>
                    </a:lnTo>
                    <a:lnTo>
                      <a:pt x="180" y="106"/>
                    </a:lnTo>
                    <a:lnTo>
                      <a:pt x="185" y="103"/>
                    </a:lnTo>
                    <a:lnTo>
                      <a:pt x="186" y="102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6"/>
                    </a:lnTo>
                    <a:lnTo>
                      <a:pt x="192" y="95"/>
                    </a:lnTo>
                    <a:lnTo>
                      <a:pt x="191" y="92"/>
                    </a:lnTo>
                    <a:lnTo>
                      <a:pt x="195" y="91"/>
                    </a:lnTo>
                    <a:lnTo>
                      <a:pt x="194" y="87"/>
                    </a:lnTo>
                    <a:lnTo>
                      <a:pt x="197" y="84"/>
                    </a:lnTo>
                    <a:lnTo>
                      <a:pt x="197" y="80"/>
                    </a:lnTo>
                    <a:lnTo>
                      <a:pt x="201" y="76"/>
                    </a:lnTo>
                    <a:lnTo>
                      <a:pt x="211" y="73"/>
                    </a:lnTo>
                    <a:lnTo>
                      <a:pt x="213" y="65"/>
                    </a:lnTo>
                    <a:lnTo>
                      <a:pt x="217" y="63"/>
                    </a:lnTo>
                    <a:lnTo>
                      <a:pt x="219" y="59"/>
                    </a:lnTo>
                    <a:lnTo>
                      <a:pt x="228" y="53"/>
                    </a:lnTo>
                    <a:lnTo>
                      <a:pt x="233" y="48"/>
                    </a:lnTo>
                    <a:lnTo>
                      <a:pt x="237" y="46"/>
                    </a:lnTo>
                    <a:lnTo>
                      <a:pt x="238" y="43"/>
                    </a:lnTo>
                    <a:lnTo>
                      <a:pt x="239" y="42"/>
                    </a:lnTo>
                    <a:lnTo>
                      <a:pt x="240" y="39"/>
                    </a:lnTo>
                    <a:lnTo>
                      <a:pt x="245" y="35"/>
                    </a:lnTo>
                    <a:lnTo>
                      <a:pt x="245" y="32"/>
                    </a:lnTo>
                    <a:lnTo>
                      <a:pt x="248" y="31"/>
                    </a:lnTo>
                    <a:lnTo>
                      <a:pt x="249" y="27"/>
                    </a:lnTo>
                    <a:lnTo>
                      <a:pt x="259" y="21"/>
                    </a:lnTo>
                    <a:lnTo>
                      <a:pt x="270" y="10"/>
                    </a:lnTo>
                    <a:lnTo>
                      <a:pt x="274" y="0"/>
                    </a:lnTo>
                    <a:lnTo>
                      <a:pt x="275" y="4"/>
                    </a:lnTo>
                    <a:lnTo>
                      <a:pt x="277" y="10"/>
                    </a:lnTo>
                    <a:lnTo>
                      <a:pt x="276" y="12"/>
                    </a:lnTo>
                    <a:lnTo>
                      <a:pt x="277" y="16"/>
                    </a:lnTo>
                    <a:lnTo>
                      <a:pt x="275" y="21"/>
                    </a:lnTo>
                    <a:lnTo>
                      <a:pt x="277" y="22"/>
                    </a:lnTo>
                    <a:lnTo>
                      <a:pt x="285" y="25"/>
                    </a:lnTo>
                    <a:lnTo>
                      <a:pt x="288" y="31"/>
                    </a:lnTo>
                    <a:lnTo>
                      <a:pt x="287" y="64"/>
                    </a:lnTo>
                    <a:lnTo>
                      <a:pt x="288" y="73"/>
                    </a:lnTo>
                    <a:lnTo>
                      <a:pt x="255" y="73"/>
                    </a:lnTo>
                    <a:lnTo>
                      <a:pt x="272" y="119"/>
                    </a:lnTo>
                    <a:lnTo>
                      <a:pt x="239" y="132"/>
                    </a:lnTo>
                    <a:lnTo>
                      <a:pt x="228" y="20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35" name="Group 159"/>
              <p:cNvGrpSpPr>
                <a:grpSpLocks noChangeAspect="1"/>
              </p:cNvGrpSpPr>
              <p:nvPr/>
            </p:nvGrpSpPr>
            <p:grpSpPr bwMode="gray">
              <a:xfrm>
                <a:off x="2802" y="1979"/>
                <a:ext cx="205" cy="88"/>
                <a:chOff x="2802" y="1979"/>
                <a:chExt cx="205" cy="88"/>
              </a:xfrm>
              <a:grpFill/>
            </p:grpSpPr>
            <p:sp>
              <p:nvSpPr>
                <p:cNvPr id="339" name="Freeform 160"/>
                <p:cNvSpPr>
                  <a:spLocks noChangeAspect="1"/>
                </p:cNvSpPr>
                <p:nvPr/>
              </p:nvSpPr>
              <p:spPr bwMode="gray">
                <a:xfrm>
                  <a:off x="2803" y="1979"/>
                  <a:ext cx="204" cy="88"/>
                </a:xfrm>
                <a:custGeom>
                  <a:avLst/>
                  <a:gdLst/>
                  <a:ahLst/>
                  <a:cxnLst>
                    <a:cxn ang="0">
                      <a:pos x="552" y="379"/>
                    </a:cxn>
                    <a:cxn ang="0">
                      <a:pos x="503" y="390"/>
                    </a:cxn>
                    <a:cxn ang="0">
                      <a:pos x="460" y="379"/>
                    </a:cxn>
                    <a:cxn ang="0">
                      <a:pos x="408" y="418"/>
                    </a:cxn>
                    <a:cxn ang="0">
                      <a:pos x="341" y="409"/>
                    </a:cxn>
                    <a:cxn ang="0">
                      <a:pos x="283" y="370"/>
                    </a:cxn>
                    <a:cxn ang="0">
                      <a:pos x="245" y="391"/>
                    </a:cxn>
                    <a:cxn ang="0">
                      <a:pos x="196" y="417"/>
                    </a:cxn>
                    <a:cxn ang="0">
                      <a:pos x="164" y="381"/>
                    </a:cxn>
                    <a:cxn ang="0">
                      <a:pos x="143" y="380"/>
                    </a:cxn>
                    <a:cxn ang="0">
                      <a:pos x="107" y="386"/>
                    </a:cxn>
                    <a:cxn ang="0">
                      <a:pos x="79" y="378"/>
                    </a:cxn>
                    <a:cxn ang="0">
                      <a:pos x="118" y="362"/>
                    </a:cxn>
                    <a:cxn ang="0">
                      <a:pos x="67" y="355"/>
                    </a:cxn>
                    <a:cxn ang="0">
                      <a:pos x="64" y="325"/>
                    </a:cxn>
                    <a:cxn ang="0">
                      <a:pos x="52" y="312"/>
                    </a:cxn>
                    <a:cxn ang="0">
                      <a:pos x="37" y="283"/>
                    </a:cxn>
                    <a:cxn ang="0">
                      <a:pos x="10" y="268"/>
                    </a:cxn>
                    <a:cxn ang="0">
                      <a:pos x="22" y="246"/>
                    </a:cxn>
                    <a:cxn ang="0">
                      <a:pos x="52" y="260"/>
                    </a:cxn>
                    <a:cxn ang="0">
                      <a:pos x="44" y="226"/>
                    </a:cxn>
                    <a:cxn ang="0">
                      <a:pos x="43" y="186"/>
                    </a:cxn>
                    <a:cxn ang="0">
                      <a:pos x="3" y="160"/>
                    </a:cxn>
                    <a:cxn ang="0">
                      <a:pos x="35" y="122"/>
                    </a:cxn>
                    <a:cxn ang="0">
                      <a:pos x="91" y="126"/>
                    </a:cxn>
                    <a:cxn ang="0">
                      <a:pos x="108" y="123"/>
                    </a:cxn>
                    <a:cxn ang="0">
                      <a:pos x="151" y="111"/>
                    </a:cxn>
                    <a:cxn ang="0">
                      <a:pos x="196" y="94"/>
                    </a:cxn>
                    <a:cxn ang="0">
                      <a:pos x="167" y="83"/>
                    </a:cxn>
                    <a:cxn ang="0">
                      <a:pos x="180" y="66"/>
                    </a:cxn>
                    <a:cxn ang="0">
                      <a:pos x="253" y="74"/>
                    </a:cxn>
                    <a:cxn ang="0">
                      <a:pos x="318" y="41"/>
                    </a:cxn>
                    <a:cxn ang="0">
                      <a:pos x="398" y="7"/>
                    </a:cxn>
                    <a:cxn ang="0">
                      <a:pos x="493" y="0"/>
                    </a:cxn>
                    <a:cxn ang="0">
                      <a:pos x="533" y="35"/>
                    </a:cxn>
                    <a:cxn ang="0">
                      <a:pos x="623" y="80"/>
                    </a:cxn>
                    <a:cxn ang="0">
                      <a:pos x="693" y="77"/>
                    </a:cxn>
                    <a:cxn ang="0">
                      <a:pos x="838" y="40"/>
                    </a:cxn>
                    <a:cxn ang="0">
                      <a:pos x="887" y="43"/>
                    </a:cxn>
                    <a:cxn ang="0">
                      <a:pos x="919" y="42"/>
                    </a:cxn>
                    <a:cxn ang="0">
                      <a:pos x="958" y="89"/>
                    </a:cxn>
                    <a:cxn ang="0">
                      <a:pos x="990" y="143"/>
                    </a:cxn>
                    <a:cxn ang="0">
                      <a:pos x="1001" y="186"/>
                    </a:cxn>
                    <a:cxn ang="0">
                      <a:pos x="997" y="263"/>
                    </a:cxn>
                    <a:cxn ang="0">
                      <a:pos x="1022" y="341"/>
                    </a:cxn>
                    <a:cxn ang="0">
                      <a:pos x="942" y="336"/>
                    </a:cxn>
                    <a:cxn ang="0">
                      <a:pos x="887" y="342"/>
                    </a:cxn>
                    <a:cxn ang="0">
                      <a:pos x="820" y="354"/>
                    </a:cxn>
                    <a:cxn ang="0">
                      <a:pos x="767" y="368"/>
                    </a:cxn>
                    <a:cxn ang="0">
                      <a:pos x="678" y="366"/>
                    </a:cxn>
                    <a:cxn ang="0">
                      <a:pos x="626" y="380"/>
                    </a:cxn>
                    <a:cxn ang="0">
                      <a:pos x="597" y="379"/>
                    </a:cxn>
                    <a:cxn ang="0">
                      <a:pos x="578" y="370"/>
                    </a:cxn>
                    <a:cxn ang="0">
                      <a:pos x="579" y="408"/>
                    </a:cxn>
                    <a:cxn ang="0">
                      <a:pos x="560" y="418"/>
                    </a:cxn>
                    <a:cxn ang="0">
                      <a:pos x="542" y="435"/>
                    </a:cxn>
                  </a:cxnLst>
                  <a:rect l="0" t="0" r="r" b="b"/>
                  <a:pathLst>
                    <a:path w="1022" h="439">
                      <a:moveTo>
                        <a:pt x="538" y="424"/>
                      </a:moveTo>
                      <a:lnTo>
                        <a:pt x="535" y="411"/>
                      </a:lnTo>
                      <a:lnTo>
                        <a:pt x="538" y="395"/>
                      </a:lnTo>
                      <a:lnTo>
                        <a:pt x="548" y="389"/>
                      </a:lnTo>
                      <a:lnTo>
                        <a:pt x="552" y="379"/>
                      </a:lnTo>
                      <a:lnTo>
                        <a:pt x="543" y="370"/>
                      </a:lnTo>
                      <a:lnTo>
                        <a:pt x="526" y="378"/>
                      </a:lnTo>
                      <a:lnTo>
                        <a:pt x="524" y="389"/>
                      </a:lnTo>
                      <a:lnTo>
                        <a:pt x="516" y="391"/>
                      </a:lnTo>
                      <a:lnTo>
                        <a:pt x="503" y="390"/>
                      </a:lnTo>
                      <a:lnTo>
                        <a:pt x="493" y="381"/>
                      </a:lnTo>
                      <a:lnTo>
                        <a:pt x="484" y="376"/>
                      </a:lnTo>
                      <a:lnTo>
                        <a:pt x="477" y="374"/>
                      </a:lnTo>
                      <a:lnTo>
                        <a:pt x="471" y="374"/>
                      </a:lnTo>
                      <a:lnTo>
                        <a:pt x="460" y="379"/>
                      </a:lnTo>
                      <a:lnTo>
                        <a:pt x="441" y="397"/>
                      </a:lnTo>
                      <a:lnTo>
                        <a:pt x="436" y="406"/>
                      </a:lnTo>
                      <a:lnTo>
                        <a:pt x="427" y="407"/>
                      </a:lnTo>
                      <a:lnTo>
                        <a:pt x="419" y="414"/>
                      </a:lnTo>
                      <a:lnTo>
                        <a:pt x="408" y="418"/>
                      </a:lnTo>
                      <a:lnTo>
                        <a:pt x="397" y="417"/>
                      </a:lnTo>
                      <a:lnTo>
                        <a:pt x="379" y="422"/>
                      </a:lnTo>
                      <a:lnTo>
                        <a:pt x="369" y="427"/>
                      </a:lnTo>
                      <a:lnTo>
                        <a:pt x="350" y="421"/>
                      </a:lnTo>
                      <a:lnTo>
                        <a:pt x="341" y="409"/>
                      </a:lnTo>
                      <a:lnTo>
                        <a:pt x="337" y="402"/>
                      </a:lnTo>
                      <a:lnTo>
                        <a:pt x="331" y="397"/>
                      </a:lnTo>
                      <a:lnTo>
                        <a:pt x="321" y="391"/>
                      </a:lnTo>
                      <a:lnTo>
                        <a:pt x="295" y="379"/>
                      </a:lnTo>
                      <a:lnTo>
                        <a:pt x="283" y="370"/>
                      </a:lnTo>
                      <a:lnTo>
                        <a:pt x="267" y="368"/>
                      </a:lnTo>
                      <a:lnTo>
                        <a:pt x="257" y="370"/>
                      </a:lnTo>
                      <a:lnTo>
                        <a:pt x="248" y="370"/>
                      </a:lnTo>
                      <a:lnTo>
                        <a:pt x="245" y="379"/>
                      </a:lnTo>
                      <a:lnTo>
                        <a:pt x="245" y="391"/>
                      </a:lnTo>
                      <a:lnTo>
                        <a:pt x="242" y="396"/>
                      </a:lnTo>
                      <a:lnTo>
                        <a:pt x="240" y="407"/>
                      </a:lnTo>
                      <a:lnTo>
                        <a:pt x="220" y="412"/>
                      </a:lnTo>
                      <a:lnTo>
                        <a:pt x="207" y="417"/>
                      </a:lnTo>
                      <a:lnTo>
                        <a:pt x="196" y="417"/>
                      </a:lnTo>
                      <a:lnTo>
                        <a:pt x="186" y="414"/>
                      </a:lnTo>
                      <a:lnTo>
                        <a:pt x="176" y="409"/>
                      </a:lnTo>
                      <a:lnTo>
                        <a:pt x="167" y="401"/>
                      </a:lnTo>
                      <a:lnTo>
                        <a:pt x="164" y="386"/>
                      </a:lnTo>
                      <a:lnTo>
                        <a:pt x="164" y="381"/>
                      </a:lnTo>
                      <a:lnTo>
                        <a:pt x="156" y="378"/>
                      </a:lnTo>
                      <a:lnTo>
                        <a:pt x="154" y="382"/>
                      </a:lnTo>
                      <a:lnTo>
                        <a:pt x="155" y="386"/>
                      </a:lnTo>
                      <a:lnTo>
                        <a:pt x="151" y="386"/>
                      </a:lnTo>
                      <a:lnTo>
                        <a:pt x="143" y="380"/>
                      </a:lnTo>
                      <a:lnTo>
                        <a:pt x="137" y="374"/>
                      </a:lnTo>
                      <a:lnTo>
                        <a:pt x="134" y="373"/>
                      </a:lnTo>
                      <a:lnTo>
                        <a:pt x="119" y="374"/>
                      </a:lnTo>
                      <a:lnTo>
                        <a:pt x="117" y="380"/>
                      </a:lnTo>
                      <a:lnTo>
                        <a:pt x="107" y="386"/>
                      </a:lnTo>
                      <a:lnTo>
                        <a:pt x="105" y="386"/>
                      </a:lnTo>
                      <a:lnTo>
                        <a:pt x="108" y="379"/>
                      </a:lnTo>
                      <a:lnTo>
                        <a:pt x="107" y="375"/>
                      </a:lnTo>
                      <a:lnTo>
                        <a:pt x="73" y="385"/>
                      </a:lnTo>
                      <a:lnTo>
                        <a:pt x="79" y="378"/>
                      </a:lnTo>
                      <a:lnTo>
                        <a:pt x="87" y="371"/>
                      </a:lnTo>
                      <a:lnTo>
                        <a:pt x="101" y="371"/>
                      </a:lnTo>
                      <a:lnTo>
                        <a:pt x="108" y="368"/>
                      </a:lnTo>
                      <a:lnTo>
                        <a:pt x="110" y="366"/>
                      </a:lnTo>
                      <a:lnTo>
                        <a:pt x="118" y="362"/>
                      </a:lnTo>
                      <a:lnTo>
                        <a:pt x="122" y="357"/>
                      </a:lnTo>
                      <a:lnTo>
                        <a:pt x="113" y="355"/>
                      </a:lnTo>
                      <a:lnTo>
                        <a:pt x="92" y="360"/>
                      </a:lnTo>
                      <a:lnTo>
                        <a:pt x="69" y="360"/>
                      </a:lnTo>
                      <a:lnTo>
                        <a:pt x="67" y="355"/>
                      </a:lnTo>
                      <a:lnTo>
                        <a:pt x="79" y="344"/>
                      </a:lnTo>
                      <a:lnTo>
                        <a:pt x="71" y="336"/>
                      </a:lnTo>
                      <a:lnTo>
                        <a:pt x="68" y="333"/>
                      </a:lnTo>
                      <a:lnTo>
                        <a:pt x="63" y="333"/>
                      </a:lnTo>
                      <a:lnTo>
                        <a:pt x="64" y="325"/>
                      </a:lnTo>
                      <a:lnTo>
                        <a:pt x="69" y="321"/>
                      </a:lnTo>
                      <a:lnTo>
                        <a:pt x="71" y="316"/>
                      </a:lnTo>
                      <a:lnTo>
                        <a:pt x="64" y="317"/>
                      </a:lnTo>
                      <a:lnTo>
                        <a:pt x="57" y="320"/>
                      </a:lnTo>
                      <a:lnTo>
                        <a:pt x="52" y="312"/>
                      </a:lnTo>
                      <a:lnTo>
                        <a:pt x="59" y="309"/>
                      </a:lnTo>
                      <a:lnTo>
                        <a:pt x="60" y="300"/>
                      </a:lnTo>
                      <a:lnTo>
                        <a:pt x="56" y="290"/>
                      </a:lnTo>
                      <a:lnTo>
                        <a:pt x="51" y="287"/>
                      </a:lnTo>
                      <a:lnTo>
                        <a:pt x="37" y="283"/>
                      </a:lnTo>
                      <a:lnTo>
                        <a:pt x="30" y="277"/>
                      </a:lnTo>
                      <a:lnTo>
                        <a:pt x="20" y="279"/>
                      </a:lnTo>
                      <a:lnTo>
                        <a:pt x="16" y="277"/>
                      </a:lnTo>
                      <a:lnTo>
                        <a:pt x="10" y="271"/>
                      </a:lnTo>
                      <a:lnTo>
                        <a:pt x="10" y="268"/>
                      </a:lnTo>
                      <a:lnTo>
                        <a:pt x="16" y="266"/>
                      </a:lnTo>
                      <a:lnTo>
                        <a:pt x="17" y="256"/>
                      </a:lnTo>
                      <a:lnTo>
                        <a:pt x="16" y="251"/>
                      </a:lnTo>
                      <a:lnTo>
                        <a:pt x="19" y="245"/>
                      </a:lnTo>
                      <a:lnTo>
                        <a:pt x="22" y="246"/>
                      </a:lnTo>
                      <a:lnTo>
                        <a:pt x="28" y="262"/>
                      </a:lnTo>
                      <a:lnTo>
                        <a:pt x="35" y="263"/>
                      </a:lnTo>
                      <a:lnTo>
                        <a:pt x="43" y="262"/>
                      </a:lnTo>
                      <a:lnTo>
                        <a:pt x="54" y="262"/>
                      </a:lnTo>
                      <a:lnTo>
                        <a:pt x="52" y="260"/>
                      </a:lnTo>
                      <a:lnTo>
                        <a:pt x="42" y="255"/>
                      </a:lnTo>
                      <a:lnTo>
                        <a:pt x="37" y="246"/>
                      </a:lnTo>
                      <a:lnTo>
                        <a:pt x="38" y="239"/>
                      </a:lnTo>
                      <a:lnTo>
                        <a:pt x="47" y="231"/>
                      </a:lnTo>
                      <a:lnTo>
                        <a:pt x="44" y="226"/>
                      </a:lnTo>
                      <a:lnTo>
                        <a:pt x="38" y="220"/>
                      </a:lnTo>
                      <a:lnTo>
                        <a:pt x="38" y="214"/>
                      </a:lnTo>
                      <a:lnTo>
                        <a:pt x="32" y="206"/>
                      </a:lnTo>
                      <a:lnTo>
                        <a:pt x="33" y="195"/>
                      </a:lnTo>
                      <a:lnTo>
                        <a:pt x="43" y="186"/>
                      </a:lnTo>
                      <a:lnTo>
                        <a:pt x="41" y="182"/>
                      </a:lnTo>
                      <a:lnTo>
                        <a:pt x="25" y="186"/>
                      </a:lnTo>
                      <a:lnTo>
                        <a:pt x="0" y="186"/>
                      </a:lnTo>
                      <a:lnTo>
                        <a:pt x="0" y="181"/>
                      </a:lnTo>
                      <a:lnTo>
                        <a:pt x="3" y="160"/>
                      </a:lnTo>
                      <a:lnTo>
                        <a:pt x="8" y="150"/>
                      </a:lnTo>
                      <a:lnTo>
                        <a:pt x="14" y="149"/>
                      </a:lnTo>
                      <a:lnTo>
                        <a:pt x="20" y="138"/>
                      </a:lnTo>
                      <a:lnTo>
                        <a:pt x="27" y="132"/>
                      </a:lnTo>
                      <a:lnTo>
                        <a:pt x="35" y="122"/>
                      </a:lnTo>
                      <a:lnTo>
                        <a:pt x="48" y="123"/>
                      </a:lnTo>
                      <a:lnTo>
                        <a:pt x="63" y="118"/>
                      </a:lnTo>
                      <a:lnTo>
                        <a:pt x="68" y="123"/>
                      </a:lnTo>
                      <a:lnTo>
                        <a:pt x="80" y="127"/>
                      </a:lnTo>
                      <a:lnTo>
                        <a:pt x="91" y="126"/>
                      </a:lnTo>
                      <a:lnTo>
                        <a:pt x="87" y="112"/>
                      </a:lnTo>
                      <a:lnTo>
                        <a:pt x="96" y="113"/>
                      </a:lnTo>
                      <a:lnTo>
                        <a:pt x="102" y="117"/>
                      </a:lnTo>
                      <a:lnTo>
                        <a:pt x="101" y="122"/>
                      </a:lnTo>
                      <a:lnTo>
                        <a:pt x="108" y="123"/>
                      </a:lnTo>
                      <a:lnTo>
                        <a:pt x="122" y="121"/>
                      </a:lnTo>
                      <a:lnTo>
                        <a:pt x="149" y="121"/>
                      </a:lnTo>
                      <a:lnTo>
                        <a:pt x="161" y="120"/>
                      </a:lnTo>
                      <a:lnTo>
                        <a:pt x="160" y="113"/>
                      </a:lnTo>
                      <a:lnTo>
                        <a:pt x="151" y="111"/>
                      </a:lnTo>
                      <a:lnTo>
                        <a:pt x="150" y="107"/>
                      </a:lnTo>
                      <a:lnTo>
                        <a:pt x="160" y="104"/>
                      </a:lnTo>
                      <a:lnTo>
                        <a:pt x="204" y="100"/>
                      </a:lnTo>
                      <a:lnTo>
                        <a:pt x="204" y="96"/>
                      </a:lnTo>
                      <a:lnTo>
                        <a:pt x="196" y="94"/>
                      </a:lnTo>
                      <a:lnTo>
                        <a:pt x="189" y="96"/>
                      </a:lnTo>
                      <a:lnTo>
                        <a:pt x="176" y="94"/>
                      </a:lnTo>
                      <a:lnTo>
                        <a:pt x="173" y="90"/>
                      </a:lnTo>
                      <a:lnTo>
                        <a:pt x="170" y="89"/>
                      </a:lnTo>
                      <a:lnTo>
                        <a:pt x="167" y="83"/>
                      </a:lnTo>
                      <a:lnTo>
                        <a:pt x="161" y="79"/>
                      </a:lnTo>
                      <a:lnTo>
                        <a:pt x="164" y="73"/>
                      </a:lnTo>
                      <a:lnTo>
                        <a:pt x="170" y="62"/>
                      </a:lnTo>
                      <a:lnTo>
                        <a:pt x="171" y="66"/>
                      </a:lnTo>
                      <a:lnTo>
                        <a:pt x="180" y="66"/>
                      </a:lnTo>
                      <a:lnTo>
                        <a:pt x="193" y="69"/>
                      </a:lnTo>
                      <a:lnTo>
                        <a:pt x="231" y="68"/>
                      </a:lnTo>
                      <a:lnTo>
                        <a:pt x="242" y="72"/>
                      </a:lnTo>
                      <a:lnTo>
                        <a:pt x="248" y="75"/>
                      </a:lnTo>
                      <a:lnTo>
                        <a:pt x="253" y="74"/>
                      </a:lnTo>
                      <a:lnTo>
                        <a:pt x="274" y="77"/>
                      </a:lnTo>
                      <a:lnTo>
                        <a:pt x="288" y="70"/>
                      </a:lnTo>
                      <a:lnTo>
                        <a:pt x="295" y="57"/>
                      </a:lnTo>
                      <a:lnTo>
                        <a:pt x="307" y="51"/>
                      </a:lnTo>
                      <a:lnTo>
                        <a:pt x="318" y="41"/>
                      </a:lnTo>
                      <a:lnTo>
                        <a:pt x="332" y="36"/>
                      </a:lnTo>
                      <a:lnTo>
                        <a:pt x="343" y="26"/>
                      </a:lnTo>
                      <a:lnTo>
                        <a:pt x="355" y="19"/>
                      </a:lnTo>
                      <a:lnTo>
                        <a:pt x="381" y="9"/>
                      </a:lnTo>
                      <a:lnTo>
                        <a:pt x="398" y="7"/>
                      </a:lnTo>
                      <a:lnTo>
                        <a:pt x="414" y="5"/>
                      </a:lnTo>
                      <a:lnTo>
                        <a:pt x="436" y="8"/>
                      </a:lnTo>
                      <a:lnTo>
                        <a:pt x="473" y="8"/>
                      </a:lnTo>
                      <a:lnTo>
                        <a:pt x="485" y="2"/>
                      </a:lnTo>
                      <a:lnTo>
                        <a:pt x="493" y="0"/>
                      </a:lnTo>
                      <a:lnTo>
                        <a:pt x="499" y="3"/>
                      </a:lnTo>
                      <a:lnTo>
                        <a:pt x="499" y="10"/>
                      </a:lnTo>
                      <a:lnTo>
                        <a:pt x="506" y="21"/>
                      </a:lnTo>
                      <a:lnTo>
                        <a:pt x="520" y="29"/>
                      </a:lnTo>
                      <a:lnTo>
                        <a:pt x="533" y="35"/>
                      </a:lnTo>
                      <a:lnTo>
                        <a:pt x="546" y="26"/>
                      </a:lnTo>
                      <a:lnTo>
                        <a:pt x="553" y="37"/>
                      </a:lnTo>
                      <a:lnTo>
                        <a:pt x="560" y="58"/>
                      </a:lnTo>
                      <a:lnTo>
                        <a:pt x="587" y="61"/>
                      </a:lnTo>
                      <a:lnTo>
                        <a:pt x="623" y="80"/>
                      </a:lnTo>
                      <a:lnTo>
                        <a:pt x="629" y="77"/>
                      </a:lnTo>
                      <a:lnTo>
                        <a:pt x="635" y="74"/>
                      </a:lnTo>
                      <a:lnTo>
                        <a:pt x="656" y="84"/>
                      </a:lnTo>
                      <a:lnTo>
                        <a:pt x="677" y="83"/>
                      </a:lnTo>
                      <a:lnTo>
                        <a:pt x="693" y="77"/>
                      </a:lnTo>
                      <a:lnTo>
                        <a:pt x="724" y="72"/>
                      </a:lnTo>
                      <a:lnTo>
                        <a:pt x="758" y="80"/>
                      </a:lnTo>
                      <a:lnTo>
                        <a:pt x="779" y="79"/>
                      </a:lnTo>
                      <a:lnTo>
                        <a:pt x="820" y="51"/>
                      </a:lnTo>
                      <a:lnTo>
                        <a:pt x="838" y="40"/>
                      </a:lnTo>
                      <a:lnTo>
                        <a:pt x="840" y="35"/>
                      </a:lnTo>
                      <a:lnTo>
                        <a:pt x="847" y="41"/>
                      </a:lnTo>
                      <a:lnTo>
                        <a:pt x="855" y="41"/>
                      </a:lnTo>
                      <a:lnTo>
                        <a:pt x="868" y="37"/>
                      </a:lnTo>
                      <a:lnTo>
                        <a:pt x="887" y="43"/>
                      </a:lnTo>
                      <a:lnTo>
                        <a:pt x="893" y="43"/>
                      </a:lnTo>
                      <a:lnTo>
                        <a:pt x="898" y="36"/>
                      </a:lnTo>
                      <a:lnTo>
                        <a:pt x="903" y="32"/>
                      </a:lnTo>
                      <a:lnTo>
                        <a:pt x="911" y="35"/>
                      </a:lnTo>
                      <a:lnTo>
                        <a:pt x="919" y="42"/>
                      </a:lnTo>
                      <a:lnTo>
                        <a:pt x="930" y="58"/>
                      </a:lnTo>
                      <a:lnTo>
                        <a:pt x="935" y="59"/>
                      </a:lnTo>
                      <a:lnTo>
                        <a:pt x="944" y="69"/>
                      </a:lnTo>
                      <a:lnTo>
                        <a:pt x="951" y="75"/>
                      </a:lnTo>
                      <a:lnTo>
                        <a:pt x="958" y="89"/>
                      </a:lnTo>
                      <a:lnTo>
                        <a:pt x="960" y="109"/>
                      </a:lnTo>
                      <a:lnTo>
                        <a:pt x="963" y="123"/>
                      </a:lnTo>
                      <a:lnTo>
                        <a:pt x="971" y="133"/>
                      </a:lnTo>
                      <a:lnTo>
                        <a:pt x="982" y="137"/>
                      </a:lnTo>
                      <a:lnTo>
                        <a:pt x="990" y="143"/>
                      </a:lnTo>
                      <a:lnTo>
                        <a:pt x="1000" y="153"/>
                      </a:lnTo>
                      <a:lnTo>
                        <a:pt x="1008" y="156"/>
                      </a:lnTo>
                      <a:lnTo>
                        <a:pt x="1012" y="161"/>
                      </a:lnTo>
                      <a:lnTo>
                        <a:pt x="1003" y="179"/>
                      </a:lnTo>
                      <a:lnTo>
                        <a:pt x="1001" y="186"/>
                      </a:lnTo>
                      <a:lnTo>
                        <a:pt x="987" y="195"/>
                      </a:lnTo>
                      <a:lnTo>
                        <a:pt x="988" y="202"/>
                      </a:lnTo>
                      <a:lnTo>
                        <a:pt x="995" y="219"/>
                      </a:lnTo>
                      <a:lnTo>
                        <a:pt x="997" y="246"/>
                      </a:lnTo>
                      <a:lnTo>
                        <a:pt x="997" y="263"/>
                      </a:lnTo>
                      <a:lnTo>
                        <a:pt x="999" y="279"/>
                      </a:lnTo>
                      <a:lnTo>
                        <a:pt x="995" y="300"/>
                      </a:lnTo>
                      <a:lnTo>
                        <a:pt x="1009" y="308"/>
                      </a:lnTo>
                      <a:lnTo>
                        <a:pt x="1021" y="325"/>
                      </a:lnTo>
                      <a:lnTo>
                        <a:pt x="1022" y="341"/>
                      </a:lnTo>
                      <a:lnTo>
                        <a:pt x="1015" y="348"/>
                      </a:lnTo>
                      <a:lnTo>
                        <a:pt x="1000" y="347"/>
                      </a:lnTo>
                      <a:lnTo>
                        <a:pt x="990" y="336"/>
                      </a:lnTo>
                      <a:lnTo>
                        <a:pt x="973" y="337"/>
                      </a:lnTo>
                      <a:lnTo>
                        <a:pt x="942" y="336"/>
                      </a:lnTo>
                      <a:lnTo>
                        <a:pt x="922" y="327"/>
                      </a:lnTo>
                      <a:lnTo>
                        <a:pt x="897" y="348"/>
                      </a:lnTo>
                      <a:lnTo>
                        <a:pt x="888" y="349"/>
                      </a:lnTo>
                      <a:lnTo>
                        <a:pt x="887" y="347"/>
                      </a:lnTo>
                      <a:lnTo>
                        <a:pt x="887" y="342"/>
                      </a:lnTo>
                      <a:lnTo>
                        <a:pt x="883" y="339"/>
                      </a:lnTo>
                      <a:lnTo>
                        <a:pt x="881" y="337"/>
                      </a:lnTo>
                      <a:lnTo>
                        <a:pt x="872" y="344"/>
                      </a:lnTo>
                      <a:lnTo>
                        <a:pt x="855" y="352"/>
                      </a:lnTo>
                      <a:lnTo>
                        <a:pt x="820" y="354"/>
                      </a:lnTo>
                      <a:lnTo>
                        <a:pt x="810" y="351"/>
                      </a:lnTo>
                      <a:lnTo>
                        <a:pt x="801" y="351"/>
                      </a:lnTo>
                      <a:lnTo>
                        <a:pt x="785" y="355"/>
                      </a:lnTo>
                      <a:lnTo>
                        <a:pt x="775" y="364"/>
                      </a:lnTo>
                      <a:lnTo>
                        <a:pt x="767" y="368"/>
                      </a:lnTo>
                      <a:lnTo>
                        <a:pt x="754" y="371"/>
                      </a:lnTo>
                      <a:lnTo>
                        <a:pt x="750" y="375"/>
                      </a:lnTo>
                      <a:lnTo>
                        <a:pt x="716" y="381"/>
                      </a:lnTo>
                      <a:lnTo>
                        <a:pt x="689" y="378"/>
                      </a:lnTo>
                      <a:lnTo>
                        <a:pt x="678" y="366"/>
                      </a:lnTo>
                      <a:lnTo>
                        <a:pt x="671" y="365"/>
                      </a:lnTo>
                      <a:lnTo>
                        <a:pt x="657" y="366"/>
                      </a:lnTo>
                      <a:lnTo>
                        <a:pt x="648" y="373"/>
                      </a:lnTo>
                      <a:lnTo>
                        <a:pt x="634" y="378"/>
                      </a:lnTo>
                      <a:lnTo>
                        <a:pt x="626" y="380"/>
                      </a:lnTo>
                      <a:lnTo>
                        <a:pt x="622" y="384"/>
                      </a:lnTo>
                      <a:lnTo>
                        <a:pt x="607" y="381"/>
                      </a:lnTo>
                      <a:lnTo>
                        <a:pt x="598" y="384"/>
                      </a:lnTo>
                      <a:lnTo>
                        <a:pt x="597" y="381"/>
                      </a:lnTo>
                      <a:lnTo>
                        <a:pt x="597" y="379"/>
                      </a:lnTo>
                      <a:lnTo>
                        <a:pt x="597" y="378"/>
                      </a:lnTo>
                      <a:lnTo>
                        <a:pt x="597" y="378"/>
                      </a:lnTo>
                      <a:lnTo>
                        <a:pt x="592" y="374"/>
                      </a:lnTo>
                      <a:lnTo>
                        <a:pt x="583" y="373"/>
                      </a:lnTo>
                      <a:lnTo>
                        <a:pt x="578" y="370"/>
                      </a:lnTo>
                      <a:lnTo>
                        <a:pt x="573" y="381"/>
                      </a:lnTo>
                      <a:lnTo>
                        <a:pt x="571" y="382"/>
                      </a:lnTo>
                      <a:lnTo>
                        <a:pt x="571" y="387"/>
                      </a:lnTo>
                      <a:lnTo>
                        <a:pt x="569" y="396"/>
                      </a:lnTo>
                      <a:lnTo>
                        <a:pt x="579" y="408"/>
                      </a:lnTo>
                      <a:lnTo>
                        <a:pt x="579" y="411"/>
                      </a:lnTo>
                      <a:lnTo>
                        <a:pt x="576" y="412"/>
                      </a:lnTo>
                      <a:lnTo>
                        <a:pt x="569" y="412"/>
                      </a:lnTo>
                      <a:lnTo>
                        <a:pt x="560" y="414"/>
                      </a:lnTo>
                      <a:lnTo>
                        <a:pt x="560" y="418"/>
                      </a:lnTo>
                      <a:lnTo>
                        <a:pt x="560" y="427"/>
                      </a:lnTo>
                      <a:lnTo>
                        <a:pt x="554" y="432"/>
                      </a:lnTo>
                      <a:lnTo>
                        <a:pt x="551" y="433"/>
                      </a:lnTo>
                      <a:lnTo>
                        <a:pt x="548" y="439"/>
                      </a:lnTo>
                      <a:lnTo>
                        <a:pt x="542" y="435"/>
                      </a:lnTo>
                      <a:lnTo>
                        <a:pt x="540" y="432"/>
                      </a:lnTo>
                      <a:lnTo>
                        <a:pt x="536" y="432"/>
                      </a:lnTo>
                      <a:lnTo>
                        <a:pt x="538" y="4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161"/>
                <p:cNvSpPr>
                  <a:spLocks noChangeAspect="1"/>
                </p:cNvSpPr>
                <p:nvPr/>
              </p:nvSpPr>
              <p:spPr bwMode="gray">
                <a:xfrm>
                  <a:off x="2802" y="1980"/>
                  <a:ext cx="33" cy="2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0" y="6"/>
                    </a:cxn>
                    <a:cxn ang="0">
                      <a:pos x="77" y="10"/>
                    </a:cxn>
                    <a:cxn ang="0">
                      <a:pos x="59" y="0"/>
                    </a:cxn>
                    <a:cxn ang="0">
                      <a:pos x="39" y="8"/>
                    </a:cxn>
                    <a:cxn ang="0">
                      <a:pos x="25" y="10"/>
                    </a:cxn>
                    <a:cxn ang="0">
                      <a:pos x="16" y="18"/>
                    </a:cxn>
                    <a:cxn ang="0">
                      <a:pos x="19" y="24"/>
                    </a:cxn>
                    <a:cxn ang="0">
                      <a:pos x="28" y="31"/>
                    </a:cxn>
                    <a:cxn ang="0">
                      <a:pos x="27" y="42"/>
                    </a:cxn>
                    <a:cxn ang="0">
                      <a:pos x="16" y="51"/>
                    </a:cxn>
                    <a:cxn ang="0">
                      <a:pos x="14" y="67"/>
                    </a:cxn>
                    <a:cxn ang="0">
                      <a:pos x="10" y="81"/>
                    </a:cxn>
                    <a:cxn ang="0">
                      <a:pos x="0" y="96"/>
                    </a:cxn>
                    <a:cxn ang="0">
                      <a:pos x="3" y="100"/>
                    </a:cxn>
                    <a:cxn ang="0">
                      <a:pos x="10" y="104"/>
                    </a:cxn>
                    <a:cxn ang="0">
                      <a:pos x="43" y="100"/>
                    </a:cxn>
                    <a:cxn ang="0">
                      <a:pos x="36" y="107"/>
                    </a:cxn>
                    <a:cxn ang="0">
                      <a:pos x="21" y="113"/>
                    </a:cxn>
                    <a:cxn ang="0">
                      <a:pos x="10" y="120"/>
                    </a:cxn>
                    <a:cxn ang="0">
                      <a:pos x="9" y="127"/>
                    </a:cxn>
                    <a:cxn ang="0">
                      <a:pos x="9" y="140"/>
                    </a:cxn>
                    <a:cxn ang="0">
                      <a:pos x="17" y="137"/>
                    </a:cxn>
                    <a:cxn ang="0">
                      <a:pos x="23" y="127"/>
                    </a:cxn>
                    <a:cxn ang="0">
                      <a:pos x="33" y="118"/>
                    </a:cxn>
                    <a:cxn ang="0">
                      <a:pos x="58" y="101"/>
                    </a:cxn>
                    <a:cxn ang="0">
                      <a:pos x="76" y="86"/>
                    </a:cxn>
                    <a:cxn ang="0">
                      <a:pos x="85" y="75"/>
                    </a:cxn>
                    <a:cxn ang="0">
                      <a:pos x="97" y="75"/>
                    </a:cxn>
                    <a:cxn ang="0">
                      <a:pos x="108" y="73"/>
                    </a:cxn>
                    <a:cxn ang="0">
                      <a:pos x="124" y="73"/>
                    </a:cxn>
                    <a:cxn ang="0">
                      <a:pos x="138" y="74"/>
                    </a:cxn>
                    <a:cxn ang="0">
                      <a:pos x="145" y="78"/>
                    </a:cxn>
                    <a:cxn ang="0">
                      <a:pos x="160" y="73"/>
                    </a:cxn>
                    <a:cxn ang="0">
                      <a:pos x="166" y="64"/>
                    </a:cxn>
                    <a:cxn ang="0">
                      <a:pos x="166" y="56"/>
                    </a:cxn>
                    <a:cxn ang="0">
                      <a:pos x="156" y="54"/>
                    </a:cxn>
                    <a:cxn ang="0">
                      <a:pos x="139" y="48"/>
                    </a:cxn>
                    <a:cxn ang="0">
                      <a:pos x="125" y="42"/>
                    </a:cxn>
                    <a:cxn ang="0">
                      <a:pos x="117" y="36"/>
                    </a:cxn>
                    <a:cxn ang="0">
                      <a:pos x="109" y="27"/>
                    </a:cxn>
                    <a:cxn ang="0">
                      <a:pos x="107" y="1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66" h="140">
                      <a:moveTo>
                        <a:pt x="108" y="8"/>
                      </a:moveTo>
                      <a:lnTo>
                        <a:pt x="100" y="6"/>
                      </a:lnTo>
                      <a:lnTo>
                        <a:pt x="77" y="10"/>
                      </a:lnTo>
                      <a:lnTo>
                        <a:pt x="59" y="0"/>
                      </a:lnTo>
                      <a:lnTo>
                        <a:pt x="39" y="8"/>
                      </a:lnTo>
                      <a:lnTo>
                        <a:pt x="25" y="10"/>
                      </a:lnTo>
                      <a:lnTo>
                        <a:pt x="16" y="18"/>
                      </a:lnTo>
                      <a:lnTo>
                        <a:pt x="19" y="24"/>
                      </a:lnTo>
                      <a:lnTo>
                        <a:pt x="28" y="31"/>
                      </a:lnTo>
                      <a:lnTo>
                        <a:pt x="27" y="42"/>
                      </a:lnTo>
                      <a:lnTo>
                        <a:pt x="16" y="51"/>
                      </a:lnTo>
                      <a:lnTo>
                        <a:pt x="14" y="67"/>
                      </a:lnTo>
                      <a:lnTo>
                        <a:pt x="10" y="81"/>
                      </a:lnTo>
                      <a:lnTo>
                        <a:pt x="0" y="96"/>
                      </a:lnTo>
                      <a:lnTo>
                        <a:pt x="3" y="100"/>
                      </a:lnTo>
                      <a:lnTo>
                        <a:pt x="10" y="104"/>
                      </a:lnTo>
                      <a:lnTo>
                        <a:pt x="43" y="100"/>
                      </a:lnTo>
                      <a:lnTo>
                        <a:pt x="36" y="107"/>
                      </a:lnTo>
                      <a:lnTo>
                        <a:pt x="21" y="113"/>
                      </a:lnTo>
                      <a:lnTo>
                        <a:pt x="10" y="120"/>
                      </a:lnTo>
                      <a:lnTo>
                        <a:pt x="9" y="127"/>
                      </a:lnTo>
                      <a:lnTo>
                        <a:pt x="9" y="140"/>
                      </a:lnTo>
                      <a:lnTo>
                        <a:pt x="17" y="137"/>
                      </a:lnTo>
                      <a:lnTo>
                        <a:pt x="23" y="127"/>
                      </a:lnTo>
                      <a:lnTo>
                        <a:pt x="33" y="118"/>
                      </a:lnTo>
                      <a:lnTo>
                        <a:pt x="58" y="101"/>
                      </a:lnTo>
                      <a:lnTo>
                        <a:pt x="76" y="86"/>
                      </a:lnTo>
                      <a:lnTo>
                        <a:pt x="85" y="75"/>
                      </a:lnTo>
                      <a:lnTo>
                        <a:pt x="97" y="75"/>
                      </a:lnTo>
                      <a:lnTo>
                        <a:pt x="108" y="73"/>
                      </a:lnTo>
                      <a:lnTo>
                        <a:pt x="124" y="73"/>
                      </a:lnTo>
                      <a:lnTo>
                        <a:pt x="138" y="74"/>
                      </a:lnTo>
                      <a:lnTo>
                        <a:pt x="145" y="78"/>
                      </a:lnTo>
                      <a:lnTo>
                        <a:pt x="160" y="73"/>
                      </a:lnTo>
                      <a:lnTo>
                        <a:pt x="166" y="64"/>
                      </a:lnTo>
                      <a:lnTo>
                        <a:pt x="166" y="56"/>
                      </a:lnTo>
                      <a:lnTo>
                        <a:pt x="156" y="54"/>
                      </a:lnTo>
                      <a:lnTo>
                        <a:pt x="139" y="48"/>
                      </a:lnTo>
                      <a:lnTo>
                        <a:pt x="125" y="42"/>
                      </a:lnTo>
                      <a:lnTo>
                        <a:pt x="117" y="36"/>
                      </a:lnTo>
                      <a:lnTo>
                        <a:pt x="109" y="27"/>
                      </a:lnTo>
                      <a:lnTo>
                        <a:pt x="107" y="1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36" name="Freeform 162"/>
              <p:cNvSpPr>
                <a:spLocks noChangeAspect="1"/>
              </p:cNvSpPr>
              <p:nvPr/>
            </p:nvSpPr>
            <p:spPr bwMode="gray">
              <a:xfrm>
                <a:off x="2898" y="2100"/>
                <a:ext cx="47" cy="54"/>
              </a:xfrm>
              <a:custGeom>
                <a:avLst/>
                <a:gdLst/>
                <a:ahLst/>
                <a:cxnLst>
                  <a:cxn ang="0">
                    <a:pos x="215" y="94"/>
                  </a:cxn>
                  <a:cxn ang="0">
                    <a:pos x="231" y="75"/>
                  </a:cxn>
                  <a:cxn ang="0">
                    <a:pos x="215" y="0"/>
                  </a:cxn>
                  <a:cxn ang="0">
                    <a:pos x="165" y="26"/>
                  </a:cxn>
                  <a:cxn ang="0">
                    <a:pos x="141" y="39"/>
                  </a:cxn>
                  <a:cxn ang="0">
                    <a:pos x="96" y="67"/>
                  </a:cxn>
                  <a:cxn ang="0">
                    <a:pos x="87" y="69"/>
                  </a:cxn>
                  <a:cxn ang="0">
                    <a:pos x="75" y="67"/>
                  </a:cxn>
                  <a:cxn ang="0">
                    <a:pos x="70" y="65"/>
                  </a:cxn>
                  <a:cxn ang="0">
                    <a:pos x="62" y="55"/>
                  </a:cxn>
                  <a:cxn ang="0">
                    <a:pos x="54" y="51"/>
                  </a:cxn>
                  <a:cxn ang="0">
                    <a:pos x="48" y="43"/>
                  </a:cxn>
                  <a:cxn ang="0">
                    <a:pos x="44" y="42"/>
                  </a:cxn>
                  <a:cxn ang="0">
                    <a:pos x="32" y="44"/>
                  </a:cxn>
                  <a:cxn ang="0">
                    <a:pos x="32" y="64"/>
                  </a:cxn>
                  <a:cxn ang="0">
                    <a:pos x="32" y="66"/>
                  </a:cxn>
                  <a:cxn ang="0">
                    <a:pos x="31" y="75"/>
                  </a:cxn>
                  <a:cxn ang="0">
                    <a:pos x="30" y="82"/>
                  </a:cxn>
                  <a:cxn ang="0">
                    <a:pos x="28" y="94"/>
                  </a:cxn>
                  <a:cxn ang="0">
                    <a:pos x="31" y="103"/>
                  </a:cxn>
                  <a:cxn ang="0">
                    <a:pos x="28" y="109"/>
                  </a:cxn>
                  <a:cxn ang="0">
                    <a:pos x="27" y="118"/>
                  </a:cxn>
                  <a:cxn ang="0">
                    <a:pos x="25" y="120"/>
                  </a:cxn>
                  <a:cxn ang="0">
                    <a:pos x="27" y="124"/>
                  </a:cxn>
                  <a:cxn ang="0">
                    <a:pos x="23" y="137"/>
                  </a:cxn>
                  <a:cxn ang="0">
                    <a:pos x="26" y="145"/>
                  </a:cxn>
                  <a:cxn ang="0">
                    <a:pos x="17" y="163"/>
                  </a:cxn>
                  <a:cxn ang="0">
                    <a:pos x="11" y="183"/>
                  </a:cxn>
                  <a:cxn ang="0">
                    <a:pos x="5" y="236"/>
                  </a:cxn>
                  <a:cxn ang="0">
                    <a:pos x="1" y="247"/>
                  </a:cxn>
                  <a:cxn ang="0">
                    <a:pos x="0" y="253"/>
                  </a:cxn>
                  <a:cxn ang="0">
                    <a:pos x="0" y="253"/>
                  </a:cxn>
                  <a:cxn ang="0">
                    <a:pos x="3" y="261"/>
                  </a:cxn>
                  <a:cxn ang="0">
                    <a:pos x="64" y="269"/>
                  </a:cxn>
                  <a:cxn ang="0">
                    <a:pos x="81" y="252"/>
                  </a:cxn>
                  <a:cxn ang="0">
                    <a:pos x="82" y="248"/>
                  </a:cxn>
                  <a:cxn ang="0">
                    <a:pos x="97" y="223"/>
                  </a:cxn>
                  <a:cxn ang="0">
                    <a:pos x="139" y="217"/>
                  </a:cxn>
                  <a:cxn ang="0">
                    <a:pos x="140" y="207"/>
                  </a:cxn>
                  <a:cxn ang="0">
                    <a:pos x="146" y="191"/>
                  </a:cxn>
                  <a:cxn ang="0">
                    <a:pos x="168" y="179"/>
                  </a:cxn>
                  <a:cxn ang="0">
                    <a:pos x="170" y="178"/>
                  </a:cxn>
                  <a:cxn ang="0">
                    <a:pos x="117" y="124"/>
                  </a:cxn>
                  <a:cxn ang="0">
                    <a:pos x="108" y="118"/>
                  </a:cxn>
                  <a:cxn ang="0">
                    <a:pos x="149" y="108"/>
                  </a:cxn>
                  <a:cxn ang="0">
                    <a:pos x="215" y="94"/>
                  </a:cxn>
                </a:cxnLst>
                <a:rect l="0" t="0" r="r" b="b"/>
                <a:pathLst>
                  <a:path w="231" h="269">
                    <a:moveTo>
                      <a:pt x="215" y="94"/>
                    </a:moveTo>
                    <a:lnTo>
                      <a:pt x="231" y="75"/>
                    </a:lnTo>
                    <a:lnTo>
                      <a:pt x="215" y="0"/>
                    </a:lnTo>
                    <a:lnTo>
                      <a:pt x="165" y="26"/>
                    </a:lnTo>
                    <a:lnTo>
                      <a:pt x="141" y="39"/>
                    </a:lnTo>
                    <a:lnTo>
                      <a:pt x="96" y="67"/>
                    </a:lnTo>
                    <a:lnTo>
                      <a:pt x="87" y="69"/>
                    </a:lnTo>
                    <a:lnTo>
                      <a:pt x="75" y="67"/>
                    </a:lnTo>
                    <a:lnTo>
                      <a:pt x="70" y="65"/>
                    </a:lnTo>
                    <a:lnTo>
                      <a:pt x="62" y="55"/>
                    </a:lnTo>
                    <a:lnTo>
                      <a:pt x="54" y="51"/>
                    </a:lnTo>
                    <a:lnTo>
                      <a:pt x="48" y="43"/>
                    </a:lnTo>
                    <a:lnTo>
                      <a:pt x="44" y="42"/>
                    </a:lnTo>
                    <a:lnTo>
                      <a:pt x="32" y="4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1" y="75"/>
                    </a:lnTo>
                    <a:lnTo>
                      <a:pt x="30" y="82"/>
                    </a:lnTo>
                    <a:lnTo>
                      <a:pt x="28" y="94"/>
                    </a:lnTo>
                    <a:lnTo>
                      <a:pt x="31" y="103"/>
                    </a:lnTo>
                    <a:lnTo>
                      <a:pt x="28" y="109"/>
                    </a:lnTo>
                    <a:lnTo>
                      <a:pt x="27" y="118"/>
                    </a:lnTo>
                    <a:lnTo>
                      <a:pt x="25" y="120"/>
                    </a:lnTo>
                    <a:lnTo>
                      <a:pt x="27" y="124"/>
                    </a:lnTo>
                    <a:lnTo>
                      <a:pt x="23" y="137"/>
                    </a:lnTo>
                    <a:lnTo>
                      <a:pt x="26" y="145"/>
                    </a:lnTo>
                    <a:lnTo>
                      <a:pt x="17" y="163"/>
                    </a:lnTo>
                    <a:lnTo>
                      <a:pt x="11" y="183"/>
                    </a:lnTo>
                    <a:lnTo>
                      <a:pt x="5" y="236"/>
                    </a:lnTo>
                    <a:lnTo>
                      <a:pt x="1" y="247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3" y="261"/>
                    </a:lnTo>
                    <a:lnTo>
                      <a:pt x="64" y="269"/>
                    </a:lnTo>
                    <a:lnTo>
                      <a:pt x="81" y="252"/>
                    </a:lnTo>
                    <a:lnTo>
                      <a:pt x="82" y="248"/>
                    </a:lnTo>
                    <a:lnTo>
                      <a:pt x="97" y="223"/>
                    </a:lnTo>
                    <a:lnTo>
                      <a:pt x="139" y="217"/>
                    </a:lnTo>
                    <a:lnTo>
                      <a:pt x="140" y="207"/>
                    </a:lnTo>
                    <a:lnTo>
                      <a:pt x="146" y="191"/>
                    </a:lnTo>
                    <a:lnTo>
                      <a:pt x="168" y="179"/>
                    </a:lnTo>
                    <a:lnTo>
                      <a:pt x="170" y="178"/>
                    </a:lnTo>
                    <a:lnTo>
                      <a:pt x="117" y="124"/>
                    </a:lnTo>
                    <a:lnTo>
                      <a:pt x="108" y="118"/>
                    </a:lnTo>
                    <a:lnTo>
                      <a:pt x="149" y="108"/>
                    </a:lnTo>
                    <a:lnTo>
                      <a:pt x="215" y="9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163"/>
              <p:cNvSpPr>
                <a:spLocks noChangeAspect="1"/>
              </p:cNvSpPr>
              <p:nvPr/>
            </p:nvSpPr>
            <p:spPr bwMode="gray">
              <a:xfrm>
                <a:off x="2905" y="2047"/>
                <a:ext cx="77" cy="67"/>
              </a:xfrm>
              <a:custGeom>
                <a:avLst/>
                <a:gdLst/>
                <a:ahLst/>
                <a:cxnLst>
                  <a:cxn ang="0">
                    <a:pos x="241" y="227"/>
                  </a:cxn>
                  <a:cxn ang="0">
                    <a:pos x="290" y="203"/>
                  </a:cxn>
                  <a:cxn ang="0">
                    <a:pos x="316" y="170"/>
                  </a:cxn>
                  <a:cxn ang="0">
                    <a:pos x="354" y="50"/>
                  </a:cxn>
                  <a:cxn ang="0">
                    <a:pos x="378" y="12"/>
                  </a:cxn>
                  <a:cxn ang="0">
                    <a:pos x="373" y="2"/>
                  </a:cxn>
                  <a:cxn ang="0">
                    <a:pos x="345" y="15"/>
                  </a:cxn>
                  <a:cxn ang="0">
                    <a:pos x="291" y="14"/>
                  </a:cxn>
                  <a:cxn ang="0">
                    <a:pos x="257" y="31"/>
                  </a:cxn>
                  <a:cxn ang="0">
                    <a:pos x="206" y="45"/>
                  </a:cxn>
                  <a:cxn ang="0">
                    <a:pos x="161" y="28"/>
                  </a:cxn>
                  <a:cxn ang="0">
                    <a:pos x="124" y="41"/>
                  </a:cxn>
                  <a:cxn ang="0">
                    <a:pos x="97" y="44"/>
                  </a:cxn>
                  <a:cxn ang="0">
                    <a:pos x="87" y="42"/>
                  </a:cxn>
                  <a:cxn ang="0">
                    <a:pos x="73" y="36"/>
                  </a:cxn>
                  <a:cxn ang="0">
                    <a:pos x="61" y="45"/>
                  </a:cxn>
                  <a:cxn ang="0">
                    <a:pos x="68" y="71"/>
                  </a:cxn>
                  <a:cxn ang="0">
                    <a:pos x="59" y="75"/>
                  </a:cxn>
                  <a:cxn ang="0">
                    <a:pos x="50" y="90"/>
                  </a:cxn>
                  <a:cxn ang="0">
                    <a:pos x="38" y="102"/>
                  </a:cxn>
                  <a:cxn ang="0">
                    <a:pos x="26" y="95"/>
                  </a:cxn>
                  <a:cxn ang="0">
                    <a:pos x="23" y="123"/>
                  </a:cxn>
                  <a:cxn ang="0">
                    <a:pos x="26" y="167"/>
                  </a:cxn>
                  <a:cxn ang="0">
                    <a:pos x="48" y="174"/>
                  </a:cxn>
                  <a:cxn ang="0">
                    <a:pos x="57" y="179"/>
                  </a:cxn>
                  <a:cxn ang="0">
                    <a:pos x="53" y="183"/>
                  </a:cxn>
                  <a:cxn ang="0">
                    <a:pos x="50" y="189"/>
                  </a:cxn>
                  <a:cxn ang="0">
                    <a:pos x="63" y="195"/>
                  </a:cxn>
                  <a:cxn ang="0">
                    <a:pos x="64" y="208"/>
                  </a:cxn>
                  <a:cxn ang="0">
                    <a:pos x="63" y="216"/>
                  </a:cxn>
                  <a:cxn ang="0">
                    <a:pos x="50" y="222"/>
                  </a:cxn>
                  <a:cxn ang="0">
                    <a:pos x="45" y="230"/>
                  </a:cxn>
                  <a:cxn ang="0">
                    <a:pos x="52" y="236"/>
                  </a:cxn>
                  <a:cxn ang="0">
                    <a:pos x="32" y="237"/>
                  </a:cxn>
                  <a:cxn ang="0">
                    <a:pos x="26" y="249"/>
                  </a:cxn>
                  <a:cxn ang="0">
                    <a:pos x="31" y="257"/>
                  </a:cxn>
                  <a:cxn ang="0">
                    <a:pos x="18" y="267"/>
                  </a:cxn>
                  <a:cxn ang="0">
                    <a:pos x="5" y="276"/>
                  </a:cxn>
                  <a:cxn ang="0">
                    <a:pos x="4" y="295"/>
                  </a:cxn>
                  <a:cxn ang="0">
                    <a:pos x="0" y="312"/>
                  </a:cxn>
                  <a:cxn ang="0">
                    <a:pos x="22" y="319"/>
                  </a:cxn>
                  <a:cxn ang="0">
                    <a:pos x="43" y="335"/>
                  </a:cxn>
                  <a:cxn ang="0">
                    <a:pos x="109" y="307"/>
                  </a:cxn>
                </a:cxnLst>
                <a:rect l="0" t="0" r="r" b="b"/>
                <a:pathLst>
                  <a:path w="387" h="337">
                    <a:moveTo>
                      <a:pt x="183" y="268"/>
                    </a:moveTo>
                    <a:lnTo>
                      <a:pt x="226" y="238"/>
                    </a:lnTo>
                    <a:lnTo>
                      <a:pt x="241" y="227"/>
                    </a:lnTo>
                    <a:lnTo>
                      <a:pt x="256" y="222"/>
                    </a:lnTo>
                    <a:lnTo>
                      <a:pt x="278" y="210"/>
                    </a:lnTo>
                    <a:lnTo>
                      <a:pt x="290" y="203"/>
                    </a:lnTo>
                    <a:lnTo>
                      <a:pt x="294" y="199"/>
                    </a:lnTo>
                    <a:lnTo>
                      <a:pt x="306" y="194"/>
                    </a:lnTo>
                    <a:lnTo>
                      <a:pt x="316" y="170"/>
                    </a:lnTo>
                    <a:lnTo>
                      <a:pt x="319" y="133"/>
                    </a:lnTo>
                    <a:lnTo>
                      <a:pt x="323" y="63"/>
                    </a:lnTo>
                    <a:lnTo>
                      <a:pt x="354" y="50"/>
                    </a:lnTo>
                    <a:lnTo>
                      <a:pt x="372" y="21"/>
                    </a:lnTo>
                    <a:lnTo>
                      <a:pt x="387" y="12"/>
                    </a:lnTo>
                    <a:lnTo>
                      <a:pt x="378" y="12"/>
                    </a:lnTo>
                    <a:lnTo>
                      <a:pt x="377" y="10"/>
                    </a:lnTo>
                    <a:lnTo>
                      <a:pt x="377" y="5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2" y="7"/>
                    </a:lnTo>
                    <a:lnTo>
                      <a:pt x="345" y="15"/>
                    </a:lnTo>
                    <a:lnTo>
                      <a:pt x="310" y="17"/>
                    </a:lnTo>
                    <a:lnTo>
                      <a:pt x="300" y="14"/>
                    </a:lnTo>
                    <a:lnTo>
                      <a:pt x="291" y="14"/>
                    </a:lnTo>
                    <a:lnTo>
                      <a:pt x="275" y="18"/>
                    </a:lnTo>
                    <a:lnTo>
                      <a:pt x="265" y="27"/>
                    </a:lnTo>
                    <a:lnTo>
                      <a:pt x="257" y="31"/>
                    </a:lnTo>
                    <a:lnTo>
                      <a:pt x="244" y="34"/>
                    </a:lnTo>
                    <a:lnTo>
                      <a:pt x="238" y="38"/>
                    </a:lnTo>
                    <a:lnTo>
                      <a:pt x="206" y="45"/>
                    </a:lnTo>
                    <a:lnTo>
                      <a:pt x="179" y="41"/>
                    </a:lnTo>
                    <a:lnTo>
                      <a:pt x="168" y="31"/>
                    </a:lnTo>
                    <a:lnTo>
                      <a:pt x="161" y="28"/>
                    </a:lnTo>
                    <a:lnTo>
                      <a:pt x="147" y="29"/>
                    </a:lnTo>
                    <a:lnTo>
                      <a:pt x="138" y="36"/>
                    </a:lnTo>
                    <a:lnTo>
                      <a:pt x="124" y="41"/>
                    </a:lnTo>
                    <a:lnTo>
                      <a:pt x="116" y="43"/>
                    </a:lnTo>
                    <a:lnTo>
                      <a:pt x="112" y="47"/>
                    </a:lnTo>
                    <a:lnTo>
                      <a:pt x="97" y="44"/>
                    </a:lnTo>
                    <a:lnTo>
                      <a:pt x="88" y="47"/>
                    </a:lnTo>
                    <a:lnTo>
                      <a:pt x="87" y="44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2" y="37"/>
                    </a:lnTo>
                    <a:lnTo>
                      <a:pt x="73" y="36"/>
                    </a:lnTo>
                    <a:lnTo>
                      <a:pt x="68" y="33"/>
                    </a:lnTo>
                    <a:lnTo>
                      <a:pt x="63" y="44"/>
                    </a:lnTo>
                    <a:lnTo>
                      <a:pt x="61" y="45"/>
                    </a:lnTo>
                    <a:lnTo>
                      <a:pt x="61" y="50"/>
                    </a:lnTo>
                    <a:lnTo>
                      <a:pt x="59" y="59"/>
                    </a:lnTo>
                    <a:lnTo>
                      <a:pt x="68" y="71"/>
                    </a:lnTo>
                    <a:lnTo>
                      <a:pt x="69" y="74"/>
                    </a:lnTo>
                    <a:lnTo>
                      <a:pt x="66" y="75"/>
                    </a:lnTo>
                    <a:lnTo>
                      <a:pt x="59" y="75"/>
                    </a:lnTo>
                    <a:lnTo>
                      <a:pt x="50" y="77"/>
                    </a:lnTo>
                    <a:lnTo>
                      <a:pt x="50" y="81"/>
                    </a:lnTo>
                    <a:lnTo>
                      <a:pt x="50" y="90"/>
                    </a:lnTo>
                    <a:lnTo>
                      <a:pt x="44" y="95"/>
                    </a:lnTo>
                    <a:lnTo>
                      <a:pt x="41" y="96"/>
                    </a:lnTo>
                    <a:lnTo>
                      <a:pt x="38" y="102"/>
                    </a:lnTo>
                    <a:lnTo>
                      <a:pt x="32" y="98"/>
                    </a:lnTo>
                    <a:lnTo>
                      <a:pt x="30" y="95"/>
                    </a:lnTo>
                    <a:lnTo>
                      <a:pt x="26" y="95"/>
                    </a:lnTo>
                    <a:lnTo>
                      <a:pt x="26" y="106"/>
                    </a:lnTo>
                    <a:lnTo>
                      <a:pt x="21" y="119"/>
                    </a:lnTo>
                    <a:lnTo>
                      <a:pt x="23" y="123"/>
                    </a:lnTo>
                    <a:lnTo>
                      <a:pt x="28" y="136"/>
                    </a:lnTo>
                    <a:lnTo>
                      <a:pt x="28" y="155"/>
                    </a:lnTo>
                    <a:lnTo>
                      <a:pt x="26" y="167"/>
                    </a:lnTo>
                    <a:lnTo>
                      <a:pt x="28" y="178"/>
                    </a:lnTo>
                    <a:lnTo>
                      <a:pt x="45" y="178"/>
                    </a:lnTo>
                    <a:lnTo>
                      <a:pt x="48" y="174"/>
                    </a:lnTo>
                    <a:lnTo>
                      <a:pt x="50" y="174"/>
                    </a:lnTo>
                    <a:lnTo>
                      <a:pt x="52" y="179"/>
                    </a:lnTo>
                    <a:lnTo>
                      <a:pt x="57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3" y="183"/>
                    </a:lnTo>
                    <a:lnTo>
                      <a:pt x="53" y="185"/>
                    </a:lnTo>
                    <a:lnTo>
                      <a:pt x="50" y="187"/>
                    </a:lnTo>
                    <a:lnTo>
                      <a:pt x="50" y="189"/>
                    </a:lnTo>
                    <a:lnTo>
                      <a:pt x="57" y="189"/>
                    </a:lnTo>
                    <a:lnTo>
                      <a:pt x="58" y="193"/>
                    </a:lnTo>
                    <a:lnTo>
                      <a:pt x="63" y="195"/>
                    </a:lnTo>
                    <a:lnTo>
                      <a:pt x="61" y="199"/>
                    </a:lnTo>
                    <a:lnTo>
                      <a:pt x="65" y="204"/>
                    </a:lnTo>
                    <a:lnTo>
                      <a:pt x="64" y="208"/>
                    </a:lnTo>
                    <a:lnTo>
                      <a:pt x="66" y="210"/>
                    </a:lnTo>
                    <a:lnTo>
                      <a:pt x="64" y="212"/>
                    </a:lnTo>
                    <a:lnTo>
                      <a:pt x="63" y="216"/>
                    </a:lnTo>
                    <a:lnTo>
                      <a:pt x="60" y="216"/>
                    </a:lnTo>
                    <a:lnTo>
                      <a:pt x="55" y="221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7" y="227"/>
                    </a:lnTo>
                    <a:lnTo>
                      <a:pt x="45" y="230"/>
                    </a:lnTo>
                    <a:lnTo>
                      <a:pt x="50" y="233"/>
                    </a:lnTo>
                    <a:lnTo>
                      <a:pt x="52" y="236"/>
                    </a:lnTo>
                    <a:lnTo>
                      <a:pt x="52" y="236"/>
                    </a:lnTo>
                    <a:lnTo>
                      <a:pt x="50" y="237"/>
                    </a:lnTo>
                    <a:lnTo>
                      <a:pt x="45" y="236"/>
                    </a:lnTo>
                    <a:lnTo>
                      <a:pt x="32" y="237"/>
                    </a:lnTo>
                    <a:lnTo>
                      <a:pt x="31" y="242"/>
                    </a:lnTo>
                    <a:lnTo>
                      <a:pt x="28" y="243"/>
                    </a:lnTo>
                    <a:lnTo>
                      <a:pt x="26" y="249"/>
                    </a:lnTo>
                    <a:lnTo>
                      <a:pt x="26" y="249"/>
                    </a:lnTo>
                    <a:lnTo>
                      <a:pt x="31" y="252"/>
                    </a:lnTo>
                    <a:lnTo>
                      <a:pt x="31" y="257"/>
                    </a:lnTo>
                    <a:lnTo>
                      <a:pt x="28" y="257"/>
                    </a:lnTo>
                    <a:lnTo>
                      <a:pt x="25" y="263"/>
                    </a:lnTo>
                    <a:lnTo>
                      <a:pt x="18" y="267"/>
                    </a:lnTo>
                    <a:lnTo>
                      <a:pt x="17" y="270"/>
                    </a:lnTo>
                    <a:lnTo>
                      <a:pt x="12" y="270"/>
                    </a:lnTo>
                    <a:lnTo>
                      <a:pt x="5" y="276"/>
                    </a:lnTo>
                    <a:lnTo>
                      <a:pt x="5" y="286"/>
                    </a:lnTo>
                    <a:lnTo>
                      <a:pt x="2" y="290"/>
                    </a:lnTo>
                    <a:lnTo>
                      <a:pt x="4" y="295"/>
                    </a:lnTo>
                    <a:lnTo>
                      <a:pt x="2" y="300"/>
                    </a:lnTo>
                    <a:lnTo>
                      <a:pt x="5" y="306"/>
                    </a:lnTo>
                    <a:lnTo>
                      <a:pt x="0" y="312"/>
                    </a:lnTo>
                    <a:lnTo>
                      <a:pt x="12" y="310"/>
                    </a:lnTo>
                    <a:lnTo>
                      <a:pt x="16" y="311"/>
                    </a:lnTo>
                    <a:lnTo>
                      <a:pt x="22" y="319"/>
                    </a:lnTo>
                    <a:lnTo>
                      <a:pt x="30" y="324"/>
                    </a:lnTo>
                    <a:lnTo>
                      <a:pt x="38" y="333"/>
                    </a:lnTo>
                    <a:lnTo>
                      <a:pt x="43" y="335"/>
                    </a:lnTo>
                    <a:lnTo>
                      <a:pt x="55" y="337"/>
                    </a:lnTo>
                    <a:lnTo>
                      <a:pt x="63" y="335"/>
                    </a:lnTo>
                    <a:lnTo>
                      <a:pt x="109" y="307"/>
                    </a:lnTo>
                    <a:lnTo>
                      <a:pt x="133" y="294"/>
                    </a:lnTo>
                    <a:lnTo>
                      <a:pt x="183" y="2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164"/>
              <p:cNvSpPr>
                <a:spLocks noChangeAspect="1"/>
              </p:cNvSpPr>
              <p:nvPr/>
            </p:nvSpPr>
            <p:spPr bwMode="gray">
              <a:xfrm>
                <a:off x="2871" y="2069"/>
                <a:ext cx="25" cy="15"/>
              </a:xfrm>
              <a:custGeom>
                <a:avLst/>
                <a:gdLst/>
                <a:ahLst/>
                <a:cxnLst>
                  <a:cxn ang="0">
                    <a:pos x="92" y="16"/>
                  </a:cxn>
                  <a:cxn ang="0">
                    <a:pos x="106" y="11"/>
                  </a:cxn>
                  <a:cxn ang="0">
                    <a:pos x="112" y="5"/>
                  </a:cxn>
                  <a:cxn ang="0">
                    <a:pos x="122" y="0"/>
                  </a:cxn>
                  <a:cxn ang="0">
                    <a:pos x="126" y="0"/>
                  </a:cxn>
                  <a:cxn ang="0">
                    <a:pos x="123" y="9"/>
                  </a:cxn>
                  <a:cxn ang="0">
                    <a:pos x="115" y="17"/>
                  </a:cxn>
                  <a:cxn ang="0">
                    <a:pos x="107" y="21"/>
                  </a:cxn>
                  <a:cxn ang="0">
                    <a:pos x="96" y="37"/>
                  </a:cxn>
                  <a:cxn ang="0">
                    <a:pos x="99" y="43"/>
                  </a:cxn>
                  <a:cxn ang="0">
                    <a:pos x="92" y="52"/>
                  </a:cxn>
                  <a:cxn ang="0">
                    <a:pos x="80" y="54"/>
                  </a:cxn>
                  <a:cxn ang="0">
                    <a:pos x="69" y="64"/>
                  </a:cxn>
                  <a:cxn ang="0">
                    <a:pos x="53" y="68"/>
                  </a:cxn>
                  <a:cxn ang="0">
                    <a:pos x="43" y="75"/>
                  </a:cxn>
                  <a:cxn ang="0">
                    <a:pos x="25" y="72"/>
                  </a:cxn>
                  <a:cxn ang="0">
                    <a:pos x="13" y="66"/>
                  </a:cxn>
                  <a:cxn ang="0">
                    <a:pos x="5" y="57"/>
                  </a:cxn>
                  <a:cxn ang="0">
                    <a:pos x="0" y="45"/>
                  </a:cxn>
                  <a:cxn ang="0">
                    <a:pos x="13" y="42"/>
                  </a:cxn>
                  <a:cxn ang="0">
                    <a:pos x="21" y="37"/>
                  </a:cxn>
                  <a:cxn ang="0">
                    <a:pos x="31" y="36"/>
                  </a:cxn>
                  <a:cxn ang="0">
                    <a:pos x="38" y="33"/>
                  </a:cxn>
                  <a:cxn ang="0">
                    <a:pos x="40" y="25"/>
                  </a:cxn>
                  <a:cxn ang="0">
                    <a:pos x="43" y="26"/>
                  </a:cxn>
                  <a:cxn ang="0">
                    <a:pos x="63" y="25"/>
                  </a:cxn>
                  <a:cxn ang="0">
                    <a:pos x="92" y="16"/>
                  </a:cxn>
                </a:cxnLst>
                <a:rect l="0" t="0" r="r" b="b"/>
                <a:pathLst>
                  <a:path w="126" h="75">
                    <a:moveTo>
                      <a:pt x="92" y="16"/>
                    </a:moveTo>
                    <a:lnTo>
                      <a:pt x="106" y="11"/>
                    </a:lnTo>
                    <a:lnTo>
                      <a:pt x="112" y="5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3" y="9"/>
                    </a:lnTo>
                    <a:lnTo>
                      <a:pt x="115" y="17"/>
                    </a:lnTo>
                    <a:lnTo>
                      <a:pt x="107" y="21"/>
                    </a:lnTo>
                    <a:lnTo>
                      <a:pt x="96" y="37"/>
                    </a:lnTo>
                    <a:lnTo>
                      <a:pt x="99" y="43"/>
                    </a:lnTo>
                    <a:lnTo>
                      <a:pt x="92" y="52"/>
                    </a:lnTo>
                    <a:lnTo>
                      <a:pt x="80" y="54"/>
                    </a:lnTo>
                    <a:lnTo>
                      <a:pt x="69" y="64"/>
                    </a:lnTo>
                    <a:lnTo>
                      <a:pt x="53" y="68"/>
                    </a:lnTo>
                    <a:lnTo>
                      <a:pt x="43" y="75"/>
                    </a:lnTo>
                    <a:lnTo>
                      <a:pt x="25" y="72"/>
                    </a:lnTo>
                    <a:lnTo>
                      <a:pt x="13" y="66"/>
                    </a:lnTo>
                    <a:lnTo>
                      <a:pt x="5" y="57"/>
                    </a:lnTo>
                    <a:lnTo>
                      <a:pt x="0" y="45"/>
                    </a:lnTo>
                    <a:lnTo>
                      <a:pt x="13" y="42"/>
                    </a:lnTo>
                    <a:lnTo>
                      <a:pt x="21" y="37"/>
                    </a:lnTo>
                    <a:lnTo>
                      <a:pt x="31" y="36"/>
                    </a:lnTo>
                    <a:lnTo>
                      <a:pt x="38" y="33"/>
                    </a:lnTo>
                    <a:lnTo>
                      <a:pt x="40" y="25"/>
                    </a:lnTo>
                    <a:lnTo>
                      <a:pt x="43" y="26"/>
                    </a:lnTo>
                    <a:lnTo>
                      <a:pt x="63" y="25"/>
                    </a:lnTo>
                    <a:lnTo>
                      <a:pt x="92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9" name="Freeform 165"/>
            <p:cNvSpPr>
              <a:spLocks noChangeAspect="1"/>
            </p:cNvSpPr>
            <p:nvPr/>
          </p:nvSpPr>
          <p:spPr bwMode="gray">
            <a:xfrm>
              <a:off x="6654139" y="3392526"/>
              <a:ext cx="54065" cy="61115"/>
            </a:xfrm>
            <a:custGeom>
              <a:avLst/>
              <a:gdLst/>
              <a:ahLst/>
              <a:cxnLst>
                <a:cxn ang="0">
                  <a:pos x="77" y="118"/>
                </a:cxn>
                <a:cxn ang="0">
                  <a:pos x="68" y="107"/>
                </a:cxn>
                <a:cxn ang="0">
                  <a:pos x="64" y="102"/>
                </a:cxn>
                <a:cxn ang="0">
                  <a:pos x="56" y="99"/>
                </a:cxn>
                <a:cxn ang="0">
                  <a:pos x="46" y="89"/>
                </a:cxn>
                <a:cxn ang="0">
                  <a:pos x="38" y="83"/>
                </a:cxn>
                <a:cxn ang="0">
                  <a:pos x="27" y="79"/>
                </a:cxn>
                <a:cxn ang="0">
                  <a:pos x="19" y="69"/>
                </a:cxn>
                <a:cxn ang="0">
                  <a:pos x="16" y="55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5"/>
                </a:cxn>
                <a:cxn ang="0">
                  <a:pos x="21" y="14"/>
                </a:cxn>
                <a:cxn ang="0">
                  <a:pos x="28" y="9"/>
                </a:cxn>
                <a:cxn ang="0">
                  <a:pos x="44" y="8"/>
                </a:cxn>
                <a:cxn ang="0">
                  <a:pos x="51" y="4"/>
                </a:cxn>
                <a:cxn ang="0">
                  <a:pos x="67" y="7"/>
                </a:cxn>
                <a:cxn ang="0">
                  <a:pos x="76" y="5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9" y="8"/>
                </a:cxn>
                <a:cxn ang="0">
                  <a:pos x="99" y="20"/>
                </a:cxn>
                <a:cxn ang="0">
                  <a:pos x="107" y="21"/>
                </a:cxn>
                <a:cxn ang="0">
                  <a:pos x="114" y="26"/>
                </a:cxn>
                <a:cxn ang="0">
                  <a:pos x="115" y="34"/>
                </a:cxn>
                <a:cxn ang="0">
                  <a:pos x="110" y="40"/>
                </a:cxn>
                <a:cxn ang="0">
                  <a:pos x="110" y="48"/>
                </a:cxn>
                <a:cxn ang="0">
                  <a:pos x="113" y="56"/>
                </a:cxn>
                <a:cxn ang="0">
                  <a:pos x="118" y="63"/>
                </a:cxn>
                <a:cxn ang="0">
                  <a:pos x="123" y="68"/>
                </a:cxn>
                <a:cxn ang="0">
                  <a:pos x="137" y="77"/>
                </a:cxn>
                <a:cxn ang="0">
                  <a:pos x="138" y="84"/>
                </a:cxn>
                <a:cxn ang="0">
                  <a:pos x="135" y="93"/>
                </a:cxn>
                <a:cxn ang="0">
                  <a:pos x="126" y="94"/>
                </a:cxn>
                <a:cxn ang="0">
                  <a:pos x="129" y="101"/>
                </a:cxn>
                <a:cxn ang="0">
                  <a:pos x="138" y="113"/>
                </a:cxn>
                <a:cxn ang="0">
                  <a:pos x="153" y="122"/>
                </a:cxn>
                <a:cxn ang="0">
                  <a:pos x="161" y="122"/>
                </a:cxn>
                <a:cxn ang="0">
                  <a:pos x="168" y="123"/>
                </a:cxn>
                <a:cxn ang="0">
                  <a:pos x="164" y="131"/>
                </a:cxn>
                <a:cxn ang="0">
                  <a:pos x="163" y="139"/>
                </a:cxn>
                <a:cxn ang="0">
                  <a:pos x="169" y="144"/>
                </a:cxn>
                <a:cxn ang="0">
                  <a:pos x="168" y="152"/>
                </a:cxn>
                <a:cxn ang="0">
                  <a:pos x="161" y="154"/>
                </a:cxn>
                <a:cxn ang="0">
                  <a:pos x="166" y="160"/>
                </a:cxn>
                <a:cxn ang="0">
                  <a:pos x="169" y="168"/>
                </a:cxn>
                <a:cxn ang="0">
                  <a:pos x="170" y="175"/>
                </a:cxn>
                <a:cxn ang="0">
                  <a:pos x="164" y="175"/>
                </a:cxn>
                <a:cxn ang="0">
                  <a:pos x="147" y="175"/>
                </a:cxn>
                <a:cxn ang="0">
                  <a:pos x="142" y="175"/>
                </a:cxn>
                <a:cxn ang="0">
                  <a:pos x="141" y="150"/>
                </a:cxn>
                <a:cxn ang="0">
                  <a:pos x="137" y="143"/>
                </a:cxn>
                <a:cxn ang="0">
                  <a:pos x="132" y="136"/>
                </a:cxn>
                <a:cxn ang="0">
                  <a:pos x="129" y="128"/>
                </a:cxn>
                <a:cxn ang="0">
                  <a:pos x="121" y="126"/>
                </a:cxn>
                <a:cxn ang="0">
                  <a:pos x="114" y="128"/>
                </a:cxn>
                <a:cxn ang="0">
                  <a:pos x="107" y="128"/>
                </a:cxn>
                <a:cxn ang="0">
                  <a:pos x="99" y="125"/>
                </a:cxn>
                <a:cxn ang="0">
                  <a:pos x="94" y="117"/>
                </a:cxn>
                <a:cxn ang="0">
                  <a:pos x="87" y="116"/>
                </a:cxn>
                <a:cxn ang="0">
                  <a:pos x="77" y="118"/>
                </a:cxn>
              </a:cxnLst>
              <a:rect l="0" t="0" r="r" b="b"/>
              <a:pathLst>
                <a:path w="170" h="175">
                  <a:moveTo>
                    <a:pt x="77" y="118"/>
                  </a:moveTo>
                  <a:lnTo>
                    <a:pt x="68" y="107"/>
                  </a:lnTo>
                  <a:lnTo>
                    <a:pt x="64" y="102"/>
                  </a:lnTo>
                  <a:lnTo>
                    <a:pt x="56" y="99"/>
                  </a:lnTo>
                  <a:lnTo>
                    <a:pt x="46" y="89"/>
                  </a:lnTo>
                  <a:lnTo>
                    <a:pt x="38" y="83"/>
                  </a:lnTo>
                  <a:lnTo>
                    <a:pt x="27" y="79"/>
                  </a:lnTo>
                  <a:lnTo>
                    <a:pt x="19" y="69"/>
                  </a:lnTo>
                  <a:lnTo>
                    <a:pt x="16" y="55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5"/>
                  </a:lnTo>
                  <a:lnTo>
                    <a:pt x="21" y="14"/>
                  </a:lnTo>
                  <a:lnTo>
                    <a:pt x="28" y="9"/>
                  </a:lnTo>
                  <a:lnTo>
                    <a:pt x="44" y="8"/>
                  </a:lnTo>
                  <a:lnTo>
                    <a:pt x="51" y="4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9" y="8"/>
                  </a:lnTo>
                  <a:lnTo>
                    <a:pt x="99" y="20"/>
                  </a:lnTo>
                  <a:lnTo>
                    <a:pt x="107" y="21"/>
                  </a:lnTo>
                  <a:lnTo>
                    <a:pt x="114" y="26"/>
                  </a:lnTo>
                  <a:lnTo>
                    <a:pt x="115" y="34"/>
                  </a:lnTo>
                  <a:lnTo>
                    <a:pt x="110" y="40"/>
                  </a:lnTo>
                  <a:lnTo>
                    <a:pt x="110" y="48"/>
                  </a:lnTo>
                  <a:lnTo>
                    <a:pt x="113" y="56"/>
                  </a:lnTo>
                  <a:lnTo>
                    <a:pt x="118" y="63"/>
                  </a:lnTo>
                  <a:lnTo>
                    <a:pt x="123" y="68"/>
                  </a:lnTo>
                  <a:lnTo>
                    <a:pt x="137" y="77"/>
                  </a:lnTo>
                  <a:lnTo>
                    <a:pt x="138" y="84"/>
                  </a:lnTo>
                  <a:lnTo>
                    <a:pt x="135" y="93"/>
                  </a:lnTo>
                  <a:lnTo>
                    <a:pt x="126" y="94"/>
                  </a:lnTo>
                  <a:lnTo>
                    <a:pt x="129" y="101"/>
                  </a:lnTo>
                  <a:lnTo>
                    <a:pt x="138" y="113"/>
                  </a:lnTo>
                  <a:lnTo>
                    <a:pt x="153" y="122"/>
                  </a:lnTo>
                  <a:lnTo>
                    <a:pt x="161" y="122"/>
                  </a:lnTo>
                  <a:lnTo>
                    <a:pt x="168" y="123"/>
                  </a:lnTo>
                  <a:lnTo>
                    <a:pt x="164" y="131"/>
                  </a:lnTo>
                  <a:lnTo>
                    <a:pt x="163" y="139"/>
                  </a:lnTo>
                  <a:lnTo>
                    <a:pt x="169" y="144"/>
                  </a:lnTo>
                  <a:lnTo>
                    <a:pt x="168" y="152"/>
                  </a:lnTo>
                  <a:lnTo>
                    <a:pt x="161" y="154"/>
                  </a:lnTo>
                  <a:lnTo>
                    <a:pt x="166" y="160"/>
                  </a:lnTo>
                  <a:lnTo>
                    <a:pt x="169" y="168"/>
                  </a:lnTo>
                  <a:lnTo>
                    <a:pt x="170" y="175"/>
                  </a:lnTo>
                  <a:lnTo>
                    <a:pt x="164" y="175"/>
                  </a:lnTo>
                  <a:lnTo>
                    <a:pt x="147" y="175"/>
                  </a:lnTo>
                  <a:lnTo>
                    <a:pt x="142" y="175"/>
                  </a:lnTo>
                  <a:lnTo>
                    <a:pt x="141" y="150"/>
                  </a:lnTo>
                  <a:lnTo>
                    <a:pt x="137" y="143"/>
                  </a:lnTo>
                  <a:lnTo>
                    <a:pt x="132" y="136"/>
                  </a:lnTo>
                  <a:lnTo>
                    <a:pt x="129" y="128"/>
                  </a:lnTo>
                  <a:lnTo>
                    <a:pt x="121" y="126"/>
                  </a:lnTo>
                  <a:lnTo>
                    <a:pt x="114" y="128"/>
                  </a:lnTo>
                  <a:lnTo>
                    <a:pt x="107" y="128"/>
                  </a:lnTo>
                  <a:lnTo>
                    <a:pt x="99" y="125"/>
                  </a:lnTo>
                  <a:lnTo>
                    <a:pt x="94" y="117"/>
                  </a:lnTo>
                  <a:lnTo>
                    <a:pt x="87" y="116"/>
                  </a:lnTo>
                  <a:lnTo>
                    <a:pt x="77" y="1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166"/>
            <p:cNvSpPr>
              <a:spLocks noChangeAspect="1"/>
            </p:cNvSpPr>
            <p:nvPr/>
          </p:nvSpPr>
          <p:spPr bwMode="gray">
            <a:xfrm>
              <a:off x="6708204" y="2983930"/>
              <a:ext cx="709202" cy="415580"/>
            </a:xfrm>
            <a:custGeom>
              <a:avLst/>
              <a:gdLst/>
              <a:ahLst/>
              <a:cxnLst>
                <a:cxn ang="0">
                  <a:pos x="464" y="1136"/>
                </a:cxn>
                <a:cxn ang="0">
                  <a:pos x="355" y="1109"/>
                </a:cxn>
                <a:cxn ang="0">
                  <a:pos x="262" y="1035"/>
                </a:cxn>
                <a:cxn ang="0">
                  <a:pos x="250" y="932"/>
                </a:cxn>
                <a:cxn ang="0">
                  <a:pos x="298" y="882"/>
                </a:cxn>
                <a:cxn ang="0">
                  <a:pos x="413" y="881"/>
                </a:cxn>
                <a:cxn ang="0">
                  <a:pos x="420" y="823"/>
                </a:cxn>
                <a:cxn ang="0">
                  <a:pos x="336" y="731"/>
                </a:cxn>
                <a:cxn ang="0">
                  <a:pos x="242" y="718"/>
                </a:cxn>
                <a:cxn ang="0">
                  <a:pos x="102" y="781"/>
                </a:cxn>
                <a:cxn ang="0">
                  <a:pos x="103" y="699"/>
                </a:cxn>
                <a:cxn ang="0">
                  <a:pos x="33" y="660"/>
                </a:cxn>
                <a:cxn ang="0">
                  <a:pos x="16" y="544"/>
                </a:cxn>
                <a:cxn ang="0">
                  <a:pos x="64" y="458"/>
                </a:cxn>
                <a:cxn ang="0">
                  <a:pos x="126" y="435"/>
                </a:cxn>
                <a:cxn ang="0">
                  <a:pos x="193" y="379"/>
                </a:cxn>
                <a:cxn ang="0">
                  <a:pos x="263" y="359"/>
                </a:cxn>
                <a:cxn ang="0">
                  <a:pos x="329" y="359"/>
                </a:cxn>
                <a:cxn ang="0">
                  <a:pos x="421" y="398"/>
                </a:cxn>
                <a:cxn ang="0">
                  <a:pos x="442" y="408"/>
                </a:cxn>
                <a:cxn ang="0">
                  <a:pos x="531" y="424"/>
                </a:cxn>
                <a:cxn ang="0">
                  <a:pos x="590" y="402"/>
                </a:cxn>
                <a:cxn ang="0">
                  <a:pos x="674" y="434"/>
                </a:cxn>
                <a:cxn ang="0">
                  <a:pos x="760" y="434"/>
                </a:cxn>
                <a:cxn ang="0">
                  <a:pos x="793" y="363"/>
                </a:cxn>
                <a:cxn ang="0">
                  <a:pos x="760" y="306"/>
                </a:cxn>
                <a:cxn ang="0">
                  <a:pos x="807" y="226"/>
                </a:cxn>
                <a:cxn ang="0">
                  <a:pos x="803" y="192"/>
                </a:cxn>
                <a:cxn ang="0">
                  <a:pos x="802" y="150"/>
                </a:cxn>
                <a:cxn ang="0">
                  <a:pos x="878" y="142"/>
                </a:cxn>
                <a:cxn ang="0">
                  <a:pos x="963" y="110"/>
                </a:cxn>
                <a:cxn ang="0">
                  <a:pos x="1034" y="74"/>
                </a:cxn>
                <a:cxn ang="0">
                  <a:pos x="1187" y="42"/>
                </a:cxn>
                <a:cxn ang="0">
                  <a:pos x="1239" y="0"/>
                </a:cxn>
                <a:cxn ang="0">
                  <a:pos x="1324" y="12"/>
                </a:cxn>
                <a:cxn ang="0">
                  <a:pos x="1349" y="102"/>
                </a:cxn>
                <a:cxn ang="0">
                  <a:pos x="1402" y="107"/>
                </a:cxn>
                <a:cxn ang="0">
                  <a:pos x="1425" y="125"/>
                </a:cxn>
                <a:cxn ang="0">
                  <a:pos x="1490" y="145"/>
                </a:cxn>
                <a:cxn ang="0">
                  <a:pos x="1508" y="173"/>
                </a:cxn>
                <a:cxn ang="0">
                  <a:pos x="1586" y="123"/>
                </a:cxn>
                <a:cxn ang="0">
                  <a:pos x="1657" y="118"/>
                </a:cxn>
                <a:cxn ang="0">
                  <a:pos x="1857" y="397"/>
                </a:cxn>
                <a:cxn ang="0">
                  <a:pos x="1938" y="425"/>
                </a:cxn>
                <a:cxn ang="0">
                  <a:pos x="2028" y="408"/>
                </a:cxn>
                <a:cxn ang="0">
                  <a:pos x="2078" y="470"/>
                </a:cxn>
                <a:cxn ang="0">
                  <a:pos x="2159" y="533"/>
                </a:cxn>
                <a:cxn ang="0">
                  <a:pos x="2226" y="554"/>
                </a:cxn>
                <a:cxn ang="0">
                  <a:pos x="2139" y="733"/>
                </a:cxn>
                <a:cxn ang="0">
                  <a:pos x="1978" y="773"/>
                </a:cxn>
                <a:cxn ang="0">
                  <a:pos x="1841" y="901"/>
                </a:cxn>
                <a:cxn ang="0">
                  <a:pos x="1860" y="1061"/>
                </a:cxn>
                <a:cxn ang="0">
                  <a:pos x="1768" y="1061"/>
                </a:cxn>
                <a:cxn ang="0">
                  <a:pos x="1620" y="1050"/>
                </a:cxn>
                <a:cxn ang="0">
                  <a:pos x="1506" y="1034"/>
                </a:cxn>
                <a:cxn ang="0">
                  <a:pos x="1421" y="1070"/>
                </a:cxn>
                <a:cxn ang="0">
                  <a:pos x="1343" y="1081"/>
                </a:cxn>
                <a:cxn ang="0">
                  <a:pos x="1257" y="1153"/>
                </a:cxn>
                <a:cxn ang="0">
                  <a:pos x="1185" y="1180"/>
                </a:cxn>
                <a:cxn ang="0">
                  <a:pos x="1048" y="1021"/>
                </a:cxn>
                <a:cxn ang="0">
                  <a:pos x="742" y="899"/>
                </a:cxn>
              </a:cxnLst>
              <a:rect l="0" t="0" r="r" b="b"/>
              <a:pathLst>
                <a:path w="2230" h="1190">
                  <a:moveTo>
                    <a:pt x="518" y="898"/>
                  </a:moveTo>
                  <a:lnTo>
                    <a:pt x="518" y="968"/>
                  </a:lnTo>
                  <a:lnTo>
                    <a:pt x="518" y="1042"/>
                  </a:lnTo>
                  <a:lnTo>
                    <a:pt x="518" y="1107"/>
                  </a:lnTo>
                  <a:lnTo>
                    <a:pt x="518" y="1168"/>
                  </a:lnTo>
                  <a:lnTo>
                    <a:pt x="506" y="1174"/>
                  </a:lnTo>
                  <a:lnTo>
                    <a:pt x="486" y="1173"/>
                  </a:lnTo>
                  <a:lnTo>
                    <a:pt x="477" y="1166"/>
                  </a:lnTo>
                  <a:lnTo>
                    <a:pt x="468" y="1143"/>
                  </a:lnTo>
                  <a:lnTo>
                    <a:pt x="464" y="1136"/>
                  </a:lnTo>
                  <a:lnTo>
                    <a:pt x="458" y="1130"/>
                  </a:lnTo>
                  <a:lnTo>
                    <a:pt x="452" y="1115"/>
                  </a:lnTo>
                  <a:lnTo>
                    <a:pt x="447" y="1108"/>
                  </a:lnTo>
                  <a:lnTo>
                    <a:pt x="432" y="1102"/>
                  </a:lnTo>
                  <a:lnTo>
                    <a:pt x="425" y="1097"/>
                  </a:lnTo>
                  <a:lnTo>
                    <a:pt x="418" y="1092"/>
                  </a:lnTo>
                  <a:lnTo>
                    <a:pt x="410" y="1092"/>
                  </a:lnTo>
                  <a:lnTo>
                    <a:pt x="402" y="1093"/>
                  </a:lnTo>
                  <a:lnTo>
                    <a:pt x="378" y="1100"/>
                  </a:lnTo>
                  <a:lnTo>
                    <a:pt x="355" y="1109"/>
                  </a:lnTo>
                  <a:lnTo>
                    <a:pt x="325" y="1135"/>
                  </a:lnTo>
                  <a:lnTo>
                    <a:pt x="324" y="1096"/>
                  </a:lnTo>
                  <a:lnTo>
                    <a:pt x="333" y="1085"/>
                  </a:lnTo>
                  <a:lnTo>
                    <a:pt x="335" y="1065"/>
                  </a:lnTo>
                  <a:lnTo>
                    <a:pt x="323" y="1060"/>
                  </a:lnTo>
                  <a:lnTo>
                    <a:pt x="311" y="1059"/>
                  </a:lnTo>
                  <a:lnTo>
                    <a:pt x="291" y="1050"/>
                  </a:lnTo>
                  <a:lnTo>
                    <a:pt x="281" y="1037"/>
                  </a:lnTo>
                  <a:lnTo>
                    <a:pt x="274" y="1037"/>
                  </a:lnTo>
                  <a:lnTo>
                    <a:pt x="262" y="1035"/>
                  </a:lnTo>
                  <a:lnTo>
                    <a:pt x="259" y="996"/>
                  </a:lnTo>
                  <a:lnTo>
                    <a:pt x="247" y="976"/>
                  </a:lnTo>
                  <a:lnTo>
                    <a:pt x="239" y="970"/>
                  </a:lnTo>
                  <a:lnTo>
                    <a:pt x="232" y="956"/>
                  </a:lnTo>
                  <a:lnTo>
                    <a:pt x="209" y="947"/>
                  </a:lnTo>
                  <a:lnTo>
                    <a:pt x="198" y="930"/>
                  </a:lnTo>
                  <a:lnTo>
                    <a:pt x="205" y="924"/>
                  </a:lnTo>
                  <a:lnTo>
                    <a:pt x="223" y="924"/>
                  </a:lnTo>
                  <a:lnTo>
                    <a:pt x="241" y="927"/>
                  </a:lnTo>
                  <a:lnTo>
                    <a:pt x="250" y="932"/>
                  </a:lnTo>
                  <a:lnTo>
                    <a:pt x="258" y="930"/>
                  </a:lnTo>
                  <a:lnTo>
                    <a:pt x="271" y="931"/>
                  </a:lnTo>
                  <a:lnTo>
                    <a:pt x="268" y="924"/>
                  </a:lnTo>
                  <a:lnTo>
                    <a:pt x="264" y="913"/>
                  </a:lnTo>
                  <a:lnTo>
                    <a:pt x="262" y="894"/>
                  </a:lnTo>
                  <a:lnTo>
                    <a:pt x="266" y="883"/>
                  </a:lnTo>
                  <a:lnTo>
                    <a:pt x="276" y="878"/>
                  </a:lnTo>
                  <a:lnTo>
                    <a:pt x="276" y="886"/>
                  </a:lnTo>
                  <a:lnTo>
                    <a:pt x="287" y="887"/>
                  </a:lnTo>
                  <a:lnTo>
                    <a:pt x="298" y="882"/>
                  </a:lnTo>
                  <a:lnTo>
                    <a:pt x="301" y="873"/>
                  </a:lnTo>
                  <a:lnTo>
                    <a:pt x="311" y="865"/>
                  </a:lnTo>
                  <a:lnTo>
                    <a:pt x="328" y="863"/>
                  </a:lnTo>
                  <a:lnTo>
                    <a:pt x="344" y="873"/>
                  </a:lnTo>
                  <a:lnTo>
                    <a:pt x="360" y="879"/>
                  </a:lnTo>
                  <a:lnTo>
                    <a:pt x="376" y="876"/>
                  </a:lnTo>
                  <a:lnTo>
                    <a:pt x="386" y="868"/>
                  </a:lnTo>
                  <a:lnTo>
                    <a:pt x="389" y="870"/>
                  </a:lnTo>
                  <a:lnTo>
                    <a:pt x="394" y="874"/>
                  </a:lnTo>
                  <a:lnTo>
                    <a:pt x="413" y="881"/>
                  </a:lnTo>
                  <a:lnTo>
                    <a:pt x="424" y="887"/>
                  </a:lnTo>
                  <a:lnTo>
                    <a:pt x="435" y="884"/>
                  </a:lnTo>
                  <a:lnTo>
                    <a:pt x="447" y="887"/>
                  </a:lnTo>
                  <a:lnTo>
                    <a:pt x="451" y="879"/>
                  </a:lnTo>
                  <a:lnTo>
                    <a:pt x="443" y="867"/>
                  </a:lnTo>
                  <a:lnTo>
                    <a:pt x="453" y="867"/>
                  </a:lnTo>
                  <a:lnTo>
                    <a:pt x="446" y="855"/>
                  </a:lnTo>
                  <a:lnTo>
                    <a:pt x="435" y="841"/>
                  </a:lnTo>
                  <a:lnTo>
                    <a:pt x="425" y="834"/>
                  </a:lnTo>
                  <a:lnTo>
                    <a:pt x="420" y="823"/>
                  </a:lnTo>
                  <a:lnTo>
                    <a:pt x="409" y="823"/>
                  </a:lnTo>
                  <a:lnTo>
                    <a:pt x="398" y="806"/>
                  </a:lnTo>
                  <a:lnTo>
                    <a:pt x="392" y="782"/>
                  </a:lnTo>
                  <a:lnTo>
                    <a:pt x="384" y="771"/>
                  </a:lnTo>
                  <a:lnTo>
                    <a:pt x="382" y="777"/>
                  </a:lnTo>
                  <a:lnTo>
                    <a:pt x="375" y="760"/>
                  </a:lnTo>
                  <a:lnTo>
                    <a:pt x="370" y="760"/>
                  </a:lnTo>
                  <a:lnTo>
                    <a:pt x="367" y="749"/>
                  </a:lnTo>
                  <a:lnTo>
                    <a:pt x="348" y="732"/>
                  </a:lnTo>
                  <a:lnTo>
                    <a:pt x="336" y="731"/>
                  </a:lnTo>
                  <a:lnTo>
                    <a:pt x="336" y="725"/>
                  </a:lnTo>
                  <a:lnTo>
                    <a:pt x="323" y="723"/>
                  </a:lnTo>
                  <a:lnTo>
                    <a:pt x="312" y="728"/>
                  </a:lnTo>
                  <a:lnTo>
                    <a:pt x="303" y="730"/>
                  </a:lnTo>
                  <a:lnTo>
                    <a:pt x="292" y="736"/>
                  </a:lnTo>
                  <a:lnTo>
                    <a:pt x="289" y="725"/>
                  </a:lnTo>
                  <a:lnTo>
                    <a:pt x="274" y="725"/>
                  </a:lnTo>
                  <a:lnTo>
                    <a:pt x="270" y="722"/>
                  </a:lnTo>
                  <a:lnTo>
                    <a:pt x="257" y="720"/>
                  </a:lnTo>
                  <a:lnTo>
                    <a:pt x="242" y="718"/>
                  </a:lnTo>
                  <a:lnTo>
                    <a:pt x="207" y="752"/>
                  </a:lnTo>
                  <a:lnTo>
                    <a:pt x="188" y="753"/>
                  </a:lnTo>
                  <a:lnTo>
                    <a:pt x="162" y="761"/>
                  </a:lnTo>
                  <a:lnTo>
                    <a:pt x="136" y="765"/>
                  </a:lnTo>
                  <a:lnTo>
                    <a:pt x="114" y="771"/>
                  </a:lnTo>
                  <a:lnTo>
                    <a:pt x="136" y="786"/>
                  </a:lnTo>
                  <a:lnTo>
                    <a:pt x="119" y="793"/>
                  </a:lnTo>
                  <a:lnTo>
                    <a:pt x="112" y="791"/>
                  </a:lnTo>
                  <a:lnTo>
                    <a:pt x="108" y="785"/>
                  </a:lnTo>
                  <a:lnTo>
                    <a:pt x="102" y="781"/>
                  </a:lnTo>
                  <a:lnTo>
                    <a:pt x="93" y="781"/>
                  </a:lnTo>
                  <a:lnTo>
                    <a:pt x="86" y="779"/>
                  </a:lnTo>
                  <a:lnTo>
                    <a:pt x="83" y="773"/>
                  </a:lnTo>
                  <a:lnTo>
                    <a:pt x="90" y="766"/>
                  </a:lnTo>
                  <a:lnTo>
                    <a:pt x="91" y="758"/>
                  </a:lnTo>
                  <a:lnTo>
                    <a:pt x="98" y="755"/>
                  </a:lnTo>
                  <a:lnTo>
                    <a:pt x="107" y="761"/>
                  </a:lnTo>
                  <a:lnTo>
                    <a:pt x="119" y="758"/>
                  </a:lnTo>
                  <a:lnTo>
                    <a:pt x="110" y="701"/>
                  </a:lnTo>
                  <a:lnTo>
                    <a:pt x="103" y="699"/>
                  </a:lnTo>
                  <a:lnTo>
                    <a:pt x="98" y="693"/>
                  </a:lnTo>
                  <a:lnTo>
                    <a:pt x="96" y="684"/>
                  </a:lnTo>
                  <a:lnTo>
                    <a:pt x="92" y="678"/>
                  </a:lnTo>
                  <a:lnTo>
                    <a:pt x="86" y="672"/>
                  </a:lnTo>
                  <a:lnTo>
                    <a:pt x="79" y="672"/>
                  </a:lnTo>
                  <a:lnTo>
                    <a:pt x="61" y="674"/>
                  </a:lnTo>
                  <a:lnTo>
                    <a:pt x="48" y="671"/>
                  </a:lnTo>
                  <a:lnTo>
                    <a:pt x="47" y="679"/>
                  </a:lnTo>
                  <a:lnTo>
                    <a:pt x="34" y="667"/>
                  </a:lnTo>
                  <a:lnTo>
                    <a:pt x="33" y="660"/>
                  </a:lnTo>
                  <a:lnTo>
                    <a:pt x="29" y="652"/>
                  </a:lnTo>
                  <a:lnTo>
                    <a:pt x="34" y="646"/>
                  </a:lnTo>
                  <a:lnTo>
                    <a:pt x="29" y="639"/>
                  </a:lnTo>
                  <a:lnTo>
                    <a:pt x="28" y="631"/>
                  </a:lnTo>
                  <a:lnTo>
                    <a:pt x="0" y="621"/>
                  </a:lnTo>
                  <a:lnTo>
                    <a:pt x="11" y="577"/>
                  </a:lnTo>
                  <a:lnTo>
                    <a:pt x="24" y="570"/>
                  </a:lnTo>
                  <a:lnTo>
                    <a:pt x="29" y="562"/>
                  </a:lnTo>
                  <a:lnTo>
                    <a:pt x="27" y="555"/>
                  </a:lnTo>
                  <a:lnTo>
                    <a:pt x="16" y="544"/>
                  </a:lnTo>
                  <a:lnTo>
                    <a:pt x="26" y="499"/>
                  </a:lnTo>
                  <a:lnTo>
                    <a:pt x="39" y="490"/>
                  </a:lnTo>
                  <a:lnTo>
                    <a:pt x="44" y="484"/>
                  </a:lnTo>
                  <a:lnTo>
                    <a:pt x="42" y="475"/>
                  </a:lnTo>
                  <a:lnTo>
                    <a:pt x="45" y="468"/>
                  </a:lnTo>
                  <a:lnTo>
                    <a:pt x="45" y="461"/>
                  </a:lnTo>
                  <a:lnTo>
                    <a:pt x="49" y="452"/>
                  </a:lnTo>
                  <a:lnTo>
                    <a:pt x="54" y="446"/>
                  </a:lnTo>
                  <a:lnTo>
                    <a:pt x="60" y="451"/>
                  </a:lnTo>
                  <a:lnTo>
                    <a:pt x="64" y="458"/>
                  </a:lnTo>
                  <a:lnTo>
                    <a:pt x="76" y="468"/>
                  </a:lnTo>
                  <a:lnTo>
                    <a:pt x="93" y="505"/>
                  </a:lnTo>
                  <a:lnTo>
                    <a:pt x="102" y="507"/>
                  </a:lnTo>
                  <a:lnTo>
                    <a:pt x="128" y="490"/>
                  </a:lnTo>
                  <a:lnTo>
                    <a:pt x="125" y="481"/>
                  </a:lnTo>
                  <a:lnTo>
                    <a:pt x="122" y="474"/>
                  </a:lnTo>
                  <a:lnTo>
                    <a:pt x="118" y="449"/>
                  </a:lnTo>
                  <a:lnTo>
                    <a:pt x="110" y="436"/>
                  </a:lnTo>
                  <a:lnTo>
                    <a:pt x="119" y="437"/>
                  </a:lnTo>
                  <a:lnTo>
                    <a:pt x="126" y="435"/>
                  </a:lnTo>
                  <a:lnTo>
                    <a:pt x="146" y="420"/>
                  </a:lnTo>
                  <a:lnTo>
                    <a:pt x="153" y="416"/>
                  </a:lnTo>
                  <a:lnTo>
                    <a:pt x="158" y="410"/>
                  </a:lnTo>
                  <a:lnTo>
                    <a:pt x="158" y="402"/>
                  </a:lnTo>
                  <a:lnTo>
                    <a:pt x="158" y="393"/>
                  </a:lnTo>
                  <a:lnTo>
                    <a:pt x="166" y="392"/>
                  </a:lnTo>
                  <a:lnTo>
                    <a:pt x="174" y="393"/>
                  </a:lnTo>
                  <a:lnTo>
                    <a:pt x="182" y="391"/>
                  </a:lnTo>
                  <a:lnTo>
                    <a:pt x="187" y="383"/>
                  </a:lnTo>
                  <a:lnTo>
                    <a:pt x="193" y="379"/>
                  </a:lnTo>
                  <a:lnTo>
                    <a:pt x="201" y="377"/>
                  </a:lnTo>
                  <a:lnTo>
                    <a:pt x="206" y="371"/>
                  </a:lnTo>
                  <a:lnTo>
                    <a:pt x="214" y="366"/>
                  </a:lnTo>
                  <a:lnTo>
                    <a:pt x="219" y="360"/>
                  </a:lnTo>
                  <a:lnTo>
                    <a:pt x="220" y="352"/>
                  </a:lnTo>
                  <a:lnTo>
                    <a:pt x="227" y="348"/>
                  </a:lnTo>
                  <a:lnTo>
                    <a:pt x="242" y="343"/>
                  </a:lnTo>
                  <a:lnTo>
                    <a:pt x="258" y="343"/>
                  </a:lnTo>
                  <a:lnTo>
                    <a:pt x="259" y="351"/>
                  </a:lnTo>
                  <a:lnTo>
                    <a:pt x="263" y="359"/>
                  </a:lnTo>
                  <a:lnTo>
                    <a:pt x="279" y="355"/>
                  </a:lnTo>
                  <a:lnTo>
                    <a:pt x="284" y="361"/>
                  </a:lnTo>
                  <a:lnTo>
                    <a:pt x="289" y="354"/>
                  </a:lnTo>
                  <a:lnTo>
                    <a:pt x="291" y="345"/>
                  </a:lnTo>
                  <a:lnTo>
                    <a:pt x="296" y="339"/>
                  </a:lnTo>
                  <a:lnTo>
                    <a:pt x="303" y="340"/>
                  </a:lnTo>
                  <a:lnTo>
                    <a:pt x="311" y="336"/>
                  </a:lnTo>
                  <a:lnTo>
                    <a:pt x="318" y="336"/>
                  </a:lnTo>
                  <a:lnTo>
                    <a:pt x="324" y="352"/>
                  </a:lnTo>
                  <a:lnTo>
                    <a:pt x="329" y="359"/>
                  </a:lnTo>
                  <a:lnTo>
                    <a:pt x="338" y="355"/>
                  </a:lnTo>
                  <a:lnTo>
                    <a:pt x="345" y="355"/>
                  </a:lnTo>
                  <a:lnTo>
                    <a:pt x="352" y="357"/>
                  </a:lnTo>
                  <a:lnTo>
                    <a:pt x="368" y="354"/>
                  </a:lnTo>
                  <a:lnTo>
                    <a:pt x="376" y="355"/>
                  </a:lnTo>
                  <a:lnTo>
                    <a:pt x="383" y="360"/>
                  </a:lnTo>
                  <a:lnTo>
                    <a:pt x="389" y="365"/>
                  </a:lnTo>
                  <a:lnTo>
                    <a:pt x="395" y="379"/>
                  </a:lnTo>
                  <a:lnTo>
                    <a:pt x="416" y="392"/>
                  </a:lnTo>
                  <a:lnTo>
                    <a:pt x="421" y="398"/>
                  </a:lnTo>
                  <a:lnTo>
                    <a:pt x="424" y="406"/>
                  </a:lnTo>
                  <a:lnTo>
                    <a:pt x="435" y="419"/>
                  </a:lnTo>
                  <a:lnTo>
                    <a:pt x="434" y="426"/>
                  </a:lnTo>
                  <a:lnTo>
                    <a:pt x="435" y="435"/>
                  </a:lnTo>
                  <a:lnTo>
                    <a:pt x="440" y="441"/>
                  </a:lnTo>
                  <a:lnTo>
                    <a:pt x="447" y="438"/>
                  </a:lnTo>
                  <a:lnTo>
                    <a:pt x="447" y="431"/>
                  </a:lnTo>
                  <a:lnTo>
                    <a:pt x="446" y="422"/>
                  </a:lnTo>
                  <a:lnTo>
                    <a:pt x="447" y="415"/>
                  </a:lnTo>
                  <a:lnTo>
                    <a:pt x="442" y="408"/>
                  </a:lnTo>
                  <a:lnTo>
                    <a:pt x="447" y="402"/>
                  </a:lnTo>
                  <a:lnTo>
                    <a:pt x="456" y="400"/>
                  </a:lnTo>
                  <a:lnTo>
                    <a:pt x="458" y="408"/>
                  </a:lnTo>
                  <a:lnTo>
                    <a:pt x="464" y="414"/>
                  </a:lnTo>
                  <a:lnTo>
                    <a:pt x="467" y="421"/>
                  </a:lnTo>
                  <a:lnTo>
                    <a:pt x="473" y="426"/>
                  </a:lnTo>
                  <a:lnTo>
                    <a:pt x="488" y="432"/>
                  </a:lnTo>
                  <a:lnTo>
                    <a:pt x="502" y="440"/>
                  </a:lnTo>
                  <a:lnTo>
                    <a:pt x="511" y="437"/>
                  </a:lnTo>
                  <a:lnTo>
                    <a:pt x="531" y="424"/>
                  </a:lnTo>
                  <a:lnTo>
                    <a:pt x="531" y="415"/>
                  </a:lnTo>
                  <a:lnTo>
                    <a:pt x="537" y="411"/>
                  </a:lnTo>
                  <a:lnTo>
                    <a:pt x="543" y="406"/>
                  </a:lnTo>
                  <a:lnTo>
                    <a:pt x="551" y="405"/>
                  </a:lnTo>
                  <a:lnTo>
                    <a:pt x="559" y="408"/>
                  </a:lnTo>
                  <a:lnTo>
                    <a:pt x="559" y="400"/>
                  </a:lnTo>
                  <a:lnTo>
                    <a:pt x="567" y="399"/>
                  </a:lnTo>
                  <a:lnTo>
                    <a:pt x="575" y="402"/>
                  </a:lnTo>
                  <a:lnTo>
                    <a:pt x="582" y="397"/>
                  </a:lnTo>
                  <a:lnTo>
                    <a:pt x="590" y="402"/>
                  </a:lnTo>
                  <a:lnTo>
                    <a:pt x="601" y="413"/>
                  </a:lnTo>
                  <a:lnTo>
                    <a:pt x="615" y="404"/>
                  </a:lnTo>
                  <a:lnTo>
                    <a:pt x="619" y="397"/>
                  </a:lnTo>
                  <a:lnTo>
                    <a:pt x="634" y="397"/>
                  </a:lnTo>
                  <a:lnTo>
                    <a:pt x="641" y="393"/>
                  </a:lnTo>
                  <a:lnTo>
                    <a:pt x="657" y="399"/>
                  </a:lnTo>
                  <a:lnTo>
                    <a:pt x="662" y="405"/>
                  </a:lnTo>
                  <a:lnTo>
                    <a:pt x="663" y="421"/>
                  </a:lnTo>
                  <a:lnTo>
                    <a:pt x="669" y="427"/>
                  </a:lnTo>
                  <a:lnTo>
                    <a:pt x="674" y="434"/>
                  </a:lnTo>
                  <a:lnTo>
                    <a:pt x="690" y="432"/>
                  </a:lnTo>
                  <a:lnTo>
                    <a:pt x="705" y="435"/>
                  </a:lnTo>
                  <a:lnTo>
                    <a:pt x="705" y="435"/>
                  </a:lnTo>
                  <a:lnTo>
                    <a:pt x="707" y="446"/>
                  </a:lnTo>
                  <a:lnTo>
                    <a:pt x="725" y="445"/>
                  </a:lnTo>
                  <a:lnTo>
                    <a:pt x="731" y="440"/>
                  </a:lnTo>
                  <a:lnTo>
                    <a:pt x="738" y="425"/>
                  </a:lnTo>
                  <a:lnTo>
                    <a:pt x="743" y="419"/>
                  </a:lnTo>
                  <a:lnTo>
                    <a:pt x="749" y="421"/>
                  </a:lnTo>
                  <a:lnTo>
                    <a:pt x="760" y="434"/>
                  </a:lnTo>
                  <a:lnTo>
                    <a:pt x="776" y="435"/>
                  </a:lnTo>
                  <a:lnTo>
                    <a:pt x="792" y="432"/>
                  </a:lnTo>
                  <a:lnTo>
                    <a:pt x="800" y="426"/>
                  </a:lnTo>
                  <a:lnTo>
                    <a:pt x="814" y="421"/>
                  </a:lnTo>
                  <a:lnTo>
                    <a:pt x="827" y="383"/>
                  </a:lnTo>
                  <a:lnTo>
                    <a:pt x="830" y="376"/>
                  </a:lnTo>
                  <a:lnTo>
                    <a:pt x="824" y="370"/>
                  </a:lnTo>
                  <a:lnTo>
                    <a:pt x="823" y="366"/>
                  </a:lnTo>
                  <a:lnTo>
                    <a:pt x="809" y="365"/>
                  </a:lnTo>
                  <a:lnTo>
                    <a:pt x="793" y="363"/>
                  </a:lnTo>
                  <a:lnTo>
                    <a:pt x="787" y="356"/>
                  </a:lnTo>
                  <a:lnTo>
                    <a:pt x="784" y="351"/>
                  </a:lnTo>
                  <a:lnTo>
                    <a:pt x="766" y="348"/>
                  </a:lnTo>
                  <a:lnTo>
                    <a:pt x="759" y="345"/>
                  </a:lnTo>
                  <a:lnTo>
                    <a:pt x="760" y="336"/>
                  </a:lnTo>
                  <a:lnTo>
                    <a:pt x="755" y="329"/>
                  </a:lnTo>
                  <a:lnTo>
                    <a:pt x="739" y="327"/>
                  </a:lnTo>
                  <a:lnTo>
                    <a:pt x="741" y="318"/>
                  </a:lnTo>
                  <a:lnTo>
                    <a:pt x="748" y="316"/>
                  </a:lnTo>
                  <a:lnTo>
                    <a:pt x="760" y="306"/>
                  </a:lnTo>
                  <a:lnTo>
                    <a:pt x="776" y="301"/>
                  </a:lnTo>
                  <a:lnTo>
                    <a:pt x="790" y="291"/>
                  </a:lnTo>
                  <a:lnTo>
                    <a:pt x="793" y="285"/>
                  </a:lnTo>
                  <a:lnTo>
                    <a:pt x="795" y="276"/>
                  </a:lnTo>
                  <a:lnTo>
                    <a:pt x="776" y="249"/>
                  </a:lnTo>
                  <a:lnTo>
                    <a:pt x="784" y="246"/>
                  </a:lnTo>
                  <a:lnTo>
                    <a:pt x="790" y="241"/>
                  </a:lnTo>
                  <a:lnTo>
                    <a:pt x="792" y="232"/>
                  </a:lnTo>
                  <a:lnTo>
                    <a:pt x="798" y="227"/>
                  </a:lnTo>
                  <a:lnTo>
                    <a:pt x="807" y="226"/>
                  </a:lnTo>
                  <a:lnTo>
                    <a:pt x="814" y="227"/>
                  </a:lnTo>
                  <a:lnTo>
                    <a:pt x="823" y="226"/>
                  </a:lnTo>
                  <a:lnTo>
                    <a:pt x="830" y="228"/>
                  </a:lnTo>
                  <a:lnTo>
                    <a:pt x="846" y="228"/>
                  </a:lnTo>
                  <a:lnTo>
                    <a:pt x="855" y="226"/>
                  </a:lnTo>
                  <a:lnTo>
                    <a:pt x="857" y="217"/>
                  </a:lnTo>
                  <a:lnTo>
                    <a:pt x="854" y="211"/>
                  </a:lnTo>
                  <a:lnTo>
                    <a:pt x="839" y="203"/>
                  </a:lnTo>
                  <a:lnTo>
                    <a:pt x="807" y="199"/>
                  </a:lnTo>
                  <a:lnTo>
                    <a:pt x="803" y="192"/>
                  </a:lnTo>
                  <a:lnTo>
                    <a:pt x="805" y="183"/>
                  </a:lnTo>
                  <a:lnTo>
                    <a:pt x="812" y="183"/>
                  </a:lnTo>
                  <a:lnTo>
                    <a:pt x="819" y="180"/>
                  </a:lnTo>
                  <a:lnTo>
                    <a:pt x="823" y="173"/>
                  </a:lnTo>
                  <a:lnTo>
                    <a:pt x="818" y="168"/>
                  </a:lnTo>
                  <a:lnTo>
                    <a:pt x="811" y="172"/>
                  </a:lnTo>
                  <a:lnTo>
                    <a:pt x="795" y="172"/>
                  </a:lnTo>
                  <a:lnTo>
                    <a:pt x="795" y="163"/>
                  </a:lnTo>
                  <a:lnTo>
                    <a:pt x="797" y="156"/>
                  </a:lnTo>
                  <a:lnTo>
                    <a:pt x="802" y="150"/>
                  </a:lnTo>
                  <a:lnTo>
                    <a:pt x="791" y="139"/>
                  </a:lnTo>
                  <a:lnTo>
                    <a:pt x="807" y="137"/>
                  </a:lnTo>
                  <a:lnTo>
                    <a:pt x="811" y="131"/>
                  </a:lnTo>
                  <a:lnTo>
                    <a:pt x="820" y="131"/>
                  </a:lnTo>
                  <a:lnTo>
                    <a:pt x="825" y="137"/>
                  </a:lnTo>
                  <a:lnTo>
                    <a:pt x="833" y="136"/>
                  </a:lnTo>
                  <a:lnTo>
                    <a:pt x="841" y="137"/>
                  </a:lnTo>
                  <a:lnTo>
                    <a:pt x="849" y="135"/>
                  </a:lnTo>
                  <a:lnTo>
                    <a:pt x="873" y="136"/>
                  </a:lnTo>
                  <a:lnTo>
                    <a:pt x="878" y="142"/>
                  </a:lnTo>
                  <a:lnTo>
                    <a:pt x="888" y="130"/>
                  </a:lnTo>
                  <a:lnTo>
                    <a:pt x="895" y="128"/>
                  </a:lnTo>
                  <a:lnTo>
                    <a:pt x="911" y="128"/>
                  </a:lnTo>
                  <a:lnTo>
                    <a:pt x="918" y="123"/>
                  </a:lnTo>
                  <a:lnTo>
                    <a:pt x="926" y="120"/>
                  </a:lnTo>
                  <a:lnTo>
                    <a:pt x="938" y="110"/>
                  </a:lnTo>
                  <a:lnTo>
                    <a:pt x="947" y="113"/>
                  </a:lnTo>
                  <a:lnTo>
                    <a:pt x="952" y="118"/>
                  </a:lnTo>
                  <a:lnTo>
                    <a:pt x="961" y="118"/>
                  </a:lnTo>
                  <a:lnTo>
                    <a:pt x="963" y="110"/>
                  </a:lnTo>
                  <a:lnTo>
                    <a:pt x="980" y="107"/>
                  </a:lnTo>
                  <a:lnTo>
                    <a:pt x="986" y="102"/>
                  </a:lnTo>
                  <a:lnTo>
                    <a:pt x="995" y="102"/>
                  </a:lnTo>
                  <a:lnTo>
                    <a:pt x="1002" y="98"/>
                  </a:lnTo>
                  <a:lnTo>
                    <a:pt x="1010" y="98"/>
                  </a:lnTo>
                  <a:lnTo>
                    <a:pt x="1017" y="101"/>
                  </a:lnTo>
                  <a:lnTo>
                    <a:pt x="1022" y="93"/>
                  </a:lnTo>
                  <a:lnTo>
                    <a:pt x="1023" y="86"/>
                  </a:lnTo>
                  <a:lnTo>
                    <a:pt x="1027" y="79"/>
                  </a:lnTo>
                  <a:lnTo>
                    <a:pt x="1034" y="74"/>
                  </a:lnTo>
                  <a:lnTo>
                    <a:pt x="1042" y="72"/>
                  </a:lnTo>
                  <a:lnTo>
                    <a:pt x="1049" y="76"/>
                  </a:lnTo>
                  <a:lnTo>
                    <a:pt x="1067" y="70"/>
                  </a:lnTo>
                  <a:lnTo>
                    <a:pt x="1067" y="71"/>
                  </a:lnTo>
                  <a:lnTo>
                    <a:pt x="1104" y="61"/>
                  </a:lnTo>
                  <a:lnTo>
                    <a:pt x="1136" y="58"/>
                  </a:lnTo>
                  <a:lnTo>
                    <a:pt x="1164" y="49"/>
                  </a:lnTo>
                  <a:lnTo>
                    <a:pt x="1171" y="44"/>
                  </a:lnTo>
                  <a:lnTo>
                    <a:pt x="1179" y="44"/>
                  </a:lnTo>
                  <a:lnTo>
                    <a:pt x="1187" y="42"/>
                  </a:lnTo>
                  <a:lnTo>
                    <a:pt x="1191" y="36"/>
                  </a:lnTo>
                  <a:lnTo>
                    <a:pt x="1191" y="28"/>
                  </a:lnTo>
                  <a:lnTo>
                    <a:pt x="1191" y="20"/>
                  </a:lnTo>
                  <a:lnTo>
                    <a:pt x="1200" y="21"/>
                  </a:lnTo>
                  <a:lnTo>
                    <a:pt x="1207" y="20"/>
                  </a:lnTo>
                  <a:lnTo>
                    <a:pt x="1212" y="12"/>
                  </a:lnTo>
                  <a:lnTo>
                    <a:pt x="1218" y="7"/>
                  </a:lnTo>
                  <a:lnTo>
                    <a:pt x="1227" y="7"/>
                  </a:lnTo>
                  <a:lnTo>
                    <a:pt x="1232" y="1"/>
                  </a:lnTo>
                  <a:lnTo>
                    <a:pt x="1239" y="0"/>
                  </a:lnTo>
                  <a:lnTo>
                    <a:pt x="1244" y="6"/>
                  </a:lnTo>
                  <a:lnTo>
                    <a:pt x="1253" y="4"/>
                  </a:lnTo>
                  <a:lnTo>
                    <a:pt x="1260" y="7"/>
                  </a:lnTo>
                  <a:lnTo>
                    <a:pt x="1269" y="5"/>
                  </a:lnTo>
                  <a:lnTo>
                    <a:pt x="1276" y="9"/>
                  </a:lnTo>
                  <a:lnTo>
                    <a:pt x="1281" y="15"/>
                  </a:lnTo>
                  <a:lnTo>
                    <a:pt x="1295" y="23"/>
                  </a:lnTo>
                  <a:lnTo>
                    <a:pt x="1302" y="20"/>
                  </a:lnTo>
                  <a:lnTo>
                    <a:pt x="1308" y="15"/>
                  </a:lnTo>
                  <a:lnTo>
                    <a:pt x="1324" y="12"/>
                  </a:lnTo>
                  <a:lnTo>
                    <a:pt x="1332" y="15"/>
                  </a:lnTo>
                  <a:lnTo>
                    <a:pt x="1338" y="21"/>
                  </a:lnTo>
                  <a:lnTo>
                    <a:pt x="1341" y="28"/>
                  </a:lnTo>
                  <a:lnTo>
                    <a:pt x="1343" y="44"/>
                  </a:lnTo>
                  <a:lnTo>
                    <a:pt x="1341" y="53"/>
                  </a:lnTo>
                  <a:lnTo>
                    <a:pt x="1344" y="60"/>
                  </a:lnTo>
                  <a:lnTo>
                    <a:pt x="1356" y="71"/>
                  </a:lnTo>
                  <a:lnTo>
                    <a:pt x="1352" y="79"/>
                  </a:lnTo>
                  <a:lnTo>
                    <a:pt x="1354" y="94"/>
                  </a:lnTo>
                  <a:lnTo>
                    <a:pt x="1349" y="102"/>
                  </a:lnTo>
                  <a:lnTo>
                    <a:pt x="1344" y="107"/>
                  </a:lnTo>
                  <a:lnTo>
                    <a:pt x="1347" y="114"/>
                  </a:lnTo>
                  <a:lnTo>
                    <a:pt x="1350" y="123"/>
                  </a:lnTo>
                  <a:lnTo>
                    <a:pt x="1366" y="118"/>
                  </a:lnTo>
                  <a:lnTo>
                    <a:pt x="1373" y="123"/>
                  </a:lnTo>
                  <a:lnTo>
                    <a:pt x="1381" y="122"/>
                  </a:lnTo>
                  <a:lnTo>
                    <a:pt x="1384" y="113"/>
                  </a:lnTo>
                  <a:lnTo>
                    <a:pt x="1392" y="113"/>
                  </a:lnTo>
                  <a:lnTo>
                    <a:pt x="1399" y="115"/>
                  </a:lnTo>
                  <a:lnTo>
                    <a:pt x="1402" y="107"/>
                  </a:lnTo>
                  <a:lnTo>
                    <a:pt x="1402" y="99"/>
                  </a:lnTo>
                  <a:lnTo>
                    <a:pt x="1409" y="101"/>
                  </a:lnTo>
                  <a:lnTo>
                    <a:pt x="1413" y="108"/>
                  </a:lnTo>
                  <a:lnTo>
                    <a:pt x="1415" y="117"/>
                  </a:lnTo>
                  <a:lnTo>
                    <a:pt x="1420" y="122"/>
                  </a:lnTo>
                  <a:lnTo>
                    <a:pt x="1418" y="129"/>
                  </a:lnTo>
                  <a:lnTo>
                    <a:pt x="1416" y="137"/>
                  </a:lnTo>
                  <a:lnTo>
                    <a:pt x="1432" y="139"/>
                  </a:lnTo>
                  <a:lnTo>
                    <a:pt x="1430" y="131"/>
                  </a:lnTo>
                  <a:lnTo>
                    <a:pt x="1425" y="125"/>
                  </a:lnTo>
                  <a:lnTo>
                    <a:pt x="1432" y="123"/>
                  </a:lnTo>
                  <a:lnTo>
                    <a:pt x="1448" y="125"/>
                  </a:lnTo>
                  <a:lnTo>
                    <a:pt x="1456" y="130"/>
                  </a:lnTo>
                  <a:lnTo>
                    <a:pt x="1461" y="136"/>
                  </a:lnTo>
                  <a:lnTo>
                    <a:pt x="1469" y="140"/>
                  </a:lnTo>
                  <a:lnTo>
                    <a:pt x="1476" y="140"/>
                  </a:lnTo>
                  <a:lnTo>
                    <a:pt x="1480" y="133"/>
                  </a:lnTo>
                  <a:lnTo>
                    <a:pt x="1488" y="129"/>
                  </a:lnTo>
                  <a:lnTo>
                    <a:pt x="1490" y="137"/>
                  </a:lnTo>
                  <a:lnTo>
                    <a:pt x="1490" y="145"/>
                  </a:lnTo>
                  <a:lnTo>
                    <a:pt x="1481" y="147"/>
                  </a:lnTo>
                  <a:lnTo>
                    <a:pt x="1475" y="152"/>
                  </a:lnTo>
                  <a:lnTo>
                    <a:pt x="1470" y="160"/>
                  </a:lnTo>
                  <a:lnTo>
                    <a:pt x="1468" y="167"/>
                  </a:lnTo>
                  <a:lnTo>
                    <a:pt x="1469" y="176"/>
                  </a:lnTo>
                  <a:lnTo>
                    <a:pt x="1474" y="183"/>
                  </a:lnTo>
                  <a:lnTo>
                    <a:pt x="1481" y="182"/>
                  </a:lnTo>
                  <a:lnTo>
                    <a:pt x="1486" y="176"/>
                  </a:lnTo>
                  <a:lnTo>
                    <a:pt x="1501" y="169"/>
                  </a:lnTo>
                  <a:lnTo>
                    <a:pt x="1508" y="173"/>
                  </a:lnTo>
                  <a:lnTo>
                    <a:pt x="1517" y="172"/>
                  </a:lnTo>
                  <a:lnTo>
                    <a:pt x="1522" y="177"/>
                  </a:lnTo>
                  <a:lnTo>
                    <a:pt x="1531" y="177"/>
                  </a:lnTo>
                  <a:lnTo>
                    <a:pt x="1528" y="169"/>
                  </a:lnTo>
                  <a:lnTo>
                    <a:pt x="1533" y="163"/>
                  </a:lnTo>
                  <a:lnTo>
                    <a:pt x="1542" y="163"/>
                  </a:lnTo>
                  <a:lnTo>
                    <a:pt x="1551" y="151"/>
                  </a:lnTo>
                  <a:lnTo>
                    <a:pt x="1567" y="149"/>
                  </a:lnTo>
                  <a:lnTo>
                    <a:pt x="1580" y="137"/>
                  </a:lnTo>
                  <a:lnTo>
                    <a:pt x="1586" y="123"/>
                  </a:lnTo>
                  <a:lnTo>
                    <a:pt x="1592" y="118"/>
                  </a:lnTo>
                  <a:lnTo>
                    <a:pt x="1601" y="119"/>
                  </a:lnTo>
                  <a:lnTo>
                    <a:pt x="1617" y="115"/>
                  </a:lnTo>
                  <a:lnTo>
                    <a:pt x="1624" y="113"/>
                  </a:lnTo>
                  <a:lnTo>
                    <a:pt x="1628" y="106"/>
                  </a:lnTo>
                  <a:lnTo>
                    <a:pt x="1644" y="104"/>
                  </a:lnTo>
                  <a:lnTo>
                    <a:pt x="1657" y="96"/>
                  </a:lnTo>
                  <a:lnTo>
                    <a:pt x="1661" y="103"/>
                  </a:lnTo>
                  <a:lnTo>
                    <a:pt x="1662" y="110"/>
                  </a:lnTo>
                  <a:lnTo>
                    <a:pt x="1657" y="118"/>
                  </a:lnTo>
                  <a:lnTo>
                    <a:pt x="1650" y="122"/>
                  </a:lnTo>
                  <a:lnTo>
                    <a:pt x="1642" y="120"/>
                  </a:lnTo>
                  <a:lnTo>
                    <a:pt x="1641" y="128"/>
                  </a:lnTo>
                  <a:lnTo>
                    <a:pt x="1644" y="135"/>
                  </a:lnTo>
                  <a:lnTo>
                    <a:pt x="1648" y="137"/>
                  </a:lnTo>
                  <a:lnTo>
                    <a:pt x="1720" y="204"/>
                  </a:lnTo>
                  <a:lnTo>
                    <a:pt x="1840" y="422"/>
                  </a:lnTo>
                  <a:lnTo>
                    <a:pt x="1854" y="411"/>
                  </a:lnTo>
                  <a:lnTo>
                    <a:pt x="1857" y="404"/>
                  </a:lnTo>
                  <a:lnTo>
                    <a:pt x="1857" y="397"/>
                  </a:lnTo>
                  <a:lnTo>
                    <a:pt x="1868" y="383"/>
                  </a:lnTo>
                  <a:lnTo>
                    <a:pt x="1876" y="382"/>
                  </a:lnTo>
                  <a:lnTo>
                    <a:pt x="1881" y="388"/>
                  </a:lnTo>
                  <a:lnTo>
                    <a:pt x="1889" y="391"/>
                  </a:lnTo>
                  <a:lnTo>
                    <a:pt x="1903" y="399"/>
                  </a:lnTo>
                  <a:lnTo>
                    <a:pt x="1899" y="406"/>
                  </a:lnTo>
                  <a:lnTo>
                    <a:pt x="1903" y="413"/>
                  </a:lnTo>
                  <a:lnTo>
                    <a:pt x="1909" y="414"/>
                  </a:lnTo>
                  <a:lnTo>
                    <a:pt x="1914" y="427"/>
                  </a:lnTo>
                  <a:lnTo>
                    <a:pt x="1938" y="425"/>
                  </a:lnTo>
                  <a:lnTo>
                    <a:pt x="1956" y="430"/>
                  </a:lnTo>
                  <a:lnTo>
                    <a:pt x="1963" y="427"/>
                  </a:lnTo>
                  <a:lnTo>
                    <a:pt x="1979" y="427"/>
                  </a:lnTo>
                  <a:lnTo>
                    <a:pt x="1981" y="420"/>
                  </a:lnTo>
                  <a:lnTo>
                    <a:pt x="1986" y="414"/>
                  </a:lnTo>
                  <a:lnTo>
                    <a:pt x="1995" y="415"/>
                  </a:lnTo>
                  <a:lnTo>
                    <a:pt x="2002" y="415"/>
                  </a:lnTo>
                  <a:lnTo>
                    <a:pt x="2006" y="408"/>
                  </a:lnTo>
                  <a:lnTo>
                    <a:pt x="2012" y="403"/>
                  </a:lnTo>
                  <a:lnTo>
                    <a:pt x="2028" y="408"/>
                  </a:lnTo>
                  <a:lnTo>
                    <a:pt x="2035" y="411"/>
                  </a:lnTo>
                  <a:lnTo>
                    <a:pt x="2039" y="419"/>
                  </a:lnTo>
                  <a:lnTo>
                    <a:pt x="2046" y="422"/>
                  </a:lnTo>
                  <a:lnTo>
                    <a:pt x="2056" y="435"/>
                  </a:lnTo>
                  <a:lnTo>
                    <a:pt x="2064" y="438"/>
                  </a:lnTo>
                  <a:lnTo>
                    <a:pt x="2067" y="446"/>
                  </a:lnTo>
                  <a:lnTo>
                    <a:pt x="2065" y="454"/>
                  </a:lnTo>
                  <a:lnTo>
                    <a:pt x="2066" y="462"/>
                  </a:lnTo>
                  <a:lnTo>
                    <a:pt x="2070" y="469"/>
                  </a:lnTo>
                  <a:lnTo>
                    <a:pt x="2078" y="470"/>
                  </a:lnTo>
                  <a:lnTo>
                    <a:pt x="2099" y="481"/>
                  </a:lnTo>
                  <a:lnTo>
                    <a:pt x="2103" y="489"/>
                  </a:lnTo>
                  <a:lnTo>
                    <a:pt x="2103" y="496"/>
                  </a:lnTo>
                  <a:lnTo>
                    <a:pt x="2110" y="500"/>
                  </a:lnTo>
                  <a:lnTo>
                    <a:pt x="2115" y="505"/>
                  </a:lnTo>
                  <a:lnTo>
                    <a:pt x="2123" y="519"/>
                  </a:lnTo>
                  <a:lnTo>
                    <a:pt x="2129" y="524"/>
                  </a:lnTo>
                  <a:lnTo>
                    <a:pt x="2145" y="526"/>
                  </a:lnTo>
                  <a:lnTo>
                    <a:pt x="2152" y="531"/>
                  </a:lnTo>
                  <a:lnTo>
                    <a:pt x="2159" y="533"/>
                  </a:lnTo>
                  <a:lnTo>
                    <a:pt x="2168" y="534"/>
                  </a:lnTo>
                  <a:lnTo>
                    <a:pt x="2177" y="534"/>
                  </a:lnTo>
                  <a:lnTo>
                    <a:pt x="2179" y="527"/>
                  </a:lnTo>
                  <a:lnTo>
                    <a:pt x="2184" y="521"/>
                  </a:lnTo>
                  <a:lnTo>
                    <a:pt x="2199" y="515"/>
                  </a:lnTo>
                  <a:lnTo>
                    <a:pt x="2201" y="523"/>
                  </a:lnTo>
                  <a:lnTo>
                    <a:pt x="2205" y="531"/>
                  </a:lnTo>
                  <a:lnTo>
                    <a:pt x="2212" y="535"/>
                  </a:lnTo>
                  <a:lnTo>
                    <a:pt x="2218" y="549"/>
                  </a:lnTo>
                  <a:lnTo>
                    <a:pt x="2226" y="554"/>
                  </a:lnTo>
                  <a:lnTo>
                    <a:pt x="2230" y="561"/>
                  </a:lnTo>
                  <a:lnTo>
                    <a:pt x="2217" y="587"/>
                  </a:lnTo>
                  <a:lnTo>
                    <a:pt x="2207" y="607"/>
                  </a:lnTo>
                  <a:lnTo>
                    <a:pt x="2191" y="623"/>
                  </a:lnTo>
                  <a:lnTo>
                    <a:pt x="2171" y="629"/>
                  </a:lnTo>
                  <a:lnTo>
                    <a:pt x="2156" y="628"/>
                  </a:lnTo>
                  <a:lnTo>
                    <a:pt x="2145" y="648"/>
                  </a:lnTo>
                  <a:lnTo>
                    <a:pt x="2140" y="673"/>
                  </a:lnTo>
                  <a:lnTo>
                    <a:pt x="2142" y="696"/>
                  </a:lnTo>
                  <a:lnTo>
                    <a:pt x="2139" y="733"/>
                  </a:lnTo>
                  <a:lnTo>
                    <a:pt x="2116" y="741"/>
                  </a:lnTo>
                  <a:lnTo>
                    <a:pt x="2102" y="753"/>
                  </a:lnTo>
                  <a:lnTo>
                    <a:pt x="2092" y="745"/>
                  </a:lnTo>
                  <a:lnTo>
                    <a:pt x="2082" y="736"/>
                  </a:lnTo>
                  <a:lnTo>
                    <a:pt x="2048" y="739"/>
                  </a:lnTo>
                  <a:lnTo>
                    <a:pt x="2030" y="733"/>
                  </a:lnTo>
                  <a:lnTo>
                    <a:pt x="2021" y="726"/>
                  </a:lnTo>
                  <a:lnTo>
                    <a:pt x="1996" y="726"/>
                  </a:lnTo>
                  <a:lnTo>
                    <a:pt x="1986" y="747"/>
                  </a:lnTo>
                  <a:lnTo>
                    <a:pt x="1978" y="773"/>
                  </a:lnTo>
                  <a:lnTo>
                    <a:pt x="1965" y="800"/>
                  </a:lnTo>
                  <a:lnTo>
                    <a:pt x="1959" y="824"/>
                  </a:lnTo>
                  <a:lnTo>
                    <a:pt x="1956" y="844"/>
                  </a:lnTo>
                  <a:lnTo>
                    <a:pt x="1958" y="859"/>
                  </a:lnTo>
                  <a:lnTo>
                    <a:pt x="1964" y="877"/>
                  </a:lnTo>
                  <a:lnTo>
                    <a:pt x="1957" y="882"/>
                  </a:lnTo>
                  <a:lnTo>
                    <a:pt x="1902" y="884"/>
                  </a:lnTo>
                  <a:lnTo>
                    <a:pt x="1879" y="892"/>
                  </a:lnTo>
                  <a:lnTo>
                    <a:pt x="1861" y="894"/>
                  </a:lnTo>
                  <a:lnTo>
                    <a:pt x="1841" y="901"/>
                  </a:lnTo>
                  <a:lnTo>
                    <a:pt x="1831" y="909"/>
                  </a:lnTo>
                  <a:lnTo>
                    <a:pt x="1840" y="916"/>
                  </a:lnTo>
                  <a:lnTo>
                    <a:pt x="1847" y="931"/>
                  </a:lnTo>
                  <a:lnTo>
                    <a:pt x="1852" y="969"/>
                  </a:lnTo>
                  <a:lnTo>
                    <a:pt x="1856" y="984"/>
                  </a:lnTo>
                  <a:lnTo>
                    <a:pt x="1863" y="996"/>
                  </a:lnTo>
                  <a:lnTo>
                    <a:pt x="1872" y="1023"/>
                  </a:lnTo>
                  <a:lnTo>
                    <a:pt x="1872" y="1038"/>
                  </a:lnTo>
                  <a:lnTo>
                    <a:pt x="1859" y="1048"/>
                  </a:lnTo>
                  <a:lnTo>
                    <a:pt x="1860" y="1061"/>
                  </a:lnTo>
                  <a:lnTo>
                    <a:pt x="1852" y="1070"/>
                  </a:lnTo>
                  <a:lnTo>
                    <a:pt x="1850" y="1081"/>
                  </a:lnTo>
                  <a:lnTo>
                    <a:pt x="1850" y="1099"/>
                  </a:lnTo>
                  <a:lnTo>
                    <a:pt x="1850" y="1099"/>
                  </a:lnTo>
                  <a:lnTo>
                    <a:pt x="1843" y="1099"/>
                  </a:lnTo>
                  <a:lnTo>
                    <a:pt x="1823" y="1086"/>
                  </a:lnTo>
                  <a:lnTo>
                    <a:pt x="1807" y="1083"/>
                  </a:lnTo>
                  <a:lnTo>
                    <a:pt x="1792" y="1065"/>
                  </a:lnTo>
                  <a:lnTo>
                    <a:pt x="1776" y="1064"/>
                  </a:lnTo>
                  <a:lnTo>
                    <a:pt x="1768" y="1061"/>
                  </a:lnTo>
                  <a:lnTo>
                    <a:pt x="1760" y="1061"/>
                  </a:lnTo>
                  <a:lnTo>
                    <a:pt x="1753" y="1057"/>
                  </a:lnTo>
                  <a:lnTo>
                    <a:pt x="1745" y="1056"/>
                  </a:lnTo>
                  <a:lnTo>
                    <a:pt x="1721" y="1057"/>
                  </a:lnTo>
                  <a:lnTo>
                    <a:pt x="1698" y="1054"/>
                  </a:lnTo>
                  <a:lnTo>
                    <a:pt x="1689" y="1055"/>
                  </a:lnTo>
                  <a:lnTo>
                    <a:pt x="1674" y="1048"/>
                  </a:lnTo>
                  <a:lnTo>
                    <a:pt x="1667" y="1048"/>
                  </a:lnTo>
                  <a:lnTo>
                    <a:pt x="1652" y="1054"/>
                  </a:lnTo>
                  <a:lnTo>
                    <a:pt x="1620" y="1050"/>
                  </a:lnTo>
                  <a:lnTo>
                    <a:pt x="1612" y="1050"/>
                  </a:lnTo>
                  <a:lnTo>
                    <a:pt x="1596" y="1054"/>
                  </a:lnTo>
                  <a:lnTo>
                    <a:pt x="1580" y="1054"/>
                  </a:lnTo>
                  <a:lnTo>
                    <a:pt x="1571" y="1053"/>
                  </a:lnTo>
                  <a:lnTo>
                    <a:pt x="1565" y="1048"/>
                  </a:lnTo>
                  <a:lnTo>
                    <a:pt x="1556" y="1046"/>
                  </a:lnTo>
                  <a:lnTo>
                    <a:pt x="1540" y="1048"/>
                  </a:lnTo>
                  <a:lnTo>
                    <a:pt x="1534" y="1043"/>
                  </a:lnTo>
                  <a:lnTo>
                    <a:pt x="1513" y="1030"/>
                  </a:lnTo>
                  <a:lnTo>
                    <a:pt x="1506" y="1034"/>
                  </a:lnTo>
                  <a:lnTo>
                    <a:pt x="1499" y="1035"/>
                  </a:lnTo>
                  <a:lnTo>
                    <a:pt x="1491" y="1038"/>
                  </a:lnTo>
                  <a:lnTo>
                    <a:pt x="1479" y="1048"/>
                  </a:lnTo>
                  <a:lnTo>
                    <a:pt x="1478" y="1056"/>
                  </a:lnTo>
                  <a:lnTo>
                    <a:pt x="1473" y="1064"/>
                  </a:lnTo>
                  <a:lnTo>
                    <a:pt x="1470" y="1080"/>
                  </a:lnTo>
                  <a:lnTo>
                    <a:pt x="1467" y="1086"/>
                  </a:lnTo>
                  <a:lnTo>
                    <a:pt x="1451" y="1082"/>
                  </a:lnTo>
                  <a:lnTo>
                    <a:pt x="1437" y="1075"/>
                  </a:lnTo>
                  <a:lnTo>
                    <a:pt x="1421" y="1070"/>
                  </a:lnTo>
                  <a:lnTo>
                    <a:pt x="1414" y="1066"/>
                  </a:lnTo>
                  <a:lnTo>
                    <a:pt x="1406" y="1064"/>
                  </a:lnTo>
                  <a:lnTo>
                    <a:pt x="1398" y="1064"/>
                  </a:lnTo>
                  <a:lnTo>
                    <a:pt x="1383" y="1061"/>
                  </a:lnTo>
                  <a:lnTo>
                    <a:pt x="1375" y="1062"/>
                  </a:lnTo>
                  <a:lnTo>
                    <a:pt x="1367" y="1060"/>
                  </a:lnTo>
                  <a:lnTo>
                    <a:pt x="1351" y="1062"/>
                  </a:lnTo>
                  <a:lnTo>
                    <a:pt x="1344" y="1066"/>
                  </a:lnTo>
                  <a:lnTo>
                    <a:pt x="1341" y="1073"/>
                  </a:lnTo>
                  <a:lnTo>
                    <a:pt x="1343" y="1081"/>
                  </a:lnTo>
                  <a:lnTo>
                    <a:pt x="1338" y="1088"/>
                  </a:lnTo>
                  <a:lnTo>
                    <a:pt x="1334" y="1096"/>
                  </a:lnTo>
                  <a:lnTo>
                    <a:pt x="1332" y="1103"/>
                  </a:lnTo>
                  <a:lnTo>
                    <a:pt x="1320" y="1115"/>
                  </a:lnTo>
                  <a:lnTo>
                    <a:pt x="1313" y="1118"/>
                  </a:lnTo>
                  <a:lnTo>
                    <a:pt x="1306" y="1115"/>
                  </a:lnTo>
                  <a:lnTo>
                    <a:pt x="1300" y="1130"/>
                  </a:lnTo>
                  <a:lnTo>
                    <a:pt x="1293" y="1135"/>
                  </a:lnTo>
                  <a:lnTo>
                    <a:pt x="1271" y="1145"/>
                  </a:lnTo>
                  <a:lnTo>
                    <a:pt x="1257" y="1153"/>
                  </a:lnTo>
                  <a:lnTo>
                    <a:pt x="1252" y="1159"/>
                  </a:lnTo>
                  <a:lnTo>
                    <a:pt x="1244" y="1162"/>
                  </a:lnTo>
                  <a:lnTo>
                    <a:pt x="1237" y="1167"/>
                  </a:lnTo>
                  <a:lnTo>
                    <a:pt x="1233" y="1174"/>
                  </a:lnTo>
                  <a:lnTo>
                    <a:pt x="1231" y="1182"/>
                  </a:lnTo>
                  <a:lnTo>
                    <a:pt x="1225" y="1186"/>
                  </a:lnTo>
                  <a:lnTo>
                    <a:pt x="1217" y="1190"/>
                  </a:lnTo>
                  <a:lnTo>
                    <a:pt x="1209" y="1189"/>
                  </a:lnTo>
                  <a:lnTo>
                    <a:pt x="1194" y="1183"/>
                  </a:lnTo>
                  <a:lnTo>
                    <a:pt x="1185" y="1180"/>
                  </a:lnTo>
                  <a:lnTo>
                    <a:pt x="1172" y="1172"/>
                  </a:lnTo>
                  <a:lnTo>
                    <a:pt x="1115" y="1178"/>
                  </a:lnTo>
                  <a:lnTo>
                    <a:pt x="1105" y="1132"/>
                  </a:lnTo>
                  <a:lnTo>
                    <a:pt x="1072" y="1126"/>
                  </a:lnTo>
                  <a:lnTo>
                    <a:pt x="1071" y="1113"/>
                  </a:lnTo>
                  <a:lnTo>
                    <a:pt x="1071" y="1097"/>
                  </a:lnTo>
                  <a:lnTo>
                    <a:pt x="1080" y="1096"/>
                  </a:lnTo>
                  <a:lnTo>
                    <a:pt x="1078" y="1053"/>
                  </a:lnTo>
                  <a:lnTo>
                    <a:pt x="1065" y="1054"/>
                  </a:lnTo>
                  <a:lnTo>
                    <a:pt x="1048" y="1021"/>
                  </a:lnTo>
                  <a:lnTo>
                    <a:pt x="1035" y="1011"/>
                  </a:lnTo>
                  <a:lnTo>
                    <a:pt x="1028" y="1007"/>
                  </a:lnTo>
                  <a:lnTo>
                    <a:pt x="1016" y="997"/>
                  </a:lnTo>
                  <a:lnTo>
                    <a:pt x="1010" y="991"/>
                  </a:lnTo>
                  <a:lnTo>
                    <a:pt x="996" y="997"/>
                  </a:lnTo>
                  <a:lnTo>
                    <a:pt x="920" y="996"/>
                  </a:lnTo>
                  <a:lnTo>
                    <a:pt x="849" y="1008"/>
                  </a:lnTo>
                  <a:lnTo>
                    <a:pt x="820" y="980"/>
                  </a:lnTo>
                  <a:lnTo>
                    <a:pt x="777" y="932"/>
                  </a:lnTo>
                  <a:lnTo>
                    <a:pt x="742" y="899"/>
                  </a:lnTo>
                  <a:lnTo>
                    <a:pt x="728" y="889"/>
                  </a:lnTo>
                  <a:lnTo>
                    <a:pt x="709" y="874"/>
                  </a:lnTo>
                  <a:lnTo>
                    <a:pt x="689" y="860"/>
                  </a:lnTo>
                  <a:lnTo>
                    <a:pt x="658" y="847"/>
                  </a:lnTo>
                  <a:lnTo>
                    <a:pt x="518" y="89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67"/>
            <p:cNvSpPr>
              <a:spLocks noChangeAspect="1"/>
            </p:cNvSpPr>
            <p:nvPr/>
          </p:nvSpPr>
          <p:spPr bwMode="gray">
            <a:xfrm>
              <a:off x="6592124" y="3334904"/>
              <a:ext cx="117670" cy="62861"/>
            </a:xfrm>
            <a:custGeom>
              <a:avLst/>
              <a:gdLst/>
              <a:ahLst/>
              <a:cxnLst>
                <a:cxn ang="0">
                  <a:pos x="94" y="154"/>
                </a:cxn>
                <a:cxn ang="0">
                  <a:pos x="115" y="150"/>
                </a:cxn>
                <a:cxn ang="0">
                  <a:pos x="140" y="156"/>
                </a:cxn>
                <a:cxn ang="0">
                  <a:pos x="150" y="145"/>
                </a:cxn>
                <a:cxn ang="0">
                  <a:pos x="166" y="155"/>
                </a:cxn>
                <a:cxn ang="0">
                  <a:pos x="182" y="172"/>
                </a:cxn>
                <a:cxn ang="0">
                  <a:pos x="212" y="181"/>
                </a:cxn>
                <a:cxn ang="0">
                  <a:pos x="235" y="175"/>
                </a:cxn>
                <a:cxn ang="0">
                  <a:pos x="258" y="174"/>
                </a:cxn>
                <a:cxn ang="0">
                  <a:pos x="277" y="167"/>
                </a:cxn>
                <a:cxn ang="0">
                  <a:pos x="296" y="156"/>
                </a:cxn>
                <a:cxn ang="0">
                  <a:pos x="311" y="160"/>
                </a:cxn>
                <a:cxn ang="0">
                  <a:pos x="332" y="174"/>
                </a:cxn>
                <a:cxn ang="0">
                  <a:pos x="355" y="179"/>
                </a:cxn>
                <a:cxn ang="0">
                  <a:pos x="368" y="174"/>
                </a:cxn>
                <a:cxn ang="0">
                  <a:pos x="352" y="156"/>
                </a:cxn>
                <a:cxn ang="0">
                  <a:pos x="343" y="143"/>
                </a:cxn>
                <a:cxn ang="0">
                  <a:pos x="355" y="124"/>
                </a:cxn>
                <a:cxn ang="0">
                  <a:pos x="352" y="121"/>
                </a:cxn>
                <a:cxn ang="0">
                  <a:pos x="329" y="111"/>
                </a:cxn>
                <a:cxn ang="0">
                  <a:pos x="321" y="86"/>
                </a:cxn>
                <a:cxn ang="0">
                  <a:pos x="310" y="75"/>
                </a:cxn>
                <a:cxn ang="0">
                  <a:pos x="295" y="72"/>
                </a:cxn>
                <a:cxn ang="0">
                  <a:pos x="274" y="63"/>
                </a:cxn>
                <a:cxn ang="0">
                  <a:pos x="261" y="59"/>
                </a:cxn>
                <a:cxn ang="0">
                  <a:pos x="237" y="66"/>
                </a:cxn>
                <a:cxn ang="0">
                  <a:pos x="223" y="73"/>
                </a:cxn>
                <a:cxn ang="0">
                  <a:pos x="213" y="61"/>
                </a:cxn>
                <a:cxn ang="0">
                  <a:pos x="171" y="34"/>
                </a:cxn>
                <a:cxn ang="0">
                  <a:pos x="148" y="29"/>
                </a:cxn>
                <a:cxn ang="0">
                  <a:pos x="108" y="26"/>
                </a:cxn>
                <a:cxn ang="0">
                  <a:pos x="76" y="15"/>
                </a:cxn>
                <a:cxn ang="0">
                  <a:pos x="54" y="7"/>
                </a:cxn>
                <a:cxn ang="0">
                  <a:pos x="31" y="3"/>
                </a:cxn>
                <a:cxn ang="0">
                  <a:pos x="15" y="2"/>
                </a:cxn>
                <a:cxn ang="0">
                  <a:pos x="5" y="11"/>
                </a:cxn>
                <a:cxn ang="0">
                  <a:pos x="21" y="27"/>
                </a:cxn>
                <a:cxn ang="0">
                  <a:pos x="56" y="39"/>
                </a:cxn>
                <a:cxn ang="0">
                  <a:pos x="78" y="57"/>
                </a:cxn>
                <a:cxn ang="0">
                  <a:pos x="87" y="82"/>
                </a:cxn>
                <a:cxn ang="0">
                  <a:pos x="100" y="113"/>
                </a:cxn>
                <a:cxn ang="0">
                  <a:pos x="99" y="138"/>
                </a:cxn>
                <a:cxn ang="0">
                  <a:pos x="87" y="148"/>
                </a:cxn>
              </a:cxnLst>
              <a:rect l="0" t="0" r="r" b="b"/>
              <a:pathLst>
                <a:path w="368" h="182">
                  <a:moveTo>
                    <a:pt x="87" y="148"/>
                  </a:moveTo>
                  <a:lnTo>
                    <a:pt x="94" y="154"/>
                  </a:lnTo>
                  <a:lnTo>
                    <a:pt x="102" y="154"/>
                  </a:lnTo>
                  <a:lnTo>
                    <a:pt x="115" y="150"/>
                  </a:lnTo>
                  <a:lnTo>
                    <a:pt x="134" y="156"/>
                  </a:lnTo>
                  <a:lnTo>
                    <a:pt x="140" y="156"/>
                  </a:lnTo>
                  <a:lnTo>
                    <a:pt x="145" y="149"/>
                  </a:lnTo>
                  <a:lnTo>
                    <a:pt x="150" y="145"/>
                  </a:lnTo>
                  <a:lnTo>
                    <a:pt x="158" y="148"/>
                  </a:lnTo>
                  <a:lnTo>
                    <a:pt x="166" y="155"/>
                  </a:lnTo>
                  <a:lnTo>
                    <a:pt x="177" y="171"/>
                  </a:lnTo>
                  <a:lnTo>
                    <a:pt x="182" y="172"/>
                  </a:lnTo>
                  <a:lnTo>
                    <a:pt x="191" y="182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5" y="175"/>
                  </a:lnTo>
                  <a:lnTo>
                    <a:pt x="242" y="171"/>
                  </a:lnTo>
                  <a:lnTo>
                    <a:pt x="258" y="174"/>
                  </a:lnTo>
                  <a:lnTo>
                    <a:pt x="267" y="172"/>
                  </a:lnTo>
                  <a:lnTo>
                    <a:pt x="277" y="167"/>
                  </a:lnTo>
                  <a:lnTo>
                    <a:pt x="282" y="166"/>
                  </a:lnTo>
                  <a:lnTo>
                    <a:pt x="296" y="156"/>
                  </a:lnTo>
                  <a:lnTo>
                    <a:pt x="304" y="158"/>
                  </a:lnTo>
                  <a:lnTo>
                    <a:pt x="311" y="160"/>
                  </a:lnTo>
                  <a:lnTo>
                    <a:pt x="317" y="166"/>
                  </a:lnTo>
                  <a:lnTo>
                    <a:pt x="332" y="174"/>
                  </a:lnTo>
                  <a:lnTo>
                    <a:pt x="341" y="172"/>
                  </a:lnTo>
                  <a:lnTo>
                    <a:pt x="355" y="179"/>
                  </a:lnTo>
                  <a:lnTo>
                    <a:pt x="364" y="180"/>
                  </a:lnTo>
                  <a:lnTo>
                    <a:pt x="368" y="174"/>
                  </a:lnTo>
                  <a:lnTo>
                    <a:pt x="365" y="166"/>
                  </a:lnTo>
                  <a:lnTo>
                    <a:pt x="352" y="156"/>
                  </a:lnTo>
                  <a:lnTo>
                    <a:pt x="349" y="149"/>
                  </a:lnTo>
                  <a:lnTo>
                    <a:pt x="343" y="143"/>
                  </a:lnTo>
                  <a:lnTo>
                    <a:pt x="344" y="134"/>
                  </a:lnTo>
                  <a:lnTo>
                    <a:pt x="355" y="124"/>
                  </a:lnTo>
                  <a:lnTo>
                    <a:pt x="357" y="124"/>
                  </a:lnTo>
                  <a:lnTo>
                    <a:pt x="352" y="121"/>
                  </a:lnTo>
                  <a:lnTo>
                    <a:pt x="345" y="116"/>
                  </a:lnTo>
                  <a:lnTo>
                    <a:pt x="329" y="111"/>
                  </a:lnTo>
                  <a:lnTo>
                    <a:pt x="317" y="101"/>
                  </a:lnTo>
                  <a:lnTo>
                    <a:pt x="321" y="86"/>
                  </a:lnTo>
                  <a:lnTo>
                    <a:pt x="317" y="79"/>
                  </a:lnTo>
                  <a:lnTo>
                    <a:pt x="310" y="75"/>
                  </a:lnTo>
                  <a:lnTo>
                    <a:pt x="302" y="75"/>
                  </a:lnTo>
                  <a:lnTo>
                    <a:pt x="295" y="72"/>
                  </a:lnTo>
                  <a:lnTo>
                    <a:pt x="290" y="66"/>
                  </a:lnTo>
                  <a:lnTo>
                    <a:pt x="274" y="63"/>
                  </a:lnTo>
                  <a:lnTo>
                    <a:pt x="267" y="64"/>
                  </a:lnTo>
                  <a:lnTo>
                    <a:pt x="261" y="59"/>
                  </a:lnTo>
                  <a:lnTo>
                    <a:pt x="252" y="59"/>
                  </a:lnTo>
                  <a:lnTo>
                    <a:pt x="237" y="66"/>
                  </a:lnTo>
                  <a:lnTo>
                    <a:pt x="231" y="70"/>
                  </a:lnTo>
                  <a:lnTo>
                    <a:pt x="223" y="73"/>
                  </a:lnTo>
                  <a:lnTo>
                    <a:pt x="215" y="69"/>
                  </a:lnTo>
                  <a:lnTo>
                    <a:pt x="213" y="61"/>
                  </a:lnTo>
                  <a:lnTo>
                    <a:pt x="175" y="39"/>
                  </a:lnTo>
                  <a:lnTo>
                    <a:pt x="171" y="34"/>
                  </a:lnTo>
                  <a:lnTo>
                    <a:pt x="164" y="29"/>
                  </a:lnTo>
                  <a:lnTo>
                    <a:pt x="148" y="29"/>
                  </a:lnTo>
                  <a:lnTo>
                    <a:pt x="132" y="24"/>
                  </a:lnTo>
                  <a:lnTo>
                    <a:pt x="108" y="26"/>
                  </a:lnTo>
                  <a:lnTo>
                    <a:pt x="99" y="25"/>
                  </a:lnTo>
                  <a:lnTo>
                    <a:pt x="76" y="15"/>
                  </a:lnTo>
                  <a:lnTo>
                    <a:pt x="60" y="13"/>
                  </a:lnTo>
                  <a:lnTo>
                    <a:pt x="54" y="7"/>
                  </a:lnTo>
                  <a:lnTo>
                    <a:pt x="40" y="2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4" y="18"/>
                  </a:lnTo>
                  <a:lnTo>
                    <a:pt x="21" y="27"/>
                  </a:lnTo>
                  <a:lnTo>
                    <a:pt x="31" y="32"/>
                  </a:lnTo>
                  <a:lnTo>
                    <a:pt x="56" y="39"/>
                  </a:lnTo>
                  <a:lnTo>
                    <a:pt x="67" y="51"/>
                  </a:lnTo>
                  <a:lnTo>
                    <a:pt x="78" y="57"/>
                  </a:lnTo>
                  <a:lnTo>
                    <a:pt x="84" y="68"/>
                  </a:lnTo>
                  <a:lnTo>
                    <a:pt x="87" y="82"/>
                  </a:lnTo>
                  <a:lnTo>
                    <a:pt x="91" y="104"/>
                  </a:lnTo>
                  <a:lnTo>
                    <a:pt x="100" y="113"/>
                  </a:lnTo>
                  <a:lnTo>
                    <a:pt x="100" y="124"/>
                  </a:lnTo>
                  <a:lnTo>
                    <a:pt x="99" y="138"/>
                  </a:lnTo>
                  <a:lnTo>
                    <a:pt x="92" y="145"/>
                  </a:lnTo>
                  <a:lnTo>
                    <a:pt x="87" y="14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68"/>
            <p:cNvSpPr>
              <a:spLocks noChangeAspect="1"/>
            </p:cNvSpPr>
            <p:nvPr/>
          </p:nvSpPr>
          <p:spPr bwMode="gray">
            <a:xfrm>
              <a:off x="6873578" y="3280773"/>
              <a:ext cx="298946" cy="213028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56" y="310"/>
                </a:cxn>
                <a:cxn ang="0">
                  <a:pos x="63" y="274"/>
                </a:cxn>
                <a:cxn ang="0">
                  <a:pos x="96" y="260"/>
                </a:cxn>
                <a:cxn ang="0">
                  <a:pos x="115" y="238"/>
                </a:cxn>
                <a:cxn ang="0">
                  <a:pos x="127" y="234"/>
                </a:cxn>
                <a:cxn ang="0">
                  <a:pos x="143" y="220"/>
                </a:cxn>
                <a:cxn ang="0">
                  <a:pos x="183" y="250"/>
                </a:cxn>
                <a:cxn ang="0">
                  <a:pos x="220" y="262"/>
                </a:cxn>
                <a:cxn ang="0">
                  <a:pos x="231" y="287"/>
                </a:cxn>
                <a:cxn ang="0">
                  <a:pos x="223" y="314"/>
                </a:cxn>
                <a:cxn ang="0">
                  <a:pos x="267" y="330"/>
                </a:cxn>
                <a:cxn ang="0">
                  <a:pos x="306" y="321"/>
                </a:cxn>
                <a:cxn ang="0">
                  <a:pos x="333" y="351"/>
                </a:cxn>
                <a:cxn ang="0">
                  <a:pos x="350" y="384"/>
                </a:cxn>
                <a:cxn ang="0">
                  <a:pos x="365" y="429"/>
                </a:cxn>
                <a:cxn ang="0">
                  <a:pos x="460" y="489"/>
                </a:cxn>
                <a:cxn ang="0">
                  <a:pos x="521" y="542"/>
                </a:cxn>
                <a:cxn ang="0">
                  <a:pos x="567" y="547"/>
                </a:cxn>
                <a:cxn ang="0">
                  <a:pos x="581" y="569"/>
                </a:cxn>
                <a:cxn ang="0">
                  <a:pos x="578" y="606"/>
                </a:cxn>
                <a:cxn ang="0">
                  <a:pos x="630" y="610"/>
                </a:cxn>
                <a:cxn ang="0">
                  <a:pos x="646" y="595"/>
                </a:cxn>
                <a:cxn ang="0">
                  <a:pos x="671" y="559"/>
                </a:cxn>
                <a:cxn ang="0">
                  <a:pos x="670" y="536"/>
                </a:cxn>
                <a:cxn ang="0">
                  <a:pos x="666" y="498"/>
                </a:cxn>
                <a:cxn ang="0">
                  <a:pos x="640" y="486"/>
                </a:cxn>
                <a:cxn ang="0">
                  <a:pos x="632" y="462"/>
                </a:cxn>
                <a:cxn ang="0">
                  <a:pos x="650" y="443"/>
                </a:cxn>
                <a:cxn ang="0">
                  <a:pos x="687" y="446"/>
                </a:cxn>
                <a:cxn ang="0">
                  <a:pos x="723" y="409"/>
                </a:cxn>
                <a:cxn ang="0">
                  <a:pos x="726" y="382"/>
                </a:cxn>
                <a:cxn ang="0">
                  <a:pos x="747" y="370"/>
                </a:cxn>
                <a:cxn ang="0">
                  <a:pos x="788" y="347"/>
                </a:cxn>
                <a:cxn ang="0">
                  <a:pos x="807" y="357"/>
                </a:cxn>
                <a:cxn ang="0">
                  <a:pos x="791" y="380"/>
                </a:cxn>
                <a:cxn ang="0">
                  <a:pos x="816" y="398"/>
                </a:cxn>
                <a:cxn ang="0">
                  <a:pos x="855" y="403"/>
                </a:cxn>
                <a:cxn ang="0">
                  <a:pos x="888" y="385"/>
                </a:cxn>
                <a:cxn ang="0">
                  <a:pos x="915" y="378"/>
                </a:cxn>
                <a:cxn ang="0">
                  <a:pos x="933" y="354"/>
                </a:cxn>
                <a:cxn ang="0">
                  <a:pos x="890" y="342"/>
                </a:cxn>
                <a:cxn ang="0">
                  <a:pos x="865" y="314"/>
                </a:cxn>
                <a:cxn ang="0">
                  <a:pos x="843" y="337"/>
                </a:cxn>
                <a:cxn ang="0">
                  <a:pos x="796" y="317"/>
                </a:cxn>
                <a:cxn ang="0">
                  <a:pos x="798" y="292"/>
                </a:cxn>
                <a:cxn ang="0">
                  <a:pos x="833" y="253"/>
                </a:cxn>
                <a:cxn ang="0">
                  <a:pos x="795" y="271"/>
                </a:cxn>
                <a:cxn ang="0">
                  <a:pos x="753" y="298"/>
                </a:cxn>
                <a:cxn ang="0">
                  <a:pos x="719" y="320"/>
                </a:cxn>
                <a:cxn ang="0">
                  <a:pos x="699" y="343"/>
                </a:cxn>
                <a:cxn ang="0">
                  <a:pos x="654" y="325"/>
                </a:cxn>
                <a:cxn ang="0">
                  <a:pos x="553" y="266"/>
                </a:cxn>
                <a:cxn ang="0">
                  <a:pos x="547" y="207"/>
                </a:cxn>
                <a:cxn ang="0">
                  <a:pos x="498" y="150"/>
                </a:cxn>
                <a:cxn ang="0">
                  <a:pos x="331" y="161"/>
                </a:cxn>
                <a:cxn ang="0">
                  <a:pos x="210" y="42"/>
                </a:cxn>
                <a:cxn ang="0">
                  <a:pos x="0" y="51"/>
                </a:cxn>
              </a:cxnLst>
              <a:rect l="0" t="0" r="r" b="b"/>
              <a:pathLst>
                <a:path w="940" h="612">
                  <a:moveTo>
                    <a:pt x="0" y="51"/>
                  </a:moveTo>
                  <a:lnTo>
                    <a:pt x="0" y="121"/>
                  </a:lnTo>
                  <a:lnTo>
                    <a:pt x="0" y="195"/>
                  </a:lnTo>
                  <a:lnTo>
                    <a:pt x="0" y="260"/>
                  </a:lnTo>
                  <a:lnTo>
                    <a:pt x="0" y="321"/>
                  </a:lnTo>
                  <a:lnTo>
                    <a:pt x="54" y="330"/>
                  </a:lnTo>
                  <a:lnTo>
                    <a:pt x="62" y="325"/>
                  </a:lnTo>
                  <a:lnTo>
                    <a:pt x="56" y="310"/>
                  </a:lnTo>
                  <a:lnTo>
                    <a:pt x="57" y="303"/>
                  </a:lnTo>
                  <a:lnTo>
                    <a:pt x="52" y="287"/>
                  </a:lnTo>
                  <a:lnTo>
                    <a:pt x="56" y="279"/>
                  </a:lnTo>
                  <a:lnTo>
                    <a:pt x="63" y="274"/>
                  </a:lnTo>
                  <a:lnTo>
                    <a:pt x="67" y="268"/>
                  </a:lnTo>
                  <a:lnTo>
                    <a:pt x="72" y="261"/>
                  </a:lnTo>
                  <a:lnTo>
                    <a:pt x="80" y="260"/>
                  </a:lnTo>
                  <a:lnTo>
                    <a:pt x="96" y="260"/>
                  </a:lnTo>
                  <a:lnTo>
                    <a:pt x="105" y="256"/>
                  </a:lnTo>
                  <a:lnTo>
                    <a:pt x="107" y="249"/>
                  </a:lnTo>
                  <a:lnTo>
                    <a:pt x="107" y="241"/>
                  </a:lnTo>
                  <a:lnTo>
                    <a:pt x="115" y="238"/>
                  </a:lnTo>
                  <a:lnTo>
                    <a:pt x="127" y="246"/>
                  </a:lnTo>
                  <a:lnTo>
                    <a:pt x="135" y="249"/>
                  </a:lnTo>
                  <a:lnTo>
                    <a:pt x="132" y="241"/>
                  </a:lnTo>
                  <a:lnTo>
                    <a:pt x="127" y="234"/>
                  </a:lnTo>
                  <a:lnTo>
                    <a:pt x="121" y="229"/>
                  </a:lnTo>
                  <a:lnTo>
                    <a:pt x="128" y="225"/>
                  </a:lnTo>
                  <a:lnTo>
                    <a:pt x="135" y="225"/>
                  </a:lnTo>
                  <a:lnTo>
                    <a:pt x="143" y="220"/>
                  </a:lnTo>
                  <a:lnTo>
                    <a:pt x="144" y="214"/>
                  </a:lnTo>
                  <a:lnTo>
                    <a:pt x="165" y="235"/>
                  </a:lnTo>
                  <a:lnTo>
                    <a:pt x="178" y="244"/>
                  </a:lnTo>
                  <a:lnTo>
                    <a:pt x="183" y="250"/>
                  </a:lnTo>
                  <a:lnTo>
                    <a:pt x="192" y="253"/>
                  </a:lnTo>
                  <a:lnTo>
                    <a:pt x="201" y="251"/>
                  </a:lnTo>
                  <a:lnTo>
                    <a:pt x="216" y="255"/>
                  </a:lnTo>
                  <a:lnTo>
                    <a:pt x="220" y="262"/>
                  </a:lnTo>
                  <a:lnTo>
                    <a:pt x="218" y="269"/>
                  </a:lnTo>
                  <a:lnTo>
                    <a:pt x="219" y="278"/>
                  </a:lnTo>
                  <a:lnTo>
                    <a:pt x="225" y="283"/>
                  </a:lnTo>
                  <a:lnTo>
                    <a:pt x="231" y="287"/>
                  </a:lnTo>
                  <a:lnTo>
                    <a:pt x="224" y="290"/>
                  </a:lnTo>
                  <a:lnTo>
                    <a:pt x="224" y="298"/>
                  </a:lnTo>
                  <a:lnTo>
                    <a:pt x="225" y="306"/>
                  </a:lnTo>
                  <a:lnTo>
                    <a:pt x="223" y="314"/>
                  </a:lnTo>
                  <a:lnTo>
                    <a:pt x="228" y="320"/>
                  </a:lnTo>
                  <a:lnTo>
                    <a:pt x="242" y="328"/>
                  </a:lnTo>
                  <a:lnTo>
                    <a:pt x="259" y="331"/>
                  </a:lnTo>
                  <a:lnTo>
                    <a:pt x="267" y="330"/>
                  </a:lnTo>
                  <a:lnTo>
                    <a:pt x="291" y="335"/>
                  </a:lnTo>
                  <a:lnTo>
                    <a:pt x="299" y="332"/>
                  </a:lnTo>
                  <a:lnTo>
                    <a:pt x="300" y="325"/>
                  </a:lnTo>
                  <a:lnTo>
                    <a:pt x="306" y="321"/>
                  </a:lnTo>
                  <a:lnTo>
                    <a:pt x="314" y="326"/>
                  </a:lnTo>
                  <a:lnTo>
                    <a:pt x="326" y="337"/>
                  </a:lnTo>
                  <a:lnTo>
                    <a:pt x="331" y="343"/>
                  </a:lnTo>
                  <a:lnTo>
                    <a:pt x="333" y="351"/>
                  </a:lnTo>
                  <a:lnTo>
                    <a:pt x="334" y="366"/>
                  </a:lnTo>
                  <a:lnTo>
                    <a:pt x="338" y="374"/>
                  </a:lnTo>
                  <a:lnTo>
                    <a:pt x="345" y="378"/>
                  </a:lnTo>
                  <a:lnTo>
                    <a:pt x="350" y="384"/>
                  </a:lnTo>
                  <a:lnTo>
                    <a:pt x="355" y="400"/>
                  </a:lnTo>
                  <a:lnTo>
                    <a:pt x="354" y="408"/>
                  </a:lnTo>
                  <a:lnTo>
                    <a:pt x="360" y="423"/>
                  </a:lnTo>
                  <a:lnTo>
                    <a:pt x="365" y="429"/>
                  </a:lnTo>
                  <a:lnTo>
                    <a:pt x="416" y="459"/>
                  </a:lnTo>
                  <a:lnTo>
                    <a:pt x="436" y="483"/>
                  </a:lnTo>
                  <a:lnTo>
                    <a:pt x="443" y="488"/>
                  </a:lnTo>
                  <a:lnTo>
                    <a:pt x="460" y="489"/>
                  </a:lnTo>
                  <a:lnTo>
                    <a:pt x="473" y="498"/>
                  </a:lnTo>
                  <a:lnTo>
                    <a:pt x="493" y="513"/>
                  </a:lnTo>
                  <a:lnTo>
                    <a:pt x="515" y="536"/>
                  </a:lnTo>
                  <a:lnTo>
                    <a:pt x="521" y="542"/>
                  </a:lnTo>
                  <a:lnTo>
                    <a:pt x="530" y="543"/>
                  </a:lnTo>
                  <a:lnTo>
                    <a:pt x="536" y="538"/>
                  </a:lnTo>
                  <a:lnTo>
                    <a:pt x="544" y="537"/>
                  </a:lnTo>
                  <a:lnTo>
                    <a:pt x="567" y="547"/>
                  </a:lnTo>
                  <a:lnTo>
                    <a:pt x="572" y="553"/>
                  </a:lnTo>
                  <a:lnTo>
                    <a:pt x="579" y="557"/>
                  </a:lnTo>
                  <a:lnTo>
                    <a:pt x="585" y="562"/>
                  </a:lnTo>
                  <a:lnTo>
                    <a:pt x="581" y="569"/>
                  </a:lnTo>
                  <a:lnTo>
                    <a:pt x="578" y="577"/>
                  </a:lnTo>
                  <a:lnTo>
                    <a:pt x="578" y="592"/>
                  </a:lnTo>
                  <a:lnTo>
                    <a:pt x="579" y="601"/>
                  </a:lnTo>
                  <a:lnTo>
                    <a:pt x="578" y="606"/>
                  </a:lnTo>
                  <a:lnTo>
                    <a:pt x="607" y="605"/>
                  </a:lnTo>
                  <a:lnTo>
                    <a:pt x="615" y="607"/>
                  </a:lnTo>
                  <a:lnTo>
                    <a:pt x="621" y="612"/>
                  </a:lnTo>
                  <a:lnTo>
                    <a:pt x="630" y="610"/>
                  </a:lnTo>
                  <a:lnTo>
                    <a:pt x="643" y="611"/>
                  </a:lnTo>
                  <a:lnTo>
                    <a:pt x="648" y="608"/>
                  </a:lnTo>
                  <a:lnTo>
                    <a:pt x="648" y="601"/>
                  </a:lnTo>
                  <a:lnTo>
                    <a:pt x="646" y="595"/>
                  </a:lnTo>
                  <a:lnTo>
                    <a:pt x="653" y="581"/>
                  </a:lnTo>
                  <a:lnTo>
                    <a:pt x="661" y="570"/>
                  </a:lnTo>
                  <a:lnTo>
                    <a:pt x="664" y="564"/>
                  </a:lnTo>
                  <a:lnTo>
                    <a:pt x="671" y="559"/>
                  </a:lnTo>
                  <a:lnTo>
                    <a:pt x="676" y="554"/>
                  </a:lnTo>
                  <a:lnTo>
                    <a:pt x="678" y="547"/>
                  </a:lnTo>
                  <a:lnTo>
                    <a:pt x="677" y="541"/>
                  </a:lnTo>
                  <a:lnTo>
                    <a:pt x="670" y="536"/>
                  </a:lnTo>
                  <a:lnTo>
                    <a:pt x="665" y="529"/>
                  </a:lnTo>
                  <a:lnTo>
                    <a:pt x="661" y="513"/>
                  </a:lnTo>
                  <a:lnTo>
                    <a:pt x="665" y="507"/>
                  </a:lnTo>
                  <a:lnTo>
                    <a:pt x="666" y="498"/>
                  </a:lnTo>
                  <a:lnTo>
                    <a:pt x="664" y="491"/>
                  </a:lnTo>
                  <a:lnTo>
                    <a:pt x="658" y="486"/>
                  </a:lnTo>
                  <a:lnTo>
                    <a:pt x="649" y="487"/>
                  </a:lnTo>
                  <a:lnTo>
                    <a:pt x="640" y="486"/>
                  </a:lnTo>
                  <a:lnTo>
                    <a:pt x="638" y="478"/>
                  </a:lnTo>
                  <a:lnTo>
                    <a:pt x="630" y="473"/>
                  </a:lnTo>
                  <a:lnTo>
                    <a:pt x="624" y="467"/>
                  </a:lnTo>
                  <a:lnTo>
                    <a:pt x="632" y="462"/>
                  </a:lnTo>
                  <a:lnTo>
                    <a:pt x="630" y="454"/>
                  </a:lnTo>
                  <a:lnTo>
                    <a:pt x="634" y="448"/>
                  </a:lnTo>
                  <a:lnTo>
                    <a:pt x="642" y="444"/>
                  </a:lnTo>
                  <a:lnTo>
                    <a:pt x="650" y="443"/>
                  </a:lnTo>
                  <a:lnTo>
                    <a:pt x="656" y="449"/>
                  </a:lnTo>
                  <a:lnTo>
                    <a:pt x="664" y="450"/>
                  </a:lnTo>
                  <a:lnTo>
                    <a:pt x="680" y="449"/>
                  </a:lnTo>
                  <a:lnTo>
                    <a:pt x="687" y="446"/>
                  </a:lnTo>
                  <a:lnTo>
                    <a:pt x="699" y="424"/>
                  </a:lnTo>
                  <a:lnTo>
                    <a:pt x="699" y="417"/>
                  </a:lnTo>
                  <a:lnTo>
                    <a:pt x="707" y="412"/>
                  </a:lnTo>
                  <a:lnTo>
                    <a:pt x="723" y="409"/>
                  </a:lnTo>
                  <a:lnTo>
                    <a:pt x="729" y="405"/>
                  </a:lnTo>
                  <a:lnTo>
                    <a:pt x="731" y="397"/>
                  </a:lnTo>
                  <a:lnTo>
                    <a:pt x="731" y="389"/>
                  </a:lnTo>
                  <a:lnTo>
                    <a:pt x="726" y="382"/>
                  </a:lnTo>
                  <a:lnTo>
                    <a:pt x="732" y="378"/>
                  </a:lnTo>
                  <a:lnTo>
                    <a:pt x="734" y="369"/>
                  </a:lnTo>
                  <a:lnTo>
                    <a:pt x="741" y="365"/>
                  </a:lnTo>
                  <a:lnTo>
                    <a:pt x="747" y="370"/>
                  </a:lnTo>
                  <a:lnTo>
                    <a:pt x="756" y="369"/>
                  </a:lnTo>
                  <a:lnTo>
                    <a:pt x="769" y="362"/>
                  </a:lnTo>
                  <a:lnTo>
                    <a:pt x="784" y="354"/>
                  </a:lnTo>
                  <a:lnTo>
                    <a:pt x="788" y="347"/>
                  </a:lnTo>
                  <a:lnTo>
                    <a:pt x="794" y="342"/>
                  </a:lnTo>
                  <a:lnTo>
                    <a:pt x="801" y="342"/>
                  </a:lnTo>
                  <a:lnTo>
                    <a:pt x="802" y="351"/>
                  </a:lnTo>
                  <a:lnTo>
                    <a:pt x="807" y="357"/>
                  </a:lnTo>
                  <a:lnTo>
                    <a:pt x="809" y="364"/>
                  </a:lnTo>
                  <a:lnTo>
                    <a:pt x="805" y="371"/>
                  </a:lnTo>
                  <a:lnTo>
                    <a:pt x="798" y="375"/>
                  </a:lnTo>
                  <a:lnTo>
                    <a:pt x="791" y="380"/>
                  </a:lnTo>
                  <a:lnTo>
                    <a:pt x="796" y="396"/>
                  </a:lnTo>
                  <a:lnTo>
                    <a:pt x="800" y="403"/>
                  </a:lnTo>
                  <a:lnTo>
                    <a:pt x="809" y="402"/>
                  </a:lnTo>
                  <a:lnTo>
                    <a:pt x="816" y="398"/>
                  </a:lnTo>
                  <a:lnTo>
                    <a:pt x="820" y="398"/>
                  </a:lnTo>
                  <a:lnTo>
                    <a:pt x="832" y="397"/>
                  </a:lnTo>
                  <a:lnTo>
                    <a:pt x="839" y="398"/>
                  </a:lnTo>
                  <a:lnTo>
                    <a:pt x="855" y="403"/>
                  </a:lnTo>
                  <a:lnTo>
                    <a:pt x="871" y="401"/>
                  </a:lnTo>
                  <a:lnTo>
                    <a:pt x="877" y="396"/>
                  </a:lnTo>
                  <a:lnTo>
                    <a:pt x="881" y="389"/>
                  </a:lnTo>
                  <a:lnTo>
                    <a:pt x="888" y="385"/>
                  </a:lnTo>
                  <a:lnTo>
                    <a:pt x="896" y="385"/>
                  </a:lnTo>
                  <a:lnTo>
                    <a:pt x="901" y="379"/>
                  </a:lnTo>
                  <a:lnTo>
                    <a:pt x="909" y="381"/>
                  </a:lnTo>
                  <a:lnTo>
                    <a:pt x="915" y="378"/>
                  </a:lnTo>
                  <a:lnTo>
                    <a:pt x="919" y="369"/>
                  </a:lnTo>
                  <a:lnTo>
                    <a:pt x="935" y="365"/>
                  </a:lnTo>
                  <a:lnTo>
                    <a:pt x="940" y="358"/>
                  </a:lnTo>
                  <a:lnTo>
                    <a:pt x="933" y="354"/>
                  </a:lnTo>
                  <a:lnTo>
                    <a:pt x="925" y="357"/>
                  </a:lnTo>
                  <a:lnTo>
                    <a:pt x="909" y="352"/>
                  </a:lnTo>
                  <a:lnTo>
                    <a:pt x="898" y="342"/>
                  </a:lnTo>
                  <a:lnTo>
                    <a:pt x="890" y="342"/>
                  </a:lnTo>
                  <a:lnTo>
                    <a:pt x="884" y="337"/>
                  </a:lnTo>
                  <a:lnTo>
                    <a:pt x="870" y="328"/>
                  </a:lnTo>
                  <a:lnTo>
                    <a:pt x="870" y="320"/>
                  </a:lnTo>
                  <a:lnTo>
                    <a:pt x="865" y="314"/>
                  </a:lnTo>
                  <a:lnTo>
                    <a:pt x="858" y="310"/>
                  </a:lnTo>
                  <a:lnTo>
                    <a:pt x="853" y="325"/>
                  </a:lnTo>
                  <a:lnTo>
                    <a:pt x="845" y="330"/>
                  </a:lnTo>
                  <a:lnTo>
                    <a:pt x="843" y="337"/>
                  </a:lnTo>
                  <a:lnTo>
                    <a:pt x="836" y="337"/>
                  </a:lnTo>
                  <a:lnTo>
                    <a:pt x="812" y="327"/>
                  </a:lnTo>
                  <a:lnTo>
                    <a:pt x="804" y="314"/>
                  </a:lnTo>
                  <a:lnTo>
                    <a:pt x="796" y="317"/>
                  </a:lnTo>
                  <a:lnTo>
                    <a:pt x="790" y="312"/>
                  </a:lnTo>
                  <a:lnTo>
                    <a:pt x="782" y="310"/>
                  </a:lnTo>
                  <a:lnTo>
                    <a:pt x="783" y="301"/>
                  </a:lnTo>
                  <a:lnTo>
                    <a:pt x="798" y="292"/>
                  </a:lnTo>
                  <a:lnTo>
                    <a:pt x="810" y="280"/>
                  </a:lnTo>
                  <a:lnTo>
                    <a:pt x="820" y="268"/>
                  </a:lnTo>
                  <a:lnTo>
                    <a:pt x="834" y="262"/>
                  </a:lnTo>
                  <a:lnTo>
                    <a:pt x="833" y="253"/>
                  </a:lnTo>
                  <a:lnTo>
                    <a:pt x="816" y="249"/>
                  </a:lnTo>
                  <a:lnTo>
                    <a:pt x="814" y="256"/>
                  </a:lnTo>
                  <a:lnTo>
                    <a:pt x="802" y="268"/>
                  </a:lnTo>
                  <a:lnTo>
                    <a:pt x="795" y="271"/>
                  </a:lnTo>
                  <a:lnTo>
                    <a:pt x="788" y="268"/>
                  </a:lnTo>
                  <a:lnTo>
                    <a:pt x="782" y="283"/>
                  </a:lnTo>
                  <a:lnTo>
                    <a:pt x="775" y="288"/>
                  </a:lnTo>
                  <a:lnTo>
                    <a:pt x="753" y="298"/>
                  </a:lnTo>
                  <a:lnTo>
                    <a:pt x="739" y="306"/>
                  </a:lnTo>
                  <a:lnTo>
                    <a:pt x="734" y="312"/>
                  </a:lnTo>
                  <a:lnTo>
                    <a:pt x="726" y="315"/>
                  </a:lnTo>
                  <a:lnTo>
                    <a:pt x="719" y="320"/>
                  </a:lnTo>
                  <a:lnTo>
                    <a:pt x="715" y="327"/>
                  </a:lnTo>
                  <a:lnTo>
                    <a:pt x="713" y="335"/>
                  </a:lnTo>
                  <a:lnTo>
                    <a:pt x="707" y="339"/>
                  </a:lnTo>
                  <a:lnTo>
                    <a:pt x="699" y="343"/>
                  </a:lnTo>
                  <a:lnTo>
                    <a:pt x="691" y="342"/>
                  </a:lnTo>
                  <a:lnTo>
                    <a:pt x="676" y="335"/>
                  </a:lnTo>
                  <a:lnTo>
                    <a:pt x="667" y="333"/>
                  </a:lnTo>
                  <a:lnTo>
                    <a:pt x="654" y="325"/>
                  </a:lnTo>
                  <a:lnTo>
                    <a:pt x="597" y="331"/>
                  </a:lnTo>
                  <a:lnTo>
                    <a:pt x="587" y="285"/>
                  </a:lnTo>
                  <a:lnTo>
                    <a:pt x="554" y="279"/>
                  </a:lnTo>
                  <a:lnTo>
                    <a:pt x="553" y="266"/>
                  </a:lnTo>
                  <a:lnTo>
                    <a:pt x="554" y="250"/>
                  </a:lnTo>
                  <a:lnTo>
                    <a:pt x="562" y="249"/>
                  </a:lnTo>
                  <a:lnTo>
                    <a:pt x="560" y="206"/>
                  </a:lnTo>
                  <a:lnTo>
                    <a:pt x="547" y="207"/>
                  </a:lnTo>
                  <a:lnTo>
                    <a:pt x="530" y="174"/>
                  </a:lnTo>
                  <a:lnTo>
                    <a:pt x="517" y="164"/>
                  </a:lnTo>
                  <a:lnTo>
                    <a:pt x="510" y="160"/>
                  </a:lnTo>
                  <a:lnTo>
                    <a:pt x="498" y="150"/>
                  </a:lnTo>
                  <a:lnTo>
                    <a:pt x="492" y="144"/>
                  </a:lnTo>
                  <a:lnTo>
                    <a:pt x="478" y="150"/>
                  </a:lnTo>
                  <a:lnTo>
                    <a:pt x="402" y="149"/>
                  </a:lnTo>
                  <a:lnTo>
                    <a:pt x="331" y="161"/>
                  </a:lnTo>
                  <a:lnTo>
                    <a:pt x="304" y="133"/>
                  </a:lnTo>
                  <a:lnTo>
                    <a:pt x="259" y="85"/>
                  </a:lnTo>
                  <a:lnTo>
                    <a:pt x="224" y="52"/>
                  </a:lnTo>
                  <a:lnTo>
                    <a:pt x="210" y="42"/>
                  </a:lnTo>
                  <a:lnTo>
                    <a:pt x="191" y="26"/>
                  </a:lnTo>
                  <a:lnTo>
                    <a:pt x="171" y="13"/>
                  </a:lnTo>
                  <a:lnTo>
                    <a:pt x="142" y="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69"/>
            <p:cNvSpPr>
              <a:spLocks noChangeAspect="1"/>
            </p:cNvSpPr>
            <p:nvPr/>
          </p:nvSpPr>
          <p:spPr bwMode="gray">
            <a:xfrm>
              <a:off x="6811563" y="3354111"/>
              <a:ext cx="248062" cy="188582"/>
            </a:xfrm>
            <a:custGeom>
              <a:avLst/>
              <a:gdLst/>
              <a:ahLst/>
              <a:cxnLst>
                <a:cxn ang="0">
                  <a:pos x="249" y="96"/>
                </a:cxn>
                <a:cxn ang="0">
                  <a:pos x="256" y="60"/>
                </a:cxn>
                <a:cxn ang="0">
                  <a:pos x="289" y="46"/>
                </a:cxn>
                <a:cxn ang="0">
                  <a:pos x="308" y="24"/>
                </a:cxn>
                <a:cxn ang="0">
                  <a:pos x="320" y="20"/>
                </a:cxn>
                <a:cxn ang="0">
                  <a:pos x="336" y="6"/>
                </a:cxn>
                <a:cxn ang="0">
                  <a:pos x="376" y="36"/>
                </a:cxn>
                <a:cxn ang="0">
                  <a:pos x="413" y="48"/>
                </a:cxn>
                <a:cxn ang="0">
                  <a:pos x="424" y="73"/>
                </a:cxn>
                <a:cxn ang="0">
                  <a:pos x="416" y="100"/>
                </a:cxn>
                <a:cxn ang="0">
                  <a:pos x="460" y="116"/>
                </a:cxn>
                <a:cxn ang="0">
                  <a:pos x="499" y="107"/>
                </a:cxn>
                <a:cxn ang="0">
                  <a:pos x="526" y="137"/>
                </a:cxn>
                <a:cxn ang="0">
                  <a:pos x="543" y="170"/>
                </a:cxn>
                <a:cxn ang="0">
                  <a:pos x="558" y="215"/>
                </a:cxn>
                <a:cxn ang="0">
                  <a:pos x="653" y="275"/>
                </a:cxn>
                <a:cxn ang="0">
                  <a:pos x="714" y="328"/>
                </a:cxn>
                <a:cxn ang="0">
                  <a:pos x="760" y="333"/>
                </a:cxn>
                <a:cxn ang="0">
                  <a:pos x="774" y="355"/>
                </a:cxn>
                <a:cxn ang="0">
                  <a:pos x="771" y="392"/>
                </a:cxn>
                <a:cxn ang="0">
                  <a:pos x="728" y="380"/>
                </a:cxn>
                <a:cxn ang="0">
                  <a:pos x="717" y="397"/>
                </a:cxn>
                <a:cxn ang="0">
                  <a:pos x="685" y="398"/>
                </a:cxn>
                <a:cxn ang="0">
                  <a:pos x="675" y="417"/>
                </a:cxn>
                <a:cxn ang="0">
                  <a:pos x="664" y="457"/>
                </a:cxn>
                <a:cxn ang="0">
                  <a:pos x="634" y="479"/>
                </a:cxn>
                <a:cxn ang="0">
                  <a:pos x="594" y="494"/>
                </a:cxn>
                <a:cxn ang="0">
                  <a:pos x="589" y="509"/>
                </a:cxn>
                <a:cxn ang="0">
                  <a:pos x="570" y="528"/>
                </a:cxn>
                <a:cxn ang="0">
                  <a:pos x="538" y="536"/>
                </a:cxn>
                <a:cxn ang="0">
                  <a:pos x="508" y="523"/>
                </a:cxn>
                <a:cxn ang="0">
                  <a:pos x="482" y="507"/>
                </a:cxn>
                <a:cxn ang="0">
                  <a:pos x="476" y="441"/>
                </a:cxn>
                <a:cxn ang="0">
                  <a:pos x="396" y="403"/>
                </a:cxn>
                <a:cxn ang="0">
                  <a:pos x="364" y="369"/>
                </a:cxn>
                <a:cxn ang="0">
                  <a:pos x="314" y="359"/>
                </a:cxn>
                <a:cxn ang="0">
                  <a:pos x="231" y="321"/>
                </a:cxn>
                <a:cxn ang="0">
                  <a:pos x="198" y="337"/>
                </a:cxn>
                <a:cxn ang="0">
                  <a:pos x="145" y="351"/>
                </a:cxn>
                <a:cxn ang="0">
                  <a:pos x="80" y="378"/>
                </a:cxn>
                <a:cxn ang="0">
                  <a:pos x="86" y="275"/>
                </a:cxn>
                <a:cxn ang="0">
                  <a:pos x="50" y="250"/>
                </a:cxn>
                <a:cxn ang="0">
                  <a:pos x="66" y="230"/>
                </a:cxn>
                <a:cxn ang="0">
                  <a:pos x="68" y="214"/>
                </a:cxn>
                <a:cxn ang="0">
                  <a:pos x="34" y="203"/>
                </a:cxn>
                <a:cxn ang="0">
                  <a:pos x="16" y="166"/>
                </a:cxn>
                <a:cxn ang="0">
                  <a:pos x="27" y="143"/>
                </a:cxn>
                <a:cxn ang="0">
                  <a:pos x="84" y="156"/>
                </a:cxn>
                <a:cxn ang="0">
                  <a:pos x="97" y="148"/>
                </a:cxn>
                <a:cxn ang="0">
                  <a:pos x="86" y="91"/>
                </a:cxn>
                <a:cxn ang="0">
                  <a:pos x="57" y="57"/>
                </a:cxn>
                <a:cxn ang="0">
                  <a:pos x="14" y="91"/>
                </a:cxn>
                <a:cxn ang="0">
                  <a:pos x="4" y="92"/>
                </a:cxn>
                <a:cxn ang="0">
                  <a:pos x="77" y="32"/>
                </a:cxn>
                <a:cxn ang="0">
                  <a:pos x="107" y="41"/>
                </a:cxn>
                <a:cxn ang="0">
                  <a:pos x="139" y="75"/>
                </a:cxn>
                <a:cxn ang="0">
                  <a:pos x="181" y="113"/>
                </a:cxn>
              </a:cxnLst>
              <a:rect l="0" t="0" r="r" b="b"/>
              <a:pathLst>
                <a:path w="778" h="536">
                  <a:moveTo>
                    <a:pt x="193" y="107"/>
                  </a:moveTo>
                  <a:lnTo>
                    <a:pt x="247" y="116"/>
                  </a:lnTo>
                  <a:lnTo>
                    <a:pt x="255" y="111"/>
                  </a:lnTo>
                  <a:lnTo>
                    <a:pt x="249" y="96"/>
                  </a:lnTo>
                  <a:lnTo>
                    <a:pt x="250" y="89"/>
                  </a:lnTo>
                  <a:lnTo>
                    <a:pt x="245" y="73"/>
                  </a:lnTo>
                  <a:lnTo>
                    <a:pt x="249" y="65"/>
                  </a:lnTo>
                  <a:lnTo>
                    <a:pt x="256" y="60"/>
                  </a:lnTo>
                  <a:lnTo>
                    <a:pt x="260" y="54"/>
                  </a:lnTo>
                  <a:lnTo>
                    <a:pt x="265" y="47"/>
                  </a:lnTo>
                  <a:lnTo>
                    <a:pt x="273" y="46"/>
                  </a:lnTo>
                  <a:lnTo>
                    <a:pt x="289" y="46"/>
                  </a:lnTo>
                  <a:lnTo>
                    <a:pt x="298" y="42"/>
                  </a:lnTo>
                  <a:lnTo>
                    <a:pt x="300" y="35"/>
                  </a:lnTo>
                  <a:lnTo>
                    <a:pt x="300" y="27"/>
                  </a:lnTo>
                  <a:lnTo>
                    <a:pt x="308" y="24"/>
                  </a:lnTo>
                  <a:lnTo>
                    <a:pt x="320" y="32"/>
                  </a:lnTo>
                  <a:lnTo>
                    <a:pt x="328" y="35"/>
                  </a:lnTo>
                  <a:lnTo>
                    <a:pt x="325" y="27"/>
                  </a:lnTo>
                  <a:lnTo>
                    <a:pt x="320" y="20"/>
                  </a:lnTo>
                  <a:lnTo>
                    <a:pt x="314" y="15"/>
                  </a:lnTo>
                  <a:lnTo>
                    <a:pt x="321" y="11"/>
                  </a:lnTo>
                  <a:lnTo>
                    <a:pt x="328" y="11"/>
                  </a:lnTo>
                  <a:lnTo>
                    <a:pt x="336" y="6"/>
                  </a:lnTo>
                  <a:lnTo>
                    <a:pt x="337" y="0"/>
                  </a:lnTo>
                  <a:lnTo>
                    <a:pt x="358" y="21"/>
                  </a:lnTo>
                  <a:lnTo>
                    <a:pt x="371" y="30"/>
                  </a:lnTo>
                  <a:lnTo>
                    <a:pt x="376" y="36"/>
                  </a:lnTo>
                  <a:lnTo>
                    <a:pt x="385" y="39"/>
                  </a:lnTo>
                  <a:lnTo>
                    <a:pt x="394" y="37"/>
                  </a:lnTo>
                  <a:lnTo>
                    <a:pt x="409" y="41"/>
                  </a:lnTo>
                  <a:lnTo>
                    <a:pt x="413" y="48"/>
                  </a:lnTo>
                  <a:lnTo>
                    <a:pt x="411" y="55"/>
                  </a:lnTo>
                  <a:lnTo>
                    <a:pt x="412" y="64"/>
                  </a:lnTo>
                  <a:lnTo>
                    <a:pt x="418" y="69"/>
                  </a:lnTo>
                  <a:lnTo>
                    <a:pt x="424" y="73"/>
                  </a:lnTo>
                  <a:lnTo>
                    <a:pt x="417" y="76"/>
                  </a:lnTo>
                  <a:lnTo>
                    <a:pt x="417" y="84"/>
                  </a:lnTo>
                  <a:lnTo>
                    <a:pt x="418" y="92"/>
                  </a:lnTo>
                  <a:lnTo>
                    <a:pt x="416" y="100"/>
                  </a:lnTo>
                  <a:lnTo>
                    <a:pt x="421" y="106"/>
                  </a:lnTo>
                  <a:lnTo>
                    <a:pt x="435" y="114"/>
                  </a:lnTo>
                  <a:lnTo>
                    <a:pt x="452" y="117"/>
                  </a:lnTo>
                  <a:lnTo>
                    <a:pt x="460" y="116"/>
                  </a:lnTo>
                  <a:lnTo>
                    <a:pt x="484" y="121"/>
                  </a:lnTo>
                  <a:lnTo>
                    <a:pt x="492" y="118"/>
                  </a:lnTo>
                  <a:lnTo>
                    <a:pt x="493" y="111"/>
                  </a:lnTo>
                  <a:lnTo>
                    <a:pt x="499" y="107"/>
                  </a:lnTo>
                  <a:lnTo>
                    <a:pt x="507" y="112"/>
                  </a:lnTo>
                  <a:lnTo>
                    <a:pt x="519" y="123"/>
                  </a:lnTo>
                  <a:lnTo>
                    <a:pt x="524" y="129"/>
                  </a:lnTo>
                  <a:lnTo>
                    <a:pt x="526" y="137"/>
                  </a:lnTo>
                  <a:lnTo>
                    <a:pt x="527" y="152"/>
                  </a:lnTo>
                  <a:lnTo>
                    <a:pt x="531" y="160"/>
                  </a:lnTo>
                  <a:lnTo>
                    <a:pt x="538" y="164"/>
                  </a:lnTo>
                  <a:lnTo>
                    <a:pt x="543" y="170"/>
                  </a:lnTo>
                  <a:lnTo>
                    <a:pt x="548" y="186"/>
                  </a:lnTo>
                  <a:lnTo>
                    <a:pt x="547" y="194"/>
                  </a:lnTo>
                  <a:lnTo>
                    <a:pt x="553" y="209"/>
                  </a:lnTo>
                  <a:lnTo>
                    <a:pt x="558" y="215"/>
                  </a:lnTo>
                  <a:lnTo>
                    <a:pt x="609" y="245"/>
                  </a:lnTo>
                  <a:lnTo>
                    <a:pt x="629" y="269"/>
                  </a:lnTo>
                  <a:lnTo>
                    <a:pt x="636" y="274"/>
                  </a:lnTo>
                  <a:lnTo>
                    <a:pt x="653" y="275"/>
                  </a:lnTo>
                  <a:lnTo>
                    <a:pt x="666" y="284"/>
                  </a:lnTo>
                  <a:lnTo>
                    <a:pt x="686" y="299"/>
                  </a:lnTo>
                  <a:lnTo>
                    <a:pt x="708" y="322"/>
                  </a:lnTo>
                  <a:lnTo>
                    <a:pt x="714" y="328"/>
                  </a:lnTo>
                  <a:lnTo>
                    <a:pt x="723" y="329"/>
                  </a:lnTo>
                  <a:lnTo>
                    <a:pt x="729" y="324"/>
                  </a:lnTo>
                  <a:lnTo>
                    <a:pt x="737" y="323"/>
                  </a:lnTo>
                  <a:lnTo>
                    <a:pt x="760" y="333"/>
                  </a:lnTo>
                  <a:lnTo>
                    <a:pt x="765" y="339"/>
                  </a:lnTo>
                  <a:lnTo>
                    <a:pt x="772" y="343"/>
                  </a:lnTo>
                  <a:lnTo>
                    <a:pt x="778" y="348"/>
                  </a:lnTo>
                  <a:lnTo>
                    <a:pt x="774" y="355"/>
                  </a:lnTo>
                  <a:lnTo>
                    <a:pt x="771" y="363"/>
                  </a:lnTo>
                  <a:lnTo>
                    <a:pt x="771" y="378"/>
                  </a:lnTo>
                  <a:lnTo>
                    <a:pt x="772" y="387"/>
                  </a:lnTo>
                  <a:lnTo>
                    <a:pt x="771" y="392"/>
                  </a:lnTo>
                  <a:lnTo>
                    <a:pt x="756" y="392"/>
                  </a:lnTo>
                  <a:lnTo>
                    <a:pt x="746" y="388"/>
                  </a:lnTo>
                  <a:lnTo>
                    <a:pt x="733" y="380"/>
                  </a:lnTo>
                  <a:lnTo>
                    <a:pt x="728" y="380"/>
                  </a:lnTo>
                  <a:lnTo>
                    <a:pt x="723" y="380"/>
                  </a:lnTo>
                  <a:lnTo>
                    <a:pt x="720" y="383"/>
                  </a:lnTo>
                  <a:lnTo>
                    <a:pt x="719" y="391"/>
                  </a:lnTo>
                  <a:lnTo>
                    <a:pt x="717" y="397"/>
                  </a:lnTo>
                  <a:lnTo>
                    <a:pt x="714" y="398"/>
                  </a:lnTo>
                  <a:lnTo>
                    <a:pt x="699" y="398"/>
                  </a:lnTo>
                  <a:lnTo>
                    <a:pt x="693" y="397"/>
                  </a:lnTo>
                  <a:lnTo>
                    <a:pt x="685" y="398"/>
                  </a:lnTo>
                  <a:lnTo>
                    <a:pt x="680" y="404"/>
                  </a:lnTo>
                  <a:lnTo>
                    <a:pt x="676" y="408"/>
                  </a:lnTo>
                  <a:lnTo>
                    <a:pt x="675" y="410"/>
                  </a:lnTo>
                  <a:lnTo>
                    <a:pt x="675" y="417"/>
                  </a:lnTo>
                  <a:lnTo>
                    <a:pt x="669" y="434"/>
                  </a:lnTo>
                  <a:lnTo>
                    <a:pt x="666" y="437"/>
                  </a:lnTo>
                  <a:lnTo>
                    <a:pt x="664" y="450"/>
                  </a:lnTo>
                  <a:lnTo>
                    <a:pt x="664" y="457"/>
                  </a:lnTo>
                  <a:lnTo>
                    <a:pt x="663" y="462"/>
                  </a:lnTo>
                  <a:lnTo>
                    <a:pt x="648" y="472"/>
                  </a:lnTo>
                  <a:lnTo>
                    <a:pt x="640" y="473"/>
                  </a:lnTo>
                  <a:lnTo>
                    <a:pt x="634" y="479"/>
                  </a:lnTo>
                  <a:lnTo>
                    <a:pt x="626" y="483"/>
                  </a:lnTo>
                  <a:lnTo>
                    <a:pt x="618" y="488"/>
                  </a:lnTo>
                  <a:lnTo>
                    <a:pt x="601" y="491"/>
                  </a:lnTo>
                  <a:lnTo>
                    <a:pt x="594" y="494"/>
                  </a:lnTo>
                  <a:lnTo>
                    <a:pt x="586" y="493"/>
                  </a:lnTo>
                  <a:lnTo>
                    <a:pt x="586" y="499"/>
                  </a:lnTo>
                  <a:lnTo>
                    <a:pt x="593" y="504"/>
                  </a:lnTo>
                  <a:lnTo>
                    <a:pt x="589" y="509"/>
                  </a:lnTo>
                  <a:lnTo>
                    <a:pt x="585" y="510"/>
                  </a:lnTo>
                  <a:lnTo>
                    <a:pt x="583" y="522"/>
                  </a:lnTo>
                  <a:lnTo>
                    <a:pt x="579" y="525"/>
                  </a:lnTo>
                  <a:lnTo>
                    <a:pt x="570" y="528"/>
                  </a:lnTo>
                  <a:lnTo>
                    <a:pt x="564" y="534"/>
                  </a:lnTo>
                  <a:lnTo>
                    <a:pt x="551" y="534"/>
                  </a:lnTo>
                  <a:lnTo>
                    <a:pt x="543" y="536"/>
                  </a:lnTo>
                  <a:lnTo>
                    <a:pt x="538" y="536"/>
                  </a:lnTo>
                  <a:lnTo>
                    <a:pt x="534" y="530"/>
                  </a:lnTo>
                  <a:lnTo>
                    <a:pt x="526" y="526"/>
                  </a:lnTo>
                  <a:lnTo>
                    <a:pt x="520" y="521"/>
                  </a:lnTo>
                  <a:lnTo>
                    <a:pt x="508" y="523"/>
                  </a:lnTo>
                  <a:lnTo>
                    <a:pt x="497" y="520"/>
                  </a:lnTo>
                  <a:lnTo>
                    <a:pt x="494" y="517"/>
                  </a:lnTo>
                  <a:lnTo>
                    <a:pt x="488" y="511"/>
                  </a:lnTo>
                  <a:lnTo>
                    <a:pt x="482" y="507"/>
                  </a:lnTo>
                  <a:lnTo>
                    <a:pt x="484" y="494"/>
                  </a:lnTo>
                  <a:lnTo>
                    <a:pt x="481" y="483"/>
                  </a:lnTo>
                  <a:lnTo>
                    <a:pt x="481" y="446"/>
                  </a:lnTo>
                  <a:lnTo>
                    <a:pt x="476" y="441"/>
                  </a:lnTo>
                  <a:lnTo>
                    <a:pt x="450" y="441"/>
                  </a:lnTo>
                  <a:lnTo>
                    <a:pt x="434" y="431"/>
                  </a:lnTo>
                  <a:lnTo>
                    <a:pt x="412" y="413"/>
                  </a:lnTo>
                  <a:lnTo>
                    <a:pt x="396" y="403"/>
                  </a:lnTo>
                  <a:lnTo>
                    <a:pt x="386" y="399"/>
                  </a:lnTo>
                  <a:lnTo>
                    <a:pt x="382" y="387"/>
                  </a:lnTo>
                  <a:lnTo>
                    <a:pt x="373" y="374"/>
                  </a:lnTo>
                  <a:lnTo>
                    <a:pt x="364" y="369"/>
                  </a:lnTo>
                  <a:lnTo>
                    <a:pt x="349" y="366"/>
                  </a:lnTo>
                  <a:lnTo>
                    <a:pt x="338" y="369"/>
                  </a:lnTo>
                  <a:lnTo>
                    <a:pt x="327" y="366"/>
                  </a:lnTo>
                  <a:lnTo>
                    <a:pt x="314" y="359"/>
                  </a:lnTo>
                  <a:lnTo>
                    <a:pt x="276" y="347"/>
                  </a:lnTo>
                  <a:lnTo>
                    <a:pt x="267" y="335"/>
                  </a:lnTo>
                  <a:lnTo>
                    <a:pt x="252" y="323"/>
                  </a:lnTo>
                  <a:lnTo>
                    <a:pt x="231" y="321"/>
                  </a:lnTo>
                  <a:lnTo>
                    <a:pt x="217" y="323"/>
                  </a:lnTo>
                  <a:lnTo>
                    <a:pt x="214" y="332"/>
                  </a:lnTo>
                  <a:lnTo>
                    <a:pt x="209" y="337"/>
                  </a:lnTo>
                  <a:lnTo>
                    <a:pt x="198" y="337"/>
                  </a:lnTo>
                  <a:lnTo>
                    <a:pt x="187" y="333"/>
                  </a:lnTo>
                  <a:lnTo>
                    <a:pt x="176" y="333"/>
                  </a:lnTo>
                  <a:lnTo>
                    <a:pt x="160" y="337"/>
                  </a:lnTo>
                  <a:lnTo>
                    <a:pt x="145" y="351"/>
                  </a:lnTo>
                  <a:lnTo>
                    <a:pt x="111" y="378"/>
                  </a:lnTo>
                  <a:lnTo>
                    <a:pt x="93" y="382"/>
                  </a:lnTo>
                  <a:lnTo>
                    <a:pt x="79" y="382"/>
                  </a:lnTo>
                  <a:lnTo>
                    <a:pt x="80" y="378"/>
                  </a:lnTo>
                  <a:lnTo>
                    <a:pt x="74" y="338"/>
                  </a:lnTo>
                  <a:lnTo>
                    <a:pt x="73" y="312"/>
                  </a:lnTo>
                  <a:lnTo>
                    <a:pt x="77" y="289"/>
                  </a:lnTo>
                  <a:lnTo>
                    <a:pt x="86" y="275"/>
                  </a:lnTo>
                  <a:lnTo>
                    <a:pt x="75" y="272"/>
                  </a:lnTo>
                  <a:lnTo>
                    <a:pt x="64" y="262"/>
                  </a:lnTo>
                  <a:lnTo>
                    <a:pt x="57" y="252"/>
                  </a:lnTo>
                  <a:lnTo>
                    <a:pt x="50" y="250"/>
                  </a:lnTo>
                  <a:lnTo>
                    <a:pt x="50" y="247"/>
                  </a:lnTo>
                  <a:lnTo>
                    <a:pt x="70" y="238"/>
                  </a:lnTo>
                  <a:lnTo>
                    <a:pt x="77" y="234"/>
                  </a:lnTo>
                  <a:lnTo>
                    <a:pt x="66" y="230"/>
                  </a:lnTo>
                  <a:lnTo>
                    <a:pt x="58" y="225"/>
                  </a:lnTo>
                  <a:lnTo>
                    <a:pt x="51" y="219"/>
                  </a:lnTo>
                  <a:lnTo>
                    <a:pt x="61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72" y="207"/>
                  </a:lnTo>
                  <a:lnTo>
                    <a:pt x="51" y="199"/>
                  </a:lnTo>
                  <a:lnTo>
                    <a:pt x="34" y="203"/>
                  </a:lnTo>
                  <a:lnTo>
                    <a:pt x="26" y="211"/>
                  </a:lnTo>
                  <a:lnTo>
                    <a:pt x="21" y="211"/>
                  </a:lnTo>
                  <a:lnTo>
                    <a:pt x="14" y="181"/>
                  </a:lnTo>
                  <a:lnTo>
                    <a:pt x="16" y="166"/>
                  </a:lnTo>
                  <a:lnTo>
                    <a:pt x="23" y="155"/>
                  </a:lnTo>
                  <a:lnTo>
                    <a:pt x="24" y="151"/>
                  </a:lnTo>
                  <a:lnTo>
                    <a:pt x="21" y="128"/>
                  </a:lnTo>
                  <a:lnTo>
                    <a:pt x="27" y="143"/>
                  </a:lnTo>
                  <a:lnTo>
                    <a:pt x="32" y="151"/>
                  </a:lnTo>
                  <a:lnTo>
                    <a:pt x="53" y="151"/>
                  </a:lnTo>
                  <a:lnTo>
                    <a:pt x="73" y="157"/>
                  </a:lnTo>
                  <a:lnTo>
                    <a:pt x="84" y="156"/>
                  </a:lnTo>
                  <a:lnTo>
                    <a:pt x="99" y="160"/>
                  </a:lnTo>
                  <a:lnTo>
                    <a:pt x="109" y="155"/>
                  </a:lnTo>
                  <a:lnTo>
                    <a:pt x="99" y="154"/>
                  </a:lnTo>
                  <a:lnTo>
                    <a:pt x="97" y="148"/>
                  </a:lnTo>
                  <a:lnTo>
                    <a:pt x="112" y="144"/>
                  </a:lnTo>
                  <a:lnTo>
                    <a:pt x="126" y="127"/>
                  </a:lnTo>
                  <a:lnTo>
                    <a:pt x="102" y="109"/>
                  </a:lnTo>
                  <a:lnTo>
                    <a:pt x="86" y="91"/>
                  </a:lnTo>
                  <a:lnTo>
                    <a:pt x="80" y="74"/>
                  </a:lnTo>
                  <a:lnTo>
                    <a:pt x="70" y="60"/>
                  </a:lnTo>
                  <a:lnTo>
                    <a:pt x="68" y="58"/>
                  </a:lnTo>
                  <a:lnTo>
                    <a:pt x="57" y="57"/>
                  </a:lnTo>
                  <a:lnTo>
                    <a:pt x="39" y="62"/>
                  </a:lnTo>
                  <a:lnTo>
                    <a:pt x="23" y="70"/>
                  </a:lnTo>
                  <a:lnTo>
                    <a:pt x="14" y="82"/>
                  </a:lnTo>
                  <a:lnTo>
                    <a:pt x="14" y="91"/>
                  </a:lnTo>
                  <a:lnTo>
                    <a:pt x="19" y="94"/>
                  </a:lnTo>
                  <a:lnTo>
                    <a:pt x="20" y="119"/>
                  </a:lnTo>
                  <a:lnTo>
                    <a:pt x="18" y="11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30" y="48"/>
                  </a:lnTo>
                  <a:lnTo>
                    <a:pt x="53" y="39"/>
                  </a:lnTo>
                  <a:lnTo>
                    <a:pt x="77" y="32"/>
                  </a:lnTo>
                  <a:lnTo>
                    <a:pt x="85" y="31"/>
                  </a:lnTo>
                  <a:lnTo>
                    <a:pt x="93" y="31"/>
                  </a:lnTo>
                  <a:lnTo>
                    <a:pt x="100" y="35"/>
                  </a:lnTo>
                  <a:lnTo>
                    <a:pt x="107" y="41"/>
                  </a:lnTo>
                  <a:lnTo>
                    <a:pt x="122" y="47"/>
                  </a:lnTo>
                  <a:lnTo>
                    <a:pt x="127" y="54"/>
                  </a:lnTo>
                  <a:lnTo>
                    <a:pt x="133" y="69"/>
                  </a:lnTo>
                  <a:lnTo>
                    <a:pt x="139" y="75"/>
                  </a:lnTo>
                  <a:lnTo>
                    <a:pt x="143" y="82"/>
                  </a:lnTo>
                  <a:lnTo>
                    <a:pt x="153" y="105"/>
                  </a:lnTo>
                  <a:lnTo>
                    <a:pt x="163" y="112"/>
                  </a:lnTo>
                  <a:lnTo>
                    <a:pt x="181" y="113"/>
                  </a:lnTo>
                  <a:lnTo>
                    <a:pt x="193" y="10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4" name="Group 170"/>
            <p:cNvGrpSpPr>
              <a:grpSpLocks noChangeAspect="1"/>
            </p:cNvGrpSpPr>
            <p:nvPr/>
          </p:nvGrpSpPr>
          <p:grpSpPr bwMode="gray">
            <a:xfrm>
              <a:off x="6677991" y="3378557"/>
              <a:ext cx="96999" cy="85561"/>
              <a:chOff x="3007" y="1982"/>
              <a:chExt cx="61" cy="49"/>
            </a:xfrm>
            <a:grpFill/>
          </p:grpSpPr>
          <p:sp>
            <p:nvSpPr>
              <p:cNvPr id="321" name="Freeform 171"/>
              <p:cNvSpPr>
                <a:spLocks noChangeAspect="1"/>
              </p:cNvSpPr>
              <p:nvPr/>
            </p:nvSpPr>
            <p:spPr bwMode="gray">
              <a:xfrm>
                <a:off x="3007" y="2013"/>
                <a:ext cx="13" cy="12"/>
              </a:xfrm>
              <a:custGeom>
                <a:avLst/>
                <a:gdLst/>
                <a:ahLst/>
                <a:cxnLst>
                  <a:cxn ang="0">
                    <a:pos x="65" y="59"/>
                  </a:cxn>
                  <a:cxn ang="0">
                    <a:pos x="52" y="56"/>
                  </a:cxn>
                  <a:cxn ang="0">
                    <a:pos x="36" y="53"/>
                  </a:cxn>
                  <a:cxn ang="0">
                    <a:pos x="4" y="7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7" y="1"/>
                  </a:cxn>
                  <a:cxn ang="0">
                    <a:pos x="22" y="9"/>
                  </a:cxn>
                  <a:cxn ang="0">
                    <a:pos x="30" y="12"/>
                  </a:cxn>
                  <a:cxn ang="0">
                    <a:pos x="37" y="13"/>
                  </a:cxn>
                  <a:cxn ang="0">
                    <a:pos x="44" y="10"/>
                  </a:cxn>
                  <a:cxn ang="0">
                    <a:pos x="52" y="12"/>
                  </a:cxn>
                  <a:cxn ang="0">
                    <a:pos x="55" y="20"/>
                  </a:cxn>
                  <a:cxn ang="0">
                    <a:pos x="60" y="27"/>
                  </a:cxn>
                  <a:cxn ang="0">
                    <a:pos x="64" y="34"/>
                  </a:cxn>
                  <a:cxn ang="0">
                    <a:pos x="65" y="59"/>
                  </a:cxn>
                </a:cxnLst>
                <a:rect l="0" t="0" r="r" b="b"/>
                <a:pathLst>
                  <a:path w="65" h="59">
                    <a:moveTo>
                      <a:pt x="65" y="59"/>
                    </a:moveTo>
                    <a:lnTo>
                      <a:pt x="52" y="56"/>
                    </a:lnTo>
                    <a:lnTo>
                      <a:pt x="36" y="53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2" y="9"/>
                    </a:lnTo>
                    <a:lnTo>
                      <a:pt x="30" y="12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52" y="12"/>
                    </a:lnTo>
                    <a:lnTo>
                      <a:pt x="55" y="20"/>
                    </a:lnTo>
                    <a:lnTo>
                      <a:pt x="60" y="27"/>
                    </a:lnTo>
                    <a:lnTo>
                      <a:pt x="64" y="34"/>
                    </a:lnTo>
                    <a:lnTo>
                      <a:pt x="65" y="5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172"/>
              <p:cNvSpPr>
                <a:spLocks noChangeAspect="1"/>
              </p:cNvSpPr>
              <p:nvPr/>
            </p:nvSpPr>
            <p:spPr bwMode="gray">
              <a:xfrm>
                <a:off x="3009" y="1982"/>
                <a:ext cx="59" cy="49"/>
              </a:xfrm>
              <a:custGeom>
                <a:avLst/>
                <a:gdLst/>
                <a:ahLst/>
                <a:cxnLst>
                  <a:cxn ang="0">
                    <a:pos x="88" y="5"/>
                  </a:cxn>
                  <a:cxn ang="0">
                    <a:pos x="107" y="16"/>
                  </a:cxn>
                  <a:cxn ang="0">
                    <a:pos x="119" y="24"/>
                  </a:cxn>
                  <a:cxn ang="0">
                    <a:pos x="126" y="47"/>
                  </a:cxn>
                  <a:cxn ang="0">
                    <a:pos x="151" y="51"/>
                  </a:cxn>
                  <a:cxn ang="0">
                    <a:pos x="164" y="43"/>
                  </a:cxn>
                  <a:cxn ang="0">
                    <a:pos x="178" y="24"/>
                  </a:cxn>
                  <a:cxn ang="0">
                    <a:pos x="188" y="13"/>
                  </a:cxn>
                  <a:cxn ang="0">
                    <a:pos x="220" y="34"/>
                  </a:cxn>
                  <a:cxn ang="0">
                    <a:pos x="245" y="83"/>
                  </a:cxn>
                  <a:cxn ang="0">
                    <a:pos x="261" y="98"/>
                  </a:cxn>
                  <a:cxn ang="0">
                    <a:pos x="281" y="98"/>
                  </a:cxn>
                  <a:cxn ang="0">
                    <a:pos x="292" y="109"/>
                  </a:cxn>
                  <a:cxn ang="0">
                    <a:pos x="283" y="109"/>
                  </a:cxn>
                  <a:cxn ang="0">
                    <a:pos x="259" y="117"/>
                  </a:cxn>
                  <a:cxn ang="0">
                    <a:pos x="248" y="147"/>
                  </a:cxn>
                  <a:cxn ang="0">
                    <a:pos x="240" y="180"/>
                  </a:cxn>
                  <a:cxn ang="0">
                    <a:pos x="223" y="192"/>
                  </a:cxn>
                  <a:cxn ang="0">
                    <a:pos x="213" y="206"/>
                  </a:cxn>
                  <a:cxn ang="0">
                    <a:pos x="215" y="244"/>
                  </a:cxn>
                  <a:cxn ang="0">
                    <a:pos x="204" y="245"/>
                  </a:cxn>
                  <a:cxn ang="0">
                    <a:pos x="189" y="235"/>
                  </a:cxn>
                  <a:cxn ang="0">
                    <a:pos x="177" y="227"/>
                  </a:cxn>
                  <a:cxn ang="0">
                    <a:pos x="169" y="215"/>
                  </a:cxn>
                  <a:cxn ang="0">
                    <a:pos x="177" y="186"/>
                  </a:cxn>
                  <a:cxn ang="0">
                    <a:pos x="161" y="163"/>
                  </a:cxn>
                  <a:cxn ang="0">
                    <a:pos x="123" y="177"/>
                  </a:cxn>
                  <a:cxn ang="0">
                    <a:pos x="107" y="203"/>
                  </a:cxn>
                  <a:cxn ang="0">
                    <a:pos x="84" y="218"/>
                  </a:cxn>
                  <a:cxn ang="0">
                    <a:pos x="80" y="203"/>
                  </a:cxn>
                  <a:cxn ang="0">
                    <a:pos x="82" y="196"/>
                  </a:cxn>
                  <a:cxn ang="0">
                    <a:pos x="77" y="182"/>
                  </a:cxn>
                  <a:cxn ang="0">
                    <a:pos x="82" y="166"/>
                  </a:cxn>
                  <a:cxn ang="0">
                    <a:pos x="67" y="165"/>
                  </a:cxn>
                  <a:cxn ang="0">
                    <a:pos x="43" y="144"/>
                  </a:cxn>
                  <a:cxn ang="0">
                    <a:pos x="49" y="136"/>
                  </a:cxn>
                  <a:cxn ang="0">
                    <a:pos x="51" y="120"/>
                  </a:cxn>
                  <a:cxn ang="0">
                    <a:pos x="32" y="106"/>
                  </a:cxn>
                  <a:cxn ang="0">
                    <a:pos x="24" y="91"/>
                  </a:cxn>
                  <a:cxn ang="0">
                    <a:pos x="29" y="77"/>
                  </a:cxn>
                  <a:cxn ang="0">
                    <a:pos x="21" y="64"/>
                  </a:cxn>
                  <a:cxn ang="0">
                    <a:pos x="3" y="51"/>
                  </a:cxn>
                  <a:cxn ang="0">
                    <a:pos x="0" y="43"/>
                  </a:cxn>
                  <a:cxn ang="0">
                    <a:pos x="19" y="32"/>
                  </a:cxn>
                  <a:cxn ang="0">
                    <a:pos x="34" y="36"/>
                  </a:cxn>
                  <a:cxn ang="0">
                    <a:pos x="55" y="50"/>
                  </a:cxn>
                  <a:cxn ang="0">
                    <a:pos x="78" y="55"/>
                  </a:cxn>
                  <a:cxn ang="0">
                    <a:pos x="91" y="50"/>
                  </a:cxn>
                  <a:cxn ang="0">
                    <a:pos x="75" y="32"/>
                  </a:cxn>
                  <a:cxn ang="0">
                    <a:pos x="66" y="19"/>
                  </a:cxn>
                  <a:cxn ang="0">
                    <a:pos x="78" y="0"/>
                  </a:cxn>
                </a:cxnLst>
                <a:rect l="0" t="0" r="r" b="b"/>
                <a:pathLst>
                  <a:path w="294" h="245">
                    <a:moveTo>
                      <a:pt x="80" y="0"/>
                    </a:moveTo>
                    <a:lnTo>
                      <a:pt x="88" y="5"/>
                    </a:lnTo>
                    <a:lnTo>
                      <a:pt x="95" y="5"/>
                    </a:lnTo>
                    <a:lnTo>
                      <a:pt x="107" y="16"/>
                    </a:lnTo>
                    <a:lnTo>
                      <a:pt x="111" y="24"/>
                    </a:lnTo>
                    <a:lnTo>
                      <a:pt x="119" y="24"/>
                    </a:lnTo>
                    <a:lnTo>
                      <a:pt x="124" y="40"/>
                    </a:lnTo>
                    <a:lnTo>
                      <a:pt x="126" y="47"/>
                    </a:lnTo>
                    <a:lnTo>
                      <a:pt x="135" y="47"/>
                    </a:lnTo>
                    <a:lnTo>
                      <a:pt x="151" y="51"/>
                    </a:lnTo>
                    <a:lnTo>
                      <a:pt x="159" y="48"/>
                    </a:lnTo>
                    <a:lnTo>
                      <a:pt x="164" y="43"/>
                    </a:lnTo>
                    <a:lnTo>
                      <a:pt x="170" y="28"/>
                    </a:lnTo>
                    <a:lnTo>
                      <a:pt x="178" y="24"/>
                    </a:lnTo>
                    <a:lnTo>
                      <a:pt x="185" y="20"/>
                    </a:lnTo>
                    <a:lnTo>
                      <a:pt x="188" y="13"/>
                    </a:lnTo>
                    <a:lnTo>
                      <a:pt x="194" y="3"/>
                    </a:lnTo>
                    <a:lnTo>
                      <a:pt x="220" y="34"/>
                    </a:lnTo>
                    <a:lnTo>
                      <a:pt x="236" y="68"/>
                    </a:lnTo>
                    <a:lnTo>
                      <a:pt x="245" y="83"/>
                    </a:lnTo>
                    <a:lnTo>
                      <a:pt x="253" y="93"/>
                    </a:lnTo>
                    <a:lnTo>
                      <a:pt x="261" y="98"/>
                    </a:lnTo>
                    <a:lnTo>
                      <a:pt x="274" y="93"/>
                    </a:lnTo>
                    <a:lnTo>
                      <a:pt x="281" y="98"/>
                    </a:lnTo>
                    <a:lnTo>
                      <a:pt x="287" y="100"/>
                    </a:lnTo>
                    <a:lnTo>
                      <a:pt x="292" y="109"/>
                    </a:lnTo>
                    <a:lnTo>
                      <a:pt x="294" y="118"/>
                    </a:lnTo>
                    <a:lnTo>
                      <a:pt x="283" y="109"/>
                    </a:lnTo>
                    <a:lnTo>
                      <a:pt x="269" y="110"/>
                    </a:lnTo>
                    <a:lnTo>
                      <a:pt x="259" y="117"/>
                    </a:lnTo>
                    <a:lnTo>
                      <a:pt x="251" y="127"/>
                    </a:lnTo>
                    <a:lnTo>
                      <a:pt x="248" y="147"/>
                    </a:lnTo>
                    <a:lnTo>
                      <a:pt x="247" y="164"/>
                    </a:lnTo>
                    <a:lnTo>
                      <a:pt x="240" y="180"/>
                    </a:lnTo>
                    <a:lnTo>
                      <a:pt x="236" y="206"/>
                    </a:lnTo>
                    <a:lnTo>
                      <a:pt x="223" y="192"/>
                    </a:lnTo>
                    <a:lnTo>
                      <a:pt x="216" y="197"/>
                    </a:lnTo>
                    <a:lnTo>
                      <a:pt x="213" y="206"/>
                    </a:lnTo>
                    <a:lnTo>
                      <a:pt x="213" y="227"/>
                    </a:lnTo>
                    <a:lnTo>
                      <a:pt x="215" y="244"/>
                    </a:lnTo>
                    <a:lnTo>
                      <a:pt x="211" y="245"/>
                    </a:lnTo>
                    <a:lnTo>
                      <a:pt x="204" y="245"/>
                    </a:lnTo>
                    <a:lnTo>
                      <a:pt x="197" y="242"/>
                    </a:lnTo>
                    <a:lnTo>
                      <a:pt x="189" y="235"/>
                    </a:lnTo>
                    <a:lnTo>
                      <a:pt x="181" y="231"/>
                    </a:lnTo>
                    <a:lnTo>
                      <a:pt x="177" y="227"/>
                    </a:lnTo>
                    <a:lnTo>
                      <a:pt x="166" y="220"/>
                    </a:lnTo>
                    <a:lnTo>
                      <a:pt x="169" y="215"/>
                    </a:lnTo>
                    <a:lnTo>
                      <a:pt x="184" y="207"/>
                    </a:lnTo>
                    <a:lnTo>
                      <a:pt x="177" y="186"/>
                    </a:lnTo>
                    <a:lnTo>
                      <a:pt x="178" y="172"/>
                    </a:lnTo>
                    <a:lnTo>
                      <a:pt x="161" y="163"/>
                    </a:lnTo>
                    <a:lnTo>
                      <a:pt x="135" y="169"/>
                    </a:lnTo>
                    <a:lnTo>
                      <a:pt x="123" y="177"/>
                    </a:lnTo>
                    <a:lnTo>
                      <a:pt x="113" y="187"/>
                    </a:lnTo>
                    <a:lnTo>
                      <a:pt x="107" y="203"/>
                    </a:lnTo>
                    <a:lnTo>
                      <a:pt x="95" y="217"/>
                    </a:lnTo>
                    <a:lnTo>
                      <a:pt x="84" y="218"/>
                    </a:lnTo>
                    <a:lnTo>
                      <a:pt x="83" y="211"/>
                    </a:lnTo>
                    <a:lnTo>
                      <a:pt x="80" y="203"/>
                    </a:lnTo>
                    <a:lnTo>
                      <a:pt x="75" y="197"/>
                    </a:lnTo>
                    <a:lnTo>
                      <a:pt x="82" y="196"/>
                    </a:lnTo>
                    <a:lnTo>
                      <a:pt x="83" y="187"/>
                    </a:lnTo>
                    <a:lnTo>
                      <a:pt x="77" y="182"/>
                    </a:lnTo>
                    <a:lnTo>
                      <a:pt x="78" y="175"/>
                    </a:lnTo>
                    <a:lnTo>
                      <a:pt x="82" y="166"/>
                    </a:lnTo>
                    <a:lnTo>
                      <a:pt x="75" y="165"/>
                    </a:lnTo>
                    <a:lnTo>
                      <a:pt x="67" y="165"/>
                    </a:lnTo>
                    <a:lnTo>
                      <a:pt x="52" y="156"/>
                    </a:lnTo>
                    <a:lnTo>
                      <a:pt x="43" y="144"/>
                    </a:lnTo>
                    <a:lnTo>
                      <a:pt x="40" y="137"/>
                    </a:lnTo>
                    <a:lnTo>
                      <a:pt x="49" y="136"/>
                    </a:lnTo>
                    <a:lnTo>
                      <a:pt x="52" y="127"/>
                    </a:lnTo>
                    <a:lnTo>
                      <a:pt x="51" y="120"/>
                    </a:lnTo>
                    <a:lnTo>
                      <a:pt x="37" y="111"/>
                    </a:lnTo>
                    <a:lnTo>
                      <a:pt x="32" y="106"/>
                    </a:lnTo>
                    <a:lnTo>
                      <a:pt x="27" y="99"/>
                    </a:lnTo>
                    <a:lnTo>
                      <a:pt x="24" y="91"/>
                    </a:lnTo>
                    <a:lnTo>
                      <a:pt x="24" y="83"/>
                    </a:lnTo>
                    <a:lnTo>
                      <a:pt x="29" y="77"/>
                    </a:lnTo>
                    <a:lnTo>
                      <a:pt x="28" y="69"/>
                    </a:lnTo>
                    <a:lnTo>
                      <a:pt x="21" y="64"/>
                    </a:lnTo>
                    <a:lnTo>
                      <a:pt x="13" y="64"/>
                    </a:lnTo>
                    <a:lnTo>
                      <a:pt x="3" y="5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5" y="42"/>
                    </a:lnTo>
                    <a:lnTo>
                      <a:pt x="19" y="32"/>
                    </a:lnTo>
                    <a:lnTo>
                      <a:pt x="27" y="34"/>
                    </a:lnTo>
                    <a:lnTo>
                      <a:pt x="34" y="36"/>
                    </a:lnTo>
                    <a:lnTo>
                      <a:pt x="40" y="42"/>
                    </a:lnTo>
                    <a:lnTo>
                      <a:pt x="55" y="50"/>
                    </a:lnTo>
                    <a:lnTo>
                      <a:pt x="64" y="48"/>
                    </a:lnTo>
                    <a:lnTo>
                      <a:pt x="78" y="55"/>
                    </a:lnTo>
                    <a:lnTo>
                      <a:pt x="87" y="56"/>
                    </a:lnTo>
                    <a:lnTo>
                      <a:pt x="91" y="50"/>
                    </a:lnTo>
                    <a:lnTo>
                      <a:pt x="88" y="42"/>
                    </a:lnTo>
                    <a:lnTo>
                      <a:pt x="75" y="32"/>
                    </a:lnTo>
                    <a:lnTo>
                      <a:pt x="72" y="25"/>
                    </a:lnTo>
                    <a:lnTo>
                      <a:pt x="66" y="19"/>
                    </a:lnTo>
                    <a:lnTo>
                      <a:pt x="67" y="1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5" name="Freeform 173"/>
            <p:cNvSpPr>
              <a:spLocks noChangeAspect="1"/>
            </p:cNvSpPr>
            <p:nvPr/>
          </p:nvSpPr>
          <p:spPr bwMode="gray">
            <a:xfrm>
              <a:off x="5469486" y="2542159"/>
              <a:ext cx="190817" cy="143183"/>
            </a:xfrm>
            <a:custGeom>
              <a:avLst/>
              <a:gdLst/>
              <a:ahLst/>
              <a:cxnLst>
                <a:cxn ang="0">
                  <a:pos x="221" y="370"/>
                </a:cxn>
                <a:cxn ang="0">
                  <a:pos x="145" y="352"/>
                </a:cxn>
                <a:cxn ang="0">
                  <a:pos x="103" y="337"/>
                </a:cxn>
                <a:cxn ang="0">
                  <a:pos x="150" y="308"/>
                </a:cxn>
                <a:cxn ang="0">
                  <a:pos x="141" y="270"/>
                </a:cxn>
                <a:cxn ang="0">
                  <a:pos x="127" y="259"/>
                </a:cxn>
                <a:cxn ang="0">
                  <a:pos x="108" y="227"/>
                </a:cxn>
                <a:cxn ang="0">
                  <a:pos x="59" y="228"/>
                </a:cxn>
                <a:cxn ang="0">
                  <a:pos x="48" y="218"/>
                </a:cxn>
                <a:cxn ang="0">
                  <a:pos x="102" y="205"/>
                </a:cxn>
                <a:cxn ang="0">
                  <a:pos x="146" y="180"/>
                </a:cxn>
                <a:cxn ang="0">
                  <a:pos x="118" y="167"/>
                </a:cxn>
                <a:cxn ang="0">
                  <a:pos x="138" y="137"/>
                </a:cxn>
                <a:cxn ang="0">
                  <a:pos x="119" y="136"/>
                </a:cxn>
                <a:cxn ang="0">
                  <a:pos x="71" y="138"/>
                </a:cxn>
                <a:cxn ang="0">
                  <a:pos x="0" y="144"/>
                </a:cxn>
                <a:cxn ang="0">
                  <a:pos x="43" y="130"/>
                </a:cxn>
                <a:cxn ang="0">
                  <a:pos x="21" y="97"/>
                </a:cxn>
                <a:cxn ang="0">
                  <a:pos x="68" y="108"/>
                </a:cxn>
                <a:cxn ang="0">
                  <a:pos x="53" y="86"/>
                </a:cxn>
                <a:cxn ang="0">
                  <a:pos x="54" y="71"/>
                </a:cxn>
                <a:cxn ang="0">
                  <a:pos x="77" y="57"/>
                </a:cxn>
                <a:cxn ang="0">
                  <a:pos x="102" y="79"/>
                </a:cxn>
                <a:cxn ang="0">
                  <a:pos x="112" y="66"/>
                </a:cxn>
                <a:cxn ang="0">
                  <a:pos x="103" y="40"/>
                </a:cxn>
                <a:cxn ang="0">
                  <a:pos x="95" y="24"/>
                </a:cxn>
                <a:cxn ang="0">
                  <a:pos x="77" y="9"/>
                </a:cxn>
                <a:cxn ang="0">
                  <a:pos x="109" y="17"/>
                </a:cxn>
                <a:cxn ang="0">
                  <a:pos x="155" y="60"/>
                </a:cxn>
                <a:cxn ang="0">
                  <a:pos x="176" y="100"/>
                </a:cxn>
                <a:cxn ang="0">
                  <a:pos x="156" y="117"/>
                </a:cxn>
                <a:cxn ang="0">
                  <a:pos x="172" y="146"/>
                </a:cxn>
                <a:cxn ang="0">
                  <a:pos x="189" y="152"/>
                </a:cxn>
                <a:cxn ang="0">
                  <a:pos x="217" y="127"/>
                </a:cxn>
                <a:cxn ang="0">
                  <a:pos x="229" y="72"/>
                </a:cxn>
                <a:cxn ang="0">
                  <a:pos x="265" y="95"/>
                </a:cxn>
                <a:cxn ang="0">
                  <a:pos x="283" y="76"/>
                </a:cxn>
                <a:cxn ang="0">
                  <a:pos x="318" y="45"/>
                </a:cxn>
                <a:cxn ang="0">
                  <a:pos x="333" y="77"/>
                </a:cxn>
                <a:cxn ang="0">
                  <a:pos x="355" y="103"/>
                </a:cxn>
                <a:cxn ang="0">
                  <a:pos x="349" y="47"/>
                </a:cxn>
                <a:cxn ang="0">
                  <a:pos x="392" y="65"/>
                </a:cxn>
                <a:cxn ang="0">
                  <a:pos x="424" y="57"/>
                </a:cxn>
                <a:cxn ang="0">
                  <a:pos x="437" y="7"/>
                </a:cxn>
                <a:cxn ang="0">
                  <a:pos x="480" y="19"/>
                </a:cxn>
                <a:cxn ang="0">
                  <a:pos x="504" y="44"/>
                </a:cxn>
                <a:cxn ang="0">
                  <a:pos x="543" y="19"/>
                </a:cxn>
                <a:cxn ang="0">
                  <a:pos x="523" y="72"/>
                </a:cxn>
                <a:cxn ang="0">
                  <a:pos x="560" y="106"/>
                </a:cxn>
                <a:cxn ang="0">
                  <a:pos x="582" y="120"/>
                </a:cxn>
                <a:cxn ang="0">
                  <a:pos x="600" y="179"/>
                </a:cxn>
                <a:cxn ang="0">
                  <a:pos x="591" y="217"/>
                </a:cxn>
                <a:cxn ang="0">
                  <a:pos x="550" y="243"/>
                </a:cxn>
                <a:cxn ang="0">
                  <a:pos x="555" y="270"/>
                </a:cxn>
                <a:cxn ang="0">
                  <a:pos x="516" y="285"/>
                </a:cxn>
                <a:cxn ang="0">
                  <a:pos x="483" y="309"/>
                </a:cxn>
                <a:cxn ang="0">
                  <a:pos x="413" y="347"/>
                </a:cxn>
                <a:cxn ang="0">
                  <a:pos x="385" y="364"/>
                </a:cxn>
                <a:cxn ang="0">
                  <a:pos x="302" y="407"/>
                </a:cxn>
              </a:cxnLst>
              <a:rect l="0" t="0" r="r" b="b"/>
              <a:pathLst>
                <a:path w="603" h="409">
                  <a:moveTo>
                    <a:pt x="251" y="389"/>
                  </a:moveTo>
                  <a:lnTo>
                    <a:pt x="248" y="390"/>
                  </a:lnTo>
                  <a:lnTo>
                    <a:pt x="240" y="384"/>
                  </a:lnTo>
                  <a:lnTo>
                    <a:pt x="231" y="382"/>
                  </a:lnTo>
                  <a:lnTo>
                    <a:pt x="221" y="370"/>
                  </a:lnTo>
                  <a:lnTo>
                    <a:pt x="202" y="356"/>
                  </a:lnTo>
                  <a:lnTo>
                    <a:pt x="182" y="348"/>
                  </a:lnTo>
                  <a:lnTo>
                    <a:pt x="170" y="353"/>
                  </a:lnTo>
                  <a:lnTo>
                    <a:pt x="151" y="348"/>
                  </a:lnTo>
                  <a:lnTo>
                    <a:pt x="145" y="352"/>
                  </a:lnTo>
                  <a:lnTo>
                    <a:pt x="135" y="352"/>
                  </a:lnTo>
                  <a:lnTo>
                    <a:pt x="118" y="351"/>
                  </a:lnTo>
                  <a:lnTo>
                    <a:pt x="111" y="357"/>
                  </a:lnTo>
                  <a:lnTo>
                    <a:pt x="102" y="355"/>
                  </a:lnTo>
                  <a:lnTo>
                    <a:pt x="103" y="337"/>
                  </a:lnTo>
                  <a:lnTo>
                    <a:pt x="100" y="324"/>
                  </a:lnTo>
                  <a:lnTo>
                    <a:pt x="113" y="334"/>
                  </a:lnTo>
                  <a:lnTo>
                    <a:pt x="119" y="325"/>
                  </a:lnTo>
                  <a:lnTo>
                    <a:pt x="135" y="319"/>
                  </a:lnTo>
                  <a:lnTo>
                    <a:pt x="150" y="308"/>
                  </a:lnTo>
                  <a:lnTo>
                    <a:pt x="150" y="288"/>
                  </a:lnTo>
                  <a:lnTo>
                    <a:pt x="131" y="293"/>
                  </a:lnTo>
                  <a:lnTo>
                    <a:pt x="141" y="283"/>
                  </a:lnTo>
                  <a:lnTo>
                    <a:pt x="143" y="278"/>
                  </a:lnTo>
                  <a:lnTo>
                    <a:pt x="141" y="270"/>
                  </a:lnTo>
                  <a:lnTo>
                    <a:pt x="150" y="259"/>
                  </a:lnTo>
                  <a:lnTo>
                    <a:pt x="140" y="260"/>
                  </a:lnTo>
                  <a:lnTo>
                    <a:pt x="134" y="271"/>
                  </a:lnTo>
                  <a:lnTo>
                    <a:pt x="128" y="266"/>
                  </a:lnTo>
                  <a:lnTo>
                    <a:pt x="127" y="259"/>
                  </a:lnTo>
                  <a:lnTo>
                    <a:pt x="122" y="260"/>
                  </a:lnTo>
                  <a:lnTo>
                    <a:pt x="120" y="255"/>
                  </a:lnTo>
                  <a:lnTo>
                    <a:pt x="119" y="245"/>
                  </a:lnTo>
                  <a:lnTo>
                    <a:pt x="116" y="228"/>
                  </a:lnTo>
                  <a:lnTo>
                    <a:pt x="108" y="227"/>
                  </a:lnTo>
                  <a:lnTo>
                    <a:pt x="95" y="232"/>
                  </a:lnTo>
                  <a:lnTo>
                    <a:pt x="90" y="227"/>
                  </a:lnTo>
                  <a:lnTo>
                    <a:pt x="81" y="226"/>
                  </a:lnTo>
                  <a:lnTo>
                    <a:pt x="69" y="226"/>
                  </a:lnTo>
                  <a:lnTo>
                    <a:pt x="59" y="228"/>
                  </a:lnTo>
                  <a:lnTo>
                    <a:pt x="49" y="235"/>
                  </a:lnTo>
                  <a:lnTo>
                    <a:pt x="37" y="238"/>
                  </a:lnTo>
                  <a:lnTo>
                    <a:pt x="32" y="232"/>
                  </a:lnTo>
                  <a:lnTo>
                    <a:pt x="33" y="219"/>
                  </a:lnTo>
                  <a:lnTo>
                    <a:pt x="48" y="218"/>
                  </a:lnTo>
                  <a:lnTo>
                    <a:pt x="66" y="213"/>
                  </a:lnTo>
                  <a:lnTo>
                    <a:pt x="73" y="207"/>
                  </a:lnTo>
                  <a:lnTo>
                    <a:pt x="85" y="207"/>
                  </a:lnTo>
                  <a:lnTo>
                    <a:pt x="96" y="197"/>
                  </a:lnTo>
                  <a:lnTo>
                    <a:pt x="102" y="205"/>
                  </a:lnTo>
                  <a:lnTo>
                    <a:pt x="111" y="196"/>
                  </a:lnTo>
                  <a:lnTo>
                    <a:pt x="122" y="200"/>
                  </a:lnTo>
                  <a:lnTo>
                    <a:pt x="144" y="201"/>
                  </a:lnTo>
                  <a:lnTo>
                    <a:pt x="152" y="178"/>
                  </a:lnTo>
                  <a:lnTo>
                    <a:pt x="146" y="180"/>
                  </a:lnTo>
                  <a:lnTo>
                    <a:pt x="140" y="191"/>
                  </a:lnTo>
                  <a:lnTo>
                    <a:pt x="133" y="187"/>
                  </a:lnTo>
                  <a:lnTo>
                    <a:pt x="111" y="184"/>
                  </a:lnTo>
                  <a:lnTo>
                    <a:pt x="111" y="176"/>
                  </a:lnTo>
                  <a:lnTo>
                    <a:pt x="118" y="167"/>
                  </a:lnTo>
                  <a:lnTo>
                    <a:pt x="125" y="165"/>
                  </a:lnTo>
                  <a:lnTo>
                    <a:pt x="130" y="159"/>
                  </a:lnTo>
                  <a:lnTo>
                    <a:pt x="147" y="147"/>
                  </a:lnTo>
                  <a:lnTo>
                    <a:pt x="147" y="144"/>
                  </a:lnTo>
                  <a:lnTo>
                    <a:pt x="138" y="137"/>
                  </a:lnTo>
                  <a:lnTo>
                    <a:pt x="131" y="143"/>
                  </a:lnTo>
                  <a:lnTo>
                    <a:pt x="124" y="143"/>
                  </a:lnTo>
                  <a:lnTo>
                    <a:pt x="124" y="137"/>
                  </a:lnTo>
                  <a:lnTo>
                    <a:pt x="119" y="133"/>
                  </a:lnTo>
                  <a:lnTo>
                    <a:pt x="119" y="136"/>
                  </a:lnTo>
                  <a:lnTo>
                    <a:pt x="116" y="127"/>
                  </a:lnTo>
                  <a:lnTo>
                    <a:pt x="112" y="126"/>
                  </a:lnTo>
                  <a:lnTo>
                    <a:pt x="90" y="124"/>
                  </a:lnTo>
                  <a:lnTo>
                    <a:pt x="82" y="127"/>
                  </a:lnTo>
                  <a:lnTo>
                    <a:pt x="71" y="138"/>
                  </a:lnTo>
                  <a:lnTo>
                    <a:pt x="64" y="138"/>
                  </a:lnTo>
                  <a:lnTo>
                    <a:pt x="48" y="147"/>
                  </a:lnTo>
                  <a:lnTo>
                    <a:pt x="42" y="147"/>
                  </a:lnTo>
                  <a:lnTo>
                    <a:pt x="25" y="137"/>
                  </a:lnTo>
                  <a:lnTo>
                    <a:pt x="0" y="144"/>
                  </a:lnTo>
                  <a:lnTo>
                    <a:pt x="4" y="132"/>
                  </a:lnTo>
                  <a:lnTo>
                    <a:pt x="9" y="122"/>
                  </a:lnTo>
                  <a:lnTo>
                    <a:pt x="15" y="127"/>
                  </a:lnTo>
                  <a:lnTo>
                    <a:pt x="34" y="136"/>
                  </a:lnTo>
                  <a:lnTo>
                    <a:pt x="43" y="130"/>
                  </a:lnTo>
                  <a:lnTo>
                    <a:pt x="31" y="125"/>
                  </a:lnTo>
                  <a:lnTo>
                    <a:pt x="34" y="124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21" y="97"/>
                  </a:lnTo>
                  <a:lnTo>
                    <a:pt x="44" y="108"/>
                  </a:lnTo>
                  <a:lnTo>
                    <a:pt x="53" y="120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68" y="108"/>
                  </a:lnTo>
                  <a:lnTo>
                    <a:pt x="69" y="100"/>
                  </a:lnTo>
                  <a:lnTo>
                    <a:pt x="50" y="103"/>
                  </a:lnTo>
                  <a:lnTo>
                    <a:pt x="41" y="92"/>
                  </a:lnTo>
                  <a:lnTo>
                    <a:pt x="42" y="88"/>
                  </a:lnTo>
                  <a:lnTo>
                    <a:pt x="53" y="86"/>
                  </a:lnTo>
                  <a:lnTo>
                    <a:pt x="44" y="78"/>
                  </a:lnTo>
                  <a:lnTo>
                    <a:pt x="37" y="65"/>
                  </a:lnTo>
                  <a:lnTo>
                    <a:pt x="38" y="67"/>
                  </a:lnTo>
                  <a:lnTo>
                    <a:pt x="52" y="73"/>
                  </a:lnTo>
                  <a:lnTo>
                    <a:pt x="54" y="71"/>
                  </a:lnTo>
                  <a:lnTo>
                    <a:pt x="47" y="59"/>
                  </a:lnTo>
                  <a:lnTo>
                    <a:pt x="58" y="63"/>
                  </a:lnTo>
                  <a:lnTo>
                    <a:pt x="50" y="51"/>
                  </a:lnTo>
                  <a:lnTo>
                    <a:pt x="58" y="47"/>
                  </a:lnTo>
                  <a:lnTo>
                    <a:pt x="77" y="57"/>
                  </a:lnTo>
                  <a:lnTo>
                    <a:pt x="77" y="73"/>
                  </a:lnTo>
                  <a:lnTo>
                    <a:pt x="80" y="74"/>
                  </a:lnTo>
                  <a:lnTo>
                    <a:pt x="87" y="77"/>
                  </a:lnTo>
                  <a:lnTo>
                    <a:pt x="93" y="70"/>
                  </a:lnTo>
                  <a:lnTo>
                    <a:pt x="102" y="79"/>
                  </a:lnTo>
                  <a:lnTo>
                    <a:pt x="104" y="93"/>
                  </a:lnTo>
                  <a:lnTo>
                    <a:pt x="108" y="81"/>
                  </a:lnTo>
                  <a:lnTo>
                    <a:pt x="113" y="93"/>
                  </a:lnTo>
                  <a:lnTo>
                    <a:pt x="119" y="79"/>
                  </a:lnTo>
                  <a:lnTo>
                    <a:pt x="112" y="66"/>
                  </a:lnTo>
                  <a:lnTo>
                    <a:pt x="113" y="60"/>
                  </a:lnTo>
                  <a:lnTo>
                    <a:pt x="97" y="51"/>
                  </a:lnTo>
                  <a:lnTo>
                    <a:pt x="89" y="44"/>
                  </a:lnTo>
                  <a:lnTo>
                    <a:pt x="95" y="33"/>
                  </a:lnTo>
                  <a:lnTo>
                    <a:pt x="103" y="40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03" y="29"/>
                  </a:lnTo>
                  <a:lnTo>
                    <a:pt x="101" y="24"/>
                  </a:lnTo>
                  <a:lnTo>
                    <a:pt x="95" y="24"/>
                  </a:lnTo>
                  <a:lnTo>
                    <a:pt x="85" y="30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80" y="18"/>
                  </a:lnTo>
                  <a:lnTo>
                    <a:pt x="77" y="9"/>
                  </a:lnTo>
                  <a:lnTo>
                    <a:pt x="87" y="11"/>
                  </a:lnTo>
                  <a:lnTo>
                    <a:pt x="87" y="6"/>
                  </a:lnTo>
                  <a:lnTo>
                    <a:pt x="97" y="16"/>
                  </a:lnTo>
                  <a:lnTo>
                    <a:pt x="103" y="13"/>
                  </a:lnTo>
                  <a:lnTo>
                    <a:pt x="109" y="17"/>
                  </a:lnTo>
                  <a:lnTo>
                    <a:pt x="114" y="14"/>
                  </a:lnTo>
                  <a:lnTo>
                    <a:pt x="124" y="33"/>
                  </a:lnTo>
                  <a:lnTo>
                    <a:pt x="139" y="36"/>
                  </a:lnTo>
                  <a:lnTo>
                    <a:pt x="145" y="47"/>
                  </a:lnTo>
                  <a:lnTo>
                    <a:pt x="155" y="60"/>
                  </a:lnTo>
                  <a:lnTo>
                    <a:pt x="166" y="63"/>
                  </a:lnTo>
                  <a:lnTo>
                    <a:pt x="173" y="71"/>
                  </a:lnTo>
                  <a:lnTo>
                    <a:pt x="163" y="78"/>
                  </a:lnTo>
                  <a:lnTo>
                    <a:pt x="174" y="86"/>
                  </a:lnTo>
                  <a:lnTo>
                    <a:pt x="176" y="100"/>
                  </a:lnTo>
                  <a:lnTo>
                    <a:pt x="171" y="104"/>
                  </a:lnTo>
                  <a:lnTo>
                    <a:pt x="170" y="109"/>
                  </a:lnTo>
                  <a:lnTo>
                    <a:pt x="166" y="114"/>
                  </a:lnTo>
                  <a:lnTo>
                    <a:pt x="152" y="106"/>
                  </a:lnTo>
                  <a:lnTo>
                    <a:pt x="156" y="117"/>
                  </a:lnTo>
                  <a:lnTo>
                    <a:pt x="170" y="124"/>
                  </a:lnTo>
                  <a:lnTo>
                    <a:pt x="168" y="133"/>
                  </a:lnTo>
                  <a:lnTo>
                    <a:pt x="174" y="126"/>
                  </a:lnTo>
                  <a:lnTo>
                    <a:pt x="177" y="140"/>
                  </a:lnTo>
                  <a:lnTo>
                    <a:pt x="172" y="146"/>
                  </a:lnTo>
                  <a:lnTo>
                    <a:pt x="181" y="149"/>
                  </a:lnTo>
                  <a:lnTo>
                    <a:pt x="182" y="157"/>
                  </a:lnTo>
                  <a:lnTo>
                    <a:pt x="182" y="175"/>
                  </a:lnTo>
                  <a:lnTo>
                    <a:pt x="189" y="162"/>
                  </a:lnTo>
                  <a:lnTo>
                    <a:pt x="189" y="152"/>
                  </a:lnTo>
                  <a:lnTo>
                    <a:pt x="202" y="151"/>
                  </a:lnTo>
                  <a:lnTo>
                    <a:pt x="202" y="127"/>
                  </a:lnTo>
                  <a:lnTo>
                    <a:pt x="206" y="116"/>
                  </a:lnTo>
                  <a:lnTo>
                    <a:pt x="215" y="117"/>
                  </a:lnTo>
                  <a:lnTo>
                    <a:pt x="217" y="127"/>
                  </a:lnTo>
                  <a:lnTo>
                    <a:pt x="222" y="137"/>
                  </a:lnTo>
                  <a:lnTo>
                    <a:pt x="229" y="127"/>
                  </a:lnTo>
                  <a:lnTo>
                    <a:pt x="232" y="113"/>
                  </a:lnTo>
                  <a:lnTo>
                    <a:pt x="233" y="97"/>
                  </a:lnTo>
                  <a:lnTo>
                    <a:pt x="229" y="72"/>
                  </a:lnTo>
                  <a:lnTo>
                    <a:pt x="227" y="59"/>
                  </a:lnTo>
                  <a:lnTo>
                    <a:pt x="233" y="56"/>
                  </a:lnTo>
                  <a:lnTo>
                    <a:pt x="240" y="59"/>
                  </a:lnTo>
                  <a:lnTo>
                    <a:pt x="256" y="76"/>
                  </a:lnTo>
                  <a:lnTo>
                    <a:pt x="265" y="95"/>
                  </a:lnTo>
                  <a:lnTo>
                    <a:pt x="269" y="106"/>
                  </a:lnTo>
                  <a:lnTo>
                    <a:pt x="275" y="106"/>
                  </a:lnTo>
                  <a:lnTo>
                    <a:pt x="281" y="104"/>
                  </a:lnTo>
                  <a:lnTo>
                    <a:pt x="284" y="88"/>
                  </a:lnTo>
                  <a:lnTo>
                    <a:pt x="283" y="76"/>
                  </a:lnTo>
                  <a:lnTo>
                    <a:pt x="280" y="66"/>
                  </a:lnTo>
                  <a:lnTo>
                    <a:pt x="292" y="61"/>
                  </a:lnTo>
                  <a:lnTo>
                    <a:pt x="299" y="65"/>
                  </a:lnTo>
                  <a:lnTo>
                    <a:pt x="305" y="54"/>
                  </a:lnTo>
                  <a:lnTo>
                    <a:pt x="318" y="45"/>
                  </a:lnTo>
                  <a:lnTo>
                    <a:pt x="318" y="55"/>
                  </a:lnTo>
                  <a:lnTo>
                    <a:pt x="321" y="55"/>
                  </a:lnTo>
                  <a:lnTo>
                    <a:pt x="323" y="61"/>
                  </a:lnTo>
                  <a:lnTo>
                    <a:pt x="331" y="63"/>
                  </a:lnTo>
                  <a:lnTo>
                    <a:pt x="333" y="77"/>
                  </a:lnTo>
                  <a:lnTo>
                    <a:pt x="340" y="84"/>
                  </a:lnTo>
                  <a:lnTo>
                    <a:pt x="346" y="95"/>
                  </a:lnTo>
                  <a:lnTo>
                    <a:pt x="349" y="111"/>
                  </a:lnTo>
                  <a:lnTo>
                    <a:pt x="353" y="117"/>
                  </a:lnTo>
                  <a:lnTo>
                    <a:pt x="355" y="103"/>
                  </a:lnTo>
                  <a:lnTo>
                    <a:pt x="355" y="89"/>
                  </a:lnTo>
                  <a:lnTo>
                    <a:pt x="353" y="81"/>
                  </a:lnTo>
                  <a:lnTo>
                    <a:pt x="344" y="60"/>
                  </a:lnTo>
                  <a:lnTo>
                    <a:pt x="344" y="50"/>
                  </a:lnTo>
                  <a:lnTo>
                    <a:pt x="349" y="47"/>
                  </a:lnTo>
                  <a:lnTo>
                    <a:pt x="360" y="50"/>
                  </a:lnTo>
                  <a:lnTo>
                    <a:pt x="370" y="59"/>
                  </a:lnTo>
                  <a:lnTo>
                    <a:pt x="377" y="72"/>
                  </a:lnTo>
                  <a:lnTo>
                    <a:pt x="387" y="70"/>
                  </a:lnTo>
                  <a:lnTo>
                    <a:pt x="392" y="65"/>
                  </a:lnTo>
                  <a:lnTo>
                    <a:pt x="397" y="55"/>
                  </a:lnTo>
                  <a:lnTo>
                    <a:pt x="397" y="49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24" y="57"/>
                  </a:lnTo>
                  <a:lnTo>
                    <a:pt x="432" y="51"/>
                  </a:lnTo>
                  <a:lnTo>
                    <a:pt x="444" y="50"/>
                  </a:lnTo>
                  <a:lnTo>
                    <a:pt x="444" y="28"/>
                  </a:lnTo>
                  <a:lnTo>
                    <a:pt x="441" y="16"/>
                  </a:lnTo>
                  <a:lnTo>
                    <a:pt x="437" y="7"/>
                  </a:lnTo>
                  <a:lnTo>
                    <a:pt x="448" y="8"/>
                  </a:lnTo>
                  <a:lnTo>
                    <a:pt x="456" y="0"/>
                  </a:lnTo>
                  <a:lnTo>
                    <a:pt x="464" y="1"/>
                  </a:lnTo>
                  <a:lnTo>
                    <a:pt x="468" y="13"/>
                  </a:lnTo>
                  <a:lnTo>
                    <a:pt x="480" y="19"/>
                  </a:lnTo>
                  <a:lnTo>
                    <a:pt x="482" y="31"/>
                  </a:lnTo>
                  <a:lnTo>
                    <a:pt x="479" y="36"/>
                  </a:lnTo>
                  <a:lnTo>
                    <a:pt x="495" y="49"/>
                  </a:lnTo>
                  <a:lnTo>
                    <a:pt x="501" y="49"/>
                  </a:lnTo>
                  <a:lnTo>
                    <a:pt x="504" y="44"/>
                  </a:lnTo>
                  <a:lnTo>
                    <a:pt x="502" y="36"/>
                  </a:lnTo>
                  <a:lnTo>
                    <a:pt x="518" y="36"/>
                  </a:lnTo>
                  <a:lnTo>
                    <a:pt x="523" y="23"/>
                  </a:lnTo>
                  <a:lnTo>
                    <a:pt x="530" y="20"/>
                  </a:lnTo>
                  <a:lnTo>
                    <a:pt x="543" y="19"/>
                  </a:lnTo>
                  <a:lnTo>
                    <a:pt x="547" y="23"/>
                  </a:lnTo>
                  <a:lnTo>
                    <a:pt x="532" y="30"/>
                  </a:lnTo>
                  <a:lnTo>
                    <a:pt x="515" y="59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38" y="63"/>
                  </a:lnTo>
                  <a:lnTo>
                    <a:pt x="542" y="82"/>
                  </a:lnTo>
                  <a:lnTo>
                    <a:pt x="536" y="99"/>
                  </a:lnTo>
                  <a:lnTo>
                    <a:pt x="536" y="109"/>
                  </a:lnTo>
                  <a:lnTo>
                    <a:pt x="560" y="106"/>
                  </a:lnTo>
                  <a:lnTo>
                    <a:pt x="559" y="115"/>
                  </a:lnTo>
                  <a:lnTo>
                    <a:pt x="560" y="124"/>
                  </a:lnTo>
                  <a:lnTo>
                    <a:pt x="576" y="129"/>
                  </a:lnTo>
                  <a:lnTo>
                    <a:pt x="577" y="115"/>
                  </a:lnTo>
                  <a:lnTo>
                    <a:pt x="582" y="120"/>
                  </a:lnTo>
                  <a:lnTo>
                    <a:pt x="593" y="147"/>
                  </a:lnTo>
                  <a:lnTo>
                    <a:pt x="592" y="159"/>
                  </a:lnTo>
                  <a:lnTo>
                    <a:pt x="586" y="165"/>
                  </a:lnTo>
                  <a:lnTo>
                    <a:pt x="592" y="180"/>
                  </a:lnTo>
                  <a:lnTo>
                    <a:pt x="600" y="179"/>
                  </a:lnTo>
                  <a:lnTo>
                    <a:pt x="603" y="174"/>
                  </a:lnTo>
                  <a:lnTo>
                    <a:pt x="603" y="189"/>
                  </a:lnTo>
                  <a:lnTo>
                    <a:pt x="600" y="202"/>
                  </a:lnTo>
                  <a:lnTo>
                    <a:pt x="591" y="206"/>
                  </a:lnTo>
                  <a:lnTo>
                    <a:pt x="591" y="217"/>
                  </a:lnTo>
                  <a:lnTo>
                    <a:pt x="587" y="219"/>
                  </a:lnTo>
                  <a:lnTo>
                    <a:pt x="580" y="229"/>
                  </a:lnTo>
                  <a:lnTo>
                    <a:pt x="560" y="234"/>
                  </a:lnTo>
                  <a:lnTo>
                    <a:pt x="560" y="244"/>
                  </a:lnTo>
                  <a:lnTo>
                    <a:pt x="550" y="243"/>
                  </a:lnTo>
                  <a:lnTo>
                    <a:pt x="553" y="246"/>
                  </a:lnTo>
                  <a:lnTo>
                    <a:pt x="548" y="253"/>
                  </a:lnTo>
                  <a:lnTo>
                    <a:pt x="555" y="254"/>
                  </a:lnTo>
                  <a:lnTo>
                    <a:pt x="565" y="246"/>
                  </a:lnTo>
                  <a:lnTo>
                    <a:pt x="555" y="270"/>
                  </a:lnTo>
                  <a:lnTo>
                    <a:pt x="545" y="282"/>
                  </a:lnTo>
                  <a:lnTo>
                    <a:pt x="532" y="287"/>
                  </a:lnTo>
                  <a:lnTo>
                    <a:pt x="528" y="299"/>
                  </a:lnTo>
                  <a:lnTo>
                    <a:pt x="516" y="292"/>
                  </a:lnTo>
                  <a:lnTo>
                    <a:pt x="516" y="285"/>
                  </a:lnTo>
                  <a:lnTo>
                    <a:pt x="510" y="278"/>
                  </a:lnTo>
                  <a:lnTo>
                    <a:pt x="504" y="277"/>
                  </a:lnTo>
                  <a:lnTo>
                    <a:pt x="501" y="291"/>
                  </a:lnTo>
                  <a:lnTo>
                    <a:pt x="488" y="300"/>
                  </a:lnTo>
                  <a:lnTo>
                    <a:pt x="483" y="309"/>
                  </a:lnTo>
                  <a:lnTo>
                    <a:pt x="467" y="325"/>
                  </a:lnTo>
                  <a:lnTo>
                    <a:pt x="450" y="337"/>
                  </a:lnTo>
                  <a:lnTo>
                    <a:pt x="437" y="345"/>
                  </a:lnTo>
                  <a:lnTo>
                    <a:pt x="423" y="343"/>
                  </a:lnTo>
                  <a:lnTo>
                    <a:pt x="413" y="347"/>
                  </a:lnTo>
                  <a:lnTo>
                    <a:pt x="410" y="341"/>
                  </a:lnTo>
                  <a:lnTo>
                    <a:pt x="404" y="346"/>
                  </a:lnTo>
                  <a:lnTo>
                    <a:pt x="401" y="351"/>
                  </a:lnTo>
                  <a:lnTo>
                    <a:pt x="401" y="359"/>
                  </a:lnTo>
                  <a:lnTo>
                    <a:pt x="385" y="364"/>
                  </a:lnTo>
                  <a:lnTo>
                    <a:pt x="356" y="394"/>
                  </a:lnTo>
                  <a:lnTo>
                    <a:pt x="332" y="402"/>
                  </a:lnTo>
                  <a:lnTo>
                    <a:pt x="324" y="409"/>
                  </a:lnTo>
                  <a:lnTo>
                    <a:pt x="310" y="404"/>
                  </a:lnTo>
                  <a:lnTo>
                    <a:pt x="302" y="407"/>
                  </a:lnTo>
                  <a:lnTo>
                    <a:pt x="291" y="399"/>
                  </a:lnTo>
                  <a:lnTo>
                    <a:pt x="279" y="396"/>
                  </a:lnTo>
                  <a:lnTo>
                    <a:pt x="260" y="388"/>
                  </a:lnTo>
                  <a:lnTo>
                    <a:pt x="251" y="38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6" name="Group 222"/>
            <p:cNvGrpSpPr>
              <a:grpSpLocks noChangeAspect="1"/>
            </p:cNvGrpSpPr>
            <p:nvPr/>
          </p:nvGrpSpPr>
          <p:grpSpPr bwMode="gray">
            <a:xfrm>
              <a:off x="6083280" y="1594008"/>
              <a:ext cx="287816" cy="326528"/>
              <a:chOff x="3202" y="1036"/>
              <a:chExt cx="181" cy="187"/>
            </a:xfrm>
            <a:grpFill/>
          </p:grpSpPr>
          <p:sp>
            <p:nvSpPr>
              <p:cNvPr id="315" name="Freeform 223"/>
              <p:cNvSpPr>
                <a:spLocks noChangeAspect="1"/>
              </p:cNvSpPr>
              <p:nvPr/>
            </p:nvSpPr>
            <p:spPr bwMode="gray">
              <a:xfrm>
                <a:off x="3202" y="1036"/>
                <a:ext cx="118" cy="187"/>
              </a:xfrm>
              <a:custGeom>
                <a:avLst/>
                <a:gdLst/>
                <a:ahLst/>
                <a:cxnLst>
                  <a:cxn ang="0">
                    <a:pos x="274" y="96"/>
                  </a:cxn>
                  <a:cxn ang="0">
                    <a:pos x="291" y="233"/>
                  </a:cxn>
                  <a:cxn ang="0">
                    <a:pos x="264" y="255"/>
                  </a:cxn>
                  <a:cxn ang="0">
                    <a:pos x="253" y="151"/>
                  </a:cxn>
                  <a:cxn ang="0">
                    <a:pos x="197" y="102"/>
                  </a:cxn>
                  <a:cxn ang="0">
                    <a:pos x="189" y="232"/>
                  </a:cxn>
                  <a:cxn ang="0">
                    <a:pos x="145" y="192"/>
                  </a:cxn>
                  <a:cxn ang="0">
                    <a:pos x="94" y="145"/>
                  </a:cxn>
                  <a:cxn ang="0">
                    <a:pos x="170" y="96"/>
                  </a:cxn>
                  <a:cxn ang="0">
                    <a:pos x="98" y="77"/>
                  </a:cxn>
                  <a:cxn ang="0">
                    <a:pos x="74" y="104"/>
                  </a:cxn>
                  <a:cxn ang="0">
                    <a:pos x="35" y="115"/>
                  </a:cxn>
                  <a:cxn ang="0">
                    <a:pos x="15" y="152"/>
                  </a:cxn>
                  <a:cxn ang="0">
                    <a:pos x="15" y="206"/>
                  </a:cxn>
                  <a:cxn ang="0">
                    <a:pos x="33" y="276"/>
                  </a:cxn>
                  <a:cxn ang="0">
                    <a:pos x="74" y="224"/>
                  </a:cxn>
                  <a:cxn ang="0">
                    <a:pos x="70" y="301"/>
                  </a:cxn>
                  <a:cxn ang="0">
                    <a:pos x="37" y="316"/>
                  </a:cxn>
                  <a:cxn ang="0">
                    <a:pos x="66" y="400"/>
                  </a:cxn>
                  <a:cxn ang="0">
                    <a:pos x="100" y="450"/>
                  </a:cxn>
                  <a:cxn ang="0">
                    <a:pos x="129" y="522"/>
                  </a:cxn>
                  <a:cxn ang="0">
                    <a:pos x="191" y="516"/>
                  </a:cxn>
                  <a:cxn ang="0">
                    <a:pos x="213" y="458"/>
                  </a:cxn>
                  <a:cxn ang="0">
                    <a:pos x="231" y="394"/>
                  </a:cxn>
                  <a:cxn ang="0">
                    <a:pos x="266" y="366"/>
                  </a:cxn>
                  <a:cxn ang="0">
                    <a:pos x="307" y="435"/>
                  </a:cxn>
                  <a:cxn ang="0">
                    <a:pos x="336" y="400"/>
                  </a:cxn>
                  <a:cxn ang="0">
                    <a:pos x="326" y="453"/>
                  </a:cxn>
                  <a:cxn ang="0">
                    <a:pos x="336" y="485"/>
                  </a:cxn>
                  <a:cxn ang="0">
                    <a:pos x="264" y="516"/>
                  </a:cxn>
                  <a:cxn ang="0">
                    <a:pos x="224" y="555"/>
                  </a:cxn>
                  <a:cxn ang="0">
                    <a:pos x="167" y="569"/>
                  </a:cxn>
                  <a:cxn ang="0">
                    <a:pos x="195" y="640"/>
                  </a:cxn>
                  <a:cxn ang="0">
                    <a:pos x="231" y="636"/>
                  </a:cxn>
                  <a:cxn ang="0">
                    <a:pos x="315" y="624"/>
                  </a:cxn>
                  <a:cxn ang="0">
                    <a:pos x="338" y="637"/>
                  </a:cxn>
                  <a:cxn ang="0">
                    <a:pos x="281" y="649"/>
                  </a:cxn>
                  <a:cxn ang="0">
                    <a:pos x="291" y="714"/>
                  </a:cxn>
                  <a:cxn ang="0">
                    <a:pos x="215" y="716"/>
                  </a:cxn>
                  <a:cxn ang="0">
                    <a:pos x="199" y="774"/>
                  </a:cxn>
                  <a:cxn ang="0">
                    <a:pos x="278" y="830"/>
                  </a:cxn>
                  <a:cxn ang="0">
                    <a:pos x="302" y="848"/>
                  </a:cxn>
                  <a:cxn ang="0">
                    <a:pos x="323" y="922"/>
                  </a:cxn>
                  <a:cxn ang="0">
                    <a:pos x="348" y="888"/>
                  </a:cxn>
                  <a:cxn ang="0">
                    <a:pos x="364" y="822"/>
                  </a:cxn>
                  <a:cxn ang="0">
                    <a:pos x="380" y="731"/>
                  </a:cxn>
                  <a:cxn ang="0">
                    <a:pos x="423" y="680"/>
                  </a:cxn>
                  <a:cxn ang="0">
                    <a:pos x="426" y="588"/>
                  </a:cxn>
                  <a:cxn ang="0">
                    <a:pos x="455" y="529"/>
                  </a:cxn>
                  <a:cxn ang="0">
                    <a:pos x="473" y="462"/>
                  </a:cxn>
                  <a:cxn ang="0">
                    <a:pos x="536" y="404"/>
                  </a:cxn>
                  <a:cxn ang="0">
                    <a:pos x="586" y="341"/>
                  </a:cxn>
                  <a:cxn ang="0">
                    <a:pos x="477" y="254"/>
                  </a:cxn>
                  <a:cxn ang="0">
                    <a:pos x="435" y="150"/>
                  </a:cxn>
                  <a:cxn ang="0">
                    <a:pos x="391" y="181"/>
                  </a:cxn>
                  <a:cxn ang="0">
                    <a:pos x="379" y="144"/>
                  </a:cxn>
                  <a:cxn ang="0">
                    <a:pos x="339" y="39"/>
                  </a:cxn>
                  <a:cxn ang="0">
                    <a:pos x="290" y="22"/>
                  </a:cxn>
                </a:cxnLst>
                <a:rect l="0" t="0" r="r" b="b"/>
                <a:pathLst>
                  <a:path w="591" h="937">
                    <a:moveTo>
                      <a:pt x="290" y="22"/>
                    </a:moveTo>
                    <a:lnTo>
                      <a:pt x="289" y="29"/>
                    </a:lnTo>
                    <a:lnTo>
                      <a:pt x="294" y="43"/>
                    </a:lnTo>
                    <a:lnTo>
                      <a:pt x="279" y="45"/>
                    </a:lnTo>
                    <a:lnTo>
                      <a:pt x="278" y="57"/>
                    </a:lnTo>
                    <a:lnTo>
                      <a:pt x="278" y="68"/>
                    </a:lnTo>
                    <a:lnTo>
                      <a:pt x="274" y="79"/>
                    </a:lnTo>
                    <a:lnTo>
                      <a:pt x="274" y="96"/>
                    </a:lnTo>
                    <a:lnTo>
                      <a:pt x="279" y="96"/>
                    </a:lnTo>
                    <a:lnTo>
                      <a:pt x="279" y="109"/>
                    </a:lnTo>
                    <a:lnTo>
                      <a:pt x="280" y="133"/>
                    </a:lnTo>
                    <a:lnTo>
                      <a:pt x="283" y="140"/>
                    </a:lnTo>
                    <a:lnTo>
                      <a:pt x="283" y="182"/>
                    </a:lnTo>
                    <a:lnTo>
                      <a:pt x="285" y="195"/>
                    </a:lnTo>
                    <a:lnTo>
                      <a:pt x="288" y="226"/>
                    </a:lnTo>
                    <a:lnTo>
                      <a:pt x="291" y="233"/>
                    </a:lnTo>
                    <a:lnTo>
                      <a:pt x="293" y="258"/>
                    </a:lnTo>
                    <a:lnTo>
                      <a:pt x="318" y="325"/>
                    </a:lnTo>
                    <a:lnTo>
                      <a:pt x="317" y="329"/>
                    </a:lnTo>
                    <a:lnTo>
                      <a:pt x="308" y="327"/>
                    </a:lnTo>
                    <a:lnTo>
                      <a:pt x="296" y="312"/>
                    </a:lnTo>
                    <a:lnTo>
                      <a:pt x="283" y="274"/>
                    </a:lnTo>
                    <a:lnTo>
                      <a:pt x="272" y="254"/>
                    </a:lnTo>
                    <a:lnTo>
                      <a:pt x="264" y="255"/>
                    </a:lnTo>
                    <a:lnTo>
                      <a:pt x="263" y="262"/>
                    </a:lnTo>
                    <a:lnTo>
                      <a:pt x="261" y="263"/>
                    </a:lnTo>
                    <a:lnTo>
                      <a:pt x="259" y="258"/>
                    </a:lnTo>
                    <a:lnTo>
                      <a:pt x="264" y="244"/>
                    </a:lnTo>
                    <a:lnTo>
                      <a:pt x="264" y="217"/>
                    </a:lnTo>
                    <a:lnTo>
                      <a:pt x="259" y="197"/>
                    </a:lnTo>
                    <a:lnTo>
                      <a:pt x="258" y="178"/>
                    </a:lnTo>
                    <a:lnTo>
                      <a:pt x="253" y="151"/>
                    </a:lnTo>
                    <a:lnTo>
                      <a:pt x="252" y="125"/>
                    </a:lnTo>
                    <a:lnTo>
                      <a:pt x="246" y="104"/>
                    </a:lnTo>
                    <a:lnTo>
                      <a:pt x="240" y="96"/>
                    </a:lnTo>
                    <a:lnTo>
                      <a:pt x="238" y="87"/>
                    </a:lnTo>
                    <a:lnTo>
                      <a:pt x="224" y="81"/>
                    </a:lnTo>
                    <a:lnTo>
                      <a:pt x="208" y="69"/>
                    </a:lnTo>
                    <a:lnTo>
                      <a:pt x="199" y="86"/>
                    </a:lnTo>
                    <a:lnTo>
                      <a:pt x="197" y="102"/>
                    </a:lnTo>
                    <a:lnTo>
                      <a:pt x="188" y="114"/>
                    </a:lnTo>
                    <a:lnTo>
                      <a:pt x="187" y="120"/>
                    </a:lnTo>
                    <a:lnTo>
                      <a:pt x="177" y="133"/>
                    </a:lnTo>
                    <a:lnTo>
                      <a:pt x="173" y="146"/>
                    </a:lnTo>
                    <a:lnTo>
                      <a:pt x="176" y="157"/>
                    </a:lnTo>
                    <a:lnTo>
                      <a:pt x="176" y="171"/>
                    </a:lnTo>
                    <a:lnTo>
                      <a:pt x="184" y="215"/>
                    </a:lnTo>
                    <a:lnTo>
                      <a:pt x="189" y="232"/>
                    </a:lnTo>
                    <a:lnTo>
                      <a:pt x="195" y="242"/>
                    </a:lnTo>
                    <a:lnTo>
                      <a:pt x="188" y="241"/>
                    </a:lnTo>
                    <a:lnTo>
                      <a:pt x="176" y="222"/>
                    </a:lnTo>
                    <a:lnTo>
                      <a:pt x="168" y="205"/>
                    </a:lnTo>
                    <a:lnTo>
                      <a:pt x="164" y="183"/>
                    </a:lnTo>
                    <a:lnTo>
                      <a:pt x="152" y="167"/>
                    </a:lnTo>
                    <a:lnTo>
                      <a:pt x="151" y="179"/>
                    </a:lnTo>
                    <a:lnTo>
                      <a:pt x="145" y="192"/>
                    </a:lnTo>
                    <a:lnTo>
                      <a:pt x="140" y="183"/>
                    </a:lnTo>
                    <a:lnTo>
                      <a:pt x="143" y="171"/>
                    </a:lnTo>
                    <a:lnTo>
                      <a:pt x="139" y="158"/>
                    </a:lnTo>
                    <a:lnTo>
                      <a:pt x="148" y="152"/>
                    </a:lnTo>
                    <a:lnTo>
                      <a:pt x="152" y="138"/>
                    </a:lnTo>
                    <a:lnTo>
                      <a:pt x="134" y="136"/>
                    </a:lnTo>
                    <a:lnTo>
                      <a:pt x="106" y="150"/>
                    </a:lnTo>
                    <a:lnTo>
                      <a:pt x="94" y="145"/>
                    </a:lnTo>
                    <a:lnTo>
                      <a:pt x="97" y="135"/>
                    </a:lnTo>
                    <a:lnTo>
                      <a:pt x="113" y="128"/>
                    </a:lnTo>
                    <a:lnTo>
                      <a:pt x="125" y="112"/>
                    </a:lnTo>
                    <a:lnTo>
                      <a:pt x="129" y="102"/>
                    </a:lnTo>
                    <a:lnTo>
                      <a:pt x="143" y="102"/>
                    </a:lnTo>
                    <a:lnTo>
                      <a:pt x="146" y="96"/>
                    </a:lnTo>
                    <a:lnTo>
                      <a:pt x="152" y="104"/>
                    </a:lnTo>
                    <a:lnTo>
                      <a:pt x="170" y="96"/>
                    </a:lnTo>
                    <a:lnTo>
                      <a:pt x="175" y="86"/>
                    </a:lnTo>
                    <a:lnTo>
                      <a:pt x="175" y="76"/>
                    </a:lnTo>
                    <a:lnTo>
                      <a:pt x="170" y="54"/>
                    </a:lnTo>
                    <a:lnTo>
                      <a:pt x="160" y="53"/>
                    </a:lnTo>
                    <a:lnTo>
                      <a:pt x="141" y="58"/>
                    </a:lnTo>
                    <a:lnTo>
                      <a:pt x="122" y="75"/>
                    </a:lnTo>
                    <a:lnTo>
                      <a:pt x="100" y="82"/>
                    </a:lnTo>
                    <a:lnTo>
                      <a:pt x="98" y="77"/>
                    </a:lnTo>
                    <a:lnTo>
                      <a:pt x="91" y="74"/>
                    </a:lnTo>
                    <a:lnTo>
                      <a:pt x="91" y="63"/>
                    </a:lnTo>
                    <a:lnTo>
                      <a:pt x="89" y="54"/>
                    </a:lnTo>
                    <a:lnTo>
                      <a:pt x="80" y="58"/>
                    </a:lnTo>
                    <a:lnTo>
                      <a:pt x="85" y="103"/>
                    </a:lnTo>
                    <a:lnTo>
                      <a:pt x="81" y="104"/>
                    </a:lnTo>
                    <a:lnTo>
                      <a:pt x="78" y="97"/>
                    </a:lnTo>
                    <a:lnTo>
                      <a:pt x="74" y="104"/>
                    </a:lnTo>
                    <a:lnTo>
                      <a:pt x="53" y="58"/>
                    </a:lnTo>
                    <a:lnTo>
                      <a:pt x="43" y="66"/>
                    </a:lnTo>
                    <a:lnTo>
                      <a:pt x="46" y="77"/>
                    </a:lnTo>
                    <a:lnTo>
                      <a:pt x="41" y="86"/>
                    </a:lnTo>
                    <a:lnTo>
                      <a:pt x="30" y="77"/>
                    </a:lnTo>
                    <a:lnTo>
                      <a:pt x="26" y="81"/>
                    </a:lnTo>
                    <a:lnTo>
                      <a:pt x="25" y="91"/>
                    </a:lnTo>
                    <a:lnTo>
                      <a:pt x="35" y="115"/>
                    </a:lnTo>
                    <a:lnTo>
                      <a:pt x="33" y="122"/>
                    </a:lnTo>
                    <a:lnTo>
                      <a:pt x="21" y="119"/>
                    </a:lnTo>
                    <a:lnTo>
                      <a:pt x="12" y="99"/>
                    </a:lnTo>
                    <a:lnTo>
                      <a:pt x="6" y="98"/>
                    </a:lnTo>
                    <a:lnTo>
                      <a:pt x="6" y="107"/>
                    </a:lnTo>
                    <a:lnTo>
                      <a:pt x="8" y="118"/>
                    </a:lnTo>
                    <a:lnTo>
                      <a:pt x="19" y="140"/>
                    </a:lnTo>
                    <a:lnTo>
                      <a:pt x="15" y="152"/>
                    </a:lnTo>
                    <a:lnTo>
                      <a:pt x="8" y="146"/>
                    </a:lnTo>
                    <a:lnTo>
                      <a:pt x="0" y="150"/>
                    </a:lnTo>
                    <a:lnTo>
                      <a:pt x="1" y="158"/>
                    </a:lnTo>
                    <a:lnTo>
                      <a:pt x="6" y="163"/>
                    </a:lnTo>
                    <a:lnTo>
                      <a:pt x="8" y="176"/>
                    </a:lnTo>
                    <a:lnTo>
                      <a:pt x="8" y="201"/>
                    </a:lnTo>
                    <a:lnTo>
                      <a:pt x="9" y="215"/>
                    </a:lnTo>
                    <a:lnTo>
                      <a:pt x="15" y="206"/>
                    </a:lnTo>
                    <a:lnTo>
                      <a:pt x="16" y="217"/>
                    </a:lnTo>
                    <a:lnTo>
                      <a:pt x="17" y="236"/>
                    </a:lnTo>
                    <a:lnTo>
                      <a:pt x="17" y="220"/>
                    </a:lnTo>
                    <a:lnTo>
                      <a:pt x="24" y="236"/>
                    </a:lnTo>
                    <a:lnTo>
                      <a:pt x="25" y="248"/>
                    </a:lnTo>
                    <a:lnTo>
                      <a:pt x="27" y="254"/>
                    </a:lnTo>
                    <a:lnTo>
                      <a:pt x="27" y="271"/>
                    </a:lnTo>
                    <a:lnTo>
                      <a:pt x="33" y="276"/>
                    </a:lnTo>
                    <a:lnTo>
                      <a:pt x="43" y="270"/>
                    </a:lnTo>
                    <a:lnTo>
                      <a:pt x="53" y="244"/>
                    </a:lnTo>
                    <a:lnTo>
                      <a:pt x="38" y="225"/>
                    </a:lnTo>
                    <a:lnTo>
                      <a:pt x="55" y="228"/>
                    </a:lnTo>
                    <a:lnTo>
                      <a:pt x="60" y="238"/>
                    </a:lnTo>
                    <a:lnTo>
                      <a:pt x="62" y="233"/>
                    </a:lnTo>
                    <a:lnTo>
                      <a:pt x="66" y="226"/>
                    </a:lnTo>
                    <a:lnTo>
                      <a:pt x="74" y="224"/>
                    </a:lnTo>
                    <a:lnTo>
                      <a:pt x="71" y="238"/>
                    </a:lnTo>
                    <a:lnTo>
                      <a:pt x="73" y="246"/>
                    </a:lnTo>
                    <a:lnTo>
                      <a:pt x="65" y="253"/>
                    </a:lnTo>
                    <a:lnTo>
                      <a:pt x="63" y="264"/>
                    </a:lnTo>
                    <a:lnTo>
                      <a:pt x="65" y="274"/>
                    </a:lnTo>
                    <a:lnTo>
                      <a:pt x="57" y="279"/>
                    </a:lnTo>
                    <a:lnTo>
                      <a:pt x="54" y="291"/>
                    </a:lnTo>
                    <a:lnTo>
                      <a:pt x="70" y="301"/>
                    </a:lnTo>
                    <a:lnTo>
                      <a:pt x="71" y="313"/>
                    </a:lnTo>
                    <a:lnTo>
                      <a:pt x="80" y="318"/>
                    </a:lnTo>
                    <a:lnTo>
                      <a:pt x="91" y="312"/>
                    </a:lnTo>
                    <a:lnTo>
                      <a:pt x="96" y="325"/>
                    </a:lnTo>
                    <a:lnTo>
                      <a:pt x="94" y="335"/>
                    </a:lnTo>
                    <a:lnTo>
                      <a:pt x="55" y="325"/>
                    </a:lnTo>
                    <a:lnTo>
                      <a:pt x="49" y="314"/>
                    </a:lnTo>
                    <a:lnTo>
                      <a:pt x="37" y="316"/>
                    </a:lnTo>
                    <a:lnTo>
                      <a:pt x="43" y="327"/>
                    </a:lnTo>
                    <a:lnTo>
                      <a:pt x="62" y="348"/>
                    </a:lnTo>
                    <a:lnTo>
                      <a:pt x="71" y="351"/>
                    </a:lnTo>
                    <a:lnTo>
                      <a:pt x="68" y="359"/>
                    </a:lnTo>
                    <a:lnTo>
                      <a:pt x="59" y="360"/>
                    </a:lnTo>
                    <a:lnTo>
                      <a:pt x="54" y="381"/>
                    </a:lnTo>
                    <a:lnTo>
                      <a:pt x="68" y="392"/>
                    </a:lnTo>
                    <a:lnTo>
                      <a:pt x="66" y="400"/>
                    </a:lnTo>
                    <a:lnTo>
                      <a:pt x="73" y="407"/>
                    </a:lnTo>
                    <a:lnTo>
                      <a:pt x="75" y="414"/>
                    </a:lnTo>
                    <a:lnTo>
                      <a:pt x="111" y="435"/>
                    </a:lnTo>
                    <a:lnTo>
                      <a:pt x="128" y="435"/>
                    </a:lnTo>
                    <a:lnTo>
                      <a:pt x="138" y="427"/>
                    </a:lnTo>
                    <a:lnTo>
                      <a:pt x="137" y="441"/>
                    </a:lnTo>
                    <a:lnTo>
                      <a:pt x="127" y="447"/>
                    </a:lnTo>
                    <a:lnTo>
                      <a:pt x="100" y="450"/>
                    </a:lnTo>
                    <a:lnTo>
                      <a:pt x="97" y="457"/>
                    </a:lnTo>
                    <a:lnTo>
                      <a:pt x="106" y="469"/>
                    </a:lnTo>
                    <a:lnTo>
                      <a:pt x="108" y="481"/>
                    </a:lnTo>
                    <a:lnTo>
                      <a:pt x="121" y="486"/>
                    </a:lnTo>
                    <a:lnTo>
                      <a:pt x="128" y="483"/>
                    </a:lnTo>
                    <a:lnTo>
                      <a:pt x="130" y="501"/>
                    </a:lnTo>
                    <a:lnTo>
                      <a:pt x="124" y="509"/>
                    </a:lnTo>
                    <a:lnTo>
                      <a:pt x="129" y="522"/>
                    </a:lnTo>
                    <a:lnTo>
                      <a:pt x="132" y="517"/>
                    </a:lnTo>
                    <a:lnTo>
                      <a:pt x="148" y="526"/>
                    </a:lnTo>
                    <a:lnTo>
                      <a:pt x="152" y="518"/>
                    </a:lnTo>
                    <a:lnTo>
                      <a:pt x="156" y="527"/>
                    </a:lnTo>
                    <a:lnTo>
                      <a:pt x="160" y="522"/>
                    </a:lnTo>
                    <a:lnTo>
                      <a:pt x="173" y="527"/>
                    </a:lnTo>
                    <a:lnTo>
                      <a:pt x="177" y="516"/>
                    </a:lnTo>
                    <a:lnTo>
                      <a:pt x="191" y="516"/>
                    </a:lnTo>
                    <a:lnTo>
                      <a:pt x="193" y="501"/>
                    </a:lnTo>
                    <a:lnTo>
                      <a:pt x="192" y="495"/>
                    </a:lnTo>
                    <a:lnTo>
                      <a:pt x="198" y="479"/>
                    </a:lnTo>
                    <a:lnTo>
                      <a:pt x="208" y="477"/>
                    </a:lnTo>
                    <a:lnTo>
                      <a:pt x="215" y="483"/>
                    </a:lnTo>
                    <a:lnTo>
                      <a:pt x="221" y="478"/>
                    </a:lnTo>
                    <a:lnTo>
                      <a:pt x="218" y="466"/>
                    </a:lnTo>
                    <a:lnTo>
                      <a:pt x="213" y="458"/>
                    </a:lnTo>
                    <a:lnTo>
                      <a:pt x="205" y="457"/>
                    </a:lnTo>
                    <a:lnTo>
                      <a:pt x="210" y="443"/>
                    </a:lnTo>
                    <a:lnTo>
                      <a:pt x="211" y="414"/>
                    </a:lnTo>
                    <a:lnTo>
                      <a:pt x="214" y="396"/>
                    </a:lnTo>
                    <a:lnTo>
                      <a:pt x="218" y="386"/>
                    </a:lnTo>
                    <a:lnTo>
                      <a:pt x="224" y="381"/>
                    </a:lnTo>
                    <a:lnTo>
                      <a:pt x="230" y="382"/>
                    </a:lnTo>
                    <a:lnTo>
                      <a:pt x="231" y="394"/>
                    </a:lnTo>
                    <a:lnTo>
                      <a:pt x="230" y="404"/>
                    </a:lnTo>
                    <a:lnTo>
                      <a:pt x="235" y="416"/>
                    </a:lnTo>
                    <a:lnTo>
                      <a:pt x="241" y="416"/>
                    </a:lnTo>
                    <a:lnTo>
                      <a:pt x="250" y="399"/>
                    </a:lnTo>
                    <a:lnTo>
                      <a:pt x="250" y="388"/>
                    </a:lnTo>
                    <a:lnTo>
                      <a:pt x="252" y="368"/>
                    </a:lnTo>
                    <a:lnTo>
                      <a:pt x="261" y="353"/>
                    </a:lnTo>
                    <a:lnTo>
                      <a:pt x="266" y="366"/>
                    </a:lnTo>
                    <a:lnTo>
                      <a:pt x="267" y="382"/>
                    </a:lnTo>
                    <a:lnTo>
                      <a:pt x="253" y="421"/>
                    </a:lnTo>
                    <a:lnTo>
                      <a:pt x="257" y="446"/>
                    </a:lnTo>
                    <a:lnTo>
                      <a:pt x="264" y="452"/>
                    </a:lnTo>
                    <a:lnTo>
                      <a:pt x="270" y="462"/>
                    </a:lnTo>
                    <a:lnTo>
                      <a:pt x="296" y="450"/>
                    </a:lnTo>
                    <a:lnTo>
                      <a:pt x="299" y="439"/>
                    </a:lnTo>
                    <a:lnTo>
                      <a:pt x="307" y="435"/>
                    </a:lnTo>
                    <a:lnTo>
                      <a:pt x="313" y="424"/>
                    </a:lnTo>
                    <a:lnTo>
                      <a:pt x="315" y="409"/>
                    </a:lnTo>
                    <a:lnTo>
                      <a:pt x="313" y="396"/>
                    </a:lnTo>
                    <a:lnTo>
                      <a:pt x="322" y="389"/>
                    </a:lnTo>
                    <a:lnTo>
                      <a:pt x="326" y="381"/>
                    </a:lnTo>
                    <a:lnTo>
                      <a:pt x="329" y="383"/>
                    </a:lnTo>
                    <a:lnTo>
                      <a:pt x="331" y="398"/>
                    </a:lnTo>
                    <a:lnTo>
                      <a:pt x="336" y="400"/>
                    </a:lnTo>
                    <a:lnTo>
                      <a:pt x="327" y="419"/>
                    </a:lnTo>
                    <a:lnTo>
                      <a:pt x="320" y="425"/>
                    </a:lnTo>
                    <a:lnTo>
                      <a:pt x="318" y="437"/>
                    </a:lnTo>
                    <a:lnTo>
                      <a:pt x="315" y="443"/>
                    </a:lnTo>
                    <a:lnTo>
                      <a:pt x="313" y="453"/>
                    </a:lnTo>
                    <a:lnTo>
                      <a:pt x="316" y="462"/>
                    </a:lnTo>
                    <a:lnTo>
                      <a:pt x="322" y="464"/>
                    </a:lnTo>
                    <a:lnTo>
                      <a:pt x="326" y="453"/>
                    </a:lnTo>
                    <a:lnTo>
                      <a:pt x="334" y="470"/>
                    </a:lnTo>
                    <a:lnTo>
                      <a:pt x="342" y="474"/>
                    </a:lnTo>
                    <a:lnTo>
                      <a:pt x="364" y="461"/>
                    </a:lnTo>
                    <a:lnTo>
                      <a:pt x="367" y="467"/>
                    </a:lnTo>
                    <a:lnTo>
                      <a:pt x="363" y="473"/>
                    </a:lnTo>
                    <a:lnTo>
                      <a:pt x="350" y="474"/>
                    </a:lnTo>
                    <a:lnTo>
                      <a:pt x="347" y="481"/>
                    </a:lnTo>
                    <a:lnTo>
                      <a:pt x="336" y="485"/>
                    </a:lnTo>
                    <a:lnTo>
                      <a:pt x="334" y="491"/>
                    </a:lnTo>
                    <a:lnTo>
                      <a:pt x="316" y="491"/>
                    </a:lnTo>
                    <a:lnTo>
                      <a:pt x="306" y="483"/>
                    </a:lnTo>
                    <a:lnTo>
                      <a:pt x="284" y="485"/>
                    </a:lnTo>
                    <a:lnTo>
                      <a:pt x="268" y="500"/>
                    </a:lnTo>
                    <a:lnTo>
                      <a:pt x="275" y="516"/>
                    </a:lnTo>
                    <a:lnTo>
                      <a:pt x="272" y="524"/>
                    </a:lnTo>
                    <a:lnTo>
                      <a:pt x="264" y="516"/>
                    </a:lnTo>
                    <a:lnTo>
                      <a:pt x="257" y="516"/>
                    </a:lnTo>
                    <a:lnTo>
                      <a:pt x="253" y="526"/>
                    </a:lnTo>
                    <a:lnTo>
                      <a:pt x="247" y="528"/>
                    </a:lnTo>
                    <a:lnTo>
                      <a:pt x="243" y="538"/>
                    </a:lnTo>
                    <a:lnTo>
                      <a:pt x="240" y="540"/>
                    </a:lnTo>
                    <a:lnTo>
                      <a:pt x="240" y="556"/>
                    </a:lnTo>
                    <a:lnTo>
                      <a:pt x="230" y="559"/>
                    </a:lnTo>
                    <a:lnTo>
                      <a:pt x="224" y="555"/>
                    </a:lnTo>
                    <a:lnTo>
                      <a:pt x="193" y="563"/>
                    </a:lnTo>
                    <a:lnTo>
                      <a:pt x="192" y="570"/>
                    </a:lnTo>
                    <a:lnTo>
                      <a:pt x="198" y="581"/>
                    </a:lnTo>
                    <a:lnTo>
                      <a:pt x="194" y="590"/>
                    </a:lnTo>
                    <a:lnTo>
                      <a:pt x="187" y="586"/>
                    </a:lnTo>
                    <a:lnTo>
                      <a:pt x="183" y="572"/>
                    </a:lnTo>
                    <a:lnTo>
                      <a:pt x="178" y="565"/>
                    </a:lnTo>
                    <a:lnTo>
                      <a:pt x="167" y="569"/>
                    </a:lnTo>
                    <a:lnTo>
                      <a:pt x="164" y="575"/>
                    </a:lnTo>
                    <a:lnTo>
                      <a:pt x="165" y="609"/>
                    </a:lnTo>
                    <a:lnTo>
                      <a:pt x="172" y="635"/>
                    </a:lnTo>
                    <a:lnTo>
                      <a:pt x="170" y="642"/>
                    </a:lnTo>
                    <a:lnTo>
                      <a:pt x="170" y="649"/>
                    </a:lnTo>
                    <a:lnTo>
                      <a:pt x="176" y="652"/>
                    </a:lnTo>
                    <a:lnTo>
                      <a:pt x="186" y="652"/>
                    </a:lnTo>
                    <a:lnTo>
                      <a:pt x="195" y="640"/>
                    </a:lnTo>
                    <a:lnTo>
                      <a:pt x="200" y="646"/>
                    </a:lnTo>
                    <a:lnTo>
                      <a:pt x="208" y="646"/>
                    </a:lnTo>
                    <a:lnTo>
                      <a:pt x="216" y="645"/>
                    </a:lnTo>
                    <a:lnTo>
                      <a:pt x="216" y="639"/>
                    </a:lnTo>
                    <a:lnTo>
                      <a:pt x="221" y="637"/>
                    </a:lnTo>
                    <a:lnTo>
                      <a:pt x="223" y="646"/>
                    </a:lnTo>
                    <a:lnTo>
                      <a:pt x="229" y="645"/>
                    </a:lnTo>
                    <a:lnTo>
                      <a:pt x="231" y="636"/>
                    </a:lnTo>
                    <a:lnTo>
                      <a:pt x="235" y="641"/>
                    </a:lnTo>
                    <a:lnTo>
                      <a:pt x="251" y="636"/>
                    </a:lnTo>
                    <a:lnTo>
                      <a:pt x="261" y="624"/>
                    </a:lnTo>
                    <a:lnTo>
                      <a:pt x="267" y="622"/>
                    </a:lnTo>
                    <a:lnTo>
                      <a:pt x="277" y="623"/>
                    </a:lnTo>
                    <a:lnTo>
                      <a:pt x="281" y="629"/>
                    </a:lnTo>
                    <a:lnTo>
                      <a:pt x="306" y="622"/>
                    </a:lnTo>
                    <a:lnTo>
                      <a:pt x="315" y="624"/>
                    </a:lnTo>
                    <a:lnTo>
                      <a:pt x="327" y="617"/>
                    </a:lnTo>
                    <a:lnTo>
                      <a:pt x="329" y="606"/>
                    </a:lnTo>
                    <a:lnTo>
                      <a:pt x="339" y="603"/>
                    </a:lnTo>
                    <a:lnTo>
                      <a:pt x="340" y="613"/>
                    </a:lnTo>
                    <a:lnTo>
                      <a:pt x="336" y="612"/>
                    </a:lnTo>
                    <a:lnTo>
                      <a:pt x="340" y="619"/>
                    </a:lnTo>
                    <a:lnTo>
                      <a:pt x="343" y="634"/>
                    </a:lnTo>
                    <a:lnTo>
                      <a:pt x="338" y="637"/>
                    </a:lnTo>
                    <a:lnTo>
                      <a:pt x="323" y="633"/>
                    </a:lnTo>
                    <a:lnTo>
                      <a:pt x="316" y="639"/>
                    </a:lnTo>
                    <a:lnTo>
                      <a:pt x="311" y="629"/>
                    </a:lnTo>
                    <a:lnTo>
                      <a:pt x="308" y="641"/>
                    </a:lnTo>
                    <a:lnTo>
                      <a:pt x="296" y="641"/>
                    </a:lnTo>
                    <a:lnTo>
                      <a:pt x="296" y="647"/>
                    </a:lnTo>
                    <a:lnTo>
                      <a:pt x="286" y="652"/>
                    </a:lnTo>
                    <a:lnTo>
                      <a:pt x="281" y="649"/>
                    </a:lnTo>
                    <a:lnTo>
                      <a:pt x="270" y="651"/>
                    </a:lnTo>
                    <a:lnTo>
                      <a:pt x="237" y="668"/>
                    </a:lnTo>
                    <a:lnTo>
                      <a:pt x="229" y="668"/>
                    </a:lnTo>
                    <a:lnTo>
                      <a:pt x="231" y="676"/>
                    </a:lnTo>
                    <a:lnTo>
                      <a:pt x="240" y="684"/>
                    </a:lnTo>
                    <a:lnTo>
                      <a:pt x="286" y="694"/>
                    </a:lnTo>
                    <a:lnTo>
                      <a:pt x="293" y="706"/>
                    </a:lnTo>
                    <a:lnTo>
                      <a:pt x="291" y="714"/>
                    </a:lnTo>
                    <a:lnTo>
                      <a:pt x="261" y="705"/>
                    </a:lnTo>
                    <a:lnTo>
                      <a:pt x="258" y="701"/>
                    </a:lnTo>
                    <a:lnTo>
                      <a:pt x="246" y="705"/>
                    </a:lnTo>
                    <a:lnTo>
                      <a:pt x="236" y="699"/>
                    </a:lnTo>
                    <a:lnTo>
                      <a:pt x="225" y="700"/>
                    </a:lnTo>
                    <a:lnTo>
                      <a:pt x="225" y="708"/>
                    </a:lnTo>
                    <a:lnTo>
                      <a:pt x="223" y="715"/>
                    </a:lnTo>
                    <a:lnTo>
                      <a:pt x="215" y="716"/>
                    </a:lnTo>
                    <a:lnTo>
                      <a:pt x="211" y="694"/>
                    </a:lnTo>
                    <a:lnTo>
                      <a:pt x="198" y="690"/>
                    </a:lnTo>
                    <a:lnTo>
                      <a:pt x="183" y="706"/>
                    </a:lnTo>
                    <a:lnTo>
                      <a:pt x="188" y="722"/>
                    </a:lnTo>
                    <a:lnTo>
                      <a:pt x="183" y="738"/>
                    </a:lnTo>
                    <a:lnTo>
                      <a:pt x="191" y="753"/>
                    </a:lnTo>
                    <a:lnTo>
                      <a:pt x="195" y="771"/>
                    </a:lnTo>
                    <a:lnTo>
                      <a:pt x="199" y="774"/>
                    </a:lnTo>
                    <a:lnTo>
                      <a:pt x="205" y="792"/>
                    </a:lnTo>
                    <a:lnTo>
                      <a:pt x="236" y="807"/>
                    </a:lnTo>
                    <a:lnTo>
                      <a:pt x="241" y="806"/>
                    </a:lnTo>
                    <a:lnTo>
                      <a:pt x="248" y="817"/>
                    </a:lnTo>
                    <a:lnTo>
                      <a:pt x="248" y="829"/>
                    </a:lnTo>
                    <a:lnTo>
                      <a:pt x="254" y="833"/>
                    </a:lnTo>
                    <a:lnTo>
                      <a:pt x="270" y="834"/>
                    </a:lnTo>
                    <a:lnTo>
                      <a:pt x="278" y="830"/>
                    </a:lnTo>
                    <a:lnTo>
                      <a:pt x="283" y="833"/>
                    </a:lnTo>
                    <a:lnTo>
                      <a:pt x="288" y="829"/>
                    </a:lnTo>
                    <a:lnTo>
                      <a:pt x="300" y="828"/>
                    </a:lnTo>
                    <a:lnTo>
                      <a:pt x="306" y="835"/>
                    </a:lnTo>
                    <a:lnTo>
                      <a:pt x="312" y="834"/>
                    </a:lnTo>
                    <a:lnTo>
                      <a:pt x="312" y="841"/>
                    </a:lnTo>
                    <a:lnTo>
                      <a:pt x="304" y="856"/>
                    </a:lnTo>
                    <a:lnTo>
                      <a:pt x="302" y="848"/>
                    </a:lnTo>
                    <a:lnTo>
                      <a:pt x="288" y="849"/>
                    </a:lnTo>
                    <a:lnTo>
                      <a:pt x="270" y="859"/>
                    </a:lnTo>
                    <a:lnTo>
                      <a:pt x="270" y="868"/>
                    </a:lnTo>
                    <a:lnTo>
                      <a:pt x="308" y="904"/>
                    </a:lnTo>
                    <a:lnTo>
                      <a:pt x="311" y="911"/>
                    </a:lnTo>
                    <a:lnTo>
                      <a:pt x="311" y="936"/>
                    </a:lnTo>
                    <a:lnTo>
                      <a:pt x="316" y="935"/>
                    </a:lnTo>
                    <a:lnTo>
                      <a:pt x="323" y="922"/>
                    </a:lnTo>
                    <a:lnTo>
                      <a:pt x="323" y="930"/>
                    </a:lnTo>
                    <a:lnTo>
                      <a:pt x="329" y="937"/>
                    </a:lnTo>
                    <a:lnTo>
                      <a:pt x="338" y="936"/>
                    </a:lnTo>
                    <a:lnTo>
                      <a:pt x="349" y="925"/>
                    </a:lnTo>
                    <a:lnTo>
                      <a:pt x="350" y="910"/>
                    </a:lnTo>
                    <a:lnTo>
                      <a:pt x="354" y="908"/>
                    </a:lnTo>
                    <a:lnTo>
                      <a:pt x="353" y="900"/>
                    </a:lnTo>
                    <a:lnTo>
                      <a:pt x="348" y="888"/>
                    </a:lnTo>
                    <a:lnTo>
                      <a:pt x="351" y="878"/>
                    </a:lnTo>
                    <a:lnTo>
                      <a:pt x="349" y="873"/>
                    </a:lnTo>
                    <a:lnTo>
                      <a:pt x="351" y="866"/>
                    </a:lnTo>
                    <a:lnTo>
                      <a:pt x="363" y="855"/>
                    </a:lnTo>
                    <a:lnTo>
                      <a:pt x="367" y="840"/>
                    </a:lnTo>
                    <a:lnTo>
                      <a:pt x="365" y="839"/>
                    </a:lnTo>
                    <a:lnTo>
                      <a:pt x="369" y="832"/>
                    </a:lnTo>
                    <a:lnTo>
                      <a:pt x="364" y="822"/>
                    </a:lnTo>
                    <a:lnTo>
                      <a:pt x="370" y="802"/>
                    </a:lnTo>
                    <a:lnTo>
                      <a:pt x="367" y="792"/>
                    </a:lnTo>
                    <a:lnTo>
                      <a:pt x="367" y="771"/>
                    </a:lnTo>
                    <a:lnTo>
                      <a:pt x="370" y="762"/>
                    </a:lnTo>
                    <a:lnTo>
                      <a:pt x="381" y="742"/>
                    </a:lnTo>
                    <a:lnTo>
                      <a:pt x="392" y="741"/>
                    </a:lnTo>
                    <a:lnTo>
                      <a:pt x="387" y="728"/>
                    </a:lnTo>
                    <a:lnTo>
                      <a:pt x="380" y="731"/>
                    </a:lnTo>
                    <a:lnTo>
                      <a:pt x="379" y="722"/>
                    </a:lnTo>
                    <a:lnTo>
                      <a:pt x="406" y="710"/>
                    </a:lnTo>
                    <a:lnTo>
                      <a:pt x="413" y="715"/>
                    </a:lnTo>
                    <a:lnTo>
                      <a:pt x="417" y="714"/>
                    </a:lnTo>
                    <a:lnTo>
                      <a:pt x="417" y="704"/>
                    </a:lnTo>
                    <a:lnTo>
                      <a:pt x="420" y="698"/>
                    </a:lnTo>
                    <a:lnTo>
                      <a:pt x="420" y="688"/>
                    </a:lnTo>
                    <a:lnTo>
                      <a:pt x="423" y="680"/>
                    </a:lnTo>
                    <a:lnTo>
                      <a:pt x="425" y="669"/>
                    </a:lnTo>
                    <a:lnTo>
                      <a:pt x="425" y="661"/>
                    </a:lnTo>
                    <a:lnTo>
                      <a:pt x="423" y="662"/>
                    </a:lnTo>
                    <a:lnTo>
                      <a:pt x="424" y="646"/>
                    </a:lnTo>
                    <a:lnTo>
                      <a:pt x="429" y="626"/>
                    </a:lnTo>
                    <a:lnTo>
                      <a:pt x="426" y="620"/>
                    </a:lnTo>
                    <a:lnTo>
                      <a:pt x="425" y="607"/>
                    </a:lnTo>
                    <a:lnTo>
                      <a:pt x="426" y="588"/>
                    </a:lnTo>
                    <a:lnTo>
                      <a:pt x="425" y="583"/>
                    </a:lnTo>
                    <a:lnTo>
                      <a:pt x="425" y="576"/>
                    </a:lnTo>
                    <a:lnTo>
                      <a:pt x="440" y="570"/>
                    </a:lnTo>
                    <a:lnTo>
                      <a:pt x="451" y="577"/>
                    </a:lnTo>
                    <a:lnTo>
                      <a:pt x="455" y="575"/>
                    </a:lnTo>
                    <a:lnTo>
                      <a:pt x="456" y="563"/>
                    </a:lnTo>
                    <a:lnTo>
                      <a:pt x="455" y="552"/>
                    </a:lnTo>
                    <a:lnTo>
                      <a:pt x="455" y="529"/>
                    </a:lnTo>
                    <a:lnTo>
                      <a:pt x="460" y="522"/>
                    </a:lnTo>
                    <a:lnTo>
                      <a:pt x="457" y="511"/>
                    </a:lnTo>
                    <a:lnTo>
                      <a:pt x="461" y="510"/>
                    </a:lnTo>
                    <a:lnTo>
                      <a:pt x="458" y="502"/>
                    </a:lnTo>
                    <a:lnTo>
                      <a:pt x="460" y="491"/>
                    </a:lnTo>
                    <a:lnTo>
                      <a:pt x="460" y="477"/>
                    </a:lnTo>
                    <a:lnTo>
                      <a:pt x="457" y="464"/>
                    </a:lnTo>
                    <a:lnTo>
                      <a:pt x="473" y="462"/>
                    </a:lnTo>
                    <a:lnTo>
                      <a:pt x="477" y="453"/>
                    </a:lnTo>
                    <a:lnTo>
                      <a:pt x="485" y="453"/>
                    </a:lnTo>
                    <a:lnTo>
                      <a:pt x="489" y="432"/>
                    </a:lnTo>
                    <a:lnTo>
                      <a:pt x="485" y="424"/>
                    </a:lnTo>
                    <a:lnTo>
                      <a:pt x="498" y="420"/>
                    </a:lnTo>
                    <a:lnTo>
                      <a:pt x="508" y="423"/>
                    </a:lnTo>
                    <a:lnTo>
                      <a:pt x="521" y="404"/>
                    </a:lnTo>
                    <a:lnTo>
                      <a:pt x="536" y="404"/>
                    </a:lnTo>
                    <a:lnTo>
                      <a:pt x="552" y="392"/>
                    </a:lnTo>
                    <a:lnTo>
                      <a:pt x="570" y="399"/>
                    </a:lnTo>
                    <a:lnTo>
                      <a:pt x="581" y="398"/>
                    </a:lnTo>
                    <a:lnTo>
                      <a:pt x="585" y="392"/>
                    </a:lnTo>
                    <a:lnTo>
                      <a:pt x="591" y="371"/>
                    </a:lnTo>
                    <a:lnTo>
                      <a:pt x="589" y="354"/>
                    </a:lnTo>
                    <a:lnTo>
                      <a:pt x="590" y="345"/>
                    </a:lnTo>
                    <a:lnTo>
                      <a:pt x="586" y="341"/>
                    </a:lnTo>
                    <a:lnTo>
                      <a:pt x="570" y="341"/>
                    </a:lnTo>
                    <a:lnTo>
                      <a:pt x="531" y="327"/>
                    </a:lnTo>
                    <a:lnTo>
                      <a:pt x="525" y="314"/>
                    </a:lnTo>
                    <a:lnTo>
                      <a:pt x="503" y="305"/>
                    </a:lnTo>
                    <a:lnTo>
                      <a:pt x="495" y="283"/>
                    </a:lnTo>
                    <a:lnTo>
                      <a:pt x="492" y="267"/>
                    </a:lnTo>
                    <a:lnTo>
                      <a:pt x="484" y="264"/>
                    </a:lnTo>
                    <a:lnTo>
                      <a:pt x="477" y="254"/>
                    </a:lnTo>
                    <a:lnTo>
                      <a:pt x="444" y="252"/>
                    </a:lnTo>
                    <a:lnTo>
                      <a:pt x="441" y="231"/>
                    </a:lnTo>
                    <a:lnTo>
                      <a:pt x="445" y="217"/>
                    </a:lnTo>
                    <a:lnTo>
                      <a:pt x="445" y="210"/>
                    </a:lnTo>
                    <a:lnTo>
                      <a:pt x="447" y="204"/>
                    </a:lnTo>
                    <a:lnTo>
                      <a:pt x="449" y="192"/>
                    </a:lnTo>
                    <a:lnTo>
                      <a:pt x="440" y="172"/>
                    </a:lnTo>
                    <a:lnTo>
                      <a:pt x="435" y="150"/>
                    </a:lnTo>
                    <a:lnTo>
                      <a:pt x="426" y="133"/>
                    </a:lnTo>
                    <a:lnTo>
                      <a:pt x="417" y="133"/>
                    </a:lnTo>
                    <a:lnTo>
                      <a:pt x="413" y="123"/>
                    </a:lnTo>
                    <a:lnTo>
                      <a:pt x="408" y="128"/>
                    </a:lnTo>
                    <a:lnTo>
                      <a:pt x="401" y="145"/>
                    </a:lnTo>
                    <a:lnTo>
                      <a:pt x="401" y="157"/>
                    </a:lnTo>
                    <a:lnTo>
                      <a:pt x="404" y="167"/>
                    </a:lnTo>
                    <a:lnTo>
                      <a:pt x="391" y="181"/>
                    </a:lnTo>
                    <a:lnTo>
                      <a:pt x="379" y="204"/>
                    </a:lnTo>
                    <a:lnTo>
                      <a:pt x="377" y="195"/>
                    </a:lnTo>
                    <a:lnTo>
                      <a:pt x="382" y="188"/>
                    </a:lnTo>
                    <a:lnTo>
                      <a:pt x="386" y="171"/>
                    </a:lnTo>
                    <a:lnTo>
                      <a:pt x="382" y="155"/>
                    </a:lnTo>
                    <a:lnTo>
                      <a:pt x="379" y="150"/>
                    </a:lnTo>
                    <a:lnTo>
                      <a:pt x="376" y="152"/>
                    </a:lnTo>
                    <a:lnTo>
                      <a:pt x="379" y="144"/>
                    </a:lnTo>
                    <a:lnTo>
                      <a:pt x="385" y="136"/>
                    </a:lnTo>
                    <a:lnTo>
                      <a:pt x="390" y="106"/>
                    </a:lnTo>
                    <a:lnTo>
                      <a:pt x="394" y="101"/>
                    </a:lnTo>
                    <a:lnTo>
                      <a:pt x="397" y="81"/>
                    </a:lnTo>
                    <a:lnTo>
                      <a:pt x="385" y="60"/>
                    </a:lnTo>
                    <a:lnTo>
                      <a:pt x="350" y="22"/>
                    </a:lnTo>
                    <a:lnTo>
                      <a:pt x="337" y="29"/>
                    </a:lnTo>
                    <a:lnTo>
                      <a:pt x="339" y="39"/>
                    </a:lnTo>
                    <a:lnTo>
                      <a:pt x="339" y="47"/>
                    </a:lnTo>
                    <a:lnTo>
                      <a:pt x="329" y="41"/>
                    </a:lnTo>
                    <a:lnTo>
                      <a:pt x="324" y="43"/>
                    </a:lnTo>
                    <a:lnTo>
                      <a:pt x="324" y="14"/>
                    </a:lnTo>
                    <a:lnTo>
                      <a:pt x="323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0" y="2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224"/>
              <p:cNvSpPr>
                <a:spLocks noChangeAspect="1"/>
              </p:cNvSpPr>
              <p:nvPr/>
            </p:nvSpPr>
            <p:spPr bwMode="gray">
              <a:xfrm>
                <a:off x="3306" y="1118"/>
                <a:ext cx="25" cy="23"/>
              </a:xfrm>
              <a:custGeom>
                <a:avLst/>
                <a:gdLst/>
                <a:ahLst/>
                <a:cxnLst>
                  <a:cxn ang="0">
                    <a:pos x="52" y="117"/>
                  </a:cxn>
                  <a:cxn ang="0">
                    <a:pos x="54" y="111"/>
                  </a:cxn>
                  <a:cxn ang="0">
                    <a:pos x="65" y="112"/>
                  </a:cxn>
                  <a:cxn ang="0">
                    <a:pos x="81" y="99"/>
                  </a:cxn>
                  <a:cxn ang="0">
                    <a:pos x="105" y="97"/>
                  </a:cxn>
                  <a:cxn ang="0">
                    <a:pos x="107" y="86"/>
                  </a:cxn>
                  <a:cxn ang="0">
                    <a:pos x="106" y="81"/>
                  </a:cxn>
                  <a:cxn ang="0">
                    <a:pos x="111" y="52"/>
                  </a:cxn>
                  <a:cxn ang="0">
                    <a:pos x="126" y="37"/>
                  </a:cxn>
                  <a:cxn ang="0">
                    <a:pos x="111" y="22"/>
                  </a:cxn>
                  <a:cxn ang="0">
                    <a:pos x="107" y="14"/>
                  </a:cxn>
                  <a:cxn ang="0">
                    <a:pos x="106" y="8"/>
                  </a:cxn>
                  <a:cxn ang="0">
                    <a:pos x="67" y="13"/>
                  </a:cxn>
                  <a:cxn ang="0">
                    <a:pos x="62" y="13"/>
                  </a:cxn>
                  <a:cxn ang="0">
                    <a:pos x="67" y="1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51" y="4"/>
                  </a:cxn>
                  <a:cxn ang="0">
                    <a:pos x="44" y="20"/>
                  </a:cxn>
                  <a:cxn ang="0">
                    <a:pos x="38" y="26"/>
                  </a:cxn>
                  <a:cxn ang="0">
                    <a:pos x="32" y="22"/>
                  </a:cxn>
                  <a:cxn ang="0">
                    <a:pos x="27" y="30"/>
                  </a:cxn>
                  <a:cxn ang="0">
                    <a:pos x="0" y="40"/>
                  </a:cxn>
                  <a:cxn ang="0">
                    <a:pos x="11" y="52"/>
                  </a:cxn>
                  <a:cxn ang="0">
                    <a:pos x="25" y="54"/>
                  </a:cxn>
                  <a:cxn ang="0">
                    <a:pos x="25" y="65"/>
                  </a:cxn>
                  <a:cxn ang="0">
                    <a:pos x="24" y="73"/>
                  </a:cxn>
                  <a:cxn ang="0">
                    <a:pos x="26" y="87"/>
                  </a:cxn>
                  <a:cxn ang="0">
                    <a:pos x="31" y="99"/>
                  </a:cxn>
                  <a:cxn ang="0">
                    <a:pos x="33" y="106"/>
                  </a:cxn>
                  <a:cxn ang="0">
                    <a:pos x="38" y="114"/>
                  </a:cxn>
                  <a:cxn ang="0">
                    <a:pos x="52" y="117"/>
                  </a:cxn>
                </a:cxnLst>
                <a:rect l="0" t="0" r="r" b="b"/>
                <a:pathLst>
                  <a:path w="126" h="117">
                    <a:moveTo>
                      <a:pt x="52" y="117"/>
                    </a:moveTo>
                    <a:lnTo>
                      <a:pt x="54" y="111"/>
                    </a:lnTo>
                    <a:lnTo>
                      <a:pt x="65" y="112"/>
                    </a:lnTo>
                    <a:lnTo>
                      <a:pt x="81" y="99"/>
                    </a:lnTo>
                    <a:lnTo>
                      <a:pt x="105" y="97"/>
                    </a:lnTo>
                    <a:lnTo>
                      <a:pt x="107" y="86"/>
                    </a:lnTo>
                    <a:lnTo>
                      <a:pt x="106" y="81"/>
                    </a:lnTo>
                    <a:lnTo>
                      <a:pt x="111" y="52"/>
                    </a:lnTo>
                    <a:lnTo>
                      <a:pt x="126" y="37"/>
                    </a:lnTo>
                    <a:lnTo>
                      <a:pt x="111" y="22"/>
                    </a:lnTo>
                    <a:lnTo>
                      <a:pt x="107" y="14"/>
                    </a:lnTo>
                    <a:lnTo>
                      <a:pt x="106" y="8"/>
                    </a:lnTo>
                    <a:lnTo>
                      <a:pt x="67" y="13"/>
                    </a:lnTo>
                    <a:lnTo>
                      <a:pt x="62" y="13"/>
                    </a:lnTo>
                    <a:lnTo>
                      <a:pt x="67" y="10"/>
                    </a:lnTo>
                    <a:lnTo>
                      <a:pt x="69" y="0"/>
                    </a:lnTo>
                    <a:lnTo>
                      <a:pt x="65" y="3"/>
                    </a:lnTo>
                    <a:lnTo>
                      <a:pt x="51" y="4"/>
                    </a:lnTo>
                    <a:lnTo>
                      <a:pt x="44" y="20"/>
                    </a:lnTo>
                    <a:lnTo>
                      <a:pt x="38" y="26"/>
                    </a:lnTo>
                    <a:lnTo>
                      <a:pt x="32" y="22"/>
                    </a:lnTo>
                    <a:lnTo>
                      <a:pt x="27" y="30"/>
                    </a:lnTo>
                    <a:lnTo>
                      <a:pt x="0" y="40"/>
                    </a:lnTo>
                    <a:lnTo>
                      <a:pt x="11" y="52"/>
                    </a:lnTo>
                    <a:lnTo>
                      <a:pt x="25" y="54"/>
                    </a:lnTo>
                    <a:lnTo>
                      <a:pt x="25" y="65"/>
                    </a:lnTo>
                    <a:lnTo>
                      <a:pt x="24" y="73"/>
                    </a:lnTo>
                    <a:lnTo>
                      <a:pt x="26" y="87"/>
                    </a:lnTo>
                    <a:lnTo>
                      <a:pt x="31" y="99"/>
                    </a:lnTo>
                    <a:lnTo>
                      <a:pt x="33" y="106"/>
                    </a:lnTo>
                    <a:lnTo>
                      <a:pt x="38" y="114"/>
                    </a:lnTo>
                    <a:lnTo>
                      <a:pt x="52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225"/>
              <p:cNvSpPr>
                <a:spLocks noChangeAspect="1"/>
              </p:cNvSpPr>
              <p:nvPr/>
            </p:nvSpPr>
            <p:spPr bwMode="gray">
              <a:xfrm>
                <a:off x="3340" y="114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226"/>
              <p:cNvSpPr>
                <a:spLocks noChangeAspect="1"/>
              </p:cNvSpPr>
              <p:nvPr/>
            </p:nvSpPr>
            <p:spPr bwMode="gray">
              <a:xfrm>
                <a:off x="3340" y="11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227"/>
              <p:cNvSpPr>
                <a:spLocks noChangeAspect="1"/>
              </p:cNvSpPr>
              <p:nvPr/>
            </p:nvSpPr>
            <p:spPr bwMode="gray">
              <a:xfrm>
                <a:off x="3313" y="1136"/>
                <a:ext cx="45" cy="54"/>
              </a:xfrm>
              <a:custGeom>
                <a:avLst/>
                <a:gdLst/>
                <a:ahLst/>
                <a:cxnLst>
                  <a:cxn ang="0">
                    <a:pos x="206" y="133"/>
                  </a:cxn>
                  <a:cxn ang="0">
                    <a:pos x="201" y="128"/>
                  </a:cxn>
                  <a:cxn ang="0">
                    <a:pos x="190" y="116"/>
                  </a:cxn>
                  <a:cxn ang="0">
                    <a:pos x="180" y="107"/>
                  </a:cxn>
                  <a:cxn ang="0">
                    <a:pos x="162" y="124"/>
                  </a:cxn>
                  <a:cxn ang="0">
                    <a:pos x="145" y="108"/>
                  </a:cxn>
                  <a:cxn ang="0">
                    <a:pos x="131" y="90"/>
                  </a:cxn>
                  <a:cxn ang="0">
                    <a:pos x="120" y="75"/>
                  </a:cxn>
                  <a:cxn ang="0">
                    <a:pos x="125" y="51"/>
                  </a:cxn>
                  <a:cxn ang="0">
                    <a:pos x="134" y="43"/>
                  </a:cxn>
                  <a:cxn ang="0">
                    <a:pos x="128" y="19"/>
                  </a:cxn>
                  <a:cxn ang="0">
                    <a:pos x="114" y="15"/>
                  </a:cxn>
                  <a:cxn ang="0">
                    <a:pos x="112" y="0"/>
                  </a:cxn>
                  <a:cxn ang="0">
                    <a:pos x="106" y="15"/>
                  </a:cxn>
                  <a:cxn ang="0">
                    <a:pos x="87" y="26"/>
                  </a:cxn>
                  <a:cxn ang="0">
                    <a:pos x="50" y="23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11" y="75"/>
                  </a:cxn>
                  <a:cxn ang="0">
                    <a:pos x="16" y="86"/>
                  </a:cxn>
                  <a:cxn ang="0">
                    <a:pos x="35" y="108"/>
                  </a:cxn>
                  <a:cxn ang="0">
                    <a:pos x="27" y="134"/>
                  </a:cxn>
                  <a:cxn ang="0">
                    <a:pos x="21" y="150"/>
                  </a:cxn>
                  <a:cxn ang="0">
                    <a:pos x="21" y="165"/>
                  </a:cxn>
                  <a:cxn ang="0">
                    <a:pos x="21" y="172"/>
                  </a:cxn>
                  <a:cxn ang="0">
                    <a:pos x="5" y="187"/>
                  </a:cxn>
                  <a:cxn ang="0">
                    <a:pos x="4" y="195"/>
                  </a:cxn>
                  <a:cxn ang="0">
                    <a:pos x="1" y="205"/>
                  </a:cxn>
                  <a:cxn ang="0">
                    <a:pos x="8" y="222"/>
                  </a:cxn>
                  <a:cxn ang="0">
                    <a:pos x="26" y="222"/>
                  </a:cxn>
                  <a:cxn ang="0">
                    <a:pos x="66" y="214"/>
                  </a:cxn>
                  <a:cxn ang="0">
                    <a:pos x="77" y="208"/>
                  </a:cxn>
                  <a:cxn ang="0">
                    <a:pos x="87" y="189"/>
                  </a:cxn>
                  <a:cxn ang="0">
                    <a:pos x="98" y="193"/>
                  </a:cxn>
                  <a:cxn ang="0">
                    <a:pos x="96" y="205"/>
                  </a:cxn>
                  <a:cxn ang="0">
                    <a:pos x="103" y="195"/>
                  </a:cxn>
                  <a:cxn ang="0">
                    <a:pos x="107" y="205"/>
                  </a:cxn>
                  <a:cxn ang="0">
                    <a:pos x="99" y="214"/>
                  </a:cxn>
                  <a:cxn ang="0">
                    <a:pos x="97" y="235"/>
                  </a:cxn>
                  <a:cxn ang="0">
                    <a:pos x="85" y="253"/>
                  </a:cxn>
                  <a:cxn ang="0">
                    <a:pos x="99" y="259"/>
                  </a:cxn>
                  <a:cxn ang="0">
                    <a:pos x="110" y="259"/>
                  </a:cxn>
                  <a:cxn ang="0">
                    <a:pos x="112" y="248"/>
                  </a:cxn>
                  <a:cxn ang="0">
                    <a:pos x="125" y="232"/>
                  </a:cxn>
                  <a:cxn ang="0">
                    <a:pos x="129" y="237"/>
                  </a:cxn>
                  <a:cxn ang="0">
                    <a:pos x="142" y="235"/>
                  </a:cxn>
                  <a:cxn ang="0">
                    <a:pos x="146" y="225"/>
                  </a:cxn>
                  <a:cxn ang="0">
                    <a:pos x="151" y="216"/>
                  </a:cxn>
                  <a:cxn ang="0">
                    <a:pos x="166" y="202"/>
                  </a:cxn>
                  <a:cxn ang="0">
                    <a:pos x="169" y="184"/>
                  </a:cxn>
                  <a:cxn ang="0">
                    <a:pos x="180" y="165"/>
                  </a:cxn>
                  <a:cxn ang="0">
                    <a:pos x="222" y="152"/>
                  </a:cxn>
                  <a:cxn ang="0">
                    <a:pos x="221" y="145"/>
                  </a:cxn>
                </a:cxnLst>
                <a:rect l="0" t="0" r="r" b="b"/>
                <a:pathLst>
                  <a:path w="222" h="268">
                    <a:moveTo>
                      <a:pt x="207" y="140"/>
                    </a:moveTo>
                    <a:lnTo>
                      <a:pt x="206" y="133"/>
                    </a:lnTo>
                    <a:lnTo>
                      <a:pt x="201" y="133"/>
                    </a:lnTo>
                    <a:lnTo>
                      <a:pt x="201" y="128"/>
                    </a:lnTo>
                    <a:lnTo>
                      <a:pt x="196" y="117"/>
                    </a:lnTo>
                    <a:lnTo>
                      <a:pt x="190" y="116"/>
                    </a:lnTo>
                    <a:lnTo>
                      <a:pt x="184" y="106"/>
                    </a:lnTo>
                    <a:lnTo>
                      <a:pt x="180" y="107"/>
                    </a:lnTo>
                    <a:lnTo>
                      <a:pt x="178" y="114"/>
                    </a:lnTo>
                    <a:lnTo>
                      <a:pt x="162" y="124"/>
                    </a:lnTo>
                    <a:lnTo>
                      <a:pt x="150" y="116"/>
                    </a:lnTo>
                    <a:lnTo>
                      <a:pt x="145" y="108"/>
                    </a:lnTo>
                    <a:lnTo>
                      <a:pt x="139" y="106"/>
                    </a:lnTo>
                    <a:lnTo>
                      <a:pt x="131" y="90"/>
                    </a:lnTo>
                    <a:lnTo>
                      <a:pt x="124" y="86"/>
                    </a:lnTo>
                    <a:lnTo>
                      <a:pt x="120" y="75"/>
                    </a:lnTo>
                    <a:lnTo>
                      <a:pt x="120" y="64"/>
                    </a:lnTo>
                    <a:lnTo>
                      <a:pt x="125" y="51"/>
                    </a:lnTo>
                    <a:lnTo>
                      <a:pt x="134" y="53"/>
                    </a:lnTo>
                    <a:lnTo>
                      <a:pt x="134" y="43"/>
                    </a:lnTo>
                    <a:lnTo>
                      <a:pt x="137" y="37"/>
                    </a:lnTo>
                    <a:lnTo>
                      <a:pt x="128" y="19"/>
                    </a:lnTo>
                    <a:lnTo>
                      <a:pt x="119" y="25"/>
                    </a:lnTo>
                    <a:lnTo>
                      <a:pt x="114" y="15"/>
                    </a:lnTo>
                    <a:lnTo>
                      <a:pt x="114" y="6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6" y="15"/>
                    </a:lnTo>
                    <a:lnTo>
                      <a:pt x="93" y="17"/>
                    </a:lnTo>
                    <a:lnTo>
                      <a:pt x="87" y="26"/>
                    </a:lnTo>
                    <a:lnTo>
                      <a:pt x="66" y="28"/>
                    </a:lnTo>
                    <a:lnTo>
                      <a:pt x="50" y="23"/>
                    </a:lnTo>
                    <a:lnTo>
                      <a:pt x="28" y="3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6" y="66"/>
                    </a:lnTo>
                    <a:lnTo>
                      <a:pt x="11" y="75"/>
                    </a:lnTo>
                    <a:lnTo>
                      <a:pt x="16" y="75"/>
                    </a:lnTo>
                    <a:lnTo>
                      <a:pt x="16" y="86"/>
                    </a:lnTo>
                    <a:lnTo>
                      <a:pt x="39" y="101"/>
                    </a:lnTo>
                    <a:lnTo>
                      <a:pt x="35" y="108"/>
                    </a:lnTo>
                    <a:lnTo>
                      <a:pt x="34" y="119"/>
                    </a:lnTo>
                    <a:lnTo>
                      <a:pt x="27" y="134"/>
                    </a:lnTo>
                    <a:lnTo>
                      <a:pt x="27" y="140"/>
                    </a:lnTo>
                    <a:lnTo>
                      <a:pt x="21" y="150"/>
                    </a:lnTo>
                    <a:lnTo>
                      <a:pt x="22" y="156"/>
                    </a:lnTo>
                    <a:lnTo>
                      <a:pt x="21" y="165"/>
                    </a:lnTo>
                    <a:lnTo>
                      <a:pt x="20" y="166"/>
                    </a:lnTo>
                    <a:lnTo>
                      <a:pt x="21" y="172"/>
                    </a:lnTo>
                    <a:lnTo>
                      <a:pt x="20" y="177"/>
                    </a:lnTo>
                    <a:lnTo>
                      <a:pt x="5" y="187"/>
                    </a:lnTo>
                    <a:lnTo>
                      <a:pt x="5" y="192"/>
                    </a:lnTo>
                    <a:lnTo>
                      <a:pt x="4" y="195"/>
                    </a:lnTo>
                    <a:lnTo>
                      <a:pt x="0" y="198"/>
                    </a:lnTo>
                    <a:lnTo>
                      <a:pt x="1" y="205"/>
                    </a:lnTo>
                    <a:lnTo>
                      <a:pt x="0" y="214"/>
                    </a:lnTo>
                    <a:lnTo>
                      <a:pt x="8" y="222"/>
                    </a:lnTo>
                    <a:lnTo>
                      <a:pt x="17" y="216"/>
                    </a:lnTo>
                    <a:lnTo>
                      <a:pt x="26" y="222"/>
                    </a:lnTo>
                    <a:lnTo>
                      <a:pt x="32" y="215"/>
                    </a:lnTo>
                    <a:lnTo>
                      <a:pt x="66" y="214"/>
                    </a:lnTo>
                    <a:lnTo>
                      <a:pt x="67" y="210"/>
                    </a:lnTo>
                    <a:lnTo>
                      <a:pt x="77" y="208"/>
                    </a:lnTo>
                    <a:lnTo>
                      <a:pt x="80" y="198"/>
                    </a:lnTo>
                    <a:lnTo>
                      <a:pt x="87" y="189"/>
                    </a:lnTo>
                    <a:lnTo>
                      <a:pt x="97" y="191"/>
                    </a:lnTo>
                    <a:lnTo>
                      <a:pt x="98" y="193"/>
                    </a:lnTo>
                    <a:lnTo>
                      <a:pt x="94" y="200"/>
                    </a:lnTo>
                    <a:lnTo>
                      <a:pt x="96" y="205"/>
                    </a:lnTo>
                    <a:lnTo>
                      <a:pt x="98" y="209"/>
                    </a:lnTo>
                    <a:lnTo>
                      <a:pt x="103" y="195"/>
                    </a:lnTo>
                    <a:lnTo>
                      <a:pt x="110" y="195"/>
                    </a:lnTo>
                    <a:lnTo>
                      <a:pt x="107" y="205"/>
                    </a:lnTo>
                    <a:lnTo>
                      <a:pt x="107" y="210"/>
                    </a:lnTo>
                    <a:lnTo>
                      <a:pt x="99" y="214"/>
                    </a:lnTo>
                    <a:lnTo>
                      <a:pt x="94" y="222"/>
                    </a:lnTo>
                    <a:lnTo>
                      <a:pt x="97" y="235"/>
                    </a:lnTo>
                    <a:lnTo>
                      <a:pt x="96" y="240"/>
                    </a:lnTo>
                    <a:lnTo>
                      <a:pt x="85" y="253"/>
                    </a:lnTo>
                    <a:lnTo>
                      <a:pt x="91" y="265"/>
                    </a:lnTo>
                    <a:lnTo>
                      <a:pt x="99" y="259"/>
                    </a:lnTo>
                    <a:lnTo>
                      <a:pt x="101" y="268"/>
                    </a:lnTo>
                    <a:lnTo>
                      <a:pt x="110" y="259"/>
                    </a:lnTo>
                    <a:lnTo>
                      <a:pt x="109" y="252"/>
                    </a:lnTo>
                    <a:lnTo>
                      <a:pt x="112" y="248"/>
                    </a:lnTo>
                    <a:lnTo>
                      <a:pt x="125" y="238"/>
                    </a:lnTo>
                    <a:lnTo>
                      <a:pt x="125" y="232"/>
                    </a:lnTo>
                    <a:lnTo>
                      <a:pt x="126" y="232"/>
                    </a:lnTo>
                    <a:lnTo>
                      <a:pt x="129" y="237"/>
                    </a:lnTo>
                    <a:lnTo>
                      <a:pt x="133" y="240"/>
                    </a:lnTo>
                    <a:lnTo>
                      <a:pt x="142" y="235"/>
                    </a:lnTo>
                    <a:lnTo>
                      <a:pt x="144" y="229"/>
                    </a:lnTo>
                    <a:lnTo>
                      <a:pt x="146" y="225"/>
                    </a:lnTo>
                    <a:lnTo>
                      <a:pt x="151" y="226"/>
                    </a:lnTo>
                    <a:lnTo>
                      <a:pt x="151" y="216"/>
                    </a:lnTo>
                    <a:lnTo>
                      <a:pt x="160" y="213"/>
                    </a:lnTo>
                    <a:lnTo>
                      <a:pt x="166" y="202"/>
                    </a:lnTo>
                    <a:lnTo>
                      <a:pt x="166" y="193"/>
                    </a:lnTo>
                    <a:lnTo>
                      <a:pt x="169" y="184"/>
                    </a:lnTo>
                    <a:lnTo>
                      <a:pt x="179" y="175"/>
                    </a:lnTo>
                    <a:lnTo>
                      <a:pt x="180" y="165"/>
                    </a:lnTo>
                    <a:lnTo>
                      <a:pt x="204" y="152"/>
                    </a:lnTo>
                    <a:lnTo>
                      <a:pt x="222" y="152"/>
                    </a:lnTo>
                    <a:lnTo>
                      <a:pt x="222" y="148"/>
                    </a:lnTo>
                    <a:lnTo>
                      <a:pt x="221" y="145"/>
                    </a:lnTo>
                    <a:lnTo>
                      <a:pt x="207" y="14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" name="Freeform 228"/>
              <p:cNvSpPr>
                <a:spLocks noChangeAspect="1"/>
              </p:cNvSpPr>
              <p:nvPr/>
            </p:nvSpPr>
            <p:spPr bwMode="gray">
              <a:xfrm>
                <a:off x="3284" y="1036"/>
                <a:ext cx="99" cy="52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23" y="22"/>
                  </a:cxn>
                  <a:cxn ang="0">
                    <a:pos x="2" y="41"/>
                  </a:cxn>
                  <a:cxn ang="0">
                    <a:pos x="15" y="61"/>
                  </a:cxn>
                  <a:cxn ang="0">
                    <a:pos x="23" y="72"/>
                  </a:cxn>
                  <a:cxn ang="0">
                    <a:pos x="29" y="76"/>
                  </a:cxn>
                  <a:cxn ang="0">
                    <a:pos x="36" y="91"/>
                  </a:cxn>
                  <a:cxn ang="0">
                    <a:pos x="70" y="97"/>
                  </a:cxn>
                  <a:cxn ang="0">
                    <a:pos x="85" y="86"/>
                  </a:cxn>
                  <a:cxn ang="0">
                    <a:pos x="121" y="79"/>
                  </a:cxn>
                  <a:cxn ang="0">
                    <a:pos x="144" y="69"/>
                  </a:cxn>
                  <a:cxn ang="0">
                    <a:pos x="202" y="66"/>
                  </a:cxn>
                  <a:cxn ang="0">
                    <a:pos x="199" y="76"/>
                  </a:cxn>
                  <a:cxn ang="0">
                    <a:pos x="209" y="88"/>
                  </a:cxn>
                  <a:cxn ang="0">
                    <a:pos x="202" y="96"/>
                  </a:cxn>
                  <a:cxn ang="0">
                    <a:pos x="153" y="106"/>
                  </a:cxn>
                  <a:cxn ang="0">
                    <a:pos x="133" y="106"/>
                  </a:cxn>
                  <a:cxn ang="0">
                    <a:pos x="145" y="123"/>
                  </a:cxn>
                  <a:cxn ang="0">
                    <a:pos x="158" y="130"/>
                  </a:cxn>
                  <a:cxn ang="0">
                    <a:pos x="153" y="144"/>
                  </a:cxn>
                  <a:cxn ang="0">
                    <a:pos x="117" y="131"/>
                  </a:cxn>
                  <a:cxn ang="0">
                    <a:pos x="98" y="119"/>
                  </a:cxn>
                  <a:cxn ang="0">
                    <a:pos x="86" y="138"/>
                  </a:cxn>
                  <a:cxn ang="0">
                    <a:pos x="106" y="158"/>
                  </a:cxn>
                  <a:cxn ang="0">
                    <a:pos x="142" y="183"/>
                  </a:cxn>
                  <a:cxn ang="0">
                    <a:pos x="160" y="199"/>
                  </a:cxn>
                  <a:cxn ang="0">
                    <a:pos x="175" y="188"/>
                  </a:cxn>
                  <a:cxn ang="0">
                    <a:pos x="186" y="183"/>
                  </a:cxn>
                  <a:cxn ang="0">
                    <a:pos x="218" y="187"/>
                  </a:cxn>
                  <a:cxn ang="0">
                    <a:pos x="249" y="187"/>
                  </a:cxn>
                  <a:cxn ang="0">
                    <a:pos x="244" y="206"/>
                  </a:cxn>
                  <a:cxn ang="0">
                    <a:pos x="257" y="228"/>
                  </a:cxn>
                  <a:cxn ang="0">
                    <a:pos x="261" y="246"/>
                  </a:cxn>
                  <a:cxn ang="0">
                    <a:pos x="279" y="259"/>
                  </a:cxn>
                  <a:cxn ang="0">
                    <a:pos x="287" y="259"/>
                  </a:cxn>
                  <a:cxn ang="0">
                    <a:pos x="332" y="236"/>
                  </a:cxn>
                  <a:cxn ang="0">
                    <a:pos x="354" y="211"/>
                  </a:cxn>
                  <a:cxn ang="0">
                    <a:pos x="376" y="209"/>
                  </a:cxn>
                  <a:cxn ang="0">
                    <a:pos x="391" y="208"/>
                  </a:cxn>
                  <a:cxn ang="0">
                    <a:pos x="413" y="182"/>
                  </a:cxn>
                  <a:cxn ang="0">
                    <a:pos x="424" y="163"/>
                  </a:cxn>
                  <a:cxn ang="0">
                    <a:pos x="428" y="150"/>
                  </a:cxn>
                  <a:cxn ang="0">
                    <a:pos x="421" y="124"/>
                  </a:cxn>
                  <a:cxn ang="0">
                    <a:pos x="443" y="112"/>
                  </a:cxn>
                  <a:cxn ang="0">
                    <a:pos x="459" y="87"/>
                  </a:cxn>
                  <a:cxn ang="0">
                    <a:pos x="462" y="79"/>
                  </a:cxn>
                  <a:cxn ang="0">
                    <a:pos x="491" y="57"/>
                  </a:cxn>
                  <a:cxn ang="0">
                    <a:pos x="487" y="28"/>
                  </a:cxn>
                  <a:cxn ang="0">
                    <a:pos x="492" y="11"/>
                  </a:cxn>
                  <a:cxn ang="0">
                    <a:pos x="235" y="0"/>
                  </a:cxn>
                  <a:cxn ang="0">
                    <a:pos x="228" y="11"/>
                  </a:cxn>
                  <a:cxn ang="0">
                    <a:pos x="67" y="0"/>
                  </a:cxn>
                  <a:cxn ang="0">
                    <a:pos x="35" y="0"/>
                  </a:cxn>
                </a:cxnLst>
                <a:rect l="0" t="0" r="r" b="b"/>
                <a:pathLst>
                  <a:path w="496" h="260">
                    <a:moveTo>
                      <a:pt x="32" y="12"/>
                    </a:moveTo>
                    <a:lnTo>
                      <a:pt x="30" y="17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23" y="18"/>
                    </a:lnTo>
                    <a:lnTo>
                      <a:pt x="23" y="22"/>
                    </a:lnTo>
                    <a:lnTo>
                      <a:pt x="13" y="22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9" y="43"/>
                    </a:lnTo>
                    <a:lnTo>
                      <a:pt x="8" y="54"/>
                    </a:lnTo>
                    <a:lnTo>
                      <a:pt x="15" y="61"/>
                    </a:lnTo>
                    <a:lnTo>
                      <a:pt x="15" y="68"/>
                    </a:lnTo>
                    <a:lnTo>
                      <a:pt x="21" y="80"/>
                    </a:lnTo>
                    <a:lnTo>
                      <a:pt x="23" y="72"/>
                    </a:lnTo>
                    <a:lnTo>
                      <a:pt x="29" y="68"/>
                    </a:lnTo>
                    <a:lnTo>
                      <a:pt x="27" y="72"/>
                    </a:lnTo>
                    <a:lnTo>
                      <a:pt x="29" y="76"/>
                    </a:lnTo>
                    <a:lnTo>
                      <a:pt x="32" y="77"/>
                    </a:lnTo>
                    <a:lnTo>
                      <a:pt x="29" y="85"/>
                    </a:lnTo>
                    <a:lnTo>
                      <a:pt x="36" y="91"/>
                    </a:lnTo>
                    <a:lnTo>
                      <a:pt x="67" y="88"/>
                    </a:lnTo>
                    <a:lnTo>
                      <a:pt x="70" y="91"/>
                    </a:lnTo>
                    <a:lnTo>
                      <a:pt x="70" y="97"/>
                    </a:lnTo>
                    <a:lnTo>
                      <a:pt x="75" y="98"/>
                    </a:lnTo>
                    <a:lnTo>
                      <a:pt x="85" y="90"/>
                    </a:lnTo>
                    <a:lnTo>
                      <a:pt x="85" y="86"/>
                    </a:lnTo>
                    <a:lnTo>
                      <a:pt x="102" y="86"/>
                    </a:lnTo>
                    <a:lnTo>
                      <a:pt x="107" y="79"/>
                    </a:lnTo>
                    <a:lnTo>
                      <a:pt x="121" y="79"/>
                    </a:lnTo>
                    <a:lnTo>
                      <a:pt x="122" y="74"/>
                    </a:lnTo>
                    <a:lnTo>
                      <a:pt x="142" y="76"/>
                    </a:lnTo>
                    <a:lnTo>
                      <a:pt x="144" y="69"/>
                    </a:lnTo>
                    <a:lnTo>
                      <a:pt x="187" y="70"/>
                    </a:lnTo>
                    <a:lnTo>
                      <a:pt x="192" y="63"/>
                    </a:lnTo>
                    <a:lnTo>
                      <a:pt x="202" y="66"/>
                    </a:lnTo>
                    <a:lnTo>
                      <a:pt x="207" y="60"/>
                    </a:lnTo>
                    <a:lnTo>
                      <a:pt x="207" y="71"/>
                    </a:lnTo>
                    <a:lnTo>
                      <a:pt x="199" y="76"/>
                    </a:lnTo>
                    <a:lnTo>
                      <a:pt x="211" y="77"/>
                    </a:lnTo>
                    <a:lnTo>
                      <a:pt x="209" y="81"/>
                    </a:lnTo>
                    <a:lnTo>
                      <a:pt x="209" y="88"/>
                    </a:lnTo>
                    <a:lnTo>
                      <a:pt x="201" y="91"/>
                    </a:lnTo>
                    <a:lnTo>
                      <a:pt x="201" y="95"/>
                    </a:lnTo>
                    <a:lnTo>
                      <a:pt x="202" y="96"/>
                    </a:lnTo>
                    <a:lnTo>
                      <a:pt x="201" y="99"/>
                    </a:lnTo>
                    <a:lnTo>
                      <a:pt x="156" y="98"/>
                    </a:lnTo>
                    <a:lnTo>
                      <a:pt x="153" y="106"/>
                    </a:lnTo>
                    <a:lnTo>
                      <a:pt x="149" y="104"/>
                    </a:lnTo>
                    <a:lnTo>
                      <a:pt x="149" y="98"/>
                    </a:lnTo>
                    <a:lnTo>
                      <a:pt x="133" y="106"/>
                    </a:lnTo>
                    <a:lnTo>
                      <a:pt x="136" y="112"/>
                    </a:lnTo>
                    <a:lnTo>
                      <a:pt x="132" y="118"/>
                    </a:lnTo>
                    <a:lnTo>
                      <a:pt x="145" y="123"/>
                    </a:lnTo>
                    <a:lnTo>
                      <a:pt x="147" y="128"/>
                    </a:lnTo>
                    <a:lnTo>
                      <a:pt x="156" y="127"/>
                    </a:lnTo>
                    <a:lnTo>
                      <a:pt x="158" y="130"/>
                    </a:lnTo>
                    <a:lnTo>
                      <a:pt x="158" y="135"/>
                    </a:lnTo>
                    <a:lnTo>
                      <a:pt x="161" y="140"/>
                    </a:lnTo>
                    <a:lnTo>
                      <a:pt x="153" y="144"/>
                    </a:lnTo>
                    <a:lnTo>
                      <a:pt x="144" y="135"/>
                    </a:lnTo>
                    <a:lnTo>
                      <a:pt x="118" y="138"/>
                    </a:lnTo>
                    <a:lnTo>
                      <a:pt x="117" y="131"/>
                    </a:lnTo>
                    <a:lnTo>
                      <a:pt x="112" y="130"/>
                    </a:lnTo>
                    <a:lnTo>
                      <a:pt x="112" y="124"/>
                    </a:lnTo>
                    <a:lnTo>
                      <a:pt x="98" y="119"/>
                    </a:lnTo>
                    <a:lnTo>
                      <a:pt x="85" y="128"/>
                    </a:lnTo>
                    <a:lnTo>
                      <a:pt x="84" y="131"/>
                    </a:lnTo>
                    <a:lnTo>
                      <a:pt x="86" y="138"/>
                    </a:lnTo>
                    <a:lnTo>
                      <a:pt x="94" y="145"/>
                    </a:lnTo>
                    <a:lnTo>
                      <a:pt x="96" y="154"/>
                    </a:lnTo>
                    <a:lnTo>
                      <a:pt x="106" y="158"/>
                    </a:lnTo>
                    <a:lnTo>
                      <a:pt x="115" y="172"/>
                    </a:lnTo>
                    <a:lnTo>
                      <a:pt x="139" y="174"/>
                    </a:lnTo>
                    <a:lnTo>
                      <a:pt x="142" y="183"/>
                    </a:lnTo>
                    <a:lnTo>
                      <a:pt x="142" y="194"/>
                    </a:lnTo>
                    <a:lnTo>
                      <a:pt x="150" y="203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4"/>
                    </a:lnTo>
                    <a:lnTo>
                      <a:pt x="175" y="188"/>
                    </a:lnTo>
                    <a:lnTo>
                      <a:pt x="181" y="195"/>
                    </a:lnTo>
                    <a:lnTo>
                      <a:pt x="182" y="183"/>
                    </a:lnTo>
                    <a:lnTo>
                      <a:pt x="186" y="183"/>
                    </a:lnTo>
                    <a:lnTo>
                      <a:pt x="187" y="190"/>
                    </a:lnTo>
                    <a:lnTo>
                      <a:pt x="203" y="199"/>
                    </a:lnTo>
                    <a:lnTo>
                      <a:pt x="218" y="187"/>
                    </a:lnTo>
                    <a:lnTo>
                      <a:pt x="241" y="195"/>
                    </a:lnTo>
                    <a:lnTo>
                      <a:pt x="246" y="192"/>
                    </a:lnTo>
                    <a:lnTo>
                      <a:pt x="249" y="187"/>
                    </a:lnTo>
                    <a:lnTo>
                      <a:pt x="250" y="188"/>
                    </a:lnTo>
                    <a:lnTo>
                      <a:pt x="249" y="198"/>
                    </a:lnTo>
                    <a:lnTo>
                      <a:pt x="244" y="206"/>
                    </a:lnTo>
                    <a:lnTo>
                      <a:pt x="246" y="224"/>
                    </a:lnTo>
                    <a:lnTo>
                      <a:pt x="254" y="232"/>
                    </a:lnTo>
                    <a:lnTo>
                      <a:pt x="257" y="228"/>
                    </a:lnTo>
                    <a:lnTo>
                      <a:pt x="255" y="236"/>
                    </a:lnTo>
                    <a:lnTo>
                      <a:pt x="263" y="243"/>
                    </a:lnTo>
                    <a:lnTo>
                      <a:pt x="261" y="246"/>
                    </a:lnTo>
                    <a:lnTo>
                      <a:pt x="262" y="249"/>
                    </a:lnTo>
                    <a:lnTo>
                      <a:pt x="278" y="253"/>
                    </a:lnTo>
                    <a:lnTo>
                      <a:pt x="279" y="259"/>
                    </a:lnTo>
                    <a:lnTo>
                      <a:pt x="283" y="260"/>
                    </a:lnTo>
                    <a:lnTo>
                      <a:pt x="287" y="254"/>
                    </a:lnTo>
                    <a:lnTo>
                      <a:pt x="287" y="259"/>
                    </a:lnTo>
                    <a:lnTo>
                      <a:pt x="315" y="255"/>
                    </a:lnTo>
                    <a:lnTo>
                      <a:pt x="328" y="247"/>
                    </a:lnTo>
                    <a:lnTo>
                      <a:pt x="332" y="236"/>
                    </a:lnTo>
                    <a:lnTo>
                      <a:pt x="333" y="221"/>
                    </a:lnTo>
                    <a:lnTo>
                      <a:pt x="337" y="217"/>
                    </a:lnTo>
                    <a:lnTo>
                      <a:pt x="354" y="211"/>
                    </a:lnTo>
                    <a:lnTo>
                      <a:pt x="367" y="199"/>
                    </a:lnTo>
                    <a:lnTo>
                      <a:pt x="376" y="204"/>
                    </a:lnTo>
                    <a:lnTo>
                      <a:pt x="376" y="209"/>
                    </a:lnTo>
                    <a:lnTo>
                      <a:pt x="379" y="211"/>
                    </a:lnTo>
                    <a:lnTo>
                      <a:pt x="385" y="204"/>
                    </a:lnTo>
                    <a:lnTo>
                      <a:pt x="391" y="208"/>
                    </a:lnTo>
                    <a:lnTo>
                      <a:pt x="405" y="194"/>
                    </a:lnTo>
                    <a:lnTo>
                      <a:pt x="414" y="188"/>
                    </a:lnTo>
                    <a:lnTo>
                      <a:pt x="413" y="182"/>
                    </a:lnTo>
                    <a:lnTo>
                      <a:pt x="418" y="174"/>
                    </a:lnTo>
                    <a:lnTo>
                      <a:pt x="417" y="166"/>
                    </a:lnTo>
                    <a:lnTo>
                      <a:pt x="424" y="163"/>
                    </a:lnTo>
                    <a:lnTo>
                      <a:pt x="425" y="156"/>
                    </a:lnTo>
                    <a:lnTo>
                      <a:pt x="425" y="150"/>
                    </a:lnTo>
                    <a:lnTo>
                      <a:pt x="428" y="150"/>
                    </a:lnTo>
                    <a:lnTo>
                      <a:pt x="427" y="142"/>
                    </a:lnTo>
                    <a:lnTo>
                      <a:pt x="422" y="140"/>
                    </a:lnTo>
                    <a:lnTo>
                      <a:pt x="421" y="124"/>
                    </a:lnTo>
                    <a:lnTo>
                      <a:pt x="433" y="114"/>
                    </a:lnTo>
                    <a:lnTo>
                      <a:pt x="434" y="109"/>
                    </a:lnTo>
                    <a:lnTo>
                      <a:pt x="443" y="112"/>
                    </a:lnTo>
                    <a:lnTo>
                      <a:pt x="448" y="98"/>
                    </a:lnTo>
                    <a:lnTo>
                      <a:pt x="455" y="99"/>
                    </a:lnTo>
                    <a:lnTo>
                      <a:pt x="459" y="87"/>
                    </a:lnTo>
                    <a:lnTo>
                      <a:pt x="465" y="86"/>
                    </a:lnTo>
                    <a:lnTo>
                      <a:pt x="462" y="84"/>
                    </a:lnTo>
                    <a:lnTo>
                      <a:pt x="462" y="79"/>
                    </a:lnTo>
                    <a:lnTo>
                      <a:pt x="472" y="66"/>
                    </a:lnTo>
                    <a:lnTo>
                      <a:pt x="473" y="60"/>
                    </a:lnTo>
                    <a:lnTo>
                      <a:pt x="491" y="57"/>
                    </a:lnTo>
                    <a:lnTo>
                      <a:pt x="494" y="44"/>
                    </a:lnTo>
                    <a:lnTo>
                      <a:pt x="496" y="37"/>
                    </a:lnTo>
                    <a:lnTo>
                      <a:pt x="487" y="28"/>
                    </a:lnTo>
                    <a:lnTo>
                      <a:pt x="488" y="26"/>
                    </a:lnTo>
                    <a:lnTo>
                      <a:pt x="487" y="21"/>
                    </a:lnTo>
                    <a:lnTo>
                      <a:pt x="492" y="11"/>
                    </a:lnTo>
                    <a:lnTo>
                      <a:pt x="491" y="4"/>
                    </a:lnTo>
                    <a:lnTo>
                      <a:pt x="492" y="0"/>
                    </a:lnTo>
                    <a:lnTo>
                      <a:pt x="235" y="0"/>
                    </a:lnTo>
                    <a:lnTo>
                      <a:pt x="235" y="4"/>
                    </a:lnTo>
                    <a:lnTo>
                      <a:pt x="230" y="2"/>
                    </a:lnTo>
                    <a:lnTo>
                      <a:pt x="228" y="11"/>
                    </a:lnTo>
                    <a:lnTo>
                      <a:pt x="222" y="5"/>
                    </a:lnTo>
                    <a:lnTo>
                      <a:pt x="21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35" y="0"/>
                    </a:lnTo>
                    <a:lnTo>
                      <a:pt x="31" y="6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7" name="Freeform 229"/>
            <p:cNvSpPr>
              <a:spLocks noChangeAspect="1"/>
            </p:cNvSpPr>
            <p:nvPr/>
          </p:nvSpPr>
          <p:spPr bwMode="gray">
            <a:xfrm>
              <a:off x="5129196" y="2823286"/>
              <a:ext cx="6361" cy="698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2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13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3" y="0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3" y="2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230"/>
            <p:cNvSpPr>
              <a:spLocks noChangeAspect="1"/>
            </p:cNvSpPr>
            <p:nvPr/>
          </p:nvSpPr>
          <p:spPr bwMode="gray">
            <a:xfrm>
              <a:off x="5467895" y="2189440"/>
              <a:ext cx="46115" cy="48892"/>
            </a:xfrm>
            <a:custGeom>
              <a:avLst/>
              <a:gdLst/>
              <a:ahLst/>
              <a:cxnLst>
                <a:cxn ang="0">
                  <a:pos x="82" y="27"/>
                </a:cxn>
                <a:cxn ang="0">
                  <a:pos x="96" y="46"/>
                </a:cxn>
                <a:cxn ang="0">
                  <a:pos x="118" y="55"/>
                </a:cxn>
                <a:cxn ang="0">
                  <a:pos x="128" y="70"/>
                </a:cxn>
                <a:cxn ang="0">
                  <a:pos x="137" y="68"/>
                </a:cxn>
                <a:cxn ang="0">
                  <a:pos x="141" y="90"/>
                </a:cxn>
                <a:cxn ang="0">
                  <a:pos x="130" y="87"/>
                </a:cxn>
                <a:cxn ang="0">
                  <a:pos x="123" y="82"/>
                </a:cxn>
                <a:cxn ang="0">
                  <a:pos x="107" y="81"/>
                </a:cxn>
                <a:cxn ang="0">
                  <a:pos x="97" y="92"/>
                </a:cxn>
                <a:cxn ang="0">
                  <a:pos x="110" y="101"/>
                </a:cxn>
                <a:cxn ang="0">
                  <a:pos x="118" y="112"/>
                </a:cxn>
                <a:cxn ang="0">
                  <a:pos x="129" y="113"/>
                </a:cxn>
                <a:cxn ang="0">
                  <a:pos x="128" y="138"/>
                </a:cxn>
                <a:cxn ang="0">
                  <a:pos x="121" y="140"/>
                </a:cxn>
                <a:cxn ang="0">
                  <a:pos x="110" y="133"/>
                </a:cxn>
                <a:cxn ang="0">
                  <a:pos x="110" y="122"/>
                </a:cxn>
                <a:cxn ang="0">
                  <a:pos x="97" y="128"/>
                </a:cxn>
                <a:cxn ang="0">
                  <a:pos x="75" y="98"/>
                </a:cxn>
                <a:cxn ang="0">
                  <a:pos x="31" y="76"/>
                </a:cxn>
                <a:cxn ang="0">
                  <a:pos x="24" y="62"/>
                </a:cxn>
                <a:cxn ang="0">
                  <a:pos x="10" y="50"/>
                </a:cxn>
                <a:cxn ang="0">
                  <a:pos x="8" y="39"/>
                </a:cxn>
                <a:cxn ang="0">
                  <a:pos x="4" y="33"/>
                </a:cxn>
                <a:cxn ang="0">
                  <a:pos x="4" y="2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5" y="0"/>
                </a:cxn>
                <a:cxn ang="0">
                  <a:pos x="49" y="9"/>
                </a:cxn>
                <a:cxn ang="0">
                  <a:pos x="58" y="5"/>
                </a:cxn>
                <a:cxn ang="0">
                  <a:pos x="75" y="15"/>
                </a:cxn>
                <a:cxn ang="0">
                  <a:pos x="82" y="27"/>
                </a:cxn>
              </a:cxnLst>
              <a:rect l="0" t="0" r="r" b="b"/>
              <a:pathLst>
                <a:path w="141" h="140">
                  <a:moveTo>
                    <a:pt x="82" y="27"/>
                  </a:moveTo>
                  <a:lnTo>
                    <a:pt x="96" y="46"/>
                  </a:lnTo>
                  <a:lnTo>
                    <a:pt x="118" y="55"/>
                  </a:lnTo>
                  <a:lnTo>
                    <a:pt x="128" y="70"/>
                  </a:lnTo>
                  <a:lnTo>
                    <a:pt x="137" y="68"/>
                  </a:lnTo>
                  <a:lnTo>
                    <a:pt x="141" y="90"/>
                  </a:lnTo>
                  <a:lnTo>
                    <a:pt x="130" y="87"/>
                  </a:lnTo>
                  <a:lnTo>
                    <a:pt x="123" y="82"/>
                  </a:lnTo>
                  <a:lnTo>
                    <a:pt x="107" y="81"/>
                  </a:lnTo>
                  <a:lnTo>
                    <a:pt x="97" y="92"/>
                  </a:lnTo>
                  <a:lnTo>
                    <a:pt x="110" y="101"/>
                  </a:lnTo>
                  <a:lnTo>
                    <a:pt x="118" y="112"/>
                  </a:lnTo>
                  <a:lnTo>
                    <a:pt x="129" y="113"/>
                  </a:lnTo>
                  <a:lnTo>
                    <a:pt x="128" y="138"/>
                  </a:lnTo>
                  <a:lnTo>
                    <a:pt x="121" y="140"/>
                  </a:lnTo>
                  <a:lnTo>
                    <a:pt x="110" y="133"/>
                  </a:lnTo>
                  <a:lnTo>
                    <a:pt x="110" y="122"/>
                  </a:lnTo>
                  <a:lnTo>
                    <a:pt x="97" y="128"/>
                  </a:lnTo>
                  <a:lnTo>
                    <a:pt x="75" y="98"/>
                  </a:lnTo>
                  <a:lnTo>
                    <a:pt x="31" y="76"/>
                  </a:lnTo>
                  <a:lnTo>
                    <a:pt x="24" y="62"/>
                  </a:lnTo>
                  <a:lnTo>
                    <a:pt x="10" y="50"/>
                  </a:lnTo>
                  <a:lnTo>
                    <a:pt x="8" y="39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5" y="0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75" y="15"/>
                  </a:lnTo>
                  <a:lnTo>
                    <a:pt x="82" y="2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231"/>
            <p:cNvSpPr>
              <a:spLocks noChangeAspect="1"/>
            </p:cNvSpPr>
            <p:nvPr/>
          </p:nvSpPr>
          <p:spPr bwMode="gray">
            <a:xfrm>
              <a:off x="5407470" y="2302938"/>
              <a:ext cx="46115" cy="34923"/>
            </a:xfrm>
            <a:custGeom>
              <a:avLst/>
              <a:gdLst/>
              <a:ahLst/>
              <a:cxnLst>
                <a:cxn ang="0">
                  <a:pos x="144" y="31"/>
                </a:cxn>
                <a:cxn ang="0">
                  <a:pos x="144" y="51"/>
                </a:cxn>
                <a:cxn ang="0">
                  <a:pos x="146" y="69"/>
                </a:cxn>
                <a:cxn ang="0">
                  <a:pos x="134" y="78"/>
                </a:cxn>
                <a:cxn ang="0">
                  <a:pos x="123" y="79"/>
                </a:cxn>
                <a:cxn ang="0">
                  <a:pos x="116" y="76"/>
                </a:cxn>
                <a:cxn ang="0">
                  <a:pos x="112" y="86"/>
                </a:cxn>
                <a:cxn ang="0">
                  <a:pos x="94" y="80"/>
                </a:cxn>
                <a:cxn ang="0">
                  <a:pos x="76" y="87"/>
                </a:cxn>
                <a:cxn ang="0">
                  <a:pos x="32" y="98"/>
                </a:cxn>
                <a:cxn ang="0">
                  <a:pos x="10" y="102"/>
                </a:cxn>
                <a:cxn ang="0">
                  <a:pos x="0" y="100"/>
                </a:cxn>
                <a:cxn ang="0">
                  <a:pos x="1" y="82"/>
                </a:cxn>
                <a:cxn ang="0">
                  <a:pos x="4" y="70"/>
                </a:cxn>
                <a:cxn ang="0">
                  <a:pos x="25" y="58"/>
                </a:cxn>
                <a:cxn ang="0">
                  <a:pos x="46" y="39"/>
                </a:cxn>
                <a:cxn ang="0">
                  <a:pos x="51" y="33"/>
                </a:cxn>
                <a:cxn ang="0">
                  <a:pos x="91" y="22"/>
                </a:cxn>
                <a:cxn ang="0">
                  <a:pos x="105" y="9"/>
                </a:cxn>
                <a:cxn ang="0">
                  <a:pos x="118" y="0"/>
                </a:cxn>
                <a:cxn ang="0">
                  <a:pos x="123" y="8"/>
                </a:cxn>
                <a:cxn ang="0">
                  <a:pos x="140" y="22"/>
                </a:cxn>
                <a:cxn ang="0">
                  <a:pos x="144" y="31"/>
                </a:cxn>
              </a:cxnLst>
              <a:rect l="0" t="0" r="r" b="b"/>
              <a:pathLst>
                <a:path w="146" h="102">
                  <a:moveTo>
                    <a:pt x="144" y="31"/>
                  </a:moveTo>
                  <a:lnTo>
                    <a:pt x="144" y="51"/>
                  </a:lnTo>
                  <a:lnTo>
                    <a:pt x="146" y="69"/>
                  </a:lnTo>
                  <a:lnTo>
                    <a:pt x="134" y="78"/>
                  </a:lnTo>
                  <a:lnTo>
                    <a:pt x="123" y="79"/>
                  </a:lnTo>
                  <a:lnTo>
                    <a:pt x="116" y="76"/>
                  </a:lnTo>
                  <a:lnTo>
                    <a:pt x="112" y="86"/>
                  </a:lnTo>
                  <a:lnTo>
                    <a:pt x="94" y="80"/>
                  </a:lnTo>
                  <a:lnTo>
                    <a:pt x="76" y="87"/>
                  </a:lnTo>
                  <a:lnTo>
                    <a:pt x="32" y="98"/>
                  </a:lnTo>
                  <a:lnTo>
                    <a:pt x="10" y="102"/>
                  </a:lnTo>
                  <a:lnTo>
                    <a:pt x="0" y="100"/>
                  </a:lnTo>
                  <a:lnTo>
                    <a:pt x="1" y="82"/>
                  </a:lnTo>
                  <a:lnTo>
                    <a:pt x="4" y="70"/>
                  </a:lnTo>
                  <a:lnTo>
                    <a:pt x="25" y="58"/>
                  </a:lnTo>
                  <a:lnTo>
                    <a:pt x="46" y="39"/>
                  </a:lnTo>
                  <a:lnTo>
                    <a:pt x="51" y="33"/>
                  </a:lnTo>
                  <a:lnTo>
                    <a:pt x="91" y="22"/>
                  </a:lnTo>
                  <a:lnTo>
                    <a:pt x="105" y="9"/>
                  </a:lnTo>
                  <a:lnTo>
                    <a:pt x="118" y="0"/>
                  </a:lnTo>
                  <a:lnTo>
                    <a:pt x="123" y="8"/>
                  </a:lnTo>
                  <a:lnTo>
                    <a:pt x="140" y="22"/>
                  </a:lnTo>
                  <a:lnTo>
                    <a:pt x="144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232"/>
            <p:cNvSpPr>
              <a:spLocks noChangeAspect="1"/>
            </p:cNvSpPr>
            <p:nvPr/>
          </p:nvSpPr>
          <p:spPr bwMode="gray">
            <a:xfrm>
              <a:off x="5130786" y="2818048"/>
              <a:ext cx="14312" cy="5239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1" y="6"/>
                </a:cxn>
                <a:cxn ang="0">
                  <a:pos x="14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9"/>
                </a:cxn>
                <a:cxn ang="0">
                  <a:pos x="6" y="15"/>
                </a:cxn>
                <a:cxn ang="0">
                  <a:pos x="1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27" y="6"/>
                </a:cxn>
                <a:cxn ang="0">
                  <a:pos x="41" y="7"/>
                </a:cxn>
                <a:cxn ang="0">
                  <a:pos x="44" y="4"/>
                </a:cxn>
              </a:cxnLst>
              <a:rect l="0" t="0" r="r" b="b"/>
              <a:pathLst>
                <a:path w="44" h="15">
                  <a:moveTo>
                    <a:pt x="44" y="4"/>
                  </a:moveTo>
                  <a:lnTo>
                    <a:pt x="41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6"/>
                  </a:lnTo>
                  <a:lnTo>
                    <a:pt x="41" y="7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233"/>
            <p:cNvSpPr>
              <a:spLocks noChangeAspect="1"/>
            </p:cNvSpPr>
            <p:nvPr/>
          </p:nvSpPr>
          <p:spPr bwMode="gray">
            <a:xfrm>
              <a:off x="4625121" y="1594008"/>
              <a:ext cx="965216" cy="1225786"/>
            </a:xfrm>
            <a:custGeom>
              <a:avLst/>
              <a:gdLst/>
              <a:ahLst/>
              <a:cxnLst>
                <a:cxn ang="0">
                  <a:pos x="334" y="269"/>
                </a:cxn>
                <a:cxn ang="0">
                  <a:pos x="56" y="423"/>
                </a:cxn>
                <a:cxn ang="0">
                  <a:pos x="87" y="620"/>
                </a:cxn>
                <a:cxn ang="0">
                  <a:pos x="345" y="649"/>
                </a:cxn>
                <a:cxn ang="0">
                  <a:pos x="370" y="802"/>
                </a:cxn>
                <a:cxn ang="0">
                  <a:pos x="203" y="910"/>
                </a:cxn>
                <a:cxn ang="0">
                  <a:pos x="382" y="1005"/>
                </a:cxn>
                <a:cxn ang="0">
                  <a:pos x="663" y="1060"/>
                </a:cxn>
                <a:cxn ang="0">
                  <a:pos x="789" y="1212"/>
                </a:cxn>
                <a:cxn ang="0">
                  <a:pos x="914" y="1457"/>
                </a:cxn>
                <a:cxn ang="0">
                  <a:pos x="957" y="1666"/>
                </a:cxn>
                <a:cxn ang="0">
                  <a:pos x="946" y="1937"/>
                </a:cxn>
                <a:cxn ang="0">
                  <a:pos x="1155" y="1924"/>
                </a:cxn>
                <a:cxn ang="0">
                  <a:pos x="1212" y="2100"/>
                </a:cxn>
                <a:cxn ang="0">
                  <a:pos x="1198" y="2196"/>
                </a:cxn>
                <a:cxn ang="0">
                  <a:pos x="1193" y="2371"/>
                </a:cxn>
                <a:cxn ang="0">
                  <a:pos x="1189" y="2458"/>
                </a:cxn>
                <a:cxn ang="0">
                  <a:pos x="1066" y="2539"/>
                </a:cxn>
                <a:cxn ang="0">
                  <a:pos x="1064" y="2750"/>
                </a:cxn>
                <a:cxn ang="0">
                  <a:pos x="1125" y="2895"/>
                </a:cxn>
                <a:cxn ang="0">
                  <a:pos x="1211" y="2960"/>
                </a:cxn>
                <a:cxn ang="0">
                  <a:pos x="1195" y="3116"/>
                </a:cxn>
                <a:cxn ang="0">
                  <a:pos x="1279" y="3272"/>
                </a:cxn>
                <a:cxn ang="0">
                  <a:pos x="1338" y="3337"/>
                </a:cxn>
                <a:cxn ang="0">
                  <a:pos x="1363" y="3416"/>
                </a:cxn>
                <a:cxn ang="0">
                  <a:pos x="1470" y="3433"/>
                </a:cxn>
                <a:cxn ang="0">
                  <a:pos x="1537" y="3452"/>
                </a:cxn>
                <a:cxn ang="0">
                  <a:pos x="1629" y="3467"/>
                </a:cxn>
                <a:cxn ang="0">
                  <a:pos x="1687" y="3305"/>
                </a:cxn>
                <a:cxn ang="0">
                  <a:pos x="1689" y="3152"/>
                </a:cxn>
                <a:cxn ang="0">
                  <a:pos x="1764" y="3101"/>
                </a:cxn>
                <a:cxn ang="0">
                  <a:pos x="1753" y="2943"/>
                </a:cxn>
                <a:cxn ang="0">
                  <a:pos x="1812" y="2852"/>
                </a:cxn>
                <a:cxn ang="0">
                  <a:pos x="1901" y="2792"/>
                </a:cxn>
                <a:cxn ang="0">
                  <a:pos x="1930" y="2799"/>
                </a:cxn>
                <a:cxn ang="0">
                  <a:pos x="2028" y="2774"/>
                </a:cxn>
                <a:cxn ang="0">
                  <a:pos x="2118" y="2690"/>
                </a:cxn>
                <a:cxn ang="0">
                  <a:pos x="2174" y="2551"/>
                </a:cxn>
                <a:cxn ang="0">
                  <a:pos x="2221" y="2438"/>
                </a:cxn>
                <a:cxn ang="0">
                  <a:pos x="2324" y="2497"/>
                </a:cxn>
                <a:cxn ang="0">
                  <a:pos x="2398" y="2454"/>
                </a:cxn>
                <a:cxn ang="0">
                  <a:pos x="2533" y="2404"/>
                </a:cxn>
                <a:cxn ang="0">
                  <a:pos x="2608" y="2324"/>
                </a:cxn>
                <a:cxn ang="0">
                  <a:pos x="2693" y="2260"/>
                </a:cxn>
                <a:cxn ang="0">
                  <a:pos x="2744" y="2191"/>
                </a:cxn>
                <a:cxn ang="0">
                  <a:pos x="2518" y="2132"/>
                </a:cxn>
                <a:cxn ang="0">
                  <a:pos x="2535" y="1960"/>
                </a:cxn>
                <a:cxn ang="0">
                  <a:pos x="2675" y="2082"/>
                </a:cxn>
                <a:cxn ang="0">
                  <a:pos x="2798" y="2021"/>
                </a:cxn>
                <a:cxn ang="0">
                  <a:pos x="2734" y="1919"/>
                </a:cxn>
                <a:cxn ang="0">
                  <a:pos x="2637" y="1764"/>
                </a:cxn>
                <a:cxn ang="0">
                  <a:pos x="2526" y="1666"/>
                </a:cxn>
                <a:cxn ang="0">
                  <a:pos x="2780" y="1635"/>
                </a:cxn>
                <a:cxn ang="0">
                  <a:pos x="2761" y="1433"/>
                </a:cxn>
                <a:cxn ang="0">
                  <a:pos x="2855" y="1350"/>
                </a:cxn>
                <a:cxn ang="0">
                  <a:pos x="2914" y="1260"/>
                </a:cxn>
                <a:cxn ang="0">
                  <a:pos x="2866" y="1034"/>
                </a:cxn>
                <a:cxn ang="0">
                  <a:pos x="2763" y="931"/>
                </a:cxn>
                <a:cxn ang="0">
                  <a:pos x="3000" y="845"/>
                </a:cxn>
                <a:cxn ang="0">
                  <a:pos x="2868" y="650"/>
                </a:cxn>
                <a:cxn ang="0">
                  <a:pos x="2831" y="472"/>
                </a:cxn>
                <a:cxn ang="0">
                  <a:pos x="2931" y="232"/>
                </a:cxn>
                <a:cxn ang="0">
                  <a:pos x="3035" y="0"/>
                </a:cxn>
              </a:cxnLst>
              <a:rect l="0" t="0" r="r" b="b"/>
              <a:pathLst>
                <a:path w="3035" h="3510">
                  <a:moveTo>
                    <a:pt x="430" y="18"/>
                  </a:moveTo>
                  <a:lnTo>
                    <a:pt x="443" y="28"/>
                  </a:lnTo>
                  <a:lnTo>
                    <a:pt x="454" y="26"/>
                  </a:lnTo>
                  <a:lnTo>
                    <a:pt x="467" y="50"/>
                  </a:lnTo>
                  <a:lnTo>
                    <a:pt x="458" y="63"/>
                  </a:lnTo>
                  <a:lnTo>
                    <a:pt x="442" y="66"/>
                  </a:lnTo>
                  <a:lnTo>
                    <a:pt x="427" y="63"/>
                  </a:lnTo>
                  <a:lnTo>
                    <a:pt x="420" y="93"/>
                  </a:lnTo>
                  <a:lnTo>
                    <a:pt x="430" y="101"/>
                  </a:lnTo>
                  <a:lnTo>
                    <a:pt x="438" y="117"/>
                  </a:lnTo>
                  <a:lnTo>
                    <a:pt x="442" y="131"/>
                  </a:lnTo>
                  <a:lnTo>
                    <a:pt x="442" y="147"/>
                  </a:lnTo>
                  <a:lnTo>
                    <a:pt x="443" y="157"/>
                  </a:lnTo>
                  <a:lnTo>
                    <a:pt x="424" y="183"/>
                  </a:lnTo>
                  <a:lnTo>
                    <a:pt x="416" y="204"/>
                  </a:lnTo>
                  <a:lnTo>
                    <a:pt x="406" y="212"/>
                  </a:lnTo>
                  <a:lnTo>
                    <a:pt x="382" y="255"/>
                  </a:lnTo>
                  <a:lnTo>
                    <a:pt x="377" y="276"/>
                  </a:lnTo>
                  <a:lnTo>
                    <a:pt x="368" y="283"/>
                  </a:lnTo>
                  <a:lnTo>
                    <a:pt x="363" y="278"/>
                  </a:lnTo>
                  <a:lnTo>
                    <a:pt x="351" y="278"/>
                  </a:lnTo>
                  <a:lnTo>
                    <a:pt x="334" y="269"/>
                  </a:lnTo>
                  <a:lnTo>
                    <a:pt x="322" y="278"/>
                  </a:lnTo>
                  <a:lnTo>
                    <a:pt x="311" y="258"/>
                  </a:lnTo>
                  <a:lnTo>
                    <a:pt x="275" y="274"/>
                  </a:lnTo>
                  <a:lnTo>
                    <a:pt x="274" y="284"/>
                  </a:lnTo>
                  <a:lnTo>
                    <a:pt x="263" y="278"/>
                  </a:lnTo>
                  <a:lnTo>
                    <a:pt x="231" y="285"/>
                  </a:lnTo>
                  <a:lnTo>
                    <a:pt x="204" y="305"/>
                  </a:lnTo>
                  <a:lnTo>
                    <a:pt x="195" y="314"/>
                  </a:lnTo>
                  <a:lnTo>
                    <a:pt x="201" y="325"/>
                  </a:lnTo>
                  <a:lnTo>
                    <a:pt x="217" y="330"/>
                  </a:lnTo>
                  <a:lnTo>
                    <a:pt x="216" y="343"/>
                  </a:lnTo>
                  <a:lnTo>
                    <a:pt x="199" y="337"/>
                  </a:lnTo>
                  <a:lnTo>
                    <a:pt x="191" y="341"/>
                  </a:lnTo>
                  <a:lnTo>
                    <a:pt x="189" y="350"/>
                  </a:lnTo>
                  <a:lnTo>
                    <a:pt x="183" y="355"/>
                  </a:lnTo>
                  <a:lnTo>
                    <a:pt x="153" y="357"/>
                  </a:lnTo>
                  <a:lnTo>
                    <a:pt x="140" y="370"/>
                  </a:lnTo>
                  <a:lnTo>
                    <a:pt x="114" y="378"/>
                  </a:lnTo>
                  <a:lnTo>
                    <a:pt x="106" y="411"/>
                  </a:lnTo>
                  <a:lnTo>
                    <a:pt x="87" y="402"/>
                  </a:lnTo>
                  <a:lnTo>
                    <a:pt x="65" y="409"/>
                  </a:lnTo>
                  <a:lnTo>
                    <a:pt x="56" y="423"/>
                  </a:lnTo>
                  <a:lnTo>
                    <a:pt x="32" y="432"/>
                  </a:lnTo>
                  <a:lnTo>
                    <a:pt x="18" y="443"/>
                  </a:lnTo>
                  <a:lnTo>
                    <a:pt x="15" y="458"/>
                  </a:lnTo>
                  <a:lnTo>
                    <a:pt x="16" y="464"/>
                  </a:lnTo>
                  <a:lnTo>
                    <a:pt x="5" y="485"/>
                  </a:lnTo>
                  <a:lnTo>
                    <a:pt x="6" y="494"/>
                  </a:lnTo>
                  <a:lnTo>
                    <a:pt x="26" y="499"/>
                  </a:lnTo>
                  <a:lnTo>
                    <a:pt x="13" y="504"/>
                  </a:lnTo>
                  <a:lnTo>
                    <a:pt x="13" y="510"/>
                  </a:lnTo>
                  <a:lnTo>
                    <a:pt x="10" y="526"/>
                  </a:lnTo>
                  <a:lnTo>
                    <a:pt x="0" y="529"/>
                  </a:lnTo>
                  <a:lnTo>
                    <a:pt x="4" y="540"/>
                  </a:lnTo>
                  <a:lnTo>
                    <a:pt x="18" y="555"/>
                  </a:lnTo>
                  <a:lnTo>
                    <a:pt x="33" y="563"/>
                  </a:lnTo>
                  <a:lnTo>
                    <a:pt x="37" y="572"/>
                  </a:lnTo>
                  <a:lnTo>
                    <a:pt x="37" y="586"/>
                  </a:lnTo>
                  <a:lnTo>
                    <a:pt x="39" y="591"/>
                  </a:lnTo>
                  <a:lnTo>
                    <a:pt x="58" y="601"/>
                  </a:lnTo>
                  <a:lnTo>
                    <a:pt x="65" y="598"/>
                  </a:lnTo>
                  <a:lnTo>
                    <a:pt x="76" y="607"/>
                  </a:lnTo>
                  <a:lnTo>
                    <a:pt x="91" y="608"/>
                  </a:lnTo>
                  <a:lnTo>
                    <a:pt x="87" y="620"/>
                  </a:lnTo>
                  <a:lnTo>
                    <a:pt x="92" y="634"/>
                  </a:lnTo>
                  <a:lnTo>
                    <a:pt x="114" y="630"/>
                  </a:lnTo>
                  <a:lnTo>
                    <a:pt x="155" y="614"/>
                  </a:lnTo>
                  <a:lnTo>
                    <a:pt x="134" y="641"/>
                  </a:lnTo>
                  <a:lnTo>
                    <a:pt x="128" y="660"/>
                  </a:lnTo>
                  <a:lnTo>
                    <a:pt x="160" y="660"/>
                  </a:lnTo>
                  <a:lnTo>
                    <a:pt x="180" y="649"/>
                  </a:lnTo>
                  <a:lnTo>
                    <a:pt x="180" y="657"/>
                  </a:lnTo>
                  <a:lnTo>
                    <a:pt x="153" y="678"/>
                  </a:lnTo>
                  <a:lnTo>
                    <a:pt x="158" y="693"/>
                  </a:lnTo>
                  <a:lnTo>
                    <a:pt x="196" y="709"/>
                  </a:lnTo>
                  <a:lnTo>
                    <a:pt x="214" y="711"/>
                  </a:lnTo>
                  <a:lnTo>
                    <a:pt x="236" y="700"/>
                  </a:lnTo>
                  <a:lnTo>
                    <a:pt x="237" y="685"/>
                  </a:lnTo>
                  <a:lnTo>
                    <a:pt x="230" y="663"/>
                  </a:lnTo>
                  <a:lnTo>
                    <a:pt x="239" y="660"/>
                  </a:lnTo>
                  <a:lnTo>
                    <a:pt x="253" y="678"/>
                  </a:lnTo>
                  <a:lnTo>
                    <a:pt x="258" y="694"/>
                  </a:lnTo>
                  <a:lnTo>
                    <a:pt x="289" y="694"/>
                  </a:lnTo>
                  <a:lnTo>
                    <a:pt x="314" y="688"/>
                  </a:lnTo>
                  <a:lnTo>
                    <a:pt x="329" y="663"/>
                  </a:lnTo>
                  <a:lnTo>
                    <a:pt x="345" y="649"/>
                  </a:lnTo>
                  <a:lnTo>
                    <a:pt x="356" y="646"/>
                  </a:lnTo>
                  <a:lnTo>
                    <a:pt x="354" y="658"/>
                  </a:lnTo>
                  <a:lnTo>
                    <a:pt x="340" y="666"/>
                  </a:lnTo>
                  <a:lnTo>
                    <a:pt x="345" y="673"/>
                  </a:lnTo>
                  <a:lnTo>
                    <a:pt x="352" y="671"/>
                  </a:lnTo>
                  <a:lnTo>
                    <a:pt x="360" y="658"/>
                  </a:lnTo>
                  <a:lnTo>
                    <a:pt x="375" y="655"/>
                  </a:lnTo>
                  <a:lnTo>
                    <a:pt x="379" y="665"/>
                  </a:lnTo>
                  <a:lnTo>
                    <a:pt x="381" y="678"/>
                  </a:lnTo>
                  <a:lnTo>
                    <a:pt x="393" y="688"/>
                  </a:lnTo>
                  <a:lnTo>
                    <a:pt x="389" y="706"/>
                  </a:lnTo>
                  <a:lnTo>
                    <a:pt x="381" y="716"/>
                  </a:lnTo>
                  <a:lnTo>
                    <a:pt x="365" y="714"/>
                  </a:lnTo>
                  <a:lnTo>
                    <a:pt x="356" y="725"/>
                  </a:lnTo>
                  <a:lnTo>
                    <a:pt x="359" y="736"/>
                  </a:lnTo>
                  <a:lnTo>
                    <a:pt x="365" y="747"/>
                  </a:lnTo>
                  <a:lnTo>
                    <a:pt x="395" y="763"/>
                  </a:lnTo>
                  <a:lnTo>
                    <a:pt x="398" y="769"/>
                  </a:lnTo>
                  <a:lnTo>
                    <a:pt x="397" y="776"/>
                  </a:lnTo>
                  <a:lnTo>
                    <a:pt x="391" y="785"/>
                  </a:lnTo>
                  <a:lnTo>
                    <a:pt x="373" y="791"/>
                  </a:lnTo>
                  <a:lnTo>
                    <a:pt x="370" y="802"/>
                  </a:lnTo>
                  <a:lnTo>
                    <a:pt x="360" y="803"/>
                  </a:lnTo>
                  <a:lnTo>
                    <a:pt x="346" y="796"/>
                  </a:lnTo>
                  <a:lnTo>
                    <a:pt x="289" y="781"/>
                  </a:lnTo>
                  <a:lnTo>
                    <a:pt x="258" y="789"/>
                  </a:lnTo>
                  <a:lnTo>
                    <a:pt x="203" y="776"/>
                  </a:lnTo>
                  <a:lnTo>
                    <a:pt x="146" y="774"/>
                  </a:lnTo>
                  <a:lnTo>
                    <a:pt x="117" y="787"/>
                  </a:lnTo>
                  <a:lnTo>
                    <a:pt x="119" y="797"/>
                  </a:lnTo>
                  <a:lnTo>
                    <a:pt x="106" y="800"/>
                  </a:lnTo>
                  <a:lnTo>
                    <a:pt x="88" y="829"/>
                  </a:lnTo>
                  <a:lnTo>
                    <a:pt x="81" y="840"/>
                  </a:lnTo>
                  <a:lnTo>
                    <a:pt x="87" y="838"/>
                  </a:lnTo>
                  <a:lnTo>
                    <a:pt x="110" y="851"/>
                  </a:lnTo>
                  <a:lnTo>
                    <a:pt x="114" y="860"/>
                  </a:lnTo>
                  <a:lnTo>
                    <a:pt x="113" y="872"/>
                  </a:lnTo>
                  <a:lnTo>
                    <a:pt x="129" y="884"/>
                  </a:lnTo>
                  <a:lnTo>
                    <a:pt x="149" y="881"/>
                  </a:lnTo>
                  <a:lnTo>
                    <a:pt x="173" y="828"/>
                  </a:lnTo>
                  <a:lnTo>
                    <a:pt x="179" y="833"/>
                  </a:lnTo>
                  <a:lnTo>
                    <a:pt x="160" y="870"/>
                  </a:lnTo>
                  <a:lnTo>
                    <a:pt x="166" y="894"/>
                  </a:lnTo>
                  <a:lnTo>
                    <a:pt x="203" y="910"/>
                  </a:lnTo>
                  <a:lnTo>
                    <a:pt x="233" y="915"/>
                  </a:lnTo>
                  <a:lnTo>
                    <a:pt x="262" y="909"/>
                  </a:lnTo>
                  <a:lnTo>
                    <a:pt x="260" y="924"/>
                  </a:lnTo>
                  <a:lnTo>
                    <a:pt x="243" y="937"/>
                  </a:lnTo>
                  <a:lnTo>
                    <a:pt x="222" y="937"/>
                  </a:lnTo>
                  <a:lnTo>
                    <a:pt x="185" y="976"/>
                  </a:lnTo>
                  <a:lnTo>
                    <a:pt x="198" y="996"/>
                  </a:lnTo>
                  <a:lnTo>
                    <a:pt x="214" y="1012"/>
                  </a:lnTo>
                  <a:lnTo>
                    <a:pt x="225" y="1031"/>
                  </a:lnTo>
                  <a:lnTo>
                    <a:pt x="262" y="1061"/>
                  </a:lnTo>
                  <a:lnTo>
                    <a:pt x="292" y="1070"/>
                  </a:lnTo>
                  <a:lnTo>
                    <a:pt x="309" y="1081"/>
                  </a:lnTo>
                  <a:lnTo>
                    <a:pt x="336" y="1087"/>
                  </a:lnTo>
                  <a:lnTo>
                    <a:pt x="362" y="1099"/>
                  </a:lnTo>
                  <a:lnTo>
                    <a:pt x="329" y="1048"/>
                  </a:lnTo>
                  <a:lnTo>
                    <a:pt x="313" y="1037"/>
                  </a:lnTo>
                  <a:lnTo>
                    <a:pt x="328" y="1016"/>
                  </a:lnTo>
                  <a:lnTo>
                    <a:pt x="340" y="1016"/>
                  </a:lnTo>
                  <a:lnTo>
                    <a:pt x="357" y="1043"/>
                  </a:lnTo>
                  <a:lnTo>
                    <a:pt x="368" y="1044"/>
                  </a:lnTo>
                  <a:lnTo>
                    <a:pt x="372" y="1024"/>
                  </a:lnTo>
                  <a:lnTo>
                    <a:pt x="382" y="1005"/>
                  </a:lnTo>
                  <a:lnTo>
                    <a:pt x="410" y="1015"/>
                  </a:lnTo>
                  <a:lnTo>
                    <a:pt x="404" y="1028"/>
                  </a:lnTo>
                  <a:lnTo>
                    <a:pt x="402" y="1054"/>
                  </a:lnTo>
                  <a:lnTo>
                    <a:pt x="419" y="1071"/>
                  </a:lnTo>
                  <a:lnTo>
                    <a:pt x="430" y="1062"/>
                  </a:lnTo>
                  <a:lnTo>
                    <a:pt x="440" y="1042"/>
                  </a:lnTo>
                  <a:lnTo>
                    <a:pt x="453" y="1034"/>
                  </a:lnTo>
                  <a:lnTo>
                    <a:pt x="462" y="1038"/>
                  </a:lnTo>
                  <a:lnTo>
                    <a:pt x="465" y="1023"/>
                  </a:lnTo>
                  <a:lnTo>
                    <a:pt x="476" y="1010"/>
                  </a:lnTo>
                  <a:lnTo>
                    <a:pt x="491" y="1001"/>
                  </a:lnTo>
                  <a:lnTo>
                    <a:pt x="491" y="1021"/>
                  </a:lnTo>
                  <a:lnTo>
                    <a:pt x="502" y="1039"/>
                  </a:lnTo>
                  <a:lnTo>
                    <a:pt x="521" y="1022"/>
                  </a:lnTo>
                  <a:lnTo>
                    <a:pt x="534" y="992"/>
                  </a:lnTo>
                  <a:lnTo>
                    <a:pt x="554" y="997"/>
                  </a:lnTo>
                  <a:lnTo>
                    <a:pt x="562" y="1018"/>
                  </a:lnTo>
                  <a:lnTo>
                    <a:pt x="575" y="1024"/>
                  </a:lnTo>
                  <a:lnTo>
                    <a:pt x="581" y="1019"/>
                  </a:lnTo>
                  <a:lnTo>
                    <a:pt x="593" y="1021"/>
                  </a:lnTo>
                  <a:lnTo>
                    <a:pt x="657" y="1040"/>
                  </a:lnTo>
                  <a:lnTo>
                    <a:pt x="663" y="1060"/>
                  </a:lnTo>
                  <a:lnTo>
                    <a:pt x="671" y="1066"/>
                  </a:lnTo>
                  <a:lnTo>
                    <a:pt x="672" y="1075"/>
                  </a:lnTo>
                  <a:lnTo>
                    <a:pt x="672" y="1054"/>
                  </a:lnTo>
                  <a:lnTo>
                    <a:pt x="673" y="1054"/>
                  </a:lnTo>
                  <a:lnTo>
                    <a:pt x="698" y="1075"/>
                  </a:lnTo>
                  <a:lnTo>
                    <a:pt x="715" y="1085"/>
                  </a:lnTo>
                  <a:lnTo>
                    <a:pt x="723" y="1082"/>
                  </a:lnTo>
                  <a:lnTo>
                    <a:pt x="727" y="1092"/>
                  </a:lnTo>
                  <a:lnTo>
                    <a:pt x="725" y="1118"/>
                  </a:lnTo>
                  <a:lnTo>
                    <a:pt x="737" y="1115"/>
                  </a:lnTo>
                  <a:lnTo>
                    <a:pt x="750" y="1099"/>
                  </a:lnTo>
                  <a:lnTo>
                    <a:pt x="758" y="1121"/>
                  </a:lnTo>
                  <a:lnTo>
                    <a:pt x="763" y="1123"/>
                  </a:lnTo>
                  <a:lnTo>
                    <a:pt x="771" y="1132"/>
                  </a:lnTo>
                  <a:lnTo>
                    <a:pt x="787" y="1128"/>
                  </a:lnTo>
                  <a:lnTo>
                    <a:pt x="791" y="1140"/>
                  </a:lnTo>
                  <a:lnTo>
                    <a:pt x="798" y="1153"/>
                  </a:lnTo>
                  <a:lnTo>
                    <a:pt x="800" y="1166"/>
                  </a:lnTo>
                  <a:lnTo>
                    <a:pt x="803" y="1169"/>
                  </a:lnTo>
                  <a:lnTo>
                    <a:pt x="802" y="1180"/>
                  </a:lnTo>
                  <a:lnTo>
                    <a:pt x="792" y="1199"/>
                  </a:lnTo>
                  <a:lnTo>
                    <a:pt x="789" y="1212"/>
                  </a:lnTo>
                  <a:lnTo>
                    <a:pt x="800" y="1200"/>
                  </a:lnTo>
                  <a:lnTo>
                    <a:pt x="802" y="1215"/>
                  </a:lnTo>
                  <a:lnTo>
                    <a:pt x="801" y="1221"/>
                  </a:lnTo>
                  <a:lnTo>
                    <a:pt x="812" y="1241"/>
                  </a:lnTo>
                  <a:lnTo>
                    <a:pt x="814" y="1261"/>
                  </a:lnTo>
                  <a:lnTo>
                    <a:pt x="823" y="1275"/>
                  </a:lnTo>
                  <a:lnTo>
                    <a:pt x="877" y="1314"/>
                  </a:lnTo>
                  <a:lnTo>
                    <a:pt x="878" y="1322"/>
                  </a:lnTo>
                  <a:lnTo>
                    <a:pt x="871" y="1329"/>
                  </a:lnTo>
                  <a:lnTo>
                    <a:pt x="867" y="1336"/>
                  </a:lnTo>
                  <a:lnTo>
                    <a:pt x="872" y="1349"/>
                  </a:lnTo>
                  <a:lnTo>
                    <a:pt x="886" y="1352"/>
                  </a:lnTo>
                  <a:lnTo>
                    <a:pt x="914" y="1392"/>
                  </a:lnTo>
                  <a:lnTo>
                    <a:pt x="906" y="1397"/>
                  </a:lnTo>
                  <a:lnTo>
                    <a:pt x="882" y="1404"/>
                  </a:lnTo>
                  <a:lnTo>
                    <a:pt x="900" y="1409"/>
                  </a:lnTo>
                  <a:lnTo>
                    <a:pt x="913" y="1406"/>
                  </a:lnTo>
                  <a:lnTo>
                    <a:pt x="915" y="1422"/>
                  </a:lnTo>
                  <a:lnTo>
                    <a:pt x="892" y="1422"/>
                  </a:lnTo>
                  <a:lnTo>
                    <a:pt x="915" y="1433"/>
                  </a:lnTo>
                  <a:lnTo>
                    <a:pt x="918" y="1440"/>
                  </a:lnTo>
                  <a:lnTo>
                    <a:pt x="914" y="1457"/>
                  </a:lnTo>
                  <a:lnTo>
                    <a:pt x="911" y="1483"/>
                  </a:lnTo>
                  <a:lnTo>
                    <a:pt x="922" y="1480"/>
                  </a:lnTo>
                  <a:lnTo>
                    <a:pt x="930" y="1489"/>
                  </a:lnTo>
                  <a:lnTo>
                    <a:pt x="921" y="1501"/>
                  </a:lnTo>
                  <a:lnTo>
                    <a:pt x="941" y="1521"/>
                  </a:lnTo>
                  <a:lnTo>
                    <a:pt x="937" y="1542"/>
                  </a:lnTo>
                  <a:lnTo>
                    <a:pt x="938" y="1549"/>
                  </a:lnTo>
                  <a:lnTo>
                    <a:pt x="929" y="1544"/>
                  </a:lnTo>
                  <a:lnTo>
                    <a:pt x="927" y="1555"/>
                  </a:lnTo>
                  <a:lnTo>
                    <a:pt x="929" y="1564"/>
                  </a:lnTo>
                  <a:lnTo>
                    <a:pt x="952" y="1581"/>
                  </a:lnTo>
                  <a:lnTo>
                    <a:pt x="954" y="1587"/>
                  </a:lnTo>
                  <a:lnTo>
                    <a:pt x="956" y="1597"/>
                  </a:lnTo>
                  <a:lnTo>
                    <a:pt x="949" y="1618"/>
                  </a:lnTo>
                  <a:lnTo>
                    <a:pt x="958" y="1616"/>
                  </a:lnTo>
                  <a:lnTo>
                    <a:pt x="975" y="1607"/>
                  </a:lnTo>
                  <a:lnTo>
                    <a:pt x="967" y="1615"/>
                  </a:lnTo>
                  <a:lnTo>
                    <a:pt x="963" y="1624"/>
                  </a:lnTo>
                  <a:lnTo>
                    <a:pt x="960" y="1636"/>
                  </a:lnTo>
                  <a:lnTo>
                    <a:pt x="972" y="1646"/>
                  </a:lnTo>
                  <a:lnTo>
                    <a:pt x="962" y="1652"/>
                  </a:lnTo>
                  <a:lnTo>
                    <a:pt x="957" y="1666"/>
                  </a:lnTo>
                  <a:lnTo>
                    <a:pt x="947" y="1673"/>
                  </a:lnTo>
                  <a:lnTo>
                    <a:pt x="980" y="1683"/>
                  </a:lnTo>
                  <a:lnTo>
                    <a:pt x="999" y="1693"/>
                  </a:lnTo>
                  <a:lnTo>
                    <a:pt x="1006" y="1710"/>
                  </a:lnTo>
                  <a:lnTo>
                    <a:pt x="1005" y="1728"/>
                  </a:lnTo>
                  <a:lnTo>
                    <a:pt x="1000" y="1733"/>
                  </a:lnTo>
                  <a:lnTo>
                    <a:pt x="999" y="1748"/>
                  </a:lnTo>
                  <a:lnTo>
                    <a:pt x="1000" y="1765"/>
                  </a:lnTo>
                  <a:lnTo>
                    <a:pt x="1001" y="1781"/>
                  </a:lnTo>
                  <a:lnTo>
                    <a:pt x="992" y="1785"/>
                  </a:lnTo>
                  <a:lnTo>
                    <a:pt x="996" y="1801"/>
                  </a:lnTo>
                  <a:lnTo>
                    <a:pt x="990" y="1808"/>
                  </a:lnTo>
                  <a:lnTo>
                    <a:pt x="986" y="1825"/>
                  </a:lnTo>
                  <a:lnTo>
                    <a:pt x="981" y="1834"/>
                  </a:lnTo>
                  <a:lnTo>
                    <a:pt x="967" y="1854"/>
                  </a:lnTo>
                  <a:lnTo>
                    <a:pt x="953" y="1860"/>
                  </a:lnTo>
                  <a:lnTo>
                    <a:pt x="969" y="1878"/>
                  </a:lnTo>
                  <a:lnTo>
                    <a:pt x="992" y="1869"/>
                  </a:lnTo>
                  <a:lnTo>
                    <a:pt x="968" y="1898"/>
                  </a:lnTo>
                  <a:lnTo>
                    <a:pt x="951" y="1906"/>
                  </a:lnTo>
                  <a:lnTo>
                    <a:pt x="941" y="1921"/>
                  </a:lnTo>
                  <a:lnTo>
                    <a:pt x="946" y="1937"/>
                  </a:lnTo>
                  <a:lnTo>
                    <a:pt x="963" y="1968"/>
                  </a:lnTo>
                  <a:lnTo>
                    <a:pt x="973" y="1954"/>
                  </a:lnTo>
                  <a:lnTo>
                    <a:pt x="988" y="1970"/>
                  </a:lnTo>
                  <a:lnTo>
                    <a:pt x="1007" y="1976"/>
                  </a:lnTo>
                  <a:lnTo>
                    <a:pt x="1037" y="1960"/>
                  </a:lnTo>
                  <a:lnTo>
                    <a:pt x="1038" y="1943"/>
                  </a:lnTo>
                  <a:lnTo>
                    <a:pt x="1028" y="1931"/>
                  </a:lnTo>
                  <a:lnTo>
                    <a:pt x="1032" y="1919"/>
                  </a:lnTo>
                  <a:lnTo>
                    <a:pt x="1039" y="1926"/>
                  </a:lnTo>
                  <a:lnTo>
                    <a:pt x="1046" y="1917"/>
                  </a:lnTo>
                  <a:lnTo>
                    <a:pt x="1044" y="1908"/>
                  </a:lnTo>
                  <a:lnTo>
                    <a:pt x="1061" y="1895"/>
                  </a:lnTo>
                  <a:lnTo>
                    <a:pt x="1062" y="1865"/>
                  </a:lnTo>
                  <a:lnTo>
                    <a:pt x="1069" y="1882"/>
                  </a:lnTo>
                  <a:lnTo>
                    <a:pt x="1078" y="1899"/>
                  </a:lnTo>
                  <a:lnTo>
                    <a:pt x="1096" y="1883"/>
                  </a:lnTo>
                  <a:lnTo>
                    <a:pt x="1087" y="1904"/>
                  </a:lnTo>
                  <a:lnTo>
                    <a:pt x="1086" y="1919"/>
                  </a:lnTo>
                  <a:lnTo>
                    <a:pt x="1105" y="1926"/>
                  </a:lnTo>
                  <a:lnTo>
                    <a:pt x="1104" y="1930"/>
                  </a:lnTo>
                  <a:lnTo>
                    <a:pt x="1114" y="1930"/>
                  </a:lnTo>
                  <a:lnTo>
                    <a:pt x="1155" y="1924"/>
                  </a:lnTo>
                  <a:lnTo>
                    <a:pt x="1141" y="1941"/>
                  </a:lnTo>
                  <a:lnTo>
                    <a:pt x="1104" y="1953"/>
                  </a:lnTo>
                  <a:lnTo>
                    <a:pt x="1092" y="1969"/>
                  </a:lnTo>
                  <a:lnTo>
                    <a:pt x="1120" y="1973"/>
                  </a:lnTo>
                  <a:lnTo>
                    <a:pt x="1152" y="1962"/>
                  </a:lnTo>
                  <a:lnTo>
                    <a:pt x="1132" y="1975"/>
                  </a:lnTo>
                  <a:lnTo>
                    <a:pt x="1128" y="1994"/>
                  </a:lnTo>
                  <a:lnTo>
                    <a:pt x="1118" y="2011"/>
                  </a:lnTo>
                  <a:lnTo>
                    <a:pt x="1164" y="1981"/>
                  </a:lnTo>
                  <a:lnTo>
                    <a:pt x="1136" y="2017"/>
                  </a:lnTo>
                  <a:lnTo>
                    <a:pt x="1180" y="2012"/>
                  </a:lnTo>
                  <a:lnTo>
                    <a:pt x="1175" y="2025"/>
                  </a:lnTo>
                  <a:lnTo>
                    <a:pt x="1183" y="2033"/>
                  </a:lnTo>
                  <a:lnTo>
                    <a:pt x="1180" y="2041"/>
                  </a:lnTo>
                  <a:lnTo>
                    <a:pt x="1152" y="2029"/>
                  </a:lnTo>
                  <a:lnTo>
                    <a:pt x="1167" y="2045"/>
                  </a:lnTo>
                  <a:lnTo>
                    <a:pt x="1199" y="2059"/>
                  </a:lnTo>
                  <a:lnTo>
                    <a:pt x="1212" y="2075"/>
                  </a:lnTo>
                  <a:lnTo>
                    <a:pt x="1218" y="2091"/>
                  </a:lnTo>
                  <a:lnTo>
                    <a:pt x="1196" y="2082"/>
                  </a:lnTo>
                  <a:lnTo>
                    <a:pt x="1212" y="2092"/>
                  </a:lnTo>
                  <a:lnTo>
                    <a:pt x="1212" y="2100"/>
                  </a:lnTo>
                  <a:lnTo>
                    <a:pt x="1200" y="2103"/>
                  </a:lnTo>
                  <a:lnTo>
                    <a:pt x="1204" y="2111"/>
                  </a:lnTo>
                  <a:lnTo>
                    <a:pt x="1188" y="2105"/>
                  </a:lnTo>
                  <a:lnTo>
                    <a:pt x="1190" y="2121"/>
                  </a:lnTo>
                  <a:lnTo>
                    <a:pt x="1199" y="2132"/>
                  </a:lnTo>
                  <a:lnTo>
                    <a:pt x="1218" y="2124"/>
                  </a:lnTo>
                  <a:lnTo>
                    <a:pt x="1223" y="2136"/>
                  </a:lnTo>
                  <a:lnTo>
                    <a:pt x="1221" y="2148"/>
                  </a:lnTo>
                  <a:lnTo>
                    <a:pt x="1191" y="2142"/>
                  </a:lnTo>
                  <a:lnTo>
                    <a:pt x="1164" y="2131"/>
                  </a:lnTo>
                  <a:lnTo>
                    <a:pt x="1124" y="2094"/>
                  </a:lnTo>
                  <a:lnTo>
                    <a:pt x="1102" y="2080"/>
                  </a:lnTo>
                  <a:lnTo>
                    <a:pt x="1039" y="2071"/>
                  </a:lnTo>
                  <a:lnTo>
                    <a:pt x="1023" y="2073"/>
                  </a:lnTo>
                  <a:lnTo>
                    <a:pt x="1010" y="2091"/>
                  </a:lnTo>
                  <a:lnTo>
                    <a:pt x="1042" y="2138"/>
                  </a:lnTo>
                  <a:lnTo>
                    <a:pt x="1070" y="2147"/>
                  </a:lnTo>
                  <a:lnTo>
                    <a:pt x="1102" y="2162"/>
                  </a:lnTo>
                  <a:lnTo>
                    <a:pt x="1125" y="2190"/>
                  </a:lnTo>
                  <a:lnTo>
                    <a:pt x="1174" y="2201"/>
                  </a:lnTo>
                  <a:lnTo>
                    <a:pt x="1183" y="2194"/>
                  </a:lnTo>
                  <a:lnTo>
                    <a:pt x="1198" y="2196"/>
                  </a:lnTo>
                  <a:lnTo>
                    <a:pt x="1204" y="2202"/>
                  </a:lnTo>
                  <a:lnTo>
                    <a:pt x="1234" y="2200"/>
                  </a:lnTo>
                  <a:lnTo>
                    <a:pt x="1232" y="2216"/>
                  </a:lnTo>
                  <a:lnTo>
                    <a:pt x="1238" y="2232"/>
                  </a:lnTo>
                  <a:lnTo>
                    <a:pt x="1221" y="2238"/>
                  </a:lnTo>
                  <a:lnTo>
                    <a:pt x="1225" y="2255"/>
                  </a:lnTo>
                  <a:lnTo>
                    <a:pt x="1211" y="2261"/>
                  </a:lnTo>
                  <a:lnTo>
                    <a:pt x="1215" y="2276"/>
                  </a:lnTo>
                  <a:lnTo>
                    <a:pt x="1217" y="2281"/>
                  </a:lnTo>
                  <a:lnTo>
                    <a:pt x="1204" y="2288"/>
                  </a:lnTo>
                  <a:lnTo>
                    <a:pt x="1202" y="2313"/>
                  </a:lnTo>
                  <a:lnTo>
                    <a:pt x="1217" y="2324"/>
                  </a:lnTo>
                  <a:lnTo>
                    <a:pt x="1234" y="2312"/>
                  </a:lnTo>
                  <a:lnTo>
                    <a:pt x="1242" y="2326"/>
                  </a:lnTo>
                  <a:lnTo>
                    <a:pt x="1226" y="2337"/>
                  </a:lnTo>
                  <a:lnTo>
                    <a:pt x="1234" y="2349"/>
                  </a:lnTo>
                  <a:lnTo>
                    <a:pt x="1221" y="2350"/>
                  </a:lnTo>
                  <a:lnTo>
                    <a:pt x="1215" y="2337"/>
                  </a:lnTo>
                  <a:lnTo>
                    <a:pt x="1201" y="2334"/>
                  </a:lnTo>
                  <a:lnTo>
                    <a:pt x="1194" y="2341"/>
                  </a:lnTo>
                  <a:lnTo>
                    <a:pt x="1193" y="2356"/>
                  </a:lnTo>
                  <a:lnTo>
                    <a:pt x="1193" y="2371"/>
                  </a:lnTo>
                  <a:lnTo>
                    <a:pt x="1199" y="2378"/>
                  </a:lnTo>
                  <a:lnTo>
                    <a:pt x="1188" y="2392"/>
                  </a:lnTo>
                  <a:lnTo>
                    <a:pt x="1191" y="2398"/>
                  </a:lnTo>
                  <a:lnTo>
                    <a:pt x="1204" y="2395"/>
                  </a:lnTo>
                  <a:lnTo>
                    <a:pt x="1199" y="2404"/>
                  </a:lnTo>
                  <a:lnTo>
                    <a:pt x="1193" y="2421"/>
                  </a:lnTo>
                  <a:lnTo>
                    <a:pt x="1171" y="2428"/>
                  </a:lnTo>
                  <a:lnTo>
                    <a:pt x="1155" y="2421"/>
                  </a:lnTo>
                  <a:lnTo>
                    <a:pt x="1140" y="2420"/>
                  </a:lnTo>
                  <a:lnTo>
                    <a:pt x="1118" y="2426"/>
                  </a:lnTo>
                  <a:lnTo>
                    <a:pt x="1114" y="2436"/>
                  </a:lnTo>
                  <a:lnTo>
                    <a:pt x="1098" y="2452"/>
                  </a:lnTo>
                  <a:lnTo>
                    <a:pt x="1102" y="2462"/>
                  </a:lnTo>
                  <a:lnTo>
                    <a:pt x="1099" y="2463"/>
                  </a:lnTo>
                  <a:lnTo>
                    <a:pt x="1103" y="2474"/>
                  </a:lnTo>
                  <a:lnTo>
                    <a:pt x="1115" y="2468"/>
                  </a:lnTo>
                  <a:lnTo>
                    <a:pt x="1128" y="2476"/>
                  </a:lnTo>
                  <a:lnTo>
                    <a:pt x="1182" y="2459"/>
                  </a:lnTo>
                  <a:lnTo>
                    <a:pt x="1172" y="2442"/>
                  </a:lnTo>
                  <a:lnTo>
                    <a:pt x="1191" y="2443"/>
                  </a:lnTo>
                  <a:lnTo>
                    <a:pt x="1194" y="2447"/>
                  </a:lnTo>
                  <a:lnTo>
                    <a:pt x="1189" y="2458"/>
                  </a:lnTo>
                  <a:lnTo>
                    <a:pt x="1174" y="2466"/>
                  </a:lnTo>
                  <a:lnTo>
                    <a:pt x="1198" y="2479"/>
                  </a:lnTo>
                  <a:lnTo>
                    <a:pt x="1184" y="2476"/>
                  </a:lnTo>
                  <a:lnTo>
                    <a:pt x="1188" y="2485"/>
                  </a:lnTo>
                  <a:lnTo>
                    <a:pt x="1205" y="2493"/>
                  </a:lnTo>
                  <a:lnTo>
                    <a:pt x="1199" y="2498"/>
                  </a:lnTo>
                  <a:lnTo>
                    <a:pt x="1188" y="2493"/>
                  </a:lnTo>
                  <a:lnTo>
                    <a:pt x="1171" y="2500"/>
                  </a:lnTo>
                  <a:lnTo>
                    <a:pt x="1155" y="2502"/>
                  </a:lnTo>
                  <a:lnTo>
                    <a:pt x="1114" y="2481"/>
                  </a:lnTo>
                  <a:lnTo>
                    <a:pt x="1101" y="2487"/>
                  </a:lnTo>
                  <a:lnTo>
                    <a:pt x="1101" y="2492"/>
                  </a:lnTo>
                  <a:lnTo>
                    <a:pt x="1078" y="2485"/>
                  </a:lnTo>
                  <a:lnTo>
                    <a:pt x="1071" y="2491"/>
                  </a:lnTo>
                  <a:lnTo>
                    <a:pt x="1088" y="2491"/>
                  </a:lnTo>
                  <a:lnTo>
                    <a:pt x="1104" y="2508"/>
                  </a:lnTo>
                  <a:lnTo>
                    <a:pt x="1098" y="2513"/>
                  </a:lnTo>
                  <a:lnTo>
                    <a:pt x="1081" y="2503"/>
                  </a:lnTo>
                  <a:lnTo>
                    <a:pt x="1091" y="2516"/>
                  </a:lnTo>
                  <a:lnTo>
                    <a:pt x="1078" y="2516"/>
                  </a:lnTo>
                  <a:lnTo>
                    <a:pt x="1064" y="2525"/>
                  </a:lnTo>
                  <a:lnTo>
                    <a:pt x="1066" y="2539"/>
                  </a:lnTo>
                  <a:lnTo>
                    <a:pt x="1065" y="2555"/>
                  </a:lnTo>
                  <a:lnTo>
                    <a:pt x="1067" y="2556"/>
                  </a:lnTo>
                  <a:lnTo>
                    <a:pt x="1056" y="2570"/>
                  </a:lnTo>
                  <a:lnTo>
                    <a:pt x="1067" y="2578"/>
                  </a:lnTo>
                  <a:lnTo>
                    <a:pt x="1072" y="2575"/>
                  </a:lnTo>
                  <a:lnTo>
                    <a:pt x="1051" y="2590"/>
                  </a:lnTo>
                  <a:lnTo>
                    <a:pt x="1055" y="2600"/>
                  </a:lnTo>
                  <a:lnTo>
                    <a:pt x="1049" y="2605"/>
                  </a:lnTo>
                  <a:lnTo>
                    <a:pt x="1044" y="2615"/>
                  </a:lnTo>
                  <a:lnTo>
                    <a:pt x="1043" y="2640"/>
                  </a:lnTo>
                  <a:lnTo>
                    <a:pt x="1061" y="2653"/>
                  </a:lnTo>
                  <a:lnTo>
                    <a:pt x="1059" y="2667"/>
                  </a:lnTo>
                  <a:lnTo>
                    <a:pt x="1074" y="2664"/>
                  </a:lnTo>
                  <a:lnTo>
                    <a:pt x="1091" y="2665"/>
                  </a:lnTo>
                  <a:lnTo>
                    <a:pt x="1089" y="2685"/>
                  </a:lnTo>
                  <a:lnTo>
                    <a:pt x="1082" y="2690"/>
                  </a:lnTo>
                  <a:lnTo>
                    <a:pt x="1071" y="2705"/>
                  </a:lnTo>
                  <a:lnTo>
                    <a:pt x="1085" y="2719"/>
                  </a:lnTo>
                  <a:lnTo>
                    <a:pt x="1065" y="2716"/>
                  </a:lnTo>
                  <a:lnTo>
                    <a:pt x="1060" y="2728"/>
                  </a:lnTo>
                  <a:lnTo>
                    <a:pt x="1061" y="2742"/>
                  </a:lnTo>
                  <a:lnTo>
                    <a:pt x="1064" y="2750"/>
                  </a:lnTo>
                  <a:lnTo>
                    <a:pt x="1076" y="2750"/>
                  </a:lnTo>
                  <a:lnTo>
                    <a:pt x="1065" y="2764"/>
                  </a:lnTo>
                  <a:lnTo>
                    <a:pt x="1072" y="2767"/>
                  </a:lnTo>
                  <a:lnTo>
                    <a:pt x="1086" y="2767"/>
                  </a:lnTo>
                  <a:lnTo>
                    <a:pt x="1097" y="2764"/>
                  </a:lnTo>
                  <a:lnTo>
                    <a:pt x="1071" y="2787"/>
                  </a:lnTo>
                  <a:lnTo>
                    <a:pt x="1071" y="2797"/>
                  </a:lnTo>
                  <a:lnTo>
                    <a:pt x="1085" y="2802"/>
                  </a:lnTo>
                  <a:lnTo>
                    <a:pt x="1086" y="2810"/>
                  </a:lnTo>
                  <a:lnTo>
                    <a:pt x="1102" y="2802"/>
                  </a:lnTo>
                  <a:lnTo>
                    <a:pt x="1096" y="2805"/>
                  </a:lnTo>
                  <a:lnTo>
                    <a:pt x="1089" y="2815"/>
                  </a:lnTo>
                  <a:lnTo>
                    <a:pt x="1092" y="2823"/>
                  </a:lnTo>
                  <a:lnTo>
                    <a:pt x="1086" y="2834"/>
                  </a:lnTo>
                  <a:lnTo>
                    <a:pt x="1099" y="2830"/>
                  </a:lnTo>
                  <a:lnTo>
                    <a:pt x="1108" y="2825"/>
                  </a:lnTo>
                  <a:lnTo>
                    <a:pt x="1110" y="2856"/>
                  </a:lnTo>
                  <a:lnTo>
                    <a:pt x="1125" y="2855"/>
                  </a:lnTo>
                  <a:lnTo>
                    <a:pt x="1125" y="2864"/>
                  </a:lnTo>
                  <a:lnTo>
                    <a:pt x="1137" y="2864"/>
                  </a:lnTo>
                  <a:lnTo>
                    <a:pt x="1120" y="2882"/>
                  </a:lnTo>
                  <a:lnTo>
                    <a:pt x="1125" y="2895"/>
                  </a:lnTo>
                  <a:lnTo>
                    <a:pt x="1135" y="2880"/>
                  </a:lnTo>
                  <a:lnTo>
                    <a:pt x="1137" y="2896"/>
                  </a:lnTo>
                  <a:lnTo>
                    <a:pt x="1134" y="2900"/>
                  </a:lnTo>
                  <a:lnTo>
                    <a:pt x="1131" y="2916"/>
                  </a:lnTo>
                  <a:lnTo>
                    <a:pt x="1140" y="2920"/>
                  </a:lnTo>
                  <a:lnTo>
                    <a:pt x="1141" y="2932"/>
                  </a:lnTo>
                  <a:lnTo>
                    <a:pt x="1144" y="2945"/>
                  </a:lnTo>
                  <a:lnTo>
                    <a:pt x="1151" y="2937"/>
                  </a:lnTo>
                  <a:lnTo>
                    <a:pt x="1151" y="2941"/>
                  </a:lnTo>
                  <a:lnTo>
                    <a:pt x="1157" y="2943"/>
                  </a:lnTo>
                  <a:lnTo>
                    <a:pt x="1145" y="2957"/>
                  </a:lnTo>
                  <a:lnTo>
                    <a:pt x="1142" y="2965"/>
                  </a:lnTo>
                  <a:lnTo>
                    <a:pt x="1142" y="2979"/>
                  </a:lnTo>
                  <a:lnTo>
                    <a:pt x="1141" y="2990"/>
                  </a:lnTo>
                  <a:lnTo>
                    <a:pt x="1141" y="3002"/>
                  </a:lnTo>
                  <a:lnTo>
                    <a:pt x="1145" y="3017"/>
                  </a:lnTo>
                  <a:lnTo>
                    <a:pt x="1151" y="3013"/>
                  </a:lnTo>
                  <a:lnTo>
                    <a:pt x="1164" y="3013"/>
                  </a:lnTo>
                  <a:lnTo>
                    <a:pt x="1175" y="2990"/>
                  </a:lnTo>
                  <a:lnTo>
                    <a:pt x="1190" y="2961"/>
                  </a:lnTo>
                  <a:lnTo>
                    <a:pt x="1198" y="2965"/>
                  </a:lnTo>
                  <a:lnTo>
                    <a:pt x="1211" y="2960"/>
                  </a:lnTo>
                  <a:lnTo>
                    <a:pt x="1218" y="2944"/>
                  </a:lnTo>
                  <a:lnTo>
                    <a:pt x="1237" y="2954"/>
                  </a:lnTo>
                  <a:lnTo>
                    <a:pt x="1248" y="2952"/>
                  </a:lnTo>
                  <a:lnTo>
                    <a:pt x="1255" y="2968"/>
                  </a:lnTo>
                  <a:lnTo>
                    <a:pt x="1226" y="2960"/>
                  </a:lnTo>
                  <a:lnTo>
                    <a:pt x="1216" y="2970"/>
                  </a:lnTo>
                  <a:lnTo>
                    <a:pt x="1215" y="2977"/>
                  </a:lnTo>
                  <a:lnTo>
                    <a:pt x="1228" y="2988"/>
                  </a:lnTo>
                  <a:lnTo>
                    <a:pt x="1247" y="2988"/>
                  </a:lnTo>
                  <a:lnTo>
                    <a:pt x="1218" y="3000"/>
                  </a:lnTo>
                  <a:lnTo>
                    <a:pt x="1206" y="3002"/>
                  </a:lnTo>
                  <a:lnTo>
                    <a:pt x="1202" y="3018"/>
                  </a:lnTo>
                  <a:lnTo>
                    <a:pt x="1191" y="3025"/>
                  </a:lnTo>
                  <a:lnTo>
                    <a:pt x="1175" y="3027"/>
                  </a:lnTo>
                  <a:lnTo>
                    <a:pt x="1173" y="3036"/>
                  </a:lnTo>
                  <a:lnTo>
                    <a:pt x="1179" y="3057"/>
                  </a:lnTo>
                  <a:lnTo>
                    <a:pt x="1177" y="3082"/>
                  </a:lnTo>
                  <a:lnTo>
                    <a:pt x="1187" y="3078"/>
                  </a:lnTo>
                  <a:lnTo>
                    <a:pt x="1177" y="3093"/>
                  </a:lnTo>
                  <a:lnTo>
                    <a:pt x="1187" y="3110"/>
                  </a:lnTo>
                  <a:lnTo>
                    <a:pt x="1190" y="3119"/>
                  </a:lnTo>
                  <a:lnTo>
                    <a:pt x="1195" y="3116"/>
                  </a:lnTo>
                  <a:lnTo>
                    <a:pt x="1198" y="3136"/>
                  </a:lnTo>
                  <a:lnTo>
                    <a:pt x="1212" y="3160"/>
                  </a:lnTo>
                  <a:lnTo>
                    <a:pt x="1217" y="3162"/>
                  </a:lnTo>
                  <a:lnTo>
                    <a:pt x="1217" y="3165"/>
                  </a:lnTo>
                  <a:lnTo>
                    <a:pt x="1218" y="3170"/>
                  </a:lnTo>
                  <a:lnTo>
                    <a:pt x="1234" y="3173"/>
                  </a:lnTo>
                  <a:lnTo>
                    <a:pt x="1236" y="3186"/>
                  </a:lnTo>
                  <a:lnTo>
                    <a:pt x="1241" y="3195"/>
                  </a:lnTo>
                  <a:lnTo>
                    <a:pt x="1242" y="3203"/>
                  </a:lnTo>
                  <a:lnTo>
                    <a:pt x="1249" y="3196"/>
                  </a:lnTo>
                  <a:lnTo>
                    <a:pt x="1254" y="3195"/>
                  </a:lnTo>
                  <a:lnTo>
                    <a:pt x="1247" y="3212"/>
                  </a:lnTo>
                  <a:lnTo>
                    <a:pt x="1247" y="3226"/>
                  </a:lnTo>
                  <a:lnTo>
                    <a:pt x="1250" y="3232"/>
                  </a:lnTo>
                  <a:lnTo>
                    <a:pt x="1260" y="3233"/>
                  </a:lnTo>
                  <a:lnTo>
                    <a:pt x="1269" y="3238"/>
                  </a:lnTo>
                  <a:lnTo>
                    <a:pt x="1265" y="3246"/>
                  </a:lnTo>
                  <a:lnTo>
                    <a:pt x="1265" y="3255"/>
                  </a:lnTo>
                  <a:lnTo>
                    <a:pt x="1276" y="3260"/>
                  </a:lnTo>
                  <a:lnTo>
                    <a:pt x="1285" y="3260"/>
                  </a:lnTo>
                  <a:lnTo>
                    <a:pt x="1275" y="3265"/>
                  </a:lnTo>
                  <a:lnTo>
                    <a:pt x="1279" y="3272"/>
                  </a:lnTo>
                  <a:lnTo>
                    <a:pt x="1288" y="3270"/>
                  </a:lnTo>
                  <a:lnTo>
                    <a:pt x="1281" y="3275"/>
                  </a:lnTo>
                  <a:lnTo>
                    <a:pt x="1273" y="3277"/>
                  </a:lnTo>
                  <a:lnTo>
                    <a:pt x="1276" y="3282"/>
                  </a:lnTo>
                  <a:lnTo>
                    <a:pt x="1277" y="3288"/>
                  </a:lnTo>
                  <a:lnTo>
                    <a:pt x="1291" y="3286"/>
                  </a:lnTo>
                  <a:lnTo>
                    <a:pt x="1308" y="3272"/>
                  </a:lnTo>
                  <a:lnTo>
                    <a:pt x="1313" y="3276"/>
                  </a:lnTo>
                  <a:lnTo>
                    <a:pt x="1314" y="3283"/>
                  </a:lnTo>
                  <a:lnTo>
                    <a:pt x="1300" y="3292"/>
                  </a:lnTo>
                  <a:lnTo>
                    <a:pt x="1291" y="3298"/>
                  </a:lnTo>
                  <a:lnTo>
                    <a:pt x="1293" y="3304"/>
                  </a:lnTo>
                  <a:lnTo>
                    <a:pt x="1300" y="3313"/>
                  </a:lnTo>
                  <a:lnTo>
                    <a:pt x="1308" y="3319"/>
                  </a:lnTo>
                  <a:lnTo>
                    <a:pt x="1308" y="3324"/>
                  </a:lnTo>
                  <a:lnTo>
                    <a:pt x="1316" y="3325"/>
                  </a:lnTo>
                  <a:lnTo>
                    <a:pt x="1311" y="3332"/>
                  </a:lnTo>
                  <a:lnTo>
                    <a:pt x="1297" y="3339"/>
                  </a:lnTo>
                  <a:lnTo>
                    <a:pt x="1300" y="3343"/>
                  </a:lnTo>
                  <a:lnTo>
                    <a:pt x="1312" y="3350"/>
                  </a:lnTo>
                  <a:lnTo>
                    <a:pt x="1320" y="3347"/>
                  </a:lnTo>
                  <a:lnTo>
                    <a:pt x="1338" y="3337"/>
                  </a:lnTo>
                  <a:lnTo>
                    <a:pt x="1344" y="3337"/>
                  </a:lnTo>
                  <a:lnTo>
                    <a:pt x="1355" y="3342"/>
                  </a:lnTo>
                  <a:lnTo>
                    <a:pt x="1311" y="3358"/>
                  </a:lnTo>
                  <a:lnTo>
                    <a:pt x="1314" y="3361"/>
                  </a:lnTo>
                  <a:lnTo>
                    <a:pt x="1322" y="3358"/>
                  </a:lnTo>
                  <a:lnTo>
                    <a:pt x="1334" y="3358"/>
                  </a:lnTo>
                  <a:lnTo>
                    <a:pt x="1336" y="3361"/>
                  </a:lnTo>
                  <a:lnTo>
                    <a:pt x="1335" y="3364"/>
                  </a:lnTo>
                  <a:lnTo>
                    <a:pt x="1334" y="3373"/>
                  </a:lnTo>
                  <a:lnTo>
                    <a:pt x="1340" y="3378"/>
                  </a:lnTo>
                  <a:lnTo>
                    <a:pt x="1344" y="3379"/>
                  </a:lnTo>
                  <a:lnTo>
                    <a:pt x="1356" y="3374"/>
                  </a:lnTo>
                  <a:lnTo>
                    <a:pt x="1360" y="3379"/>
                  </a:lnTo>
                  <a:lnTo>
                    <a:pt x="1362" y="3386"/>
                  </a:lnTo>
                  <a:lnTo>
                    <a:pt x="1363" y="3388"/>
                  </a:lnTo>
                  <a:lnTo>
                    <a:pt x="1373" y="3390"/>
                  </a:lnTo>
                  <a:lnTo>
                    <a:pt x="1382" y="3395"/>
                  </a:lnTo>
                  <a:lnTo>
                    <a:pt x="1386" y="3394"/>
                  </a:lnTo>
                  <a:lnTo>
                    <a:pt x="1389" y="3397"/>
                  </a:lnTo>
                  <a:lnTo>
                    <a:pt x="1388" y="3400"/>
                  </a:lnTo>
                  <a:lnTo>
                    <a:pt x="1373" y="3411"/>
                  </a:lnTo>
                  <a:lnTo>
                    <a:pt x="1363" y="3416"/>
                  </a:lnTo>
                  <a:lnTo>
                    <a:pt x="1359" y="3422"/>
                  </a:lnTo>
                  <a:lnTo>
                    <a:pt x="1370" y="3420"/>
                  </a:lnTo>
                  <a:lnTo>
                    <a:pt x="1377" y="3421"/>
                  </a:lnTo>
                  <a:lnTo>
                    <a:pt x="1400" y="3420"/>
                  </a:lnTo>
                  <a:lnTo>
                    <a:pt x="1397" y="3410"/>
                  </a:lnTo>
                  <a:lnTo>
                    <a:pt x="1397" y="3407"/>
                  </a:lnTo>
                  <a:lnTo>
                    <a:pt x="1399" y="3406"/>
                  </a:lnTo>
                  <a:lnTo>
                    <a:pt x="1410" y="3410"/>
                  </a:lnTo>
                  <a:lnTo>
                    <a:pt x="1419" y="3407"/>
                  </a:lnTo>
                  <a:lnTo>
                    <a:pt x="1442" y="3410"/>
                  </a:lnTo>
                  <a:lnTo>
                    <a:pt x="1462" y="3397"/>
                  </a:lnTo>
                  <a:lnTo>
                    <a:pt x="1464" y="3401"/>
                  </a:lnTo>
                  <a:lnTo>
                    <a:pt x="1480" y="3394"/>
                  </a:lnTo>
                  <a:lnTo>
                    <a:pt x="1478" y="3401"/>
                  </a:lnTo>
                  <a:lnTo>
                    <a:pt x="1476" y="3407"/>
                  </a:lnTo>
                  <a:lnTo>
                    <a:pt x="1483" y="3410"/>
                  </a:lnTo>
                  <a:lnTo>
                    <a:pt x="1499" y="3404"/>
                  </a:lnTo>
                  <a:lnTo>
                    <a:pt x="1495" y="3409"/>
                  </a:lnTo>
                  <a:lnTo>
                    <a:pt x="1470" y="3422"/>
                  </a:lnTo>
                  <a:lnTo>
                    <a:pt x="1478" y="3422"/>
                  </a:lnTo>
                  <a:lnTo>
                    <a:pt x="1465" y="3431"/>
                  </a:lnTo>
                  <a:lnTo>
                    <a:pt x="1470" y="3433"/>
                  </a:lnTo>
                  <a:lnTo>
                    <a:pt x="1474" y="3432"/>
                  </a:lnTo>
                  <a:lnTo>
                    <a:pt x="1483" y="3426"/>
                  </a:lnTo>
                  <a:lnTo>
                    <a:pt x="1491" y="3427"/>
                  </a:lnTo>
                  <a:lnTo>
                    <a:pt x="1501" y="3418"/>
                  </a:lnTo>
                  <a:lnTo>
                    <a:pt x="1508" y="3407"/>
                  </a:lnTo>
                  <a:lnTo>
                    <a:pt x="1512" y="3410"/>
                  </a:lnTo>
                  <a:lnTo>
                    <a:pt x="1508" y="3421"/>
                  </a:lnTo>
                  <a:lnTo>
                    <a:pt x="1496" y="3429"/>
                  </a:lnTo>
                  <a:lnTo>
                    <a:pt x="1491" y="3437"/>
                  </a:lnTo>
                  <a:lnTo>
                    <a:pt x="1495" y="3442"/>
                  </a:lnTo>
                  <a:lnTo>
                    <a:pt x="1497" y="3450"/>
                  </a:lnTo>
                  <a:lnTo>
                    <a:pt x="1500" y="3455"/>
                  </a:lnTo>
                  <a:lnTo>
                    <a:pt x="1502" y="3461"/>
                  </a:lnTo>
                  <a:lnTo>
                    <a:pt x="1506" y="3455"/>
                  </a:lnTo>
                  <a:lnTo>
                    <a:pt x="1511" y="3444"/>
                  </a:lnTo>
                  <a:lnTo>
                    <a:pt x="1516" y="3440"/>
                  </a:lnTo>
                  <a:lnTo>
                    <a:pt x="1521" y="3440"/>
                  </a:lnTo>
                  <a:lnTo>
                    <a:pt x="1519" y="3448"/>
                  </a:lnTo>
                  <a:lnTo>
                    <a:pt x="1516" y="3461"/>
                  </a:lnTo>
                  <a:lnTo>
                    <a:pt x="1518" y="3465"/>
                  </a:lnTo>
                  <a:lnTo>
                    <a:pt x="1528" y="3461"/>
                  </a:lnTo>
                  <a:lnTo>
                    <a:pt x="1537" y="3452"/>
                  </a:lnTo>
                  <a:lnTo>
                    <a:pt x="1537" y="3458"/>
                  </a:lnTo>
                  <a:lnTo>
                    <a:pt x="1534" y="3474"/>
                  </a:lnTo>
                  <a:lnTo>
                    <a:pt x="1529" y="3477"/>
                  </a:lnTo>
                  <a:lnTo>
                    <a:pt x="1522" y="3487"/>
                  </a:lnTo>
                  <a:lnTo>
                    <a:pt x="1522" y="3493"/>
                  </a:lnTo>
                  <a:lnTo>
                    <a:pt x="1524" y="3493"/>
                  </a:lnTo>
                  <a:lnTo>
                    <a:pt x="1527" y="3501"/>
                  </a:lnTo>
                  <a:lnTo>
                    <a:pt x="1530" y="3502"/>
                  </a:lnTo>
                  <a:lnTo>
                    <a:pt x="1542" y="3501"/>
                  </a:lnTo>
                  <a:lnTo>
                    <a:pt x="1550" y="3510"/>
                  </a:lnTo>
                  <a:lnTo>
                    <a:pt x="1564" y="3507"/>
                  </a:lnTo>
                  <a:lnTo>
                    <a:pt x="1577" y="3492"/>
                  </a:lnTo>
                  <a:lnTo>
                    <a:pt x="1583" y="3482"/>
                  </a:lnTo>
                  <a:lnTo>
                    <a:pt x="1583" y="3487"/>
                  </a:lnTo>
                  <a:lnTo>
                    <a:pt x="1586" y="3497"/>
                  </a:lnTo>
                  <a:lnTo>
                    <a:pt x="1618" y="3499"/>
                  </a:lnTo>
                  <a:lnTo>
                    <a:pt x="1636" y="3498"/>
                  </a:lnTo>
                  <a:lnTo>
                    <a:pt x="1636" y="3497"/>
                  </a:lnTo>
                  <a:lnTo>
                    <a:pt x="1634" y="3490"/>
                  </a:lnTo>
                  <a:lnTo>
                    <a:pt x="1635" y="3485"/>
                  </a:lnTo>
                  <a:lnTo>
                    <a:pt x="1632" y="3476"/>
                  </a:lnTo>
                  <a:lnTo>
                    <a:pt x="1629" y="3467"/>
                  </a:lnTo>
                  <a:lnTo>
                    <a:pt x="1624" y="3466"/>
                  </a:lnTo>
                  <a:lnTo>
                    <a:pt x="1605" y="3454"/>
                  </a:lnTo>
                  <a:lnTo>
                    <a:pt x="1624" y="3458"/>
                  </a:lnTo>
                  <a:lnTo>
                    <a:pt x="1632" y="3458"/>
                  </a:lnTo>
                  <a:lnTo>
                    <a:pt x="1636" y="3453"/>
                  </a:lnTo>
                  <a:lnTo>
                    <a:pt x="1645" y="3454"/>
                  </a:lnTo>
                  <a:lnTo>
                    <a:pt x="1650" y="3449"/>
                  </a:lnTo>
                  <a:lnTo>
                    <a:pt x="1648" y="3432"/>
                  </a:lnTo>
                  <a:lnTo>
                    <a:pt x="1650" y="3420"/>
                  </a:lnTo>
                  <a:lnTo>
                    <a:pt x="1651" y="3412"/>
                  </a:lnTo>
                  <a:lnTo>
                    <a:pt x="1656" y="3405"/>
                  </a:lnTo>
                  <a:lnTo>
                    <a:pt x="1661" y="3379"/>
                  </a:lnTo>
                  <a:lnTo>
                    <a:pt x="1661" y="3373"/>
                  </a:lnTo>
                  <a:lnTo>
                    <a:pt x="1658" y="3372"/>
                  </a:lnTo>
                  <a:lnTo>
                    <a:pt x="1661" y="3367"/>
                  </a:lnTo>
                  <a:lnTo>
                    <a:pt x="1669" y="3358"/>
                  </a:lnTo>
                  <a:lnTo>
                    <a:pt x="1674" y="3348"/>
                  </a:lnTo>
                  <a:lnTo>
                    <a:pt x="1669" y="3348"/>
                  </a:lnTo>
                  <a:lnTo>
                    <a:pt x="1672" y="3340"/>
                  </a:lnTo>
                  <a:lnTo>
                    <a:pt x="1684" y="3318"/>
                  </a:lnTo>
                  <a:lnTo>
                    <a:pt x="1690" y="3311"/>
                  </a:lnTo>
                  <a:lnTo>
                    <a:pt x="1687" y="3305"/>
                  </a:lnTo>
                  <a:lnTo>
                    <a:pt x="1690" y="3296"/>
                  </a:lnTo>
                  <a:lnTo>
                    <a:pt x="1689" y="3287"/>
                  </a:lnTo>
                  <a:lnTo>
                    <a:pt x="1682" y="3282"/>
                  </a:lnTo>
                  <a:lnTo>
                    <a:pt x="1679" y="3239"/>
                  </a:lnTo>
                  <a:lnTo>
                    <a:pt x="1673" y="3235"/>
                  </a:lnTo>
                  <a:lnTo>
                    <a:pt x="1674" y="3230"/>
                  </a:lnTo>
                  <a:lnTo>
                    <a:pt x="1669" y="3216"/>
                  </a:lnTo>
                  <a:lnTo>
                    <a:pt x="1651" y="3210"/>
                  </a:lnTo>
                  <a:lnTo>
                    <a:pt x="1667" y="3205"/>
                  </a:lnTo>
                  <a:lnTo>
                    <a:pt x="1669" y="3201"/>
                  </a:lnTo>
                  <a:lnTo>
                    <a:pt x="1669" y="3195"/>
                  </a:lnTo>
                  <a:lnTo>
                    <a:pt x="1673" y="3191"/>
                  </a:lnTo>
                  <a:lnTo>
                    <a:pt x="1680" y="3190"/>
                  </a:lnTo>
                  <a:lnTo>
                    <a:pt x="1684" y="3192"/>
                  </a:lnTo>
                  <a:lnTo>
                    <a:pt x="1691" y="3192"/>
                  </a:lnTo>
                  <a:lnTo>
                    <a:pt x="1711" y="3189"/>
                  </a:lnTo>
                  <a:lnTo>
                    <a:pt x="1715" y="3180"/>
                  </a:lnTo>
                  <a:lnTo>
                    <a:pt x="1723" y="3179"/>
                  </a:lnTo>
                  <a:lnTo>
                    <a:pt x="1723" y="3169"/>
                  </a:lnTo>
                  <a:lnTo>
                    <a:pt x="1714" y="3170"/>
                  </a:lnTo>
                  <a:lnTo>
                    <a:pt x="1700" y="3160"/>
                  </a:lnTo>
                  <a:lnTo>
                    <a:pt x="1689" y="3152"/>
                  </a:lnTo>
                  <a:lnTo>
                    <a:pt x="1696" y="3152"/>
                  </a:lnTo>
                  <a:lnTo>
                    <a:pt x="1702" y="3158"/>
                  </a:lnTo>
                  <a:lnTo>
                    <a:pt x="1709" y="3160"/>
                  </a:lnTo>
                  <a:lnTo>
                    <a:pt x="1729" y="3162"/>
                  </a:lnTo>
                  <a:lnTo>
                    <a:pt x="1729" y="3156"/>
                  </a:lnTo>
                  <a:lnTo>
                    <a:pt x="1716" y="3154"/>
                  </a:lnTo>
                  <a:lnTo>
                    <a:pt x="1714" y="3146"/>
                  </a:lnTo>
                  <a:lnTo>
                    <a:pt x="1720" y="3144"/>
                  </a:lnTo>
                  <a:lnTo>
                    <a:pt x="1722" y="3140"/>
                  </a:lnTo>
                  <a:lnTo>
                    <a:pt x="1716" y="3133"/>
                  </a:lnTo>
                  <a:lnTo>
                    <a:pt x="1717" y="3130"/>
                  </a:lnTo>
                  <a:lnTo>
                    <a:pt x="1728" y="3138"/>
                  </a:lnTo>
                  <a:lnTo>
                    <a:pt x="1739" y="3141"/>
                  </a:lnTo>
                  <a:lnTo>
                    <a:pt x="1737" y="3131"/>
                  </a:lnTo>
                  <a:lnTo>
                    <a:pt x="1745" y="3130"/>
                  </a:lnTo>
                  <a:lnTo>
                    <a:pt x="1742" y="3124"/>
                  </a:lnTo>
                  <a:lnTo>
                    <a:pt x="1741" y="3117"/>
                  </a:lnTo>
                  <a:lnTo>
                    <a:pt x="1748" y="3121"/>
                  </a:lnTo>
                  <a:lnTo>
                    <a:pt x="1755" y="3119"/>
                  </a:lnTo>
                  <a:lnTo>
                    <a:pt x="1757" y="3115"/>
                  </a:lnTo>
                  <a:lnTo>
                    <a:pt x="1758" y="3103"/>
                  </a:lnTo>
                  <a:lnTo>
                    <a:pt x="1764" y="3101"/>
                  </a:lnTo>
                  <a:lnTo>
                    <a:pt x="1764" y="3090"/>
                  </a:lnTo>
                  <a:lnTo>
                    <a:pt x="1760" y="3085"/>
                  </a:lnTo>
                  <a:lnTo>
                    <a:pt x="1727" y="3077"/>
                  </a:lnTo>
                  <a:lnTo>
                    <a:pt x="1728" y="3071"/>
                  </a:lnTo>
                  <a:lnTo>
                    <a:pt x="1759" y="3079"/>
                  </a:lnTo>
                  <a:lnTo>
                    <a:pt x="1774" y="3077"/>
                  </a:lnTo>
                  <a:lnTo>
                    <a:pt x="1763" y="3045"/>
                  </a:lnTo>
                  <a:lnTo>
                    <a:pt x="1768" y="3041"/>
                  </a:lnTo>
                  <a:lnTo>
                    <a:pt x="1770" y="3036"/>
                  </a:lnTo>
                  <a:lnTo>
                    <a:pt x="1764" y="3027"/>
                  </a:lnTo>
                  <a:lnTo>
                    <a:pt x="1726" y="3022"/>
                  </a:lnTo>
                  <a:lnTo>
                    <a:pt x="1722" y="3008"/>
                  </a:lnTo>
                  <a:lnTo>
                    <a:pt x="1732" y="3011"/>
                  </a:lnTo>
                  <a:lnTo>
                    <a:pt x="1755" y="2997"/>
                  </a:lnTo>
                  <a:lnTo>
                    <a:pt x="1772" y="2997"/>
                  </a:lnTo>
                  <a:lnTo>
                    <a:pt x="1784" y="3002"/>
                  </a:lnTo>
                  <a:lnTo>
                    <a:pt x="1786" y="2998"/>
                  </a:lnTo>
                  <a:lnTo>
                    <a:pt x="1777" y="2995"/>
                  </a:lnTo>
                  <a:lnTo>
                    <a:pt x="1770" y="2987"/>
                  </a:lnTo>
                  <a:lnTo>
                    <a:pt x="1766" y="2966"/>
                  </a:lnTo>
                  <a:lnTo>
                    <a:pt x="1758" y="2958"/>
                  </a:lnTo>
                  <a:lnTo>
                    <a:pt x="1753" y="2943"/>
                  </a:lnTo>
                  <a:lnTo>
                    <a:pt x="1747" y="2938"/>
                  </a:lnTo>
                  <a:lnTo>
                    <a:pt x="1744" y="2928"/>
                  </a:lnTo>
                  <a:lnTo>
                    <a:pt x="1733" y="2931"/>
                  </a:lnTo>
                  <a:lnTo>
                    <a:pt x="1743" y="2906"/>
                  </a:lnTo>
                  <a:lnTo>
                    <a:pt x="1749" y="2912"/>
                  </a:lnTo>
                  <a:lnTo>
                    <a:pt x="1760" y="2911"/>
                  </a:lnTo>
                  <a:lnTo>
                    <a:pt x="1768" y="2916"/>
                  </a:lnTo>
                  <a:lnTo>
                    <a:pt x="1768" y="2905"/>
                  </a:lnTo>
                  <a:lnTo>
                    <a:pt x="1776" y="2907"/>
                  </a:lnTo>
                  <a:lnTo>
                    <a:pt x="1782" y="2915"/>
                  </a:lnTo>
                  <a:lnTo>
                    <a:pt x="1786" y="2909"/>
                  </a:lnTo>
                  <a:lnTo>
                    <a:pt x="1793" y="2917"/>
                  </a:lnTo>
                  <a:lnTo>
                    <a:pt x="1801" y="2909"/>
                  </a:lnTo>
                  <a:lnTo>
                    <a:pt x="1801" y="2901"/>
                  </a:lnTo>
                  <a:lnTo>
                    <a:pt x="1813" y="2885"/>
                  </a:lnTo>
                  <a:lnTo>
                    <a:pt x="1808" y="2877"/>
                  </a:lnTo>
                  <a:lnTo>
                    <a:pt x="1809" y="2871"/>
                  </a:lnTo>
                  <a:lnTo>
                    <a:pt x="1807" y="2863"/>
                  </a:lnTo>
                  <a:lnTo>
                    <a:pt x="1793" y="2855"/>
                  </a:lnTo>
                  <a:lnTo>
                    <a:pt x="1801" y="2852"/>
                  </a:lnTo>
                  <a:lnTo>
                    <a:pt x="1804" y="2848"/>
                  </a:lnTo>
                  <a:lnTo>
                    <a:pt x="1812" y="2852"/>
                  </a:lnTo>
                  <a:lnTo>
                    <a:pt x="1819" y="2832"/>
                  </a:lnTo>
                  <a:lnTo>
                    <a:pt x="1827" y="2836"/>
                  </a:lnTo>
                  <a:lnTo>
                    <a:pt x="1829" y="2845"/>
                  </a:lnTo>
                  <a:lnTo>
                    <a:pt x="1836" y="2846"/>
                  </a:lnTo>
                  <a:lnTo>
                    <a:pt x="1841" y="2830"/>
                  </a:lnTo>
                  <a:lnTo>
                    <a:pt x="1851" y="2839"/>
                  </a:lnTo>
                  <a:lnTo>
                    <a:pt x="1854" y="2845"/>
                  </a:lnTo>
                  <a:lnTo>
                    <a:pt x="1862" y="2842"/>
                  </a:lnTo>
                  <a:lnTo>
                    <a:pt x="1878" y="2841"/>
                  </a:lnTo>
                  <a:lnTo>
                    <a:pt x="1871" y="2831"/>
                  </a:lnTo>
                  <a:lnTo>
                    <a:pt x="1886" y="2831"/>
                  </a:lnTo>
                  <a:lnTo>
                    <a:pt x="1898" y="2837"/>
                  </a:lnTo>
                  <a:lnTo>
                    <a:pt x="1899" y="2828"/>
                  </a:lnTo>
                  <a:lnTo>
                    <a:pt x="1904" y="2828"/>
                  </a:lnTo>
                  <a:lnTo>
                    <a:pt x="1901" y="2818"/>
                  </a:lnTo>
                  <a:lnTo>
                    <a:pt x="1904" y="2815"/>
                  </a:lnTo>
                  <a:lnTo>
                    <a:pt x="1900" y="2812"/>
                  </a:lnTo>
                  <a:lnTo>
                    <a:pt x="1895" y="2812"/>
                  </a:lnTo>
                  <a:lnTo>
                    <a:pt x="1888" y="2803"/>
                  </a:lnTo>
                  <a:lnTo>
                    <a:pt x="1890" y="2788"/>
                  </a:lnTo>
                  <a:lnTo>
                    <a:pt x="1900" y="2801"/>
                  </a:lnTo>
                  <a:lnTo>
                    <a:pt x="1901" y="2792"/>
                  </a:lnTo>
                  <a:lnTo>
                    <a:pt x="1906" y="2796"/>
                  </a:lnTo>
                  <a:lnTo>
                    <a:pt x="1911" y="2796"/>
                  </a:lnTo>
                  <a:lnTo>
                    <a:pt x="1914" y="2782"/>
                  </a:lnTo>
                  <a:lnTo>
                    <a:pt x="1904" y="2774"/>
                  </a:lnTo>
                  <a:lnTo>
                    <a:pt x="1916" y="2767"/>
                  </a:lnTo>
                  <a:lnTo>
                    <a:pt x="1914" y="2761"/>
                  </a:lnTo>
                  <a:lnTo>
                    <a:pt x="1919" y="2755"/>
                  </a:lnTo>
                  <a:lnTo>
                    <a:pt x="1925" y="2756"/>
                  </a:lnTo>
                  <a:lnTo>
                    <a:pt x="1911" y="2745"/>
                  </a:lnTo>
                  <a:lnTo>
                    <a:pt x="1910" y="2739"/>
                  </a:lnTo>
                  <a:lnTo>
                    <a:pt x="1919" y="2744"/>
                  </a:lnTo>
                  <a:lnTo>
                    <a:pt x="1922" y="2731"/>
                  </a:lnTo>
                  <a:lnTo>
                    <a:pt x="1933" y="2746"/>
                  </a:lnTo>
                  <a:lnTo>
                    <a:pt x="1941" y="2744"/>
                  </a:lnTo>
                  <a:lnTo>
                    <a:pt x="1947" y="2746"/>
                  </a:lnTo>
                  <a:lnTo>
                    <a:pt x="1960" y="2745"/>
                  </a:lnTo>
                  <a:lnTo>
                    <a:pt x="1936" y="2765"/>
                  </a:lnTo>
                  <a:lnTo>
                    <a:pt x="1935" y="2777"/>
                  </a:lnTo>
                  <a:lnTo>
                    <a:pt x="1925" y="2787"/>
                  </a:lnTo>
                  <a:lnTo>
                    <a:pt x="1927" y="2793"/>
                  </a:lnTo>
                  <a:lnTo>
                    <a:pt x="1927" y="2797"/>
                  </a:lnTo>
                  <a:lnTo>
                    <a:pt x="1930" y="2799"/>
                  </a:lnTo>
                  <a:lnTo>
                    <a:pt x="1936" y="2799"/>
                  </a:lnTo>
                  <a:lnTo>
                    <a:pt x="1943" y="2803"/>
                  </a:lnTo>
                  <a:lnTo>
                    <a:pt x="1954" y="2812"/>
                  </a:lnTo>
                  <a:lnTo>
                    <a:pt x="1956" y="2804"/>
                  </a:lnTo>
                  <a:lnTo>
                    <a:pt x="1947" y="2796"/>
                  </a:lnTo>
                  <a:lnTo>
                    <a:pt x="1957" y="2801"/>
                  </a:lnTo>
                  <a:lnTo>
                    <a:pt x="1956" y="2788"/>
                  </a:lnTo>
                  <a:lnTo>
                    <a:pt x="1957" y="2775"/>
                  </a:lnTo>
                  <a:lnTo>
                    <a:pt x="1967" y="2785"/>
                  </a:lnTo>
                  <a:lnTo>
                    <a:pt x="1973" y="2802"/>
                  </a:lnTo>
                  <a:lnTo>
                    <a:pt x="1983" y="2801"/>
                  </a:lnTo>
                  <a:lnTo>
                    <a:pt x="1987" y="2810"/>
                  </a:lnTo>
                  <a:lnTo>
                    <a:pt x="1992" y="2794"/>
                  </a:lnTo>
                  <a:lnTo>
                    <a:pt x="1997" y="2782"/>
                  </a:lnTo>
                  <a:lnTo>
                    <a:pt x="2005" y="2781"/>
                  </a:lnTo>
                  <a:lnTo>
                    <a:pt x="2002" y="2797"/>
                  </a:lnTo>
                  <a:lnTo>
                    <a:pt x="2007" y="2793"/>
                  </a:lnTo>
                  <a:lnTo>
                    <a:pt x="2012" y="2797"/>
                  </a:lnTo>
                  <a:lnTo>
                    <a:pt x="2014" y="2793"/>
                  </a:lnTo>
                  <a:lnTo>
                    <a:pt x="2022" y="2801"/>
                  </a:lnTo>
                  <a:lnTo>
                    <a:pt x="2023" y="2788"/>
                  </a:lnTo>
                  <a:lnTo>
                    <a:pt x="2028" y="2774"/>
                  </a:lnTo>
                  <a:lnTo>
                    <a:pt x="2038" y="2778"/>
                  </a:lnTo>
                  <a:lnTo>
                    <a:pt x="2038" y="2767"/>
                  </a:lnTo>
                  <a:lnTo>
                    <a:pt x="2042" y="2758"/>
                  </a:lnTo>
                  <a:lnTo>
                    <a:pt x="2034" y="2746"/>
                  </a:lnTo>
                  <a:lnTo>
                    <a:pt x="2030" y="2740"/>
                  </a:lnTo>
                  <a:lnTo>
                    <a:pt x="2033" y="2731"/>
                  </a:lnTo>
                  <a:lnTo>
                    <a:pt x="2044" y="2744"/>
                  </a:lnTo>
                  <a:lnTo>
                    <a:pt x="2065" y="2753"/>
                  </a:lnTo>
                  <a:lnTo>
                    <a:pt x="2072" y="2753"/>
                  </a:lnTo>
                  <a:lnTo>
                    <a:pt x="2065" y="2740"/>
                  </a:lnTo>
                  <a:lnTo>
                    <a:pt x="2073" y="2728"/>
                  </a:lnTo>
                  <a:lnTo>
                    <a:pt x="2076" y="2740"/>
                  </a:lnTo>
                  <a:lnTo>
                    <a:pt x="2081" y="2744"/>
                  </a:lnTo>
                  <a:lnTo>
                    <a:pt x="2086" y="2739"/>
                  </a:lnTo>
                  <a:lnTo>
                    <a:pt x="2093" y="2739"/>
                  </a:lnTo>
                  <a:lnTo>
                    <a:pt x="2097" y="2734"/>
                  </a:lnTo>
                  <a:lnTo>
                    <a:pt x="2098" y="2724"/>
                  </a:lnTo>
                  <a:lnTo>
                    <a:pt x="2102" y="2717"/>
                  </a:lnTo>
                  <a:lnTo>
                    <a:pt x="2105" y="2700"/>
                  </a:lnTo>
                  <a:lnTo>
                    <a:pt x="2110" y="2685"/>
                  </a:lnTo>
                  <a:lnTo>
                    <a:pt x="2114" y="2700"/>
                  </a:lnTo>
                  <a:lnTo>
                    <a:pt x="2118" y="2690"/>
                  </a:lnTo>
                  <a:lnTo>
                    <a:pt x="2120" y="2702"/>
                  </a:lnTo>
                  <a:lnTo>
                    <a:pt x="2123" y="2691"/>
                  </a:lnTo>
                  <a:lnTo>
                    <a:pt x="2126" y="2683"/>
                  </a:lnTo>
                  <a:lnTo>
                    <a:pt x="2126" y="2679"/>
                  </a:lnTo>
                  <a:lnTo>
                    <a:pt x="2131" y="2680"/>
                  </a:lnTo>
                  <a:lnTo>
                    <a:pt x="2130" y="2672"/>
                  </a:lnTo>
                  <a:lnTo>
                    <a:pt x="2137" y="2678"/>
                  </a:lnTo>
                  <a:lnTo>
                    <a:pt x="2132" y="2664"/>
                  </a:lnTo>
                  <a:lnTo>
                    <a:pt x="2134" y="2660"/>
                  </a:lnTo>
                  <a:lnTo>
                    <a:pt x="2140" y="2656"/>
                  </a:lnTo>
                  <a:lnTo>
                    <a:pt x="2142" y="2649"/>
                  </a:lnTo>
                  <a:lnTo>
                    <a:pt x="2156" y="2642"/>
                  </a:lnTo>
                  <a:lnTo>
                    <a:pt x="2158" y="2619"/>
                  </a:lnTo>
                  <a:lnTo>
                    <a:pt x="2161" y="2615"/>
                  </a:lnTo>
                  <a:lnTo>
                    <a:pt x="2159" y="2604"/>
                  </a:lnTo>
                  <a:lnTo>
                    <a:pt x="2156" y="2599"/>
                  </a:lnTo>
                  <a:lnTo>
                    <a:pt x="2164" y="2599"/>
                  </a:lnTo>
                  <a:lnTo>
                    <a:pt x="2163" y="2590"/>
                  </a:lnTo>
                  <a:lnTo>
                    <a:pt x="2168" y="2573"/>
                  </a:lnTo>
                  <a:lnTo>
                    <a:pt x="2175" y="2571"/>
                  </a:lnTo>
                  <a:lnTo>
                    <a:pt x="2177" y="2560"/>
                  </a:lnTo>
                  <a:lnTo>
                    <a:pt x="2174" y="2551"/>
                  </a:lnTo>
                  <a:lnTo>
                    <a:pt x="2184" y="2555"/>
                  </a:lnTo>
                  <a:lnTo>
                    <a:pt x="2196" y="2547"/>
                  </a:lnTo>
                  <a:lnTo>
                    <a:pt x="2209" y="2534"/>
                  </a:lnTo>
                  <a:lnTo>
                    <a:pt x="2207" y="2528"/>
                  </a:lnTo>
                  <a:lnTo>
                    <a:pt x="2215" y="2519"/>
                  </a:lnTo>
                  <a:lnTo>
                    <a:pt x="2220" y="2528"/>
                  </a:lnTo>
                  <a:lnTo>
                    <a:pt x="2226" y="2522"/>
                  </a:lnTo>
                  <a:lnTo>
                    <a:pt x="2229" y="2525"/>
                  </a:lnTo>
                  <a:lnTo>
                    <a:pt x="2231" y="2518"/>
                  </a:lnTo>
                  <a:lnTo>
                    <a:pt x="2234" y="2514"/>
                  </a:lnTo>
                  <a:lnTo>
                    <a:pt x="2233" y="2501"/>
                  </a:lnTo>
                  <a:lnTo>
                    <a:pt x="2242" y="2498"/>
                  </a:lnTo>
                  <a:lnTo>
                    <a:pt x="2237" y="2489"/>
                  </a:lnTo>
                  <a:lnTo>
                    <a:pt x="2217" y="2477"/>
                  </a:lnTo>
                  <a:lnTo>
                    <a:pt x="2225" y="2475"/>
                  </a:lnTo>
                  <a:lnTo>
                    <a:pt x="2216" y="2454"/>
                  </a:lnTo>
                  <a:lnTo>
                    <a:pt x="2202" y="2436"/>
                  </a:lnTo>
                  <a:lnTo>
                    <a:pt x="2201" y="2428"/>
                  </a:lnTo>
                  <a:lnTo>
                    <a:pt x="2214" y="2427"/>
                  </a:lnTo>
                  <a:lnTo>
                    <a:pt x="2211" y="2415"/>
                  </a:lnTo>
                  <a:lnTo>
                    <a:pt x="2221" y="2425"/>
                  </a:lnTo>
                  <a:lnTo>
                    <a:pt x="2221" y="2438"/>
                  </a:lnTo>
                  <a:lnTo>
                    <a:pt x="2223" y="2448"/>
                  </a:lnTo>
                  <a:lnTo>
                    <a:pt x="2229" y="2436"/>
                  </a:lnTo>
                  <a:lnTo>
                    <a:pt x="2232" y="2439"/>
                  </a:lnTo>
                  <a:lnTo>
                    <a:pt x="2233" y="2449"/>
                  </a:lnTo>
                  <a:lnTo>
                    <a:pt x="2239" y="2458"/>
                  </a:lnTo>
                  <a:lnTo>
                    <a:pt x="2241" y="2465"/>
                  </a:lnTo>
                  <a:lnTo>
                    <a:pt x="2260" y="2471"/>
                  </a:lnTo>
                  <a:lnTo>
                    <a:pt x="2256" y="2480"/>
                  </a:lnTo>
                  <a:lnTo>
                    <a:pt x="2248" y="2476"/>
                  </a:lnTo>
                  <a:lnTo>
                    <a:pt x="2250" y="2489"/>
                  </a:lnTo>
                  <a:lnTo>
                    <a:pt x="2261" y="2495"/>
                  </a:lnTo>
                  <a:lnTo>
                    <a:pt x="2260" y="2501"/>
                  </a:lnTo>
                  <a:lnTo>
                    <a:pt x="2270" y="2493"/>
                  </a:lnTo>
                  <a:lnTo>
                    <a:pt x="2280" y="2493"/>
                  </a:lnTo>
                  <a:lnTo>
                    <a:pt x="2297" y="2501"/>
                  </a:lnTo>
                  <a:lnTo>
                    <a:pt x="2288" y="2490"/>
                  </a:lnTo>
                  <a:lnTo>
                    <a:pt x="2291" y="2486"/>
                  </a:lnTo>
                  <a:lnTo>
                    <a:pt x="2290" y="2481"/>
                  </a:lnTo>
                  <a:lnTo>
                    <a:pt x="2295" y="2481"/>
                  </a:lnTo>
                  <a:lnTo>
                    <a:pt x="2296" y="2485"/>
                  </a:lnTo>
                  <a:lnTo>
                    <a:pt x="2314" y="2497"/>
                  </a:lnTo>
                  <a:lnTo>
                    <a:pt x="2324" y="2497"/>
                  </a:lnTo>
                  <a:lnTo>
                    <a:pt x="2322" y="2486"/>
                  </a:lnTo>
                  <a:lnTo>
                    <a:pt x="2311" y="2481"/>
                  </a:lnTo>
                  <a:lnTo>
                    <a:pt x="2311" y="2468"/>
                  </a:lnTo>
                  <a:lnTo>
                    <a:pt x="2317" y="2473"/>
                  </a:lnTo>
                  <a:lnTo>
                    <a:pt x="2330" y="2474"/>
                  </a:lnTo>
                  <a:lnTo>
                    <a:pt x="2330" y="2484"/>
                  </a:lnTo>
                  <a:lnTo>
                    <a:pt x="2339" y="2493"/>
                  </a:lnTo>
                  <a:lnTo>
                    <a:pt x="2346" y="2484"/>
                  </a:lnTo>
                  <a:lnTo>
                    <a:pt x="2338" y="2475"/>
                  </a:lnTo>
                  <a:lnTo>
                    <a:pt x="2341" y="2469"/>
                  </a:lnTo>
                  <a:lnTo>
                    <a:pt x="2351" y="2474"/>
                  </a:lnTo>
                  <a:lnTo>
                    <a:pt x="2349" y="2460"/>
                  </a:lnTo>
                  <a:lnTo>
                    <a:pt x="2350" y="2452"/>
                  </a:lnTo>
                  <a:lnTo>
                    <a:pt x="2357" y="2448"/>
                  </a:lnTo>
                  <a:lnTo>
                    <a:pt x="2360" y="2448"/>
                  </a:lnTo>
                  <a:lnTo>
                    <a:pt x="2366" y="2460"/>
                  </a:lnTo>
                  <a:lnTo>
                    <a:pt x="2378" y="2473"/>
                  </a:lnTo>
                  <a:lnTo>
                    <a:pt x="2381" y="2471"/>
                  </a:lnTo>
                  <a:lnTo>
                    <a:pt x="2384" y="2466"/>
                  </a:lnTo>
                  <a:lnTo>
                    <a:pt x="2387" y="2459"/>
                  </a:lnTo>
                  <a:lnTo>
                    <a:pt x="2395" y="2465"/>
                  </a:lnTo>
                  <a:lnTo>
                    <a:pt x="2398" y="2454"/>
                  </a:lnTo>
                  <a:lnTo>
                    <a:pt x="2424" y="2450"/>
                  </a:lnTo>
                  <a:lnTo>
                    <a:pt x="2435" y="2441"/>
                  </a:lnTo>
                  <a:lnTo>
                    <a:pt x="2443" y="2446"/>
                  </a:lnTo>
                  <a:lnTo>
                    <a:pt x="2443" y="2436"/>
                  </a:lnTo>
                  <a:lnTo>
                    <a:pt x="2452" y="2441"/>
                  </a:lnTo>
                  <a:lnTo>
                    <a:pt x="2458" y="2438"/>
                  </a:lnTo>
                  <a:lnTo>
                    <a:pt x="2460" y="2426"/>
                  </a:lnTo>
                  <a:lnTo>
                    <a:pt x="2468" y="2430"/>
                  </a:lnTo>
                  <a:lnTo>
                    <a:pt x="2473" y="2439"/>
                  </a:lnTo>
                  <a:lnTo>
                    <a:pt x="2478" y="2438"/>
                  </a:lnTo>
                  <a:lnTo>
                    <a:pt x="2476" y="2428"/>
                  </a:lnTo>
                  <a:lnTo>
                    <a:pt x="2483" y="2426"/>
                  </a:lnTo>
                  <a:lnTo>
                    <a:pt x="2489" y="2425"/>
                  </a:lnTo>
                  <a:lnTo>
                    <a:pt x="2494" y="2431"/>
                  </a:lnTo>
                  <a:lnTo>
                    <a:pt x="2499" y="2428"/>
                  </a:lnTo>
                  <a:lnTo>
                    <a:pt x="2499" y="2422"/>
                  </a:lnTo>
                  <a:lnTo>
                    <a:pt x="2501" y="2420"/>
                  </a:lnTo>
                  <a:lnTo>
                    <a:pt x="2510" y="2419"/>
                  </a:lnTo>
                  <a:lnTo>
                    <a:pt x="2514" y="2423"/>
                  </a:lnTo>
                  <a:lnTo>
                    <a:pt x="2517" y="2411"/>
                  </a:lnTo>
                  <a:lnTo>
                    <a:pt x="2521" y="2407"/>
                  </a:lnTo>
                  <a:lnTo>
                    <a:pt x="2533" y="2404"/>
                  </a:lnTo>
                  <a:lnTo>
                    <a:pt x="2537" y="2411"/>
                  </a:lnTo>
                  <a:lnTo>
                    <a:pt x="2539" y="2406"/>
                  </a:lnTo>
                  <a:lnTo>
                    <a:pt x="2554" y="2406"/>
                  </a:lnTo>
                  <a:lnTo>
                    <a:pt x="2551" y="2400"/>
                  </a:lnTo>
                  <a:lnTo>
                    <a:pt x="2555" y="2393"/>
                  </a:lnTo>
                  <a:lnTo>
                    <a:pt x="2573" y="2389"/>
                  </a:lnTo>
                  <a:lnTo>
                    <a:pt x="2577" y="2383"/>
                  </a:lnTo>
                  <a:lnTo>
                    <a:pt x="2577" y="2378"/>
                  </a:lnTo>
                  <a:lnTo>
                    <a:pt x="2586" y="2378"/>
                  </a:lnTo>
                  <a:lnTo>
                    <a:pt x="2591" y="2363"/>
                  </a:lnTo>
                  <a:lnTo>
                    <a:pt x="2600" y="2363"/>
                  </a:lnTo>
                  <a:lnTo>
                    <a:pt x="2593" y="2360"/>
                  </a:lnTo>
                  <a:lnTo>
                    <a:pt x="2591" y="2353"/>
                  </a:lnTo>
                  <a:lnTo>
                    <a:pt x="2591" y="2345"/>
                  </a:lnTo>
                  <a:lnTo>
                    <a:pt x="2608" y="2353"/>
                  </a:lnTo>
                  <a:lnTo>
                    <a:pt x="2607" y="2342"/>
                  </a:lnTo>
                  <a:lnTo>
                    <a:pt x="2613" y="2340"/>
                  </a:lnTo>
                  <a:lnTo>
                    <a:pt x="2623" y="2345"/>
                  </a:lnTo>
                  <a:lnTo>
                    <a:pt x="2620" y="2337"/>
                  </a:lnTo>
                  <a:lnTo>
                    <a:pt x="2621" y="2334"/>
                  </a:lnTo>
                  <a:lnTo>
                    <a:pt x="2621" y="2329"/>
                  </a:lnTo>
                  <a:lnTo>
                    <a:pt x="2608" y="2324"/>
                  </a:lnTo>
                  <a:lnTo>
                    <a:pt x="2619" y="2314"/>
                  </a:lnTo>
                  <a:lnTo>
                    <a:pt x="2627" y="2318"/>
                  </a:lnTo>
                  <a:lnTo>
                    <a:pt x="2635" y="2324"/>
                  </a:lnTo>
                  <a:lnTo>
                    <a:pt x="2639" y="2320"/>
                  </a:lnTo>
                  <a:lnTo>
                    <a:pt x="2634" y="2319"/>
                  </a:lnTo>
                  <a:lnTo>
                    <a:pt x="2635" y="2314"/>
                  </a:lnTo>
                  <a:lnTo>
                    <a:pt x="2646" y="2310"/>
                  </a:lnTo>
                  <a:lnTo>
                    <a:pt x="2646" y="2301"/>
                  </a:lnTo>
                  <a:lnTo>
                    <a:pt x="2661" y="2296"/>
                  </a:lnTo>
                  <a:lnTo>
                    <a:pt x="2658" y="2288"/>
                  </a:lnTo>
                  <a:lnTo>
                    <a:pt x="2673" y="2294"/>
                  </a:lnTo>
                  <a:lnTo>
                    <a:pt x="2666" y="2283"/>
                  </a:lnTo>
                  <a:lnTo>
                    <a:pt x="2674" y="2286"/>
                  </a:lnTo>
                  <a:lnTo>
                    <a:pt x="2669" y="2276"/>
                  </a:lnTo>
                  <a:lnTo>
                    <a:pt x="2661" y="2272"/>
                  </a:lnTo>
                  <a:lnTo>
                    <a:pt x="2666" y="2267"/>
                  </a:lnTo>
                  <a:lnTo>
                    <a:pt x="2675" y="2269"/>
                  </a:lnTo>
                  <a:lnTo>
                    <a:pt x="2679" y="2264"/>
                  </a:lnTo>
                  <a:lnTo>
                    <a:pt x="2684" y="2271"/>
                  </a:lnTo>
                  <a:lnTo>
                    <a:pt x="2693" y="2276"/>
                  </a:lnTo>
                  <a:lnTo>
                    <a:pt x="2698" y="2265"/>
                  </a:lnTo>
                  <a:lnTo>
                    <a:pt x="2693" y="2260"/>
                  </a:lnTo>
                  <a:lnTo>
                    <a:pt x="2698" y="2259"/>
                  </a:lnTo>
                  <a:lnTo>
                    <a:pt x="2686" y="2245"/>
                  </a:lnTo>
                  <a:lnTo>
                    <a:pt x="2699" y="2239"/>
                  </a:lnTo>
                  <a:lnTo>
                    <a:pt x="2717" y="2236"/>
                  </a:lnTo>
                  <a:lnTo>
                    <a:pt x="2720" y="2226"/>
                  </a:lnTo>
                  <a:lnTo>
                    <a:pt x="2736" y="2236"/>
                  </a:lnTo>
                  <a:lnTo>
                    <a:pt x="2732" y="2229"/>
                  </a:lnTo>
                  <a:lnTo>
                    <a:pt x="2726" y="2228"/>
                  </a:lnTo>
                  <a:lnTo>
                    <a:pt x="2722" y="2223"/>
                  </a:lnTo>
                  <a:lnTo>
                    <a:pt x="2728" y="2222"/>
                  </a:lnTo>
                  <a:lnTo>
                    <a:pt x="2729" y="2212"/>
                  </a:lnTo>
                  <a:lnTo>
                    <a:pt x="2738" y="2216"/>
                  </a:lnTo>
                  <a:lnTo>
                    <a:pt x="2744" y="2208"/>
                  </a:lnTo>
                  <a:lnTo>
                    <a:pt x="2750" y="2212"/>
                  </a:lnTo>
                  <a:lnTo>
                    <a:pt x="2758" y="2212"/>
                  </a:lnTo>
                  <a:lnTo>
                    <a:pt x="2763" y="2205"/>
                  </a:lnTo>
                  <a:lnTo>
                    <a:pt x="2769" y="2212"/>
                  </a:lnTo>
                  <a:lnTo>
                    <a:pt x="2781" y="2193"/>
                  </a:lnTo>
                  <a:lnTo>
                    <a:pt x="2786" y="2178"/>
                  </a:lnTo>
                  <a:lnTo>
                    <a:pt x="2783" y="2178"/>
                  </a:lnTo>
                  <a:lnTo>
                    <a:pt x="2760" y="2190"/>
                  </a:lnTo>
                  <a:lnTo>
                    <a:pt x="2744" y="2191"/>
                  </a:lnTo>
                  <a:lnTo>
                    <a:pt x="2693" y="2184"/>
                  </a:lnTo>
                  <a:lnTo>
                    <a:pt x="2634" y="2154"/>
                  </a:lnTo>
                  <a:lnTo>
                    <a:pt x="2627" y="2157"/>
                  </a:lnTo>
                  <a:lnTo>
                    <a:pt x="2627" y="2145"/>
                  </a:lnTo>
                  <a:lnTo>
                    <a:pt x="2618" y="2148"/>
                  </a:lnTo>
                  <a:lnTo>
                    <a:pt x="2607" y="2154"/>
                  </a:lnTo>
                  <a:lnTo>
                    <a:pt x="2602" y="2142"/>
                  </a:lnTo>
                  <a:lnTo>
                    <a:pt x="2564" y="2161"/>
                  </a:lnTo>
                  <a:lnTo>
                    <a:pt x="2549" y="2173"/>
                  </a:lnTo>
                  <a:lnTo>
                    <a:pt x="2529" y="2164"/>
                  </a:lnTo>
                  <a:lnTo>
                    <a:pt x="2507" y="2174"/>
                  </a:lnTo>
                  <a:lnTo>
                    <a:pt x="2497" y="2201"/>
                  </a:lnTo>
                  <a:lnTo>
                    <a:pt x="2463" y="2200"/>
                  </a:lnTo>
                  <a:lnTo>
                    <a:pt x="2427" y="2195"/>
                  </a:lnTo>
                  <a:lnTo>
                    <a:pt x="2446" y="2179"/>
                  </a:lnTo>
                  <a:lnTo>
                    <a:pt x="2463" y="2186"/>
                  </a:lnTo>
                  <a:lnTo>
                    <a:pt x="2479" y="2180"/>
                  </a:lnTo>
                  <a:lnTo>
                    <a:pt x="2508" y="2156"/>
                  </a:lnTo>
                  <a:lnTo>
                    <a:pt x="2528" y="2154"/>
                  </a:lnTo>
                  <a:lnTo>
                    <a:pt x="2541" y="2147"/>
                  </a:lnTo>
                  <a:lnTo>
                    <a:pt x="2534" y="2135"/>
                  </a:lnTo>
                  <a:lnTo>
                    <a:pt x="2518" y="2132"/>
                  </a:lnTo>
                  <a:lnTo>
                    <a:pt x="2465" y="2141"/>
                  </a:lnTo>
                  <a:lnTo>
                    <a:pt x="2437" y="2138"/>
                  </a:lnTo>
                  <a:lnTo>
                    <a:pt x="2425" y="2127"/>
                  </a:lnTo>
                  <a:lnTo>
                    <a:pt x="2409" y="2126"/>
                  </a:lnTo>
                  <a:lnTo>
                    <a:pt x="2441" y="2111"/>
                  </a:lnTo>
                  <a:lnTo>
                    <a:pt x="2449" y="2099"/>
                  </a:lnTo>
                  <a:lnTo>
                    <a:pt x="2458" y="2073"/>
                  </a:lnTo>
                  <a:lnTo>
                    <a:pt x="2444" y="2055"/>
                  </a:lnTo>
                  <a:lnTo>
                    <a:pt x="2448" y="2046"/>
                  </a:lnTo>
                  <a:lnTo>
                    <a:pt x="2465" y="2044"/>
                  </a:lnTo>
                  <a:lnTo>
                    <a:pt x="2476" y="2050"/>
                  </a:lnTo>
                  <a:lnTo>
                    <a:pt x="2478" y="2029"/>
                  </a:lnTo>
                  <a:lnTo>
                    <a:pt x="2494" y="2045"/>
                  </a:lnTo>
                  <a:lnTo>
                    <a:pt x="2535" y="2045"/>
                  </a:lnTo>
                  <a:lnTo>
                    <a:pt x="2571" y="2024"/>
                  </a:lnTo>
                  <a:lnTo>
                    <a:pt x="2584" y="2008"/>
                  </a:lnTo>
                  <a:lnTo>
                    <a:pt x="2578" y="1991"/>
                  </a:lnTo>
                  <a:lnTo>
                    <a:pt x="2594" y="2001"/>
                  </a:lnTo>
                  <a:lnTo>
                    <a:pt x="2592" y="1975"/>
                  </a:lnTo>
                  <a:lnTo>
                    <a:pt x="2577" y="1959"/>
                  </a:lnTo>
                  <a:lnTo>
                    <a:pt x="2553" y="1955"/>
                  </a:lnTo>
                  <a:lnTo>
                    <a:pt x="2535" y="1960"/>
                  </a:lnTo>
                  <a:lnTo>
                    <a:pt x="2516" y="1949"/>
                  </a:lnTo>
                  <a:lnTo>
                    <a:pt x="2499" y="1958"/>
                  </a:lnTo>
                  <a:lnTo>
                    <a:pt x="2501" y="1944"/>
                  </a:lnTo>
                  <a:lnTo>
                    <a:pt x="2490" y="1938"/>
                  </a:lnTo>
                  <a:lnTo>
                    <a:pt x="2471" y="1931"/>
                  </a:lnTo>
                  <a:lnTo>
                    <a:pt x="2487" y="1927"/>
                  </a:lnTo>
                  <a:lnTo>
                    <a:pt x="2483" y="1912"/>
                  </a:lnTo>
                  <a:lnTo>
                    <a:pt x="2480" y="1898"/>
                  </a:lnTo>
                  <a:lnTo>
                    <a:pt x="2505" y="1915"/>
                  </a:lnTo>
                  <a:lnTo>
                    <a:pt x="2521" y="1938"/>
                  </a:lnTo>
                  <a:lnTo>
                    <a:pt x="2538" y="1942"/>
                  </a:lnTo>
                  <a:lnTo>
                    <a:pt x="2550" y="1932"/>
                  </a:lnTo>
                  <a:lnTo>
                    <a:pt x="2565" y="1941"/>
                  </a:lnTo>
                  <a:lnTo>
                    <a:pt x="2583" y="1944"/>
                  </a:lnTo>
                  <a:lnTo>
                    <a:pt x="2604" y="1964"/>
                  </a:lnTo>
                  <a:lnTo>
                    <a:pt x="2620" y="1984"/>
                  </a:lnTo>
                  <a:lnTo>
                    <a:pt x="2640" y="1982"/>
                  </a:lnTo>
                  <a:lnTo>
                    <a:pt x="2646" y="1990"/>
                  </a:lnTo>
                  <a:lnTo>
                    <a:pt x="2651" y="2008"/>
                  </a:lnTo>
                  <a:lnTo>
                    <a:pt x="2667" y="2027"/>
                  </a:lnTo>
                  <a:lnTo>
                    <a:pt x="2669" y="2049"/>
                  </a:lnTo>
                  <a:lnTo>
                    <a:pt x="2675" y="2082"/>
                  </a:lnTo>
                  <a:lnTo>
                    <a:pt x="2689" y="2107"/>
                  </a:lnTo>
                  <a:lnTo>
                    <a:pt x="2710" y="2124"/>
                  </a:lnTo>
                  <a:lnTo>
                    <a:pt x="2734" y="2134"/>
                  </a:lnTo>
                  <a:lnTo>
                    <a:pt x="2755" y="2130"/>
                  </a:lnTo>
                  <a:lnTo>
                    <a:pt x="2756" y="2087"/>
                  </a:lnTo>
                  <a:lnTo>
                    <a:pt x="2759" y="2068"/>
                  </a:lnTo>
                  <a:lnTo>
                    <a:pt x="2765" y="2070"/>
                  </a:lnTo>
                  <a:lnTo>
                    <a:pt x="2768" y="2099"/>
                  </a:lnTo>
                  <a:lnTo>
                    <a:pt x="2772" y="2123"/>
                  </a:lnTo>
                  <a:lnTo>
                    <a:pt x="2788" y="2119"/>
                  </a:lnTo>
                  <a:lnTo>
                    <a:pt x="2796" y="2132"/>
                  </a:lnTo>
                  <a:lnTo>
                    <a:pt x="2811" y="2126"/>
                  </a:lnTo>
                  <a:lnTo>
                    <a:pt x="2812" y="2108"/>
                  </a:lnTo>
                  <a:lnTo>
                    <a:pt x="2803" y="2104"/>
                  </a:lnTo>
                  <a:lnTo>
                    <a:pt x="2804" y="2087"/>
                  </a:lnTo>
                  <a:lnTo>
                    <a:pt x="2797" y="2070"/>
                  </a:lnTo>
                  <a:lnTo>
                    <a:pt x="2802" y="2064"/>
                  </a:lnTo>
                  <a:lnTo>
                    <a:pt x="2799" y="2045"/>
                  </a:lnTo>
                  <a:lnTo>
                    <a:pt x="2802" y="2038"/>
                  </a:lnTo>
                  <a:lnTo>
                    <a:pt x="2797" y="2027"/>
                  </a:lnTo>
                  <a:lnTo>
                    <a:pt x="2785" y="2029"/>
                  </a:lnTo>
                  <a:lnTo>
                    <a:pt x="2798" y="2021"/>
                  </a:lnTo>
                  <a:lnTo>
                    <a:pt x="2799" y="2003"/>
                  </a:lnTo>
                  <a:lnTo>
                    <a:pt x="2797" y="1991"/>
                  </a:lnTo>
                  <a:lnTo>
                    <a:pt x="2801" y="1984"/>
                  </a:lnTo>
                  <a:lnTo>
                    <a:pt x="2802" y="1955"/>
                  </a:lnTo>
                  <a:lnTo>
                    <a:pt x="2795" y="1952"/>
                  </a:lnTo>
                  <a:lnTo>
                    <a:pt x="2781" y="1965"/>
                  </a:lnTo>
                  <a:lnTo>
                    <a:pt x="2774" y="1963"/>
                  </a:lnTo>
                  <a:lnTo>
                    <a:pt x="2766" y="1989"/>
                  </a:lnTo>
                  <a:lnTo>
                    <a:pt x="2759" y="1991"/>
                  </a:lnTo>
                  <a:lnTo>
                    <a:pt x="2759" y="1962"/>
                  </a:lnTo>
                  <a:lnTo>
                    <a:pt x="2781" y="1930"/>
                  </a:lnTo>
                  <a:lnTo>
                    <a:pt x="2786" y="1915"/>
                  </a:lnTo>
                  <a:lnTo>
                    <a:pt x="2776" y="1915"/>
                  </a:lnTo>
                  <a:lnTo>
                    <a:pt x="2769" y="1922"/>
                  </a:lnTo>
                  <a:lnTo>
                    <a:pt x="2760" y="1936"/>
                  </a:lnTo>
                  <a:lnTo>
                    <a:pt x="2754" y="1939"/>
                  </a:lnTo>
                  <a:lnTo>
                    <a:pt x="2761" y="1920"/>
                  </a:lnTo>
                  <a:lnTo>
                    <a:pt x="2763" y="1905"/>
                  </a:lnTo>
                  <a:lnTo>
                    <a:pt x="2742" y="1920"/>
                  </a:lnTo>
                  <a:lnTo>
                    <a:pt x="2732" y="1936"/>
                  </a:lnTo>
                  <a:lnTo>
                    <a:pt x="2726" y="1939"/>
                  </a:lnTo>
                  <a:lnTo>
                    <a:pt x="2734" y="1919"/>
                  </a:lnTo>
                  <a:lnTo>
                    <a:pt x="2747" y="1904"/>
                  </a:lnTo>
                  <a:lnTo>
                    <a:pt x="2749" y="1894"/>
                  </a:lnTo>
                  <a:lnTo>
                    <a:pt x="2758" y="1882"/>
                  </a:lnTo>
                  <a:lnTo>
                    <a:pt x="2723" y="1867"/>
                  </a:lnTo>
                  <a:lnTo>
                    <a:pt x="2720" y="1855"/>
                  </a:lnTo>
                  <a:lnTo>
                    <a:pt x="2691" y="1844"/>
                  </a:lnTo>
                  <a:lnTo>
                    <a:pt x="2689" y="1834"/>
                  </a:lnTo>
                  <a:lnTo>
                    <a:pt x="2680" y="1822"/>
                  </a:lnTo>
                  <a:lnTo>
                    <a:pt x="2643" y="1792"/>
                  </a:lnTo>
                  <a:lnTo>
                    <a:pt x="2632" y="1790"/>
                  </a:lnTo>
                  <a:lnTo>
                    <a:pt x="2616" y="1799"/>
                  </a:lnTo>
                  <a:lnTo>
                    <a:pt x="2609" y="1813"/>
                  </a:lnTo>
                  <a:lnTo>
                    <a:pt x="2605" y="1834"/>
                  </a:lnTo>
                  <a:lnTo>
                    <a:pt x="2597" y="1850"/>
                  </a:lnTo>
                  <a:lnTo>
                    <a:pt x="2597" y="1835"/>
                  </a:lnTo>
                  <a:lnTo>
                    <a:pt x="2602" y="1819"/>
                  </a:lnTo>
                  <a:lnTo>
                    <a:pt x="2605" y="1801"/>
                  </a:lnTo>
                  <a:lnTo>
                    <a:pt x="2593" y="1797"/>
                  </a:lnTo>
                  <a:lnTo>
                    <a:pt x="2594" y="1790"/>
                  </a:lnTo>
                  <a:lnTo>
                    <a:pt x="2621" y="1785"/>
                  </a:lnTo>
                  <a:lnTo>
                    <a:pt x="2637" y="1779"/>
                  </a:lnTo>
                  <a:lnTo>
                    <a:pt x="2637" y="1764"/>
                  </a:lnTo>
                  <a:lnTo>
                    <a:pt x="2634" y="1743"/>
                  </a:lnTo>
                  <a:lnTo>
                    <a:pt x="2599" y="1721"/>
                  </a:lnTo>
                  <a:lnTo>
                    <a:pt x="2583" y="1725"/>
                  </a:lnTo>
                  <a:lnTo>
                    <a:pt x="2564" y="1739"/>
                  </a:lnTo>
                  <a:lnTo>
                    <a:pt x="2549" y="1755"/>
                  </a:lnTo>
                  <a:lnTo>
                    <a:pt x="2546" y="1755"/>
                  </a:lnTo>
                  <a:lnTo>
                    <a:pt x="2546" y="1736"/>
                  </a:lnTo>
                  <a:lnTo>
                    <a:pt x="2526" y="1741"/>
                  </a:lnTo>
                  <a:lnTo>
                    <a:pt x="2533" y="1732"/>
                  </a:lnTo>
                  <a:lnTo>
                    <a:pt x="2540" y="1729"/>
                  </a:lnTo>
                  <a:lnTo>
                    <a:pt x="2530" y="1720"/>
                  </a:lnTo>
                  <a:lnTo>
                    <a:pt x="2561" y="1723"/>
                  </a:lnTo>
                  <a:lnTo>
                    <a:pt x="2580" y="1717"/>
                  </a:lnTo>
                  <a:lnTo>
                    <a:pt x="2593" y="1706"/>
                  </a:lnTo>
                  <a:lnTo>
                    <a:pt x="2612" y="1701"/>
                  </a:lnTo>
                  <a:lnTo>
                    <a:pt x="2624" y="1678"/>
                  </a:lnTo>
                  <a:lnTo>
                    <a:pt x="2613" y="1672"/>
                  </a:lnTo>
                  <a:lnTo>
                    <a:pt x="2592" y="1669"/>
                  </a:lnTo>
                  <a:lnTo>
                    <a:pt x="2580" y="1657"/>
                  </a:lnTo>
                  <a:lnTo>
                    <a:pt x="2564" y="1648"/>
                  </a:lnTo>
                  <a:lnTo>
                    <a:pt x="2539" y="1655"/>
                  </a:lnTo>
                  <a:lnTo>
                    <a:pt x="2526" y="1666"/>
                  </a:lnTo>
                  <a:lnTo>
                    <a:pt x="2517" y="1656"/>
                  </a:lnTo>
                  <a:lnTo>
                    <a:pt x="2534" y="1648"/>
                  </a:lnTo>
                  <a:lnTo>
                    <a:pt x="2544" y="1639"/>
                  </a:lnTo>
                  <a:lnTo>
                    <a:pt x="2521" y="1627"/>
                  </a:lnTo>
                  <a:lnTo>
                    <a:pt x="2543" y="1623"/>
                  </a:lnTo>
                  <a:lnTo>
                    <a:pt x="2557" y="1639"/>
                  </a:lnTo>
                  <a:lnTo>
                    <a:pt x="2577" y="1640"/>
                  </a:lnTo>
                  <a:lnTo>
                    <a:pt x="2598" y="1619"/>
                  </a:lnTo>
                  <a:lnTo>
                    <a:pt x="2605" y="1607"/>
                  </a:lnTo>
                  <a:lnTo>
                    <a:pt x="2634" y="1592"/>
                  </a:lnTo>
                  <a:lnTo>
                    <a:pt x="2630" y="1582"/>
                  </a:lnTo>
                  <a:lnTo>
                    <a:pt x="2625" y="1561"/>
                  </a:lnTo>
                  <a:lnTo>
                    <a:pt x="2643" y="1575"/>
                  </a:lnTo>
                  <a:lnTo>
                    <a:pt x="2655" y="1577"/>
                  </a:lnTo>
                  <a:lnTo>
                    <a:pt x="2658" y="1540"/>
                  </a:lnTo>
                  <a:lnTo>
                    <a:pt x="2668" y="1535"/>
                  </a:lnTo>
                  <a:lnTo>
                    <a:pt x="2677" y="1537"/>
                  </a:lnTo>
                  <a:lnTo>
                    <a:pt x="2680" y="1564"/>
                  </a:lnTo>
                  <a:lnTo>
                    <a:pt x="2696" y="1587"/>
                  </a:lnTo>
                  <a:lnTo>
                    <a:pt x="2732" y="1620"/>
                  </a:lnTo>
                  <a:lnTo>
                    <a:pt x="2766" y="1636"/>
                  </a:lnTo>
                  <a:lnTo>
                    <a:pt x="2780" y="1635"/>
                  </a:lnTo>
                  <a:lnTo>
                    <a:pt x="2786" y="1619"/>
                  </a:lnTo>
                  <a:lnTo>
                    <a:pt x="2802" y="1612"/>
                  </a:lnTo>
                  <a:lnTo>
                    <a:pt x="2820" y="1591"/>
                  </a:lnTo>
                  <a:lnTo>
                    <a:pt x="2840" y="1598"/>
                  </a:lnTo>
                  <a:lnTo>
                    <a:pt x="2863" y="1597"/>
                  </a:lnTo>
                  <a:lnTo>
                    <a:pt x="2872" y="1588"/>
                  </a:lnTo>
                  <a:lnTo>
                    <a:pt x="2869" y="1577"/>
                  </a:lnTo>
                  <a:lnTo>
                    <a:pt x="2871" y="1546"/>
                  </a:lnTo>
                  <a:lnTo>
                    <a:pt x="2878" y="1530"/>
                  </a:lnTo>
                  <a:lnTo>
                    <a:pt x="2879" y="1522"/>
                  </a:lnTo>
                  <a:lnTo>
                    <a:pt x="2867" y="1514"/>
                  </a:lnTo>
                  <a:lnTo>
                    <a:pt x="2835" y="1503"/>
                  </a:lnTo>
                  <a:lnTo>
                    <a:pt x="2819" y="1496"/>
                  </a:lnTo>
                  <a:lnTo>
                    <a:pt x="2808" y="1484"/>
                  </a:lnTo>
                  <a:lnTo>
                    <a:pt x="2785" y="1490"/>
                  </a:lnTo>
                  <a:lnTo>
                    <a:pt x="2766" y="1484"/>
                  </a:lnTo>
                  <a:lnTo>
                    <a:pt x="2768" y="1475"/>
                  </a:lnTo>
                  <a:lnTo>
                    <a:pt x="2774" y="1474"/>
                  </a:lnTo>
                  <a:lnTo>
                    <a:pt x="2771" y="1460"/>
                  </a:lnTo>
                  <a:lnTo>
                    <a:pt x="2782" y="1448"/>
                  </a:lnTo>
                  <a:lnTo>
                    <a:pt x="2781" y="1436"/>
                  </a:lnTo>
                  <a:lnTo>
                    <a:pt x="2761" y="1433"/>
                  </a:lnTo>
                  <a:lnTo>
                    <a:pt x="2792" y="1420"/>
                  </a:lnTo>
                  <a:lnTo>
                    <a:pt x="2791" y="1404"/>
                  </a:lnTo>
                  <a:lnTo>
                    <a:pt x="2786" y="1383"/>
                  </a:lnTo>
                  <a:lnTo>
                    <a:pt x="2797" y="1387"/>
                  </a:lnTo>
                  <a:lnTo>
                    <a:pt x="2806" y="1398"/>
                  </a:lnTo>
                  <a:lnTo>
                    <a:pt x="2833" y="1395"/>
                  </a:lnTo>
                  <a:lnTo>
                    <a:pt x="2852" y="1400"/>
                  </a:lnTo>
                  <a:lnTo>
                    <a:pt x="2868" y="1398"/>
                  </a:lnTo>
                  <a:lnTo>
                    <a:pt x="2881" y="1404"/>
                  </a:lnTo>
                  <a:lnTo>
                    <a:pt x="2887" y="1425"/>
                  </a:lnTo>
                  <a:lnTo>
                    <a:pt x="2897" y="1440"/>
                  </a:lnTo>
                  <a:lnTo>
                    <a:pt x="2922" y="1446"/>
                  </a:lnTo>
                  <a:lnTo>
                    <a:pt x="2949" y="1408"/>
                  </a:lnTo>
                  <a:lnTo>
                    <a:pt x="2946" y="1392"/>
                  </a:lnTo>
                  <a:lnTo>
                    <a:pt x="2935" y="1379"/>
                  </a:lnTo>
                  <a:lnTo>
                    <a:pt x="2927" y="1358"/>
                  </a:lnTo>
                  <a:lnTo>
                    <a:pt x="2905" y="1371"/>
                  </a:lnTo>
                  <a:lnTo>
                    <a:pt x="2890" y="1361"/>
                  </a:lnTo>
                  <a:lnTo>
                    <a:pt x="2862" y="1356"/>
                  </a:lnTo>
                  <a:lnTo>
                    <a:pt x="2844" y="1358"/>
                  </a:lnTo>
                  <a:lnTo>
                    <a:pt x="2842" y="1355"/>
                  </a:lnTo>
                  <a:lnTo>
                    <a:pt x="2855" y="1350"/>
                  </a:lnTo>
                  <a:lnTo>
                    <a:pt x="2857" y="1334"/>
                  </a:lnTo>
                  <a:lnTo>
                    <a:pt x="2856" y="1318"/>
                  </a:lnTo>
                  <a:lnTo>
                    <a:pt x="2858" y="1298"/>
                  </a:lnTo>
                  <a:lnTo>
                    <a:pt x="2860" y="1284"/>
                  </a:lnTo>
                  <a:lnTo>
                    <a:pt x="2852" y="1276"/>
                  </a:lnTo>
                  <a:lnTo>
                    <a:pt x="2840" y="1274"/>
                  </a:lnTo>
                  <a:lnTo>
                    <a:pt x="2825" y="1285"/>
                  </a:lnTo>
                  <a:lnTo>
                    <a:pt x="2812" y="1288"/>
                  </a:lnTo>
                  <a:lnTo>
                    <a:pt x="2826" y="1269"/>
                  </a:lnTo>
                  <a:lnTo>
                    <a:pt x="2852" y="1258"/>
                  </a:lnTo>
                  <a:lnTo>
                    <a:pt x="2866" y="1260"/>
                  </a:lnTo>
                  <a:lnTo>
                    <a:pt x="2863" y="1243"/>
                  </a:lnTo>
                  <a:lnTo>
                    <a:pt x="2833" y="1215"/>
                  </a:lnTo>
                  <a:lnTo>
                    <a:pt x="2818" y="1196"/>
                  </a:lnTo>
                  <a:lnTo>
                    <a:pt x="2796" y="1195"/>
                  </a:lnTo>
                  <a:lnTo>
                    <a:pt x="2782" y="1184"/>
                  </a:lnTo>
                  <a:lnTo>
                    <a:pt x="2817" y="1187"/>
                  </a:lnTo>
                  <a:lnTo>
                    <a:pt x="2797" y="1166"/>
                  </a:lnTo>
                  <a:lnTo>
                    <a:pt x="2889" y="1216"/>
                  </a:lnTo>
                  <a:lnTo>
                    <a:pt x="2898" y="1231"/>
                  </a:lnTo>
                  <a:lnTo>
                    <a:pt x="2900" y="1252"/>
                  </a:lnTo>
                  <a:lnTo>
                    <a:pt x="2914" y="1260"/>
                  </a:lnTo>
                  <a:lnTo>
                    <a:pt x="2922" y="1257"/>
                  </a:lnTo>
                  <a:lnTo>
                    <a:pt x="2930" y="1225"/>
                  </a:lnTo>
                  <a:lnTo>
                    <a:pt x="2930" y="1194"/>
                  </a:lnTo>
                  <a:lnTo>
                    <a:pt x="2925" y="1160"/>
                  </a:lnTo>
                  <a:lnTo>
                    <a:pt x="2925" y="1130"/>
                  </a:lnTo>
                  <a:lnTo>
                    <a:pt x="2910" y="1105"/>
                  </a:lnTo>
                  <a:lnTo>
                    <a:pt x="2897" y="1090"/>
                  </a:lnTo>
                  <a:lnTo>
                    <a:pt x="2883" y="1093"/>
                  </a:lnTo>
                  <a:lnTo>
                    <a:pt x="2873" y="1090"/>
                  </a:lnTo>
                  <a:lnTo>
                    <a:pt x="2862" y="1081"/>
                  </a:lnTo>
                  <a:lnTo>
                    <a:pt x="2842" y="1078"/>
                  </a:lnTo>
                  <a:lnTo>
                    <a:pt x="2842" y="1070"/>
                  </a:lnTo>
                  <a:lnTo>
                    <a:pt x="2868" y="1070"/>
                  </a:lnTo>
                  <a:lnTo>
                    <a:pt x="2885" y="1066"/>
                  </a:lnTo>
                  <a:lnTo>
                    <a:pt x="2898" y="1059"/>
                  </a:lnTo>
                  <a:lnTo>
                    <a:pt x="2911" y="1056"/>
                  </a:lnTo>
                  <a:lnTo>
                    <a:pt x="2912" y="1045"/>
                  </a:lnTo>
                  <a:lnTo>
                    <a:pt x="2904" y="1019"/>
                  </a:lnTo>
                  <a:lnTo>
                    <a:pt x="2889" y="1016"/>
                  </a:lnTo>
                  <a:lnTo>
                    <a:pt x="2869" y="1021"/>
                  </a:lnTo>
                  <a:lnTo>
                    <a:pt x="2844" y="1001"/>
                  </a:lnTo>
                  <a:lnTo>
                    <a:pt x="2866" y="1034"/>
                  </a:lnTo>
                  <a:lnTo>
                    <a:pt x="2854" y="1033"/>
                  </a:lnTo>
                  <a:lnTo>
                    <a:pt x="2841" y="1016"/>
                  </a:lnTo>
                  <a:lnTo>
                    <a:pt x="2833" y="1010"/>
                  </a:lnTo>
                  <a:lnTo>
                    <a:pt x="2839" y="1029"/>
                  </a:lnTo>
                  <a:lnTo>
                    <a:pt x="2824" y="1024"/>
                  </a:lnTo>
                  <a:lnTo>
                    <a:pt x="2820" y="1016"/>
                  </a:lnTo>
                  <a:lnTo>
                    <a:pt x="2808" y="1015"/>
                  </a:lnTo>
                  <a:lnTo>
                    <a:pt x="2809" y="1004"/>
                  </a:lnTo>
                  <a:lnTo>
                    <a:pt x="2809" y="990"/>
                  </a:lnTo>
                  <a:lnTo>
                    <a:pt x="2811" y="985"/>
                  </a:lnTo>
                  <a:lnTo>
                    <a:pt x="2808" y="973"/>
                  </a:lnTo>
                  <a:lnTo>
                    <a:pt x="2775" y="976"/>
                  </a:lnTo>
                  <a:lnTo>
                    <a:pt x="2759" y="968"/>
                  </a:lnTo>
                  <a:lnTo>
                    <a:pt x="2766" y="962"/>
                  </a:lnTo>
                  <a:lnTo>
                    <a:pt x="2801" y="968"/>
                  </a:lnTo>
                  <a:lnTo>
                    <a:pt x="2792" y="961"/>
                  </a:lnTo>
                  <a:lnTo>
                    <a:pt x="2799" y="951"/>
                  </a:lnTo>
                  <a:lnTo>
                    <a:pt x="2783" y="947"/>
                  </a:lnTo>
                  <a:lnTo>
                    <a:pt x="2779" y="934"/>
                  </a:lnTo>
                  <a:lnTo>
                    <a:pt x="2771" y="931"/>
                  </a:lnTo>
                  <a:lnTo>
                    <a:pt x="2763" y="946"/>
                  </a:lnTo>
                  <a:lnTo>
                    <a:pt x="2763" y="931"/>
                  </a:lnTo>
                  <a:lnTo>
                    <a:pt x="2753" y="906"/>
                  </a:lnTo>
                  <a:lnTo>
                    <a:pt x="2766" y="897"/>
                  </a:lnTo>
                  <a:lnTo>
                    <a:pt x="2768" y="884"/>
                  </a:lnTo>
                  <a:lnTo>
                    <a:pt x="2785" y="881"/>
                  </a:lnTo>
                  <a:lnTo>
                    <a:pt x="2797" y="898"/>
                  </a:lnTo>
                  <a:lnTo>
                    <a:pt x="2806" y="916"/>
                  </a:lnTo>
                  <a:lnTo>
                    <a:pt x="2823" y="903"/>
                  </a:lnTo>
                  <a:lnTo>
                    <a:pt x="2831" y="888"/>
                  </a:lnTo>
                  <a:lnTo>
                    <a:pt x="2855" y="881"/>
                  </a:lnTo>
                  <a:lnTo>
                    <a:pt x="2809" y="868"/>
                  </a:lnTo>
                  <a:lnTo>
                    <a:pt x="2815" y="862"/>
                  </a:lnTo>
                  <a:lnTo>
                    <a:pt x="2852" y="866"/>
                  </a:lnTo>
                  <a:lnTo>
                    <a:pt x="2863" y="859"/>
                  </a:lnTo>
                  <a:lnTo>
                    <a:pt x="2860" y="855"/>
                  </a:lnTo>
                  <a:lnTo>
                    <a:pt x="2807" y="841"/>
                  </a:lnTo>
                  <a:lnTo>
                    <a:pt x="2874" y="844"/>
                  </a:lnTo>
                  <a:lnTo>
                    <a:pt x="2915" y="854"/>
                  </a:lnTo>
                  <a:lnTo>
                    <a:pt x="2943" y="870"/>
                  </a:lnTo>
                  <a:lnTo>
                    <a:pt x="2985" y="884"/>
                  </a:lnTo>
                  <a:lnTo>
                    <a:pt x="2997" y="865"/>
                  </a:lnTo>
                  <a:lnTo>
                    <a:pt x="2997" y="856"/>
                  </a:lnTo>
                  <a:lnTo>
                    <a:pt x="3000" y="845"/>
                  </a:lnTo>
                  <a:lnTo>
                    <a:pt x="3000" y="833"/>
                  </a:lnTo>
                  <a:lnTo>
                    <a:pt x="3000" y="805"/>
                  </a:lnTo>
                  <a:lnTo>
                    <a:pt x="2995" y="757"/>
                  </a:lnTo>
                  <a:lnTo>
                    <a:pt x="2992" y="754"/>
                  </a:lnTo>
                  <a:lnTo>
                    <a:pt x="2986" y="758"/>
                  </a:lnTo>
                  <a:lnTo>
                    <a:pt x="2963" y="741"/>
                  </a:lnTo>
                  <a:lnTo>
                    <a:pt x="2954" y="752"/>
                  </a:lnTo>
                  <a:lnTo>
                    <a:pt x="2955" y="773"/>
                  </a:lnTo>
                  <a:lnTo>
                    <a:pt x="2949" y="775"/>
                  </a:lnTo>
                  <a:lnTo>
                    <a:pt x="2936" y="771"/>
                  </a:lnTo>
                  <a:lnTo>
                    <a:pt x="2935" y="754"/>
                  </a:lnTo>
                  <a:lnTo>
                    <a:pt x="2915" y="738"/>
                  </a:lnTo>
                  <a:lnTo>
                    <a:pt x="2868" y="733"/>
                  </a:lnTo>
                  <a:lnTo>
                    <a:pt x="2889" y="730"/>
                  </a:lnTo>
                  <a:lnTo>
                    <a:pt x="2887" y="720"/>
                  </a:lnTo>
                  <a:lnTo>
                    <a:pt x="2863" y="709"/>
                  </a:lnTo>
                  <a:lnTo>
                    <a:pt x="2873" y="706"/>
                  </a:lnTo>
                  <a:lnTo>
                    <a:pt x="2873" y="695"/>
                  </a:lnTo>
                  <a:lnTo>
                    <a:pt x="2889" y="696"/>
                  </a:lnTo>
                  <a:lnTo>
                    <a:pt x="2862" y="676"/>
                  </a:lnTo>
                  <a:lnTo>
                    <a:pt x="2858" y="667"/>
                  </a:lnTo>
                  <a:lnTo>
                    <a:pt x="2868" y="650"/>
                  </a:lnTo>
                  <a:lnTo>
                    <a:pt x="2884" y="657"/>
                  </a:lnTo>
                  <a:lnTo>
                    <a:pt x="2910" y="657"/>
                  </a:lnTo>
                  <a:lnTo>
                    <a:pt x="2941" y="689"/>
                  </a:lnTo>
                  <a:lnTo>
                    <a:pt x="2955" y="680"/>
                  </a:lnTo>
                  <a:lnTo>
                    <a:pt x="2953" y="660"/>
                  </a:lnTo>
                  <a:lnTo>
                    <a:pt x="2943" y="646"/>
                  </a:lnTo>
                  <a:lnTo>
                    <a:pt x="2884" y="618"/>
                  </a:lnTo>
                  <a:lnTo>
                    <a:pt x="2869" y="607"/>
                  </a:lnTo>
                  <a:lnTo>
                    <a:pt x="2867" y="592"/>
                  </a:lnTo>
                  <a:lnTo>
                    <a:pt x="2857" y="585"/>
                  </a:lnTo>
                  <a:lnTo>
                    <a:pt x="2846" y="593"/>
                  </a:lnTo>
                  <a:lnTo>
                    <a:pt x="2820" y="663"/>
                  </a:lnTo>
                  <a:lnTo>
                    <a:pt x="2807" y="666"/>
                  </a:lnTo>
                  <a:lnTo>
                    <a:pt x="2798" y="646"/>
                  </a:lnTo>
                  <a:lnTo>
                    <a:pt x="2808" y="619"/>
                  </a:lnTo>
                  <a:lnTo>
                    <a:pt x="2811" y="594"/>
                  </a:lnTo>
                  <a:lnTo>
                    <a:pt x="2813" y="579"/>
                  </a:lnTo>
                  <a:lnTo>
                    <a:pt x="2826" y="561"/>
                  </a:lnTo>
                  <a:lnTo>
                    <a:pt x="2829" y="550"/>
                  </a:lnTo>
                  <a:lnTo>
                    <a:pt x="2824" y="537"/>
                  </a:lnTo>
                  <a:lnTo>
                    <a:pt x="2829" y="505"/>
                  </a:lnTo>
                  <a:lnTo>
                    <a:pt x="2831" y="472"/>
                  </a:lnTo>
                  <a:lnTo>
                    <a:pt x="2844" y="425"/>
                  </a:lnTo>
                  <a:lnTo>
                    <a:pt x="2849" y="411"/>
                  </a:lnTo>
                  <a:lnTo>
                    <a:pt x="2833" y="413"/>
                  </a:lnTo>
                  <a:lnTo>
                    <a:pt x="2829" y="404"/>
                  </a:lnTo>
                  <a:lnTo>
                    <a:pt x="2841" y="403"/>
                  </a:lnTo>
                  <a:lnTo>
                    <a:pt x="2842" y="391"/>
                  </a:lnTo>
                  <a:lnTo>
                    <a:pt x="2842" y="376"/>
                  </a:lnTo>
                  <a:lnTo>
                    <a:pt x="2839" y="366"/>
                  </a:lnTo>
                  <a:lnTo>
                    <a:pt x="2842" y="359"/>
                  </a:lnTo>
                  <a:lnTo>
                    <a:pt x="2852" y="362"/>
                  </a:lnTo>
                  <a:lnTo>
                    <a:pt x="2872" y="345"/>
                  </a:lnTo>
                  <a:lnTo>
                    <a:pt x="2890" y="353"/>
                  </a:lnTo>
                  <a:lnTo>
                    <a:pt x="2908" y="333"/>
                  </a:lnTo>
                  <a:lnTo>
                    <a:pt x="2908" y="314"/>
                  </a:lnTo>
                  <a:lnTo>
                    <a:pt x="2904" y="297"/>
                  </a:lnTo>
                  <a:lnTo>
                    <a:pt x="2904" y="270"/>
                  </a:lnTo>
                  <a:lnTo>
                    <a:pt x="2908" y="274"/>
                  </a:lnTo>
                  <a:lnTo>
                    <a:pt x="2919" y="265"/>
                  </a:lnTo>
                  <a:lnTo>
                    <a:pt x="2920" y="273"/>
                  </a:lnTo>
                  <a:lnTo>
                    <a:pt x="2924" y="270"/>
                  </a:lnTo>
                  <a:lnTo>
                    <a:pt x="2924" y="248"/>
                  </a:lnTo>
                  <a:lnTo>
                    <a:pt x="2931" y="232"/>
                  </a:lnTo>
                  <a:lnTo>
                    <a:pt x="2941" y="228"/>
                  </a:lnTo>
                  <a:lnTo>
                    <a:pt x="2941" y="248"/>
                  </a:lnTo>
                  <a:lnTo>
                    <a:pt x="2944" y="240"/>
                  </a:lnTo>
                  <a:lnTo>
                    <a:pt x="2951" y="215"/>
                  </a:lnTo>
                  <a:lnTo>
                    <a:pt x="2924" y="211"/>
                  </a:lnTo>
                  <a:lnTo>
                    <a:pt x="2920" y="235"/>
                  </a:lnTo>
                  <a:lnTo>
                    <a:pt x="2910" y="260"/>
                  </a:lnTo>
                  <a:lnTo>
                    <a:pt x="2909" y="237"/>
                  </a:lnTo>
                  <a:lnTo>
                    <a:pt x="2919" y="211"/>
                  </a:lnTo>
                  <a:lnTo>
                    <a:pt x="2921" y="182"/>
                  </a:lnTo>
                  <a:lnTo>
                    <a:pt x="2916" y="173"/>
                  </a:lnTo>
                  <a:lnTo>
                    <a:pt x="2921" y="154"/>
                  </a:lnTo>
                  <a:lnTo>
                    <a:pt x="2925" y="104"/>
                  </a:lnTo>
                  <a:lnTo>
                    <a:pt x="2936" y="81"/>
                  </a:lnTo>
                  <a:lnTo>
                    <a:pt x="2944" y="74"/>
                  </a:lnTo>
                  <a:lnTo>
                    <a:pt x="2979" y="86"/>
                  </a:lnTo>
                  <a:lnTo>
                    <a:pt x="3005" y="77"/>
                  </a:lnTo>
                  <a:lnTo>
                    <a:pt x="3018" y="54"/>
                  </a:lnTo>
                  <a:lnTo>
                    <a:pt x="3021" y="39"/>
                  </a:lnTo>
                  <a:lnTo>
                    <a:pt x="3030" y="21"/>
                  </a:lnTo>
                  <a:lnTo>
                    <a:pt x="3033" y="5"/>
                  </a:lnTo>
                  <a:lnTo>
                    <a:pt x="3035" y="0"/>
                  </a:lnTo>
                  <a:lnTo>
                    <a:pt x="2920" y="0"/>
                  </a:lnTo>
                  <a:lnTo>
                    <a:pt x="2901" y="25"/>
                  </a:lnTo>
                  <a:lnTo>
                    <a:pt x="2894" y="47"/>
                  </a:lnTo>
                  <a:lnTo>
                    <a:pt x="2894" y="63"/>
                  </a:lnTo>
                  <a:lnTo>
                    <a:pt x="2906" y="65"/>
                  </a:lnTo>
                  <a:lnTo>
                    <a:pt x="2887" y="79"/>
                  </a:lnTo>
                  <a:lnTo>
                    <a:pt x="2877" y="52"/>
                  </a:lnTo>
                  <a:lnTo>
                    <a:pt x="2868" y="48"/>
                  </a:lnTo>
                  <a:lnTo>
                    <a:pt x="2877" y="20"/>
                  </a:lnTo>
                  <a:lnTo>
                    <a:pt x="2877" y="7"/>
                  </a:lnTo>
                  <a:lnTo>
                    <a:pt x="2874" y="0"/>
                  </a:lnTo>
                  <a:lnTo>
                    <a:pt x="451" y="0"/>
                  </a:lnTo>
                  <a:lnTo>
                    <a:pt x="430" y="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34"/>
            <p:cNvSpPr>
              <a:spLocks noChangeAspect="1"/>
            </p:cNvSpPr>
            <p:nvPr/>
          </p:nvSpPr>
          <p:spPr bwMode="gray">
            <a:xfrm>
              <a:off x="4939969" y="2344846"/>
              <a:ext cx="52475" cy="5762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9" y="10"/>
                </a:cxn>
                <a:cxn ang="0">
                  <a:pos x="67" y="13"/>
                </a:cxn>
                <a:cxn ang="0">
                  <a:pos x="92" y="25"/>
                </a:cxn>
                <a:cxn ang="0">
                  <a:pos x="128" y="80"/>
                </a:cxn>
                <a:cxn ang="0">
                  <a:pos x="150" y="86"/>
                </a:cxn>
                <a:cxn ang="0">
                  <a:pos x="163" y="99"/>
                </a:cxn>
                <a:cxn ang="0">
                  <a:pos x="163" y="116"/>
                </a:cxn>
                <a:cxn ang="0">
                  <a:pos x="161" y="126"/>
                </a:cxn>
                <a:cxn ang="0">
                  <a:pos x="146" y="143"/>
                </a:cxn>
                <a:cxn ang="0">
                  <a:pos x="87" y="162"/>
                </a:cxn>
                <a:cxn ang="0">
                  <a:pos x="70" y="166"/>
                </a:cxn>
                <a:cxn ang="0">
                  <a:pos x="60" y="165"/>
                </a:cxn>
                <a:cxn ang="0">
                  <a:pos x="40" y="150"/>
                </a:cxn>
                <a:cxn ang="0">
                  <a:pos x="40" y="142"/>
                </a:cxn>
                <a:cxn ang="0">
                  <a:pos x="53" y="139"/>
                </a:cxn>
                <a:cxn ang="0">
                  <a:pos x="66" y="143"/>
                </a:cxn>
                <a:cxn ang="0">
                  <a:pos x="77" y="139"/>
                </a:cxn>
                <a:cxn ang="0">
                  <a:pos x="77" y="130"/>
                </a:cxn>
                <a:cxn ang="0">
                  <a:pos x="69" y="138"/>
                </a:cxn>
                <a:cxn ang="0">
                  <a:pos x="67" y="130"/>
                </a:cxn>
                <a:cxn ang="0">
                  <a:pos x="55" y="129"/>
                </a:cxn>
                <a:cxn ang="0">
                  <a:pos x="55" y="117"/>
                </a:cxn>
                <a:cxn ang="0">
                  <a:pos x="45" y="126"/>
                </a:cxn>
                <a:cxn ang="0">
                  <a:pos x="22" y="126"/>
                </a:cxn>
                <a:cxn ang="0">
                  <a:pos x="2" y="117"/>
                </a:cxn>
                <a:cxn ang="0">
                  <a:pos x="1" y="103"/>
                </a:cxn>
                <a:cxn ang="0">
                  <a:pos x="11" y="100"/>
                </a:cxn>
                <a:cxn ang="0">
                  <a:pos x="28" y="106"/>
                </a:cxn>
                <a:cxn ang="0">
                  <a:pos x="16" y="91"/>
                </a:cxn>
                <a:cxn ang="0">
                  <a:pos x="0" y="79"/>
                </a:cxn>
                <a:cxn ang="0">
                  <a:pos x="5" y="72"/>
                </a:cxn>
                <a:cxn ang="0">
                  <a:pos x="34" y="69"/>
                </a:cxn>
                <a:cxn ang="0">
                  <a:pos x="19" y="58"/>
                </a:cxn>
                <a:cxn ang="0">
                  <a:pos x="7" y="35"/>
                </a:cxn>
                <a:cxn ang="0">
                  <a:pos x="7" y="15"/>
                </a:cxn>
                <a:cxn ang="0">
                  <a:pos x="29" y="0"/>
                </a:cxn>
              </a:cxnLst>
              <a:rect l="0" t="0" r="r" b="b"/>
              <a:pathLst>
                <a:path w="163" h="166">
                  <a:moveTo>
                    <a:pt x="29" y="0"/>
                  </a:moveTo>
                  <a:lnTo>
                    <a:pt x="49" y="10"/>
                  </a:lnTo>
                  <a:lnTo>
                    <a:pt x="67" y="13"/>
                  </a:lnTo>
                  <a:lnTo>
                    <a:pt x="92" y="25"/>
                  </a:lnTo>
                  <a:lnTo>
                    <a:pt x="128" y="80"/>
                  </a:lnTo>
                  <a:lnTo>
                    <a:pt x="150" y="86"/>
                  </a:lnTo>
                  <a:lnTo>
                    <a:pt x="163" y="99"/>
                  </a:lnTo>
                  <a:lnTo>
                    <a:pt x="163" y="116"/>
                  </a:lnTo>
                  <a:lnTo>
                    <a:pt x="161" y="126"/>
                  </a:lnTo>
                  <a:lnTo>
                    <a:pt x="146" y="143"/>
                  </a:lnTo>
                  <a:lnTo>
                    <a:pt x="87" y="162"/>
                  </a:lnTo>
                  <a:lnTo>
                    <a:pt x="70" y="166"/>
                  </a:lnTo>
                  <a:lnTo>
                    <a:pt x="60" y="165"/>
                  </a:lnTo>
                  <a:lnTo>
                    <a:pt x="40" y="150"/>
                  </a:lnTo>
                  <a:lnTo>
                    <a:pt x="40" y="142"/>
                  </a:lnTo>
                  <a:lnTo>
                    <a:pt x="53" y="139"/>
                  </a:lnTo>
                  <a:lnTo>
                    <a:pt x="66" y="143"/>
                  </a:lnTo>
                  <a:lnTo>
                    <a:pt x="77" y="139"/>
                  </a:lnTo>
                  <a:lnTo>
                    <a:pt x="77" y="130"/>
                  </a:lnTo>
                  <a:lnTo>
                    <a:pt x="69" y="138"/>
                  </a:lnTo>
                  <a:lnTo>
                    <a:pt x="67" y="130"/>
                  </a:lnTo>
                  <a:lnTo>
                    <a:pt x="55" y="129"/>
                  </a:lnTo>
                  <a:lnTo>
                    <a:pt x="55" y="117"/>
                  </a:lnTo>
                  <a:lnTo>
                    <a:pt x="45" y="126"/>
                  </a:lnTo>
                  <a:lnTo>
                    <a:pt x="22" y="126"/>
                  </a:lnTo>
                  <a:lnTo>
                    <a:pt x="2" y="117"/>
                  </a:lnTo>
                  <a:lnTo>
                    <a:pt x="1" y="103"/>
                  </a:lnTo>
                  <a:lnTo>
                    <a:pt x="11" y="100"/>
                  </a:lnTo>
                  <a:lnTo>
                    <a:pt x="28" y="106"/>
                  </a:lnTo>
                  <a:lnTo>
                    <a:pt x="16" y="91"/>
                  </a:lnTo>
                  <a:lnTo>
                    <a:pt x="0" y="79"/>
                  </a:lnTo>
                  <a:lnTo>
                    <a:pt x="5" y="72"/>
                  </a:lnTo>
                  <a:lnTo>
                    <a:pt x="34" y="69"/>
                  </a:lnTo>
                  <a:lnTo>
                    <a:pt x="19" y="58"/>
                  </a:lnTo>
                  <a:lnTo>
                    <a:pt x="7" y="35"/>
                  </a:lnTo>
                  <a:lnTo>
                    <a:pt x="7" y="1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35"/>
            <p:cNvSpPr>
              <a:spLocks noChangeAspect="1"/>
            </p:cNvSpPr>
            <p:nvPr/>
          </p:nvSpPr>
          <p:spPr bwMode="gray">
            <a:xfrm>
              <a:off x="4695087" y="1848944"/>
              <a:ext cx="52475" cy="2095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0"/>
                </a:cxn>
                <a:cxn ang="0">
                  <a:pos x="17" y="20"/>
                </a:cxn>
                <a:cxn ang="0">
                  <a:pos x="31" y="5"/>
                </a:cxn>
                <a:cxn ang="0">
                  <a:pos x="94" y="0"/>
                </a:cxn>
                <a:cxn ang="0">
                  <a:pos x="119" y="6"/>
                </a:cxn>
                <a:cxn ang="0">
                  <a:pos x="131" y="14"/>
                </a:cxn>
                <a:cxn ang="0">
                  <a:pos x="137" y="25"/>
                </a:cxn>
                <a:cxn ang="0">
                  <a:pos x="165" y="38"/>
                </a:cxn>
                <a:cxn ang="0">
                  <a:pos x="167" y="44"/>
                </a:cxn>
                <a:cxn ang="0">
                  <a:pos x="153" y="55"/>
                </a:cxn>
                <a:cxn ang="0">
                  <a:pos x="124" y="61"/>
                </a:cxn>
                <a:cxn ang="0">
                  <a:pos x="67" y="43"/>
                </a:cxn>
                <a:cxn ang="0">
                  <a:pos x="47" y="48"/>
                </a:cxn>
                <a:cxn ang="0">
                  <a:pos x="30" y="46"/>
                </a:cxn>
                <a:cxn ang="0">
                  <a:pos x="0" y="35"/>
                </a:cxn>
              </a:cxnLst>
              <a:rect l="0" t="0" r="r" b="b"/>
              <a:pathLst>
                <a:path w="167" h="61">
                  <a:moveTo>
                    <a:pt x="0" y="35"/>
                  </a:moveTo>
                  <a:lnTo>
                    <a:pt x="0" y="30"/>
                  </a:lnTo>
                  <a:lnTo>
                    <a:pt x="17" y="20"/>
                  </a:lnTo>
                  <a:lnTo>
                    <a:pt x="31" y="5"/>
                  </a:lnTo>
                  <a:lnTo>
                    <a:pt x="94" y="0"/>
                  </a:lnTo>
                  <a:lnTo>
                    <a:pt x="119" y="6"/>
                  </a:lnTo>
                  <a:lnTo>
                    <a:pt x="131" y="14"/>
                  </a:lnTo>
                  <a:lnTo>
                    <a:pt x="137" y="25"/>
                  </a:lnTo>
                  <a:lnTo>
                    <a:pt x="165" y="38"/>
                  </a:lnTo>
                  <a:lnTo>
                    <a:pt x="167" y="44"/>
                  </a:lnTo>
                  <a:lnTo>
                    <a:pt x="153" y="55"/>
                  </a:lnTo>
                  <a:lnTo>
                    <a:pt x="124" y="61"/>
                  </a:lnTo>
                  <a:lnTo>
                    <a:pt x="67" y="43"/>
                  </a:lnTo>
                  <a:lnTo>
                    <a:pt x="47" y="48"/>
                  </a:lnTo>
                  <a:lnTo>
                    <a:pt x="30" y="4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94" name="Group 236"/>
            <p:cNvGrpSpPr>
              <a:grpSpLocks noChangeAspect="1"/>
            </p:cNvGrpSpPr>
            <p:nvPr/>
          </p:nvGrpSpPr>
          <p:grpSpPr bwMode="gray">
            <a:xfrm>
              <a:off x="4478828" y="4021134"/>
              <a:ext cx="809382" cy="1501675"/>
              <a:chOff x="1624" y="2350"/>
              <a:chExt cx="509" cy="860"/>
            </a:xfrm>
            <a:grpFill/>
          </p:grpSpPr>
          <p:sp>
            <p:nvSpPr>
              <p:cNvPr id="290" name="Freeform 237"/>
              <p:cNvSpPr>
                <a:spLocks noChangeAspect="1"/>
              </p:cNvSpPr>
              <p:nvPr/>
            </p:nvSpPr>
            <p:spPr bwMode="gray">
              <a:xfrm>
                <a:off x="1709" y="3154"/>
                <a:ext cx="23" cy="2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7" y="12"/>
                  </a:cxn>
                  <a:cxn ang="0">
                    <a:pos x="17" y="17"/>
                  </a:cxn>
                  <a:cxn ang="0">
                    <a:pos x="28" y="10"/>
                  </a:cxn>
                  <a:cxn ang="0">
                    <a:pos x="33" y="23"/>
                  </a:cxn>
                  <a:cxn ang="0">
                    <a:pos x="41" y="23"/>
                  </a:cxn>
                  <a:cxn ang="0">
                    <a:pos x="41" y="7"/>
                  </a:cxn>
                  <a:cxn ang="0">
                    <a:pos x="43" y="1"/>
                  </a:cxn>
                  <a:cxn ang="0">
                    <a:pos x="53" y="15"/>
                  </a:cxn>
                  <a:cxn ang="0">
                    <a:pos x="43" y="39"/>
                  </a:cxn>
                  <a:cxn ang="0">
                    <a:pos x="45" y="60"/>
                  </a:cxn>
                  <a:cxn ang="0">
                    <a:pos x="53" y="72"/>
                  </a:cxn>
                  <a:cxn ang="0">
                    <a:pos x="80" y="61"/>
                  </a:cxn>
                  <a:cxn ang="0">
                    <a:pos x="100" y="64"/>
                  </a:cxn>
                  <a:cxn ang="0">
                    <a:pos x="115" y="70"/>
                  </a:cxn>
                  <a:cxn ang="0">
                    <a:pos x="92" y="97"/>
                  </a:cxn>
                  <a:cxn ang="0">
                    <a:pos x="77" y="99"/>
                  </a:cxn>
                  <a:cxn ang="0">
                    <a:pos x="74" y="107"/>
                  </a:cxn>
                  <a:cxn ang="0">
                    <a:pos x="66" y="107"/>
                  </a:cxn>
                  <a:cxn ang="0">
                    <a:pos x="63" y="117"/>
                  </a:cxn>
                  <a:cxn ang="0">
                    <a:pos x="59" y="128"/>
                  </a:cxn>
                  <a:cxn ang="0">
                    <a:pos x="53" y="131"/>
                  </a:cxn>
                  <a:cxn ang="0">
                    <a:pos x="26" y="106"/>
                  </a:cxn>
                  <a:cxn ang="0">
                    <a:pos x="43" y="108"/>
                  </a:cxn>
                  <a:cxn ang="0">
                    <a:pos x="49" y="99"/>
                  </a:cxn>
                  <a:cxn ang="0">
                    <a:pos x="39" y="83"/>
                  </a:cxn>
                  <a:cxn ang="0">
                    <a:pos x="33" y="93"/>
                  </a:cxn>
                  <a:cxn ang="0">
                    <a:pos x="20" y="86"/>
                  </a:cxn>
                  <a:cxn ang="0">
                    <a:pos x="10" y="77"/>
                  </a:cxn>
                  <a:cxn ang="0">
                    <a:pos x="7" y="66"/>
                  </a:cxn>
                  <a:cxn ang="0">
                    <a:pos x="0" y="66"/>
                  </a:cxn>
                  <a:cxn ang="0">
                    <a:pos x="1" y="50"/>
                  </a:cxn>
                  <a:cxn ang="0">
                    <a:pos x="1" y="31"/>
                  </a:cxn>
                </a:cxnLst>
                <a:rect l="0" t="0" r="r" b="b"/>
                <a:pathLst>
                  <a:path w="115" h="134">
                    <a:moveTo>
                      <a:pt x="2" y="17"/>
                    </a:moveTo>
                    <a:lnTo>
                      <a:pt x="4" y="17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12" y="16"/>
                    </a:lnTo>
                    <a:lnTo>
                      <a:pt x="17" y="17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6" y="27"/>
                    </a:lnTo>
                    <a:lnTo>
                      <a:pt x="41" y="23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4" y="27"/>
                    </a:lnTo>
                    <a:lnTo>
                      <a:pt x="43" y="39"/>
                    </a:lnTo>
                    <a:lnTo>
                      <a:pt x="37" y="55"/>
                    </a:lnTo>
                    <a:lnTo>
                      <a:pt x="45" y="60"/>
                    </a:lnTo>
                    <a:lnTo>
                      <a:pt x="52" y="66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80" y="61"/>
                    </a:lnTo>
                    <a:lnTo>
                      <a:pt x="87" y="61"/>
                    </a:lnTo>
                    <a:lnTo>
                      <a:pt x="100" y="64"/>
                    </a:lnTo>
                    <a:lnTo>
                      <a:pt x="112" y="63"/>
                    </a:lnTo>
                    <a:lnTo>
                      <a:pt x="115" y="70"/>
                    </a:lnTo>
                    <a:lnTo>
                      <a:pt x="115" y="79"/>
                    </a:lnTo>
                    <a:lnTo>
                      <a:pt x="92" y="97"/>
                    </a:lnTo>
                    <a:lnTo>
                      <a:pt x="85" y="102"/>
                    </a:lnTo>
                    <a:lnTo>
                      <a:pt x="77" y="99"/>
                    </a:lnTo>
                    <a:lnTo>
                      <a:pt x="74" y="101"/>
                    </a:lnTo>
                    <a:lnTo>
                      <a:pt x="74" y="107"/>
                    </a:lnTo>
                    <a:lnTo>
                      <a:pt x="71" y="109"/>
                    </a:lnTo>
                    <a:lnTo>
                      <a:pt x="66" y="107"/>
                    </a:lnTo>
                    <a:lnTo>
                      <a:pt x="60" y="110"/>
                    </a:lnTo>
                    <a:lnTo>
                      <a:pt x="63" y="117"/>
                    </a:lnTo>
                    <a:lnTo>
                      <a:pt x="59" y="120"/>
                    </a:lnTo>
                    <a:lnTo>
                      <a:pt x="59" y="128"/>
                    </a:lnTo>
                    <a:lnTo>
                      <a:pt x="61" y="134"/>
                    </a:lnTo>
                    <a:lnTo>
                      <a:pt x="53" y="131"/>
                    </a:lnTo>
                    <a:lnTo>
                      <a:pt x="28" y="108"/>
                    </a:lnTo>
                    <a:lnTo>
                      <a:pt x="26" y="106"/>
                    </a:lnTo>
                    <a:lnTo>
                      <a:pt x="34" y="104"/>
                    </a:lnTo>
                    <a:lnTo>
                      <a:pt x="43" y="108"/>
                    </a:lnTo>
                    <a:lnTo>
                      <a:pt x="49" y="106"/>
                    </a:lnTo>
                    <a:lnTo>
                      <a:pt x="49" y="99"/>
                    </a:lnTo>
                    <a:lnTo>
                      <a:pt x="44" y="95"/>
                    </a:lnTo>
                    <a:lnTo>
                      <a:pt x="39" y="83"/>
                    </a:lnTo>
                    <a:lnTo>
                      <a:pt x="37" y="88"/>
                    </a:lnTo>
                    <a:lnTo>
                      <a:pt x="33" y="93"/>
                    </a:lnTo>
                    <a:lnTo>
                      <a:pt x="17" y="92"/>
                    </a:lnTo>
                    <a:lnTo>
                      <a:pt x="20" y="86"/>
                    </a:lnTo>
                    <a:lnTo>
                      <a:pt x="20" y="81"/>
                    </a:lnTo>
                    <a:lnTo>
                      <a:pt x="10" y="77"/>
                    </a:lnTo>
                    <a:lnTo>
                      <a:pt x="7" y="74"/>
                    </a:lnTo>
                    <a:lnTo>
                      <a:pt x="7" y="66"/>
                    </a:lnTo>
                    <a:lnTo>
                      <a:pt x="6" y="65"/>
                    </a:lnTo>
                    <a:lnTo>
                      <a:pt x="0" y="66"/>
                    </a:lnTo>
                    <a:lnTo>
                      <a:pt x="1" y="60"/>
                    </a:lnTo>
                    <a:lnTo>
                      <a:pt x="1" y="50"/>
                    </a:lnTo>
                    <a:lnTo>
                      <a:pt x="2" y="40"/>
                    </a:lnTo>
                    <a:lnTo>
                      <a:pt x="1" y="31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238"/>
              <p:cNvSpPr>
                <a:spLocks noChangeAspect="1"/>
              </p:cNvSpPr>
              <p:nvPr/>
            </p:nvSpPr>
            <p:spPr bwMode="gray">
              <a:xfrm>
                <a:off x="1712" y="2353"/>
                <a:ext cx="148" cy="126"/>
              </a:xfrm>
              <a:custGeom>
                <a:avLst/>
                <a:gdLst/>
                <a:ahLst/>
                <a:cxnLst>
                  <a:cxn ang="0">
                    <a:pos x="84" y="47"/>
                  </a:cxn>
                  <a:cxn ang="0">
                    <a:pos x="97" y="77"/>
                  </a:cxn>
                  <a:cxn ang="0">
                    <a:pos x="73" y="133"/>
                  </a:cxn>
                  <a:cxn ang="0">
                    <a:pos x="98" y="176"/>
                  </a:cxn>
                  <a:cxn ang="0">
                    <a:pos x="126" y="148"/>
                  </a:cxn>
                  <a:cxn ang="0">
                    <a:pos x="108" y="74"/>
                  </a:cxn>
                  <a:cxn ang="0">
                    <a:pos x="196" y="42"/>
                  </a:cxn>
                  <a:cxn ang="0">
                    <a:pos x="169" y="27"/>
                  </a:cxn>
                  <a:cxn ang="0">
                    <a:pos x="191" y="2"/>
                  </a:cxn>
                  <a:cxn ang="0">
                    <a:pos x="243" y="46"/>
                  </a:cxn>
                  <a:cxn ang="0">
                    <a:pos x="285" y="88"/>
                  </a:cxn>
                  <a:cxn ang="0">
                    <a:pos x="366" y="88"/>
                  </a:cxn>
                  <a:cxn ang="0">
                    <a:pos x="411" y="106"/>
                  </a:cxn>
                  <a:cxn ang="0">
                    <a:pos x="495" y="99"/>
                  </a:cxn>
                  <a:cxn ang="0">
                    <a:pos x="499" y="88"/>
                  </a:cxn>
                  <a:cxn ang="0">
                    <a:pos x="621" y="86"/>
                  </a:cxn>
                  <a:cxn ang="0">
                    <a:pos x="573" y="95"/>
                  </a:cxn>
                  <a:cxn ang="0">
                    <a:pos x="593" y="117"/>
                  </a:cxn>
                  <a:cxn ang="0">
                    <a:pos x="663" y="150"/>
                  </a:cxn>
                  <a:cxn ang="0">
                    <a:pos x="689" y="197"/>
                  </a:cxn>
                  <a:cxn ang="0">
                    <a:pos x="695" y="211"/>
                  </a:cxn>
                  <a:cxn ang="0">
                    <a:pos x="737" y="209"/>
                  </a:cxn>
                  <a:cxn ang="0">
                    <a:pos x="728" y="231"/>
                  </a:cxn>
                  <a:cxn ang="0">
                    <a:pos x="689" y="252"/>
                  </a:cxn>
                  <a:cxn ang="0">
                    <a:pos x="702" y="279"/>
                  </a:cxn>
                  <a:cxn ang="0">
                    <a:pos x="673" y="321"/>
                  </a:cxn>
                  <a:cxn ang="0">
                    <a:pos x="674" y="359"/>
                  </a:cxn>
                  <a:cxn ang="0">
                    <a:pos x="699" y="401"/>
                  </a:cxn>
                  <a:cxn ang="0">
                    <a:pos x="646" y="432"/>
                  </a:cxn>
                  <a:cxn ang="0">
                    <a:pos x="568" y="459"/>
                  </a:cxn>
                  <a:cxn ang="0">
                    <a:pos x="474" y="437"/>
                  </a:cxn>
                  <a:cxn ang="0">
                    <a:pos x="497" y="467"/>
                  </a:cxn>
                  <a:cxn ang="0">
                    <a:pos x="501" y="524"/>
                  </a:cxn>
                  <a:cxn ang="0">
                    <a:pos x="546" y="550"/>
                  </a:cxn>
                  <a:cxn ang="0">
                    <a:pos x="518" y="565"/>
                  </a:cxn>
                  <a:cxn ang="0">
                    <a:pos x="486" y="593"/>
                  </a:cxn>
                  <a:cxn ang="0">
                    <a:pos x="452" y="607"/>
                  </a:cxn>
                  <a:cxn ang="0">
                    <a:pos x="402" y="631"/>
                  </a:cxn>
                  <a:cxn ang="0">
                    <a:pos x="361" y="612"/>
                  </a:cxn>
                  <a:cxn ang="0">
                    <a:pos x="321" y="532"/>
                  </a:cxn>
                  <a:cxn ang="0">
                    <a:pos x="328" y="492"/>
                  </a:cxn>
                  <a:cxn ang="0">
                    <a:pos x="315" y="459"/>
                  </a:cxn>
                  <a:cxn ang="0">
                    <a:pos x="299" y="419"/>
                  </a:cxn>
                  <a:cxn ang="0">
                    <a:pos x="314" y="357"/>
                  </a:cxn>
                  <a:cxn ang="0">
                    <a:pos x="314" y="330"/>
                  </a:cxn>
                  <a:cxn ang="0">
                    <a:pos x="253" y="337"/>
                  </a:cxn>
                  <a:cxn ang="0">
                    <a:pos x="217" y="338"/>
                  </a:cxn>
                  <a:cxn ang="0">
                    <a:pos x="169" y="289"/>
                  </a:cxn>
                  <a:cxn ang="0">
                    <a:pos x="90" y="287"/>
                  </a:cxn>
                  <a:cxn ang="0">
                    <a:pos x="52" y="229"/>
                  </a:cxn>
                  <a:cxn ang="0">
                    <a:pos x="31" y="196"/>
                  </a:cxn>
                  <a:cxn ang="0">
                    <a:pos x="14" y="140"/>
                  </a:cxn>
                  <a:cxn ang="0">
                    <a:pos x="79" y="29"/>
                  </a:cxn>
                </a:cxnLst>
                <a:rect l="0" t="0" r="r" b="b"/>
                <a:pathLst>
                  <a:path w="743" h="631">
                    <a:moveTo>
                      <a:pt x="109" y="21"/>
                    </a:moveTo>
                    <a:lnTo>
                      <a:pt x="99" y="29"/>
                    </a:lnTo>
                    <a:lnTo>
                      <a:pt x="88" y="31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4" y="47"/>
                    </a:lnTo>
                    <a:lnTo>
                      <a:pt x="87" y="56"/>
                    </a:lnTo>
                    <a:lnTo>
                      <a:pt x="94" y="66"/>
                    </a:lnTo>
                    <a:lnTo>
                      <a:pt x="95" y="69"/>
                    </a:lnTo>
                    <a:lnTo>
                      <a:pt x="93" y="72"/>
                    </a:lnTo>
                    <a:lnTo>
                      <a:pt x="93" y="73"/>
                    </a:lnTo>
                    <a:lnTo>
                      <a:pt x="97" y="77"/>
                    </a:lnTo>
                    <a:lnTo>
                      <a:pt x="97" y="83"/>
                    </a:lnTo>
                    <a:lnTo>
                      <a:pt x="93" y="95"/>
                    </a:lnTo>
                    <a:lnTo>
                      <a:pt x="78" y="109"/>
                    </a:lnTo>
                    <a:lnTo>
                      <a:pt x="76" y="111"/>
                    </a:lnTo>
                    <a:lnTo>
                      <a:pt x="73" y="118"/>
                    </a:lnTo>
                    <a:lnTo>
                      <a:pt x="73" y="133"/>
                    </a:lnTo>
                    <a:lnTo>
                      <a:pt x="74" y="140"/>
                    </a:lnTo>
                    <a:lnTo>
                      <a:pt x="78" y="145"/>
                    </a:lnTo>
                    <a:lnTo>
                      <a:pt x="87" y="152"/>
                    </a:lnTo>
                    <a:lnTo>
                      <a:pt x="93" y="165"/>
                    </a:lnTo>
                    <a:lnTo>
                      <a:pt x="95" y="174"/>
                    </a:lnTo>
                    <a:lnTo>
                      <a:pt x="98" y="176"/>
                    </a:lnTo>
                    <a:lnTo>
                      <a:pt x="105" y="176"/>
                    </a:lnTo>
                    <a:lnTo>
                      <a:pt x="113" y="174"/>
                    </a:lnTo>
                    <a:lnTo>
                      <a:pt x="119" y="169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48"/>
                    </a:lnTo>
                    <a:lnTo>
                      <a:pt x="125" y="134"/>
                    </a:lnTo>
                    <a:lnTo>
                      <a:pt x="115" y="117"/>
                    </a:lnTo>
                    <a:lnTo>
                      <a:pt x="109" y="110"/>
                    </a:lnTo>
                    <a:lnTo>
                      <a:pt x="104" y="101"/>
                    </a:lnTo>
                    <a:lnTo>
                      <a:pt x="104" y="77"/>
                    </a:lnTo>
                    <a:lnTo>
                      <a:pt x="108" y="74"/>
                    </a:lnTo>
                    <a:lnTo>
                      <a:pt x="110" y="70"/>
                    </a:lnTo>
                    <a:lnTo>
                      <a:pt x="111" y="68"/>
                    </a:lnTo>
                    <a:lnTo>
                      <a:pt x="120" y="66"/>
                    </a:lnTo>
                    <a:lnTo>
                      <a:pt x="140" y="53"/>
                    </a:lnTo>
                    <a:lnTo>
                      <a:pt x="173" y="43"/>
                    </a:lnTo>
                    <a:lnTo>
                      <a:pt x="196" y="42"/>
                    </a:lnTo>
                    <a:lnTo>
                      <a:pt x="196" y="36"/>
                    </a:lnTo>
                    <a:lnTo>
                      <a:pt x="195" y="32"/>
                    </a:lnTo>
                    <a:lnTo>
                      <a:pt x="190" y="30"/>
                    </a:lnTo>
                    <a:lnTo>
                      <a:pt x="174" y="29"/>
                    </a:lnTo>
                    <a:lnTo>
                      <a:pt x="172" y="27"/>
                    </a:lnTo>
                    <a:lnTo>
                      <a:pt x="169" y="27"/>
                    </a:lnTo>
                    <a:lnTo>
                      <a:pt x="168" y="25"/>
                    </a:lnTo>
                    <a:lnTo>
                      <a:pt x="169" y="18"/>
                    </a:lnTo>
                    <a:lnTo>
                      <a:pt x="175" y="5"/>
                    </a:lnTo>
                    <a:lnTo>
                      <a:pt x="181" y="0"/>
                    </a:lnTo>
                    <a:lnTo>
                      <a:pt x="186" y="0"/>
                    </a:lnTo>
                    <a:lnTo>
                      <a:pt x="191" y="2"/>
                    </a:lnTo>
                    <a:lnTo>
                      <a:pt x="192" y="4"/>
                    </a:lnTo>
                    <a:lnTo>
                      <a:pt x="201" y="29"/>
                    </a:lnTo>
                    <a:lnTo>
                      <a:pt x="201" y="29"/>
                    </a:lnTo>
                    <a:lnTo>
                      <a:pt x="207" y="40"/>
                    </a:lnTo>
                    <a:lnTo>
                      <a:pt x="223" y="42"/>
                    </a:lnTo>
                    <a:lnTo>
                      <a:pt x="243" y="46"/>
                    </a:lnTo>
                    <a:lnTo>
                      <a:pt x="246" y="46"/>
                    </a:lnTo>
                    <a:lnTo>
                      <a:pt x="260" y="50"/>
                    </a:lnTo>
                    <a:lnTo>
                      <a:pt x="271" y="56"/>
                    </a:lnTo>
                    <a:lnTo>
                      <a:pt x="276" y="61"/>
                    </a:lnTo>
                    <a:lnTo>
                      <a:pt x="280" y="77"/>
                    </a:lnTo>
                    <a:lnTo>
                      <a:pt x="285" y="88"/>
                    </a:lnTo>
                    <a:lnTo>
                      <a:pt x="286" y="90"/>
                    </a:lnTo>
                    <a:lnTo>
                      <a:pt x="292" y="95"/>
                    </a:lnTo>
                    <a:lnTo>
                      <a:pt x="303" y="95"/>
                    </a:lnTo>
                    <a:lnTo>
                      <a:pt x="329" y="90"/>
                    </a:lnTo>
                    <a:lnTo>
                      <a:pt x="340" y="91"/>
                    </a:lnTo>
                    <a:lnTo>
                      <a:pt x="366" y="88"/>
                    </a:lnTo>
                    <a:lnTo>
                      <a:pt x="395" y="88"/>
                    </a:lnTo>
                    <a:lnTo>
                      <a:pt x="398" y="89"/>
                    </a:lnTo>
                    <a:lnTo>
                      <a:pt x="401" y="91"/>
                    </a:lnTo>
                    <a:lnTo>
                      <a:pt x="405" y="97"/>
                    </a:lnTo>
                    <a:lnTo>
                      <a:pt x="405" y="101"/>
                    </a:lnTo>
                    <a:lnTo>
                      <a:pt x="411" y="106"/>
                    </a:lnTo>
                    <a:lnTo>
                      <a:pt x="422" y="112"/>
                    </a:lnTo>
                    <a:lnTo>
                      <a:pt x="432" y="115"/>
                    </a:lnTo>
                    <a:lnTo>
                      <a:pt x="450" y="115"/>
                    </a:lnTo>
                    <a:lnTo>
                      <a:pt x="476" y="110"/>
                    </a:lnTo>
                    <a:lnTo>
                      <a:pt x="484" y="106"/>
                    </a:lnTo>
                    <a:lnTo>
                      <a:pt x="495" y="99"/>
                    </a:lnTo>
                    <a:lnTo>
                      <a:pt x="512" y="99"/>
                    </a:lnTo>
                    <a:lnTo>
                      <a:pt x="523" y="96"/>
                    </a:lnTo>
                    <a:lnTo>
                      <a:pt x="527" y="94"/>
                    </a:lnTo>
                    <a:lnTo>
                      <a:pt x="525" y="91"/>
                    </a:lnTo>
                    <a:lnTo>
                      <a:pt x="506" y="90"/>
                    </a:lnTo>
                    <a:lnTo>
                      <a:pt x="499" y="88"/>
                    </a:lnTo>
                    <a:lnTo>
                      <a:pt x="499" y="88"/>
                    </a:lnTo>
                    <a:lnTo>
                      <a:pt x="506" y="84"/>
                    </a:lnTo>
                    <a:lnTo>
                      <a:pt x="520" y="83"/>
                    </a:lnTo>
                    <a:lnTo>
                      <a:pt x="608" y="83"/>
                    </a:lnTo>
                    <a:lnTo>
                      <a:pt x="620" y="86"/>
                    </a:lnTo>
                    <a:lnTo>
                      <a:pt x="621" y="86"/>
                    </a:lnTo>
                    <a:lnTo>
                      <a:pt x="619" y="88"/>
                    </a:lnTo>
                    <a:lnTo>
                      <a:pt x="606" y="90"/>
                    </a:lnTo>
                    <a:lnTo>
                      <a:pt x="605" y="93"/>
                    </a:lnTo>
                    <a:lnTo>
                      <a:pt x="600" y="95"/>
                    </a:lnTo>
                    <a:lnTo>
                      <a:pt x="587" y="93"/>
                    </a:lnTo>
                    <a:lnTo>
                      <a:pt x="573" y="95"/>
                    </a:lnTo>
                    <a:lnTo>
                      <a:pt x="570" y="99"/>
                    </a:lnTo>
                    <a:lnTo>
                      <a:pt x="571" y="102"/>
                    </a:lnTo>
                    <a:lnTo>
                      <a:pt x="579" y="106"/>
                    </a:lnTo>
                    <a:lnTo>
                      <a:pt x="583" y="107"/>
                    </a:lnTo>
                    <a:lnTo>
                      <a:pt x="590" y="111"/>
                    </a:lnTo>
                    <a:lnTo>
                      <a:pt x="593" y="117"/>
                    </a:lnTo>
                    <a:lnTo>
                      <a:pt x="599" y="122"/>
                    </a:lnTo>
                    <a:lnTo>
                      <a:pt x="600" y="129"/>
                    </a:lnTo>
                    <a:lnTo>
                      <a:pt x="604" y="134"/>
                    </a:lnTo>
                    <a:lnTo>
                      <a:pt x="621" y="132"/>
                    </a:lnTo>
                    <a:lnTo>
                      <a:pt x="638" y="136"/>
                    </a:lnTo>
                    <a:lnTo>
                      <a:pt x="663" y="150"/>
                    </a:lnTo>
                    <a:lnTo>
                      <a:pt x="670" y="152"/>
                    </a:lnTo>
                    <a:lnTo>
                      <a:pt x="678" y="159"/>
                    </a:lnTo>
                    <a:lnTo>
                      <a:pt x="686" y="172"/>
                    </a:lnTo>
                    <a:lnTo>
                      <a:pt x="687" y="177"/>
                    </a:lnTo>
                    <a:lnTo>
                      <a:pt x="689" y="193"/>
                    </a:lnTo>
                    <a:lnTo>
                      <a:pt x="689" y="197"/>
                    </a:lnTo>
                    <a:lnTo>
                      <a:pt x="686" y="199"/>
                    </a:lnTo>
                    <a:lnTo>
                      <a:pt x="676" y="203"/>
                    </a:lnTo>
                    <a:lnTo>
                      <a:pt x="676" y="206"/>
                    </a:lnTo>
                    <a:lnTo>
                      <a:pt x="679" y="207"/>
                    </a:lnTo>
                    <a:lnTo>
                      <a:pt x="689" y="208"/>
                    </a:lnTo>
                    <a:lnTo>
                      <a:pt x="695" y="211"/>
                    </a:lnTo>
                    <a:lnTo>
                      <a:pt x="701" y="211"/>
                    </a:lnTo>
                    <a:lnTo>
                      <a:pt x="705" y="209"/>
                    </a:lnTo>
                    <a:lnTo>
                      <a:pt x="712" y="202"/>
                    </a:lnTo>
                    <a:lnTo>
                      <a:pt x="721" y="201"/>
                    </a:lnTo>
                    <a:lnTo>
                      <a:pt x="727" y="203"/>
                    </a:lnTo>
                    <a:lnTo>
                      <a:pt x="737" y="209"/>
                    </a:lnTo>
                    <a:lnTo>
                      <a:pt x="741" y="214"/>
                    </a:lnTo>
                    <a:lnTo>
                      <a:pt x="743" y="217"/>
                    </a:lnTo>
                    <a:lnTo>
                      <a:pt x="743" y="225"/>
                    </a:lnTo>
                    <a:lnTo>
                      <a:pt x="739" y="228"/>
                    </a:lnTo>
                    <a:lnTo>
                      <a:pt x="734" y="228"/>
                    </a:lnTo>
                    <a:lnTo>
                      <a:pt x="728" y="231"/>
                    </a:lnTo>
                    <a:lnTo>
                      <a:pt x="724" y="234"/>
                    </a:lnTo>
                    <a:lnTo>
                      <a:pt x="708" y="241"/>
                    </a:lnTo>
                    <a:lnTo>
                      <a:pt x="705" y="245"/>
                    </a:lnTo>
                    <a:lnTo>
                      <a:pt x="702" y="247"/>
                    </a:lnTo>
                    <a:lnTo>
                      <a:pt x="691" y="250"/>
                    </a:lnTo>
                    <a:lnTo>
                      <a:pt x="689" y="252"/>
                    </a:lnTo>
                    <a:lnTo>
                      <a:pt x="686" y="258"/>
                    </a:lnTo>
                    <a:lnTo>
                      <a:pt x="686" y="267"/>
                    </a:lnTo>
                    <a:lnTo>
                      <a:pt x="689" y="279"/>
                    </a:lnTo>
                    <a:lnTo>
                      <a:pt x="694" y="281"/>
                    </a:lnTo>
                    <a:lnTo>
                      <a:pt x="700" y="279"/>
                    </a:lnTo>
                    <a:lnTo>
                      <a:pt x="702" y="279"/>
                    </a:lnTo>
                    <a:lnTo>
                      <a:pt x="707" y="284"/>
                    </a:lnTo>
                    <a:lnTo>
                      <a:pt x="702" y="290"/>
                    </a:lnTo>
                    <a:lnTo>
                      <a:pt x="691" y="298"/>
                    </a:lnTo>
                    <a:lnTo>
                      <a:pt x="674" y="304"/>
                    </a:lnTo>
                    <a:lnTo>
                      <a:pt x="673" y="306"/>
                    </a:lnTo>
                    <a:lnTo>
                      <a:pt x="673" y="321"/>
                    </a:lnTo>
                    <a:lnTo>
                      <a:pt x="669" y="327"/>
                    </a:lnTo>
                    <a:lnTo>
                      <a:pt x="663" y="336"/>
                    </a:lnTo>
                    <a:lnTo>
                      <a:pt x="662" y="337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74" y="359"/>
                    </a:lnTo>
                    <a:lnTo>
                      <a:pt x="685" y="370"/>
                    </a:lnTo>
                    <a:lnTo>
                      <a:pt x="689" y="378"/>
                    </a:lnTo>
                    <a:lnTo>
                      <a:pt x="695" y="384"/>
                    </a:lnTo>
                    <a:lnTo>
                      <a:pt x="699" y="386"/>
                    </a:lnTo>
                    <a:lnTo>
                      <a:pt x="699" y="389"/>
                    </a:lnTo>
                    <a:lnTo>
                      <a:pt x="699" y="401"/>
                    </a:lnTo>
                    <a:lnTo>
                      <a:pt x="687" y="414"/>
                    </a:lnTo>
                    <a:lnTo>
                      <a:pt x="680" y="421"/>
                    </a:lnTo>
                    <a:lnTo>
                      <a:pt x="676" y="423"/>
                    </a:lnTo>
                    <a:lnTo>
                      <a:pt x="660" y="424"/>
                    </a:lnTo>
                    <a:lnTo>
                      <a:pt x="654" y="428"/>
                    </a:lnTo>
                    <a:lnTo>
                      <a:pt x="646" y="432"/>
                    </a:lnTo>
                    <a:lnTo>
                      <a:pt x="640" y="440"/>
                    </a:lnTo>
                    <a:lnTo>
                      <a:pt x="635" y="443"/>
                    </a:lnTo>
                    <a:lnTo>
                      <a:pt x="606" y="445"/>
                    </a:lnTo>
                    <a:lnTo>
                      <a:pt x="590" y="449"/>
                    </a:lnTo>
                    <a:lnTo>
                      <a:pt x="572" y="455"/>
                    </a:lnTo>
                    <a:lnTo>
                      <a:pt x="568" y="459"/>
                    </a:lnTo>
                    <a:lnTo>
                      <a:pt x="567" y="460"/>
                    </a:lnTo>
                    <a:lnTo>
                      <a:pt x="542" y="459"/>
                    </a:lnTo>
                    <a:lnTo>
                      <a:pt x="524" y="454"/>
                    </a:lnTo>
                    <a:lnTo>
                      <a:pt x="503" y="441"/>
                    </a:lnTo>
                    <a:lnTo>
                      <a:pt x="481" y="439"/>
                    </a:lnTo>
                    <a:lnTo>
                      <a:pt x="474" y="437"/>
                    </a:lnTo>
                    <a:lnTo>
                      <a:pt x="470" y="437"/>
                    </a:lnTo>
                    <a:lnTo>
                      <a:pt x="469" y="437"/>
                    </a:lnTo>
                    <a:lnTo>
                      <a:pt x="470" y="446"/>
                    </a:lnTo>
                    <a:lnTo>
                      <a:pt x="474" y="455"/>
                    </a:lnTo>
                    <a:lnTo>
                      <a:pt x="485" y="460"/>
                    </a:lnTo>
                    <a:lnTo>
                      <a:pt x="497" y="467"/>
                    </a:lnTo>
                    <a:lnTo>
                      <a:pt x="499" y="470"/>
                    </a:lnTo>
                    <a:lnTo>
                      <a:pt x="498" y="482"/>
                    </a:lnTo>
                    <a:lnTo>
                      <a:pt x="495" y="495"/>
                    </a:lnTo>
                    <a:lnTo>
                      <a:pt x="495" y="502"/>
                    </a:lnTo>
                    <a:lnTo>
                      <a:pt x="496" y="507"/>
                    </a:lnTo>
                    <a:lnTo>
                      <a:pt x="501" y="524"/>
                    </a:lnTo>
                    <a:lnTo>
                      <a:pt x="502" y="532"/>
                    </a:lnTo>
                    <a:lnTo>
                      <a:pt x="503" y="538"/>
                    </a:lnTo>
                    <a:lnTo>
                      <a:pt x="518" y="541"/>
                    </a:lnTo>
                    <a:lnTo>
                      <a:pt x="522" y="542"/>
                    </a:lnTo>
                    <a:lnTo>
                      <a:pt x="546" y="541"/>
                    </a:lnTo>
                    <a:lnTo>
                      <a:pt x="546" y="550"/>
                    </a:lnTo>
                    <a:lnTo>
                      <a:pt x="546" y="551"/>
                    </a:lnTo>
                    <a:lnTo>
                      <a:pt x="544" y="554"/>
                    </a:lnTo>
                    <a:lnTo>
                      <a:pt x="533" y="556"/>
                    </a:lnTo>
                    <a:lnTo>
                      <a:pt x="525" y="559"/>
                    </a:lnTo>
                    <a:lnTo>
                      <a:pt x="524" y="562"/>
                    </a:lnTo>
                    <a:lnTo>
                      <a:pt x="518" y="565"/>
                    </a:lnTo>
                    <a:lnTo>
                      <a:pt x="511" y="565"/>
                    </a:lnTo>
                    <a:lnTo>
                      <a:pt x="506" y="573"/>
                    </a:lnTo>
                    <a:lnTo>
                      <a:pt x="499" y="588"/>
                    </a:lnTo>
                    <a:lnTo>
                      <a:pt x="496" y="591"/>
                    </a:lnTo>
                    <a:lnTo>
                      <a:pt x="491" y="593"/>
                    </a:lnTo>
                    <a:lnTo>
                      <a:pt x="486" y="593"/>
                    </a:lnTo>
                    <a:lnTo>
                      <a:pt x="480" y="596"/>
                    </a:lnTo>
                    <a:lnTo>
                      <a:pt x="477" y="597"/>
                    </a:lnTo>
                    <a:lnTo>
                      <a:pt x="475" y="602"/>
                    </a:lnTo>
                    <a:lnTo>
                      <a:pt x="466" y="602"/>
                    </a:lnTo>
                    <a:lnTo>
                      <a:pt x="454" y="607"/>
                    </a:lnTo>
                    <a:lnTo>
                      <a:pt x="452" y="607"/>
                    </a:lnTo>
                    <a:lnTo>
                      <a:pt x="444" y="611"/>
                    </a:lnTo>
                    <a:lnTo>
                      <a:pt x="436" y="615"/>
                    </a:lnTo>
                    <a:lnTo>
                      <a:pt x="431" y="618"/>
                    </a:lnTo>
                    <a:lnTo>
                      <a:pt x="423" y="626"/>
                    </a:lnTo>
                    <a:lnTo>
                      <a:pt x="421" y="627"/>
                    </a:lnTo>
                    <a:lnTo>
                      <a:pt x="402" y="631"/>
                    </a:lnTo>
                    <a:lnTo>
                      <a:pt x="385" y="631"/>
                    </a:lnTo>
                    <a:lnTo>
                      <a:pt x="383" y="629"/>
                    </a:lnTo>
                    <a:lnTo>
                      <a:pt x="380" y="629"/>
                    </a:lnTo>
                    <a:lnTo>
                      <a:pt x="368" y="621"/>
                    </a:lnTo>
                    <a:lnTo>
                      <a:pt x="364" y="617"/>
                    </a:lnTo>
                    <a:lnTo>
                      <a:pt x="361" y="612"/>
                    </a:lnTo>
                    <a:lnTo>
                      <a:pt x="358" y="607"/>
                    </a:lnTo>
                    <a:lnTo>
                      <a:pt x="353" y="600"/>
                    </a:lnTo>
                    <a:lnTo>
                      <a:pt x="348" y="591"/>
                    </a:lnTo>
                    <a:lnTo>
                      <a:pt x="346" y="580"/>
                    </a:lnTo>
                    <a:lnTo>
                      <a:pt x="330" y="543"/>
                    </a:lnTo>
                    <a:lnTo>
                      <a:pt x="321" y="532"/>
                    </a:lnTo>
                    <a:lnTo>
                      <a:pt x="304" y="519"/>
                    </a:lnTo>
                    <a:lnTo>
                      <a:pt x="304" y="515"/>
                    </a:lnTo>
                    <a:lnTo>
                      <a:pt x="316" y="504"/>
                    </a:lnTo>
                    <a:lnTo>
                      <a:pt x="321" y="497"/>
                    </a:lnTo>
                    <a:lnTo>
                      <a:pt x="324" y="495"/>
                    </a:lnTo>
                    <a:lnTo>
                      <a:pt x="328" y="492"/>
                    </a:lnTo>
                    <a:lnTo>
                      <a:pt x="330" y="491"/>
                    </a:lnTo>
                    <a:lnTo>
                      <a:pt x="331" y="488"/>
                    </a:lnTo>
                    <a:lnTo>
                      <a:pt x="330" y="481"/>
                    </a:lnTo>
                    <a:lnTo>
                      <a:pt x="328" y="476"/>
                    </a:lnTo>
                    <a:lnTo>
                      <a:pt x="323" y="467"/>
                    </a:lnTo>
                    <a:lnTo>
                      <a:pt x="315" y="459"/>
                    </a:lnTo>
                    <a:lnTo>
                      <a:pt x="308" y="454"/>
                    </a:lnTo>
                    <a:lnTo>
                      <a:pt x="307" y="451"/>
                    </a:lnTo>
                    <a:lnTo>
                      <a:pt x="305" y="441"/>
                    </a:lnTo>
                    <a:lnTo>
                      <a:pt x="303" y="435"/>
                    </a:lnTo>
                    <a:lnTo>
                      <a:pt x="303" y="427"/>
                    </a:lnTo>
                    <a:lnTo>
                      <a:pt x="299" y="419"/>
                    </a:lnTo>
                    <a:lnTo>
                      <a:pt x="299" y="407"/>
                    </a:lnTo>
                    <a:lnTo>
                      <a:pt x="303" y="401"/>
                    </a:lnTo>
                    <a:lnTo>
                      <a:pt x="305" y="391"/>
                    </a:lnTo>
                    <a:lnTo>
                      <a:pt x="305" y="380"/>
                    </a:lnTo>
                    <a:lnTo>
                      <a:pt x="314" y="370"/>
                    </a:lnTo>
                    <a:lnTo>
                      <a:pt x="314" y="357"/>
                    </a:lnTo>
                    <a:lnTo>
                      <a:pt x="316" y="352"/>
                    </a:lnTo>
                    <a:lnTo>
                      <a:pt x="323" y="346"/>
                    </a:lnTo>
                    <a:lnTo>
                      <a:pt x="323" y="341"/>
                    </a:lnTo>
                    <a:lnTo>
                      <a:pt x="320" y="332"/>
                    </a:lnTo>
                    <a:lnTo>
                      <a:pt x="318" y="330"/>
                    </a:lnTo>
                    <a:lnTo>
                      <a:pt x="314" y="330"/>
                    </a:lnTo>
                    <a:lnTo>
                      <a:pt x="304" y="330"/>
                    </a:lnTo>
                    <a:lnTo>
                      <a:pt x="285" y="338"/>
                    </a:lnTo>
                    <a:lnTo>
                      <a:pt x="273" y="341"/>
                    </a:lnTo>
                    <a:lnTo>
                      <a:pt x="266" y="341"/>
                    </a:lnTo>
                    <a:lnTo>
                      <a:pt x="257" y="338"/>
                    </a:lnTo>
                    <a:lnTo>
                      <a:pt x="253" y="337"/>
                    </a:lnTo>
                    <a:lnTo>
                      <a:pt x="248" y="335"/>
                    </a:lnTo>
                    <a:lnTo>
                      <a:pt x="242" y="333"/>
                    </a:lnTo>
                    <a:lnTo>
                      <a:pt x="234" y="336"/>
                    </a:lnTo>
                    <a:lnTo>
                      <a:pt x="232" y="338"/>
                    </a:lnTo>
                    <a:lnTo>
                      <a:pt x="226" y="338"/>
                    </a:lnTo>
                    <a:lnTo>
                      <a:pt x="217" y="338"/>
                    </a:lnTo>
                    <a:lnTo>
                      <a:pt x="213" y="336"/>
                    </a:lnTo>
                    <a:lnTo>
                      <a:pt x="212" y="336"/>
                    </a:lnTo>
                    <a:lnTo>
                      <a:pt x="184" y="295"/>
                    </a:lnTo>
                    <a:lnTo>
                      <a:pt x="183" y="293"/>
                    </a:lnTo>
                    <a:lnTo>
                      <a:pt x="180" y="290"/>
                    </a:lnTo>
                    <a:lnTo>
                      <a:pt x="169" y="289"/>
                    </a:lnTo>
                    <a:lnTo>
                      <a:pt x="163" y="285"/>
                    </a:lnTo>
                    <a:lnTo>
                      <a:pt x="151" y="281"/>
                    </a:lnTo>
                    <a:lnTo>
                      <a:pt x="133" y="282"/>
                    </a:lnTo>
                    <a:lnTo>
                      <a:pt x="115" y="287"/>
                    </a:lnTo>
                    <a:lnTo>
                      <a:pt x="105" y="288"/>
                    </a:lnTo>
                    <a:lnTo>
                      <a:pt x="90" y="287"/>
                    </a:lnTo>
                    <a:lnTo>
                      <a:pt x="73" y="279"/>
                    </a:lnTo>
                    <a:lnTo>
                      <a:pt x="70" y="272"/>
                    </a:lnTo>
                    <a:lnTo>
                      <a:pt x="66" y="271"/>
                    </a:lnTo>
                    <a:lnTo>
                      <a:pt x="54" y="265"/>
                    </a:lnTo>
                    <a:lnTo>
                      <a:pt x="52" y="262"/>
                    </a:lnTo>
                    <a:lnTo>
                      <a:pt x="52" y="229"/>
                    </a:lnTo>
                    <a:lnTo>
                      <a:pt x="50" y="220"/>
                    </a:lnTo>
                    <a:lnTo>
                      <a:pt x="47" y="214"/>
                    </a:lnTo>
                    <a:lnTo>
                      <a:pt x="43" y="211"/>
                    </a:lnTo>
                    <a:lnTo>
                      <a:pt x="41" y="208"/>
                    </a:lnTo>
                    <a:lnTo>
                      <a:pt x="34" y="199"/>
                    </a:lnTo>
                    <a:lnTo>
                      <a:pt x="31" y="196"/>
                    </a:lnTo>
                    <a:lnTo>
                      <a:pt x="28" y="176"/>
                    </a:lnTo>
                    <a:lnTo>
                      <a:pt x="25" y="170"/>
                    </a:lnTo>
                    <a:lnTo>
                      <a:pt x="24" y="168"/>
                    </a:lnTo>
                    <a:lnTo>
                      <a:pt x="0" y="169"/>
                    </a:lnTo>
                    <a:lnTo>
                      <a:pt x="6" y="155"/>
                    </a:lnTo>
                    <a:lnTo>
                      <a:pt x="14" y="140"/>
                    </a:lnTo>
                    <a:lnTo>
                      <a:pt x="27" y="95"/>
                    </a:lnTo>
                    <a:lnTo>
                      <a:pt x="40" y="73"/>
                    </a:lnTo>
                    <a:lnTo>
                      <a:pt x="65" y="50"/>
                    </a:lnTo>
                    <a:lnTo>
                      <a:pt x="68" y="45"/>
                    </a:lnTo>
                    <a:lnTo>
                      <a:pt x="73" y="35"/>
                    </a:lnTo>
                    <a:lnTo>
                      <a:pt x="79" y="29"/>
                    </a:lnTo>
                    <a:lnTo>
                      <a:pt x="94" y="23"/>
                    </a:lnTo>
                    <a:lnTo>
                      <a:pt x="109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239"/>
              <p:cNvSpPr>
                <a:spLocks noChangeAspect="1"/>
              </p:cNvSpPr>
              <p:nvPr/>
            </p:nvSpPr>
            <p:spPr bwMode="gray">
              <a:xfrm>
                <a:off x="1629" y="2473"/>
                <a:ext cx="62" cy="6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47" y="18"/>
                  </a:cxn>
                  <a:cxn ang="0">
                    <a:pos x="189" y="41"/>
                  </a:cxn>
                  <a:cxn ang="0">
                    <a:pos x="194" y="57"/>
                  </a:cxn>
                  <a:cxn ang="0">
                    <a:pos x="209" y="62"/>
                  </a:cxn>
                  <a:cxn ang="0">
                    <a:pos x="222" y="60"/>
                  </a:cxn>
                  <a:cxn ang="0">
                    <a:pos x="253" y="62"/>
                  </a:cxn>
                  <a:cxn ang="0">
                    <a:pos x="259" y="54"/>
                  </a:cxn>
                  <a:cxn ang="0">
                    <a:pos x="271" y="56"/>
                  </a:cxn>
                  <a:cxn ang="0">
                    <a:pos x="284" y="65"/>
                  </a:cxn>
                  <a:cxn ang="0">
                    <a:pos x="304" y="76"/>
                  </a:cxn>
                  <a:cxn ang="0">
                    <a:pos x="291" y="78"/>
                  </a:cxn>
                  <a:cxn ang="0">
                    <a:pos x="295" y="89"/>
                  </a:cxn>
                  <a:cxn ang="0">
                    <a:pos x="302" y="103"/>
                  </a:cxn>
                  <a:cxn ang="0">
                    <a:pos x="311" y="125"/>
                  </a:cxn>
                  <a:cxn ang="0">
                    <a:pos x="302" y="126"/>
                  </a:cxn>
                  <a:cxn ang="0">
                    <a:pos x="280" y="165"/>
                  </a:cxn>
                  <a:cxn ang="0">
                    <a:pos x="260" y="186"/>
                  </a:cxn>
                  <a:cxn ang="0">
                    <a:pos x="241" y="207"/>
                  </a:cxn>
                  <a:cxn ang="0">
                    <a:pos x="216" y="221"/>
                  </a:cxn>
                  <a:cxn ang="0">
                    <a:pos x="162" y="239"/>
                  </a:cxn>
                  <a:cxn ang="0">
                    <a:pos x="152" y="247"/>
                  </a:cxn>
                  <a:cxn ang="0">
                    <a:pos x="146" y="266"/>
                  </a:cxn>
                  <a:cxn ang="0">
                    <a:pos x="140" y="269"/>
                  </a:cxn>
                  <a:cxn ang="0">
                    <a:pos x="134" y="265"/>
                  </a:cxn>
                  <a:cxn ang="0">
                    <a:pos x="120" y="286"/>
                  </a:cxn>
                  <a:cxn ang="0">
                    <a:pos x="118" y="320"/>
                  </a:cxn>
                  <a:cxn ang="0">
                    <a:pos x="114" y="329"/>
                  </a:cxn>
                  <a:cxn ang="0">
                    <a:pos x="97" y="340"/>
                  </a:cxn>
                  <a:cxn ang="0">
                    <a:pos x="78" y="344"/>
                  </a:cxn>
                  <a:cxn ang="0">
                    <a:pos x="71" y="330"/>
                  </a:cxn>
                  <a:cxn ang="0">
                    <a:pos x="60" y="321"/>
                  </a:cxn>
                  <a:cxn ang="0">
                    <a:pos x="46" y="318"/>
                  </a:cxn>
                  <a:cxn ang="0">
                    <a:pos x="33" y="314"/>
                  </a:cxn>
                  <a:cxn ang="0">
                    <a:pos x="21" y="320"/>
                  </a:cxn>
                  <a:cxn ang="0">
                    <a:pos x="17" y="304"/>
                  </a:cxn>
                  <a:cxn ang="0">
                    <a:pos x="15" y="297"/>
                  </a:cxn>
                  <a:cxn ang="0">
                    <a:pos x="28" y="290"/>
                  </a:cxn>
                  <a:cxn ang="0">
                    <a:pos x="32" y="276"/>
                  </a:cxn>
                  <a:cxn ang="0">
                    <a:pos x="28" y="264"/>
                  </a:cxn>
                  <a:cxn ang="0">
                    <a:pos x="27" y="261"/>
                  </a:cxn>
                  <a:cxn ang="0">
                    <a:pos x="40" y="254"/>
                  </a:cxn>
                  <a:cxn ang="0">
                    <a:pos x="53" y="243"/>
                  </a:cxn>
                  <a:cxn ang="0">
                    <a:pos x="59" y="213"/>
                  </a:cxn>
                  <a:cxn ang="0">
                    <a:pos x="53" y="205"/>
                  </a:cxn>
                  <a:cxn ang="0">
                    <a:pos x="45" y="197"/>
                  </a:cxn>
                  <a:cxn ang="0">
                    <a:pos x="30" y="217"/>
                  </a:cxn>
                  <a:cxn ang="0">
                    <a:pos x="21" y="210"/>
                  </a:cxn>
                  <a:cxn ang="0">
                    <a:pos x="2" y="199"/>
                  </a:cxn>
                  <a:cxn ang="0">
                    <a:pos x="0" y="164"/>
                  </a:cxn>
                  <a:cxn ang="0">
                    <a:pos x="1" y="130"/>
                  </a:cxn>
                  <a:cxn ang="0">
                    <a:pos x="17" y="120"/>
                  </a:cxn>
                  <a:cxn ang="0">
                    <a:pos x="26" y="97"/>
                  </a:cxn>
                  <a:cxn ang="0">
                    <a:pos x="40" y="72"/>
                  </a:cxn>
                  <a:cxn ang="0">
                    <a:pos x="44" y="60"/>
                  </a:cxn>
                  <a:cxn ang="0">
                    <a:pos x="42" y="33"/>
                  </a:cxn>
                  <a:cxn ang="0">
                    <a:pos x="66" y="27"/>
                  </a:cxn>
                  <a:cxn ang="0">
                    <a:pos x="71" y="24"/>
                  </a:cxn>
                  <a:cxn ang="0">
                    <a:pos x="88" y="9"/>
                  </a:cxn>
                  <a:cxn ang="0">
                    <a:pos x="103" y="7"/>
                  </a:cxn>
                  <a:cxn ang="0">
                    <a:pos x="109" y="0"/>
                  </a:cxn>
                </a:cxnLst>
                <a:rect l="0" t="0" r="r" b="b"/>
                <a:pathLst>
                  <a:path w="311" h="345">
                    <a:moveTo>
                      <a:pt x="109" y="0"/>
                    </a:moveTo>
                    <a:lnTo>
                      <a:pt x="112" y="2"/>
                    </a:lnTo>
                    <a:lnTo>
                      <a:pt x="115" y="5"/>
                    </a:lnTo>
                    <a:lnTo>
                      <a:pt x="147" y="18"/>
                    </a:lnTo>
                    <a:lnTo>
                      <a:pt x="177" y="33"/>
                    </a:lnTo>
                    <a:lnTo>
                      <a:pt x="189" y="41"/>
                    </a:lnTo>
                    <a:lnTo>
                      <a:pt x="191" y="46"/>
                    </a:lnTo>
                    <a:lnTo>
                      <a:pt x="194" y="57"/>
                    </a:lnTo>
                    <a:lnTo>
                      <a:pt x="196" y="61"/>
                    </a:lnTo>
                    <a:lnTo>
                      <a:pt x="209" y="62"/>
                    </a:lnTo>
                    <a:lnTo>
                      <a:pt x="217" y="60"/>
                    </a:lnTo>
                    <a:lnTo>
                      <a:pt x="222" y="60"/>
                    </a:lnTo>
                    <a:lnTo>
                      <a:pt x="243" y="62"/>
                    </a:lnTo>
                    <a:lnTo>
                      <a:pt x="253" y="62"/>
                    </a:lnTo>
                    <a:lnTo>
                      <a:pt x="254" y="60"/>
                    </a:lnTo>
                    <a:lnTo>
                      <a:pt x="259" y="54"/>
                    </a:lnTo>
                    <a:lnTo>
                      <a:pt x="264" y="54"/>
                    </a:lnTo>
                    <a:lnTo>
                      <a:pt x="271" y="56"/>
                    </a:lnTo>
                    <a:lnTo>
                      <a:pt x="277" y="62"/>
                    </a:lnTo>
                    <a:lnTo>
                      <a:pt x="284" y="65"/>
                    </a:lnTo>
                    <a:lnTo>
                      <a:pt x="298" y="76"/>
                    </a:lnTo>
                    <a:lnTo>
                      <a:pt x="304" y="76"/>
                    </a:lnTo>
                    <a:lnTo>
                      <a:pt x="302" y="78"/>
                    </a:lnTo>
                    <a:lnTo>
                      <a:pt x="291" y="78"/>
                    </a:lnTo>
                    <a:lnTo>
                      <a:pt x="290" y="87"/>
                    </a:lnTo>
                    <a:lnTo>
                      <a:pt x="295" y="89"/>
                    </a:lnTo>
                    <a:lnTo>
                      <a:pt x="297" y="92"/>
                    </a:lnTo>
                    <a:lnTo>
                      <a:pt x="302" y="103"/>
                    </a:lnTo>
                    <a:lnTo>
                      <a:pt x="303" y="108"/>
                    </a:lnTo>
                    <a:lnTo>
                      <a:pt x="311" y="125"/>
                    </a:lnTo>
                    <a:lnTo>
                      <a:pt x="311" y="126"/>
                    </a:lnTo>
                    <a:lnTo>
                      <a:pt x="302" y="126"/>
                    </a:lnTo>
                    <a:lnTo>
                      <a:pt x="295" y="141"/>
                    </a:lnTo>
                    <a:lnTo>
                      <a:pt x="280" y="165"/>
                    </a:lnTo>
                    <a:lnTo>
                      <a:pt x="268" y="180"/>
                    </a:lnTo>
                    <a:lnTo>
                      <a:pt x="260" y="186"/>
                    </a:lnTo>
                    <a:lnTo>
                      <a:pt x="250" y="195"/>
                    </a:lnTo>
                    <a:lnTo>
                      <a:pt x="241" y="207"/>
                    </a:lnTo>
                    <a:lnTo>
                      <a:pt x="232" y="213"/>
                    </a:lnTo>
                    <a:lnTo>
                      <a:pt x="216" y="221"/>
                    </a:lnTo>
                    <a:lnTo>
                      <a:pt x="180" y="232"/>
                    </a:lnTo>
                    <a:lnTo>
                      <a:pt x="162" y="239"/>
                    </a:lnTo>
                    <a:lnTo>
                      <a:pt x="155" y="244"/>
                    </a:lnTo>
                    <a:lnTo>
                      <a:pt x="152" y="247"/>
                    </a:lnTo>
                    <a:lnTo>
                      <a:pt x="147" y="256"/>
                    </a:lnTo>
                    <a:lnTo>
                      <a:pt x="146" y="266"/>
                    </a:lnTo>
                    <a:lnTo>
                      <a:pt x="142" y="269"/>
                    </a:lnTo>
                    <a:lnTo>
                      <a:pt x="140" y="269"/>
                    </a:lnTo>
                    <a:lnTo>
                      <a:pt x="136" y="265"/>
                    </a:lnTo>
                    <a:lnTo>
                      <a:pt x="134" y="265"/>
                    </a:lnTo>
                    <a:lnTo>
                      <a:pt x="134" y="266"/>
                    </a:lnTo>
                    <a:lnTo>
                      <a:pt x="120" y="286"/>
                    </a:lnTo>
                    <a:lnTo>
                      <a:pt x="118" y="299"/>
                    </a:lnTo>
                    <a:lnTo>
                      <a:pt x="118" y="320"/>
                    </a:lnTo>
                    <a:lnTo>
                      <a:pt x="115" y="328"/>
                    </a:lnTo>
                    <a:lnTo>
                      <a:pt x="114" y="329"/>
                    </a:lnTo>
                    <a:lnTo>
                      <a:pt x="104" y="333"/>
                    </a:lnTo>
                    <a:lnTo>
                      <a:pt x="97" y="340"/>
                    </a:lnTo>
                    <a:lnTo>
                      <a:pt x="86" y="345"/>
                    </a:lnTo>
                    <a:lnTo>
                      <a:pt x="78" y="344"/>
                    </a:lnTo>
                    <a:lnTo>
                      <a:pt x="73" y="336"/>
                    </a:lnTo>
                    <a:lnTo>
                      <a:pt x="71" y="330"/>
                    </a:lnTo>
                    <a:lnTo>
                      <a:pt x="66" y="321"/>
                    </a:lnTo>
                    <a:lnTo>
                      <a:pt x="60" y="321"/>
                    </a:lnTo>
                    <a:lnTo>
                      <a:pt x="50" y="321"/>
                    </a:lnTo>
                    <a:lnTo>
                      <a:pt x="46" y="318"/>
                    </a:lnTo>
                    <a:lnTo>
                      <a:pt x="43" y="314"/>
                    </a:lnTo>
                    <a:lnTo>
                      <a:pt x="33" y="314"/>
                    </a:lnTo>
                    <a:lnTo>
                      <a:pt x="26" y="319"/>
                    </a:lnTo>
                    <a:lnTo>
                      <a:pt x="21" y="320"/>
                    </a:lnTo>
                    <a:lnTo>
                      <a:pt x="18" y="318"/>
                    </a:lnTo>
                    <a:lnTo>
                      <a:pt x="17" y="304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8" y="292"/>
                    </a:lnTo>
                    <a:lnTo>
                      <a:pt x="28" y="290"/>
                    </a:lnTo>
                    <a:lnTo>
                      <a:pt x="33" y="285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64"/>
                    </a:lnTo>
                    <a:lnTo>
                      <a:pt x="27" y="264"/>
                    </a:lnTo>
                    <a:lnTo>
                      <a:pt x="27" y="261"/>
                    </a:lnTo>
                    <a:lnTo>
                      <a:pt x="30" y="258"/>
                    </a:lnTo>
                    <a:lnTo>
                      <a:pt x="40" y="254"/>
                    </a:lnTo>
                    <a:lnTo>
                      <a:pt x="46" y="250"/>
                    </a:lnTo>
                    <a:lnTo>
                      <a:pt x="53" y="243"/>
                    </a:lnTo>
                    <a:lnTo>
                      <a:pt x="55" y="237"/>
                    </a:lnTo>
                    <a:lnTo>
                      <a:pt x="59" y="213"/>
                    </a:lnTo>
                    <a:lnTo>
                      <a:pt x="56" y="207"/>
                    </a:lnTo>
                    <a:lnTo>
                      <a:pt x="53" y="205"/>
                    </a:lnTo>
                    <a:lnTo>
                      <a:pt x="51" y="191"/>
                    </a:lnTo>
                    <a:lnTo>
                      <a:pt x="45" y="197"/>
                    </a:lnTo>
                    <a:lnTo>
                      <a:pt x="37" y="210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1" y="210"/>
                    </a:lnTo>
                    <a:lnTo>
                      <a:pt x="11" y="206"/>
                    </a:lnTo>
                    <a:lnTo>
                      <a:pt x="2" y="199"/>
                    </a:lnTo>
                    <a:lnTo>
                      <a:pt x="0" y="173"/>
                    </a:lnTo>
                    <a:lnTo>
                      <a:pt x="0" y="164"/>
                    </a:lnTo>
                    <a:lnTo>
                      <a:pt x="2" y="156"/>
                    </a:lnTo>
                    <a:lnTo>
                      <a:pt x="1" y="130"/>
                    </a:lnTo>
                    <a:lnTo>
                      <a:pt x="3" y="126"/>
                    </a:lnTo>
                    <a:lnTo>
                      <a:pt x="17" y="120"/>
                    </a:lnTo>
                    <a:lnTo>
                      <a:pt x="24" y="111"/>
                    </a:lnTo>
                    <a:lnTo>
                      <a:pt x="26" y="97"/>
                    </a:lnTo>
                    <a:lnTo>
                      <a:pt x="28" y="89"/>
                    </a:lnTo>
                    <a:lnTo>
                      <a:pt x="40" y="72"/>
                    </a:lnTo>
                    <a:lnTo>
                      <a:pt x="44" y="66"/>
                    </a:lnTo>
                    <a:lnTo>
                      <a:pt x="44" y="60"/>
                    </a:lnTo>
                    <a:lnTo>
                      <a:pt x="42" y="46"/>
                    </a:lnTo>
                    <a:lnTo>
                      <a:pt x="42" y="33"/>
                    </a:lnTo>
                    <a:lnTo>
                      <a:pt x="46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71" y="24"/>
                    </a:lnTo>
                    <a:lnTo>
                      <a:pt x="82" y="13"/>
                    </a:lnTo>
                    <a:lnTo>
                      <a:pt x="88" y="9"/>
                    </a:lnTo>
                    <a:lnTo>
                      <a:pt x="97" y="8"/>
                    </a:lnTo>
                    <a:lnTo>
                      <a:pt x="103" y="7"/>
                    </a:lnTo>
                    <a:lnTo>
                      <a:pt x="108" y="2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240"/>
              <p:cNvSpPr>
                <a:spLocks noChangeAspect="1"/>
              </p:cNvSpPr>
              <p:nvPr/>
            </p:nvSpPr>
            <p:spPr bwMode="gray">
              <a:xfrm>
                <a:off x="1828" y="2701"/>
                <a:ext cx="92" cy="98"/>
              </a:xfrm>
              <a:custGeom>
                <a:avLst/>
                <a:gdLst/>
                <a:ahLst/>
                <a:cxnLst>
                  <a:cxn ang="0">
                    <a:pos x="8" y="164"/>
                  </a:cxn>
                  <a:cxn ang="0">
                    <a:pos x="19" y="117"/>
                  </a:cxn>
                  <a:cxn ang="0">
                    <a:pos x="18" y="87"/>
                  </a:cxn>
                  <a:cxn ang="0">
                    <a:pos x="29" y="66"/>
                  </a:cxn>
                  <a:cxn ang="0">
                    <a:pos x="43" y="35"/>
                  </a:cxn>
                  <a:cxn ang="0">
                    <a:pos x="64" y="25"/>
                  </a:cxn>
                  <a:cxn ang="0">
                    <a:pos x="121" y="8"/>
                  </a:cxn>
                  <a:cxn ang="0">
                    <a:pos x="156" y="0"/>
                  </a:cxn>
                  <a:cxn ang="0">
                    <a:pos x="212" y="3"/>
                  </a:cxn>
                  <a:cxn ang="0">
                    <a:pos x="232" y="19"/>
                  </a:cxn>
                  <a:cxn ang="0">
                    <a:pos x="248" y="44"/>
                  </a:cxn>
                  <a:cxn ang="0">
                    <a:pos x="252" y="55"/>
                  </a:cxn>
                  <a:cxn ang="0">
                    <a:pos x="260" y="71"/>
                  </a:cxn>
                  <a:cxn ang="0">
                    <a:pos x="261" y="121"/>
                  </a:cxn>
                  <a:cxn ang="0">
                    <a:pos x="265" y="163"/>
                  </a:cxn>
                  <a:cxn ang="0">
                    <a:pos x="286" y="169"/>
                  </a:cxn>
                  <a:cxn ang="0">
                    <a:pos x="311" y="175"/>
                  </a:cxn>
                  <a:cxn ang="0">
                    <a:pos x="335" y="174"/>
                  </a:cxn>
                  <a:cxn ang="0">
                    <a:pos x="349" y="168"/>
                  </a:cxn>
                  <a:cxn ang="0">
                    <a:pos x="378" y="180"/>
                  </a:cxn>
                  <a:cxn ang="0">
                    <a:pos x="386" y="195"/>
                  </a:cxn>
                  <a:cxn ang="0">
                    <a:pos x="392" y="230"/>
                  </a:cxn>
                  <a:cxn ang="0">
                    <a:pos x="392" y="260"/>
                  </a:cxn>
                  <a:cxn ang="0">
                    <a:pos x="404" y="272"/>
                  </a:cxn>
                  <a:cxn ang="0">
                    <a:pos x="421" y="275"/>
                  </a:cxn>
                  <a:cxn ang="0">
                    <a:pos x="440" y="272"/>
                  </a:cxn>
                  <a:cxn ang="0">
                    <a:pos x="454" y="275"/>
                  </a:cxn>
                  <a:cxn ang="0">
                    <a:pos x="459" y="308"/>
                  </a:cxn>
                  <a:cxn ang="0">
                    <a:pos x="454" y="327"/>
                  </a:cxn>
                  <a:cxn ang="0">
                    <a:pos x="449" y="374"/>
                  </a:cxn>
                  <a:cxn ang="0">
                    <a:pos x="443" y="420"/>
                  </a:cxn>
                  <a:cxn ang="0">
                    <a:pos x="433" y="438"/>
                  </a:cxn>
                  <a:cxn ang="0">
                    <a:pos x="411" y="458"/>
                  </a:cxn>
                  <a:cxn ang="0">
                    <a:pos x="404" y="463"/>
                  </a:cxn>
                  <a:cxn ang="0">
                    <a:pos x="388" y="479"/>
                  </a:cxn>
                  <a:cxn ang="0">
                    <a:pos x="378" y="482"/>
                  </a:cxn>
                  <a:cxn ang="0">
                    <a:pos x="356" y="483"/>
                  </a:cxn>
                  <a:cxn ang="0">
                    <a:pos x="345" y="491"/>
                  </a:cxn>
                  <a:cxn ang="0">
                    <a:pos x="333" y="488"/>
                  </a:cxn>
                  <a:cxn ang="0">
                    <a:pos x="313" y="487"/>
                  </a:cxn>
                  <a:cxn ang="0">
                    <a:pos x="290" y="474"/>
                  </a:cxn>
                  <a:cxn ang="0">
                    <a:pos x="236" y="469"/>
                  </a:cxn>
                  <a:cxn ang="0">
                    <a:pos x="233" y="459"/>
                  </a:cxn>
                  <a:cxn ang="0">
                    <a:pos x="238" y="442"/>
                  </a:cxn>
                  <a:cxn ang="0">
                    <a:pos x="264" y="395"/>
                  </a:cxn>
                  <a:cxn ang="0">
                    <a:pos x="273" y="372"/>
                  </a:cxn>
                  <a:cxn ang="0">
                    <a:pos x="269" y="358"/>
                  </a:cxn>
                  <a:cxn ang="0">
                    <a:pos x="260" y="348"/>
                  </a:cxn>
                  <a:cxn ang="0">
                    <a:pos x="238" y="339"/>
                  </a:cxn>
                  <a:cxn ang="0">
                    <a:pos x="214" y="319"/>
                  </a:cxn>
                  <a:cxn ang="0">
                    <a:pos x="173" y="293"/>
                  </a:cxn>
                  <a:cxn ang="0">
                    <a:pos x="155" y="287"/>
                  </a:cxn>
                  <a:cxn ang="0">
                    <a:pos x="118" y="283"/>
                  </a:cxn>
                  <a:cxn ang="0">
                    <a:pos x="102" y="276"/>
                  </a:cxn>
                  <a:cxn ang="0">
                    <a:pos x="89" y="256"/>
                  </a:cxn>
                  <a:cxn ang="0">
                    <a:pos x="74" y="246"/>
                  </a:cxn>
                  <a:cxn ang="0">
                    <a:pos x="46" y="223"/>
                  </a:cxn>
                  <a:cxn ang="0">
                    <a:pos x="22" y="189"/>
                  </a:cxn>
                  <a:cxn ang="0">
                    <a:pos x="0" y="179"/>
                  </a:cxn>
                </a:cxnLst>
                <a:rect l="0" t="0" r="r" b="b"/>
                <a:pathLst>
                  <a:path w="459" h="491">
                    <a:moveTo>
                      <a:pt x="0" y="179"/>
                    </a:moveTo>
                    <a:lnTo>
                      <a:pt x="8" y="164"/>
                    </a:lnTo>
                    <a:lnTo>
                      <a:pt x="19" y="124"/>
                    </a:lnTo>
                    <a:lnTo>
                      <a:pt x="19" y="117"/>
                    </a:lnTo>
                    <a:lnTo>
                      <a:pt x="18" y="113"/>
                    </a:lnTo>
                    <a:lnTo>
                      <a:pt x="18" y="87"/>
                    </a:lnTo>
                    <a:lnTo>
                      <a:pt x="18" y="84"/>
                    </a:lnTo>
                    <a:lnTo>
                      <a:pt x="29" y="66"/>
                    </a:lnTo>
                    <a:lnTo>
                      <a:pt x="40" y="50"/>
                    </a:lnTo>
                    <a:lnTo>
                      <a:pt x="43" y="35"/>
                    </a:lnTo>
                    <a:lnTo>
                      <a:pt x="45" y="29"/>
                    </a:lnTo>
                    <a:lnTo>
                      <a:pt x="64" y="25"/>
                    </a:lnTo>
                    <a:lnTo>
                      <a:pt x="118" y="8"/>
                    </a:lnTo>
                    <a:lnTo>
                      <a:pt x="121" y="8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99" y="0"/>
                    </a:lnTo>
                    <a:lnTo>
                      <a:pt x="212" y="3"/>
                    </a:lnTo>
                    <a:lnTo>
                      <a:pt x="222" y="11"/>
                    </a:lnTo>
                    <a:lnTo>
                      <a:pt x="232" y="19"/>
                    </a:lnTo>
                    <a:lnTo>
                      <a:pt x="247" y="40"/>
                    </a:lnTo>
                    <a:lnTo>
                      <a:pt x="248" y="44"/>
                    </a:lnTo>
                    <a:lnTo>
                      <a:pt x="254" y="50"/>
                    </a:lnTo>
                    <a:lnTo>
                      <a:pt x="252" y="55"/>
                    </a:lnTo>
                    <a:lnTo>
                      <a:pt x="252" y="57"/>
                    </a:lnTo>
                    <a:lnTo>
                      <a:pt x="260" y="71"/>
                    </a:lnTo>
                    <a:lnTo>
                      <a:pt x="261" y="73"/>
                    </a:lnTo>
                    <a:lnTo>
                      <a:pt x="261" y="121"/>
                    </a:lnTo>
                    <a:lnTo>
                      <a:pt x="261" y="154"/>
                    </a:lnTo>
                    <a:lnTo>
                      <a:pt x="265" y="163"/>
                    </a:lnTo>
                    <a:lnTo>
                      <a:pt x="271" y="165"/>
                    </a:lnTo>
                    <a:lnTo>
                      <a:pt x="286" y="169"/>
                    </a:lnTo>
                    <a:lnTo>
                      <a:pt x="293" y="173"/>
                    </a:lnTo>
                    <a:lnTo>
                      <a:pt x="311" y="175"/>
                    </a:lnTo>
                    <a:lnTo>
                      <a:pt x="323" y="175"/>
                    </a:lnTo>
                    <a:lnTo>
                      <a:pt x="335" y="174"/>
                    </a:lnTo>
                    <a:lnTo>
                      <a:pt x="340" y="171"/>
                    </a:lnTo>
                    <a:lnTo>
                      <a:pt x="349" y="168"/>
                    </a:lnTo>
                    <a:lnTo>
                      <a:pt x="355" y="173"/>
                    </a:lnTo>
                    <a:lnTo>
                      <a:pt x="378" y="180"/>
                    </a:lnTo>
                    <a:lnTo>
                      <a:pt x="384" y="189"/>
                    </a:lnTo>
                    <a:lnTo>
                      <a:pt x="386" y="195"/>
                    </a:lnTo>
                    <a:lnTo>
                      <a:pt x="388" y="218"/>
                    </a:lnTo>
                    <a:lnTo>
                      <a:pt x="392" y="230"/>
                    </a:lnTo>
                    <a:lnTo>
                      <a:pt x="390" y="255"/>
                    </a:lnTo>
                    <a:lnTo>
                      <a:pt x="392" y="260"/>
                    </a:lnTo>
                    <a:lnTo>
                      <a:pt x="397" y="267"/>
                    </a:lnTo>
                    <a:lnTo>
                      <a:pt x="404" y="272"/>
                    </a:lnTo>
                    <a:lnTo>
                      <a:pt x="411" y="275"/>
                    </a:lnTo>
                    <a:lnTo>
                      <a:pt x="421" y="275"/>
                    </a:lnTo>
                    <a:lnTo>
                      <a:pt x="426" y="272"/>
                    </a:lnTo>
                    <a:lnTo>
                      <a:pt x="440" y="272"/>
                    </a:lnTo>
                    <a:lnTo>
                      <a:pt x="449" y="270"/>
                    </a:lnTo>
                    <a:lnTo>
                      <a:pt x="454" y="275"/>
                    </a:lnTo>
                    <a:lnTo>
                      <a:pt x="459" y="283"/>
                    </a:lnTo>
                    <a:lnTo>
                      <a:pt x="459" y="308"/>
                    </a:lnTo>
                    <a:lnTo>
                      <a:pt x="458" y="311"/>
                    </a:lnTo>
                    <a:lnTo>
                      <a:pt x="454" y="327"/>
                    </a:lnTo>
                    <a:lnTo>
                      <a:pt x="451" y="353"/>
                    </a:lnTo>
                    <a:lnTo>
                      <a:pt x="449" y="374"/>
                    </a:lnTo>
                    <a:lnTo>
                      <a:pt x="446" y="404"/>
                    </a:lnTo>
                    <a:lnTo>
                      <a:pt x="443" y="420"/>
                    </a:lnTo>
                    <a:lnTo>
                      <a:pt x="440" y="428"/>
                    </a:lnTo>
                    <a:lnTo>
                      <a:pt x="433" y="438"/>
                    </a:lnTo>
                    <a:lnTo>
                      <a:pt x="425" y="447"/>
                    </a:lnTo>
                    <a:lnTo>
                      <a:pt x="411" y="458"/>
                    </a:lnTo>
                    <a:lnTo>
                      <a:pt x="409" y="461"/>
                    </a:lnTo>
                    <a:lnTo>
                      <a:pt x="404" y="463"/>
                    </a:lnTo>
                    <a:lnTo>
                      <a:pt x="390" y="475"/>
                    </a:lnTo>
                    <a:lnTo>
                      <a:pt x="388" y="479"/>
                    </a:lnTo>
                    <a:lnTo>
                      <a:pt x="386" y="480"/>
                    </a:lnTo>
                    <a:lnTo>
                      <a:pt x="378" y="482"/>
                    </a:lnTo>
                    <a:lnTo>
                      <a:pt x="363" y="480"/>
                    </a:lnTo>
                    <a:lnTo>
                      <a:pt x="356" y="483"/>
                    </a:lnTo>
                    <a:lnTo>
                      <a:pt x="352" y="488"/>
                    </a:lnTo>
                    <a:lnTo>
                      <a:pt x="345" y="491"/>
                    </a:lnTo>
                    <a:lnTo>
                      <a:pt x="338" y="491"/>
                    </a:lnTo>
                    <a:lnTo>
                      <a:pt x="333" y="488"/>
                    </a:lnTo>
                    <a:lnTo>
                      <a:pt x="323" y="490"/>
                    </a:lnTo>
                    <a:lnTo>
                      <a:pt x="313" y="487"/>
                    </a:lnTo>
                    <a:lnTo>
                      <a:pt x="296" y="476"/>
                    </a:lnTo>
                    <a:lnTo>
                      <a:pt x="290" y="474"/>
                    </a:lnTo>
                    <a:lnTo>
                      <a:pt x="258" y="469"/>
                    </a:lnTo>
                    <a:lnTo>
                      <a:pt x="236" y="469"/>
                    </a:lnTo>
                    <a:lnTo>
                      <a:pt x="233" y="465"/>
                    </a:lnTo>
                    <a:lnTo>
                      <a:pt x="233" y="459"/>
                    </a:lnTo>
                    <a:lnTo>
                      <a:pt x="236" y="450"/>
                    </a:lnTo>
                    <a:lnTo>
                      <a:pt x="238" y="442"/>
                    </a:lnTo>
                    <a:lnTo>
                      <a:pt x="249" y="417"/>
                    </a:lnTo>
                    <a:lnTo>
                      <a:pt x="264" y="395"/>
                    </a:lnTo>
                    <a:lnTo>
                      <a:pt x="273" y="382"/>
                    </a:lnTo>
                    <a:lnTo>
                      <a:pt x="273" y="372"/>
                    </a:lnTo>
                    <a:lnTo>
                      <a:pt x="271" y="363"/>
                    </a:lnTo>
                    <a:lnTo>
                      <a:pt x="269" y="358"/>
                    </a:lnTo>
                    <a:lnTo>
                      <a:pt x="265" y="357"/>
                    </a:lnTo>
                    <a:lnTo>
                      <a:pt x="260" y="348"/>
                    </a:lnTo>
                    <a:lnTo>
                      <a:pt x="252" y="342"/>
                    </a:lnTo>
                    <a:lnTo>
                      <a:pt x="238" y="339"/>
                    </a:lnTo>
                    <a:lnTo>
                      <a:pt x="230" y="327"/>
                    </a:lnTo>
                    <a:lnTo>
                      <a:pt x="214" y="319"/>
                    </a:lnTo>
                    <a:lnTo>
                      <a:pt x="199" y="311"/>
                    </a:lnTo>
                    <a:lnTo>
                      <a:pt x="173" y="293"/>
                    </a:lnTo>
                    <a:lnTo>
                      <a:pt x="167" y="291"/>
                    </a:lnTo>
                    <a:lnTo>
                      <a:pt x="155" y="287"/>
                    </a:lnTo>
                    <a:lnTo>
                      <a:pt x="126" y="286"/>
                    </a:lnTo>
                    <a:lnTo>
                      <a:pt x="118" y="283"/>
                    </a:lnTo>
                    <a:lnTo>
                      <a:pt x="107" y="280"/>
                    </a:lnTo>
                    <a:lnTo>
                      <a:pt x="102" y="276"/>
                    </a:lnTo>
                    <a:lnTo>
                      <a:pt x="101" y="275"/>
                    </a:lnTo>
                    <a:lnTo>
                      <a:pt x="89" y="256"/>
                    </a:lnTo>
                    <a:lnTo>
                      <a:pt x="85" y="253"/>
                    </a:lnTo>
                    <a:lnTo>
                      <a:pt x="74" y="246"/>
                    </a:lnTo>
                    <a:lnTo>
                      <a:pt x="49" y="228"/>
                    </a:lnTo>
                    <a:lnTo>
                      <a:pt x="46" y="223"/>
                    </a:lnTo>
                    <a:lnTo>
                      <a:pt x="33" y="210"/>
                    </a:lnTo>
                    <a:lnTo>
                      <a:pt x="22" y="189"/>
                    </a:lnTo>
                    <a:lnTo>
                      <a:pt x="16" y="184"/>
                    </a:lnTo>
                    <a:lnTo>
                      <a:pt x="0" y="1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241"/>
              <p:cNvSpPr>
                <a:spLocks noChangeAspect="1"/>
              </p:cNvSpPr>
              <p:nvPr/>
            </p:nvSpPr>
            <p:spPr bwMode="gray">
              <a:xfrm>
                <a:off x="1687" y="2681"/>
                <a:ext cx="93" cy="506"/>
              </a:xfrm>
              <a:custGeom>
                <a:avLst/>
                <a:gdLst/>
                <a:ahLst/>
                <a:cxnLst>
                  <a:cxn ang="0">
                    <a:pos x="375" y="93"/>
                  </a:cxn>
                  <a:cxn ang="0">
                    <a:pos x="368" y="149"/>
                  </a:cxn>
                  <a:cxn ang="0">
                    <a:pos x="398" y="209"/>
                  </a:cxn>
                  <a:cxn ang="0">
                    <a:pos x="429" y="311"/>
                  </a:cxn>
                  <a:cxn ang="0">
                    <a:pos x="436" y="385"/>
                  </a:cxn>
                  <a:cxn ang="0">
                    <a:pos x="387" y="508"/>
                  </a:cxn>
                  <a:cxn ang="0">
                    <a:pos x="329" y="628"/>
                  </a:cxn>
                  <a:cxn ang="0">
                    <a:pos x="300" y="766"/>
                  </a:cxn>
                  <a:cxn ang="0">
                    <a:pos x="284" y="863"/>
                  </a:cxn>
                  <a:cxn ang="0">
                    <a:pos x="298" y="1032"/>
                  </a:cxn>
                  <a:cxn ang="0">
                    <a:pos x="269" y="1148"/>
                  </a:cxn>
                  <a:cxn ang="0">
                    <a:pos x="242" y="1290"/>
                  </a:cxn>
                  <a:cxn ang="0">
                    <a:pos x="208" y="1440"/>
                  </a:cxn>
                  <a:cxn ang="0">
                    <a:pos x="190" y="1597"/>
                  </a:cxn>
                  <a:cxn ang="0">
                    <a:pos x="201" y="1739"/>
                  </a:cxn>
                  <a:cxn ang="0">
                    <a:pos x="214" y="1785"/>
                  </a:cxn>
                  <a:cxn ang="0">
                    <a:pos x="212" y="1915"/>
                  </a:cxn>
                  <a:cxn ang="0">
                    <a:pos x="171" y="2027"/>
                  </a:cxn>
                  <a:cxn ang="0">
                    <a:pos x="137" y="2139"/>
                  </a:cxn>
                  <a:cxn ang="0">
                    <a:pos x="129" y="2264"/>
                  </a:cxn>
                  <a:cxn ang="0">
                    <a:pos x="179" y="2283"/>
                  </a:cxn>
                  <a:cxn ang="0">
                    <a:pos x="306" y="2367"/>
                  </a:cxn>
                  <a:cxn ang="0">
                    <a:pos x="355" y="2386"/>
                  </a:cxn>
                  <a:cxn ang="0">
                    <a:pos x="268" y="2429"/>
                  </a:cxn>
                  <a:cxn ang="0">
                    <a:pos x="214" y="2525"/>
                  </a:cxn>
                  <a:cxn ang="0">
                    <a:pos x="208" y="2477"/>
                  </a:cxn>
                  <a:cxn ang="0">
                    <a:pos x="189" y="2413"/>
                  </a:cxn>
                  <a:cxn ang="0">
                    <a:pos x="171" y="2376"/>
                  </a:cxn>
                  <a:cxn ang="0">
                    <a:pos x="160" y="2345"/>
                  </a:cxn>
                  <a:cxn ang="0">
                    <a:pos x="125" y="2343"/>
                  </a:cxn>
                  <a:cxn ang="0">
                    <a:pos x="81" y="2285"/>
                  </a:cxn>
                  <a:cxn ang="0">
                    <a:pos x="79" y="2240"/>
                  </a:cxn>
                  <a:cxn ang="0">
                    <a:pos x="70" y="2173"/>
                  </a:cxn>
                  <a:cxn ang="0">
                    <a:pos x="93" y="2117"/>
                  </a:cxn>
                  <a:cxn ang="0">
                    <a:pos x="70" y="2076"/>
                  </a:cxn>
                  <a:cxn ang="0">
                    <a:pos x="59" y="2042"/>
                  </a:cxn>
                  <a:cxn ang="0">
                    <a:pos x="109" y="2032"/>
                  </a:cxn>
                  <a:cxn ang="0">
                    <a:pos x="63" y="1979"/>
                  </a:cxn>
                  <a:cxn ang="0">
                    <a:pos x="66" y="1920"/>
                  </a:cxn>
                  <a:cxn ang="0">
                    <a:pos x="15" y="1930"/>
                  </a:cxn>
                  <a:cxn ang="0">
                    <a:pos x="44" y="1871"/>
                  </a:cxn>
                  <a:cxn ang="0">
                    <a:pos x="72" y="1856"/>
                  </a:cxn>
                  <a:cxn ang="0">
                    <a:pos x="91" y="1888"/>
                  </a:cxn>
                  <a:cxn ang="0">
                    <a:pos x="118" y="1879"/>
                  </a:cxn>
                  <a:cxn ang="0">
                    <a:pos x="114" y="1849"/>
                  </a:cxn>
                  <a:cxn ang="0">
                    <a:pos x="117" y="1818"/>
                  </a:cxn>
                  <a:cxn ang="0">
                    <a:pos x="120" y="1806"/>
                  </a:cxn>
                  <a:cxn ang="0">
                    <a:pos x="149" y="1740"/>
                  </a:cxn>
                  <a:cxn ang="0">
                    <a:pos x="146" y="1691"/>
                  </a:cxn>
                  <a:cxn ang="0">
                    <a:pos x="158" y="1601"/>
                  </a:cxn>
                  <a:cxn ang="0">
                    <a:pos x="153" y="1558"/>
                  </a:cxn>
                  <a:cxn ang="0">
                    <a:pos x="141" y="1525"/>
                  </a:cxn>
                  <a:cxn ang="0">
                    <a:pos x="92" y="1504"/>
                  </a:cxn>
                  <a:cxn ang="0">
                    <a:pos x="115" y="1329"/>
                  </a:cxn>
                  <a:cxn ang="0">
                    <a:pos x="122" y="1219"/>
                  </a:cxn>
                  <a:cxn ang="0">
                    <a:pos x="166" y="1105"/>
                  </a:cxn>
                  <a:cxn ang="0">
                    <a:pos x="221" y="928"/>
                  </a:cxn>
                  <a:cxn ang="0">
                    <a:pos x="226" y="719"/>
                  </a:cxn>
                  <a:cxn ang="0">
                    <a:pos x="253" y="565"/>
                  </a:cxn>
                  <a:cxn ang="0">
                    <a:pos x="275" y="461"/>
                  </a:cxn>
                  <a:cxn ang="0">
                    <a:pos x="279" y="317"/>
                  </a:cxn>
                  <a:cxn ang="0">
                    <a:pos x="292" y="142"/>
                  </a:cxn>
                  <a:cxn ang="0">
                    <a:pos x="312" y="25"/>
                  </a:cxn>
                </a:cxnLst>
                <a:rect l="0" t="0" r="r" b="b"/>
                <a:pathLst>
                  <a:path w="463" h="2531">
                    <a:moveTo>
                      <a:pt x="325" y="0"/>
                    </a:moveTo>
                    <a:lnTo>
                      <a:pt x="328" y="0"/>
                    </a:lnTo>
                    <a:lnTo>
                      <a:pt x="339" y="14"/>
                    </a:lnTo>
                    <a:lnTo>
                      <a:pt x="343" y="18"/>
                    </a:lnTo>
                    <a:lnTo>
                      <a:pt x="350" y="27"/>
                    </a:lnTo>
                    <a:lnTo>
                      <a:pt x="350" y="37"/>
                    </a:lnTo>
                    <a:lnTo>
                      <a:pt x="354" y="69"/>
                    </a:lnTo>
                    <a:lnTo>
                      <a:pt x="357" y="78"/>
                    </a:lnTo>
                    <a:lnTo>
                      <a:pt x="362" y="83"/>
                    </a:lnTo>
                    <a:lnTo>
                      <a:pt x="375" y="93"/>
                    </a:lnTo>
                    <a:lnTo>
                      <a:pt x="382" y="100"/>
                    </a:lnTo>
                    <a:lnTo>
                      <a:pt x="383" y="110"/>
                    </a:lnTo>
                    <a:lnTo>
                      <a:pt x="379" y="115"/>
                    </a:lnTo>
                    <a:lnTo>
                      <a:pt x="378" y="121"/>
                    </a:lnTo>
                    <a:lnTo>
                      <a:pt x="382" y="127"/>
                    </a:lnTo>
                    <a:lnTo>
                      <a:pt x="382" y="131"/>
                    </a:lnTo>
                    <a:lnTo>
                      <a:pt x="379" y="132"/>
                    </a:lnTo>
                    <a:lnTo>
                      <a:pt x="372" y="136"/>
                    </a:lnTo>
                    <a:lnTo>
                      <a:pt x="371" y="137"/>
                    </a:lnTo>
                    <a:lnTo>
                      <a:pt x="368" y="149"/>
                    </a:lnTo>
                    <a:lnTo>
                      <a:pt x="368" y="155"/>
                    </a:lnTo>
                    <a:lnTo>
                      <a:pt x="376" y="159"/>
                    </a:lnTo>
                    <a:lnTo>
                      <a:pt x="379" y="164"/>
                    </a:lnTo>
                    <a:lnTo>
                      <a:pt x="379" y="172"/>
                    </a:lnTo>
                    <a:lnTo>
                      <a:pt x="379" y="180"/>
                    </a:lnTo>
                    <a:lnTo>
                      <a:pt x="382" y="183"/>
                    </a:lnTo>
                    <a:lnTo>
                      <a:pt x="387" y="185"/>
                    </a:lnTo>
                    <a:lnTo>
                      <a:pt x="394" y="192"/>
                    </a:lnTo>
                    <a:lnTo>
                      <a:pt x="395" y="196"/>
                    </a:lnTo>
                    <a:lnTo>
                      <a:pt x="398" y="209"/>
                    </a:lnTo>
                    <a:lnTo>
                      <a:pt x="398" y="218"/>
                    </a:lnTo>
                    <a:lnTo>
                      <a:pt x="404" y="228"/>
                    </a:lnTo>
                    <a:lnTo>
                      <a:pt x="407" y="250"/>
                    </a:lnTo>
                    <a:lnTo>
                      <a:pt x="407" y="268"/>
                    </a:lnTo>
                    <a:lnTo>
                      <a:pt x="411" y="290"/>
                    </a:lnTo>
                    <a:lnTo>
                      <a:pt x="411" y="294"/>
                    </a:lnTo>
                    <a:lnTo>
                      <a:pt x="415" y="306"/>
                    </a:lnTo>
                    <a:lnTo>
                      <a:pt x="415" y="308"/>
                    </a:lnTo>
                    <a:lnTo>
                      <a:pt x="422" y="311"/>
                    </a:lnTo>
                    <a:lnTo>
                      <a:pt x="429" y="311"/>
                    </a:lnTo>
                    <a:lnTo>
                      <a:pt x="441" y="311"/>
                    </a:lnTo>
                    <a:lnTo>
                      <a:pt x="447" y="309"/>
                    </a:lnTo>
                    <a:lnTo>
                      <a:pt x="457" y="309"/>
                    </a:lnTo>
                    <a:lnTo>
                      <a:pt x="457" y="311"/>
                    </a:lnTo>
                    <a:lnTo>
                      <a:pt x="458" y="311"/>
                    </a:lnTo>
                    <a:lnTo>
                      <a:pt x="458" y="314"/>
                    </a:lnTo>
                    <a:lnTo>
                      <a:pt x="463" y="319"/>
                    </a:lnTo>
                    <a:lnTo>
                      <a:pt x="463" y="331"/>
                    </a:lnTo>
                    <a:lnTo>
                      <a:pt x="454" y="378"/>
                    </a:lnTo>
                    <a:lnTo>
                      <a:pt x="436" y="385"/>
                    </a:lnTo>
                    <a:lnTo>
                      <a:pt x="388" y="407"/>
                    </a:lnTo>
                    <a:lnTo>
                      <a:pt x="387" y="414"/>
                    </a:lnTo>
                    <a:lnTo>
                      <a:pt x="387" y="422"/>
                    </a:lnTo>
                    <a:lnTo>
                      <a:pt x="389" y="432"/>
                    </a:lnTo>
                    <a:lnTo>
                      <a:pt x="389" y="441"/>
                    </a:lnTo>
                    <a:lnTo>
                      <a:pt x="383" y="449"/>
                    </a:lnTo>
                    <a:lnTo>
                      <a:pt x="382" y="451"/>
                    </a:lnTo>
                    <a:lnTo>
                      <a:pt x="382" y="467"/>
                    </a:lnTo>
                    <a:lnTo>
                      <a:pt x="387" y="482"/>
                    </a:lnTo>
                    <a:lnTo>
                      <a:pt x="387" y="508"/>
                    </a:lnTo>
                    <a:lnTo>
                      <a:pt x="389" y="519"/>
                    </a:lnTo>
                    <a:lnTo>
                      <a:pt x="393" y="534"/>
                    </a:lnTo>
                    <a:lnTo>
                      <a:pt x="395" y="548"/>
                    </a:lnTo>
                    <a:lnTo>
                      <a:pt x="394" y="551"/>
                    </a:lnTo>
                    <a:lnTo>
                      <a:pt x="389" y="554"/>
                    </a:lnTo>
                    <a:lnTo>
                      <a:pt x="379" y="558"/>
                    </a:lnTo>
                    <a:lnTo>
                      <a:pt x="364" y="573"/>
                    </a:lnTo>
                    <a:lnTo>
                      <a:pt x="361" y="575"/>
                    </a:lnTo>
                    <a:lnTo>
                      <a:pt x="354" y="600"/>
                    </a:lnTo>
                    <a:lnTo>
                      <a:pt x="329" y="628"/>
                    </a:lnTo>
                    <a:lnTo>
                      <a:pt x="323" y="654"/>
                    </a:lnTo>
                    <a:lnTo>
                      <a:pt x="318" y="675"/>
                    </a:lnTo>
                    <a:lnTo>
                      <a:pt x="317" y="682"/>
                    </a:lnTo>
                    <a:lnTo>
                      <a:pt x="311" y="696"/>
                    </a:lnTo>
                    <a:lnTo>
                      <a:pt x="308" y="704"/>
                    </a:lnTo>
                    <a:lnTo>
                      <a:pt x="307" y="729"/>
                    </a:lnTo>
                    <a:lnTo>
                      <a:pt x="308" y="739"/>
                    </a:lnTo>
                    <a:lnTo>
                      <a:pt x="308" y="749"/>
                    </a:lnTo>
                    <a:lnTo>
                      <a:pt x="305" y="762"/>
                    </a:lnTo>
                    <a:lnTo>
                      <a:pt x="300" y="766"/>
                    </a:lnTo>
                    <a:lnTo>
                      <a:pt x="300" y="769"/>
                    </a:lnTo>
                    <a:lnTo>
                      <a:pt x="298" y="776"/>
                    </a:lnTo>
                    <a:lnTo>
                      <a:pt x="292" y="782"/>
                    </a:lnTo>
                    <a:lnTo>
                      <a:pt x="289" y="796"/>
                    </a:lnTo>
                    <a:lnTo>
                      <a:pt x="281" y="811"/>
                    </a:lnTo>
                    <a:lnTo>
                      <a:pt x="280" y="814"/>
                    </a:lnTo>
                    <a:lnTo>
                      <a:pt x="276" y="825"/>
                    </a:lnTo>
                    <a:lnTo>
                      <a:pt x="274" y="841"/>
                    </a:lnTo>
                    <a:lnTo>
                      <a:pt x="274" y="854"/>
                    </a:lnTo>
                    <a:lnTo>
                      <a:pt x="284" y="863"/>
                    </a:lnTo>
                    <a:lnTo>
                      <a:pt x="284" y="892"/>
                    </a:lnTo>
                    <a:lnTo>
                      <a:pt x="296" y="925"/>
                    </a:lnTo>
                    <a:lnTo>
                      <a:pt x="297" y="935"/>
                    </a:lnTo>
                    <a:lnTo>
                      <a:pt x="296" y="947"/>
                    </a:lnTo>
                    <a:lnTo>
                      <a:pt x="303" y="955"/>
                    </a:lnTo>
                    <a:lnTo>
                      <a:pt x="306" y="960"/>
                    </a:lnTo>
                    <a:lnTo>
                      <a:pt x="309" y="979"/>
                    </a:lnTo>
                    <a:lnTo>
                      <a:pt x="311" y="997"/>
                    </a:lnTo>
                    <a:lnTo>
                      <a:pt x="311" y="1013"/>
                    </a:lnTo>
                    <a:lnTo>
                      <a:pt x="298" y="1032"/>
                    </a:lnTo>
                    <a:lnTo>
                      <a:pt x="292" y="1045"/>
                    </a:lnTo>
                    <a:lnTo>
                      <a:pt x="290" y="1052"/>
                    </a:lnTo>
                    <a:lnTo>
                      <a:pt x="286" y="1075"/>
                    </a:lnTo>
                    <a:lnTo>
                      <a:pt x="285" y="1078"/>
                    </a:lnTo>
                    <a:lnTo>
                      <a:pt x="274" y="1088"/>
                    </a:lnTo>
                    <a:lnTo>
                      <a:pt x="275" y="1117"/>
                    </a:lnTo>
                    <a:lnTo>
                      <a:pt x="278" y="1134"/>
                    </a:lnTo>
                    <a:lnTo>
                      <a:pt x="278" y="1142"/>
                    </a:lnTo>
                    <a:lnTo>
                      <a:pt x="275" y="1144"/>
                    </a:lnTo>
                    <a:lnTo>
                      <a:pt x="269" y="1148"/>
                    </a:lnTo>
                    <a:lnTo>
                      <a:pt x="266" y="1151"/>
                    </a:lnTo>
                    <a:lnTo>
                      <a:pt x="265" y="1159"/>
                    </a:lnTo>
                    <a:lnTo>
                      <a:pt x="263" y="1161"/>
                    </a:lnTo>
                    <a:lnTo>
                      <a:pt x="257" y="1161"/>
                    </a:lnTo>
                    <a:lnTo>
                      <a:pt x="253" y="1164"/>
                    </a:lnTo>
                    <a:lnTo>
                      <a:pt x="247" y="1172"/>
                    </a:lnTo>
                    <a:lnTo>
                      <a:pt x="242" y="1186"/>
                    </a:lnTo>
                    <a:lnTo>
                      <a:pt x="238" y="1225"/>
                    </a:lnTo>
                    <a:lnTo>
                      <a:pt x="238" y="1262"/>
                    </a:lnTo>
                    <a:lnTo>
                      <a:pt x="242" y="1290"/>
                    </a:lnTo>
                    <a:lnTo>
                      <a:pt x="247" y="1301"/>
                    </a:lnTo>
                    <a:lnTo>
                      <a:pt x="247" y="1314"/>
                    </a:lnTo>
                    <a:lnTo>
                      <a:pt x="243" y="1323"/>
                    </a:lnTo>
                    <a:lnTo>
                      <a:pt x="235" y="1332"/>
                    </a:lnTo>
                    <a:lnTo>
                      <a:pt x="230" y="1337"/>
                    </a:lnTo>
                    <a:lnTo>
                      <a:pt x="227" y="1343"/>
                    </a:lnTo>
                    <a:lnTo>
                      <a:pt x="225" y="1358"/>
                    </a:lnTo>
                    <a:lnTo>
                      <a:pt x="208" y="1419"/>
                    </a:lnTo>
                    <a:lnTo>
                      <a:pt x="206" y="1424"/>
                    </a:lnTo>
                    <a:lnTo>
                      <a:pt x="208" y="1440"/>
                    </a:lnTo>
                    <a:lnTo>
                      <a:pt x="199" y="1481"/>
                    </a:lnTo>
                    <a:lnTo>
                      <a:pt x="196" y="1510"/>
                    </a:lnTo>
                    <a:lnTo>
                      <a:pt x="200" y="1525"/>
                    </a:lnTo>
                    <a:lnTo>
                      <a:pt x="209" y="1533"/>
                    </a:lnTo>
                    <a:lnTo>
                      <a:pt x="210" y="1537"/>
                    </a:lnTo>
                    <a:lnTo>
                      <a:pt x="210" y="1549"/>
                    </a:lnTo>
                    <a:lnTo>
                      <a:pt x="209" y="1554"/>
                    </a:lnTo>
                    <a:lnTo>
                      <a:pt x="205" y="1563"/>
                    </a:lnTo>
                    <a:lnTo>
                      <a:pt x="195" y="1576"/>
                    </a:lnTo>
                    <a:lnTo>
                      <a:pt x="190" y="1597"/>
                    </a:lnTo>
                    <a:lnTo>
                      <a:pt x="190" y="1633"/>
                    </a:lnTo>
                    <a:lnTo>
                      <a:pt x="193" y="1639"/>
                    </a:lnTo>
                    <a:lnTo>
                      <a:pt x="196" y="1641"/>
                    </a:lnTo>
                    <a:lnTo>
                      <a:pt x="198" y="1646"/>
                    </a:lnTo>
                    <a:lnTo>
                      <a:pt x="196" y="1673"/>
                    </a:lnTo>
                    <a:lnTo>
                      <a:pt x="198" y="1678"/>
                    </a:lnTo>
                    <a:lnTo>
                      <a:pt x="203" y="1688"/>
                    </a:lnTo>
                    <a:lnTo>
                      <a:pt x="205" y="1703"/>
                    </a:lnTo>
                    <a:lnTo>
                      <a:pt x="201" y="1732"/>
                    </a:lnTo>
                    <a:lnTo>
                      <a:pt x="201" y="1739"/>
                    </a:lnTo>
                    <a:lnTo>
                      <a:pt x="209" y="1739"/>
                    </a:lnTo>
                    <a:lnTo>
                      <a:pt x="223" y="1742"/>
                    </a:lnTo>
                    <a:lnTo>
                      <a:pt x="231" y="1751"/>
                    </a:lnTo>
                    <a:lnTo>
                      <a:pt x="232" y="1759"/>
                    </a:lnTo>
                    <a:lnTo>
                      <a:pt x="230" y="1768"/>
                    </a:lnTo>
                    <a:lnTo>
                      <a:pt x="216" y="1769"/>
                    </a:lnTo>
                    <a:lnTo>
                      <a:pt x="200" y="1767"/>
                    </a:lnTo>
                    <a:lnTo>
                      <a:pt x="196" y="1769"/>
                    </a:lnTo>
                    <a:lnTo>
                      <a:pt x="200" y="1779"/>
                    </a:lnTo>
                    <a:lnTo>
                      <a:pt x="214" y="1785"/>
                    </a:lnTo>
                    <a:lnTo>
                      <a:pt x="223" y="1797"/>
                    </a:lnTo>
                    <a:lnTo>
                      <a:pt x="223" y="1807"/>
                    </a:lnTo>
                    <a:lnTo>
                      <a:pt x="219" y="1812"/>
                    </a:lnTo>
                    <a:lnTo>
                      <a:pt x="215" y="1817"/>
                    </a:lnTo>
                    <a:lnTo>
                      <a:pt x="214" y="1827"/>
                    </a:lnTo>
                    <a:lnTo>
                      <a:pt x="214" y="1853"/>
                    </a:lnTo>
                    <a:lnTo>
                      <a:pt x="212" y="1858"/>
                    </a:lnTo>
                    <a:lnTo>
                      <a:pt x="212" y="1871"/>
                    </a:lnTo>
                    <a:lnTo>
                      <a:pt x="214" y="1879"/>
                    </a:lnTo>
                    <a:lnTo>
                      <a:pt x="212" y="1915"/>
                    </a:lnTo>
                    <a:lnTo>
                      <a:pt x="206" y="1930"/>
                    </a:lnTo>
                    <a:lnTo>
                      <a:pt x="200" y="1945"/>
                    </a:lnTo>
                    <a:lnTo>
                      <a:pt x="199" y="1955"/>
                    </a:lnTo>
                    <a:lnTo>
                      <a:pt x="189" y="1973"/>
                    </a:lnTo>
                    <a:lnTo>
                      <a:pt x="176" y="1992"/>
                    </a:lnTo>
                    <a:lnTo>
                      <a:pt x="172" y="1998"/>
                    </a:lnTo>
                    <a:lnTo>
                      <a:pt x="171" y="2004"/>
                    </a:lnTo>
                    <a:lnTo>
                      <a:pt x="169" y="2019"/>
                    </a:lnTo>
                    <a:lnTo>
                      <a:pt x="171" y="2019"/>
                    </a:lnTo>
                    <a:lnTo>
                      <a:pt x="171" y="2027"/>
                    </a:lnTo>
                    <a:lnTo>
                      <a:pt x="173" y="2033"/>
                    </a:lnTo>
                    <a:lnTo>
                      <a:pt x="176" y="2044"/>
                    </a:lnTo>
                    <a:lnTo>
                      <a:pt x="176" y="2053"/>
                    </a:lnTo>
                    <a:lnTo>
                      <a:pt x="172" y="2055"/>
                    </a:lnTo>
                    <a:lnTo>
                      <a:pt x="171" y="2059"/>
                    </a:lnTo>
                    <a:lnTo>
                      <a:pt x="168" y="2080"/>
                    </a:lnTo>
                    <a:lnTo>
                      <a:pt x="165" y="2093"/>
                    </a:lnTo>
                    <a:lnTo>
                      <a:pt x="162" y="2098"/>
                    </a:lnTo>
                    <a:lnTo>
                      <a:pt x="151" y="2112"/>
                    </a:lnTo>
                    <a:lnTo>
                      <a:pt x="137" y="2139"/>
                    </a:lnTo>
                    <a:lnTo>
                      <a:pt x="133" y="2143"/>
                    </a:lnTo>
                    <a:lnTo>
                      <a:pt x="128" y="2154"/>
                    </a:lnTo>
                    <a:lnTo>
                      <a:pt x="120" y="2186"/>
                    </a:lnTo>
                    <a:lnTo>
                      <a:pt x="120" y="2198"/>
                    </a:lnTo>
                    <a:lnTo>
                      <a:pt x="119" y="2208"/>
                    </a:lnTo>
                    <a:lnTo>
                      <a:pt x="119" y="2238"/>
                    </a:lnTo>
                    <a:lnTo>
                      <a:pt x="120" y="2241"/>
                    </a:lnTo>
                    <a:lnTo>
                      <a:pt x="123" y="2256"/>
                    </a:lnTo>
                    <a:lnTo>
                      <a:pt x="125" y="2263"/>
                    </a:lnTo>
                    <a:lnTo>
                      <a:pt x="129" y="2264"/>
                    </a:lnTo>
                    <a:lnTo>
                      <a:pt x="133" y="2261"/>
                    </a:lnTo>
                    <a:lnTo>
                      <a:pt x="136" y="2253"/>
                    </a:lnTo>
                    <a:lnTo>
                      <a:pt x="144" y="2248"/>
                    </a:lnTo>
                    <a:lnTo>
                      <a:pt x="163" y="2252"/>
                    </a:lnTo>
                    <a:lnTo>
                      <a:pt x="168" y="2246"/>
                    </a:lnTo>
                    <a:lnTo>
                      <a:pt x="169" y="2246"/>
                    </a:lnTo>
                    <a:lnTo>
                      <a:pt x="173" y="2247"/>
                    </a:lnTo>
                    <a:lnTo>
                      <a:pt x="176" y="2249"/>
                    </a:lnTo>
                    <a:lnTo>
                      <a:pt x="178" y="2268"/>
                    </a:lnTo>
                    <a:lnTo>
                      <a:pt x="179" y="2283"/>
                    </a:lnTo>
                    <a:lnTo>
                      <a:pt x="178" y="2340"/>
                    </a:lnTo>
                    <a:lnTo>
                      <a:pt x="179" y="2345"/>
                    </a:lnTo>
                    <a:lnTo>
                      <a:pt x="185" y="2359"/>
                    </a:lnTo>
                    <a:lnTo>
                      <a:pt x="190" y="2364"/>
                    </a:lnTo>
                    <a:lnTo>
                      <a:pt x="204" y="2370"/>
                    </a:lnTo>
                    <a:lnTo>
                      <a:pt x="259" y="2370"/>
                    </a:lnTo>
                    <a:lnTo>
                      <a:pt x="264" y="2371"/>
                    </a:lnTo>
                    <a:lnTo>
                      <a:pt x="269" y="2371"/>
                    </a:lnTo>
                    <a:lnTo>
                      <a:pt x="289" y="2371"/>
                    </a:lnTo>
                    <a:lnTo>
                      <a:pt x="306" y="2367"/>
                    </a:lnTo>
                    <a:lnTo>
                      <a:pt x="317" y="2369"/>
                    </a:lnTo>
                    <a:lnTo>
                      <a:pt x="343" y="2377"/>
                    </a:lnTo>
                    <a:lnTo>
                      <a:pt x="375" y="2383"/>
                    </a:lnTo>
                    <a:lnTo>
                      <a:pt x="389" y="2391"/>
                    </a:lnTo>
                    <a:lnTo>
                      <a:pt x="394" y="2392"/>
                    </a:lnTo>
                    <a:lnTo>
                      <a:pt x="394" y="2396"/>
                    </a:lnTo>
                    <a:lnTo>
                      <a:pt x="391" y="2397"/>
                    </a:lnTo>
                    <a:lnTo>
                      <a:pt x="379" y="2393"/>
                    </a:lnTo>
                    <a:lnTo>
                      <a:pt x="368" y="2393"/>
                    </a:lnTo>
                    <a:lnTo>
                      <a:pt x="355" y="2386"/>
                    </a:lnTo>
                    <a:lnTo>
                      <a:pt x="348" y="2385"/>
                    </a:lnTo>
                    <a:lnTo>
                      <a:pt x="333" y="2392"/>
                    </a:lnTo>
                    <a:lnTo>
                      <a:pt x="330" y="2399"/>
                    </a:lnTo>
                    <a:lnTo>
                      <a:pt x="327" y="2405"/>
                    </a:lnTo>
                    <a:lnTo>
                      <a:pt x="311" y="2409"/>
                    </a:lnTo>
                    <a:lnTo>
                      <a:pt x="294" y="2419"/>
                    </a:lnTo>
                    <a:lnTo>
                      <a:pt x="290" y="2424"/>
                    </a:lnTo>
                    <a:lnTo>
                      <a:pt x="281" y="2426"/>
                    </a:lnTo>
                    <a:lnTo>
                      <a:pt x="275" y="2425"/>
                    </a:lnTo>
                    <a:lnTo>
                      <a:pt x="268" y="2429"/>
                    </a:lnTo>
                    <a:lnTo>
                      <a:pt x="259" y="2431"/>
                    </a:lnTo>
                    <a:lnTo>
                      <a:pt x="259" y="2455"/>
                    </a:lnTo>
                    <a:lnTo>
                      <a:pt x="253" y="2479"/>
                    </a:lnTo>
                    <a:lnTo>
                      <a:pt x="251" y="2512"/>
                    </a:lnTo>
                    <a:lnTo>
                      <a:pt x="249" y="2521"/>
                    </a:lnTo>
                    <a:lnTo>
                      <a:pt x="246" y="2527"/>
                    </a:lnTo>
                    <a:lnTo>
                      <a:pt x="243" y="2531"/>
                    </a:lnTo>
                    <a:lnTo>
                      <a:pt x="237" y="2531"/>
                    </a:lnTo>
                    <a:lnTo>
                      <a:pt x="222" y="2526"/>
                    </a:lnTo>
                    <a:lnTo>
                      <a:pt x="214" y="2525"/>
                    </a:lnTo>
                    <a:lnTo>
                      <a:pt x="194" y="2515"/>
                    </a:lnTo>
                    <a:lnTo>
                      <a:pt x="183" y="2505"/>
                    </a:lnTo>
                    <a:lnTo>
                      <a:pt x="178" y="2495"/>
                    </a:lnTo>
                    <a:lnTo>
                      <a:pt x="179" y="2485"/>
                    </a:lnTo>
                    <a:lnTo>
                      <a:pt x="188" y="2480"/>
                    </a:lnTo>
                    <a:lnTo>
                      <a:pt x="190" y="2488"/>
                    </a:lnTo>
                    <a:lnTo>
                      <a:pt x="189" y="2494"/>
                    </a:lnTo>
                    <a:lnTo>
                      <a:pt x="198" y="2490"/>
                    </a:lnTo>
                    <a:lnTo>
                      <a:pt x="201" y="2483"/>
                    </a:lnTo>
                    <a:lnTo>
                      <a:pt x="208" y="2477"/>
                    </a:lnTo>
                    <a:lnTo>
                      <a:pt x="220" y="2475"/>
                    </a:lnTo>
                    <a:lnTo>
                      <a:pt x="231" y="2468"/>
                    </a:lnTo>
                    <a:lnTo>
                      <a:pt x="238" y="2461"/>
                    </a:lnTo>
                    <a:lnTo>
                      <a:pt x="243" y="2450"/>
                    </a:lnTo>
                    <a:lnTo>
                      <a:pt x="244" y="2442"/>
                    </a:lnTo>
                    <a:lnTo>
                      <a:pt x="233" y="2436"/>
                    </a:lnTo>
                    <a:lnTo>
                      <a:pt x="227" y="2428"/>
                    </a:lnTo>
                    <a:lnTo>
                      <a:pt x="222" y="2417"/>
                    </a:lnTo>
                    <a:lnTo>
                      <a:pt x="211" y="2414"/>
                    </a:lnTo>
                    <a:lnTo>
                      <a:pt x="189" y="2413"/>
                    </a:lnTo>
                    <a:lnTo>
                      <a:pt x="176" y="2418"/>
                    </a:lnTo>
                    <a:lnTo>
                      <a:pt x="171" y="2424"/>
                    </a:lnTo>
                    <a:lnTo>
                      <a:pt x="171" y="2417"/>
                    </a:lnTo>
                    <a:lnTo>
                      <a:pt x="168" y="2412"/>
                    </a:lnTo>
                    <a:lnTo>
                      <a:pt x="153" y="2414"/>
                    </a:lnTo>
                    <a:lnTo>
                      <a:pt x="153" y="2409"/>
                    </a:lnTo>
                    <a:lnTo>
                      <a:pt x="156" y="2404"/>
                    </a:lnTo>
                    <a:lnTo>
                      <a:pt x="168" y="2398"/>
                    </a:lnTo>
                    <a:lnTo>
                      <a:pt x="171" y="2388"/>
                    </a:lnTo>
                    <a:lnTo>
                      <a:pt x="171" y="2376"/>
                    </a:lnTo>
                    <a:lnTo>
                      <a:pt x="160" y="2364"/>
                    </a:lnTo>
                    <a:lnTo>
                      <a:pt x="168" y="2360"/>
                    </a:lnTo>
                    <a:lnTo>
                      <a:pt x="169" y="2354"/>
                    </a:lnTo>
                    <a:lnTo>
                      <a:pt x="168" y="2345"/>
                    </a:lnTo>
                    <a:lnTo>
                      <a:pt x="160" y="2335"/>
                    </a:lnTo>
                    <a:lnTo>
                      <a:pt x="145" y="2322"/>
                    </a:lnTo>
                    <a:lnTo>
                      <a:pt x="134" y="2316"/>
                    </a:lnTo>
                    <a:lnTo>
                      <a:pt x="129" y="2316"/>
                    </a:lnTo>
                    <a:lnTo>
                      <a:pt x="160" y="2338"/>
                    </a:lnTo>
                    <a:lnTo>
                      <a:pt x="160" y="2345"/>
                    </a:lnTo>
                    <a:lnTo>
                      <a:pt x="153" y="2348"/>
                    </a:lnTo>
                    <a:lnTo>
                      <a:pt x="146" y="2344"/>
                    </a:lnTo>
                    <a:lnTo>
                      <a:pt x="137" y="2335"/>
                    </a:lnTo>
                    <a:lnTo>
                      <a:pt x="135" y="2338"/>
                    </a:lnTo>
                    <a:lnTo>
                      <a:pt x="141" y="2351"/>
                    </a:lnTo>
                    <a:lnTo>
                      <a:pt x="137" y="2361"/>
                    </a:lnTo>
                    <a:lnTo>
                      <a:pt x="133" y="2365"/>
                    </a:lnTo>
                    <a:lnTo>
                      <a:pt x="130" y="2360"/>
                    </a:lnTo>
                    <a:lnTo>
                      <a:pt x="126" y="2353"/>
                    </a:lnTo>
                    <a:lnTo>
                      <a:pt x="125" y="2343"/>
                    </a:lnTo>
                    <a:lnTo>
                      <a:pt x="119" y="2329"/>
                    </a:lnTo>
                    <a:lnTo>
                      <a:pt x="125" y="2344"/>
                    </a:lnTo>
                    <a:lnTo>
                      <a:pt x="126" y="2359"/>
                    </a:lnTo>
                    <a:lnTo>
                      <a:pt x="125" y="2371"/>
                    </a:lnTo>
                    <a:lnTo>
                      <a:pt x="119" y="2370"/>
                    </a:lnTo>
                    <a:lnTo>
                      <a:pt x="114" y="2367"/>
                    </a:lnTo>
                    <a:lnTo>
                      <a:pt x="110" y="2355"/>
                    </a:lnTo>
                    <a:lnTo>
                      <a:pt x="113" y="2332"/>
                    </a:lnTo>
                    <a:lnTo>
                      <a:pt x="106" y="2312"/>
                    </a:lnTo>
                    <a:lnTo>
                      <a:pt x="81" y="2285"/>
                    </a:lnTo>
                    <a:lnTo>
                      <a:pt x="79" y="2274"/>
                    </a:lnTo>
                    <a:lnTo>
                      <a:pt x="81" y="2267"/>
                    </a:lnTo>
                    <a:lnTo>
                      <a:pt x="92" y="2267"/>
                    </a:lnTo>
                    <a:lnTo>
                      <a:pt x="102" y="2263"/>
                    </a:lnTo>
                    <a:lnTo>
                      <a:pt x="101" y="2252"/>
                    </a:lnTo>
                    <a:lnTo>
                      <a:pt x="97" y="2249"/>
                    </a:lnTo>
                    <a:lnTo>
                      <a:pt x="94" y="2256"/>
                    </a:lnTo>
                    <a:lnTo>
                      <a:pt x="90" y="2256"/>
                    </a:lnTo>
                    <a:lnTo>
                      <a:pt x="83" y="2251"/>
                    </a:lnTo>
                    <a:lnTo>
                      <a:pt x="79" y="2240"/>
                    </a:lnTo>
                    <a:lnTo>
                      <a:pt x="82" y="2234"/>
                    </a:lnTo>
                    <a:lnTo>
                      <a:pt x="93" y="2237"/>
                    </a:lnTo>
                    <a:lnTo>
                      <a:pt x="92" y="2234"/>
                    </a:lnTo>
                    <a:lnTo>
                      <a:pt x="86" y="2227"/>
                    </a:lnTo>
                    <a:lnTo>
                      <a:pt x="74" y="2225"/>
                    </a:lnTo>
                    <a:lnTo>
                      <a:pt x="66" y="2221"/>
                    </a:lnTo>
                    <a:lnTo>
                      <a:pt x="60" y="2214"/>
                    </a:lnTo>
                    <a:lnTo>
                      <a:pt x="55" y="2204"/>
                    </a:lnTo>
                    <a:lnTo>
                      <a:pt x="69" y="2189"/>
                    </a:lnTo>
                    <a:lnTo>
                      <a:pt x="70" y="2173"/>
                    </a:lnTo>
                    <a:lnTo>
                      <a:pt x="72" y="2170"/>
                    </a:lnTo>
                    <a:lnTo>
                      <a:pt x="72" y="2164"/>
                    </a:lnTo>
                    <a:lnTo>
                      <a:pt x="87" y="2154"/>
                    </a:lnTo>
                    <a:lnTo>
                      <a:pt x="93" y="2156"/>
                    </a:lnTo>
                    <a:lnTo>
                      <a:pt x="97" y="2156"/>
                    </a:lnTo>
                    <a:lnTo>
                      <a:pt x="97" y="2154"/>
                    </a:lnTo>
                    <a:lnTo>
                      <a:pt x="92" y="2150"/>
                    </a:lnTo>
                    <a:lnTo>
                      <a:pt x="90" y="2144"/>
                    </a:lnTo>
                    <a:lnTo>
                      <a:pt x="97" y="2116"/>
                    </a:lnTo>
                    <a:lnTo>
                      <a:pt x="93" y="2117"/>
                    </a:lnTo>
                    <a:lnTo>
                      <a:pt x="85" y="2125"/>
                    </a:lnTo>
                    <a:lnTo>
                      <a:pt x="82" y="2134"/>
                    </a:lnTo>
                    <a:lnTo>
                      <a:pt x="77" y="2144"/>
                    </a:lnTo>
                    <a:lnTo>
                      <a:pt x="72" y="2141"/>
                    </a:lnTo>
                    <a:lnTo>
                      <a:pt x="70" y="2134"/>
                    </a:lnTo>
                    <a:lnTo>
                      <a:pt x="69" y="2119"/>
                    </a:lnTo>
                    <a:lnTo>
                      <a:pt x="69" y="2089"/>
                    </a:lnTo>
                    <a:lnTo>
                      <a:pt x="72" y="2082"/>
                    </a:lnTo>
                    <a:lnTo>
                      <a:pt x="77" y="2084"/>
                    </a:lnTo>
                    <a:lnTo>
                      <a:pt x="70" y="2076"/>
                    </a:lnTo>
                    <a:lnTo>
                      <a:pt x="72" y="2065"/>
                    </a:lnTo>
                    <a:lnTo>
                      <a:pt x="88" y="2064"/>
                    </a:lnTo>
                    <a:lnTo>
                      <a:pt x="98" y="2073"/>
                    </a:lnTo>
                    <a:lnTo>
                      <a:pt x="96" y="2064"/>
                    </a:lnTo>
                    <a:lnTo>
                      <a:pt x="93" y="2052"/>
                    </a:lnTo>
                    <a:lnTo>
                      <a:pt x="90" y="2057"/>
                    </a:lnTo>
                    <a:lnTo>
                      <a:pt x="69" y="2062"/>
                    </a:lnTo>
                    <a:lnTo>
                      <a:pt x="65" y="2058"/>
                    </a:lnTo>
                    <a:lnTo>
                      <a:pt x="63" y="2048"/>
                    </a:lnTo>
                    <a:lnTo>
                      <a:pt x="59" y="2042"/>
                    </a:lnTo>
                    <a:lnTo>
                      <a:pt x="59" y="2021"/>
                    </a:lnTo>
                    <a:lnTo>
                      <a:pt x="66" y="2022"/>
                    </a:lnTo>
                    <a:lnTo>
                      <a:pt x="72" y="2032"/>
                    </a:lnTo>
                    <a:lnTo>
                      <a:pt x="76" y="2042"/>
                    </a:lnTo>
                    <a:lnTo>
                      <a:pt x="75" y="2027"/>
                    </a:lnTo>
                    <a:lnTo>
                      <a:pt x="79" y="2025"/>
                    </a:lnTo>
                    <a:lnTo>
                      <a:pt x="99" y="2028"/>
                    </a:lnTo>
                    <a:lnTo>
                      <a:pt x="115" y="2041"/>
                    </a:lnTo>
                    <a:lnTo>
                      <a:pt x="122" y="2041"/>
                    </a:lnTo>
                    <a:lnTo>
                      <a:pt x="109" y="2032"/>
                    </a:lnTo>
                    <a:lnTo>
                      <a:pt x="102" y="2019"/>
                    </a:lnTo>
                    <a:lnTo>
                      <a:pt x="99" y="2005"/>
                    </a:lnTo>
                    <a:lnTo>
                      <a:pt x="97" y="1999"/>
                    </a:lnTo>
                    <a:lnTo>
                      <a:pt x="94" y="2006"/>
                    </a:lnTo>
                    <a:lnTo>
                      <a:pt x="81" y="2005"/>
                    </a:lnTo>
                    <a:lnTo>
                      <a:pt x="76" y="2000"/>
                    </a:lnTo>
                    <a:lnTo>
                      <a:pt x="77" y="1995"/>
                    </a:lnTo>
                    <a:lnTo>
                      <a:pt x="85" y="1989"/>
                    </a:lnTo>
                    <a:lnTo>
                      <a:pt x="76" y="1987"/>
                    </a:lnTo>
                    <a:lnTo>
                      <a:pt x="63" y="1979"/>
                    </a:lnTo>
                    <a:lnTo>
                      <a:pt x="60" y="1976"/>
                    </a:lnTo>
                    <a:lnTo>
                      <a:pt x="65" y="1966"/>
                    </a:lnTo>
                    <a:lnTo>
                      <a:pt x="76" y="1961"/>
                    </a:lnTo>
                    <a:lnTo>
                      <a:pt x="85" y="1958"/>
                    </a:lnTo>
                    <a:lnTo>
                      <a:pt x="77" y="1951"/>
                    </a:lnTo>
                    <a:lnTo>
                      <a:pt x="87" y="1941"/>
                    </a:lnTo>
                    <a:lnTo>
                      <a:pt x="83" y="1939"/>
                    </a:lnTo>
                    <a:lnTo>
                      <a:pt x="81" y="1931"/>
                    </a:lnTo>
                    <a:lnTo>
                      <a:pt x="74" y="1925"/>
                    </a:lnTo>
                    <a:lnTo>
                      <a:pt x="66" y="1920"/>
                    </a:lnTo>
                    <a:lnTo>
                      <a:pt x="59" y="1920"/>
                    </a:lnTo>
                    <a:lnTo>
                      <a:pt x="54" y="1926"/>
                    </a:lnTo>
                    <a:lnTo>
                      <a:pt x="48" y="1929"/>
                    </a:lnTo>
                    <a:lnTo>
                      <a:pt x="33" y="1922"/>
                    </a:lnTo>
                    <a:lnTo>
                      <a:pt x="28" y="1914"/>
                    </a:lnTo>
                    <a:lnTo>
                      <a:pt x="22" y="1909"/>
                    </a:lnTo>
                    <a:lnTo>
                      <a:pt x="13" y="1914"/>
                    </a:lnTo>
                    <a:lnTo>
                      <a:pt x="7" y="1919"/>
                    </a:lnTo>
                    <a:lnTo>
                      <a:pt x="12" y="1923"/>
                    </a:lnTo>
                    <a:lnTo>
                      <a:pt x="15" y="1930"/>
                    </a:lnTo>
                    <a:lnTo>
                      <a:pt x="12" y="1939"/>
                    </a:lnTo>
                    <a:lnTo>
                      <a:pt x="1" y="1937"/>
                    </a:lnTo>
                    <a:lnTo>
                      <a:pt x="0" y="1929"/>
                    </a:lnTo>
                    <a:lnTo>
                      <a:pt x="4" y="1908"/>
                    </a:lnTo>
                    <a:lnTo>
                      <a:pt x="12" y="1903"/>
                    </a:lnTo>
                    <a:lnTo>
                      <a:pt x="20" y="1896"/>
                    </a:lnTo>
                    <a:lnTo>
                      <a:pt x="27" y="1885"/>
                    </a:lnTo>
                    <a:lnTo>
                      <a:pt x="36" y="1883"/>
                    </a:lnTo>
                    <a:lnTo>
                      <a:pt x="44" y="1879"/>
                    </a:lnTo>
                    <a:lnTo>
                      <a:pt x="44" y="1871"/>
                    </a:lnTo>
                    <a:lnTo>
                      <a:pt x="42" y="1870"/>
                    </a:lnTo>
                    <a:lnTo>
                      <a:pt x="36" y="1871"/>
                    </a:lnTo>
                    <a:lnTo>
                      <a:pt x="32" y="1869"/>
                    </a:lnTo>
                    <a:lnTo>
                      <a:pt x="29" y="1865"/>
                    </a:lnTo>
                    <a:lnTo>
                      <a:pt x="29" y="1856"/>
                    </a:lnTo>
                    <a:lnTo>
                      <a:pt x="47" y="1853"/>
                    </a:lnTo>
                    <a:lnTo>
                      <a:pt x="55" y="1855"/>
                    </a:lnTo>
                    <a:lnTo>
                      <a:pt x="59" y="1859"/>
                    </a:lnTo>
                    <a:lnTo>
                      <a:pt x="66" y="1853"/>
                    </a:lnTo>
                    <a:lnTo>
                      <a:pt x="72" y="1856"/>
                    </a:lnTo>
                    <a:lnTo>
                      <a:pt x="79" y="1860"/>
                    </a:lnTo>
                    <a:lnTo>
                      <a:pt x="76" y="1867"/>
                    </a:lnTo>
                    <a:lnTo>
                      <a:pt x="77" y="1874"/>
                    </a:lnTo>
                    <a:lnTo>
                      <a:pt x="82" y="1869"/>
                    </a:lnTo>
                    <a:lnTo>
                      <a:pt x="82" y="1876"/>
                    </a:lnTo>
                    <a:lnTo>
                      <a:pt x="76" y="1883"/>
                    </a:lnTo>
                    <a:lnTo>
                      <a:pt x="74" y="1890"/>
                    </a:lnTo>
                    <a:lnTo>
                      <a:pt x="79" y="1897"/>
                    </a:lnTo>
                    <a:lnTo>
                      <a:pt x="86" y="1898"/>
                    </a:lnTo>
                    <a:lnTo>
                      <a:pt x="91" y="1888"/>
                    </a:lnTo>
                    <a:lnTo>
                      <a:pt x="96" y="1882"/>
                    </a:lnTo>
                    <a:lnTo>
                      <a:pt x="97" y="1888"/>
                    </a:lnTo>
                    <a:lnTo>
                      <a:pt x="94" y="1899"/>
                    </a:lnTo>
                    <a:lnTo>
                      <a:pt x="94" y="1906"/>
                    </a:lnTo>
                    <a:lnTo>
                      <a:pt x="99" y="1903"/>
                    </a:lnTo>
                    <a:lnTo>
                      <a:pt x="101" y="1896"/>
                    </a:lnTo>
                    <a:lnTo>
                      <a:pt x="104" y="1892"/>
                    </a:lnTo>
                    <a:lnTo>
                      <a:pt x="112" y="1886"/>
                    </a:lnTo>
                    <a:lnTo>
                      <a:pt x="118" y="1882"/>
                    </a:lnTo>
                    <a:lnTo>
                      <a:pt x="118" y="1879"/>
                    </a:lnTo>
                    <a:lnTo>
                      <a:pt x="120" y="1870"/>
                    </a:lnTo>
                    <a:lnTo>
                      <a:pt x="125" y="1859"/>
                    </a:lnTo>
                    <a:lnTo>
                      <a:pt x="125" y="1852"/>
                    </a:lnTo>
                    <a:lnTo>
                      <a:pt x="120" y="1855"/>
                    </a:lnTo>
                    <a:lnTo>
                      <a:pt x="117" y="1860"/>
                    </a:lnTo>
                    <a:lnTo>
                      <a:pt x="115" y="1866"/>
                    </a:lnTo>
                    <a:lnTo>
                      <a:pt x="108" y="1880"/>
                    </a:lnTo>
                    <a:lnTo>
                      <a:pt x="110" y="1855"/>
                    </a:lnTo>
                    <a:lnTo>
                      <a:pt x="113" y="1850"/>
                    </a:lnTo>
                    <a:lnTo>
                      <a:pt x="114" y="1849"/>
                    </a:lnTo>
                    <a:lnTo>
                      <a:pt x="128" y="1847"/>
                    </a:lnTo>
                    <a:lnTo>
                      <a:pt x="119" y="1844"/>
                    </a:lnTo>
                    <a:lnTo>
                      <a:pt x="119" y="1839"/>
                    </a:lnTo>
                    <a:lnTo>
                      <a:pt x="124" y="1834"/>
                    </a:lnTo>
                    <a:lnTo>
                      <a:pt x="131" y="1831"/>
                    </a:lnTo>
                    <a:lnTo>
                      <a:pt x="131" y="1827"/>
                    </a:lnTo>
                    <a:lnTo>
                      <a:pt x="124" y="1828"/>
                    </a:lnTo>
                    <a:lnTo>
                      <a:pt x="112" y="1833"/>
                    </a:lnTo>
                    <a:lnTo>
                      <a:pt x="113" y="1823"/>
                    </a:lnTo>
                    <a:lnTo>
                      <a:pt x="117" y="1818"/>
                    </a:lnTo>
                    <a:lnTo>
                      <a:pt x="122" y="1813"/>
                    </a:lnTo>
                    <a:lnTo>
                      <a:pt x="126" y="1812"/>
                    </a:lnTo>
                    <a:lnTo>
                      <a:pt x="134" y="1818"/>
                    </a:lnTo>
                    <a:lnTo>
                      <a:pt x="140" y="1821"/>
                    </a:lnTo>
                    <a:lnTo>
                      <a:pt x="144" y="1824"/>
                    </a:lnTo>
                    <a:lnTo>
                      <a:pt x="150" y="1823"/>
                    </a:lnTo>
                    <a:lnTo>
                      <a:pt x="150" y="1816"/>
                    </a:lnTo>
                    <a:lnTo>
                      <a:pt x="142" y="1816"/>
                    </a:lnTo>
                    <a:lnTo>
                      <a:pt x="129" y="1807"/>
                    </a:lnTo>
                    <a:lnTo>
                      <a:pt x="120" y="1806"/>
                    </a:lnTo>
                    <a:lnTo>
                      <a:pt x="122" y="1795"/>
                    </a:lnTo>
                    <a:lnTo>
                      <a:pt x="122" y="1789"/>
                    </a:lnTo>
                    <a:lnTo>
                      <a:pt x="126" y="1786"/>
                    </a:lnTo>
                    <a:lnTo>
                      <a:pt x="136" y="1786"/>
                    </a:lnTo>
                    <a:lnTo>
                      <a:pt x="145" y="1784"/>
                    </a:lnTo>
                    <a:lnTo>
                      <a:pt x="156" y="1773"/>
                    </a:lnTo>
                    <a:lnTo>
                      <a:pt x="157" y="1767"/>
                    </a:lnTo>
                    <a:lnTo>
                      <a:pt x="157" y="1750"/>
                    </a:lnTo>
                    <a:lnTo>
                      <a:pt x="153" y="1742"/>
                    </a:lnTo>
                    <a:lnTo>
                      <a:pt x="149" y="1740"/>
                    </a:lnTo>
                    <a:lnTo>
                      <a:pt x="136" y="1729"/>
                    </a:lnTo>
                    <a:lnTo>
                      <a:pt x="130" y="1726"/>
                    </a:lnTo>
                    <a:lnTo>
                      <a:pt x="126" y="1723"/>
                    </a:lnTo>
                    <a:lnTo>
                      <a:pt x="126" y="1720"/>
                    </a:lnTo>
                    <a:lnTo>
                      <a:pt x="128" y="1720"/>
                    </a:lnTo>
                    <a:lnTo>
                      <a:pt x="129" y="1718"/>
                    </a:lnTo>
                    <a:lnTo>
                      <a:pt x="135" y="1711"/>
                    </a:lnTo>
                    <a:lnTo>
                      <a:pt x="137" y="1704"/>
                    </a:lnTo>
                    <a:lnTo>
                      <a:pt x="141" y="1697"/>
                    </a:lnTo>
                    <a:lnTo>
                      <a:pt x="146" y="1691"/>
                    </a:lnTo>
                    <a:lnTo>
                      <a:pt x="144" y="1686"/>
                    </a:lnTo>
                    <a:lnTo>
                      <a:pt x="146" y="1680"/>
                    </a:lnTo>
                    <a:lnTo>
                      <a:pt x="140" y="1675"/>
                    </a:lnTo>
                    <a:lnTo>
                      <a:pt x="139" y="1667"/>
                    </a:lnTo>
                    <a:lnTo>
                      <a:pt x="140" y="1661"/>
                    </a:lnTo>
                    <a:lnTo>
                      <a:pt x="142" y="1656"/>
                    </a:lnTo>
                    <a:lnTo>
                      <a:pt x="149" y="1651"/>
                    </a:lnTo>
                    <a:lnTo>
                      <a:pt x="153" y="1633"/>
                    </a:lnTo>
                    <a:lnTo>
                      <a:pt x="151" y="1612"/>
                    </a:lnTo>
                    <a:lnTo>
                      <a:pt x="158" y="1601"/>
                    </a:lnTo>
                    <a:lnTo>
                      <a:pt x="166" y="1603"/>
                    </a:lnTo>
                    <a:lnTo>
                      <a:pt x="161" y="1597"/>
                    </a:lnTo>
                    <a:lnTo>
                      <a:pt x="155" y="1587"/>
                    </a:lnTo>
                    <a:lnTo>
                      <a:pt x="160" y="1578"/>
                    </a:lnTo>
                    <a:lnTo>
                      <a:pt x="167" y="1580"/>
                    </a:lnTo>
                    <a:lnTo>
                      <a:pt x="172" y="1594"/>
                    </a:lnTo>
                    <a:lnTo>
                      <a:pt x="172" y="1583"/>
                    </a:lnTo>
                    <a:lnTo>
                      <a:pt x="171" y="1562"/>
                    </a:lnTo>
                    <a:lnTo>
                      <a:pt x="162" y="1562"/>
                    </a:lnTo>
                    <a:lnTo>
                      <a:pt x="153" y="1558"/>
                    </a:lnTo>
                    <a:lnTo>
                      <a:pt x="156" y="1548"/>
                    </a:lnTo>
                    <a:lnTo>
                      <a:pt x="166" y="1541"/>
                    </a:lnTo>
                    <a:lnTo>
                      <a:pt x="172" y="1540"/>
                    </a:lnTo>
                    <a:lnTo>
                      <a:pt x="178" y="1533"/>
                    </a:lnTo>
                    <a:lnTo>
                      <a:pt x="178" y="1532"/>
                    </a:lnTo>
                    <a:lnTo>
                      <a:pt x="169" y="1536"/>
                    </a:lnTo>
                    <a:lnTo>
                      <a:pt x="163" y="1536"/>
                    </a:lnTo>
                    <a:lnTo>
                      <a:pt x="157" y="1533"/>
                    </a:lnTo>
                    <a:lnTo>
                      <a:pt x="151" y="1525"/>
                    </a:lnTo>
                    <a:lnTo>
                      <a:pt x="141" y="1525"/>
                    </a:lnTo>
                    <a:lnTo>
                      <a:pt x="135" y="1528"/>
                    </a:lnTo>
                    <a:lnTo>
                      <a:pt x="134" y="1535"/>
                    </a:lnTo>
                    <a:lnTo>
                      <a:pt x="130" y="1540"/>
                    </a:lnTo>
                    <a:lnTo>
                      <a:pt x="117" y="1543"/>
                    </a:lnTo>
                    <a:lnTo>
                      <a:pt x="103" y="1537"/>
                    </a:lnTo>
                    <a:lnTo>
                      <a:pt x="104" y="1531"/>
                    </a:lnTo>
                    <a:lnTo>
                      <a:pt x="101" y="1525"/>
                    </a:lnTo>
                    <a:lnTo>
                      <a:pt x="97" y="1524"/>
                    </a:lnTo>
                    <a:lnTo>
                      <a:pt x="93" y="1516"/>
                    </a:lnTo>
                    <a:lnTo>
                      <a:pt x="92" y="1504"/>
                    </a:lnTo>
                    <a:lnTo>
                      <a:pt x="93" y="1489"/>
                    </a:lnTo>
                    <a:lnTo>
                      <a:pt x="96" y="1466"/>
                    </a:lnTo>
                    <a:lnTo>
                      <a:pt x="101" y="1454"/>
                    </a:lnTo>
                    <a:lnTo>
                      <a:pt x="102" y="1407"/>
                    </a:lnTo>
                    <a:lnTo>
                      <a:pt x="112" y="1402"/>
                    </a:lnTo>
                    <a:lnTo>
                      <a:pt x="113" y="1396"/>
                    </a:lnTo>
                    <a:lnTo>
                      <a:pt x="118" y="1390"/>
                    </a:lnTo>
                    <a:lnTo>
                      <a:pt x="122" y="1379"/>
                    </a:lnTo>
                    <a:lnTo>
                      <a:pt x="120" y="1349"/>
                    </a:lnTo>
                    <a:lnTo>
                      <a:pt x="115" y="1329"/>
                    </a:lnTo>
                    <a:lnTo>
                      <a:pt x="108" y="1314"/>
                    </a:lnTo>
                    <a:lnTo>
                      <a:pt x="108" y="1311"/>
                    </a:lnTo>
                    <a:lnTo>
                      <a:pt x="109" y="1311"/>
                    </a:lnTo>
                    <a:lnTo>
                      <a:pt x="112" y="1285"/>
                    </a:lnTo>
                    <a:lnTo>
                      <a:pt x="109" y="1274"/>
                    </a:lnTo>
                    <a:lnTo>
                      <a:pt x="104" y="1261"/>
                    </a:lnTo>
                    <a:lnTo>
                      <a:pt x="106" y="1244"/>
                    </a:lnTo>
                    <a:lnTo>
                      <a:pt x="106" y="1225"/>
                    </a:lnTo>
                    <a:lnTo>
                      <a:pt x="113" y="1215"/>
                    </a:lnTo>
                    <a:lnTo>
                      <a:pt x="122" y="1219"/>
                    </a:lnTo>
                    <a:lnTo>
                      <a:pt x="130" y="1215"/>
                    </a:lnTo>
                    <a:lnTo>
                      <a:pt x="129" y="1182"/>
                    </a:lnTo>
                    <a:lnTo>
                      <a:pt x="134" y="1178"/>
                    </a:lnTo>
                    <a:lnTo>
                      <a:pt x="137" y="1182"/>
                    </a:lnTo>
                    <a:lnTo>
                      <a:pt x="141" y="1180"/>
                    </a:lnTo>
                    <a:lnTo>
                      <a:pt x="149" y="1161"/>
                    </a:lnTo>
                    <a:lnTo>
                      <a:pt x="152" y="1139"/>
                    </a:lnTo>
                    <a:lnTo>
                      <a:pt x="158" y="1132"/>
                    </a:lnTo>
                    <a:lnTo>
                      <a:pt x="162" y="1116"/>
                    </a:lnTo>
                    <a:lnTo>
                      <a:pt x="166" y="1105"/>
                    </a:lnTo>
                    <a:lnTo>
                      <a:pt x="182" y="1076"/>
                    </a:lnTo>
                    <a:lnTo>
                      <a:pt x="183" y="1068"/>
                    </a:lnTo>
                    <a:lnTo>
                      <a:pt x="194" y="1037"/>
                    </a:lnTo>
                    <a:lnTo>
                      <a:pt x="195" y="1025"/>
                    </a:lnTo>
                    <a:lnTo>
                      <a:pt x="196" y="1024"/>
                    </a:lnTo>
                    <a:lnTo>
                      <a:pt x="204" y="994"/>
                    </a:lnTo>
                    <a:lnTo>
                      <a:pt x="210" y="987"/>
                    </a:lnTo>
                    <a:lnTo>
                      <a:pt x="210" y="950"/>
                    </a:lnTo>
                    <a:lnTo>
                      <a:pt x="217" y="939"/>
                    </a:lnTo>
                    <a:lnTo>
                      <a:pt x="221" y="928"/>
                    </a:lnTo>
                    <a:lnTo>
                      <a:pt x="221" y="903"/>
                    </a:lnTo>
                    <a:lnTo>
                      <a:pt x="216" y="882"/>
                    </a:lnTo>
                    <a:lnTo>
                      <a:pt x="215" y="855"/>
                    </a:lnTo>
                    <a:lnTo>
                      <a:pt x="210" y="821"/>
                    </a:lnTo>
                    <a:lnTo>
                      <a:pt x="209" y="789"/>
                    </a:lnTo>
                    <a:lnTo>
                      <a:pt x="211" y="763"/>
                    </a:lnTo>
                    <a:lnTo>
                      <a:pt x="223" y="756"/>
                    </a:lnTo>
                    <a:lnTo>
                      <a:pt x="228" y="737"/>
                    </a:lnTo>
                    <a:lnTo>
                      <a:pt x="226" y="731"/>
                    </a:lnTo>
                    <a:lnTo>
                      <a:pt x="226" y="719"/>
                    </a:lnTo>
                    <a:lnTo>
                      <a:pt x="219" y="698"/>
                    </a:lnTo>
                    <a:lnTo>
                      <a:pt x="216" y="694"/>
                    </a:lnTo>
                    <a:lnTo>
                      <a:pt x="217" y="685"/>
                    </a:lnTo>
                    <a:lnTo>
                      <a:pt x="220" y="678"/>
                    </a:lnTo>
                    <a:lnTo>
                      <a:pt x="231" y="664"/>
                    </a:lnTo>
                    <a:lnTo>
                      <a:pt x="236" y="643"/>
                    </a:lnTo>
                    <a:lnTo>
                      <a:pt x="242" y="606"/>
                    </a:lnTo>
                    <a:lnTo>
                      <a:pt x="251" y="591"/>
                    </a:lnTo>
                    <a:lnTo>
                      <a:pt x="251" y="572"/>
                    </a:lnTo>
                    <a:lnTo>
                      <a:pt x="253" y="565"/>
                    </a:lnTo>
                    <a:lnTo>
                      <a:pt x="257" y="562"/>
                    </a:lnTo>
                    <a:lnTo>
                      <a:pt x="262" y="548"/>
                    </a:lnTo>
                    <a:lnTo>
                      <a:pt x="263" y="530"/>
                    </a:lnTo>
                    <a:lnTo>
                      <a:pt x="265" y="521"/>
                    </a:lnTo>
                    <a:lnTo>
                      <a:pt x="265" y="511"/>
                    </a:lnTo>
                    <a:lnTo>
                      <a:pt x="262" y="497"/>
                    </a:lnTo>
                    <a:lnTo>
                      <a:pt x="262" y="483"/>
                    </a:lnTo>
                    <a:lnTo>
                      <a:pt x="264" y="475"/>
                    </a:lnTo>
                    <a:lnTo>
                      <a:pt x="268" y="467"/>
                    </a:lnTo>
                    <a:lnTo>
                      <a:pt x="275" y="461"/>
                    </a:lnTo>
                    <a:lnTo>
                      <a:pt x="275" y="452"/>
                    </a:lnTo>
                    <a:lnTo>
                      <a:pt x="275" y="438"/>
                    </a:lnTo>
                    <a:lnTo>
                      <a:pt x="274" y="423"/>
                    </a:lnTo>
                    <a:lnTo>
                      <a:pt x="274" y="375"/>
                    </a:lnTo>
                    <a:lnTo>
                      <a:pt x="276" y="363"/>
                    </a:lnTo>
                    <a:lnTo>
                      <a:pt x="276" y="351"/>
                    </a:lnTo>
                    <a:lnTo>
                      <a:pt x="270" y="343"/>
                    </a:lnTo>
                    <a:lnTo>
                      <a:pt x="270" y="337"/>
                    </a:lnTo>
                    <a:lnTo>
                      <a:pt x="274" y="324"/>
                    </a:lnTo>
                    <a:lnTo>
                      <a:pt x="279" y="317"/>
                    </a:lnTo>
                    <a:lnTo>
                      <a:pt x="284" y="317"/>
                    </a:lnTo>
                    <a:lnTo>
                      <a:pt x="286" y="310"/>
                    </a:lnTo>
                    <a:lnTo>
                      <a:pt x="289" y="268"/>
                    </a:lnTo>
                    <a:lnTo>
                      <a:pt x="292" y="256"/>
                    </a:lnTo>
                    <a:lnTo>
                      <a:pt x="292" y="244"/>
                    </a:lnTo>
                    <a:lnTo>
                      <a:pt x="296" y="233"/>
                    </a:lnTo>
                    <a:lnTo>
                      <a:pt x="297" y="224"/>
                    </a:lnTo>
                    <a:lnTo>
                      <a:pt x="296" y="222"/>
                    </a:lnTo>
                    <a:lnTo>
                      <a:pt x="290" y="195"/>
                    </a:lnTo>
                    <a:lnTo>
                      <a:pt x="292" y="142"/>
                    </a:lnTo>
                    <a:lnTo>
                      <a:pt x="290" y="132"/>
                    </a:lnTo>
                    <a:lnTo>
                      <a:pt x="287" y="122"/>
                    </a:lnTo>
                    <a:lnTo>
                      <a:pt x="285" y="95"/>
                    </a:lnTo>
                    <a:lnTo>
                      <a:pt x="279" y="57"/>
                    </a:lnTo>
                    <a:lnTo>
                      <a:pt x="274" y="39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303" y="29"/>
                    </a:lnTo>
                    <a:lnTo>
                      <a:pt x="311" y="26"/>
                    </a:lnTo>
                    <a:lnTo>
                      <a:pt x="312" y="25"/>
                    </a:lnTo>
                    <a:lnTo>
                      <a:pt x="313" y="16"/>
                    </a:lnTo>
                    <a:lnTo>
                      <a:pt x="318" y="7"/>
                    </a:lnTo>
                    <a:lnTo>
                      <a:pt x="323" y="2"/>
                    </a:lnTo>
                    <a:lnTo>
                      <a:pt x="32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242"/>
              <p:cNvSpPr>
                <a:spLocks noChangeAspect="1"/>
              </p:cNvSpPr>
              <p:nvPr/>
            </p:nvSpPr>
            <p:spPr bwMode="gray">
              <a:xfrm>
                <a:off x="1733" y="3162"/>
                <a:ext cx="31" cy="47"/>
              </a:xfrm>
              <a:custGeom>
                <a:avLst/>
                <a:gdLst/>
                <a:ahLst/>
                <a:cxnLst>
                  <a:cxn ang="0">
                    <a:pos x="141" y="225"/>
                  </a:cxn>
                  <a:cxn ang="0">
                    <a:pos x="135" y="231"/>
                  </a:cxn>
                  <a:cxn ang="0">
                    <a:pos x="115" y="225"/>
                  </a:cxn>
                  <a:cxn ang="0">
                    <a:pos x="77" y="221"/>
                  </a:cxn>
                  <a:cxn ang="0">
                    <a:pos x="61" y="225"/>
                  </a:cxn>
                  <a:cxn ang="0">
                    <a:pos x="35" y="220"/>
                  </a:cxn>
                  <a:cxn ang="0">
                    <a:pos x="30" y="215"/>
                  </a:cxn>
                  <a:cxn ang="0">
                    <a:pos x="23" y="213"/>
                  </a:cxn>
                  <a:cxn ang="0">
                    <a:pos x="30" y="205"/>
                  </a:cxn>
                  <a:cxn ang="0">
                    <a:pos x="12" y="205"/>
                  </a:cxn>
                  <a:cxn ang="0">
                    <a:pos x="5" y="202"/>
                  </a:cxn>
                  <a:cxn ang="0">
                    <a:pos x="0" y="189"/>
                  </a:cxn>
                  <a:cxn ang="0">
                    <a:pos x="16" y="181"/>
                  </a:cxn>
                  <a:cxn ang="0">
                    <a:pos x="29" y="176"/>
                  </a:cxn>
                  <a:cxn ang="0">
                    <a:pos x="36" y="176"/>
                  </a:cxn>
                  <a:cxn ang="0">
                    <a:pos x="23" y="160"/>
                  </a:cxn>
                  <a:cxn ang="0">
                    <a:pos x="38" y="165"/>
                  </a:cxn>
                  <a:cxn ang="0">
                    <a:pos x="64" y="184"/>
                  </a:cxn>
                  <a:cxn ang="0">
                    <a:pos x="73" y="178"/>
                  </a:cxn>
                  <a:cxn ang="0">
                    <a:pos x="62" y="171"/>
                  </a:cxn>
                  <a:cxn ang="0">
                    <a:pos x="81" y="178"/>
                  </a:cxn>
                  <a:cxn ang="0">
                    <a:pos x="92" y="170"/>
                  </a:cxn>
                  <a:cxn ang="0">
                    <a:pos x="100" y="176"/>
                  </a:cxn>
                  <a:cxn ang="0">
                    <a:pos x="106" y="167"/>
                  </a:cxn>
                  <a:cxn ang="0">
                    <a:pos x="72" y="151"/>
                  </a:cxn>
                  <a:cxn ang="0">
                    <a:pos x="70" y="113"/>
                  </a:cxn>
                  <a:cxn ang="0">
                    <a:pos x="82" y="108"/>
                  </a:cxn>
                  <a:cxn ang="0">
                    <a:pos x="111" y="89"/>
                  </a:cxn>
                  <a:cxn ang="0">
                    <a:pos x="99" y="79"/>
                  </a:cxn>
                  <a:cxn ang="0">
                    <a:pos x="66" y="90"/>
                  </a:cxn>
                  <a:cxn ang="0">
                    <a:pos x="49" y="73"/>
                  </a:cxn>
                  <a:cxn ang="0">
                    <a:pos x="50" y="51"/>
                  </a:cxn>
                  <a:cxn ang="0">
                    <a:pos x="60" y="53"/>
                  </a:cxn>
                  <a:cxn ang="0">
                    <a:pos x="68" y="43"/>
                  </a:cxn>
                  <a:cxn ang="0">
                    <a:pos x="62" y="30"/>
                  </a:cxn>
                  <a:cxn ang="0">
                    <a:pos x="67" y="25"/>
                  </a:cxn>
                  <a:cxn ang="0">
                    <a:pos x="78" y="29"/>
                  </a:cxn>
                  <a:cxn ang="0">
                    <a:pos x="94" y="5"/>
                  </a:cxn>
                  <a:cxn ang="0">
                    <a:pos x="115" y="16"/>
                  </a:cxn>
                  <a:cxn ang="0">
                    <a:pos x="135" y="15"/>
                  </a:cxn>
                  <a:cxn ang="0">
                    <a:pos x="148" y="17"/>
                  </a:cxn>
                  <a:cxn ang="0">
                    <a:pos x="152" y="213"/>
                  </a:cxn>
                </a:cxnLst>
                <a:rect l="0" t="0" r="r" b="b"/>
                <a:pathLst>
                  <a:path w="152" h="235">
                    <a:moveTo>
                      <a:pt x="152" y="225"/>
                    </a:moveTo>
                    <a:lnTo>
                      <a:pt x="141" y="225"/>
                    </a:lnTo>
                    <a:lnTo>
                      <a:pt x="143" y="231"/>
                    </a:lnTo>
                    <a:lnTo>
                      <a:pt x="135" y="231"/>
                    </a:lnTo>
                    <a:lnTo>
                      <a:pt x="129" y="235"/>
                    </a:lnTo>
                    <a:lnTo>
                      <a:pt x="115" y="225"/>
                    </a:lnTo>
                    <a:lnTo>
                      <a:pt x="99" y="221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61" y="225"/>
                    </a:lnTo>
                    <a:lnTo>
                      <a:pt x="41" y="216"/>
                    </a:lnTo>
                    <a:lnTo>
                      <a:pt x="35" y="220"/>
                    </a:lnTo>
                    <a:lnTo>
                      <a:pt x="25" y="219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3" y="213"/>
                    </a:lnTo>
                    <a:lnTo>
                      <a:pt x="24" y="209"/>
                    </a:lnTo>
                    <a:lnTo>
                      <a:pt x="30" y="205"/>
                    </a:lnTo>
                    <a:lnTo>
                      <a:pt x="16" y="202"/>
                    </a:lnTo>
                    <a:lnTo>
                      <a:pt x="12" y="205"/>
                    </a:lnTo>
                    <a:lnTo>
                      <a:pt x="3" y="205"/>
                    </a:lnTo>
                    <a:lnTo>
                      <a:pt x="5" y="202"/>
                    </a:lnTo>
                    <a:lnTo>
                      <a:pt x="5" y="194"/>
                    </a:lnTo>
                    <a:lnTo>
                      <a:pt x="0" y="189"/>
                    </a:lnTo>
                    <a:lnTo>
                      <a:pt x="16" y="186"/>
                    </a:lnTo>
                    <a:lnTo>
                      <a:pt x="16" y="181"/>
                    </a:lnTo>
                    <a:lnTo>
                      <a:pt x="24" y="181"/>
                    </a:lnTo>
                    <a:lnTo>
                      <a:pt x="29" y="176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67"/>
                    </a:lnTo>
                    <a:lnTo>
                      <a:pt x="23" y="160"/>
                    </a:lnTo>
                    <a:lnTo>
                      <a:pt x="23" y="151"/>
                    </a:lnTo>
                    <a:lnTo>
                      <a:pt x="38" y="165"/>
                    </a:lnTo>
                    <a:lnTo>
                      <a:pt x="59" y="177"/>
                    </a:lnTo>
                    <a:lnTo>
                      <a:pt x="64" y="184"/>
                    </a:lnTo>
                    <a:lnTo>
                      <a:pt x="67" y="181"/>
                    </a:lnTo>
                    <a:lnTo>
                      <a:pt x="73" y="178"/>
                    </a:lnTo>
                    <a:lnTo>
                      <a:pt x="64" y="176"/>
                    </a:lnTo>
                    <a:lnTo>
                      <a:pt x="62" y="171"/>
                    </a:lnTo>
                    <a:lnTo>
                      <a:pt x="68" y="165"/>
                    </a:lnTo>
                    <a:lnTo>
                      <a:pt x="81" y="178"/>
                    </a:lnTo>
                    <a:lnTo>
                      <a:pt x="82" y="167"/>
                    </a:lnTo>
                    <a:lnTo>
                      <a:pt x="92" y="170"/>
                    </a:lnTo>
                    <a:lnTo>
                      <a:pt x="99" y="181"/>
                    </a:lnTo>
                    <a:lnTo>
                      <a:pt x="100" y="176"/>
                    </a:lnTo>
                    <a:lnTo>
                      <a:pt x="110" y="176"/>
                    </a:lnTo>
                    <a:lnTo>
                      <a:pt x="106" y="167"/>
                    </a:lnTo>
                    <a:lnTo>
                      <a:pt x="75" y="156"/>
                    </a:lnTo>
                    <a:lnTo>
                      <a:pt x="72" y="151"/>
                    </a:lnTo>
                    <a:lnTo>
                      <a:pt x="67" y="121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2" y="108"/>
                    </a:lnTo>
                    <a:lnTo>
                      <a:pt x="109" y="101"/>
                    </a:lnTo>
                    <a:lnTo>
                      <a:pt x="111" y="89"/>
                    </a:lnTo>
                    <a:lnTo>
                      <a:pt x="106" y="80"/>
                    </a:lnTo>
                    <a:lnTo>
                      <a:pt x="99" y="79"/>
                    </a:lnTo>
                    <a:lnTo>
                      <a:pt x="87" y="80"/>
                    </a:lnTo>
                    <a:lnTo>
                      <a:pt x="66" y="90"/>
                    </a:lnTo>
                    <a:lnTo>
                      <a:pt x="52" y="80"/>
                    </a:lnTo>
                    <a:lnTo>
                      <a:pt x="49" y="73"/>
                    </a:lnTo>
                    <a:lnTo>
                      <a:pt x="50" y="62"/>
                    </a:lnTo>
                    <a:lnTo>
                      <a:pt x="50" y="51"/>
                    </a:lnTo>
                    <a:lnTo>
                      <a:pt x="55" y="48"/>
                    </a:lnTo>
                    <a:lnTo>
                      <a:pt x="60" y="53"/>
                    </a:lnTo>
                    <a:lnTo>
                      <a:pt x="66" y="52"/>
                    </a:lnTo>
                    <a:lnTo>
                      <a:pt x="68" y="43"/>
                    </a:lnTo>
                    <a:lnTo>
                      <a:pt x="64" y="36"/>
                    </a:lnTo>
                    <a:lnTo>
                      <a:pt x="62" y="30"/>
                    </a:lnTo>
                    <a:lnTo>
                      <a:pt x="52" y="27"/>
                    </a:lnTo>
                    <a:lnTo>
                      <a:pt x="67" y="2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8" y="25"/>
                    </a:lnTo>
                    <a:lnTo>
                      <a:pt x="94" y="5"/>
                    </a:lnTo>
                    <a:lnTo>
                      <a:pt x="106" y="0"/>
                    </a:lnTo>
                    <a:lnTo>
                      <a:pt x="115" y="16"/>
                    </a:lnTo>
                    <a:lnTo>
                      <a:pt x="124" y="17"/>
                    </a:lnTo>
                    <a:lnTo>
                      <a:pt x="135" y="15"/>
                    </a:lnTo>
                    <a:lnTo>
                      <a:pt x="143" y="8"/>
                    </a:lnTo>
                    <a:lnTo>
                      <a:pt x="148" y="17"/>
                    </a:lnTo>
                    <a:lnTo>
                      <a:pt x="151" y="209"/>
                    </a:lnTo>
                    <a:lnTo>
                      <a:pt x="152" y="213"/>
                    </a:lnTo>
                    <a:lnTo>
                      <a:pt x="152" y="22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243"/>
              <p:cNvSpPr>
                <a:spLocks noChangeAspect="1"/>
              </p:cNvSpPr>
              <p:nvPr/>
            </p:nvSpPr>
            <p:spPr bwMode="gray">
              <a:xfrm>
                <a:off x="1964" y="2482"/>
                <a:ext cx="6" cy="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9"/>
                  </a:cxn>
                  <a:cxn ang="0">
                    <a:pos x="0" y="15"/>
                  </a:cxn>
                  <a:cxn ang="0">
                    <a:pos x="6" y="22"/>
                  </a:cxn>
                  <a:cxn ang="0">
                    <a:pos x="16" y="23"/>
                  </a:cxn>
                  <a:cxn ang="0">
                    <a:pos x="23" y="27"/>
                  </a:cxn>
                  <a:cxn ang="0">
                    <a:pos x="31" y="26"/>
                  </a:cxn>
                  <a:cxn ang="0">
                    <a:pos x="32" y="19"/>
                  </a:cxn>
                  <a:cxn ang="0">
                    <a:pos x="26" y="14"/>
                  </a:cxn>
                  <a:cxn ang="0">
                    <a:pos x="19" y="12"/>
                  </a:cxn>
                  <a:cxn ang="0">
                    <a:pos x="11" y="7"/>
                  </a:cxn>
                  <a:cxn ang="0">
                    <a:pos x="7" y="0"/>
                  </a:cxn>
                </a:cxnLst>
                <a:rect l="0" t="0" r="r" b="b"/>
                <a:pathLst>
                  <a:path w="32" h="27">
                    <a:moveTo>
                      <a:pt x="7" y="0"/>
                    </a:moveTo>
                    <a:lnTo>
                      <a:pt x="0" y="9"/>
                    </a:lnTo>
                    <a:lnTo>
                      <a:pt x="0" y="15"/>
                    </a:lnTo>
                    <a:lnTo>
                      <a:pt x="6" y="22"/>
                    </a:lnTo>
                    <a:lnTo>
                      <a:pt x="16" y="23"/>
                    </a:lnTo>
                    <a:lnTo>
                      <a:pt x="23" y="27"/>
                    </a:lnTo>
                    <a:lnTo>
                      <a:pt x="31" y="26"/>
                    </a:lnTo>
                    <a:lnTo>
                      <a:pt x="32" y="19"/>
                    </a:lnTo>
                    <a:lnTo>
                      <a:pt x="26" y="14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244"/>
              <p:cNvSpPr>
                <a:spLocks noChangeAspect="1"/>
              </p:cNvSpPr>
              <p:nvPr/>
            </p:nvSpPr>
            <p:spPr bwMode="gray">
              <a:xfrm>
                <a:off x="1971" y="2487"/>
                <a:ext cx="4" cy="2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11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1" y="6"/>
                  </a:cxn>
                  <a:cxn ang="0">
                    <a:pos x="2" y="6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8" y="1"/>
                  </a:cxn>
                  <a:cxn ang="0">
                    <a:pos x="18" y="6"/>
                  </a:cxn>
                  <a:cxn ang="0">
                    <a:pos x="17" y="8"/>
                  </a:cxn>
                </a:cxnLst>
                <a:rect l="0" t="0" r="r" b="b"/>
                <a:pathLst>
                  <a:path w="18" h="12">
                    <a:moveTo>
                      <a:pt x="17" y="8"/>
                    </a:moveTo>
                    <a:lnTo>
                      <a:pt x="1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1"/>
                    </a:lnTo>
                    <a:lnTo>
                      <a:pt x="18" y="6"/>
                    </a:lnTo>
                    <a:lnTo>
                      <a:pt x="17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245"/>
              <p:cNvSpPr>
                <a:spLocks noChangeAspect="1"/>
              </p:cNvSpPr>
              <p:nvPr/>
            </p:nvSpPr>
            <p:spPr bwMode="gray">
              <a:xfrm>
                <a:off x="1962" y="2489"/>
                <a:ext cx="23" cy="17"/>
              </a:xfrm>
              <a:custGeom>
                <a:avLst/>
                <a:gdLst/>
                <a:ahLst/>
                <a:cxnLst>
                  <a:cxn ang="0">
                    <a:pos x="116" y="9"/>
                  </a:cxn>
                  <a:cxn ang="0">
                    <a:pos x="116" y="33"/>
                  </a:cxn>
                  <a:cxn ang="0">
                    <a:pos x="116" y="38"/>
                  </a:cxn>
                  <a:cxn ang="0">
                    <a:pos x="96" y="64"/>
                  </a:cxn>
                  <a:cxn ang="0">
                    <a:pos x="82" y="75"/>
                  </a:cxn>
                  <a:cxn ang="0">
                    <a:pos x="70" y="80"/>
                  </a:cxn>
                  <a:cxn ang="0">
                    <a:pos x="42" y="87"/>
                  </a:cxn>
                  <a:cxn ang="0">
                    <a:pos x="37" y="86"/>
                  </a:cxn>
                  <a:cxn ang="0">
                    <a:pos x="16" y="86"/>
                  </a:cxn>
                  <a:cxn ang="0">
                    <a:pos x="7" y="82"/>
                  </a:cxn>
                  <a:cxn ang="0">
                    <a:pos x="4" y="77"/>
                  </a:cxn>
                  <a:cxn ang="0">
                    <a:pos x="4" y="64"/>
                  </a:cxn>
                  <a:cxn ang="0">
                    <a:pos x="3" y="54"/>
                  </a:cxn>
                  <a:cxn ang="0">
                    <a:pos x="3" y="48"/>
                  </a:cxn>
                  <a:cxn ang="0">
                    <a:pos x="0" y="39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14" y="7"/>
                  </a:cxn>
                  <a:cxn ang="0">
                    <a:pos x="15" y="4"/>
                  </a:cxn>
                  <a:cxn ang="0">
                    <a:pos x="25" y="1"/>
                  </a:cxn>
                  <a:cxn ang="0">
                    <a:pos x="37" y="1"/>
                  </a:cxn>
                  <a:cxn ang="0">
                    <a:pos x="43" y="1"/>
                  </a:cxn>
                  <a:cxn ang="0">
                    <a:pos x="55" y="5"/>
                  </a:cxn>
                  <a:cxn ang="0">
                    <a:pos x="63" y="5"/>
                  </a:cxn>
                  <a:cxn ang="0">
                    <a:pos x="76" y="1"/>
                  </a:cxn>
                  <a:cxn ang="0">
                    <a:pos x="95" y="0"/>
                  </a:cxn>
                  <a:cxn ang="0">
                    <a:pos x="107" y="1"/>
                  </a:cxn>
                  <a:cxn ang="0">
                    <a:pos x="111" y="4"/>
                  </a:cxn>
                  <a:cxn ang="0">
                    <a:pos x="114" y="7"/>
                  </a:cxn>
                  <a:cxn ang="0">
                    <a:pos x="114" y="9"/>
                  </a:cxn>
                  <a:cxn ang="0">
                    <a:pos x="116" y="9"/>
                  </a:cxn>
                </a:cxnLst>
                <a:rect l="0" t="0" r="r" b="b"/>
                <a:pathLst>
                  <a:path w="116" h="87">
                    <a:moveTo>
                      <a:pt x="116" y="9"/>
                    </a:moveTo>
                    <a:lnTo>
                      <a:pt x="116" y="33"/>
                    </a:lnTo>
                    <a:lnTo>
                      <a:pt x="116" y="38"/>
                    </a:lnTo>
                    <a:lnTo>
                      <a:pt x="96" y="64"/>
                    </a:lnTo>
                    <a:lnTo>
                      <a:pt x="82" y="75"/>
                    </a:lnTo>
                    <a:lnTo>
                      <a:pt x="70" y="80"/>
                    </a:lnTo>
                    <a:lnTo>
                      <a:pt x="42" y="87"/>
                    </a:lnTo>
                    <a:lnTo>
                      <a:pt x="37" y="86"/>
                    </a:lnTo>
                    <a:lnTo>
                      <a:pt x="16" y="86"/>
                    </a:lnTo>
                    <a:lnTo>
                      <a:pt x="7" y="82"/>
                    </a:lnTo>
                    <a:lnTo>
                      <a:pt x="4" y="77"/>
                    </a:lnTo>
                    <a:lnTo>
                      <a:pt x="4" y="64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5" y="5"/>
                    </a:lnTo>
                    <a:lnTo>
                      <a:pt x="63" y="5"/>
                    </a:lnTo>
                    <a:lnTo>
                      <a:pt x="76" y="1"/>
                    </a:lnTo>
                    <a:lnTo>
                      <a:pt x="95" y="0"/>
                    </a:lnTo>
                    <a:lnTo>
                      <a:pt x="107" y="1"/>
                    </a:lnTo>
                    <a:lnTo>
                      <a:pt x="111" y="4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6" y="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246"/>
              <p:cNvSpPr>
                <a:spLocks noChangeAspect="1"/>
              </p:cNvSpPr>
              <p:nvPr/>
            </p:nvSpPr>
            <p:spPr bwMode="gray">
              <a:xfrm>
                <a:off x="1955" y="2487"/>
                <a:ext cx="7" cy="8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8"/>
                  </a:cxn>
                  <a:cxn ang="0">
                    <a:pos x="24" y="25"/>
                  </a:cxn>
                  <a:cxn ang="0">
                    <a:pos x="24" y="27"/>
                  </a:cxn>
                  <a:cxn ang="0">
                    <a:pos x="13" y="38"/>
                  </a:cxn>
                  <a:cxn ang="0">
                    <a:pos x="5" y="38"/>
                  </a:cxn>
                  <a:cxn ang="0">
                    <a:pos x="5" y="34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2" y="22"/>
                  </a:cxn>
                  <a:cxn ang="0">
                    <a:pos x="9" y="15"/>
                  </a:cxn>
                  <a:cxn ang="0">
                    <a:pos x="10" y="10"/>
                  </a:cxn>
                  <a:cxn ang="0">
                    <a:pos x="11" y="6"/>
                  </a:cxn>
                  <a:cxn ang="0">
                    <a:pos x="15" y="5"/>
                  </a:cxn>
                  <a:cxn ang="0">
                    <a:pos x="24" y="3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24" y="6"/>
                  </a:cxn>
                  <a:cxn ang="0">
                    <a:pos x="20" y="10"/>
                  </a:cxn>
                  <a:cxn ang="0">
                    <a:pos x="20" y="13"/>
                  </a:cxn>
                  <a:cxn ang="0">
                    <a:pos x="30" y="11"/>
                  </a:cxn>
                  <a:cxn ang="0">
                    <a:pos x="30" y="15"/>
                  </a:cxn>
                  <a:cxn ang="0">
                    <a:pos x="31" y="16"/>
                  </a:cxn>
                </a:cxnLst>
                <a:rect l="0" t="0" r="r" b="b"/>
                <a:pathLst>
                  <a:path w="31" h="38">
                    <a:moveTo>
                      <a:pt x="31" y="16"/>
                    </a:moveTo>
                    <a:lnTo>
                      <a:pt x="31" y="18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13" y="38"/>
                    </a:lnTo>
                    <a:lnTo>
                      <a:pt x="5" y="38"/>
                    </a:lnTo>
                    <a:lnTo>
                      <a:pt x="5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20" y="13"/>
                    </a:lnTo>
                    <a:lnTo>
                      <a:pt x="30" y="11"/>
                    </a:lnTo>
                    <a:lnTo>
                      <a:pt x="30" y="15"/>
                    </a:lnTo>
                    <a:lnTo>
                      <a:pt x="31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247"/>
              <p:cNvSpPr>
                <a:spLocks noChangeAspect="1"/>
              </p:cNvSpPr>
              <p:nvPr/>
            </p:nvSpPr>
            <p:spPr bwMode="gray">
              <a:xfrm>
                <a:off x="1967" y="248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5"/>
                  </a:cxn>
                  <a:cxn ang="0">
                    <a:pos x="5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5" y="0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248"/>
              <p:cNvSpPr>
                <a:spLocks noChangeAspect="1"/>
              </p:cNvSpPr>
              <p:nvPr/>
            </p:nvSpPr>
            <p:spPr bwMode="gray">
              <a:xfrm>
                <a:off x="1963" y="2487"/>
                <a:ext cx="2" cy="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3" y="6"/>
                  </a:cxn>
                  <a:cxn ang="0">
                    <a:pos x="0" y="1"/>
                  </a:cxn>
                  <a:cxn ang="0">
                    <a:pos x="7" y="0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2"/>
                    </a:lnTo>
                    <a:lnTo>
                      <a:pt x="8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249"/>
              <p:cNvSpPr>
                <a:spLocks noChangeAspect="1"/>
              </p:cNvSpPr>
              <p:nvPr/>
            </p:nvSpPr>
            <p:spPr bwMode="gray">
              <a:xfrm>
                <a:off x="1706" y="2430"/>
                <a:ext cx="427" cy="448"/>
              </a:xfrm>
              <a:custGeom>
                <a:avLst/>
                <a:gdLst/>
                <a:ahLst/>
                <a:cxnLst>
                  <a:cxn ang="0">
                    <a:pos x="598" y="69"/>
                  </a:cxn>
                  <a:cxn ang="0">
                    <a:pos x="523" y="81"/>
                  </a:cxn>
                  <a:cxn ang="0">
                    <a:pos x="572" y="165"/>
                  </a:cxn>
                  <a:cxn ang="0">
                    <a:pos x="503" y="211"/>
                  </a:cxn>
                  <a:cxn ang="0">
                    <a:pos x="408" y="243"/>
                  </a:cxn>
                  <a:cxn ang="0">
                    <a:pos x="317" y="186"/>
                  </a:cxn>
                  <a:cxn ang="0">
                    <a:pos x="225" y="231"/>
                  </a:cxn>
                  <a:cxn ang="0">
                    <a:pos x="210" y="254"/>
                  </a:cxn>
                  <a:cxn ang="0">
                    <a:pos x="220" y="460"/>
                  </a:cxn>
                  <a:cxn ang="0">
                    <a:pos x="83" y="554"/>
                  </a:cxn>
                  <a:cxn ang="0">
                    <a:pos x="0" y="698"/>
                  </a:cxn>
                  <a:cxn ang="0">
                    <a:pos x="82" y="806"/>
                  </a:cxn>
                  <a:cxn ang="0">
                    <a:pos x="180" y="853"/>
                  </a:cxn>
                  <a:cxn ang="0">
                    <a:pos x="303" y="883"/>
                  </a:cxn>
                  <a:cxn ang="0">
                    <a:pos x="468" y="840"/>
                  </a:cxn>
                  <a:cxn ang="0">
                    <a:pos x="573" y="973"/>
                  </a:cxn>
                  <a:cxn ang="0">
                    <a:pos x="720" y="1039"/>
                  </a:cxn>
                  <a:cxn ang="0">
                    <a:pos x="749" y="1181"/>
                  </a:cxn>
                  <a:cxn ang="0">
                    <a:pos x="863" y="1243"/>
                  </a:cxn>
                  <a:cxn ang="0">
                    <a:pos x="872" y="1398"/>
                  </a:cxn>
                  <a:cxn ang="0">
                    <a:pos x="901" y="1526"/>
                  </a:cxn>
                  <a:cxn ang="0">
                    <a:pos x="1000" y="1613"/>
                  </a:cxn>
                  <a:cxn ang="0">
                    <a:pos x="1059" y="1706"/>
                  </a:cxn>
                  <a:cxn ang="0">
                    <a:pos x="1054" y="1841"/>
                  </a:cxn>
                  <a:cxn ang="0">
                    <a:pos x="904" y="2000"/>
                  </a:cxn>
                  <a:cxn ang="0">
                    <a:pos x="973" y="2055"/>
                  </a:cxn>
                  <a:cxn ang="0">
                    <a:pos x="1052" y="2092"/>
                  </a:cxn>
                  <a:cxn ang="0">
                    <a:pos x="1126" y="2180"/>
                  </a:cxn>
                  <a:cxn ang="0">
                    <a:pos x="1156" y="2196"/>
                  </a:cxn>
                  <a:cxn ang="0">
                    <a:pos x="1275" y="2045"/>
                  </a:cxn>
                  <a:cxn ang="0">
                    <a:pos x="1377" y="1895"/>
                  </a:cxn>
                  <a:cxn ang="0">
                    <a:pos x="1376" y="1762"/>
                  </a:cxn>
                  <a:cxn ang="0">
                    <a:pos x="1474" y="1650"/>
                  </a:cxn>
                  <a:cxn ang="0">
                    <a:pos x="1598" y="1588"/>
                  </a:cxn>
                  <a:cxn ang="0">
                    <a:pos x="1657" y="1570"/>
                  </a:cxn>
                  <a:cxn ang="0">
                    <a:pos x="1787" y="1512"/>
                  </a:cxn>
                  <a:cxn ang="0">
                    <a:pos x="1868" y="1305"/>
                  </a:cxn>
                  <a:cxn ang="0">
                    <a:pos x="1901" y="1102"/>
                  </a:cxn>
                  <a:cxn ang="0">
                    <a:pos x="1975" y="947"/>
                  </a:cxn>
                  <a:cxn ang="0">
                    <a:pos x="2115" y="776"/>
                  </a:cxn>
                  <a:cxn ang="0">
                    <a:pos x="2040" y="565"/>
                  </a:cxn>
                  <a:cxn ang="0">
                    <a:pos x="1896" y="463"/>
                  </a:cxn>
                  <a:cxn ang="0">
                    <a:pos x="1659" y="413"/>
                  </a:cxn>
                  <a:cxn ang="0">
                    <a:pos x="1605" y="404"/>
                  </a:cxn>
                  <a:cxn ang="0">
                    <a:pos x="1561" y="364"/>
                  </a:cxn>
                  <a:cxn ang="0">
                    <a:pos x="1403" y="342"/>
                  </a:cxn>
                  <a:cxn ang="0">
                    <a:pos x="1344" y="419"/>
                  </a:cxn>
                  <a:cxn ang="0">
                    <a:pos x="1277" y="387"/>
                  </a:cxn>
                  <a:cxn ang="0">
                    <a:pos x="1238" y="381"/>
                  </a:cxn>
                  <a:cxn ang="0">
                    <a:pos x="1261" y="339"/>
                  </a:cxn>
                  <a:cxn ang="0">
                    <a:pos x="1231" y="308"/>
                  </a:cxn>
                  <a:cxn ang="0">
                    <a:pos x="1312" y="195"/>
                  </a:cxn>
                  <a:cxn ang="0">
                    <a:pos x="1247" y="69"/>
                  </a:cxn>
                  <a:cxn ang="0">
                    <a:pos x="1141" y="170"/>
                  </a:cxn>
                  <a:cxn ang="0">
                    <a:pos x="1034" y="149"/>
                  </a:cxn>
                  <a:cxn ang="0">
                    <a:pos x="921" y="177"/>
                  </a:cxn>
                  <a:cxn ang="0">
                    <a:pos x="812" y="213"/>
                  </a:cxn>
                  <a:cxn ang="0">
                    <a:pos x="774" y="96"/>
                  </a:cxn>
                  <a:cxn ang="0">
                    <a:pos x="755" y="0"/>
                  </a:cxn>
                </a:cxnLst>
                <a:rect l="0" t="0" r="r" b="b"/>
                <a:pathLst>
                  <a:path w="2135" h="2241">
                    <a:moveTo>
                      <a:pt x="725" y="3"/>
                    </a:moveTo>
                    <a:lnTo>
                      <a:pt x="725" y="15"/>
                    </a:lnTo>
                    <a:lnTo>
                      <a:pt x="713" y="28"/>
                    </a:lnTo>
                    <a:lnTo>
                      <a:pt x="706" y="35"/>
                    </a:lnTo>
                    <a:lnTo>
                      <a:pt x="702" y="37"/>
                    </a:lnTo>
                    <a:lnTo>
                      <a:pt x="686" y="38"/>
                    </a:lnTo>
                    <a:lnTo>
                      <a:pt x="680" y="42"/>
                    </a:lnTo>
                    <a:lnTo>
                      <a:pt x="672" y="46"/>
                    </a:lnTo>
                    <a:lnTo>
                      <a:pt x="666" y="54"/>
                    </a:lnTo>
                    <a:lnTo>
                      <a:pt x="661" y="57"/>
                    </a:lnTo>
                    <a:lnTo>
                      <a:pt x="632" y="59"/>
                    </a:lnTo>
                    <a:lnTo>
                      <a:pt x="616" y="63"/>
                    </a:lnTo>
                    <a:lnTo>
                      <a:pt x="598" y="69"/>
                    </a:lnTo>
                    <a:lnTo>
                      <a:pt x="594" y="73"/>
                    </a:lnTo>
                    <a:lnTo>
                      <a:pt x="593" y="74"/>
                    </a:lnTo>
                    <a:lnTo>
                      <a:pt x="568" y="73"/>
                    </a:lnTo>
                    <a:lnTo>
                      <a:pt x="550" y="68"/>
                    </a:lnTo>
                    <a:lnTo>
                      <a:pt x="529" y="55"/>
                    </a:lnTo>
                    <a:lnTo>
                      <a:pt x="507" y="53"/>
                    </a:lnTo>
                    <a:lnTo>
                      <a:pt x="500" y="51"/>
                    </a:lnTo>
                    <a:lnTo>
                      <a:pt x="496" y="51"/>
                    </a:lnTo>
                    <a:lnTo>
                      <a:pt x="495" y="51"/>
                    </a:lnTo>
                    <a:lnTo>
                      <a:pt x="496" y="60"/>
                    </a:lnTo>
                    <a:lnTo>
                      <a:pt x="500" y="69"/>
                    </a:lnTo>
                    <a:lnTo>
                      <a:pt x="511" y="74"/>
                    </a:lnTo>
                    <a:lnTo>
                      <a:pt x="523" y="81"/>
                    </a:lnTo>
                    <a:lnTo>
                      <a:pt x="525" y="84"/>
                    </a:lnTo>
                    <a:lnTo>
                      <a:pt x="524" y="96"/>
                    </a:lnTo>
                    <a:lnTo>
                      <a:pt x="521" y="109"/>
                    </a:lnTo>
                    <a:lnTo>
                      <a:pt x="521" y="116"/>
                    </a:lnTo>
                    <a:lnTo>
                      <a:pt x="522" y="121"/>
                    </a:lnTo>
                    <a:lnTo>
                      <a:pt x="527" y="138"/>
                    </a:lnTo>
                    <a:lnTo>
                      <a:pt x="528" y="146"/>
                    </a:lnTo>
                    <a:lnTo>
                      <a:pt x="530" y="152"/>
                    </a:lnTo>
                    <a:lnTo>
                      <a:pt x="545" y="155"/>
                    </a:lnTo>
                    <a:lnTo>
                      <a:pt x="548" y="156"/>
                    </a:lnTo>
                    <a:lnTo>
                      <a:pt x="572" y="155"/>
                    </a:lnTo>
                    <a:lnTo>
                      <a:pt x="572" y="164"/>
                    </a:lnTo>
                    <a:lnTo>
                      <a:pt x="572" y="165"/>
                    </a:lnTo>
                    <a:lnTo>
                      <a:pt x="570" y="168"/>
                    </a:lnTo>
                    <a:lnTo>
                      <a:pt x="559" y="170"/>
                    </a:lnTo>
                    <a:lnTo>
                      <a:pt x="551" y="173"/>
                    </a:lnTo>
                    <a:lnTo>
                      <a:pt x="550" y="176"/>
                    </a:lnTo>
                    <a:lnTo>
                      <a:pt x="545" y="179"/>
                    </a:lnTo>
                    <a:lnTo>
                      <a:pt x="537" y="179"/>
                    </a:lnTo>
                    <a:lnTo>
                      <a:pt x="532" y="187"/>
                    </a:lnTo>
                    <a:lnTo>
                      <a:pt x="527" y="202"/>
                    </a:lnTo>
                    <a:lnTo>
                      <a:pt x="522" y="205"/>
                    </a:lnTo>
                    <a:lnTo>
                      <a:pt x="517" y="207"/>
                    </a:lnTo>
                    <a:lnTo>
                      <a:pt x="512" y="207"/>
                    </a:lnTo>
                    <a:lnTo>
                      <a:pt x="506" y="210"/>
                    </a:lnTo>
                    <a:lnTo>
                      <a:pt x="503" y="211"/>
                    </a:lnTo>
                    <a:lnTo>
                      <a:pt x="501" y="216"/>
                    </a:lnTo>
                    <a:lnTo>
                      <a:pt x="492" y="216"/>
                    </a:lnTo>
                    <a:lnTo>
                      <a:pt x="480" y="221"/>
                    </a:lnTo>
                    <a:lnTo>
                      <a:pt x="478" y="221"/>
                    </a:lnTo>
                    <a:lnTo>
                      <a:pt x="470" y="225"/>
                    </a:lnTo>
                    <a:lnTo>
                      <a:pt x="462" y="229"/>
                    </a:lnTo>
                    <a:lnTo>
                      <a:pt x="457" y="232"/>
                    </a:lnTo>
                    <a:lnTo>
                      <a:pt x="449" y="240"/>
                    </a:lnTo>
                    <a:lnTo>
                      <a:pt x="447" y="241"/>
                    </a:lnTo>
                    <a:lnTo>
                      <a:pt x="428" y="245"/>
                    </a:lnTo>
                    <a:lnTo>
                      <a:pt x="411" y="245"/>
                    </a:lnTo>
                    <a:lnTo>
                      <a:pt x="409" y="243"/>
                    </a:lnTo>
                    <a:lnTo>
                      <a:pt x="408" y="243"/>
                    </a:lnTo>
                    <a:lnTo>
                      <a:pt x="394" y="235"/>
                    </a:lnTo>
                    <a:lnTo>
                      <a:pt x="390" y="231"/>
                    </a:lnTo>
                    <a:lnTo>
                      <a:pt x="387" y="226"/>
                    </a:lnTo>
                    <a:lnTo>
                      <a:pt x="384" y="221"/>
                    </a:lnTo>
                    <a:lnTo>
                      <a:pt x="379" y="214"/>
                    </a:lnTo>
                    <a:lnTo>
                      <a:pt x="379" y="216"/>
                    </a:lnTo>
                    <a:lnTo>
                      <a:pt x="368" y="221"/>
                    </a:lnTo>
                    <a:lnTo>
                      <a:pt x="362" y="192"/>
                    </a:lnTo>
                    <a:lnTo>
                      <a:pt x="354" y="181"/>
                    </a:lnTo>
                    <a:lnTo>
                      <a:pt x="349" y="176"/>
                    </a:lnTo>
                    <a:lnTo>
                      <a:pt x="338" y="17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3" y="179"/>
                    </a:lnTo>
                    <a:lnTo>
                      <a:pt x="309" y="177"/>
                    </a:lnTo>
                    <a:lnTo>
                      <a:pt x="307" y="177"/>
                    </a:lnTo>
                    <a:lnTo>
                      <a:pt x="303" y="182"/>
                    </a:lnTo>
                    <a:lnTo>
                      <a:pt x="302" y="188"/>
                    </a:lnTo>
                    <a:lnTo>
                      <a:pt x="298" y="192"/>
                    </a:lnTo>
                    <a:lnTo>
                      <a:pt x="218" y="192"/>
                    </a:lnTo>
                    <a:lnTo>
                      <a:pt x="217" y="191"/>
                    </a:lnTo>
                    <a:lnTo>
                      <a:pt x="217" y="222"/>
                    </a:lnTo>
                    <a:lnTo>
                      <a:pt x="217" y="222"/>
                    </a:lnTo>
                    <a:lnTo>
                      <a:pt x="217" y="225"/>
                    </a:lnTo>
                    <a:lnTo>
                      <a:pt x="221" y="226"/>
                    </a:lnTo>
                    <a:lnTo>
                      <a:pt x="225" y="231"/>
                    </a:lnTo>
                    <a:lnTo>
                      <a:pt x="232" y="231"/>
                    </a:lnTo>
                    <a:lnTo>
                      <a:pt x="234" y="229"/>
                    </a:lnTo>
                    <a:lnTo>
                      <a:pt x="244" y="227"/>
                    </a:lnTo>
                    <a:lnTo>
                      <a:pt x="249" y="235"/>
                    </a:lnTo>
                    <a:lnTo>
                      <a:pt x="250" y="242"/>
                    </a:lnTo>
                    <a:lnTo>
                      <a:pt x="254" y="252"/>
                    </a:lnTo>
                    <a:lnTo>
                      <a:pt x="254" y="253"/>
                    </a:lnTo>
                    <a:lnTo>
                      <a:pt x="249" y="254"/>
                    </a:lnTo>
                    <a:lnTo>
                      <a:pt x="248" y="252"/>
                    </a:lnTo>
                    <a:lnTo>
                      <a:pt x="244" y="251"/>
                    </a:lnTo>
                    <a:lnTo>
                      <a:pt x="234" y="249"/>
                    </a:lnTo>
                    <a:lnTo>
                      <a:pt x="227" y="252"/>
                    </a:lnTo>
                    <a:lnTo>
                      <a:pt x="210" y="254"/>
                    </a:lnTo>
                    <a:lnTo>
                      <a:pt x="205" y="257"/>
                    </a:lnTo>
                    <a:lnTo>
                      <a:pt x="205" y="295"/>
                    </a:lnTo>
                    <a:lnTo>
                      <a:pt x="210" y="300"/>
                    </a:lnTo>
                    <a:lnTo>
                      <a:pt x="222" y="310"/>
                    </a:lnTo>
                    <a:lnTo>
                      <a:pt x="228" y="316"/>
                    </a:lnTo>
                    <a:lnTo>
                      <a:pt x="233" y="326"/>
                    </a:lnTo>
                    <a:lnTo>
                      <a:pt x="240" y="354"/>
                    </a:lnTo>
                    <a:lnTo>
                      <a:pt x="239" y="360"/>
                    </a:lnTo>
                    <a:lnTo>
                      <a:pt x="238" y="370"/>
                    </a:lnTo>
                    <a:lnTo>
                      <a:pt x="228" y="433"/>
                    </a:lnTo>
                    <a:lnTo>
                      <a:pt x="227" y="434"/>
                    </a:lnTo>
                    <a:lnTo>
                      <a:pt x="223" y="452"/>
                    </a:lnTo>
                    <a:lnTo>
                      <a:pt x="220" y="460"/>
                    </a:lnTo>
                    <a:lnTo>
                      <a:pt x="218" y="472"/>
                    </a:lnTo>
                    <a:lnTo>
                      <a:pt x="217" y="475"/>
                    </a:lnTo>
                    <a:lnTo>
                      <a:pt x="216" y="483"/>
                    </a:lnTo>
                    <a:lnTo>
                      <a:pt x="213" y="498"/>
                    </a:lnTo>
                    <a:lnTo>
                      <a:pt x="211" y="504"/>
                    </a:lnTo>
                    <a:lnTo>
                      <a:pt x="210" y="511"/>
                    </a:lnTo>
                    <a:lnTo>
                      <a:pt x="209" y="514"/>
                    </a:lnTo>
                    <a:lnTo>
                      <a:pt x="202" y="517"/>
                    </a:lnTo>
                    <a:lnTo>
                      <a:pt x="182" y="516"/>
                    </a:lnTo>
                    <a:lnTo>
                      <a:pt x="169" y="521"/>
                    </a:lnTo>
                    <a:lnTo>
                      <a:pt x="118" y="536"/>
                    </a:lnTo>
                    <a:lnTo>
                      <a:pt x="99" y="543"/>
                    </a:lnTo>
                    <a:lnTo>
                      <a:pt x="83" y="554"/>
                    </a:lnTo>
                    <a:lnTo>
                      <a:pt x="72" y="563"/>
                    </a:lnTo>
                    <a:lnTo>
                      <a:pt x="59" y="579"/>
                    </a:lnTo>
                    <a:lnTo>
                      <a:pt x="50" y="591"/>
                    </a:lnTo>
                    <a:lnTo>
                      <a:pt x="41" y="607"/>
                    </a:lnTo>
                    <a:lnTo>
                      <a:pt x="39" y="613"/>
                    </a:lnTo>
                    <a:lnTo>
                      <a:pt x="39" y="643"/>
                    </a:lnTo>
                    <a:lnTo>
                      <a:pt x="30" y="644"/>
                    </a:lnTo>
                    <a:lnTo>
                      <a:pt x="21" y="646"/>
                    </a:lnTo>
                    <a:lnTo>
                      <a:pt x="17" y="651"/>
                    </a:lnTo>
                    <a:lnTo>
                      <a:pt x="13" y="668"/>
                    </a:lnTo>
                    <a:lnTo>
                      <a:pt x="1" y="690"/>
                    </a:lnTo>
                    <a:lnTo>
                      <a:pt x="0" y="694"/>
                    </a:lnTo>
                    <a:lnTo>
                      <a:pt x="0" y="698"/>
                    </a:lnTo>
                    <a:lnTo>
                      <a:pt x="11" y="721"/>
                    </a:lnTo>
                    <a:lnTo>
                      <a:pt x="13" y="733"/>
                    </a:lnTo>
                    <a:lnTo>
                      <a:pt x="14" y="737"/>
                    </a:lnTo>
                    <a:lnTo>
                      <a:pt x="23" y="748"/>
                    </a:lnTo>
                    <a:lnTo>
                      <a:pt x="27" y="756"/>
                    </a:lnTo>
                    <a:lnTo>
                      <a:pt x="39" y="769"/>
                    </a:lnTo>
                    <a:lnTo>
                      <a:pt x="49" y="775"/>
                    </a:lnTo>
                    <a:lnTo>
                      <a:pt x="50" y="784"/>
                    </a:lnTo>
                    <a:lnTo>
                      <a:pt x="44" y="794"/>
                    </a:lnTo>
                    <a:lnTo>
                      <a:pt x="45" y="797"/>
                    </a:lnTo>
                    <a:lnTo>
                      <a:pt x="57" y="801"/>
                    </a:lnTo>
                    <a:lnTo>
                      <a:pt x="77" y="802"/>
                    </a:lnTo>
                    <a:lnTo>
                      <a:pt x="82" y="806"/>
                    </a:lnTo>
                    <a:lnTo>
                      <a:pt x="86" y="811"/>
                    </a:lnTo>
                    <a:lnTo>
                      <a:pt x="88" y="822"/>
                    </a:lnTo>
                    <a:lnTo>
                      <a:pt x="91" y="826"/>
                    </a:lnTo>
                    <a:lnTo>
                      <a:pt x="104" y="829"/>
                    </a:lnTo>
                    <a:lnTo>
                      <a:pt x="119" y="830"/>
                    </a:lnTo>
                    <a:lnTo>
                      <a:pt x="127" y="829"/>
                    </a:lnTo>
                    <a:lnTo>
                      <a:pt x="145" y="819"/>
                    </a:lnTo>
                    <a:lnTo>
                      <a:pt x="167" y="803"/>
                    </a:lnTo>
                    <a:lnTo>
                      <a:pt x="177" y="794"/>
                    </a:lnTo>
                    <a:lnTo>
                      <a:pt x="180" y="792"/>
                    </a:lnTo>
                    <a:lnTo>
                      <a:pt x="180" y="795"/>
                    </a:lnTo>
                    <a:lnTo>
                      <a:pt x="180" y="849"/>
                    </a:lnTo>
                    <a:lnTo>
                      <a:pt x="180" y="853"/>
                    </a:lnTo>
                    <a:lnTo>
                      <a:pt x="180" y="882"/>
                    </a:lnTo>
                    <a:lnTo>
                      <a:pt x="183" y="886"/>
                    </a:lnTo>
                    <a:lnTo>
                      <a:pt x="189" y="889"/>
                    </a:lnTo>
                    <a:lnTo>
                      <a:pt x="194" y="889"/>
                    </a:lnTo>
                    <a:lnTo>
                      <a:pt x="201" y="887"/>
                    </a:lnTo>
                    <a:lnTo>
                      <a:pt x="201" y="887"/>
                    </a:lnTo>
                    <a:lnTo>
                      <a:pt x="209" y="883"/>
                    </a:lnTo>
                    <a:lnTo>
                      <a:pt x="226" y="882"/>
                    </a:lnTo>
                    <a:lnTo>
                      <a:pt x="228" y="880"/>
                    </a:lnTo>
                    <a:lnTo>
                      <a:pt x="236" y="880"/>
                    </a:lnTo>
                    <a:lnTo>
                      <a:pt x="254" y="886"/>
                    </a:lnTo>
                    <a:lnTo>
                      <a:pt x="295" y="887"/>
                    </a:lnTo>
                    <a:lnTo>
                      <a:pt x="303" y="883"/>
                    </a:lnTo>
                    <a:lnTo>
                      <a:pt x="308" y="880"/>
                    </a:lnTo>
                    <a:lnTo>
                      <a:pt x="334" y="871"/>
                    </a:lnTo>
                    <a:lnTo>
                      <a:pt x="341" y="867"/>
                    </a:lnTo>
                    <a:lnTo>
                      <a:pt x="366" y="845"/>
                    </a:lnTo>
                    <a:lnTo>
                      <a:pt x="383" y="826"/>
                    </a:lnTo>
                    <a:lnTo>
                      <a:pt x="389" y="819"/>
                    </a:lnTo>
                    <a:lnTo>
                      <a:pt x="405" y="816"/>
                    </a:lnTo>
                    <a:lnTo>
                      <a:pt x="411" y="816"/>
                    </a:lnTo>
                    <a:lnTo>
                      <a:pt x="438" y="812"/>
                    </a:lnTo>
                    <a:lnTo>
                      <a:pt x="457" y="813"/>
                    </a:lnTo>
                    <a:lnTo>
                      <a:pt x="460" y="816"/>
                    </a:lnTo>
                    <a:lnTo>
                      <a:pt x="465" y="823"/>
                    </a:lnTo>
                    <a:lnTo>
                      <a:pt x="468" y="840"/>
                    </a:lnTo>
                    <a:lnTo>
                      <a:pt x="468" y="872"/>
                    </a:lnTo>
                    <a:lnTo>
                      <a:pt x="467" y="882"/>
                    </a:lnTo>
                    <a:lnTo>
                      <a:pt x="462" y="889"/>
                    </a:lnTo>
                    <a:lnTo>
                      <a:pt x="460" y="893"/>
                    </a:lnTo>
                    <a:lnTo>
                      <a:pt x="459" y="900"/>
                    </a:lnTo>
                    <a:lnTo>
                      <a:pt x="465" y="924"/>
                    </a:lnTo>
                    <a:lnTo>
                      <a:pt x="474" y="937"/>
                    </a:lnTo>
                    <a:lnTo>
                      <a:pt x="481" y="943"/>
                    </a:lnTo>
                    <a:lnTo>
                      <a:pt x="508" y="963"/>
                    </a:lnTo>
                    <a:lnTo>
                      <a:pt x="521" y="967"/>
                    </a:lnTo>
                    <a:lnTo>
                      <a:pt x="538" y="969"/>
                    </a:lnTo>
                    <a:lnTo>
                      <a:pt x="557" y="969"/>
                    </a:lnTo>
                    <a:lnTo>
                      <a:pt x="573" y="973"/>
                    </a:lnTo>
                    <a:lnTo>
                      <a:pt x="580" y="979"/>
                    </a:lnTo>
                    <a:lnTo>
                      <a:pt x="582" y="983"/>
                    </a:lnTo>
                    <a:lnTo>
                      <a:pt x="589" y="991"/>
                    </a:lnTo>
                    <a:lnTo>
                      <a:pt x="597" y="995"/>
                    </a:lnTo>
                    <a:lnTo>
                      <a:pt x="635" y="1005"/>
                    </a:lnTo>
                    <a:lnTo>
                      <a:pt x="651" y="1020"/>
                    </a:lnTo>
                    <a:lnTo>
                      <a:pt x="656" y="1023"/>
                    </a:lnTo>
                    <a:lnTo>
                      <a:pt x="666" y="1023"/>
                    </a:lnTo>
                    <a:lnTo>
                      <a:pt x="675" y="1021"/>
                    </a:lnTo>
                    <a:lnTo>
                      <a:pt x="680" y="1021"/>
                    </a:lnTo>
                    <a:lnTo>
                      <a:pt x="693" y="1023"/>
                    </a:lnTo>
                    <a:lnTo>
                      <a:pt x="712" y="1034"/>
                    </a:lnTo>
                    <a:lnTo>
                      <a:pt x="720" y="1039"/>
                    </a:lnTo>
                    <a:lnTo>
                      <a:pt x="726" y="1050"/>
                    </a:lnTo>
                    <a:lnTo>
                      <a:pt x="731" y="1065"/>
                    </a:lnTo>
                    <a:lnTo>
                      <a:pt x="732" y="1080"/>
                    </a:lnTo>
                    <a:lnTo>
                      <a:pt x="736" y="1088"/>
                    </a:lnTo>
                    <a:lnTo>
                      <a:pt x="739" y="1093"/>
                    </a:lnTo>
                    <a:lnTo>
                      <a:pt x="739" y="1102"/>
                    </a:lnTo>
                    <a:lnTo>
                      <a:pt x="737" y="1119"/>
                    </a:lnTo>
                    <a:lnTo>
                      <a:pt x="729" y="1120"/>
                    </a:lnTo>
                    <a:lnTo>
                      <a:pt x="729" y="1124"/>
                    </a:lnTo>
                    <a:lnTo>
                      <a:pt x="729" y="1129"/>
                    </a:lnTo>
                    <a:lnTo>
                      <a:pt x="736" y="1145"/>
                    </a:lnTo>
                    <a:lnTo>
                      <a:pt x="743" y="1168"/>
                    </a:lnTo>
                    <a:lnTo>
                      <a:pt x="749" y="1181"/>
                    </a:lnTo>
                    <a:lnTo>
                      <a:pt x="764" y="1181"/>
                    </a:lnTo>
                    <a:lnTo>
                      <a:pt x="775" y="1182"/>
                    </a:lnTo>
                    <a:lnTo>
                      <a:pt x="788" y="1182"/>
                    </a:lnTo>
                    <a:lnTo>
                      <a:pt x="793" y="1184"/>
                    </a:lnTo>
                    <a:lnTo>
                      <a:pt x="836" y="1184"/>
                    </a:lnTo>
                    <a:lnTo>
                      <a:pt x="841" y="1185"/>
                    </a:lnTo>
                    <a:lnTo>
                      <a:pt x="844" y="1188"/>
                    </a:lnTo>
                    <a:lnTo>
                      <a:pt x="846" y="1193"/>
                    </a:lnTo>
                    <a:lnTo>
                      <a:pt x="844" y="1203"/>
                    </a:lnTo>
                    <a:lnTo>
                      <a:pt x="841" y="1211"/>
                    </a:lnTo>
                    <a:lnTo>
                      <a:pt x="841" y="1217"/>
                    </a:lnTo>
                    <a:lnTo>
                      <a:pt x="846" y="1237"/>
                    </a:lnTo>
                    <a:lnTo>
                      <a:pt x="863" y="1243"/>
                    </a:lnTo>
                    <a:lnTo>
                      <a:pt x="866" y="1246"/>
                    </a:lnTo>
                    <a:lnTo>
                      <a:pt x="871" y="1260"/>
                    </a:lnTo>
                    <a:lnTo>
                      <a:pt x="881" y="1279"/>
                    </a:lnTo>
                    <a:lnTo>
                      <a:pt x="883" y="1289"/>
                    </a:lnTo>
                    <a:lnTo>
                      <a:pt x="883" y="1312"/>
                    </a:lnTo>
                    <a:lnTo>
                      <a:pt x="882" y="1341"/>
                    </a:lnTo>
                    <a:lnTo>
                      <a:pt x="881" y="1345"/>
                    </a:lnTo>
                    <a:lnTo>
                      <a:pt x="876" y="1356"/>
                    </a:lnTo>
                    <a:lnTo>
                      <a:pt x="871" y="1367"/>
                    </a:lnTo>
                    <a:lnTo>
                      <a:pt x="869" y="1373"/>
                    </a:lnTo>
                    <a:lnTo>
                      <a:pt x="869" y="1381"/>
                    </a:lnTo>
                    <a:lnTo>
                      <a:pt x="871" y="1386"/>
                    </a:lnTo>
                    <a:lnTo>
                      <a:pt x="872" y="1398"/>
                    </a:lnTo>
                    <a:lnTo>
                      <a:pt x="871" y="1399"/>
                    </a:lnTo>
                    <a:lnTo>
                      <a:pt x="863" y="1402"/>
                    </a:lnTo>
                    <a:lnTo>
                      <a:pt x="862" y="1403"/>
                    </a:lnTo>
                    <a:lnTo>
                      <a:pt x="861" y="1408"/>
                    </a:lnTo>
                    <a:lnTo>
                      <a:pt x="861" y="1410"/>
                    </a:lnTo>
                    <a:lnTo>
                      <a:pt x="868" y="1424"/>
                    </a:lnTo>
                    <a:lnTo>
                      <a:pt x="869" y="1426"/>
                    </a:lnTo>
                    <a:lnTo>
                      <a:pt x="871" y="1474"/>
                    </a:lnTo>
                    <a:lnTo>
                      <a:pt x="869" y="1507"/>
                    </a:lnTo>
                    <a:lnTo>
                      <a:pt x="873" y="1516"/>
                    </a:lnTo>
                    <a:lnTo>
                      <a:pt x="879" y="1518"/>
                    </a:lnTo>
                    <a:lnTo>
                      <a:pt x="894" y="1522"/>
                    </a:lnTo>
                    <a:lnTo>
                      <a:pt x="901" y="1526"/>
                    </a:lnTo>
                    <a:lnTo>
                      <a:pt x="919" y="1528"/>
                    </a:lnTo>
                    <a:lnTo>
                      <a:pt x="931" y="1528"/>
                    </a:lnTo>
                    <a:lnTo>
                      <a:pt x="943" y="1527"/>
                    </a:lnTo>
                    <a:lnTo>
                      <a:pt x="948" y="1524"/>
                    </a:lnTo>
                    <a:lnTo>
                      <a:pt x="957" y="1521"/>
                    </a:lnTo>
                    <a:lnTo>
                      <a:pt x="963" y="1526"/>
                    </a:lnTo>
                    <a:lnTo>
                      <a:pt x="986" y="1533"/>
                    </a:lnTo>
                    <a:lnTo>
                      <a:pt x="992" y="1542"/>
                    </a:lnTo>
                    <a:lnTo>
                      <a:pt x="994" y="1548"/>
                    </a:lnTo>
                    <a:lnTo>
                      <a:pt x="996" y="1571"/>
                    </a:lnTo>
                    <a:lnTo>
                      <a:pt x="1000" y="1583"/>
                    </a:lnTo>
                    <a:lnTo>
                      <a:pt x="998" y="1608"/>
                    </a:lnTo>
                    <a:lnTo>
                      <a:pt x="1000" y="1613"/>
                    </a:lnTo>
                    <a:lnTo>
                      <a:pt x="1006" y="1620"/>
                    </a:lnTo>
                    <a:lnTo>
                      <a:pt x="1013" y="1625"/>
                    </a:lnTo>
                    <a:lnTo>
                      <a:pt x="1019" y="1628"/>
                    </a:lnTo>
                    <a:lnTo>
                      <a:pt x="1029" y="1628"/>
                    </a:lnTo>
                    <a:lnTo>
                      <a:pt x="1035" y="1625"/>
                    </a:lnTo>
                    <a:lnTo>
                      <a:pt x="1048" y="1625"/>
                    </a:lnTo>
                    <a:lnTo>
                      <a:pt x="1057" y="1623"/>
                    </a:lnTo>
                    <a:lnTo>
                      <a:pt x="1062" y="1628"/>
                    </a:lnTo>
                    <a:lnTo>
                      <a:pt x="1067" y="1636"/>
                    </a:lnTo>
                    <a:lnTo>
                      <a:pt x="1067" y="1661"/>
                    </a:lnTo>
                    <a:lnTo>
                      <a:pt x="1066" y="1664"/>
                    </a:lnTo>
                    <a:lnTo>
                      <a:pt x="1062" y="1680"/>
                    </a:lnTo>
                    <a:lnTo>
                      <a:pt x="1059" y="1706"/>
                    </a:lnTo>
                    <a:lnTo>
                      <a:pt x="1057" y="1726"/>
                    </a:lnTo>
                    <a:lnTo>
                      <a:pt x="1066" y="1726"/>
                    </a:lnTo>
                    <a:lnTo>
                      <a:pt x="1070" y="1725"/>
                    </a:lnTo>
                    <a:lnTo>
                      <a:pt x="1084" y="1725"/>
                    </a:lnTo>
                    <a:lnTo>
                      <a:pt x="1091" y="1732"/>
                    </a:lnTo>
                    <a:lnTo>
                      <a:pt x="1103" y="1771"/>
                    </a:lnTo>
                    <a:lnTo>
                      <a:pt x="1103" y="1803"/>
                    </a:lnTo>
                    <a:lnTo>
                      <a:pt x="1102" y="1814"/>
                    </a:lnTo>
                    <a:lnTo>
                      <a:pt x="1099" y="1818"/>
                    </a:lnTo>
                    <a:lnTo>
                      <a:pt x="1097" y="1822"/>
                    </a:lnTo>
                    <a:lnTo>
                      <a:pt x="1073" y="1838"/>
                    </a:lnTo>
                    <a:lnTo>
                      <a:pt x="1066" y="1840"/>
                    </a:lnTo>
                    <a:lnTo>
                      <a:pt x="1054" y="1841"/>
                    </a:lnTo>
                    <a:lnTo>
                      <a:pt x="1046" y="1845"/>
                    </a:lnTo>
                    <a:lnTo>
                      <a:pt x="1037" y="1857"/>
                    </a:lnTo>
                    <a:lnTo>
                      <a:pt x="1028" y="1867"/>
                    </a:lnTo>
                    <a:lnTo>
                      <a:pt x="984" y="1905"/>
                    </a:lnTo>
                    <a:lnTo>
                      <a:pt x="982" y="1909"/>
                    </a:lnTo>
                    <a:lnTo>
                      <a:pt x="978" y="1916"/>
                    </a:lnTo>
                    <a:lnTo>
                      <a:pt x="958" y="1941"/>
                    </a:lnTo>
                    <a:lnTo>
                      <a:pt x="955" y="1947"/>
                    </a:lnTo>
                    <a:lnTo>
                      <a:pt x="937" y="1968"/>
                    </a:lnTo>
                    <a:lnTo>
                      <a:pt x="922" y="1980"/>
                    </a:lnTo>
                    <a:lnTo>
                      <a:pt x="915" y="1989"/>
                    </a:lnTo>
                    <a:lnTo>
                      <a:pt x="906" y="1995"/>
                    </a:lnTo>
                    <a:lnTo>
                      <a:pt x="904" y="2000"/>
                    </a:lnTo>
                    <a:lnTo>
                      <a:pt x="895" y="2010"/>
                    </a:lnTo>
                    <a:lnTo>
                      <a:pt x="885" y="2015"/>
                    </a:lnTo>
                    <a:lnTo>
                      <a:pt x="904" y="2017"/>
                    </a:lnTo>
                    <a:lnTo>
                      <a:pt x="911" y="2013"/>
                    </a:lnTo>
                    <a:lnTo>
                      <a:pt x="915" y="2007"/>
                    </a:lnTo>
                    <a:lnTo>
                      <a:pt x="920" y="2005"/>
                    </a:lnTo>
                    <a:lnTo>
                      <a:pt x="925" y="2005"/>
                    </a:lnTo>
                    <a:lnTo>
                      <a:pt x="931" y="2007"/>
                    </a:lnTo>
                    <a:lnTo>
                      <a:pt x="943" y="2017"/>
                    </a:lnTo>
                    <a:lnTo>
                      <a:pt x="948" y="2022"/>
                    </a:lnTo>
                    <a:lnTo>
                      <a:pt x="959" y="2032"/>
                    </a:lnTo>
                    <a:lnTo>
                      <a:pt x="968" y="2040"/>
                    </a:lnTo>
                    <a:lnTo>
                      <a:pt x="973" y="2055"/>
                    </a:lnTo>
                    <a:lnTo>
                      <a:pt x="974" y="2064"/>
                    </a:lnTo>
                    <a:lnTo>
                      <a:pt x="982" y="2065"/>
                    </a:lnTo>
                    <a:lnTo>
                      <a:pt x="986" y="2064"/>
                    </a:lnTo>
                    <a:lnTo>
                      <a:pt x="1000" y="2053"/>
                    </a:lnTo>
                    <a:lnTo>
                      <a:pt x="1005" y="2056"/>
                    </a:lnTo>
                    <a:lnTo>
                      <a:pt x="1006" y="2060"/>
                    </a:lnTo>
                    <a:lnTo>
                      <a:pt x="1011" y="2070"/>
                    </a:lnTo>
                    <a:lnTo>
                      <a:pt x="1018" y="2078"/>
                    </a:lnTo>
                    <a:lnTo>
                      <a:pt x="1021" y="2081"/>
                    </a:lnTo>
                    <a:lnTo>
                      <a:pt x="1025" y="2082"/>
                    </a:lnTo>
                    <a:lnTo>
                      <a:pt x="1033" y="2082"/>
                    </a:lnTo>
                    <a:lnTo>
                      <a:pt x="1040" y="2091"/>
                    </a:lnTo>
                    <a:lnTo>
                      <a:pt x="1052" y="2092"/>
                    </a:lnTo>
                    <a:lnTo>
                      <a:pt x="1055" y="2096"/>
                    </a:lnTo>
                    <a:lnTo>
                      <a:pt x="1062" y="2107"/>
                    </a:lnTo>
                    <a:lnTo>
                      <a:pt x="1068" y="2112"/>
                    </a:lnTo>
                    <a:lnTo>
                      <a:pt x="1077" y="2117"/>
                    </a:lnTo>
                    <a:lnTo>
                      <a:pt x="1082" y="2118"/>
                    </a:lnTo>
                    <a:lnTo>
                      <a:pt x="1097" y="2125"/>
                    </a:lnTo>
                    <a:lnTo>
                      <a:pt x="1100" y="2131"/>
                    </a:lnTo>
                    <a:lnTo>
                      <a:pt x="1104" y="2150"/>
                    </a:lnTo>
                    <a:lnTo>
                      <a:pt x="1107" y="2153"/>
                    </a:lnTo>
                    <a:lnTo>
                      <a:pt x="1127" y="2168"/>
                    </a:lnTo>
                    <a:lnTo>
                      <a:pt x="1132" y="2177"/>
                    </a:lnTo>
                    <a:lnTo>
                      <a:pt x="1131" y="2179"/>
                    </a:lnTo>
                    <a:lnTo>
                      <a:pt x="1126" y="2180"/>
                    </a:lnTo>
                    <a:lnTo>
                      <a:pt x="1124" y="2188"/>
                    </a:lnTo>
                    <a:lnTo>
                      <a:pt x="1121" y="2189"/>
                    </a:lnTo>
                    <a:lnTo>
                      <a:pt x="1116" y="2196"/>
                    </a:lnTo>
                    <a:lnTo>
                      <a:pt x="1114" y="2204"/>
                    </a:lnTo>
                    <a:lnTo>
                      <a:pt x="1114" y="2220"/>
                    </a:lnTo>
                    <a:lnTo>
                      <a:pt x="1111" y="2234"/>
                    </a:lnTo>
                    <a:lnTo>
                      <a:pt x="1113" y="2236"/>
                    </a:lnTo>
                    <a:lnTo>
                      <a:pt x="1116" y="2241"/>
                    </a:lnTo>
                    <a:lnTo>
                      <a:pt x="1116" y="2237"/>
                    </a:lnTo>
                    <a:lnTo>
                      <a:pt x="1121" y="2232"/>
                    </a:lnTo>
                    <a:lnTo>
                      <a:pt x="1130" y="2227"/>
                    </a:lnTo>
                    <a:lnTo>
                      <a:pt x="1145" y="2215"/>
                    </a:lnTo>
                    <a:lnTo>
                      <a:pt x="1156" y="2196"/>
                    </a:lnTo>
                    <a:lnTo>
                      <a:pt x="1167" y="2184"/>
                    </a:lnTo>
                    <a:lnTo>
                      <a:pt x="1173" y="2156"/>
                    </a:lnTo>
                    <a:lnTo>
                      <a:pt x="1178" y="2148"/>
                    </a:lnTo>
                    <a:lnTo>
                      <a:pt x="1193" y="2132"/>
                    </a:lnTo>
                    <a:lnTo>
                      <a:pt x="1199" y="2129"/>
                    </a:lnTo>
                    <a:lnTo>
                      <a:pt x="1221" y="2112"/>
                    </a:lnTo>
                    <a:lnTo>
                      <a:pt x="1229" y="2108"/>
                    </a:lnTo>
                    <a:lnTo>
                      <a:pt x="1238" y="2102"/>
                    </a:lnTo>
                    <a:lnTo>
                      <a:pt x="1244" y="2096"/>
                    </a:lnTo>
                    <a:lnTo>
                      <a:pt x="1247" y="2088"/>
                    </a:lnTo>
                    <a:lnTo>
                      <a:pt x="1253" y="2078"/>
                    </a:lnTo>
                    <a:lnTo>
                      <a:pt x="1267" y="2059"/>
                    </a:lnTo>
                    <a:lnTo>
                      <a:pt x="1275" y="2045"/>
                    </a:lnTo>
                    <a:lnTo>
                      <a:pt x="1286" y="2032"/>
                    </a:lnTo>
                    <a:lnTo>
                      <a:pt x="1291" y="2010"/>
                    </a:lnTo>
                    <a:lnTo>
                      <a:pt x="1303" y="1981"/>
                    </a:lnTo>
                    <a:lnTo>
                      <a:pt x="1309" y="1973"/>
                    </a:lnTo>
                    <a:lnTo>
                      <a:pt x="1314" y="1963"/>
                    </a:lnTo>
                    <a:lnTo>
                      <a:pt x="1318" y="1956"/>
                    </a:lnTo>
                    <a:lnTo>
                      <a:pt x="1324" y="1951"/>
                    </a:lnTo>
                    <a:lnTo>
                      <a:pt x="1339" y="1930"/>
                    </a:lnTo>
                    <a:lnTo>
                      <a:pt x="1346" y="1922"/>
                    </a:lnTo>
                    <a:lnTo>
                      <a:pt x="1352" y="1919"/>
                    </a:lnTo>
                    <a:lnTo>
                      <a:pt x="1363" y="1915"/>
                    </a:lnTo>
                    <a:lnTo>
                      <a:pt x="1368" y="1902"/>
                    </a:lnTo>
                    <a:lnTo>
                      <a:pt x="1377" y="1895"/>
                    </a:lnTo>
                    <a:lnTo>
                      <a:pt x="1380" y="1873"/>
                    </a:lnTo>
                    <a:lnTo>
                      <a:pt x="1382" y="1834"/>
                    </a:lnTo>
                    <a:lnTo>
                      <a:pt x="1384" y="1829"/>
                    </a:lnTo>
                    <a:lnTo>
                      <a:pt x="1390" y="1829"/>
                    </a:lnTo>
                    <a:lnTo>
                      <a:pt x="1392" y="1825"/>
                    </a:lnTo>
                    <a:lnTo>
                      <a:pt x="1389" y="1820"/>
                    </a:lnTo>
                    <a:lnTo>
                      <a:pt x="1382" y="1813"/>
                    </a:lnTo>
                    <a:lnTo>
                      <a:pt x="1380" y="1809"/>
                    </a:lnTo>
                    <a:lnTo>
                      <a:pt x="1380" y="1795"/>
                    </a:lnTo>
                    <a:lnTo>
                      <a:pt x="1378" y="1792"/>
                    </a:lnTo>
                    <a:lnTo>
                      <a:pt x="1378" y="1777"/>
                    </a:lnTo>
                    <a:lnTo>
                      <a:pt x="1376" y="1769"/>
                    </a:lnTo>
                    <a:lnTo>
                      <a:pt x="1376" y="1762"/>
                    </a:lnTo>
                    <a:lnTo>
                      <a:pt x="1378" y="1758"/>
                    </a:lnTo>
                    <a:lnTo>
                      <a:pt x="1380" y="1752"/>
                    </a:lnTo>
                    <a:lnTo>
                      <a:pt x="1380" y="1742"/>
                    </a:lnTo>
                    <a:lnTo>
                      <a:pt x="1390" y="1726"/>
                    </a:lnTo>
                    <a:lnTo>
                      <a:pt x="1395" y="1719"/>
                    </a:lnTo>
                    <a:lnTo>
                      <a:pt x="1409" y="1706"/>
                    </a:lnTo>
                    <a:lnTo>
                      <a:pt x="1428" y="1684"/>
                    </a:lnTo>
                    <a:lnTo>
                      <a:pt x="1431" y="1684"/>
                    </a:lnTo>
                    <a:lnTo>
                      <a:pt x="1436" y="1680"/>
                    </a:lnTo>
                    <a:lnTo>
                      <a:pt x="1446" y="1672"/>
                    </a:lnTo>
                    <a:lnTo>
                      <a:pt x="1459" y="1662"/>
                    </a:lnTo>
                    <a:lnTo>
                      <a:pt x="1464" y="1656"/>
                    </a:lnTo>
                    <a:lnTo>
                      <a:pt x="1474" y="1650"/>
                    </a:lnTo>
                    <a:lnTo>
                      <a:pt x="1487" y="1636"/>
                    </a:lnTo>
                    <a:lnTo>
                      <a:pt x="1501" y="1628"/>
                    </a:lnTo>
                    <a:lnTo>
                      <a:pt x="1511" y="1628"/>
                    </a:lnTo>
                    <a:lnTo>
                      <a:pt x="1516" y="1625"/>
                    </a:lnTo>
                    <a:lnTo>
                      <a:pt x="1522" y="1618"/>
                    </a:lnTo>
                    <a:lnTo>
                      <a:pt x="1533" y="1614"/>
                    </a:lnTo>
                    <a:lnTo>
                      <a:pt x="1550" y="1614"/>
                    </a:lnTo>
                    <a:lnTo>
                      <a:pt x="1561" y="1606"/>
                    </a:lnTo>
                    <a:lnTo>
                      <a:pt x="1565" y="1604"/>
                    </a:lnTo>
                    <a:lnTo>
                      <a:pt x="1573" y="1593"/>
                    </a:lnTo>
                    <a:lnTo>
                      <a:pt x="1578" y="1591"/>
                    </a:lnTo>
                    <a:lnTo>
                      <a:pt x="1591" y="1588"/>
                    </a:lnTo>
                    <a:lnTo>
                      <a:pt x="1598" y="1588"/>
                    </a:lnTo>
                    <a:lnTo>
                      <a:pt x="1600" y="1585"/>
                    </a:lnTo>
                    <a:lnTo>
                      <a:pt x="1600" y="1581"/>
                    </a:lnTo>
                    <a:lnTo>
                      <a:pt x="1597" y="1579"/>
                    </a:lnTo>
                    <a:lnTo>
                      <a:pt x="1597" y="1576"/>
                    </a:lnTo>
                    <a:lnTo>
                      <a:pt x="1605" y="1569"/>
                    </a:lnTo>
                    <a:lnTo>
                      <a:pt x="1608" y="1569"/>
                    </a:lnTo>
                    <a:lnTo>
                      <a:pt x="1608" y="1567"/>
                    </a:lnTo>
                    <a:lnTo>
                      <a:pt x="1609" y="1571"/>
                    </a:lnTo>
                    <a:lnTo>
                      <a:pt x="1615" y="1572"/>
                    </a:lnTo>
                    <a:lnTo>
                      <a:pt x="1638" y="1566"/>
                    </a:lnTo>
                    <a:lnTo>
                      <a:pt x="1643" y="1566"/>
                    </a:lnTo>
                    <a:lnTo>
                      <a:pt x="1647" y="1569"/>
                    </a:lnTo>
                    <a:lnTo>
                      <a:pt x="1657" y="1570"/>
                    </a:lnTo>
                    <a:lnTo>
                      <a:pt x="1673" y="1564"/>
                    </a:lnTo>
                    <a:lnTo>
                      <a:pt x="1680" y="1564"/>
                    </a:lnTo>
                    <a:lnTo>
                      <a:pt x="1686" y="1566"/>
                    </a:lnTo>
                    <a:lnTo>
                      <a:pt x="1697" y="1567"/>
                    </a:lnTo>
                    <a:lnTo>
                      <a:pt x="1708" y="1567"/>
                    </a:lnTo>
                    <a:lnTo>
                      <a:pt x="1732" y="1564"/>
                    </a:lnTo>
                    <a:lnTo>
                      <a:pt x="1736" y="1563"/>
                    </a:lnTo>
                    <a:lnTo>
                      <a:pt x="1740" y="1554"/>
                    </a:lnTo>
                    <a:lnTo>
                      <a:pt x="1743" y="1542"/>
                    </a:lnTo>
                    <a:lnTo>
                      <a:pt x="1751" y="1533"/>
                    </a:lnTo>
                    <a:lnTo>
                      <a:pt x="1759" y="1529"/>
                    </a:lnTo>
                    <a:lnTo>
                      <a:pt x="1778" y="1521"/>
                    </a:lnTo>
                    <a:lnTo>
                      <a:pt x="1787" y="1512"/>
                    </a:lnTo>
                    <a:lnTo>
                      <a:pt x="1791" y="1505"/>
                    </a:lnTo>
                    <a:lnTo>
                      <a:pt x="1792" y="1497"/>
                    </a:lnTo>
                    <a:lnTo>
                      <a:pt x="1793" y="1483"/>
                    </a:lnTo>
                    <a:lnTo>
                      <a:pt x="1796" y="1469"/>
                    </a:lnTo>
                    <a:lnTo>
                      <a:pt x="1808" y="1452"/>
                    </a:lnTo>
                    <a:lnTo>
                      <a:pt x="1825" y="1431"/>
                    </a:lnTo>
                    <a:lnTo>
                      <a:pt x="1834" y="1416"/>
                    </a:lnTo>
                    <a:lnTo>
                      <a:pt x="1845" y="1388"/>
                    </a:lnTo>
                    <a:lnTo>
                      <a:pt x="1858" y="1373"/>
                    </a:lnTo>
                    <a:lnTo>
                      <a:pt x="1864" y="1365"/>
                    </a:lnTo>
                    <a:lnTo>
                      <a:pt x="1867" y="1335"/>
                    </a:lnTo>
                    <a:lnTo>
                      <a:pt x="1867" y="1318"/>
                    </a:lnTo>
                    <a:lnTo>
                      <a:pt x="1868" y="1305"/>
                    </a:lnTo>
                    <a:lnTo>
                      <a:pt x="1872" y="1291"/>
                    </a:lnTo>
                    <a:lnTo>
                      <a:pt x="1878" y="1282"/>
                    </a:lnTo>
                    <a:lnTo>
                      <a:pt x="1890" y="1268"/>
                    </a:lnTo>
                    <a:lnTo>
                      <a:pt x="1894" y="1260"/>
                    </a:lnTo>
                    <a:lnTo>
                      <a:pt x="1894" y="1244"/>
                    </a:lnTo>
                    <a:lnTo>
                      <a:pt x="1898" y="1206"/>
                    </a:lnTo>
                    <a:lnTo>
                      <a:pt x="1900" y="1199"/>
                    </a:lnTo>
                    <a:lnTo>
                      <a:pt x="1904" y="1173"/>
                    </a:lnTo>
                    <a:lnTo>
                      <a:pt x="1907" y="1156"/>
                    </a:lnTo>
                    <a:lnTo>
                      <a:pt x="1906" y="1144"/>
                    </a:lnTo>
                    <a:lnTo>
                      <a:pt x="1904" y="1134"/>
                    </a:lnTo>
                    <a:lnTo>
                      <a:pt x="1904" y="1111"/>
                    </a:lnTo>
                    <a:lnTo>
                      <a:pt x="1901" y="1102"/>
                    </a:lnTo>
                    <a:lnTo>
                      <a:pt x="1901" y="1080"/>
                    </a:lnTo>
                    <a:lnTo>
                      <a:pt x="1904" y="1052"/>
                    </a:lnTo>
                    <a:lnTo>
                      <a:pt x="1907" y="1034"/>
                    </a:lnTo>
                    <a:lnTo>
                      <a:pt x="1907" y="1022"/>
                    </a:lnTo>
                    <a:lnTo>
                      <a:pt x="1910" y="1009"/>
                    </a:lnTo>
                    <a:lnTo>
                      <a:pt x="1911" y="1006"/>
                    </a:lnTo>
                    <a:lnTo>
                      <a:pt x="1922" y="995"/>
                    </a:lnTo>
                    <a:lnTo>
                      <a:pt x="1926" y="995"/>
                    </a:lnTo>
                    <a:lnTo>
                      <a:pt x="1935" y="998"/>
                    </a:lnTo>
                    <a:lnTo>
                      <a:pt x="1937" y="998"/>
                    </a:lnTo>
                    <a:lnTo>
                      <a:pt x="1952" y="984"/>
                    </a:lnTo>
                    <a:lnTo>
                      <a:pt x="1963" y="969"/>
                    </a:lnTo>
                    <a:lnTo>
                      <a:pt x="1975" y="947"/>
                    </a:lnTo>
                    <a:lnTo>
                      <a:pt x="1981" y="929"/>
                    </a:lnTo>
                    <a:lnTo>
                      <a:pt x="1989" y="914"/>
                    </a:lnTo>
                    <a:lnTo>
                      <a:pt x="1997" y="902"/>
                    </a:lnTo>
                    <a:lnTo>
                      <a:pt x="2013" y="889"/>
                    </a:lnTo>
                    <a:lnTo>
                      <a:pt x="2018" y="881"/>
                    </a:lnTo>
                    <a:lnTo>
                      <a:pt x="2028" y="871"/>
                    </a:lnTo>
                    <a:lnTo>
                      <a:pt x="2049" y="860"/>
                    </a:lnTo>
                    <a:lnTo>
                      <a:pt x="2055" y="853"/>
                    </a:lnTo>
                    <a:lnTo>
                      <a:pt x="2063" y="840"/>
                    </a:lnTo>
                    <a:lnTo>
                      <a:pt x="2076" y="824"/>
                    </a:lnTo>
                    <a:lnTo>
                      <a:pt x="2094" y="805"/>
                    </a:lnTo>
                    <a:lnTo>
                      <a:pt x="2111" y="779"/>
                    </a:lnTo>
                    <a:lnTo>
                      <a:pt x="2115" y="776"/>
                    </a:lnTo>
                    <a:lnTo>
                      <a:pt x="2120" y="767"/>
                    </a:lnTo>
                    <a:lnTo>
                      <a:pt x="2120" y="767"/>
                    </a:lnTo>
                    <a:lnTo>
                      <a:pt x="2130" y="724"/>
                    </a:lnTo>
                    <a:lnTo>
                      <a:pt x="2132" y="709"/>
                    </a:lnTo>
                    <a:lnTo>
                      <a:pt x="2135" y="673"/>
                    </a:lnTo>
                    <a:lnTo>
                      <a:pt x="2135" y="650"/>
                    </a:lnTo>
                    <a:lnTo>
                      <a:pt x="2126" y="629"/>
                    </a:lnTo>
                    <a:lnTo>
                      <a:pt x="2120" y="597"/>
                    </a:lnTo>
                    <a:lnTo>
                      <a:pt x="2111" y="582"/>
                    </a:lnTo>
                    <a:lnTo>
                      <a:pt x="2102" y="570"/>
                    </a:lnTo>
                    <a:lnTo>
                      <a:pt x="2093" y="565"/>
                    </a:lnTo>
                    <a:lnTo>
                      <a:pt x="2046" y="565"/>
                    </a:lnTo>
                    <a:lnTo>
                      <a:pt x="2040" y="565"/>
                    </a:lnTo>
                    <a:lnTo>
                      <a:pt x="2034" y="564"/>
                    </a:lnTo>
                    <a:lnTo>
                      <a:pt x="2030" y="560"/>
                    </a:lnTo>
                    <a:lnTo>
                      <a:pt x="2022" y="558"/>
                    </a:lnTo>
                    <a:lnTo>
                      <a:pt x="2014" y="558"/>
                    </a:lnTo>
                    <a:lnTo>
                      <a:pt x="2009" y="550"/>
                    </a:lnTo>
                    <a:lnTo>
                      <a:pt x="2000" y="542"/>
                    </a:lnTo>
                    <a:lnTo>
                      <a:pt x="1993" y="538"/>
                    </a:lnTo>
                    <a:lnTo>
                      <a:pt x="1985" y="534"/>
                    </a:lnTo>
                    <a:lnTo>
                      <a:pt x="1971" y="526"/>
                    </a:lnTo>
                    <a:lnTo>
                      <a:pt x="1942" y="496"/>
                    </a:lnTo>
                    <a:lnTo>
                      <a:pt x="1930" y="485"/>
                    </a:lnTo>
                    <a:lnTo>
                      <a:pt x="1915" y="474"/>
                    </a:lnTo>
                    <a:lnTo>
                      <a:pt x="1896" y="463"/>
                    </a:lnTo>
                    <a:lnTo>
                      <a:pt x="1883" y="455"/>
                    </a:lnTo>
                    <a:lnTo>
                      <a:pt x="1872" y="448"/>
                    </a:lnTo>
                    <a:lnTo>
                      <a:pt x="1860" y="445"/>
                    </a:lnTo>
                    <a:lnTo>
                      <a:pt x="1808" y="444"/>
                    </a:lnTo>
                    <a:lnTo>
                      <a:pt x="1799" y="445"/>
                    </a:lnTo>
                    <a:lnTo>
                      <a:pt x="1790" y="445"/>
                    </a:lnTo>
                    <a:lnTo>
                      <a:pt x="1760" y="444"/>
                    </a:lnTo>
                    <a:lnTo>
                      <a:pt x="1751" y="442"/>
                    </a:lnTo>
                    <a:lnTo>
                      <a:pt x="1731" y="437"/>
                    </a:lnTo>
                    <a:lnTo>
                      <a:pt x="1678" y="420"/>
                    </a:lnTo>
                    <a:lnTo>
                      <a:pt x="1668" y="420"/>
                    </a:lnTo>
                    <a:lnTo>
                      <a:pt x="1665" y="420"/>
                    </a:lnTo>
                    <a:lnTo>
                      <a:pt x="1659" y="413"/>
                    </a:lnTo>
                    <a:lnTo>
                      <a:pt x="1652" y="417"/>
                    </a:lnTo>
                    <a:lnTo>
                      <a:pt x="1645" y="423"/>
                    </a:lnTo>
                    <a:lnTo>
                      <a:pt x="1636" y="426"/>
                    </a:lnTo>
                    <a:lnTo>
                      <a:pt x="1620" y="433"/>
                    </a:lnTo>
                    <a:lnTo>
                      <a:pt x="1611" y="434"/>
                    </a:lnTo>
                    <a:lnTo>
                      <a:pt x="1610" y="428"/>
                    </a:lnTo>
                    <a:lnTo>
                      <a:pt x="1613" y="421"/>
                    </a:lnTo>
                    <a:lnTo>
                      <a:pt x="1619" y="415"/>
                    </a:lnTo>
                    <a:lnTo>
                      <a:pt x="1619" y="410"/>
                    </a:lnTo>
                    <a:lnTo>
                      <a:pt x="1616" y="405"/>
                    </a:lnTo>
                    <a:lnTo>
                      <a:pt x="1611" y="403"/>
                    </a:lnTo>
                    <a:lnTo>
                      <a:pt x="1609" y="403"/>
                    </a:lnTo>
                    <a:lnTo>
                      <a:pt x="1605" y="404"/>
                    </a:lnTo>
                    <a:lnTo>
                      <a:pt x="1602" y="404"/>
                    </a:lnTo>
                    <a:lnTo>
                      <a:pt x="1600" y="403"/>
                    </a:lnTo>
                    <a:lnTo>
                      <a:pt x="1600" y="399"/>
                    </a:lnTo>
                    <a:lnTo>
                      <a:pt x="1604" y="397"/>
                    </a:lnTo>
                    <a:lnTo>
                      <a:pt x="1605" y="387"/>
                    </a:lnTo>
                    <a:lnTo>
                      <a:pt x="1598" y="375"/>
                    </a:lnTo>
                    <a:lnTo>
                      <a:pt x="1587" y="366"/>
                    </a:lnTo>
                    <a:lnTo>
                      <a:pt x="1582" y="367"/>
                    </a:lnTo>
                    <a:lnTo>
                      <a:pt x="1576" y="370"/>
                    </a:lnTo>
                    <a:lnTo>
                      <a:pt x="1570" y="375"/>
                    </a:lnTo>
                    <a:lnTo>
                      <a:pt x="1564" y="378"/>
                    </a:lnTo>
                    <a:lnTo>
                      <a:pt x="1564" y="369"/>
                    </a:lnTo>
                    <a:lnTo>
                      <a:pt x="1561" y="364"/>
                    </a:lnTo>
                    <a:lnTo>
                      <a:pt x="1555" y="355"/>
                    </a:lnTo>
                    <a:lnTo>
                      <a:pt x="1543" y="353"/>
                    </a:lnTo>
                    <a:lnTo>
                      <a:pt x="1533" y="347"/>
                    </a:lnTo>
                    <a:lnTo>
                      <a:pt x="1522" y="345"/>
                    </a:lnTo>
                    <a:lnTo>
                      <a:pt x="1517" y="340"/>
                    </a:lnTo>
                    <a:lnTo>
                      <a:pt x="1502" y="340"/>
                    </a:lnTo>
                    <a:lnTo>
                      <a:pt x="1497" y="339"/>
                    </a:lnTo>
                    <a:lnTo>
                      <a:pt x="1465" y="322"/>
                    </a:lnTo>
                    <a:lnTo>
                      <a:pt x="1454" y="318"/>
                    </a:lnTo>
                    <a:lnTo>
                      <a:pt x="1425" y="320"/>
                    </a:lnTo>
                    <a:lnTo>
                      <a:pt x="1416" y="324"/>
                    </a:lnTo>
                    <a:lnTo>
                      <a:pt x="1409" y="339"/>
                    </a:lnTo>
                    <a:lnTo>
                      <a:pt x="1403" y="342"/>
                    </a:lnTo>
                    <a:lnTo>
                      <a:pt x="1399" y="350"/>
                    </a:lnTo>
                    <a:lnTo>
                      <a:pt x="1396" y="359"/>
                    </a:lnTo>
                    <a:lnTo>
                      <a:pt x="1392" y="366"/>
                    </a:lnTo>
                    <a:lnTo>
                      <a:pt x="1383" y="366"/>
                    </a:lnTo>
                    <a:lnTo>
                      <a:pt x="1374" y="370"/>
                    </a:lnTo>
                    <a:lnTo>
                      <a:pt x="1371" y="371"/>
                    </a:lnTo>
                    <a:lnTo>
                      <a:pt x="1365" y="376"/>
                    </a:lnTo>
                    <a:lnTo>
                      <a:pt x="1358" y="396"/>
                    </a:lnTo>
                    <a:lnTo>
                      <a:pt x="1355" y="403"/>
                    </a:lnTo>
                    <a:lnTo>
                      <a:pt x="1352" y="404"/>
                    </a:lnTo>
                    <a:lnTo>
                      <a:pt x="1351" y="408"/>
                    </a:lnTo>
                    <a:lnTo>
                      <a:pt x="1349" y="418"/>
                    </a:lnTo>
                    <a:lnTo>
                      <a:pt x="1344" y="419"/>
                    </a:lnTo>
                    <a:lnTo>
                      <a:pt x="1344" y="419"/>
                    </a:lnTo>
                    <a:lnTo>
                      <a:pt x="1341" y="412"/>
                    </a:lnTo>
                    <a:lnTo>
                      <a:pt x="1341" y="401"/>
                    </a:lnTo>
                    <a:lnTo>
                      <a:pt x="1345" y="386"/>
                    </a:lnTo>
                    <a:lnTo>
                      <a:pt x="1342" y="386"/>
                    </a:lnTo>
                    <a:lnTo>
                      <a:pt x="1334" y="386"/>
                    </a:lnTo>
                    <a:lnTo>
                      <a:pt x="1326" y="388"/>
                    </a:lnTo>
                    <a:lnTo>
                      <a:pt x="1319" y="387"/>
                    </a:lnTo>
                    <a:lnTo>
                      <a:pt x="1296" y="388"/>
                    </a:lnTo>
                    <a:lnTo>
                      <a:pt x="1287" y="387"/>
                    </a:lnTo>
                    <a:lnTo>
                      <a:pt x="1286" y="388"/>
                    </a:lnTo>
                    <a:lnTo>
                      <a:pt x="1280" y="388"/>
                    </a:lnTo>
                    <a:lnTo>
                      <a:pt x="1277" y="387"/>
                    </a:lnTo>
                    <a:lnTo>
                      <a:pt x="1271" y="387"/>
                    </a:lnTo>
                    <a:lnTo>
                      <a:pt x="1256" y="392"/>
                    </a:lnTo>
                    <a:lnTo>
                      <a:pt x="1250" y="392"/>
                    </a:lnTo>
                    <a:lnTo>
                      <a:pt x="1238" y="387"/>
                    </a:lnTo>
                    <a:lnTo>
                      <a:pt x="1234" y="387"/>
                    </a:lnTo>
                    <a:lnTo>
                      <a:pt x="1232" y="388"/>
                    </a:lnTo>
                    <a:lnTo>
                      <a:pt x="1229" y="397"/>
                    </a:lnTo>
                    <a:lnTo>
                      <a:pt x="1228" y="399"/>
                    </a:lnTo>
                    <a:lnTo>
                      <a:pt x="1226" y="397"/>
                    </a:lnTo>
                    <a:lnTo>
                      <a:pt x="1224" y="390"/>
                    </a:lnTo>
                    <a:lnTo>
                      <a:pt x="1226" y="387"/>
                    </a:lnTo>
                    <a:lnTo>
                      <a:pt x="1232" y="381"/>
                    </a:lnTo>
                    <a:lnTo>
                      <a:pt x="1238" y="381"/>
                    </a:lnTo>
                    <a:lnTo>
                      <a:pt x="1247" y="385"/>
                    </a:lnTo>
                    <a:lnTo>
                      <a:pt x="1259" y="386"/>
                    </a:lnTo>
                    <a:lnTo>
                      <a:pt x="1269" y="382"/>
                    </a:lnTo>
                    <a:lnTo>
                      <a:pt x="1271" y="380"/>
                    </a:lnTo>
                    <a:lnTo>
                      <a:pt x="1272" y="377"/>
                    </a:lnTo>
                    <a:lnTo>
                      <a:pt x="1272" y="355"/>
                    </a:lnTo>
                    <a:lnTo>
                      <a:pt x="1271" y="353"/>
                    </a:lnTo>
                    <a:lnTo>
                      <a:pt x="1265" y="353"/>
                    </a:lnTo>
                    <a:lnTo>
                      <a:pt x="1264" y="349"/>
                    </a:lnTo>
                    <a:lnTo>
                      <a:pt x="1258" y="345"/>
                    </a:lnTo>
                    <a:lnTo>
                      <a:pt x="1256" y="344"/>
                    </a:lnTo>
                    <a:lnTo>
                      <a:pt x="1256" y="340"/>
                    </a:lnTo>
                    <a:lnTo>
                      <a:pt x="1261" y="339"/>
                    </a:lnTo>
                    <a:lnTo>
                      <a:pt x="1266" y="334"/>
                    </a:lnTo>
                    <a:lnTo>
                      <a:pt x="1267" y="329"/>
                    </a:lnTo>
                    <a:lnTo>
                      <a:pt x="1261" y="329"/>
                    </a:lnTo>
                    <a:lnTo>
                      <a:pt x="1258" y="332"/>
                    </a:lnTo>
                    <a:lnTo>
                      <a:pt x="1254" y="332"/>
                    </a:lnTo>
                    <a:lnTo>
                      <a:pt x="1249" y="340"/>
                    </a:lnTo>
                    <a:lnTo>
                      <a:pt x="1247" y="348"/>
                    </a:lnTo>
                    <a:lnTo>
                      <a:pt x="1236" y="348"/>
                    </a:lnTo>
                    <a:lnTo>
                      <a:pt x="1234" y="345"/>
                    </a:lnTo>
                    <a:lnTo>
                      <a:pt x="1234" y="343"/>
                    </a:lnTo>
                    <a:lnTo>
                      <a:pt x="1234" y="327"/>
                    </a:lnTo>
                    <a:lnTo>
                      <a:pt x="1231" y="317"/>
                    </a:lnTo>
                    <a:lnTo>
                      <a:pt x="1231" y="308"/>
                    </a:lnTo>
                    <a:lnTo>
                      <a:pt x="1232" y="306"/>
                    </a:lnTo>
                    <a:lnTo>
                      <a:pt x="1238" y="299"/>
                    </a:lnTo>
                    <a:lnTo>
                      <a:pt x="1243" y="292"/>
                    </a:lnTo>
                    <a:lnTo>
                      <a:pt x="1253" y="281"/>
                    </a:lnTo>
                    <a:lnTo>
                      <a:pt x="1266" y="267"/>
                    </a:lnTo>
                    <a:lnTo>
                      <a:pt x="1283" y="254"/>
                    </a:lnTo>
                    <a:lnTo>
                      <a:pt x="1291" y="242"/>
                    </a:lnTo>
                    <a:lnTo>
                      <a:pt x="1297" y="238"/>
                    </a:lnTo>
                    <a:lnTo>
                      <a:pt x="1303" y="232"/>
                    </a:lnTo>
                    <a:lnTo>
                      <a:pt x="1306" y="222"/>
                    </a:lnTo>
                    <a:lnTo>
                      <a:pt x="1306" y="218"/>
                    </a:lnTo>
                    <a:lnTo>
                      <a:pt x="1312" y="199"/>
                    </a:lnTo>
                    <a:lnTo>
                      <a:pt x="1312" y="195"/>
                    </a:lnTo>
                    <a:lnTo>
                      <a:pt x="1308" y="192"/>
                    </a:lnTo>
                    <a:lnTo>
                      <a:pt x="1301" y="192"/>
                    </a:lnTo>
                    <a:lnTo>
                      <a:pt x="1285" y="187"/>
                    </a:lnTo>
                    <a:lnTo>
                      <a:pt x="1279" y="175"/>
                    </a:lnTo>
                    <a:lnTo>
                      <a:pt x="1272" y="152"/>
                    </a:lnTo>
                    <a:lnTo>
                      <a:pt x="1271" y="150"/>
                    </a:lnTo>
                    <a:lnTo>
                      <a:pt x="1269" y="138"/>
                    </a:lnTo>
                    <a:lnTo>
                      <a:pt x="1264" y="129"/>
                    </a:lnTo>
                    <a:lnTo>
                      <a:pt x="1260" y="116"/>
                    </a:lnTo>
                    <a:lnTo>
                      <a:pt x="1256" y="105"/>
                    </a:lnTo>
                    <a:lnTo>
                      <a:pt x="1253" y="91"/>
                    </a:lnTo>
                    <a:lnTo>
                      <a:pt x="1253" y="80"/>
                    </a:lnTo>
                    <a:lnTo>
                      <a:pt x="1247" y="69"/>
                    </a:lnTo>
                    <a:lnTo>
                      <a:pt x="1237" y="57"/>
                    </a:lnTo>
                    <a:lnTo>
                      <a:pt x="1232" y="53"/>
                    </a:lnTo>
                    <a:lnTo>
                      <a:pt x="1229" y="54"/>
                    </a:lnTo>
                    <a:lnTo>
                      <a:pt x="1227" y="62"/>
                    </a:lnTo>
                    <a:lnTo>
                      <a:pt x="1222" y="63"/>
                    </a:lnTo>
                    <a:lnTo>
                      <a:pt x="1209" y="76"/>
                    </a:lnTo>
                    <a:lnTo>
                      <a:pt x="1206" y="84"/>
                    </a:lnTo>
                    <a:lnTo>
                      <a:pt x="1193" y="102"/>
                    </a:lnTo>
                    <a:lnTo>
                      <a:pt x="1183" y="114"/>
                    </a:lnTo>
                    <a:lnTo>
                      <a:pt x="1179" y="121"/>
                    </a:lnTo>
                    <a:lnTo>
                      <a:pt x="1170" y="143"/>
                    </a:lnTo>
                    <a:lnTo>
                      <a:pt x="1143" y="167"/>
                    </a:lnTo>
                    <a:lnTo>
                      <a:pt x="1141" y="170"/>
                    </a:lnTo>
                    <a:lnTo>
                      <a:pt x="1136" y="172"/>
                    </a:lnTo>
                    <a:lnTo>
                      <a:pt x="1126" y="172"/>
                    </a:lnTo>
                    <a:lnTo>
                      <a:pt x="1119" y="168"/>
                    </a:lnTo>
                    <a:lnTo>
                      <a:pt x="1113" y="168"/>
                    </a:lnTo>
                    <a:lnTo>
                      <a:pt x="1109" y="170"/>
                    </a:lnTo>
                    <a:lnTo>
                      <a:pt x="1093" y="177"/>
                    </a:lnTo>
                    <a:lnTo>
                      <a:pt x="1087" y="177"/>
                    </a:lnTo>
                    <a:lnTo>
                      <a:pt x="1084" y="176"/>
                    </a:lnTo>
                    <a:lnTo>
                      <a:pt x="1075" y="170"/>
                    </a:lnTo>
                    <a:lnTo>
                      <a:pt x="1065" y="159"/>
                    </a:lnTo>
                    <a:lnTo>
                      <a:pt x="1059" y="157"/>
                    </a:lnTo>
                    <a:lnTo>
                      <a:pt x="1055" y="155"/>
                    </a:lnTo>
                    <a:lnTo>
                      <a:pt x="1034" y="149"/>
                    </a:lnTo>
                    <a:lnTo>
                      <a:pt x="1012" y="155"/>
                    </a:lnTo>
                    <a:lnTo>
                      <a:pt x="1008" y="155"/>
                    </a:lnTo>
                    <a:lnTo>
                      <a:pt x="998" y="152"/>
                    </a:lnTo>
                    <a:lnTo>
                      <a:pt x="991" y="152"/>
                    </a:lnTo>
                    <a:lnTo>
                      <a:pt x="985" y="155"/>
                    </a:lnTo>
                    <a:lnTo>
                      <a:pt x="986" y="179"/>
                    </a:lnTo>
                    <a:lnTo>
                      <a:pt x="982" y="183"/>
                    </a:lnTo>
                    <a:lnTo>
                      <a:pt x="965" y="183"/>
                    </a:lnTo>
                    <a:lnTo>
                      <a:pt x="953" y="178"/>
                    </a:lnTo>
                    <a:lnTo>
                      <a:pt x="942" y="179"/>
                    </a:lnTo>
                    <a:lnTo>
                      <a:pt x="928" y="181"/>
                    </a:lnTo>
                    <a:lnTo>
                      <a:pt x="922" y="178"/>
                    </a:lnTo>
                    <a:lnTo>
                      <a:pt x="921" y="177"/>
                    </a:lnTo>
                    <a:lnTo>
                      <a:pt x="917" y="176"/>
                    </a:lnTo>
                    <a:lnTo>
                      <a:pt x="912" y="176"/>
                    </a:lnTo>
                    <a:lnTo>
                      <a:pt x="901" y="182"/>
                    </a:lnTo>
                    <a:lnTo>
                      <a:pt x="893" y="192"/>
                    </a:lnTo>
                    <a:lnTo>
                      <a:pt x="879" y="192"/>
                    </a:lnTo>
                    <a:lnTo>
                      <a:pt x="871" y="195"/>
                    </a:lnTo>
                    <a:lnTo>
                      <a:pt x="866" y="200"/>
                    </a:lnTo>
                    <a:lnTo>
                      <a:pt x="855" y="200"/>
                    </a:lnTo>
                    <a:lnTo>
                      <a:pt x="846" y="203"/>
                    </a:lnTo>
                    <a:lnTo>
                      <a:pt x="840" y="213"/>
                    </a:lnTo>
                    <a:lnTo>
                      <a:pt x="835" y="215"/>
                    </a:lnTo>
                    <a:lnTo>
                      <a:pt x="822" y="215"/>
                    </a:lnTo>
                    <a:lnTo>
                      <a:pt x="812" y="213"/>
                    </a:lnTo>
                    <a:lnTo>
                      <a:pt x="796" y="203"/>
                    </a:lnTo>
                    <a:lnTo>
                      <a:pt x="790" y="198"/>
                    </a:lnTo>
                    <a:lnTo>
                      <a:pt x="786" y="192"/>
                    </a:lnTo>
                    <a:lnTo>
                      <a:pt x="783" y="191"/>
                    </a:lnTo>
                    <a:lnTo>
                      <a:pt x="779" y="186"/>
                    </a:lnTo>
                    <a:lnTo>
                      <a:pt x="777" y="183"/>
                    </a:lnTo>
                    <a:lnTo>
                      <a:pt x="779" y="170"/>
                    </a:lnTo>
                    <a:lnTo>
                      <a:pt x="777" y="161"/>
                    </a:lnTo>
                    <a:lnTo>
                      <a:pt x="766" y="151"/>
                    </a:lnTo>
                    <a:lnTo>
                      <a:pt x="765" y="148"/>
                    </a:lnTo>
                    <a:lnTo>
                      <a:pt x="765" y="117"/>
                    </a:lnTo>
                    <a:lnTo>
                      <a:pt x="771" y="103"/>
                    </a:lnTo>
                    <a:lnTo>
                      <a:pt x="774" y="96"/>
                    </a:lnTo>
                    <a:lnTo>
                      <a:pt x="774" y="86"/>
                    </a:lnTo>
                    <a:lnTo>
                      <a:pt x="783" y="73"/>
                    </a:lnTo>
                    <a:lnTo>
                      <a:pt x="785" y="70"/>
                    </a:lnTo>
                    <a:lnTo>
                      <a:pt x="783" y="63"/>
                    </a:lnTo>
                    <a:lnTo>
                      <a:pt x="779" y="57"/>
                    </a:lnTo>
                    <a:lnTo>
                      <a:pt x="779" y="42"/>
                    </a:lnTo>
                    <a:lnTo>
                      <a:pt x="767" y="38"/>
                    </a:lnTo>
                    <a:lnTo>
                      <a:pt x="765" y="37"/>
                    </a:lnTo>
                    <a:lnTo>
                      <a:pt x="756" y="36"/>
                    </a:lnTo>
                    <a:lnTo>
                      <a:pt x="760" y="22"/>
                    </a:lnTo>
                    <a:lnTo>
                      <a:pt x="760" y="15"/>
                    </a:lnTo>
                    <a:lnTo>
                      <a:pt x="760" y="9"/>
                    </a:lnTo>
                    <a:lnTo>
                      <a:pt x="755" y="0"/>
                    </a:lnTo>
                    <a:lnTo>
                      <a:pt x="747" y="0"/>
                    </a:lnTo>
                    <a:lnTo>
                      <a:pt x="734" y="4"/>
                    </a:lnTo>
                    <a:lnTo>
                      <a:pt x="725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250"/>
              <p:cNvSpPr>
                <a:spLocks noChangeAspect="1"/>
              </p:cNvSpPr>
              <p:nvPr/>
            </p:nvSpPr>
            <p:spPr bwMode="gray">
              <a:xfrm>
                <a:off x="1650" y="2350"/>
                <a:ext cx="132" cy="182"/>
              </a:xfrm>
              <a:custGeom>
                <a:avLst/>
                <a:gdLst/>
                <a:ahLst/>
                <a:cxnLst>
                  <a:cxn ang="0">
                    <a:pos x="404" y="0"/>
                  </a:cxn>
                  <a:cxn ang="0">
                    <a:pos x="380" y="12"/>
                  </a:cxn>
                  <a:cxn ang="0">
                    <a:pos x="314" y="58"/>
                  </a:cxn>
                  <a:cxn ang="0">
                    <a:pos x="260" y="65"/>
                  </a:cxn>
                  <a:cxn ang="0">
                    <a:pos x="244" y="82"/>
                  </a:cxn>
                  <a:cxn ang="0">
                    <a:pos x="187" y="102"/>
                  </a:cxn>
                  <a:cxn ang="0">
                    <a:pos x="158" y="170"/>
                  </a:cxn>
                  <a:cxn ang="0">
                    <a:pos x="115" y="213"/>
                  </a:cxn>
                  <a:cxn ang="0">
                    <a:pos x="113" y="242"/>
                  </a:cxn>
                  <a:cxn ang="0">
                    <a:pos x="88" y="226"/>
                  </a:cxn>
                  <a:cxn ang="0">
                    <a:pos x="91" y="251"/>
                  </a:cxn>
                  <a:cxn ang="0">
                    <a:pos x="60" y="278"/>
                  </a:cxn>
                  <a:cxn ang="0">
                    <a:pos x="81" y="320"/>
                  </a:cxn>
                  <a:cxn ang="0">
                    <a:pos x="83" y="380"/>
                  </a:cxn>
                  <a:cxn ang="0">
                    <a:pos x="83" y="462"/>
                  </a:cxn>
                  <a:cxn ang="0">
                    <a:pos x="111" y="472"/>
                  </a:cxn>
                  <a:cxn ang="0">
                    <a:pos x="71" y="533"/>
                  </a:cxn>
                  <a:cxn ang="0">
                    <a:pos x="20" y="560"/>
                  </a:cxn>
                  <a:cxn ang="0">
                    <a:pos x="0" y="596"/>
                  </a:cxn>
                  <a:cxn ang="0">
                    <a:pos x="44" y="629"/>
                  </a:cxn>
                  <a:cxn ang="0">
                    <a:pos x="106" y="673"/>
                  </a:cxn>
                  <a:cxn ang="0">
                    <a:pos x="156" y="665"/>
                  </a:cxn>
                  <a:cxn ang="0">
                    <a:pos x="201" y="687"/>
                  </a:cxn>
                  <a:cxn ang="0">
                    <a:pos x="238" y="708"/>
                  </a:cxn>
                  <a:cxn ang="0">
                    <a:pos x="273" y="743"/>
                  </a:cxn>
                  <a:cxn ang="0">
                    <a:pos x="297" y="776"/>
                  </a:cxn>
                  <a:cxn ang="0">
                    <a:pos x="319" y="811"/>
                  </a:cxn>
                  <a:cxn ang="0">
                    <a:pos x="365" y="821"/>
                  </a:cxn>
                  <a:cxn ang="0">
                    <a:pos x="389" y="807"/>
                  </a:cxn>
                  <a:cxn ang="0">
                    <a:pos x="435" y="807"/>
                  </a:cxn>
                  <a:cxn ang="0">
                    <a:pos x="488" y="842"/>
                  </a:cxn>
                  <a:cxn ang="0">
                    <a:pos x="459" y="892"/>
                  </a:cxn>
                  <a:cxn ang="0">
                    <a:pos x="494" y="909"/>
                  </a:cxn>
                  <a:cxn ang="0">
                    <a:pos x="504" y="858"/>
                  </a:cxn>
                  <a:cxn ang="0">
                    <a:pos x="524" y="752"/>
                  </a:cxn>
                  <a:cxn ang="0">
                    <a:pos x="489" y="655"/>
                  </a:cxn>
                  <a:cxn ang="0">
                    <a:pos x="532" y="652"/>
                  </a:cxn>
                  <a:cxn ang="0">
                    <a:pos x="518" y="627"/>
                  </a:cxn>
                  <a:cxn ang="0">
                    <a:pos x="501" y="620"/>
                  </a:cxn>
                  <a:cxn ang="0">
                    <a:pos x="591" y="575"/>
                  </a:cxn>
                  <a:cxn ang="0">
                    <a:pos x="633" y="574"/>
                  </a:cxn>
                  <a:cxn ang="0">
                    <a:pos x="658" y="603"/>
                  </a:cxn>
                  <a:cxn ang="0">
                    <a:pos x="626" y="516"/>
                  </a:cxn>
                  <a:cxn ang="0">
                    <a:pos x="640" y="493"/>
                  </a:cxn>
                  <a:cxn ang="0">
                    <a:pos x="615" y="453"/>
                  </a:cxn>
                  <a:cxn ang="0">
                    <a:pos x="615" y="403"/>
                  </a:cxn>
                  <a:cxn ang="0">
                    <a:pos x="633" y="353"/>
                  </a:cxn>
                  <a:cxn ang="0">
                    <a:pos x="583" y="353"/>
                  </a:cxn>
                  <a:cxn ang="0">
                    <a:pos x="544" y="348"/>
                  </a:cxn>
                  <a:cxn ang="0">
                    <a:pos x="494" y="307"/>
                  </a:cxn>
                  <a:cxn ang="0">
                    <a:pos x="443" y="294"/>
                  </a:cxn>
                  <a:cxn ang="0">
                    <a:pos x="376" y="283"/>
                  </a:cxn>
                  <a:cxn ang="0">
                    <a:pos x="353" y="223"/>
                  </a:cxn>
                  <a:cxn ang="0">
                    <a:pos x="334" y="180"/>
                  </a:cxn>
                  <a:cxn ang="0">
                    <a:pos x="375" y="62"/>
                  </a:cxn>
                </a:cxnLst>
                <a:rect l="0" t="0" r="r" b="b"/>
                <a:pathLst>
                  <a:path w="663" h="909">
                    <a:moveTo>
                      <a:pt x="419" y="33"/>
                    </a:moveTo>
                    <a:lnTo>
                      <a:pt x="424" y="28"/>
                    </a:lnTo>
                    <a:lnTo>
                      <a:pt x="429" y="21"/>
                    </a:lnTo>
                    <a:lnTo>
                      <a:pt x="427" y="12"/>
                    </a:lnTo>
                    <a:lnTo>
                      <a:pt x="418" y="6"/>
                    </a:lnTo>
                    <a:lnTo>
                      <a:pt x="404" y="0"/>
                    </a:lnTo>
                    <a:lnTo>
                      <a:pt x="396" y="5"/>
                    </a:lnTo>
                    <a:lnTo>
                      <a:pt x="393" y="5"/>
                    </a:lnTo>
                    <a:lnTo>
                      <a:pt x="391" y="5"/>
                    </a:lnTo>
                    <a:lnTo>
                      <a:pt x="391" y="14"/>
                    </a:lnTo>
                    <a:lnTo>
                      <a:pt x="386" y="14"/>
                    </a:lnTo>
                    <a:lnTo>
                      <a:pt x="380" y="12"/>
                    </a:lnTo>
                    <a:lnTo>
                      <a:pt x="378" y="16"/>
                    </a:lnTo>
                    <a:lnTo>
                      <a:pt x="377" y="24"/>
                    </a:lnTo>
                    <a:lnTo>
                      <a:pt x="372" y="31"/>
                    </a:lnTo>
                    <a:lnTo>
                      <a:pt x="366" y="35"/>
                    </a:lnTo>
                    <a:lnTo>
                      <a:pt x="341" y="43"/>
                    </a:lnTo>
                    <a:lnTo>
                      <a:pt x="314" y="58"/>
                    </a:lnTo>
                    <a:lnTo>
                      <a:pt x="310" y="60"/>
                    </a:lnTo>
                    <a:lnTo>
                      <a:pt x="289" y="65"/>
                    </a:lnTo>
                    <a:lnTo>
                      <a:pt x="281" y="65"/>
                    </a:lnTo>
                    <a:lnTo>
                      <a:pt x="271" y="63"/>
                    </a:lnTo>
                    <a:lnTo>
                      <a:pt x="263" y="63"/>
                    </a:lnTo>
                    <a:lnTo>
                      <a:pt x="260" y="65"/>
                    </a:lnTo>
                    <a:lnTo>
                      <a:pt x="257" y="70"/>
                    </a:lnTo>
                    <a:lnTo>
                      <a:pt x="253" y="81"/>
                    </a:lnTo>
                    <a:lnTo>
                      <a:pt x="249" y="90"/>
                    </a:lnTo>
                    <a:lnTo>
                      <a:pt x="247" y="91"/>
                    </a:lnTo>
                    <a:lnTo>
                      <a:pt x="244" y="91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31" y="80"/>
                    </a:lnTo>
                    <a:lnTo>
                      <a:pt x="220" y="80"/>
                    </a:lnTo>
                    <a:lnTo>
                      <a:pt x="216" y="80"/>
                    </a:lnTo>
                    <a:lnTo>
                      <a:pt x="194" y="96"/>
                    </a:lnTo>
                    <a:lnTo>
                      <a:pt x="187" y="102"/>
                    </a:lnTo>
                    <a:lnTo>
                      <a:pt x="185" y="107"/>
                    </a:lnTo>
                    <a:lnTo>
                      <a:pt x="183" y="128"/>
                    </a:lnTo>
                    <a:lnTo>
                      <a:pt x="181" y="144"/>
                    </a:lnTo>
                    <a:lnTo>
                      <a:pt x="179" y="160"/>
                    </a:lnTo>
                    <a:lnTo>
                      <a:pt x="173" y="166"/>
                    </a:lnTo>
                    <a:lnTo>
                      <a:pt x="158" y="170"/>
                    </a:lnTo>
                    <a:lnTo>
                      <a:pt x="155" y="173"/>
                    </a:lnTo>
                    <a:lnTo>
                      <a:pt x="146" y="188"/>
                    </a:lnTo>
                    <a:lnTo>
                      <a:pt x="142" y="192"/>
                    </a:lnTo>
                    <a:lnTo>
                      <a:pt x="135" y="198"/>
                    </a:lnTo>
                    <a:lnTo>
                      <a:pt x="117" y="209"/>
                    </a:lnTo>
                    <a:lnTo>
                      <a:pt x="115" y="213"/>
                    </a:lnTo>
                    <a:lnTo>
                      <a:pt x="117" y="216"/>
                    </a:lnTo>
                    <a:lnTo>
                      <a:pt x="118" y="219"/>
                    </a:lnTo>
                    <a:lnTo>
                      <a:pt x="122" y="238"/>
                    </a:lnTo>
                    <a:lnTo>
                      <a:pt x="119" y="245"/>
                    </a:lnTo>
                    <a:lnTo>
                      <a:pt x="118" y="246"/>
                    </a:lnTo>
                    <a:lnTo>
                      <a:pt x="113" y="242"/>
                    </a:lnTo>
                    <a:lnTo>
                      <a:pt x="103" y="229"/>
                    </a:lnTo>
                    <a:lnTo>
                      <a:pt x="86" y="209"/>
                    </a:lnTo>
                    <a:lnTo>
                      <a:pt x="85" y="213"/>
                    </a:lnTo>
                    <a:lnTo>
                      <a:pt x="83" y="221"/>
                    </a:lnTo>
                    <a:lnTo>
                      <a:pt x="83" y="223"/>
                    </a:lnTo>
                    <a:lnTo>
                      <a:pt x="88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3" y="240"/>
                    </a:lnTo>
                    <a:lnTo>
                      <a:pt x="97" y="242"/>
                    </a:lnTo>
                    <a:lnTo>
                      <a:pt x="97" y="246"/>
                    </a:lnTo>
                    <a:lnTo>
                      <a:pt x="91" y="251"/>
                    </a:lnTo>
                    <a:lnTo>
                      <a:pt x="81" y="264"/>
                    </a:lnTo>
                    <a:lnTo>
                      <a:pt x="77" y="267"/>
                    </a:lnTo>
                    <a:lnTo>
                      <a:pt x="72" y="263"/>
                    </a:lnTo>
                    <a:lnTo>
                      <a:pt x="69" y="264"/>
                    </a:lnTo>
                    <a:lnTo>
                      <a:pt x="69" y="272"/>
                    </a:lnTo>
                    <a:lnTo>
                      <a:pt x="60" y="278"/>
                    </a:lnTo>
                    <a:lnTo>
                      <a:pt x="60" y="283"/>
                    </a:lnTo>
                    <a:lnTo>
                      <a:pt x="59" y="283"/>
                    </a:lnTo>
                    <a:lnTo>
                      <a:pt x="61" y="288"/>
                    </a:lnTo>
                    <a:lnTo>
                      <a:pt x="66" y="306"/>
                    </a:lnTo>
                    <a:lnTo>
                      <a:pt x="70" y="311"/>
                    </a:lnTo>
                    <a:lnTo>
                      <a:pt x="81" y="320"/>
                    </a:lnTo>
                    <a:lnTo>
                      <a:pt x="86" y="327"/>
                    </a:lnTo>
                    <a:lnTo>
                      <a:pt x="87" y="331"/>
                    </a:lnTo>
                    <a:lnTo>
                      <a:pt x="85" y="353"/>
                    </a:lnTo>
                    <a:lnTo>
                      <a:pt x="88" y="367"/>
                    </a:lnTo>
                    <a:lnTo>
                      <a:pt x="88" y="372"/>
                    </a:lnTo>
                    <a:lnTo>
                      <a:pt x="83" y="380"/>
                    </a:lnTo>
                    <a:lnTo>
                      <a:pt x="81" y="386"/>
                    </a:lnTo>
                    <a:lnTo>
                      <a:pt x="85" y="412"/>
                    </a:lnTo>
                    <a:lnTo>
                      <a:pt x="90" y="431"/>
                    </a:lnTo>
                    <a:lnTo>
                      <a:pt x="90" y="439"/>
                    </a:lnTo>
                    <a:lnTo>
                      <a:pt x="85" y="455"/>
                    </a:lnTo>
                    <a:lnTo>
                      <a:pt x="83" y="462"/>
                    </a:lnTo>
                    <a:lnTo>
                      <a:pt x="85" y="469"/>
                    </a:lnTo>
                    <a:lnTo>
                      <a:pt x="92" y="472"/>
                    </a:lnTo>
                    <a:lnTo>
                      <a:pt x="98" y="473"/>
                    </a:lnTo>
                    <a:lnTo>
                      <a:pt x="103" y="472"/>
                    </a:lnTo>
                    <a:lnTo>
                      <a:pt x="111" y="467"/>
                    </a:lnTo>
                    <a:lnTo>
                      <a:pt x="111" y="472"/>
                    </a:lnTo>
                    <a:lnTo>
                      <a:pt x="111" y="474"/>
                    </a:lnTo>
                    <a:lnTo>
                      <a:pt x="107" y="479"/>
                    </a:lnTo>
                    <a:lnTo>
                      <a:pt x="95" y="490"/>
                    </a:lnTo>
                    <a:lnTo>
                      <a:pt x="81" y="507"/>
                    </a:lnTo>
                    <a:lnTo>
                      <a:pt x="74" y="531"/>
                    </a:lnTo>
                    <a:lnTo>
                      <a:pt x="71" y="533"/>
                    </a:lnTo>
                    <a:lnTo>
                      <a:pt x="69" y="536"/>
                    </a:lnTo>
                    <a:lnTo>
                      <a:pt x="54" y="541"/>
                    </a:lnTo>
                    <a:lnTo>
                      <a:pt x="40" y="539"/>
                    </a:lnTo>
                    <a:lnTo>
                      <a:pt x="37" y="541"/>
                    </a:lnTo>
                    <a:lnTo>
                      <a:pt x="26" y="547"/>
                    </a:lnTo>
                    <a:lnTo>
                      <a:pt x="20" y="560"/>
                    </a:lnTo>
                    <a:lnTo>
                      <a:pt x="18" y="569"/>
                    </a:lnTo>
                    <a:lnTo>
                      <a:pt x="21" y="577"/>
                    </a:lnTo>
                    <a:lnTo>
                      <a:pt x="20" y="584"/>
                    </a:lnTo>
                    <a:lnTo>
                      <a:pt x="7" y="585"/>
                    </a:lnTo>
                    <a:lnTo>
                      <a:pt x="4" y="590"/>
                    </a:lnTo>
                    <a:lnTo>
                      <a:pt x="0" y="596"/>
                    </a:lnTo>
                    <a:lnTo>
                      <a:pt x="0" y="601"/>
                    </a:lnTo>
                    <a:lnTo>
                      <a:pt x="5" y="607"/>
                    </a:lnTo>
                    <a:lnTo>
                      <a:pt x="6" y="611"/>
                    </a:lnTo>
                    <a:lnTo>
                      <a:pt x="9" y="613"/>
                    </a:lnTo>
                    <a:lnTo>
                      <a:pt x="12" y="616"/>
                    </a:lnTo>
                    <a:lnTo>
                      <a:pt x="44" y="629"/>
                    </a:lnTo>
                    <a:lnTo>
                      <a:pt x="74" y="644"/>
                    </a:lnTo>
                    <a:lnTo>
                      <a:pt x="86" y="652"/>
                    </a:lnTo>
                    <a:lnTo>
                      <a:pt x="88" y="657"/>
                    </a:lnTo>
                    <a:lnTo>
                      <a:pt x="91" y="668"/>
                    </a:lnTo>
                    <a:lnTo>
                      <a:pt x="93" y="672"/>
                    </a:lnTo>
                    <a:lnTo>
                      <a:pt x="106" y="673"/>
                    </a:lnTo>
                    <a:lnTo>
                      <a:pt x="114" y="671"/>
                    </a:lnTo>
                    <a:lnTo>
                      <a:pt x="119" y="671"/>
                    </a:lnTo>
                    <a:lnTo>
                      <a:pt x="140" y="673"/>
                    </a:lnTo>
                    <a:lnTo>
                      <a:pt x="150" y="673"/>
                    </a:lnTo>
                    <a:lnTo>
                      <a:pt x="151" y="671"/>
                    </a:lnTo>
                    <a:lnTo>
                      <a:pt x="156" y="665"/>
                    </a:lnTo>
                    <a:lnTo>
                      <a:pt x="161" y="665"/>
                    </a:lnTo>
                    <a:lnTo>
                      <a:pt x="168" y="667"/>
                    </a:lnTo>
                    <a:lnTo>
                      <a:pt x="174" y="673"/>
                    </a:lnTo>
                    <a:lnTo>
                      <a:pt x="181" y="676"/>
                    </a:lnTo>
                    <a:lnTo>
                      <a:pt x="195" y="687"/>
                    </a:lnTo>
                    <a:lnTo>
                      <a:pt x="201" y="687"/>
                    </a:lnTo>
                    <a:lnTo>
                      <a:pt x="205" y="687"/>
                    </a:lnTo>
                    <a:lnTo>
                      <a:pt x="215" y="690"/>
                    </a:lnTo>
                    <a:lnTo>
                      <a:pt x="224" y="693"/>
                    </a:lnTo>
                    <a:lnTo>
                      <a:pt x="230" y="695"/>
                    </a:lnTo>
                    <a:lnTo>
                      <a:pt x="235" y="704"/>
                    </a:lnTo>
                    <a:lnTo>
                      <a:pt x="238" y="708"/>
                    </a:lnTo>
                    <a:lnTo>
                      <a:pt x="248" y="711"/>
                    </a:lnTo>
                    <a:lnTo>
                      <a:pt x="253" y="725"/>
                    </a:lnTo>
                    <a:lnTo>
                      <a:pt x="258" y="733"/>
                    </a:lnTo>
                    <a:lnTo>
                      <a:pt x="264" y="737"/>
                    </a:lnTo>
                    <a:lnTo>
                      <a:pt x="267" y="742"/>
                    </a:lnTo>
                    <a:lnTo>
                      <a:pt x="273" y="743"/>
                    </a:lnTo>
                    <a:lnTo>
                      <a:pt x="278" y="743"/>
                    </a:lnTo>
                    <a:lnTo>
                      <a:pt x="284" y="746"/>
                    </a:lnTo>
                    <a:lnTo>
                      <a:pt x="289" y="749"/>
                    </a:lnTo>
                    <a:lnTo>
                      <a:pt x="292" y="756"/>
                    </a:lnTo>
                    <a:lnTo>
                      <a:pt x="294" y="768"/>
                    </a:lnTo>
                    <a:lnTo>
                      <a:pt x="297" y="776"/>
                    </a:lnTo>
                    <a:lnTo>
                      <a:pt x="298" y="780"/>
                    </a:lnTo>
                    <a:lnTo>
                      <a:pt x="302" y="783"/>
                    </a:lnTo>
                    <a:lnTo>
                      <a:pt x="311" y="783"/>
                    </a:lnTo>
                    <a:lnTo>
                      <a:pt x="316" y="784"/>
                    </a:lnTo>
                    <a:lnTo>
                      <a:pt x="316" y="806"/>
                    </a:lnTo>
                    <a:lnTo>
                      <a:pt x="319" y="811"/>
                    </a:lnTo>
                    <a:lnTo>
                      <a:pt x="324" y="816"/>
                    </a:lnTo>
                    <a:lnTo>
                      <a:pt x="334" y="817"/>
                    </a:lnTo>
                    <a:lnTo>
                      <a:pt x="339" y="816"/>
                    </a:lnTo>
                    <a:lnTo>
                      <a:pt x="353" y="817"/>
                    </a:lnTo>
                    <a:lnTo>
                      <a:pt x="361" y="821"/>
                    </a:lnTo>
                    <a:lnTo>
                      <a:pt x="365" y="821"/>
                    </a:lnTo>
                    <a:lnTo>
                      <a:pt x="372" y="819"/>
                    </a:lnTo>
                    <a:lnTo>
                      <a:pt x="376" y="817"/>
                    </a:lnTo>
                    <a:lnTo>
                      <a:pt x="378" y="813"/>
                    </a:lnTo>
                    <a:lnTo>
                      <a:pt x="382" y="812"/>
                    </a:lnTo>
                    <a:lnTo>
                      <a:pt x="386" y="808"/>
                    </a:lnTo>
                    <a:lnTo>
                      <a:pt x="389" y="807"/>
                    </a:lnTo>
                    <a:lnTo>
                      <a:pt x="398" y="807"/>
                    </a:lnTo>
                    <a:lnTo>
                      <a:pt x="405" y="808"/>
                    </a:lnTo>
                    <a:lnTo>
                      <a:pt x="410" y="813"/>
                    </a:lnTo>
                    <a:lnTo>
                      <a:pt x="418" y="815"/>
                    </a:lnTo>
                    <a:lnTo>
                      <a:pt x="426" y="813"/>
                    </a:lnTo>
                    <a:lnTo>
                      <a:pt x="435" y="807"/>
                    </a:lnTo>
                    <a:lnTo>
                      <a:pt x="437" y="807"/>
                    </a:lnTo>
                    <a:lnTo>
                      <a:pt x="445" y="808"/>
                    </a:lnTo>
                    <a:lnTo>
                      <a:pt x="461" y="815"/>
                    </a:lnTo>
                    <a:lnTo>
                      <a:pt x="477" y="824"/>
                    </a:lnTo>
                    <a:lnTo>
                      <a:pt x="488" y="837"/>
                    </a:lnTo>
                    <a:lnTo>
                      <a:pt x="488" y="842"/>
                    </a:lnTo>
                    <a:lnTo>
                      <a:pt x="484" y="849"/>
                    </a:lnTo>
                    <a:lnTo>
                      <a:pt x="478" y="856"/>
                    </a:lnTo>
                    <a:lnTo>
                      <a:pt x="466" y="869"/>
                    </a:lnTo>
                    <a:lnTo>
                      <a:pt x="458" y="880"/>
                    </a:lnTo>
                    <a:lnTo>
                      <a:pt x="458" y="889"/>
                    </a:lnTo>
                    <a:lnTo>
                      <a:pt x="459" y="892"/>
                    </a:lnTo>
                    <a:lnTo>
                      <a:pt x="464" y="893"/>
                    </a:lnTo>
                    <a:lnTo>
                      <a:pt x="469" y="892"/>
                    </a:lnTo>
                    <a:lnTo>
                      <a:pt x="473" y="893"/>
                    </a:lnTo>
                    <a:lnTo>
                      <a:pt x="478" y="897"/>
                    </a:lnTo>
                    <a:lnTo>
                      <a:pt x="486" y="908"/>
                    </a:lnTo>
                    <a:lnTo>
                      <a:pt x="494" y="909"/>
                    </a:lnTo>
                    <a:lnTo>
                      <a:pt x="495" y="902"/>
                    </a:lnTo>
                    <a:lnTo>
                      <a:pt x="497" y="896"/>
                    </a:lnTo>
                    <a:lnTo>
                      <a:pt x="499" y="881"/>
                    </a:lnTo>
                    <a:lnTo>
                      <a:pt x="501" y="873"/>
                    </a:lnTo>
                    <a:lnTo>
                      <a:pt x="502" y="870"/>
                    </a:lnTo>
                    <a:lnTo>
                      <a:pt x="504" y="858"/>
                    </a:lnTo>
                    <a:lnTo>
                      <a:pt x="506" y="850"/>
                    </a:lnTo>
                    <a:lnTo>
                      <a:pt x="511" y="832"/>
                    </a:lnTo>
                    <a:lnTo>
                      <a:pt x="512" y="831"/>
                    </a:lnTo>
                    <a:lnTo>
                      <a:pt x="522" y="768"/>
                    </a:lnTo>
                    <a:lnTo>
                      <a:pt x="523" y="758"/>
                    </a:lnTo>
                    <a:lnTo>
                      <a:pt x="524" y="752"/>
                    </a:lnTo>
                    <a:lnTo>
                      <a:pt x="517" y="724"/>
                    </a:lnTo>
                    <a:lnTo>
                      <a:pt x="512" y="714"/>
                    </a:lnTo>
                    <a:lnTo>
                      <a:pt x="506" y="708"/>
                    </a:lnTo>
                    <a:lnTo>
                      <a:pt x="494" y="698"/>
                    </a:lnTo>
                    <a:lnTo>
                      <a:pt x="489" y="693"/>
                    </a:lnTo>
                    <a:lnTo>
                      <a:pt x="489" y="655"/>
                    </a:lnTo>
                    <a:lnTo>
                      <a:pt x="494" y="652"/>
                    </a:lnTo>
                    <a:lnTo>
                      <a:pt x="511" y="650"/>
                    </a:lnTo>
                    <a:lnTo>
                      <a:pt x="517" y="647"/>
                    </a:lnTo>
                    <a:lnTo>
                      <a:pt x="528" y="649"/>
                    </a:lnTo>
                    <a:lnTo>
                      <a:pt x="532" y="650"/>
                    </a:lnTo>
                    <a:lnTo>
                      <a:pt x="532" y="652"/>
                    </a:lnTo>
                    <a:lnTo>
                      <a:pt x="538" y="651"/>
                    </a:lnTo>
                    <a:lnTo>
                      <a:pt x="538" y="650"/>
                    </a:lnTo>
                    <a:lnTo>
                      <a:pt x="534" y="640"/>
                    </a:lnTo>
                    <a:lnTo>
                      <a:pt x="533" y="633"/>
                    </a:lnTo>
                    <a:lnTo>
                      <a:pt x="528" y="625"/>
                    </a:lnTo>
                    <a:lnTo>
                      <a:pt x="518" y="627"/>
                    </a:lnTo>
                    <a:lnTo>
                      <a:pt x="516" y="629"/>
                    </a:lnTo>
                    <a:lnTo>
                      <a:pt x="509" y="629"/>
                    </a:lnTo>
                    <a:lnTo>
                      <a:pt x="505" y="624"/>
                    </a:lnTo>
                    <a:lnTo>
                      <a:pt x="501" y="623"/>
                    </a:lnTo>
                    <a:lnTo>
                      <a:pt x="501" y="620"/>
                    </a:lnTo>
                    <a:lnTo>
                      <a:pt x="501" y="620"/>
                    </a:lnTo>
                    <a:lnTo>
                      <a:pt x="501" y="589"/>
                    </a:lnTo>
                    <a:lnTo>
                      <a:pt x="502" y="590"/>
                    </a:lnTo>
                    <a:lnTo>
                      <a:pt x="582" y="590"/>
                    </a:lnTo>
                    <a:lnTo>
                      <a:pt x="586" y="586"/>
                    </a:lnTo>
                    <a:lnTo>
                      <a:pt x="587" y="580"/>
                    </a:lnTo>
                    <a:lnTo>
                      <a:pt x="591" y="575"/>
                    </a:lnTo>
                    <a:lnTo>
                      <a:pt x="593" y="575"/>
                    </a:lnTo>
                    <a:lnTo>
                      <a:pt x="597" y="577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22" y="574"/>
                    </a:lnTo>
                    <a:lnTo>
                      <a:pt x="633" y="574"/>
                    </a:lnTo>
                    <a:lnTo>
                      <a:pt x="638" y="579"/>
                    </a:lnTo>
                    <a:lnTo>
                      <a:pt x="646" y="590"/>
                    </a:lnTo>
                    <a:lnTo>
                      <a:pt x="652" y="619"/>
                    </a:lnTo>
                    <a:lnTo>
                      <a:pt x="662" y="614"/>
                    </a:lnTo>
                    <a:lnTo>
                      <a:pt x="663" y="612"/>
                    </a:lnTo>
                    <a:lnTo>
                      <a:pt x="658" y="603"/>
                    </a:lnTo>
                    <a:lnTo>
                      <a:pt x="656" y="592"/>
                    </a:lnTo>
                    <a:lnTo>
                      <a:pt x="640" y="555"/>
                    </a:lnTo>
                    <a:lnTo>
                      <a:pt x="631" y="544"/>
                    </a:lnTo>
                    <a:lnTo>
                      <a:pt x="614" y="531"/>
                    </a:lnTo>
                    <a:lnTo>
                      <a:pt x="614" y="527"/>
                    </a:lnTo>
                    <a:lnTo>
                      <a:pt x="626" y="516"/>
                    </a:lnTo>
                    <a:lnTo>
                      <a:pt x="631" y="509"/>
                    </a:lnTo>
                    <a:lnTo>
                      <a:pt x="634" y="507"/>
                    </a:lnTo>
                    <a:lnTo>
                      <a:pt x="638" y="504"/>
                    </a:lnTo>
                    <a:lnTo>
                      <a:pt x="640" y="503"/>
                    </a:lnTo>
                    <a:lnTo>
                      <a:pt x="641" y="500"/>
                    </a:lnTo>
                    <a:lnTo>
                      <a:pt x="640" y="493"/>
                    </a:lnTo>
                    <a:lnTo>
                      <a:pt x="638" y="488"/>
                    </a:lnTo>
                    <a:lnTo>
                      <a:pt x="633" y="479"/>
                    </a:lnTo>
                    <a:lnTo>
                      <a:pt x="625" y="471"/>
                    </a:lnTo>
                    <a:lnTo>
                      <a:pt x="618" y="466"/>
                    </a:lnTo>
                    <a:lnTo>
                      <a:pt x="617" y="463"/>
                    </a:lnTo>
                    <a:lnTo>
                      <a:pt x="615" y="453"/>
                    </a:lnTo>
                    <a:lnTo>
                      <a:pt x="613" y="447"/>
                    </a:lnTo>
                    <a:lnTo>
                      <a:pt x="613" y="439"/>
                    </a:lnTo>
                    <a:lnTo>
                      <a:pt x="609" y="431"/>
                    </a:lnTo>
                    <a:lnTo>
                      <a:pt x="609" y="419"/>
                    </a:lnTo>
                    <a:lnTo>
                      <a:pt x="613" y="413"/>
                    </a:lnTo>
                    <a:lnTo>
                      <a:pt x="615" y="403"/>
                    </a:lnTo>
                    <a:lnTo>
                      <a:pt x="615" y="392"/>
                    </a:lnTo>
                    <a:lnTo>
                      <a:pt x="624" y="382"/>
                    </a:lnTo>
                    <a:lnTo>
                      <a:pt x="624" y="369"/>
                    </a:lnTo>
                    <a:lnTo>
                      <a:pt x="626" y="364"/>
                    </a:lnTo>
                    <a:lnTo>
                      <a:pt x="633" y="358"/>
                    </a:lnTo>
                    <a:lnTo>
                      <a:pt x="633" y="353"/>
                    </a:lnTo>
                    <a:lnTo>
                      <a:pt x="630" y="344"/>
                    </a:lnTo>
                    <a:lnTo>
                      <a:pt x="628" y="342"/>
                    </a:lnTo>
                    <a:lnTo>
                      <a:pt x="624" y="342"/>
                    </a:lnTo>
                    <a:lnTo>
                      <a:pt x="614" y="342"/>
                    </a:lnTo>
                    <a:lnTo>
                      <a:pt x="595" y="350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7" y="350"/>
                    </a:lnTo>
                    <a:lnTo>
                      <a:pt x="563" y="349"/>
                    </a:lnTo>
                    <a:lnTo>
                      <a:pt x="558" y="347"/>
                    </a:lnTo>
                    <a:lnTo>
                      <a:pt x="552" y="345"/>
                    </a:lnTo>
                    <a:lnTo>
                      <a:pt x="544" y="348"/>
                    </a:lnTo>
                    <a:lnTo>
                      <a:pt x="542" y="350"/>
                    </a:lnTo>
                    <a:lnTo>
                      <a:pt x="536" y="350"/>
                    </a:lnTo>
                    <a:lnTo>
                      <a:pt x="527" y="350"/>
                    </a:lnTo>
                    <a:lnTo>
                      <a:pt x="523" y="348"/>
                    </a:lnTo>
                    <a:lnTo>
                      <a:pt x="522" y="348"/>
                    </a:lnTo>
                    <a:lnTo>
                      <a:pt x="494" y="307"/>
                    </a:lnTo>
                    <a:lnTo>
                      <a:pt x="493" y="305"/>
                    </a:lnTo>
                    <a:lnTo>
                      <a:pt x="490" y="302"/>
                    </a:lnTo>
                    <a:lnTo>
                      <a:pt x="479" y="301"/>
                    </a:lnTo>
                    <a:lnTo>
                      <a:pt x="473" y="297"/>
                    </a:lnTo>
                    <a:lnTo>
                      <a:pt x="461" y="293"/>
                    </a:lnTo>
                    <a:lnTo>
                      <a:pt x="443" y="294"/>
                    </a:lnTo>
                    <a:lnTo>
                      <a:pt x="425" y="299"/>
                    </a:lnTo>
                    <a:lnTo>
                      <a:pt x="415" y="300"/>
                    </a:lnTo>
                    <a:lnTo>
                      <a:pt x="400" y="299"/>
                    </a:lnTo>
                    <a:lnTo>
                      <a:pt x="383" y="291"/>
                    </a:lnTo>
                    <a:lnTo>
                      <a:pt x="380" y="284"/>
                    </a:lnTo>
                    <a:lnTo>
                      <a:pt x="376" y="283"/>
                    </a:lnTo>
                    <a:lnTo>
                      <a:pt x="364" y="277"/>
                    </a:lnTo>
                    <a:lnTo>
                      <a:pt x="362" y="274"/>
                    </a:lnTo>
                    <a:lnTo>
                      <a:pt x="362" y="241"/>
                    </a:lnTo>
                    <a:lnTo>
                      <a:pt x="360" y="232"/>
                    </a:lnTo>
                    <a:lnTo>
                      <a:pt x="357" y="226"/>
                    </a:lnTo>
                    <a:lnTo>
                      <a:pt x="353" y="223"/>
                    </a:lnTo>
                    <a:lnTo>
                      <a:pt x="351" y="220"/>
                    </a:lnTo>
                    <a:lnTo>
                      <a:pt x="344" y="211"/>
                    </a:lnTo>
                    <a:lnTo>
                      <a:pt x="341" y="208"/>
                    </a:lnTo>
                    <a:lnTo>
                      <a:pt x="338" y="188"/>
                    </a:lnTo>
                    <a:lnTo>
                      <a:pt x="335" y="182"/>
                    </a:lnTo>
                    <a:lnTo>
                      <a:pt x="334" y="180"/>
                    </a:lnTo>
                    <a:lnTo>
                      <a:pt x="310" y="181"/>
                    </a:lnTo>
                    <a:lnTo>
                      <a:pt x="316" y="167"/>
                    </a:lnTo>
                    <a:lnTo>
                      <a:pt x="324" y="152"/>
                    </a:lnTo>
                    <a:lnTo>
                      <a:pt x="337" y="107"/>
                    </a:lnTo>
                    <a:lnTo>
                      <a:pt x="350" y="85"/>
                    </a:lnTo>
                    <a:lnTo>
                      <a:pt x="375" y="62"/>
                    </a:lnTo>
                    <a:lnTo>
                      <a:pt x="378" y="57"/>
                    </a:lnTo>
                    <a:lnTo>
                      <a:pt x="383" y="47"/>
                    </a:lnTo>
                    <a:lnTo>
                      <a:pt x="389" y="41"/>
                    </a:lnTo>
                    <a:lnTo>
                      <a:pt x="404" y="35"/>
                    </a:lnTo>
                    <a:lnTo>
                      <a:pt x="419" y="3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251"/>
              <p:cNvSpPr>
                <a:spLocks noChangeAspect="1"/>
              </p:cNvSpPr>
              <p:nvPr/>
            </p:nvSpPr>
            <p:spPr bwMode="gray">
              <a:xfrm>
                <a:off x="1751" y="2592"/>
                <a:ext cx="132" cy="151"/>
              </a:xfrm>
              <a:custGeom>
                <a:avLst/>
                <a:gdLst/>
                <a:ahLst/>
                <a:cxnLst>
                  <a:cxn ang="0">
                    <a:pos x="29" y="74"/>
                  </a:cxn>
                  <a:cxn ang="0">
                    <a:pos x="109" y="59"/>
                  </a:cxn>
                  <a:cxn ang="0">
                    <a:pos x="164" y="7"/>
                  </a:cxn>
                  <a:cxn ang="0">
                    <a:pos x="232" y="1"/>
                  </a:cxn>
                  <a:cxn ang="0">
                    <a:pos x="243" y="60"/>
                  </a:cxn>
                  <a:cxn ang="0">
                    <a:pos x="234" y="88"/>
                  </a:cxn>
                  <a:cxn ang="0">
                    <a:pos x="283" y="151"/>
                  </a:cxn>
                  <a:cxn ang="0">
                    <a:pos x="348" y="161"/>
                  </a:cxn>
                  <a:cxn ang="0">
                    <a:pos x="372" y="183"/>
                  </a:cxn>
                  <a:cxn ang="0">
                    <a:pos x="441" y="211"/>
                  </a:cxn>
                  <a:cxn ang="0">
                    <a:pos x="487" y="222"/>
                  </a:cxn>
                  <a:cxn ang="0">
                    <a:pos x="507" y="268"/>
                  </a:cxn>
                  <a:cxn ang="0">
                    <a:pos x="512" y="307"/>
                  </a:cxn>
                  <a:cxn ang="0">
                    <a:pos x="511" y="334"/>
                  </a:cxn>
                  <a:cxn ang="0">
                    <a:pos x="550" y="370"/>
                  </a:cxn>
                  <a:cxn ang="0">
                    <a:pos x="616" y="373"/>
                  </a:cxn>
                  <a:cxn ang="0">
                    <a:pos x="616" y="399"/>
                  </a:cxn>
                  <a:cxn ang="0">
                    <a:pos x="641" y="434"/>
                  </a:cxn>
                  <a:cxn ang="0">
                    <a:pos x="658" y="500"/>
                  </a:cxn>
                  <a:cxn ang="0">
                    <a:pos x="644" y="555"/>
                  </a:cxn>
                  <a:cxn ang="0">
                    <a:pos x="647" y="586"/>
                  </a:cxn>
                  <a:cxn ang="0">
                    <a:pos x="631" y="585"/>
                  </a:cxn>
                  <a:cxn ang="0">
                    <a:pos x="595" y="544"/>
                  </a:cxn>
                  <a:cxn ang="0">
                    <a:pos x="504" y="549"/>
                  </a:cxn>
                  <a:cxn ang="0">
                    <a:pos x="426" y="576"/>
                  </a:cxn>
                  <a:cxn ang="0">
                    <a:pos x="401" y="628"/>
                  </a:cxn>
                  <a:cxn ang="0">
                    <a:pos x="391" y="705"/>
                  </a:cxn>
                  <a:cxn ang="0">
                    <a:pos x="362" y="706"/>
                  </a:cxn>
                  <a:cxn ang="0">
                    <a:pos x="315" y="701"/>
                  </a:cxn>
                  <a:cxn ang="0">
                    <a:pos x="297" y="735"/>
                  </a:cxn>
                  <a:cxn ang="0">
                    <a:pos x="281" y="726"/>
                  </a:cxn>
                  <a:cxn ang="0">
                    <a:pos x="250" y="710"/>
                  </a:cxn>
                  <a:cxn ang="0">
                    <a:pos x="202" y="695"/>
                  </a:cxn>
                  <a:cxn ang="0">
                    <a:pos x="176" y="708"/>
                  </a:cxn>
                  <a:cxn ang="0">
                    <a:pos x="149" y="737"/>
                  </a:cxn>
                  <a:cxn ang="0">
                    <a:pos x="126" y="752"/>
                  </a:cxn>
                  <a:cxn ang="0">
                    <a:pos x="94" y="751"/>
                  </a:cxn>
                  <a:cxn ang="0">
                    <a:pos x="86" y="711"/>
                  </a:cxn>
                  <a:cxn ang="0">
                    <a:pos x="77" y="652"/>
                  </a:cxn>
                  <a:cxn ang="0">
                    <a:pos x="61" y="626"/>
                  </a:cxn>
                  <a:cxn ang="0">
                    <a:pos x="55" y="602"/>
                  </a:cxn>
                  <a:cxn ang="0">
                    <a:pos x="51" y="579"/>
                  </a:cxn>
                  <a:cxn ang="0">
                    <a:pos x="57" y="564"/>
                  </a:cxn>
                  <a:cxn ang="0">
                    <a:pos x="54" y="536"/>
                  </a:cxn>
                  <a:cxn ang="0">
                    <a:pos x="29" y="480"/>
                  </a:cxn>
                  <a:cxn ang="0">
                    <a:pos x="7" y="443"/>
                  </a:cxn>
                  <a:cxn ang="0">
                    <a:pos x="1" y="431"/>
                  </a:cxn>
                  <a:cxn ang="0">
                    <a:pos x="36" y="373"/>
                  </a:cxn>
                  <a:cxn ang="0">
                    <a:pos x="20" y="357"/>
                  </a:cxn>
                  <a:cxn ang="0">
                    <a:pos x="17" y="328"/>
                  </a:cxn>
                  <a:cxn ang="0">
                    <a:pos x="29" y="303"/>
                  </a:cxn>
                  <a:cxn ang="0">
                    <a:pos x="22" y="276"/>
                  </a:cxn>
                  <a:cxn ang="0">
                    <a:pos x="33" y="231"/>
                  </a:cxn>
                  <a:cxn ang="0">
                    <a:pos x="40" y="166"/>
                  </a:cxn>
                  <a:cxn ang="0">
                    <a:pos x="35" y="129"/>
                  </a:cxn>
                </a:cxnLst>
                <a:rect l="0" t="0" r="r" b="b"/>
                <a:pathLst>
                  <a:path w="658" h="754">
                    <a:moveTo>
                      <a:pt x="1" y="70"/>
                    </a:moveTo>
                    <a:lnTo>
                      <a:pt x="3" y="68"/>
                    </a:lnTo>
                    <a:lnTo>
                      <a:pt x="11" y="68"/>
                    </a:lnTo>
                    <a:lnTo>
                      <a:pt x="29" y="74"/>
                    </a:lnTo>
                    <a:lnTo>
                      <a:pt x="70" y="75"/>
                    </a:lnTo>
                    <a:lnTo>
                      <a:pt x="78" y="71"/>
                    </a:lnTo>
                    <a:lnTo>
                      <a:pt x="83" y="68"/>
                    </a:lnTo>
                    <a:lnTo>
                      <a:pt x="109" y="59"/>
                    </a:lnTo>
                    <a:lnTo>
                      <a:pt x="116" y="55"/>
                    </a:lnTo>
                    <a:lnTo>
                      <a:pt x="141" y="33"/>
                    </a:lnTo>
                    <a:lnTo>
                      <a:pt x="158" y="14"/>
                    </a:lnTo>
                    <a:lnTo>
                      <a:pt x="164" y="7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213" y="0"/>
                    </a:lnTo>
                    <a:lnTo>
                      <a:pt x="232" y="1"/>
                    </a:lnTo>
                    <a:lnTo>
                      <a:pt x="235" y="4"/>
                    </a:lnTo>
                    <a:lnTo>
                      <a:pt x="240" y="11"/>
                    </a:lnTo>
                    <a:lnTo>
                      <a:pt x="243" y="28"/>
                    </a:lnTo>
                    <a:lnTo>
                      <a:pt x="243" y="60"/>
                    </a:lnTo>
                    <a:lnTo>
                      <a:pt x="242" y="70"/>
                    </a:lnTo>
                    <a:lnTo>
                      <a:pt x="237" y="77"/>
                    </a:lnTo>
                    <a:lnTo>
                      <a:pt x="235" y="81"/>
                    </a:lnTo>
                    <a:lnTo>
                      <a:pt x="234" y="88"/>
                    </a:lnTo>
                    <a:lnTo>
                      <a:pt x="240" y="112"/>
                    </a:lnTo>
                    <a:lnTo>
                      <a:pt x="249" y="125"/>
                    </a:lnTo>
                    <a:lnTo>
                      <a:pt x="256" y="131"/>
                    </a:lnTo>
                    <a:lnTo>
                      <a:pt x="283" y="151"/>
                    </a:lnTo>
                    <a:lnTo>
                      <a:pt x="296" y="155"/>
                    </a:lnTo>
                    <a:lnTo>
                      <a:pt x="313" y="157"/>
                    </a:lnTo>
                    <a:lnTo>
                      <a:pt x="332" y="157"/>
                    </a:lnTo>
                    <a:lnTo>
                      <a:pt x="348" y="161"/>
                    </a:lnTo>
                    <a:lnTo>
                      <a:pt x="355" y="167"/>
                    </a:lnTo>
                    <a:lnTo>
                      <a:pt x="356" y="171"/>
                    </a:lnTo>
                    <a:lnTo>
                      <a:pt x="363" y="179"/>
                    </a:lnTo>
                    <a:lnTo>
                      <a:pt x="372" y="183"/>
                    </a:lnTo>
                    <a:lnTo>
                      <a:pt x="410" y="193"/>
                    </a:lnTo>
                    <a:lnTo>
                      <a:pt x="426" y="208"/>
                    </a:lnTo>
                    <a:lnTo>
                      <a:pt x="431" y="211"/>
                    </a:lnTo>
                    <a:lnTo>
                      <a:pt x="441" y="211"/>
                    </a:lnTo>
                    <a:lnTo>
                      <a:pt x="450" y="209"/>
                    </a:lnTo>
                    <a:lnTo>
                      <a:pt x="455" y="209"/>
                    </a:lnTo>
                    <a:lnTo>
                      <a:pt x="468" y="211"/>
                    </a:lnTo>
                    <a:lnTo>
                      <a:pt x="487" y="222"/>
                    </a:lnTo>
                    <a:lnTo>
                      <a:pt x="493" y="227"/>
                    </a:lnTo>
                    <a:lnTo>
                      <a:pt x="501" y="238"/>
                    </a:lnTo>
                    <a:lnTo>
                      <a:pt x="506" y="253"/>
                    </a:lnTo>
                    <a:lnTo>
                      <a:pt x="507" y="268"/>
                    </a:lnTo>
                    <a:lnTo>
                      <a:pt x="511" y="276"/>
                    </a:lnTo>
                    <a:lnTo>
                      <a:pt x="514" y="281"/>
                    </a:lnTo>
                    <a:lnTo>
                      <a:pt x="514" y="290"/>
                    </a:lnTo>
                    <a:lnTo>
                      <a:pt x="512" y="307"/>
                    </a:lnTo>
                    <a:lnTo>
                      <a:pt x="503" y="308"/>
                    </a:lnTo>
                    <a:lnTo>
                      <a:pt x="503" y="312"/>
                    </a:lnTo>
                    <a:lnTo>
                      <a:pt x="504" y="317"/>
                    </a:lnTo>
                    <a:lnTo>
                      <a:pt x="511" y="334"/>
                    </a:lnTo>
                    <a:lnTo>
                      <a:pt x="518" y="356"/>
                    </a:lnTo>
                    <a:lnTo>
                      <a:pt x="524" y="369"/>
                    </a:lnTo>
                    <a:lnTo>
                      <a:pt x="539" y="369"/>
                    </a:lnTo>
                    <a:lnTo>
                      <a:pt x="550" y="370"/>
                    </a:lnTo>
                    <a:lnTo>
                      <a:pt x="563" y="370"/>
                    </a:lnTo>
                    <a:lnTo>
                      <a:pt x="568" y="372"/>
                    </a:lnTo>
                    <a:lnTo>
                      <a:pt x="611" y="372"/>
                    </a:lnTo>
                    <a:lnTo>
                      <a:pt x="616" y="373"/>
                    </a:lnTo>
                    <a:lnTo>
                      <a:pt x="619" y="376"/>
                    </a:lnTo>
                    <a:lnTo>
                      <a:pt x="620" y="381"/>
                    </a:lnTo>
                    <a:lnTo>
                      <a:pt x="619" y="391"/>
                    </a:lnTo>
                    <a:lnTo>
                      <a:pt x="616" y="399"/>
                    </a:lnTo>
                    <a:lnTo>
                      <a:pt x="616" y="405"/>
                    </a:lnTo>
                    <a:lnTo>
                      <a:pt x="620" y="425"/>
                    </a:lnTo>
                    <a:lnTo>
                      <a:pt x="638" y="431"/>
                    </a:lnTo>
                    <a:lnTo>
                      <a:pt x="641" y="434"/>
                    </a:lnTo>
                    <a:lnTo>
                      <a:pt x="644" y="448"/>
                    </a:lnTo>
                    <a:lnTo>
                      <a:pt x="656" y="467"/>
                    </a:lnTo>
                    <a:lnTo>
                      <a:pt x="658" y="477"/>
                    </a:lnTo>
                    <a:lnTo>
                      <a:pt x="658" y="500"/>
                    </a:lnTo>
                    <a:lnTo>
                      <a:pt x="657" y="529"/>
                    </a:lnTo>
                    <a:lnTo>
                      <a:pt x="656" y="533"/>
                    </a:lnTo>
                    <a:lnTo>
                      <a:pt x="649" y="544"/>
                    </a:lnTo>
                    <a:lnTo>
                      <a:pt x="644" y="555"/>
                    </a:lnTo>
                    <a:lnTo>
                      <a:pt x="644" y="561"/>
                    </a:lnTo>
                    <a:lnTo>
                      <a:pt x="644" y="569"/>
                    </a:lnTo>
                    <a:lnTo>
                      <a:pt x="646" y="574"/>
                    </a:lnTo>
                    <a:lnTo>
                      <a:pt x="647" y="586"/>
                    </a:lnTo>
                    <a:lnTo>
                      <a:pt x="646" y="587"/>
                    </a:lnTo>
                    <a:lnTo>
                      <a:pt x="638" y="590"/>
                    </a:lnTo>
                    <a:lnTo>
                      <a:pt x="637" y="591"/>
                    </a:lnTo>
                    <a:lnTo>
                      <a:pt x="631" y="585"/>
                    </a:lnTo>
                    <a:lnTo>
                      <a:pt x="630" y="581"/>
                    </a:lnTo>
                    <a:lnTo>
                      <a:pt x="615" y="560"/>
                    </a:lnTo>
                    <a:lnTo>
                      <a:pt x="605" y="552"/>
                    </a:lnTo>
                    <a:lnTo>
                      <a:pt x="595" y="544"/>
                    </a:lnTo>
                    <a:lnTo>
                      <a:pt x="582" y="541"/>
                    </a:lnTo>
                    <a:lnTo>
                      <a:pt x="539" y="541"/>
                    </a:lnTo>
                    <a:lnTo>
                      <a:pt x="535" y="541"/>
                    </a:lnTo>
                    <a:lnTo>
                      <a:pt x="504" y="549"/>
                    </a:lnTo>
                    <a:lnTo>
                      <a:pt x="501" y="549"/>
                    </a:lnTo>
                    <a:lnTo>
                      <a:pt x="447" y="566"/>
                    </a:lnTo>
                    <a:lnTo>
                      <a:pt x="428" y="570"/>
                    </a:lnTo>
                    <a:lnTo>
                      <a:pt x="426" y="576"/>
                    </a:lnTo>
                    <a:lnTo>
                      <a:pt x="423" y="591"/>
                    </a:lnTo>
                    <a:lnTo>
                      <a:pt x="412" y="607"/>
                    </a:lnTo>
                    <a:lnTo>
                      <a:pt x="401" y="625"/>
                    </a:lnTo>
                    <a:lnTo>
                      <a:pt x="401" y="628"/>
                    </a:lnTo>
                    <a:lnTo>
                      <a:pt x="401" y="654"/>
                    </a:lnTo>
                    <a:lnTo>
                      <a:pt x="402" y="658"/>
                    </a:lnTo>
                    <a:lnTo>
                      <a:pt x="402" y="665"/>
                    </a:lnTo>
                    <a:lnTo>
                      <a:pt x="391" y="705"/>
                    </a:lnTo>
                    <a:lnTo>
                      <a:pt x="383" y="720"/>
                    </a:lnTo>
                    <a:lnTo>
                      <a:pt x="375" y="716"/>
                    </a:lnTo>
                    <a:lnTo>
                      <a:pt x="369" y="711"/>
                    </a:lnTo>
                    <a:lnTo>
                      <a:pt x="362" y="706"/>
                    </a:lnTo>
                    <a:lnTo>
                      <a:pt x="359" y="705"/>
                    </a:lnTo>
                    <a:lnTo>
                      <a:pt x="351" y="704"/>
                    </a:lnTo>
                    <a:lnTo>
                      <a:pt x="334" y="704"/>
                    </a:lnTo>
                    <a:lnTo>
                      <a:pt x="315" y="701"/>
                    </a:lnTo>
                    <a:lnTo>
                      <a:pt x="307" y="701"/>
                    </a:lnTo>
                    <a:lnTo>
                      <a:pt x="304" y="705"/>
                    </a:lnTo>
                    <a:lnTo>
                      <a:pt x="300" y="724"/>
                    </a:lnTo>
                    <a:lnTo>
                      <a:pt x="297" y="735"/>
                    </a:lnTo>
                    <a:lnTo>
                      <a:pt x="296" y="741"/>
                    </a:lnTo>
                    <a:lnTo>
                      <a:pt x="293" y="741"/>
                    </a:lnTo>
                    <a:lnTo>
                      <a:pt x="282" y="730"/>
                    </a:lnTo>
                    <a:lnTo>
                      <a:pt x="281" y="726"/>
                    </a:lnTo>
                    <a:lnTo>
                      <a:pt x="278" y="725"/>
                    </a:lnTo>
                    <a:lnTo>
                      <a:pt x="275" y="719"/>
                    </a:lnTo>
                    <a:lnTo>
                      <a:pt x="271" y="715"/>
                    </a:lnTo>
                    <a:lnTo>
                      <a:pt x="250" y="710"/>
                    </a:lnTo>
                    <a:lnTo>
                      <a:pt x="245" y="710"/>
                    </a:lnTo>
                    <a:lnTo>
                      <a:pt x="237" y="708"/>
                    </a:lnTo>
                    <a:lnTo>
                      <a:pt x="211" y="708"/>
                    </a:lnTo>
                    <a:lnTo>
                      <a:pt x="202" y="695"/>
                    </a:lnTo>
                    <a:lnTo>
                      <a:pt x="196" y="689"/>
                    </a:lnTo>
                    <a:lnTo>
                      <a:pt x="192" y="689"/>
                    </a:lnTo>
                    <a:lnTo>
                      <a:pt x="189" y="690"/>
                    </a:lnTo>
                    <a:lnTo>
                      <a:pt x="176" y="708"/>
                    </a:lnTo>
                    <a:lnTo>
                      <a:pt x="165" y="716"/>
                    </a:lnTo>
                    <a:lnTo>
                      <a:pt x="157" y="725"/>
                    </a:lnTo>
                    <a:lnTo>
                      <a:pt x="151" y="733"/>
                    </a:lnTo>
                    <a:lnTo>
                      <a:pt x="149" y="737"/>
                    </a:lnTo>
                    <a:lnTo>
                      <a:pt x="143" y="747"/>
                    </a:lnTo>
                    <a:lnTo>
                      <a:pt x="138" y="752"/>
                    </a:lnTo>
                    <a:lnTo>
                      <a:pt x="136" y="752"/>
                    </a:lnTo>
                    <a:lnTo>
                      <a:pt x="126" y="752"/>
                    </a:lnTo>
                    <a:lnTo>
                      <a:pt x="120" y="754"/>
                    </a:lnTo>
                    <a:lnTo>
                      <a:pt x="108" y="754"/>
                    </a:lnTo>
                    <a:lnTo>
                      <a:pt x="101" y="754"/>
                    </a:lnTo>
                    <a:lnTo>
                      <a:pt x="94" y="751"/>
                    </a:lnTo>
                    <a:lnTo>
                      <a:pt x="94" y="749"/>
                    </a:lnTo>
                    <a:lnTo>
                      <a:pt x="90" y="737"/>
                    </a:lnTo>
                    <a:lnTo>
                      <a:pt x="90" y="733"/>
                    </a:lnTo>
                    <a:lnTo>
                      <a:pt x="86" y="711"/>
                    </a:lnTo>
                    <a:lnTo>
                      <a:pt x="86" y="693"/>
                    </a:lnTo>
                    <a:lnTo>
                      <a:pt x="83" y="671"/>
                    </a:lnTo>
                    <a:lnTo>
                      <a:pt x="77" y="661"/>
                    </a:lnTo>
                    <a:lnTo>
                      <a:pt x="77" y="652"/>
                    </a:lnTo>
                    <a:lnTo>
                      <a:pt x="74" y="639"/>
                    </a:lnTo>
                    <a:lnTo>
                      <a:pt x="73" y="635"/>
                    </a:lnTo>
                    <a:lnTo>
                      <a:pt x="66" y="628"/>
                    </a:lnTo>
                    <a:lnTo>
                      <a:pt x="61" y="626"/>
                    </a:lnTo>
                    <a:lnTo>
                      <a:pt x="58" y="623"/>
                    </a:lnTo>
                    <a:lnTo>
                      <a:pt x="58" y="615"/>
                    </a:lnTo>
                    <a:lnTo>
                      <a:pt x="58" y="607"/>
                    </a:lnTo>
                    <a:lnTo>
                      <a:pt x="55" y="602"/>
                    </a:lnTo>
                    <a:lnTo>
                      <a:pt x="47" y="598"/>
                    </a:lnTo>
                    <a:lnTo>
                      <a:pt x="47" y="592"/>
                    </a:lnTo>
                    <a:lnTo>
                      <a:pt x="50" y="580"/>
                    </a:lnTo>
                    <a:lnTo>
                      <a:pt x="51" y="579"/>
                    </a:lnTo>
                    <a:lnTo>
                      <a:pt x="58" y="575"/>
                    </a:lnTo>
                    <a:lnTo>
                      <a:pt x="61" y="574"/>
                    </a:lnTo>
                    <a:lnTo>
                      <a:pt x="61" y="570"/>
                    </a:lnTo>
                    <a:lnTo>
                      <a:pt x="57" y="564"/>
                    </a:lnTo>
                    <a:lnTo>
                      <a:pt x="58" y="558"/>
                    </a:lnTo>
                    <a:lnTo>
                      <a:pt x="62" y="553"/>
                    </a:lnTo>
                    <a:lnTo>
                      <a:pt x="61" y="543"/>
                    </a:lnTo>
                    <a:lnTo>
                      <a:pt x="54" y="536"/>
                    </a:lnTo>
                    <a:lnTo>
                      <a:pt x="41" y="526"/>
                    </a:lnTo>
                    <a:lnTo>
                      <a:pt x="36" y="521"/>
                    </a:lnTo>
                    <a:lnTo>
                      <a:pt x="33" y="512"/>
                    </a:lnTo>
                    <a:lnTo>
                      <a:pt x="29" y="480"/>
                    </a:lnTo>
                    <a:lnTo>
                      <a:pt x="29" y="470"/>
                    </a:lnTo>
                    <a:lnTo>
                      <a:pt x="22" y="461"/>
                    </a:lnTo>
                    <a:lnTo>
                      <a:pt x="18" y="457"/>
                    </a:lnTo>
                    <a:lnTo>
                      <a:pt x="7" y="443"/>
                    </a:lnTo>
                    <a:lnTo>
                      <a:pt x="4" y="443"/>
                    </a:lnTo>
                    <a:lnTo>
                      <a:pt x="2" y="439"/>
                    </a:lnTo>
                    <a:lnTo>
                      <a:pt x="0" y="437"/>
                    </a:lnTo>
                    <a:lnTo>
                      <a:pt x="1" y="431"/>
                    </a:lnTo>
                    <a:lnTo>
                      <a:pt x="12" y="412"/>
                    </a:lnTo>
                    <a:lnTo>
                      <a:pt x="23" y="400"/>
                    </a:lnTo>
                    <a:lnTo>
                      <a:pt x="35" y="383"/>
                    </a:lnTo>
                    <a:lnTo>
                      <a:pt x="36" y="373"/>
                    </a:lnTo>
                    <a:lnTo>
                      <a:pt x="35" y="370"/>
                    </a:lnTo>
                    <a:lnTo>
                      <a:pt x="29" y="365"/>
                    </a:lnTo>
                    <a:lnTo>
                      <a:pt x="24" y="362"/>
                    </a:lnTo>
                    <a:lnTo>
                      <a:pt x="20" y="357"/>
                    </a:lnTo>
                    <a:lnTo>
                      <a:pt x="18" y="356"/>
                    </a:lnTo>
                    <a:lnTo>
                      <a:pt x="17" y="350"/>
                    </a:lnTo>
                    <a:lnTo>
                      <a:pt x="15" y="342"/>
                    </a:lnTo>
                    <a:lnTo>
                      <a:pt x="17" y="328"/>
                    </a:lnTo>
                    <a:lnTo>
                      <a:pt x="22" y="319"/>
                    </a:lnTo>
                    <a:lnTo>
                      <a:pt x="27" y="316"/>
                    </a:lnTo>
                    <a:lnTo>
                      <a:pt x="29" y="308"/>
                    </a:lnTo>
                    <a:lnTo>
                      <a:pt x="29" y="303"/>
                    </a:lnTo>
                    <a:lnTo>
                      <a:pt x="27" y="297"/>
                    </a:lnTo>
                    <a:lnTo>
                      <a:pt x="18" y="286"/>
                    </a:lnTo>
                    <a:lnTo>
                      <a:pt x="18" y="283"/>
                    </a:lnTo>
                    <a:lnTo>
                      <a:pt x="22" y="276"/>
                    </a:lnTo>
                    <a:lnTo>
                      <a:pt x="35" y="270"/>
                    </a:lnTo>
                    <a:lnTo>
                      <a:pt x="36" y="268"/>
                    </a:lnTo>
                    <a:lnTo>
                      <a:pt x="36" y="249"/>
                    </a:lnTo>
                    <a:lnTo>
                      <a:pt x="33" y="231"/>
                    </a:lnTo>
                    <a:lnTo>
                      <a:pt x="33" y="220"/>
                    </a:lnTo>
                    <a:lnTo>
                      <a:pt x="35" y="201"/>
                    </a:lnTo>
                    <a:lnTo>
                      <a:pt x="35" y="177"/>
                    </a:lnTo>
                    <a:lnTo>
                      <a:pt x="40" y="166"/>
                    </a:lnTo>
                    <a:lnTo>
                      <a:pt x="47" y="157"/>
                    </a:lnTo>
                    <a:lnTo>
                      <a:pt x="50" y="155"/>
                    </a:lnTo>
                    <a:lnTo>
                      <a:pt x="50" y="152"/>
                    </a:lnTo>
                    <a:lnTo>
                      <a:pt x="35" y="129"/>
                    </a:lnTo>
                    <a:lnTo>
                      <a:pt x="1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252"/>
              <p:cNvSpPr>
                <a:spLocks noChangeAspect="1"/>
              </p:cNvSpPr>
              <p:nvPr/>
            </p:nvSpPr>
            <p:spPr bwMode="gray">
              <a:xfrm>
                <a:off x="1874" y="2831"/>
                <a:ext cx="59" cy="63"/>
              </a:xfrm>
              <a:custGeom>
                <a:avLst/>
                <a:gdLst/>
                <a:ahLst/>
                <a:cxnLst>
                  <a:cxn ang="0">
                    <a:pos x="2" y="252"/>
                  </a:cxn>
                  <a:cxn ang="0">
                    <a:pos x="26" y="272"/>
                  </a:cxn>
                  <a:cxn ang="0">
                    <a:pos x="56" y="283"/>
                  </a:cxn>
                  <a:cxn ang="0">
                    <a:pos x="91" y="297"/>
                  </a:cxn>
                  <a:cxn ang="0">
                    <a:pos x="115" y="304"/>
                  </a:cxn>
                  <a:cxn ang="0">
                    <a:pos x="129" y="310"/>
                  </a:cxn>
                  <a:cxn ang="0">
                    <a:pos x="162" y="307"/>
                  </a:cxn>
                  <a:cxn ang="0">
                    <a:pos x="197" y="314"/>
                  </a:cxn>
                  <a:cxn ang="0">
                    <a:pos x="225" y="303"/>
                  </a:cxn>
                  <a:cxn ang="0">
                    <a:pos x="246" y="283"/>
                  </a:cxn>
                  <a:cxn ang="0">
                    <a:pos x="253" y="272"/>
                  </a:cxn>
                  <a:cxn ang="0">
                    <a:pos x="268" y="253"/>
                  </a:cxn>
                  <a:cxn ang="0">
                    <a:pos x="276" y="236"/>
                  </a:cxn>
                  <a:cxn ang="0">
                    <a:pos x="271" y="229"/>
                  </a:cxn>
                  <a:cxn ang="0">
                    <a:pos x="274" y="199"/>
                  </a:cxn>
                  <a:cxn ang="0">
                    <a:pos x="281" y="184"/>
                  </a:cxn>
                  <a:cxn ang="0">
                    <a:pos x="286" y="175"/>
                  </a:cxn>
                  <a:cxn ang="0">
                    <a:pos x="292" y="172"/>
                  </a:cxn>
                  <a:cxn ang="0">
                    <a:pos x="267" y="148"/>
                  </a:cxn>
                  <a:cxn ang="0">
                    <a:pos x="260" y="126"/>
                  </a:cxn>
                  <a:cxn ang="0">
                    <a:pos x="242" y="113"/>
                  </a:cxn>
                  <a:cxn ang="0">
                    <a:pos x="228" y="108"/>
                  </a:cxn>
                  <a:cxn ang="0">
                    <a:pos x="215" y="91"/>
                  </a:cxn>
                  <a:cxn ang="0">
                    <a:pos x="200" y="86"/>
                  </a:cxn>
                  <a:cxn ang="0">
                    <a:pos x="185" y="77"/>
                  </a:cxn>
                  <a:cxn ang="0">
                    <a:pos x="178" y="73"/>
                  </a:cxn>
                  <a:cxn ang="0">
                    <a:pos x="166" y="55"/>
                  </a:cxn>
                  <a:cxn ang="0">
                    <a:pos x="160" y="48"/>
                  </a:cxn>
                  <a:cxn ang="0">
                    <a:pos x="142" y="60"/>
                  </a:cxn>
                  <a:cxn ang="0">
                    <a:pos x="133" y="50"/>
                  </a:cxn>
                  <a:cxn ang="0">
                    <a:pos x="119" y="27"/>
                  </a:cxn>
                  <a:cxn ang="0">
                    <a:pos x="103" y="12"/>
                  </a:cxn>
                  <a:cxn ang="0">
                    <a:pos x="85" y="0"/>
                  </a:cxn>
                  <a:cxn ang="0">
                    <a:pos x="75" y="2"/>
                  </a:cxn>
                  <a:cxn ang="0">
                    <a:pos x="64" y="12"/>
                  </a:cxn>
                  <a:cxn ang="0">
                    <a:pos x="44" y="16"/>
                  </a:cxn>
                  <a:cxn ang="0">
                    <a:pos x="33" y="27"/>
                  </a:cxn>
                  <a:cxn ang="0">
                    <a:pos x="31" y="72"/>
                  </a:cxn>
                  <a:cxn ang="0">
                    <a:pos x="29" y="97"/>
                  </a:cxn>
                  <a:cxn ang="0">
                    <a:pos x="20" y="172"/>
                  </a:cxn>
                  <a:cxn ang="0">
                    <a:pos x="16" y="188"/>
                  </a:cxn>
                  <a:cxn ang="0">
                    <a:pos x="5" y="210"/>
                  </a:cxn>
                  <a:cxn ang="0">
                    <a:pos x="0" y="252"/>
                  </a:cxn>
                </a:cxnLst>
                <a:rect l="0" t="0" r="r" b="b"/>
                <a:pathLst>
                  <a:path w="292" h="314">
                    <a:moveTo>
                      <a:pt x="0" y="252"/>
                    </a:moveTo>
                    <a:lnTo>
                      <a:pt x="2" y="252"/>
                    </a:lnTo>
                    <a:lnTo>
                      <a:pt x="9" y="253"/>
                    </a:lnTo>
                    <a:lnTo>
                      <a:pt x="26" y="272"/>
                    </a:lnTo>
                    <a:lnTo>
                      <a:pt x="29" y="281"/>
                    </a:lnTo>
                    <a:lnTo>
                      <a:pt x="56" y="283"/>
                    </a:lnTo>
                    <a:lnTo>
                      <a:pt x="66" y="283"/>
                    </a:lnTo>
                    <a:lnTo>
                      <a:pt x="91" y="297"/>
                    </a:lnTo>
                    <a:lnTo>
                      <a:pt x="104" y="302"/>
                    </a:lnTo>
                    <a:lnTo>
                      <a:pt x="115" y="304"/>
                    </a:lnTo>
                    <a:lnTo>
                      <a:pt x="123" y="309"/>
                    </a:lnTo>
                    <a:lnTo>
                      <a:pt x="129" y="310"/>
                    </a:lnTo>
                    <a:lnTo>
                      <a:pt x="149" y="307"/>
                    </a:lnTo>
                    <a:lnTo>
                      <a:pt x="162" y="307"/>
                    </a:lnTo>
                    <a:lnTo>
                      <a:pt x="183" y="310"/>
                    </a:lnTo>
                    <a:lnTo>
                      <a:pt x="197" y="314"/>
                    </a:lnTo>
                    <a:lnTo>
                      <a:pt x="212" y="309"/>
                    </a:lnTo>
                    <a:lnTo>
                      <a:pt x="225" y="303"/>
                    </a:lnTo>
                    <a:lnTo>
                      <a:pt x="236" y="295"/>
                    </a:lnTo>
                    <a:lnTo>
                      <a:pt x="246" y="283"/>
                    </a:lnTo>
                    <a:lnTo>
                      <a:pt x="249" y="281"/>
                    </a:lnTo>
                    <a:lnTo>
                      <a:pt x="253" y="272"/>
                    </a:lnTo>
                    <a:lnTo>
                      <a:pt x="260" y="265"/>
                    </a:lnTo>
                    <a:lnTo>
                      <a:pt x="268" y="253"/>
                    </a:lnTo>
                    <a:lnTo>
                      <a:pt x="271" y="240"/>
                    </a:lnTo>
                    <a:lnTo>
                      <a:pt x="276" y="236"/>
                    </a:lnTo>
                    <a:lnTo>
                      <a:pt x="273" y="231"/>
                    </a:lnTo>
                    <a:lnTo>
                      <a:pt x="271" y="229"/>
                    </a:lnTo>
                    <a:lnTo>
                      <a:pt x="274" y="215"/>
                    </a:lnTo>
                    <a:lnTo>
                      <a:pt x="274" y="199"/>
                    </a:lnTo>
                    <a:lnTo>
                      <a:pt x="276" y="191"/>
                    </a:lnTo>
                    <a:lnTo>
                      <a:pt x="281" y="184"/>
                    </a:lnTo>
                    <a:lnTo>
                      <a:pt x="284" y="183"/>
                    </a:lnTo>
                    <a:lnTo>
                      <a:pt x="286" y="175"/>
                    </a:lnTo>
                    <a:lnTo>
                      <a:pt x="291" y="174"/>
                    </a:lnTo>
                    <a:lnTo>
                      <a:pt x="292" y="172"/>
                    </a:lnTo>
                    <a:lnTo>
                      <a:pt x="287" y="163"/>
                    </a:lnTo>
                    <a:lnTo>
                      <a:pt x="267" y="148"/>
                    </a:lnTo>
                    <a:lnTo>
                      <a:pt x="264" y="145"/>
                    </a:lnTo>
                    <a:lnTo>
                      <a:pt x="260" y="126"/>
                    </a:lnTo>
                    <a:lnTo>
                      <a:pt x="257" y="120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28" y="108"/>
                    </a:lnTo>
                    <a:lnTo>
                      <a:pt x="222" y="102"/>
                    </a:lnTo>
                    <a:lnTo>
                      <a:pt x="215" y="91"/>
                    </a:lnTo>
                    <a:lnTo>
                      <a:pt x="212" y="87"/>
                    </a:lnTo>
                    <a:lnTo>
                      <a:pt x="200" y="86"/>
                    </a:lnTo>
                    <a:lnTo>
                      <a:pt x="193" y="77"/>
                    </a:lnTo>
                    <a:lnTo>
                      <a:pt x="185" y="77"/>
                    </a:lnTo>
                    <a:lnTo>
                      <a:pt x="181" y="76"/>
                    </a:lnTo>
                    <a:lnTo>
                      <a:pt x="178" y="73"/>
                    </a:lnTo>
                    <a:lnTo>
                      <a:pt x="171" y="65"/>
                    </a:lnTo>
                    <a:lnTo>
                      <a:pt x="166" y="55"/>
                    </a:lnTo>
                    <a:lnTo>
                      <a:pt x="165" y="51"/>
                    </a:lnTo>
                    <a:lnTo>
                      <a:pt x="160" y="48"/>
                    </a:lnTo>
                    <a:lnTo>
                      <a:pt x="146" y="59"/>
                    </a:lnTo>
                    <a:lnTo>
                      <a:pt x="142" y="60"/>
                    </a:lnTo>
                    <a:lnTo>
                      <a:pt x="134" y="59"/>
                    </a:lnTo>
                    <a:lnTo>
                      <a:pt x="133" y="50"/>
                    </a:lnTo>
                    <a:lnTo>
                      <a:pt x="128" y="35"/>
                    </a:lnTo>
                    <a:lnTo>
                      <a:pt x="119" y="27"/>
                    </a:lnTo>
                    <a:lnTo>
                      <a:pt x="108" y="17"/>
                    </a:lnTo>
                    <a:lnTo>
                      <a:pt x="103" y="12"/>
                    </a:lnTo>
                    <a:lnTo>
                      <a:pt x="91" y="2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2"/>
                    </a:lnTo>
                    <a:lnTo>
                      <a:pt x="71" y="8"/>
                    </a:lnTo>
                    <a:lnTo>
                      <a:pt x="64" y="12"/>
                    </a:lnTo>
                    <a:lnTo>
                      <a:pt x="45" y="10"/>
                    </a:lnTo>
                    <a:lnTo>
                      <a:pt x="44" y="16"/>
                    </a:lnTo>
                    <a:lnTo>
                      <a:pt x="34" y="24"/>
                    </a:lnTo>
                    <a:lnTo>
                      <a:pt x="33" y="27"/>
                    </a:lnTo>
                    <a:lnTo>
                      <a:pt x="34" y="50"/>
                    </a:lnTo>
                    <a:lnTo>
                      <a:pt x="31" y="72"/>
                    </a:lnTo>
                    <a:lnTo>
                      <a:pt x="31" y="87"/>
                    </a:lnTo>
                    <a:lnTo>
                      <a:pt x="29" y="97"/>
                    </a:lnTo>
                    <a:lnTo>
                      <a:pt x="20" y="121"/>
                    </a:lnTo>
                    <a:lnTo>
                      <a:pt x="20" y="172"/>
                    </a:lnTo>
                    <a:lnTo>
                      <a:pt x="18" y="182"/>
                    </a:lnTo>
                    <a:lnTo>
                      <a:pt x="16" y="188"/>
                    </a:lnTo>
                    <a:lnTo>
                      <a:pt x="9" y="201"/>
                    </a:lnTo>
                    <a:lnTo>
                      <a:pt x="5" y="210"/>
                    </a:lnTo>
                    <a:lnTo>
                      <a:pt x="1" y="236"/>
                    </a:lnTo>
                    <a:lnTo>
                      <a:pt x="0" y="25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253"/>
              <p:cNvSpPr>
                <a:spLocks noChangeAspect="1"/>
              </p:cNvSpPr>
              <p:nvPr/>
            </p:nvSpPr>
            <p:spPr bwMode="gray">
              <a:xfrm>
                <a:off x="1844" y="2396"/>
                <a:ext cx="53" cy="77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" y="41"/>
                  </a:cxn>
                  <a:cxn ang="0">
                    <a:pos x="152" y="83"/>
                  </a:cxn>
                  <a:cxn ang="0">
                    <a:pos x="172" y="84"/>
                  </a:cxn>
                  <a:cxn ang="0">
                    <a:pos x="195" y="94"/>
                  </a:cxn>
                  <a:cxn ang="0">
                    <a:pos x="211" y="112"/>
                  </a:cxn>
                  <a:cxn ang="0">
                    <a:pos x="232" y="139"/>
                  </a:cxn>
                  <a:cxn ang="0">
                    <a:pos x="217" y="159"/>
                  </a:cxn>
                  <a:cxn ang="0">
                    <a:pos x="220" y="165"/>
                  </a:cxn>
                  <a:cxn ang="0">
                    <a:pos x="212" y="182"/>
                  </a:cxn>
                  <a:cxn ang="0">
                    <a:pos x="189" y="186"/>
                  </a:cxn>
                  <a:cxn ang="0">
                    <a:pos x="183" y="193"/>
                  </a:cxn>
                  <a:cxn ang="0">
                    <a:pos x="174" y="228"/>
                  </a:cxn>
                  <a:cxn ang="0">
                    <a:pos x="189" y="255"/>
                  </a:cxn>
                  <a:cxn ang="0">
                    <a:pos x="200" y="268"/>
                  </a:cxn>
                  <a:cxn ang="0">
                    <a:pos x="217" y="273"/>
                  </a:cxn>
                  <a:cxn ang="0">
                    <a:pos x="226" y="289"/>
                  </a:cxn>
                  <a:cxn ang="0">
                    <a:pos x="233" y="311"/>
                  </a:cxn>
                  <a:cxn ang="0">
                    <a:pos x="263" y="347"/>
                  </a:cxn>
                  <a:cxn ang="0">
                    <a:pos x="254" y="350"/>
                  </a:cxn>
                  <a:cxn ang="0">
                    <a:pos x="233" y="348"/>
                  </a:cxn>
                  <a:cxn ang="0">
                    <a:pos x="213" y="353"/>
                  </a:cxn>
                  <a:cxn ang="0">
                    <a:pos x="183" y="366"/>
                  </a:cxn>
                  <a:cxn ang="0">
                    <a:pos x="158" y="374"/>
                  </a:cxn>
                  <a:cxn ang="0">
                    <a:pos x="134" y="386"/>
                  </a:cxn>
                  <a:cxn ang="0">
                    <a:pos x="102" y="369"/>
                  </a:cxn>
                  <a:cxn ang="0">
                    <a:pos x="91" y="357"/>
                  </a:cxn>
                  <a:cxn ang="0">
                    <a:pos x="89" y="332"/>
                  </a:cxn>
                  <a:cxn ang="0">
                    <a:pos x="77" y="288"/>
                  </a:cxn>
                  <a:cxn ang="0">
                    <a:pos x="86" y="257"/>
                  </a:cxn>
                  <a:cxn ang="0">
                    <a:pos x="95" y="234"/>
                  </a:cxn>
                  <a:cxn ang="0">
                    <a:pos x="79" y="209"/>
                  </a:cxn>
                  <a:cxn ang="0">
                    <a:pos x="72" y="193"/>
                  </a:cxn>
                  <a:cxn ang="0">
                    <a:pos x="67" y="171"/>
                  </a:cxn>
                  <a:cxn ang="0">
                    <a:pos x="37" y="174"/>
                  </a:cxn>
                  <a:cxn ang="0">
                    <a:pos x="27" y="163"/>
                  </a:cxn>
                  <a:cxn ang="0">
                    <a:pos x="0" y="128"/>
                  </a:cxn>
                  <a:cxn ang="0">
                    <a:pos x="1" y="121"/>
                  </a:cxn>
                  <a:cxn ang="0">
                    <a:pos x="11" y="91"/>
                  </a:cxn>
                  <a:cxn ang="0">
                    <a:pos x="40" y="75"/>
                  </a:cxn>
                  <a:cxn ang="0">
                    <a:pos x="38" y="64"/>
                  </a:cxn>
                  <a:cxn ang="0">
                    <a:pos x="24" y="52"/>
                  </a:cxn>
                  <a:cxn ang="0">
                    <a:pos x="29" y="35"/>
                  </a:cxn>
                  <a:cxn ang="0">
                    <a:pos x="46" y="26"/>
                  </a:cxn>
                  <a:cxn ang="0">
                    <a:pos x="72" y="13"/>
                  </a:cxn>
                  <a:cxn ang="0">
                    <a:pos x="81" y="2"/>
                  </a:cxn>
                </a:cxnLst>
                <a:rect l="0" t="0" r="r" b="b"/>
                <a:pathLst>
                  <a:path w="265" h="386">
                    <a:moveTo>
                      <a:pt x="81" y="2"/>
                    </a:moveTo>
                    <a:lnTo>
                      <a:pt x="87" y="3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8" y="10"/>
                    </a:lnTo>
                    <a:lnTo>
                      <a:pt x="141" y="41"/>
                    </a:lnTo>
                    <a:lnTo>
                      <a:pt x="150" y="53"/>
                    </a:lnTo>
                    <a:lnTo>
                      <a:pt x="151" y="59"/>
                    </a:lnTo>
                    <a:lnTo>
                      <a:pt x="152" y="83"/>
                    </a:lnTo>
                    <a:lnTo>
                      <a:pt x="156" y="84"/>
                    </a:lnTo>
                    <a:lnTo>
                      <a:pt x="162" y="84"/>
                    </a:lnTo>
                    <a:lnTo>
                      <a:pt x="172" y="84"/>
                    </a:lnTo>
                    <a:lnTo>
                      <a:pt x="179" y="85"/>
                    </a:lnTo>
                    <a:lnTo>
                      <a:pt x="183" y="88"/>
                    </a:lnTo>
                    <a:lnTo>
                      <a:pt x="195" y="94"/>
                    </a:lnTo>
                    <a:lnTo>
                      <a:pt x="197" y="96"/>
                    </a:lnTo>
                    <a:lnTo>
                      <a:pt x="202" y="104"/>
                    </a:lnTo>
                    <a:lnTo>
                      <a:pt x="211" y="112"/>
                    </a:lnTo>
                    <a:lnTo>
                      <a:pt x="222" y="120"/>
                    </a:lnTo>
                    <a:lnTo>
                      <a:pt x="228" y="136"/>
                    </a:lnTo>
                    <a:lnTo>
                      <a:pt x="232" y="139"/>
                    </a:lnTo>
                    <a:lnTo>
                      <a:pt x="231" y="142"/>
                    </a:lnTo>
                    <a:lnTo>
                      <a:pt x="224" y="148"/>
                    </a:lnTo>
                    <a:lnTo>
                      <a:pt x="217" y="159"/>
                    </a:lnTo>
                    <a:lnTo>
                      <a:pt x="216" y="163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0" y="172"/>
                    </a:lnTo>
                    <a:lnTo>
                      <a:pt x="213" y="179"/>
                    </a:lnTo>
                    <a:lnTo>
                      <a:pt x="212" y="182"/>
                    </a:lnTo>
                    <a:lnTo>
                      <a:pt x="205" y="183"/>
                    </a:lnTo>
                    <a:lnTo>
                      <a:pt x="196" y="183"/>
                    </a:lnTo>
                    <a:lnTo>
                      <a:pt x="189" y="186"/>
                    </a:lnTo>
                    <a:lnTo>
                      <a:pt x="185" y="188"/>
                    </a:lnTo>
                    <a:lnTo>
                      <a:pt x="184" y="191"/>
                    </a:lnTo>
                    <a:lnTo>
                      <a:pt x="183" y="193"/>
                    </a:lnTo>
                    <a:lnTo>
                      <a:pt x="181" y="208"/>
                    </a:lnTo>
                    <a:lnTo>
                      <a:pt x="178" y="217"/>
                    </a:lnTo>
                    <a:lnTo>
                      <a:pt x="174" y="228"/>
                    </a:lnTo>
                    <a:lnTo>
                      <a:pt x="174" y="234"/>
                    </a:lnTo>
                    <a:lnTo>
                      <a:pt x="180" y="240"/>
                    </a:lnTo>
                    <a:lnTo>
                      <a:pt x="189" y="255"/>
                    </a:lnTo>
                    <a:lnTo>
                      <a:pt x="191" y="256"/>
                    </a:lnTo>
                    <a:lnTo>
                      <a:pt x="200" y="263"/>
                    </a:lnTo>
                    <a:lnTo>
                      <a:pt x="200" y="268"/>
                    </a:lnTo>
                    <a:lnTo>
                      <a:pt x="204" y="272"/>
                    </a:lnTo>
                    <a:lnTo>
                      <a:pt x="205" y="273"/>
                    </a:lnTo>
                    <a:lnTo>
                      <a:pt x="217" y="273"/>
                    </a:lnTo>
                    <a:lnTo>
                      <a:pt x="220" y="276"/>
                    </a:lnTo>
                    <a:lnTo>
                      <a:pt x="221" y="284"/>
                    </a:lnTo>
                    <a:lnTo>
                      <a:pt x="226" y="289"/>
                    </a:lnTo>
                    <a:lnTo>
                      <a:pt x="226" y="299"/>
                    </a:lnTo>
                    <a:lnTo>
                      <a:pt x="232" y="305"/>
                    </a:lnTo>
                    <a:lnTo>
                      <a:pt x="233" y="311"/>
                    </a:lnTo>
                    <a:lnTo>
                      <a:pt x="239" y="321"/>
                    </a:lnTo>
                    <a:lnTo>
                      <a:pt x="253" y="338"/>
                    </a:lnTo>
                    <a:lnTo>
                      <a:pt x="263" y="347"/>
                    </a:lnTo>
                    <a:lnTo>
                      <a:pt x="265" y="347"/>
                    </a:lnTo>
                    <a:lnTo>
                      <a:pt x="265" y="349"/>
                    </a:lnTo>
                    <a:lnTo>
                      <a:pt x="254" y="350"/>
                    </a:lnTo>
                    <a:lnTo>
                      <a:pt x="240" y="352"/>
                    </a:lnTo>
                    <a:lnTo>
                      <a:pt x="234" y="349"/>
                    </a:lnTo>
                    <a:lnTo>
                      <a:pt x="233" y="348"/>
                    </a:lnTo>
                    <a:lnTo>
                      <a:pt x="229" y="347"/>
                    </a:lnTo>
                    <a:lnTo>
                      <a:pt x="224" y="347"/>
                    </a:lnTo>
                    <a:lnTo>
                      <a:pt x="213" y="353"/>
                    </a:lnTo>
                    <a:lnTo>
                      <a:pt x="205" y="363"/>
                    </a:lnTo>
                    <a:lnTo>
                      <a:pt x="191" y="363"/>
                    </a:lnTo>
                    <a:lnTo>
                      <a:pt x="183" y="366"/>
                    </a:lnTo>
                    <a:lnTo>
                      <a:pt x="178" y="371"/>
                    </a:lnTo>
                    <a:lnTo>
                      <a:pt x="167" y="371"/>
                    </a:lnTo>
                    <a:lnTo>
                      <a:pt x="158" y="374"/>
                    </a:lnTo>
                    <a:lnTo>
                      <a:pt x="152" y="384"/>
                    </a:lnTo>
                    <a:lnTo>
                      <a:pt x="147" y="386"/>
                    </a:lnTo>
                    <a:lnTo>
                      <a:pt x="134" y="386"/>
                    </a:lnTo>
                    <a:lnTo>
                      <a:pt x="124" y="384"/>
                    </a:lnTo>
                    <a:lnTo>
                      <a:pt x="108" y="374"/>
                    </a:lnTo>
                    <a:lnTo>
                      <a:pt x="102" y="369"/>
                    </a:lnTo>
                    <a:lnTo>
                      <a:pt x="98" y="363"/>
                    </a:lnTo>
                    <a:lnTo>
                      <a:pt x="95" y="362"/>
                    </a:lnTo>
                    <a:lnTo>
                      <a:pt x="91" y="357"/>
                    </a:lnTo>
                    <a:lnTo>
                      <a:pt x="89" y="354"/>
                    </a:lnTo>
                    <a:lnTo>
                      <a:pt x="91" y="341"/>
                    </a:lnTo>
                    <a:lnTo>
                      <a:pt x="89" y="332"/>
                    </a:lnTo>
                    <a:lnTo>
                      <a:pt x="78" y="322"/>
                    </a:lnTo>
                    <a:lnTo>
                      <a:pt x="77" y="319"/>
                    </a:lnTo>
                    <a:lnTo>
                      <a:pt x="77" y="288"/>
                    </a:lnTo>
                    <a:lnTo>
                      <a:pt x="83" y="274"/>
                    </a:lnTo>
                    <a:lnTo>
                      <a:pt x="86" y="267"/>
                    </a:lnTo>
                    <a:lnTo>
                      <a:pt x="86" y="257"/>
                    </a:lnTo>
                    <a:lnTo>
                      <a:pt x="95" y="244"/>
                    </a:lnTo>
                    <a:lnTo>
                      <a:pt x="97" y="241"/>
                    </a:lnTo>
                    <a:lnTo>
                      <a:pt x="95" y="234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79" y="209"/>
                    </a:lnTo>
                    <a:lnTo>
                      <a:pt x="77" y="208"/>
                    </a:lnTo>
                    <a:lnTo>
                      <a:pt x="68" y="207"/>
                    </a:lnTo>
                    <a:lnTo>
                      <a:pt x="72" y="193"/>
                    </a:lnTo>
                    <a:lnTo>
                      <a:pt x="72" y="186"/>
                    </a:lnTo>
                    <a:lnTo>
                      <a:pt x="72" y="180"/>
                    </a:lnTo>
                    <a:lnTo>
                      <a:pt x="67" y="171"/>
                    </a:lnTo>
                    <a:lnTo>
                      <a:pt x="59" y="171"/>
                    </a:lnTo>
                    <a:lnTo>
                      <a:pt x="46" y="175"/>
                    </a:lnTo>
                    <a:lnTo>
                      <a:pt x="37" y="174"/>
                    </a:lnTo>
                    <a:lnTo>
                      <a:pt x="37" y="171"/>
                    </a:lnTo>
                    <a:lnTo>
                      <a:pt x="33" y="169"/>
                    </a:lnTo>
                    <a:lnTo>
                      <a:pt x="27" y="163"/>
                    </a:lnTo>
                    <a:lnTo>
                      <a:pt x="23" y="155"/>
                    </a:lnTo>
                    <a:lnTo>
                      <a:pt x="12" y="144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21"/>
                    </a:lnTo>
                    <a:lnTo>
                      <a:pt x="7" y="112"/>
                    </a:lnTo>
                    <a:lnTo>
                      <a:pt x="11" y="106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29" y="83"/>
                    </a:lnTo>
                    <a:lnTo>
                      <a:pt x="40" y="75"/>
                    </a:lnTo>
                    <a:lnTo>
                      <a:pt x="45" y="69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32" y="66"/>
                    </a:lnTo>
                    <a:lnTo>
                      <a:pt x="27" y="64"/>
                    </a:lnTo>
                    <a:lnTo>
                      <a:pt x="24" y="52"/>
                    </a:lnTo>
                    <a:lnTo>
                      <a:pt x="24" y="43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40" y="32"/>
                    </a:lnTo>
                    <a:lnTo>
                      <a:pt x="43" y="30"/>
                    </a:lnTo>
                    <a:lnTo>
                      <a:pt x="46" y="26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72" y="13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254"/>
              <p:cNvSpPr>
                <a:spLocks noChangeAspect="1"/>
              </p:cNvSpPr>
              <p:nvPr/>
            </p:nvSpPr>
            <p:spPr bwMode="gray">
              <a:xfrm>
                <a:off x="1919" y="2425"/>
                <a:ext cx="32" cy="40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13" y="169"/>
                  </a:cxn>
                  <a:cxn ang="0">
                    <a:pos x="15" y="166"/>
                  </a:cxn>
                  <a:cxn ang="0">
                    <a:pos x="17" y="147"/>
                  </a:cxn>
                  <a:cxn ang="0">
                    <a:pos x="22" y="125"/>
                  </a:cxn>
                  <a:cxn ang="0">
                    <a:pos x="23" y="110"/>
                  </a:cxn>
                  <a:cxn ang="0">
                    <a:pos x="18" y="102"/>
                  </a:cxn>
                  <a:cxn ang="0">
                    <a:pos x="17" y="101"/>
                  </a:cxn>
                  <a:cxn ang="0">
                    <a:pos x="17" y="99"/>
                  </a:cxn>
                  <a:cxn ang="0">
                    <a:pos x="8" y="86"/>
                  </a:cxn>
                  <a:cxn ang="0">
                    <a:pos x="5" y="75"/>
                  </a:cxn>
                  <a:cxn ang="0">
                    <a:pos x="3" y="56"/>
                  </a:cxn>
                  <a:cxn ang="0">
                    <a:pos x="3" y="34"/>
                  </a:cxn>
                  <a:cxn ang="0">
                    <a:pos x="7" y="24"/>
                  </a:cxn>
                  <a:cxn ang="0">
                    <a:pos x="15" y="18"/>
                  </a:cxn>
                  <a:cxn ang="0">
                    <a:pos x="19" y="12"/>
                  </a:cxn>
                  <a:cxn ang="0">
                    <a:pos x="19" y="10"/>
                  </a:cxn>
                  <a:cxn ang="0">
                    <a:pos x="22" y="7"/>
                  </a:cxn>
                  <a:cxn ang="0">
                    <a:pos x="28" y="5"/>
                  </a:cxn>
                  <a:cxn ang="0">
                    <a:pos x="32" y="1"/>
                  </a:cxn>
                  <a:cxn ang="0">
                    <a:pos x="35" y="0"/>
                  </a:cxn>
                  <a:cxn ang="0">
                    <a:pos x="49" y="8"/>
                  </a:cxn>
                  <a:cxn ang="0">
                    <a:pos x="61" y="13"/>
                  </a:cxn>
                  <a:cxn ang="0">
                    <a:pos x="73" y="19"/>
                  </a:cxn>
                  <a:cxn ang="0">
                    <a:pos x="85" y="21"/>
                  </a:cxn>
                  <a:cxn ang="0">
                    <a:pos x="98" y="28"/>
                  </a:cxn>
                  <a:cxn ang="0">
                    <a:pos x="113" y="39"/>
                  </a:cxn>
                  <a:cxn ang="0">
                    <a:pos x="116" y="40"/>
                  </a:cxn>
                  <a:cxn ang="0">
                    <a:pos x="130" y="53"/>
                  </a:cxn>
                  <a:cxn ang="0">
                    <a:pos x="135" y="59"/>
                  </a:cxn>
                  <a:cxn ang="0">
                    <a:pos x="146" y="65"/>
                  </a:cxn>
                  <a:cxn ang="0">
                    <a:pos x="156" y="75"/>
                  </a:cxn>
                  <a:cxn ang="0">
                    <a:pos x="156" y="86"/>
                  </a:cxn>
                  <a:cxn ang="0">
                    <a:pos x="157" y="86"/>
                  </a:cxn>
                  <a:cxn ang="0">
                    <a:pos x="144" y="99"/>
                  </a:cxn>
                  <a:cxn ang="0">
                    <a:pos x="141" y="107"/>
                  </a:cxn>
                  <a:cxn ang="0">
                    <a:pos x="128" y="125"/>
                  </a:cxn>
                  <a:cxn ang="0">
                    <a:pos x="118" y="137"/>
                  </a:cxn>
                  <a:cxn ang="0">
                    <a:pos x="114" y="144"/>
                  </a:cxn>
                  <a:cxn ang="0">
                    <a:pos x="105" y="166"/>
                  </a:cxn>
                  <a:cxn ang="0">
                    <a:pos x="78" y="190"/>
                  </a:cxn>
                  <a:cxn ang="0">
                    <a:pos x="76" y="193"/>
                  </a:cxn>
                  <a:cxn ang="0">
                    <a:pos x="71" y="195"/>
                  </a:cxn>
                  <a:cxn ang="0">
                    <a:pos x="61" y="195"/>
                  </a:cxn>
                  <a:cxn ang="0">
                    <a:pos x="54" y="191"/>
                  </a:cxn>
                  <a:cxn ang="0">
                    <a:pos x="48" y="191"/>
                  </a:cxn>
                  <a:cxn ang="0">
                    <a:pos x="44" y="193"/>
                  </a:cxn>
                  <a:cxn ang="0">
                    <a:pos x="28" y="200"/>
                  </a:cxn>
                  <a:cxn ang="0">
                    <a:pos x="22" y="200"/>
                  </a:cxn>
                  <a:cxn ang="0">
                    <a:pos x="19" y="199"/>
                  </a:cxn>
                  <a:cxn ang="0">
                    <a:pos x="10" y="193"/>
                  </a:cxn>
                  <a:cxn ang="0">
                    <a:pos x="0" y="182"/>
                  </a:cxn>
                </a:cxnLst>
                <a:rect l="0" t="0" r="r" b="b"/>
                <a:pathLst>
                  <a:path w="157" h="200">
                    <a:moveTo>
                      <a:pt x="0" y="182"/>
                    </a:moveTo>
                    <a:lnTo>
                      <a:pt x="13" y="169"/>
                    </a:lnTo>
                    <a:lnTo>
                      <a:pt x="15" y="166"/>
                    </a:lnTo>
                    <a:lnTo>
                      <a:pt x="17" y="147"/>
                    </a:lnTo>
                    <a:lnTo>
                      <a:pt x="22" y="125"/>
                    </a:lnTo>
                    <a:lnTo>
                      <a:pt x="23" y="110"/>
                    </a:lnTo>
                    <a:lnTo>
                      <a:pt x="18" y="102"/>
                    </a:lnTo>
                    <a:lnTo>
                      <a:pt x="17" y="101"/>
                    </a:lnTo>
                    <a:lnTo>
                      <a:pt x="17" y="99"/>
                    </a:lnTo>
                    <a:lnTo>
                      <a:pt x="8" y="86"/>
                    </a:lnTo>
                    <a:lnTo>
                      <a:pt x="5" y="75"/>
                    </a:lnTo>
                    <a:lnTo>
                      <a:pt x="3" y="56"/>
                    </a:lnTo>
                    <a:lnTo>
                      <a:pt x="3" y="34"/>
                    </a:lnTo>
                    <a:lnTo>
                      <a:pt x="7" y="24"/>
                    </a:lnTo>
                    <a:lnTo>
                      <a:pt x="15" y="18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8" y="5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49" y="8"/>
                    </a:lnTo>
                    <a:lnTo>
                      <a:pt x="61" y="13"/>
                    </a:lnTo>
                    <a:lnTo>
                      <a:pt x="73" y="19"/>
                    </a:lnTo>
                    <a:lnTo>
                      <a:pt x="85" y="21"/>
                    </a:lnTo>
                    <a:lnTo>
                      <a:pt x="98" y="28"/>
                    </a:lnTo>
                    <a:lnTo>
                      <a:pt x="113" y="39"/>
                    </a:lnTo>
                    <a:lnTo>
                      <a:pt x="116" y="40"/>
                    </a:lnTo>
                    <a:lnTo>
                      <a:pt x="130" y="53"/>
                    </a:lnTo>
                    <a:lnTo>
                      <a:pt x="135" y="59"/>
                    </a:lnTo>
                    <a:lnTo>
                      <a:pt x="146" y="65"/>
                    </a:lnTo>
                    <a:lnTo>
                      <a:pt x="156" y="75"/>
                    </a:lnTo>
                    <a:lnTo>
                      <a:pt x="156" y="86"/>
                    </a:lnTo>
                    <a:lnTo>
                      <a:pt x="157" y="86"/>
                    </a:lnTo>
                    <a:lnTo>
                      <a:pt x="144" y="99"/>
                    </a:lnTo>
                    <a:lnTo>
                      <a:pt x="141" y="107"/>
                    </a:lnTo>
                    <a:lnTo>
                      <a:pt x="128" y="125"/>
                    </a:lnTo>
                    <a:lnTo>
                      <a:pt x="118" y="137"/>
                    </a:lnTo>
                    <a:lnTo>
                      <a:pt x="114" y="144"/>
                    </a:lnTo>
                    <a:lnTo>
                      <a:pt x="105" y="166"/>
                    </a:lnTo>
                    <a:lnTo>
                      <a:pt x="78" y="190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61" y="195"/>
                    </a:lnTo>
                    <a:lnTo>
                      <a:pt x="54" y="191"/>
                    </a:lnTo>
                    <a:lnTo>
                      <a:pt x="48" y="191"/>
                    </a:lnTo>
                    <a:lnTo>
                      <a:pt x="44" y="193"/>
                    </a:lnTo>
                    <a:lnTo>
                      <a:pt x="28" y="200"/>
                    </a:lnTo>
                    <a:lnTo>
                      <a:pt x="22" y="200"/>
                    </a:lnTo>
                    <a:lnTo>
                      <a:pt x="19" y="199"/>
                    </a:lnTo>
                    <a:lnTo>
                      <a:pt x="10" y="193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255"/>
              <p:cNvSpPr>
                <a:spLocks noChangeAspect="1"/>
              </p:cNvSpPr>
              <p:nvPr/>
            </p:nvSpPr>
            <p:spPr bwMode="gray">
              <a:xfrm>
                <a:off x="1624" y="2488"/>
                <a:ext cx="137" cy="201"/>
              </a:xfrm>
              <a:custGeom>
                <a:avLst/>
                <a:gdLst/>
                <a:ahLst/>
                <a:cxnLst>
                  <a:cxn ang="0">
                    <a:pos x="319" y="13"/>
                  </a:cxn>
                  <a:cxn ang="0">
                    <a:pos x="335" y="50"/>
                  </a:cxn>
                  <a:cxn ang="0">
                    <a:pos x="284" y="110"/>
                  </a:cxn>
                  <a:cxn ang="0">
                    <a:pos x="204" y="156"/>
                  </a:cxn>
                  <a:cxn ang="0">
                    <a:pos x="170" y="190"/>
                  </a:cxn>
                  <a:cxn ang="0">
                    <a:pos x="159" y="190"/>
                  </a:cxn>
                  <a:cxn ang="0">
                    <a:pos x="138" y="253"/>
                  </a:cxn>
                  <a:cxn ang="0">
                    <a:pos x="97" y="260"/>
                  </a:cxn>
                  <a:cxn ang="0">
                    <a:pos x="72" y="242"/>
                  </a:cxn>
                  <a:cxn ang="0">
                    <a:pos x="43" y="242"/>
                  </a:cxn>
                  <a:cxn ang="0">
                    <a:pos x="52" y="214"/>
                  </a:cxn>
                  <a:cxn ang="0">
                    <a:pos x="51" y="188"/>
                  </a:cxn>
                  <a:cxn ang="0">
                    <a:pos x="3" y="231"/>
                  </a:cxn>
                  <a:cxn ang="0">
                    <a:pos x="9" y="271"/>
                  </a:cxn>
                  <a:cxn ang="0">
                    <a:pos x="21" y="308"/>
                  </a:cxn>
                  <a:cxn ang="0">
                    <a:pos x="51" y="350"/>
                  </a:cxn>
                  <a:cxn ang="0">
                    <a:pos x="89" y="387"/>
                  </a:cxn>
                  <a:cxn ang="0">
                    <a:pos x="140" y="478"/>
                  </a:cxn>
                  <a:cxn ang="0">
                    <a:pos x="188" y="578"/>
                  </a:cxn>
                  <a:cxn ang="0">
                    <a:pos x="212" y="632"/>
                  </a:cxn>
                  <a:cxn ang="0">
                    <a:pos x="256" y="711"/>
                  </a:cxn>
                  <a:cxn ang="0">
                    <a:pos x="267" y="764"/>
                  </a:cxn>
                  <a:cxn ang="0">
                    <a:pos x="298" y="807"/>
                  </a:cxn>
                  <a:cxn ang="0">
                    <a:pos x="391" y="874"/>
                  </a:cxn>
                  <a:cxn ang="0">
                    <a:pos x="481" y="922"/>
                  </a:cxn>
                  <a:cxn ang="0">
                    <a:pos x="532" y="957"/>
                  </a:cxn>
                  <a:cxn ang="0">
                    <a:pos x="584" y="1001"/>
                  </a:cxn>
                  <a:cxn ang="0">
                    <a:pos x="620" y="995"/>
                  </a:cxn>
                  <a:cxn ang="0">
                    <a:pos x="638" y="968"/>
                  </a:cxn>
                  <a:cxn ang="0">
                    <a:pos x="649" y="935"/>
                  </a:cxn>
                  <a:cxn ang="0">
                    <a:pos x="665" y="888"/>
                  </a:cxn>
                  <a:cxn ang="0">
                    <a:pos x="651" y="865"/>
                  </a:cxn>
                  <a:cxn ang="0">
                    <a:pos x="665" y="826"/>
                  </a:cxn>
                  <a:cxn ang="0">
                    <a:pos x="671" y="793"/>
                  </a:cxn>
                  <a:cxn ang="0">
                    <a:pos x="671" y="724"/>
                  </a:cxn>
                  <a:cxn ang="0">
                    <a:pos x="686" y="675"/>
                  </a:cxn>
                  <a:cxn ang="0">
                    <a:pos x="612" y="598"/>
                  </a:cxn>
                  <a:cxn ang="0">
                    <a:pos x="591" y="564"/>
                  </a:cxn>
                  <a:cxn ang="0">
                    <a:pos x="578" y="514"/>
                  </a:cxn>
                  <a:cxn ang="0">
                    <a:pos x="502" y="537"/>
                  </a:cxn>
                  <a:cxn ang="0">
                    <a:pos x="468" y="512"/>
                  </a:cxn>
                  <a:cxn ang="0">
                    <a:pos x="450" y="480"/>
                  </a:cxn>
                  <a:cxn ang="0">
                    <a:pos x="422" y="432"/>
                  </a:cxn>
                  <a:cxn ang="0">
                    <a:pos x="428" y="362"/>
                  </a:cxn>
                  <a:cxn ang="0">
                    <a:pos x="452" y="318"/>
                  </a:cxn>
                  <a:cxn ang="0">
                    <a:pos x="510" y="254"/>
                  </a:cxn>
                  <a:cxn ang="0">
                    <a:pos x="620" y="225"/>
                  </a:cxn>
                  <a:cxn ang="0">
                    <a:pos x="596" y="205"/>
                  </a:cxn>
                  <a:cxn ang="0">
                    <a:pos x="593" y="182"/>
                  </a:cxn>
                  <a:cxn ang="0">
                    <a:pos x="605" y="137"/>
                  </a:cxn>
                  <a:cxn ang="0">
                    <a:pos x="553" y="126"/>
                  </a:cxn>
                  <a:cxn ang="0">
                    <a:pos x="516" y="120"/>
                  </a:cxn>
                  <a:cxn ang="0">
                    <a:pos x="499" y="132"/>
                  </a:cxn>
                  <a:cxn ang="0">
                    <a:pos x="461" y="130"/>
                  </a:cxn>
                  <a:cxn ang="0">
                    <a:pos x="438" y="96"/>
                  </a:cxn>
                  <a:cxn ang="0">
                    <a:pos x="419" y="69"/>
                  </a:cxn>
                  <a:cxn ang="0">
                    <a:pos x="394" y="55"/>
                  </a:cxn>
                  <a:cxn ang="0">
                    <a:pos x="366" y="21"/>
                  </a:cxn>
                  <a:cxn ang="0">
                    <a:pos x="332" y="0"/>
                  </a:cxn>
                </a:cxnLst>
                <a:rect l="0" t="0" r="r" b="b"/>
                <a:pathLst>
                  <a:path w="686" h="1005">
                    <a:moveTo>
                      <a:pt x="328" y="0"/>
                    </a:moveTo>
                    <a:lnTo>
                      <a:pt x="326" y="2"/>
                    </a:lnTo>
                    <a:lnTo>
                      <a:pt x="315" y="2"/>
                    </a:lnTo>
                    <a:lnTo>
                      <a:pt x="314" y="11"/>
                    </a:lnTo>
                    <a:lnTo>
                      <a:pt x="319" y="13"/>
                    </a:lnTo>
                    <a:lnTo>
                      <a:pt x="321" y="16"/>
                    </a:lnTo>
                    <a:lnTo>
                      <a:pt x="326" y="27"/>
                    </a:lnTo>
                    <a:lnTo>
                      <a:pt x="327" y="32"/>
                    </a:lnTo>
                    <a:lnTo>
                      <a:pt x="335" y="49"/>
                    </a:lnTo>
                    <a:lnTo>
                      <a:pt x="335" y="50"/>
                    </a:lnTo>
                    <a:lnTo>
                      <a:pt x="326" y="50"/>
                    </a:lnTo>
                    <a:lnTo>
                      <a:pt x="319" y="65"/>
                    </a:lnTo>
                    <a:lnTo>
                      <a:pt x="305" y="89"/>
                    </a:lnTo>
                    <a:lnTo>
                      <a:pt x="292" y="104"/>
                    </a:lnTo>
                    <a:lnTo>
                      <a:pt x="284" y="110"/>
                    </a:lnTo>
                    <a:lnTo>
                      <a:pt x="274" y="119"/>
                    </a:lnTo>
                    <a:lnTo>
                      <a:pt x="265" y="131"/>
                    </a:lnTo>
                    <a:lnTo>
                      <a:pt x="256" y="137"/>
                    </a:lnTo>
                    <a:lnTo>
                      <a:pt x="240" y="145"/>
                    </a:lnTo>
                    <a:lnTo>
                      <a:pt x="204" y="156"/>
                    </a:lnTo>
                    <a:lnTo>
                      <a:pt x="186" y="163"/>
                    </a:lnTo>
                    <a:lnTo>
                      <a:pt x="179" y="168"/>
                    </a:lnTo>
                    <a:lnTo>
                      <a:pt x="176" y="171"/>
                    </a:lnTo>
                    <a:lnTo>
                      <a:pt x="171" y="180"/>
                    </a:lnTo>
                    <a:lnTo>
                      <a:pt x="170" y="190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0" y="189"/>
                    </a:lnTo>
                    <a:lnTo>
                      <a:pt x="159" y="189"/>
                    </a:lnTo>
                    <a:lnTo>
                      <a:pt x="159" y="190"/>
                    </a:lnTo>
                    <a:lnTo>
                      <a:pt x="144" y="210"/>
                    </a:lnTo>
                    <a:lnTo>
                      <a:pt x="142" y="223"/>
                    </a:lnTo>
                    <a:lnTo>
                      <a:pt x="142" y="244"/>
                    </a:lnTo>
                    <a:lnTo>
                      <a:pt x="139" y="252"/>
                    </a:lnTo>
                    <a:lnTo>
                      <a:pt x="138" y="253"/>
                    </a:lnTo>
                    <a:lnTo>
                      <a:pt x="128" y="257"/>
                    </a:lnTo>
                    <a:lnTo>
                      <a:pt x="121" y="264"/>
                    </a:lnTo>
                    <a:lnTo>
                      <a:pt x="110" y="269"/>
                    </a:lnTo>
                    <a:lnTo>
                      <a:pt x="102" y="268"/>
                    </a:lnTo>
                    <a:lnTo>
                      <a:pt x="97" y="260"/>
                    </a:lnTo>
                    <a:lnTo>
                      <a:pt x="95" y="254"/>
                    </a:lnTo>
                    <a:lnTo>
                      <a:pt x="90" y="245"/>
                    </a:lnTo>
                    <a:lnTo>
                      <a:pt x="84" y="245"/>
                    </a:lnTo>
                    <a:lnTo>
                      <a:pt x="74" y="245"/>
                    </a:lnTo>
                    <a:lnTo>
                      <a:pt x="72" y="242"/>
                    </a:lnTo>
                    <a:lnTo>
                      <a:pt x="67" y="238"/>
                    </a:lnTo>
                    <a:lnTo>
                      <a:pt x="58" y="238"/>
                    </a:lnTo>
                    <a:lnTo>
                      <a:pt x="50" y="243"/>
                    </a:lnTo>
                    <a:lnTo>
                      <a:pt x="45" y="244"/>
                    </a:lnTo>
                    <a:lnTo>
                      <a:pt x="43" y="242"/>
                    </a:lnTo>
                    <a:lnTo>
                      <a:pt x="41" y="228"/>
                    </a:lnTo>
                    <a:lnTo>
                      <a:pt x="39" y="223"/>
                    </a:lnTo>
                    <a:lnTo>
                      <a:pt x="39" y="221"/>
                    </a:lnTo>
                    <a:lnTo>
                      <a:pt x="42" y="216"/>
                    </a:lnTo>
                    <a:lnTo>
                      <a:pt x="52" y="214"/>
                    </a:lnTo>
                    <a:lnTo>
                      <a:pt x="57" y="209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1" y="185"/>
                    </a:lnTo>
                    <a:lnTo>
                      <a:pt x="43" y="193"/>
                    </a:lnTo>
                    <a:lnTo>
                      <a:pt x="32" y="200"/>
                    </a:lnTo>
                    <a:lnTo>
                      <a:pt x="18" y="216"/>
                    </a:lnTo>
                    <a:lnTo>
                      <a:pt x="3" y="231"/>
                    </a:lnTo>
                    <a:lnTo>
                      <a:pt x="2" y="236"/>
                    </a:lnTo>
                    <a:lnTo>
                      <a:pt x="0" y="245"/>
                    </a:lnTo>
                    <a:lnTo>
                      <a:pt x="3" y="260"/>
                    </a:lnTo>
                    <a:lnTo>
                      <a:pt x="4" y="263"/>
                    </a:lnTo>
                    <a:lnTo>
                      <a:pt x="9" y="271"/>
                    </a:lnTo>
                    <a:lnTo>
                      <a:pt x="10" y="284"/>
                    </a:lnTo>
                    <a:lnTo>
                      <a:pt x="19" y="292"/>
                    </a:lnTo>
                    <a:lnTo>
                      <a:pt x="24" y="298"/>
                    </a:lnTo>
                    <a:lnTo>
                      <a:pt x="24" y="302"/>
                    </a:lnTo>
                    <a:lnTo>
                      <a:pt x="21" y="308"/>
                    </a:lnTo>
                    <a:lnTo>
                      <a:pt x="11" y="318"/>
                    </a:lnTo>
                    <a:lnTo>
                      <a:pt x="14" y="323"/>
                    </a:lnTo>
                    <a:lnTo>
                      <a:pt x="29" y="333"/>
                    </a:lnTo>
                    <a:lnTo>
                      <a:pt x="37" y="340"/>
                    </a:lnTo>
                    <a:lnTo>
                      <a:pt x="51" y="350"/>
                    </a:lnTo>
                    <a:lnTo>
                      <a:pt x="58" y="355"/>
                    </a:lnTo>
                    <a:lnTo>
                      <a:pt x="73" y="367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9" y="387"/>
                    </a:lnTo>
                    <a:lnTo>
                      <a:pt x="97" y="413"/>
                    </a:lnTo>
                    <a:lnTo>
                      <a:pt x="102" y="422"/>
                    </a:lnTo>
                    <a:lnTo>
                      <a:pt x="133" y="452"/>
                    </a:lnTo>
                    <a:lnTo>
                      <a:pt x="139" y="467"/>
                    </a:lnTo>
                    <a:lnTo>
                      <a:pt x="140" y="478"/>
                    </a:lnTo>
                    <a:lnTo>
                      <a:pt x="143" y="484"/>
                    </a:lnTo>
                    <a:lnTo>
                      <a:pt x="155" y="507"/>
                    </a:lnTo>
                    <a:lnTo>
                      <a:pt x="161" y="522"/>
                    </a:lnTo>
                    <a:lnTo>
                      <a:pt x="170" y="549"/>
                    </a:lnTo>
                    <a:lnTo>
                      <a:pt x="188" y="578"/>
                    </a:lnTo>
                    <a:lnTo>
                      <a:pt x="191" y="584"/>
                    </a:lnTo>
                    <a:lnTo>
                      <a:pt x="193" y="608"/>
                    </a:lnTo>
                    <a:lnTo>
                      <a:pt x="199" y="624"/>
                    </a:lnTo>
                    <a:lnTo>
                      <a:pt x="204" y="629"/>
                    </a:lnTo>
                    <a:lnTo>
                      <a:pt x="212" y="632"/>
                    </a:lnTo>
                    <a:lnTo>
                      <a:pt x="217" y="639"/>
                    </a:lnTo>
                    <a:lnTo>
                      <a:pt x="225" y="659"/>
                    </a:lnTo>
                    <a:lnTo>
                      <a:pt x="239" y="678"/>
                    </a:lnTo>
                    <a:lnTo>
                      <a:pt x="249" y="693"/>
                    </a:lnTo>
                    <a:lnTo>
                      <a:pt x="256" y="711"/>
                    </a:lnTo>
                    <a:lnTo>
                      <a:pt x="269" y="726"/>
                    </a:lnTo>
                    <a:lnTo>
                      <a:pt x="274" y="742"/>
                    </a:lnTo>
                    <a:lnTo>
                      <a:pt x="277" y="754"/>
                    </a:lnTo>
                    <a:lnTo>
                      <a:pt x="271" y="758"/>
                    </a:lnTo>
                    <a:lnTo>
                      <a:pt x="267" y="764"/>
                    </a:lnTo>
                    <a:lnTo>
                      <a:pt x="269" y="776"/>
                    </a:lnTo>
                    <a:lnTo>
                      <a:pt x="272" y="780"/>
                    </a:lnTo>
                    <a:lnTo>
                      <a:pt x="283" y="791"/>
                    </a:lnTo>
                    <a:lnTo>
                      <a:pt x="290" y="802"/>
                    </a:lnTo>
                    <a:lnTo>
                      <a:pt x="298" y="807"/>
                    </a:lnTo>
                    <a:lnTo>
                      <a:pt x="317" y="828"/>
                    </a:lnTo>
                    <a:lnTo>
                      <a:pt x="327" y="834"/>
                    </a:lnTo>
                    <a:lnTo>
                      <a:pt x="335" y="842"/>
                    </a:lnTo>
                    <a:lnTo>
                      <a:pt x="359" y="858"/>
                    </a:lnTo>
                    <a:lnTo>
                      <a:pt x="391" y="874"/>
                    </a:lnTo>
                    <a:lnTo>
                      <a:pt x="411" y="890"/>
                    </a:lnTo>
                    <a:lnTo>
                      <a:pt x="414" y="892"/>
                    </a:lnTo>
                    <a:lnTo>
                      <a:pt x="455" y="908"/>
                    </a:lnTo>
                    <a:lnTo>
                      <a:pt x="478" y="921"/>
                    </a:lnTo>
                    <a:lnTo>
                      <a:pt x="481" y="922"/>
                    </a:lnTo>
                    <a:lnTo>
                      <a:pt x="486" y="922"/>
                    </a:lnTo>
                    <a:lnTo>
                      <a:pt x="491" y="923"/>
                    </a:lnTo>
                    <a:lnTo>
                      <a:pt x="513" y="941"/>
                    </a:lnTo>
                    <a:lnTo>
                      <a:pt x="525" y="948"/>
                    </a:lnTo>
                    <a:lnTo>
                      <a:pt x="532" y="957"/>
                    </a:lnTo>
                    <a:lnTo>
                      <a:pt x="541" y="964"/>
                    </a:lnTo>
                    <a:lnTo>
                      <a:pt x="551" y="974"/>
                    </a:lnTo>
                    <a:lnTo>
                      <a:pt x="562" y="989"/>
                    </a:lnTo>
                    <a:lnTo>
                      <a:pt x="574" y="995"/>
                    </a:lnTo>
                    <a:lnTo>
                      <a:pt x="584" y="1001"/>
                    </a:lnTo>
                    <a:lnTo>
                      <a:pt x="585" y="1001"/>
                    </a:lnTo>
                    <a:lnTo>
                      <a:pt x="589" y="1005"/>
                    </a:lnTo>
                    <a:lnTo>
                      <a:pt x="599" y="996"/>
                    </a:lnTo>
                    <a:lnTo>
                      <a:pt x="601" y="996"/>
                    </a:lnTo>
                    <a:lnTo>
                      <a:pt x="620" y="995"/>
                    </a:lnTo>
                    <a:lnTo>
                      <a:pt x="626" y="992"/>
                    </a:lnTo>
                    <a:lnTo>
                      <a:pt x="627" y="991"/>
                    </a:lnTo>
                    <a:lnTo>
                      <a:pt x="628" y="982"/>
                    </a:lnTo>
                    <a:lnTo>
                      <a:pt x="634" y="973"/>
                    </a:lnTo>
                    <a:lnTo>
                      <a:pt x="638" y="968"/>
                    </a:lnTo>
                    <a:lnTo>
                      <a:pt x="642" y="966"/>
                    </a:lnTo>
                    <a:lnTo>
                      <a:pt x="638" y="960"/>
                    </a:lnTo>
                    <a:lnTo>
                      <a:pt x="636" y="960"/>
                    </a:lnTo>
                    <a:lnTo>
                      <a:pt x="637" y="954"/>
                    </a:lnTo>
                    <a:lnTo>
                      <a:pt x="649" y="935"/>
                    </a:lnTo>
                    <a:lnTo>
                      <a:pt x="659" y="923"/>
                    </a:lnTo>
                    <a:lnTo>
                      <a:pt x="671" y="906"/>
                    </a:lnTo>
                    <a:lnTo>
                      <a:pt x="672" y="896"/>
                    </a:lnTo>
                    <a:lnTo>
                      <a:pt x="671" y="893"/>
                    </a:lnTo>
                    <a:lnTo>
                      <a:pt x="665" y="888"/>
                    </a:lnTo>
                    <a:lnTo>
                      <a:pt x="660" y="885"/>
                    </a:lnTo>
                    <a:lnTo>
                      <a:pt x="656" y="880"/>
                    </a:lnTo>
                    <a:lnTo>
                      <a:pt x="654" y="879"/>
                    </a:lnTo>
                    <a:lnTo>
                      <a:pt x="653" y="873"/>
                    </a:lnTo>
                    <a:lnTo>
                      <a:pt x="651" y="865"/>
                    </a:lnTo>
                    <a:lnTo>
                      <a:pt x="653" y="851"/>
                    </a:lnTo>
                    <a:lnTo>
                      <a:pt x="658" y="842"/>
                    </a:lnTo>
                    <a:lnTo>
                      <a:pt x="663" y="839"/>
                    </a:lnTo>
                    <a:lnTo>
                      <a:pt x="665" y="831"/>
                    </a:lnTo>
                    <a:lnTo>
                      <a:pt x="665" y="826"/>
                    </a:lnTo>
                    <a:lnTo>
                      <a:pt x="664" y="820"/>
                    </a:lnTo>
                    <a:lnTo>
                      <a:pt x="654" y="809"/>
                    </a:lnTo>
                    <a:lnTo>
                      <a:pt x="654" y="806"/>
                    </a:lnTo>
                    <a:lnTo>
                      <a:pt x="658" y="799"/>
                    </a:lnTo>
                    <a:lnTo>
                      <a:pt x="671" y="793"/>
                    </a:lnTo>
                    <a:lnTo>
                      <a:pt x="672" y="791"/>
                    </a:lnTo>
                    <a:lnTo>
                      <a:pt x="672" y="772"/>
                    </a:lnTo>
                    <a:lnTo>
                      <a:pt x="669" y="754"/>
                    </a:lnTo>
                    <a:lnTo>
                      <a:pt x="669" y="743"/>
                    </a:lnTo>
                    <a:lnTo>
                      <a:pt x="671" y="724"/>
                    </a:lnTo>
                    <a:lnTo>
                      <a:pt x="671" y="700"/>
                    </a:lnTo>
                    <a:lnTo>
                      <a:pt x="676" y="689"/>
                    </a:lnTo>
                    <a:lnTo>
                      <a:pt x="683" y="680"/>
                    </a:lnTo>
                    <a:lnTo>
                      <a:pt x="686" y="678"/>
                    </a:lnTo>
                    <a:lnTo>
                      <a:pt x="686" y="675"/>
                    </a:lnTo>
                    <a:lnTo>
                      <a:pt x="671" y="652"/>
                    </a:lnTo>
                    <a:lnTo>
                      <a:pt x="637" y="593"/>
                    </a:lnTo>
                    <a:lnTo>
                      <a:pt x="620" y="594"/>
                    </a:lnTo>
                    <a:lnTo>
                      <a:pt x="612" y="598"/>
                    </a:lnTo>
                    <a:lnTo>
                      <a:pt x="612" y="598"/>
                    </a:lnTo>
                    <a:lnTo>
                      <a:pt x="605" y="600"/>
                    </a:lnTo>
                    <a:lnTo>
                      <a:pt x="600" y="600"/>
                    </a:lnTo>
                    <a:lnTo>
                      <a:pt x="594" y="597"/>
                    </a:lnTo>
                    <a:lnTo>
                      <a:pt x="591" y="593"/>
                    </a:lnTo>
                    <a:lnTo>
                      <a:pt x="591" y="564"/>
                    </a:lnTo>
                    <a:lnTo>
                      <a:pt x="591" y="560"/>
                    </a:lnTo>
                    <a:lnTo>
                      <a:pt x="591" y="506"/>
                    </a:lnTo>
                    <a:lnTo>
                      <a:pt x="591" y="503"/>
                    </a:lnTo>
                    <a:lnTo>
                      <a:pt x="588" y="505"/>
                    </a:lnTo>
                    <a:lnTo>
                      <a:pt x="578" y="514"/>
                    </a:lnTo>
                    <a:lnTo>
                      <a:pt x="556" y="530"/>
                    </a:lnTo>
                    <a:lnTo>
                      <a:pt x="538" y="540"/>
                    </a:lnTo>
                    <a:lnTo>
                      <a:pt x="530" y="541"/>
                    </a:lnTo>
                    <a:lnTo>
                      <a:pt x="515" y="540"/>
                    </a:lnTo>
                    <a:lnTo>
                      <a:pt x="502" y="537"/>
                    </a:lnTo>
                    <a:lnTo>
                      <a:pt x="499" y="533"/>
                    </a:lnTo>
                    <a:lnTo>
                      <a:pt x="497" y="522"/>
                    </a:lnTo>
                    <a:lnTo>
                      <a:pt x="493" y="517"/>
                    </a:lnTo>
                    <a:lnTo>
                      <a:pt x="488" y="513"/>
                    </a:lnTo>
                    <a:lnTo>
                      <a:pt x="468" y="512"/>
                    </a:lnTo>
                    <a:lnTo>
                      <a:pt x="456" y="508"/>
                    </a:lnTo>
                    <a:lnTo>
                      <a:pt x="455" y="505"/>
                    </a:lnTo>
                    <a:lnTo>
                      <a:pt x="461" y="495"/>
                    </a:lnTo>
                    <a:lnTo>
                      <a:pt x="460" y="486"/>
                    </a:lnTo>
                    <a:lnTo>
                      <a:pt x="450" y="480"/>
                    </a:lnTo>
                    <a:lnTo>
                      <a:pt x="438" y="467"/>
                    </a:lnTo>
                    <a:lnTo>
                      <a:pt x="434" y="459"/>
                    </a:lnTo>
                    <a:lnTo>
                      <a:pt x="425" y="448"/>
                    </a:lnTo>
                    <a:lnTo>
                      <a:pt x="424" y="444"/>
                    </a:lnTo>
                    <a:lnTo>
                      <a:pt x="422" y="432"/>
                    </a:lnTo>
                    <a:lnTo>
                      <a:pt x="411" y="409"/>
                    </a:lnTo>
                    <a:lnTo>
                      <a:pt x="411" y="405"/>
                    </a:lnTo>
                    <a:lnTo>
                      <a:pt x="412" y="401"/>
                    </a:lnTo>
                    <a:lnTo>
                      <a:pt x="424" y="379"/>
                    </a:lnTo>
                    <a:lnTo>
                      <a:pt x="428" y="362"/>
                    </a:lnTo>
                    <a:lnTo>
                      <a:pt x="432" y="357"/>
                    </a:lnTo>
                    <a:lnTo>
                      <a:pt x="441" y="355"/>
                    </a:lnTo>
                    <a:lnTo>
                      <a:pt x="450" y="354"/>
                    </a:lnTo>
                    <a:lnTo>
                      <a:pt x="450" y="324"/>
                    </a:lnTo>
                    <a:lnTo>
                      <a:pt x="452" y="318"/>
                    </a:lnTo>
                    <a:lnTo>
                      <a:pt x="461" y="302"/>
                    </a:lnTo>
                    <a:lnTo>
                      <a:pt x="470" y="290"/>
                    </a:lnTo>
                    <a:lnTo>
                      <a:pt x="483" y="274"/>
                    </a:lnTo>
                    <a:lnTo>
                      <a:pt x="494" y="265"/>
                    </a:lnTo>
                    <a:lnTo>
                      <a:pt x="510" y="254"/>
                    </a:lnTo>
                    <a:lnTo>
                      <a:pt x="529" y="247"/>
                    </a:lnTo>
                    <a:lnTo>
                      <a:pt x="580" y="232"/>
                    </a:lnTo>
                    <a:lnTo>
                      <a:pt x="593" y="227"/>
                    </a:lnTo>
                    <a:lnTo>
                      <a:pt x="613" y="228"/>
                    </a:lnTo>
                    <a:lnTo>
                      <a:pt x="620" y="225"/>
                    </a:lnTo>
                    <a:lnTo>
                      <a:pt x="621" y="222"/>
                    </a:lnTo>
                    <a:lnTo>
                      <a:pt x="613" y="221"/>
                    </a:lnTo>
                    <a:lnTo>
                      <a:pt x="605" y="210"/>
                    </a:lnTo>
                    <a:lnTo>
                      <a:pt x="600" y="206"/>
                    </a:lnTo>
                    <a:lnTo>
                      <a:pt x="596" y="205"/>
                    </a:lnTo>
                    <a:lnTo>
                      <a:pt x="591" y="206"/>
                    </a:lnTo>
                    <a:lnTo>
                      <a:pt x="586" y="205"/>
                    </a:lnTo>
                    <a:lnTo>
                      <a:pt x="585" y="202"/>
                    </a:lnTo>
                    <a:lnTo>
                      <a:pt x="585" y="193"/>
                    </a:lnTo>
                    <a:lnTo>
                      <a:pt x="593" y="182"/>
                    </a:lnTo>
                    <a:lnTo>
                      <a:pt x="605" y="169"/>
                    </a:lnTo>
                    <a:lnTo>
                      <a:pt x="611" y="162"/>
                    </a:lnTo>
                    <a:lnTo>
                      <a:pt x="615" y="155"/>
                    </a:lnTo>
                    <a:lnTo>
                      <a:pt x="615" y="150"/>
                    </a:lnTo>
                    <a:lnTo>
                      <a:pt x="605" y="137"/>
                    </a:lnTo>
                    <a:lnTo>
                      <a:pt x="588" y="128"/>
                    </a:lnTo>
                    <a:lnTo>
                      <a:pt x="572" y="121"/>
                    </a:lnTo>
                    <a:lnTo>
                      <a:pt x="564" y="120"/>
                    </a:lnTo>
                    <a:lnTo>
                      <a:pt x="562" y="120"/>
                    </a:lnTo>
                    <a:lnTo>
                      <a:pt x="553" y="126"/>
                    </a:lnTo>
                    <a:lnTo>
                      <a:pt x="545" y="128"/>
                    </a:lnTo>
                    <a:lnTo>
                      <a:pt x="537" y="126"/>
                    </a:lnTo>
                    <a:lnTo>
                      <a:pt x="532" y="121"/>
                    </a:lnTo>
                    <a:lnTo>
                      <a:pt x="525" y="120"/>
                    </a:lnTo>
                    <a:lnTo>
                      <a:pt x="516" y="120"/>
                    </a:lnTo>
                    <a:lnTo>
                      <a:pt x="513" y="121"/>
                    </a:lnTo>
                    <a:lnTo>
                      <a:pt x="509" y="125"/>
                    </a:lnTo>
                    <a:lnTo>
                      <a:pt x="505" y="126"/>
                    </a:lnTo>
                    <a:lnTo>
                      <a:pt x="503" y="130"/>
                    </a:lnTo>
                    <a:lnTo>
                      <a:pt x="499" y="132"/>
                    </a:lnTo>
                    <a:lnTo>
                      <a:pt x="492" y="134"/>
                    </a:lnTo>
                    <a:lnTo>
                      <a:pt x="488" y="134"/>
                    </a:lnTo>
                    <a:lnTo>
                      <a:pt x="480" y="130"/>
                    </a:lnTo>
                    <a:lnTo>
                      <a:pt x="466" y="129"/>
                    </a:lnTo>
                    <a:lnTo>
                      <a:pt x="461" y="130"/>
                    </a:lnTo>
                    <a:lnTo>
                      <a:pt x="451" y="129"/>
                    </a:lnTo>
                    <a:lnTo>
                      <a:pt x="446" y="124"/>
                    </a:lnTo>
                    <a:lnTo>
                      <a:pt x="443" y="119"/>
                    </a:lnTo>
                    <a:lnTo>
                      <a:pt x="443" y="97"/>
                    </a:lnTo>
                    <a:lnTo>
                      <a:pt x="438" y="96"/>
                    </a:lnTo>
                    <a:lnTo>
                      <a:pt x="429" y="96"/>
                    </a:lnTo>
                    <a:lnTo>
                      <a:pt x="425" y="93"/>
                    </a:lnTo>
                    <a:lnTo>
                      <a:pt x="424" y="89"/>
                    </a:lnTo>
                    <a:lnTo>
                      <a:pt x="421" y="81"/>
                    </a:lnTo>
                    <a:lnTo>
                      <a:pt x="419" y="69"/>
                    </a:lnTo>
                    <a:lnTo>
                      <a:pt x="416" y="62"/>
                    </a:lnTo>
                    <a:lnTo>
                      <a:pt x="411" y="59"/>
                    </a:lnTo>
                    <a:lnTo>
                      <a:pt x="405" y="56"/>
                    </a:lnTo>
                    <a:lnTo>
                      <a:pt x="400" y="56"/>
                    </a:lnTo>
                    <a:lnTo>
                      <a:pt x="394" y="55"/>
                    </a:lnTo>
                    <a:lnTo>
                      <a:pt x="391" y="50"/>
                    </a:lnTo>
                    <a:lnTo>
                      <a:pt x="385" y="46"/>
                    </a:lnTo>
                    <a:lnTo>
                      <a:pt x="380" y="38"/>
                    </a:lnTo>
                    <a:lnTo>
                      <a:pt x="375" y="24"/>
                    </a:lnTo>
                    <a:lnTo>
                      <a:pt x="366" y="21"/>
                    </a:lnTo>
                    <a:lnTo>
                      <a:pt x="362" y="17"/>
                    </a:lnTo>
                    <a:lnTo>
                      <a:pt x="357" y="8"/>
                    </a:lnTo>
                    <a:lnTo>
                      <a:pt x="352" y="6"/>
                    </a:lnTo>
                    <a:lnTo>
                      <a:pt x="342" y="3"/>
                    </a:lnTo>
                    <a:lnTo>
                      <a:pt x="332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256"/>
              <p:cNvSpPr>
                <a:spLocks noChangeAspect="1"/>
              </p:cNvSpPr>
              <p:nvPr/>
            </p:nvSpPr>
            <p:spPr bwMode="gray">
              <a:xfrm>
                <a:off x="1711" y="2730"/>
                <a:ext cx="216" cy="429"/>
              </a:xfrm>
              <a:custGeom>
                <a:avLst/>
                <a:gdLst/>
                <a:ahLst/>
                <a:cxnLst>
                  <a:cxn ang="0">
                    <a:pos x="150" y="2125"/>
                  </a:cxn>
                  <a:cxn ang="0">
                    <a:pos x="60" y="2037"/>
                  </a:cxn>
                  <a:cxn ang="0">
                    <a:pos x="17" y="2007"/>
                  </a:cxn>
                  <a:cxn ang="0">
                    <a:pos x="1" y="1952"/>
                  </a:cxn>
                  <a:cxn ang="0">
                    <a:pos x="49" y="1834"/>
                  </a:cxn>
                  <a:cxn ang="0">
                    <a:pos x="52" y="1773"/>
                  </a:cxn>
                  <a:cxn ang="0">
                    <a:pos x="93" y="1669"/>
                  </a:cxn>
                  <a:cxn ang="0">
                    <a:pos x="104" y="1561"/>
                  </a:cxn>
                  <a:cxn ang="0">
                    <a:pos x="113" y="1513"/>
                  </a:cxn>
                  <a:cxn ang="0">
                    <a:pos x="79" y="1432"/>
                  </a:cxn>
                  <a:cxn ang="0">
                    <a:pos x="86" y="1317"/>
                  </a:cxn>
                  <a:cxn ang="0">
                    <a:pos x="89" y="1194"/>
                  </a:cxn>
                  <a:cxn ang="0">
                    <a:pos x="128" y="1068"/>
                  </a:cxn>
                  <a:cxn ang="0">
                    <a:pos x="138" y="915"/>
                  </a:cxn>
                  <a:cxn ang="0">
                    <a:pos x="156" y="871"/>
                  </a:cxn>
                  <a:cxn ang="0">
                    <a:pos x="192" y="751"/>
                  </a:cxn>
                  <a:cxn ang="0">
                    <a:pos x="165" y="617"/>
                  </a:cxn>
                  <a:cxn ang="0">
                    <a:pos x="179" y="530"/>
                  </a:cxn>
                  <a:cxn ang="0">
                    <a:pos x="192" y="450"/>
                  </a:cxn>
                  <a:cxn ang="0">
                    <a:pos x="260" y="312"/>
                  </a:cxn>
                  <a:cxn ang="0">
                    <a:pos x="263" y="221"/>
                  </a:cxn>
                  <a:cxn ang="0">
                    <a:pos x="317" y="139"/>
                  </a:cxn>
                  <a:cxn ang="0">
                    <a:pos x="340" y="62"/>
                  </a:cxn>
                  <a:cxn ang="0">
                    <a:pos x="396" y="0"/>
                  </a:cxn>
                  <a:cxn ang="0">
                    <a:pos x="477" y="30"/>
                  </a:cxn>
                  <a:cxn ang="0">
                    <a:pos x="507" y="16"/>
                  </a:cxn>
                  <a:cxn ang="0">
                    <a:pos x="577" y="27"/>
                  </a:cxn>
                  <a:cxn ang="0">
                    <a:pos x="671" y="105"/>
                  </a:cxn>
                  <a:cxn ang="0">
                    <a:pos x="752" y="143"/>
                  </a:cxn>
                  <a:cxn ang="0">
                    <a:pos x="850" y="209"/>
                  </a:cxn>
                  <a:cxn ang="0">
                    <a:pos x="821" y="302"/>
                  </a:cxn>
                  <a:cxn ang="0">
                    <a:pos x="908" y="342"/>
                  </a:cxn>
                  <a:cxn ang="0">
                    <a:pos x="972" y="332"/>
                  </a:cxn>
                  <a:cxn ang="0">
                    <a:pos x="1025" y="280"/>
                  </a:cxn>
                  <a:cxn ang="0">
                    <a:pos x="1080" y="270"/>
                  </a:cxn>
                  <a:cxn ang="0">
                    <a:pos x="1023" y="344"/>
                  </a:cxn>
                  <a:cxn ang="0">
                    <a:pos x="914" y="467"/>
                  </a:cxn>
                  <a:cxn ang="0">
                    <a:pos x="851" y="528"/>
                  </a:cxn>
                  <a:cxn ang="0">
                    <a:pos x="835" y="686"/>
                  </a:cxn>
                  <a:cxn ang="0">
                    <a:pos x="813" y="776"/>
                  </a:cxn>
                  <a:cxn ang="0">
                    <a:pos x="878" y="892"/>
                  </a:cxn>
                  <a:cxn ang="0">
                    <a:pos x="877" y="1004"/>
                  </a:cxn>
                  <a:cxn ang="0">
                    <a:pos x="765" y="1080"/>
                  </a:cxn>
                  <a:cxn ang="0">
                    <a:pos x="604" y="1088"/>
                  </a:cxn>
                  <a:cxn ang="0">
                    <a:pos x="604" y="1169"/>
                  </a:cxn>
                  <a:cxn ang="0">
                    <a:pos x="526" y="1251"/>
                  </a:cxn>
                  <a:cxn ang="0">
                    <a:pos x="457" y="1270"/>
                  </a:cxn>
                  <a:cxn ang="0">
                    <a:pos x="505" y="1332"/>
                  </a:cxn>
                  <a:cxn ang="0">
                    <a:pos x="518" y="1376"/>
                  </a:cxn>
                  <a:cxn ang="0">
                    <a:pos x="463" y="1361"/>
                  </a:cxn>
                  <a:cxn ang="0">
                    <a:pos x="466" y="1407"/>
                  </a:cxn>
                  <a:cxn ang="0">
                    <a:pos x="445" y="1501"/>
                  </a:cxn>
                  <a:cxn ang="0">
                    <a:pos x="386" y="1547"/>
                  </a:cxn>
                  <a:cxn ang="0">
                    <a:pos x="318" y="1633"/>
                  </a:cxn>
                  <a:cxn ang="0">
                    <a:pos x="414" y="1705"/>
                  </a:cxn>
                  <a:cxn ang="0">
                    <a:pos x="410" y="1780"/>
                  </a:cxn>
                  <a:cxn ang="0">
                    <a:pos x="321" y="1862"/>
                  </a:cxn>
                  <a:cxn ang="0">
                    <a:pos x="276" y="1953"/>
                  </a:cxn>
                  <a:cxn ang="0">
                    <a:pos x="238" y="1983"/>
                  </a:cxn>
                  <a:cxn ang="0">
                    <a:pos x="225" y="2080"/>
                  </a:cxn>
                </a:cxnLst>
                <a:rect l="0" t="0" r="r" b="b"/>
                <a:pathLst>
                  <a:path w="1080" h="2146">
                    <a:moveTo>
                      <a:pt x="275" y="2146"/>
                    </a:moveTo>
                    <a:lnTo>
                      <a:pt x="270" y="2145"/>
                    </a:lnTo>
                    <a:lnTo>
                      <a:pt x="256" y="2136"/>
                    </a:lnTo>
                    <a:lnTo>
                      <a:pt x="224" y="2131"/>
                    </a:lnTo>
                    <a:lnTo>
                      <a:pt x="198" y="2123"/>
                    </a:lnTo>
                    <a:lnTo>
                      <a:pt x="187" y="2121"/>
                    </a:lnTo>
                    <a:lnTo>
                      <a:pt x="170" y="2125"/>
                    </a:lnTo>
                    <a:lnTo>
                      <a:pt x="150" y="2125"/>
                    </a:lnTo>
                    <a:lnTo>
                      <a:pt x="145" y="2125"/>
                    </a:lnTo>
                    <a:lnTo>
                      <a:pt x="140" y="2124"/>
                    </a:lnTo>
                    <a:lnTo>
                      <a:pt x="85" y="2124"/>
                    </a:lnTo>
                    <a:lnTo>
                      <a:pt x="71" y="2118"/>
                    </a:lnTo>
                    <a:lnTo>
                      <a:pt x="66" y="2113"/>
                    </a:lnTo>
                    <a:lnTo>
                      <a:pt x="60" y="2099"/>
                    </a:lnTo>
                    <a:lnTo>
                      <a:pt x="59" y="2094"/>
                    </a:lnTo>
                    <a:lnTo>
                      <a:pt x="60" y="2037"/>
                    </a:lnTo>
                    <a:lnTo>
                      <a:pt x="59" y="2022"/>
                    </a:lnTo>
                    <a:lnTo>
                      <a:pt x="57" y="2003"/>
                    </a:lnTo>
                    <a:lnTo>
                      <a:pt x="55" y="2001"/>
                    </a:lnTo>
                    <a:lnTo>
                      <a:pt x="50" y="2000"/>
                    </a:lnTo>
                    <a:lnTo>
                      <a:pt x="49" y="2000"/>
                    </a:lnTo>
                    <a:lnTo>
                      <a:pt x="44" y="2006"/>
                    </a:lnTo>
                    <a:lnTo>
                      <a:pt x="26" y="2002"/>
                    </a:lnTo>
                    <a:lnTo>
                      <a:pt x="17" y="2007"/>
                    </a:lnTo>
                    <a:lnTo>
                      <a:pt x="14" y="2015"/>
                    </a:lnTo>
                    <a:lnTo>
                      <a:pt x="10" y="2018"/>
                    </a:lnTo>
                    <a:lnTo>
                      <a:pt x="6" y="2016"/>
                    </a:lnTo>
                    <a:lnTo>
                      <a:pt x="4" y="2010"/>
                    </a:lnTo>
                    <a:lnTo>
                      <a:pt x="1" y="1995"/>
                    </a:lnTo>
                    <a:lnTo>
                      <a:pt x="0" y="1992"/>
                    </a:lnTo>
                    <a:lnTo>
                      <a:pt x="0" y="1962"/>
                    </a:lnTo>
                    <a:lnTo>
                      <a:pt x="1" y="1952"/>
                    </a:lnTo>
                    <a:lnTo>
                      <a:pt x="1" y="1940"/>
                    </a:lnTo>
                    <a:lnTo>
                      <a:pt x="9" y="1908"/>
                    </a:lnTo>
                    <a:lnTo>
                      <a:pt x="14" y="1897"/>
                    </a:lnTo>
                    <a:lnTo>
                      <a:pt x="18" y="1893"/>
                    </a:lnTo>
                    <a:lnTo>
                      <a:pt x="32" y="1866"/>
                    </a:lnTo>
                    <a:lnTo>
                      <a:pt x="43" y="1852"/>
                    </a:lnTo>
                    <a:lnTo>
                      <a:pt x="46" y="1847"/>
                    </a:lnTo>
                    <a:lnTo>
                      <a:pt x="49" y="1834"/>
                    </a:lnTo>
                    <a:lnTo>
                      <a:pt x="52" y="1813"/>
                    </a:lnTo>
                    <a:lnTo>
                      <a:pt x="53" y="1809"/>
                    </a:lnTo>
                    <a:lnTo>
                      <a:pt x="57" y="1807"/>
                    </a:lnTo>
                    <a:lnTo>
                      <a:pt x="57" y="1798"/>
                    </a:lnTo>
                    <a:lnTo>
                      <a:pt x="55" y="1787"/>
                    </a:lnTo>
                    <a:lnTo>
                      <a:pt x="52" y="1781"/>
                    </a:lnTo>
                    <a:lnTo>
                      <a:pt x="52" y="1773"/>
                    </a:lnTo>
                    <a:lnTo>
                      <a:pt x="52" y="1773"/>
                    </a:lnTo>
                    <a:lnTo>
                      <a:pt x="52" y="1758"/>
                    </a:lnTo>
                    <a:lnTo>
                      <a:pt x="53" y="1752"/>
                    </a:lnTo>
                    <a:lnTo>
                      <a:pt x="57" y="1746"/>
                    </a:lnTo>
                    <a:lnTo>
                      <a:pt x="70" y="1727"/>
                    </a:lnTo>
                    <a:lnTo>
                      <a:pt x="80" y="1709"/>
                    </a:lnTo>
                    <a:lnTo>
                      <a:pt x="81" y="1699"/>
                    </a:lnTo>
                    <a:lnTo>
                      <a:pt x="89" y="1684"/>
                    </a:lnTo>
                    <a:lnTo>
                      <a:pt x="93" y="1669"/>
                    </a:lnTo>
                    <a:lnTo>
                      <a:pt x="95" y="1631"/>
                    </a:lnTo>
                    <a:lnTo>
                      <a:pt x="93" y="1624"/>
                    </a:lnTo>
                    <a:lnTo>
                      <a:pt x="93" y="1612"/>
                    </a:lnTo>
                    <a:lnTo>
                      <a:pt x="95" y="1607"/>
                    </a:lnTo>
                    <a:lnTo>
                      <a:pt x="95" y="1580"/>
                    </a:lnTo>
                    <a:lnTo>
                      <a:pt x="96" y="1571"/>
                    </a:lnTo>
                    <a:lnTo>
                      <a:pt x="100" y="1566"/>
                    </a:lnTo>
                    <a:lnTo>
                      <a:pt x="104" y="1561"/>
                    </a:lnTo>
                    <a:lnTo>
                      <a:pt x="104" y="1550"/>
                    </a:lnTo>
                    <a:lnTo>
                      <a:pt x="95" y="1539"/>
                    </a:lnTo>
                    <a:lnTo>
                      <a:pt x="81" y="1533"/>
                    </a:lnTo>
                    <a:lnTo>
                      <a:pt x="77" y="1523"/>
                    </a:lnTo>
                    <a:lnTo>
                      <a:pt x="81" y="1521"/>
                    </a:lnTo>
                    <a:lnTo>
                      <a:pt x="97" y="1523"/>
                    </a:lnTo>
                    <a:lnTo>
                      <a:pt x="111" y="1522"/>
                    </a:lnTo>
                    <a:lnTo>
                      <a:pt x="113" y="1513"/>
                    </a:lnTo>
                    <a:lnTo>
                      <a:pt x="112" y="1505"/>
                    </a:lnTo>
                    <a:lnTo>
                      <a:pt x="104" y="1496"/>
                    </a:lnTo>
                    <a:lnTo>
                      <a:pt x="90" y="1491"/>
                    </a:lnTo>
                    <a:lnTo>
                      <a:pt x="82" y="1491"/>
                    </a:lnTo>
                    <a:lnTo>
                      <a:pt x="82" y="1486"/>
                    </a:lnTo>
                    <a:lnTo>
                      <a:pt x="86" y="1457"/>
                    </a:lnTo>
                    <a:lnTo>
                      <a:pt x="85" y="1442"/>
                    </a:lnTo>
                    <a:lnTo>
                      <a:pt x="79" y="1432"/>
                    </a:lnTo>
                    <a:lnTo>
                      <a:pt x="77" y="1427"/>
                    </a:lnTo>
                    <a:lnTo>
                      <a:pt x="79" y="1400"/>
                    </a:lnTo>
                    <a:lnTo>
                      <a:pt x="77" y="1395"/>
                    </a:lnTo>
                    <a:lnTo>
                      <a:pt x="74" y="1392"/>
                    </a:lnTo>
                    <a:lnTo>
                      <a:pt x="71" y="1387"/>
                    </a:lnTo>
                    <a:lnTo>
                      <a:pt x="71" y="1351"/>
                    </a:lnTo>
                    <a:lnTo>
                      <a:pt x="77" y="1329"/>
                    </a:lnTo>
                    <a:lnTo>
                      <a:pt x="86" y="1317"/>
                    </a:lnTo>
                    <a:lnTo>
                      <a:pt x="90" y="1308"/>
                    </a:lnTo>
                    <a:lnTo>
                      <a:pt x="91" y="1303"/>
                    </a:lnTo>
                    <a:lnTo>
                      <a:pt x="91" y="1291"/>
                    </a:lnTo>
                    <a:lnTo>
                      <a:pt x="90" y="1287"/>
                    </a:lnTo>
                    <a:lnTo>
                      <a:pt x="81" y="1279"/>
                    </a:lnTo>
                    <a:lnTo>
                      <a:pt x="77" y="1264"/>
                    </a:lnTo>
                    <a:lnTo>
                      <a:pt x="80" y="1235"/>
                    </a:lnTo>
                    <a:lnTo>
                      <a:pt x="89" y="1194"/>
                    </a:lnTo>
                    <a:lnTo>
                      <a:pt x="89" y="1178"/>
                    </a:lnTo>
                    <a:lnTo>
                      <a:pt x="89" y="1173"/>
                    </a:lnTo>
                    <a:lnTo>
                      <a:pt x="106" y="1112"/>
                    </a:lnTo>
                    <a:lnTo>
                      <a:pt x="108" y="1097"/>
                    </a:lnTo>
                    <a:lnTo>
                      <a:pt x="111" y="1091"/>
                    </a:lnTo>
                    <a:lnTo>
                      <a:pt x="116" y="1086"/>
                    </a:lnTo>
                    <a:lnTo>
                      <a:pt x="124" y="1077"/>
                    </a:lnTo>
                    <a:lnTo>
                      <a:pt x="128" y="1068"/>
                    </a:lnTo>
                    <a:lnTo>
                      <a:pt x="128" y="1055"/>
                    </a:lnTo>
                    <a:lnTo>
                      <a:pt x="123" y="1043"/>
                    </a:lnTo>
                    <a:lnTo>
                      <a:pt x="119" y="1016"/>
                    </a:lnTo>
                    <a:lnTo>
                      <a:pt x="119" y="979"/>
                    </a:lnTo>
                    <a:lnTo>
                      <a:pt x="123" y="940"/>
                    </a:lnTo>
                    <a:lnTo>
                      <a:pt x="128" y="926"/>
                    </a:lnTo>
                    <a:lnTo>
                      <a:pt x="134" y="918"/>
                    </a:lnTo>
                    <a:lnTo>
                      <a:pt x="138" y="915"/>
                    </a:lnTo>
                    <a:lnTo>
                      <a:pt x="144" y="915"/>
                    </a:lnTo>
                    <a:lnTo>
                      <a:pt x="146" y="913"/>
                    </a:lnTo>
                    <a:lnTo>
                      <a:pt x="147" y="905"/>
                    </a:lnTo>
                    <a:lnTo>
                      <a:pt x="150" y="902"/>
                    </a:lnTo>
                    <a:lnTo>
                      <a:pt x="156" y="898"/>
                    </a:lnTo>
                    <a:lnTo>
                      <a:pt x="159" y="896"/>
                    </a:lnTo>
                    <a:lnTo>
                      <a:pt x="159" y="888"/>
                    </a:lnTo>
                    <a:lnTo>
                      <a:pt x="156" y="871"/>
                    </a:lnTo>
                    <a:lnTo>
                      <a:pt x="155" y="842"/>
                    </a:lnTo>
                    <a:lnTo>
                      <a:pt x="166" y="832"/>
                    </a:lnTo>
                    <a:lnTo>
                      <a:pt x="167" y="829"/>
                    </a:lnTo>
                    <a:lnTo>
                      <a:pt x="171" y="806"/>
                    </a:lnTo>
                    <a:lnTo>
                      <a:pt x="173" y="799"/>
                    </a:lnTo>
                    <a:lnTo>
                      <a:pt x="179" y="786"/>
                    </a:lnTo>
                    <a:lnTo>
                      <a:pt x="192" y="767"/>
                    </a:lnTo>
                    <a:lnTo>
                      <a:pt x="192" y="751"/>
                    </a:lnTo>
                    <a:lnTo>
                      <a:pt x="190" y="733"/>
                    </a:lnTo>
                    <a:lnTo>
                      <a:pt x="187" y="714"/>
                    </a:lnTo>
                    <a:lnTo>
                      <a:pt x="186" y="709"/>
                    </a:lnTo>
                    <a:lnTo>
                      <a:pt x="178" y="701"/>
                    </a:lnTo>
                    <a:lnTo>
                      <a:pt x="178" y="689"/>
                    </a:lnTo>
                    <a:lnTo>
                      <a:pt x="178" y="679"/>
                    </a:lnTo>
                    <a:lnTo>
                      <a:pt x="165" y="646"/>
                    </a:lnTo>
                    <a:lnTo>
                      <a:pt x="165" y="617"/>
                    </a:lnTo>
                    <a:lnTo>
                      <a:pt x="155" y="607"/>
                    </a:lnTo>
                    <a:lnTo>
                      <a:pt x="155" y="595"/>
                    </a:lnTo>
                    <a:lnTo>
                      <a:pt x="157" y="579"/>
                    </a:lnTo>
                    <a:lnTo>
                      <a:pt x="161" y="568"/>
                    </a:lnTo>
                    <a:lnTo>
                      <a:pt x="162" y="565"/>
                    </a:lnTo>
                    <a:lnTo>
                      <a:pt x="171" y="550"/>
                    </a:lnTo>
                    <a:lnTo>
                      <a:pt x="173" y="536"/>
                    </a:lnTo>
                    <a:lnTo>
                      <a:pt x="179" y="530"/>
                    </a:lnTo>
                    <a:lnTo>
                      <a:pt x="182" y="523"/>
                    </a:lnTo>
                    <a:lnTo>
                      <a:pt x="182" y="520"/>
                    </a:lnTo>
                    <a:lnTo>
                      <a:pt x="186" y="516"/>
                    </a:lnTo>
                    <a:lnTo>
                      <a:pt x="189" y="503"/>
                    </a:lnTo>
                    <a:lnTo>
                      <a:pt x="189" y="493"/>
                    </a:lnTo>
                    <a:lnTo>
                      <a:pt x="188" y="482"/>
                    </a:lnTo>
                    <a:lnTo>
                      <a:pt x="189" y="458"/>
                    </a:lnTo>
                    <a:lnTo>
                      <a:pt x="192" y="450"/>
                    </a:lnTo>
                    <a:lnTo>
                      <a:pt x="198" y="436"/>
                    </a:lnTo>
                    <a:lnTo>
                      <a:pt x="200" y="429"/>
                    </a:lnTo>
                    <a:lnTo>
                      <a:pt x="204" y="408"/>
                    </a:lnTo>
                    <a:lnTo>
                      <a:pt x="210" y="382"/>
                    </a:lnTo>
                    <a:lnTo>
                      <a:pt x="235" y="354"/>
                    </a:lnTo>
                    <a:lnTo>
                      <a:pt x="242" y="329"/>
                    </a:lnTo>
                    <a:lnTo>
                      <a:pt x="245" y="327"/>
                    </a:lnTo>
                    <a:lnTo>
                      <a:pt x="260" y="312"/>
                    </a:lnTo>
                    <a:lnTo>
                      <a:pt x="270" y="308"/>
                    </a:lnTo>
                    <a:lnTo>
                      <a:pt x="275" y="305"/>
                    </a:lnTo>
                    <a:lnTo>
                      <a:pt x="276" y="302"/>
                    </a:lnTo>
                    <a:lnTo>
                      <a:pt x="274" y="288"/>
                    </a:lnTo>
                    <a:lnTo>
                      <a:pt x="270" y="273"/>
                    </a:lnTo>
                    <a:lnTo>
                      <a:pt x="268" y="262"/>
                    </a:lnTo>
                    <a:lnTo>
                      <a:pt x="268" y="236"/>
                    </a:lnTo>
                    <a:lnTo>
                      <a:pt x="263" y="221"/>
                    </a:lnTo>
                    <a:lnTo>
                      <a:pt x="263" y="205"/>
                    </a:lnTo>
                    <a:lnTo>
                      <a:pt x="264" y="203"/>
                    </a:lnTo>
                    <a:lnTo>
                      <a:pt x="270" y="195"/>
                    </a:lnTo>
                    <a:lnTo>
                      <a:pt x="270" y="186"/>
                    </a:lnTo>
                    <a:lnTo>
                      <a:pt x="268" y="176"/>
                    </a:lnTo>
                    <a:lnTo>
                      <a:pt x="268" y="168"/>
                    </a:lnTo>
                    <a:lnTo>
                      <a:pt x="269" y="161"/>
                    </a:lnTo>
                    <a:lnTo>
                      <a:pt x="317" y="139"/>
                    </a:lnTo>
                    <a:lnTo>
                      <a:pt x="335" y="132"/>
                    </a:lnTo>
                    <a:lnTo>
                      <a:pt x="344" y="85"/>
                    </a:lnTo>
                    <a:lnTo>
                      <a:pt x="344" y="73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8" y="65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5" y="58"/>
                    </a:lnTo>
                    <a:lnTo>
                      <a:pt x="351" y="48"/>
                    </a:lnTo>
                    <a:lnTo>
                      <a:pt x="353" y="44"/>
                    </a:lnTo>
                    <a:lnTo>
                      <a:pt x="359" y="36"/>
                    </a:lnTo>
                    <a:lnTo>
                      <a:pt x="367" y="27"/>
                    </a:lnTo>
                    <a:lnTo>
                      <a:pt x="378" y="19"/>
                    </a:lnTo>
                    <a:lnTo>
                      <a:pt x="392" y="1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4" y="6"/>
                    </a:lnTo>
                    <a:lnTo>
                      <a:pt x="413" y="19"/>
                    </a:lnTo>
                    <a:lnTo>
                      <a:pt x="439" y="19"/>
                    </a:lnTo>
                    <a:lnTo>
                      <a:pt x="447" y="21"/>
                    </a:lnTo>
                    <a:lnTo>
                      <a:pt x="452" y="21"/>
                    </a:lnTo>
                    <a:lnTo>
                      <a:pt x="473" y="26"/>
                    </a:lnTo>
                    <a:lnTo>
                      <a:pt x="477" y="30"/>
                    </a:lnTo>
                    <a:lnTo>
                      <a:pt x="480" y="36"/>
                    </a:lnTo>
                    <a:lnTo>
                      <a:pt x="483" y="37"/>
                    </a:lnTo>
                    <a:lnTo>
                      <a:pt x="484" y="41"/>
                    </a:lnTo>
                    <a:lnTo>
                      <a:pt x="495" y="52"/>
                    </a:lnTo>
                    <a:lnTo>
                      <a:pt x="498" y="52"/>
                    </a:lnTo>
                    <a:lnTo>
                      <a:pt x="499" y="46"/>
                    </a:lnTo>
                    <a:lnTo>
                      <a:pt x="504" y="35"/>
                    </a:lnTo>
                    <a:lnTo>
                      <a:pt x="507" y="16"/>
                    </a:lnTo>
                    <a:lnTo>
                      <a:pt x="509" y="12"/>
                    </a:lnTo>
                    <a:lnTo>
                      <a:pt x="517" y="12"/>
                    </a:lnTo>
                    <a:lnTo>
                      <a:pt x="536" y="15"/>
                    </a:lnTo>
                    <a:lnTo>
                      <a:pt x="553" y="15"/>
                    </a:lnTo>
                    <a:lnTo>
                      <a:pt x="561" y="16"/>
                    </a:lnTo>
                    <a:lnTo>
                      <a:pt x="564" y="17"/>
                    </a:lnTo>
                    <a:lnTo>
                      <a:pt x="571" y="22"/>
                    </a:lnTo>
                    <a:lnTo>
                      <a:pt x="577" y="27"/>
                    </a:lnTo>
                    <a:lnTo>
                      <a:pt x="585" y="31"/>
                    </a:lnTo>
                    <a:lnTo>
                      <a:pt x="601" y="36"/>
                    </a:lnTo>
                    <a:lnTo>
                      <a:pt x="607" y="41"/>
                    </a:lnTo>
                    <a:lnTo>
                      <a:pt x="618" y="62"/>
                    </a:lnTo>
                    <a:lnTo>
                      <a:pt x="631" y="75"/>
                    </a:lnTo>
                    <a:lnTo>
                      <a:pt x="634" y="80"/>
                    </a:lnTo>
                    <a:lnTo>
                      <a:pt x="659" y="98"/>
                    </a:lnTo>
                    <a:lnTo>
                      <a:pt x="671" y="105"/>
                    </a:lnTo>
                    <a:lnTo>
                      <a:pt x="674" y="108"/>
                    </a:lnTo>
                    <a:lnTo>
                      <a:pt x="686" y="127"/>
                    </a:lnTo>
                    <a:lnTo>
                      <a:pt x="687" y="128"/>
                    </a:lnTo>
                    <a:lnTo>
                      <a:pt x="692" y="132"/>
                    </a:lnTo>
                    <a:lnTo>
                      <a:pt x="703" y="135"/>
                    </a:lnTo>
                    <a:lnTo>
                      <a:pt x="711" y="136"/>
                    </a:lnTo>
                    <a:lnTo>
                      <a:pt x="740" y="139"/>
                    </a:lnTo>
                    <a:lnTo>
                      <a:pt x="752" y="143"/>
                    </a:lnTo>
                    <a:lnTo>
                      <a:pt x="758" y="145"/>
                    </a:lnTo>
                    <a:lnTo>
                      <a:pt x="784" y="163"/>
                    </a:lnTo>
                    <a:lnTo>
                      <a:pt x="799" y="171"/>
                    </a:lnTo>
                    <a:lnTo>
                      <a:pt x="815" y="179"/>
                    </a:lnTo>
                    <a:lnTo>
                      <a:pt x="823" y="191"/>
                    </a:lnTo>
                    <a:lnTo>
                      <a:pt x="838" y="194"/>
                    </a:lnTo>
                    <a:lnTo>
                      <a:pt x="845" y="200"/>
                    </a:lnTo>
                    <a:lnTo>
                      <a:pt x="850" y="209"/>
                    </a:lnTo>
                    <a:lnTo>
                      <a:pt x="854" y="210"/>
                    </a:lnTo>
                    <a:lnTo>
                      <a:pt x="856" y="214"/>
                    </a:lnTo>
                    <a:lnTo>
                      <a:pt x="858" y="224"/>
                    </a:lnTo>
                    <a:lnTo>
                      <a:pt x="858" y="234"/>
                    </a:lnTo>
                    <a:lnTo>
                      <a:pt x="849" y="247"/>
                    </a:lnTo>
                    <a:lnTo>
                      <a:pt x="834" y="269"/>
                    </a:lnTo>
                    <a:lnTo>
                      <a:pt x="823" y="294"/>
                    </a:lnTo>
                    <a:lnTo>
                      <a:pt x="821" y="302"/>
                    </a:lnTo>
                    <a:lnTo>
                      <a:pt x="819" y="311"/>
                    </a:lnTo>
                    <a:lnTo>
                      <a:pt x="819" y="317"/>
                    </a:lnTo>
                    <a:lnTo>
                      <a:pt x="821" y="321"/>
                    </a:lnTo>
                    <a:lnTo>
                      <a:pt x="843" y="321"/>
                    </a:lnTo>
                    <a:lnTo>
                      <a:pt x="875" y="326"/>
                    </a:lnTo>
                    <a:lnTo>
                      <a:pt x="881" y="328"/>
                    </a:lnTo>
                    <a:lnTo>
                      <a:pt x="898" y="339"/>
                    </a:lnTo>
                    <a:lnTo>
                      <a:pt x="908" y="342"/>
                    </a:lnTo>
                    <a:lnTo>
                      <a:pt x="918" y="340"/>
                    </a:lnTo>
                    <a:lnTo>
                      <a:pt x="923" y="343"/>
                    </a:lnTo>
                    <a:lnTo>
                      <a:pt x="930" y="343"/>
                    </a:lnTo>
                    <a:lnTo>
                      <a:pt x="937" y="340"/>
                    </a:lnTo>
                    <a:lnTo>
                      <a:pt x="941" y="335"/>
                    </a:lnTo>
                    <a:lnTo>
                      <a:pt x="948" y="332"/>
                    </a:lnTo>
                    <a:lnTo>
                      <a:pt x="963" y="333"/>
                    </a:lnTo>
                    <a:lnTo>
                      <a:pt x="972" y="332"/>
                    </a:lnTo>
                    <a:lnTo>
                      <a:pt x="973" y="331"/>
                    </a:lnTo>
                    <a:lnTo>
                      <a:pt x="975" y="327"/>
                    </a:lnTo>
                    <a:lnTo>
                      <a:pt x="990" y="315"/>
                    </a:lnTo>
                    <a:lnTo>
                      <a:pt x="994" y="313"/>
                    </a:lnTo>
                    <a:lnTo>
                      <a:pt x="996" y="310"/>
                    </a:lnTo>
                    <a:lnTo>
                      <a:pt x="1010" y="299"/>
                    </a:lnTo>
                    <a:lnTo>
                      <a:pt x="1018" y="290"/>
                    </a:lnTo>
                    <a:lnTo>
                      <a:pt x="1025" y="280"/>
                    </a:lnTo>
                    <a:lnTo>
                      <a:pt x="1028" y="272"/>
                    </a:lnTo>
                    <a:lnTo>
                      <a:pt x="1031" y="256"/>
                    </a:lnTo>
                    <a:lnTo>
                      <a:pt x="1034" y="225"/>
                    </a:lnTo>
                    <a:lnTo>
                      <a:pt x="1043" y="225"/>
                    </a:lnTo>
                    <a:lnTo>
                      <a:pt x="1047" y="224"/>
                    </a:lnTo>
                    <a:lnTo>
                      <a:pt x="1061" y="224"/>
                    </a:lnTo>
                    <a:lnTo>
                      <a:pt x="1068" y="231"/>
                    </a:lnTo>
                    <a:lnTo>
                      <a:pt x="1080" y="270"/>
                    </a:lnTo>
                    <a:lnTo>
                      <a:pt x="1080" y="302"/>
                    </a:lnTo>
                    <a:lnTo>
                      <a:pt x="1079" y="313"/>
                    </a:lnTo>
                    <a:lnTo>
                      <a:pt x="1076" y="317"/>
                    </a:lnTo>
                    <a:lnTo>
                      <a:pt x="1074" y="321"/>
                    </a:lnTo>
                    <a:lnTo>
                      <a:pt x="1050" y="337"/>
                    </a:lnTo>
                    <a:lnTo>
                      <a:pt x="1043" y="339"/>
                    </a:lnTo>
                    <a:lnTo>
                      <a:pt x="1031" y="340"/>
                    </a:lnTo>
                    <a:lnTo>
                      <a:pt x="1023" y="344"/>
                    </a:lnTo>
                    <a:lnTo>
                      <a:pt x="1014" y="356"/>
                    </a:lnTo>
                    <a:lnTo>
                      <a:pt x="1005" y="366"/>
                    </a:lnTo>
                    <a:lnTo>
                      <a:pt x="961" y="404"/>
                    </a:lnTo>
                    <a:lnTo>
                      <a:pt x="959" y="408"/>
                    </a:lnTo>
                    <a:lnTo>
                      <a:pt x="955" y="415"/>
                    </a:lnTo>
                    <a:lnTo>
                      <a:pt x="935" y="440"/>
                    </a:lnTo>
                    <a:lnTo>
                      <a:pt x="932" y="446"/>
                    </a:lnTo>
                    <a:lnTo>
                      <a:pt x="914" y="467"/>
                    </a:lnTo>
                    <a:lnTo>
                      <a:pt x="899" y="479"/>
                    </a:lnTo>
                    <a:lnTo>
                      <a:pt x="892" y="488"/>
                    </a:lnTo>
                    <a:lnTo>
                      <a:pt x="883" y="494"/>
                    </a:lnTo>
                    <a:lnTo>
                      <a:pt x="881" y="499"/>
                    </a:lnTo>
                    <a:lnTo>
                      <a:pt x="872" y="509"/>
                    </a:lnTo>
                    <a:lnTo>
                      <a:pt x="862" y="514"/>
                    </a:lnTo>
                    <a:lnTo>
                      <a:pt x="861" y="520"/>
                    </a:lnTo>
                    <a:lnTo>
                      <a:pt x="851" y="528"/>
                    </a:lnTo>
                    <a:lnTo>
                      <a:pt x="850" y="531"/>
                    </a:lnTo>
                    <a:lnTo>
                      <a:pt x="853" y="554"/>
                    </a:lnTo>
                    <a:lnTo>
                      <a:pt x="848" y="576"/>
                    </a:lnTo>
                    <a:lnTo>
                      <a:pt x="848" y="591"/>
                    </a:lnTo>
                    <a:lnTo>
                      <a:pt x="846" y="601"/>
                    </a:lnTo>
                    <a:lnTo>
                      <a:pt x="838" y="625"/>
                    </a:lnTo>
                    <a:lnTo>
                      <a:pt x="838" y="676"/>
                    </a:lnTo>
                    <a:lnTo>
                      <a:pt x="835" y="686"/>
                    </a:lnTo>
                    <a:lnTo>
                      <a:pt x="834" y="692"/>
                    </a:lnTo>
                    <a:lnTo>
                      <a:pt x="826" y="705"/>
                    </a:lnTo>
                    <a:lnTo>
                      <a:pt x="823" y="714"/>
                    </a:lnTo>
                    <a:lnTo>
                      <a:pt x="818" y="740"/>
                    </a:lnTo>
                    <a:lnTo>
                      <a:pt x="817" y="756"/>
                    </a:lnTo>
                    <a:lnTo>
                      <a:pt x="818" y="765"/>
                    </a:lnTo>
                    <a:lnTo>
                      <a:pt x="817" y="774"/>
                    </a:lnTo>
                    <a:lnTo>
                      <a:pt x="813" y="776"/>
                    </a:lnTo>
                    <a:lnTo>
                      <a:pt x="822" y="796"/>
                    </a:lnTo>
                    <a:lnTo>
                      <a:pt x="846" y="810"/>
                    </a:lnTo>
                    <a:lnTo>
                      <a:pt x="856" y="817"/>
                    </a:lnTo>
                    <a:lnTo>
                      <a:pt x="869" y="828"/>
                    </a:lnTo>
                    <a:lnTo>
                      <a:pt x="885" y="845"/>
                    </a:lnTo>
                    <a:lnTo>
                      <a:pt x="886" y="855"/>
                    </a:lnTo>
                    <a:lnTo>
                      <a:pt x="875" y="880"/>
                    </a:lnTo>
                    <a:lnTo>
                      <a:pt x="878" y="892"/>
                    </a:lnTo>
                    <a:lnTo>
                      <a:pt x="889" y="907"/>
                    </a:lnTo>
                    <a:lnTo>
                      <a:pt x="903" y="913"/>
                    </a:lnTo>
                    <a:lnTo>
                      <a:pt x="913" y="912"/>
                    </a:lnTo>
                    <a:lnTo>
                      <a:pt x="914" y="921"/>
                    </a:lnTo>
                    <a:lnTo>
                      <a:pt x="914" y="950"/>
                    </a:lnTo>
                    <a:lnTo>
                      <a:pt x="908" y="963"/>
                    </a:lnTo>
                    <a:lnTo>
                      <a:pt x="889" y="991"/>
                    </a:lnTo>
                    <a:lnTo>
                      <a:pt x="877" y="1004"/>
                    </a:lnTo>
                    <a:lnTo>
                      <a:pt x="870" y="1015"/>
                    </a:lnTo>
                    <a:lnTo>
                      <a:pt x="865" y="1039"/>
                    </a:lnTo>
                    <a:lnTo>
                      <a:pt x="854" y="1049"/>
                    </a:lnTo>
                    <a:lnTo>
                      <a:pt x="840" y="1056"/>
                    </a:lnTo>
                    <a:lnTo>
                      <a:pt x="815" y="1065"/>
                    </a:lnTo>
                    <a:lnTo>
                      <a:pt x="805" y="1065"/>
                    </a:lnTo>
                    <a:lnTo>
                      <a:pt x="790" y="1072"/>
                    </a:lnTo>
                    <a:lnTo>
                      <a:pt x="765" y="1080"/>
                    </a:lnTo>
                    <a:lnTo>
                      <a:pt x="753" y="1082"/>
                    </a:lnTo>
                    <a:lnTo>
                      <a:pt x="733" y="1083"/>
                    </a:lnTo>
                    <a:lnTo>
                      <a:pt x="711" y="1091"/>
                    </a:lnTo>
                    <a:lnTo>
                      <a:pt x="677" y="1096"/>
                    </a:lnTo>
                    <a:lnTo>
                      <a:pt x="650" y="1096"/>
                    </a:lnTo>
                    <a:lnTo>
                      <a:pt x="620" y="1091"/>
                    </a:lnTo>
                    <a:lnTo>
                      <a:pt x="607" y="1079"/>
                    </a:lnTo>
                    <a:lnTo>
                      <a:pt x="604" y="1088"/>
                    </a:lnTo>
                    <a:lnTo>
                      <a:pt x="607" y="1113"/>
                    </a:lnTo>
                    <a:lnTo>
                      <a:pt x="616" y="1122"/>
                    </a:lnTo>
                    <a:lnTo>
                      <a:pt x="619" y="1130"/>
                    </a:lnTo>
                    <a:lnTo>
                      <a:pt x="617" y="1147"/>
                    </a:lnTo>
                    <a:lnTo>
                      <a:pt x="614" y="1155"/>
                    </a:lnTo>
                    <a:lnTo>
                      <a:pt x="611" y="1157"/>
                    </a:lnTo>
                    <a:lnTo>
                      <a:pt x="609" y="1156"/>
                    </a:lnTo>
                    <a:lnTo>
                      <a:pt x="604" y="1169"/>
                    </a:lnTo>
                    <a:lnTo>
                      <a:pt x="602" y="1184"/>
                    </a:lnTo>
                    <a:lnTo>
                      <a:pt x="607" y="1214"/>
                    </a:lnTo>
                    <a:lnTo>
                      <a:pt x="607" y="1221"/>
                    </a:lnTo>
                    <a:lnTo>
                      <a:pt x="603" y="1230"/>
                    </a:lnTo>
                    <a:lnTo>
                      <a:pt x="597" y="1237"/>
                    </a:lnTo>
                    <a:lnTo>
                      <a:pt x="580" y="1241"/>
                    </a:lnTo>
                    <a:lnTo>
                      <a:pt x="564" y="1252"/>
                    </a:lnTo>
                    <a:lnTo>
                      <a:pt x="526" y="1251"/>
                    </a:lnTo>
                    <a:lnTo>
                      <a:pt x="517" y="1247"/>
                    </a:lnTo>
                    <a:lnTo>
                      <a:pt x="507" y="1241"/>
                    </a:lnTo>
                    <a:lnTo>
                      <a:pt x="487" y="1232"/>
                    </a:lnTo>
                    <a:lnTo>
                      <a:pt x="472" y="1227"/>
                    </a:lnTo>
                    <a:lnTo>
                      <a:pt x="462" y="1216"/>
                    </a:lnTo>
                    <a:lnTo>
                      <a:pt x="451" y="1230"/>
                    </a:lnTo>
                    <a:lnTo>
                      <a:pt x="451" y="1251"/>
                    </a:lnTo>
                    <a:lnTo>
                      <a:pt x="457" y="1270"/>
                    </a:lnTo>
                    <a:lnTo>
                      <a:pt x="458" y="1302"/>
                    </a:lnTo>
                    <a:lnTo>
                      <a:pt x="459" y="1317"/>
                    </a:lnTo>
                    <a:lnTo>
                      <a:pt x="473" y="1329"/>
                    </a:lnTo>
                    <a:lnTo>
                      <a:pt x="487" y="1333"/>
                    </a:lnTo>
                    <a:lnTo>
                      <a:pt x="482" y="1340"/>
                    </a:lnTo>
                    <a:lnTo>
                      <a:pt x="489" y="1345"/>
                    </a:lnTo>
                    <a:lnTo>
                      <a:pt x="509" y="1340"/>
                    </a:lnTo>
                    <a:lnTo>
                      <a:pt x="505" y="1332"/>
                    </a:lnTo>
                    <a:lnTo>
                      <a:pt x="499" y="1328"/>
                    </a:lnTo>
                    <a:lnTo>
                      <a:pt x="515" y="1325"/>
                    </a:lnTo>
                    <a:lnTo>
                      <a:pt x="527" y="1317"/>
                    </a:lnTo>
                    <a:lnTo>
                      <a:pt x="534" y="1329"/>
                    </a:lnTo>
                    <a:lnTo>
                      <a:pt x="538" y="1355"/>
                    </a:lnTo>
                    <a:lnTo>
                      <a:pt x="536" y="1367"/>
                    </a:lnTo>
                    <a:lnTo>
                      <a:pt x="528" y="1372"/>
                    </a:lnTo>
                    <a:lnTo>
                      <a:pt x="518" y="1376"/>
                    </a:lnTo>
                    <a:lnTo>
                      <a:pt x="509" y="1376"/>
                    </a:lnTo>
                    <a:lnTo>
                      <a:pt x="501" y="1372"/>
                    </a:lnTo>
                    <a:lnTo>
                      <a:pt x="500" y="1360"/>
                    </a:lnTo>
                    <a:lnTo>
                      <a:pt x="495" y="1354"/>
                    </a:lnTo>
                    <a:lnTo>
                      <a:pt x="484" y="1351"/>
                    </a:lnTo>
                    <a:lnTo>
                      <a:pt x="475" y="1354"/>
                    </a:lnTo>
                    <a:lnTo>
                      <a:pt x="469" y="1360"/>
                    </a:lnTo>
                    <a:lnTo>
                      <a:pt x="463" y="1361"/>
                    </a:lnTo>
                    <a:lnTo>
                      <a:pt x="458" y="1366"/>
                    </a:lnTo>
                    <a:lnTo>
                      <a:pt x="458" y="1372"/>
                    </a:lnTo>
                    <a:lnTo>
                      <a:pt x="475" y="1381"/>
                    </a:lnTo>
                    <a:lnTo>
                      <a:pt x="487" y="1382"/>
                    </a:lnTo>
                    <a:lnTo>
                      <a:pt x="494" y="1384"/>
                    </a:lnTo>
                    <a:lnTo>
                      <a:pt x="500" y="1387"/>
                    </a:lnTo>
                    <a:lnTo>
                      <a:pt x="499" y="1389"/>
                    </a:lnTo>
                    <a:lnTo>
                      <a:pt x="466" y="1407"/>
                    </a:lnTo>
                    <a:lnTo>
                      <a:pt x="461" y="1414"/>
                    </a:lnTo>
                    <a:lnTo>
                      <a:pt x="457" y="1423"/>
                    </a:lnTo>
                    <a:lnTo>
                      <a:pt x="448" y="1432"/>
                    </a:lnTo>
                    <a:lnTo>
                      <a:pt x="446" y="1445"/>
                    </a:lnTo>
                    <a:lnTo>
                      <a:pt x="450" y="1461"/>
                    </a:lnTo>
                    <a:lnTo>
                      <a:pt x="448" y="1474"/>
                    </a:lnTo>
                    <a:lnTo>
                      <a:pt x="448" y="1490"/>
                    </a:lnTo>
                    <a:lnTo>
                      <a:pt x="445" y="1501"/>
                    </a:lnTo>
                    <a:lnTo>
                      <a:pt x="440" y="1506"/>
                    </a:lnTo>
                    <a:lnTo>
                      <a:pt x="432" y="1508"/>
                    </a:lnTo>
                    <a:lnTo>
                      <a:pt x="426" y="1520"/>
                    </a:lnTo>
                    <a:lnTo>
                      <a:pt x="431" y="1533"/>
                    </a:lnTo>
                    <a:lnTo>
                      <a:pt x="432" y="1538"/>
                    </a:lnTo>
                    <a:lnTo>
                      <a:pt x="429" y="1544"/>
                    </a:lnTo>
                    <a:lnTo>
                      <a:pt x="396" y="1542"/>
                    </a:lnTo>
                    <a:lnTo>
                      <a:pt x="386" y="1547"/>
                    </a:lnTo>
                    <a:lnTo>
                      <a:pt x="378" y="1556"/>
                    </a:lnTo>
                    <a:lnTo>
                      <a:pt x="369" y="1556"/>
                    </a:lnTo>
                    <a:lnTo>
                      <a:pt x="359" y="1561"/>
                    </a:lnTo>
                    <a:lnTo>
                      <a:pt x="342" y="1580"/>
                    </a:lnTo>
                    <a:lnTo>
                      <a:pt x="335" y="1588"/>
                    </a:lnTo>
                    <a:lnTo>
                      <a:pt x="333" y="1597"/>
                    </a:lnTo>
                    <a:lnTo>
                      <a:pt x="322" y="1615"/>
                    </a:lnTo>
                    <a:lnTo>
                      <a:pt x="318" y="1633"/>
                    </a:lnTo>
                    <a:lnTo>
                      <a:pt x="321" y="1640"/>
                    </a:lnTo>
                    <a:lnTo>
                      <a:pt x="327" y="1653"/>
                    </a:lnTo>
                    <a:lnTo>
                      <a:pt x="333" y="1664"/>
                    </a:lnTo>
                    <a:lnTo>
                      <a:pt x="343" y="1672"/>
                    </a:lnTo>
                    <a:lnTo>
                      <a:pt x="365" y="1696"/>
                    </a:lnTo>
                    <a:lnTo>
                      <a:pt x="389" y="1706"/>
                    </a:lnTo>
                    <a:lnTo>
                      <a:pt x="402" y="1707"/>
                    </a:lnTo>
                    <a:lnTo>
                      <a:pt x="414" y="1705"/>
                    </a:lnTo>
                    <a:lnTo>
                      <a:pt x="421" y="1712"/>
                    </a:lnTo>
                    <a:lnTo>
                      <a:pt x="424" y="1723"/>
                    </a:lnTo>
                    <a:lnTo>
                      <a:pt x="424" y="1739"/>
                    </a:lnTo>
                    <a:lnTo>
                      <a:pt x="417" y="1752"/>
                    </a:lnTo>
                    <a:lnTo>
                      <a:pt x="413" y="1754"/>
                    </a:lnTo>
                    <a:lnTo>
                      <a:pt x="417" y="1766"/>
                    </a:lnTo>
                    <a:lnTo>
                      <a:pt x="418" y="1776"/>
                    </a:lnTo>
                    <a:lnTo>
                      <a:pt x="410" y="1780"/>
                    </a:lnTo>
                    <a:lnTo>
                      <a:pt x="409" y="1791"/>
                    </a:lnTo>
                    <a:lnTo>
                      <a:pt x="402" y="1791"/>
                    </a:lnTo>
                    <a:lnTo>
                      <a:pt x="393" y="1796"/>
                    </a:lnTo>
                    <a:lnTo>
                      <a:pt x="376" y="1813"/>
                    </a:lnTo>
                    <a:lnTo>
                      <a:pt x="358" y="1829"/>
                    </a:lnTo>
                    <a:lnTo>
                      <a:pt x="350" y="1833"/>
                    </a:lnTo>
                    <a:lnTo>
                      <a:pt x="335" y="1849"/>
                    </a:lnTo>
                    <a:lnTo>
                      <a:pt x="321" y="1862"/>
                    </a:lnTo>
                    <a:lnTo>
                      <a:pt x="312" y="1882"/>
                    </a:lnTo>
                    <a:lnTo>
                      <a:pt x="310" y="1894"/>
                    </a:lnTo>
                    <a:lnTo>
                      <a:pt x="318" y="1887"/>
                    </a:lnTo>
                    <a:lnTo>
                      <a:pt x="310" y="1924"/>
                    </a:lnTo>
                    <a:lnTo>
                      <a:pt x="305" y="1940"/>
                    </a:lnTo>
                    <a:lnTo>
                      <a:pt x="296" y="1948"/>
                    </a:lnTo>
                    <a:lnTo>
                      <a:pt x="286" y="1953"/>
                    </a:lnTo>
                    <a:lnTo>
                      <a:pt x="276" y="1953"/>
                    </a:lnTo>
                    <a:lnTo>
                      <a:pt x="269" y="1946"/>
                    </a:lnTo>
                    <a:lnTo>
                      <a:pt x="258" y="1925"/>
                    </a:lnTo>
                    <a:lnTo>
                      <a:pt x="260" y="1945"/>
                    </a:lnTo>
                    <a:lnTo>
                      <a:pt x="268" y="1948"/>
                    </a:lnTo>
                    <a:lnTo>
                      <a:pt x="270" y="1954"/>
                    </a:lnTo>
                    <a:lnTo>
                      <a:pt x="270" y="1959"/>
                    </a:lnTo>
                    <a:lnTo>
                      <a:pt x="248" y="1974"/>
                    </a:lnTo>
                    <a:lnTo>
                      <a:pt x="238" y="1983"/>
                    </a:lnTo>
                    <a:lnTo>
                      <a:pt x="226" y="2026"/>
                    </a:lnTo>
                    <a:lnTo>
                      <a:pt x="219" y="2037"/>
                    </a:lnTo>
                    <a:lnTo>
                      <a:pt x="225" y="2037"/>
                    </a:lnTo>
                    <a:lnTo>
                      <a:pt x="230" y="2033"/>
                    </a:lnTo>
                    <a:lnTo>
                      <a:pt x="237" y="2058"/>
                    </a:lnTo>
                    <a:lnTo>
                      <a:pt x="241" y="2074"/>
                    </a:lnTo>
                    <a:lnTo>
                      <a:pt x="237" y="2081"/>
                    </a:lnTo>
                    <a:lnTo>
                      <a:pt x="225" y="2080"/>
                    </a:lnTo>
                    <a:lnTo>
                      <a:pt x="220" y="2082"/>
                    </a:lnTo>
                    <a:lnTo>
                      <a:pt x="229" y="2089"/>
                    </a:lnTo>
                    <a:lnTo>
                      <a:pt x="233" y="2088"/>
                    </a:lnTo>
                    <a:lnTo>
                      <a:pt x="240" y="2089"/>
                    </a:lnTo>
                    <a:lnTo>
                      <a:pt x="256" y="2120"/>
                    </a:lnTo>
                    <a:lnTo>
                      <a:pt x="275" y="2145"/>
                    </a:lnTo>
                    <a:lnTo>
                      <a:pt x="275" y="21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257"/>
              <p:cNvSpPr>
                <a:spLocks noChangeAspect="1"/>
              </p:cNvSpPr>
              <p:nvPr/>
            </p:nvSpPr>
            <p:spPr bwMode="gray">
              <a:xfrm>
                <a:off x="1763" y="3165"/>
                <a:ext cx="38" cy="45"/>
              </a:xfrm>
              <a:custGeom>
                <a:avLst/>
                <a:gdLst/>
                <a:ahLst/>
                <a:cxnLst>
                  <a:cxn ang="0">
                    <a:pos x="4" y="208"/>
                  </a:cxn>
                  <a:cxn ang="0">
                    <a:pos x="4" y="196"/>
                  </a:cxn>
                  <a:cxn ang="0">
                    <a:pos x="3" y="191"/>
                  </a:cxn>
                  <a:cxn ang="0">
                    <a:pos x="0" y="0"/>
                  </a:cxn>
                  <a:cxn ang="0">
                    <a:pos x="6" y="5"/>
                  </a:cxn>
                  <a:cxn ang="0">
                    <a:pos x="11" y="14"/>
                  </a:cxn>
                  <a:cxn ang="0">
                    <a:pos x="29" y="43"/>
                  </a:cxn>
                  <a:cxn ang="0">
                    <a:pos x="29" y="48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11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20" y="61"/>
                  </a:cxn>
                  <a:cxn ang="0">
                    <a:pos x="26" y="67"/>
                  </a:cxn>
                  <a:cxn ang="0">
                    <a:pos x="31" y="74"/>
                  </a:cxn>
                  <a:cxn ang="0">
                    <a:pos x="37" y="94"/>
                  </a:cxn>
                  <a:cxn ang="0">
                    <a:pos x="42" y="99"/>
                  </a:cxn>
                  <a:cxn ang="0">
                    <a:pos x="59" y="111"/>
                  </a:cxn>
                  <a:cxn ang="0">
                    <a:pos x="74" y="129"/>
                  </a:cxn>
                  <a:cxn ang="0">
                    <a:pos x="81" y="132"/>
                  </a:cxn>
                  <a:cxn ang="0">
                    <a:pos x="86" y="136"/>
                  </a:cxn>
                  <a:cxn ang="0">
                    <a:pos x="94" y="138"/>
                  </a:cxn>
                  <a:cxn ang="0">
                    <a:pos x="97" y="144"/>
                  </a:cxn>
                  <a:cxn ang="0">
                    <a:pos x="108" y="148"/>
                  </a:cxn>
                  <a:cxn ang="0">
                    <a:pos x="119" y="161"/>
                  </a:cxn>
                  <a:cxn ang="0">
                    <a:pos x="142" y="179"/>
                  </a:cxn>
                  <a:cxn ang="0">
                    <a:pos x="156" y="187"/>
                  </a:cxn>
                  <a:cxn ang="0">
                    <a:pos x="182" y="190"/>
                  </a:cxn>
                  <a:cxn ang="0">
                    <a:pos x="192" y="187"/>
                  </a:cxn>
                  <a:cxn ang="0">
                    <a:pos x="193" y="193"/>
                  </a:cxn>
                  <a:cxn ang="0">
                    <a:pos x="191" y="206"/>
                  </a:cxn>
                  <a:cxn ang="0">
                    <a:pos x="187" y="210"/>
                  </a:cxn>
                  <a:cxn ang="0">
                    <a:pos x="175" y="215"/>
                  </a:cxn>
                  <a:cxn ang="0">
                    <a:pos x="155" y="212"/>
                  </a:cxn>
                  <a:cxn ang="0">
                    <a:pos x="129" y="220"/>
                  </a:cxn>
                  <a:cxn ang="0">
                    <a:pos x="127" y="224"/>
                  </a:cxn>
                  <a:cxn ang="0">
                    <a:pos x="118" y="222"/>
                  </a:cxn>
                  <a:cxn ang="0">
                    <a:pos x="102" y="212"/>
                  </a:cxn>
                  <a:cxn ang="0">
                    <a:pos x="74" y="206"/>
                  </a:cxn>
                  <a:cxn ang="0">
                    <a:pos x="48" y="206"/>
                  </a:cxn>
                  <a:cxn ang="0">
                    <a:pos x="40" y="202"/>
                  </a:cxn>
                  <a:cxn ang="0">
                    <a:pos x="33" y="201"/>
                  </a:cxn>
                  <a:cxn ang="0">
                    <a:pos x="25" y="199"/>
                  </a:cxn>
                  <a:cxn ang="0">
                    <a:pos x="9" y="208"/>
                  </a:cxn>
                  <a:cxn ang="0">
                    <a:pos x="4" y="208"/>
                  </a:cxn>
                </a:cxnLst>
                <a:rect l="0" t="0" r="r" b="b"/>
                <a:pathLst>
                  <a:path w="193" h="224">
                    <a:moveTo>
                      <a:pt x="4" y="208"/>
                    </a:moveTo>
                    <a:lnTo>
                      <a:pt x="4" y="196"/>
                    </a:lnTo>
                    <a:lnTo>
                      <a:pt x="3" y="19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29" y="43"/>
                    </a:lnTo>
                    <a:lnTo>
                      <a:pt x="29" y="48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11" y="42"/>
                    </a:lnTo>
                    <a:lnTo>
                      <a:pt x="10" y="50"/>
                    </a:lnTo>
                    <a:lnTo>
                      <a:pt x="14" y="58"/>
                    </a:lnTo>
                    <a:lnTo>
                      <a:pt x="20" y="61"/>
                    </a:lnTo>
                    <a:lnTo>
                      <a:pt x="26" y="67"/>
                    </a:lnTo>
                    <a:lnTo>
                      <a:pt x="31" y="74"/>
                    </a:lnTo>
                    <a:lnTo>
                      <a:pt x="37" y="94"/>
                    </a:lnTo>
                    <a:lnTo>
                      <a:pt x="42" y="99"/>
                    </a:lnTo>
                    <a:lnTo>
                      <a:pt x="59" y="111"/>
                    </a:lnTo>
                    <a:lnTo>
                      <a:pt x="74" y="129"/>
                    </a:lnTo>
                    <a:lnTo>
                      <a:pt x="81" y="132"/>
                    </a:lnTo>
                    <a:lnTo>
                      <a:pt x="86" y="136"/>
                    </a:lnTo>
                    <a:lnTo>
                      <a:pt x="94" y="138"/>
                    </a:lnTo>
                    <a:lnTo>
                      <a:pt x="97" y="144"/>
                    </a:lnTo>
                    <a:lnTo>
                      <a:pt x="108" y="148"/>
                    </a:lnTo>
                    <a:lnTo>
                      <a:pt x="119" y="161"/>
                    </a:lnTo>
                    <a:lnTo>
                      <a:pt x="142" y="179"/>
                    </a:lnTo>
                    <a:lnTo>
                      <a:pt x="156" y="187"/>
                    </a:lnTo>
                    <a:lnTo>
                      <a:pt x="182" y="190"/>
                    </a:lnTo>
                    <a:lnTo>
                      <a:pt x="192" y="187"/>
                    </a:lnTo>
                    <a:lnTo>
                      <a:pt x="193" y="193"/>
                    </a:lnTo>
                    <a:lnTo>
                      <a:pt x="191" y="206"/>
                    </a:lnTo>
                    <a:lnTo>
                      <a:pt x="187" y="210"/>
                    </a:lnTo>
                    <a:lnTo>
                      <a:pt x="175" y="215"/>
                    </a:lnTo>
                    <a:lnTo>
                      <a:pt x="155" y="212"/>
                    </a:lnTo>
                    <a:lnTo>
                      <a:pt x="129" y="220"/>
                    </a:lnTo>
                    <a:lnTo>
                      <a:pt x="127" y="224"/>
                    </a:lnTo>
                    <a:lnTo>
                      <a:pt x="118" y="222"/>
                    </a:lnTo>
                    <a:lnTo>
                      <a:pt x="102" y="212"/>
                    </a:lnTo>
                    <a:lnTo>
                      <a:pt x="74" y="206"/>
                    </a:lnTo>
                    <a:lnTo>
                      <a:pt x="48" y="206"/>
                    </a:lnTo>
                    <a:lnTo>
                      <a:pt x="40" y="202"/>
                    </a:lnTo>
                    <a:lnTo>
                      <a:pt x="33" y="201"/>
                    </a:lnTo>
                    <a:lnTo>
                      <a:pt x="25" y="199"/>
                    </a:lnTo>
                    <a:lnTo>
                      <a:pt x="9" y="208"/>
                    </a:lnTo>
                    <a:lnTo>
                      <a:pt x="4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258"/>
              <p:cNvSpPr>
                <a:spLocks noChangeAspect="1"/>
              </p:cNvSpPr>
              <p:nvPr/>
            </p:nvSpPr>
            <p:spPr bwMode="gray">
              <a:xfrm>
                <a:off x="1879" y="2422"/>
                <a:ext cx="45" cy="45"/>
              </a:xfrm>
              <a:custGeom>
                <a:avLst/>
                <a:gdLst/>
                <a:ahLst/>
                <a:cxnLst>
                  <a:cxn ang="0">
                    <a:pos x="197" y="195"/>
                  </a:cxn>
                  <a:cxn ang="0">
                    <a:pos x="172" y="187"/>
                  </a:cxn>
                  <a:cxn ang="0">
                    <a:pos x="146" y="193"/>
                  </a:cxn>
                  <a:cxn ang="0">
                    <a:pos x="129" y="190"/>
                  </a:cxn>
                  <a:cxn ang="0">
                    <a:pos x="124" y="217"/>
                  </a:cxn>
                  <a:cxn ang="0">
                    <a:pos x="103" y="221"/>
                  </a:cxn>
                  <a:cxn ang="0">
                    <a:pos x="91" y="214"/>
                  </a:cxn>
                  <a:cxn ang="0">
                    <a:pos x="79" y="205"/>
                  </a:cxn>
                  <a:cxn ang="0">
                    <a:pos x="59" y="178"/>
                  </a:cxn>
                  <a:cxn ang="0">
                    <a:pos x="52" y="166"/>
                  </a:cxn>
                  <a:cxn ang="0">
                    <a:pos x="47" y="151"/>
                  </a:cxn>
                  <a:cxn ang="0">
                    <a:pos x="43" y="140"/>
                  </a:cxn>
                  <a:cxn ang="0">
                    <a:pos x="30" y="139"/>
                  </a:cxn>
                  <a:cxn ang="0">
                    <a:pos x="26" y="130"/>
                  </a:cxn>
                  <a:cxn ang="0">
                    <a:pos x="15" y="122"/>
                  </a:cxn>
                  <a:cxn ang="0">
                    <a:pos x="0" y="101"/>
                  </a:cxn>
                  <a:cxn ang="0">
                    <a:pos x="4" y="84"/>
                  </a:cxn>
                  <a:cxn ang="0">
                    <a:pos x="9" y="60"/>
                  </a:cxn>
                  <a:cxn ang="0">
                    <a:pos x="11" y="55"/>
                  </a:cxn>
                  <a:cxn ang="0">
                    <a:pos x="22" y="50"/>
                  </a:cxn>
                  <a:cxn ang="0">
                    <a:pos x="38" y="49"/>
                  </a:cxn>
                  <a:cxn ang="0">
                    <a:pos x="46" y="39"/>
                  </a:cxn>
                  <a:cxn ang="0">
                    <a:pos x="44" y="32"/>
                  </a:cxn>
                  <a:cxn ang="0">
                    <a:pos x="43" y="26"/>
                  </a:cxn>
                  <a:cxn ang="0">
                    <a:pos x="57" y="9"/>
                  </a:cxn>
                  <a:cxn ang="0">
                    <a:pos x="62" y="5"/>
                  </a:cxn>
                  <a:cxn ang="0">
                    <a:pos x="71" y="0"/>
                  </a:cxn>
                  <a:cxn ang="0">
                    <a:pos x="114" y="6"/>
                  </a:cxn>
                  <a:cxn ang="0">
                    <a:pos x="154" y="3"/>
                  </a:cxn>
                  <a:cxn ang="0">
                    <a:pos x="168" y="0"/>
                  </a:cxn>
                  <a:cxn ang="0">
                    <a:pos x="200" y="3"/>
                  </a:cxn>
                  <a:cxn ang="0">
                    <a:pos x="225" y="11"/>
                  </a:cxn>
                  <a:cxn ang="0">
                    <a:pos x="222" y="25"/>
                  </a:cxn>
                  <a:cxn ang="0">
                    <a:pos x="218" y="33"/>
                  </a:cxn>
                  <a:cxn ang="0">
                    <a:pos x="206" y="49"/>
                  </a:cxn>
                  <a:cxn ang="0">
                    <a:pos x="208" y="90"/>
                  </a:cxn>
                  <a:cxn ang="0">
                    <a:pos x="220" y="114"/>
                  </a:cxn>
                  <a:cxn ang="0">
                    <a:pos x="221" y="117"/>
                  </a:cxn>
                  <a:cxn ang="0">
                    <a:pos x="225" y="140"/>
                  </a:cxn>
                  <a:cxn ang="0">
                    <a:pos x="218" y="181"/>
                  </a:cxn>
                  <a:cxn ang="0">
                    <a:pos x="203" y="197"/>
                  </a:cxn>
                </a:cxnLst>
                <a:rect l="0" t="0" r="r" b="b"/>
                <a:pathLst>
                  <a:path w="226" h="221">
                    <a:moveTo>
                      <a:pt x="203" y="197"/>
                    </a:moveTo>
                    <a:lnTo>
                      <a:pt x="197" y="195"/>
                    </a:lnTo>
                    <a:lnTo>
                      <a:pt x="193" y="193"/>
                    </a:lnTo>
                    <a:lnTo>
                      <a:pt x="172" y="187"/>
                    </a:lnTo>
                    <a:lnTo>
                      <a:pt x="150" y="193"/>
                    </a:lnTo>
                    <a:lnTo>
                      <a:pt x="146" y="193"/>
                    </a:lnTo>
                    <a:lnTo>
                      <a:pt x="136" y="190"/>
                    </a:lnTo>
                    <a:lnTo>
                      <a:pt x="129" y="190"/>
                    </a:lnTo>
                    <a:lnTo>
                      <a:pt x="123" y="193"/>
                    </a:lnTo>
                    <a:lnTo>
                      <a:pt x="124" y="217"/>
                    </a:lnTo>
                    <a:lnTo>
                      <a:pt x="120" y="221"/>
                    </a:lnTo>
                    <a:lnTo>
                      <a:pt x="103" y="221"/>
                    </a:lnTo>
                    <a:lnTo>
                      <a:pt x="91" y="216"/>
                    </a:lnTo>
                    <a:lnTo>
                      <a:pt x="91" y="214"/>
                    </a:lnTo>
                    <a:lnTo>
                      <a:pt x="89" y="214"/>
                    </a:lnTo>
                    <a:lnTo>
                      <a:pt x="79" y="205"/>
                    </a:lnTo>
                    <a:lnTo>
                      <a:pt x="65" y="188"/>
                    </a:lnTo>
                    <a:lnTo>
                      <a:pt x="59" y="178"/>
                    </a:lnTo>
                    <a:lnTo>
                      <a:pt x="58" y="172"/>
                    </a:lnTo>
                    <a:lnTo>
                      <a:pt x="52" y="166"/>
                    </a:lnTo>
                    <a:lnTo>
                      <a:pt x="52" y="156"/>
                    </a:lnTo>
                    <a:lnTo>
                      <a:pt x="47" y="151"/>
                    </a:lnTo>
                    <a:lnTo>
                      <a:pt x="46" y="143"/>
                    </a:lnTo>
                    <a:lnTo>
                      <a:pt x="43" y="140"/>
                    </a:lnTo>
                    <a:lnTo>
                      <a:pt x="32" y="140"/>
                    </a:lnTo>
                    <a:lnTo>
                      <a:pt x="30" y="139"/>
                    </a:lnTo>
                    <a:lnTo>
                      <a:pt x="26" y="135"/>
                    </a:lnTo>
                    <a:lnTo>
                      <a:pt x="26" y="130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6" y="107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4" y="84"/>
                    </a:lnTo>
                    <a:lnTo>
                      <a:pt x="9" y="75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5" y="53"/>
                    </a:lnTo>
                    <a:lnTo>
                      <a:pt x="22" y="50"/>
                    </a:lnTo>
                    <a:lnTo>
                      <a:pt x="32" y="50"/>
                    </a:lnTo>
                    <a:lnTo>
                      <a:pt x="38" y="49"/>
                    </a:lnTo>
                    <a:lnTo>
                      <a:pt x="39" y="46"/>
                    </a:lnTo>
                    <a:lnTo>
                      <a:pt x="46" y="39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3" y="26"/>
                    </a:lnTo>
                    <a:lnTo>
                      <a:pt x="50" y="15"/>
                    </a:lnTo>
                    <a:lnTo>
                      <a:pt x="57" y="9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95" y="6"/>
                    </a:lnTo>
                    <a:lnTo>
                      <a:pt x="114" y="6"/>
                    </a:lnTo>
                    <a:lnTo>
                      <a:pt x="139" y="1"/>
                    </a:lnTo>
                    <a:lnTo>
                      <a:pt x="154" y="3"/>
                    </a:lnTo>
                    <a:lnTo>
                      <a:pt x="166" y="1"/>
                    </a:lnTo>
                    <a:lnTo>
                      <a:pt x="168" y="0"/>
                    </a:lnTo>
                    <a:lnTo>
                      <a:pt x="175" y="0"/>
                    </a:lnTo>
                    <a:lnTo>
                      <a:pt x="200" y="3"/>
                    </a:lnTo>
                    <a:lnTo>
                      <a:pt x="225" y="10"/>
                    </a:lnTo>
                    <a:lnTo>
                      <a:pt x="225" y="11"/>
                    </a:lnTo>
                    <a:lnTo>
                      <a:pt x="225" y="22"/>
                    </a:lnTo>
                    <a:lnTo>
                      <a:pt x="222" y="25"/>
                    </a:lnTo>
                    <a:lnTo>
                      <a:pt x="222" y="27"/>
                    </a:lnTo>
                    <a:lnTo>
                      <a:pt x="218" y="33"/>
                    </a:lnTo>
                    <a:lnTo>
                      <a:pt x="210" y="39"/>
                    </a:lnTo>
                    <a:lnTo>
                      <a:pt x="206" y="49"/>
                    </a:lnTo>
                    <a:lnTo>
                      <a:pt x="206" y="71"/>
                    </a:lnTo>
                    <a:lnTo>
                      <a:pt x="208" y="90"/>
                    </a:lnTo>
                    <a:lnTo>
                      <a:pt x="211" y="101"/>
                    </a:lnTo>
                    <a:lnTo>
                      <a:pt x="220" y="114"/>
                    </a:lnTo>
                    <a:lnTo>
                      <a:pt x="220" y="116"/>
                    </a:lnTo>
                    <a:lnTo>
                      <a:pt x="221" y="117"/>
                    </a:lnTo>
                    <a:lnTo>
                      <a:pt x="226" y="125"/>
                    </a:lnTo>
                    <a:lnTo>
                      <a:pt x="225" y="140"/>
                    </a:lnTo>
                    <a:lnTo>
                      <a:pt x="220" y="162"/>
                    </a:lnTo>
                    <a:lnTo>
                      <a:pt x="218" y="181"/>
                    </a:lnTo>
                    <a:lnTo>
                      <a:pt x="216" y="184"/>
                    </a:lnTo>
                    <a:lnTo>
                      <a:pt x="203" y="19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259"/>
              <p:cNvSpPr>
                <a:spLocks noChangeAspect="1"/>
              </p:cNvSpPr>
              <p:nvPr/>
            </p:nvSpPr>
            <p:spPr bwMode="gray">
              <a:xfrm rot="-1047951">
                <a:off x="1790" y="2357"/>
                <a:ext cx="4" cy="4"/>
              </a:xfrm>
              <a:custGeom>
                <a:avLst/>
                <a:gdLst/>
                <a:ahLst/>
                <a:cxnLst>
                  <a:cxn ang="0">
                    <a:pos x="148" y="0"/>
                  </a:cxn>
                  <a:cxn ang="0">
                    <a:pos x="169" y="17"/>
                  </a:cxn>
                  <a:cxn ang="0">
                    <a:pos x="183" y="54"/>
                  </a:cxn>
                  <a:cxn ang="0">
                    <a:pos x="114" y="93"/>
                  </a:cxn>
                  <a:cxn ang="0">
                    <a:pos x="86" y="86"/>
                  </a:cxn>
                  <a:cxn ang="0">
                    <a:pos x="66" y="72"/>
                  </a:cxn>
                  <a:cxn ang="0">
                    <a:pos x="14" y="72"/>
                  </a:cxn>
                  <a:cxn ang="0">
                    <a:pos x="0" y="41"/>
                  </a:cxn>
                  <a:cxn ang="0">
                    <a:pos x="24" y="24"/>
                  </a:cxn>
                  <a:cxn ang="0">
                    <a:pos x="54" y="24"/>
                  </a:cxn>
                  <a:cxn ang="0">
                    <a:pos x="83" y="44"/>
                  </a:cxn>
                  <a:cxn ang="0">
                    <a:pos x="148" y="0"/>
                  </a:cxn>
                </a:cxnLst>
                <a:rect l="0" t="0" r="r" b="b"/>
                <a:pathLst>
                  <a:path w="183" h="93">
                    <a:moveTo>
                      <a:pt x="148" y="0"/>
                    </a:moveTo>
                    <a:lnTo>
                      <a:pt x="169" y="17"/>
                    </a:lnTo>
                    <a:lnTo>
                      <a:pt x="183" y="54"/>
                    </a:lnTo>
                    <a:lnTo>
                      <a:pt x="114" y="93"/>
                    </a:lnTo>
                    <a:lnTo>
                      <a:pt x="86" y="86"/>
                    </a:lnTo>
                    <a:lnTo>
                      <a:pt x="66" y="72"/>
                    </a:lnTo>
                    <a:lnTo>
                      <a:pt x="14" y="72"/>
                    </a:lnTo>
                    <a:lnTo>
                      <a:pt x="0" y="41"/>
                    </a:lnTo>
                    <a:lnTo>
                      <a:pt x="24" y="24"/>
                    </a:lnTo>
                    <a:lnTo>
                      <a:pt x="54" y="24"/>
                    </a:lnTo>
                    <a:lnTo>
                      <a:pt x="83" y="44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260"/>
              <p:cNvSpPr>
                <a:spLocks noChangeAspect="1"/>
              </p:cNvSpPr>
              <p:nvPr/>
            </p:nvSpPr>
            <p:spPr bwMode="gray">
              <a:xfrm rot="-1047951">
                <a:off x="1753" y="2352"/>
                <a:ext cx="3" cy="4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41"/>
                  </a:cxn>
                  <a:cxn ang="0">
                    <a:pos x="24" y="72"/>
                  </a:cxn>
                  <a:cxn ang="0">
                    <a:pos x="101" y="102"/>
                  </a:cxn>
                  <a:cxn ang="0">
                    <a:pos x="101" y="85"/>
                  </a:cxn>
                  <a:cxn ang="0">
                    <a:pos x="59" y="68"/>
                  </a:cxn>
                  <a:cxn ang="0">
                    <a:pos x="24" y="37"/>
                  </a:cxn>
                </a:cxnLst>
                <a:rect l="0" t="0" r="r" b="b"/>
                <a:pathLst>
                  <a:path w="101" h="102">
                    <a:moveTo>
                      <a:pt x="24" y="37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" y="41"/>
                    </a:lnTo>
                    <a:lnTo>
                      <a:pt x="24" y="72"/>
                    </a:lnTo>
                    <a:lnTo>
                      <a:pt x="101" y="102"/>
                    </a:lnTo>
                    <a:lnTo>
                      <a:pt x="101" y="85"/>
                    </a:lnTo>
                    <a:lnTo>
                      <a:pt x="59" y="68"/>
                    </a:lnTo>
                    <a:lnTo>
                      <a:pt x="24" y="3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261"/>
              <p:cNvSpPr>
                <a:spLocks noChangeAspect="1"/>
              </p:cNvSpPr>
              <p:nvPr/>
            </p:nvSpPr>
            <p:spPr bwMode="gray">
              <a:xfrm rot="-1047951">
                <a:off x="1758" y="2351"/>
                <a:ext cx="2" cy="4"/>
              </a:xfrm>
              <a:custGeom>
                <a:avLst/>
                <a:gdLst/>
                <a:ahLst/>
                <a:cxnLst>
                  <a:cxn ang="0">
                    <a:pos x="20" y="17"/>
                  </a:cxn>
                  <a:cxn ang="0">
                    <a:pos x="0" y="0"/>
                  </a:cxn>
                  <a:cxn ang="0">
                    <a:pos x="13" y="26"/>
                  </a:cxn>
                  <a:cxn ang="0">
                    <a:pos x="38" y="51"/>
                  </a:cxn>
                  <a:cxn ang="0">
                    <a:pos x="52" y="82"/>
                  </a:cxn>
                  <a:cxn ang="0">
                    <a:pos x="62" y="85"/>
                  </a:cxn>
                  <a:cxn ang="0">
                    <a:pos x="69" y="38"/>
                  </a:cxn>
                  <a:cxn ang="0">
                    <a:pos x="52" y="23"/>
                  </a:cxn>
                  <a:cxn ang="0">
                    <a:pos x="20" y="17"/>
                  </a:cxn>
                </a:cxnLst>
                <a:rect l="0" t="0" r="r" b="b"/>
                <a:pathLst>
                  <a:path w="69" h="85">
                    <a:moveTo>
                      <a:pt x="20" y="17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38" y="51"/>
                    </a:lnTo>
                    <a:lnTo>
                      <a:pt x="52" y="82"/>
                    </a:lnTo>
                    <a:lnTo>
                      <a:pt x="62" y="85"/>
                    </a:lnTo>
                    <a:lnTo>
                      <a:pt x="69" y="38"/>
                    </a:lnTo>
                    <a:lnTo>
                      <a:pt x="52" y="23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95" name="Freeform 262"/>
            <p:cNvSpPr>
              <a:spLocks noChangeAspect="1"/>
            </p:cNvSpPr>
            <p:nvPr/>
          </p:nvSpPr>
          <p:spPr bwMode="gray">
            <a:xfrm>
              <a:off x="4369109" y="3970497"/>
              <a:ext cx="74737" cy="82069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06" y="11"/>
                </a:cxn>
                <a:cxn ang="0">
                  <a:pos x="187" y="16"/>
                </a:cxn>
                <a:cxn ang="0">
                  <a:pos x="163" y="21"/>
                </a:cxn>
                <a:cxn ang="0">
                  <a:pos x="156" y="14"/>
                </a:cxn>
                <a:cxn ang="0">
                  <a:pos x="149" y="16"/>
                </a:cxn>
                <a:cxn ang="0">
                  <a:pos x="143" y="18"/>
                </a:cxn>
                <a:cxn ang="0">
                  <a:pos x="136" y="38"/>
                </a:cxn>
                <a:cxn ang="0">
                  <a:pos x="123" y="43"/>
                </a:cxn>
                <a:cxn ang="0">
                  <a:pos x="117" y="50"/>
                </a:cxn>
                <a:cxn ang="0">
                  <a:pos x="110" y="58"/>
                </a:cxn>
                <a:cxn ang="0">
                  <a:pos x="101" y="61"/>
                </a:cxn>
                <a:cxn ang="0">
                  <a:pos x="93" y="63"/>
                </a:cxn>
                <a:cxn ang="0">
                  <a:pos x="78" y="54"/>
                </a:cxn>
                <a:cxn ang="0">
                  <a:pos x="68" y="72"/>
                </a:cxn>
                <a:cxn ang="0">
                  <a:pos x="46" y="72"/>
                </a:cxn>
                <a:cxn ang="0">
                  <a:pos x="43" y="95"/>
                </a:cxn>
                <a:cxn ang="0">
                  <a:pos x="35" y="101"/>
                </a:cxn>
                <a:cxn ang="0">
                  <a:pos x="29" y="111"/>
                </a:cxn>
                <a:cxn ang="0">
                  <a:pos x="2" y="112"/>
                </a:cxn>
                <a:cxn ang="0">
                  <a:pos x="2" y="120"/>
                </a:cxn>
                <a:cxn ang="0">
                  <a:pos x="20" y="141"/>
                </a:cxn>
                <a:cxn ang="0">
                  <a:pos x="57" y="181"/>
                </a:cxn>
                <a:cxn ang="0">
                  <a:pos x="70" y="194"/>
                </a:cxn>
                <a:cxn ang="0">
                  <a:pos x="95" y="211"/>
                </a:cxn>
                <a:cxn ang="0">
                  <a:pos x="98" y="221"/>
                </a:cxn>
                <a:cxn ang="0">
                  <a:pos x="105" y="215"/>
                </a:cxn>
                <a:cxn ang="0">
                  <a:pos x="120" y="220"/>
                </a:cxn>
                <a:cxn ang="0">
                  <a:pos x="152" y="226"/>
                </a:cxn>
                <a:cxn ang="0">
                  <a:pos x="165" y="224"/>
                </a:cxn>
                <a:cxn ang="0">
                  <a:pos x="182" y="235"/>
                </a:cxn>
                <a:cxn ang="0">
                  <a:pos x="197" y="236"/>
                </a:cxn>
                <a:cxn ang="0">
                  <a:pos x="214" y="231"/>
                </a:cxn>
                <a:cxn ang="0">
                  <a:pos x="212" y="224"/>
                </a:cxn>
                <a:cxn ang="0">
                  <a:pos x="204" y="200"/>
                </a:cxn>
                <a:cxn ang="0">
                  <a:pos x="212" y="181"/>
                </a:cxn>
                <a:cxn ang="0">
                  <a:pos x="219" y="117"/>
                </a:cxn>
                <a:cxn ang="0">
                  <a:pos x="231" y="43"/>
                </a:cxn>
                <a:cxn ang="0">
                  <a:pos x="234" y="0"/>
                </a:cxn>
              </a:cxnLst>
              <a:rect l="0" t="0" r="r" b="b"/>
              <a:pathLst>
                <a:path w="234" h="236">
                  <a:moveTo>
                    <a:pt x="234" y="0"/>
                  </a:moveTo>
                  <a:lnTo>
                    <a:pt x="223" y="0"/>
                  </a:lnTo>
                  <a:lnTo>
                    <a:pt x="209" y="6"/>
                  </a:lnTo>
                  <a:lnTo>
                    <a:pt x="206" y="11"/>
                  </a:lnTo>
                  <a:lnTo>
                    <a:pt x="197" y="16"/>
                  </a:lnTo>
                  <a:lnTo>
                    <a:pt x="187" y="16"/>
                  </a:lnTo>
                  <a:lnTo>
                    <a:pt x="180" y="21"/>
                  </a:lnTo>
                  <a:lnTo>
                    <a:pt x="163" y="21"/>
                  </a:lnTo>
                  <a:lnTo>
                    <a:pt x="160" y="18"/>
                  </a:lnTo>
                  <a:lnTo>
                    <a:pt x="156" y="14"/>
                  </a:lnTo>
                  <a:lnTo>
                    <a:pt x="150" y="12"/>
                  </a:lnTo>
                  <a:lnTo>
                    <a:pt x="149" y="16"/>
                  </a:lnTo>
                  <a:lnTo>
                    <a:pt x="147" y="17"/>
                  </a:lnTo>
                  <a:lnTo>
                    <a:pt x="143" y="18"/>
                  </a:lnTo>
                  <a:lnTo>
                    <a:pt x="139" y="25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23" y="43"/>
                  </a:lnTo>
                  <a:lnTo>
                    <a:pt x="118" y="48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0" y="58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3" y="63"/>
                  </a:lnTo>
                  <a:lnTo>
                    <a:pt x="85" y="57"/>
                  </a:lnTo>
                  <a:lnTo>
                    <a:pt x="78" y="54"/>
                  </a:lnTo>
                  <a:lnTo>
                    <a:pt x="72" y="64"/>
                  </a:lnTo>
                  <a:lnTo>
                    <a:pt x="68" y="72"/>
                  </a:lnTo>
                  <a:lnTo>
                    <a:pt x="51" y="74"/>
                  </a:lnTo>
                  <a:lnTo>
                    <a:pt x="46" y="72"/>
                  </a:lnTo>
                  <a:lnTo>
                    <a:pt x="43" y="80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9" y="111"/>
                  </a:lnTo>
                  <a:lnTo>
                    <a:pt x="12" y="112"/>
                  </a:lnTo>
                  <a:lnTo>
                    <a:pt x="2" y="112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16" y="136"/>
                  </a:lnTo>
                  <a:lnTo>
                    <a:pt x="20" y="141"/>
                  </a:lnTo>
                  <a:lnTo>
                    <a:pt x="42" y="162"/>
                  </a:lnTo>
                  <a:lnTo>
                    <a:pt x="57" y="181"/>
                  </a:lnTo>
                  <a:lnTo>
                    <a:pt x="66" y="189"/>
                  </a:lnTo>
                  <a:lnTo>
                    <a:pt x="70" y="194"/>
                  </a:lnTo>
                  <a:lnTo>
                    <a:pt x="77" y="197"/>
                  </a:lnTo>
                  <a:lnTo>
                    <a:pt x="95" y="211"/>
                  </a:lnTo>
                  <a:lnTo>
                    <a:pt x="98" y="217"/>
                  </a:lnTo>
                  <a:lnTo>
                    <a:pt x="98" y="221"/>
                  </a:lnTo>
                  <a:lnTo>
                    <a:pt x="99" y="221"/>
                  </a:lnTo>
                  <a:lnTo>
                    <a:pt x="105" y="215"/>
                  </a:lnTo>
                  <a:lnTo>
                    <a:pt x="110" y="215"/>
                  </a:lnTo>
                  <a:lnTo>
                    <a:pt x="120" y="220"/>
                  </a:lnTo>
                  <a:lnTo>
                    <a:pt x="143" y="226"/>
                  </a:lnTo>
                  <a:lnTo>
                    <a:pt x="152" y="226"/>
                  </a:lnTo>
                  <a:lnTo>
                    <a:pt x="160" y="224"/>
                  </a:lnTo>
                  <a:lnTo>
                    <a:pt x="165" y="224"/>
                  </a:lnTo>
                  <a:lnTo>
                    <a:pt x="174" y="227"/>
                  </a:lnTo>
                  <a:lnTo>
                    <a:pt x="182" y="235"/>
                  </a:lnTo>
                  <a:lnTo>
                    <a:pt x="187" y="236"/>
                  </a:lnTo>
                  <a:lnTo>
                    <a:pt x="197" y="236"/>
                  </a:lnTo>
                  <a:lnTo>
                    <a:pt x="209" y="233"/>
                  </a:lnTo>
                  <a:lnTo>
                    <a:pt x="214" y="231"/>
                  </a:lnTo>
                  <a:lnTo>
                    <a:pt x="214" y="230"/>
                  </a:lnTo>
                  <a:lnTo>
                    <a:pt x="212" y="224"/>
                  </a:lnTo>
                  <a:lnTo>
                    <a:pt x="204" y="211"/>
                  </a:lnTo>
                  <a:lnTo>
                    <a:pt x="204" y="200"/>
                  </a:lnTo>
                  <a:lnTo>
                    <a:pt x="209" y="190"/>
                  </a:lnTo>
                  <a:lnTo>
                    <a:pt x="212" y="181"/>
                  </a:lnTo>
                  <a:lnTo>
                    <a:pt x="213" y="156"/>
                  </a:lnTo>
                  <a:lnTo>
                    <a:pt x="219" y="117"/>
                  </a:lnTo>
                  <a:lnTo>
                    <a:pt x="219" y="82"/>
                  </a:lnTo>
                  <a:lnTo>
                    <a:pt x="231" y="43"/>
                  </a:lnTo>
                  <a:lnTo>
                    <a:pt x="234" y="23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63"/>
            <p:cNvSpPr>
              <a:spLocks noChangeAspect="1"/>
            </p:cNvSpPr>
            <p:nvPr/>
          </p:nvSpPr>
          <p:spPr bwMode="gray">
            <a:xfrm>
              <a:off x="4448616" y="4075265"/>
              <a:ext cx="101769" cy="47146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6" y="9"/>
                </a:cxn>
                <a:cxn ang="0">
                  <a:pos x="16" y="32"/>
                </a:cxn>
                <a:cxn ang="0">
                  <a:pos x="10" y="44"/>
                </a:cxn>
                <a:cxn ang="0">
                  <a:pos x="1" y="71"/>
                </a:cxn>
                <a:cxn ang="0">
                  <a:pos x="7" y="82"/>
                </a:cxn>
                <a:cxn ang="0">
                  <a:pos x="22" y="72"/>
                </a:cxn>
                <a:cxn ang="0">
                  <a:pos x="58" y="80"/>
                </a:cxn>
                <a:cxn ang="0">
                  <a:pos x="75" y="87"/>
                </a:cxn>
                <a:cxn ang="0">
                  <a:pos x="92" y="112"/>
                </a:cxn>
                <a:cxn ang="0">
                  <a:pos x="109" y="103"/>
                </a:cxn>
                <a:cxn ang="0">
                  <a:pos x="117" y="131"/>
                </a:cxn>
                <a:cxn ang="0">
                  <a:pos x="135" y="134"/>
                </a:cxn>
                <a:cxn ang="0">
                  <a:pos x="157" y="110"/>
                </a:cxn>
                <a:cxn ang="0">
                  <a:pos x="139" y="95"/>
                </a:cxn>
                <a:cxn ang="0">
                  <a:pos x="140" y="81"/>
                </a:cxn>
                <a:cxn ang="0">
                  <a:pos x="160" y="72"/>
                </a:cxn>
                <a:cxn ang="0">
                  <a:pos x="187" y="43"/>
                </a:cxn>
                <a:cxn ang="0">
                  <a:pos x="201" y="34"/>
                </a:cxn>
                <a:cxn ang="0">
                  <a:pos x="222" y="45"/>
                </a:cxn>
                <a:cxn ang="0">
                  <a:pos x="260" y="63"/>
                </a:cxn>
                <a:cxn ang="0">
                  <a:pos x="273" y="71"/>
                </a:cxn>
                <a:cxn ang="0">
                  <a:pos x="258" y="85"/>
                </a:cxn>
                <a:cxn ang="0">
                  <a:pos x="261" y="110"/>
                </a:cxn>
                <a:cxn ang="0">
                  <a:pos x="281" y="128"/>
                </a:cxn>
                <a:cxn ang="0">
                  <a:pos x="290" y="109"/>
                </a:cxn>
                <a:cxn ang="0">
                  <a:pos x="302" y="109"/>
                </a:cxn>
                <a:cxn ang="0">
                  <a:pos x="318" y="87"/>
                </a:cxn>
                <a:cxn ang="0">
                  <a:pos x="313" y="77"/>
                </a:cxn>
                <a:cxn ang="0">
                  <a:pos x="304" y="66"/>
                </a:cxn>
                <a:cxn ang="0">
                  <a:pos x="297" y="48"/>
                </a:cxn>
                <a:cxn ang="0">
                  <a:pos x="266" y="18"/>
                </a:cxn>
                <a:cxn ang="0">
                  <a:pos x="231" y="11"/>
                </a:cxn>
                <a:cxn ang="0">
                  <a:pos x="189" y="1"/>
                </a:cxn>
                <a:cxn ang="0">
                  <a:pos x="176" y="11"/>
                </a:cxn>
                <a:cxn ang="0">
                  <a:pos x="164" y="31"/>
                </a:cxn>
                <a:cxn ang="0">
                  <a:pos x="156" y="20"/>
                </a:cxn>
                <a:cxn ang="0">
                  <a:pos x="118" y="36"/>
                </a:cxn>
                <a:cxn ang="0">
                  <a:pos x="101" y="44"/>
                </a:cxn>
                <a:cxn ang="0">
                  <a:pos x="71" y="34"/>
                </a:cxn>
                <a:cxn ang="0">
                  <a:pos x="45" y="23"/>
                </a:cxn>
                <a:cxn ang="0">
                  <a:pos x="35" y="7"/>
                </a:cxn>
              </a:cxnLst>
              <a:rect l="0" t="0" r="r" b="b"/>
              <a:pathLst>
                <a:path w="318" h="135">
                  <a:moveTo>
                    <a:pt x="23" y="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9"/>
                  </a:lnTo>
                  <a:lnTo>
                    <a:pt x="5" y="23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5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10" y="56"/>
                  </a:lnTo>
                  <a:lnTo>
                    <a:pt x="8" y="61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40" y="75"/>
                  </a:lnTo>
                  <a:lnTo>
                    <a:pt x="48" y="76"/>
                  </a:lnTo>
                  <a:lnTo>
                    <a:pt x="58" y="80"/>
                  </a:lnTo>
                  <a:lnTo>
                    <a:pt x="67" y="81"/>
                  </a:lnTo>
                  <a:lnTo>
                    <a:pt x="70" y="82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5" y="103"/>
                  </a:lnTo>
                  <a:lnTo>
                    <a:pt x="92" y="112"/>
                  </a:lnTo>
                  <a:lnTo>
                    <a:pt x="98" y="112"/>
                  </a:lnTo>
                  <a:lnTo>
                    <a:pt x="103" y="106"/>
                  </a:lnTo>
                  <a:lnTo>
                    <a:pt x="109" y="103"/>
                  </a:lnTo>
                  <a:lnTo>
                    <a:pt x="113" y="112"/>
                  </a:lnTo>
                  <a:lnTo>
                    <a:pt x="113" y="122"/>
                  </a:lnTo>
                  <a:lnTo>
                    <a:pt x="117" y="131"/>
                  </a:lnTo>
                  <a:lnTo>
                    <a:pt x="118" y="134"/>
                  </a:lnTo>
                  <a:lnTo>
                    <a:pt x="130" y="135"/>
                  </a:lnTo>
                  <a:lnTo>
                    <a:pt x="135" y="134"/>
                  </a:lnTo>
                  <a:lnTo>
                    <a:pt x="152" y="124"/>
                  </a:lnTo>
                  <a:lnTo>
                    <a:pt x="160" y="117"/>
                  </a:lnTo>
                  <a:lnTo>
                    <a:pt x="157" y="110"/>
                  </a:lnTo>
                  <a:lnTo>
                    <a:pt x="152" y="107"/>
                  </a:lnTo>
                  <a:lnTo>
                    <a:pt x="148" y="102"/>
                  </a:lnTo>
                  <a:lnTo>
                    <a:pt x="139" y="95"/>
                  </a:lnTo>
                  <a:lnTo>
                    <a:pt x="137" y="91"/>
                  </a:lnTo>
                  <a:lnTo>
                    <a:pt x="137" y="87"/>
                  </a:lnTo>
                  <a:lnTo>
                    <a:pt x="140" y="81"/>
                  </a:lnTo>
                  <a:lnTo>
                    <a:pt x="148" y="75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8" y="68"/>
                  </a:lnTo>
                  <a:lnTo>
                    <a:pt x="177" y="58"/>
                  </a:lnTo>
                  <a:lnTo>
                    <a:pt x="187" y="43"/>
                  </a:lnTo>
                  <a:lnTo>
                    <a:pt x="189" y="39"/>
                  </a:lnTo>
                  <a:lnTo>
                    <a:pt x="190" y="38"/>
                  </a:lnTo>
                  <a:lnTo>
                    <a:pt x="201" y="34"/>
                  </a:lnTo>
                  <a:lnTo>
                    <a:pt x="205" y="34"/>
                  </a:lnTo>
                  <a:lnTo>
                    <a:pt x="209" y="36"/>
                  </a:lnTo>
                  <a:lnTo>
                    <a:pt x="222" y="45"/>
                  </a:lnTo>
                  <a:lnTo>
                    <a:pt x="241" y="54"/>
                  </a:lnTo>
                  <a:lnTo>
                    <a:pt x="252" y="66"/>
                  </a:lnTo>
                  <a:lnTo>
                    <a:pt x="260" y="63"/>
                  </a:lnTo>
                  <a:lnTo>
                    <a:pt x="266" y="63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69" y="71"/>
                  </a:lnTo>
                  <a:lnTo>
                    <a:pt x="259" y="80"/>
                  </a:lnTo>
                  <a:lnTo>
                    <a:pt x="258" y="85"/>
                  </a:lnTo>
                  <a:lnTo>
                    <a:pt x="257" y="93"/>
                  </a:lnTo>
                  <a:lnTo>
                    <a:pt x="258" y="104"/>
                  </a:lnTo>
                  <a:lnTo>
                    <a:pt x="261" y="110"/>
                  </a:lnTo>
                  <a:lnTo>
                    <a:pt x="273" y="123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1" y="123"/>
                  </a:lnTo>
                  <a:lnTo>
                    <a:pt x="290" y="117"/>
                  </a:lnTo>
                  <a:lnTo>
                    <a:pt x="290" y="109"/>
                  </a:lnTo>
                  <a:lnTo>
                    <a:pt x="293" y="108"/>
                  </a:lnTo>
                  <a:lnTo>
                    <a:pt x="298" y="112"/>
                  </a:lnTo>
                  <a:lnTo>
                    <a:pt x="302" y="109"/>
                  </a:lnTo>
                  <a:lnTo>
                    <a:pt x="312" y="96"/>
                  </a:lnTo>
                  <a:lnTo>
                    <a:pt x="318" y="91"/>
                  </a:lnTo>
                  <a:lnTo>
                    <a:pt x="318" y="87"/>
                  </a:lnTo>
                  <a:lnTo>
                    <a:pt x="314" y="85"/>
                  </a:lnTo>
                  <a:lnTo>
                    <a:pt x="313" y="83"/>
                  </a:lnTo>
                  <a:lnTo>
                    <a:pt x="313" y="77"/>
                  </a:lnTo>
                  <a:lnTo>
                    <a:pt x="309" y="71"/>
                  </a:lnTo>
                  <a:lnTo>
                    <a:pt x="304" y="68"/>
                  </a:lnTo>
                  <a:lnTo>
                    <a:pt x="304" y="66"/>
                  </a:lnTo>
                  <a:lnTo>
                    <a:pt x="306" y="58"/>
                  </a:lnTo>
                  <a:lnTo>
                    <a:pt x="307" y="54"/>
                  </a:lnTo>
                  <a:lnTo>
                    <a:pt x="297" y="48"/>
                  </a:lnTo>
                  <a:lnTo>
                    <a:pt x="287" y="37"/>
                  </a:lnTo>
                  <a:lnTo>
                    <a:pt x="284" y="33"/>
                  </a:lnTo>
                  <a:lnTo>
                    <a:pt x="266" y="18"/>
                  </a:lnTo>
                  <a:lnTo>
                    <a:pt x="257" y="15"/>
                  </a:lnTo>
                  <a:lnTo>
                    <a:pt x="244" y="11"/>
                  </a:lnTo>
                  <a:lnTo>
                    <a:pt x="231" y="11"/>
                  </a:lnTo>
                  <a:lnTo>
                    <a:pt x="218" y="7"/>
                  </a:lnTo>
                  <a:lnTo>
                    <a:pt x="209" y="1"/>
                  </a:lnTo>
                  <a:lnTo>
                    <a:pt x="189" y="1"/>
                  </a:lnTo>
                  <a:lnTo>
                    <a:pt x="184" y="2"/>
                  </a:lnTo>
                  <a:lnTo>
                    <a:pt x="182" y="4"/>
                  </a:lnTo>
                  <a:lnTo>
                    <a:pt x="176" y="11"/>
                  </a:lnTo>
                  <a:lnTo>
                    <a:pt x="174" y="27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4" y="21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37" y="31"/>
                  </a:lnTo>
                  <a:lnTo>
                    <a:pt x="121" y="33"/>
                  </a:lnTo>
                  <a:lnTo>
                    <a:pt x="118" y="36"/>
                  </a:lnTo>
                  <a:lnTo>
                    <a:pt x="110" y="43"/>
                  </a:lnTo>
                  <a:lnTo>
                    <a:pt x="105" y="44"/>
                  </a:lnTo>
                  <a:lnTo>
                    <a:pt x="101" y="44"/>
                  </a:lnTo>
                  <a:lnTo>
                    <a:pt x="92" y="43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48" y="34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39" y="2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64"/>
            <p:cNvSpPr>
              <a:spLocks noChangeAspect="1"/>
            </p:cNvSpPr>
            <p:nvPr/>
          </p:nvSpPr>
          <p:spPr bwMode="gray">
            <a:xfrm>
              <a:off x="4288012" y="3914620"/>
              <a:ext cx="68377" cy="82069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39" y="28"/>
                </a:cxn>
                <a:cxn ang="0">
                  <a:pos x="63" y="52"/>
                </a:cxn>
                <a:cxn ang="0">
                  <a:pos x="82" y="71"/>
                </a:cxn>
                <a:cxn ang="0">
                  <a:pos x="95" y="84"/>
                </a:cxn>
                <a:cxn ang="0">
                  <a:pos x="93" y="100"/>
                </a:cxn>
                <a:cxn ang="0">
                  <a:pos x="69" y="99"/>
                </a:cxn>
                <a:cxn ang="0">
                  <a:pos x="16" y="138"/>
                </a:cxn>
                <a:cxn ang="0">
                  <a:pos x="9" y="152"/>
                </a:cxn>
                <a:cxn ang="0">
                  <a:pos x="5" y="158"/>
                </a:cxn>
                <a:cxn ang="0">
                  <a:pos x="6" y="168"/>
                </a:cxn>
                <a:cxn ang="0">
                  <a:pos x="2" y="186"/>
                </a:cxn>
                <a:cxn ang="0">
                  <a:pos x="2" y="191"/>
                </a:cxn>
                <a:cxn ang="0">
                  <a:pos x="9" y="196"/>
                </a:cxn>
                <a:cxn ang="0">
                  <a:pos x="17" y="204"/>
                </a:cxn>
                <a:cxn ang="0">
                  <a:pos x="37" y="217"/>
                </a:cxn>
                <a:cxn ang="0">
                  <a:pos x="55" y="226"/>
                </a:cxn>
                <a:cxn ang="0">
                  <a:pos x="86" y="227"/>
                </a:cxn>
                <a:cxn ang="0">
                  <a:pos x="112" y="232"/>
                </a:cxn>
                <a:cxn ang="0">
                  <a:pos x="119" y="232"/>
                </a:cxn>
                <a:cxn ang="0">
                  <a:pos x="134" y="220"/>
                </a:cxn>
                <a:cxn ang="0">
                  <a:pos x="145" y="211"/>
                </a:cxn>
                <a:cxn ang="0">
                  <a:pos x="149" y="199"/>
                </a:cxn>
                <a:cxn ang="0">
                  <a:pos x="155" y="194"/>
                </a:cxn>
                <a:cxn ang="0">
                  <a:pos x="165" y="184"/>
                </a:cxn>
                <a:cxn ang="0">
                  <a:pos x="163" y="175"/>
                </a:cxn>
                <a:cxn ang="0">
                  <a:pos x="162" y="169"/>
                </a:cxn>
                <a:cxn ang="0">
                  <a:pos x="172" y="159"/>
                </a:cxn>
                <a:cxn ang="0">
                  <a:pos x="177" y="157"/>
                </a:cxn>
                <a:cxn ang="0">
                  <a:pos x="208" y="134"/>
                </a:cxn>
                <a:cxn ang="0">
                  <a:pos x="212" y="124"/>
                </a:cxn>
                <a:cxn ang="0">
                  <a:pos x="211" y="121"/>
                </a:cxn>
                <a:cxn ang="0">
                  <a:pos x="209" y="118"/>
                </a:cxn>
                <a:cxn ang="0">
                  <a:pos x="195" y="121"/>
                </a:cxn>
                <a:cxn ang="0">
                  <a:pos x="187" y="116"/>
                </a:cxn>
                <a:cxn ang="0">
                  <a:pos x="184" y="111"/>
                </a:cxn>
                <a:cxn ang="0">
                  <a:pos x="163" y="108"/>
                </a:cxn>
                <a:cxn ang="0">
                  <a:pos x="166" y="72"/>
                </a:cxn>
              </a:cxnLst>
              <a:rect l="0" t="0" r="r" b="b"/>
              <a:pathLst>
                <a:path w="212" h="235">
                  <a:moveTo>
                    <a:pt x="166" y="0"/>
                  </a:moveTo>
                  <a:lnTo>
                    <a:pt x="71" y="1"/>
                  </a:lnTo>
                  <a:lnTo>
                    <a:pt x="71" y="28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63" y="52"/>
                  </a:lnTo>
                  <a:lnTo>
                    <a:pt x="79" y="62"/>
                  </a:lnTo>
                  <a:lnTo>
                    <a:pt x="82" y="71"/>
                  </a:lnTo>
                  <a:lnTo>
                    <a:pt x="92" y="79"/>
                  </a:lnTo>
                  <a:lnTo>
                    <a:pt x="95" y="84"/>
                  </a:lnTo>
                  <a:lnTo>
                    <a:pt x="93" y="99"/>
                  </a:lnTo>
                  <a:lnTo>
                    <a:pt x="93" y="100"/>
                  </a:lnTo>
                  <a:lnTo>
                    <a:pt x="92" y="99"/>
                  </a:lnTo>
                  <a:lnTo>
                    <a:pt x="69" y="99"/>
                  </a:lnTo>
                  <a:lnTo>
                    <a:pt x="39" y="102"/>
                  </a:lnTo>
                  <a:lnTo>
                    <a:pt x="16" y="138"/>
                  </a:lnTo>
                  <a:lnTo>
                    <a:pt x="15" y="142"/>
                  </a:lnTo>
                  <a:lnTo>
                    <a:pt x="9" y="152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7" y="165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2" y="191"/>
                  </a:lnTo>
                  <a:lnTo>
                    <a:pt x="7" y="195"/>
                  </a:lnTo>
                  <a:lnTo>
                    <a:pt x="9" y="196"/>
                  </a:lnTo>
                  <a:lnTo>
                    <a:pt x="16" y="201"/>
                  </a:lnTo>
                  <a:lnTo>
                    <a:pt x="17" y="204"/>
                  </a:lnTo>
                  <a:lnTo>
                    <a:pt x="31" y="213"/>
                  </a:lnTo>
                  <a:lnTo>
                    <a:pt x="37" y="217"/>
                  </a:lnTo>
                  <a:lnTo>
                    <a:pt x="47" y="222"/>
                  </a:lnTo>
                  <a:lnTo>
                    <a:pt x="55" y="226"/>
                  </a:lnTo>
                  <a:lnTo>
                    <a:pt x="66" y="227"/>
                  </a:lnTo>
                  <a:lnTo>
                    <a:pt x="86" y="227"/>
                  </a:lnTo>
                  <a:lnTo>
                    <a:pt x="96" y="228"/>
                  </a:lnTo>
                  <a:lnTo>
                    <a:pt x="112" y="232"/>
                  </a:lnTo>
                  <a:lnTo>
                    <a:pt x="119" y="235"/>
                  </a:lnTo>
                  <a:lnTo>
                    <a:pt x="119" y="232"/>
                  </a:lnTo>
                  <a:lnTo>
                    <a:pt x="125" y="222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5" y="211"/>
                  </a:lnTo>
                  <a:lnTo>
                    <a:pt x="147" y="206"/>
                  </a:lnTo>
                  <a:lnTo>
                    <a:pt x="149" y="199"/>
                  </a:lnTo>
                  <a:lnTo>
                    <a:pt x="152" y="195"/>
                  </a:lnTo>
                  <a:lnTo>
                    <a:pt x="155" y="194"/>
                  </a:lnTo>
                  <a:lnTo>
                    <a:pt x="156" y="189"/>
                  </a:lnTo>
                  <a:lnTo>
                    <a:pt x="165" y="184"/>
                  </a:lnTo>
                  <a:lnTo>
                    <a:pt x="165" y="180"/>
                  </a:lnTo>
                  <a:lnTo>
                    <a:pt x="163" y="175"/>
                  </a:lnTo>
                  <a:lnTo>
                    <a:pt x="162" y="174"/>
                  </a:lnTo>
                  <a:lnTo>
                    <a:pt x="162" y="169"/>
                  </a:lnTo>
                  <a:lnTo>
                    <a:pt x="163" y="165"/>
                  </a:lnTo>
                  <a:lnTo>
                    <a:pt x="172" y="159"/>
                  </a:lnTo>
                  <a:lnTo>
                    <a:pt x="173" y="158"/>
                  </a:lnTo>
                  <a:lnTo>
                    <a:pt x="177" y="157"/>
                  </a:lnTo>
                  <a:lnTo>
                    <a:pt x="189" y="146"/>
                  </a:lnTo>
                  <a:lnTo>
                    <a:pt x="208" y="134"/>
                  </a:lnTo>
                  <a:lnTo>
                    <a:pt x="211" y="127"/>
                  </a:lnTo>
                  <a:lnTo>
                    <a:pt x="212" y="124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10" y="121"/>
                  </a:lnTo>
                  <a:lnTo>
                    <a:pt x="209" y="118"/>
                  </a:lnTo>
                  <a:lnTo>
                    <a:pt x="203" y="116"/>
                  </a:lnTo>
                  <a:lnTo>
                    <a:pt x="195" y="121"/>
                  </a:lnTo>
                  <a:lnTo>
                    <a:pt x="193" y="121"/>
                  </a:lnTo>
                  <a:lnTo>
                    <a:pt x="187" y="116"/>
                  </a:lnTo>
                  <a:lnTo>
                    <a:pt x="183" y="110"/>
                  </a:lnTo>
                  <a:lnTo>
                    <a:pt x="184" y="111"/>
                  </a:lnTo>
                  <a:lnTo>
                    <a:pt x="172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6" y="72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5"/>
            <p:cNvSpPr>
              <a:spLocks noChangeAspect="1"/>
            </p:cNvSpPr>
            <p:nvPr/>
          </p:nvSpPr>
          <p:spPr bwMode="gray">
            <a:xfrm>
              <a:off x="4340487" y="3902397"/>
              <a:ext cx="19082" cy="506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21" y="31"/>
                </a:cxn>
                <a:cxn ang="0">
                  <a:pos x="16" y="31"/>
                </a:cxn>
                <a:cxn ang="0">
                  <a:pos x="3" y="34"/>
                </a:cxn>
                <a:cxn ang="0">
                  <a:pos x="3" y="106"/>
                </a:cxn>
                <a:cxn ang="0">
                  <a:pos x="2" y="141"/>
                </a:cxn>
                <a:cxn ang="0">
                  <a:pos x="0" y="142"/>
                </a:cxn>
                <a:cxn ang="0">
                  <a:pos x="9" y="144"/>
                </a:cxn>
                <a:cxn ang="0">
                  <a:pos x="21" y="145"/>
                </a:cxn>
                <a:cxn ang="0">
                  <a:pos x="20" y="144"/>
                </a:cxn>
                <a:cxn ang="0">
                  <a:pos x="20" y="136"/>
                </a:cxn>
                <a:cxn ang="0">
                  <a:pos x="21" y="132"/>
                </a:cxn>
                <a:cxn ang="0">
                  <a:pos x="27" y="126"/>
                </a:cxn>
                <a:cxn ang="0">
                  <a:pos x="38" y="118"/>
                </a:cxn>
                <a:cxn ang="0">
                  <a:pos x="45" y="110"/>
                </a:cxn>
                <a:cxn ang="0">
                  <a:pos x="47" y="102"/>
                </a:cxn>
                <a:cxn ang="0">
                  <a:pos x="48" y="102"/>
                </a:cxn>
                <a:cxn ang="0">
                  <a:pos x="51" y="89"/>
                </a:cxn>
                <a:cxn ang="0">
                  <a:pos x="52" y="77"/>
                </a:cxn>
                <a:cxn ang="0">
                  <a:pos x="51" y="56"/>
                </a:cxn>
                <a:cxn ang="0">
                  <a:pos x="53" y="41"/>
                </a:cxn>
                <a:cxn ang="0">
                  <a:pos x="57" y="28"/>
                </a:cxn>
                <a:cxn ang="0">
                  <a:pos x="62" y="18"/>
                </a:cxn>
                <a:cxn ang="0">
                  <a:pos x="62" y="13"/>
                </a:cxn>
                <a:cxn ang="0">
                  <a:pos x="58" y="8"/>
                </a:cxn>
                <a:cxn ang="0">
                  <a:pos x="47" y="3"/>
                </a:cxn>
                <a:cxn ang="0">
                  <a:pos x="46" y="2"/>
                </a:cxn>
              </a:cxnLst>
              <a:rect l="0" t="0" r="r" b="b"/>
              <a:pathLst>
                <a:path w="62" h="145">
                  <a:moveTo>
                    <a:pt x="46" y="2"/>
                  </a:moveTo>
                  <a:lnTo>
                    <a:pt x="41" y="0"/>
                  </a:lnTo>
                  <a:lnTo>
                    <a:pt x="36" y="3"/>
                  </a:lnTo>
                  <a:lnTo>
                    <a:pt x="21" y="31"/>
                  </a:lnTo>
                  <a:lnTo>
                    <a:pt x="16" y="31"/>
                  </a:lnTo>
                  <a:lnTo>
                    <a:pt x="3" y="34"/>
                  </a:lnTo>
                  <a:lnTo>
                    <a:pt x="3" y="106"/>
                  </a:lnTo>
                  <a:lnTo>
                    <a:pt x="2" y="141"/>
                  </a:lnTo>
                  <a:lnTo>
                    <a:pt x="0" y="142"/>
                  </a:lnTo>
                  <a:lnTo>
                    <a:pt x="9" y="144"/>
                  </a:lnTo>
                  <a:lnTo>
                    <a:pt x="21" y="145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21" y="132"/>
                  </a:lnTo>
                  <a:lnTo>
                    <a:pt x="27" y="126"/>
                  </a:lnTo>
                  <a:lnTo>
                    <a:pt x="38" y="118"/>
                  </a:lnTo>
                  <a:lnTo>
                    <a:pt x="45" y="11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1" y="89"/>
                  </a:lnTo>
                  <a:lnTo>
                    <a:pt x="52" y="77"/>
                  </a:lnTo>
                  <a:lnTo>
                    <a:pt x="51" y="56"/>
                  </a:lnTo>
                  <a:lnTo>
                    <a:pt x="53" y="41"/>
                  </a:lnTo>
                  <a:lnTo>
                    <a:pt x="57" y="28"/>
                  </a:lnTo>
                  <a:lnTo>
                    <a:pt x="62" y="18"/>
                  </a:lnTo>
                  <a:lnTo>
                    <a:pt x="62" y="13"/>
                  </a:lnTo>
                  <a:lnTo>
                    <a:pt x="58" y="8"/>
                  </a:lnTo>
                  <a:lnTo>
                    <a:pt x="47" y="3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66"/>
            <p:cNvSpPr>
              <a:spLocks noChangeAspect="1"/>
            </p:cNvSpPr>
            <p:nvPr/>
          </p:nvSpPr>
          <p:spPr bwMode="gray">
            <a:xfrm>
              <a:off x="4326175" y="3982719"/>
              <a:ext cx="39754" cy="2444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4"/>
                </a:cxn>
                <a:cxn ang="0">
                  <a:pos x="28" y="11"/>
                </a:cxn>
                <a:cxn ang="0">
                  <a:pos x="26" y="16"/>
                </a:cxn>
                <a:cxn ang="0">
                  <a:pos x="19" y="18"/>
                </a:cxn>
                <a:cxn ang="0">
                  <a:pos x="15" y="25"/>
                </a:cxn>
                <a:cxn ang="0">
                  <a:pos x="6" y="27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9" y="48"/>
                </a:cxn>
                <a:cxn ang="0">
                  <a:pos x="21" y="53"/>
                </a:cxn>
                <a:cxn ang="0">
                  <a:pos x="36" y="55"/>
                </a:cxn>
                <a:cxn ang="0">
                  <a:pos x="46" y="56"/>
                </a:cxn>
                <a:cxn ang="0">
                  <a:pos x="58" y="65"/>
                </a:cxn>
                <a:cxn ang="0">
                  <a:pos x="76" y="70"/>
                </a:cxn>
                <a:cxn ang="0">
                  <a:pos x="103" y="71"/>
                </a:cxn>
                <a:cxn ang="0">
                  <a:pos x="120" y="64"/>
                </a:cxn>
                <a:cxn ang="0">
                  <a:pos x="125" y="59"/>
                </a:cxn>
                <a:cxn ang="0">
                  <a:pos x="123" y="56"/>
                </a:cxn>
                <a:cxn ang="0">
                  <a:pos x="123" y="38"/>
                </a:cxn>
                <a:cxn ang="0">
                  <a:pos x="123" y="37"/>
                </a:cxn>
                <a:cxn ang="0">
                  <a:pos x="118" y="32"/>
                </a:cxn>
                <a:cxn ang="0">
                  <a:pos x="109" y="29"/>
                </a:cxn>
                <a:cxn ang="0">
                  <a:pos x="107" y="27"/>
                </a:cxn>
                <a:cxn ang="0">
                  <a:pos x="100" y="28"/>
                </a:cxn>
                <a:cxn ang="0">
                  <a:pos x="95" y="33"/>
                </a:cxn>
                <a:cxn ang="0">
                  <a:pos x="90" y="33"/>
                </a:cxn>
                <a:cxn ang="0">
                  <a:pos x="85" y="31"/>
                </a:cxn>
                <a:cxn ang="0">
                  <a:pos x="82" y="28"/>
                </a:cxn>
                <a:cxn ang="0">
                  <a:pos x="82" y="26"/>
                </a:cxn>
                <a:cxn ang="0">
                  <a:pos x="75" y="26"/>
                </a:cxn>
                <a:cxn ang="0">
                  <a:pos x="73" y="23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59" y="15"/>
                </a:cxn>
                <a:cxn ang="0">
                  <a:pos x="57" y="10"/>
                </a:cxn>
                <a:cxn ang="0">
                  <a:pos x="52" y="4"/>
                </a:cxn>
                <a:cxn ang="0">
                  <a:pos x="39" y="4"/>
                </a:cxn>
                <a:cxn ang="0">
                  <a:pos x="33" y="0"/>
                </a:cxn>
              </a:cxnLst>
              <a:rect l="0" t="0" r="r" b="b"/>
              <a:pathLst>
                <a:path w="125" h="71">
                  <a:moveTo>
                    <a:pt x="33" y="0"/>
                  </a:moveTo>
                  <a:lnTo>
                    <a:pt x="31" y="4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6" y="2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9" y="48"/>
                  </a:lnTo>
                  <a:lnTo>
                    <a:pt x="21" y="53"/>
                  </a:lnTo>
                  <a:lnTo>
                    <a:pt x="36" y="55"/>
                  </a:lnTo>
                  <a:lnTo>
                    <a:pt x="46" y="56"/>
                  </a:lnTo>
                  <a:lnTo>
                    <a:pt x="58" y="65"/>
                  </a:lnTo>
                  <a:lnTo>
                    <a:pt x="76" y="70"/>
                  </a:lnTo>
                  <a:lnTo>
                    <a:pt x="103" y="71"/>
                  </a:lnTo>
                  <a:lnTo>
                    <a:pt x="120" y="64"/>
                  </a:lnTo>
                  <a:lnTo>
                    <a:pt x="125" y="59"/>
                  </a:lnTo>
                  <a:lnTo>
                    <a:pt x="123" y="56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18" y="32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0" y="28"/>
                  </a:lnTo>
                  <a:lnTo>
                    <a:pt x="95" y="33"/>
                  </a:lnTo>
                  <a:lnTo>
                    <a:pt x="90" y="33"/>
                  </a:lnTo>
                  <a:lnTo>
                    <a:pt x="85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75" y="26"/>
                  </a:lnTo>
                  <a:lnTo>
                    <a:pt x="73" y="23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39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67"/>
            <p:cNvSpPr>
              <a:spLocks noChangeAspect="1"/>
            </p:cNvSpPr>
            <p:nvPr/>
          </p:nvSpPr>
          <p:spPr bwMode="gray">
            <a:xfrm>
              <a:off x="4399321" y="4045580"/>
              <a:ext cx="57245" cy="55876"/>
            </a:xfrm>
            <a:custGeom>
              <a:avLst/>
              <a:gdLst/>
              <a:ahLst/>
              <a:cxnLst>
                <a:cxn ang="0">
                  <a:pos x="118" y="18"/>
                </a:cxn>
                <a:cxn ang="0">
                  <a:pos x="94" y="21"/>
                </a:cxn>
                <a:cxn ang="0">
                  <a:pos x="81" y="12"/>
                </a:cxn>
                <a:cxn ang="0">
                  <a:pos x="67" y="9"/>
                </a:cxn>
                <a:cxn ang="0">
                  <a:pos x="50" y="11"/>
                </a:cxn>
                <a:cxn ang="0">
                  <a:pos x="17" y="0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6" y="21"/>
                </a:cxn>
                <a:cxn ang="0">
                  <a:pos x="2" y="36"/>
                </a:cxn>
                <a:cxn ang="0">
                  <a:pos x="3" y="53"/>
                </a:cxn>
                <a:cxn ang="0">
                  <a:pos x="11" y="66"/>
                </a:cxn>
                <a:cxn ang="0">
                  <a:pos x="23" y="71"/>
                </a:cxn>
                <a:cxn ang="0">
                  <a:pos x="39" y="82"/>
                </a:cxn>
                <a:cxn ang="0">
                  <a:pos x="45" y="85"/>
                </a:cxn>
                <a:cxn ang="0">
                  <a:pos x="49" y="69"/>
                </a:cxn>
                <a:cxn ang="0">
                  <a:pos x="39" y="61"/>
                </a:cxn>
                <a:cxn ang="0">
                  <a:pos x="51" y="60"/>
                </a:cxn>
                <a:cxn ang="0">
                  <a:pos x="65" y="77"/>
                </a:cxn>
                <a:cxn ang="0">
                  <a:pos x="76" y="92"/>
                </a:cxn>
                <a:cxn ang="0">
                  <a:pos x="106" y="104"/>
                </a:cxn>
                <a:cxn ang="0">
                  <a:pos x="121" y="142"/>
                </a:cxn>
                <a:cxn ang="0">
                  <a:pos x="130" y="149"/>
                </a:cxn>
                <a:cxn ang="0">
                  <a:pos x="141" y="150"/>
                </a:cxn>
                <a:cxn ang="0">
                  <a:pos x="140" y="136"/>
                </a:cxn>
                <a:cxn ang="0">
                  <a:pos x="145" y="139"/>
                </a:cxn>
                <a:cxn ang="0">
                  <a:pos x="154" y="156"/>
                </a:cxn>
                <a:cxn ang="0">
                  <a:pos x="158" y="157"/>
                </a:cxn>
                <a:cxn ang="0">
                  <a:pos x="168" y="142"/>
                </a:cxn>
                <a:cxn ang="0">
                  <a:pos x="168" y="126"/>
                </a:cxn>
                <a:cxn ang="0">
                  <a:pos x="173" y="118"/>
                </a:cxn>
                <a:cxn ang="0">
                  <a:pos x="162" y="109"/>
                </a:cxn>
                <a:cxn ang="0">
                  <a:pos x="170" y="86"/>
                </a:cxn>
                <a:cxn ang="0">
                  <a:pos x="176" y="87"/>
                </a:cxn>
                <a:cxn ang="0">
                  <a:pos x="180" y="86"/>
                </a:cxn>
                <a:cxn ang="0">
                  <a:pos x="161" y="72"/>
                </a:cxn>
                <a:cxn ang="0">
                  <a:pos x="133" y="43"/>
                </a:cxn>
                <a:cxn ang="0">
                  <a:pos x="125" y="25"/>
                </a:cxn>
                <a:cxn ang="0">
                  <a:pos x="121" y="16"/>
                </a:cxn>
              </a:cxnLst>
              <a:rect l="0" t="0" r="r" b="b"/>
              <a:pathLst>
                <a:path w="180" h="157">
                  <a:moveTo>
                    <a:pt x="121" y="16"/>
                  </a:moveTo>
                  <a:lnTo>
                    <a:pt x="118" y="18"/>
                  </a:lnTo>
                  <a:lnTo>
                    <a:pt x="104" y="21"/>
                  </a:lnTo>
                  <a:lnTo>
                    <a:pt x="94" y="21"/>
                  </a:lnTo>
                  <a:lnTo>
                    <a:pt x="89" y="20"/>
                  </a:lnTo>
                  <a:lnTo>
                    <a:pt x="81" y="12"/>
                  </a:lnTo>
                  <a:lnTo>
                    <a:pt x="72" y="9"/>
                  </a:lnTo>
                  <a:lnTo>
                    <a:pt x="67" y="9"/>
                  </a:lnTo>
                  <a:lnTo>
                    <a:pt x="59" y="11"/>
                  </a:lnTo>
                  <a:lnTo>
                    <a:pt x="50" y="11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6" y="21"/>
                  </a:lnTo>
                  <a:lnTo>
                    <a:pt x="6" y="33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1" y="66"/>
                  </a:lnTo>
                  <a:lnTo>
                    <a:pt x="18" y="71"/>
                  </a:lnTo>
                  <a:lnTo>
                    <a:pt x="23" y="71"/>
                  </a:lnTo>
                  <a:lnTo>
                    <a:pt x="33" y="76"/>
                  </a:lnTo>
                  <a:lnTo>
                    <a:pt x="39" y="82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0" y="65"/>
                  </a:lnTo>
                  <a:lnTo>
                    <a:pt x="39" y="61"/>
                  </a:lnTo>
                  <a:lnTo>
                    <a:pt x="45" y="59"/>
                  </a:lnTo>
                  <a:lnTo>
                    <a:pt x="51" y="60"/>
                  </a:lnTo>
                  <a:lnTo>
                    <a:pt x="59" y="68"/>
                  </a:lnTo>
                  <a:lnTo>
                    <a:pt x="65" y="77"/>
                  </a:lnTo>
                  <a:lnTo>
                    <a:pt x="68" y="83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106" y="104"/>
                  </a:lnTo>
                  <a:lnTo>
                    <a:pt x="119" y="115"/>
                  </a:lnTo>
                  <a:lnTo>
                    <a:pt x="121" y="142"/>
                  </a:lnTo>
                  <a:lnTo>
                    <a:pt x="122" y="144"/>
                  </a:lnTo>
                  <a:lnTo>
                    <a:pt x="130" y="149"/>
                  </a:lnTo>
                  <a:lnTo>
                    <a:pt x="138" y="151"/>
                  </a:lnTo>
                  <a:lnTo>
                    <a:pt x="141" y="150"/>
                  </a:lnTo>
                  <a:lnTo>
                    <a:pt x="136" y="139"/>
                  </a:lnTo>
                  <a:lnTo>
                    <a:pt x="140" y="136"/>
                  </a:lnTo>
                  <a:lnTo>
                    <a:pt x="141" y="136"/>
                  </a:lnTo>
                  <a:lnTo>
                    <a:pt x="145" y="139"/>
                  </a:lnTo>
                  <a:lnTo>
                    <a:pt x="151" y="145"/>
                  </a:lnTo>
                  <a:lnTo>
                    <a:pt x="154" y="156"/>
                  </a:lnTo>
                  <a:lnTo>
                    <a:pt x="157" y="157"/>
                  </a:lnTo>
                  <a:lnTo>
                    <a:pt x="158" y="157"/>
                  </a:lnTo>
                  <a:lnTo>
                    <a:pt x="165" y="147"/>
                  </a:lnTo>
                  <a:lnTo>
                    <a:pt x="168" y="142"/>
                  </a:lnTo>
                  <a:lnTo>
                    <a:pt x="167" y="130"/>
                  </a:lnTo>
                  <a:lnTo>
                    <a:pt x="168" y="126"/>
                  </a:lnTo>
                  <a:lnTo>
                    <a:pt x="172" y="123"/>
                  </a:lnTo>
                  <a:lnTo>
                    <a:pt x="173" y="118"/>
                  </a:lnTo>
                  <a:lnTo>
                    <a:pt x="169" y="114"/>
                  </a:lnTo>
                  <a:lnTo>
                    <a:pt x="162" y="109"/>
                  </a:lnTo>
                  <a:lnTo>
                    <a:pt x="164" y="95"/>
                  </a:lnTo>
                  <a:lnTo>
                    <a:pt x="170" y="86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9" y="87"/>
                  </a:lnTo>
                  <a:lnTo>
                    <a:pt x="180" y="86"/>
                  </a:lnTo>
                  <a:lnTo>
                    <a:pt x="174" y="81"/>
                  </a:lnTo>
                  <a:lnTo>
                    <a:pt x="161" y="72"/>
                  </a:lnTo>
                  <a:lnTo>
                    <a:pt x="141" y="54"/>
                  </a:lnTo>
                  <a:lnTo>
                    <a:pt x="133" y="43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2" y="16"/>
                  </a:lnTo>
                  <a:lnTo>
                    <a:pt x="121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268"/>
            <p:cNvSpPr>
              <a:spLocks noChangeAspect="1"/>
            </p:cNvSpPr>
            <p:nvPr/>
          </p:nvSpPr>
          <p:spPr bwMode="gray">
            <a:xfrm>
              <a:off x="4337306" y="3951289"/>
              <a:ext cx="106540" cy="59369"/>
            </a:xfrm>
            <a:custGeom>
              <a:avLst/>
              <a:gdLst/>
              <a:ahLst/>
              <a:cxnLst>
                <a:cxn ang="0">
                  <a:pos x="326" y="54"/>
                </a:cxn>
                <a:cxn ang="0">
                  <a:pos x="309" y="65"/>
                </a:cxn>
                <a:cxn ang="0">
                  <a:pos x="290" y="70"/>
                </a:cxn>
                <a:cxn ang="0">
                  <a:pos x="266" y="75"/>
                </a:cxn>
                <a:cxn ang="0">
                  <a:pos x="259" y="68"/>
                </a:cxn>
                <a:cxn ang="0">
                  <a:pos x="252" y="70"/>
                </a:cxn>
                <a:cxn ang="0">
                  <a:pos x="246" y="72"/>
                </a:cxn>
                <a:cxn ang="0">
                  <a:pos x="239" y="92"/>
                </a:cxn>
                <a:cxn ang="0">
                  <a:pos x="226" y="97"/>
                </a:cxn>
                <a:cxn ang="0">
                  <a:pos x="220" y="104"/>
                </a:cxn>
                <a:cxn ang="0">
                  <a:pos x="213" y="112"/>
                </a:cxn>
                <a:cxn ang="0">
                  <a:pos x="205" y="115"/>
                </a:cxn>
                <a:cxn ang="0">
                  <a:pos x="196" y="117"/>
                </a:cxn>
                <a:cxn ang="0">
                  <a:pos x="181" y="108"/>
                </a:cxn>
                <a:cxn ang="0">
                  <a:pos x="171" y="126"/>
                </a:cxn>
                <a:cxn ang="0">
                  <a:pos x="149" y="126"/>
                </a:cxn>
                <a:cxn ang="0">
                  <a:pos x="148" y="149"/>
                </a:cxn>
                <a:cxn ang="0">
                  <a:pos x="139" y="155"/>
                </a:cxn>
                <a:cxn ang="0">
                  <a:pos x="132" y="165"/>
                </a:cxn>
                <a:cxn ang="0">
                  <a:pos x="115" y="163"/>
                </a:cxn>
                <a:cxn ang="0">
                  <a:pos x="107" y="152"/>
                </a:cxn>
                <a:cxn ang="0">
                  <a:pos x="99" y="144"/>
                </a:cxn>
                <a:cxn ang="0">
                  <a:pos x="90" y="142"/>
                </a:cxn>
                <a:cxn ang="0">
                  <a:pos x="90" y="123"/>
                </a:cxn>
                <a:cxn ang="0">
                  <a:pos x="76" y="115"/>
                </a:cxn>
                <a:cxn ang="0">
                  <a:pos x="67" y="114"/>
                </a:cxn>
                <a:cxn ang="0">
                  <a:pos x="57" y="119"/>
                </a:cxn>
                <a:cxn ang="0">
                  <a:pos x="49" y="114"/>
                </a:cxn>
                <a:cxn ang="0">
                  <a:pos x="42" y="112"/>
                </a:cxn>
                <a:cxn ang="0">
                  <a:pos x="38" y="106"/>
                </a:cxn>
                <a:cxn ang="0">
                  <a:pos x="26" y="101"/>
                </a:cxn>
                <a:cxn ang="0">
                  <a:pos x="19" y="90"/>
                </a:cxn>
                <a:cxn ang="0">
                  <a:pos x="0" y="86"/>
                </a:cxn>
                <a:cxn ang="0">
                  <a:pos x="5" y="80"/>
                </a:cxn>
                <a:cxn ang="0">
                  <a:pos x="13" y="71"/>
                </a:cxn>
                <a:cxn ang="0">
                  <a:pos x="10" y="65"/>
                </a:cxn>
                <a:cxn ang="0">
                  <a:pos x="11" y="56"/>
                </a:cxn>
                <a:cxn ang="0">
                  <a:pos x="21" y="49"/>
                </a:cxn>
                <a:cxn ang="0">
                  <a:pos x="38" y="37"/>
                </a:cxn>
                <a:cxn ang="0">
                  <a:pos x="59" y="18"/>
                </a:cxn>
                <a:cxn ang="0">
                  <a:pos x="74" y="13"/>
                </a:cxn>
                <a:cxn ang="0">
                  <a:pos x="92" y="7"/>
                </a:cxn>
                <a:cxn ang="0">
                  <a:pos x="124" y="11"/>
                </a:cxn>
                <a:cxn ang="0">
                  <a:pos x="166" y="7"/>
                </a:cxn>
                <a:cxn ang="0">
                  <a:pos x="183" y="5"/>
                </a:cxn>
                <a:cxn ang="0">
                  <a:pos x="199" y="0"/>
                </a:cxn>
                <a:cxn ang="0">
                  <a:pos x="209" y="5"/>
                </a:cxn>
                <a:cxn ang="0">
                  <a:pos x="231" y="1"/>
                </a:cxn>
                <a:cxn ang="0">
                  <a:pos x="245" y="2"/>
                </a:cxn>
                <a:cxn ang="0">
                  <a:pos x="271" y="9"/>
                </a:cxn>
                <a:cxn ang="0">
                  <a:pos x="293" y="16"/>
                </a:cxn>
                <a:cxn ang="0">
                  <a:pos x="327" y="38"/>
                </a:cxn>
                <a:cxn ang="0">
                  <a:pos x="337" y="52"/>
                </a:cxn>
              </a:cxnLst>
              <a:rect l="0" t="0" r="r" b="b"/>
              <a:pathLst>
                <a:path w="337" h="166">
                  <a:moveTo>
                    <a:pt x="337" y="54"/>
                  </a:moveTo>
                  <a:lnTo>
                    <a:pt x="326" y="54"/>
                  </a:lnTo>
                  <a:lnTo>
                    <a:pt x="312" y="60"/>
                  </a:lnTo>
                  <a:lnTo>
                    <a:pt x="309" y="65"/>
                  </a:lnTo>
                  <a:lnTo>
                    <a:pt x="300" y="70"/>
                  </a:lnTo>
                  <a:lnTo>
                    <a:pt x="290" y="70"/>
                  </a:lnTo>
                  <a:lnTo>
                    <a:pt x="283" y="75"/>
                  </a:lnTo>
                  <a:lnTo>
                    <a:pt x="266" y="75"/>
                  </a:lnTo>
                  <a:lnTo>
                    <a:pt x="263" y="72"/>
                  </a:lnTo>
                  <a:lnTo>
                    <a:pt x="259" y="68"/>
                  </a:lnTo>
                  <a:lnTo>
                    <a:pt x="253" y="66"/>
                  </a:lnTo>
                  <a:lnTo>
                    <a:pt x="252" y="70"/>
                  </a:lnTo>
                  <a:lnTo>
                    <a:pt x="250" y="71"/>
                  </a:lnTo>
                  <a:lnTo>
                    <a:pt x="246" y="72"/>
                  </a:lnTo>
                  <a:lnTo>
                    <a:pt x="242" y="79"/>
                  </a:lnTo>
                  <a:lnTo>
                    <a:pt x="239" y="92"/>
                  </a:lnTo>
                  <a:lnTo>
                    <a:pt x="236" y="95"/>
                  </a:lnTo>
                  <a:lnTo>
                    <a:pt x="226" y="97"/>
                  </a:lnTo>
                  <a:lnTo>
                    <a:pt x="221" y="102"/>
                  </a:lnTo>
                  <a:lnTo>
                    <a:pt x="220" y="104"/>
                  </a:lnTo>
                  <a:lnTo>
                    <a:pt x="216" y="106"/>
                  </a:lnTo>
                  <a:lnTo>
                    <a:pt x="213" y="112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2" y="117"/>
                  </a:lnTo>
                  <a:lnTo>
                    <a:pt x="196" y="117"/>
                  </a:lnTo>
                  <a:lnTo>
                    <a:pt x="188" y="111"/>
                  </a:lnTo>
                  <a:lnTo>
                    <a:pt x="181" y="108"/>
                  </a:lnTo>
                  <a:lnTo>
                    <a:pt x="175" y="118"/>
                  </a:lnTo>
                  <a:lnTo>
                    <a:pt x="171" y="126"/>
                  </a:lnTo>
                  <a:lnTo>
                    <a:pt x="154" y="128"/>
                  </a:lnTo>
                  <a:lnTo>
                    <a:pt x="149" y="126"/>
                  </a:lnTo>
                  <a:lnTo>
                    <a:pt x="146" y="134"/>
                  </a:lnTo>
                  <a:lnTo>
                    <a:pt x="148" y="149"/>
                  </a:lnTo>
                  <a:lnTo>
                    <a:pt x="144" y="150"/>
                  </a:lnTo>
                  <a:lnTo>
                    <a:pt x="139" y="155"/>
                  </a:lnTo>
                  <a:lnTo>
                    <a:pt x="135" y="162"/>
                  </a:lnTo>
                  <a:lnTo>
                    <a:pt x="132" y="165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07" y="156"/>
                  </a:lnTo>
                  <a:lnTo>
                    <a:pt x="107" y="152"/>
                  </a:lnTo>
                  <a:lnTo>
                    <a:pt x="106" y="147"/>
                  </a:lnTo>
                  <a:lnTo>
                    <a:pt x="99" y="144"/>
                  </a:lnTo>
                  <a:lnTo>
                    <a:pt x="92" y="145"/>
                  </a:lnTo>
                  <a:lnTo>
                    <a:pt x="90" y="142"/>
                  </a:lnTo>
                  <a:lnTo>
                    <a:pt x="90" y="124"/>
                  </a:lnTo>
                  <a:lnTo>
                    <a:pt x="90" y="123"/>
                  </a:lnTo>
                  <a:lnTo>
                    <a:pt x="85" y="118"/>
                  </a:lnTo>
                  <a:lnTo>
                    <a:pt x="76" y="115"/>
                  </a:lnTo>
                  <a:lnTo>
                    <a:pt x="74" y="113"/>
                  </a:lnTo>
                  <a:lnTo>
                    <a:pt x="67" y="114"/>
                  </a:lnTo>
                  <a:lnTo>
                    <a:pt x="62" y="119"/>
                  </a:lnTo>
                  <a:lnTo>
                    <a:pt x="57" y="119"/>
                  </a:lnTo>
                  <a:lnTo>
                    <a:pt x="52" y="117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2" y="112"/>
                  </a:lnTo>
                  <a:lnTo>
                    <a:pt x="40" y="109"/>
                  </a:lnTo>
                  <a:lnTo>
                    <a:pt x="38" y="106"/>
                  </a:lnTo>
                  <a:lnTo>
                    <a:pt x="33" y="106"/>
                  </a:lnTo>
                  <a:lnTo>
                    <a:pt x="26" y="101"/>
                  </a:lnTo>
                  <a:lnTo>
                    <a:pt x="24" y="96"/>
                  </a:lnTo>
                  <a:lnTo>
                    <a:pt x="19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3" y="85"/>
                  </a:lnTo>
                  <a:lnTo>
                    <a:pt x="5" y="80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0"/>
                  </a:lnTo>
                  <a:lnTo>
                    <a:pt x="11" y="56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5" y="48"/>
                  </a:lnTo>
                  <a:lnTo>
                    <a:pt x="38" y="37"/>
                  </a:lnTo>
                  <a:lnTo>
                    <a:pt x="56" y="25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74" y="13"/>
                  </a:lnTo>
                  <a:lnTo>
                    <a:pt x="85" y="9"/>
                  </a:lnTo>
                  <a:lnTo>
                    <a:pt x="92" y="7"/>
                  </a:lnTo>
                  <a:lnTo>
                    <a:pt x="110" y="9"/>
                  </a:lnTo>
                  <a:lnTo>
                    <a:pt x="124" y="11"/>
                  </a:lnTo>
                  <a:lnTo>
                    <a:pt x="148" y="11"/>
                  </a:lnTo>
                  <a:lnTo>
                    <a:pt x="166" y="7"/>
                  </a:lnTo>
                  <a:lnTo>
                    <a:pt x="178" y="6"/>
                  </a:lnTo>
                  <a:lnTo>
                    <a:pt x="183" y="5"/>
                  </a:lnTo>
                  <a:lnTo>
                    <a:pt x="188" y="1"/>
                  </a:lnTo>
                  <a:lnTo>
                    <a:pt x="199" y="0"/>
                  </a:lnTo>
                  <a:lnTo>
                    <a:pt x="207" y="2"/>
                  </a:lnTo>
                  <a:lnTo>
                    <a:pt x="209" y="5"/>
                  </a:lnTo>
                  <a:lnTo>
                    <a:pt x="223" y="5"/>
                  </a:lnTo>
                  <a:lnTo>
                    <a:pt x="231" y="1"/>
                  </a:lnTo>
                  <a:lnTo>
                    <a:pt x="240" y="1"/>
                  </a:lnTo>
                  <a:lnTo>
                    <a:pt x="245" y="2"/>
                  </a:lnTo>
                  <a:lnTo>
                    <a:pt x="257" y="9"/>
                  </a:lnTo>
                  <a:lnTo>
                    <a:pt x="271" y="9"/>
                  </a:lnTo>
                  <a:lnTo>
                    <a:pt x="283" y="11"/>
                  </a:lnTo>
                  <a:lnTo>
                    <a:pt x="293" y="16"/>
                  </a:lnTo>
                  <a:lnTo>
                    <a:pt x="304" y="27"/>
                  </a:lnTo>
                  <a:lnTo>
                    <a:pt x="327" y="38"/>
                  </a:lnTo>
                  <a:lnTo>
                    <a:pt x="332" y="43"/>
                  </a:lnTo>
                  <a:lnTo>
                    <a:pt x="337" y="52"/>
                  </a:lnTo>
                  <a:lnTo>
                    <a:pt x="337" y="5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269"/>
            <p:cNvSpPr>
              <a:spLocks noChangeAspect="1"/>
            </p:cNvSpPr>
            <p:nvPr/>
          </p:nvSpPr>
          <p:spPr bwMode="gray">
            <a:xfrm>
              <a:off x="3855493" y="3602062"/>
              <a:ext cx="526337" cy="377165"/>
            </a:xfrm>
            <a:custGeom>
              <a:avLst/>
              <a:gdLst/>
              <a:ahLst/>
              <a:cxnLst>
                <a:cxn ang="0">
                  <a:pos x="183" y="77"/>
                </a:cxn>
                <a:cxn ang="0">
                  <a:pos x="233" y="144"/>
                </a:cxn>
                <a:cxn ang="0">
                  <a:pos x="260" y="212"/>
                </a:cxn>
                <a:cxn ang="0">
                  <a:pos x="324" y="292"/>
                </a:cxn>
                <a:cxn ang="0">
                  <a:pos x="367" y="342"/>
                </a:cxn>
                <a:cxn ang="0">
                  <a:pos x="433" y="395"/>
                </a:cxn>
                <a:cxn ang="0">
                  <a:pos x="432" y="445"/>
                </a:cxn>
                <a:cxn ang="0">
                  <a:pos x="501" y="481"/>
                </a:cxn>
                <a:cxn ang="0">
                  <a:pos x="567" y="558"/>
                </a:cxn>
                <a:cxn ang="0">
                  <a:pos x="630" y="627"/>
                </a:cxn>
                <a:cxn ang="0">
                  <a:pos x="658" y="703"/>
                </a:cxn>
                <a:cxn ang="0">
                  <a:pos x="635" y="752"/>
                </a:cxn>
                <a:cxn ang="0">
                  <a:pos x="683" y="821"/>
                </a:cxn>
                <a:cxn ang="0">
                  <a:pos x="740" y="858"/>
                </a:cxn>
                <a:cxn ang="0">
                  <a:pos x="782" y="884"/>
                </a:cxn>
                <a:cxn ang="0">
                  <a:pos x="860" y="913"/>
                </a:cxn>
                <a:cxn ang="0">
                  <a:pos x="905" y="941"/>
                </a:cxn>
                <a:cxn ang="0">
                  <a:pos x="1019" y="983"/>
                </a:cxn>
                <a:cxn ang="0">
                  <a:pos x="1120" y="1020"/>
                </a:cxn>
                <a:cxn ang="0">
                  <a:pos x="1202" y="995"/>
                </a:cxn>
                <a:cxn ang="0">
                  <a:pos x="1336" y="1060"/>
                </a:cxn>
                <a:cxn ang="0">
                  <a:pos x="1371" y="1047"/>
                </a:cxn>
                <a:cxn ang="0">
                  <a:pos x="1454" y="974"/>
                </a:cxn>
                <a:cxn ang="0">
                  <a:pos x="1541" y="892"/>
                </a:cxn>
                <a:cxn ang="0">
                  <a:pos x="1593" y="859"/>
                </a:cxn>
                <a:cxn ang="0">
                  <a:pos x="1616" y="810"/>
                </a:cxn>
                <a:cxn ang="0">
                  <a:pos x="1641" y="736"/>
                </a:cxn>
                <a:cxn ang="0">
                  <a:pos x="1588" y="675"/>
                </a:cxn>
                <a:cxn ang="0">
                  <a:pos x="1464" y="708"/>
                </a:cxn>
                <a:cxn ang="0">
                  <a:pos x="1411" y="830"/>
                </a:cxn>
                <a:cxn ang="0">
                  <a:pos x="1345" y="848"/>
                </a:cxn>
                <a:cxn ang="0">
                  <a:pos x="1215" y="853"/>
                </a:cxn>
                <a:cxn ang="0">
                  <a:pos x="1154" y="822"/>
                </a:cxn>
                <a:cxn ang="0">
                  <a:pos x="1103" y="741"/>
                </a:cxn>
                <a:cxn ang="0">
                  <a:pos x="1063" y="634"/>
                </a:cxn>
                <a:cxn ang="0">
                  <a:pos x="1057" y="498"/>
                </a:cxn>
                <a:cxn ang="0">
                  <a:pos x="1098" y="444"/>
                </a:cxn>
                <a:cxn ang="0">
                  <a:pos x="1078" y="424"/>
                </a:cxn>
                <a:cxn ang="0">
                  <a:pos x="930" y="288"/>
                </a:cxn>
                <a:cxn ang="0">
                  <a:pos x="785" y="185"/>
                </a:cxn>
                <a:cxn ang="0">
                  <a:pos x="615" y="93"/>
                </a:cxn>
                <a:cxn ang="0">
                  <a:pos x="334" y="84"/>
                </a:cxn>
                <a:cxn ang="0">
                  <a:pos x="22" y="52"/>
                </a:cxn>
                <a:cxn ang="0">
                  <a:pos x="57" y="120"/>
                </a:cxn>
                <a:cxn ang="0">
                  <a:pos x="84" y="191"/>
                </a:cxn>
                <a:cxn ang="0">
                  <a:pos x="147" y="241"/>
                </a:cxn>
                <a:cxn ang="0">
                  <a:pos x="164" y="300"/>
                </a:cxn>
                <a:cxn ang="0">
                  <a:pos x="126" y="315"/>
                </a:cxn>
                <a:cxn ang="0">
                  <a:pos x="179" y="358"/>
                </a:cxn>
                <a:cxn ang="0">
                  <a:pos x="239" y="397"/>
                </a:cxn>
                <a:cxn ang="0">
                  <a:pos x="272" y="491"/>
                </a:cxn>
                <a:cxn ang="0">
                  <a:pos x="305" y="509"/>
                </a:cxn>
                <a:cxn ang="0">
                  <a:pos x="394" y="606"/>
                </a:cxn>
                <a:cxn ang="0">
                  <a:pos x="412" y="557"/>
                </a:cxn>
                <a:cxn ang="0">
                  <a:pos x="353" y="507"/>
                </a:cxn>
                <a:cxn ang="0">
                  <a:pos x="323" y="424"/>
                </a:cxn>
                <a:cxn ang="0">
                  <a:pos x="298" y="387"/>
                </a:cxn>
                <a:cxn ang="0">
                  <a:pos x="266" y="330"/>
                </a:cxn>
                <a:cxn ang="0">
                  <a:pos x="231" y="271"/>
                </a:cxn>
                <a:cxn ang="0">
                  <a:pos x="195" y="218"/>
                </a:cxn>
                <a:cxn ang="0">
                  <a:pos x="143" y="164"/>
                </a:cxn>
                <a:cxn ang="0">
                  <a:pos x="127" y="56"/>
                </a:cxn>
              </a:cxnLst>
              <a:rect l="0" t="0" r="r" b="b"/>
              <a:pathLst>
                <a:path w="1657" h="1083">
                  <a:moveTo>
                    <a:pt x="127" y="56"/>
                  </a:moveTo>
                  <a:lnTo>
                    <a:pt x="136" y="59"/>
                  </a:lnTo>
                  <a:lnTo>
                    <a:pt x="140" y="61"/>
                  </a:lnTo>
                  <a:lnTo>
                    <a:pt x="148" y="68"/>
                  </a:lnTo>
                  <a:lnTo>
                    <a:pt x="151" y="67"/>
                  </a:lnTo>
                  <a:lnTo>
                    <a:pt x="152" y="72"/>
                  </a:lnTo>
                  <a:lnTo>
                    <a:pt x="162" y="77"/>
                  </a:lnTo>
                  <a:lnTo>
                    <a:pt x="168" y="79"/>
                  </a:lnTo>
                  <a:lnTo>
                    <a:pt x="183" y="77"/>
                  </a:lnTo>
                  <a:lnTo>
                    <a:pt x="191" y="82"/>
                  </a:lnTo>
                  <a:lnTo>
                    <a:pt x="191" y="88"/>
                  </a:lnTo>
                  <a:lnTo>
                    <a:pt x="196" y="90"/>
                  </a:lnTo>
                  <a:lnTo>
                    <a:pt x="215" y="95"/>
                  </a:lnTo>
                  <a:lnTo>
                    <a:pt x="219" y="99"/>
                  </a:lnTo>
                  <a:lnTo>
                    <a:pt x="223" y="105"/>
                  </a:lnTo>
                  <a:lnTo>
                    <a:pt x="223" y="125"/>
                  </a:lnTo>
                  <a:lnTo>
                    <a:pt x="226" y="131"/>
                  </a:lnTo>
                  <a:lnTo>
                    <a:pt x="233" y="144"/>
                  </a:lnTo>
                  <a:lnTo>
                    <a:pt x="234" y="152"/>
                  </a:lnTo>
                  <a:lnTo>
                    <a:pt x="237" y="154"/>
                  </a:lnTo>
                  <a:lnTo>
                    <a:pt x="240" y="161"/>
                  </a:lnTo>
                  <a:lnTo>
                    <a:pt x="243" y="177"/>
                  </a:lnTo>
                  <a:lnTo>
                    <a:pt x="248" y="183"/>
                  </a:lnTo>
                  <a:lnTo>
                    <a:pt x="251" y="185"/>
                  </a:lnTo>
                  <a:lnTo>
                    <a:pt x="254" y="188"/>
                  </a:lnTo>
                  <a:lnTo>
                    <a:pt x="258" y="207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9" y="219"/>
                  </a:lnTo>
                  <a:lnTo>
                    <a:pt x="272" y="224"/>
                  </a:lnTo>
                  <a:lnTo>
                    <a:pt x="277" y="239"/>
                  </a:lnTo>
                  <a:lnTo>
                    <a:pt x="286" y="245"/>
                  </a:lnTo>
                  <a:lnTo>
                    <a:pt x="290" y="257"/>
                  </a:lnTo>
                  <a:lnTo>
                    <a:pt x="299" y="268"/>
                  </a:lnTo>
                  <a:lnTo>
                    <a:pt x="310" y="272"/>
                  </a:lnTo>
                  <a:lnTo>
                    <a:pt x="324" y="292"/>
                  </a:lnTo>
                  <a:lnTo>
                    <a:pt x="334" y="299"/>
                  </a:lnTo>
                  <a:lnTo>
                    <a:pt x="351" y="303"/>
                  </a:lnTo>
                  <a:lnTo>
                    <a:pt x="357" y="304"/>
                  </a:lnTo>
                  <a:lnTo>
                    <a:pt x="360" y="306"/>
                  </a:lnTo>
                  <a:lnTo>
                    <a:pt x="361" y="320"/>
                  </a:lnTo>
                  <a:lnTo>
                    <a:pt x="358" y="325"/>
                  </a:lnTo>
                  <a:lnTo>
                    <a:pt x="361" y="330"/>
                  </a:lnTo>
                  <a:lnTo>
                    <a:pt x="361" y="335"/>
                  </a:lnTo>
                  <a:lnTo>
                    <a:pt x="367" y="342"/>
                  </a:lnTo>
                  <a:lnTo>
                    <a:pt x="374" y="348"/>
                  </a:lnTo>
                  <a:lnTo>
                    <a:pt x="390" y="355"/>
                  </a:lnTo>
                  <a:lnTo>
                    <a:pt x="398" y="364"/>
                  </a:lnTo>
                  <a:lnTo>
                    <a:pt x="401" y="374"/>
                  </a:lnTo>
                  <a:lnTo>
                    <a:pt x="406" y="376"/>
                  </a:lnTo>
                  <a:lnTo>
                    <a:pt x="407" y="379"/>
                  </a:lnTo>
                  <a:lnTo>
                    <a:pt x="421" y="379"/>
                  </a:lnTo>
                  <a:lnTo>
                    <a:pt x="428" y="384"/>
                  </a:lnTo>
                  <a:lnTo>
                    <a:pt x="433" y="395"/>
                  </a:lnTo>
                  <a:lnTo>
                    <a:pt x="439" y="397"/>
                  </a:lnTo>
                  <a:lnTo>
                    <a:pt x="439" y="402"/>
                  </a:lnTo>
                  <a:lnTo>
                    <a:pt x="433" y="412"/>
                  </a:lnTo>
                  <a:lnTo>
                    <a:pt x="430" y="414"/>
                  </a:lnTo>
                  <a:lnTo>
                    <a:pt x="428" y="421"/>
                  </a:lnTo>
                  <a:lnTo>
                    <a:pt x="427" y="425"/>
                  </a:lnTo>
                  <a:lnTo>
                    <a:pt x="426" y="433"/>
                  </a:lnTo>
                  <a:lnTo>
                    <a:pt x="427" y="438"/>
                  </a:lnTo>
                  <a:lnTo>
                    <a:pt x="432" y="445"/>
                  </a:lnTo>
                  <a:lnTo>
                    <a:pt x="444" y="445"/>
                  </a:lnTo>
                  <a:lnTo>
                    <a:pt x="452" y="439"/>
                  </a:lnTo>
                  <a:lnTo>
                    <a:pt x="454" y="443"/>
                  </a:lnTo>
                  <a:lnTo>
                    <a:pt x="450" y="451"/>
                  </a:lnTo>
                  <a:lnTo>
                    <a:pt x="453" y="456"/>
                  </a:lnTo>
                  <a:lnTo>
                    <a:pt x="476" y="468"/>
                  </a:lnTo>
                  <a:lnTo>
                    <a:pt x="482" y="470"/>
                  </a:lnTo>
                  <a:lnTo>
                    <a:pt x="487" y="466"/>
                  </a:lnTo>
                  <a:lnTo>
                    <a:pt x="501" y="481"/>
                  </a:lnTo>
                  <a:lnTo>
                    <a:pt x="506" y="484"/>
                  </a:lnTo>
                  <a:lnTo>
                    <a:pt x="507" y="492"/>
                  </a:lnTo>
                  <a:lnTo>
                    <a:pt x="507" y="503"/>
                  </a:lnTo>
                  <a:lnTo>
                    <a:pt x="509" y="507"/>
                  </a:lnTo>
                  <a:lnTo>
                    <a:pt x="543" y="535"/>
                  </a:lnTo>
                  <a:lnTo>
                    <a:pt x="554" y="545"/>
                  </a:lnTo>
                  <a:lnTo>
                    <a:pt x="561" y="548"/>
                  </a:lnTo>
                  <a:lnTo>
                    <a:pt x="565" y="553"/>
                  </a:lnTo>
                  <a:lnTo>
                    <a:pt x="567" y="558"/>
                  </a:lnTo>
                  <a:lnTo>
                    <a:pt x="567" y="564"/>
                  </a:lnTo>
                  <a:lnTo>
                    <a:pt x="570" y="568"/>
                  </a:lnTo>
                  <a:lnTo>
                    <a:pt x="576" y="568"/>
                  </a:lnTo>
                  <a:lnTo>
                    <a:pt x="582" y="577"/>
                  </a:lnTo>
                  <a:lnTo>
                    <a:pt x="588" y="589"/>
                  </a:lnTo>
                  <a:lnTo>
                    <a:pt x="592" y="595"/>
                  </a:lnTo>
                  <a:lnTo>
                    <a:pt x="604" y="604"/>
                  </a:lnTo>
                  <a:lnTo>
                    <a:pt x="615" y="617"/>
                  </a:lnTo>
                  <a:lnTo>
                    <a:pt x="630" y="627"/>
                  </a:lnTo>
                  <a:lnTo>
                    <a:pt x="632" y="633"/>
                  </a:lnTo>
                  <a:lnTo>
                    <a:pt x="631" y="635"/>
                  </a:lnTo>
                  <a:lnTo>
                    <a:pt x="631" y="640"/>
                  </a:lnTo>
                  <a:lnTo>
                    <a:pt x="638" y="664"/>
                  </a:lnTo>
                  <a:lnTo>
                    <a:pt x="645" y="672"/>
                  </a:lnTo>
                  <a:lnTo>
                    <a:pt x="646" y="681"/>
                  </a:lnTo>
                  <a:lnTo>
                    <a:pt x="652" y="687"/>
                  </a:lnTo>
                  <a:lnTo>
                    <a:pt x="656" y="694"/>
                  </a:lnTo>
                  <a:lnTo>
                    <a:pt x="658" y="703"/>
                  </a:lnTo>
                  <a:lnTo>
                    <a:pt x="658" y="712"/>
                  </a:lnTo>
                  <a:lnTo>
                    <a:pt x="656" y="717"/>
                  </a:lnTo>
                  <a:lnTo>
                    <a:pt x="646" y="728"/>
                  </a:lnTo>
                  <a:lnTo>
                    <a:pt x="645" y="729"/>
                  </a:lnTo>
                  <a:lnTo>
                    <a:pt x="646" y="733"/>
                  </a:lnTo>
                  <a:lnTo>
                    <a:pt x="653" y="739"/>
                  </a:lnTo>
                  <a:lnTo>
                    <a:pt x="654" y="742"/>
                  </a:lnTo>
                  <a:lnTo>
                    <a:pt x="640" y="748"/>
                  </a:lnTo>
                  <a:lnTo>
                    <a:pt x="635" y="752"/>
                  </a:lnTo>
                  <a:lnTo>
                    <a:pt x="635" y="756"/>
                  </a:lnTo>
                  <a:lnTo>
                    <a:pt x="637" y="758"/>
                  </a:lnTo>
                  <a:lnTo>
                    <a:pt x="642" y="771"/>
                  </a:lnTo>
                  <a:lnTo>
                    <a:pt x="643" y="779"/>
                  </a:lnTo>
                  <a:lnTo>
                    <a:pt x="646" y="788"/>
                  </a:lnTo>
                  <a:lnTo>
                    <a:pt x="656" y="793"/>
                  </a:lnTo>
                  <a:lnTo>
                    <a:pt x="670" y="810"/>
                  </a:lnTo>
                  <a:lnTo>
                    <a:pt x="675" y="815"/>
                  </a:lnTo>
                  <a:lnTo>
                    <a:pt x="683" y="821"/>
                  </a:lnTo>
                  <a:lnTo>
                    <a:pt x="689" y="823"/>
                  </a:lnTo>
                  <a:lnTo>
                    <a:pt x="699" y="827"/>
                  </a:lnTo>
                  <a:lnTo>
                    <a:pt x="706" y="827"/>
                  </a:lnTo>
                  <a:lnTo>
                    <a:pt x="710" y="830"/>
                  </a:lnTo>
                  <a:lnTo>
                    <a:pt x="722" y="841"/>
                  </a:lnTo>
                  <a:lnTo>
                    <a:pt x="731" y="843"/>
                  </a:lnTo>
                  <a:lnTo>
                    <a:pt x="738" y="850"/>
                  </a:lnTo>
                  <a:lnTo>
                    <a:pt x="740" y="855"/>
                  </a:lnTo>
                  <a:lnTo>
                    <a:pt x="740" y="858"/>
                  </a:lnTo>
                  <a:lnTo>
                    <a:pt x="744" y="859"/>
                  </a:lnTo>
                  <a:lnTo>
                    <a:pt x="746" y="861"/>
                  </a:lnTo>
                  <a:lnTo>
                    <a:pt x="748" y="865"/>
                  </a:lnTo>
                  <a:lnTo>
                    <a:pt x="750" y="870"/>
                  </a:lnTo>
                  <a:lnTo>
                    <a:pt x="755" y="874"/>
                  </a:lnTo>
                  <a:lnTo>
                    <a:pt x="769" y="875"/>
                  </a:lnTo>
                  <a:lnTo>
                    <a:pt x="775" y="879"/>
                  </a:lnTo>
                  <a:lnTo>
                    <a:pt x="780" y="880"/>
                  </a:lnTo>
                  <a:lnTo>
                    <a:pt x="782" y="884"/>
                  </a:lnTo>
                  <a:lnTo>
                    <a:pt x="814" y="892"/>
                  </a:lnTo>
                  <a:lnTo>
                    <a:pt x="820" y="895"/>
                  </a:lnTo>
                  <a:lnTo>
                    <a:pt x="828" y="895"/>
                  </a:lnTo>
                  <a:lnTo>
                    <a:pt x="832" y="892"/>
                  </a:lnTo>
                  <a:lnTo>
                    <a:pt x="836" y="895"/>
                  </a:lnTo>
                  <a:lnTo>
                    <a:pt x="850" y="902"/>
                  </a:lnTo>
                  <a:lnTo>
                    <a:pt x="855" y="909"/>
                  </a:lnTo>
                  <a:lnTo>
                    <a:pt x="856" y="912"/>
                  </a:lnTo>
                  <a:lnTo>
                    <a:pt x="860" y="913"/>
                  </a:lnTo>
                  <a:lnTo>
                    <a:pt x="862" y="917"/>
                  </a:lnTo>
                  <a:lnTo>
                    <a:pt x="869" y="919"/>
                  </a:lnTo>
                  <a:lnTo>
                    <a:pt x="875" y="924"/>
                  </a:lnTo>
                  <a:lnTo>
                    <a:pt x="884" y="928"/>
                  </a:lnTo>
                  <a:lnTo>
                    <a:pt x="884" y="931"/>
                  </a:lnTo>
                  <a:lnTo>
                    <a:pt x="890" y="936"/>
                  </a:lnTo>
                  <a:lnTo>
                    <a:pt x="894" y="935"/>
                  </a:lnTo>
                  <a:lnTo>
                    <a:pt x="900" y="939"/>
                  </a:lnTo>
                  <a:lnTo>
                    <a:pt x="905" y="941"/>
                  </a:lnTo>
                  <a:lnTo>
                    <a:pt x="916" y="945"/>
                  </a:lnTo>
                  <a:lnTo>
                    <a:pt x="926" y="946"/>
                  </a:lnTo>
                  <a:lnTo>
                    <a:pt x="943" y="951"/>
                  </a:lnTo>
                  <a:lnTo>
                    <a:pt x="953" y="959"/>
                  </a:lnTo>
                  <a:lnTo>
                    <a:pt x="960" y="961"/>
                  </a:lnTo>
                  <a:lnTo>
                    <a:pt x="985" y="968"/>
                  </a:lnTo>
                  <a:lnTo>
                    <a:pt x="1000" y="974"/>
                  </a:lnTo>
                  <a:lnTo>
                    <a:pt x="1009" y="973"/>
                  </a:lnTo>
                  <a:lnTo>
                    <a:pt x="1019" y="983"/>
                  </a:lnTo>
                  <a:lnTo>
                    <a:pt x="1043" y="998"/>
                  </a:lnTo>
                  <a:lnTo>
                    <a:pt x="1049" y="999"/>
                  </a:lnTo>
                  <a:lnTo>
                    <a:pt x="1052" y="999"/>
                  </a:lnTo>
                  <a:lnTo>
                    <a:pt x="1057" y="1003"/>
                  </a:lnTo>
                  <a:lnTo>
                    <a:pt x="1063" y="1005"/>
                  </a:lnTo>
                  <a:lnTo>
                    <a:pt x="1074" y="1009"/>
                  </a:lnTo>
                  <a:lnTo>
                    <a:pt x="1103" y="1011"/>
                  </a:lnTo>
                  <a:lnTo>
                    <a:pt x="1113" y="1017"/>
                  </a:lnTo>
                  <a:lnTo>
                    <a:pt x="1120" y="1020"/>
                  </a:lnTo>
                  <a:lnTo>
                    <a:pt x="1122" y="1020"/>
                  </a:lnTo>
                  <a:lnTo>
                    <a:pt x="1130" y="1024"/>
                  </a:lnTo>
                  <a:lnTo>
                    <a:pt x="1145" y="1025"/>
                  </a:lnTo>
                  <a:lnTo>
                    <a:pt x="1152" y="1024"/>
                  </a:lnTo>
                  <a:lnTo>
                    <a:pt x="1158" y="1021"/>
                  </a:lnTo>
                  <a:lnTo>
                    <a:pt x="1162" y="1017"/>
                  </a:lnTo>
                  <a:lnTo>
                    <a:pt x="1173" y="1013"/>
                  </a:lnTo>
                  <a:lnTo>
                    <a:pt x="1181" y="1010"/>
                  </a:lnTo>
                  <a:lnTo>
                    <a:pt x="1202" y="995"/>
                  </a:lnTo>
                  <a:lnTo>
                    <a:pt x="1207" y="994"/>
                  </a:lnTo>
                  <a:lnTo>
                    <a:pt x="1215" y="992"/>
                  </a:lnTo>
                  <a:lnTo>
                    <a:pt x="1232" y="992"/>
                  </a:lnTo>
                  <a:lnTo>
                    <a:pt x="1244" y="995"/>
                  </a:lnTo>
                  <a:lnTo>
                    <a:pt x="1266" y="1004"/>
                  </a:lnTo>
                  <a:lnTo>
                    <a:pt x="1291" y="1015"/>
                  </a:lnTo>
                  <a:lnTo>
                    <a:pt x="1309" y="1033"/>
                  </a:lnTo>
                  <a:lnTo>
                    <a:pt x="1316" y="1042"/>
                  </a:lnTo>
                  <a:lnTo>
                    <a:pt x="1336" y="1060"/>
                  </a:lnTo>
                  <a:lnTo>
                    <a:pt x="1345" y="1070"/>
                  </a:lnTo>
                  <a:lnTo>
                    <a:pt x="1362" y="1083"/>
                  </a:lnTo>
                  <a:lnTo>
                    <a:pt x="1364" y="1081"/>
                  </a:lnTo>
                  <a:lnTo>
                    <a:pt x="1366" y="1065"/>
                  </a:lnTo>
                  <a:lnTo>
                    <a:pt x="1368" y="1063"/>
                  </a:lnTo>
                  <a:lnTo>
                    <a:pt x="1369" y="1060"/>
                  </a:lnTo>
                  <a:lnTo>
                    <a:pt x="1367" y="1053"/>
                  </a:lnTo>
                  <a:lnTo>
                    <a:pt x="1368" y="1052"/>
                  </a:lnTo>
                  <a:lnTo>
                    <a:pt x="1371" y="1047"/>
                  </a:lnTo>
                  <a:lnTo>
                    <a:pt x="1377" y="1037"/>
                  </a:lnTo>
                  <a:lnTo>
                    <a:pt x="1378" y="1033"/>
                  </a:lnTo>
                  <a:lnTo>
                    <a:pt x="1401" y="997"/>
                  </a:lnTo>
                  <a:lnTo>
                    <a:pt x="1431" y="994"/>
                  </a:lnTo>
                  <a:lnTo>
                    <a:pt x="1454" y="994"/>
                  </a:lnTo>
                  <a:lnTo>
                    <a:pt x="1455" y="995"/>
                  </a:lnTo>
                  <a:lnTo>
                    <a:pt x="1455" y="994"/>
                  </a:lnTo>
                  <a:lnTo>
                    <a:pt x="1457" y="979"/>
                  </a:lnTo>
                  <a:lnTo>
                    <a:pt x="1454" y="974"/>
                  </a:lnTo>
                  <a:lnTo>
                    <a:pt x="1444" y="966"/>
                  </a:lnTo>
                  <a:lnTo>
                    <a:pt x="1441" y="957"/>
                  </a:lnTo>
                  <a:lnTo>
                    <a:pt x="1425" y="947"/>
                  </a:lnTo>
                  <a:lnTo>
                    <a:pt x="1399" y="922"/>
                  </a:lnTo>
                  <a:lnTo>
                    <a:pt x="1401" y="923"/>
                  </a:lnTo>
                  <a:lnTo>
                    <a:pt x="1433" y="923"/>
                  </a:lnTo>
                  <a:lnTo>
                    <a:pt x="1433" y="896"/>
                  </a:lnTo>
                  <a:lnTo>
                    <a:pt x="1528" y="895"/>
                  </a:lnTo>
                  <a:lnTo>
                    <a:pt x="1541" y="892"/>
                  </a:lnTo>
                  <a:lnTo>
                    <a:pt x="1546" y="892"/>
                  </a:lnTo>
                  <a:lnTo>
                    <a:pt x="1561" y="864"/>
                  </a:lnTo>
                  <a:lnTo>
                    <a:pt x="1565" y="861"/>
                  </a:lnTo>
                  <a:lnTo>
                    <a:pt x="1571" y="863"/>
                  </a:lnTo>
                  <a:lnTo>
                    <a:pt x="1572" y="855"/>
                  </a:lnTo>
                  <a:lnTo>
                    <a:pt x="1583" y="839"/>
                  </a:lnTo>
                  <a:lnTo>
                    <a:pt x="1590" y="842"/>
                  </a:lnTo>
                  <a:lnTo>
                    <a:pt x="1588" y="858"/>
                  </a:lnTo>
                  <a:lnTo>
                    <a:pt x="1593" y="859"/>
                  </a:lnTo>
                  <a:lnTo>
                    <a:pt x="1595" y="861"/>
                  </a:lnTo>
                  <a:lnTo>
                    <a:pt x="1594" y="876"/>
                  </a:lnTo>
                  <a:lnTo>
                    <a:pt x="1597" y="886"/>
                  </a:lnTo>
                  <a:lnTo>
                    <a:pt x="1600" y="881"/>
                  </a:lnTo>
                  <a:lnTo>
                    <a:pt x="1606" y="860"/>
                  </a:lnTo>
                  <a:lnTo>
                    <a:pt x="1608" y="849"/>
                  </a:lnTo>
                  <a:lnTo>
                    <a:pt x="1616" y="825"/>
                  </a:lnTo>
                  <a:lnTo>
                    <a:pt x="1619" y="815"/>
                  </a:lnTo>
                  <a:lnTo>
                    <a:pt x="1616" y="810"/>
                  </a:lnTo>
                  <a:lnTo>
                    <a:pt x="1611" y="806"/>
                  </a:lnTo>
                  <a:lnTo>
                    <a:pt x="1620" y="801"/>
                  </a:lnTo>
                  <a:lnTo>
                    <a:pt x="1619" y="794"/>
                  </a:lnTo>
                  <a:lnTo>
                    <a:pt x="1611" y="790"/>
                  </a:lnTo>
                  <a:lnTo>
                    <a:pt x="1617" y="782"/>
                  </a:lnTo>
                  <a:lnTo>
                    <a:pt x="1622" y="772"/>
                  </a:lnTo>
                  <a:lnTo>
                    <a:pt x="1622" y="763"/>
                  </a:lnTo>
                  <a:lnTo>
                    <a:pt x="1632" y="744"/>
                  </a:lnTo>
                  <a:lnTo>
                    <a:pt x="1641" y="736"/>
                  </a:lnTo>
                  <a:lnTo>
                    <a:pt x="1653" y="723"/>
                  </a:lnTo>
                  <a:lnTo>
                    <a:pt x="1656" y="714"/>
                  </a:lnTo>
                  <a:lnTo>
                    <a:pt x="1657" y="703"/>
                  </a:lnTo>
                  <a:lnTo>
                    <a:pt x="1654" y="692"/>
                  </a:lnTo>
                  <a:lnTo>
                    <a:pt x="1648" y="683"/>
                  </a:lnTo>
                  <a:lnTo>
                    <a:pt x="1617" y="680"/>
                  </a:lnTo>
                  <a:lnTo>
                    <a:pt x="1605" y="691"/>
                  </a:lnTo>
                  <a:lnTo>
                    <a:pt x="1605" y="678"/>
                  </a:lnTo>
                  <a:lnTo>
                    <a:pt x="1588" y="675"/>
                  </a:lnTo>
                  <a:lnTo>
                    <a:pt x="1576" y="676"/>
                  </a:lnTo>
                  <a:lnTo>
                    <a:pt x="1555" y="682"/>
                  </a:lnTo>
                  <a:lnTo>
                    <a:pt x="1544" y="690"/>
                  </a:lnTo>
                  <a:lnTo>
                    <a:pt x="1519" y="691"/>
                  </a:lnTo>
                  <a:lnTo>
                    <a:pt x="1504" y="691"/>
                  </a:lnTo>
                  <a:lnTo>
                    <a:pt x="1495" y="692"/>
                  </a:lnTo>
                  <a:lnTo>
                    <a:pt x="1484" y="697"/>
                  </a:lnTo>
                  <a:lnTo>
                    <a:pt x="1474" y="699"/>
                  </a:lnTo>
                  <a:lnTo>
                    <a:pt x="1464" y="708"/>
                  </a:lnTo>
                  <a:lnTo>
                    <a:pt x="1459" y="720"/>
                  </a:lnTo>
                  <a:lnTo>
                    <a:pt x="1457" y="750"/>
                  </a:lnTo>
                  <a:lnTo>
                    <a:pt x="1453" y="767"/>
                  </a:lnTo>
                  <a:lnTo>
                    <a:pt x="1449" y="779"/>
                  </a:lnTo>
                  <a:lnTo>
                    <a:pt x="1443" y="788"/>
                  </a:lnTo>
                  <a:lnTo>
                    <a:pt x="1441" y="801"/>
                  </a:lnTo>
                  <a:lnTo>
                    <a:pt x="1436" y="812"/>
                  </a:lnTo>
                  <a:lnTo>
                    <a:pt x="1426" y="823"/>
                  </a:lnTo>
                  <a:lnTo>
                    <a:pt x="1411" y="830"/>
                  </a:lnTo>
                  <a:lnTo>
                    <a:pt x="1414" y="849"/>
                  </a:lnTo>
                  <a:lnTo>
                    <a:pt x="1395" y="859"/>
                  </a:lnTo>
                  <a:lnTo>
                    <a:pt x="1387" y="860"/>
                  </a:lnTo>
                  <a:lnTo>
                    <a:pt x="1380" y="859"/>
                  </a:lnTo>
                  <a:lnTo>
                    <a:pt x="1377" y="854"/>
                  </a:lnTo>
                  <a:lnTo>
                    <a:pt x="1377" y="848"/>
                  </a:lnTo>
                  <a:lnTo>
                    <a:pt x="1368" y="846"/>
                  </a:lnTo>
                  <a:lnTo>
                    <a:pt x="1351" y="846"/>
                  </a:lnTo>
                  <a:lnTo>
                    <a:pt x="1345" y="848"/>
                  </a:lnTo>
                  <a:lnTo>
                    <a:pt x="1335" y="850"/>
                  </a:lnTo>
                  <a:lnTo>
                    <a:pt x="1321" y="858"/>
                  </a:lnTo>
                  <a:lnTo>
                    <a:pt x="1312" y="860"/>
                  </a:lnTo>
                  <a:lnTo>
                    <a:pt x="1303" y="859"/>
                  </a:lnTo>
                  <a:lnTo>
                    <a:pt x="1275" y="864"/>
                  </a:lnTo>
                  <a:lnTo>
                    <a:pt x="1251" y="876"/>
                  </a:lnTo>
                  <a:lnTo>
                    <a:pt x="1238" y="876"/>
                  </a:lnTo>
                  <a:lnTo>
                    <a:pt x="1226" y="868"/>
                  </a:lnTo>
                  <a:lnTo>
                    <a:pt x="1215" y="853"/>
                  </a:lnTo>
                  <a:lnTo>
                    <a:pt x="1210" y="849"/>
                  </a:lnTo>
                  <a:lnTo>
                    <a:pt x="1210" y="852"/>
                  </a:lnTo>
                  <a:lnTo>
                    <a:pt x="1195" y="850"/>
                  </a:lnTo>
                  <a:lnTo>
                    <a:pt x="1183" y="846"/>
                  </a:lnTo>
                  <a:lnTo>
                    <a:pt x="1175" y="843"/>
                  </a:lnTo>
                  <a:lnTo>
                    <a:pt x="1169" y="839"/>
                  </a:lnTo>
                  <a:lnTo>
                    <a:pt x="1164" y="832"/>
                  </a:lnTo>
                  <a:lnTo>
                    <a:pt x="1160" y="830"/>
                  </a:lnTo>
                  <a:lnTo>
                    <a:pt x="1154" y="822"/>
                  </a:lnTo>
                  <a:lnTo>
                    <a:pt x="1152" y="820"/>
                  </a:lnTo>
                  <a:lnTo>
                    <a:pt x="1149" y="820"/>
                  </a:lnTo>
                  <a:lnTo>
                    <a:pt x="1148" y="818"/>
                  </a:lnTo>
                  <a:lnTo>
                    <a:pt x="1146" y="809"/>
                  </a:lnTo>
                  <a:lnTo>
                    <a:pt x="1130" y="773"/>
                  </a:lnTo>
                  <a:lnTo>
                    <a:pt x="1126" y="766"/>
                  </a:lnTo>
                  <a:lnTo>
                    <a:pt x="1120" y="761"/>
                  </a:lnTo>
                  <a:lnTo>
                    <a:pt x="1108" y="747"/>
                  </a:lnTo>
                  <a:lnTo>
                    <a:pt x="1103" y="741"/>
                  </a:lnTo>
                  <a:lnTo>
                    <a:pt x="1088" y="717"/>
                  </a:lnTo>
                  <a:lnTo>
                    <a:pt x="1084" y="705"/>
                  </a:lnTo>
                  <a:lnTo>
                    <a:pt x="1086" y="703"/>
                  </a:lnTo>
                  <a:lnTo>
                    <a:pt x="1090" y="696"/>
                  </a:lnTo>
                  <a:lnTo>
                    <a:pt x="1090" y="690"/>
                  </a:lnTo>
                  <a:lnTo>
                    <a:pt x="1089" y="686"/>
                  </a:lnTo>
                  <a:lnTo>
                    <a:pt x="1071" y="664"/>
                  </a:lnTo>
                  <a:lnTo>
                    <a:pt x="1063" y="645"/>
                  </a:lnTo>
                  <a:lnTo>
                    <a:pt x="1063" y="634"/>
                  </a:lnTo>
                  <a:lnTo>
                    <a:pt x="1068" y="611"/>
                  </a:lnTo>
                  <a:lnTo>
                    <a:pt x="1067" y="574"/>
                  </a:lnTo>
                  <a:lnTo>
                    <a:pt x="1067" y="562"/>
                  </a:lnTo>
                  <a:lnTo>
                    <a:pt x="1065" y="552"/>
                  </a:lnTo>
                  <a:lnTo>
                    <a:pt x="1061" y="547"/>
                  </a:lnTo>
                  <a:lnTo>
                    <a:pt x="1060" y="529"/>
                  </a:lnTo>
                  <a:lnTo>
                    <a:pt x="1060" y="505"/>
                  </a:lnTo>
                  <a:lnTo>
                    <a:pt x="1057" y="502"/>
                  </a:lnTo>
                  <a:lnTo>
                    <a:pt x="1057" y="498"/>
                  </a:lnTo>
                  <a:lnTo>
                    <a:pt x="1062" y="484"/>
                  </a:lnTo>
                  <a:lnTo>
                    <a:pt x="1068" y="479"/>
                  </a:lnTo>
                  <a:lnTo>
                    <a:pt x="1071" y="467"/>
                  </a:lnTo>
                  <a:lnTo>
                    <a:pt x="1071" y="459"/>
                  </a:lnTo>
                  <a:lnTo>
                    <a:pt x="1073" y="455"/>
                  </a:lnTo>
                  <a:lnTo>
                    <a:pt x="1086" y="459"/>
                  </a:lnTo>
                  <a:lnTo>
                    <a:pt x="1089" y="457"/>
                  </a:lnTo>
                  <a:lnTo>
                    <a:pt x="1095" y="450"/>
                  </a:lnTo>
                  <a:lnTo>
                    <a:pt x="1098" y="444"/>
                  </a:lnTo>
                  <a:lnTo>
                    <a:pt x="1099" y="434"/>
                  </a:lnTo>
                  <a:lnTo>
                    <a:pt x="1098" y="433"/>
                  </a:lnTo>
                  <a:lnTo>
                    <a:pt x="1095" y="439"/>
                  </a:lnTo>
                  <a:lnTo>
                    <a:pt x="1093" y="443"/>
                  </a:lnTo>
                  <a:lnTo>
                    <a:pt x="1090" y="444"/>
                  </a:lnTo>
                  <a:lnTo>
                    <a:pt x="1089" y="444"/>
                  </a:lnTo>
                  <a:lnTo>
                    <a:pt x="1090" y="438"/>
                  </a:lnTo>
                  <a:lnTo>
                    <a:pt x="1095" y="425"/>
                  </a:lnTo>
                  <a:lnTo>
                    <a:pt x="1078" y="424"/>
                  </a:lnTo>
                  <a:lnTo>
                    <a:pt x="1060" y="416"/>
                  </a:lnTo>
                  <a:lnTo>
                    <a:pt x="1033" y="413"/>
                  </a:lnTo>
                  <a:lnTo>
                    <a:pt x="1018" y="405"/>
                  </a:lnTo>
                  <a:lnTo>
                    <a:pt x="1004" y="403"/>
                  </a:lnTo>
                  <a:lnTo>
                    <a:pt x="987" y="392"/>
                  </a:lnTo>
                  <a:lnTo>
                    <a:pt x="970" y="366"/>
                  </a:lnTo>
                  <a:lnTo>
                    <a:pt x="955" y="319"/>
                  </a:lnTo>
                  <a:lnTo>
                    <a:pt x="938" y="308"/>
                  </a:lnTo>
                  <a:lnTo>
                    <a:pt x="930" y="288"/>
                  </a:lnTo>
                  <a:lnTo>
                    <a:pt x="914" y="271"/>
                  </a:lnTo>
                  <a:lnTo>
                    <a:pt x="894" y="225"/>
                  </a:lnTo>
                  <a:lnTo>
                    <a:pt x="883" y="217"/>
                  </a:lnTo>
                  <a:lnTo>
                    <a:pt x="877" y="207"/>
                  </a:lnTo>
                  <a:lnTo>
                    <a:pt x="860" y="191"/>
                  </a:lnTo>
                  <a:lnTo>
                    <a:pt x="852" y="181"/>
                  </a:lnTo>
                  <a:lnTo>
                    <a:pt x="807" y="183"/>
                  </a:lnTo>
                  <a:lnTo>
                    <a:pt x="796" y="180"/>
                  </a:lnTo>
                  <a:lnTo>
                    <a:pt x="785" y="185"/>
                  </a:lnTo>
                  <a:lnTo>
                    <a:pt x="782" y="188"/>
                  </a:lnTo>
                  <a:lnTo>
                    <a:pt x="759" y="235"/>
                  </a:lnTo>
                  <a:lnTo>
                    <a:pt x="735" y="230"/>
                  </a:lnTo>
                  <a:lnTo>
                    <a:pt x="711" y="214"/>
                  </a:lnTo>
                  <a:lnTo>
                    <a:pt x="692" y="198"/>
                  </a:lnTo>
                  <a:lnTo>
                    <a:pt x="678" y="180"/>
                  </a:lnTo>
                  <a:lnTo>
                    <a:pt x="664" y="129"/>
                  </a:lnTo>
                  <a:lnTo>
                    <a:pt x="635" y="110"/>
                  </a:lnTo>
                  <a:lnTo>
                    <a:pt x="615" y="93"/>
                  </a:lnTo>
                  <a:lnTo>
                    <a:pt x="606" y="80"/>
                  </a:lnTo>
                  <a:lnTo>
                    <a:pt x="594" y="74"/>
                  </a:lnTo>
                  <a:lnTo>
                    <a:pt x="587" y="62"/>
                  </a:lnTo>
                  <a:lnTo>
                    <a:pt x="582" y="59"/>
                  </a:lnTo>
                  <a:lnTo>
                    <a:pt x="572" y="53"/>
                  </a:lnTo>
                  <a:lnTo>
                    <a:pt x="482" y="54"/>
                  </a:lnTo>
                  <a:lnTo>
                    <a:pt x="481" y="84"/>
                  </a:lnTo>
                  <a:lnTo>
                    <a:pt x="437" y="84"/>
                  </a:lnTo>
                  <a:lnTo>
                    <a:pt x="334" y="84"/>
                  </a:lnTo>
                  <a:lnTo>
                    <a:pt x="125" y="7"/>
                  </a:lnTo>
                  <a:lnTo>
                    <a:pt x="124" y="0"/>
                  </a:lnTo>
                  <a:lnTo>
                    <a:pt x="0" y="10"/>
                  </a:lnTo>
                  <a:lnTo>
                    <a:pt x="7" y="18"/>
                  </a:lnTo>
                  <a:lnTo>
                    <a:pt x="8" y="25"/>
                  </a:lnTo>
                  <a:lnTo>
                    <a:pt x="12" y="31"/>
                  </a:lnTo>
                  <a:lnTo>
                    <a:pt x="16" y="41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7"/>
                  </a:lnTo>
                  <a:lnTo>
                    <a:pt x="30" y="73"/>
                  </a:lnTo>
                  <a:lnTo>
                    <a:pt x="48" y="99"/>
                  </a:lnTo>
                  <a:lnTo>
                    <a:pt x="50" y="106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4" y="117"/>
                  </a:lnTo>
                  <a:lnTo>
                    <a:pt x="57" y="120"/>
                  </a:lnTo>
                  <a:lnTo>
                    <a:pt x="65" y="13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5" y="155"/>
                  </a:lnTo>
                  <a:lnTo>
                    <a:pt x="78" y="176"/>
                  </a:lnTo>
                  <a:lnTo>
                    <a:pt x="82" y="187"/>
                  </a:lnTo>
                  <a:lnTo>
                    <a:pt x="84" y="191"/>
                  </a:lnTo>
                  <a:lnTo>
                    <a:pt x="94" y="195"/>
                  </a:lnTo>
                  <a:lnTo>
                    <a:pt x="98" y="197"/>
                  </a:lnTo>
                  <a:lnTo>
                    <a:pt x="104" y="198"/>
                  </a:lnTo>
                  <a:lnTo>
                    <a:pt x="111" y="208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2" y="228"/>
                  </a:lnTo>
                  <a:lnTo>
                    <a:pt x="136" y="230"/>
                  </a:lnTo>
                  <a:lnTo>
                    <a:pt x="147" y="241"/>
                  </a:lnTo>
                  <a:lnTo>
                    <a:pt x="151" y="244"/>
                  </a:lnTo>
                  <a:lnTo>
                    <a:pt x="170" y="268"/>
                  </a:lnTo>
                  <a:lnTo>
                    <a:pt x="172" y="276"/>
                  </a:lnTo>
                  <a:lnTo>
                    <a:pt x="172" y="284"/>
                  </a:lnTo>
                  <a:lnTo>
                    <a:pt x="173" y="287"/>
                  </a:lnTo>
                  <a:lnTo>
                    <a:pt x="172" y="290"/>
                  </a:lnTo>
                  <a:lnTo>
                    <a:pt x="173" y="295"/>
                  </a:lnTo>
                  <a:lnTo>
                    <a:pt x="168" y="296"/>
                  </a:lnTo>
                  <a:lnTo>
                    <a:pt x="164" y="300"/>
                  </a:lnTo>
                  <a:lnTo>
                    <a:pt x="164" y="305"/>
                  </a:lnTo>
                  <a:lnTo>
                    <a:pt x="167" y="306"/>
                  </a:lnTo>
                  <a:lnTo>
                    <a:pt x="165" y="311"/>
                  </a:lnTo>
                  <a:lnTo>
                    <a:pt x="159" y="306"/>
                  </a:lnTo>
                  <a:lnTo>
                    <a:pt x="142" y="311"/>
                  </a:lnTo>
                  <a:lnTo>
                    <a:pt x="120" y="309"/>
                  </a:lnTo>
                  <a:lnTo>
                    <a:pt x="120" y="317"/>
                  </a:lnTo>
                  <a:lnTo>
                    <a:pt x="122" y="319"/>
                  </a:lnTo>
                  <a:lnTo>
                    <a:pt x="126" y="315"/>
                  </a:lnTo>
                  <a:lnTo>
                    <a:pt x="137" y="326"/>
                  </a:lnTo>
                  <a:lnTo>
                    <a:pt x="147" y="330"/>
                  </a:lnTo>
                  <a:lnTo>
                    <a:pt x="149" y="333"/>
                  </a:lnTo>
                  <a:lnTo>
                    <a:pt x="152" y="344"/>
                  </a:lnTo>
                  <a:lnTo>
                    <a:pt x="156" y="347"/>
                  </a:lnTo>
                  <a:lnTo>
                    <a:pt x="165" y="348"/>
                  </a:lnTo>
                  <a:lnTo>
                    <a:pt x="170" y="351"/>
                  </a:lnTo>
                  <a:lnTo>
                    <a:pt x="173" y="357"/>
                  </a:lnTo>
                  <a:lnTo>
                    <a:pt x="179" y="358"/>
                  </a:lnTo>
                  <a:lnTo>
                    <a:pt x="188" y="363"/>
                  </a:lnTo>
                  <a:lnTo>
                    <a:pt x="192" y="369"/>
                  </a:lnTo>
                  <a:lnTo>
                    <a:pt x="199" y="373"/>
                  </a:lnTo>
                  <a:lnTo>
                    <a:pt x="212" y="375"/>
                  </a:lnTo>
                  <a:lnTo>
                    <a:pt x="222" y="363"/>
                  </a:lnTo>
                  <a:lnTo>
                    <a:pt x="224" y="368"/>
                  </a:lnTo>
                  <a:lnTo>
                    <a:pt x="223" y="375"/>
                  </a:lnTo>
                  <a:lnTo>
                    <a:pt x="227" y="380"/>
                  </a:lnTo>
                  <a:lnTo>
                    <a:pt x="239" y="397"/>
                  </a:lnTo>
                  <a:lnTo>
                    <a:pt x="251" y="405"/>
                  </a:lnTo>
                  <a:lnTo>
                    <a:pt x="258" y="408"/>
                  </a:lnTo>
                  <a:lnTo>
                    <a:pt x="264" y="408"/>
                  </a:lnTo>
                  <a:lnTo>
                    <a:pt x="267" y="414"/>
                  </a:lnTo>
                  <a:lnTo>
                    <a:pt x="277" y="436"/>
                  </a:lnTo>
                  <a:lnTo>
                    <a:pt x="278" y="444"/>
                  </a:lnTo>
                  <a:lnTo>
                    <a:pt x="280" y="466"/>
                  </a:lnTo>
                  <a:lnTo>
                    <a:pt x="276" y="483"/>
                  </a:lnTo>
                  <a:lnTo>
                    <a:pt x="272" y="491"/>
                  </a:lnTo>
                  <a:lnTo>
                    <a:pt x="272" y="497"/>
                  </a:lnTo>
                  <a:lnTo>
                    <a:pt x="275" y="492"/>
                  </a:lnTo>
                  <a:lnTo>
                    <a:pt x="277" y="491"/>
                  </a:lnTo>
                  <a:lnTo>
                    <a:pt x="280" y="495"/>
                  </a:lnTo>
                  <a:lnTo>
                    <a:pt x="286" y="494"/>
                  </a:lnTo>
                  <a:lnTo>
                    <a:pt x="291" y="498"/>
                  </a:lnTo>
                  <a:lnTo>
                    <a:pt x="292" y="504"/>
                  </a:lnTo>
                  <a:lnTo>
                    <a:pt x="294" y="508"/>
                  </a:lnTo>
                  <a:lnTo>
                    <a:pt x="305" y="509"/>
                  </a:lnTo>
                  <a:lnTo>
                    <a:pt x="305" y="514"/>
                  </a:lnTo>
                  <a:lnTo>
                    <a:pt x="315" y="524"/>
                  </a:lnTo>
                  <a:lnTo>
                    <a:pt x="334" y="534"/>
                  </a:lnTo>
                  <a:lnTo>
                    <a:pt x="340" y="541"/>
                  </a:lnTo>
                  <a:lnTo>
                    <a:pt x="361" y="559"/>
                  </a:lnTo>
                  <a:lnTo>
                    <a:pt x="368" y="562"/>
                  </a:lnTo>
                  <a:lnTo>
                    <a:pt x="379" y="575"/>
                  </a:lnTo>
                  <a:lnTo>
                    <a:pt x="388" y="600"/>
                  </a:lnTo>
                  <a:lnTo>
                    <a:pt x="394" y="606"/>
                  </a:lnTo>
                  <a:lnTo>
                    <a:pt x="399" y="607"/>
                  </a:lnTo>
                  <a:lnTo>
                    <a:pt x="404" y="601"/>
                  </a:lnTo>
                  <a:lnTo>
                    <a:pt x="412" y="597"/>
                  </a:lnTo>
                  <a:lnTo>
                    <a:pt x="419" y="590"/>
                  </a:lnTo>
                  <a:lnTo>
                    <a:pt x="422" y="584"/>
                  </a:lnTo>
                  <a:lnTo>
                    <a:pt x="423" y="575"/>
                  </a:lnTo>
                  <a:lnTo>
                    <a:pt x="421" y="569"/>
                  </a:lnTo>
                  <a:lnTo>
                    <a:pt x="415" y="563"/>
                  </a:lnTo>
                  <a:lnTo>
                    <a:pt x="412" y="557"/>
                  </a:lnTo>
                  <a:lnTo>
                    <a:pt x="404" y="546"/>
                  </a:lnTo>
                  <a:lnTo>
                    <a:pt x="404" y="541"/>
                  </a:lnTo>
                  <a:lnTo>
                    <a:pt x="390" y="532"/>
                  </a:lnTo>
                  <a:lnTo>
                    <a:pt x="382" y="524"/>
                  </a:lnTo>
                  <a:lnTo>
                    <a:pt x="373" y="531"/>
                  </a:lnTo>
                  <a:lnTo>
                    <a:pt x="367" y="529"/>
                  </a:lnTo>
                  <a:lnTo>
                    <a:pt x="362" y="524"/>
                  </a:lnTo>
                  <a:lnTo>
                    <a:pt x="355" y="511"/>
                  </a:lnTo>
                  <a:lnTo>
                    <a:pt x="353" y="507"/>
                  </a:lnTo>
                  <a:lnTo>
                    <a:pt x="353" y="488"/>
                  </a:lnTo>
                  <a:lnTo>
                    <a:pt x="346" y="475"/>
                  </a:lnTo>
                  <a:lnTo>
                    <a:pt x="342" y="468"/>
                  </a:lnTo>
                  <a:lnTo>
                    <a:pt x="341" y="470"/>
                  </a:lnTo>
                  <a:lnTo>
                    <a:pt x="341" y="451"/>
                  </a:lnTo>
                  <a:lnTo>
                    <a:pt x="333" y="445"/>
                  </a:lnTo>
                  <a:lnTo>
                    <a:pt x="330" y="441"/>
                  </a:lnTo>
                  <a:lnTo>
                    <a:pt x="324" y="434"/>
                  </a:lnTo>
                  <a:lnTo>
                    <a:pt x="323" y="424"/>
                  </a:lnTo>
                  <a:lnTo>
                    <a:pt x="320" y="405"/>
                  </a:lnTo>
                  <a:lnTo>
                    <a:pt x="317" y="402"/>
                  </a:lnTo>
                  <a:lnTo>
                    <a:pt x="315" y="395"/>
                  </a:lnTo>
                  <a:lnTo>
                    <a:pt x="308" y="379"/>
                  </a:lnTo>
                  <a:lnTo>
                    <a:pt x="299" y="370"/>
                  </a:lnTo>
                  <a:lnTo>
                    <a:pt x="294" y="370"/>
                  </a:lnTo>
                  <a:lnTo>
                    <a:pt x="296" y="382"/>
                  </a:lnTo>
                  <a:lnTo>
                    <a:pt x="299" y="387"/>
                  </a:lnTo>
                  <a:lnTo>
                    <a:pt x="298" y="387"/>
                  </a:lnTo>
                  <a:lnTo>
                    <a:pt x="292" y="380"/>
                  </a:lnTo>
                  <a:lnTo>
                    <a:pt x="292" y="375"/>
                  </a:lnTo>
                  <a:lnTo>
                    <a:pt x="287" y="368"/>
                  </a:lnTo>
                  <a:lnTo>
                    <a:pt x="285" y="360"/>
                  </a:lnTo>
                  <a:lnTo>
                    <a:pt x="285" y="358"/>
                  </a:lnTo>
                  <a:lnTo>
                    <a:pt x="282" y="353"/>
                  </a:lnTo>
                  <a:lnTo>
                    <a:pt x="274" y="349"/>
                  </a:lnTo>
                  <a:lnTo>
                    <a:pt x="272" y="341"/>
                  </a:lnTo>
                  <a:lnTo>
                    <a:pt x="266" y="330"/>
                  </a:lnTo>
                  <a:lnTo>
                    <a:pt x="247" y="309"/>
                  </a:lnTo>
                  <a:lnTo>
                    <a:pt x="244" y="298"/>
                  </a:lnTo>
                  <a:lnTo>
                    <a:pt x="243" y="289"/>
                  </a:lnTo>
                  <a:lnTo>
                    <a:pt x="240" y="282"/>
                  </a:lnTo>
                  <a:lnTo>
                    <a:pt x="239" y="274"/>
                  </a:lnTo>
                  <a:lnTo>
                    <a:pt x="238" y="274"/>
                  </a:lnTo>
                  <a:lnTo>
                    <a:pt x="237" y="271"/>
                  </a:lnTo>
                  <a:lnTo>
                    <a:pt x="234" y="269"/>
                  </a:lnTo>
                  <a:lnTo>
                    <a:pt x="231" y="271"/>
                  </a:lnTo>
                  <a:lnTo>
                    <a:pt x="229" y="269"/>
                  </a:lnTo>
                  <a:lnTo>
                    <a:pt x="224" y="261"/>
                  </a:lnTo>
                  <a:lnTo>
                    <a:pt x="219" y="246"/>
                  </a:lnTo>
                  <a:lnTo>
                    <a:pt x="217" y="247"/>
                  </a:lnTo>
                  <a:lnTo>
                    <a:pt x="215" y="246"/>
                  </a:lnTo>
                  <a:lnTo>
                    <a:pt x="208" y="241"/>
                  </a:lnTo>
                  <a:lnTo>
                    <a:pt x="204" y="242"/>
                  </a:lnTo>
                  <a:lnTo>
                    <a:pt x="197" y="229"/>
                  </a:lnTo>
                  <a:lnTo>
                    <a:pt x="195" y="218"/>
                  </a:lnTo>
                  <a:lnTo>
                    <a:pt x="175" y="202"/>
                  </a:lnTo>
                  <a:lnTo>
                    <a:pt x="170" y="197"/>
                  </a:lnTo>
                  <a:lnTo>
                    <a:pt x="168" y="192"/>
                  </a:lnTo>
                  <a:lnTo>
                    <a:pt x="164" y="190"/>
                  </a:lnTo>
                  <a:lnTo>
                    <a:pt x="157" y="188"/>
                  </a:lnTo>
                  <a:lnTo>
                    <a:pt x="156" y="183"/>
                  </a:lnTo>
                  <a:lnTo>
                    <a:pt x="152" y="176"/>
                  </a:lnTo>
                  <a:lnTo>
                    <a:pt x="148" y="169"/>
                  </a:lnTo>
                  <a:lnTo>
                    <a:pt x="143" y="164"/>
                  </a:lnTo>
                  <a:lnTo>
                    <a:pt x="140" y="143"/>
                  </a:lnTo>
                  <a:lnTo>
                    <a:pt x="138" y="125"/>
                  </a:lnTo>
                  <a:lnTo>
                    <a:pt x="137" y="115"/>
                  </a:lnTo>
                  <a:lnTo>
                    <a:pt x="132" y="107"/>
                  </a:lnTo>
                  <a:lnTo>
                    <a:pt x="130" y="100"/>
                  </a:lnTo>
                  <a:lnTo>
                    <a:pt x="127" y="82"/>
                  </a:lnTo>
                  <a:lnTo>
                    <a:pt x="127" y="72"/>
                  </a:lnTo>
                  <a:lnTo>
                    <a:pt x="129" y="64"/>
                  </a:lnTo>
                  <a:lnTo>
                    <a:pt x="127" y="5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03" name="Group 270"/>
            <p:cNvGrpSpPr>
              <a:grpSpLocks noChangeAspect="1"/>
            </p:cNvGrpSpPr>
            <p:nvPr/>
          </p:nvGrpSpPr>
          <p:grpSpPr bwMode="gray">
            <a:xfrm>
              <a:off x="2976146" y="2285477"/>
              <a:ext cx="1757105" cy="1480721"/>
              <a:chOff x="679" y="1356"/>
              <a:chExt cx="1105" cy="848"/>
            </a:xfrm>
            <a:grpFill/>
          </p:grpSpPr>
          <p:grpSp>
            <p:nvGrpSpPr>
              <p:cNvPr id="278" name="Group 271"/>
              <p:cNvGrpSpPr>
                <a:grpSpLocks noChangeAspect="1"/>
              </p:cNvGrpSpPr>
              <p:nvPr/>
            </p:nvGrpSpPr>
            <p:grpSpPr bwMode="gray">
              <a:xfrm>
                <a:off x="679" y="1356"/>
                <a:ext cx="411" cy="413"/>
                <a:chOff x="679" y="1356"/>
                <a:chExt cx="411" cy="413"/>
              </a:xfrm>
              <a:grpFill/>
            </p:grpSpPr>
            <p:sp>
              <p:nvSpPr>
                <p:cNvPr id="285" name="Freeform 272"/>
                <p:cNvSpPr>
                  <a:spLocks noChangeAspect="1"/>
                </p:cNvSpPr>
                <p:nvPr/>
              </p:nvSpPr>
              <p:spPr bwMode="gray">
                <a:xfrm>
                  <a:off x="776" y="1738"/>
                  <a:ext cx="3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7" y="3"/>
                    </a:cxn>
                    <a:cxn ang="0">
                      <a:pos x="12" y="6"/>
                    </a:cxn>
                    <a:cxn ang="0">
                      <a:pos x="9" y="10"/>
                    </a:cxn>
                    <a:cxn ang="0">
                      <a:pos x="11" y="13"/>
                    </a:cxn>
                    <a:cxn ang="0">
                      <a:pos x="5" y="33"/>
                    </a:cxn>
                    <a:cxn ang="0">
                      <a:pos x="4" y="29"/>
                    </a:cxn>
                    <a:cxn ang="0">
                      <a:pos x="4" y="9"/>
                    </a:cxn>
                    <a:cxn ang="0">
                      <a:pos x="3" y="6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2" h="33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12" y="6"/>
                      </a:lnTo>
                      <a:lnTo>
                        <a:pt x="9" y="10"/>
                      </a:lnTo>
                      <a:lnTo>
                        <a:pt x="11" y="13"/>
                      </a:lnTo>
                      <a:lnTo>
                        <a:pt x="5" y="33"/>
                      </a:lnTo>
                      <a:lnTo>
                        <a:pt x="4" y="29"/>
                      </a:lnTo>
                      <a:lnTo>
                        <a:pt x="4" y="9"/>
                      </a:lnTo>
                      <a:lnTo>
                        <a:pt x="3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6" name="Freeform 273"/>
                <p:cNvSpPr>
                  <a:spLocks noChangeAspect="1"/>
                </p:cNvSpPr>
                <p:nvPr/>
              </p:nvSpPr>
              <p:spPr bwMode="gray">
                <a:xfrm>
                  <a:off x="833" y="172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3" y="9"/>
                    </a:cxn>
                    <a:cxn ang="0">
                      <a:pos x="5" y="18"/>
                    </a:cxn>
                    <a:cxn ang="0">
                      <a:pos x="0" y="9"/>
                    </a:cxn>
                    <a:cxn ang="0">
                      <a:pos x="5" y="2"/>
                    </a:cxn>
                    <a:cxn ang="0">
                      <a:pos x="10" y="0"/>
                    </a:cxn>
                    <a:cxn ang="0">
                      <a:pos x="13" y="1"/>
                    </a:cxn>
                    <a:cxn ang="0">
                      <a:pos x="26" y="1"/>
                    </a:cxn>
                    <a:cxn ang="0">
                      <a:pos x="27" y="3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27" h="18">
                      <a:moveTo>
                        <a:pt x="13" y="9"/>
                      </a:moveTo>
                      <a:lnTo>
                        <a:pt x="5" y="18"/>
                      </a:lnTo>
                      <a:lnTo>
                        <a:pt x="0" y="9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26" y="1"/>
                      </a:lnTo>
                      <a:lnTo>
                        <a:pt x="27" y="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7" name="Freeform 274"/>
                <p:cNvSpPr>
                  <a:spLocks noChangeAspect="1"/>
                </p:cNvSpPr>
                <p:nvPr/>
              </p:nvSpPr>
              <p:spPr bwMode="gray">
                <a:xfrm>
                  <a:off x="817" y="1706"/>
                  <a:ext cx="29" cy="2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9" y="56"/>
                    </a:cxn>
                    <a:cxn ang="0">
                      <a:pos x="21" y="33"/>
                    </a:cxn>
                    <a:cxn ang="0">
                      <a:pos x="28" y="30"/>
                    </a:cxn>
                    <a:cxn ang="0">
                      <a:pos x="45" y="29"/>
                    </a:cxn>
                    <a:cxn ang="0">
                      <a:pos x="44" y="39"/>
                    </a:cxn>
                    <a:cxn ang="0">
                      <a:pos x="48" y="51"/>
                    </a:cxn>
                    <a:cxn ang="0">
                      <a:pos x="58" y="43"/>
                    </a:cxn>
                    <a:cxn ang="0">
                      <a:pos x="58" y="34"/>
                    </a:cxn>
                    <a:cxn ang="0">
                      <a:pos x="50" y="16"/>
                    </a:cxn>
                    <a:cxn ang="0">
                      <a:pos x="53" y="6"/>
                    </a:cxn>
                    <a:cxn ang="0">
                      <a:pos x="66" y="14"/>
                    </a:cxn>
                    <a:cxn ang="0">
                      <a:pos x="70" y="25"/>
                    </a:cxn>
                    <a:cxn ang="0">
                      <a:pos x="80" y="12"/>
                    </a:cxn>
                    <a:cxn ang="0">
                      <a:pos x="93" y="9"/>
                    </a:cxn>
                    <a:cxn ang="0">
                      <a:pos x="90" y="0"/>
                    </a:cxn>
                    <a:cxn ang="0">
                      <a:pos x="100" y="1"/>
                    </a:cxn>
                    <a:cxn ang="0">
                      <a:pos x="104" y="14"/>
                    </a:cxn>
                    <a:cxn ang="0">
                      <a:pos x="117" y="4"/>
                    </a:cxn>
                    <a:cxn ang="0">
                      <a:pos x="128" y="7"/>
                    </a:cxn>
                    <a:cxn ang="0">
                      <a:pos x="125" y="23"/>
                    </a:cxn>
                    <a:cxn ang="0">
                      <a:pos x="127" y="29"/>
                    </a:cxn>
                    <a:cxn ang="0">
                      <a:pos x="145" y="34"/>
                    </a:cxn>
                    <a:cxn ang="0">
                      <a:pos x="129" y="49"/>
                    </a:cxn>
                    <a:cxn ang="0">
                      <a:pos x="104" y="40"/>
                    </a:cxn>
                    <a:cxn ang="0">
                      <a:pos x="118" y="52"/>
                    </a:cxn>
                    <a:cxn ang="0">
                      <a:pos x="122" y="65"/>
                    </a:cxn>
                    <a:cxn ang="0">
                      <a:pos x="112" y="56"/>
                    </a:cxn>
                    <a:cxn ang="0">
                      <a:pos x="103" y="61"/>
                    </a:cxn>
                    <a:cxn ang="0">
                      <a:pos x="96" y="63"/>
                    </a:cxn>
                    <a:cxn ang="0">
                      <a:pos x="95" y="68"/>
                    </a:cxn>
                    <a:cxn ang="0">
                      <a:pos x="74" y="86"/>
                    </a:cxn>
                    <a:cxn ang="0">
                      <a:pos x="65" y="90"/>
                    </a:cxn>
                    <a:cxn ang="0">
                      <a:pos x="66" y="102"/>
                    </a:cxn>
                    <a:cxn ang="0">
                      <a:pos x="43" y="117"/>
                    </a:cxn>
                    <a:cxn ang="0">
                      <a:pos x="53" y="100"/>
                    </a:cxn>
                    <a:cxn ang="0">
                      <a:pos x="44" y="93"/>
                    </a:cxn>
                    <a:cxn ang="0">
                      <a:pos x="44" y="83"/>
                    </a:cxn>
                    <a:cxn ang="0">
                      <a:pos x="31" y="77"/>
                    </a:cxn>
                    <a:cxn ang="0">
                      <a:pos x="29" y="82"/>
                    </a:cxn>
                    <a:cxn ang="0">
                      <a:pos x="37" y="102"/>
                    </a:cxn>
                    <a:cxn ang="0">
                      <a:pos x="20" y="98"/>
                    </a:cxn>
                    <a:cxn ang="0">
                      <a:pos x="16" y="78"/>
                    </a:cxn>
                    <a:cxn ang="0">
                      <a:pos x="7" y="66"/>
                    </a:cxn>
                  </a:cxnLst>
                  <a:rect l="0" t="0" r="r" b="b"/>
                  <a:pathLst>
                    <a:path w="145" h="117">
                      <a:moveTo>
                        <a:pt x="4" y="59"/>
                      </a:move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9" y="56"/>
                      </a:lnTo>
                      <a:lnTo>
                        <a:pt x="9" y="47"/>
                      </a:lnTo>
                      <a:lnTo>
                        <a:pt x="21" y="33"/>
                      </a:lnTo>
                      <a:lnTo>
                        <a:pt x="25" y="34"/>
                      </a:lnTo>
                      <a:lnTo>
                        <a:pt x="28" y="30"/>
                      </a:lnTo>
                      <a:lnTo>
                        <a:pt x="39" y="29"/>
                      </a:lnTo>
                      <a:lnTo>
                        <a:pt x="45" y="29"/>
                      </a:lnTo>
                      <a:lnTo>
                        <a:pt x="39" y="38"/>
                      </a:lnTo>
                      <a:lnTo>
                        <a:pt x="44" y="39"/>
                      </a:lnTo>
                      <a:lnTo>
                        <a:pt x="47" y="44"/>
                      </a:lnTo>
                      <a:lnTo>
                        <a:pt x="48" y="51"/>
                      </a:lnTo>
                      <a:lnTo>
                        <a:pt x="57" y="54"/>
                      </a:lnTo>
                      <a:lnTo>
                        <a:pt x="58" y="43"/>
                      </a:lnTo>
                      <a:lnTo>
                        <a:pt x="60" y="39"/>
                      </a:lnTo>
                      <a:lnTo>
                        <a:pt x="58" y="34"/>
                      </a:lnTo>
                      <a:lnTo>
                        <a:pt x="63" y="32"/>
                      </a:lnTo>
                      <a:lnTo>
                        <a:pt x="50" y="16"/>
                      </a:lnTo>
                      <a:lnTo>
                        <a:pt x="49" y="9"/>
                      </a:lnTo>
                      <a:lnTo>
                        <a:pt x="53" y="6"/>
                      </a:lnTo>
                      <a:lnTo>
                        <a:pt x="61" y="4"/>
                      </a:lnTo>
                      <a:lnTo>
                        <a:pt x="66" y="14"/>
                      </a:lnTo>
                      <a:lnTo>
                        <a:pt x="68" y="24"/>
                      </a:lnTo>
                      <a:lnTo>
                        <a:pt x="70" y="25"/>
                      </a:lnTo>
                      <a:lnTo>
                        <a:pt x="75" y="16"/>
                      </a:lnTo>
                      <a:lnTo>
                        <a:pt x="80" y="12"/>
                      </a:lnTo>
                      <a:lnTo>
                        <a:pt x="90" y="14"/>
                      </a:lnTo>
                      <a:lnTo>
                        <a:pt x="93" y="9"/>
                      </a:lnTo>
                      <a:lnTo>
                        <a:pt x="95" y="6"/>
                      </a:lnTo>
                      <a:lnTo>
                        <a:pt x="90" y="0"/>
                      </a:lnTo>
                      <a:lnTo>
                        <a:pt x="96" y="2"/>
                      </a:lnTo>
                      <a:lnTo>
                        <a:pt x="100" y="1"/>
                      </a:lnTo>
                      <a:lnTo>
                        <a:pt x="104" y="2"/>
                      </a:lnTo>
                      <a:lnTo>
                        <a:pt x="104" y="14"/>
                      </a:lnTo>
                      <a:lnTo>
                        <a:pt x="108" y="18"/>
                      </a:lnTo>
                      <a:lnTo>
                        <a:pt x="117" y="4"/>
                      </a:lnTo>
                      <a:lnTo>
                        <a:pt x="125" y="2"/>
                      </a:lnTo>
                      <a:lnTo>
                        <a:pt x="128" y="7"/>
                      </a:lnTo>
                      <a:lnTo>
                        <a:pt x="127" y="20"/>
                      </a:lnTo>
                      <a:lnTo>
                        <a:pt x="125" y="23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8" y="34"/>
                      </a:lnTo>
                      <a:lnTo>
                        <a:pt x="145" y="34"/>
                      </a:lnTo>
                      <a:lnTo>
                        <a:pt x="138" y="49"/>
                      </a:lnTo>
                      <a:lnTo>
                        <a:pt x="129" y="49"/>
                      </a:lnTo>
                      <a:lnTo>
                        <a:pt x="111" y="39"/>
                      </a:lnTo>
                      <a:lnTo>
                        <a:pt x="104" y="40"/>
                      </a:lnTo>
                      <a:lnTo>
                        <a:pt x="102" y="49"/>
                      </a:lnTo>
                      <a:lnTo>
                        <a:pt x="118" y="52"/>
                      </a:lnTo>
                      <a:lnTo>
                        <a:pt x="122" y="56"/>
                      </a:lnTo>
                      <a:lnTo>
                        <a:pt x="122" y="65"/>
                      </a:lnTo>
                      <a:lnTo>
                        <a:pt x="112" y="63"/>
                      </a:lnTo>
                      <a:lnTo>
                        <a:pt x="112" y="56"/>
                      </a:lnTo>
                      <a:lnTo>
                        <a:pt x="108" y="56"/>
                      </a:lnTo>
                      <a:lnTo>
                        <a:pt x="103" y="61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100" y="68"/>
                      </a:lnTo>
                      <a:lnTo>
                        <a:pt x="95" y="68"/>
                      </a:lnTo>
                      <a:lnTo>
                        <a:pt x="84" y="72"/>
                      </a:lnTo>
                      <a:lnTo>
                        <a:pt x="74" y="86"/>
                      </a:lnTo>
                      <a:lnTo>
                        <a:pt x="66" y="87"/>
                      </a:lnTo>
                      <a:lnTo>
                        <a:pt x="65" y="90"/>
                      </a:lnTo>
                      <a:lnTo>
                        <a:pt x="66" y="94"/>
                      </a:lnTo>
                      <a:lnTo>
                        <a:pt x="66" y="102"/>
                      </a:lnTo>
                      <a:lnTo>
                        <a:pt x="63" y="109"/>
                      </a:lnTo>
                      <a:lnTo>
                        <a:pt x="43" y="117"/>
                      </a:lnTo>
                      <a:lnTo>
                        <a:pt x="47" y="108"/>
                      </a:lnTo>
                      <a:lnTo>
                        <a:pt x="53" y="100"/>
                      </a:lnTo>
                      <a:lnTo>
                        <a:pt x="53" y="95"/>
                      </a:lnTo>
                      <a:lnTo>
                        <a:pt x="44" y="93"/>
                      </a:lnTo>
                      <a:lnTo>
                        <a:pt x="43" y="87"/>
                      </a:lnTo>
                      <a:lnTo>
                        <a:pt x="44" y="83"/>
                      </a:lnTo>
                      <a:lnTo>
                        <a:pt x="39" y="79"/>
                      </a:lnTo>
                      <a:lnTo>
                        <a:pt x="31" y="77"/>
                      </a:lnTo>
                      <a:lnTo>
                        <a:pt x="27" y="79"/>
                      </a:lnTo>
                      <a:lnTo>
                        <a:pt x="29" y="82"/>
                      </a:lnTo>
                      <a:lnTo>
                        <a:pt x="36" y="83"/>
                      </a:lnTo>
                      <a:lnTo>
                        <a:pt x="37" y="102"/>
                      </a:lnTo>
                      <a:lnTo>
                        <a:pt x="29" y="106"/>
                      </a:lnTo>
                      <a:lnTo>
                        <a:pt x="20" y="98"/>
                      </a:lnTo>
                      <a:lnTo>
                        <a:pt x="17" y="88"/>
                      </a:lnTo>
                      <a:lnTo>
                        <a:pt x="16" y="78"/>
                      </a:lnTo>
                      <a:lnTo>
                        <a:pt x="14" y="68"/>
                      </a:lnTo>
                      <a:lnTo>
                        <a:pt x="7" y="66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8" name="Freeform 275"/>
                <p:cNvSpPr>
                  <a:spLocks noChangeAspect="1"/>
                </p:cNvSpPr>
                <p:nvPr/>
              </p:nvSpPr>
              <p:spPr bwMode="gray">
                <a:xfrm>
                  <a:off x="679" y="1356"/>
                  <a:ext cx="328" cy="411"/>
                </a:xfrm>
                <a:custGeom>
                  <a:avLst/>
                  <a:gdLst/>
                  <a:ahLst/>
                  <a:cxnLst>
                    <a:cxn ang="0">
                      <a:pos x="1427" y="242"/>
                    </a:cxn>
                    <a:cxn ang="0">
                      <a:pos x="1252" y="223"/>
                    </a:cxn>
                    <a:cxn ang="0">
                      <a:pos x="977" y="152"/>
                    </a:cxn>
                    <a:cxn ang="0">
                      <a:pos x="845" y="94"/>
                    </a:cxn>
                    <a:cxn ang="0">
                      <a:pos x="709" y="40"/>
                    </a:cxn>
                    <a:cxn ang="0">
                      <a:pos x="672" y="64"/>
                    </a:cxn>
                    <a:cxn ang="0">
                      <a:pos x="602" y="33"/>
                    </a:cxn>
                    <a:cxn ang="0">
                      <a:pos x="466" y="88"/>
                    </a:cxn>
                    <a:cxn ang="0">
                      <a:pos x="440" y="158"/>
                    </a:cxn>
                    <a:cxn ang="0">
                      <a:pos x="353" y="233"/>
                    </a:cxn>
                    <a:cxn ang="0">
                      <a:pos x="270" y="323"/>
                    </a:cxn>
                    <a:cxn ang="0">
                      <a:pos x="102" y="459"/>
                    </a:cxn>
                    <a:cxn ang="0">
                      <a:pos x="233" y="608"/>
                    </a:cxn>
                    <a:cxn ang="0">
                      <a:pos x="319" y="670"/>
                    </a:cxn>
                    <a:cxn ang="0">
                      <a:pos x="436" y="717"/>
                    </a:cxn>
                    <a:cxn ang="0">
                      <a:pos x="392" y="748"/>
                    </a:cxn>
                    <a:cxn ang="0">
                      <a:pos x="393" y="780"/>
                    </a:cxn>
                    <a:cxn ang="0">
                      <a:pos x="289" y="796"/>
                    </a:cxn>
                    <a:cxn ang="0">
                      <a:pos x="160" y="749"/>
                    </a:cxn>
                    <a:cxn ang="0">
                      <a:pos x="36" y="829"/>
                    </a:cxn>
                    <a:cxn ang="0">
                      <a:pos x="70" y="906"/>
                    </a:cxn>
                    <a:cxn ang="0">
                      <a:pos x="270" y="1001"/>
                    </a:cxn>
                    <a:cxn ang="0">
                      <a:pos x="405" y="970"/>
                    </a:cxn>
                    <a:cxn ang="0">
                      <a:pos x="394" y="1115"/>
                    </a:cxn>
                    <a:cxn ang="0">
                      <a:pos x="256" y="1179"/>
                    </a:cxn>
                    <a:cxn ang="0">
                      <a:pos x="127" y="1305"/>
                    </a:cxn>
                    <a:cxn ang="0">
                      <a:pos x="155" y="1358"/>
                    </a:cxn>
                    <a:cxn ang="0">
                      <a:pos x="193" y="1420"/>
                    </a:cxn>
                    <a:cxn ang="0">
                      <a:pos x="222" y="1535"/>
                    </a:cxn>
                    <a:cxn ang="0">
                      <a:pos x="313" y="1517"/>
                    </a:cxn>
                    <a:cxn ang="0">
                      <a:pos x="349" y="1583"/>
                    </a:cxn>
                    <a:cxn ang="0">
                      <a:pos x="345" y="1683"/>
                    </a:cxn>
                    <a:cxn ang="0">
                      <a:pos x="461" y="1652"/>
                    </a:cxn>
                    <a:cxn ang="0">
                      <a:pos x="548" y="1679"/>
                    </a:cxn>
                    <a:cxn ang="0">
                      <a:pos x="549" y="1814"/>
                    </a:cxn>
                    <a:cxn ang="0">
                      <a:pos x="414" y="1939"/>
                    </a:cxn>
                    <a:cxn ang="0">
                      <a:pos x="326" y="1968"/>
                    </a:cxn>
                    <a:cxn ang="0">
                      <a:pos x="263" y="2054"/>
                    </a:cxn>
                    <a:cxn ang="0">
                      <a:pos x="334" y="2020"/>
                    </a:cxn>
                    <a:cxn ang="0">
                      <a:pos x="432" y="1975"/>
                    </a:cxn>
                    <a:cxn ang="0">
                      <a:pos x="515" y="1925"/>
                    </a:cxn>
                    <a:cxn ang="0">
                      <a:pos x="576" y="1872"/>
                    </a:cxn>
                    <a:cxn ang="0">
                      <a:pos x="658" y="1788"/>
                    </a:cxn>
                    <a:cxn ang="0">
                      <a:pos x="767" y="1707"/>
                    </a:cxn>
                    <a:cxn ang="0">
                      <a:pos x="785" y="1592"/>
                    </a:cxn>
                    <a:cxn ang="0">
                      <a:pos x="827" y="1501"/>
                    </a:cxn>
                    <a:cxn ang="0">
                      <a:pos x="983" y="1287"/>
                    </a:cxn>
                    <a:cxn ang="0">
                      <a:pos x="1042" y="1436"/>
                    </a:cxn>
                    <a:cxn ang="0">
                      <a:pos x="892" y="1567"/>
                    </a:cxn>
                    <a:cxn ang="0">
                      <a:pos x="892" y="1617"/>
                    </a:cxn>
                    <a:cxn ang="0">
                      <a:pos x="1000" y="1550"/>
                    </a:cxn>
                    <a:cxn ang="0">
                      <a:pos x="1088" y="1509"/>
                    </a:cxn>
                    <a:cxn ang="0">
                      <a:pos x="1066" y="1448"/>
                    </a:cxn>
                    <a:cxn ang="0">
                      <a:pos x="1115" y="1405"/>
                    </a:cxn>
                    <a:cxn ang="0">
                      <a:pos x="1168" y="1454"/>
                    </a:cxn>
                    <a:cxn ang="0">
                      <a:pos x="1263" y="1481"/>
                    </a:cxn>
                    <a:cxn ang="0">
                      <a:pos x="1383" y="1528"/>
                    </a:cxn>
                    <a:cxn ang="0">
                      <a:pos x="1574" y="1540"/>
                    </a:cxn>
                    <a:cxn ang="0">
                      <a:pos x="1564" y="1570"/>
                    </a:cxn>
                    <a:cxn ang="0">
                      <a:pos x="1628" y="1599"/>
                    </a:cxn>
                  </a:cxnLst>
                  <a:rect l="0" t="0" r="r" b="b"/>
                  <a:pathLst>
                    <a:path w="1638" h="2054">
                      <a:moveTo>
                        <a:pt x="1486" y="1466"/>
                      </a:moveTo>
                      <a:lnTo>
                        <a:pt x="1486" y="1356"/>
                      </a:lnTo>
                      <a:lnTo>
                        <a:pt x="1486" y="1249"/>
                      </a:lnTo>
                      <a:lnTo>
                        <a:pt x="1486" y="1148"/>
                      </a:lnTo>
                      <a:lnTo>
                        <a:pt x="1486" y="1039"/>
                      </a:lnTo>
                      <a:lnTo>
                        <a:pt x="1486" y="915"/>
                      </a:lnTo>
                      <a:lnTo>
                        <a:pt x="1486" y="793"/>
                      </a:lnTo>
                      <a:lnTo>
                        <a:pt x="1486" y="678"/>
                      </a:lnTo>
                      <a:lnTo>
                        <a:pt x="1486" y="553"/>
                      </a:lnTo>
                      <a:lnTo>
                        <a:pt x="1486" y="409"/>
                      </a:lnTo>
                      <a:lnTo>
                        <a:pt x="1486" y="266"/>
                      </a:lnTo>
                      <a:lnTo>
                        <a:pt x="1484" y="263"/>
                      </a:lnTo>
                      <a:lnTo>
                        <a:pt x="1477" y="263"/>
                      </a:lnTo>
                      <a:lnTo>
                        <a:pt x="1475" y="270"/>
                      </a:lnTo>
                      <a:lnTo>
                        <a:pt x="1470" y="280"/>
                      </a:lnTo>
                      <a:lnTo>
                        <a:pt x="1467" y="276"/>
                      </a:lnTo>
                      <a:lnTo>
                        <a:pt x="1456" y="259"/>
                      </a:lnTo>
                      <a:lnTo>
                        <a:pt x="1429" y="248"/>
                      </a:lnTo>
                      <a:lnTo>
                        <a:pt x="1427" y="242"/>
                      </a:lnTo>
                      <a:lnTo>
                        <a:pt x="1408" y="232"/>
                      </a:lnTo>
                      <a:lnTo>
                        <a:pt x="1408" y="228"/>
                      </a:lnTo>
                      <a:lnTo>
                        <a:pt x="1403" y="221"/>
                      </a:lnTo>
                      <a:lnTo>
                        <a:pt x="1365" y="201"/>
                      </a:lnTo>
                      <a:lnTo>
                        <a:pt x="1361" y="205"/>
                      </a:lnTo>
                      <a:lnTo>
                        <a:pt x="1355" y="206"/>
                      </a:lnTo>
                      <a:lnTo>
                        <a:pt x="1350" y="202"/>
                      </a:lnTo>
                      <a:lnTo>
                        <a:pt x="1351" y="214"/>
                      </a:lnTo>
                      <a:lnTo>
                        <a:pt x="1349" y="220"/>
                      </a:lnTo>
                      <a:lnTo>
                        <a:pt x="1341" y="209"/>
                      </a:lnTo>
                      <a:lnTo>
                        <a:pt x="1335" y="205"/>
                      </a:lnTo>
                      <a:lnTo>
                        <a:pt x="1330" y="209"/>
                      </a:lnTo>
                      <a:lnTo>
                        <a:pt x="1303" y="214"/>
                      </a:lnTo>
                      <a:lnTo>
                        <a:pt x="1302" y="217"/>
                      </a:lnTo>
                      <a:lnTo>
                        <a:pt x="1290" y="225"/>
                      </a:lnTo>
                      <a:lnTo>
                        <a:pt x="1280" y="225"/>
                      </a:lnTo>
                      <a:lnTo>
                        <a:pt x="1273" y="217"/>
                      </a:lnTo>
                      <a:lnTo>
                        <a:pt x="1271" y="225"/>
                      </a:lnTo>
                      <a:lnTo>
                        <a:pt x="1252" y="223"/>
                      </a:lnTo>
                      <a:lnTo>
                        <a:pt x="1251" y="221"/>
                      </a:lnTo>
                      <a:lnTo>
                        <a:pt x="1253" y="215"/>
                      </a:lnTo>
                      <a:lnTo>
                        <a:pt x="1232" y="211"/>
                      </a:lnTo>
                      <a:lnTo>
                        <a:pt x="1222" y="201"/>
                      </a:lnTo>
                      <a:lnTo>
                        <a:pt x="1211" y="194"/>
                      </a:lnTo>
                      <a:lnTo>
                        <a:pt x="1178" y="194"/>
                      </a:lnTo>
                      <a:lnTo>
                        <a:pt x="1158" y="199"/>
                      </a:lnTo>
                      <a:lnTo>
                        <a:pt x="1128" y="183"/>
                      </a:lnTo>
                      <a:lnTo>
                        <a:pt x="1115" y="180"/>
                      </a:lnTo>
                      <a:lnTo>
                        <a:pt x="1107" y="172"/>
                      </a:lnTo>
                      <a:lnTo>
                        <a:pt x="1091" y="167"/>
                      </a:lnTo>
                      <a:lnTo>
                        <a:pt x="1074" y="166"/>
                      </a:lnTo>
                      <a:lnTo>
                        <a:pt x="1072" y="156"/>
                      </a:lnTo>
                      <a:lnTo>
                        <a:pt x="1054" y="152"/>
                      </a:lnTo>
                      <a:lnTo>
                        <a:pt x="1032" y="142"/>
                      </a:lnTo>
                      <a:lnTo>
                        <a:pt x="1010" y="142"/>
                      </a:lnTo>
                      <a:lnTo>
                        <a:pt x="1001" y="148"/>
                      </a:lnTo>
                      <a:lnTo>
                        <a:pt x="975" y="158"/>
                      </a:lnTo>
                      <a:lnTo>
                        <a:pt x="977" y="152"/>
                      </a:lnTo>
                      <a:lnTo>
                        <a:pt x="985" y="151"/>
                      </a:lnTo>
                      <a:lnTo>
                        <a:pt x="983" y="144"/>
                      </a:lnTo>
                      <a:lnTo>
                        <a:pt x="977" y="141"/>
                      </a:lnTo>
                      <a:lnTo>
                        <a:pt x="967" y="140"/>
                      </a:lnTo>
                      <a:lnTo>
                        <a:pt x="929" y="151"/>
                      </a:lnTo>
                      <a:lnTo>
                        <a:pt x="899" y="148"/>
                      </a:lnTo>
                      <a:lnTo>
                        <a:pt x="908" y="140"/>
                      </a:lnTo>
                      <a:lnTo>
                        <a:pt x="909" y="132"/>
                      </a:lnTo>
                      <a:lnTo>
                        <a:pt x="872" y="132"/>
                      </a:lnTo>
                      <a:lnTo>
                        <a:pt x="866" y="129"/>
                      </a:lnTo>
                      <a:lnTo>
                        <a:pt x="887" y="128"/>
                      </a:lnTo>
                      <a:lnTo>
                        <a:pt x="882" y="120"/>
                      </a:lnTo>
                      <a:lnTo>
                        <a:pt x="872" y="120"/>
                      </a:lnTo>
                      <a:lnTo>
                        <a:pt x="870" y="114"/>
                      </a:lnTo>
                      <a:lnTo>
                        <a:pt x="877" y="99"/>
                      </a:lnTo>
                      <a:lnTo>
                        <a:pt x="877" y="87"/>
                      </a:lnTo>
                      <a:lnTo>
                        <a:pt x="859" y="80"/>
                      </a:lnTo>
                      <a:lnTo>
                        <a:pt x="843" y="80"/>
                      </a:lnTo>
                      <a:lnTo>
                        <a:pt x="845" y="94"/>
                      </a:lnTo>
                      <a:lnTo>
                        <a:pt x="843" y="91"/>
                      </a:lnTo>
                      <a:lnTo>
                        <a:pt x="835" y="94"/>
                      </a:lnTo>
                      <a:lnTo>
                        <a:pt x="832" y="81"/>
                      </a:lnTo>
                      <a:lnTo>
                        <a:pt x="827" y="69"/>
                      </a:lnTo>
                      <a:lnTo>
                        <a:pt x="817" y="69"/>
                      </a:lnTo>
                      <a:lnTo>
                        <a:pt x="807" y="71"/>
                      </a:lnTo>
                      <a:lnTo>
                        <a:pt x="790" y="83"/>
                      </a:lnTo>
                      <a:lnTo>
                        <a:pt x="785" y="75"/>
                      </a:lnTo>
                      <a:lnTo>
                        <a:pt x="778" y="80"/>
                      </a:lnTo>
                      <a:lnTo>
                        <a:pt x="771" y="91"/>
                      </a:lnTo>
                      <a:lnTo>
                        <a:pt x="763" y="91"/>
                      </a:lnTo>
                      <a:lnTo>
                        <a:pt x="757" y="83"/>
                      </a:lnTo>
                      <a:lnTo>
                        <a:pt x="747" y="83"/>
                      </a:lnTo>
                      <a:lnTo>
                        <a:pt x="740" y="78"/>
                      </a:lnTo>
                      <a:lnTo>
                        <a:pt x="744" y="70"/>
                      </a:lnTo>
                      <a:lnTo>
                        <a:pt x="733" y="45"/>
                      </a:lnTo>
                      <a:lnTo>
                        <a:pt x="716" y="39"/>
                      </a:lnTo>
                      <a:lnTo>
                        <a:pt x="716" y="48"/>
                      </a:lnTo>
                      <a:lnTo>
                        <a:pt x="709" y="40"/>
                      </a:lnTo>
                      <a:lnTo>
                        <a:pt x="710" y="51"/>
                      </a:lnTo>
                      <a:lnTo>
                        <a:pt x="704" y="51"/>
                      </a:lnTo>
                      <a:lnTo>
                        <a:pt x="697" y="58"/>
                      </a:lnTo>
                      <a:lnTo>
                        <a:pt x="695" y="72"/>
                      </a:lnTo>
                      <a:lnTo>
                        <a:pt x="704" y="83"/>
                      </a:lnTo>
                      <a:lnTo>
                        <a:pt x="704" y="91"/>
                      </a:lnTo>
                      <a:lnTo>
                        <a:pt x="705" y="103"/>
                      </a:lnTo>
                      <a:lnTo>
                        <a:pt x="695" y="103"/>
                      </a:lnTo>
                      <a:lnTo>
                        <a:pt x="694" y="94"/>
                      </a:lnTo>
                      <a:lnTo>
                        <a:pt x="688" y="87"/>
                      </a:lnTo>
                      <a:lnTo>
                        <a:pt x="683" y="94"/>
                      </a:lnTo>
                      <a:lnTo>
                        <a:pt x="678" y="83"/>
                      </a:lnTo>
                      <a:lnTo>
                        <a:pt x="676" y="96"/>
                      </a:lnTo>
                      <a:lnTo>
                        <a:pt x="657" y="83"/>
                      </a:lnTo>
                      <a:lnTo>
                        <a:pt x="649" y="82"/>
                      </a:lnTo>
                      <a:lnTo>
                        <a:pt x="646" y="85"/>
                      </a:lnTo>
                      <a:lnTo>
                        <a:pt x="654" y="66"/>
                      </a:lnTo>
                      <a:lnTo>
                        <a:pt x="660" y="70"/>
                      </a:lnTo>
                      <a:lnTo>
                        <a:pt x="672" y="64"/>
                      </a:lnTo>
                      <a:lnTo>
                        <a:pt x="689" y="49"/>
                      </a:lnTo>
                      <a:lnTo>
                        <a:pt x="690" y="42"/>
                      </a:lnTo>
                      <a:lnTo>
                        <a:pt x="689" y="33"/>
                      </a:lnTo>
                      <a:lnTo>
                        <a:pt x="681" y="26"/>
                      </a:lnTo>
                      <a:lnTo>
                        <a:pt x="661" y="30"/>
                      </a:lnTo>
                      <a:lnTo>
                        <a:pt x="660" y="27"/>
                      </a:lnTo>
                      <a:lnTo>
                        <a:pt x="658" y="16"/>
                      </a:lnTo>
                      <a:lnTo>
                        <a:pt x="650" y="11"/>
                      </a:lnTo>
                      <a:lnTo>
                        <a:pt x="642" y="15"/>
                      </a:lnTo>
                      <a:lnTo>
                        <a:pt x="635" y="10"/>
                      </a:lnTo>
                      <a:lnTo>
                        <a:pt x="627" y="0"/>
                      </a:lnTo>
                      <a:lnTo>
                        <a:pt x="622" y="3"/>
                      </a:lnTo>
                      <a:lnTo>
                        <a:pt x="619" y="10"/>
                      </a:lnTo>
                      <a:lnTo>
                        <a:pt x="613" y="17"/>
                      </a:lnTo>
                      <a:lnTo>
                        <a:pt x="612" y="24"/>
                      </a:lnTo>
                      <a:lnTo>
                        <a:pt x="609" y="22"/>
                      </a:lnTo>
                      <a:lnTo>
                        <a:pt x="612" y="33"/>
                      </a:lnTo>
                      <a:lnTo>
                        <a:pt x="608" y="37"/>
                      </a:lnTo>
                      <a:lnTo>
                        <a:pt x="602" y="33"/>
                      </a:lnTo>
                      <a:lnTo>
                        <a:pt x="598" y="35"/>
                      </a:lnTo>
                      <a:lnTo>
                        <a:pt x="597" y="40"/>
                      </a:lnTo>
                      <a:lnTo>
                        <a:pt x="591" y="48"/>
                      </a:lnTo>
                      <a:lnTo>
                        <a:pt x="584" y="60"/>
                      </a:lnTo>
                      <a:lnTo>
                        <a:pt x="558" y="86"/>
                      </a:lnTo>
                      <a:lnTo>
                        <a:pt x="536" y="86"/>
                      </a:lnTo>
                      <a:lnTo>
                        <a:pt x="537" y="91"/>
                      </a:lnTo>
                      <a:lnTo>
                        <a:pt x="511" y="96"/>
                      </a:lnTo>
                      <a:lnTo>
                        <a:pt x="491" y="91"/>
                      </a:lnTo>
                      <a:lnTo>
                        <a:pt x="495" y="96"/>
                      </a:lnTo>
                      <a:lnTo>
                        <a:pt x="486" y="101"/>
                      </a:lnTo>
                      <a:lnTo>
                        <a:pt x="489" y="113"/>
                      </a:lnTo>
                      <a:lnTo>
                        <a:pt x="472" y="103"/>
                      </a:lnTo>
                      <a:lnTo>
                        <a:pt x="480" y="92"/>
                      </a:lnTo>
                      <a:lnTo>
                        <a:pt x="483" y="83"/>
                      </a:lnTo>
                      <a:lnTo>
                        <a:pt x="496" y="78"/>
                      </a:lnTo>
                      <a:lnTo>
                        <a:pt x="500" y="73"/>
                      </a:lnTo>
                      <a:lnTo>
                        <a:pt x="478" y="81"/>
                      </a:lnTo>
                      <a:lnTo>
                        <a:pt x="466" y="88"/>
                      </a:lnTo>
                      <a:lnTo>
                        <a:pt x="452" y="101"/>
                      </a:lnTo>
                      <a:lnTo>
                        <a:pt x="448" y="109"/>
                      </a:lnTo>
                      <a:lnTo>
                        <a:pt x="448" y="113"/>
                      </a:lnTo>
                      <a:lnTo>
                        <a:pt x="440" y="116"/>
                      </a:lnTo>
                      <a:lnTo>
                        <a:pt x="445" y="121"/>
                      </a:lnTo>
                      <a:lnTo>
                        <a:pt x="452" y="124"/>
                      </a:lnTo>
                      <a:lnTo>
                        <a:pt x="457" y="136"/>
                      </a:lnTo>
                      <a:lnTo>
                        <a:pt x="464" y="141"/>
                      </a:lnTo>
                      <a:lnTo>
                        <a:pt x="474" y="139"/>
                      </a:lnTo>
                      <a:lnTo>
                        <a:pt x="461" y="145"/>
                      </a:lnTo>
                      <a:lnTo>
                        <a:pt x="453" y="145"/>
                      </a:lnTo>
                      <a:lnTo>
                        <a:pt x="450" y="155"/>
                      </a:lnTo>
                      <a:lnTo>
                        <a:pt x="453" y="162"/>
                      </a:lnTo>
                      <a:lnTo>
                        <a:pt x="452" y="174"/>
                      </a:lnTo>
                      <a:lnTo>
                        <a:pt x="447" y="182"/>
                      </a:lnTo>
                      <a:lnTo>
                        <a:pt x="442" y="175"/>
                      </a:lnTo>
                      <a:lnTo>
                        <a:pt x="442" y="162"/>
                      </a:lnTo>
                      <a:lnTo>
                        <a:pt x="434" y="168"/>
                      </a:lnTo>
                      <a:lnTo>
                        <a:pt x="440" y="158"/>
                      </a:lnTo>
                      <a:lnTo>
                        <a:pt x="439" y="146"/>
                      </a:lnTo>
                      <a:lnTo>
                        <a:pt x="445" y="140"/>
                      </a:lnTo>
                      <a:lnTo>
                        <a:pt x="442" y="131"/>
                      </a:lnTo>
                      <a:lnTo>
                        <a:pt x="432" y="128"/>
                      </a:lnTo>
                      <a:lnTo>
                        <a:pt x="405" y="148"/>
                      </a:lnTo>
                      <a:lnTo>
                        <a:pt x="405" y="152"/>
                      </a:lnTo>
                      <a:lnTo>
                        <a:pt x="418" y="145"/>
                      </a:lnTo>
                      <a:lnTo>
                        <a:pt x="408" y="156"/>
                      </a:lnTo>
                      <a:lnTo>
                        <a:pt x="366" y="184"/>
                      </a:lnTo>
                      <a:lnTo>
                        <a:pt x="348" y="188"/>
                      </a:lnTo>
                      <a:lnTo>
                        <a:pt x="338" y="200"/>
                      </a:lnTo>
                      <a:lnTo>
                        <a:pt x="342" y="191"/>
                      </a:lnTo>
                      <a:lnTo>
                        <a:pt x="342" y="183"/>
                      </a:lnTo>
                      <a:lnTo>
                        <a:pt x="348" y="177"/>
                      </a:lnTo>
                      <a:lnTo>
                        <a:pt x="337" y="175"/>
                      </a:lnTo>
                      <a:lnTo>
                        <a:pt x="326" y="200"/>
                      </a:lnTo>
                      <a:lnTo>
                        <a:pt x="323" y="211"/>
                      </a:lnTo>
                      <a:lnTo>
                        <a:pt x="342" y="228"/>
                      </a:lnTo>
                      <a:lnTo>
                        <a:pt x="353" y="233"/>
                      </a:lnTo>
                      <a:lnTo>
                        <a:pt x="353" y="239"/>
                      </a:lnTo>
                      <a:lnTo>
                        <a:pt x="324" y="225"/>
                      </a:lnTo>
                      <a:lnTo>
                        <a:pt x="321" y="218"/>
                      </a:lnTo>
                      <a:lnTo>
                        <a:pt x="312" y="217"/>
                      </a:lnTo>
                      <a:lnTo>
                        <a:pt x="307" y="227"/>
                      </a:lnTo>
                      <a:lnTo>
                        <a:pt x="285" y="253"/>
                      </a:lnTo>
                      <a:lnTo>
                        <a:pt x="295" y="258"/>
                      </a:lnTo>
                      <a:lnTo>
                        <a:pt x="318" y="259"/>
                      </a:lnTo>
                      <a:lnTo>
                        <a:pt x="314" y="261"/>
                      </a:lnTo>
                      <a:lnTo>
                        <a:pt x="287" y="261"/>
                      </a:lnTo>
                      <a:lnTo>
                        <a:pt x="280" y="264"/>
                      </a:lnTo>
                      <a:lnTo>
                        <a:pt x="279" y="268"/>
                      </a:lnTo>
                      <a:lnTo>
                        <a:pt x="291" y="282"/>
                      </a:lnTo>
                      <a:lnTo>
                        <a:pt x="302" y="288"/>
                      </a:lnTo>
                      <a:lnTo>
                        <a:pt x="299" y="293"/>
                      </a:lnTo>
                      <a:lnTo>
                        <a:pt x="279" y="279"/>
                      </a:lnTo>
                      <a:lnTo>
                        <a:pt x="280" y="287"/>
                      </a:lnTo>
                      <a:lnTo>
                        <a:pt x="273" y="318"/>
                      </a:lnTo>
                      <a:lnTo>
                        <a:pt x="270" y="323"/>
                      </a:lnTo>
                      <a:lnTo>
                        <a:pt x="269" y="306"/>
                      </a:lnTo>
                      <a:lnTo>
                        <a:pt x="263" y="331"/>
                      </a:lnTo>
                      <a:lnTo>
                        <a:pt x="251" y="356"/>
                      </a:lnTo>
                      <a:lnTo>
                        <a:pt x="226" y="379"/>
                      </a:lnTo>
                      <a:lnTo>
                        <a:pt x="189" y="388"/>
                      </a:lnTo>
                      <a:lnTo>
                        <a:pt x="155" y="393"/>
                      </a:lnTo>
                      <a:lnTo>
                        <a:pt x="127" y="401"/>
                      </a:lnTo>
                      <a:lnTo>
                        <a:pt x="117" y="400"/>
                      </a:lnTo>
                      <a:lnTo>
                        <a:pt x="125" y="397"/>
                      </a:lnTo>
                      <a:lnTo>
                        <a:pt x="124" y="393"/>
                      </a:lnTo>
                      <a:lnTo>
                        <a:pt x="102" y="395"/>
                      </a:lnTo>
                      <a:lnTo>
                        <a:pt x="102" y="397"/>
                      </a:lnTo>
                      <a:lnTo>
                        <a:pt x="103" y="401"/>
                      </a:lnTo>
                      <a:lnTo>
                        <a:pt x="101" y="419"/>
                      </a:lnTo>
                      <a:lnTo>
                        <a:pt x="101" y="435"/>
                      </a:lnTo>
                      <a:lnTo>
                        <a:pt x="98" y="453"/>
                      </a:lnTo>
                      <a:lnTo>
                        <a:pt x="103" y="455"/>
                      </a:lnTo>
                      <a:lnTo>
                        <a:pt x="108" y="452"/>
                      </a:lnTo>
                      <a:lnTo>
                        <a:pt x="102" y="459"/>
                      </a:lnTo>
                      <a:lnTo>
                        <a:pt x="88" y="465"/>
                      </a:lnTo>
                      <a:lnTo>
                        <a:pt x="85" y="471"/>
                      </a:lnTo>
                      <a:lnTo>
                        <a:pt x="79" y="471"/>
                      </a:lnTo>
                      <a:lnTo>
                        <a:pt x="86" y="465"/>
                      </a:lnTo>
                      <a:lnTo>
                        <a:pt x="88" y="457"/>
                      </a:lnTo>
                      <a:lnTo>
                        <a:pt x="86" y="458"/>
                      </a:lnTo>
                      <a:lnTo>
                        <a:pt x="71" y="468"/>
                      </a:lnTo>
                      <a:lnTo>
                        <a:pt x="69" y="474"/>
                      </a:lnTo>
                      <a:lnTo>
                        <a:pt x="102" y="489"/>
                      </a:lnTo>
                      <a:lnTo>
                        <a:pt x="112" y="500"/>
                      </a:lnTo>
                      <a:lnTo>
                        <a:pt x="118" y="511"/>
                      </a:lnTo>
                      <a:lnTo>
                        <a:pt x="140" y="524"/>
                      </a:lnTo>
                      <a:lnTo>
                        <a:pt x="152" y="527"/>
                      </a:lnTo>
                      <a:lnTo>
                        <a:pt x="182" y="556"/>
                      </a:lnTo>
                      <a:lnTo>
                        <a:pt x="206" y="572"/>
                      </a:lnTo>
                      <a:lnTo>
                        <a:pt x="221" y="587"/>
                      </a:lnTo>
                      <a:lnTo>
                        <a:pt x="221" y="592"/>
                      </a:lnTo>
                      <a:lnTo>
                        <a:pt x="230" y="599"/>
                      </a:lnTo>
                      <a:lnTo>
                        <a:pt x="233" y="608"/>
                      </a:lnTo>
                      <a:lnTo>
                        <a:pt x="237" y="621"/>
                      </a:lnTo>
                      <a:lnTo>
                        <a:pt x="241" y="626"/>
                      </a:lnTo>
                      <a:lnTo>
                        <a:pt x="238" y="629"/>
                      </a:lnTo>
                      <a:lnTo>
                        <a:pt x="240" y="641"/>
                      </a:lnTo>
                      <a:lnTo>
                        <a:pt x="244" y="657"/>
                      </a:lnTo>
                      <a:lnTo>
                        <a:pt x="259" y="659"/>
                      </a:lnTo>
                      <a:lnTo>
                        <a:pt x="268" y="666"/>
                      </a:lnTo>
                      <a:lnTo>
                        <a:pt x="291" y="675"/>
                      </a:lnTo>
                      <a:lnTo>
                        <a:pt x="287" y="670"/>
                      </a:lnTo>
                      <a:lnTo>
                        <a:pt x="292" y="666"/>
                      </a:lnTo>
                      <a:lnTo>
                        <a:pt x="294" y="658"/>
                      </a:lnTo>
                      <a:lnTo>
                        <a:pt x="308" y="659"/>
                      </a:lnTo>
                      <a:lnTo>
                        <a:pt x="310" y="657"/>
                      </a:lnTo>
                      <a:lnTo>
                        <a:pt x="307" y="651"/>
                      </a:lnTo>
                      <a:lnTo>
                        <a:pt x="313" y="648"/>
                      </a:lnTo>
                      <a:lnTo>
                        <a:pt x="317" y="648"/>
                      </a:lnTo>
                      <a:lnTo>
                        <a:pt x="305" y="673"/>
                      </a:lnTo>
                      <a:lnTo>
                        <a:pt x="310" y="677"/>
                      </a:lnTo>
                      <a:lnTo>
                        <a:pt x="319" y="670"/>
                      </a:lnTo>
                      <a:lnTo>
                        <a:pt x="335" y="666"/>
                      </a:lnTo>
                      <a:lnTo>
                        <a:pt x="348" y="667"/>
                      </a:lnTo>
                      <a:lnTo>
                        <a:pt x="354" y="669"/>
                      </a:lnTo>
                      <a:lnTo>
                        <a:pt x="362" y="678"/>
                      </a:lnTo>
                      <a:lnTo>
                        <a:pt x="359" y="683"/>
                      </a:lnTo>
                      <a:lnTo>
                        <a:pt x="349" y="686"/>
                      </a:lnTo>
                      <a:lnTo>
                        <a:pt x="343" y="705"/>
                      </a:lnTo>
                      <a:lnTo>
                        <a:pt x="355" y="723"/>
                      </a:lnTo>
                      <a:lnTo>
                        <a:pt x="372" y="736"/>
                      </a:lnTo>
                      <a:lnTo>
                        <a:pt x="375" y="729"/>
                      </a:lnTo>
                      <a:lnTo>
                        <a:pt x="375" y="718"/>
                      </a:lnTo>
                      <a:lnTo>
                        <a:pt x="378" y="713"/>
                      </a:lnTo>
                      <a:lnTo>
                        <a:pt x="377" y="724"/>
                      </a:lnTo>
                      <a:lnTo>
                        <a:pt x="381" y="727"/>
                      </a:lnTo>
                      <a:lnTo>
                        <a:pt x="383" y="721"/>
                      </a:lnTo>
                      <a:lnTo>
                        <a:pt x="399" y="720"/>
                      </a:lnTo>
                      <a:lnTo>
                        <a:pt x="415" y="731"/>
                      </a:lnTo>
                      <a:lnTo>
                        <a:pt x="427" y="727"/>
                      </a:lnTo>
                      <a:lnTo>
                        <a:pt x="436" y="717"/>
                      </a:lnTo>
                      <a:lnTo>
                        <a:pt x="446" y="720"/>
                      </a:lnTo>
                      <a:lnTo>
                        <a:pt x="453" y="713"/>
                      </a:lnTo>
                      <a:lnTo>
                        <a:pt x="469" y="716"/>
                      </a:lnTo>
                      <a:lnTo>
                        <a:pt x="464" y="722"/>
                      </a:lnTo>
                      <a:lnTo>
                        <a:pt x="440" y="731"/>
                      </a:lnTo>
                      <a:lnTo>
                        <a:pt x="435" y="739"/>
                      </a:lnTo>
                      <a:lnTo>
                        <a:pt x="441" y="742"/>
                      </a:lnTo>
                      <a:lnTo>
                        <a:pt x="443" y="736"/>
                      </a:lnTo>
                      <a:lnTo>
                        <a:pt x="467" y="728"/>
                      </a:lnTo>
                      <a:lnTo>
                        <a:pt x="472" y="732"/>
                      </a:lnTo>
                      <a:lnTo>
                        <a:pt x="472" y="739"/>
                      </a:lnTo>
                      <a:lnTo>
                        <a:pt x="464" y="745"/>
                      </a:lnTo>
                      <a:lnTo>
                        <a:pt x="442" y="747"/>
                      </a:lnTo>
                      <a:lnTo>
                        <a:pt x="434" y="750"/>
                      </a:lnTo>
                      <a:lnTo>
                        <a:pt x="430" y="756"/>
                      </a:lnTo>
                      <a:lnTo>
                        <a:pt x="410" y="759"/>
                      </a:lnTo>
                      <a:lnTo>
                        <a:pt x="403" y="758"/>
                      </a:lnTo>
                      <a:lnTo>
                        <a:pt x="398" y="750"/>
                      </a:lnTo>
                      <a:lnTo>
                        <a:pt x="392" y="748"/>
                      </a:lnTo>
                      <a:lnTo>
                        <a:pt x="389" y="744"/>
                      </a:lnTo>
                      <a:lnTo>
                        <a:pt x="382" y="743"/>
                      </a:lnTo>
                      <a:lnTo>
                        <a:pt x="381" y="737"/>
                      </a:lnTo>
                      <a:lnTo>
                        <a:pt x="376" y="738"/>
                      </a:lnTo>
                      <a:lnTo>
                        <a:pt x="369" y="744"/>
                      </a:lnTo>
                      <a:lnTo>
                        <a:pt x="351" y="744"/>
                      </a:lnTo>
                      <a:lnTo>
                        <a:pt x="342" y="736"/>
                      </a:lnTo>
                      <a:lnTo>
                        <a:pt x="332" y="717"/>
                      </a:lnTo>
                      <a:lnTo>
                        <a:pt x="338" y="734"/>
                      </a:lnTo>
                      <a:lnTo>
                        <a:pt x="344" y="744"/>
                      </a:lnTo>
                      <a:lnTo>
                        <a:pt x="339" y="755"/>
                      </a:lnTo>
                      <a:lnTo>
                        <a:pt x="339" y="766"/>
                      </a:lnTo>
                      <a:lnTo>
                        <a:pt x="346" y="769"/>
                      </a:lnTo>
                      <a:lnTo>
                        <a:pt x="344" y="764"/>
                      </a:lnTo>
                      <a:lnTo>
                        <a:pt x="349" y="753"/>
                      </a:lnTo>
                      <a:lnTo>
                        <a:pt x="361" y="755"/>
                      </a:lnTo>
                      <a:lnTo>
                        <a:pt x="388" y="764"/>
                      </a:lnTo>
                      <a:lnTo>
                        <a:pt x="394" y="771"/>
                      </a:lnTo>
                      <a:lnTo>
                        <a:pt x="393" y="780"/>
                      </a:lnTo>
                      <a:lnTo>
                        <a:pt x="385" y="791"/>
                      </a:lnTo>
                      <a:lnTo>
                        <a:pt x="386" y="785"/>
                      </a:lnTo>
                      <a:lnTo>
                        <a:pt x="383" y="779"/>
                      </a:lnTo>
                      <a:lnTo>
                        <a:pt x="364" y="771"/>
                      </a:lnTo>
                      <a:lnTo>
                        <a:pt x="354" y="793"/>
                      </a:lnTo>
                      <a:lnTo>
                        <a:pt x="350" y="802"/>
                      </a:lnTo>
                      <a:lnTo>
                        <a:pt x="350" y="809"/>
                      </a:lnTo>
                      <a:lnTo>
                        <a:pt x="346" y="814"/>
                      </a:lnTo>
                      <a:lnTo>
                        <a:pt x="339" y="810"/>
                      </a:lnTo>
                      <a:lnTo>
                        <a:pt x="337" y="804"/>
                      </a:lnTo>
                      <a:lnTo>
                        <a:pt x="332" y="798"/>
                      </a:lnTo>
                      <a:lnTo>
                        <a:pt x="322" y="801"/>
                      </a:lnTo>
                      <a:lnTo>
                        <a:pt x="321" y="803"/>
                      </a:lnTo>
                      <a:lnTo>
                        <a:pt x="314" y="799"/>
                      </a:lnTo>
                      <a:lnTo>
                        <a:pt x="302" y="802"/>
                      </a:lnTo>
                      <a:lnTo>
                        <a:pt x="300" y="797"/>
                      </a:lnTo>
                      <a:lnTo>
                        <a:pt x="296" y="801"/>
                      </a:lnTo>
                      <a:lnTo>
                        <a:pt x="297" y="795"/>
                      </a:lnTo>
                      <a:lnTo>
                        <a:pt x="289" y="796"/>
                      </a:lnTo>
                      <a:lnTo>
                        <a:pt x="285" y="802"/>
                      </a:lnTo>
                      <a:lnTo>
                        <a:pt x="280" y="799"/>
                      </a:lnTo>
                      <a:lnTo>
                        <a:pt x="269" y="797"/>
                      </a:lnTo>
                      <a:lnTo>
                        <a:pt x="246" y="799"/>
                      </a:lnTo>
                      <a:lnTo>
                        <a:pt x="237" y="792"/>
                      </a:lnTo>
                      <a:lnTo>
                        <a:pt x="237" y="782"/>
                      </a:lnTo>
                      <a:lnTo>
                        <a:pt x="221" y="781"/>
                      </a:lnTo>
                      <a:lnTo>
                        <a:pt x="238" y="767"/>
                      </a:lnTo>
                      <a:lnTo>
                        <a:pt x="237" y="756"/>
                      </a:lnTo>
                      <a:lnTo>
                        <a:pt x="238" y="744"/>
                      </a:lnTo>
                      <a:lnTo>
                        <a:pt x="237" y="736"/>
                      </a:lnTo>
                      <a:lnTo>
                        <a:pt x="227" y="729"/>
                      </a:lnTo>
                      <a:lnTo>
                        <a:pt x="230" y="727"/>
                      </a:lnTo>
                      <a:lnTo>
                        <a:pt x="246" y="724"/>
                      </a:lnTo>
                      <a:lnTo>
                        <a:pt x="227" y="723"/>
                      </a:lnTo>
                      <a:lnTo>
                        <a:pt x="215" y="727"/>
                      </a:lnTo>
                      <a:lnTo>
                        <a:pt x="188" y="728"/>
                      </a:lnTo>
                      <a:lnTo>
                        <a:pt x="172" y="747"/>
                      </a:lnTo>
                      <a:lnTo>
                        <a:pt x="160" y="749"/>
                      </a:lnTo>
                      <a:lnTo>
                        <a:pt x="154" y="753"/>
                      </a:lnTo>
                      <a:lnTo>
                        <a:pt x="149" y="752"/>
                      </a:lnTo>
                      <a:lnTo>
                        <a:pt x="136" y="761"/>
                      </a:lnTo>
                      <a:lnTo>
                        <a:pt x="125" y="772"/>
                      </a:lnTo>
                      <a:lnTo>
                        <a:pt x="135" y="780"/>
                      </a:lnTo>
                      <a:lnTo>
                        <a:pt x="141" y="790"/>
                      </a:lnTo>
                      <a:lnTo>
                        <a:pt x="136" y="792"/>
                      </a:lnTo>
                      <a:lnTo>
                        <a:pt x="115" y="793"/>
                      </a:lnTo>
                      <a:lnTo>
                        <a:pt x="111" y="790"/>
                      </a:lnTo>
                      <a:lnTo>
                        <a:pt x="109" y="783"/>
                      </a:lnTo>
                      <a:lnTo>
                        <a:pt x="101" y="787"/>
                      </a:lnTo>
                      <a:lnTo>
                        <a:pt x="77" y="802"/>
                      </a:lnTo>
                      <a:lnTo>
                        <a:pt x="71" y="810"/>
                      </a:lnTo>
                      <a:lnTo>
                        <a:pt x="68" y="808"/>
                      </a:lnTo>
                      <a:lnTo>
                        <a:pt x="66" y="814"/>
                      </a:lnTo>
                      <a:lnTo>
                        <a:pt x="61" y="823"/>
                      </a:lnTo>
                      <a:lnTo>
                        <a:pt x="50" y="828"/>
                      </a:lnTo>
                      <a:lnTo>
                        <a:pt x="45" y="822"/>
                      </a:lnTo>
                      <a:lnTo>
                        <a:pt x="36" y="829"/>
                      </a:lnTo>
                      <a:lnTo>
                        <a:pt x="32" y="835"/>
                      </a:lnTo>
                      <a:lnTo>
                        <a:pt x="32" y="840"/>
                      </a:lnTo>
                      <a:lnTo>
                        <a:pt x="34" y="842"/>
                      </a:lnTo>
                      <a:lnTo>
                        <a:pt x="11" y="855"/>
                      </a:lnTo>
                      <a:lnTo>
                        <a:pt x="6" y="856"/>
                      </a:lnTo>
                      <a:lnTo>
                        <a:pt x="12" y="842"/>
                      </a:lnTo>
                      <a:lnTo>
                        <a:pt x="0" y="850"/>
                      </a:lnTo>
                      <a:lnTo>
                        <a:pt x="0" y="858"/>
                      </a:lnTo>
                      <a:lnTo>
                        <a:pt x="6" y="865"/>
                      </a:lnTo>
                      <a:lnTo>
                        <a:pt x="43" y="889"/>
                      </a:lnTo>
                      <a:lnTo>
                        <a:pt x="71" y="899"/>
                      </a:lnTo>
                      <a:lnTo>
                        <a:pt x="75" y="898"/>
                      </a:lnTo>
                      <a:lnTo>
                        <a:pt x="70" y="890"/>
                      </a:lnTo>
                      <a:lnTo>
                        <a:pt x="107" y="903"/>
                      </a:lnTo>
                      <a:lnTo>
                        <a:pt x="90" y="910"/>
                      </a:lnTo>
                      <a:lnTo>
                        <a:pt x="81" y="922"/>
                      </a:lnTo>
                      <a:lnTo>
                        <a:pt x="72" y="919"/>
                      </a:lnTo>
                      <a:lnTo>
                        <a:pt x="74" y="911"/>
                      </a:lnTo>
                      <a:lnTo>
                        <a:pt x="70" y="906"/>
                      </a:lnTo>
                      <a:lnTo>
                        <a:pt x="68" y="915"/>
                      </a:lnTo>
                      <a:lnTo>
                        <a:pt x="80" y="941"/>
                      </a:lnTo>
                      <a:lnTo>
                        <a:pt x="91" y="952"/>
                      </a:lnTo>
                      <a:lnTo>
                        <a:pt x="91" y="963"/>
                      </a:lnTo>
                      <a:lnTo>
                        <a:pt x="88" y="976"/>
                      </a:lnTo>
                      <a:lnTo>
                        <a:pt x="100" y="990"/>
                      </a:lnTo>
                      <a:lnTo>
                        <a:pt x="104" y="991"/>
                      </a:lnTo>
                      <a:lnTo>
                        <a:pt x="108" y="996"/>
                      </a:lnTo>
                      <a:lnTo>
                        <a:pt x="150" y="1005"/>
                      </a:lnTo>
                      <a:lnTo>
                        <a:pt x="160" y="1003"/>
                      </a:lnTo>
                      <a:lnTo>
                        <a:pt x="179" y="1013"/>
                      </a:lnTo>
                      <a:lnTo>
                        <a:pt x="210" y="997"/>
                      </a:lnTo>
                      <a:lnTo>
                        <a:pt x="231" y="1001"/>
                      </a:lnTo>
                      <a:lnTo>
                        <a:pt x="247" y="996"/>
                      </a:lnTo>
                      <a:lnTo>
                        <a:pt x="263" y="1003"/>
                      </a:lnTo>
                      <a:lnTo>
                        <a:pt x="275" y="1017"/>
                      </a:lnTo>
                      <a:lnTo>
                        <a:pt x="278" y="1013"/>
                      </a:lnTo>
                      <a:lnTo>
                        <a:pt x="279" y="1003"/>
                      </a:lnTo>
                      <a:lnTo>
                        <a:pt x="270" y="1001"/>
                      </a:lnTo>
                      <a:lnTo>
                        <a:pt x="263" y="995"/>
                      </a:lnTo>
                      <a:lnTo>
                        <a:pt x="260" y="990"/>
                      </a:lnTo>
                      <a:lnTo>
                        <a:pt x="275" y="989"/>
                      </a:lnTo>
                      <a:lnTo>
                        <a:pt x="280" y="997"/>
                      </a:lnTo>
                      <a:lnTo>
                        <a:pt x="290" y="1005"/>
                      </a:lnTo>
                      <a:lnTo>
                        <a:pt x="294" y="1033"/>
                      </a:lnTo>
                      <a:lnTo>
                        <a:pt x="297" y="1033"/>
                      </a:lnTo>
                      <a:lnTo>
                        <a:pt x="303" y="1017"/>
                      </a:lnTo>
                      <a:lnTo>
                        <a:pt x="312" y="1002"/>
                      </a:lnTo>
                      <a:lnTo>
                        <a:pt x="324" y="990"/>
                      </a:lnTo>
                      <a:lnTo>
                        <a:pt x="330" y="981"/>
                      </a:lnTo>
                      <a:lnTo>
                        <a:pt x="351" y="971"/>
                      </a:lnTo>
                      <a:lnTo>
                        <a:pt x="350" y="964"/>
                      </a:lnTo>
                      <a:lnTo>
                        <a:pt x="365" y="970"/>
                      </a:lnTo>
                      <a:lnTo>
                        <a:pt x="371" y="969"/>
                      </a:lnTo>
                      <a:lnTo>
                        <a:pt x="377" y="962"/>
                      </a:lnTo>
                      <a:lnTo>
                        <a:pt x="389" y="954"/>
                      </a:lnTo>
                      <a:lnTo>
                        <a:pt x="400" y="968"/>
                      </a:lnTo>
                      <a:lnTo>
                        <a:pt x="405" y="970"/>
                      </a:lnTo>
                      <a:lnTo>
                        <a:pt x="405" y="984"/>
                      </a:lnTo>
                      <a:lnTo>
                        <a:pt x="400" y="995"/>
                      </a:lnTo>
                      <a:lnTo>
                        <a:pt x="394" y="1003"/>
                      </a:lnTo>
                      <a:lnTo>
                        <a:pt x="382" y="1008"/>
                      </a:lnTo>
                      <a:lnTo>
                        <a:pt x="373" y="1003"/>
                      </a:lnTo>
                      <a:lnTo>
                        <a:pt x="365" y="1003"/>
                      </a:lnTo>
                      <a:lnTo>
                        <a:pt x="365" y="1014"/>
                      </a:lnTo>
                      <a:lnTo>
                        <a:pt x="367" y="1021"/>
                      </a:lnTo>
                      <a:lnTo>
                        <a:pt x="372" y="1016"/>
                      </a:lnTo>
                      <a:lnTo>
                        <a:pt x="382" y="1019"/>
                      </a:lnTo>
                      <a:lnTo>
                        <a:pt x="387" y="1033"/>
                      </a:lnTo>
                      <a:lnTo>
                        <a:pt x="397" y="1052"/>
                      </a:lnTo>
                      <a:lnTo>
                        <a:pt x="396" y="1061"/>
                      </a:lnTo>
                      <a:lnTo>
                        <a:pt x="394" y="1065"/>
                      </a:lnTo>
                      <a:lnTo>
                        <a:pt x="400" y="1070"/>
                      </a:lnTo>
                      <a:lnTo>
                        <a:pt x="403" y="1077"/>
                      </a:lnTo>
                      <a:lnTo>
                        <a:pt x="404" y="1084"/>
                      </a:lnTo>
                      <a:lnTo>
                        <a:pt x="403" y="1098"/>
                      </a:lnTo>
                      <a:lnTo>
                        <a:pt x="394" y="1115"/>
                      </a:lnTo>
                      <a:lnTo>
                        <a:pt x="387" y="1125"/>
                      </a:lnTo>
                      <a:lnTo>
                        <a:pt x="380" y="1132"/>
                      </a:lnTo>
                      <a:lnTo>
                        <a:pt x="371" y="1135"/>
                      </a:lnTo>
                      <a:lnTo>
                        <a:pt x="360" y="1135"/>
                      </a:lnTo>
                      <a:lnTo>
                        <a:pt x="353" y="1140"/>
                      </a:lnTo>
                      <a:lnTo>
                        <a:pt x="344" y="1138"/>
                      </a:lnTo>
                      <a:lnTo>
                        <a:pt x="326" y="1143"/>
                      </a:lnTo>
                      <a:lnTo>
                        <a:pt x="322" y="1143"/>
                      </a:lnTo>
                      <a:lnTo>
                        <a:pt x="332" y="1132"/>
                      </a:lnTo>
                      <a:lnTo>
                        <a:pt x="330" y="1130"/>
                      </a:lnTo>
                      <a:lnTo>
                        <a:pt x="321" y="1131"/>
                      </a:lnTo>
                      <a:lnTo>
                        <a:pt x="317" y="1135"/>
                      </a:lnTo>
                      <a:lnTo>
                        <a:pt x="312" y="1147"/>
                      </a:lnTo>
                      <a:lnTo>
                        <a:pt x="303" y="1158"/>
                      </a:lnTo>
                      <a:lnTo>
                        <a:pt x="286" y="1174"/>
                      </a:lnTo>
                      <a:lnTo>
                        <a:pt x="280" y="1183"/>
                      </a:lnTo>
                      <a:lnTo>
                        <a:pt x="271" y="1186"/>
                      </a:lnTo>
                      <a:lnTo>
                        <a:pt x="260" y="1183"/>
                      </a:lnTo>
                      <a:lnTo>
                        <a:pt x="256" y="1179"/>
                      </a:lnTo>
                      <a:lnTo>
                        <a:pt x="240" y="1191"/>
                      </a:lnTo>
                      <a:lnTo>
                        <a:pt x="222" y="1197"/>
                      </a:lnTo>
                      <a:lnTo>
                        <a:pt x="219" y="1202"/>
                      </a:lnTo>
                      <a:lnTo>
                        <a:pt x="217" y="1207"/>
                      </a:lnTo>
                      <a:lnTo>
                        <a:pt x="220" y="1211"/>
                      </a:lnTo>
                      <a:lnTo>
                        <a:pt x="222" y="1219"/>
                      </a:lnTo>
                      <a:lnTo>
                        <a:pt x="219" y="1224"/>
                      </a:lnTo>
                      <a:lnTo>
                        <a:pt x="201" y="1221"/>
                      </a:lnTo>
                      <a:lnTo>
                        <a:pt x="190" y="1223"/>
                      </a:lnTo>
                      <a:lnTo>
                        <a:pt x="178" y="1237"/>
                      </a:lnTo>
                      <a:lnTo>
                        <a:pt x="174" y="1245"/>
                      </a:lnTo>
                      <a:lnTo>
                        <a:pt x="170" y="1243"/>
                      </a:lnTo>
                      <a:lnTo>
                        <a:pt x="162" y="1244"/>
                      </a:lnTo>
                      <a:lnTo>
                        <a:pt x="145" y="1266"/>
                      </a:lnTo>
                      <a:lnTo>
                        <a:pt x="142" y="1267"/>
                      </a:lnTo>
                      <a:lnTo>
                        <a:pt x="139" y="1271"/>
                      </a:lnTo>
                      <a:lnTo>
                        <a:pt x="138" y="1277"/>
                      </a:lnTo>
                      <a:lnTo>
                        <a:pt x="128" y="1299"/>
                      </a:lnTo>
                      <a:lnTo>
                        <a:pt x="127" y="1305"/>
                      </a:lnTo>
                      <a:lnTo>
                        <a:pt x="128" y="1323"/>
                      </a:lnTo>
                      <a:lnTo>
                        <a:pt x="125" y="1328"/>
                      </a:lnTo>
                      <a:lnTo>
                        <a:pt x="117" y="1330"/>
                      </a:lnTo>
                      <a:lnTo>
                        <a:pt x="111" y="1329"/>
                      </a:lnTo>
                      <a:lnTo>
                        <a:pt x="107" y="1330"/>
                      </a:lnTo>
                      <a:lnTo>
                        <a:pt x="107" y="1336"/>
                      </a:lnTo>
                      <a:lnTo>
                        <a:pt x="118" y="1345"/>
                      </a:lnTo>
                      <a:lnTo>
                        <a:pt x="115" y="1348"/>
                      </a:lnTo>
                      <a:lnTo>
                        <a:pt x="104" y="1351"/>
                      </a:lnTo>
                      <a:lnTo>
                        <a:pt x="102" y="1358"/>
                      </a:lnTo>
                      <a:lnTo>
                        <a:pt x="101" y="1366"/>
                      </a:lnTo>
                      <a:lnTo>
                        <a:pt x="104" y="1363"/>
                      </a:lnTo>
                      <a:lnTo>
                        <a:pt x="124" y="1360"/>
                      </a:lnTo>
                      <a:lnTo>
                        <a:pt x="131" y="1357"/>
                      </a:lnTo>
                      <a:lnTo>
                        <a:pt x="138" y="1351"/>
                      </a:lnTo>
                      <a:lnTo>
                        <a:pt x="156" y="1348"/>
                      </a:lnTo>
                      <a:lnTo>
                        <a:pt x="157" y="1352"/>
                      </a:lnTo>
                      <a:lnTo>
                        <a:pt x="151" y="1355"/>
                      </a:lnTo>
                      <a:lnTo>
                        <a:pt x="155" y="1358"/>
                      </a:lnTo>
                      <a:lnTo>
                        <a:pt x="134" y="1362"/>
                      </a:lnTo>
                      <a:lnTo>
                        <a:pt x="125" y="1366"/>
                      </a:lnTo>
                      <a:lnTo>
                        <a:pt x="119" y="1373"/>
                      </a:lnTo>
                      <a:lnTo>
                        <a:pt x="118" y="1378"/>
                      </a:lnTo>
                      <a:lnTo>
                        <a:pt x="133" y="1388"/>
                      </a:lnTo>
                      <a:lnTo>
                        <a:pt x="145" y="1378"/>
                      </a:lnTo>
                      <a:lnTo>
                        <a:pt x="151" y="1379"/>
                      </a:lnTo>
                      <a:lnTo>
                        <a:pt x="146" y="1385"/>
                      </a:lnTo>
                      <a:lnTo>
                        <a:pt x="144" y="1394"/>
                      </a:lnTo>
                      <a:lnTo>
                        <a:pt x="147" y="1405"/>
                      </a:lnTo>
                      <a:lnTo>
                        <a:pt x="151" y="1410"/>
                      </a:lnTo>
                      <a:lnTo>
                        <a:pt x="152" y="1417"/>
                      </a:lnTo>
                      <a:lnTo>
                        <a:pt x="156" y="1423"/>
                      </a:lnTo>
                      <a:lnTo>
                        <a:pt x="161" y="1427"/>
                      </a:lnTo>
                      <a:lnTo>
                        <a:pt x="165" y="1425"/>
                      </a:lnTo>
                      <a:lnTo>
                        <a:pt x="174" y="1411"/>
                      </a:lnTo>
                      <a:lnTo>
                        <a:pt x="176" y="1420"/>
                      </a:lnTo>
                      <a:lnTo>
                        <a:pt x="179" y="1422"/>
                      </a:lnTo>
                      <a:lnTo>
                        <a:pt x="193" y="1420"/>
                      </a:lnTo>
                      <a:lnTo>
                        <a:pt x="184" y="1436"/>
                      </a:lnTo>
                      <a:lnTo>
                        <a:pt x="197" y="1441"/>
                      </a:lnTo>
                      <a:lnTo>
                        <a:pt x="219" y="1446"/>
                      </a:lnTo>
                      <a:lnTo>
                        <a:pt x="230" y="1439"/>
                      </a:lnTo>
                      <a:lnTo>
                        <a:pt x="238" y="1439"/>
                      </a:lnTo>
                      <a:lnTo>
                        <a:pt x="242" y="1449"/>
                      </a:lnTo>
                      <a:lnTo>
                        <a:pt x="237" y="1457"/>
                      </a:lnTo>
                      <a:lnTo>
                        <a:pt x="220" y="1463"/>
                      </a:lnTo>
                      <a:lnTo>
                        <a:pt x="214" y="1474"/>
                      </a:lnTo>
                      <a:lnTo>
                        <a:pt x="203" y="1487"/>
                      </a:lnTo>
                      <a:lnTo>
                        <a:pt x="197" y="1497"/>
                      </a:lnTo>
                      <a:lnTo>
                        <a:pt x="194" y="1506"/>
                      </a:lnTo>
                      <a:lnTo>
                        <a:pt x="194" y="1514"/>
                      </a:lnTo>
                      <a:lnTo>
                        <a:pt x="204" y="1533"/>
                      </a:lnTo>
                      <a:lnTo>
                        <a:pt x="209" y="1534"/>
                      </a:lnTo>
                      <a:lnTo>
                        <a:pt x="216" y="1529"/>
                      </a:lnTo>
                      <a:lnTo>
                        <a:pt x="224" y="1527"/>
                      </a:lnTo>
                      <a:lnTo>
                        <a:pt x="226" y="1531"/>
                      </a:lnTo>
                      <a:lnTo>
                        <a:pt x="222" y="1535"/>
                      </a:lnTo>
                      <a:lnTo>
                        <a:pt x="224" y="1538"/>
                      </a:lnTo>
                      <a:lnTo>
                        <a:pt x="237" y="1538"/>
                      </a:lnTo>
                      <a:lnTo>
                        <a:pt x="235" y="1540"/>
                      </a:lnTo>
                      <a:lnTo>
                        <a:pt x="222" y="1541"/>
                      </a:lnTo>
                      <a:lnTo>
                        <a:pt x="215" y="1546"/>
                      </a:lnTo>
                      <a:lnTo>
                        <a:pt x="220" y="1554"/>
                      </a:lnTo>
                      <a:lnTo>
                        <a:pt x="232" y="1563"/>
                      </a:lnTo>
                      <a:lnTo>
                        <a:pt x="238" y="1563"/>
                      </a:lnTo>
                      <a:lnTo>
                        <a:pt x="243" y="1566"/>
                      </a:lnTo>
                      <a:lnTo>
                        <a:pt x="248" y="1565"/>
                      </a:lnTo>
                      <a:lnTo>
                        <a:pt x="254" y="1568"/>
                      </a:lnTo>
                      <a:lnTo>
                        <a:pt x="262" y="1567"/>
                      </a:lnTo>
                      <a:lnTo>
                        <a:pt x="269" y="1571"/>
                      </a:lnTo>
                      <a:lnTo>
                        <a:pt x="276" y="1571"/>
                      </a:lnTo>
                      <a:lnTo>
                        <a:pt x="278" y="1565"/>
                      </a:lnTo>
                      <a:lnTo>
                        <a:pt x="285" y="1559"/>
                      </a:lnTo>
                      <a:lnTo>
                        <a:pt x="301" y="1536"/>
                      </a:lnTo>
                      <a:lnTo>
                        <a:pt x="307" y="1519"/>
                      </a:lnTo>
                      <a:lnTo>
                        <a:pt x="313" y="1517"/>
                      </a:lnTo>
                      <a:lnTo>
                        <a:pt x="312" y="1512"/>
                      </a:lnTo>
                      <a:lnTo>
                        <a:pt x="305" y="1507"/>
                      </a:lnTo>
                      <a:lnTo>
                        <a:pt x="301" y="1496"/>
                      </a:lnTo>
                      <a:lnTo>
                        <a:pt x="318" y="1468"/>
                      </a:lnTo>
                      <a:lnTo>
                        <a:pt x="334" y="1457"/>
                      </a:lnTo>
                      <a:lnTo>
                        <a:pt x="342" y="1447"/>
                      </a:lnTo>
                      <a:lnTo>
                        <a:pt x="348" y="1442"/>
                      </a:lnTo>
                      <a:lnTo>
                        <a:pt x="361" y="1441"/>
                      </a:lnTo>
                      <a:lnTo>
                        <a:pt x="328" y="1471"/>
                      </a:lnTo>
                      <a:lnTo>
                        <a:pt x="312" y="1495"/>
                      </a:lnTo>
                      <a:lnTo>
                        <a:pt x="311" y="1501"/>
                      </a:lnTo>
                      <a:lnTo>
                        <a:pt x="312" y="1504"/>
                      </a:lnTo>
                      <a:lnTo>
                        <a:pt x="318" y="1509"/>
                      </a:lnTo>
                      <a:lnTo>
                        <a:pt x="321" y="1519"/>
                      </a:lnTo>
                      <a:lnTo>
                        <a:pt x="322" y="1528"/>
                      </a:lnTo>
                      <a:lnTo>
                        <a:pt x="326" y="1538"/>
                      </a:lnTo>
                      <a:lnTo>
                        <a:pt x="333" y="1546"/>
                      </a:lnTo>
                      <a:lnTo>
                        <a:pt x="343" y="1576"/>
                      </a:lnTo>
                      <a:lnTo>
                        <a:pt x="349" y="1583"/>
                      </a:lnTo>
                      <a:lnTo>
                        <a:pt x="349" y="1589"/>
                      </a:lnTo>
                      <a:lnTo>
                        <a:pt x="338" y="1604"/>
                      </a:lnTo>
                      <a:lnTo>
                        <a:pt x="337" y="1608"/>
                      </a:lnTo>
                      <a:lnTo>
                        <a:pt x="333" y="1609"/>
                      </a:lnTo>
                      <a:lnTo>
                        <a:pt x="332" y="1617"/>
                      </a:lnTo>
                      <a:lnTo>
                        <a:pt x="338" y="1631"/>
                      </a:lnTo>
                      <a:lnTo>
                        <a:pt x="343" y="1627"/>
                      </a:lnTo>
                      <a:lnTo>
                        <a:pt x="350" y="1627"/>
                      </a:lnTo>
                      <a:lnTo>
                        <a:pt x="356" y="1631"/>
                      </a:lnTo>
                      <a:lnTo>
                        <a:pt x="351" y="1633"/>
                      </a:lnTo>
                      <a:lnTo>
                        <a:pt x="345" y="1641"/>
                      </a:lnTo>
                      <a:lnTo>
                        <a:pt x="346" y="1657"/>
                      </a:lnTo>
                      <a:lnTo>
                        <a:pt x="351" y="1657"/>
                      </a:lnTo>
                      <a:lnTo>
                        <a:pt x="355" y="1660"/>
                      </a:lnTo>
                      <a:lnTo>
                        <a:pt x="351" y="1662"/>
                      </a:lnTo>
                      <a:lnTo>
                        <a:pt x="342" y="1673"/>
                      </a:lnTo>
                      <a:lnTo>
                        <a:pt x="333" y="1673"/>
                      </a:lnTo>
                      <a:lnTo>
                        <a:pt x="326" y="1680"/>
                      </a:lnTo>
                      <a:lnTo>
                        <a:pt x="345" y="1683"/>
                      </a:lnTo>
                      <a:lnTo>
                        <a:pt x="357" y="1676"/>
                      </a:lnTo>
                      <a:lnTo>
                        <a:pt x="366" y="1664"/>
                      </a:lnTo>
                      <a:lnTo>
                        <a:pt x="373" y="1662"/>
                      </a:lnTo>
                      <a:lnTo>
                        <a:pt x="388" y="1649"/>
                      </a:lnTo>
                      <a:lnTo>
                        <a:pt x="399" y="1649"/>
                      </a:lnTo>
                      <a:lnTo>
                        <a:pt x="413" y="1637"/>
                      </a:lnTo>
                      <a:lnTo>
                        <a:pt x="426" y="1611"/>
                      </a:lnTo>
                      <a:lnTo>
                        <a:pt x="429" y="1620"/>
                      </a:lnTo>
                      <a:lnTo>
                        <a:pt x="429" y="1630"/>
                      </a:lnTo>
                      <a:lnTo>
                        <a:pt x="425" y="1635"/>
                      </a:lnTo>
                      <a:lnTo>
                        <a:pt x="425" y="1642"/>
                      </a:lnTo>
                      <a:lnTo>
                        <a:pt x="426" y="1648"/>
                      </a:lnTo>
                      <a:lnTo>
                        <a:pt x="432" y="1654"/>
                      </a:lnTo>
                      <a:lnTo>
                        <a:pt x="436" y="1653"/>
                      </a:lnTo>
                      <a:lnTo>
                        <a:pt x="440" y="1659"/>
                      </a:lnTo>
                      <a:lnTo>
                        <a:pt x="446" y="1662"/>
                      </a:lnTo>
                      <a:lnTo>
                        <a:pt x="456" y="1653"/>
                      </a:lnTo>
                      <a:lnTo>
                        <a:pt x="458" y="1648"/>
                      </a:lnTo>
                      <a:lnTo>
                        <a:pt x="461" y="1652"/>
                      </a:lnTo>
                      <a:lnTo>
                        <a:pt x="466" y="1652"/>
                      </a:lnTo>
                      <a:lnTo>
                        <a:pt x="464" y="1658"/>
                      </a:lnTo>
                      <a:lnTo>
                        <a:pt x="470" y="1662"/>
                      </a:lnTo>
                      <a:lnTo>
                        <a:pt x="477" y="1670"/>
                      </a:lnTo>
                      <a:lnTo>
                        <a:pt x="491" y="1699"/>
                      </a:lnTo>
                      <a:lnTo>
                        <a:pt x="498" y="1703"/>
                      </a:lnTo>
                      <a:lnTo>
                        <a:pt x="501" y="1702"/>
                      </a:lnTo>
                      <a:lnTo>
                        <a:pt x="509" y="1694"/>
                      </a:lnTo>
                      <a:lnTo>
                        <a:pt x="509" y="1678"/>
                      </a:lnTo>
                      <a:lnTo>
                        <a:pt x="504" y="1668"/>
                      </a:lnTo>
                      <a:lnTo>
                        <a:pt x="506" y="1664"/>
                      </a:lnTo>
                      <a:lnTo>
                        <a:pt x="511" y="1654"/>
                      </a:lnTo>
                      <a:lnTo>
                        <a:pt x="520" y="1647"/>
                      </a:lnTo>
                      <a:lnTo>
                        <a:pt x="522" y="1641"/>
                      </a:lnTo>
                      <a:lnTo>
                        <a:pt x="526" y="1640"/>
                      </a:lnTo>
                      <a:lnTo>
                        <a:pt x="526" y="1647"/>
                      </a:lnTo>
                      <a:lnTo>
                        <a:pt x="522" y="1660"/>
                      </a:lnTo>
                      <a:lnTo>
                        <a:pt x="538" y="1676"/>
                      </a:lnTo>
                      <a:lnTo>
                        <a:pt x="548" y="1679"/>
                      </a:lnTo>
                      <a:lnTo>
                        <a:pt x="572" y="1667"/>
                      </a:lnTo>
                      <a:lnTo>
                        <a:pt x="590" y="1653"/>
                      </a:lnTo>
                      <a:lnTo>
                        <a:pt x="607" y="1636"/>
                      </a:lnTo>
                      <a:lnTo>
                        <a:pt x="619" y="1629"/>
                      </a:lnTo>
                      <a:lnTo>
                        <a:pt x="620" y="1632"/>
                      </a:lnTo>
                      <a:lnTo>
                        <a:pt x="606" y="1658"/>
                      </a:lnTo>
                      <a:lnTo>
                        <a:pt x="599" y="1663"/>
                      </a:lnTo>
                      <a:lnTo>
                        <a:pt x="603" y="1664"/>
                      </a:lnTo>
                      <a:lnTo>
                        <a:pt x="603" y="1667"/>
                      </a:lnTo>
                      <a:lnTo>
                        <a:pt x="595" y="1679"/>
                      </a:lnTo>
                      <a:lnTo>
                        <a:pt x="584" y="1686"/>
                      </a:lnTo>
                      <a:lnTo>
                        <a:pt x="579" y="1713"/>
                      </a:lnTo>
                      <a:lnTo>
                        <a:pt x="588" y="1714"/>
                      </a:lnTo>
                      <a:lnTo>
                        <a:pt x="575" y="1729"/>
                      </a:lnTo>
                      <a:lnTo>
                        <a:pt x="570" y="1760"/>
                      </a:lnTo>
                      <a:lnTo>
                        <a:pt x="569" y="1775"/>
                      </a:lnTo>
                      <a:lnTo>
                        <a:pt x="566" y="1783"/>
                      </a:lnTo>
                      <a:lnTo>
                        <a:pt x="560" y="1792"/>
                      </a:lnTo>
                      <a:lnTo>
                        <a:pt x="549" y="1814"/>
                      </a:lnTo>
                      <a:lnTo>
                        <a:pt x="545" y="1810"/>
                      </a:lnTo>
                      <a:lnTo>
                        <a:pt x="541" y="1812"/>
                      </a:lnTo>
                      <a:lnTo>
                        <a:pt x="538" y="1819"/>
                      </a:lnTo>
                      <a:lnTo>
                        <a:pt x="525" y="1837"/>
                      </a:lnTo>
                      <a:lnTo>
                        <a:pt x="522" y="1837"/>
                      </a:lnTo>
                      <a:lnTo>
                        <a:pt x="518" y="1846"/>
                      </a:lnTo>
                      <a:lnTo>
                        <a:pt x="516" y="1858"/>
                      </a:lnTo>
                      <a:lnTo>
                        <a:pt x="512" y="1866"/>
                      </a:lnTo>
                      <a:lnTo>
                        <a:pt x="506" y="1863"/>
                      </a:lnTo>
                      <a:lnTo>
                        <a:pt x="502" y="1867"/>
                      </a:lnTo>
                      <a:lnTo>
                        <a:pt x="498" y="1863"/>
                      </a:lnTo>
                      <a:lnTo>
                        <a:pt x="484" y="1877"/>
                      </a:lnTo>
                      <a:lnTo>
                        <a:pt x="472" y="1879"/>
                      </a:lnTo>
                      <a:lnTo>
                        <a:pt x="456" y="1891"/>
                      </a:lnTo>
                      <a:lnTo>
                        <a:pt x="451" y="1890"/>
                      </a:lnTo>
                      <a:lnTo>
                        <a:pt x="431" y="1910"/>
                      </a:lnTo>
                      <a:lnTo>
                        <a:pt x="423" y="1925"/>
                      </a:lnTo>
                      <a:lnTo>
                        <a:pt x="416" y="1932"/>
                      </a:lnTo>
                      <a:lnTo>
                        <a:pt x="414" y="1939"/>
                      </a:lnTo>
                      <a:lnTo>
                        <a:pt x="412" y="1952"/>
                      </a:lnTo>
                      <a:lnTo>
                        <a:pt x="410" y="1953"/>
                      </a:lnTo>
                      <a:lnTo>
                        <a:pt x="424" y="1958"/>
                      </a:lnTo>
                      <a:lnTo>
                        <a:pt x="427" y="1964"/>
                      </a:lnTo>
                      <a:lnTo>
                        <a:pt x="418" y="1963"/>
                      </a:lnTo>
                      <a:lnTo>
                        <a:pt x="412" y="1958"/>
                      </a:lnTo>
                      <a:lnTo>
                        <a:pt x="404" y="1955"/>
                      </a:lnTo>
                      <a:lnTo>
                        <a:pt x="403" y="1960"/>
                      </a:lnTo>
                      <a:lnTo>
                        <a:pt x="399" y="1963"/>
                      </a:lnTo>
                      <a:lnTo>
                        <a:pt x="394" y="1960"/>
                      </a:lnTo>
                      <a:lnTo>
                        <a:pt x="389" y="1953"/>
                      </a:lnTo>
                      <a:lnTo>
                        <a:pt x="393" y="1948"/>
                      </a:lnTo>
                      <a:lnTo>
                        <a:pt x="393" y="1943"/>
                      </a:lnTo>
                      <a:lnTo>
                        <a:pt x="383" y="1945"/>
                      </a:lnTo>
                      <a:lnTo>
                        <a:pt x="375" y="1942"/>
                      </a:lnTo>
                      <a:lnTo>
                        <a:pt x="370" y="1943"/>
                      </a:lnTo>
                      <a:lnTo>
                        <a:pt x="365" y="1947"/>
                      </a:lnTo>
                      <a:lnTo>
                        <a:pt x="349" y="1953"/>
                      </a:lnTo>
                      <a:lnTo>
                        <a:pt x="326" y="1968"/>
                      </a:lnTo>
                      <a:lnTo>
                        <a:pt x="310" y="1982"/>
                      </a:lnTo>
                      <a:lnTo>
                        <a:pt x="303" y="1992"/>
                      </a:lnTo>
                      <a:lnTo>
                        <a:pt x="301" y="1995"/>
                      </a:lnTo>
                      <a:lnTo>
                        <a:pt x="300" y="1997"/>
                      </a:lnTo>
                      <a:lnTo>
                        <a:pt x="300" y="2006"/>
                      </a:lnTo>
                      <a:lnTo>
                        <a:pt x="286" y="2013"/>
                      </a:lnTo>
                      <a:lnTo>
                        <a:pt x="286" y="2018"/>
                      </a:lnTo>
                      <a:lnTo>
                        <a:pt x="281" y="2022"/>
                      </a:lnTo>
                      <a:lnTo>
                        <a:pt x="276" y="2018"/>
                      </a:lnTo>
                      <a:lnTo>
                        <a:pt x="274" y="2018"/>
                      </a:lnTo>
                      <a:lnTo>
                        <a:pt x="270" y="2022"/>
                      </a:lnTo>
                      <a:lnTo>
                        <a:pt x="263" y="2026"/>
                      </a:lnTo>
                      <a:lnTo>
                        <a:pt x="258" y="2028"/>
                      </a:lnTo>
                      <a:lnTo>
                        <a:pt x="252" y="2031"/>
                      </a:lnTo>
                      <a:lnTo>
                        <a:pt x="252" y="2033"/>
                      </a:lnTo>
                      <a:lnTo>
                        <a:pt x="257" y="2033"/>
                      </a:lnTo>
                      <a:lnTo>
                        <a:pt x="260" y="2042"/>
                      </a:lnTo>
                      <a:lnTo>
                        <a:pt x="259" y="2054"/>
                      </a:lnTo>
                      <a:lnTo>
                        <a:pt x="263" y="2054"/>
                      </a:lnTo>
                      <a:lnTo>
                        <a:pt x="269" y="2050"/>
                      </a:lnTo>
                      <a:lnTo>
                        <a:pt x="271" y="2044"/>
                      </a:lnTo>
                      <a:lnTo>
                        <a:pt x="269" y="2031"/>
                      </a:lnTo>
                      <a:lnTo>
                        <a:pt x="274" y="2031"/>
                      </a:lnTo>
                      <a:lnTo>
                        <a:pt x="278" y="2040"/>
                      </a:lnTo>
                      <a:lnTo>
                        <a:pt x="284" y="2045"/>
                      </a:lnTo>
                      <a:lnTo>
                        <a:pt x="301" y="2038"/>
                      </a:lnTo>
                      <a:lnTo>
                        <a:pt x="297" y="2019"/>
                      </a:lnTo>
                      <a:lnTo>
                        <a:pt x="299" y="2017"/>
                      </a:lnTo>
                      <a:lnTo>
                        <a:pt x="305" y="2023"/>
                      </a:lnTo>
                      <a:lnTo>
                        <a:pt x="307" y="2028"/>
                      </a:lnTo>
                      <a:lnTo>
                        <a:pt x="306" y="2034"/>
                      </a:lnTo>
                      <a:lnTo>
                        <a:pt x="312" y="2034"/>
                      </a:lnTo>
                      <a:lnTo>
                        <a:pt x="316" y="2036"/>
                      </a:lnTo>
                      <a:lnTo>
                        <a:pt x="322" y="2033"/>
                      </a:lnTo>
                      <a:lnTo>
                        <a:pt x="324" y="2029"/>
                      </a:lnTo>
                      <a:lnTo>
                        <a:pt x="328" y="2031"/>
                      </a:lnTo>
                      <a:lnTo>
                        <a:pt x="332" y="2028"/>
                      </a:lnTo>
                      <a:lnTo>
                        <a:pt x="334" y="2020"/>
                      </a:lnTo>
                      <a:lnTo>
                        <a:pt x="342" y="2013"/>
                      </a:lnTo>
                      <a:lnTo>
                        <a:pt x="344" y="2001"/>
                      </a:lnTo>
                      <a:lnTo>
                        <a:pt x="349" y="1987"/>
                      </a:lnTo>
                      <a:lnTo>
                        <a:pt x="356" y="1982"/>
                      </a:lnTo>
                      <a:lnTo>
                        <a:pt x="364" y="1981"/>
                      </a:lnTo>
                      <a:lnTo>
                        <a:pt x="365" y="1992"/>
                      </a:lnTo>
                      <a:lnTo>
                        <a:pt x="357" y="2001"/>
                      </a:lnTo>
                      <a:lnTo>
                        <a:pt x="360" y="2006"/>
                      </a:lnTo>
                      <a:lnTo>
                        <a:pt x="373" y="2002"/>
                      </a:lnTo>
                      <a:lnTo>
                        <a:pt x="388" y="1993"/>
                      </a:lnTo>
                      <a:lnTo>
                        <a:pt x="402" y="1996"/>
                      </a:lnTo>
                      <a:lnTo>
                        <a:pt x="402" y="1990"/>
                      </a:lnTo>
                      <a:lnTo>
                        <a:pt x="404" y="1988"/>
                      </a:lnTo>
                      <a:lnTo>
                        <a:pt x="405" y="1983"/>
                      </a:lnTo>
                      <a:lnTo>
                        <a:pt x="413" y="1991"/>
                      </a:lnTo>
                      <a:lnTo>
                        <a:pt x="418" y="1982"/>
                      </a:lnTo>
                      <a:lnTo>
                        <a:pt x="419" y="1980"/>
                      </a:lnTo>
                      <a:lnTo>
                        <a:pt x="423" y="1976"/>
                      </a:lnTo>
                      <a:lnTo>
                        <a:pt x="432" y="1975"/>
                      </a:lnTo>
                      <a:lnTo>
                        <a:pt x="436" y="1969"/>
                      </a:lnTo>
                      <a:lnTo>
                        <a:pt x="441" y="1966"/>
                      </a:lnTo>
                      <a:lnTo>
                        <a:pt x="446" y="1966"/>
                      </a:lnTo>
                      <a:lnTo>
                        <a:pt x="450" y="1961"/>
                      </a:lnTo>
                      <a:lnTo>
                        <a:pt x="457" y="1961"/>
                      </a:lnTo>
                      <a:lnTo>
                        <a:pt x="459" y="1968"/>
                      </a:lnTo>
                      <a:lnTo>
                        <a:pt x="459" y="1979"/>
                      </a:lnTo>
                      <a:lnTo>
                        <a:pt x="458" y="1986"/>
                      </a:lnTo>
                      <a:lnTo>
                        <a:pt x="459" y="1987"/>
                      </a:lnTo>
                      <a:lnTo>
                        <a:pt x="468" y="1969"/>
                      </a:lnTo>
                      <a:lnTo>
                        <a:pt x="470" y="1955"/>
                      </a:lnTo>
                      <a:lnTo>
                        <a:pt x="473" y="1958"/>
                      </a:lnTo>
                      <a:lnTo>
                        <a:pt x="478" y="1958"/>
                      </a:lnTo>
                      <a:lnTo>
                        <a:pt x="495" y="1954"/>
                      </a:lnTo>
                      <a:lnTo>
                        <a:pt x="506" y="1945"/>
                      </a:lnTo>
                      <a:lnTo>
                        <a:pt x="512" y="1945"/>
                      </a:lnTo>
                      <a:lnTo>
                        <a:pt x="516" y="1941"/>
                      </a:lnTo>
                      <a:lnTo>
                        <a:pt x="515" y="1931"/>
                      </a:lnTo>
                      <a:lnTo>
                        <a:pt x="515" y="1925"/>
                      </a:lnTo>
                      <a:lnTo>
                        <a:pt x="506" y="1922"/>
                      </a:lnTo>
                      <a:lnTo>
                        <a:pt x="498" y="1915"/>
                      </a:lnTo>
                      <a:lnTo>
                        <a:pt x="493" y="1907"/>
                      </a:lnTo>
                      <a:lnTo>
                        <a:pt x="490" y="1898"/>
                      </a:lnTo>
                      <a:lnTo>
                        <a:pt x="495" y="1898"/>
                      </a:lnTo>
                      <a:lnTo>
                        <a:pt x="499" y="1909"/>
                      </a:lnTo>
                      <a:lnTo>
                        <a:pt x="504" y="1915"/>
                      </a:lnTo>
                      <a:lnTo>
                        <a:pt x="513" y="1916"/>
                      </a:lnTo>
                      <a:lnTo>
                        <a:pt x="528" y="1902"/>
                      </a:lnTo>
                      <a:lnTo>
                        <a:pt x="538" y="1899"/>
                      </a:lnTo>
                      <a:lnTo>
                        <a:pt x="556" y="1899"/>
                      </a:lnTo>
                      <a:lnTo>
                        <a:pt x="560" y="1890"/>
                      </a:lnTo>
                      <a:lnTo>
                        <a:pt x="558" y="1889"/>
                      </a:lnTo>
                      <a:lnTo>
                        <a:pt x="548" y="1891"/>
                      </a:lnTo>
                      <a:lnTo>
                        <a:pt x="552" y="1886"/>
                      </a:lnTo>
                      <a:lnTo>
                        <a:pt x="564" y="1879"/>
                      </a:lnTo>
                      <a:lnTo>
                        <a:pt x="569" y="1884"/>
                      </a:lnTo>
                      <a:lnTo>
                        <a:pt x="577" y="1884"/>
                      </a:lnTo>
                      <a:lnTo>
                        <a:pt x="576" y="1872"/>
                      </a:lnTo>
                      <a:lnTo>
                        <a:pt x="577" y="1864"/>
                      </a:lnTo>
                      <a:lnTo>
                        <a:pt x="584" y="1862"/>
                      </a:lnTo>
                      <a:lnTo>
                        <a:pt x="596" y="1867"/>
                      </a:lnTo>
                      <a:lnTo>
                        <a:pt x="609" y="1855"/>
                      </a:lnTo>
                      <a:lnTo>
                        <a:pt x="611" y="1850"/>
                      </a:lnTo>
                      <a:lnTo>
                        <a:pt x="615" y="1851"/>
                      </a:lnTo>
                      <a:lnTo>
                        <a:pt x="618" y="1848"/>
                      </a:lnTo>
                      <a:lnTo>
                        <a:pt x="619" y="1843"/>
                      </a:lnTo>
                      <a:lnTo>
                        <a:pt x="625" y="1847"/>
                      </a:lnTo>
                      <a:lnTo>
                        <a:pt x="627" y="1843"/>
                      </a:lnTo>
                      <a:lnTo>
                        <a:pt x="634" y="1839"/>
                      </a:lnTo>
                      <a:lnTo>
                        <a:pt x="639" y="1831"/>
                      </a:lnTo>
                      <a:lnTo>
                        <a:pt x="639" y="1818"/>
                      </a:lnTo>
                      <a:lnTo>
                        <a:pt x="633" y="1818"/>
                      </a:lnTo>
                      <a:lnTo>
                        <a:pt x="630" y="1815"/>
                      </a:lnTo>
                      <a:lnTo>
                        <a:pt x="635" y="1809"/>
                      </a:lnTo>
                      <a:lnTo>
                        <a:pt x="652" y="1797"/>
                      </a:lnTo>
                      <a:lnTo>
                        <a:pt x="655" y="1800"/>
                      </a:lnTo>
                      <a:lnTo>
                        <a:pt x="658" y="1788"/>
                      </a:lnTo>
                      <a:lnTo>
                        <a:pt x="672" y="1788"/>
                      </a:lnTo>
                      <a:lnTo>
                        <a:pt x="673" y="1783"/>
                      </a:lnTo>
                      <a:lnTo>
                        <a:pt x="676" y="1778"/>
                      </a:lnTo>
                      <a:lnTo>
                        <a:pt x="677" y="1770"/>
                      </a:lnTo>
                      <a:lnTo>
                        <a:pt x="684" y="1770"/>
                      </a:lnTo>
                      <a:lnTo>
                        <a:pt x="693" y="1775"/>
                      </a:lnTo>
                      <a:lnTo>
                        <a:pt x="698" y="1764"/>
                      </a:lnTo>
                      <a:lnTo>
                        <a:pt x="701" y="1762"/>
                      </a:lnTo>
                      <a:lnTo>
                        <a:pt x="708" y="1757"/>
                      </a:lnTo>
                      <a:lnTo>
                        <a:pt x="712" y="1751"/>
                      </a:lnTo>
                      <a:lnTo>
                        <a:pt x="714" y="1746"/>
                      </a:lnTo>
                      <a:lnTo>
                        <a:pt x="726" y="1742"/>
                      </a:lnTo>
                      <a:lnTo>
                        <a:pt x="740" y="1739"/>
                      </a:lnTo>
                      <a:lnTo>
                        <a:pt x="746" y="1729"/>
                      </a:lnTo>
                      <a:lnTo>
                        <a:pt x="752" y="1732"/>
                      </a:lnTo>
                      <a:lnTo>
                        <a:pt x="763" y="1726"/>
                      </a:lnTo>
                      <a:lnTo>
                        <a:pt x="764" y="1717"/>
                      </a:lnTo>
                      <a:lnTo>
                        <a:pt x="757" y="1712"/>
                      </a:lnTo>
                      <a:lnTo>
                        <a:pt x="767" y="1707"/>
                      </a:lnTo>
                      <a:lnTo>
                        <a:pt x="767" y="1703"/>
                      </a:lnTo>
                      <a:lnTo>
                        <a:pt x="765" y="1699"/>
                      </a:lnTo>
                      <a:lnTo>
                        <a:pt x="767" y="1692"/>
                      </a:lnTo>
                      <a:lnTo>
                        <a:pt x="773" y="1691"/>
                      </a:lnTo>
                      <a:lnTo>
                        <a:pt x="779" y="1681"/>
                      </a:lnTo>
                      <a:lnTo>
                        <a:pt x="796" y="1675"/>
                      </a:lnTo>
                      <a:lnTo>
                        <a:pt x="803" y="1668"/>
                      </a:lnTo>
                      <a:lnTo>
                        <a:pt x="805" y="1660"/>
                      </a:lnTo>
                      <a:lnTo>
                        <a:pt x="805" y="1653"/>
                      </a:lnTo>
                      <a:lnTo>
                        <a:pt x="801" y="1649"/>
                      </a:lnTo>
                      <a:lnTo>
                        <a:pt x="787" y="1642"/>
                      </a:lnTo>
                      <a:lnTo>
                        <a:pt x="785" y="1637"/>
                      </a:lnTo>
                      <a:lnTo>
                        <a:pt x="776" y="1633"/>
                      </a:lnTo>
                      <a:lnTo>
                        <a:pt x="762" y="1638"/>
                      </a:lnTo>
                      <a:lnTo>
                        <a:pt x="757" y="1636"/>
                      </a:lnTo>
                      <a:lnTo>
                        <a:pt x="765" y="1605"/>
                      </a:lnTo>
                      <a:lnTo>
                        <a:pt x="765" y="1600"/>
                      </a:lnTo>
                      <a:lnTo>
                        <a:pt x="779" y="1598"/>
                      </a:lnTo>
                      <a:lnTo>
                        <a:pt x="785" y="1592"/>
                      </a:lnTo>
                      <a:lnTo>
                        <a:pt x="785" y="1586"/>
                      </a:lnTo>
                      <a:lnTo>
                        <a:pt x="791" y="1582"/>
                      </a:lnTo>
                      <a:lnTo>
                        <a:pt x="791" y="1574"/>
                      </a:lnTo>
                      <a:lnTo>
                        <a:pt x="790" y="1566"/>
                      </a:lnTo>
                      <a:lnTo>
                        <a:pt x="795" y="1570"/>
                      </a:lnTo>
                      <a:lnTo>
                        <a:pt x="797" y="1561"/>
                      </a:lnTo>
                      <a:lnTo>
                        <a:pt x="805" y="1559"/>
                      </a:lnTo>
                      <a:lnTo>
                        <a:pt x="805" y="1568"/>
                      </a:lnTo>
                      <a:lnTo>
                        <a:pt x="816" y="1566"/>
                      </a:lnTo>
                      <a:lnTo>
                        <a:pt x="822" y="1561"/>
                      </a:lnTo>
                      <a:lnTo>
                        <a:pt x="822" y="1554"/>
                      </a:lnTo>
                      <a:lnTo>
                        <a:pt x="812" y="1550"/>
                      </a:lnTo>
                      <a:lnTo>
                        <a:pt x="818" y="1546"/>
                      </a:lnTo>
                      <a:lnTo>
                        <a:pt x="834" y="1545"/>
                      </a:lnTo>
                      <a:lnTo>
                        <a:pt x="843" y="1533"/>
                      </a:lnTo>
                      <a:lnTo>
                        <a:pt x="843" y="1525"/>
                      </a:lnTo>
                      <a:lnTo>
                        <a:pt x="840" y="1519"/>
                      </a:lnTo>
                      <a:lnTo>
                        <a:pt x="821" y="1502"/>
                      </a:lnTo>
                      <a:lnTo>
                        <a:pt x="827" y="1501"/>
                      </a:lnTo>
                      <a:lnTo>
                        <a:pt x="833" y="1508"/>
                      </a:lnTo>
                      <a:lnTo>
                        <a:pt x="846" y="1508"/>
                      </a:lnTo>
                      <a:lnTo>
                        <a:pt x="864" y="1490"/>
                      </a:lnTo>
                      <a:lnTo>
                        <a:pt x="870" y="1470"/>
                      </a:lnTo>
                      <a:lnTo>
                        <a:pt x="889" y="1447"/>
                      </a:lnTo>
                      <a:lnTo>
                        <a:pt x="892" y="1433"/>
                      </a:lnTo>
                      <a:lnTo>
                        <a:pt x="925" y="1415"/>
                      </a:lnTo>
                      <a:lnTo>
                        <a:pt x="950" y="1390"/>
                      </a:lnTo>
                      <a:lnTo>
                        <a:pt x="950" y="1383"/>
                      </a:lnTo>
                      <a:lnTo>
                        <a:pt x="948" y="1374"/>
                      </a:lnTo>
                      <a:lnTo>
                        <a:pt x="950" y="1362"/>
                      </a:lnTo>
                      <a:lnTo>
                        <a:pt x="953" y="1353"/>
                      </a:lnTo>
                      <a:lnTo>
                        <a:pt x="959" y="1342"/>
                      </a:lnTo>
                      <a:lnTo>
                        <a:pt x="973" y="1305"/>
                      </a:lnTo>
                      <a:lnTo>
                        <a:pt x="974" y="1296"/>
                      </a:lnTo>
                      <a:lnTo>
                        <a:pt x="974" y="1287"/>
                      </a:lnTo>
                      <a:lnTo>
                        <a:pt x="977" y="1276"/>
                      </a:lnTo>
                      <a:lnTo>
                        <a:pt x="982" y="1278"/>
                      </a:lnTo>
                      <a:lnTo>
                        <a:pt x="983" y="1287"/>
                      </a:lnTo>
                      <a:lnTo>
                        <a:pt x="978" y="1329"/>
                      </a:lnTo>
                      <a:lnTo>
                        <a:pt x="973" y="1342"/>
                      </a:lnTo>
                      <a:lnTo>
                        <a:pt x="961" y="1364"/>
                      </a:lnTo>
                      <a:lnTo>
                        <a:pt x="957" y="1378"/>
                      </a:lnTo>
                      <a:lnTo>
                        <a:pt x="957" y="1390"/>
                      </a:lnTo>
                      <a:lnTo>
                        <a:pt x="962" y="1395"/>
                      </a:lnTo>
                      <a:lnTo>
                        <a:pt x="983" y="1394"/>
                      </a:lnTo>
                      <a:lnTo>
                        <a:pt x="1002" y="1373"/>
                      </a:lnTo>
                      <a:lnTo>
                        <a:pt x="1017" y="1366"/>
                      </a:lnTo>
                      <a:lnTo>
                        <a:pt x="1027" y="1364"/>
                      </a:lnTo>
                      <a:lnTo>
                        <a:pt x="1018" y="1374"/>
                      </a:lnTo>
                      <a:lnTo>
                        <a:pt x="1011" y="1378"/>
                      </a:lnTo>
                      <a:lnTo>
                        <a:pt x="1001" y="1385"/>
                      </a:lnTo>
                      <a:lnTo>
                        <a:pt x="996" y="1395"/>
                      </a:lnTo>
                      <a:lnTo>
                        <a:pt x="988" y="1401"/>
                      </a:lnTo>
                      <a:lnTo>
                        <a:pt x="988" y="1411"/>
                      </a:lnTo>
                      <a:lnTo>
                        <a:pt x="995" y="1418"/>
                      </a:lnTo>
                      <a:lnTo>
                        <a:pt x="1021" y="1425"/>
                      </a:lnTo>
                      <a:lnTo>
                        <a:pt x="1042" y="1436"/>
                      </a:lnTo>
                      <a:lnTo>
                        <a:pt x="999" y="1428"/>
                      </a:lnTo>
                      <a:lnTo>
                        <a:pt x="983" y="1436"/>
                      </a:lnTo>
                      <a:lnTo>
                        <a:pt x="975" y="1434"/>
                      </a:lnTo>
                      <a:lnTo>
                        <a:pt x="968" y="1422"/>
                      </a:lnTo>
                      <a:lnTo>
                        <a:pt x="962" y="1423"/>
                      </a:lnTo>
                      <a:lnTo>
                        <a:pt x="954" y="1428"/>
                      </a:lnTo>
                      <a:lnTo>
                        <a:pt x="946" y="1437"/>
                      </a:lnTo>
                      <a:lnTo>
                        <a:pt x="918" y="1450"/>
                      </a:lnTo>
                      <a:lnTo>
                        <a:pt x="913" y="1459"/>
                      </a:lnTo>
                      <a:lnTo>
                        <a:pt x="916" y="1471"/>
                      </a:lnTo>
                      <a:lnTo>
                        <a:pt x="916" y="1487"/>
                      </a:lnTo>
                      <a:lnTo>
                        <a:pt x="914" y="1504"/>
                      </a:lnTo>
                      <a:lnTo>
                        <a:pt x="910" y="1513"/>
                      </a:lnTo>
                      <a:lnTo>
                        <a:pt x="902" y="1522"/>
                      </a:lnTo>
                      <a:lnTo>
                        <a:pt x="897" y="1534"/>
                      </a:lnTo>
                      <a:lnTo>
                        <a:pt x="896" y="1541"/>
                      </a:lnTo>
                      <a:lnTo>
                        <a:pt x="891" y="1551"/>
                      </a:lnTo>
                      <a:lnTo>
                        <a:pt x="888" y="1561"/>
                      </a:lnTo>
                      <a:lnTo>
                        <a:pt x="892" y="1567"/>
                      </a:lnTo>
                      <a:lnTo>
                        <a:pt x="904" y="1574"/>
                      </a:lnTo>
                      <a:lnTo>
                        <a:pt x="931" y="1557"/>
                      </a:lnTo>
                      <a:lnTo>
                        <a:pt x="936" y="1559"/>
                      </a:lnTo>
                      <a:lnTo>
                        <a:pt x="931" y="1571"/>
                      </a:lnTo>
                      <a:lnTo>
                        <a:pt x="926" y="1579"/>
                      </a:lnTo>
                      <a:lnTo>
                        <a:pt x="919" y="1586"/>
                      </a:lnTo>
                      <a:lnTo>
                        <a:pt x="913" y="1586"/>
                      </a:lnTo>
                      <a:lnTo>
                        <a:pt x="912" y="1589"/>
                      </a:lnTo>
                      <a:lnTo>
                        <a:pt x="916" y="1593"/>
                      </a:lnTo>
                      <a:lnTo>
                        <a:pt x="904" y="1589"/>
                      </a:lnTo>
                      <a:lnTo>
                        <a:pt x="902" y="1589"/>
                      </a:lnTo>
                      <a:lnTo>
                        <a:pt x="899" y="1592"/>
                      </a:lnTo>
                      <a:lnTo>
                        <a:pt x="898" y="1598"/>
                      </a:lnTo>
                      <a:lnTo>
                        <a:pt x="892" y="1592"/>
                      </a:lnTo>
                      <a:lnTo>
                        <a:pt x="888" y="1598"/>
                      </a:lnTo>
                      <a:lnTo>
                        <a:pt x="889" y="1604"/>
                      </a:lnTo>
                      <a:lnTo>
                        <a:pt x="883" y="1606"/>
                      </a:lnTo>
                      <a:lnTo>
                        <a:pt x="883" y="1615"/>
                      </a:lnTo>
                      <a:lnTo>
                        <a:pt x="892" y="1617"/>
                      </a:lnTo>
                      <a:lnTo>
                        <a:pt x="896" y="1622"/>
                      </a:lnTo>
                      <a:lnTo>
                        <a:pt x="907" y="1619"/>
                      </a:lnTo>
                      <a:lnTo>
                        <a:pt x="923" y="1617"/>
                      </a:lnTo>
                      <a:lnTo>
                        <a:pt x="923" y="1608"/>
                      </a:lnTo>
                      <a:lnTo>
                        <a:pt x="924" y="1605"/>
                      </a:lnTo>
                      <a:lnTo>
                        <a:pt x="932" y="1609"/>
                      </a:lnTo>
                      <a:lnTo>
                        <a:pt x="939" y="1614"/>
                      </a:lnTo>
                      <a:lnTo>
                        <a:pt x="948" y="1595"/>
                      </a:lnTo>
                      <a:lnTo>
                        <a:pt x="957" y="1584"/>
                      </a:lnTo>
                      <a:lnTo>
                        <a:pt x="963" y="1586"/>
                      </a:lnTo>
                      <a:lnTo>
                        <a:pt x="970" y="1581"/>
                      </a:lnTo>
                      <a:lnTo>
                        <a:pt x="970" y="1592"/>
                      </a:lnTo>
                      <a:lnTo>
                        <a:pt x="968" y="1603"/>
                      </a:lnTo>
                      <a:lnTo>
                        <a:pt x="980" y="1583"/>
                      </a:lnTo>
                      <a:lnTo>
                        <a:pt x="980" y="1572"/>
                      </a:lnTo>
                      <a:lnTo>
                        <a:pt x="993" y="1565"/>
                      </a:lnTo>
                      <a:lnTo>
                        <a:pt x="997" y="1568"/>
                      </a:lnTo>
                      <a:lnTo>
                        <a:pt x="1002" y="1560"/>
                      </a:lnTo>
                      <a:lnTo>
                        <a:pt x="1000" y="1550"/>
                      </a:lnTo>
                      <a:lnTo>
                        <a:pt x="1001" y="1546"/>
                      </a:lnTo>
                      <a:lnTo>
                        <a:pt x="1005" y="1540"/>
                      </a:lnTo>
                      <a:lnTo>
                        <a:pt x="1007" y="1554"/>
                      </a:lnTo>
                      <a:lnTo>
                        <a:pt x="1011" y="1566"/>
                      </a:lnTo>
                      <a:lnTo>
                        <a:pt x="1013" y="1551"/>
                      </a:lnTo>
                      <a:lnTo>
                        <a:pt x="1015" y="1540"/>
                      </a:lnTo>
                      <a:lnTo>
                        <a:pt x="1020" y="1534"/>
                      </a:lnTo>
                      <a:lnTo>
                        <a:pt x="1020" y="1524"/>
                      </a:lnTo>
                      <a:lnTo>
                        <a:pt x="1023" y="1536"/>
                      </a:lnTo>
                      <a:lnTo>
                        <a:pt x="1028" y="1534"/>
                      </a:lnTo>
                      <a:lnTo>
                        <a:pt x="1033" y="1534"/>
                      </a:lnTo>
                      <a:lnTo>
                        <a:pt x="1038" y="1538"/>
                      </a:lnTo>
                      <a:lnTo>
                        <a:pt x="1055" y="1540"/>
                      </a:lnTo>
                      <a:lnTo>
                        <a:pt x="1064" y="1534"/>
                      </a:lnTo>
                      <a:lnTo>
                        <a:pt x="1069" y="1533"/>
                      </a:lnTo>
                      <a:lnTo>
                        <a:pt x="1074" y="1518"/>
                      </a:lnTo>
                      <a:lnTo>
                        <a:pt x="1077" y="1519"/>
                      </a:lnTo>
                      <a:lnTo>
                        <a:pt x="1083" y="1517"/>
                      </a:lnTo>
                      <a:lnTo>
                        <a:pt x="1088" y="1509"/>
                      </a:lnTo>
                      <a:lnTo>
                        <a:pt x="1085" y="1508"/>
                      </a:lnTo>
                      <a:lnTo>
                        <a:pt x="1082" y="1504"/>
                      </a:lnTo>
                      <a:lnTo>
                        <a:pt x="1076" y="1506"/>
                      </a:lnTo>
                      <a:lnTo>
                        <a:pt x="1081" y="1496"/>
                      </a:lnTo>
                      <a:lnTo>
                        <a:pt x="1088" y="1486"/>
                      </a:lnTo>
                      <a:lnTo>
                        <a:pt x="1093" y="1486"/>
                      </a:lnTo>
                      <a:lnTo>
                        <a:pt x="1096" y="1476"/>
                      </a:lnTo>
                      <a:lnTo>
                        <a:pt x="1091" y="1469"/>
                      </a:lnTo>
                      <a:lnTo>
                        <a:pt x="1082" y="1477"/>
                      </a:lnTo>
                      <a:lnTo>
                        <a:pt x="1076" y="1477"/>
                      </a:lnTo>
                      <a:lnTo>
                        <a:pt x="1065" y="1482"/>
                      </a:lnTo>
                      <a:lnTo>
                        <a:pt x="1064" y="1474"/>
                      </a:lnTo>
                      <a:lnTo>
                        <a:pt x="1074" y="1470"/>
                      </a:lnTo>
                      <a:lnTo>
                        <a:pt x="1082" y="1463"/>
                      </a:lnTo>
                      <a:lnTo>
                        <a:pt x="1083" y="1453"/>
                      </a:lnTo>
                      <a:lnTo>
                        <a:pt x="1076" y="1458"/>
                      </a:lnTo>
                      <a:lnTo>
                        <a:pt x="1076" y="1453"/>
                      </a:lnTo>
                      <a:lnTo>
                        <a:pt x="1066" y="1454"/>
                      </a:lnTo>
                      <a:lnTo>
                        <a:pt x="1066" y="1448"/>
                      </a:lnTo>
                      <a:lnTo>
                        <a:pt x="1063" y="1447"/>
                      </a:lnTo>
                      <a:lnTo>
                        <a:pt x="1066" y="1439"/>
                      </a:lnTo>
                      <a:lnTo>
                        <a:pt x="1077" y="1436"/>
                      </a:lnTo>
                      <a:lnTo>
                        <a:pt x="1083" y="1425"/>
                      </a:lnTo>
                      <a:lnTo>
                        <a:pt x="1074" y="1423"/>
                      </a:lnTo>
                      <a:lnTo>
                        <a:pt x="1082" y="1411"/>
                      </a:lnTo>
                      <a:lnTo>
                        <a:pt x="1086" y="1409"/>
                      </a:lnTo>
                      <a:lnTo>
                        <a:pt x="1090" y="1417"/>
                      </a:lnTo>
                      <a:lnTo>
                        <a:pt x="1093" y="1416"/>
                      </a:lnTo>
                      <a:lnTo>
                        <a:pt x="1098" y="1405"/>
                      </a:lnTo>
                      <a:lnTo>
                        <a:pt x="1109" y="1394"/>
                      </a:lnTo>
                      <a:lnTo>
                        <a:pt x="1109" y="1404"/>
                      </a:lnTo>
                      <a:lnTo>
                        <a:pt x="1099" y="1421"/>
                      </a:lnTo>
                      <a:lnTo>
                        <a:pt x="1096" y="1431"/>
                      </a:lnTo>
                      <a:lnTo>
                        <a:pt x="1102" y="1437"/>
                      </a:lnTo>
                      <a:lnTo>
                        <a:pt x="1111" y="1436"/>
                      </a:lnTo>
                      <a:lnTo>
                        <a:pt x="1114" y="1431"/>
                      </a:lnTo>
                      <a:lnTo>
                        <a:pt x="1114" y="1415"/>
                      </a:lnTo>
                      <a:lnTo>
                        <a:pt x="1115" y="1405"/>
                      </a:lnTo>
                      <a:lnTo>
                        <a:pt x="1120" y="1418"/>
                      </a:lnTo>
                      <a:lnTo>
                        <a:pt x="1120" y="1426"/>
                      </a:lnTo>
                      <a:lnTo>
                        <a:pt x="1128" y="1427"/>
                      </a:lnTo>
                      <a:lnTo>
                        <a:pt x="1144" y="1425"/>
                      </a:lnTo>
                      <a:lnTo>
                        <a:pt x="1150" y="1426"/>
                      </a:lnTo>
                      <a:lnTo>
                        <a:pt x="1160" y="1423"/>
                      </a:lnTo>
                      <a:lnTo>
                        <a:pt x="1166" y="1414"/>
                      </a:lnTo>
                      <a:lnTo>
                        <a:pt x="1178" y="1409"/>
                      </a:lnTo>
                      <a:lnTo>
                        <a:pt x="1190" y="1409"/>
                      </a:lnTo>
                      <a:lnTo>
                        <a:pt x="1189" y="1412"/>
                      </a:lnTo>
                      <a:lnTo>
                        <a:pt x="1173" y="1415"/>
                      </a:lnTo>
                      <a:lnTo>
                        <a:pt x="1173" y="1422"/>
                      </a:lnTo>
                      <a:lnTo>
                        <a:pt x="1171" y="1432"/>
                      </a:lnTo>
                      <a:lnTo>
                        <a:pt x="1171" y="1439"/>
                      </a:lnTo>
                      <a:lnTo>
                        <a:pt x="1177" y="1442"/>
                      </a:lnTo>
                      <a:lnTo>
                        <a:pt x="1194" y="1436"/>
                      </a:lnTo>
                      <a:lnTo>
                        <a:pt x="1195" y="1441"/>
                      </a:lnTo>
                      <a:lnTo>
                        <a:pt x="1179" y="1450"/>
                      </a:lnTo>
                      <a:lnTo>
                        <a:pt x="1168" y="1454"/>
                      </a:lnTo>
                      <a:lnTo>
                        <a:pt x="1183" y="1457"/>
                      </a:lnTo>
                      <a:lnTo>
                        <a:pt x="1190" y="1448"/>
                      </a:lnTo>
                      <a:lnTo>
                        <a:pt x="1200" y="1443"/>
                      </a:lnTo>
                      <a:lnTo>
                        <a:pt x="1204" y="1446"/>
                      </a:lnTo>
                      <a:lnTo>
                        <a:pt x="1190" y="1463"/>
                      </a:lnTo>
                      <a:lnTo>
                        <a:pt x="1208" y="1458"/>
                      </a:lnTo>
                      <a:lnTo>
                        <a:pt x="1212" y="1461"/>
                      </a:lnTo>
                      <a:lnTo>
                        <a:pt x="1222" y="1460"/>
                      </a:lnTo>
                      <a:lnTo>
                        <a:pt x="1224" y="1463"/>
                      </a:lnTo>
                      <a:lnTo>
                        <a:pt x="1216" y="1475"/>
                      </a:lnTo>
                      <a:lnTo>
                        <a:pt x="1224" y="1477"/>
                      </a:lnTo>
                      <a:lnTo>
                        <a:pt x="1238" y="1495"/>
                      </a:lnTo>
                      <a:lnTo>
                        <a:pt x="1246" y="1498"/>
                      </a:lnTo>
                      <a:lnTo>
                        <a:pt x="1253" y="1497"/>
                      </a:lnTo>
                      <a:lnTo>
                        <a:pt x="1253" y="1493"/>
                      </a:lnTo>
                      <a:lnTo>
                        <a:pt x="1254" y="1490"/>
                      </a:lnTo>
                      <a:lnTo>
                        <a:pt x="1254" y="1485"/>
                      </a:lnTo>
                      <a:lnTo>
                        <a:pt x="1258" y="1482"/>
                      </a:lnTo>
                      <a:lnTo>
                        <a:pt x="1263" y="1481"/>
                      </a:lnTo>
                      <a:lnTo>
                        <a:pt x="1268" y="1485"/>
                      </a:lnTo>
                      <a:lnTo>
                        <a:pt x="1270" y="1491"/>
                      </a:lnTo>
                      <a:lnTo>
                        <a:pt x="1270" y="1500"/>
                      </a:lnTo>
                      <a:lnTo>
                        <a:pt x="1279" y="1506"/>
                      </a:lnTo>
                      <a:lnTo>
                        <a:pt x="1284" y="1512"/>
                      </a:lnTo>
                      <a:lnTo>
                        <a:pt x="1287" y="1514"/>
                      </a:lnTo>
                      <a:lnTo>
                        <a:pt x="1289" y="1509"/>
                      </a:lnTo>
                      <a:lnTo>
                        <a:pt x="1296" y="1514"/>
                      </a:lnTo>
                      <a:lnTo>
                        <a:pt x="1301" y="1513"/>
                      </a:lnTo>
                      <a:lnTo>
                        <a:pt x="1307" y="1517"/>
                      </a:lnTo>
                      <a:lnTo>
                        <a:pt x="1313" y="1524"/>
                      </a:lnTo>
                      <a:lnTo>
                        <a:pt x="1313" y="1528"/>
                      </a:lnTo>
                      <a:lnTo>
                        <a:pt x="1312" y="1531"/>
                      </a:lnTo>
                      <a:lnTo>
                        <a:pt x="1316" y="1534"/>
                      </a:lnTo>
                      <a:lnTo>
                        <a:pt x="1324" y="1535"/>
                      </a:lnTo>
                      <a:lnTo>
                        <a:pt x="1337" y="1530"/>
                      </a:lnTo>
                      <a:lnTo>
                        <a:pt x="1370" y="1529"/>
                      </a:lnTo>
                      <a:lnTo>
                        <a:pt x="1373" y="1523"/>
                      </a:lnTo>
                      <a:lnTo>
                        <a:pt x="1383" y="1528"/>
                      </a:lnTo>
                      <a:lnTo>
                        <a:pt x="1387" y="1523"/>
                      </a:lnTo>
                      <a:lnTo>
                        <a:pt x="1399" y="1525"/>
                      </a:lnTo>
                      <a:lnTo>
                        <a:pt x="1405" y="1531"/>
                      </a:lnTo>
                      <a:lnTo>
                        <a:pt x="1437" y="1538"/>
                      </a:lnTo>
                      <a:lnTo>
                        <a:pt x="1445" y="1539"/>
                      </a:lnTo>
                      <a:lnTo>
                        <a:pt x="1459" y="1531"/>
                      </a:lnTo>
                      <a:lnTo>
                        <a:pt x="1466" y="1536"/>
                      </a:lnTo>
                      <a:lnTo>
                        <a:pt x="1467" y="1539"/>
                      </a:lnTo>
                      <a:lnTo>
                        <a:pt x="1459" y="1541"/>
                      </a:lnTo>
                      <a:lnTo>
                        <a:pt x="1458" y="1545"/>
                      </a:lnTo>
                      <a:lnTo>
                        <a:pt x="1463" y="1549"/>
                      </a:lnTo>
                      <a:lnTo>
                        <a:pt x="1483" y="1557"/>
                      </a:lnTo>
                      <a:lnTo>
                        <a:pt x="1504" y="1562"/>
                      </a:lnTo>
                      <a:lnTo>
                        <a:pt x="1522" y="1565"/>
                      </a:lnTo>
                      <a:lnTo>
                        <a:pt x="1540" y="1556"/>
                      </a:lnTo>
                      <a:lnTo>
                        <a:pt x="1555" y="1538"/>
                      </a:lnTo>
                      <a:lnTo>
                        <a:pt x="1559" y="1529"/>
                      </a:lnTo>
                      <a:lnTo>
                        <a:pt x="1563" y="1525"/>
                      </a:lnTo>
                      <a:lnTo>
                        <a:pt x="1574" y="1540"/>
                      </a:lnTo>
                      <a:lnTo>
                        <a:pt x="1580" y="1546"/>
                      </a:lnTo>
                      <a:lnTo>
                        <a:pt x="1590" y="1550"/>
                      </a:lnTo>
                      <a:lnTo>
                        <a:pt x="1586" y="1551"/>
                      </a:lnTo>
                      <a:lnTo>
                        <a:pt x="1579" y="1557"/>
                      </a:lnTo>
                      <a:lnTo>
                        <a:pt x="1579" y="1565"/>
                      </a:lnTo>
                      <a:lnTo>
                        <a:pt x="1580" y="1571"/>
                      </a:lnTo>
                      <a:lnTo>
                        <a:pt x="1581" y="1578"/>
                      </a:lnTo>
                      <a:lnTo>
                        <a:pt x="1579" y="1582"/>
                      </a:lnTo>
                      <a:lnTo>
                        <a:pt x="1574" y="1577"/>
                      </a:lnTo>
                      <a:lnTo>
                        <a:pt x="1572" y="1557"/>
                      </a:lnTo>
                      <a:lnTo>
                        <a:pt x="1574" y="1552"/>
                      </a:lnTo>
                      <a:lnTo>
                        <a:pt x="1574" y="1545"/>
                      </a:lnTo>
                      <a:lnTo>
                        <a:pt x="1570" y="1539"/>
                      </a:lnTo>
                      <a:lnTo>
                        <a:pt x="1567" y="1536"/>
                      </a:lnTo>
                      <a:lnTo>
                        <a:pt x="1563" y="1541"/>
                      </a:lnTo>
                      <a:lnTo>
                        <a:pt x="1561" y="1546"/>
                      </a:lnTo>
                      <a:lnTo>
                        <a:pt x="1561" y="1560"/>
                      </a:lnTo>
                      <a:lnTo>
                        <a:pt x="1564" y="1563"/>
                      </a:lnTo>
                      <a:lnTo>
                        <a:pt x="1564" y="1570"/>
                      </a:lnTo>
                      <a:lnTo>
                        <a:pt x="1563" y="1574"/>
                      </a:lnTo>
                      <a:lnTo>
                        <a:pt x="1560" y="1578"/>
                      </a:lnTo>
                      <a:lnTo>
                        <a:pt x="1555" y="1579"/>
                      </a:lnTo>
                      <a:lnTo>
                        <a:pt x="1548" y="1587"/>
                      </a:lnTo>
                      <a:lnTo>
                        <a:pt x="1552" y="1592"/>
                      </a:lnTo>
                      <a:lnTo>
                        <a:pt x="1567" y="1595"/>
                      </a:lnTo>
                      <a:lnTo>
                        <a:pt x="1567" y="1599"/>
                      </a:lnTo>
                      <a:lnTo>
                        <a:pt x="1572" y="1601"/>
                      </a:lnTo>
                      <a:lnTo>
                        <a:pt x="1579" y="1601"/>
                      </a:lnTo>
                      <a:lnTo>
                        <a:pt x="1581" y="1603"/>
                      </a:lnTo>
                      <a:lnTo>
                        <a:pt x="1580" y="1606"/>
                      </a:lnTo>
                      <a:lnTo>
                        <a:pt x="1598" y="1614"/>
                      </a:lnTo>
                      <a:lnTo>
                        <a:pt x="1612" y="1627"/>
                      </a:lnTo>
                      <a:lnTo>
                        <a:pt x="1612" y="1624"/>
                      </a:lnTo>
                      <a:lnTo>
                        <a:pt x="1615" y="1620"/>
                      </a:lnTo>
                      <a:lnTo>
                        <a:pt x="1629" y="1620"/>
                      </a:lnTo>
                      <a:lnTo>
                        <a:pt x="1630" y="1619"/>
                      </a:lnTo>
                      <a:lnTo>
                        <a:pt x="1631" y="1608"/>
                      </a:lnTo>
                      <a:lnTo>
                        <a:pt x="1628" y="1599"/>
                      </a:lnTo>
                      <a:lnTo>
                        <a:pt x="1630" y="1598"/>
                      </a:lnTo>
                      <a:lnTo>
                        <a:pt x="1635" y="1600"/>
                      </a:lnTo>
                      <a:lnTo>
                        <a:pt x="1638" y="1595"/>
                      </a:lnTo>
                      <a:lnTo>
                        <a:pt x="1635" y="1592"/>
                      </a:lnTo>
                      <a:lnTo>
                        <a:pt x="1608" y="1557"/>
                      </a:lnTo>
                      <a:lnTo>
                        <a:pt x="1603" y="1546"/>
                      </a:lnTo>
                      <a:lnTo>
                        <a:pt x="1590" y="1535"/>
                      </a:lnTo>
                      <a:lnTo>
                        <a:pt x="1583" y="1529"/>
                      </a:lnTo>
                      <a:lnTo>
                        <a:pt x="1587" y="1529"/>
                      </a:lnTo>
                      <a:lnTo>
                        <a:pt x="1587" y="1523"/>
                      </a:lnTo>
                      <a:lnTo>
                        <a:pt x="1587" y="1501"/>
                      </a:lnTo>
                      <a:lnTo>
                        <a:pt x="1554" y="1502"/>
                      </a:lnTo>
                      <a:lnTo>
                        <a:pt x="1542" y="1517"/>
                      </a:lnTo>
                      <a:lnTo>
                        <a:pt x="1536" y="1514"/>
                      </a:lnTo>
                      <a:lnTo>
                        <a:pt x="1521" y="1503"/>
                      </a:lnTo>
                      <a:lnTo>
                        <a:pt x="1506" y="1514"/>
                      </a:lnTo>
                      <a:lnTo>
                        <a:pt x="1486" y="1502"/>
                      </a:lnTo>
                      <a:lnTo>
                        <a:pt x="1486" y="14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9" name="Freeform 276"/>
                <p:cNvSpPr>
                  <a:spLocks noChangeAspect="1"/>
                </p:cNvSpPr>
                <p:nvPr/>
              </p:nvSpPr>
              <p:spPr bwMode="gray">
                <a:xfrm>
                  <a:off x="999" y="1668"/>
                  <a:ext cx="91" cy="101"/>
                </a:xfrm>
                <a:custGeom>
                  <a:avLst/>
                  <a:gdLst/>
                  <a:ahLst/>
                  <a:cxnLst>
                    <a:cxn ang="0">
                      <a:pos x="39" y="90"/>
                    </a:cxn>
                    <a:cxn ang="0">
                      <a:pos x="91" y="60"/>
                    </a:cxn>
                    <a:cxn ang="0">
                      <a:pos x="103" y="29"/>
                    </a:cxn>
                    <a:cxn ang="0">
                      <a:pos x="162" y="7"/>
                    </a:cxn>
                    <a:cxn ang="0">
                      <a:pos x="192" y="55"/>
                    </a:cxn>
                    <a:cxn ang="0">
                      <a:pos x="214" y="100"/>
                    </a:cxn>
                    <a:cxn ang="0">
                      <a:pos x="292" y="206"/>
                    </a:cxn>
                    <a:cxn ang="0">
                      <a:pos x="322" y="262"/>
                    </a:cxn>
                    <a:cxn ang="0">
                      <a:pos x="334" y="292"/>
                    </a:cxn>
                    <a:cxn ang="0">
                      <a:pos x="353" y="335"/>
                    </a:cxn>
                    <a:cxn ang="0">
                      <a:pos x="450" y="384"/>
                    </a:cxn>
                    <a:cxn ang="0">
                      <a:pos x="451" y="416"/>
                    </a:cxn>
                    <a:cxn ang="0">
                      <a:pos x="451" y="474"/>
                    </a:cxn>
                    <a:cxn ang="0">
                      <a:pos x="424" y="498"/>
                    </a:cxn>
                    <a:cxn ang="0">
                      <a:pos x="404" y="506"/>
                    </a:cxn>
                    <a:cxn ang="0">
                      <a:pos x="416" y="479"/>
                    </a:cxn>
                    <a:cxn ang="0">
                      <a:pos x="421" y="454"/>
                    </a:cxn>
                    <a:cxn ang="0">
                      <a:pos x="407" y="439"/>
                    </a:cxn>
                    <a:cxn ang="0">
                      <a:pos x="394" y="390"/>
                    </a:cxn>
                    <a:cxn ang="0">
                      <a:pos x="389" y="378"/>
                    </a:cxn>
                    <a:cxn ang="0">
                      <a:pos x="362" y="396"/>
                    </a:cxn>
                    <a:cxn ang="0">
                      <a:pos x="354" y="418"/>
                    </a:cxn>
                    <a:cxn ang="0">
                      <a:pos x="338" y="431"/>
                    </a:cxn>
                    <a:cxn ang="0">
                      <a:pos x="342" y="405"/>
                    </a:cxn>
                    <a:cxn ang="0">
                      <a:pos x="369" y="366"/>
                    </a:cxn>
                    <a:cxn ang="0">
                      <a:pos x="328" y="320"/>
                    </a:cxn>
                    <a:cxn ang="0">
                      <a:pos x="302" y="305"/>
                    </a:cxn>
                    <a:cxn ang="0">
                      <a:pos x="305" y="299"/>
                    </a:cxn>
                    <a:cxn ang="0">
                      <a:pos x="286" y="282"/>
                    </a:cxn>
                    <a:cxn ang="0">
                      <a:pos x="275" y="276"/>
                    </a:cxn>
                    <a:cxn ang="0">
                      <a:pos x="279" y="260"/>
                    </a:cxn>
                    <a:cxn ang="0">
                      <a:pos x="268" y="246"/>
                    </a:cxn>
                    <a:cxn ang="0">
                      <a:pos x="267" y="229"/>
                    </a:cxn>
                    <a:cxn ang="0">
                      <a:pos x="284" y="238"/>
                    </a:cxn>
                    <a:cxn ang="0">
                      <a:pos x="276" y="219"/>
                    </a:cxn>
                    <a:cxn ang="0">
                      <a:pos x="264" y="198"/>
                    </a:cxn>
                    <a:cxn ang="0">
                      <a:pos x="254" y="203"/>
                    </a:cxn>
                    <a:cxn ang="0">
                      <a:pos x="251" y="190"/>
                    </a:cxn>
                    <a:cxn ang="0">
                      <a:pos x="256" y="169"/>
                    </a:cxn>
                    <a:cxn ang="0">
                      <a:pos x="233" y="183"/>
                    </a:cxn>
                    <a:cxn ang="0">
                      <a:pos x="219" y="165"/>
                    </a:cxn>
                    <a:cxn ang="0">
                      <a:pos x="178" y="124"/>
                    </a:cxn>
                    <a:cxn ang="0">
                      <a:pos x="156" y="52"/>
                    </a:cxn>
                    <a:cxn ang="0">
                      <a:pos x="150" y="63"/>
                    </a:cxn>
                    <a:cxn ang="0">
                      <a:pos x="172" y="142"/>
                    </a:cxn>
                    <a:cxn ang="0">
                      <a:pos x="152" y="142"/>
                    </a:cxn>
                    <a:cxn ang="0">
                      <a:pos x="133" y="127"/>
                    </a:cxn>
                    <a:cxn ang="0">
                      <a:pos x="117" y="90"/>
                    </a:cxn>
                    <a:cxn ang="0">
                      <a:pos x="90" y="85"/>
                    </a:cxn>
                    <a:cxn ang="0">
                      <a:pos x="71" y="82"/>
                    </a:cxn>
                    <a:cxn ang="0">
                      <a:pos x="77" y="95"/>
                    </a:cxn>
                    <a:cxn ang="0">
                      <a:pos x="98" y="121"/>
                    </a:cxn>
                    <a:cxn ang="0">
                      <a:pos x="117" y="141"/>
                    </a:cxn>
                    <a:cxn ang="0">
                      <a:pos x="97" y="149"/>
                    </a:cxn>
                    <a:cxn ang="0">
                      <a:pos x="48" y="135"/>
                    </a:cxn>
                    <a:cxn ang="0">
                      <a:pos x="27" y="116"/>
                    </a:cxn>
                    <a:cxn ang="0">
                      <a:pos x="5" y="47"/>
                    </a:cxn>
                  </a:cxnLst>
                  <a:rect l="0" t="0" r="r" b="b"/>
                  <a:pathLst>
                    <a:path w="456" h="507">
                      <a:moveTo>
                        <a:pt x="10" y="44"/>
                      </a:moveTo>
                      <a:lnTo>
                        <a:pt x="26" y="57"/>
                      </a:lnTo>
                      <a:lnTo>
                        <a:pt x="36" y="81"/>
                      </a:lnTo>
                      <a:lnTo>
                        <a:pt x="39" y="87"/>
                      </a:lnTo>
                      <a:lnTo>
                        <a:pt x="39" y="90"/>
                      </a:lnTo>
                      <a:lnTo>
                        <a:pt x="42" y="92"/>
                      </a:lnTo>
                      <a:lnTo>
                        <a:pt x="55" y="87"/>
                      </a:lnTo>
                      <a:lnTo>
                        <a:pt x="71" y="73"/>
                      </a:lnTo>
                      <a:lnTo>
                        <a:pt x="87" y="68"/>
                      </a:lnTo>
                      <a:lnTo>
                        <a:pt x="91" y="60"/>
                      </a:lnTo>
                      <a:lnTo>
                        <a:pt x="91" y="51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2" y="41"/>
                      </a:lnTo>
                      <a:lnTo>
                        <a:pt x="103" y="29"/>
                      </a:lnTo>
                      <a:lnTo>
                        <a:pt x="108" y="23"/>
                      </a:lnTo>
                      <a:lnTo>
                        <a:pt x="129" y="17"/>
                      </a:lnTo>
                      <a:lnTo>
                        <a:pt x="151" y="0"/>
                      </a:lnTo>
                      <a:lnTo>
                        <a:pt x="156" y="1"/>
                      </a:lnTo>
                      <a:lnTo>
                        <a:pt x="162" y="7"/>
                      </a:lnTo>
                      <a:lnTo>
                        <a:pt x="171" y="25"/>
                      </a:lnTo>
                      <a:lnTo>
                        <a:pt x="174" y="29"/>
                      </a:lnTo>
                      <a:lnTo>
                        <a:pt x="179" y="29"/>
                      </a:lnTo>
                      <a:lnTo>
                        <a:pt x="183" y="41"/>
                      </a:lnTo>
                      <a:lnTo>
                        <a:pt x="192" y="55"/>
                      </a:lnTo>
                      <a:lnTo>
                        <a:pt x="194" y="63"/>
                      </a:lnTo>
                      <a:lnTo>
                        <a:pt x="206" y="74"/>
                      </a:lnTo>
                      <a:lnTo>
                        <a:pt x="210" y="90"/>
                      </a:lnTo>
                      <a:lnTo>
                        <a:pt x="210" y="93"/>
                      </a:lnTo>
                      <a:lnTo>
                        <a:pt x="214" y="100"/>
                      </a:lnTo>
                      <a:lnTo>
                        <a:pt x="235" y="109"/>
                      </a:lnTo>
                      <a:lnTo>
                        <a:pt x="246" y="120"/>
                      </a:lnTo>
                      <a:lnTo>
                        <a:pt x="253" y="141"/>
                      </a:lnTo>
                      <a:lnTo>
                        <a:pt x="264" y="160"/>
                      </a:lnTo>
                      <a:lnTo>
                        <a:pt x="292" y="206"/>
                      </a:lnTo>
                      <a:lnTo>
                        <a:pt x="299" y="224"/>
                      </a:lnTo>
                      <a:lnTo>
                        <a:pt x="300" y="227"/>
                      </a:lnTo>
                      <a:lnTo>
                        <a:pt x="303" y="227"/>
                      </a:lnTo>
                      <a:lnTo>
                        <a:pt x="308" y="245"/>
                      </a:lnTo>
                      <a:lnTo>
                        <a:pt x="322" y="262"/>
                      </a:lnTo>
                      <a:lnTo>
                        <a:pt x="326" y="270"/>
                      </a:lnTo>
                      <a:lnTo>
                        <a:pt x="326" y="273"/>
                      </a:lnTo>
                      <a:lnTo>
                        <a:pt x="323" y="278"/>
                      </a:lnTo>
                      <a:lnTo>
                        <a:pt x="324" y="283"/>
                      </a:lnTo>
                      <a:lnTo>
                        <a:pt x="334" y="292"/>
                      </a:lnTo>
                      <a:lnTo>
                        <a:pt x="338" y="299"/>
                      </a:lnTo>
                      <a:lnTo>
                        <a:pt x="338" y="303"/>
                      </a:lnTo>
                      <a:lnTo>
                        <a:pt x="343" y="320"/>
                      </a:lnTo>
                      <a:lnTo>
                        <a:pt x="348" y="329"/>
                      </a:lnTo>
                      <a:lnTo>
                        <a:pt x="353" y="335"/>
                      </a:lnTo>
                      <a:lnTo>
                        <a:pt x="365" y="342"/>
                      </a:lnTo>
                      <a:lnTo>
                        <a:pt x="401" y="352"/>
                      </a:lnTo>
                      <a:lnTo>
                        <a:pt x="426" y="373"/>
                      </a:lnTo>
                      <a:lnTo>
                        <a:pt x="431" y="379"/>
                      </a:lnTo>
                      <a:lnTo>
                        <a:pt x="450" y="384"/>
                      </a:lnTo>
                      <a:lnTo>
                        <a:pt x="452" y="388"/>
                      </a:lnTo>
                      <a:lnTo>
                        <a:pt x="456" y="394"/>
                      </a:lnTo>
                      <a:lnTo>
                        <a:pt x="456" y="396"/>
                      </a:lnTo>
                      <a:lnTo>
                        <a:pt x="453" y="401"/>
                      </a:lnTo>
                      <a:lnTo>
                        <a:pt x="451" y="416"/>
                      </a:lnTo>
                      <a:lnTo>
                        <a:pt x="451" y="443"/>
                      </a:lnTo>
                      <a:lnTo>
                        <a:pt x="456" y="459"/>
                      </a:lnTo>
                      <a:lnTo>
                        <a:pt x="456" y="464"/>
                      </a:lnTo>
                      <a:lnTo>
                        <a:pt x="453" y="470"/>
                      </a:lnTo>
                      <a:lnTo>
                        <a:pt x="451" y="474"/>
                      </a:lnTo>
                      <a:lnTo>
                        <a:pt x="450" y="481"/>
                      </a:lnTo>
                      <a:lnTo>
                        <a:pt x="441" y="480"/>
                      </a:lnTo>
                      <a:lnTo>
                        <a:pt x="435" y="488"/>
                      </a:lnTo>
                      <a:lnTo>
                        <a:pt x="429" y="496"/>
                      </a:lnTo>
                      <a:lnTo>
                        <a:pt x="424" y="498"/>
                      </a:lnTo>
                      <a:lnTo>
                        <a:pt x="419" y="498"/>
                      </a:lnTo>
                      <a:lnTo>
                        <a:pt x="415" y="503"/>
                      </a:lnTo>
                      <a:lnTo>
                        <a:pt x="410" y="496"/>
                      </a:lnTo>
                      <a:lnTo>
                        <a:pt x="409" y="507"/>
                      </a:lnTo>
                      <a:lnTo>
                        <a:pt x="404" y="506"/>
                      </a:lnTo>
                      <a:lnTo>
                        <a:pt x="403" y="496"/>
                      </a:lnTo>
                      <a:lnTo>
                        <a:pt x="403" y="482"/>
                      </a:lnTo>
                      <a:lnTo>
                        <a:pt x="409" y="480"/>
                      </a:lnTo>
                      <a:lnTo>
                        <a:pt x="413" y="482"/>
                      </a:lnTo>
                      <a:lnTo>
                        <a:pt x="416" y="479"/>
                      </a:lnTo>
                      <a:lnTo>
                        <a:pt x="419" y="480"/>
                      </a:lnTo>
                      <a:lnTo>
                        <a:pt x="421" y="475"/>
                      </a:lnTo>
                      <a:lnTo>
                        <a:pt x="425" y="474"/>
                      </a:lnTo>
                      <a:lnTo>
                        <a:pt x="423" y="467"/>
                      </a:lnTo>
                      <a:lnTo>
                        <a:pt x="421" y="454"/>
                      </a:lnTo>
                      <a:lnTo>
                        <a:pt x="416" y="453"/>
                      </a:lnTo>
                      <a:lnTo>
                        <a:pt x="414" y="456"/>
                      </a:lnTo>
                      <a:lnTo>
                        <a:pt x="410" y="456"/>
                      </a:lnTo>
                      <a:lnTo>
                        <a:pt x="408" y="454"/>
                      </a:lnTo>
                      <a:lnTo>
                        <a:pt x="407" y="439"/>
                      </a:lnTo>
                      <a:lnTo>
                        <a:pt x="408" y="432"/>
                      </a:lnTo>
                      <a:lnTo>
                        <a:pt x="405" y="426"/>
                      </a:lnTo>
                      <a:lnTo>
                        <a:pt x="404" y="416"/>
                      </a:lnTo>
                      <a:lnTo>
                        <a:pt x="397" y="402"/>
                      </a:lnTo>
                      <a:lnTo>
                        <a:pt x="394" y="390"/>
                      </a:lnTo>
                      <a:lnTo>
                        <a:pt x="392" y="395"/>
                      </a:lnTo>
                      <a:lnTo>
                        <a:pt x="393" y="388"/>
                      </a:lnTo>
                      <a:lnTo>
                        <a:pt x="397" y="382"/>
                      </a:lnTo>
                      <a:lnTo>
                        <a:pt x="394" y="377"/>
                      </a:lnTo>
                      <a:lnTo>
                        <a:pt x="389" y="378"/>
                      </a:lnTo>
                      <a:lnTo>
                        <a:pt x="382" y="386"/>
                      </a:lnTo>
                      <a:lnTo>
                        <a:pt x="377" y="390"/>
                      </a:lnTo>
                      <a:lnTo>
                        <a:pt x="375" y="396"/>
                      </a:lnTo>
                      <a:lnTo>
                        <a:pt x="367" y="393"/>
                      </a:lnTo>
                      <a:lnTo>
                        <a:pt x="362" y="396"/>
                      </a:lnTo>
                      <a:lnTo>
                        <a:pt x="356" y="400"/>
                      </a:lnTo>
                      <a:lnTo>
                        <a:pt x="358" y="404"/>
                      </a:lnTo>
                      <a:lnTo>
                        <a:pt x="355" y="411"/>
                      </a:lnTo>
                      <a:lnTo>
                        <a:pt x="354" y="415"/>
                      </a:lnTo>
                      <a:lnTo>
                        <a:pt x="354" y="418"/>
                      </a:lnTo>
                      <a:lnTo>
                        <a:pt x="350" y="423"/>
                      </a:lnTo>
                      <a:lnTo>
                        <a:pt x="346" y="423"/>
                      </a:lnTo>
                      <a:lnTo>
                        <a:pt x="346" y="429"/>
                      </a:lnTo>
                      <a:lnTo>
                        <a:pt x="342" y="434"/>
                      </a:lnTo>
                      <a:lnTo>
                        <a:pt x="338" y="431"/>
                      </a:lnTo>
                      <a:lnTo>
                        <a:pt x="333" y="423"/>
                      </a:lnTo>
                      <a:lnTo>
                        <a:pt x="331" y="416"/>
                      </a:lnTo>
                      <a:lnTo>
                        <a:pt x="332" y="411"/>
                      </a:lnTo>
                      <a:lnTo>
                        <a:pt x="337" y="410"/>
                      </a:lnTo>
                      <a:lnTo>
                        <a:pt x="342" y="405"/>
                      </a:lnTo>
                      <a:lnTo>
                        <a:pt x="346" y="389"/>
                      </a:lnTo>
                      <a:lnTo>
                        <a:pt x="346" y="375"/>
                      </a:lnTo>
                      <a:lnTo>
                        <a:pt x="351" y="370"/>
                      </a:lnTo>
                      <a:lnTo>
                        <a:pt x="367" y="369"/>
                      </a:lnTo>
                      <a:lnTo>
                        <a:pt x="369" y="366"/>
                      </a:lnTo>
                      <a:lnTo>
                        <a:pt x="350" y="359"/>
                      </a:lnTo>
                      <a:lnTo>
                        <a:pt x="344" y="352"/>
                      </a:lnTo>
                      <a:lnTo>
                        <a:pt x="335" y="348"/>
                      </a:lnTo>
                      <a:lnTo>
                        <a:pt x="329" y="339"/>
                      </a:lnTo>
                      <a:lnTo>
                        <a:pt x="328" y="320"/>
                      </a:lnTo>
                      <a:lnTo>
                        <a:pt x="318" y="319"/>
                      </a:lnTo>
                      <a:lnTo>
                        <a:pt x="317" y="315"/>
                      </a:lnTo>
                      <a:lnTo>
                        <a:pt x="317" y="310"/>
                      </a:lnTo>
                      <a:lnTo>
                        <a:pt x="315" y="307"/>
                      </a:lnTo>
                      <a:lnTo>
                        <a:pt x="302" y="305"/>
                      </a:lnTo>
                      <a:lnTo>
                        <a:pt x="299" y="302"/>
                      </a:lnTo>
                      <a:lnTo>
                        <a:pt x="290" y="288"/>
                      </a:lnTo>
                      <a:lnTo>
                        <a:pt x="289" y="283"/>
                      </a:lnTo>
                      <a:lnTo>
                        <a:pt x="303" y="296"/>
                      </a:lnTo>
                      <a:lnTo>
                        <a:pt x="305" y="299"/>
                      </a:lnTo>
                      <a:lnTo>
                        <a:pt x="300" y="287"/>
                      </a:lnTo>
                      <a:lnTo>
                        <a:pt x="300" y="278"/>
                      </a:lnTo>
                      <a:lnTo>
                        <a:pt x="296" y="278"/>
                      </a:lnTo>
                      <a:lnTo>
                        <a:pt x="291" y="282"/>
                      </a:lnTo>
                      <a:lnTo>
                        <a:pt x="286" y="282"/>
                      </a:lnTo>
                      <a:lnTo>
                        <a:pt x="281" y="278"/>
                      </a:lnTo>
                      <a:lnTo>
                        <a:pt x="281" y="275"/>
                      </a:lnTo>
                      <a:lnTo>
                        <a:pt x="280" y="273"/>
                      </a:lnTo>
                      <a:lnTo>
                        <a:pt x="276" y="273"/>
                      </a:lnTo>
                      <a:lnTo>
                        <a:pt x="275" y="276"/>
                      </a:lnTo>
                      <a:lnTo>
                        <a:pt x="270" y="278"/>
                      </a:lnTo>
                      <a:lnTo>
                        <a:pt x="264" y="271"/>
                      </a:lnTo>
                      <a:lnTo>
                        <a:pt x="263" y="267"/>
                      </a:lnTo>
                      <a:lnTo>
                        <a:pt x="264" y="261"/>
                      </a:lnTo>
                      <a:lnTo>
                        <a:pt x="279" y="260"/>
                      </a:lnTo>
                      <a:lnTo>
                        <a:pt x="281" y="255"/>
                      </a:lnTo>
                      <a:lnTo>
                        <a:pt x="270" y="255"/>
                      </a:lnTo>
                      <a:lnTo>
                        <a:pt x="265" y="253"/>
                      </a:lnTo>
                      <a:lnTo>
                        <a:pt x="265" y="250"/>
                      </a:lnTo>
                      <a:lnTo>
                        <a:pt x="268" y="246"/>
                      </a:lnTo>
                      <a:lnTo>
                        <a:pt x="267" y="244"/>
                      </a:lnTo>
                      <a:lnTo>
                        <a:pt x="262" y="244"/>
                      </a:lnTo>
                      <a:lnTo>
                        <a:pt x="262" y="237"/>
                      </a:lnTo>
                      <a:lnTo>
                        <a:pt x="268" y="233"/>
                      </a:lnTo>
                      <a:lnTo>
                        <a:pt x="267" y="229"/>
                      </a:lnTo>
                      <a:lnTo>
                        <a:pt x="256" y="233"/>
                      </a:lnTo>
                      <a:lnTo>
                        <a:pt x="253" y="229"/>
                      </a:lnTo>
                      <a:lnTo>
                        <a:pt x="257" y="219"/>
                      </a:lnTo>
                      <a:lnTo>
                        <a:pt x="279" y="230"/>
                      </a:lnTo>
                      <a:lnTo>
                        <a:pt x="284" y="238"/>
                      </a:lnTo>
                      <a:lnTo>
                        <a:pt x="289" y="239"/>
                      </a:lnTo>
                      <a:lnTo>
                        <a:pt x="286" y="239"/>
                      </a:lnTo>
                      <a:lnTo>
                        <a:pt x="281" y="232"/>
                      </a:lnTo>
                      <a:lnTo>
                        <a:pt x="280" y="222"/>
                      </a:lnTo>
                      <a:lnTo>
                        <a:pt x="276" y="219"/>
                      </a:lnTo>
                      <a:lnTo>
                        <a:pt x="276" y="223"/>
                      </a:lnTo>
                      <a:lnTo>
                        <a:pt x="272" y="219"/>
                      </a:lnTo>
                      <a:lnTo>
                        <a:pt x="263" y="208"/>
                      </a:lnTo>
                      <a:lnTo>
                        <a:pt x="260" y="203"/>
                      </a:lnTo>
                      <a:lnTo>
                        <a:pt x="264" y="198"/>
                      </a:lnTo>
                      <a:lnTo>
                        <a:pt x="275" y="201"/>
                      </a:lnTo>
                      <a:lnTo>
                        <a:pt x="279" y="198"/>
                      </a:lnTo>
                      <a:lnTo>
                        <a:pt x="273" y="196"/>
                      </a:lnTo>
                      <a:lnTo>
                        <a:pt x="254" y="196"/>
                      </a:lnTo>
                      <a:lnTo>
                        <a:pt x="254" y="203"/>
                      </a:lnTo>
                      <a:lnTo>
                        <a:pt x="249" y="208"/>
                      </a:lnTo>
                      <a:lnTo>
                        <a:pt x="247" y="203"/>
                      </a:lnTo>
                      <a:lnTo>
                        <a:pt x="243" y="196"/>
                      </a:lnTo>
                      <a:lnTo>
                        <a:pt x="245" y="190"/>
                      </a:lnTo>
                      <a:lnTo>
                        <a:pt x="251" y="190"/>
                      </a:lnTo>
                      <a:lnTo>
                        <a:pt x="262" y="181"/>
                      </a:lnTo>
                      <a:lnTo>
                        <a:pt x="259" y="178"/>
                      </a:lnTo>
                      <a:lnTo>
                        <a:pt x="251" y="184"/>
                      </a:lnTo>
                      <a:lnTo>
                        <a:pt x="249" y="180"/>
                      </a:lnTo>
                      <a:lnTo>
                        <a:pt x="256" y="169"/>
                      </a:lnTo>
                      <a:lnTo>
                        <a:pt x="249" y="169"/>
                      </a:lnTo>
                      <a:lnTo>
                        <a:pt x="246" y="173"/>
                      </a:lnTo>
                      <a:lnTo>
                        <a:pt x="243" y="180"/>
                      </a:lnTo>
                      <a:lnTo>
                        <a:pt x="238" y="186"/>
                      </a:lnTo>
                      <a:lnTo>
                        <a:pt x="233" y="183"/>
                      </a:lnTo>
                      <a:lnTo>
                        <a:pt x="230" y="171"/>
                      </a:lnTo>
                      <a:lnTo>
                        <a:pt x="230" y="165"/>
                      </a:lnTo>
                      <a:lnTo>
                        <a:pt x="226" y="162"/>
                      </a:lnTo>
                      <a:lnTo>
                        <a:pt x="224" y="162"/>
                      </a:lnTo>
                      <a:lnTo>
                        <a:pt x="219" y="165"/>
                      </a:lnTo>
                      <a:lnTo>
                        <a:pt x="215" y="159"/>
                      </a:lnTo>
                      <a:lnTo>
                        <a:pt x="202" y="148"/>
                      </a:lnTo>
                      <a:lnTo>
                        <a:pt x="190" y="146"/>
                      </a:lnTo>
                      <a:lnTo>
                        <a:pt x="183" y="130"/>
                      </a:lnTo>
                      <a:lnTo>
                        <a:pt x="178" y="124"/>
                      </a:lnTo>
                      <a:lnTo>
                        <a:pt x="181" y="117"/>
                      </a:lnTo>
                      <a:lnTo>
                        <a:pt x="178" y="104"/>
                      </a:lnTo>
                      <a:lnTo>
                        <a:pt x="173" y="108"/>
                      </a:lnTo>
                      <a:lnTo>
                        <a:pt x="162" y="68"/>
                      </a:lnTo>
                      <a:lnTo>
                        <a:pt x="156" y="52"/>
                      </a:lnTo>
                      <a:lnTo>
                        <a:pt x="154" y="40"/>
                      </a:lnTo>
                      <a:lnTo>
                        <a:pt x="149" y="49"/>
                      </a:lnTo>
                      <a:lnTo>
                        <a:pt x="155" y="63"/>
                      </a:lnTo>
                      <a:lnTo>
                        <a:pt x="154" y="67"/>
                      </a:lnTo>
                      <a:lnTo>
                        <a:pt x="150" y="63"/>
                      </a:lnTo>
                      <a:lnTo>
                        <a:pt x="155" y="81"/>
                      </a:lnTo>
                      <a:lnTo>
                        <a:pt x="155" y="85"/>
                      </a:lnTo>
                      <a:lnTo>
                        <a:pt x="163" y="105"/>
                      </a:lnTo>
                      <a:lnTo>
                        <a:pt x="166" y="126"/>
                      </a:lnTo>
                      <a:lnTo>
                        <a:pt x="172" y="142"/>
                      </a:lnTo>
                      <a:lnTo>
                        <a:pt x="173" y="149"/>
                      </a:lnTo>
                      <a:lnTo>
                        <a:pt x="168" y="160"/>
                      </a:lnTo>
                      <a:lnTo>
                        <a:pt x="166" y="165"/>
                      </a:lnTo>
                      <a:lnTo>
                        <a:pt x="157" y="163"/>
                      </a:lnTo>
                      <a:lnTo>
                        <a:pt x="152" y="142"/>
                      </a:lnTo>
                      <a:lnTo>
                        <a:pt x="147" y="136"/>
                      </a:lnTo>
                      <a:lnTo>
                        <a:pt x="146" y="147"/>
                      </a:lnTo>
                      <a:lnTo>
                        <a:pt x="129" y="146"/>
                      </a:lnTo>
                      <a:lnTo>
                        <a:pt x="129" y="128"/>
                      </a:lnTo>
                      <a:lnTo>
                        <a:pt x="133" y="127"/>
                      </a:lnTo>
                      <a:lnTo>
                        <a:pt x="127" y="122"/>
                      </a:lnTo>
                      <a:lnTo>
                        <a:pt x="120" y="110"/>
                      </a:lnTo>
                      <a:lnTo>
                        <a:pt x="120" y="100"/>
                      </a:lnTo>
                      <a:lnTo>
                        <a:pt x="123" y="98"/>
                      </a:lnTo>
                      <a:lnTo>
                        <a:pt x="117" y="90"/>
                      </a:lnTo>
                      <a:lnTo>
                        <a:pt x="113" y="92"/>
                      </a:lnTo>
                      <a:lnTo>
                        <a:pt x="112" y="104"/>
                      </a:lnTo>
                      <a:lnTo>
                        <a:pt x="106" y="106"/>
                      </a:lnTo>
                      <a:lnTo>
                        <a:pt x="98" y="100"/>
                      </a:lnTo>
                      <a:lnTo>
                        <a:pt x="90" y="85"/>
                      </a:lnTo>
                      <a:lnTo>
                        <a:pt x="86" y="84"/>
                      </a:lnTo>
                      <a:lnTo>
                        <a:pt x="87" y="90"/>
                      </a:lnTo>
                      <a:lnTo>
                        <a:pt x="85" y="93"/>
                      </a:lnTo>
                      <a:lnTo>
                        <a:pt x="77" y="88"/>
                      </a:lnTo>
                      <a:lnTo>
                        <a:pt x="71" y="82"/>
                      </a:lnTo>
                      <a:lnTo>
                        <a:pt x="75" y="88"/>
                      </a:lnTo>
                      <a:lnTo>
                        <a:pt x="73" y="92"/>
                      </a:lnTo>
                      <a:lnTo>
                        <a:pt x="66" y="93"/>
                      </a:lnTo>
                      <a:lnTo>
                        <a:pt x="66" y="94"/>
                      </a:lnTo>
                      <a:lnTo>
                        <a:pt x="77" y="95"/>
                      </a:lnTo>
                      <a:lnTo>
                        <a:pt x="86" y="101"/>
                      </a:lnTo>
                      <a:lnTo>
                        <a:pt x="88" y="106"/>
                      </a:lnTo>
                      <a:lnTo>
                        <a:pt x="87" y="108"/>
                      </a:lnTo>
                      <a:lnTo>
                        <a:pt x="98" y="115"/>
                      </a:lnTo>
                      <a:lnTo>
                        <a:pt x="98" y="121"/>
                      </a:lnTo>
                      <a:lnTo>
                        <a:pt x="101" y="122"/>
                      </a:lnTo>
                      <a:lnTo>
                        <a:pt x="103" y="121"/>
                      </a:lnTo>
                      <a:lnTo>
                        <a:pt x="108" y="121"/>
                      </a:lnTo>
                      <a:lnTo>
                        <a:pt x="116" y="135"/>
                      </a:lnTo>
                      <a:lnTo>
                        <a:pt x="117" y="141"/>
                      </a:lnTo>
                      <a:lnTo>
                        <a:pt x="116" y="148"/>
                      </a:lnTo>
                      <a:lnTo>
                        <a:pt x="108" y="153"/>
                      </a:lnTo>
                      <a:lnTo>
                        <a:pt x="98" y="154"/>
                      </a:lnTo>
                      <a:lnTo>
                        <a:pt x="96" y="148"/>
                      </a:lnTo>
                      <a:lnTo>
                        <a:pt x="97" y="149"/>
                      </a:lnTo>
                      <a:lnTo>
                        <a:pt x="97" y="158"/>
                      </a:lnTo>
                      <a:lnTo>
                        <a:pt x="86" y="162"/>
                      </a:lnTo>
                      <a:lnTo>
                        <a:pt x="66" y="144"/>
                      </a:lnTo>
                      <a:lnTo>
                        <a:pt x="54" y="141"/>
                      </a:lnTo>
                      <a:lnTo>
                        <a:pt x="48" y="135"/>
                      </a:lnTo>
                      <a:lnTo>
                        <a:pt x="41" y="130"/>
                      </a:lnTo>
                      <a:lnTo>
                        <a:pt x="33" y="127"/>
                      </a:lnTo>
                      <a:lnTo>
                        <a:pt x="38" y="115"/>
                      </a:lnTo>
                      <a:lnTo>
                        <a:pt x="33" y="114"/>
                      </a:lnTo>
                      <a:lnTo>
                        <a:pt x="27" y="116"/>
                      </a:lnTo>
                      <a:lnTo>
                        <a:pt x="17" y="105"/>
                      </a:lnTo>
                      <a:lnTo>
                        <a:pt x="1" y="82"/>
                      </a:lnTo>
                      <a:lnTo>
                        <a:pt x="0" y="73"/>
                      </a:lnTo>
                      <a:lnTo>
                        <a:pt x="3" y="66"/>
                      </a:lnTo>
                      <a:lnTo>
                        <a:pt x="5" y="47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79" name="Group 277"/>
              <p:cNvGrpSpPr>
                <a:grpSpLocks noChangeAspect="1"/>
              </p:cNvGrpSpPr>
              <p:nvPr/>
            </p:nvGrpSpPr>
            <p:grpSpPr bwMode="gray">
              <a:xfrm>
                <a:off x="1149" y="1865"/>
                <a:ext cx="635" cy="339"/>
                <a:chOff x="1149" y="1865"/>
                <a:chExt cx="635" cy="339"/>
              </a:xfrm>
              <a:grpFill/>
            </p:grpSpPr>
            <p:sp>
              <p:nvSpPr>
                <p:cNvPr id="280" name="Freeform 278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1" name="Freeform 279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2" name="Freeform 280"/>
                <p:cNvSpPr>
                  <a:spLocks noChangeAspect="1"/>
                </p:cNvSpPr>
                <p:nvPr/>
              </p:nvSpPr>
              <p:spPr bwMode="gray">
                <a:xfrm>
                  <a:off x="1671" y="2027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3" name="Freeform 281"/>
                <p:cNvSpPr>
                  <a:spLocks noChangeAspect="1"/>
                </p:cNvSpPr>
                <p:nvPr/>
              </p:nvSpPr>
              <p:spPr bwMode="gray">
                <a:xfrm>
                  <a:off x="1670" y="2025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6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5" h="6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4" name="Freeform 282"/>
                <p:cNvSpPr>
                  <a:spLocks noChangeAspect="1"/>
                </p:cNvSpPr>
                <p:nvPr/>
              </p:nvSpPr>
              <p:spPr bwMode="gray">
                <a:xfrm>
                  <a:off x="1149" y="1865"/>
                  <a:ext cx="633" cy="339"/>
                </a:xfrm>
                <a:custGeom>
                  <a:avLst/>
                  <a:gdLst/>
                  <a:ahLst/>
                  <a:cxnLst>
                    <a:cxn ang="0">
                      <a:pos x="3079" y="181"/>
                    </a:cxn>
                    <a:cxn ang="0">
                      <a:pos x="2964" y="328"/>
                    </a:cxn>
                    <a:cxn ang="0">
                      <a:pos x="2682" y="394"/>
                    </a:cxn>
                    <a:cxn ang="0">
                      <a:pos x="2593" y="483"/>
                    </a:cxn>
                    <a:cxn ang="0">
                      <a:pos x="2432" y="575"/>
                    </a:cxn>
                    <a:cxn ang="0">
                      <a:pos x="2290" y="541"/>
                    </a:cxn>
                    <a:cxn ang="0">
                      <a:pos x="2235" y="456"/>
                    </a:cxn>
                    <a:cxn ang="0">
                      <a:pos x="2211" y="306"/>
                    </a:cxn>
                    <a:cxn ang="0">
                      <a:pos x="2135" y="345"/>
                    </a:cxn>
                    <a:cxn ang="0">
                      <a:pos x="2081" y="588"/>
                    </a:cxn>
                    <a:cxn ang="0">
                      <a:pos x="2036" y="404"/>
                    </a:cxn>
                    <a:cxn ang="0">
                      <a:pos x="2077" y="294"/>
                    </a:cxn>
                    <a:cxn ang="0">
                      <a:pos x="2231" y="279"/>
                    </a:cxn>
                    <a:cxn ang="0">
                      <a:pos x="2111" y="222"/>
                    </a:cxn>
                    <a:cxn ang="0">
                      <a:pos x="2021" y="160"/>
                    </a:cxn>
                    <a:cxn ang="0">
                      <a:pos x="1811" y="226"/>
                    </a:cxn>
                    <a:cxn ang="0">
                      <a:pos x="1785" y="86"/>
                    </a:cxn>
                    <a:cxn ang="0">
                      <a:pos x="1640" y="33"/>
                    </a:cxn>
                    <a:cxn ang="0">
                      <a:pos x="888" y="36"/>
                    </a:cxn>
                    <a:cxn ang="0">
                      <a:pos x="133" y="58"/>
                    </a:cxn>
                    <a:cxn ang="0">
                      <a:pos x="101" y="150"/>
                    </a:cxn>
                    <a:cxn ang="0">
                      <a:pos x="4" y="86"/>
                    </a:cxn>
                    <a:cxn ang="0">
                      <a:pos x="46" y="225"/>
                    </a:cxn>
                    <a:cxn ang="0">
                      <a:pos x="47" y="295"/>
                    </a:cxn>
                    <a:cxn ang="0">
                      <a:pos x="27" y="576"/>
                    </a:cxn>
                    <a:cxn ang="0">
                      <a:pos x="98" y="850"/>
                    </a:cxn>
                    <a:cxn ang="0">
                      <a:pos x="130" y="886"/>
                    </a:cxn>
                    <a:cxn ang="0">
                      <a:pos x="223" y="1056"/>
                    </a:cxn>
                    <a:cxn ang="0">
                      <a:pos x="336" y="1131"/>
                    </a:cxn>
                    <a:cxn ang="0">
                      <a:pos x="989" y="1276"/>
                    </a:cxn>
                    <a:cxn ang="0">
                      <a:pos x="1294" y="1430"/>
                    </a:cxn>
                    <a:cxn ang="0">
                      <a:pos x="1501" y="1624"/>
                    </a:cxn>
                    <a:cxn ang="0">
                      <a:pos x="1515" y="1515"/>
                    </a:cxn>
                    <a:cxn ang="0">
                      <a:pos x="1564" y="1480"/>
                    </a:cxn>
                    <a:cxn ang="0">
                      <a:pos x="1629" y="1410"/>
                    </a:cxn>
                    <a:cxn ang="0">
                      <a:pos x="1784" y="1405"/>
                    </a:cxn>
                    <a:cxn ang="0">
                      <a:pos x="1912" y="1435"/>
                    </a:cxn>
                    <a:cxn ang="0">
                      <a:pos x="1905" y="1382"/>
                    </a:cxn>
                    <a:cxn ang="0">
                      <a:pos x="2012" y="1367"/>
                    </a:cxn>
                    <a:cxn ang="0">
                      <a:pos x="2117" y="1377"/>
                    </a:cxn>
                    <a:cxn ang="0">
                      <a:pos x="2264" y="1424"/>
                    </a:cxn>
                    <a:cxn ang="0">
                      <a:pos x="2323" y="1587"/>
                    </a:cxn>
                    <a:cxn ang="0">
                      <a:pos x="2409" y="1690"/>
                    </a:cxn>
                    <a:cxn ang="0">
                      <a:pos x="2365" y="1348"/>
                    </a:cxn>
                    <a:cxn ang="0">
                      <a:pos x="2446" y="1228"/>
                    </a:cxn>
                    <a:cxn ang="0">
                      <a:pos x="2579" y="1118"/>
                    </a:cxn>
                    <a:cxn ang="0">
                      <a:pos x="2645" y="1037"/>
                    </a:cxn>
                    <a:cxn ang="0">
                      <a:pos x="2634" y="986"/>
                    </a:cxn>
                    <a:cxn ang="0">
                      <a:pos x="2655" y="940"/>
                    </a:cxn>
                    <a:cxn ang="0">
                      <a:pos x="2654" y="871"/>
                    </a:cxn>
                    <a:cxn ang="0">
                      <a:pos x="2651" y="857"/>
                    </a:cxn>
                    <a:cxn ang="0">
                      <a:pos x="2661" y="778"/>
                    </a:cxn>
                    <a:cxn ang="0">
                      <a:pos x="2683" y="867"/>
                    </a:cxn>
                    <a:cxn ang="0">
                      <a:pos x="2708" y="796"/>
                    </a:cxn>
                    <a:cxn ang="0">
                      <a:pos x="2774" y="727"/>
                    </a:cxn>
                    <a:cxn ang="0">
                      <a:pos x="2843" y="631"/>
                    </a:cxn>
                    <a:cxn ang="0">
                      <a:pos x="3004" y="602"/>
                    </a:cxn>
                    <a:cxn ang="0">
                      <a:pos x="2957" y="538"/>
                    </a:cxn>
                    <a:cxn ang="0">
                      <a:pos x="3032" y="440"/>
                    </a:cxn>
                    <a:cxn ang="0">
                      <a:pos x="3107" y="399"/>
                    </a:cxn>
                  </a:cxnLst>
                  <a:rect l="0" t="0" r="r" b="b"/>
                  <a:pathLst>
                    <a:path w="3166" h="1693">
                      <a:moveTo>
                        <a:pt x="3165" y="365"/>
                      </a:moveTo>
                      <a:lnTo>
                        <a:pt x="3158" y="364"/>
                      </a:lnTo>
                      <a:lnTo>
                        <a:pt x="3160" y="361"/>
                      </a:lnTo>
                      <a:lnTo>
                        <a:pt x="3162" y="355"/>
                      </a:lnTo>
                      <a:lnTo>
                        <a:pt x="3162" y="344"/>
                      </a:lnTo>
                      <a:lnTo>
                        <a:pt x="3161" y="339"/>
                      </a:lnTo>
                      <a:lnTo>
                        <a:pt x="3160" y="343"/>
                      </a:lnTo>
                      <a:lnTo>
                        <a:pt x="3155" y="343"/>
                      </a:lnTo>
                      <a:lnTo>
                        <a:pt x="3146" y="342"/>
                      </a:lnTo>
                      <a:lnTo>
                        <a:pt x="3138" y="335"/>
                      </a:lnTo>
                      <a:lnTo>
                        <a:pt x="3135" y="330"/>
                      </a:lnTo>
                      <a:lnTo>
                        <a:pt x="3134" y="326"/>
                      </a:lnTo>
                      <a:lnTo>
                        <a:pt x="3134" y="310"/>
                      </a:lnTo>
                      <a:lnTo>
                        <a:pt x="3119" y="302"/>
                      </a:lnTo>
                      <a:lnTo>
                        <a:pt x="3119" y="246"/>
                      </a:lnTo>
                      <a:lnTo>
                        <a:pt x="3119" y="195"/>
                      </a:lnTo>
                      <a:lnTo>
                        <a:pt x="3093" y="170"/>
                      </a:lnTo>
                      <a:lnTo>
                        <a:pt x="3086" y="170"/>
                      </a:lnTo>
                      <a:lnTo>
                        <a:pt x="3079" y="181"/>
                      </a:lnTo>
                      <a:lnTo>
                        <a:pt x="3061" y="184"/>
                      </a:lnTo>
                      <a:lnTo>
                        <a:pt x="3049" y="179"/>
                      </a:lnTo>
                      <a:lnTo>
                        <a:pt x="3047" y="176"/>
                      </a:lnTo>
                      <a:lnTo>
                        <a:pt x="3044" y="170"/>
                      </a:lnTo>
                      <a:lnTo>
                        <a:pt x="3037" y="163"/>
                      </a:lnTo>
                      <a:lnTo>
                        <a:pt x="3031" y="162"/>
                      </a:lnTo>
                      <a:lnTo>
                        <a:pt x="3025" y="166"/>
                      </a:lnTo>
                      <a:lnTo>
                        <a:pt x="2998" y="211"/>
                      </a:lnTo>
                      <a:lnTo>
                        <a:pt x="2994" y="235"/>
                      </a:lnTo>
                      <a:lnTo>
                        <a:pt x="2988" y="247"/>
                      </a:lnTo>
                      <a:lnTo>
                        <a:pt x="2987" y="253"/>
                      </a:lnTo>
                      <a:lnTo>
                        <a:pt x="2982" y="262"/>
                      </a:lnTo>
                      <a:lnTo>
                        <a:pt x="2979" y="269"/>
                      </a:lnTo>
                      <a:lnTo>
                        <a:pt x="2975" y="305"/>
                      </a:lnTo>
                      <a:lnTo>
                        <a:pt x="2974" y="307"/>
                      </a:lnTo>
                      <a:lnTo>
                        <a:pt x="2967" y="312"/>
                      </a:lnTo>
                      <a:lnTo>
                        <a:pt x="2964" y="317"/>
                      </a:lnTo>
                      <a:lnTo>
                        <a:pt x="2963" y="322"/>
                      </a:lnTo>
                      <a:lnTo>
                        <a:pt x="2964" y="328"/>
                      </a:lnTo>
                      <a:lnTo>
                        <a:pt x="2964" y="330"/>
                      </a:lnTo>
                      <a:lnTo>
                        <a:pt x="2957" y="327"/>
                      </a:lnTo>
                      <a:lnTo>
                        <a:pt x="2956" y="328"/>
                      </a:lnTo>
                      <a:lnTo>
                        <a:pt x="2956" y="334"/>
                      </a:lnTo>
                      <a:lnTo>
                        <a:pt x="2945" y="330"/>
                      </a:lnTo>
                      <a:lnTo>
                        <a:pt x="2936" y="333"/>
                      </a:lnTo>
                      <a:lnTo>
                        <a:pt x="2934" y="335"/>
                      </a:lnTo>
                      <a:lnTo>
                        <a:pt x="2921" y="337"/>
                      </a:lnTo>
                      <a:lnTo>
                        <a:pt x="2918" y="340"/>
                      </a:lnTo>
                      <a:lnTo>
                        <a:pt x="2912" y="356"/>
                      </a:lnTo>
                      <a:lnTo>
                        <a:pt x="2910" y="356"/>
                      </a:lnTo>
                      <a:lnTo>
                        <a:pt x="2812" y="356"/>
                      </a:lnTo>
                      <a:lnTo>
                        <a:pt x="2737" y="356"/>
                      </a:lnTo>
                      <a:lnTo>
                        <a:pt x="2722" y="356"/>
                      </a:lnTo>
                      <a:lnTo>
                        <a:pt x="2706" y="371"/>
                      </a:lnTo>
                      <a:lnTo>
                        <a:pt x="2687" y="382"/>
                      </a:lnTo>
                      <a:lnTo>
                        <a:pt x="2684" y="387"/>
                      </a:lnTo>
                      <a:lnTo>
                        <a:pt x="2683" y="388"/>
                      </a:lnTo>
                      <a:lnTo>
                        <a:pt x="2682" y="394"/>
                      </a:lnTo>
                      <a:lnTo>
                        <a:pt x="2676" y="404"/>
                      </a:lnTo>
                      <a:lnTo>
                        <a:pt x="2655" y="418"/>
                      </a:lnTo>
                      <a:lnTo>
                        <a:pt x="2651" y="423"/>
                      </a:lnTo>
                      <a:lnTo>
                        <a:pt x="2652" y="428"/>
                      </a:lnTo>
                      <a:lnTo>
                        <a:pt x="2660" y="428"/>
                      </a:lnTo>
                      <a:lnTo>
                        <a:pt x="2663" y="431"/>
                      </a:lnTo>
                      <a:lnTo>
                        <a:pt x="2662" y="436"/>
                      </a:lnTo>
                      <a:lnTo>
                        <a:pt x="2659" y="439"/>
                      </a:lnTo>
                      <a:lnTo>
                        <a:pt x="2655" y="437"/>
                      </a:lnTo>
                      <a:lnTo>
                        <a:pt x="2654" y="440"/>
                      </a:lnTo>
                      <a:lnTo>
                        <a:pt x="2655" y="442"/>
                      </a:lnTo>
                      <a:lnTo>
                        <a:pt x="2660" y="448"/>
                      </a:lnTo>
                      <a:lnTo>
                        <a:pt x="2661" y="458"/>
                      </a:lnTo>
                      <a:lnTo>
                        <a:pt x="2660" y="466"/>
                      </a:lnTo>
                      <a:lnTo>
                        <a:pt x="2643" y="468"/>
                      </a:lnTo>
                      <a:lnTo>
                        <a:pt x="2627" y="480"/>
                      </a:lnTo>
                      <a:lnTo>
                        <a:pt x="2617" y="484"/>
                      </a:lnTo>
                      <a:lnTo>
                        <a:pt x="2597" y="484"/>
                      </a:lnTo>
                      <a:lnTo>
                        <a:pt x="2593" y="483"/>
                      </a:lnTo>
                      <a:lnTo>
                        <a:pt x="2582" y="486"/>
                      </a:lnTo>
                      <a:lnTo>
                        <a:pt x="2575" y="480"/>
                      </a:lnTo>
                      <a:lnTo>
                        <a:pt x="2560" y="477"/>
                      </a:lnTo>
                      <a:lnTo>
                        <a:pt x="2553" y="477"/>
                      </a:lnTo>
                      <a:lnTo>
                        <a:pt x="2532" y="479"/>
                      </a:lnTo>
                      <a:lnTo>
                        <a:pt x="2511" y="484"/>
                      </a:lnTo>
                      <a:lnTo>
                        <a:pt x="2501" y="489"/>
                      </a:lnTo>
                      <a:lnTo>
                        <a:pt x="2504" y="499"/>
                      </a:lnTo>
                      <a:lnTo>
                        <a:pt x="2509" y="506"/>
                      </a:lnTo>
                      <a:lnTo>
                        <a:pt x="2511" y="518"/>
                      </a:lnTo>
                      <a:lnTo>
                        <a:pt x="2499" y="531"/>
                      </a:lnTo>
                      <a:lnTo>
                        <a:pt x="2495" y="536"/>
                      </a:lnTo>
                      <a:lnTo>
                        <a:pt x="2491" y="538"/>
                      </a:lnTo>
                      <a:lnTo>
                        <a:pt x="2488" y="539"/>
                      </a:lnTo>
                      <a:lnTo>
                        <a:pt x="2478" y="549"/>
                      </a:lnTo>
                      <a:lnTo>
                        <a:pt x="2461" y="560"/>
                      </a:lnTo>
                      <a:lnTo>
                        <a:pt x="2452" y="566"/>
                      </a:lnTo>
                      <a:lnTo>
                        <a:pt x="2441" y="568"/>
                      </a:lnTo>
                      <a:lnTo>
                        <a:pt x="2432" y="575"/>
                      </a:lnTo>
                      <a:lnTo>
                        <a:pt x="2419" y="582"/>
                      </a:lnTo>
                      <a:lnTo>
                        <a:pt x="2404" y="585"/>
                      </a:lnTo>
                      <a:lnTo>
                        <a:pt x="2386" y="593"/>
                      </a:lnTo>
                      <a:lnTo>
                        <a:pt x="2350" y="614"/>
                      </a:lnTo>
                      <a:lnTo>
                        <a:pt x="2334" y="614"/>
                      </a:lnTo>
                      <a:lnTo>
                        <a:pt x="2316" y="620"/>
                      </a:lnTo>
                      <a:lnTo>
                        <a:pt x="2296" y="618"/>
                      </a:lnTo>
                      <a:lnTo>
                        <a:pt x="2294" y="614"/>
                      </a:lnTo>
                      <a:lnTo>
                        <a:pt x="2286" y="614"/>
                      </a:lnTo>
                      <a:lnTo>
                        <a:pt x="2281" y="613"/>
                      </a:lnTo>
                      <a:lnTo>
                        <a:pt x="2274" y="607"/>
                      </a:lnTo>
                      <a:lnTo>
                        <a:pt x="2259" y="602"/>
                      </a:lnTo>
                      <a:lnTo>
                        <a:pt x="2264" y="595"/>
                      </a:lnTo>
                      <a:lnTo>
                        <a:pt x="2278" y="581"/>
                      </a:lnTo>
                      <a:lnTo>
                        <a:pt x="2278" y="570"/>
                      </a:lnTo>
                      <a:lnTo>
                        <a:pt x="2283" y="558"/>
                      </a:lnTo>
                      <a:lnTo>
                        <a:pt x="2289" y="553"/>
                      </a:lnTo>
                      <a:lnTo>
                        <a:pt x="2289" y="545"/>
                      </a:lnTo>
                      <a:lnTo>
                        <a:pt x="2290" y="541"/>
                      </a:lnTo>
                      <a:lnTo>
                        <a:pt x="2296" y="534"/>
                      </a:lnTo>
                      <a:lnTo>
                        <a:pt x="2308" y="534"/>
                      </a:lnTo>
                      <a:lnTo>
                        <a:pt x="2308" y="534"/>
                      </a:lnTo>
                      <a:lnTo>
                        <a:pt x="2316" y="507"/>
                      </a:lnTo>
                      <a:lnTo>
                        <a:pt x="2316" y="500"/>
                      </a:lnTo>
                      <a:lnTo>
                        <a:pt x="2315" y="502"/>
                      </a:lnTo>
                      <a:lnTo>
                        <a:pt x="2312" y="496"/>
                      </a:lnTo>
                      <a:lnTo>
                        <a:pt x="2308" y="489"/>
                      </a:lnTo>
                      <a:lnTo>
                        <a:pt x="2306" y="467"/>
                      </a:lnTo>
                      <a:lnTo>
                        <a:pt x="2305" y="456"/>
                      </a:lnTo>
                      <a:lnTo>
                        <a:pt x="2301" y="445"/>
                      </a:lnTo>
                      <a:lnTo>
                        <a:pt x="2289" y="425"/>
                      </a:lnTo>
                      <a:lnTo>
                        <a:pt x="2280" y="426"/>
                      </a:lnTo>
                      <a:lnTo>
                        <a:pt x="2263" y="434"/>
                      </a:lnTo>
                      <a:lnTo>
                        <a:pt x="2262" y="435"/>
                      </a:lnTo>
                      <a:lnTo>
                        <a:pt x="2256" y="451"/>
                      </a:lnTo>
                      <a:lnTo>
                        <a:pt x="2248" y="456"/>
                      </a:lnTo>
                      <a:lnTo>
                        <a:pt x="2242" y="458"/>
                      </a:lnTo>
                      <a:lnTo>
                        <a:pt x="2235" y="456"/>
                      </a:lnTo>
                      <a:lnTo>
                        <a:pt x="2232" y="451"/>
                      </a:lnTo>
                      <a:lnTo>
                        <a:pt x="2235" y="442"/>
                      </a:lnTo>
                      <a:lnTo>
                        <a:pt x="2240" y="432"/>
                      </a:lnTo>
                      <a:lnTo>
                        <a:pt x="2254" y="421"/>
                      </a:lnTo>
                      <a:lnTo>
                        <a:pt x="2258" y="412"/>
                      </a:lnTo>
                      <a:lnTo>
                        <a:pt x="2264" y="404"/>
                      </a:lnTo>
                      <a:lnTo>
                        <a:pt x="2267" y="398"/>
                      </a:lnTo>
                      <a:lnTo>
                        <a:pt x="2267" y="388"/>
                      </a:lnTo>
                      <a:lnTo>
                        <a:pt x="2263" y="367"/>
                      </a:lnTo>
                      <a:lnTo>
                        <a:pt x="2259" y="360"/>
                      </a:lnTo>
                      <a:lnTo>
                        <a:pt x="2259" y="353"/>
                      </a:lnTo>
                      <a:lnTo>
                        <a:pt x="2262" y="349"/>
                      </a:lnTo>
                      <a:lnTo>
                        <a:pt x="2263" y="348"/>
                      </a:lnTo>
                      <a:lnTo>
                        <a:pt x="2257" y="334"/>
                      </a:lnTo>
                      <a:lnTo>
                        <a:pt x="2251" y="328"/>
                      </a:lnTo>
                      <a:lnTo>
                        <a:pt x="2235" y="323"/>
                      </a:lnTo>
                      <a:lnTo>
                        <a:pt x="2229" y="318"/>
                      </a:lnTo>
                      <a:lnTo>
                        <a:pt x="2225" y="316"/>
                      </a:lnTo>
                      <a:lnTo>
                        <a:pt x="2211" y="306"/>
                      </a:lnTo>
                      <a:lnTo>
                        <a:pt x="2206" y="303"/>
                      </a:lnTo>
                      <a:lnTo>
                        <a:pt x="2199" y="305"/>
                      </a:lnTo>
                      <a:lnTo>
                        <a:pt x="2198" y="302"/>
                      </a:lnTo>
                      <a:lnTo>
                        <a:pt x="2186" y="299"/>
                      </a:lnTo>
                      <a:lnTo>
                        <a:pt x="2175" y="300"/>
                      </a:lnTo>
                      <a:lnTo>
                        <a:pt x="2170" y="307"/>
                      </a:lnTo>
                      <a:lnTo>
                        <a:pt x="2170" y="312"/>
                      </a:lnTo>
                      <a:lnTo>
                        <a:pt x="2171" y="318"/>
                      </a:lnTo>
                      <a:lnTo>
                        <a:pt x="2176" y="324"/>
                      </a:lnTo>
                      <a:lnTo>
                        <a:pt x="2173" y="327"/>
                      </a:lnTo>
                      <a:lnTo>
                        <a:pt x="2160" y="333"/>
                      </a:lnTo>
                      <a:lnTo>
                        <a:pt x="2151" y="334"/>
                      </a:lnTo>
                      <a:lnTo>
                        <a:pt x="2150" y="349"/>
                      </a:lnTo>
                      <a:lnTo>
                        <a:pt x="2149" y="360"/>
                      </a:lnTo>
                      <a:lnTo>
                        <a:pt x="2144" y="361"/>
                      </a:lnTo>
                      <a:lnTo>
                        <a:pt x="2140" y="367"/>
                      </a:lnTo>
                      <a:lnTo>
                        <a:pt x="2139" y="364"/>
                      </a:lnTo>
                      <a:lnTo>
                        <a:pt x="2138" y="351"/>
                      </a:lnTo>
                      <a:lnTo>
                        <a:pt x="2135" y="345"/>
                      </a:lnTo>
                      <a:lnTo>
                        <a:pt x="2130" y="349"/>
                      </a:lnTo>
                      <a:lnTo>
                        <a:pt x="2125" y="355"/>
                      </a:lnTo>
                      <a:lnTo>
                        <a:pt x="2112" y="362"/>
                      </a:lnTo>
                      <a:lnTo>
                        <a:pt x="2109" y="372"/>
                      </a:lnTo>
                      <a:lnTo>
                        <a:pt x="2104" y="378"/>
                      </a:lnTo>
                      <a:lnTo>
                        <a:pt x="2104" y="389"/>
                      </a:lnTo>
                      <a:lnTo>
                        <a:pt x="2103" y="396"/>
                      </a:lnTo>
                      <a:lnTo>
                        <a:pt x="2102" y="408"/>
                      </a:lnTo>
                      <a:lnTo>
                        <a:pt x="2103" y="412"/>
                      </a:lnTo>
                      <a:lnTo>
                        <a:pt x="2097" y="416"/>
                      </a:lnTo>
                      <a:lnTo>
                        <a:pt x="2095" y="435"/>
                      </a:lnTo>
                      <a:lnTo>
                        <a:pt x="2090" y="457"/>
                      </a:lnTo>
                      <a:lnTo>
                        <a:pt x="2097" y="480"/>
                      </a:lnTo>
                      <a:lnTo>
                        <a:pt x="2103" y="490"/>
                      </a:lnTo>
                      <a:lnTo>
                        <a:pt x="2106" y="499"/>
                      </a:lnTo>
                      <a:lnTo>
                        <a:pt x="2104" y="533"/>
                      </a:lnTo>
                      <a:lnTo>
                        <a:pt x="2095" y="559"/>
                      </a:lnTo>
                      <a:lnTo>
                        <a:pt x="2084" y="580"/>
                      </a:lnTo>
                      <a:lnTo>
                        <a:pt x="2081" y="588"/>
                      </a:lnTo>
                      <a:lnTo>
                        <a:pt x="2068" y="597"/>
                      </a:lnTo>
                      <a:lnTo>
                        <a:pt x="2054" y="606"/>
                      </a:lnTo>
                      <a:lnTo>
                        <a:pt x="2046" y="606"/>
                      </a:lnTo>
                      <a:lnTo>
                        <a:pt x="2039" y="602"/>
                      </a:lnTo>
                      <a:lnTo>
                        <a:pt x="2034" y="601"/>
                      </a:lnTo>
                      <a:lnTo>
                        <a:pt x="2032" y="595"/>
                      </a:lnTo>
                      <a:lnTo>
                        <a:pt x="2028" y="582"/>
                      </a:lnTo>
                      <a:lnTo>
                        <a:pt x="2020" y="560"/>
                      </a:lnTo>
                      <a:lnTo>
                        <a:pt x="2020" y="545"/>
                      </a:lnTo>
                      <a:lnTo>
                        <a:pt x="2020" y="533"/>
                      </a:lnTo>
                      <a:lnTo>
                        <a:pt x="2020" y="525"/>
                      </a:lnTo>
                      <a:lnTo>
                        <a:pt x="2016" y="506"/>
                      </a:lnTo>
                      <a:lnTo>
                        <a:pt x="2015" y="490"/>
                      </a:lnTo>
                      <a:lnTo>
                        <a:pt x="2018" y="477"/>
                      </a:lnTo>
                      <a:lnTo>
                        <a:pt x="2027" y="456"/>
                      </a:lnTo>
                      <a:lnTo>
                        <a:pt x="2027" y="442"/>
                      </a:lnTo>
                      <a:lnTo>
                        <a:pt x="2030" y="432"/>
                      </a:lnTo>
                      <a:lnTo>
                        <a:pt x="2036" y="413"/>
                      </a:lnTo>
                      <a:lnTo>
                        <a:pt x="2036" y="404"/>
                      </a:lnTo>
                      <a:lnTo>
                        <a:pt x="2038" y="391"/>
                      </a:lnTo>
                      <a:lnTo>
                        <a:pt x="2043" y="378"/>
                      </a:lnTo>
                      <a:lnTo>
                        <a:pt x="2053" y="362"/>
                      </a:lnTo>
                      <a:lnTo>
                        <a:pt x="2060" y="344"/>
                      </a:lnTo>
                      <a:lnTo>
                        <a:pt x="2058" y="334"/>
                      </a:lnTo>
                      <a:lnTo>
                        <a:pt x="2044" y="350"/>
                      </a:lnTo>
                      <a:lnTo>
                        <a:pt x="2043" y="359"/>
                      </a:lnTo>
                      <a:lnTo>
                        <a:pt x="2041" y="367"/>
                      </a:lnTo>
                      <a:lnTo>
                        <a:pt x="2034" y="369"/>
                      </a:lnTo>
                      <a:lnTo>
                        <a:pt x="2011" y="389"/>
                      </a:lnTo>
                      <a:lnTo>
                        <a:pt x="2011" y="385"/>
                      </a:lnTo>
                      <a:lnTo>
                        <a:pt x="2018" y="369"/>
                      </a:lnTo>
                      <a:lnTo>
                        <a:pt x="2021" y="364"/>
                      </a:lnTo>
                      <a:lnTo>
                        <a:pt x="2027" y="359"/>
                      </a:lnTo>
                      <a:lnTo>
                        <a:pt x="2034" y="346"/>
                      </a:lnTo>
                      <a:lnTo>
                        <a:pt x="2057" y="308"/>
                      </a:lnTo>
                      <a:lnTo>
                        <a:pt x="2066" y="296"/>
                      </a:lnTo>
                      <a:lnTo>
                        <a:pt x="2070" y="297"/>
                      </a:lnTo>
                      <a:lnTo>
                        <a:pt x="2077" y="294"/>
                      </a:lnTo>
                      <a:lnTo>
                        <a:pt x="2085" y="287"/>
                      </a:lnTo>
                      <a:lnTo>
                        <a:pt x="2084" y="307"/>
                      </a:lnTo>
                      <a:lnTo>
                        <a:pt x="2090" y="306"/>
                      </a:lnTo>
                      <a:lnTo>
                        <a:pt x="2107" y="287"/>
                      </a:lnTo>
                      <a:lnTo>
                        <a:pt x="2120" y="284"/>
                      </a:lnTo>
                      <a:lnTo>
                        <a:pt x="2136" y="281"/>
                      </a:lnTo>
                      <a:lnTo>
                        <a:pt x="2144" y="273"/>
                      </a:lnTo>
                      <a:lnTo>
                        <a:pt x="2155" y="270"/>
                      </a:lnTo>
                      <a:lnTo>
                        <a:pt x="2167" y="274"/>
                      </a:lnTo>
                      <a:lnTo>
                        <a:pt x="2178" y="279"/>
                      </a:lnTo>
                      <a:lnTo>
                        <a:pt x="2181" y="281"/>
                      </a:lnTo>
                      <a:lnTo>
                        <a:pt x="2184" y="286"/>
                      </a:lnTo>
                      <a:lnTo>
                        <a:pt x="2193" y="286"/>
                      </a:lnTo>
                      <a:lnTo>
                        <a:pt x="2194" y="279"/>
                      </a:lnTo>
                      <a:lnTo>
                        <a:pt x="2197" y="275"/>
                      </a:lnTo>
                      <a:lnTo>
                        <a:pt x="2202" y="278"/>
                      </a:lnTo>
                      <a:lnTo>
                        <a:pt x="2205" y="284"/>
                      </a:lnTo>
                      <a:lnTo>
                        <a:pt x="2224" y="279"/>
                      </a:lnTo>
                      <a:lnTo>
                        <a:pt x="2231" y="279"/>
                      </a:lnTo>
                      <a:lnTo>
                        <a:pt x="2231" y="278"/>
                      </a:lnTo>
                      <a:lnTo>
                        <a:pt x="2230" y="275"/>
                      </a:lnTo>
                      <a:lnTo>
                        <a:pt x="2225" y="272"/>
                      </a:lnTo>
                      <a:lnTo>
                        <a:pt x="2221" y="267"/>
                      </a:lnTo>
                      <a:lnTo>
                        <a:pt x="2215" y="263"/>
                      </a:lnTo>
                      <a:lnTo>
                        <a:pt x="2215" y="252"/>
                      </a:lnTo>
                      <a:lnTo>
                        <a:pt x="2213" y="246"/>
                      </a:lnTo>
                      <a:lnTo>
                        <a:pt x="2211" y="242"/>
                      </a:lnTo>
                      <a:lnTo>
                        <a:pt x="2209" y="238"/>
                      </a:lnTo>
                      <a:lnTo>
                        <a:pt x="2202" y="238"/>
                      </a:lnTo>
                      <a:lnTo>
                        <a:pt x="2187" y="240"/>
                      </a:lnTo>
                      <a:lnTo>
                        <a:pt x="2179" y="238"/>
                      </a:lnTo>
                      <a:lnTo>
                        <a:pt x="2171" y="233"/>
                      </a:lnTo>
                      <a:lnTo>
                        <a:pt x="2171" y="222"/>
                      </a:lnTo>
                      <a:lnTo>
                        <a:pt x="2168" y="216"/>
                      </a:lnTo>
                      <a:lnTo>
                        <a:pt x="2160" y="216"/>
                      </a:lnTo>
                      <a:lnTo>
                        <a:pt x="2150" y="221"/>
                      </a:lnTo>
                      <a:lnTo>
                        <a:pt x="2141" y="224"/>
                      </a:lnTo>
                      <a:lnTo>
                        <a:pt x="2111" y="222"/>
                      </a:lnTo>
                      <a:lnTo>
                        <a:pt x="2101" y="229"/>
                      </a:lnTo>
                      <a:lnTo>
                        <a:pt x="2092" y="232"/>
                      </a:lnTo>
                      <a:lnTo>
                        <a:pt x="2085" y="240"/>
                      </a:lnTo>
                      <a:lnTo>
                        <a:pt x="2080" y="242"/>
                      </a:lnTo>
                      <a:lnTo>
                        <a:pt x="2055" y="237"/>
                      </a:lnTo>
                      <a:lnTo>
                        <a:pt x="2047" y="238"/>
                      </a:lnTo>
                      <a:lnTo>
                        <a:pt x="2036" y="227"/>
                      </a:lnTo>
                      <a:lnTo>
                        <a:pt x="2030" y="217"/>
                      </a:lnTo>
                      <a:lnTo>
                        <a:pt x="2011" y="208"/>
                      </a:lnTo>
                      <a:lnTo>
                        <a:pt x="1995" y="210"/>
                      </a:lnTo>
                      <a:lnTo>
                        <a:pt x="1990" y="209"/>
                      </a:lnTo>
                      <a:lnTo>
                        <a:pt x="1983" y="216"/>
                      </a:lnTo>
                      <a:lnTo>
                        <a:pt x="1982" y="213"/>
                      </a:lnTo>
                      <a:lnTo>
                        <a:pt x="1983" y="200"/>
                      </a:lnTo>
                      <a:lnTo>
                        <a:pt x="1988" y="194"/>
                      </a:lnTo>
                      <a:lnTo>
                        <a:pt x="1995" y="190"/>
                      </a:lnTo>
                      <a:lnTo>
                        <a:pt x="2011" y="171"/>
                      </a:lnTo>
                      <a:lnTo>
                        <a:pt x="2020" y="165"/>
                      </a:lnTo>
                      <a:lnTo>
                        <a:pt x="2021" y="160"/>
                      </a:lnTo>
                      <a:lnTo>
                        <a:pt x="2018" y="159"/>
                      </a:lnTo>
                      <a:lnTo>
                        <a:pt x="2007" y="160"/>
                      </a:lnTo>
                      <a:lnTo>
                        <a:pt x="1996" y="163"/>
                      </a:lnTo>
                      <a:lnTo>
                        <a:pt x="1985" y="170"/>
                      </a:lnTo>
                      <a:lnTo>
                        <a:pt x="1969" y="179"/>
                      </a:lnTo>
                      <a:lnTo>
                        <a:pt x="1958" y="193"/>
                      </a:lnTo>
                      <a:lnTo>
                        <a:pt x="1947" y="199"/>
                      </a:lnTo>
                      <a:lnTo>
                        <a:pt x="1936" y="208"/>
                      </a:lnTo>
                      <a:lnTo>
                        <a:pt x="1921" y="211"/>
                      </a:lnTo>
                      <a:lnTo>
                        <a:pt x="1909" y="215"/>
                      </a:lnTo>
                      <a:lnTo>
                        <a:pt x="1890" y="229"/>
                      </a:lnTo>
                      <a:lnTo>
                        <a:pt x="1877" y="230"/>
                      </a:lnTo>
                      <a:lnTo>
                        <a:pt x="1856" y="227"/>
                      </a:lnTo>
                      <a:lnTo>
                        <a:pt x="1853" y="232"/>
                      </a:lnTo>
                      <a:lnTo>
                        <a:pt x="1851" y="230"/>
                      </a:lnTo>
                      <a:lnTo>
                        <a:pt x="1854" y="219"/>
                      </a:lnTo>
                      <a:lnTo>
                        <a:pt x="1854" y="209"/>
                      </a:lnTo>
                      <a:lnTo>
                        <a:pt x="1848" y="203"/>
                      </a:lnTo>
                      <a:lnTo>
                        <a:pt x="1811" y="226"/>
                      </a:lnTo>
                      <a:lnTo>
                        <a:pt x="1799" y="229"/>
                      </a:lnTo>
                      <a:lnTo>
                        <a:pt x="1790" y="227"/>
                      </a:lnTo>
                      <a:lnTo>
                        <a:pt x="1785" y="221"/>
                      </a:lnTo>
                      <a:lnTo>
                        <a:pt x="1792" y="213"/>
                      </a:lnTo>
                      <a:lnTo>
                        <a:pt x="1831" y="179"/>
                      </a:lnTo>
                      <a:lnTo>
                        <a:pt x="1872" y="145"/>
                      </a:lnTo>
                      <a:lnTo>
                        <a:pt x="1892" y="138"/>
                      </a:lnTo>
                      <a:lnTo>
                        <a:pt x="1915" y="118"/>
                      </a:lnTo>
                      <a:lnTo>
                        <a:pt x="1910" y="118"/>
                      </a:lnTo>
                      <a:lnTo>
                        <a:pt x="1896" y="111"/>
                      </a:lnTo>
                      <a:lnTo>
                        <a:pt x="1870" y="111"/>
                      </a:lnTo>
                      <a:lnTo>
                        <a:pt x="1853" y="103"/>
                      </a:lnTo>
                      <a:lnTo>
                        <a:pt x="1844" y="104"/>
                      </a:lnTo>
                      <a:lnTo>
                        <a:pt x="1831" y="111"/>
                      </a:lnTo>
                      <a:lnTo>
                        <a:pt x="1824" y="112"/>
                      </a:lnTo>
                      <a:lnTo>
                        <a:pt x="1812" y="106"/>
                      </a:lnTo>
                      <a:lnTo>
                        <a:pt x="1805" y="96"/>
                      </a:lnTo>
                      <a:lnTo>
                        <a:pt x="1792" y="92"/>
                      </a:lnTo>
                      <a:lnTo>
                        <a:pt x="1785" y="86"/>
                      </a:lnTo>
                      <a:lnTo>
                        <a:pt x="1776" y="84"/>
                      </a:lnTo>
                      <a:lnTo>
                        <a:pt x="1772" y="81"/>
                      </a:lnTo>
                      <a:lnTo>
                        <a:pt x="1765" y="74"/>
                      </a:lnTo>
                      <a:lnTo>
                        <a:pt x="1757" y="68"/>
                      </a:lnTo>
                      <a:lnTo>
                        <a:pt x="1747" y="64"/>
                      </a:lnTo>
                      <a:lnTo>
                        <a:pt x="1721" y="63"/>
                      </a:lnTo>
                      <a:lnTo>
                        <a:pt x="1713" y="68"/>
                      </a:lnTo>
                      <a:lnTo>
                        <a:pt x="1702" y="68"/>
                      </a:lnTo>
                      <a:lnTo>
                        <a:pt x="1695" y="66"/>
                      </a:lnTo>
                      <a:lnTo>
                        <a:pt x="1695" y="64"/>
                      </a:lnTo>
                      <a:lnTo>
                        <a:pt x="1693" y="63"/>
                      </a:lnTo>
                      <a:lnTo>
                        <a:pt x="1679" y="59"/>
                      </a:lnTo>
                      <a:lnTo>
                        <a:pt x="1675" y="55"/>
                      </a:lnTo>
                      <a:lnTo>
                        <a:pt x="1665" y="58"/>
                      </a:lnTo>
                      <a:lnTo>
                        <a:pt x="1661" y="58"/>
                      </a:lnTo>
                      <a:lnTo>
                        <a:pt x="1660" y="55"/>
                      </a:lnTo>
                      <a:lnTo>
                        <a:pt x="1651" y="57"/>
                      </a:lnTo>
                      <a:lnTo>
                        <a:pt x="1643" y="34"/>
                      </a:lnTo>
                      <a:lnTo>
                        <a:pt x="1640" y="33"/>
                      </a:lnTo>
                      <a:lnTo>
                        <a:pt x="1629" y="1"/>
                      </a:lnTo>
                      <a:lnTo>
                        <a:pt x="1622" y="0"/>
                      </a:lnTo>
                      <a:lnTo>
                        <a:pt x="1617" y="0"/>
                      </a:lnTo>
                      <a:lnTo>
                        <a:pt x="1617" y="36"/>
                      </a:lnTo>
                      <a:lnTo>
                        <a:pt x="1558" y="36"/>
                      </a:lnTo>
                      <a:lnTo>
                        <a:pt x="1503" y="36"/>
                      </a:lnTo>
                      <a:lnTo>
                        <a:pt x="1503" y="36"/>
                      </a:lnTo>
                      <a:lnTo>
                        <a:pt x="1491" y="36"/>
                      </a:lnTo>
                      <a:lnTo>
                        <a:pt x="1445" y="36"/>
                      </a:lnTo>
                      <a:lnTo>
                        <a:pt x="1397" y="36"/>
                      </a:lnTo>
                      <a:lnTo>
                        <a:pt x="1344" y="36"/>
                      </a:lnTo>
                      <a:lnTo>
                        <a:pt x="1294" y="36"/>
                      </a:lnTo>
                      <a:lnTo>
                        <a:pt x="1277" y="36"/>
                      </a:lnTo>
                      <a:lnTo>
                        <a:pt x="1130" y="36"/>
                      </a:lnTo>
                      <a:lnTo>
                        <a:pt x="1086" y="36"/>
                      </a:lnTo>
                      <a:lnTo>
                        <a:pt x="1032" y="36"/>
                      </a:lnTo>
                      <a:lnTo>
                        <a:pt x="983" y="36"/>
                      </a:lnTo>
                      <a:lnTo>
                        <a:pt x="936" y="36"/>
                      </a:lnTo>
                      <a:lnTo>
                        <a:pt x="888" y="36"/>
                      </a:lnTo>
                      <a:lnTo>
                        <a:pt x="834" y="36"/>
                      </a:lnTo>
                      <a:lnTo>
                        <a:pt x="802" y="36"/>
                      </a:lnTo>
                      <a:lnTo>
                        <a:pt x="753" y="34"/>
                      </a:lnTo>
                      <a:lnTo>
                        <a:pt x="699" y="34"/>
                      </a:lnTo>
                      <a:lnTo>
                        <a:pt x="649" y="34"/>
                      </a:lnTo>
                      <a:lnTo>
                        <a:pt x="580" y="34"/>
                      </a:lnTo>
                      <a:lnTo>
                        <a:pt x="471" y="34"/>
                      </a:lnTo>
                      <a:lnTo>
                        <a:pt x="418" y="34"/>
                      </a:lnTo>
                      <a:lnTo>
                        <a:pt x="365" y="34"/>
                      </a:lnTo>
                      <a:lnTo>
                        <a:pt x="320" y="34"/>
                      </a:lnTo>
                      <a:lnTo>
                        <a:pt x="270" y="34"/>
                      </a:lnTo>
                      <a:lnTo>
                        <a:pt x="218" y="34"/>
                      </a:lnTo>
                      <a:lnTo>
                        <a:pt x="167" y="34"/>
                      </a:lnTo>
                      <a:lnTo>
                        <a:pt x="105" y="34"/>
                      </a:lnTo>
                      <a:lnTo>
                        <a:pt x="108" y="43"/>
                      </a:lnTo>
                      <a:lnTo>
                        <a:pt x="113" y="50"/>
                      </a:lnTo>
                      <a:lnTo>
                        <a:pt x="121" y="50"/>
                      </a:lnTo>
                      <a:lnTo>
                        <a:pt x="129" y="53"/>
                      </a:lnTo>
                      <a:lnTo>
                        <a:pt x="133" y="58"/>
                      </a:lnTo>
                      <a:lnTo>
                        <a:pt x="132" y="59"/>
                      </a:lnTo>
                      <a:lnTo>
                        <a:pt x="128" y="57"/>
                      </a:lnTo>
                      <a:lnTo>
                        <a:pt x="124" y="58"/>
                      </a:lnTo>
                      <a:lnTo>
                        <a:pt x="124" y="66"/>
                      </a:lnTo>
                      <a:lnTo>
                        <a:pt x="119" y="74"/>
                      </a:lnTo>
                      <a:lnTo>
                        <a:pt x="116" y="75"/>
                      </a:lnTo>
                      <a:lnTo>
                        <a:pt x="116" y="76"/>
                      </a:lnTo>
                      <a:lnTo>
                        <a:pt x="122" y="81"/>
                      </a:lnTo>
                      <a:lnTo>
                        <a:pt x="127" y="84"/>
                      </a:lnTo>
                      <a:lnTo>
                        <a:pt x="128" y="87"/>
                      </a:lnTo>
                      <a:lnTo>
                        <a:pt x="133" y="103"/>
                      </a:lnTo>
                      <a:lnTo>
                        <a:pt x="133" y="119"/>
                      </a:lnTo>
                      <a:lnTo>
                        <a:pt x="132" y="133"/>
                      </a:lnTo>
                      <a:lnTo>
                        <a:pt x="130" y="133"/>
                      </a:lnTo>
                      <a:lnTo>
                        <a:pt x="127" y="125"/>
                      </a:lnTo>
                      <a:lnTo>
                        <a:pt x="124" y="125"/>
                      </a:lnTo>
                      <a:lnTo>
                        <a:pt x="118" y="127"/>
                      </a:lnTo>
                      <a:lnTo>
                        <a:pt x="111" y="143"/>
                      </a:lnTo>
                      <a:lnTo>
                        <a:pt x="101" y="150"/>
                      </a:lnTo>
                      <a:lnTo>
                        <a:pt x="98" y="155"/>
                      </a:lnTo>
                      <a:lnTo>
                        <a:pt x="101" y="156"/>
                      </a:lnTo>
                      <a:lnTo>
                        <a:pt x="101" y="162"/>
                      </a:lnTo>
                      <a:lnTo>
                        <a:pt x="92" y="162"/>
                      </a:lnTo>
                      <a:lnTo>
                        <a:pt x="92" y="151"/>
                      </a:lnTo>
                      <a:lnTo>
                        <a:pt x="101" y="130"/>
                      </a:lnTo>
                      <a:lnTo>
                        <a:pt x="103" y="127"/>
                      </a:lnTo>
                      <a:lnTo>
                        <a:pt x="109" y="124"/>
                      </a:lnTo>
                      <a:lnTo>
                        <a:pt x="111" y="122"/>
                      </a:lnTo>
                      <a:lnTo>
                        <a:pt x="112" y="112"/>
                      </a:lnTo>
                      <a:lnTo>
                        <a:pt x="109" y="104"/>
                      </a:lnTo>
                      <a:lnTo>
                        <a:pt x="98" y="106"/>
                      </a:lnTo>
                      <a:lnTo>
                        <a:pt x="84" y="100"/>
                      </a:lnTo>
                      <a:lnTo>
                        <a:pt x="70" y="101"/>
                      </a:lnTo>
                      <a:lnTo>
                        <a:pt x="58" y="98"/>
                      </a:lnTo>
                      <a:lnTo>
                        <a:pt x="48" y="98"/>
                      </a:lnTo>
                      <a:lnTo>
                        <a:pt x="19" y="87"/>
                      </a:lnTo>
                      <a:lnTo>
                        <a:pt x="9" y="81"/>
                      </a:lnTo>
                      <a:lnTo>
                        <a:pt x="4" y="86"/>
                      </a:lnTo>
                      <a:lnTo>
                        <a:pt x="1" y="96"/>
                      </a:lnTo>
                      <a:lnTo>
                        <a:pt x="0" y="106"/>
                      </a:lnTo>
                      <a:lnTo>
                        <a:pt x="3" y="113"/>
                      </a:lnTo>
                      <a:lnTo>
                        <a:pt x="6" y="122"/>
                      </a:lnTo>
                      <a:lnTo>
                        <a:pt x="15" y="131"/>
                      </a:lnTo>
                      <a:lnTo>
                        <a:pt x="21" y="147"/>
                      </a:lnTo>
                      <a:lnTo>
                        <a:pt x="28" y="181"/>
                      </a:lnTo>
                      <a:lnTo>
                        <a:pt x="32" y="193"/>
                      </a:lnTo>
                      <a:lnTo>
                        <a:pt x="33" y="194"/>
                      </a:lnTo>
                      <a:lnTo>
                        <a:pt x="38" y="188"/>
                      </a:lnTo>
                      <a:lnTo>
                        <a:pt x="42" y="193"/>
                      </a:lnTo>
                      <a:lnTo>
                        <a:pt x="41" y="199"/>
                      </a:lnTo>
                      <a:lnTo>
                        <a:pt x="37" y="205"/>
                      </a:lnTo>
                      <a:lnTo>
                        <a:pt x="37" y="211"/>
                      </a:lnTo>
                      <a:lnTo>
                        <a:pt x="38" y="215"/>
                      </a:lnTo>
                      <a:lnTo>
                        <a:pt x="42" y="216"/>
                      </a:lnTo>
                      <a:lnTo>
                        <a:pt x="46" y="215"/>
                      </a:lnTo>
                      <a:lnTo>
                        <a:pt x="47" y="217"/>
                      </a:lnTo>
                      <a:lnTo>
                        <a:pt x="46" y="225"/>
                      </a:lnTo>
                      <a:lnTo>
                        <a:pt x="47" y="236"/>
                      </a:lnTo>
                      <a:lnTo>
                        <a:pt x="46" y="240"/>
                      </a:lnTo>
                      <a:lnTo>
                        <a:pt x="43" y="238"/>
                      </a:lnTo>
                      <a:lnTo>
                        <a:pt x="42" y="229"/>
                      </a:lnTo>
                      <a:lnTo>
                        <a:pt x="38" y="225"/>
                      </a:lnTo>
                      <a:lnTo>
                        <a:pt x="37" y="238"/>
                      </a:lnTo>
                      <a:lnTo>
                        <a:pt x="39" y="246"/>
                      </a:lnTo>
                      <a:lnTo>
                        <a:pt x="47" y="252"/>
                      </a:lnTo>
                      <a:lnTo>
                        <a:pt x="68" y="251"/>
                      </a:lnTo>
                      <a:lnTo>
                        <a:pt x="74" y="257"/>
                      </a:lnTo>
                      <a:lnTo>
                        <a:pt x="81" y="260"/>
                      </a:lnTo>
                      <a:lnTo>
                        <a:pt x="80" y="264"/>
                      </a:lnTo>
                      <a:lnTo>
                        <a:pt x="68" y="259"/>
                      </a:lnTo>
                      <a:lnTo>
                        <a:pt x="48" y="262"/>
                      </a:lnTo>
                      <a:lnTo>
                        <a:pt x="46" y="264"/>
                      </a:lnTo>
                      <a:lnTo>
                        <a:pt x="44" y="269"/>
                      </a:lnTo>
                      <a:lnTo>
                        <a:pt x="43" y="285"/>
                      </a:lnTo>
                      <a:lnTo>
                        <a:pt x="43" y="291"/>
                      </a:lnTo>
                      <a:lnTo>
                        <a:pt x="47" y="295"/>
                      </a:lnTo>
                      <a:lnTo>
                        <a:pt x="44" y="301"/>
                      </a:lnTo>
                      <a:lnTo>
                        <a:pt x="46" y="312"/>
                      </a:lnTo>
                      <a:lnTo>
                        <a:pt x="42" y="321"/>
                      </a:lnTo>
                      <a:lnTo>
                        <a:pt x="41" y="353"/>
                      </a:lnTo>
                      <a:lnTo>
                        <a:pt x="37" y="366"/>
                      </a:lnTo>
                      <a:lnTo>
                        <a:pt x="38" y="409"/>
                      </a:lnTo>
                      <a:lnTo>
                        <a:pt x="36" y="419"/>
                      </a:lnTo>
                      <a:lnTo>
                        <a:pt x="36" y="431"/>
                      </a:lnTo>
                      <a:lnTo>
                        <a:pt x="30" y="457"/>
                      </a:lnTo>
                      <a:lnTo>
                        <a:pt x="28" y="464"/>
                      </a:lnTo>
                      <a:lnTo>
                        <a:pt x="30" y="466"/>
                      </a:lnTo>
                      <a:lnTo>
                        <a:pt x="31" y="466"/>
                      </a:lnTo>
                      <a:lnTo>
                        <a:pt x="32" y="474"/>
                      </a:lnTo>
                      <a:lnTo>
                        <a:pt x="26" y="478"/>
                      </a:lnTo>
                      <a:lnTo>
                        <a:pt x="20" y="488"/>
                      </a:lnTo>
                      <a:lnTo>
                        <a:pt x="15" y="515"/>
                      </a:lnTo>
                      <a:lnTo>
                        <a:pt x="17" y="529"/>
                      </a:lnTo>
                      <a:lnTo>
                        <a:pt x="20" y="555"/>
                      </a:lnTo>
                      <a:lnTo>
                        <a:pt x="27" y="576"/>
                      </a:lnTo>
                      <a:lnTo>
                        <a:pt x="28" y="580"/>
                      </a:lnTo>
                      <a:lnTo>
                        <a:pt x="31" y="590"/>
                      </a:lnTo>
                      <a:lnTo>
                        <a:pt x="39" y="624"/>
                      </a:lnTo>
                      <a:lnTo>
                        <a:pt x="36" y="646"/>
                      </a:lnTo>
                      <a:lnTo>
                        <a:pt x="36" y="667"/>
                      </a:lnTo>
                      <a:lnTo>
                        <a:pt x="30" y="678"/>
                      </a:lnTo>
                      <a:lnTo>
                        <a:pt x="22" y="688"/>
                      </a:lnTo>
                      <a:lnTo>
                        <a:pt x="22" y="697"/>
                      </a:lnTo>
                      <a:lnTo>
                        <a:pt x="24" y="701"/>
                      </a:lnTo>
                      <a:lnTo>
                        <a:pt x="30" y="706"/>
                      </a:lnTo>
                      <a:lnTo>
                        <a:pt x="54" y="747"/>
                      </a:lnTo>
                      <a:lnTo>
                        <a:pt x="55" y="752"/>
                      </a:lnTo>
                      <a:lnTo>
                        <a:pt x="54" y="758"/>
                      </a:lnTo>
                      <a:lnTo>
                        <a:pt x="54" y="769"/>
                      </a:lnTo>
                      <a:lnTo>
                        <a:pt x="63" y="806"/>
                      </a:lnTo>
                      <a:lnTo>
                        <a:pt x="69" y="813"/>
                      </a:lnTo>
                      <a:lnTo>
                        <a:pt x="78" y="824"/>
                      </a:lnTo>
                      <a:lnTo>
                        <a:pt x="95" y="841"/>
                      </a:lnTo>
                      <a:lnTo>
                        <a:pt x="98" y="850"/>
                      </a:lnTo>
                      <a:lnTo>
                        <a:pt x="98" y="857"/>
                      </a:lnTo>
                      <a:lnTo>
                        <a:pt x="100" y="862"/>
                      </a:lnTo>
                      <a:lnTo>
                        <a:pt x="108" y="868"/>
                      </a:lnTo>
                      <a:lnTo>
                        <a:pt x="114" y="868"/>
                      </a:lnTo>
                      <a:lnTo>
                        <a:pt x="116" y="872"/>
                      </a:lnTo>
                      <a:lnTo>
                        <a:pt x="119" y="872"/>
                      </a:lnTo>
                      <a:lnTo>
                        <a:pt x="122" y="870"/>
                      </a:lnTo>
                      <a:lnTo>
                        <a:pt x="123" y="868"/>
                      </a:lnTo>
                      <a:lnTo>
                        <a:pt x="124" y="854"/>
                      </a:lnTo>
                      <a:lnTo>
                        <a:pt x="138" y="854"/>
                      </a:lnTo>
                      <a:lnTo>
                        <a:pt x="150" y="859"/>
                      </a:lnTo>
                      <a:lnTo>
                        <a:pt x="144" y="864"/>
                      </a:lnTo>
                      <a:lnTo>
                        <a:pt x="138" y="865"/>
                      </a:lnTo>
                      <a:lnTo>
                        <a:pt x="133" y="870"/>
                      </a:lnTo>
                      <a:lnTo>
                        <a:pt x="134" y="876"/>
                      </a:lnTo>
                      <a:lnTo>
                        <a:pt x="144" y="894"/>
                      </a:lnTo>
                      <a:lnTo>
                        <a:pt x="145" y="899"/>
                      </a:lnTo>
                      <a:lnTo>
                        <a:pt x="137" y="893"/>
                      </a:lnTo>
                      <a:lnTo>
                        <a:pt x="130" y="886"/>
                      </a:lnTo>
                      <a:lnTo>
                        <a:pt x="129" y="881"/>
                      </a:lnTo>
                      <a:lnTo>
                        <a:pt x="124" y="880"/>
                      </a:lnTo>
                      <a:lnTo>
                        <a:pt x="123" y="887"/>
                      </a:lnTo>
                      <a:lnTo>
                        <a:pt x="124" y="894"/>
                      </a:lnTo>
                      <a:lnTo>
                        <a:pt x="129" y="905"/>
                      </a:lnTo>
                      <a:lnTo>
                        <a:pt x="133" y="925"/>
                      </a:lnTo>
                      <a:lnTo>
                        <a:pt x="143" y="934"/>
                      </a:lnTo>
                      <a:lnTo>
                        <a:pt x="155" y="936"/>
                      </a:lnTo>
                      <a:lnTo>
                        <a:pt x="161" y="946"/>
                      </a:lnTo>
                      <a:lnTo>
                        <a:pt x="161" y="958"/>
                      </a:lnTo>
                      <a:lnTo>
                        <a:pt x="155" y="963"/>
                      </a:lnTo>
                      <a:lnTo>
                        <a:pt x="155" y="977"/>
                      </a:lnTo>
                      <a:lnTo>
                        <a:pt x="157" y="980"/>
                      </a:lnTo>
                      <a:lnTo>
                        <a:pt x="180" y="1004"/>
                      </a:lnTo>
                      <a:lnTo>
                        <a:pt x="192" y="1023"/>
                      </a:lnTo>
                      <a:lnTo>
                        <a:pt x="207" y="1038"/>
                      </a:lnTo>
                      <a:lnTo>
                        <a:pt x="213" y="1042"/>
                      </a:lnTo>
                      <a:lnTo>
                        <a:pt x="214" y="1053"/>
                      </a:lnTo>
                      <a:lnTo>
                        <a:pt x="223" y="1056"/>
                      </a:lnTo>
                      <a:lnTo>
                        <a:pt x="227" y="1064"/>
                      </a:lnTo>
                      <a:lnTo>
                        <a:pt x="227" y="1066"/>
                      </a:lnTo>
                      <a:lnTo>
                        <a:pt x="226" y="1072"/>
                      </a:lnTo>
                      <a:lnTo>
                        <a:pt x="226" y="1081"/>
                      </a:lnTo>
                      <a:lnTo>
                        <a:pt x="229" y="1096"/>
                      </a:lnTo>
                      <a:lnTo>
                        <a:pt x="231" y="1099"/>
                      </a:lnTo>
                      <a:lnTo>
                        <a:pt x="238" y="1102"/>
                      </a:lnTo>
                      <a:lnTo>
                        <a:pt x="257" y="1104"/>
                      </a:lnTo>
                      <a:lnTo>
                        <a:pt x="268" y="1110"/>
                      </a:lnTo>
                      <a:lnTo>
                        <a:pt x="273" y="1108"/>
                      </a:lnTo>
                      <a:lnTo>
                        <a:pt x="280" y="1109"/>
                      </a:lnTo>
                      <a:lnTo>
                        <a:pt x="289" y="1114"/>
                      </a:lnTo>
                      <a:lnTo>
                        <a:pt x="299" y="1118"/>
                      </a:lnTo>
                      <a:lnTo>
                        <a:pt x="302" y="1124"/>
                      </a:lnTo>
                      <a:lnTo>
                        <a:pt x="318" y="1130"/>
                      </a:lnTo>
                      <a:lnTo>
                        <a:pt x="324" y="1134"/>
                      </a:lnTo>
                      <a:lnTo>
                        <a:pt x="328" y="1137"/>
                      </a:lnTo>
                      <a:lnTo>
                        <a:pt x="331" y="1131"/>
                      </a:lnTo>
                      <a:lnTo>
                        <a:pt x="336" y="1131"/>
                      </a:lnTo>
                      <a:lnTo>
                        <a:pt x="339" y="1134"/>
                      </a:lnTo>
                      <a:lnTo>
                        <a:pt x="348" y="1141"/>
                      </a:lnTo>
                      <a:lnTo>
                        <a:pt x="349" y="1151"/>
                      </a:lnTo>
                      <a:lnTo>
                        <a:pt x="350" y="1153"/>
                      </a:lnTo>
                      <a:lnTo>
                        <a:pt x="364" y="1155"/>
                      </a:lnTo>
                      <a:lnTo>
                        <a:pt x="376" y="1161"/>
                      </a:lnTo>
                      <a:lnTo>
                        <a:pt x="383" y="1167"/>
                      </a:lnTo>
                      <a:lnTo>
                        <a:pt x="397" y="1183"/>
                      </a:lnTo>
                      <a:lnTo>
                        <a:pt x="406" y="1192"/>
                      </a:lnTo>
                      <a:lnTo>
                        <a:pt x="412" y="1201"/>
                      </a:lnTo>
                      <a:lnTo>
                        <a:pt x="415" y="1227"/>
                      </a:lnTo>
                      <a:lnTo>
                        <a:pt x="417" y="1233"/>
                      </a:lnTo>
                      <a:lnTo>
                        <a:pt x="541" y="1223"/>
                      </a:lnTo>
                      <a:lnTo>
                        <a:pt x="542" y="1230"/>
                      </a:lnTo>
                      <a:lnTo>
                        <a:pt x="751" y="1307"/>
                      </a:lnTo>
                      <a:lnTo>
                        <a:pt x="854" y="1307"/>
                      </a:lnTo>
                      <a:lnTo>
                        <a:pt x="898" y="1307"/>
                      </a:lnTo>
                      <a:lnTo>
                        <a:pt x="899" y="1277"/>
                      </a:lnTo>
                      <a:lnTo>
                        <a:pt x="989" y="1276"/>
                      </a:lnTo>
                      <a:lnTo>
                        <a:pt x="999" y="1282"/>
                      </a:lnTo>
                      <a:lnTo>
                        <a:pt x="1004" y="1285"/>
                      </a:lnTo>
                      <a:lnTo>
                        <a:pt x="1011" y="1297"/>
                      </a:lnTo>
                      <a:lnTo>
                        <a:pt x="1023" y="1303"/>
                      </a:lnTo>
                      <a:lnTo>
                        <a:pt x="1032" y="1316"/>
                      </a:lnTo>
                      <a:lnTo>
                        <a:pt x="1052" y="1333"/>
                      </a:lnTo>
                      <a:lnTo>
                        <a:pt x="1081" y="1352"/>
                      </a:lnTo>
                      <a:lnTo>
                        <a:pt x="1095" y="1403"/>
                      </a:lnTo>
                      <a:lnTo>
                        <a:pt x="1109" y="1421"/>
                      </a:lnTo>
                      <a:lnTo>
                        <a:pt x="1128" y="1437"/>
                      </a:lnTo>
                      <a:lnTo>
                        <a:pt x="1152" y="1453"/>
                      </a:lnTo>
                      <a:lnTo>
                        <a:pt x="1176" y="1458"/>
                      </a:lnTo>
                      <a:lnTo>
                        <a:pt x="1199" y="1411"/>
                      </a:lnTo>
                      <a:lnTo>
                        <a:pt x="1202" y="1408"/>
                      </a:lnTo>
                      <a:lnTo>
                        <a:pt x="1213" y="1403"/>
                      </a:lnTo>
                      <a:lnTo>
                        <a:pt x="1224" y="1406"/>
                      </a:lnTo>
                      <a:lnTo>
                        <a:pt x="1269" y="1404"/>
                      </a:lnTo>
                      <a:lnTo>
                        <a:pt x="1277" y="1414"/>
                      </a:lnTo>
                      <a:lnTo>
                        <a:pt x="1294" y="1430"/>
                      </a:lnTo>
                      <a:lnTo>
                        <a:pt x="1300" y="1440"/>
                      </a:lnTo>
                      <a:lnTo>
                        <a:pt x="1311" y="1448"/>
                      </a:lnTo>
                      <a:lnTo>
                        <a:pt x="1331" y="1494"/>
                      </a:lnTo>
                      <a:lnTo>
                        <a:pt x="1347" y="1511"/>
                      </a:lnTo>
                      <a:lnTo>
                        <a:pt x="1355" y="1531"/>
                      </a:lnTo>
                      <a:lnTo>
                        <a:pt x="1372" y="1542"/>
                      </a:lnTo>
                      <a:lnTo>
                        <a:pt x="1387" y="1589"/>
                      </a:lnTo>
                      <a:lnTo>
                        <a:pt x="1404" y="1615"/>
                      </a:lnTo>
                      <a:lnTo>
                        <a:pt x="1421" y="1626"/>
                      </a:lnTo>
                      <a:lnTo>
                        <a:pt x="1435" y="1628"/>
                      </a:lnTo>
                      <a:lnTo>
                        <a:pt x="1450" y="1636"/>
                      </a:lnTo>
                      <a:lnTo>
                        <a:pt x="1477" y="1639"/>
                      </a:lnTo>
                      <a:lnTo>
                        <a:pt x="1495" y="1647"/>
                      </a:lnTo>
                      <a:lnTo>
                        <a:pt x="1512" y="1648"/>
                      </a:lnTo>
                      <a:lnTo>
                        <a:pt x="1514" y="1647"/>
                      </a:lnTo>
                      <a:lnTo>
                        <a:pt x="1509" y="1644"/>
                      </a:lnTo>
                      <a:lnTo>
                        <a:pt x="1505" y="1632"/>
                      </a:lnTo>
                      <a:lnTo>
                        <a:pt x="1503" y="1625"/>
                      </a:lnTo>
                      <a:lnTo>
                        <a:pt x="1501" y="1624"/>
                      </a:lnTo>
                      <a:lnTo>
                        <a:pt x="1495" y="1598"/>
                      </a:lnTo>
                      <a:lnTo>
                        <a:pt x="1494" y="1588"/>
                      </a:lnTo>
                      <a:lnTo>
                        <a:pt x="1499" y="1585"/>
                      </a:lnTo>
                      <a:lnTo>
                        <a:pt x="1499" y="1572"/>
                      </a:lnTo>
                      <a:lnTo>
                        <a:pt x="1498" y="1571"/>
                      </a:lnTo>
                      <a:lnTo>
                        <a:pt x="1491" y="1570"/>
                      </a:lnTo>
                      <a:lnTo>
                        <a:pt x="1489" y="1567"/>
                      </a:lnTo>
                      <a:lnTo>
                        <a:pt x="1490" y="1564"/>
                      </a:lnTo>
                      <a:lnTo>
                        <a:pt x="1498" y="1564"/>
                      </a:lnTo>
                      <a:lnTo>
                        <a:pt x="1500" y="1566"/>
                      </a:lnTo>
                      <a:lnTo>
                        <a:pt x="1505" y="1564"/>
                      </a:lnTo>
                      <a:lnTo>
                        <a:pt x="1506" y="1556"/>
                      </a:lnTo>
                      <a:lnTo>
                        <a:pt x="1506" y="1543"/>
                      </a:lnTo>
                      <a:lnTo>
                        <a:pt x="1501" y="1533"/>
                      </a:lnTo>
                      <a:lnTo>
                        <a:pt x="1516" y="1531"/>
                      </a:lnTo>
                      <a:lnTo>
                        <a:pt x="1521" y="1521"/>
                      </a:lnTo>
                      <a:lnTo>
                        <a:pt x="1520" y="1518"/>
                      </a:lnTo>
                      <a:lnTo>
                        <a:pt x="1515" y="1519"/>
                      </a:lnTo>
                      <a:lnTo>
                        <a:pt x="1515" y="1515"/>
                      </a:lnTo>
                      <a:lnTo>
                        <a:pt x="1525" y="1508"/>
                      </a:lnTo>
                      <a:lnTo>
                        <a:pt x="1528" y="1510"/>
                      </a:lnTo>
                      <a:lnTo>
                        <a:pt x="1533" y="1502"/>
                      </a:lnTo>
                      <a:lnTo>
                        <a:pt x="1534" y="1500"/>
                      </a:lnTo>
                      <a:lnTo>
                        <a:pt x="1537" y="1496"/>
                      </a:lnTo>
                      <a:lnTo>
                        <a:pt x="1547" y="1496"/>
                      </a:lnTo>
                      <a:lnTo>
                        <a:pt x="1550" y="1494"/>
                      </a:lnTo>
                      <a:lnTo>
                        <a:pt x="1552" y="1489"/>
                      </a:lnTo>
                      <a:lnTo>
                        <a:pt x="1546" y="1485"/>
                      </a:lnTo>
                      <a:lnTo>
                        <a:pt x="1546" y="1480"/>
                      </a:lnTo>
                      <a:lnTo>
                        <a:pt x="1547" y="1476"/>
                      </a:lnTo>
                      <a:lnTo>
                        <a:pt x="1552" y="1479"/>
                      </a:lnTo>
                      <a:lnTo>
                        <a:pt x="1555" y="1481"/>
                      </a:lnTo>
                      <a:lnTo>
                        <a:pt x="1557" y="1481"/>
                      </a:lnTo>
                      <a:lnTo>
                        <a:pt x="1557" y="1476"/>
                      </a:lnTo>
                      <a:lnTo>
                        <a:pt x="1558" y="1475"/>
                      </a:lnTo>
                      <a:lnTo>
                        <a:pt x="1559" y="1476"/>
                      </a:lnTo>
                      <a:lnTo>
                        <a:pt x="1563" y="1480"/>
                      </a:lnTo>
                      <a:lnTo>
                        <a:pt x="1564" y="1480"/>
                      </a:lnTo>
                      <a:lnTo>
                        <a:pt x="1566" y="1479"/>
                      </a:lnTo>
                      <a:lnTo>
                        <a:pt x="1569" y="1475"/>
                      </a:lnTo>
                      <a:lnTo>
                        <a:pt x="1570" y="1474"/>
                      </a:lnTo>
                      <a:lnTo>
                        <a:pt x="1571" y="1483"/>
                      </a:lnTo>
                      <a:lnTo>
                        <a:pt x="1587" y="1476"/>
                      </a:lnTo>
                      <a:lnTo>
                        <a:pt x="1590" y="1478"/>
                      </a:lnTo>
                      <a:lnTo>
                        <a:pt x="1590" y="1479"/>
                      </a:lnTo>
                      <a:lnTo>
                        <a:pt x="1585" y="1481"/>
                      </a:lnTo>
                      <a:lnTo>
                        <a:pt x="1575" y="1485"/>
                      </a:lnTo>
                      <a:lnTo>
                        <a:pt x="1566" y="1489"/>
                      </a:lnTo>
                      <a:lnTo>
                        <a:pt x="1565" y="1492"/>
                      </a:lnTo>
                      <a:lnTo>
                        <a:pt x="1568" y="1492"/>
                      </a:lnTo>
                      <a:lnTo>
                        <a:pt x="1584" y="1486"/>
                      </a:lnTo>
                      <a:lnTo>
                        <a:pt x="1598" y="1479"/>
                      </a:lnTo>
                      <a:lnTo>
                        <a:pt x="1606" y="1473"/>
                      </a:lnTo>
                      <a:lnTo>
                        <a:pt x="1619" y="1463"/>
                      </a:lnTo>
                      <a:lnTo>
                        <a:pt x="1622" y="1459"/>
                      </a:lnTo>
                      <a:lnTo>
                        <a:pt x="1628" y="1443"/>
                      </a:lnTo>
                      <a:lnTo>
                        <a:pt x="1629" y="1410"/>
                      </a:lnTo>
                      <a:lnTo>
                        <a:pt x="1632" y="1408"/>
                      </a:lnTo>
                      <a:lnTo>
                        <a:pt x="1635" y="1406"/>
                      </a:lnTo>
                      <a:lnTo>
                        <a:pt x="1638" y="1406"/>
                      </a:lnTo>
                      <a:lnTo>
                        <a:pt x="1638" y="1419"/>
                      </a:lnTo>
                      <a:lnTo>
                        <a:pt x="1645" y="1419"/>
                      </a:lnTo>
                      <a:lnTo>
                        <a:pt x="1643" y="1422"/>
                      </a:lnTo>
                      <a:lnTo>
                        <a:pt x="1636" y="1425"/>
                      </a:lnTo>
                      <a:lnTo>
                        <a:pt x="1639" y="1426"/>
                      </a:lnTo>
                      <a:lnTo>
                        <a:pt x="1659" y="1419"/>
                      </a:lnTo>
                      <a:lnTo>
                        <a:pt x="1671" y="1411"/>
                      </a:lnTo>
                      <a:lnTo>
                        <a:pt x="1688" y="1411"/>
                      </a:lnTo>
                      <a:lnTo>
                        <a:pt x="1719" y="1406"/>
                      </a:lnTo>
                      <a:lnTo>
                        <a:pt x="1740" y="1413"/>
                      </a:lnTo>
                      <a:lnTo>
                        <a:pt x="1751" y="1418"/>
                      </a:lnTo>
                      <a:lnTo>
                        <a:pt x="1763" y="1420"/>
                      </a:lnTo>
                      <a:lnTo>
                        <a:pt x="1775" y="1420"/>
                      </a:lnTo>
                      <a:lnTo>
                        <a:pt x="1781" y="1414"/>
                      </a:lnTo>
                      <a:lnTo>
                        <a:pt x="1781" y="1409"/>
                      </a:lnTo>
                      <a:lnTo>
                        <a:pt x="1784" y="1405"/>
                      </a:lnTo>
                      <a:lnTo>
                        <a:pt x="1794" y="1405"/>
                      </a:lnTo>
                      <a:lnTo>
                        <a:pt x="1810" y="1414"/>
                      </a:lnTo>
                      <a:lnTo>
                        <a:pt x="1816" y="1421"/>
                      </a:lnTo>
                      <a:lnTo>
                        <a:pt x="1822" y="1422"/>
                      </a:lnTo>
                      <a:lnTo>
                        <a:pt x="1833" y="1440"/>
                      </a:lnTo>
                      <a:lnTo>
                        <a:pt x="1845" y="1440"/>
                      </a:lnTo>
                      <a:lnTo>
                        <a:pt x="1848" y="1442"/>
                      </a:lnTo>
                      <a:lnTo>
                        <a:pt x="1856" y="1445"/>
                      </a:lnTo>
                      <a:lnTo>
                        <a:pt x="1864" y="1441"/>
                      </a:lnTo>
                      <a:lnTo>
                        <a:pt x="1870" y="1445"/>
                      </a:lnTo>
                      <a:lnTo>
                        <a:pt x="1875" y="1442"/>
                      </a:lnTo>
                      <a:lnTo>
                        <a:pt x="1880" y="1442"/>
                      </a:lnTo>
                      <a:lnTo>
                        <a:pt x="1890" y="1445"/>
                      </a:lnTo>
                      <a:lnTo>
                        <a:pt x="1897" y="1436"/>
                      </a:lnTo>
                      <a:lnTo>
                        <a:pt x="1898" y="1433"/>
                      </a:lnTo>
                      <a:lnTo>
                        <a:pt x="1897" y="1429"/>
                      </a:lnTo>
                      <a:lnTo>
                        <a:pt x="1899" y="1427"/>
                      </a:lnTo>
                      <a:lnTo>
                        <a:pt x="1904" y="1427"/>
                      </a:lnTo>
                      <a:lnTo>
                        <a:pt x="1912" y="1435"/>
                      </a:lnTo>
                      <a:lnTo>
                        <a:pt x="1923" y="1440"/>
                      </a:lnTo>
                      <a:lnTo>
                        <a:pt x="1934" y="1453"/>
                      </a:lnTo>
                      <a:lnTo>
                        <a:pt x="1937" y="1452"/>
                      </a:lnTo>
                      <a:lnTo>
                        <a:pt x="1945" y="1449"/>
                      </a:lnTo>
                      <a:lnTo>
                        <a:pt x="1946" y="1445"/>
                      </a:lnTo>
                      <a:lnTo>
                        <a:pt x="1941" y="1438"/>
                      </a:lnTo>
                      <a:lnTo>
                        <a:pt x="1925" y="1430"/>
                      </a:lnTo>
                      <a:lnTo>
                        <a:pt x="1918" y="1420"/>
                      </a:lnTo>
                      <a:lnTo>
                        <a:pt x="1918" y="1418"/>
                      </a:lnTo>
                      <a:lnTo>
                        <a:pt x="1923" y="1410"/>
                      </a:lnTo>
                      <a:lnTo>
                        <a:pt x="1934" y="1402"/>
                      </a:lnTo>
                      <a:lnTo>
                        <a:pt x="1936" y="1387"/>
                      </a:lnTo>
                      <a:lnTo>
                        <a:pt x="1934" y="1386"/>
                      </a:lnTo>
                      <a:lnTo>
                        <a:pt x="1933" y="1384"/>
                      </a:lnTo>
                      <a:lnTo>
                        <a:pt x="1920" y="1389"/>
                      </a:lnTo>
                      <a:lnTo>
                        <a:pt x="1914" y="1395"/>
                      </a:lnTo>
                      <a:lnTo>
                        <a:pt x="1910" y="1394"/>
                      </a:lnTo>
                      <a:lnTo>
                        <a:pt x="1908" y="1383"/>
                      </a:lnTo>
                      <a:lnTo>
                        <a:pt x="1905" y="1382"/>
                      </a:lnTo>
                      <a:lnTo>
                        <a:pt x="1902" y="1383"/>
                      </a:lnTo>
                      <a:lnTo>
                        <a:pt x="1893" y="1388"/>
                      </a:lnTo>
                      <a:lnTo>
                        <a:pt x="1883" y="1389"/>
                      </a:lnTo>
                      <a:lnTo>
                        <a:pt x="1876" y="1382"/>
                      </a:lnTo>
                      <a:lnTo>
                        <a:pt x="1878" y="1371"/>
                      </a:lnTo>
                      <a:lnTo>
                        <a:pt x="1891" y="1367"/>
                      </a:lnTo>
                      <a:lnTo>
                        <a:pt x="1905" y="1375"/>
                      </a:lnTo>
                      <a:lnTo>
                        <a:pt x="1921" y="1377"/>
                      </a:lnTo>
                      <a:lnTo>
                        <a:pt x="1934" y="1371"/>
                      </a:lnTo>
                      <a:lnTo>
                        <a:pt x="1942" y="1373"/>
                      </a:lnTo>
                      <a:lnTo>
                        <a:pt x="1953" y="1366"/>
                      </a:lnTo>
                      <a:lnTo>
                        <a:pt x="1987" y="1368"/>
                      </a:lnTo>
                      <a:lnTo>
                        <a:pt x="1995" y="1370"/>
                      </a:lnTo>
                      <a:lnTo>
                        <a:pt x="1999" y="1367"/>
                      </a:lnTo>
                      <a:lnTo>
                        <a:pt x="2007" y="1334"/>
                      </a:lnTo>
                      <a:lnTo>
                        <a:pt x="2010" y="1341"/>
                      </a:lnTo>
                      <a:lnTo>
                        <a:pt x="2010" y="1350"/>
                      </a:lnTo>
                      <a:lnTo>
                        <a:pt x="2012" y="1363"/>
                      </a:lnTo>
                      <a:lnTo>
                        <a:pt x="2012" y="1367"/>
                      </a:lnTo>
                      <a:lnTo>
                        <a:pt x="2010" y="1373"/>
                      </a:lnTo>
                      <a:lnTo>
                        <a:pt x="2011" y="1377"/>
                      </a:lnTo>
                      <a:lnTo>
                        <a:pt x="2020" y="1376"/>
                      </a:lnTo>
                      <a:lnTo>
                        <a:pt x="2041" y="1370"/>
                      </a:lnTo>
                      <a:lnTo>
                        <a:pt x="2049" y="1361"/>
                      </a:lnTo>
                      <a:lnTo>
                        <a:pt x="2054" y="1361"/>
                      </a:lnTo>
                      <a:lnTo>
                        <a:pt x="2059" y="1356"/>
                      </a:lnTo>
                      <a:lnTo>
                        <a:pt x="2061" y="1356"/>
                      </a:lnTo>
                      <a:lnTo>
                        <a:pt x="2061" y="1359"/>
                      </a:lnTo>
                      <a:lnTo>
                        <a:pt x="2058" y="1366"/>
                      </a:lnTo>
                      <a:lnTo>
                        <a:pt x="2065" y="1366"/>
                      </a:lnTo>
                      <a:lnTo>
                        <a:pt x="2087" y="1361"/>
                      </a:lnTo>
                      <a:lnTo>
                        <a:pt x="2098" y="1361"/>
                      </a:lnTo>
                      <a:lnTo>
                        <a:pt x="2103" y="1362"/>
                      </a:lnTo>
                      <a:lnTo>
                        <a:pt x="2102" y="1366"/>
                      </a:lnTo>
                      <a:lnTo>
                        <a:pt x="2100" y="1367"/>
                      </a:lnTo>
                      <a:lnTo>
                        <a:pt x="2100" y="1370"/>
                      </a:lnTo>
                      <a:lnTo>
                        <a:pt x="2107" y="1373"/>
                      </a:lnTo>
                      <a:lnTo>
                        <a:pt x="2117" y="1377"/>
                      </a:lnTo>
                      <a:lnTo>
                        <a:pt x="2143" y="1392"/>
                      </a:lnTo>
                      <a:lnTo>
                        <a:pt x="2147" y="1397"/>
                      </a:lnTo>
                      <a:lnTo>
                        <a:pt x="2152" y="1406"/>
                      </a:lnTo>
                      <a:lnTo>
                        <a:pt x="2157" y="1410"/>
                      </a:lnTo>
                      <a:lnTo>
                        <a:pt x="2171" y="1406"/>
                      </a:lnTo>
                      <a:lnTo>
                        <a:pt x="2186" y="1404"/>
                      </a:lnTo>
                      <a:lnTo>
                        <a:pt x="2199" y="1397"/>
                      </a:lnTo>
                      <a:lnTo>
                        <a:pt x="2205" y="1397"/>
                      </a:lnTo>
                      <a:lnTo>
                        <a:pt x="2206" y="1397"/>
                      </a:lnTo>
                      <a:lnTo>
                        <a:pt x="2208" y="1390"/>
                      </a:lnTo>
                      <a:lnTo>
                        <a:pt x="2213" y="1387"/>
                      </a:lnTo>
                      <a:lnTo>
                        <a:pt x="2221" y="1387"/>
                      </a:lnTo>
                      <a:lnTo>
                        <a:pt x="2226" y="1387"/>
                      </a:lnTo>
                      <a:lnTo>
                        <a:pt x="2236" y="1390"/>
                      </a:lnTo>
                      <a:lnTo>
                        <a:pt x="2243" y="1398"/>
                      </a:lnTo>
                      <a:lnTo>
                        <a:pt x="2253" y="1409"/>
                      </a:lnTo>
                      <a:lnTo>
                        <a:pt x="2258" y="1411"/>
                      </a:lnTo>
                      <a:lnTo>
                        <a:pt x="2259" y="1421"/>
                      </a:lnTo>
                      <a:lnTo>
                        <a:pt x="2264" y="1424"/>
                      </a:lnTo>
                      <a:lnTo>
                        <a:pt x="2274" y="1437"/>
                      </a:lnTo>
                      <a:lnTo>
                        <a:pt x="2280" y="1441"/>
                      </a:lnTo>
                      <a:lnTo>
                        <a:pt x="2292" y="1446"/>
                      </a:lnTo>
                      <a:lnTo>
                        <a:pt x="2295" y="1449"/>
                      </a:lnTo>
                      <a:lnTo>
                        <a:pt x="2296" y="1457"/>
                      </a:lnTo>
                      <a:lnTo>
                        <a:pt x="2297" y="1476"/>
                      </a:lnTo>
                      <a:lnTo>
                        <a:pt x="2292" y="1511"/>
                      </a:lnTo>
                      <a:lnTo>
                        <a:pt x="2292" y="1517"/>
                      </a:lnTo>
                      <a:lnTo>
                        <a:pt x="2295" y="1527"/>
                      </a:lnTo>
                      <a:lnTo>
                        <a:pt x="2295" y="1528"/>
                      </a:lnTo>
                      <a:lnTo>
                        <a:pt x="2300" y="1528"/>
                      </a:lnTo>
                      <a:lnTo>
                        <a:pt x="2301" y="1518"/>
                      </a:lnTo>
                      <a:lnTo>
                        <a:pt x="2305" y="1521"/>
                      </a:lnTo>
                      <a:lnTo>
                        <a:pt x="2308" y="1524"/>
                      </a:lnTo>
                      <a:lnTo>
                        <a:pt x="2305" y="1537"/>
                      </a:lnTo>
                      <a:lnTo>
                        <a:pt x="2303" y="1545"/>
                      </a:lnTo>
                      <a:lnTo>
                        <a:pt x="2305" y="1556"/>
                      </a:lnTo>
                      <a:lnTo>
                        <a:pt x="2310" y="1566"/>
                      </a:lnTo>
                      <a:lnTo>
                        <a:pt x="2323" y="1587"/>
                      </a:lnTo>
                      <a:lnTo>
                        <a:pt x="2326" y="1587"/>
                      </a:lnTo>
                      <a:lnTo>
                        <a:pt x="2333" y="1585"/>
                      </a:lnTo>
                      <a:lnTo>
                        <a:pt x="2335" y="1602"/>
                      </a:lnTo>
                      <a:lnTo>
                        <a:pt x="2340" y="1601"/>
                      </a:lnTo>
                      <a:lnTo>
                        <a:pt x="2340" y="1601"/>
                      </a:lnTo>
                      <a:lnTo>
                        <a:pt x="2338" y="1605"/>
                      </a:lnTo>
                      <a:lnTo>
                        <a:pt x="2337" y="1609"/>
                      </a:lnTo>
                      <a:lnTo>
                        <a:pt x="2345" y="1623"/>
                      </a:lnTo>
                      <a:lnTo>
                        <a:pt x="2349" y="1635"/>
                      </a:lnTo>
                      <a:lnTo>
                        <a:pt x="2353" y="1641"/>
                      </a:lnTo>
                      <a:lnTo>
                        <a:pt x="2358" y="1647"/>
                      </a:lnTo>
                      <a:lnTo>
                        <a:pt x="2366" y="1647"/>
                      </a:lnTo>
                      <a:lnTo>
                        <a:pt x="2371" y="1653"/>
                      </a:lnTo>
                      <a:lnTo>
                        <a:pt x="2381" y="1674"/>
                      </a:lnTo>
                      <a:lnTo>
                        <a:pt x="2381" y="1688"/>
                      </a:lnTo>
                      <a:lnTo>
                        <a:pt x="2382" y="1690"/>
                      </a:lnTo>
                      <a:lnTo>
                        <a:pt x="2386" y="1693"/>
                      </a:lnTo>
                      <a:lnTo>
                        <a:pt x="2399" y="1693"/>
                      </a:lnTo>
                      <a:lnTo>
                        <a:pt x="2409" y="1690"/>
                      </a:lnTo>
                      <a:lnTo>
                        <a:pt x="2421" y="1684"/>
                      </a:lnTo>
                      <a:lnTo>
                        <a:pt x="2429" y="1688"/>
                      </a:lnTo>
                      <a:lnTo>
                        <a:pt x="2432" y="1680"/>
                      </a:lnTo>
                      <a:lnTo>
                        <a:pt x="2429" y="1677"/>
                      </a:lnTo>
                      <a:lnTo>
                        <a:pt x="2434" y="1657"/>
                      </a:lnTo>
                      <a:lnTo>
                        <a:pt x="2440" y="1636"/>
                      </a:lnTo>
                      <a:lnTo>
                        <a:pt x="2442" y="1617"/>
                      </a:lnTo>
                      <a:lnTo>
                        <a:pt x="2440" y="1597"/>
                      </a:lnTo>
                      <a:lnTo>
                        <a:pt x="2441" y="1583"/>
                      </a:lnTo>
                      <a:lnTo>
                        <a:pt x="2424" y="1539"/>
                      </a:lnTo>
                      <a:lnTo>
                        <a:pt x="2414" y="1522"/>
                      </a:lnTo>
                      <a:lnTo>
                        <a:pt x="2412" y="1508"/>
                      </a:lnTo>
                      <a:lnTo>
                        <a:pt x="2414" y="1492"/>
                      </a:lnTo>
                      <a:lnTo>
                        <a:pt x="2412" y="1483"/>
                      </a:lnTo>
                      <a:lnTo>
                        <a:pt x="2404" y="1469"/>
                      </a:lnTo>
                      <a:lnTo>
                        <a:pt x="2387" y="1441"/>
                      </a:lnTo>
                      <a:lnTo>
                        <a:pt x="2374" y="1400"/>
                      </a:lnTo>
                      <a:lnTo>
                        <a:pt x="2362" y="1354"/>
                      </a:lnTo>
                      <a:lnTo>
                        <a:pt x="2365" y="1348"/>
                      </a:lnTo>
                      <a:lnTo>
                        <a:pt x="2365" y="1332"/>
                      </a:lnTo>
                      <a:lnTo>
                        <a:pt x="2371" y="1322"/>
                      </a:lnTo>
                      <a:lnTo>
                        <a:pt x="2374" y="1311"/>
                      </a:lnTo>
                      <a:lnTo>
                        <a:pt x="2377" y="1302"/>
                      </a:lnTo>
                      <a:lnTo>
                        <a:pt x="2389" y="1274"/>
                      </a:lnTo>
                      <a:lnTo>
                        <a:pt x="2396" y="1264"/>
                      </a:lnTo>
                      <a:lnTo>
                        <a:pt x="2398" y="1264"/>
                      </a:lnTo>
                      <a:lnTo>
                        <a:pt x="2398" y="1259"/>
                      </a:lnTo>
                      <a:lnTo>
                        <a:pt x="2399" y="1257"/>
                      </a:lnTo>
                      <a:lnTo>
                        <a:pt x="2408" y="1252"/>
                      </a:lnTo>
                      <a:lnTo>
                        <a:pt x="2413" y="1252"/>
                      </a:lnTo>
                      <a:lnTo>
                        <a:pt x="2417" y="1247"/>
                      </a:lnTo>
                      <a:lnTo>
                        <a:pt x="2414" y="1242"/>
                      </a:lnTo>
                      <a:lnTo>
                        <a:pt x="2409" y="1234"/>
                      </a:lnTo>
                      <a:lnTo>
                        <a:pt x="2409" y="1232"/>
                      </a:lnTo>
                      <a:lnTo>
                        <a:pt x="2409" y="1230"/>
                      </a:lnTo>
                      <a:lnTo>
                        <a:pt x="2425" y="1228"/>
                      </a:lnTo>
                      <a:lnTo>
                        <a:pt x="2441" y="1230"/>
                      </a:lnTo>
                      <a:lnTo>
                        <a:pt x="2446" y="1228"/>
                      </a:lnTo>
                      <a:lnTo>
                        <a:pt x="2468" y="1210"/>
                      </a:lnTo>
                      <a:lnTo>
                        <a:pt x="2471" y="1210"/>
                      </a:lnTo>
                      <a:lnTo>
                        <a:pt x="2475" y="1206"/>
                      </a:lnTo>
                      <a:lnTo>
                        <a:pt x="2478" y="1199"/>
                      </a:lnTo>
                      <a:lnTo>
                        <a:pt x="2487" y="1196"/>
                      </a:lnTo>
                      <a:lnTo>
                        <a:pt x="2493" y="1192"/>
                      </a:lnTo>
                      <a:lnTo>
                        <a:pt x="2495" y="1185"/>
                      </a:lnTo>
                      <a:lnTo>
                        <a:pt x="2493" y="1179"/>
                      </a:lnTo>
                      <a:lnTo>
                        <a:pt x="2499" y="1174"/>
                      </a:lnTo>
                      <a:lnTo>
                        <a:pt x="2505" y="1163"/>
                      </a:lnTo>
                      <a:lnTo>
                        <a:pt x="2512" y="1156"/>
                      </a:lnTo>
                      <a:lnTo>
                        <a:pt x="2526" y="1150"/>
                      </a:lnTo>
                      <a:lnTo>
                        <a:pt x="2527" y="1145"/>
                      </a:lnTo>
                      <a:lnTo>
                        <a:pt x="2533" y="1144"/>
                      </a:lnTo>
                      <a:lnTo>
                        <a:pt x="2550" y="1141"/>
                      </a:lnTo>
                      <a:lnTo>
                        <a:pt x="2569" y="1133"/>
                      </a:lnTo>
                      <a:lnTo>
                        <a:pt x="2571" y="1126"/>
                      </a:lnTo>
                      <a:lnTo>
                        <a:pt x="2574" y="1123"/>
                      </a:lnTo>
                      <a:lnTo>
                        <a:pt x="2579" y="1118"/>
                      </a:lnTo>
                      <a:lnTo>
                        <a:pt x="2585" y="1109"/>
                      </a:lnTo>
                      <a:lnTo>
                        <a:pt x="2592" y="1103"/>
                      </a:lnTo>
                      <a:lnTo>
                        <a:pt x="2611" y="1094"/>
                      </a:lnTo>
                      <a:lnTo>
                        <a:pt x="2631" y="1093"/>
                      </a:lnTo>
                      <a:lnTo>
                        <a:pt x="2646" y="1083"/>
                      </a:lnTo>
                      <a:lnTo>
                        <a:pt x="2649" y="1079"/>
                      </a:lnTo>
                      <a:lnTo>
                        <a:pt x="2649" y="1071"/>
                      </a:lnTo>
                      <a:lnTo>
                        <a:pt x="2640" y="1069"/>
                      </a:lnTo>
                      <a:lnTo>
                        <a:pt x="2635" y="1071"/>
                      </a:lnTo>
                      <a:lnTo>
                        <a:pt x="2634" y="1074"/>
                      </a:lnTo>
                      <a:lnTo>
                        <a:pt x="2634" y="1071"/>
                      </a:lnTo>
                      <a:lnTo>
                        <a:pt x="2634" y="1065"/>
                      </a:lnTo>
                      <a:lnTo>
                        <a:pt x="2639" y="1061"/>
                      </a:lnTo>
                      <a:lnTo>
                        <a:pt x="2640" y="1056"/>
                      </a:lnTo>
                      <a:lnTo>
                        <a:pt x="2645" y="1053"/>
                      </a:lnTo>
                      <a:lnTo>
                        <a:pt x="2641" y="1048"/>
                      </a:lnTo>
                      <a:lnTo>
                        <a:pt x="2625" y="1042"/>
                      </a:lnTo>
                      <a:lnTo>
                        <a:pt x="2639" y="1042"/>
                      </a:lnTo>
                      <a:lnTo>
                        <a:pt x="2645" y="1037"/>
                      </a:lnTo>
                      <a:lnTo>
                        <a:pt x="2647" y="1043"/>
                      </a:lnTo>
                      <a:lnTo>
                        <a:pt x="2651" y="1043"/>
                      </a:lnTo>
                      <a:lnTo>
                        <a:pt x="2655" y="1048"/>
                      </a:lnTo>
                      <a:lnTo>
                        <a:pt x="2665" y="1048"/>
                      </a:lnTo>
                      <a:lnTo>
                        <a:pt x="2671" y="1044"/>
                      </a:lnTo>
                      <a:lnTo>
                        <a:pt x="2679" y="1032"/>
                      </a:lnTo>
                      <a:lnTo>
                        <a:pt x="2686" y="1028"/>
                      </a:lnTo>
                      <a:lnTo>
                        <a:pt x="2686" y="1020"/>
                      </a:lnTo>
                      <a:lnTo>
                        <a:pt x="2684" y="1013"/>
                      </a:lnTo>
                      <a:lnTo>
                        <a:pt x="2679" y="1007"/>
                      </a:lnTo>
                      <a:lnTo>
                        <a:pt x="2674" y="1012"/>
                      </a:lnTo>
                      <a:lnTo>
                        <a:pt x="2670" y="1023"/>
                      </a:lnTo>
                      <a:lnTo>
                        <a:pt x="2670" y="1023"/>
                      </a:lnTo>
                      <a:lnTo>
                        <a:pt x="2667" y="1018"/>
                      </a:lnTo>
                      <a:lnTo>
                        <a:pt x="2666" y="1006"/>
                      </a:lnTo>
                      <a:lnTo>
                        <a:pt x="2641" y="1010"/>
                      </a:lnTo>
                      <a:lnTo>
                        <a:pt x="2635" y="1008"/>
                      </a:lnTo>
                      <a:lnTo>
                        <a:pt x="2634" y="1001"/>
                      </a:lnTo>
                      <a:lnTo>
                        <a:pt x="2634" y="986"/>
                      </a:lnTo>
                      <a:lnTo>
                        <a:pt x="2635" y="984"/>
                      </a:lnTo>
                      <a:lnTo>
                        <a:pt x="2639" y="997"/>
                      </a:lnTo>
                      <a:lnTo>
                        <a:pt x="2643" y="1000"/>
                      </a:lnTo>
                      <a:lnTo>
                        <a:pt x="2647" y="1000"/>
                      </a:lnTo>
                      <a:lnTo>
                        <a:pt x="2662" y="991"/>
                      </a:lnTo>
                      <a:lnTo>
                        <a:pt x="2666" y="993"/>
                      </a:lnTo>
                      <a:lnTo>
                        <a:pt x="2666" y="989"/>
                      </a:lnTo>
                      <a:lnTo>
                        <a:pt x="2672" y="991"/>
                      </a:lnTo>
                      <a:lnTo>
                        <a:pt x="2678" y="991"/>
                      </a:lnTo>
                      <a:lnTo>
                        <a:pt x="2682" y="999"/>
                      </a:lnTo>
                      <a:lnTo>
                        <a:pt x="2682" y="997"/>
                      </a:lnTo>
                      <a:lnTo>
                        <a:pt x="2679" y="990"/>
                      </a:lnTo>
                      <a:lnTo>
                        <a:pt x="2677" y="984"/>
                      </a:lnTo>
                      <a:lnTo>
                        <a:pt x="2674" y="975"/>
                      </a:lnTo>
                      <a:lnTo>
                        <a:pt x="2673" y="973"/>
                      </a:lnTo>
                      <a:lnTo>
                        <a:pt x="2676" y="957"/>
                      </a:lnTo>
                      <a:lnTo>
                        <a:pt x="2674" y="943"/>
                      </a:lnTo>
                      <a:lnTo>
                        <a:pt x="2657" y="938"/>
                      </a:lnTo>
                      <a:lnTo>
                        <a:pt x="2655" y="940"/>
                      </a:lnTo>
                      <a:lnTo>
                        <a:pt x="2654" y="942"/>
                      </a:lnTo>
                      <a:lnTo>
                        <a:pt x="2647" y="940"/>
                      </a:lnTo>
                      <a:lnTo>
                        <a:pt x="2643" y="936"/>
                      </a:lnTo>
                      <a:lnTo>
                        <a:pt x="2643" y="931"/>
                      </a:lnTo>
                      <a:lnTo>
                        <a:pt x="2652" y="931"/>
                      </a:lnTo>
                      <a:lnTo>
                        <a:pt x="2657" y="929"/>
                      </a:lnTo>
                      <a:lnTo>
                        <a:pt x="2656" y="925"/>
                      </a:lnTo>
                      <a:lnTo>
                        <a:pt x="2651" y="923"/>
                      </a:lnTo>
                      <a:lnTo>
                        <a:pt x="2649" y="916"/>
                      </a:lnTo>
                      <a:lnTo>
                        <a:pt x="2649" y="913"/>
                      </a:lnTo>
                      <a:lnTo>
                        <a:pt x="2654" y="910"/>
                      </a:lnTo>
                      <a:lnTo>
                        <a:pt x="2657" y="910"/>
                      </a:lnTo>
                      <a:lnTo>
                        <a:pt x="2654" y="903"/>
                      </a:lnTo>
                      <a:lnTo>
                        <a:pt x="2649" y="899"/>
                      </a:lnTo>
                      <a:lnTo>
                        <a:pt x="2647" y="892"/>
                      </a:lnTo>
                      <a:lnTo>
                        <a:pt x="2647" y="891"/>
                      </a:lnTo>
                      <a:lnTo>
                        <a:pt x="2651" y="889"/>
                      </a:lnTo>
                      <a:lnTo>
                        <a:pt x="2654" y="877"/>
                      </a:lnTo>
                      <a:lnTo>
                        <a:pt x="2654" y="871"/>
                      </a:lnTo>
                      <a:lnTo>
                        <a:pt x="2647" y="864"/>
                      </a:lnTo>
                      <a:lnTo>
                        <a:pt x="2635" y="857"/>
                      </a:lnTo>
                      <a:lnTo>
                        <a:pt x="2625" y="855"/>
                      </a:lnTo>
                      <a:lnTo>
                        <a:pt x="2616" y="846"/>
                      </a:lnTo>
                      <a:lnTo>
                        <a:pt x="2598" y="838"/>
                      </a:lnTo>
                      <a:lnTo>
                        <a:pt x="2597" y="835"/>
                      </a:lnTo>
                      <a:lnTo>
                        <a:pt x="2597" y="832"/>
                      </a:lnTo>
                      <a:lnTo>
                        <a:pt x="2600" y="825"/>
                      </a:lnTo>
                      <a:lnTo>
                        <a:pt x="2604" y="824"/>
                      </a:lnTo>
                      <a:lnTo>
                        <a:pt x="2604" y="827"/>
                      </a:lnTo>
                      <a:lnTo>
                        <a:pt x="2601" y="833"/>
                      </a:lnTo>
                      <a:lnTo>
                        <a:pt x="2603" y="835"/>
                      </a:lnTo>
                      <a:lnTo>
                        <a:pt x="2611" y="837"/>
                      </a:lnTo>
                      <a:lnTo>
                        <a:pt x="2622" y="843"/>
                      </a:lnTo>
                      <a:lnTo>
                        <a:pt x="2628" y="843"/>
                      </a:lnTo>
                      <a:lnTo>
                        <a:pt x="2631" y="846"/>
                      </a:lnTo>
                      <a:lnTo>
                        <a:pt x="2639" y="849"/>
                      </a:lnTo>
                      <a:lnTo>
                        <a:pt x="2644" y="854"/>
                      </a:lnTo>
                      <a:lnTo>
                        <a:pt x="2651" y="857"/>
                      </a:lnTo>
                      <a:lnTo>
                        <a:pt x="2646" y="841"/>
                      </a:lnTo>
                      <a:lnTo>
                        <a:pt x="2640" y="835"/>
                      </a:lnTo>
                      <a:lnTo>
                        <a:pt x="2645" y="834"/>
                      </a:lnTo>
                      <a:lnTo>
                        <a:pt x="2645" y="833"/>
                      </a:lnTo>
                      <a:lnTo>
                        <a:pt x="2643" y="828"/>
                      </a:lnTo>
                      <a:lnTo>
                        <a:pt x="2641" y="816"/>
                      </a:lnTo>
                      <a:lnTo>
                        <a:pt x="2644" y="790"/>
                      </a:lnTo>
                      <a:lnTo>
                        <a:pt x="2641" y="781"/>
                      </a:lnTo>
                      <a:lnTo>
                        <a:pt x="2649" y="778"/>
                      </a:lnTo>
                      <a:lnTo>
                        <a:pt x="2662" y="767"/>
                      </a:lnTo>
                      <a:lnTo>
                        <a:pt x="2666" y="760"/>
                      </a:lnTo>
                      <a:lnTo>
                        <a:pt x="2668" y="755"/>
                      </a:lnTo>
                      <a:lnTo>
                        <a:pt x="2671" y="755"/>
                      </a:lnTo>
                      <a:lnTo>
                        <a:pt x="2673" y="758"/>
                      </a:lnTo>
                      <a:lnTo>
                        <a:pt x="2674" y="760"/>
                      </a:lnTo>
                      <a:lnTo>
                        <a:pt x="2672" y="767"/>
                      </a:lnTo>
                      <a:lnTo>
                        <a:pt x="2670" y="770"/>
                      </a:lnTo>
                      <a:lnTo>
                        <a:pt x="2665" y="773"/>
                      </a:lnTo>
                      <a:lnTo>
                        <a:pt x="2661" y="778"/>
                      </a:lnTo>
                      <a:lnTo>
                        <a:pt x="2661" y="782"/>
                      </a:lnTo>
                      <a:lnTo>
                        <a:pt x="2663" y="789"/>
                      </a:lnTo>
                      <a:lnTo>
                        <a:pt x="2662" y="792"/>
                      </a:lnTo>
                      <a:lnTo>
                        <a:pt x="2655" y="801"/>
                      </a:lnTo>
                      <a:lnTo>
                        <a:pt x="2656" y="803"/>
                      </a:lnTo>
                      <a:lnTo>
                        <a:pt x="2662" y="803"/>
                      </a:lnTo>
                      <a:lnTo>
                        <a:pt x="2663" y="806"/>
                      </a:lnTo>
                      <a:lnTo>
                        <a:pt x="2663" y="812"/>
                      </a:lnTo>
                      <a:lnTo>
                        <a:pt x="2663" y="821"/>
                      </a:lnTo>
                      <a:lnTo>
                        <a:pt x="2660" y="823"/>
                      </a:lnTo>
                      <a:lnTo>
                        <a:pt x="2657" y="827"/>
                      </a:lnTo>
                      <a:lnTo>
                        <a:pt x="2656" y="832"/>
                      </a:lnTo>
                      <a:lnTo>
                        <a:pt x="2657" y="838"/>
                      </a:lnTo>
                      <a:lnTo>
                        <a:pt x="2663" y="845"/>
                      </a:lnTo>
                      <a:lnTo>
                        <a:pt x="2672" y="846"/>
                      </a:lnTo>
                      <a:lnTo>
                        <a:pt x="2676" y="848"/>
                      </a:lnTo>
                      <a:lnTo>
                        <a:pt x="2681" y="859"/>
                      </a:lnTo>
                      <a:lnTo>
                        <a:pt x="2682" y="865"/>
                      </a:lnTo>
                      <a:lnTo>
                        <a:pt x="2683" y="867"/>
                      </a:lnTo>
                      <a:lnTo>
                        <a:pt x="2688" y="870"/>
                      </a:lnTo>
                      <a:lnTo>
                        <a:pt x="2687" y="876"/>
                      </a:lnTo>
                      <a:lnTo>
                        <a:pt x="2682" y="877"/>
                      </a:lnTo>
                      <a:lnTo>
                        <a:pt x="2679" y="881"/>
                      </a:lnTo>
                      <a:lnTo>
                        <a:pt x="2671" y="903"/>
                      </a:lnTo>
                      <a:lnTo>
                        <a:pt x="2671" y="911"/>
                      </a:lnTo>
                      <a:lnTo>
                        <a:pt x="2672" y="923"/>
                      </a:lnTo>
                      <a:lnTo>
                        <a:pt x="2674" y="925"/>
                      </a:lnTo>
                      <a:lnTo>
                        <a:pt x="2679" y="924"/>
                      </a:lnTo>
                      <a:lnTo>
                        <a:pt x="2683" y="921"/>
                      </a:lnTo>
                      <a:lnTo>
                        <a:pt x="2686" y="916"/>
                      </a:lnTo>
                      <a:lnTo>
                        <a:pt x="2693" y="892"/>
                      </a:lnTo>
                      <a:lnTo>
                        <a:pt x="2709" y="862"/>
                      </a:lnTo>
                      <a:lnTo>
                        <a:pt x="2709" y="854"/>
                      </a:lnTo>
                      <a:lnTo>
                        <a:pt x="2717" y="843"/>
                      </a:lnTo>
                      <a:lnTo>
                        <a:pt x="2720" y="834"/>
                      </a:lnTo>
                      <a:lnTo>
                        <a:pt x="2722" y="828"/>
                      </a:lnTo>
                      <a:lnTo>
                        <a:pt x="2717" y="811"/>
                      </a:lnTo>
                      <a:lnTo>
                        <a:pt x="2708" y="796"/>
                      </a:lnTo>
                      <a:lnTo>
                        <a:pt x="2694" y="771"/>
                      </a:lnTo>
                      <a:lnTo>
                        <a:pt x="2692" y="763"/>
                      </a:lnTo>
                      <a:lnTo>
                        <a:pt x="2694" y="757"/>
                      </a:lnTo>
                      <a:lnTo>
                        <a:pt x="2700" y="764"/>
                      </a:lnTo>
                      <a:lnTo>
                        <a:pt x="2708" y="773"/>
                      </a:lnTo>
                      <a:lnTo>
                        <a:pt x="2715" y="775"/>
                      </a:lnTo>
                      <a:lnTo>
                        <a:pt x="2721" y="780"/>
                      </a:lnTo>
                      <a:lnTo>
                        <a:pt x="2732" y="781"/>
                      </a:lnTo>
                      <a:lnTo>
                        <a:pt x="2731" y="795"/>
                      </a:lnTo>
                      <a:lnTo>
                        <a:pt x="2732" y="797"/>
                      </a:lnTo>
                      <a:lnTo>
                        <a:pt x="2740" y="790"/>
                      </a:lnTo>
                      <a:lnTo>
                        <a:pt x="2751" y="773"/>
                      </a:lnTo>
                      <a:lnTo>
                        <a:pt x="2758" y="765"/>
                      </a:lnTo>
                      <a:lnTo>
                        <a:pt x="2762" y="759"/>
                      </a:lnTo>
                      <a:lnTo>
                        <a:pt x="2762" y="754"/>
                      </a:lnTo>
                      <a:lnTo>
                        <a:pt x="2767" y="752"/>
                      </a:lnTo>
                      <a:lnTo>
                        <a:pt x="2769" y="749"/>
                      </a:lnTo>
                      <a:lnTo>
                        <a:pt x="2773" y="730"/>
                      </a:lnTo>
                      <a:lnTo>
                        <a:pt x="2774" y="727"/>
                      </a:lnTo>
                      <a:lnTo>
                        <a:pt x="2776" y="728"/>
                      </a:lnTo>
                      <a:lnTo>
                        <a:pt x="2779" y="727"/>
                      </a:lnTo>
                      <a:lnTo>
                        <a:pt x="2783" y="712"/>
                      </a:lnTo>
                      <a:lnTo>
                        <a:pt x="2784" y="708"/>
                      </a:lnTo>
                      <a:lnTo>
                        <a:pt x="2781" y="703"/>
                      </a:lnTo>
                      <a:lnTo>
                        <a:pt x="2776" y="697"/>
                      </a:lnTo>
                      <a:lnTo>
                        <a:pt x="2769" y="693"/>
                      </a:lnTo>
                      <a:lnTo>
                        <a:pt x="2769" y="690"/>
                      </a:lnTo>
                      <a:lnTo>
                        <a:pt x="2769" y="687"/>
                      </a:lnTo>
                      <a:lnTo>
                        <a:pt x="2773" y="678"/>
                      </a:lnTo>
                      <a:lnTo>
                        <a:pt x="2775" y="674"/>
                      </a:lnTo>
                      <a:lnTo>
                        <a:pt x="2785" y="662"/>
                      </a:lnTo>
                      <a:lnTo>
                        <a:pt x="2790" y="662"/>
                      </a:lnTo>
                      <a:lnTo>
                        <a:pt x="2796" y="652"/>
                      </a:lnTo>
                      <a:lnTo>
                        <a:pt x="2807" y="650"/>
                      </a:lnTo>
                      <a:lnTo>
                        <a:pt x="2819" y="644"/>
                      </a:lnTo>
                      <a:lnTo>
                        <a:pt x="2830" y="641"/>
                      </a:lnTo>
                      <a:lnTo>
                        <a:pt x="2835" y="635"/>
                      </a:lnTo>
                      <a:lnTo>
                        <a:pt x="2843" y="631"/>
                      </a:lnTo>
                      <a:lnTo>
                        <a:pt x="2856" y="634"/>
                      </a:lnTo>
                      <a:lnTo>
                        <a:pt x="2869" y="631"/>
                      </a:lnTo>
                      <a:lnTo>
                        <a:pt x="2894" y="630"/>
                      </a:lnTo>
                      <a:lnTo>
                        <a:pt x="2913" y="625"/>
                      </a:lnTo>
                      <a:lnTo>
                        <a:pt x="2918" y="623"/>
                      </a:lnTo>
                      <a:lnTo>
                        <a:pt x="2923" y="619"/>
                      </a:lnTo>
                      <a:lnTo>
                        <a:pt x="2929" y="604"/>
                      </a:lnTo>
                      <a:lnTo>
                        <a:pt x="2931" y="602"/>
                      </a:lnTo>
                      <a:lnTo>
                        <a:pt x="2936" y="604"/>
                      </a:lnTo>
                      <a:lnTo>
                        <a:pt x="2937" y="614"/>
                      </a:lnTo>
                      <a:lnTo>
                        <a:pt x="2941" y="614"/>
                      </a:lnTo>
                      <a:lnTo>
                        <a:pt x="2948" y="613"/>
                      </a:lnTo>
                      <a:lnTo>
                        <a:pt x="2963" y="604"/>
                      </a:lnTo>
                      <a:lnTo>
                        <a:pt x="2967" y="604"/>
                      </a:lnTo>
                      <a:lnTo>
                        <a:pt x="2969" y="612"/>
                      </a:lnTo>
                      <a:lnTo>
                        <a:pt x="2974" y="613"/>
                      </a:lnTo>
                      <a:lnTo>
                        <a:pt x="2987" y="608"/>
                      </a:lnTo>
                      <a:lnTo>
                        <a:pt x="2993" y="609"/>
                      </a:lnTo>
                      <a:lnTo>
                        <a:pt x="3004" y="602"/>
                      </a:lnTo>
                      <a:lnTo>
                        <a:pt x="3006" y="599"/>
                      </a:lnTo>
                      <a:lnTo>
                        <a:pt x="3004" y="586"/>
                      </a:lnTo>
                      <a:lnTo>
                        <a:pt x="3002" y="583"/>
                      </a:lnTo>
                      <a:lnTo>
                        <a:pt x="3000" y="583"/>
                      </a:lnTo>
                      <a:lnTo>
                        <a:pt x="3000" y="596"/>
                      </a:lnTo>
                      <a:lnTo>
                        <a:pt x="2999" y="599"/>
                      </a:lnTo>
                      <a:lnTo>
                        <a:pt x="2991" y="602"/>
                      </a:lnTo>
                      <a:lnTo>
                        <a:pt x="2982" y="599"/>
                      </a:lnTo>
                      <a:lnTo>
                        <a:pt x="2972" y="593"/>
                      </a:lnTo>
                      <a:lnTo>
                        <a:pt x="2967" y="582"/>
                      </a:lnTo>
                      <a:lnTo>
                        <a:pt x="2963" y="580"/>
                      </a:lnTo>
                      <a:lnTo>
                        <a:pt x="2962" y="569"/>
                      </a:lnTo>
                      <a:lnTo>
                        <a:pt x="2957" y="564"/>
                      </a:lnTo>
                      <a:lnTo>
                        <a:pt x="2948" y="559"/>
                      </a:lnTo>
                      <a:lnTo>
                        <a:pt x="2947" y="558"/>
                      </a:lnTo>
                      <a:lnTo>
                        <a:pt x="2947" y="552"/>
                      </a:lnTo>
                      <a:lnTo>
                        <a:pt x="2950" y="548"/>
                      </a:lnTo>
                      <a:lnTo>
                        <a:pt x="2953" y="547"/>
                      </a:lnTo>
                      <a:lnTo>
                        <a:pt x="2957" y="538"/>
                      </a:lnTo>
                      <a:lnTo>
                        <a:pt x="2962" y="536"/>
                      </a:lnTo>
                      <a:lnTo>
                        <a:pt x="2957" y="528"/>
                      </a:lnTo>
                      <a:lnTo>
                        <a:pt x="2951" y="515"/>
                      </a:lnTo>
                      <a:lnTo>
                        <a:pt x="2956" y="500"/>
                      </a:lnTo>
                      <a:lnTo>
                        <a:pt x="2971" y="488"/>
                      </a:lnTo>
                      <a:lnTo>
                        <a:pt x="2982" y="470"/>
                      </a:lnTo>
                      <a:lnTo>
                        <a:pt x="2987" y="466"/>
                      </a:lnTo>
                      <a:lnTo>
                        <a:pt x="2989" y="455"/>
                      </a:lnTo>
                      <a:lnTo>
                        <a:pt x="2996" y="446"/>
                      </a:lnTo>
                      <a:lnTo>
                        <a:pt x="3005" y="442"/>
                      </a:lnTo>
                      <a:lnTo>
                        <a:pt x="3009" y="443"/>
                      </a:lnTo>
                      <a:lnTo>
                        <a:pt x="3011" y="451"/>
                      </a:lnTo>
                      <a:lnTo>
                        <a:pt x="3014" y="451"/>
                      </a:lnTo>
                      <a:lnTo>
                        <a:pt x="3017" y="447"/>
                      </a:lnTo>
                      <a:lnTo>
                        <a:pt x="3020" y="437"/>
                      </a:lnTo>
                      <a:lnTo>
                        <a:pt x="3022" y="437"/>
                      </a:lnTo>
                      <a:lnTo>
                        <a:pt x="3025" y="441"/>
                      </a:lnTo>
                      <a:lnTo>
                        <a:pt x="3027" y="441"/>
                      </a:lnTo>
                      <a:lnTo>
                        <a:pt x="3032" y="440"/>
                      </a:lnTo>
                      <a:lnTo>
                        <a:pt x="3036" y="432"/>
                      </a:lnTo>
                      <a:lnTo>
                        <a:pt x="3039" y="429"/>
                      </a:lnTo>
                      <a:lnTo>
                        <a:pt x="3045" y="431"/>
                      </a:lnTo>
                      <a:lnTo>
                        <a:pt x="3048" y="430"/>
                      </a:lnTo>
                      <a:lnTo>
                        <a:pt x="3053" y="421"/>
                      </a:lnTo>
                      <a:lnTo>
                        <a:pt x="3054" y="414"/>
                      </a:lnTo>
                      <a:lnTo>
                        <a:pt x="3058" y="408"/>
                      </a:lnTo>
                      <a:lnTo>
                        <a:pt x="3059" y="398"/>
                      </a:lnTo>
                      <a:lnTo>
                        <a:pt x="3065" y="393"/>
                      </a:lnTo>
                      <a:lnTo>
                        <a:pt x="3068" y="392"/>
                      </a:lnTo>
                      <a:lnTo>
                        <a:pt x="3070" y="393"/>
                      </a:lnTo>
                      <a:lnTo>
                        <a:pt x="3071" y="400"/>
                      </a:lnTo>
                      <a:lnTo>
                        <a:pt x="3072" y="405"/>
                      </a:lnTo>
                      <a:lnTo>
                        <a:pt x="3077" y="407"/>
                      </a:lnTo>
                      <a:lnTo>
                        <a:pt x="3082" y="404"/>
                      </a:lnTo>
                      <a:lnTo>
                        <a:pt x="3092" y="412"/>
                      </a:lnTo>
                      <a:lnTo>
                        <a:pt x="3097" y="410"/>
                      </a:lnTo>
                      <a:lnTo>
                        <a:pt x="3100" y="405"/>
                      </a:lnTo>
                      <a:lnTo>
                        <a:pt x="3107" y="399"/>
                      </a:lnTo>
                      <a:lnTo>
                        <a:pt x="3112" y="399"/>
                      </a:lnTo>
                      <a:lnTo>
                        <a:pt x="3118" y="396"/>
                      </a:lnTo>
                      <a:lnTo>
                        <a:pt x="3120" y="389"/>
                      </a:lnTo>
                      <a:lnTo>
                        <a:pt x="3133" y="388"/>
                      </a:lnTo>
                      <a:lnTo>
                        <a:pt x="3136" y="387"/>
                      </a:lnTo>
                      <a:lnTo>
                        <a:pt x="3141" y="383"/>
                      </a:lnTo>
                      <a:lnTo>
                        <a:pt x="3147" y="383"/>
                      </a:lnTo>
                      <a:lnTo>
                        <a:pt x="3151" y="380"/>
                      </a:lnTo>
                      <a:lnTo>
                        <a:pt x="3158" y="380"/>
                      </a:lnTo>
                      <a:lnTo>
                        <a:pt x="3165" y="375"/>
                      </a:lnTo>
                      <a:lnTo>
                        <a:pt x="3166" y="370"/>
                      </a:lnTo>
                      <a:lnTo>
                        <a:pt x="3165" y="36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04" name="Group 283"/>
            <p:cNvGrpSpPr>
              <a:grpSpLocks noChangeAspect="1"/>
            </p:cNvGrpSpPr>
            <p:nvPr/>
          </p:nvGrpSpPr>
          <p:grpSpPr bwMode="gray">
            <a:xfrm>
              <a:off x="3437287" y="1594008"/>
              <a:ext cx="1540846" cy="1784549"/>
              <a:chOff x="969" y="960"/>
              <a:chExt cx="969" cy="1022"/>
            </a:xfrm>
            <a:grpFill/>
          </p:grpSpPr>
          <p:sp>
            <p:nvSpPr>
              <p:cNvPr id="249" name="Freeform 284"/>
              <p:cNvSpPr>
                <a:spLocks noChangeAspect="1"/>
              </p:cNvSpPr>
              <p:nvPr/>
            </p:nvSpPr>
            <p:spPr bwMode="gray">
              <a:xfrm>
                <a:off x="1903" y="17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285"/>
              <p:cNvSpPr>
                <a:spLocks noChangeAspect="1"/>
              </p:cNvSpPr>
              <p:nvPr/>
            </p:nvSpPr>
            <p:spPr bwMode="gray">
              <a:xfrm>
                <a:off x="1865" y="1826"/>
                <a:ext cx="73" cy="84"/>
              </a:xfrm>
              <a:custGeom>
                <a:avLst/>
                <a:gdLst/>
                <a:ahLst/>
                <a:cxnLst>
                  <a:cxn ang="0">
                    <a:pos x="147" y="25"/>
                  </a:cxn>
                  <a:cxn ang="0">
                    <a:pos x="138" y="43"/>
                  </a:cxn>
                  <a:cxn ang="0">
                    <a:pos x="129" y="52"/>
                  </a:cxn>
                  <a:cxn ang="0">
                    <a:pos x="120" y="75"/>
                  </a:cxn>
                  <a:cxn ang="0">
                    <a:pos x="115" y="89"/>
                  </a:cxn>
                  <a:cxn ang="0">
                    <a:pos x="103" y="121"/>
                  </a:cxn>
                  <a:cxn ang="0">
                    <a:pos x="92" y="139"/>
                  </a:cxn>
                  <a:cxn ang="0">
                    <a:pos x="82" y="178"/>
                  </a:cxn>
                  <a:cxn ang="0">
                    <a:pos x="65" y="193"/>
                  </a:cxn>
                  <a:cxn ang="0">
                    <a:pos x="71" y="208"/>
                  </a:cxn>
                  <a:cxn ang="0">
                    <a:pos x="71" y="221"/>
                  </a:cxn>
                  <a:cxn ang="0">
                    <a:pos x="31" y="259"/>
                  </a:cxn>
                  <a:cxn ang="0">
                    <a:pos x="11" y="263"/>
                  </a:cxn>
                  <a:cxn ang="0">
                    <a:pos x="44" y="267"/>
                  </a:cxn>
                  <a:cxn ang="0">
                    <a:pos x="1" y="318"/>
                  </a:cxn>
                  <a:cxn ang="0">
                    <a:pos x="18" y="344"/>
                  </a:cxn>
                  <a:cxn ang="0">
                    <a:pos x="90" y="338"/>
                  </a:cxn>
                  <a:cxn ang="0">
                    <a:pos x="141" y="343"/>
                  </a:cxn>
                  <a:cxn ang="0">
                    <a:pos x="180" y="329"/>
                  </a:cxn>
                  <a:cxn ang="0">
                    <a:pos x="194" y="339"/>
                  </a:cxn>
                  <a:cxn ang="0">
                    <a:pos x="187" y="350"/>
                  </a:cxn>
                  <a:cxn ang="0">
                    <a:pos x="221" y="336"/>
                  </a:cxn>
                  <a:cxn ang="0">
                    <a:pos x="248" y="343"/>
                  </a:cxn>
                  <a:cxn ang="0">
                    <a:pos x="212" y="380"/>
                  </a:cxn>
                  <a:cxn ang="0">
                    <a:pos x="189" y="397"/>
                  </a:cxn>
                  <a:cxn ang="0">
                    <a:pos x="224" y="392"/>
                  </a:cxn>
                  <a:cxn ang="0">
                    <a:pos x="264" y="354"/>
                  </a:cxn>
                  <a:cxn ang="0">
                    <a:pos x="289" y="315"/>
                  </a:cxn>
                  <a:cxn ang="0">
                    <a:pos x="297" y="361"/>
                  </a:cxn>
                  <a:cxn ang="0">
                    <a:pos x="294" y="403"/>
                  </a:cxn>
                  <a:cxn ang="0">
                    <a:pos x="314" y="392"/>
                  </a:cxn>
                  <a:cxn ang="0">
                    <a:pos x="320" y="420"/>
                  </a:cxn>
                  <a:cxn ang="0">
                    <a:pos x="351" y="396"/>
                  </a:cxn>
                  <a:cxn ang="0">
                    <a:pos x="362" y="332"/>
                  </a:cxn>
                  <a:cxn ang="0">
                    <a:pos x="339" y="347"/>
                  </a:cxn>
                  <a:cxn ang="0">
                    <a:pos x="348" y="306"/>
                  </a:cxn>
                  <a:cxn ang="0">
                    <a:pos x="332" y="307"/>
                  </a:cxn>
                  <a:cxn ang="0">
                    <a:pos x="313" y="337"/>
                  </a:cxn>
                  <a:cxn ang="0">
                    <a:pos x="307" y="320"/>
                  </a:cxn>
                  <a:cxn ang="0">
                    <a:pos x="307" y="300"/>
                  </a:cxn>
                  <a:cxn ang="0">
                    <a:pos x="326" y="274"/>
                  </a:cxn>
                  <a:cxn ang="0">
                    <a:pos x="340" y="254"/>
                  </a:cxn>
                  <a:cxn ang="0">
                    <a:pos x="293" y="272"/>
                  </a:cxn>
                  <a:cxn ang="0">
                    <a:pos x="304" y="247"/>
                  </a:cxn>
                  <a:cxn ang="0">
                    <a:pos x="300" y="226"/>
                  </a:cxn>
                  <a:cxn ang="0">
                    <a:pos x="318" y="197"/>
                  </a:cxn>
                  <a:cxn ang="0">
                    <a:pos x="275" y="192"/>
                  </a:cxn>
                  <a:cxn ang="0">
                    <a:pos x="218" y="204"/>
                  </a:cxn>
                  <a:cxn ang="0">
                    <a:pos x="218" y="184"/>
                  </a:cxn>
                  <a:cxn ang="0">
                    <a:pos x="189" y="184"/>
                  </a:cxn>
                  <a:cxn ang="0">
                    <a:pos x="191" y="157"/>
                  </a:cxn>
                  <a:cxn ang="0">
                    <a:pos x="176" y="144"/>
                  </a:cxn>
                  <a:cxn ang="0">
                    <a:pos x="162" y="148"/>
                  </a:cxn>
                  <a:cxn ang="0">
                    <a:pos x="137" y="161"/>
                  </a:cxn>
                  <a:cxn ang="0">
                    <a:pos x="153" y="122"/>
                  </a:cxn>
                  <a:cxn ang="0">
                    <a:pos x="172" y="81"/>
                  </a:cxn>
                  <a:cxn ang="0">
                    <a:pos x="176" y="71"/>
                  </a:cxn>
                  <a:cxn ang="0">
                    <a:pos x="185" y="33"/>
                  </a:cxn>
                  <a:cxn ang="0">
                    <a:pos x="207" y="8"/>
                  </a:cxn>
                  <a:cxn ang="0">
                    <a:pos x="194" y="5"/>
                  </a:cxn>
                </a:cxnLst>
                <a:rect l="0" t="0" r="r" b="b"/>
                <a:pathLst>
                  <a:path w="362" h="420">
                    <a:moveTo>
                      <a:pt x="170" y="11"/>
                    </a:moveTo>
                    <a:lnTo>
                      <a:pt x="159" y="16"/>
                    </a:lnTo>
                    <a:lnTo>
                      <a:pt x="147" y="25"/>
                    </a:lnTo>
                    <a:lnTo>
                      <a:pt x="144" y="33"/>
                    </a:lnTo>
                    <a:lnTo>
                      <a:pt x="141" y="38"/>
                    </a:lnTo>
                    <a:lnTo>
                      <a:pt x="138" y="43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29" y="52"/>
                    </a:lnTo>
                    <a:lnTo>
                      <a:pt x="127" y="60"/>
                    </a:lnTo>
                    <a:lnTo>
                      <a:pt x="126" y="68"/>
                    </a:lnTo>
                    <a:lnTo>
                      <a:pt x="120" y="75"/>
                    </a:lnTo>
                    <a:lnTo>
                      <a:pt x="111" y="78"/>
                    </a:lnTo>
                    <a:lnTo>
                      <a:pt x="106" y="83"/>
                    </a:lnTo>
                    <a:lnTo>
                      <a:pt x="115" y="89"/>
                    </a:lnTo>
                    <a:lnTo>
                      <a:pt x="109" y="96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10" y="128"/>
                    </a:lnTo>
                    <a:lnTo>
                      <a:pt x="93" y="134"/>
                    </a:lnTo>
                    <a:lnTo>
                      <a:pt x="92" y="139"/>
                    </a:lnTo>
                    <a:lnTo>
                      <a:pt x="81" y="164"/>
                    </a:lnTo>
                    <a:lnTo>
                      <a:pt x="79" y="175"/>
                    </a:lnTo>
                    <a:lnTo>
                      <a:pt x="82" y="178"/>
                    </a:lnTo>
                    <a:lnTo>
                      <a:pt x="82" y="182"/>
                    </a:lnTo>
                    <a:lnTo>
                      <a:pt x="73" y="182"/>
                    </a:lnTo>
                    <a:lnTo>
                      <a:pt x="65" y="193"/>
                    </a:lnTo>
                    <a:lnTo>
                      <a:pt x="61" y="202"/>
                    </a:lnTo>
                    <a:lnTo>
                      <a:pt x="63" y="207"/>
                    </a:lnTo>
                    <a:lnTo>
                      <a:pt x="71" y="208"/>
                    </a:lnTo>
                    <a:lnTo>
                      <a:pt x="71" y="210"/>
                    </a:lnTo>
                    <a:lnTo>
                      <a:pt x="68" y="215"/>
                    </a:lnTo>
                    <a:lnTo>
                      <a:pt x="71" y="221"/>
                    </a:lnTo>
                    <a:lnTo>
                      <a:pt x="52" y="219"/>
                    </a:lnTo>
                    <a:lnTo>
                      <a:pt x="39" y="254"/>
                    </a:lnTo>
                    <a:lnTo>
                      <a:pt x="31" y="259"/>
                    </a:lnTo>
                    <a:lnTo>
                      <a:pt x="27" y="252"/>
                    </a:lnTo>
                    <a:lnTo>
                      <a:pt x="19" y="257"/>
                    </a:lnTo>
                    <a:lnTo>
                      <a:pt x="11" y="263"/>
                    </a:lnTo>
                    <a:lnTo>
                      <a:pt x="11" y="267"/>
                    </a:lnTo>
                    <a:lnTo>
                      <a:pt x="33" y="264"/>
                    </a:lnTo>
                    <a:lnTo>
                      <a:pt x="44" y="267"/>
                    </a:lnTo>
                    <a:lnTo>
                      <a:pt x="47" y="274"/>
                    </a:lnTo>
                    <a:lnTo>
                      <a:pt x="18" y="300"/>
                    </a:lnTo>
                    <a:lnTo>
                      <a:pt x="1" y="318"/>
                    </a:lnTo>
                    <a:lnTo>
                      <a:pt x="0" y="332"/>
                    </a:lnTo>
                    <a:lnTo>
                      <a:pt x="4" y="342"/>
                    </a:lnTo>
                    <a:lnTo>
                      <a:pt x="18" y="344"/>
                    </a:lnTo>
                    <a:lnTo>
                      <a:pt x="38" y="339"/>
                    </a:lnTo>
                    <a:lnTo>
                      <a:pt x="68" y="334"/>
                    </a:lnTo>
                    <a:lnTo>
                      <a:pt x="90" y="338"/>
                    </a:lnTo>
                    <a:lnTo>
                      <a:pt x="103" y="338"/>
                    </a:lnTo>
                    <a:lnTo>
                      <a:pt x="113" y="342"/>
                    </a:lnTo>
                    <a:lnTo>
                      <a:pt x="141" y="343"/>
                    </a:lnTo>
                    <a:lnTo>
                      <a:pt x="156" y="339"/>
                    </a:lnTo>
                    <a:lnTo>
                      <a:pt x="173" y="337"/>
                    </a:lnTo>
                    <a:lnTo>
                      <a:pt x="180" y="329"/>
                    </a:lnTo>
                    <a:lnTo>
                      <a:pt x="196" y="322"/>
                    </a:lnTo>
                    <a:lnTo>
                      <a:pt x="194" y="332"/>
                    </a:lnTo>
                    <a:lnTo>
                      <a:pt x="194" y="339"/>
                    </a:lnTo>
                    <a:lnTo>
                      <a:pt x="179" y="345"/>
                    </a:lnTo>
                    <a:lnTo>
                      <a:pt x="176" y="350"/>
                    </a:lnTo>
                    <a:lnTo>
                      <a:pt x="187" y="350"/>
                    </a:lnTo>
                    <a:lnTo>
                      <a:pt x="189" y="354"/>
                    </a:lnTo>
                    <a:lnTo>
                      <a:pt x="211" y="352"/>
                    </a:lnTo>
                    <a:lnTo>
                      <a:pt x="221" y="336"/>
                    </a:lnTo>
                    <a:lnTo>
                      <a:pt x="229" y="339"/>
                    </a:lnTo>
                    <a:lnTo>
                      <a:pt x="244" y="339"/>
                    </a:lnTo>
                    <a:lnTo>
                      <a:pt x="248" y="343"/>
                    </a:lnTo>
                    <a:lnTo>
                      <a:pt x="235" y="352"/>
                    </a:lnTo>
                    <a:lnTo>
                      <a:pt x="224" y="361"/>
                    </a:lnTo>
                    <a:lnTo>
                      <a:pt x="212" y="380"/>
                    </a:lnTo>
                    <a:lnTo>
                      <a:pt x="199" y="383"/>
                    </a:lnTo>
                    <a:lnTo>
                      <a:pt x="191" y="387"/>
                    </a:lnTo>
                    <a:lnTo>
                      <a:pt x="189" y="397"/>
                    </a:lnTo>
                    <a:lnTo>
                      <a:pt x="200" y="399"/>
                    </a:lnTo>
                    <a:lnTo>
                      <a:pt x="213" y="397"/>
                    </a:lnTo>
                    <a:lnTo>
                      <a:pt x="224" y="392"/>
                    </a:lnTo>
                    <a:lnTo>
                      <a:pt x="234" y="376"/>
                    </a:lnTo>
                    <a:lnTo>
                      <a:pt x="248" y="360"/>
                    </a:lnTo>
                    <a:lnTo>
                      <a:pt x="264" y="354"/>
                    </a:lnTo>
                    <a:lnTo>
                      <a:pt x="267" y="356"/>
                    </a:lnTo>
                    <a:lnTo>
                      <a:pt x="281" y="315"/>
                    </a:lnTo>
                    <a:lnTo>
                      <a:pt x="289" y="315"/>
                    </a:lnTo>
                    <a:lnTo>
                      <a:pt x="291" y="327"/>
                    </a:lnTo>
                    <a:lnTo>
                      <a:pt x="294" y="344"/>
                    </a:lnTo>
                    <a:lnTo>
                      <a:pt x="297" y="361"/>
                    </a:lnTo>
                    <a:lnTo>
                      <a:pt x="289" y="382"/>
                    </a:lnTo>
                    <a:lnTo>
                      <a:pt x="287" y="401"/>
                    </a:lnTo>
                    <a:lnTo>
                      <a:pt x="294" y="403"/>
                    </a:lnTo>
                    <a:lnTo>
                      <a:pt x="314" y="376"/>
                    </a:lnTo>
                    <a:lnTo>
                      <a:pt x="319" y="380"/>
                    </a:lnTo>
                    <a:lnTo>
                      <a:pt x="314" y="392"/>
                    </a:lnTo>
                    <a:lnTo>
                      <a:pt x="315" y="402"/>
                    </a:lnTo>
                    <a:lnTo>
                      <a:pt x="315" y="412"/>
                    </a:lnTo>
                    <a:lnTo>
                      <a:pt x="320" y="420"/>
                    </a:lnTo>
                    <a:lnTo>
                      <a:pt x="330" y="412"/>
                    </a:lnTo>
                    <a:lnTo>
                      <a:pt x="343" y="414"/>
                    </a:lnTo>
                    <a:lnTo>
                      <a:pt x="351" y="396"/>
                    </a:lnTo>
                    <a:lnTo>
                      <a:pt x="356" y="372"/>
                    </a:lnTo>
                    <a:lnTo>
                      <a:pt x="362" y="354"/>
                    </a:lnTo>
                    <a:lnTo>
                      <a:pt x="362" y="332"/>
                    </a:lnTo>
                    <a:lnTo>
                      <a:pt x="357" y="329"/>
                    </a:lnTo>
                    <a:lnTo>
                      <a:pt x="343" y="353"/>
                    </a:lnTo>
                    <a:lnTo>
                      <a:pt x="339" y="347"/>
                    </a:lnTo>
                    <a:lnTo>
                      <a:pt x="339" y="332"/>
                    </a:lnTo>
                    <a:lnTo>
                      <a:pt x="343" y="317"/>
                    </a:lnTo>
                    <a:lnTo>
                      <a:pt x="348" y="306"/>
                    </a:lnTo>
                    <a:lnTo>
                      <a:pt x="353" y="301"/>
                    </a:lnTo>
                    <a:lnTo>
                      <a:pt x="353" y="293"/>
                    </a:lnTo>
                    <a:lnTo>
                      <a:pt x="332" y="307"/>
                    </a:lnTo>
                    <a:lnTo>
                      <a:pt x="324" y="323"/>
                    </a:lnTo>
                    <a:lnTo>
                      <a:pt x="319" y="337"/>
                    </a:lnTo>
                    <a:lnTo>
                      <a:pt x="313" y="337"/>
                    </a:lnTo>
                    <a:lnTo>
                      <a:pt x="307" y="333"/>
                    </a:lnTo>
                    <a:lnTo>
                      <a:pt x="304" y="327"/>
                    </a:lnTo>
                    <a:lnTo>
                      <a:pt x="307" y="320"/>
                    </a:lnTo>
                    <a:lnTo>
                      <a:pt x="310" y="306"/>
                    </a:lnTo>
                    <a:lnTo>
                      <a:pt x="308" y="305"/>
                    </a:lnTo>
                    <a:lnTo>
                      <a:pt x="307" y="300"/>
                    </a:lnTo>
                    <a:lnTo>
                      <a:pt x="298" y="291"/>
                    </a:lnTo>
                    <a:lnTo>
                      <a:pt x="319" y="284"/>
                    </a:lnTo>
                    <a:lnTo>
                      <a:pt x="326" y="274"/>
                    </a:lnTo>
                    <a:lnTo>
                      <a:pt x="336" y="270"/>
                    </a:lnTo>
                    <a:lnTo>
                      <a:pt x="342" y="259"/>
                    </a:lnTo>
                    <a:lnTo>
                      <a:pt x="340" y="254"/>
                    </a:lnTo>
                    <a:lnTo>
                      <a:pt x="314" y="267"/>
                    </a:lnTo>
                    <a:lnTo>
                      <a:pt x="308" y="266"/>
                    </a:lnTo>
                    <a:lnTo>
                      <a:pt x="293" y="272"/>
                    </a:lnTo>
                    <a:lnTo>
                      <a:pt x="291" y="268"/>
                    </a:lnTo>
                    <a:lnTo>
                      <a:pt x="297" y="259"/>
                    </a:lnTo>
                    <a:lnTo>
                      <a:pt x="304" y="247"/>
                    </a:lnTo>
                    <a:lnTo>
                      <a:pt x="300" y="242"/>
                    </a:lnTo>
                    <a:lnTo>
                      <a:pt x="294" y="241"/>
                    </a:lnTo>
                    <a:lnTo>
                      <a:pt x="300" y="226"/>
                    </a:lnTo>
                    <a:lnTo>
                      <a:pt x="312" y="215"/>
                    </a:lnTo>
                    <a:lnTo>
                      <a:pt x="319" y="202"/>
                    </a:lnTo>
                    <a:lnTo>
                      <a:pt x="318" y="197"/>
                    </a:lnTo>
                    <a:lnTo>
                      <a:pt x="313" y="196"/>
                    </a:lnTo>
                    <a:lnTo>
                      <a:pt x="293" y="189"/>
                    </a:lnTo>
                    <a:lnTo>
                      <a:pt x="275" y="192"/>
                    </a:lnTo>
                    <a:lnTo>
                      <a:pt x="267" y="184"/>
                    </a:lnTo>
                    <a:lnTo>
                      <a:pt x="229" y="203"/>
                    </a:lnTo>
                    <a:lnTo>
                      <a:pt x="218" y="204"/>
                    </a:lnTo>
                    <a:lnTo>
                      <a:pt x="228" y="186"/>
                    </a:lnTo>
                    <a:lnTo>
                      <a:pt x="229" y="178"/>
                    </a:lnTo>
                    <a:lnTo>
                      <a:pt x="218" y="184"/>
                    </a:lnTo>
                    <a:lnTo>
                      <a:pt x="216" y="189"/>
                    </a:lnTo>
                    <a:lnTo>
                      <a:pt x="210" y="186"/>
                    </a:lnTo>
                    <a:lnTo>
                      <a:pt x="189" y="184"/>
                    </a:lnTo>
                    <a:lnTo>
                      <a:pt x="190" y="172"/>
                    </a:lnTo>
                    <a:lnTo>
                      <a:pt x="179" y="168"/>
                    </a:lnTo>
                    <a:lnTo>
                      <a:pt x="191" y="157"/>
                    </a:lnTo>
                    <a:lnTo>
                      <a:pt x="210" y="149"/>
                    </a:lnTo>
                    <a:lnTo>
                      <a:pt x="202" y="145"/>
                    </a:lnTo>
                    <a:lnTo>
                      <a:pt x="176" y="144"/>
                    </a:lnTo>
                    <a:lnTo>
                      <a:pt x="179" y="132"/>
                    </a:lnTo>
                    <a:lnTo>
                      <a:pt x="172" y="132"/>
                    </a:lnTo>
                    <a:lnTo>
                      <a:pt x="162" y="148"/>
                    </a:lnTo>
                    <a:lnTo>
                      <a:pt x="149" y="159"/>
                    </a:lnTo>
                    <a:lnTo>
                      <a:pt x="142" y="173"/>
                    </a:lnTo>
                    <a:lnTo>
                      <a:pt x="137" y="161"/>
                    </a:lnTo>
                    <a:lnTo>
                      <a:pt x="142" y="149"/>
                    </a:lnTo>
                    <a:lnTo>
                      <a:pt x="142" y="137"/>
                    </a:lnTo>
                    <a:lnTo>
                      <a:pt x="153" y="122"/>
                    </a:lnTo>
                    <a:lnTo>
                      <a:pt x="160" y="105"/>
                    </a:lnTo>
                    <a:lnTo>
                      <a:pt x="170" y="91"/>
                    </a:lnTo>
                    <a:lnTo>
                      <a:pt x="172" y="81"/>
                    </a:lnTo>
                    <a:lnTo>
                      <a:pt x="170" y="75"/>
                    </a:lnTo>
                    <a:lnTo>
                      <a:pt x="172" y="64"/>
                    </a:lnTo>
                    <a:lnTo>
                      <a:pt x="176" y="71"/>
                    </a:lnTo>
                    <a:lnTo>
                      <a:pt x="187" y="64"/>
                    </a:lnTo>
                    <a:lnTo>
                      <a:pt x="195" y="42"/>
                    </a:lnTo>
                    <a:lnTo>
                      <a:pt x="185" y="33"/>
                    </a:lnTo>
                    <a:lnTo>
                      <a:pt x="186" y="26"/>
                    </a:lnTo>
                    <a:lnTo>
                      <a:pt x="200" y="25"/>
                    </a:lnTo>
                    <a:lnTo>
                      <a:pt x="207" y="8"/>
                    </a:lnTo>
                    <a:lnTo>
                      <a:pt x="207" y="0"/>
                    </a:lnTo>
                    <a:lnTo>
                      <a:pt x="199" y="8"/>
                    </a:lnTo>
                    <a:lnTo>
                      <a:pt x="194" y="5"/>
                    </a:lnTo>
                    <a:lnTo>
                      <a:pt x="183" y="5"/>
                    </a:lnTo>
                    <a:lnTo>
                      <a:pt x="170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286"/>
              <p:cNvSpPr>
                <a:spLocks noChangeAspect="1"/>
              </p:cNvSpPr>
              <p:nvPr/>
            </p:nvSpPr>
            <p:spPr bwMode="gray">
              <a:xfrm>
                <a:off x="1108" y="1839"/>
                <a:ext cx="55" cy="43"/>
              </a:xfrm>
              <a:custGeom>
                <a:avLst/>
                <a:gdLst/>
                <a:ahLst/>
                <a:cxnLst>
                  <a:cxn ang="0">
                    <a:pos x="48" y="41"/>
                  </a:cxn>
                  <a:cxn ang="0">
                    <a:pos x="48" y="41"/>
                  </a:cxn>
                  <a:cxn ang="0">
                    <a:pos x="45" y="22"/>
                  </a:cxn>
                  <a:cxn ang="0">
                    <a:pos x="19" y="15"/>
                  </a:cxn>
                  <a:cxn ang="0">
                    <a:pos x="13" y="27"/>
                  </a:cxn>
                  <a:cxn ang="0">
                    <a:pos x="0" y="19"/>
                  </a:cxn>
                  <a:cxn ang="0">
                    <a:pos x="2" y="6"/>
                  </a:cxn>
                  <a:cxn ang="0">
                    <a:pos x="18" y="0"/>
                  </a:cxn>
                  <a:cxn ang="0">
                    <a:pos x="38" y="9"/>
                  </a:cxn>
                  <a:cxn ang="0">
                    <a:pos x="56" y="18"/>
                  </a:cxn>
                  <a:cxn ang="0">
                    <a:pos x="119" y="38"/>
                  </a:cxn>
                  <a:cxn ang="0">
                    <a:pos x="148" y="46"/>
                  </a:cxn>
                  <a:cxn ang="0">
                    <a:pos x="157" y="57"/>
                  </a:cxn>
                  <a:cxn ang="0">
                    <a:pos x="188" y="99"/>
                  </a:cxn>
                  <a:cxn ang="0">
                    <a:pos x="188" y="106"/>
                  </a:cxn>
                  <a:cxn ang="0">
                    <a:pos x="194" y="116"/>
                  </a:cxn>
                  <a:cxn ang="0">
                    <a:pos x="215" y="129"/>
                  </a:cxn>
                  <a:cxn ang="0">
                    <a:pos x="228" y="134"/>
                  </a:cxn>
                  <a:cxn ang="0">
                    <a:pos x="250" y="151"/>
                  </a:cxn>
                  <a:cxn ang="0">
                    <a:pos x="260" y="174"/>
                  </a:cxn>
                  <a:cxn ang="0">
                    <a:pos x="264" y="189"/>
                  </a:cxn>
                  <a:cxn ang="0">
                    <a:pos x="269" y="188"/>
                  </a:cxn>
                  <a:cxn ang="0">
                    <a:pos x="272" y="203"/>
                  </a:cxn>
                  <a:cxn ang="0">
                    <a:pos x="264" y="214"/>
                  </a:cxn>
                  <a:cxn ang="0">
                    <a:pos x="239" y="207"/>
                  </a:cxn>
                  <a:cxn ang="0">
                    <a:pos x="222" y="196"/>
                  </a:cxn>
                  <a:cxn ang="0">
                    <a:pos x="211" y="196"/>
                  </a:cxn>
                  <a:cxn ang="0">
                    <a:pos x="196" y="185"/>
                  </a:cxn>
                  <a:cxn ang="0">
                    <a:pos x="202" y="175"/>
                  </a:cxn>
                  <a:cxn ang="0">
                    <a:pos x="196" y="182"/>
                  </a:cxn>
                  <a:cxn ang="0">
                    <a:pos x="182" y="176"/>
                  </a:cxn>
                  <a:cxn ang="0">
                    <a:pos x="179" y="167"/>
                  </a:cxn>
                  <a:cxn ang="0">
                    <a:pos x="190" y="160"/>
                  </a:cxn>
                  <a:cxn ang="0">
                    <a:pos x="178" y="155"/>
                  </a:cxn>
                  <a:cxn ang="0">
                    <a:pos x="166" y="160"/>
                  </a:cxn>
                  <a:cxn ang="0">
                    <a:pos x="143" y="154"/>
                  </a:cxn>
                  <a:cxn ang="0">
                    <a:pos x="157" y="153"/>
                  </a:cxn>
                  <a:cxn ang="0">
                    <a:pos x="143" y="135"/>
                  </a:cxn>
                  <a:cxn ang="0">
                    <a:pos x="130" y="129"/>
                  </a:cxn>
                  <a:cxn ang="0">
                    <a:pos x="109" y="126"/>
                  </a:cxn>
                  <a:cxn ang="0">
                    <a:pos x="100" y="112"/>
                  </a:cxn>
                  <a:cxn ang="0">
                    <a:pos x="118" y="110"/>
                  </a:cxn>
                  <a:cxn ang="0">
                    <a:pos x="119" y="100"/>
                  </a:cxn>
                  <a:cxn ang="0">
                    <a:pos x="107" y="100"/>
                  </a:cxn>
                  <a:cxn ang="0">
                    <a:pos x="99" y="99"/>
                  </a:cxn>
                  <a:cxn ang="0">
                    <a:pos x="86" y="83"/>
                  </a:cxn>
                  <a:cxn ang="0">
                    <a:pos x="80" y="80"/>
                  </a:cxn>
                  <a:cxn ang="0">
                    <a:pos x="65" y="80"/>
                  </a:cxn>
                  <a:cxn ang="0">
                    <a:pos x="70" y="65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9"/>
                  </a:cxn>
                  <a:cxn ang="0">
                    <a:pos x="29" y="64"/>
                  </a:cxn>
                  <a:cxn ang="0">
                    <a:pos x="29" y="57"/>
                  </a:cxn>
                  <a:cxn ang="0">
                    <a:pos x="24" y="45"/>
                  </a:cxn>
                  <a:cxn ang="0">
                    <a:pos x="33" y="35"/>
                  </a:cxn>
                  <a:cxn ang="0">
                    <a:pos x="45" y="41"/>
                  </a:cxn>
                </a:cxnLst>
                <a:rect l="0" t="0" r="r" b="b"/>
                <a:pathLst>
                  <a:path w="275" h="214">
                    <a:moveTo>
                      <a:pt x="45" y="41"/>
                    </a:moveTo>
                    <a:lnTo>
                      <a:pt x="48" y="41"/>
                    </a:lnTo>
                    <a:lnTo>
                      <a:pt x="48" y="42"/>
                    </a:lnTo>
                    <a:lnTo>
                      <a:pt x="48" y="41"/>
                    </a:lnTo>
                    <a:lnTo>
                      <a:pt x="45" y="31"/>
                    </a:lnTo>
                    <a:lnTo>
                      <a:pt x="45" y="22"/>
                    </a:lnTo>
                    <a:lnTo>
                      <a:pt x="24" y="20"/>
                    </a:lnTo>
                    <a:lnTo>
                      <a:pt x="19" y="15"/>
                    </a:lnTo>
                    <a:lnTo>
                      <a:pt x="16" y="21"/>
                    </a:lnTo>
                    <a:lnTo>
                      <a:pt x="13" y="27"/>
                    </a:lnTo>
                    <a:lnTo>
                      <a:pt x="6" y="24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28" y="4"/>
                    </a:lnTo>
                    <a:lnTo>
                      <a:pt x="38" y="9"/>
                    </a:lnTo>
                    <a:lnTo>
                      <a:pt x="46" y="10"/>
                    </a:lnTo>
                    <a:lnTo>
                      <a:pt x="56" y="18"/>
                    </a:lnTo>
                    <a:lnTo>
                      <a:pt x="89" y="31"/>
                    </a:lnTo>
                    <a:lnTo>
                      <a:pt x="119" y="38"/>
                    </a:lnTo>
                    <a:lnTo>
                      <a:pt x="134" y="43"/>
                    </a:lnTo>
                    <a:lnTo>
                      <a:pt x="148" y="46"/>
                    </a:lnTo>
                    <a:lnTo>
                      <a:pt x="153" y="51"/>
                    </a:lnTo>
                    <a:lnTo>
                      <a:pt x="157" y="57"/>
                    </a:lnTo>
                    <a:lnTo>
                      <a:pt x="158" y="65"/>
                    </a:lnTo>
                    <a:lnTo>
                      <a:pt x="188" y="99"/>
                    </a:lnTo>
                    <a:lnTo>
                      <a:pt x="189" y="101"/>
                    </a:lnTo>
                    <a:lnTo>
                      <a:pt x="188" y="106"/>
                    </a:lnTo>
                    <a:lnTo>
                      <a:pt x="190" y="112"/>
                    </a:lnTo>
                    <a:lnTo>
                      <a:pt x="194" y="116"/>
                    </a:lnTo>
                    <a:lnTo>
                      <a:pt x="206" y="126"/>
                    </a:lnTo>
                    <a:lnTo>
                      <a:pt x="215" y="129"/>
                    </a:lnTo>
                    <a:lnTo>
                      <a:pt x="225" y="131"/>
                    </a:lnTo>
                    <a:lnTo>
                      <a:pt x="228" y="134"/>
                    </a:lnTo>
                    <a:lnTo>
                      <a:pt x="236" y="137"/>
                    </a:lnTo>
                    <a:lnTo>
                      <a:pt x="250" y="151"/>
                    </a:lnTo>
                    <a:lnTo>
                      <a:pt x="253" y="160"/>
                    </a:lnTo>
                    <a:lnTo>
                      <a:pt x="260" y="174"/>
                    </a:lnTo>
                    <a:lnTo>
                      <a:pt x="261" y="180"/>
                    </a:lnTo>
                    <a:lnTo>
                      <a:pt x="264" y="189"/>
                    </a:lnTo>
                    <a:lnTo>
                      <a:pt x="266" y="194"/>
                    </a:lnTo>
                    <a:lnTo>
                      <a:pt x="269" y="188"/>
                    </a:lnTo>
                    <a:lnTo>
                      <a:pt x="275" y="202"/>
                    </a:lnTo>
                    <a:lnTo>
                      <a:pt x="272" y="203"/>
                    </a:lnTo>
                    <a:lnTo>
                      <a:pt x="271" y="209"/>
                    </a:lnTo>
                    <a:lnTo>
                      <a:pt x="264" y="214"/>
                    </a:lnTo>
                    <a:lnTo>
                      <a:pt x="258" y="214"/>
                    </a:lnTo>
                    <a:lnTo>
                      <a:pt x="239" y="207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7" y="193"/>
                    </a:lnTo>
                    <a:lnTo>
                      <a:pt x="211" y="196"/>
                    </a:lnTo>
                    <a:lnTo>
                      <a:pt x="196" y="189"/>
                    </a:lnTo>
                    <a:lnTo>
                      <a:pt x="196" y="185"/>
                    </a:lnTo>
                    <a:lnTo>
                      <a:pt x="200" y="180"/>
                    </a:lnTo>
                    <a:lnTo>
                      <a:pt x="202" y="175"/>
                    </a:lnTo>
                    <a:lnTo>
                      <a:pt x="199" y="176"/>
                    </a:lnTo>
                    <a:lnTo>
                      <a:pt x="196" y="182"/>
                    </a:lnTo>
                    <a:lnTo>
                      <a:pt x="190" y="183"/>
                    </a:lnTo>
                    <a:lnTo>
                      <a:pt x="182" y="176"/>
                    </a:lnTo>
                    <a:lnTo>
                      <a:pt x="179" y="172"/>
                    </a:lnTo>
                    <a:lnTo>
                      <a:pt x="179" y="167"/>
                    </a:lnTo>
                    <a:lnTo>
                      <a:pt x="184" y="165"/>
                    </a:lnTo>
                    <a:lnTo>
                      <a:pt x="190" y="160"/>
                    </a:lnTo>
                    <a:lnTo>
                      <a:pt x="184" y="159"/>
                    </a:lnTo>
                    <a:lnTo>
                      <a:pt x="178" y="155"/>
                    </a:lnTo>
                    <a:lnTo>
                      <a:pt x="173" y="161"/>
                    </a:lnTo>
                    <a:lnTo>
                      <a:pt x="166" y="160"/>
                    </a:lnTo>
                    <a:lnTo>
                      <a:pt x="153" y="162"/>
                    </a:lnTo>
                    <a:lnTo>
                      <a:pt x="143" y="154"/>
                    </a:lnTo>
                    <a:lnTo>
                      <a:pt x="147" y="155"/>
                    </a:lnTo>
                    <a:lnTo>
                      <a:pt x="157" y="153"/>
                    </a:lnTo>
                    <a:lnTo>
                      <a:pt x="153" y="145"/>
                    </a:lnTo>
                    <a:lnTo>
                      <a:pt x="143" y="135"/>
                    </a:lnTo>
                    <a:lnTo>
                      <a:pt x="132" y="134"/>
                    </a:lnTo>
                    <a:lnTo>
                      <a:pt x="130" y="129"/>
                    </a:lnTo>
                    <a:lnTo>
                      <a:pt x="120" y="124"/>
                    </a:lnTo>
                    <a:lnTo>
                      <a:pt x="109" y="126"/>
                    </a:lnTo>
                    <a:lnTo>
                      <a:pt x="104" y="124"/>
                    </a:lnTo>
                    <a:lnTo>
                      <a:pt x="100" y="112"/>
                    </a:lnTo>
                    <a:lnTo>
                      <a:pt x="105" y="108"/>
                    </a:lnTo>
                    <a:lnTo>
                      <a:pt x="118" y="110"/>
                    </a:lnTo>
                    <a:lnTo>
                      <a:pt x="129" y="105"/>
                    </a:lnTo>
                    <a:lnTo>
                      <a:pt x="119" y="100"/>
                    </a:lnTo>
                    <a:lnTo>
                      <a:pt x="109" y="102"/>
                    </a:lnTo>
                    <a:lnTo>
                      <a:pt x="107" y="100"/>
                    </a:lnTo>
                    <a:lnTo>
                      <a:pt x="105" y="94"/>
                    </a:lnTo>
                    <a:lnTo>
                      <a:pt x="99" y="99"/>
                    </a:lnTo>
                    <a:lnTo>
                      <a:pt x="96" y="89"/>
                    </a:lnTo>
                    <a:lnTo>
                      <a:pt x="86" y="83"/>
                    </a:lnTo>
                    <a:lnTo>
                      <a:pt x="82" y="84"/>
                    </a:lnTo>
                    <a:lnTo>
                      <a:pt x="80" y="80"/>
                    </a:lnTo>
                    <a:lnTo>
                      <a:pt x="72" y="86"/>
                    </a:lnTo>
                    <a:lnTo>
                      <a:pt x="65" y="80"/>
                    </a:lnTo>
                    <a:lnTo>
                      <a:pt x="66" y="70"/>
                    </a:lnTo>
                    <a:lnTo>
                      <a:pt x="70" y="65"/>
                    </a:lnTo>
                    <a:lnTo>
                      <a:pt x="66" y="65"/>
                    </a:lnTo>
                    <a:lnTo>
                      <a:pt x="60" y="61"/>
                    </a:lnTo>
                    <a:lnTo>
                      <a:pt x="56" y="70"/>
                    </a:lnTo>
                    <a:lnTo>
                      <a:pt x="49" y="61"/>
                    </a:lnTo>
                    <a:lnTo>
                      <a:pt x="45" y="62"/>
                    </a:lnTo>
                    <a:lnTo>
                      <a:pt x="40" y="59"/>
                    </a:lnTo>
                    <a:lnTo>
                      <a:pt x="34" y="67"/>
                    </a:lnTo>
                    <a:lnTo>
                      <a:pt x="29" y="64"/>
                    </a:lnTo>
                    <a:lnTo>
                      <a:pt x="27" y="62"/>
                    </a:lnTo>
                    <a:lnTo>
                      <a:pt x="29" y="57"/>
                    </a:lnTo>
                    <a:lnTo>
                      <a:pt x="30" y="48"/>
                    </a:lnTo>
                    <a:lnTo>
                      <a:pt x="24" y="45"/>
                    </a:lnTo>
                    <a:lnTo>
                      <a:pt x="23" y="37"/>
                    </a:lnTo>
                    <a:lnTo>
                      <a:pt x="33" y="35"/>
                    </a:lnTo>
                    <a:lnTo>
                      <a:pt x="41" y="36"/>
                    </a:lnTo>
                    <a:lnTo>
                      <a:pt x="45" y="4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287"/>
              <p:cNvSpPr>
                <a:spLocks noChangeAspect="1"/>
              </p:cNvSpPr>
              <p:nvPr/>
            </p:nvSpPr>
            <p:spPr bwMode="gray">
              <a:xfrm>
                <a:off x="1425" y="1404"/>
                <a:ext cx="47" cy="44"/>
              </a:xfrm>
              <a:custGeom>
                <a:avLst/>
                <a:gdLst/>
                <a:ahLst/>
                <a:cxnLst>
                  <a:cxn ang="0">
                    <a:pos x="132" y="38"/>
                  </a:cxn>
                  <a:cxn ang="0">
                    <a:pos x="118" y="33"/>
                  </a:cxn>
                  <a:cxn ang="0">
                    <a:pos x="118" y="18"/>
                  </a:cxn>
                  <a:cxn ang="0">
                    <a:pos x="104" y="4"/>
                  </a:cxn>
                  <a:cxn ang="0">
                    <a:pos x="86" y="0"/>
                  </a:cxn>
                  <a:cxn ang="0">
                    <a:pos x="73" y="20"/>
                  </a:cxn>
                  <a:cxn ang="0">
                    <a:pos x="71" y="52"/>
                  </a:cxn>
                  <a:cxn ang="0">
                    <a:pos x="66" y="51"/>
                  </a:cxn>
                  <a:cxn ang="0">
                    <a:pos x="53" y="57"/>
                  </a:cxn>
                  <a:cxn ang="0">
                    <a:pos x="53" y="73"/>
                  </a:cxn>
                  <a:cxn ang="0">
                    <a:pos x="50" y="98"/>
                  </a:cxn>
                  <a:cxn ang="0">
                    <a:pos x="40" y="109"/>
                  </a:cxn>
                  <a:cxn ang="0">
                    <a:pos x="11" y="119"/>
                  </a:cxn>
                  <a:cxn ang="0">
                    <a:pos x="0" y="136"/>
                  </a:cxn>
                  <a:cxn ang="0">
                    <a:pos x="10" y="163"/>
                  </a:cxn>
                  <a:cxn ang="0">
                    <a:pos x="21" y="158"/>
                  </a:cxn>
                  <a:cxn ang="0">
                    <a:pos x="32" y="152"/>
                  </a:cxn>
                  <a:cxn ang="0">
                    <a:pos x="44" y="167"/>
                  </a:cxn>
                  <a:cxn ang="0">
                    <a:pos x="55" y="175"/>
                  </a:cxn>
                  <a:cxn ang="0">
                    <a:pos x="62" y="165"/>
                  </a:cxn>
                  <a:cxn ang="0">
                    <a:pos x="71" y="180"/>
                  </a:cxn>
                  <a:cxn ang="0">
                    <a:pos x="89" y="180"/>
                  </a:cxn>
                  <a:cxn ang="0">
                    <a:pos x="109" y="202"/>
                  </a:cxn>
                  <a:cxn ang="0">
                    <a:pos x="132" y="210"/>
                  </a:cxn>
                  <a:cxn ang="0">
                    <a:pos x="136" y="202"/>
                  </a:cxn>
                  <a:cxn ang="0">
                    <a:pos x="167" y="221"/>
                  </a:cxn>
                  <a:cxn ang="0">
                    <a:pos x="186" y="195"/>
                  </a:cxn>
                  <a:cxn ang="0">
                    <a:pos x="209" y="179"/>
                  </a:cxn>
                  <a:cxn ang="0">
                    <a:pos x="216" y="186"/>
                  </a:cxn>
                  <a:cxn ang="0">
                    <a:pos x="233" y="174"/>
                  </a:cxn>
                  <a:cxn ang="0">
                    <a:pos x="231" y="163"/>
                  </a:cxn>
                  <a:cxn ang="0">
                    <a:pos x="207" y="153"/>
                  </a:cxn>
                  <a:cxn ang="0">
                    <a:pos x="202" y="132"/>
                  </a:cxn>
                  <a:cxn ang="0">
                    <a:pos x="179" y="100"/>
                  </a:cxn>
                  <a:cxn ang="0">
                    <a:pos x="143" y="60"/>
                  </a:cxn>
                </a:cxnLst>
                <a:rect l="0" t="0" r="r" b="b"/>
                <a:pathLst>
                  <a:path w="236" h="221">
                    <a:moveTo>
                      <a:pt x="141" y="55"/>
                    </a:moveTo>
                    <a:lnTo>
                      <a:pt x="132" y="38"/>
                    </a:lnTo>
                    <a:lnTo>
                      <a:pt x="126" y="33"/>
                    </a:lnTo>
                    <a:lnTo>
                      <a:pt x="118" y="33"/>
                    </a:lnTo>
                    <a:lnTo>
                      <a:pt x="120" y="24"/>
                    </a:lnTo>
                    <a:lnTo>
                      <a:pt x="118" y="18"/>
                    </a:lnTo>
                    <a:lnTo>
                      <a:pt x="108" y="14"/>
                    </a:lnTo>
                    <a:lnTo>
                      <a:pt x="104" y="4"/>
                    </a:lnTo>
                    <a:lnTo>
                      <a:pt x="96" y="0"/>
                    </a:lnTo>
                    <a:lnTo>
                      <a:pt x="86" y="0"/>
                    </a:lnTo>
                    <a:lnTo>
                      <a:pt x="84" y="11"/>
                    </a:lnTo>
                    <a:lnTo>
                      <a:pt x="73" y="20"/>
                    </a:lnTo>
                    <a:lnTo>
                      <a:pt x="65" y="44"/>
                    </a:lnTo>
                    <a:lnTo>
                      <a:pt x="71" y="52"/>
                    </a:lnTo>
                    <a:lnTo>
                      <a:pt x="71" y="57"/>
                    </a:lnTo>
                    <a:lnTo>
                      <a:pt x="66" y="51"/>
                    </a:lnTo>
                    <a:lnTo>
                      <a:pt x="56" y="51"/>
                    </a:lnTo>
                    <a:lnTo>
                      <a:pt x="53" y="57"/>
                    </a:lnTo>
                    <a:lnTo>
                      <a:pt x="54" y="62"/>
                    </a:lnTo>
                    <a:lnTo>
                      <a:pt x="53" y="73"/>
                    </a:lnTo>
                    <a:lnTo>
                      <a:pt x="57" y="90"/>
                    </a:lnTo>
                    <a:lnTo>
                      <a:pt x="50" y="98"/>
                    </a:lnTo>
                    <a:lnTo>
                      <a:pt x="48" y="108"/>
                    </a:lnTo>
                    <a:lnTo>
                      <a:pt x="40" y="109"/>
                    </a:lnTo>
                    <a:lnTo>
                      <a:pt x="24" y="117"/>
                    </a:lnTo>
                    <a:lnTo>
                      <a:pt x="11" y="119"/>
                    </a:lnTo>
                    <a:lnTo>
                      <a:pt x="2" y="125"/>
                    </a:lnTo>
                    <a:lnTo>
                      <a:pt x="0" y="136"/>
                    </a:lnTo>
                    <a:lnTo>
                      <a:pt x="0" y="152"/>
                    </a:lnTo>
                    <a:lnTo>
                      <a:pt x="10" y="163"/>
                    </a:lnTo>
                    <a:lnTo>
                      <a:pt x="21" y="168"/>
                    </a:lnTo>
                    <a:lnTo>
                      <a:pt x="21" y="158"/>
                    </a:lnTo>
                    <a:lnTo>
                      <a:pt x="24" y="153"/>
                    </a:lnTo>
                    <a:lnTo>
                      <a:pt x="32" y="152"/>
                    </a:lnTo>
                    <a:lnTo>
                      <a:pt x="41" y="158"/>
                    </a:lnTo>
                    <a:lnTo>
                      <a:pt x="44" y="167"/>
                    </a:lnTo>
                    <a:lnTo>
                      <a:pt x="51" y="170"/>
                    </a:lnTo>
                    <a:lnTo>
                      <a:pt x="55" y="175"/>
                    </a:lnTo>
                    <a:lnTo>
                      <a:pt x="60" y="172"/>
                    </a:lnTo>
                    <a:lnTo>
                      <a:pt x="62" y="165"/>
                    </a:lnTo>
                    <a:lnTo>
                      <a:pt x="71" y="172"/>
                    </a:lnTo>
                    <a:lnTo>
                      <a:pt x="71" y="180"/>
                    </a:lnTo>
                    <a:lnTo>
                      <a:pt x="77" y="183"/>
                    </a:lnTo>
                    <a:lnTo>
                      <a:pt x="89" y="180"/>
                    </a:lnTo>
                    <a:lnTo>
                      <a:pt x="99" y="196"/>
                    </a:lnTo>
                    <a:lnTo>
                      <a:pt x="109" y="202"/>
                    </a:lnTo>
                    <a:lnTo>
                      <a:pt x="129" y="206"/>
                    </a:lnTo>
                    <a:lnTo>
                      <a:pt x="132" y="210"/>
                    </a:lnTo>
                    <a:lnTo>
                      <a:pt x="134" y="202"/>
                    </a:lnTo>
                    <a:lnTo>
                      <a:pt x="136" y="202"/>
                    </a:lnTo>
                    <a:lnTo>
                      <a:pt x="152" y="213"/>
                    </a:lnTo>
                    <a:lnTo>
                      <a:pt x="167" y="221"/>
                    </a:lnTo>
                    <a:lnTo>
                      <a:pt x="177" y="216"/>
                    </a:lnTo>
                    <a:lnTo>
                      <a:pt x="186" y="195"/>
                    </a:lnTo>
                    <a:lnTo>
                      <a:pt x="194" y="194"/>
                    </a:lnTo>
                    <a:lnTo>
                      <a:pt x="209" y="179"/>
                    </a:lnTo>
                    <a:lnTo>
                      <a:pt x="216" y="178"/>
                    </a:lnTo>
                    <a:lnTo>
                      <a:pt x="216" y="186"/>
                    </a:lnTo>
                    <a:lnTo>
                      <a:pt x="223" y="183"/>
                    </a:lnTo>
                    <a:lnTo>
                      <a:pt x="233" y="174"/>
                    </a:lnTo>
                    <a:lnTo>
                      <a:pt x="236" y="164"/>
                    </a:lnTo>
                    <a:lnTo>
                      <a:pt x="231" y="163"/>
                    </a:lnTo>
                    <a:lnTo>
                      <a:pt x="220" y="169"/>
                    </a:lnTo>
                    <a:lnTo>
                      <a:pt x="207" y="153"/>
                    </a:lnTo>
                    <a:lnTo>
                      <a:pt x="202" y="142"/>
                    </a:lnTo>
                    <a:lnTo>
                      <a:pt x="202" y="132"/>
                    </a:lnTo>
                    <a:lnTo>
                      <a:pt x="190" y="110"/>
                    </a:lnTo>
                    <a:lnTo>
                      <a:pt x="179" y="100"/>
                    </a:lnTo>
                    <a:lnTo>
                      <a:pt x="174" y="89"/>
                    </a:lnTo>
                    <a:lnTo>
                      <a:pt x="143" y="60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288"/>
              <p:cNvSpPr>
                <a:spLocks noChangeAspect="1"/>
              </p:cNvSpPr>
              <p:nvPr/>
            </p:nvSpPr>
            <p:spPr bwMode="gray">
              <a:xfrm>
                <a:off x="1134" y="1234"/>
                <a:ext cx="117" cy="130"/>
              </a:xfrm>
              <a:custGeom>
                <a:avLst/>
                <a:gdLst/>
                <a:ahLst/>
                <a:cxnLst>
                  <a:cxn ang="0">
                    <a:pos x="109" y="137"/>
                  </a:cxn>
                  <a:cxn ang="0">
                    <a:pos x="97" y="189"/>
                  </a:cxn>
                  <a:cxn ang="0">
                    <a:pos x="84" y="213"/>
                  </a:cxn>
                  <a:cxn ang="0">
                    <a:pos x="72" y="242"/>
                  </a:cxn>
                  <a:cxn ang="0">
                    <a:pos x="66" y="272"/>
                  </a:cxn>
                  <a:cxn ang="0">
                    <a:pos x="55" y="288"/>
                  </a:cxn>
                  <a:cxn ang="0">
                    <a:pos x="66" y="305"/>
                  </a:cxn>
                  <a:cxn ang="0">
                    <a:pos x="72" y="321"/>
                  </a:cxn>
                  <a:cxn ang="0">
                    <a:pos x="41" y="333"/>
                  </a:cxn>
                  <a:cxn ang="0">
                    <a:pos x="46" y="358"/>
                  </a:cxn>
                  <a:cxn ang="0">
                    <a:pos x="44" y="380"/>
                  </a:cxn>
                  <a:cxn ang="0">
                    <a:pos x="44" y="391"/>
                  </a:cxn>
                  <a:cxn ang="0">
                    <a:pos x="40" y="409"/>
                  </a:cxn>
                  <a:cxn ang="0">
                    <a:pos x="27" y="430"/>
                  </a:cxn>
                  <a:cxn ang="0">
                    <a:pos x="30" y="449"/>
                  </a:cxn>
                  <a:cxn ang="0">
                    <a:pos x="18" y="465"/>
                  </a:cxn>
                  <a:cxn ang="0">
                    <a:pos x="11" y="479"/>
                  </a:cxn>
                  <a:cxn ang="0">
                    <a:pos x="0" y="500"/>
                  </a:cxn>
                  <a:cxn ang="0">
                    <a:pos x="49" y="504"/>
                  </a:cxn>
                  <a:cxn ang="0">
                    <a:pos x="41" y="511"/>
                  </a:cxn>
                  <a:cxn ang="0">
                    <a:pos x="66" y="519"/>
                  </a:cxn>
                  <a:cxn ang="0">
                    <a:pos x="99" y="541"/>
                  </a:cxn>
                  <a:cxn ang="0">
                    <a:pos x="124" y="585"/>
                  </a:cxn>
                  <a:cxn ang="0">
                    <a:pos x="163" y="650"/>
                  </a:cxn>
                  <a:cxn ang="0">
                    <a:pos x="215" y="603"/>
                  </a:cxn>
                  <a:cxn ang="0">
                    <a:pos x="238" y="587"/>
                  </a:cxn>
                  <a:cxn ang="0">
                    <a:pos x="249" y="601"/>
                  </a:cxn>
                  <a:cxn ang="0">
                    <a:pos x="264" y="581"/>
                  </a:cxn>
                  <a:cxn ang="0">
                    <a:pos x="279" y="587"/>
                  </a:cxn>
                  <a:cxn ang="0">
                    <a:pos x="298" y="549"/>
                  </a:cxn>
                  <a:cxn ang="0">
                    <a:pos x="299" y="511"/>
                  </a:cxn>
                  <a:cxn ang="0">
                    <a:pos x="313" y="461"/>
                  </a:cxn>
                  <a:cxn ang="0">
                    <a:pos x="328" y="455"/>
                  </a:cxn>
                  <a:cxn ang="0">
                    <a:pos x="362" y="433"/>
                  </a:cxn>
                  <a:cxn ang="0">
                    <a:pos x="371" y="381"/>
                  </a:cxn>
                  <a:cxn ang="0">
                    <a:pos x="406" y="357"/>
                  </a:cxn>
                  <a:cxn ang="0">
                    <a:pos x="462" y="309"/>
                  </a:cxn>
                  <a:cxn ang="0">
                    <a:pos x="514" y="267"/>
                  </a:cxn>
                  <a:cxn ang="0">
                    <a:pos x="581" y="203"/>
                  </a:cxn>
                  <a:cxn ang="0">
                    <a:pos x="552" y="176"/>
                  </a:cxn>
                  <a:cxn ang="0">
                    <a:pos x="506" y="119"/>
                  </a:cxn>
                  <a:cxn ang="0">
                    <a:pos x="462" y="69"/>
                  </a:cxn>
                  <a:cxn ang="0">
                    <a:pos x="385" y="78"/>
                  </a:cxn>
                  <a:cxn ang="0">
                    <a:pos x="384" y="105"/>
                  </a:cxn>
                  <a:cxn ang="0">
                    <a:pos x="368" y="108"/>
                  </a:cxn>
                  <a:cxn ang="0">
                    <a:pos x="373" y="78"/>
                  </a:cxn>
                  <a:cxn ang="0">
                    <a:pos x="352" y="86"/>
                  </a:cxn>
                  <a:cxn ang="0">
                    <a:pos x="338" y="102"/>
                  </a:cxn>
                  <a:cxn ang="0">
                    <a:pos x="304" y="52"/>
                  </a:cxn>
                  <a:cxn ang="0">
                    <a:pos x="276" y="13"/>
                  </a:cxn>
                  <a:cxn ang="0">
                    <a:pos x="224" y="14"/>
                  </a:cxn>
                  <a:cxn ang="0">
                    <a:pos x="157" y="19"/>
                  </a:cxn>
                  <a:cxn ang="0">
                    <a:pos x="158" y="46"/>
                  </a:cxn>
                  <a:cxn ang="0">
                    <a:pos x="150" y="21"/>
                  </a:cxn>
                  <a:cxn ang="0">
                    <a:pos x="139" y="27"/>
                  </a:cxn>
                  <a:cxn ang="0">
                    <a:pos x="120" y="27"/>
                  </a:cxn>
                  <a:cxn ang="0">
                    <a:pos x="99" y="31"/>
                  </a:cxn>
                  <a:cxn ang="0">
                    <a:pos x="75" y="42"/>
                  </a:cxn>
                  <a:cxn ang="0">
                    <a:pos x="84" y="78"/>
                  </a:cxn>
                </a:cxnLst>
                <a:rect l="0" t="0" r="r" b="b"/>
                <a:pathLst>
                  <a:path w="582" h="653">
                    <a:moveTo>
                      <a:pt x="93" y="117"/>
                    </a:moveTo>
                    <a:lnTo>
                      <a:pt x="100" y="129"/>
                    </a:lnTo>
                    <a:lnTo>
                      <a:pt x="109" y="137"/>
                    </a:lnTo>
                    <a:lnTo>
                      <a:pt x="113" y="148"/>
                    </a:lnTo>
                    <a:lnTo>
                      <a:pt x="105" y="161"/>
                    </a:lnTo>
                    <a:lnTo>
                      <a:pt x="97" y="189"/>
                    </a:lnTo>
                    <a:lnTo>
                      <a:pt x="93" y="198"/>
                    </a:lnTo>
                    <a:lnTo>
                      <a:pt x="84" y="208"/>
                    </a:lnTo>
                    <a:lnTo>
                      <a:pt x="84" y="213"/>
                    </a:lnTo>
                    <a:lnTo>
                      <a:pt x="81" y="225"/>
                    </a:lnTo>
                    <a:lnTo>
                      <a:pt x="76" y="229"/>
                    </a:lnTo>
                    <a:lnTo>
                      <a:pt x="72" y="242"/>
                    </a:lnTo>
                    <a:lnTo>
                      <a:pt x="72" y="251"/>
                    </a:lnTo>
                    <a:lnTo>
                      <a:pt x="65" y="263"/>
                    </a:lnTo>
                    <a:lnTo>
                      <a:pt x="66" y="272"/>
                    </a:lnTo>
                    <a:lnTo>
                      <a:pt x="64" y="275"/>
                    </a:lnTo>
                    <a:lnTo>
                      <a:pt x="60" y="284"/>
                    </a:lnTo>
                    <a:lnTo>
                      <a:pt x="55" y="288"/>
                    </a:lnTo>
                    <a:lnTo>
                      <a:pt x="57" y="299"/>
                    </a:lnTo>
                    <a:lnTo>
                      <a:pt x="64" y="298"/>
                    </a:lnTo>
                    <a:lnTo>
                      <a:pt x="66" y="305"/>
                    </a:lnTo>
                    <a:lnTo>
                      <a:pt x="72" y="309"/>
                    </a:lnTo>
                    <a:lnTo>
                      <a:pt x="73" y="315"/>
                    </a:lnTo>
                    <a:lnTo>
                      <a:pt x="72" y="321"/>
                    </a:lnTo>
                    <a:lnTo>
                      <a:pt x="51" y="331"/>
                    </a:lnTo>
                    <a:lnTo>
                      <a:pt x="43" y="327"/>
                    </a:lnTo>
                    <a:lnTo>
                      <a:pt x="41" y="333"/>
                    </a:lnTo>
                    <a:lnTo>
                      <a:pt x="44" y="342"/>
                    </a:lnTo>
                    <a:lnTo>
                      <a:pt x="46" y="345"/>
                    </a:lnTo>
                    <a:lnTo>
                      <a:pt x="46" y="358"/>
                    </a:lnTo>
                    <a:lnTo>
                      <a:pt x="48" y="359"/>
                    </a:lnTo>
                    <a:lnTo>
                      <a:pt x="48" y="366"/>
                    </a:lnTo>
                    <a:lnTo>
                      <a:pt x="44" y="380"/>
                    </a:lnTo>
                    <a:lnTo>
                      <a:pt x="49" y="377"/>
                    </a:lnTo>
                    <a:lnTo>
                      <a:pt x="50" y="387"/>
                    </a:lnTo>
                    <a:lnTo>
                      <a:pt x="44" y="391"/>
                    </a:lnTo>
                    <a:lnTo>
                      <a:pt x="38" y="400"/>
                    </a:lnTo>
                    <a:lnTo>
                      <a:pt x="45" y="404"/>
                    </a:lnTo>
                    <a:lnTo>
                      <a:pt x="40" y="409"/>
                    </a:lnTo>
                    <a:lnTo>
                      <a:pt x="33" y="406"/>
                    </a:lnTo>
                    <a:lnTo>
                      <a:pt x="27" y="418"/>
                    </a:lnTo>
                    <a:lnTo>
                      <a:pt x="27" y="430"/>
                    </a:lnTo>
                    <a:lnTo>
                      <a:pt x="21" y="435"/>
                    </a:lnTo>
                    <a:lnTo>
                      <a:pt x="22" y="441"/>
                    </a:lnTo>
                    <a:lnTo>
                      <a:pt x="30" y="449"/>
                    </a:lnTo>
                    <a:lnTo>
                      <a:pt x="12" y="455"/>
                    </a:lnTo>
                    <a:lnTo>
                      <a:pt x="17" y="457"/>
                    </a:lnTo>
                    <a:lnTo>
                      <a:pt x="18" y="465"/>
                    </a:lnTo>
                    <a:lnTo>
                      <a:pt x="13" y="463"/>
                    </a:lnTo>
                    <a:lnTo>
                      <a:pt x="10" y="471"/>
                    </a:lnTo>
                    <a:lnTo>
                      <a:pt x="11" y="479"/>
                    </a:lnTo>
                    <a:lnTo>
                      <a:pt x="16" y="482"/>
                    </a:lnTo>
                    <a:lnTo>
                      <a:pt x="8" y="499"/>
                    </a:lnTo>
                    <a:lnTo>
                      <a:pt x="0" y="500"/>
                    </a:lnTo>
                    <a:lnTo>
                      <a:pt x="3" y="509"/>
                    </a:lnTo>
                    <a:lnTo>
                      <a:pt x="30" y="499"/>
                    </a:lnTo>
                    <a:lnTo>
                      <a:pt x="49" y="504"/>
                    </a:lnTo>
                    <a:lnTo>
                      <a:pt x="51" y="509"/>
                    </a:lnTo>
                    <a:lnTo>
                      <a:pt x="41" y="505"/>
                    </a:lnTo>
                    <a:lnTo>
                      <a:pt x="41" y="511"/>
                    </a:lnTo>
                    <a:lnTo>
                      <a:pt x="60" y="522"/>
                    </a:lnTo>
                    <a:lnTo>
                      <a:pt x="66" y="530"/>
                    </a:lnTo>
                    <a:lnTo>
                      <a:pt x="66" y="519"/>
                    </a:lnTo>
                    <a:lnTo>
                      <a:pt x="75" y="520"/>
                    </a:lnTo>
                    <a:lnTo>
                      <a:pt x="75" y="531"/>
                    </a:lnTo>
                    <a:lnTo>
                      <a:pt x="99" y="541"/>
                    </a:lnTo>
                    <a:lnTo>
                      <a:pt x="113" y="560"/>
                    </a:lnTo>
                    <a:lnTo>
                      <a:pt x="116" y="575"/>
                    </a:lnTo>
                    <a:lnTo>
                      <a:pt x="124" y="585"/>
                    </a:lnTo>
                    <a:lnTo>
                      <a:pt x="139" y="632"/>
                    </a:lnTo>
                    <a:lnTo>
                      <a:pt x="151" y="653"/>
                    </a:lnTo>
                    <a:lnTo>
                      <a:pt x="163" y="650"/>
                    </a:lnTo>
                    <a:lnTo>
                      <a:pt x="180" y="628"/>
                    </a:lnTo>
                    <a:lnTo>
                      <a:pt x="194" y="624"/>
                    </a:lnTo>
                    <a:lnTo>
                      <a:pt x="215" y="603"/>
                    </a:lnTo>
                    <a:lnTo>
                      <a:pt x="223" y="592"/>
                    </a:lnTo>
                    <a:lnTo>
                      <a:pt x="229" y="580"/>
                    </a:lnTo>
                    <a:lnTo>
                      <a:pt x="238" y="587"/>
                    </a:lnTo>
                    <a:lnTo>
                      <a:pt x="239" y="592"/>
                    </a:lnTo>
                    <a:lnTo>
                      <a:pt x="238" y="600"/>
                    </a:lnTo>
                    <a:lnTo>
                      <a:pt x="249" y="601"/>
                    </a:lnTo>
                    <a:lnTo>
                      <a:pt x="259" y="600"/>
                    </a:lnTo>
                    <a:lnTo>
                      <a:pt x="263" y="591"/>
                    </a:lnTo>
                    <a:lnTo>
                      <a:pt x="264" y="581"/>
                    </a:lnTo>
                    <a:lnTo>
                      <a:pt x="269" y="590"/>
                    </a:lnTo>
                    <a:lnTo>
                      <a:pt x="272" y="591"/>
                    </a:lnTo>
                    <a:lnTo>
                      <a:pt x="279" y="587"/>
                    </a:lnTo>
                    <a:lnTo>
                      <a:pt x="291" y="575"/>
                    </a:lnTo>
                    <a:lnTo>
                      <a:pt x="298" y="562"/>
                    </a:lnTo>
                    <a:lnTo>
                      <a:pt x="298" y="549"/>
                    </a:lnTo>
                    <a:lnTo>
                      <a:pt x="301" y="542"/>
                    </a:lnTo>
                    <a:lnTo>
                      <a:pt x="298" y="537"/>
                    </a:lnTo>
                    <a:lnTo>
                      <a:pt x="299" y="511"/>
                    </a:lnTo>
                    <a:lnTo>
                      <a:pt x="297" y="501"/>
                    </a:lnTo>
                    <a:lnTo>
                      <a:pt x="310" y="474"/>
                    </a:lnTo>
                    <a:lnTo>
                      <a:pt x="313" y="461"/>
                    </a:lnTo>
                    <a:lnTo>
                      <a:pt x="314" y="449"/>
                    </a:lnTo>
                    <a:lnTo>
                      <a:pt x="317" y="446"/>
                    </a:lnTo>
                    <a:lnTo>
                      <a:pt x="328" y="455"/>
                    </a:lnTo>
                    <a:lnTo>
                      <a:pt x="336" y="446"/>
                    </a:lnTo>
                    <a:lnTo>
                      <a:pt x="346" y="444"/>
                    </a:lnTo>
                    <a:lnTo>
                      <a:pt x="362" y="433"/>
                    </a:lnTo>
                    <a:lnTo>
                      <a:pt x="366" y="412"/>
                    </a:lnTo>
                    <a:lnTo>
                      <a:pt x="371" y="395"/>
                    </a:lnTo>
                    <a:lnTo>
                      <a:pt x="371" y="381"/>
                    </a:lnTo>
                    <a:lnTo>
                      <a:pt x="379" y="370"/>
                    </a:lnTo>
                    <a:lnTo>
                      <a:pt x="392" y="361"/>
                    </a:lnTo>
                    <a:lnTo>
                      <a:pt x="406" y="357"/>
                    </a:lnTo>
                    <a:lnTo>
                      <a:pt x="416" y="343"/>
                    </a:lnTo>
                    <a:lnTo>
                      <a:pt x="438" y="330"/>
                    </a:lnTo>
                    <a:lnTo>
                      <a:pt x="462" y="309"/>
                    </a:lnTo>
                    <a:lnTo>
                      <a:pt x="474" y="304"/>
                    </a:lnTo>
                    <a:lnTo>
                      <a:pt x="481" y="294"/>
                    </a:lnTo>
                    <a:lnTo>
                      <a:pt x="514" y="267"/>
                    </a:lnTo>
                    <a:lnTo>
                      <a:pt x="550" y="251"/>
                    </a:lnTo>
                    <a:lnTo>
                      <a:pt x="582" y="224"/>
                    </a:lnTo>
                    <a:lnTo>
                      <a:pt x="581" y="203"/>
                    </a:lnTo>
                    <a:lnTo>
                      <a:pt x="573" y="198"/>
                    </a:lnTo>
                    <a:lnTo>
                      <a:pt x="561" y="180"/>
                    </a:lnTo>
                    <a:lnTo>
                      <a:pt x="552" y="176"/>
                    </a:lnTo>
                    <a:lnTo>
                      <a:pt x="535" y="150"/>
                    </a:lnTo>
                    <a:lnTo>
                      <a:pt x="512" y="129"/>
                    </a:lnTo>
                    <a:lnTo>
                      <a:pt x="506" y="119"/>
                    </a:lnTo>
                    <a:lnTo>
                      <a:pt x="487" y="95"/>
                    </a:lnTo>
                    <a:lnTo>
                      <a:pt x="478" y="89"/>
                    </a:lnTo>
                    <a:lnTo>
                      <a:pt x="462" y="69"/>
                    </a:lnTo>
                    <a:lnTo>
                      <a:pt x="420" y="59"/>
                    </a:lnTo>
                    <a:lnTo>
                      <a:pt x="390" y="73"/>
                    </a:lnTo>
                    <a:lnTo>
                      <a:pt x="385" y="78"/>
                    </a:lnTo>
                    <a:lnTo>
                      <a:pt x="382" y="86"/>
                    </a:lnTo>
                    <a:lnTo>
                      <a:pt x="389" y="96"/>
                    </a:lnTo>
                    <a:lnTo>
                      <a:pt x="384" y="105"/>
                    </a:lnTo>
                    <a:lnTo>
                      <a:pt x="382" y="115"/>
                    </a:lnTo>
                    <a:lnTo>
                      <a:pt x="371" y="121"/>
                    </a:lnTo>
                    <a:lnTo>
                      <a:pt x="368" y="108"/>
                    </a:lnTo>
                    <a:lnTo>
                      <a:pt x="374" y="101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58" y="75"/>
                    </a:lnTo>
                    <a:lnTo>
                      <a:pt x="352" y="81"/>
                    </a:lnTo>
                    <a:lnTo>
                      <a:pt x="352" y="86"/>
                    </a:lnTo>
                    <a:lnTo>
                      <a:pt x="345" y="92"/>
                    </a:lnTo>
                    <a:lnTo>
                      <a:pt x="340" y="111"/>
                    </a:lnTo>
                    <a:lnTo>
                      <a:pt x="338" y="102"/>
                    </a:lnTo>
                    <a:lnTo>
                      <a:pt x="336" y="90"/>
                    </a:lnTo>
                    <a:lnTo>
                      <a:pt x="345" y="76"/>
                    </a:lnTo>
                    <a:lnTo>
                      <a:pt x="304" y="52"/>
                    </a:lnTo>
                    <a:lnTo>
                      <a:pt x="291" y="33"/>
                    </a:lnTo>
                    <a:lnTo>
                      <a:pt x="279" y="24"/>
                    </a:lnTo>
                    <a:lnTo>
                      <a:pt x="276" y="13"/>
                    </a:lnTo>
                    <a:lnTo>
                      <a:pt x="244" y="0"/>
                    </a:lnTo>
                    <a:lnTo>
                      <a:pt x="231" y="3"/>
                    </a:lnTo>
                    <a:lnTo>
                      <a:pt x="224" y="14"/>
                    </a:lnTo>
                    <a:lnTo>
                      <a:pt x="213" y="9"/>
                    </a:lnTo>
                    <a:lnTo>
                      <a:pt x="197" y="16"/>
                    </a:lnTo>
                    <a:lnTo>
                      <a:pt x="157" y="19"/>
                    </a:lnTo>
                    <a:lnTo>
                      <a:pt x="156" y="24"/>
                    </a:lnTo>
                    <a:lnTo>
                      <a:pt x="158" y="36"/>
                    </a:lnTo>
                    <a:lnTo>
                      <a:pt x="158" y="46"/>
                    </a:lnTo>
                    <a:lnTo>
                      <a:pt x="154" y="36"/>
                    </a:lnTo>
                    <a:lnTo>
                      <a:pt x="151" y="31"/>
                    </a:lnTo>
                    <a:lnTo>
                      <a:pt x="150" y="21"/>
                    </a:lnTo>
                    <a:lnTo>
                      <a:pt x="146" y="19"/>
                    </a:lnTo>
                    <a:lnTo>
                      <a:pt x="141" y="29"/>
                    </a:lnTo>
                    <a:lnTo>
                      <a:pt x="139" y="27"/>
                    </a:lnTo>
                    <a:lnTo>
                      <a:pt x="136" y="20"/>
                    </a:lnTo>
                    <a:lnTo>
                      <a:pt x="120" y="24"/>
                    </a:lnTo>
                    <a:lnTo>
                      <a:pt x="120" y="27"/>
                    </a:lnTo>
                    <a:lnTo>
                      <a:pt x="105" y="24"/>
                    </a:lnTo>
                    <a:lnTo>
                      <a:pt x="99" y="25"/>
                    </a:lnTo>
                    <a:lnTo>
                      <a:pt x="99" y="31"/>
                    </a:lnTo>
                    <a:lnTo>
                      <a:pt x="83" y="33"/>
                    </a:lnTo>
                    <a:lnTo>
                      <a:pt x="70" y="40"/>
                    </a:lnTo>
                    <a:lnTo>
                      <a:pt x="75" y="42"/>
                    </a:lnTo>
                    <a:lnTo>
                      <a:pt x="80" y="63"/>
                    </a:lnTo>
                    <a:lnTo>
                      <a:pt x="93" y="73"/>
                    </a:lnTo>
                    <a:lnTo>
                      <a:pt x="84" y="78"/>
                    </a:lnTo>
                    <a:lnTo>
                      <a:pt x="83" y="89"/>
                    </a:lnTo>
                    <a:lnTo>
                      <a:pt x="93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289"/>
              <p:cNvSpPr>
                <a:spLocks noChangeAspect="1"/>
              </p:cNvSpPr>
              <p:nvPr/>
            </p:nvSpPr>
            <p:spPr bwMode="gray">
              <a:xfrm>
                <a:off x="1210" y="1283"/>
                <a:ext cx="200" cy="164"/>
              </a:xfrm>
              <a:custGeom>
                <a:avLst/>
                <a:gdLst/>
                <a:ahLst/>
                <a:cxnLst>
                  <a:cxn ang="0">
                    <a:pos x="126" y="657"/>
                  </a:cxn>
                  <a:cxn ang="0">
                    <a:pos x="169" y="549"/>
                  </a:cxn>
                  <a:cxn ang="0">
                    <a:pos x="358" y="544"/>
                  </a:cxn>
                  <a:cxn ang="0">
                    <a:pos x="368" y="506"/>
                  </a:cxn>
                  <a:cxn ang="0">
                    <a:pos x="282" y="473"/>
                  </a:cxn>
                  <a:cxn ang="0">
                    <a:pos x="101" y="478"/>
                  </a:cxn>
                  <a:cxn ang="0">
                    <a:pos x="62" y="396"/>
                  </a:cxn>
                  <a:cxn ang="0">
                    <a:pos x="178" y="361"/>
                  </a:cxn>
                  <a:cxn ang="0">
                    <a:pos x="133" y="340"/>
                  </a:cxn>
                  <a:cxn ang="0">
                    <a:pos x="79" y="345"/>
                  </a:cxn>
                  <a:cxn ang="0">
                    <a:pos x="47" y="338"/>
                  </a:cxn>
                  <a:cxn ang="0">
                    <a:pos x="29" y="309"/>
                  </a:cxn>
                  <a:cxn ang="0">
                    <a:pos x="52" y="209"/>
                  </a:cxn>
                  <a:cxn ang="0">
                    <a:pos x="46" y="135"/>
                  </a:cxn>
                  <a:cxn ang="0">
                    <a:pos x="239" y="0"/>
                  </a:cxn>
                  <a:cxn ang="0">
                    <a:pos x="272" y="94"/>
                  </a:cxn>
                  <a:cxn ang="0">
                    <a:pos x="244" y="146"/>
                  </a:cxn>
                  <a:cxn ang="0">
                    <a:pos x="300" y="81"/>
                  </a:cxn>
                  <a:cxn ang="0">
                    <a:pos x="406" y="106"/>
                  </a:cxn>
                  <a:cxn ang="0">
                    <a:pos x="415" y="173"/>
                  </a:cxn>
                  <a:cxn ang="0">
                    <a:pos x="446" y="157"/>
                  </a:cxn>
                  <a:cxn ang="0">
                    <a:pos x="486" y="144"/>
                  </a:cxn>
                  <a:cxn ang="0">
                    <a:pos x="503" y="123"/>
                  </a:cxn>
                  <a:cxn ang="0">
                    <a:pos x="504" y="76"/>
                  </a:cxn>
                  <a:cxn ang="0">
                    <a:pos x="546" y="121"/>
                  </a:cxn>
                  <a:cxn ang="0">
                    <a:pos x="570" y="205"/>
                  </a:cxn>
                  <a:cxn ang="0">
                    <a:pos x="606" y="310"/>
                  </a:cxn>
                  <a:cxn ang="0">
                    <a:pos x="627" y="247"/>
                  </a:cxn>
                  <a:cxn ang="0">
                    <a:pos x="617" y="166"/>
                  </a:cxn>
                  <a:cxn ang="0">
                    <a:pos x="600" y="49"/>
                  </a:cxn>
                  <a:cxn ang="0">
                    <a:pos x="602" y="8"/>
                  </a:cxn>
                  <a:cxn ang="0">
                    <a:pos x="669" y="31"/>
                  </a:cxn>
                  <a:cxn ang="0">
                    <a:pos x="691" y="44"/>
                  </a:cxn>
                  <a:cxn ang="0">
                    <a:pos x="751" y="110"/>
                  </a:cxn>
                  <a:cxn ang="0">
                    <a:pos x="766" y="200"/>
                  </a:cxn>
                  <a:cxn ang="0">
                    <a:pos x="805" y="336"/>
                  </a:cxn>
                  <a:cxn ang="0">
                    <a:pos x="815" y="428"/>
                  </a:cxn>
                  <a:cxn ang="0">
                    <a:pos x="881" y="478"/>
                  </a:cxn>
                  <a:cxn ang="0">
                    <a:pos x="963" y="543"/>
                  </a:cxn>
                  <a:cxn ang="0">
                    <a:pos x="999" y="584"/>
                  </a:cxn>
                  <a:cxn ang="0">
                    <a:pos x="961" y="616"/>
                  </a:cxn>
                  <a:cxn ang="0">
                    <a:pos x="934" y="597"/>
                  </a:cxn>
                  <a:cxn ang="0">
                    <a:pos x="906" y="632"/>
                  </a:cxn>
                  <a:cxn ang="0">
                    <a:pos x="880" y="677"/>
                  </a:cxn>
                  <a:cxn ang="0">
                    <a:pos x="940" y="671"/>
                  </a:cxn>
                  <a:cxn ang="0">
                    <a:pos x="933" y="711"/>
                  </a:cxn>
                  <a:cxn ang="0">
                    <a:pos x="949" y="734"/>
                  </a:cxn>
                  <a:cxn ang="0">
                    <a:pos x="893" y="767"/>
                  </a:cxn>
                  <a:cxn ang="0">
                    <a:pos x="809" y="749"/>
                  </a:cxn>
                  <a:cxn ang="0">
                    <a:pos x="758" y="724"/>
                  </a:cxn>
                  <a:cxn ang="0">
                    <a:pos x="697" y="677"/>
                  </a:cxn>
                  <a:cxn ang="0">
                    <a:pos x="655" y="718"/>
                  </a:cxn>
                  <a:cxn ang="0">
                    <a:pos x="521" y="796"/>
                  </a:cxn>
                  <a:cxn ang="0">
                    <a:pos x="425" y="805"/>
                  </a:cxn>
                  <a:cxn ang="0">
                    <a:pos x="320" y="819"/>
                  </a:cxn>
                  <a:cxn ang="0">
                    <a:pos x="300" y="732"/>
                  </a:cxn>
                  <a:cxn ang="0">
                    <a:pos x="230" y="698"/>
                  </a:cxn>
                </a:cxnLst>
                <a:rect l="0" t="0" r="r" b="b"/>
                <a:pathLst>
                  <a:path w="999" h="819">
                    <a:moveTo>
                      <a:pt x="230" y="698"/>
                    </a:moveTo>
                    <a:lnTo>
                      <a:pt x="225" y="704"/>
                    </a:lnTo>
                    <a:lnTo>
                      <a:pt x="203" y="704"/>
                    </a:lnTo>
                    <a:lnTo>
                      <a:pt x="196" y="698"/>
                    </a:lnTo>
                    <a:lnTo>
                      <a:pt x="173" y="697"/>
                    </a:lnTo>
                    <a:lnTo>
                      <a:pt x="137" y="671"/>
                    </a:lnTo>
                    <a:lnTo>
                      <a:pt x="137" y="660"/>
                    </a:lnTo>
                    <a:lnTo>
                      <a:pt x="126" y="657"/>
                    </a:lnTo>
                    <a:lnTo>
                      <a:pt x="118" y="650"/>
                    </a:lnTo>
                    <a:lnTo>
                      <a:pt x="116" y="630"/>
                    </a:lnTo>
                    <a:lnTo>
                      <a:pt x="105" y="622"/>
                    </a:lnTo>
                    <a:lnTo>
                      <a:pt x="101" y="613"/>
                    </a:lnTo>
                    <a:lnTo>
                      <a:pt x="94" y="593"/>
                    </a:lnTo>
                    <a:lnTo>
                      <a:pt x="91" y="581"/>
                    </a:lnTo>
                    <a:lnTo>
                      <a:pt x="112" y="571"/>
                    </a:lnTo>
                    <a:lnTo>
                      <a:pt x="169" y="549"/>
                    </a:lnTo>
                    <a:lnTo>
                      <a:pt x="209" y="539"/>
                    </a:lnTo>
                    <a:lnTo>
                      <a:pt x="232" y="538"/>
                    </a:lnTo>
                    <a:lnTo>
                      <a:pt x="253" y="530"/>
                    </a:lnTo>
                    <a:lnTo>
                      <a:pt x="266" y="528"/>
                    </a:lnTo>
                    <a:lnTo>
                      <a:pt x="279" y="536"/>
                    </a:lnTo>
                    <a:lnTo>
                      <a:pt x="318" y="539"/>
                    </a:lnTo>
                    <a:lnTo>
                      <a:pt x="339" y="546"/>
                    </a:lnTo>
                    <a:lnTo>
                      <a:pt x="358" y="544"/>
                    </a:lnTo>
                    <a:lnTo>
                      <a:pt x="369" y="533"/>
                    </a:lnTo>
                    <a:lnTo>
                      <a:pt x="365" y="526"/>
                    </a:lnTo>
                    <a:lnTo>
                      <a:pt x="365" y="522"/>
                    </a:lnTo>
                    <a:lnTo>
                      <a:pt x="374" y="527"/>
                    </a:lnTo>
                    <a:lnTo>
                      <a:pt x="382" y="525"/>
                    </a:lnTo>
                    <a:lnTo>
                      <a:pt x="381" y="520"/>
                    </a:lnTo>
                    <a:lnTo>
                      <a:pt x="375" y="510"/>
                    </a:lnTo>
                    <a:lnTo>
                      <a:pt x="368" y="506"/>
                    </a:lnTo>
                    <a:lnTo>
                      <a:pt x="348" y="503"/>
                    </a:lnTo>
                    <a:lnTo>
                      <a:pt x="344" y="495"/>
                    </a:lnTo>
                    <a:lnTo>
                      <a:pt x="332" y="495"/>
                    </a:lnTo>
                    <a:lnTo>
                      <a:pt x="317" y="488"/>
                    </a:lnTo>
                    <a:lnTo>
                      <a:pt x="312" y="482"/>
                    </a:lnTo>
                    <a:lnTo>
                      <a:pt x="296" y="479"/>
                    </a:lnTo>
                    <a:lnTo>
                      <a:pt x="289" y="480"/>
                    </a:lnTo>
                    <a:lnTo>
                      <a:pt x="282" y="473"/>
                    </a:lnTo>
                    <a:lnTo>
                      <a:pt x="248" y="479"/>
                    </a:lnTo>
                    <a:lnTo>
                      <a:pt x="196" y="499"/>
                    </a:lnTo>
                    <a:lnTo>
                      <a:pt x="188" y="493"/>
                    </a:lnTo>
                    <a:lnTo>
                      <a:pt x="172" y="493"/>
                    </a:lnTo>
                    <a:lnTo>
                      <a:pt x="162" y="488"/>
                    </a:lnTo>
                    <a:lnTo>
                      <a:pt x="158" y="480"/>
                    </a:lnTo>
                    <a:lnTo>
                      <a:pt x="118" y="489"/>
                    </a:lnTo>
                    <a:lnTo>
                      <a:pt x="101" y="478"/>
                    </a:lnTo>
                    <a:lnTo>
                      <a:pt x="83" y="482"/>
                    </a:lnTo>
                    <a:lnTo>
                      <a:pt x="81" y="476"/>
                    </a:lnTo>
                    <a:lnTo>
                      <a:pt x="81" y="472"/>
                    </a:lnTo>
                    <a:lnTo>
                      <a:pt x="68" y="467"/>
                    </a:lnTo>
                    <a:lnTo>
                      <a:pt x="57" y="452"/>
                    </a:lnTo>
                    <a:lnTo>
                      <a:pt x="46" y="434"/>
                    </a:lnTo>
                    <a:lnTo>
                      <a:pt x="42" y="418"/>
                    </a:lnTo>
                    <a:lnTo>
                      <a:pt x="62" y="396"/>
                    </a:lnTo>
                    <a:lnTo>
                      <a:pt x="83" y="387"/>
                    </a:lnTo>
                    <a:lnTo>
                      <a:pt x="103" y="385"/>
                    </a:lnTo>
                    <a:lnTo>
                      <a:pt x="122" y="377"/>
                    </a:lnTo>
                    <a:lnTo>
                      <a:pt x="142" y="363"/>
                    </a:lnTo>
                    <a:lnTo>
                      <a:pt x="161" y="358"/>
                    </a:lnTo>
                    <a:lnTo>
                      <a:pt x="160" y="361"/>
                    </a:lnTo>
                    <a:lnTo>
                      <a:pt x="165" y="364"/>
                    </a:lnTo>
                    <a:lnTo>
                      <a:pt x="178" y="361"/>
                    </a:lnTo>
                    <a:lnTo>
                      <a:pt x="185" y="358"/>
                    </a:lnTo>
                    <a:lnTo>
                      <a:pt x="181" y="353"/>
                    </a:lnTo>
                    <a:lnTo>
                      <a:pt x="165" y="352"/>
                    </a:lnTo>
                    <a:lnTo>
                      <a:pt x="173" y="342"/>
                    </a:lnTo>
                    <a:lnTo>
                      <a:pt x="187" y="339"/>
                    </a:lnTo>
                    <a:lnTo>
                      <a:pt x="193" y="334"/>
                    </a:lnTo>
                    <a:lnTo>
                      <a:pt x="194" y="329"/>
                    </a:lnTo>
                    <a:lnTo>
                      <a:pt x="133" y="340"/>
                    </a:lnTo>
                    <a:lnTo>
                      <a:pt x="122" y="345"/>
                    </a:lnTo>
                    <a:lnTo>
                      <a:pt x="111" y="347"/>
                    </a:lnTo>
                    <a:lnTo>
                      <a:pt x="105" y="352"/>
                    </a:lnTo>
                    <a:lnTo>
                      <a:pt x="96" y="352"/>
                    </a:lnTo>
                    <a:lnTo>
                      <a:pt x="91" y="348"/>
                    </a:lnTo>
                    <a:lnTo>
                      <a:pt x="90" y="344"/>
                    </a:lnTo>
                    <a:lnTo>
                      <a:pt x="83" y="343"/>
                    </a:lnTo>
                    <a:lnTo>
                      <a:pt x="79" y="345"/>
                    </a:lnTo>
                    <a:lnTo>
                      <a:pt x="83" y="348"/>
                    </a:lnTo>
                    <a:lnTo>
                      <a:pt x="83" y="354"/>
                    </a:lnTo>
                    <a:lnTo>
                      <a:pt x="68" y="354"/>
                    </a:lnTo>
                    <a:lnTo>
                      <a:pt x="64" y="359"/>
                    </a:lnTo>
                    <a:lnTo>
                      <a:pt x="51" y="360"/>
                    </a:lnTo>
                    <a:lnTo>
                      <a:pt x="45" y="355"/>
                    </a:lnTo>
                    <a:lnTo>
                      <a:pt x="43" y="347"/>
                    </a:lnTo>
                    <a:lnTo>
                      <a:pt x="47" y="338"/>
                    </a:lnTo>
                    <a:lnTo>
                      <a:pt x="53" y="333"/>
                    </a:lnTo>
                    <a:lnTo>
                      <a:pt x="69" y="332"/>
                    </a:lnTo>
                    <a:lnTo>
                      <a:pt x="67" y="310"/>
                    </a:lnTo>
                    <a:lnTo>
                      <a:pt x="53" y="313"/>
                    </a:lnTo>
                    <a:lnTo>
                      <a:pt x="41" y="322"/>
                    </a:lnTo>
                    <a:lnTo>
                      <a:pt x="35" y="320"/>
                    </a:lnTo>
                    <a:lnTo>
                      <a:pt x="33" y="311"/>
                    </a:lnTo>
                    <a:lnTo>
                      <a:pt x="29" y="309"/>
                    </a:lnTo>
                    <a:lnTo>
                      <a:pt x="8" y="313"/>
                    </a:lnTo>
                    <a:lnTo>
                      <a:pt x="6" y="304"/>
                    </a:lnTo>
                    <a:lnTo>
                      <a:pt x="2" y="290"/>
                    </a:lnTo>
                    <a:lnTo>
                      <a:pt x="0" y="273"/>
                    </a:lnTo>
                    <a:lnTo>
                      <a:pt x="6" y="256"/>
                    </a:lnTo>
                    <a:lnTo>
                      <a:pt x="22" y="234"/>
                    </a:lnTo>
                    <a:lnTo>
                      <a:pt x="32" y="218"/>
                    </a:lnTo>
                    <a:lnTo>
                      <a:pt x="52" y="209"/>
                    </a:lnTo>
                    <a:lnTo>
                      <a:pt x="53" y="202"/>
                    </a:lnTo>
                    <a:lnTo>
                      <a:pt x="51" y="194"/>
                    </a:lnTo>
                    <a:lnTo>
                      <a:pt x="48" y="189"/>
                    </a:lnTo>
                    <a:lnTo>
                      <a:pt x="36" y="189"/>
                    </a:lnTo>
                    <a:lnTo>
                      <a:pt x="32" y="182"/>
                    </a:lnTo>
                    <a:lnTo>
                      <a:pt x="31" y="165"/>
                    </a:lnTo>
                    <a:lnTo>
                      <a:pt x="36" y="151"/>
                    </a:lnTo>
                    <a:lnTo>
                      <a:pt x="46" y="135"/>
                    </a:lnTo>
                    <a:lnTo>
                      <a:pt x="85" y="94"/>
                    </a:lnTo>
                    <a:lnTo>
                      <a:pt x="122" y="68"/>
                    </a:lnTo>
                    <a:lnTo>
                      <a:pt x="129" y="59"/>
                    </a:lnTo>
                    <a:lnTo>
                      <a:pt x="142" y="55"/>
                    </a:lnTo>
                    <a:lnTo>
                      <a:pt x="148" y="44"/>
                    </a:lnTo>
                    <a:lnTo>
                      <a:pt x="162" y="42"/>
                    </a:lnTo>
                    <a:lnTo>
                      <a:pt x="194" y="22"/>
                    </a:lnTo>
                    <a:lnTo>
                      <a:pt x="239" y="0"/>
                    </a:lnTo>
                    <a:lnTo>
                      <a:pt x="252" y="3"/>
                    </a:lnTo>
                    <a:lnTo>
                      <a:pt x="255" y="10"/>
                    </a:lnTo>
                    <a:lnTo>
                      <a:pt x="261" y="14"/>
                    </a:lnTo>
                    <a:lnTo>
                      <a:pt x="262" y="21"/>
                    </a:lnTo>
                    <a:lnTo>
                      <a:pt x="269" y="31"/>
                    </a:lnTo>
                    <a:lnTo>
                      <a:pt x="272" y="43"/>
                    </a:lnTo>
                    <a:lnTo>
                      <a:pt x="273" y="71"/>
                    </a:lnTo>
                    <a:lnTo>
                      <a:pt x="272" y="94"/>
                    </a:lnTo>
                    <a:lnTo>
                      <a:pt x="259" y="101"/>
                    </a:lnTo>
                    <a:lnTo>
                      <a:pt x="255" y="111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2" y="127"/>
                    </a:lnTo>
                    <a:lnTo>
                      <a:pt x="239" y="133"/>
                    </a:lnTo>
                    <a:lnTo>
                      <a:pt x="237" y="138"/>
                    </a:lnTo>
                    <a:lnTo>
                      <a:pt x="244" y="146"/>
                    </a:lnTo>
                    <a:lnTo>
                      <a:pt x="268" y="126"/>
                    </a:lnTo>
                    <a:lnTo>
                      <a:pt x="274" y="126"/>
                    </a:lnTo>
                    <a:lnTo>
                      <a:pt x="277" y="135"/>
                    </a:lnTo>
                    <a:lnTo>
                      <a:pt x="295" y="127"/>
                    </a:lnTo>
                    <a:lnTo>
                      <a:pt x="300" y="113"/>
                    </a:lnTo>
                    <a:lnTo>
                      <a:pt x="294" y="110"/>
                    </a:lnTo>
                    <a:lnTo>
                      <a:pt x="294" y="97"/>
                    </a:lnTo>
                    <a:lnTo>
                      <a:pt x="300" y="81"/>
                    </a:lnTo>
                    <a:lnTo>
                      <a:pt x="309" y="76"/>
                    </a:lnTo>
                    <a:lnTo>
                      <a:pt x="310" y="69"/>
                    </a:lnTo>
                    <a:lnTo>
                      <a:pt x="315" y="64"/>
                    </a:lnTo>
                    <a:lnTo>
                      <a:pt x="329" y="62"/>
                    </a:lnTo>
                    <a:lnTo>
                      <a:pt x="355" y="80"/>
                    </a:lnTo>
                    <a:lnTo>
                      <a:pt x="388" y="91"/>
                    </a:lnTo>
                    <a:lnTo>
                      <a:pt x="396" y="101"/>
                    </a:lnTo>
                    <a:lnTo>
                      <a:pt x="406" y="106"/>
                    </a:lnTo>
                    <a:lnTo>
                      <a:pt x="415" y="113"/>
                    </a:lnTo>
                    <a:lnTo>
                      <a:pt x="424" y="128"/>
                    </a:lnTo>
                    <a:lnTo>
                      <a:pt x="427" y="145"/>
                    </a:lnTo>
                    <a:lnTo>
                      <a:pt x="408" y="171"/>
                    </a:lnTo>
                    <a:lnTo>
                      <a:pt x="388" y="189"/>
                    </a:lnTo>
                    <a:lnTo>
                      <a:pt x="388" y="192"/>
                    </a:lnTo>
                    <a:lnTo>
                      <a:pt x="406" y="188"/>
                    </a:lnTo>
                    <a:lnTo>
                      <a:pt x="415" y="173"/>
                    </a:lnTo>
                    <a:lnTo>
                      <a:pt x="427" y="166"/>
                    </a:lnTo>
                    <a:lnTo>
                      <a:pt x="425" y="173"/>
                    </a:lnTo>
                    <a:lnTo>
                      <a:pt x="420" y="187"/>
                    </a:lnTo>
                    <a:lnTo>
                      <a:pt x="433" y="192"/>
                    </a:lnTo>
                    <a:lnTo>
                      <a:pt x="435" y="187"/>
                    </a:lnTo>
                    <a:lnTo>
                      <a:pt x="439" y="167"/>
                    </a:lnTo>
                    <a:lnTo>
                      <a:pt x="440" y="161"/>
                    </a:lnTo>
                    <a:lnTo>
                      <a:pt x="446" y="157"/>
                    </a:lnTo>
                    <a:lnTo>
                      <a:pt x="454" y="148"/>
                    </a:lnTo>
                    <a:lnTo>
                      <a:pt x="465" y="150"/>
                    </a:lnTo>
                    <a:lnTo>
                      <a:pt x="472" y="146"/>
                    </a:lnTo>
                    <a:lnTo>
                      <a:pt x="486" y="164"/>
                    </a:lnTo>
                    <a:lnTo>
                      <a:pt x="488" y="157"/>
                    </a:lnTo>
                    <a:lnTo>
                      <a:pt x="486" y="148"/>
                    </a:lnTo>
                    <a:lnTo>
                      <a:pt x="483" y="145"/>
                    </a:lnTo>
                    <a:lnTo>
                      <a:pt x="486" y="144"/>
                    </a:lnTo>
                    <a:lnTo>
                      <a:pt x="494" y="151"/>
                    </a:lnTo>
                    <a:lnTo>
                      <a:pt x="499" y="148"/>
                    </a:lnTo>
                    <a:lnTo>
                      <a:pt x="497" y="138"/>
                    </a:lnTo>
                    <a:lnTo>
                      <a:pt x="484" y="129"/>
                    </a:lnTo>
                    <a:lnTo>
                      <a:pt x="484" y="123"/>
                    </a:lnTo>
                    <a:lnTo>
                      <a:pt x="486" y="122"/>
                    </a:lnTo>
                    <a:lnTo>
                      <a:pt x="498" y="132"/>
                    </a:lnTo>
                    <a:lnTo>
                      <a:pt x="503" y="123"/>
                    </a:lnTo>
                    <a:lnTo>
                      <a:pt x="488" y="103"/>
                    </a:lnTo>
                    <a:lnTo>
                      <a:pt x="481" y="100"/>
                    </a:lnTo>
                    <a:lnTo>
                      <a:pt x="473" y="90"/>
                    </a:lnTo>
                    <a:lnTo>
                      <a:pt x="470" y="78"/>
                    </a:lnTo>
                    <a:lnTo>
                      <a:pt x="468" y="68"/>
                    </a:lnTo>
                    <a:lnTo>
                      <a:pt x="477" y="67"/>
                    </a:lnTo>
                    <a:lnTo>
                      <a:pt x="494" y="71"/>
                    </a:lnTo>
                    <a:lnTo>
                      <a:pt x="504" y="76"/>
                    </a:lnTo>
                    <a:lnTo>
                      <a:pt x="508" y="87"/>
                    </a:lnTo>
                    <a:lnTo>
                      <a:pt x="519" y="86"/>
                    </a:lnTo>
                    <a:lnTo>
                      <a:pt x="519" y="92"/>
                    </a:lnTo>
                    <a:lnTo>
                      <a:pt x="526" y="108"/>
                    </a:lnTo>
                    <a:lnTo>
                      <a:pt x="533" y="113"/>
                    </a:lnTo>
                    <a:lnTo>
                      <a:pt x="540" y="111"/>
                    </a:lnTo>
                    <a:lnTo>
                      <a:pt x="546" y="117"/>
                    </a:lnTo>
                    <a:lnTo>
                      <a:pt x="546" y="121"/>
                    </a:lnTo>
                    <a:lnTo>
                      <a:pt x="554" y="127"/>
                    </a:lnTo>
                    <a:lnTo>
                      <a:pt x="553" y="133"/>
                    </a:lnTo>
                    <a:lnTo>
                      <a:pt x="551" y="135"/>
                    </a:lnTo>
                    <a:lnTo>
                      <a:pt x="560" y="139"/>
                    </a:lnTo>
                    <a:lnTo>
                      <a:pt x="568" y="155"/>
                    </a:lnTo>
                    <a:lnTo>
                      <a:pt x="567" y="186"/>
                    </a:lnTo>
                    <a:lnTo>
                      <a:pt x="568" y="197"/>
                    </a:lnTo>
                    <a:lnTo>
                      <a:pt x="570" y="205"/>
                    </a:lnTo>
                    <a:lnTo>
                      <a:pt x="575" y="214"/>
                    </a:lnTo>
                    <a:lnTo>
                      <a:pt x="578" y="243"/>
                    </a:lnTo>
                    <a:lnTo>
                      <a:pt x="592" y="258"/>
                    </a:lnTo>
                    <a:lnTo>
                      <a:pt x="585" y="273"/>
                    </a:lnTo>
                    <a:lnTo>
                      <a:pt x="585" y="295"/>
                    </a:lnTo>
                    <a:lnTo>
                      <a:pt x="591" y="296"/>
                    </a:lnTo>
                    <a:lnTo>
                      <a:pt x="600" y="311"/>
                    </a:lnTo>
                    <a:lnTo>
                      <a:pt x="606" y="310"/>
                    </a:lnTo>
                    <a:lnTo>
                      <a:pt x="608" y="301"/>
                    </a:lnTo>
                    <a:lnTo>
                      <a:pt x="616" y="297"/>
                    </a:lnTo>
                    <a:lnTo>
                      <a:pt x="622" y="295"/>
                    </a:lnTo>
                    <a:lnTo>
                      <a:pt x="629" y="285"/>
                    </a:lnTo>
                    <a:lnTo>
                      <a:pt x="630" y="274"/>
                    </a:lnTo>
                    <a:lnTo>
                      <a:pt x="639" y="270"/>
                    </a:lnTo>
                    <a:lnTo>
                      <a:pt x="639" y="264"/>
                    </a:lnTo>
                    <a:lnTo>
                      <a:pt x="627" y="247"/>
                    </a:lnTo>
                    <a:lnTo>
                      <a:pt x="624" y="236"/>
                    </a:lnTo>
                    <a:lnTo>
                      <a:pt x="624" y="225"/>
                    </a:lnTo>
                    <a:lnTo>
                      <a:pt x="619" y="220"/>
                    </a:lnTo>
                    <a:lnTo>
                      <a:pt x="617" y="203"/>
                    </a:lnTo>
                    <a:lnTo>
                      <a:pt x="614" y="187"/>
                    </a:lnTo>
                    <a:lnTo>
                      <a:pt x="618" y="186"/>
                    </a:lnTo>
                    <a:lnTo>
                      <a:pt x="617" y="177"/>
                    </a:lnTo>
                    <a:lnTo>
                      <a:pt x="617" y="166"/>
                    </a:lnTo>
                    <a:lnTo>
                      <a:pt x="613" y="160"/>
                    </a:lnTo>
                    <a:lnTo>
                      <a:pt x="612" y="139"/>
                    </a:lnTo>
                    <a:lnTo>
                      <a:pt x="610" y="121"/>
                    </a:lnTo>
                    <a:lnTo>
                      <a:pt x="605" y="103"/>
                    </a:lnTo>
                    <a:lnTo>
                      <a:pt x="597" y="68"/>
                    </a:lnTo>
                    <a:lnTo>
                      <a:pt x="595" y="62"/>
                    </a:lnTo>
                    <a:lnTo>
                      <a:pt x="599" y="62"/>
                    </a:lnTo>
                    <a:lnTo>
                      <a:pt x="600" y="49"/>
                    </a:lnTo>
                    <a:lnTo>
                      <a:pt x="596" y="49"/>
                    </a:lnTo>
                    <a:lnTo>
                      <a:pt x="592" y="38"/>
                    </a:lnTo>
                    <a:lnTo>
                      <a:pt x="596" y="33"/>
                    </a:lnTo>
                    <a:lnTo>
                      <a:pt x="606" y="33"/>
                    </a:lnTo>
                    <a:lnTo>
                      <a:pt x="608" y="27"/>
                    </a:lnTo>
                    <a:lnTo>
                      <a:pt x="597" y="16"/>
                    </a:lnTo>
                    <a:lnTo>
                      <a:pt x="599" y="8"/>
                    </a:lnTo>
                    <a:lnTo>
                      <a:pt x="602" y="8"/>
                    </a:lnTo>
                    <a:lnTo>
                      <a:pt x="602" y="3"/>
                    </a:lnTo>
                    <a:lnTo>
                      <a:pt x="608" y="3"/>
                    </a:lnTo>
                    <a:lnTo>
                      <a:pt x="630" y="9"/>
                    </a:lnTo>
                    <a:lnTo>
                      <a:pt x="632" y="15"/>
                    </a:lnTo>
                    <a:lnTo>
                      <a:pt x="650" y="33"/>
                    </a:lnTo>
                    <a:lnTo>
                      <a:pt x="665" y="40"/>
                    </a:lnTo>
                    <a:lnTo>
                      <a:pt x="667" y="37"/>
                    </a:lnTo>
                    <a:lnTo>
                      <a:pt x="669" y="31"/>
                    </a:lnTo>
                    <a:lnTo>
                      <a:pt x="662" y="28"/>
                    </a:lnTo>
                    <a:lnTo>
                      <a:pt x="661" y="21"/>
                    </a:lnTo>
                    <a:lnTo>
                      <a:pt x="661" y="15"/>
                    </a:lnTo>
                    <a:lnTo>
                      <a:pt x="666" y="14"/>
                    </a:lnTo>
                    <a:lnTo>
                      <a:pt x="676" y="19"/>
                    </a:lnTo>
                    <a:lnTo>
                      <a:pt x="678" y="25"/>
                    </a:lnTo>
                    <a:lnTo>
                      <a:pt x="687" y="28"/>
                    </a:lnTo>
                    <a:lnTo>
                      <a:pt x="691" y="44"/>
                    </a:lnTo>
                    <a:lnTo>
                      <a:pt x="696" y="52"/>
                    </a:lnTo>
                    <a:lnTo>
                      <a:pt x="720" y="67"/>
                    </a:lnTo>
                    <a:lnTo>
                      <a:pt x="720" y="74"/>
                    </a:lnTo>
                    <a:lnTo>
                      <a:pt x="734" y="81"/>
                    </a:lnTo>
                    <a:lnTo>
                      <a:pt x="741" y="91"/>
                    </a:lnTo>
                    <a:lnTo>
                      <a:pt x="742" y="96"/>
                    </a:lnTo>
                    <a:lnTo>
                      <a:pt x="750" y="102"/>
                    </a:lnTo>
                    <a:lnTo>
                      <a:pt x="751" y="110"/>
                    </a:lnTo>
                    <a:lnTo>
                      <a:pt x="745" y="123"/>
                    </a:lnTo>
                    <a:lnTo>
                      <a:pt x="751" y="123"/>
                    </a:lnTo>
                    <a:lnTo>
                      <a:pt x="756" y="140"/>
                    </a:lnTo>
                    <a:lnTo>
                      <a:pt x="756" y="151"/>
                    </a:lnTo>
                    <a:lnTo>
                      <a:pt x="755" y="156"/>
                    </a:lnTo>
                    <a:lnTo>
                      <a:pt x="758" y="166"/>
                    </a:lnTo>
                    <a:lnTo>
                      <a:pt x="759" y="177"/>
                    </a:lnTo>
                    <a:lnTo>
                      <a:pt x="766" y="200"/>
                    </a:lnTo>
                    <a:lnTo>
                      <a:pt x="768" y="246"/>
                    </a:lnTo>
                    <a:lnTo>
                      <a:pt x="771" y="250"/>
                    </a:lnTo>
                    <a:lnTo>
                      <a:pt x="775" y="273"/>
                    </a:lnTo>
                    <a:lnTo>
                      <a:pt x="791" y="294"/>
                    </a:lnTo>
                    <a:lnTo>
                      <a:pt x="799" y="306"/>
                    </a:lnTo>
                    <a:lnTo>
                      <a:pt x="804" y="322"/>
                    </a:lnTo>
                    <a:lnTo>
                      <a:pt x="802" y="329"/>
                    </a:lnTo>
                    <a:lnTo>
                      <a:pt x="805" y="336"/>
                    </a:lnTo>
                    <a:lnTo>
                      <a:pt x="806" y="353"/>
                    </a:lnTo>
                    <a:lnTo>
                      <a:pt x="804" y="353"/>
                    </a:lnTo>
                    <a:lnTo>
                      <a:pt x="796" y="358"/>
                    </a:lnTo>
                    <a:lnTo>
                      <a:pt x="798" y="383"/>
                    </a:lnTo>
                    <a:lnTo>
                      <a:pt x="794" y="396"/>
                    </a:lnTo>
                    <a:lnTo>
                      <a:pt x="798" y="409"/>
                    </a:lnTo>
                    <a:lnTo>
                      <a:pt x="812" y="419"/>
                    </a:lnTo>
                    <a:lnTo>
                      <a:pt x="815" y="428"/>
                    </a:lnTo>
                    <a:lnTo>
                      <a:pt x="829" y="455"/>
                    </a:lnTo>
                    <a:lnTo>
                      <a:pt x="847" y="460"/>
                    </a:lnTo>
                    <a:lnTo>
                      <a:pt x="854" y="479"/>
                    </a:lnTo>
                    <a:lnTo>
                      <a:pt x="860" y="483"/>
                    </a:lnTo>
                    <a:lnTo>
                      <a:pt x="870" y="484"/>
                    </a:lnTo>
                    <a:lnTo>
                      <a:pt x="876" y="492"/>
                    </a:lnTo>
                    <a:lnTo>
                      <a:pt x="881" y="487"/>
                    </a:lnTo>
                    <a:lnTo>
                      <a:pt x="881" y="478"/>
                    </a:lnTo>
                    <a:lnTo>
                      <a:pt x="885" y="476"/>
                    </a:lnTo>
                    <a:lnTo>
                      <a:pt x="896" y="480"/>
                    </a:lnTo>
                    <a:lnTo>
                      <a:pt x="901" y="485"/>
                    </a:lnTo>
                    <a:lnTo>
                      <a:pt x="898" y="494"/>
                    </a:lnTo>
                    <a:lnTo>
                      <a:pt x="938" y="531"/>
                    </a:lnTo>
                    <a:lnTo>
                      <a:pt x="946" y="536"/>
                    </a:lnTo>
                    <a:lnTo>
                      <a:pt x="958" y="536"/>
                    </a:lnTo>
                    <a:lnTo>
                      <a:pt x="963" y="543"/>
                    </a:lnTo>
                    <a:lnTo>
                      <a:pt x="962" y="552"/>
                    </a:lnTo>
                    <a:lnTo>
                      <a:pt x="963" y="560"/>
                    </a:lnTo>
                    <a:lnTo>
                      <a:pt x="972" y="562"/>
                    </a:lnTo>
                    <a:lnTo>
                      <a:pt x="978" y="558"/>
                    </a:lnTo>
                    <a:lnTo>
                      <a:pt x="981" y="562"/>
                    </a:lnTo>
                    <a:lnTo>
                      <a:pt x="989" y="558"/>
                    </a:lnTo>
                    <a:lnTo>
                      <a:pt x="994" y="560"/>
                    </a:lnTo>
                    <a:lnTo>
                      <a:pt x="999" y="584"/>
                    </a:lnTo>
                    <a:lnTo>
                      <a:pt x="994" y="596"/>
                    </a:lnTo>
                    <a:lnTo>
                      <a:pt x="997" y="622"/>
                    </a:lnTo>
                    <a:lnTo>
                      <a:pt x="992" y="635"/>
                    </a:lnTo>
                    <a:lnTo>
                      <a:pt x="984" y="638"/>
                    </a:lnTo>
                    <a:lnTo>
                      <a:pt x="977" y="635"/>
                    </a:lnTo>
                    <a:lnTo>
                      <a:pt x="967" y="617"/>
                    </a:lnTo>
                    <a:lnTo>
                      <a:pt x="967" y="595"/>
                    </a:lnTo>
                    <a:lnTo>
                      <a:pt x="961" y="616"/>
                    </a:lnTo>
                    <a:lnTo>
                      <a:pt x="958" y="635"/>
                    </a:lnTo>
                    <a:lnTo>
                      <a:pt x="956" y="640"/>
                    </a:lnTo>
                    <a:lnTo>
                      <a:pt x="952" y="629"/>
                    </a:lnTo>
                    <a:lnTo>
                      <a:pt x="946" y="627"/>
                    </a:lnTo>
                    <a:lnTo>
                      <a:pt x="944" y="633"/>
                    </a:lnTo>
                    <a:lnTo>
                      <a:pt x="938" y="623"/>
                    </a:lnTo>
                    <a:lnTo>
                      <a:pt x="934" y="611"/>
                    </a:lnTo>
                    <a:lnTo>
                      <a:pt x="934" y="597"/>
                    </a:lnTo>
                    <a:lnTo>
                      <a:pt x="931" y="605"/>
                    </a:lnTo>
                    <a:lnTo>
                      <a:pt x="925" y="606"/>
                    </a:lnTo>
                    <a:lnTo>
                      <a:pt x="924" y="602"/>
                    </a:lnTo>
                    <a:lnTo>
                      <a:pt x="918" y="617"/>
                    </a:lnTo>
                    <a:lnTo>
                      <a:pt x="914" y="617"/>
                    </a:lnTo>
                    <a:lnTo>
                      <a:pt x="902" y="624"/>
                    </a:lnTo>
                    <a:lnTo>
                      <a:pt x="902" y="632"/>
                    </a:lnTo>
                    <a:lnTo>
                      <a:pt x="906" y="632"/>
                    </a:lnTo>
                    <a:lnTo>
                      <a:pt x="907" y="656"/>
                    </a:lnTo>
                    <a:lnTo>
                      <a:pt x="899" y="657"/>
                    </a:lnTo>
                    <a:lnTo>
                      <a:pt x="895" y="652"/>
                    </a:lnTo>
                    <a:lnTo>
                      <a:pt x="881" y="651"/>
                    </a:lnTo>
                    <a:lnTo>
                      <a:pt x="874" y="654"/>
                    </a:lnTo>
                    <a:lnTo>
                      <a:pt x="872" y="657"/>
                    </a:lnTo>
                    <a:lnTo>
                      <a:pt x="879" y="670"/>
                    </a:lnTo>
                    <a:lnTo>
                      <a:pt x="880" y="677"/>
                    </a:lnTo>
                    <a:lnTo>
                      <a:pt x="877" y="694"/>
                    </a:lnTo>
                    <a:lnTo>
                      <a:pt x="879" y="700"/>
                    </a:lnTo>
                    <a:lnTo>
                      <a:pt x="888" y="681"/>
                    </a:lnTo>
                    <a:lnTo>
                      <a:pt x="902" y="672"/>
                    </a:lnTo>
                    <a:lnTo>
                      <a:pt x="906" y="663"/>
                    </a:lnTo>
                    <a:lnTo>
                      <a:pt x="929" y="662"/>
                    </a:lnTo>
                    <a:lnTo>
                      <a:pt x="931" y="668"/>
                    </a:lnTo>
                    <a:lnTo>
                      <a:pt x="940" y="671"/>
                    </a:lnTo>
                    <a:lnTo>
                      <a:pt x="936" y="677"/>
                    </a:lnTo>
                    <a:lnTo>
                      <a:pt x="935" y="684"/>
                    </a:lnTo>
                    <a:lnTo>
                      <a:pt x="929" y="691"/>
                    </a:lnTo>
                    <a:lnTo>
                      <a:pt x="930" y="695"/>
                    </a:lnTo>
                    <a:lnTo>
                      <a:pt x="925" y="694"/>
                    </a:lnTo>
                    <a:lnTo>
                      <a:pt x="923" y="700"/>
                    </a:lnTo>
                    <a:lnTo>
                      <a:pt x="927" y="710"/>
                    </a:lnTo>
                    <a:lnTo>
                      <a:pt x="933" y="711"/>
                    </a:lnTo>
                    <a:lnTo>
                      <a:pt x="935" y="700"/>
                    </a:lnTo>
                    <a:lnTo>
                      <a:pt x="947" y="706"/>
                    </a:lnTo>
                    <a:lnTo>
                      <a:pt x="958" y="708"/>
                    </a:lnTo>
                    <a:lnTo>
                      <a:pt x="961" y="719"/>
                    </a:lnTo>
                    <a:lnTo>
                      <a:pt x="960" y="727"/>
                    </a:lnTo>
                    <a:lnTo>
                      <a:pt x="954" y="729"/>
                    </a:lnTo>
                    <a:lnTo>
                      <a:pt x="951" y="726"/>
                    </a:lnTo>
                    <a:lnTo>
                      <a:pt x="949" y="734"/>
                    </a:lnTo>
                    <a:lnTo>
                      <a:pt x="944" y="740"/>
                    </a:lnTo>
                    <a:lnTo>
                      <a:pt x="944" y="745"/>
                    </a:lnTo>
                    <a:lnTo>
                      <a:pt x="936" y="743"/>
                    </a:lnTo>
                    <a:lnTo>
                      <a:pt x="917" y="751"/>
                    </a:lnTo>
                    <a:lnTo>
                      <a:pt x="914" y="761"/>
                    </a:lnTo>
                    <a:lnTo>
                      <a:pt x="901" y="761"/>
                    </a:lnTo>
                    <a:lnTo>
                      <a:pt x="895" y="757"/>
                    </a:lnTo>
                    <a:lnTo>
                      <a:pt x="893" y="767"/>
                    </a:lnTo>
                    <a:lnTo>
                      <a:pt x="887" y="770"/>
                    </a:lnTo>
                    <a:lnTo>
                      <a:pt x="885" y="774"/>
                    </a:lnTo>
                    <a:lnTo>
                      <a:pt x="876" y="769"/>
                    </a:lnTo>
                    <a:lnTo>
                      <a:pt x="861" y="775"/>
                    </a:lnTo>
                    <a:lnTo>
                      <a:pt x="836" y="769"/>
                    </a:lnTo>
                    <a:lnTo>
                      <a:pt x="831" y="761"/>
                    </a:lnTo>
                    <a:lnTo>
                      <a:pt x="814" y="756"/>
                    </a:lnTo>
                    <a:lnTo>
                      <a:pt x="809" y="749"/>
                    </a:lnTo>
                    <a:lnTo>
                      <a:pt x="800" y="749"/>
                    </a:lnTo>
                    <a:lnTo>
                      <a:pt x="795" y="758"/>
                    </a:lnTo>
                    <a:lnTo>
                      <a:pt x="771" y="754"/>
                    </a:lnTo>
                    <a:lnTo>
                      <a:pt x="758" y="749"/>
                    </a:lnTo>
                    <a:lnTo>
                      <a:pt x="757" y="742"/>
                    </a:lnTo>
                    <a:lnTo>
                      <a:pt x="773" y="726"/>
                    </a:lnTo>
                    <a:lnTo>
                      <a:pt x="768" y="720"/>
                    </a:lnTo>
                    <a:lnTo>
                      <a:pt x="758" y="724"/>
                    </a:lnTo>
                    <a:lnTo>
                      <a:pt x="742" y="722"/>
                    </a:lnTo>
                    <a:lnTo>
                      <a:pt x="740" y="715"/>
                    </a:lnTo>
                    <a:lnTo>
                      <a:pt x="726" y="711"/>
                    </a:lnTo>
                    <a:lnTo>
                      <a:pt x="721" y="714"/>
                    </a:lnTo>
                    <a:lnTo>
                      <a:pt x="697" y="710"/>
                    </a:lnTo>
                    <a:lnTo>
                      <a:pt x="696" y="700"/>
                    </a:lnTo>
                    <a:lnTo>
                      <a:pt x="699" y="693"/>
                    </a:lnTo>
                    <a:lnTo>
                      <a:pt x="697" y="677"/>
                    </a:lnTo>
                    <a:lnTo>
                      <a:pt x="693" y="666"/>
                    </a:lnTo>
                    <a:lnTo>
                      <a:pt x="682" y="662"/>
                    </a:lnTo>
                    <a:lnTo>
                      <a:pt x="678" y="670"/>
                    </a:lnTo>
                    <a:lnTo>
                      <a:pt x="673" y="678"/>
                    </a:lnTo>
                    <a:lnTo>
                      <a:pt x="660" y="684"/>
                    </a:lnTo>
                    <a:lnTo>
                      <a:pt x="665" y="702"/>
                    </a:lnTo>
                    <a:lnTo>
                      <a:pt x="665" y="710"/>
                    </a:lnTo>
                    <a:lnTo>
                      <a:pt x="655" y="718"/>
                    </a:lnTo>
                    <a:lnTo>
                      <a:pt x="639" y="741"/>
                    </a:lnTo>
                    <a:lnTo>
                      <a:pt x="612" y="748"/>
                    </a:lnTo>
                    <a:lnTo>
                      <a:pt x="572" y="748"/>
                    </a:lnTo>
                    <a:lnTo>
                      <a:pt x="578" y="753"/>
                    </a:lnTo>
                    <a:lnTo>
                      <a:pt x="567" y="770"/>
                    </a:lnTo>
                    <a:lnTo>
                      <a:pt x="552" y="781"/>
                    </a:lnTo>
                    <a:lnTo>
                      <a:pt x="535" y="788"/>
                    </a:lnTo>
                    <a:lnTo>
                      <a:pt x="521" y="796"/>
                    </a:lnTo>
                    <a:lnTo>
                      <a:pt x="503" y="799"/>
                    </a:lnTo>
                    <a:lnTo>
                      <a:pt x="495" y="795"/>
                    </a:lnTo>
                    <a:lnTo>
                      <a:pt x="482" y="801"/>
                    </a:lnTo>
                    <a:lnTo>
                      <a:pt x="467" y="797"/>
                    </a:lnTo>
                    <a:lnTo>
                      <a:pt x="460" y="802"/>
                    </a:lnTo>
                    <a:lnTo>
                      <a:pt x="455" y="796"/>
                    </a:lnTo>
                    <a:lnTo>
                      <a:pt x="440" y="802"/>
                    </a:lnTo>
                    <a:lnTo>
                      <a:pt x="425" y="805"/>
                    </a:lnTo>
                    <a:lnTo>
                      <a:pt x="423" y="807"/>
                    </a:lnTo>
                    <a:lnTo>
                      <a:pt x="430" y="807"/>
                    </a:lnTo>
                    <a:lnTo>
                      <a:pt x="429" y="812"/>
                    </a:lnTo>
                    <a:lnTo>
                      <a:pt x="415" y="812"/>
                    </a:lnTo>
                    <a:lnTo>
                      <a:pt x="393" y="818"/>
                    </a:lnTo>
                    <a:lnTo>
                      <a:pt x="387" y="815"/>
                    </a:lnTo>
                    <a:lnTo>
                      <a:pt x="369" y="815"/>
                    </a:lnTo>
                    <a:lnTo>
                      <a:pt x="320" y="819"/>
                    </a:lnTo>
                    <a:lnTo>
                      <a:pt x="321" y="816"/>
                    </a:lnTo>
                    <a:lnTo>
                      <a:pt x="332" y="807"/>
                    </a:lnTo>
                    <a:lnTo>
                      <a:pt x="314" y="796"/>
                    </a:lnTo>
                    <a:lnTo>
                      <a:pt x="305" y="783"/>
                    </a:lnTo>
                    <a:lnTo>
                      <a:pt x="301" y="770"/>
                    </a:lnTo>
                    <a:lnTo>
                      <a:pt x="296" y="758"/>
                    </a:lnTo>
                    <a:lnTo>
                      <a:pt x="296" y="743"/>
                    </a:lnTo>
                    <a:lnTo>
                      <a:pt x="300" y="732"/>
                    </a:lnTo>
                    <a:lnTo>
                      <a:pt x="300" y="729"/>
                    </a:lnTo>
                    <a:lnTo>
                      <a:pt x="291" y="724"/>
                    </a:lnTo>
                    <a:lnTo>
                      <a:pt x="290" y="719"/>
                    </a:lnTo>
                    <a:lnTo>
                      <a:pt x="287" y="713"/>
                    </a:lnTo>
                    <a:lnTo>
                      <a:pt x="277" y="706"/>
                    </a:lnTo>
                    <a:lnTo>
                      <a:pt x="277" y="702"/>
                    </a:lnTo>
                    <a:lnTo>
                      <a:pt x="259" y="697"/>
                    </a:lnTo>
                    <a:lnTo>
                      <a:pt x="230" y="6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290"/>
              <p:cNvSpPr>
                <a:spLocks noChangeAspect="1"/>
              </p:cNvSpPr>
              <p:nvPr/>
            </p:nvSpPr>
            <p:spPr bwMode="gray">
              <a:xfrm>
                <a:off x="1342" y="1267"/>
                <a:ext cx="27" cy="34"/>
              </a:xfrm>
              <a:custGeom>
                <a:avLst/>
                <a:gdLst/>
                <a:ahLst/>
                <a:cxnLst>
                  <a:cxn ang="0">
                    <a:pos x="114" y="130"/>
                  </a:cxn>
                  <a:cxn ang="0">
                    <a:pos x="114" y="121"/>
                  </a:cxn>
                  <a:cxn ang="0">
                    <a:pos x="118" y="111"/>
                  </a:cxn>
                  <a:cxn ang="0">
                    <a:pos x="127" y="95"/>
                  </a:cxn>
                  <a:cxn ang="0">
                    <a:pos x="132" y="76"/>
                  </a:cxn>
                  <a:cxn ang="0">
                    <a:pos x="135" y="59"/>
                  </a:cxn>
                  <a:cxn ang="0">
                    <a:pos x="135" y="46"/>
                  </a:cxn>
                  <a:cxn ang="0">
                    <a:pos x="137" y="39"/>
                  </a:cxn>
                  <a:cxn ang="0">
                    <a:pos x="134" y="29"/>
                  </a:cxn>
                  <a:cxn ang="0">
                    <a:pos x="126" y="28"/>
                  </a:cxn>
                  <a:cxn ang="0">
                    <a:pos x="120" y="16"/>
                  </a:cxn>
                  <a:cxn ang="0">
                    <a:pos x="99" y="2"/>
                  </a:cxn>
                  <a:cxn ang="0">
                    <a:pos x="88" y="0"/>
                  </a:cxn>
                  <a:cxn ang="0">
                    <a:pos x="69" y="6"/>
                  </a:cxn>
                  <a:cxn ang="0">
                    <a:pos x="34" y="6"/>
                  </a:cxn>
                  <a:cxn ang="0">
                    <a:pos x="23" y="12"/>
                  </a:cxn>
                  <a:cxn ang="0">
                    <a:pos x="13" y="32"/>
                  </a:cxn>
                  <a:cxn ang="0">
                    <a:pos x="2" y="48"/>
                  </a:cxn>
                  <a:cxn ang="0">
                    <a:pos x="0" y="57"/>
                  </a:cxn>
                  <a:cxn ang="0">
                    <a:pos x="26" y="71"/>
                  </a:cxn>
                  <a:cxn ang="0">
                    <a:pos x="32" y="81"/>
                  </a:cxn>
                  <a:cxn ang="0">
                    <a:pos x="44" y="92"/>
                  </a:cxn>
                  <a:cxn ang="0">
                    <a:pos x="54" y="109"/>
                  </a:cxn>
                  <a:cxn ang="0">
                    <a:pos x="60" y="115"/>
                  </a:cxn>
                  <a:cxn ang="0">
                    <a:pos x="71" y="132"/>
                  </a:cxn>
                  <a:cxn ang="0">
                    <a:pos x="72" y="141"/>
                  </a:cxn>
                  <a:cxn ang="0">
                    <a:pos x="93" y="167"/>
                  </a:cxn>
                  <a:cxn ang="0">
                    <a:pos x="96" y="163"/>
                  </a:cxn>
                  <a:cxn ang="0">
                    <a:pos x="96" y="158"/>
                  </a:cxn>
                  <a:cxn ang="0">
                    <a:pos x="100" y="158"/>
                  </a:cxn>
                  <a:cxn ang="0">
                    <a:pos x="110" y="145"/>
                  </a:cxn>
                  <a:cxn ang="0">
                    <a:pos x="114" y="136"/>
                  </a:cxn>
                  <a:cxn ang="0">
                    <a:pos x="114" y="130"/>
                  </a:cxn>
                </a:cxnLst>
                <a:rect l="0" t="0" r="r" b="b"/>
                <a:pathLst>
                  <a:path w="137" h="167">
                    <a:moveTo>
                      <a:pt x="114" y="130"/>
                    </a:moveTo>
                    <a:lnTo>
                      <a:pt x="114" y="121"/>
                    </a:lnTo>
                    <a:lnTo>
                      <a:pt x="118" y="111"/>
                    </a:lnTo>
                    <a:lnTo>
                      <a:pt x="127" y="95"/>
                    </a:lnTo>
                    <a:lnTo>
                      <a:pt x="132" y="76"/>
                    </a:lnTo>
                    <a:lnTo>
                      <a:pt x="135" y="59"/>
                    </a:lnTo>
                    <a:lnTo>
                      <a:pt x="135" y="46"/>
                    </a:lnTo>
                    <a:lnTo>
                      <a:pt x="137" y="39"/>
                    </a:lnTo>
                    <a:lnTo>
                      <a:pt x="134" y="29"/>
                    </a:lnTo>
                    <a:lnTo>
                      <a:pt x="126" y="28"/>
                    </a:lnTo>
                    <a:lnTo>
                      <a:pt x="120" y="16"/>
                    </a:lnTo>
                    <a:lnTo>
                      <a:pt x="99" y="2"/>
                    </a:lnTo>
                    <a:lnTo>
                      <a:pt x="88" y="0"/>
                    </a:lnTo>
                    <a:lnTo>
                      <a:pt x="69" y="6"/>
                    </a:lnTo>
                    <a:lnTo>
                      <a:pt x="34" y="6"/>
                    </a:lnTo>
                    <a:lnTo>
                      <a:pt x="23" y="12"/>
                    </a:lnTo>
                    <a:lnTo>
                      <a:pt x="13" y="32"/>
                    </a:lnTo>
                    <a:lnTo>
                      <a:pt x="2" y="48"/>
                    </a:lnTo>
                    <a:lnTo>
                      <a:pt x="0" y="57"/>
                    </a:lnTo>
                    <a:lnTo>
                      <a:pt x="26" y="71"/>
                    </a:lnTo>
                    <a:lnTo>
                      <a:pt x="32" y="81"/>
                    </a:lnTo>
                    <a:lnTo>
                      <a:pt x="44" y="92"/>
                    </a:lnTo>
                    <a:lnTo>
                      <a:pt x="54" y="109"/>
                    </a:lnTo>
                    <a:lnTo>
                      <a:pt x="60" y="115"/>
                    </a:lnTo>
                    <a:lnTo>
                      <a:pt x="71" y="132"/>
                    </a:lnTo>
                    <a:lnTo>
                      <a:pt x="72" y="141"/>
                    </a:lnTo>
                    <a:lnTo>
                      <a:pt x="93" y="167"/>
                    </a:lnTo>
                    <a:lnTo>
                      <a:pt x="96" y="163"/>
                    </a:lnTo>
                    <a:lnTo>
                      <a:pt x="96" y="158"/>
                    </a:lnTo>
                    <a:lnTo>
                      <a:pt x="100" y="158"/>
                    </a:lnTo>
                    <a:lnTo>
                      <a:pt x="110" y="145"/>
                    </a:lnTo>
                    <a:lnTo>
                      <a:pt x="114" y="136"/>
                    </a:lnTo>
                    <a:lnTo>
                      <a:pt x="114" y="1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291"/>
              <p:cNvSpPr>
                <a:spLocks noChangeAspect="1"/>
              </p:cNvSpPr>
              <p:nvPr/>
            </p:nvSpPr>
            <p:spPr bwMode="gray">
              <a:xfrm>
                <a:off x="1392" y="1262"/>
                <a:ext cx="67" cy="97"/>
              </a:xfrm>
              <a:custGeom>
                <a:avLst/>
                <a:gdLst/>
                <a:ahLst/>
                <a:cxnLst>
                  <a:cxn ang="0">
                    <a:pos x="124" y="351"/>
                  </a:cxn>
                  <a:cxn ang="0">
                    <a:pos x="109" y="334"/>
                  </a:cxn>
                  <a:cxn ang="0">
                    <a:pos x="87" y="317"/>
                  </a:cxn>
                  <a:cxn ang="0">
                    <a:pos x="55" y="322"/>
                  </a:cxn>
                  <a:cxn ang="0">
                    <a:pos x="40" y="291"/>
                  </a:cxn>
                  <a:cxn ang="0">
                    <a:pos x="1" y="245"/>
                  </a:cxn>
                  <a:cxn ang="0">
                    <a:pos x="6" y="189"/>
                  </a:cxn>
                  <a:cxn ang="0">
                    <a:pos x="35" y="189"/>
                  </a:cxn>
                  <a:cxn ang="0">
                    <a:pos x="42" y="202"/>
                  </a:cxn>
                  <a:cxn ang="0">
                    <a:pos x="64" y="217"/>
                  </a:cxn>
                  <a:cxn ang="0">
                    <a:pos x="71" y="244"/>
                  </a:cxn>
                  <a:cxn ang="0">
                    <a:pos x="99" y="236"/>
                  </a:cxn>
                  <a:cxn ang="0">
                    <a:pos x="124" y="223"/>
                  </a:cxn>
                  <a:cxn ang="0">
                    <a:pos x="120" y="196"/>
                  </a:cxn>
                  <a:cxn ang="0">
                    <a:pos x="132" y="190"/>
                  </a:cxn>
                  <a:cxn ang="0">
                    <a:pos x="116" y="171"/>
                  </a:cxn>
                  <a:cxn ang="0">
                    <a:pos x="110" y="144"/>
                  </a:cxn>
                  <a:cxn ang="0">
                    <a:pos x="137" y="151"/>
                  </a:cxn>
                  <a:cxn ang="0">
                    <a:pos x="114" y="119"/>
                  </a:cxn>
                  <a:cxn ang="0">
                    <a:pos x="93" y="134"/>
                  </a:cxn>
                  <a:cxn ang="0">
                    <a:pos x="61" y="105"/>
                  </a:cxn>
                  <a:cxn ang="0">
                    <a:pos x="80" y="78"/>
                  </a:cxn>
                  <a:cxn ang="0">
                    <a:pos x="99" y="98"/>
                  </a:cxn>
                  <a:cxn ang="0">
                    <a:pos x="98" y="71"/>
                  </a:cxn>
                  <a:cxn ang="0">
                    <a:pos x="71" y="59"/>
                  </a:cxn>
                  <a:cxn ang="0">
                    <a:pos x="96" y="21"/>
                  </a:cxn>
                  <a:cxn ang="0">
                    <a:pos x="124" y="39"/>
                  </a:cxn>
                  <a:cxn ang="0">
                    <a:pos x="113" y="19"/>
                  </a:cxn>
                  <a:cxn ang="0">
                    <a:pos x="129" y="0"/>
                  </a:cxn>
                  <a:cxn ang="0">
                    <a:pos x="152" y="22"/>
                  </a:cxn>
                  <a:cxn ang="0">
                    <a:pos x="188" y="34"/>
                  </a:cxn>
                  <a:cxn ang="0">
                    <a:pos x="248" y="8"/>
                  </a:cxn>
                  <a:cxn ang="0">
                    <a:pos x="288" y="26"/>
                  </a:cxn>
                  <a:cxn ang="0">
                    <a:pos x="284" y="66"/>
                  </a:cxn>
                  <a:cxn ang="0">
                    <a:pos x="270" y="76"/>
                  </a:cxn>
                  <a:cxn ang="0">
                    <a:pos x="282" y="112"/>
                  </a:cxn>
                  <a:cxn ang="0">
                    <a:pos x="250" y="130"/>
                  </a:cxn>
                  <a:cxn ang="0">
                    <a:pos x="228" y="164"/>
                  </a:cxn>
                  <a:cxn ang="0">
                    <a:pos x="220" y="195"/>
                  </a:cxn>
                  <a:cxn ang="0">
                    <a:pos x="265" y="173"/>
                  </a:cxn>
                  <a:cxn ang="0">
                    <a:pos x="282" y="204"/>
                  </a:cxn>
                  <a:cxn ang="0">
                    <a:pos x="293" y="222"/>
                  </a:cxn>
                  <a:cxn ang="0">
                    <a:pos x="290" y="248"/>
                  </a:cxn>
                  <a:cxn ang="0">
                    <a:pos x="315" y="222"/>
                  </a:cxn>
                  <a:cxn ang="0">
                    <a:pos x="324" y="247"/>
                  </a:cxn>
                  <a:cxn ang="0">
                    <a:pos x="329" y="288"/>
                  </a:cxn>
                  <a:cxn ang="0">
                    <a:pos x="320" y="313"/>
                  </a:cxn>
                  <a:cxn ang="0">
                    <a:pos x="323" y="344"/>
                  </a:cxn>
                  <a:cxn ang="0">
                    <a:pos x="325" y="360"/>
                  </a:cxn>
                  <a:cxn ang="0">
                    <a:pos x="322" y="389"/>
                  </a:cxn>
                  <a:cxn ang="0">
                    <a:pos x="303" y="410"/>
                  </a:cxn>
                  <a:cxn ang="0">
                    <a:pos x="249" y="426"/>
                  </a:cxn>
                  <a:cxn ang="0">
                    <a:pos x="248" y="444"/>
                  </a:cxn>
                  <a:cxn ang="0">
                    <a:pos x="229" y="475"/>
                  </a:cxn>
                  <a:cxn ang="0">
                    <a:pos x="205" y="464"/>
                  </a:cxn>
                  <a:cxn ang="0">
                    <a:pos x="187" y="473"/>
                  </a:cxn>
                  <a:cxn ang="0">
                    <a:pos x="172" y="424"/>
                  </a:cxn>
                  <a:cxn ang="0">
                    <a:pos x="144" y="384"/>
                  </a:cxn>
                </a:cxnLst>
                <a:rect l="0" t="0" r="r" b="b"/>
                <a:pathLst>
                  <a:path w="331" h="484">
                    <a:moveTo>
                      <a:pt x="137" y="376"/>
                    </a:moveTo>
                    <a:lnTo>
                      <a:pt x="132" y="371"/>
                    </a:lnTo>
                    <a:lnTo>
                      <a:pt x="124" y="351"/>
                    </a:lnTo>
                    <a:lnTo>
                      <a:pt x="123" y="344"/>
                    </a:lnTo>
                    <a:lnTo>
                      <a:pt x="116" y="336"/>
                    </a:lnTo>
                    <a:lnTo>
                      <a:pt x="109" y="334"/>
                    </a:lnTo>
                    <a:lnTo>
                      <a:pt x="99" y="341"/>
                    </a:lnTo>
                    <a:lnTo>
                      <a:pt x="94" y="328"/>
                    </a:lnTo>
                    <a:lnTo>
                      <a:pt x="87" y="317"/>
                    </a:lnTo>
                    <a:lnTo>
                      <a:pt x="81" y="317"/>
                    </a:lnTo>
                    <a:lnTo>
                      <a:pt x="78" y="325"/>
                    </a:lnTo>
                    <a:lnTo>
                      <a:pt x="55" y="322"/>
                    </a:lnTo>
                    <a:lnTo>
                      <a:pt x="51" y="307"/>
                    </a:lnTo>
                    <a:lnTo>
                      <a:pt x="42" y="297"/>
                    </a:lnTo>
                    <a:lnTo>
                      <a:pt x="40" y="291"/>
                    </a:lnTo>
                    <a:lnTo>
                      <a:pt x="22" y="275"/>
                    </a:lnTo>
                    <a:lnTo>
                      <a:pt x="18" y="268"/>
                    </a:lnTo>
                    <a:lnTo>
                      <a:pt x="1" y="245"/>
                    </a:lnTo>
                    <a:lnTo>
                      <a:pt x="0" y="227"/>
                    </a:lnTo>
                    <a:lnTo>
                      <a:pt x="2" y="205"/>
                    </a:lnTo>
                    <a:lnTo>
                      <a:pt x="6" y="189"/>
                    </a:lnTo>
                    <a:lnTo>
                      <a:pt x="15" y="182"/>
                    </a:lnTo>
                    <a:lnTo>
                      <a:pt x="28" y="179"/>
                    </a:lnTo>
                    <a:lnTo>
                      <a:pt x="35" y="189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2" y="202"/>
                    </a:lnTo>
                    <a:lnTo>
                      <a:pt x="48" y="209"/>
                    </a:lnTo>
                    <a:lnTo>
                      <a:pt x="59" y="212"/>
                    </a:lnTo>
                    <a:lnTo>
                      <a:pt x="64" y="217"/>
                    </a:lnTo>
                    <a:lnTo>
                      <a:pt x="65" y="228"/>
                    </a:lnTo>
                    <a:lnTo>
                      <a:pt x="69" y="236"/>
                    </a:lnTo>
                    <a:lnTo>
                      <a:pt x="71" y="244"/>
                    </a:lnTo>
                    <a:lnTo>
                      <a:pt x="89" y="245"/>
                    </a:lnTo>
                    <a:lnTo>
                      <a:pt x="97" y="241"/>
                    </a:lnTo>
                    <a:lnTo>
                      <a:pt x="99" y="236"/>
                    </a:lnTo>
                    <a:lnTo>
                      <a:pt x="105" y="238"/>
                    </a:lnTo>
                    <a:lnTo>
                      <a:pt x="113" y="236"/>
                    </a:lnTo>
                    <a:lnTo>
                      <a:pt x="124" y="223"/>
                    </a:lnTo>
                    <a:lnTo>
                      <a:pt x="119" y="214"/>
                    </a:lnTo>
                    <a:lnTo>
                      <a:pt x="116" y="196"/>
                    </a:lnTo>
                    <a:lnTo>
                      <a:pt x="120" y="196"/>
                    </a:lnTo>
                    <a:lnTo>
                      <a:pt x="128" y="206"/>
                    </a:lnTo>
                    <a:lnTo>
                      <a:pt x="132" y="204"/>
                    </a:lnTo>
                    <a:lnTo>
                      <a:pt x="132" y="190"/>
                    </a:lnTo>
                    <a:lnTo>
                      <a:pt x="129" y="183"/>
                    </a:lnTo>
                    <a:lnTo>
                      <a:pt x="119" y="182"/>
                    </a:lnTo>
                    <a:lnTo>
                      <a:pt x="116" y="171"/>
                    </a:lnTo>
                    <a:lnTo>
                      <a:pt x="112" y="168"/>
                    </a:lnTo>
                    <a:lnTo>
                      <a:pt x="112" y="155"/>
                    </a:lnTo>
                    <a:lnTo>
                      <a:pt x="110" y="144"/>
                    </a:lnTo>
                    <a:lnTo>
                      <a:pt x="112" y="140"/>
                    </a:lnTo>
                    <a:lnTo>
                      <a:pt x="121" y="137"/>
                    </a:lnTo>
                    <a:lnTo>
                      <a:pt x="137" y="151"/>
                    </a:lnTo>
                    <a:lnTo>
                      <a:pt x="140" y="146"/>
                    </a:lnTo>
                    <a:lnTo>
                      <a:pt x="118" y="113"/>
                    </a:lnTo>
                    <a:lnTo>
                      <a:pt x="114" y="119"/>
                    </a:lnTo>
                    <a:lnTo>
                      <a:pt x="113" y="128"/>
                    </a:lnTo>
                    <a:lnTo>
                      <a:pt x="104" y="131"/>
                    </a:lnTo>
                    <a:lnTo>
                      <a:pt x="93" y="134"/>
                    </a:lnTo>
                    <a:lnTo>
                      <a:pt x="77" y="123"/>
                    </a:lnTo>
                    <a:lnTo>
                      <a:pt x="69" y="107"/>
                    </a:lnTo>
                    <a:lnTo>
                      <a:pt x="61" y="105"/>
                    </a:lnTo>
                    <a:lnTo>
                      <a:pt x="59" y="89"/>
                    </a:lnTo>
                    <a:lnTo>
                      <a:pt x="60" y="78"/>
                    </a:lnTo>
                    <a:lnTo>
                      <a:pt x="80" y="78"/>
                    </a:lnTo>
                    <a:lnTo>
                      <a:pt x="87" y="85"/>
                    </a:lnTo>
                    <a:lnTo>
                      <a:pt x="89" y="92"/>
                    </a:lnTo>
                    <a:lnTo>
                      <a:pt x="99" y="98"/>
                    </a:lnTo>
                    <a:lnTo>
                      <a:pt x="102" y="92"/>
                    </a:lnTo>
                    <a:lnTo>
                      <a:pt x="98" y="80"/>
                    </a:lnTo>
                    <a:lnTo>
                      <a:pt x="98" y="71"/>
                    </a:lnTo>
                    <a:lnTo>
                      <a:pt x="85" y="67"/>
                    </a:lnTo>
                    <a:lnTo>
                      <a:pt x="80" y="59"/>
                    </a:lnTo>
                    <a:lnTo>
                      <a:pt x="71" y="59"/>
                    </a:lnTo>
                    <a:lnTo>
                      <a:pt x="66" y="45"/>
                    </a:lnTo>
                    <a:lnTo>
                      <a:pt x="77" y="32"/>
                    </a:lnTo>
                    <a:lnTo>
                      <a:pt x="96" y="21"/>
                    </a:lnTo>
                    <a:lnTo>
                      <a:pt x="101" y="28"/>
                    </a:lnTo>
                    <a:lnTo>
                      <a:pt x="114" y="32"/>
                    </a:lnTo>
                    <a:lnTo>
                      <a:pt x="124" y="39"/>
                    </a:lnTo>
                    <a:lnTo>
                      <a:pt x="126" y="32"/>
                    </a:lnTo>
                    <a:lnTo>
                      <a:pt x="126" y="24"/>
                    </a:lnTo>
                    <a:lnTo>
                      <a:pt x="113" y="19"/>
                    </a:lnTo>
                    <a:lnTo>
                      <a:pt x="109" y="12"/>
                    </a:lnTo>
                    <a:lnTo>
                      <a:pt x="119" y="5"/>
                    </a:lnTo>
                    <a:lnTo>
                      <a:pt x="129" y="0"/>
                    </a:lnTo>
                    <a:lnTo>
                      <a:pt x="135" y="5"/>
                    </a:lnTo>
                    <a:lnTo>
                      <a:pt x="144" y="21"/>
                    </a:lnTo>
                    <a:lnTo>
                      <a:pt x="152" y="22"/>
                    </a:lnTo>
                    <a:lnTo>
                      <a:pt x="164" y="32"/>
                    </a:lnTo>
                    <a:lnTo>
                      <a:pt x="175" y="37"/>
                    </a:lnTo>
                    <a:lnTo>
                      <a:pt x="188" y="34"/>
                    </a:lnTo>
                    <a:lnTo>
                      <a:pt x="193" y="38"/>
                    </a:lnTo>
                    <a:lnTo>
                      <a:pt x="217" y="31"/>
                    </a:lnTo>
                    <a:lnTo>
                      <a:pt x="248" y="8"/>
                    </a:lnTo>
                    <a:lnTo>
                      <a:pt x="274" y="1"/>
                    </a:lnTo>
                    <a:lnTo>
                      <a:pt x="276" y="8"/>
                    </a:lnTo>
                    <a:lnTo>
                      <a:pt x="288" y="26"/>
                    </a:lnTo>
                    <a:lnTo>
                      <a:pt x="295" y="28"/>
                    </a:lnTo>
                    <a:lnTo>
                      <a:pt x="293" y="51"/>
                    </a:lnTo>
                    <a:lnTo>
                      <a:pt x="284" y="66"/>
                    </a:lnTo>
                    <a:lnTo>
                      <a:pt x="270" y="69"/>
                    </a:lnTo>
                    <a:lnTo>
                      <a:pt x="266" y="75"/>
                    </a:lnTo>
                    <a:lnTo>
                      <a:pt x="270" y="76"/>
                    </a:lnTo>
                    <a:lnTo>
                      <a:pt x="281" y="86"/>
                    </a:lnTo>
                    <a:lnTo>
                      <a:pt x="284" y="94"/>
                    </a:lnTo>
                    <a:lnTo>
                      <a:pt x="282" y="112"/>
                    </a:lnTo>
                    <a:lnTo>
                      <a:pt x="279" y="108"/>
                    </a:lnTo>
                    <a:lnTo>
                      <a:pt x="268" y="112"/>
                    </a:lnTo>
                    <a:lnTo>
                      <a:pt x="250" y="130"/>
                    </a:lnTo>
                    <a:lnTo>
                      <a:pt x="241" y="148"/>
                    </a:lnTo>
                    <a:lnTo>
                      <a:pt x="233" y="155"/>
                    </a:lnTo>
                    <a:lnTo>
                      <a:pt x="228" y="164"/>
                    </a:lnTo>
                    <a:lnTo>
                      <a:pt x="221" y="172"/>
                    </a:lnTo>
                    <a:lnTo>
                      <a:pt x="220" y="184"/>
                    </a:lnTo>
                    <a:lnTo>
                      <a:pt x="220" y="195"/>
                    </a:lnTo>
                    <a:lnTo>
                      <a:pt x="242" y="172"/>
                    </a:lnTo>
                    <a:lnTo>
                      <a:pt x="257" y="167"/>
                    </a:lnTo>
                    <a:lnTo>
                      <a:pt x="265" y="173"/>
                    </a:lnTo>
                    <a:lnTo>
                      <a:pt x="280" y="189"/>
                    </a:lnTo>
                    <a:lnTo>
                      <a:pt x="279" y="201"/>
                    </a:lnTo>
                    <a:lnTo>
                      <a:pt x="282" y="204"/>
                    </a:lnTo>
                    <a:lnTo>
                      <a:pt x="285" y="215"/>
                    </a:lnTo>
                    <a:lnTo>
                      <a:pt x="290" y="216"/>
                    </a:lnTo>
                    <a:lnTo>
                      <a:pt x="293" y="222"/>
                    </a:lnTo>
                    <a:lnTo>
                      <a:pt x="295" y="228"/>
                    </a:lnTo>
                    <a:lnTo>
                      <a:pt x="290" y="238"/>
                    </a:lnTo>
                    <a:lnTo>
                      <a:pt x="290" y="248"/>
                    </a:lnTo>
                    <a:lnTo>
                      <a:pt x="303" y="236"/>
                    </a:lnTo>
                    <a:lnTo>
                      <a:pt x="314" y="234"/>
                    </a:lnTo>
                    <a:lnTo>
                      <a:pt x="315" y="222"/>
                    </a:lnTo>
                    <a:lnTo>
                      <a:pt x="322" y="232"/>
                    </a:lnTo>
                    <a:lnTo>
                      <a:pt x="322" y="242"/>
                    </a:lnTo>
                    <a:lnTo>
                      <a:pt x="324" y="247"/>
                    </a:lnTo>
                    <a:lnTo>
                      <a:pt x="331" y="274"/>
                    </a:lnTo>
                    <a:lnTo>
                      <a:pt x="331" y="282"/>
                    </a:lnTo>
                    <a:lnTo>
                      <a:pt x="329" y="288"/>
                    </a:lnTo>
                    <a:lnTo>
                      <a:pt x="319" y="300"/>
                    </a:lnTo>
                    <a:lnTo>
                      <a:pt x="314" y="301"/>
                    </a:lnTo>
                    <a:lnTo>
                      <a:pt x="320" y="313"/>
                    </a:lnTo>
                    <a:lnTo>
                      <a:pt x="323" y="322"/>
                    </a:lnTo>
                    <a:lnTo>
                      <a:pt x="324" y="338"/>
                    </a:lnTo>
                    <a:lnTo>
                      <a:pt x="323" y="344"/>
                    </a:lnTo>
                    <a:lnTo>
                      <a:pt x="315" y="355"/>
                    </a:lnTo>
                    <a:lnTo>
                      <a:pt x="323" y="354"/>
                    </a:lnTo>
                    <a:lnTo>
                      <a:pt x="325" y="360"/>
                    </a:lnTo>
                    <a:lnTo>
                      <a:pt x="327" y="373"/>
                    </a:lnTo>
                    <a:lnTo>
                      <a:pt x="327" y="385"/>
                    </a:lnTo>
                    <a:lnTo>
                      <a:pt x="322" y="389"/>
                    </a:lnTo>
                    <a:lnTo>
                      <a:pt x="318" y="384"/>
                    </a:lnTo>
                    <a:lnTo>
                      <a:pt x="307" y="393"/>
                    </a:lnTo>
                    <a:lnTo>
                      <a:pt x="303" y="410"/>
                    </a:lnTo>
                    <a:lnTo>
                      <a:pt x="280" y="428"/>
                    </a:lnTo>
                    <a:lnTo>
                      <a:pt x="266" y="422"/>
                    </a:lnTo>
                    <a:lnTo>
                      <a:pt x="249" y="426"/>
                    </a:lnTo>
                    <a:lnTo>
                      <a:pt x="238" y="422"/>
                    </a:lnTo>
                    <a:lnTo>
                      <a:pt x="236" y="428"/>
                    </a:lnTo>
                    <a:lnTo>
                      <a:pt x="248" y="444"/>
                    </a:lnTo>
                    <a:lnTo>
                      <a:pt x="248" y="454"/>
                    </a:lnTo>
                    <a:lnTo>
                      <a:pt x="231" y="467"/>
                    </a:lnTo>
                    <a:lnTo>
                      <a:pt x="229" y="475"/>
                    </a:lnTo>
                    <a:lnTo>
                      <a:pt x="221" y="483"/>
                    </a:lnTo>
                    <a:lnTo>
                      <a:pt x="212" y="484"/>
                    </a:lnTo>
                    <a:lnTo>
                      <a:pt x="205" y="464"/>
                    </a:lnTo>
                    <a:lnTo>
                      <a:pt x="199" y="465"/>
                    </a:lnTo>
                    <a:lnTo>
                      <a:pt x="195" y="473"/>
                    </a:lnTo>
                    <a:lnTo>
                      <a:pt x="187" y="473"/>
                    </a:lnTo>
                    <a:lnTo>
                      <a:pt x="182" y="454"/>
                    </a:lnTo>
                    <a:lnTo>
                      <a:pt x="178" y="431"/>
                    </a:lnTo>
                    <a:lnTo>
                      <a:pt x="172" y="424"/>
                    </a:lnTo>
                    <a:lnTo>
                      <a:pt x="167" y="406"/>
                    </a:lnTo>
                    <a:lnTo>
                      <a:pt x="158" y="394"/>
                    </a:lnTo>
                    <a:lnTo>
                      <a:pt x="144" y="384"/>
                    </a:lnTo>
                    <a:lnTo>
                      <a:pt x="137" y="37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292"/>
              <p:cNvSpPr>
                <a:spLocks noChangeAspect="1"/>
              </p:cNvSpPr>
              <p:nvPr/>
            </p:nvSpPr>
            <p:spPr bwMode="gray">
              <a:xfrm>
                <a:off x="1388" y="1141"/>
                <a:ext cx="59" cy="76"/>
              </a:xfrm>
              <a:custGeom>
                <a:avLst/>
                <a:gdLst/>
                <a:ahLst/>
                <a:cxnLst>
                  <a:cxn ang="0">
                    <a:pos x="281" y="171"/>
                  </a:cxn>
                  <a:cxn ang="0">
                    <a:pos x="266" y="206"/>
                  </a:cxn>
                  <a:cxn ang="0">
                    <a:pos x="291" y="237"/>
                  </a:cxn>
                  <a:cxn ang="0">
                    <a:pos x="279" y="244"/>
                  </a:cxn>
                  <a:cxn ang="0">
                    <a:pos x="260" y="249"/>
                  </a:cxn>
                  <a:cxn ang="0">
                    <a:pos x="265" y="259"/>
                  </a:cxn>
                  <a:cxn ang="0">
                    <a:pos x="259" y="280"/>
                  </a:cxn>
                  <a:cxn ang="0">
                    <a:pos x="253" y="286"/>
                  </a:cxn>
                  <a:cxn ang="0">
                    <a:pos x="271" y="338"/>
                  </a:cxn>
                  <a:cxn ang="0">
                    <a:pos x="258" y="334"/>
                  </a:cxn>
                  <a:cxn ang="0">
                    <a:pos x="250" y="345"/>
                  </a:cxn>
                  <a:cxn ang="0">
                    <a:pos x="230" y="372"/>
                  </a:cxn>
                  <a:cxn ang="0">
                    <a:pos x="208" y="370"/>
                  </a:cxn>
                  <a:cxn ang="0">
                    <a:pos x="190" y="371"/>
                  </a:cxn>
                  <a:cxn ang="0">
                    <a:pos x="177" y="364"/>
                  </a:cxn>
                  <a:cxn ang="0">
                    <a:pos x="130" y="373"/>
                  </a:cxn>
                  <a:cxn ang="0">
                    <a:pos x="119" y="327"/>
                  </a:cxn>
                  <a:cxn ang="0">
                    <a:pos x="136" y="303"/>
                  </a:cxn>
                  <a:cxn ang="0">
                    <a:pos x="113" y="280"/>
                  </a:cxn>
                  <a:cxn ang="0">
                    <a:pos x="141" y="270"/>
                  </a:cxn>
                  <a:cxn ang="0">
                    <a:pos x="155" y="256"/>
                  </a:cxn>
                  <a:cxn ang="0">
                    <a:pos x="168" y="237"/>
                  </a:cxn>
                  <a:cxn ang="0">
                    <a:pos x="211" y="214"/>
                  </a:cxn>
                  <a:cxn ang="0">
                    <a:pos x="172" y="214"/>
                  </a:cxn>
                  <a:cxn ang="0">
                    <a:pos x="129" y="225"/>
                  </a:cxn>
                  <a:cxn ang="0">
                    <a:pos x="60" y="242"/>
                  </a:cxn>
                  <a:cxn ang="0">
                    <a:pos x="4" y="256"/>
                  </a:cxn>
                  <a:cxn ang="0">
                    <a:pos x="10" y="222"/>
                  </a:cxn>
                  <a:cxn ang="0">
                    <a:pos x="31" y="215"/>
                  </a:cxn>
                  <a:cxn ang="0">
                    <a:pos x="42" y="183"/>
                  </a:cxn>
                  <a:cxn ang="0">
                    <a:pos x="83" y="205"/>
                  </a:cxn>
                  <a:cxn ang="0">
                    <a:pos x="69" y="166"/>
                  </a:cxn>
                  <a:cxn ang="0">
                    <a:pos x="51" y="149"/>
                  </a:cxn>
                  <a:cxn ang="0">
                    <a:pos x="33" y="109"/>
                  </a:cxn>
                  <a:cxn ang="0">
                    <a:pos x="43" y="65"/>
                  </a:cxn>
                  <a:cxn ang="0">
                    <a:pos x="77" y="57"/>
                  </a:cxn>
                  <a:cxn ang="0">
                    <a:pos x="96" y="82"/>
                  </a:cxn>
                  <a:cxn ang="0">
                    <a:pos x="114" y="133"/>
                  </a:cxn>
                  <a:cxn ang="0">
                    <a:pos x="134" y="147"/>
                  </a:cxn>
                  <a:cxn ang="0">
                    <a:pos x="171" y="156"/>
                  </a:cxn>
                  <a:cxn ang="0">
                    <a:pos x="158" y="113"/>
                  </a:cxn>
                  <a:cxn ang="0">
                    <a:pos x="125" y="93"/>
                  </a:cxn>
                  <a:cxn ang="0">
                    <a:pos x="141" y="82"/>
                  </a:cxn>
                  <a:cxn ang="0">
                    <a:pos x="96" y="45"/>
                  </a:cxn>
                  <a:cxn ang="0">
                    <a:pos x="129" y="7"/>
                  </a:cxn>
                  <a:cxn ang="0">
                    <a:pos x="183" y="28"/>
                  </a:cxn>
                  <a:cxn ang="0">
                    <a:pos x="205" y="45"/>
                  </a:cxn>
                  <a:cxn ang="0">
                    <a:pos x="216" y="15"/>
                  </a:cxn>
                  <a:cxn ang="0">
                    <a:pos x="237" y="0"/>
                  </a:cxn>
                  <a:cxn ang="0">
                    <a:pos x="246" y="26"/>
                  </a:cxn>
                  <a:cxn ang="0">
                    <a:pos x="274" y="72"/>
                  </a:cxn>
                  <a:cxn ang="0">
                    <a:pos x="280" y="134"/>
                  </a:cxn>
                </a:cxnLst>
                <a:rect l="0" t="0" r="r" b="b"/>
                <a:pathLst>
                  <a:path w="292" h="380">
                    <a:moveTo>
                      <a:pt x="281" y="160"/>
                    </a:moveTo>
                    <a:lnTo>
                      <a:pt x="282" y="162"/>
                    </a:lnTo>
                    <a:lnTo>
                      <a:pt x="281" y="165"/>
                    </a:lnTo>
                    <a:lnTo>
                      <a:pt x="281" y="171"/>
                    </a:lnTo>
                    <a:lnTo>
                      <a:pt x="282" y="177"/>
                    </a:lnTo>
                    <a:lnTo>
                      <a:pt x="281" y="187"/>
                    </a:lnTo>
                    <a:lnTo>
                      <a:pt x="268" y="198"/>
                    </a:lnTo>
                    <a:lnTo>
                      <a:pt x="266" y="206"/>
                    </a:lnTo>
                    <a:lnTo>
                      <a:pt x="285" y="213"/>
                    </a:lnTo>
                    <a:lnTo>
                      <a:pt x="291" y="210"/>
                    </a:lnTo>
                    <a:lnTo>
                      <a:pt x="292" y="224"/>
                    </a:lnTo>
                    <a:lnTo>
                      <a:pt x="291" y="237"/>
                    </a:lnTo>
                    <a:lnTo>
                      <a:pt x="290" y="267"/>
                    </a:lnTo>
                    <a:lnTo>
                      <a:pt x="292" y="285"/>
                    </a:lnTo>
                    <a:lnTo>
                      <a:pt x="284" y="254"/>
                    </a:lnTo>
                    <a:lnTo>
                      <a:pt x="279" y="244"/>
                    </a:lnTo>
                    <a:lnTo>
                      <a:pt x="274" y="240"/>
                    </a:lnTo>
                    <a:lnTo>
                      <a:pt x="270" y="244"/>
                    </a:lnTo>
                    <a:lnTo>
                      <a:pt x="263" y="242"/>
                    </a:lnTo>
                    <a:lnTo>
                      <a:pt x="260" y="249"/>
                    </a:lnTo>
                    <a:lnTo>
                      <a:pt x="268" y="254"/>
                    </a:lnTo>
                    <a:lnTo>
                      <a:pt x="269" y="263"/>
                    </a:lnTo>
                    <a:lnTo>
                      <a:pt x="268" y="267"/>
                    </a:lnTo>
                    <a:lnTo>
                      <a:pt x="265" y="259"/>
                    </a:lnTo>
                    <a:lnTo>
                      <a:pt x="258" y="264"/>
                    </a:lnTo>
                    <a:lnTo>
                      <a:pt x="255" y="270"/>
                    </a:lnTo>
                    <a:lnTo>
                      <a:pt x="263" y="279"/>
                    </a:lnTo>
                    <a:lnTo>
                      <a:pt x="259" y="280"/>
                    </a:lnTo>
                    <a:lnTo>
                      <a:pt x="258" y="285"/>
                    </a:lnTo>
                    <a:lnTo>
                      <a:pt x="260" y="291"/>
                    </a:lnTo>
                    <a:lnTo>
                      <a:pt x="258" y="292"/>
                    </a:lnTo>
                    <a:lnTo>
                      <a:pt x="253" y="286"/>
                    </a:lnTo>
                    <a:lnTo>
                      <a:pt x="248" y="302"/>
                    </a:lnTo>
                    <a:lnTo>
                      <a:pt x="249" y="308"/>
                    </a:lnTo>
                    <a:lnTo>
                      <a:pt x="254" y="306"/>
                    </a:lnTo>
                    <a:lnTo>
                      <a:pt x="271" y="338"/>
                    </a:lnTo>
                    <a:lnTo>
                      <a:pt x="274" y="345"/>
                    </a:lnTo>
                    <a:lnTo>
                      <a:pt x="269" y="349"/>
                    </a:lnTo>
                    <a:lnTo>
                      <a:pt x="263" y="345"/>
                    </a:lnTo>
                    <a:lnTo>
                      <a:pt x="258" y="334"/>
                    </a:lnTo>
                    <a:lnTo>
                      <a:pt x="254" y="330"/>
                    </a:lnTo>
                    <a:lnTo>
                      <a:pt x="248" y="332"/>
                    </a:lnTo>
                    <a:lnTo>
                      <a:pt x="248" y="339"/>
                    </a:lnTo>
                    <a:lnTo>
                      <a:pt x="250" y="345"/>
                    </a:lnTo>
                    <a:lnTo>
                      <a:pt x="250" y="350"/>
                    </a:lnTo>
                    <a:lnTo>
                      <a:pt x="255" y="359"/>
                    </a:lnTo>
                    <a:lnTo>
                      <a:pt x="255" y="369"/>
                    </a:lnTo>
                    <a:lnTo>
                      <a:pt x="230" y="372"/>
                    </a:lnTo>
                    <a:lnTo>
                      <a:pt x="228" y="365"/>
                    </a:lnTo>
                    <a:lnTo>
                      <a:pt x="219" y="375"/>
                    </a:lnTo>
                    <a:lnTo>
                      <a:pt x="211" y="375"/>
                    </a:lnTo>
                    <a:lnTo>
                      <a:pt x="208" y="370"/>
                    </a:lnTo>
                    <a:lnTo>
                      <a:pt x="209" y="360"/>
                    </a:lnTo>
                    <a:lnTo>
                      <a:pt x="203" y="364"/>
                    </a:lnTo>
                    <a:lnTo>
                      <a:pt x="201" y="373"/>
                    </a:lnTo>
                    <a:lnTo>
                      <a:pt x="190" y="371"/>
                    </a:lnTo>
                    <a:lnTo>
                      <a:pt x="190" y="360"/>
                    </a:lnTo>
                    <a:lnTo>
                      <a:pt x="188" y="369"/>
                    </a:lnTo>
                    <a:lnTo>
                      <a:pt x="180" y="372"/>
                    </a:lnTo>
                    <a:lnTo>
                      <a:pt x="177" y="364"/>
                    </a:lnTo>
                    <a:lnTo>
                      <a:pt x="179" y="354"/>
                    </a:lnTo>
                    <a:lnTo>
                      <a:pt x="167" y="380"/>
                    </a:lnTo>
                    <a:lnTo>
                      <a:pt x="144" y="380"/>
                    </a:lnTo>
                    <a:lnTo>
                      <a:pt x="130" y="373"/>
                    </a:lnTo>
                    <a:lnTo>
                      <a:pt x="123" y="365"/>
                    </a:lnTo>
                    <a:lnTo>
                      <a:pt x="122" y="339"/>
                    </a:lnTo>
                    <a:lnTo>
                      <a:pt x="118" y="332"/>
                    </a:lnTo>
                    <a:lnTo>
                      <a:pt x="119" y="327"/>
                    </a:lnTo>
                    <a:lnTo>
                      <a:pt x="142" y="327"/>
                    </a:lnTo>
                    <a:lnTo>
                      <a:pt x="147" y="322"/>
                    </a:lnTo>
                    <a:lnTo>
                      <a:pt x="131" y="319"/>
                    </a:lnTo>
                    <a:lnTo>
                      <a:pt x="136" y="303"/>
                    </a:lnTo>
                    <a:lnTo>
                      <a:pt x="119" y="310"/>
                    </a:lnTo>
                    <a:lnTo>
                      <a:pt x="115" y="300"/>
                    </a:lnTo>
                    <a:lnTo>
                      <a:pt x="128" y="291"/>
                    </a:lnTo>
                    <a:lnTo>
                      <a:pt x="113" y="280"/>
                    </a:lnTo>
                    <a:lnTo>
                      <a:pt x="131" y="276"/>
                    </a:lnTo>
                    <a:lnTo>
                      <a:pt x="141" y="279"/>
                    </a:lnTo>
                    <a:lnTo>
                      <a:pt x="145" y="273"/>
                    </a:lnTo>
                    <a:lnTo>
                      <a:pt x="141" y="270"/>
                    </a:lnTo>
                    <a:lnTo>
                      <a:pt x="162" y="268"/>
                    </a:lnTo>
                    <a:lnTo>
                      <a:pt x="163" y="262"/>
                    </a:lnTo>
                    <a:lnTo>
                      <a:pt x="141" y="265"/>
                    </a:lnTo>
                    <a:lnTo>
                      <a:pt x="155" y="256"/>
                    </a:lnTo>
                    <a:lnTo>
                      <a:pt x="152" y="252"/>
                    </a:lnTo>
                    <a:lnTo>
                      <a:pt x="156" y="247"/>
                    </a:lnTo>
                    <a:lnTo>
                      <a:pt x="169" y="242"/>
                    </a:lnTo>
                    <a:lnTo>
                      <a:pt x="168" y="237"/>
                    </a:lnTo>
                    <a:lnTo>
                      <a:pt x="163" y="232"/>
                    </a:lnTo>
                    <a:lnTo>
                      <a:pt x="166" y="225"/>
                    </a:lnTo>
                    <a:lnTo>
                      <a:pt x="204" y="219"/>
                    </a:lnTo>
                    <a:lnTo>
                      <a:pt x="211" y="214"/>
                    </a:lnTo>
                    <a:lnTo>
                      <a:pt x="210" y="209"/>
                    </a:lnTo>
                    <a:lnTo>
                      <a:pt x="203" y="214"/>
                    </a:lnTo>
                    <a:lnTo>
                      <a:pt x="174" y="216"/>
                    </a:lnTo>
                    <a:lnTo>
                      <a:pt x="172" y="214"/>
                    </a:lnTo>
                    <a:lnTo>
                      <a:pt x="163" y="220"/>
                    </a:lnTo>
                    <a:lnTo>
                      <a:pt x="153" y="219"/>
                    </a:lnTo>
                    <a:lnTo>
                      <a:pt x="135" y="227"/>
                    </a:lnTo>
                    <a:lnTo>
                      <a:pt x="129" y="225"/>
                    </a:lnTo>
                    <a:lnTo>
                      <a:pt x="92" y="241"/>
                    </a:lnTo>
                    <a:lnTo>
                      <a:pt x="72" y="240"/>
                    </a:lnTo>
                    <a:lnTo>
                      <a:pt x="67" y="248"/>
                    </a:lnTo>
                    <a:lnTo>
                      <a:pt x="60" y="242"/>
                    </a:lnTo>
                    <a:lnTo>
                      <a:pt x="50" y="252"/>
                    </a:lnTo>
                    <a:lnTo>
                      <a:pt x="26" y="254"/>
                    </a:lnTo>
                    <a:lnTo>
                      <a:pt x="17" y="263"/>
                    </a:lnTo>
                    <a:lnTo>
                      <a:pt x="4" y="256"/>
                    </a:lnTo>
                    <a:lnTo>
                      <a:pt x="0" y="242"/>
                    </a:lnTo>
                    <a:lnTo>
                      <a:pt x="8" y="240"/>
                    </a:lnTo>
                    <a:lnTo>
                      <a:pt x="7" y="232"/>
                    </a:lnTo>
                    <a:lnTo>
                      <a:pt x="10" y="222"/>
                    </a:lnTo>
                    <a:lnTo>
                      <a:pt x="18" y="220"/>
                    </a:lnTo>
                    <a:lnTo>
                      <a:pt x="39" y="227"/>
                    </a:lnTo>
                    <a:lnTo>
                      <a:pt x="37" y="219"/>
                    </a:lnTo>
                    <a:lnTo>
                      <a:pt x="31" y="215"/>
                    </a:lnTo>
                    <a:lnTo>
                      <a:pt x="33" y="206"/>
                    </a:lnTo>
                    <a:lnTo>
                      <a:pt x="27" y="206"/>
                    </a:lnTo>
                    <a:lnTo>
                      <a:pt x="28" y="193"/>
                    </a:lnTo>
                    <a:lnTo>
                      <a:pt x="42" y="183"/>
                    </a:lnTo>
                    <a:lnTo>
                      <a:pt x="49" y="183"/>
                    </a:lnTo>
                    <a:lnTo>
                      <a:pt x="67" y="198"/>
                    </a:lnTo>
                    <a:lnTo>
                      <a:pt x="71" y="209"/>
                    </a:lnTo>
                    <a:lnTo>
                      <a:pt x="83" y="205"/>
                    </a:lnTo>
                    <a:lnTo>
                      <a:pt x="82" y="195"/>
                    </a:lnTo>
                    <a:lnTo>
                      <a:pt x="81" y="187"/>
                    </a:lnTo>
                    <a:lnTo>
                      <a:pt x="65" y="176"/>
                    </a:lnTo>
                    <a:lnTo>
                      <a:pt x="69" y="166"/>
                    </a:lnTo>
                    <a:lnTo>
                      <a:pt x="77" y="156"/>
                    </a:lnTo>
                    <a:lnTo>
                      <a:pt x="77" y="150"/>
                    </a:lnTo>
                    <a:lnTo>
                      <a:pt x="53" y="161"/>
                    </a:lnTo>
                    <a:lnTo>
                      <a:pt x="51" y="149"/>
                    </a:lnTo>
                    <a:lnTo>
                      <a:pt x="44" y="136"/>
                    </a:lnTo>
                    <a:lnTo>
                      <a:pt x="44" y="122"/>
                    </a:lnTo>
                    <a:lnTo>
                      <a:pt x="48" y="109"/>
                    </a:lnTo>
                    <a:lnTo>
                      <a:pt x="33" y="109"/>
                    </a:lnTo>
                    <a:lnTo>
                      <a:pt x="34" y="95"/>
                    </a:lnTo>
                    <a:lnTo>
                      <a:pt x="33" y="85"/>
                    </a:lnTo>
                    <a:lnTo>
                      <a:pt x="44" y="66"/>
                    </a:lnTo>
                    <a:lnTo>
                      <a:pt x="43" y="65"/>
                    </a:lnTo>
                    <a:lnTo>
                      <a:pt x="47" y="55"/>
                    </a:lnTo>
                    <a:lnTo>
                      <a:pt x="53" y="50"/>
                    </a:lnTo>
                    <a:lnTo>
                      <a:pt x="74" y="58"/>
                    </a:lnTo>
                    <a:lnTo>
                      <a:pt x="77" y="57"/>
                    </a:lnTo>
                    <a:lnTo>
                      <a:pt x="81" y="63"/>
                    </a:lnTo>
                    <a:lnTo>
                      <a:pt x="81" y="74"/>
                    </a:lnTo>
                    <a:lnTo>
                      <a:pt x="85" y="72"/>
                    </a:lnTo>
                    <a:lnTo>
                      <a:pt x="96" y="82"/>
                    </a:lnTo>
                    <a:lnTo>
                      <a:pt x="90" y="93"/>
                    </a:lnTo>
                    <a:lnTo>
                      <a:pt x="110" y="123"/>
                    </a:lnTo>
                    <a:lnTo>
                      <a:pt x="110" y="127"/>
                    </a:lnTo>
                    <a:lnTo>
                      <a:pt x="114" y="133"/>
                    </a:lnTo>
                    <a:lnTo>
                      <a:pt x="122" y="129"/>
                    </a:lnTo>
                    <a:lnTo>
                      <a:pt x="128" y="131"/>
                    </a:lnTo>
                    <a:lnTo>
                      <a:pt x="122" y="140"/>
                    </a:lnTo>
                    <a:lnTo>
                      <a:pt x="134" y="147"/>
                    </a:lnTo>
                    <a:lnTo>
                      <a:pt x="150" y="165"/>
                    </a:lnTo>
                    <a:lnTo>
                      <a:pt x="161" y="167"/>
                    </a:lnTo>
                    <a:lnTo>
                      <a:pt x="169" y="160"/>
                    </a:lnTo>
                    <a:lnTo>
                      <a:pt x="171" y="156"/>
                    </a:lnTo>
                    <a:lnTo>
                      <a:pt x="161" y="158"/>
                    </a:lnTo>
                    <a:lnTo>
                      <a:pt x="152" y="144"/>
                    </a:lnTo>
                    <a:lnTo>
                      <a:pt x="142" y="117"/>
                    </a:lnTo>
                    <a:lnTo>
                      <a:pt x="158" y="113"/>
                    </a:lnTo>
                    <a:lnTo>
                      <a:pt x="153" y="104"/>
                    </a:lnTo>
                    <a:lnTo>
                      <a:pt x="130" y="108"/>
                    </a:lnTo>
                    <a:lnTo>
                      <a:pt x="122" y="100"/>
                    </a:lnTo>
                    <a:lnTo>
                      <a:pt x="125" y="93"/>
                    </a:lnTo>
                    <a:lnTo>
                      <a:pt x="137" y="93"/>
                    </a:lnTo>
                    <a:lnTo>
                      <a:pt x="140" y="86"/>
                    </a:lnTo>
                    <a:lnTo>
                      <a:pt x="147" y="86"/>
                    </a:lnTo>
                    <a:lnTo>
                      <a:pt x="141" y="82"/>
                    </a:lnTo>
                    <a:lnTo>
                      <a:pt x="133" y="71"/>
                    </a:lnTo>
                    <a:lnTo>
                      <a:pt x="115" y="71"/>
                    </a:lnTo>
                    <a:lnTo>
                      <a:pt x="107" y="64"/>
                    </a:lnTo>
                    <a:lnTo>
                      <a:pt x="96" y="45"/>
                    </a:lnTo>
                    <a:lnTo>
                      <a:pt x="97" y="38"/>
                    </a:lnTo>
                    <a:lnTo>
                      <a:pt x="108" y="37"/>
                    </a:lnTo>
                    <a:lnTo>
                      <a:pt x="112" y="21"/>
                    </a:lnTo>
                    <a:lnTo>
                      <a:pt x="129" y="7"/>
                    </a:lnTo>
                    <a:lnTo>
                      <a:pt x="153" y="11"/>
                    </a:lnTo>
                    <a:lnTo>
                      <a:pt x="168" y="6"/>
                    </a:lnTo>
                    <a:lnTo>
                      <a:pt x="172" y="16"/>
                    </a:lnTo>
                    <a:lnTo>
                      <a:pt x="183" y="28"/>
                    </a:lnTo>
                    <a:lnTo>
                      <a:pt x="204" y="36"/>
                    </a:lnTo>
                    <a:lnTo>
                      <a:pt x="201" y="45"/>
                    </a:lnTo>
                    <a:lnTo>
                      <a:pt x="203" y="52"/>
                    </a:lnTo>
                    <a:lnTo>
                      <a:pt x="205" y="45"/>
                    </a:lnTo>
                    <a:lnTo>
                      <a:pt x="216" y="49"/>
                    </a:lnTo>
                    <a:lnTo>
                      <a:pt x="220" y="39"/>
                    </a:lnTo>
                    <a:lnTo>
                      <a:pt x="212" y="21"/>
                    </a:lnTo>
                    <a:lnTo>
                      <a:pt x="216" y="15"/>
                    </a:lnTo>
                    <a:lnTo>
                      <a:pt x="231" y="18"/>
                    </a:lnTo>
                    <a:lnTo>
                      <a:pt x="235" y="6"/>
                    </a:lnTo>
                    <a:lnTo>
                      <a:pt x="219" y="0"/>
                    </a:lnTo>
                    <a:lnTo>
                      <a:pt x="237" y="0"/>
                    </a:lnTo>
                    <a:lnTo>
                      <a:pt x="243" y="11"/>
                    </a:lnTo>
                    <a:lnTo>
                      <a:pt x="255" y="22"/>
                    </a:lnTo>
                    <a:lnTo>
                      <a:pt x="242" y="20"/>
                    </a:lnTo>
                    <a:lnTo>
                      <a:pt x="246" y="26"/>
                    </a:lnTo>
                    <a:lnTo>
                      <a:pt x="265" y="33"/>
                    </a:lnTo>
                    <a:lnTo>
                      <a:pt x="276" y="48"/>
                    </a:lnTo>
                    <a:lnTo>
                      <a:pt x="278" y="60"/>
                    </a:lnTo>
                    <a:lnTo>
                      <a:pt x="274" y="72"/>
                    </a:lnTo>
                    <a:lnTo>
                      <a:pt x="274" y="90"/>
                    </a:lnTo>
                    <a:lnTo>
                      <a:pt x="282" y="107"/>
                    </a:lnTo>
                    <a:lnTo>
                      <a:pt x="284" y="123"/>
                    </a:lnTo>
                    <a:lnTo>
                      <a:pt x="280" y="134"/>
                    </a:lnTo>
                    <a:lnTo>
                      <a:pt x="281" y="140"/>
                    </a:lnTo>
                    <a:lnTo>
                      <a:pt x="280" y="149"/>
                    </a:lnTo>
                    <a:lnTo>
                      <a:pt x="281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293"/>
              <p:cNvSpPr>
                <a:spLocks noChangeAspect="1"/>
              </p:cNvSpPr>
              <p:nvPr/>
            </p:nvSpPr>
            <p:spPr bwMode="gray">
              <a:xfrm>
                <a:off x="1225" y="1133"/>
                <a:ext cx="134" cy="107"/>
              </a:xfrm>
              <a:custGeom>
                <a:avLst/>
                <a:gdLst/>
                <a:ahLst/>
                <a:cxnLst>
                  <a:cxn ang="0">
                    <a:pos x="439" y="71"/>
                  </a:cxn>
                  <a:cxn ang="0">
                    <a:pos x="489" y="0"/>
                  </a:cxn>
                  <a:cxn ang="0">
                    <a:pos x="501" y="69"/>
                  </a:cxn>
                  <a:cxn ang="0">
                    <a:pos x="525" y="120"/>
                  </a:cxn>
                  <a:cxn ang="0">
                    <a:pos x="510" y="172"/>
                  </a:cxn>
                  <a:cxn ang="0">
                    <a:pos x="548" y="213"/>
                  </a:cxn>
                  <a:cxn ang="0">
                    <a:pos x="551" y="218"/>
                  </a:cxn>
                  <a:cxn ang="0">
                    <a:pos x="605" y="240"/>
                  </a:cxn>
                  <a:cxn ang="0">
                    <a:pos x="637" y="191"/>
                  </a:cxn>
                  <a:cxn ang="0">
                    <a:pos x="672" y="281"/>
                  </a:cxn>
                  <a:cxn ang="0">
                    <a:pos x="643" y="385"/>
                  </a:cxn>
                  <a:cxn ang="0">
                    <a:pos x="575" y="430"/>
                  </a:cxn>
                  <a:cxn ang="0">
                    <a:pos x="526" y="423"/>
                  </a:cxn>
                  <a:cxn ang="0">
                    <a:pos x="492" y="389"/>
                  </a:cxn>
                  <a:cxn ang="0">
                    <a:pos x="450" y="435"/>
                  </a:cxn>
                  <a:cxn ang="0">
                    <a:pos x="383" y="475"/>
                  </a:cxn>
                  <a:cxn ang="0">
                    <a:pos x="347" y="502"/>
                  </a:cxn>
                  <a:cxn ang="0">
                    <a:pos x="231" y="530"/>
                  </a:cxn>
                  <a:cxn ang="0">
                    <a:pos x="181" y="466"/>
                  </a:cxn>
                  <a:cxn ang="0">
                    <a:pos x="229" y="448"/>
                  </a:cxn>
                  <a:cxn ang="0">
                    <a:pos x="304" y="408"/>
                  </a:cxn>
                  <a:cxn ang="0">
                    <a:pos x="344" y="396"/>
                  </a:cxn>
                  <a:cxn ang="0">
                    <a:pos x="355" y="352"/>
                  </a:cxn>
                  <a:cxn ang="0">
                    <a:pos x="293" y="361"/>
                  </a:cxn>
                  <a:cxn ang="0">
                    <a:pos x="263" y="389"/>
                  </a:cxn>
                  <a:cxn ang="0">
                    <a:pos x="207" y="408"/>
                  </a:cxn>
                  <a:cxn ang="0">
                    <a:pos x="209" y="357"/>
                  </a:cxn>
                  <a:cxn ang="0">
                    <a:pos x="218" y="329"/>
                  </a:cxn>
                  <a:cxn ang="0">
                    <a:pos x="171" y="346"/>
                  </a:cxn>
                  <a:cxn ang="0">
                    <a:pos x="155" y="416"/>
                  </a:cxn>
                  <a:cxn ang="0">
                    <a:pos x="113" y="388"/>
                  </a:cxn>
                  <a:cxn ang="0">
                    <a:pos x="85" y="389"/>
                  </a:cxn>
                  <a:cxn ang="0">
                    <a:pos x="25" y="379"/>
                  </a:cxn>
                  <a:cxn ang="0">
                    <a:pos x="24" y="309"/>
                  </a:cxn>
                  <a:cxn ang="0">
                    <a:pos x="130" y="276"/>
                  </a:cxn>
                  <a:cxn ang="0">
                    <a:pos x="60" y="297"/>
                  </a:cxn>
                  <a:cxn ang="0">
                    <a:pos x="103" y="231"/>
                  </a:cxn>
                  <a:cxn ang="0">
                    <a:pos x="47" y="225"/>
                  </a:cxn>
                  <a:cxn ang="0">
                    <a:pos x="51" y="179"/>
                  </a:cxn>
                  <a:cxn ang="0">
                    <a:pos x="156" y="159"/>
                  </a:cxn>
                  <a:cxn ang="0">
                    <a:pos x="92" y="129"/>
                  </a:cxn>
                  <a:cxn ang="0">
                    <a:pos x="166" y="78"/>
                  </a:cxn>
                  <a:cxn ang="0">
                    <a:pos x="192" y="147"/>
                  </a:cxn>
                  <a:cxn ang="0">
                    <a:pos x="280" y="152"/>
                  </a:cxn>
                  <a:cxn ang="0">
                    <a:pos x="301" y="223"/>
                  </a:cxn>
                  <a:cxn ang="0">
                    <a:pos x="339" y="239"/>
                  </a:cxn>
                  <a:cxn ang="0">
                    <a:pos x="343" y="287"/>
                  </a:cxn>
                  <a:cxn ang="0">
                    <a:pos x="377" y="293"/>
                  </a:cxn>
                  <a:cxn ang="0">
                    <a:pos x="478" y="301"/>
                  </a:cxn>
                  <a:cxn ang="0">
                    <a:pos x="450" y="236"/>
                  </a:cxn>
                  <a:cxn ang="0">
                    <a:pos x="449" y="204"/>
                  </a:cxn>
                  <a:cxn ang="0">
                    <a:pos x="440" y="148"/>
                  </a:cxn>
                  <a:cxn ang="0">
                    <a:pos x="401" y="100"/>
                  </a:cxn>
                </a:cxnLst>
                <a:rect l="0" t="0" r="r" b="b"/>
                <a:pathLst>
                  <a:path w="672" h="534">
                    <a:moveTo>
                      <a:pt x="420" y="83"/>
                    </a:moveTo>
                    <a:lnTo>
                      <a:pt x="420" y="80"/>
                    </a:lnTo>
                    <a:lnTo>
                      <a:pt x="420" y="82"/>
                    </a:lnTo>
                    <a:lnTo>
                      <a:pt x="433" y="81"/>
                    </a:lnTo>
                    <a:lnTo>
                      <a:pt x="439" y="71"/>
                    </a:lnTo>
                    <a:lnTo>
                      <a:pt x="439" y="59"/>
                    </a:lnTo>
                    <a:lnTo>
                      <a:pt x="458" y="8"/>
                    </a:lnTo>
                    <a:lnTo>
                      <a:pt x="466" y="3"/>
                    </a:lnTo>
                    <a:lnTo>
                      <a:pt x="478" y="6"/>
                    </a:lnTo>
                    <a:lnTo>
                      <a:pt x="489" y="0"/>
                    </a:lnTo>
                    <a:lnTo>
                      <a:pt x="503" y="26"/>
                    </a:lnTo>
                    <a:lnTo>
                      <a:pt x="503" y="37"/>
                    </a:lnTo>
                    <a:lnTo>
                      <a:pt x="493" y="49"/>
                    </a:lnTo>
                    <a:lnTo>
                      <a:pt x="495" y="61"/>
                    </a:lnTo>
                    <a:lnTo>
                      <a:pt x="501" y="69"/>
                    </a:lnTo>
                    <a:lnTo>
                      <a:pt x="500" y="76"/>
                    </a:lnTo>
                    <a:lnTo>
                      <a:pt x="501" y="94"/>
                    </a:lnTo>
                    <a:lnTo>
                      <a:pt x="504" y="99"/>
                    </a:lnTo>
                    <a:lnTo>
                      <a:pt x="511" y="102"/>
                    </a:lnTo>
                    <a:lnTo>
                      <a:pt x="525" y="120"/>
                    </a:lnTo>
                    <a:lnTo>
                      <a:pt x="526" y="129"/>
                    </a:lnTo>
                    <a:lnTo>
                      <a:pt x="525" y="139"/>
                    </a:lnTo>
                    <a:lnTo>
                      <a:pt x="527" y="143"/>
                    </a:lnTo>
                    <a:lnTo>
                      <a:pt x="519" y="152"/>
                    </a:lnTo>
                    <a:lnTo>
                      <a:pt x="510" y="172"/>
                    </a:lnTo>
                    <a:lnTo>
                      <a:pt x="500" y="178"/>
                    </a:lnTo>
                    <a:lnTo>
                      <a:pt x="512" y="183"/>
                    </a:lnTo>
                    <a:lnTo>
                      <a:pt x="536" y="178"/>
                    </a:lnTo>
                    <a:lnTo>
                      <a:pt x="554" y="196"/>
                    </a:lnTo>
                    <a:lnTo>
                      <a:pt x="548" y="213"/>
                    </a:lnTo>
                    <a:lnTo>
                      <a:pt x="541" y="215"/>
                    </a:lnTo>
                    <a:lnTo>
                      <a:pt x="531" y="234"/>
                    </a:lnTo>
                    <a:lnTo>
                      <a:pt x="533" y="243"/>
                    </a:lnTo>
                    <a:lnTo>
                      <a:pt x="543" y="222"/>
                    </a:lnTo>
                    <a:lnTo>
                      <a:pt x="551" y="218"/>
                    </a:lnTo>
                    <a:lnTo>
                      <a:pt x="560" y="215"/>
                    </a:lnTo>
                    <a:lnTo>
                      <a:pt x="579" y="218"/>
                    </a:lnTo>
                    <a:lnTo>
                      <a:pt x="594" y="266"/>
                    </a:lnTo>
                    <a:lnTo>
                      <a:pt x="600" y="242"/>
                    </a:lnTo>
                    <a:lnTo>
                      <a:pt x="605" y="240"/>
                    </a:lnTo>
                    <a:lnTo>
                      <a:pt x="600" y="236"/>
                    </a:lnTo>
                    <a:lnTo>
                      <a:pt x="595" y="207"/>
                    </a:lnTo>
                    <a:lnTo>
                      <a:pt x="601" y="196"/>
                    </a:lnTo>
                    <a:lnTo>
                      <a:pt x="606" y="184"/>
                    </a:lnTo>
                    <a:lnTo>
                      <a:pt x="637" y="191"/>
                    </a:lnTo>
                    <a:lnTo>
                      <a:pt x="659" y="215"/>
                    </a:lnTo>
                    <a:lnTo>
                      <a:pt x="671" y="245"/>
                    </a:lnTo>
                    <a:lnTo>
                      <a:pt x="670" y="258"/>
                    </a:lnTo>
                    <a:lnTo>
                      <a:pt x="672" y="265"/>
                    </a:lnTo>
                    <a:lnTo>
                      <a:pt x="672" y="281"/>
                    </a:lnTo>
                    <a:lnTo>
                      <a:pt x="670" y="296"/>
                    </a:lnTo>
                    <a:lnTo>
                      <a:pt x="660" y="304"/>
                    </a:lnTo>
                    <a:lnTo>
                      <a:pt x="654" y="347"/>
                    </a:lnTo>
                    <a:lnTo>
                      <a:pt x="649" y="357"/>
                    </a:lnTo>
                    <a:lnTo>
                      <a:pt x="643" y="385"/>
                    </a:lnTo>
                    <a:lnTo>
                      <a:pt x="635" y="404"/>
                    </a:lnTo>
                    <a:lnTo>
                      <a:pt x="618" y="405"/>
                    </a:lnTo>
                    <a:lnTo>
                      <a:pt x="611" y="410"/>
                    </a:lnTo>
                    <a:lnTo>
                      <a:pt x="600" y="425"/>
                    </a:lnTo>
                    <a:lnTo>
                      <a:pt x="575" y="430"/>
                    </a:lnTo>
                    <a:lnTo>
                      <a:pt x="560" y="423"/>
                    </a:lnTo>
                    <a:lnTo>
                      <a:pt x="552" y="416"/>
                    </a:lnTo>
                    <a:lnTo>
                      <a:pt x="546" y="409"/>
                    </a:lnTo>
                    <a:lnTo>
                      <a:pt x="547" y="395"/>
                    </a:lnTo>
                    <a:lnTo>
                      <a:pt x="526" y="423"/>
                    </a:lnTo>
                    <a:lnTo>
                      <a:pt x="509" y="425"/>
                    </a:lnTo>
                    <a:lnTo>
                      <a:pt x="490" y="421"/>
                    </a:lnTo>
                    <a:lnTo>
                      <a:pt x="500" y="411"/>
                    </a:lnTo>
                    <a:lnTo>
                      <a:pt x="492" y="398"/>
                    </a:lnTo>
                    <a:lnTo>
                      <a:pt x="492" y="389"/>
                    </a:lnTo>
                    <a:lnTo>
                      <a:pt x="484" y="394"/>
                    </a:lnTo>
                    <a:lnTo>
                      <a:pt x="481" y="405"/>
                    </a:lnTo>
                    <a:lnTo>
                      <a:pt x="472" y="416"/>
                    </a:lnTo>
                    <a:lnTo>
                      <a:pt x="461" y="421"/>
                    </a:lnTo>
                    <a:lnTo>
                      <a:pt x="450" y="435"/>
                    </a:lnTo>
                    <a:lnTo>
                      <a:pt x="425" y="442"/>
                    </a:lnTo>
                    <a:lnTo>
                      <a:pt x="414" y="442"/>
                    </a:lnTo>
                    <a:lnTo>
                      <a:pt x="386" y="457"/>
                    </a:lnTo>
                    <a:lnTo>
                      <a:pt x="387" y="466"/>
                    </a:lnTo>
                    <a:lnTo>
                      <a:pt x="383" y="475"/>
                    </a:lnTo>
                    <a:lnTo>
                      <a:pt x="376" y="480"/>
                    </a:lnTo>
                    <a:lnTo>
                      <a:pt x="375" y="485"/>
                    </a:lnTo>
                    <a:lnTo>
                      <a:pt x="358" y="495"/>
                    </a:lnTo>
                    <a:lnTo>
                      <a:pt x="348" y="497"/>
                    </a:lnTo>
                    <a:lnTo>
                      <a:pt x="347" y="502"/>
                    </a:lnTo>
                    <a:lnTo>
                      <a:pt x="332" y="503"/>
                    </a:lnTo>
                    <a:lnTo>
                      <a:pt x="325" y="514"/>
                    </a:lnTo>
                    <a:lnTo>
                      <a:pt x="299" y="528"/>
                    </a:lnTo>
                    <a:lnTo>
                      <a:pt x="277" y="534"/>
                    </a:lnTo>
                    <a:lnTo>
                      <a:pt x="231" y="530"/>
                    </a:lnTo>
                    <a:lnTo>
                      <a:pt x="202" y="512"/>
                    </a:lnTo>
                    <a:lnTo>
                      <a:pt x="184" y="495"/>
                    </a:lnTo>
                    <a:lnTo>
                      <a:pt x="177" y="482"/>
                    </a:lnTo>
                    <a:lnTo>
                      <a:pt x="177" y="478"/>
                    </a:lnTo>
                    <a:lnTo>
                      <a:pt x="181" y="466"/>
                    </a:lnTo>
                    <a:lnTo>
                      <a:pt x="191" y="455"/>
                    </a:lnTo>
                    <a:lnTo>
                      <a:pt x="198" y="454"/>
                    </a:lnTo>
                    <a:lnTo>
                      <a:pt x="212" y="446"/>
                    </a:lnTo>
                    <a:lnTo>
                      <a:pt x="224" y="443"/>
                    </a:lnTo>
                    <a:lnTo>
                      <a:pt x="229" y="448"/>
                    </a:lnTo>
                    <a:lnTo>
                      <a:pt x="235" y="447"/>
                    </a:lnTo>
                    <a:lnTo>
                      <a:pt x="242" y="441"/>
                    </a:lnTo>
                    <a:lnTo>
                      <a:pt x="242" y="431"/>
                    </a:lnTo>
                    <a:lnTo>
                      <a:pt x="253" y="415"/>
                    </a:lnTo>
                    <a:lnTo>
                      <a:pt x="304" y="408"/>
                    </a:lnTo>
                    <a:lnTo>
                      <a:pt x="315" y="409"/>
                    </a:lnTo>
                    <a:lnTo>
                      <a:pt x="317" y="420"/>
                    </a:lnTo>
                    <a:lnTo>
                      <a:pt x="327" y="420"/>
                    </a:lnTo>
                    <a:lnTo>
                      <a:pt x="334" y="404"/>
                    </a:lnTo>
                    <a:lnTo>
                      <a:pt x="344" y="396"/>
                    </a:lnTo>
                    <a:lnTo>
                      <a:pt x="350" y="383"/>
                    </a:lnTo>
                    <a:lnTo>
                      <a:pt x="363" y="372"/>
                    </a:lnTo>
                    <a:lnTo>
                      <a:pt x="368" y="362"/>
                    </a:lnTo>
                    <a:lnTo>
                      <a:pt x="366" y="352"/>
                    </a:lnTo>
                    <a:lnTo>
                      <a:pt x="355" y="352"/>
                    </a:lnTo>
                    <a:lnTo>
                      <a:pt x="343" y="376"/>
                    </a:lnTo>
                    <a:lnTo>
                      <a:pt x="331" y="372"/>
                    </a:lnTo>
                    <a:lnTo>
                      <a:pt x="294" y="383"/>
                    </a:lnTo>
                    <a:lnTo>
                      <a:pt x="289" y="372"/>
                    </a:lnTo>
                    <a:lnTo>
                      <a:pt x="293" y="361"/>
                    </a:lnTo>
                    <a:lnTo>
                      <a:pt x="278" y="372"/>
                    </a:lnTo>
                    <a:lnTo>
                      <a:pt x="277" y="358"/>
                    </a:lnTo>
                    <a:lnTo>
                      <a:pt x="272" y="356"/>
                    </a:lnTo>
                    <a:lnTo>
                      <a:pt x="270" y="376"/>
                    </a:lnTo>
                    <a:lnTo>
                      <a:pt x="263" y="389"/>
                    </a:lnTo>
                    <a:lnTo>
                      <a:pt x="251" y="392"/>
                    </a:lnTo>
                    <a:lnTo>
                      <a:pt x="247" y="379"/>
                    </a:lnTo>
                    <a:lnTo>
                      <a:pt x="239" y="394"/>
                    </a:lnTo>
                    <a:lnTo>
                      <a:pt x="224" y="398"/>
                    </a:lnTo>
                    <a:lnTo>
                      <a:pt x="207" y="408"/>
                    </a:lnTo>
                    <a:lnTo>
                      <a:pt x="200" y="396"/>
                    </a:lnTo>
                    <a:lnTo>
                      <a:pt x="202" y="389"/>
                    </a:lnTo>
                    <a:lnTo>
                      <a:pt x="215" y="373"/>
                    </a:lnTo>
                    <a:lnTo>
                      <a:pt x="212" y="372"/>
                    </a:lnTo>
                    <a:lnTo>
                      <a:pt x="209" y="357"/>
                    </a:lnTo>
                    <a:lnTo>
                      <a:pt x="210" y="340"/>
                    </a:lnTo>
                    <a:lnTo>
                      <a:pt x="225" y="330"/>
                    </a:lnTo>
                    <a:lnTo>
                      <a:pt x="235" y="319"/>
                    </a:lnTo>
                    <a:lnTo>
                      <a:pt x="227" y="319"/>
                    </a:lnTo>
                    <a:lnTo>
                      <a:pt x="218" y="329"/>
                    </a:lnTo>
                    <a:lnTo>
                      <a:pt x="199" y="324"/>
                    </a:lnTo>
                    <a:lnTo>
                      <a:pt x="191" y="363"/>
                    </a:lnTo>
                    <a:lnTo>
                      <a:pt x="186" y="367"/>
                    </a:lnTo>
                    <a:lnTo>
                      <a:pt x="180" y="349"/>
                    </a:lnTo>
                    <a:lnTo>
                      <a:pt x="171" y="346"/>
                    </a:lnTo>
                    <a:lnTo>
                      <a:pt x="170" y="363"/>
                    </a:lnTo>
                    <a:lnTo>
                      <a:pt x="178" y="376"/>
                    </a:lnTo>
                    <a:lnTo>
                      <a:pt x="177" y="394"/>
                    </a:lnTo>
                    <a:lnTo>
                      <a:pt x="171" y="396"/>
                    </a:lnTo>
                    <a:lnTo>
                      <a:pt x="155" y="416"/>
                    </a:lnTo>
                    <a:lnTo>
                      <a:pt x="143" y="415"/>
                    </a:lnTo>
                    <a:lnTo>
                      <a:pt x="138" y="396"/>
                    </a:lnTo>
                    <a:lnTo>
                      <a:pt x="138" y="378"/>
                    </a:lnTo>
                    <a:lnTo>
                      <a:pt x="124" y="389"/>
                    </a:lnTo>
                    <a:lnTo>
                      <a:pt x="113" y="388"/>
                    </a:lnTo>
                    <a:lnTo>
                      <a:pt x="114" y="405"/>
                    </a:lnTo>
                    <a:lnTo>
                      <a:pt x="114" y="420"/>
                    </a:lnTo>
                    <a:lnTo>
                      <a:pt x="102" y="417"/>
                    </a:lnTo>
                    <a:lnTo>
                      <a:pt x="80" y="399"/>
                    </a:lnTo>
                    <a:lnTo>
                      <a:pt x="85" y="389"/>
                    </a:lnTo>
                    <a:lnTo>
                      <a:pt x="76" y="383"/>
                    </a:lnTo>
                    <a:lnTo>
                      <a:pt x="78" y="369"/>
                    </a:lnTo>
                    <a:lnTo>
                      <a:pt x="64" y="374"/>
                    </a:lnTo>
                    <a:lnTo>
                      <a:pt x="58" y="388"/>
                    </a:lnTo>
                    <a:lnTo>
                      <a:pt x="25" y="379"/>
                    </a:lnTo>
                    <a:lnTo>
                      <a:pt x="10" y="372"/>
                    </a:lnTo>
                    <a:lnTo>
                      <a:pt x="0" y="358"/>
                    </a:lnTo>
                    <a:lnTo>
                      <a:pt x="1" y="351"/>
                    </a:lnTo>
                    <a:lnTo>
                      <a:pt x="11" y="325"/>
                    </a:lnTo>
                    <a:lnTo>
                      <a:pt x="24" y="309"/>
                    </a:lnTo>
                    <a:lnTo>
                      <a:pt x="51" y="307"/>
                    </a:lnTo>
                    <a:lnTo>
                      <a:pt x="87" y="309"/>
                    </a:lnTo>
                    <a:lnTo>
                      <a:pt x="94" y="306"/>
                    </a:lnTo>
                    <a:lnTo>
                      <a:pt x="105" y="291"/>
                    </a:lnTo>
                    <a:lnTo>
                      <a:pt x="130" y="276"/>
                    </a:lnTo>
                    <a:lnTo>
                      <a:pt x="140" y="259"/>
                    </a:lnTo>
                    <a:lnTo>
                      <a:pt x="122" y="272"/>
                    </a:lnTo>
                    <a:lnTo>
                      <a:pt x="101" y="276"/>
                    </a:lnTo>
                    <a:lnTo>
                      <a:pt x="86" y="288"/>
                    </a:lnTo>
                    <a:lnTo>
                      <a:pt x="60" y="297"/>
                    </a:lnTo>
                    <a:lnTo>
                      <a:pt x="22" y="293"/>
                    </a:lnTo>
                    <a:lnTo>
                      <a:pt x="22" y="270"/>
                    </a:lnTo>
                    <a:lnTo>
                      <a:pt x="33" y="245"/>
                    </a:lnTo>
                    <a:lnTo>
                      <a:pt x="76" y="240"/>
                    </a:lnTo>
                    <a:lnTo>
                      <a:pt x="103" y="231"/>
                    </a:lnTo>
                    <a:lnTo>
                      <a:pt x="144" y="226"/>
                    </a:lnTo>
                    <a:lnTo>
                      <a:pt x="157" y="212"/>
                    </a:lnTo>
                    <a:lnTo>
                      <a:pt x="134" y="222"/>
                    </a:lnTo>
                    <a:lnTo>
                      <a:pt x="55" y="231"/>
                    </a:lnTo>
                    <a:lnTo>
                      <a:pt x="47" y="225"/>
                    </a:lnTo>
                    <a:lnTo>
                      <a:pt x="47" y="210"/>
                    </a:lnTo>
                    <a:lnTo>
                      <a:pt x="53" y="200"/>
                    </a:lnTo>
                    <a:lnTo>
                      <a:pt x="60" y="196"/>
                    </a:lnTo>
                    <a:lnTo>
                      <a:pt x="58" y="188"/>
                    </a:lnTo>
                    <a:lnTo>
                      <a:pt x="51" y="179"/>
                    </a:lnTo>
                    <a:lnTo>
                      <a:pt x="62" y="158"/>
                    </a:lnTo>
                    <a:lnTo>
                      <a:pt x="76" y="151"/>
                    </a:lnTo>
                    <a:lnTo>
                      <a:pt x="103" y="153"/>
                    </a:lnTo>
                    <a:lnTo>
                      <a:pt x="118" y="151"/>
                    </a:lnTo>
                    <a:lnTo>
                      <a:pt x="156" y="159"/>
                    </a:lnTo>
                    <a:lnTo>
                      <a:pt x="161" y="154"/>
                    </a:lnTo>
                    <a:lnTo>
                      <a:pt x="151" y="154"/>
                    </a:lnTo>
                    <a:lnTo>
                      <a:pt x="144" y="143"/>
                    </a:lnTo>
                    <a:lnTo>
                      <a:pt x="100" y="139"/>
                    </a:lnTo>
                    <a:lnTo>
                      <a:pt x="92" y="129"/>
                    </a:lnTo>
                    <a:lnTo>
                      <a:pt x="101" y="103"/>
                    </a:lnTo>
                    <a:lnTo>
                      <a:pt x="113" y="88"/>
                    </a:lnTo>
                    <a:lnTo>
                      <a:pt x="138" y="88"/>
                    </a:lnTo>
                    <a:lnTo>
                      <a:pt x="146" y="78"/>
                    </a:lnTo>
                    <a:lnTo>
                      <a:pt x="166" y="78"/>
                    </a:lnTo>
                    <a:lnTo>
                      <a:pt x="180" y="83"/>
                    </a:lnTo>
                    <a:lnTo>
                      <a:pt x="191" y="97"/>
                    </a:lnTo>
                    <a:lnTo>
                      <a:pt x="191" y="116"/>
                    </a:lnTo>
                    <a:lnTo>
                      <a:pt x="186" y="124"/>
                    </a:lnTo>
                    <a:lnTo>
                      <a:pt x="192" y="147"/>
                    </a:lnTo>
                    <a:lnTo>
                      <a:pt x="219" y="147"/>
                    </a:lnTo>
                    <a:lnTo>
                      <a:pt x="234" y="136"/>
                    </a:lnTo>
                    <a:lnTo>
                      <a:pt x="258" y="135"/>
                    </a:lnTo>
                    <a:lnTo>
                      <a:pt x="258" y="148"/>
                    </a:lnTo>
                    <a:lnTo>
                      <a:pt x="280" y="152"/>
                    </a:lnTo>
                    <a:lnTo>
                      <a:pt x="288" y="179"/>
                    </a:lnTo>
                    <a:lnTo>
                      <a:pt x="302" y="200"/>
                    </a:lnTo>
                    <a:lnTo>
                      <a:pt x="312" y="200"/>
                    </a:lnTo>
                    <a:lnTo>
                      <a:pt x="321" y="210"/>
                    </a:lnTo>
                    <a:lnTo>
                      <a:pt x="301" y="223"/>
                    </a:lnTo>
                    <a:lnTo>
                      <a:pt x="300" y="234"/>
                    </a:lnTo>
                    <a:lnTo>
                      <a:pt x="310" y="237"/>
                    </a:lnTo>
                    <a:lnTo>
                      <a:pt x="336" y="227"/>
                    </a:lnTo>
                    <a:lnTo>
                      <a:pt x="336" y="232"/>
                    </a:lnTo>
                    <a:lnTo>
                      <a:pt x="339" y="239"/>
                    </a:lnTo>
                    <a:lnTo>
                      <a:pt x="342" y="250"/>
                    </a:lnTo>
                    <a:lnTo>
                      <a:pt x="336" y="258"/>
                    </a:lnTo>
                    <a:lnTo>
                      <a:pt x="340" y="256"/>
                    </a:lnTo>
                    <a:lnTo>
                      <a:pt x="344" y="271"/>
                    </a:lnTo>
                    <a:lnTo>
                      <a:pt x="343" y="287"/>
                    </a:lnTo>
                    <a:lnTo>
                      <a:pt x="349" y="297"/>
                    </a:lnTo>
                    <a:lnTo>
                      <a:pt x="359" y="298"/>
                    </a:lnTo>
                    <a:lnTo>
                      <a:pt x="366" y="297"/>
                    </a:lnTo>
                    <a:lnTo>
                      <a:pt x="371" y="292"/>
                    </a:lnTo>
                    <a:lnTo>
                      <a:pt x="377" y="293"/>
                    </a:lnTo>
                    <a:lnTo>
                      <a:pt x="395" y="288"/>
                    </a:lnTo>
                    <a:lnTo>
                      <a:pt x="399" y="297"/>
                    </a:lnTo>
                    <a:lnTo>
                      <a:pt x="419" y="293"/>
                    </a:lnTo>
                    <a:lnTo>
                      <a:pt x="469" y="303"/>
                    </a:lnTo>
                    <a:lnTo>
                      <a:pt x="478" y="301"/>
                    </a:lnTo>
                    <a:lnTo>
                      <a:pt x="482" y="283"/>
                    </a:lnTo>
                    <a:lnTo>
                      <a:pt x="482" y="261"/>
                    </a:lnTo>
                    <a:lnTo>
                      <a:pt x="468" y="245"/>
                    </a:lnTo>
                    <a:lnTo>
                      <a:pt x="462" y="233"/>
                    </a:lnTo>
                    <a:lnTo>
                      <a:pt x="450" y="236"/>
                    </a:lnTo>
                    <a:lnTo>
                      <a:pt x="444" y="229"/>
                    </a:lnTo>
                    <a:lnTo>
                      <a:pt x="440" y="221"/>
                    </a:lnTo>
                    <a:lnTo>
                      <a:pt x="431" y="227"/>
                    </a:lnTo>
                    <a:lnTo>
                      <a:pt x="425" y="218"/>
                    </a:lnTo>
                    <a:lnTo>
                      <a:pt x="449" y="204"/>
                    </a:lnTo>
                    <a:lnTo>
                      <a:pt x="451" y="193"/>
                    </a:lnTo>
                    <a:lnTo>
                      <a:pt x="462" y="190"/>
                    </a:lnTo>
                    <a:lnTo>
                      <a:pt x="456" y="163"/>
                    </a:lnTo>
                    <a:lnTo>
                      <a:pt x="450" y="152"/>
                    </a:lnTo>
                    <a:lnTo>
                      <a:pt x="440" y="148"/>
                    </a:lnTo>
                    <a:lnTo>
                      <a:pt x="438" y="142"/>
                    </a:lnTo>
                    <a:lnTo>
                      <a:pt x="424" y="139"/>
                    </a:lnTo>
                    <a:lnTo>
                      <a:pt x="402" y="120"/>
                    </a:lnTo>
                    <a:lnTo>
                      <a:pt x="401" y="110"/>
                    </a:lnTo>
                    <a:lnTo>
                      <a:pt x="401" y="100"/>
                    </a:lnTo>
                    <a:lnTo>
                      <a:pt x="396" y="93"/>
                    </a:lnTo>
                    <a:lnTo>
                      <a:pt x="412" y="89"/>
                    </a:lnTo>
                    <a:lnTo>
                      <a:pt x="420" y="8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294"/>
              <p:cNvSpPr>
                <a:spLocks noChangeAspect="1"/>
              </p:cNvSpPr>
              <p:nvPr/>
            </p:nvSpPr>
            <p:spPr bwMode="gray">
              <a:xfrm>
                <a:off x="1168" y="1099"/>
                <a:ext cx="80" cy="82"/>
              </a:xfrm>
              <a:custGeom>
                <a:avLst/>
                <a:gdLst/>
                <a:ahLst/>
                <a:cxnLst>
                  <a:cxn ang="0">
                    <a:pos x="157" y="126"/>
                  </a:cxn>
                  <a:cxn ang="0">
                    <a:pos x="177" y="100"/>
                  </a:cxn>
                  <a:cxn ang="0">
                    <a:pos x="197" y="75"/>
                  </a:cxn>
                  <a:cxn ang="0">
                    <a:pos x="224" y="48"/>
                  </a:cxn>
                  <a:cxn ang="0">
                    <a:pos x="242" y="51"/>
                  </a:cxn>
                  <a:cxn ang="0">
                    <a:pos x="269" y="44"/>
                  </a:cxn>
                  <a:cxn ang="0">
                    <a:pos x="274" y="72"/>
                  </a:cxn>
                  <a:cxn ang="0">
                    <a:pos x="285" y="59"/>
                  </a:cxn>
                  <a:cxn ang="0">
                    <a:pos x="303" y="57"/>
                  </a:cxn>
                  <a:cxn ang="0">
                    <a:pos x="329" y="43"/>
                  </a:cxn>
                  <a:cxn ang="0">
                    <a:pos x="307" y="23"/>
                  </a:cxn>
                  <a:cxn ang="0">
                    <a:pos x="343" y="0"/>
                  </a:cxn>
                  <a:cxn ang="0">
                    <a:pos x="382" y="37"/>
                  </a:cxn>
                  <a:cxn ang="0">
                    <a:pos x="397" y="72"/>
                  </a:cxn>
                  <a:cxn ang="0">
                    <a:pos x="356" y="91"/>
                  </a:cxn>
                  <a:cxn ang="0">
                    <a:pos x="353" y="119"/>
                  </a:cxn>
                  <a:cxn ang="0">
                    <a:pos x="369" y="159"/>
                  </a:cxn>
                  <a:cxn ang="0">
                    <a:pos x="355" y="173"/>
                  </a:cxn>
                  <a:cxn ang="0">
                    <a:pos x="370" y="190"/>
                  </a:cxn>
                  <a:cxn ang="0">
                    <a:pos x="350" y="237"/>
                  </a:cxn>
                  <a:cxn ang="0">
                    <a:pos x="314" y="258"/>
                  </a:cxn>
                  <a:cxn ang="0">
                    <a:pos x="300" y="309"/>
                  </a:cxn>
                  <a:cxn ang="0">
                    <a:pos x="265" y="253"/>
                  </a:cxn>
                  <a:cxn ang="0">
                    <a:pos x="275" y="195"/>
                  </a:cxn>
                  <a:cxn ang="0">
                    <a:pos x="262" y="193"/>
                  </a:cxn>
                  <a:cxn ang="0">
                    <a:pos x="244" y="206"/>
                  </a:cxn>
                  <a:cxn ang="0">
                    <a:pos x="244" y="244"/>
                  </a:cxn>
                  <a:cxn ang="0">
                    <a:pos x="216" y="239"/>
                  </a:cxn>
                  <a:cxn ang="0">
                    <a:pos x="217" y="264"/>
                  </a:cxn>
                  <a:cxn ang="0">
                    <a:pos x="231" y="302"/>
                  </a:cxn>
                  <a:cxn ang="0">
                    <a:pos x="211" y="342"/>
                  </a:cxn>
                  <a:cxn ang="0">
                    <a:pos x="195" y="324"/>
                  </a:cxn>
                  <a:cxn ang="0">
                    <a:pos x="181" y="295"/>
                  </a:cxn>
                  <a:cxn ang="0">
                    <a:pos x="174" y="318"/>
                  </a:cxn>
                  <a:cxn ang="0">
                    <a:pos x="181" y="336"/>
                  </a:cxn>
                  <a:cxn ang="0">
                    <a:pos x="181" y="368"/>
                  </a:cxn>
                  <a:cxn ang="0">
                    <a:pos x="171" y="393"/>
                  </a:cxn>
                  <a:cxn ang="0">
                    <a:pos x="145" y="384"/>
                  </a:cxn>
                  <a:cxn ang="0">
                    <a:pos x="131" y="393"/>
                  </a:cxn>
                  <a:cxn ang="0">
                    <a:pos x="114" y="351"/>
                  </a:cxn>
                  <a:cxn ang="0">
                    <a:pos x="114" y="319"/>
                  </a:cxn>
                  <a:cxn ang="0">
                    <a:pos x="101" y="360"/>
                  </a:cxn>
                  <a:cxn ang="0">
                    <a:pos x="56" y="360"/>
                  </a:cxn>
                  <a:cxn ang="0">
                    <a:pos x="58" y="334"/>
                  </a:cxn>
                  <a:cxn ang="0">
                    <a:pos x="37" y="378"/>
                  </a:cxn>
                  <a:cxn ang="0">
                    <a:pos x="12" y="367"/>
                  </a:cxn>
                  <a:cxn ang="0">
                    <a:pos x="2" y="346"/>
                  </a:cxn>
                  <a:cxn ang="0">
                    <a:pos x="15" y="308"/>
                  </a:cxn>
                  <a:cxn ang="0">
                    <a:pos x="29" y="274"/>
                  </a:cxn>
                  <a:cxn ang="0">
                    <a:pos x="59" y="274"/>
                  </a:cxn>
                  <a:cxn ang="0">
                    <a:pos x="82" y="239"/>
                  </a:cxn>
                  <a:cxn ang="0">
                    <a:pos x="90" y="209"/>
                  </a:cxn>
                  <a:cxn ang="0">
                    <a:pos x="111" y="206"/>
                  </a:cxn>
                  <a:cxn ang="0">
                    <a:pos x="134" y="178"/>
                  </a:cxn>
                  <a:cxn ang="0">
                    <a:pos x="147" y="150"/>
                  </a:cxn>
                </a:cxnLst>
                <a:rect l="0" t="0" r="r" b="b"/>
                <a:pathLst>
                  <a:path w="399" h="411">
                    <a:moveTo>
                      <a:pt x="154" y="134"/>
                    </a:moveTo>
                    <a:lnTo>
                      <a:pt x="156" y="136"/>
                    </a:lnTo>
                    <a:lnTo>
                      <a:pt x="157" y="126"/>
                    </a:lnTo>
                    <a:lnTo>
                      <a:pt x="166" y="120"/>
                    </a:lnTo>
                    <a:lnTo>
                      <a:pt x="170" y="109"/>
                    </a:lnTo>
                    <a:lnTo>
                      <a:pt x="177" y="100"/>
                    </a:lnTo>
                    <a:lnTo>
                      <a:pt x="184" y="99"/>
                    </a:lnTo>
                    <a:lnTo>
                      <a:pt x="187" y="89"/>
                    </a:lnTo>
                    <a:lnTo>
                      <a:pt x="197" y="75"/>
                    </a:lnTo>
                    <a:lnTo>
                      <a:pt x="198" y="61"/>
                    </a:lnTo>
                    <a:lnTo>
                      <a:pt x="221" y="57"/>
                    </a:lnTo>
                    <a:lnTo>
                      <a:pt x="224" y="48"/>
                    </a:lnTo>
                    <a:lnTo>
                      <a:pt x="232" y="49"/>
                    </a:lnTo>
                    <a:lnTo>
                      <a:pt x="238" y="57"/>
                    </a:lnTo>
                    <a:lnTo>
                      <a:pt x="242" y="51"/>
                    </a:lnTo>
                    <a:lnTo>
                      <a:pt x="256" y="50"/>
                    </a:lnTo>
                    <a:lnTo>
                      <a:pt x="260" y="45"/>
                    </a:lnTo>
                    <a:lnTo>
                      <a:pt x="269" y="44"/>
                    </a:lnTo>
                    <a:lnTo>
                      <a:pt x="267" y="60"/>
                    </a:lnTo>
                    <a:lnTo>
                      <a:pt x="270" y="76"/>
                    </a:lnTo>
                    <a:lnTo>
                      <a:pt x="274" y="72"/>
                    </a:lnTo>
                    <a:lnTo>
                      <a:pt x="271" y="57"/>
                    </a:lnTo>
                    <a:lnTo>
                      <a:pt x="275" y="48"/>
                    </a:lnTo>
                    <a:lnTo>
                      <a:pt x="285" y="59"/>
                    </a:lnTo>
                    <a:lnTo>
                      <a:pt x="298" y="66"/>
                    </a:lnTo>
                    <a:lnTo>
                      <a:pt x="306" y="66"/>
                    </a:lnTo>
                    <a:lnTo>
                      <a:pt x="303" y="57"/>
                    </a:lnTo>
                    <a:lnTo>
                      <a:pt x="319" y="61"/>
                    </a:lnTo>
                    <a:lnTo>
                      <a:pt x="330" y="49"/>
                    </a:lnTo>
                    <a:lnTo>
                      <a:pt x="329" y="43"/>
                    </a:lnTo>
                    <a:lnTo>
                      <a:pt x="322" y="44"/>
                    </a:lnTo>
                    <a:lnTo>
                      <a:pt x="313" y="37"/>
                    </a:lnTo>
                    <a:lnTo>
                      <a:pt x="307" y="23"/>
                    </a:lnTo>
                    <a:lnTo>
                      <a:pt x="317" y="19"/>
                    </a:lnTo>
                    <a:lnTo>
                      <a:pt x="323" y="7"/>
                    </a:lnTo>
                    <a:lnTo>
                      <a:pt x="343" y="0"/>
                    </a:lnTo>
                    <a:lnTo>
                      <a:pt x="365" y="18"/>
                    </a:lnTo>
                    <a:lnTo>
                      <a:pt x="365" y="24"/>
                    </a:lnTo>
                    <a:lnTo>
                      <a:pt x="382" y="37"/>
                    </a:lnTo>
                    <a:lnTo>
                      <a:pt x="399" y="57"/>
                    </a:lnTo>
                    <a:lnTo>
                      <a:pt x="399" y="66"/>
                    </a:lnTo>
                    <a:lnTo>
                      <a:pt x="397" y="72"/>
                    </a:lnTo>
                    <a:lnTo>
                      <a:pt x="384" y="77"/>
                    </a:lnTo>
                    <a:lnTo>
                      <a:pt x="381" y="85"/>
                    </a:lnTo>
                    <a:lnTo>
                      <a:pt x="356" y="91"/>
                    </a:lnTo>
                    <a:lnTo>
                      <a:pt x="349" y="99"/>
                    </a:lnTo>
                    <a:lnTo>
                      <a:pt x="348" y="108"/>
                    </a:lnTo>
                    <a:lnTo>
                      <a:pt x="353" y="119"/>
                    </a:lnTo>
                    <a:lnTo>
                      <a:pt x="376" y="148"/>
                    </a:lnTo>
                    <a:lnTo>
                      <a:pt x="377" y="159"/>
                    </a:lnTo>
                    <a:lnTo>
                      <a:pt x="369" y="159"/>
                    </a:lnTo>
                    <a:lnTo>
                      <a:pt x="360" y="152"/>
                    </a:lnTo>
                    <a:lnTo>
                      <a:pt x="353" y="159"/>
                    </a:lnTo>
                    <a:lnTo>
                      <a:pt x="355" y="173"/>
                    </a:lnTo>
                    <a:lnTo>
                      <a:pt x="364" y="174"/>
                    </a:lnTo>
                    <a:lnTo>
                      <a:pt x="366" y="186"/>
                    </a:lnTo>
                    <a:lnTo>
                      <a:pt x="370" y="190"/>
                    </a:lnTo>
                    <a:lnTo>
                      <a:pt x="375" y="210"/>
                    </a:lnTo>
                    <a:lnTo>
                      <a:pt x="366" y="222"/>
                    </a:lnTo>
                    <a:lnTo>
                      <a:pt x="350" y="237"/>
                    </a:lnTo>
                    <a:lnTo>
                      <a:pt x="324" y="237"/>
                    </a:lnTo>
                    <a:lnTo>
                      <a:pt x="318" y="244"/>
                    </a:lnTo>
                    <a:lnTo>
                      <a:pt x="314" y="258"/>
                    </a:lnTo>
                    <a:lnTo>
                      <a:pt x="317" y="288"/>
                    </a:lnTo>
                    <a:lnTo>
                      <a:pt x="313" y="302"/>
                    </a:lnTo>
                    <a:lnTo>
                      <a:pt x="300" y="309"/>
                    </a:lnTo>
                    <a:lnTo>
                      <a:pt x="287" y="307"/>
                    </a:lnTo>
                    <a:lnTo>
                      <a:pt x="265" y="269"/>
                    </a:lnTo>
                    <a:lnTo>
                      <a:pt x="265" y="253"/>
                    </a:lnTo>
                    <a:lnTo>
                      <a:pt x="269" y="237"/>
                    </a:lnTo>
                    <a:lnTo>
                      <a:pt x="268" y="220"/>
                    </a:lnTo>
                    <a:lnTo>
                      <a:pt x="275" y="195"/>
                    </a:lnTo>
                    <a:lnTo>
                      <a:pt x="276" y="183"/>
                    </a:lnTo>
                    <a:lnTo>
                      <a:pt x="270" y="182"/>
                    </a:lnTo>
                    <a:lnTo>
                      <a:pt x="262" y="193"/>
                    </a:lnTo>
                    <a:lnTo>
                      <a:pt x="246" y="189"/>
                    </a:lnTo>
                    <a:lnTo>
                      <a:pt x="244" y="200"/>
                    </a:lnTo>
                    <a:lnTo>
                      <a:pt x="244" y="206"/>
                    </a:lnTo>
                    <a:lnTo>
                      <a:pt x="237" y="213"/>
                    </a:lnTo>
                    <a:lnTo>
                      <a:pt x="243" y="220"/>
                    </a:lnTo>
                    <a:lnTo>
                      <a:pt x="244" y="244"/>
                    </a:lnTo>
                    <a:lnTo>
                      <a:pt x="235" y="255"/>
                    </a:lnTo>
                    <a:lnTo>
                      <a:pt x="225" y="242"/>
                    </a:lnTo>
                    <a:lnTo>
                      <a:pt x="216" y="239"/>
                    </a:lnTo>
                    <a:lnTo>
                      <a:pt x="216" y="247"/>
                    </a:lnTo>
                    <a:lnTo>
                      <a:pt x="211" y="256"/>
                    </a:lnTo>
                    <a:lnTo>
                      <a:pt x="217" y="264"/>
                    </a:lnTo>
                    <a:lnTo>
                      <a:pt x="227" y="268"/>
                    </a:lnTo>
                    <a:lnTo>
                      <a:pt x="233" y="291"/>
                    </a:lnTo>
                    <a:lnTo>
                      <a:pt x="231" y="302"/>
                    </a:lnTo>
                    <a:lnTo>
                      <a:pt x="216" y="311"/>
                    </a:lnTo>
                    <a:lnTo>
                      <a:pt x="215" y="331"/>
                    </a:lnTo>
                    <a:lnTo>
                      <a:pt x="211" y="342"/>
                    </a:lnTo>
                    <a:lnTo>
                      <a:pt x="209" y="340"/>
                    </a:lnTo>
                    <a:lnTo>
                      <a:pt x="201" y="344"/>
                    </a:lnTo>
                    <a:lnTo>
                      <a:pt x="195" y="324"/>
                    </a:lnTo>
                    <a:lnTo>
                      <a:pt x="188" y="308"/>
                    </a:lnTo>
                    <a:lnTo>
                      <a:pt x="185" y="287"/>
                    </a:lnTo>
                    <a:lnTo>
                      <a:pt x="181" y="295"/>
                    </a:lnTo>
                    <a:lnTo>
                      <a:pt x="173" y="290"/>
                    </a:lnTo>
                    <a:lnTo>
                      <a:pt x="172" y="301"/>
                    </a:lnTo>
                    <a:lnTo>
                      <a:pt x="174" y="318"/>
                    </a:lnTo>
                    <a:lnTo>
                      <a:pt x="178" y="324"/>
                    </a:lnTo>
                    <a:lnTo>
                      <a:pt x="173" y="334"/>
                    </a:lnTo>
                    <a:lnTo>
                      <a:pt x="181" y="336"/>
                    </a:lnTo>
                    <a:lnTo>
                      <a:pt x="162" y="346"/>
                    </a:lnTo>
                    <a:lnTo>
                      <a:pt x="173" y="352"/>
                    </a:lnTo>
                    <a:lnTo>
                      <a:pt x="181" y="368"/>
                    </a:lnTo>
                    <a:lnTo>
                      <a:pt x="182" y="376"/>
                    </a:lnTo>
                    <a:lnTo>
                      <a:pt x="173" y="376"/>
                    </a:lnTo>
                    <a:lnTo>
                      <a:pt x="171" y="393"/>
                    </a:lnTo>
                    <a:lnTo>
                      <a:pt x="162" y="398"/>
                    </a:lnTo>
                    <a:lnTo>
                      <a:pt x="154" y="398"/>
                    </a:lnTo>
                    <a:lnTo>
                      <a:pt x="145" y="384"/>
                    </a:lnTo>
                    <a:lnTo>
                      <a:pt x="144" y="400"/>
                    </a:lnTo>
                    <a:lnTo>
                      <a:pt x="139" y="411"/>
                    </a:lnTo>
                    <a:lnTo>
                      <a:pt x="131" y="393"/>
                    </a:lnTo>
                    <a:lnTo>
                      <a:pt x="130" y="367"/>
                    </a:lnTo>
                    <a:lnTo>
                      <a:pt x="123" y="367"/>
                    </a:lnTo>
                    <a:lnTo>
                      <a:pt x="114" y="351"/>
                    </a:lnTo>
                    <a:lnTo>
                      <a:pt x="118" y="339"/>
                    </a:lnTo>
                    <a:lnTo>
                      <a:pt x="117" y="328"/>
                    </a:lnTo>
                    <a:lnTo>
                      <a:pt x="114" y="319"/>
                    </a:lnTo>
                    <a:lnTo>
                      <a:pt x="103" y="329"/>
                    </a:lnTo>
                    <a:lnTo>
                      <a:pt x="101" y="349"/>
                    </a:lnTo>
                    <a:lnTo>
                      <a:pt x="101" y="360"/>
                    </a:lnTo>
                    <a:lnTo>
                      <a:pt x="91" y="382"/>
                    </a:lnTo>
                    <a:lnTo>
                      <a:pt x="82" y="371"/>
                    </a:lnTo>
                    <a:lnTo>
                      <a:pt x="56" y="360"/>
                    </a:lnTo>
                    <a:lnTo>
                      <a:pt x="55" y="352"/>
                    </a:lnTo>
                    <a:lnTo>
                      <a:pt x="58" y="346"/>
                    </a:lnTo>
                    <a:lnTo>
                      <a:pt x="58" y="334"/>
                    </a:lnTo>
                    <a:lnTo>
                      <a:pt x="50" y="356"/>
                    </a:lnTo>
                    <a:lnTo>
                      <a:pt x="44" y="361"/>
                    </a:lnTo>
                    <a:lnTo>
                      <a:pt x="37" y="378"/>
                    </a:lnTo>
                    <a:lnTo>
                      <a:pt x="21" y="383"/>
                    </a:lnTo>
                    <a:lnTo>
                      <a:pt x="12" y="373"/>
                    </a:lnTo>
                    <a:lnTo>
                      <a:pt x="12" y="367"/>
                    </a:lnTo>
                    <a:lnTo>
                      <a:pt x="25" y="333"/>
                    </a:lnTo>
                    <a:lnTo>
                      <a:pt x="16" y="328"/>
                    </a:lnTo>
                    <a:lnTo>
                      <a:pt x="2" y="346"/>
                    </a:lnTo>
                    <a:lnTo>
                      <a:pt x="0" y="326"/>
                    </a:lnTo>
                    <a:lnTo>
                      <a:pt x="5" y="317"/>
                    </a:lnTo>
                    <a:lnTo>
                      <a:pt x="15" y="308"/>
                    </a:lnTo>
                    <a:lnTo>
                      <a:pt x="16" y="285"/>
                    </a:lnTo>
                    <a:lnTo>
                      <a:pt x="27" y="280"/>
                    </a:lnTo>
                    <a:lnTo>
                      <a:pt x="29" y="274"/>
                    </a:lnTo>
                    <a:lnTo>
                      <a:pt x="39" y="266"/>
                    </a:lnTo>
                    <a:lnTo>
                      <a:pt x="47" y="266"/>
                    </a:lnTo>
                    <a:lnTo>
                      <a:pt x="59" y="274"/>
                    </a:lnTo>
                    <a:lnTo>
                      <a:pt x="64" y="269"/>
                    </a:lnTo>
                    <a:lnTo>
                      <a:pt x="70" y="271"/>
                    </a:lnTo>
                    <a:lnTo>
                      <a:pt x="82" y="239"/>
                    </a:lnTo>
                    <a:lnTo>
                      <a:pt x="90" y="231"/>
                    </a:lnTo>
                    <a:lnTo>
                      <a:pt x="91" y="225"/>
                    </a:lnTo>
                    <a:lnTo>
                      <a:pt x="90" y="209"/>
                    </a:lnTo>
                    <a:lnTo>
                      <a:pt x="93" y="216"/>
                    </a:lnTo>
                    <a:lnTo>
                      <a:pt x="99" y="213"/>
                    </a:lnTo>
                    <a:lnTo>
                      <a:pt x="111" y="206"/>
                    </a:lnTo>
                    <a:lnTo>
                      <a:pt x="114" y="198"/>
                    </a:lnTo>
                    <a:lnTo>
                      <a:pt x="120" y="198"/>
                    </a:lnTo>
                    <a:lnTo>
                      <a:pt x="134" y="178"/>
                    </a:lnTo>
                    <a:lnTo>
                      <a:pt x="147" y="174"/>
                    </a:lnTo>
                    <a:lnTo>
                      <a:pt x="138" y="170"/>
                    </a:lnTo>
                    <a:lnTo>
                      <a:pt x="147" y="150"/>
                    </a:lnTo>
                    <a:lnTo>
                      <a:pt x="149" y="139"/>
                    </a:lnTo>
                    <a:lnTo>
                      <a:pt x="154" y="13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Freeform 295"/>
              <p:cNvSpPr>
                <a:spLocks noChangeAspect="1"/>
              </p:cNvSpPr>
              <p:nvPr/>
            </p:nvSpPr>
            <p:spPr bwMode="gray">
              <a:xfrm>
                <a:off x="1271" y="1070"/>
                <a:ext cx="40" cy="39"/>
              </a:xfrm>
              <a:custGeom>
                <a:avLst/>
                <a:gdLst/>
                <a:ahLst/>
                <a:cxnLst>
                  <a:cxn ang="0">
                    <a:pos x="76" y="19"/>
                  </a:cxn>
                  <a:cxn ang="0">
                    <a:pos x="84" y="23"/>
                  </a:cxn>
                  <a:cxn ang="0">
                    <a:pos x="84" y="19"/>
                  </a:cxn>
                  <a:cxn ang="0">
                    <a:pos x="95" y="13"/>
                  </a:cxn>
                  <a:cxn ang="0">
                    <a:pos x="127" y="7"/>
                  </a:cxn>
                  <a:cxn ang="0">
                    <a:pos x="128" y="13"/>
                  </a:cxn>
                  <a:cxn ang="0">
                    <a:pos x="138" y="16"/>
                  </a:cxn>
                  <a:cxn ang="0">
                    <a:pos x="145" y="5"/>
                  </a:cxn>
                  <a:cxn ang="0">
                    <a:pos x="172" y="0"/>
                  </a:cxn>
                  <a:cxn ang="0">
                    <a:pos x="198" y="8"/>
                  </a:cxn>
                  <a:cxn ang="0">
                    <a:pos x="200" y="21"/>
                  </a:cxn>
                  <a:cxn ang="0">
                    <a:pos x="199" y="37"/>
                  </a:cxn>
                  <a:cxn ang="0">
                    <a:pos x="194" y="46"/>
                  </a:cxn>
                  <a:cxn ang="0">
                    <a:pos x="149" y="60"/>
                  </a:cxn>
                  <a:cxn ang="0">
                    <a:pos x="135" y="60"/>
                  </a:cxn>
                  <a:cxn ang="0">
                    <a:pos x="134" y="65"/>
                  </a:cxn>
                  <a:cxn ang="0">
                    <a:pos x="127" y="70"/>
                  </a:cxn>
                  <a:cxn ang="0">
                    <a:pos x="134" y="76"/>
                  </a:cxn>
                  <a:cxn ang="0">
                    <a:pos x="129" y="80"/>
                  </a:cxn>
                  <a:cxn ang="0">
                    <a:pos x="105" y="81"/>
                  </a:cxn>
                  <a:cxn ang="0">
                    <a:pos x="107" y="85"/>
                  </a:cxn>
                  <a:cxn ang="0">
                    <a:pos x="107" y="97"/>
                  </a:cxn>
                  <a:cxn ang="0">
                    <a:pos x="114" y="87"/>
                  </a:cxn>
                  <a:cxn ang="0">
                    <a:pos x="116" y="94"/>
                  </a:cxn>
                  <a:cxn ang="0">
                    <a:pos x="111" y="104"/>
                  </a:cxn>
                  <a:cxn ang="0">
                    <a:pos x="123" y="92"/>
                  </a:cxn>
                  <a:cxn ang="0">
                    <a:pos x="129" y="92"/>
                  </a:cxn>
                  <a:cxn ang="0">
                    <a:pos x="129" y="104"/>
                  </a:cxn>
                  <a:cxn ang="0">
                    <a:pos x="134" y="99"/>
                  </a:cxn>
                  <a:cxn ang="0">
                    <a:pos x="135" y="87"/>
                  </a:cxn>
                  <a:cxn ang="0">
                    <a:pos x="140" y="81"/>
                  </a:cxn>
                  <a:cxn ang="0">
                    <a:pos x="144" y="89"/>
                  </a:cxn>
                  <a:cxn ang="0">
                    <a:pos x="155" y="92"/>
                  </a:cxn>
                  <a:cxn ang="0">
                    <a:pos x="173" y="87"/>
                  </a:cxn>
                  <a:cxn ang="0">
                    <a:pos x="177" y="115"/>
                  </a:cxn>
                  <a:cxn ang="0">
                    <a:pos x="173" y="150"/>
                  </a:cxn>
                  <a:cxn ang="0">
                    <a:pos x="168" y="157"/>
                  </a:cxn>
                  <a:cxn ang="0">
                    <a:pos x="161" y="163"/>
                  </a:cxn>
                  <a:cxn ang="0">
                    <a:pos x="125" y="177"/>
                  </a:cxn>
                  <a:cxn ang="0">
                    <a:pos x="117" y="172"/>
                  </a:cxn>
                  <a:cxn ang="0">
                    <a:pos x="76" y="195"/>
                  </a:cxn>
                  <a:cxn ang="0">
                    <a:pos x="64" y="195"/>
                  </a:cxn>
                  <a:cxn ang="0">
                    <a:pos x="52" y="190"/>
                  </a:cxn>
                  <a:cxn ang="0">
                    <a:pos x="46" y="179"/>
                  </a:cxn>
                  <a:cxn ang="0">
                    <a:pos x="44" y="169"/>
                  </a:cxn>
                  <a:cxn ang="0">
                    <a:pos x="14" y="158"/>
                  </a:cxn>
                  <a:cxn ang="0">
                    <a:pos x="6" y="148"/>
                  </a:cxn>
                  <a:cxn ang="0">
                    <a:pos x="6" y="136"/>
                  </a:cxn>
                  <a:cxn ang="0">
                    <a:pos x="9" y="129"/>
                  </a:cxn>
                  <a:cxn ang="0">
                    <a:pos x="6" y="118"/>
                  </a:cxn>
                  <a:cxn ang="0">
                    <a:pos x="6" y="102"/>
                  </a:cxn>
                  <a:cxn ang="0">
                    <a:pos x="0" y="83"/>
                  </a:cxn>
                  <a:cxn ang="0">
                    <a:pos x="4" y="61"/>
                  </a:cxn>
                  <a:cxn ang="0">
                    <a:pos x="8" y="56"/>
                  </a:cxn>
                  <a:cxn ang="0">
                    <a:pos x="32" y="49"/>
                  </a:cxn>
                  <a:cxn ang="0">
                    <a:pos x="37" y="39"/>
                  </a:cxn>
                  <a:cxn ang="0">
                    <a:pos x="46" y="33"/>
                  </a:cxn>
                  <a:cxn ang="0">
                    <a:pos x="54" y="37"/>
                  </a:cxn>
                  <a:cxn ang="0">
                    <a:pos x="63" y="23"/>
                  </a:cxn>
                  <a:cxn ang="0">
                    <a:pos x="71" y="23"/>
                  </a:cxn>
                  <a:cxn ang="0">
                    <a:pos x="76" y="19"/>
                  </a:cxn>
                </a:cxnLst>
                <a:rect l="0" t="0" r="r" b="b"/>
                <a:pathLst>
                  <a:path w="200" h="195">
                    <a:moveTo>
                      <a:pt x="76" y="19"/>
                    </a:moveTo>
                    <a:lnTo>
                      <a:pt x="84" y="23"/>
                    </a:lnTo>
                    <a:lnTo>
                      <a:pt x="84" y="19"/>
                    </a:lnTo>
                    <a:lnTo>
                      <a:pt x="95" y="13"/>
                    </a:lnTo>
                    <a:lnTo>
                      <a:pt x="127" y="7"/>
                    </a:lnTo>
                    <a:lnTo>
                      <a:pt x="128" y="13"/>
                    </a:lnTo>
                    <a:lnTo>
                      <a:pt x="138" y="16"/>
                    </a:lnTo>
                    <a:lnTo>
                      <a:pt x="145" y="5"/>
                    </a:lnTo>
                    <a:lnTo>
                      <a:pt x="172" y="0"/>
                    </a:lnTo>
                    <a:lnTo>
                      <a:pt x="198" y="8"/>
                    </a:lnTo>
                    <a:lnTo>
                      <a:pt x="200" y="21"/>
                    </a:lnTo>
                    <a:lnTo>
                      <a:pt x="199" y="37"/>
                    </a:lnTo>
                    <a:lnTo>
                      <a:pt x="194" y="46"/>
                    </a:lnTo>
                    <a:lnTo>
                      <a:pt x="149" y="60"/>
                    </a:lnTo>
                    <a:lnTo>
                      <a:pt x="135" y="60"/>
                    </a:lnTo>
                    <a:lnTo>
                      <a:pt x="134" y="65"/>
                    </a:lnTo>
                    <a:lnTo>
                      <a:pt x="127" y="70"/>
                    </a:lnTo>
                    <a:lnTo>
                      <a:pt x="134" y="76"/>
                    </a:lnTo>
                    <a:lnTo>
                      <a:pt x="129" y="80"/>
                    </a:lnTo>
                    <a:lnTo>
                      <a:pt x="105" y="81"/>
                    </a:lnTo>
                    <a:lnTo>
                      <a:pt x="107" y="85"/>
                    </a:lnTo>
                    <a:lnTo>
                      <a:pt x="107" y="97"/>
                    </a:lnTo>
                    <a:lnTo>
                      <a:pt x="114" y="87"/>
                    </a:lnTo>
                    <a:lnTo>
                      <a:pt x="116" y="94"/>
                    </a:lnTo>
                    <a:lnTo>
                      <a:pt x="111" y="104"/>
                    </a:lnTo>
                    <a:lnTo>
                      <a:pt x="123" y="92"/>
                    </a:lnTo>
                    <a:lnTo>
                      <a:pt x="129" y="92"/>
                    </a:lnTo>
                    <a:lnTo>
                      <a:pt x="129" y="104"/>
                    </a:lnTo>
                    <a:lnTo>
                      <a:pt x="134" y="99"/>
                    </a:lnTo>
                    <a:lnTo>
                      <a:pt x="135" y="87"/>
                    </a:lnTo>
                    <a:lnTo>
                      <a:pt x="140" y="81"/>
                    </a:lnTo>
                    <a:lnTo>
                      <a:pt x="144" y="89"/>
                    </a:lnTo>
                    <a:lnTo>
                      <a:pt x="155" y="92"/>
                    </a:lnTo>
                    <a:lnTo>
                      <a:pt x="173" y="87"/>
                    </a:lnTo>
                    <a:lnTo>
                      <a:pt x="177" y="115"/>
                    </a:lnTo>
                    <a:lnTo>
                      <a:pt x="173" y="150"/>
                    </a:lnTo>
                    <a:lnTo>
                      <a:pt x="168" y="157"/>
                    </a:lnTo>
                    <a:lnTo>
                      <a:pt x="161" y="163"/>
                    </a:lnTo>
                    <a:lnTo>
                      <a:pt x="125" y="177"/>
                    </a:lnTo>
                    <a:lnTo>
                      <a:pt x="117" y="172"/>
                    </a:lnTo>
                    <a:lnTo>
                      <a:pt x="76" y="195"/>
                    </a:lnTo>
                    <a:lnTo>
                      <a:pt x="64" y="195"/>
                    </a:lnTo>
                    <a:lnTo>
                      <a:pt x="52" y="190"/>
                    </a:lnTo>
                    <a:lnTo>
                      <a:pt x="46" y="179"/>
                    </a:lnTo>
                    <a:lnTo>
                      <a:pt x="44" y="169"/>
                    </a:lnTo>
                    <a:lnTo>
                      <a:pt x="14" y="158"/>
                    </a:lnTo>
                    <a:lnTo>
                      <a:pt x="6" y="148"/>
                    </a:lnTo>
                    <a:lnTo>
                      <a:pt x="6" y="136"/>
                    </a:lnTo>
                    <a:lnTo>
                      <a:pt x="9" y="129"/>
                    </a:lnTo>
                    <a:lnTo>
                      <a:pt x="6" y="118"/>
                    </a:lnTo>
                    <a:lnTo>
                      <a:pt x="6" y="102"/>
                    </a:lnTo>
                    <a:lnTo>
                      <a:pt x="0" y="83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32" y="49"/>
                    </a:lnTo>
                    <a:lnTo>
                      <a:pt x="37" y="39"/>
                    </a:lnTo>
                    <a:lnTo>
                      <a:pt x="46" y="33"/>
                    </a:lnTo>
                    <a:lnTo>
                      <a:pt x="54" y="37"/>
                    </a:lnTo>
                    <a:lnTo>
                      <a:pt x="63" y="23"/>
                    </a:lnTo>
                    <a:lnTo>
                      <a:pt x="71" y="23"/>
                    </a:lnTo>
                    <a:lnTo>
                      <a:pt x="76" y="1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" name="Freeform 296"/>
              <p:cNvSpPr>
                <a:spLocks noChangeAspect="1"/>
              </p:cNvSpPr>
              <p:nvPr/>
            </p:nvSpPr>
            <p:spPr bwMode="gray">
              <a:xfrm>
                <a:off x="1271" y="1035"/>
                <a:ext cx="44" cy="26"/>
              </a:xfrm>
              <a:custGeom>
                <a:avLst/>
                <a:gdLst/>
                <a:ahLst/>
                <a:cxnLst>
                  <a:cxn ang="0">
                    <a:pos x="184" y="32"/>
                  </a:cxn>
                  <a:cxn ang="0">
                    <a:pos x="188" y="31"/>
                  </a:cxn>
                  <a:cxn ang="0">
                    <a:pos x="192" y="46"/>
                  </a:cxn>
                  <a:cxn ang="0">
                    <a:pos x="207" y="47"/>
                  </a:cxn>
                  <a:cxn ang="0">
                    <a:pos x="208" y="57"/>
                  </a:cxn>
                  <a:cxn ang="0">
                    <a:pos x="216" y="66"/>
                  </a:cxn>
                  <a:cxn ang="0">
                    <a:pos x="216" y="74"/>
                  </a:cxn>
                  <a:cxn ang="0">
                    <a:pos x="219" y="80"/>
                  </a:cxn>
                  <a:cxn ang="0">
                    <a:pos x="219" y="101"/>
                  </a:cxn>
                  <a:cxn ang="0">
                    <a:pos x="216" y="117"/>
                  </a:cxn>
                  <a:cxn ang="0">
                    <a:pos x="208" y="122"/>
                  </a:cxn>
                  <a:cxn ang="0">
                    <a:pos x="195" y="126"/>
                  </a:cxn>
                  <a:cxn ang="0">
                    <a:pos x="188" y="121"/>
                  </a:cxn>
                  <a:cxn ang="0">
                    <a:pos x="160" y="131"/>
                  </a:cxn>
                  <a:cxn ang="0">
                    <a:pos x="148" y="127"/>
                  </a:cxn>
                  <a:cxn ang="0">
                    <a:pos x="130" y="105"/>
                  </a:cxn>
                  <a:cxn ang="0">
                    <a:pos x="121" y="104"/>
                  </a:cxn>
                  <a:cxn ang="0">
                    <a:pos x="114" y="94"/>
                  </a:cxn>
                  <a:cxn ang="0">
                    <a:pos x="109" y="97"/>
                  </a:cxn>
                  <a:cxn ang="0">
                    <a:pos x="107" y="90"/>
                  </a:cxn>
                  <a:cxn ang="0">
                    <a:pos x="107" y="105"/>
                  </a:cxn>
                  <a:cxn ang="0">
                    <a:pos x="111" y="117"/>
                  </a:cxn>
                  <a:cxn ang="0">
                    <a:pos x="105" y="120"/>
                  </a:cxn>
                  <a:cxn ang="0">
                    <a:pos x="107" y="131"/>
                  </a:cxn>
                  <a:cxn ang="0">
                    <a:pos x="86" y="133"/>
                  </a:cxn>
                  <a:cxn ang="0">
                    <a:pos x="78" y="111"/>
                  </a:cxn>
                  <a:cxn ang="0">
                    <a:pos x="60" y="107"/>
                  </a:cxn>
                  <a:cxn ang="0">
                    <a:pos x="57" y="99"/>
                  </a:cxn>
                  <a:cxn ang="0">
                    <a:pos x="49" y="101"/>
                  </a:cxn>
                  <a:cxn ang="0">
                    <a:pos x="51" y="107"/>
                  </a:cxn>
                  <a:cxn ang="0">
                    <a:pos x="51" y="110"/>
                  </a:cxn>
                  <a:cxn ang="0">
                    <a:pos x="43" y="107"/>
                  </a:cxn>
                  <a:cxn ang="0">
                    <a:pos x="31" y="115"/>
                  </a:cxn>
                  <a:cxn ang="0">
                    <a:pos x="32" y="124"/>
                  </a:cxn>
                  <a:cxn ang="0">
                    <a:pos x="31" y="132"/>
                  </a:cxn>
                  <a:cxn ang="0">
                    <a:pos x="28" y="126"/>
                  </a:cxn>
                  <a:cxn ang="0">
                    <a:pos x="15" y="133"/>
                  </a:cxn>
                  <a:cxn ang="0">
                    <a:pos x="8" y="131"/>
                  </a:cxn>
                  <a:cxn ang="0">
                    <a:pos x="6" y="120"/>
                  </a:cxn>
                  <a:cxn ang="0">
                    <a:pos x="0" y="120"/>
                  </a:cxn>
                  <a:cxn ang="0">
                    <a:pos x="8" y="94"/>
                  </a:cxn>
                  <a:cxn ang="0">
                    <a:pos x="23" y="79"/>
                  </a:cxn>
                  <a:cxn ang="0">
                    <a:pos x="27" y="84"/>
                  </a:cxn>
                  <a:cxn ang="0">
                    <a:pos x="36" y="81"/>
                  </a:cxn>
                  <a:cxn ang="0">
                    <a:pos x="36" y="75"/>
                  </a:cxn>
                  <a:cxn ang="0">
                    <a:pos x="53" y="62"/>
                  </a:cxn>
                  <a:cxn ang="0">
                    <a:pos x="85" y="54"/>
                  </a:cxn>
                  <a:cxn ang="0">
                    <a:pos x="105" y="45"/>
                  </a:cxn>
                  <a:cxn ang="0">
                    <a:pos x="117" y="19"/>
                  </a:cxn>
                  <a:cxn ang="0">
                    <a:pos x="121" y="26"/>
                  </a:cxn>
                  <a:cxn ang="0">
                    <a:pos x="140" y="3"/>
                  </a:cxn>
                  <a:cxn ang="0">
                    <a:pos x="159" y="0"/>
                  </a:cxn>
                  <a:cxn ang="0">
                    <a:pos x="164" y="5"/>
                  </a:cxn>
                  <a:cxn ang="0">
                    <a:pos x="164" y="13"/>
                  </a:cxn>
                  <a:cxn ang="0">
                    <a:pos x="168" y="13"/>
                  </a:cxn>
                  <a:cxn ang="0">
                    <a:pos x="171" y="21"/>
                  </a:cxn>
                  <a:cxn ang="0">
                    <a:pos x="184" y="26"/>
                  </a:cxn>
                  <a:cxn ang="0">
                    <a:pos x="184" y="32"/>
                  </a:cxn>
                </a:cxnLst>
                <a:rect l="0" t="0" r="r" b="b"/>
                <a:pathLst>
                  <a:path w="219" h="133">
                    <a:moveTo>
                      <a:pt x="184" y="32"/>
                    </a:moveTo>
                    <a:lnTo>
                      <a:pt x="188" y="31"/>
                    </a:lnTo>
                    <a:lnTo>
                      <a:pt x="192" y="46"/>
                    </a:lnTo>
                    <a:lnTo>
                      <a:pt x="207" y="47"/>
                    </a:lnTo>
                    <a:lnTo>
                      <a:pt x="208" y="57"/>
                    </a:lnTo>
                    <a:lnTo>
                      <a:pt x="216" y="66"/>
                    </a:lnTo>
                    <a:lnTo>
                      <a:pt x="216" y="74"/>
                    </a:lnTo>
                    <a:lnTo>
                      <a:pt x="219" y="80"/>
                    </a:lnTo>
                    <a:lnTo>
                      <a:pt x="219" y="101"/>
                    </a:lnTo>
                    <a:lnTo>
                      <a:pt x="216" y="117"/>
                    </a:lnTo>
                    <a:lnTo>
                      <a:pt x="208" y="122"/>
                    </a:lnTo>
                    <a:lnTo>
                      <a:pt x="195" y="126"/>
                    </a:lnTo>
                    <a:lnTo>
                      <a:pt x="188" y="121"/>
                    </a:lnTo>
                    <a:lnTo>
                      <a:pt x="160" y="131"/>
                    </a:lnTo>
                    <a:lnTo>
                      <a:pt x="148" y="127"/>
                    </a:lnTo>
                    <a:lnTo>
                      <a:pt x="130" y="105"/>
                    </a:lnTo>
                    <a:lnTo>
                      <a:pt x="121" y="104"/>
                    </a:lnTo>
                    <a:lnTo>
                      <a:pt x="114" y="94"/>
                    </a:lnTo>
                    <a:lnTo>
                      <a:pt x="109" y="97"/>
                    </a:lnTo>
                    <a:lnTo>
                      <a:pt x="107" y="90"/>
                    </a:lnTo>
                    <a:lnTo>
                      <a:pt x="107" y="105"/>
                    </a:lnTo>
                    <a:lnTo>
                      <a:pt x="111" y="117"/>
                    </a:lnTo>
                    <a:lnTo>
                      <a:pt x="105" y="120"/>
                    </a:lnTo>
                    <a:lnTo>
                      <a:pt x="107" y="131"/>
                    </a:lnTo>
                    <a:lnTo>
                      <a:pt x="86" y="133"/>
                    </a:lnTo>
                    <a:lnTo>
                      <a:pt x="78" y="111"/>
                    </a:lnTo>
                    <a:lnTo>
                      <a:pt x="60" y="107"/>
                    </a:lnTo>
                    <a:lnTo>
                      <a:pt x="57" y="99"/>
                    </a:lnTo>
                    <a:lnTo>
                      <a:pt x="49" y="101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3" y="107"/>
                    </a:lnTo>
                    <a:lnTo>
                      <a:pt x="31" y="115"/>
                    </a:lnTo>
                    <a:lnTo>
                      <a:pt x="32" y="124"/>
                    </a:lnTo>
                    <a:lnTo>
                      <a:pt x="31" y="132"/>
                    </a:lnTo>
                    <a:lnTo>
                      <a:pt x="28" y="126"/>
                    </a:lnTo>
                    <a:lnTo>
                      <a:pt x="15" y="133"/>
                    </a:lnTo>
                    <a:lnTo>
                      <a:pt x="8" y="131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8" y="94"/>
                    </a:lnTo>
                    <a:lnTo>
                      <a:pt x="23" y="79"/>
                    </a:lnTo>
                    <a:lnTo>
                      <a:pt x="27" y="84"/>
                    </a:lnTo>
                    <a:lnTo>
                      <a:pt x="36" y="81"/>
                    </a:lnTo>
                    <a:lnTo>
                      <a:pt x="36" y="75"/>
                    </a:lnTo>
                    <a:lnTo>
                      <a:pt x="53" y="62"/>
                    </a:lnTo>
                    <a:lnTo>
                      <a:pt x="85" y="54"/>
                    </a:lnTo>
                    <a:lnTo>
                      <a:pt x="105" y="45"/>
                    </a:lnTo>
                    <a:lnTo>
                      <a:pt x="117" y="19"/>
                    </a:lnTo>
                    <a:lnTo>
                      <a:pt x="121" y="26"/>
                    </a:lnTo>
                    <a:lnTo>
                      <a:pt x="140" y="3"/>
                    </a:lnTo>
                    <a:lnTo>
                      <a:pt x="159" y="0"/>
                    </a:lnTo>
                    <a:lnTo>
                      <a:pt x="164" y="5"/>
                    </a:lnTo>
                    <a:lnTo>
                      <a:pt x="164" y="13"/>
                    </a:lnTo>
                    <a:lnTo>
                      <a:pt x="168" y="13"/>
                    </a:lnTo>
                    <a:lnTo>
                      <a:pt x="171" y="21"/>
                    </a:lnTo>
                    <a:lnTo>
                      <a:pt x="184" y="26"/>
                    </a:lnTo>
                    <a:lnTo>
                      <a:pt x="18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297"/>
              <p:cNvSpPr>
                <a:spLocks noChangeAspect="1"/>
              </p:cNvSpPr>
              <p:nvPr/>
            </p:nvSpPr>
            <p:spPr bwMode="gray">
              <a:xfrm>
                <a:off x="1461" y="1086"/>
                <a:ext cx="33" cy="21"/>
              </a:xfrm>
              <a:custGeom>
                <a:avLst/>
                <a:gdLst/>
                <a:ahLst/>
                <a:cxnLst>
                  <a:cxn ang="0">
                    <a:pos x="61" y="15"/>
                  </a:cxn>
                  <a:cxn ang="0">
                    <a:pos x="70" y="20"/>
                  </a:cxn>
                  <a:cxn ang="0">
                    <a:pos x="73" y="12"/>
                  </a:cxn>
                  <a:cxn ang="0">
                    <a:pos x="89" y="10"/>
                  </a:cxn>
                  <a:cxn ang="0">
                    <a:pos x="89" y="15"/>
                  </a:cxn>
                  <a:cxn ang="0">
                    <a:pos x="103" y="20"/>
                  </a:cxn>
                  <a:cxn ang="0">
                    <a:pos x="106" y="15"/>
                  </a:cxn>
                  <a:cxn ang="0">
                    <a:pos x="124" y="26"/>
                  </a:cxn>
                  <a:cxn ang="0">
                    <a:pos x="135" y="25"/>
                  </a:cxn>
                  <a:cxn ang="0">
                    <a:pos x="140" y="15"/>
                  </a:cxn>
                  <a:cxn ang="0">
                    <a:pos x="147" y="25"/>
                  </a:cxn>
                  <a:cxn ang="0">
                    <a:pos x="158" y="30"/>
                  </a:cxn>
                  <a:cxn ang="0">
                    <a:pos x="164" y="44"/>
                  </a:cxn>
                  <a:cxn ang="0">
                    <a:pos x="162" y="49"/>
                  </a:cxn>
                  <a:cxn ang="0">
                    <a:pos x="151" y="52"/>
                  </a:cxn>
                  <a:cxn ang="0">
                    <a:pos x="148" y="57"/>
                  </a:cxn>
                  <a:cxn ang="0">
                    <a:pos x="151" y="62"/>
                  </a:cxn>
                  <a:cxn ang="0">
                    <a:pos x="152" y="71"/>
                  </a:cxn>
                  <a:cxn ang="0">
                    <a:pos x="149" y="85"/>
                  </a:cxn>
                  <a:cxn ang="0">
                    <a:pos x="151" y="91"/>
                  </a:cxn>
                  <a:cxn ang="0">
                    <a:pos x="146" y="101"/>
                  </a:cxn>
                  <a:cxn ang="0">
                    <a:pos x="126" y="103"/>
                  </a:cxn>
                  <a:cxn ang="0">
                    <a:pos x="105" y="98"/>
                  </a:cxn>
                  <a:cxn ang="0">
                    <a:pos x="99" y="91"/>
                  </a:cxn>
                  <a:cxn ang="0">
                    <a:pos x="82" y="93"/>
                  </a:cxn>
                  <a:cxn ang="0">
                    <a:pos x="81" y="89"/>
                  </a:cxn>
                  <a:cxn ang="0">
                    <a:pos x="65" y="97"/>
                  </a:cxn>
                  <a:cxn ang="0">
                    <a:pos x="63" y="92"/>
                  </a:cxn>
                  <a:cxn ang="0">
                    <a:pos x="54" y="87"/>
                  </a:cxn>
                  <a:cxn ang="0">
                    <a:pos x="34" y="87"/>
                  </a:cxn>
                  <a:cxn ang="0">
                    <a:pos x="24" y="76"/>
                  </a:cxn>
                  <a:cxn ang="0">
                    <a:pos x="17" y="76"/>
                  </a:cxn>
                  <a:cxn ang="0">
                    <a:pos x="7" y="63"/>
                  </a:cxn>
                  <a:cxn ang="0">
                    <a:pos x="3" y="52"/>
                  </a:cxn>
                  <a:cxn ang="0">
                    <a:pos x="3" y="44"/>
                  </a:cxn>
                  <a:cxn ang="0">
                    <a:pos x="0" y="42"/>
                  </a:cxn>
                  <a:cxn ang="0">
                    <a:pos x="2" y="30"/>
                  </a:cxn>
                  <a:cxn ang="0">
                    <a:pos x="13" y="20"/>
                  </a:cxn>
                  <a:cxn ang="0">
                    <a:pos x="30" y="15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5" y="15"/>
                  </a:cxn>
                  <a:cxn ang="0">
                    <a:pos x="50" y="12"/>
                  </a:cxn>
                  <a:cxn ang="0">
                    <a:pos x="54" y="17"/>
                  </a:cxn>
                  <a:cxn ang="0">
                    <a:pos x="61" y="15"/>
                  </a:cxn>
                </a:cxnLst>
                <a:rect l="0" t="0" r="r" b="b"/>
                <a:pathLst>
                  <a:path w="164" h="103">
                    <a:moveTo>
                      <a:pt x="61" y="15"/>
                    </a:moveTo>
                    <a:lnTo>
                      <a:pt x="70" y="20"/>
                    </a:lnTo>
                    <a:lnTo>
                      <a:pt x="73" y="12"/>
                    </a:lnTo>
                    <a:lnTo>
                      <a:pt x="89" y="10"/>
                    </a:lnTo>
                    <a:lnTo>
                      <a:pt x="89" y="15"/>
                    </a:lnTo>
                    <a:lnTo>
                      <a:pt x="103" y="20"/>
                    </a:lnTo>
                    <a:lnTo>
                      <a:pt x="106" y="15"/>
                    </a:lnTo>
                    <a:lnTo>
                      <a:pt x="124" y="26"/>
                    </a:lnTo>
                    <a:lnTo>
                      <a:pt x="135" y="25"/>
                    </a:lnTo>
                    <a:lnTo>
                      <a:pt x="140" y="15"/>
                    </a:lnTo>
                    <a:lnTo>
                      <a:pt x="147" y="25"/>
                    </a:lnTo>
                    <a:lnTo>
                      <a:pt x="158" y="30"/>
                    </a:lnTo>
                    <a:lnTo>
                      <a:pt x="164" y="44"/>
                    </a:lnTo>
                    <a:lnTo>
                      <a:pt x="162" y="49"/>
                    </a:lnTo>
                    <a:lnTo>
                      <a:pt x="151" y="52"/>
                    </a:lnTo>
                    <a:lnTo>
                      <a:pt x="148" y="57"/>
                    </a:lnTo>
                    <a:lnTo>
                      <a:pt x="151" y="62"/>
                    </a:lnTo>
                    <a:lnTo>
                      <a:pt x="152" y="71"/>
                    </a:lnTo>
                    <a:lnTo>
                      <a:pt x="149" y="85"/>
                    </a:lnTo>
                    <a:lnTo>
                      <a:pt x="151" y="91"/>
                    </a:lnTo>
                    <a:lnTo>
                      <a:pt x="146" y="101"/>
                    </a:lnTo>
                    <a:lnTo>
                      <a:pt x="126" y="103"/>
                    </a:lnTo>
                    <a:lnTo>
                      <a:pt x="105" y="98"/>
                    </a:lnTo>
                    <a:lnTo>
                      <a:pt x="99" y="91"/>
                    </a:lnTo>
                    <a:lnTo>
                      <a:pt x="82" y="93"/>
                    </a:lnTo>
                    <a:lnTo>
                      <a:pt x="81" y="89"/>
                    </a:lnTo>
                    <a:lnTo>
                      <a:pt x="65" y="97"/>
                    </a:lnTo>
                    <a:lnTo>
                      <a:pt x="63" y="92"/>
                    </a:lnTo>
                    <a:lnTo>
                      <a:pt x="54" y="87"/>
                    </a:lnTo>
                    <a:lnTo>
                      <a:pt x="34" y="87"/>
                    </a:lnTo>
                    <a:lnTo>
                      <a:pt x="24" y="76"/>
                    </a:lnTo>
                    <a:lnTo>
                      <a:pt x="17" y="76"/>
                    </a:lnTo>
                    <a:lnTo>
                      <a:pt x="7" y="63"/>
                    </a:lnTo>
                    <a:lnTo>
                      <a:pt x="3" y="52"/>
                    </a:lnTo>
                    <a:lnTo>
                      <a:pt x="3" y="44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13" y="20"/>
                    </a:lnTo>
                    <a:lnTo>
                      <a:pt x="30" y="15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5"/>
                    </a:lnTo>
                    <a:lnTo>
                      <a:pt x="50" y="12"/>
                    </a:lnTo>
                    <a:lnTo>
                      <a:pt x="54" y="17"/>
                    </a:lnTo>
                    <a:lnTo>
                      <a:pt x="6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298"/>
              <p:cNvSpPr>
                <a:spLocks noChangeAspect="1"/>
              </p:cNvSpPr>
              <p:nvPr/>
            </p:nvSpPr>
            <p:spPr bwMode="gray">
              <a:xfrm>
                <a:off x="1452" y="1121"/>
                <a:ext cx="189" cy="119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19" y="52"/>
                  </a:cxn>
                  <a:cxn ang="0">
                    <a:pos x="3" y="68"/>
                  </a:cxn>
                  <a:cxn ang="0">
                    <a:pos x="37" y="106"/>
                  </a:cxn>
                  <a:cxn ang="0">
                    <a:pos x="110" y="210"/>
                  </a:cxn>
                  <a:cxn ang="0">
                    <a:pos x="169" y="197"/>
                  </a:cxn>
                  <a:cxn ang="0">
                    <a:pos x="197" y="176"/>
                  </a:cxn>
                  <a:cxn ang="0">
                    <a:pos x="229" y="268"/>
                  </a:cxn>
                  <a:cxn ang="0">
                    <a:pos x="266" y="354"/>
                  </a:cxn>
                  <a:cxn ang="0">
                    <a:pos x="245" y="454"/>
                  </a:cxn>
                  <a:cxn ang="0">
                    <a:pos x="271" y="534"/>
                  </a:cxn>
                  <a:cxn ang="0">
                    <a:pos x="307" y="537"/>
                  </a:cxn>
                  <a:cxn ang="0">
                    <a:pos x="345" y="559"/>
                  </a:cxn>
                  <a:cxn ang="0">
                    <a:pos x="397" y="580"/>
                  </a:cxn>
                  <a:cxn ang="0">
                    <a:pos x="412" y="527"/>
                  </a:cxn>
                  <a:cxn ang="0">
                    <a:pos x="443" y="517"/>
                  </a:cxn>
                  <a:cxn ang="0">
                    <a:pos x="466" y="591"/>
                  </a:cxn>
                  <a:cxn ang="0">
                    <a:pos x="517" y="575"/>
                  </a:cxn>
                  <a:cxn ang="0">
                    <a:pos x="559" y="579"/>
                  </a:cxn>
                  <a:cxn ang="0">
                    <a:pos x="590" y="579"/>
                  </a:cxn>
                  <a:cxn ang="0">
                    <a:pos x="640" y="585"/>
                  </a:cxn>
                  <a:cxn ang="0">
                    <a:pos x="658" y="580"/>
                  </a:cxn>
                  <a:cxn ang="0">
                    <a:pos x="728" y="497"/>
                  </a:cxn>
                  <a:cxn ang="0">
                    <a:pos x="775" y="582"/>
                  </a:cxn>
                  <a:cxn ang="0">
                    <a:pos x="837" y="579"/>
                  </a:cxn>
                  <a:cxn ang="0">
                    <a:pos x="913" y="528"/>
                  </a:cxn>
                  <a:cxn ang="0">
                    <a:pos x="917" y="453"/>
                  </a:cxn>
                  <a:cxn ang="0">
                    <a:pos x="936" y="376"/>
                  </a:cxn>
                  <a:cxn ang="0">
                    <a:pos x="912" y="346"/>
                  </a:cxn>
                  <a:cxn ang="0">
                    <a:pos x="859" y="302"/>
                  </a:cxn>
                  <a:cxn ang="0">
                    <a:pos x="737" y="302"/>
                  </a:cxn>
                  <a:cxn ang="0">
                    <a:pos x="670" y="330"/>
                  </a:cxn>
                  <a:cxn ang="0">
                    <a:pos x="635" y="348"/>
                  </a:cxn>
                  <a:cxn ang="0">
                    <a:pos x="610" y="361"/>
                  </a:cxn>
                  <a:cxn ang="0">
                    <a:pos x="617" y="399"/>
                  </a:cxn>
                  <a:cxn ang="0">
                    <a:pos x="560" y="386"/>
                  </a:cxn>
                  <a:cxn ang="0">
                    <a:pos x="503" y="386"/>
                  </a:cxn>
                  <a:cxn ang="0">
                    <a:pos x="465" y="383"/>
                  </a:cxn>
                  <a:cxn ang="0">
                    <a:pos x="436" y="348"/>
                  </a:cxn>
                  <a:cxn ang="0">
                    <a:pos x="407" y="357"/>
                  </a:cxn>
                  <a:cxn ang="0">
                    <a:pos x="390" y="354"/>
                  </a:cxn>
                  <a:cxn ang="0">
                    <a:pos x="381" y="306"/>
                  </a:cxn>
                  <a:cxn ang="0">
                    <a:pos x="358" y="279"/>
                  </a:cxn>
                  <a:cxn ang="0">
                    <a:pos x="327" y="289"/>
                  </a:cxn>
                  <a:cxn ang="0">
                    <a:pos x="354" y="263"/>
                  </a:cxn>
                  <a:cxn ang="0">
                    <a:pos x="325" y="246"/>
                  </a:cxn>
                  <a:cxn ang="0">
                    <a:pos x="296" y="206"/>
                  </a:cxn>
                  <a:cxn ang="0">
                    <a:pos x="347" y="232"/>
                  </a:cxn>
                  <a:cxn ang="0">
                    <a:pos x="418" y="193"/>
                  </a:cxn>
                  <a:cxn ang="0">
                    <a:pos x="344" y="172"/>
                  </a:cxn>
                  <a:cxn ang="0">
                    <a:pos x="323" y="144"/>
                  </a:cxn>
                  <a:cxn ang="0">
                    <a:pos x="350" y="139"/>
                  </a:cxn>
                  <a:cxn ang="0">
                    <a:pos x="293" y="95"/>
                  </a:cxn>
                  <a:cxn ang="0">
                    <a:pos x="232" y="123"/>
                  </a:cxn>
                  <a:cxn ang="0">
                    <a:pos x="192" y="123"/>
                  </a:cxn>
                  <a:cxn ang="0">
                    <a:pos x="176" y="36"/>
                  </a:cxn>
                  <a:cxn ang="0">
                    <a:pos x="111" y="15"/>
                  </a:cxn>
                </a:cxnLst>
                <a:rect l="0" t="0" r="r" b="b"/>
                <a:pathLst>
                  <a:path w="946" h="593">
                    <a:moveTo>
                      <a:pt x="111" y="15"/>
                    </a:moveTo>
                    <a:lnTo>
                      <a:pt x="101" y="17"/>
                    </a:lnTo>
                    <a:lnTo>
                      <a:pt x="79" y="2"/>
                    </a:lnTo>
                    <a:lnTo>
                      <a:pt x="60" y="0"/>
                    </a:lnTo>
                    <a:lnTo>
                      <a:pt x="27" y="11"/>
                    </a:lnTo>
                    <a:lnTo>
                      <a:pt x="27" y="21"/>
                    </a:lnTo>
                    <a:lnTo>
                      <a:pt x="21" y="27"/>
                    </a:lnTo>
                    <a:lnTo>
                      <a:pt x="6" y="25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8" y="48"/>
                    </a:lnTo>
                    <a:lnTo>
                      <a:pt x="19" y="52"/>
                    </a:lnTo>
                    <a:lnTo>
                      <a:pt x="31" y="66"/>
                    </a:lnTo>
                    <a:lnTo>
                      <a:pt x="36" y="72"/>
                    </a:lnTo>
                    <a:lnTo>
                      <a:pt x="37" y="76"/>
                    </a:lnTo>
                    <a:lnTo>
                      <a:pt x="21" y="76"/>
                    </a:lnTo>
                    <a:lnTo>
                      <a:pt x="6" y="64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6" y="90"/>
                    </a:lnTo>
                    <a:lnTo>
                      <a:pt x="24" y="92"/>
                    </a:lnTo>
                    <a:lnTo>
                      <a:pt x="25" y="99"/>
                    </a:lnTo>
                    <a:lnTo>
                      <a:pt x="35" y="108"/>
                    </a:lnTo>
                    <a:lnTo>
                      <a:pt x="37" y="106"/>
                    </a:lnTo>
                    <a:lnTo>
                      <a:pt x="45" y="122"/>
                    </a:lnTo>
                    <a:lnTo>
                      <a:pt x="52" y="120"/>
                    </a:lnTo>
                    <a:lnTo>
                      <a:pt x="72" y="167"/>
                    </a:lnTo>
                    <a:lnTo>
                      <a:pt x="91" y="169"/>
                    </a:lnTo>
                    <a:lnTo>
                      <a:pt x="101" y="179"/>
                    </a:lnTo>
                    <a:lnTo>
                      <a:pt x="110" y="210"/>
                    </a:lnTo>
                    <a:lnTo>
                      <a:pt x="111" y="192"/>
                    </a:lnTo>
                    <a:lnTo>
                      <a:pt x="118" y="201"/>
                    </a:lnTo>
                    <a:lnTo>
                      <a:pt x="169" y="210"/>
                    </a:lnTo>
                    <a:lnTo>
                      <a:pt x="175" y="209"/>
                    </a:lnTo>
                    <a:lnTo>
                      <a:pt x="167" y="204"/>
                    </a:lnTo>
                    <a:lnTo>
                      <a:pt x="169" y="197"/>
                    </a:lnTo>
                    <a:lnTo>
                      <a:pt x="176" y="194"/>
                    </a:lnTo>
                    <a:lnTo>
                      <a:pt x="177" y="197"/>
                    </a:lnTo>
                    <a:lnTo>
                      <a:pt x="185" y="192"/>
                    </a:lnTo>
                    <a:lnTo>
                      <a:pt x="191" y="187"/>
                    </a:lnTo>
                    <a:lnTo>
                      <a:pt x="192" y="181"/>
                    </a:lnTo>
                    <a:lnTo>
                      <a:pt x="197" y="176"/>
                    </a:lnTo>
                    <a:lnTo>
                      <a:pt x="207" y="183"/>
                    </a:lnTo>
                    <a:lnTo>
                      <a:pt x="210" y="203"/>
                    </a:lnTo>
                    <a:lnTo>
                      <a:pt x="216" y="216"/>
                    </a:lnTo>
                    <a:lnTo>
                      <a:pt x="224" y="230"/>
                    </a:lnTo>
                    <a:lnTo>
                      <a:pt x="229" y="253"/>
                    </a:lnTo>
                    <a:lnTo>
                      <a:pt x="229" y="268"/>
                    </a:lnTo>
                    <a:lnTo>
                      <a:pt x="234" y="271"/>
                    </a:lnTo>
                    <a:lnTo>
                      <a:pt x="246" y="289"/>
                    </a:lnTo>
                    <a:lnTo>
                      <a:pt x="255" y="306"/>
                    </a:lnTo>
                    <a:lnTo>
                      <a:pt x="256" y="328"/>
                    </a:lnTo>
                    <a:lnTo>
                      <a:pt x="258" y="345"/>
                    </a:lnTo>
                    <a:lnTo>
                      <a:pt x="266" y="354"/>
                    </a:lnTo>
                    <a:lnTo>
                      <a:pt x="253" y="367"/>
                    </a:lnTo>
                    <a:lnTo>
                      <a:pt x="239" y="397"/>
                    </a:lnTo>
                    <a:lnTo>
                      <a:pt x="245" y="400"/>
                    </a:lnTo>
                    <a:lnTo>
                      <a:pt x="240" y="426"/>
                    </a:lnTo>
                    <a:lnTo>
                      <a:pt x="239" y="437"/>
                    </a:lnTo>
                    <a:lnTo>
                      <a:pt x="245" y="454"/>
                    </a:lnTo>
                    <a:lnTo>
                      <a:pt x="264" y="450"/>
                    </a:lnTo>
                    <a:lnTo>
                      <a:pt x="261" y="466"/>
                    </a:lnTo>
                    <a:lnTo>
                      <a:pt x="256" y="481"/>
                    </a:lnTo>
                    <a:lnTo>
                      <a:pt x="258" y="507"/>
                    </a:lnTo>
                    <a:lnTo>
                      <a:pt x="257" y="518"/>
                    </a:lnTo>
                    <a:lnTo>
                      <a:pt x="271" y="534"/>
                    </a:lnTo>
                    <a:lnTo>
                      <a:pt x="288" y="540"/>
                    </a:lnTo>
                    <a:lnTo>
                      <a:pt x="282" y="543"/>
                    </a:lnTo>
                    <a:lnTo>
                      <a:pt x="283" y="551"/>
                    </a:lnTo>
                    <a:lnTo>
                      <a:pt x="288" y="558"/>
                    </a:lnTo>
                    <a:lnTo>
                      <a:pt x="306" y="554"/>
                    </a:lnTo>
                    <a:lnTo>
                      <a:pt x="307" y="537"/>
                    </a:lnTo>
                    <a:lnTo>
                      <a:pt x="312" y="533"/>
                    </a:lnTo>
                    <a:lnTo>
                      <a:pt x="330" y="517"/>
                    </a:lnTo>
                    <a:lnTo>
                      <a:pt x="318" y="537"/>
                    </a:lnTo>
                    <a:lnTo>
                      <a:pt x="334" y="560"/>
                    </a:lnTo>
                    <a:lnTo>
                      <a:pt x="334" y="533"/>
                    </a:lnTo>
                    <a:lnTo>
                      <a:pt x="345" y="559"/>
                    </a:lnTo>
                    <a:lnTo>
                      <a:pt x="355" y="559"/>
                    </a:lnTo>
                    <a:lnTo>
                      <a:pt x="352" y="569"/>
                    </a:lnTo>
                    <a:lnTo>
                      <a:pt x="363" y="572"/>
                    </a:lnTo>
                    <a:lnTo>
                      <a:pt x="366" y="564"/>
                    </a:lnTo>
                    <a:lnTo>
                      <a:pt x="369" y="577"/>
                    </a:lnTo>
                    <a:lnTo>
                      <a:pt x="397" y="580"/>
                    </a:lnTo>
                    <a:lnTo>
                      <a:pt x="417" y="558"/>
                    </a:lnTo>
                    <a:lnTo>
                      <a:pt x="416" y="553"/>
                    </a:lnTo>
                    <a:lnTo>
                      <a:pt x="404" y="542"/>
                    </a:lnTo>
                    <a:lnTo>
                      <a:pt x="407" y="529"/>
                    </a:lnTo>
                    <a:lnTo>
                      <a:pt x="404" y="529"/>
                    </a:lnTo>
                    <a:lnTo>
                      <a:pt x="412" y="527"/>
                    </a:lnTo>
                    <a:lnTo>
                      <a:pt x="419" y="531"/>
                    </a:lnTo>
                    <a:lnTo>
                      <a:pt x="418" y="517"/>
                    </a:lnTo>
                    <a:lnTo>
                      <a:pt x="425" y="540"/>
                    </a:lnTo>
                    <a:lnTo>
                      <a:pt x="431" y="550"/>
                    </a:lnTo>
                    <a:lnTo>
                      <a:pt x="441" y="531"/>
                    </a:lnTo>
                    <a:lnTo>
                      <a:pt x="443" y="517"/>
                    </a:lnTo>
                    <a:lnTo>
                      <a:pt x="447" y="518"/>
                    </a:lnTo>
                    <a:lnTo>
                      <a:pt x="456" y="528"/>
                    </a:lnTo>
                    <a:lnTo>
                      <a:pt x="456" y="538"/>
                    </a:lnTo>
                    <a:lnTo>
                      <a:pt x="452" y="561"/>
                    </a:lnTo>
                    <a:lnTo>
                      <a:pt x="451" y="585"/>
                    </a:lnTo>
                    <a:lnTo>
                      <a:pt x="466" y="591"/>
                    </a:lnTo>
                    <a:lnTo>
                      <a:pt x="474" y="585"/>
                    </a:lnTo>
                    <a:lnTo>
                      <a:pt x="486" y="591"/>
                    </a:lnTo>
                    <a:lnTo>
                      <a:pt x="493" y="583"/>
                    </a:lnTo>
                    <a:lnTo>
                      <a:pt x="497" y="593"/>
                    </a:lnTo>
                    <a:lnTo>
                      <a:pt x="516" y="588"/>
                    </a:lnTo>
                    <a:lnTo>
                      <a:pt x="517" y="575"/>
                    </a:lnTo>
                    <a:lnTo>
                      <a:pt x="525" y="575"/>
                    </a:lnTo>
                    <a:lnTo>
                      <a:pt x="524" y="588"/>
                    </a:lnTo>
                    <a:lnTo>
                      <a:pt x="533" y="591"/>
                    </a:lnTo>
                    <a:lnTo>
                      <a:pt x="554" y="592"/>
                    </a:lnTo>
                    <a:lnTo>
                      <a:pt x="560" y="587"/>
                    </a:lnTo>
                    <a:lnTo>
                      <a:pt x="559" y="579"/>
                    </a:lnTo>
                    <a:lnTo>
                      <a:pt x="553" y="566"/>
                    </a:lnTo>
                    <a:lnTo>
                      <a:pt x="557" y="579"/>
                    </a:lnTo>
                    <a:lnTo>
                      <a:pt x="572" y="588"/>
                    </a:lnTo>
                    <a:lnTo>
                      <a:pt x="579" y="580"/>
                    </a:lnTo>
                    <a:lnTo>
                      <a:pt x="583" y="566"/>
                    </a:lnTo>
                    <a:lnTo>
                      <a:pt x="590" y="579"/>
                    </a:lnTo>
                    <a:lnTo>
                      <a:pt x="594" y="592"/>
                    </a:lnTo>
                    <a:lnTo>
                      <a:pt x="613" y="588"/>
                    </a:lnTo>
                    <a:lnTo>
                      <a:pt x="621" y="575"/>
                    </a:lnTo>
                    <a:lnTo>
                      <a:pt x="621" y="549"/>
                    </a:lnTo>
                    <a:lnTo>
                      <a:pt x="634" y="581"/>
                    </a:lnTo>
                    <a:lnTo>
                      <a:pt x="640" y="585"/>
                    </a:lnTo>
                    <a:lnTo>
                      <a:pt x="643" y="576"/>
                    </a:lnTo>
                    <a:lnTo>
                      <a:pt x="651" y="566"/>
                    </a:lnTo>
                    <a:lnTo>
                      <a:pt x="649" y="551"/>
                    </a:lnTo>
                    <a:lnTo>
                      <a:pt x="650" y="543"/>
                    </a:lnTo>
                    <a:lnTo>
                      <a:pt x="651" y="556"/>
                    </a:lnTo>
                    <a:lnTo>
                      <a:pt x="658" y="580"/>
                    </a:lnTo>
                    <a:lnTo>
                      <a:pt x="682" y="580"/>
                    </a:lnTo>
                    <a:lnTo>
                      <a:pt x="730" y="569"/>
                    </a:lnTo>
                    <a:lnTo>
                      <a:pt x="747" y="532"/>
                    </a:lnTo>
                    <a:lnTo>
                      <a:pt x="737" y="521"/>
                    </a:lnTo>
                    <a:lnTo>
                      <a:pt x="731" y="505"/>
                    </a:lnTo>
                    <a:lnTo>
                      <a:pt x="728" y="497"/>
                    </a:lnTo>
                    <a:lnTo>
                      <a:pt x="739" y="504"/>
                    </a:lnTo>
                    <a:lnTo>
                      <a:pt x="746" y="518"/>
                    </a:lnTo>
                    <a:lnTo>
                      <a:pt x="757" y="518"/>
                    </a:lnTo>
                    <a:lnTo>
                      <a:pt x="758" y="533"/>
                    </a:lnTo>
                    <a:lnTo>
                      <a:pt x="758" y="559"/>
                    </a:lnTo>
                    <a:lnTo>
                      <a:pt x="775" y="582"/>
                    </a:lnTo>
                    <a:lnTo>
                      <a:pt x="788" y="580"/>
                    </a:lnTo>
                    <a:lnTo>
                      <a:pt x="790" y="570"/>
                    </a:lnTo>
                    <a:lnTo>
                      <a:pt x="796" y="580"/>
                    </a:lnTo>
                    <a:lnTo>
                      <a:pt x="811" y="588"/>
                    </a:lnTo>
                    <a:lnTo>
                      <a:pt x="825" y="591"/>
                    </a:lnTo>
                    <a:lnTo>
                      <a:pt x="837" y="579"/>
                    </a:lnTo>
                    <a:lnTo>
                      <a:pt x="859" y="570"/>
                    </a:lnTo>
                    <a:lnTo>
                      <a:pt x="892" y="570"/>
                    </a:lnTo>
                    <a:lnTo>
                      <a:pt x="903" y="564"/>
                    </a:lnTo>
                    <a:lnTo>
                      <a:pt x="917" y="563"/>
                    </a:lnTo>
                    <a:lnTo>
                      <a:pt x="917" y="534"/>
                    </a:lnTo>
                    <a:lnTo>
                      <a:pt x="913" y="528"/>
                    </a:lnTo>
                    <a:lnTo>
                      <a:pt x="915" y="521"/>
                    </a:lnTo>
                    <a:lnTo>
                      <a:pt x="909" y="510"/>
                    </a:lnTo>
                    <a:lnTo>
                      <a:pt x="896" y="495"/>
                    </a:lnTo>
                    <a:lnTo>
                      <a:pt x="897" y="468"/>
                    </a:lnTo>
                    <a:lnTo>
                      <a:pt x="907" y="463"/>
                    </a:lnTo>
                    <a:lnTo>
                      <a:pt x="917" y="453"/>
                    </a:lnTo>
                    <a:lnTo>
                      <a:pt x="923" y="440"/>
                    </a:lnTo>
                    <a:lnTo>
                      <a:pt x="935" y="434"/>
                    </a:lnTo>
                    <a:lnTo>
                      <a:pt x="946" y="415"/>
                    </a:lnTo>
                    <a:lnTo>
                      <a:pt x="945" y="378"/>
                    </a:lnTo>
                    <a:lnTo>
                      <a:pt x="944" y="376"/>
                    </a:lnTo>
                    <a:lnTo>
                      <a:pt x="936" y="376"/>
                    </a:lnTo>
                    <a:lnTo>
                      <a:pt x="933" y="367"/>
                    </a:lnTo>
                    <a:lnTo>
                      <a:pt x="935" y="361"/>
                    </a:lnTo>
                    <a:lnTo>
                      <a:pt x="911" y="366"/>
                    </a:lnTo>
                    <a:lnTo>
                      <a:pt x="902" y="362"/>
                    </a:lnTo>
                    <a:lnTo>
                      <a:pt x="913" y="355"/>
                    </a:lnTo>
                    <a:lnTo>
                      <a:pt x="912" y="346"/>
                    </a:lnTo>
                    <a:lnTo>
                      <a:pt x="909" y="341"/>
                    </a:lnTo>
                    <a:lnTo>
                      <a:pt x="892" y="329"/>
                    </a:lnTo>
                    <a:lnTo>
                      <a:pt x="881" y="334"/>
                    </a:lnTo>
                    <a:lnTo>
                      <a:pt x="860" y="328"/>
                    </a:lnTo>
                    <a:lnTo>
                      <a:pt x="863" y="310"/>
                    </a:lnTo>
                    <a:lnTo>
                      <a:pt x="859" y="302"/>
                    </a:lnTo>
                    <a:lnTo>
                      <a:pt x="853" y="305"/>
                    </a:lnTo>
                    <a:lnTo>
                      <a:pt x="798" y="291"/>
                    </a:lnTo>
                    <a:lnTo>
                      <a:pt x="777" y="297"/>
                    </a:lnTo>
                    <a:lnTo>
                      <a:pt x="756" y="313"/>
                    </a:lnTo>
                    <a:lnTo>
                      <a:pt x="741" y="311"/>
                    </a:lnTo>
                    <a:lnTo>
                      <a:pt x="737" y="302"/>
                    </a:lnTo>
                    <a:lnTo>
                      <a:pt x="729" y="306"/>
                    </a:lnTo>
                    <a:lnTo>
                      <a:pt x="720" y="298"/>
                    </a:lnTo>
                    <a:lnTo>
                      <a:pt x="712" y="298"/>
                    </a:lnTo>
                    <a:lnTo>
                      <a:pt x="705" y="310"/>
                    </a:lnTo>
                    <a:lnTo>
                      <a:pt x="676" y="324"/>
                    </a:lnTo>
                    <a:lnTo>
                      <a:pt x="670" y="330"/>
                    </a:lnTo>
                    <a:lnTo>
                      <a:pt x="671" y="338"/>
                    </a:lnTo>
                    <a:lnTo>
                      <a:pt x="673" y="341"/>
                    </a:lnTo>
                    <a:lnTo>
                      <a:pt x="654" y="335"/>
                    </a:lnTo>
                    <a:lnTo>
                      <a:pt x="644" y="339"/>
                    </a:lnTo>
                    <a:lnTo>
                      <a:pt x="638" y="351"/>
                    </a:lnTo>
                    <a:lnTo>
                      <a:pt x="635" y="348"/>
                    </a:lnTo>
                    <a:lnTo>
                      <a:pt x="638" y="362"/>
                    </a:lnTo>
                    <a:lnTo>
                      <a:pt x="637" y="367"/>
                    </a:lnTo>
                    <a:lnTo>
                      <a:pt x="635" y="362"/>
                    </a:lnTo>
                    <a:lnTo>
                      <a:pt x="623" y="357"/>
                    </a:lnTo>
                    <a:lnTo>
                      <a:pt x="621" y="349"/>
                    </a:lnTo>
                    <a:lnTo>
                      <a:pt x="610" y="361"/>
                    </a:lnTo>
                    <a:lnTo>
                      <a:pt x="600" y="361"/>
                    </a:lnTo>
                    <a:lnTo>
                      <a:pt x="584" y="370"/>
                    </a:lnTo>
                    <a:lnTo>
                      <a:pt x="585" y="377"/>
                    </a:lnTo>
                    <a:lnTo>
                      <a:pt x="596" y="386"/>
                    </a:lnTo>
                    <a:lnTo>
                      <a:pt x="615" y="391"/>
                    </a:lnTo>
                    <a:lnTo>
                      <a:pt x="617" y="399"/>
                    </a:lnTo>
                    <a:lnTo>
                      <a:pt x="606" y="394"/>
                    </a:lnTo>
                    <a:lnTo>
                      <a:pt x="583" y="393"/>
                    </a:lnTo>
                    <a:lnTo>
                      <a:pt x="554" y="409"/>
                    </a:lnTo>
                    <a:lnTo>
                      <a:pt x="549" y="403"/>
                    </a:lnTo>
                    <a:lnTo>
                      <a:pt x="567" y="393"/>
                    </a:lnTo>
                    <a:lnTo>
                      <a:pt x="560" y="386"/>
                    </a:lnTo>
                    <a:lnTo>
                      <a:pt x="538" y="377"/>
                    </a:lnTo>
                    <a:lnTo>
                      <a:pt x="529" y="360"/>
                    </a:lnTo>
                    <a:lnTo>
                      <a:pt x="511" y="351"/>
                    </a:lnTo>
                    <a:lnTo>
                      <a:pt x="504" y="364"/>
                    </a:lnTo>
                    <a:lnTo>
                      <a:pt x="505" y="377"/>
                    </a:lnTo>
                    <a:lnTo>
                      <a:pt x="503" y="386"/>
                    </a:lnTo>
                    <a:lnTo>
                      <a:pt x="498" y="364"/>
                    </a:lnTo>
                    <a:lnTo>
                      <a:pt x="492" y="357"/>
                    </a:lnTo>
                    <a:lnTo>
                      <a:pt x="482" y="370"/>
                    </a:lnTo>
                    <a:lnTo>
                      <a:pt x="479" y="377"/>
                    </a:lnTo>
                    <a:lnTo>
                      <a:pt x="474" y="384"/>
                    </a:lnTo>
                    <a:lnTo>
                      <a:pt x="465" y="383"/>
                    </a:lnTo>
                    <a:lnTo>
                      <a:pt x="470" y="371"/>
                    </a:lnTo>
                    <a:lnTo>
                      <a:pt x="467" y="367"/>
                    </a:lnTo>
                    <a:lnTo>
                      <a:pt x="458" y="357"/>
                    </a:lnTo>
                    <a:lnTo>
                      <a:pt x="456" y="350"/>
                    </a:lnTo>
                    <a:lnTo>
                      <a:pt x="445" y="340"/>
                    </a:lnTo>
                    <a:lnTo>
                      <a:pt x="436" y="348"/>
                    </a:lnTo>
                    <a:lnTo>
                      <a:pt x="434" y="359"/>
                    </a:lnTo>
                    <a:lnTo>
                      <a:pt x="439" y="383"/>
                    </a:lnTo>
                    <a:lnTo>
                      <a:pt x="431" y="397"/>
                    </a:lnTo>
                    <a:lnTo>
                      <a:pt x="427" y="388"/>
                    </a:lnTo>
                    <a:lnTo>
                      <a:pt x="422" y="365"/>
                    </a:lnTo>
                    <a:lnTo>
                      <a:pt x="407" y="357"/>
                    </a:lnTo>
                    <a:lnTo>
                      <a:pt x="400" y="367"/>
                    </a:lnTo>
                    <a:lnTo>
                      <a:pt x="395" y="366"/>
                    </a:lnTo>
                    <a:lnTo>
                      <a:pt x="395" y="364"/>
                    </a:lnTo>
                    <a:lnTo>
                      <a:pt x="397" y="357"/>
                    </a:lnTo>
                    <a:lnTo>
                      <a:pt x="388" y="361"/>
                    </a:lnTo>
                    <a:lnTo>
                      <a:pt x="390" y="354"/>
                    </a:lnTo>
                    <a:lnTo>
                      <a:pt x="409" y="349"/>
                    </a:lnTo>
                    <a:lnTo>
                      <a:pt x="417" y="317"/>
                    </a:lnTo>
                    <a:lnTo>
                      <a:pt x="412" y="316"/>
                    </a:lnTo>
                    <a:lnTo>
                      <a:pt x="407" y="302"/>
                    </a:lnTo>
                    <a:lnTo>
                      <a:pt x="393" y="310"/>
                    </a:lnTo>
                    <a:lnTo>
                      <a:pt x="381" y="306"/>
                    </a:lnTo>
                    <a:lnTo>
                      <a:pt x="387" y="295"/>
                    </a:lnTo>
                    <a:lnTo>
                      <a:pt x="380" y="278"/>
                    </a:lnTo>
                    <a:lnTo>
                      <a:pt x="374" y="274"/>
                    </a:lnTo>
                    <a:lnTo>
                      <a:pt x="369" y="284"/>
                    </a:lnTo>
                    <a:lnTo>
                      <a:pt x="365" y="286"/>
                    </a:lnTo>
                    <a:lnTo>
                      <a:pt x="358" y="279"/>
                    </a:lnTo>
                    <a:lnTo>
                      <a:pt x="347" y="289"/>
                    </a:lnTo>
                    <a:lnTo>
                      <a:pt x="347" y="275"/>
                    </a:lnTo>
                    <a:lnTo>
                      <a:pt x="339" y="280"/>
                    </a:lnTo>
                    <a:lnTo>
                      <a:pt x="333" y="279"/>
                    </a:lnTo>
                    <a:lnTo>
                      <a:pt x="332" y="276"/>
                    </a:lnTo>
                    <a:lnTo>
                      <a:pt x="327" y="289"/>
                    </a:lnTo>
                    <a:lnTo>
                      <a:pt x="306" y="312"/>
                    </a:lnTo>
                    <a:lnTo>
                      <a:pt x="309" y="291"/>
                    </a:lnTo>
                    <a:lnTo>
                      <a:pt x="317" y="286"/>
                    </a:lnTo>
                    <a:lnTo>
                      <a:pt x="318" y="281"/>
                    </a:lnTo>
                    <a:lnTo>
                      <a:pt x="312" y="271"/>
                    </a:lnTo>
                    <a:lnTo>
                      <a:pt x="354" y="263"/>
                    </a:lnTo>
                    <a:lnTo>
                      <a:pt x="344" y="255"/>
                    </a:lnTo>
                    <a:lnTo>
                      <a:pt x="332" y="259"/>
                    </a:lnTo>
                    <a:lnTo>
                      <a:pt x="326" y="252"/>
                    </a:lnTo>
                    <a:lnTo>
                      <a:pt x="328" y="249"/>
                    </a:lnTo>
                    <a:lnTo>
                      <a:pt x="330" y="246"/>
                    </a:lnTo>
                    <a:lnTo>
                      <a:pt x="325" y="246"/>
                    </a:lnTo>
                    <a:lnTo>
                      <a:pt x="321" y="238"/>
                    </a:lnTo>
                    <a:lnTo>
                      <a:pt x="307" y="231"/>
                    </a:lnTo>
                    <a:lnTo>
                      <a:pt x="290" y="230"/>
                    </a:lnTo>
                    <a:lnTo>
                      <a:pt x="301" y="217"/>
                    </a:lnTo>
                    <a:lnTo>
                      <a:pt x="295" y="215"/>
                    </a:lnTo>
                    <a:lnTo>
                      <a:pt x="296" y="206"/>
                    </a:lnTo>
                    <a:lnTo>
                      <a:pt x="311" y="225"/>
                    </a:lnTo>
                    <a:lnTo>
                      <a:pt x="326" y="228"/>
                    </a:lnTo>
                    <a:lnTo>
                      <a:pt x="337" y="227"/>
                    </a:lnTo>
                    <a:lnTo>
                      <a:pt x="349" y="241"/>
                    </a:lnTo>
                    <a:lnTo>
                      <a:pt x="357" y="241"/>
                    </a:lnTo>
                    <a:lnTo>
                      <a:pt x="347" y="232"/>
                    </a:lnTo>
                    <a:lnTo>
                      <a:pt x="359" y="231"/>
                    </a:lnTo>
                    <a:lnTo>
                      <a:pt x="387" y="237"/>
                    </a:lnTo>
                    <a:lnTo>
                      <a:pt x="402" y="236"/>
                    </a:lnTo>
                    <a:lnTo>
                      <a:pt x="417" y="222"/>
                    </a:lnTo>
                    <a:lnTo>
                      <a:pt x="420" y="206"/>
                    </a:lnTo>
                    <a:lnTo>
                      <a:pt x="418" y="193"/>
                    </a:lnTo>
                    <a:lnTo>
                      <a:pt x="401" y="197"/>
                    </a:lnTo>
                    <a:lnTo>
                      <a:pt x="386" y="193"/>
                    </a:lnTo>
                    <a:lnTo>
                      <a:pt x="359" y="176"/>
                    </a:lnTo>
                    <a:lnTo>
                      <a:pt x="352" y="174"/>
                    </a:lnTo>
                    <a:lnTo>
                      <a:pt x="347" y="179"/>
                    </a:lnTo>
                    <a:lnTo>
                      <a:pt x="344" y="172"/>
                    </a:lnTo>
                    <a:lnTo>
                      <a:pt x="325" y="160"/>
                    </a:lnTo>
                    <a:lnTo>
                      <a:pt x="298" y="157"/>
                    </a:lnTo>
                    <a:lnTo>
                      <a:pt x="295" y="151"/>
                    </a:lnTo>
                    <a:lnTo>
                      <a:pt x="295" y="146"/>
                    </a:lnTo>
                    <a:lnTo>
                      <a:pt x="320" y="150"/>
                    </a:lnTo>
                    <a:lnTo>
                      <a:pt x="323" y="144"/>
                    </a:lnTo>
                    <a:lnTo>
                      <a:pt x="328" y="151"/>
                    </a:lnTo>
                    <a:lnTo>
                      <a:pt x="337" y="157"/>
                    </a:lnTo>
                    <a:lnTo>
                      <a:pt x="345" y="160"/>
                    </a:lnTo>
                    <a:lnTo>
                      <a:pt x="354" y="156"/>
                    </a:lnTo>
                    <a:lnTo>
                      <a:pt x="352" y="150"/>
                    </a:lnTo>
                    <a:lnTo>
                      <a:pt x="350" y="139"/>
                    </a:lnTo>
                    <a:lnTo>
                      <a:pt x="345" y="130"/>
                    </a:lnTo>
                    <a:lnTo>
                      <a:pt x="320" y="112"/>
                    </a:lnTo>
                    <a:lnTo>
                      <a:pt x="310" y="108"/>
                    </a:lnTo>
                    <a:lnTo>
                      <a:pt x="302" y="102"/>
                    </a:lnTo>
                    <a:lnTo>
                      <a:pt x="301" y="97"/>
                    </a:lnTo>
                    <a:lnTo>
                      <a:pt x="293" y="95"/>
                    </a:lnTo>
                    <a:lnTo>
                      <a:pt x="290" y="99"/>
                    </a:lnTo>
                    <a:lnTo>
                      <a:pt x="269" y="107"/>
                    </a:lnTo>
                    <a:lnTo>
                      <a:pt x="261" y="119"/>
                    </a:lnTo>
                    <a:lnTo>
                      <a:pt x="247" y="123"/>
                    </a:lnTo>
                    <a:lnTo>
                      <a:pt x="241" y="115"/>
                    </a:lnTo>
                    <a:lnTo>
                      <a:pt x="232" y="123"/>
                    </a:lnTo>
                    <a:lnTo>
                      <a:pt x="210" y="120"/>
                    </a:lnTo>
                    <a:lnTo>
                      <a:pt x="193" y="152"/>
                    </a:lnTo>
                    <a:lnTo>
                      <a:pt x="180" y="163"/>
                    </a:lnTo>
                    <a:lnTo>
                      <a:pt x="182" y="154"/>
                    </a:lnTo>
                    <a:lnTo>
                      <a:pt x="181" y="147"/>
                    </a:lnTo>
                    <a:lnTo>
                      <a:pt x="192" y="123"/>
                    </a:lnTo>
                    <a:lnTo>
                      <a:pt x="191" y="112"/>
                    </a:lnTo>
                    <a:lnTo>
                      <a:pt x="197" y="86"/>
                    </a:lnTo>
                    <a:lnTo>
                      <a:pt x="193" y="82"/>
                    </a:lnTo>
                    <a:lnTo>
                      <a:pt x="192" y="70"/>
                    </a:lnTo>
                    <a:lnTo>
                      <a:pt x="186" y="63"/>
                    </a:lnTo>
                    <a:lnTo>
                      <a:pt x="176" y="36"/>
                    </a:lnTo>
                    <a:lnTo>
                      <a:pt x="166" y="39"/>
                    </a:lnTo>
                    <a:lnTo>
                      <a:pt x="161" y="29"/>
                    </a:lnTo>
                    <a:lnTo>
                      <a:pt x="156" y="39"/>
                    </a:lnTo>
                    <a:lnTo>
                      <a:pt x="143" y="45"/>
                    </a:lnTo>
                    <a:lnTo>
                      <a:pt x="137" y="33"/>
                    </a:lnTo>
                    <a:lnTo>
                      <a:pt x="11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299"/>
              <p:cNvSpPr>
                <a:spLocks noChangeAspect="1"/>
              </p:cNvSpPr>
              <p:nvPr/>
            </p:nvSpPr>
            <p:spPr bwMode="gray">
              <a:xfrm>
                <a:off x="1457" y="1187"/>
                <a:ext cx="33" cy="46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05" y="22"/>
                  </a:cxn>
                  <a:cxn ang="0">
                    <a:pos x="123" y="39"/>
                  </a:cxn>
                  <a:cxn ang="0">
                    <a:pos x="129" y="48"/>
                  </a:cxn>
                  <a:cxn ang="0">
                    <a:pos x="130" y="76"/>
                  </a:cxn>
                  <a:cxn ang="0">
                    <a:pos x="149" y="76"/>
                  </a:cxn>
                  <a:cxn ang="0">
                    <a:pos x="156" y="89"/>
                  </a:cxn>
                  <a:cxn ang="0">
                    <a:pos x="157" y="109"/>
                  </a:cxn>
                  <a:cxn ang="0">
                    <a:pos x="159" y="145"/>
                  </a:cxn>
                  <a:cxn ang="0">
                    <a:pos x="161" y="210"/>
                  </a:cxn>
                  <a:cxn ang="0">
                    <a:pos x="150" y="226"/>
                  </a:cxn>
                  <a:cxn ang="0">
                    <a:pos x="124" y="229"/>
                  </a:cxn>
                  <a:cxn ang="0">
                    <a:pos x="98" y="228"/>
                  </a:cxn>
                  <a:cxn ang="0">
                    <a:pos x="86" y="211"/>
                  </a:cxn>
                  <a:cxn ang="0">
                    <a:pos x="75" y="197"/>
                  </a:cxn>
                  <a:cxn ang="0">
                    <a:pos x="62" y="185"/>
                  </a:cxn>
                  <a:cxn ang="0">
                    <a:pos x="60" y="195"/>
                  </a:cxn>
                  <a:cxn ang="0">
                    <a:pos x="53" y="193"/>
                  </a:cxn>
                  <a:cxn ang="0">
                    <a:pos x="50" y="178"/>
                  </a:cxn>
                  <a:cxn ang="0">
                    <a:pos x="39" y="183"/>
                  </a:cxn>
                  <a:cxn ang="0">
                    <a:pos x="26" y="159"/>
                  </a:cxn>
                  <a:cxn ang="0">
                    <a:pos x="31" y="142"/>
                  </a:cxn>
                  <a:cxn ang="0">
                    <a:pos x="25" y="137"/>
                  </a:cxn>
                  <a:cxn ang="0">
                    <a:pos x="14" y="158"/>
                  </a:cxn>
                  <a:cxn ang="0">
                    <a:pos x="6" y="141"/>
                  </a:cxn>
                  <a:cxn ang="0">
                    <a:pos x="0" y="113"/>
                  </a:cxn>
                  <a:cxn ang="0">
                    <a:pos x="6" y="103"/>
                  </a:cxn>
                  <a:cxn ang="0">
                    <a:pos x="7" y="92"/>
                  </a:cxn>
                  <a:cxn ang="0">
                    <a:pos x="23" y="83"/>
                  </a:cxn>
                  <a:cxn ang="0">
                    <a:pos x="34" y="73"/>
                  </a:cxn>
                  <a:cxn ang="0">
                    <a:pos x="26" y="67"/>
                  </a:cxn>
                  <a:cxn ang="0">
                    <a:pos x="32" y="64"/>
                  </a:cxn>
                  <a:cxn ang="0">
                    <a:pos x="39" y="50"/>
                  </a:cxn>
                  <a:cxn ang="0">
                    <a:pos x="23" y="60"/>
                  </a:cxn>
                  <a:cxn ang="0">
                    <a:pos x="28" y="45"/>
                  </a:cxn>
                  <a:cxn ang="0">
                    <a:pos x="44" y="43"/>
                  </a:cxn>
                  <a:cxn ang="0">
                    <a:pos x="65" y="5"/>
                  </a:cxn>
                  <a:cxn ang="0">
                    <a:pos x="84" y="7"/>
                  </a:cxn>
                </a:cxnLst>
                <a:rect l="0" t="0" r="r" b="b"/>
                <a:pathLst>
                  <a:path w="163" h="229">
                    <a:moveTo>
                      <a:pt x="84" y="7"/>
                    </a:moveTo>
                    <a:lnTo>
                      <a:pt x="82" y="0"/>
                    </a:lnTo>
                    <a:lnTo>
                      <a:pt x="85" y="12"/>
                    </a:lnTo>
                    <a:lnTo>
                      <a:pt x="105" y="22"/>
                    </a:lnTo>
                    <a:lnTo>
                      <a:pt x="114" y="34"/>
                    </a:lnTo>
                    <a:lnTo>
                      <a:pt x="123" y="39"/>
                    </a:lnTo>
                    <a:lnTo>
                      <a:pt x="123" y="48"/>
                    </a:lnTo>
                    <a:lnTo>
                      <a:pt x="129" y="48"/>
                    </a:lnTo>
                    <a:lnTo>
                      <a:pt x="134" y="59"/>
                    </a:lnTo>
                    <a:lnTo>
                      <a:pt x="130" y="76"/>
                    </a:lnTo>
                    <a:lnTo>
                      <a:pt x="141" y="65"/>
                    </a:lnTo>
                    <a:lnTo>
                      <a:pt x="149" y="76"/>
                    </a:lnTo>
                    <a:lnTo>
                      <a:pt x="147" y="82"/>
                    </a:lnTo>
                    <a:lnTo>
                      <a:pt x="156" y="89"/>
                    </a:lnTo>
                    <a:lnTo>
                      <a:pt x="161" y="99"/>
                    </a:lnTo>
                    <a:lnTo>
                      <a:pt x="157" y="109"/>
                    </a:lnTo>
                    <a:lnTo>
                      <a:pt x="161" y="123"/>
                    </a:lnTo>
                    <a:lnTo>
                      <a:pt x="159" y="145"/>
                    </a:lnTo>
                    <a:lnTo>
                      <a:pt x="163" y="182"/>
                    </a:lnTo>
                    <a:lnTo>
                      <a:pt x="161" y="210"/>
                    </a:lnTo>
                    <a:lnTo>
                      <a:pt x="159" y="218"/>
                    </a:lnTo>
                    <a:lnTo>
                      <a:pt x="150" y="226"/>
                    </a:lnTo>
                    <a:lnTo>
                      <a:pt x="136" y="224"/>
                    </a:lnTo>
                    <a:lnTo>
                      <a:pt x="124" y="229"/>
                    </a:lnTo>
                    <a:lnTo>
                      <a:pt x="112" y="226"/>
                    </a:lnTo>
                    <a:lnTo>
                      <a:pt x="98" y="228"/>
                    </a:lnTo>
                    <a:lnTo>
                      <a:pt x="89" y="220"/>
                    </a:lnTo>
                    <a:lnTo>
                      <a:pt x="86" y="211"/>
                    </a:lnTo>
                    <a:lnTo>
                      <a:pt x="77" y="207"/>
                    </a:lnTo>
                    <a:lnTo>
                      <a:pt x="75" y="197"/>
                    </a:lnTo>
                    <a:lnTo>
                      <a:pt x="68" y="185"/>
                    </a:lnTo>
                    <a:lnTo>
                      <a:pt x="62" y="185"/>
                    </a:lnTo>
                    <a:lnTo>
                      <a:pt x="59" y="190"/>
                    </a:lnTo>
                    <a:lnTo>
                      <a:pt x="60" y="195"/>
                    </a:lnTo>
                    <a:lnTo>
                      <a:pt x="57" y="197"/>
                    </a:lnTo>
                    <a:lnTo>
                      <a:pt x="53" y="193"/>
                    </a:lnTo>
                    <a:lnTo>
                      <a:pt x="52" y="180"/>
                    </a:lnTo>
                    <a:lnTo>
                      <a:pt x="50" y="178"/>
                    </a:lnTo>
                    <a:lnTo>
                      <a:pt x="42" y="177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6" y="159"/>
                    </a:lnTo>
                    <a:lnTo>
                      <a:pt x="26" y="152"/>
                    </a:lnTo>
                    <a:lnTo>
                      <a:pt x="31" y="142"/>
                    </a:lnTo>
                    <a:lnTo>
                      <a:pt x="27" y="146"/>
                    </a:lnTo>
                    <a:lnTo>
                      <a:pt x="25" y="137"/>
                    </a:lnTo>
                    <a:lnTo>
                      <a:pt x="19" y="157"/>
                    </a:lnTo>
                    <a:lnTo>
                      <a:pt x="14" y="158"/>
                    </a:lnTo>
                    <a:lnTo>
                      <a:pt x="11" y="146"/>
                    </a:lnTo>
                    <a:lnTo>
                      <a:pt x="6" y="141"/>
                    </a:lnTo>
                    <a:lnTo>
                      <a:pt x="1" y="123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1" y="99"/>
                    </a:lnTo>
                    <a:lnTo>
                      <a:pt x="7" y="92"/>
                    </a:lnTo>
                    <a:lnTo>
                      <a:pt x="12" y="89"/>
                    </a:lnTo>
                    <a:lnTo>
                      <a:pt x="23" y="83"/>
                    </a:lnTo>
                    <a:lnTo>
                      <a:pt x="36" y="78"/>
                    </a:lnTo>
                    <a:lnTo>
                      <a:pt x="34" y="73"/>
                    </a:lnTo>
                    <a:lnTo>
                      <a:pt x="26" y="73"/>
                    </a:lnTo>
                    <a:lnTo>
                      <a:pt x="26" y="67"/>
                    </a:lnTo>
                    <a:lnTo>
                      <a:pt x="32" y="56"/>
                    </a:lnTo>
                    <a:lnTo>
                      <a:pt x="32" y="64"/>
                    </a:lnTo>
                    <a:lnTo>
                      <a:pt x="39" y="61"/>
                    </a:lnTo>
                    <a:lnTo>
                      <a:pt x="39" y="50"/>
                    </a:lnTo>
                    <a:lnTo>
                      <a:pt x="31" y="50"/>
                    </a:lnTo>
                    <a:lnTo>
                      <a:pt x="23" y="60"/>
                    </a:lnTo>
                    <a:lnTo>
                      <a:pt x="22" y="50"/>
                    </a:lnTo>
                    <a:lnTo>
                      <a:pt x="28" y="45"/>
                    </a:lnTo>
                    <a:lnTo>
                      <a:pt x="44" y="49"/>
                    </a:lnTo>
                    <a:lnTo>
                      <a:pt x="44" y="43"/>
                    </a:lnTo>
                    <a:lnTo>
                      <a:pt x="41" y="28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4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300"/>
              <p:cNvSpPr>
                <a:spLocks noChangeAspect="1"/>
              </p:cNvSpPr>
              <p:nvPr/>
            </p:nvSpPr>
            <p:spPr bwMode="gray">
              <a:xfrm>
                <a:off x="1559" y="1520"/>
                <a:ext cx="77" cy="70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110" y="27"/>
                  </a:cxn>
                  <a:cxn ang="0">
                    <a:pos x="118" y="61"/>
                  </a:cxn>
                  <a:cxn ang="0">
                    <a:pos x="134" y="70"/>
                  </a:cxn>
                  <a:cxn ang="0">
                    <a:pos x="161" y="70"/>
                  </a:cxn>
                  <a:cxn ang="0">
                    <a:pos x="179" y="96"/>
                  </a:cxn>
                  <a:cxn ang="0">
                    <a:pos x="212" y="116"/>
                  </a:cxn>
                  <a:cxn ang="0">
                    <a:pos x="243" y="143"/>
                  </a:cxn>
                  <a:cxn ang="0">
                    <a:pos x="276" y="157"/>
                  </a:cxn>
                  <a:cxn ang="0">
                    <a:pos x="296" y="183"/>
                  </a:cxn>
                  <a:cxn ang="0">
                    <a:pos x="303" y="236"/>
                  </a:cxn>
                  <a:cxn ang="0">
                    <a:pos x="327" y="237"/>
                  </a:cxn>
                  <a:cxn ang="0">
                    <a:pos x="351" y="232"/>
                  </a:cxn>
                  <a:cxn ang="0">
                    <a:pos x="364" y="256"/>
                  </a:cxn>
                  <a:cxn ang="0">
                    <a:pos x="384" y="272"/>
                  </a:cxn>
                  <a:cxn ang="0">
                    <a:pos x="351" y="296"/>
                  </a:cxn>
                  <a:cxn ang="0">
                    <a:pos x="319" y="303"/>
                  </a:cxn>
                  <a:cxn ang="0">
                    <a:pos x="307" y="298"/>
                  </a:cxn>
                  <a:cxn ang="0">
                    <a:pos x="285" y="283"/>
                  </a:cxn>
                  <a:cxn ang="0">
                    <a:pos x="263" y="282"/>
                  </a:cxn>
                  <a:cxn ang="0">
                    <a:pos x="263" y="253"/>
                  </a:cxn>
                  <a:cxn ang="0">
                    <a:pos x="233" y="247"/>
                  </a:cxn>
                  <a:cxn ang="0">
                    <a:pos x="230" y="232"/>
                  </a:cxn>
                  <a:cxn ang="0">
                    <a:pos x="212" y="227"/>
                  </a:cxn>
                  <a:cxn ang="0">
                    <a:pos x="195" y="256"/>
                  </a:cxn>
                  <a:cxn ang="0">
                    <a:pos x="189" y="274"/>
                  </a:cxn>
                  <a:cxn ang="0">
                    <a:pos x="176" y="290"/>
                  </a:cxn>
                  <a:cxn ang="0">
                    <a:pos x="155" y="307"/>
                  </a:cxn>
                  <a:cxn ang="0">
                    <a:pos x="147" y="317"/>
                  </a:cxn>
                  <a:cxn ang="0">
                    <a:pos x="108" y="349"/>
                  </a:cxn>
                  <a:cxn ang="0">
                    <a:pos x="88" y="331"/>
                  </a:cxn>
                  <a:cxn ang="0">
                    <a:pos x="85" y="283"/>
                  </a:cxn>
                  <a:cxn ang="0">
                    <a:pos x="79" y="264"/>
                  </a:cxn>
                  <a:cxn ang="0">
                    <a:pos x="63" y="286"/>
                  </a:cxn>
                  <a:cxn ang="0">
                    <a:pos x="37" y="285"/>
                  </a:cxn>
                  <a:cxn ang="0">
                    <a:pos x="4" y="293"/>
                  </a:cxn>
                  <a:cxn ang="0">
                    <a:pos x="20" y="249"/>
                  </a:cxn>
                  <a:cxn ang="0">
                    <a:pos x="51" y="211"/>
                  </a:cxn>
                  <a:cxn ang="0">
                    <a:pos x="44" y="174"/>
                  </a:cxn>
                  <a:cxn ang="0">
                    <a:pos x="55" y="125"/>
                  </a:cxn>
                  <a:cxn ang="0">
                    <a:pos x="59" y="72"/>
                  </a:cxn>
                  <a:cxn ang="0">
                    <a:pos x="66" y="29"/>
                  </a:cxn>
                </a:cxnLst>
                <a:rect l="0" t="0" r="r" b="b"/>
                <a:pathLst>
                  <a:path w="384" h="349">
                    <a:moveTo>
                      <a:pt x="77" y="14"/>
                    </a:moveTo>
                    <a:lnTo>
                      <a:pt x="86" y="1"/>
                    </a:lnTo>
                    <a:lnTo>
                      <a:pt x="91" y="0"/>
                    </a:lnTo>
                    <a:lnTo>
                      <a:pt x="93" y="11"/>
                    </a:lnTo>
                    <a:lnTo>
                      <a:pt x="106" y="10"/>
                    </a:lnTo>
                    <a:lnTo>
                      <a:pt x="110" y="27"/>
                    </a:lnTo>
                    <a:lnTo>
                      <a:pt x="119" y="38"/>
                    </a:lnTo>
                    <a:lnTo>
                      <a:pt x="114" y="48"/>
                    </a:lnTo>
                    <a:lnTo>
                      <a:pt x="118" y="61"/>
                    </a:lnTo>
                    <a:lnTo>
                      <a:pt x="120" y="81"/>
                    </a:lnTo>
                    <a:lnTo>
                      <a:pt x="129" y="85"/>
                    </a:lnTo>
                    <a:lnTo>
                      <a:pt x="134" y="70"/>
                    </a:lnTo>
                    <a:lnTo>
                      <a:pt x="142" y="57"/>
                    </a:lnTo>
                    <a:lnTo>
                      <a:pt x="150" y="59"/>
                    </a:lnTo>
                    <a:lnTo>
                      <a:pt x="161" y="70"/>
                    </a:lnTo>
                    <a:lnTo>
                      <a:pt x="169" y="72"/>
                    </a:lnTo>
                    <a:lnTo>
                      <a:pt x="168" y="89"/>
                    </a:lnTo>
                    <a:lnTo>
                      <a:pt x="179" y="96"/>
                    </a:lnTo>
                    <a:lnTo>
                      <a:pt x="207" y="100"/>
                    </a:lnTo>
                    <a:lnTo>
                      <a:pt x="209" y="108"/>
                    </a:lnTo>
                    <a:lnTo>
                      <a:pt x="212" y="116"/>
                    </a:lnTo>
                    <a:lnTo>
                      <a:pt x="222" y="127"/>
                    </a:lnTo>
                    <a:lnTo>
                      <a:pt x="233" y="132"/>
                    </a:lnTo>
                    <a:lnTo>
                      <a:pt x="243" y="143"/>
                    </a:lnTo>
                    <a:lnTo>
                      <a:pt x="255" y="151"/>
                    </a:lnTo>
                    <a:lnTo>
                      <a:pt x="265" y="148"/>
                    </a:lnTo>
                    <a:lnTo>
                      <a:pt x="276" y="157"/>
                    </a:lnTo>
                    <a:lnTo>
                      <a:pt x="286" y="161"/>
                    </a:lnTo>
                    <a:lnTo>
                      <a:pt x="290" y="172"/>
                    </a:lnTo>
                    <a:lnTo>
                      <a:pt x="296" y="183"/>
                    </a:lnTo>
                    <a:lnTo>
                      <a:pt x="301" y="213"/>
                    </a:lnTo>
                    <a:lnTo>
                      <a:pt x="307" y="222"/>
                    </a:lnTo>
                    <a:lnTo>
                      <a:pt x="303" y="236"/>
                    </a:lnTo>
                    <a:lnTo>
                      <a:pt x="308" y="239"/>
                    </a:lnTo>
                    <a:lnTo>
                      <a:pt x="319" y="236"/>
                    </a:lnTo>
                    <a:lnTo>
                      <a:pt x="327" y="237"/>
                    </a:lnTo>
                    <a:lnTo>
                      <a:pt x="329" y="240"/>
                    </a:lnTo>
                    <a:lnTo>
                      <a:pt x="343" y="227"/>
                    </a:lnTo>
                    <a:lnTo>
                      <a:pt x="351" y="232"/>
                    </a:lnTo>
                    <a:lnTo>
                      <a:pt x="356" y="240"/>
                    </a:lnTo>
                    <a:lnTo>
                      <a:pt x="362" y="245"/>
                    </a:lnTo>
                    <a:lnTo>
                      <a:pt x="364" y="256"/>
                    </a:lnTo>
                    <a:lnTo>
                      <a:pt x="362" y="260"/>
                    </a:lnTo>
                    <a:lnTo>
                      <a:pt x="383" y="266"/>
                    </a:lnTo>
                    <a:lnTo>
                      <a:pt x="384" y="272"/>
                    </a:lnTo>
                    <a:lnTo>
                      <a:pt x="376" y="274"/>
                    </a:lnTo>
                    <a:lnTo>
                      <a:pt x="360" y="291"/>
                    </a:lnTo>
                    <a:lnTo>
                      <a:pt x="351" y="296"/>
                    </a:lnTo>
                    <a:lnTo>
                      <a:pt x="343" y="307"/>
                    </a:lnTo>
                    <a:lnTo>
                      <a:pt x="335" y="309"/>
                    </a:lnTo>
                    <a:lnTo>
                      <a:pt x="319" y="303"/>
                    </a:lnTo>
                    <a:lnTo>
                      <a:pt x="314" y="298"/>
                    </a:lnTo>
                    <a:lnTo>
                      <a:pt x="313" y="295"/>
                    </a:lnTo>
                    <a:lnTo>
                      <a:pt x="307" y="298"/>
                    </a:lnTo>
                    <a:lnTo>
                      <a:pt x="302" y="288"/>
                    </a:lnTo>
                    <a:lnTo>
                      <a:pt x="293" y="285"/>
                    </a:lnTo>
                    <a:lnTo>
                      <a:pt x="285" y="283"/>
                    </a:lnTo>
                    <a:lnTo>
                      <a:pt x="280" y="280"/>
                    </a:lnTo>
                    <a:lnTo>
                      <a:pt x="275" y="283"/>
                    </a:lnTo>
                    <a:lnTo>
                      <a:pt x="263" y="282"/>
                    </a:lnTo>
                    <a:lnTo>
                      <a:pt x="260" y="275"/>
                    </a:lnTo>
                    <a:lnTo>
                      <a:pt x="265" y="264"/>
                    </a:lnTo>
                    <a:lnTo>
                      <a:pt x="263" y="253"/>
                    </a:lnTo>
                    <a:lnTo>
                      <a:pt x="255" y="249"/>
                    </a:lnTo>
                    <a:lnTo>
                      <a:pt x="236" y="244"/>
                    </a:lnTo>
                    <a:lnTo>
                      <a:pt x="233" y="247"/>
                    </a:lnTo>
                    <a:lnTo>
                      <a:pt x="233" y="249"/>
                    </a:lnTo>
                    <a:lnTo>
                      <a:pt x="225" y="245"/>
                    </a:lnTo>
                    <a:lnTo>
                      <a:pt x="230" y="232"/>
                    </a:lnTo>
                    <a:lnTo>
                      <a:pt x="236" y="226"/>
                    </a:lnTo>
                    <a:lnTo>
                      <a:pt x="233" y="222"/>
                    </a:lnTo>
                    <a:lnTo>
                      <a:pt x="212" y="227"/>
                    </a:lnTo>
                    <a:lnTo>
                      <a:pt x="198" y="233"/>
                    </a:lnTo>
                    <a:lnTo>
                      <a:pt x="198" y="239"/>
                    </a:lnTo>
                    <a:lnTo>
                      <a:pt x="195" y="256"/>
                    </a:lnTo>
                    <a:lnTo>
                      <a:pt x="198" y="263"/>
                    </a:lnTo>
                    <a:lnTo>
                      <a:pt x="196" y="274"/>
                    </a:lnTo>
                    <a:lnTo>
                      <a:pt x="189" y="274"/>
                    </a:lnTo>
                    <a:lnTo>
                      <a:pt x="185" y="281"/>
                    </a:lnTo>
                    <a:lnTo>
                      <a:pt x="178" y="283"/>
                    </a:lnTo>
                    <a:lnTo>
                      <a:pt x="176" y="290"/>
                    </a:lnTo>
                    <a:lnTo>
                      <a:pt x="171" y="296"/>
                    </a:lnTo>
                    <a:lnTo>
                      <a:pt x="162" y="296"/>
                    </a:lnTo>
                    <a:lnTo>
                      <a:pt x="155" y="307"/>
                    </a:lnTo>
                    <a:lnTo>
                      <a:pt x="151" y="315"/>
                    </a:lnTo>
                    <a:lnTo>
                      <a:pt x="147" y="314"/>
                    </a:lnTo>
                    <a:lnTo>
                      <a:pt x="147" y="317"/>
                    </a:lnTo>
                    <a:lnTo>
                      <a:pt x="145" y="325"/>
                    </a:lnTo>
                    <a:lnTo>
                      <a:pt x="137" y="335"/>
                    </a:lnTo>
                    <a:lnTo>
                      <a:pt x="108" y="349"/>
                    </a:lnTo>
                    <a:lnTo>
                      <a:pt x="104" y="345"/>
                    </a:lnTo>
                    <a:lnTo>
                      <a:pt x="97" y="349"/>
                    </a:lnTo>
                    <a:lnTo>
                      <a:pt x="88" y="331"/>
                    </a:lnTo>
                    <a:lnTo>
                      <a:pt x="86" y="309"/>
                    </a:lnTo>
                    <a:lnTo>
                      <a:pt x="87" y="290"/>
                    </a:lnTo>
                    <a:lnTo>
                      <a:pt x="85" y="283"/>
                    </a:lnTo>
                    <a:lnTo>
                      <a:pt x="83" y="269"/>
                    </a:lnTo>
                    <a:lnTo>
                      <a:pt x="82" y="259"/>
                    </a:lnTo>
                    <a:lnTo>
                      <a:pt x="79" y="264"/>
                    </a:lnTo>
                    <a:lnTo>
                      <a:pt x="76" y="281"/>
                    </a:lnTo>
                    <a:lnTo>
                      <a:pt x="69" y="281"/>
                    </a:lnTo>
                    <a:lnTo>
                      <a:pt x="63" y="286"/>
                    </a:lnTo>
                    <a:lnTo>
                      <a:pt x="47" y="286"/>
                    </a:lnTo>
                    <a:lnTo>
                      <a:pt x="43" y="283"/>
                    </a:lnTo>
                    <a:lnTo>
                      <a:pt x="37" y="285"/>
                    </a:lnTo>
                    <a:lnTo>
                      <a:pt x="23" y="295"/>
                    </a:lnTo>
                    <a:lnTo>
                      <a:pt x="8" y="299"/>
                    </a:lnTo>
                    <a:lnTo>
                      <a:pt x="4" y="293"/>
                    </a:lnTo>
                    <a:lnTo>
                      <a:pt x="0" y="283"/>
                    </a:lnTo>
                    <a:lnTo>
                      <a:pt x="12" y="256"/>
                    </a:lnTo>
                    <a:lnTo>
                      <a:pt x="20" y="249"/>
                    </a:lnTo>
                    <a:lnTo>
                      <a:pt x="32" y="245"/>
                    </a:lnTo>
                    <a:lnTo>
                      <a:pt x="51" y="223"/>
                    </a:lnTo>
                    <a:lnTo>
                      <a:pt x="51" y="211"/>
                    </a:lnTo>
                    <a:lnTo>
                      <a:pt x="48" y="206"/>
                    </a:lnTo>
                    <a:lnTo>
                      <a:pt x="47" y="182"/>
                    </a:lnTo>
                    <a:lnTo>
                      <a:pt x="44" y="174"/>
                    </a:lnTo>
                    <a:lnTo>
                      <a:pt x="47" y="158"/>
                    </a:lnTo>
                    <a:lnTo>
                      <a:pt x="53" y="141"/>
                    </a:lnTo>
                    <a:lnTo>
                      <a:pt x="55" y="125"/>
                    </a:lnTo>
                    <a:lnTo>
                      <a:pt x="55" y="121"/>
                    </a:lnTo>
                    <a:lnTo>
                      <a:pt x="58" y="110"/>
                    </a:lnTo>
                    <a:lnTo>
                      <a:pt x="59" y="72"/>
                    </a:lnTo>
                    <a:lnTo>
                      <a:pt x="59" y="60"/>
                    </a:lnTo>
                    <a:lnTo>
                      <a:pt x="63" y="49"/>
                    </a:lnTo>
                    <a:lnTo>
                      <a:pt x="66" y="29"/>
                    </a:lnTo>
                    <a:lnTo>
                      <a:pt x="72" y="19"/>
                    </a:lnTo>
                    <a:lnTo>
                      <a:pt x="77" y="1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301"/>
              <p:cNvSpPr>
                <a:spLocks noChangeAspect="1"/>
              </p:cNvSpPr>
              <p:nvPr/>
            </p:nvSpPr>
            <p:spPr bwMode="gray">
              <a:xfrm>
                <a:off x="1668" y="1452"/>
                <a:ext cx="24" cy="3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6" y="0"/>
                  </a:cxn>
                  <a:cxn ang="0">
                    <a:pos x="59" y="5"/>
                  </a:cxn>
                  <a:cxn ang="0">
                    <a:pos x="65" y="11"/>
                  </a:cxn>
                  <a:cxn ang="0">
                    <a:pos x="75" y="3"/>
                  </a:cxn>
                  <a:cxn ang="0">
                    <a:pos x="87" y="5"/>
                  </a:cxn>
                  <a:cxn ang="0">
                    <a:pos x="92" y="17"/>
                  </a:cxn>
                  <a:cxn ang="0">
                    <a:pos x="100" y="19"/>
                  </a:cxn>
                  <a:cxn ang="0">
                    <a:pos x="111" y="17"/>
                  </a:cxn>
                  <a:cxn ang="0">
                    <a:pos x="119" y="33"/>
                  </a:cxn>
                  <a:cxn ang="0">
                    <a:pos x="120" y="49"/>
                  </a:cxn>
                  <a:cxn ang="0">
                    <a:pos x="119" y="74"/>
                  </a:cxn>
                  <a:cxn ang="0">
                    <a:pos x="122" y="97"/>
                  </a:cxn>
                  <a:cxn ang="0">
                    <a:pos x="119" y="119"/>
                  </a:cxn>
                  <a:cxn ang="0">
                    <a:pos x="104" y="139"/>
                  </a:cxn>
                  <a:cxn ang="0">
                    <a:pos x="88" y="151"/>
                  </a:cxn>
                  <a:cxn ang="0">
                    <a:pos x="39" y="161"/>
                  </a:cxn>
                  <a:cxn ang="0">
                    <a:pos x="33" y="158"/>
                  </a:cxn>
                  <a:cxn ang="0">
                    <a:pos x="17" y="153"/>
                  </a:cxn>
                  <a:cxn ang="0">
                    <a:pos x="6" y="132"/>
                  </a:cxn>
                  <a:cxn ang="0">
                    <a:pos x="1" y="110"/>
                  </a:cxn>
                  <a:cxn ang="0">
                    <a:pos x="0" y="90"/>
                  </a:cxn>
                  <a:cxn ang="0">
                    <a:pos x="2" y="72"/>
                  </a:cxn>
                  <a:cxn ang="0">
                    <a:pos x="8" y="62"/>
                  </a:cxn>
                  <a:cxn ang="0">
                    <a:pos x="13" y="46"/>
                  </a:cxn>
                  <a:cxn ang="0">
                    <a:pos x="22" y="27"/>
                  </a:cxn>
                  <a:cxn ang="0">
                    <a:pos x="33" y="13"/>
                  </a:cxn>
                  <a:cxn ang="0">
                    <a:pos x="44" y="10"/>
                  </a:cxn>
                  <a:cxn ang="0">
                    <a:pos x="52" y="4"/>
                  </a:cxn>
                </a:cxnLst>
                <a:rect l="0" t="0" r="r" b="b"/>
                <a:pathLst>
                  <a:path w="122" h="161">
                    <a:moveTo>
                      <a:pt x="52" y="4"/>
                    </a:moveTo>
                    <a:lnTo>
                      <a:pt x="56" y="0"/>
                    </a:lnTo>
                    <a:lnTo>
                      <a:pt x="59" y="5"/>
                    </a:lnTo>
                    <a:lnTo>
                      <a:pt x="65" y="11"/>
                    </a:lnTo>
                    <a:lnTo>
                      <a:pt x="75" y="3"/>
                    </a:lnTo>
                    <a:lnTo>
                      <a:pt x="87" y="5"/>
                    </a:lnTo>
                    <a:lnTo>
                      <a:pt x="92" y="17"/>
                    </a:lnTo>
                    <a:lnTo>
                      <a:pt x="100" y="19"/>
                    </a:lnTo>
                    <a:lnTo>
                      <a:pt x="111" y="17"/>
                    </a:lnTo>
                    <a:lnTo>
                      <a:pt x="119" y="33"/>
                    </a:lnTo>
                    <a:lnTo>
                      <a:pt x="120" y="49"/>
                    </a:lnTo>
                    <a:lnTo>
                      <a:pt x="119" y="74"/>
                    </a:lnTo>
                    <a:lnTo>
                      <a:pt x="122" y="97"/>
                    </a:lnTo>
                    <a:lnTo>
                      <a:pt x="119" y="119"/>
                    </a:lnTo>
                    <a:lnTo>
                      <a:pt x="104" y="139"/>
                    </a:lnTo>
                    <a:lnTo>
                      <a:pt x="88" y="151"/>
                    </a:lnTo>
                    <a:lnTo>
                      <a:pt x="39" y="161"/>
                    </a:lnTo>
                    <a:lnTo>
                      <a:pt x="33" y="158"/>
                    </a:lnTo>
                    <a:lnTo>
                      <a:pt x="17" y="153"/>
                    </a:lnTo>
                    <a:lnTo>
                      <a:pt x="6" y="132"/>
                    </a:lnTo>
                    <a:lnTo>
                      <a:pt x="1" y="11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8" y="62"/>
                    </a:lnTo>
                    <a:lnTo>
                      <a:pt x="13" y="46"/>
                    </a:lnTo>
                    <a:lnTo>
                      <a:pt x="22" y="27"/>
                    </a:lnTo>
                    <a:lnTo>
                      <a:pt x="33" y="13"/>
                    </a:lnTo>
                    <a:lnTo>
                      <a:pt x="44" y="10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302"/>
              <p:cNvSpPr>
                <a:spLocks noChangeAspect="1"/>
              </p:cNvSpPr>
              <p:nvPr/>
            </p:nvSpPr>
            <p:spPr bwMode="gray">
              <a:xfrm>
                <a:off x="1628" y="1270"/>
                <a:ext cx="53" cy="38"/>
              </a:xfrm>
              <a:custGeom>
                <a:avLst/>
                <a:gdLst/>
                <a:ahLst/>
                <a:cxnLst>
                  <a:cxn ang="0">
                    <a:pos x="110" y="18"/>
                  </a:cxn>
                  <a:cxn ang="0">
                    <a:pos x="129" y="14"/>
                  </a:cxn>
                  <a:cxn ang="0">
                    <a:pos x="149" y="16"/>
                  </a:cxn>
                  <a:cxn ang="0">
                    <a:pos x="200" y="45"/>
                  </a:cxn>
                  <a:cxn ang="0">
                    <a:pos x="207" y="57"/>
                  </a:cxn>
                  <a:cxn ang="0">
                    <a:pos x="208" y="68"/>
                  </a:cxn>
                  <a:cxn ang="0">
                    <a:pos x="217" y="81"/>
                  </a:cxn>
                  <a:cxn ang="0">
                    <a:pos x="227" y="87"/>
                  </a:cxn>
                  <a:cxn ang="0">
                    <a:pos x="243" y="118"/>
                  </a:cxn>
                  <a:cxn ang="0">
                    <a:pos x="254" y="129"/>
                  </a:cxn>
                  <a:cxn ang="0">
                    <a:pos x="253" y="136"/>
                  </a:cxn>
                  <a:cxn ang="0">
                    <a:pos x="255" y="147"/>
                  </a:cxn>
                  <a:cxn ang="0">
                    <a:pos x="265" y="158"/>
                  </a:cxn>
                  <a:cxn ang="0">
                    <a:pos x="256" y="172"/>
                  </a:cxn>
                  <a:cxn ang="0">
                    <a:pos x="238" y="173"/>
                  </a:cxn>
                  <a:cxn ang="0">
                    <a:pos x="213" y="170"/>
                  </a:cxn>
                  <a:cxn ang="0">
                    <a:pos x="186" y="159"/>
                  </a:cxn>
                  <a:cxn ang="0">
                    <a:pos x="148" y="158"/>
                  </a:cxn>
                  <a:cxn ang="0">
                    <a:pos x="109" y="183"/>
                  </a:cxn>
                  <a:cxn ang="0">
                    <a:pos x="86" y="190"/>
                  </a:cxn>
                  <a:cxn ang="0">
                    <a:pos x="65" y="179"/>
                  </a:cxn>
                  <a:cxn ang="0">
                    <a:pos x="49" y="165"/>
                  </a:cxn>
                  <a:cxn ang="0">
                    <a:pos x="41" y="145"/>
                  </a:cxn>
                  <a:cxn ang="0">
                    <a:pos x="39" y="100"/>
                  </a:cxn>
                  <a:cxn ang="0">
                    <a:pos x="11" y="92"/>
                  </a:cxn>
                  <a:cxn ang="0">
                    <a:pos x="0" y="72"/>
                  </a:cxn>
                  <a:cxn ang="0">
                    <a:pos x="1" y="51"/>
                  </a:cxn>
                  <a:cxn ang="0">
                    <a:pos x="6" y="44"/>
                  </a:cxn>
                  <a:cxn ang="0">
                    <a:pos x="6" y="18"/>
                  </a:cxn>
                  <a:cxn ang="0">
                    <a:pos x="14" y="1"/>
                  </a:cxn>
                  <a:cxn ang="0">
                    <a:pos x="28" y="0"/>
                  </a:cxn>
                  <a:cxn ang="0">
                    <a:pos x="40" y="8"/>
                  </a:cxn>
                  <a:cxn ang="0">
                    <a:pos x="49" y="7"/>
                  </a:cxn>
                  <a:cxn ang="0">
                    <a:pos x="73" y="17"/>
                  </a:cxn>
                  <a:cxn ang="0">
                    <a:pos x="102" y="23"/>
                  </a:cxn>
                  <a:cxn ang="0">
                    <a:pos x="110" y="18"/>
                  </a:cxn>
                </a:cxnLst>
                <a:rect l="0" t="0" r="r" b="b"/>
                <a:pathLst>
                  <a:path w="265" h="190">
                    <a:moveTo>
                      <a:pt x="110" y="18"/>
                    </a:moveTo>
                    <a:lnTo>
                      <a:pt x="129" y="14"/>
                    </a:lnTo>
                    <a:lnTo>
                      <a:pt x="149" y="16"/>
                    </a:lnTo>
                    <a:lnTo>
                      <a:pt x="200" y="45"/>
                    </a:lnTo>
                    <a:lnTo>
                      <a:pt x="207" y="57"/>
                    </a:lnTo>
                    <a:lnTo>
                      <a:pt x="208" y="68"/>
                    </a:lnTo>
                    <a:lnTo>
                      <a:pt x="217" y="81"/>
                    </a:lnTo>
                    <a:lnTo>
                      <a:pt x="227" y="87"/>
                    </a:lnTo>
                    <a:lnTo>
                      <a:pt x="243" y="118"/>
                    </a:lnTo>
                    <a:lnTo>
                      <a:pt x="254" y="129"/>
                    </a:lnTo>
                    <a:lnTo>
                      <a:pt x="253" y="136"/>
                    </a:lnTo>
                    <a:lnTo>
                      <a:pt x="255" y="147"/>
                    </a:lnTo>
                    <a:lnTo>
                      <a:pt x="265" y="158"/>
                    </a:lnTo>
                    <a:lnTo>
                      <a:pt x="256" y="172"/>
                    </a:lnTo>
                    <a:lnTo>
                      <a:pt x="238" y="173"/>
                    </a:lnTo>
                    <a:lnTo>
                      <a:pt x="213" y="170"/>
                    </a:lnTo>
                    <a:lnTo>
                      <a:pt x="186" y="159"/>
                    </a:lnTo>
                    <a:lnTo>
                      <a:pt x="148" y="158"/>
                    </a:lnTo>
                    <a:lnTo>
                      <a:pt x="109" y="183"/>
                    </a:lnTo>
                    <a:lnTo>
                      <a:pt x="86" y="190"/>
                    </a:lnTo>
                    <a:lnTo>
                      <a:pt x="65" y="179"/>
                    </a:lnTo>
                    <a:lnTo>
                      <a:pt x="49" y="165"/>
                    </a:lnTo>
                    <a:lnTo>
                      <a:pt x="41" y="145"/>
                    </a:lnTo>
                    <a:lnTo>
                      <a:pt x="39" y="100"/>
                    </a:lnTo>
                    <a:lnTo>
                      <a:pt x="11" y="92"/>
                    </a:lnTo>
                    <a:lnTo>
                      <a:pt x="0" y="72"/>
                    </a:lnTo>
                    <a:lnTo>
                      <a:pt x="1" y="51"/>
                    </a:lnTo>
                    <a:lnTo>
                      <a:pt x="6" y="44"/>
                    </a:lnTo>
                    <a:lnTo>
                      <a:pt x="6" y="18"/>
                    </a:lnTo>
                    <a:lnTo>
                      <a:pt x="14" y="1"/>
                    </a:lnTo>
                    <a:lnTo>
                      <a:pt x="28" y="0"/>
                    </a:lnTo>
                    <a:lnTo>
                      <a:pt x="40" y="8"/>
                    </a:lnTo>
                    <a:lnTo>
                      <a:pt x="49" y="7"/>
                    </a:lnTo>
                    <a:lnTo>
                      <a:pt x="73" y="17"/>
                    </a:lnTo>
                    <a:lnTo>
                      <a:pt x="102" y="23"/>
                    </a:lnTo>
                    <a:lnTo>
                      <a:pt x="11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303"/>
              <p:cNvSpPr>
                <a:spLocks noChangeAspect="1"/>
              </p:cNvSpPr>
              <p:nvPr/>
            </p:nvSpPr>
            <p:spPr bwMode="gray">
              <a:xfrm>
                <a:off x="1527" y="1265"/>
                <a:ext cx="316" cy="356"/>
              </a:xfrm>
              <a:custGeom>
                <a:avLst/>
                <a:gdLst/>
                <a:ahLst/>
                <a:cxnLst>
                  <a:cxn ang="0">
                    <a:pos x="1131" y="1671"/>
                  </a:cxn>
                  <a:cxn ang="0">
                    <a:pos x="1196" y="1735"/>
                  </a:cxn>
                  <a:cxn ang="0">
                    <a:pos x="1317" y="1753"/>
                  </a:cxn>
                  <a:cxn ang="0">
                    <a:pos x="1220" y="1622"/>
                  </a:cxn>
                  <a:cxn ang="0">
                    <a:pos x="1258" y="1612"/>
                  </a:cxn>
                  <a:cxn ang="0">
                    <a:pos x="1376" y="1663"/>
                  </a:cxn>
                  <a:cxn ang="0">
                    <a:pos x="1400" y="1662"/>
                  </a:cxn>
                  <a:cxn ang="0">
                    <a:pos x="1406" y="1612"/>
                  </a:cxn>
                  <a:cxn ang="0">
                    <a:pos x="1383" y="1464"/>
                  </a:cxn>
                  <a:cxn ang="0">
                    <a:pos x="1312" y="1405"/>
                  </a:cxn>
                  <a:cxn ang="0">
                    <a:pos x="1253" y="1334"/>
                  </a:cxn>
                  <a:cxn ang="0">
                    <a:pos x="1242" y="1240"/>
                  </a:cxn>
                  <a:cxn ang="0">
                    <a:pos x="1265" y="1192"/>
                  </a:cxn>
                  <a:cxn ang="0">
                    <a:pos x="1384" y="1340"/>
                  </a:cxn>
                  <a:cxn ang="0">
                    <a:pos x="1470" y="1359"/>
                  </a:cxn>
                  <a:cxn ang="0">
                    <a:pos x="1512" y="1254"/>
                  </a:cxn>
                  <a:cxn ang="0">
                    <a:pos x="1581" y="1182"/>
                  </a:cxn>
                  <a:cxn ang="0">
                    <a:pos x="1471" y="1095"/>
                  </a:cxn>
                  <a:cxn ang="0">
                    <a:pos x="1374" y="1010"/>
                  </a:cxn>
                  <a:cxn ang="0">
                    <a:pos x="1283" y="958"/>
                  </a:cxn>
                  <a:cxn ang="0">
                    <a:pos x="1226" y="870"/>
                  </a:cxn>
                  <a:cxn ang="0">
                    <a:pos x="1248" y="812"/>
                  </a:cxn>
                  <a:cxn ang="0">
                    <a:pos x="1178" y="743"/>
                  </a:cxn>
                  <a:cxn ang="0">
                    <a:pos x="1201" y="661"/>
                  </a:cxn>
                  <a:cxn ang="0">
                    <a:pos x="1190" y="606"/>
                  </a:cxn>
                  <a:cxn ang="0">
                    <a:pos x="1102" y="546"/>
                  </a:cxn>
                  <a:cxn ang="0">
                    <a:pos x="1018" y="500"/>
                  </a:cxn>
                  <a:cxn ang="0">
                    <a:pos x="928" y="454"/>
                  </a:cxn>
                  <a:cxn ang="0">
                    <a:pos x="867" y="385"/>
                  </a:cxn>
                  <a:cxn ang="0">
                    <a:pos x="828" y="289"/>
                  </a:cxn>
                  <a:cxn ang="0">
                    <a:pos x="618" y="285"/>
                  </a:cxn>
                  <a:cxn ang="0">
                    <a:pos x="503" y="357"/>
                  </a:cxn>
                  <a:cxn ang="0">
                    <a:pos x="510" y="176"/>
                  </a:cxn>
                  <a:cxn ang="0">
                    <a:pos x="390" y="33"/>
                  </a:cxn>
                  <a:cxn ang="0">
                    <a:pos x="291" y="94"/>
                  </a:cxn>
                  <a:cxn ang="0">
                    <a:pos x="293" y="177"/>
                  </a:cxn>
                  <a:cxn ang="0">
                    <a:pos x="279" y="274"/>
                  </a:cxn>
                  <a:cxn ang="0">
                    <a:pos x="280" y="406"/>
                  </a:cxn>
                  <a:cxn ang="0">
                    <a:pos x="277" y="485"/>
                  </a:cxn>
                  <a:cxn ang="0">
                    <a:pos x="281" y="460"/>
                  </a:cxn>
                  <a:cxn ang="0">
                    <a:pos x="222" y="102"/>
                  </a:cxn>
                  <a:cxn ang="0">
                    <a:pos x="75" y="101"/>
                  </a:cxn>
                  <a:cxn ang="0">
                    <a:pos x="7" y="274"/>
                  </a:cxn>
                  <a:cxn ang="0">
                    <a:pos x="115" y="476"/>
                  </a:cxn>
                  <a:cxn ang="0">
                    <a:pos x="83" y="602"/>
                  </a:cxn>
                  <a:cxn ang="0">
                    <a:pos x="265" y="682"/>
                  </a:cxn>
                  <a:cxn ang="0">
                    <a:pos x="448" y="709"/>
                  </a:cxn>
                  <a:cxn ang="0">
                    <a:pos x="549" y="682"/>
                  </a:cxn>
                  <a:cxn ang="0">
                    <a:pos x="658" y="638"/>
                  </a:cxn>
                  <a:cxn ang="0">
                    <a:pos x="750" y="759"/>
                  </a:cxn>
                  <a:cxn ang="0">
                    <a:pos x="849" y="829"/>
                  </a:cxn>
                  <a:cxn ang="0">
                    <a:pos x="912" y="949"/>
                  </a:cxn>
                  <a:cxn ang="0">
                    <a:pos x="951" y="1121"/>
                  </a:cxn>
                  <a:cxn ang="0">
                    <a:pos x="908" y="1313"/>
                  </a:cxn>
                  <a:cxn ang="0">
                    <a:pos x="743" y="1348"/>
                  </a:cxn>
                  <a:cxn ang="0">
                    <a:pos x="668" y="1462"/>
                  </a:cxn>
                  <a:cxn ang="0">
                    <a:pos x="780" y="1452"/>
                  </a:cxn>
                  <a:cxn ang="0">
                    <a:pos x="846" y="1419"/>
                  </a:cxn>
                  <a:cxn ang="0">
                    <a:pos x="919" y="1456"/>
                  </a:cxn>
                  <a:cxn ang="0">
                    <a:pos x="968" y="1547"/>
                  </a:cxn>
                  <a:cxn ang="0">
                    <a:pos x="1003" y="1593"/>
                  </a:cxn>
                </a:cxnLst>
                <a:rect l="0" t="0" r="r" b="b"/>
                <a:pathLst>
                  <a:path w="1581" h="1779">
                    <a:moveTo>
                      <a:pt x="1037" y="1646"/>
                    </a:moveTo>
                    <a:lnTo>
                      <a:pt x="1053" y="1650"/>
                    </a:lnTo>
                    <a:lnTo>
                      <a:pt x="1071" y="1657"/>
                    </a:lnTo>
                    <a:lnTo>
                      <a:pt x="1072" y="1665"/>
                    </a:lnTo>
                    <a:lnTo>
                      <a:pt x="1078" y="1665"/>
                    </a:lnTo>
                    <a:lnTo>
                      <a:pt x="1091" y="1673"/>
                    </a:lnTo>
                    <a:lnTo>
                      <a:pt x="1102" y="1667"/>
                    </a:lnTo>
                    <a:lnTo>
                      <a:pt x="1109" y="1654"/>
                    </a:lnTo>
                    <a:lnTo>
                      <a:pt x="1111" y="1659"/>
                    </a:lnTo>
                    <a:lnTo>
                      <a:pt x="1109" y="1672"/>
                    </a:lnTo>
                    <a:lnTo>
                      <a:pt x="1118" y="1677"/>
                    </a:lnTo>
                    <a:lnTo>
                      <a:pt x="1121" y="1668"/>
                    </a:lnTo>
                    <a:lnTo>
                      <a:pt x="1131" y="1671"/>
                    </a:lnTo>
                    <a:lnTo>
                      <a:pt x="1137" y="1667"/>
                    </a:lnTo>
                    <a:lnTo>
                      <a:pt x="1135" y="1678"/>
                    </a:lnTo>
                    <a:lnTo>
                      <a:pt x="1138" y="1688"/>
                    </a:lnTo>
                    <a:lnTo>
                      <a:pt x="1145" y="1688"/>
                    </a:lnTo>
                    <a:lnTo>
                      <a:pt x="1148" y="1693"/>
                    </a:lnTo>
                    <a:lnTo>
                      <a:pt x="1150" y="1703"/>
                    </a:lnTo>
                    <a:lnTo>
                      <a:pt x="1159" y="1716"/>
                    </a:lnTo>
                    <a:lnTo>
                      <a:pt x="1170" y="1720"/>
                    </a:lnTo>
                    <a:lnTo>
                      <a:pt x="1175" y="1708"/>
                    </a:lnTo>
                    <a:lnTo>
                      <a:pt x="1175" y="1720"/>
                    </a:lnTo>
                    <a:lnTo>
                      <a:pt x="1181" y="1722"/>
                    </a:lnTo>
                    <a:lnTo>
                      <a:pt x="1185" y="1730"/>
                    </a:lnTo>
                    <a:lnTo>
                      <a:pt x="1196" y="1735"/>
                    </a:lnTo>
                    <a:lnTo>
                      <a:pt x="1205" y="1732"/>
                    </a:lnTo>
                    <a:lnTo>
                      <a:pt x="1213" y="1740"/>
                    </a:lnTo>
                    <a:lnTo>
                      <a:pt x="1236" y="1741"/>
                    </a:lnTo>
                    <a:lnTo>
                      <a:pt x="1238" y="1748"/>
                    </a:lnTo>
                    <a:lnTo>
                      <a:pt x="1249" y="1758"/>
                    </a:lnTo>
                    <a:lnTo>
                      <a:pt x="1254" y="1759"/>
                    </a:lnTo>
                    <a:lnTo>
                      <a:pt x="1267" y="1758"/>
                    </a:lnTo>
                    <a:lnTo>
                      <a:pt x="1280" y="1751"/>
                    </a:lnTo>
                    <a:lnTo>
                      <a:pt x="1306" y="1779"/>
                    </a:lnTo>
                    <a:lnTo>
                      <a:pt x="1325" y="1776"/>
                    </a:lnTo>
                    <a:lnTo>
                      <a:pt x="1323" y="1768"/>
                    </a:lnTo>
                    <a:lnTo>
                      <a:pt x="1317" y="1759"/>
                    </a:lnTo>
                    <a:lnTo>
                      <a:pt x="1317" y="1753"/>
                    </a:lnTo>
                    <a:lnTo>
                      <a:pt x="1320" y="1747"/>
                    </a:lnTo>
                    <a:lnTo>
                      <a:pt x="1322" y="1735"/>
                    </a:lnTo>
                    <a:lnTo>
                      <a:pt x="1319" y="1726"/>
                    </a:lnTo>
                    <a:lnTo>
                      <a:pt x="1301" y="1705"/>
                    </a:lnTo>
                    <a:lnTo>
                      <a:pt x="1285" y="1692"/>
                    </a:lnTo>
                    <a:lnTo>
                      <a:pt x="1279" y="1683"/>
                    </a:lnTo>
                    <a:lnTo>
                      <a:pt x="1270" y="1679"/>
                    </a:lnTo>
                    <a:lnTo>
                      <a:pt x="1253" y="1665"/>
                    </a:lnTo>
                    <a:lnTo>
                      <a:pt x="1249" y="1652"/>
                    </a:lnTo>
                    <a:lnTo>
                      <a:pt x="1236" y="1645"/>
                    </a:lnTo>
                    <a:lnTo>
                      <a:pt x="1236" y="1633"/>
                    </a:lnTo>
                    <a:lnTo>
                      <a:pt x="1224" y="1635"/>
                    </a:lnTo>
                    <a:lnTo>
                      <a:pt x="1220" y="1622"/>
                    </a:lnTo>
                    <a:lnTo>
                      <a:pt x="1216" y="1619"/>
                    </a:lnTo>
                    <a:lnTo>
                      <a:pt x="1213" y="1622"/>
                    </a:lnTo>
                    <a:lnTo>
                      <a:pt x="1210" y="1618"/>
                    </a:lnTo>
                    <a:lnTo>
                      <a:pt x="1188" y="1587"/>
                    </a:lnTo>
                    <a:lnTo>
                      <a:pt x="1178" y="1577"/>
                    </a:lnTo>
                    <a:lnTo>
                      <a:pt x="1167" y="1557"/>
                    </a:lnTo>
                    <a:lnTo>
                      <a:pt x="1180" y="1552"/>
                    </a:lnTo>
                    <a:lnTo>
                      <a:pt x="1197" y="1565"/>
                    </a:lnTo>
                    <a:lnTo>
                      <a:pt x="1216" y="1587"/>
                    </a:lnTo>
                    <a:lnTo>
                      <a:pt x="1231" y="1590"/>
                    </a:lnTo>
                    <a:lnTo>
                      <a:pt x="1227" y="1579"/>
                    </a:lnTo>
                    <a:lnTo>
                      <a:pt x="1236" y="1576"/>
                    </a:lnTo>
                    <a:lnTo>
                      <a:pt x="1258" y="1612"/>
                    </a:lnTo>
                    <a:lnTo>
                      <a:pt x="1269" y="1618"/>
                    </a:lnTo>
                    <a:lnTo>
                      <a:pt x="1280" y="1619"/>
                    </a:lnTo>
                    <a:lnTo>
                      <a:pt x="1287" y="1641"/>
                    </a:lnTo>
                    <a:lnTo>
                      <a:pt x="1318" y="1641"/>
                    </a:lnTo>
                    <a:lnTo>
                      <a:pt x="1330" y="1657"/>
                    </a:lnTo>
                    <a:lnTo>
                      <a:pt x="1335" y="1649"/>
                    </a:lnTo>
                    <a:lnTo>
                      <a:pt x="1341" y="1654"/>
                    </a:lnTo>
                    <a:lnTo>
                      <a:pt x="1350" y="1657"/>
                    </a:lnTo>
                    <a:lnTo>
                      <a:pt x="1356" y="1649"/>
                    </a:lnTo>
                    <a:lnTo>
                      <a:pt x="1360" y="1651"/>
                    </a:lnTo>
                    <a:lnTo>
                      <a:pt x="1361" y="1657"/>
                    </a:lnTo>
                    <a:lnTo>
                      <a:pt x="1367" y="1668"/>
                    </a:lnTo>
                    <a:lnTo>
                      <a:pt x="1376" y="1663"/>
                    </a:lnTo>
                    <a:lnTo>
                      <a:pt x="1376" y="1670"/>
                    </a:lnTo>
                    <a:lnTo>
                      <a:pt x="1372" y="1679"/>
                    </a:lnTo>
                    <a:lnTo>
                      <a:pt x="1371" y="1684"/>
                    </a:lnTo>
                    <a:lnTo>
                      <a:pt x="1382" y="1690"/>
                    </a:lnTo>
                    <a:lnTo>
                      <a:pt x="1387" y="1700"/>
                    </a:lnTo>
                    <a:lnTo>
                      <a:pt x="1394" y="1698"/>
                    </a:lnTo>
                    <a:lnTo>
                      <a:pt x="1390" y="1690"/>
                    </a:lnTo>
                    <a:lnTo>
                      <a:pt x="1389" y="1683"/>
                    </a:lnTo>
                    <a:lnTo>
                      <a:pt x="1382" y="1666"/>
                    </a:lnTo>
                    <a:lnTo>
                      <a:pt x="1380" y="1659"/>
                    </a:lnTo>
                    <a:lnTo>
                      <a:pt x="1384" y="1651"/>
                    </a:lnTo>
                    <a:lnTo>
                      <a:pt x="1393" y="1654"/>
                    </a:lnTo>
                    <a:lnTo>
                      <a:pt x="1400" y="1662"/>
                    </a:lnTo>
                    <a:lnTo>
                      <a:pt x="1410" y="1665"/>
                    </a:lnTo>
                    <a:lnTo>
                      <a:pt x="1412" y="1657"/>
                    </a:lnTo>
                    <a:lnTo>
                      <a:pt x="1411" y="1651"/>
                    </a:lnTo>
                    <a:lnTo>
                      <a:pt x="1408" y="1649"/>
                    </a:lnTo>
                    <a:lnTo>
                      <a:pt x="1408" y="1645"/>
                    </a:lnTo>
                    <a:lnTo>
                      <a:pt x="1403" y="1643"/>
                    </a:lnTo>
                    <a:lnTo>
                      <a:pt x="1393" y="1644"/>
                    </a:lnTo>
                    <a:lnTo>
                      <a:pt x="1387" y="1625"/>
                    </a:lnTo>
                    <a:lnTo>
                      <a:pt x="1380" y="1613"/>
                    </a:lnTo>
                    <a:lnTo>
                      <a:pt x="1383" y="1606"/>
                    </a:lnTo>
                    <a:lnTo>
                      <a:pt x="1383" y="1589"/>
                    </a:lnTo>
                    <a:lnTo>
                      <a:pt x="1395" y="1598"/>
                    </a:lnTo>
                    <a:lnTo>
                      <a:pt x="1406" y="1612"/>
                    </a:lnTo>
                    <a:lnTo>
                      <a:pt x="1408" y="1607"/>
                    </a:lnTo>
                    <a:lnTo>
                      <a:pt x="1405" y="1593"/>
                    </a:lnTo>
                    <a:lnTo>
                      <a:pt x="1409" y="1589"/>
                    </a:lnTo>
                    <a:lnTo>
                      <a:pt x="1409" y="1570"/>
                    </a:lnTo>
                    <a:lnTo>
                      <a:pt x="1411" y="1560"/>
                    </a:lnTo>
                    <a:lnTo>
                      <a:pt x="1405" y="1547"/>
                    </a:lnTo>
                    <a:lnTo>
                      <a:pt x="1401" y="1520"/>
                    </a:lnTo>
                    <a:lnTo>
                      <a:pt x="1388" y="1518"/>
                    </a:lnTo>
                    <a:lnTo>
                      <a:pt x="1374" y="1511"/>
                    </a:lnTo>
                    <a:lnTo>
                      <a:pt x="1368" y="1505"/>
                    </a:lnTo>
                    <a:lnTo>
                      <a:pt x="1367" y="1485"/>
                    </a:lnTo>
                    <a:lnTo>
                      <a:pt x="1379" y="1482"/>
                    </a:lnTo>
                    <a:lnTo>
                      <a:pt x="1383" y="1464"/>
                    </a:lnTo>
                    <a:lnTo>
                      <a:pt x="1380" y="1450"/>
                    </a:lnTo>
                    <a:lnTo>
                      <a:pt x="1367" y="1453"/>
                    </a:lnTo>
                    <a:lnTo>
                      <a:pt x="1368" y="1445"/>
                    </a:lnTo>
                    <a:lnTo>
                      <a:pt x="1366" y="1436"/>
                    </a:lnTo>
                    <a:lnTo>
                      <a:pt x="1362" y="1434"/>
                    </a:lnTo>
                    <a:lnTo>
                      <a:pt x="1346" y="1447"/>
                    </a:lnTo>
                    <a:lnTo>
                      <a:pt x="1346" y="1425"/>
                    </a:lnTo>
                    <a:lnTo>
                      <a:pt x="1344" y="1414"/>
                    </a:lnTo>
                    <a:lnTo>
                      <a:pt x="1331" y="1413"/>
                    </a:lnTo>
                    <a:lnTo>
                      <a:pt x="1315" y="1426"/>
                    </a:lnTo>
                    <a:lnTo>
                      <a:pt x="1308" y="1420"/>
                    </a:lnTo>
                    <a:lnTo>
                      <a:pt x="1320" y="1404"/>
                    </a:lnTo>
                    <a:lnTo>
                      <a:pt x="1312" y="1405"/>
                    </a:lnTo>
                    <a:lnTo>
                      <a:pt x="1299" y="1402"/>
                    </a:lnTo>
                    <a:lnTo>
                      <a:pt x="1291" y="1404"/>
                    </a:lnTo>
                    <a:lnTo>
                      <a:pt x="1288" y="1421"/>
                    </a:lnTo>
                    <a:lnTo>
                      <a:pt x="1283" y="1402"/>
                    </a:lnTo>
                    <a:lnTo>
                      <a:pt x="1275" y="1388"/>
                    </a:lnTo>
                    <a:lnTo>
                      <a:pt x="1275" y="1382"/>
                    </a:lnTo>
                    <a:lnTo>
                      <a:pt x="1271" y="1371"/>
                    </a:lnTo>
                    <a:lnTo>
                      <a:pt x="1258" y="1367"/>
                    </a:lnTo>
                    <a:lnTo>
                      <a:pt x="1258" y="1363"/>
                    </a:lnTo>
                    <a:lnTo>
                      <a:pt x="1263" y="1354"/>
                    </a:lnTo>
                    <a:lnTo>
                      <a:pt x="1256" y="1347"/>
                    </a:lnTo>
                    <a:lnTo>
                      <a:pt x="1263" y="1344"/>
                    </a:lnTo>
                    <a:lnTo>
                      <a:pt x="1253" y="1334"/>
                    </a:lnTo>
                    <a:lnTo>
                      <a:pt x="1252" y="1326"/>
                    </a:lnTo>
                    <a:lnTo>
                      <a:pt x="1256" y="1316"/>
                    </a:lnTo>
                    <a:lnTo>
                      <a:pt x="1240" y="1311"/>
                    </a:lnTo>
                    <a:lnTo>
                      <a:pt x="1221" y="1321"/>
                    </a:lnTo>
                    <a:lnTo>
                      <a:pt x="1220" y="1316"/>
                    </a:lnTo>
                    <a:lnTo>
                      <a:pt x="1224" y="1299"/>
                    </a:lnTo>
                    <a:lnTo>
                      <a:pt x="1221" y="1280"/>
                    </a:lnTo>
                    <a:lnTo>
                      <a:pt x="1229" y="1278"/>
                    </a:lnTo>
                    <a:lnTo>
                      <a:pt x="1236" y="1280"/>
                    </a:lnTo>
                    <a:lnTo>
                      <a:pt x="1252" y="1272"/>
                    </a:lnTo>
                    <a:lnTo>
                      <a:pt x="1263" y="1272"/>
                    </a:lnTo>
                    <a:lnTo>
                      <a:pt x="1256" y="1254"/>
                    </a:lnTo>
                    <a:lnTo>
                      <a:pt x="1242" y="1240"/>
                    </a:lnTo>
                    <a:lnTo>
                      <a:pt x="1222" y="1236"/>
                    </a:lnTo>
                    <a:lnTo>
                      <a:pt x="1215" y="1230"/>
                    </a:lnTo>
                    <a:lnTo>
                      <a:pt x="1209" y="1211"/>
                    </a:lnTo>
                    <a:lnTo>
                      <a:pt x="1226" y="1213"/>
                    </a:lnTo>
                    <a:lnTo>
                      <a:pt x="1221" y="1203"/>
                    </a:lnTo>
                    <a:lnTo>
                      <a:pt x="1231" y="1202"/>
                    </a:lnTo>
                    <a:lnTo>
                      <a:pt x="1253" y="1224"/>
                    </a:lnTo>
                    <a:lnTo>
                      <a:pt x="1260" y="1224"/>
                    </a:lnTo>
                    <a:lnTo>
                      <a:pt x="1252" y="1204"/>
                    </a:lnTo>
                    <a:lnTo>
                      <a:pt x="1260" y="1205"/>
                    </a:lnTo>
                    <a:lnTo>
                      <a:pt x="1247" y="1192"/>
                    </a:lnTo>
                    <a:lnTo>
                      <a:pt x="1253" y="1183"/>
                    </a:lnTo>
                    <a:lnTo>
                      <a:pt x="1265" y="1192"/>
                    </a:lnTo>
                    <a:lnTo>
                      <a:pt x="1277" y="1194"/>
                    </a:lnTo>
                    <a:lnTo>
                      <a:pt x="1279" y="1211"/>
                    </a:lnTo>
                    <a:lnTo>
                      <a:pt x="1272" y="1220"/>
                    </a:lnTo>
                    <a:lnTo>
                      <a:pt x="1288" y="1224"/>
                    </a:lnTo>
                    <a:lnTo>
                      <a:pt x="1317" y="1245"/>
                    </a:lnTo>
                    <a:lnTo>
                      <a:pt x="1329" y="1251"/>
                    </a:lnTo>
                    <a:lnTo>
                      <a:pt x="1333" y="1272"/>
                    </a:lnTo>
                    <a:lnTo>
                      <a:pt x="1350" y="1272"/>
                    </a:lnTo>
                    <a:lnTo>
                      <a:pt x="1362" y="1265"/>
                    </a:lnTo>
                    <a:lnTo>
                      <a:pt x="1358" y="1283"/>
                    </a:lnTo>
                    <a:lnTo>
                      <a:pt x="1362" y="1306"/>
                    </a:lnTo>
                    <a:lnTo>
                      <a:pt x="1366" y="1315"/>
                    </a:lnTo>
                    <a:lnTo>
                      <a:pt x="1384" y="1340"/>
                    </a:lnTo>
                    <a:lnTo>
                      <a:pt x="1400" y="1332"/>
                    </a:lnTo>
                    <a:lnTo>
                      <a:pt x="1403" y="1343"/>
                    </a:lnTo>
                    <a:lnTo>
                      <a:pt x="1395" y="1359"/>
                    </a:lnTo>
                    <a:lnTo>
                      <a:pt x="1405" y="1375"/>
                    </a:lnTo>
                    <a:lnTo>
                      <a:pt x="1422" y="1365"/>
                    </a:lnTo>
                    <a:lnTo>
                      <a:pt x="1430" y="1388"/>
                    </a:lnTo>
                    <a:lnTo>
                      <a:pt x="1442" y="1380"/>
                    </a:lnTo>
                    <a:lnTo>
                      <a:pt x="1446" y="1392"/>
                    </a:lnTo>
                    <a:lnTo>
                      <a:pt x="1451" y="1403"/>
                    </a:lnTo>
                    <a:lnTo>
                      <a:pt x="1459" y="1409"/>
                    </a:lnTo>
                    <a:lnTo>
                      <a:pt x="1465" y="1386"/>
                    </a:lnTo>
                    <a:lnTo>
                      <a:pt x="1466" y="1374"/>
                    </a:lnTo>
                    <a:lnTo>
                      <a:pt x="1470" y="1359"/>
                    </a:lnTo>
                    <a:lnTo>
                      <a:pt x="1479" y="1358"/>
                    </a:lnTo>
                    <a:lnTo>
                      <a:pt x="1475" y="1339"/>
                    </a:lnTo>
                    <a:lnTo>
                      <a:pt x="1466" y="1311"/>
                    </a:lnTo>
                    <a:lnTo>
                      <a:pt x="1468" y="1297"/>
                    </a:lnTo>
                    <a:lnTo>
                      <a:pt x="1491" y="1320"/>
                    </a:lnTo>
                    <a:lnTo>
                      <a:pt x="1506" y="1321"/>
                    </a:lnTo>
                    <a:lnTo>
                      <a:pt x="1508" y="1310"/>
                    </a:lnTo>
                    <a:lnTo>
                      <a:pt x="1512" y="1299"/>
                    </a:lnTo>
                    <a:lnTo>
                      <a:pt x="1523" y="1294"/>
                    </a:lnTo>
                    <a:lnTo>
                      <a:pt x="1524" y="1269"/>
                    </a:lnTo>
                    <a:lnTo>
                      <a:pt x="1541" y="1263"/>
                    </a:lnTo>
                    <a:lnTo>
                      <a:pt x="1533" y="1251"/>
                    </a:lnTo>
                    <a:lnTo>
                      <a:pt x="1512" y="1254"/>
                    </a:lnTo>
                    <a:lnTo>
                      <a:pt x="1514" y="1241"/>
                    </a:lnTo>
                    <a:lnTo>
                      <a:pt x="1527" y="1242"/>
                    </a:lnTo>
                    <a:lnTo>
                      <a:pt x="1529" y="1229"/>
                    </a:lnTo>
                    <a:lnTo>
                      <a:pt x="1513" y="1224"/>
                    </a:lnTo>
                    <a:lnTo>
                      <a:pt x="1525" y="1218"/>
                    </a:lnTo>
                    <a:lnTo>
                      <a:pt x="1549" y="1232"/>
                    </a:lnTo>
                    <a:lnTo>
                      <a:pt x="1562" y="1232"/>
                    </a:lnTo>
                    <a:lnTo>
                      <a:pt x="1567" y="1224"/>
                    </a:lnTo>
                    <a:lnTo>
                      <a:pt x="1557" y="1211"/>
                    </a:lnTo>
                    <a:lnTo>
                      <a:pt x="1560" y="1207"/>
                    </a:lnTo>
                    <a:lnTo>
                      <a:pt x="1564" y="1197"/>
                    </a:lnTo>
                    <a:lnTo>
                      <a:pt x="1573" y="1193"/>
                    </a:lnTo>
                    <a:lnTo>
                      <a:pt x="1581" y="1182"/>
                    </a:lnTo>
                    <a:lnTo>
                      <a:pt x="1573" y="1165"/>
                    </a:lnTo>
                    <a:lnTo>
                      <a:pt x="1555" y="1144"/>
                    </a:lnTo>
                    <a:lnTo>
                      <a:pt x="1544" y="1139"/>
                    </a:lnTo>
                    <a:lnTo>
                      <a:pt x="1535" y="1132"/>
                    </a:lnTo>
                    <a:lnTo>
                      <a:pt x="1523" y="1134"/>
                    </a:lnTo>
                    <a:lnTo>
                      <a:pt x="1513" y="1130"/>
                    </a:lnTo>
                    <a:lnTo>
                      <a:pt x="1496" y="1132"/>
                    </a:lnTo>
                    <a:lnTo>
                      <a:pt x="1474" y="1144"/>
                    </a:lnTo>
                    <a:lnTo>
                      <a:pt x="1480" y="1112"/>
                    </a:lnTo>
                    <a:lnTo>
                      <a:pt x="1490" y="1100"/>
                    </a:lnTo>
                    <a:lnTo>
                      <a:pt x="1489" y="1089"/>
                    </a:lnTo>
                    <a:lnTo>
                      <a:pt x="1478" y="1087"/>
                    </a:lnTo>
                    <a:lnTo>
                      <a:pt x="1471" y="1095"/>
                    </a:lnTo>
                    <a:lnTo>
                      <a:pt x="1439" y="1100"/>
                    </a:lnTo>
                    <a:lnTo>
                      <a:pt x="1426" y="1098"/>
                    </a:lnTo>
                    <a:lnTo>
                      <a:pt x="1435" y="1091"/>
                    </a:lnTo>
                    <a:lnTo>
                      <a:pt x="1422" y="1087"/>
                    </a:lnTo>
                    <a:lnTo>
                      <a:pt x="1427" y="1081"/>
                    </a:lnTo>
                    <a:lnTo>
                      <a:pt x="1441" y="1080"/>
                    </a:lnTo>
                    <a:lnTo>
                      <a:pt x="1441" y="1070"/>
                    </a:lnTo>
                    <a:lnTo>
                      <a:pt x="1423" y="1035"/>
                    </a:lnTo>
                    <a:lnTo>
                      <a:pt x="1416" y="1022"/>
                    </a:lnTo>
                    <a:lnTo>
                      <a:pt x="1410" y="1017"/>
                    </a:lnTo>
                    <a:lnTo>
                      <a:pt x="1401" y="1011"/>
                    </a:lnTo>
                    <a:lnTo>
                      <a:pt x="1379" y="1016"/>
                    </a:lnTo>
                    <a:lnTo>
                      <a:pt x="1374" y="1010"/>
                    </a:lnTo>
                    <a:lnTo>
                      <a:pt x="1377" y="999"/>
                    </a:lnTo>
                    <a:lnTo>
                      <a:pt x="1382" y="993"/>
                    </a:lnTo>
                    <a:lnTo>
                      <a:pt x="1383" y="979"/>
                    </a:lnTo>
                    <a:lnTo>
                      <a:pt x="1363" y="984"/>
                    </a:lnTo>
                    <a:lnTo>
                      <a:pt x="1342" y="985"/>
                    </a:lnTo>
                    <a:lnTo>
                      <a:pt x="1329" y="1000"/>
                    </a:lnTo>
                    <a:lnTo>
                      <a:pt x="1323" y="989"/>
                    </a:lnTo>
                    <a:lnTo>
                      <a:pt x="1312" y="985"/>
                    </a:lnTo>
                    <a:lnTo>
                      <a:pt x="1314" y="976"/>
                    </a:lnTo>
                    <a:lnTo>
                      <a:pt x="1324" y="968"/>
                    </a:lnTo>
                    <a:lnTo>
                      <a:pt x="1315" y="952"/>
                    </a:lnTo>
                    <a:lnTo>
                      <a:pt x="1297" y="957"/>
                    </a:lnTo>
                    <a:lnTo>
                      <a:pt x="1283" y="958"/>
                    </a:lnTo>
                    <a:lnTo>
                      <a:pt x="1279" y="952"/>
                    </a:lnTo>
                    <a:lnTo>
                      <a:pt x="1285" y="940"/>
                    </a:lnTo>
                    <a:lnTo>
                      <a:pt x="1288" y="929"/>
                    </a:lnTo>
                    <a:lnTo>
                      <a:pt x="1279" y="923"/>
                    </a:lnTo>
                    <a:lnTo>
                      <a:pt x="1252" y="918"/>
                    </a:lnTo>
                    <a:lnTo>
                      <a:pt x="1216" y="908"/>
                    </a:lnTo>
                    <a:lnTo>
                      <a:pt x="1204" y="902"/>
                    </a:lnTo>
                    <a:lnTo>
                      <a:pt x="1199" y="893"/>
                    </a:lnTo>
                    <a:lnTo>
                      <a:pt x="1215" y="893"/>
                    </a:lnTo>
                    <a:lnTo>
                      <a:pt x="1216" y="885"/>
                    </a:lnTo>
                    <a:lnTo>
                      <a:pt x="1233" y="882"/>
                    </a:lnTo>
                    <a:lnTo>
                      <a:pt x="1224" y="875"/>
                    </a:lnTo>
                    <a:lnTo>
                      <a:pt x="1226" y="870"/>
                    </a:lnTo>
                    <a:lnTo>
                      <a:pt x="1209" y="852"/>
                    </a:lnTo>
                    <a:lnTo>
                      <a:pt x="1210" y="842"/>
                    </a:lnTo>
                    <a:lnTo>
                      <a:pt x="1228" y="843"/>
                    </a:lnTo>
                    <a:lnTo>
                      <a:pt x="1231" y="836"/>
                    </a:lnTo>
                    <a:lnTo>
                      <a:pt x="1220" y="826"/>
                    </a:lnTo>
                    <a:lnTo>
                      <a:pt x="1202" y="815"/>
                    </a:lnTo>
                    <a:lnTo>
                      <a:pt x="1188" y="816"/>
                    </a:lnTo>
                    <a:lnTo>
                      <a:pt x="1186" y="807"/>
                    </a:lnTo>
                    <a:lnTo>
                      <a:pt x="1202" y="804"/>
                    </a:lnTo>
                    <a:lnTo>
                      <a:pt x="1207" y="807"/>
                    </a:lnTo>
                    <a:lnTo>
                      <a:pt x="1215" y="804"/>
                    </a:lnTo>
                    <a:lnTo>
                      <a:pt x="1215" y="791"/>
                    </a:lnTo>
                    <a:lnTo>
                      <a:pt x="1248" y="812"/>
                    </a:lnTo>
                    <a:lnTo>
                      <a:pt x="1263" y="812"/>
                    </a:lnTo>
                    <a:lnTo>
                      <a:pt x="1280" y="805"/>
                    </a:lnTo>
                    <a:lnTo>
                      <a:pt x="1295" y="811"/>
                    </a:lnTo>
                    <a:lnTo>
                      <a:pt x="1299" y="802"/>
                    </a:lnTo>
                    <a:lnTo>
                      <a:pt x="1299" y="793"/>
                    </a:lnTo>
                    <a:lnTo>
                      <a:pt x="1286" y="779"/>
                    </a:lnTo>
                    <a:lnTo>
                      <a:pt x="1269" y="768"/>
                    </a:lnTo>
                    <a:lnTo>
                      <a:pt x="1249" y="766"/>
                    </a:lnTo>
                    <a:lnTo>
                      <a:pt x="1228" y="767"/>
                    </a:lnTo>
                    <a:lnTo>
                      <a:pt x="1211" y="757"/>
                    </a:lnTo>
                    <a:lnTo>
                      <a:pt x="1206" y="769"/>
                    </a:lnTo>
                    <a:lnTo>
                      <a:pt x="1191" y="752"/>
                    </a:lnTo>
                    <a:lnTo>
                      <a:pt x="1178" y="743"/>
                    </a:lnTo>
                    <a:lnTo>
                      <a:pt x="1169" y="751"/>
                    </a:lnTo>
                    <a:lnTo>
                      <a:pt x="1180" y="735"/>
                    </a:lnTo>
                    <a:lnTo>
                      <a:pt x="1201" y="736"/>
                    </a:lnTo>
                    <a:lnTo>
                      <a:pt x="1215" y="729"/>
                    </a:lnTo>
                    <a:lnTo>
                      <a:pt x="1222" y="716"/>
                    </a:lnTo>
                    <a:lnTo>
                      <a:pt x="1238" y="713"/>
                    </a:lnTo>
                    <a:lnTo>
                      <a:pt x="1258" y="723"/>
                    </a:lnTo>
                    <a:lnTo>
                      <a:pt x="1267" y="705"/>
                    </a:lnTo>
                    <a:lnTo>
                      <a:pt x="1261" y="691"/>
                    </a:lnTo>
                    <a:lnTo>
                      <a:pt x="1226" y="641"/>
                    </a:lnTo>
                    <a:lnTo>
                      <a:pt x="1207" y="632"/>
                    </a:lnTo>
                    <a:lnTo>
                      <a:pt x="1200" y="646"/>
                    </a:lnTo>
                    <a:lnTo>
                      <a:pt x="1201" y="661"/>
                    </a:lnTo>
                    <a:lnTo>
                      <a:pt x="1185" y="673"/>
                    </a:lnTo>
                    <a:lnTo>
                      <a:pt x="1178" y="688"/>
                    </a:lnTo>
                    <a:lnTo>
                      <a:pt x="1161" y="687"/>
                    </a:lnTo>
                    <a:lnTo>
                      <a:pt x="1178" y="661"/>
                    </a:lnTo>
                    <a:lnTo>
                      <a:pt x="1178" y="649"/>
                    </a:lnTo>
                    <a:lnTo>
                      <a:pt x="1142" y="651"/>
                    </a:lnTo>
                    <a:lnTo>
                      <a:pt x="1130" y="660"/>
                    </a:lnTo>
                    <a:lnTo>
                      <a:pt x="1125" y="653"/>
                    </a:lnTo>
                    <a:lnTo>
                      <a:pt x="1140" y="640"/>
                    </a:lnTo>
                    <a:lnTo>
                      <a:pt x="1169" y="628"/>
                    </a:lnTo>
                    <a:lnTo>
                      <a:pt x="1178" y="606"/>
                    </a:lnTo>
                    <a:lnTo>
                      <a:pt x="1188" y="619"/>
                    </a:lnTo>
                    <a:lnTo>
                      <a:pt x="1190" y="606"/>
                    </a:lnTo>
                    <a:lnTo>
                      <a:pt x="1190" y="585"/>
                    </a:lnTo>
                    <a:lnTo>
                      <a:pt x="1154" y="570"/>
                    </a:lnTo>
                    <a:lnTo>
                      <a:pt x="1143" y="560"/>
                    </a:lnTo>
                    <a:lnTo>
                      <a:pt x="1131" y="557"/>
                    </a:lnTo>
                    <a:lnTo>
                      <a:pt x="1111" y="563"/>
                    </a:lnTo>
                    <a:lnTo>
                      <a:pt x="1099" y="580"/>
                    </a:lnTo>
                    <a:lnTo>
                      <a:pt x="1093" y="585"/>
                    </a:lnTo>
                    <a:lnTo>
                      <a:pt x="1083" y="597"/>
                    </a:lnTo>
                    <a:lnTo>
                      <a:pt x="1083" y="591"/>
                    </a:lnTo>
                    <a:lnTo>
                      <a:pt x="1089" y="575"/>
                    </a:lnTo>
                    <a:lnTo>
                      <a:pt x="1102" y="563"/>
                    </a:lnTo>
                    <a:lnTo>
                      <a:pt x="1110" y="542"/>
                    </a:lnTo>
                    <a:lnTo>
                      <a:pt x="1102" y="546"/>
                    </a:lnTo>
                    <a:lnTo>
                      <a:pt x="1091" y="556"/>
                    </a:lnTo>
                    <a:lnTo>
                      <a:pt x="1076" y="560"/>
                    </a:lnTo>
                    <a:lnTo>
                      <a:pt x="1057" y="575"/>
                    </a:lnTo>
                    <a:lnTo>
                      <a:pt x="1059" y="564"/>
                    </a:lnTo>
                    <a:lnTo>
                      <a:pt x="1066" y="552"/>
                    </a:lnTo>
                    <a:lnTo>
                      <a:pt x="1075" y="528"/>
                    </a:lnTo>
                    <a:lnTo>
                      <a:pt x="1071" y="509"/>
                    </a:lnTo>
                    <a:lnTo>
                      <a:pt x="1060" y="506"/>
                    </a:lnTo>
                    <a:lnTo>
                      <a:pt x="1044" y="520"/>
                    </a:lnTo>
                    <a:lnTo>
                      <a:pt x="1028" y="525"/>
                    </a:lnTo>
                    <a:lnTo>
                      <a:pt x="1021" y="513"/>
                    </a:lnTo>
                    <a:lnTo>
                      <a:pt x="990" y="506"/>
                    </a:lnTo>
                    <a:lnTo>
                      <a:pt x="1018" y="500"/>
                    </a:lnTo>
                    <a:lnTo>
                      <a:pt x="1034" y="501"/>
                    </a:lnTo>
                    <a:lnTo>
                      <a:pt x="1041" y="489"/>
                    </a:lnTo>
                    <a:lnTo>
                      <a:pt x="1048" y="477"/>
                    </a:lnTo>
                    <a:lnTo>
                      <a:pt x="1041" y="455"/>
                    </a:lnTo>
                    <a:lnTo>
                      <a:pt x="1028" y="431"/>
                    </a:lnTo>
                    <a:lnTo>
                      <a:pt x="986" y="412"/>
                    </a:lnTo>
                    <a:lnTo>
                      <a:pt x="968" y="393"/>
                    </a:lnTo>
                    <a:lnTo>
                      <a:pt x="965" y="395"/>
                    </a:lnTo>
                    <a:lnTo>
                      <a:pt x="962" y="412"/>
                    </a:lnTo>
                    <a:lnTo>
                      <a:pt x="949" y="425"/>
                    </a:lnTo>
                    <a:lnTo>
                      <a:pt x="935" y="419"/>
                    </a:lnTo>
                    <a:lnTo>
                      <a:pt x="922" y="423"/>
                    </a:lnTo>
                    <a:lnTo>
                      <a:pt x="928" y="454"/>
                    </a:lnTo>
                    <a:lnTo>
                      <a:pt x="927" y="463"/>
                    </a:lnTo>
                    <a:lnTo>
                      <a:pt x="926" y="455"/>
                    </a:lnTo>
                    <a:lnTo>
                      <a:pt x="914" y="457"/>
                    </a:lnTo>
                    <a:lnTo>
                      <a:pt x="912" y="452"/>
                    </a:lnTo>
                    <a:lnTo>
                      <a:pt x="904" y="443"/>
                    </a:lnTo>
                    <a:lnTo>
                      <a:pt x="906" y="419"/>
                    </a:lnTo>
                    <a:lnTo>
                      <a:pt x="896" y="418"/>
                    </a:lnTo>
                    <a:lnTo>
                      <a:pt x="882" y="438"/>
                    </a:lnTo>
                    <a:lnTo>
                      <a:pt x="895" y="408"/>
                    </a:lnTo>
                    <a:lnTo>
                      <a:pt x="912" y="385"/>
                    </a:lnTo>
                    <a:lnTo>
                      <a:pt x="910" y="379"/>
                    </a:lnTo>
                    <a:lnTo>
                      <a:pt x="883" y="385"/>
                    </a:lnTo>
                    <a:lnTo>
                      <a:pt x="867" y="385"/>
                    </a:lnTo>
                    <a:lnTo>
                      <a:pt x="851" y="406"/>
                    </a:lnTo>
                    <a:lnTo>
                      <a:pt x="844" y="411"/>
                    </a:lnTo>
                    <a:lnTo>
                      <a:pt x="845" y="391"/>
                    </a:lnTo>
                    <a:lnTo>
                      <a:pt x="829" y="401"/>
                    </a:lnTo>
                    <a:lnTo>
                      <a:pt x="846" y="381"/>
                    </a:lnTo>
                    <a:lnTo>
                      <a:pt x="863" y="370"/>
                    </a:lnTo>
                    <a:lnTo>
                      <a:pt x="871" y="357"/>
                    </a:lnTo>
                    <a:lnTo>
                      <a:pt x="867" y="334"/>
                    </a:lnTo>
                    <a:lnTo>
                      <a:pt x="846" y="328"/>
                    </a:lnTo>
                    <a:lnTo>
                      <a:pt x="825" y="328"/>
                    </a:lnTo>
                    <a:lnTo>
                      <a:pt x="819" y="322"/>
                    </a:lnTo>
                    <a:lnTo>
                      <a:pt x="831" y="305"/>
                    </a:lnTo>
                    <a:lnTo>
                      <a:pt x="828" y="289"/>
                    </a:lnTo>
                    <a:lnTo>
                      <a:pt x="818" y="266"/>
                    </a:lnTo>
                    <a:lnTo>
                      <a:pt x="808" y="259"/>
                    </a:lnTo>
                    <a:lnTo>
                      <a:pt x="812" y="250"/>
                    </a:lnTo>
                    <a:lnTo>
                      <a:pt x="791" y="240"/>
                    </a:lnTo>
                    <a:lnTo>
                      <a:pt x="771" y="239"/>
                    </a:lnTo>
                    <a:lnTo>
                      <a:pt x="712" y="209"/>
                    </a:lnTo>
                    <a:lnTo>
                      <a:pt x="685" y="208"/>
                    </a:lnTo>
                    <a:lnTo>
                      <a:pt x="656" y="221"/>
                    </a:lnTo>
                    <a:lnTo>
                      <a:pt x="631" y="245"/>
                    </a:lnTo>
                    <a:lnTo>
                      <a:pt x="630" y="266"/>
                    </a:lnTo>
                    <a:lnTo>
                      <a:pt x="646" y="280"/>
                    </a:lnTo>
                    <a:lnTo>
                      <a:pt x="634" y="285"/>
                    </a:lnTo>
                    <a:lnTo>
                      <a:pt x="618" y="285"/>
                    </a:lnTo>
                    <a:lnTo>
                      <a:pt x="607" y="300"/>
                    </a:lnTo>
                    <a:lnTo>
                      <a:pt x="588" y="274"/>
                    </a:lnTo>
                    <a:lnTo>
                      <a:pt x="575" y="289"/>
                    </a:lnTo>
                    <a:lnTo>
                      <a:pt x="565" y="283"/>
                    </a:lnTo>
                    <a:lnTo>
                      <a:pt x="566" y="267"/>
                    </a:lnTo>
                    <a:lnTo>
                      <a:pt x="562" y="251"/>
                    </a:lnTo>
                    <a:lnTo>
                      <a:pt x="550" y="275"/>
                    </a:lnTo>
                    <a:lnTo>
                      <a:pt x="550" y="283"/>
                    </a:lnTo>
                    <a:lnTo>
                      <a:pt x="545" y="306"/>
                    </a:lnTo>
                    <a:lnTo>
                      <a:pt x="537" y="304"/>
                    </a:lnTo>
                    <a:lnTo>
                      <a:pt x="533" y="322"/>
                    </a:lnTo>
                    <a:lnTo>
                      <a:pt x="519" y="344"/>
                    </a:lnTo>
                    <a:lnTo>
                      <a:pt x="503" y="357"/>
                    </a:lnTo>
                    <a:lnTo>
                      <a:pt x="506" y="347"/>
                    </a:lnTo>
                    <a:lnTo>
                      <a:pt x="498" y="336"/>
                    </a:lnTo>
                    <a:lnTo>
                      <a:pt x="503" y="325"/>
                    </a:lnTo>
                    <a:lnTo>
                      <a:pt x="517" y="328"/>
                    </a:lnTo>
                    <a:lnTo>
                      <a:pt x="519" y="323"/>
                    </a:lnTo>
                    <a:lnTo>
                      <a:pt x="511" y="312"/>
                    </a:lnTo>
                    <a:lnTo>
                      <a:pt x="506" y="312"/>
                    </a:lnTo>
                    <a:lnTo>
                      <a:pt x="512" y="289"/>
                    </a:lnTo>
                    <a:lnTo>
                      <a:pt x="518" y="274"/>
                    </a:lnTo>
                    <a:lnTo>
                      <a:pt x="528" y="230"/>
                    </a:lnTo>
                    <a:lnTo>
                      <a:pt x="534" y="212"/>
                    </a:lnTo>
                    <a:lnTo>
                      <a:pt x="518" y="196"/>
                    </a:lnTo>
                    <a:lnTo>
                      <a:pt x="510" y="176"/>
                    </a:lnTo>
                    <a:lnTo>
                      <a:pt x="508" y="167"/>
                    </a:lnTo>
                    <a:lnTo>
                      <a:pt x="518" y="159"/>
                    </a:lnTo>
                    <a:lnTo>
                      <a:pt x="519" y="148"/>
                    </a:lnTo>
                    <a:lnTo>
                      <a:pt x="512" y="134"/>
                    </a:lnTo>
                    <a:lnTo>
                      <a:pt x="496" y="122"/>
                    </a:lnTo>
                    <a:lnTo>
                      <a:pt x="475" y="115"/>
                    </a:lnTo>
                    <a:lnTo>
                      <a:pt x="489" y="99"/>
                    </a:lnTo>
                    <a:lnTo>
                      <a:pt x="484" y="47"/>
                    </a:lnTo>
                    <a:lnTo>
                      <a:pt x="475" y="33"/>
                    </a:lnTo>
                    <a:lnTo>
                      <a:pt x="470" y="22"/>
                    </a:lnTo>
                    <a:lnTo>
                      <a:pt x="417" y="26"/>
                    </a:lnTo>
                    <a:lnTo>
                      <a:pt x="401" y="25"/>
                    </a:lnTo>
                    <a:lnTo>
                      <a:pt x="390" y="33"/>
                    </a:lnTo>
                    <a:lnTo>
                      <a:pt x="378" y="37"/>
                    </a:lnTo>
                    <a:lnTo>
                      <a:pt x="358" y="49"/>
                    </a:lnTo>
                    <a:lnTo>
                      <a:pt x="339" y="68"/>
                    </a:lnTo>
                    <a:lnTo>
                      <a:pt x="355" y="84"/>
                    </a:lnTo>
                    <a:lnTo>
                      <a:pt x="351" y="103"/>
                    </a:lnTo>
                    <a:lnTo>
                      <a:pt x="347" y="92"/>
                    </a:lnTo>
                    <a:lnTo>
                      <a:pt x="340" y="80"/>
                    </a:lnTo>
                    <a:lnTo>
                      <a:pt x="325" y="73"/>
                    </a:lnTo>
                    <a:lnTo>
                      <a:pt x="307" y="81"/>
                    </a:lnTo>
                    <a:lnTo>
                      <a:pt x="304" y="94"/>
                    </a:lnTo>
                    <a:lnTo>
                      <a:pt x="313" y="118"/>
                    </a:lnTo>
                    <a:lnTo>
                      <a:pt x="303" y="112"/>
                    </a:lnTo>
                    <a:lnTo>
                      <a:pt x="291" y="94"/>
                    </a:lnTo>
                    <a:lnTo>
                      <a:pt x="277" y="97"/>
                    </a:lnTo>
                    <a:lnTo>
                      <a:pt x="272" y="115"/>
                    </a:lnTo>
                    <a:lnTo>
                      <a:pt x="285" y="131"/>
                    </a:lnTo>
                    <a:lnTo>
                      <a:pt x="344" y="153"/>
                    </a:lnTo>
                    <a:lnTo>
                      <a:pt x="341" y="160"/>
                    </a:lnTo>
                    <a:lnTo>
                      <a:pt x="324" y="156"/>
                    </a:lnTo>
                    <a:lnTo>
                      <a:pt x="266" y="138"/>
                    </a:lnTo>
                    <a:lnTo>
                      <a:pt x="264" y="148"/>
                    </a:lnTo>
                    <a:lnTo>
                      <a:pt x="258" y="144"/>
                    </a:lnTo>
                    <a:lnTo>
                      <a:pt x="250" y="148"/>
                    </a:lnTo>
                    <a:lnTo>
                      <a:pt x="261" y="156"/>
                    </a:lnTo>
                    <a:lnTo>
                      <a:pt x="276" y="160"/>
                    </a:lnTo>
                    <a:lnTo>
                      <a:pt x="293" y="177"/>
                    </a:lnTo>
                    <a:lnTo>
                      <a:pt x="312" y="186"/>
                    </a:lnTo>
                    <a:lnTo>
                      <a:pt x="331" y="204"/>
                    </a:lnTo>
                    <a:lnTo>
                      <a:pt x="319" y="207"/>
                    </a:lnTo>
                    <a:lnTo>
                      <a:pt x="280" y="176"/>
                    </a:lnTo>
                    <a:lnTo>
                      <a:pt x="255" y="170"/>
                    </a:lnTo>
                    <a:lnTo>
                      <a:pt x="243" y="171"/>
                    </a:lnTo>
                    <a:lnTo>
                      <a:pt x="238" y="181"/>
                    </a:lnTo>
                    <a:lnTo>
                      <a:pt x="239" y="210"/>
                    </a:lnTo>
                    <a:lnTo>
                      <a:pt x="248" y="237"/>
                    </a:lnTo>
                    <a:lnTo>
                      <a:pt x="243" y="246"/>
                    </a:lnTo>
                    <a:lnTo>
                      <a:pt x="250" y="263"/>
                    </a:lnTo>
                    <a:lnTo>
                      <a:pt x="269" y="274"/>
                    </a:lnTo>
                    <a:lnTo>
                      <a:pt x="279" y="274"/>
                    </a:lnTo>
                    <a:lnTo>
                      <a:pt x="285" y="268"/>
                    </a:lnTo>
                    <a:lnTo>
                      <a:pt x="288" y="273"/>
                    </a:lnTo>
                    <a:lnTo>
                      <a:pt x="282" y="291"/>
                    </a:lnTo>
                    <a:lnTo>
                      <a:pt x="272" y="302"/>
                    </a:lnTo>
                    <a:lnTo>
                      <a:pt x="254" y="299"/>
                    </a:lnTo>
                    <a:lnTo>
                      <a:pt x="249" y="314"/>
                    </a:lnTo>
                    <a:lnTo>
                      <a:pt x="248" y="325"/>
                    </a:lnTo>
                    <a:lnTo>
                      <a:pt x="226" y="343"/>
                    </a:lnTo>
                    <a:lnTo>
                      <a:pt x="229" y="354"/>
                    </a:lnTo>
                    <a:lnTo>
                      <a:pt x="245" y="364"/>
                    </a:lnTo>
                    <a:lnTo>
                      <a:pt x="245" y="381"/>
                    </a:lnTo>
                    <a:lnTo>
                      <a:pt x="259" y="398"/>
                    </a:lnTo>
                    <a:lnTo>
                      <a:pt x="280" y="406"/>
                    </a:lnTo>
                    <a:lnTo>
                      <a:pt x="295" y="406"/>
                    </a:lnTo>
                    <a:lnTo>
                      <a:pt x="298" y="419"/>
                    </a:lnTo>
                    <a:lnTo>
                      <a:pt x="295" y="441"/>
                    </a:lnTo>
                    <a:lnTo>
                      <a:pt x="295" y="447"/>
                    </a:lnTo>
                    <a:lnTo>
                      <a:pt x="290" y="455"/>
                    </a:lnTo>
                    <a:lnTo>
                      <a:pt x="291" y="471"/>
                    </a:lnTo>
                    <a:lnTo>
                      <a:pt x="290" y="485"/>
                    </a:lnTo>
                    <a:lnTo>
                      <a:pt x="288" y="504"/>
                    </a:lnTo>
                    <a:lnTo>
                      <a:pt x="281" y="525"/>
                    </a:lnTo>
                    <a:lnTo>
                      <a:pt x="275" y="519"/>
                    </a:lnTo>
                    <a:lnTo>
                      <a:pt x="277" y="500"/>
                    </a:lnTo>
                    <a:lnTo>
                      <a:pt x="281" y="490"/>
                    </a:lnTo>
                    <a:lnTo>
                      <a:pt x="277" y="485"/>
                    </a:lnTo>
                    <a:lnTo>
                      <a:pt x="271" y="489"/>
                    </a:lnTo>
                    <a:lnTo>
                      <a:pt x="254" y="487"/>
                    </a:lnTo>
                    <a:lnTo>
                      <a:pt x="242" y="490"/>
                    </a:lnTo>
                    <a:lnTo>
                      <a:pt x="227" y="498"/>
                    </a:lnTo>
                    <a:lnTo>
                      <a:pt x="207" y="515"/>
                    </a:lnTo>
                    <a:lnTo>
                      <a:pt x="190" y="513"/>
                    </a:lnTo>
                    <a:lnTo>
                      <a:pt x="215" y="495"/>
                    </a:lnTo>
                    <a:lnTo>
                      <a:pt x="227" y="481"/>
                    </a:lnTo>
                    <a:lnTo>
                      <a:pt x="252" y="476"/>
                    </a:lnTo>
                    <a:lnTo>
                      <a:pt x="256" y="470"/>
                    </a:lnTo>
                    <a:lnTo>
                      <a:pt x="268" y="465"/>
                    </a:lnTo>
                    <a:lnTo>
                      <a:pt x="281" y="467"/>
                    </a:lnTo>
                    <a:lnTo>
                      <a:pt x="281" y="460"/>
                    </a:lnTo>
                    <a:lnTo>
                      <a:pt x="277" y="446"/>
                    </a:lnTo>
                    <a:lnTo>
                      <a:pt x="274" y="438"/>
                    </a:lnTo>
                    <a:lnTo>
                      <a:pt x="255" y="433"/>
                    </a:lnTo>
                    <a:lnTo>
                      <a:pt x="205" y="361"/>
                    </a:lnTo>
                    <a:lnTo>
                      <a:pt x="196" y="334"/>
                    </a:lnTo>
                    <a:lnTo>
                      <a:pt x="198" y="306"/>
                    </a:lnTo>
                    <a:lnTo>
                      <a:pt x="206" y="274"/>
                    </a:lnTo>
                    <a:lnTo>
                      <a:pt x="198" y="252"/>
                    </a:lnTo>
                    <a:lnTo>
                      <a:pt x="185" y="229"/>
                    </a:lnTo>
                    <a:lnTo>
                      <a:pt x="186" y="198"/>
                    </a:lnTo>
                    <a:lnTo>
                      <a:pt x="207" y="155"/>
                    </a:lnTo>
                    <a:lnTo>
                      <a:pt x="211" y="124"/>
                    </a:lnTo>
                    <a:lnTo>
                      <a:pt x="222" y="102"/>
                    </a:lnTo>
                    <a:lnTo>
                      <a:pt x="236" y="88"/>
                    </a:lnTo>
                    <a:lnTo>
                      <a:pt x="247" y="67"/>
                    </a:lnTo>
                    <a:lnTo>
                      <a:pt x="275" y="38"/>
                    </a:lnTo>
                    <a:lnTo>
                      <a:pt x="285" y="25"/>
                    </a:lnTo>
                    <a:lnTo>
                      <a:pt x="285" y="21"/>
                    </a:lnTo>
                    <a:lnTo>
                      <a:pt x="279" y="16"/>
                    </a:lnTo>
                    <a:lnTo>
                      <a:pt x="270" y="8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46" y="20"/>
                    </a:lnTo>
                    <a:lnTo>
                      <a:pt x="114" y="42"/>
                    </a:lnTo>
                    <a:lnTo>
                      <a:pt x="81" y="76"/>
                    </a:lnTo>
                    <a:lnTo>
                      <a:pt x="75" y="101"/>
                    </a:lnTo>
                    <a:lnTo>
                      <a:pt x="61" y="118"/>
                    </a:lnTo>
                    <a:lnTo>
                      <a:pt x="55" y="123"/>
                    </a:lnTo>
                    <a:lnTo>
                      <a:pt x="49" y="134"/>
                    </a:lnTo>
                    <a:lnTo>
                      <a:pt x="44" y="149"/>
                    </a:lnTo>
                    <a:lnTo>
                      <a:pt x="51" y="164"/>
                    </a:lnTo>
                    <a:lnTo>
                      <a:pt x="39" y="172"/>
                    </a:lnTo>
                    <a:lnTo>
                      <a:pt x="38" y="199"/>
                    </a:lnTo>
                    <a:lnTo>
                      <a:pt x="48" y="204"/>
                    </a:lnTo>
                    <a:lnTo>
                      <a:pt x="29" y="204"/>
                    </a:lnTo>
                    <a:lnTo>
                      <a:pt x="24" y="230"/>
                    </a:lnTo>
                    <a:lnTo>
                      <a:pt x="16" y="236"/>
                    </a:lnTo>
                    <a:lnTo>
                      <a:pt x="14" y="261"/>
                    </a:lnTo>
                    <a:lnTo>
                      <a:pt x="7" y="274"/>
                    </a:lnTo>
                    <a:lnTo>
                      <a:pt x="12" y="310"/>
                    </a:lnTo>
                    <a:lnTo>
                      <a:pt x="27" y="310"/>
                    </a:lnTo>
                    <a:lnTo>
                      <a:pt x="17" y="316"/>
                    </a:lnTo>
                    <a:lnTo>
                      <a:pt x="7" y="330"/>
                    </a:lnTo>
                    <a:lnTo>
                      <a:pt x="0" y="347"/>
                    </a:lnTo>
                    <a:lnTo>
                      <a:pt x="7" y="369"/>
                    </a:lnTo>
                    <a:lnTo>
                      <a:pt x="13" y="381"/>
                    </a:lnTo>
                    <a:lnTo>
                      <a:pt x="3" y="401"/>
                    </a:lnTo>
                    <a:lnTo>
                      <a:pt x="3" y="441"/>
                    </a:lnTo>
                    <a:lnTo>
                      <a:pt x="8" y="454"/>
                    </a:lnTo>
                    <a:lnTo>
                      <a:pt x="12" y="460"/>
                    </a:lnTo>
                    <a:lnTo>
                      <a:pt x="62" y="471"/>
                    </a:lnTo>
                    <a:lnTo>
                      <a:pt x="115" y="476"/>
                    </a:lnTo>
                    <a:lnTo>
                      <a:pt x="126" y="490"/>
                    </a:lnTo>
                    <a:lnTo>
                      <a:pt x="145" y="506"/>
                    </a:lnTo>
                    <a:lnTo>
                      <a:pt x="162" y="516"/>
                    </a:lnTo>
                    <a:lnTo>
                      <a:pt x="131" y="528"/>
                    </a:lnTo>
                    <a:lnTo>
                      <a:pt x="107" y="530"/>
                    </a:lnTo>
                    <a:lnTo>
                      <a:pt x="73" y="510"/>
                    </a:lnTo>
                    <a:lnTo>
                      <a:pt x="53" y="509"/>
                    </a:lnTo>
                    <a:lnTo>
                      <a:pt x="37" y="504"/>
                    </a:lnTo>
                    <a:lnTo>
                      <a:pt x="45" y="515"/>
                    </a:lnTo>
                    <a:lnTo>
                      <a:pt x="38" y="532"/>
                    </a:lnTo>
                    <a:lnTo>
                      <a:pt x="48" y="548"/>
                    </a:lnTo>
                    <a:lnTo>
                      <a:pt x="61" y="575"/>
                    </a:lnTo>
                    <a:lnTo>
                      <a:pt x="83" y="602"/>
                    </a:lnTo>
                    <a:lnTo>
                      <a:pt x="118" y="624"/>
                    </a:lnTo>
                    <a:lnTo>
                      <a:pt x="105" y="627"/>
                    </a:lnTo>
                    <a:lnTo>
                      <a:pt x="124" y="634"/>
                    </a:lnTo>
                    <a:lnTo>
                      <a:pt x="126" y="628"/>
                    </a:lnTo>
                    <a:lnTo>
                      <a:pt x="141" y="627"/>
                    </a:lnTo>
                    <a:lnTo>
                      <a:pt x="167" y="632"/>
                    </a:lnTo>
                    <a:lnTo>
                      <a:pt x="186" y="627"/>
                    </a:lnTo>
                    <a:lnTo>
                      <a:pt x="194" y="606"/>
                    </a:lnTo>
                    <a:lnTo>
                      <a:pt x="196" y="635"/>
                    </a:lnTo>
                    <a:lnTo>
                      <a:pt x="209" y="656"/>
                    </a:lnTo>
                    <a:lnTo>
                      <a:pt x="226" y="673"/>
                    </a:lnTo>
                    <a:lnTo>
                      <a:pt x="253" y="682"/>
                    </a:lnTo>
                    <a:lnTo>
                      <a:pt x="265" y="682"/>
                    </a:lnTo>
                    <a:lnTo>
                      <a:pt x="250" y="672"/>
                    </a:lnTo>
                    <a:lnTo>
                      <a:pt x="265" y="670"/>
                    </a:lnTo>
                    <a:lnTo>
                      <a:pt x="292" y="680"/>
                    </a:lnTo>
                    <a:lnTo>
                      <a:pt x="344" y="688"/>
                    </a:lnTo>
                    <a:lnTo>
                      <a:pt x="358" y="696"/>
                    </a:lnTo>
                    <a:lnTo>
                      <a:pt x="360" y="689"/>
                    </a:lnTo>
                    <a:lnTo>
                      <a:pt x="384" y="678"/>
                    </a:lnTo>
                    <a:lnTo>
                      <a:pt x="419" y="702"/>
                    </a:lnTo>
                    <a:lnTo>
                      <a:pt x="435" y="703"/>
                    </a:lnTo>
                    <a:lnTo>
                      <a:pt x="437" y="708"/>
                    </a:lnTo>
                    <a:lnTo>
                      <a:pt x="442" y="700"/>
                    </a:lnTo>
                    <a:lnTo>
                      <a:pt x="441" y="702"/>
                    </a:lnTo>
                    <a:lnTo>
                      <a:pt x="448" y="709"/>
                    </a:lnTo>
                    <a:lnTo>
                      <a:pt x="455" y="693"/>
                    </a:lnTo>
                    <a:lnTo>
                      <a:pt x="469" y="687"/>
                    </a:lnTo>
                    <a:lnTo>
                      <a:pt x="483" y="696"/>
                    </a:lnTo>
                    <a:lnTo>
                      <a:pt x="496" y="718"/>
                    </a:lnTo>
                    <a:lnTo>
                      <a:pt x="506" y="718"/>
                    </a:lnTo>
                    <a:lnTo>
                      <a:pt x="501" y="704"/>
                    </a:lnTo>
                    <a:lnTo>
                      <a:pt x="481" y="680"/>
                    </a:lnTo>
                    <a:lnTo>
                      <a:pt x="462" y="672"/>
                    </a:lnTo>
                    <a:lnTo>
                      <a:pt x="464" y="659"/>
                    </a:lnTo>
                    <a:lnTo>
                      <a:pt x="517" y="676"/>
                    </a:lnTo>
                    <a:lnTo>
                      <a:pt x="530" y="682"/>
                    </a:lnTo>
                    <a:lnTo>
                      <a:pt x="543" y="676"/>
                    </a:lnTo>
                    <a:lnTo>
                      <a:pt x="549" y="682"/>
                    </a:lnTo>
                    <a:lnTo>
                      <a:pt x="556" y="682"/>
                    </a:lnTo>
                    <a:lnTo>
                      <a:pt x="569" y="707"/>
                    </a:lnTo>
                    <a:lnTo>
                      <a:pt x="596" y="698"/>
                    </a:lnTo>
                    <a:lnTo>
                      <a:pt x="618" y="696"/>
                    </a:lnTo>
                    <a:lnTo>
                      <a:pt x="625" y="684"/>
                    </a:lnTo>
                    <a:lnTo>
                      <a:pt x="620" y="659"/>
                    </a:lnTo>
                    <a:lnTo>
                      <a:pt x="605" y="624"/>
                    </a:lnTo>
                    <a:lnTo>
                      <a:pt x="591" y="626"/>
                    </a:lnTo>
                    <a:lnTo>
                      <a:pt x="581" y="618"/>
                    </a:lnTo>
                    <a:lnTo>
                      <a:pt x="593" y="607"/>
                    </a:lnTo>
                    <a:lnTo>
                      <a:pt x="620" y="614"/>
                    </a:lnTo>
                    <a:lnTo>
                      <a:pt x="653" y="649"/>
                    </a:lnTo>
                    <a:lnTo>
                      <a:pt x="658" y="638"/>
                    </a:lnTo>
                    <a:lnTo>
                      <a:pt x="670" y="646"/>
                    </a:lnTo>
                    <a:lnTo>
                      <a:pt x="684" y="643"/>
                    </a:lnTo>
                    <a:lnTo>
                      <a:pt x="685" y="707"/>
                    </a:lnTo>
                    <a:lnTo>
                      <a:pt x="694" y="716"/>
                    </a:lnTo>
                    <a:lnTo>
                      <a:pt x="701" y="700"/>
                    </a:lnTo>
                    <a:lnTo>
                      <a:pt x="711" y="708"/>
                    </a:lnTo>
                    <a:lnTo>
                      <a:pt x="723" y="707"/>
                    </a:lnTo>
                    <a:lnTo>
                      <a:pt x="728" y="714"/>
                    </a:lnTo>
                    <a:lnTo>
                      <a:pt x="727" y="726"/>
                    </a:lnTo>
                    <a:lnTo>
                      <a:pt x="715" y="736"/>
                    </a:lnTo>
                    <a:lnTo>
                      <a:pt x="727" y="737"/>
                    </a:lnTo>
                    <a:lnTo>
                      <a:pt x="738" y="745"/>
                    </a:lnTo>
                    <a:lnTo>
                      <a:pt x="750" y="759"/>
                    </a:lnTo>
                    <a:lnTo>
                      <a:pt x="787" y="793"/>
                    </a:lnTo>
                    <a:lnTo>
                      <a:pt x="792" y="816"/>
                    </a:lnTo>
                    <a:lnTo>
                      <a:pt x="772" y="833"/>
                    </a:lnTo>
                    <a:lnTo>
                      <a:pt x="752" y="828"/>
                    </a:lnTo>
                    <a:lnTo>
                      <a:pt x="737" y="828"/>
                    </a:lnTo>
                    <a:lnTo>
                      <a:pt x="743" y="854"/>
                    </a:lnTo>
                    <a:lnTo>
                      <a:pt x="740" y="887"/>
                    </a:lnTo>
                    <a:lnTo>
                      <a:pt x="761" y="880"/>
                    </a:lnTo>
                    <a:lnTo>
                      <a:pt x="791" y="859"/>
                    </a:lnTo>
                    <a:lnTo>
                      <a:pt x="798" y="843"/>
                    </a:lnTo>
                    <a:lnTo>
                      <a:pt x="812" y="849"/>
                    </a:lnTo>
                    <a:lnTo>
                      <a:pt x="829" y="834"/>
                    </a:lnTo>
                    <a:lnTo>
                      <a:pt x="849" y="829"/>
                    </a:lnTo>
                    <a:lnTo>
                      <a:pt x="868" y="833"/>
                    </a:lnTo>
                    <a:lnTo>
                      <a:pt x="836" y="843"/>
                    </a:lnTo>
                    <a:lnTo>
                      <a:pt x="842" y="848"/>
                    </a:lnTo>
                    <a:lnTo>
                      <a:pt x="835" y="863"/>
                    </a:lnTo>
                    <a:lnTo>
                      <a:pt x="858" y="892"/>
                    </a:lnTo>
                    <a:lnTo>
                      <a:pt x="872" y="906"/>
                    </a:lnTo>
                    <a:lnTo>
                      <a:pt x="878" y="901"/>
                    </a:lnTo>
                    <a:lnTo>
                      <a:pt x="871" y="887"/>
                    </a:lnTo>
                    <a:lnTo>
                      <a:pt x="872" y="877"/>
                    </a:lnTo>
                    <a:lnTo>
                      <a:pt x="892" y="883"/>
                    </a:lnTo>
                    <a:lnTo>
                      <a:pt x="890" y="920"/>
                    </a:lnTo>
                    <a:lnTo>
                      <a:pt x="895" y="936"/>
                    </a:lnTo>
                    <a:lnTo>
                      <a:pt x="912" y="949"/>
                    </a:lnTo>
                    <a:lnTo>
                      <a:pt x="925" y="941"/>
                    </a:lnTo>
                    <a:lnTo>
                      <a:pt x="939" y="963"/>
                    </a:lnTo>
                    <a:lnTo>
                      <a:pt x="942" y="988"/>
                    </a:lnTo>
                    <a:lnTo>
                      <a:pt x="948" y="1004"/>
                    </a:lnTo>
                    <a:lnTo>
                      <a:pt x="955" y="1014"/>
                    </a:lnTo>
                    <a:lnTo>
                      <a:pt x="958" y="1037"/>
                    </a:lnTo>
                    <a:lnTo>
                      <a:pt x="965" y="1049"/>
                    </a:lnTo>
                    <a:lnTo>
                      <a:pt x="967" y="1069"/>
                    </a:lnTo>
                    <a:lnTo>
                      <a:pt x="970" y="1085"/>
                    </a:lnTo>
                    <a:lnTo>
                      <a:pt x="976" y="1089"/>
                    </a:lnTo>
                    <a:lnTo>
                      <a:pt x="971" y="1103"/>
                    </a:lnTo>
                    <a:lnTo>
                      <a:pt x="964" y="1114"/>
                    </a:lnTo>
                    <a:lnTo>
                      <a:pt x="951" y="1121"/>
                    </a:lnTo>
                    <a:lnTo>
                      <a:pt x="942" y="1130"/>
                    </a:lnTo>
                    <a:lnTo>
                      <a:pt x="941" y="1166"/>
                    </a:lnTo>
                    <a:lnTo>
                      <a:pt x="937" y="1170"/>
                    </a:lnTo>
                    <a:lnTo>
                      <a:pt x="924" y="1173"/>
                    </a:lnTo>
                    <a:lnTo>
                      <a:pt x="911" y="1191"/>
                    </a:lnTo>
                    <a:lnTo>
                      <a:pt x="895" y="1204"/>
                    </a:lnTo>
                    <a:lnTo>
                      <a:pt x="882" y="1224"/>
                    </a:lnTo>
                    <a:lnTo>
                      <a:pt x="861" y="1242"/>
                    </a:lnTo>
                    <a:lnTo>
                      <a:pt x="863" y="1254"/>
                    </a:lnTo>
                    <a:lnTo>
                      <a:pt x="877" y="1275"/>
                    </a:lnTo>
                    <a:lnTo>
                      <a:pt x="894" y="1292"/>
                    </a:lnTo>
                    <a:lnTo>
                      <a:pt x="898" y="1310"/>
                    </a:lnTo>
                    <a:lnTo>
                      <a:pt x="908" y="1313"/>
                    </a:lnTo>
                    <a:lnTo>
                      <a:pt x="908" y="1338"/>
                    </a:lnTo>
                    <a:lnTo>
                      <a:pt x="889" y="1328"/>
                    </a:lnTo>
                    <a:lnTo>
                      <a:pt x="888" y="1333"/>
                    </a:lnTo>
                    <a:lnTo>
                      <a:pt x="874" y="1327"/>
                    </a:lnTo>
                    <a:lnTo>
                      <a:pt x="871" y="1334"/>
                    </a:lnTo>
                    <a:lnTo>
                      <a:pt x="862" y="1337"/>
                    </a:lnTo>
                    <a:lnTo>
                      <a:pt x="846" y="1347"/>
                    </a:lnTo>
                    <a:lnTo>
                      <a:pt x="822" y="1347"/>
                    </a:lnTo>
                    <a:lnTo>
                      <a:pt x="820" y="1360"/>
                    </a:lnTo>
                    <a:lnTo>
                      <a:pt x="811" y="1364"/>
                    </a:lnTo>
                    <a:lnTo>
                      <a:pt x="793" y="1354"/>
                    </a:lnTo>
                    <a:lnTo>
                      <a:pt x="765" y="1358"/>
                    </a:lnTo>
                    <a:lnTo>
                      <a:pt x="743" y="1348"/>
                    </a:lnTo>
                    <a:lnTo>
                      <a:pt x="731" y="1348"/>
                    </a:lnTo>
                    <a:lnTo>
                      <a:pt x="718" y="1344"/>
                    </a:lnTo>
                    <a:lnTo>
                      <a:pt x="711" y="1338"/>
                    </a:lnTo>
                    <a:lnTo>
                      <a:pt x="700" y="1339"/>
                    </a:lnTo>
                    <a:lnTo>
                      <a:pt x="707" y="1350"/>
                    </a:lnTo>
                    <a:lnTo>
                      <a:pt x="697" y="1350"/>
                    </a:lnTo>
                    <a:lnTo>
                      <a:pt x="700" y="1374"/>
                    </a:lnTo>
                    <a:lnTo>
                      <a:pt x="688" y="1378"/>
                    </a:lnTo>
                    <a:lnTo>
                      <a:pt x="668" y="1393"/>
                    </a:lnTo>
                    <a:lnTo>
                      <a:pt x="661" y="1408"/>
                    </a:lnTo>
                    <a:lnTo>
                      <a:pt x="658" y="1425"/>
                    </a:lnTo>
                    <a:lnTo>
                      <a:pt x="659" y="1441"/>
                    </a:lnTo>
                    <a:lnTo>
                      <a:pt x="668" y="1462"/>
                    </a:lnTo>
                    <a:lnTo>
                      <a:pt x="680" y="1473"/>
                    </a:lnTo>
                    <a:lnTo>
                      <a:pt x="690" y="1473"/>
                    </a:lnTo>
                    <a:lnTo>
                      <a:pt x="702" y="1488"/>
                    </a:lnTo>
                    <a:lnTo>
                      <a:pt x="710" y="1485"/>
                    </a:lnTo>
                    <a:lnTo>
                      <a:pt x="731" y="1491"/>
                    </a:lnTo>
                    <a:lnTo>
                      <a:pt x="737" y="1496"/>
                    </a:lnTo>
                    <a:lnTo>
                      <a:pt x="739" y="1493"/>
                    </a:lnTo>
                    <a:lnTo>
                      <a:pt x="761" y="1487"/>
                    </a:lnTo>
                    <a:lnTo>
                      <a:pt x="759" y="1478"/>
                    </a:lnTo>
                    <a:lnTo>
                      <a:pt x="776" y="1477"/>
                    </a:lnTo>
                    <a:lnTo>
                      <a:pt x="783" y="1473"/>
                    </a:lnTo>
                    <a:lnTo>
                      <a:pt x="785" y="1463"/>
                    </a:lnTo>
                    <a:lnTo>
                      <a:pt x="780" y="1452"/>
                    </a:lnTo>
                    <a:lnTo>
                      <a:pt x="792" y="1447"/>
                    </a:lnTo>
                    <a:lnTo>
                      <a:pt x="807" y="1447"/>
                    </a:lnTo>
                    <a:lnTo>
                      <a:pt x="812" y="1457"/>
                    </a:lnTo>
                    <a:lnTo>
                      <a:pt x="814" y="1467"/>
                    </a:lnTo>
                    <a:lnTo>
                      <a:pt x="840" y="1468"/>
                    </a:lnTo>
                    <a:lnTo>
                      <a:pt x="849" y="1472"/>
                    </a:lnTo>
                    <a:lnTo>
                      <a:pt x="847" y="1461"/>
                    </a:lnTo>
                    <a:lnTo>
                      <a:pt x="855" y="1453"/>
                    </a:lnTo>
                    <a:lnTo>
                      <a:pt x="857" y="1460"/>
                    </a:lnTo>
                    <a:lnTo>
                      <a:pt x="847" y="1441"/>
                    </a:lnTo>
                    <a:lnTo>
                      <a:pt x="835" y="1436"/>
                    </a:lnTo>
                    <a:lnTo>
                      <a:pt x="834" y="1423"/>
                    </a:lnTo>
                    <a:lnTo>
                      <a:pt x="846" y="1419"/>
                    </a:lnTo>
                    <a:lnTo>
                      <a:pt x="851" y="1413"/>
                    </a:lnTo>
                    <a:lnTo>
                      <a:pt x="851" y="1425"/>
                    </a:lnTo>
                    <a:lnTo>
                      <a:pt x="852" y="1435"/>
                    </a:lnTo>
                    <a:lnTo>
                      <a:pt x="860" y="1426"/>
                    </a:lnTo>
                    <a:lnTo>
                      <a:pt x="862" y="1435"/>
                    </a:lnTo>
                    <a:lnTo>
                      <a:pt x="871" y="1444"/>
                    </a:lnTo>
                    <a:lnTo>
                      <a:pt x="876" y="1439"/>
                    </a:lnTo>
                    <a:lnTo>
                      <a:pt x="885" y="1435"/>
                    </a:lnTo>
                    <a:lnTo>
                      <a:pt x="889" y="1436"/>
                    </a:lnTo>
                    <a:lnTo>
                      <a:pt x="898" y="1450"/>
                    </a:lnTo>
                    <a:lnTo>
                      <a:pt x="906" y="1444"/>
                    </a:lnTo>
                    <a:lnTo>
                      <a:pt x="914" y="1446"/>
                    </a:lnTo>
                    <a:lnTo>
                      <a:pt x="919" y="1456"/>
                    </a:lnTo>
                    <a:lnTo>
                      <a:pt x="916" y="1462"/>
                    </a:lnTo>
                    <a:lnTo>
                      <a:pt x="917" y="1473"/>
                    </a:lnTo>
                    <a:lnTo>
                      <a:pt x="921" y="1485"/>
                    </a:lnTo>
                    <a:lnTo>
                      <a:pt x="927" y="1482"/>
                    </a:lnTo>
                    <a:lnTo>
                      <a:pt x="938" y="1498"/>
                    </a:lnTo>
                    <a:lnTo>
                      <a:pt x="941" y="1507"/>
                    </a:lnTo>
                    <a:lnTo>
                      <a:pt x="939" y="1515"/>
                    </a:lnTo>
                    <a:lnTo>
                      <a:pt x="942" y="1518"/>
                    </a:lnTo>
                    <a:lnTo>
                      <a:pt x="943" y="1528"/>
                    </a:lnTo>
                    <a:lnTo>
                      <a:pt x="951" y="1526"/>
                    </a:lnTo>
                    <a:lnTo>
                      <a:pt x="955" y="1528"/>
                    </a:lnTo>
                    <a:lnTo>
                      <a:pt x="963" y="1544"/>
                    </a:lnTo>
                    <a:lnTo>
                      <a:pt x="968" y="1547"/>
                    </a:lnTo>
                    <a:lnTo>
                      <a:pt x="975" y="1541"/>
                    </a:lnTo>
                    <a:lnTo>
                      <a:pt x="980" y="1543"/>
                    </a:lnTo>
                    <a:lnTo>
                      <a:pt x="980" y="1550"/>
                    </a:lnTo>
                    <a:lnTo>
                      <a:pt x="986" y="1560"/>
                    </a:lnTo>
                    <a:lnTo>
                      <a:pt x="994" y="1563"/>
                    </a:lnTo>
                    <a:lnTo>
                      <a:pt x="995" y="1554"/>
                    </a:lnTo>
                    <a:lnTo>
                      <a:pt x="1001" y="1542"/>
                    </a:lnTo>
                    <a:lnTo>
                      <a:pt x="1012" y="1559"/>
                    </a:lnTo>
                    <a:lnTo>
                      <a:pt x="1018" y="1563"/>
                    </a:lnTo>
                    <a:lnTo>
                      <a:pt x="1022" y="1571"/>
                    </a:lnTo>
                    <a:lnTo>
                      <a:pt x="1033" y="1571"/>
                    </a:lnTo>
                    <a:lnTo>
                      <a:pt x="1019" y="1587"/>
                    </a:lnTo>
                    <a:lnTo>
                      <a:pt x="1003" y="1593"/>
                    </a:lnTo>
                    <a:lnTo>
                      <a:pt x="992" y="1579"/>
                    </a:lnTo>
                    <a:lnTo>
                      <a:pt x="998" y="1595"/>
                    </a:lnTo>
                    <a:lnTo>
                      <a:pt x="1014" y="1628"/>
                    </a:lnTo>
                    <a:lnTo>
                      <a:pt x="1024" y="1630"/>
                    </a:lnTo>
                    <a:lnTo>
                      <a:pt x="1035" y="1643"/>
                    </a:lnTo>
                    <a:lnTo>
                      <a:pt x="1037" y="16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304"/>
              <p:cNvSpPr>
                <a:spLocks noChangeAspect="1"/>
              </p:cNvSpPr>
              <p:nvPr/>
            </p:nvSpPr>
            <p:spPr bwMode="gray">
              <a:xfrm>
                <a:off x="969" y="1334"/>
                <a:ext cx="937" cy="648"/>
              </a:xfrm>
              <a:custGeom>
                <a:avLst/>
                <a:gdLst/>
                <a:ahLst/>
                <a:cxnLst>
                  <a:cxn ang="0">
                    <a:pos x="4121" y="2577"/>
                  </a:cxn>
                  <a:cxn ang="0">
                    <a:pos x="3985" y="2718"/>
                  </a:cxn>
                  <a:cxn ang="0">
                    <a:pos x="4193" y="2896"/>
                  </a:cxn>
                  <a:cxn ang="0">
                    <a:pos x="4252" y="3041"/>
                  </a:cxn>
                  <a:cxn ang="0">
                    <a:pos x="4261" y="2980"/>
                  </a:cxn>
                  <a:cxn ang="0">
                    <a:pos x="3928" y="2815"/>
                  </a:cxn>
                  <a:cxn ang="0">
                    <a:pos x="3510" y="3092"/>
                  </a:cxn>
                  <a:cxn ang="0">
                    <a:pos x="3186" y="3206"/>
                  </a:cxn>
                  <a:cxn ang="0">
                    <a:pos x="3305" y="3028"/>
                  </a:cxn>
                  <a:cxn ang="0">
                    <a:pos x="3138" y="2904"/>
                  </a:cxn>
                  <a:cxn ang="0">
                    <a:pos x="2884" y="2730"/>
                  </a:cxn>
                  <a:cxn ang="0">
                    <a:pos x="2558" y="2711"/>
                  </a:cxn>
                  <a:cxn ang="0">
                    <a:pos x="999" y="2670"/>
                  </a:cxn>
                  <a:cxn ang="0">
                    <a:pos x="900" y="2578"/>
                  </a:cxn>
                  <a:cxn ang="0">
                    <a:pos x="745" y="2484"/>
                  </a:cxn>
                  <a:cxn ang="0">
                    <a:pos x="658" y="2308"/>
                  </a:cxn>
                  <a:cxn ang="0">
                    <a:pos x="605" y="2062"/>
                  </a:cxn>
                  <a:cxn ang="0">
                    <a:pos x="257" y="1689"/>
                  </a:cxn>
                  <a:cxn ang="0">
                    <a:pos x="0" y="1022"/>
                  </a:cxn>
                  <a:cxn ang="0">
                    <a:pos x="300" y="501"/>
                  </a:cxn>
                  <a:cxn ang="0">
                    <a:pos x="554" y="316"/>
                  </a:cxn>
                  <a:cxn ang="0">
                    <a:pos x="516" y="434"/>
                  </a:cxn>
                  <a:cxn ang="0">
                    <a:pos x="780" y="376"/>
                  </a:cxn>
                  <a:cxn ang="0">
                    <a:pos x="908" y="308"/>
                  </a:cxn>
                  <a:cxn ang="0">
                    <a:pos x="1229" y="461"/>
                  </a:cxn>
                  <a:cxn ang="0">
                    <a:pos x="1409" y="630"/>
                  </a:cxn>
                  <a:cxn ang="0">
                    <a:pos x="1713" y="655"/>
                  </a:cxn>
                  <a:cxn ang="0">
                    <a:pos x="1850" y="758"/>
                  </a:cxn>
                  <a:cxn ang="0">
                    <a:pos x="1884" y="566"/>
                  </a:cxn>
                  <a:cxn ang="0">
                    <a:pos x="1897" y="496"/>
                  </a:cxn>
                  <a:cxn ang="0">
                    <a:pos x="2137" y="669"/>
                  </a:cxn>
                  <a:cxn ang="0">
                    <a:pos x="2360" y="650"/>
                  </a:cxn>
                  <a:cxn ang="0">
                    <a:pos x="2467" y="619"/>
                  </a:cxn>
                  <a:cxn ang="0">
                    <a:pos x="2592" y="506"/>
                  </a:cxn>
                  <a:cxn ang="0">
                    <a:pos x="2465" y="360"/>
                  </a:cxn>
                  <a:cxn ang="0">
                    <a:pos x="2513" y="2"/>
                  </a:cxn>
                  <a:cxn ang="0">
                    <a:pos x="2671" y="301"/>
                  </a:cxn>
                  <a:cxn ang="0">
                    <a:pos x="2773" y="515"/>
                  </a:cxn>
                  <a:cxn ang="0">
                    <a:pos x="2955" y="732"/>
                  </a:cxn>
                  <a:cxn ang="0">
                    <a:pos x="3048" y="400"/>
                  </a:cxn>
                  <a:cxn ang="0">
                    <a:pos x="3223" y="566"/>
                  </a:cxn>
                  <a:cxn ang="0">
                    <a:pos x="3139" y="886"/>
                  </a:cxn>
                  <a:cxn ang="0">
                    <a:pos x="2869" y="956"/>
                  </a:cxn>
                  <a:cxn ang="0">
                    <a:pos x="2806" y="1170"/>
                  </a:cxn>
                  <a:cxn ang="0">
                    <a:pos x="2662" y="1202"/>
                  </a:cxn>
                  <a:cxn ang="0">
                    <a:pos x="2634" y="1400"/>
                  </a:cxn>
                  <a:cxn ang="0">
                    <a:pos x="2596" y="1772"/>
                  </a:cxn>
                  <a:cxn ang="0">
                    <a:pos x="2978" y="2076"/>
                  </a:cxn>
                  <a:cxn ang="0">
                    <a:pos x="3253" y="2406"/>
                  </a:cxn>
                  <a:cxn ang="0">
                    <a:pos x="3435" y="2410"/>
                  </a:cxn>
                  <a:cxn ang="0">
                    <a:pos x="3543" y="2007"/>
                  </a:cxn>
                  <a:cxn ang="0">
                    <a:pos x="3489" y="1658"/>
                  </a:cxn>
                  <a:cxn ang="0">
                    <a:pos x="3454" y="1379"/>
                  </a:cxn>
                  <a:cxn ang="0">
                    <a:pos x="3782" y="1465"/>
                  </a:cxn>
                  <a:cxn ang="0">
                    <a:pos x="3908" y="1642"/>
                  </a:cxn>
                  <a:cxn ang="0">
                    <a:pos x="3931" y="1765"/>
                  </a:cxn>
                  <a:cxn ang="0">
                    <a:pos x="4124" y="1745"/>
                  </a:cxn>
                  <a:cxn ang="0">
                    <a:pos x="4254" y="1721"/>
                  </a:cxn>
                  <a:cxn ang="0">
                    <a:pos x="4305" y="1837"/>
                  </a:cxn>
                  <a:cxn ang="0">
                    <a:pos x="4379" y="2060"/>
                  </a:cxn>
                  <a:cxn ang="0">
                    <a:pos x="4580" y="2206"/>
                  </a:cxn>
                  <a:cxn ang="0">
                    <a:pos x="4538" y="2229"/>
                  </a:cxn>
                  <a:cxn ang="0">
                    <a:pos x="4668" y="2398"/>
                  </a:cxn>
                </a:cxnLst>
                <a:rect l="0" t="0" r="r" b="b"/>
                <a:pathLst>
                  <a:path w="4686" h="3236">
                    <a:moveTo>
                      <a:pt x="4668" y="2398"/>
                    </a:moveTo>
                    <a:lnTo>
                      <a:pt x="4678" y="2405"/>
                    </a:lnTo>
                    <a:lnTo>
                      <a:pt x="4684" y="2412"/>
                    </a:lnTo>
                    <a:lnTo>
                      <a:pt x="4675" y="2423"/>
                    </a:lnTo>
                    <a:lnTo>
                      <a:pt x="4664" y="2437"/>
                    </a:lnTo>
                    <a:lnTo>
                      <a:pt x="4646" y="2449"/>
                    </a:lnTo>
                    <a:lnTo>
                      <a:pt x="4630" y="2469"/>
                    </a:lnTo>
                    <a:lnTo>
                      <a:pt x="4619" y="2470"/>
                    </a:lnTo>
                    <a:lnTo>
                      <a:pt x="4616" y="2475"/>
                    </a:lnTo>
                    <a:lnTo>
                      <a:pt x="4601" y="2475"/>
                    </a:lnTo>
                    <a:lnTo>
                      <a:pt x="4578" y="2474"/>
                    </a:lnTo>
                    <a:lnTo>
                      <a:pt x="4564" y="2481"/>
                    </a:lnTo>
                    <a:lnTo>
                      <a:pt x="4533" y="2487"/>
                    </a:lnTo>
                    <a:lnTo>
                      <a:pt x="4521" y="2496"/>
                    </a:lnTo>
                    <a:lnTo>
                      <a:pt x="4510" y="2512"/>
                    </a:lnTo>
                    <a:lnTo>
                      <a:pt x="4505" y="2511"/>
                    </a:lnTo>
                    <a:lnTo>
                      <a:pt x="4493" y="2531"/>
                    </a:lnTo>
                    <a:lnTo>
                      <a:pt x="4476" y="2554"/>
                    </a:lnTo>
                    <a:lnTo>
                      <a:pt x="4465" y="2560"/>
                    </a:lnTo>
                    <a:lnTo>
                      <a:pt x="4453" y="2574"/>
                    </a:lnTo>
                    <a:lnTo>
                      <a:pt x="4444" y="2579"/>
                    </a:lnTo>
                    <a:lnTo>
                      <a:pt x="4438" y="2579"/>
                    </a:lnTo>
                    <a:lnTo>
                      <a:pt x="4433" y="2574"/>
                    </a:lnTo>
                    <a:lnTo>
                      <a:pt x="4438" y="2563"/>
                    </a:lnTo>
                    <a:lnTo>
                      <a:pt x="4431" y="2566"/>
                    </a:lnTo>
                    <a:lnTo>
                      <a:pt x="4425" y="2577"/>
                    </a:lnTo>
                    <a:lnTo>
                      <a:pt x="4385" y="2583"/>
                    </a:lnTo>
                    <a:lnTo>
                      <a:pt x="4359" y="2593"/>
                    </a:lnTo>
                    <a:lnTo>
                      <a:pt x="4353" y="2590"/>
                    </a:lnTo>
                    <a:lnTo>
                      <a:pt x="4352" y="2584"/>
                    </a:lnTo>
                    <a:lnTo>
                      <a:pt x="4343" y="2579"/>
                    </a:lnTo>
                    <a:lnTo>
                      <a:pt x="4325" y="2577"/>
                    </a:lnTo>
                    <a:lnTo>
                      <a:pt x="4280" y="2577"/>
                    </a:lnTo>
                    <a:lnTo>
                      <a:pt x="4264" y="2581"/>
                    </a:lnTo>
                    <a:lnTo>
                      <a:pt x="4232" y="2574"/>
                    </a:lnTo>
                    <a:lnTo>
                      <a:pt x="4225" y="2574"/>
                    </a:lnTo>
                    <a:lnTo>
                      <a:pt x="4200" y="2572"/>
                    </a:lnTo>
                    <a:lnTo>
                      <a:pt x="4173" y="2579"/>
                    </a:lnTo>
                    <a:lnTo>
                      <a:pt x="4164" y="2577"/>
                    </a:lnTo>
                    <a:lnTo>
                      <a:pt x="4151" y="2577"/>
                    </a:lnTo>
                    <a:lnTo>
                      <a:pt x="4134" y="2579"/>
                    </a:lnTo>
                    <a:lnTo>
                      <a:pt x="4121" y="2577"/>
                    </a:lnTo>
                    <a:lnTo>
                      <a:pt x="4113" y="2581"/>
                    </a:lnTo>
                    <a:lnTo>
                      <a:pt x="4100" y="2581"/>
                    </a:lnTo>
                    <a:lnTo>
                      <a:pt x="4095" y="2583"/>
                    </a:lnTo>
                    <a:lnTo>
                      <a:pt x="4094" y="2590"/>
                    </a:lnTo>
                    <a:lnTo>
                      <a:pt x="4084" y="2589"/>
                    </a:lnTo>
                    <a:lnTo>
                      <a:pt x="4080" y="2593"/>
                    </a:lnTo>
                    <a:lnTo>
                      <a:pt x="4074" y="2597"/>
                    </a:lnTo>
                    <a:lnTo>
                      <a:pt x="4068" y="2604"/>
                    </a:lnTo>
                    <a:lnTo>
                      <a:pt x="4058" y="2617"/>
                    </a:lnTo>
                    <a:lnTo>
                      <a:pt x="4053" y="2635"/>
                    </a:lnTo>
                    <a:lnTo>
                      <a:pt x="4044" y="2654"/>
                    </a:lnTo>
                    <a:lnTo>
                      <a:pt x="4042" y="2657"/>
                    </a:lnTo>
                    <a:lnTo>
                      <a:pt x="4004" y="2659"/>
                    </a:lnTo>
                    <a:lnTo>
                      <a:pt x="3993" y="2670"/>
                    </a:lnTo>
                    <a:lnTo>
                      <a:pt x="3987" y="2670"/>
                    </a:lnTo>
                    <a:lnTo>
                      <a:pt x="3987" y="2675"/>
                    </a:lnTo>
                    <a:lnTo>
                      <a:pt x="3968" y="2694"/>
                    </a:lnTo>
                    <a:lnTo>
                      <a:pt x="3958" y="2699"/>
                    </a:lnTo>
                    <a:lnTo>
                      <a:pt x="3930" y="2743"/>
                    </a:lnTo>
                    <a:lnTo>
                      <a:pt x="3919" y="2751"/>
                    </a:lnTo>
                    <a:lnTo>
                      <a:pt x="3908" y="2753"/>
                    </a:lnTo>
                    <a:lnTo>
                      <a:pt x="3909" y="2769"/>
                    </a:lnTo>
                    <a:lnTo>
                      <a:pt x="3887" y="2810"/>
                    </a:lnTo>
                    <a:lnTo>
                      <a:pt x="3882" y="2810"/>
                    </a:lnTo>
                    <a:lnTo>
                      <a:pt x="3860" y="2832"/>
                    </a:lnTo>
                    <a:lnTo>
                      <a:pt x="3834" y="2858"/>
                    </a:lnTo>
                    <a:lnTo>
                      <a:pt x="3834" y="2861"/>
                    </a:lnTo>
                    <a:lnTo>
                      <a:pt x="3848" y="2858"/>
                    </a:lnTo>
                    <a:lnTo>
                      <a:pt x="3859" y="2851"/>
                    </a:lnTo>
                    <a:lnTo>
                      <a:pt x="3859" y="2847"/>
                    </a:lnTo>
                    <a:lnTo>
                      <a:pt x="3864" y="2845"/>
                    </a:lnTo>
                    <a:lnTo>
                      <a:pt x="3879" y="2827"/>
                    </a:lnTo>
                    <a:lnTo>
                      <a:pt x="3888" y="2814"/>
                    </a:lnTo>
                    <a:lnTo>
                      <a:pt x="3898" y="2805"/>
                    </a:lnTo>
                    <a:lnTo>
                      <a:pt x="3908" y="2794"/>
                    </a:lnTo>
                    <a:lnTo>
                      <a:pt x="3920" y="2770"/>
                    </a:lnTo>
                    <a:lnTo>
                      <a:pt x="3930" y="2761"/>
                    </a:lnTo>
                    <a:lnTo>
                      <a:pt x="3952" y="2739"/>
                    </a:lnTo>
                    <a:lnTo>
                      <a:pt x="3958" y="2735"/>
                    </a:lnTo>
                    <a:lnTo>
                      <a:pt x="3968" y="2733"/>
                    </a:lnTo>
                    <a:lnTo>
                      <a:pt x="3974" y="2726"/>
                    </a:lnTo>
                    <a:lnTo>
                      <a:pt x="3985" y="2718"/>
                    </a:lnTo>
                    <a:lnTo>
                      <a:pt x="3998" y="2713"/>
                    </a:lnTo>
                    <a:lnTo>
                      <a:pt x="4030" y="2694"/>
                    </a:lnTo>
                    <a:lnTo>
                      <a:pt x="4084" y="2670"/>
                    </a:lnTo>
                    <a:lnTo>
                      <a:pt x="4114" y="2663"/>
                    </a:lnTo>
                    <a:lnTo>
                      <a:pt x="4128" y="2664"/>
                    </a:lnTo>
                    <a:lnTo>
                      <a:pt x="4139" y="2662"/>
                    </a:lnTo>
                    <a:lnTo>
                      <a:pt x="4167" y="2664"/>
                    </a:lnTo>
                    <a:lnTo>
                      <a:pt x="4194" y="2676"/>
                    </a:lnTo>
                    <a:lnTo>
                      <a:pt x="4207" y="2685"/>
                    </a:lnTo>
                    <a:lnTo>
                      <a:pt x="4214" y="2701"/>
                    </a:lnTo>
                    <a:lnTo>
                      <a:pt x="4207" y="2697"/>
                    </a:lnTo>
                    <a:lnTo>
                      <a:pt x="4205" y="2700"/>
                    </a:lnTo>
                    <a:lnTo>
                      <a:pt x="4211" y="2707"/>
                    </a:lnTo>
                    <a:lnTo>
                      <a:pt x="4211" y="2723"/>
                    </a:lnTo>
                    <a:lnTo>
                      <a:pt x="4200" y="2733"/>
                    </a:lnTo>
                    <a:lnTo>
                      <a:pt x="4176" y="2753"/>
                    </a:lnTo>
                    <a:lnTo>
                      <a:pt x="4160" y="2761"/>
                    </a:lnTo>
                    <a:lnTo>
                      <a:pt x="4141" y="2760"/>
                    </a:lnTo>
                    <a:lnTo>
                      <a:pt x="4126" y="2753"/>
                    </a:lnTo>
                    <a:lnTo>
                      <a:pt x="4105" y="2756"/>
                    </a:lnTo>
                    <a:lnTo>
                      <a:pt x="4089" y="2762"/>
                    </a:lnTo>
                    <a:lnTo>
                      <a:pt x="4085" y="2765"/>
                    </a:lnTo>
                    <a:lnTo>
                      <a:pt x="4100" y="2765"/>
                    </a:lnTo>
                    <a:lnTo>
                      <a:pt x="4127" y="2773"/>
                    </a:lnTo>
                    <a:lnTo>
                      <a:pt x="4132" y="2787"/>
                    </a:lnTo>
                    <a:lnTo>
                      <a:pt x="4137" y="2791"/>
                    </a:lnTo>
                    <a:lnTo>
                      <a:pt x="4166" y="2776"/>
                    </a:lnTo>
                    <a:lnTo>
                      <a:pt x="4170" y="2777"/>
                    </a:lnTo>
                    <a:lnTo>
                      <a:pt x="4168" y="2782"/>
                    </a:lnTo>
                    <a:lnTo>
                      <a:pt x="4177" y="2783"/>
                    </a:lnTo>
                    <a:lnTo>
                      <a:pt x="4183" y="2788"/>
                    </a:lnTo>
                    <a:lnTo>
                      <a:pt x="4182" y="2798"/>
                    </a:lnTo>
                    <a:lnTo>
                      <a:pt x="4173" y="2823"/>
                    </a:lnTo>
                    <a:lnTo>
                      <a:pt x="4157" y="2839"/>
                    </a:lnTo>
                    <a:lnTo>
                      <a:pt x="4157" y="2841"/>
                    </a:lnTo>
                    <a:lnTo>
                      <a:pt x="4165" y="2840"/>
                    </a:lnTo>
                    <a:lnTo>
                      <a:pt x="4180" y="2842"/>
                    </a:lnTo>
                    <a:lnTo>
                      <a:pt x="4178" y="2862"/>
                    </a:lnTo>
                    <a:lnTo>
                      <a:pt x="4180" y="2870"/>
                    </a:lnTo>
                    <a:lnTo>
                      <a:pt x="4184" y="2879"/>
                    </a:lnTo>
                    <a:lnTo>
                      <a:pt x="4188" y="2889"/>
                    </a:lnTo>
                    <a:lnTo>
                      <a:pt x="4193" y="2896"/>
                    </a:lnTo>
                    <a:lnTo>
                      <a:pt x="4199" y="2902"/>
                    </a:lnTo>
                    <a:lnTo>
                      <a:pt x="4198" y="2906"/>
                    </a:lnTo>
                    <a:lnTo>
                      <a:pt x="4215" y="2907"/>
                    </a:lnTo>
                    <a:lnTo>
                      <a:pt x="4236" y="2917"/>
                    </a:lnTo>
                    <a:lnTo>
                      <a:pt x="4240" y="2921"/>
                    </a:lnTo>
                    <a:lnTo>
                      <a:pt x="4231" y="2926"/>
                    </a:lnTo>
                    <a:lnTo>
                      <a:pt x="4230" y="2932"/>
                    </a:lnTo>
                    <a:lnTo>
                      <a:pt x="4239" y="2936"/>
                    </a:lnTo>
                    <a:lnTo>
                      <a:pt x="4250" y="2937"/>
                    </a:lnTo>
                    <a:lnTo>
                      <a:pt x="4266" y="2943"/>
                    </a:lnTo>
                    <a:lnTo>
                      <a:pt x="4294" y="2947"/>
                    </a:lnTo>
                    <a:lnTo>
                      <a:pt x="4297" y="2953"/>
                    </a:lnTo>
                    <a:lnTo>
                      <a:pt x="4320" y="2950"/>
                    </a:lnTo>
                    <a:lnTo>
                      <a:pt x="4339" y="2937"/>
                    </a:lnTo>
                    <a:lnTo>
                      <a:pt x="4344" y="2947"/>
                    </a:lnTo>
                    <a:lnTo>
                      <a:pt x="4342" y="2955"/>
                    </a:lnTo>
                    <a:lnTo>
                      <a:pt x="4348" y="2954"/>
                    </a:lnTo>
                    <a:lnTo>
                      <a:pt x="4358" y="2955"/>
                    </a:lnTo>
                    <a:lnTo>
                      <a:pt x="4368" y="2954"/>
                    </a:lnTo>
                    <a:lnTo>
                      <a:pt x="4375" y="2963"/>
                    </a:lnTo>
                    <a:lnTo>
                      <a:pt x="4379" y="2968"/>
                    </a:lnTo>
                    <a:lnTo>
                      <a:pt x="4372" y="2971"/>
                    </a:lnTo>
                    <a:lnTo>
                      <a:pt x="4371" y="2977"/>
                    </a:lnTo>
                    <a:lnTo>
                      <a:pt x="4387" y="2979"/>
                    </a:lnTo>
                    <a:lnTo>
                      <a:pt x="4391" y="2981"/>
                    </a:lnTo>
                    <a:lnTo>
                      <a:pt x="4385" y="2986"/>
                    </a:lnTo>
                    <a:lnTo>
                      <a:pt x="4375" y="2985"/>
                    </a:lnTo>
                    <a:lnTo>
                      <a:pt x="4366" y="2991"/>
                    </a:lnTo>
                    <a:lnTo>
                      <a:pt x="4359" y="2988"/>
                    </a:lnTo>
                    <a:lnTo>
                      <a:pt x="4345" y="2997"/>
                    </a:lnTo>
                    <a:lnTo>
                      <a:pt x="4325" y="3006"/>
                    </a:lnTo>
                    <a:lnTo>
                      <a:pt x="4316" y="3012"/>
                    </a:lnTo>
                    <a:lnTo>
                      <a:pt x="4311" y="3013"/>
                    </a:lnTo>
                    <a:lnTo>
                      <a:pt x="4309" y="3018"/>
                    </a:lnTo>
                    <a:lnTo>
                      <a:pt x="4300" y="3017"/>
                    </a:lnTo>
                    <a:lnTo>
                      <a:pt x="4289" y="3025"/>
                    </a:lnTo>
                    <a:lnTo>
                      <a:pt x="4279" y="3026"/>
                    </a:lnTo>
                    <a:lnTo>
                      <a:pt x="4277" y="3024"/>
                    </a:lnTo>
                    <a:lnTo>
                      <a:pt x="4269" y="3028"/>
                    </a:lnTo>
                    <a:lnTo>
                      <a:pt x="4262" y="3033"/>
                    </a:lnTo>
                    <a:lnTo>
                      <a:pt x="4250" y="3028"/>
                    </a:lnTo>
                    <a:lnTo>
                      <a:pt x="4252" y="3041"/>
                    </a:lnTo>
                    <a:lnTo>
                      <a:pt x="4251" y="3046"/>
                    </a:lnTo>
                    <a:lnTo>
                      <a:pt x="4239" y="3046"/>
                    </a:lnTo>
                    <a:lnTo>
                      <a:pt x="4232" y="3038"/>
                    </a:lnTo>
                    <a:lnTo>
                      <a:pt x="4232" y="3033"/>
                    </a:lnTo>
                    <a:lnTo>
                      <a:pt x="4224" y="3046"/>
                    </a:lnTo>
                    <a:lnTo>
                      <a:pt x="4220" y="3038"/>
                    </a:lnTo>
                    <a:lnTo>
                      <a:pt x="4215" y="3047"/>
                    </a:lnTo>
                    <a:lnTo>
                      <a:pt x="4213" y="3061"/>
                    </a:lnTo>
                    <a:lnTo>
                      <a:pt x="4203" y="3068"/>
                    </a:lnTo>
                    <a:lnTo>
                      <a:pt x="4189" y="3085"/>
                    </a:lnTo>
                    <a:lnTo>
                      <a:pt x="4187" y="3090"/>
                    </a:lnTo>
                    <a:lnTo>
                      <a:pt x="4176" y="3095"/>
                    </a:lnTo>
                    <a:lnTo>
                      <a:pt x="4170" y="3108"/>
                    </a:lnTo>
                    <a:lnTo>
                      <a:pt x="4162" y="3104"/>
                    </a:lnTo>
                    <a:lnTo>
                      <a:pt x="4156" y="3106"/>
                    </a:lnTo>
                    <a:lnTo>
                      <a:pt x="4155" y="3117"/>
                    </a:lnTo>
                    <a:lnTo>
                      <a:pt x="4149" y="3121"/>
                    </a:lnTo>
                    <a:lnTo>
                      <a:pt x="4145" y="3121"/>
                    </a:lnTo>
                    <a:lnTo>
                      <a:pt x="4134" y="3119"/>
                    </a:lnTo>
                    <a:lnTo>
                      <a:pt x="4129" y="3105"/>
                    </a:lnTo>
                    <a:lnTo>
                      <a:pt x="4124" y="3098"/>
                    </a:lnTo>
                    <a:lnTo>
                      <a:pt x="4116" y="3098"/>
                    </a:lnTo>
                    <a:lnTo>
                      <a:pt x="4111" y="3083"/>
                    </a:lnTo>
                    <a:lnTo>
                      <a:pt x="4110" y="3068"/>
                    </a:lnTo>
                    <a:lnTo>
                      <a:pt x="4112" y="3056"/>
                    </a:lnTo>
                    <a:lnTo>
                      <a:pt x="4124" y="3038"/>
                    </a:lnTo>
                    <a:lnTo>
                      <a:pt x="4119" y="3044"/>
                    </a:lnTo>
                    <a:lnTo>
                      <a:pt x="4108" y="3050"/>
                    </a:lnTo>
                    <a:lnTo>
                      <a:pt x="4111" y="3042"/>
                    </a:lnTo>
                    <a:lnTo>
                      <a:pt x="4127" y="3030"/>
                    </a:lnTo>
                    <a:lnTo>
                      <a:pt x="4133" y="3031"/>
                    </a:lnTo>
                    <a:lnTo>
                      <a:pt x="4143" y="3026"/>
                    </a:lnTo>
                    <a:lnTo>
                      <a:pt x="4143" y="3020"/>
                    </a:lnTo>
                    <a:lnTo>
                      <a:pt x="4166" y="3004"/>
                    </a:lnTo>
                    <a:lnTo>
                      <a:pt x="4189" y="2990"/>
                    </a:lnTo>
                    <a:lnTo>
                      <a:pt x="4203" y="2982"/>
                    </a:lnTo>
                    <a:lnTo>
                      <a:pt x="4207" y="2987"/>
                    </a:lnTo>
                    <a:lnTo>
                      <a:pt x="4209" y="2995"/>
                    </a:lnTo>
                    <a:lnTo>
                      <a:pt x="4218" y="2999"/>
                    </a:lnTo>
                    <a:lnTo>
                      <a:pt x="4227" y="2988"/>
                    </a:lnTo>
                    <a:lnTo>
                      <a:pt x="4237" y="2983"/>
                    </a:lnTo>
                    <a:lnTo>
                      <a:pt x="4261" y="2980"/>
                    </a:lnTo>
                    <a:lnTo>
                      <a:pt x="4262" y="2975"/>
                    </a:lnTo>
                    <a:lnTo>
                      <a:pt x="4247" y="2974"/>
                    </a:lnTo>
                    <a:lnTo>
                      <a:pt x="4232" y="2977"/>
                    </a:lnTo>
                    <a:lnTo>
                      <a:pt x="4207" y="2972"/>
                    </a:lnTo>
                    <a:lnTo>
                      <a:pt x="4194" y="2979"/>
                    </a:lnTo>
                    <a:lnTo>
                      <a:pt x="4183" y="2980"/>
                    </a:lnTo>
                    <a:lnTo>
                      <a:pt x="4182" y="2968"/>
                    </a:lnTo>
                    <a:lnTo>
                      <a:pt x="4196" y="2958"/>
                    </a:lnTo>
                    <a:lnTo>
                      <a:pt x="4207" y="2943"/>
                    </a:lnTo>
                    <a:lnTo>
                      <a:pt x="4199" y="2943"/>
                    </a:lnTo>
                    <a:lnTo>
                      <a:pt x="4197" y="2936"/>
                    </a:lnTo>
                    <a:lnTo>
                      <a:pt x="4187" y="2953"/>
                    </a:lnTo>
                    <a:lnTo>
                      <a:pt x="4176" y="2955"/>
                    </a:lnTo>
                    <a:lnTo>
                      <a:pt x="4144" y="2980"/>
                    </a:lnTo>
                    <a:lnTo>
                      <a:pt x="4134" y="2985"/>
                    </a:lnTo>
                    <a:lnTo>
                      <a:pt x="4124" y="2986"/>
                    </a:lnTo>
                    <a:lnTo>
                      <a:pt x="4116" y="2985"/>
                    </a:lnTo>
                    <a:lnTo>
                      <a:pt x="4110" y="2991"/>
                    </a:lnTo>
                    <a:lnTo>
                      <a:pt x="4101" y="2996"/>
                    </a:lnTo>
                    <a:lnTo>
                      <a:pt x="4079" y="2999"/>
                    </a:lnTo>
                    <a:lnTo>
                      <a:pt x="4074" y="2998"/>
                    </a:lnTo>
                    <a:lnTo>
                      <a:pt x="4068" y="2995"/>
                    </a:lnTo>
                    <a:lnTo>
                      <a:pt x="4058" y="2992"/>
                    </a:lnTo>
                    <a:lnTo>
                      <a:pt x="4057" y="2996"/>
                    </a:lnTo>
                    <a:lnTo>
                      <a:pt x="4052" y="2996"/>
                    </a:lnTo>
                    <a:lnTo>
                      <a:pt x="4043" y="2995"/>
                    </a:lnTo>
                    <a:lnTo>
                      <a:pt x="4035" y="2988"/>
                    </a:lnTo>
                    <a:lnTo>
                      <a:pt x="4032" y="2983"/>
                    </a:lnTo>
                    <a:lnTo>
                      <a:pt x="4031" y="2979"/>
                    </a:lnTo>
                    <a:lnTo>
                      <a:pt x="4031" y="2963"/>
                    </a:lnTo>
                    <a:lnTo>
                      <a:pt x="4016" y="2955"/>
                    </a:lnTo>
                    <a:lnTo>
                      <a:pt x="4016" y="2899"/>
                    </a:lnTo>
                    <a:lnTo>
                      <a:pt x="4016" y="2848"/>
                    </a:lnTo>
                    <a:lnTo>
                      <a:pt x="3990" y="2823"/>
                    </a:lnTo>
                    <a:lnTo>
                      <a:pt x="3983" y="2823"/>
                    </a:lnTo>
                    <a:lnTo>
                      <a:pt x="3976" y="2834"/>
                    </a:lnTo>
                    <a:lnTo>
                      <a:pt x="3958" y="2837"/>
                    </a:lnTo>
                    <a:lnTo>
                      <a:pt x="3946" y="2832"/>
                    </a:lnTo>
                    <a:lnTo>
                      <a:pt x="3944" y="2829"/>
                    </a:lnTo>
                    <a:lnTo>
                      <a:pt x="3941" y="2823"/>
                    </a:lnTo>
                    <a:lnTo>
                      <a:pt x="3934" y="2816"/>
                    </a:lnTo>
                    <a:lnTo>
                      <a:pt x="3928" y="2815"/>
                    </a:lnTo>
                    <a:lnTo>
                      <a:pt x="3922" y="2819"/>
                    </a:lnTo>
                    <a:lnTo>
                      <a:pt x="3895" y="2864"/>
                    </a:lnTo>
                    <a:lnTo>
                      <a:pt x="3891" y="2888"/>
                    </a:lnTo>
                    <a:lnTo>
                      <a:pt x="3885" y="2900"/>
                    </a:lnTo>
                    <a:lnTo>
                      <a:pt x="3884" y="2906"/>
                    </a:lnTo>
                    <a:lnTo>
                      <a:pt x="3879" y="2915"/>
                    </a:lnTo>
                    <a:lnTo>
                      <a:pt x="3876" y="2922"/>
                    </a:lnTo>
                    <a:lnTo>
                      <a:pt x="3872" y="2958"/>
                    </a:lnTo>
                    <a:lnTo>
                      <a:pt x="3871" y="2960"/>
                    </a:lnTo>
                    <a:lnTo>
                      <a:pt x="3864" y="2965"/>
                    </a:lnTo>
                    <a:lnTo>
                      <a:pt x="3861" y="2970"/>
                    </a:lnTo>
                    <a:lnTo>
                      <a:pt x="3860" y="2975"/>
                    </a:lnTo>
                    <a:lnTo>
                      <a:pt x="3861" y="2981"/>
                    </a:lnTo>
                    <a:lnTo>
                      <a:pt x="3861" y="2983"/>
                    </a:lnTo>
                    <a:lnTo>
                      <a:pt x="3854" y="2980"/>
                    </a:lnTo>
                    <a:lnTo>
                      <a:pt x="3853" y="2981"/>
                    </a:lnTo>
                    <a:lnTo>
                      <a:pt x="3853" y="2987"/>
                    </a:lnTo>
                    <a:lnTo>
                      <a:pt x="3842" y="2983"/>
                    </a:lnTo>
                    <a:lnTo>
                      <a:pt x="3833" y="2986"/>
                    </a:lnTo>
                    <a:lnTo>
                      <a:pt x="3831" y="2988"/>
                    </a:lnTo>
                    <a:lnTo>
                      <a:pt x="3818" y="2990"/>
                    </a:lnTo>
                    <a:lnTo>
                      <a:pt x="3815" y="2993"/>
                    </a:lnTo>
                    <a:lnTo>
                      <a:pt x="3809" y="3009"/>
                    </a:lnTo>
                    <a:lnTo>
                      <a:pt x="3807" y="3009"/>
                    </a:lnTo>
                    <a:lnTo>
                      <a:pt x="3709" y="3009"/>
                    </a:lnTo>
                    <a:lnTo>
                      <a:pt x="3634" y="3009"/>
                    </a:lnTo>
                    <a:lnTo>
                      <a:pt x="3619" y="3009"/>
                    </a:lnTo>
                    <a:lnTo>
                      <a:pt x="3603" y="3024"/>
                    </a:lnTo>
                    <a:lnTo>
                      <a:pt x="3584" y="3035"/>
                    </a:lnTo>
                    <a:lnTo>
                      <a:pt x="3581" y="3040"/>
                    </a:lnTo>
                    <a:lnTo>
                      <a:pt x="3580" y="3041"/>
                    </a:lnTo>
                    <a:lnTo>
                      <a:pt x="3567" y="3056"/>
                    </a:lnTo>
                    <a:lnTo>
                      <a:pt x="3554" y="3058"/>
                    </a:lnTo>
                    <a:lnTo>
                      <a:pt x="3524" y="3072"/>
                    </a:lnTo>
                    <a:lnTo>
                      <a:pt x="3514" y="3078"/>
                    </a:lnTo>
                    <a:lnTo>
                      <a:pt x="3511" y="3071"/>
                    </a:lnTo>
                    <a:lnTo>
                      <a:pt x="3508" y="3071"/>
                    </a:lnTo>
                    <a:lnTo>
                      <a:pt x="3499" y="3072"/>
                    </a:lnTo>
                    <a:lnTo>
                      <a:pt x="3498" y="3076"/>
                    </a:lnTo>
                    <a:lnTo>
                      <a:pt x="3503" y="3076"/>
                    </a:lnTo>
                    <a:lnTo>
                      <a:pt x="3509" y="3087"/>
                    </a:lnTo>
                    <a:lnTo>
                      <a:pt x="3510" y="3092"/>
                    </a:lnTo>
                    <a:lnTo>
                      <a:pt x="3501" y="3093"/>
                    </a:lnTo>
                    <a:lnTo>
                      <a:pt x="3497" y="3089"/>
                    </a:lnTo>
                    <a:lnTo>
                      <a:pt x="3485" y="3088"/>
                    </a:lnTo>
                    <a:lnTo>
                      <a:pt x="3479" y="3085"/>
                    </a:lnTo>
                    <a:lnTo>
                      <a:pt x="3466" y="3084"/>
                    </a:lnTo>
                    <a:lnTo>
                      <a:pt x="3449" y="3085"/>
                    </a:lnTo>
                    <a:lnTo>
                      <a:pt x="3392" y="3103"/>
                    </a:lnTo>
                    <a:lnTo>
                      <a:pt x="3377" y="3114"/>
                    </a:lnTo>
                    <a:lnTo>
                      <a:pt x="3371" y="3119"/>
                    </a:lnTo>
                    <a:lnTo>
                      <a:pt x="3369" y="3125"/>
                    </a:lnTo>
                    <a:lnTo>
                      <a:pt x="3358" y="3138"/>
                    </a:lnTo>
                    <a:lnTo>
                      <a:pt x="3380" y="3146"/>
                    </a:lnTo>
                    <a:lnTo>
                      <a:pt x="3388" y="3143"/>
                    </a:lnTo>
                    <a:lnTo>
                      <a:pt x="3398" y="3142"/>
                    </a:lnTo>
                    <a:lnTo>
                      <a:pt x="3401" y="3152"/>
                    </a:lnTo>
                    <a:lnTo>
                      <a:pt x="3406" y="3159"/>
                    </a:lnTo>
                    <a:lnTo>
                      <a:pt x="3408" y="3171"/>
                    </a:lnTo>
                    <a:lnTo>
                      <a:pt x="3386" y="3168"/>
                    </a:lnTo>
                    <a:lnTo>
                      <a:pt x="3379" y="3168"/>
                    </a:lnTo>
                    <a:lnTo>
                      <a:pt x="3368" y="3169"/>
                    </a:lnTo>
                    <a:lnTo>
                      <a:pt x="3363" y="3169"/>
                    </a:lnTo>
                    <a:lnTo>
                      <a:pt x="3344" y="3173"/>
                    </a:lnTo>
                    <a:lnTo>
                      <a:pt x="3332" y="3178"/>
                    </a:lnTo>
                    <a:lnTo>
                      <a:pt x="3317" y="3191"/>
                    </a:lnTo>
                    <a:lnTo>
                      <a:pt x="3305" y="3187"/>
                    </a:lnTo>
                    <a:lnTo>
                      <a:pt x="3285" y="3184"/>
                    </a:lnTo>
                    <a:lnTo>
                      <a:pt x="3266" y="3190"/>
                    </a:lnTo>
                    <a:lnTo>
                      <a:pt x="3261" y="3194"/>
                    </a:lnTo>
                    <a:lnTo>
                      <a:pt x="3256" y="3196"/>
                    </a:lnTo>
                    <a:lnTo>
                      <a:pt x="3248" y="3211"/>
                    </a:lnTo>
                    <a:lnTo>
                      <a:pt x="3246" y="3209"/>
                    </a:lnTo>
                    <a:lnTo>
                      <a:pt x="3234" y="3214"/>
                    </a:lnTo>
                    <a:lnTo>
                      <a:pt x="3228" y="3219"/>
                    </a:lnTo>
                    <a:lnTo>
                      <a:pt x="3218" y="3227"/>
                    </a:lnTo>
                    <a:lnTo>
                      <a:pt x="3213" y="3232"/>
                    </a:lnTo>
                    <a:lnTo>
                      <a:pt x="3212" y="3236"/>
                    </a:lnTo>
                    <a:lnTo>
                      <a:pt x="3197" y="3233"/>
                    </a:lnTo>
                    <a:lnTo>
                      <a:pt x="3191" y="3235"/>
                    </a:lnTo>
                    <a:lnTo>
                      <a:pt x="3175" y="3234"/>
                    </a:lnTo>
                    <a:lnTo>
                      <a:pt x="3175" y="3223"/>
                    </a:lnTo>
                    <a:lnTo>
                      <a:pt x="3180" y="3211"/>
                    </a:lnTo>
                    <a:lnTo>
                      <a:pt x="3186" y="3206"/>
                    </a:lnTo>
                    <a:lnTo>
                      <a:pt x="3187" y="3209"/>
                    </a:lnTo>
                    <a:lnTo>
                      <a:pt x="3198" y="3212"/>
                    </a:lnTo>
                    <a:lnTo>
                      <a:pt x="3207" y="3211"/>
                    </a:lnTo>
                    <a:lnTo>
                      <a:pt x="3210" y="3208"/>
                    </a:lnTo>
                    <a:lnTo>
                      <a:pt x="3212" y="3205"/>
                    </a:lnTo>
                    <a:lnTo>
                      <a:pt x="3213" y="3201"/>
                    </a:lnTo>
                    <a:lnTo>
                      <a:pt x="3212" y="3197"/>
                    </a:lnTo>
                    <a:lnTo>
                      <a:pt x="3207" y="3195"/>
                    </a:lnTo>
                    <a:lnTo>
                      <a:pt x="3205" y="3187"/>
                    </a:lnTo>
                    <a:lnTo>
                      <a:pt x="3205" y="3187"/>
                    </a:lnTo>
                    <a:lnTo>
                      <a:pt x="3213" y="3160"/>
                    </a:lnTo>
                    <a:lnTo>
                      <a:pt x="3213" y="3153"/>
                    </a:lnTo>
                    <a:lnTo>
                      <a:pt x="3223" y="3153"/>
                    </a:lnTo>
                    <a:lnTo>
                      <a:pt x="3228" y="3148"/>
                    </a:lnTo>
                    <a:lnTo>
                      <a:pt x="3230" y="3143"/>
                    </a:lnTo>
                    <a:lnTo>
                      <a:pt x="3239" y="3142"/>
                    </a:lnTo>
                    <a:lnTo>
                      <a:pt x="3247" y="3132"/>
                    </a:lnTo>
                    <a:lnTo>
                      <a:pt x="3251" y="3116"/>
                    </a:lnTo>
                    <a:lnTo>
                      <a:pt x="3250" y="3100"/>
                    </a:lnTo>
                    <a:lnTo>
                      <a:pt x="3248" y="3084"/>
                    </a:lnTo>
                    <a:lnTo>
                      <a:pt x="3248" y="3072"/>
                    </a:lnTo>
                    <a:lnTo>
                      <a:pt x="3266" y="3044"/>
                    </a:lnTo>
                    <a:lnTo>
                      <a:pt x="3269" y="3035"/>
                    </a:lnTo>
                    <a:lnTo>
                      <a:pt x="3271" y="3028"/>
                    </a:lnTo>
                    <a:lnTo>
                      <a:pt x="3271" y="3020"/>
                    </a:lnTo>
                    <a:lnTo>
                      <a:pt x="3267" y="3008"/>
                    </a:lnTo>
                    <a:lnTo>
                      <a:pt x="3261" y="2995"/>
                    </a:lnTo>
                    <a:lnTo>
                      <a:pt x="3257" y="2993"/>
                    </a:lnTo>
                    <a:lnTo>
                      <a:pt x="3255" y="2987"/>
                    </a:lnTo>
                    <a:lnTo>
                      <a:pt x="3257" y="2986"/>
                    </a:lnTo>
                    <a:lnTo>
                      <a:pt x="3273" y="2988"/>
                    </a:lnTo>
                    <a:lnTo>
                      <a:pt x="3275" y="3002"/>
                    </a:lnTo>
                    <a:lnTo>
                      <a:pt x="3282" y="3014"/>
                    </a:lnTo>
                    <a:lnTo>
                      <a:pt x="3284" y="3015"/>
                    </a:lnTo>
                    <a:lnTo>
                      <a:pt x="3286" y="3012"/>
                    </a:lnTo>
                    <a:lnTo>
                      <a:pt x="3290" y="3009"/>
                    </a:lnTo>
                    <a:lnTo>
                      <a:pt x="3288" y="3023"/>
                    </a:lnTo>
                    <a:lnTo>
                      <a:pt x="3293" y="3023"/>
                    </a:lnTo>
                    <a:lnTo>
                      <a:pt x="3294" y="3031"/>
                    </a:lnTo>
                    <a:lnTo>
                      <a:pt x="3294" y="3038"/>
                    </a:lnTo>
                    <a:lnTo>
                      <a:pt x="3302" y="3029"/>
                    </a:lnTo>
                    <a:lnTo>
                      <a:pt x="3305" y="3028"/>
                    </a:lnTo>
                    <a:lnTo>
                      <a:pt x="3310" y="3036"/>
                    </a:lnTo>
                    <a:lnTo>
                      <a:pt x="3315" y="3039"/>
                    </a:lnTo>
                    <a:lnTo>
                      <a:pt x="3327" y="3044"/>
                    </a:lnTo>
                    <a:lnTo>
                      <a:pt x="3342" y="3044"/>
                    </a:lnTo>
                    <a:lnTo>
                      <a:pt x="3345" y="3038"/>
                    </a:lnTo>
                    <a:lnTo>
                      <a:pt x="3345" y="3033"/>
                    </a:lnTo>
                    <a:lnTo>
                      <a:pt x="3341" y="3023"/>
                    </a:lnTo>
                    <a:lnTo>
                      <a:pt x="3342" y="3018"/>
                    </a:lnTo>
                    <a:lnTo>
                      <a:pt x="3344" y="3017"/>
                    </a:lnTo>
                    <a:lnTo>
                      <a:pt x="3350" y="3023"/>
                    </a:lnTo>
                    <a:lnTo>
                      <a:pt x="3359" y="3023"/>
                    </a:lnTo>
                    <a:lnTo>
                      <a:pt x="3363" y="3020"/>
                    </a:lnTo>
                    <a:lnTo>
                      <a:pt x="3363" y="3019"/>
                    </a:lnTo>
                    <a:lnTo>
                      <a:pt x="3361" y="3015"/>
                    </a:lnTo>
                    <a:lnTo>
                      <a:pt x="3360" y="3013"/>
                    </a:lnTo>
                    <a:lnTo>
                      <a:pt x="3350" y="3009"/>
                    </a:lnTo>
                    <a:lnTo>
                      <a:pt x="3343" y="2997"/>
                    </a:lnTo>
                    <a:lnTo>
                      <a:pt x="3345" y="2995"/>
                    </a:lnTo>
                    <a:lnTo>
                      <a:pt x="3343" y="2986"/>
                    </a:lnTo>
                    <a:lnTo>
                      <a:pt x="3343" y="2979"/>
                    </a:lnTo>
                    <a:lnTo>
                      <a:pt x="3337" y="2979"/>
                    </a:lnTo>
                    <a:lnTo>
                      <a:pt x="3331" y="2975"/>
                    </a:lnTo>
                    <a:lnTo>
                      <a:pt x="3326" y="2968"/>
                    </a:lnTo>
                    <a:lnTo>
                      <a:pt x="3316" y="2960"/>
                    </a:lnTo>
                    <a:lnTo>
                      <a:pt x="3311" y="2942"/>
                    </a:lnTo>
                    <a:lnTo>
                      <a:pt x="3301" y="2936"/>
                    </a:lnTo>
                    <a:lnTo>
                      <a:pt x="3291" y="2933"/>
                    </a:lnTo>
                    <a:lnTo>
                      <a:pt x="3272" y="2931"/>
                    </a:lnTo>
                    <a:lnTo>
                      <a:pt x="3259" y="2933"/>
                    </a:lnTo>
                    <a:lnTo>
                      <a:pt x="3258" y="2928"/>
                    </a:lnTo>
                    <a:lnTo>
                      <a:pt x="3258" y="2923"/>
                    </a:lnTo>
                    <a:lnTo>
                      <a:pt x="3246" y="2925"/>
                    </a:lnTo>
                    <a:lnTo>
                      <a:pt x="3231" y="2923"/>
                    </a:lnTo>
                    <a:lnTo>
                      <a:pt x="3214" y="2920"/>
                    </a:lnTo>
                    <a:lnTo>
                      <a:pt x="3209" y="2917"/>
                    </a:lnTo>
                    <a:lnTo>
                      <a:pt x="3205" y="2918"/>
                    </a:lnTo>
                    <a:lnTo>
                      <a:pt x="3198" y="2917"/>
                    </a:lnTo>
                    <a:lnTo>
                      <a:pt x="3193" y="2912"/>
                    </a:lnTo>
                    <a:lnTo>
                      <a:pt x="3181" y="2915"/>
                    </a:lnTo>
                    <a:lnTo>
                      <a:pt x="3177" y="2917"/>
                    </a:lnTo>
                    <a:lnTo>
                      <a:pt x="3171" y="2916"/>
                    </a:lnTo>
                    <a:lnTo>
                      <a:pt x="3138" y="2904"/>
                    </a:lnTo>
                    <a:lnTo>
                      <a:pt x="3126" y="2905"/>
                    </a:lnTo>
                    <a:lnTo>
                      <a:pt x="3119" y="2906"/>
                    </a:lnTo>
                    <a:lnTo>
                      <a:pt x="3119" y="2899"/>
                    </a:lnTo>
                    <a:lnTo>
                      <a:pt x="3111" y="2884"/>
                    </a:lnTo>
                    <a:lnTo>
                      <a:pt x="3108" y="2882"/>
                    </a:lnTo>
                    <a:lnTo>
                      <a:pt x="3107" y="2883"/>
                    </a:lnTo>
                    <a:lnTo>
                      <a:pt x="3106" y="2886"/>
                    </a:lnTo>
                    <a:lnTo>
                      <a:pt x="3106" y="2891"/>
                    </a:lnTo>
                    <a:lnTo>
                      <a:pt x="3099" y="2891"/>
                    </a:lnTo>
                    <a:lnTo>
                      <a:pt x="3101" y="2890"/>
                    </a:lnTo>
                    <a:lnTo>
                      <a:pt x="3101" y="2889"/>
                    </a:lnTo>
                    <a:lnTo>
                      <a:pt x="3099" y="2888"/>
                    </a:lnTo>
                    <a:lnTo>
                      <a:pt x="3096" y="2880"/>
                    </a:lnTo>
                    <a:lnTo>
                      <a:pt x="3100" y="2873"/>
                    </a:lnTo>
                    <a:lnTo>
                      <a:pt x="3097" y="2873"/>
                    </a:lnTo>
                    <a:lnTo>
                      <a:pt x="3096" y="2868"/>
                    </a:lnTo>
                    <a:lnTo>
                      <a:pt x="3102" y="2861"/>
                    </a:lnTo>
                    <a:lnTo>
                      <a:pt x="3089" y="2853"/>
                    </a:lnTo>
                    <a:lnTo>
                      <a:pt x="3085" y="2840"/>
                    </a:lnTo>
                    <a:lnTo>
                      <a:pt x="3090" y="2824"/>
                    </a:lnTo>
                    <a:lnTo>
                      <a:pt x="3075" y="2805"/>
                    </a:lnTo>
                    <a:lnTo>
                      <a:pt x="3072" y="2798"/>
                    </a:lnTo>
                    <a:lnTo>
                      <a:pt x="3074" y="2781"/>
                    </a:lnTo>
                    <a:lnTo>
                      <a:pt x="3076" y="2770"/>
                    </a:lnTo>
                    <a:lnTo>
                      <a:pt x="3053" y="2773"/>
                    </a:lnTo>
                    <a:lnTo>
                      <a:pt x="3031" y="2775"/>
                    </a:lnTo>
                    <a:lnTo>
                      <a:pt x="3020" y="2766"/>
                    </a:lnTo>
                    <a:lnTo>
                      <a:pt x="3005" y="2733"/>
                    </a:lnTo>
                    <a:lnTo>
                      <a:pt x="2999" y="2717"/>
                    </a:lnTo>
                    <a:lnTo>
                      <a:pt x="2994" y="2710"/>
                    </a:lnTo>
                    <a:lnTo>
                      <a:pt x="2986" y="2710"/>
                    </a:lnTo>
                    <a:lnTo>
                      <a:pt x="2972" y="2705"/>
                    </a:lnTo>
                    <a:lnTo>
                      <a:pt x="2957" y="2705"/>
                    </a:lnTo>
                    <a:lnTo>
                      <a:pt x="2957" y="2744"/>
                    </a:lnTo>
                    <a:lnTo>
                      <a:pt x="2938" y="2699"/>
                    </a:lnTo>
                    <a:lnTo>
                      <a:pt x="2903" y="2686"/>
                    </a:lnTo>
                    <a:lnTo>
                      <a:pt x="2898" y="2690"/>
                    </a:lnTo>
                    <a:lnTo>
                      <a:pt x="2897" y="2692"/>
                    </a:lnTo>
                    <a:lnTo>
                      <a:pt x="2898" y="2712"/>
                    </a:lnTo>
                    <a:lnTo>
                      <a:pt x="2897" y="2716"/>
                    </a:lnTo>
                    <a:lnTo>
                      <a:pt x="2888" y="2722"/>
                    </a:lnTo>
                    <a:lnTo>
                      <a:pt x="2884" y="2730"/>
                    </a:lnTo>
                    <a:lnTo>
                      <a:pt x="2880" y="2733"/>
                    </a:lnTo>
                    <a:lnTo>
                      <a:pt x="2877" y="2726"/>
                    </a:lnTo>
                    <a:lnTo>
                      <a:pt x="2882" y="2716"/>
                    </a:lnTo>
                    <a:lnTo>
                      <a:pt x="2885" y="2707"/>
                    </a:lnTo>
                    <a:lnTo>
                      <a:pt x="2884" y="2702"/>
                    </a:lnTo>
                    <a:lnTo>
                      <a:pt x="2879" y="2711"/>
                    </a:lnTo>
                    <a:lnTo>
                      <a:pt x="2869" y="2734"/>
                    </a:lnTo>
                    <a:lnTo>
                      <a:pt x="2866" y="2738"/>
                    </a:lnTo>
                    <a:lnTo>
                      <a:pt x="2860" y="2740"/>
                    </a:lnTo>
                    <a:lnTo>
                      <a:pt x="2858" y="2732"/>
                    </a:lnTo>
                    <a:lnTo>
                      <a:pt x="2859" y="2721"/>
                    </a:lnTo>
                    <a:lnTo>
                      <a:pt x="2845" y="2738"/>
                    </a:lnTo>
                    <a:lnTo>
                      <a:pt x="2839" y="2753"/>
                    </a:lnTo>
                    <a:lnTo>
                      <a:pt x="2834" y="2756"/>
                    </a:lnTo>
                    <a:lnTo>
                      <a:pt x="2833" y="2761"/>
                    </a:lnTo>
                    <a:lnTo>
                      <a:pt x="2812" y="2771"/>
                    </a:lnTo>
                    <a:lnTo>
                      <a:pt x="2807" y="2771"/>
                    </a:lnTo>
                    <a:lnTo>
                      <a:pt x="2793" y="2764"/>
                    </a:lnTo>
                    <a:lnTo>
                      <a:pt x="2767" y="2764"/>
                    </a:lnTo>
                    <a:lnTo>
                      <a:pt x="2750" y="2756"/>
                    </a:lnTo>
                    <a:lnTo>
                      <a:pt x="2741" y="2757"/>
                    </a:lnTo>
                    <a:lnTo>
                      <a:pt x="2728" y="2764"/>
                    </a:lnTo>
                    <a:lnTo>
                      <a:pt x="2721" y="2765"/>
                    </a:lnTo>
                    <a:lnTo>
                      <a:pt x="2709" y="2759"/>
                    </a:lnTo>
                    <a:lnTo>
                      <a:pt x="2702" y="2749"/>
                    </a:lnTo>
                    <a:lnTo>
                      <a:pt x="2689" y="2745"/>
                    </a:lnTo>
                    <a:lnTo>
                      <a:pt x="2682" y="2739"/>
                    </a:lnTo>
                    <a:lnTo>
                      <a:pt x="2673" y="2737"/>
                    </a:lnTo>
                    <a:lnTo>
                      <a:pt x="2669" y="2734"/>
                    </a:lnTo>
                    <a:lnTo>
                      <a:pt x="2662" y="2727"/>
                    </a:lnTo>
                    <a:lnTo>
                      <a:pt x="2654" y="2721"/>
                    </a:lnTo>
                    <a:lnTo>
                      <a:pt x="2644" y="2717"/>
                    </a:lnTo>
                    <a:lnTo>
                      <a:pt x="2618" y="2716"/>
                    </a:lnTo>
                    <a:lnTo>
                      <a:pt x="2610" y="2721"/>
                    </a:lnTo>
                    <a:lnTo>
                      <a:pt x="2599" y="2721"/>
                    </a:lnTo>
                    <a:lnTo>
                      <a:pt x="2592" y="2719"/>
                    </a:lnTo>
                    <a:lnTo>
                      <a:pt x="2592" y="2717"/>
                    </a:lnTo>
                    <a:lnTo>
                      <a:pt x="2590" y="2716"/>
                    </a:lnTo>
                    <a:lnTo>
                      <a:pt x="2576" y="2712"/>
                    </a:lnTo>
                    <a:lnTo>
                      <a:pt x="2572" y="2708"/>
                    </a:lnTo>
                    <a:lnTo>
                      <a:pt x="2562" y="2711"/>
                    </a:lnTo>
                    <a:lnTo>
                      <a:pt x="2558" y="2711"/>
                    </a:lnTo>
                    <a:lnTo>
                      <a:pt x="2557" y="2708"/>
                    </a:lnTo>
                    <a:lnTo>
                      <a:pt x="2548" y="2710"/>
                    </a:lnTo>
                    <a:lnTo>
                      <a:pt x="2540" y="2687"/>
                    </a:lnTo>
                    <a:lnTo>
                      <a:pt x="2537" y="2686"/>
                    </a:lnTo>
                    <a:lnTo>
                      <a:pt x="2526" y="2654"/>
                    </a:lnTo>
                    <a:lnTo>
                      <a:pt x="2519" y="2653"/>
                    </a:lnTo>
                    <a:lnTo>
                      <a:pt x="2514" y="2653"/>
                    </a:lnTo>
                    <a:lnTo>
                      <a:pt x="2514" y="2689"/>
                    </a:lnTo>
                    <a:lnTo>
                      <a:pt x="2455" y="2689"/>
                    </a:lnTo>
                    <a:lnTo>
                      <a:pt x="2400" y="2689"/>
                    </a:lnTo>
                    <a:lnTo>
                      <a:pt x="2388" y="2689"/>
                    </a:lnTo>
                    <a:lnTo>
                      <a:pt x="2342" y="2689"/>
                    </a:lnTo>
                    <a:lnTo>
                      <a:pt x="2294" y="2689"/>
                    </a:lnTo>
                    <a:lnTo>
                      <a:pt x="2241" y="2689"/>
                    </a:lnTo>
                    <a:lnTo>
                      <a:pt x="2191" y="2689"/>
                    </a:lnTo>
                    <a:lnTo>
                      <a:pt x="2174" y="2689"/>
                    </a:lnTo>
                    <a:lnTo>
                      <a:pt x="2027" y="2689"/>
                    </a:lnTo>
                    <a:lnTo>
                      <a:pt x="1983" y="2689"/>
                    </a:lnTo>
                    <a:lnTo>
                      <a:pt x="1929" y="2689"/>
                    </a:lnTo>
                    <a:lnTo>
                      <a:pt x="1880" y="2689"/>
                    </a:lnTo>
                    <a:lnTo>
                      <a:pt x="1833" y="2689"/>
                    </a:lnTo>
                    <a:lnTo>
                      <a:pt x="1785" y="2689"/>
                    </a:lnTo>
                    <a:lnTo>
                      <a:pt x="1731" y="2689"/>
                    </a:lnTo>
                    <a:lnTo>
                      <a:pt x="1699" y="2689"/>
                    </a:lnTo>
                    <a:lnTo>
                      <a:pt x="1650" y="2687"/>
                    </a:lnTo>
                    <a:lnTo>
                      <a:pt x="1596" y="2687"/>
                    </a:lnTo>
                    <a:lnTo>
                      <a:pt x="1546" y="2687"/>
                    </a:lnTo>
                    <a:lnTo>
                      <a:pt x="1477" y="2687"/>
                    </a:lnTo>
                    <a:lnTo>
                      <a:pt x="1368" y="2687"/>
                    </a:lnTo>
                    <a:lnTo>
                      <a:pt x="1315" y="2687"/>
                    </a:lnTo>
                    <a:lnTo>
                      <a:pt x="1262" y="2687"/>
                    </a:lnTo>
                    <a:lnTo>
                      <a:pt x="1217" y="2687"/>
                    </a:lnTo>
                    <a:lnTo>
                      <a:pt x="1167" y="2687"/>
                    </a:lnTo>
                    <a:lnTo>
                      <a:pt x="1115" y="2687"/>
                    </a:lnTo>
                    <a:lnTo>
                      <a:pt x="1064" y="2687"/>
                    </a:lnTo>
                    <a:lnTo>
                      <a:pt x="1002" y="2687"/>
                    </a:lnTo>
                    <a:lnTo>
                      <a:pt x="1000" y="2683"/>
                    </a:lnTo>
                    <a:lnTo>
                      <a:pt x="994" y="2679"/>
                    </a:lnTo>
                    <a:lnTo>
                      <a:pt x="989" y="2680"/>
                    </a:lnTo>
                    <a:lnTo>
                      <a:pt x="988" y="2678"/>
                    </a:lnTo>
                    <a:lnTo>
                      <a:pt x="989" y="2674"/>
                    </a:lnTo>
                    <a:lnTo>
                      <a:pt x="999" y="2670"/>
                    </a:lnTo>
                    <a:lnTo>
                      <a:pt x="1011" y="2671"/>
                    </a:lnTo>
                    <a:lnTo>
                      <a:pt x="1010" y="2665"/>
                    </a:lnTo>
                    <a:lnTo>
                      <a:pt x="1008" y="2665"/>
                    </a:lnTo>
                    <a:lnTo>
                      <a:pt x="1006" y="2663"/>
                    </a:lnTo>
                    <a:lnTo>
                      <a:pt x="1004" y="2662"/>
                    </a:lnTo>
                    <a:lnTo>
                      <a:pt x="992" y="2665"/>
                    </a:lnTo>
                    <a:lnTo>
                      <a:pt x="981" y="2664"/>
                    </a:lnTo>
                    <a:lnTo>
                      <a:pt x="979" y="2660"/>
                    </a:lnTo>
                    <a:lnTo>
                      <a:pt x="979" y="2659"/>
                    </a:lnTo>
                    <a:lnTo>
                      <a:pt x="977" y="2656"/>
                    </a:lnTo>
                    <a:lnTo>
                      <a:pt x="977" y="2652"/>
                    </a:lnTo>
                    <a:lnTo>
                      <a:pt x="979" y="2651"/>
                    </a:lnTo>
                    <a:lnTo>
                      <a:pt x="981" y="2626"/>
                    </a:lnTo>
                    <a:lnTo>
                      <a:pt x="976" y="2625"/>
                    </a:lnTo>
                    <a:lnTo>
                      <a:pt x="975" y="2630"/>
                    </a:lnTo>
                    <a:lnTo>
                      <a:pt x="966" y="2638"/>
                    </a:lnTo>
                    <a:lnTo>
                      <a:pt x="960" y="2649"/>
                    </a:lnTo>
                    <a:lnTo>
                      <a:pt x="955" y="2648"/>
                    </a:lnTo>
                    <a:lnTo>
                      <a:pt x="952" y="2641"/>
                    </a:lnTo>
                    <a:lnTo>
                      <a:pt x="952" y="2637"/>
                    </a:lnTo>
                    <a:lnTo>
                      <a:pt x="955" y="2626"/>
                    </a:lnTo>
                    <a:lnTo>
                      <a:pt x="949" y="2626"/>
                    </a:lnTo>
                    <a:lnTo>
                      <a:pt x="949" y="2621"/>
                    </a:lnTo>
                    <a:lnTo>
                      <a:pt x="946" y="2621"/>
                    </a:lnTo>
                    <a:lnTo>
                      <a:pt x="944" y="2616"/>
                    </a:lnTo>
                    <a:lnTo>
                      <a:pt x="944" y="2611"/>
                    </a:lnTo>
                    <a:lnTo>
                      <a:pt x="939" y="2606"/>
                    </a:lnTo>
                    <a:lnTo>
                      <a:pt x="936" y="2598"/>
                    </a:lnTo>
                    <a:lnTo>
                      <a:pt x="935" y="2600"/>
                    </a:lnTo>
                    <a:lnTo>
                      <a:pt x="938" y="2609"/>
                    </a:lnTo>
                    <a:lnTo>
                      <a:pt x="936" y="2614"/>
                    </a:lnTo>
                    <a:lnTo>
                      <a:pt x="930" y="2605"/>
                    </a:lnTo>
                    <a:lnTo>
                      <a:pt x="927" y="2615"/>
                    </a:lnTo>
                    <a:lnTo>
                      <a:pt x="923" y="2617"/>
                    </a:lnTo>
                    <a:lnTo>
                      <a:pt x="911" y="2617"/>
                    </a:lnTo>
                    <a:lnTo>
                      <a:pt x="902" y="2610"/>
                    </a:lnTo>
                    <a:lnTo>
                      <a:pt x="898" y="2605"/>
                    </a:lnTo>
                    <a:lnTo>
                      <a:pt x="892" y="2599"/>
                    </a:lnTo>
                    <a:lnTo>
                      <a:pt x="891" y="2594"/>
                    </a:lnTo>
                    <a:lnTo>
                      <a:pt x="898" y="2588"/>
                    </a:lnTo>
                    <a:lnTo>
                      <a:pt x="900" y="2584"/>
                    </a:lnTo>
                    <a:lnTo>
                      <a:pt x="900" y="2578"/>
                    </a:lnTo>
                    <a:lnTo>
                      <a:pt x="897" y="2573"/>
                    </a:lnTo>
                    <a:lnTo>
                      <a:pt x="900" y="2565"/>
                    </a:lnTo>
                    <a:lnTo>
                      <a:pt x="896" y="2563"/>
                    </a:lnTo>
                    <a:lnTo>
                      <a:pt x="890" y="2568"/>
                    </a:lnTo>
                    <a:lnTo>
                      <a:pt x="884" y="2570"/>
                    </a:lnTo>
                    <a:lnTo>
                      <a:pt x="880" y="2565"/>
                    </a:lnTo>
                    <a:lnTo>
                      <a:pt x="878" y="2555"/>
                    </a:lnTo>
                    <a:lnTo>
                      <a:pt x="875" y="2555"/>
                    </a:lnTo>
                    <a:lnTo>
                      <a:pt x="864" y="2561"/>
                    </a:lnTo>
                    <a:lnTo>
                      <a:pt x="853" y="2557"/>
                    </a:lnTo>
                    <a:lnTo>
                      <a:pt x="849" y="2560"/>
                    </a:lnTo>
                    <a:lnTo>
                      <a:pt x="842" y="2554"/>
                    </a:lnTo>
                    <a:lnTo>
                      <a:pt x="841" y="2558"/>
                    </a:lnTo>
                    <a:lnTo>
                      <a:pt x="837" y="2561"/>
                    </a:lnTo>
                    <a:lnTo>
                      <a:pt x="833" y="2557"/>
                    </a:lnTo>
                    <a:lnTo>
                      <a:pt x="803" y="2556"/>
                    </a:lnTo>
                    <a:lnTo>
                      <a:pt x="800" y="2552"/>
                    </a:lnTo>
                    <a:lnTo>
                      <a:pt x="826" y="2545"/>
                    </a:lnTo>
                    <a:lnTo>
                      <a:pt x="828" y="2541"/>
                    </a:lnTo>
                    <a:lnTo>
                      <a:pt x="816" y="2541"/>
                    </a:lnTo>
                    <a:lnTo>
                      <a:pt x="819" y="2531"/>
                    </a:lnTo>
                    <a:lnTo>
                      <a:pt x="809" y="2528"/>
                    </a:lnTo>
                    <a:lnTo>
                      <a:pt x="803" y="2527"/>
                    </a:lnTo>
                    <a:lnTo>
                      <a:pt x="803" y="2525"/>
                    </a:lnTo>
                    <a:lnTo>
                      <a:pt x="810" y="2525"/>
                    </a:lnTo>
                    <a:lnTo>
                      <a:pt x="815" y="2523"/>
                    </a:lnTo>
                    <a:lnTo>
                      <a:pt x="810" y="2517"/>
                    </a:lnTo>
                    <a:lnTo>
                      <a:pt x="794" y="2514"/>
                    </a:lnTo>
                    <a:lnTo>
                      <a:pt x="787" y="2522"/>
                    </a:lnTo>
                    <a:lnTo>
                      <a:pt x="783" y="2518"/>
                    </a:lnTo>
                    <a:lnTo>
                      <a:pt x="766" y="2517"/>
                    </a:lnTo>
                    <a:lnTo>
                      <a:pt x="764" y="2520"/>
                    </a:lnTo>
                    <a:lnTo>
                      <a:pt x="767" y="2524"/>
                    </a:lnTo>
                    <a:lnTo>
                      <a:pt x="762" y="2525"/>
                    </a:lnTo>
                    <a:lnTo>
                      <a:pt x="740" y="2514"/>
                    </a:lnTo>
                    <a:lnTo>
                      <a:pt x="731" y="2504"/>
                    </a:lnTo>
                    <a:lnTo>
                      <a:pt x="729" y="2498"/>
                    </a:lnTo>
                    <a:lnTo>
                      <a:pt x="729" y="2492"/>
                    </a:lnTo>
                    <a:lnTo>
                      <a:pt x="735" y="2490"/>
                    </a:lnTo>
                    <a:lnTo>
                      <a:pt x="741" y="2490"/>
                    </a:lnTo>
                    <a:lnTo>
                      <a:pt x="747" y="2487"/>
                    </a:lnTo>
                    <a:lnTo>
                      <a:pt x="745" y="2484"/>
                    </a:lnTo>
                    <a:lnTo>
                      <a:pt x="740" y="2481"/>
                    </a:lnTo>
                    <a:lnTo>
                      <a:pt x="729" y="2484"/>
                    </a:lnTo>
                    <a:lnTo>
                      <a:pt x="730" y="2479"/>
                    </a:lnTo>
                    <a:lnTo>
                      <a:pt x="741" y="2474"/>
                    </a:lnTo>
                    <a:lnTo>
                      <a:pt x="752" y="2475"/>
                    </a:lnTo>
                    <a:lnTo>
                      <a:pt x="756" y="2472"/>
                    </a:lnTo>
                    <a:lnTo>
                      <a:pt x="745" y="2469"/>
                    </a:lnTo>
                    <a:lnTo>
                      <a:pt x="742" y="2465"/>
                    </a:lnTo>
                    <a:lnTo>
                      <a:pt x="750" y="2457"/>
                    </a:lnTo>
                    <a:lnTo>
                      <a:pt x="742" y="2448"/>
                    </a:lnTo>
                    <a:lnTo>
                      <a:pt x="734" y="2461"/>
                    </a:lnTo>
                    <a:lnTo>
                      <a:pt x="728" y="2463"/>
                    </a:lnTo>
                    <a:lnTo>
                      <a:pt x="725" y="2461"/>
                    </a:lnTo>
                    <a:lnTo>
                      <a:pt x="723" y="2454"/>
                    </a:lnTo>
                    <a:lnTo>
                      <a:pt x="723" y="2443"/>
                    </a:lnTo>
                    <a:lnTo>
                      <a:pt x="725" y="2430"/>
                    </a:lnTo>
                    <a:lnTo>
                      <a:pt x="723" y="2428"/>
                    </a:lnTo>
                    <a:lnTo>
                      <a:pt x="722" y="2425"/>
                    </a:lnTo>
                    <a:lnTo>
                      <a:pt x="722" y="2420"/>
                    </a:lnTo>
                    <a:lnTo>
                      <a:pt x="724" y="2409"/>
                    </a:lnTo>
                    <a:lnTo>
                      <a:pt x="723" y="2402"/>
                    </a:lnTo>
                    <a:lnTo>
                      <a:pt x="719" y="2400"/>
                    </a:lnTo>
                    <a:lnTo>
                      <a:pt x="719" y="2393"/>
                    </a:lnTo>
                    <a:lnTo>
                      <a:pt x="718" y="2388"/>
                    </a:lnTo>
                    <a:lnTo>
                      <a:pt x="707" y="2394"/>
                    </a:lnTo>
                    <a:lnTo>
                      <a:pt x="698" y="2395"/>
                    </a:lnTo>
                    <a:lnTo>
                      <a:pt x="699" y="2390"/>
                    </a:lnTo>
                    <a:lnTo>
                      <a:pt x="702" y="2388"/>
                    </a:lnTo>
                    <a:lnTo>
                      <a:pt x="702" y="2383"/>
                    </a:lnTo>
                    <a:lnTo>
                      <a:pt x="699" y="2378"/>
                    </a:lnTo>
                    <a:lnTo>
                      <a:pt x="693" y="2378"/>
                    </a:lnTo>
                    <a:lnTo>
                      <a:pt x="683" y="2382"/>
                    </a:lnTo>
                    <a:lnTo>
                      <a:pt x="674" y="2380"/>
                    </a:lnTo>
                    <a:lnTo>
                      <a:pt x="671" y="2377"/>
                    </a:lnTo>
                    <a:lnTo>
                      <a:pt x="669" y="2363"/>
                    </a:lnTo>
                    <a:lnTo>
                      <a:pt x="663" y="2361"/>
                    </a:lnTo>
                    <a:lnTo>
                      <a:pt x="656" y="2350"/>
                    </a:lnTo>
                    <a:lnTo>
                      <a:pt x="655" y="2345"/>
                    </a:lnTo>
                    <a:lnTo>
                      <a:pt x="651" y="2337"/>
                    </a:lnTo>
                    <a:lnTo>
                      <a:pt x="654" y="2326"/>
                    </a:lnTo>
                    <a:lnTo>
                      <a:pt x="658" y="2321"/>
                    </a:lnTo>
                    <a:lnTo>
                      <a:pt x="658" y="2308"/>
                    </a:lnTo>
                    <a:lnTo>
                      <a:pt x="658" y="2298"/>
                    </a:lnTo>
                    <a:lnTo>
                      <a:pt x="656" y="2296"/>
                    </a:lnTo>
                    <a:lnTo>
                      <a:pt x="653" y="2292"/>
                    </a:lnTo>
                    <a:lnTo>
                      <a:pt x="647" y="2297"/>
                    </a:lnTo>
                    <a:lnTo>
                      <a:pt x="645" y="2299"/>
                    </a:lnTo>
                    <a:lnTo>
                      <a:pt x="643" y="2298"/>
                    </a:lnTo>
                    <a:lnTo>
                      <a:pt x="642" y="2296"/>
                    </a:lnTo>
                    <a:lnTo>
                      <a:pt x="640" y="2296"/>
                    </a:lnTo>
                    <a:lnTo>
                      <a:pt x="624" y="2278"/>
                    </a:lnTo>
                    <a:lnTo>
                      <a:pt x="621" y="2270"/>
                    </a:lnTo>
                    <a:lnTo>
                      <a:pt x="616" y="2264"/>
                    </a:lnTo>
                    <a:lnTo>
                      <a:pt x="600" y="2250"/>
                    </a:lnTo>
                    <a:lnTo>
                      <a:pt x="599" y="2246"/>
                    </a:lnTo>
                    <a:lnTo>
                      <a:pt x="600" y="2238"/>
                    </a:lnTo>
                    <a:lnTo>
                      <a:pt x="605" y="2233"/>
                    </a:lnTo>
                    <a:lnTo>
                      <a:pt x="610" y="2231"/>
                    </a:lnTo>
                    <a:lnTo>
                      <a:pt x="608" y="2226"/>
                    </a:lnTo>
                    <a:lnTo>
                      <a:pt x="595" y="2227"/>
                    </a:lnTo>
                    <a:lnTo>
                      <a:pt x="590" y="2224"/>
                    </a:lnTo>
                    <a:lnTo>
                      <a:pt x="583" y="2211"/>
                    </a:lnTo>
                    <a:lnTo>
                      <a:pt x="580" y="2208"/>
                    </a:lnTo>
                    <a:lnTo>
                      <a:pt x="580" y="2195"/>
                    </a:lnTo>
                    <a:lnTo>
                      <a:pt x="584" y="2189"/>
                    </a:lnTo>
                    <a:lnTo>
                      <a:pt x="586" y="2181"/>
                    </a:lnTo>
                    <a:lnTo>
                      <a:pt x="591" y="2179"/>
                    </a:lnTo>
                    <a:lnTo>
                      <a:pt x="599" y="2185"/>
                    </a:lnTo>
                    <a:lnTo>
                      <a:pt x="600" y="2181"/>
                    </a:lnTo>
                    <a:lnTo>
                      <a:pt x="596" y="2175"/>
                    </a:lnTo>
                    <a:lnTo>
                      <a:pt x="596" y="2170"/>
                    </a:lnTo>
                    <a:lnTo>
                      <a:pt x="599" y="2161"/>
                    </a:lnTo>
                    <a:lnTo>
                      <a:pt x="604" y="2157"/>
                    </a:lnTo>
                    <a:lnTo>
                      <a:pt x="604" y="2153"/>
                    </a:lnTo>
                    <a:lnTo>
                      <a:pt x="601" y="2147"/>
                    </a:lnTo>
                    <a:lnTo>
                      <a:pt x="599" y="2147"/>
                    </a:lnTo>
                    <a:lnTo>
                      <a:pt x="600" y="2140"/>
                    </a:lnTo>
                    <a:lnTo>
                      <a:pt x="602" y="2136"/>
                    </a:lnTo>
                    <a:lnTo>
                      <a:pt x="605" y="2130"/>
                    </a:lnTo>
                    <a:lnTo>
                      <a:pt x="605" y="2125"/>
                    </a:lnTo>
                    <a:lnTo>
                      <a:pt x="600" y="2109"/>
                    </a:lnTo>
                    <a:lnTo>
                      <a:pt x="600" y="2082"/>
                    </a:lnTo>
                    <a:lnTo>
                      <a:pt x="602" y="2067"/>
                    </a:lnTo>
                    <a:lnTo>
                      <a:pt x="605" y="2062"/>
                    </a:lnTo>
                    <a:lnTo>
                      <a:pt x="605" y="2060"/>
                    </a:lnTo>
                    <a:lnTo>
                      <a:pt x="601" y="2054"/>
                    </a:lnTo>
                    <a:lnTo>
                      <a:pt x="599" y="2050"/>
                    </a:lnTo>
                    <a:lnTo>
                      <a:pt x="580" y="2045"/>
                    </a:lnTo>
                    <a:lnTo>
                      <a:pt x="575" y="2039"/>
                    </a:lnTo>
                    <a:lnTo>
                      <a:pt x="550" y="2018"/>
                    </a:lnTo>
                    <a:lnTo>
                      <a:pt x="514" y="2008"/>
                    </a:lnTo>
                    <a:lnTo>
                      <a:pt x="502" y="2001"/>
                    </a:lnTo>
                    <a:lnTo>
                      <a:pt x="497" y="1995"/>
                    </a:lnTo>
                    <a:lnTo>
                      <a:pt x="492" y="1986"/>
                    </a:lnTo>
                    <a:lnTo>
                      <a:pt x="487" y="1969"/>
                    </a:lnTo>
                    <a:lnTo>
                      <a:pt x="487" y="1965"/>
                    </a:lnTo>
                    <a:lnTo>
                      <a:pt x="483" y="1958"/>
                    </a:lnTo>
                    <a:lnTo>
                      <a:pt x="473" y="1949"/>
                    </a:lnTo>
                    <a:lnTo>
                      <a:pt x="472" y="1944"/>
                    </a:lnTo>
                    <a:lnTo>
                      <a:pt x="475" y="1939"/>
                    </a:lnTo>
                    <a:lnTo>
                      <a:pt x="475" y="1936"/>
                    </a:lnTo>
                    <a:lnTo>
                      <a:pt x="471" y="1928"/>
                    </a:lnTo>
                    <a:lnTo>
                      <a:pt x="457" y="1911"/>
                    </a:lnTo>
                    <a:lnTo>
                      <a:pt x="452" y="1893"/>
                    </a:lnTo>
                    <a:lnTo>
                      <a:pt x="449" y="1893"/>
                    </a:lnTo>
                    <a:lnTo>
                      <a:pt x="448" y="1890"/>
                    </a:lnTo>
                    <a:lnTo>
                      <a:pt x="441" y="1872"/>
                    </a:lnTo>
                    <a:lnTo>
                      <a:pt x="413" y="1826"/>
                    </a:lnTo>
                    <a:lnTo>
                      <a:pt x="402" y="1807"/>
                    </a:lnTo>
                    <a:lnTo>
                      <a:pt x="395" y="1786"/>
                    </a:lnTo>
                    <a:lnTo>
                      <a:pt x="384" y="1775"/>
                    </a:lnTo>
                    <a:lnTo>
                      <a:pt x="363" y="1766"/>
                    </a:lnTo>
                    <a:lnTo>
                      <a:pt x="359" y="1759"/>
                    </a:lnTo>
                    <a:lnTo>
                      <a:pt x="359" y="1756"/>
                    </a:lnTo>
                    <a:lnTo>
                      <a:pt x="355" y="1740"/>
                    </a:lnTo>
                    <a:lnTo>
                      <a:pt x="343" y="1729"/>
                    </a:lnTo>
                    <a:lnTo>
                      <a:pt x="341" y="1721"/>
                    </a:lnTo>
                    <a:lnTo>
                      <a:pt x="332" y="1707"/>
                    </a:lnTo>
                    <a:lnTo>
                      <a:pt x="328" y="1695"/>
                    </a:lnTo>
                    <a:lnTo>
                      <a:pt x="323" y="1695"/>
                    </a:lnTo>
                    <a:lnTo>
                      <a:pt x="320" y="1691"/>
                    </a:lnTo>
                    <a:lnTo>
                      <a:pt x="311" y="1673"/>
                    </a:lnTo>
                    <a:lnTo>
                      <a:pt x="305" y="1667"/>
                    </a:lnTo>
                    <a:lnTo>
                      <a:pt x="300" y="1666"/>
                    </a:lnTo>
                    <a:lnTo>
                      <a:pt x="278" y="1683"/>
                    </a:lnTo>
                    <a:lnTo>
                      <a:pt x="257" y="1689"/>
                    </a:lnTo>
                    <a:lnTo>
                      <a:pt x="252" y="1695"/>
                    </a:lnTo>
                    <a:lnTo>
                      <a:pt x="251" y="1707"/>
                    </a:lnTo>
                    <a:lnTo>
                      <a:pt x="249" y="1710"/>
                    </a:lnTo>
                    <a:lnTo>
                      <a:pt x="242" y="1713"/>
                    </a:lnTo>
                    <a:lnTo>
                      <a:pt x="240" y="1717"/>
                    </a:lnTo>
                    <a:lnTo>
                      <a:pt x="240" y="1726"/>
                    </a:lnTo>
                    <a:lnTo>
                      <a:pt x="236" y="1734"/>
                    </a:lnTo>
                    <a:lnTo>
                      <a:pt x="220" y="1739"/>
                    </a:lnTo>
                    <a:lnTo>
                      <a:pt x="204" y="1753"/>
                    </a:lnTo>
                    <a:lnTo>
                      <a:pt x="191" y="1758"/>
                    </a:lnTo>
                    <a:lnTo>
                      <a:pt x="188" y="1756"/>
                    </a:lnTo>
                    <a:lnTo>
                      <a:pt x="188" y="1753"/>
                    </a:lnTo>
                    <a:lnTo>
                      <a:pt x="185" y="1747"/>
                    </a:lnTo>
                    <a:lnTo>
                      <a:pt x="175" y="1723"/>
                    </a:lnTo>
                    <a:lnTo>
                      <a:pt x="159" y="1710"/>
                    </a:lnTo>
                    <a:lnTo>
                      <a:pt x="176" y="1695"/>
                    </a:lnTo>
                    <a:lnTo>
                      <a:pt x="174" y="1691"/>
                    </a:lnTo>
                    <a:lnTo>
                      <a:pt x="158" y="1681"/>
                    </a:lnTo>
                    <a:lnTo>
                      <a:pt x="169" y="1693"/>
                    </a:lnTo>
                    <a:lnTo>
                      <a:pt x="166" y="1697"/>
                    </a:lnTo>
                    <a:lnTo>
                      <a:pt x="155" y="1695"/>
                    </a:lnTo>
                    <a:lnTo>
                      <a:pt x="152" y="1702"/>
                    </a:lnTo>
                    <a:lnTo>
                      <a:pt x="149" y="1699"/>
                    </a:lnTo>
                    <a:lnTo>
                      <a:pt x="122" y="1664"/>
                    </a:lnTo>
                    <a:lnTo>
                      <a:pt x="117" y="1653"/>
                    </a:lnTo>
                    <a:lnTo>
                      <a:pt x="104" y="1642"/>
                    </a:lnTo>
                    <a:lnTo>
                      <a:pt x="97" y="1636"/>
                    </a:lnTo>
                    <a:lnTo>
                      <a:pt x="101" y="1636"/>
                    </a:lnTo>
                    <a:lnTo>
                      <a:pt x="101" y="1630"/>
                    </a:lnTo>
                    <a:lnTo>
                      <a:pt x="101" y="1608"/>
                    </a:lnTo>
                    <a:lnTo>
                      <a:pt x="68" y="1609"/>
                    </a:lnTo>
                    <a:lnTo>
                      <a:pt x="56" y="1624"/>
                    </a:lnTo>
                    <a:lnTo>
                      <a:pt x="50" y="1621"/>
                    </a:lnTo>
                    <a:lnTo>
                      <a:pt x="35" y="1610"/>
                    </a:lnTo>
                    <a:lnTo>
                      <a:pt x="20" y="1621"/>
                    </a:lnTo>
                    <a:lnTo>
                      <a:pt x="0" y="1609"/>
                    </a:lnTo>
                    <a:lnTo>
                      <a:pt x="0" y="1573"/>
                    </a:lnTo>
                    <a:lnTo>
                      <a:pt x="0" y="1463"/>
                    </a:lnTo>
                    <a:lnTo>
                      <a:pt x="0" y="1356"/>
                    </a:lnTo>
                    <a:lnTo>
                      <a:pt x="0" y="1255"/>
                    </a:lnTo>
                    <a:lnTo>
                      <a:pt x="0" y="1146"/>
                    </a:lnTo>
                    <a:lnTo>
                      <a:pt x="0" y="1022"/>
                    </a:lnTo>
                    <a:lnTo>
                      <a:pt x="0" y="900"/>
                    </a:lnTo>
                    <a:lnTo>
                      <a:pt x="0" y="785"/>
                    </a:lnTo>
                    <a:lnTo>
                      <a:pt x="0" y="660"/>
                    </a:lnTo>
                    <a:lnTo>
                      <a:pt x="0" y="516"/>
                    </a:lnTo>
                    <a:lnTo>
                      <a:pt x="0" y="373"/>
                    </a:lnTo>
                    <a:lnTo>
                      <a:pt x="2" y="376"/>
                    </a:lnTo>
                    <a:lnTo>
                      <a:pt x="11" y="381"/>
                    </a:lnTo>
                    <a:lnTo>
                      <a:pt x="21" y="384"/>
                    </a:lnTo>
                    <a:lnTo>
                      <a:pt x="62" y="383"/>
                    </a:lnTo>
                    <a:lnTo>
                      <a:pt x="70" y="386"/>
                    </a:lnTo>
                    <a:lnTo>
                      <a:pt x="74" y="393"/>
                    </a:lnTo>
                    <a:lnTo>
                      <a:pt x="91" y="394"/>
                    </a:lnTo>
                    <a:lnTo>
                      <a:pt x="110" y="413"/>
                    </a:lnTo>
                    <a:lnTo>
                      <a:pt x="132" y="447"/>
                    </a:lnTo>
                    <a:lnTo>
                      <a:pt x="139" y="447"/>
                    </a:lnTo>
                    <a:lnTo>
                      <a:pt x="143" y="451"/>
                    </a:lnTo>
                    <a:lnTo>
                      <a:pt x="145" y="445"/>
                    </a:lnTo>
                    <a:lnTo>
                      <a:pt x="149" y="454"/>
                    </a:lnTo>
                    <a:lnTo>
                      <a:pt x="159" y="465"/>
                    </a:lnTo>
                    <a:lnTo>
                      <a:pt x="170" y="475"/>
                    </a:lnTo>
                    <a:lnTo>
                      <a:pt x="179" y="480"/>
                    </a:lnTo>
                    <a:lnTo>
                      <a:pt x="191" y="492"/>
                    </a:lnTo>
                    <a:lnTo>
                      <a:pt x="198" y="491"/>
                    </a:lnTo>
                    <a:lnTo>
                      <a:pt x="214" y="495"/>
                    </a:lnTo>
                    <a:lnTo>
                      <a:pt x="228" y="502"/>
                    </a:lnTo>
                    <a:lnTo>
                      <a:pt x="235" y="504"/>
                    </a:lnTo>
                    <a:lnTo>
                      <a:pt x="241" y="501"/>
                    </a:lnTo>
                    <a:lnTo>
                      <a:pt x="246" y="505"/>
                    </a:lnTo>
                    <a:lnTo>
                      <a:pt x="246" y="500"/>
                    </a:lnTo>
                    <a:lnTo>
                      <a:pt x="244" y="492"/>
                    </a:lnTo>
                    <a:lnTo>
                      <a:pt x="255" y="497"/>
                    </a:lnTo>
                    <a:lnTo>
                      <a:pt x="265" y="501"/>
                    </a:lnTo>
                    <a:lnTo>
                      <a:pt x="269" y="506"/>
                    </a:lnTo>
                    <a:lnTo>
                      <a:pt x="277" y="507"/>
                    </a:lnTo>
                    <a:lnTo>
                      <a:pt x="288" y="516"/>
                    </a:lnTo>
                    <a:lnTo>
                      <a:pt x="309" y="537"/>
                    </a:lnTo>
                    <a:lnTo>
                      <a:pt x="316" y="535"/>
                    </a:lnTo>
                    <a:lnTo>
                      <a:pt x="321" y="537"/>
                    </a:lnTo>
                    <a:lnTo>
                      <a:pt x="319" y="529"/>
                    </a:lnTo>
                    <a:lnTo>
                      <a:pt x="308" y="517"/>
                    </a:lnTo>
                    <a:lnTo>
                      <a:pt x="304" y="506"/>
                    </a:lnTo>
                    <a:lnTo>
                      <a:pt x="300" y="501"/>
                    </a:lnTo>
                    <a:lnTo>
                      <a:pt x="306" y="499"/>
                    </a:lnTo>
                    <a:lnTo>
                      <a:pt x="322" y="505"/>
                    </a:lnTo>
                    <a:lnTo>
                      <a:pt x="331" y="502"/>
                    </a:lnTo>
                    <a:lnTo>
                      <a:pt x="341" y="505"/>
                    </a:lnTo>
                    <a:lnTo>
                      <a:pt x="347" y="510"/>
                    </a:lnTo>
                    <a:lnTo>
                      <a:pt x="349" y="524"/>
                    </a:lnTo>
                    <a:lnTo>
                      <a:pt x="354" y="532"/>
                    </a:lnTo>
                    <a:lnTo>
                      <a:pt x="370" y="545"/>
                    </a:lnTo>
                    <a:lnTo>
                      <a:pt x="373" y="553"/>
                    </a:lnTo>
                    <a:lnTo>
                      <a:pt x="376" y="542"/>
                    </a:lnTo>
                    <a:lnTo>
                      <a:pt x="375" y="527"/>
                    </a:lnTo>
                    <a:lnTo>
                      <a:pt x="370" y="522"/>
                    </a:lnTo>
                    <a:lnTo>
                      <a:pt x="353" y="490"/>
                    </a:lnTo>
                    <a:lnTo>
                      <a:pt x="349" y="480"/>
                    </a:lnTo>
                    <a:lnTo>
                      <a:pt x="349" y="475"/>
                    </a:lnTo>
                    <a:lnTo>
                      <a:pt x="360" y="468"/>
                    </a:lnTo>
                    <a:lnTo>
                      <a:pt x="369" y="456"/>
                    </a:lnTo>
                    <a:lnTo>
                      <a:pt x="385" y="445"/>
                    </a:lnTo>
                    <a:lnTo>
                      <a:pt x="391" y="435"/>
                    </a:lnTo>
                    <a:lnTo>
                      <a:pt x="396" y="435"/>
                    </a:lnTo>
                    <a:lnTo>
                      <a:pt x="400" y="429"/>
                    </a:lnTo>
                    <a:lnTo>
                      <a:pt x="423" y="425"/>
                    </a:lnTo>
                    <a:lnTo>
                      <a:pt x="430" y="420"/>
                    </a:lnTo>
                    <a:lnTo>
                      <a:pt x="439" y="411"/>
                    </a:lnTo>
                    <a:lnTo>
                      <a:pt x="440" y="391"/>
                    </a:lnTo>
                    <a:lnTo>
                      <a:pt x="448" y="384"/>
                    </a:lnTo>
                    <a:lnTo>
                      <a:pt x="450" y="387"/>
                    </a:lnTo>
                    <a:lnTo>
                      <a:pt x="455" y="387"/>
                    </a:lnTo>
                    <a:lnTo>
                      <a:pt x="457" y="378"/>
                    </a:lnTo>
                    <a:lnTo>
                      <a:pt x="464" y="371"/>
                    </a:lnTo>
                    <a:lnTo>
                      <a:pt x="468" y="371"/>
                    </a:lnTo>
                    <a:lnTo>
                      <a:pt x="470" y="376"/>
                    </a:lnTo>
                    <a:lnTo>
                      <a:pt x="484" y="376"/>
                    </a:lnTo>
                    <a:lnTo>
                      <a:pt x="491" y="370"/>
                    </a:lnTo>
                    <a:lnTo>
                      <a:pt x="492" y="365"/>
                    </a:lnTo>
                    <a:lnTo>
                      <a:pt x="500" y="362"/>
                    </a:lnTo>
                    <a:lnTo>
                      <a:pt x="521" y="348"/>
                    </a:lnTo>
                    <a:lnTo>
                      <a:pt x="524" y="336"/>
                    </a:lnTo>
                    <a:lnTo>
                      <a:pt x="542" y="344"/>
                    </a:lnTo>
                    <a:lnTo>
                      <a:pt x="550" y="334"/>
                    </a:lnTo>
                    <a:lnTo>
                      <a:pt x="551" y="324"/>
                    </a:lnTo>
                    <a:lnTo>
                      <a:pt x="554" y="316"/>
                    </a:lnTo>
                    <a:lnTo>
                      <a:pt x="568" y="309"/>
                    </a:lnTo>
                    <a:lnTo>
                      <a:pt x="574" y="303"/>
                    </a:lnTo>
                    <a:lnTo>
                      <a:pt x="585" y="312"/>
                    </a:lnTo>
                    <a:lnTo>
                      <a:pt x="593" y="312"/>
                    </a:lnTo>
                    <a:lnTo>
                      <a:pt x="597" y="317"/>
                    </a:lnTo>
                    <a:lnTo>
                      <a:pt x="606" y="313"/>
                    </a:lnTo>
                    <a:lnTo>
                      <a:pt x="612" y="302"/>
                    </a:lnTo>
                    <a:lnTo>
                      <a:pt x="613" y="295"/>
                    </a:lnTo>
                    <a:lnTo>
                      <a:pt x="621" y="290"/>
                    </a:lnTo>
                    <a:lnTo>
                      <a:pt x="623" y="297"/>
                    </a:lnTo>
                    <a:lnTo>
                      <a:pt x="629" y="305"/>
                    </a:lnTo>
                    <a:lnTo>
                      <a:pt x="633" y="318"/>
                    </a:lnTo>
                    <a:lnTo>
                      <a:pt x="629" y="321"/>
                    </a:lnTo>
                    <a:lnTo>
                      <a:pt x="622" y="332"/>
                    </a:lnTo>
                    <a:lnTo>
                      <a:pt x="583" y="360"/>
                    </a:lnTo>
                    <a:lnTo>
                      <a:pt x="574" y="372"/>
                    </a:lnTo>
                    <a:lnTo>
                      <a:pt x="564" y="378"/>
                    </a:lnTo>
                    <a:lnTo>
                      <a:pt x="548" y="398"/>
                    </a:lnTo>
                    <a:lnTo>
                      <a:pt x="534" y="392"/>
                    </a:lnTo>
                    <a:lnTo>
                      <a:pt x="499" y="404"/>
                    </a:lnTo>
                    <a:lnTo>
                      <a:pt x="488" y="414"/>
                    </a:lnTo>
                    <a:lnTo>
                      <a:pt x="484" y="424"/>
                    </a:lnTo>
                    <a:lnTo>
                      <a:pt x="492" y="421"/>
                    </a:lnTo>
                    <a:lnTo>
                      <a:pt x="476" y="435"/>
                    </a:lnTo>
                    <a:lnTo>
                      <a:pt x="473" y="443"/>
                    </a:lnTo>
                    <a:lnTo>
                      <a:pt x="468" y="441"/>
                    </a:lnTo>
                    <a:lnTo>
                      <a:pt x="464" y="451"/>
                    </a:lnTo>
                    <a:lnTo>
                      <a:pt x="460" y="461"/>
                    </a:lnTo>
                    <a:lnTo>
                      <a:pt x="459" y="452"/>
                    </a:lnTo>
                    <a:lnTo>
                      <a:pt x="454" y="449"/>
                    </a:lnTo>
                    <a:lnTo>
                      <a:pt x="441" y="469"/>
                    </a:lnTo>
                    <a:lnTo>
                      <a:pt x="441" y="478"/>
                    </a:lnTo>
                    <a:lnTo>
                      <a:pt x="449" y="477"/>
                    </a:lnTo>
                    <a:lnTo>
                      <a:pt x="459" y="467"/>
                    </a:lnTo>
                    <a:lnTo>
                      <a:pt x="483" y="458"/>
                    </a:lnTo>
                    <a:lnTo>
                      <a:pt x="504" y="435"/>
                    </a:lnTo>
                    <a:lnTo>
                      <a:pt x="505" y="431"/>
                    </a:lnTo>
                    <a:lnTo>
                      <a:pt x="502" y="426"/>
                    </a:lnTo>
                    <a:lnTo>
                      <a:pt x="504" y="424"/>
                    </a:lnTo>
                    <a:lnTo>
                      <a:pt x="513" y="418"/>
                    </a:lnTo>
                    <a:lnTo>
                      <a:pt x="518" y="420"/>
                    </a:lnTo>
                    <a:lnTo>
                      <a:pt x="516" y="434"/>
                    </a:lnTo>
                    <a:lnTo>
                      <a:pt x="524" y="421"/>
                    </a:lnTo>
                    <a:lnTo>
                      <a:pt x="526" y="432"/>
                    </a:lnTo>
                    <a:lnTo>
                      <a:pt x="535" y="415"/>
                    </a:lnTo>
                    <a:lnTo>
                      <a:pt x="543" y="411"/>
                    </a:lnTo>
                    <a:lnTo>
                      <a:pt x="550" y="418"/>
                    </a:lnTo>
                    <a:lnTo>
                      <a:pt x="548" y="432"/>
                    </a:lnTo>
                    <a:lnTo>
                      <a:pt x="546" y="454"/>
                    </a:lnTo>
                    <a:lnTo>
                      <a:pt x="564" y="418"/>
                    </a:lnTo>
                    <a:lnTo>
                      <a:pt x="581" y="389"/>
                    </a:lnTo>
                    <a:lnTo>
                      <a:pt x="583" y="378"/>
                    </a:lnTo>
                    <a:lnTo>
                      <a:pt x="596" y="376"/>
                    </a:lnTo>
                    <a:lnTo>
                      <a:pt x="607" y="371"/>
                    </a:lnTo>
                    <a:lnTo>
                      <a:pt x="617" y="360"/>
                    </a:lnTo>
                    <a:lnTo>
                      <a:pt x="645" y="351"/>
                    </a:lnTo>
                    <a:lnTo>
                      <a:pt x="663" y="334"/>
                    </a:lnTo>
                    <a:lnTo>
                      <a:pt x="660" y="354"/>
                    </a:lnTo>
                    <a:lnTo>
                      <a:pt x="656" y="352"/>
                    </a:lnTo>
                    <a:lnTo>
                      <a:pt x="650" y="366"/>
                    </a:lnTo>
                    <a:lnTo>
                      <a:pt x="649" y="376"/>
                    </a:lnTo>
                    <a:lnTo>
                      <a:pt x="672" y="361"/>
                    </a:lnTo>
                    <a:lnTo>
                      <a:pt x="681" y="348"/>
                    </a:lnTo>
                    <a:lnTo>
                      <a:pt x="692" y="336"/>
                    </a:lnTo>
                    <a:lnTo>
                      <a:pt x="697" y="324"/>
                    </a:lnTo>
                    <a:lnTo>
                      <a:pt x="693" y="316"/>
                    </a:lnTo>
                    <a:lnTo>
                      <a:pt x="698" y="309"/>
                    </a:lnTo>
                    <a:lnTo>
                      <a:pt x="725" y="298"/>
                    </a:lnTo>
                    <a:lnTo>
                      <a:pt x="731" y="292"/>
                    </a:lnTo>
                    <a:lnTo>
                      <a:pt x="715" y="287"/>
                    </a:lnTo>
                    <a:lnTo>
                      <a:pt x="709" y="281"/>
                    </a:lnTo>
                    <a:lnTo>
                      <a:pt x="710" y="276"/>
                    </a:lnTo>
                    <a:lnTo>
                      <a:pt x="712" y="266"/>
                    </a:lnTo>
                    <a:lnTo>
                      <a:pt x="709" y="262"/>
                    </a:lnTo>
                    <a:lnTo>
                      <a:pt x="699" y="265"/>
                    </a:lnTo>
                    <a:lnTo>
                      <a:pt x="701" y="255"/>
                    </a:lnTo>
                    <a:lnTo>
                      <a:pt x="706" y="247"/>
                    </a:lnTo>
                    <a:lnTo>
                      <a:pt x="709" y="242"/>
                    </a:lnTo>
                    <a:lnTo>
                      <a:pt x="722" y="247"/>
                    </a:lnTo>
                    <a:lnTo>
                      <a:pt x="751" y="281"/>
                    </a:lnTo>
                    <a:lnTo>
                      <a:pt x="757" y="295"/>
                    </a:lnTo>
                    <a:lnTo>
                      <a:pt x="761" y="323"/>
                    </a:lnTo>
                    <a:lnTo>
                      <a:pt x="768" y="335"/>
                    </a:lnTo>
                    <a:lnTo>
                      <a:pt x="780" y="376"/>
                    </a:lnTo>
                    <a:lnTo>
                      <a:pt x="787" y="389"/>
                    </a:lnTo>
                    <a:lnTo>
                      <a:pt x="796" y="394"/>
                    </a:lnTo>
                    <a:lnTo>
                      <a:pt x="803" y="410"/>
                    </a:lnTo>
                    <a:lnTo>
                      <a:pt x="805" y="409"/>
                    </a:lnTo>
                    <a:lnTo>
                      <a:pt x="821" y="425"/>
                    </a:lnTo>
                    <a:lnTo>
                      <a:pt x="831" y="429"/>
                    </a:lnTo>
                    <a:lnTo>
                      <a:pt x="853" y="430"/>
                    </a:lnTo>
                    <a:lnTo>
                      <a:pt x="853" y="426"/>
                    </a:lnTo>
                    <a:lnTo>
                      <a:pt x="855" y="424"/>
                    </a:lnTo>
                    <a:lnTo>
                      <a:pt x="866" y="424"/>
                    </a:lnTo>
                    <a:lnTo>
                      <a:pt x="866" y="418"/>
                    </a:lnTo>
                    <a:lnTo>
                      <a:pt x="858" y="414"/>
                    </a:lnTo>
                    <a:lnTo>
                      <a:pt x="841" y="420"/>
                    </a:lnTo>
                    <a:lnTo>
                      <a:pt x="844" y="409"/>
                    </a:lnTo>
                    <a:lnTo>
                      <a:pt x="859" y="408"/>
                    </a:lnTo>
                    <a:lnTo>
                      <a:pt x="868" y="403"/>
                    </a:lnTo>
                    <a:lnTo>
                      <a:pt x="863" y="403"/>
                    </a:lnTo>
                    <a:lnTo>
                      <a:pt x="852" y="387"/>
                    </a:lnTo>
                    <a:lnTo>
                      <a:pt x="858" y="381"/>
                    </a:lnTo>
                    <a:lnTo>
                      <a:pt x="871" y="376"/>
                    </a:lnTo>
                    <a:lnTo>
                      <a:pt x="871" y="368"/>
                    </a:lnTo>
                    <a:lnTo>
                      <a:pt x="863" y="366"/>
                    </a:lnTo>
                    <a:lnTo>
                      <a:pt x="863" y="354"/>
                    </a:lnTo>
                    <a:lnTo>
                      <a:pt x="866" y="362"/>
                    </a:lnTo>
                    <a:lnTo>
                      <a:pt x="884" y="341"/>
                    </a:lnTo>
                    <a:lnTo>
                      <a:pt x="887" y="330"/>
                    </a:lnTo>
                    <a:lnTo>
                      <a:pt x="884" y="328"/>
                    </a:lnTo>
                    <a:lnTo>
                      <a:pt x="876" y="333"/>
                    </a:lnTo>
                    <a:lnTo>
                      <a:pt x="873" y="341"/>
                    </a:lnTo>
                    <a:lnTo>
                      <a:pt x="869" y="338"/>
                    </a:lnTo>
                    <a:lnTo>
                      <a:pt x="868" y="328"/>
                    </a:lnTo>
                    <a:lnTo>
                      <a:pt x="871" y="321"/>
                    </a:lnTo>
                    <a:lnTo>
                      <a:pt x="878" y="324"/>
                    </a:lnTo>
                    <a:lnTo>
                      <a:pt x="887" y="322"/>
                    </a:lnTo>
                    <a:lnTo>
                      <a:pt x="892" y="324"/>
                    </a:lnTo>
                    <a:lnTo>
                      <a:pt x="895" y="335"/>
                    </a:lnTo>
                    <a:lnTo>
                      <a:pt x="900" y="325"/>
                    </a:lnTo>
                    <a:lnTo>
                      <a:pt x="907" y="324"/>
                    </a:lnTo>
                    <a:lnTo>
                      <a:pt x="906" y="318"/>
                    </a:lnTo>
                    <a:lnTo>
                      <a:pt x="898" y="316"/>
                    </a:lnTo>
                    <a:lnTo>
                      <a:pt x="893" y="311"/>
                    </a:lnTo>
                    <a:lnTo>
                      <a:pt x="908" y="308"/>
                    </a:lnTo>
                    <a:lnTo>
                      <a:pt x="908" y="313"/>
                    </a:lnTo>
                    <a:lnTo>
                      <a:pt x="912" y="321"/>
                    </a:lnTo>
                    <a:lnTo>
                      <a:pt x="909" y="335"/>
                    </a:lnTo>
                    <a:lnTo>
                      <a:pt x="908" y="359"/>
                    </a:lnTo>
                    <a:lnTo>
                      <a:pt x="906" y="366"/>
                    </a:lnTo>
                    <a:lnTo>
                      <a:pt x="907" y="373"/>
                    </a:lnTo>
                    <a:lnTo>
                      <a:pt x="912" y="378"/>
                    </a:lnTo>
                    <a:lnTo>
                      <a:pt x="919" y="372"/>
                    </a:lnTo>
                    <a:lnTo>
                      <a:pt x="930" y="376"/>
                    </a:lnTo>
                    <a:lnTo>
                      <a:pt x="912" y="409"/>
                    </a:lnTo>
                    <a:lnTo>
                      <a:pt x="907" y="424"/>
                    </a:lnTo>
                    <a:lnTo>
                      <a:pt x="906" y="413"/>
                    </a:lnTo>
                    <a:lnTo>
                      <a:pt x="903" y="424"/>
                    </a:lnTo>
                    <a:lnTo>
                      <a:pt x="903" y="430"/>
                    </a:lnTo>
                    <a:lnTo>
                      <a:pt x="925" y="432"/>
                    </a:lnTo>
                    <a:lnTo>
                      <a:pt x="933" y="425"/>
                    </a:lnTo>
                    <a:lnTo>
                      <a:pt x="938" y="429"/>
                    </a:lnTo>
                    <a:lnTo>
                      <a:pt x="954" y="430"/>
                    </a:lnTo>
                    <a:lnTo>
                      <a:pt x="962" y="424"/>
                    </a:lnTo>
                    <a:lnTo>
                      <a:pt x="965" y="414"/>
                    </a:lnTo>
                    <a:lnTo>
                      <a:pt x="975" y="405"/>
                    </a:lnTo>
                    <a:lnTo>
                      <a:pt x="976" y="394"/>
                    </a:lnTo>
                    <a:lnTo>
                      <a:pt x="981" y="378"/>
                    </a:lnTo>
                    <a:lnTo>
                      <a:pt x="982" y="360"/>
                    </a:lnTo>
                    <a:lnTo>
                      <a:pt x="991" y="360"/>
                    </a:lnTo>
                    <a:lnTo>
                      <a:pt x="1005" y="354"/>
                    </a:lnTo>
                    <a:lnTo>
                      <a:pt x="1016" y="360"/>
                    </a:lnTo>
                    <a:lnTo>
                      <a:pt x="1025" y="359"/>
                    </a:lnTo>
                    <a:lnTo>
                      <a:pt x="1032" y="360"/>
                    </a:lnTo>
                    <a:lnTo>
                      <a:pt x="1032" y="362"/>
                    </a:lnTo>
                    <a:lnTo>
                      <a:pt x="1054" y="360"/>
                    </a:lnTo>
                    <a:lnTo>
                      <a:pt x="1077" y="367"/>
                    </a:lnTo>
                    <a:lnTo>
                      <a:pt x="1107" y="392"/>
                    </a:lnTo>
                    <a:lnTo>
                      <a:pt x="1127" y="418"/>
                    </a:lnTo>
                    <a:lnTo>
                      <a:pt x="1145" y="429"/>
                    </a:lnTo>
                    <a:lnTo>
                      <a:pt x="1166" y="431"/>
                    </a:lnTo>
                    <a:lnTo>
                      <a:pt x="1175" y="438"/>
                    </a:lnTo>
                    <a:lnTo>
                      <a:pt x="1187" y="438"/>
                    </a:lnTo>
                    <a:lnTo>
                      <a:pt x="1207" y="447"/>
                    </a:lnTo>
                    <a:lnTo>
                      <a:pt x="1214" y="446"/>
                    </a:lnTo>
                    <a:lnTo>
                      <a:pt x="1224" y="449"/>
                    </a:lnTo>
                    <a:lnTo>
                      <a:pt x="1229" y="461"/>
                    </a:lnTo>
                    <a:lnTo>
                      <a:pt x="1244" y="470"/>
                    </a:lnTo>
                    <a:lnTo>
                      <a:pt x="1256" y="475"/>
                    </a:lnTo>
                    <a:lnTo>
                      <a:pt x="1282" y="491"/>
                    </a:lnTo>
                    <a:lnTo>
                      <a:pt x="1300" y="492"/>
                    </a:lnTo>
                    <a:lnTo>
                      <a:pt x="1307" y="497"/>
                    </a:lnTo>
                    <a:lnTo>
                      <a:pt x="1319" y="500"/>
                    </a:lnTo>
                    <a:lnTo>
                      <a:pt x="1317" y="496"/>
                    </a:lnTo>
                    <a:lnTo>
                      <a:pt x="1348" y="501"/>
                    </a:lnTo>
                    <a:lnTo>
                      <a:pt x="1360" y="500"/>
                    </a:lnTo>
                    <a:lnTo>
                      <a:pt x="1371" y="513"/>
                    </a:lnTo>
                    <a:lnTo>
                      <a:pt x="1374" y="504"/>
                    </a:lnTo>
                    <a:lnTo>
                      <a:pt x="1357" y="488"/>
                    </a:lnTo>
                    <a:lnTo>
                      <a:pt x="1369" y="485"/>
                    </a:lnTo>
                    <a:lnTo>
                      <a:pt x="1375" y="490"/>
                    </a:lnTo>
                    <a:lnTo>
                      <a:pt x="1386" y="491"/>
                    </a:lnTo>
                    <a:lnTo>
                      <a:pt x="1386" y="485"/>
                    </a:lnTo>
                    <a:lnTo>
                      <a:pt x="1413" y="491"/>
                    </a:lnTo>
                    <a:lnTo>
                      <a:pt x="1407" y="496"/>
                    </a:lnTo>
                    <a:lnTo>
                      <a:pt x="1423" y="505"/>
                    </a:lnTo>
                    <a:lnTo>
                      <a:pt x="1424" y="513"/>
                    </a:lnTo>
                    <a:lnTo>
                      <a:pt x="1434" y="508"/>
                    </a:lnTo>
                    <a:lnTo>
                      <a:pt x="1434" y="517"/>
                    </a:lnTo>
                    <a:lnTo>
                      <a:pt x="1451" y="528"/>
                    </a:lnTo>
                    <a:lnTo>
                      <a:pt x="1463" y="547"/>
                    </a:lnTo>
                    <a:lnTo>
                      <a:pt x="1470" y="553"/>
                    </a:lnTo>
                    <a:lnTo>
                      <a:pt x="1470" y="575"/>
                    </a:lnTo>
                    <a:lnTo>
                      <a:pt x="1478" y="564"/>
                    </a:lnTo>
                    <a:lnTo>
                      <a:pt x="1478" y="576"/>
                    </a:lnTo>
                    <a:lnTo>
                      <a:pt x="1475" y="585"/>
                    </a:lnTo>
                    <a:lnTo>
                      <a:pt x="1479" y="591"/>
                    </a:lnTo>
                    <a:lnTo>
                      <a:pt x="1470" y="590"/>
                    </a:lnTo>
                    <a:lnTo>
                      <a:pt x="1467" y="597"/>
                    </a:lnTo>
                    <a:lnTo>
                      <a:pt x="1461" y="599"/>
                    </a:lnTo>
                    <a:lnTo>
                      <a:pt x="1456" y="590"/>
                    </a:lnTo>
                    <a:lnTo>
                      <a:pt x="1443" y="594"/>
                    </a:lnTo>
                    <a:lnTo>
                      <a:pt x="1424" y="591"/>
                    </a:lnTo>
                    <a:lnTo>
                      <a:pt x="1436" y="597"/>
                    </a:lnTo>
                    <a:lnTo>
                      <a:pt x="1429" y="607"/>
                    </a:lnTo>
                    <a:lnTo>
                      <a:pt x="1409" y="603"/>
                    </a:lnTo>
                    <a:lnTo>
                      <a:pt x="1413" y="609"/>
                    </a:lnTo>
                    <a:lnTo>
                      <a:pt x="1409" y="615"/>
                    </a:lnTo>
                    <a:lnTo>
                      <a:pt x="1409" y="630"/>
                    </a:lnTo>
                    <a:lnTo>
                      <a:pt x="1393" y="639"/>
                    </a:lnTo>
                    <a:lnTo>
                      <a:pt x="1400" y="645"/>
                    </a:lnTo>
                    <a:lnTo>
                      <a:pt x="1405" y="646"/>
                    </a:lnTo>
                    <a:lnTo>
                      <a:pt x="1412" y="644"/>
                    </a:lnTo>
                    <a:lnTo>
                      <a:pt x="1406" y="650"/>
                    </a:lnTo>
                    <a:lnTo>
                      <a:pt x="1420" y="655"/>
                    </a:lnTo>
                    <a:lnTo>
                      <a:pt x="1441" y="667"/>
                    </a:lnTo>
                    <a:lnTo>
                      <a:pt x="1445" y="658"/>
                    </a:lnTo>
                    <a:lnTo>
                      <a:pt x="1454" y="662"/>
                    </a:lnTo>
                    <a:lnTo>
                      <a:pt x="1459" y="668"/>
                    </a:lnTo>
                    <a:lnTo>
                      <a:pt x="1470" y="667"/>
                    </a:lnTo>
                    <a:lnTo>
                      <a:pt x="1482" y="671"/>
                    </a:lnTo>
                    <a:lnTo>
                      <a:pt x="1503" y="669"/>
                    </a:lnTo>
                    <a:lnTo>
                      <a:pt x="1516" y="674"/>
                    </a:lnTo>
                    <a:lnTo>
                      <a:pt x="1535" y="669"/>
                    </a:lnTo>
                    <a:lnTo>
                      <a:pt x="1533" y="673"/>
                    </a:lnTo>
                    <a:lnTo>
                      <a:pt x="1546" y="675"/>
                    </a:lnTo>
                    <a:lnTo>
                      <a:pt x="1570" y="674"/>
                    </a:lnTo>
                    <a:lnTo>
                      <a:pt x="1573" y="667"/>
                    </a:lnTo>
                    <a:lnTo>
                      <a:pt x="1591" y="667"/>
                    </a:lnTo>
                    <a:lnTo>
                      <a:pt x="1588" y="674"/>
                    </a:lnTo>
                    <a:lnTo>
                      <a:pt x="1599" y="674"/>
                    </a:lnTo>
                    <a:lnTo>
                      <a:pt x="1592" y="669"/>
                    </a:lnTo>
                    <a:lnTo>
                      <a:pt x="1601" y="662"/>
                    </a:lnTo>
                    <a:lnTo>
                      <a:pt x="1604" y="669"/>
                    </a:lnTo>
                    <a:lnTo>
                      <a:pt x="1615" y="671"/>
                    </a:lnTo>
                    <a:lnTo>
                      <a:pt x="1616" y="667"/>
                    </a:lnTo>
                    <a:lnTo>
                      <a:pt x="1623" y="668"/>
                    </a:lnTo>
                    <a:lnTo>
                      <a:pt x="1628" y="651"/>
                    </a:lnTo>
                    <a:lnTo>
                      <a:pt x="1639" y="648"/>
                    </a:lnTo>
                    <a:lnTo>
                      <a:pt x="1637" y="667"/>
                    </a:lnTo>
                    <a:lnTo>
                      <a:pt x="1648" y="667"/>
                    </a:lnTo>
                    <a:lnTo>
                      <a:pt x="1655" y="662"/>
                    </a:lnTo>
                    <a:lnTo>
                      <a:pt x="1667" y="644"/>
                    </a:lnTo>
                    <a:lnTo>
                      <a:pt x="1678" y="636"/>
                    </a:lnTo>
                    <a:lnTo>
                      <a:pt x="1691" y="636"/>
                    </a:lnTo>
                    <a:lnTo>
                      <a:pt x="1696" y="626"/>
                    </a:lnTo>
                    <a:lnTo>
                      <a:pt x="1703" y="639"/>
                    </a:lnTo>
                    <a:lnTo>
                      <a:pt x="1701" y="646"/>
                    </a:lnTo>
                    <a:lnTo>
                      <a:pt x="1707" y="650"/>
                    </a:lnTo>
                    <a:lnTo>
                      <a:pt x="1709" y="645"/>
                    </a:lnTo>
                    <a:lnTo>
                      <a:pt x="1713" y="655"/>
                    </a:lnTo>
                    <a:lnTo>
                      <a:pt x="1715" y="658"/>
                    </a:lnTo>
                    <a:lnTo>
                      <a:pt x="1715" y="667"/>
                    </a:lnTo>
                    <a:lnTo>
                      <a:pt x="1713" y="667"/>
                    </a:lnTo>
                    <a:lnTo>
                      <a:pt x="1730" y="673"/>
                    </a:lnTo>
                    <a:lnTo>
                      <a:pt x="1729" y="667"/>
                    </a:lnTo>
                    <a:lnTo>
                      <a:pt x="1757" y="667"/>
                    </a:lnTo>
                    <a:lnTo>
                      <a:pt x="1755" y="675"/>
                    </a:lnTo>
                    <a:lnTo>
                      <a:pt x="1757" y="682"/>
                    </a:lnTo>
                    <a:lnTo>
                      <a:pt x="1755" y="687"/>
                    </a:lnTo>
                    <a:lnTo>
                      <a:pt x="1760" y="695"/>
                    </a:lnTo>
                    <a:lnTo>
                      <a:pt x="1757" y="707"/>
                    </a:lnTo>
                    <a:lnTo>
                      <a:pt x="1763" y="715"/>
                    </a:lnTo>
                    <a:lnTo>
                      <a:pt x="1763" y="709"/>
                    </a:lnTo>
                    <a:lnTo>
                      <a:pt x="1764" y="714"/>
                    </a:lnTo>
                    <a:lnTo>
                      <a:pt x="1769" y="701"/>
                    </a:lnTo>
                    <a:lnTo>
                      <a:pt x="1771" y="683"/>
                    </a:lnTo>
                    <a:lnTo>
                      <a:pt x="1776" y="685"/>
                    </a:lnTo>
                    <a:lnTo>
                      <a:pt x="1776" y="695"/>
                    </a:lnTo>
                    <a:lnTo>
                      <a:pt x="1779" y="695"/>
                    </a:lnTo>
                    <a:lnTo>
                      <a:pt x="1777" y="705"/>
                    </a:lnTo>
                    <a:lnTo>
                      <a:pt x="1777" y="715"/>
                    </a:lnTo>
                    <a:lnTo>
                      <a:pt x="1784" y="718"/>
                    </a:lnTo>
                    <a:lnTo>
                      <a:pt x="1789" y="711"/>
                    </a:lnTo>
                    <a:lnTo>
                      <a:pt x="1796" y="727"/>
                    </a:lnTo>
                    <a:lnTo>
                      <a:pt x="1806" y="727"/>
                    </a:lnTo>
                    <a:lnTo>
                      <a:pt x="1810" y="737"/>
                    </a:lnTo>
                    <a:lnTo>
                      <a:pt x="1817" y="755"/>
                    </a:lnTo>
                    <a:lnTo>
                      <a:pt x="1809" y="764"/>
                    </a:lnTo>
                    <a:lnTo>
                      <a:pt x="1801" y="761"/>
                    </a:lnTo>
                    <a:lnTo>
                      <a:pt x="1791" y="768"/>
                    </a:lnTo>
                    <a:lnTo>
                      <a:pt x="1788" y="764"/>
                    </a:lnTo>
                    <a:lnTo>
                      <a:pt x="1790" y="774"/>
                    </a:lnTo>
                    <a:lnTo>
                      <a:pt x="1801" y="790"/>
                    </a:lnTo>
                    <a:lnTo>
                      <a:pt x="1812" y="804"/>
                    </a:lnTo>
                    <a:lnTo>
                      <a:pt x="1820" y="808"/>
                    </a:lnTo>
                    <a:lnTo>
                      <a:pt x="1821" y="788"/>
                    </a:lnTo>
                    <a:lnTo>
                      <a:pt x="1826" y="787"/>
                    </a:lnTo>
                    <a:lnTo>
                      <a:pt x="1834" y="793"/>
                    </a:lnTo>
                    <a:lnTo>
                      <a:pt x="1843" y="782"/>
                    </a:lnTo>
                    <a:lnTo>
                      <a:pt x="1852" y="785"/>
                    </a:lnTo>
                    <a:lnTo>
                      <a:pt x="1841" y="765"/>
                    </a:lnTo>
                    <a:lnTo>
                      <a:pt x="1850" y="758"/>
                    </a:lnTo>
                    <a:lnTo>
                      <a:pt x="1849" y="755"/>
                    </a:lnTo>
                    <a:lnTo>
                      <a:pt x="1841" y="755"/>
                    </a:lnTo>
                    <a:lnTo>
                      <a:pt x="1834" y="743"/>
                    </a:lnTo>
                    <a:lnTo>
                      <a:pt x="1831" y="727"/>
                    </a:lnTo>
                    <a:lnTo>
                      <a:pt x="1822" y="716"/>
                    </a:lnTo>
                    <a:lnTo>
                      <a:pt x="1827" y="712"/>
                    </a:lnTo>
                    <a:lnTo>
                      <a:pt x="1827" y="695"/>
                    </a:lnTo>
                    <a:lnTo>
                      <a:pt x="1822" y="690"/>
                    </a:lnTo>
                    <a:lnTo>
                      <a:pt x="1822" y="683"/>
                    </a:lnTo>
                    <a:lnTo>
                      <a:pt x="1809" y="675"/>
                    </a:lnTo>
                    <a:lnTo>
                      <a:pt x="1804" y="667"/>
                    </a:lnTo>
                    <a:lnTo>
                      <a:pt x="1812" y="650"/>
                    </a:lnTo>
                    <a:lnTo>
                      <a:pt x="1818" y="651"/>
                    </a:lnTo>
                    <a:lnTo>
                      <a:pt x="1821" y="644"/>
                    </a:lnTo>
                    <a:lnTo>
                      <a:pt x="1827" y="640"/>
                    </a:lnTo>
                    <a:lnTo>
                      <a:pt x="1820" y="637"/>
                    </a:lnTo>
                    <a:lnTo>
                      <a:pt x="1826" y="623"/>
                    </a:lnTo>
                    <a:lnTo>
                      <a:pt x="1839" y="623"/>
                    </a:lnTo>
                    <a:lnTo>
                      <a:pt x="1852" y="614"/>
                    </a:lnTo>
                    <a:lnTo>
                      <a:pt x="1853" y="609"/>
                    </a:lnTo>
                    <a:lnTo>
                      <a:pt x="1853" y="615"/>
                    </a:lnTo>
                    <a:lnTo>
                      <a:pt x="1876" y="613"/>
                    </a:lnTo>
                    <a:lnTo>
                      <a:pt x="1875" y="601"/>
                    </a:lnTo>
                    <a:lnTo>
                      <a:pt x="1884" y="597"/>
                    </a:lnTo>
                    <a:lnTo>
                      <a:pt x="1895" y="599"/>
                    </a:lnTo>
                    <a:lnTo>
                      <a:pt x="1893" y="582"/>
                    </a:lnTo>
                    <a:lnTo>
                      <a:pt x="1897" y="578"/>
                    </a:lnTo>
                    <a:lnTo>
                      <a:pt x="1901" y="591"/>
                    </a:lnTo>
                    <a:lnTo>
                      <a:pt x="1907" y="575"/>
                    </a:lnTo>
                    <a:lnTo>
                      <a:pt x="1912" y="569"/>
                    </a:lnTo>
                    <a:lnTo>
                      <a:pt x="1909" y="559"/>
                    </a:lnTo>
                    <a:lnTo>
                      <a:pt x="1924" y="553"/>
                    </a:lnTo>
                    <a:lnTo>
                      <a:pt x="1918" y="550"/>
                    </a:lnTo>
                    <a:lnTo>
                      <a:pt x="1925" y="542"/>
                    </a:lnTo>
                    <a:lnTo>
                      <a:pt x="1925" y="533"/>
                    </a:lnTo>
                    <a:lnTo>
                      <a:pt x="1918" y="537"/>
                    </a:lnTo>
                    <a:lnTo>
                      <a:pt x="1916" y="533"/>
                    </a:lnTo>
                    <a:lnTo>
                      <a:pt x="1884" y="545"/>
                    </a:lnTo>
                    <a:lnTo>
                      <a:pt x="1891" y="555"/>
                    </a:lnTo>
                    <a:lnTo>
                      <a:pt x="1875" y="558"/>
                    </a:lnTo>
                    <a:lnTo>
                      <a:pt x="1882" y="575"/>
                    </a:lnTo>
                    <a:lnTo>
                      <a:pt x="1884" y="566"/>
                    </a:lnTo>
                    <a:lnTo>
                      <a:pt x="1884" y="585"/>
                    </a:lnTo>
                    <a:lnTo>
                      <a:pt x="1881" y="590"/>
                    </a:lnTo>
                    <a:lnTo>
                      <a:pt x="1877" y="583"/>
                    </a:lnTo>
                    <a:lnTo>
                      <a:pt x="1880" y="578"/>
                    </a:lnTo>
                    <a:lnTo>
                      <a:pt x="1875" y="581"/>
                    </a:lnTo>
                    <a:lnTo>
                      <a:pt x="1874" y="575"/>
                    </a:lnTo>
                    <a:lnTo>
                      <a:pt x="1863" y="575"/>
                    </a:lnTo>
                    <a:lnTo>
                      <a:pt x="1858" y="577"/>
                    </a:lnTo>
                    <a:lnTo>
                      <a:pt x="1852" y="588"/>
                    </a:lnTo>
                    <a:lnTo>
                      <a:pt x="1849" y="582"/>
                    </a:lnTo>
                    <a:lnTo>
                      <a:pt x="1834" y="581"/>
                    </a:lnTo>
                    <a:lnTo>
                      <a:pt x="1832" y="576"/>
                    </a:lnTo>
                    <a:lnTo>
                      <a:pt x="1818" y="581"/>
                    </a:lnTo>
                    <a:lnTo>
                      <a:pt x="1812" y="587"/>
                    </a:lnTo>
                    <a:lnTo>
                      <a:pt x="1815" y="594"/>
                    </a:lnTo>
                    <a:lnTo>
                      <a:pt x="1822" y="596"/>
                    </a:lnTo>
                    <a:lnTo>
                      <a:pt x="1822" y="601"/>
                    </a:lnTo>
                    <a:lnTo>
                      <a:pt x="1827" y="603"/>
                    </a:lnTo>
                    <a:lnTo>
                      <a:pt x="1817" y="605"/>
                    </a:lnTo>
                    <a:lnTo>
                      <a:pt x="1809" y="612"/>
                    </a:lnTo>
                    <a:lnTo>
                      <a:pt x="1804" y="609"/>
                    </a:lnTo>
                    <a:lnTo>
                      <a:pt x="1810" y="605"/>
                    </a:lnTo>
                    <a:lnTo>
                      <a:pt x="1791" y="608"/>
                    </a:lnTo>
                    <a:lnTo>
                      <a:pt x="1791" y="602"/>
                    </a:lnTo>
                    <a:lnTo>
                      <a:pt x="1783" y="605"/>
                    </a:lnTo>
                    <a:lnTo>
                      <a:pt x="1785" y="597"/>
                    </a:lnTo>
                    <a:lnTo>
                      <a:pt x="1777" y="597"/>
                    </a:lnTo>
                    <a:lnTo>
                      <a:pt x="1779" y="590"/>
                    </a:lnTo>
                    <a:lnTo>
                      <a:pt x="1766" y="594"/>
                    </a:lnTo>
                    <a:lnTo>
                      <a:pt x="1763" y="590"/>
                    </a:lnTo>
                    <a:lnTo>
                      <a:pt x="1764" y="578"/>
                    </a:lnTo>
                    <a:lnTo>
                      <a:pt x="1776" y="564"/>
                    </a:lnTo>
                    <a:lnTo>
                      <a:pt x="1776" y="558"/>
                    </a:lnTo>
                    <a:lnTo>
                      <a:pt x="1783" y="542"/>
                    </a:lnTo>
                    <a:lnTo>
                      <a:pt x="1790" y="537"/>
                    </a:lnTo>
                    <a:lnTo>
                      <a:pt x="1822" y="533"/>
                    </a:lnTo>
                    <a:lnTo>
                      <a:pt x="1846" y="521"/>
                    </a:lnTo>
                    <a:lnTo>
                      <a:pt x="1861" y="516"/>
                    </a:lnTo>
                    <a:lnTo>
                      <a:pt x="1868" y="506"/>
                    </a:lnTo>
                    <a:lnTo>
                      <a:pt x="1882" y="501"/>
                    </a:lnTo>
                    <a:lnTo>
                      <a:pt x="1884" y="492"/>
                    </a:lnTo>
                    <a:lnTo>
                      <a:pt x="1897" y="496"/>
                    </a:lnTo>
                    <a:lnTo>
                      <a:pt x="1907" y="486"/>
                    </a:lnTo>
                    <a:lnTo>
                      <a:pt x="1916" y="492"/>
                    </a:lnTo>
                    <a:lnTo>
                      <a:pt x="1919" y="497"/>
                    </a:lnTo>
                    <a:lnTo>
                      <a:pt x="1927" y="499"/>
                    </a:lnTo>
                    <a:lnTo>
                      <a:pt x="1929" y="513"/>
                    </a:lnTo>
                    <a:lnTo>
                      <a:pt x="1944" y="522"/>
                    </a:lnTo>
                    <a:lnTo>
                      <a:pt x="1936" y="528"/>
                    </a:lnTo>
                    <a:lnTo>
                      <a:pt x="1944" y="537"/>
                    </a:lnTo>
                    <a:lnTo>
                      <a:pt x="1945" y="547"/>
                    </a:lnTo>
                    <a:lnTo>
                      <a:pt x="1954" y="551"/>
                    </a:lnTo>
                    <a:lnTo>
                      <a:pt x="1954" y="558"/>
                    </a:lnTo>
                    <a:lnTo>
                      <a:pt x="1945" y="558"/>
                    </a:lnTo>
                    <a:lnTo>
                      <a:pt x="1939" y="560"/>
                    </a:lnTo>
                    <a:lnTo>
                      <a:pt x="1939" y="565"/>
                    </a:lnTo>
                    <a:lnTo>
                      <a:pt x="1945" y="564"/>
                    </a:lnTo>
                    <a:lnTo>
                      <a:pt x="1954" y="575"/>
                    </a:lnTo>
                    <a:lnTo>
                      <a:pt x="1960" y="577"/>
                    </a:lnTo>
                    <a:lnTo>
                      <a:pt x="1962" y="582"/>
                    </a:lnTo>
                    <a:lnTo>
                      <a:pt x="1971" y="593"/>
                    </a:lnTo>
                    <a:lnTo>
                      <a:pt x="1989" y="597"/>
                    </a:lnTo>
                    <a:lnTo>
                      <a:pt x="1988" y="599"/>
                    </a:lnTo>
                    <a:lnTo>
                      <a:pt x="1989" y="608"/>
                    </a:lnTo>
                    <a:lnTo>
                      <a:pt x="1989" y="618"/>
                    </a:lnTo>
                    <a:lnTo>
                      <a:pt x="1999" y="625"/>
                    </a:lnTo>
                    <a:lnTo>
                      <a:pt x="2006" y="624"/>
                    </a:lnTo>
                    <a:lnTo>
                      <a:pt x="2020" y="630"/>
                    </a:lnTo>
                    <a:lnTo>
                      <a:pt x="2030" y="624"/>
                    </a:lnTo>
                    <a:lnTo>
                      <a:pt x="2038" y="628"/>
                    </a:lnTo>
                    <a:lnTo>
                      <a:pt x="2038" y="619"/>
                    </a:lnTo>
                    <a:lnTo>
                      <a:pt x="2046" y="624"/>
                    </a:lnTo>
                    <a:lnTo>
                      <a:pt x="2051" y="615"/>
                    </a:lnTo>
                    <a:lnTo>
                      <a:pt x="2051" y="605"/>
                    </a:lnTo>
                    <a:lnTo>
                      <a:pt x="2068" y="613"/>
                    </a:lnTo>
                    <a:lnTo>
                      <a:pt x="2068" y="630"/>
                    </a:lnTo>
                    <a:lnTo>
                      <a:pt x="2083" y="645"/>
                    </a:lnTo>
                    <a:lnTo>
                      <a:pt x="2090" y="650"/>
                    </a:lnTo>
                    <a:lnTo>
                      <a:pt x="2099" y="667"/>
                    </a:lnTo>
                    <a:lnTo>
                      <a:pt x="2106" y="667"/>
                    </a:lnTo>
                    <a:lnTo>
                      <a:pt x="2121" y="678"/>
                    </a:lnTo>
                    <a:lnTo>
                      <a:pt x="2129" y="677"/>
                    </a:lnTo>
                    <a:lnTo>
                      <a:pt x="2129" y="668"/>
                    </a:lnTo>
                    <a:lnTo>
                      <a:pt x="2137" y="669"/>
                    </a:lnTo>
                    <a:lnTo>
                      <a:pt x="2139" y="667"/>
                    </a:lnTo>
                    <a:lnTo>
                      <a:pt x="2148" y="673"/>
                    </a:lnTo>
                    <a:lnTo>
                      <a:pt x="2150" y="669"/>
                    </a:lnTo>
                    <a:lnTo>
                      <a:pt x="2164" y="677"/>
                    </a:lnTo>
                    <a:lnTo>
                      <a:pt x="2182" y="667"/>
                    </a:lnTo>
                    <a:lnTo>
                      <a:pt x="2204" y="673"/>
                    </a:lnTo>
                    <a:lnTo>
                      <a:pt x="2221" y="667"/>
                    </a:lnTo>
                    <a:lnTo>
                      <a:pt x="2230" y="655"/>
                    </a:lnTo>
                    <a:lnTo>
                      <a:pt x="2267" y="660"/>
                    </a:lnTo>
                    <a:lnTo>
                      <a:pt x="2275" y="657"/>
                    </a:lnTo>
                    <a:lnTo>
                      <a:pt x="2290" y="671"/>
                    </a:lnTo>
                    <a:lnTo>
                      <a:pt x="2293" y="668"/>
                    </a:lnTo>
                    <a:lnTo>
                      <a:pt x="2300" y="667"/>
                    </a:lnTo>
                    <a:lnTo>
                      <a:pt x="2300" y="673"/>
                    </a:lnTo>
                    <a:lnTo>
                      <a:pt x="2322" y="667"/>
                    </a:lnTo>
                    <a:lnTo>
                      <a:pt x="2337" y="667"/>
                    </a:lnTo>
                    <a:lnTo>
                      <a:pt x="2328" y="655"/>
                    </a:lnTo>
                    <a:lnTo>
                      <a:pt x="2328" y="650"/>
                    </a:lnTo>
                    <a:lnTo>
                      <a:pt x="2321" y="640"/>
                    </a:lnTo>
                    <a:lnTo>
                      <a:pt x="2317" y="630"/>
                    </a:lnTo>
                    <a:lnTo>
                      <a:pt x="2322" y="623"/>
                    </a:lnTo>
                    <a:lnTo>
                      <a:pt x="2328" y="623"/>
                    </a:lnTo>
                    <a:lnTo>
                      <a:pt x="2331" y="625"/>
                    </a:lnTo>
                    <a:lnTo>
                      <a:pt x="2336" y="636"/>
                    </a:lnTo>
                    <a:lnTo>
                      <a:pt x="2342" y="641"/>
                    </a:lnTo>
                    <a:lnTo>
                      <a:pt x="2342" y="655"/>
                    </a:lnTo>
                    <a:lnTo>
                      <a:pt x="2349" y="667"/>
                    </a:lnTo>
                    <a:lnTo>
                      <a:pt x="2359" y="669"/>
                    </a:lnTo>
                    <a:lnTo>
                      <a:pt x="2364" y="678"/>
                    </a:lnTo>
                    <a:lnTo>
                      <a:pt x="2377" y="683"/>
                    </a:lnTo>
                    <a:lnTo>
                      <a:pt x="2384" y="689"/>
                    </a:lnTo>
                    <a:lnTo>
                      <a:pt x="2396" y="688"/>
                    </a:lnTo>
                    <a:lnTo>
                      <a:pt x="2404" y="677"/>
                    </a:lnTo>
                    <a:lnTo>
                      <a:pt x="2403" y="641"/>
                    </a:lnTo>
                    <a:lnTo>
                      <a:pt x="2398" y="641"/>
                    </a:lnTo>
                    <a:lnTo>
                      <a:pt x="2397" y="650"/>
                    </a:lnTo>
                    <a:lnTo>
                      <a:pt x="2390" y="650"/>
                    </a:lnTo>
                    <a:lnTo>
                      <a:pt x="2390" y="641"/>
                    </a:lnTo>
                    <a:lnTo>
                      <a:pt x="2385" y="636"/>
                    </a:lnTo>
                    <a:lnTo>
                      <a:pt x="2364" y="637"/>
                    </a:lnTo>
                    <a:lnTo>
                      <a:pt x="2359" y="646"/>
                    </a:lnTo>
                    <a:lnTo>
                      <a:pt x="2360" y="650"/>
                    </a:lnTo>
                    <a:lnTo>
                      <a:pt x="2361" y="658"/>
                    </a:lnTo>
                    <a:lnTo>
                      <a:pt x="2354" y="656"/>
                    </a:lnTo>
                    <a:lnTo>
                      <a:pt x="2348" y="636"/>
                    </a:lnTo>
                    <a:lnTo>
                      <a:pt x="2339" y="624"/>
                    </a:lnTo>
                    <a:lnTo>
                      <a:pt x="2334" y="614"/>
                    </a:lnTo>
                    <a:lnTo>
                      <a:pt x="2342" y="619"/>
                    </a:lnTo>
                    <a:lnTo>
                      <a:pt x="2342" y="605"/>
                    </a:lnTo>
                    <a:lnTo>
                      <a:pt x="2331" y="596"/>
                    </a:lnTo>
                    <a:lnTo>
                      <a:pt x="2331" y="590"/>
                    </a:lnTo>
                    <a:lnTo>
                      <a:pt x="2321" y="575"/>
                    </a:lnTo>
                    <a:lnTo>
                      <a:pt x="2328" y="575"/>
                    </a:lnTo>
                    <a:lnTo>
                      <a:pt x="2334" y="583"/>
                    </a:lnTo>
                    <a:lnTo>
                      <a:pt x="2339" y="578"/>
                    </a:lnTo>
                    <a:lnTo>
                      <a:pt x="2339" y="575"/>
                    </a:lnTo>
                    <a:lnTo>
                      <a:pt x="2349" y="575"/>
                    </a:lnTo>
                    <a:lnTo>
                      <a:pt x="2353" y="581"/>
                    </a:lnTo>
                    <a:lnTo>
                      <a:pt x="2374" y="577"/>
                    </a:lnTo>
                    <a:lnTo>
                      <a:pt x="2374" y="575"/>
                    </a:lnTo>
                    <a:lnTo>
                      <a:pt x="2358" y="554"/>
                    </a:lnTo>
                    <a:lnTo>
                      <a:pt x="2365" y="551"/>
                    </a:lnTo>
                    <a:lnTo>
                      <a:pt x="2377" y="554"/>
                    </a:lnTo>
                    <a:lnTo>
                      <a:pt x="2379" y="562"/>
                    </a:lnTo>
                    <a:lnTo>
                      <a:pt x="2390" y="575"/>
                    </a:lnTo>
                    <a:lnTo>
                      <a:pt x="2385" y="559"/>
                    </a:lnTo>
                    <a:lnTo>
                      <a:pt x="2398" y="560"/>
                    </a:lnTo>
                    <a:lnTo>
                      <a:pt x="2404" y="575"/>
                    </a:lnTo>
                    <a:lnTo>
                      <a:pt x="2420" y="582"/>
                    </a:lnTo>
                    <a:lnTo>
                      <a:pt x="2414" y="590"/>
                    </a:lnTo>
                    <a:lnTo>
                      <a:pt x="2422" y="594"/>
                    </a:lnTo>
                    <a:lnTo>
                      <a:pt x="2439" y="587"/>
                    </a:lnTo>
                    <a:lnTo>
                      <a:pt x="2439" y="594"/>
                    </a:lnTo>
                    <a:lnTo>
                      <a:pt x="2434" y="605"/>
                    </a:lnTo>
                    <a:lnTo>
                      <a:pt x="2433" y="615"/>
                    </a:lnTo>
                    <a:lnTo>
                      <a:pt x="2427" y="623"/>
                    </a:lnTo>
                    <a:lnTo>
                      <a:pt x="2431" y="628"/>
                    </a:lnTo>
                    <a:lnTo>
                      <a:pt x="2439" y="624"/>
                    </a:lnTo>
                    <a:lnTo>
                      <a:pt x="2443" y="631"/>
                    </a:lnTo>
                    <a:lnTo>
                      <a:pt x="2443" y="612"/>
                    </a:lnTo>
                    <a:lnTo>
                      <a:pt x="2466" y="596"/>
                    </a:lnTo>
                    <a:lnTo>
                      <a:pt x="2467" y="597"/>
                    </a:lnTo>
                    <a:lnTo>
                      <a:pt x="2466" y="607"/>
                    </a:lnTo>
                    <a:lnTo>
                      <a:pt x="2467" y="619"/>
                    </a:lnTo>
                    <a:lnTo>
                      <a:pt x="2466" y="636"/>
                    </a:lnTo>
                    <a:lnTo>
                      <a:pt x="2460" y="650"/>
                    </a:lnTo>
                    <a:lnTo>
                      <a:pt x="2459" y="668"/>
                    </a:lnTo>
                    <a:lnTo>
                      <a:pt x="2466" y="683"/>
                    </a:lnTo>
                    <a:lnTo>
                      <a:pt x="2446" y="695"/>
                    </a:lnTo>
                    <a:lnTo>
                      <a:pt x="2451" y="712"/>
                    </a:lnTo>
                    <a:lnTo>
                      <a:pt x="2466" y="711"/>
                    </a:lnTo>
                    <a:lnTo>
                      <a:pt x="2466" y="736"/>
                    </a:lnTo>
                    <a:lnTo>
                      <a:pt x="2482" y="720"/>
                    </a:lnTo>
                    <a:lnTo>
                      <a:pt x="2486" y="727"/>
                    </a:lnTo>
                    <a:lnTo>
                      <a:pt x="2495" y="718"/>
                    </a:lnTo>
                    <a:lnTo>
                      <a:pt x="2495" y="727"/>
                    </a:lnTo>
                    <a:lnTo>
                      <a:pt x="2489" y="733"/>
                    </a:lnTo>
                    <a:lnTo>
                      <a:pt x="2494" y="743"/>
                    </a:lnTo>
                    <a:lnTo>
                      <a:pt x="2504" y="744"/>
                    </a:lnTo>
                    <a:lnTo>
                      <a:pt x="2509" y="727"/>
                    </a:lnTo>
                    <a:lnTo>
                      <a:pt x="2504" y="711"/>
                    </a:lnTo>
                    <a:lnTo>
                      <a:pt x="2506" y="695"/>
                    </a:lnTo>
                    <a:lnTo>
                      <a:pt x="2502" y="682"/>
                    </a:lnTo>
                    <a:lnTo>
                      <a:pt x="2488" y="673"/>
                    </a:lnTo>
                    <a:lnTo>
                      <a:pt x="2488" y="667"/>
                    </a:lnTo>
                    <a:lnTo>
                      <a:pt x="2495" y="636"/>
                    </a:lnTo>
                    <a:lnTo>
                      <a:pt x="2492" y="631"/>
                    </a:lnTo>
                    <a:lnTo>
                      <a:pt x="2489" y="620"/>
                    </a:lnTo>
                    <a:lnTo>
                      <a:pt x="2495" y="620"/>
                    </a:lnTo>
                    <a:lnTo>
                      <a:pt x="2500" y="618"/>
                    </a:lnTo>
                    <a:lnTo>
                      <a:pt x="2504" y="620"/>
                    </a:lnTo>
                    <a:lnTo>
                      <a:pt x="2506" y="625"/>
                    </a:lnTo>
                    <a:lnTo>
                      <a:pt x="2510" y="623"/>
                    </a:lnTo>
                    <a:lnTo>
                      <a:pt x="2521" y="621"/>
                    </a:lnTo>
                    <a:lnTo>
                      <a:pt x="2533" y="628"/>
                    </a:lnTo>
                    <a:lnTo>
                      <a:pt x="2540" y="625"/>
                    </a:lnTo>
                    <a:lnTo>
                      <a:pt x="2545" y="613"/>
                    </a:lnTo>
                    <a:lnTo>
                      <a:pt x="2549" y="607"/>
                    </a:lnTo>
                    <a:lnTo>
                      <a:pt x="2563" y="599"/>
                    </a:lnTo>
                    <a:lnTo>
                      <a:pt x="2563" y="590"/>
                    </a:lnTo>
                    <a:lnTo>
                      <a:pt x="2569" y="574"/>
                    </a:lnTo>
                    <a:lnTo>
                      <a:pt x="2595" y="555"/>
                    </a:lnTo>
                    <a:lnTo>
                      <a:pt x="2602" y="544"/>
                    </a:lnTo>
                    <a:lnTo>
                      <a:pt x="2591" y="542"/>
                    </a:lnTo>
                    <a:lnTo>
                      <a:pt x="2594" y="520"/>
                    </a:lnTo>
                    <a:lnTo>
                      <a:pt x="2592" y="506"/>
                    </a:lnTo>
                    <a:lnTo>
                      <a:pt x="2589" y="491"/>
                    </a:lnTo>
                    <a:lnTo>
                      <a:pt x="2576" y="483"/>
                    </a:lnTo>
                    <a:lnTo>
                      <a:pt x="2575" y="491"/>
                    </a:lnTo>
                    <a:lnTo>
                      <a:pt x="2573" y="499"/>
                    </a:lnTo>
                    <a:lnTo>
                      <a:pt x="2572" y="508"/>
                    </a:lnTo>
                    <a:lnTo>
                      <a:pt x="2579" y="505"/>
                    </a:lnTo>
                    <a:lnTo>
                      <a:pt x="2583" y="497"/>
                    </a:lnTo>
                    <a:lnTo>
                      <a:pt x="2570" y="522"/>
                    </a:lnTo>
                    <a:lnTo>
                      <a:pt x="2551" y="528"/>
                    </a:lnTo>
                    <a:lnTo>
                      <a:pt x="2538" y="526"/>
                    </a:lnTo>
                    <a:lnTo>
                      <a:pt x="2542" y="516"/>
                    </a:lnTo>
                    <a:lnTo>
                      <a:pt x="2543" y="494"/>
                    </a:lnTo>
                    <a:lnTo>
                      <a:pt x="2547" y="491"/>
                    </a:lnTo>
                    <a:lnTo>
                      <a:pt x="2554" y="492"/>
                    </a:lnTo>
                    <a:lnTo>
                      <a:pt x="2563" y="472"/>
                    </a:lnTo>
                    <a:lnTo>
                      <a:pt x="2563" y="462"/>
                    </a:lnTo>
                    <a:lnTo>
                      <a:pt x="2557" y="465"/>
                    </a:lnTo>
                    <a:lnTo>
                      <a:pt x="2557" y="463"/>
                    </a:lnTo>
                    <a:lnTo>
                      <a:pt x="2558" y="449"/>
                    </a:lnTo>
                    <a:lnTo>
                      <a:pt x="2567" y="432"/>
                    </a:lnTo>
                    <a:lnTo>
                      <a:pt x="2586" y="425"/>
                    </a:lnTo>
                    <a:lnTo>
                      <a:pt x="2589" y="421"/>
                    </a:lnTo>
                    <a:lnTo>
                      <a:pt x="2581" y="436"/>
                    </a:lnTo>
                    <a:lnTo>
                      <a:pt x="2581" y="451"/>
                    </a:lnTo>
                    <a:lnTo>
                      <a:pt x="2585" y="458"/>
                    </a:lnTo>
                    <a:lnTo>
                      <a:pt x="2595" y="445"/>
                    </a:lnTo>
                    <a:lnTo>
                      <a:pt x="2599" y="427"/>
                    </a:lnTo>
                    <a:lnTo>
                      <a:pt x="2594" y="408"/>
                    </a:lnTo>
                    <a:lnTo>
                      <a:pt x="2583" y="408"/>
                    </a:lnTo>
                    <a:lnTo>
                      <a:pt x="2569" y="420"/>
                    </a:lnTo>
                    <a:lnTo>
                      <a:pt x="2556" y="418"/>
                    </a:lnTo>
                    <a:lnTo>
                      <a:pt x="2542" y="391"/>
                    </a:lnTo>
                    <a:lnTo>
                      <a:pt x="2536" y="386"/>
                    </a:lnTo>
                    <a:lnTo>
                      <a:pt x="2537" y="394"/>
                    </a:lnTo>
                    <a:lnTo>
                      <a:pt x="2532" y="399"/>
                    </a:lnTo>
                    <a:lnTo>
                      <a:pt x="2524" y="392"/>
                    </a:lnTo>
                    <a:lnTo>
                      <a:pt x="2524" y="387"/>
                    </a:lnTo>
                    <a:lnTo>
                      <a:pt x="2508" y="379"/>
                    </a:lnTo>
                    <a:lnTo>
                      <a:pt x="2505" y="372"/>
                    </a:lnTo>
                    <a:lnTo>
                      <a:pt x="2505" y="367"/>
                    </a:lnTo>
                    <a:lnTo>
                      <a:pt x="2479" y="370"/>
                    </a:lnTo>
                    <a:lnTo>
                      <a:pt x="2465" y="360"/>
                    </a:lnTo>
                    <a:lnTo>
                      <a:pt x="2461" y="352"/>
                    </a:lnTo>
                    <a:lnTo>
                      <a:pt x="2465" y="345"/>
                    </a:lnTo>
                    <a:lnTo>
                      <a:pt x="2447" y="336"/>
                    </a:lnTo>
                    <a:lnTo>
                      <a:pt x="2445" y="328"/>
                    </a:lnTo>
                    <a:lnTo>
                      <a:pt x="2436" y="318"/>
                    </a:lnTo>
                    <a:lnTo>
                      <a:pt x="2434" y="290"/>
                    </a:lnTo>
                    <a:lnTo>
                      <a:pt x="2434" y="275"/>
                    </a:lnTo>
                    <a:lnTo>
                      <a:pt x="2435" y="266"/>
                    </a:lnTo>
                    <a:lnTo>
                      <a:pt x="2441" y="262"/>
                    </a:lnTo>
                    <a:lnTo>
                      <a:pt x="2445" y="262"/>
                    </a:lnTo>
                    <a:lnTo>
                      <a:pt x="2456" y="236"/>
                    </a:lnTo>
                    <a:lnTo>
                      <a:pt x="2459" y="236"/>
                    </a:lnTo>
                    <a:lnTo>
                      <a:pt x="2461" y="242"/>
                    </a:lnTo>
                    <a:lnTo>
                      <a:pt x="2465" y="237"/>
                    </a:lnTo>
                    <a:lnTo>
                      <a:pt x="2466" y="222"/>
                    </a:lnTo>
                    <a:lnTo>
                      <a:pt x="2461" y="227"/>
                    </a:lnTo>
                    <a:lnTo>
                      <a:pt x="2452" y="204"/>
                    </a:lnTo>
                    <a:lnTo>
                      <a:pt x="2444" y="194"/>
                    </a:lnTo>
                    <a:lnTo>
                      <a:pt x="2444" y="184"/>
                    </a:lnTo>
                    <a:lnTo>
                      <a:pt x="2445" y="171"/>
                    </a:lnTo>
                    <a:lnTo>
                      <a:pt x="2452" y="156"/>
                    </a:lnTo>
                    <a:lnTo>
                      <a:pt x="2449" y="156"/>
                    </a:lnTo>
                    <a:lnTo>
                      <a:pt x="2450" y="145"/>
                    </a:lnTo>
                    <a:lnTo>
                      <a:pt x="2451" y="137"/>
                    </a:lnTo>
                    <a:lnTo>
                      <a:pt x="2451" y="122"/>
                    </a:lnTo>
                    <a:lnTo>
                      <a:pt x="2455" y="117"/>
                    </a:lnTo>
                    <a:lnTo>
                      <a:pt x="2460" y="118"/>
                    </a:lnTo>
                    <a:lnTo>
                      <a:pt x="2461" y="114"/>
                    </a:lnTo>
                    <a:lnTo>
                      <a:pt x="2462" y="106"/>
                    </a:lnTo>
                    <a:lnTo>
                      <a:pt x="2470" y="101"/>
                    </a:lnTo>
                    <a:lnTo>
                      <a:pt x="2488" y="124"/>
                    </a:lnTo>
                    <a:lnTo>
                      <a:pt x="2492" y="123"/>
                    </a:lnTo>
                    <a:lnTo>
                      <a:pt x="2495" y="107"/>
                    </a:lnTo>
                    <a:lnTo>
                      <a:pt x="2493" y="86"/>
                    </a:lnTo>
                    <a:lnTo>
                      <a:pt x="2487" y="85"/>
                    </a:lnTo>
                    <a:lnTo>
                      <a:pt x="2481" y="79"/>
                    </a:lnTo>
                    <a:lnTo>
                      <a:pt x="2479" y="67"/>
                    </a:lnTo>
                    <a:lnTo>
                      <a:pt x="2488" y="52"/>
                    </a:lnTo>
                    <a:lnTo>
                      <a:pt x="2502" y="36"/>
                    </a:lnTo>
                    <a:lnTo>
                      <a:pt x="2505" y="26"/>
                    </a:lnTo>
                    <a:lnTo>
                      <a:pt x="2506" y="16"/>
                    </a:lnTo>
                    <a:lnTo>
                      <a:pt x="2513" y="2"/>
                    </a:lnTo>
                    <a:lnTo>
                      <a:pt x="2522" y="0"/>
                    </a:lnTo>
                    <a:lnTo>
                      <a:pt x="2531" y="2"/>
                    </a:lnTo>
                    <a:lnTo>
                      <a:pt x="2541" y="0"/>
                    </a:lnTo>
                    <a:lnTo>
                      <a:pt x="2551" y="10"/>
                    </a:lnTo>
                    <a:lnTo>
                      <a:pt x="2549" y="18"/>
                    </a:lnTo>
                    <a:lnTo>
                      <a:pt x="2546" y="22"/>
                    </a:lnTo>
                    <a:lnTo>
                      <a:pt x="2545" y="32"/>
                    </a:lnTo>
                    <a:lnTo>
                      <a:pt x="2546" y="38"/>
                    </a:lnTo>
                    <a:lnTo>
                      <a:pt x="2554" y="32"/>
                    </a:lnTo>
                    <a:lnTo>
                      <a:pt x="2554" y="49"/>
                    </a:lnTo>
                    <a:lnTo>
                      <a:pt x="2564" y="40"/>
                    </a:lnTo>
                    <a:lnTo>
                      <a:pt x="2567" y="32"/>
                    </a:lnTo>
                    <a:lnTo>
                      <a:pt x="2576" y="44"/>
                    </a:lnTo>
                    <a:lnTo>
                      <a:pt x="2594" y="37"/>
                    </a:lnTo>
                    <a:lnTo>
                      <a:pt x="2594" y="47"/>
                    </a:lnTo>
                    <a:lnTo>
                      <a:pt x="2590" y="63"/>
                    </a:lnTo>
                    <a:lnTo>
                      <a:pt x="2595" y="75"/>
                    </a:lnTo>
                    <a:lnTo>
                      <a:pt x="2605" y="76"/>
                    </a:lnTo>
                    <a:lnTo>
                      <a:pt x="2632" y="115"/>
                    </a:lnTo>
                    <a:lnTo>
                      <a:pt x="2637" y="147"/>
                    </a:lnTo>
                    <a:lnTo>
                      <a:pt x="2638" y="167"/>
                    </a:lnTo>
                    <a:lnTo>
                      <a:pt x="2637" y="190"/>
                    </a:lnTo>
                    <a:lnTo>
                      <a:pt x="2633" y="189"/>
                    </a:lnTo>
                    <a:lnTo>
                      <a:pt x="2634" y="198"/>
                    </a:lnTo>
                    <a:lnTo>
                      <a:pt x="2645" y="201"/>
                    </a:lnTo>
                    <a:lnTo>
                      <a:pt x="2648" y="221"/>
                    </a:lnTo>
                    <a:lnTo>
                      <a:pt x="2662" y="220"/>
                    </a:lnTo>
                    <a:lnTo>
                      <a:pt x="2671" y="230"/>
                    </a:lnTo>
                    <a:lnTo>
                      <a:pt x="2671" y="244"/>
                    </a:lnTo>
                    <a:lnTo>
                      <a:pt x="2672" y="251"/>
                    </a:lnTo>
                    <a:lnTo>
                      <a:pt x="2681" y="264"/>
                    </a:lnTo>
                    <a:lnTo>
                      <a:pt x="2683" y="274"/>
                    </a:lnTo>
                    <a:lnTo>
                      <a:pt x="2685" y="284"/>
                    </a:lnTo>
                    <a:lnTo>
                      <a:pt x="2688" y="284"/>
                    </a:lnTo>
                    <a:lnTo>
                      <a:pt x="2692" y="279"/>
                    </a:lnTo>
                    <a:lnTo>
                      <a:pt x="2693" y="274"/>
                    </a:lnTo>
                    <a:lnTo>
                      <a:pt x="2701" y="280"/>
                    </a:lnTo>
                    <a:lnTo>
                      <a:pt x="2703" y="297"/>
                    </a:lnTo>
                    <a:lnTo>
                      <a:pt x="2709" y="301"/>
                    </a:lnTo>
                    <a:lnTo>
                      <a:pt x="2713" y="308"/>
                    </a:lnTo>
                    <a:lnTo>
                      <a:pt x="2694" y="312"/>
                    </a:lnTo>
                    <a:lnTo>
                      <a:pt x="2671" y="301"/>
                    </a:lnTo>
                    <a:lnTo>
                      <a:pt x="2664" y="302"/>
                    </a:lnTo>
                    <a:lnTo>
                      <a:pt x="2665" y="306"/>
                    </a:lnTo>
                    <a:lnTo>
                      <a:pt x="2665" y="312"/>
                    </a:lnTo>
                    <a:lnTo>
                      <a:pt x="2661" y="316"/>
                    </a:lnTo>
                    <a:lnTo>
                      <a:pt x="2661" y="318"/>
                    </a:lnTo>
                    <a:lnTo>
                      <a:pt x="2680" y="321"/>
                    </a:lnTo>
                    <a:lnTo>
                      <a:pt x="2688" y="334"/>
                    </a:lnTo>
                    <a:lnTo>
                      <a:pt x="2683" y="343"/>
                    </a:lnTo>
                    <a:lnTo>
                      <a:pt x="2676" y="352"/>
                    </a:lnTo>
                    <a:lnTo>
                      <a:pt x="2670" y="352"/>
                    </a:lnTo>
                    <a:lnTo>
                      <a:pt x="2664" y="357"/>
                    </a:lnTo>
                    <a:lnTo>
                      <a:pt x="2658" y="357"/>
                    </a:lnTo>
                    <a:lnTo>
                      <a:pt x="2656" y="364"/>
                    </a:lnTo>
                    <a:lnTo>
                      <a:pt x="2648" y="371"/>
                    </a:lnTo>
                    <a:lnTo>
                      <a:pt x="2650" y="378"/>
                    </a:lnTo>
                    <a:lnTo>
                      <a:pt x="2649" y="381"/>
                    </a:lnTo>
                    <a:lnTo>
                      <a:pt x="2669" y="381"/>
                    </a:lnTo>
                    <a:lnTo>
                      <a:pt x="2673" y="388"/>
                    </a:lnTo>
                    <a:lnTo>
                      <a:pt x="2678" y="402"/>
                    </a:lnTo>
                    <a:lnTo>
                      <a:pt x="2692" y="408"/>
                    </a:lnTo>
                    <a:lnTo>
                      <a:pt x="2705" y="405"/>
                    </a:lnTo>
                    <a:lnTo>
                      <a:pt x="2715" y="391"/>
                    </a:lnTo>
                    <a:lnTo>
                      <a:pt x="2723" y="389"/>
                    </a:lnTo>
                    <a:lnTo>
                      <a:pt x="2724" y="395"/>
                    </a:lnTo>
                    <a:lnTo>
                      <a:pt x="2718" y="404"/>
                    </a:lnTo>
                    <a:lnTo>
                      <a:pt x="2725" y="402"/>
                    </a:lnTo>
                    <a:lnTo>
                      <a:pt x="2731" y="413"/>
                    </a:lnTo>
                    <a:lnTo>
                      <a:pt x="2735" y="409"/>
                    </a:lnTo>
                    <a:lnTo>
                      <a:pt x="2745" y="415"/>
                    </a:lnTo>
                    <a:lnTo>
                      <a:pt x="2748" y="406"/>
                    </a:lnTo>
                    <a:lnTo>
                      <a:pt x="2751" y="421"/>
                    </a:lnTo>
                    <a:lnTo>
                      <a:pt x="2748" y="432"/>
                    </a:lnTo>
                    <a:lnTo>
                      <a:pt x="2744" y="440"/>
                    </a:lnTo>
                    <a:lnTo>
                      <a:pt x="2735" y="430"/>
                    </a:lnTo>
                    <a:lnTo>
                      <a:pt x="2729" y="434"/>
                    </a:lnTo>
                    <a:lnTo>
                      <a:pt x="2720" y="431"/>
                    </a:lnTo>
                    <a:lnTo>
                      <a:pt x="2745" y="465"/>
                    </a:lnTo>
                    <a:lnTo>
                      <a:pt x="2755" y="469"/>
                    </a:lnTo>
                    <a:lnTo>
                      <a:pt x="2756" y="479"/>
                    </a:lnTo>
                    <a:lnTo>
                      <a:pt x="2764" y="494"/>
                    </a:lnTo>
                    <a:lnTo>
                      <a:pt x="2763" y="499"/>
                    </a:lnTo>
                    <a:lnTo>
                      <a:pt x="2773" y="515"/>
                    </a:lnTo>
                    <a:lnTo>
                      <a:pt x="2768" y="531"/>
                    </a:lnTo>
                    <a:lnTo>
                      <a:pt x="2768" y="549"/>
                    </a:lnTo>
                    <a:lnTo>
                      <a:pt x="2766" y="558"/>
                    </a:lnTo>
                    <a:lnTo>
                      <a:pt x="2771" y="574"/>
                    </a:lnTo>
                    <a:lnTo>
                      <a:pt x="2775" y="581"/>
                    </a:lnTo>
                    <a:lnTo>
                      <a:pt x="2779" y="591"/>
                    </a:lnTo>
                    <a:lnTo>
                      <a:pt x="2787" y="581"/>
                    </a:lnTo>
                    <a:lnTo>
                      <a:pt x="2798" y="559"/>
                    </a:lnTo>
                    <a:lnTo>
                      <a:pt x="2798" y="540"/>
                    </a:lnTo>
                    <a:lnTo>
                      <a:pt x="2799" y="535"/>
                    </a:lnTo>
                    <a:lnTo>
                      <a:pt x="2800" y="532"/>
                    </a:lnTo>
                    <a:lnTo>
                      <a:pt x="2806" y="532"/>
                    </a:lnTo>
                    <a:lnTo>
                      <a:pt x="2807" y="513"/>
                    </a:lnTo>
                    <a:lnTo>
                      <a:pt x="2806" y="495"/>
                    </a:lnTo>
                    <a:lnTo>
                      <a:pt x="2806" y="480"/>
                    </a:lnTo>
                    <a:lnTo>
                      <a:pt x="2818" y="465"/>
                    </a:lnTo>
                    <a:lnTo>
                      <a:pt x="2826" y="447"/>
                    </a:lnTo>
                    <a:lnTo>
                      <a:pt x="2837" y="442"/>
                    </a:lnTo>
                    <a:lnTo>
                      <a:pt x="2850" y="443"/>
                    </a:lnTo>
                    <a:lnTo>
                      <a:pt x="2855" y="462"/>
                    </a:lnTo>
                    <a:lnTo>
                      <a:pt x="2866" y="480"/>
                    </a:lnTo>
                    <a:lnTo>
                      <a:pt x="2896" y="505"/>
                    </a:lnTo>
                    <a:lnTo>
                      <a:pt x="2901" y="517"/>
                    </a:lnTo>
                    <a:lnTo>
                      <a:pt x="2907" y="554"/>
                    </a:lnTo>
                    <a:lnTo>
                      <a:pt x="2913" y="575"/>
                    </a:lnTo>
                    <a:lnTo>
                      <a:pt x="2914" y="592"/>
                    </a:lnTo>
                    <a:lnTo>
                      <a:pt x="2906" y="599"/>
                    </a:lnTo>
                    <a:lnTo>
                      <a:pt x="2897" y="597"/>
                    </a:lnTo>
                    <a:lnTo>
                      <a:pt x="2893" y="592"/>
                    </a:lnTo>
                    <a:lnTo>
                      <a:pt x="2893" y="575"/>
                    </a:lnTo>
                    <a:lnTo>
                      <a:pt x="2884" y="598"/>
                    </a:lnTo>
                    <a:lnTo>
                      <a:pt x="2887" y="615"/>
                    </a:lnTo>
                    <a:lnTo>
                      <a:pt x="2884" y="631"/>
                    </a:lnTo>
                    <a:lnTo>
                      <a:pt x="2884" y="641"/>
                    </a:lnTo>
                    <a:lnTo>
                      <a:pt x="2895" y="663"/>
                    </a:lnTo>
                    <a:lnTo>
                      <a:pt x="2900" y="677"/>
                    </a:lnTo>
                    <a:lnTo>
                      <a:pt x="2908" y="689"/>
                    </a:lnTo>
                    <a:lnTo>
                      <a:pt x="2930" y="732"/>
                    </a:lnTo>
                    <a:lnTo>
                      <a:pt x="2936" y="737"/>
                    </a:lnTo>
                    <a:lnTo>
                      <a:pt x="2944" y="746"/>
                    </a:lnTo>
                    <a:lnTo>
                      <a:pt x="2954" y="741"/>
                    </a:lnTo>
                    <a:lnTo>
                      <a:pt x="2955" y="732"/>
                    </a:lnTo>
                    <a:lnTo>
                      <a:pt x="2957" y="721"/>
                    </a:lnTo>
                    <a:lnTo>
                      <a:pt x="2966" y="716"/>
                    </a:lnTo>
                    <a:lnTo>
                      <a:pt x="2971" y="721"/>
                    </a:lnTo>
                    <a:lnTo>
                      <a:pt x="2974" y="715"/>
                    </a:lnTo>
                    <a:lnTo>
                      <a:pt x="2977" y="720"/>
                    </a:lnTo>
                    <a:lnTo>
                      <a:pt x="2983" y="721"/>
                    </a:lnTo>
                    <a:lnTo>
                      <a:pt x="2987" y="699"/>
                    </a:lnTo>
                    <a:lnTo>
                      <a:pt x="2987" y="679"/>
                    </a:lnTo>
                    <a:lnTo>
                      <a:pt x="2988" y="673"/>
                    </a:lnTo>
                    <a:lnTo>
                      <a:pt x="2997" y="653"/>
                    </a:lnTo>
                    <a:lnTo>
                      <a:pt x="3009" y="640"/>
                    </a:lnTo>
                    <a:lnTo>
                      <a:pt x="3020" y="607"/>
                    </a:lnTo>
                    <a:lnTo>
                      <a:pt x="3021" y="592"/>
                    </a:lnTo>
                    <a:lnTo>
                      <a:pt x="3027" y="586"/>
                    </a:lnTo>
                    <a:lnTo>
                      <a:pt x="3030" y="545"/>
                    </a:lnTo>
                    <a:lnTo>
                      <a:pt x="3029" y="538"/>
                    </a:lnTo>
                    <a:lnTo>
                      <a:pt x="3035" y="531"/>
                    </a:lnTo>
                    <a:lnTo>
                      <a:pt x="3047" y="529"/>
                    </a:lnTo>
                    <a:lnTo>
                      <a:pt x="3049" y="523"/>
                    </a:lnTo>
                    <a:lnTo>
                      <a:pt x="3054" y="524"/>
                    </a:lnTo>
                    <a:lnTo>
                      <a:pt x="3064" y="520"/>
                    </a:lnTo>
                    <a:lnTo>
                      <a:pt x="3076" y="524"/>
                    </a:lnTo>
                    <a:lnTo>
                      <a:pt x="3087" y="522"/>
                    </a:lnTo>
                    <a:lnTo>
                      <a:pt x="3083" y="517"/>
                    </a:lnTo>
                    <a:lnTo>
                      <a:pt x="3069" y="515"/>
                    </a:lnTo>
                    <a:lnTo>
                      <a:pt x="3064" y="507"/>
                    </a:lnTo>
                    <a:lnTo>
                      <a:pt x="3068" y="501"/>
                    </a:lnTo>
                    <a:lnTo>
                      <a:pt x="3065" y="496"/>
                    </a:lnTo>
                    <a:lnTo>
                      <a:pt x="3075" y="496"/>
                    </a:lnTo>
                    <a:lnTo>
                      <a:pt x="3074" y="488"/>
                    </a:lnTo>
                    <a:lnTo>
                      <a:pt x="3079" y="485"/>
                    </a:lnTo>
                    <a:lnTo>
                      <a:pt x="3090" y="489"/>
                    </a:lnTo>
                    <a:lnTo>
                      <a:pt x="3087" y="479"/>
                    </a:lnTo>
                    <a:lnTo>
                      <a:pt x="3080" y="479"/>
                    </a:lnTo>
                    <a:lnTo>
                      <a:pt x="3073" y="469"/>
                    </a:lnTo>
                    <a:lnTo>
                      <a:pt x="3059" y="465"/>
                    </a:lnTo>
                    <a:lnTo>
                      <a:pt x="3052" y="456"/>
                    </a:lnTo>
                    <a:lnTo>
                      <a:pt x="3047" y="442"/>
                    </a:lnTo>
                    <a:lnTo>
                      <a:pt x="3048" y="431"/>
                    </a:lnTo>
                    <a:lnTo>
                      <a:pt x="3049" y="426"/>
                    </a:lnTo>
                    <a:lnTo>
                      <a:pt x="3046" y="410"/>
                    </a:lnTo>
                    <a:lnTo>
                      <a:pt x="3048" y="400"/>
                    </a:lnTo>
                    <a:lnTo>
                      <a:pt x="3044" y="386"/>
                    </a:lnTo>
                    <a:lnTo>
                      <a:pt x="3046" y="381"/>
                    </a:lnTo>
                    <a:lnTo>
                      <a:pt x="3048" y="371"/>
                    </a:lnTo>
                    <a:lnTo>
                      <a:pt x="3048" y="360"/>
                    </a:lnTo>
                    <a:lnTo>
                      <a:pt x="3067" y="365"/>
                    </a:lnTo>
                    <a:lnTo>
                      <a:pt x="3075" y="356"/>
                    </a:lnTo>
                    <a:lnTo>
                      <a:pt x="3097" y="355"/>
                    </a:lnTo>
                    <a:lnTo>
                      <a:pt x="3116" y="360"/>
                    </a:lnTo>
                    <a:lnTo>
                      <a:pt x="3126" y="371"/>
                    </a:lnTo>
                    <a:lnTo>
                      <a:pt x="3150" y="384"/>
                    </a:lnTo>
                    <a:lnTo>
                      <a:pt x="3173" y="381"/>
                    </a:lnTo>
                    <a:lnTo>
                      <a:pt x="3181" y="386"/>
                    </a:lnTo>
                    <a:lnTo>
                      <a:pt x="3192" y="383"/>
                    </a:lnTo>
                    <a:lnTo>
                      <a:pt x="3200" y="378"/>
                    </a:lnTo>
                    <a:lnTo>
                      <a:pt x="3205" y="386"/>
                    </a:lnTo>
                    <a:lnTo>
                      <a:pt x="3205" y="403"/>
                    </a:lnTo>
                    <a:lnTo>
                      <a:pt x="3207" y="411"/>
                    </a:lnTo>
                    <a:lnTo>
                      <a:pt x="3198" y="415"/>
                    </a:lnTo>
                    <a:lnTo>
                      <a:pt x="3205" y="415"/>
                    </a:lnTo>
                    <a:lnTo>
                      <a:pt x="3216" y="431"/>
                    </a:lnTo>
                    <a:lnTo>
                      <a:pt x="3224" y="445"/>
                    </a:lnTo>
                    <a:lnTo>
                      <a:pt x="3220" y="451"/>
                    </a:lnTo>
                    <a:lnTo>
                      <a:pt x="3223" y="453"/>
                    </a:lnTo>
                    <a:lnTo>
                      <a:pt x="3251" y="451"/>
                    </a:lnTo>
                    <a:lnTo>
                      <a:pt x="3259" y="458"/>
                    </a:lnTo>
                    <a:lnTo>
                      <a:pt x="3269" y="461"/>
                    </a:lnTo>
                    <a:lnTo>
                      <a:pt x="3272" y="470"/>
                    </a:lnTo>
                    <a:lnTo>
                      <a:pt x="3262" y="484"/>
                    </a:lnTo>
                    <a:lnTo>
                      <a:pt x="3246" y="496"/>
                    </a:lnTo>
                    <a:lnTo>
                      <a:pt x="3240" y="508"/>
                    </a:lnTo>
                    <a:lnTo>
                      <a:pt x="3272" y="513"/>
                    </a:lnTo>
                    <a:lnTo>
                      <a:pt x="3277" y="526"/>
                    </a:lnTo>
                    <a:lnTo>
                      <a:pt x="3275" y="542"/>
                    </a:lnTo>
                    <a:lnTo>
                      <a:pt x="3271" y="549"/>
                    </a:lnTo>
                    <a:lnTo>
                      <a:pt x="3258" y="558"/>
                    </a:lnTo>
                    <a:lnTo>
                      <a:pt x="3252" y="559"/>
                    </a:lnTo>
                    <a:lnTo>
                      <a:pt x="3246" y="570"/>
                    </a:lnTo>
                    <a:lnTo>
                      <a:pt x="3242" y="577"/>
                    </a:lnTo>
                    <a:lnTo>
                      <a:pt x="3236" y="571"/>
                    </a:lnTo>
                    <a:lnTo>
                      <a:pt x="3232" y="556"/>
                    </a:lnTo>
                    <a:lnTo>
                      <a:pt x="3225" y="559"/>
                    </a:lnTo>
                    <a:lnTo>
                      <a:pt x="3223" y="566"/>
                    </a:lnTo>
                    <a:lnTo>
                      <a:pt x="3208" y="559"/>
                    </a:lnTo>
                    <a:lnTo>
                      <a:pt x="3207" y="569"/>
                    </a:lnTo>
                    <a:lnTo>
                      <a:pt x="3220" y="588"/>
                    </a:lnTo>
                    <a:lnTo>
                      <a:pt x="3215" y="592"/>
                    </a:lnTo>
                    <a:lnTo>
                      <a:pt x="3215" y="596"/>
                    </a:lnTo>
                    <a:lnTo>
                      <a:pt x="3221" y="597"/>
                    </a:lnTo>
                    <a:lnTo>
                      <a:pt x="3221" y="605"/>
                    </a:lnTo>
                    <a:lnTo>
                      <a:pt x="3220" y="613"/>
                    </a:lnTo>
                    <a:lnTo>
                      <a:pt x="3239" y="604"/>
                    </a:lnTo>
                    <a:lnTo>
                      <a:pt x="3232" y="620"/>
                    </a:lnTo>
                    <a:lnTo>
                      <a:pt x="3230" y="637"/>
                    </a:lnTo>
                    <a:lnTo>
                      <a:pt x="3231" y="651"/>
                    </a:lnTo>
                    <a:lnTo>
                      <a:pt x="3257" y="688"/>
                    </a:lnTo>
                    <a:lnTo>
                      <a:pt x="3268" y="699"/>
                    </a:lnTo>
                    <a:lnTo>
                      <a:pt x="3275" y="711"/>
                    </a:lnTo>
                    <a:lnTo>
                      <a:pt x="3275" y="717"/>
                    </a:lnTo>
                    <a:lnTo>
                      <a:pt x="3271" y="723"/>
                    </a:lnTo>
                    <a:lnTo>
                      <a:pt x="3271" y="738"/>
                    </a:lnTo>
                    <a:lnTo>
                      <a:pt x="3274" y="748"/>
                    </a:lnTo>
                    <a:lnTo>
                      <a:pt x="3268" y="755"/>
                    </a:lnTo>
                    <a:lnTo>
                      <a:pt x="3268" y="764"/>
                    </a:lnTo>
                    <a:lnTo>
                      <a:pt x="3255" y="770"/>
                    </a:lnTo>
                    <a:lnTo>
                      <a:pt x="3248" y="776"/>
                    </a:lnTo>
                    <a:lnTo>
                      <a:pt x="3236" y="790"/>
                    </a:lnTo>
                    <a:lnTo>
                      <a:pt x="3235" y="798"/>
                    </a:lnTo>
                    <a:lnTo>
                      <a:pt x="3230" y="807"/>
                    </a:lnTo>
                    <a:lnTo>
                      <a:pt x="3202" y="835"/>
                    </a:lnTo>
                    <a:lnTo>
                      <a:pt x="3183" y="840"/>
                    </a:lnTo>
                    <a:lnTo>
                      <a:pt x="3180" y="851"/>
                    </a:lnTo>
                    <a:lnTo>
                      <a:pt x="3170" y="863"/>
                    </a:lnTo>
                    <a:lnTo>
                      <a:pt x="3162" y="863"/>
                    </a:lnTo>
                    <a:lnTo>
                      <a:pt x="3157" y="859"/>
                    </a:lnTo>
                    <a:lnTo>
                      <a:pt x="3155" y="851"/>
                    </a:lnTo>
                    <a:lnTo>
                      <a:pt x="3134" y="831"/>
                    </a:lnTo>
                    <a:lnTo>
                      <a:pt x="3126" y="819"/>
                    </a:lnTo>
                    <a:lnTo>
                      <a:pt x="3119" y="827"/>
                    </a:lnTo>
                    <a:lnTo>
                      <a:pt x="3121" y="836"/>
                    </a:lnTo>
                    <a:lnTo>
                      <a:pt x="3133" y="855"/>
                    </a:lnTo>
                    <a:lnTo>
                      <a:pt x="3134" y="868"/>
                    </a:lnTo>
                    <a:lnTo>
                      <a:pt x="3140" y="886"/>
                    </a:lnTo>
                    <a:lnTo>
                      <a:pt x="3140" y="892"/>
                    </a:lnTo>
                    <a:lnTo>
                      <a:pt x="3139" y="886"/>
                    </a:lnTo>
                    <a:lnTo>
                      <a:pt x="3128" y="884"/>
                    </a:lnTo>
                    <a:lnTo>
                      <a:pt x="3114" y="870"/>
                    </a:lnTo>
                    <a:lnTo>
                      <a:pt x="3106" y="866"/>
                    </a:lnTo>
                    <a:lnTo>
                      <a:pt x="3103" y="863"/>
                    </a:lnTo>
                    <a:lnTo>
                      <a:pt x="3100" y="863"/>
                    </a:lnTo>
                    <a:lnTo>
                      <a:pt x="3100" y="887"/>
                    </a:lnTo>
                    <a:lnTo>
                      <a:pt x="3084" y="881"/>
                    </a:lnTo>
                    <a:lnTo>
                      <a:pt x="3076" y="882"/>
                    </a:lnTo>
                    <a:lnTo>
                      <a:pt x="3065" y="874"/>
                    </a:lnTo>
                    <a:lnTo>
                      <a:pt x="3063" y="879"/>
                    </a:lnTo>
                    <a:lnTo>
                      <a:pt x="3053" y="836"/>
                    </a:lnTo>
                    <a:lnTo>
                      <a:pt x="3044" y="835"/>
                    </a:lnTo>
                    <a:lnTo>
                      <a:pt x="3026" y="849"/>
                    </a:lnTo>
                    <a:lnTo>
                      <a:pt x="3025" y="846"/>
                    </a:lnTo>
                    <a:lnTo>
                      <a:pt x="3017" y="847"/>
                    </a:lnTo>
                    <a:lnTo>
                      <a:pt x="2990" y="838"/>
                    </a:lnTo>
                    <a:lnTo>
                      <a:pt x="2979" y="847"/>
                    </a:lnTo>
                    <a:lnTo>
                      <a:pt x="2981" y="854"/>
                    </a:lnTo>
                    <a:lnTo>
                      <a:pt x="2977" y="856"/>
                    </a:lnTo>
                    <a:lnTo>
                      <a:pt x="2979" y="865"/>
                    </a:lnTo>
                    <a:lnTo>
                      <a:pt x="3003" y="877"/>
                    </a:lnTo>
                    <a:lnTo>
                      <a:pt x="3011" y="878"/>
                    </a:lnTo>
                    <a:lnTo>
                      <a:pt x="3017" y="887"/>
                    </a:lnTo>
                    <a:lnTo>
                      <a:pt x="3015" y="895"/>
                    </a:lnTo>
                    <a:lnTo>
                      <a:pt x="3015" y="905"/>
                    </a:lnTo>
                    <a:lnTo>
                      <a:pt x="3011" y="909"/>
                    </a:lnTo>
                    <a:lnTo>
                      <a:pt x="3011" y="915"/>
                    </a:lnTo>
                    <a:lnTo>
                      <a:pt x="3009" y="921"/>
                    </a:lnTo>
                    <a:lnTo>
                      <a:pt x="3001" y="927"/>
                    </a:lnTo>
                    <a:lnTo>
                      <a:pt x="2994" y="944"/>
                    </a:lnTo>
                    <a:lnTo>
                      <a:pt x="2988" y="953"/>
                    </a:lnTo>
                    <a:lnTo>
                      <a:pt x="2981" y="960"/>
                    </a:lnTo>
                    <a:lnTo>
                      <a:pt x="2978" y="968"/>
                    </a:lnTo>
                    <a:lnTo>
                      <a:pt x="2967" y="973"/>
                    </a:lnTo>
                    <a:lnTo>
                      <a:pt x="2960" y="991"/>
                    </a:lnTo>
                    <a:lnTo>
                      <a:pt x="2956" y="996"/>
                    </a:lnTo>
                    <a:lnTo>
                      <a:pt x="2946" y="999"/>
                    </a:lnTo>
                    <a:lnTo>
                      <a:pt x="2909" y="1002"/>
                    </a:lnTo>
                    <a:lnTo>
                      <a:pt x="2906" y="994"/>
                    </a:lnTo>
                    <a:lnTo>
                      <a:pt x="2900" y="984"/>
                    </a:lnTo>
                    <a:lnTo>
                      <a:pt x="2869" y="958"/>
                    </a:lnTo>
                    <a:lnTo>
                      <a:pt x="2869" y="956"/>
                    </a:lnTo>
                    <a:lnTo>
                      <a:pt x="2847" y="947"/>
                    </a:lnTo>
                    <a:lnTo>
                      <a:pt x="2826" y="930"/>
                    </a:lnTo>
                    <a:lnTo>
                      <a:pt x="2818" y="929"/>
                    </a:lnTo>
                    <a:lnTo>
                      <a:pt x="2810" y="932"/>
                    </a:lnTo>
                    <a:lnTo>
                      <a:pt x="2794" y="927"/>
                    </a:lnTo>
                    <a:lnTo>
                      <a:pt x="2789" y="940"/>
                    </a:lnTo>
                    <a:lnTo>
                      <a:pt x="2807" y="951"/>
                    </a:lnTo>
                    <a:lnTo>
                      <a:pt x="2822" y="967"/>
                    </a:lnTo>
                    <a:lnTo>
                      <a:pt x="2833" y="986"/>
                    </a:lnTo>
                    <a:lnTo>
                      <a:pt x="2850" y="1002"/>
                    </a:lnTo>
                    <a:lnTo>
                      <a:pt x="2879" y="1006"/>
                    </a:lnTo>
                    <a:lnTo>
                      <a:pt x="2903" y="1016"/>
                    </a:lnTo>
                    <a:lnTo>
                      <a:pt x="2912" y="1011"/>
                    </a:lnTo>
                    <a:lnTo>
                      <a:pt x="2936" y="1012"/>
                    </a:lnTo>
                    <a:lnTo>
                      <a:pt x="2961" y="1016"/>
                    </a:lnTo>
                    <a:lnTo>
                      <a:pt x="2962" y="1021"/>
                    </a:lnTo>
                    <a:lnTo>
                      <a:pt x="2968" y="1019"/>
                    </a:lnTo>
                    <a:lnTo>
                      <a:pt x="2965" y="1032"/>
                    </a:lnTo>
                    <a:lnTo>
                      <a:pt x="2960" y="1040"/>
                    </a:lnTo>
                    <a:lnTo>
                      <a:pt x="2960" y="1050"/>
                    </a:lnTo>
                    <a:lnTo>
                      <a:pt x="2950" y="1062"/>
                    </a:lnTo>
                    <a:lnTo>
                      <a:pt x="2946" y="1081"/>
                    </a:lnTo>
                    <a:lnTo>
                      <a:pt x="2939" y="1085"/>
                    </a:lnTo>
                    <a:lnTo>
                      <a:pt x="2931" y="1104"/>
                    </a:lnTo>
                    <a:lnTo>
                      <a:pt x="2918" y="1110"/>
                    </a:lnTo>
                    <a:lnTo>
                      <a:pt x="2918" y="1125"/>
                    </a:lnTo>
                    <a:lnTo>
                      <a:pt x="2913" y="1131"/>
                    </a:lnTo>
                    <a:lnTo>
                      <a:pt x="2903" y="1153"/>
                    </a:lnTo>
                    <a:lnTo>
                      <a:pt x="2900" y="1151"/>
                    </a:lnTo>
                    <a:lnTo>
                      <a:pt x="2888" y="1164"/>
                    </a:lnTo>
                    <a:lnTo>
                      <a:pt x="2871" y="1174"/>
                    </a:lnTo>
                    <a:lnTo>
                      <a:pt x="2850" y="1169"/>
                    </a:lnTo>
                    <a:lnTo>
                      <a:pt x="2847" y="1177"/>
                    </a:lnTo>
                    <a:lnTo>
                      <a:pt x="2827" y="1162"/>
                    </a:lnTo>
                    <a:lnTo>
                      <a:pt x="2826" y="1166"/>
                    </a:lnTo>
                    <a:lnTo>
                      <a:pt x="2826" y="1170"/>
                    </a:lnTo>
                    <a:lnTo>
                      <a:pt x="2820" y="1159"/>
                    </a:lnTo>
                    <a:lnTo>
                      <a:pt x="2816" y="1162"/>
                    </a:lnTo>
                    <a:lnTo>
                      <a:pt x="2809" y="1156"/>
                    </a:lnTo>
                    <a:lnTo>
                      <a:pt x="2804" y="1155"/>
                    </a:lnTo>
                    <a:lnTo>
                      <a:pt x="2806" y="1162"/>
                    </a:lnTo>
                    <a:lnTo>
                      <a:pt x="2806" y="1170"/>
                    </a:lnTo>
                    <a:lnTo>
                      <a:pt x="2809" y="1180"/>
                    </a:lnTo>
                    <a:lnTo>
                      <a:pt x="2809" y="1182"/>
                    </a:lnTo>
                    <a:lnTo>
                      <a:pt x="2804" y="1182"/>
                    </a:lnTo>
                    <a:lnTo>
                      <a:pt x="2796" y="1178"/>
                    </a:lnTo>
                    <a:lnTo>
                      <a:pt x="2795" y="1189"/>
                    </a:lnTo>
                    <a:lnTo>
                      <a:pt x="2800" y="1196"/>
                    </a:lnTo>
                    <a:lnTo>
                      <a:pt x="2796" y="1201"/>
                    </a:lnTo>
                    <a:lnTo>
                      <a:pt x="2793" y="1215"/>
                    </a:lnTo>
                    <a:lnTo>
                      <a:pt x="2788" y="1222"/>
                    </a:lnTo>
                    <a:lnTo>
                      <a:pt x="2780" y="1222"/>
                    </a:lnTo>
                    <a:lnTo>
                      <a:pt x="2778" y="1229"/>
                    </a:lnTo>
                    <a:lnTo>
                      <a:pt x="2773" y="1231"/>
                    </a:lnTo>
                    <a:lnTo>
                      <a:pt x="2767" y="1228"/>
                    </a:lnTo>
                    <a:lnTo>
                      <a:pt x="2763" y="1237"/>
                    </a:lnTo>
                    <a:lnTo>
                      <a:pt x="2758" y="1229"/>
                    </a:lnTo>
                    <a:lnTo>
                      <a:pt x="2752" y="1227"/>
                    </a:lnTo>
                    <a:lnTo>
                      <a:pt x="2746" y="1221"/>
                    </a:lnTo>
                    <a:lnTo>
                      <a:pt x="2734" y="1216"/>
                    </a:lnTo>
                    <a:lnTo>
                      <a:pt x="2721" y="1205"/>
                    </a:lnTo>
                    <a:lnTo>
                      <a:pt x="2716" y="1209"/>
                    </a:lnTo>
                    <a:lnTo>
                      <a:pt x="2714" y="1195"/>
                    </a:lnTo>
                    <a:lnTo>
                      <a:pt x="2707" y="1204"/>
                    </a:lnTo>
                    <a:lnTo>
                      <a:pt x="2697" y="1205"/>
                    </a:lnTo>
                    <a:lnTo>
                      <a:pt x="2692" y="1200"/>
                    </a:lnTo>
                    <a:lnTo>
                      <a:pt x="2688" y="1204"/>
                    </a:lnTo>
                    <a:lnTo>
                      <a:pt x="2678" y="1204"/>
                    </a:lnTo>
                    <a:lnTo>
                      <a:pt x="2658" y="1195"/>
                    </a:lnTo>
                    <a:lnTo>
                      <a:pt x="2654" y="1189"/>
                    </a:lnTo>
                    <a:lnTo>
                      <a:pt x="2608" y="1167"/>
                    </a:lnTo>
                    <a:lnTo>
                      <a:pt x="2606" y="1170"/>
                    </a:lnTo>
                    <a:lnTo>
                      <a:pt x="2600" y="1182"/>
                    </a:lnTo>
                    <a:lnTo>
                      <a:pt x="2602" y="1189"/>
                    </a:lnTo>
                    <a:lnTo>
                      <a:pt x="2611" y="1195"/>
                    </a:lnTo>
                    <a:lnTo>
                      <a:pt x="2618" y="1191"/>
                    </a:lnTo>
                    <a:lnTo>
                      <a:pt x="2617" y="1186"/>
                    </a:lnTo>
                    <a:lnTo>
                      <a:pt x="2617" y="1180"/>
                    </a:lnTo>
                    <a:lnTo>
                      <a:pt x="2626" y="1189"/>
                    </a:lnTo>
                    <a:lnTo>
                      <a:pt x="2642" y="1194"/>
                    </a:lnTo>
                    <a:lnTo>
                      <a:pt x="2654" y="1200"/>
                    </a:lnTo>
                    <a:lnTo>
                      <a:pt x="2656" y="1205"/>
                    </a:lnTo>
                    <a:lnTo>
                      <a:pt x="2656" y="1211"/>
                    </a:lnTo>
                    <a:lnTo>
                      <a:pt x="2662" y="1202"/>
                    </a:lnTo>
                    <a:lnTo>
                      <a:pt x="2682" y="1209"/>
                    </a:lnTo>
                    <a:lnTo>
                      <a:pt x="2683" y="1215"/>
                    </a:lnTo>
                    <a:lnTo>
                      <a:pt x="2676" y="1220"/>
                    </a:lnTo>
                    <a:lnTo>
                      <a:pt x="2672" y="1227"/>
                    </a:lnTo>
                    <a:lnTo>
                      <a:pt x="2678" y="1228"/>
                    </a:lnTo>
                    <a:lnTo>
                      <a:pt x="2682" y="1220"/>
                    </a:lnTo>
                    <a:lnTo>
                      <a:pt x="2689" y="1213"/>
                    </a:lnTo>
                    <a:lnTo>
                      <a:pt x="2701" y="1211"/>
                    </a:lnTo>
                    <a:lnTo>
                      <a:pt x="2709" y="1215"/>
                    </a:lnTo>
                    <a:lnTo>
                      <a:pt x="2712" y="1222"/>
                    </a:lnTo>
                    <a:lnTo>
                      <a:pt x="2724" y="1233"/>
                    </a:lnTo>
                    <a:lnTo>
                      <a:pt x="2737" y="1237"/>
                    </a:lnTo>
                    <a:lnTo>
                      <a:pt x="2740" y="1242"/>
                    </a:lnTo>
                    <a:lnTo>
                      <a:pt x="2748" y="1238"/>
                    </a:lnTo>
                    <a:lnTo>
                      <a:pt x="2751" y="1243"/>
                    </a:lnTo>
                    <a:lnTo>
                      <a:pt x="2750" y="1248"/>
                    </a:lnTo>
                    <a:lnTo>
                      <a:pt x="2758" y="1258"/>
                    </a:lnTo>
                    <a:lnTo>
                      <a:pt x="2759" y="1264"/>
                    </a:lnTo>
                    <a:lnTo>
                      <a:pt x="2764" y="1287"/>
                    </a:lnTo>
                    <a:lnTo>
                      <a:pt x="2763" y="1298"/>
                    </a:lnTo>
                    <a:lnTo>
                      <a:pt x="2761" y="1304"/>
                    </a:lnTo>
                    <a:lnTo>
                      <a:pt x="2756" y="1311"/>
                    </a:lnTo>
                    <a:lnTo>
                      <a:pt x="2734" y="1311"/>
                    </a:lnTo>
                    <a:lnTo>
                      <a:pt x="2726" y="1318"/>
                    </a:lnTo>
                    <a:lnTo>
                      <a:pt x="2719" y="1322"/>
                    </a:lnTo>
                    <a:lnTo>
                      <a:pt x="2708" y="1323"/>
                    </a:lnTo>
                    <a:lnTo>
                      <a:pt x="2685" y="1320"/>
                    </a:lnTo>
                    <a:lnTo>
                      <a:pt x="2676" y="1323"/>
                    </a:lnTo>
                    <a:lnTo>
                      <a:pt x="2665" y="1319"/>
                    </a:lnTo>
                    <a:lnTo>
                      <a:pt x="2661" y="1326"/>
                    </a:lnTo>
                    <a:lnTo>
                      <a:pt x="2670" y="1341"/>
                    </a:lnTo>
                    <a:lnTo>
                      <a:pt x="2686" y="1340"/>
                    </a:lnTo>
                    <a:lnTo>
                      <a:pt x="2688" y="1347"/>
                    </a:lnTo>
                    <a:lnTo>
                      <a:pt x="2676" y="1351"/>
                    </a:lnTo>
                    <a:lnTo>
                      <a:pt x="2667" y="1347"/>
                    </a:lnTo>
                    <a:lnTo>
                      <a:pt x="2655" y="1349"/>
                    </a:lnTo>
                    <a:lnTo>
                      <a:pt x="2651" y="1368"/>
                    </a:lnTo>
                    <a:lnTo>
                      <a:pt x="2651" y="1379"/>
                    </a:lnTo>
                    <a:lnTo>
                      <a:pt x="2656" y="1410"/>
                    </a:lnTo>
                    <a:lnTo>
                      <a:pt x="2639" y="1390"/>
                    </a:lnTo>
                    <a:lnTo>
                      <a:pt x="2633" y="1393"/>
                    </a:lnTo>
                    <a:lnTo>
                      <a:pt x="2634" y="1400"/>
                    </a:lnTo>
                    <a:lnTo>
                      <a:pt x="2626" y="1406"/>
                    </a:lnTo>
                    <a:lnTo>
                      <a:pt x="2626" y="1414"/>
                    </a:lnTo>
                    <a:lnTo>
                      <a:pt x="2622" y="1421"/>
                    </a:lnTo>
                    <a:lnTo>
                      <a:pt x="2621" y="1426"/>
                    </a:lnTo>
                    <a:lnTo>
                      <a:pt x="2605" y="1426"/>
                    </a:lnTo>
                    <a:lnTo>
                      <a:pt x="2608" y="1437"/>
                    </a:lnTo>
                    <a:lnTo>
                      <a:pt x="2613" y="1441"/>
                    </a:lnTo>
                    <a:lnTo>
                      <a:pt x="2603" y="1459"/>
                    </a:lnTo>
                    <a:lnTo>
                      <a:pt x="2581" y="1475"/>
                    </a:lnTo>
                    <a:lnTo>
                      <a:pt x="2575" y="1482"/>
                    </a:lnTo>
                    <a:lnTo>
                      <a:pt x="2551" y="1484"/>
                    </a:lnTo>
                    <a:lnTo>
                      <a:pt x="2546" y="1489"/>
                    </a:lnTo>
                    <a:lnTo>
                      <a:pt x="2568" y="1506"/>
                    </a:lnTo>
                    <a:lnTo>
                      <a:pt x="2568" y="1512"/>
                    </a:lnTo>
                    <a:lnTo>
                      <a:pt x="2565" y="1524"/>
                    </a:lnTo>
                    <a:lnTo>
                      <a:pt x="2563" y="1538"/>
                    </a:lnTo>
                    <a:lnTo>
                      <a:pt x="2560" y="1544"/>
                    </a:lnTo>
                    <a:lnTo>
                      <a:pt x="2549" y="1548"/>
                    </a:lnTo>
                    <a:lnTo>
                      <a:pt x="2551" y="1573"/>
                    </a:lnTo>
                    <a:lnTo>
                      <a:pt x="2547" y="1583"/>
                    </a:lnTo>
                    <a:lnTo>
                      <a:pt x="2540" y="1584"/>
                    </a:lnTo>
                    <a:lnTo>
                      <a:pt x="2537" y="1589"/>
                    </a:lnTo>
                    <a:lnTo>
                      <a:pt x="2541" y="1605"/>
                    </a:lnTo>
                    <a:lnTo>
                      <a:pt x="2538" y="1632"/>
                    </a:lnTo>
                    <a:lnTo>
                      <a:pt x="2537" y="1642"/>
                    </a:lnTo>
                    <a:lnTo>
                      <a:pt x="2533" y="1675"/>
                    </a:lnTo>
                    <a:lnTo>
                      <a:pt x="2533" y="1702"/>
                    </a:lnTo>
                    <a:lnTo>
                      <a:pt x="2535" y="1718"/>
                    </a:lnTo>
                    <a:lnTo>
                      <a:pt x="2535" y="1729"/>
                    </a:lnTo>
                    <a:lnTo>
                      <a:pt x="2525" y="1747"/>
                    </a:lnTo>
                    <a:lnTo>
                      <a:pt x="2533" y="1749"/>
                    </a:lnTo>
                    <a:lnTo>
                      <a:pt x="2537" y="1758"/>
                    </a:lnTo>
                    <a:lnTo>
                      <a:pt x="2545" y="1770"/>
                    </a:lnTo>
                    <a:lnTo>
                      <a:pt x="2551" y="1776"/>
                    </a:lnTo>
                    <a:lnTo>
                      <a:pt x="2552" y="1776"/>
                    </a:lnTo>
                    <a:lnTo>
                      <a:pt x="2558" y="1772"/>
                    </a:lnTo>
                    <a:lnTo>
                      <a:pt x="2559" y="1779"/>
                    </a:lnTo>
                    <a:lnTo>
                      <a:pt x="2560" y="1802"/>
                    </a:lnTo>
                    <a:lnTo>
                      <a:pt x="2564" y="1797"/>
                    </a:lnTo>
                    <a:lnTo>
                      <a:pt x="2564" y="1775"/>
                    </a:lnTo>
                    <a:lnTo>
                      <a:pt x="2568" y="1772"/>
                    </a:lnTo>
                    <a:lnTo>
                      <a:pt x="2596" y="1772"/>
                    </a:lnTo>
                    <a:lnTo>
                      <a:pt x="2601" y="1776"/>
                    </a:lnTo>
                    <a:lnTo>
                      <a:pt x="2608" y="1776"/>
                    </a:lnTo>
                    <a:lnTo>
                      <a:pt x="2613" y="1774"/>
                    </a:lnTo>
                    <a:lnTo>
                      <a:pt x="2622" y="1779"/>
                    </a:lnTo>
                    <a:lnTo>
                      <a:pt x="2624" y="1785"/>
                    </a:lnTo>
                    <a:lnTo>
                      <a:pt x="2628" y="1812"/>
                    </a:lnTo>
                    <a:lnTo>
                      <a:pt x="2646" y="1856"/>
                    </a:lnTo>
                    <a:lnTo>
                      <a:pt x="2646" y="1876"/>
                    </a:lnTo>
                    <a:lnTo>
                      <a:pt x="2648" y="1890"/>
                    </a:lnTo>
                    <a:lnTo>
                      <a:pt x="2660" y="1909"/>
                    </a:lnTo>
                    <a:lnTo>
                      <a:pt x="2662" y="1936"/>
                    </a:lnTo>
                    <a:lnTo>
                      <a:pt x="2661" y="1944"/>
                    </a:lnTo>
                    <a:lnTo>
                      <a:pt x="2658" y="1953"/>
                    </a:lnTo>
                    <a:lnTo>
                      <a:pt x="2650" y="1959"/>
                    </a:lnTo>
                    <a:lnTo>
                      <a:pt x="2644" y="1964"/>
                    </a:lnTo>
                    <a:lnTo>
                      <a:pt x="2645" y="1966"/>
                    </a:lnTo>
                    <a:lnTo>
                      <a:pt x="2666" y="1955"/>
                    </a:lnTo>
                    <a:lnTo>
                      <a:pt x="2666" y="1964"/>
                    </a:lnTo>
                    <a:lnTo>
                      <a:pt x="2670" y="1964"/>
                    </a:lnTo>
                    <a:lnTo>
                      <a:pt x="2686" y="1952"/>
                    </a:lnTo>
                    <a:lnTo>
                      <a:pt x="2734" y="1930"/>
                    </a:lnTo>
                    <a:lnTo>
                      <a:pt x="2756" y="1936"/>
                    </a:lnTo>
                    <a:lnTo>
                      <a:pt x="2762" y="1942"/>
                    </a:lnTo>
                    <a:lnTo>
                      <a:pt x="2774" y="1948"/>
                    </a:lnTo>
                    <a:lnTo>
                      <a:pt x="2779" y="1957"/>
                    </a:lnTo>
                    <a:lnTo>
                      <a:pt x="2796" y="1964"/>
                    </a:lnTo>
                    <a:lnTo>
                      <a:pt x="2821" y="1976"/>
                    </a:lnTo>
                    <a:lnTo>
                      <a:pt x="2842" y="1977"/>
                    </a:lnTo>
                    <a:lnTo>
                      <a:pt x="2847" y="1980"/>
                    </a:lnTo>
                    <a:lnTo>
                      <a:pt x="2885" y="2006"/>
                    </a:lnTo>
                    <a:lnTo>
                      <a:pt x="2900" y="2012"/>
                    </a:lnTo>
                    <a:lnTo>
                      <a:pt x="2920" y="2043"/>
                    </a:lnTo>
                    <a:lnTo>
                      <a:pt x="2924" y="2049"/>
                    </a:lnTo>
                    <a:lnTo>
                      <a:pt x="2923" y="2056"/>
                    </a:lnTo>
                    <a:lnTo>
                      <a:pt x="2929" y="2061"/>
                    </a:lnTo>
                    <a:lnTo>
                      <a:pt x="2934" y="2057"/>
                    </a:lnTo>
                    <a:lnTo>
                      <a:pt x="2939" y="2060"/>
                    </a:lnTo>
                    <a:lnTo>
                      <a:pt x="2943" y="2065"/>
                    </a:lnTo>
                    <a:lnTo>
                      <a:pt x="2950" y="2066"/>
                    </a:lnTo>
                    <a:lnTo>
                      <a:pt x="2958" y="2065"/>
                    </a:lnTo>
                    <a:lnTo>
                      <a:pt x="2966" y="2066"/>
                    </a:lnTo>
                    <a:lnTo>
                      <a:pt x="2978" y="2076"/>
                    </a:lnTo>
                    <a:lnTo>
                      <a:pt x="3020" y="2089"/>
                    </a:lnTo>
                    <a:lnTo>
                      <a:pt x="3032" y="2099"/>
                    </a:lnTo>
                    <a:lnTo>
                      <a:pt x="3035" y="2106"/>
                    </a:lnTo>
                    <a:lnTo>
                      <a:pt x="3051" y="2116"/>
                    </a:lnTo>
                    <a:lnTo>
                      <a:pt x="3052" y="2122"/>
                    </a:lnTo>
                    <a:lnTo>
                      <a:pt x="3046" y="2137"/>
                    </a:lnTo>
                    <a:lnTo>
                      <a:pt x="3042" y="2149"/>
                    </a:lnTo>
                    <a:lnTo>
                      <a:pt x="3033" y="2169"/>
                    </a:lnTo>
                    <a:lnTo>
                      <a:pt x="3046" y="2148"/>
                    </a:lnTo>
                    <a:lnTo>
                      <a:pt x="3051" y="2136"/>
                    </a:lnTo>
                    <a:lnTo>
                      <a:pt x="3056" y="2127"/>
                    </a:lnTo>
                    <a:lnTo>
                      <a:pt x="3112" y="2126"/>
                    </a:lnTo>
                    <a:lnTo>
                      <a:pt x="3139" y="2132"/>
                    </a:lnTo>
                    <a:lnTo>
                      <a:pt x="3160" y="2130"/>
                    </a:lnTo>
                    <a:lnTo>
                      <a:pt x="3166" y="2131"/>
                    </a:lnTo>
                    <a:lnTo>
                      <a:pt x="3171" y="2127"/>
                    </a:lnTo>
                    <a:lnTo>
                      <a:pt x="3182" y="2130"/>
                    </a:lnTo>
                    <a:lnTo>
                      <a:pt x="3185" y="2137"/>
                    </a:lnTo>
                    <a:lnTo>
                      <a:pt x="3193" y="2136"/>
                    </a:lnTo>
                    <a:lnTo>
                      <a:pt x="3203" y="2140"/>
                    </a:lnTo>
                    <a:lnTo>
                      <a:pt x="3210" y="2145"/>
                    </a:lnTo>
                    <a:lnTo>
                      <a:pt x="3216" y="2141"/>
                    </a:lnTo>
                    <a:lnTo>
                      <a:pt x="3221" y="2165"/>
                    </a:lnTo>
                    <a:lnTo>
                      <a:pt x="3219" y="2199"/>
                    </a:lnTo>
                    <a:lnTo>
                      <a:pt x="3214" y="2217"/>
                    </a:lnTo>
                    <a:lnTo>
                      <a:pt x="3213" y="2235"/>
                    </a:lnTo>
                    <a:lnTo>
                      <a:pt x="3219" y="2246"/>
                    </a:lnTo>
                    <a:lnTo>
                      <a:pt x="3221" y="2258"/>
                    </a:lnTo>
                    <a:lnTo>
                      <a:pt x="3221" y="2281"/>
                    </a:lnTo>
                    <a:lnTo>
                      <a:pt x="3225" y="2314"/>
                    </a:lnTo>
                    <a:lnTo>
                      <a:pt x="3219" y="2321"/>
                    </a:lnTo>
                    <a:lnTo>
                      <a:pt x="3219" y="2341"/>
                    </a:lnTo>
                    <a:lnTo>
                      <a:pt x="3223" y="2348"/>
                    </a:lnTo>
                    <a:lnTo>
                      <a:pt x="3228" y="2352"/>
                    </a:lnTo>
                    <a:lnTo>
                      <a:pt x="3230" y="2358"/>
                    </a:lnTo>
                    <a:lnTo>
                      <a:pt x="3239" y="2369"/>
                    </a:lnTo>
                    <a:lnTo>
                      <a:pt x="3247" y="2373"/>
                    </a:lnTo>
                    <a:lnTo>
                      <a:pt x="3255" y="2382"/>
                    </a:lnTo>
                    <a:lnTo>
                      <a:pt x="3259" y="2393"/>
                    </a:lnTo>
                    <a:lnTo>
                      <a:pt x="3267" y="2402"/>
                    </a:lnTo>
                    <a:lnTo>
                      <a:pt x="3267" y="2405"/>
                    </a:lnTo>
                    <a:lnTo>
                      <a:pt x="3253" y="2406"/>
                    </a:lnTo>
                    <a:lnTo>
                      <a:pt x="3234" y="2418"/>
                    </a:lnTo>
                    <a:lnTo>
                      <a:pt x="3229" y="2423"/>
                    </a:lnTo>
                    <a:lnTo>
                      <a:pt x="3229" y="2425"/>
                    </a:lnTo>
                    <a:lnTo>
                      <a:pt x="3262" y="2416"/>
                    </a:lnTo>
                    <a:lnTo>
                      <a:pt x="3272" y="2417"/>
                    </a:lnTo>
                    <a:lnTo>
                      <a:pt x="3279" y="2421"/>
                    </a:lnTo>
                    <a:lnTo>
                      <a:pt x="3307" y="2450"/>
                    </a:lnTo>
                    <a:lnTo>
                      <a:pt x="3312" y="2459"/>
                    </a:lnTo>
                    <a:lnTo>
                      <a:pt x="3317" y="2477"/>
                    </a:lnTo>
                    <a:lnTo>
                      <a:pt x="3314" y="2486"/>
                    </a:lnTo>
                    <a:lnTo>
                      <a:pt x="3289" y="2514"/>
                    </a:lnTo>
                    <a:lnTo>
                      <a:pt x="3314" y="2495"/>
                    </a:lnTo>
                    <a:lnTo>
                      <a:pt x="3318" y="2488"/>
                    </a:lnTo>
                    <a:lnTo>
                      <a:pt x="3323" y="2488"/>
                    </a:lnTo>
                    <a:lnTo>
                      <a:pt x="3337" y="2500"/>
                    </a:lnTo>
                    <a:lnTo>
                      <a:pt x="3344" y="2501"/>
                    </a:lnTo>
                    <a:lnTo>
                      <a:pt x="3359" y="2512"/>
                    </a:lnTo>
                    <a:lnTo>
                      <a:pt x="3363" y="2509"/>
                    </a:lnTo>
                    <a:lnTo>
                      <a:pt x="3360" y="2482"/>
                    </a:lnTo>
                    <a:lnTo>
                      <a:pt x="3363" y="2476"/>
                    </a:lnTo>
                    <a:lnTo>
                      <a:pt x="3370" y="2476"/>
                    </a:lnTo>
                    <a:lnTo>
                      <a:pt x="3370" y="2470"/>
                    </a:lnTo>
                    <a:lnTo>
                      <a:pt x="3371" y="2464"/>
                    </a:lnTo>
                    <a:lnTo>
                      <a:pt x="3379" y="2461"/>
                    </a:lnTo>
                    <a:lnTo>
                      <a:pt x="3386" y="2461"/>
                    </a:lnTo>
                    <a:lnTo>
                      <a:pt x="3386" y="2466"/>
                    </a:lnTo>
                    <a:lnTo>
                      <a:pt x="3399" y="2475"/>
                    </a:lnTo>
                    <a:lnTo>
                      <a:pt x="3402" y="2495"/>
                    </a:lnTo>
                    <a:lnTo>
                      <a:pt x="3408" y="2493"/>
                    </a:lnTo>
                    <a:lnTo>
                      <a:pt x="3415" y="2487"/>
                    </a:lnTo>
                    <a:lnTo>
                      <a:pt x="3415" y="2481"/>
                    </a:lnTo>
                    <a:lnTo>
                      <a:pt x="3419" y="2477"/>
                    </a:lnTo>
                    <a:lnTo>
                      <a:pt x="3420" y="2470"/>
                    </a:lnTo>
                    <a:lnTo>
                      <a:pt x="3412" y="2468"/>
                    </a:lnTo>
                    <a:lnTo>
                      <a:pt x="3401" y="2450"/>
                    </a:lnTo>
                    <a:lnTo>
                      <a:pt x="3399" y="2443"/>
                    </a:lnTo>
                    <a:lnTo>
                      <a:pt x="3412" y="2442"/>
                    </a:lnTo>
                    <a:lnTo>
                      <a:pt x="3412" y="2437"/>
                    </a:lnTo>
                    <a:lnTo>
                      <a:pt x="3420" y="2432"/>
                    </a:lnTo>
                    <a:lnTo>
                      <a:pt x="3424" y="2421"/>
                    </a:lnTo>
                    <a:lnTo>
                      <a:pt x="3429" y="2415"/>
                    </a:lnTo>
                    <a:lnTo>
                      <a:pt x="3435" y="2410"/>
                    </a:lnTo>
                    <a:lnTo>
                      <a:pt x="3454" y="2411"/>
                    </a:lnTo>
                    <a:lnTo>
                      <a:pt x="3460" y="2407"/>
                    </a:lnTo>
                    <a:lnTo>
                      <a:pt x="3460" y="2405"/>
                    </a:lnTo>
                    <a:lnTo>
                      <a:pt x="3444" y="2407"/>
                    </a:lnTo>
                    <a:lnTo>
                      <a:pt x="3436" y="2406"/>
                    </a:lnTo>
                    <a:lnTo>
                      <a:pt x="3429" y="2400"/>
                    </a:lnTo>
                    <a:lnTo>
                      <a:pt x="3427" y="2391"/>
                    </a:lnTo>
                    <a:lnTo>
                      <a:pt x="3424" y="2387"/>
                    </a:lnTo>
                    <a:lnTo>
                      <a:pt x="3417" y="2383"/>
                    </a:lnTo>
                    <a:lnTo>
                      <a:pt x="3411" y="2364"/>
                    </a:lnTo>
                    <a:lnTo>
                      <a:pt x="3414" y="2361"/>
                    </a:lnTo>
                    <a:lnTo>
                      <a:pt x="3415" y="2356"/>
                    </a:lnTo>
                    <a:lnTo>
                      <a:pt x="3411" y="2353"/>
                    </a:lnTo>
                    <a:lnTo>
                      <a:pt x="3407" y="2309"/>
                    </a:lnTo>
                    <a:lnTo>
                      <a:pt x="3404" y="2299"/>
                    </a:lnTo>
                    <a:lnTo>
                      <a:pt x="3403" y="2274"/>
                    </a:lnTo>
                    <a:lnTo>
                      <a:pt x="3404" y="2264"/>
                    </a:lnTo>
                    <a:lnTo>
                      <a:pt x="3402" y="2251"/>
                    </a:lnTo>
                    <a:lnTo>
                      <a:pt x="3399" y="2242"/>
                    </a:lnTo>
                    <a:lnTo>
                      <a:pt x="3391" y="2232"/>
                    </a:lnTo>
                    <a:lnTo>
                      <a:pt x="3379" y="2206"/>
                    </a:lnTo>
                    <a:lnTo>
                      <a:pt x="3374" y="2200"/>
                    </a:lnTo>
                    <a:lnTo>
                      <a:pt x="3366" y="2197"/>
                    </a:lnTo>
                    <a:lnTo>
                      <a:pt x="3361" y="2195"/>
                    </a:lnTo>
                    <a:lnTo>
                      <a:pt x="3380" y="2186"/>
                    </a:lnTo>
                    <a:lnTo>
                      <a:pt x="3407" y="2169"/>
                    </a:lnTo>
                    <a:lnTo>
                      <a:pt x="3422" y="2162"/>
                    </a:lnTo>
                    <a:lnTo>
                      <a:pt x="3449" y="2140"/>
                    </a:lnTo>
                    <a:lnTo>
                      <a:pt x="3461" y="2132"/>
                    </a:lnTo>
                    <a:lnTo>
                      <a:pt x="3476" y="2119"/>
                    </a:lnTo>
                    <a:lnTo>
                      <a:pt x="3489" y="2104"/>
                    </a:lnTo>
                    <a:lnTo>
                      <a:pt x="3476" y="2114"/>
                    </a:lnTo>
                    <a:lnTo>
                      <a:pt x="3492" y="2092"/>
                    </a:lnTo>
                    <a:lnTo>
                      <a:pt x="3513" y="2055"/>
                    </a:lnTo>
                    <a:lnTo>
                      <a:pt x="3519" y="2041"/>
                    </a:lnTo>
                    <a:lnTo>
                      <a:pt x="3524" y="2036"/>
                    </a:lnTo>
                    <a:lnTo>
                      <a:pt x="3532" y="2038"/>
                    </a:lnTo>
                    <a:lnTo>
                      <a:pt x="3541" y="2045"/>
                    </a:lnTo>
                    <a:lnTo>
                      <a:pt x="3551" y="2040"/>
                    </a:lnTo>
                    <a:lnTo>
                      <a:pt x="3554" y="2032"/>
                    </a:lnTo>
                    <a:lnTo>
                      <a:pt x="3548" y="2030"/>
                    </a:lnTo>
                    <a:lnTo>
                      <a:pt x="3543" y="2007"/>
                    </a:lnTo>
                    <a:lnTo>
                      <a:pt x="3540" y="2001"/>
                    </a:lnTo>
                    <a:lnTo>
                      <a:pt x="3531" y="2022"/>
                    </a:lnTo>
                    <a:lnTo>
                      <a:pt x="3527" y="2030"/>
                    </a:lnTo>
                    <a:lnTo>
                      <a:pt x="3525" y="2027"/>
                    </a:lnTo>
                    <a:lnTo>
                      <a:pt x="3524" y="2005"/>
                    </a:lnTo>
                    <a:lnTo>
                      <a:pt x="3521" y="1980"/>
                    </a:lnTo>
                    <a:lnTo>
                      <a:pt x="3517" y="1959"/>
                    </a:lnTo>
                    <a:lnTo>
                      <a:pt x="3514" y="1953"/>
                    </a:lnTo>
                    <a:lnTo>
                      <a:pt x="3511" y="1947"/>
                    </a:lnTo>
                    <a:lnTo>
                      <a:pt x="3510" y="1927"/>
                    </a:lnTo>
                    <a:lnTo>
                      <a:pt x="3500" y="1892"/>
                    </a:lnTo>
                    <a:lnTo>
                      <a:pt x="3492" y="1861"/>
                    </a:lnTo>
                    <a:lnTo>
                      <a:pt x="3490" y="1849"/>
                    </a:lnTo>
                    <a:lnTo>
                      <a:pt x="3483" y="1835"/>
                    </a:lnTo>
                    <a:lnTo>
                      <a:pt x="3483" y="1829"/>
                    </a:lnTo>
                    <a:lnTo>
                      <a:pt x="3482" y="1825"/>
                    </a:lnTo>
                    <a:lnTo>
                      <a:pt x="3472" y="1826"/>
                    </a:lnTo>
                    <a:lnTo>
                      <a:pt x="3454" y="1815"/>
                    </a:lnTo>
                    <a:lnTo>
                      <a:pt x="3449" y="1809"/>
                    </a:lnTo>
                    <a:lnTo>
                      <a:pt x="3428" y="1793"/>
                    </a:lnTo>
                    <a:lnTo>
                      <a:pt x="3413" y="1777"/>
                    </a:lnTo>
                    <a:lnTo>
                      <a:pt x="3411" y="1771"/>
                    </a:lnTo>
                    <a:lnTo>
                      <a:pt x="3414" y="1767"/>
                    </a:lnTo>
                    <a:lnTo>
                      <a:pt x="3412" y="1760"/>
                    </a:lnTo>
                    <a:lnTo>
                      <a:pt x="3411" y="1749"/>
                    </a:lnTo>
                    <a:lnTo>
                      <a:pt x="3413" y="1740"/>
                    </a:lnTo>
                    <a:lnTo>
                      <a:pt x="3419" y="1739"/>
                    </a:lnTo>
                    <a:lnTo>
                      <a:pt x="3433" y="1729"/>
                    </a:lnTo>
                    <a:lnTo>
                      <a:pt x="3451" y="1729"/>
                    </a:lnTo>
                    <a:lnTo>
                      <a:pt x="3455" y="1723"/>
                    </a:lnTo>
                    <a:lnTo>
                      <a:pt x="3471" y="1722"/>
                    </a:lnTo>
                    <a:lnTo>
                      <a:pt x="3471" y="1708"/>
                    </a:lnTo>
                    <a:lnTo>
                      <a:pt x="3465" y="1705"/>
                    </a:lnTo>
                    <a:lnTo>
                      <a:pt x="3465" y="1695"/>
                    </a:lnTo>
                    <a:lnTo>
                      <a:pt x="3470" y="1683"/>
                    </a:lnTo>
                    <a:lnTo>
                      <a:pt x="3483" y="1688"/>
                    </a:lnTo>
                    <a:lnTo>
                      <a:pt x="3487" y="1691"/>
                    </a:lnTo>
                    <a:lnTo>
                      <a:pt x="3508" y="1686"/>
                    </a:lnTo>
                    <a:lnTo>
                      <a:pt x="3492" y="1681"/>
                    </a:lnTo>
                    <a:lnTo>
                      <a:pt x="3487" y="1675"/>
                    </a:lnTo>
                    <a:lnTo>
                      <a:pt x="3487" y="1664"/>
                    </a:lnTo>
                    <a:lnTo>
                      <a:pt x="3489" y="1658"/>
                    </a:lnTo>
                    <a:lnTo>
                      <a:pt x="3493" y="1658"/>
                    </a:lnTo>
                    <a:lnTo>
                      <a:pt x="3500" y="1643"/>
                    </a:lnTo>
                    <a:lnTo>
                      <a:pt x="3493" y="1648"/>
                    </a:lnTo>
                    <a:lnTo>
                      <a:pt x="3471" y="1645"/>
                    </a:lnTo>
                    <a:lnTo>
                      <a:pt x="3471" y="1635"/>
                    </a:lnTo>
                    <a:lnTo>
                      <a:pt x="3476" y="1637"/>
                    </a:lnTo>
                    <a:lnTo>
                      <a:pt x="3482" y="1634"/>
                    </a:lnTo>
                    <a:lnTo>
                      <a:pt x="3483" y="1625"/>
                    </a:lnTo>
                    <a:lnTo>
                      <a:pt x="3477" y="1616"/>
                    </a:lnTo>
                    <a:lnTo>
                      <a:pt x="3476" y="1615"/>
                    </a:lnTo>
                    <a:lnTo>
                      <a:pt x="3467" y="1597"/>
                    </a:lnTo>
                    <a:lnTo>
                      <a:pt x="3472" y="1578"/>
                    </a:lnTo>
                    <a:lnTo>
                      <a:pt x="3466" y="1576"/>
                    </a:lnTo>
                    <a:lnTo>
                      <a:pt x="3465" y="1568"/>
                    </a:lnTo>
                    <a:lnTo>
                      <a:pt x="3483" y="1562"/>
                    </a:lnTo>
                    <a:lnTo>
                      <a:pt x="3483" y="1561"/>
                    </a:lnTo>
                    <a:lnTo>
                      <a:pt x="3473" y="1561"/>
                    </a:lnTo>
                    <a:lnTo>
                      <a:pt x="3468" y="1556"/>
                    </a:lnTo>
                    <a:lnTo>
                      <a:pt x="3460" y="1561"/>
                    </a:lnTo>
                    <a:lnTo>
                      <a:pt x="3452" y="1559"/>
                    </a:lnTo>
                    <a:lnTo>
                      <a:pt x="3445" y="1550"/>
                    </a:lnTo>
                    <a:lnTo>
                      <a:pt x="3445" y="1539"/>
                    </a:lnTo>
                    <a:lnTo>
                      <a:pt x="3456" y="1523"/>
                    </a:lnTo>
                    <a:lnTo>
                      <a:pt x="3461" y="1505"/>
                    </a:lnTo>
                    <a:lnTo>
                      <a:pt x="3467" y="1500"/>
                    </a:lnTo>
                    <a:lnTo>
                      <a:pt x="3467" y="1486"/>
                    </a:lnTo>
                    <a:lnTo>
                      <a:pt x="3471" y="1485"/>
                    </a:lnTo>
                    <a:lnTo>
                      <a:pt x="3476" y="1478"/>
                    </a:lnTo>
                    <a:lnTo>
                      <a:pt x="3476" y="1468"/>
                    </a:lnTo>
                    <a:lnTo>
                      <a:pt x="3483" y="1465"/>
                    </a:lnTo>
                    <a:lnTo>
                      <a:pt x="3485" y="1447"/>
                    </a:lnTo>
                    <a:lnTo>
                      <a:pt x="3481" y="1454"/>
                    </a:lnTo>
                    <a:lnTo>
                      <a:pt x="3472" y="1457"/>
                    </a:lnTo>
                    <a:lnTo>
                      <a:pt x="3466" y="1452"/>
                    </a:lnTo>
                    <a:lnTo>
                      <a:pt x="3458" y="1449"/>
                    </a:lnTo>
                    <a:lnTo>
                      <a:pt x="3449" y="1441"/>
                    </a:lnTo>
                    <a:lnTo>
                      <a:pt x="3447" y="1428"/>
                    </a:lnTo>
                    <a:lnTo>
                      <a:pt x="3442" y="1419"/>
                    </a:lnTo>
                    <a:lnTo>
                      <a:pt x="3441" y="1404"/>
                    </a:lnTo>
                    <a:lnTo>
                      <a:pt x="3441" y="1392"/>
                    </a:lnTo>
                    <a:lnTo>
                      <a:pt x="3442" y="1387"/>
                    </a:lnTo>
                    <a:lnTo>
                      <a:pt x="3454" y="1379"/>
                    </a:lnTo>
                    <a:lnTo>
                      <a:pt x="3466" y="1360"/>
                    </a:lnTo>
                    <a:lnTo>
                      <a:pt x="3474" y="1350"/>
                    </a:lnTo>
                    <a:lnTo>
                      <a:pt x="3481" y="1347"/>
                    </a:lnTo>
                    <a:lnTo>
                      <a:pt x="3481" y="1355"/>
                    </a:lnTo>
                    <a:lnTo>
                      <a:pt x="3490" y="1354"/>
                    </a:lnTo>
                    <a:lnTo>
                      <a:pt x="3516" y="1355"/>
                    </a:lnTo>
                    <a:lnTo>
                      <a:pt x="3547" y="1362"/>
                    </a:lnTo>
                    <a:lnTo>
                      <a:pt x="3552" y="1367"/>
                    </a:lnTo>
                    <a:lnTo>
                      <a:pt x="3553" y="1369"/>
                    </a:lnTo>
                    <a:lnTo>
                      <a:pt x="3562" y="1374"/>
                    </a:lnTo>
                    <a:lnTo>
                      <a:pt x="3579" y="1377"/>
                    </a:lnTo>
                    <a:lnTo>
                      <a:pt x="3586" y="1379"/>
                    </a:lnTo>
                    <a:lnTo>
                      <a:pt x="3583" y="1388"/>
                    </a:lnTo>
                    <a:lnTo>
                      <a:pt x="3585" y="1390"/>
                    </a:lnTo>
                    <a:lnTo>
                      <a:pt x="3596" y="1383"/>
                    </a:lnTo>
                    <a:lnTo>
                      <a:pt x="3612" y="1383"/>
                    </a:lnTo>
                    <a:lnTo>
                      <a:pt x="3616" y="1389"/>
                    </a:lnTo>
                    <a:lnTo>
                      <a:pt x="3613" y="1397"/>
                    </a:lnTo>
                    <a:lnTo>
                      <a:pt x="3633" y="1395"/>
                    </a:lnTo>
                    <a:lnTo>
                      <a:pt x="3630" y="1390"/>
                    </a:lnTo>
                    <a:lnTo>
                      <a:pt x="3637" y="1384"/>
                    </a:lnTo>
                    <a:lnTo>
                      <a:pt x="3670" y="1373"/>
                    </a:lnTo>
                    <a:lnTo>
                      <a:pt x="3682" y="1361"/>
                    </a:lnTo>
                    <a:lnTo>
                      <a:pt x="3715" y="1378"/>
                    </a:lnTo>
                    <a:lnTo>
                      <a:pt x="3724" y="1390"/>
                    </a:lnTo>
                    <a:lnTo>
                      <a:pt x="3739" y="1397"/>
                    </a:lnTo>
                    <a:lnTo>
                      <a:pt x="3748" y="1398"/>
                    </a:lnTo>
                    <a:lnTo>
                      <a:pt x="3751" y="1403"/>
                    </a:lnTo>
                    <a:lnTo>
                      <a:pt x="3752" y="1411"/>
                    </a:lnTo>
                    <a:lnTo>
                      <a:pt x="3740" y="1438"/>
                    </a:lnTo>
                    <a:lnTo>
                      <a:pt x="3743" y="1435"/>
                    </a:lnTo>
                    <a:lnTo>
                      <a:pt x="3751" y="1437"/>
                    </a:lnTo>
                    <a:lnTo>
                      <a:pt x="3753" y="1433"/>
                    </a:lnTo>
                    <a:lnTo>
                      <a:pt x="3753" y="1422"/>
                    </a:lnTo>
                    <a:lnTo>
                      <a:pt x="3759" y="1421"/>
                    </a:lnTo>
                    <a:lnTo>
                      <a:pt x="3769" y="1425"/>
                    </a:lnTo>
                    <a:lnTo>
                      <a:pt x="3769" y="1441"/>
                    </a:lnTo>
                    <a:lnTo>
                      <a:pt x="3775" y="1448"/>
                    </a:lnTo>
                    <a:lnTo>
                      <a:pt x="3778" y="1455"/>
                    </a:lnTo>
                    <a:lnTo>
                      <a:pt x="3770" y="1460"/>
                    </a:lnTo>
                    <a:lnTo>
                      <a:pt x="3772" y="1469"/>
                    </a:lnTo>
                    <a:lnTo>
                      <a:pt x="3782" y="1465"/>
                    </a:lnTo>
                    <a:lnTo>
                      <a:pt x="3784" y="1458"/>
                    </a:lnTo>
                    <a:lnTo>
                      <a:pt x="3793" y="1455"/>
                    </a:lnTo>
                    <a:lnTo>
                      <a:pt x="3801" y="1458"/>
                    </a:lnTo>
                    <a:lnTo>
                      <a:pt x="3807" y="1464"/>
                    </a:lnTo>
                    <a:lnTo>
                      <a:pt x="3802" y="1471"/>
                    </a:lnTo>
                    <a:lnTo>
                      <a:pt x="3798" y="1474"/>
                    </a:lnTo>
                    <a:lnTo>
                      <a:pt x="3791" y="1479"/>
                    </a:lnTo>
                    <a:lnTo>
                      <a:pt x="3791" y="1489"/>
                    </a:lnTo>
                    <a:lnTo>
                      <a:pt x="3794" y="1495"/>
                    </a:lnTo>
                    <a:lnTo>
                      <a:pt x="3799" y="1501"/>
                    </a:lnTo>
                    <a:lnTo>
                      <a:pt x="3807" y="1503"/>
                    </a:lnTo>
                    <a:lnTo>
                      <a:pt x="3805" y="1511"/>
                    </a:lnTo>
                    <a:lnTo>
                      <a:pt x="3806" y="1514"/>
                    </a:lnTo>
                    <a:lnTo>
                      <a:pt x="3823" y="1511"/>
                    </a:lnTo>
                    <a:lnTo>
                      <a:pt x="3834" y="1513"/>
                    </a:lnTo>
                    <a:lnTo>
                      <a:pt x="3837" y="1523"/>
                    </a:lnTo>
                    <a:lnTo>
                      <a:pt x="3843" y="1532"/>
                    </a:lnTo>
                    <a:lnTo>
                      <a:pt x="3849" y="1524"/>
                    </a:lnTo>
                    <a:lnTo>
                      <a:pt x="3864" y="1529"/>
                    </a:lnTo>
                    <a:lnTo>
                      <a:pt x="3877" y="1523"/>
                    </a:lnTo>
                    <a:lnTo>
                      <a:pt x="3882" y="1529"/>
                    </a:lnTo>
                    <a:lnTo>
                      <a:pt x="3884" y="1537"/>
                    </a:lnTo>
                    <a:lnTo>
                      <a:pt x="3884" y="1544"/>
                    </a:lnTo>
                    <a:lnTo>
                      <a:pt x="3888" y="1545"/>
                    </a:lnTo>
                    <a:lnTo>
                      <a:pt x="3908" y="1535"/>
                    </a:lnTo>
                    <a:lnTo>
                      <a:pt x="3907" y="1528"/>
                    </a:lnTo>
                    <a:lnTo>
                      <a:pt x="3914" y="1524"/>
                    </a:lnTo>
                    <a:lnTo>
                      <a:pt x="3925" y="1541"/>
                    </a:lnTo>
                    <a:lnTo>
                      <a:pt x="3926" y="1548"/>
                    </a:lnTo>
                    <a:lnTo>
                      <a:pt x="3925" y="1553"/>
                    </a:lnTo>
                    <a:lnTo>
                      <a:pt x="3920" y="1560"/>
                    </a:lnTo>
                    <a:lnTo>
                      <a:pt x="3912" y="1566"/>
                    </a:lnTo>
                    <a:lnTo>
                      <a:pt x="3912" y="1575"/>
                    </a:lnTo>
                    <a:lnTo>
                      <a:pt x="3909" y="1584"/>
                    </a:lnTo>
                    <a:lnTo>
                      <a:pt x="3912" y="1592"/>
                    </a:lnTo>
                    <a:lnTo>
                      <a:pt x="3911" y="1598"/>
                    </a:lnTo>
                    <a:lnTo>
                      <a:pt x="3915" y="1599"/>
                    </a:lnTo>
                    <a:lnTo>
                      <a:pt x="3918" y="1615"/>
                    </a:lnTo>
                    <a:lnTo>
                      <a:pt x="3926" y="1632"/>
                    </a:lnTo>
                    <a:lnTo>
                      <a:pt x="3913" y="1634"/>
                    </a:lnTo>
                    <a:lnTo>
                      <a:pt x="3912" y="1638"/>
                    </a:lnTo>
                    <a:lnTo>
                      <a:pt x="3908" y="1642"/>
                    </a:lnTo>
                    <a:lnTo>
                      <a:pt x="3896" y="1642"/>
                    </a:lnTo>
                    <a:lnTo>
                      <a:pt x="3887" y="1640"/>
                    </a:lnTo>
                    <a:lnTo>
                      <a:pt x="3869" y="1641"/>
                    </a:lnTo>
                    <a:lnTo>
                      <a:pt x="3853" y="1638"/>
                    </a:lnTo>
                    <a:lnTo>
                      <a:pt x="3842" y="1631"/>
                    </a:lnTo>
                    <a:lnTo>
                      <a:pt x="3831" y="1632"/>
                    </a:lnTo>
                    <a:lnTo>
                      <a:pt x="3826" y="1636"/>
                    </a:lnTo>
                    <a:lnTo>
                      <a:pt x="3845" y="1638"/>
                    </a:lnTo>
                    <a:lnTo>
                      <a:pt x="3863" y="1650"/>
                    </a:lnTo>
                    <a:lnTo>
                      <a:pt x="3899" y="1648"/>
                    </a:lnTo>
                    <a:lnTo>
                      <a:pt x="3912" y="1653"/>
                    </a:lnTo>
                    <a:lnTo>
                      <a:pt x="3924" y="1664"/>
                    </a:lnTo>
                    <a:lnTo>
                      <a:pt x="3926" y="1674"/>
                    </a:lnTo>
                    <a:lnTo>
                      <a:pt x="3924" y="1677"/>
                    </a:lnTo>
                    <a:lnTo>
                      <a:pt x="3926" y="1683"/>
                    </a:lnTo>
                    <a:lnTo>
                      <a:pt x="3913" y="1713"/>
                    </a:lnTo>
                    <a:lnTo>
                      <a:pt x="3915" y="1717"/>
                    </a:lnTo>
                    <a:lnTo>
                      <a:pt x="3931" y="1712"/>
                    </a:lnTo>
                    <a:lnTo>
                      <a:pt x="3938" y="1717"/>
                    </a:lnTo>
                    <a:lnTo>
                      <a:pt x="3935" y="1722"/>
                    </a:lnTo>
                    <a:lnTo>
                      <a:pt x="3923" y="1731"/>
                    </a:lnTo>
                    <a:lnTo>
                      <a:pt x="3924" y="1736"/>
                    </a:lnTo>
                    <a:lnTo>
                      <a:pt x="3934" y="1736"/>
                    </a:lnTo>
                    <a:lnTo>
                      <a:pt x="3938" y="1743"/>
                    </a:lnTo>
                    <a:lnTo>
                      <a:pt x="3938" y="1748"/>
                    </a:lnTo>
                    <a:lnTo>
                      <a:pt x="3935" y="1751"/>
                    </a:lnTo>
                    <a:lnTo>
                      <a:pt x="3931" y="1750"/>
                    </a:lnTo>
                    <a:lnTo>
                      <a:pt x="3930" y="1748"/>
                    </a:lnTo>
                    <a:lnTo>
                      <a:pt x="3924" y="1755"/>
                    </a:lnTo>
                    <a:lnTo>
                      <a:pt x="3912" y="1766"/>
                    </a:lnTo>
                    <a:lnTo>
                      <a:pt x="3909" y="1755"/>
                    </a:lnTo>
                    <a:lnTo>
                      <a:pt x="3903" y="1749"/>
                    </a:lnTo>
                    <a:lnTo>
                      <a:pt x="3893" y="1750"/>
                    </a:lnTo>
                    <a:lnTo>
                      <a:pt x="3899" y="1764"/>
                    </a:lnTo>
                    <a:lnTo>
                      <a:pt x="3899" y="1770"/>
                    </a:lnTo>
                    <a:lnTo>
                      <a:pt x="3879" y="1774"/>
                    </a:lnTo>
                    <a:lnTo>
                      <a:pt x="3885" y="1779"/>
                    </a:lnTo>
                    <a:lnTo>
                      <a:pt x="3895" y="1779"/>
                    </a:lnTo>
                    <a:lnTo>
                      <a:pt x="3901" y="1780"/>
                    </a:lnTo>
                    <a:lnTo>
                      <a:pt x="3907" y="1787"/>
                    </a:lnTo>
                    <a:lnTo>
                      <a:pt x="3924" y="1770"/>
                    </a:lnTo>
                    <a:lnTo>
                      <a:pt x="3931" y="1765"/>
                    </a:lnTo>
                    <a:lnTo>
                      <a:pt x="3945" y="1765"/>
                    </a:lnTo>
                    <a:lnTo>
                      <a:pt x="3956" y="1761"/>
                    </a:lnTo>
                    <a:lnTo>
                      <a:pt x="3969" y="1760"/>
                    </a:lnTo>
                    <a:lnTo>
                      <a:pt x="3979" y="1764"/>
                    </a:lnTo>
                    <a:lnTo>
                      <a:pt x="3985" y="1788"/>
                    </a:lnTo>
                    <a:lnTo>
                      <a:pt x="3990" y="1793"/>
                    </a:lnTo>
                    <a:lnTo>
                      <a:pt x="3992" y="1808"/>
                    </a:lnTo>
                    <a:lnTo>
                      <a:pt x="3987" y="1839"/>
                    </a:lnTo>
                    <a:lnTo>
                      <a:pt x="3972" y="1851"/>
                    </a:lnTo>
                    <a:lnTo>
                      <a:pt x="3934" y="1872"/>
                    </a:lnTo>
                    <a:lnTo>
                      <a:pt x="3966" y="1860"/>
                    </a:lnTo>
                    <a:lnTo>
                      <a:pt x="3987" y="1844"/>
                    </a:lnTo>
                    <a:lnTo>
                      <a:pt x="3994" y="1829"/>
                    </a:lnTo>
                    <a:lnTo>
                      <a:pt x="4000" y="1802"/>
                    </a:lnTo>
                    <a:lnTo>
                      <a:pt x="4008" y="1791"/>
                    </a:lnTo>
                    <a:lnTo>
                      <a:pt x="4008" y="1812"/>
                    </a:lnTo>
                    <a:lnTo>
                      <a:pt x="4005" y="1818"/>
                    </a:lnTo>
                    <a:lnTo>
                      <a:pt x="4015" y="1807"/>
                    </a:lnTo>
                    <a:lnTo>
                      <a:pt x="4017" y="1817"/>
                    </a:lnTo>
                    <a:lnTo>
                      <a:pt x="4015" y="1825"/>
                    </a:lnTo>
                    <a:lnTo>
                      <a:pt x="4016" y="1840"/>
                    </a:lnTo>
                    <a:lnTo>
                      <a:pt x="4019" y="1844"/>
                    </a:lnTo>
                    <a:lnTo>
                      <a:pt x="4026" y="1828"/>
                    </a:lnTo>
                    <a:lnTo>
                      <a:pt x="4055" y="1808"/>
                    </a:lnTo>
                    <a:lnTo>
                      <a:pt x="4078" y="1802"/>
                    </a:lnTo>
                    <a:lnTo>
                      <a:pt x="4079" y="1788"/>
                    </a:lnTo>
                    <a:lnTo>
                      <a:pt x="4085" y="1775"/>
                    </a:lnTo>
                    <a:lnTo>
                      <a:pt x="4091" y="1766"/>
                    </a:lnTo>
                    <a:lnTo>
                      <a:pt x="4100" y="1775"/>
                    </a:lnTo>
                    <a:lnTo>
                      <a:pt x="4112" y="1781"/>
                    </a:lnTo>
                    <a:lnTo>
                      <a:pt x="4116" y="1791"/>
                    </a:lnTo>
                    <a:lnTo>
                      <a:pt x="4111" y="1809"/>
                    </a:lnTo>
                    <a:lnTo>
                      <a:pt x="4114" y="1803"/>
                    </a:lnTo>
                    <a:lnTo>
                      <a:pt x="4123" y="1782"/>
                    </a:lnTo>
                    <a:lnTo>
                      <a:pt x="4116" y="1772"/>
                    </a:lnTo>
                    <a:lnTo>
                      <a:pt x="4110" y="1766"/>
                    </a:lnTo>
                    <a:lnTo>
                      <a:pt x="4106" y="1758"/>
                    </a:lnTo>
                    <a:lnTo>
                      <a:pt x="4116" y="1766"/>
                    </a:lnTo>
                    <a:lnTo>
                      <a:pt x="4122" y="1764"/>
                    </a:lnTo>
                    <a:lnTo>
                      <a:pt x="4127" y="1758"/>
                    </a:lnTo>
                    <a:lnTo>
                      <a:pt x="4123" y="1755"/>
                    </a:lnTo>
                    <a:lnTo>
                      <a:pt x="4124" y="1745"/>
                    </a:lnTo>
                    <a:lnTo>
                      <a:pt x="4133" y="1747"/>
                    </a:lnTo>
                    <a:lnTo>
                      <a:pt x="4135" y="1732"/>
                    </a:lnTo>
                    <a:lnTo>
                      <a:pt x="4130" y="1718"/>
                    </a:lnTo>
                    <a:lnTo>
                      <a:pt x="4137" y="1726"/>
                    </a:lnTo>
                    <a:lnTo>
                      <a:pt x="4141" y="1717"/>
                    </a:lnTo>
                    <a:lnTo>
                      <a:pt x="4149" y="1712"/>
                    </a:lnTo>
                    <a:lnTo>
                      <a:pt x="4149" y="1704"/>
                    </a:lnTo>
                    <a:lnTo>
                      <a:pt x="4157" y="1699"/>
                    </a:lnTo>
                    <a:lnTo>
                      <a:pt x="4150" y="1686"/>
                    </a:lnTo>
                    <a:lnTo>
                      <a:pt x="4143" y="1679"/>
                    </a:lnTo>
                    <a:lnTo>
                      <a:pt x="4138" y="1669"/>
                    </a:lnTo>
                    <a:lnTo>
                      <a:pt x="4143" y="1658"/>
                    </a:lnTo>
                    <a:lnTo>
                      <a:pt x="4157" y="1635"/>
                    </a:lnTo>
                    <a:lnTo>
                      <a:pt x="4165" y="1630"/>
                    </a:lnTo>
                    <a:lnTo>
                      <a:pt x="4172" y="1621"/>
                    </a:lnTo>
                    <a:lnTo>
                      <a:pt x="4172" y="1619"/>
                    </a:lnTo>
                    <a:lnTo>
                      <a:pt x="4177" y="1609"/>
                    </a:lnTo>
                    <a:lnTo>
                      <a:pt x="4186" y="1608"/>
                    </a:lnTo>
                    <a:lnTo>
                      <a:pt x="4196" y="1609"/>
                    </a:lnTo>
                    <a:lnTo>
                      <a:pt x="4198" y="1615"/>
                    </a:lnTo>
                    <a:lnTo>
                      <a:pt x="4194" y="1621"/>
                    </a:lnTo>
                    <a:lnTo>
                      <a:pt x="4202" y="1623"/>
                    </a:lnTo>
                    <a:lnTo>
                      <a:pt x="4200" y="1631"/>
                    </a:lnTo>
                    <a:lnTo>
                      <a:pt x="4203" y="1638"/>
                    </a:lnTo>
                    <a:lnTo>
                      <a:pt x="4203" y="1650"/>
                    </a:lnTo>
                    <a:lnTo>
                      <a:pt x="4198" y="1656"/>
                    </a:lnTo>
                    <a:lnTo>
                      <a:pt x="4207" y="1651"/>
                    </a:lnTo>
                    <a:lnTo>
                      <a:pt x="4211" y="1656"/>
                    </a:lnTo>
                    <a:lnTo>
                      <a:pt x="4211" y="1679"/>
                    </a:lnTo>
                    <a:lnTo>
                      <a:pt x="4223" y="1680"/>
                    </a:lnTo>
                    <a:lnTo>
                      <a:pt x="4218" y="1683"/>
                    </a:lnTo>
                    <a:lnTo>
                      <a:pt x="4219" y="1690"/>
                    </a:lnTo>
                    <a:lnTo>
                      <a:pt x="4229" y="1688"/>
                    </a:lnTo>
                    <a:lnTo>
                      <a:pt x="4239" y="1693"/>
                    </a:lnTo>
                    <a:lnTo>
                      <a:pt x="4234" y="1700"/>
                    </a:lnTo>
                    <a:lnTo>
                      <a:pt x="4226" y="1708"/>
                    </a:lnTo>
                    <a:lnTo>
                      <a:pt x="4237" y="1710"/>
                    </a:lnTo>
                    <a:lnTo>
                      <a:pt x="4240" y="1718"/>
                    </a:lnTo>
                    <a:lnTo>
                      <a:pt x="4243" y="1710"/>
                    </a:lnTo>
                    <a:lnTo>
                      <a:pt x="4248" y="1712"/>
                    </a:lnTo>
                    <a:lnTo>
                      <a:pt x="4248" y="1724"/>
                    </a:lnTo>
                    <a:lnTo>
                      <a:pt x="4254" y="1721"/>
                    </a:lnTo>
                    <a:lnTo>
                      <a:pt x="4259" y="1724"/>
                    </a:lnTo>
                    <a:lnTo>
                      <a:pt x="4258" y="1734"/>
                    </a:lnTo>
                    <a:lnTo>
                      <a:pt x="4247" y="1740"/>
                    </a:lnTo>
                    <a:lnTo>
                      <a:pt x="4226" y="1740"/>
                    </a:lnTo>
                    <a:lnTo>
                      <a:pt x="4214" y="1747"/>
                    </a:lnTo>
                    <a:lnTo>
                      <a:pt x="4211" y="1753"/>
                    </a:lnTo>
                    <a:lnTo>
                      <a:pt x="4221" y="1745"/>
                    </a:lnTo>
                    <a:lnTo>
                      <a:pt x="4226" y="1749"/>
                    </a:lnTo>
                    <a:lnTo>
                      <a:pt x="4234" y="1747"/>
                    </a:lnTo>
                    <a:lnTo>
                      <a:pt x="4250" y="1747"/>
                    </a:lnTo>
                    <a:lnTo>
                      <a:pt x="4266" y="1742"/>
                    </a:lnTo>
                    <a:lnTo>
                      <a:pt x="4269" y="1743"/>
                    </a:lnTo>
                    <a:lnTo>
                      <a:pt x="4266" y="1754"/>
                    </a:lnTo>
                    <a:lnTo>
                      <a:pt x="4268" y="1755"/>
                    </a:lnTo>
                    <a:lnTo>
                      <a:pt x="4268" y="1764"/>
                    </a:lnTo>
                    <a:lnTo>
                      <a:pt x="4266" y="1771"/>
                    </a:lnTo>
                    <a:lnTo>
                      <a:pt x="4270" y="1769"/>
                    </a:lnTo>
                    <a:lnTo>
                      <a:pt x="4283" y="1770"/>
                    </a:lnTo>
                    <a:lnTo>
                      <a:pt x="4280" y="1781"/>
                    </a:lnTo>
                    <a:lnTo>
                      <a:pt x="4282" y="1785"/>
                    </a:lnTo>
                    <a:lnTo>
                      <a:pt x="4289" y="1787"/>
                    </a:lnTo>
                    <a:lnTo>
                      <a:pt x="4286" y="1792"/>
                    </a:lnTo>
                    <a:lnTo>
                      <a:pt x="4278" y="1796"/>
                    </a:lnTo>
                    <a:lnTo>
                      <a:pt x="4264" y="1798"/>
                    </a:lnTo>
                    <a:lnTo>
                      <a:pt x="4257" y="1794"/>
                    </a:lnTo>
                    <a:lnTo>
                      <a:pt x="4251" y="1797"/>
                    </a:lnTo>
                    <a:lnTo>
                      <a:pt x="4251" y="1802"/>
                    </a:lnTo>
                    <a:lnTo>
                      <a:pt x="4256" y="1806"/>
                    </a:lnTo>
                    <a:lnTo>
                      <a:pt x="4266" y="1803"/>
                    </a:lnTo>
                    <a:lnTo>
                      <a:pt x="4284" y="1804"/>
                    </a:lnTo>
                    <a:lnTo>
                      <a:pt x="4301" y="1803"/>
                    </a:lnTo>
                    <a:lnTo>
                      <a:pt x="4304" y="1814"/>
                    </a:lnTo>
                    <a:lnTo>
                      <a:pt x="4297" y="1819"/>
                    </a:lnTo>
                    <a:lnTo>
                      <a:pt x="4294" y="1825"/>
                    </a:lnTo>
                    <a:lnTo>
                      <a:pt x="4299" y="1828"/>
                    </a:lnTo>
                    <a:lnTo>
                      <a:pt x="4293" y="1833"/>
                    </a:lnTo>
                    <a:lnTo>
                      <a:pt x="4280" y="1836"/>
                    </a:lnTo>
                    <a:lnTo>
                      <a:pt x="4269" y="1851"/>
                    </a:lnTo>
                    <a:lnTo>
                      <a:pt x="4278" y="1850"/>
                    </a:lnTo>
                    <a:lnTo>
                      <a:pt x="4286" y="1842"/>
                    </a:lnTo>
                    <a:lnTo>
                      <a:pt x="4296" y="1841"/>
                    </a:lnTo>
                    <a:lnTo>
                      <a:pt x="4305" y="1837"/>
                    </a:lnTo>
                    <a:lnTo>
                      <a:pt x="4315" y="1852"/>
                    </a:lnTo>
                    <a:lnTo>
                      <a:pt x="4310" y="1853"/>
                    </a:lnTo>
                    <a:lnTo>
                      <a:pt x="4304" y="1860"/>
                    </a:lnTo>
                    <a:lnTo>
                      <a:pt x="4304" y="1866"/>
                    </a:lnTo>
                    <a:lnTo>
                      <a:pt x="4315" y="1861"/>
                    </a:lnTo>
                    <a:lnTo>
                      <a:pt x="4322" y="1864"/>
                    </a:lnTo>
                    <a:lnTo>
                      <a:pt x="4322" y="1867"/>
                    </a:lnTo>
                    <a:lnTo>
                      <a:pt x="4331" y="1878"/>
                    </a:lnTo>
                    <a:lnTo>
                      <a:pt x="4339" y="1884"/>
                    </a:lnTo>
                    <a:lnTo>
                      <a:pt x="4342" y="1893"/>
                    </a:lnTo>
                    <a:lnTo>
                      <a:pt x="4323" y="1907"/>
                    </a:lnTo>
                    <a:lnTo>
                      <a:pt x="4312" y="1907"/>
                    </a:lnTo>
                    <a:lnTo>
                      <a:pt x="4312" y="1914"/>
                    </a:lnTo>
                    <a:lnTo>
                      <a:pt x="4339" y="1912"/>
                    </a:lnTo>
                    <a:lnTo>
                      <a:pt x="4347" y="1922"/>
                    </a:lnTo>
                    <a:lnTo>
                      <a:pt x="4342" y="1932"/>
                    </a:lnTo>
                    <a:lnTo>
                      <a:pt x="4364" y="1939"/>
                    </a:lnTo>
                    <a:lnTo>
                      <a:pt x="4368" y="1953"/>
                    </a:lnTo>
                    <a:lnTo>
                      <a:pt x="4358" y="1963"/>
                    </a:lnTo>
                    <a:lnTo>
                      <a:pt x="4347" y="1974"/>
                    </a:lnTo>
                    <a:lnTo>
                      <a:pt x="4350" y="1987"/>
                    </a:lnTo>
                    <a:lnTo>
                      <a:pt x="4343" y="1989"/>
                    </a:lnTo>
                    <a:lnTo>
                      <a:pt x="4315" y="1973"/>
                    </a:lnTo>
                    <a:lnTo>
                      <a:pt x="4312" y="1979"/>
                    </a:lnTo>
                    <a:lnTo>
                      <a:pt x="4326" y="1984"/>
                    </a:lnTo>
                    <a:lnTo>
                      <a:pt x="4326" y="1986"/>
                    </a:lnTo>
                    <a:lnTo>
                      <a:pt x="4295" y="1990"/>
                    </a:lnTo>
                    <a:lnTo>
                      <a:pt x="4286" y="1992"/>
                    </a:lnTo>
                    <a:lnTo>
                      <a:pt x="4302" y="1996"/>
                    </a:lnTo>
                    <a:lnTo>
                      <a:pt x="4334" y="1995"/>
                    </a:lnTo>
                    <a:lnTo>
                      <a:pt x="4348" y="1997"/>
                    </a:lnTo>
                    <a:lnTo>
                      <a:pt x="4350" y="2002"/>
                    </a:lnTo>
                    <a:lnTo>
                      <a:pt x="4342" y="2003"/>
                    </a:lnTo>
                    <a:lnTo>
                      <a:pt x="4334" y="2009"/>
                    </a:lnTo>
                    <a:lnTo>
                      <a:pt x="4336" y="2013"/>
                    </a:lnTo>
                    <a:lnTo>
                      <a:pt x="4350" y="2022"/>
                    </a:lnTo>
                    <a:lnTo>
                      <a:pt x="4352" y="2028"/>
                    </a:lnTo>
                    <a:lnTo>
                      <a:pt x="4342" y="2027"/>
                    </a:lnTo>
                    <a:lnTo>
                      <a:pt x="4338" y="2036"/>
                    </a:lnTo>
                    <a:lnTo>
                      <a:pt x="4371" y="2034"/>
                    </a:lnTo>
                    <a:lnTo>
                      <a:pt x="4375" y="2055"/>
                    </a:lnTo>
                    <a:lnTo>
                      <a:pt x="4379" y="2060"/>
                    </a:lnTo>
                    <a:lnTo>
                      <a:pt x="4374" y="2065"/>
                    </a:lnTo>
                    <a:lnTo>
                      <a:pt x="4403" y="2068"/>
                    </a:lnTo>
                    <a:lnTo>
                      <a:pt x="4411" y="2073"/>
                    </a:lnTo>
                    <a:lnTo>
                      <a:pt x="4412" y="2084"/>
                    </a:lnTo>
                    <a:lnTo>
                      <a:pt x="4418" y="2079"/>
                    </a:lnTo>
                    <a:lnTo>
                      <a:pt x="4428" y="2079"/>
                    </a:lnTo>
                    <a:lnTo>
                      <a:pt x="4428" y="2089"/>
                    </a:lnTo>
                    <a:lnTo>
                      <a:pt x="4424" y="2097"/>
                    </a:lnTo>
                    <a:lnTo>
                      <a:pt x="4429" y="2102"/>
                    </a:lnTo>
                    <a:lnTo>
                      <a:pt x="4431" y="2110"/>
                    </a:lnTo>
                    <a:lnTo>
                      <a:pt x="4420" y="2122"/>
                    </a:lnTo>
                    <a:lnTo>
                      <a:pt x="4420" y="2126"/>
                    </a:lnTo>
                    <a:lnTo>
                      <a:pt x="4433" y="2119"/>
                    </a:lnTo>
                    <a:lnTo>
                      <a:pt x="4447" y="2130"/>
                    </a:lnTo>
                    <a:lnTo>
                      <a:pt x="4452" y="2125"/>
                    </a:lnTo>
                    <a:lnTo>
                      <a:pt x="4462" y="2120"/>
                    </a:lnTo>
                    <a:lnTo>
                      <a:pt x="4463" y="2129"/>
                    </a:lnTo>
                    <a:lnTo>
                      <a:pt x="4473" y="2132"/>
                    </a:lnTo>
                    <a:lnTo>
                      <a:pt x="4461" y="2162"/>
                    </a:lnTo>
                    <a:lnTo>
                      <a:pt x="4469" y="2154"/>
                    </a:lnTo>
                    <a:lnTo>
                      <a:pt x="4481" y="2138"/>
                    </a:lnTo>
                    <a:lnTo>
                      <a:pt x="4490" y="2131"/>
                    </a:lnTo>
                    <a:lnTo>
                      <a:pt x="4489" y="2145"/>
                    </a:lnTo>
                    <a:lnTo>
                      <a:pt x="4493" y="2145"/>
                    </a:lnTo>
                    <a:lnTo>
                      <a:pt x="4499" y="2137"/>
                    </a:lnTo>
                    <a:lnTo>
                      <a:pt x="4501" y="2149"/>
                    </a:lnTo>
                    <a:lnTo>
                      <a:pt x="4504" y="2158"/>
                    </a:lnTo>
                    <a:lnTo>
                      <a:pt x="4510" y="2164"/>
                    </a:lnTo>
                    <a:lnTo>
                      <a:pt x="4522" y="2167"/>
                    </a:lnTo>
                    <a:lnTo>
                      <a:pt x="4536" y="2174"/>
                    </a:lnTo>
                    <a:lnTo>
                      <a:pt x="4543" y="2170"/>
                    </a:lnTo>
                    <a:lnTo>
                      <a:pt x="4542" y="2163"/>
                    </a:lnTo>
                    <a:lnTo>
                      <a:pt x="4552" y="2156"/>
                    </a:lnTo>
                    <a:lnTo>
                      <a:pt x="4559" y="2165"/>
                    </a:lnTo>
                    <a:lnTo>
                      <a:pt x="4557" y="2174"/>
                    </a:lnTo>
                    <a:lnTo>
                      <a:pt x="4568" y="2176"/>
                    </a:lnTo>
                    <a:lnTo>
                      <a:pt x="4575" y="2181"/>
                    </a:lnTo>
                    <a:lnTo>
                      <a:pt x="4581" y="2183"/>
                    </a:lnTo>
                    <a:lnTo>
                      <a:pt x="4586" y="2192"/>
                    </a:lnTo>
                    <a:lnTo>
                      <a:pt x="4581" y="2199"/>
                    </a:lnTo>
                    <a:lnTo>
                      <a:pt x="4581" y="2203"/>
                    </a:lnTo>
                    <a:lnTo>
                      <a:pt x="4580" y="2206"/>
                    </a:lnTo>
                    <a:lnTo>
                      <a:pt x="4571" y="2208"/>
                    </a:lnTo>
                    <a:lnTo>
                      <a:pt x="4565" y="2206"/>
                    </a:lnTo>
                    <a:lnTo>
                      <a:pt x="4558" y="2207"/>
                    </a:lnTo>
                    <a:lnTo>
                      <a:pt x="4544" y="2213"/>
                    </a:lnTo>
                    <a:lnTo>
                      <a:pt x="4539" y="2216"/>
                    </a:lnTo>
                    <a:lnTo>
                      <a:pt x="4539" y="2218"/>
                    </a:lnTo>
                    <a:lnTo>
                      <a:pt x="4524" y="2228"/>
                    </a:lnTo>
                    <a:lnTo>
                      <a:pt x="4494" y="2232"/>
                    </a:lnTo>
                    <a:lnTo>
                      <a:pt x="4477" y="2238"/>
                    </a:lnTo>
                    <a:lnTo>
                      <a:pt x="4469" y="2246"/>
                    </a:lnTo>
                    <a:lnTo>
                      <a:pt x="4482" y="2246"/>
                    </a:lnTo>
                    <a:lnTo>
                      <a:pt x="4495" y="2242"/>
                    </a:lnTo>
                    <a:lnTo>
                      <a:pt x="4510" y="2233"/>
                    </a:lnTo>
                    <a:lnTo>
                      <a:pt x="4515" y="2235"/>
                    </a:lnTo>
                    <a:lnTo>
                      <a:pt x="4482" y="2251"/>
                    </a:lnTo>
                    <a:lnTo>
                      <a:pt x="4467" y="2256"/>
                    </a:lnTo>
                    <a:lnTo>
                      <a:pt x="4452" y="2256"/>
                    </a:lnTo>
                    <a:lnTo>
                      <a:pt x="4436" y="2280"/>
                    </a:lnTo>
                    <a:lnTo>
                      <a:pt x="4424" y="2276"/>
                    </a:lnTo>
                    <a:lnTo>
                      <a:pt x="4413" y="2267"/>
                    </a:lnTo>
                    <a:lnTo>
                      <a:pt x="4399" y="2264"/>
                    </a:lnTo>
                    <a:lnTo>
                      <a:pt x="4386" y="2265"/>
                    </a:lnTo>
                    <a:lnTo>
                      <a:pt x="4387" y="2274"/>
                    </a:lnTo>
                    <a:lnTo>
                      <a:pt x="4404" y="2276"/>
                    </a:lnTo>
                    <a:lnTo>
                      <a:pt x="4419" y="2282"/>
                    </a:lnTo>
                    <a:lnTo>
                      <a:pt x="4430" y="2289"/>
                    </a:lnTo>
                    <a:lnTo>
                      <a:pt x="4426" y="2314"/>
                    </a:lnTo>
                    <a:lnTo>
                      <a:pt x="4438" y="2308"/>
                    </a:lnTo>
                    <a:lnTo>
                      <a:pt x="4451" y="2298"/>
                    </a:lnTo>
                    <a:lnTo>
                      <a:pt x="4456" y="2291"/>
                    </a:lnTo>
                    <a:lnTo>
                      <a:pt x="4468" y="2283"/>
                    </a:lnTo>
                    <a:lnTo>
                      <a:pt x="4479" y="2272"/>
                    </a:lnTo>
                    <a:lnTo>
                      <a:pt x="4496" y="2265"/>
                    </a:lnTo>
                    <a:lnTo>
                      <a:pt x="4506" y="2251"/>
                    </a:lnTo>
                    <a:lnTo>
                      <a:pt x="4519" y="2244"/>
                    </a:lnTo>
                    <a:lnTo>
                      <a:pt x="4547" y="2237"/>
                    </a:lnTo>
                    <a:lnTo>
                      <a:pt x="4563" y="2240"/>
                    </a:lnTo>
                    <a:lnTo>
                      <a:pt x="4569" y="2238"/>
                    </a:lnTo>
                    <a:lnTo>
                      <a:pt x="4560" y="2234"/>
                    </a:lnTo>
                    <a:lnTo>
                      <a:pt x="4546" y="2231"/>
                    </a:lnTo>
                    <a:lnTo>
                      <a:pt x="4530" y="2234"/>
                    </a:lnTo>
                    <a:lnTo>
                      <a:pt x="4538" y="2229"/>
                    </a:lnTo>
                    <a:lnTo>
                      <a:pt x="4555" y="2226"/>
                    </a:lnTo>
                    <a:lnTo>
                      <a:pt x="4582" y="2228"/>
                    </a:lnTo>
                    <a:lnTo>
                      <a:pt x="4594" y="2228"/>
                    </a:lnTo>
                    <a:lnTo>
                      <a:pt x="4596" y="2233"/>
                    </a:lnTo>
                    <a:lnTo>
                      <a:pt x="4595" y="2243"/>
                    </a:lnTo>
                    <a:lnTo>
                      <a:pt x="4597" y="2253"/>
                    </a:lnTo>
                    <a:lnTo>
                      <a:pt x="4598" y="2265"/>
                    </a:lnTo>
                    <a:lnTo>
                      <a:pt x="4591" y="2275"/>
                    </a:lnTo>
                    <a:lnTo>
                      <a:pt x="4590" y="2285"/>
                    </a:lnTo>
                    <a:lnTo>
                      <a:pt x="4592" y="2301"/>
                    </a:lnTo>
                    <a:lnTo>
                      <a:pt x="4595" y="2301"/>
                    </a:lnTo>
                    <a:lnTo>
                      <a:pt x="4607" y="2274"/>
                    </a:lnTo>
                    <a:lnTo>
                      <a:pt x="4616" y="2267"/>
                    </a:lnTo>
                    <a:lnTo>
                      <a:pt x="4629" y="2266"/>
                    </a:lnTo>
                    <a:lnTo>
                      <a:pt x="4637" y="2269"/>
                    </a:lnTo>
                    <a:lnTo>
                      <a:pt x="4633" y="2274"/>
                    </a:lnTo>
                    <a:lnTo>
                      <a:pt x="4667" y="2286"/>
                    </a:lnTo>
                    <a:lnTo>
                      <a:pt x="4668" y="2289"/>
                    </a:lnTo>
                    <a:lnTo>
                      <a:pt x="4662" y="2293"/>
                    </a:lnTo>
                    <a:lnTo>
                      <a:pt x="4668" y="2303"/>
                    </a:lnTo>
                    <a:lnTo>
                      <a:pt x="4675" y="2307"/>
                    </a:lnTo>
                    <a:lnTo>
                      <a:pt x="4676" y="2313"/>
                    </a:lnTo>
                    <a:lnTo>
                      <a:pt x="4680" y="2315"/>
                    </a:lnTo>
                    <a:lnTo>
                      <a:pt x="4680" y="2323"/>
                    </a:lnTo>
                    <a:lnTo>
                      <a:pt x="4675" y="2325"/>
                    </a:lnTo>
                    <a:lnTo>
                      <a:pt x="4670" y="2330"/>
                    </a:lnTo>
                    <a:lnTo>
                      <a:pt x="4648" y="2321"/>
                    </a:lnTo>
                    <a:lnTo>
                      <a:pt x="4655" y="2334"/>
                    </a:lnTo>
                    <a:lnTo>
                      <a:pt x="4660" y="2336"/>
                    </a:lnTo>
                    <a:lnTo>
                      <a:pt x="4668" y="2336"/>
                    </a:lnTo>
                    <a:lnTo>
                      <a:pt x="4672" y="2350"/>
                    </a:lnTo>
                    <a:lnTo>
                      <a:pt x="4668" y="2353"/>
                    </a:lnTo>
                    <a:lnTo>
                      <a:pt x="4668" y="2357"/>
                    </a:lnTo>
                    <a:lnTo>
                      <a:pt x="4677" y="2371"/>
                    </a:lnTo>
                    <a:lnTo>
                      <a:pt x="4677" y="2373"/>
                    </a:lnTo>
                    <a:lnTo>
                      <a:pt x="4667" y="2372"/>
                    </a:lnTo>
                    <a:lnTo>
                      <a:pt x="4664" y="2378"/>
                    </a:lnTo>
                    <a:lnTo>
                      <a:pt x="4681" y="2383"/>
                    </a:lnTo>
                    <a:lnTo>
                      <a:pt x="4686" y="2395"/>
                    </a:lnTo>
                    <a:lnTo>
                      <a:pt x="4671" y="2394"/>
                    </a:lnTo>
                    <a:lnTo>
                      <a:pt x="4664" y="2391"/>
                    </a:lnTo>
                    <a:lnTo>
                      <a:pt x="4668" y="23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305"/>
              <p:cNvSpPr>
                <a:spLocks noChangeAspect="1"/>
              </p:cNvSpPr>
              <p:nvPr/>
            </p:nvSpPr>
            <p:spPr bwMode="gray">
              <a:xfrm>
                <a:off x="1437" y="1025"/>
                <a:ext cx="39" cy="63"/>
              </a:xfrm>
              <a:custGeom>
                <a:avLst/>
                <a:gdLst/>
                <a:ahLst/>
                <a:cxnLst>
                  <a:cxn ang="0">
                    <a:pos x="197" y="156"/>
                  </a:cxn>
                  <a:cxn ang="0">
                    <a:pos x="180" y="119"/>
                  </a:cxn>
                  <a:cxn ang="0">
                    <a:pos x="140" y="109"/>
                  </a:cxn>
                  <a:cxn ang="0">
                    <a:pos x="128" y="97"/>
                  </a:cxn>
                  <a:cxn ang="0">
                    <a:pos x="132" y="73"/>
                  </a:cxn>
                  <a:cxn ang="0">
                    <a:pos x="121" y="63"/>
                  </a:cxn>
                  <a:cxn ang="0">
                    <a:pos x="95" y="44"/>
                  </a:cxn>
                  <a:cxn ang="0">
                    <a:pos x="22" y="0"/>
                  </a:cxn>
                  <a:cxn ang="0">
                    <a:pos x="6" y="25"/>
                  </a:cxn>
                  <a:cxn ang="0">
                    <a:pos x="4" y="44"/>
                  </a:cxn>
                  <a:cxn ang="0">
                    <a:pos x="9" y="65"/>
                  </a:cxn>
                  <a:cxn ang="0">
                    <a:pos x="18" y="82"/>
                  </a:cxn>
                  <a:cxn ang="0">
                    <a:pos x="0" y="98"/>
                  </a:cxn>
                  <a:cxn ang="0">
                    <a:pos x="20" y="127"/>
                  </a:cxn>
                  <a:cxn ang="0">
                    <a:pos x="21" y="161"/>
                  </a:cxn>
                  <a:cxn ang="0">
                    <a:pos x="34" y="173"/>
                  </a:cxn>
                  <a:cxn ang="0">
                    <a:pos x="27" y="184"/>
                  </a:cxn>
                  <a:cxn ang="0">
                    <a:pos x="54" y="187"/>
                  </a:cxn>
                  <a:cxn ang="0">
                    <a:pos x="83" y="215"/>
                  </a:cxn>
                  <a:cxn ang="0">
                    <a:pos x="79" y="226"/>
                  </a:cxn>
                  <a:cxn ang="0">
                    <a:pos x="35" y="236"/>
                  </a:cxn>
                  <a:cxn ang="0">
                    <a:pos x="63" y="300"/>
                  </a:cxn>
                  <a:cxn ang="0">
                    <a:pos x="86" y="316"/>
                  </a:cxn>
                  <a:cxn ang="0">
                    <a:pos x="97" y="295"/>
                  </a:cxn>
                  <a:cxn ang="0">
                    <a:pos x="91" y="292"/>
                  </a:cxn>
                  <a:cxn ang="0">
                    <a:pos x="120" y="290"/>
                  </a:cxn>
                  <a:cxn ang="0">
                    <a:pos x="170" y="268"/>
                  </a:cxn>
                  <a:cxn ang="0">
                    <a:pos x="185" y="275"/>
                  </a:cxn>
                  <a:cxn ang="0">
                    <a:pos x="190" y="264"/>
                  </a:cxn>
                  <a:cxn ang="0">
                    <a:pos x="197" y="233"/>
                  </a:cxn>
                  <a:cxn ang="0">
                    <a:pos x="186" y="221"/>
                  </a:cxn>
                  <a:cxn ang="0">
                    <a:pos x="185" y="219"/>
                  </a:cxn>
                  <a:cxn ang="0">
                    <a:pos x="197" y="163"/>
                  </a:cxn>
                </a:cxnLst>
                <a:rect l="0" t="0" r="r" b="b"/>
                <a:pathLst>
                  <a:path w="197" h="316">
                    <a:moveTo>
                      <a:pt x="197" y="163"/>
                    </a:moveTo>
                    <a:lnTo>
                      <a:pt x="197" y="156"/>
                    </a:lnTo>
                    <a:lnTo>
                      <a:pt x="196" y="149"/>
                    </a:lnTo>
                    <a:lnTo>
                      <a:pt x="180" y="119"/>
                    </a:lnTo>
                    <a:lnTo>
                      <a:pt x="156" y="102"/>
                    </a:lnTo>
                    <a:lnTo>
                      <a:pt x="140" y="109"/>
                    </a:lnTo>
                    <a:lnTo>
                      <a:pt x="127" y="107"/>
                    </a:lnTo>
                    <a:lnTo>
                      <a:pt x="128" y="97"/>
                    </a:lnTo>
                    <a:lnTo>
                      <a:pt x="128" y="86"/>
                    </a:lnTo>
                    <a:lnTo>
                      <a:pt x="132" y="73"/>
                    </a:lnTo>
                    <a:lnTo>
                      <a:pt x="127" y="65"/>
                    </a:lnTo>
                    <a:lnTo>
                      <a:pt x="121" y="63"/>
                    </a:lnTo>
                    <a:lnTo>
                      <a:pt x="106" y="47"/>
                    </a:lnTo>
                    <a:lnTo>
                      <a:pt x="95" y="44"/>
                    </a:lnTo>
                    <a:lnTo>
                      <a:pt x="53" y="7"/>
                    </a:lnTo>
                    <a:lnTo>
                      <a:pt x="22" y="0"/>
                    </a:lnTo>
                    <a:lnTo>
                      <a:pt x="5" y="16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44"/>
                    </a:lnTo>
                    <a:lnTo>
                      <a:pt x="5" y="52"/>
                    </a:lnTo>
                    <a:lnTo>
                      <a:pt x="9" y="65"/>
                    </a:lnTo>
                    <a:lnTo>
                      <a:pt x="15" y="70"/>
                    </a:lnTo>
                    <a:lnTo>
                      <a:pt x="18" y="82"/>
                    </a:lnTo>
                    <a:lnTo>
                      <a:pt x="14" y="90"/>
                    </a:lnTo>
                    <a:lnTo>
                      <a:pt x="0" y="98"/>
                    </a:lnTo>
                    <a:lnTo>
                      <a:pt x="13" y="124"/>
                    </a:lnTo>
                    <a:lnTo>
                      <a:pt x="20" y="127"/>
                    </a:lnTo>
                    <a:lnTo>
                      <a:pt x="18" y="139"/>
                    </a:lnTo>
                    <a:lnTo>
                      <a:pt x="21" y="161"/>
                    </a:lnTo>
                    <a:lnTo>
                      <a:pt x="31" y="163"/>
                    </a:lnTo>
                    <a:lnTo>
                      <a:pt x="34" y="173"/>
                    </a:lnTo>
                    <a:lnTo>
                      <a:pt x="24" y="177"/>
                    </a:lnTo>
                    <a:lnTo>
                      <a:pt x="27" y="184"/>
                    </a:lnTo>
                    <a:lnTo>
                      <a:pt x="46" y="190"/>
                    </a:lnTo>
                    <a:lnTo>
                      <a:pt x="54" y="187"/>
                    </a:lnTo>
                    <a:lnTo>
                      <a:pt x="85" y="203"/>
                    </a:lnTo>
                    <a:lnTo>
                      <a:pt x="83" y="215"/>
                    </a:lnTo>
                    <a:lnTo>
                      <a:pt x="89" y="216"/>
                    </a:lnTo>
                    <a:lnTo>
                      <a:pt x="79" y="226"/>
                    </a:lnTo>
                    <a:lnTo>
                      <a:pt x="38" y="224"/>
                    </a:lnTo>
                    <a:lnTo>
                      <a:pt x="35" y="236"/>
                    </a:lnTo>
                    <a:lnTo>
                      <a:pt x="72" y="279"/>
                    </a:lnTo>
                    <a:lnTo>
                      <a:pt x="63" y="300"/>
                    </a:lnTo>
                    <a:lnTo>
                      <a:pt x="65" y="307"/>
                    </a:lnTo>
                    <a:lnTo>
                      <a:pt x="86" y="316"/>
                    </a:lnTo>
                    <a:lnTo>
                      <a:pt x="97" y="300"/>
                    </a:lnTo>
                    <a:lnTo>
                      <a:pt x="97" y="295"/>
                    </a:lnTo>
                    <a:lnTo>
                      <a:pt x="94" y="290"/>
                    </a:lnTo>
                    <a:lnTo>
                      <a:pt x="91" y="292"/>
                    </a:lnTo>
                    <a:lnTo>
                      <a:pt x="106" y="275"/>
                    </a:lnTo>
                    <a:lnTo>
                      <a:pt x="120" y="290"/>
                    </a:lnTo>
                    <a:lnTo>
                      <a:pt x="133" y="287"/>
                    </a:lnTo>
                    <a:lnTo>
                      <a:pt x="170" y="268"/>
                    </a:lnTo>
                    <a:lnTo>
                      <a:pt x="181" y="270"/>
                    </a:lnTo>
                    <a:lnTo>
                      <a:pt x="185" y="275"/>
                    </a:lnTo>
                    <a:lnTo>
                      <a:pt x="188" y="271"/>
                    </a:lnTo>
                    <a:lnTo>
                      <a:pt x="190" y="264"/>
                    </a:lnTo>
                    <a:lnTo>
                      <a:pt x="196" y="249"/>
                    </a:lnTo>
                    <a:lnTo>
                      <a:pt x="197" y="233"/>
                    </a:lnTo>
                    <a:lnTo>
                      <a:pt x="193" y="227"/>
                    </a:lnTo>
                    <a:lnTo>
                      <a:pt x="186" y="221"/>
                    </a:lnTo>
                    <a:lnTo>
                      <a:pt x="186" y="225"/>
                    </a:lnTo>
                    <a:lnTo>
                      <a:pt x="185" y="219"/>
                    </a:lnTo>
                    <a:lnTo>
                      <a:pt x="185" y="174"/>
                    </a:lnTo>
                    <a:lnTo>
                      <a:pt x="197" y="16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306"/>
              <p:cNvSpPr>
                <a:spLocks noChangeAspect="1"/>
              </p:cNvSpPr>
              <p:nvPr/>
            </p:nvSpPr>
            <p:spPr bwMode="gray">
              <a:xfrm>
                <a:off x="1356" y="1000"/>
                <a:ext cx="74" cy="86"/>
              </a:xfrm>
              <a:custGeom>
                <a:avLst/>
                <a:gdLst/>
                <a:ahLst/>
                <a:cxnLst>
                  <a:cxn ang="0">
                    <a:pos x="318" y="278"/>
                  </a:cxn>
                  <a:cxn ang="0">
                    <a:pos x="327" y="224"/>
                  </a:cxn>
                  <a:cxn ang="0">
                    <a:pos x="332" y="197"/>
                  </a:cxn>
                  <a:cxn ang="0">
                    <a:pos x="321" y="194"/>
                  </a:cxn>
                  <a:cxn ang="0">
                    <a:pos x="300" y="176"/>
                  </a:cxn>
                  <a:cxn ang="0">
                    <a:pos x="297" y="141"/>
                  </a:cxn>
                  <a:cxn ang="0">
                    <a:pos x="245" y="131"/>
                  </a:cxn>
                  <a:cxn ang="0">
                    <a:pos x="236" y="133"/>
                  </a:cxn>
                  <a:cxn ang="0">
                    <a:pos x="232" y="101"/>
                  </a:cxn>
                  <a:cxn ang="0">
                    <a:pos x="220" y="85"/>
                  </a:cxn>
                  <a:cxn ang="0">
                    <a:pos x="210" y="76"/>
                  </a:cxn>
                  <a:cxn ang="0">
                    <a:pos x="176" y="44"/>
                  </a:cxn>
                  <a:cxn ang="0">
                    <a:pos x="148" y="76"/>
                  </a:cxn>
                  <a:cxn ang="0">
                    <a:pos x="143" y="114"/>
                  </a:cxn>
                  <a:cxn ang="0">
                    <a:pos x="130" y="22"/>
                  </a:cxn>
                  <a:cxn ang="0">
                    <a:pos x="108" y="16"/>
                  </a:cxn>
                  <a:cxn ang="0">
                    <a:pos x="84" y="0"/>
                  </a:cxn>
                  <a:cxn ang="0">
                    <a:pos x="11" y="16"/>
                  </a:cxn>
                  <a:cxn ang="0">
                    <a:pos x="5" y="101"/>
                  </a:cxn>
                  <a:cxn ang="0">
                    <a:pos x="40" y="96"/>
                  </a:cxn>
                  <a:cxn ang="0">
                    <a:pos x="42" y="145"/>
                  </a:cxn>
                  <a:cxn ang="0">
                    <a:pos x="55" y="155"/>
                  </a:cxn>
                  <a:cxn ang="0">
                    <a:pos x="80" y="109"/>
                  </a:cxn>
                  <a:cxn ang="0">
                    <a:pos x="95" y="130"/>
                  </a:cxn>
                  <a:cxn ang="0">
                    <a:pos x="81" y="155"/>
                  </a:cxn>
                  <a:cxn ang="0">
                    <a:pos x="97" y="162"/>
                  </a:cxn>
                  <a:cxn ang="0">
                    <a:pos x="123" y="168"/>
                  </a:cxn>
                  <a:cxn ang="0">
                    <a:pos x="96" y="201"/>
                  </a:cxn>
                  <a:cxn ang="0">
                    <a:pos x="121" y="228"/>
                  </a:cxn>
                  <a:cxn ang="0">
                    <a:pos x="65" y="225"/>
                  </a:cxn>
                  <a:cxn ang="0">
                    <a:pos x="42" y="253"/>
                  </a:cxn>
                  <a:cxn ang="0">
                    <a:pos x="79" y="307"/>
                  </a:cxn>
                  <a:cxn ang="0">
                    <a:pos x="118" y="290"/>
                  </a:cxn>
                  <a:cxn ang="0">
                    <a:pos x="157" y="282"/>
                  </a:cxn>
                  <a:cxn ang="0">
                    <a:pos x="180" y="305"/>
                  </a:cxn>
                  <a:cxn ang="0">
                    <a:pos x="230" y="305"/>
                  </a:cxn>
                  <a:cxn ang="0">
                    <a:pos x="250" y="322"/>
                  </a:cxn>
                  <a:cxn ang="0">
                    <a:pos x="257" y="328"/>
                  </a:cxn>
                  <a:cxn ang="0">
                    <a:pos x="277" y="388"/>
                  </a:cxn>
                  <a:cxn ang="0">
                    <a:pos x="301" y="416"/>
                  </a:cxn>
                  <a:cxn ang="0">
                    <a:pos x="326" y="415"/>
                  </a:cxn>
                  <a:cxn ang="0">
                    <a:pos x="360" y="395"/>
                  </a:cxn>
                  <a:cxn ang="0">
                    <a:pos x="337" y="301"/>
                  </a:cxn>
                </a:cxnLst>
                <a:rect l="0" t="0" r="r" b="b"/>
                <a:pathLst>
                  <a:path w="368" h="430">
                    <a:moveTo>
                      <a:pt x="337" y="301"/>
                    </a:moveTo>
                    <a:lnTo>
                      <a:pt x="333" y="284"/>
                    </a:lnTo>
                    <a:lnTo>
                      <a:pt x="318" y="278"/>
                    </a:lnTo>
                    <a:lnTo>
                      <a:pt x="320" y="260"/>
                    </a:lnTo>
                    <a:lnTo>
                      <a:pt x="316" y="243"/>
                    </a:lnTo>
                    <a:lnTo>
                      <a:pt x="327" y="224"/>
                    </a:lnTo>
                    <a:lnTo>
                      <a:pt x="328" y="211"/>
                    </a:lnTo>
                    <a:lnTo>
                      <a:pt x="332" y="204"/>
                    </a:lnTo>
                    <a:lnTo>
                      <a:pt x="332" y="197"/>
                    </a:lnTo>
                    <a:lnTo>
                      <a:pt x="327" y="190"/>
                    </a:lnTo>
                    <a:lnTo>
                      <a:pt x="323" y="187"/>
                    </a:lnTo>
                    <a:lnTo>
                      <a:pt x="321" y="194"/>
                    </a:lnTo>
                    <a:lnTo>
                      <a:pt x="311" y="177"/>
                    </a:lnTo>
                    <a:lnTo>
                      <a:pt x="312" y="177"/>
                    </a:lnTo>
                    <a:lnTo>
                      <a:pt x="300" y="176"/>
                    </a:lnTo>
                    <a:lnTo>
                      <a:pt x="299" y="171"/>
                    </a:lnTo>
                    <a:lnTo>
                      <a:pt x="304" y="158"/>
                    </a:lnTo>
                    <a:lnTo>
                      <a:pt x="297" y="141"/>
                    </a:lnTo>
                    <a:lnTo>
                      <a:pt x="266" y="118"/>
                    </a:lnTo>
                    <a:lnTo>
                      <a:pt x="261" y="125"/>
                    </a:lnTo>
                    <a:lnTo>
                      <a:pt x="245" y="131"/>
                    </a:lnTo>
                    <a:lnTo>
                      <a:pt x="237" y="141"/>
                    </a:lnTo>
                    <a:lnTo>
                      <a:pt x="235" y="139"/>
                    </a:lnTo>
                    <a:lnTo>
                      <a:pt x="236" y="133"/>
                    </a:lnTo>
                    <a:lnTo>
                      <a:pt x="227" y="128"/>
                    </a:lnTo>
                    <a:lnTo>
                      <a:pt x="227" y="119"/>
                    </a:lnTo>
                    <a:lnTo>
                      <a:pt x="232" y="101"/>
                    </a:lnTo>
                    <a:lnTo>
                      <a:pt x="231" y="85"/>
                    </a:lnTo>
                    <a:lnTo>
                      <a:pt x="223" y="75"/>
                    </a:lnTo>
                    <a:lnTo>
                      <a:pt x="220" y="85"/>
                    </a:lnTo>
                    <a:lnTo>
                      <a:pt x="211" y="90"/>
                    </a:lnTo>
                    <a:lnTo>
                      <a:pt x="211" y="85"/>
                    </a:lnTo>
                    <a:lnTo>
                      <a:pt x="210" y="76"/>
                    </a:lnTo>
                    <a:lnTo>
                      <a:pt x="200" y="69"/>
                    </a:lnTo>
                    <a:lnTo>
                      <a:pt x="193" y="53"/>
                    </a:lnTo>
                    <a:lnTo>
                      <a:pt x="176" y="44"/>
                    </a:lnTo>
                    <a:lnTo>
                      <a:pt x="166" y="44"/>
                    </a:lnTo>
                    <a:lnTo>
                      <a:pt x="151" y="65"/>
                    </a:lnTo>
                    <a:lnTo>
                      <a:pt x="148" y="76"/>
                    </a:lnTo>
                    <a:lnTo>
                      <a:pt x="148" y="93"/>
                    </a:lnTo>
                    <a:lnTo>
                      <a:pt x="146" y="104"/>
                    </a:lnTo>
                    <a:lnTo>
                      <a:pt x="143" y="114"/>
                    </a:lnTo>
                    <a:lnTo>
                      <a:pt x="129" y="96"/>
                    </a:lnTo>
                    <a:lnTo>
                      <a:pt x="134" y="33"/>
                    </a:lnTo>
                    <a:lnTo>
                      <a:pt x="130" y="22"/>
                    </a:lnTo>
                    <a:lnTo>
                      <a:pt x="116" y="21"/>
                    </a:lnTo>
                    <a:lnTo>
                      <a:pt x="103" y="27"/>
                    </a:lnTo>
                    <a:lnTo>
                      <a:pt x="108" y="16"/>
                    </a:lnTo>
                    <a:lnTo>
                      <a:pt x="106" y="11"/>
                    </a:lnTo>
                    <a:lnTo>
                      <a:pt x="95" y="4"/>
                    </a:lnTo>
                    <a:lnTo>
                      <a:pt x="84" y="0"/>
                    </a:lnTo>
                    <a:lnTo>
                      <a:pt x="62" y="13"/>
                    </a:lnTo>
                    <a:lnTo>
                      <a:pt x="22" y="22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0" y="56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17" y="107"/>
                    </a:lnTo>
                    <a:lnTo>
                      <a:pt x="40" y="96"/>
                    </a:lnTo>
                    <a:lnTo>
                      <a:pt x="52" y="98"/>
                    </a:lnTo>
                    <a:lnTo>
                      <a:pt x="52" y="114"/>
                    </a:lnTo>
                    <a:lnTo>
                      <a:pt x="42" y="145"/>
                    </a:lnTo>
                    <a:lnTo>
                      <a:pt x="36" y="150"/>
                    </a:lnTo>
                    <a:lnTo>
                      <a:pt x="41" y="161"/>
                    </a:lnTo>
                    <a:lnTo>
                      <a:pt x="55" y="155"/>
                    </a:lnTo>
                    <a:lnTo>
                      <a:pt x="67" y="120"/>
                    </a:lnTo>
                    <a:lnTo>
                      <a:pt x="75" y="117"/>
                    </a:lnTo>
                    <a:lnTo>
                      <a:pt x="80" y="109"/>
                    </a:lnTo>
                    <a:lnTo>
                      <a:pt x="87" y="111"/>
                    </a:lnTo>
                    <a:lnTo>
                      <a:pt x="92" y="117"/>
                    </a:lnTo>
                    <a:lnTo>
                      <a:pt x="95" y="130"/>
                    </a:lnTo>
                    <a:lnTo>
                      <a:pt x="92" y="139"/>
                    </a:lnTo>
                    <a:lnTo>
                      <a:pt x="89" y="146"/>
                    </a:lnTo>
                    <a:lnTo>
                      <a:pt x="81" y="155"/>
                    </a:lnTo>
                    <a:lnTo>
                      <a:pt x="83" y="171"/>
                    </a:lnTo>
                    <a:lnTo>
                      <a:pt x="92" y="174"/>
                    </a:lnTo>
                    <a:lnTo>
                      <a:pt x="97" y="162"/>
                    </a:lnTo>
                    <a:lnTo>
                      <a:pt x="102" y="165"/>
                    </a:lnTo>
                    <a:lnTo>
                      <a:pt x="103" y="176"/>
                    </a:lnTo>
                    <a:lnTo>
                      <a:pt x="123" y="168"/>
                    </a:lnTo>
                    <a:lnTo>
                      <a:pt x="122" y="181"/>
                    </a:lnTo>
                    <a:lnTo>
                      <a:pt x="117" y="190"/>
                    </a:lnTo>
                    <a:lnTo>
                      <a:pt x="96" y="201"/>
                    </a:lnTo>
                    <a:lnTo>
                      <a:pt x="94" y="210"/>
                    </a:lnTo>
                    <a:lnTo>
                      <a:pt x="127" y="216"/>
                    </a:lnTo>
                    <a:lnTo>
                      <a:pt x="121" y="228"/>
                    </a:lnTo>
                    <a:lnTo>
                      <a:pt x="118" y="242"/>
                    </a:lnTo>
                    <a:lnTo>
                      <a:pt x="92" y="240"/>
                    </a:lnTo>
                    <a:lnTo>
                      <a:pt x="65" y="225"/>
                    </a:lnTo>
                    <a:lnTo>
                      <a:pt x="47" y="228"/>
                    </a:lnTo>
                    <a:lnTo>
                      <a:pt x="41" y="236"/>
                    </a:lnTo>
                    <a:lnTo>
                      <a:pt x="42" y="253"/>
                    </a:lnTo>
                    <a:lnTo>
                      <a:pt x="43" y="268"/>
                    </a:lnTo>
                    <a:lnTo>
                      <a:pt x="57" y="290"/>
                    </a:lnTo>
                    <a:lnTo>
                      <a:pt x="79" y="307"/>
                    </a:lnTo>
                    <a:lnTo>
                      <a:pt x="103" y="310"/>
                    </a:lnTo>
                    <a:lnTo>
                      <a:pt x="111" y="303"/>
                    </a:lnTo>
                    <a:lnTo>
                      <a:pt x="118" y="290"/>
                    </a:lnTo>
                    <a:lnTo>
                      <a:pt x="127" y="290"/>
                    </a:lnTo>
                    <a:lnTo>
                      <a:pt x="159" y="274"/>
                    </a:lnTo>
                    <a:lnTo>
                      <a:pt x="157" y="282"/>
                    </a:lnTo>
                    <a:lnTo>
                      <a:pt x="159" y="295"/>
                    </a:lnTo>
                    <a:lnTo>
                      <a:pt x="170" y="305"/>
                    </a:lnTo>
                    <a:lnTo>
                      <a:pt x="180" y="305"/>
                    </a:lnTo>
                    <a:lnTo>
                      <a:pt x="191" y="297"/>
                    </a:lnTo>
                    <a:lnTo>
                      <a:pt x="203" y="297"/>
                    </a:lnTo>
                    <a:lnTo>
                      <a:pt x="230" y="305"/>
                    </a:lnTo>
                    <a:lnTo>
                      <a:pt x="234" y="312"/>
                    </a:lnTo>
                    <a:lnTo>
                      <a:pt x="234" y="321"/>
                    </a:lnTo>
                    <a:lnTo>
                      <a:pt x="250" y="322"/>
                    </a:lnTo>
                    <a:lnTo>
                      <a:pt x="253" y="316"/>
                    </a:lnTo>
                    <a:lnTo>
                      <a:pt x="256" y="318"/>
                    </a:lnTo>
                    <a:lnTo>
                      <a:pt x="257" y="328"/>
                    </a:lnTo>
                    <a:lnTo>
                      <a:pt x="268" y="343"/>
                    </a:lnTo>
                    <a:lnTo>
                      <a:pt x="268" y="366"/>
                    </a:lnTo>
                    <a:lnTo>
                      <a:pt x="277" y="388"/>
                    </a:lnTo>
                    <a:lnTo>
                      <a:pt x="278" y="399"/>
                    </a:lnTo>
                    <a:lnTo>
                      <a:pt x="294" y="418"/>
                    </a:lnTo>
                    <a:lnTo>
                      <a:pt x="301" y="416"/>
                    </a:lnTo>
                    <a:lnTo>
                      <a:pt x="313" y="430"/>
                    </a:lnTo>
                    <a:lnTo>
                      <a:pt x="318" y="420"/>
                    </a:lnTo>
                    <a:lnTo>
                      <a:pt x="326" y="415"/>
                    </a:lnTo>
                    <a:lnTo>
                      <a:pt x="339" y="416"/>
                    </a:lnTo>
                    <a:lnTo>
                      <a:pt x="355" y="410"/>
                    </a:lnTo>
                    <a:lnTo>
                      <a:pt x="360" y="395"/>
                    </a:lnTo>
                    <a:lnTo>
                      <a:pt x="359" y="382"/>
                    </a:lnTo>
                    <a:lnTo>
                      <a:pt x="368" y="357"/>
                    </a:lnTo>
                    <a:lnTo>
                      <a:pt x="337" y="30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307"/>
              <p:cNvSpPr>
                <a:spLocks noChangeAspect="1"/>
              </p:cNvSpPr>
              <p:nvPr/>
            </p:nvSpPr>
            <p:spPr bwMode="gray">
              <a:xfrm>
                <a:off x="1462" y="960"/>
                <a:ext cx="121" cy="112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18" y="69"/>
                  </a:cxn>
                  <a:cxn ang="0">
                    <a:pos x="88" y="118"/>
                  </a:cxn>
                  <a:cxn ang="0">
                    <a:pos x="103" y="142"/>
                  </a:cxn>
                  <a:cxn ang="0">
                    <a:pos x="45" y="146"/>
                  </a:cxn>
                  <a:cxn ang="0">
                    <a:pos x="39" y="178"/>
                  </a:cxn>
                  <a:cxn ang="0">
                    <a:pos x="70" y="189"/>
                  </a:cxn>
                  <a:cxn ang="0">
                    <a:pos x="83" y="233"/>
                  </a:cxn>
                  <a:cxn ang="0">
                    <a:pos x="110" y="200"/>
                  </a:cxn>
                  <a:cxn ang="0">
                    <a:pos x="143" y="192"/>
                  </a:cxn>
                  <a:cxn ang="0">
                    <a:pos x="132" y="225"/>
                  </a:cxn>
                  <a:cxn ang="0">
                    <a:pos x="158" y="204"/>
                  </a:cxn>
                  <a:cxn ang="0">
                    <a:pos x="177" y="181"/>
                  </a:cxn>
                  <a:cxn ang="0">
                    <a:pos x="193" y="192"/>
                  </a:cxn>
                  <a:cxn ang="0">
                    <a:pos x="229" y="209"/>
                  </a:cxn>
                  <a:cxn ang="0">
                    <a:pos x="260" y="216"/>
                  </a:cxn>
                  <a:cxn ang="0">
                    <a:pos x="208" y="232"/>
                  </a:cxn>
                  <a:cxn ang="0">
                    <a:pos x="266" y="236"/>
                  </a:cxn>
                  <a:cxn ang="0">
                    <a:pos x="313" y="243"/>
                  </a:cxn>
                  <a:cxn ang="0">
                    <a:pos x="154" y="292"/>
                  </a:cxn>
                  <a:cxn ang="0">
                    <a:pos x="138" y="340"/>
                  </a:cxn>
                  <a:cxn ang="0">
                    <a:pos x="185" y="382"/>
                  </a:cxn>
                  <a:cxn ang="0">
                    <a:pos x="153" y="392"/>
                  </a:cxn>
                  <a:cxn ang="0">
                    <a:pos x="164" y="416"/>
                  </a:cxn>
                  <a:cxn ang="0">
                    <a:pos x="243" y="442"/>
                  </a:cxn>
                  <a:cxn ang="0">
                    <a:pos x="184" y="486"/>
                  </a:cxn>
                  <a:cxn ang="0">
                    <a:pos x="211" y="506"/>
                  </a:cxn>
                  <a:cxn ang="0">
                    <a:pos x="210" y="513"/>
                  </a:cxn>
                  <a:cxn ang="0">
                    <a:pos x="250" y="547"/>
                  </a:cxn>
                  <a:cxn ang="0">
                    <a:pos x="326" y="549"/>
                  </a:cxn>
                  <a:cxn ang="0">
                    <a:pos x="326" y="511"/>
                  </a:cxn>
                  <a:cxn ang="0">
                    <a:pos x="365" y="552"/>
                  </a:cxn>
                  <a:cxn ang="0">
                    <a:pos x="335" y="475"/>
                  </a:cxn>
                  <a:cxn ang="0">
                    <a:pos x="330" y="430"/>
                  </a:cxn>
                  <a:cxn ang="0">
                    <a:pos x="368" y="497"/>
                  </a:cxn>
                  <a:cxn ang="0">
                    <a:pos x="405" y="533"/>
                  </a:cxn>
                  <a:cxn ang="0">
                    <a:pos x="398" y="415"/>
                  </a:cxn>
                  <a:cxn ang="0">
                    <a:pos x="421" y="461"/>
                  </a:cxn>
                  <a:cxn ang="0">
                    <a:pos x="435" y="416"/>
                  </a:cxn>
                  <a:cxn ang="0">
                    <a:pos x="420" y="360"/>
                  </a:cxn>
                  <a:cxn ang="0">
                    <a:pos x="432" y="284"/>
                  </a:cxn>
                  <a:cxn ang="0">
                    <a:pos x="431" y="321"/>
                  </a:cxn>
                  <a:cxn ang="0">
                    <a:pos x="455" y="407"/>
                  </a:cxn>
                  <a:cxn ang="0">
                    <a:pos x="486" y="303"/>
                  </a:cxn>
                  <a:cxn ang="0">
                    <a:pos x="513" y="310"/>
                  </a:cxn>
                  <a:cxn ang="0">
                    <a:pos x="602" y="231"/>
                  </a:cxn>
                  <a:cxn ang="0">
                    <a:pos x="588" y="170"/>
                  </a:cxn>
                  <a:cxn ang="0">
                    <a:pos x="551" y="135"/>
                  </a:cxn>
                  <a:cxn ang="0">
                    <a:pos x="535" y="176"/>
                  </a:cxn>
                  <a:cxn ang="0">
                    <a:pos x="539" y="141"/>
                  </a:cxn>
                  <a:cxn ang="0">
                    <a:pos x="507" y="93"/>
                  </a:cxn>
                  <a:cxn ang="0">
                    <a:pos x="468" y="127"/>
                  </a:cxn>
                  <a:cxn ang="0">
                    <a:pos x="481" y="96"/>
                  </a:cxn>
                  <a:cxn ang="0">
                    <a:pos x="481" y="33"/>
                  </a:cxn>
                  <a:cxn ang="0">
                    <a:pos x="104" y="0"/>
                  </a:cxn>
                  <a:cxn ang="0">
                    <a:pos x="99" y="0"/>
                  </a:cxn>
                  <a:cxn ang="0">
                    <a:pos x="2" y="0"/>
                  </a:cxn>
                </a:cxnLst>
                <a:rect l="0" t="0" r="r" b="b"/>
                <a:pathLst>
                  <a:path w="603" h="558">
                    <a:moveTo>
                      <a:pt x="3" y="21"/>
                    </a:moveTo>
                    <a:lnTo>
                      <a:pt x="23" y="26"/>
                    </a:lnTo>
                    <a:lnTo>
                      <a:pt x="25" y="32"/>
                    </a:lnTo>
                    <a:lnTo>
                      <a:pt x="22" y="39"/>
                    </a:lnTo>
                    <a:lnTo>
                      <a:pt x="1" y="42"/>
                    </a:lnTo>
                    <a:lnTo>
                      <a:pt x="12" y="52"/>
                    </a:lnTo>
                    <a:lnTo>
                      <a:pt x="9" y="57"/>
                    </a:lnTo>
                    <a:lnTo>
                      <a:pt x="18" y="69"/>
                    </a:lnTo>
                    <a:lnTo>
                      <a:pt x="34" y="103"/>
                    </a:lnTo>
                    <a:lnTo>
                      <a:pt x="55" y="117"/>
                    </a:lnTo>
                    <a:lnTo>
                      <a:pt x="59" y="124"/>
                    </a:lnTo>
                    <a:lnTo>
                      <a:pt x="88" y="118"/>
                    </a:lnTo>
                    <a:lnTo>
                      <a:pt x="105" y="128"/>
                    </a:lnTo>
                    <a:lnTo>
                      <a:pt x="126" y="104"/>
                    </a:lnTo>
                    <a:lnTo>
                      <a:pt x="120" y="129"/>
                    </a:lnTo>
                    <a:lnTo>
                      <a:pt x="103" y="142"/>
                    </a:lnTo>
                    <a:lnTo>
                      <a:pt x="81" y="144"/>
                    </a:lnTo>
                    <a:lnTo>
                      <a:pt x="80" y="149"/>
                    </a:lnTo>
                    <a:lnTo>
                      <a:pt x="64" y="155"/>
                    </a:lnTo>
                    <a:lnTo>
                      <a:pt x="45" y="146"/>
                    </a:lnTo>
                    <a:lnTo>
                      <a:pt x="39" y="152"/>
                    </a:lnTo>
                    <a:lnTo>
                      <a:pt x="38" y="161"/>
                    </a:lnTo>
                    <a:lnTo>
                      <a:pt x="40" y="168"/>
                    </a:lnTo>
                    <a:lnTo>
                      <a:pt x="39" y="178"/>
                    </a:lnTo>
                    <a:lnTo>
                      <a:pt x="48" y="189"/>
                    </a:lnTo>
                    <a:lnTo>
                      <a:pt x="56" y="188"/>
                    </a:lnTo>
                    <a:lnTo>
                      <a:pt x="60" y="195"/>
                    </a:lnTo>
                    <a:lnTo>
                      <a:pt x="70" y="189"/>
                    </a:lnTo>
                    <a:lnTo>
                      <a:pt x="72" y="200"/>
                    </a:lnTo>
                    <a:lnTo>
                      <a:pt x="77" y="209"/>
                    </a:lnTo>
                    <a:lnTo>
                      <a:pt x="76" y="212"/>
                    </a:lnTo>
                    <a:lnTo>
                      <a:pt x="83" y="233"/>
                    </a:lnTo>
                    <a:lnTo>
                      <a:pt x="88" y="224"/>
                    </a:lnTo>
                    <a:lnTo>
                      <a:pt x="98" y="212"/>
                    </a:lnTo>
                    <a:lnTo>
                      <a:pt x="108" y="209"/>
                    </a:lnTo>
                    <a:lnTo>
                      <a:pt x="110" y="200"/>
                    </a:lnTo>
                    <a:lnTo>
                      <a:pt x="109" y="193"/>
                    </a:lnTo>
                    <a:lnTo>
                      <a:pt x="116" y="183"/>
                    </a:lnTo>
                    <a:lnTo>
                      <a:pt x="135" y="193"/>
                    </a:lnTo>
                    <a:lnTo>
                      <a:pt x="143" y="192"/>
                    </a:lnTo>
                    <a:lnTo>
                      <a:pt x="132" y="203"/>
                    </a:lnTo>
                    <a:lnTo>
                      <a:pt x="130" y="209"/>
                    </a:lnTo>
                    <a:lnTo>
                      <a:pt x="129" y="225"/>
                    </a:lnTo>
                    <a:lnTo>
                      <a:pt x="132" y="225"/>
                    </a:lnTo>
                    <a:lnTo>
                      <a:pt x="138" y="236"/>
                    </a:lnTo>
                    <a:lnTo>
                      <a:pt x="146" y="233"/>
                    </a:lnTo>
                    <a:lnTo>
                      <a:pt x="156" y="221"/>
                    </a:lnTo>
                    <a:lnTo>
                      <a:pt x="158" y="204"/>
                    </a:lnTo>
                    <a:lnTo>
                      <a:pt x="168" y="197"/>
                    </a:lnTo>
                    <a:lnTo>
                      <a:pt x="170" y="181"/>
                    </a:lnTo>
                    <a:lnTo>
                      <a:pt x="175" y="172"/>
                    </a:lnTo>
                    <a:lnTo>
                      <a:pt x="177" y="181"/>
                    </a:lnTo>
                    <a:lnTo>
                      <a:pt x="170" y="208"/>
                    </a:lnTo>
                    <a:lnTo>
                      <a:pt x="174" y="211"/>
                    </a:lnTo>
                    <a:lnTo>
                      <a:pt x="191" y="205"/>
                    </a:lnTo>
                    <a:lnTo>
                      <a:pt x="193" y="192"/>
                    </a:lnTo>
                    <a:lnTo>
                      <a:pt x="194" y="189"/>
                    </a:lnTo>
                    <a:lnTo>
                      <a:pt x="218" y="183"/>
                    </a:lnTo>
                    <a:lnTo>
                      <a:pt x="215" y="200"/>
                    </a:lnTo>
                    <a:lnTo>
                      <a:pt x="229" y="209"/>
                    </a:lnTo>
                    <a:lnTo>
                      <a:pt x="276" y="203"/>
                    </a:lnTo>
                    <a:lnTo>
                      <a:pt x="277" y="206"/>
                    </a:lnTo>
                    <a:lnTo>
                      <a:pt x="272" y="211"/>
                    </a:lnTo>
                    <a:lnTo>
                      <a:pt x="260" y="216"/>
                    </a:lnTo>
                    <a:lnTo>
                      <a:pt x="222" y="216"/>
                    </a:lnTo>
                    <a:lnTo>
                      <a:pt x="220" y="224"/>
                    </a:lnTo>
                    <a:lnTo>
                      <a:pt x="208" y="224"/>
                    </a:lnTo>
                    <a:lnTo>
                      <a:pt x="208" y="232"/>
                    </a:lnTo>
                    <a:lnTo>
                      <a:pt x="213" y="237"/>
                    </a:lnTo>
                    <a:lnTo>
                      <a:pt x="227" y="244"/>
                    </a:lnTo>
                    <a:lnTo>
                      <a:pt x="259" y="243"/>
                    </a:lnTo>
                    <a:lnTo>
                      <a:pt x="266" y="236"/>
                    </a:lnTo>
                    <a:lnTo>
                      <a:pt x="312" y="231"/>
                    </a:lnTo>
                    <a:lnTo>
                      <a:pt x="324" y="222"/>
                    </a:lnTo>
                    <a:lnTo>
                      <a:pt x="315" y="241"/>
                    </a:lnTo>
                    <a:lnTo>
                      <a:pt x="313" y="243"/>
                    </a:lnTo>
                    <a:lnTo>
                      <a:pt x="275" y="247"/>
                    </a:lnTo>
                    <a:lnTo>
                      <a:pt x="242" y="258"/>
                    </a:lnTo>
                    <a:lnTo>
                      <a:pt x="173" y="265"/>
                    </a:lnTo>
                    <a:lnTo>
                      <a:pt x="154" y="292"/>
                    </a:lnTo>
                    <a:lnTo>
                      <a:pt x="138" y="298"/>
                    </a:lnTo>
                    <a:lnTo>
                      <a:pt x="127" y="313"/>
                    </a:lnTo>
                    <a:lnTo>
                      <a:pt x="130" y="325"/>
                    </a:lnTo>
                    <a:lnTo>
                      <a:pt x="138" y="340"/>
                    </a:lnTo>
                    <a:lnTo>
                      <a:pt x="145" y="359"/>
                    </a:lnTo>
                    <a:lnTo>
                      <a:pt x="163" y="356"/>
                    </a:lnTo>
                    <a:lnTo>
                      <a:pt x="183" y="371"/>
                    </a:lnTo>
                    <a:lnTo>
                      <a:pt x="185" y="382"/>
                    </a:lnTo>
                    <a:lnTo>
                      <a:pt x="163" y="380"/>
                    </a:lnTo>
                    <a:lnTo>
                      <a:pt x="156" y="373"/>
                    </a:lnTo>
                    <a:lnTo>
                      <a:pt x="151" y="377"/>
                    </a:lnTo>
                    <a:lnTo>
                      <a:pt x="153" y="392"/>
                    </a:lnTo>
                    <a:lnTo>
                      <a:pt x="158" y="404"/>
                    </a:lnTo>
                    <a:lnTo>
                      <a:pt x="165" y="404"/>
                    </a:lnTo>
                    <a:lnTo>
                      <a:pt x="163" y="410"/>
                    </a:lnTo>
                    <a:lnTo>
                      <a:pt x="164" y="416"/>
                    </a:lnTo>
                    <a:lnTo>
                      <a:pt x="170" y="426"/>
                    </a:lnTo>
                    <a:lnTo>
                      <a:pt x="193" y="420"/>
                    </a:lnTo>
                    <a:lnTo>
                      <a:pt x="201" y="427"/>
                    </a:lnTo>
                    <a:lnTo>
                      <a:pt x="243" y="442"/>
                    </a:lnTo>
                    <a:lnTo>
                      <a:pt x="238" y="448"/>
                    </a:lnTo>
                    <a:lnTo>
                      <a:pt x="178" y="457"/>
                    </a:lnTo>
                    <a:lnTo>
                      <a:pt x="178" y="472"/>
                    </a:lnTo>
                    <a:lnTo>
                      <a:pt x="184" y="486"/>
                    </a:lnTo>
                    <a:lnTo>
                      <a:pt x="193" y="491"/>
                    </a:lnTo>
                    <a:lnTo>
                      <a:pt x="199" y="505"/>
                    </a:lnTo>
                    <a:lnTo>
                      <a:pt x="205" y="509"/>
                    </a:lnTo>
                    <a:lnTo>
                      <a:pt x="211" y="506"/>
                    </a:lnTo>
                    <a:lnTo>
                      <a:pt x="212" y="497"/>
                    </a:lnTo>
                    <a:lnTo>
                      <a:pt x="216" y="500"/>
                    </a:lnTo>
                    <a:lnTo>
                      <a:pt x="216" y="506"/>
                    </a:lnTo>
                    <a:lnTo>
                      <a:pt x="210" y="513"/>
                    </a:lnTo>
                    <a:lnTo>
                      <a:pt x="218" y="523"/>
                    </a:lnTo>
                    <a:lnTo>
                      <a:pt x="223" y="537"/>
                    </a:lnTo>
                    <a:lnTo>
                      <a:pt x="242" y="537"/>
                    </a:lnTo>
                    <a:lnTo>
                      <a:pt x="250" y="547"/>
                    </a:lnTo>
                    <a:lnTo>
                      <a:pt x="269" y="549"/>
                    </a:lnTo>
                    <a:lnTo>
                      <a:pt x="290" y="558"/>
                    </a:lnTo>
                    <a:lnTo>
                      <a:pt x="324" y="558"/>
                    </a:lnTo>
                    <a:lnTo>
                      <a:pt x="326" y="549"/>
                    </a:lnTo>
                    <a:lnTo>
                      <a:pt x="323" y="532"/>
                    </a:lnTo>
                    <a:lnTo>
                      <a:pt x="307" y="523"/>
                    </a:lnTo>
                    <a:lnTo>
                      <a:pt x="299" y="511"/>
                    </a:lnTo>
                    <a:lnTo>
                      <a:pt x="326" y="511"/>
                    </a:lnTo>
                    <a:lnTo>
                      <a:pt x="339" y="515"/>
                    </a:lnTo>
                    <a:lnTo>
                      <a:pt x="347" y="532"/>
                    </a:lnTo>
                    <a:lnTo>
                      <a:pt x="360" y="539"/>
                    </a:lnTo>
                    <a:lnTo>
                      <a:pt x="365" y="552"/>
                    </a:lnTo>
                    <a:lnTo>
                      <a:pt x="367" y="545"/>
                    </a:lnTo>
                    <a:lnTo>
                      <a:pt x="350" y="501"/>
                    </a:lnTo>
                    <a:lnTo>
                      <a:pt x="339" y="486"/>
                    </a:lnTo>
                    <a:lnTo>
                      <a:pt x="335" y="475"/>
                    </a:lnTo>
                    <a:lnTo>
                      <a:pt x="322" y="447"/>
                    </a:lnTo>
                    <a:lnTo>
                      <a:pt x="323" y="426"/>
                    </a:lnTo>
                    <a:lnTo>
                      <a:pt x="328" y="424"/>
                    </a:lnTo>
                    <a:lnTo>
                      <a:pt x="330" y="430"/>
                    </a:lnTo>
                    <a:lnTo>
                      <a:pt x="339" y="457"/>
                    </a:lnTo>
                    <a:lnTo>
                      <a:pt x="346" y="469"/>
                    </a:lnTo>
                    <a:lnTo>
                      <a:pt x="367" y="486"/>
                    </a:lnTo>
                    <a:lnTo>
                      <a:pt x="368" y="497"/>
                    </a:lnTo>
                    <a:lnTo>
                      <a:pt x="384" y="532"/>
                    </a:lnTo>
                    <a:lnTo>
                      <a:pt x="394" y="544"/>
                    </a:lnTo>
                    <a:lnTo>
                      <a:pt x="401" y="545"/>
                    </a:lnTo>
                    <a:lnTo>
                      <a:pt x="405" y="533"/>
                    </a:lnTo>
                    <a:lnTo>
                      <a:pt x="412" y="483"/>
                    </a:lnTo>
                    <a:lnTo>
                      <a:pt x="395" y="451"/>
                    </a:lnTo>
                    <a:lnTo>
                      <a:pt x="394" y="436"/>
                    </a:lnTo>
                    <a:lnTo>
                      <a:pt x="398" y="415"/>
                    </a:lnTo>
                    <a:lnTo>
                      <a:pt x="401" y="416"/>
                    </a:lnTo>
                    <a:lnTo>
                      <a:pt x="403" y="426"/>
                    </a:lnTo>
                    <a:lnTo>
                      <a:pt x="417" y="447"/>
                    </a:lnTo>
                    <a:lnTo>
                      <a:pt x="421" y="461"/>
                    </a:lnTo>
                    <a:lnTo>
                      <a:pt x="436" y="461"/>
                    </a:lnTo>
                    <a:lnTo>
                      <a:pt x="436" y="451"/>
                    </a:lnTo>
                    <a:lnTo>
                      <a:pt x="438" y="434"/>
                    </a:lnTo>
                    <a:lnTo>
                      <a:pt x="435" y="416"/>
                    </a:lnTo>
                    <a:lnTo>
                      <a:pt x="423" y="407"/>
                    </a:lnTo>
                    <a:lnTo>
                      <a:pt x="425" y="396"/>
                    </a:lnTo>
                    <a:lnTo>
                      <a:pt x="420" y="376"/>
                    </a:lnTo>
                    <a:lnTo>
                      <a:pt x="420" y="360"/>
                    </a:lnTo>
                    <a:lnTo>
                      <a:pt x="421" y="348"/>
                    </a:lnTo>
                    <a:lnTo>
                      <a:pt x="421" y="329"/>
                    </a:lnTo>
                    <a:lnTo>
                      <a:pt x="427" y="312"/>
                    </a:lnTo>
                    <a:lnTo>
                      <a:pt x="432" y="284"/>
                    </a:lnTo>
                    <a:lnTo>
                      <a:pt x="436" y="280"/>
                    </a:lnTo>
                    <a:lnTo>
                      <a:pt x="436" y="287"/>
                    </a:lnTo>
                    <a:lnTo>
                      <a:pt x="433" y="298"/>
                    </a:lnTo>
                    <a:lnTo>
                      <a:pt x="431" y="321"/>
                    </a:lnTo>
                    <a:lnTo>
                      <a:pt x="436" y="334"/>
                    </a:lnTo>
                    <a:lnTo>
                      <a:pt x="436" y="361"/>
                    </a:lnTo>
                    <a:lnTo>
                      <a:pt x="438" y="380"/>
                    </a:lnTo>
                    <a:lnTo>
                      <a:pt x="455" y="407"/>
                    </a:lnTo>
                    <a:lnTo>
                      <a:pt x="460" y="404"/>
                    </a:lnTo>
                    <a:lnTo>
                      <a:pt x="475" y="367"/>
                    </a:lnTo>
                    <a:lnTo>
                      <a:pt x="489" y="345"/>
                    </a:lnTo>
                    <a:lnTo>
                      <a:pt x="486" y="303"/>
                    </a:lnTo>
                    <a:lnTo>
                      <a:pt x="486" y="291"/>
                    </a:lnTo>
                    <a:lnTo>
                      <a:pt x="496" y="300"/>
                    </a:lnTo>
                    <a:lnTo>
                      <a:pt x="498" y="329"/>
                    </a:lnTo>
                    <a:lnTo>
                      <a:pt x="513" y="310"/>
                    </a:lnTo>
                    <a:lnTo>
                      <a:pt x="511" y="307"/>
                    </a:lnTo>
                    <a:lnTo>
                      <a:pt x="512" y="292"/>
                    </a:lnTo>
                    <a:lnTo>
                      <a:pt x="565" y="267"/>
                    </a:lnTo>
                    <a:lnTo>
                      <a:pt x="602" y="231"/>
                    </a:lnTo>
                    <a:lnTo>
                      <a:pt x="603" y="204"/>
                    </a:lnTo>
                    <a:lnTo>
                      <a:pt x="600" y="195"/>
                    </a:lnTo>
                    <a:lnTo>
                      <a:pt x="592" y="184"/>
                    </a:lnTo>
                    <a:lnTo>
                      <a:pt x="588" y="170"/>
                    </a:lnTo>
                    <a:lnTo>
                      <a:pt x="571" y="146"/>
                    </a:lnTo>
                    <a:lnTo>
                      <a:pt x="560" y="123"/>
                    </a:lnTo>
                    <a:lnTo>
                      <a:pt x="552" y="128"/>
                    </a:lnTo>
                    <a:lnTo>
                      <a:pt x="551" y="135"/>
                    </a:lnTo>
                    <a:lnTo>
                      <a:pt x="549" y="145"/>
                    </a:lnTo>
                    <a:lnTo>
                      <a:pt x="549" y="156"/>
                    </a:lnTo>
                    <a:lnTo>
                      <a:pt x="545" y="165"/>
                    </a:lnTo>
                    <a:lnTo>
                      <a:pt x="535" y="176"/>
                    </a:lnTo>
                    <a:lnTo>
                      <a:pt x="534" y="168"/>
                    </a:lnTo>
                    <a:lnTo>
                      <a:pt x="540" y="162"/>
                    </a:lnTo>
                    <a:lnTo>
                      <a:pt x="538" y="150"/>
                    </a:lnTo>
                    <a:lnTo>
                      <a:pt x="539" y="141"/>
                    </a:lnTo>
                    <a:lnTo>
                      <a:pt x="538" y="130"/>
                    </a:lnTo>
                    <a:lnTo>
                      <a:pt x="529" y="123"/>
                    </a:lnTo>
                    <a:lnTo>
                      <a:pt x="519" y="103"/>
                    </a:lnTo>
                    <a:lnTo>
                      <a:pt x="507" y="93"/>
                    </a:lnTo>
                    <a:lnTo>
                      <a:pt x="502" y="92"/>
                    </a:lnTo>
                    <a:lnTo>
                      <a:pt x="489" y="107"/>
                    </a:lnTo>
                    <a:lnTo>
                      <a:pt x="479" y="107"/>
                    </a:lnTo>
                    <a:lnTo>
                      <a:pt x="468" y="127"/>
                    </a:lnTo>
                    <a:lnTo>
                      <a:pt x="464" y="128"/>
                    </a:lnTo>
                    <a:lnTo>
                      <a:pt x="464" y="115"/>
                    </a:lnTo>
                    <a:lnTo>
                      <a:pt x="470" y="102"/>
                    </a:lnTo>
                    <a:lnTo>
                      <a:pt x="481" y="96"/>
                    </a:lnTo>
                    <a:lnTo>
                      <a:pt x="487" y="60"/>
                    </a:lnTo>
                    <a:lnTo>
                      <a:pt x="496" y="32"/>
                    </a:lnTo>
                    <a:lnTo>
                      <a:pt x="496" y="27"/>
                    </a:lnTo>
                    <a:lnTo>
                      <a:pt x="481" y="33"/>
                    </a:lnTo>
                    <a:lnTo>
                      <a:pt x="481" y="28"/>
                    </a:lnTo>
                    <a:lnTo>
                      <a:pt x="491" y="17"/>
                    </a:lnTo>
                    <a:lnTo>
                      <a:pt x="487" y="0"/>
                    </a:lnTo>
                    <a:lnTo>
                      <a:pt x="104" y="0"/>
                    </a:lnTo>
                    <a:lnTo>
                      <a:pt x="110" y="9"/>
                    </a:lnTo>
                    <a:lnTo>
                      <a:pt x="111" y="15"/>
                    </a:lnTo>
                    <a:lnTo>
                      <a:pt x="102" y="1"/>
                    </a:lnTo>
                    <a:lnTo>
                      <a:pt x="99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308"/>
              <p:cNvSpPr>
                <a:spLocks noChangeAspect="1"/>
              </p:cNvSpPr>
              <p:nvPr/>
            </p:nvSpPr>
            <p:spPr bwMode="gray">
              <a:xfrm>
                <a:off x="1532" y="960"/>
                <a:ext cx="206" cy="207"/>
              </a:xfrm>
              <a:custGeom>
                <a:avLst/>
                <a:gdLst/>
                <a:ahLst/>
                <a:cxnLst>
                  <a:cxn ang="0">
                    <a:pos x="181" y="70"/>
                  </a:cxn>
                  <a:cxn ang="0">
                    <a:pos x="284" y="215"/>
                  </a:cxn>
                  <a:cxn ang="0">
                    <a:pos x="322" y="275"/>
                  </a:cxn>
                  <a:cxn ang="0">
                    <a:pos x="270" y="271"/>
                  </a:cxn>
                  <a:cxn ang="0">
                    <a:pos x="419" y="334"/>
                  </a:cxn>
                  <a:cxn ang="0">
                    <a:pos x="416" y="370"/>
                  </a:cxn>
                  <a:cxn ang="0">
                    <a:pos x="402" y="402"/>
                  </a:cxn>
                  <a:cxn ang="0">
                    <a:pos x="243" y="332"/>
                  </a:cxn>
                  <a:cxn ang="0">
                    <a:pos x="144" y="436"/>
                  </a:cxn>
                  <a:cxn ang="0">
                    <a:pos x="140" y="531"/>
                  </a:cxn>
                  <a:cxn ang="0">
                    <a:pos x="192" y="511"/>
                  </a:cxn>
                  <a:cxn ang="0">
                    <a:pos x="221" y="553"/>
                  </a:cxn>
                  <a:cxn ang="0">
                    <a:pos x="264" y="454"/>
                  </a:cxn>
                  <a:cxn ang="0">
                    <a:pos x="278" y="529"/>
                  </a:cxn>
                  <a:cxn ang="0">
                    <a:pos x="246" y="561"/>
                  </a:cxn>
                  <a:cxn ang="0">
                    <a:pos x="230" y="609"/>
                  </a:cxn>
                  <a:cxn ang="0">
                    <a:pos x="227" y="620"/>
                  </a:cxn>
                  <a:cxn ang="0">
                    <a:pos x="267" y="650"/>
                  </a:cxn>
                  <a:cxn ang="0">
                    <a:pos x="351" y="657"/>
                  </a:cxn>
                  <a:cxn ang="0">
                    <a:pos x="378" y="623"/>
                  </a:cxn>
                  <a:cxn ang="0">
                    <a:pos x="335" y="739"/>
                  </a:cxn>
                  <a:cxn ang="0">
                    <a:pos x="233" y="736"/>
                  </a:cxn>
                  <a:cxn ang="0">
                    <a:pos x="168" y="622"/>
                  </a:cxn>
                  <a:cxn ang="0">
                    <a:pos x="88" y="693"/>
                  </a:cxn>
                  <a:cxn ang="0">
                    <a:pos x="145" y="753"/>
                  </a:cxn>
                  <a:cxn ang="0">
                    <a:pos x="147" y="801"/>
                  </a:cxn>
                  <a:cxn ang="0">
                    <a:pos x="92" y="819"/>
                  </a:cxn>
                  <a:cxn ang="0">
                    <a:pos x="6" y="903"/>
                  </a:cxn>
                  <a:cxn ang="0">
                    <a:pos x="45" y="897"/>
                  </a:cxn>
                  <a:cxn ang="0">
                    <a:pos x="108" y="964"/>
                  </a:cxn>
                  <a:cxn ang="0">
                    <a:pos x="190" y="995"/>
                  </a:cxn>
                  <a:cxn ang="0">
                    <a:pos x="286" y="925"/>
                  </a:cxn>
                  <a:cxn ang="0">
                    <a:pos x="399" y="979"/>
                  </a:cxn>
                  <a:cxn ang="0">
                    <a:pos x="456" y="958"/>
                  </a:cxn>
                  <a:cxn ang="0">
                    <a:pos x="581" y="943"/>
                  </a:cxn>
                  <a:cxn ang="0">
                    <a:pos x="595" y="865"/>
                  </a:cxn>
                  <a:cxn ang="0">
                    <a:pos x="570" y="792"/>
                  </a:cxn>
                  <a:cxn ang="0">
                    <a:pos x="423" y="805"/>
                  </a:cxn>
                  <a:cxn ang="0">
                    <a:pos x="498" y="773"/>
                  </a:cxn>
                  <a:cxn ang="0">
                    <a:pos x="652" y="694"/>
                  </a:cxn>
                  <a:cxn ang="0">
                    <a:pos x="622" y="596"/>
                  </a:cxn>
                  <a:cxn ang="0">
                    <a:pos x="768" y="555"/>
                  </a:cxn>
                  <a:cxn ang="0">
                    <a:pos x="775" y="468"/>
                  </a:cxn>
                  <a:cxn ang="0">
                    <a:pos x="813" y="411"/>
                  </a:cxn>
                  <a:cxn ang="0">
                    <a:pos x="757" y="319"/>
                  </a:cxn>
                  <a:cxn ang="0">
                    <a:pos x="645" y="291"/>
                  </a:cxn>
                  <a:cxn ang="0">
                    <a:pos x="715" y="247"/>
                  </a:cxn>
                  <a:cxn ang="0">
                    <a:pos x="828" y="274"/>
                  </a:cxn>
                  <a:cxn ang="0">
                    <a:pos x="650" y="222"/>
                  </a:cxn>
                  <a:cxn ang="0">
                    <a:pos x="746" y="209"/>
                  </a:cxn>
                  <a:cxn ang="0">
                    <a:pos x="801" y="185"/>
                  </a:cxn>
                  <a:cxn ang="0">
                    <a:pos x="881" y="140"/>
                  </a:cxn>
                  <a:cxn ang="0">
                    <a:pos x="884" y="103"/>
                  </a:cxn>
                  <a:cxn ang="0">
                    <a:pos x="978" y="58"/>
                  </a:cxn>
                  <a:cxn ang="0">
                    <a:pos x="426" y="41"/>
                  </a:cxn>
                  <a:cxn ang="0">
                    <a:pos x="526" y="107"/>
                  </a:cxn>
                  <a:cxn ang="0">
                    <a:pos x="432" y="129"/>
                  </a:cxn>
                  <a:cxn ang="0">
                    <a:pos x="220" y="14"/>
                  </a:cxn>
                </a:cxnLst>
                <a:rect l="0" t="0" r="r" b="b"/>
                <a:pathLst>
                  <a:path w="1028" h="1037">
                    <a:moveTo>
                      <a:pt x="231" y="23"/>
                    </a:moveTo>
                    <a:lnTo>
                      <a:pt x="231" y="28"/>
                    </a:lnTo>
                    <a:lnTo>
                      <a:pt x="228" y="33"/>
                    </a:lnTo>
                    <a:lnTo>
                      <a:pt x="193" y="18"/>
                    </a:lnTo>
                    <a:lnTo>
                      <a:pt x="184" y="9"/>
                    </a:lnTo>
                    <a:lnTo>
                      <a:pt x="174" y="7"/>
                    </a:lnTo>
                    <a:lnTo>
                      <a:pt x="168" y="11"/>
                    </a:lnTo>
                    <a:lnTo>
                      <a:pt x="168" y="49"/>
                    </a:lnTo>
                    <a:lnTo>
                      <a:pt x="170" y="57"/>
                    </a:lnTo>
                    <a:lnTo>
                      <a:pt x="181" y="70"/>
                    </a:lnTo>
                    <a:lnTo>
                      <a:pt x="204" y="86"/>
                    </a:lnTo>
                    <a:lnTo>
                      <a:pt x="217" y="87"/>
                    </a:lnTo>
                    <a:lnTo>
                      <a:pt x="243" y="111"/>
                    </a:lnTo>
                    <a:lnTo>
                      <a:pt x="247" y="120"/>
                    </a:lnTo>
                    <a:lnTo>
                      <a:pt x="251" y="141"/>
                    </a:lnTo>
                    <a:lnTo>
                      <a:pt x="256" y="151"/>
                    </a:lnTo>
                    <a:lnTo>
                      <a:pt x="279" y="182"/>
                    </a:lnTo>
                    <a:lnTo>
                      <a:pt x="281" y="192"/>
                    </a:lnTo>
                    <a:lnTo>
                      <a:pt x="280" y="204"/>
                    </a:lnTo>
                    <a:lnTo>
                      <a:pt x="284" y="215"/>
                    </a:lnTo>
                    <a:lnTo>
                      <a:pt x="284" y="225"/>
                    </a:lnTo>
                    <a:lnTo>
                      <a:pt x="283" y="228"/>
                    </a:lnTo>
                    <a:lnTo>
                      <a:pt x="286" y="237"/>
                    </a:lnTo>
                    <a:lnTo>
                      <a:pt x="289" y="253"/>
                    </a:lnTo>
                    <a:lnTo>
                      <a:pt x="303" y="249"/>
                    </a:lnTo>
                    <a:lnTo>
                      <a:pt x="310" y="240"/>
                    </a:lnTo>
                    <a:lnTo>
                      <a:pt x="308" y="251"/>
                    </a:lnTo>
                    <a:lnTo>
                      <a:pt x="303" y="259"/>
                    </a:lnTo>
                    <a:lnTo>
                      <a:pt x="314" y="278"/>
                    </a:lnTo>
                    <a:lnTo>
                      <a:pt x="322" y="275"/>
                    </a:lnTo>
                    <a:lnTo>
                      <a:pt x="324" y="290"/>
                    </a:lnTo>
                    <a:lnTo>
                      <a:pt x="330" y="298"/>
                    </a:lnTo>
                    <a:lnTo>
                      <a:pt x="344" y="296"/>
                    </a:lnTo>
                    <a:lnTo>
                      <a:pt x="337" y="307"/>
                    </a:lnTo>
                    <a:lnTo>
                      <a:pt x="318" y="306"/>
                    </a:lnTo>
                    <a:lnTo>
                      <a:pt x="307" y="301"/>
                    </a:lnTo>
                    <a:lnTo>
                      <a:pt x="295" y="280"/>
                    </a:lnTo>
                    <a:lnTo>
                      <a:pt x="283" y="279"/>
                    </a:lnTo>
                    <a:lnTo>
                      <a:pt x="276" y="269"/>
                    </a:lnTo>
                    <a:lnTo>
                      <a:pt x="270" y="271"/>
                    </a:lnTo>
                    <a:lnTo>
                      <a:pt x="262" y="286"/>
                    </a:lnTo>
                    <a:lnTo>
                      <a:pt x="265" y="302"/>
                    </a:lnTo>
                    <a:lnTo>
                      <a:pt x="278" y="307"/>
                    </a:lnTo>
                    <a:lnTo>
                      <a:pt x="295" y="327"/>
                    </a:lnTo>
                    <a:lnTo>
                      <a:pt x="354" y="333"/>
                    </a:lnTo>
                    <a:lnTo>
                      <a:pt x="377" y="346"/>
                    </a:lnTo>
                    <a:lnTo>
                      <a:pt x="407" y="345"/>
                    </a:lnTo>
                    <a:lnTo>
                      <a:pt x="410" y="343"/>
                    </a:lnTo>
                    <a:lnTo>
                      <a:pt x="413" y="335"/>
                    </a:lnTo>
                    <a:lnTo>
                      <a:pt x="419" y="334"/>
                    </a:lnTo>
                    <a:lnTo>
                      <a:pt x="434" y="316"/>
                    </a:lnTo>
                    <a:lnTo>
                      <a:pt x="442" y="313"/>
                    </a:lnTo>
                    <a:lnTo>
                      <a:pt x="442" y="316"/>
                    </a:lnTo>
                    <a:lnTo>
                      <a:pt x="434" y="332"/>
                    </a:lnTo>
                    <a:lnTo>
                      <a:pt x="431" y="349"/>
                    </a:lnTo>
                    <a:lnTo>
                      <a:pt x="434" y="353"/>
                    </a:lnTo>
                    <a:lnTo>
                      <a:pt x="427" y="361"/>
                    </a:lnTo>
                    <a:lnTo>
                      <a:pt x="424" y="360"/>
                    </a:lnTo>
                    <a:lnTo>
                      <a:pt x="421" y="367"/>
                    </a:lnTo>
                    <a:lnTo>
                      <a:pt x="416" y="370"/>
                    </a:lnTo>
                    <a:lnTo>
                      <a:pt x="408" y="357"/>
                    </a:lnTo>
                    <a:lnTo>
                      <a:pt x="398" y="364"/>
                    </a:lnTo>
                    <a:lnTo>
                      <a:pt x="355" y="357"/>
                    </a:lnTo>
                    <a:lnTo>
                      <a:pt x="348" y="366"/>
                    </a:lnTo>
                    <a:lnTo>
                      <a:pt x="351" y="375"/>
                    </a:lnTo>
                    <a:lnTo>
                      <a:pt x="364" y="384"/>
                    </a:lnTo>
                    <a:lnTo>
                      <a:pt x="373" y="386"/>
                    </a:lnTo>
                    <a:lnTo>
                      <a:pt x="377" y="393"/>
                    </a:lnTo>
                    <a:lnTo>
                      <a:pt x="405" y="394"/>
                    </a:lnTo>
                    <a:lnTo>
                      <a:pt x="402" y="402"/>
                    </a:lnTo>
                    <a:lnTo>
                      <a:pt x="388" y="402"/>
                    </a:lnTo>
                    <a:lnTo>
                      <a:pt x="402" y="431"/>
                    </a:lnTo>
                    <a:lnTo>
                      <a:pt x="399" y="437"/>
                    </a:lnTo>
                    <a:lnTo>
                      <a:pt x="380" y="426"/>
                    </a:lnTo>
                    <a:lnTo>
                      <a:pt x="377" y="418"/>
                    </a:lnTo>
                    <a:lnTo>
                      <a:pt x="367" y="400"/>
                    </a:lnTo>
                    <a:lnTo>
                      <a:pt x="356" y="399"/>
                    </a:lnTo>
                    <a:lnTo>
                      <a:pt x="313" y="353"/>
                    </a:lnTo>
                    <a:lnTo>
                      <a:pt x="270" y="345"/>
                    </a:lnTo>
                    <a:lnTo>
                      <a:pt x="243" y="332"/>
                    </a:lnTo>
                    <a:lnTo>
                      <a:pt x="233" y="333"/>
                    </a:lnTo>
                    <a:lnTo>
                      <a:pt x="232" y="341"/>
                    </a:lnTo>
                    <a:lnTo>
                      <a:pt x="225" y="354"/>
                    </a:lnTo>
                    <a:lnTo>
                      <a:pt x="157" y="367"/>
                    </a:lnTo>
                    <a:lnTo>
                      <a:pt x="152" y="371"/>
                    </a:lnTo>
                    <a:lnTo>
                      <a:pt x="146" y="382"/>
                    </a:lnTo>
                    <a:lnTo>
                      <a:pt x="140" y="404"/>
                    </a:lnTo>
                    <a:lnTo>
                      <a:pt x="136" y="426"/>
                    </a:lnTo>
                    <a:lnTo>
                      <a:pt x="147" y="430"/>
                    </a:lnTo>
                    <a:lnTo>
                      <a:pt x="144" y="436"/>
                    </a:lnTo>
                    <a:lnTo>
                      <a:pt x="125" y="442"/>
                    </a:lnTo>
                    <a:lnTo>
                      <a:pt x="118" y="452"/>
                    </a:lnTo>
                    <a:lnTo>
                      <a:pt x="108" y="474"/>
                    </a:lnTo>
                    <a:lnTo>
                      <a:pt x="114" y="488"/>
                    </a:lnTo>
                    <a:lnTo>
                      <a:pt x="115" y="502"/>
                    </a:lnTo>
                    <a:lnTo>
                      <a:pt x="117" y="507"/>
                    </a:lnTo>
                    <a:lnTo>
                      <a:pt x="115" y="523"/>
                    </a:lnTo>
                    <a:lnTo>
                      <a:pt x="117" y="529"/>
                    </a:lnTo>
                    <a:lnTo>
                      <a:pt x="125" y="524"/>
                    </a:lnTo>
                    <a:lnTo>
                      <a:pt x="140" y="531"/>
                    </a:lnTo>
                    <a:lnTo>
                      <a:pt x="127" y="534"/>
                    </a:lnTo>
                    <a:lnTo>
                      <a:pt x="119" y="542"/>
                    </a:lnTo>
                    <a:lnTo>
                      <a:pt x="117" y="549"/>
                    </a:lnTo>
                    <a:lnTo>
                      <a:pt x="118" y="552"/>
                    </a:lnTo>
                    <a:lnTo>
                      <a:pt x="144" y="558"/>
                    </a:lnTo>
                    <a:lnTo>
                      <a:pt x="170" y="545"/>
                    </a:lnTo>
                    <a:lnTo>
                      <a:pt x="176" y="526"/>
                    </a:lnTo>
                    <a:lnTo>
                      <a:pt x="184" y="528"/>
                    </a:lnTo>
                    <a:lnTo>
                      <a:pt x="188" y="523"/>
                    </a:lnTo>
                    <a:lnTo>
                      <a:pt x="192" y="511"/>
                    </a:lnTo>
                    <a:lnTo>
                      <a:pt x="193" y="500"/>
                    </a:lnTo>
                    <a:lnTo>
                      <a:pt x="205" y="486"/>
                    </a:lnTo>
                    <a:lnTo>
                      <a:pt x="205" y="493"/>
                    </a:lnTo>
                    <a:lnTo>
                      <a:pt x="199" y="515"/>
                    </a:lnTo>
                    <a:lnTo>
                      <a:pt x="185" y="542"/>
                    </a:lnTo>
                    <a:lnTo>
                      <a:pt x="187" y="547"/>
                    </a:lnTo>
                    <a:lnTo>
                      <a:pt x="187" y="554"/>
                    </a:lnTo>
                    <a:lnTo>
                      <a:pt x="188" y="561"/>
                    </a:lnTo>
                    <a:lnTo>
                      <a:pt x="194" y="566"/>
                    </a:lnTo>
                    <a:lnTo>
                      <a:pt x="221" y="553"/>
                    </a:lnTo>
                    <a:lnTo>
                      <a:pt x="226" y="558"/>
                    </a:lnTo>
                    <a:lnTo>
                      <a:pt x="233" y="550"/>
                    </a:lnTo>
                    <a:lnTo>
                      <a:pt x="247" y="523"/>
                    </a:lnTo>
                    <a:lnTo>
                      <a:pt x="249" y="510"/>
                    </a:lnTo>
                    <a:lnTo>
                      <a:pt x="254" y="499"/>
                    </a:lnTo>
                    <a:lnTo>
                      <a:pt x="258" y="472"/>
                    </a:lnTo>
                    <a:lnTo>
                      <a:pt x="263" y="458"/>
                    </a:lnTo>
                    <a:lnTo>
                      <a:pt x="263" y="447"/>
                    </a:lnTo>
                    <a:lnTo>
                      <a:pt x="273" y="425"/>
                    </a:lnTo>
                    <a:lnTo>
                      <a:pt x="264" y="454"/>
                    </a:lnTo>
                    <a:lnTo>
                      <a:pt x="263" y="483"/>
                    </a:lnTo>
                    <a:lnTo>
                      <a:pt x="265" y="490"/>
                    </a:lnTo>
                    <a:lnTo>
                      <a:pt x="270" y="491"/>
                    </a:lnTo>
                    <a:lnTo>
                      <a:pt x="276" y="486"/>
                    </a:lnTo>
                    <a:lnTo>
                      <a:pt x="274" y="494"/>
                    </a:lnTo>
                    <a:lnTo>
                      <a:pt x="263" y="505"/>
                    </a:lnTo>
                    <a:lnTo>
                      <a:pt x="259" y="513"/>
                    </a:lnTo>
                    <a:lnTo>
                      <a:pt x="259" y="531"/>
                    </a:lnTo>
                    <a:lnTo>
                      <a:pt x="260" y="536"/>
                    </a:lnTo>
                    <a:lnTo>
                      <a:pt x="278" y="529"/>
                    </a:lnTo>
                    <a:lnTo>
                      <a:pt x="286" y="532"/>
                    </a:lnTo>
                    <a:lnTo>
                      <a:pt x="294" y="536"/>
                    </a:lnTo>
                    <a:lnTo>
                      <a:pt x="296" y="542"/>
                    </a:lnTo>
                    <a:lnTo>
                      <a:pt x="303" y="538"/>
                    </a:lnTo>
                    <a:lnTo>
                      <a:pt x="303" y="545"/>
                    </a:lnTo>
                    <a:lnTo>
                      <a:pt x="298" y="552"/>
                    </a:lnTo>
                    <a:lnTo>
                      <a:pt x="275" y="542"/>
                    </a:lnTo>
                    <a:lnTo>
                      <a:pt x="252" y="547"/>
                    </a:lnTo>
                    <a:lnTo>
                      <a:pt x="246" y="555"/>
                    </a:lnTo>
                    <a:lnTo>
                      <a:pt x="246" y="561"/>
                    </a:lnTo>
                    <a:lnTo>
                      <a:pt x="243" y="570"/>
                    </a:lnTo>
                    <a:lnTo>
                      <a:pt x="257" y="576"/>
                    </a:lnTo>
                    <a:lnTo>
                      <a:pt x="247" y="581"/>
                    </a:lnTo>
                    <a:lnTo>
                      <a:pt x="232" y="576"/>
                    </a:lnTo>
                    <a:lnTo>
                      <a:pt x="226" y="580"/>
                    </a:lnTo>
                    <a:lnTo>
                      <a:pt x="208" y="602"/>
                    </a:lnTo>
                    <a:lnTo>
                      <a:pt x="209" y="607"/>
                    </a:lnTo>
                    <a:lnTo>
                      <a:pt x="214" y="608"/>
                    </a:lnTo>
                    <a:lnTo>
                      <a:pt x="219" y="618"/>
                    </a:lnTo>
                    <a:lnTo>
                      <a:pt x="230" y="609"/>
                    </a:lnTo>
                    <a:lnTo>
                      <a:pt x="253" y="608"/>
                    </a:lnTo>
                    <a:lnTo>
                      <a:pt x="259" y="602"/>
                    </a:lnTo>
                    <a:lnTo>
                      <a:pt x="264" y="604"/>
                    </a:lnTo>
                    <a:lnTo>
                      <a:pt x="265" y="609"/>
                    </a:lnTo>
                    <a:lnTo>
                      <a:pt x="259" y="610"/>
                    </a:lnTo>
                    <a:lnTo>
                      <a:pt x="249" y="620"/>
                    </a:lnTo>
                    <a:lnTo>
                      <a:pt x="251" y="617"/>
                    </a:lnTo>
                    <a:lnTo>
                      <a:pt x="247" y="615"/>
                    </a:lnTo>
                    <a:lnTo>
                      <a:pt x="230" y="618"/>
                    </a:lnTo>
                    <a:lnTo>
                      <a:pt x="227" y="620"/>
                    </a:lnTo>
                    <a:lnTo>
                      <a:pt x="226" y="626"/>
                    </a:lnTo>
                    <a:lnTo>
                      <a:pt x="227" y="631"/>
                    </a:lnTo>
                    <a:lnTo>
                      <a:pt x="247" y="626"/>
                    </a:lnTo>
                    <a:lnTo>
                      <a:pt x="238" y="637"/>
                    </a:lnTo>
                    <a:lnTo>
                      <a:pt x="235" y="651"/>
                    </a:lnTo>
                    <a:lnTo>
                      <a:pt x="235" y="655"/>
                    </a:lnTo>
                    <a:lnTo>
                      <a:pt x="238" y="669"/>
                    </a:lnTo>
                    <a:lnTo>
                      <a:pt x="254" y="682"/>
                    </a:lnTo>
                    <a:lnTo>
                      <a:pt x="265" y="663"/>
                    </a:lnTo>
                    <a:lnTo>
                      <a:pt x="267" y="650"/>
                    </a:lnTo>
                    <a:lnTo>
                      <a:pt x="269" y="645"/>
                    </a:lnTo>
                    <a:lnTo>
                      <a:pt x="271" y="660"/>
                    </a:lnTo>
                    <a:lnTo>
                      <a:pt x="260" y="687"/>
                    </a:lnTo>
                    <a:lnTo>
                      <a:pt x="263" y="701"/>
                    </a:lnTo>
                    <a:lnTo>
                      <a:pt x="278" y="704"/>
                    </a:lnTo>
                    <a:lnTo>
                      <a:pt x="292" y="700"/>
                    </a:lnTo>
                    <a:lnTo>
                      <a:pt x="314" y="708"/>
                    </a:lnTo>
                    <a:lnTo>
                      <a:pt x="333" y="698"/>
                    </a:lnTo>
                    <a:lnTo>
                      <a:pt x="343" y="684"/>
                    </a:lnTo>
                    <a:lnTo>
                      <a:pt x="351" y="657"/>
                    </a:lnTo>
                    <a:lnTo>
                      <a:pt x="359" y="639"/>
                    </a:lnTo>
                    <a:lnTo>
                      <a:pt x="366" y="628"/>
                    </a:lnTo>
                    <a:lnTo>
                      <a:pt x="373" y="599"/>
                    </a:lnTo>
                    <a:lnTo>
                      <a:pt x="373" y="587"/>
                    </a:lnTo>
                    <a:lnTo>
                      <a:pt x="377" y="579"/>
                    </a:lnTo>
                    <a:lnTo>
                      <a:pt x="383" y="571"/>
                    </a:lnTo>
                    <a:lnTo>
                      <a:pt x="396" y="572"/>
                    </a:lnTo>
                    <a:lnTo>
                      <a:pt x="383" y="587"/>
                    </a:lnTo>
                    <a:lnTo>
                      <a:pt x="383" y="602"/>
                    </a:lnTo>
                    <a:lnTo>
                      <a:pt x="378" y="623"/>
                    </a:lnTo>
                    <a:lnTo>
                      <a:pt x="366" y="649"/>
                    </a:lnTo>
                    <a:lnTo>
                      <a:pt x="365" y="657"/>
                    </a:lnTo>
                    <a:lnTo>
                      <a:pt x="360" y="668"/>
                    </a:lnTo>
                    <a:lnTo>
                      <a:pt x="341" y="696"/>
                    </a:lnTo>
                    <a:lnTo>
                      <a:pt x="340" y="701"/>
                    </a:lnTo>
                    <a:lnTo>
                      <a:pt x="323" y="719"/>
                    </a:lnTo>
                    <a:lnTo>
                      <a:pt x="323" y="726"/>
                    </a:lnTo>
                    <a:lnTo>
                      <a:pt x="326" y="730"/>
                    </a:lnTo>
                    <a:lnTo>
                      <a:pt x="335" y="732"/>
                    </a:lnTo>
                    <a:lnTo>
                      <a:pt x="335" y="739"/>
                    </a:lnTo>
                    <a:lnTo>
                      <a:pt x="329" y="742"/>
                    </a:lnTo>
                    <a:lnTo>
                      <a:pt x="313" y="736"/>
                    </a:lnTo>
                    <a:lnTo>
                      <a:pt x="306" y="728"/>
                    </a:lnTo>
                    <a:lnTo>
                      <a:pt x="278" y="733"/>
                    </a:lnTo>
                    <a:lnTo>
                      <a:pt x="284" y="746"/>
                    </a:lnTo>
                    <a:lnTo>
                      <a:pt x="285" y="750"/>
                    </a:lnTo>
                    <a:lnTo>
                      <a:pt x="284" y="757"/>
                    </a:lnTo>
                    <a:lnTo>
                      <a:pt x="276" y="758"/>
                    </a:lnTo>
                    <a:lnTo>
                      <a:pt x="256" y="738"/>
                    </a:lnTo>
                    <a:lnTo>
                      <a:pt x="233" y="736"/>
                    </a:lnTo>
                    <a:lnTo>
                      <a:pt x="215" y="723"/>
                    </a:lnTo>
                    <a:lnTo>
                      <a:pt x="211" y="726"/>
                    </a:lnTo>
                    <a:lnTo>
                      <a:pt x="213" y="716"/>
                    </a:lnTo>
                    <a:lnTo>
                      <a:pt x="209" y="711"/>
                    </a:lnTo>
                    <a:lnTo>
                      <a:pt x="205" y="689"/>
                    </a:lnTo>
                    <a:lnTo>
                      <a:pt x="199" y="678"/>
                    </a:lnTo>
                    <a:lnTo>
                      <a:pt x="194" y="665"/>
                    </a:lnTo>
                    <a:lnTo>
                      <a:pt x="188" y="656"/>
                    </a:lnTo>
                    <a:lnTo>
                      <a:pt x="187" y="646"/>
                    </a:lnTo>
                    <a:lnTo>
                      <a:pt x="168" y="622"/>
                    </a:lnTo>
                    <a:lnTo>
                      <a:pt x="119" y="612"/>
                    </a:lnTo>
                    <a:lnTo>
                      <a:pt x="88" y="628"/>
                    </a:lnTo>
                    <a:lnTo>
                      <a:pt x="82" y="626"/>
                    </a:lnTo>
                    <a:lnTo>
                      <a:pt x="75" y="636"/>
                    </a:lnTo>
                    <a:lnTo>
                      <a:pt x="69" y="636"/>
                    </a:lnTo>
                    <a:lnTo>
                      <a:pt x="70" y="647"/>
                    </a:lnTo>
                    <a:lnTo>
                      <a:pt x="69" y="650"/>
                    </a:lnTo>
                    <a:lnTo>
                      <a:pt x="72" y="655"/>
                    </a:lnTo>
                    <a:lnTo>
                      <a:pt x="70" y="679"/>
                    </a:lnTo>
                    <a:lnTo>
                      <a:pt x="88" y="693"/>
                    </a:lnTo>
                    <a:lnTo>
                      <a:pt x="88" y="699"/>
                    </a:lnTo>
                    <a:lnTo>
                      <a:pt x="99" y="714"/>
                    </a:lnTo>
                    <a:lnTo>
                      <a:pt x="101" y="716"/>
                    </a:lnTo>
                    <a:lnTo>
                      <a:pt x="98" y="735"/>
                    </a:lnTo>
                    <a:lnTo>
                      <a:pt x="102" y="743"/>
                    </a:lnTo>
                    <a:lnTo>
                      <a:pt x="103" y="750"/>
                    </a:lnTo>
                    <a:lnTo>
                      <a:pt x="120" y="757"/>
                    </a:lnTo>
                    <a:lnTo>
                      <a:pt x="131" y="748"/>
                    </a:lnTo>
                    <a:lnTo>
                      <a:pt x="144" y="748"/>
                    </a:lnTo>
                    <a:lnTo>
                      <a:pt x="145" y="753"/>
                    </a:lnTo>
                    <a:lnTo>
                      <a:pt x="127" y="768"/>
                    </a:lnTo>
                    <a:lnTo>
                      <a:pt x="128" y="770"/>
                    </a:lnTo>
                    <a:lnTo>
                      <a:pt x="139" y="773"/>
                    </a:lnTo>
                    <a:lnTo>
                      <a:pt x="139" y="776"/>
                    </a:lnTo>
                    <a:lnTo>
                      <a:pt x="129" y="781"/>
                    </a:lnTo>
                    <a:lnTo>
                      <a:pt x="129" y="790"/>
                    </a:lnTo>
                    <a:lnTo>
                      <a:pt x="130" y="793"/>
                    </a:lnTo>
                    <a:lnTo>
                      <a:pt x="134" y="790"/>
                    </a:lnTo>
                    <a:lnTo>
                      <a:pt x="152" y="796"/>
                    </a:lnTo>
                    <a:lnTo>
                      <a:pt x="147" y="801"/>
                    </a:lnTo>
                    <a:lnTo>
                      <a:pt x="146" y="807"/>
                    </a:lnTo>
                    <a:lnTo>
                      <a:pt x="135" y="801"/>
                    </a:lnTo>
                    <a:lnTo>
                      <a:pt x="134" y="795"/>
                    </a:lnTo>
                    <a:lnTo>
                      <a:pt x="118" y="800"/>
                    </a:lnTo>
                    <a:lnTo>
                      <a:pt x="113" y="807"/>
                    </a:lnTo>
                    <a:lnTo>
                      <a:pt x="118" y="814"/>
                    </a:lnTo>
                    <a:lnTo>
                      <a:pt x="104" y="817"/>
                    </a:lnTo>
                    <a:lnTo>
                      <a:pt x="103" y="811"/>
                    </a:lnTo>
                    <a:lnTo>
                      <a:pt x="101" y="811"/>
                    </a:lnTo>
                    <a:lnTo>
                      <a:pt x="92" y="819"/>
                    </a:lnTo>
                    <a:lnTo>
                      <a:pt x="85" y="813"/>
                    </a:lnTo>
                    <a:lnTo>
                      <a:pt x="72" y="811"/>
                    </a:lnTo>
                    <a:lnTo>
                      <a:pt x="69" y="813"/>
                    </a:lnTo>
                    <a:lnTo>
                      <a:pt x="68" y="824"/>
                    </a:lnTo>
                    <a:lnTo>
                      <a:pt x="56" y="829"/>
                    </a:lnTo>
                    <a:lnTo>
                      <a:pt x="49" y="835"/>
                    </a:lnTo>
                    <a:lnTo>
                      <a:pt x="45" y="845"/>
                    </a:lnTo>
                    <a:lnTo>
                      <a:pt x="10" y="871"/>
                    </a:lnTo>
                    <a:lnTo>
                      <a:pt x="4" y="892"/>
                    </a:lnTo>
                    <a:lnTo>
                      <a:pt x="6" y="903"/>
                    </a:lnTo>
                    <a:lnTo>
                      <a:pt x="5" y="919"/>
                    </a:lnTo>
                    <a:lnTo>
                      <a:pt x="2" y="932"/>
                    </a:lnTo>
                    <a:lnTo>
                      <a:pt x="0" y="941"/>
                    </a:lnTo>
                    <a:lnTo>
                      <a:pt x="18" y="974"/>
                    </a:lnTo>
                    <a:lnTo>
                      <a:pt x="26" y="975"/>
                    </a:lnTo>
                    <a:lnTo>
                      <a:pt x="39" y="958"/>
                    </a:lnTo>
                    <a:lnTo>
                      <a:pt x="42" y="941"/>
                    </a:lnTo>
                    <a:lnTo>
                      <a:pt x="47" y="970"/>
                    </a:lnTo>
                    <a:lnTo>
                      <a:pt x="53" y="946"/>
                    </a:lnTo>
                    <a:lnTo>
                      <a:pt x="45" y="897"/>
                    </a:lnTo>
                    <a:lnTo>
                      <a:pt x="53" y="886"/>
                    </a:lnTo>
                    <a:lnTo>
                      <a:pt x="55" y="904"/>
                    </a:lnTo>
                    <a:lnTo>
                      <a:pt x="55" y="937"/>
                    </a:lnTo>
                    <a:lnTo>
                      <a:pt x="59" y="976"/>
                    </a:lnTo>
                    <a:lnTo>
                      <a:pt x="79" y="979"/>
                    </a:lnTo>
                    <a:lnTo>
                      <a:pt x="84" y="990"/>
                    </a:lnTo>
                    <a:lnTo>
                      <a:pt x="99" y="985"/>
                    </a:lnTo>
                    <a:lnTo>
                      <a:pt x="104" y="967"/>
                    </a:lnTo>
                    <a:lnTo>
                      <a:pt x="102" y="945"/>
                    </a:lnTo>
                    <a:lnTo>
                      <a:pt x="108" y="964"/>
                    </a:lnTo>
                    <a:lnTo>
                      <a:pt x="124" y="975"/>
                    </a:lnTo>
                    <a:lnTo>
                      <a:pt x="129" y="985"/>
                    </a:lnTo>
                    <a:lnTo>
                      <a:pt x="142" y="989"/>
                    </a:lnTo>
                    <a:lnTo>
                      <a:pt x="146" y="970"/>
                    </a:lnTo>
                    <a:lnTo>
                      <a:pt x="158" y="958"/>
                    </a:lnTo>
                    <a:lnTo>
                      <a:pt x="158" y="934"/>
                    </a:lnTo>
                    <a:lnTo>
                      <a:pt x="163" y="945"/>
                    </a:lnTo>
                    <a:lnTo>
                      <a:pt x="165" y="961"/>
                    </a:lnTo>
                    <a:lnTo>
                      <a:pt x="163" y="965"/>
                    </a:lnTo>
                    <a:lnTo>
                      <a:pt x="190" y="995"/>
                    </a:lnTo>
                    <a:lnTo>
                      <a:pt x="200" y="1004"/>
                    </a:lnTo>
                    <a:lnTo>
                      <a:pt x="225" y="1006"/>
                    </a:lnTo>
                    <a:lnTo>
                      <a:pt x="227" y="1016"/>
                    </a:lnTo>
                    <a:lnTo>
                      <a:pt x="274" y="1008"/>
                    </a:lnTo>
                    <a:lnTo>
                      <a:pt x="243" y="964"/>
                    </a:lnTo>
                    <a:lnTo>
                      <a:pt x="242" y="943"/>
                    </a:lnTo>
                    <a:lnTo>
                      <a:pt x="256" y="973"/>
                    </a:lnTo>
                    <a:lnTo>
                      <a:pt x="269" y="974"/>
                    </a:lnTo>
                    <a:lnTo>
                      <a:pt x="286" y="957"/>
                    </a:lnTo>
                    <a:lnTo>
                      <a:pt x="286" y="925"/>
                    </a:lnTo>
                    <a:lnTo>
                      <a:pt x="310" y="964"/>
                    </a:lnTo>
                    <a:lnTo>
                      <a:pt x="330" y="976"/>
                    </a:lnTo>
                    <a:lnTo>
                      <a:pt x="344" y="968"/>
                    </a:lnTo>
                    <a:lnTo>
                      <a:pt x="345" y="942"/>
                    </a:lnTo>
                    <a:lnTo>
                      <a:pt x="333" y="906"/>
                    </a:lnTo>
                    <a:lnTo>
                      <a:pt x="332" y="897"/>
                    </a:lnTo>
                    <a:lnTo>
                      <a:pt x="339" y="909"/>
                    </a:lnTo>
                    <a:lnTo>
                      <a:pt x="357" y="974"/>
                    </a:lnTo>
                    <a:lnTo>
                      <a:pt x="372" y="985"/>
                    </a:lnTo>
                    <a:lnTo>
                      <a:pt x="399" y="979"/>
                    </a:lnTo>
                    <a:lnTo>
                      <a:pt x="407" y="953"/>
                    </a:lnTo>
                    <a:lnTo>
                      <a:pt x="398" y="935"/>
                    </a:lnTo>
                    <a:lnTo>
                      <a:pt x="384" y="913"/>
                    </a:lnTo>
                    <a:lnTo>
                      <a:pt x="394" y="922"/>
                    </a:lnTo>
                    <a:lnTo>
                      <a:pt x="412" y="925"/>
                    </a:lnTo>
                    <a:lnTo>
                      <a:pt x="413" y="932"/>
                    </a:lnTo>
                    <a:lnTo>
                      <a:pt x="413" y="949"/>
                    </a:lnTo>
                    <a:lnTo>
                      <a:pt x="419" y="961"/>
                    </a:lnTo>
                    <a:lnTo>
                      <a:pt x="440" y="965"/>
                    </a:lnTo>
                    <a:lnTo>
                      <a:pt x="456" y="958"/>
                    </a:lnTo>
                    <a:lnTo>
                      <a:pt x="466" y="961"/>
                    </a:lnTo>
                    <a:lnTo>
                      <a:pt x="474" y="974"/>
                    </a:lnTo>
                    <a:lnTo>
                      <a:pt x="475" y="989"/>
                    </a:lnTo>
                    <a:lnTo>
                      <a:pt x="469" y="1012"/>
                    </a:lnTo>
                    <a:lnTo>
                      <a:pt x="463" y="1023"/>
                    </a:lnTo>
                    <a:lnTo>
                      <a:pt x="469" y="1037"/>
                    </a:lnTo>
                    <a:lnTo>
                      <a:pt x="513" y="1013"/>
                    </a:lnTo>
                    <a:lnTo>
                      <a:pt x="541" y="1005"/>
                    </a:lnTo>
                    <a:lnTo>
                      <a:pt x="559" y="985"/>
                    </a:lnTo>
                    <a:lnTo>
                      <a:pt x="581" y="943"/>
                    </a:lnTo>
                    <a:lnTo>
                      <a:pt x="586" y="973"/>
                    </a:lnTo>
                    <a:lnTo>
                      <a:pt x="608" y="957"/>
                    </a:lnTo>
                    <a:lnTo>
                      <a:pt x="612" y="941"/>
                    </a:lnTo>
                    <a:lnTo>
                      <a:pt x="633" y="934"/>
                    </a:lnTo>
                    <a:lnTo>
                      <a:pt x="635" y="919"/>
                    </a:lnTo>
                    <a:lnTo>
                      <a:pt x="638" y="892"/>
                    </a:lnTo>
                    <a:lnTo>
                      <a:pt x="634" y="863"/>
                    </a:lnTo>
                    <a:lnTo>
                      <a:pt x="625" y="844"/>
                    </a:lnTo>
                    <a:lnTo>
                      <a:pt x="606" y="850"/>
                    </a:lnTo>
                    <a:lnTo>
                      <a:pt x="595" y="865"/>
                    </a:lnTo>
                    <a:lnTo>
                      <a:pt x="586" y="879"/>
                    </a:lnTo>
                    <a:lnTo>
                      <a:pt x="575" y="877"/>
                    </a:lnTo>
                    <a:lnTo>
                      <a:pt x="576" y="861"/>
                    </a:lnTo>
                    <a:lnTo>
                      <a:pt x="555" y="849"/>
                    </a:lnTo>
                    <a:lnTo>
                      <a:pt x="558" y="843"/>
                    </a:lnTo>
                    <a:lnTo>
                      <a:pt x="565" y="836"/>
                    </a:lnTo>
                    <a:lnTo>
                      <a:pt x="576" y="829"/>
                    </a:lnTo>
                    <a:lnTo>
                      <a:pt x="581" y="816"/>
                    </a:lnTo>
                    <a:lnTo>
                      <a:pt x="579" y="807"/>
                    </a:lnTo>
                    <a:lnTo>
                      <a:pt x="570" y="792"/>
                    </a:lnTo>
                    <a:lnTo>
                      <a:pt x="556" y="789"/>
                    </a:lnTo>
                    <a:lnTo>
                      <a:pt x="539" y="790"/>
                    </a:lnTo>
                    <a:lnTo>
                      <a:pt x="512" y="821"/>
                    </a:lnTo>
                    <a:lnTo>
                      <a:pt x="506" y="819"/>
                    </a:lnTo>
                    <a:lnTo>
                      <a:pt x="518" y="801"/>
                    </a:lnTo>
                    <a:lnTo>
                      <a:pt x="517" y="789"/>
                    </a:lnTo>
                    <a:lnTo>
                      <a:pt x="473" y="781"/>
                    </a:lnTo>
                    <a:lnTo>
                      <a:pt x="452" y="785"/>
                    </a:lnTo>
                    <a:lnTo>
                      <a:pt x="426" y="818"/>
                    </a:lnTo>
                    <a:lnTo>
                      <a:pt x="423" y="805"/>
                    </a:lnTo>
                    <a:lnTo>
                      <a:pt x="420" y="786"/>
                    </a:lnTo>
                    <a:lnTo>
                      <a:pt x="414" y="776"/>
                    </a:lnTo>
                    <a:lnTo>
                      <a:pt x="429" y="779"/>
                    </a:lnTo>
                    <a:lnTo>
                      <a:pt x="458" y="766"/>
                    </a:lnTo>
                    <a:lnTo>
                      <a:pt x="458" y="760"/>
                    </a:lnTo>
                    <a:lnTo>
                      <a:pt x="441" y="748"/>
                    </a:lnTo>
                    <a:lnTo>
                      <a:pt x="437" y="732"/>
                    </a:lnTo>
                    <a:lnTo>
                      <a:pt x="439" y="722"/>
                    </a:lnTo>
                    <a:lnTo>
                      <a:pt x="467" y="754"/>
                    </a:lnTo>
                    <a:lnTo>
                      <a:pt x="498" y="773"/>
                    </a:lnTo>
                    <a:lnTo>
                      <a:pt x="577" y="770"/>
                    </a:lnTo>
                    <a:lnTo>
                      <a:pt x="585" y="758"/>
                    </a:lnTo>
                    <a:lnTo>
                      <a:pt x="593" y="762"/>
                    </a:lnTo>
                    <a:lnTo>
                      <a:pt x="592" y="768"/>
                    </a:lnTo>
                    <a:lnTo>
                      <a:pt x="592" y="770"/>
                    </a:lnTo>
                    <a:lnTo>
                      <a:pt x="622" y="753"/>
                    </a:lnTo>
                    <a:lnTo>
                      <a:pt x="635" y="725"/>
                    </a:lnTo>
                    <a:lnTo>
                      <a:pt x="638" y="709"/>
                    </a:lnTo>
                    <a:lnTo>
                      <a:pt x="636" y="701"/>
                    </a:lnTo>
                    <a:lnTo>
                      <a:pt x="652" y="694"/>
                    </a:lnTo>
                    <a:lnTo>
                      <a:pt x="654" y="687"/>
                    </a:lnTo>
                    <a:lnTo>
                      <a:pt x="634" y="668"/>
                    </a:lnTo>
                    <a:lnTo>
                      <a:pt x="634" y="658"/>
                    </a:lnTo>
                    <a:lnTo>
                      <a:pt x="636" y="650"/>
                    </a:lnTo>
                    <a:lnTo>
                      <a:pt x="630" y="633"/>
                    </a:lnTo>
                    <a:lnTo>
                      <a:pt x="623" y="628"/>
                    </a:lnTo>
                    <a:lnTo>
                      <a:pt x="624" y="625"/>
                    </a:lnTo>
                    <a:lnTo>
                      <a:pt x="624" y="614"/>
                    </a:lnTo>
                    <a:lnTo>
                      <a:pt x="622" y="603"/>
                    </a:lnTo>
                    <a:lnTo>
                      <a:pt x="622" y="596"/>
                    </a:lnTo>
                    <a:lnTo>
                      <a:pt x="634" y="603"/>
                    </a:lnTo>
                    <a:lnTo>
                      <a:pt x="679" y="604"/>
                    </a:lnTo>
                    <a:lnTo>
                      <a:pt x="687" y="613"/>
                    </a:lnTo>
                    <a:lnTo>
                      <a:pt x="706" y="607"/>
                    </a:lnTo>
                    <a:lnTo>
                      <a:pt x="727" y="583"/>
                    </a:lnTo>
                    <a:lnTo>
                      <a:pt x="743" y="591"/>
                    </a:lnTo>
                    <a:lnTo>
                      <a:pt x="746" y="599"/>
                    </a:lnTo>
                    <a:lnTo>
                      <a:pt x="760" y="574"/>
                    </a:lnTo>
                    <a:lnTo>
                      <a:pt x="760" y="570"/>
                    </a:lnTo>
                    <a:lnTo>
                      <a:pt x="768" y="555"/>
                    </a:lnTo>
                    <a:lnTo>
                      <a:pt x="714" y="545"/>
                    </a:lnTo>
                    <a:lnTo>
                      <a:pt x="690" y="537"/>
                    </a:lnTo>
                    <a:lnTo>
                      <a:pt x="709" y="522"/>
                    </a:lnTo>
                    <a:lnTo>
                      <a:pt x="728" y="523"/>
                    </a:lnTo>
                    <a:lnTo>
                      <a:pt x="764" y="539"/>
                    </a:lnTo>
                    <a:lnTo>
                      <a:pt x="776" y="511"/>
                    </a:lnTo>
                    <a:lnTo>
                      <a:pt x="795" y="501"/>
                    </a:lnTo>
                    <a:lnTo>
                      <a:pt x="797" y="493"/>
                    </a:lnTo>
                    <a:lnTo>
                      <a:pt x="787" y="477"/>
                    </a:lnTo>
                    <a:lnTo>
                      <a:pt x="775" y="468"/>
                    </a:lnTo>
                    <a:lnTo>
                      <a:pt x="751" y="463"/>
                    </a:lnTo>
                    <a:lnTo>
                      <a:pt x="738" y="453"/>
                    </a:lnTo>
                    <a:lnTo>
                      <a:pt x="725" y="450"/>
                    </a:lnTo>
                    <a:lnTo>
                      <a:pt x="733" y="445"/>
                    </a:lnTo>
                    <a:lnTo>
                      <a:pt x="749" y="447"/>
                    </a:lnTo>
                    <a:lnTo>
                      <a:pt x="786" y="443"/>
                    </a:lnTo>
                    <a:lnTo>
                      <a:pt x="798" y="439"/>
                    </a:lnTo>
                    <a:lnTo>
                      <a:pt x="805" y="430"/>
                    </a:lnTo>
                    <a:lnTo>
                      <a:pt x="819" y="420"/>
                    </a:lnTo>
                    <a:lnTo>
                      <a:pt x="813" y="411"/>
                    </a:lnTo>
                    <a:lnTo>
                      <a:pt x="813" y="402"/>
                    </a:lnTo>
                    <a:lnTo>
                      <a:pt x="817" y="392"/>
                    </a:lnTo>
                    <a:lnTo>
                      <a:pt x="816" y="375"/>
                    </a:lnTo>
                    <a:lnTo>
                      <a:pt x="813" y="354"/>
                    </a:lnTo>
                    <a:lnTo>
                      <a:pt x="802" y="344"/>
                    </a:lnTo>
                    <a:lnTo>
                      <a:pt x="774" y="334"/>
                    </a:lnTo>
                    <a:lnTo>
                      <a:pt x="733" y="340"/>
                    </a:lnTo>
                    <a:lnTo>
                      <a:pt x="733" y="332"/>
                    </a:lnTo>
                    <a:lnTo>
                      <a:pt x="748" y="327"/>
                    </a:lnTo>
                    <a:lnTo>
                      <a:pt x="757" y="319"/>
                    </a:lnTo>
                    <a:lnTo>
                      <a:pt x="757" y="313"/>
                    </a:lnTo>
                    <a:lnTo>
                      <a:pt x="749" y="303"/>
                    </a:lnTo>
                    <a:lnTo>
                      <a:pt x="678" y="310"/>
                    </a:lnTo>
                    <a:lnTo>
                      <a:pt x="665" y="316"/>
                    </a:lnTo>
                    <a:lnTo>
                      <a:pt x="655" y="329"/>
                    </a:lnTo>
                    <a:lnTo>
                      <a:pt x="647" y="330"/>
                    </a:lnTo>
                    <a:lnTo>
                      <a:pt x="656" y="314"/>
                    </a:lnTo>
                    <a:lnTo>
                      <a:pt x="658" y="302"/>
                    </a:lnTo>
                    <a:lnTo>
                      <a:pt x="647" y="300"/>
                    </a:lnTo>
                    <a:lnTo>
                      <a:pt x="645" y="291"/>
                    </a:lnTo>
                    <a:lnTo>
                      <a:pt x="669" y="298"/>
                    </a:lnTo>
                    <a:lnTo>
                      <a:pt x="712" y="284"/>
                    </a:lnTo>
                    <a:lnTo>
                      <a:pt x="740" y="287"/>
                    </a:lnTo>
                    <a:lnTo>
                      <a:pt x="740" y="279"/>
                    </a:lnTo>
                    <a:lnTo>
                      <a:pt x="716" y="269"/>
                    </a:lnTo>
                    <a:lnTo>
                      <a:pt x="652" y="267"/>
                    </a:lnTo>
                    <a:lnTo>
                      <a:pt x="644" y="260"/>
                    </a:lnTo>
                    <a:lnTo>
                      <a:pt x="658" y="255"/>
                    </a:lnTo>
                    <a:lnTo>
                      <a:pt x="704" y="255"/>
                    </a:lnTo>
                    <a:lnTo>
                      <a:pt x="715" y="247"/>
                    </a:lnTo>
                    <a:lnTo>
                      <a:pt x="732" y="249"/>
                    </a:lnTo>
                    <a:lnTo>
                      <a:pt x="748" y="255"/>
                    </a:lnTo>
                    <a:lnTo>
                      <a:pt x="754" y="263"/>
                    </a:lnTo>
                    <a:lnTo>
                      <a:pt x="753" y="276"/>
                    </a:lnTo>
                    <a:lnTo>
                      <a:pt x="758" y="289"/>
                    </a:lnTo>
                    <a:lnTo>
                      <a:pt x="769" y="295"/>
                    </a:lnTo>
                    <a:lnTo>
                      <a:pt x="819" y="302"/>
                    </a:lnTo>
                    <a:lnTo>
                      <a:pt x="827" y="298"/>
                    </a:lnTo>
                    <a:lnTo>
                      <a:pt x="829" y="287"/>
                    </a:lnTo>
                    <a:lnTo>
                      <a:pt x="828" y="274"/>
                    </a:lnTo>
                    <a:lnTo>
                      <a:pt x="814" y="257"/>
                    </a:lnTo>
                    <a:lnTo>
                      <a:pt x="825" y="240"/>
                    </a:lnTo>
                    <a:lnTo>
                      <a:pt x="818" y="232"/>
                    </a:lnTo>
                    <a:lnTo>
                      <a:pt x="752" y="236"/>
                    </a:lnTo>
                    <a:lnTo>
                      <a:pt x="746" y="228"/>
                    </a:lnTo>
                    <a:lnTo>
                      <a:pt x="687" y="236"/>
                    </a:lnTo>
                    <a:lnTo>
                      <a:pt x="661" y="243"/>
                    </a:lnTo>
                    <a:lnTo>
                      <a:pt x="671" y="236"/>
                    </a:lnTo>
                    <a:lnTo>
                      <a:pt x="672" y="228"/>
                    </a:lnTo>
                    <a:lnTo>
                      <a:pt x="650" y="222"/>
                    </a:lnTo>
                    <a:lnTo>
                      <a:pt x="641" y="214"/>
                    </a:lnTo>
                    <a:lnTo>
                      <a:pt x="657" y="209"/>
                    </a:lnTo>
                    <a:lnTo>
                      <a:pt x="683" y="212"/>
                    </a:lnTo>
                    <a:lnTo>
                      <a:pt x="677" y="187"/>
                    </a:lnTo>
                    <a:lnTo>
                      <a:pt x="672" y="181"/>
                    </a:lnTo>
                    <a:lnTo>
                      <a:pt x="679" y="178"/>
                    </a:lnTo>
                    <a:lnTo>
                      <a:pt x="684" y="184"/>
                    </a:lnTo>
                    <a:lnTo>
                      <a:pt x="689" y="198"/>
                    </a:lnTo>
                    <a:lnTo>
                      <a:pt x="698" y="204"/>
                    </a:lnTo>
                    <a:lnTo>
                      <a:pt x="746" y="209"/>
                    </a:lnTo>
                    <a:lnTo>
                      <a:pt x="749" y="200"/>
                    </a:lnTo>
                    <a:lnTo>
                      <a:pt x="740" y="188"/>
                    </a:lnTo>
                    <a:lnTo>
                      <a:pt x="737" y="181"/>
                    </a:lnTo>
                    <a:lnTo>
                      <a:pt x="687" y="171"/>
                    </a:lnTo>
                    <a:lnTo>
                      <a:pt x="679" y="158"/>
                    </a:lnTo>
                    <a:lnTo>
                      <a:pt x="687" y="156"/>
                    </a:lnTo>
                    <a:lnTo>
                      <a:pt x="722" y="162"/>
                    </a:lnTo>
                    <a:lnTo>
                      <a:pt x="764" y="189"/>
                    </a:lnTo>
                    <a:lnTo>
                      <a:pt x="794" y="194"/>
                    </a:lnTo>
                    <a:lnTo>
                      <a:pt x="801" y="185"/>
                    </a:lnTo>
                    <a:lnTo>
                      <a:pt x="797" y="170"/>
                    </a:lnTo>
                    <a:lnTo>
                      <a:pt x="810" y="176"/>
                    </a:lnTo>
                    <a:lnTo>
                      <a:pt x="838" y="178"/>
                    </a:lnTo>
                    <a:lnTo>
                      <a:pt x="846" y="165"/>
                    </a:lnTo>
                    <a:lnTo>
                      <a:pt x="845" y="155"/>
                    </a:lnTo>
                    <a:lnTo>
                      <a:pt x="850" y="157"/>
                    </a:lnTo>
                    <a:lnTo>
                      <a:pt x="855" y="146"/>
                    </a:lnTo>
                    <a:lnTo>
                      <a:pt x="861" y="160"/>
                    </a:lnTo>
                    <a:lnTo>
                      <a:pt x="876" y="156"/>
                    </a:lnTo>
                    <a:lnTo>
                      <a:pt x="881" y="140"/>
                    </a:lnTo>
                    <a:lnTo>
                      <a:pt x="880" y="125"/>
                    </a:lnTo>
                    <a:lnTo>
                      <a:pt x="873" y="106"/>
                    </a:lnTo>
                    <a:lnTo>
                      <a:pt x="871" y="91"/>
                    </a:lnTo>
                    <a:lnTo>
                      <a:pt x="813" y="80"/>
                    </a:lnTo>
                    <a:lnTo>
                      <a:pt x="817" y="66"/>
                    </a:lnTo>
                    <a:lnTo>
                      <a:pt x="834" y="61"/>
                    </a:lnTo>
                    <a:lnTo>
                      <a:pt x="856" y="74"/>
                    </a:lnTo>
                    <a:lnTo>
                      <a:pt x="884" y="79"/>
                    </a:lnTo>
                    <a:lnTo>
                      <a:pt x="882" y="91"/>
                    </a:lnTo>
                    <a:lnTo>
                      <a:pt x="884" y="103"/>
                    </a:lnTo>
                    <a:lnTo>
                      <a:pt x="899" y="112"/>
                    </a:lnTo>
                    <a:lnTo>
                      <a:pt x="914" y="111"/>
                    </a:lnTo>
                    <a:lnTo>
                      <a:pt x="914" y="115"/>
                    </a:lnTo>
                    <a:lnTo>
                      <a:pt x="937" y="108"/>
                    </a:lnTo>
                    <a:lnTo>
                      <a:pt x="961" y="109"/>
                    </a:lnTo>
                    <a:lnTo>
                      <a:pt x="969" y="101"/>
                    </a:lnTo>
                    <a:lnTo>
                      <a:pt x="982" y="98"/>
                    </a:lnTo>
                    <a:lnTo>
                      <a:pt x="1004" y="59"/>
                    </a:lnTo>
                    <a:lnTo>
                      <a:pt x="995" y="54"/>
                    </a:lnTo>
                    <a:lnTo>
                      <a:pt x="978" y="58"/>
                    </a:lnTo>
                    <a:lnTo>
                      <a:pt x="980" y="44"/>
                    </a:lnTo>
                    <a:lnTo>
                      <a:pt x="990" y="29"/>
                    </a:lnTo>
                    <a:lnTo>
                      <a:pt x="1011" y="21"/>
                    </a:lnTo>
                    <a:lnTo>
                      <a:pt x="1015" y="12"/>
                    </a:lnTo>
                    <a:lnTo>
                      <a:pt x="1028" y="0"/>
                    </a:lnTo>
                    <a:lnTo>
                      <a:pt x="393" y="0"/>
                    </a:lnTo>
                    <a:lnTo>
                      <a:pt x="394" y="1"/>
                    </a:lnTo>
                    <a:lnTo>
                      <a:pt x="440" y="28"/>
                    </a:lnTo>
                    <a:lnTo>
                      <a:pt x="439" y="33"/>
                    </a:lnTo>
                    <a:lnTo>
                      <a:pt x="426" y="41"/>
                    </a:lnTo>
                    <a:lnTo>
                      <a:pt x="430" y="48"/>
                    </a:lnTo>
                    <a:lnTo>
                      <a:pt x="432" y="72"/>
                    </a:lnTo>
                    <a:lnTo>
                      <a:pt x="432" y="87"/>
                    </a:lnTo>
                    <a:lnTo>
                      <a:pt x="437" y="87"/>
                    </a:lnTo>
                    <a:lnTo>
                      <a:pt x="437" y="92"/>
                    </a:lnTo>
                    <a:lnTo>
                      <a:pt x="441" y="102"/>
                    </a:lnTo>
                    <a:lnTo>
                      <a:pt x="462" y="108"/>
                    </a:lnTo>
                    <a:lnTo>
                      <a:pt x="479" y="123"/>
                    </a:lnTo>
                    <a:lnTo>
                      <a:pt x="515" y="107"/>
                    </a:lnTo>
                    <a:lnTo>
                      <a:pt x="526" y="107"/>
                    </a:lnTo>
                    <a:lnTo>
                      <a:pt x="527" y="113"/>
                    </a:lnTo>
                    <a:lnTo>
                      <a:pt x="525" y="120"/>
                    </a:lnTo>
                    <a:lnTo>
                      <a:pt x="513" y="120"/>
                    </a:lnTo>
                    <a:lnTo>
                      <a:pt x="482" y="136"/>
                    </a:lnTo>
                    <a:lnTo>
                      <a:pt x="478" y="142"/>
                    </a:lnTo>
                    <a:lnTo>
                      <a:pt x="478" y="149"/>
                    </a:lnTo>
                    <a:lnTo>
                      <a:pt x="480" y="154"/>
                    </a:lnTo>
                    <a:lnTo>
                      <a:pt x="479" y="155"/>
                    </a:lnTo>
                    <a:lnTo>
                      <a:pt x="445" y="130"/>
                    </a:lnTo>
                    <a:lnTo>
                      <a:pt x="432" y="129"/>
                    </a:lnTo>
                    <a:lnTo>
                      <a:pt x="423" y="139"/>
                    </a:lnTo>
                    <a:lnTo>
                      <a:pt x="421" y="111"/>
                    </a:lnTo>
                    <a:lnTo>
                      <a:pt x="415" y="111"/>
                    </a:lnTo>
                    <a:lnTo>
                      <a:pt x="412" y="102"/>
                    </a:lnTo>
                    <a:lnTo>
                      <a:pt x="410" y="87"/>
                    </a:lnTo>
                    <a:lnTo>
                      <a:pt x="405" y="82"/>
                    </a:lnTo>
                    <a:lnTo>
                      <a:pt x="405" y="68"/>
                    </a:lnTo>
                    <a:lnTo>
                      <a:pt x="357" y="0"/>
                    </a:lnTo>
                    <a:lnTo>
                      <a:pt x="183" y="0"/>
                    </a:lnTo>
                    <a:lnTo>
                      <a:pt x="220" y="14"/>
                    </a:lnTo>
                    <a:lnTo>
                      <a:pt x="231" y="2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309"/>
              <p:cNvSpPr>
                <a:spLocks noChangeAspect="1"/>
              </p:cNvSpPr>
              <p:nvPr/>
            </p:nvSpPr>
            <p:spPr bwMode="gray">
              <a:xfrm>
                <a:off x="1564" y="1153"/>
                <a:ext cx="6" cy="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1"/>
                  </a:cxn>
                  <a:cxn ang="0">
                    <a:pos x="30" y="30"/>
                  </a:cxn>
                  <a:cxn ang="0">
                    <a:pos x="3" y="0"/>
                  </a:cxn>
                  <a:cxn ang="0">
                    <a:pos x="0" y="16"/>
                  </a:cxn>
                </a:cxnLst>
                <a:rect l="0" t="0" r="r" b="b"/>
                <a:pathLst>
                  <a:path w="30" h="30">
                    <a:moveTo>
                      <a:pt x="0" y="16"/>
                    </a:moveTo>
                    <a:lnTo>
                      <a:pt x="0" y="21"/>
                    </a:lnTo>
                    <a:lnTo>
                      <a:pt x="30" y="30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310"/>
              <p:cNvSpPr>
                <a:spLocks noChangeAspect="1"/>
              </p:cNvSpPr>
              <p:nvPr/>
            </p:nvSpPr>
            <p:spPr bwMode="gray">
              <a:xfrm>
                <a:off x="1564" y="1147"/>
                <a:ext cx="1" cy="6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" y="31"/>
                  </a:cxn>
                  <a:cxn ang="0">
                    <a:pos x="7" y="27"/>
                  </a:cxn>
                  <a:cxn ang="0">
                    <a:pos x="5" y="11"/>
                  </a:cxn>
                </a:cxnLst>
                <a:rect l="0" t="0" r="r" b="b"/>
                <a:pathLst>
                  <a:path w="7" h="31">
                    <a:moveTo>
                      <a:pt x="5" y="11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31"/>
                    </a:lnTo>
                    <a:lnTo>
                      <a:pt x="7" y="2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311"/>
              <p:cNvSpPr>
                <a:spLocks noChangeAspect="1"/>
              </p:cNvSpPr>
              <p:nvPr/>
            </p:nvSpPr>
            <p:spPr bwMode="gray">
              <a:xfrm>
                <a:off x="1031" y="1408"/>
                <a:ext cx="17" cy="23"/>
              </a:xfrm>
              <a:custGeom>
                <a:avLst/>
                <a:gdLst/>
                <a:ahLst/>
                <a:cxnLst>
                  <a:cxn ang="0">
                    <a:pos x="16" y="58"/>
                  </a:cxn>
                  <a:cxn ang="0">
                    <a:pos x="22" y="61"/>
                  </a:cxn>
                  <a:cxn ang="0">
                    <a:pos x="25" y="56"/>
                  </a:cxn>
                  <a:cxn ang="0">
                    <a:pos x="19" y="46"/>
                  </a:cxn>
                  <a:cxn ang="0">
                    <a:pos x="24" y="46"/>
                  </a:cxn>
                  <a:cxn ang="0">
                    <a:pos x="30" y="52"/>
                  </a:cxn>
                  <a:cxn ang="0">
                    <a:pos x="35" y="47"/>
                  </a:cxn>
                  <a:cxn ang="0">
                    <a:pos x="38" y="52"/>
                  </a:cxn>
                  <a:cxn ang="0">
                    <a:pos x="46" y="46"/>
                  </a:cxn>
                  <a:cxn ang="0">
                    <a:pos x="47" y="37"/>
                  </a:cxn>
                  <a:cxn ang="0">
                    <a:pos x="43" y="41"/>
                  </a:cxn>
                  <a:cxn ang="0">
                    <a:pos x="38" y="37"/>
                  </a:cxn>
                  <a:cxn ang="0">
                    <a:pos x="43" y="32"/>
                  </a:cxn>
                  <a:cxn ang="0">
                    <a:pos x="48" y="19"/>
                  </a:cxn>
                  <a:cxn ang="0">
                    <a:pos x="44" y="11"/>
                  </a:cxn>
                  <a:cxn ang="0">
                    <a:pos x="43" y="3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58" y="18"/>
                  </a:cxn>
                  <a:cxn ang="0">
                    <a:pos x="57" y="26"/>
                  </a:cxn>
                  <a:cxn ang="0">
                    <a:pos x="60" y="32"/>
                  </a:cxn>
                  <a:cxn ang="0">
                    <a:pos x="67" y="35"/>
                  </a:cxn>
                  <a:cxn ang="0">
                    <a:pos x="76" y="24"/>
                  </a:cxn>
                  <a:cxn ang="0">
                    <a:pos x="81" y="30"/>
                  </a:cxn>
                  <a:cxn ang="0">
                    <a:pos x="81" y="41"/>
                  </a:cxn>
                  <a:cxn ang="0">
                    <a:pos x="79" y="50"/>
                  </a:cxn>
                  <a:cxn ang="0">
                    <a:pos x="70" y="58"/>
                  </a:cxn>
                  <a:cxn ang="0">
                    <a:pos x="49" y="94"/>
                  </a:cxn>
                  <a:cxn ang="0">
                    <a:pos x="35" y="110"/>
                  </a:cxn>
                  <a:cxn ang="0">
                    <a:pos x="24" y="106"/>
                  </a:cxn>
                  <a:cxn ang="0">
                    <a:pos x="22" y="110"/>
                  </a:cxn>
                  <a:cxn ang="0">
                    <a:pos x="22" y="113"/>
                  </a:cxn>
                  <a:cxn ang="0">
                    <a:pos x="16" y="106"/>
                  </a:cxn>
                  <a:cxn ang="0">
                    <a:pos x="17" y="101"/>
                  </a:cxn>
                  <a:cxn ang="0">
                    <a:pos x="27" y="104"/>
                  </a:cxn>
                  <a:cxn ang="0">
                    <a:pos x="33" y="96"/>
                  </a:cxn>
                  <a:cxn ang="0">
                    <a:pos x="38" y="85"/>
                  </a:cxn>
                  <a:cxn ang="0">
                    <a:pos x="26" y="96"/>
                  </a:cxn>
                  <a:cxn ang="0">
                    <a:pos x="12" y="86"/>
                  </a:cxn>
                  <a:cxn ang="0">
                    <a:pos x="8" y="73"/>
                  </a:cxn>
                  <a:cxn ang="0">
                    <a:pos x="6" y="61"/>
                  </a:cxn>
                  <a:cxn ang="0">
                    <a:pos x="1" y="57"/>
                  </a:cxn>
                  <a:cxn ang="0">
                    <a:pos x="0" y="52"/>
                  </a:cxn>
                  <a:cxn ang="0">
                    <a:pos x="3" y="46"/>
                  </a:cxn>
                  <a:cxn ang="0">
                    <a:pos x="6" y="46"/>
                  </a:cxn>
                  <a:cxn ang="0">
                    <a:pos x="16" y="58"/>
                  </a:cxn>
                </a:cxnLst>
                <a:rect l="0" t="0" r="r" b="b"/>
                <a:pathLst>
                  <a:path w="81" h="113">
                    <a:moveTo>
                      <a:pt x="16" y="58"/>
                    </a:moveTo>
                    <a:lnTo>
                      <a:pt x="22" y="61"/>
                    </a:lnTo>
                    <a:lnTo>
                      <a:pt x="25" y="5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30" y="52"/>
                    </a:lnTo>
                    <a:lnTo>
                      <a:pt x="35" y="47"/>
                    </a:lnTo>
                    <a:lnTo>
                      <a:pt x="38" y="52"/>
                    </a:lnTo>
                    <a:lnTo>
                      <a:pt x="46" y="46"/>
                    </a:lnTo>
                    <a:lnTo>
                      <a:pt x="47" y="37"/>
                    </a:lnTo>
                    <a:lnTo>
                      <a:pt x="43" y="41"/>
                    </a:lnTo>
                    <a:lnTo>
                      <a:pt x="38" y="37"/>
                    </a:lnTo>
                    <a:lnTo>
                      <a:pt x="43" y="32"/>
                    </a:lnTo>
                    <a:lnTo>
                      <a:pt x="48" y="19"/>
                    </a:lnTo>
                    <a:lnTo>
                      <a:pt x="44" y="11"/>
                    </a:lnTo>
                    <a:lnTo>
                      <a:pt x="43" y="3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58" y="18"/>
                    </a:lnTo>
                    <a:lnTo>
                      <a:pt x="57" y="26"/>
                    </a:lnTo>
                    <a:lnTo>
                      <a:pt x="60" y="32"/>
                    </a:lnTo>
                    <a:lnTo>
                      <a:pt x="67" y="35"/>
                    </a:lnTo>
                    <a:lnTo>
                      <a:pt x="76" y="24"/>
                    </a:lnTo>
                    <a:lnTo>
                      <a:pt x="81" y="30"/>
                    </a:lnTo>
                    <a:lnTo>
                      <a:pt x="81" y="41"/>
                    </a:lnTo>
                    <a:lnTo>
                      <a:pt x="79" y="50"/>
                    </a:lnTo>
                    <a:lnTo>
                      <a:pt x="70" y="58"/>
                    </a:lnTo>
                    <a:lnTo>
                      <a:pt x="49" y="94"/>
                    </a:lnTo>
                    <a:lnTo>
                      <a:pt x="35" y="110"/>
                    </a:lnTo>
                    <a:lnTo>
                      <a:pt x="24" y="106"/>
                    </a:lnTo>
                    <a:lnTo>
                      <a:pt x="22" y="110"/>
                    </a:lnTo>
                    <a:lnTo>
                      <a:pt x="22" y="113"/>
                    </a:lnTo>
                    <a:lnTo>
                      <a:pt x="16" y="106"/>
                    </a:lnTo>
                    <a:lnTo>
                      <a:pt x="17" y="101"/>
                    </a:lnTo>
                    <a:lnTo>
                      <a:pt x="27" y="104"/>
                    </a:lnTo>
                    <a:lnTo>
                      <a:pt x="33" y="96"/>
                    </a:lnTo>
                    <a:lnTo>
                      <a:pt x="38" y="85"/>
                    </a:lnTo>
                    <a:lnTo>
                      <a:pt x="26" y="96"/>
                    </a:lnTo>
                    <a:lnTo>
                      <a:pt x="12" y="86"/>
                    </a:lnTo>
                    <a:lnTo>
                      <a:pt x="8" y="73"/>
                    </a:lnTo>
                    <a:lnTo>
                      <a:pt x="6" y="61"/>
                    </a:lnTo>
                    <a:lnTo>
                      <a:pt x="1" y="57"/>
                    </a:lnTo>
                    <a:lnTo>
                      <a:pt x="0" y="52"/>
                    </a:lnTo>
                    <a:lnTo>
                      <a:pt x="3" y="46"/>
                    </a:lnTo>
                    <a:lnTo>
                      <a:pt x="6" y="46"/>
                    </a:lnTo>
                    <a:lnTo>
                      <a:pt x="16" y="5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312"/>
              <p:cNvSpPr>
                <a:spLocks noChangeAspect="1"/>
              </p:cNvSpPr>
              <p:nvPr/>
            </p:nvSpPr>
            <p:spPr bwMode="gray">
              <a:xfrm>
                <a:off x="1024" y="1423"/>
                <a:ext cx="11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1" y="22"/>
                  </a:cxn>
                  <a:cxn ang="0">
                    <a:pos x="9" y="28"/>
                  </a:cxn>
                  <a:cxn ang="0">
                    <a:pos x="12" y="38"/>
                  </a:cxn>
                  <a:cxn ang="0">
                    <a:pos x="23" y="39"/>
                  </a:cxn>
                  <a:cxn ang="0">
                    <a:pos x="32" y="49"/>
                  </a:cxn>
                  <a:cxn ang="0">
                    <a:pos x="41" y="50"/>
                  </a:cxn>
                  <a:cxn ang="0">
                    <a:pos x="44" y="55"/>
                  </a:cxn>
                  <a:cxn ang="0">
                    <a:pos x="47" y="58"/>
                  </a:cxn>
                  <a:cxn ang="0">
                    <a:pos x="52" y="56"/>
                  </a:cxn>
                  <a:cxn ang="0">
                    <a:pos x="54" y="50"/>
                  </a:cxn>
                  <a:cxn ang="0">
                    <a:pos x="45" y="39"/>
                  </a:cxn>
                  <a:cxn ang="0">
                    <a:pos x="30" y="28"/>
                  </a:cxn>
                  <a:cxn ang="0">
                    <a:pos x="33" y="22"/>
                  </a:cxn>
                  <a:cxn ang="0">
                    <a:pos x="19" y="15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2" y="4"/>
                  </a:cxn>
                </a:cxnLst>
                <a:rect l="0" t="0" r="r" b="b"/>
                <a:pathLst>
                  <a:path w="54" h="58">
                    <a:moveTo>
                      <a:pt x="2" y="4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1" y="22"/>
                    </a:lnTo>
                    <a:lnTo>
                      <a:pt x="9" y="28"/>
                    </a:lnTo>
                    <a:lnTo>
                      <a:pt x="12" y="38"/>
                    </a:lnTo>
                    <a:lnTo>
                      <a:pt x="23" y="39"/>
                    </a:lnTo>
                    <a:lnTo>
                      <a:pt x="32" y="49"/>
                    </a:lnTo>
                    <a:lnTo>
                      <a:pt x="41" y="50"/>
                    </a:lnTo>
                    <a:lnTo>
                      <a:pt x="44" y="55"/>
                    </a:lnTo>
                    <a:lnTo>
                      <a:pt x="47" y="58"/>
                    </a:lnTo>
                    <a:lnTo>
                      <a:pt x="52" y="56"/>
                    </a:lnTo>
                    <a:lnTo>
                      <a:pt x="54" y="50"/>
                    </a:lnTo>
                    <a:lnTo>
                      <a:pt x="45" y="39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19" y="15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05" name="Freeform 313"/>
            <p:cNvSpPr>
              <a:spLocks noChangeAspect="1"/>
            </p:cNvSpPr>
            <p:nvPr/>
          </p:nvSpPr>
          <p:spPr bwMode="gray">
            <a:xfrm rot="21085610">
              <a:off x="4534484" y="3703338"/>
              <a:ext cx="12721" cy="6985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281" y="6"/>
                </a:cxn>
                <a:cxn ang="0">
                  <a:pos x="289" y="25"/>
                </a:cxn>
                <a:cxn ang="0">
                  <a:pos x="298" y="25"/>
                </a:cxn>
                <a:cxn ang="0">
                  <a:pos x="326" y="50"/>
                </a:cxn>
                <a:cxn ang="0">
                  <a:pos x="336" y="96"/>
                </a:cxn>
                <a:cxn ang="0">
                  <a:pos x="312" y="69"/>
                </a:cxn>
                <a:cxn ang="0">
                  <a:pos x="274" y="50"/>
                </a:cxn>
                <a:cxn ang="0">
                  <a:pos x="230" y="52"/>
                </a:cxn>
                <a:cxn ang="0">
                  <a:pos x="98" y="96"/>
                </a:cxn>
                <a:cxn ang="0">
                  <a:pos x="21" y="93"/>
                </a:cxn>
                <a:cxn ang="0">
                  <a:pos x="0" y="52"/>
                </a:cxn>
                <a:cxn ang="0">
                  <a:pos x="87" y="45"/>
                </a:cxn>
                <a:cxn ang="0">
                  <a:pos x="208" y="0"/>
                </a:cxn>
                <a:cxn ang="0">
                  <a:pos x="257" y="0"/>
                </a:cxn>
                <a:cxn ang="0">
                  <a:pos x="291" y="10"/>
                </a:cxn>
              </a:cxnLst>
              <a:rect l="0" t="0" r="r" b="b"/>
              <a:pathLst>
                <a:path w="336" h="96">
                  <a:moveTo>
                    <a:pt x="291" y="10"/>
                  </a:moveTo>
                  <a:lnTo>
                    <a:pt x="281" y="6"/>
                  </a:lnTo>
                  <a:lnTo>
                    <a:pt x="289" y="25"/>
                  </a:lnTo>
                  <a:lnTo>
                    <a:pt x="298" y="25"/>
                  </a:lnTo>
                  <a:lnTo>
                    <a:pt x="326" y="50"/>
                  </a:lnTo>
                  <a:lnTo>
                    <a:pt x="336" y="96"/>
                  </a:lnTo>
                  <a:lnTo>
                    <a:pt x="312" y="69"/>
                  </a:lnTo>
                  <a:lnTo>
                    <a:pt x="274" y="50"/>
                  </a:lnTo>
                  <a:lnTo>
                    <a:pt x="230" y="52"/>
                  </a:lnTo>
                  <a:lnTo>
                    <a:pt x="98" y="96"/>
                  </a:lnTo>
                  <a:lnTo>
                    <a:pt x="21" y="93"/>
                  </a:lnTo>
                  <a:lnTo>
                    <a:pt x="0" y="52"/>
                  </a:lnTo>
                  <a:lnTo>
                    <a:pt x="87" y="45"/>
                  </a:lnTo>
                  <a:lnTo>
                    <a:pt x="208" y="0"/>
                  </a:lnTo>
                  <a:lnTo>
                    <a:pt x="257" y="0"/>
                  </a:lnTo>
                  <a:lnTo>
                    <a:pt x="291" y="1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14"/>
            <p:cNvSpPr>
              <a:spLocks noChangeAspect="1"/>
            </p:cNvSpPr>
            <p:nvPr/>
          </p:nvSpPr>
          <p:spPr bwMode="gray">
            <a:xfrm rot="21085610">
              <a:off x="4555155" y="3705084"/>
              <a:ext cx="1591" cy="17461"/>
            </a:xfrm>
            <a:custGeom>
              <a:avLst/>
              <a:gdLst/>
              <a:ahLst/>
              <a:cxnLst>
                <a:cxn ang="0">
                  <a:pos x="76" y="83"/>
                </a:cxn>
                <a:cxn ang="0">
                  <a:pos x="86" y="6"/>
                </a:cxn>
                <a:cxn ang="0">
                  <a:pos x="86" y="62"/>
                </a:cxn>
                <a:cxn ang="0">
                  <a:pos x="53" y="146"/>
                </a:cxn>
                <a:cxn ang="0">
                  <a:pos x="39" y="232"/>
                </a:cxn>
                <a:cxn ang="0">
                  <a:pos x="0" y="173"/>
                </a:cxn>
                <a:cxn ang="0">
                  <a:pos x="14" y="159"/>
                </a:cxn>
                <a:cxn ang="0">
                  <a:pos x="21" y="135"/>
                </a:cxn>
                <a:cxn ang="0">
                  <a:pos x="18" y="95"/>
                </a:cxn>
                <a:cxn ang="0">
                  <a:pos x="42" y="6"/>
                </a:cxn>
                <a:cxn ang="0">
                  <a:pos x="53" y="0"/>
                </a:cxn>
                <a:cxn ang="0">
                  <a:pos x="72" y="41"/>
                </a:cxn>
                <a:cxn ang="0">
                  <a:pos x="76" y="83"/>
                </a:cxn>
              </a:cxnLst>
              <a:rect l="0" t="0" r="r" b="b"/>
              <a:pathLst>
                <a:path w="86" h="232">
                  <a:moveTo>
                    <a:pt x="76" y="83"/>
                  </a:moveTo>
                  <a:lnTo>
                    <a:pt x="86" y="6"/>
                  </a:lnTo>
                  <a:lnTo>
                    <a:pt x="86" y="62"/>
                  </a:lnTo>
                  <a:lnTo>
                    <a:pt x="53" y="146"/>
                  </a:lnTo>
                  <a:lnTo>
                    <a:pt x="39" y="232"/>
                  </a:lnTo>
                  <a:lnTo>
                    <a:pt x="0" y="173"/>
                  </a:lnTo>
                  <a:lnTo>
                    <a:pt x="14" y="159"/>
                  </a:lnTo>
                  <a:lnTo>
                    <a:pt x="21" y="135"/>
                  </a:lnTo>
                  <a:lnTo>
                    <a:pt x="18" y="95"/>
                  </a:lnTo>
                  <a:lnTo>
                    <a:pt x="42" y="6"/>
                  </a:lnTo>
                  <a:lnTo>
                    <a:pt x="53" y="0"/>
                  </a:lnTo>
                  <a:lnTo>
                    <a:pt x="72" y="41"/>
                  </a:lnTo>
                  <a:lnTo>
                    <a:pt x="76" y="8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15"/>
            <p:cNvSpPr>
              <a:spLocks noChangeAspect="1"/>
            </p:cNvSpPr>
            <p:nvPr/>
          </p:nvSpPr>
          <p:spPr bwMode="gray">
            <a:xfrm rot="21085610">
              <a:off x="4555155" y="3745245"/>
              <a:ext cx="3180" cy="1747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73" y="7"/>
                </a:cxn>
                <a:cxn ang="0">
                  <a:pos x="73" y="0"/>
                </a:cxn>
                <a:cxn ang="0">
                  <a:pos x="48" y="0"/>
                </a:cxn>
                <a:cxn ang="0">
                  <a:pos x="8" y="4"/>
                </a:cxn>
                <a:cxn ang="0">
                  <a:pos x="0" y="28"/>
                </a:cxn>
                <a:cxn ang="0">
                  <a:pos x="55" y="25"/>
                </a:cxn>
              </a:cxnLst>
              <a:rect l="0" t="0" r="r" b="b"/>
              <a:pathLst>
                <a:path w="73" h="28">
                  <a:moveTo>
                    <a:pt x="55" y="25"/>
                  </a:moveTo>
                  <a:lnTo>
                    <a:pt x="73" y="7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8" y="4"/>
                  </a:lnTo>
                  <a:lnTo>
                    <a:pt x="0" y="28"/>
                  </a:lnTo>
                  <a:lnTo>
                    <a:pt x="55" y="2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16"/>
            <p:cNvSpPr>
              <a:spLocks noChangeAspect="1"/>
            </p:cNvSpPr>
            <p:nvPr/>
          </p:nvSpPr>
          <p:spPr bwMode="gray">
            <a:xfrm rot="21085610">
              <a:off x="4547205" y="3743499"/>
              <a:ext cx="6361" cy="20954"/>
            </a:xfrm>
            <a:custGeom>
              <a:avLst/>
              <a:gdLst/>
              <a:ahLst/>
              <a:cxnLst>
                <a:cxn ang="0">
                  <a:pos x="93" y="46"/>
                </a:cxn>
                <a:cxn ang="0">
                  <a:pos x="107" y="50"/>
                </a:cxn>
                <a:cxn ang="0">
                  <a:pos x="114" y="81"/>
                </a:cxn>
                <a:cxn ang="0">
                  <a:pos x="175" y="163"/>
                </a:cxn>
                <a:cxn ang="0">
                  <a:pos x="175" y="244"/>
                </a:cxn>
                <a:cxn ang="0">
                  <a:pos x="168" y="268"/>
                </a:cxn>
                <a:cxn ang="0">
                  <a:pos x="141" y="288"/>
                </a:cxn>
                <a:cxn ang="0">
                  <a:pos x="101" y="291"/>
                </a:cxn>
                <a:cxn ang="0">
                  <a:pos x="59" y="244"/>
                </a:cxn>
                <a:cxn ang="0">
                  <a:pos x="10" y="212"/>
                </a:cxn>
                <a:cxn ang="0">
                  <a:pos x="0" y="167"/>
                </a:cxn>
                <a:cxn ang="0">
                  <a:pos x="28" y="84"/>
                </a:cxn>
                <a:cxn ang="0">
                  <a:pos x="35" y="39"/>
                </a:cxn>
                <a:cxn ang="0">
                  <a:pos x="30" y="8"/>
                </a:cxn>
                <a:cxn ang="0">
                  <a:pos x="79" y="0"/>
                </a:cxn>
                <a:cxn ang="0">
                  <a:pos x="93" y="46"/>
                </a:cxn>
              </a:cxnLst>
              <a:rect l="0" t="0" r="r" b="b"/>
              <a:pathLst>
                <a:path w="175" h="291">
                  <a:moveTo>
                    <a:pt x="93" y="46"/>
                  </a:moveTo>
                  <a:lnTo>
                    <a:pt x="107" y="50"/>
                  </a:lnTo>
                  <a:lnTo>
                    <a:pt x="114" y="81"/>
                  </a:lnTo>
                  <a:lnTo>
                    <a:pt x="175" y="163"/>
                  </a:lnTo>
                  <a:lnTo>
                    <a:pt x="175" y="244"/>
                  </a:lnTo>
                  <a:lnTo>
                    <a:pt x="168" y="268"/>
                  </a:lnTo>
                  <a:lnTo>
                    <a:pt x="141" y="288"/>
                  </a:lnTo>
                  <a:lnTo>
                    <a:pt x="101" y="291"/>
                  </a:lnTo>
                  <a:lnTo>
                    <a:pt x="59" y="244"/>
                  </a:lnTo>
                  <a:lnTo>
                    <a:pt x="10" y="212"/>
                  </a:lnTo>
                  <a:lnTo>
                    <a:pt x="0" y="167"/>
                  </a:lnTo>
                  <a:lnTo>
                    <a:pt x="28" y="84"/>
                  </a:lnTo>
                  <a:lnTo>
                    <a:pt x="35" y="39"/>
                  </a:lnTo>
                  <a:lnTo>
                    <a:pt x="30" y="8"/>
                  </a:lnTo>
                  <a:lnTo>
                    <a:pt x="79" y="0"/>
                  </a:lnTo>
                  <a:lnTo>
                    <a:pt x="93" y="4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17"/>
            <p:cNvSpPr>
              <a:spLocks noChangeAspect="1"/>
            </p:cNvSpPr>
            <p:nvPr/>
          </p:nvSpPr>
          <p:spPr bwMode="gray">
            <a:xfrm rot="21085610">
              <a:off x="4555155" y="3767945"/>
              <a:ext cx="1591" cy="1047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7" y="0"/>
                </a:cxn>
                <a:cxn ang="0">
                  <a:pos x="69" y="118"/>
                </a:cxn>
                <a:cxn ang="0">
                  <a:pos x="59" y="144"/>
                </a:cxn>
                <a:cxn ang="0">
                  <a:pos x="17" y="128"/>
                </a:cxn>
                <a:cxn ang="0">
                  <a:pos x="0" y="70"/>
                </a:cxn>
              </a:cxnLst>
              <a:rect l="0" t="0" r="r" b="b"/>
              <a:pathLst>
                <a:path w="69" h="144">
                  <a:moveTo>
                    <a:pt x="0" y="70"/>
                  </a:moveTo>
                  <a:lnTo>
                    <a:pt x="47" y="0"/>
                  </a:lnTo>
                  <a:lnTo>
                    <a:pt x="69" y="118"/>
                  </a:lnTo>
                  <a:lnTo>
                    <a:pt x="59" y="144"/>
                  </a:lnTo>
                  <a:lnTo>
                    <a:pt x="17" y="128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18"/>
            <p:cNvSpPr>
              <a:spLocks noChangeAspect="1"/>
            </p:cNvSpPr>
            <p:nvPr/>
          </p:nvSpPr>
          <p:spPr bwMode="gray">
            <a:xfrm rot="21085610">
              <a:off x="4569467" y="3738260"/>
              <a:ext cx="1591" cy="13969"/>
            </a:xfrm>
            <a:custGeom>
              <a:avLst/>
              <a:gdLst/>
              <a:ahLst/>
              <a:cxnLst>
                <a:cxn ang="0">
                  <a:pos x="37" y="20"/>
                </a:cxn>
                <a:cxn ang="0">
                  <a:pos x="37" y="0"/>
                </a:cxn>
                <a:cxn ang="0">
                  <a:pos x="52" y="45"/>
                </a:cxn>
                <a:cxn ang="0">
                  <a:pos x="47" y="192"/>
                </a:cxn>
                <a:cxn ang="0">
                  <a:pos x="10" y="160"/>
                </a:cxn>
                <a:cxn ang="0">
                  <a:pos x="0" y="120"/>
                </a:cxn>
                <a:cxn ang="0">
                  <a:pos x="20" y="99"/>
                </a:cxn>
                <a:cxn ang="0">
                  <a:pos x="37" y="20"/>
                </a:cxn>
              </a:cxnLst>
              <a:rect l="0" t="0" r="r" b="b"/>
              <a:pathLst>
                <a:path w="52" h="192">
                  <a:moveTo>
                    <a:pt x="37" y="20"/>
                  </a:moveTo>
                  <a:lnTo>
                    <a:pt x="37" y="0"/>
                  </a:lnTo>
                  <a:lnTo>
                    <a:pt x="52" y="45"/>
                  </a:lnTo>
                  <a:lnTo>
                    <a:pt x="47" y="192"/>
                  </a:lnTo>
                  <a:lnTo>
                    <a:pt x="10" y="160"/>
                  </a:lnTo>
                  <a:lnTo>
                    <a:pt x="0" y="120"/>
                  </a:lnTo>
                  <a:lnTo>
                    <a:pt x="20" y="99"/>
                  </a:lnTo>
                  <a:lnTo>
                    <a:pt x="37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19"/>
            <p:cNvSpPr>
              <a:spLocks noChangeAspect="1"/>
            </p:cNvSpPr>
            <p:nvPr/>
          </p:nvSpPr>
          <p:spPr bwMode="gray">
            <a:xfrm rot="21085610">
              <a:off x="4577417" y="3750484"/>
              <a:ext cx="4771" cy="15716"/>
            </a:xfrm>
            <a:custGeom>
              <a:avLst/>
              <a:gdLst/>
              <a:ahLst/>
              <a:cxnLst>
                <a:cxn ang="0">
                  <a:pos x="115" y="147"/>
                </a:cxn>
                <a:cxn ang="0">
                  <a:pos x="132" y="142"/>
                </a:cxn>
                <a:cxn ang="0">
                  <a:pos x="146" y="205"/>
                </a:cxn>
                <a:cxn ang="0">
                  <a:pos x="121" y="212"/>
                </a:cxn>
                <a:cxn ang="0">
                  <a:pos x="87" y="202"/>
                </a:cxn>
                <a:cxn ang="0">
                  <a:pos x="101" y="157"/>
                </a:cxn>
                <a:cxn ang="0">
                  <a:pos x="56" y="76"/>
                </a:cxn>
                <a:cxn ang="0">
                  <a:pos x="0" y="0"/>
                </a:cxn>
                <a:cxn ang="0">
                  <a:pos x="24" y="4"/>
                </a:cxn>
                <a:cxn ang="0">
                  <a:pos x="52" y="35"/>
                </a:cxn>
                <a:cxn ang="0">
                  <a:pos x="115" y="147"/>
                </a:cxn>
              </a:cxnLst>
              <a:rect l="0" t="0" r="r" b="b"/>
              <a:pathLst>
                <a:path w="146" h="212">
                  <a:moveTo>
                    <a:pt x="115" y="147"/>
                  </a:moveTo>
                  <a:lnTo>
                    <a:pt x="132" y="142"/>
                  </a:lnTo>
                  <a:lnTo>
                    <a:pt x="146" y="205"/>
                  </a:lnTo>
                  <a:lnTo>
                    <a:pt x="121" y="212"/>
                  </a:lnTo>
                  <a:lnTo>
                    <a:pt x="87" y="202"/>
                  </a:lnTo>
                  <a:lnTo>
                    <a:pt x="101" y="157"/>
                  </a:lnTo>
                  <a:lnTo>
                    <a:pt x="56" y="76"/>
                  </a:lnTo>
                  <a:lnTo>
                    <a:pt x="0" y="0"/>
                  </a:lnTo>
                  <a:lnTo>
                    <a:pt x="24" y="4"/>
                  </a:lnTo>
                  <a:lnTo>
                    <a:pt x="52" y="35"/>
                  </a:lnTo>
                  <a:lnTo>
                    <a:pt x="115" y="14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320"/>
            <p:cNvSpPr>
              <a:spLocks noChangeAspect="1"/>
            </p:cNvSpPr>
            <p:nvPr/>
          </p:nvSpPr>
          <p:spPr bwMode="gray">
            <a:xfrm rot="21085610">
              <a:off x="4591729" y="3762706"/>
              <a:ext cx="3180" cy="349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28"/>
                </a:cxn>
                <a:cxn ang="0">
                  <a:pos x="0" y="55"/>
                </a:cxn>
                <a:cxn ang="0">
                  <a:pos x="35" y="52"/>
                </a:cxn>
                <a:cxn ang="0">
                  <a:pos x="52" y="0"/>
                </a:cxn>
                <a:cxn ang="0">
                  <a:pos x="20" y="0"/>
                </a:cxn>
              </a:cxnLst>
              <a:rect l="0" t="0" r="r" b="b"/>
              <a:pathLst>
                <a:path w="52" h="55">
                  <a:moveTo>
                    <a:pt x="20" y="0"/>
                  </a:moveTo>
                  <a:lnTo>
                    <a:pt x="3" y="28"/>
                  </a:lnTo>
                  <a:lnTo>
                    <a:pt x="0" y="55"/>
                  </a:lnTo>
                  <a:lnTo>
                    <a:pt x="35" y="52"/>
                  </a:lnTo>
                  <a:lnTo>
                    <a:pt x="5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321"/>
            <p:cNvSpPr>
              <a:spLocks noChangeAspect="1"/>
            </p:cNvSpPr>
            <p:nvPr/>
          </p:nvSpPr>
          <p:spPr bwMode="gray">
            <a:xfrm rot="21085610">
              <a:off x="4585368" y="3778422"/>
              <a:ext cx="4771" cy="174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105"/>
                </a:cxn>
                <a:cxn ang="0">
                  <a:pos x="55" y="135"/>
                </a:cxn>
                <a:cxn ang="0">
                  <a:pos x="93" y="149"/>
                </a:cxn>
                <a:cxn ang="0">
                  <a:pos x="117" y="204"/>
                </a:cxn>
                <a:cxn ang="0">
                  <a:pos x="117" y="232"/>
                </a:cxn>
                <a:cxn ang="0">
                  <a:pos x="96" y="191"/>
                </a:cxn>
                <a:cxn ang="0">
                  <a:pos x="52" y="162"/>
                </a:cxn>
                <a:cxn ang="0">
                  <a:pos x="35" y="118"/>
                </a:cxn>
                <a:cxn ang="0">
                  <a:pos x="24" y="44"/>
                </a:cxn>
                <a:cxn ang="0">
                  <a:pos x="0" y="0"/>
                </a:cxn>
              </a:cxnLst>
              <a:rect l="0" t="0" r="r" b="b"/>
              <a:pathLst>
                <a:path w="117" h="232">
                  <a:moveTo>
                    <a:pt x="0" y="0"/>
                  </a:moveTo>
                  <a:lnTo>
                    <a:pt x="10" y="17"/>
                  </a:lnTo>
                  <a:lnTo>
                    <a:pt x="37" y="105"/>
                  </a:lnTo>
                  <a:lnTo>
                    <a:pt x="55" y="135"/>
                  </a:lnTo>
                  <a:lnTo>
                    <a:pt x="93" y="149"/>
                  </a:lnTo>
                  <a:lnTo>
                    <a:pt x="117" y="204"/>
                  </a:lnTo>
                  <a:lnTo>
                    <a:pt x="117" y="232"/>
                  </a:lnTo>
                  <a:lnTo>
                    <a:pt x="96" y="191"/>
                  </a:lnTo>
                  <a:lnTo>
                    <a:pt x="52" y="162"/>
                  </a:lnTo>
                  <a:lnTo>
                    <a:pt x="35" y="11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322"/>
            <p:cNvSpPr>
              <a:spLocks noChangeAspect="1"/>
            </p:cNvSpPr>
            <p:nvPr/>
          </p:nvSpPr>
          <p:spPr bwMode="gray">
            <a:xfrm rot="21085610">
              <a:off x="4599679" y="3794137"/>
              <a:ext cx="4771" cy="15716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101" y="48"/>
                </a:cxn>
                <a:cxn ang="0">
                  <a:pos x="101" y="56"/>
                </a:cxn>
                <a:cxn ang="0">
                  <a:pos x="90" y="48"/>
                </a:cxn>
                <a:cxn ang="0">
                  <a:pos x="31" y="48"/>
                </a:cxn>
                <a:cxn ang="0">
                  <a:pos x="4" y="27"/>
                </a:cxn>
                <a:cxn ang="0">
                  <a:pos x="0" y="14"/>
                </a:cxn>
                <a:cxn ang="0">
                  <a:pos x="11" y="0"/>
                </a:cxn>
                <a:cxn ang="0">
                  <a:pos x="46" y="14"/>
                </a:cxn>
                <a:cxn ang="0">
                  <a:pos x="83" y="41"/>
                </a:cxn>
                <a:cxn ang="0">
                  <a:pos x="125" y="41"/>
                </a:cxn>
                <a:cxn ang="0">
                  <a:pos x="145" y="61"/>
                </a:cxn>
                <a:cxn ang="0">
                  <a:pos x="149" y="113"/>
                </a:cxn>
                <a:cxn ang="0">
                  <a:pos x="103" y="172"/>
                </a:cxn>
                <a:cxn ang="0">
                  <a:pos x="49" y="218"/>
                </a:cxn>
                <a:cxn ang="0">
                  <a:pos x="35" y="182"/>
                </a:cxn>
                <a:cxn ang="0">
                  <a:pos x="111" y="100"/>
                </a:cxn>
                <a:cxn ang="0">
                  <a:pos x="101" y="73"/>
                </a:cxn>
              </a:cxnLst>
              <a:rect l="0" t="0" r="r" b="b"/>
              <a:pathLst>
                <a:path w="149" h="218">
                  <a:moveTo>
                    <a:pt x="101" y="73"/>
                  </a:moveTo>
                  <a:lnTo>
                    <a:pt x="101" y="48"/>
                  </a:lnTo>
                  <a:lnTo>
                    <a:pt x="101" y="56"/>
                  </a:lnTo>
                  <a:lnTo>
                    <a:pt x="90" y="48"/>
                  </a:lnTo>
                  <a:lnTo>
                    <a:pt x="31" y="48"/>
                  </a:lnTo>
                  <a:lnTo>
                    <a:pt x="4" y="27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83" y="41"/>
                  </a:lnTo>
                  <a:lnTo>
                    <a:pt x="125" y="41"/>
                  </a:lnTo>
                  <a:lnTo>
                    <a:pt x="145" y="61"/>
                  </a:lnTo>
                  <a:lnTo>
                    <a:pt x="149" y="113"/>
                  </a:lnTo>
                  <a:lnTo>
                    <a:pt x="103" y="172"/>
                  </a:lnTo>
                  <a:lnTo>
                    <a:pt x="49" y="218"/>
                  </a:lnTo>
                  <a:lnTo>
                    <a:pt x="35" y="182"/>
                  </a:lnTo>
                  <a:lnTo>
                    <a:pt x="111" y="100"/>
                  </a:lnTo>
                  <a:lnTo>
                    <a:pt x="101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323"/>
            <p:cNvSpPr>
              <a:spLocks noChangeAspect="1"/>
            </p:cNvSpPr>
            <p:nvPr/>
          </p:nvSpPr>
          <p:spPr bwMode="gray">
            <a:xfrm rot="21085610">
              <a:off x="4612400" y="3804613"/>
              <a:ext cx="4771" cy="1747"/>
            </a:xfrm>
            <a:custGeom>
              <a:avLst/>
              <a:gdLst/>
              <a:ahLst/>
              <a:cxnLst>
                <a:cxn ang="0">
                  <a:pos x="118" y="34"/>
                </a:cxn>
                <a:cxn ang="0">
                  <a:pos x="100" y="3"/>
                </a:cxn>
                <a:cxn ang="0">
                  <a:pos x="56" y="0"/>
                </a:cxn>
                <a:cxn ang="0">
                  <a:pos x="0" y="24"/>
                </a:cxn>
                <a:cxn ang="0">
                  <a:pos x="52" y="17"/>
                </a:cxn>
                <a:cxn ang="0">
                  <a:pos x="90" y="34"/>
                </a:cxn>
                <a:cxn ang="0">
                  <a:pos x="118" y="34"/>
                </a:cxn>
              </a:cxnLst>
              <a:rect l="0" t="0" r="r" b="b"/>
              <a:pathLst>
                <a:path w="118" h="34">
                  <a:moveTo>
                    <a:pt x="118" y="34"/>
                  </a:moveTo>
                  <a:lnTo>
                    <a:pt x="100" y="3"/>
                  </a:lnTo>
                  <a:lnTo>
                    <a:pt x="56" y="0"/>
                  </a:lnTo>
                  <a:lnTo>
                    <a:pt x="0" y="24"/>
                  </a:lnTo>
                  <a:lnTo>
                    <a:pt x="52" y="17"/>
                  </a:lnTo>
                  <a:lnTo>
                    <a:pt x="90" y="34"/>
                  </a:lnTo>
                  <a:lnTo>
                    <a:pt x="11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324"/>
            <p:cNvSpPr>
              <a:spLocks noChangeAspect="1"/>
            </p:cNvSpPr>
            <p:nvPr/>
          </p:nvSpPr>
          <p:spPr bwMode="gray">
            <a:xfrm rot="21085610">
              <a:off x="4623532" y="3811598"/>
              <a:ext cx="9541" cy="6985"/>
            </a:xfrm>
            <a:custGeom>
              <a:avLst/>
              <a:gdLst/>
              <a:ahLst/>
              <a:cxnLst>
                <a:cxn ang="0">
                  <a:pos x="48" y="19"/>
                </a:cxn>
                <a:cxn ang="0">
                  <a:pos x="86" y="0"/>
                </a:cxn>
                <a:cxn ang="0">
                  <a:pos x="114" y="25"/>
                </a:cxn>
                <a:cxn ang="0">
                  <a:pos x="192" y="61"/>
                </a:cxn>
                <a:cxn ang="0">
                  <a:pos x="241" y="92"/>
                </a:cxn>
                <a:cxn ang="0">
                  <a:pos x="248" y="103"/>
                </a:cxn>
                <a:cxn ang="0">
                  <a:pos x="210" y="98"/>
                </a:cxn>
                <a:cxn ang="0">
                  <a:pos x="148" y="52"/>
                </a:cxn>
                <a:cxn ang="0">
                  <a:pos x="100" y="34"/>
                </a:cxn>
                <a:cxn ang="0">
                  <a:pos x="41" y="73"/>
                </a:cxn>
                <a:cxn ang="0">
                  <a:pos x="0" y="76"/>
                </a:cxn>
                <a:cxn ang="0">
                  <a:pos x="13" y="48"/>
                </a:cxn>
                <a:cxn ang="0">
                  <a:pos x="48" y="19"/>
                </a:cxn>
              </a:cxnLst>
              <a:rect l="0" t="0" r="r" b="b"/>
              <a:pathLst>
                <a:path w="248" h="103">
                  <a:moveTo>
                    <a:pt x="48" y="19"/>
                  </a:moveTo>
                  <a:lnTo>
                    <a:pt x="86" y="0"/>
                  </a:lnTo>
                  <a:lnTo>
                    <a:pt x="114" y="25"/>
                  </a:lnTo>
                  <a:lnTo>
                    <a:pt x="192" y="61"/>
                  </a:lnTo>
                  <a:lnTo>
                    <a:pt x="241" y="92"/>
                  </a:lnTo>
                  <a:lnTo>
                    <a:pt x="248" y="103"/>
                  </a:lnTo>
                  <a:lnTo>
                    <a:pt x="210" y="98"/>
                  </a:lnTo>
                  <a:lnTo>
                    <a:pt x="148" y="52"/>
                  </a:lnTo>
                  <a:lnTo>
                    <a:pt x="100" y="34"/>
                  </a:lnTo>
                  <a:lnTo>
                    <a:pt x="41" y="73"/>
                  </a:lnTo>
                  <a:lnTo>
                    <a:pt x="0" y="76"/>
                  </a:lnTo>
                  <a:lnTo>
                    <a:pt x="13" y="48"/>
                  </a:lnTo>
                  <a:lnTo>
                    <a:pt x="48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325"/>
            <p:cNvSpPr>
              <a:spLocks noChangeAspect="1"/>
            </p:cNvSpPr>
            <p:nvPr/>
          </p:nvSpPr>
          <p:spPr bwMode="gray">
            <a:xfrm rot="21085610">
              <a:off x="4610810" y="3830806"/>
              <a:ext cx="6361" cy="10477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84" y="0"/>
                </a:cxn>
                <a:cxn ang="0">
                  <a:pos x="184" y="56"/>
                </a:cxn>
                <a:cxn ang="0">
                  <a:pos x="175" y="104"/>
                </a:cxn>
                <a:cxn ang="0">
                  <a:pos x="132" y="132"/>
                </a:cxn>
                <a:cxn ang="0">
                  <a:pos x="0" y="146"/>
                </a:cxn>
                <a:cxn ang="0">
                  <a:pos x="4" y="76"/>
                </a:cxn>
                <a:cxn ang="0">
                  <a:pos x="62" y="49"/>
                </a:cxn>
                <a:cxn ang="0">
                  <a:pos x="114" y="67"/>
                </a:cxn>
                <a:cxn ang="0">
                  <a:pos x="192" y="0"/>
                </a:cxn>
              </a:cxnLst>
              <a:rect l="0" t="0" r="r" b="b"/>
              <a:pathLst>
                <a:path w="192" h="146">
                  <a:moveTo>
                    <a:pt x="192" y="0"/>
                  </a:moveTo>
                  <a:lnTo>
                    <a:pt x="184" y="0"/>
                  </a:lnTo>
                  <a:lnTo>
                    <a:pt x="184" y="56"/>
                  </a:lnTo>
                  <a:lnTo>
                    <a:pt x="175" y="104"/>
                  </a:lnTo>
                  <a:lnTo>
                    <a:pt x="132" y="132"/>
                  </a:lnTo>
                  <a:lnTo>
                    <a:pt x="0" y="146"/>
                  </a:lnTo>
                  <a:lnTo>
                    <a:pt x="4" y="76"/>
                  </a:lnTo>
                  <a:lnTo>
                    <a:pt x="62" y="49"/>
                  </a:lnTo>
                  <a:lnTo>
                    <a:pt x="114" y="67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326"/>
            <p:cNvSpPr>
              <a:spLocks noChangeAspect="1"/>
            </p:cNvSpPr>
            <p:nvPr/>
          </p:nvSpPr>
          <p:spPr bwMode="gray">
            <a:xfrm rot="21085610">
              <a:off x="4553565" y="3766198"/>
              <a:ext cx="3180" cy="523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55"/>
                </a:cxn>
                <a:cxn ang="0">
                  <a:pos x="4" y="80"/>
                </a:cxn>
                <a:cxn ang="0">
                  <a:pos x="42" y="57"/>
                </a:cxn>
                <a:cxn ang="0">
                  <a:pos x="70" y="9"/>
                </a:cxn>
                <a:cxn ang="0">
                  <a:pos x="42" y="0"/>
                </a:cxn>
              </a:cxnLst>
              <a:rect l="0" t="0" r="r" b="b"/>
              <a:pathLst>
                <a:path w="70" h="80">
                  <a:moveTo>
                    <a:pt x="42" y="0"/>
                  </a:moveTo>
                  <a:lnTo>
                    <a:pt x="0" y="55"/>
                  </a:lnTo>
                  <a:lnTo>
                    <a:pt x="4" y="80"/>
                  </a:lnTo>
                  <a:lnTo>
                    <a:pt x="42" y="57"/>
                  </a:lnTo>
                  <a:lnTo>
                    <a:pt x="70" y="9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327"/>
            <p:cNvSpPr>
              <a:spLocks noChangeAspect="1"/>
            </p:cNvSpPr>
            <p:nvPr/>
          </p:nvSpPr>
          <p:spPr bwMode="gray">
            <a:xfrm rot="21085610">
              <a:off x="4521763" y="3748737"/>
              <a:ext cx="1591" cy="6985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57" y="0"/>
                </a:cxn>
                <a:cxn ang="0">
                  <a:pos x="0" y="79"/>
                </a:cxn>
                <a:cxn ang="0">
                  <a:pos x="7" y="93"/>
                </a:cxn>
                <a:cxn ang="0">
                  <a:pos x="72" y="7"/>
                </a:cxn>
              </a:cxnLst>
              <a:rect l="0" t="0" r="r" b="b"/>
              <a:pathLst>
                <a:path w="72" h="93">
                  <a:moveTo>
                    <a:pt x="72" y="7"/>
                  </a:moveTo>
                  <a:lnTo>
                    <a:pt x="57" y="0"/>
                  </a:lnTo>
                  <a:lnTo>
                    <a:pt x="0" y="79"/>
                  </a:lnTo>
                  <a:lnTo>
                    <a:pt x="7" y="93"/>
                  </a:lnTo>
                  <a:lnTo>
                    <a:pt x="72" y="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328"/>
            <p:cNvSpPr>
              <a:spLocks noChangeAspect="1"/>
            </p:cNvSpPr>
            <p:nvPr/>
          </p:nvSpPr>
          <p:spPr bwMode="gray">
            <a:xfrm rot="21085610">
              <a:off x="4518582" y="3757468"/>
              <a:ext cx="3180" cy="349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53" y="18"/>
                </a:cxn>
                <a:cxn ang="0">
                  <a:pos x="56" y="0"/>
                </a:cxn>
              </a:cxnLst>
              <a:rect l="0" t="0" r="r" b="b"/>
              <a:pathLst>
                <a:path w="56" h="36">
                  <a:moveTo>
                    <a:pt x="56" y="0"/>
                  </a:moveTo>
                  <a:lnTo>
                    <a:pt x="0" y="26"/>
                  </a:lnTo>
                  <a:lnTo>
                    <a:pt x="4" y="36"/>
                  </a:lnTo>
                  <a:lnTo>
                    <a:pt x="53" y="18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329"/>
            <p:cNvSpPr>
              <a:spLocks noChangeAspect="1"/>
            </p:cNvSpPr>
            <p:nvPr/>
          </p:nvSpPr>
          <p:spPr bwMode="gray">
            <a:xfrm rot="21085610">
              <a:off x="4509041" y="3760961"/>
              <a:ext cx="6361" cy="6985"/>
            </a:xfrm>
            <a:custGeom>
              <a:avLst/>
              <a:gdLst/>
              <a:ahLst/>
              <a:cxnLst>
                <a:cxn ang="0">
                  <a:pos x="152" y="40"/>
                </a:cxn>
                <a:cxn ang="0">
                  <a:pos x="109" y="36"/>
                </a:cxn>
                <a:cxn ang="0">
                  <a:pos x="44" y="67"/>
                </a:cxn>
                <a:cxn ang="0">
                  <a:pos x="0" y="70"/>
                </a:cxn>
                <a:cxn ang="0">
                  <a:pos x="9" y="50"/>
                </a:cxn>
                <a:cxn ang="0">
                  <a:pos x="59" y="36"/>
                </a:cxn>
                <a:cxn ang="0">
                  <a:pos x="119" y="0"/>
                </a:cxn>
                <a:cxn ang="0">
                  <a:pos x="155" y="9"/>
                </a:cxn>
                <a:cxn ang="0">
                  <a:pos x="152" y="40"/>
                </a:cxn>
              </a:cxnLst>
              <a:rect l="0" t="0" r="r" b="b"/>
              <a:pathLst>
                <a:path w="155" h="70">
                  <a:moveTo>
                    <a:pt x="152" y="40"/>
                  </a:moveTo>
                  <a:lnTo>
                    <a:pt x="109" y="36"/>
                  </a:lnTo>
                  <a:lnTo>
                    <a:pt x="44" y="67"/>
                  </a:lnTo>
                  <a:lnTo>
                    <a:pt x="0" y="70"/>
                  </a:lnTo>
                  <a:lnTo>
                    <a:pt x="9" y="50"/>
                  </a:lnTo>
                  <a:lnTo>
                    <a:pt x="59" y="36"/>
                  </a:lnTo>
                  <a:lnTo>
                    <a:pt x="119" y="0"/>
                  </a:lnTo>
                  <a:lnTo>
                    <a:pt x="155" y="9"/>
                  </a:lnTo>
                  <a:lnTo>
                    <a:pt x="152" y="4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330"/>
            <p:cNvSpPr>
              <a:spLocks noChangeAspect="1"/>
            </p:cNvSpPr>
            <p:nvPr/>
          </p:nvSpPr>
          <p:spPr bwMode="gray">
            <a:xfrm rot="20552049">
              <a:off x="4551975" y="3911128"/>
              <a:ext cx="23853" cy="19208"/>
            </a:xfrm>
            <a:custGeom>
              <a:avLst/>
              <a:gdLst/>
              <a:ahLst/>
              <a:cxnLst>
                <a:cxn ang="0">
                  <a:pos x="373" y="31"/>
                </a:cxn>
                <a:cxn ang="0">
                  <a:pos x="397" y="35"/>
                </a:cxn>
                <a:cxn ang="0">
                  <a:pos x="450" y="63"/>
                </a:cxn>
                <a:cxn ang="0">
                  <a:pos x="483" y="101"/>
                </a:cxn>
                <a:cxn ang="0">
                  <a:pos x="600" y="104"/>
                </a:cxn>
                <a:cxn ang="0">
                  <a:pos x="642" y="212"/>
                </a:cxn>
                <a:cxn ang="0">
                  <a:pos x="588" y="222"/>
                </a:cxn>
                <a:cxn ang="0">
                  <a:pos x="504" y="197"/>
                </a:cxn>
                <a:cxn ang="0">
                  <a:pos x="442" y="222"/>
                </a:cxn>
                <a:cxn ang="0">
                  <a:pos x="390" y="222"/>
                </a:cxn>
                <a:cxn ang="0">
                  <a:pos x="369" y="260"/>
                </a:cxn>
                <a:cxn ang="0">
                  <a:pos x="304" y="256"/>
                </a:cxn>
                <a:cxn ang="0">
                  <a:pos x="273" y="228"/>
                </a:cxn>
                <a:cxn ang="0">
                  <a:pos x="194" y="222"/>
                </a:cxn>
                <a:cxn ang="0">
                  <a:pos x="101" y="135"/>
                </a:cxn>
                <a:cxn ang="0">
                  <a:pos x="39" y="115"/>
                </a:cxn>
                <a:cxn ang="0">
                  <a:pos x="0" y="73"/>
                </a:cxn>
                <a:cxn ang="0">
                  <a:pos x="10" y="44"/>
                </a:cxn>
                <a:cxn ang="0">
                  <a:pos x="138" y="0"/>
                </a:cxn>
                <a:cxn ang="0">
                  <a:pos x="194" y="4"/>
                </a:cxn>
                <a:cxn ang="0">
                  <a:pos x="279" y="21"/>
                </a:cxn>
                <a:cxn ang="0">
                  <a:pos x="373" y="31"/>
                </a:cxn>
              </a:cxnLst>
              <a:rect l="0" t="0" r="r" b="b"/>
              <a:pathLst>
                <a:path w="642" h="260">
                  <a:moveTo>
                    <a:pt x="373" y="31"/>
                  </a:moveTo>
                  <a:lnTo>
                    <a:pt x="397" y="35"/>
                  </a:lnTo>
                  <a:lnTo>
                    <a:pt x="450" y="63"/>
                  </a:lnTo>
                  <a:lnTo>
                    <a:pt x="483" y="101"/>
                  </a:lnTo>
                  <a:lnTo>
                    <a:pt x="600" y="104"/>
                  </a:lnTo>
                  <a:lnTo>
                    <a:pt x="642" y="212"/>
                  </a:lnTo>
                  <a:lnTo>
                    <a:pt x="588" y="222"/>
                  </a:lnTo>
                  <a:lnTo>
                    <a:pt x="504" y="197"/>
                  </a:lnTo>
                  <a:lnTo>
                    <a:pt x="442" y="222"/>
                  </a:lnTo>
                  <a:lnTo>
                    <a:pt x="390" y="222"/>
                  </a:lnTo>
                  <a:lnTo>
                    <a:pt x="369" y="260"/>
                  </a:lnTo>
                  <a:lnTo>
                    <a:pt x="304" y="256"/>
                  </a:lnTo>
                  <a:lnTo>
                    <a:pt x="273" y="228"/>
                  </a:lnTo>
                  <a:lnTo>
                    <a:pt x="194" y="222"/>
                  </a:lnTo>
                  <a:lnTo>
                    <a:pt x="101" y="135"/>
                  </a:lnTo>
                  <a:lnTo>
                    <a:pt x="39" y="115"/>
                  </a:lnTo>
                  <a:lnTo>
                    <a:pt x="0" y="73"/>
                  </a:lnTo>
                  <a:lnTo>
                    <a:pt x="10" y="44"/>
                  </a:lnTo>
                  <a:lnTo>
                    <a:pt x="138" y="0"/>
                  </a:lnTo>
                  <a:lnTo>
                    <a:pt x="194" y="4"/>
                  </a:lnTo>
                  <a:lnTo>
                    <a:pt x="279" y="21"/>
                  </a:lnTo>
                  <a:lnTo>
                    <a:pt x="373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331"/>
            <p:cNvSpPr>
              <a:spLocks noChangeAspect="1"/>
            </p:cNvSpPr>
            <p:nvPr/>
          </p:nvSpPr>
          <p:spPr bwMode="gray">
            <a:xfrm rot="20552049">
              <a:off x="4617171" y="3848267"/>
              <a:ext cx="38163" cy="57623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119" y="0"/>
                </a:cxn>
                <a:cxn ang="0">
                  <a:pos x="338" y="4"/>
                </a:cxn>
                <a:cxn ang="0">
                  <a:pos x="512" y="76"/>
                </a:cxn>
                <a:cxn ang="0">
                  <a:pos x="614" y="110"/>
                </a:cxn>
                <a:cxn ang="0">
                  <a:pos x="643" y="181"/>
                </a:cxn>
                <a:cxn ang="0">
                  <a:pos x="805" y="193"/>
                </a:cxn>
                <a:cxn ang="0">
                  <a:pos x="825" y="227"/>
                </a:cxn>
                <a:cxn ang="0">
                  <a:pos x="728" y="244"/>
                </a:cxn>
                <a:cxn ang="0">
                  <a:pos x="796" y="294"/>
                </a:cxn>
                <a:cxn ang="0">
                  <a:pos x="977" y="336"/>
                </a:cxn>
                <a:cxn ang="0">
                  <a:pos x="1076" y="404"/>
                </a:cxn>
                <a:cxn ang="0">
                  <a:pos x="1080" y="462"/>
                </a:cxn>
                <a:cxn ang="0">
                  <a:pos x="1012" y="547"/>
                </a:cxn>
                <a:cxn ang="0">
                  <a:pos x="940" y="522"/>
                </a:cxn>
                <a:cxn ang="0">
                  <a:pos x="706" y="483"/>
                </a:cxn>
                <a:cxn ang="0">
                  <a:pos x="551" y="522"/>
                </a:cxn>
                <a:cxn ang="0">
                  <a:pos x="525" y="556"/>
                </a:cxn>
                <a:cxn ang="0">
                  <a:pos x="406" y="589"/>
                </a:cxn>
                <a:cxn ang="0">
                  <a:pos x="369" y="509"/>
                </a:cxn>
                <a:cxn ang="0">
                  <a:pos x="292" y="517"/>
                </a:cxn>
                <a:cxn ang="0">
                  <a:pos x="233" y="584"/>
                </a:cxn>
                <a:cxn ang="0">
                  <a:pos x="174" y="673"/>
                </a:cxn>
                <a:cxn ang="0">
                  <a:pos x="110" y="745"/>
                </a:cxn>
                <a:cxn ang="0">
                  <a:pos x="85" y="733"/>
                </a:cxn>
                <a:cxn ang="0">
                  <a:pos x="42" y="694"/>
                </a:cxn>
                <a:cxn ang="0">
                  <a:pos x="25" y="619"/>
                </a:cxn>
                <a:cxn ang="0">
                  <a:pos x="42" y="531"/>
                </a:cxn>
                <a:cxn ang="0">
                  <a:pos x="0" y="458"/>
                </a:cxn>
                <a:cxn ang="0">
                  <a:pos x="8" y="417"/>
                </a:cxn>
                <a:cxn ang="0">
                  <a:pos x="46" y="290"/>
                </a:cxn>
                <a:cxn ang="0">
                  <a:pos x="77" y="235"/>
                </a:cxn>
                <a:cxn ang="0">
                  <a:pos x="59" y="127"/>
                </a:cxn>
                <a:cxn ang="0">
                  <a:pos x="12" y="38"/>
                </a:cxn>
              </a:cxnLst>
              <a:rect l="0" t="0" r="r" b="b"/>
              <a:pathLst>
                <a:path w="1080" h="745">
                  <a:moveTo>
                    <a:pt x="17" y="29"/>
                  </a:moveTo>
                  <a:lnTo>
                    <a:pt x="25" y="17"/>
                  </a:lnTo>
                  <a:lnTo>
                    <a:pt x="51" y="0"/>
                  </a:lnTo>
                  <a:lnTo>
                    <a:pt x="119" y="0"/>
                  </a:lnTo>
                  <a:lnTo>
                    <a:pt x="183" y="9"/>
                  </a:lnTo>
                  <a:lnTo>
                    <a:pt x="338" y="4"/>
                  </a:lnTo>
                  <a:lnTo>
                    <a:pt x="423" y="29"/>
                  </a:lnTo>
                  <a:lnTo>
                    <a:pt x="512" y="76"/>
                  </a:lnTo>
                  <a:lnTo>
                    <a:pt x="589" y="84"/>
                  </a:lnTo>
                  <a:lnTo>
                    <a:pt x="614" y="110"/>
                  </a:lnTo>
                  <a:lnTo>
                    <a:pt x="632" y="169"/>
                  </a:lnTo>
                  <a:lnTo>
                    <a:pt x="643" y="181"/>
                  </a:lnTo>
                  <a:lnTo>
                    <a:pt x="699" y="193"/>
                  </a:lnTo>
                  <a:lnTo>
                    <a:pt x="805" y="193"/>
                  </a:lnTo>
                  <a:lnTo>
                    <a:pt x="822" y="203"/>
                  </a:lnTo>
                  <a:lnTo>
                    <a:pt x="825" y="227"/>
                  </a:lnTo>
                  <a:lnTo>
                    <a:pt x="779" y="244"/>
                  </a:lnTo>
                  <a:lnTo>
                    <a:pt x="728" y="244"/>
                  </a:lnTo>
                  <a:lnTo>
                    <a:pt x="723" y="269"/>
                  </a:lnTo>
                  <a:lnTo>
                    <a:pt x="796" y="294"/>
                  </a:lnTo>
                  <a:lnTo>
                    <a:pt x="944" y="298"/>
                  </a:lnTo>
                  <a:lnTo>
                    <a:pt x="977" y="336"/>
                  </a:lnTo>
                  <a:lnTo>
                    <a:pt x="1038" y="387"/>
                  </a:lnTo>
                  <a:lnTo>
                    <a:pt x="1076" y="404"/>
                  </a:lnTo>
                  <a:lnTo>
                    <a:pt x="1080" y="417"/>
                  </a:lnTo>
                  <a:lnTo>
                    <a:pt x="1080" y="462"/>
                  </a:lnTo>
                  <a:lnTo>
                    <a:pt x="1055" y="509"/>
                  </a:lnTo>
                  <a:lnTo>
                    <a:pt x="1012" y="547"/>
                  </a:lnTo>
                  <a:lnTo>
                    <a:pt x="969" y="547"/>
                  </a:lnTo>
                  <a:lnTo>
                    <a:pt x="940" y="522"/>
                  </a:lnTo>
                  <a:lnTo>
                    <a:pt x="872" y="496"/>
                  </a:lnTo>
                  <a:lnTo>
                    <a:pt x="706" y="483"/>
                  </a:lnTo>
                  <a:lnTo>
                    <a:pt x="589" y="500"/>
                  </a:lnTo>
                  <a:lnTo>
                    <a:pt x="551" y="522"/>
                  </a:lnTo>
                  <a:lnTo>
                    <a:pt x="538" y="547"/>
                  </a:lnTo>
                  <a:lnTo>
                    <a:pt x="525" y="556"/>
                  </a:lnTo>
                  <a:lnTo>
                    <a:pt x="474" y="576"/>
                  </a:lnTo>
                  <a:lnTo>
                    <a:pt x="406" y="589"/>
                  </a:lnTo>
                  <a:lnTo>
                    <a:pt x="369" y="522"/>
                  </a:lnTo>
                  <a:lnTo>
                    <a:pt x="369" y="509"/>
                  </a:lnTo>
                  <a:lnTo>
                    <a:pt x="322" y="504"/>
                  </a:lnTo>
                  <a:lnTo>
                    <a:pt x="292" y="517"/>
                  </a:lnTo>
                  <a:lnTo>
                    <a:pt x="271" y="534"/>
                  </a:lnTo>
                  <a:lnTo>
                    <a:pt x="233" y="584"/>
                  </a:lnTo>
                  <a:lnTo>
                    <a:pt x="191" y="656"/>
                  </a:lnTo>
                  <a:lnTo>
                    <a:pt x="174" y="673"/>
                  </a:lnTo>
                  <a:lnTo>
                    <a:pt x="170" y="690"/>
                  </a:lnTo>
                  <a:lnTo>
                    <a:pt x="110" y="745"/>
                  </a:lnTo>
                  <a:lnTo>
                    <a:pt x="88" y="745"/>
                  </a:lnTo>
                  <a:lnTo>
                    <a:pt x="85" y="733"/>
                  </a:lnTo>
                  <a:lnTo>
                    <a:pt x="46" y="702"/>
                  </a:lnTo>
                  <a:lnTo>
                    <a:pt x="42" y="694"/>
                  </a:lnTo>
                  <a:lnTo>
                    <a:pt x="42" y="640"/>
                  </a:lnTo>
                  <a:lnTo>
                    <a:pt x="25" y="619"/>
                  </a:lnTo>
                  <a:lnTo>
                    <a:pt x="34" y="606"/>
                  </a:lnTo>
                  <a:lnTo>
                    <a:pt x="42" y="531"/>
                  </a:lnTo>
                  <a:lnTo>
                    <a:pt x="34" y="496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8" y="417"/>
                  </a:lnTo>
                  <a:lnTo>
                    <a:pt x="51" y="384"/>
                  </a:lnTo>
                  <a:lnTo>
                    <a:pt x="46" y="290"/>
                  </a:lnTo>
                  <a:lnTo>
                    <a:pt x="68" y="269"/>
                  </a:lnTo>
                  <a:lnTo>
                    <a:pt x="77" y="235"/>
                  </a:lnTo>
                  <a:lnTo>
                    <a:pt x="51" y="206"/>
                  </a:lnTo>
                  <a:lnTo>
                    <a:pt x="59" y="127"/>
                  </a:lnTo>
                  <a:lnTo>
                    <a:pt x="46" y="80"/>
                  </a:lnTo>
                  <a:lnTo>
                    <a:pt x="12" y="38"/>
                  </a:lnTo>
                  <a:lnTo>
                    <a:pt x="17" y="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332"/>
            <p:cNvSpPr>
              <a:spLocks noChangeAspect="1"/>
            </p:cNvSpPr>
            <p:nvPr/>
          </p:nvSpPr>
          <p:spPr bwMode="gray">
            <a:xfrm rot="20552049">
              <a:off x="4731661" y="3883190"/>
              <a:ext cx="1591" cy="174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1" y="4"/>
                </a:cxn>
                <a:cxn ang="0">
                  <a:pos x="0" y="28"/>
                </a:cxn>
                <a:cxn ang="0">
                  <a:pos x="4" y="48"/>
                </a:cxn>
                <a:cxn ang="0">
                  <a:pos x="24" y="53"/>
                </a:cxn>
                <a:cxn ang="0">
                  <a:pos x="52" y="34"/>
                </a:cxn>
                <a:cxn ang="0">
                  <a:pos x="56" y="22"/>
                </a:cxn>
                <a:cxn ang="0">
                  <a:pos x="18" y="0"/>
                </a:cxn>
              </a:cxnLst>
              <a:rect l="0" t="0" r="r" b="b"/>
              <a:pathLst>
                <a:path w="56" h="53">
                  <a:moveTo>
                    <a:pt x="18" y="0"/>
                  </a:moveTo>
                  <a:lnTo>
                    <a:pt x="11" y="4"/>
                  </a:lnTo>
                  <a:lnTo>
                    <a:pt x="0" y="28"/>
                  </a:lnTo>
                  <a:lnTo>
                    <a:pt x="4" y="48"/>
                  </a:lnTo>
                  <a:lnTo>
                    <a:pt x="24" y="53"/>
                  </a:lnTo>
                  <a:lnTo>
                    <a:pt x="52" y="34"/>
                  </a:lnTo>
                  <a:lnTo>
                    <a:pt x="56" y="2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333"/>
            <p:cNvSpPr>
              <a:spLocks noChangeAspect="1"/>
            </p:cNvSpPr>
            <p:nvPr/>
          </p:nvSpPr>
          <p:spPr bwMode="gray">
            <a:xfrm rot="20552049">
              <a:off x="4753923" y="3930335"/>
              <a:ext cx="3180" cy="122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2" y="7"/>
                </a:cxn>
                <a:cxn ang="0">
                  <a:pos x="66" y="41"/>
                </a:cxn>
                <a:cxn ang="0">
                  <a:pos x="111" y="138"/>
                </a:cxn>
                <a:cxn ang="0">
                  <a:pos x="105" y="145"/>
                </a:cxn>
                <a:cxn ang="0">
                  <a:pos x="66" y="152"/>
                </a:cxn>
                <a:cxn ang="0">
                  <a:pos x="49" y="138"/>
                </a:cxn>
                <a:cxn ang="0">
                  <a:pos x="7" y="47"/>
                </a:cxn>
                <a:cxn ang="0">
                  <a:pos x="0" y="23"/>
                </a:cxn>
                <a:cxn ang="0">
                  <a:pos x="4" y="0"/>
                </a:cxn>
              </a:cxnLst>
              <a:rect l="0" t="0" r="r" b="b"/>
              <a:pathLst>
                <a:path w="111" h="152">
                  <a:moveTo>
                    <a:pt x="4" y="0"/>
                  </a:moveTo>
                  <a:lnTo>
                    <a:pt x="32" y="7"/>
                  </a:lnTo>
                  <a:lnTo>
                    <a:pt x="66" y="41"/>
                  </a:lnTo>
                  <a:lnTo>
                    <a:pt x="111" y="138"/>
                  </a:lnTo>
                  <a:lnTo>
                    <a:pt x="105" y="145"/>
                  </a:lnTo>
                  <a:lnTo>
                    <a:pt x="66" y="152"/>
                  </a:lnTo>
                  <a:lnTo>
                    <a:pt x="49" y="138"/>
                  </a:lnTo>
                  <a:lnTo>
                    <a:pt x="7" y="47"/>
                  </a:lnTo>
                  <a:lnTo>
                    <a:pt x="0" y="2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334"/>
            <p:cNvSpPr>
              <a:spLocks noChangeAspect="1"/>
            </p:cNvSpPr>
            <p:nvPr/>
          </p:nvSpPr>
          <p:spPr bwMode="gray">
            <a:xfrm rot="20552049">
              <a:off x="4777775" y="4015896"/>
              <a:ext cx="3180" cy="523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51" y="11"/>
                </a:cxn>
                <a:cxn ang="0">
                  <a:pos x="0" y="52"/>
                </a:cxn>
                <a:cxn ang="0">
                  <a:pos x="14" y="63"/>
                </a:cxn>
                <a:cxn ang="0">
                  <a:pos x="62" y="31"/>
                </a:cxn>
                <a:cxn ang="0">
                  <a:pos x="86" y="0"/>
                </a:cxn>
              </a:cxnLst>
              <a:rect l="0" t="0" r="r" b="b"/>
              <a:pathLst>
                <a:path w="86" h="63">
                  <a:moveTo>
                    <a:pt x="86" y="0"/>
                  </a:moveTo>
                  <a:lnTo>
                    <a:pt x="51" y="11"/>
                  </a:lnTo>
                  <a:lnTo>
                    <a:pt x="0" y="52"/>
                  </a:lnTo>
                  <a:lnTo>
                    <a:pt x="14" y="63"/>
                  </a:lnTo>
                  <a:lnTo>
                    <a:pt x="62" y="31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335"/>
            <p:cNvSpPr>
              <a:spLocks noChangeAspect="1"/>
            </p:cNvSpPr>
            <p:nvPr/>
          </p:nvSpPr>
          <p:spPr bwMode="gray">
            <a:xfrm rot="20552049">
              <a:off x="4771414" y="4031611"/>
              <a:ext cx="9541" cy="17461"/>
            </a:xfrm>
            <a:custGeom>
              <a:avLst/>
              <a:gdLst/>
              <a:ahLst/>
              <a:cxnLst>
                <a:cxn ang="0">
                  <a:pos x="287" y="26"/>
                </a:cxn>
                <a:cxn ang="0">
                  <a:pos x="267" y="48"/>
                </a:cxn>
                <a:cxn ang="0">
                  <a:pos x="259" y="106"/>
                </a:cxn>
                <a:cxn ang="0">
                  <a:pos x="267" y="144"/>
                </a:cxn>
                <a:cxn ang="0">
                  <a:pos x="276" y="153"/>
                </a:cxn>
                <a:cxn ang="0">
                  <a:pos x="270" y="204"/>
                </a:cxn>
                <a:cxn ang="0">
                  <a:pos x="233" y="232"/>
                </a:cxn>
                <a:cxn ang="0">
                  <a:pos x="173" y="245"/>
                </a:cxn>
                <a:cxn ang="0">
                  <a:pos x="3" y="245"/>
                </a:cxn>
                <a:cxn ang="0">
                  <a:pos x="0" y="232"/>
                </a:cxn>
                <a:cxn ang="0">
                  <a:pos x="102" y="194"/>
                </a:cxn>
                <a:cxn ang="0">
                  <a:pos x="118" y="156"/>
                </a:cxn>
                <a:cxn ang="0">
                  <a:pos x="128" y="85"/>
                </a:cxn>
                <a:cxn ang="0">
                  <a:pos x="123" y="72"/>
                </a:cxn>
                <a:cxn ang="0">
                  <a:pos x="111" y="65"/>
                </a:cxn>
                <a:cxn ang="0">
                  <a:pos x="77" y="60"/>
                </a:cxn>
                <a:cxn ang="0">
                  <a:pos x="72" y="34"/>
                </a:cxn>
                <a:cxn ang="0">
                  <a:pos x="85" y="34"/>
                </a:cxn>
                <a:cxn ang="0">
                  <a:pos x="111" y="23"/>
                </a:cxn>
                <a:cxn ang="0">
                  <a:pos x="207" y="18"/>
                </a:cxn>
                <a:cxn ang="0">
                  <a:pos x="276" y="0"/>
                </a:cxn>
                <a:cxn ang="0">
                  <a:pos x="287" y="0"/>
                </a:cxn>
                <a:cxn ang="0">
                  <a:pos x="287" y="26"/>
                </a:cxn>
              </a:cxnLst>
              <a:rect l="0" t="0" r="r" b="b"/>
              <a:pathLst>
                <a:path w="287" h="245">
                  <a:moveTo>
                    <a:pt x="287" y="26"/>
                  </a:moveTo>
                  <a:lnTo>
                    <a:pt x="267" y="48"/>
                  </a:lnTo>
                  <a:lnTo>
                    <a:pt x="259" y="106"/>
                  </a:lnTo>
                  <a:lnTo>
                    <a:pt x="267" y="144"/>
                  </a:lnTo>
                  <a:lnTo>
                    <a:pt x="276" y="153"/>
                  </a:lnTo>
                  <a:lnTo>
                    <a:pt x="270" y="204"/>
                  </a:lnTo>
                  <a:lnTo>
                    <a:pt x="233" y="232"/>
                  </a:lnTo>
                  <a:lnTo>
                    <a:pt x="173" y="245"/>
                  </a:lnTo>
                  <a:lnTo>
                    <a:pt x="3" y="245"/>
                  </a:lnTo>
                  <a:lnTo>
                    <a:pt x="0" y="232"/>
                  </a:lnTo>
                  <a:lnTo>
                    <a:pt x="102" y="194"/>
                  </a:lnTo>
                  <a:lnTo>
                    <a:pt x="118" y="156"/>
                  </a:lnTo>
                  <a:lnTo>
                    <a:pt x="128" y="85"/>
                  </a:lnTo>
                  <a:lnTo>
                    <a:pt x="123" y="72"/>
                  </a:lnTo>
                  <a:lnTo>
                    <a:pt x="111" y="65"/>
                  </a:lnTo>
                  <a:lnTo>
                    <a:pt x="77" y="60"/>
                  </a:lnTo>
                  <a:lnTo>
                    <a:pt x="72" y="34"/>
                  </a:lnTo>
                  <a:lnTo>
                    <a:pt x="85" y="34"/>
                  </a:lnTo>
                  <a:lnTo>
                    <a:pt x="111" y="23"/>
                  </a:lnTo>
                  <a:lnTo>
                    <a:pt x="207" y="18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87" y="2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336"/>
            <p:cNvSpPr>
              <a:spLocks noChangeAspect="1"/>
            </p:cNvSpPr>
            <p:nvPr/>
          </p:nvSpPr>
          <p:spPr bwMode="gray">
            <a:xfrm rot="20552049">
              <a:off x="4598089" y="3855252"/>
              <a:ext cx="1591" cy="34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9" y="0"/>
                </a:cxn>
                <a:cxn ang="0">
                  <a:pos x="68" y="20"/>
                </a:cxn>
                <a:cxn ang="0">
                  <a:pos x="63" y="42"/>
                </a:cxn>
                <a:cxn ang="0">
                  <a:pos x="14" y="42"/>
                </a:cxn>
                <a:cxn ang="0">
                  <a:pos x="5" y="34"/>
                </a:cxn>
                <a:cxn ang="0">
                  <a:pos x="0" y="20"/>
                </a:cxn>
                <a:cxn ang="0">
                  <a:pos x="5" y="9"/>
                </a:cxn>
                <a:cxn ang="0">
                  <a:pos x="17" y="9"/>
                </a:cxn>
                <a:cxn ang="0">
                  <a:pos x="26" y="0"/>
                </a:cxn>
              </a:cxnLst>
              <a:rect l="0" t="0" r="r" b="b"/>
              <a:pathLst>
                <a:path w="68" h="42">
                  <a:moveTo>
                    <a:pt x="26" y="0"/>
                  </a:moveTo>
                  <a:lnTo>
                    <a:pt x="39" y="0"/>
                  </a:lnTo>
                  <a:lnTo>
                    <a:pt x="68" y="20"/>
                  </a:lnTo>
                  <a:lnTo>
                    <a:pt x="63" y="42"/>
                  </a:lnTo>
                  <a:lnTo>
                    <a:pt x="14" y="42"/>
                  </a:lnTo>
                  <a:lnTo>
                    <a:pt x="5" y="34"/>
                  </a:lnTo>
                  <a:lnTo>
                    <a:pt x="0" y="20"/>
                  </a:lnTo>
                  <a:lnTo>
                    <a:pt x="5" y="9"/>
                  </a:lnTo>
                  <a:lnTo>
                    <a:pt x="17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9" name="Group 337"/>
            <p:cNvGrpSpPr>
              <a:grpSpLocks noChangeAspect="1"/>
            </p:cNvGrpSpPr>
            <p:nvPr/>
          </p:nvGrpSpPr>
          <p:grpSpPr bwMode="gray">
            <a:xfrm>
              <a:off x="4590138" y="3858744"/>
              <a:ext cx="28623" cy="48892"/>
              <a:chOff x="1694" y="2257"/>
              <a:chExt cx="18" cy="28"/>
            </a:xfrm>
            <a:grpFill/>
          </p:grpSpPr>
          <p:sp>
            <p:nvSpPr>
              <p:cNvPr id="247" name="Freeform 338"/>
              <p:cNvSpPr>
                <a:spLocks noChangeAspect="1"/>
              </p:cNvSpPr>
              <p:nvPr/>
            </p:nvSpPr>
            <p:spPr bwMode="gray">
              <a:xfrm rot="-1047951">
                <a:off x="1701" y="2270"/>
                <a:ext cx="3" cy="4"/>
              </a:xfrm>
              <a:custGeom>
                <a:avLst/>
                <a:gdLst/>
                <a:ahLst/>
                <a:cxnLst>
                  <a:cxn ang="0">
                    <a:pos x="89" y="8"/>
                  </a:cxn>
                  <a:cxn ang="0">
                    <a:pos x="138" y="32"/>
                  </a:cxn>
                  <a:cxn ang="0">
                    <a:pos x="147" y="83"/>
                  </a:cxn>
                  <a:cxn ang="0">
                    <a:pos x="105" y="62"/>
                  </a:cxn>
                  <a:cxn ang="0">
                    <a:pos x="29" y="56"/>
                  </a:cxn>
                  <a:cxn ang="0">
                    <a:pos x="0" y="14"/>
                  </a:cxn>
                  <a:cxn ang="0">
                    <a:pos x="32" y="0"/>
                  </a:cxn>
                  <a:cxn ang="0">
                    <a:pos x="89" y="8"/>
                  </a:cxn>
                </a:cxnLst>
                <a:rect l="0" t="0" r="r" b="b"/>
                <a:pathLst>
                  <a:path w="147" h="83">
                    <a:moveTo>
                      <a:pt x="89" y="8"/>
                    </a:moveTo>
                    <a:lnTo>
                      <a:pt x="138" y="32"/>
                    </a:lnTo>
                    <a:lnTo>
                      <a:pt x="147" y="83"/>
                    </a:lnTo>
                    <a:lnTo>
                      <a:pt x="105" y="62"/>
                    </a:lnTo>
                    <a:lnTo>
                      <a:pt x="29" y="56"/>
                    </a:lnTo>
                    <a:lnTo>
                      <a:pt x="0" y="14"/>
                    </a:lnTo>
                    <a:lnTo>
                      <a:pt x="32" y="0"/>
                    </a:lnTo>
                    <a:lnTo>
                      <a:pt x="8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339"/>
              <p:cNvSpPr>
                <a:spLocks noChangeAspect="1"/>
              </p:cNvSpPr>
              <p:nvPr/>
            </p:nvSpPr>
            <p:spPr bwMode="gray">
              <a:xfrm rot="-1047951">
                <a:off x="1694" y="2257"/>
                <a:ext cx="18" cy="28"/>
              </a:xfrm>
              <a:custGeom>
                <a:avLst/>
                <a:gdLst/>
                <a:ahLst/>
                <a:cxnLst>
                  <a:cxn ang="0">
                    <a:pos x="826" y="627"/>
                  </a:cxn>
                  <a:cxn ang="0">
                    <a:pos x="835" y="614"/>
                  </a:cxn>
                  <a:cxn ang="0">
                    <a:pos x="843" y="539"/>
                  </a:cxn>
                  <a:cxn ang="0">
                    <a:pos x="835" y="504"/>
                  </a:cxn>
                  <a:cxn ang="0">
                    <a:pos x="801" y="466"/>
                  </a:cxn>
                  <a:cxn ang="0">
                    <a:pos x="801" y="442"/>
                  </a:cxn>
                  <a:cxn ang="0">
                    <a:pos x="809" y="425"/>
                  </a:cxn>
                  <a:cxn ang="0">
                    <a:pos x="852" y="392"/>
                  </a:cxn>
                  <a:cxn ang="0">
                    <a:pos x="847" y="298"/>
                  </a:cxn>
                  <a:cxn ang="0">
                    <a:pos x="868" y="277"/>
                  </a:cxn>
                  <a:cxn ang="0">
                    <a:pos x="877" y="243"/>
                  </a:cxn>
                  <a:cxn ang="0">
                    <a:pos x="852" y="214"/>
                  </a:cxn>
                  <a:cxn ang="0">
                    <a:pos x="860" y="135"/>
                  </a:cxn>
                  <a:cxn ang="0">
                    <a:pos x="847" y="88"/>
                  </a:cxn>
                  <a:cxn ang="0">
                    <a:pos x="813" y="46"/>
                  </a:cxn>
                  <a:cxn ang="0">
                    <a:pos x="818" y="37"/>
                  </a:cxn>
                  <a:cxn ang="0">
                    <a:pos x="809" y="37"/>
                  </a:cxn>
                  <a:cxn ang="0">
                    <a:pos x="775" y="63"/>
                  </a:cxn>
                  <a:cxn ang="0">
                    <a:pos x="639" y="67"/>
                  </a:cxn>
                  <a:cxn ang="0">
                    <a:pos x="606" y="59"/>
                  </a:cxn>
                  <a:cxn ang="0">
                    <a:pos x="564" y="29"/>
                  </a:cxn>
                  <a:cxn ang="0">
                    <a:pos x="513" y="8"/>
                  </a:cxn>
                  <a:cxn ang="0">
                    <a:pos x="445" y="0"/>
                  </a:cxn>
                  <a:cxn ang="0">
                    <a:pos x="356" y="17"/>
                  </a:cxn>
                  <a:cxn ang="0">
                    <a:pos x="317" y="37"/>
                  </a:cxn>
                  <a:cxn ang="0">
                    <a:pos x="300" y="63"/>
                  </a:cxn>
                  <a:cxn ang="0">
                    <a:pos x="305" y="101"/>
                  </a:cxn>
                  <a:cxn ang="0">
                    <a:pos x="326" y="109"/>
                  </a:cxn>
                  <a:cxn ang="0">
                    <a:pos x="445" y="109"/>
                  </a:cxn>
                  <a:cxn ang="0">
                    <a:pos x="492" y="135"/>
                  </a:cxn>
                  <a:cxn ang="0">
                    <a:pos x="504" y="172"/>
                  </a:cxn>
                  <a:cxn ang="0">
                    <a:pos x="504" y="298"/>
                  </a:cxn>
                  <a:cxn ang="0">
                    <a:pos x="513" y="327"/>
                  </a:cxn>
                  <a:cxn ang="0">
                    <a:pos x="584" y="387"/>
                  </a:cxn>
                  <a:cxn ang="0">
                    <a:pos x="631" y="412"/>
                  </a:cxn>
                  <a:cxn ang="0">
                    <a:pos x="635" y="442"/>
                  </a:cxn>
                  <a:cxn ang="0">
                    <a:pos x="618" y="459"/>
                  </a:cxn>
                  <a:cxn ang="0">
                    <a:pos x="581" y="459"/>
                  </a:cxn>
                  <a:cxn ang="0">
                    <a:pos x="516" y="476"/>
                  </a:cxn>
                  <a:cxn ang="0">
                    <a:pos x="377" y="479"/>
                  </a:cxn>
                  <a:cxn ang="0">
                    <a:pos x="262" y="466"/>
                  </a:cxn>
                  <a:cxn ang="0">
                    <a:pos x="186" y="445"/>
                  </a:cxn>
                  <a:cxn ang="0">
                    <a:pos x="8" y="445"/>
                  </a:cxn>
                  <a:cxn ang="0">
                    <a:pos x="0" y="459"/>
                  </a:cxn>
                  <a:cxn ang="0">
                    <a:pos x="0" y="491"/>
                  </a:cxn>
                  <a:cxn ang="0">
                    <a:pos x="42" y="550"/>
                  </a:cxn>
                  <a:cxn ang="0">
                    <a:pos x="131" y="589"/>
                  </a:cxn>
                  <a:cxn ang="0">
                    <a:pos x="164" y="623"/>
                  </a:cxn>
                  <a:cxn ang="0">
                    <a:pos x="186" y="614"/>
                  </a:cxn>
                  <a:cxn ang="0">
                    <a:pos x="181" y="584"/>
                  </a:cxn>
                  <a:cxn ang="0">
                    <a:pos x="198" y="567"/>
                  </a:cxn>
                  <a:cxn ang="0">
                    <a:pos x="224" y="555"/>
                  </a:cxn>
                  <a:cxn ang="0">
                    <a:pos x="249" y="555"/>
                  </a:cxn>
                  <a:cxn ang="0">
                    <a:pos x="339" y="559"/>
                  </a:cxn>
                  <a:cxn ang="0">
                    <a:pos x="504" y="601"/>
                  </a:cxn>
                  <a:cxn ang="0">
                    <a:pos x="547" y="597"/>
                  </a:cxn>
                  <a:cxn ang="0">
                    <a:pos x="648" y="567"/>
                  </a:cxn>
                  <a:cxn ang="0">
                    <a:pos x="690" y="567"/>
                  </a:cxn>
                  <a:cxn ang="0">
                    <a:pos x="729" y="575"/>
                  </a:cxn>
                  <a:cxn ang="0">
                    <a:pos x="758" y="592"/>
                  </a:cxn>
                  <a:cxn ang="0">
                    <a:pos x="787" y="601"/>
                  </a:cxn>
                  <a:cxn ang="0">
                    <a:pos x="821" y="617"/>
                  </a:cxn>
                  <a:cxn ang="0">
                    <a:pos x="826" y="627"/>
                  </a:cxn>
                </a:cxnLst>
                <a:rect l="0" t="0" r="r" b="b"/>
                <a:pathLst>
                  <a:path w="877" h="627">
                    <a:moveTo>
                      <a:pt x="826" y="627"/>
                    </a:moveTo>
                    <a:lnTo>
                      <a:pt x="835" y="614"/>
                    </a:lnTo>
                    <a:lnTo>
                      <a:pt x="843" y="539"/>
                    </a:lnTo>
                    <a:lnTo>
                      <a:pt x="835" y="504"/>
                    </a:lnTo>
                    <a:lnTo>
                      <a:pt x="801" y="466"/>
                    </a:lnTo>
                    <a:lnTo>
                      <a:pt x="801" y="442"/>
                    </a:lnTo>
                    <a:lnTo>
                      <a:pt x="809" y="425"/>
                    </a:lnTo>
                    <a:lnTo>
                      <a:pt x="852" y="392"/>
                    </a:lnTo>
                    <a:lnTo>
                      <a:pt x="847" y="298"/>
                    </a:lnTo>
                    <a:lnTo>
                      <a:pt x="868" y="277"/>
                    </a:lnTo>
                    <a:lnTo>
                      <a:pt x="877" y="243"/>
                    </a:lnTo>
                    <a:lnTo>
                      <a:pt x="852" y="214"/>
                    </a:lnTo>
                    <a:lnTo>
                      <a:pt x="860" y="135"/>
                    </a:lnTo>
                    <a:lnTo>
                      <a:pt x="847" y="88"/>
                    </a:lnTo>
                    <a:lnTo>
                      <a:pt x="813" y="46"/>
                    </a:lnTo>
                    <a:lnTo>
                      <a:pt x="818" y="37"/>
                    </a:lnTo>
                    <a:lnTo>
                      <a:pt x="809" y="37"/>
                    </a:lnTo>
                    <a:lnTo>
                      <a:pt x="775" y="63"/>
                    </a:lnTo>
                    <a:lnTo>
                      <a:pt x="639" y="67"/>
                    </a:lnTo>
                    <a:lnTo>
                      <a:pt x="606" y="59"/>
                    </a:lnTo>
                    <a:lnTo>
                      <a:pt x="564" y="29"/>
                    </a:lnTo>
                    <a:lnTo>
                      <a:pt x="513" y="8"/>
                    </a:lnTo>
                    <a:lnTo>
                      <a:pt x="445" y="0"/>
                    </a:lnTo>
                    <a:lnTo>
                      <a:pt x="356" y="17"/>
                    </a:lnTo>
                    <a:lnTo>
                      <a:pt x="317" y="37"/>
                    </a:lnTo>
                    <a:lnTo>
                      <a:pt x="300" y="63"/>
                    </a:lnTo>
                    <a:lnTo>
                      <a:pt x="305" y="101"/>
                    </a:lnTo>
                    <a:lnTo>
                      <a:pt x="326" y="109"/>
                    </a:lnTo>
                    <a:lnTo>
                      <a:pt x="445" y="109"/>
                    </a:lnTo>
                    <a:lnTo>
                      <a:pt x="492" y="135"/>
                    </a:lnTo>
                    <a:lnTo>
                      <a:pt x="504" y="172"/>
                    </a:lnTo>
                    <a:lnTo>
                      <a:pt x="504" y="298"/>
                    </a:lnTo>
                    <a:lnTo>
                      <a:pt x="513" y="327"/>
                    </a:lnTo>
                    <a:lnTo>
                      <a:pt x="584" y="387"/>
                    </a:lnTo>
                    <a:lnTo>
                      <a:pt x="631" y="412"/>
                    </a:lnTo>
                    <a:lnTo>
                      <a:pt x="635" y="442"/>
                    </a:lnTo>
                    <a:lnTo>
                      <a:pt x="618" y="459"/>
                    </a:lnTo>
                    <a:lnTo>
                      <a:pt x="581" y="459"/>
                    </a:lnTo>
                    <a:lnTo>
                      <a:pt x="516" y="476"/>
                    </a:lnTo>
                    <a:lnTo>
                      <a:pt x="377" y="479"/>
                    </a:lnTo>
                    <a:lnTo>
                      <a:pt x="262" y="466"/>
                    </a:lnTo>
                    <a:lnTo>
                      <a:pt x="186" y="445"/>
                    </a:lnTo>
                    <a:lnTo>
                      <a:pt x="8" y="445"/>
                    </a:lnTo>
                    <a:lnTo>
                      <a:pt x="0" y="459"/>
                    </a:lnTo>
                    <a:lnTo>
                      <a:pt x="0" y="491"/>
                    </a:lnTo>
                    <a:lnTo>
                      <a:pt x="42" y="550"/>
                    </a:lnTo>
                    <a:lnTo>
                      <a:pt x="131" y="589"/>
                    </a:lnTo>
                    <a:lnTo>
                      <a:pt x="164" y="623"/>
                    </a:lnTo>
                    <a:lnTo>
                      <a:pt x="186" y="614"/>
                    </a:lnTo>
                    <a:lnTo>
                      <a:pt x="181" y="584"/>
                    </a:lnTo>
                    <a:lnTo>
                      <a:pt x="198" y="567"/>
                    </a:lnTo>
                    <a:lnTo>
                      <a:pt x="224" y="555"/>
                    </a:lnTo>
                    <a:lnTo>
                      <a:pt x="249" y="555"/>
                    </a:lnTo>
                    <a:lnTo>
                      <a:pt x="339" y="559"/>
                    </a:lnTo>
                    <a:lnTo>
                      <a:pt x="504" y="601"/>
                    </a:lnTo>
                    <a:lnTo>
                      <a:pt x="547" y="597"/>
                    </a:lnTo>
                    <a:lnTo>
                      <a:pt x="648" y="567"/>
                    </a:lnTo>
                    <a:lnTo>
                      <a:pt x="690" y="567"/>
                    </a:lnTo>
                    <a:lnTo>
                      <a:pt x="729" y="575"/>
                    </a:lnTo>
                    <a:lnTo>
                      <a:pt x="758" y="592"/>
                    </a:lnTo>
                    <a:lnTo>
                      <a:pt x="787" y="601"/>
                    </a:lnTo>
                    <a:lnTo>
                      <a:pt x="821" y="617"/>
                    </a:lnTo>
                    <a:lnTo>
                      <a:pt x="826" y="62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30" name="Freeform 340"/>
            <p:cNvSpPr>
              <a:spLocks noChangeAspect="1"/>
            </p:cNvSpPr>
            <p:nvPr/>
          </p:nvSpPr>
          <p:spPr bwMode="gray">
            <a:xfrm rot="20552049">
              <a:off x="4668055" y="3869221"/>
              <a:ext cx="15901" cy="13969"/>
            </a:xfrm>
            <a:custGeom>
              <a:avLst/>
              <a:gdLst/>
              <a:ahLst/>
              <a:cxnLst>
                <a:cxn ang="0">
                  <a:pos x="442" y="20"/>
                </a:cxn>
                <a:cxn ang="0">
                  <a:pos x="462" y="54"/>
                </a:cxn>
                <a:cxn ang="0">
                  <a:pos x="471" y="99"/>
                </a:cxn>
                <a:cxn ang="0">
                  <a:pos x="425" y="141"/>
                </a:cxn>
                <a:cxn ang="0">
                  <a:pos x="393" y="159"/>
                </a:cxn>
                <a:cxn ang="0">
                  <a:pos x="292" y="180"/>
                </a:cxn>
                <a:cxn ang="0">
                  <a:pos x="224" y="180"/>
                </a:cxn>
                <a:cxn ang="0">
                  <a:pos x="156" y="172"/>
                </a:cxn>
                <a:cxn ang="0">
                  <a:pos x="51" y="176"/>
                </a:cxn>
                <a:cxn ang="0">
                  <a:pos x="42" y="172"/>
                </a:cxn>
                <a:cxn ang="0">
                  <a:pos x="30" y="113"/>
                </a:cxn>
                <a:cxn ang="0">
                  <a:pos x="0" y="66"/>
                </a:cxn>
                <a:cxn ang="0">
                  <a:pos x="0" y="23"/>
                </a:cxn>
                <a:cxn ang="0">
                  <a:pos x="30" y="0"/>
                </a:cxn>
                <a:cxn ang="0">
                  <a:pos x="385" y="0"/>
                </a:cxn>
                <a:cxn ang="0">
                  <a:pos x="416" y="3"/>
                </a:cxn>
                <a:cxn ang="0">
                  <a:pos x="437" y="11"/>
                </a:cxn>
                <a:cxn ang="0">
                  <a:pos x="442" y="20"/>
                </a:cxn>
              </a:cxnLst>
              <a:rect l="0" t="0" r="r" b="b"/>
              <a:pathLst>
                <a:path w="471" h="180">
                  <a:moveTo>
                    <a:pt x="442" y="20"/>
                  </a:moveTo>
                  <a:lnTo>
                    <a:pt x="462" y="54"/>
                  </a:lnTo>
                  <a:lnTo>
                    <a:pt x="471" y="99"/>
                  </a:lnTo>
                  <a:lnTo>
                    <a:pt x="425" y="141"/>
                  </a:lnTo>
                  <a:lnTo>
                    <a:pt x="393" y="159"/>
                  </a:lnTo>
                  <a:lnTo>
                    <a:pt x="292" y="180"/>
                  </a:lnTo>
                  <a:lnTo>
                    <a:pt x="224" y="180"/>
                  </a:lnTo>
                  <a:lnTo>
                    <a:pt x="156" y="172"/>
                  </a:lnTo>
                  <a:lnTo>
                    <a:pt x="51" y="176"/>
                  </a:lnTo>
                  <a:lnTo>
                    <a:pt x="42" y="172"/>
                  </a:lnTo>
                  <a:lnTo>
                    <a:pt x="30" y="113"/>
                  </a:lnTo>
                  <a:lnTo>
                    <a:pt x="0" y="66"/>
                  </a:lnTo>
                  <a:lnTo>
                    <a:pt x="0" y="23"/>
                  </a:lnTo>
                  <a:lnTo>
                    <a:pt x="30" y="0"/>
                  </a:lnTo>
                  <a:lnTo>
                    <a:pt x="385" y="0"/>
                  </a:lnTo>
                  <a:lnTo>
                    <a:pt x="416" y="3"/>
                  </a:lnTo>
                  <a:lnTo>
                    <a:pt x="437" y="11"/>
                  </a:lnTo>
                  <a:lnTo>
                    <a:pt x="442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341"/>
            <p:cNvSpPr>
              <a:spLocks noChangeAspect="1"/>
            </p:cNvSpPr>
            <p:nvPr/>
          </p:nvSpPr>
          <p:spPr bwMode="gray">
            <a:xfrm rot="20552049">
              <a:off x="4765054" y="3970497"/>
              <a:ext cx="0" cy="523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0" y="76"/>
                </a:cxn>
                <a:cxn ang="0">
                  <a:pos x="14" y="59"/>
                </a:cxn>
                <a:cxn ang="0">
                  <a:pos x="14" y="0"/>
                </a:cxn>
              </a:cxnLst>
              <a:rect l="0" t="0" r="r" b="b"/>
              <a:pathLst>
                <a:path w="14" h="76">
                  <a:moveTo>
                    <a:pt x="14" y="0"/>
                  </a:moveTo>
                  <a:lnTo>
                    <a:pt x="0" y="7"/>
                  </a:lnTo>
                  <a:lnTo>
                    <a:pt x="0" y="76"/>
                  </a:lnTo>
                  <a:lnTo>
                    <a:pt x="14" y="59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342"/>
            <p:cNvSpPr>
              <a:spLocks noChangeAspect="1"/>
            </p:cNvSpPr>
            <p:nvPr/>
          </p:nvSpPr>
          <p:spPr bwMode="gray">
            <a:xfrm rot="20552049">
              <a:off x="4738022" y="3897159"/>
              <a:ext cx="4771" cy="12223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98" y="4"/>
                </a:cxn>
                <a:cxn ang="0">
                  <a:pos x="81" y="52"/>
                </a:cxn>
                <a:cxn ang="0">
                  <a:pos x="17" y="45"/>
                </a:cxn>
                <a:cxn ang="0">
                  <a:pos x="0" y="104"/>
                </a:cxn>
                <a:cxn ang="0">
                  <a:pos x="8" y="160"/>
                </a:cxn>
                <a:cxn ang="0">
                  <a:pos x="53" y="163"/>
                </a:cxn>
                <a:cxn ang="0">
                  <a:pos x="70" y="104"/>
                </a:cxn>
                <a:cxn ang="0">
                  <a:pos x="83" y="93"/>
                </a:cxn>
                <a:cxn ang="0">
                  <a:pos x="132" y="91"/>
                </a:cxn>
                <a:cxn ang="0">
                  <a:pos x="173" y="74"/>
                </a:cxn>
                <a:cxn ang="0">
                  <a:pos x="166" y="52"/>
                </a:cxn>
                <a:cxn ang="0">
                  <a:pos x="135" y="38"/>
                </a:cxn>
                <a:cxn ang="0">
                  <a:pos x="122" y="0"/>
                </a:cxn>
              </a:cxnLst>
              <a:rect l="0" t="0" r="r" b="b"/>
              <a:pathLst>
                <a:path w="173" h="163">
                  <a:moveTo>
                    <a:pt x="122" y="0"/>
                  </a:moveTo>
                  <a:lnTo>
                    <a:pt x="98" y="4"/>
                  </a:lnTo>
                  <a:lnTo>
                    <a:pt x="81" y="52"/>
                  </a:lnTo>
                  <a:lnTo>
                    <a:pt x="17" y="45"/>
                  </a:lnTo>
                  <a:lnTo>
                    <a:pt x="0" y="104"/>
                  </a:lnTo>
                  <a:lnTo>
                    <a:pt x="8" y="160"/>
                  </a:lnTo>
                  <a:lnTo>
                    <a:pt x="53" y="163"/>
                  </a:lnTo>
                  <a:lnTo>
                    <a:pt x="70" y="104"/>
                  </a:lnTo>
                  <a:lnTo>
                    <a:pt x="83" y="93"/>
                  </a:lnTo>
                  <a:lnTo>
                    <a:pt x="132" y="91"/>
                  </a:lnTo>
                  <a:lnTo>
                    <a:pt x="173" y="74"/>
                  </a:lnTo>
                  <a:lnTo>
                    <a:pt x="166" y="52"/>
                  </a:lnTo>
                  <a:lnTo>
                    <a:pt x="135" y="38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343"/>
            <p:cNvSpPr>
              <a:spLocks noChangeAspect="1"/>
            </p:cNvSpPr>
            <p:nvPr/>
          </p:nvSpPr>
          <p:spPr bwMode="gray">
            <a:xfrm rot="20552049">
              <a:off x="4691907" y="3865729"/>
              <a:ext cx="0" cy="17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1"/>
                </a:cxn>
                <a:cxn ang="0">
                  <a:pos x="3" y="39"/>
                </a:cxn>
                <a:cxn ang="0">
                  <a:pos x="28" y="32"/>
                </a:cxn>
                <a:cxn ang="0">
                  <a:pos x="28" y="0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lnTo>
                    <a:pt x="0" y="21"/>
                  </a:lnTo>
                  <a:lnTo>
                    <a:pt x="3" y="39"/>
                  </a:lnTo>
                  <a:lnTo>
                    <a:pt x="28" y="3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344"/>
            <p:cNvSpPr>
              <a:spLocks noChangeAspect="1"/>
            </p:cNvSpPr>
            <p:nvPr/>
          </p:nvSpPr>
          <p:spPr bwMode="gray">
            <a:xfrm rot="20552049">
              <a:off x="4695087" y="3879698"/>
              <a:ext cx="1591" cy="3492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0" y="17"/>
                </a:cxn>
                <a:cxn ang="0">
                  <a:pos x="6" y="34"/>
                </a:cxn>
                <a:cxn ang="0">
                  <a:pos x="42" y="0"/>
                </a:cxn>
                <a:cxn ang="0">
                  <a:pos x="6" y="8"/>
                </a:cxn>
              </a:cxnLst>
              <a:rect l="0" t="0" r="r" b="b"/>
              <a:pathLst>
                <a:path w="42" h="34">
                  <a:moveTo>
                    <a:pt x="6" y="8"/>
                  </a:moveTo>
                  <a:lnTo>
                    <a:pt x="0" y="17"/>
                  </a:lnTo>
                  <a:lnTo>
                    <a:pt x="6" y="34"/>
                  </a:lnTo>
                  <a:lnTo>
                    <a:pt x="42" y="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345"/>
            <p:cNvSpPr>
              <a:spLocks noChangeAspect="1"/>
            </p:cNvSpPr>
            <p:nvPr/>
          </p:nvSpPr>
          <p:spPr bwMode="gray">
            <a:xfrm rot="20552049">
              <a:off x="4745972" y="3916366"/>
              <a:ext cx="3180" cy="873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14" y="124"/>
                </a:cxn>
                <a:cxn ang="0">
                  <a:pos x="42" y="124"/>
                </a:cxn>
                <a:cxn ang="0">
                  <a:pos x="52" y="90"/>
                </a:cxn>
                <a:cxn ang="0">
                  <a:pos x="49" y="20"/>
                </a:cxn>
                <a:cxn ang="0">
                  <a:pos x="18" y="0"/>
                </a:cxn>
              </a:cxnLst>
              <a:rect l="0" t="0" r="r" b="b"/>
              <a:pathLst>
                <a:path w="52" h="124">
                  <a:moveTo>
                    <a:pt x="18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14" y="124"/>
                  </a:lnTo>
                  <a:lnTo>
                    <a:pt x="42" y="124"/>
                  </a:lnTo>
                  <a:lnTo>
                    <a:pt x="52" y="90"/>
                  </a:lnTo>
                  <a:lnTo>
                    <a:pt x="49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346"/>
            <p:cNvSpPr>
              <a:spLocks noChangeAspect="1"/>
            </p:cNvSpPr>
            <p:nvPr/>
          </p:nvSpPr>
          <p:spPr bwMode="gray">
            <a:xfrm rot="20552049">
              <a:off x="4765054" y="3998435"/>
              <a:ext cx="1591" cy="523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17" y="14"/>
                </a:cxn>
                <a:cxn ang="0">
                  <a:pos x="0" y="62"/>
                </a:cxn>
                <a:cxn ang="0">
                  <a:pos x="38" y="41"/>
                </a:cxn>
                <a:cxn ang="0">
                  <a:pos x="49" y="0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17" y="14"/>
                  </a:lnTo>
                  <a:lnTo>
                    <a:pt x="0" y="62"/>
                  </a:lnTo>
                  <a:lnTo>
                    <a:pt x="38" y="4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347"/>
            <p:cNvSpPr>
              <a:spLocks noChangeAspect="1"/>
            </p:cNvSpPr>
            <p:nvPr/>
          </p:nvSpPr>
          <p:spPr bwMode="gray">
            <a:xfrm rot="20552049">
              <a:off x="4459747" y="3806360"/>
              <a:ext cx="117670" cy="85561"/>
            </a:xfrm>
            <a:custGeom>
              <a:avLst/>
              <a:gdLst/>
              <a:ahLst/>
              <a:cxnLst>
                <a:cxn ang="0">
                  <a:pos x="2488" y="571"/>
                </a:cxn>
                <a:cxn ang="0">
                  <a:pos x="2639" y="644"/>
                </a:cxn>
                <a:cxn ang="0">
                  <a:pos x="2750" y="689"/>
                </a:cxn>
                <a:cxn ang="0">
                  <a:pos x="2869" y="689"/>
                </a:cxn>
                <a:cxn ang="0">
                  <a:pos x="2865" y="787"/>
                </a:cxn>
                <a:cxn ang="0">
                  <a:pos x="2916" y="820"/>
                </a:cxn>
                <a:cxn ang="0">
                  <a:pos x="3170" y="871"/>
                </a:cxn>
                <a:cxn ang="0">
                  <a:pos x="3309" y="951"/>
                </a:cxn>
                <a:cxn ang="0">
                  <a:pos x="3137" y="1073"/>
                </a:cxn>
                <a:cxn ang="0">
                  <a:pos x="2908" y="1111"/>
                </a:cxn>
                <a:cxn ang="0">
                  <a:pos x="2531" y="1086"/>
                </a:cxn>
                <a:cxn ang="0">
                  <a:pos x="2269" y="1123"/>
                </a:cxn>
                <a:cxn ang="0">
                  <a:pos x="2255" y="1069"/>
                </a:cxn>
                <a:cxn ang="0">
                  <a:pos x="2449" y="951"/>
                </a:cxn>
                <a:cxn ang="0">
                  <a:pos x="2416" y="880"/>
                </a:cxn>
                <a:cxn ang="0">
                  <a:pos x="2107" y="803"/>
                </a:cxn>
                <a:cxn ang="0">
                  <a:pos x="1989" y="660"/>
                </a:cxn>
                <a:cxn ang="0">
                  <a:pos x="1832" y="547"/>
                </a:cxn>
                <a:cxn ang="0">
                  <a:pos x="1675" y="534"/>
                </a:cxn>
                <a:cxn ang="0">
                  <a:pos x="1405" y="412"/>
                </a:cxn>
                <a:cxn ang="0">
                  <a:pos x="1184" y="366"/>
                </a:cxn>
                <a:cxn ang="0">
                  <a:pos x="1091" y="383"/>
                </a:cxn>
                <a:cxn ang="0">
                  <a:pos x="955" y="353"/>
                </a:cxn>
                <a:cxn ang="0">
                  <a:pos x="870" y="293"/>
                </a:cxn>
                <a:cxn ang="0">
                  <a:pos x="990" y="231"/>
                </a:cxn>
                <a:cxn ang="0">
                  <a:pos x="929" y="189"/>
                </a:cxn>
                <a:cxn ang="0">
                  <a:pos x="604" y="205"/>
                </a:cxn>
                <a:cxn ang="0">
                  <a:pos x="451" y="325"/>
                </a:cxn>
                <a:cxn ang="0">
                  <a:pos x="281" y="403"/>
                </a:cxn>
                <a:cxn ang="0">
                  <a:pos x="129" y="482"/>
                </a:cxn>
                <a:cxn ang="0">
                  <a:pos x="99" y="449"/>
                </a:cxn>
                <a:cxn ang="0">
                  <a:pos x="78" y="396"/>
                </a:cxn>
                <a:cxn ang="0">
                  <a:pos x="147" y="366"/>
                </a:cxn>
                <a:cxn ang="0">
                  <a:pos x="238" y="176"/>
                </a:cxn>
                <a:cxn ang="0">
                  <a:pos x="454" y="79"/>
                </a:cxn>
                <a:cxn ang="0">
                  <a:pos x="1003" y="0"/>
                </a:cxn>
                <a:cxn ang="0">
                  <a:pos x="1295" y="20"/>
                </a:cxn>
                <a:cxn ang="0">
                  <a:pos x="1490" y="62"/>
                </a:cxn>
                <a:cxn ang="0">
                  <a:pos x="1637" y="189"/>
                </a:cxn>
                <a:cxn ang="0">
                  <a:pos x="1879" y="251"/>
                </a:cxn>
                <a:cxn ang="0">
                  <a:pos x="1985" y="293"/>
                </a:cxn>
                <a:cxn ang="0">
                  <a:pos x="1989" y="325"/>
                </a:cxn>
                <a:cxn ang="0">
                  <a:pos x="2167" y="429"/>
                </a:cxn>
                <a:cxn ang="0">
                  <a:pos x="2394" y="508"/>
                </a:cxn>
              </a:cxnLst>
              <a:rect l="0" t="0" r="r" b="b"/>
              <a:pathLst>
                <a:path w="3347" h="1123">
                  <a:moveTo>
                    <a:pt x="2394" y="508"/>
                  </a:moveTo>
                  <a:lnTo>
                    <a:pt x="2399" y="517"/>
                  </a:lnTo>
                  <a:lnTo>
                    <a:pt x="2488" y="571"/>
                  </a:lnTo>
                  <a:lnTo>
                    <a:pt x="2559" y="627"/>
                  </a:lnTo>
                  <a:lnTo>
                    <a:pt x="2605" y="644"/>
                  </a:lnTo>
                  <a:lnTo>
                    <a:pt x="2639" y="644"/>
                  </a:lnTo>
                  <a:lnTo>
                    <a:pt x="2665" y="652"/>
                  </a:lnTo>
                  <a:lnTo>
                    <a:pt x="2687" y="669"/>
                  </a:lnTo>
                  <a:lnTo>
                    <a:pt x="2750" y="689"/>
                  </a:lnTo>
                  <a:lnTo>
                    <a:pt x="2793" y="689"/>
                  </a:lnTo>
                  <a:lnTo>
                    <a:pt x="2835" y="680"/>
                  </a:lnTo>
                  <a:lnTo>
                    <a:pt x="2869" y="689"/>
                  </a:lnTo>
                  <a:lnTo>
                    <a:pt x="2886" y="719"/>
                  </a:lnTo>
                  <a:lnTo>
                    <a:pt x="2886" y="744"/>
                  </a:lnTo>
                  <a:lnTo>
                    <a:pt x="2865" y="787"/>
                  </a:lnTo>
                  <a:lnTo>
                    <a:pt x="2865" y="803"/>
                  </a:lnTo>
                  <a:lnTo>
                    <a:pt x="2874" y="811"/>
                  </a:lnTo>
                  <a:lnTo>
                    <a:pt x="2916" y="820"/>
                  </a:lnTo>
                  <a:lnTo>
                    <a:pt x="3094" y="816"/>
                  </a:lnTo>
                  <a:lnTo>
                    <a:pt x="3128" y="828"/>
                  </a:lnTo>
                  <a:lnTo>
                    <a:pt x="3170" y="871"/>
                  </a:lnTo>
                  <a:lnTo>
                    <a:pt x="3182" y="891"/>
                  </a:lnTo>
                  <a:lnTo>
                    <a:pt x="3259" y="947"/>
                  </a:lnTo>
                  <a:lnTo>
                    <a:pt x="3309" y="951"/>
                  </a:lnTo>
                  <a:lnTo>
                    <a:pt x="3343" y="964"/>
                  </a:lnTo>
                  <a:lnTo>
                    <a:pt x="3347" y="1002"/>
                  </a:lnTo>
                  <a:lnTo>
                    <a:pt x="3137" y="1073"/>
                  </a:lnTo>
                  <a:lnTo>
                    <a:pt x="3072" y="1103"/>
                  </a:lnTo>
                  <a:lnTo>
                    <a:pt x="2996" y="1115"/>
                  </a:lnTo>
                  <a:lnTo>
                    <a:pt x="2908" y="1111"/>
                  </a:lnTo>
                  <a:lnTo>
                    <a:pt x="2852" y="1094"/>
                  </a:lnTo>
                  <a:lnTo>
                    <a:pt x="2793" y="1090"/>
                  </a:lnTo>
                  <a:lnTo>
                    <a:pt x="2531" y="1086"/>
                  </a:lnTo>
                  <a:lnTo>
                    <a:pt x="2394" y="1103"/>
                  </a:lnTo>
                  <a:lnTo>
                    <a:pt x="2314" y="1123"/>
                  </a:lnTo>
                  <a:lnTo>
                    <a:pt x="2269" y="1123"/>
                  </a:lnTo>
                  <a:lnTo>
                    <a:pt x="2243" y="1115"/>
                  </a:lnTo>
                  <a:lnTo>
                    <a:pt x="2235" y="1094"/>
                  </a:lnTo>
                  <a:lnTo>
                    <a:pt x="2255" y="1069"/>
                  </a:lnTo>
                  <a:lnTo>
                    <a:pt x="2314" y="1019"/>
                  </a:lnTo>
                  <a:lnTo>
                    <a:pt x="2373" y="985"/>
                  </a:lnTo>
                  <a:lnTo>
                    <a:pt x="2449" y="951"/>
                  </a:lnTo>
                  <a:lnTo>
                    <a:pt x="2457" y="917"/>
                  </a:lnTo>
                  <a:lnTo>
                    <a:pt x="2454" y="900"/>
                  </a:lnTo>
                  <a:lnTo>
                    <a:pt x="2416" y="880"/>
                  </a:lnTo>
                  <a:lnTo>
                    <a:pt x="2319" y="849"/>
                  </a:lnTo>
                  <a:lnTo>
                    <a:pt x="2141" y="837"/>
                  </a:lnTo>
                  <a:lnTo>
                    <a:pt x="2107" y="803"/>
                  </a:lnTo>
                  <a:lnTo>
                    <a:pt x="2056" y="770"/>
                  </a:lnTo>
                  <a:lnTo>
                    <a:pt x="2019" y="727"/>
                  </a:lnTo>
                  <a:lnTo>
                    <a:pt x="1989" y="660"/>
                  </a:lnTo>
                  <a:lnTo>
                    <a:pt x="1977" y="606"/>
                  </a:lnTo>
                  <a:lnTo>
                    <a:pt x="1938" y="560"/>
                  </a:lnTo>
                  <a:lnTo>
                    <a:pt x="1832" y="547"/>
                  </a:lnTo>
                  <a:lnTo>
                    <a:pt x="1734" y="551"/>
                  </a:lnTo>
                  <a:lnTo>
                    <a:pt x="1700" y="547"/>
                  </a:lnTo>
                  <a:lnTo>
                    <a:pt x="1675" y="534"/>
                  </a:lnTo>
                  <a:lnTo>
                    <a:pt x="1564" y="513"/>
                  </a:lnTo>
                  <a:lnTo>
                    <a:pt x="1473" y="472"/>
                  </a:lnTo>
                  <a:lnTo>
                    <a:pt x="1405" y="412"/>
                  </a:lnTo>
                  <a:lnTo>
                    <a:pt x="1354" y="387"/>
                  </a:lnTo>
                  <a:lnTo>
                    <a:pt x="1222" y="383"/>
                  </a:lnTo>
                  <a:lnTo>
                    <a:pt x="1184" y="366"/>
                  </a:lnTo>
                  <a:lnTo>
                    <a:pt x="1159" y="366"/>
                  </a:lnTo>
                  <a:lnTo>
                    <a:pt x="1129" y="378"/>
                  </a:lnTo>
                  <a:lnTo>
                    <a:pt x="1091" y="383"/>
                  </a:lnTo>
                  <a:lnTo>
                    <a:pt x="1049" y="370"/>
                  </a:lnTo>
                  <a:lnTo>
                    <a:pt x="1037" y="358"/>
                  </a:lnTo>
                  <a:lnTo>
                    <a:pt x="955" y="353"/>
                  </a:lnTo>
                  <a:lnTo>
                    <a:pt x="904" y="341"/>
                  </a:lnTo>
                  <a:lnTo>
                    <a:pt x="887" y="327"/>
                  </a:lnTo>
                  <a:lnTo>
                    <a:pt x="870" y="293"/>
                  </a:lnTo>
                  <a:lnTo>
                    <a:pt x="870" y="276"/>
                  </a:lnTo>
                  <a:lnTo>
                    <a:pt x="972" y="251"/>
                  </a:lnTo>
                  <a:lnTo>
                    <a:pt x="990" y="231"/>
                  </a:lnTo>
                  <a:lnTo>
                    <a:pt x="981" y="209"/>
                  </a:lnTo>
                  <a:lnTo>
                    <a:pt x="943" y="201"/>
                  </a:lnTo>
                  <a:lnTo>
                    <a:pt x="929" y="189"/>
                  </a:lnTo>
                  <a:lnTo>
                    <a:pt x="718" y="167"/>
                  </a:lnTo>
                  <a:lnTo>
                    <a:pt x="658" y="172"/>
                  </a:lnTo>
                  <a:lnTo>
                    <a:pt x="604" y="205"/>
                  </a:lnTo>
                  <a:lnTo>
                    <a:pt x="557" y="251"/>
                  </a:lnTo>
                  <a:lnTo>
                    <a:pt x="519" y="302"/>
                  </a:lnTo>
                  <a:lnTo>
                    <a:pt x="451" y="325"/>
                  </a:lnTo>
                  <a:lnTo>
                    <a:pt x="370" y="332"/>
                  </a:lnTo>
                  <a:lnTo>
                    <a:pt x="323" y="349"/>
                  </a:lnTo>
                  <a:lnTo>
                    <a:pt x="281" y="403"/>
                  </a:lnTo>
                  <a:lnTo>
                    <a:pt x="230" y="412"/>
                  </a:lnTo>
                  <a:lnTo>
                    <a:pt x="213" y="420"/>
                  </a:lnTo>
                  <a:lnTo>
                    <a:pt x="129" y="482"/>
                  </a:lnTo>
                  <a:lnTo>
                    <a:pt x="120" y="482"/>
                  </a:lnTo>
                  <a:lnTo>
                    <a:pt x="117" y="466"/>
                  </a:lnTo>
                  <a:lnTo>
                    <a:pt x="99" y="449"/>
                  </a:lnTo>
                  <a:lnTo>
                    <a:pt x="0" y="455"/>
                  </a:lnTo>
                  <a:lnTo>
                    <a:pt x="0" y="441"/>
                  </a:lnTo>
                  <a:lnTo>
                    <a:pt x="78" y="396"/>
                  </a:lnTo>
                  <a:lnTo>
                    <a:pt x="133" y="390"/>
                  </a:lnTo>
                  <a:lnTo>
                    <a:pt x="141" y="383"/>
                  </a:lnTo>
                  <a:lnTo>
                    <a:pt x="147" y="366"/>
                  </a:lnTo>
                  <a:lnTo>
                    <a:pt x="147" y="257"/>
                  </a:lnTo>
                  <a:lnTo>
                    <a:pt x="163" y="226"/>
                  </a:lnTo>
                  <a:lnTo>
                    <a:pt x="238" y="176"/>
                  </a:lnTo>
                  <a:lnTo>
                    <a:pt x="337" y="130"/>
                  </a:lnTo>
                  <a:lnTo>
                    <a:pt x="358" y="125"/>
                  </a:lnTo>
                  <a:lnTo>
                    <a:pt x="454" y="79"/>
                  </a:lnTo>
                  <a:lnTo>
                    <a:pt x="675" y="29"/>
                  </a:lnTo>
                  <a:lnTo>
                    <a:pt x="752" y="3"/>
                  </a:lnTo>
                  <a:lnTo>
                    <a:pt x="1003" y="0"/>
                  </a:lnTo>
                  <a:lnTo>
                    <a:pt x="1112" y="20"/>
                  </a:lnTo>
                  <a:lnTo>
                    <a:pt x="1227" y="25"/>
                  </a:lnTo>
                  <a:lnTo>
                    <a:pt x="1295" y="20"/>
                  </a:lnTo>
                  <a:lnTo>
                    <a:pt x="1336" y="54"/>
                  </a:lnTo>
                  <a:lnTo>
                    <a:pt x="1366" y="67"/>
                  </a:lnTo>
                  <a:lnTo>
                    <a:pt x="1490" y="62"/>
                  </a:lnTo>
                  <a:lnTo>
                    <a:pt x="1524" y="79"/>
                  </a:lnTo>
                  <a:lnTo>
                    <a:pt x="1612" y="150"/>
                  </a:lnTo>
                  <a:lnTo>
                    <a:pt x="1637" y="189"/>
                  </a:lnTo>
                  <a:lnTo>
                    <a:pt x="1700" y="240"/>
                  </a:lnTo>
                  <a:lnTo>
                    <a:pt x="1751" y="257"/>
                  </a:lnTo>
                  <a:lnTo>
                    <a:pt x="1879" y="251"/>
                  </a:lnTo>
                  <a:lnTo>
                    <a:pt x="1913" y="273"/>
                  </a:lnTo>
                  <a:lnTo>
                    <a:pt x="1968" y="273"/>
                  </a:lnTo>
                  <a:lnTo>
                    <a:pt x="1985" y="293"/>
                  </a:lnTo>
                  <a:lnTo>
                    <a:pt x="1968" y="293"/>
                  </a:lnTo>
                  <a:lnTo>
                    <a:pt x="1964" y="311"/>
                  </a:lnTo>
                  <a:lnTo>
                    <a:pt x="1989" y="325"/>
                  </a:lnTo>
                  <a:lnTo>
                    <a:pt x="2056" y="335"/>
                  </a:lnTo>
                  <a:lnTo>
                    <a:pt x="2099" y="358"/>
                  </a:lnTo>
                  <a:lnTo>
                    <a:pt x="2167" y="429"/>
                  </a:lnTo>
                  <a:lnTo>
                    <a:pt x="2269" y="458"/>
                  </a:lnTo>
                  <a:lnTo>
                    <a:pt x="2344" y="496"/>
                  </a:lnTo>
                  <a:lnTo>
                    <a:pt x="2394" y="50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348"/>
            <p:cNvSpPr>
              <a:spLocks noChangeAspect="1"/>
            </p:cNvSpPr>
            <p:nvPr/>
          </p:nvSpPr>
          <p:spPr bwMode="gray">
            <a:xfrm rot="20552049">
              <a:off x="4478828" y="3851760"/>
              <a:ext cx="4771" cy="10477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36" y="42"/>
                </a:cxn>
                <a:cxn ang="0">
                  <a:pos x="153" y="64"/>
                </a:cxn>
                <a:cxn ang="0">
                  <a:pos x="165" y="128"/>
                </a:cxn>
                <a:cxn ang="0">
                  <a:pos x="77" y="156"/>
                </a:cxn>
                <a:cxn ang="0">
                  <a:pos x="38" y="156"/>
                </a:cxn>
                <a:cxn ang="0">
                  <a:pos x="22" y="144"/>
                </a:cxn>
                <a:cxn ang="0">
                  <a:pos x="8" y="131"/>
                </a:cxn>
                <a:cxn ang="0">
                  <a:pos x="0" y="98"/>
                </a:cxn>
                <a:cxn ang="0">
                  <a:pos x="51" y="123"/>
                </a:cxn>
                <a:cxn ang="0">
                  <a:pos x="63" y="89"/>
                </a:cxn>
                <a:cxn ang="0">
                  <a:pos x="51" y="68"/>
                </a:cxn>
                <a:cxn ang="0">
                  <a:pos x="47" y="42"/>
                </a:cxn>
                <a:cxn ang="0">
                  <a:pos x="51" y="9"/>
                </a:cxn>
                <a:cxn ang="0">
                  <a:pos x="89" y="0"/>
                </a:cxn>
                <a:cxn ang="0">
                  <a:pos x="114" y="5"/>
                </a:cxn>
                <a:cxn ang="0">
                  <a:pos x="128" y="14"/>
                </a:cxn>
                <a:cxn ang="0">
                  <a:pos x="128" y="5"/>
                </a:cxn>
              </a:cxnLst>
              <a:rect l="0" t="0" r="r" b="b"/>
              <a:pathLst>
                <a:path w="165" h="156">
                  <a:moveTo>
                    <a:pt x="128" y="5"/>
                  </a:moveTo>
                  <a:lnTo>
                    <a:pt x="136" y="42"/>
                  </a:lnTo>
                  <a:lnTo>
                    <a:pt x="153" y="64"/>
                  </a:lnTo>
                  <a:lnTo>
                    <a:pt x="165" y="128"/>
                  </a:lnTo>
                  <a:lnTo>
                    <a:pt x="77" y="156"/>
                  </a:lnTo>
                  <a:lnTo>
                    <a:pt x="38" y="156"/>
                  </a:lnTo>
                  <a:lnTo>
                    <a:pt x="22" y="144"/>
                  </a:lnTo>
                  <a:lnTo>
                    <a:pt x="8" y="131"/>
                  </a:lnTo>
                  <a:lnTo>
                    <a:pt x="0" y="98"/>
                  </a:lnTo>
                  <a:lnTo>
                    <a:pt x="51" y="123"/>
                  </a:lnTo>
                  <a:lnTo>
                    <a:pt x="63" y="89"/>
                  </a:lnTo>
                  <a:lnTo>
                    <a:pt x="51" y="68"/>
                  </a:lnTo>
                  <a:lnTo>
                    <a:pt x="47" y="42"/>
                  </a:lnTo>
                  <a:lnTo>
                    <a:pt x="51" y="9"/>
                  </a:lnTo>
                  <a:lnTo>
                    <a:pt x="89" y="0"/>
                  </a:lnTo>
                  <a:lnTo>
                    <a:pt x="114" y="5"/>
                  </a:lnTo>
                  <a:lnTo>
                    <a:pt x="128" y="14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349"/>
            <p:cNvSpPr>
              <a:spLocks noChangeAspect="1"/>
            </p:cNvSpPr>
            <p:nvPr/>
          </p:nvSpPr>
          <p:spPr bwMode="gray">
            <a:xfrm rot="20552049">
              <a:off x="4521763" y="3816837"/>
              <a:ext cx="11131" cy="15716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83" y="127"/>
                </a:cxn>
                <a:cxn ang="0">
                  <a:pos x="308" y="156"/>
                </a:cxn>
                <a:cxn ang="0">
                  <a:pos x="317" y="201"/>
                </a:cxn>
                <a:cxn ang="0">
                  <a:pos x="266" y="198"/>
                </a:cxn>
                <a:cxn ang="0">
                  <a:pos x="208" y="156"/>
                </a:cxn>
                <a:cxn ang="0">
                  <a:pos x="169" y="97"/>
                </a:cxn>
                <a:cxn ang="0">
                  <a:pos x="135" y="68"/>
                </a:cxn>
                <a:cxn ang="0">
                  <a:pos x="59" y="59"/>
                </a:cxn>
                <a:cxn ang="0">
                  <a:pos x="38" y="50"/>
                </a:cxn>
                <a:cxn ang="0">
                  <a:pos x="8" y="29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85" y="4"/>
                </a:cxn>
                <a:cxn ang="0">
                  <a:pos x="211" y="85"/>
                </a:cxn>
              </a:cxnLst>
              <a:rect l="0" t="0" r="r" b="b"/>
              <a:pathLst>
                <a:path w="317" h="201">
                  <a:moveTo>
                    <a:pt x="211" y="85"/>
                  </a:moveTo>
                  <a:lnTo>
                    <a:pt x="283" y="127"/>
                  </a:lnTo>
                  <a:lnTo>
                    <a:pt x="308" y="156"/>
                  </a:lnTo>
                  <a:lnTo>
                    <a:pt x="317" y="201"/>
                  </a:lnTo>
                  <a:lnTo>
                    <a:pt x="266" y="198"/>
                  </a:lnTo>
                  <a:lnTo>
                    <a:pt x="208" y="156"/>
                  </a:lnTo>
                  <a:lnTo>
                    <a:pt x="169" y="97"/>
                  </a:lnTo>
                  <a:lnTo>
                    <a:pt x="135" y="68"/>
                  </a:lnTo>
                  <a:lnTo>
                    <a:pt x="59" y="59"/>
                  </a:lnTo>
                  <a:lnTo>
                    <a:pt x="38" y="50"/>
                  </a:lnTo>
                  <a:lnTo>
                    <a:pt x="8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5" y="4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350"/>
            <p:cNvSpPr>
              <a:spLocks noChangeAspect="1"/>
            </p:cNvSpPr>
            <p:nvPr/>
          </p:nvSpPr>
          <p:spPr bwMode="gray">
            <a:xfrm rot="20552049">
              <a:off x="4720530" y="3879698"/>
              <a:ext cx="0" cy="5239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1" y="30"/>
                </a:cxn>
                <a:cxn ang="0">
                  <a:pos x="31" y="47"/>
                </a:cxn>
                <a:cxn ang="0">
                  <a:pos x="46" y="42"/>
                </a:cxn>
                <a:cxn ang="0">
                  <a:pos x="46" y="10"/>
                </a:cxn>
                <a:cxn ang="0">
                  <a:pos x="34" y="2"/>
                </a:cxn>
              </a:cxnLst>
              <a:rect l="0" t="0" r="r" b="b"/>
              <a:pathLst>
                <a:path w="46" h="47">
                  <a:moveTo>
                    <a:pt x="34" y="2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31" y="47"/>
                  </a:lnTo>
                  <a:lnTo>
                    <a:pt x="46" y="42"/>
                  </a:lnTo>
                  <a:lnTo>
                    <a:pt x="46" y="10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351"/>
            <p:cNvSpPr>
              <a:spLocks noChangeAspect="1"/>
            </p:cNvSpPr>
            <p:nvPr/>
          </p:nvSpPr>
          <p:spPr bwMode="gray">
            <a:xfrm rot="20552049">
              <a:off x="4761873" y="3953035"/>
              <a:ext cx="1591" cy="69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97"/>
                </a:cxn>
                <a:cxn ang="0">
                  <a:pos x="25" y="103"/>
                </a:cxn>
                <a:cxn ang="0">
                  <a:pos x="45" y="94"/>
                </a:cxn>
                <a:cxn ang="0">
                  <a:pos x="45" y="62"/>
                </a:cxn>
                <a:cxn ang="0">
                  <a:pos x="39" y="20"/>
                </a:cxn>
                <a:cxn ang="0">
                  <a:pos x="25" y="0"/>
                </a:cxn>
              </a:cxnLst>
              <a:rect l="0" t="0" r="r" b="b"/>
              <a:pathLst>
                <a:path w="45" h="103">
                  <a:moveTo>
                    <a:pt x="25" y="0"/>
                  </a:moveTo>
                  <a:lnTo>
                    <a:pt x="0" y="97"/>
                  </a:lnTo>
                  <a:lnTo>
                    <a:pt x="25" y="103"/>
                  </a:lnTo>
                  <a:lnTo>
                    <a:pt x="45" y="94"/>
                  </a:lnTo>
                  <a:lnTo>
                    <a:pt x="45" y="62"/>
                  </a:lnTo>
                  <a:lnTo>
                    <a:pt x="39" y="2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2" name="Group 362"/>
            <p:cNvGrpSpPr/>
            <p:nvPr/>
          </p:nvGrpSpPr>
          <p:grpSpPr bwMode="gray">
            <a:xfrm>
              <a:off x="5717548" y="2301193"/>
              <a:ext cx="880939" cy="1220548"/>
              <a:chOff x="4580731" y="1911697"/>
              <a:chExt cx="879476" cy="1109663"/>
            </a:xfrm>
            <a:grpFill/>
          </p:grpSpPr>
          <p:sp>
            <p:nvSpPr>
              <p:cNvPr id="198" name="Freeform 175"/>
              <p:cNvSpPr>
                <a:spLocks noChangeAspect="1"/>
              </p:cNvSpPr>
              <p:nvPr/>
            </p:nvSpPr>
            <p:spPr bwMode="gray">
              <a:xfrm>
                <a:off x="4923631" y="2716560"/>
                <a:ext cx="133350" cy="65088"/>
              </a:xfrm>
              <a:custGeom>
                <a:avLst/>
                <a:gdLst/>
                <a:ahLst/>
                <a:cxnLst>
                  <a:cxn ang="0">
                    <a:pos x="234" y="27"/>
                  </a:cxn>
                  <a:cxn ang="0">
                    <a:pos x="213" y="43"/>
                  </a:cxn>
                  <a:cxn ang="0">
                    <a:pos x="188" y="62"/>
                  </a:cxn>
                  <a:cxn ang="0">
                    <a:pos x="184" y="90"/>
                  </a:cxn>
                  <a:cxn ang="0">
                    <a:pos x="191" y="113"/>
                  </a:cxn>
                  <a:cxn ang="0">
                    <a:pos x="179" y="110"/>
                  </a:cxn>
                  <a:cxn ang="0">
                    <a:pos x="153" y="106"/>
                  </a:cxn>
                  <a:cxn ang="0">
                    <a:pos x="116" y="114"/>
                  </a:cxn>
                  <a:cxn ang="0">
                    <a:pos x="83" y="127"/>
                  </a:cxn>
                  <a:cxn ang="0">
                    <a:pos x="59" y="118"/>
                  </a:cxn>
                  <a:cxn ang="0">
                    <a:pos x="49" y="132"/>
                  </a:cxn>
                  <a:cxn ang="0">
                    <a:pos x="34" y="129"/>
                  </a:cxn>
                  <a:cxn ang="0">
                    <a:pos x="19" y="119"/>
                  </a:cxn>
                  <a:cxn ang="0">
                    <a:pos x="0" y="123"/>
                  </a:cxn>
                  <a:cxn ang="0">
                    <a:pos x="16" y="137"/>
                  </a:cxn>
                  <a:cxn ang="0">
                    <a:pos x="17" y="155"/>
                  </a:cxn>
                  <a:cxn ang="0">
                    <a:pos x="17" y="167"/>
                  </a:cxn>
                  <a:cxn ang="0">
                    <a:pos x="36" y="172"/>
                  </a:cxn>
                  <a:cxn ang="0">
                    <a:pos x="51" y="173"/>
                  </a:cxn>
                  <a:cxn ang="0">
                    <a:pos x="68" y="177"/>
                  </a:cxn>
                  <a:cxn ang="0">
                    <a:pos x="104" y="165"/>
                  </a:cxn>
                  <a:cxn ang="0">
                    <a:pos x="132" y="161"/>
                  </a:cxn>
                  <a:cxn ang="0">
                    <a:pos x="143" y="156"/>
                  </a:cxn>
                  <a:cxn ang="0">
                    <a:pos x="146" y="164"/>
                  </a:cxn>
                  <a:cxn ang="0">
                    <a:pos x="152" y="178"/>
                  </a:cxn>
                  <a:cxn ang="0">
                    <a:pos x="168" y="187"/>
                  </a:cxn>
                  <a:cxn ang="0">
                    <a:pos x="208" y="198"/>
                  </a:cxn>
                  <a:cxn ang="0">
                    <a:pos x="231" y="203"/>
                  </a:cxn>
                  <a:cxn ang="0">
                    <a:pos x="275" y="205"/>
                  </a:cxn>
                  <a:cxn ang="0">
                    <a:pos x="292" y="189"/>
                  </a:cxn>
                  <a:cxn ang="0">
                    <a:pos x="325" y="191"/>
                  </a:cxn>
                  <a:cxn ang="0">
                    <a:pos x="334" y="182"/>
                  </a:cxn>
                  <a:cxn ang="0">
                    <a:pos x="353" y="176"/>
                  </a:cxn>
                  <a:cxn ang="0">
                    <a:pos x="372" y="161"/>
                  </a:cxn>
                  <a:cxn ang="0">
                    <a:pos x="382" y="148"/>
                  </a:cxn>
                  <a:cxn ang="0">
                    <a:pos x="390" y="119"/>
                  </a:cxn>
                  <a:cxn ang="0">
                    <a:pos x="388" y="103"/>
                  </a:cxn>
                  <a:cxn ang="0">
                    <a:pos x="420" y="95"/>
                  </a:cxn>
                  <a:cxn ang="0">
                    <a:pos x="412" y="62"/>
                  </a:cxn>
                  <a:cxn ang="0">
                    <a:pos x="406" y="26"/>
                  </a:cxn>
                  <a:cxn ang="0">
                    <a:pos x="362" y="19"/>
                  </a:cxn>
                  <a:cxn ang="0">
                    <a:pos x="340" y="1"/>
                  </a:cxn>
                  <a:cxn ang="0">
                    <a:pos x="301" y="10"/>
                  </a:cxn>
                  <a:cxn ang="0">
                    <a:pos x="287" y="27"/>
                  </a:cxn>
                  <a:cxn ang="0">
                    <a:pos x="267" y="32"/>
                  </a:cxn>
                  <a:cxn ang="0">
                    <a:pos x="249" y="25"/>
                  </a:cxn>
                </a:cxnLst>
                <a:rect l="0" t="0" r="r" b="b"/>
                <a:pathLst>
                  <a:path w="420" h="205">
                    <a:moveTo>
                      <a:pt x="235" y="20"/>
                    </a:moveTo>
                    <a:lnTo>
                      <a:pt x="234" y="27"/>
                    </a:lnTo>
                    <a:lnTo>
                      <a:pt x="217" y="35"/>
                    </a:lnTo>
                    <a:lnTo>
                      <a:pt x="213" y="43"/>
                    </a:lnTo>
                    <a:lnTo>
                      <a:pt x="210" y="53"/>
                    </a:lnTo>
                    <a:lnTo>
                      <a:pt x="188" y="62"/>
                    </a:lnTo>
                    <a:lnTo>
                      <a:pt x="183" y="74"/>
                    </a:lnTo>
                    <a:lnTo>
                      <a:pt x="184" y="90"/>
                    </a:lnTo>
                    <a:lnTo>
                      <a:pt x="191" y="106"/>
                    </a:lnTo>
                    <a:lnTo>
                      <a:pt x="191" y="113"/>
                    </a:lnTo>
                    <a:lnTo>
                      <a:pt x="184" y="117"/>
                    </a:lnTo>
                    <a:lnTo>
                      <a:pt x="179" y="110"/>
                    </a:lnTo>
                    <a:lnTo>
                      <a:pt x="164" y="110"/>
                    </a:lnTo>
                    <a:lnTo>
                      <a:pt x="153" y="106"/>
                    </a:lnTo>
                    <a:lnTo>
                      <a:pt x="149" y="111"/>
                    </a:lnTo>
                    <a:lnTo>
                      <a:pt x="116" y="114"/>
                    </a:lnTo>
                    <a:lnTo>
                      <a:pt x="97" y="127"/>
                    </a:lnTo>
                    <a:lnTo>
                      <a:pt x="83" y="127"/>
                    </a:lnTo>
                    <a:lnTo>
                      <a:pt x="70" y="119"/>
                    </a:lnTo>
                    <a:lnTo>
                      <a:pt x="59" y="118"/>
                    </a:lnTo>
                    <a:lnTo>
                      <a:pt x="51" y="124"/>
                    </a:lnTo>
                    <a:lnTo>
                      <a:pt x="49" y="132"/>
                    </a:lnTo>
                    <a:lnTo>
                      <a:pt x="44" y="134"/>
                    </a:lnTo>
                    <a:lnTo>
                      <a:pt x="34" y="129"/>
                    </a:lnTo>
                    <a:lnTo>
                      <a:pt x="28" y="121"/>
                    </a:lnTo>
                    <a:lnTo>
                      <a:pt x="19" y="119"/>
                    </a:lnTo>
                    <a:lnTo>
                      <a:pt x="11" y="119"/>
                    </a:lnTo>
                    <a:lnTo>
                      <a:pt x="0" y="123"/>
                    </a:lnTo>
                    <a:lnTo>
                      <a:pt x="7" y="132"/>
                    </a:lnTo>
                    <a:lnTo>
                      <a:pt x="16" y="137"/>
                    </a:lnTo>
                    <a:lnTo>
                      <a:pt x="17" y="144"/>
                    </a:lnTo>
                    <a:lnTo>
                      <a:pt x="17" y="155"/>
                    </a:lnTo>
                    <a:lnTo>
                      <a:pt x="11" y="162"/>
                    </a:lnTo>
                    <a:lnTo>
                      <a:pt x="17" y="167"/>
                    </a:lnTo>
                    <a:lnTo>
                      <a:pt x="27" y="171"/>
                    </a:lnTo>
                    <a:lnTo>
                      <a:pt x="36" y="172"/>
                    </a:lnTo>
                    <a:lnTo>
                      <a:pt x="44" y="168"/>
                    </a:lnTo>
                    <a:lnTo>
                      <a:pt x="51" y="173"/>
                    </a:lnTo>
                    <a:lnTo>
                      <a:pt x="65" y="178"/>
                    </a:lnTo>
                    <a:lnTo>
                      <a:pt x="68" y="177"/>
                    </a:lnTo>
                    <a:lnTo>
                      <a:pt x="84" y="172"/>
                    </a:lnTo>
                    <a:lnTo>
                      <a:pt x="104" y="165"/>
                    </a:lnTo>
                    <a:lnTo>
                      <a:pt x="122" y="164"/>
                    </a:lnTo>
                    <a:lnTo>
                      <a:pt x="132" y="161"/>
                    </a:lnTo>
                    <a:lnTo>
                      <a:pt x="137" y="157"/>
                    </a:lnTo>
                    <a:lnTo>
                      <a:pt x="143" y="156"/>
                    </a:lnTo>
                    <a:lnTo>
                      <a:pt x="146" y="159"/>
                    </a:lnTo>
                    <a:lnTo>
                      <a:pt x="146" y="164"/>
                    </a:lnTo>
                    <a:lnTo>
                      <a:pt x="148" y="171"/>
                    </a:lnTo>
                    <a:lnTo>
                      <a:pt x="152" y="178"/>
                    </a:lnTo>
                    <a:lnTo>
                      <a:pt x="163" y="187"/>
                    </a:lnTo>
                    <a:lnTo>
                      <a:pt x="168" y="187"/>
                    </a:lnTo>
                    <a:lnTo>
                      <a:pt x="178" y="193"/>
                    </a:lnTo>
                    <a:lnTo>
                      <a:pt x="208" y="198"/>
                    </a:lnTo>
                    <a:lnTo>
                      <a:pt x="222" y="203"/>
                    </a:lnTo>
                    <a:lnTo>
                      <a:pt x="231" y="203"/>
                    </a:lnTo>
                    <a:lnTo>
                      <a:pt x="247" y="203"/>
                    </a:lnTo>
                    <a:lnTo>
                      <a:pt x="275" y="205"/>
                    </a:lnTo>
                    <a:lnTo>
                      <a:pt x="283" y="200"/>
                    </a:lnTo>
                    <a:lnTo>
                      <a:pt x="292" y="189"/>
                    </a:lnTo>
                    <a:lnTo>
                      <a:pt x="305" y="187"/>
                    </a:lnTo>
                    <a:lnTo>
                      <a:pt x="325" y="191"/>
                    </a:lnTo>
                    <a:lnTo>
                      <a:pt x="330" y="182"/>
                    </a:lnTo>
                    <a:lnTo>
                      <a:pt x="334" y="182"/>
                    </a:lnTo>
                    <a:lnTo>
                      <a:pt x="351" y="184"/>
                    </a:lnTo>
                    <a:lnTo>
                      <a:pt x="353" y="176"/>
                    </a:lnTo>
                    <a:lnTo>
                      <a:pt x="362" y="172"/>
                    </a:lnTo>
                    <a:lnTo>
                      <a:pt x="372" y="161"/>
                    </a:lnTo>
                    <a:lnTo>
                      <a:pt x="383" y="159"/>
                    </a:lnTo>
                    <a:lnTo>
                      <a:pt x="382" y="148"/>
                    </a:lnTo>
                    <a:lnTo>
                      <a:pt x="382" y="138"/>
                    </a:lnTo>
                    <a:lnTo>
                      <a:pt x="390" y="119"/>
                    </a:lnTo>
                    <a:lnTo>
                      <a:pt x="384" y="111"/>
                    </a:lnTo>
                    <a:lnTo>
                      <a:pt x="388" y="103"/>
                    </a:lnTo>
                    <a:lnTo>
                      <a:pt x="415" y="103"/>
                    </a:lnTo>
                    <a:lnTo>
                      <a:pt x="420" y="95"/>
                    </a:lnTo>
                    <a:lnTo>
                      <a:pt x="420" y="75"/>
                    </a:lnTo>
                    <a:lnTo>
                      <a:pt x="412" y="62"/>
                    </a:lnTo>
                    <a:lnTo>
                      <a:pt x="406" y="40"/>
                    </a:lnTo>
                    <a:lnTo>
                      <a:pt x="406" y="26"/>
                    </a:lnTo>
                    <a:lnTo>
                      <a:pt x="398" y="15"/>
                    </a:lnTo>
                    <a:lnTo>
                      <a:pt x="362" y="19"/>
                    </a:lnTo>
                    <a:lnTo>
                      <a:pt x="348" y="6"/>
                    </a:lnTo>
                    <a:lnTo>
                      <a:pt x="340" y="1"/>
                    </a:lnTo>
                    <a:lnTo>
                      <a:pt x="307" y="0"/>
                    </a:lnTo>
                    <a:lnTo>
                      <a:pt x="301" y="10"/>
                    </a:lnTo>
                    <a:lnTo>
                      <a:pt x="297" y="19"/>
                    </a:lnTo>
                    <a:lnTo>
                      <a:pt x="287" y="27"/>
                    </a:lnTo>
                    <a:lnTo>
                      <a:pt x="278" y="31"/>
                    </a:lnTo>
                    <a:lnTo>
                      <a:pt x="267" y="32"/>
                    </a:lnTo>
                    <a:lnTo>
                      <a:pt x="256" y="31"/>
                    </a:lnTo>
                    <a:lnTo>
                      <a:pt x="249" y="25"/>
                    </a:lnTo>
                    <a:lnTo>
                      <a:pt x="235" y="2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176"/>
              <p:cNvSpPr>
                <a:spLocks noChangeAspect="1"/>
              </p:cNvSpPr>
              <p:nvPr/>
            </p:nvSpPr>
            <p:spPr bwMode="gray">
              <a:xfrm>
                <a:off x="4783931" y="2875310"/>
                <a:ext cx="7938" cy="4763"/>
              </a:xfrm>
              <a:custGeom>
                <a:avLst/>
                <a:gdLst/>
                <a:ahLst/>
                <a:cxnLst>
                  <a:cxn ang="0">
                    <a:pos x="18" y="7"/>
                  </a:cxn>
                  <a:cxn ang="0">
                    <a:pos x="21" y="11"/>
                  </a:cxn>
                  <a:cxn ang="0">
                    <a:pos x="16" y="13"/>
                  </a:cxn>
                  <a:cxn ang="0">
                    <a:pos x="10" y="12"/>
                  </a:cxn>
                  <a:cxn ang="0">
                    <a:pos x="6" y="7"/>
                  </a:cxn>
                  <a:cxn ang="0">
                    <a:pos x="0" y="0"/>
                  </a:cxn>
                  <a:cxn ang="0">
                    <a:pos x="13" y="1"/>
                  </a:cxn>
                  <a:cxn ang="0">
                    <a:pos x="18" y="7"/>
                  </a:cxn>
                </a:cxnLst>
                <a:rect l="0" t="0" r="r" b="b"/>
                <a:pathLst>
                  <a:path w="21" h="13">
                    <a:moveTo>
                      <a:pt x="18" y="7"/>
                    </a:moveTo>
                    <a:lnTo>
                      <a:pt x="21" y="11"/>
                    </a:lnTo>
                    <a:lnTo>
                      <a:pt x="16" y="13"/>
                    </a:lnTo>
                    <a:lnTo>
                      <a:pt x="10" y="12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177"/>
              <p:cNvSpPr>
                <a:spLocks noChangeAspect="1"/>
              </p:cNvSpPr>
              <p:nvPr/>
            </p:nvSpPr>
            <p:spPr bwMode="gray">
              <a:xfrm>
                <a:off x="4925219" y="2757835"/>
                <a:ext cx="4763" cy="9525"/>
              </a:xfrm>
              <a:custGeom>
                <a:avLst/>
                <a:gdLst/>
                <a:ahLst/>
                <a:cxnLst>
                  <a:cxn ang="0">
                    <a:pos x="8" y="30"/>
                  </a:cxn>
                  <a:cxn ang="0">
                    <a:pos x="14" y="23"/>
                  </a:cxn>
                  <a:cxn ang="0">
                    <a:pos x="14" y="12"/>
                  </a:cxn>
                  <a:cxn ang="0">
                    <a:pos x="13" y="5"/>
                  </a:cxn>
                  <a:cxn ang="0">
                    <a:pos x="4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8" y="30"/>
                  </a:cxn>
                </a:cxnLst>
                <a:rect l="0" t="0" r="r" b="b"/>
                <a:pathLst>
                  <a:path w="14" h="30">
                    <a:moveTo>
                      <a:pt x="8" y="30"/>
                    </a:moveTo>
                    <a:lnTo>
                      <a:pt x="14" y="23"/>
                    </a:lnTo>
                    <a:lnTo>
                      <a:pt x="14" y="12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8" y="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01" name="Group 178"/>
              <p:cNvGrpSpPr>
                <a:grpSpLocks noChangeAspect="1"/>
              </p:cNvGrpSpPr>
              <p:nvPr/>
            </p:nvGrpSpPr>
            <p:grpSpPr bwMode="gray">
              <a:xfrm>
                <a:off x="4876006" y="2765772"/>
                <a:ext cx="204788" cy="242888"/>
                <a:chOff x="2589" y="1903"/>
                <a:chExt cx="129" cy="153"/>
              </a:xfrm>
              <a:grpFill/>
            </p:grpSpPr>
            <p:sp>
              <p:nvSpPr>
                <p:cNvPr id="244" name="Freeform 179"/>
                <p:cNvSpPr>
                  <a:spLocks noChangeAspect="1"/>
                </p:cNvSpPr>
                <p:nvPr/>
              </p:nvSpPr>
              <p:spPr bwMode="gray">
                <a:xfrm>
                  <a:off x="2653" y="2034"/>
                  <a:ext cx="34" cy="22"/>
                </a:xfrm>
                <a:custGeom>
                  <a:avLst/>
                  <a:gdLst/>
                  <a:ahLst/>
                  <a:cxnLst>
                    <a:cxn ang="0">
                      <a:pos x="172" y="0"/>
                    </a:cxn>
                    <a:cxn ang="0">
                      <a:pos x="168" y="1"/>
                    </a:cxn>
                    <a:cxn ang="0">
                      <a:pos x="168" y="2"/>
                    </a:cxn>
                    <a:cxn ang="0">
                      <a:pos x="167" y="12"/>
                    </a:cxn>
                    <a:cxn ang="0">
                      <a:pos x="153" y="34"/>
                    </a:cxn>
                    <a:cxn ang="0">
                      <a:pos x="143" y="60"/>
                    </a:cxn>
                    <a:cxn ang="0">
                      <a:pos x="142" y="66"/>
                    </a:cxn>
                    <a:cxn ang="0">
                      <a:pos x="146" y="70"/>
                    </a:cxn>
                    <a:cxn ang="0">
                      <a:pos x="147" y="75"/>
                    </a:cxn>
                    <a:cxn ang="0">
                      <a:pos x="152" y="87"/>
                    </a:cxn>
                    <a:cxn ang="0">
                      <a:pos x="146" y="103"/>
                    </a:cxn>
                    <a:cxn ang="0">
                      <a:pos x="145" y="110"/>
                    </a:cxn>
                    <a:cxn ang="0">
                      <a:pos x="130" y="110"/>
                    </a:cxn>
                    <a:cxn ang="0">
                      <a:pos x="118" y="108"/>
                    </a:cxn>
                    <a:cxn ang="0">
                      <a:pos x="108" y="98"/>
                    </a:cxn>
                    <a:cxn ang="0">
                      <a:pos x="99" y="88"/>
                    </a:cxn>
                    <a:cxn ang="0">
                      <a:pos x="84" y="83"/>
                    </a:cxn>
                    <a:cxn ang="0">
                      <a:pos x="76" y="82"/>
                    </a:cxn>
                    <a:cxn ang="0">
                      <a:pos x="67" y="79"/>
                    </a:cxn>
                    <a:cxn ang="0">
                      <a:pos x="61" y="71"/>
                    </a:cxn>
                    <a:cxn ang="0">
                      <a:pos x="49" y="66"/>
                    </a:cxn>
                    <a:cxn ang="0">
                      <a:pos x="37" y="56"/>
                    </a:cxn>
                    <a:cxn ang="0">
                      <a:pos x="25" y="51"/>
                    </a:cxn>
                    <a:cxn ang="0">
                      <a:pos x="8" y="48"/>
                    </a:cxn>
                    <a:cxn ang="0">
                      <a:pos x="2" y="40"/>
                    </a:cxn>
                    <a:cxn ang="0">
                      <a:pos x="0" y="26"/>
                    </a:cxn>
                    <a:cxn ang="0">
                      <a:pos x="1" y="18"/>
                    </a:cxn>
                    <a:cxn ang="0">
                      <a:pos x="3" y="15"/>
                    </a:cxn>
                    <a:cxn ang="0">
                      <a:pos x="6" y="10"/>
                    </a:cxn>
                    <a:cxn ang="0">
                      <a:pos x="9" y="8"/>
                    </a:cxn>
                    <a:cxn ang="0">
                      <a:pos x="19" y="15"/>
                    </a:cxn>
                    <a:cxn ang="0">
                      <a:pos x="25" y="15"/>
                    </a:cxn>
                    <a:cxn ang="0">
                      <a:pos x="41" y="5"/>
                    </a:cxn>
                    <a:cxn ang="0">
                      <a:pos x="62" y="15"/>
                    </a:cxn>
                    <a:cxn ang="0">
                      <a:pos x="66" y="22"/>
                    </a:cxn>
                    <a:cxn ang="0">
                      <a:pos x="73" y="22"/>
                    </a:cxn>
                    <a:cxn ang="0">
                      <a:pos x="80" y="20"/>
                    </a:cxn>
                    <a:cxn ang="0">
                      <a:pos x="110" y="16"/>
                    </a:cxn>
                    <a:cxn ang="0">
                      <a:pos x="119" y="13"/>
                    </a:cxn>
                    <a:cxn ang="0">
                      <a:pos x="127" y="8"/>
                    </a:cxn>
                    <a:cxn ang="0">
                      <a:pos x="146" y="8"/>
                    </a:cxn>
                    <a:cxn ang="0">
                      <a:pos x="152" y="4"/>
                    </a:cxn>
                    <a:cxn ang="0">
                      <a:pos x="163" y="2"/>
                    </a:cxn>
                    <a:cxn ang="0">
                      <a:pos x="172" y="0"/>
                    </a:cxn>
                  </a:cxnLst>
                  <a:rect l="0" t="0" r="r" b="b"/>
                  <a:pathLst>
                    <a:path w="172" h="110">
                      <a:moveTo>
                        <a:pt x="172" y="0"/>
                      </a:moveTo>
                      <a:lnTo>
                        <a:pt x="168" y="1"/>
                      </a:lnTo>
                      <a:lnTo>
                        <a:pt x="168" y="2"/>
                      </a:lnTo>
                      <a:lnTo>
                        <a:pt x="167" y="12"/>
                      </a:lnTo>
                      <a:lnTo>
                        <a:pt x="153" y="34"/>
                      </a:lnTo>
                      <a:lnTo>
                        <a:pt x="143" y="60"/>
                      </a:lnTo>
                      <a:lnTo>
                        <a:pt x="142" y="66"/>
                      </a:lnTo>
                      <a:lnTo>
                        <a:pt x="146" y="70"/>
                      </a:lnTo>
                      <a:lnTo>
                        <a:pt x="147" y="75"/>
                      </a:lnTo>
                      <a:lnTo>
                        <a:pt x="152" y="87"/>
                      </a:lnTo>
                      <a:lnTo>
                        <a:pt x="146" y="103"/>
                      </a:lnTo>
                      <a:lnTo>
                        <a:pt x="145" y="110"/>
                      </a:lnTo>
                      <a:lnTo>
                        <a:pt x="130" y="110"/>
                      </a:lnTo>
                      <a:lnTo>
                        <a:pt x="118" y="108"/>
                      </a:lnTo>
                      <a:lnTo>
                        <a:pt x="108" y="98"/>
                      </a:lnTo>
                      <a:lnTo>
                        <a:pt x="99" y="88"/>
                      </a:lnTo>
                      <a:lnTo>
                        <a:pt x="84" y="83"/>
                      </a:lnTo>
                      <a:lnTo>
                        <a:pt x="76" y="82"/>
                      </a:lnTo>
                      <a:lnTo>
                        <a:pt x="67" y="79"/>
                      </a:lnTo>
                      <a:lnTo>
                        <a:pt x="61" y="71"/>
                      </a:lnTo>
                      <a:lnTo>
                        <a:pt x="49" y="66"/>
                      </a:lnTo>
                      <a:lnTo>
                        <a:pt x="37" y="56"/>
                      </a:lnTo>
                      <a:lnTo>
                        <a:pt x="25" y="51"/>
                      </a:lnTo>
                      <a:lnTo>
                        <a:pt x="8" y="48"/>
                      </a:lnTo>
                      <a:lnTo>
                        <a:pt x="2" y="40"/>
                      </a:lnTo>
                      <a:lnTo>
                        <a:pt x="0" y="26"/>
                      </a:lnTo>
                      <a:lnTo>
                        <a:pt x="1" y="18"/>
                      </a:lnTo>
                      <a:lnTo>
                        <a:pt x="3" y="15"/>
                      </a:lnTo>
                      <a:lnTo>
                        <a:pt x="6" y="10"/>
                      </a:lnTo>
                      <a:lnTo>
                        <a:pt x="9" y="8"/>
                      </a:lnTo>
                      <a:lnTo>
                        <a:pt x="19" y="15"/>
                      </a:lnTo>
                      <a:lnTo>
                        <a:pt x="25" y="15"/>
                      </a:lnTo>
                      <a:lnTo>
                        <a:pt x="41" y="5"/>
                      </a:lnTo>
                      <a:lnTo>
                        <a:pt x="62" y="15"/>
                      </a:lnTo>
                      <a:lnTo>
                        <a:pt x="66" y="22"/>
                      </a:lnTo>
                      <a:lnTo>
                        <a:pt x="73" y="22"/>
                      </a:lnTo>
                      <a:lnTo>
                        <a:pt x="80" y="20"/>
                      </a:lnTo>
                      <a:lnTo>
                        <a:pt x="110" y="16"/>
                      </a:lnTo>
                      <a:lnTo>
                        <a:pt x="119" y="13"/>
                      </a:lnTo>
                      <a:lnTo>
                        <a:pt x="127" y="8"/>
                      </a:lnTo>
                      <a:lnTo>
                        <a:pt x="146" y="8"/>
                      </a:lnTo>
                      <a:lnTo>
                        <a:pt x="152" y="4"/>
                      </a:lnTo>
                      <a:lnTo>
                        <a:pt x="163" y="2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" name="Freeform 180"/>
                <p:cNvSpPr>
                  <a:spLocks noChangeAspect="1"/>
                </p:cNvSpPr>
                <p:nvPr/>
              </p:nvSpPr>
              <p:spPr bwMode="gray">
                <a:xfrm>
                  <a:off x="2606" y="1991"/>
                  <a:ext cx="16" cy="35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3" y="5"/>
                    </a:cxn>
                    <a:cxn ang="0">
                      <a:pos x="64" y="8"/>
                    </a:cxn>
                    <a:cxn ang="0">
                      <a:pos x="70" y="12"/>
                    </a:cxn>
                    <a:cxn ang="0">
                      <a:pos x="75" y="24"/>
                    </a:cxn>
                    <a:cxn ang="0">
                      <a:pos x="81" y="43"/>
                    </a:cxn>
                    <a:cxn ang="0">
                      <a:pos x="82" y="63"/>
                    </a:cxn>
                    <a:cxn ang="0">
                      <a:pos x="80" y="79"/>
                    </a:cxn>
                    <a:cxn ang="0">
                      <a:pos x="81" y="111"/>
                    </a:cxn>
                    <a:cxn ang="0">
                      <a:pos x="80" y="138"/>
                    </a:cxn>
                    <a:cxn ang="0">
                      <a:pos x="76" y="144"/>
                    </a:cxn>
                    <a:cxn ang="0">
                      <a:pos x="76" y="149"/>
                    </a:cxn>
                    <a:cxn ang="0">
                      <a:pos x="70" y="154"/>
                    </a:cxn>
                    <a:cxn ang="0">
                      <a:pos x="57" y="150"/>
                    </a:cxn>
                    <a:cxn ang="0">
                      <a:pos x="52" y="155"/>
                    </a:cxn>
                    <a:cxn ang="0">
                      <a:pos x="47" y="165"/>
                    </a:cxn>
                    <a:cxn ang="0">
                      <a:pos x="41" y="171"/>
                    </a:cxn>
                    <a:cxn ang="0">
                      <a:pos x="31" y="173"/>
                    </a:cxn>
                    <a:cxn ang="0">
                      <a:pos x="26" y="168"/>
                    </a:cxn>
                    <a:cxn ang="0">
                      <a:pos x="15" y="152"/>
                    </a:cxn>
                    <a:cxn ang="0">
                      <a:pos x="14" y="144"/>
                    </a:cxn>
                    <a:cxn ang="0">
                      <a:pos x="14" y="139"/>
                    </a:cxn>
                    <a:cxn ang="0">
                      <a:pos x="11" y="130"/>
                    </a:cxn>
                    <a:cxn ang="0">
                      <a:pos x="14" y="109"/>
                    </a:cxn>
                    <a:cxn ang="0">
                      <a:pos x="17" y="106"/>
                    </a:cxn>
                    <a:cxn ang="0">
                      <a:pos x="18" y="101"/>
                    </a:cxn>
                    <a:cxn ang="0">
                      <a:pos x="16" y="97"/>
                    </a:cxn>
                    <a:cxn ang="0">
                      <a:pos x="14" y="89"/>
                    </a:cxn>
                    <a:cxn ang="0">
                      <a:pos x="15" y="80"/>
                    </a:cxn>
                    <a:cxn ang="0">
                      <a:pos x="15" y="70"/>
                    </a:cxn>
                    <a:cxn ang="0">
                      <a:pos x="12" y="63"/>
                    </a:cxn>
                    <a:cxn ang="0">
                      <a:pos x="10" y="54"/>
                    </a:cxn>
                    <a:cxn ang="0">
                      <a:pos x="7" y="53"/>
                    </a:cxn>
                    <a:cxn ang="0">
                      <a:pos x="4" y="53"/>
                    </a:cxn>
                    <a:cxn ang="0">
                      <a:pos x="0" y="47"/>
                    </a:cxn>
                    <a:cxn ang="0">
                      <a:pos x="0" y="26"/>
                    </a:cxn>
                    <a:cxn ang="0">
                      <a:pos x="1" y="25"/>
                    </a:cxn>
                    <a:cxn ang="0">
                      <a:pos x="10" y="33"/>
                    </a:cxn>
                    <a:cxn ang="0">
                      <a:pos x="20" y="32"/>
                    </a:cxn>
                    <a:cxn ang="0">
                      <a:pos x="39" y="12"/>
                    </a:cxn>
                    <a:cxn ang="0">
                      <a:pos x="45" y="1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82" h="173">
                      <a:moveTo>
                        <a:pt x="50" y="0"/>
                      </a:moveTo>
                      <a:lnTo>
                        <a:pt x="63" y="5"/>
                      </a:lnTo>
                      <a:lnTo>
                        <a:pt x="64" y="8"/>
                      </a:lnTo>
                      <a:lnTo>
                        <a:pt x="70" y="12"/>
                      </a:lnTo>
                      <a:lnTo>
                        <a:pt x="75" y="24"/>
                      </a:lnTo>
                      <a:lnTo>
                        <a:pt x="81" y="43"/>
                      </a:lnTo>
                      <a:lnTo>
                        <a:pt x="82" y="63"/>
                      </a:lnTo>
                      <a:lnTo>
                        <a:pt x="80" y="79"/>
                      </a:lnTo>
                      <a:lnTo>
                        <a:pt x="81" y="111"/>
                      </a:lnTo>
                      <a:lnTo>
                        <a:pt x="80" y="138"/>
                      </a:lnTo>
                      <a:lnTo>
                        <a:pt x="76" y="144"/>
                      </a:lnTo>
                      <a:lnTo>
                        <a:pt x="76" y="149"/>
                      </a:lnTo>
                      <a:lnTo>
                        <a:pt x="70" y="154"/>
                      </a:lnTo>
                      <a:lnTo>
                        <a:pt x="57" y="150"/>
                      </a:lnTo>
                      <a:lnTo>
                        <a:pt x="52" y="155"/>
                      </a:lnTo>
                      <a:lnTo>
                        <a:pt x="47" y="165"/>
                      </a:lnTo>
                      <a:lnTo>
                        <a:pt x="41" y="171"/>
                      </a:lnTo>
                      <a:lnTo>
                        <a:pt x="31" y="173"/>
                      </a:lnTo>
                      <a:lnTo>
                        <a:pt x="26" y="168"/>
                      </a:lnTo>
                      <a:lnTo>
                        <a:pt x="15" y="152"/>
                      </a:lnTo>
                      <a:lnTo>
                        <a:pt x="14" y="144"/>
                      </a:lnTo>
                      <a:lnTo>
                        <a:pt x="14" y="139"/>
                      </a:lnTo>
                      <a:lnTo>
                        <a:pt x="11" y="130"/>
                      </a:lnTo>
                      <a:lnTo>
                        <a:pt x="14" y="109"/>
                      </a:lnTo>
                      <a:lnTo>
                        <a:pt x="17" y="106"/>
                      </a:lnTo>
                      <a:lnTo>
                        <a:pt x="18" y="101"/>
                      </a:lnTo>
                      <a:lnTo>
                        <a:pt x="16" y="97"/>
                      </a:lnTo>
                      <a:lnTo>
                        <a:pt x="14" y="89"/>
                      </a:lnTo>
                      <a:lnTo>
                        <a:pt x="15" y="80"/>
                      </a:lnTo>
                      <a:lnTo>
                        <a:pt x="15" y="70"/>
                      </a:lnTo>
                      <a:lnTo>
                        <a:pt x="12" y="63"/>
                      </a:lnTo>
                      <a:lnTo>
                        <a:pt x="10" y="54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0" y="47"/>
                      </a:lnTo>
                      <a:lnTo>
                        <a:pt x="0" y="26"/>
                      </a:lnTo>
                      <a:lnTo>
                        <a:pt x="1" y="25"/>
                      </a:lnTo>
                      <a:lnTo>
                        <a:pt x="10" y="33"/>
                      </a:lnTo>
                      <a:lnTo>
                        <a:pt x="20" y="32"/>
                      </a:lnTo>
                      <a:lnTo>
                        <a:pt x="39" y="12"/>
                      </a:lnTo>
                      <a:lnTo>
                        <a:pt x="45" y="1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" name="Freeform 181"/>
                <p:cNvSpPr>
                  <a:spLocks noChangeAspect="1"/>
                </p:cNvSpPr>
                <p:nvPr/>
              </p:nvSpPr>
              <p:spPr bwMode="gray">
                <a:xfrm>
                  <a:off x="2589" y="1903"/>
                  <a:ext cx="129" cy="136"/>
                </a:xfrm>
                <a:custGeom>
                  <a:avLst/>
                  <a:gdLst/>
                  <a:ahLst/>
                  <a:cxnLst>
                    <a:cxn ang="0">
                      <a:pos x="195" y="38"/>
                    </a:cxn>
                    <a:cxn ang="0">
                      <a:pos x="186" y="59"/>
                    </a:cxn>
                    <a:cxn ang="0">
                      <a:pos x="147" y="53"/>
                    </a:cxn>
                    <a:cxn ang="0">
                      <a:pos x="125" y="89"/>
                    </a:cxn>
                    <a:cxn ang="0">
                      <a:pos x="98" y="73"/>
                    </a:cxn>
                    <a:cxn ang="0">
                      <a:pos x="75" y="76"/>
                    </a:cxn>
                    <a:cxn ang="0">
                      <a:pos x="23" y="96"/>
                    </a:cxn>
                    <a:cxn ang="0">
                      <a:pos x="5" y="107"/>
                    </a:cxn>
                    <a:cxn ang="0">
                      <a:pos x="2" y="156"/>
                    </a:cxn>
                    <a:cxn ang="0">
                      <a:pos x="11" y="177"/>
                    </a:cxn>
                    <a:cxn ang="0">
                      <a:pos x="13" y="216"/>
                    </a:cxn>
                    <a:cxn ang="0">
                      <a:pos x="48" y="245"/>
                    </a:cxn>
                    <a:cxn ang="0">
                      <a:pos x="64" y="254"/>
                    </a:cxn>
                    <a:cxn ang="0">
                      <a:pos x="94" y="224"/>
                    </a:cxn>
                    <a:cxn ang="0">
                      <a:pos x="132" y="213"/>
                    </a:cxn>
                    <a:cxn ang="0">
                      <a:pos x="195" y="259"/>
                    </a:cxn>
                    <a:cxn ang="0">
                      <a:pos x="231" y="333"/>
                    </a:cxn>
                    <a:cxn ang="0">
                      <a:pos x="259" y="358"/>
                    </a:cxn>
                    <a:cxn ang="0">
                      <a:pos x="309" y="410"/>
                    </a:cxn>
                    <a:cxn ang="0">
                      <a:pos x="379" y="444"/>
                    </a:cxn>
                    <a:cxn ang="0">
                      <a:pos x="421" y="479"/>
                    </a:cxn>
                    <a:cxn ang="0">
                      <a:pos x="444" y="488"/>
                    </a:cxn>
                    <a:cxn ang="0">
                      <a:pos x="455" y="520"/>
                    </a:cxn>
                    <a:cxn ang="0">
                      <a:pos x="483" y="527"/>
                    </a:cxn>
                    <a:cxn ang="0">
                      <a:pos x="498" y="559"/>
                    </a:cxn>
                    <a:cxn ang="0">
                      <a:pos x="507" y="624"/>
                    </a:cxn>
                    <a:cxn ang="0">
                      <a:pos x="492" y="661"/>
                    </a:cxn>
                    <a:cxn ang="0">
                      <a:pos x="496" y="681"/>
                    </a:cxn>
                    <a:cxn ang="0">
                      <a:pos x="522" y="661"/>
                    </a:cxn>
                    <a:cxn ang="0">
                      <a:pos x="540" y="643"/>
                    </a:cxn>
                    <a:cxn ang="0">
                      <a:pos x="562" y="607"/>
                    </a:cxn>
                    <a:cxn ang="0">
                      <a:pos x="568" y="585"/>
                    </a:cxn>
                    <a:cxn ang="0">
                      <a:pos x="549" y="558"/>
                    </a:cxn>
                    <a:cxn ang="0">
                      <a:pos x="551" y="511"/>
                    </a:cxn>
                    <a:cxn ang="0">
                      <a:pos x="604" y="512"/>
                    </a:cxn>
                    <a:cxn ang="0">
                      <a:pos x="637" y="546"/>
                    </a:cxn>
                    <a:cxn ang="0">
                      <a:pos x="636" y="511"/>
                    </a:cxn>
                    <a:cxn ang="0">
                      <a:pos x="572" y="460"/>
                    </a:cxn>
                    <a:cxn ang="0">
                      <a:pos x="510" y="430"/>
                    </a:cxn>
                    <a:cxn ang="0">
                      <a:pos x="508" y="414"/>
                    </a:cxn>
                    <a:cxn ang="0">
                      <a:pos x="500" y="392"/>
                    </a:cxn>
                    <a:cxn ang="0">
                      <a:pos x="465" y="394"/>
                    </a:cxn>
                    <a:cxn ang="0">
                      <a:pos x="437" y="382"/>
                    </a:cxn>
                    <a:cxn ang="0">
                      <a:pos x="405" y="345"/>
                    </a:cxn>
                    <a:cxn ang="0">
                      <a:pos x="382" y="285"/>
                    </a:cxn>
                    <a:cxn ang="0">
                      <a:pos x="362" y="263"/>
                    </a:cxn>
                    <a:cxn ang="0">
                      <a:pos x="314" y="230"/>
                    </a:cxn>
                    <a:cxn ang="0">
                      <a:pos x="308" y="177"/>
                    </a:cxn>
                    <a:cxn ang="0">
                      <a:pos x="304" y="156"/>
                    </a:cxn>
                    <a:cxn ang="0">
                      <a:pos x="318" y="126"/>
                    </a:cxn>
                    <a:cxn ang="0">
                      <a:pos x="366" y="111"/>
                    </a:cxn>
                    <a:cxn ang="0">
                      <a:pos x="379" y="121"/>
                    </a:cxn>
                    <a:cxn ang="0">
                      <a:pos x="393" y="119"/>
                    </a:cxn>
                    <a:cxn ang="0">
                      <a:pos x="385" y="105"/>
                    </a:cxn>
                    <a:cxn ang="0">
                      <a:pos x="371" y="84"/>
                    </a:cxn>
                    <a:cxn ang="0">
                      <a:pos x="367" y="69"/>
                    </a:cxn>
                    <a:cxn ang="0">
                      <a:pos x="372" y="47"/>
                    </a:cxn>
                    <a:cxn ang="0">
                      <a:pos x="313" y="31"/>
                    </a:cxn>
                    <a:cxn ang="0">
                      <a:pos x="296" y="3"/>
                    </a:cxn>
                    <a:cxn ang="0">
                      <a:pos x="272" y="8"/>
                    </a:cxn>
                    <a:cxn ang="0">
                      <a:pos x="215" y="22"/>
                    </a:cxn>
                  </a:cxnLst>
                  <a:rect l="0" t="0" r="r" b="b"/>
                  <a:pathLst>
                    <a:path w="645" h="681">
                      <a:moveTo>
                        <a:pt x="201" y="17"/>
                      </a:moveTo>
                      <a:lnTo>
                        <a:pt x="199" y="28"/>
                      </a:lnTo>
                      <a:lnTo>
                        <a:pt x="199" y="36"/>
                      </a:lnTo>
                      <a:lnTo>
                        <a:pt x="195" y="38"/>
                      </a:lnTo>
                      <a:lnTo>
                        <a:pt x="184" y="40"/>
                      </a:lnTo>
                      <a:lnTo>
                        <a:pt x="183" y="46"/>
                      </a:lnTo>
                      <a:lnTo>
                        <a:pt x="184" y="53"/>
                      </a:lnTo>
                      <a:lnTo>
                        <a:pt x="186" y="59"/>
                      </a:lnTo>
                      <a:lnTo>
                        <a:pt x="185" y="63"/>
                      </a:lnTo>
                      <a:lnTo>
                        <a:pt x="164" y="59"/>
                      </a:lnTo>
                      <a:lnTo>
                        <a:pt x="153" y="58"/>
                      </a:lnTo>
                      <a:lnTo>
                        <a:pt x="147" y="53"/>
                      </a:lnTo>
                      <a:lnTo>
                        <a:pt x="140" y="49"/>
                      </a:lnTo>
                      <a:lnTo>
                        <a:pt x="137" y="60"/>
                      </a:lnTo>
                      <a:lnTo>
                        <a:pt x="126" y="79"/>
                      </a:lnTo>
                      <a:lnTo>
                        <a:pt x="125" y="89"/>
                      </a:lnTo>
                      <a:lnTo>
                        <a:pt x="123" y="94"/>
                      </a:lnTo>
                      <a:lnTo>
                        <a:pt x="115" y="89"/>
                      </a:lnTo>
                      <a:lnTo>
                        <a:pt x="109" y="81"/>
                      </a:lnTo>
                      <a:lnTo>
                        <a:pt x="98" y="73"/>
                      </a:lnTo>
                      <a:lnTo>
                        <a:pt x="92" y="53"/>
                      </a:lnTo>
                      <a:lnTo>
                        <a:pt x="81" y="59"/>
                      </a:lnTo>
                      <a:lnTo>
                        <a:pt x="75" y="68"/>
                      </a:lnTo>
                      <a:lnTo>
                        <a:pt x="75" y="76"/>
                      </a:lnTo>
                      <a:lnTo>
                        <a:pt x="71" y="81"/>
                      </a:lnTo>
                      <a:lnTo>
                        <a:pt x="60" y="90"/>
                      </a:lnTo>
                      <a:lnTo>
                        <a:pt x="48" y="90"/>
                      </a:lnTo>
                      <a:lnTo>
                        <a:pt x="23" y="96"/>
                      </a:lnTo>
                      <a:lnTo>
                        <a:pt x="14" y="96"/>
                      </a:lnTo>
                      <a:lnTo>
                        <a:pt x="5" y="97"/>
                      </a:lnTo>
                      <a:lnTo>
                        <a:pt x="3" y="102"/>
                      </a:lnTo>
                      <a:lnTo>
                        <a:pt x="5" y="107"/>
                      </a:lnTo>
                      <a:lnTo>
                        <a:pt x="16" y="133"/>
                      </a:lnTo>
                      <a:lnTo>
                        <a:pt x="18" y="143"/>
                      </a:lnTo>
                      <a:lnTo>
                        <a:pt x="7" y="150"/>
                      </a:lnTo>
                      <a:lnTo>
                        <a:pt x="2" y="156"/>
                      </a:lnTo>
                      <a:lnTo>
                        <a:pt x="0" y="165"/>
                      </a:lnTo>
                      <a:lnTo>
                        <a:pt x="1" y="170"/>
                      </a:lnTo>
                      <a:lnTo>
                        <a:pt x="2" y="175"/>
                      </a:lnTo>
                      <a:lnTo>
                        <a:pt x="11" y="177"/>
                      </a:lnTo>
                      <a:lnTo>
                        <a:pt x="12" y="186"/>
                      </a:lnTo>
                      <a:lnTo>
                        <a:pt x="10" y="194"/>
                      </a:lnTo>
                      <a:lnTo>
                        <a:pt x="11" y="205"/>
                      </a:lnTo>
                      <a:lnTo>
                        <a:pt x="13" y="216"/>
                      </a:lnTo>
                      <a:lnTo>
                        <a:pt x="19" y="225"/>
                      </a:lnTo>
                      <a:lnTo>
                        <a:pt x="44" y="227"/>
                      </a:lnTo>
                      <a:lnTo>
                        <a:pt x="48" y="236"/>
                      </a:lnTo>
                      <a:lnTo>
                        <a:pt x="48" y="245"/>
                      </a:lnTo>
                      <a:lnTo>
                        <a:pt x="45" y="251"/>
                      </a:lnTo>
                      <a:lnTo>
                        <a:pt x="46" y="254"/>
                      </a:lnTo>
                      <a:lnTo>
                        <a:pt x="54" y="254"/>
                      </a:lnTo>
                      <a:lnTo>
                        <a:pt x="64" y="254"/>
                      </a:lnTo>
                      <a:lnTo>
                        <a:pt x="80" y="247"/>
                      </a:lnTo>
                      <a:lnTo>
                        <a:pt x="81" y="240"/>
                      </a:lnTo>
                      <a:lnTo>
                        <a:pt x="89" y="226"/>
                      </a:lnTo>
                      <a:lnTo>
                        <a:pt x="94" y="224"/>
                      </a:lnTo>
                      <a:lnTo>
                        <a:pt x="97" y="218"/>
                      </a:lnTo>
                      <a:lnTo>
                        <a:pt x="114" y="210"/>
                      </a:lnTo>
                      <a:lnTo>
                        <a:pt x="123" y="210"/>
                      </a:lnTo>
                      <a:lnTo>
                        <a:pt x="132" y="213"/>
                      </a:lnTo>
                      <a:lnTo>
                        <a:pt x="173" y="236"/>
                      </a:lnTo>
                      <a:lnTo>
                        <a:pt x="190" y="243"/>
                      </a:lnTo>
                      <a:lnTo>
                        <a:pt x="193" y="248"/>
                      </a:lnTo>
                      <a:lnTo>
                        <a:pt x="195" y="259"/>
                      </a:lnTo>
                      <a:lnTo>
                        <a:pt x="207" y="294"/>
                      </a:lnTo>
                      <a:lnTo>
                        <a:pt x="211" y="306"/>
                      </a:lnTo>
                      <a:lnTo>
                        <a:pt x="210" y="313"/>
                      </a:lnTo>
                      <a:lnTo>
                        <a:pt x="231" y="333"/>
                      </a:lnTo>
                      <a:lnTo>
                        <a:pt x="241" y="345"/>
                      </a:lnTo>
                      <a:lnTo>
                        <a:pt x="244" y="361"/>
                      </a:lnTo>
                      <a:lnTo>
                        <a:pt x="252" y="358"/>
                      </a:lnTo>
                      <a:lnTo>
                        <a:pt x="259" y="358"/>
                      </a:lnTo>
                      <a:lnTo>
                        <a:pt x="269" y="365"/>
                      </a:lnTo>
                      <a:lnTo>
                        <a:pt x="282" y="386"/>
                      </a:lnTo>
                      <a:lnTo>
                        <a:pt x="292" y="387"/>
                      </a:lnTo>
                      <a:lnTo>
                        <a:pt x="309" y="410"/>
                      </a:lnTo>
                      <a:lnTo>
                        <a:pt x="323" y="424"/>
                      </a:lnTo>
                      <a:lnTo>
                        <a:pt x="347" y="444"/>
                      </a:lnTo>
                      <a:lnTo>
                        <a:pt x="352" y="442"/>
                      </a:lnTo>
                      <a:lnTo>
                        <a:pt x="379" y="444"/>
                      </a:lnTo>
                      <a:lnTo>
                        <a:pt x="385" y="445"/>
                      </a:lnTo>
                      <a:lnTo>
                        <a:pt x="400" y="462"/>
                      </a:lnTo>
                      <a:lnTo>
                        <a:pt x="404" y="472"/>
                      </a:lnTo>
                      <a:lnTo>
                        <a:pt x="421" y="479"/>
                      </a:lnTo>
                      <a:lnTo>
                        <a:pt x="422" y="482"/>
                      </a:lnTo>
                      <a:lnTo>
                        <a:pt x="421" y="490"/>
                      </a:lnTo>
                      <a:lnTo>
                        <a:pt x="440" y="487"/>
                      </a:lnTo>
                      <a:lnTo>
                        <a:pt x="444" y="488"/>
                      </a:lnTo>
                      <a:lnTo>
                        <a:pt x="449" y="494"/>
                      </a:lnTo>
                      <a:lnTo>
                        <a:pt x="453" y="505"/>
                      </a:lnTo>
                      <a:lnTo>
                        <a:pt x="451" y="512"/>
                      </a:lnTo>
                      <a:lnTo>
                        <a:pt x="455" y="520"/>
                      </a:lnTo>
                      <a:lnTo>
                        <a:pt x="467" y="525"/>
                      </a:lnTo>
                      <a:lnTo>
                        <a:pt x="473" y="530"/>
                      </a:lnTo>
                      <a:lnTo>
                        <a:pt x="478" y="537"/>
                      </a:lnTo>
                      <a:lnTo>
                        <a:pt x="483" y="527"/>
                      </a:lnTo>
                      <a:lnTo>
                        <a:pt x="487" y="527"/>
                      </a:lnTo>
                      <a:lnTo>
                        <a:pt x="495" y="539"/>
                      </a:lnTo>
                      <a:lnTo>
                        <a:pt x="495" y="546"/>
                      </a:lnTo>
                      <a:lnTo>
                        <a:pt x="498" y="559"/>
                      </a:lnTo>
                      <a:lnTo>
                        <a:pt x="510" y="578"/>
                      </a:lnTo>
                      <a:lnTo>
                        <a:pt x="513" y="596"/>
                      </a:lnTo>
                      <a:lnTo>
                        <a:pt x="522" y="617"/>
                      </a:lnTo>
                      <a:lnTo>
                        <a:pt x="507" y="624"/>
                      </a:lnTo>
                      <a:lnTo>
                        <a:pt x="500" y="629"/>
                      </a:lnTo>
                      <a:lnTo>
                        <a:pt x="503" y="640"/>
                      </a:lnTo>
                      <a:lnTo>
                        <a:pt x="496" y="651"/>
                      </a:lnTo>
                      <a:lnTo>
                        <a:pt x="492" y="661"/>
                      </a:lnTo>
                      <a:lnTo>
                        <a:pt x="494" y="673"/>
                      </a:lnTo>
                      <a:lnTo>
                        <a:pt x="496" y="681"/>
                      </a:lnTo>
                      <a:lnTo>
                        <a:pt x="496" y="678"/>
                      </a:lnTo>
                      <a:lnTo>
                        <a:pt x="496" y="681"/>
                      </a:lnTo>
                      <a:lnTo>
                        <a:pt x="503" y="681"/>
                      </a:lnTo>
                      <a:lnTo>
                        <a:pt x="511" y="681"/>
                      </a:lnTo>
                      <a:lnTo>
                        <a:pt x="514" y="678"/>
                      </a:lnTo>
                      <a:lnTo>
                        <a:pt x="522" y="661"/>
                      </a:lnTo>
                      <a:lnTo>
                        <a:pt x="525" y="656"/>
                      </a:lnTo>
                      <a:lnTo>
                        <a:pt x="532" y="651"/>
                      </a:lnTo>
                      <a:lnTo>
                        <a:pt x="538" y="649"/>
                      </a:lnTo>
                      <a:lnTo>
                        <a:pt x="540" y="643"/>
                      </a:lnTo>
                      <a:lnTo>
                        <a:pt x="541" y="621"/>
                      </a:lnTo>
                      <a:lnTo>
                        <a:pt x="544" y="616"/>
                      </a:lnTo>
                      <a:lnTo>
                        <a:pt x="553" y="613"/>
                      </a:lnTo>
                      <a:lnTo>
                        <a:pt x="562" y="607"/>
                      </a:lnTo>
                      <a:lnTo>
                        <a:pt x="567" y="607"/>
                      </a:lnTo>
                      <a:lnTo>
                        <a:pt x="570" y="603"/>
                      </a:lnTo>
                      <a:lnTo>
                        <a:pt x="570" y="590"/>
                      </a:lnTo>
                      <a:lnTo>
                        <a:pt x="568" y="585"/>
                      </a:lnTo>
                      <a:lnTo>
                        <a:pt x="567" y="575"/>
                      </a:lnTo>
                      <a:lnTo>
                        <a:pt x="564" y="570"/>
                      </a:lnTo>
                      <a:lnTo>
                        <a:pt x="554" y="564"/>
                      </a:lnTo>
                      <a:lnTo>
                        <a:pt x="549" y="558"/>
                      </a:lnTo>
                      <a:lnTo>
                        <a:pt x="538" y="553"/>
                      </a:lnTo>
                      <a:lnTo>
                        <a:pt x="538" y="543"/>
                      </a:lnTo>
                      <a:lnTo>
                        <a:pt x="543" y="523"/>
                      </a:lnTo>
                      <a:lnTo>
                        <a:pt x="551" y="511"/>
                      </a:lnTo>
                      <a:lnTo>
                        <a:pt x="564" y="499"/>
                      </a:lnTo>
                      <a:lnTo>
                        <a:pt x="575" y="496"/>
                      </a:lnTo>
                      <a:lnTo>
                        <a:pt x="591" y="509"/>
                      </a:lnTo>
                      <a:lnTo>
                        <a:pt x="604" y="512"/>
                      </a:lnTo>
                      <a:lnTo>
                        <a:pt x="615" y="519"/>
                      </a:lnTo>
                      <a:lnTo>
                        <a:pt x="619" y="527"/>
                      </a:lnTo>
                      <a:lnTo>
                        <a:pt x="626" y="539"/>
                      </a:lnTo>
                      <a:lnTo>
                        <a:pt x="637" y="546"/>
                      </a:lnTo>
                      <a:lnTo>
                        <a:pt x="637" y="543"/>
                      </a:lnTo>
                      <a:lnTo>
                        <a:pt x="645" y="527"/>
                      </a:lnTo>
                      <a:lnTo>
                        <a:pt x="642" y="520"/>
                      </a:lnTo>
                      <a:lnTo>
                        <a:pt x="636" y="511"/>
                      </a:lnTo>
                      <a:lnTo>
                        <a:pt x="626" y="500"/>
                      </a:lnTo>
                      <a:lnTo>
                        <a:pt x="615" y="482"/>
                      </a:lnTo>
                      <a:lnTo>
                        <a:pt x="580" y="468"/>
                      </a:lnTo>
                      <a:lnTo>
                        <a:pt x="572" y="460"/>
                      </a:lnTo>
                      <a:lnTo>
                        <a:pt x="560" y="452"/>
                      </a:lnTo>
                      <a:lnTo>
                        <a:pt x="524" y="437"/>
                      </a:lnTo>
                      <a:lnTo>
                        <a:pt x="516" y="433"/>
                      </a:lnTo>
                      <a:lnTo>
                        <a:pt x="510" y="430"/>
                      </a:lnTo>
                      <a:lnTo>
                        <a:pt x="506" y="430"/>
                      </a:lnTo>
                      <a:lnTo>
                        <a:pt x="502" y="426"/>
                      </a:lnTo>
                      <a:lnTo>
                        <a:pt x="502" y="420"/>
                      </a:lnTo>
                      <a:lnTo>
                        <a:pt x="508" y="414"/>
                      </a:lnTo>
                      <a:lnTo>
                        <a:pt x="516" y="409"/>
                      </a:lnTo>
                      <a:lnTo>
                        <a:pt x="517" y="401"/>
                      </a:lnTo>
                      <a:lnTo>
                        <a:pt x="511" y="392"/>
                      </a:lnTo>
                      <a:lnTo>
                        <a:pt x="500" y="392"/>
                      </a:lnTo>
                      <a:lnTo>
                        <a:pt x="496" y="394"/>
                      </a:lnTo>
                      <a:lnTo>
                        <a:pt x="503" y="392"/>
                      </a:lnTo>
                      <a:lnTo>
                        <a:pt x="496" y="394"/>
                      </a:lnTo>
                      <a:lnTo>
                        <a:pt x="465" y="394"/>
                      </a:lnTo>
                      <a:lnTo>
                        <a:pt x="465" y="403"/>
                      </a:lnTo>
                      <a:lnTo>
                        <a:pt x="453" y="390"/>
                      </a:lnTo>
                      <a:lnTo>
                        <a:pt x="442" y="382"/>
                      </a:lnTo>
                      <a:lnTo>
                        <a:pt x="437" y="382"/>
                      </a:lnTo>
                      <a:lnTo>
                        <a:pt x="435" y="374"/>
                      </a:lnTo>
                      <a:lnTo>
                        <a:pt x="431" y="374"/>
                      </a:lnTo>
                      <a:lnTo>
                        <a:pt x="410" y="354"/>
                      </a:lnTo>
                      <a:lnTo>
                        <a:pt x="405" y="345"/>
                      </a:lnTo>
                      <a:lnTo>
                        <a:pt x="398" y="332"/>
                      </a:lnTo>
                      <a:lnTo>
                        <a:pt x="392" y="313"/>
                      </a:lnTo>
                      <a:lnTo>
                        <a:pt x="388" y="309"/>
                      </a:lnTo>
                      <a:lnTo>
                        <a:pt x="382" y="285"/>
                      </a:lnTo>
                      <a:lnTo>
                        <a:pt x="374" y="270"/>
                      </a:lnTo>
                      <a:lnTo>
                        <a:pt x="369" y="267"/>
                      </a:lnTo>
                      <a:lnTo>
                        <a:pt x="363" y="267"/>
                      </a:lnTo>
                      <a:lnTo>
                        <a:pt x="362" y="263"/>
                      </a:lnTo>
                      <a:lnTo>
                        <a:pt x="347" y="254"/>
                      </a:lnTo>
                      <a:lnTo>
                        <a:pt x="341" y="247"/>
                      </a:lnTo>
                      <a:lnTo>
                        <a:pt x="320" y="237"/>
                      </a:lnTo>
                      <a:lnTo>
                        <a:pt x="314" y="230"/>
                      </a:lnTo>
                      <a:lnTo>
                        <a:pt x="309" y="220"/>
                      </a:lnTo>
                      <a:lnTo>
                        <a:pt x="306" y="211"/>
                      </a:lnTo>
                      <a:lnTo>
                        <a:pt x="306" y="193"/>
                      </a:lnTo>
                      <a:lnTo>
                        <a:pt x="308" y="177"/>
                      </a:lnTo>
                      <a:lnTo>
                        <a:pt x="313" y="172"/>
                      </a:lnTo>
                      <a:lnTo>
                        <a:pt x="314" y="165"/>
                      </a:lnTo>
                      <a:lnTo>
                        <a:pt x="312" y="159"/>
                      </a:lnTo>
                      <a:lnTo>
                        <a:pt x="304" y="156"/>
                      </a:lnTo>
                      <a:lnTo>
                        <a:pt x="302" y="141"/>
                      </a:lnTo>
                      <a:lnTo>
                        <a:pt x="304" y="134"/>
                      </a:lnTo>
                      <a:lnTo>
                        <a:pt x="314" y="126"/>
                      </a:lnTo>
                      <a:lnTo>
                        <a:pt x="318" y="126"/>
                      </a:lnTo>
                      <a:lnTo>
                        <a:pt x="319" y="127"/>
                      </a:lnTo>
                      <a:lnTo>
                        <a:pt x="324" y="126"/>
                      </a:lnTo>
                      <a:lnTo>
                        <a:pt x="357" y="108"/>
                      </a:lnTo>
                      <a:lnTo>
                        <a:pt x="366" y="111"/>
                      </a:lnTo>
                      <a:lnTo>
                        <a:pt x="376" y="106"/>
                      </a:lnTo>
                      <a:lnTo>
                        <a:pt x="382" y="107"/>
                      </a:lnTo>
                      <a:lnTo>
                        <a:pt x="383" y="113"/>
                      </a:lnTo>
                      <a:lnTo>
                        <a:pt x="379" y="121"/>
                      </a:lnTo>
                      <a:lnTo>
                        <a:pt x="379" y="122"/>
                      </a:lnTo>
                      <a:lnTo>
                        <a:pt x="384" y="123"/>
                      </a:lnTo>
                      <a:lnTo>
                        <a:pt x="389" y="122"/>
                      </a:lnTo>
                      <a:lnTo>
                        <a:pt x="393" y="119"/>
                      </a:lnTo>
                      <a:lnTo>
                        <a:pt x="394" y="114"/>
                      </a:lnTo>
                      <a:lnTo>
                        <a:pt x="392" y="111"/>
                      </a:lnTo>
                      <a:lnTo>
                        <a:pt x="388" y="110"/>
                      </a:lnTo>
                      <a:lnTo>
                        <a:pt x="385" y="105"/>
                      </a:lnTo>
                      <a:lnTo>
                        <a:pt x="378" y="101"/>
                      </a:lnTo>
                      <a:lnTo>
                        <a:pt x="376" y="98"/>
                      </a:lnTo>
                      <a:lnTo>
                        <a:pt x="376" y="90"/>
                      </a:lnTo>
                      <a:lnTo>
                        <a:pt x="371" y="84"/>
                      </a:lnTo>
                      <a:lnTo>
                        <a:pt x="372" y="76"/>
                      </a:lnTo>
                      <a:lnTo>
                        <a:pt x="374" y="69"/>
                      </a:lnTo>
                      <a:lnTo>
                        <a:pt x="369" y="70"/>
                      </a:lnTo>
                      <a:lnTo>
                        <a:pt x="367" y="69"/>
                      </a:lnTo>
                      <a:lnTo>
                        <a:pt x="367" y="64"/>
                      </a:lnTo>
                      <a:lnTo>
                        <a:pt x="369" y="57"/>
                      </a:lnTo>
                      <a:lnTo>
                        <a:pt x="381" y="47"/>
                      </a:lnTo>
                      <a:lnTo>
                        <a:pt x="372" y="47"/>
                      </a:lnTo>
                      <a:lnTo>
                        <a:pt x="358" y="42"/>
                      </a:lnTo>
                      <a:lnTo>
                        <a:pt x="328" y="37"/>
                      </a:lnTo>
                      <a:lnTo>
                        <a:pt x="318" y="31"/>
                      </a:lnTo>
                      <a:lnTo>
                        <a:pt x="313" y="31"/>
                      </a:lnTo>
                      <a:lnTo>
                        <a:pt x="302" y="22"/>
                      </a:lnTo>
                      <a:lnTo>
                        <a:pt x="298" y="15"/>
                      </a:lnTo>
                      <a:lnTo>
                        <a:pt x="296" y="8"/>
                      </a:lnTo>
                      <a:lnTo>
                        <a:pt x="296" y="3"/>
                      </a:lnTo>
                      <a:lnTo>
                        <a:pt x="293" y="0"/>
                      </a:lnTo>
                      <a:lnTo>
                        <a:pt x="287" y="1"/>
                      </a:lnTo>
                      <a:lnTo>
                        <a:pt x="282" y="5"/>
                      </a:lnTo>
                      <a:lnTo>
                        <a:pt x="272" y="8"/>
                      </a:lnTo>
                      <a:lnTo>
                        <a:pt x="254" y="9"/>
                      </a:lnTo>
                      <a:lnTo>
                        <a:pt x="234" y="16"/>
                      </a:lnTo>
                      <a:lnTo>
                        <a:pt x="218" y="21"/>
                      </a:lnTo>
                      <a:lnTo>
                        <a:pt x="215" y="22"/>
                      </a:lnTo>
                      <a:lnTo>
                        <a:pt x="201" y="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02" name="Freeform 201"/>
              <p:cNvSpPr>
                <a:spLocks noChangeAspect="1"/>
              </p:cNvSpPr>
              <p:nvPr/>
            </p:nvSpPr>
            <p:spPr bwMode="gray">
              <a:xfrm>
                <a:off x="4858544" y="2684810"/>
                <a:ext cx="11113" cy="17463"/>
              </a:xfrm>
              <a:custGeom>
                <a:avLst/>
                <a:gdLst/>
                <a:ahLst/>
                <a:cxnLst>
                  <a:cxn ang="0">
                    <a:pos x="21" y="53"/>
                  </a:cxn>
                  <a:cxn ang="0">
                    <a:pos x="33" y="52"/>
                  </a:cxn>
                  <a:cxn ang="0">
                    <a:pos x="38" y="45"/>
                  </a:cxn>
                  <a:cxn ang="0">
                    <a:pos x="37" y="33"/>
                  </a:cxn>
                  <a:cxn ang="0">
                    <a:pos x="33" y="26"/>
                  </a:cxn>
                  <a:cxn ang="0">
                    <a:pos x="28" y="18"/>
                  </a:cxn>
                  <a:cxn ang="0">
                    <a:pos x="28" y="11"/>
                  </a:cxn>
                  <a:cxn ang="0">
                    <a:pos x="30" y="4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7"/>
                  </a:cxn>
                  <a:cxn ang="0">
                    <a:pos x="0" y="20"/>
                  </a:cxn>
                  <a:cxn ang="0">
                    <a:pos x="3" y="33"/>
                  </a:cxn>
                  <a:cxn ang="0">
                    <a:pos x="3" y="48"/>
                  </a:cxn>
                  <a:cxn ang="0">
                    <a:pos x="21" y="53"/>
                  </a:cxn>
                </a:cxnLst>
                <a:rect l="0" t="0" r="r" b="b"/>
                <a:pathLst>
                  <a:path w="38" h="53">
                    <a:moveTo>
                      <a:pt x="21" y="53"/>
                    </a:moveTo>
                    <a:lnTo>
                      <a:pt x="33" y="52"/>
                    </a:lnTo>
                    <a:lnTo>
                      <a:pt x="38" y="45"/>
                    </a:lnTo>
                    <a:lnTo>
                      <a:pt x="37" y="33"/>
                    </a:lnTo>
                    <a:lnTo>
                      <a:pt x="33" y="26"/>
                    </a:lnTo>
                    <a:lnTo>
                      <a:pt x="28" y="18"/>
                    </a:lnTo>
                    <a:lnTo>
                      <a:pt x="28" y="11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7"/>
                    </a:lnTo>
                    <a:lnTo>
                      <a:pt x="0" y="20"/>
                    </a:lnTo>
                    <a:lnTo>
                      <a:pt x="3" y="33"/>
                    </a:lnTo>
                    <a:lnTo>
                      <a:pt x="3" y="48"/>
                    </a:lnTo>
                    <a:lnTo>
                      <a:pt x="21" y="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202"/>
              <p:cNvSpPr>
                <a:spLocks noChangeAspect="1"/>
              </p:cNvSpPr>
              <p:nvPr/>
            </p:nvSpPr>
            <p:spPr bwMode="gray">
              <a:xfrm>
                <a:off x="4863306" y="2751485"/>
                <a:ext cx="77788" cy="44450"/>
              </a:xfrm>
              <a:custGeom>
                <a:avLst/>
                <a:gdLst/>
                <a:ahLst/>
                <a:cxnLst>
                  <a:cxn ang="0">
                    <a:pos x="52" y="131"/>
                  </a:cxn>
                  <a:cxn ang="0">
                    <a:pos x="42" y="119"/>
                  </a:cxn>
                  <a:cxn ang="0">
                    <a:pos x="38" y="100"/>
                  </a:cxn>
                  <a:cxn ang="0">
                    <a:pos x="10" y="117"/>
                  </a:cxn>
                  <a:cxn ang="0">
                    <a:pos x="0" y="119"/>
                  </a:cxn>
                  <a:cxn ang="0">
                    <a:pos x="5" y="84"/>
                  </a:cxn>
                  <a:cxn ang="0">
                    <a:pos x="13" y="74"/>
                  </a:cxn>
                  <a:cxn ang="0">
                    <a:pos x="21" y="67"/>
                  </a:cxn>
                  <a:cxn ang="0">
                    <a:pos x="30" y="49"/>
                  </a:cxn>
                  <a:cxn ang="0">
                    <a:pos x="50" y="18"/>
                  </a:cxn>
                  <a:cxn ang="0">
                    <a:pos x="70" y="13"/>
                  </a:cxn>
                  <a:cxn ang="0">
                    <a:pos x="85" y="3"/>
                  </a:cxn>
                  <a:cxn ang="0">
                    <a:pos x="127" y="6"/>
                  </a:cxn>
                  <a:cxn ang="0">
                    <a:pos x="172" y="6"/>
                  </a:cxn>
                  <a:cxn ang="0">
                    <a:pos x="197" y="22"/>
                  </a:cxn>
                  <a:cxn ang="0">
                    <a:pos x="193" y="40"/>
                  </a:cxn>
                  <a:cxn ang="0">
                    <a:pos x="207" y="57"/>
                  </a:cxn>
                  <a:cxn ang="0">
                    <a:pos x="226" y="63"/>
                  </a:cxn>
                  <a:cxn ang="0">
                    <a:pos x="241" y="63"/>
                  </a:cxn>
                  <a:cxn ang="0">
                    <a:pos x="239" y="82"/>
                  </a:cxn>
                  <a:cxn ang="0">
                    <a:pos x="224" y="86"/>
                  </a:cxn>
                  <a:cxn ang="0">
                    <a:pos x="224" y="99"/>
                  </a:cxn>
                  <a:cxn ang="0">
                    <a:pos x="225" y="109"/>
                  </a:cxn>
                  <a:cxn ang="0">
                    <a:pos x="193" y="104"/>
                  </a:cxn>
                  <a:cxn ang="0">
                    <a:pos x="180" y="95"/>
                  </a:cxn>
                  <a:cxn ang="0">
                    <a:pos x="166" y="126"/>
                  </a:cxn>
                  <a:cxn ang="0">
                    <a:pos x="163" y="140"/>
                  </a:cxn>
                  <a:cxn ang="0">
                    <a:pos x="149" y="127"/>
                  </a:cxn>
                  <a:cxn ang="0">
                    <a:pos x="132" y="99"/>
                  </a:cxn>
                  <a:cxn ang="0">
                    <a:pos x="115" y="114"/>
                  </a:cxn>
                  <a:cxn ang="0">
                    <a:pos x="111" y="127"/>
                  </a:cxn>
                  <a:cxn ang="0">
                    <a:pos x="88" y="136"/>
                  </a:cxn>
                  <a:cxn ang="0">
                    <a:pos x="54" y="142"/>
                  </a:cxn>
                </a:cxnLst>
                <a:rect l="0" t="0" r="r" b="b"/>
                <a:pathLst>
                  <a:path w="241" h="142">
                    <a:moveTo>
                      <a:pt x="54" y="142"/>
                    </a:moveTo>
                    <a:lnTo>
                      <a:pt x="52" y="131"/>
                    </a:lnTo>
                    <a:lnTo>
                      <a:pt x="45" y="130"/>
                    </a:lnTo>
                    <a:lnTo>
                      <a:pt x="42" y="119"/>
                    </a:lnTo>
                    <a:lnTo>
                      <a:pt x="42" y="101"/>
                    </a:lnTo>
                    <a:lnTo>
                      <a:pt x="38" y="100"/>
                    </a:lnTo>
                    <a:lnTo>
                      <a:pt x="21" y="100"/>
                    </a:lnTo>
                    <a:lnTo>
                      <a:pt x="10" y="117"/>
                    </a:lnTo>
                    <a:lnTo>
                      <a:pt x="4" y="121"/>
                    </a:lnTo>
                    <a:lnTo>
                      <a:pt x="0" y="119"/>
                    </a:lnTo>
                    <a:lnTo>
                      <a:pt x="2" y="97"/>
                    </a:lnTo>
                    <a:lnTo>
                      <a:pt x="5" y="84"/>
                    </a:lnTo>
                    <a:lnTo>
                      <a:pt x="9" y="81"/>
                    </a:lnTo>
                    <a:lnTo>
                      <a:pt x="13" y="74"/>
                    </a:lnTo>
                    <a:lnTo>
                      <a:pt x="20" y="70"/>
                    </a:lnTo>
                    <a:lnTo>
                      <a:pt x="21" y="67"/>
                    </a:lnTo>
                    <a:lnTo>
                      <a:pt x="24" y="57"/>
                    </a:lnTo>
                    <a:lnTo>
                      <a:pt x="30" y="49"/>
                    </a:lnTo>
                    <a:lnTo>
                      <a:pt x="53" y="23"/>
                    </a:lnTo>
                    <a:lnTo>
                      <a:pt x="50" y="18"/>
                    </a:lnTo>
                    <a:lnTo>
                      <a:pt x="53" y="11"/>
                    </a:lnTo>
                    <a:lnTo>
                      <a:pt x="70" y="13"/>
                    </a:lnTo>
                    <a:lnTo>
                      <a:pt x="78" y="9"/>
                    </a:lnTo>
                    <a:lnTo>
                      <a:pt x="85" y="3"/>
                    </a:lnTo>
                    <a:lnTo>
                      <a:pt x="91" y="9"/>
                    </a:lnTo>
                    <a:lnTo>
                      <a:pt x="127" y="6"/>
                    </a:lnTo>
                    <a:lnTo>
                      <a:pt x="153" y="0"/>
                    </a:lnTo>
                    <a:lnTo>
                      <a:pt x="172" y="6"/>
                    </a:lnTo>
                    <a:lnTo>
                      <a:pt x="190" y="13"/>
                    </a:lnTo>
                    <a:lnTo>
                      <a:pt x="197" y="22"/>
                    </a:lnTo>
                    <a:lnTo>
                      <a:pt x="195" y="30"/>
                    </a:lnTo>
                    <a:lnTo>
                      <a:pt x="193" y="40"/>
                    </a:lnTo>
                    <a:lnTo>
                      <a:pt x="201" y="52"/>
                    </a:lnTo>
                    <a:lnTo>
                      <a:pt x="207" y="57"/>
                    </a:lnTo>
                    <a:lnTo>
                      <a:pt x="217" y="62"/>
                    </a:lnTo>
                    <a:lnTo>
                      <a:pt x="226" y="63"/>
                    </a:lnTo>
                    <a:lnTo>
                      <a:pt x="234" y="58"/>
                    </a:lnTo>
                    <a:lnTo>
                      <a:pt x="241" y="63"/>
                    </a:lnTo>
                    <a:lnTo>
                      <a:pt x="239" y="74"/>
                    </a:lnTo>
                    <a:lnTo>
                      <a:pt x="239" y="82"/>
                    </a:lnTo>
                    <a:lnTo>
                      <a:pt x="235" y="84"/>
                    </a:lnTo>
                    <a:lnTo>
                      <a:pt x="224" y="86"/>
                    </a:lnTo>
                    <a:lnTo>
                      <a:pt x="223" y="92"/>
                    </a:lnTo>
                    <a:lnTo>
                      <a:pt x="224" y="99"/>
                    </a:lnTo>
                    <a:lnTo>
                      <a:pt x="226" y="105"/>
                    </a:lnTo>
                    <a:lnTo>
                      <a:pt x="225" y="109"/>
                    </a:lnTo>
                    <a:lnTo>
                      <a:pt x="204" y="105"/>
                    </a:lnTo>
                    <a:lnTo>
                      <a:pt x="193" y="104"/>
                    </a:lnTo>
                    <a:lnTo>
                      <a:pt x="187" y="99"/>
                    </a:lnTo>
                    <a:lnTo>
                      <a:pt x="180" y="95"/>
                    </a:lnTo>
                    <a:lnTo>
                      <a:pt x="177" y="106"/>
                    </a:lnTo>
                    <a:lnTo>
                      <a:pt x="166" y="126"/>
                    </a:lnTo>
                    <a:lnTo>
                      <a:pt x="165" y="135"/>
                    </a:lnTo>
                    <a:lnTo>
                      <a:pt x="163" y="140"/>
                    </a:lnTo>
                    <a:lnTo>
                      <a:pt x="155" y="135"/>
                    </a:lnTo>
                    <a:lnTo>
                      <a:pt x="149" y="127"/>
                    </a:lnTo>
                    <a:lnTo>
                      <a:pt x="138" y="119"/>
                    </a:lnTo>
                    <a:lnTo>
                      <a:pt x="132" y="99"/>
                    </a:lnTo>
                    <a:lnTo>
                      <a:pt x="121" y="105"/>
                    </a:lnTo>
                    <a:lnTo>
                      <a:pt x="115" y="114"/>
                    </a:lnTo>
                    <a:lnTo>
                      <a:pt x="115" y="122"/>
                    </a:lnTo>
                    <a:lnTo>
                      <a:pt x="111" y="127"/>
                    </a:lnTo>
                    <a:lnTo>
                      <a:pt x="100" y="136"/>
                    </a:lnTo>
                    <a:lnTo>
                      <a:pt x="88" y="136"/>
                    </a:lnTo>
                    <a:lnTo>
                      <a:pt x="63" y="142"/>
                    </a:lnTo>
                    <a:lnTo>
                      <a:pt x="54" y="14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203"/>
              <p:cNvSpPr>
                <a:spLocks noChangeAspect="1"/>
              </p:cNvSpPr>
              <p:nvPr/>
            </p:nvSpPr>
            <p:spPr bwMode="gray">
              <a:xfrm>
                <a:off x="4809331" y="2649885"/>
                <a:ext cx="58738" cy="50800"/>
              </a:xfrm>
              <a:custGeom>
                <a:avLst/>
                <a:gdLst/>
                <a:ahLst/>
                <a:cxnLst>
                  <a:cxn ang="0">
                    <a:pos x="158" y="160"/>
                  </a:cxn>
                  <a:cxn ang="0">
                    <a:pos x="150" y="161"/>
                  </a:cxn>
                  <a:cxn ang="0">
                    <a:pos x="140" y="159"/>
                  </a:cxn>
                  <a:cxn ang="0">
                    <a:pos x="131" y="152"/>
                  </a:cxn>
                  <a:cxn ang="0">
                    <a:pos x="120" y="146"/>
                  </a:cxn>
                  <a:cxn ang="0">
                    <a:pos x="123" y="140"/>
                  </a:cxn>
                  <a:cxn ang="0">
                    <a:pos x="118" y="138"/>
                  </a:cxn>
                  <a:cxn ang="0">
                    <a:pos x="118" y="114"/>
                  </a:cxn>
                  <a:cxn ang="0">
                    <a:pos x="112" y="114"/>
                  </a:cxn>
                  <a:cxn ang="0">
                    <a:pos x="106" y="122"/>
                  </a:cxn>
                  <a:cxn ang="0">
                    <a:pos x="101" y="129"/>
                  </a:cxn>
                  <a:cxn ang="0">
                    <a:pos x="91" y="129"/>
                  </a:cxn>
                  <a:cxn ang="0">
                    <a:pos x="81" y="125"/>
                  </a:cxn>
                  <a:cxn ang="0">
                    <a:pos x="79" y="110"/>
                  </a:cxn>
                  <a:cxn ang="0">
                    <a:pos x="76" y="101"/>
                  </a:cxn>
                  <a:cxn ang="0">
                    <a:pos x="70" y="96"/>
                  </a:cxn>
                  <a:cxn ang="0">
                    <a:pos x="58" y="92"/>
                  </a:cxn>
                  <a:cxn ang="0">
                    <a:pos x="44" y="84"/>
                  </a:cxn>
                  <a:cxn ang="0">
                    <a:pos x="34" y="80"/>
                  </a:cxn>
                  <a:cxn ang="0">
                    <a:pos x="25" y="62"/>
                  </a:cxn>
                  <a:cxn ang="0">
                    <a:pos x="13" y="63"/>
                  </a:cxn>
                  <a:cxn ang="0">
                    <a:pos x="2" y="58"/>
                  </a:cxn>
                  <a:cxn ang="0">
                    <a:pos x="0" y="48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3" y="15"/>
                  </a:cxn>
                  <a:cxn ang="0">
                    <a:pos x="33" y="11"/>
                  </a:cxn>
                  <a:cxn ang="0">
                    <a:pos x="39" y="10"/>
                  </a:cxn>
                  <a:cxn ang="0">
                    <a:pos x="39" y="11"/>
                  </a:cxn>
                  <a:cxn ang="0">
                    <a:pos x="56" y="20"/>
                  </a:cxn>
                  <a:cxn ang="0">
                    <a:pos x="76" y="14"/>
                  </a:cxn>
                  <a:cxn ang="0">
                    <a:pos x="91" y="4"/>
                  </a:cxn>
                  <a:cxn ang="0">
                    <a:pos x="103" y="1"/>
                  </a:cxn>
                  <a:cxn ang="0">
                    <a:pos x="118" y="0"/>
                  </a:cxn>
                  <a:cxn ang="0">
                    <a:pos x="124" y="6"/>
                  </a:cxn>
                  <a:cxn ang="0">
                    <a:pos x="127" y="6"/>
                  </a:cxn>
                  <a:cxn ang="0">
                    <a:pos x="129" y="14"/>
                  </a:cxn>
                  <a:cxn ang="0">
                    <a:pos x="138" y="17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55" y="35"/>
                  </a:cxn>
                  <a:cxn ang="0">
                    <a:pos x="154" y="44"/>
                  </a:cxn>
                  <a:cxn ang="0">
                    <a:pos x="156" y="55"/>
                  </a:cxn>
                  <a:cxn ang="0">
                    <a:pos x="163" y="62"/>
                  </a:cxn>
                  <a:cxn ang="0">
                    <a:pos x="176" y="62"/>
                  </a:cxn>
                  <a:cxn ang="0">
                    <a:pos x="181" y="68"/>
                  </a:cxn>
                  <a:cxn ang="0">
                    <a:pos x="182" y="79"/>
                  </a:cxn>
                  <a:cxn ang="0">
                    <a:pos x="188" y="87"/>
                  </a:cxn>
                  <a:cxn ang="0">
                    <a:pos x="188" y="96"/>
                  </a:cxn>
                  <a:cxn ang="0">
                    <a:pos x="177" y="112"/>
                  </a:cxn>
                  <a:cxn ang="0">
                    <a:pos x="171" y="112"/>
                  </a:cxn>
                  <a:cxn ang="0">
                    <a:pos x="161" y="119"/>
                  </a:cxn>
                  <a:cxn ang="0">
                    <a:pos x="155" y="132"/>
                  </a:cxn>
                  <a:cxn ang="0">
                    <a:pos x="158" y="145"/>
                  </a:cxn>
                  <a:cxn ang="0">
                    <a:pos x="158" y="160"/>
                  </a:cxn>
                </a:cxnLst>
                <a:rect l="0" t="0" r="r" b="b"/>
                <a:pathLst>
                  <a:path w="188" h="161">
                    <a:moveTo>
                      <a:pt x="158" y="160"/>
                    </a:moveTo>
                    <a:lnTo>
                      <a:pt x="150" y="161"/>
                    </a:lnTo>
                    <a:lnTo>
                      <a:pt x="140" y="159"/>
                    </a:lnTo>
                    <a:lnTo>
                      <a:pt x="131" y="152"/>
                    </a:lnTo>
                    <a:lnTo>
                      <a:pt x="120" y="146"/>
                    </a:lnTo>
                    <a:lnTo>
                      <a:pt x="123" y="140"/>
                    </a:lnTo>
                    <a:lnTo>
                      <a:pt x="118" y="138"/>
                    </a:lnTo>
                    <a:lnTo>
                      <a:pt x="118" y="114"/>
                    </a:lnTo>
                    <a:lnTo>
                      <a:pt x="112" y="114"/>
                    </a:lnTo>
                    <a:lnTo>
                      <a:pt x="106" y="122"/>
                    </a:lnTo>
                    <a:lnTo>
                      <a:pt x="101" y="129"/>
                    </a:lnTo>
                    <a:lnTo>
                      <a:pt x="91" y="129"/>
                    </a:lnTo>
                    <a:lnTo>
                      <a:pt x="81" y="125"/>
                    </a:lnTo>
                    <a:lnTo>
                      <a:pt x="79" y="110"/>
                    </a:lnTo>
                    <a:lnTo>
                      <a:pt x="76" y="101"/>
                    </a:lnTo>
                    <a:lnTo>
                      <a:pt x="70" y="96"/>
                    </a:lnTo>
                    <a:lnTo>
                      <a:pt x="58" y="92"/>
                    </a:lnTo>
                    <a:lnTo>
                      <a:pt x="44" y="84"/>
                    </a:lnTo>
                    <a:lnTo>
                      <a:pt x="34" y="80"/>
                    </a:lnTo>
                    <a:lnTo>
                      <a:pt x="25" y="62"/>
                    </a:lnTo>
                    <a:lnTo>
                      <a:pt x="13" y="63"/>
                    </a:lnTo>
                    <a:lnTo>
                      <a:pt x="2" y="58"/>
                    </a:lnTo>
                    <a:lnTo>
                      <a:pt x="0" y="4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3" y="15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56" y="20"/>
                    </a:lnTo>
                    <a:lnTo>
                      <a:pt x="76" y="14"/>
                    </a:lnTo>
                    <a:lnTo>
                      <a:pt x="91" y="4"/>
                    </a:lnTo>
                    <a:lnTo>
                      <a:pt x="103" y="1"/>
                    </a:lnTo>
                    <a:lnTo>
                      <a:pt x="118" y="0"/>
                    </a:lnTo>
                    <a:lnTo>
                      <a:pt x="124" y="6"/>
                    </a:lnTo>
                    <a:lnTo>
                      <a:pt x="127" y="6"/>
                    </a:lnTo>
                    <a:lnTo>
                      <a:pt x="129" y="14"/>
                    </a:lnTo>
                    <a:lnTo>
                      <a:pt x="138" y="17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55" y="35"/>
                    </a:lnTo>
                    <a:lnTo>
                      <a:pt x="154" y="44"/>
                    </a:lnTo>
                    <a:lnTo>
                      <a:pt x="156" y="55"/>
                    </a:lnTo>
                    <a:lnTo>
                      <a:pt x="163" y="62"/>
                    </a:lnTo>
                    <a:lnTo>
                      <a:pt x="176" y="62"/>
                    </a:lnTo>
                    <a:lnTo>
                      <a:pt x="181" y="68"/>
                    </a:lnTo>
                    <a:lnTo>
                      <a:pt x="182" y="79"/>
                    </a:lnTo>
                    <a:lnTo>
                      <a:pt x="188" y="87"/>
                    </a:lnTo>
                    <a:lnTo>
                      <a:pt x="188" y="96"/>
                    </a:lnTo>
                    <a:lnTo>
                      <a:pt x="177" y="112"/>
                    </a:lnTo>
                    <a:lnTo>
                      <a:pt x="171" y="112"/>
                    </a:lnTo>
                    <a:lnTo>
                      <a:pt x="161" y="119"/>
                    </a:lnTo>
                    <a:lnTo>
                      <a:pt x="155" y="132"/>
                    </a:lnTo>
                    <a:lnTo>
                      <a:pt x="158" y="145"/>
                    </a:lnTo>
                    <a:lnTo>
                      <a:pt x="158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204"/>
              <p:cNvSpPr>
                <a:spLocks noChangeAspect="1"/>
              </p:cNvSpPr>
              <p:nvPr/>
            </p:nvSpPr>
            <p:spPr bwMode="gray">
              <a:xfrm>
                <a:off x="4601369" y="2848322"/>
                <a:ext cx="217488" cy="173038"/>
              </a:xfrm>
              <a:custGeom>
                <a:avLst/>
                <a:gdLst/>
                <a:ahLst/>
                <a:cxnLst>
                  <a:cxn ang="0">
                    <a:pos x="100" y="440"/>
                  </a:cxn>
                  <a:cxn ang="0">
                    <a:pos x="128" y="410"/>
                  </a:cxn>
                  <a:cxn ang="0">
                    <a:pos x="112" y="376"/>
                  </a:cxn>
                  <a:cxn ang="0">
                    <a:pos x="124" y="340"/>
                  </a:cxn>
                  <a:cxn ang="0">
                    <a:pos x="106" y="301"/>
                  </a:cxn>
                  <a:cxn ang="0">
                    <a:pos x="135" y="280"/>
                  </a:cxn>
                  <a:cxn ang="0">
                    <a:pos x="129" y="253"/>
                  </a:cxn>
                  <a:cxn ang="0">
                    <a:pos x="138" y="210"/>
                  </a:cxn>
                  <a:cxn ang="0">
                    <a:pos x="169" y="165"/>
                  </a:cxn>
                  <a:cxn ang="0">
                    <a:pos x="155" y="138"/>
                  </a:cxn>
                  <a:cxn ang="0">
                    <a:pos x="110" y="140"/>
                  </a:cxn>
                  <a:cxn ang="0">
                    <a:pos x="65" y="135"/>
                  </a:cxn>
                  <a:cxn ang="0">
                    <a:pos x="36" y="131"/>
                  </a:cxn>
                  <a:cxn ang="0">
                    <a:pos x="25" y="128"/>
                  </a:cxn>
                  <a:cxn ang="0">
                    <a:pos x="26" y="108"/>
                  </a:cxn>
                  <a:cxn ang="0">
                    <a:pos x="27" y="82"/>
                  </a:cxn>
                  <a:cxn ang="0">
                    <a:pos x="16" y="70"/>
                  </a:cxn>
                  <a:cxn ang="0">
                    <a:pos x="17" y="34"/>
                  </a:cxn>
                  <a:cxn ang="0">
                    <a:pos x="56" y="22"/>
                  </a:cxn>
                  <a:cxn ang="0">
                    <a:pos x="84" y="0"/>
                  </a:cxn>
                  <a:cxn ang="0">
                    <a:pos x="129" y="14"/>
                  </a:cxn>
                  <a:cxn ang="0">
                    <a:pos x="192" y="9"/>
                  </a:cxn>
                  <a:cxn ang="0">
                    <a:pos x="256" y="22"/>
                  </a:cxn>
                  <a:cxn ang="0">
                    <a:pos x="306" y="18"/>
                  </a:cxn>
                  <a:cxn ang="0">
                    <a:pos x="366" y="23"/>
                  </a:cxn>
                  <a:cxn ang="0">
                    <a:pos x="408" y="27"/>
                  </a:cxn>
                  <a:cxn ang="0">
                    <a:pos x="440" y="54"/>
                  </a:cxn>
                  <a:cxn ang="0">
                    <a:pos x="469" y="69"/>
                  </a:cxn>
                  <a:cxn ang="0">
                    <a:pos x="537" y="81"/>
                  </a:cxn>
                  <a:cxn ang="0">
                    <a:pos x="564" y="75"/>
                  </a:cxn>
                  <a:cxn ang="0">
                    <a:pos x="589" y="97"/>
                  </a:cxn>
                  <a:cxn ang="0">
                    <a:pos x="597" y="92"/>
                  </a:cxn>
                  <a:cxn ang="0">
                    <a:pos x="644" y="101"/>
                  </a:cxn>
                  <a:cxn ang="0">
                    <a:pos x="678" y="100"/>
                  </a:cxn>
                  <a:cxn ang="0">
                    <a:pos x="678" y="114"/>
                  </a:cxn>
                  <a:cxn ang="0">
                    <a:pos x="675" y="144"/>
                  </a:cxn>
                  <a:cxn ang="0">
                    <a:pos x="564" y="203"/>
                  </a:cxn>
                  <a:cxn ang="0">
                    <a:pos x="543" y="232"/>
                  </a:cxn>
                  <a:cxn ang="0">
                    <a:pos x="495" y="300"/>
                  </a:cxn>
                  <a:cxn ang="0">
                    <a:pos x="489" y="321"/>
                  </a:cxn>
                  <a:cxn ang="0">
                    <a:pos x="497" y="343"/>
                  </a:cxn>
                  <a:cxn ang="0">
                    <a:pos x="515" y="354"/>
                  </a:cxn>
                  <a:cxn ang="0">
                    <a:pos x="500" y="378"/>
                  </a:cxn>
                  <a:cxn ang="0">
                    <a:pos x="474" y="409"/>
                  </a:cxn>
                  <a:cxn ang="0">
                    <a:pos x="465" y="435"/>
                  </a:cxn>
                  <a:cxn ang="0">
                    <a:pos x="415" y="463"/>
                  </a:cxn>
                  <a:cxn ang="0">
                    <a:pos x="398" y="496"/>
                  </a:cxn>
                  <a:cxn ang="0">
                    <a:pos x="364" y="501"/>
                  </a:cxn>
                  <a:cxn ang="0">
                    <a:pos x="318" y="500"/>
                  </a:cxn>
                  <a:cxn ang="0">
                    <a:pos x="258" y="515"/>
                  </a:cxn>
                  <a:cxn ang="0">
                    <a:pos x="226" y="529"/>
                  </a:cxn>
                  <a:cxn ang="0">
                    <a:pos x="210" y="545"/>
                  </a:cxn>
                  <a:cxn ang="0">
                    <a:pos x="170" y="517"/>
                  </a:cxn>
                  <a:cxn ang="0">
                    <a:pos x="161" y="491"/>
                  </a:cxn>
                  <a:cxn ang="0">
                    <a:pos x="148" y="477"/>
                  </a:cxn>
                  <a:cxn ang="0">
                    <a:pos x="105" y="468"/>
                  </a:cxn>
                </a:cxnLst>
                <a:rect l="0" t="0" r="r" b="b"/>
                <a:pathLst>
                  <a:path w="687" h="545">
                    <a:moveTo>
                      <a:pt x="105" y="468"/>
                    </a:moveTo>
                    <a:lnTo>
                      <a:pt x="101" y="451"/>
                    </a:lnTo>
                    <a:lnTo>
                      <a:pt x="100" y="440"/>
                    </a:lnTo>
                    <a:lnTo>
                      <a:pt x="107" y="430"/>
                    </a:lnTo>
                    <a:lnTo>
                      <a:pt x="122" y="419"/>
                    </a:lnTo>
                    <a:lnTo>
                      <a:pt x="128" y="410"/>
                    </a:lnTo>
                    <a:lnTo>
                      <a:pt x="126" y="399"/>
                    </a:lnTo>
                    <a:lnTo>
                      <a:pt x="116" y="388"/>
                    </a:lnTo>
                    <a:lnTo>
                      <a:pt x="112" y="376"/>
                    </a:lnTo>
                    <a:lnTo>
                      <a:pt x="113" y="361"/>
                    </a:lnTo>
                    <a:lnTo>
                      <a:pt x="121" y="349"/>
                    </a:lnTo>
                    <a:lnTo>
                      <a:pt x="124" y="340"/>
                    </a:lnTo>
                    <a:lnTo>
                      <a:pt x="122" y="335"/>
                    </a:lnTo>
                    <a:lnTo>
                      <a:pt x="110" y="317"/>
                    </a:lnTo>
                    <a:lnTo>
                      <a:pt x="106" y="301"/>
                    </a:lnTo>
                    <a:lnTo>
                      <a:pt x="114" y="295"/>
                    </a:lnTo>
                    <a:lnTo>
                      <a:pt x="126" y="291"/>
                    </a:lnTo>
                    <a:lnTo>
                      <a:pt x="135" y="280"/>
                    </a:lnTo>
                    <a:lnTo>
                      <a:pt x="137" y="270"/>
                    </a:lnTo>
                    <a:lnTo>
                      <a:pt x="129" y="260"/>
                    </a:lnTo>
                    <a:lnTo>
                      <a:pt x="129" y="253"/>
                    </a:lnTo>
                    <a:lnTo>
                      <a:pt x="135" y="238"/>
                    </a:lnTo>
                    <a:lnTo>
                      <a:pt x="138" y="224"/>
                    </a:lnTo>
                    <a:lnTo>
                      <a:pt x="138" y="210"/>
                    </a:lnTo>
                    <a:lnTo>
                      <a:pt x="139" y="200"/>
                    </a:lnTo>
                    <a:lnTo>
                      <a:pt x="161" y="178"/>
                    </a:lnTo>
                    <a:lnTo>
                      <a:pt x="169" y="165"/>
                    </a:lnTo>
                    <a:lnTo>
                      <a:pt x="169" y="156"/>
                    </a:lnTo>
                    <a:lnTo>
                      <a:pt x="161" y="147"/>
                    </a:lnTo>
                    <a:lnTo>
                      <a:pt x="155" y="138"/>
                    </a:lnTo>
                    <a:lnTo>
                      <a:pt x="140" y="134"/>
                    </a:lnTo>
                    <a:lnTo>
                      <a:pt x="123" y="134"/>
                    </a:lnTo>
                    <a:lnTo>
                      <a:pt x="110" y="140"/>
                    </a:lnTo>
                    <a:lnTo>
                      <a:pt x="86" y="138"/>
                    </a:lnTo>
                    <a:lnTo>
                      <a:pt x="73" y="140"/>
                    </a:lnTo>
                    <a:lnTo>
                      <a:pt x="65" y="135"/>
                    </a:lnTo>
                    <a:lnTo>
                      <a:pt x="64" y="123"/>
                    </a:lnTo>
                    <a:lnTo>
                      <a:pt x="51" y="125"/>
                    </a:lnTo>
                    <a:lnTo>
                      <a:pt x="36" y="131"/>
                    </a:lnTo>
                    <a:lnTo>
                      <a:pt x="27" y="141"/>
                    </a:lnTo>
                    <a:lnTo>
                      <a:pt x="25" y="136"/>
                    </a:lnTo>
                    <a:lnTo>
                      <a:pt x="25" y="128"/>
                    </a:lnTo>
                    <a:lnTo>
                      <a:pt x="28" y="116"/>
                    </a:lnTo>
                    <a:lnTo>
                      <a:pt x="35" y="107"/>
                    </a:lnTo>
                    <a:lnTo>
                      <a:pt x="26" y="108"/>
                    </a:lnTo>
                    <a:lnTo>
                      <a:pt x="30" y="100"/>
                    </a:lnTo>
                    <a:lnTo>
                      <a:pt x="20" y="95"/>
                    </a:lnTo>
                    <a:lnTo>
                      <a:pt x="27" y="82"/>
                    </a:lnTo>
                    <a:lnTo>
                      <a:pt x="22" y="82"/>
                    </a:lnTo>
                    <a:lnTo>
                      <a:pt x="15" y="79"/>
                    </a:lnTo>
                    <a:lnTo>
                      <a:pt x="16" y="70"/>
                    </a:lnTo>
                    <a:lnTo>
                      <a:pt x="0" y="57"/>
                    </a:lnTo>
                    <a:lnTo>
                      <a:pt x="5" y="43"/>
                    </a:lnTo>
                    <a:lnTo>
                      <a:pt x="17" y="34"/>
                    </a:lnTo>
                    <a:lnTo>
                      <a:pt x="28" y="31"/>
                    </a:lnTo>
                    <a:lnTo>
                      <a:pt x="47" y="31"/>
                    </a:lnTo>
                    <a:lnTo>
                      <a:pt x="56" y="22"/>
                    </a:lnTo>
                    <a:lnTo>
                      <a:pt x="54" y="16"/>
                    </a:lnTo>
                    <a:lnTo>
                      <a:pt x="62" y="5"/>
                    </a:lnTo>
                    <a:lnTo>
                      <a:pt x="84" y="0"/>
                    </a:lnTo>
                    <a:lnTo>
                      <a:pt x="95" y="3"/>
                    </a:lnTo>
                    <a:lnTo>
                      <a:pt x="110" y="10"/>
                    </a:lnTo>
                    <a:lnTo>
                      <a:pt x="129" y="14"/>
                    </a:lnTo>
                    <a:lnTo>
                      <a:pt x="170" y="12"/>
                    </a:lnTo>
                    <a:lnTo>
                      <a:pt x="180" y="7"/>
                    </a:lnTo>
                    <a:lnTo>
                      <a:pt x="192" y="9"/>
                    </a:lnTo>
                    <a:lnTo>
                      <a:pt x="212" y="15"/>
                    </a:lnTo>
                    <a:lnTo>
                      <a:pt x="223" y="15"/>
                    </a:lnTo>
                    <a:lnTo>
                      <a:pt x="256" y="22"/>
                    </a:lnTo>
                    <a:lnTo>
                      <a:pt x="273" y="23"/>
                    </a:lnTo>
                    <a:lnTo>
                      <a:pt x="293" y="22"/>
                    </a:lnTo>
                    <a:lnTo>
                      <a:pt x="306" y="18"/>
                    </a:lnTo>
                    <a:lnTo>
                      <a:pt x="317" y="22"/>
                    </a:lnTo>
                    <a:lnTo>
                      <a:pt x="337" y="25"/>
                    </a:lnTo>
                    <a:lnTo>
                      <a:pt x="366" y="23"/>
                    </a:lnTo>
                    <a:lnTo>
                      <a:pt x="381" y="28"/>
                    </a:lnTo>
                    <a:lnTo>
                      <a:pt x="398" y="30"/>
                    </a:lnTo>
                    <a:lnTo>
                      <a:pt x="408" y="27"/>
                    </a:lnTo>
                    <a:lnTo>
                      <a:pt x="409" y="31"/>
                    </a:lnTo>
                    <a:lnTo>
                      <a:pt x="431" y="49"/>
                    </a:lnTo>
                    <a:lnTo>
                      <a:pt x="440" y="54"/>
                    </a:lnTo>
                    <a:lnTo>
                      <a:pt x="451" y="57"/>
                    </a:lnTo>
                    <a:lnTo>
                      <a:pt x="462" y="63"/>
                    </a:lnTo>
                    <a:lnTo>
                      <a:pt x="469" y="69"/>
                    </a:lnTo>
                    <a:lnTo>
                      <a:pt x="515" y="81"/>
                    </a:lnTo>
                    <a:lnTo>
                      <a:pt x="531" y="82"/>
                    </a:lnTo>
                    <a:lnTo>
                      <a:pt x="537" y="81"/>
                    </a:lnTo>
                    <a:lnTo>
                      <a:pt x="547" y="74"/>
                    </a:lnTo>
                    <a:lnTo>
                      <a:pt x="555" y="73"/>
                    </a:lnTo>
                    <a:lnTo>
                      <a:pt x="564" y="75"/>
                    </a:lnTo>
                    <a:lnTo>
                      <a:pt x="579" y="85"/>
                    </a:lnTo>
                    <a:lnTo>
                      <a:pt x="585" y="92"/>
                    </a:lnTo>
                    <a:lnTo>
                      <a:pt x="589" y="97"/>
                    </a:lnTo>
                    <a:lnTo>
                      <a:pt x="595" y="98"/>
                    </a:lnTo>
                    <a:lnTo>
                      <a:pt x="600" y="96"/>
                    </a:lnTo>
                    <a:lnTo>
                      <a:pt x="597" y="92"/>
                    </a:lnTo>
                    <a:lnTo>
                      <a:pt x="608" y="101"/>
                    </a:lnTo>
                    <a:lnTo>
                      <a:pt x="616" y="103"/>
                    </a:lnTo>
                    <a:lnTo>
                      <a:pt x="644" y="101"/>
                    </a:lnTo>
                    <a:lnTo>
                      <a:pt x="657" y="98"/>
                    </a:lnTo>
                    <a:lnTo>
                      <a:pt x="671" y="98"/>
                    </a:lnTo>
                    <a:lnTo>
                      <a:pt x="678" y="100"/>
                    </a:lnTo>
                    <a:lnTo>
                      <a:pt x="686" y="102"/>
                    </a:lnTo>
                    <a:lnTo>
                      <a:pt x="687" y="109"/>
                    </a:lnTo>
                    <a:lnTo>
                      <a:pt x="678" y="114"/>
                    </a:lnTo>
                    <a:lnTo>
                      <a:pt x="680" y="124"/>
                    </a:lnTo>
                    <a:lnTo>
                      <a:pt x="683" y="133"/>
                    </a:lnTo>
                    <a:lnTo>
                      <a:pt x="675" y="144"/>
                    </a:lnTo>
                    <a:lnTo>
                      <a:pt x="637" y="167"/>
                    </a:lnTo>
                    <a:lnTo>
                      <a:pt x="623" y="181"/>
                    </a:lnTo>
                    <a:lnTo>
                      <a:pt x="564" y="203"/>
                    </a:lnTo>
                    <a:lnTo>
                      <a:pt x="552" y="217"/>
                    </a:lnTo>
                    <a:lnTo>
                      <a:pt x="552" y="224"/>
                    </a:lnTo>
                    <a:lnTo>
                      <a:pt x="543" y="232"/>
                    </a:lnTo>
                    <a:lnTo>
                      <a:pt x="531" y="247"/>
                    </a:lnTo>
                    <a:lnTo>
                      <a:pt x="515" y="274"/>
                    </a:lnTo>
                    <a:lnTo>
                      <a:pt x="495" y="300"/>
                    </a:lnTo>
                    <a:lnTo>
                      <a:pt x="492" y="312"/>
                    </a:lnTo>
                    <a:lnTo>
                      <a:pt x="489" y="318"/>
                    </a:lnTo>
                    <a:lnTo>
                      <a:pt x="489" y="321"/>
                    </a:lnTo>
                    <a:lnTo>
                      <a:pt x="492" y="327"/>
                    </a:lnTo>
                    <a:lnTo>
                      <a:pt x="494" y="337"/>
                    </a:lnTo>
                    <a:lnTo>
                      <a:pt x="497" y="343"/>
                    </a:lnTo>
                    <a:lnTo>
                      <a:pt x="501" y="349"/>
                    </a:lnTo>
                    <a:lnTo>
                      <a:pt x="506" y="351"/>
                    </a:lnTo>
                    <a:lnTo>
                      <a:pt x="515" y="354"/>
                    </a:lnTo>
                    <a:lnTo>
                      <a:pt x="519" y="360"/>
                    </a:lnTo>
                    <a:lnTo>
                      <a:pt x="514" y="369"/>
                    </a:lnTo>
                    <a:lnTo>
                      <a:pt x="500" y="378"/>
                    </a:lnTo>
                    <a:lnTo>
                      <a:pt x="492" y="385"/>
                    </a:lnTo>
                    <a:lnTo>
                      <a:pt x="484" y="392"/>
                    </a:lnTo>
                    <a:lnTo>
                      <a:pt x="474" y="409"/>
                    </a:lnTo>
                    <a:lnTo>
                      <a:pt x="472" y="418"/>
                    </a:lnTo>
                    <a:lnTo>
                      <a:pt x="467" y="426"/>
                    </a:lnTo>
                    <a:lnTo>
                      <a:pt x="465" y="435"/>
                    </a:lnTo>
                    <a:lnTo>
                      <a:pt x="467" y="441"/>
                    </a:lnTo>
                    <a:lnTo>
                      <a:pt x="435" y="445"/>
                    </a:lnTo>
                    <a:lnTo>
                      <a:pt x="415" y="463"/>
                    </a:lnTo>
                    <a:lnTo>
                      <a:pt x="408" y="482"/>
                    </a:lnTo>
                    <a:lnTo>
                      <a:pt x="404" y="490"/>
                    </a:lnTo>
                    <a:lnTo>
                      <a:pt x="398" y="496"/>
                    </a:lnTo>
                    <a:lnTo>
                      <a:pt x="391" y="498"/>
                    </a:lnTo>
                    <a:lnTo>
                      <a:pt x="379" y="495"/>
                    </a:lnTo>
                    <a:lnTo>
                      <a:pt x="364" y="501"/>
                    </a:lnTo>
                    <a:lnTo>
                      <a:pt x="350" y="501"/>
                    </a:lnTo>
                    <a:lnTo>
                      <a:pt x="334" y="498"/>
                    </a:lnTo>
                    <a:lnTo>
                      <a:pt x="318" y="500"/>
                    </a:lnTo>
                    <a:lnTo>
                      <a:pt x="306" y="498"/>
                    </a:lnTo>
                    <a:lnTo>
                      <a:pt x="269" y="502"/>
                    </a:lnTo>
                    <a:lnTo>
                      <a:pt x="258" y="515"/>
                    </a:lnTo>
                    <a:lnTo>
                      <a:pt x="246" y="516"/>
                    </a:lnTo>
                    <a:lnTo>
                      <a:pt x="234" y="521"/>
                    </a:lnTo>
                    <a:lnTo>
                      <a:pt x="226" y="529"/>
                    </a:lnTo>
                    <a:lnTo>
                      <a:pt x="223" y="536"/>
                    </a:lnTo>
                    <a:lnTo>
                      <a:pt x="218" y="541"/>
                    </a:lnTo>
                    <a:lnTo>
                      <a:pt x="210" y="545"/>
                    </a:lnTo>
                    <a:lnTo>
                      <a:pt x="193" y="542"/>
                    </a:lnTo>
                    <a:lnTo>
                      <a:pt x="181" y="533"/>
                    </a:lnTo>
                    <a:lnTo>
                      <a:pt x="170" y="517"/>
                    </a:lnTo>
                    <a:lnTo>
                      <a:pt x="169" y="509"/>
                    </a:lnTo>
                    <a:lnTo>
                      <a:pt x="161" y="502"/>
                    </a:lnTo>
                    <a:lnTo>
                      <a:pt x="161" y="491"/>
                    </a:lnTo>
                    <a:lnTo>
                      <a:pt x="160" y="488"/>
                    </a:lnTo>
                    <a:lnTo>
                      <a:pt x="156" y="484"/>
                    </a:lnTo>
                    <a:lnTo>
                      <a:pt x="148" y="477"/>
                    </a:lnTo>
                    <a:lnTo>
                      <a:pt x="133" y="468"/>
                    </a:lnTo>
                    <a:lnTo>
                      <a:pt x="126" y="467"/>
                    </a:lnTo>
                    <a:lnTo>
                      <a:pt x="105" y="4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205"/>
              <p:cNvSpPr>
                <a:spLocks noChangeAspect="1"/>
              </p:cNvSpPr>
              <p:nvPr/>
            </p:nvSpPr>
            <p:spPr bwMode="gray">
              <a:xfrm>
                <a:off x="4820444" y="2592735"/>
                <a:ext cx="63500" cy="76200"/>
              </a:xfrm>
              <a:custGeom>
                <a:avLst/>
                <a:gdLst/>
                <a:ahLst/>
                <a:cxnLst>
                  <a:cxn ang="0">
                    <a:pos x="124" y="239"/>
                  </a:cxn>
                  <a:cxn ang="0">
                    <a:pos x="116" y="221"/>
                  </a:cxn>
                  <a:cxn ang="0">
                    <a:pos x="116" y="201"/>
                  </a:cxn>
                  <a:cxn ang="0">
                    <a:pos x="99" y="194"/>
                  </a:cxn>
                  <a:cxn ang="0">
                    <a:pos x="88" y="183"/>
                  </a:cxn>
                  <a:cxn ang="0">
                    <a:pos x="79" y="177"/>
                  </a:cxn>
                  <a:cxn ang="0">
                    <a:pos x="52" y="181"/>
                  </a:cxn>
                  <a:cxn ang="0">
                    <a:pos x="17" y="197"/>
                  </a:cxn>
                  <a:cxn ang="0">
                    <a:pos x="0" y="187"/>
                  </a:cxn>
                  <a:cxn ang="0">
                    <a:pos x="10" y="185"/>
                  </a:cxn>
                  <a:cxn ang="0">
                    <a:pos x="30" y="186"/>
                  </a:cxn>
                  <a:cxn ang="0">
                    <a:pos x="42" y="182"/>
                  </a:cxn>
                  <a:cxn ang="0">
                    <a:pos x="25" y="182"/>
                  </a:cxn>
                  <a:cxn ang="0">
                    <a:pos x="24" y="172"/>
                  </a:cxn>
                  <a:cxn ang="0">
                    <a:pos x="54" y="162"/>
                  </a:cxn>
                  <a:cxn ang="0">
                    <a:pos x="78" y="155"/>
                  </a:cxn>
                  <a:cxn ang="0">
                    <a:pos x="62" y="156"/>
                  </a:cxn>
                  <a:cxn ang="0">
                    <a:pos x="45" y="153"/>
                  </a:cxn>
                  <a:cxn ang="0">
                    <a:pos x="38" y="138"/>
                  </a:cxn>
                  <a:cxn ang="0">
                    <a:pos x="62" y="106"/>
                  </a:cxn>
                  <a:cxn ang="0">
                    <a:pos x="74" y="52"/>
                  </a:cxn>
                  <a:cxn ang="0">
                    <a:pos x="88" y="57"/>
                  </a:cxn>
                  <a:cxn ang="0">
                    <a:pos x="94" y="65"/>
                  </a:cxn>
                  <a:cxn ang="0">
                    <a:pos x="85" y="69"/>
                  </a:cxn>
                  <a:cxn ang="0">
                    <a:pos x="83" y="79"/>
                  </a:cxn>
                  <a:cxn ang="0">
                    <a:pos x="84" y="94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1" y="88"/>
                  </a:cxn>
                  <a:cxn ang="0">
                    <a:pos x="103" y="81"/>
                  </a:cxn>
                  <a:cxn ang="0">
                    <a:pos x="111" y="65"/>
                  </a:cxn>
                  <a:cxn ang="0">
                    <a:pos x="112" y="51"/>
                  </a:cxn>
                  <a:cxn ang="0">
                    <a:pos x="105" y="48"/>
                  </a:cxn>
                  <a:cxn ang="0">
                    <a:pos x="103" y="26"/>
                  </a:cxn>
                  <a:cxn ang="0">
                    <a:pos x="117" y="11"/>
                  </a:cxn>
                  <a:cxn ang="0">
                    <a:pos x="138" y="4"/>
                  </a:cxn>
                  <a:cxn ang="0">
                    <a:pos x="161" y="2"/>
                  </a:cxn>
                  <a:cxn ang="0">
                    <a:pos x="182" y="3"/>
                  </a:cxn>
                  <a:cxn ang="0">
                    <a:pos x="196" y="16"/>
                  </a:cxn>
                  <a:cxn ang="0">
                    <a:pos x="170" y="73"/>
                  </a:cxn>
                  <a:cxn ang="0">
                    <a:pos x="191" y="90"/>
                  </a:cxn>
                  <a:cxn ang="0">
                    <a:pos x="182" y="111"/>
                  </a:cxn>
                  <a:cxn ang="0">
                    <a:pos x="171" y="129"/>
                  </a:cxn>
                  <a:cxn ang="0">
                    <a:pos x="158" y="142"/>
                  </a:cxn>
                  <a:cxn ang="0">
                    <a:pos x="135" y="137"/>
                  </a:cxn>
                  <a:cxn ang="0">
                    <a:pos x="138" y="160"/>
                  </a:cxn>
                  <a:cxn ang="0">
                    <a:pos x="138" y="182"/>
                  </a:cxn>
                  <a:cxn ang="0">
                    <a:pos x="132" y="208"/>
                  </a:cxn>
                  <a:cxn ang="0">
                    <a:pos x="137" y="232"/>
                  </a:cxn>
                </a:cxnLst>
                <a:rect l="0" t="0" r="r" b="b"/>
                <a:pathLst>
                  <a:path w="196" h="239">
                    <a:moveTo>
                      <a:pt x="137" y="239"/>
                    </a:moveTo>
                    <a:lnTo>
                      <a:pt x="124" y="239"/>
                    </a:lnTo>
                    <a:lnTo>
                      <a:pt x="117" y="232"/>
                    </a:lnTo>
                    <a:lnTo>
                      <a:pt x="116" y="221"/>
                    </a:lnTo>
                    <a:lnTo>
                      <a:pt x="117" y="212"/>
                    </a:lnTo>
                    <a:lnTo>
                      <a:pt x="116" y="201"/>
                    </a:lnTo>
                    <a:lnTo>
                      <a:pt x="107" y="196"/>
                    </a:lnTo>
                    <a:lnTo>
                      <a:pt x="99" y="194"/>
                    </a:lnTo>
                    <a:lnTo>
                      <a:pt x="90" y="189"/>
                    </a:lnTo>
                    <a:lnTo>
                      <a:pt x="88" y="183"/>
                    </a:lnTo>
                    <a:lnTo>
                      <a:pt x="85" y="183"/>
                    </a:lnTo>
                    <a:lnTo>
                      <a:pt x="79" y="177"/>
                    </a:lnTo>
                    <a:lnTo>
                      <a:pt x="64" y="178"/>
                    </a:lnTo>
                    <a:lnTo>
                      <a:pt x="52" y="181"/>
                    </a:lnTo>
                    <a:lnTo>
                      <a:pt x="37" y="191"/>
                    </a:lnTo>
                    <a:lnTo>
                      <a:pt x="17" y="197"/>
                    </a:lnTo>
                    <a:lnTo>
                      <a:pt x="0" y="188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10" y="185"/>
                    </a:lnTo>
                    <a:lnTo>
                      <a:pt x="21" y="191"/>
                    </a:lnTo>
                    <a:lnTo>
                      <a:pt x="30" y="186"/>
                    </a:lnTo>
                    <a:lnTo>
                      <a:pt x="38" y="186"/>
                    </a:lnTo>
                    <a:lnTo>
                      <a:pt x="42" y="182"/>
                    </a:lnTo>
                    <a:lnTo>
                      <a:pt x="35" y="181"/>
                    </a:lnTo>
                    <a:lnTo>
                      <a:pt x="25" y="182"/>
                    </a:lnTo>
                    <a:lnTo>
                      <a:pt x="20" y="181"/>
                    </a:lnTo>
                    <a:lnTo>
                      <a:pt x="24" y="172"/>
                    </a:lnTo>
                    <a:lnTo>
                      <a:pt x="43" y="169"/>
                    </a:lnTo>
                    <a:lnTo>
                      <a:pt x="54" y="162"/>
                    </a:lnTo>
                    <a:lnTo>
                      <a:pt x="72" y="159"/>
                    </a:lnTo>
                    <a:lnTo>
                      <a:pt x="78" y="155"/>
                    </a:lnTo>
                    <a:lnTo>
                      <a:pt x="73" y="151"/>
                    </a:lnTo>
                    <a:lnTo>
                      <a:pt x="62" y="156"/>
                    </a:lnTo>
                    <a:lnTo>
                      <a:pt x="52" y="155"/>
                    </a:lnTo>
                    <a:lnTo>
                      <a:pt x="45" y="153"/>
                    </a:lnTo>
                    <a:lnTo>
                      <a:pt x="38" y="146"/>
                    </a:lnTo>
                    <a:lnTo>
                      <a:pt x="38" y="138"/>
                    </a:lnTo>
                    <a:lnTo>
                      <a:pt x="40" y="133"/>
                    </a:lnTo>
                    <a:lnTo>
                      <a:pt x="62" y="106"/>
                    </a:lnTo>
                    <a:lnTo>
                      <a:pt x="68" y="69"/>
                    </a:lnTo>
                    <a:lnTo>
                      <a:pt x="74" y="52"/>
                    </a:lnTo>
                    <a:lnTo>
                      <a:pt x="84" y="48"/>
                    </a:lnTo>
                    <a:lnTo>
                      <a:pt x="88" y="57"/>
                    </a:lnTo>
                    <a:lnTo>
                      <a:pt x="94" y="62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85" y="69"/>
                    </a:lnTo>
                    <a:lnTo>
                      <a:pt x="84" y="73"/>
                    </a:lnTo>
                    <a:lnTo>
                      <a:pt x="83" y="79"/>
                    </a:lnTo>
                    <a:lnTo>
                      <a:pt x="84" y="90"/>
                    </a:lnTo>
                    <a:lnTo>
                      <a:pt x="84" y="94"/>
                    </a:lnTo>
                    <a:lnTo>
                      <a:pt x="89" y="100"/>
                    </a:lnTo>
                    <a:lnTo>
                      <a:pt x="100" y="103"/>
                    </a:lnTo>
                    <a:lnTo>
                      <a:pt x="105" y="103"/>
                    </a:lnTo>
                    <a:lnTo>
                      <a:pt x="106" y="101"/>
                    </a:lnTo>
                    <a:lnTo>
                      <a:pt x="105" y="94"/>
                    </a:lnTo>
                    <a:lnTo>
                      <a:pt x="101" y="88"/>
                    </a:lnTo>
                    <a:lnTo>
                      <a:pt x="100" y="83"/>
                    </a:lnTo>
                    <a:lnTo>
                      <a:pt x="103" y="81"/>
                    </a:lnTo>
                    <a:lnTo>
                      <a:pt x="110" y="76"/>
                    </a:lnTo>
                    <a:lnTo>
                      <a:pt x="111" y="65"/>
                    </a:lnTo>
                    <a:lnTo>
                      <a:pt x="116" y="53"/>
                    </a:lnTo>
                    <a:lnTo>
                      <a:pt x="112" y="51"/>
                    </a:lnTo>
                    <a:lnTo>
                      <a:pt x="106" y="51"/>
                    </a:lnTo>
                    <a:lnTo>
                      <a:pt x="105" y="48"/>
                    </a:lnTo>
                    <a:lnTo>
                      <a:pt x="102" y="31"/>
                    </a:lnTo>
                    <a:lnTo>
                      <a:pt x="103" y="26"/>
                    </a:lnTo>
                    <a:lnTo>
                      <a:pt x="108" y="19"/>
                    </a:lnTo>
                    <a:lnTo>
                      <a:pt x="117" y="11"/>
                    </a:lnTo>
                    <a:lnTo>
                      <a:pt x="128" y="6"/>
                    </a:lnTo>
                    <a:lnTo>
                      <a:pt x="138" y="4"/>
                    </a:lnTo>
                    <a:lnTo>
                      <a:pt x="151" y="6"/>
                    </a:lnTo>
                    <a:lnTo>
                      <a:pt x="161" y="2"/>
                    </a:lnTo>
                    <a:lnTo>
                      <a:pt x="173" y="0"/>
                    </a:lnTo>
                    <a:lnTo>
                      <a:pt x="182" y="3"/>
                    </a:lnTo>
                    <a:lnTo>
                      <a:pt x="191" y="10"/>
                    </a:lnTo>
                    <a:lnTo>
                      <a:pt x="196" y="16"/>
                    </a:lnTo>
                    <a:lnTo>
                      <a:pt x="186" y="62"/>
                    </a:lnTo>
                    <a:lnTo>
                      <a:pt x="170" y="73"/>
                    </a:lnTo>
                    <a:lnTo>
                      <a:pt x="172" y="81"/>
                    </a:lnTo>
                    <a:lnTo>
                      <a:pt x="191" y="90"/>
                    </a:lnTo>
                    <a:lnTo>
                      <a:pt x="189" y="101"/>
                    </a:lnTo>
                    <a:lnTo>
                      <a:pt x="182" y="111"/>
                    </a:lnTo>
                    <a:lnTo>
                      <a:pt x="172" y="118"/>
                    </a:lnTo>
                    <a:lnTo>
                      <a:pt x="171" y="129"/>
                    </a:lnTo>
                    <a:lnTo>
                      <a:pt x="166" y="140"/>
                    </a:lnTo>
                    <a:lnTo>
                      <a:pt x="158" y="142"/>
                    </a:lnTo>
                    <a:lnTo>
                      <a:pt x="145" y="137"/>
                    </a:lnTo>
                    <a:lnTo>
                      <a:pt x="135" y="137"/>
                    </a:lnTo>
                    <a:lnTo>
                      <a:pt x="134" y="145"/>
                    </a:lnTo>
                    <a:lnTo>
                      <a:pt x="138" y="160"/>
                    </a:lnTo>
                    <a:lnTo>
                      <a:pt x="139" y="170"/>
                    </a:lnTo>
                    <a:lnTo>
                      <a:pt x="138" y="182"/>
                    </a:lnTo>
                    <a:lnTo>
                      <a:pt x="138" y="201"/>
                    </a:lnTo>
                    <a:lnTo>
                      <a:pt x="132" y="208"/>
                    </a:lnTo>
                    <a:lnTo>
                      <a:pt x="132" y="215"/>
                    </a:lnTo>
                    <a:lnTo>
                      <a:pt x="137" y="232"/>
                    </a:lnTo>
                    <a:lnTo>
                      <a:pt x="137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206"/>
              <p:cNvSpPr>
                <a:spLocks noChangeAspect="1"/>
              </p:cNvSpPr>
              <p:nvPr/>
            </p:nvSpPr>
            <p:spPr bwMode="gray">
              <a:xfrm>
                <a:off x="4598194" y="2888010"/>
                <a:ext cx="55563" cy="112713"/>
              </a:xfrm>
              <a:custGeom>
                <a:avLst/>
                <a:gdLst/>
                <a:ahLst/>
                <a:cxnLst>
                  <a:cxn ang="0">
                    <a:pos x="109" y="328"/>
                  </a:cxn>
                  <a:cxn ang="0">
                    <a:pos x="115" y="307"/>
                  </a:cxn>
                  <a:cxn ang="0">
                    <a:pos x="136" y="287"/>
                  </a:cxn>
                  <a:cxn ang="0">
                    <a:pos x="124" y="265"/>
                  </a:cxn>
                  <a:cxn ang="0">
                    <a:pos x="121" y="238"/>
                  </a:cxn>
                  <a:cxn ang="0">
                    <a:pos x="132" y="217"/>
                  </a:cxn>
                  <a:cxn ang="0">
                    <a:pos x="118" y="194"/>
                  </a:cxn>
                  <a:cxn ang="0">
                    <a:pos x="122" y="172"/>
                  </a:cxn>
                  <a:cxn ang="0">
                    <a:pos x="143" y="157"/>
                  </a:cxn>
                  <a:cxn ang="0">
                    <a:pos x="137" y="137"/>
                  </a:cxn>
                  <a:cxn ang="0">
                    <a:pos x="143" y="115"/>
                  </a:cxn>
                  <a:cxn ang="0">
                    <a:pos x="146" y="87"/>
                  </a:cxn>
                  <a:cxn ang="0">
                    <a:pos x="169" y="55"/>
                  </a:cxn>
                  <a:cxn ang="0">
                    <a:pos x="177" y="33"/>
                  </a:cxn>
                  <a:cxn ang="0">
                    <a:pos x="163" y="15"/>
                  </a:cxn>
                  <a:cxn ang="0">
                    <a:pos x="131" y="11"/>
                  </a:cxn>
                  <a:cxn ang="0">
                    <a:pos x="94" y="15"/>
                  </a:cxn>
                  <a:cxn ang="0">
                    <a:pos x="73" y="12"/>
                  </a:cxn>
                  <a:cxn ang="0">
                    <a:pos x="59" y="2"/>
                  </a:cxn>
                  <a:cxn ang="0">
                    <a:pos x="35" y="18"/>
                  </a:cxn>
                  <a:cxn ang="0">
                    <a:pos x="45" y="74"/>
                  </a:cxn>
                  <a:cxn ang="0">
                    <a:pos x="38" y="104"/>
                  </a:cxn>
                  <a:cxn ang="0">
                    <a:pos x="32" y="129"/>
                  </a:cxn>
                  <a:cxn ang="0">
                    <a:pos x="28" y="155"/>
                  </a:cxn>
                  <a:cxn ang="0">
                    <a:pos x="16" y="184"/>
                  </a:cxn>
                  <a:cxn ang="0">
                    <a:pos x="3" y="220"/>
                  </a:cxn>
                  <a:cxn ang="0">
                    <a:pos x="1" y="238"/>
                  </a:cxn>
                  <a:cxn ang="0">
                    <a:pos x="18" y="259"/>
                  </a:cxn>
                  <a:cxn ang="0">
                    <a:pos x="40" y="253"/>
                  </a:cxn>
                  <a:cxn ang="0">
                    <a:pos x="36" y="262"/>
                  </a:cxn>
                  <a:cxn ang="0">
                    <a:pos x="35" y="290"/>
                  </a:cxn>
                  <a:cxn ang="0">
                    <a:pos x="36" y="319"/>
                  </a:cxn>
                  <a:cxn ang="0">
                    <a:pos x="29" y="340"/>
                  </a:cxn>
                  <a:cxn ang="0">
                    <a:pos x="32" y="355"/>
                  </a:cxn>
                  <a:cxn ang="0">
                    <a:pos x="55" y="352"/>
                  </a:cxn>
                  <a:cxn ang="0">
                    <a:pos x="76" y="356"/>
                  </a:cxn>
                  <a:cxn ang="0">
                    <a:pos x="97" y="352"/>
                  </a:cxn>
                  <a:cxn ang="0">
                    <a:pos x="113" y="345"/>
                  </a:cxn>
                </a:cxnLst>
                <a:rect l="0" t="0" r="r" b="b"/>
                <a:pathLst>
                  <a:path w="177" h="356">
                    <a:moveTo>
                      <a:pt x="113" y="345"/>
                    </a:moveTo>
                    <a:lnTo>
                      <a:pt x="109" y="328"/>
                    </a:lnTo>
                    <a:lnTo>
                      <a:pt x="108" y="317"/>
                    </a:lnTo>
                    <a:lnTo>
                      <a:pt x="115" y="307"/>
                    </a:lnTo>
                    <a:lnTo>
                      <a:pt x="130" y="296"/>
                    </a:lnTo>
                    <a:lnTo>
                      <a:pt x="136" y="287"/>
                    </a:lnTo>
                    <a:lnTo>
                      <a:pt x="134" y="275"/>
                    </a:lnTo>
                    <a:lnTo>
                      <a:pt x="124" y="265"/>
                    </a:lnTo>
                    <a:lnTo>
                      <a:pt x="120" y="253"/>
                    </a:lnTo>
                    <a:lnTo>
                      <a:pt x="121" y="238"/>
                    </a:lnTo>
                    <a:lnTo>
                      <a:pt x="129" y="226"/>
                    </a:lnTo>
                    <a:lnTo>
                      <a:pt x="132" y="217"/>
                    </a:lnTo>
                    <a:lnTo>
                      <a:pt x="130" y="212"/>
                    </a:lnTo>
                    <a:lnTo>
                      <a:pt x="118" y="194"/>
                    </a:lnTo>
                    <a:lnTo>
                      <a:pt x="114" y="178"/>
                    </a:lnTo>
                    <a:lnTo>
                      <a:pt x="122" y="172"/>
                    </a:lnTo>
                    <a:lnTo>
                      <a:pt x="134" y="168"/>
                    </a:lnTo>
                    <a:lnTo>
                      <a:pt x="143" y="157"/>
                    </a:lnTo>
                    <a:lnTo>
                      <a:pt x="145" y="147"/>
                    </a:lnTo>
                    <a:lnTo>
                      <a:pt x="137" y="137"/>
                    </a:lnTo>
                    <a:lnTo>
                      <a:pt x="137" y="130"/>
                    </a:lnTo>
                    <a:lnTo>
                      <a:pt x="143" y="115"/>
                    </a:lnTo>
                    <a:lnTo>
                      <a:pt x="146" y="101"/>
                    </a:lnTo>
                    <a:lnTo>
                      <a:pt x="146" y="87"/>
                    </a:lnTo>
                    <a:lnTo>
                      <a:pt x="147" y="77"/>
                    </a:lnTo>
                    <a:lnTo>
                      <a:pt x="169" y="55"/>
                    </a:lnTo>
                    <a:lnTo>
                      <a:pt x="177" y="42"/>
                    </a:lnTo>
                    <a:lnTo>
                      <a:pt x="177" y="33"/>
                    </a:lnTo>
                    <a:lnTo>
                      <a:pt x="169" y="24"/>
                    </a:lnTo>
                    <a:lnTo>
                      <a:pt x="163" y="15"/>
                    </a:lnTo>
                    <a:lnTo>
                      <a:pt x="148" y="11"/>
                    </a:lnTo>
                    <a:lnTo>
                      <a:pt x="131" y="11"/>
                    </a:lnTo>
                    <a:lnTo>
                      <a:pt x="118" y="17"/>
                    </a:lnTo>
                    <a:lnTo>
                      <a:pt x="94" y="15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72" y="0"/>
                    </a:lnTo>
                    <a:lnTo>
                      <a:pt x="59" y="2"/>
                    </a:lnTo>
                    <a:lnTo>
                      <a:pt x="44" y="8"/>
                    </a:lnTo>
                    <a:lnTo>
                      <a:pt x="35" y="18"/>
                    </a:lnTo>
                    <a:lnTo>
                      <a:pt x="44" y="63"/>
                    </a:lnTo>
                    <a:lnTo>
                      <a:pt x="45" y="74"/>
                    </a:lnTo>
                    <a:lnTo>
                      <a:pt x="41" y="81"/>
                    </a:lnTo>
                    <a:lnTo>
                      <a:pt x="38" y="104"/>
                    </a:lnTo>
                    <a:lnTo>
                      <a:pt x="35" y="113"/>
                    </a:lnTo>
                    <a:lnTo>
                      <a:pt x="32" y="129"/>
                    </a:lnTo>
                    <a:lnTo>
                      <a:pt x="30" y="144"/>
                    </a:lnTo>
                    <a:lnTo>
                      <a:pt x="28" y="155"/>
                    </a:lnTo>
                    <a:lnTo>
                      <a:pt x="22" y="173"/>
                    </a:lnTo>
                    <a:lnTo>
                      <a:pt x="16" y="184"/>
                    </a:lnTo>
                    <a:lnTo>
                      <a:pt x="3" y="203"/>
                    </a:lnTo>
                    <a:lnTo>
                      <a:pt x="3" y="220"/>
                    </a:lnTo>
                    <a:lnTo>
                      <a:pt x="0" y="235"/>
                    </a:lnTo>
                    <a:lnTo>
                      <a:pt x="1" y="238"/>
                    </a:lnTo>
                    <a:lnTo>
                      <a:pt x="8" y="243"/>
                    </a:lnTo>
                    <a:lnTo>
                      <a:pt x="18" y="259"/>
                    </a:lnTo>
                    <a:lnTo>
                      <a:pt x="25" y="255"/>
                    </a:lnTo>
                    <a:lnTo>
                      <a:pt x="40" y="253"/>
                    </a:lnTo>
                    <a:lnTo>
                      <a:pt x="39" y="258"/>
                    </a:lnTo>
                    <a:lnTo>
                      <a:pt x="36" y="262"/>
                    </a:lnTo>
                    <a:lnTo>
                      <a:pt x="38" y="277"/>
                    </a:lnTo>
                    <a:lnTo>
                      <a:pt x="35" y="290"/>
                    </a:lnTo>
                    <a:lnTo>
                      <a:pt x="36" y="296"/>
                    </a:lnTo>
                    <a:lnTo>
                      <a:pt x="36" y="319"/>
                    </a:lnTo>
                    <a:lnTo>
                      <a:pt x="35" y="328"/>
                    </a:lnTo>
                    <a:lnTo>
                      <a:pt x="29" y="340"/>
                    </a:lnTo>
                    <a:lnTo>
                      <a:pt x="29" y="351"/>
                    </a:lnTo>
                    <a:lnTo>
                      <a:pt x="32" y="355"/>
                    </a:lnTo>
                    <a:lnTo>
                      <a:pt x="43" y="352"/>
                    </a:lnTo>
                    <a:lnTo>
                      <a:pt x="55" y="352"/>
                    </a:lnTo>
                    <a:lnTo>
                      <a:pt x="67" y="352"/>
                    </a:lnTo>
                    <a:lnTo>
                      <a:pt x="76" y="356"/>
                    </a:lnTo>
                    <a:lnTo>
                      <a:pt x="87" y="356"/>
                    </a:lnTo>
                    <a:lnTo>
                      <a:pt x="97" y="352"/>
                    </a:lnTo>
                    <a:lnTo>
                      <a:pt x="104" y="348"/>
                    </a:lnTo>
                    <a:lnTo>
                      <a:pt x="113" y="34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207"/>
              <p:cNvSpPr>
                <a:spLocks noChangeAspect="1"/>
              </p:cNvSpPr>
              <p:nvPr/>
            </p:nvSpPr>
            <p:spPr bwMode="gray">
              <a:xfrm>
                <a:off x="4863306" y="2549872"/>
                <a:ext cx="155575" cy="207963"/>
              </a:xfrm>
              <a:custGeom>
                <a:avLst/>
                <a:gdLst/>
                <a:ahLst/>
                <a:cxnLst>
                  <a:cxn ang="0">
                    <a:pos x="271" y="68"/>
                  </a:cxn>
                  <a:cxn ang="0">
                    <a:pos x="255" y="55"/>
                  </a:cxn>
                  <a:cxn ang="0">
                    <a:pos x="228" y="50"/>
                  </a:cxn>
                  <a:cxn ang="0">
                    <a:pos x="211" y="39"/>
                  </a:cxn>
                  <a:cxn ang="0">
                    <a:pos x="196" y="6"/>
                  </a:cxn>
                  <a:cxn ang="0">
                    <a:pos x="158" y="0"/>
                  </a:cxn>
                  <a:cxn ang="0">
                    <a:pos x="164" y="31"/>
                  </a:cxn>
                  <a:cxn ang="0">
                    <a:pos x="148" y="55"/>
                  </a:cxn>
                  <a:cxn ang="0">
                    <a:pos x="161" y="71"/>
                  </a:cxn>
                  <a:cxn ang="0">
                    <a:pos x="159" y="87"/>
                  </a:cxn>
                  <a:cxn ang="0">
                    <a:pos x="145" y="106"/>
                  </a:cxn>
                  <a:cxn ang="0">
                    <a:pos x="142" y="142"/>
                  </a:cxn>
                  <a:cxn ang="0">
                    <a:pos x="123" y="137"/>
                  </a:cxn>
                  <a:cxn ang="0">
                    <a:pos x="72" y="117"/>
                  </a:cxn>
                  <a:cxn ang="0">
                    <a:pos x="62" y="140"/>
                  </a:cxn>
                  <a:cxn ang="0">
                    <a:pos x="86" y="160"/>
                  </a:cxn>
                  <a:cxn ang="0">
                    <a:pos x="54" y="200"/>
                  </a:cxn>
                  <a:cxn ang="0">
                    <a:pos x="57" y="239"/>
                  </a:cxn>
                  <a:cxn ang="0">
                    <a:pos x="34" y="278"/>
                  </a:cxn>
                  <a:cxn ang="0">
                    <a:pos x="2" y="283"/>
                  </a:cxn>
                  <a:cxn ang="0">
                    <a:pos x="6" y="339"/>
                  </a:cxn>
                  <a:cxn ang="0">
                    <a:pos x="5" y="377"/>
                  </a:cxn>
                  <a:cxn ang="0">
                    <a:pos x="17" y="410"/>
                  </a:cxn>
                  <a:cxn ang="0">
                    <a:pos x="12" y="445"/>
                  </a:cxn>
                  <a:cxn ang="0">
                    <a:pos x="17" y="479"/>
                  </a:cxn>
                  <a:cxn ang="0">
                    <a:pos x="61" y="508"/>
                  </a:cxn>
                  <a:cxn ang="0">
                    <a:pos x="96" y="561"/>
                  </a:cxn>
                  <a:cxn ang="0">
                    <a:pos x="86" y="636"/>
                  </a:cxn>
                  <a:cxn ang="0">
                    <a:pos x="156" y="635"/>
                  </a:cxn>
                  <a:cxn ang="0">
                    <a:pos x="212" y="644"/>
                  </a:cxn>
                  <a:cxn ang="0">
                    <a:pos x="242" y="657"/>
                  </a:cxn>
                  <a:cxn ang="0">
                    <a:pos x="276" y="652"/>
                  </a:cxn>
                  <a:cxn ang="0">
                    <a:pos x="346" y="631"/>
                  </a:cxn>
                  <a:cxn ang="0">
                    <a:pos x="384" y="638"/>
                  </a:cxn>
                  <a:cxn ang="0">
                    <a:pos x="381" y="587"/>
                  </a:cxn>
                  <a:cxn ang="0">
                    <a:pos x="427" y="552"/>
                  </a:cxn>
                  <a:cxn ang="0">
                    <a:pos x="389" y="506"/>
                  </a:cxn>
                  <a:cxn ang="0">
                    <a:pos x="349" y="440"/>
                  </a:cxn>
                  <a:cxn ang="0">
                    <a:pos x="329" y="411"/>
                  </a:cxn>
                  <a:cxn ang="0">
                    <a:pos x="368" y="405"/>
                  </a:cxn>
                  <a:cxn ang="0">
                    <a:pos x="447" y="366"/>
                  </a:cxn>
                  <a:cxn ang="0">
                    <a:pos x="474" y="367"/>
                  </a:cxn>
                  <a:cxn ang="0">
                    <a:pos x="490" y="320"/>
                  </a:cxn>
                  <a:cxn ang="0">
                    <a:pos x="470" y="262"/>
                  </a:cxn>
                  <a:cxn ang="0">
                    <a:pos x="463" y="205"/>
                  </a:cxn>
                  <a:cxn ang="0">
                    <a:pos x="458" y="162"/>
                  </a:cxn>
                  <a:cxn ang="0">
                    <a:pos x="448" y="106"/>
                  </a:cxn>
                  <a:cxn ang="0">
                    <a:pos x="405" y="73"/>
                  </a:cxn>
                  <a:cxn ang="0">
                    <a:pos x="387" y="55"/>
                  </a:cxn>
                  <a:cxn ang="0">
                    <a:pos x="351" y="60"/>
                  </a:cxn>
                  <a:cxn ang="0">
                    <a:pos x="361" y="41"/>
                  </a:cxn>
                  <a:cxn ang="0">
                    <a:pos x="330" y="72"/>
                  </a:cxn>
                  <a:cxn ang="0">
                    <a:pos x="299" y="88"/>
                  </a:cxn>
                  <a:cxn ang="0">
                    <a:pos x="261" y="88"/>
                  </a:cxn>
                </a:cxnLst>
                <a:rect l="0" t="0" r="r" b="b"/>
                <a:pathLst>
                  <a:path w="490" h="659">
                    <a:moveTo>
                      <a:pt x="261" y="88"/>
                    </a:moveTo>
                    <a:lnTo>
                      <a:pt x="260" y="83"/>
                    </a:lnTo>
                    <a:lnTo>
                      <a:pt x="264" y="73"/>
                    </a:lnTo>
                    <a:lnTo>
                      <a:pt x="271" y="68"/>
                    </a:lnTo>
                    <a:lnTo>
                      <a:pt x="276" y="62"/>
                    </a:lnTo>
                    <a:lnTo>
                      <a:pt x="276" y="52"/>
                    </a:lnTo>
                    <a:lnTo>
                      <a:pt x="272" y="49"/>
                    </a:lnTo>
                    <a:lnTo>
                      <a:pt x="255" y="55"/>
                    </a:lnTo>
                    <a:lnTo>
                      <a:pt x="249" y="55"/>
                    </a:lnTo>
                    <a:lnTo>
                      <a:pt x="244" y="49"/>
                    </a:lnTo>
                    <a:lnTo>
                      <a:pt x="233" y="44"/>
                    </a:lnTo>
                    <a:lnTo>
                      <a:pt x="228" y="50"/>
                    </a:lnTo>
                    <a:lnTo>
                      <a:pt x="223" y="50"/>
                    </a:lnTo>
                    <a:lnTo>
                      <a:pt x="222" y="42"/>
                    </a:lnTo>
                    <a:lnTo>
                      <a:pt x="215" y="42"/>
                    </a:lnTo>
                    <a:lnTo>
                      <a:pt x="211" y="39"/>
                    </a:lnTo>
                    <a:lnTo>
                      <a:pt x="217" y="31"/>
                    </a:lnTo>
                    <a:lnTo>
                      <a:pt x="217" y="22"/>
                    </a:lnTo>
                    <a:lnTo>
                      <a:pt x="212" y="11"/>
                    </a:lnTo>
                    <a:lnTo>
                      <a:pt x="196" y="6"/>
                    </a:lnTo>
                    <a:lnTo>
                      <a:pt x="189" y="7"/>
                    </a:lnTo>
                    <a:lnTo>
                      <a:pt x="190" y="2"/>
                    </a:lnTo>
                    <a:lnTo>
                      <a:pt x="182" y="6"/>
                    </a:lnTo>
                    <a:lnTo>
                      <a:pt x="158" y="0"/>
                    </a:lnTo>
                    <a:lnTo>
                      <a:pt x="150" y="1"/>
                    </a:lnTo>
                    <a:lnTo>
                      <a:pt x="150" y="11"/>
                    </a:lnTo>
                    <a:lnTo>
                      <a:pt x="158" y="25"/>
                    </a:lnTo>
                    <a:lnTo>
                      <a:pt x="164" y="31"/>
                    </a:lnTo>
                    <a:lnTo>
                      <a:pt x="167" y="38"/>
                    </a:lnTo>
                    <a:lnTo>
                      <a:pt x="153" y="46"/>
                    </a:lnTo>
                    <a:lnTo>
                      <a:pt x="152" y="50"/>
                    </a:lnTo>
                    <a:lnTo>
                      <a:pt x="148" y="55"/>
                    </a:lnTo>
                    <a:lnTo>
                      <a:pt x="155" y="55"/>
                    </a:lnTo>
                    <a:lnTo>
                      <a:pt x="159" y="58"/>
                    </a:lnTo>
                    <a:lnTo>
                      <a:pt x="157" y="65"/>
                    </a:lnTo>
                    <a:lnTo>
                      <a:pt x="161" y="71"/>
                    </a:lnTo>
                    <a:lnTo>
                      <a:pt x="166" y="74"/>
                    </a:lnTo>
                    <a:lnTo>
                      <a:pt x="164" y="78"/>
                    </a:lnTo>
                    <a:lnTo>
                      <a:pt x="159" y="79"/>
                    </a:lnTo>
                    <a:lnTo>
                      <a:pt x="159" y="87"/>
                    </a:lnTo>
                    <a:lnTo>
                      <a:pt x="172" y="97"/>
                    </a:lnTo>
                    <a:lnTo>
                      <a:pt x="170" y="99"/>
                    </a:lnTo>
                    <a:lnTo>
                      <a:pt x="148" y="99"/>
                    </a:lnTo>
                    <a:lnTo>
                      <a:pt x="145" y="106"/>
                    </a:lnTo>
                    <a:lnTo>
                      <a:pt x="142" y="110"/>
                    </a:lnTo>
                    <a:lnTo>
                      <a:pt x="142" y="128"/>
                    </a:lnTo>
                    <a:lnTo>
                      <a:pt x="148" y="148"/>
                    </a:lnTo>
                    <a:lnTo>
                      <a:pt x="142" y="142"/>
                    </a:lnTo>
                    <a:lnTo>
                      <a:pt x="137" y="128"/>
                    </a:lnTo>
                    <a:lnTo>
                      <a:pt x="130" y="126"/>
                    </a:lnTo>
                    <a:lnTo>
                      <a:pt x="129" y="137"/>
                    </a:lnTo>
                    <a:lnTo>
                      <a:pt x="123" y="137"/>
                    </a:lnTo>
                    <a:lnTo>
                      <a:pt x="120" y="125"/>
                    </a:lnTo>
                    <a:lnTo>
                      <a:pt x="115" y="115"/>
                    </a:lnTo>
                    <a:lnTo>
                      <a:pt x="99" y="113"/>
                    </a:lnTo>
                    <a:lnTo>
                      <a:pt x="72" y="117"/>
                    </a:lnTo>
                    <a:lnTo>
                      <a:pt x="69" y="126"/>
                    </a:lnTo>
                    <a:lnTo>
                      <a:pt x="65" y="130"/>
                    </a:lnTo>
                    <a:lnTo>
                      <a:pt x="61" y="137"/>
                    </a:lnTo>
                    <a:lnTo>
                      <a:pt x="62" y="140"/>
                    </a:lnTo>
                    <a:lnTo>
                      <a:pt x="73" y="142"/>
                    </a:lnTo>
                    <a:lnTo>
                      <a:pt x="78" y="146"/>
                    </a:lnTo>
                    <a:lnTo>
                      <a:pt x="83" y="152"/>
                    </a:lnTo>
                    <a:lnTo>
                      <a:pt x="86" y="160"/>
                    </a:lnTo>
                    <a:lnTo>
                      <a:pt x="83" y="159"/>
                    </a:lnTo>
                    <a:lnTo>
                      <a:pt x="78" y="151"/>
                    </a:lnTo>
                    <a:lnTo>
                      <a:pt x="64" y="154"/>
                    </a:lnTo>
                    <a:lnTo>
                      <a:pt x="54" y="200"/>
                    </a:lnTo>
                    <a:lnTo>
                      <a:pt x="38" y="211"/>
                    </a:lnTo>
                    <a:lnTo>
                      <a:pt x="40" y="219"/>
                    </a:lnTo>
                    <a:lnTo>
                      <a:pt x="59" y="228"/>
                    </a:lnTo>
                    <a:lnTo>
                      <a:pt x="57" y="239"/>
                    </a:lnTo>
                    <a:lnTo>
                      <a:pt x="50" y="249"/>
                    </a:lnTo>
                    <a:lnTo>
                      <a:pt x="40" y="256"/>
                    </a:lnTo>
                    <a:lnTo>
                      <a:pt x="39" y="267"/>
                    </a:lnTo>
                    <a:lnTo>
                      <a:pt x="34" y="278"/>
                    </a:lnTo>
                    <a:lnTo>
                      <a:pt x="26" y="280"/>
                    </a:lnTo>
                    <a:lnTo>
                      <a:pt x="13" y="275"/>
                    </a:lnTo>
                    <a:lnTo>
                      <a:pt x="3" y="275"/>
                    </a:lnTo>
                    <a:lnTo>
                      <a:pt x="2" y="283"/>
                    </a:lnTo>
                    <a:lnTo>
                      <a:pt x="6" y="298"/>
                    </a:lnTo>
                    <a:lnTo>
                      <a:pt x="7" y="308"/>
                    </a:lnTo>
                    <a:lnTo>
                      <a:pt x="6" y="320"/>
                    </a:lnTo>
                    <a:lnTo>
                      <a:pt x="6" y="339"/>
                    </a:lnTo>
                    <a:lnTo>
                      <a:pt x="0" y="346"/>
                    </a:lnTo>
                    <a:lnTo>
                      <a:pt x="0" y="353"/>
                    </a:lnTo>
                    <a:lnTo>
                      <a:pt x="5" y="370"/>
                    </a:lnTo>
                    <a:lnTo>
                      <a:pt x="5" y="377"/>
                    </a:lnTo>
                    <a:lnTo>
                      <a:pt x="10" y="383"/>
                    </a:lnTo>
                    <a:lnTo>
                      <a:pt x="11" y="394"/>
                    </a:lnTo>
                    <a:lnTo>
                      <a:pt x="17" y="402"/>
                    </a:lnTo>
                    <a:lnTo>
                      <a:pt x="17" y="410"/>
                    </a:lnTo>
                    <a:lnTo>
                      <a:pt x="6" y="427"/>
                    </a:lnTo>
                    <a:lnTo>
                      <a:pt x="14" y="431"/>
                    </a:lnTo>
                    <a:lnTo>
                      <a:pt x="12" y="438"/>
                    </a:lnTo>
                    <a:lnTo>
                      <a:pt x="12" y="445"/>
                    </a:lnTo>
                    <a:lnTo>
                      <a:pt x="17" y="453"/>
                    </a:lnTo>
                    <a:lnTo>
                      <a:pt x="21" y="460"/>
                    </a:lnTo>
                    <a:lnTo>
                      <a:pt x="22" y="472"/>
                    </a:lnTo>
                    <a:lnTo>
                      <a:pt x="17" y="479"/>
                    </a:lnTo>
                    <a:lnTo>
                      <a:pt x="29" y="490"/>
                    </a:lnTo>
                    <a:lnTo>
                      <a:pt x="37" y="496"/>
                    </a:lnTo>
                    <a:lnTo>
                      <a:pt x="43" y="507"/>
                    </a:lnTo>
                    <a:lnTo>
                      <a:pt x="61" y="508"/>
                    </a:lnTo>
                    <a:lnTo>
                      <a:pt x="102" y="520"/>
                    </a:lnTo>
                    <a:lnTo>
                      <a:pt x="115" y="526"/>
                    </a:lnTo>
                    <a:lnTo>
                      <a:pt x="113" y="538"/>
                    </a:lnTo>
                    <a:lnTo>
                      <a:pt x="96" y="561"/>
                    </a:lnTo>
                    <a:lnTo>
                      <a:pt x="93" y="573"/>
                    </a:lnTo>
                    <a:lnTo>
                      <a:pt x="86" y="598"/>
                    </a:lnTo>
                    <a:lnTo>
                      <a:pt x="84" y="626"/>
                    </a:lnTo>
                    <a:lnTo>
                      <a:pt x="86" y="636"/>
                    </a:lnTo>
                    <a:lnTo>
                      <a:pt x="88" y="638"/>
                    </a:lnTo>
                    <a:lnTo>
                      <a:pt x="94" y="644"/>
                    </a:lnTo>
                    <a:lnTo>
                      <a:pt x="130" y="639"/>
                    </a:lnTo>
                    <a:lnTo>
                      <a:pt x="156" y="635"/>
                    </a:lnTo>
                    <a:lnTo>
                      <a:pt x="175" y="639"/>
                    </a:lnTo>
                    <a:lnTo>
                      <a:pt x="193" y="648"/>
                    </a:lnTo>
                    <a:lnTo>
                      <a:pt x="204" y="644"/>
                    </a:lnTo>
                    <a:lnTo>
                      <a:pt x="212" y="644"/>
                    </a:lnTo>
                    <a:lnTo>
                      <a:pt x="221" y="646"/>
                    </a:lnTo>
                    <a:lnTo>
                      <a:pt x="227" y="654"/>
                    </a:lnTo>
                    <a:lnTo>
                      <a:pt x="237" y="659"/>
                    </a:lnTo>
                    <a:lnTo>
                      <a:pt x="242" y="657"/>
                    </a:lnTo>
                    <a:lnTo>
                      <a:pt x="244" y="649"/>
                    </a:lnTo>
                    <a:lnTo>
                      <a:pt x="252" y="643"/>
                    </a:lnTo>
                    <a:lnTo>
                      <a:pt x="263" y="644"/>
                    </a:lnTo>
                    <a:lnTo>
                      <a:pt x="276" y="652"/>
                    </a:lnTo>
                    <a:lnTo>
                      <a:pt x="290" y="652"/>
                    </a:lnTo>
                    <a:lnTo>
                      <a:pt x="309" y="639"/>
                    </a:lnTo>
                    <a:lnTo>
                      <a:pt x="342" y="636"/>
                    </a:lnTo>
                    <a:lnTo>
                      <a:pt x="346" y="631"/>
                    </a:lnTo>
                    <a:lnTo>
                      <a:pt x="357" y="635"/>
                    </a:lnTo>
                    <a:lnTo>
                      <a:pt x="372" y="635"/>
                    </a:lnTo>
                    <a:lnTo>
                      <a:pt x="377" y="642"/>
                    </a:lnTo>
                    <a:lnTo>
                      <a:pt x="384" y="638"/>
                    </a:lnTo>
                    <a:lnTo>
                      <a:pt x="384" y="631"/>
                    </a:lnTo>
                    <a:lnTo>
                      <a:pt x="377" y="615"/>
                    </a:lnTo>
                    <a:lnTo>
                      <a:pt x="376" y="599"/>
                    </a:lnTo>
                    <a:lnTo>
                      <a:pt x="381" y="587"/>
                    </a:lnTo>
                    <a:lnTo>
                      <a:pt x="403" y="578"/>
                    </a:lnTo>
                    <a:lnTo>
                      <a:pt x="406" y="568"/>
                    </a:lnTo>
                    <a:lnTo>
                      <a:pt x="410" y="560"/>
                    </a:lnTo>
                    <a:lnTo>
                      <a:pt x="427" y="552"/>
                    </a:lnTo>
                    <a:lnTo>
                      <a:pt x="428" y="545"/>
                    </a:lnTo>
                    <a:lnTo>
                      <a:pt x="425" y="539"/>
                    </a:lnTo>
                    <a:lnTo>
                      <a:pt x="399" y="519"/>
                    </a:lnTo>
                    <a:lnTo>
                      <a:pt x="389" y="506"/>
                    </a:lnTo>
                    <a:lnTo>
                      <a:pt x="361" y="483"/>
                    </a:lnTo>
                    <a:lnTo>
                      <a:pt x="351" y="470"/>
                    </a:lnTo>
                    <a:lnTo>
                      <a:pt x="351" y="453"/>
                    </a:lnTo>
                    <a:lnTo>
                      <a:pt x="349" y="440"/>
                    </a:lnTo>
                    <a:lnTo>
                      <a:pt x="336" y="434"/>
                    </a:lnTo>
                    <a:lnTo>
                      <a:pt x="328" y="425"/>
                    </a:lnTo>
                    <a:lnTo>
                      <a:pt x="328" y="416"/>
                    </a:lnTo>
                    <a:lnTo>
                      <a:pt x="329" y="411"/>
                    </a:lnTo>
                    <a:lnTo>
                      <a:pt x="345" y="426"/>
                    </a:lnTo>
                    <a:lnTo>
                      <a:pt x="347" y="426"/>
                    </a:lnTo>
                    <a:lnTo>
                      <a:pt x="352" y="412"/>
                    </a:lnTo>
                    <a:lnTo>
                      <a:pt x="368" y="405"/>
                    </a:lnTo>
                    <a:lnTo>
                      <a:pt x="385" y="399"/>
                    </a:lnTo>
                    <a:lnTo>
                      <a:pt x="403" y="391"/>
                    </a:lnTo>
                    <a:lnTo>
                      <a:pt x="409" y="379"/>
                    </a:lnTo>
                    <a:lnTo>
                      <a:pt x="447" y="366"/>
                    </a:lnTo>
                    <a:lnTo>
                      <a:pt x="451" y="343"/>
                    </a:lnTo>
                    <a:lnTo>
                      <a:pt x="460" y="346"/>
                    </a:lnTo>
                    <a:lnTo>
                      <a:pt x="468" y="358"/>
                    </a:lnTo>
                    <a:lnTo>
                      <a:pt x="474" y="367"/>
                    </a:lnTo>
                    <a:lnTo>
                      <a:pt x="481" y="367"/>
                    </a:lnTo>
                    <a:lnTo>
                      <a:pt x="485" y="358"/>
                    </a:lnTo>
                    <a:lnTo>
                      <a:pt x="489" y="341"/>
                    </a:lnTo>
                    <a:lnTo>
                      <a:pt x="490" y="320"/>
                    </a:lnTo>
                    <a:lnTo>
                      <a:pt x="489" y="316"/>
                    </a:lnTo>
                    <a:lnTo>
                      <a:pt x="473" y="297"/>
                    </a:lnTo>
                    <a:lnTo>
                      <a:pt x="470" y="273"/>
                    </a:lnTo>
                    <a:lnTo>
                      <a:pt x="470" y="262"/>
                    </a:lnTo>
                    <a:lnTo>
                      <a:pt x="469" y="246"/>
                    </a:lnTo>
                    <a:lnTo>
                      <a:pt x="467" y="237"/>
                    </a:lnTo>
                    <a:lnTo>
                      <a:pt x="464" y="213"/>
                    </a:lnTo>
                    <a:lnTo>
                      <a:pt x="463" y="205"/>
                    </a:lnTo>
                    <a:lnTo>
                      <a:pt x="448" y="194"/>
                    </a:lnTo>
                    <a:lnTo>
                      <a:pt x="447" y="186"/>
                    </a:lnTo>
                    <a:lnTo>
                      <a:pt x="452" y="174"/>
                    </a:lnTo>
                    <a:lnTo>
                      <a:pt x="458" y="162"/>
                    </a:lnTo>
                    <a:lnTo>
                      <a:pt x="459" y="149"/>
                    </a:lnTo>
                    <a:lnTo>
                      <a:pt x="459" y="132"/>
                    </a:lnTo>
                    <a:lnTo>
                      <a:pt x="451" y="115"/>
                    </a:lnTo>
                    <a:lnTo>
                      <a:pt x="448" y="106"/>
                    </a:lnTo>
                    <a:lnTo>
                      <a:pt x="426" y="99"/>
                    </a:lnTo>
                    <a:lnTo>
                      <a:pt x="424" y="85"/>
                    </a:lnTo>
                    <a:lnTo>
                      <a:pt x="415" y="72"/>
                    </a:lnTo>
                    <a:lnTo>
                      <a:pt x="405" y="73"/>
                    </a:lnTo>
                    <a:lnTo>
                      <a:pt x="399" y="68"/>
                    </a:lnTo>
                    <a:lnTo>
                      <a:pt x="397" y="67"/>
                    </a:lnTo>
                    <a:lnTo>
                      <a:pt x="394" y="60"/>
                    </a:lnTo>
                    <a:lnTo>
                      <a:pt x="387" y="55"/>
                    </a:lnTo>
                    <a:lnTo>
                      <a:pt x="381" y="49"/>
                    </a:lnTo>
                    <a:lnTo>
                      <a:pt x="365" y="51"/>
                    </a:lnTo>
                    <a:lnTo>
                      <a:pt x="357" y="55"/>
                    </a:lnTo>
                    <a:lnTo>
                      <a:pt x="351" y="60"/>
                    </a:lnTo>
                    <a:lnTo>
                      <a:pt x="352" y="54"/>
                    </a:lnTo>
                    <a:lnTo>
                      <a:pt x="358" y="49"/>
                    </a:lnTo>
                    <a:lnTo>
                      <a:pt x="368" y="42"/>
                    </a:lnTo>
                    <a:lnTo>
                      <a:pt x="361" y="41"/>
                    </a:lnTo>
                    <a:lnTo>
                      <a:pt x="352" y="42"/>
                    </a:lnTo>
                    <a:lnTo>
                      <a:pt x="339" y="60"/>
                    </a:lnTo>
                    <a:lnTo>
                      <a:pt x="335" y="70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12" y="71"/>
                    </a:lnTo>
                    <a:lnTo>
                      <a:pt x="296" y="83"/>
                    </a:lnTo>
                    <a:lnTo>
                      <a:pt x="299" y="88"/>
                    </a:lnTo>
                    <a:lnTo>
                      <a:pt x="290" y="88"/>
                    </a:lnTo>
                    <a:lnTo>
                      <a:pt x="277" y="84"/>
                    </a:lnTo>
                    <a:lnTo>
                      <a:pt x="264" y="94"/>
                    </a:lnTo>
                    <a:lnTo>
                      <a:pt x="261" y="8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09" name="Group 208"/>
              <p:cNvGrpSpPr>
                <a:grpSpLocks noChangeAspect="1"/>
              </p:cNvGrpSpPr>
              <p:nvPr/>
            </p:nvGrpSpPr>
            <p:grpSpPr bwMode="gray">
              <a:xfrm>
                <a:off x="4679156" y="2659410"/>
                <a:ext cx="247650" cy="244475"/>
                <a:chOff x="2465" y="1836"/>
                <a:chExt cx="156" cy="154"/>
              </a:xfrm>
              <a:grpFill/>
            </p:grpSpPr>
            <p:sp>
              <p:nvSpPr>
                <p:cNvPr id="242" name="Freeform 190"/>
                <p:cNvSpPr>
                  <a:spLocks noChangeAspect="1"/>
                </p:cNvSpPr>
                <p:nvPr/>
              </p:nvSpPr>
              <p:spPr bwMode="gray">
                <a:xfrm>
                  <a:off x="2610" y="1966"/>
                  <a:ext cx="11" cy="2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6" y="2"/>
                    </a:cxn>
                    <a:cxn ang="0">
                      <a:pos x="47" y="32"/>
                    </a:cxn>
                    <a:cxn ang="0">
                      <a:pos x="52" y="59"/>
                    </a:cxn>
                    <a:cxn ang="0">
                      <a:pos x="51" y="70"/>
                    </a:cxn>
                    <a:cxn ang="0">
                      <a:pos x="47" y="79"/>
                    </a:cxn>
                    <a:cxn ang="0">
                      <a:pos x="44" y="89"/>
                    </a:cxn>
                    <a:cxn ang="0">
                      <a:pos x="41" y="103"/>
                    </a:cxn>
                    <a:cxn ang="0">
                      <a:pos x="33" y="115"/>
                    </a:cxn>
                    <a:cxn ang="0">
                      <a:pos x="33" y="121"/>
                    </a:cxn>
                    <a:cxn ang="0">
                      <a:pos x="28" y="114"/>
                    </a:cxn>
                    <a:cxn ang="0">
                      <a:pos x="22" y="113"/>
                    </a:cxn>
                    <a:cxn ang="0">
                      <a:pos x="16" y="109"/>
                    </a:cxn>
                    <a:cxn ang="0">
                      <a:pos x="14" y="103"/>
                    </a:cxn>
                    <a:cxn ang="0">
                      <a:pos x="14" y="95"/>
                    </a:cxn>
                    <a:cxn ang="0">
                      <a:pos x="8" y="93"/>
                    </a:cxn>
                    <a:cxn ang="0">
                      <a:pos x="5" y="87"/>
                    </a:cxn>
                    <a:cxn ang="0">
                      <a:pos x="4" y="65"/>
                    </a:cxn>
                    <a:cxn ang="0">
                      <a:pos x="0" y="60"/>
                    </a:cxn>
                    <a:cxn ang="0">
                      <a:pos x="0" y="44"/>
                    </a:cxn>
                    <a:cxn ang="0">
                      <a:pos x="5" y="30"/>
                    </a:cxn>
                    <a:cxn ang="0">
                      <a:pos x="10" y="32"/>
                    </a:cxn>
                    <a:cxn ang="0">
                      <a:pos x="16" y="29"/>
                    </a:cxn>
                    <a:cxn ang="0">
                      <a:pos x="27" y="22"/>
                    </a:cxn>
                    <a:cxn ang="0">
                      <a:pos x="36" y="18"/>
                    </a:cxn>
                    <a:cxn ang="0">
                      <a:pos x="38" y="14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52" h="121">
                      <a:moveTo>
                        <a:pt x="41" y="0"/>
                      </a:moveTo>
                      <a:lnTo>
                        <a:pt x="46" y="2"/>
                      </a:lnTo>
                      <a:lnTo>
                        <a:pt x="47" y="32"/>
                      </a:lnTo>
                      <a:lnTo>
                        <a:pt x="52" y="59"/>
                      </a:lnTo>
                      <a:lnTo>
                        <a:pt x="51" y="70"/>
                      </a:lnTo>
                      <a:lnTo>
                        <a:pt x="47" y="79"/>
                      </a:lnTo>
                      <a:lnTo>
                        <a:pt x="44" y="89"/>
                      </a:lnTo>
                      <a:lnTo>
                        <a:pt x="41" y="103"/>
                      </a:lnTo>
                      <a:lnTo>
                        <a:pt x="33" y="115"/>
                      </a:lnTo>
                      <a:lnTo>
                        <a:pt x="33" y="121"/>
                      </a:lnTo>
                      <a:lnTo>
                        <a:pt x="28" y="114"/>
                      </a:lnTo>
                      <a:lnTo>
                        <a:pt x="22" y="113"/>
                      </a:lnTo>
                      <a:lnTo>
                        <a:pt x="16" y="109"/>
                      </a:lnTo>
                      <a:lnTo>
                        <a:pt x="14" y="103"/>
                      </a:lnTo>
                      <a:lnTo>
                        <a:pt x="14" y="95"/>
                      </a:lnTo>
                      <a:lnTo>
                        <a:pt x="8" y="93"/>
                      </a:lnTo>
                      <a:lnTo>
                        <a:pt x="5" y="87"/>
                      </a:lnTo>
                      <a:lnTo>
                        <a:pt x="4" y="65"/>
                      </a:lnTo>
                      <a:lnTo>
                        <a:pt x="0" y="60"/>
                      </a:lnTo>
                      <a:lnTo>
                        <a:pt x="0" y="44"/>
                      </a:lnTo>
                      <a:lnTo>
                        <a:pt x="5" y="30"/>
                      </a:lnTo>
                      <a:lnTo>
                        <a:pt x="10" y="32"/>
                      </a:lnTo>
                      <a:lnTo>
                        <a:pt x="16" y="29"/>
                      </a:lnTo>
                      <a:lnTo>
                        <a:pt x="27" y="22"/>
                      </a:lnTo>
                      <a:lnTo>
                        <a:pt x="36" y="18"/>
                      </a:lnTo>
                      <a:lnTo>
                        <a:pt x="3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" name="Freeform 191"/>
                <p:cNvSpPr>
                  <a:spLocks noChangeAspect="1"/>
                </p:cNvSpPr>
                <p:nvPr/>
              </p:nvSpPr>
              <p:spPr bwMode="gray">
                <a:xfrm>
                  <a:off x="2465" y="1836"/>
                  <a:ext cx="139" cy="140"/>
                </a:xfrm>
                <a:custGeom>
                  <a:avLst/>
                  <a:gdLst/>
                  <a:ahLst/>
                  <a:cxnLst>
                    <a:cxn ang="0">
                      <a:pos x="349" y="36"/>
                    </a:cxn>
                    <a:cxn ang="0">
                      <a:pos x="322" y="100"/>
                    </a:cxn>
                    <a:cxn ang="0">
                      <a:pos x="284" y="138"/>
                    </a:cxn>
                    <a:cxn ang="0">
                      <a:pos x="248" y="154"/>
                    </a:cxn>
                    <a:cxn ang="0">
                      <a:pos x="191" y="133"/>
                    </a:cxn>
                    <a:cxn ang="0">
                      <a:pos x="159" y="140"/>
                    </a:cxn>
                    <a:cxn ang="0">
                      <a:pos x="177" y="202"/>
                    </a:cxn>
                    <a:cxn ang="0">
                      <a:pos x="160" y="205"/>
                    </a:cxn>
                    <a:cxn ang="0">
                      <a:pos x="93" y="194"/>
                    </a:cxn>
                    <a:cxn ang="0">
                      <a:pos x="51" y="206"/>
                    </a:cxn>
                    <a:cxn ang="0">
                      <a:pos x="0" y="235"/>
                    </a:cxn>
                    <a:cxn ang="0">
                      <a:pos x="11" y="248"/>
                    </a:cxn>
                    <a:cxn ang="0">
                      <a:pos x="10" y="263"/>
                    </a:cxn>
                    <a:cxn ang="0">
                      <a:pos x="43" y="273"/>
                    </a:cxn>
                    <a:cxn ang="0">
                      <a:pos x="103" y="294"/>
                    </a:cxn>
                    <a:cxn ang="0">
                      <a:pos x="128" y="302"/>
                    </a:cxn>
                    <a:cxn ang="0">
                      <a:pos x="148" y="328"/>
                    </a:cxn>
                    <a:cxn ang="0">
                      <a:pos x="144" y="351"/>
                    </a:cxn>
                    <a:cxn ang="0">
                      <a:pos x="188" y="397"/>
                    </a:cxn>
                    <a:cxn ang="0">
                      <a:pos x="199" y="440"/>
                    </a:cxn>
                    <a:cxn ang="0">
                      <a:pos x="220" y="475"/>
                    </a:cxn>
                    <a:cxn ang="0">
                      <a:pos x="197" y="527"/>
                    </a:cxn>
                    <a:cxn ang="0">
                      <a:pos x="197" y="547"/>
                    </a:cxn>
                    <a:cxn ang="0">
                      <a:pos x="162" y="628"/>
                    </a:cxn>
                    <a:cxn ang="0">
                      <a:pos x="222" y="666"/>
                    </a:cxn>
                    <a:cxn ang="0">
                      <a:pos x="308" y="670"/>
                    </a:cxn>
                    <a:cxn ang="0">
                      <a:pos x="361" y="698"/>
                    </a:cxn>
                    <a:cxn ang="0">
                      <a:pos x="431" y="697"/>
                    </a:cxn>
                    <a:cxn ang="0">
                      <a:pos x="452" y="629"/>
                    </a:cxn>
                    <a:cxn ang="0">
                      <a:pos x="487" y="615"/>
                    </a:cxn>
                    <a:cxn ang="0">
                      <a:pos x="525" y="625"/>
                    </a:cxn>
                    <a:cxn ang="0">
                      <a:pos x="552" y="628"/>
                    </a:cxn>
                    <a:cxn ang="0">
                      <a:pos x="593" y="645"/>
                    </a:cxn>
                    <a:cxn ang="0">
                      <a:pos x="640" y="608"/>
                    </a:cxn>
                    <a:cxn ang="0">
                      <a:pos x="667" y="585"/>
                    </a:cxn>
                    <a:cxn ang="0">
                      <a:pos x="635" y="550"/>
                    </a:cxn>
                    <a:cxn ang="0">
                      <a:pos x="624" y="509"/>
                    </a:cxn>
                    <a:cxn ang="0">
                      <a:pos x="640" y="477"/>
                    </a:cxn>
                    <a:cxn ang="0">
                      <a:pos x="636" y="430"/>
                    </a:cxn>
                    <a:cxn ang="0">
                      <a:pos x="620" y="388"/>
                    </a:cxn>
                    <a:cxn ang="0">
                      <a:pos x="584" y="385"/>
                    </a:cxn>
                    <a:cxn ang="0">
                      <a:pos x="603" y="355"/>
                    </a:cxn>
                    <a:cxn ang="0">
                      <a:pos x="635" y="299"/>
                    </a:cxn>
                    <a:cxn ang="0">
                      <a:pos x="663" y="279"/>
                    </a:cxn>
                    <a:cxn ang="0">
                      <a:pos x="694" y="179"/>
                    </a:cxn>
                    <a:cxn ang="0">
                      <a:pos x="608" y="143"/>
                    </a:cxn>
                    <a:cxn ang="0">
                      <a:pos x="548" y="127"/>
                    </a:cxn>
                    <a:cxn ang="0">
                      <a:pos x="526" y="82"/>
                    </a:cxn>
                    <a:cxn ang="0">
                      <a:pos x="489" y="93"/>
                    </a:cxn>
                    <a:cxn ang="0">
                      <a:pos x="452" y="52"/>
                    </a:cxn>
                    <a:cxn ang="0">
                      <a:pos x="408" y="16"/>
                    </a:cxn>
                  </a:cxnLst>
                  <a:rect l="0" t="0" r="r" b="b"/>
                  <a:pathLst>
                    <a:path w="694" h="700">
                      <a:moveTo>
                        <a:pt x="408" y="0"/>
                      </a:moveTo>
                      <a:lnTo>
                        <a:pt x="403" y="4"/>
                      </a:lnTo>
                      <a:lnTo>
                        <a:pt x="381" y="7"/>
                      </a:lnTo>
                      <a:lnTo>
                        <a:pt x="355" y="17"/>
                      </a:lnTo>
                      <a:lnTo>
                        <a:pt x="349" y="36"/>
                      </a:lnTo>
                      <a:lnTo>
                        <a:pt x="345" y="66"/>
                      </a:lnTo>
                      <a:lnTo>
                        <a:pt x="349" y="70"/>
                      </a:lnTo>
                      <a:lnTo>
                        <a:pt x="348" y="76"/>
                      </a:lnTo>
                      <a:lnTo>
                        <a:pt x="336" y="90"/>
                      </a:lnTo>
                      <a:lnTo>
                        <a:pt x="322" y="100"/>
                      </a:lnTo>
                      <a:lnTo>
                        <a:pt x="290" y="109"/>
                      </a:lnTo>
                      <a:lnTo>
                        <a:pt x="275" y="119"/>
                      </a:lnTo>
                      <a:lnTo>
                        <a:pt x="268" y="132"/>
                      </a:lnTo>
                      <a:lnTo>
                        <a:pt x="269" y="138"/>
                      </a:lnTo>
                      <a:lnTo>
                        <a:pt x="284" y="138"/>
                      </a:lnTo>
                      <a:lnTo>
                        <a:pt x="289" y="139"/>
                      </a:lnTo>
                      <a:lnTo>
                        <a:pt x="288" y="143"/>
                      </a:lnTo>
                      <a:lnTo>
                        <a:pt x="267" y="145"/>
                      </a:lnTo>
                      <a:lnTo>
                        <a:pt x="257" y="152"/>
                      </a:lnTo>
                      <a:lnTo>
                        <a:pt x="248" y="154"/>
                      </a:lnTo>
                      <a:lnTo>
                        <a:pt x="237" y="154"/>
                      </a:lnTo>
                      <a:lnTo>
                        <a:pt x="224" y="150"/>
                      </a:lnTo>
                      <a:lnTo>
                        <a:pt x="208" y="148"/>
                      </a:lnTo>
                      <a:lnTo>
                        <a:pt x="203" y="149"/>
                      </a:lnTo>
                      <a:lnTo>
                        <a:pt x="191" y="133"/>
                      </a:lnTo>
                      <a:lnTo>
                        <a:pt x="192" y="124"/>
                      </a:lnTo>
                      <a:lnTo>
                        <a:pt x="188" y="122"/>
                      </a:lnTo>
                      <a:lnTo>
                        <a:pt x="167" y="123"/>
                      </a:lnTo>
                      <a:lnTo>
                        <a:pt x="157" y="120"/>
                      </a:lnTo>
                      <a:lnTo>
                        <a:pt x="159" y="140"/>
                      </a:lnTo>
                      <a:lnTo>
                        <a:pt x="162" y="149"/>
                      </a:lnTo>
                      <a:lnTo>
                        <a:pt x="168" y="154"/>
                      </a:lnTo>
                      <a:lnTo>
                        <a:pt x="175" y="177"/>
                      </a:lnTo>
                      <a:lnTo>
                        <a:pt x="175" y="189"/>
                      </a:lnTo>
                      <a:lnTo>
                        <a:pt x="177" y="202"/>
                      </a:lnTo>
                      <a:lnTo>
                        <a:pt x="183" y="206"/>
                      </a:lnTo>
                      <a:lnTo>
                        <a:pt x="179" y="210"/>
                      </a:lnTo>
                      <a:lnTo>
                        <a:pt x="168" y="211"/>
                      </a:lnTo>
                      <a:lnTo>
                        <a:pt x="165" y="208"/>
                      </a:lnTo>
                      <a:lnTo>
                        <a:pt x="160" y="205"/>
                      </a:lnTo>
                      <a:lnTo>
                        <a:pt x="152" y="208"/>
                      </a:lnTo>
                      <a:lnTo>
                        <a:pt x="145" y="210"/>
                      </a:lnTo>
                      <a:lnTo>
                        <a:pt x="136" y="209"/>
                      </a:lnTo>
                      <a:lnTo>
                        <a:pt x="118" y="215"/>
                      </a:lnTo>
                      <a:lnTo>
                        <a:pt x="93" y="194"/>
                      </a:lnTo>
                      <a:lnTo>
                        <a:pt x="76" y="195"/>
                      </a:lnTo>
                      <a:lnTo>
                        <a:pt x="71" y="193"/>
                      </a:lnTo>
                      <a:lnTo>
                        <a:pt x="66" y="197"/>
                      </a:lnTo>
                      <a:lnTo>
                        <a:pt x="65" y="202"/>
                      </a:lnTo>
                      <a:lnTo>
                        <a:pt x="51" y="206"/>
                      </a:lnTo>
                      <a:lnTo>
                        <a:pt x="42" y="206"/>
                      </a:lnTo>
                      <a:lnTo>
                        <a:pt x="26" y="209"/>
                      </a:lnTo>
                      <a:lnTo>
                        <a:pt x="4" y="219"/>
                      </a:lnTo>
                      <a:lnTo>
                        <a:pt x="0" y="229"/>
                      </a:lnTo>
                      <a:lnTo>
                        <a:pt x="0" y="235"/>
                      </a:lnTo>
                      <a:lnTo>
                        <a:pt x="20" y="232"/>
                      </a:lnTo>
                      <a:lnTo>
                        <a:pt x="19" y="237"/>
                      </a:lnTo>
                      <a:lnTo>
                        <a:pt x="14" y="237"/>
                      </a:lnTo>
                      <a:lnTo>
                        <a:pt x="9" y="243"/>
                      </a:lnTo>
                      <a:lnTo>
                        <a:pt x="11" y="248"/>
                      </a:lnTo>
                      <a:lnTo>
                        <a:pt x="19" y="247"/>
                      </a:lnTo>
                      <a:lnTo>
                        <a:pt x="28" y="247"/>
                      </a:lnTo>
                      <a:lnTo>
                        <a:pt x="26" y="254"/>
                      </a:lnTo>
                      <a:lnTo>
                        <a:pt x="5" y="258"/>
                      </a:lnTo>
                      <a:lnTo>
                        <a:pt x="10" y="263"/>
                      </a:lnTo>
                      <a:lnTo>
                        <a:pt x="23" y="268"/>
                      </a:lnTo>
                      <a:lnTo>
                        <a:pt x="23" y="279"/>
                      </a:lnTo>
                      <a:lnTo>
                        <a:pt x="35" y="280"/>
                      </a:lnTo>
                      <a:lnTo>
                        <a:pt x="35" y="274"/>
                      </a:lnTo>
                      <a:lnTo>
                        <a:pt x="43" y="273"/>
                      </a:lnTo>
                      <a:lnTo>
                        <a:pt x="74" y="284"/>
                      </a:lnTo>
                      <a:lnTo>
                        <a:pt x="84" y="291"/>
                      </a:lnTo>
                      <a:lnTo>
                        <a:pt x="86" y="296"/>
                      </a:lnTo>
                      <a:lnTo>
                        <a:pt x="91" y="299"/>
                      </a:lnTo>
                      <a:lnTo>
                        <a:pt x="103" y="294"/>
                      </a:lnTo>
                      <a:lnTo>
                        <a:pt x="111" y="296"/>
                      </a:lnTo>
                      <a:lnTo>
                        <a:pt x="106" y="300"/>
                      </a:lnTo>
                      <a:lnTo>
                        <a:pt x="118" y="305"/>
                      </a:lnTo>
                      <a:lnTo>
                        <a:pt x="124" y="300"/>
                      </a:lnTo>
                      <a:lnTo>
                        <a:pt x="128" y="302"/>
                      </a:lnTo>
                      <a:lnTo>
                        <a:pt x="125" y="318"/>
                      </a:lnTo>
                      <a:lnTo>
                        <a:pt x="140" y="322"/>
                      </a:lnTo>
                      <a:lnTo>
                        <a:pt x="155" y="318"/>
                      </a:lnTo>
                      <a:lnTo>
                        <a:pt x="165" y="323"/>
                      </a:lnTo>
                      <a:lnTo>
                        <a:pt x="148" y="328"/>
                      </a:lnTo>
                      <a:lnTo>
                        <a:pt x="148" y="334"/>
                      </a:lnTo>
                      <a:lnTo>
                        <a:pt x="155" y="342"/>
                      </a:lnTo>
                      <a:lnTo>
                        <a:pt x="150" y="349"/>
                      </a:lnTo>
                      <a:lnTo>
                        <a:pt x="144" y="344"/>
                      </a:lnTo>
                      <a:lnTo>
                        <a:pt x="144" y="351"/>
                      </a:lnTo>
                      <a:lnTo>
                        <a:pt x="155" y="364"/>
                      </a:lnTo>
                      <a:lnTo>
                        <a:pt x="161" y="374"/>
                      </a:lnTo>
                      <a:lnTo>
                        <a:pt x="164" y="381"/>
                      </a:lnTo>
                      <a:lnTo>
                        <a:pt x="176" y="389"/>
                      </a:lnTo>
                      <a:lnTo>
                        <a:pt x="188" y="397"/>
                      </a:lnTo>
                      <a:lnTo>
                        <a:pt x="203" y="401"/>
                      </a:lnTo>
                      <a:lnTo>
                        <a:pt x="200" y="408"/>
                      </a:lnTo>
                      <a:lnTo>
                        <a:pt x="204" y="417"/>
                      </a:lnTo>
                      <a:lnTo>
                        <a:pt x="204" y="429"/>
                      </a:lnTo>
                      <a:lnTo>
                        <a:pt x="199" y="440"/>
                      </a:lnTo>
                      <a:lnTo>
                        <a:pt x="203" y="450"/>
                      </a:lnTo>
                      <a:lnTo>
                        <a:pt x="213" y="457"/>
                      </a:lnTo>
                      <a:lnTo>
                        <a:pt x="220" y="467"/>
                      </a:lnTo>
                      <a:lnTo>
                        <a:pt x="224" y="480"/>
                      </a:lnTo>
                      <a:lnTo>
                        <a:pt x="220" y="475"/>
                      </a:lnTo>
                      <a:lnTo>
                        <a:pt x="207" y="460"/>
                      </a:lnTo>
                      <a:lnTo>
                        <a:pt x="203" y="467"/>
                      </a:lnTo>
                      <a:lnTo>
                        <a:pt x="203" y="484"/>
                      </a:lnTo>
                      <a:lnTo>
                        <a:pt x="198" y="517"/>
                      </a:lnTo>
                      <a:lnTo>
                        <a:pt x="197" y="527"/>
                      </a:lnTo>
                      <a:lnTo>
                        <a:pt x="203" y="518"/>
                      </a:lnTo>
                      <a:lnTo>
                        <a:pt x="207" y="526"/>
                      </a:lnTo>
                      <a:lnTo>
                        <a:pt x="204" y="530"/>
                      </a:lnTo>
                      <a:lnTo>
                        <a:pt x="197" y="534"/>
                      </a:lnTo>
                      <a:lnTo>
                        <a:pt x="197" y="547"/>
                      </a:lnTo>
                      <a:lnTo>
                        <a:pt x="186" y="607"/>
                      </a:lnTo>
                      <a:lnTo>
                        <a:pt x="181" y="618"/>
                      </a:lnTo>
                      <a:lnTo>
                        <a:pt x="171" y="624"/>
                      </a:lnTo>
                      <a:lnTo>
                        <a:pt x="161" y="624"/>
                      </a:lnTo>
                      <a:lnTo>
                        <a:pt x="162" y="628"/>
                      </a:lnTo>
                      <a:lnTo>
                        <a:pt x="184" y="646"/>
                      </a:lnTo>
                      <a:lnTo>
                        <a:pt x="193" y="650"/>
                      </a:lnTo>
                      <a:lnTo>
                        <a:pt x="204" y="652"/>
                      </a:lnTo>
                      <a:lnTo>
                        <a:pt x="215" y="660"/>
                      </a:lnTo>
                      <a:lnTo>
                        <a:pt x="222" y="666"/>
                      </a:lnTo>
                      <a:lnTo>
                        <a:pt x="268" y="678"/>
                      </a:lnTo>
                      <a:lnTo>
                        <a:pt x="284" y="679"/>
                      </a:lnTo>
                      <a:lnTo>
                        <a:pt x="290" y="678"/>
                      </a:lnTo>
                      <a:lnTo>
                        <a:pt x="300" y="671"/>
                      </a:lnTo>
                      <a:lnTo>
                        <a:pt x="308" y="670"/>
                      </a:lnTo>
                      <a:lnTo>
                        <a:pt x="317" y="672"/>
                      </a:lnTo>
                      <a:lnTo>
                        <a:pt x="332" y="682"/>
                      </a:lnTo>
                      <a:lnTo>
                        <a:pt x="345" y="683"/>
                      </a:lnTo>
                      <a:lnTo>
                        <a:pt x="350" y="689"/>
                      </a:lnTo>
                      <a:lnTo>
                        <a:pt x="361" y="698"/>
                      </a:lnTo>
                      <a:lnTo>
                        <a:pt x="369" y="700"/>
                      </a:lnTo>
                      <a:lnTo>
                        <a:pt x="397" y="698"/>
                      </a:lnTo>
                      <a:lnTo>
                        <a:pt x="410" y="695"/>
                      </a:lnTo>
                      <a:lnTo>
                        <a:pt x="424" y="695"/>
                      </a:lnTo>
                      <a:lnTo>
                        <a:pt x="431" y="697"/>
                      </a:lnTo>
                      <a:lnTo>
                        <a:pt x="429" y="667"/>
                      </a:lnTo>
                      <a:lnTo>
                        <a:pt x="425" y="663"/>
                      </a:lnTo>
                      <a:lnTo>
                        <a:pt x="428" y="649"/>
                      </a:lnTo>
                      <a:lnTo>
                        <a:pt x="434" y="638"/>
                      </a:lnTo>
                      <a:lnTo>
                        <a:pt x="452" y="629"/>
                      </a:lnTo>
                      <a:lnTo>
                        <a:pt x="463" y="622"/>
                      </a:lnTo>
                      <a:lnTo>
                        <a:pt x="469" y="617"/>
                      </a:lnTo>
                      <a:lnTo>
                        <a:pt x="478" y="612"/>
                      </a:lnTo>
                      <a:lnTo>
                        <a:pt x="483" y="612"/>
                      </a:lnTo>
                      <a:lnTo>
                        <a:pt x="487" y="615"/>
                      </a:lnTo>
                      <a:lnTo>
                        <a:pt x="503" y="618"/>
                      </a:lnTo>
                      <a:lnTo>
                        <a:pt x="505" y="619"/>
                      </a:lnTo>
                      <a:lnTo>
                        <a:pt x="507" y="623"/>
                      </a:lnTo>
                      <a:lnTo>
                        <a:pt x="512" y="624"/>
                      </a:lnTo>
                      <a:lnTo>
                        <a:pt x="525" y="625"/>
                      </a:lnTo>
                      <a:lnTo>
                        <a:pt x="526" y="622"/>
                      </a:lnTo>
                      <a:lnTo>
                        <a:pt x="536" y="623"/>
                      </a:lnTo>
                      <a:lnTo>
                        <a:pt x="538" y="625"/>
                      </a:lnTo>
                      <a:lnTo>
                        <a:pt x="546" y="625"/>
                      </a:lnTo>
                      <a:lnTo>
                        <a:pt x="552" y="628"/>
                      </a:lnTo>
                      <a:lnTo>
                        <a:pt x="553" y="633"/>
                      </a:lnTo>
                      <a:lnTo>
                        <a:pt x="557" y="634"/>
                      </a:lnTo>
                      <a:lnTo>
                        <a:pt x="569" y="635"/>
                      </a:lnTo>
                      <a:lnTo>
                        <a:pt x="578" y="644"/>
                      </a:lnTo>
                      <a:lnTo>
                        <a:pt x="593" y="645"/>
                      </a:lnTo>
                      <a:lnTo>
                        <a:pt x="617" y="634"/>
                      </a:lnTo>
                      <a:lnTo>
                        <a:pt x="619" y="631"/>
                      </a:lnTo>
                      <a:lnTo>
                        <a:pt x="620" y="625"/>
                      </a:lnTo>
                      <a:lnTo>
                        <a:pt x="629" y="619"/>
                      </a:lnTo>
                      <a:lnTo>
                        <a:pt x="640" y="608"/>
                      </a:lnTo>
                      <a:lnTo>
                        <a:pt x="646" y="604"/>
                      </a:lnTo>
                      <a:lnTo>
                        <a:pt x="648" y="600"/>
                      </a:lnTo>
                      <a:lnTo>
                        <a:pt x="667" y="590"/>
                      </a:lnTo>
                      <a:lnTo>
                        <a:pt x="668" y="588"/>
                      </a:lnTo>
                      <a:lnTo>
                        <a:pt x="667" y="585"/>
                      </a:lnTo>
                      <a:lnTo>
                        <a:pt x="670" y="579"/>
                      </a:lnTo>
                      <a:lnTo>
                        <a:pt x="670" y="570"/>
                      </a:lnTo>
                      <a:lnTo>
                        <a:pt x="666" y="561"/>
                      </a:lnTo>
                      <a:lnTo>
                        <a:pt x="641" y="559"/>
                      </a:lnTo>
                      <a:lnTo>
                        <a:pt x="635" y="550"/>
                      </a:lnTo>
                      <a:lnTo>
                        <a:pt x="633" y="539"/>
                      </a:lnTo>
                      <a:lnTo>
                        <a:pt x="632" y="528"/>
                      </a:lnTo>
                      <a:lnTo>
                        <a:pt x="634" y="520"/>
                      </a:lnTo>
                      <a:lnTo>
                        <a:pt x="633" y="511"/>
                      </a:lnTo>
                      <a:lnTo>
                        <a:pt x="624" y="509"/>
                      </a:lnTo>
                      <a:lnTo>
                        <a:pt x="623" y="504"/>
                      </a:lnTo>
                      <a:lnTo>
                        <a:pt x="622" y="499"/>
                      </a:lnTo>
                      <a:lnTo>
                        <a:pt x="624" y="490"/>
                      </a:lnTo>
                      <a:lnTo>
                        <a:pt x="629" y="484"/>
                      </a:lnTo>
                      <a:lnTo>
                        <a:pt x="640" y="477"/>
                      </a:lnTo>
                      <a:lnTo>
                        <a:pt x="638" y="467"/>
                      </a:lnTo>
                      <a:lnTo>
                        <a:pt x="627" y="441"/>
                      </a:lnTo>
                      <a:lnTo>
                        <a:pt x="625" y="436"/>
                      </a:lnTo>
                      <a:lnTo>
                        <a:pt x="627" y="431"/>
                      </a:lnTo>
                      <a:lnTo>
                        <a:pt x="636" y="430"/>
                      </a:lnTo>
                      <a:lnTo>
                        <a:pt x="634" y="419"/>
                      </a:lnTo>
                      <a:lnTo>
                        <a:pt x="627" y="418"/>
                      </a:lnTo>
                      <a:lnTo>
                        <a:pt x="624" y="407"/>
                      </a:lnTo>
                      <a:lnTo>
                        <a:pt x="624" y="389"/>
                      </a:lnTo>
                      <a:lnTo>
                        <a:pt x="620" y="388"/>
                      </a:lnTo>
                      <a:lnTo>
                        <a:pt x="603" y="388"/>
                      </a:lnTo>
                      <a:lnTo>
                        <a:pt x="592" y="404"/>
                      </a:lnTo>
                      <a:lnTo>
                        <a:pt x="586" y="409"/>
                      </a:lnTo>
                      <a:lnTo>
                        <a:pt x="582" y="407"/>
                      </a:lnTo>
                      <a:lnTo>
                        <a:pt x="584" y="385"/>
                      </a:lnTo>
                      <a:lnTo>
                        <a:pt x="587" y="372"/>
                      </a:lnTo>
                      <a:lnTo>
                        <a:pt x="591" y="369"/>
                      </a:lnTo>
                      <a:lnTo>
                        <a:pt x="595" y="362"/>
                      </a:lnTo>
                      <a:lnTo>
                        <a:pt x="602" y="358"/>
                      </a:lnTo>
                      <a:lnTo>
                        <a:pt x="603" y="355"/>
                      </a:lnTo>
                      <a:lnTo>
                        <a:pt x="606" y="345"/>
                      </a:lnTo>
                      <a:lnTo>
                        <a:pt x="612" y="337"/>
                      </a:lnTo>
                      <a:lnTo>
                        <a:pt x="635" y="311"/>
                      </a:lnTo>
                      <a:lnTo>
                        <a:pt x="632" y="306"/>
                      </a:lnTo>
                      <a:lnTo>
                        <a:pt x="635" y="299"/>
                      </a:lnTo>
                      <a:lnTo>
                        <a:pt x="652" y="300"/>
                      </a:lnTo>
                      <a:lnTo>
                        <a:pt x="660" y="297"/>
                      </a:lnTo>
                      <a:lnTo>
                        <a:pt x="667" y="291"/>
                      </a:lnTo>
                      <a:lnTo>
                        <a:pt x="665" y="289"/>
                      </a:lnTo>
                      <a:lnTo>
                        <a:pt x="663" y="279"/>
                      </a:lnTo>
                      <a:lnTo>
                        <a:pt x="665" y="251"/>
                      </a:lnTo>
                      <a:lnTo>
                        <a:pt x="672" y="226"/>
                      </a:lnTo>
                      <a:lnTo>
                        <a:pt x="675" y="214"/>
                      </a:lnTo>
                      <a:lnTo>
                        <a:pt x="692" y="191"/>
                      </a:lnTo>
                      <a:lnTo>
                        <a:pt x="694" y="179"/>
                      </a:lnTo>
                      <a:lnTo>
                        <a:pt x="681" y="173"/>
                      </a:lnTo>
                      <a:lnTo>
                        <a:pt x="640" y="161"/>
                      </a:lnTo>
                      <a:lnTo>
                        <a:pt x="622" y="160"/>
                      </a:lnTo>
                      <a:lnTo>
                        <a:pt x="616" y="149"/>
                      </a:lnTo>
                      <a:lnTo>
                        <a:pt x="608" y="143"/>
                      </a:lnTo>
                      <a:lnTo>
                        <a:pt x="596" y="132"/>
                      </a:lnTo>
                      <a:lnTo>
                        <a:pt x="584" y="133"/>
                      </a:lnTo>
                      <a:lnTo>
                        <a:pt x="566" y="128"/>
                      </a:lnTo>
                      <a:lnTo>
                        <a:pt x="558" y="129"/>
                      </a:lnTo>
                      <a:lnTo>
                        <a:pt x="548" y="127"/>
                      </a:lnTo>
                      <a:lnTo>
                        <a:pt x="539" y="119"/>
                      </a:lnTo>
                      <a:lnTo>
                        <a:pt x="528" y="114"/>
                      </a:lnTo>
                      <a:lnTo>
                        <a:pt x="531" y="108"/>
                      </a:lnTo>
                      <a:lnTo>
                        <a:pt x="526" y="106"/>
                      </a:lnTo>
                      <a:lnTo>
                        <a:pt x="526" y="82"/>
                      </a:lnTo>
                      <a:lnTo>
                        <a:pt x="520" y="82"/>
                      </a:lnTo>
                      <a:lnTo>
                        <a:pt x="514" y="90"/>
                      </a:lnTo>
                      <a:lnTo>
                        <a:pt x="509" y="97"/>
                      </a:lnTo>
                      <a:lnTo>
                        <a:pt x="499" y="97"/>
                      </a:lnTo>
                      <a:lnTo>
                        <a:pt x="489" y="93"/>
                      </a:lnTo>
                      <a:lnTo>
                        <a:pt x="487" y="78"/>
                      </a:lnTo>
                      <a:lnTo>
                        <a:pt x="484" y="69"/>
                      </a:lnTo>
                      <a:lnTo>
                        <a:pt x="478" y="64"/>
                      </a:lnTo>
                      <a:lnTo>
                        <a:pt x="466" y="60"/>
                      </a:lnTo>
                      <a:lnTo>
                        <a:pt x="452" y="52"/>
                      </a:lnTo>
                      <a:lnTo>
                        <a:pt x="442" y="48"/>
                      </a:lnTo>
                      <a:lnTo>
                        <a:pt x="433" y="30"/>
                      </a:lnTo>
                      <a:lnTo>
                        <a:pt x="421" y="31"/>
                      </a:lnTo>
                      <a:lnTo>
                        <a:pt x="410" y="26"/>
                      </a:lnTo>
                      <a:lnTo>
                        <a:pt x="408" y="16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10" name="Group 192"/>
              <p:cNvGrpSpPr>
                <a:grpSpLocks noChangeAspect="1"/>
              </p:cNvGrpSpPr>
              <p:nvPr/>
            </p:nvGrpSpPr>
            <p:grpSpPr bwMode="gray">
              <a:xfrm>
                <a:off x="4620419" y="2430810"/>
                <a:ext cx="171450" cy="258763"/>
                <a:chOff x="2428" y="1692"/>
                <a:chExt cx="108" cy="163"/>
              </a:xfrm>
              <a:grpFill/>
            </p:grpSpPr>
            <p:sp>
              <p:nvSpPr>
                <p:cNvPr id="240" name="Freeform 193"/>
                <p:cNvSpPr>
                  <a:spLocks noChangeAspect="1"/>
                </p:cNvSpPr>
                <p:nvPr/>
              </p:nvSpPr>
              <p:spPr bwMode="gray">
                <a:xfrm>
                  <a:off x="2450" y="1692"/>
                  <a:ext cx="86" cy="163"/>
                </a:xfrm>
                <a:custGeom>
                  <a:avLst/>
                  <a:gdLst/>
                  <a:ahLst/>
                  <a:cxnLst>
                    <a:cxn ang="0">
                      <a:pos x="227" y="761"/>
                    </a:cxn>
                    <a:cxn ang="0">
                      <a:pos x="260" y="737"/>
                    </a:cxn>
                    <a:cxn ang="0">
                      <a:pos x="328" y="744"/>
                    </a:cxn>
                    <a:cxn ang="0">
                      <a:pos x="410" y="698"/>
                    </a:cxn>
                    <a:cxn ang="0">
                      <a:pos x="381" y="674"/>
                    </a:cxn>
                    <a:cxn ang="0">
                      <a:pos x="394" y="659"/>
                    </a:cxn>
                    <a:cxn ang="0">
                      <a:pos x="423" y="628"/>
                    </a:cxn>
                    <a:cxn ang="0">
                      <a:pos x="399" y="554"/>
                    </a:cxn>
                    <a:cxn ang="0">
                      <a:pos x="337" y="565"/>
                    </a:cxn>
                    <a:cxn ang="0">
                      <a:pos x="339" y="507"/>
                    </a:cxn>
                    <a:cxn ang="0">
                      <a:pos x="344" y="495"/>
                    </a:cxn>
                    <a:cxn ang="0">
                      <a:pos x="316" y="433"/>
                    </a:cxn>
                    <a:cxn ang="0">
                      <a:pos x="268" y="385"/>
                    </a:cxn>
                    <a:cxn ang="0">
                      <a:pos x="228" y="293"/>
                    </a:cxn>
                    <a:cxn ang="0">
                      <a:pos x="155" y="265"/>
                    </a:cxn>
                    <a:cxn ang="0">
                      <a:pos x="181" y="229"/>
                    </a:cxn>
                    <a:cxn ang="0">
                      <a:pos x="198" y="202"/>
                    </a:cxn>
                    <a:cxn ang="0">
                      <a:pos x="233" y="109"/>
                    </a:cxn>
                    <a:cxn ang="0">
                      <a:pos x="154" y="97"/>
                    </a:cxn>
                    <a:cxn ang="0">
                      <a:pos x="99" y="104"/>
                    </a:cxn>
                    <a:cxn ang="0">
                      <a:pos x="109" y="78"/>
                    </a:cxn>
                    <a:cxn ang="0">
                      <a:pos x="151" y="0"/>
                    </a:cxn>
                    <a:cxn ang="0">
                      <a:pos x="75" y="6"/>
                    </a:cxn>
                    <a:cxn ang="0">
                      <a:pos x="37" y="60"/>
                    </a:cxn>
                    <a:cxn ang="0">
                      <a:pos x="25" y="115"/>
                    </a:cxn>
                    <a:cxn ang="0">
                      <a:pos x="33" y="133"/>
                    </a:cxn>
                    <a:cxn ang="0">
                      <a:pos x="26" y="158"/>
                    </a:cxn>
                    <a:cxn ang="0">
                      <a:pos x="5" y="195"/>
                    </a:cxn>
                    <a:cxn ang="0">
                      <a:pos x="33" y="215"/>
                    </a:cxn>
                    <a:cxn ang="0">
                      <a:pos x="31" y="254"/>
                    </a:cxn>
                    <a:cxn ang="0">
                      <a:pos x="34" y="286"/>
                    </a:cxn>
                    <a:cxn ang="0">
                      <a:pos x="28" y="330"/>
                    </a:cxn>
                    <a:cxn ang="0">
                      <a:pos x="54" y="248"/>
                    </a:cxn>
                    <a:cxn ang="0">
                      <a:pos x="53" y="273"/>
                    </a:cxn>
                    <a:cxn ang="0">
                      <a:pos x="79" y="272"/>
                    </a:cxn>
                    <a:cxn ang="0">
                      <a:pos x="77" y="308"/>
                    </a:cxn>
                    <a:cxn ang="0">
                      <a:pos x="60" y="372"/>
                    </a:cxn>
                    <a:cxn ang="0">
                      <a:pos x="65" y="384"/>
                    </a:cxn>
                    <a:cxn ang="0">
                      <a:pos x="95" y="380"/>
                    </a:cxn>
                    <a:cxn ang="0">
                      <a:pos x="162" y="373"/>
                    </a:cxn>
                    <a:cxn ang="0">
                      <a:pos x="145" y="431"/>
                    </a:cxn>
                    <a:cxn ang="0">
                      <a:pos x="181" y="437"/>
                    </a:cxn>
                    <a:cxn ang="0">
                      <a:pos x="179" y="481"/>
                    </a:cxn>
                    <a:cxn ang="0">
                      <a:pos x="168" y="523"/>
                    </a:cxn>
                    <a:cxn ang="0">
                      <a:pos x="98" y="558"/>
                    </a:cxn>
                    <a:cxn ang="0">
                      <a:pos x="108" y="615"/>
                    </a:cxn>
                    <a:cxn ang="0">
                      <a:pos x="59" y="674"/>
                    </a:cxn>
                    <a:cxn ang="0">
                      <a:pos x="97" y="674"/>
                    </a:cxn>
                    <a:cxn ang="0">
                      <a:pos x="141" y="692"/>
                    </a:cxn>
                    <a:cxn ang="0">
                      <a:pos x="194" y="663"/>
                    </a:cxn>
                    <a:cxn ang="0">
                      <a:pos x="156" y="711"/>
                    </a:cxn>
                    <a:cxn ang="0">
                      <a:pos x="47" y="791"/>
                    </a:cxn>
                    <a:cxn ang="0">
                      <a:pos x="45" y="810"/>
                    </a:cxn>
                    <a:cxn ang="0">
                      <a:pos x="77" y="784"/>
                    </a:cxn>
                    <a:cxn ang="0">
                      <a:pos x="149" y="759"/>
                    </a:cxn>
                  </a:cxnLst>
                  <a:rect l="0" t="0" r="r" b="b"/>
                  <a:pathLst>
                    <a:path w="430" h="814">
                      <a:moveTo>
                        <a:pt x="199" y="767"/>
                      </a:moveTo>
                      <a:lnTo>
                        <a:pt x="200" y="768"/>
                      </a:lnTo>
                      <a:lnTo>
                        <a:pt x="203" y="762"/>
                      </a:lnTo>
                      <a:lnTo>
                        <a:pt x="212" y="760"/>
                      </a:lnTo>
                      <a:lnTo>
                        <a:pt x="222" y="764"/>
                      </a:lnTo>
                      <a:lnTo>
                        <a:pt x="227" y="761"/>
                      </a:lnTo>
                      <a:lnTo>
                        <a:pt x="225" y="754"/>
                      </a:lnTo>
                      <a:lnTo>
                        <a:pt x="251" y="754"/>
                      </a:lnTo>
                      <a:lnTo>
                        <a:pt x="253" y="750"/>
                      </a:lnTo>
                      <a:lnTo>
                        <a:pt x="259" y="748"/>
                      </a:lnTo>
                      <a:lnTo>
                        <a:pt x="260" y="743"/>
                      </a:lnTo>
                      <a:lnTo>
                        <a:pt x="260" y="737"/>
                      </a:lnTo>
                      <a:lnTo>
                        <a:pt x="267" y="741"/>
                      </a:lnTo>
                      <a:lnTo>
                        <a:pt x="274" y="744"/>
                      </a:lnTo>
                      <a:lnTo>
                        <a:pt x="283" y="741"/>
                      </a:lnTo>
                      <a:lnTo>
                        <a:pt x="285" y="745"/>
                      </a:lnTo>
                      <a:lnTo>
                        <a:pt x="290" y="750"/>
                      </a:lnTo>
                      <a:lnTo>
                        <a:pt x="328" y="744"/>
                      </a:lnTo>
                      <a:lnTo>
                        <a:pt x="339" y="746"/>
                      </a:lnTo>
                      <a:lnTo>
                        <a:pt x="388" y="733"/>
                      </a:lnTo>
                      <a:lnTo>
                        <a:pt x="389" y="729"/>
                      </a:lnTo>
                      <a:lnTo>
                        <a:pt x="410" y="713"/>
                      </a:lnTo>
                      <a:lnTo>
                        <a:pt x="413" y="702"/>
                      </a:lnTo>
                      <a:lnTo>
                        <a:pt x="410" y="698"/>
                      </a:lnTo>
                      <a:lnTo>
                        <a:pt x="386" y="698"/>
                      </a:lnTo>
                      <a:lnTo>
                        <a:pt x="373" y="697"/>
                      </a:lnTo>
                      <a:lnTo>
                        <a:pt x="373" y="689"/>
                      </a:lnTo>
                      <a:lnTo>
                        <a:pt x="369" y="682"/>
                      </a:lnTo>
                      <a:lnTo>
                        <a:pt x="378" y="679"/>
                      </a:lnTo>
                      <a:lnTo>
                        <a:pt x="381" y="674"/>
                      </a:lnTo>
                      <a:lnTo>
                        <a:pt x="386" y="668"/>
                      </a:lnTo>
                      <a:lnTo>
                        <a:pt x="383" y="665"/>
                      </a:lnTo>
                      <a:lnTo>
                        <a:pt x="377" y="663"/>
                      </a:lnTo>
                      <a:lnTo>
                        <a:pt x="383" y="658"/>
                      </a:lnTo>
                      <a:lnTo>
                        <a:pt x="391" y="655"/>
                      </a:lnTo>
                      <a:lnTo>
                        <a:pt x="394" y="659"/>
                      </a:lnTo>
                      <a:lnTo>
                        <a:pt x="403" y="657"/>
                      </a:lnTo>
                      <a:lnTo>
                        <a:pt x="404" y="651"/>
                      </a:lnTo>
                      <a:lnTo>
                        <a:pt x="403" y="642"/>
                      </a:lnTo>
                      <a:lnTo>
                        <a:pt x="408" y="642"/>
                      </a:lnTo>
                      <a:lnTo>
                        <a:pt x="415" y="638"/>
                      </a:lnTo>
                      <a:lnTo>
                        <a:pt x="423" y="628"/>
                      </a:lnTo>
                      <a:lnTo>
                        <a:pt x="429" y="608"/>
                      </a:lnTo>
                      <a:lnTo>
                        <a:pt x="430" y="593"/>
                      </a:lnTo>
                      <a:lnTo>
                        <a:pt x="426" y="577"/>
                      </a:lnTo>
                      <a:lnTo>
                        <a:pt x="418" y="563"/>
                      </a:lnTo>
                      <a:lnTo>
                        <a:pt x="408" y="557"/>
                      </a:lnTo>
                      <a:lnTo>
                        <a:pt x="399" y="554"/>
                      </a:lnTo>
                      <a:lnTo>
                        <a:pt x="387" y="554"/>
                      </a:lnTo>
                      <a:lnTo>
                        <a:pt x="365" y="557"/>
                      </a:lnTo>
                      <a:lnTo>
                        <a:pt x="355" y="572"/>
                      </a:lnTo>
                      <a:lnTo>
                        <a:pt x="350" y="567"/>
                      </a:lnTo>
                      <a:lnTo>
                        <a:pt x="340" y="566"/>
                      </a:lnTo>
                      <a:lnTo>
                        <a:pt x="337" y="565"/>
                      </a:lnTo>
                      <a:lnTo>
                        <a:pt x="340" y="555"/>
                      </a:lnTo>
                      <a:lnTo>
                        <a:pt x="353" y="540"/>
                      </a:lnTo>
                      <a:lnTo>
                        <a:pt x="355" y="534"/>
                      </a:lnTo>
                      <a:lnTo>
                        <a:pt x="355" y="525"/>
                      </a:lnTo>
                      <a:lnTo>
                        <a:pt x="345" y="512"/>
                      </a:lnTo>
                      <a:lnTo>
                        <a:pt x="339" y="507"/>
                      </a:lnTo>
                      <a:lnTo>
                        <a:pt x="335" y="501"/>
                      </a:lnTo>
                      <a:lnTo>
                        <a:pt x="330" y="498"/>
                      </a:lnTo>
                      <a:lnTo>
                        <a:pt x="317" y="485"/>
                      </a:lnTo>
                      <a:lnTo>
                        <a:pt x="321" y="482"/>
                      </a:lnTo>
                      <a:lnTo>
                        <a:pt x="332" y="492"/>
                      </a:lnTo>
                      <a:lnTo>
                        <a:pt x="344" y="495"/>
                      </a:lnTo>
                      <a:lnTo>
                        <a:pt x="345" y="493"/>
                      </a:lnTo>
                      <a:lnTo>
                        <a:pt x="343" y="477"/>
                      </a:lnTo>
                      <a:lnTo>
                        <a:pt x="335" y="471"/>
                      </a:lnTo>
                      <a:lnTo>
                        <a:pt x="326" y="459"/>
                      </a:lnTo>
                      <a:lnTo>
                        <a:pt x="323" y="444"/>
                      </a:lnTo>
                      <a:lnTo>
                        <a:pt x="316" y="433"/>
                      </a:lnTo>
                      <a:lnTo>
                        <a:pt x="311" y="423"/>
                      </a:lnTo>
                      <a:lnTo>
                        <a:pt x="301" y="410"/>
                      </a:lnTo>
                      <a:lnTo>
                        <a:pt x="290" y="405"/>
                      </a:lnTo>
                      <a:lnTo>
                        <a:pt x="276" y="402"/>
                      </a:lnTo>
                      <a:lnTo>
                        <a:pt x="273" y="399"/>
                      </a:lnTo>
                      <a:lnTo>
                        <a:pt x="268" y="385"/>
                      </a:lnTo>
                      <a:lnTo>
                        <a:pt x="260" y="374"/>
                      </a:lnTo>
                      <a:lnTo>
                        <a:pt x="254" y="361"/>
                      </a:lnTo>
                      <a:lnTo>
                        <a:pt x="252" y="350"/>
                      </a:lnTo>
                      <a:lnTo>
                        <a:pt x="248" y="312"/>
                      </a:lnTo>
                      <a:lnTo>
                        <a:pt x="240" y="305"/>
                      </a:lnTo>
                      <a:lnTo>
                        <a:pt x="228" y="293"/>
                      </a:lnTo>
                      <a:lnTo>
                        <a:pt x="221" y="282"/>
                      </a:lnTo>
                      <a:lnTo>
                        <a:pt x="193" y="266"/>
                      </a:lnTo>
                      <a:lnTo>
                        <a:pt x="188" y="265"/>
                      </a:lnTo>
                      <a:lnTo>
                        <a:pt x="171" y="271"/>
                      </a:lnTo>
                      <a:lnTo>
                        <a:pt x="156" y="267"/>
                      </a:lnTo>
                      <a:lnTo>
                        <a:pt x="155" y="265"/>
                      </a:lnTo>
                      <a:lnTo>
                        <a:pt x="157" y="258"/>
                      </a:lnTo>
                      <a:lnTo>
                        <a:pt x="163" y="251"/>
                      </a:lnTo>
                      <a:lnTo>
                        <a:pt x="172" y="249"/>
                      </a:lnTo>
                      <a:lnTo>
                        <a:pt x="182" y="249"/>
                      </a:lnTo>
                      <a:lnTo>
                        <a:pt x="192" y="244"/>
                      </a:lnTo>
                      <a:lnTo>
                        <a:pt x="181" y="229"/>
                      </a:lnTo>
                      <a:lnTo>
                        <a:pt x="176" y="228"/>
                      </a:lnTo>
                      <a:lnTo>
                        <a:pt x="174" y="222"/>
                      </a:lnTo>
                      <a:lnTo>
                        <a:pt x="183" y="223"/>
                      </a:lnTo>
                      <a:lnTo>
                        <a:pt x="189" y="218"/>
                      </a:lnTo>
                      <a:lnTo>
                        <a:pt x="195" y="210"/>
                      </a:lnTo>
                      <a:lnTo>
                        <a:pt x="198" y="202"/>
                      </a:lnTo>
                      <a:lnTo>
                        <a:pt x="211" y="183"/>
                      </a:lnTo>
                      <a:lnTo>
                        <a:pt x="212" y="173"/>
                      </a:lnTo>
                      <a:lnTo>
                        <a:pt x="216" y="160"/>
                      </a:lnTo>
                      <a:lnTo>
                        <a:pt x="220" y="145"/>
                      </a:lnTo>
                      <a:lnTo>
                        <a:pt x="233" y="129"/>
                      </a:lnTo>
                      <a:lnTo>
                        <a:pt x="233" y="109"/>
                      </a:lnTo>
                      <a:lnTo>
                        <a:pt x="230" y="100"/>
                      </a:lnTo>
                      <a:lnTo>
                        <a:pt x="214" y="99"/>
                      </a:lnTo>
                      <a:lnTo>
                        <a:pt x="200" y="102"/>
                      </a:lnTo>
                      <a:lnTo>
                        <a:pt x="178" y="98"/>
                      </a:lnTo>
                      <a:lnTo>
                        <a:pt x="166" y="100"/>
                      </a:lnTo>
                      <a:lnTo>
                        <a:pt x="154" y="97"/>
                      </a:lnTo>
                      <a:lnTo>
                        <a:pt x="118" y="109"/>
                      </a:lnTo>
                      <a:lnTo>
                        <a:pt x="111" y="116"/>
                      </a:lnTo>
                      <a:lnTo>
                        <a:pt x="106" y="113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99" y="104"/>
                      </a:lnTo>
                      <a:lnTo>
                        <a:pt x="99" y="99"/>
                      </a:lnTo>
                      <a:lnTo>
                        <a:pt x="114" y="95"/>
                      </a:lnTo>
                      <a:lnTo>
                        <a:pt x="124" y="86"/>
                      </a:lnTo>
                      <a:lnTo>
                        <a:pt x="107" y="84"/>
                      </a:lnTo>
                      <a:lnTo>
                        <a:pt x="108" y="77"/>
                      </a:lnTo>
                      <a:lnTo>
                        <a:pt x="109" y="78"/>
                      </a:lnTo>
                      <a:lnTo>
                        <a:pt x="119" y="66"/>
                      </a:lnTo>
                      <a:lnTo>
                        <a:pt x="139" y="54"/>
                      </a:lnTo>
                      <a:lnTo>
                        <a:pt x="147" y="39"/>
                      </a:lnTo>
                      <a:lnTo>
                        <a:pt x="161" y="30"/>
                      </a:lnTo>
                      <a:lnTo>
                        <a:pt x="163" y="4"/>
                      </a:lnTo>
                      <a:lnTo>
                        <a:pt x="151" y="0"/>
                      </a:lnTo>
                      <a:lnTo>
                        <a:pt x="138" y="4"/>
                      </a:lnTo>
                      <a:lnTo>
                        <a:pt x="124" y="8"/>
                      </a:lnTo>
                      <a:lnTo>
                        <a:pt x="112" y="8"/>
                      </a:lnTo>
                      <a:lnTo>
                        <a:pt x="96" y="12"/>
                      </a:lnTo>
                      <a:lnTo>
                        <a:pt x="95" y="11"/>
                      </a:lnTo>
                      <a:lnTo>
                        <a:pt x="75" y="6"/>
                      </a:lnTo>
                      <a:lnTo>
                        <a:pt x="64" y="9"/>
                      </a:lnTo>
                      <a:lnTo>
                        <a:pt x="54" y="27"/>
                      </a:lnTo>
                      <a:lnTo>
                        <a:pt x="54" y="41"/>
                      </a:lnTo>
                      <a:lnTo>
                        <a:pt x="42" y="43"/>
                      </a:lnTo>
                      <a:lnTo>
                        <a:pt x="43" y="57"/>
                      </a:lnTo>
                      <a:lnTo>
                        <a:pt x="37" y="60"/>
                      </a:lnTo>
                      <a:lnTo>
                        <a:pt x="39" y="65"/>
                      </a:lnTo>
                      <a:lnTo>
                        <a:pt x="47" y="73"/>
                      </a:lnTo>
                      <a:lnTo>
                        <a:pt x="20" y="88"/>
                      </a:lnTo>
                      <a:lnTo>
                        <a:pt x="20" y="109"/>
                      </a:lnTo>
                      <a:lnTo>
                        <a:pt x="27" y="113"/>
                      </a:lnTo>
                      <a:lnTo>
                        <a:pt x="25" y="115"/>
                      </a:lnTo>
                      <a:lnTo>
                        <a:pt x="18" y="114"/>
                      </a:lnTo>
                      <a:lnTo>
                        <a:pt x="16" y="115"/>
                      </a:lnTo>
                      <a:lnTo>
                        <a:pt x="16" y="130"/>
                      </a:lnTo>
                      <a:lnTo>
                        <a:pt x="22" y="131"/>
                      </a:lnTo>
                      <a:lnTo>
                        <a:pt x="34" y="129"/>
                      </a:lnTo>
                      <a:lnTo>
                        <a:pt x="33" y="133"/>
                      </a:lnTo>
                      <a:lnTo>
                        <a:pt x="27" y="136"/>
                      </a:lnTo>
                      <a:lnTo>
                        <a:pt x="33" y="138"/>
                      </a:lnTo>
                      <a:lnTo>
                        <a:pt x="28" y="147"/>
                      </a:lnTo>
                      <a:lnTo>
                        <a:pt x="27" y="151"/>
                      </a:lnTo>
                      <a:lnTo>
                        <a:pt x="28" y="157"/>
                      </a:lnTo>
                      <a:lnTo>
                        <a:pt x="26" y="158"/>
                      </a:lnTo>
                      <a:lnTo>
                        <a:pt x="22" y="163"/>
                      </a:lnTo>
                      <a:lnTo>
                        <a:pt x="22" y="167"/>
                      </a:lnTo>
                      <a:lnTo>
                        <a:pt x="18" y="170"/>
                      </a:lnTo>
                      <a:lnTo>
                        <a:pt x="16" y="178"/>
                      </a:lnTo>
                      <a:lnTo>
                        <a:pt x="16" y="192"/>
                      </a:lnTo>
                      <a:lnTo>
                        <a:pt x="5" y="195"/>
                      </a:lnTo>
                      <a:lnTo>
                        <a:pt x="0" y="197"/>
                      </a:lnTo>
                      <a:lnTo>
                        <a:pt x="0" y="201"/>
                      </a:lnTo>
                      <a:lnTo>
                        <a:pt x="10" y="202"/>
                      </a:lnTo>
                      <a:lnTo>
                        <a:pt x="11" y="211"/>
                      </a:lnTo>
                      <a:lnTo>
                        <a:pt x="23" y="222"/>
                      </a:lnTo>
                      <a:lnTo>
                        <a:pt x="33" y="215"/>
                      </a:lnTo>
                      <a:lnTo>
                        <a:pt x="43" y="206"/>
                      </a:lnTo>
                      <a:lnTo>
                        <a:pt x="44" y="205"/>
                      </a:lnTo>
                      <a:lnTo>
                        <a:pt x="45" y="206"/>
                      </a:lnTo>
                      <a:lnTo>
                        <a:pt x="45" y="212"/>
                      </a:lnTo>
                      <a:lnTo>
                        <a:pt x="33" y="243"/>
                      </a:lnTo>
                      <a:lnTo>
                        <a:pt x="31" y="254"/>
                      </a:lnTo>
                      <a:lnTo>
                        <a:pt x="31" y="259"/>
                      </a:lnTo>
                      <a:lnTo>
                        <a:pt x="28" y="264"/>
                      </a:lnTo>
                      <a:lnTo>
                        <a:pt x="26" y="275"/>
                      </a:lnTo>
                      <a:lnTo>
                        <a:pt x="26" y="283"/>
                      </a:lnTo>
                      <a:lnTo>
                        <a:pt x="32" y="282"/>
                      </a:lnTo>
                      <a:lnTo>
                        <a:pt x="34" y="286"/>
                      </a:lnTo>
                      <a:lnTo>
                        <a:pt x="33" y="292"/>
                      </a:lnTo>
                      <a:lnTo>
                        <a:pt x="25" y="307"/>
                      </a:lnTo>
                      <a:lnTo>
                        <a:pt x="20" y="331"/>
                      </a:lnTo>
                      <a:lnTo>
                        <a:pt x="20" y="334"/>
                      </a:lnTo>
                      <a:lnTo>
                        <a:pt x="26" y="334"/>
                      </a:lnTo>
                      <a:lnTo>
                        <a:pt x="28" y="330"/>
                      </a:lnTo>
                      <a:lnTo>
                        <a:pt x="32" y="318"/>
                      </a:lnTo>
                      <a:lnTo>
                        <a:pt x="43" y="291"/>
                      </a:lnTo>
                      <a:lnTo>
                        <a:pt x="42" y="277"/>
                      </a:lnTo>
                      <a:lnTo>
                        <a:pt x="39" y="270"/>
                      </a:lnTo>
                      <a:lnTo>
                        <a:pt x="38" y="266"/>
                      </a:lnTo>
                      <a:lnTo>
                        <a:pt x="54" y="248"/>
                      </a:lnTo>
                      <a:lnTo>
                        <a:pt x="54" y="254"/>
                      </a:lnTo>
                      <a:lnTo>
                        <a:pt x="47" y="271"/>
                      </a:lnTo>
                      <a:lnTo>
                        <a:pt x="47" y="282"/>
                      </a:lnTo>
                      <a:lnTo>
                        <a:pt x="49" y="278"/>
                      </a:lnTo>
                      <a:lnTo>
                        <a:pt x="52" y="277"/>
                      </a:lnTo>
                      <a:lnTo>
                        <a:pt x="53" y="273"/>
                      </a:lnTo>
                      <a:lnTo>
                        <a:pt x="55" y="271"/>
                      </a:lnTo>
                      <a:lnTo>
                        <a:pt x="61" y="276"/>
                      </a:lnTo>
                      <a:lnTo>
                        <a:pt x="64" y="275"/>
                      </a:lnTo>
                      <a:lnTo>
                        <a:pt x="64" y="261"/>
                      </a:lnTo>
                      <a:lnTo>
                        <a:pt x="72" y="266"/>
                      </a:lnTo>
                      <a:lnTo>
                        <a:pt x="79" y="272"/>
                      </a:lnTo>
                      <a:lnTo>
                        <a:pt x="74" y="273"/>
                      </a:lnTo>
                      <a:lnTo>
                        <a:pt x="71" y="278"/>
                      </a:lnTo>
                      <a:lnTo>
                        <a:pt x="69" y="283"/>
                      </a:lnTo>
                      <a:lnTo>
                        <a:pt x="68" y="298"/>
                      </a:lnTo>
                      <a:lnTo>
                        <a:pt x="71" y="303"/>
                      </a:lnTo>
                      <a:lnTo>
                        <a:pt x="77" y="308"/>
                      </a:lnTo>
                      <a:lnTo>
                        <a:pt x="79" y="319"/>
                      </a:lnTo>
                      <a:lnTo>
                        <a:pt x="74" y="328"/>
                      </a:lnTo>
                      <a:lnTo>
                        <a:pt x="69" y="341"/>
                      </a:lnTo>
                      <a:lnTo>
                        <a:pt x="61" y="355"/>
                      </a:lnTo>
                      <a:lnTo>
                        <a:pt x="59" y="363"/>
                      </a:lnTo>
                      <a:lnTo>
                        <a:pt x="60" y="372"/>
                      </a:lnTo>
                      <a:lnTo>
                        <a:pt x="54" y="367"/>
                      </a:lnTo>
                      <a:lnTo>
                        <a:pt x="52" y="372"/>
                      </a:lnTo>
                      <a:lnTo>
                        <a:pt x="59" y="395"/>
                      </a:lnTo>
                      <a:lnTo>
                        <a:pt x="64" y="399"/>
                      </a:lnTo>
                      <a:lnTo>
                        <a:pt x="66" y="398"/>
                      </a:lnTo>
                      <a:lnTo>
                        <a:pt x="65" y="384"/>
                      </a:lnTo>
                      <a:lnTo>
                        <a:pt x="66" y="380"/>
                      </a:lnTo>
                      <a:lnTo>
                        <a:pt x="70" y="379"/>
                      </a:lnTo>
                      <a:lnTo>
                        <a:pt x="87" y="391"/>
                      </a:lnTo>
                      <a:lnTo>
                        <a:pt x="92" y="394"/>
                      </a:lnTo>
                      <a:lnTo>
                        <a:pt x="95" y="388"/>
                      </a:lnTo>
                      <a:lnTo>
                        <a:pt x="95" y="380"/>
                      </a:lnTo>
                      <a:lnTo>
                        <a:pt x="119" y="383"/>
                      </a:lnTo>
                      <a:lnTo>
                        <a:pt x="135" y="374"/>
                      </a:lnTo>
                      <a:lnTo>
                        <a:pt x="136" y="372"/>
                      </a:lnTo>
                      <a:lnTo>
                        <a:pt x="144" y="368"/>
                      </a:lnTo>
                      <a:lnTo>
                        <a:pt x="165" y="371"/>
                      </a:lnTo>
                      <a:lnTo>
                        <a:pt x="162" y="373"/>
                      </a:lnTo>
                      <a:lnTo>
                        <a:pt x="158" y="373"/>
                      </a:lnTo>
                      <a:lnTo>
                        <a:pt x="150" y="380"/>
                      </a:lnTo>
                      <a:lnTo>
                        <a:pt x="138" y="406"/>
                      </a:lnTo>
                      <a:lnTo>
                        <a:pt x="135" y="413"/>
                      </a:lnTo>
                      <a:lnTo>
                        <a:pt x="138" y="421"/>
                      </a:lnTo>
                      <a:lnTo>
                        <a:pt x="145" y="431"/>
                      </a:lnTo>
                      <a:lnTo>
                        <a:pt x="149" y="438"/>
                      </a:lnTo>
                      <a:lnTo>
                        <a:pt x="150" y="439"/>
                      </a:lnTo>
                      <a:lnTo>
                        <a:pt x="151" y="437"/>
                      </a:lnTo>
                      <a:lnTo>
                        <a:pt x="158" y="449"/>
                      </a:lnTo>
                      <a:lnTo>
                        <a:pt x="172" y="444"/>
                      </a:lnTo>
                      <a:lnTo>
                        <a:pt x="181" y="437"/>
                      </a:lnTo>
                      <a:lnTo>
                        <a:pt x="184" y="438"/>
                      </a:lnTo>
                      <a:lnTo>
                        <a:pt x="181" y="444"/>
                      </a:lnTo>
                      <a:lnTo>
                        <a:pt x="179" y="461"/>
                      </a:lnTo>
                      <a:lnTo>
                        <a:pt x="174" y="468"/>
                      </a:lnTo>
                      <a:lnTo>
                        <a:pt x="169" y="479"/>
                      </a:lnTo>
                      <a:lnTo>
                        <a:pt x="179" y="481"/>
                      </a:lnTo>
                      <a:lnTo>
                        <a:pt x="174" y="490"/>
                      </a:lnTo>
                      <a:lnTo>
                        <a:pt x="168" y="506"/>
                      </a:lnTo>
                      <a:lnTo>
                        <a:pt x="172" y="509"/>
                      </a:lnTo>
                      <a:lnTo>
                        <a:pt x="177" y="513"/>
                      </a:lnTo>
                      <a:lnTo>
                        <a:pt x="173" y="514"/>
                      </a:lnTo>
                      <a:lnTo>
                        <a:pt x="168" y="523"/>
                      </a:lnTo>
                      <a:lnTo>
                        <a:pt x="128" y="522"/>
                      </a:lnTo>
                      <a:lnTo>
                        <a:pt x="115" y="529"/>
                      </a:lnTo>
                      <a:lnTo>
                        <a:pt x="102" y="540"/>
                      </a:lnTo>
                      <a:lnTo>
                        <a:pt x="79" y="565"/>
                      </a:lnTo>
                      <a:lnTo>
                        <a:pt x="84" y="568"/>
                      </a:lnTo>
                      <a:lnTo>
                        <a:pt x="98" y="558"/>
                      </a:lnTo>
                      <a:lnTo>
                        <a:pt x="109" y="556"/>
                      </a:lnTo>
                      <a:lnTo>
                        <a:pt x="111" y="565"/>
                      </a:lnTo>
                      <a:lnTo>
                        <a:pt x="112" y="585"/>
                      </a:lnTo>
                      <a:lnTo>
                        <a:pt x="113" y="589"/>
                      </a:lnTo>
                      <a:lnTo>
                        <a:pt x="119" y="593"/>
                      </a:lnTo>
                      <a:lnTo>
                        <a:pt x="108" y="615"/>
                      </a:lnTo>
                      <a:lnTo>
                        <a:pt x="79" y="636"/>
                      </a:lnTo>
                      <a:lnTo>
                        <a:pt x="48" y="652"/>
                      </a:lnTo>
                      <a:lnTo>
                        <a:pt x="50" y="654"/>
                      </a:lnTo>
                      <a:lnTo>
                        <a:pt x="52" y="660"/>
                      </a:lnTo>
                      <a:lnTo>
                        <a:pt x="56" y="671"/>
                      </a:lnTo>
                      <a:lnTo>
                        <a:pt x="59" y="674"/>
                      </a:lnTo>
                      <a:lnTo>
                        <a:pt x="65" y="675"/>
                      </a:lnTo>
                      <a:lnTo>
                        <a:pt x="72" y="671"/>
                      </a:lnTo>
                      <a:lnTo>
                        <a:pt x="82" y="663"/>
                      </a:lnTo>
                      <a:lnTo>
                        <a:pt x="91" y="659"/>
                      </a:lnTo>
                      <a:lnTo>
                        <a:pt x="95" y="660"/>
                      </a:lnTo>
                      <a:lnTo>
                        <a:pt x="97" y="674"/>
                      </a:lnTo>
                      <a:lnTo>
                        <a:pt x="101" y="678"/>
                      </a:lnTo>
                      <a:lnTo>
                        <a:pt x="113" y="678"/>
                      </a:lnTo>
                      <a:lnTo>
                        <a:pt x="120" y="671"/>
                      </a:lnTo>
                      <a:lnTo>
                        <a:pt x="123" y="670"/>
                      </a:lnTo>
                      <a:lnTo>
                        <a:pt x="127" y="673"/>
                      </a:lnTo>
                      <a:lnTo>
                        <a:pt x="141" y="692"/>
                      </a:lnTo>
                      <a:lnTo>
                        <a:pt x="147" y="694"/>
                      </a:lnTo>
                      <a:lnTo>
                        <a:pt x="156" y="694"/>
                      </a:lnTo>
                      <a:lnTo>
                        <a:pt x="162" y="689"/>
                      </a:lnTo>
                      <a:lnTo>
                        <a:pt x="166" y="682"/>
                      </a:lnTo>
                      <a:lnTo>
                        <a:pt x="179" y="675"/>
                      </a:lnTo>
                      <a:lnTo>
                        <a:pt x="194" y="663"/>
                      </a:lnTo>
                      <a:lnTo>
                        <a:pt x="195" y="670"/>
                      </a:lnTo>
                      <a:lnTo>
                        <a:pt x="190" y="678"/>
                      </a:lnTo>
                      <a:lnTo>
                        <a:pt x="174" y="697"/>
                      </a:lnTo>
                      <a:lnTo>
                        <a:pt x="172" y="705"/>
                      </a:lnTo>
                      <a:lnTo>
                        <a:pt x="168" y="708"/>
                      </a:lnTo>
                      <a:lnTo>
                        <a:pt x="156" y="711"/>
                      </a:lnTo>
                      <a:lnTo>
                        <a:pt x="124" y="711"/>
                      </a:lnTo>
                      <a:lnTo>
                        <a:pt x="109" y="713"/>
                      </a:lnTo>
                      <a:lnTo>
                        <a:pt x="104" y="724"/>
                      </a:lnTo>
                      <a:lnTo>
                        <a:pt x="95" y="730"/>
                      </a:lnTo>
                      <a:lnTo>
                        <a:pt x="88" y="745"/>
                      </a:lnTo>
                      <a:lnTo>
                        <a:pt x="47" y="791"/>
                      </a:lnTo>
                      <a:lnTo>
                        <a:pt x="31" y="800"/>
                      </a:lnTo>
                      <a:lnTo>
                        <a:pt x="28" y="809"/>
                      </a:lnTo>
                      <a:lnTo>
                        <a:pt x="28" y="813"/>
                      </a:lnTo>
                      <a:lnTo>
                        <a:pt x="31" y="807"/>
                      </a:lnTo>
                      <a:lnTo>
                        <a:pt x="34" y="804"/>
                      </a:lnTo>
                      <a:lnTo>
                        <a:pt x="45" y="810"/>
                      </a:lnTo>
                      <a:lnTo>
                        <a:pt x="50" y="809"/>
                      </a:lnTo>
                      <a:lnTo>
                        <a:pt x="54" y="814"/>
                      </a:lnTo>
                      <a:lnTo>
                        <a:pt x="58" y="809"/>
                      </a:lnTo>
                      <a:lnTo>
                        <a:pt x="60" y="800"/>
                      </a:lnTo>
                      <a:lnTo>
                        <a:pt x="71" y="796"/>
                      </a:lnTo>
                      <a:lnTo>
                        <a:pt x="77" y="784"/>
                      </a:lnTo>
                      <a:lnTo>
                        <a:pt x="107" y="783"/>
                      </a:lnTo>
                      <a:lnTo>
                        <a:pt x="127" y="791"/>
                      </a:lnTo>
                      <a:lnTo>
                        <a:pt x="134" y="791"/>
                      </a:lnTo>
                      <a:lnTo>
                        <a:pt x="141" y="782"/>
                      </a:lnTo>
                      <a:lnTo>
                        <a:pt x="145" y="760"/>
                      </a:lnTo>
                      <a:lnTo>
                        <a:pt x="149" y="759"/>
                      </a:lnTo>
                      <a:lnTo>
                        <a:pt x="156" y="759"/>
                      </a:lnTo>
                      <a:lnTo>
                        <a:pt x="166" y="754"/>
                      </a:lnTo>
                      <a:lnTo>
                        <a:pt x="182" y="750"/>
                      </a:lnTo>
                      <a:lnTo>
                        <a:pt x="199" y="76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" name="Freeform 194"/>
                <p:cNvSpPr>
                  <a:spLocks noChangeAspect="1"/>
                </p:cNvSpPr>
                <p:nvPr/>
              </p:nvSpPr>
              <p:spPr bwMode="gray">
                <a:xfrm>
                  <a:off x="2428" y="1759"/>
                  <a:ext cx="28" cy="25"/>
                </a:xfrm>
                <a:custGeom>
                  <a:avLst/>
                  <a:gdLst/>
                  <a:ahLst/>
                  <a:cxnLst>
                    <a:cxn ang="0">
                      <a:pos x="28" y="36"/>
                    </a:cxn>
                    <a:cxn ang="0">
                      <a:pos x="27" y="48"/>
                    </a:cxn>
                    <a:cxn ang="0">
                      <a:pos x="21" y="58"/>
                    </a:cxn>
                    <a:cxn ang="0">
                      <a:pos x="11" y="59"/>
                    </a:cxn>
                    <a:cxn ang="0">
                      <a:pos x="11" y="72"/>
                    </a:cxn>
                    <a:cxn ang="0">
                      <a:pos x="0" y="80"/>
                    </a:cxn>
                    <a:cxn ang="0">
                      <a:pos x="16" y="91"/>
                    </a:cxn>
                    <a:cxn ang="0">
                      <a:pos x="23" y="110"/>
                    </a:cxn>
                    <a:cxn ang="0">
                      <a:pos x="34" y="115"/>
                    </a:cxn>
                    <a:cxn ang="0">
                      <a:pos x="47" y="104"/>
                    </a:cxn>
                    <a:cxn ang="0">
                      <a:pos x="53" y="93"/>
                    </a:cxn>
                    <a:cxn ang="0">
                      <a:pos x="82" y="85"/>
                    </a:cxn>
                    <a:cxn ang="0">
                      <a:pos x="97" y="99"/>
                    </a:cxn>
                    <a:cxn ang="0">
                      <a:pos x="98" y="106"/>
                    </a:cxn>
                    <a:cxn ang="0">
                      <a:pos x="98" y="121"/>
                    </a:cxn>
                    <a:cxn ang="0">
                      <a:pos x="101" y="126"/>
                    </a:cxn>
                    <a:cxn ang="0">
                      <a:pos x="103" y="126"/>
                    </a:cxn>
                    <a:cxn ang="0">
                      <a:pos x="117" y="117"/>
                    </a:cxn>
                    <a:cxn ang="0">
                      <a:pos x="119" y="107"/>
                    </a:cxn>
                    <a:cxn ang="0">
                      <a:pos x="132" y="105"/>
                    </a:cxn>
                    <a:cxn ang="0">
                      <a:pos x="138" y="97"/>
                    </a:cxn>
                    <a:cxn ang="0">
                      <a:pos x="132" y="85"/>
                    </a:cxn>
                    <a:cxn ang="0">
                      <a:pos x="130" y="78"/>
                    </a:cxn>
                    <a:cxn ang="0">
                      <a:pos x="138" y="90"/>
                    </a:cxn>
                    <a:cxn ang="0">
                      <a:pos x="140" y="79"/>
                    </a:cxn>
                    <a:cxn ang="0">
                      <a:pos x="135" y="68"/>
                    </a:cxn>
                    <a:cxn ang="0">
                      <a:pos x="130" y="66"/>
                    </a:cxn>
                    <a:cxn ang="0">
                      <a:pos x="116" y="68"/>
                    </a:cxn>
                    <a:cxn ang="0">
                      <a:pos x="122" y="57"/>
                    </a:cxn>
                    <a:cxn ang="0">
                      <a:pos x="120" y="39"/>
                    </a:cxn>
                    <a:cxn ang="0">
                      <a:pos x="112" y="27"/>
                    </a:cxn>
                    <a:cxn ang="0">
                      <a:pos x="106" y="16"/>
                    </a:cxn>
                    <a:cxn ang="0">
                      <a:pos x="89" y="10"/>
                    </a:cxn>
                    <a:cxn ang="0">
                      <a:pos x="64" y="18"/>
                    </a:cxn>
                    <a:cxn ang="0">
                      <a:pos x="58" y="24"/>
                    </a:cxn>
                    <a:cxn ang="0">
                      <a:pos x="50" y="27"/>
                    </a:cxn>
                    <a:cxn ang="0">
                      <a:pos x="48" y="24"/>
                    </a:cxn>
                    <a:cxn ang="0">
                      <a:pos x="59" y="10"/>
                    </a:cxn>
                    <a:cxn ang="0">
                      <a:pos x="57" y="7"/>
                    </a:cxn>
                    <a:cxn ang="0">
                      <a:pos x="48" y="2"/>
                    </a:cxn>
                    <a:cxn ang="0">
                      <a:pos x="39" y="0"/>
                    </a:cxn>
                    <a:cxn ang="0">
                      <a:pos x="38" y="5"/>
                    </a:cxn>
                    <a:cxn ang="0">
                      <a:pos x="36" y="8"/>
                    </a:cxn>
                    <a:cxn ang="0">
                      <a:pos x="33" y="14"/>
                    </a:cxn>
                    <a:cxn ang="0">
                      <a:pos x="34" y="20"/>
                    </a:cxn>
                    <a:cxn ang="0">
                      <a:pos x="34" y="27"/>
                    </a:cxn>
                    <a:cxn ang="0">
                      <a:pos x="33" y="34"/>
                    </a:cxn>
                    <a:cxn ang="0">
                      <a:pos x="28" y="36"/>
                    </a:cxn>
                  </a:cxnLst>
                  <a:rect l="0" t="0" r="r" b="b"/>
                  <a:pathLst>
                    <a:path w="140" h="126">
                      <a:moveTo>
                        <a:pt x="28" y="36"/>
                      </a:moveTo>
                      <a:lnTo>
                        <a:pt x="27" y="48"/>
                      </a:lnTo>
                      <a:lnTo>
                        <a:pt x="21" y="58"/>
                      </a:lnTo>
                      <a:lnTo>
                        <a:pt x="11" y="59"/>
                      </a:lnTo>
                      <a:lnTo>
                        <a:pt x="11" y="72"/>
                      </a:lnTo>
                      <a:lnTo>
                        <a:pt x="0" y="80"/>
                      </a:lnTo>
                      <a:lnTo>
                        <a:pt x="16" y="91"/>
                      </a:lnTo>
                      <a:lnTo>
                        <a:pt x="23" y="110"/>
                      </a:lnTo>
                      <a:lnTo>
                        <a:pt x="34" y="115"/>
                      </a:lnTo>
                      <a:lnTo>
                        <a:pt x="47" y="104"/>
                      </a:lnTo>
                      <a:lnTo>
                        <a:pt x="53" y="93"/>
                      </a:lnTo>
                      <a:lnTo>
                        <a:pt x="82" y="85"/>
                      </a:lnTo>
                      <a:lnTo>
                        <a:pt x="97" y="99"/>
                      </a:lnTo>
                      <a:lnTo>
                        <a:pt x="98" y="106"/>
                      </a:lnTo>
                      <a:lnTo>
                        <a:pt x="98" y="121"/>
                      </a:lnTo>
                      <a:lnTo>
                        <a:pt x="101" y="126"/>
                      </a:lnTo>
                      <a:lnTo>
                        <a:pt x="103" y="126"/>
                      </a:lnTo>
                      <a:lnTo>
                        <a:pt x="117" y="117"/>
                      </a:lnTo>
                      <a:lnTo>
                        <a:pt x="119" y="107"/>
                      </a:lnTo>
                      <a:lnTo>
                        <a:pt x="132" y="105"/>
                      </a:lnTo>
                      <a:lnTo>
                        <a:pt x="138" y="97"/>
                      </a:lnTo>
                      <a:lnTo>
                        <a:pt x="132" y="85"/>
                      </a:lnTo>
                      <a:lnTo>
                        <a:pt x="130" y="78"/>
                      </a:lnTo>
                      <a:lnTo>
                        <a:pt x="138" y="90"/>
                      </a:lnTo>
                      <a:lnTo>
                        <a:pt x="140" y="79"/>
                      </a:lnTo>
                      <a:lnTo>
                        <a:pt x="135" y="68"/>
                      </a:lnTo>
                      <a:lnTo>
                        <a:pt x="130" y="66"/>
                      </a:lnTo>
                      <a:lnTo>
                        <a:pt x="116" y="68"/>
                      </a:lnTo>
                      <a:lnTo>
                        <a:pt x="122" y="57"/>
                      </a:lnTo>
                      <a:lnTo>
                        <a:pt x="120" y="39"/>
                      </a:lnTo>
                      <a:lnTo>
                        <a:pt x="112" y="27"/>
                      </a:lnTo>
                      <a:lnTo>
                        <a:pt x="106" y="16"/>
                      </a:lnTo>
                      <a:lnTo>
                        <a:pt x="89" y="10"/>
                      </a:lnTo>
                      <a:lnTo>
                        <a:pt x="64" y="18"/>
                      </a:lnTo>
                      <a:lnTo>
                        <a:pt x="58" y="24"/>
                      </a:lnTo>
                      <a:lnTo>
                        <a:pt x="50" y="27"/>
                      </a:lnTo>
                      <a:lnTo>
                        <a:pt x="48" y="24"/>
                      </a:lnTo>
                      <a:lnTo>
                        <a:pt x="59" y="10"/>
                      </a:lnTo>
                      <a:lnTo>
                        <a:pt x="57" y="7"/>
                      </a:lnTo>
                      <a:lnTo>
                        <a:pt x="48" y="2"/>
                      </a:lnTo>
                      <a:lnTo>
                        <a:pt x="39" y="0"/>
                      </a:lnTo>
                      <a:lnTo>
                        <a:pt x="38" y="5"/>
                      </a:lnTo>
                      <a:lnTo>
                        <a:pt x="36" y="8"/>
                      </a:lnTo>
                      <a:lnTo>
                        <a:pt x="33" y="14"/>
                      </a:lnTo>
                      <a:lnTo>
                        <a:pt x="34" y="20"/>
                      </a:lnTo>
                      <a:lnTo>
                        <a:pt x="34" y="27"/>
                      </a:lnTo>
                      <a:lnTo>
                        <a:pt x="33" y="34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1" name="Freeform 195"/>
              <p:cNvSpPr>
                <a:spLocks noChangeAspect="1"/>
              </p:cNvSpPr>
              <p:nvPr/>
            </p:nvSpPr>
            <p:spPr bwMode="gray">
              <a:xfrm>
                <a:off x="4580731" y="2540347"/>
                <a:ext cx="74613" cy="109538"/>
              </a:xfrm>
              <a:custGeom>
                <a:avLst/>
                <a:gdLst/>
                <a:ahLst/>
                <a:cxnLst>
                  <a:cxn ang="0">
                    <a:pos x="223" y="97"/>
                  </a:cxn>
                  <a:cxn ang="0">
                    <a:pos x="178" y="84"/>
                  </a:cxn>
                  <a:cxn ang="0">
                    <a:pos x="148" y="100"/>
                  </a:cxn>
                  <a:cxn ang="0">
                    <a:pos x="136" y="63"/>
                  </a:cxn>
                  <a:cxn ang="0">
                    <a:pos x="152" y="39"/>
                  </a:cxn>
                  <a:cxn ang="0">
                    <a:pos x="152" y="2"/>
                  </a:cxn>
                  <a:cxn ang="0">
                    <a:pos x="135" y="6"/>
                  </a:cxn>
                  <a:cxn ang="0">
                    <a:pos x="113" y="18"/>
                  </a:cxn>
                  <a:cxn ang="0">
                    <a:pos x="108" y="34"/>
                  </a:cxn>
                  <a:cxn ang="0">
                    <a:pos x="88" y="53"/>
                  </a:cxn>
                  <a:cxn ang="0">
                    <a:pos x="104" y="60"/>
                  </a:cxn>
                  <a:cxn ang="0">
                    <a:pos x="120" y="63"/>
                  </a:cxn>
                  <a:cxn ang="0">
                    <a:pos x="99" y="87"/>
                  </a:cxn>
                  <a:cxn ang="0">
                    <a:pos x="65" y="97"/>
                  </a:cxn>
                  <a:cxn ang="0">
                    <a:pos x="31" y="96"/>
                  </a:cxn>
                  <a:cxn ang="0">
                    <a:pos x="23" y="118"/>
                  </a:cxn>
                  <a:cxn ang="0">
                    <a:pos x="43" y="130"/>
                  </a:cxn>
                  <a:cxn ang="0">
                    <a:pos x="24" y="154"/>
                  </a:cxn>
                  <a:cxn ang="0">
                    <a:pos x="23" y="173"/>
                  </a:cxn>
                  <a:cxn ang="0">
                    <a:pos x="40" y="179"/>
                  </a:cxn>
                  <a:cxn ang="0">
                    <a:pos x="78" y="192"/>
                  </a:cxn>
                  <a:cxn ang="0">
                    <a:pos x="54" y="209"/>
                  </a:cxn>
                  <a:cxn ang="0">
                    <a:pos x="32" y="248"/>
                  </a:cxn>
                  <a:cxn ang="0">
                    <a:pos x="81" y="238"/>
                  </a:cxn>
                  <a:cxn ang="0">
                    <a:pos x="56" y="249"/>
                  </a:cxn>
                  <a:cxn ang="0">
                    <a:pos x="29" y="274"/>
                  </a:cxn>
                  <a:cxn ang="0">
                    <a:pos x="15" y="279"/>
                  </a:cxn>
                  <a:cxn ang="0">
                    <a:pos x="0" y="291"/>
                  </a:cxn>
                  <a:cxn ang="0">
                    <a:pos x="13" y="299"/>
                  </a:cxn>
                  <a:cxn ang="0">
                    <a:pos x="11" y="314"/>
                  </a:cxn>
                  <a:cxn ang="0">
                    <a:pos x="38" y="312"/>
                  </a:cxn>
                  <a:cxn ang="0">
                    <a:pos x="16" y="334"/>
                  </a:cxn>
                  <a:cxn ang="0">
                    <a:pos x="48" y="328"/>
                  </a:cxn>
                  <a:cxn ang="0">
                    <a:pos x="33" y="338"/>
                  </a:cxn>
                  <a:cxn ang="0">
                    <a:pos x="44" y="340"/>
                  </a:cxn>
                  <a:cxn ang="0">
                    <a:pos x="60" y="343"/>
                  </a:cxn>
                  <a:cxn ang="0">
                    <a:pos x="102" y="329"/>
                  </a:cxn>
                  <a:cxn ang="0">
                    <a:pos x="109" y="308"/>
                  </a:cxn>
                  <a:cxn ang="0">
                    <a:pos x="119" y="317"/>
                  </a:cxn>
                  <a:cxn ang="0">
                    <a:pos x="145" y="306"/>
                  </a:cxn>
                  <a:cxn ang="0">
                    <a:pos x="153" y="291"/>
                  </a:cxn>
                  <a:cxn ang="0">
                    <a:pos x="201" y="281"/>
                  </a:cxn>
                  <a:cxn ang="0">
                    <a:pos x="218" y="278"/>
                  </a:cxn>
                  <a:cxn ang="0">
                    <a:pos x="225" y="236"/>
                  </a:cxn>
                  <a:cxn ang="0">
                    <a:pos x="231" y="197"/>
                  </a:cxn>
                  <a:cxn ang="0">
                    <a:pos x="233" y="160"/>
                  </a:cxn>
                  <a:cxn ang="0">
                    <a:pos x="226" y="117"/>
                  </a:cxn>
                </a:cxnLst>
                <a:rect l="0" t="0" r="r" b="b"/>
                <a:pathLst>
                  <a:path w="233" h="345">
                    <a:moveTo>
                      <a:pt x="226" y="117"/>
                    </a:moveTo>
                    <a:lnTo>
                      <a:pt x="223" y="112"/>
                    </a:lnTo>
                    <a:lnTo>
                      <a:pt x="223" y="97"/>
                    </a:lnTo>
                    <a:lnTo>
                      <a:pt x="222" y="90"/>
                    </a:lnTo>
                    <a:lnTo>
                      <a:pt x="207" y="76"/>
                    </a:lnTo>
                    <a:lnTo>
                      <a:pt x="178" y="84"/>
                    </a:lnTo>
                    <a:lnTo>
                      <a:pt x="172" y="95"/>
                    </a:lnTo>
                    <a:lnTo>
                      <a:pt x="159" y="106"/>
                    </a:lnTo>
                    <a:lnTo>
                      <a:pt x="148" y="100"/>
                    </a:lnTo>
                    <a:lnTo>
                      <a:pt x="141" y="82"/>
                    </a:lnTo>
                    <a:lnTo>
                      <a:pt x="125" y="71"/>
                    </a:lnTo>
                    <a:lnTo>
                      <a:pt x="136" y="63"/>
                    </a:lnTo>
                    <a:lnTo>
                      <a:pt x="136" y="50"/>
                    </a:lnTo>
                    <a:lnTo>
                      <a:pt x="146" y="49"/>
                    </a:lnTo>
                    <a:lnTo>
                      <a:pt x="152" y="39"/>
                    </a:lnTo>
                    <a:lnTo>
                      <a:pt x="153" y="27"/>
                    </a:lnTo>
                    <a:lnTo>
                      <a:pt x="155" y="22"/>
                    </a:lnTo>
                    <a:lnTo>
                      <a:pt x="152" y="2"/>
                    </a:lnTo>
                    <a:lnTo>
                      <a:pt x="151" y="0"/>
                    </a:lnTo>
                    <a:lnTo>
                      <a:pt x="145" y="1"/>
                    </a:lnTo>
                    <a:lnTo>
                      <a:pt x="135" y="6"/>
                    </a:lnTo>
                    <a:lnTo>
                      <a:pt x="131" y="4"/>
                    </a:lnTo>
                    <a:lnTo>
                      <a:pt x="121" y="11"/>
                    </a:lnTo>
                    <a:lnTo>
                      <a:pt x="113" y="18"/>
                    </a:lnTo>
                    <a:lnTo>
                      <a:pt x="108" y="20"/>
                    </a:lnTo>
                    <a:lnTo>
                      <a:pt x="105" y="30"/>
                    </a:lnTo>
                    <a:lnTo>
                      <a:pt x="108" y="34"/>
                    </a:lnTo>
                    <a:lnTo>
                      <a:pt x="107" y="37"/>
                    </a:lnTo>
                    <a:lnTo>
                      <a:pt x="99" y="45"/>
                    </a:lnTo>
                    <a:lnTo>
                      <a:pt x="88" y="53"/>
                    </a:lnTo>
                    <a:lnTo>
                      <a:pt x="91" y="59"/>
                    </a:lnTo>
                    <a:lnTo>
                      <a:pt x="99" y="59"/>
                    </a:lnTo>
                    <a:lnTo>
                      <a:pt x="104" y="60"/>
                    </a:lnTo>
                    <a:lnTo>
                      <a:pt x="110" y="59"/>
                    </a:lnTo>
                    <a:lnTo>
                      <a:pt x="119" y="59"/>
                    </a:lnTo>
                    <a:lnTo>
                      <a:pt x="120" y="63"/>
                    </a:lnTo>
                    <a:lnTo>
                      <a:pt x="117" y="71"/>
                    </a:lnTo>
                    <a:lnTo>
                      <a:pt x="98" y="84"/>
                    </a:lnTo>
                    <a:lnTo>
                      <a:pt x="99" y="87"/>
                    </a:lnTo>
                    <a:lnTo>
                      <a:pt x="98" y="95"/>
                    </a:lnTo>
                    <a:lnTo>
                      <a:pt x="83" y="93"/>
                    </a:lnTo>
                    <a:lnTo>
                      <a:pt x="65" y="97"/>
                    </a:lnTo>
                    <a:lnTo>
                      <a:pt x="61" y="90"/>
                    </a:lnTo>
                    <a:lnTo>
                      <a:pt x="37" y="87"/>
                    </a:lnTo>
                    <a:lnTo>
                      <a:pt x="31" y="96"/>
                    </a:lnTo>
                    <a:lnTo>
                      <a:pt x="26" y="104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5" y="119"/>
                    </a:lnTo>
                    <a:lnTo>
                      <a:pt x="21" y="128"/>
                    </a:lnTo>
                    <a:lnTo>
                      <a:pt x="43" y="130"/>
                    </a:lnTo>
                    <a:lnTo>
                      <a:pt x="44" y="136"/>
                    </a:lnTo>
                    <a:lnTo>
                      <a:pt x="28" y="146"/>
                    </a:lnTo>
                    <a:lnTo>
                      <a:pt x="24" y="154"/>
                    </a:lnTo>
                    <a:lnTo>
                      <a:pt x="17" y="158"/>
                    </a:lnTo>
                    <a:lnTo>
                      <a:pt x="17" y="166"/>
                    </a:lnTo>
                    <a:lnTo>
                      <a:pt x="23" y="173"/>
                    </a:lnTo>
                    <a:lnTo>
                      <a:pt x="28" y="174"/>
                    </a:lnTo>
                    <a:lnTo>
                      <a:pt x="28" y="179"/>
                    </a:lnTo>
                    <a:lnTo>
                      <a:pt x="40" y="179"/>
                    </a:lnTo>
                    <a:lnTo>
                      <a:pt x="43" y="186"/>
                    </a:lnTo>
                    <a:lnTo>
                      <a:pt x="75" y="187"/>
                    </a:lnTo>
                    <a:lnTo>
                      <a:pt x="78" y="192"/>
                    </a:lnTo>
                    <a:lnTo>
                      <a:pt x="74" y="197"/>
                    </a:lnTo>
                    <a:lnTo>
                      <a:pt x="61" y="201"/>
                    </a:lnTo>
                    <a:lnTo>
                      <a:pt x="54" y="209"/>
                    </a:lnTo>
                    <a:lnTo>
                      <a:pt x="53" y="224"/>
                    </a:lnTo>
                    <a:lnTo>
                      <a:pt x="48" y="233"/>
                    </a:lnTo>
                    <a:lnTo>
                      <a:pt x="32" y="248"/>
                    </a:lnTo>
                    <a:lnTo>
                      <a:pt x="65" y="243"/>
                    </a:lnTo>
                    <a:lnTo>
                      <a:pt x="81" y="227"/>
                    </a:lnTo>
                    <a:lnTo>
                      <a:pt x="81" y="238"/>
                    </a:lnTo>
                    <a:lnTo>
                      <a:pt x="89" y="240"/>
                    </a:lnTo>
                    <a:lnTo>
                      <a:pt x="91" y="241"/>
                    </a:lnTo>
                    <a:lnTo>
                      <a:pt x="56" y="249"/>
                    </a:lnTo>
                    <a:lnTo>
                      <a:pt x="42" y="251"/>
                    </a:lnTo>
                    <a:lnTo>
                      <a:pt x="31" y="268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6"/>
                    </a:lnTo>
                    <a:lnTo>
                      <a:pt x="15" y="279"/>
                    </a:lnTo>
                    <a:lnTo>
                      <a:pt x="8" y="278"/>
                    </a:lnTo>
                    <a:lnTo>
                      <a:pt x="2" y="283"/>
                    </a:lnTo>
                    <a:lnTo>
                      <a:pt x="0" y="291"/>
                    </a:lnTo>
                    <a:lnTo>
                      <a:pt x="24" y="289"/>
                    </a:lnTo>
                    <a:lnTo>
                      <a:pt x="26" y="294"/>
                    </a:lnTo>
                    <a:lnTo>
                      <a:pt x="13" y="299"/>
                    </a:lnTo>
                    <a:lnTo>
                      <a:pt x="5" y="308"/>
                    </a:lnTo>
                    <a:lnTo>
                      <a:pt x="3" y="314"/>
                    </a:lnTo>
                    <a:lnTo>
                      <a:pt x="11" y="314"/>
                    </a:lnTo>
                    <a:lnTo>
                      <a:pt x="13" y="319"/>
                    </a:lnTo>
                    <a:lnTo>
                      <a:pt x="16" y="319"/>
                    </a:lnTo>
                    <a:lnTo>
                      <a:pt x="38" y="312"/>
                    </a:lnTo>
                    <a:lnTo>
                      <a:pt x="38" y="318"/>
                    </a:lnTo>
                    <a:lnTo>
                      <a:pt x="29" y="323"/>
                    </a:lnTo>
                    <a:lnTo>
                      <a:pt x="16" y="334"/>
                    </a:lnTo>
                    <a:lnTo>
                      <a:pt x="19" y="334"/>
                    </a:lnTo>
                    <a:lnTo>
                      <a:pt x="45" y="326"/>
                    </a:lnTo>
                    <a:lnTo>
                      <a:pt x="48" y="328"/>
                    </a:lnTo>
                    <a:lnTo>
                      <a:pt x="45" y="334"/>
                    </a:lnTo>
                    <a:lnTo>
                      <a:pt x="39" y="334"/>
                    </a:lnTo>
                    <a:lnTo>
                      <a:pt x="33" y="338"/>
                    </a:lnTo>
                    <a:lnTo>
                      <a:pt x="34" y="340"/>
                    </a:lnTo>
                    <a:lnTo>
                      <a:pt x="34" y="345"/>
                    </a:lnTo>
                    <a:lnTo>
                      <a:pt x="44" y="340"/>
                    </a:lnTo>
                    <a:lnTo>
                      <a:pt x="51" y="339"/>
                    </a:lnTo>
                    <a:lnTo>
                      <a:pt x="55" y="341"/>
                    </a:lnTo>
                    <a:lnTo>
                      <a:pt x="60" y="343"/>
                    </a:lnTo>
                    <a:lnTo>
                      <a:pt x="67" y="338"/>
                    </a:lnTo>
                    <a:lnTo>
                      <a:pt x="74" y="338"/>
                    </a:lnTo>
                    <a:lnTo>
                      <a:pt x="102" y="329"/>
                    </a:lnTo>
                    <a:lnTo>
                      <a:pt x="109" y="323"/>
                    </a:lnTo>
                    <a:lnTo>
                      <a:pt x="110" y="316"/>
                    </a:lnTo>
                    <a:lnTo>
                      <a:pt x="109" y="308"/>
                    </a:lnTo>
                    <a:lnTo>
                      <a:pt x="113" y="310"/>
                    </a:lnTo>
                    <a:lnTo>
                      <a:pt x="115" y="316"/>
                    </a:lnTo>
                    <a:lnTo>
                      <a:pt x="119" y="317"/>
                    </a:lnTo>
                    <a:lnTo>
                      <a:pt x="131" y="311"/>
                    </a:lnTo>
                    <a:lnTo>
                      <a:pt x="135" y="305"/>
                    </a:lnTo>
                    <a:lnTo>
                      <a:pt x="145" y="306"/>
                    </a:lnTo>
                    <a:lnTo>
                      <a:pt x="148" y="301"/>
                    </a:lnTo>
                    <a:lnTo>
                      <a:pt x="151" y="295"/>
                    </a:lnTo>
                    <a:lnTo>
                      <a:pt x="153" y="291"/>
                    </a:lnTo>
                    <a:lnTo>
                      <a:pt x="177" y="286"/>
                    </a:lnTo>
                    <a:lnTo>
                      <a:pt x="189" y="281"/>
                    </a:lnTo>
                    <a:lnTo>
                      <a:pt x="201" y="281"/>
                    </a:lnTo>
                    <a:lnTo>
                      <a:pt x="209" y="285"/>
                    </a:lnTo>
                    <a:lnTo>
                      <a:pt x="216" y="285"/>
                    </a:lnTo>
                    <a:lnTo>
                      <a:pt x="218" y="278"/>
                    </a:lnTo>
                    <a:lnTo>
                      <a:pt x="215" y="269"/>
                    </a:lnTo>
                    <a:lnTo>
                      <a:pt x="222" y="251"/>
                    </a:lnTo>
                    <a:lnTo>
                      <a:pt x="225" y="236"/>
                    </a:lnTo>
                    <a:lnTo>
                      <a:pt x="231" y="225"/>
                    </a:lnTo>
                    <a:lnTo>
                      <a:pt x="233" y="216"/>
                    </a:lnTo>
                    <a:lnTo>
                      <a:pt x="231" y="197"/>
                    </a:lnTo>
                    <a:lnTo>
                      <a:pt x="227" y="178"/>
                    </a:lnTo>
                    <a:lnTo>
                      <a:pt x="231" y="176"/>
                    </a:lnTo>
                    <a:lnTo>
                      <a:pt x="233" y="160"/>
                    </a:lnTo>
                    <a:lnTo>
                      <a:pt x="220" y="128"/>
                    </a:lnTo>
                    <a:lnTo>
                      <a:pt x="220" y="119"/>
                    </a:lnTo>
                    <a:lnTo>
                      <a:pt x="226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196"/>
              <p:cNvSpPr>
                <a:spLocks noChangeAspect="1"/>
              </p:cNvSpPr>
              <p:nvPr/>
            </p:nvSpPr>
            <p:spPr bwMode="gray">
              <a:xfrm>
                <a:off x="5144294" y="2622897"/>
                <a:ext cx="315913" cy="209550"/>
              </a:xfrm>
              <a:custGeom>
                <a:avLst/>
                <a:gdLst/>
                <a:ahLst/>
                <a:cxnLst>
                  <a:cxn ang="0">
                    <a:pos x="148" y="384"/>
                  </a:cxn>
                  <a:cxn ang="0">
                    <a:pos x="40" y="377"/>
                  </a:cxn>
                  <a:cxn ang="0">
                    <a:pos x="19" y="282"/>
                  </a:cxn>
                  <a:cxn ang="0">
                    <a:pos x="85" y="184"/>
                  </a:cxn>
                  <a:cxn ang="0">
                    <a:pos x="84" y="95"/>
                  </a:cxn>
                  <a:cxn ang="0">
                    <a:pos x="121" y="51"/>
                  </a:cxn>
                  <a:cxn ang="0">
                    <a:pos x="219" y="44"/>
                  </a:cxn>
                  <a:cxn ang="0">
                    <a:pos x="275" y="67"/>
                  </a:cxn>
                  <a:cxn ang="0">
                    <a:pos x="328" y="77"/>
                  </a:cxn>
                  <a:cxn ang="0">
                    <a:pos x="386" y="70"/>
                  </a:cxn>
                  <a:cxn ang="0">
                    <a:pos x="449" y="86"/>
                  </a:cxn>
                  <a:cxn ang="0">
                    <a:pos x="473" y="52"/>
                  </a:cxn>
                  <a:cxn ang="0">
                    <a:pos x="537" y="18"/>
                  </a:cxn>
                  <a:cxn ang="0">
                    <a:pos x="589" y="6"/>
                  </a:cxn>
                  <a:cxn ang="0">
                    <a:pos x="662" y="25"/>
                  </a:cxn>
                  <a:cxn ang="0">
                    <a:pos x="667" y="72"/>
                  </a:cxn>
                  <a:cxn ang="0">
                    <a:pos x="720" y="105"/>
                  </a:cxn>
                  <a:cxn ang="0">
                    <a:pos x="759" y="165"/>
                  </a:cxn>
                  <a:cxn ang="0">
                    <a:pos x="842" y="163"/>
                  </a:cxn>
                  <a:cxn ang="0">
                    <a:pos x="896" y="199"/>
                  </a:cxn>
                  <a:cxn ang="0">
                    <a:pos x="958" y="223"/>
                  </a:cxn>
                  <a:cxn ang="0">
                    <a:pos x="987" y="282"/>
                  </a:cxn>
                  <a:cxn ang="0">
                    <a:pos x="968" y="320"/>
                  </a:cxn>
                  <a:cxn ang="0">
                    <a:pos x="963" y="389"/>
                  </a:cxn>
                  <a:cxn ang="0">
                    <a:pos x="888" y="419"/>
                  </a:cxn>
                  <a:cxn ang="0">
                    <a:pos x="817" y="465"/>
                  </a:cxn>
                  <a:cxn ang="0">
                    <a:pos x="757" y="485"/>
                  </a:cxn>
                  <a:cxn ang="0">
                    <a:pos x="725" y="517"/>
                  </a:cxn>
                  <a:cxn ang="0">
                    <a:pos x="709" y="545"/>
                  </a:cxn>
                  <a:cxn ang="0">
                    <a:pos x="687" y="534"/>
                  </a:cxn>
                  <a:cxn ang="0">
                    <a:pos x="666" y="507"/>
                  </a:cxn>
                  <a:cxn ang="0">
                    <a:pos x="660" y="527"/>
                  </a:cxn>
                  <a:cxn ang="0">
                    <a:pos x="684" y="539"/>
                  </a:cxn>
                  <a:cxn ang="0">
                    <a:pos x="708" y="559"/>
                  </a:cxn>
                  <a:cxn ang="0">
                    <a:pos x="750" y="590"/>
                  </a:cxn>
                  <a:cxn ang="0">
                    <a:pos x="799" y="584"/>
                  </a:cxn>
                  <a:cxn ang="0">
                    <a:pos x="723" y="619"/>
                  </a:cxn>
                  <a:cxn ang="0">
                    <a:pos x="680" y="646"/>
                  </a:cxn>
                  <a:cxn ang="0">
                    <a:pos x="632" y="638"/>
                  </a:cxn>
                  <a:cxn ang="0">
                    <a:pos x="607" y="590"/>
                  </a:cxn>
                  <a:cxn ang="0">
                    <a:pos x="613" y="550"/>
                  </a:cxn>
                  <a:cxn ang="0">
                    <a:pos x="618" y="524"/>
                  </a:cxn>
                  <a:cxn ang="0">
                    <a:pos x="557" y="518"/>
                  </a:cxn>
                  <a:cxn ang="0">
                    <a:pos x="528" y="496"/>
                  </a:cxn>
                  <a:cxn ang="0">
                    <a:pos x="543" y="471"/>
                  </a:cxn>
                  <a:cxn ang="0">
                    <a:pos x="492" y="489"/>
                  </a:cxn>
                  <a:cxn ang="0">
                    <a:pos x="450" y="509"/>
                  </a:cxn>
                  <a:cxn ang="0">
                    <a:pos x="434" y="547"/>
                  </a:cxn>
                  <a:cxn ang="0">
                    <a:pos x="418" y="566"/>
                  </a:cxn>
                  <a:cxn ang="0">
                    <a:pos x="368" y="592"/>
                  </a:cxn>
                  <a:cxn ang="0">
                    <a:pos x="352" y="560"/>
                  </a:cxn>
                  <a:cxn ang="0">
                    <a:pos x="382" y="498"/>
                  </a:cxn>
                  <a:cxn ang="0">
                    <a:pos x="431" y="484"/>
                  </a:cxn>
                  <a:cxn ang="0">
                    <a:pos x="406" y="423"/>
                  </a:cxn>
                  <a:cxn ang="0">
                    <a:pos x="387" y="369"/>
                  </a:cxn>
                  <a:cxn ang="0">
                    <a:pos x="310" y="339"/>
                  </a:cxn>
                </a:cxnLst>
                <a:rect l="0" t="0" r="r" b="b"/>
                <a:pathLst>
                  <a:path w="995" h="658">
                    <a:moveTo>
                      <a:pt x="248" y="353"/>
                    </a:moveTo>
                    <a:lnTo>
                      <a:pt x="242" y="352"/>
                    </a:lnTo>
                    <a:lnTo>
                      <a:pt x="208" y="373"/>
                    </a:lnTo>
                    <a:lnTo>
                      <a:pt x="189" y="374"/>
                    </a:lnTo>
                    <a:lnTo>
                      <a:pt x="173" y="378"/>
                    </a:lnTo>
                    <a:lnTo>
                      <a:pt x="157" y="389"/>
                    </a:lnTo>
                    <a:lnTo>
                      <a:pt x="148" y="384"/>
                    </a:lnTo>
                    <a:lnTo>
                      <a:pt x="137" y="374"/>
                    </a:lnTo>
                    <a:lnTo>
                      <a:pt x="121" y="376"/>
                    </a:lnTo>
                    <a:lnTo>
                      <a:pt x="106" y="379"/>
                    </a:lnTo>
                    <a:lnTo>
                      <a:pt x="83" y="377"/>
                    </a:lnTo>
                    <a:lnTo>
                      <a:pt x="64" y="374"/>
                    </a:lnTo>
                    <a:lnTo>
                      <a:pt x="47" y="374"/>
                    </a:lnTo>
                    <a:lnTo>
                      <a:pt x="40" y="377"/>
                    </a:lnTo>
                    <a:lnTo>
                      <a:pt x="36" y="367"/>
                    </a:lnTo>
                    <a:lnTo>
                      <a:pt x="27" y="358"/>
                    </a:lnTo>
                    <a:lnTo>
                      <a:pt x="15" y="348"/>
                    </a:lnTo>
                    <a:lnTo>
                      <a:pt x="0" y="341"/>
                    </a:lnTo>
                    <a:lnTo>
                      <a:pt x="6" y="318"/>
                    </a:lnTo>
                    <a:lnTo>
                      <a:pt x="17" y="288"/>
                    </a:lnTo>
                    <a:lnTo>
                      <a:pt x="19" y="282"/>
                    </a:lnTo>
                    <a:lnTo>
                      <a:pt x="24" y="283"/>
                    </a:lnTo>
                    <a:lnTo>
                      <a:pt x="33" y="281"/>
                    </a:lnTo>
                    <a:lnTo>
                      <a:pt x="31" y="269"/>
                    </a:lnTo>
                    <a:lnTo>
                      <a:pt x="33" y="254"/>
                    </a:lnTo>
                    <a:lnTo>
                      <a:pt x="51" y="216"/>
                    </a:lnTo>
                    <a:lnTo>
                      <a:pt x="65" y="197"/>
                    </a:lnTo>
                    <a:lnTo>
                      <a:pt x="85" y="184"/>
                    </a:lnTo>
                    <a:lnTo>
                      <a:pt x="103" y="169"/>
                    </a:lnTo>
                    <a:lnTo>
                      <a:pt x="108" y="156"/>
                    </a:lnTo>
                    <a:lnTo>
                      <a:pt x="102" y="140"/>
                    </a:lnTo>
                    <a:lnTo>
                      <a:pt x="103" y="129"/>
                    </a:lnTo>
                    <a:lnTo>
                      <a:pt x="92" y="118"/>
                    </a:lnTo>
                    <a:lnTo>
                      <a:pt x="91" y="114"/>
                    </a:lnTo>
                    <a:lnTo>
                      <a:pt x="84" y="95"/>
                    </a:lnTo>
                    <a:lnTo>
                      <a:pt x="83" y="83"/>
                    </a:lnTo>
                    <a:lnTo>
                      <a:pt x="76" y="71"/>
                    </a:lnTo>
                    <a:lnTo>
                      <a:pt x="83" y="65"/>
                    </a:lnTo>
                    <a:lnTo>
                      <a:pt x="91" y="64"/>
                    </a:lnTo>
                    <a:lnTo>
                      <a:pt x="100" y="65"/>
                    </a:lnTo>
                    <a:lnTo>
                      <a:pt x="114" y="57"/>
                    </a:lnTo>
                    <a:lnTo>
                      <a:pt x="121" y="51"/>
                    </a:lnTo>
                    <a:lnTo>
                      <a:pt x="123" y="44"/>
                    </a:lnTo>
                    <a:lnTo>
                      <a:pt x="130" y="40"/>
                    </a:lnTo>
                    <a:lnTo>
                      <a:pt x="172" y="34"/>
                    </a:lnTo>
                    <a:lnTo>
                      <a:pt x="180" y="37"/>
                    </a:lnTo>
                    <a:lnTo>
                      <a:pt x="197" y="38"/>
                    </a:lnTo>
                    <a:lnTo>
                      <a:pt x="205" y="35"/>
                    </a:lnTo>
                    <a:lnTo>
                      <a:pt x="219" y="44"/>
                    </a:lnTo>
                    <a:lnTo>
                      <a:pt x="235" y="49"/>
                    </a:lnTo>
                    <a:lnTo>
                      <a:pt x="243" y="50"/>
                    </a:lnTo>
                    <a:lnTo>
                      <a:pt x="252" y="49"/>
                    </a:lnTo>
                    <a:lnTo>
                      <a:pt x="258" y="52"/>
                    </a:lnTo>
                    <a:lnTo>
                      <a:pt x="267" y="55"/>
                    </a:lnTo>
                    <a:lnTo>
                      <a:pt x="274" y="59"/>
                    </a:lnTo>
                    <a:lnTo>
                      <a:pt x="275" y="67"/>
                    </a:lnTo>
                    <a:lnTo>
                      <a:pt x="282" y="72"/>
                    </a:lnTo>
                    <a:lnTo>
                      <a:pt x="297" y="71"/>
                    </a:lnTo>
                    <a:lnTo>
                      <a:pt x="299" y="79"/>
                    </a:lnTo>
                    <a:lnTo>
                      <a:pt x="306" y="86"/>
                    </a:lnTo>
                    <a:lnTo>
                      <a:pt x="312" y="79"/>
                    </a:lnTo>
                    <a:lnTo>
                      <a:pt x="320" y="77"/>
                    </a:lnTo>
                    <a:lnTo>
                      <a:pt x="328" y="77"/>
                    </a:lnTo>
                    <a:lnTo>
                      <a:pt x="334" y="71"/>
                    </a:lnTo>
                    <a:lnTo>
                      <a:pt x="340" y="76"/>
                    </a:lnTo>
                    <a:lnTo>
                      <a:pt x="349" y="78"/>
                    </a:lnTo>
                    <a:lnTo>
                      <a:pt x="356" y="76"/>
                    </a:lnTo>
                    <a:lnTo>
                      <a:pt x="361" y="83"/>
                    </a:lnTo>
                    <a:lnTo>
                      <a:pt x="369" y="88"/>
                    </a:lnTo>
                    <a:lnTo>
                      <a:pt x="386" y="70"/>
                    </a:lnTo>
                    <a:lnTo>
                      <a:pt x="398" y="79"/>
                    </a:lnTo>
                    <a:lnTo>
                      <a:pt x="402" y="87"/>
                    </a:lnTo>
                    <a:lnTo>
                      <a:pt x="408" y="93"/>
                    </a:lnTo>
                    <a:lnTo>
                      <a:pt x="415" y="88"/>
                    </a:lnTo>
                    <a:lnTo>
                      <a:pt x="424" y="88"/>
                    </a:lnTo>
                    <a:lnTo>
                      <a:pt x="440" y="86"/>
                    </a:lnTo>
                    <a:lnTo>
                      <a:pt x="449" y="86"/>
                    </a:lnTo>
                    <a:lnTo>
                      <a:pt x="456" y="89"/>
                    </a:lnTo>
                    <a:lnTo>
                      <a:pt x="461" y="95"/>
                    </a:lnTo>
                    <a:lnTo>
                      <a:pt x="469" y="93"/>
                    </a:lnTo>
                    <a:lnTo>
                      <a:pt x="473" y="86"/>
                    </a:lnTo>
                    <a:lnTo>
                      <a:pt x="471" y="70"/>
                    </a:lnTo>
                    <a:lnTo>
                      <a:pt x="473" y="61"/>
                    </a:lnTo>
                    <a:lnTo>
                      <a:pt x="473" y="52"/>
                    </a:lnTo>
                    <a:lnTo>
                      <a:pt x="476" y="44"/>
                    </a:lnTo>
                    <a:lnTo>
                      <a:pt x="494" y="27"/>
                    </a:lnTo>
                    <a:lnTo>
                      <a:pt x="501" y="23"/>
                    </a:lnTo>
                    <a:lnTo>
                      <a:pt x="510" y="23"/>
                    </a:lnTo>
                    <a:lnTo>
                      <a:pt x="517" y="18"/>
                    </a:lnTo>
                    <a:lnTo>
                      <a:pt x="537" y="18"/>
                    </a:lnTo>
                    <a:lnTo>
                      <a:pt x="537" y="18"/>
                    </a:lnTo>
                    <a:lnTo>
                      <a:pt x="543" y="23"/>
                    </a:lnTo>
                    <a:lnTo>
                      <a:pt x="551" y="25"/>
                    </a:lnTo>
                    <a:lnTo>
                      <a:pt x="558" y="22"/>
                    </a:lnTo>
                    <a:lnTo>
                      <a:pt x="563" y="16"/>
                    </a:lnTo>
                    <a:lnTo>
                      <a:pt x="565" y="7"/>
                    </a:lnTo>
                    <a:lnTo>
                      <a:pt x="573" y="2"/>
                    </a:lnTo>
                    <a:lnTo>
                      <a:pt x="589" y="6"/>
                    </a:lnTo>
                    <a:lnTo>
                      <a:pt x="597" y="6"/>
                    </a:lnTo>
                    <a:lnTo>
                      <a:pt x="613" y="1"/>
                    </a:lnTo>
                    <a:lnTo>
                      <a:pt x="629" y="3"/>
                    </a:lnTo>
                    <a:lnTo>
                      <a:pt x="645" y="0"/>
                    </a:lnTo>
                    <a:lnTo>
                      <a:pt x="657" y="9"/>
                    </a:lnTo>
                    <a:lnTo>
                      <a:pt x="662" y="17"/>
                    </a:lnTo>
                    <a:lnTo>
                      <a:pt x="662" y="25"/>
                    </a:lnTo>
                    <a:lnTo>
                      <a:pt x="675" y="37"/>
                    </a:lnTo>
                    <a:lnTo>
                      <a:pt x="680" y="43"/>
                    </a:lnTo>
                    <a:lnTo>
                      <a:pt x="680" y="52"/>
                    </a:lnTo>
                    <a:lnTo>
                      <a:pt x="671" y="56"/>
                    </a:lnTo>
                    <a:lnTo>
                      <a:pt x="664" y="57"/>
                    </a:lnTo>
                    <a:lnTo>
                      <a:pt x="667" y="65"/>
                    </a:lnTo>
                    <a:lnTo>
                      <a:pt x="667" y="72"/>
                    </a:lnTo>
                    <a:lnTo>
                      <a:pt x="671" y="88"/>
                    </a:lnTo>
                    <a:lnTo>
                      <a:pt x="678" y="93"/>
                    </a:lnTo>
                    <a:lnTo>
                      <a:pt x="686" y="97"/>
                    </a:lnTo>
                    <a:lnTo>
                      <a:pt x="702" y="100"/>
                    </a:lnTo>
                    <a:lnTo>
                      <a:pt x="709" y="97"/>
                    </a:lnTo>
                    <a:lnTo>
                      <a:pt x="718" y="97"/>
                    </a:lnTo>
                    <a:lnTo>
                      <a:pt x="720" y="105"/>
                    </a:lnTo>
                    <a:lnTo>
                      <a:pt x="731" y="116"/>
                    </a:lnTo>
                    <a:lnTo>
                      <a:pt x="738" y="145"/>
                    </a:lnTo>
                    <a:lnTo>
                      <a:pt x="736" y="152"/>
                    </a:lnTo>
                    <a:lnTo>
                      <a:pt x="738" y="159"/>
                    </a:lnTo>
                    <a:lnTo>
                      <a:pt x="745" y="165"/>
                    </a:lnTo>
                    <a:lnTo>
                      <a:pt x="752" y="169"/>
                    </a:lnTo>
                    <a:lnTo>
                      <a:pt x="759" y="165"/>
                    </a:lnTo>
                    <a:lnTo>
                      <a:pt x="767" y="164"/>
                    </a:lnTo>
                    <a:lnTo>
                      <a:pt x="775" y="165"/>
                    </a:lnTo>
                    <a:lnTo>
                      <a:pt x="786" y="177"/>
                    </a:lnTo>
                    <a:lnTo>
                      <a:pt x="795" y="174"/>
                    </a:lnTo>
                    <a:lnTo>
                      <a:pt x="801" y="178"/>
                    </a:lnTo>
                    <a:lnTo>
                      <a:pt x="827" y="170"/>
                    </a:lnTo>
                    <a:lnTo>
                      <a:pt x="842" y="163"/>
                    </a:lnTo>
                    <a:lnTo>
                      <a:pt x="849" y="165"/>
                    </a:lnTo>
                    <a:lnTo>
                      <a:pt x="854" y="173"/>
                    </a:lnTo>
                    <a:lnTo>
                      <a:pt x="865" y="195"/>
                    </a:lnTo>
                    <a:lnTo>
                      <a:pt x="876" y="206"/>
                    </a:lnTo>
                    <a:lnTo>
                      <a:pt x="883" y="206"/>
                    </a:lnTo>
                    <a:lnTo>
                      <a:pt x="887" y="199"/>
                    </a:lnTo>
                    <a:lnTo>
                      <a:pt x="896" y="199"/>
                    </a:lnTo>
                    <a:lnTo>
                      <a:pt x="901" y="205"/>
                    </a:lnTo>
                    <a:lnTo>
                      <a:pt x="908" y="206"/>
                    </a:lnTo>
                    <a:lnTo>
                      <a:pt x="915" y="210"/>
                    </a:lnTo>
                    <a:lnTo>
                      <a:pt x="922" y="216"/>
                    </a:lnTo>
                    <a:lnTo>
                      <a:pt x="938" y="215"/>
                    </a:lnTo>
                    <a:lnTo>
                      <a:pt x="951" y="224"/>
                    </a:lnTo>
                    <a:lnTo>
                      <a:pt x="958" y="223"/>
                    </a:lnTo>
                    <a:lnTo>
                      <a:pt x="971" y="234"/>
                    </a:lnTo>
                    <a:lnTo>
                      <a:pt x="979" y="235"/>
                    </a:lnTo>
                    <a:lnTo>
                      <a:pt x="988" y="235"/>
                    </a:lnTo>
                    <a:lnTo>
                      <a:pt x="994" y="240"/>
                    </a:lnTo>
                    <a:lnTo>
                      <a:pt x="987" y="244"/>
                    </a:lnTo>
                    <a:lnTo>
                      <a:pt x="995" y="267"/>
                    </a:lnTo>
                    <a:lnTo>
                      <a:pt x="987" y="282"/>
                    </a:lnTo>
                    <a:lnTo>
                      <a:pt x="971" y="286"/>
                    </a:lnTo>
                    <a:lnTo>
                      <a:pt x="976" y="292"/>
                    </a:lnTo>
                    <a:lnTo>
                      <a:pt x="984" y="294"/>
                    </a:lnTo>
                    <a:lnTo>
                      <a:pt x="988" y="301"/>
                    </a:lnTo>
                    <a:lnTo>
                      <a:pt x="972" y="306"/>
                    </a:lnTo>
                    <a:lnTo>
                      <a:pt x="969" y="313"/>
                    </a:lnTo>
                    <a:lnTo>
                      <a:pt x="968" y="320"/>
                    </a:lnTo>
                    <a:lnTo>
                      <a:pt x="973" y="326"/>
                    </a:lnTo>
                    <a:lnTo>
                      <a:pt x="976" y="335"/>
                    </a:lnTo>
                    <a:lnTo>
                      <a:pt x="974" y="342"/>
                    </a:lnTo>
                    <a:lnTo>
                      <a:pt x="980" y="346"/>
                    </a:lnTo>
                    <a:lnTo>
                      <a:pt x="978" y="362"/>
                    </a:lnTo>
                    <a:lnTo>
                      <a:pt x="971" y="385"/>
                    </a:lnTo>
                    <a:lnTo>
                      <a:pt x="963" y="389"/>
                    </a:lnTo>
                    <a:lnTo>
                      <a:pt x="947" y="385"/>
                    </a:lnTo>
                    <a:lnTo>
                      <a:pt x="940" y="387"/>
                    </a:lnTo>
                    <a:lnTo>
                      <a:pt x="925" y="379"/>
                    </a:lnTo>
                    <a:lnTo>
                      <a:pt x="919" y="384"/>
                    </a:lnTo>
                    <a:lnTo>
                      <a:pt x="910" y="398"/>
                    </a:lnTo>
                    <a:lnTo>
                      <a:pt x="896" y="404"/>
                    </a:lnTo>
                    <a:lnTo>
                      <a:pt x="888" y="419"/>
                    </a:lnTo>
                    <a:lnTo>
                      <a:pt x="890" y="427"/>
                    </a:lnTo>
                    <a:lnTo>
                      <a:pt x="890" y="442"/>
                    </a:lnTo>
                    <a:lnTo>
                      <a:pt x="866" y="446"/>
                    </a:lnTo>
                    <a:lnTo>
                      <a:pt x="853" y="448"/>
                    </a:lnTo>
                    <a:lnTo>
                      <a:pt x="843" y="459"/>
                    </a:lnTo>
                    <a:lnTo>
                      <a:pt x="836" y="458"/>
                    </a:lnTo>
                    <a:lnTo>
                      <a:pt x="817" y="465"/>
                    </a:lnTo>
                    <a:lnTo>
                      <a:pt x="813" y="477"/>
                    </a:lnTo>
                    <a:lnTo>
                      <a:pt x="801" y="470"/>
                    </a:lnTo>
                    <a:lnTo>
                      <a:pt x="779" y="481"/>
                    </a:lnTo>
                    <a:lnTo>
                      <a:pt x="777" y="486"/>
                    </a:lnTo>
                    <a:lnTo>
                      <a:pt x="775" y="481"/>
                    </a:lnTo>
                    <a:lnTo>
                      <a:pt x="764" y="485"/>
                    </a:lnTo>
                    <a:lnTo>
                      <a:pt x="757" y="485"/>
                    </a:lnTo>
                    <a:lnTo>
                      <a:pt x="741" y="500"/>
                    </a:lnTo>
                    <a:lnTo>
                      <a:pt x="737" y="501"/>
                    </a:lnTo>
                    <a:lnTo>
                      <a:pt x="731" y="511"/>
                    </a:lnTo>
                    <a:lnTo>
                      <a:pt x="724" y="522"/>
                    </a:lnTo>
                    <a:lnTo>
                      <a:pt x="716" y="525"/>
                    </a:lnTo>
                    <a:lnTo>
                      <a:pt x="719" y="520"/>
                    </a:lnTo>
                    <a:lnTo>
                      <a:pt x="725" y="517"/>
                    </a:lnTo>
                    <a:lnTo>
                      <a:pt x="730" y="512"/>
                    </a:lnTo>
                    <a:lnTo>
                      <a:pt x="725" y="497"/>
                    </a:lnTo>
                    <a:lnTo>
                      <a:pt x="721" y="497"/>
                    </a:lnTo>
                    <a:lnTo>
                      <a:pt x="716" y="512"/>
                    </a:lnTo>
                    <a:lnTo>
                      <a:pt x="707" y="522"/>
                    </a:lnTo>
                    <a:lnTo>
                      <a:pt x="709" y="536"/>
                    </a:lnTo>
                    <a:lnTo>
                      <a:pt x="709" y="545"/>
                    </a:lnTo>
                    <a:lnTo>
                      <a:pt x="704" y="545"/>
                    </a:lnTo>
                    <a:lnTo>
                      <a:pt x="704" y="541"/>
                    </a:lnTo>
                    <a:lnTo>
                      <a:pt x="698" y="530"/>
                    </a:lnTo>
                    <a:lnTo>
                      <a:pt x="699" y="527"/>
                    </a:lnTo>
                    <a:lnTo>
                      <a:pt x="697" y="523"/>
                    </a:lnTo>
                    <a:lnTo>
                      <a:pt x="691" y="528"/>
                    </a:lnTo>
                    <a:lnTo>
                      <a:pt x="687" y="534"/>
                    </a:lnTo>
                    <a:lnTo>
                      <a:pt x="684" y="533"/>
                    </a:lnTo>
                    <a:lnTo>
                      <a:pt x="687" y="525"/>
                    </a:lnTo>
                    <a:lnTo>
                      <a:pt x="684" y="523"/>
                    </a:lnTo>
                    <a:lnTo>
                      <a:pt x="671" y="523"/>
                    </a:lnTo>
                    <a:lnTo>
                      <a:pt x="670" y="520"/>
                    </a:lnTo>
                    <a:lnTo>
                      <a:pt x="670" y="512"/>
                    </a:lnTo>
                    <a:lnTo>
                      <a:pt x="666" y="507"/>
                    </a:lnTo>
                    <a:lnTo>
                      <a:pt x="664" y="520"/>
                    </a:lnTo>
                    <a:lnTo>
                      <a:pt x="661" y="522"/>
                    </a:lnTo>
                    <a:lnTo>
                      <a:pt x="644" y="517"/>
                    </a:lnTo>
                    <a:lnTo>
                      <a:pt x="649" y="520"/>
                    </a:lnTo>
                    <a:lnTo>
                      <a:pt x="653" y="525"/>
                    </a:lnTo>
                    <a:lnTo>
                      <a:pt x="657" y="525"/>
                    </a:lnTo>
                    <a:lnTo>
                      <a:pt x="660" y="527"/>
                    </a:lnTo>
                    <a:lnTo>
                      <a:pt x="662" y="533"/>
                    </a:lnTo>
                    <a:lnTo>
                      <a:pt x="664" y="538"/>
                    </a:lnTo>
                    <a:lnTo>
                      <a:pt x="667" y="543"/>
                    </a:lnTo>
                    <a:lnTo>
                      <a:pt x="670" y="540"/>
                    </a:lnTo>
                    <a:lnTo>
                      <a:pt x="670" y="533"/>
                    </a:lnTo>
                    <a:lnTo>
                      <a:pt x="680" y="535"/>
                    </a:lnTo>
                    <a:lnTo>
                      <a:pt x="684" y="539"/>
                    </a:lnTo>
                    <a:lnTo>
                      <a:pt x="689" y="539"/>
                    </a:lnTo>
                    <a:lnTo>
                      <a:pt x="686" y="551"/>
                    </a:lnTo>
                    <a:lnTo>
                      <a:pt x="688" y="552"/>
                    </a:lnTo>
                    <a:lnTo>
                      <a:pt x="694" y="550"/>
                    </a:lnTo>
                    <a:lnTo>
                      <a:pt x="697" y="551"/>
                    </a:lnTo>
                    <a:lnTo>
                      <a:pt x="694" y="560"/>
                    </a:lnTo>
                    <a:lnTo>
                      <a:pt x="708" y="559"/>
                    </a:lnTo>
                    <a:lnTo>
                      <a:pt x="714" y="567"/>
                    </a:lnTo>
                    <a:lnTo>
                      <a:pt x="714" y="578"/>
                    </a:lnTo>
                    <a:lnTo>
                      <a:pt x="716" y="588"/>
                    </a:lnTo>
                    <a:lnTo>
                      <a:pt x="720" y="583"/>
                    </a:lnTo>
                    <a:lnTo>
                      <a:pt x="737" y="588"/>
                    </a:lnTo>
                    <a:lnTo>
                      <a:pt x="738" y="582"/>
                    </a:lnTo>
                    <a:lnTo>
                      <a:pt x="750" y="590"/>
                    </a:lnTo>
                    <a:lnTo>
                      <a:pt x="762" y="577"/>
                    </a:lnTo>
                    <a:lnTo>
                      <a:pt x="766" y="577"/>
                    </a:lnTo>
                    <a:lnTo>
                      <a:pt x="768" y="582"/>
                    </a:lnTo>
                    <a:lnTo>
                      <a:pt x="775" y="578"/>
                    </a:lnTo>
                    <a:lnTo>
                      <a:pt x="789" y="575"/>
                    </a:lnTo>
                    <a:lnTo>
                      <a:pt x="800" y="576"/>
                    </a:lnTo>
                    <a:lnTo>
                      <a:pt x="799" y="584"/>
                    </a:lnTo>
                    <a:lnTo>
                      <a:pt x="795" y="588"/>
                    </a:lnTo>
                    <a:lnTo>
                      <a:pt x="794" y="597"/>
                    </a:lnTo>
                    <a:lnTo>
                      <a:pt x="794" y="608"/>
                    </a:lnTo>
                    <a:lnTo>
                      <a:pt x="775" y="608"/>
                    </a:lnTo>
                    <a:lnTo>
                      <a:pt x="772" y="611"/>
                    </a:lnTo>
                    <a:lnTo>
                      <a:pt x="740" y="602"/>
                    </a:lnTo>
                    <a:lnTo>
                      <a:pt x="723" y="619"/>
                    </a:lnTo>
                    <a:lnTo>
                      <a:pt x="714" y="629"/>
                    </a:lnTo>
                    <a:lnTo>
                      <a:pt x="702" y="626"/>
                    </a:lnTo>
                    <a:lnTo>
                      <a:pt x="687" y="630"/>
                    </a:lnTo>
                    <a:lnTo>
                      <a:pt x="692" y="633"/>
                    </a:lnTo>
                    <a:lnTo>
                      <a:pt x="686" y="635"/>
                    </a:lnTo>
                    <a:lnTo>
                      <a:pt x="681" y="641"/>
                    </a:lnTo>
                    <a:lnTo>
                      <a:pt x="680" y="646"/>
                    </a:lnTo>
                    <a:lnTo>
                      <a:pt x="677" y="649"/>
                    </a:lnTo>
                    <a:lnTo>
                      <a:pt x="670" y="651"/>
                    </a:lnTo>
                    <a:lnTo>
                      <a:pt x="659" y="658"/>
                    </a:lnTo>
                    <a:lnTo>
                      <a:pt x="643" y="657"/>
                    </a:lnTo>
                    <a:lnTo>
                      <a:pt x="639" y="656"/>
                    </a:lnTo>
                    <a:lnTo>
                      <a:pt x="628" y="646"/>
                    </a:lnTo>
                    <a:lnTo>
                      <a:pt x="632" y="638"/>
                    </a:lnTo>
                    <a:lnTo>
                      <a:pt x="632" y="629"/>
                    </a:lnTo>
                    <a:lnTo>
                      <a:pt x="634" y="620"/>
                    </a:lnTo>
                    <a:lnTo>
                      <a:pt x="633" y="610"/>
                    </a:lnTo>
                    <a:lnTo>
                      <a:pt x="628" y="599"/>
                    </a:lnTo>
                    <a:lnTo>
                      <a:pt x="621" y="598"/>
                    </a:lnTo>
                    <a:lnTo>
                      <a:pt x="614" y="598"/>
                    </a:lnTo>
                    <a:lnTo>
                      <a:pt x="607" y="590"/>
                    </a:lnTo>
                    <a:lnTo>
                      <a:pt x="595" y="583"/>
                    </a:lnTo>
                    <a:lnTo>
                      <a:pt x="579" y="583"/>
                    </a:lnTo>
                    <a:lnTo>
                      <a:pt x="579" y="581"/>
                    </a:lnTo>
                    <a:lnTo>
                      <a:pt x="581" y="575"/>
                    </a:lnTo>
                    <a:lnTo>
                      <a:pt x="591" y="570"/>
                    </a:lnTo>
                    <a:lnTo>
                      <a:pt x="605" y="556"/>
                    </a:lnTo>
                    <a:lnTo>
                      <a:pt x="613" y="550"/>
                    </a:lnTo>
                    <a:lnTo>
                      <a:pt x="641" y="541"/>
                    </a:lnTo>
                    <a:lnTo>
                      <a:pt x="645" y="539"/>
                    </a:lnTo>
                    <a:lnTo>
                      <a:pt x="641" y="536"/>
                    </a:lnTo>
                    <a:lnTo>
                      <a:pt x="640" y="529"/>
                    </a:lnTo>
                    <a:lnTo>
                      <a:pt x="634" y="523"/>
                    </a:lnTo>
                    <a:lnTo>
                      <a:pt x="628" y="529"/>
                    </a:lnTo>
                    <a:lnTo>
                      <a:pt x="618" y="524"/>
                    </a:lnTo>
                    <a:lnTo>
                      <a:pt x="618" y="519"/>
                    </a:lnTo>
                    <a:lnTo>
                      <a:pt x="610" y="522"/>
                    </a:lnTo>
                    <a:lnTo>
                      <a:pt x="608" y="525"/>
                    </a:lnTo>
                    <a:lnTo>
                      <a:pt x="601" y="525"/>
                    </a:lnTo>
                    <a:lnTo>
                      <a:pt x="579" y="530"/>
                    </a:lnTo>
                    <a:lnTo>
                      <a:pt x="563" y="524"/>
                    </a:lnTo>
                    <a:lnTo>
                      <a:pt x="557" y="518"/>
                    </a:lnTo>
                    <a:lnTo>
                      <a:pt x="551" y="516"/>
                    </a:lnTo>
                    <a:lnTo>
                      <a:pt x="539" y="517"/>
                    </a:lnTo>
                    <a:lnTo>
                      <a:pt x="538" y="513"/>
                    </a:lnTo>
                    <a:lnTo>
                      <a:pt x="551" y="503"/>
                    </a:lnTo>
                    <a:lnTo>
                      <a:pt x="549" y="501"/>
                    </a:lnTo>
                    <a:lnTo>
                      <a:pt x="533" y="498"/>
                    </a:lnTo>
                    <a:lnTo>
                      <a:pt x="528" y="496"/>
                    </a:lnTo>
                    <a:lnTo>
                      <a:pt x="536" y="492"/>
                    </a:lnTo>
                    <a:lnTo>
                      <a:pt x="560" y="496"/>
                    </a:lnTo>
                    <a:lnTo>
                      <a:pt x="563" y="495"/>
                    </a:lnTo>
                    <a:lnTo>
                      <a:pt x="560" y="491"/>
                    </a:lnTo>
                    <a:lnTo>
                      <a:pt x="554" y="490"/>
                    </a:lnTo>
                    <a:lnTo>
                      <a:pt x="548" y="481"/>
                    </a:lnTo>
                    <a:lnTo>
                      <a:pt x="543" y="471"/>
                    </a:lnTo>
                    <a:lnTo>
                      <a:pt x="541" y="479"/>
                    </a:lnTo>
                    <a:lnTo>
                      <a:pt x="533" y="482"/>
                    </a:lnTo>
                    <a:lnTo>
                      <a:pt x="524" y="485"/>
                    </a:lnTo>
                    <a:lnTo>
                      <a:pt x="526" y="475"/>
                    </a:lnTo>
                    <a:lnTo>
                      <a:pt x="520" y="480"/>
                    </a:lnTo>
                    <a:lnTo>
                      <a:pt x="508" y="486"/>
                    </a:lnTo>
                    <a:lnTo>
                      <a:pt x="492" y="489"/>
                    </a:lnTo>
                    <a:lnTo>
                      <a:pt x="485" y="492"/>
                    </a:lnTo>
                    <a:lnTo>
                      <a:pt x="478" y="495"/>
                    </a:lnTo>
                    <a:lnTo>
                      <a:pt x="477" y="502"/>
                    </a:lnTo>
                    <a:lnTo>
                      <a:pt x="466" y="520"/>
                    </a:lnTo>
                    <a:lnTo>
                      <a:pt x="461" y="519"/>
                    </a:lnTo>
                    <a:lnTo>
                      <a:pt x="457" y="511"/>
                    </a:lnTo>
                    <a:lnTo>
                      <a:pt x="450" y="509"/>
                    </a:lnTo>
                    <a:lnTo>
                      <a:pt x="446" y="504"/>
                    </a:lnTo>
                    <a:lnTo>
                      <a:pt x="449" y="512"/>
                    </a:lnTo>
                    <a:lnTo>
                      <a:pt x="457" y="519"/>
                    </a:lnTo>
                    <a:lnTo>
                      <a:pt x="458" y="530"/>
                    </a:lnTo>
                    <a:lnTo>
                      <a:pt x="453" y="541"/>
                    </a:lnTo>
                    <a:lnTo>
                      <a:pt x="449" y="546"/>
                    </a:lnTo>
                    <a:lnTo>
                      <a:pt x="434" y="547"/>
                    </a:lnTo>
                    <a:lnTo>
                      <a:pt x="431" y="552"/>
                    </a:lnTo>
                    <a:lnTo>
                      <a:pt x="426" y="555"/>
                    </a:lnTo>
                    <a:lnTo>
                      <a:pt x="425" y="562"/>
                    </a:lnTo>
                    <a:lnTo>
                      <a:pt x="420" y="560"/>
                    </a:lnTo>
                    <a:lnTo>
                      <a:pt x="419" y="550"/>
                    </a:lnTo>
                    <a:lnTo>
                      <a:pt x="418" y="546"/>
                    </a:lnTo>
                    <a:lnTo>
                      <a:pt x="418" y="566"/>
                    </a:lnTo>
                    <a:lnTo>
                      <a:pt x="419" y="581"/>
                    </a:lnTo>
                    <a:lnTo>
                      <a:pt x="417" y="582"/>
                    </a:lnTo>
                    <a:lnTo>
                      <a:pt x="411" y="578"/>
                    </a:lnTo>
                    <a:lnTo>
                      <a:pt x="402" y="578"/>
                    </a:lnTo>
                    <a:lnTo>
                      <a:pt x="393" y="582"/>
                    </a:lnTo>
                    <a:lnTo>
                      <a:pt x="379" y="584"/>
                    </a:lnTo>
                    <a:lnTo>
                      <a:pt x="368" y="592"/>
                    </a:lnTo>
                    <a:lnTo>
                      <a:pt x="356" y="593"/>
                    </a:lnTo>
                    <a:lnTo>
                      <a:pt x="344" y="576"/>
                    </a:lnTo>
                    <a:lnTo>
                      <a:pt x="336" y="577"/>
                    </a:lnTo>
                    <a:lnTo>
                      <a:pt x="336" y="573"/>
                    </a:lnTo>
                    <a:lnTo>
                      <a:pt x="345" y="573"/>
                    </a:lnTo>
                    <a:lnTo>
                      <a:pt x="350" y="567"/>
                    </a:lnTo>
                    <a:lnTo>
                      <a:pt x="352" y="560"/>
                    </a:lnTo>
                    <a:lnTo>
                      <a:pt x="354" y="552"/>
                    </a:lnTo>
                    <a:lnTo>
                      <a:pt x="363" y="547"/>
                    </a:lnTo>
                    <a:lnTo>
                      <a:pt x="364" y="539"/>
                    </a:lnTo>
                    <a:lnTo>
                      <a:pt x="369" y="534"/>
                    </a:lnTo>
                    <a:lnTo>
                      <a:pt x="376" y="530"/>
                    </a:lnTo>
                    <a:lnTo>
                      <a:pt x="379" y="506"/>
                    </a:lnTo>
                    <a:lnTo>
                      <a:pt x="382" y="498"/>
                    </a:lnTo>
                    <a:lnTo>
                      <a:pt x="391" y="495"/>
                    </a:lnTo>
                    <a:lnTo>
                      <a:pt x="395" y="501"/>
                    </a:lnTo>
                    <a:lnTo>
                      <a:pt x="402" y="497"/>
                    </a:lnTo>
                    <a:lnTo>
                      <a:pt x="425" y="503"/>
                    </a:lnTo>
                    <a:lnTo>
                      <a:pt x="431" y="498"/>
                    </a:lnTo>
                    <a:lnTo>
                      <a:pt x="435" y="491"/>
                    </a:lnTo>
                    <a:lnTo>
                      <a:pt x="431" y="484"/>
                    </a:lnTo>
                    <a:lnTo>
                      <a:pt x="434" y="476"/>
                    </a:lnTo>
                    <a:lnTo>
                      <a:pt x="433" y="468"/>
                    </a:lnTo>
                    <a:lnTo>
                      <a:pt x="428" y="460"/>
                    </a:lnTo>
                    <a:lnTo>
                      <a:pt x="413" y="453"/>
                    </a:lnTo>
                    <a:lnTo>
                      <a:pt x="407" y="439"/>
                    </a:lnTo>
                    <a:lnTo>
                      <a:pt x="408" y="431"/>
                    </a:lnTo>
                    <a:lnTo>
                      <a:pt x="406" y="423"/>
                    </a:lnTo>
                    <a:lnTo>
                      <a:pt x="398" y="422"/>
                    </a:lnTo>
                    <a:lnTo>
                      <a:pt x="395" y="415"/>
                    </a:lnTo>
                    <a:lnTo>
                      <a:pt x="387" y="409"/>
                    </a:lnTo>
                    <a:lnTo>
                      <a:pt x="391" y="393"/>
                    </a:lnTo>
                    <a:lnTo>
                      <a:pt x="391" y="385"/>
                    </a:lnTo>
                    <a:lnTo>
                      <a:pt x="391" y="377"/>
                    </a:lnTo>
                    <a:lnTo>
                      <a:pt x="387" y="369"/>
                    </a:lnTo>
                    <a:lnTo>
                      <a:pt x="379" y="372"/>
                    </a:lnTo>
                    <a:lnTo>
                      <a:pt x="368" y="360"/>
                    </a:lnTo>
                    <a:lnTo>
                      <a:pt x="359" y="358"/>
                    </a:lnTo>
                    <a:lnTo>
                      <a:pt x="343" y="361"/>
                    </a:lnTo>
                    <a:lnTo>
                      <a:pt x="336" y="358"/>
                    </a:lnTo>
                    <a:lnTo>
                      <a:pt x="317" y="342"/>
                    </a:lnTo>
                    <a:lnTo>
                      <a:pt x="310" y="339"/>
                    </a:lnTo>
                    <a:lnTo>
                      <a:pt x="294" y="334"/>
                    </a:lnTo>
                    <a:lnTo>
                      <a:pt x="278" y="339"/>
                    </a:lnTo>
                    <a:lnTo>
                      <a:pt x="269" y="340"/>
                    </a:lnTo>
                    <a:lnTo>
                      <a:pt x="261" y="339"/>
                    </a:lnTo>
                    <a:lnTo>
                      <a:pt x="254" y="342"/>
                    </a:lnTo>
                    <a:lnTo>
                      <a:pt x="248" y="3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197"/>
              <p:cNvSpPr>
                <a:spLocks noChangeAspect="1"/>
              </p:cNvSpPr>
              <p:nvPr/>
            </p:nvSpPr>
            <p:spPr bwMode="gray">
              <a:xfrm>
                <a:off x="5222081" y="2729260"/>
                <a:ext cx="60325" cy="76200"/>
              </a:xfrm>
              <a:custGeom>
                <a:avLst/>
                <a:gdLst/>
                <a:ahLst/>
                <a:cxnLst>
                  <a:cxn ang="0">
                    <a:pos x="88" y="239"/>
                  </a:cxn>
                  <a:cxn ang="0">
                    <a:pos x="88" y="225"/>
                  </a:cxn>
                  <a:cxn ang="0">
                    <a:pos x="86" y="212"/>
                  </a:cxn>
                  <a:cxn ang="0">
                    <a:pos x="84" y="200"/>
                  </a:cxn>
                  <a:cxn ang="0">
                    <a:pos x="86" y="184"/>
                  </a:cxn>
                  <a:cxn ang="0">
                    <a:pos x="86" y="164"/>
                  </a:cxn>
                  <a:cxn ang="0">
                    <a:pos x="81" y="135"/>
                  </a:cxn>
                  <a:cxn ang="0">
                    <a:pos x="70" y="115"/>
                  </a:cxn>
                  <a:cxn ang="0">
                    <a:pos x="57" y="94"/>
                  </a:cxn>
                  <a:cxn ang="0">
                    <a:pos x="45" y="73"/>
                  </a:cxn>
                  <a:cxn ang="0">
                    <a:pos x="42" y="56"/>
                  </a:cxn>
                  <a:cxn ang="0">
                    <a:pos x="34" y="43"/>
                  </a:cxn>
                  <a:cxn ang="0">
                    <a:pos x="20" y="2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1" y="6"/>
                  </a:cxn>
                  <a:cxn ang="0">
                    <a:pos x="30" y="5"/>
                  </a:cxn>
                  <a:cxn ang="0">
                    <a:pos x="46" y="0"/>
                  </a:cxn>
                  <a:cxn ang="0">
                    <a:pos x="62" y="5"/>
                  </a:cxn>
                  <a:cxn ang="0">
                    <a:pos x="69" y="8"/>
                  </a:cxn>
                  <a:cxn ang="0">
                    <a:pos x="88" y="24"/>
                  </a:cxn>
                  <a:cxn ang="0">
                    <a:pos x="95" y="27"/>
                  </a:cxn>
                  <a:cxn ang="0">
                    <a:pos x="111" y="24"/>
                  </a:cxn>
                  <a:cxn ang="0">
                    <a:pos x="120" y="26"/>
                  </a:cxn>
                  <a:cxn ang="0">
                    <a:pos x="131" y="38"/>
                  </a:cxn>
                  <a:cxn ang="0">
                    <a:pos x="139" y="35"/>
                  </a:cxn>
                  <a:cxn ang="0">
                    <a:pos x="143" y="43"/>
                  </a:cxn>
                  <a:cxn ang="0">
                    <a:pos x="143" y="51"/>
                  </a:cxn>
                  <a:cxn ang="0">
                    <a:pos x="143" y="59"/>
                  </a:cxn>
                  <a:cxn ang="0">
                    <a:pos x="139" y="75"/>
                  </a:cxn>
                  <a:cxn ang="0">
                    <a:pos x="147" y="81"/>
                  </a:cxn>
                  <a:cxn ang="0">
                    <a:pos x="150" y="87"/>
                  </a:cxn>
                  <a:cxn ang="0">
                    <a:pos x="158" y="89"/>
                  </a:cxn>
                  <a:cxn ang="0">
                    <a:pos x="160" y="97"/>
                  </a:cxn>
                  <a:cxn ang="0">
                    <a:pos x="159" y="104"/>
                  </a:cxn>
                  <a:cxn ang="0">
                    <a:pos x="165" y="119"/>
                  </a:cxn>
                  <a:cxn ang="0">
                    <a:pos x="180" y="126"/>
                  </a:cxn>
                  <a:cxn ang="0">
                    <a:pos x="185" y="134"/>
                  </a:cxn>
                  <a:cxn ang="0">
                    <a:pos x="186" y="141"/>
                  </a:cxn>
                  <a:cxn ang="0">
                    <a:pos x="183" y="150"/>
                  </a:cxn>
                  <a:cxn ang="0">
                    <a:pos x="187" y="157"/>
                  </a:cxn>
                  <a:cxn ang="0">
                    <a:pos x="183" y="164"/>
                  </a:cxn>
                  <a:cxn ang="0">
                    <a:pos x="177" y="169"/>
                  </a:cxn>
                  <a:cxn ang="0">
                    <a:pos x="154" y="163"/>
                  </a:cxn>
                  <a:cxn ang="0">
                    <a:pos x="147" y="167"/>
                  </a:cxn>
                  <a:cxn ang="0">
                    <a:pos x="143" y="161"/>
                  </a:cxn>
                  <a:cxn ang="0">
                    <a:pos x="134" y="164"/>
                  </a:cxn>
                  <a:cxn ang="0">
                    <a:pos x="131" y="172"/>
                  </a:cxn>
                  <a:cxn ang="0">
                    <a:pos x="128" y="196"/>
                  </a:cxn>
                  <a:cxn ang="0">
                    <a:pos x="121" y="200"/>
                  </a:cxn>
                  <a:cxn ang="0">
                    <a:pos x="116" y="205"/>
                  </a:cxn>
                  <a:cxn ang="0">
                    <a:pos x="115" y="213"/>
                  </a:cxn>
                  <a:cxn ang="0">
                    <a:pos x="107" y="218"/>
                  </a:cxn>
                  <a:cxn ang="0">
                    <a:pos x="104" y="226"/>
                  </a:cxn>
                  <a:cxn ang="0">
                    <a:pos x="104" y="233"/>
                  </a:cxn>
                  <a:cxn ang="0">
                    <a:pos x="97" y="239"/>
                  </a:cxn>
                  <a:cxn ang="0">
                    <a:pos x="88" y="239"/>
                  </a:cxn>
                </a:cxnLst>
                <a:rect l="0" t="0" r="r" b="b"/>
                <a:pathLst>
                  <a:path w="187" h="239">
                    <a:moveTo>
                      <a:pt x="88" y="239"/>
                    </a:moveTo>
                    <a:lnTo>
                      <a:pt x="88" y="225"/>
                    </a:lnTo>
                    <a:lnTo>
                      <a:pt x="86" y="212"/>
                    </a:lnTo>
                    <a:lnTo>
                      <a:pt x="84" y="200"/>
                    </a:lnTo>
                    <a:lnTo>
                      <a:pt x="86" y="184"/>
                    </a:lnTo>
                    <a:lnTo>
                      <a:pt x="86" y="164"/>
                    </a:lnTo>
                    <a:lnTo>
                      <a:pt x="81" y="135"/>
                    </a:lnTo>
                    <a:lnTo>
                      <a:pt x="70" y="115"/>
                    </a:lnTo>
                    <a:lnTo>
                      <a:pt x="57" y="94"/>
                    </a:lnTo>
                    <a:lnTo>
                      <a:pt x="45" y="73"/>
                    </a:lnTo>
                    <a:lnTo>
                      <a:pt x="42" y="56"/>
                    </a:lnTo>
                    <a:lnTo>
                      <a:pt x="34" y="43"/>
                    </a:lnTo>
                    <a:lnTo>
                      <a:pt x="20" y="2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21" y="6"/>
                    </a:lnTo>
                    <a:lnTo>
                      <a:pt x="30" y="5"/>
                    </a:lnTo>
                    <a:lnTo>
                      <a:pt x="46" y="0"/>
                    </a:lnTo>
                    <a:lnTo>
                      <a:pt x="62" y="5"/>
                    </a:lnTo>
                    <a:lnTo>
                      <a:pt x="69" y="8"/>
                    </a:lnTo>
                    <a:lnTo>
                      <a:pt x="88" y="24"/>
                    </a:lnTo>
                    <a:lnTo>
                      <a:pt x="95" y="27"/>
                    </a:lnTo>
                    <a:lnTo>
                      <a:pt x="111" y="24"/>
                    </a:lnTo>
                    <a:lnTo>
                      <a:pt x="120" y="26"/>
                    </a:lnTo>
                    <a:lnTo>
                      <a:pt x="131" y="38"/>
                    </a:lnTo>
                    <a:lnTo>
                      <a:pt x="139" y="35"/>
                    </a:lnTo>
                    <a:lnTo>
                      <a:pt x="143" y="43"/>
                    </a:lnTo>
                    <a:lnTo>
                      <a:pt x="143" y="51"/>
                    </a:lnTo>
                    <a:lnTo>
                      <a:pt x="143" y="59"/>
                    </a:lnTo>
                    <a:lnTo>
                      <a:pt x="139" y="75"/>
                    </a:lnTo>
                    <a:lnTo>
                      <a:pt x="147" y="81"/>
                    </a:lnTo>
                    <a:lnTo>
                      <a:pt x="150" y="87"/>
                    </a:lnTo>
                    <a:lnTo>
                      <a:pt x="158" y="89"/>
                    </a:lnTo>
                    <a:lnTo>
                      <a:pt x="160" y="97"/>
                    </a:lnTo>
                    <a:lnTo>
                      <a:pt x="159" y="104"/>
                    </a:lnTo>
                    <a:lnTo>
                      <a:pt x="165" y="119"/>
                    </a:lnTo>
                    <a:lnTo>
                      <a:pt x="180" y="126"/>
                    </a:lnTo>
                    <a:lnTo>
                      <a:pt x="185" y="134"/>
                    </a:lnTo>
                    <a:lnTo>
                      <a:pt x="186" y="141"/>
                    </a:lnTo>
                    <a:lnTo>
                      <a:pt x="183" y="150"/>
                    </a:lnTo>
                    <a:lnTo>
                      <a:pt x="187" y="157"/>
                    </a:lnTo>
                    <a:lnTo>
                      <a:pt x="183" y="164"/>
                    </a:lnTo>
                    <a:lnTo>
                      <a:pt x="177" y="169"/>
                    </a:lnTo>
                    <a:lnTo>
                      <a:pt x="154" y="163"/>
                    </a:lnTo>
                    <a:lnTo>
                      <a:pt x="147" y="167"/>
                    </a:lnTo>
                    <a:lnTo>
                      <a:pt x="143" y="161"/>
                    </a:lnTo>
                    <a:lnTo>
                      <a:pt x="134" y="164"/>
                    </a:lnTo>
                    <a:lnTo>
                      <a:pt x="131" y="172"/>
                    </a:lnTo>
                    <a:lnTo>
                      <a:pt x="128" y="196"/>
                    </a:lnTo>
                    <a:lnTo>
                      <a:pt x="121" y="200"/>
                    </a:lnTo>
                    <a:lnTo>
                      <a:pt x="116" y="205"/>
                    </a:lnTo>
                    <a:lnTo>
                      <a:pt x="115" y="213"/>
                    </a:lnTo>
                    <a:lnTo>
                      <a:pt x="107" y="218"/>
                    </a:lnTo>
                    <a:lnTo>
                      <a:pt x="104" y="226"/>
                    </a:lnTo>
                    <a:lnTo>
                      <a:pt x="104" y="233"/>
                    </a:lnTo>
                    <a:lnTo>
                      <a:pt x="97" y="239"/>
                    </a:lnTo>
                    <a:lnTo>
                      <a:pt x="88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198"/>
              <p:cNvSpPr>
                <a:spLocks noChangeAspect="1"/>
              </p:cNvSpPr>
              <p:nvPr/>
            </p:nvSpPr>
            <p:spPr bwMode="gray">
              <a:xfrm>
                <a:off x="5161756" y="2510185"/>
                <a:ext cx="169863" cy="142875"/>
              </a:xfrm>
              <a:custGeom>
                <a:avLst/>
                <a:gdLst/>
                <a:ahLst/>
                <a:cxnLst>
                  <a:cxn ang="0">
                    <a:pos x="6" y="374"/>
                  </a:cxn>
                  <a:cxn ang="0">
                    <a:pos x="26" y="342"/>
                  </a:cxn>
                  <a:cxn ang="0">
                    <a:pos x="38" y="292"/>
                  </a:cxn>
                  <a:cxn ang="0">
                    <a:pos x="33" y="214"/>
                  </a:cxn>
                  <a:cxn ang="0">
                    <a:pos x="73" y="210"/>
                  </a:cxn>
                  <a:cxn ang="0">
                    <a:pos x="94" y="207"/>
                  </a:cxn>
                  <a:cxn ang="0">
                    <a:pos x="106" y="190"/>
                  </a:cxn>
                  <a:cxn ang="0">
                    <a:pos x="125" y="182"/>
                  </a:cxn>
                  <a:cxn ang="0">
                    <a:pos x="145" y="190"/>
                  </a:cxn>
                  <a:cxn ang="0">
                    <a:pos x="135" y="167"/>
                  </a:cxn>
                  <a:cxn ang="0">
                    <a:pos x="145" y="138"/>
                  </a:cxn>
                  <a:cxn ang="0">
                    <a:pos x="149" y="113"/>
                  </a:cxn>
                  <a:cxn ang="0">
                    <a:pos x="170" y="102"/>
                  </a:cxn>
                  <a:cxn ang="0">
                    <a:pos x="199" y="80"/>
                  </a:cxn>
                  <a:cxn ang="0">
                    <a:pos x="183" y="69"/>
                  </a:cxn>
                  <a:cxn ang="0">
                    <a:pos x="197" y="51"/>
                  </a:cxn>
                  <a:cxn ang="0">
                    <a:pos x="204" y="50"/>
                  </a:cxn>
                  <a:cxn ang="0">
                    <a:pos x="219" y="32"/>
                  </a:cxn>
                  <a:cxn ang="0">
                    <a:pos x="253" y="25"/>
                  </a:cxn>
                  <a:cxn ang="0">
                    <a:pos x="273" y="0"/>
                  </a:cxn>
                  <a:cxn ang="0">
                    <a:pos x="302" y="5"/>
                  </a:cxn>
                  <a:cxn ang="0">
                    <a:pos x="329" y="13"/>
                  </a:cxn>
                  <a:cxn ang="0">
                    <a:pos x="348" y="43"/>
                  </a:cxn>
                  <a:cxn ang="0">
                    <a:pos x="376" y="29"/>
                  </a:cxn>
                  <a:cxn ang="0">
                    <a:pos x="407" y="34"/>
                  </a:cxn>
                  <a:cxn ang="0">
                    <a:pos x="430" y="53"/>
                  </a:cxn>
                  <a:cxn ang="0">
                    <a:pos x="429" y="80"/>
                  </a:cxn>
                  <a:cxn ang="0">
                    <a:pos x="435" y="102"/>
                  </a:cxn>
                  <a:cxn ang="0">
                    <a:pos x="424" y="123"/>
                  </a:cxn>
                  <a:cxn ang="0">
                    <a:pos x="442" y="158"/>
                  </a:cxn>
                  <a:cxn ang="0">
                    <a:pos x="473" y="195"/>
                  </a:cxn>
                  <a:cxn ang="0">
                    <a:pos x="478" y="217"/>
                  </a:cxn>
                  <a:cxn ang="0">
                    <a:pos x="511" y="226"/>
                  </a:cxn>
                  <a:cxn ang="0">
                    <a:pos x="521" y="242"/>
                  </a:cxn>
                  <a:cxn ang="0">
                    <a:pos x="525" y="263"/>
                  </a:cxn>
                  <a:cxn ang="0">
                    <a:pos x="501" y="284"/>
                  </a:cxn>
                  <a:cxn ang="0">
                    <a:pos x="465" y="271"/>
                  </a:cxn>
                  <a:cxn ang="0">
                    <a:pos x="449" y="285"/>
                  </a:cxn>
                  <a:cxn ang="0">
                    <a:pos x="463" y="311"/>
                  </a:cxn>
                  <a:cxn ang="0">
                    <a:pos x="465" y="333"/>
                  </a:cxn>
                  <a:cxn ang="0">
                    <a:pos x="473" y="353"/>
                  </a:cxn>
                  <a:cxn ang="0">
                    <a:pos x="451" y="380"/>
                  </a:cxn>
                  <a:cxn ang="0">
                    <a:pos x="417" y="401"/>
                  </a:cxn>
                  <a:cxn ang="0">
                    <a:pos x="412" y="427"/>
                  </a:cxn>
                  <a:cxn ang="0">
                    <a:pos x="402" y="452"/>
                  </a:cxn>
                  <a:cxn ang="0">
                    <a:pos x="381" y="443"/>
                  </a:cxn>
                  <a:cxn ang="0">
                    <a:pos x="349" y="450"/>
                  </a:cxn>
                  <a:cxn ang="0">
                    <a:pos x="327" y="427"/>
                  </a:cxn>
                  <a:cxn ang="0">
                    <a:pos x="297" y="433"/>
                  </a:cxn>
                  <a:cxn ang="0">
                    <a:pos x="275" y="428"/>
                  </a:cxn>
                  <a:cxn ang="0">
                    <a:pos x="253" y="436"/>
                  </a:cxn>
                  <a:cxn ang="0">
                    <a:pos x="238" y="428"/>
                  </a:cxn>
                  <a:cxn ang="0">
                    <a:pos x="215" y="416"/>
                  </a:cxn>
                  <a:cxn ang="0">
                    <a:pos x="193" y="406"/>
                  </a:cxn>
                  <a:cxn ang="0">
                    <a:pos x="160" y="401"/>
                  </a:cxn>
                  <a:cxn ang="0">
                    <a:pos x="121" y="394"/>
                  </a:cxn>
                  <a:cxn ang="0">
                    <a:pos x="64" y="401"/>
                  </a:cxn>
                  <a:cxn ang="0">
                    <a:pos x="41" y="422"/>
                  </a:cxn>
                  <a:cxn ang="0">
                    <a:pos x="17" y="428"/>
                  </a:cxn>
                </a:cxnLst>
                <a:rect l="0" t="0" r="r" b="b"/>
                <a:pathLst>
                  <a:path w="532" h="452">
                    <a:moveTo>
                      <a:pt x="17" y="428"/>
                    </a:moveTo>
                    <a:lnTo>
                      <a:pt x="21" y="387"/>
                    </a:lnTo>
                    <a:lnTo>
                      <a:pt x="6" y="374"/>
                    </a:lnTo>
                    <a:lnTo>
                      <a:pt x="0" y="363"/>
                    </a:lnTo>
                    <a:lnTo>
                      <a:pt x="11" y="351"/>
                    </a:lnTo>
                    <a:lnTo>
                      <a:pt x="26" y="342"/>
                    </a:lnTo>
                    <a:lnTo>
                      <a:pt x="37" y="325"/>
                    </a:lnTo>
                    <a:lnTo>
                      <a:pt x="38" y="308"/>
                    </a:lnTo>
                    <a:lnTo>
                      <a:pt x="38" y="292"/>
                    </a:lnTo>
                    <a:lnTo>
                      <a:pt x="20" y="220"/>
                    </a:lnTo>
                    <a:lnTo>
                      <a:pt x="19" y="210"/>
                    </a:lnTo>
                    <a:lnTo>
                      <a:pt x="33" y="214"/>
                    </a:lnTo>
                    <a:lnTo>
                      <a:pt x="49" y="210"/>
                    </a:lnTo>
                    <a:lnTo>
                      <a:pt x="65" y="213"/>
                    </a:lnTo>
                    <a:lnTo>
                      <a:pt x="73" y="210"/>
                    </a:lnTo>
                    <a:lnTo>
                      <a:pt x="79" y="204"/>
                    </a:lnTo>
                    <a:lnTo>
                      <a:pt x="86" y="208"/>
                    </a:lnTo>
                    <a:lnTo>
                      <a:pt x="94" y="207"/>
                    </a:lnTo>
                    <a:lnTo>
                      <a:pt x="91" y="193"/>
                    </a:lnTo>
                    <a:lnTo>
                      <a:pt x="97" y="190"/>
                    </a:lnTo>
                    <a:lnTo>
                      <a:pt x="106" y="190"/>
                    </a:lnTo>
                    <a:lnTo>
                      <a:pt x="111" y="183"/>
                    </a:lnTo>
                    <a:lnTo>
                      <a:pt x="118" y="179"/>
                    </a:lnTo>
                    <a:lnTo>
                      <a:pt x="125" y="182"/>
                    </a:lnTo>
                    <a:lnTo>
                      <a:pt x="130" y="188"/>
                    </a:lnTo>
                    <a:lnTo>
                      <a:pt x="138" y="192"/>
                    </a:lnTo>
                    <a:lnTo>
                      <a:pt x="145" y="190"/>
                    </a:lnTo>
                    <a:lnTo>
                      <a:pt x="144" y="181"/>
                    </a:lnTo>
                    <a:lnTo>
                      <a:pt x="139" y="175"/>
                    </a:lnTo>
                    <a:lnTo>
                      <a:pt x="135" y="167"/>
                    </a:lnTo>
                    <a:lnTo>
                      <a:pt x="137" y="160"/>
                    </a:lnTo>
                    <a:lnTo>
                      <a:pt x="145" y="147"/>
                    </a:lnTo>
                    <a:lnTo>
                      <a:pt x="145" y="138"/>
                    </a:lnTo>
                    <a:lnTo>
                      <a:pt x="148" y="129"/>
                    </a:lnTo>
                    <a:lnTo>
                      <a:pt x="148" y="122"/>
                    </a:lnTo>
                    <a:lnTo>
                      <a:pt x="149" y="113"/>
                    </a:lnTo>
                    <a:lnTo>
                      <a:pt x="156" y="110"/>
                    </a:lnTo>
                    <a:lnTo>
                      <a:pt x="165" y="107"/>
                    </a:lnTo>
                    <a:lnTo>
                      <a:pt x="170" y="102"/>
                    </a:lnTo>
                    <a:lnTo>
                      <a:pt x="177" y="99"/>
                    </a:lnTo>
                    <a:lnTo>
                      <a:pt x="191" y="99"/>
                    </a:lnTo>
                    <a:lnTo>
                      <a:pt x="199" y="80"/>
                    </a:lnTo>
                    <a:lnTo>
                      <a:pt x="192" y="77"/>
                    </a:lnTo>
                    <a:lnTo>
                      <a:pt x="183" y="77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91" y="57"/>
                    </a:lnTo>
                    <a:lnTo>
                      <a:pt x="197" y="51"/>
                    </a:lnTo>
                    <a:lnTo>
                      <a:pt x="195" y="50"/>
                    </a:lnTo>
                    <a:lnTo>
                      <a:pt x="195" y="48"/>
                    </a:lnTo>
                    <a:lnTo>
                      <a:pt x="204" y="50"/>
                    </a:lnTo>
                    <a:lnTo>
                      <a:pt x="210" y="46"/>
                    </a:lnTo>
                    <a:lnTo>
                      <a:pt x="213" y="37"/>
                    </a:lnTo>
                    <a:lnTo>
                      <a:pt x="219" y="32"/>
                    </a:lnTo>
                    <a:lnTo>
                      <a:pt x="235" y="39"/>
                    </a:lnTo>
                    <a:lnTo>
                      <a:pt x="242" y="37"/>
                    </a:lnTo>
                    <a:lnTo>
                      <a:pt x="253" y="25"/>
                    </a:lnTo>
                    <a:lnTo>
                      <a:pt x="254" y="16"/>
                    </a:lnTo>
                    <a:lnTo>
                      <a:pt x="267" y="5"/>
                    </a:lnTo>
                    <a:lnTo>
                      <a:pt x="273" y="0"/>
                    </a:lnTo>
                    <a:lnTo>
                      <a:pt x="284" y="0"/>
                    </a:lnTo>
                    <a:lnTo>
                      <a:pt x="286" y="8"/>
                    </a:lnTo>
                    <a:lnTo>
                      <a:pt x="302" y="5"/>
                    </a:lnTo>
                    <a:lnTo>
                      <a:pt x="310" y="8"/>
                    </a:lnTo>
                    <a:lnTo>
                      <a:pt x="313" y="15"/>
                    </a:lnTo>
                    <a:lnTo>
                      <a:pt x="329" y="13"/>
                    </a:lnTo>
                    <a:lnTo>
                      <a:pt x="338" y="14"/>
                    </a:lnTo>
                    <a:lnTo>
                      <a:pt x="350" y="24"/>
                    </a:lnTo>
                    <a:lnTo>
                      <a:pt x="348" y="43"/>
                    </a:lnTo>
                    <a:lnTo>
                      <a:pt x="363" y="35"/>
                    </a:lnTo>
                    <a:lnTo>
                      <a:pt x="370" y="34"/>
                    </a:lnTo>
                    <a:lnTo>
                      <a:pt x="376" y="29"/>
                    </a:lnTo>
                    <a:lnTo>
                      <a:pt x="392" y="27"/>
                    </a:lnTo>
                    <a:lnTo>
                      <a:pt x="399" y="29"/>
                    </a:lnTo>
                    <a:lnTo>
                      <a:pt x="407" y="34"/>
                    </a:lnTo>
                    <a:lnTo>
                      <a:pt x="413" y="39"/>
                    </a:lnTo>
                    <a:lnTo>
                      <a:pt x="422" y="52"/>
                    </a:lnTo>
                    <a:lnTo>
                      <a:pt x="430" y="53"/>
                    </a:lnTo>
                    <a:lnTo>
                      <a:pt x="431" y="64"/>
                    </a:lnTo>
                    <a:lnTo>
                      <a:pt x="429" y="73"/>
                    </a:lnTo>
                    <a:lnTo>
                      <a:pt x="429" y="80"/>
                    </a:lnTo>
                    <a:lnTo>
                      <a:pt x="434" y="88"/>
                    </a:lnTo>
                    <a:lnTo>
                      <a:pt x="436" y="95"/>
                    </a:lnTo>
                    <a:lnTo>
                      <a:pt x="435" y="102"/>
                    </a:lnTo>
                    <a:lnTo>
                      <a:pt x="433" y="110"/>
                    </a:lnTo>
                    <a:lnTo>
                      <a:pt x="426" y="116"/>
                    </a:lnTo>
                    <a:lnTo>
                      <a:pt x="424" y="123"/>
                    </a:lnTo>
                    <a:lnTo>
                      <a:pt x="426" y="131"/>
                    </a:lnTo>
                    <a:lnTo>
                      <a:pt x="437" y="143"/>
                    </a:lnTo>
                    <a:lnTo>
                      <a:pt x="442" y="158"/>
                    </a:lnTo>
                    <a:lnTo>
                      <a:pt x="453" y="180"/>
                    </a:lnTo>
                    <a:lnTo>
                      <a:pt x="458" y="186"/>
                    </a:lnTo>
                    <a:lnTo>
                      <a:pt x="473" y="195"/>
                    </a:lnTo>
                    <a:lnTo>
                      <a:pt x="478" y="201"/>
                    </a:lnTo>
                    <a:lnTo>
                      <a:pt x="479" y="209"/>
                    </a:lnTo>
                    <a:lnTo>
                      <a:pt x="478" y="217"/>
                    </a:lnTo>
                    <a:lnTo>
                      <a:pt x="482" y="224"/>
                    </a:lnTo>
                    <a:lnTo>
                      <a:pt x="505" y="222"/>
                    </a:lnTo>
                    <a:lnTo>
                      <a:pt x="511" y="226"/>
                    </a:lnTo>
                    <a:lnTo>
                      <a:pt x="519" y="229"/>
                    </a:lnTo>
                    <a:lnTo>
                      <a:pt x="516" y="236"/>
                    </a:lnTo>
                    <a:lnTo>
                      <a:pt x="521" y="242"/>
                    </a:lnTo>
                    <a:lnTo>
                      <a:pt x="531" y="244"/>
                    </a:lnTo>
                    <a:lnTo>
                      <a:pt x="532" y="257"/>
                    </a:lnTo>
                    <a:lnTo>
                      <a:pt x="525" y="263"/>
                    </a:lnTo>
                    <a:lnTo>
                      <a:pt x="521" y="269"/>
                    </a:lnTo>
                    <a:lnTo>
                      <a:pt x="509" y="279"/>
                    </a:lnTo>
                    <a:lnTo>
                      <a:pt x="501" y="284"/>
                    </a:lnTo>
                    <a:lnTo>
                      <a:pt x="484" y="282"/>
                    </a:lnTo>
                    <a:lnTo>
                      <a:pt x="472" y="272"/>
                    </a:lnTo>
                    <a:lnTo>
                      <a:pt x="465" y="271"/>
                    </a:lnTo>
                    <a:lnTo>
                      <a:pt x="457" y="274"/>
                    </a:lnTo>
                    <a:lnTo>
                      <a:pt x="456" y="282"/>
                    </a:lnTo>
                    <a:lnTo>
                      <a:pt x="449" y="285"/>
                    </a:lnTo>
                    <a:lnTo>
                      <a:pt x="450" y="294"/>
                    </a:lnTo>
                    <a:lnTo>
                      <a:pt x="461" y="304"/>
                    </a:lnTo>
                    <a:lnTo>
                      <a:pt x="463" y="311"/>
                    </a:lnTo>
                    <a:lnTo>
                      <a:pt x="461" y="320"/>
                    </a:lnTo>
                    <a:lnTo>
                      <a:pt x="466" y="325"/>
                    </a:lnTo>
                    <a:lnTo>
                      <a:pt x="465" y="333"/>
                    </a:lnTo>
                    <a:lnTo>
                      <a:pt x="472" y="337"/>
                    </a:lnTo>
                    <a:lnTo>
                      <a:pt x="474" y="344"/>
                    </a:lnTo>
                    <a:lnTo>
                      <a:pt x="473" y="353"/>
                    </a:lnTo>
                    <a:lnTo>
                      <a:pt x="478" y="375"/>
                    </a:lnTo>
                    <a:lnTo>
                      <a:pt x="458" y="375"/>
                    </a:lnTo>
                    <a:lnTo>
                      <a:pt x="451" y="380"/>
                    </a:lnTo>
                    <a:lnTo>
                      <a:pt x="442" y="380"/>
                    </a:lnTo>
                    <a:lnTo>
                      <a:pt x="435" y="384"/>
                    </a:lnTo>
                    <a:lnTo>
                      <a:pt x="417" y="401"/>
                    </a:lnTo>
                    <a:lnTo>
                      <a:pt x="414" y="409"/>
                    </a:lnTo>
                    <a:lnTo>
                      <a:pt x="414" y="418"/>
                    </a:lnTo>
                    <a:lnTo>
                      <a:pt x="412" y="427"/>
                    </a:lnTo>
                    <a:lnTo>
                      <a:pt x="414" y="443"/>
                    </a:lnTo>
                    <a:lnTo>
                      <a:pt x="410" y="450"/>
                    </a:lnTo>
                    <a:lnTo>
                      <a:pt x="402" y="452"/>
                    </a:lnTo>
                    <a:lnTo>
                      <a:pt x="397" y="446"/>
                    </a:lnTo>
                    <a:lnTo>
                      <a:pt x="390" y="443"/>
                    </a:lnTo>
                    <a:lnTo>
                      <a:pt x="381" y="443"/>
                    </a:lnTo>
                    <a:lnTo>
                      <a:pt x="365" y="445"/>
                    </a:lnTo>
                    <a:lnTo>
                      <a:pt x="356" y="445"/>
                    </a:lnTo>
                    <a:lnTo>
                      <a:pt x="349" y="450"/>
                    </a:lnTo>
                    <a:lnTo>
                      <a:pt x="343" y="444"/>
                    </a:lnTo>
                    <a:lnTo>
                      <a:pt x="339" y="436"/>
                    </a:lnTo>
                    <a:lnTo>
                      <a:pt x="327" y="427"/>
                    </a:lnTo>
                    <a:lnTo>
                      <a:pt x="310" y="445"/>
                    </a:lnTo>
                    <a:lnTo>
                      <a:pt x="302" y="440"/>
                    </a:lnTo>
                    <a:lnTo>
                      <a:pt x="297" y="433"/>
                    </a:lnTo>
                    <a:lnTo>
                      <a:pt x="290" y="435"/>
                    </a:lnTo>
                    <a:lnTo>
                      <a:pt x="281" y="433"/>
                    </a:lnTo>
                    <a:lnTo>
                      <a:pt x="275" y="428"/>
                    </a:lnTo>
                    <a:lnTo>
                      <a:pt x="269" y="434"/>
                    </a:lnTo>
                    <a:lnTo>
                      <a:pt x="261" y="434"/>
                    </a:lnTo>
                    <a:lnTo>
                      <a:pt x="253" y="436"/>
                    </a:lnTo>
                    <a:lnTo>
                      <a:pt x="247" y="443"/>
                    </a:lnTo>
                    <a:lnTo>
                      <a:pt x="240" y="436"/>
                    </a:lnTo>
                    <a:lnTo>
                      <a:pt x="238" y="428"/>
                    </a:lnTo>
                    <a:lnTo>
                      <a:pt x="223" y="429"/>
                    </a:lnTo>
                    <a:lnTo>
                      <a:pt x="216" y="424"/>
                    </a:lnTo>
                    <a:lnTo>
                      <a:pt x="215" y="416"/>
                    </a:lnTo>
                    <a:lnTo>
                      <a:pt x="208" y="412"/>
                    </a:lnTo>
                    <a:lnTo>
                      <a:pt x="199" y="409"/>
                    </a:lnTo>
                    <a:lnTo>
                      <a:pt x="193" y="406"/>
                    </a:lnTo>
                    <a:lnTo>
                      <a:pt x="184" y="407"/>
                    </a:lnTo>
                    <a:lnTo>
                      <a:pt x="176" y="406"/>
                    </a:lnTo>
                    <a:lnTo>
                      <a:pt x="160" y="401"/>
                    </a:lnTo>
                    <a:lnTo>
                      <a:pt x="146" y="392"/>
                    </a:lnTo>
                    <a:lnTo>
                      <a:pt x="138" y="395"/>
                    </a:lnTo>
                    <a:lnTo>
                      <a:pt x="121" y="394"/>
                    </a:lnTo>
                    <a:lnTo>
                      <a:pt x="113" y="391"/>
                    </a:lnTo>
                    <a:lnTo>
                      <a:pt x="71" y="397"/>
                    </a:lnTo>
                    <a:lnTo>
                      <a:pt x="64" y="401"/>
                    </a:lnTo>
                    <a:lnTo>
                      <a:pt x="62" y="408"/>
                    </a:lnTo>
                    <a:lnTo>
                      <a:pt x="55" y="414"/>
                    </a:lnTo>
                    <a:lnTo>
                      <a:pt x="41" y="422"/>
                    </a:lnTo>
                    <a:lnTo>
                      <a:pt x="32" y="421"/>
                    </a:lnTo>
                    <a:lnTo>
                      <a:pt x="24" y="422"/>
                    </a:lnTo>
                    <a:lnTo>
                      <a:pt x="17" y="42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5" name="Group 199"/>
              <p:cNvGrpSpPr>
                <a:grpSpLocks noChangeAspect="1"/>
              </p:cNvGrpSpPr>
              <p:nvPr/>
            </p:nvGrpSpPr>
            <p:grpSpPr bwMode="gray">
              <a:xfrm>
                <a:off x="5033169" y="2808635"/>
                <a:ext cx="68263" cy="68263"/>
                <a:chOff x="2688" y="1930"/>
                <a:chExt cx="43" cy="43"/>
              </a:xfrm>
              <a:grpFill/>
            </p:grpSpPr>
            <p:sp>
              <p:nvSpPr>
                <p:cNvPr id="238" name="Freeform 200"/>
                <p:cNvSpPr>
                  <a:spLocks noChangeAspect="1"/>
                </p:cNvSpPr>
                <p:nvPr/>
              </p:nvSpPr>
              <p:spPr bwMode="gray">
                <a:xfrm>
                  <a:off x="2688" y="1930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145" y="208"/>
                    </a:cxn>
                    <a:cxn ang="0">
                      <a:pos x="129" y="192"/>
                    </a:cxn>
                    <a:cxn ang="0">
                      <a:pos x="114" y="180"/>
                    </a:cxn>
                    <a:cxn ang="0">
                      <a:pos x="98" y="179"/>
                    </a:cxn>
                    <a:cxn ang="0">
                      <a:pos x="82" y="140"/>
                    </a:cxn>
                    <a:cxn ang="0">
                      <a:pos x="52" y="114"/>
                    </a:cxn>
                    <a:cxn ang="0">
                      <a:pos x="35" y="93"/>
                    </a:cxn>
                    <a:cxn ang="0">
                      <a:pos x="23" y="73"/>
                    </a:cxn>
                    <a:cxn ang="0">
                      <a:pos x="22" y="60"/>
                    </a:cxn>
                    <a:cxn ang="0">
                      <a:pos x="7" y="40"/>
                    </a:cxn>
                    <a:cxn ang="0">
                      <a:pos x="3" y="29"/>
                    </a:cxn>
                    <a:cxn ang="0">
                      <a:pos x="8" y="0"/>
                    </a:cxn>
                    <a:cxn ang="0">
                      <a:pos x="30" y="19"/>
                    </a:cxn>
                    <a:cxn ang="0">
                      <a:pos x="61" y="4"/>
                    </a:cxn>
                    <a:cxn ang="0">
                      <a:pos x="79" y="8"/>
                    </a:cxn>
                    <a:cxn ang="0">
                      <a:pos x="89" y="9"/>
                    </a:cxn>
                    <a:cxn ang="0">
                      <a:pos x="108" y="9"/>
                    </a:cxn>
                    <a:cxn ang="0">
                      <a:pos x="125" y="9"/>
                    </a:cxn>
                    <a:cxn ang="0">
                      <a:pos x="135" y="16"/>
                    </a:cxn>
                    <a:cxn ang="0">
                      <a:pos x="152" y="18"/>
                    </a:cxn>
                    <a:cxn ang="0">
                      <a:pos x="162" y="14"/>
                    </a:cxn>
                    <a:cxn ang="0">
                      <a:pos x="167" y="28"/>
                    </a:cxn>
                    <a:cxn ang="0">
                      <a:pos x="186" y="28"/>
                    </a:cxn>
                    <a:cxn ang="0">
                      <a:pos x="200" y="35"/>
                    </a:cxn>
                    <a:cxn ang="0">
                      <a:pos x="190" y="57"/>
                    </a:cxn>
                    <a:cxn ang="0">
                      <a:pos x="189" y="63"/>
                    </a:cxn>
                    <a:cxn ang="0">
                      <a:pos x="191" y="76"/>
                    </a:cxn>
                    <a:cxn ang="0">
                      <a:pos x="199" y="79"/>
                    </a:cxn>
                    <a:cxn ang="0">
                      <a:pos x="207" y="87"/>
                    </a:cxn>
                    <a:cxn ang="0">
                      <a:pos x="212" y="93"/>
                    </a:cxn>
                    <a:cxn ang="0">
                      <a:pos x="211" y="102"/>
                    </a:cxn>
                    <a:cxn ang="0">
                      <a:pos x="195" y="98"/>
                    </a:cxn>
                    <a:cxn ang="0">
                      <a:pos x="201" y="109"/>
                    </a:cxn>
                    <a:cxn ang="0">
                      <a:pos x="208" y="126"/>
                    </a:cxn>
                    <a:cxn ang="0">
                      <a:pos x="202" y="129"/>
                    </a:cxn>
                    <a:cxn ang="0">
                      <a:pos x="192" y="135"/>
                    </a:cxn>
                    <a:cxn ang="0">
                      <a:pos x="184" y="136"/>
                    </a:cxn>
                    <a:cxn ang="0">
                      <a:pos x="176" y="137"/>
                    </a:cxn>
                    <a:cxn ang="0">
                      <a:pos x="183" y="146"/>
                    </a:cxn>
                    <a:cxn ang="0">
                      <a:pos x="183" y="157"/>
                    </a:cxn>
                    <a:cxn ang="0">
                      <a:pos x="178" y="149"/>
                    </a:cxn>
                    <a:cxn ang="0">
                      <a:pos x="163" y="156"/>
                    </a:cxn>
                    <a:cxn ang="0">
                      <a:pos x="160" y="170"/>
                    </a:cxn>
                    <a:cxn ang="0">
                      <a:pos x="151" y="175"/>
                    </a:cxn>
                    <a:cxn ang="0">
                      <a:pos x="149" y="189"/>
                    </a:cxn>
                    <a:cxn ang="0">
                      <a:pos x="154" y="201"/>
                    </a:cxn>
                  </a:cxnLst>
                  <a:rect l="0" t="0" r="r" b="b"/>
                  <a:pathLst>
                    <a:path w="215" h="216">
                      <a:moveTo>
                        <a:pt x="149" y="216"/>
                      </a:moveTo>
                      <a:lnTo>
                        <a:pt x="149" y="208"/>
                      </a:lnTo>
                      <a:lnTo>
                        <a:pt x="145" y="208"/>
                      </a:lnTo>
                      <a:lnTo>
                        <a:pt x="146" y="203"/>
                      </a:lnTo>
                      <a:lnTo>
                        <a:pt x="137" y="202"/>
                      </a:lnTo>
                      <a:lnTo>
                        <a:pt x="129" y="192"/>
                      </a:lnTo>
                      <a:lnTo>
                        <a:pt x="122" y="191"/>
                      </a:lnTo>
                      <a:lnTo>
                        <a:pt x="114" y="185"/>
                      </a:lnTo>
                      <a:lnTo>
                        <a:pt x="114" y="180"/>
                      </a:lnTo>
                      <a:lnTo>
                        <a:pt x="106" y="179"/>
                      </a:lnTo>
                      <a:lnTo>
                        <a:pt x="99" y="184"/>
                      </a:lnTo>
                      <a:lnTo>
                        <a:pt x="98" y="179"/>
                      </a:lnTo>
                      <a:lnTo>
                        <a:pt x="105" y="175"/>
                      </a:lnTo>
                      <a:lnTo>
                        <a:pt x="83" y="151"/>
                      </a:lnTo>
                      <a:lnTo>
                        <a:pt x="82" y="140"/>
                      </a:lnTo>
                      <a:lnTo>
                        <a:pt x="77" y="136"/>
                      </a:lnTo>
                      <a:lnTo>
                        <a:pt x="72" y="133"/>
                      </a:lnTo>
                      <a:lnTo>
                        <a:pt x="52" y="114"/>
                      </a:lnTo>
                      <a:lnTo>
                        <a:pt x="51" y="109"/>
                      </a:lnTo>
                      <a:lnTo>
                        <a:pt x="41" y="95"/>
                      </a:lnTo>
                      <a:lnTo>
                        <a:pt x="35" y="93"/>
                      </a:lnTo>
                      <a:lnTo>
                        <a:pt x="27" y="81"/>
                      </a:lnTo>
                      <a:lnTo>
                        <a:pt x="22" y="79"/>
                      </a:lnTo>
                      <a:lnTo>
                        <a:pt x="23" y="73"/>
                      </a:lnTo>
                      <a:lnTo>
                        <a:pt x="25" y="71"/>
                      </a:lnTo>
                      <a:lnTo>
                        <a:pt x="22" y="65"/>
                      </a:lnTo>
                      <a:lnTo>
                        <a:pt x="22" y="60"/>
                      </a:lnTo>
                      <a:lnTo>
                        <a:pt x="16" y="54"/>
                      </a:lnTo>
                      <a:lnTo>
                        <a:pt x="12" y="41"/>
                      </a:lnTo>
                      <a:lnTo>
                        <a:pt x="7" y="40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3" y="29"/>
                      </a:lnTo>
                      <a:lnTo>
                        <a:pt x="2" y="25"/>
                      </a:lnTo>
                      <a:lnTo>
                        <a:pt x="2" y="6"/>
                      </a:lnTo>
                      <a:lnTo>
                        <a:pt x="8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30" y="19"/>
                      </a:lnTo>
                      <a:lnTo>
                        <a:pt x="34" y="19"/>
                      </a:lnTo>
                      <a:lnTo>
                        <a:pt x="43" y="2"/>
                      </a:lnTo>
                      <a:lnTo>
                        <a:pt x="61" y="4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9" y="8"/>
                      </a:lnTo>
                      <a:lnTo>
                        <a:pt x="83" y="8"/>
                      </a:lnTo>
                      <a:lnTo>
                        <a:pt x="86" y="6"/>
                      </a:lnTo>
                      <a:lnTo>
                        <a:pt x="89" y="9"/>
                      </a:lnTo>
                      <a:lnTo>
                        <a:pt x="104" y="12"/>
                      </a:lnTo>
                      <a:lnTo>
                        <a:pt x="105" y="9"/>
                      </a:lnTo>
                      <a:lnTo>
                        <a:pt x="108" y="9"/>
                      </a:lnTo>
                      <a:lnTo>
                        <a:pt x="116" y="17"/>
                      </a:lnTo>
                      <a:lnTo>
                        <a:pt x="119" y="17"/>
                      </a:lnTo>
                      <a:lnTo>
                        <a:pt x="125" y="9"/>
                      </a:lnTo>
                      <a:lnTo>
                        <a:pt x="129" y="9"/>
                      </a:lnTo>
                      <a:lnTo>
                        <a:pt x="132" y="14"/>
                      </a:lnTo>
                      <a:lnTo>
                        <a:pt x="135" y="16"/>
                      </a:lnTo>
                      <a:lnTo>
                        <a:pt x="137" y="11"/>
                      </a:lnTo>
                      <a:lnTo>
                        <a:pt x="148" y="12"/>
                      </a:lnTo>
                      <a:lnTo>
                        <a:pt x="152" y="18"/>
                      </a:lnTo>
                      <a:lnTo>
                        <a:pt x="154" y="17"/>
                      </a:lnTo>
                      <a:lnTo>
                        <a:pt x="154" y="14"/>
                      </a:lnTo>
                      <a:lnTo>
                        <a:pt x="162" y="14"/>
                      </a:lnTo>
                      <a:lnTo>
                        <a:pt x="168" y="22"/>
                      </a:lnTo>
                      <a:lnTo>
                        <a:pt x="167" y="27"/>
                      </a:lnTo>
                      <a:lnTo>
                        <a:pt x="167" y="28"/>
                      </a:lnTo>
                      <a:lnTo>
                        <a:pt x="173" y="33"/>
                      </a:lnTo>
                      <a:lnTo>
                        <a:pt x="180" y="33"/>
                      </a:lnTo>
                      <a:lnTo>
                        <a:pt x="186" y="28"/>
                      </a:lnTo>
                      <a:lnTo>
                        <a:pt x="199" y="28"/>
                      </a:lnTo>
                      <a:lnTo>
                        <a:pt x="201" y="31"/>
                      </a:lnTo>
                      <a:lnTo>
                        <a:pt x="200" y="35"/>
                      </a:lnTo>
                      <a:lnTo>
                        <a:pt x="200" y="39"/>
                      </a:lnTo>
                      <a:lnTo>
                        <a:pt x="195" y="46"/>
                      </a:lnTo>
                      <a:lnTo>
                        <a:pt x="190" y="57"/>
                      </a:lnTo>
                      <a:lnTo>
                        <a:pt x="188" y="59"/>
                      </a:lnTo>
                      <a:lnTo>
                        <a:pt x="188" y="61"/>
                      </a:lnTo>
                      <a:lnTo>
                        <a:pt x="189" y="63"/>
                      </a:lnTo>
                      <a:lnTo>
                        <a:pt x="185" y="68"/>
                      </a:lnTo>
                      <a:lnTo>
                        <a:pt x="188" y="76"/>
                      </a:lnTo>
                      <a:lnTo>
                        <a:pt x="191" y="76"/>
                      </a:lnTo>
                      <a:lnTo>
                        <a:pt x="194" y="78"/>
                      </a:lnTo>
                      <a:lnTo>
                        <a:pt x="197" y="77"/>
                      </a:lnTo>
                      <a:lnTo>
                        <a:pt x="199" y="79"/>
                      </a:lnTo>
                      <a:lnTo>
                        <a:pt x="200" y="83"/>
                      </a:lnTo>
                      <a:lnTo>
                        <a:pt x="203" y="87"/>
                      </a:lnTo>
                      <a:lnTo>
                        <a:pt x="207" y="87"/>
                      </a:lnTo>
                      <a:lnTo>
                        <a:pt x="207" y="88"/>
                      </a:lnTo>
                      <a:lnTo>
                        <a:pt x="207" y="90"/>
                      </a:lnTo>
                      <a:lnTo>
                        <a:pt x="212" y="93"/>
                      </a:lnTo>
                      <a:lnTo>
                        <a:pt x="215" y="94"/>
                      </a:lnTo>
                      <a:lnTo>
                        <a:pt x="215" y="97"/>
                      </a:lnTo>
                      <a:lnTo>
                        <a:pt x="211" y="102"/>
                      </a:lnTo>
                      <a:lnTo>
                        <a:pt x="202" y="102"/>
                      </a:lnTo>
                      <a:lnTo>
                        <a:pt x="197" y="98"/>
                      </a:lnTo>
                      <a:lnTo>
                        <a:pt x="195" y="98"/>
                      </a:lnTo>
                      <a:lnTo>
                        <a:pt x="194" y="100"/>
                      </a:lnTo>
                      <a:lnTo>
                        <a:pt x="195" y="102"/>
                      </a:lnTo>
                      <a:lnTo>
                        <a:pt x="201" y="109"/>
                      </a:lnTo>
                      <a:lnTo>
                        <a:pt x="207" y="117"/>
                      </a:lnTo>
                      <a:lnTo>
                        <a:pt x="210" y="119"/>
                      </a:lnTo>
                      <a:lnTo>
                        <a:pt x="208" y="126"/>
                      </a:lnTo>
                      <a:lnTo>
                        <a:pt x="207" y="129"/>
                      </a:lnTo>
                      <a:lnTo>
                        <a:pt x="205" y="130"/>
                      </a:lnTo>
                      <a:lnTo>
                        <a:pt x="202" y="129"/>
                      </a:lnTo>
                      <a:lnTo>
                        <a:pt x="200" y="129"/>
                      </a:lnTo>
                      <a:lnTo>
                        <a:pt x="197" y="132"/>
                      </a:lnTo>
                      <a:lnTo>
                        <a:pt x="192" y="135"/>
                      </a:lnTo>
                      <a:lnTo>
                        <a:pt x="189" y="135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3" y="133"/>
                      </a:lnTo>
                      <a:lnTo>
                        <a:pt x="180" y="133"/>
                      </a:lnTo>
                      <a:lnTo>
                        <a:pt x="176" y="137"/>
                      </a:lnTo>
                      <a:lnTo>
                        <a:pt x="178" y="140"/>
                      </a:lnTo>
                      <a:lnTo>
                        <a:pt x="181" y="141"/>
                      </a:lnTo>
                      <a:lnTo>
                        <a:pt x="183" y="146"/>
                      </a:lnTo>
                      <a:lnTo>
                        <a:pt x="184" y="149"/>
                      </a:lnTo>
                      <a:lnTo>
                        <a:pt x="184" y="154"/>
                      </a:lnTo>
                      <a:lnTo>
                        <a:pt x="183" y="157"/>
                      </a:lnTo>
                      <a:lnTo>
                        <a:pt x="180" y="157"/>
                      </a:lnTo>
                      <a:lnTo>
                        <a:pt x="179" y="154"/>
                      </a:lnTo>
                      <a:lnTo>
                        <a:pt x="178" y="149"/>
                      </a:lnTo>
                      <a:lnTo>
                        <a:pt x="175" y="148"/>
                      </a:lnTo>
                      <a:lnTo>
                        <a:pt x="172" y="148"/>
                      </a:lnTo>
                      <a:lnTo>
                        <a:pt x="163" y="156"/>
                      </a:lnTo>
                      <a:lnTo>
                        <a:pt x="162" y="160"/>
                      </a:lnTo>
                      <a:lnTo>
                        <a:pt x="160" y="163"/>
                      </a:lnTo>
                      <a:lnTo>
                        <a:pt x="160" y="170"/>
                      </a:lnTo>
                      <a:lnTo>
                        <a:pt x="158" y="173"/>
                      </a:lnTo>
                      <a:lnTo>
                        <a:pt x="153" y="173"/>
                      </a:lnTo>
                      <a:lnTo>
                        <a:pt x="151" y="175"/>
                      </a:lnTo>
                      <a:lnTo>
                        <a:pt x="151" y="184"/>
                      </a:lnTo>
                      <a:lnTo>
                        <a:pt x="149" y="185"/>
                      </a:lnTo>
                      <a:lnTo>
                        <a:pt x="149" y="189"/>
                      </a:lnTo>
                      <a:lnTo>
                        <a:pt x="152" y="194"/>
                      </a:lnTo>
                      <a:lnTo>
                        <a:pt x="154" y="196"/>
                      </a:lnTo>
                      <a:lnTo>
                        <a:pt x="154" y="201"/>
                      </a:lnTo>
                      <a:lnTo>
                        <a:pt x="149" y="208"/>
                      </a:lnTo>
                      <a:lnTo>
                        <a:pt x="149" y="21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" name="Freeform 201"/>
                <p:cNvSpPr>
                  <a:spLocks noChangeAspect="1"/>
                </p:cNvSpPr>
                <p:nvPr/>
              </p:nvSpPr>
              <p:spPr bwMode="gray">
                <a:xfrm>
                  <a:off x="2703" y="1965"/>
                  <a:ext cx="15" cy="8"/>
                </a:xfrm>
                <a:custGeom>
                  <a:avLst/>
                  <a:gdLst/>
                  <a:ahLst/>
                  <a:cxnLst>
                    <a:cxn ang="0">
                      <a:pos x="75" y="42"/>
                    </a:cxn>
                    <a:cxn ang="0">
                      <a:pos x="45" y="20"/>
                    </a:cxn>
                    <a:cxn ang="0">
                      <a:pos x="29" y="17"/>
                    </a:cxn>
                    <a:cxn ang="0">
                      <a:pos x="13" y="7"/>
                    </a:cxn>
                    <a:cxn ang="0">
                      <a:pos x="0" y="5"/>
                    </a:cxn>
                    <a:cxn ang="0">
                      <a:pos x="4" y="0"/>
                    </a:cxn>
                    <a:cxn ang="0">
                      <a:pos x="15" y="2"/>
                    </a:cxn>
                    <a:cxn ang="0">
                      <a:pos x="20" y="10"/>
                    </a:cxn>
                    <a:cxn ang="0">
                      <a:pos x="25" y="10"/>
                    </a:cxn>
                    <a:cxn ang="0">
                      <a:pos x="32" y="5"/>
                    </a:cxn>
                    <a:cxn ang="0">
                      <a:pos x="40" y="6"/>
                    </a:cxn>
                    <a:cxn ang="0">
                      <a:pos x="40" y="11"/>
                    </a:cxn>
                    <a:cxn ang="0">
                      <a:pos x="48" y="17"/>
                    </a:cxn>
                    <a:cxn ang="0">
                      <a:pos x="55" y="18"/>
                    </a:cxn>
                    <a:cxn ang="0">
                      <a:pos x="63" y="28"/>
                    </a:cxn>
                    <a:cxn ang="0">
                      <a:pos x="72" y="29"/>
                    </a:cxn>
                    <a:cxn ang="0">
                      <a:pos x="71" y="34"/>
                    </a:cxn>
                    <a:cxn ang="0">
                      <a:pos x="75" y="34"/>
                    </a:cxn>
                    <a:cxn ang="0">
                      <a:pos x="75" y="42"/>
                    </a:cxn>
                  </a:cxnLst>
                  <a:rect l="0" t="0" r="r" b="b"/>
                  <a:pathLst>
                    <a:path w="75" h="42">
                      <a:moveTo>
                        <a:pt x="75" y="42"/>
                      </a:moveTo>
                      <a:lnTo>
                        <a:pt x="45" y="20"/>
                      </a:lnTo>
                      <a:lnTo>
                        <a:pt x="29" y="17"/>
                      </a:lnTo>
                      <a:lnTo>
                        <a:pt x="13" y="7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15" y="2"/>
                      </a:lnTo>
                      <a:lnTo>
                        <a:pt x="20" y="10"/>
                      </a:lnTo>
                      <a:lnTo>
                        <a:pt x="25" y="10"/>
                      </a:lnTo>
                      <a:lnTo>
                        <a:pt x="32" y="5"/>
                      </a:lnTo>
                      <a:lnTo>
                        <a:pt x="40" y="6"/>
                      </a:lnTo>
                      <a:lnTo>
                        <a:pt x="40" y="11"/>
                      </a:lnTo>
                      <a:lnTo>
                        <a:pt x="48" y="17"/>
                      </a:lnTo>
                      <a:lnTo>
                        <a:pt x="55" y="18"/>
                      </a:lnTo>
                      <a:lnTo>
                        <a:pt x="63" y="28"/>
                      </a:lnTo>
                      <a:lnTo>
                        <a:pt x="72" y="29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4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6" name="Freeform 202"/>
              <p:cNvSpPr>
                <a:spLocks noChangeAspect="1"/>
              </p:cNvSpPr>
              <p:nvPr/>
            </p:nvSpPr>
            <p:spPr bwMode="gray">
              <a:xfrm>
                <a:off x="5128419" y="2973735"/>
                <a:ext cx="39688" cy="4127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35" y="2"/>
                  </a:cxn>
                  <a:cxn ang="0">
                    <a:pos x="21" y="12"/>
                  </a:cxn>
                  <a:cxn ang="0">
                    <a:pos x="13" y="8"/>
                  </a:cxn>
                  <a:cxn ang="0">
                    <a:pos x="2" y="28"/>
                  </a:cxn>
                  <a:cxn ang="0">
                    <a:pos x="0" y="37"/>
                  </a:cxn>
                  <a:cxn ang="0">
                    <a:pos x="6" y="50"/>
                  </a:cxn>
                  <a:cxn ang="0">
                    <a:pos x="21" y="58"/>
                  </a:cxn>
                  <a:cxn ang="0">
                    <a:pos x="28" y="70"/>
                  </a:cxn>
                  <a:cxn ang="0">
                    <a:pos x="23" y="86"/>
                  </a:cxn>
                  <a:cxn ang="0">
                    <a:pos x="26" y="99"/>
                  </a:cxn>
                  <a:cxn ang="0">
                    <a:pos x="32" y="106"/>
                  </a:cxn>
                  <a:cxn ang="0">
                    <a:pos x="39" y="108"/>
                  </a:cxn>
                  <a:cxn ang="0">
                    <a:pos x="42" y="98"/>
                  </a:cxn>
                  <a:cxn ang="0">
                    <a:pos x="49" y="90"/>
                  </a:cxn>
                  <a:cxn ang="0">
                    <a:pos x="53" y="96"/>
                  </a:cxn>
                  <a:cxn ang="0">
                    <a:pos x="60" y="103"/>
                  </a:cxn>
                  <a:cxn ang="0">
                    <a:pos x="65" y="119"/>
                  </a:cxn>
                  <a:cxn ang="0">
                    <a:pos x="66" y="130"/>
                  </a:cxn>
                  <a:cxn ang="0">
                    <a:pos x="71" y="131"/>
                  </a:cxn>
                  <a:cxn ang="0">
                    <a:pos x="76" y="110"/>
                  </a:cxn>
                  <a:cxn ang="0">
                    <a:pos x="85" y="107"/>
                  </a:cxn>
                  <a:cxn ang="0">
                    <a:pos x="91" y="117"/>
                  </a:cxn>
                  <a:cxn ang="0">
                    <a:pos x="98" y="124"/>
                  </a:cxn>
                  <a:cxn ang="0">
                    <a:pos x="107" y="129"/>
                  </a:cxn>
                  <a:cxn ang="0">
                    <a:pos x="105" y="107"/>
                  </a:cxn>
                  <a:cxn ang="0">
                    <a:pos x="98" y="77"/>
                  </a:cxn>
                  <a:cxn ang="0">
                    <a:pos x="91" y="66"/>
                  </a:cxn>
                  <a:cxn ang="0">
                    <a:pos x="88" y="54"/>
                  </a:cxn>
                  <a:cxn ang="0">
                    <a:pos x="105" y="66"/>
                  </a:cxn>
                  <a:cxn ang="0">
                    <a:pos x="108" y="71"/>
                  </a:cxn>
                  <a:cxn ang="0">
                    <a:pos x="113" y="71"/>
                  </a:cxn>
                  <a:cxn ang="0">
                    <a:pos x="119" y="65"/>
                  </a:cxn>
                  <a:cxn ang="0">
                    <a:pos x="128" y="64"/>
                  </a:cxn>
                  <a:cxn ang="0">
                    <a:pos x="126" y="56"/>
                  </a:cxn>
                  <a:cxn ang="0">
                    <a:pos x="114" y="48"/>
                  </a:cxn>
                  <a:cxn ang="0">
                    <a:pos x="107" y="33"/>
                  </a:cxn>
                  <a:cxn ang="0">
                    <a:pos x="107" y="26"/>
                  </a:cxn>
                  <a:cxn ang="0">
                    <a:pos x="98" y="21"/>
                  </a:cxn>
                  <a:cxn ang="0">
                    <a:pos x="74" y="12"/>
                  </a:cxn>
                  <a:cxn ang="0">
                    <a:pos x="61" y="8"/>
                  </a:cxn>
                  <a:cxn ang="0">
                    <a:pos x="55" y="8"/>
                  </a:cxn>
                  <a:cxn ang="0">
                    <a:pos x="49" y="0"/>
                  </a:cxn>
                </a:cxnLst>
                <a:rect l="0" t="0" r="r" b="b"/>
                <a:pathLst>
                  <a:path w="128" h="131">
                    <a:moveTo>
                      <a:pt x="49" y="0"/>
                    </a:moveTo>
                    <a:lnTo>
                      <a:pt x="35" y="2"/>
                    </a:lnTo>
                    <a:lnTo>
                      <a:pt x="21" y="12"/>
                    </a:lnTo>
                    <a:lnTo>
                      <a:pt x="13" y="8"/>
                    </a:lnTo>
                    <a:lnTo>
                      <a:pt x="2" y="28"/>
                    </a:lnTo>
                    <a:lnTo>
                      <a:pt x="0" y="37"/>
                    </a:lnTo>
                    <a:lnTo>
                      <a:pt x="6" y="50"/>
                    </a:lnTo>
                    <a:lnTo>
                      <a:pt x="21" y="58"/>
                    </a:lnTo>
                    <a:lnTo>
                      <a:pt x="28" y="70"/>
                    </a:lnTo>
                    <a:lnTo>
                      <a:pt x="23" y="86"/>
                    </a:lnTo>
                    <a:lnTo>
                      <a:pt x="26" y="99"/>
                    </a:lnTo>
                    <a:lnTo>
                      <a:pt x="32" y="106"/>
                    </a:lnTo>
                    <a:lnTo>
                      <a:pt x="39" y="108"/>
                    </a:lnTo>
                    <a:lnTo>
                      <a:pt x="42" y="98"/>
                    </a:lnTo>
                    <a:lnTo>
                      <a:pt x="49" y="90"/>
                    </a:lnTo>
                    <a:lnTo>
                      <a:pt x="53" y="96"/>
                    </a:lnTo>
                    <a:lnTo>
                      <a:pt x="60" y="103"/>
                    </a:lnTo>
                    <a:lnTo>
                      <a:pt x="65" y="119"/>
                    </a:lnTo>
                    <a:lnTo>
                      <a:pt x="66" y="130"/>
                    </a:lnTo>
                    <a:lnTo>
                      <a:pt x="71" y="131"/>
                    </a:lnTo>
                    <a:lnTo>
                      <a:pt x="76" y="110"/>
                    </a:lnTo>
                    <a:lnTo>
                      <a:pt x="85" y="107"/>
                    </a:lnTo>
                    <a:lnTo>
                      <a:pt x="91" y="117"/>
                    </a:lnTo>
                    <a:lnTo>
                      <a:pt x="98" y="124"/>
                    </a:lnTo>
                    <a:lnTo>
                      <a:pt x="107" y="129"/>
                    </a:lnTo>
                    <a:lnTo>
                      <a:pt x="105" y="107"/>
                    </a:lnTo>
                    <a:lnTo>
                      <a:pt x="98" y="77"/>
                    </a:lnTo>
                    <a:lnTo>
                      <a:pt x="91" y="66"/>
                    </a:lnTo>
                    <a:lnTo>
                      <a:pt x="88" y="54"/>
                    </a:lnTo>
                    <a:lnTo>
                      <a:pt x="105" y="66"/>
                    </a:lnTo>
                    <a:lnTo>
                      <a:pt x="108" y="71"/>
                    </a:lnTo>
                    <a:lnTo>
                      <a:pt x="113" y="71"/>
                    </a:lnTo>
                    <a:lnTo>
                      <a:pt x="119" y="65"/>
                    </a:lnTo>
                    <a:lnTo>
                      <a:pt x="128" y="64"/>
                    </a:lnTo>
                    <a:lnTo>
                      <a:pt x="126" y="56"/>
                    </a:lnTo>
                    <a:lnTo>
                      <a:pt x="114" y="48"/>
                    </a:lnTo>
                    <a:lnTo>
                      <a:pt x="107" y="33"/>
                    </a:lnTo>
                    <a:lnTo>
                      <a:pt x="107" y="26"/>
                    </a:lnTo>
                    <a:lnTo>
                      <a:pt x="98" y="21"/>
                    </a:lnTo>
                    <a:lnTo>
                      <a:pt x="74" y="12"/>
                    </a:lnTo>
                    <a:lnTo>
                      <a:pt x="61" y="8"/>
                    </a:lnTo>
                    <a:lnTo>
                      <a:pt x="55" y="8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" name="Freeform 203"/>
              <p:cNvSpPr>
                <a:spLocks noChangeAspect="1"/>
              </p:cNvSpPr>
              <p:nvPr/>
            </p:nvSpPr>
            <p:spPr bwMode="gray">
              <a:xfrm>
                <a:off x="5110956" y="2894360"/>
                <a:ext cx="111125" cy="93663"/>
              </a:xfrm>
              <a:custGeom>
                <a:avLst/>
                <a:gdLst/>
                <a:ahLst/>
                <a:cxnLst>
                  <a:cxn ang="0">
                    <a:pos x="314" y="70"/>
                  </a:cxn>
                  <a:cxn ang="0">
                    <a:pos x="258" y="65"/>
                  </a:cxn>
                  <a:cxn ang="0">
                    <a:pos x="245" y="66"/>
                  </a:cxn>
                  <a:cxn ang="0">
                    <a:pos x="223" y="73"/>
                  </a:cxn>
                  <a:cxn ang="0">
                    <a:pos x="193" y="86"/>
                  </a:cxn>
                  <a:cxn ang="0">
                    <a:pos x="216" y="100"/>
                  </a:cxn>
                  <a:cxn ang="0">
                    <a:pos x="227" y="116"/>
                  </a:cxn>
                  <a:cxn ang="0">
                    <a:pos x="201" y="103"/>
                  </a:cxn>
                  <a:cxn ang="0">
                    <a:pos x="207" y="120"/>
                  </a:cxn>
                  <a:cxn ang="0">
                    <a:pos x="201" y="125"/>
                  </a:cxn>
                  <a:cxn ang="0">
                    <a:pos x="185" y="111"/>
                  </a:cxn>
                  <a:cxn ang="0">
                    <a:pos x="184" y="124"/>
                  </a:cxn>
                  <a:cxn ang="0">
                    <a:pos x="188" y="135"/>
                  </a:cxn>
                  <a:cxn ang="0">
                    <a:pos x="172" y="111"/>
                  </a:cxn>
                  <a:cxn ang="0">
                    <a:pos x="148" y="93"/>
                  </a:cxn>
                  <a:cxn ang="0">
                    <a:pos x="137" y="90"/>
                  </a:cxn>
                  <a:cxn ang="0">
                    <a:pos x="135" y="120"/>
                  </a:cxn>
                  <a:cxn ang="0">
                    <a:pos x="144" y="140"/>
                  </a:cxn>
                  <a:cxn ang="0">
                    <a:pos x="164" y="172"/>
                  </a:cxn>
                  <a:cxn ang="0">
                    <a:pos x="172" y="190"/>
                  </a:cxn>
                  <a:cxn ang="0">
                    <a:pos x="163" y="191"/>
                  </a:cxn>
                  <a:cxn ang="0">
                    <a:pos x="161" y="179"/>
                  </a:cxn>
                  <a:cxn ang="0">
                    <a:pos x="150" y="186"/>
                  </a:cxn>
                  <a:cxn ang="0">
                    <a:pos x="151" y="203"/>
                  </a:cxn>
                  <a:cxn ang="0">
                    <a:pos x="141" y="203"/>
                  </a:cxn>
                  <a:cxn ang="0">
                    <a:pos x="135" y="212"/>
                  </a:cxn>
                  <a:cxn ang="0">
                    <a:pos x="156" y="219"/>
                  </a:cxn>
                  <a:cxn ang="0">
                    <a:pos x="172" y="224"/>
                  </a:cxn>
                  <a:cxn ang="0">
                    <a:pos x="184" y="237"/>
                  </a:cxn>
                  <a:cxn ang="0">
                    <a:pos x="199" y="250"/>
                  </a:cxn>
                  <a:cxn ang="0">
                    <a:pos x="211" y="255"/>
                  </a:cxn>
                  <a:cxn ang="0">
                    <a:pos x="199" y="285"/>
                  </a:cxn>
                  <a:cxn ang="0">
                    <a:pos x="175" y="275"/>
                  </a:cxn>
                  <a:cxn ang="0">
                    <a:pos x="152" y="270"/>
                  </a:cxn>
                  <a:cxn ang="0">
                    <a:pos x="164" y="259"/>
                  </a:cxn>
                  <a:cxn ang="0">
                    <a:pos x="139" y="243"/>
                  </a:cxn>
                  <a:cxn ang="0">
                    <a:pos x="123" y="245"/>
                  </a:cxn>
                  <a:cxn ang="0">
                    <a:pos x="98" y="245"/>
                  </a:cxn>
                  <a:cxn ang="0">
                    <a:pos x="67" y="242"/>
                  </a:cxn>
                  <a:cxn ang="0">
                    <a:pos x="61" y="245"/>
                  </a:cxn>
                  <a:cxn ang="0">
                    <a:pos x="51" y="240"/>
                  </a:cxn>
                  <a:cxn ang="0">
                    <a:pos x="33" y="208"/>
                  </a:cxn>
                  <a:cxn ang="0">
                    <a:pos x="53" y="208"/>
                  </a:cxn>
                  <a:cxn ang="0">
                    <a:pos x="35" y="194"/>
                  </a:cxn>
                  <a:cxn ang="0">
                    <a:pos x="17" y="178"/>
                  </a:cxn>
                  <a:cxn ang="0">
                    <a:pos x="3" y="154"/>
                  </a:cxn>
                  <a:cxn ang="0">
                    <a:pos x="0" y="152"/>
                  </a:cxn>
                  <a:cxn ang="0">
                    <a:pos x="10" y="146"/>
                  </a:cxn>
                  <a:cxn ang="0">
                    <a:pos x="17" y="127"/>
                  </a:cxn>
                  <a:cxn ang="0">
                    <a:pos x="35" y="103"/>
                  </a:cxn>
                  <a:cxn ang="0">
                    <a:pos x="49" y="77"/>
                  </a:cxn>
                  <a:cxn ang="0">
                    <a:pos x="82" y="62"/>
                  </a:cxn>
                  <a:cxn ang="0">
                    <a:pos x="112" y="45"/>
                  </a:cxn>
                  <a:cxn ang="0">
                    <a:pos x="147" y="31"/>
                  </a:cxn>
                  <a:cxn ang="0">
                    <a:pos x="166" y="29"/>
                  </a:cxn>
                  <a:cxn ang="0">
                    <a:pos x="205" y="25"/>
                  </a:cxn>
                  <a:cxn ang="0">
                    <a:pos x="248" y="16"/>
                  </a:cxn>
                  <a:cxn ang="0">
                    <a:pos x="293" y="36"/>
                  </a:cxn>
                  <a:cxn ang="0">
                    <a:pos x="327" y="20"/>
                  </a:cxn>
                  <a:cxn ang="0">
                    <a:pos x="340" y="0"/>
                  </a:cxn>
                  <a:cxn ang="0">
                    <a:pos x="352" y="13"/>
                  </a:cxn>
                  <a:cxn ang="0">
                    <a:pos x="340" y="33"/>
                  </a:cxn>
                  <a:cxn ang="0">
                    <a:pos x="334" y="63"/>
                  </a:cxn>
                </a:cxnLst>
                <a:rect l="0" t="0" r="r" b="b"/>
                <a:pathLst>
                  <a:path w="352" h="293">
                    <a:moveTo>
                      <a:pt x="324" y="78"/>
                    </a:moveTo>
                    <a:lnTo>
                      <a:pt x="314" y="70"/>
                    </a:lnTo>
                    <a:lnTo>
                      <a:pt x="268" y="57"/>
                    </a:lnTo>
                    <a:lnTo>
                      <a:pt x="258" y="65"/>
                    </a:lnTo>
                    <a:lnTo>
                      <a:pt x="253" y="66"/>
                    </a:lnTo>
                    <a:lnTo>
                      <a:pt x="245" y="66"/>
                    </a:lnTo>
                    <a:lnTo>
                      <a:pt x="234" y="62"/>
                    </a:lnTo>
                    <a:lnTo>
                      <a:pt x="223" y="73"/>
                    </a:lnTo>
                    <a:lnTo>
                      <a:pt x="207" y="76"/>
                    </a:lnTo>
                    <a:lnTo>
                      <a:pt x="193" y="86"/>
                    </a:lnTo>
                    <a:lnTo>
                      <a:pt x="201" y="94"/>
                    </a:lnTo>
                    <a:lnTo>
                      <a:pt x="216" y="100"/>
                    </a:lnTo>
                    <a:lnTo>
                      <a:pt x="225" y="110"/>
                    </a:lnTo>
                    <a:lnTo>
                      <a:pt x="227" y="116"/>
                    </a:lnTo>
                    <a:lnTo>
                      <a:pt x="217" y="106"/>
                    </a:lnTo>
                    <a:lnTo>
                      <a:pt x="201" y="103"/>
                    </a:lnTo>
                    <a:lnTo>
                      <a:pt x="196" y="113"/>
                    </a:lnTo>
                    <a:lnTo>
                      <a:pt x="207" y="120"/>
                    </a:lnTo>
                    <a:lnTo>
                      <a:pt x="209" y="133"/>
                    </a:lnTo>
                    <a:lnTo>
                      <a:pt x="201" y="125"/>
                    </a:lnTo>
                    <a:lnTo>
                      <a:pt x="195" y="115"/>
                    </a:lnTo>
                    <a:lnTo>
                      <a:pt x="185" y="111"/>
                    </a:lnTo>
                    <a:lnTo>
                      <a:pt x="182" y="113"/>
                    </a:lnTo>
                    <a:lnTo>
                      <a:pt x="184" y="124"/>
                    </a:lnTo>
                    <a:lnTo>
                      <a:pt x="193" y="131"/>
                    </a:lnTo>
                    <a:lnTo>
                      <a:pt x="188" y="135"/>
                    </a:lnTo>
                    <a:lnTo>
                      <a:pt x="177" y="125"/>
                    </a:lnTo>
                    <a:lnTo>
                      <a:pt x="172" y="111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51" y="86"/>
                    </a:lnTo>
                    <a:lnTo>
                      <a:pt x="137" y="90"/>
                    </a:lnTo>
                    <a:lnTo>
                      <a:pt x="135" y="105"/>
                    </a:lnTo>
                    <a:lnTo>
                      <a:pt x="135" y="120"/>
                    </a:lnTo>
                    <a:lnTo>
                      <a:pt x="136" y="132"/>
                    </a:lnTo>
                    <a:lnTo>
                      <a:pt x="144" y="140"/>
                    </a:lnTo>
                    <a:lnTo>
                      <a:pt x="147" y="154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2" y="190"/>
                    </a:lnTo>
                    <a:lnTo>
                      <a:pt x="167" y="192"/>
                    </a:lnTo>
                    <a:lnTo>
                      <a:pt x="163" y="191"/>
                    </a:lnTo>
                    <a:lnTo>
                      <a:pt x="164" y="185"/>
                    </a:lnTo>
                    <a:lnTo>
                      <a:pt x="161" y="179"/>
                    </a:lnTo>
                    <a:lnTo>
                      <a:pt x="151" y="178"/>
                    </a:lnTo>
                    <a:lnTo>
                      <a:pt x="150" y="186"/>
                    </a:lnTo>
                    <a:lnTo>
                      <a:pt x="155" y="200"/>
                    </a:lnTo>
                    <a:lnTo>
                      <a:pt x="151" y="203"/>
                    </a:lnTo>
                    <a:lnTo>
                      <a:pt x="147" y="203"/>
                    </a:lnTo>
                    <a:lnTo>
                      <a:pt x="141" y="203"/>
                    </a:lnTo>
                    <a:lnTo>
                      <a:pt x="131" y="206"/>
                    </a:lnTo>
                    <a:lnTo>
                      <a:pt x="135" y="212"/>
                    </a:lnTo>
                    <a:lnTo>
                      <a:pt x="147" y="217"/>
                    </a:lnTo>
                    <a:lnTo>
                      <a:pt x="156" y="219"/>
                    </a:lnTo>
                    <a:lnTo>
                      <a:pt x="163" y="224"/>
                    </a:lnTo>
                    <a:lnTo>
                      <a:pt x="172" y="224"/>
                    </a:lnTo>
                    <a:lnTo>
                      <a:pt x="177" y="237"/>
                    </a:lnTo>
                    <a:lnTo>
                      <a:pt x="184" y="237"/>
                    </a:lnTo>
                    <a:lnTo>
                      <a:pt x="190" y="244"/>
                    </a:lnTo>
                    <a:lnTo>
                      <a:pt x="199" y="250"/>
                    </a:lnTo>
                    <a:lnTo>
                      <a:pt x="204" y="250"/>
                    </a:lnTo>
                    <a:lnTo>
                      <a:pt x="211" y="255"/>
                    </a:lnTo>
                    <a:lnTo>
                      <a:pt x="212" y="293"/>
                    </a:lnTo>
                    <a:lnTo>
                      <a:pt x="199" y="285"/>
                    </a:lnTo>
                    <a:lnTo>
                      <a:pt x="189" y="272"/>
                    </a:lnTo>
                    <a:lnTo>
                      <a:pt x="175" y="275"/>
                    </a:lnTo>
                    <a:lnTo>
                      <a:pt x="161" y="275"/>
                    </a:lnTo>
                    <a:lnTo>
                      <a:pt x="152" y="270"/>
                    </a:lnTo>
                    <a:lnTo>
                      <a:pt x="162" y="266"/>
                    </a:lnTo>
                    <a:lnTo>
                      <a:pt x="164" y="259"/>
                    </a:lnTo>
                    <a:lnTo>
                      <a:pt x="152" y="256"/>
                    </a:lnTo>
                    <a:lnTo>
                      <a:pt x="139" y="243"/>
                    </a:lnTo>
                    <a:lnTo>
                      <a:pt x="132" y="249"/>
                    </a:lnTo>
                    <a:lnTo>
                      <a:pt x="123" y="245"/>
                    </a:lnTo>
                    <a:lnTo>
                      <a:pt x="110" y="248"/>
                    </a:lnTo>
                    <a:lnTo>
                      <a:pt x="98" y="245"/>
                    </a:lnTo>
                    <a:lnTo>
                      <a:pt x="81" y="248"/>
                    </a:lnTo>
                    <a:lnTo>
                      <a:pt x="67" y="242"/>
                    </a:lnTo>
                    <a:lnTo>
                      <a:pt x="64" y="242"/>
                    </a:lnTo>
                    <a:lnTo>
                      <a:pt x="61" y="245"/>
                    </a:lnTo>
                    <a:lnTo>
                      <a:pt x="55" y="248"/>
                    </a:lnTo>
                    <a:lnTo>
                      <a:pt x="51" y="240"/>
                    </a:lnTo>
                    <a:lnTo>
                      <a:pt x="45" y="228"/>
                    </a:lnTo>
                    <a:lnTo>
                      <a:pt x="33" y="208"/>
                    </a:lnTo>
                    <a:lnTo>
                      <a:pt x="43" y="210"/>
                    </a:lnTo>
                    <a:lnTo>
                      <a:pt x="53" y="208"/>
                    </a:lnTo>
                    <a:lnTo>
                      <a:pt x="49" y="200"/>
                    </a:lnTo>
                    <a:lnTo>
                      <a:pt x="35" y="194"/>
                    </a:lnTo>
                    <a:lnTo>
                      <a:pt x="33" y="203"/>
                    </a:lnTo>
                    <a:lnTo>
                      <a:pt x="17" y="178"/>
                    </a:lnTo>
                    <a:lnTo>
                      <a:pt x="7" y="170"/>
                    </a:lnTo>
                    <a:lnTo>
                      <a:pt x="3" y="154"/>
                    </a:lnTo>
                    <a:lnTo>
                      <a:pt x="1" y="152"/>
                    </a:lnTo>
                    <a:lnTo>
                      <a:pt x="0" y="152"/>
                    </a:lnTo>
                    <a:lnTo>
                      <a:pt x="1" y="152"/>
                    </a:lnTo>
                    <a:lnTo>
                      <a:pt x="10" y="146"/>
                    </a:lnTo>
                    <a:lnTo>
                      <a:pt x="15" y="140"/>
                    </a:lnTo>
                    <a:lnTo>
                      <a:pt x="17" y="127"/>
                    </a:lnTo>
                    <a:lnTo>
                      <a:pt x="27" y="120"/>
                    </a:lnTo>
                    <a:lnTo>
                      <a:pt x="35" y="103"/>
                    </a:lnTo>
                    <a:lnTo>
                      <a:pt x="49" y="92"/>
                    </a:lnTo>
                    <a:lnTo>
                      <a:pt x="49" y="77"/>
                    </a:lnTo>
                    <a:lnTo>
                      <a:pt x="46" y="67"/>
                    </a:lnTo>
                    <a:lnTo>
                      <a:pt x="82" y="62"/>
                    </a:lnTo>
                    <a:lnTo>
                      <a:pt x="93" y="52"/>
                    </a:lnTo>
                    <a:lnTo>
                      <a:pt x="112" y="45"/>
                    </a:lnTo>
                    <a:lnTo>
                      <a:pt x="132" y="45"/>
                    </a:lnTo>
                    <a:lnTo>
                      <a:pt x="147" y="31"/>
                    </a:lnTo>
                    <a:lnTo>
                      <a:pt x="153" y="29"/>
                    </a:lnTo>
                    <a:lnTo>
                      <a:pt x="166" y="29"/>
                    </a:lnTo>
                    <a:lnTo>
                      <a:pt x="183" y="25"/>
                    </a:lnTo>
                    <a:lnTo>
                      <a:pt x="205" y="25"/>
                    </a:lnTo>
                    <a:lnTo>
                      <a:pt x="236" y="16"/>
                    </a:lnTo>
                    <a:lnTo>
                      <a:pt x="248" y="16"/>
                    </a:lnTo>
                    <a:lnTo>
                      <a:pt x="258" y="24"/>
                    </a:lnTo>
                    <a:lnTo>
                      <a:pt x="293" y="36"/>
                    </a:lnTo>
                    <a:lnTo>
                      <a:pt x="313" y="33"/>
                    </a:lnTo>
                    <a:lnTo>
                      <a:pt x="327" y="20"/>
                    </a:lnTo>
                    <a:lnTo>
                      <a:pt x="329" y="1"/>
                    </a:lnTo>
                    <a:lnTo>
                      <a:pt x="340" y="0"/>
                    </a:lnTo>
                    <a:lnTo>
                      <a:pt x="343" y="6"/>
                    </a:lnTo>
                    <a:lnTo>
                      <a:pt x="352" y="13"/>
                    </a:lnTo>
                    <a:lnTo>
                      <a:pt x="351" y="24"/>
                    </a:lnTo>
                    <a:lnTo>
                      <a:pt x="340" y="33"/>
                    </a:lnTo>
                    <a:lnTo>
                      <a:pt x="338" y="49"/>
                    </a:lnTo>
                    <a:lnTo>
                      <a:pt x="334" y="63"/>
                    </a:lnTo>
                    <a:lnTo>
                      <a:pt x="324" y="7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" name="Freeform 204"/>
              <p:cNvSpPr>
                <a:spLocks noChangeAspect="1"/>
              </p:cNvSpPr>
              <p:nvPr/>
            </p:nvSpPr>
            <p:spPr bwMode="gray">
              <a:xfrm>
                <a:off x="5039519" y="2727672"/>
                <a:ext cx="117475" cy="69850"/>
              </a:xfrm>
              <a:custGeom>
                <a:avLst/>
                <a:gdLst/>
                <a:ahLst/>
                <a:cxnLst>
                  <a:cxn ang="0">
                    <a:pos x="71" y="47"/>
                  </a:cxn>
                  <a:cxn ang="0">
                    <a:pos x="128" y="64"/>
                  </a:cxn>
                  <a:cxn ang="0">
                    <a:pos x="147" y="44"/>
                  </a:cxn>
                  <a:cxn ang="0">
                    <a:pos x="194" y="26"/>
                  </a:cxn>
                  <a:cxn ang="0">
                    <a:pos x="225" y="24"/>
                  </a:cxn>
                  <a:cxn ang="0">
                    <a:pos x="240" y="10"/>
                  </a:cxn>
                  <a:cxn ang="0">
                    <a:pos x="273" y="2"/>
                  </a:cxn>
                  <a:cxn ang="0">
                    <a:pos x="300" y="5"/>
                  </a:cxn>
                  <a:cxn ang="0">
                    <a:pos x="329" y="12"/>
                  </a:cxn>
                  <a:cxn ang="0">
                    <a:pos x="356" y="29"/>
                  </a:cxn>
                  <a:cxn ang="0">
                    <a:pos x="369" y="48"/>
                  </a:cxn>
                  <a:cxn ang="0">
                    <a:pos x="357" y="62"/>
                  </a:cxn>
                  <a:cxn ang="0">
                    <a:pos x="335" y="69"/>
                  </a:cxn>
                  <a:cxn ang="0">
                    <a:pos x="324" y="86"/>
                  </a:cxn>
                  <a:cxn ang="0">
                    <a:pos x="316" y="108"/>
                  </a:cxn>
                  <a:cxn ang="0">
                    <a:pos x="298" y="135"/>
                  </a:cxn>
                  <a:cxn ang="0">
                    <a:pos x="284" y="161"/>
                  </a:cxn>
                  <a:cxn ang="0">
                    <a:pos x="260" y="185"/>
                  </a:cxn>
                  <a:cxn ang="0">
                    <a:pos x="225" y="195"/>
                  </a:cxn>
                  <a:cxn ang="0">
                    <a:pos x="209" y="193"/>
                  </a:cxn>
                  <a:cxn ang="0">
                    <a:pos x="181" y="204"/>
                  </a:cxn>
                  <a:cxn ang="0">
                    <a:pos x="160" y="209"/>
                  </a:cxn>
                  <a:cxn ang="0">
                    <a:pos x="133" y="218"/>
                  </a:cxn>
                  <a:cxn ang="0">
                    <a:pos x="102" y="223"/>
                  </a:cxn>
                  <a:cxn ang="0">
                    <a:pos x="76" y="210"/>
                  </a:cxn>
                  <a:cxn ang="0">
                    <a:pos x="50" y="188"/>
                  </a:cxn>
                  <a:cxn ang="0">
                    <a:pos x="28" y="167"/>
                  </a:cxn>
                  <a:cxn ang="0">
                    <a:pos x="15" y="140"/>
                  </a:cxn>
                  <a:cxn ang="0">
                    <a:pos x="0" y="136"/>
                  </a:cxn>
                  <a:cxn ang="0">
                    <a:pos x="21" y="123"/>
                  </a:cxn>
                  <a:cxn ang="0">
                    <a:pos x="20" y="102"/>
                  </a:cxn>
                  <a:cxn ang="0">
                    <a:pos x="22" y="75"/>
                  </a:cxn>
                  <a:cxn ang="0">
                    <a:pos x="53" y="67"/>
                  </a:cxn>
                  <a:cxn ang="0">
                    <a:pos x="58" y="39"/>
                  </a:cxn>
                </a:cxnLst>
                <a:rect l="0" t="0" r="r" b="b"/>
                <a:pathLst>
                  <a:path w="369" h="223">
                    <a:moveTo>
                      <a:pt x="58" y="39"/>
                    </a:moveTo>
                    <a:lnTo>
                      <a:pt x="71" y="47"/>
                    </a:lnTo>
                    <a:lnTo>
                      <a:pt x="95" y="65"/>
                    </a:lnTo>
                    <a:lnTo>
                      <a:pt x="128" y="64"/>
                    </a:lnTo>
                    <a:lnTo>
                      <a:pt x="134" y="64"/>
                    </a:lnTo>
                    <a:lnTo>
                      <a:pt x="147" y="44"/>
                    </a:lnTo>
                    <a:lnTo>
                      <a:pt x="178" y="35"/>
                    </a:lnTo>
                    <a:lnTo>
                      <a:pt x="194" y="26"/>
                    </a:lnTo>
                    <a:lnTo>
                      <a:pt x="211" y="32"/>
                    </a:lnTo>
                    <a:lnTo>
                      <a:pt x="225" y="24"/>
                    </a:lnTo>
                    <a:lnTo>
                      <a:pt x="235" y="22"/>
                    </a:lnTo>
                    <a:lnTo>
                      <a:pt x="240" y="10"/>
                    </a:lnTo>
                    <a:lnTo>
                      <a:pt x="255" y="1"/>
                    </a:lnTo>
                    <a:lnTo>
                      <a:pt x="273" y="2"/>
                    </a:lnTo>
                    <a:lnTo>
                      <a:pt x="285" y="0"/>
                    </a:lnTo>
                    <a:lnTo>
                      <a:pt x="300" y="5"/>
                    </a:lnTo>
                    <a:lnTo>
                      <a:pt x="317" y="15"/>
                    </a:lnTo>
                    <a:lnTo>
                      <a:pt x="329" y="12"/>
                    </a:lnTo>
                    <a:lnTo>
                      <a:pt x="344" y="19"/>
                    </a:lnTo>
                    <a:lnTo>
                      <a:pt x="356" y="29"/>
                    </a:lnTo>
                    <a:lnTo>
                      <a:pt x="365" y="38"/>
                    </a:lnTo>
                    <a:lnTo>
                      <a:pt x="369" y="48"/>
                    </a:lnTo>
                    <a:lnTo>
                      <a:pt x="365" y="55"/>
                    </a:lnTo>
                    <a:lnTo>
                      <a:pt x="357" y="62"/>
                    </a:lnTo>
                    <a:lnTo>
                      <a:pt x="350" y="62"/>
                    </a:lnTo>
                    <a:lnTo>
                      <a:pt x="335" y="69"/>
                    </a:lnTo>
                    <a:lnTo>
                      <a:pt x="326" y="78"/>
                    </a:lnTo>
                    <a:lnTo>
                      <a:pt x="324" y="86"/>
                    </a:lnTo>
                    <a:lnTo>
                      <a:pt x="318" y="97"/>
                    </a:lnTo>
                    <a:lnTo>
                      <a:pt x="316" y="108"/>
                    </a:lnTo>
                    <a:lnTo>
                      <a:pt x="303" y="121"/>
                    </a:lnTo>
                    <a:lnTo>
                      <a:pt x="298" y="135"/>
                    </a:lnTo>
                    <a:lnTo>
                      <a:pt x="291" y="151"/>
                    </a:lnTo>
                    <a:lnTo>
                      <a:pt x="284" y="161"/>
                    </a:lnTo>
                    <a:lnTo>
                      <a:pt x="276" y="178"/>
                    </a:lnTo>
                    <a:lnTo>
                      <a:pt x="260" y="185"/>
                    </a:lnTo>
                    <a:lnTo>
                      <a:pt x="228" y="195"/>
                    </a:lnTo>
                    <a:lnTo>
                      <a:pt x="225" y="195"/>
                    </a:lnTo>
                    <a:lnTo>
                      <a:pt x="221" y="188"/>
                    </a:lnTo>
                    <a:lnTo>
                      <a:pt x="209" y="193"/>
                    </a:lnTo>
                    <a:lnTo>
                      <a:pt x="197" y="193"/>
                    </a:lnTo>
                    <a:lnTo>
                      <a:pt x="181" y="204"/>
                    </a:lnTo>
                    <a:lnTo>
                      <a:pt x="166" y="204"/>
                    </a:lnTo>
                    <a:lnTo>
                      <a:pt x="160" y="209"/>
                    </a:lnTo>
                    <a:lnTo>
                      <a:pt x="145" y="210"/>
                    </a:lnTo>
                    <a:lnTo>
                      <a:pt x="133" y="218"/>
                    </a:lnTo>
                    <a:lnTo>
                      <a:pt x="119" y="222"/>
                    </a:lnTo>
                    <a:lnTo>
                      <a:pt x="102" y="223"/>
                    </a:lnTo>
                    <a:lnTo>
                      <a:pt x="87" y="214"/>
                    </a:lnTo>
                    <a:lnTo>
                      <a:pt x="76" y="210"/>
                    </a:lnTo>
                    <a:lnTo>
                      <a:pt x="65" y="195"/>
                    </a:lnTo>
                    <a:lnTo>
                      <a:pt x="50" y="188"/>
                    </a:lnTo>
                    <a:lnTo>
                      <a:pt x="41" y="172"/>
                    </a:lnTo>
                    <a:lnTo>
                      <a:pt x="28" y="167"/>
                    </a:lnTo>
                    <a:lnTo>
                      <a:pt x="20" y="153"/>
                    </a:lnTo>
                    <a:lnTo>
                      <a:pt x="15" y="140"/>
                    </a:lnTo>
                    <a:lnTo>
                      <a:pt x="7" y="136"/>
                    </a:lnTo>
                    <a:lnTo>
                      <a:pt x="0" y="136"/>
                    </a:lnTo>
                    <a:lnTo>
                      <a:pt x="10" y="125"/>
                    </a:lnTo>
                    <a:lnTo>
                      <a:pt x="21" y="123"/>
                    </a:lnTo>
                    <a:lnTo>
                      <a:pt x="20" y="112"/>
                    </a:lnTo>
                    <a:lnTo>
                      <a:pt x="20" y="102"/>
                    </a:lnTo>
                    <a:lnTo>
                      <a:pt x="28" y="83"/>
                    </a:lnTo>
                    <a:lnTo>
                      <a:pt x="22" y="75"/>
                    </a:lnTo>
                    <a:lnTo>
                      <a:pt x="26" y="67"/>
                    </a:lnTo>
                    <a:lnTo>
                      <a:pt x="53" y="67"/>
                    </a:lnTo>
                    <a:lnTo>
                      <a:pt x="58" y="59"/>
                    </a:lnTo>
                    <a:lnTo>
                      <a:pt x="58" y="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" name="Freeform 205"/>
              <p:cNvSpPr>
                <a:spLocks noChangeAspect="1"/>
              </p:cNvSpPr>
              <p:nvPr/>
            </p:nvSpPr>
            <p:spPr bwMode="gray">
              <a:xfrm>
                <a:off x="5004594" y="2549872"/>
                <a:ext cx="173038" cy="163513"/>
              </a:xfrm>
              <a:custGeom>
                <a:avLst/>
                <a:gdLst/>
                <a:ahLst/>
                <a:cxnLst>
                  <a:cxn ang="0">
                    <a:pos x="521" y="323"/>
                  </a:cxn>
                  <a:cxn ang="0">
                    <a:pos x="540" y="357"/>
                  </a:cxn>
                  <a:cxn ang="0">
                    <a:pos x="540" y="397"/>
                  </a:cxn>
                  <a:cxn ang="0">
                    <a:pos x="488" y="444"/>
                  </a:cxn>
                  <a:cxn ang="0">
                    <a:pos x="470" y="509"/>
                  </a:cxn>
                  <a:cxn ang="0">
                    <a:pos x="446" y="506"/>
                  </a:cxn>
                  <a:cxn ang="0">
                    <a:pos x="416" y="483"/>
                  </a:cxn>
                  <a:cxn ang="0">
                    <a:pos x="379" y="488"/>
                  </a:cxn>
                  <a:cxn ang="0">
                    <a:pos x="343" y="487"/>
                  </a:cxn>
                  <a:cxn ang="0">
                    <a:pos x="317" y="498"/>
                  </a:cxn>
                  <a:cxn ang="0">
                    <a:pos x="291" y="473"/>
                  </a:cxn>
                  <a:cxn ang="0">
                    <a:pos x="259" y="475"/>
                  </a:cxn>
                  <a:cxn ang="0">
                    <a:pos x="212" y="433"/>
                  </a:cxn>
                  <a:cxn ang="0">
                    <a:pos x="198" y="412"/>
                  </a:cxn>
                  <a:cxn ang="0">
                    <a:pos x="152" y="407"/>
                  </a:cxn>
                  <a:cxn ang="0">
                    <a:pos x="136" y="418"/>
                  </a:cxn>
                  <a:cxn ang="0">
                    <a:pos x="121" y="386"/>
                  </a:cxn>
                  <a:cxn ang="0">
                    <a:pos x="99" y="370"/>
                  </a:cxn>
                  <a:cxn ang="0">
                    <a:pos x="65" y="357"/>
                  </a:cxn>
                  <a:cxn ang="0">
                    <a:pos x="34" y="363"/>
                  </a:cxn>
                  <a:cxn ang="0">
                    <a:pos x="43" y="316"/>
                  </a:cxn>
                  <a:cxn ang="0">
                    <a:pos x="23" y="269"/>
                  </a:cxn>
                  <a:cxn ang="0">
                    <a:pos x="20" y="233"/>
                  </a:cxn>
                  <a:cxn ang="0">
                    <a:pos x="1" y="190"/>
                  </a:cxn>
                  <a:cxn ang="0">
                    <a:pos x="11" y="158"/>
                  </a:cxn>
                  <a:cxn ang="0">
                    <a:pos x="4" y="111"/>
                  </a:cxn>
                  <a:cxn ang="0">
                    <a:pos x="21" y="105"/>
                  </a:cxn>
                  <a:cxn ang="0">
                    <a:pos x="16" y="86"/>
                  </a:cxn>
                  <a:cxn ang="0">
                    <a:pos x="38" y="74"/>
                  </a:cxn>
                  <a:cxn ang="0">
                    <a:pos x="102" y="53"/>
                  </a:cxn>
                  <a:cxn ang="0">
                    <a:pos x="172" y="9"/>
                  </a:cxn>
                  <a:cxn ang="0">
                    <a:pos x="239" y="3"/>
                  </a:cxn>
                  <a:cxn ang="0">
                    <a:pos x="254" y="21"/>
                  </a:cxn>
                  <a:cxn ang="0">
                    <a:pos x="250" y="50"/>
                  </a:cxn>
                  <a:cxn ang="0">
                    <a:pos x="262" y="45"/>
                  </a:cxn>
                  <a:cxn ang="0">
                    <a:pos x="290" y="42"/>
                  </a:cxn>
                  <a:cxn ang="0">
                    <a:pos x="378" y="52"/>
                  </a:cxn>
                  <a:cxn ang="0">
                    <a:pos x="477" y="42"/>
                  </a:cxn>
                  <a:cxn ang="0">
                    <a:pos x="515" y="74"/>
                  </a:cxn>
                  <a:cxn ang="0">
                    <a:pos x="534" y="163"/>
                  </a:cxn>
                  <a:cxn ang="0">
                    <a:pos x="522" y="212"/>
                  </a:cxn>
                  <a:cxn ang="0">
                    <a:pos x="502" y="245"/>
                  </a:cxn>
                </a:cxnLst>
                <a:rect l="0" t="0" r="r" b="b"/>
                <a:pathLst>
                  <a:path w="545" h="511">
                    <a:moveTo>
                      <a:pt x="513" y="298"/>
                    </a:moveTo>
                    <a:lnTo>
                      <a:pt x="520" y="311"/>
                    </a:lnTo>
                    <a:lnTo>
                      <a:pt x="521" y="323"/>
                    </a:lnTo>
                    <a:lnTo>
                      <a:pt x="528" y="342"/>
                    </a:lnTo>
                    <a:lnTo>
                      <a:pt x="529" y="346"/>
                    </a:lnTo>
                    <a:lnTo>
                      <a:pt x="540" y="357"/>
                    </a:lnTo>
                    <a:lnTo>
                      <a:pt x="539" y="368"/>
                    </a:lnTo>
                    <a:lnTo>
                      <a:pt x="545" y="382"/>
                    </a:lnTo>
                    <a:lnTo>
                      <a:pt x="540" y="397"/>
                    </a:lnTo>
                    <a:lnTo>
                      <a:pt x="522" y="412"/>
                    </a:lnTo>
                    <a:lnTo>
                      <a:pt x="502" y="425"/>
                    </a:lnTo>
                    <a:lnTo>
                      <a:pt x="488" y="444"/>
                    </a:lnTo>
                    <a:lnTo>
                      <a:pt x="470" y="482"/>
                    </a:lnTo>
                    <a:lnTo>
                      <a:pt x="468" y="497"/>
                    </a:lnTo>
                    <a:lnTo>
                      <a:pt x="470" y="509"/>
                    </a:lnTo>
                    <a:lnTo>
                      <a:pt x="461" y="511"/>
                    </a:lnTo>
                    <a:lnTo>
                      <a:pt x="456" y="510"/>
                    </a:lnTo>
                    <a:lnTo>
                      <a:pt x="446" y="506"/>
                    </a:lnTo>
                    <a:lnTo>
                      <a:pt x="435" y="498"/>
                    </a:lnTo>
                    <a:lnTo>
                      <a:pt x="426" y="491"/>
                    </a:lnTo>
                    <a:lnTo>
                      <a:pt x="416" y="483"/>
                    </a:lnTo>
                    <a:lnTo>
                      <a:pt x="403" y="482"/>
                    </a:lnTo>
                    <a:lnTo>
                      <a:pt x="391" y="483"/>
                    </a:lnTo>
                    <a:lnTo>
                      <a:pt x="379" y="488"/>
                    </a:lnTo>
                    <a:lnTo>
                      <a:pt x="372" y="494"/>
                    </a:lnTo>
                    <a:lnTo>
                      <a:pt x="362" y="487"/>
                    </a:lnTo>
                    <a:lnTo>
                      <a:pt x="343" y="487"/>
                    </a:lnTo>
                    <a:lnTo>
                      <a:pt x="334" y="495"/>
                    </a:lnTo>
                    <a:lnTo>
                      <a:pt x="324" y="500"/>
                    </a:lnTo>
                    <a:lnTo>
                      <a:pt x="317" y="498"/>
                    </a:lnTo>
                    <a:lnTo>
                      <a:pt x="309" y="489"/>
                    </a:lnTo>
                    <a:lnTo>
                      <a:pt x="300" y="479"/>
                    </a:lnTo>
                    <a:lnTo>
                      <a:pt x="291" y="473"/>
                    </a:lnTo>
                    <a:lnTo>
                      <a:pt x="281" y="478"/>
                    </a:lnTo>
                    <a:lnTo>
                      <a:pt x="270" y="481"/>
                    </a:lnTo>
                    <a:lnTo>
                      <a:pt x="259" y="475"/>
                    </a:lnTo>
                    <a:lnTo>
                      <a:pt x="241" y="466"/>
                    </a:lnTo>
                    <a:lnTo>
                      <a:pt x="221" y="438"/>
                    </a:lnTo>
                    <a:lnTo>
                      <a:pt x="212" y="433"/>
                    </a:lnTo>
                    <a:lnTo>
                      <a:pt x="207" y="435"/>
                    </a:lnTo>
                    <a:lnTo>
                      <a:pt x="198" y="428"/>
                    </a:lnTo>
                    <a:lnTo>
                      <a:pt x="198" y="412"/>
                    </a:lnTo>
                    <a:lnTo>
                      <a:pt x="178" y="409"/>
                    </a:lnTo>
                    <a:lnTo>
                      <a:pt x="153" y="401"/>
                    </a:lnTo>
                    <a:lnTo>
                      <a:pt x="152" y="407"/>
                    </a:lnTo>
                    <a:lnTo>
                      <a:pt x="155" y="413"/>
                    </a:lnTo>
                    <a:lnTo>
                      <a:pt x="144" y="421"/>
                    </a:lnTo>
                    <a:lnTo>
                      <a:pt x="136" y="418"/>
                    </a:lnTo>
                    <a:lnTo>
                      <a:pt x="117" y="400"/>
                    </a:lnTo>
                    <a:lnTo>
                      <a:pt x="121" y="389"/>
                    </a:lnTo>
                    <a:lnTo>
                      <a:pt x="121" y="386"/>
                    </a:lnTo>
                    <a:lnTo>
                      <a:pt x="120" y="384"/>
                    </a:lnTo>
                    <a:lnTo>
                      <a:pt x="109" y="382"/>
                    </a:lnTo>
                    <a:lnTo>
                      <a:pt x="99" y="370"/>
                    </a:lnTo>
                    <a:lnTo>
                      <a:pt x="79" y="365"/>
                    </a:lnTo>
                    <a:lnTo>
                      <a:pt x="71" y="366"/>
                    </a:lnTo>
                    <a:lnTo>
                      <a:pt x="65" y="357"/>
                    </a:lnTo>
                    <a:lnTo>
                      <a:pt x="55" y="352"/>
                    </a:lnTo>
                    <a:lnTo>
                      <a:pt x="40" y="366"/>
                    </a:lnTo>
                    <a:lnTo>
                      <a:pt x="34" y="363"/>
                    </a:lnTo>
                    <a:lnTo>
                      <a:pt x="38" y="354"/>
                    </a:lnTo>
                    <a:lnTo>
                      <a:pt x="42" y="337"/>
                    </a:lnTo>
                    <a:lnTo>
                      <a:pt x="43" y="316"/>
                    </a:lnTo>
                    <a:lnTo>
                      <a:pt x="42" y="312"/>
                    </a:lnTo>
                    <a:lnTo>
                      <a:pt x="26" y="293"/>
                    </a:lnTo>
                    <a:lnTo>
                      <a:pt x="23" y="269"/>
                    </a:lnTo>
                    <a:lnTo>
                      <a:pt x="23" y="258"/>
                    </a:lnTo>
                    <a:lnTo>
                      <a:pt x="22" y="242"/>
                    </a:lnTo>
                    <a:lnTo>
                      <a:pt x="20" y="233"/>
                    </a:lnTo>
                    <a:lnTo>
                      <a:pt x="17" y="209"/>
                    </a:lnTo>
                    <a:lnTo>
                      <a:pt x="16" y="201"/>
                    </a:lnTo>
                    <a:lnTo>
                      <a:pt x="1" y="190"/>
                    </a:lnTo>
                    <a:lnTo>
                      <a:pt x="0" y="182"/>
                    </a:lnTo>
                    <a:lnTo>
                      <a:pt x="5" y="170"/>
                    </a:lnTo>
                    <a:lnTo>
                      <a:pt x="11" y="158"/>
                    </a:lnTo>
                    <a:lnTo>
                      <a:pt x="12" y="145"/>
                    </a:lnTo>
                    <a:lnTo>
                      <a:pt x="12" y="128"/>
                    </a:lnTo>
                    <a:lnTo>
                      <a:pt x="4" y="111"/>
                    </a:lnTo>
                    <a:lnTo>
                      <a:pt x="1" y="102"/>
                    </a:lnTo>
                    <a:lnTo>
                      <a:pt x="18" y="110"/>
                    </a:lnTo>
                    <a:lnTo>
                      <a:pt x="21" y="105"/>
                    </a:lnTo>
                    <a:lnTo>
                      <a:pt x="21" y="96"/>
                    </a:lnTo>
                    <a:lnTo>
                      <a:pt x="7" y="93"/>
                    </a:lnTo>
                    <a:lnTo>
                      <a:pt x="16" y="86"/>
                    </a:lnTo>
                    <a:lnTo>
                      <a:pt x="26" y="83"/>
                    </a:lnTo>
                    <a:lnTo>
                      <a:pt x="27" y="86"/>
                    </a:lnTo>
                    <a:lnTo>
                      <a:pt x="38" y="74"/>
                    </a:lnTo>
                    <a:lnTo>
                      <a:pt x="51" y="67"/>
                    </a:lnTo>
                    <a:lnTo>
                      <a:pt x="70" y="63"/>
                    </a:lnTo>
                    <a:lnTo>
                      <a:pt x="102" y="53"/>
                    </a:lnTo>
                    <a:lnTo>
                      <a:pt x="134" y="26"/>
                    </a:lnTo>
                    <a:lnTo>
                      <a:pt x="149" y="21"/>
                    </a:lnTo>
                    <a:lnTo>
                      <a:pt x="172" y="9"/>
                    </a:lnTo>
                    <a:lnTo>
                      <a:pt x="215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8" y="7"/>
                    </a:lnTo>
                    <a:lnTo>
                      <a:pt x="255" y="15"/>
                    </a:lnTo>
                    <a:lnTo>
                      <a:pt x="254" y="21"/>
                    </a:lnTo>
                    <a:lnTo>
                      <a:pt x="236" y="10"/>
                    </a:lnTo>
                    <a:lnTo>
                      <a:pt x="237" y="16"/>
                    </a:lnTo>
                    <a:lnTo>
                      <a:pt x="250" y="50"/>
                    </a:lnTo>
                    <a:lnTo>
                      <a:pt x="257" y="52"/>
                    </a:lnTo>
                    <a:lnTo>
                      <a:pt x="258" y="48"/>
                    </a:lnTo>
                    <a:lnTo>
                      <a:pt x="262" y="45"/>
                    </a:lnTo>
                    <a:lnTo>
                      <a:pt x="266" y="48"/>
                    </a:lnTo>
                    <a:lnTo>
                      <a:pt x="276" y="45"/>
                    </a:lnTo>
                    <a:lnTo>
                      <a:pt x="290" y="42"/>
                    </a:lnTo>
                    <a:lnTo>
                      <a:pt x="300" y="36"/>
                    </a:lnTo>
                    <a:lnTo>
                      <a:pt x="314" y="41"/>
                    </a:lnTo>
                    <a:lnTo>
                      <a:pt x="378" y="52"/>
                    </a:lnTo>
                    <a:lnTo>
                      <a:pt x="426" y="51"/>
                    </a:lnTo>
                    <a:lnTo>
                      <a:pt x="453" y="45"/>
                    </a:lnTo>
                    <a:lnTo>
                      <a:pt x="477" y="42"/>
                    </a:lnTo>
                    <a:lnTo>
                      <a:pt x="491" y="50"/>
                    </a:lnTo>
                    <a:lnTo>
                      <a:pt x="510" y="63"/>
                    </a:lnTo>
                    <a:lnTo>
                      <a:pt x="515" y="74"/>
                    </a:lnTo>
                    <a:lnTo>
                      <a:pt x="515" y="81"/>
                    </a:lnTo>
                    <a:lnTo>
                      <a:pt x="516" y="91"/>
                    </a:lnTo>
                    <a:lnTo>
                      <a:pt x="534" y="163"/>
                    </a:lnTo>
                    <a:lnTo>
                      <a:pt x="534" y="179"/>
                    </a:lnTo>
                    <a:lnTo>
                      <a:pt x="533" y="196"/>
                    </a:lnTo>
                    <a:lnTo>
                      <a:pt x="522" y="212"/>
                    </a:lnTo>
                    <a:lnTo>
                      <a:pt x="507" y="220"/>
                    </a:lnTo>
                    <a:lnTo>
                      <a:pt x="496" y="234"/>
                    </a:lnTo>
                    <a:lnTo>
                      <a:pt x="502" y="245"/>
                    </a:lnTo>
                    <a:lnTo>
                      <a:pt x="517" y="257"/>
                    </a:lnTo>
                    <a:lnTo>
                      <a:pt x="513" y="2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206"/>
              <p:cNvSpPr>
                <a:spLocks noChangeAspect="1"/>
              </p:cNvSpPr>
              <p:nvPr/>
            </p:nvSpPr>
            <p:spPr bwMode="gray">
              <a:xfrm>
                <a:off x="5123656" y="2449860"/>
                <a:ext cx="128588" cy="76200"/>
              </a:xfrm>
              <a:custGeom>
                <a:avLst/>
                <a:gdLst/>
                <a:ahLst/>
                <a:cxnLst>
                  <a:cxn ang="0">
                    <a:pos x="0" y="184"/>
                  </a:cxn>
                  <a:cxn ang="0">
                    <a:pos x="12" y="118"/>
                  </a:cxn>
                  <a:cxn ang="0">
                    <a:pos x="24" y="93"/>
                  </a:cxn>
                  <a:cxn ang="0">
                    <a:pos x="33" y="64"/>
                  </a:cxn>
                  <a:cxn ang="0">
                    <a:pos x="51" y="44"/>
                  </a:cxn>
                  <a:cxn ang="0">
                    <a:pos x="86" y="33"/>
                  </a:cxn>
                  <a:cxn ang="0">
                    <a:pos x="113" y="68"/>
                  </a:cxn>
                  <a:cxn ang="0">
                    <a:pos x="119" y="86"/>
                  </a:cxn>
                  <a:cxn ang="0">
                    <a:pos x="125" y="92"/>
                  </a:cxn>
                  <a:cxn ang="0">
                    <a:pos x="147" y="108"/>
                  </a:cxn>
                  <a:cxn ang="0">
                    <a:pos x="169" y="102"/>
                  </a:cxn>
                  <a:cxn ang="0">
                    <a:pos x="174" y="113"/>
                  </a:cxn>
                  <a:cxn ang="0">
                    <a:pos x="181" y="92"/>
                  </a:cxn>
                  <a:cxn ang="0">
                    <a:pos x="185" y="21"/>
                  </a:cxn>
                  <a:cxn ang="0">
                    <a:pos x="200" y="14"/>
                  </a:cxn>
                  <a:cxn ang="0">
                    <a:pos x="239" y="0"/>
                  </a:cxn>
                  <a:cxn ang="0">
                    <a:pos x="269" y="15"/>
                  </a:cxn>
                  <a:cxn ang="0">
                    <a:pos x="288" y="30"/>
                  </a:cxn>
                  <a:cxn ang="0">
                    <a:pos x="318" y="49"/>
                  </a:cxn>
                  <a:cxn ang="0">
                    <a:pos x="341" y="44"/>
                  </a:cxn>
                  <a:cxn ang="0">
                    <a:pos x="359" y="49"/>
                  </a:cxn>
                  <a:cxn ang="0">
                    <a:pos x="368" y="63"/>
                  </a:cxn>
                  <a:cxn ang="0">
                    <a:pos x="379" y="74"/>
                  </a:cxn>
                  <a:cxn ang="0">
                    <a:pos x="375" y="106"/>
                  </a:cxn>
                  <a:cxn ang="0">
                    <a:pos x="380" y="116"/>
                  </a:cxn>
                  <a:cxn ang="0">
                    <a:pos x="387" y="128"/>
                  </a:cxn>
                  <a:cxn ang="0">
                    <a:pos x="402" y="159"/>
                  </a:cxn>
                  <a:cxn ang="0">
                    <a:pos x="406" y="182"/>
                  </a:cxn>
                  <a:cxn ang="0">
                    <a:pos x="395" y="190"/>
                  </a:cxn>
                  <a:cxn ang="0">
                    <a:pos x="375" y="206"/>
                  </a:cxn>
                  <a:cxn ang="0">
                    <a:pos x="363" y="227"/>
                  </a:cxn>
                  <a:cxn ang="0">
                    <a:pos x="340" y="222"/>
                  </a:cxn>
                  <a:cxn ang="0">
                    <a:pos x="331" y="236"/>
                  </a:cxn>
                  <a:cxn ang="0">
                    <a:pos x="316" y="238"/>
                  </a:cxn>
                  <a:cxn ang="0">
                    <a:pos x="303" y="231"/>
                  </a:cxn>
                  <a:cxn ang="0">
                    <a:pos x="258" y="189"/>
                  </a:cxn>
                  <a:cxn ang="0">
                    <a:pos x="234" y="188"/>
                  </a:cxn>
                  <a:cxn ang="0">
                    <a:pos x="218" y="160"/>
                  </a:cxn>
                  <a:cxn ang="0">
                    <a:pos x="200" y="173"/>
                  </a:cxn>
                  <a:cxn ang="0">
                    <a:pos x="153" y="166"/>
                  </a:cxn>
                  <a:cxn ang="0">
                    <a:pos x="129" y="163"/>
                  </a:cxn>
                  <a:cxn ang="0">
                    <a:pos x="114" y="163"/>
                  </a:cxn>
                  <a:cxn ang="0">
                    <a:pos x="98" y="167"/>
                  </a:cxn>
                  <a:cxn ang="0">
                    <a:pos x="83" y="162"/>
                  </a:cxn>
                  <a:cxn ang="0">
                    <a:pos x="44" y="171"/>
                  </a:cxn>
                  <a:cxn ang="0">
                    <a:pos x="20" y="193"/>
                  </a:cxn>
                  <a:cxn ang="0">
                    <a:pos x="3" y="195"/>
                  </a:cxn>
                </a:cxnLst>
                <a:rect l="0" t="0" r="r" b="b"/>
                <a:pathLst>
                  <a:path w="406" h="240">
                    <a:moveTo>
                      <a:pt x="3" y="195"/>
                    </a:moveTo>
                    <a:lnTo>
                      <a:pt x="0" y="184"/>
                    </a:lnTo>
                    <a:lnTo>
                      <a:pt x="4" y="134"/>
                    </a:lnTo>
                    <a:lnTo>
                      <a:pt x="12" y="118"/>
                    </a:lnTo>
                    <a:lnTo>
                      <a:pt x="20" y="107"/>
                    </a:lnTo>
                    <a:lnTo>
                      <a:pt x="24" y="93"/>
                    </a:lnTo>
                    <a:lnTo>
                      <a:pt x="27" y="77"/>
                    </a:lnTo>
                    <a:lnTo>
                      <a:pt x="33" y="64"/>
                    </a:lnTo>
                    <a:lnTo>
                      <a:pt x="43" y="52"/>
                    </a:lnTo>
                    <a:lnTo>
                      <a:pt x="51" y="44"/>
                    </a:lnTo>
                    <a:lnTo>
                      <a:pt x="63" y="42"/>
                    </a:lnTo>
                    <a:lnTo>
                      <a:pt x="86" y="33"/>
                    </a:lnTo>
                    <a:lnTo>
                      <a:pt x="94" y="47"/>
                    </a:lnTo>
                    <a:lnTo>
                      <a:pt x="113" y="68"/>
                    </a:lnTo>
                    <a:lnTo>
                      <a:pt x="115" y="79"/>
                    </a:lnTo>
                    <a:lnTo>
                      <a:pt x="119" y="86"/>
                    </a:lnTo>
                    <a:lnTo>
                      <a:pt x="120" y="75"/>
                    </a:lnTo>
                    <a:lnTo>
                      <a:pt x="125" y="92"/>
                    </a:lnTo>
                    <a:lnTo>
                      <a:pt x="131" y="100"/>
                    </a:lnTo>
                    <a:lnTo>
                      <a:pt x="147" y="108"/>
                    </a:lnTo>
                    <a:lnTo>
                      <a:pt x="153" y="108"/>
                    </a:lnTo>
                    <a:lnTo>
                      <a:pt x="169" y="102"/>
                    </a:lnTo>
                    <a:lnTo>
                      <a:pt x="169" y="107"/>
                    </a:lnTo>
                    <a:lnTo>
                      <a:pt x="174" y="113"/>
                    </a:lnTo>
                    <a:lnTo>
                      <a:pt x="175" y="98"/>
                    </a:lnTo>
                    <a:lnTo>
                      <a:pt x="181" y="92"/>
                    </a:lnTo>
                    <a:lnTo>
                      <a:pt x="185" y="85"/>
                    </a:lnTo>
                    <a:lnTo>
                      <a:pt x="185" y="21"/>
                    </a:lnTo>
                    <a:lnTo>
                      <a:pt x="191" y="15"/>
                    </a:lnTo>
                    <a:lnTo>
                      <a:pt x="200" y="14"/>
                    </a:lnTo>
                    <a:lnTo>
                      <a:pt x="213" y="4"/>
                    </a:lnTo>
                    <a:lnTo>
                      <a:pt x="239" y="0"/>
                    </a:lnTo>
                    <a:lnTo>
                      <a:pt x="255" y="4"/>
                    </a:lnTo>
                    <a:lnTo>
                      <a:pt x="269" y="15"/>
                    </a:lnTo>
                    <a:lnTo>
                      <a:pt x="283" y="20"/>
                    </a:lnTo>
                    <a:lnTo>
                      <a:pt x="288" y="30"/>
                    </a:lnTo>
                    <a:lnTo>
                      <a:pt x="310" y="49"/>
                    </a:lnTo>
                    <a:lnTo>
                      <a:pt x="318" y="49"/>
                    </a:lnTo>
                    <a:lnTo>
                      <a:pt x="326" y="46"/>
                    </a:lnTo>
                    <a:lnTo>
                      <a:pt x="341" y="44"/>
                    </a:lnTo>
                    <a:lnTo>
                      <a:pt x="358" y="48"/>
                    </a:lnTo>
                    <a:lnTo>
                      <a:pt x="359" y="49"/>
                    </a:lnTo>
                    <a:lnTo>
                      <a:pt x="364" y="55"/>
                    </a:lnTo>
                    <a:lnTo>
                      <a:pt x="368" y="63"/>
                    </a:lnTo>
                    <a:lnTo>
                      <a:pt x="375" y="66"/>
                    </a:lnTo>
                    <a:lnTo>
                      <a:pt x="379" y="74"/>
                    </a:lnTo>
                    <a:lnTo>
                      <a:pt x="380" y="82"/>
                    </a:lnTo>
                    <a:lnTo>
                      <a:pt x="375" y="106"/>
                    </a:lnTo>
                    <a:lnTo>
                      <a:pt x="372" y="113"/>
                    </a:lnTo>
                    <a:lnTo>
                      <a:pt x="380" y="116"/>
                    </a:lnTo>
                    <a:lnTo>
                      <a:pt x="387" y="120"/>
                    </a:lnTo>
                    <a:lnTo>
                      <a:pt x="387" y="128"/>
                    </a:lnTo>
                    <a:lnTo>
                      <a:pt x="400" y="150"/>
                    </a:lnTo>
                    <a:lnTo>
                      <a:pt x="402" y="159"/>
                    </a:lnTo>
                    <a:lnTo>
                      <a:pt x="406" y="166"/>
                    </a:lnTo>
                    <a:lnTo>
                      <a:pt x="406" y="182"/>
                    </a:lnTo>
                    <a:lnTo>
                      <a:pt x="405" y="189"/>
                    </a:lnTo>
                    <a:lnTo>
                      <a:pt x="395" y="190"/>
                    </a:lnTo>
                    <a:lnTo>
                      <a:pt x="388" y="194"/>
                    </a:lnTo>
                    <a:lnTo>
                      <a:pt x="375" y="206"/>
                    </a:lnTo>
                    <a:lnTo>
                      <a:pt x="374" y="214"/>
                    </a:lnTo>
                    <a:lnTo>
                      <a:pt x="363" y="227"/>
                    </a:lnTo>
                    <a:lnTo>
                      <a:pt x="356" y="229"/>
                    </a:lnTo>
                    <a:lnTo>
                      <a:pt x="340" y="222"/>
                    </a:lnTo>
                    <a:lnTo>
                      <a:pt x="334" y="227"/>
                    </a:lnTo>
                    <a:lnTo>
                      <a:pt x="331" y="236"/>
                    </a:lnTo>
                    <a:lnTo>
                      <a:pt x="325" y="240"/>
                    </a:lnTo>
                    <a:lnTo>
                      <a:pt x="316" y="238"/>
                    </a:lnTo>
                    <a:lnTo>
                      <a:pt x="310" y="233"/>
                    </a:lnTo>
                    <a:lnTo>
                      <a:pt x="303" y="231"/>
                    </a:lnTo>
                    <a:lnTo>
                      <a:pt x="285" y="208"/>
                    </a:lnTo>
                    <a:lnTo>
                      <a:pt x="258" y="189"/>
                    </a:lnTo>
                    <a:lnTo>
                      <a:pt x="242" y="190"/>
                    </a:lnTo>
                    <a:lnTo>
                      <a:pt x="234" y="188"/>
                    </a:lnTo>
                    <a:lnTo>
                      <a:pt x="224" y="165"/>
                    </a:lnTo>
                    <a:lnTo>
                      <a:pt x="218" y="160"/>
                    </a:lnTo>
                    <a:lnTo>
                      <a:pt x="211" y="162"/>
                    </a:lnTo>
                    <a:lnTo>
                      <a:pt x="200" y="173"/>
                    </a:lnTo>
                    <a:lnTo>
                      <a:pt x="184" y="177"/>
                    </a:lnTo>
                    <a:lnTo>
                      <a:pt x="153" y="166"/>
                    </a:lnTo>
                    <a:lnTo>
                      <a:pt x="146" y="166"/>
                    </a:lnTo>
                    <a:lnTo>
                      <a:pt x="129" y="163"/>
                    </a:lnTo>
                    <a:lnTo>
                      <a:pt x="121" y="166"/>
                    </a:lnTo>
                    <a:lnTo>
                      <a:pt x="114" y="163"/>
                    </a:lnTo>
                    <a:lnTo>
                      <a:pt x="106" y="167"/>
                    </a:lnTo>
                    <a:lnTo>
                      <a:pt x="98" y="167"/>
                    </a:lnTo>
                    <a:lnTo>
                      <a:pt x="92" y="163"/>
                    </a:lnTo>
                    <a:lnTo>
                      <a:pt x="83" y="162"/>
                    </a:lnTo>
                    <a:lnTo>
                      <a:pt x="67" y="163"/>
                    </a:lnTo>
                    <a:lnTo>
                      <a:pt x="44" y="171"/>
                    </a:lnTo>
                    <a:lnTo>
                      <a:pt x="29" y="179"/>
                    </a:lnTo>
                    <a:lnTo>
                      <a:pt x="20" y="193"/>
                    </a:lnTo>
                    <a:lnTo>
                      <a:pt x="13" y="198"/>
                    </a:lnTo>
                    <a:lnTo>
                      <a:pt x="3" y="1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207"/>
              <p:cNvSpPr>
                <a:spLocks noChangeAspect="1"/>
              </p:cNvSpPr>
              <p:nvPr/>
            </p:nvSpPr>
            <p:spPr bwMode="gray">
              <a:xfrm>
                <a:off x="4966494" y="2657822"/>
                <a:ext cx="120650" cy="71438"/>
              </a:xfrm>
              <a:custGeom>
                <a:avLst/>
                <a:gdLst/>
                <a:ahLst/>
                <a:cxnLst>
                  <a:cxn ang="0">
                    <a:pos x="371" y="143"/>
                  </a:cxn>
                  <a:cxn ang="0">
                    <a:pos x="355" y="149"/>
                  </a:cxn>
                  <a:cxn ang="0">
                    <a:pos x="341" y="159"/>
                  </a:cxn>
                  <a:cxn ang="0">
                    <a:pos x="338" y="176"/>
                  </a:cxn>
                  <a:cxn ang="0">
                    <a:pos x="324" y="187"/>
                  </a:cxn>
                  <a:cxn ang="0">
                    <a:pos x="311" y="203"/>
                  </a:cxn>
                  <a:cxn ang="0">
                    <a:pos x="291" y="201"/>
                  </a:cxn>
                  <a:cxn ang="0">
                    <a:pos x="276" y="210"/>
                  </a:cxn>
                  <a:cxn ang="0">
                    <a:pos x="271" y="208"/>
                  </a:cxn>
                  <a:cxn ang="0">
                    <a:pos x="227" y="201"/>
                  </a:cxn>
                  <a:cxn ang="0">
                    <a:pos x="205" y="183"/>
                  </a:cxn>
                  <a:cxn ang="0">
                    <a:pos x="166" y="192"/>
                  </a:cxn>
                  <a:cxn ang="0">
                    <a:pos x="152" y="209"/>
                  </a:cxn>
                  <a:cxn ang="0">
                    <a:pos x="132" y="214"/>
                  </a:cxn>
                  <a:cxn ang="0">
                    <a:pos x="114" y="207"/>
                  </a:cxn>
                  <a:cxn ang="0">
                    <a:pos x="97" y="196"/>
                  </a:cxn>
                  <a:cxn ang="0">
                    <a:pos x="61" y="164"/>
                  </a:cxn>
                  <a:cxn ang="0">
                    <a:pos x="23" y="127"/>
                  </a:cxn>
                  <a:cxn ang="0">
                    <a:pos x="21" y="97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19" y="83"/>
                  </a:cxn>
                  <a:cxn ang="0">
                    <a:pos x="40" y="62"/>
                  </a:cxn>
                  <a:cxn ang="0">
                    <a:pos x="75" y="48"/>
                  </a:cxn>
                  <a:cxn ang="0">
                    <a:pos x="119" y="23"/>
                  </a:cxn>
                  <a:cxn ang="0">
                    <a:pos x="132" y="3"/>
                  </a:cxn>
                  <a:cxn ang="0">
                    <a:pos x="146" y="24"/>
                  </a:cxn>
                  <a:cxn ang="0">
                    <a:pos x="159" y="27"/>
                  </a:cxn>
                  <a:cxn ang="0">
                    <a:pos x="184" y="18"/>
                  </a:cxn>
                  <a:cxn ang="0">
                    <a:pos x="198" y="27"/>
                  </a:cxn>
                  <a:cxn ang="0">
                    <a:pos x="228" y="43"/>
                  </a:cxn>
                  <a:cxn ang="0">
                    <a:pos x="240" y="47"/>
                  </a:cxn>
                  <a:cxn ang="0">
                    <a:pos x="236" y="61"/>
                  </a:cxn>
                  <a:cxn ang="0">
                    <a:pos x="263" y="82"/>
                  </a:cxn>
                  <a:cxn ang="0">
                    <a:pos x="271" y="68"/>
                  </a:cxn>
                  <a:cxn ang="0">
                    <a:pos x="297" y="70"/>
                  </a:cxn>
                  <a:cxn ang="0">
                    <a:pos x="317" y="89"/>
                  </a:cxn>
                  <a:cxn ang="0">
                    <a:pos x="331" y="94"/>
                  </a:cxn>
                  <a:cxn ang="0">
                    <a:pos x="360" y="127"/>
                  </a:cxn>
                </a:cxnLst>
                <a:rect l="0" t="0" r="r" b="b"/>
                <a:pathLst>
                  <a:path w="378" h="222">
                    <a:moveTo>
                      <a:pt x="378" y="136"/>
                    </a:moveTo>
                    <a:lnTo>
                      <a:pt x="371" y="143"/>
                    </a:lnTo>
                    <a:lnTo>
                      <a:pt x="360" y="142"/>
                    </a:lnTo>
                    <a:lnTo>
                      <a:pt x="355" y="149"/>
                    </a:lnTo>
                    <a:lnTo>
                      <a:pt x="350" y="156"/>
                    </a:lnTo>
                    <a:lnTo>
                      <a:pt x="341" y="159"/>
                    </a:lnTo>
                    <a:lnTo>
                      <a:pt x="339" y="164"/>
                    </a:lnTo>
                    <a:lnTo>
                      <a:pt x="338" y="176"/>
                    </a:lnTo>
                    <a:lnTo>
                      <a:pt x="333" y="185"/>
                    </a:lnTo>
                    <a:lnTo>
                      <a:pt x="324" y="187"/>
                    </a:lnTo>
                    <a:lnTo>
                      <a:pt x="324" y="193"/>
                    </a:lnTo>
                    <a:lnTo>
                      <a:pt x="311" y="203"/>
                    </a:lnTo>
                    <a:lnTo>
                      <a:pt x="296" y="206"/>
                    </a:lnTo>
                    <a:lnTo>
                      <a:pt x="291" y="201"/>
                    </a:lnTo>
                    <a:lnTo>
                      <a:pt x="283" y="201"/>
                    </a:lnTo>
                    <a:lnTo>
                      <a:pt x="276" y="210"/>
                    </a:lnTo>
                    <a:lnTo>
                      <a:pt x="271" y="222"/>
                    </a:lnTo>
                    <a:lnTo>
                      <a:pt x="271" y="208"/>
                    </a:lnTo>
                    <a:lnTo>
                      <a:pt x="263" y="197"/>
                    </a:lnTo>
                    <a:lnTo>
                      <a:pt x="227" y="201"/>
                    </a:lnTo>
                    <a:lnTo>
                      <a:pt x="213" y="188"/>
                    </a:lnTo>
                    <a:lnTo>
                      <a:pt x="205" y="183"/>
                    </a:lnTo>
                    <a:lnTo>
                      <a:pt x="172" y="182"/>
                    </a:lnTo>
                    <a:lnTo>
                      <a:pt x="166" y="192"/>
                    </a:lnTo>
                    <a:lnTo>
                      <a:pt x="162" y="201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2" y="214"/>
                    </a:lnTo>
                    <a:lnTo>
                      <a:pt x="121" y="213"/>
                    </a:lnTo>
                    <a:lnTo>
                      <a:pt x="114" y="207"/>
                    </a:lnTo>
                    <a:lnTo>
                      <a:pt x="100" y="202"/>
                    </a:lnTo>
                    <a:lnTo>
                      <a:pt x="97" y="196"/>
                    </a:lnTo>
                    <a:lnTo>
                      <a:pt x="71" y="176"/>
                    </a:lnTo>
                    <a:lnTo>
                      <a:pt x="61" y="164"/>
                    </a:lnTo>
                    <a:lnTo>
                      <a:pt x="33" y="140"/>
                    </a:lnTo>
                    <a:lnTo>
                      <a:pt x="23" y="127"/>
                    </a:lnTo>
                    <a:lnTo>
                      <a:pt x="23" y="110"/>
                    </a:lnTo>
                    <a:lnTo>
                      <a:pt x="21" y="97"/>
                    </a:lnTo>
                    <a:lnTo>
                      <a:pt x="8" y="91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8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24" y="69"/>
                    </a:lnTo>
                    <a:lnTo>
                      <a:pt x="40" y="62"/>
                    </a:lnTo>
                    <a:lnTo>
                      <a:pt x="57" y="57"/>
                    </a:lnTo>
                    <a:lnTo>
                      <a:pt x="75" y="48"/>
                    </a:lnTo>
                    <a:lnTo>
                      <a:pt x="81" y="36"/>
                    </a:lnTo>
                    <a:lnTo>
                      <a:pt x="119" y="23"/>
                    </a:lnTo>
                    <a:lnTo>
                      <a:pt x="123" y="0"/>
                    </a:lnTo>
                    <a:lnTo>
                      <a:pt x="132" y="3"/>
                    </a:lnTo>
                    <a:lnTo>
                      <a:pt x="140" y="15"/>
                    </a:lnTo>
                    <a:lnTo>
                      <a:pt x="146" y="24"/>
                    </a:lnTo>
                    <a:lnTo>
                      <a:pt x="153" y="24"/>
                    </a:lnTo>
                    <a:lnTo>
                      <a:pt x="159" y="27"/>
                    </a:lnTo>
                    <a:lnTo>
                      <a:pt x="174" y="13"/>
                    </a:lnTo>
                    <a:lnTo>
                      <a:pt x="184" y="18"/>
                    </a:lnTo>
                    <a:lnTo>
                      <a:pt x="190" y="27"/>
                    </a:lnTo>
                    <a:lnTo>
                      <a:pt x="198" y="27"/>
                    </a:lnTo>
                    <a:lnTo>
                      <a:pt x="218" y="31"/>
                    </a:lnTo>
                    <a:lnTo>
                      <a:pt x="228" y="43"/>
                    </a:lnTo>
                    <a:lnTo>
                      <a:pt x="239" y="45"/>
                    </a:lnTo>
                    <a:lnTo>
                      <a:pt x="240" y="47"/>
                    </a:lnTo>
                    <a:lnTo>
                      <a:pt x="240" y="50"/>
                    </a:lnTo>
                    <a:lnTo>
                      <a:pt x="236" y="61"/>
                    </a:lnTo>
                    <a:lnTo>
                      <a:pt x="255" y="79"/>
                    </a:lnTo>
                    <a:lnTo>
                      <a:pt x="263" y="82"/>
                    </a:lnTo>
                    <a:lnTo>
                      <a:pt x="274" y="74"/>
                    </a:lnTo>
                    <a:lnTo>
                      <a:pt x="271" y="68"/>
                    </a:lnTo>
                    <a:lnTo>
                      <a:pt x="272" y="62"/>
                    </a:lnTo>
                    <a:lnTo>
                      <a:pt x="297" y="70"/>
                    </a:lnTo>
                    <a:lnTo>
                      <a:pt x="317" y="73"/>
                    </a:lnTo>
                    <a:lnTo>
                      <a:pt x="317" y="89"/>
                    </a:lnTo>
                    <a:lnTo>
                      <a:pt x="326" y="96"/>
                    </a:lnTo>
                    <a:lnTo>
                      <a:pt x="331" y="94"/>
                    </a:lnTo>
                    <a:lnTo>
                      <a:pt x="340" y="99"/>
                    </a:lnTo>
                    <a:lnTo>
                      <a:pt x="360" y="127"/>
                    </a:lnTo>
                    <a:lnTo>
                      <a:pt x="378" y="1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208"/>
              <p:cNvSpPr>
                <a:spLocks noChangeAspect="1"/>
              </p:cNvSpPr>
              <p:nvPr/>
            </p:nvSpPr>
            <p:spPr bwMode="gray">
              <a:xfrm>
                <a:off x="5149056" y="2837210"/>
                <a:ext cx="109538" cy="68263"/>
              </a:xfrm>
              <a:custGeom>
                <a:avLst/>
                <a:gdLst/>
                <a:ahLst/>
                <a:cxnLst>
                  <a:cxn ang="0">
                    <a:pos x="32" y="208"/>
                  </a:cxn>
                  <a:cxn ang="0">
                    <a:pos x="31" y="192"/>
                  </a:cxn>
                  <a:cxn ang="0">
                    <a:pos x="26" y="163"/>
                  </a:cxn>
                  <a:cxn ang="0">
                    <a:pos x="3" y="143"/>
                  </a:cxn>
                  <a:cxn ang="0">
                    <a:pos x="3" y="118"/>
                  </a:cxn>
                  <a:cxn ang="0">
                    <a:pos x="15" y="94"/>
                  </a:cxn>
                  <a:cxn ang="0">
                    <a:pos x="26" y="82"/>
                  </a:cxn>
                  <a:cxn ang="0">
                    <a:pos x="11" y="66"/>
                  </a:cxn>
                  <a:cxn ang="0">
                    <a:pos x="3" y="51"/>
                  </a:cxn>
                  <a:cxn ang="0">
                    <a:pos x="0" y="29"/>
                  </a:cxn>
                  <a:cxn ang="0">
                    <a:pos x="3" y="8"/>
                  </a:cxn>
                  <a:cxn ang="0">
                    <a:pos x="20" y="0"/>
                  </a:cxn>
                  <a:cxn ang="0">
                    <a:pos x="32" y="4"/>
                  </a:cxn>
                  <a:cxn ang="0">
                    <a:pos x="26" y="19"/>
                  </a:cxn>
                  <a:cxn ang="0">
                    <a:pos x="37" y="27"/>
                  </a:cxn>
                  <a:cxn ang="0">
                    <a:pos x="51" y="27"/>
                  </a:cxn>
                  <a:cxn ang="0">
                    <a:pos x="85" y="31"/>
                  </a:cxn>
                  <a:cxn ang="0">
                    <a:pos x="126" y="32"/>
                  </a:cxn>
                  <a:cxn ang="0">
                    <a:pos x="170" y="40"/>
                  </a:cxn>
                  <a:cxn ang="0">
                    <a:pos x="187" y="35"/>
                  </a:cxn>
                  <a:cxn ang="0">
                    <a:pos x="206" y="23"/>
                  </a:cxn>
                  <a:cxn ang="0">
                    <a:pos x="226" y="13"/>
                  </a:cxn>
                  <a:cxn ang="0">
                    <a:pos x="252" y="4"/>
                  </a:cxn>
                  <a:cxn ang="0">
                    <a:pos x="272" y="5"/>
                  </a:cxn>
                  <a:cxn ang="0">
                    <a:pos x="278" y="10"/>
                  </a:cxn>
                  <a:cxn ang="0">
                    <a:pos x="308" y="19"/>
                  </a:cxn>
                  <a:cxn ang="0">
                    <a:pos x="328" y="32"/>
                  </a:cxn>
                  <a:cxn ang="0">
                    <a:pos x="346" y="31"/>
                  </a:cxn>
                  <a:cxn ang="0">
                    <a:pos x="343" y="47"/>
                  </a:cxn>
                  <a:cxn ang="0">
                    <a:pos x="338" y="58"/>
                  </a:cxn>
                  <a:cxn ang="0">
                    <a:pos x="319" y="63"/>
                  </a:cxn>
                  <a:cxn ang="0">
                    <a:pos x="306" y="78"/>
                  </a:cxn>
                  <a:cxn ang="0">
                    <a:pos x="306" y="107"/>
                  </a:cxn>
                  <a:cxn ang="0">
                    <a:pos x="298" y="110"/>
                  </a:cxn>
                  <a:cxn ang="0">
                    <a:pos x="295" y="116"/>
                  </a:cxn>
                  <a:cxn ang="0">
                    <a:pos x="284" y="126"/>
                  </a:cxn>
                  <a:cxn ang="0">
                    <a:pos x="287" y="129"/>
                  </a:cxn>
                  <a:cxn ang="0">
                    <a:pos x="292" y="131"/>
                  </a:cxn>
                  <a:cxn ang="0">
                    <a:pos x="296" y="138"/>
                  </a:cxn>
                  <a:cxn ang="0">
                    <a:pos x="299" y="148"/>
                  </a:cxn>
                  <a:cxn ang="0">
                    <a:pos x="310" y="163"/>
                  </a:cxn>
                  <a:cxn ang="0">
                    <a:pos x="311" y="169"/>
                  </a:cxn>
                  <a:cxn ang="0">
                    <a:pos x="303" y="167"/>
                  </a:cxn>
                  <a:cxn ang="0">
                    <a:pos x="280" y="171"/>
                  </a:cxn>
                  <a:cxn ang="0">
                    <a:pos x="262" y="161"/>
                  </a:cxn>
                  <a:cxn ang="0">
                    <a:pos x="242" y="169"/>
                  </a:cxn>
                  <a:cxn ang="0">
                    <a:pos x="228" y="171"/>
                  </a:cxn>
                  <a:cxn ang="0">
                    <a:pos x="219" y="179"/>
                  </a:cxn>
                  <a:cxn ang="0">
                    <a:pos x="208" y="180"/>
                  </a:cxn>
                  <a:cxn ang="0">
                    <a:pos x="206" y="199"/>
                  </a:cxn>
                  <a:cxn ang="0">
                    <a:pos x="192" y="212"/>
                  </a:cxn>
                  <a:cxn ang="0">
                    <a:pos x="172" y="215"/>
                  </a:cxn>
                  <a:cxn ang="0">
                    <a:pos x="137" y="203"/>
                  </a:cxn>
                  <a:cxn ang="0">
                    <a:pos x="127" y="195"/>
                  </a:cxn>
                  <a:cxn ang="0">
                    <a:pos x="115" y="195"/>
                  </a:cxn>
                  <a:cxn ang="0">
                    <a:pos x="84" y="204"/>
                  </a:cxn>
                  <a:cxn ang="0">
                    <a:pos x="62" y="204"/>
                  </a:cxn>
                  <a:cxn ang="0">
                    <a:pos x="45" y="208"/>
                  </a:cxn>
                  <a:cxn ang="0">
                    <a:pos x="32" y="208"/>
                  </a:cxn>
                </a:cxnLst>
                <a:rect l="0" t="0" r="r" b="b"/>
                <a:pathLst>
                  <a:path w="346" h="215">
                    <a:moveTo>
                      <a:pt x="32" y="208"/>
                    </a:moveTo>
                    <a:lnTo>
                      <a:pt x="31" y="192"/>
                    </a:lnTo>
                    <a:lnTo>
                      <a:pt x="26" y="163"/>
                    </a:lnTo>
                    <a:lnTo>
                      <a:pt x="3" y="143"/>
                    </a:lnTo>
                    <a:lnTo>
                      <a:pt x="3" y="118"/>
                    </a:lnTo>
                    <a:lnTo>
                      <a:pt x="15" y="94"/>
                    </a:lnTo>
                    <a:lnTo>
                      <a:pt x="26" y="82"/>
                    </a:lnTo>
                    <a:lnTo>
                      <a:pt x="11" y="66"/>
                    </a:lnTo>
                    <a:lnTo>
                      <a:pt x="3" y="51"/>
                    </a:lnTo>
                    <a:lnTo>
                      <a:pt x="0" y="29"/>
                    </a:lnTo>
                    <a:lnTo>
                      <a:pt x="3" y="8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26" y="19"/>
                    </a:lnTo>
                    <a:lnTo>
                      <a:pt x="37" y="27"/>
                    </a:lnTo>
                    <a:lnTo>
                      <a:pt x="51" y="27"/>
                    </a:lnTo>
                    <a:lnTo>
                      <a:pt x="85" y="31"/>
                    </a:lnTo>
                    <a:lnTo>
                      <a:pt x="126" y="32"/>
                    </a:lnTo>
                    <a:lnTo>
                      <a:pt x="170" y="40"/>
                    </a:lnTo>
                    <a:lnTo>
                      <a:pt x="187" y="35"/>
                    </a:lnTo>
                    <a:lnTo>
                      <a:pt x="206" y="23"/>
                    </a:lnTo>
                    <a:lnTo>
                      <a:pt x="226" y="13"/>
                    </a:lnTo>
                    <a:lnTo>
                      <a:pt x="252" y="4"/>
                    </a:lnTo>
                    <a:lnTo>
                      <a:pt x="272" y="5"/>
                    </a:lnTo>
                    <a:lnTo>
                      <a:pt x="278" y="10"/>
                    </a:lnTo>
                    <a:lnTo>
                      <a:pt x="308" y="19"/>
                    </a:lnTo>
                    <a:lnTo>
                      <a:pt x="328" y="32"/>
                    </a:lnTo>
                    <a:lnTo>
                      <a:pt x="346" y="31"/>
                    </a:lnTo>
                    <a:lnTo>
                      <a:pt x="343" y="47"/>
                    </a:lnTo>
                    <a:lnTo>
                      <a:pt x="338" y="58"/>
                    </a:lnTo>
                    <a:lnTo>
                      <a:pt x="319" y="63"/>
                    </a:lnTo>
                    <a:lnTo>
                      <a:pt x="306" y="78"/>
                    </a:lnTo>
                    <a:lnTo>
                      <a:pt x="306" y="107"/>
                    </a:lnTo>
                    <a:lnTo>
                      <a:pt x="298" y="110"/>
                    </a:lnTo>
                    <a:lnTo>
                      <a:pt x="295" y="116"/>
                    </a:lnTo>
                    <a:lnTo>
                      <a:pt x="284" y="126"/>
                    </a:lnTo>
                    <a:lnTo>
                      <a:pt x="287" y="129"/>
                    </a:lnTo>
                    <a:lnTo>
                      <a:pt x="292" y="131"/>
                    </a:lnTo>
                    <a:lnTo>
                      <a:pt x="296" y="138"/>
                    </a:lnTo>
                    <a:lnTo>
                      <a:pt x="299" y="148"/>
                    </a:lnTo>
                    <a:lnTo>
                      <a:pt x="310" y="163"/>
                    </a:lnTo>
                    <a:lnTo>
                      <a:pt x="311" y="169"/>
                    </a:lnTo>
                    <a:lnTo>
                      <a:pt x="303" y="167"/>
                    </a:lnTo>
                    <a:lnTo>
                      <a:pt x="280" y="171"/>
                    </a:lnTo>
                    <a:lnTo>
                      <a:pt x="262" y="161"/>
                    </a:lnTo>
                    <a:lnTo>
                      <a:pt x="242" y="169"/>
                    </a:lnTo>
                    <a:lnTo>
                      <a:pt x="228" y="171"/>
                    </a:lnTo>
                    <a:lnTo>
                      <a:pt x="219" y="179"/>
                    </a:lnTo>
                    <a:lnTo>
                      <a:pt x="208" y="180"/>
                    </a:lnTo>
                    <a:lnTo>
                      <a:pt x="206" y="199"/>
                    </a:lnTo>
                    <a:lnTo>
                      <a:pt x="192" y="212"/>
                    </a:lnTo>
                    <a:lnTo>
                      <a:pt x="172" y="215"/>
                    </a:lnTo>
                    <a:lnTo>
                      <a:pt x="137" y="203"/>
                    </a:lnTo>
                    <a:lnTo>
                      <a:pt x="127" y="195"/>
                    </a:lnTo>
                    <a:lnTo>
                      <a:pt x="115" y="195"/>
                    </a:lnTo>
                    <a:lnTo>
                      <a:pt x="84" y="204"/>
                    </a:lnTo>
                    <a:lnTo>
                      <a:pt x="62" y="204"/>
                    </a:lnTo>
                    <a:lnTo>
                      <a:pt x="45" y="208"/>
                    </a:lnTo>
                    <a:lnTo>
                      <a:pt x="32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209"/>
              <p:cNvSpPr>
                <a:spLocks noChangeAspect="1"/>
              </p:cNvSpPr>
              <p:nvPr/>
            </p:nvSpPr>
            <p:spPr bwMode="gray">
              <a:xfrm>
                <a:off x="4995069" y="2778472"/>
                <a:ext cx="101600" cy="87313"/>
              </a:xfrm>
              <a:custGeom>
                <a:avLst/>
                <a:gdLst/>
                <a:ahLst/>
                <a:cxnLst>
                  <a:cxn ang="0">
                    <a:pos x="258" y="62"/>
                  </a:cxn>
                  <a:cxn ang="0">
                    <a:pos x="215" y="50"/>
                  </a:cxn>
                  <a:cxn ang="0">
                    <a:pos x="180" y="12"/>
                  </a:cxn>
                  <a:cxn ang="0">
                    <a:pos x="164" y="7"/>
                  </a:cxn>
                  <a:cxn ang="0">
                    <a:pos x="148" y="3"/>
                  </a:cxn>
                  <a:cxn ang="0">
                    <a:pos x="149" y="15"/>
                  </a:cxn>
                  <a:cxn ang="0">
                    <a:pos x="138" y="19"/>
                  </a:cxn>
                  <a:cxn ang="0">
                    <a:pos x="111" y="34"/>
                  </a:cxn>
                  <a:cxn ang="0">
                    <a:pos x="118" y="56"/>
                  </a:cxn>
                  <a:cxn ang="0">
                    <a:pos x="94" y="73"/>
                  </a:cxn>
                  <a:cxn ang="0">
                    <a:pos x="95" y="95"/>
                  </a:cxn>
                  <a:cxn ang="0">
                    <a:pos x="81" y="93"/>
                  </a:cxn>
                  <a:cxn ang="0">
                    <a:pos x="73" y="90"/>
                  </a:cxn>
                  <a:cxn ang="0">
                    <a:pos x="57" y="76"/>
                  </a:cxn>
                  <a:cxn ang="0">
                    <a:pos x="30" y="92"/>
                  </a:cxn>
                  <a:cxn ang="0">
                    <a:pos x="8" y="93"/>
                  </a:cxn>
                  <a:cxn ang="0">
                    <a:pos x="16" y="135"/>
                  </a:cxn>
                  <a:cxn ang="0">
                    <a:pos x="38" y="116"/>
                  </a:cxn>
                  <a:cxn ang="0">
                    <a:pos x="65" y="113"/>
                  </a:cxn>
                  <a:cxn ang="0">
                    <a:pos x="75" y="128"/>
                  </a:cxn>
                  <a:cxn ang="0">
                    <a:pos x="103" y="175"/>
                  </a:cxn>
                  <a:cxn ang="0">
                    <a:pos x="91" y="187"/>
                  </a:cxn>
                  <a:cxn ang="0">
                    <a:pos x="119" y="216"/>
                  </a:cxn>
                  <a:cxn ang="0">
                    <a:pos x="135" y="238"/>
                  </a:cxn>
                  <a:cxn ang="0">
                    <a:pos x="183" y="245"/>
                  </a:cxn>
                  <a:cxn ang="0">
                    <a:pos x="219" y="276"/>
                  </a:cxn>
                  <a:cxn ang="0">
                    <a:pos x="203" y="237"/>
                  </a:cxn>
                  <a:cxn ang="0">
                    <a:pos x="173" y="211"/>
                  </a:cxn>
                  <a:cxn ang="0">
                    <a:pos x="156" y="190"/>
                  </a:cxn>
                  <a:cxn ang="0">
                    <a:pos x="144" y="170"/>
                  </a:cxn>
                  <a:cxn ang="0">
                    <a:pos x="143" y="157"/>
                  </a:cxn>
                  <a:cxn ang="0">
                    <a:pos x="128" y="137"/>
                  </a:cxn>
                  <a:cxn ang="0">
                    <a:pos x="124" y="126"/>
                  </a:cxn>
                  <a:cxn ang="0">
                    <a:pos x="129" y="97"/>
                  </a:cxn>
                  <a:cxn ang="0">
                    <a:pos x="151" y="116"/>
                  </a:cxn>
                  <a:cxn ang="0">
                    <a:pos x="182" y="101"/>
                  </a:cxn>
                  <a:cxn ang="0">
                    <a:pos x="200" y="105"/>
                  </a:cxn>
                  <a:cxn ang="0">
                    <a:pos x="210" y="106"/>
                  </a:cxn>
                  <a:cxn ang="0">
                    <a:pos x="229" y="106"/>
                  </a:cxn>
                  <a:cxn ang="0">
                    <a:pos x="246" y="106"/>
                  </a:cxn>
                  <a:cxn ang="0">
                    <a:pos x="256" y="113"/>
                  </a:cxn>
                  <a:cxn ang="0">
                    <a:pos x="273" y="115"/>
                  </a:cxn>
                  <a:cxn ang="0">
                    <a:pos x="283" y="111"/>
                  </a:cxn>
                  <a:cxn ang="0">
                    <a:pos x="288" y="125"/>
                  </a:cxn>
                  <a:cxn ang="0">
                    <a:pos x="307" y="125"/>
                  </a:cxn>
                  <a:cxn ang="0">
                    <a:pos x="305" y="109"/>
                  </a:cxn>
                  <a:cxn ang="0">
                    <a:pos x="311" y="100"/>
                  </a:cxn>
                  <a:cxn ang="0">
                    <a:pos x="322" y="100"/>
                  </a:cxn>
                  <a:cxn ang="0">
                    <a:pos x="316" y="98"/>
                  </a:cxn>
                  <a:cxn ang="0">
                    <a:pos x="304" y="93"/>
                  </a:cxn>
                  <a:cxn ang="0">
                    <a:pos x="297" y="89"/>
                  </a:cxn>
                  <a:cxn ang="0">
                    <a:pos x="297" y="83"/>
                  </a:cxn>
                  <a:cxn ang="0">
                    <a:pos x="302" y="79"/>
                  </a:cxn>
                  <a:cxn ang="0">
                    <a:pos x="297" y="74"/>
                  </a:cxn>
                  <a:cxn ang="0">
                    <a:pos x="291" y="73"/>
                  </a:cxn>
                  <a:cxn ang="0">
                    <a:pos x="291" y="63"/>
                  </a:cxn>
                  <a:cxn ang="0">
                    <a:pos x="284" y="50"/>
                  </a:cxn>
                </a:cxnLst>
                <a:rect l="0" t="0" r="r" b="b"/>
                <a:pathLst>
                  <a:path w="322" h="276">
                    <a:moveTo>
                      <a:pt x="284" y="50"/>
                    </a:moveTo>
                    <a:lnTo>
                      <a:pt x="272" y="58"/>
                    </a:lnTo>
                    <a:lnTo>
                      <a:pt x="258" y="62"/>
                    </a:lnTo>
                    <a:lnTo>
                      <a:pt x="241" y="63"/>
                    </a:lnTo>
                    <a:lnTo>
                      <a:pt x="226" y="54"/>
                    </a:lnTo>
                    <a:lnTo>
                      <a:pt x="215" y="50"/>
                    </a:lnTo>
                    <a:lnTo>
                      <a:pt x="204" y="35"/>
                    </a:lnTo>
                    <a:lnTo>
                      <a:pt x="189" y="28"/>
                    </a:lnTo>
                    <a:lnTo>
                      <a:pt x="180" y="12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4" y="7"/>
                    </a:lnTo>
                    <a:lnTo>
                      <a:pt x="155" y="1"/>
                    </a:lnTo>
                    <a:lnTo>
                      <a:pt x="151" y="0"/>
                    </a:lnTo>
                    <a:lnTo>
                      <a:pt x="148" y="3"/>
                    </a:lnTo>
                    <a:lnTo>
                      <a:pt x="148" y="8"/>
                    </a:lnTo>
                    <a:lnTo>
                      <a:pt x="149" y="14"/>
                    </a:lnTo>
                    <a:lnTo>
                      <a:pt x="149" y="15"/>
                    </a:lnTo>
                    <a:lnTo>
                      <a:pt x="145" y="14"/>
                    </a:lnTo>
                    <a:lnTo>
                      <a:pt x="138" y="14"/>
                    </a:lnTo>
                    <a:lnTo>
                      <a:pt x="138" y="19"/>
                    </a:lnTo>
                    <a:lnTo>
                      <a:pt x="134" y="22"/>
                    </a:lnTo>
                    <a:lnTo>
                      <a:pt x="114" y="29"/>
                    </a:lnTo>
                    <a:lnTo>
                      <a:pt x="111" y="34"/>
                    </a:lnTo>
                    <a:lnTo>
                      <a:pt x="112" y="38"/>
                    </a:lnTo>
                    <a:lnTo>
                      <a:pt x="118" y="45"/>
                    </a:lnTo>
                    <a:lnTo>
                      <a:pt x="118" y="56"/>
                    </a:lnTo>
                    <a:lnTo>
                      <a:pt x="113" y="63"/>
                    </a:lnTo>
                    <a:lnTo>
                      <a:pt x="105" y="65"/>
                    </a:lnTo>
                    <a:lnTo>
                      <a:pt x="94" y="73"/>
                    </a:lnTo>
                    <a:lnTo>
                      <a:pt x="97" y="78"/>
                    </a:lnTo>
                    <a:lnTo>
                      <a:pt x="94" y="83"/>
                    </a:lnTo>
                    <a:lnTo>
                      <a:pt x="95" y="95"/>
                    </a:lnTo>
                    <a:lnTo>
                      <a:pt x="90" y="99"/>
                    </a:lnTo>
                    <a:lnTo>
                      <a:pt x="86" y="99"/>
                    </a:lnTo>
                    <a:lnTo>
                      <a:pt x="81" y="93"/>
                    </a:lnTo>
                    <a:lnTo>
                      <a:pt x="78" y="93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94"/>
                    </a:lnTo>
                    <a:lnTo>
                      <a:pt x="68" y="95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47" y="92"/>
                    </a:lnTo>
                    <a:lnTo>
                      <a:pt x="30" y="92"/>
                    </a:lnTo>
                    <a:lnTo>
                      <a:pt x="24" y="87"/>
                    </a:lnTo>
                    <a:lnTo>
                      <a:pt x="21" y="92"/>
                    </a:lnTo>
                    <a:lnTo>
                      <a:pt x="8" y="93"/>
                    </a:lnTo>
                    <a:lnTo>
                      <a:pt x="0" y="87"/>
                    </a:lnTo>
                    <a:lnTo>
                      <a:pt x="4" y="108"/>
                    </a:lnTo>
                    <a:lnTo>
                      <a:pt x="16" y="135"/>
                    </a:lnTo>
                    <a:lnTo>
                      <a:pt x="21" y="138"/>
                    </a:lnTo>
                    <a:lnTo>
                      <a:pt x="27" y="137"/>
                    </a:lnTo>
                    <a:lnTo>
                      <a:pt x="38" y="116"/>
                    </a:lnTo>
                    <a:lnTo>
                      <a:pt x="44" y="99"/>
                    </a:lnTo>
                    <a:lnTo>
                      <a:pt x="57" y="103"/>
                    </a:lnTo>
                    <a:lnTo>
                      <a:pt x="65" y="113"/>
                    </a:lnTo>
                    <a:lnTo>
                      <a:pt x="68" y="113"/>
                    </a:lnTo>
                    <a:lnTo>
                      <a:pt x="73" y="119"/>
                    </a:lnTo>
                    <a:lnTo>
                      <a:pt x="75" y="128"/>
                    </a:lnTo>
                    <a:lnTo>
                      <a:pt x="75" y="143"/>
                    </a:lnTo>
                    <a:lnTo>
                      <a:pt x="84" y="159"/>
                    </a:lnTo>
                    <a:lnTo>
                      <a:pt x="103" y="175"/>
                    </a:lnTo>
                    <a:lnTo>
                      <a:pt x="94" y="178"/>
                    </a:lnTo>
                    <a:lnTo>
                      <a:pt x="90" y="183"/>
                    </a:lnTo>
                    <a:lnTo>
                      <a:pt x="91" y="187"/>
                    </a:lnTo>
                    <a:lnTo>
                      <a:pt x="102" y="202"/>
                    </a:lnTo>
                    <a:lnTo>
                      <a:pt x="112" y="210"/>
                    </a:lnTo>
                    <a:lnTo>
                      <a:pt x="119" y="216"/>
                    </a:lnTo>
                    <a:lnTo>
                      <a:pt x="129" y="221"/>
                    </a:lnTo>
                    <a:lnTo>
                      <a:pt x="134" y="230"/>
                    </a:lnTo>
                    <a:lnTo>
                      <a:pt x="135" y="238"/>
                    </a:lnTo>
                    <a:lnTo>
                      <a:pt x="154" y="237"/>
                    </a:lnTo>
                    <a:lnTo>
                      <a:pt x="166" y="238"/>
                    </a:lnTo>
                    <a:lnTo>
                      <a:pt x="183" y="245"/>
                    </a:lnTo>
                    <a:lnTo>
                      <a:pt x="198" y="256"/>
                    </a:lnTo>
                    <a:lnTo>
                      <a:pt x="211" y="270"/>
                    </a:lnTo>
                    <a:lnTo>
                      <a:pt x="219" y="276"/>
                    </a:lnTo>
                    <a:lnTo>
                      <a:pt x="226" y="272"/>
                    </a:lnTo>
                    <a:lnTo>
                      <a:pt x="204" y="248"/>
                    </a:lnTo>
                    <a:lnTo>
                      <a:pt x="203" y="237"/>
                    </a:lnTo>
                    <a:lnTo>
                      <a:pt x="198" y="233"/>
                    </a:lnTo>
                    <a:lnTo>
                      <a:pt x="193" y="230"/>
                    </a:lnTo>
                    <a:lnTo>
                      <a:pt x="173" y="211"/>
                    </a:lnTo>
                    <a:lnTo>
                      <a:pt x="172" y="206"/>
                    </a:lnTo>
                    <a:lnTo>
                      <a:pt x="162" y="192"/>
                    </a:lnTo>
                    <a:lnTo>
                      <a:pt x="156" y="190"/>
                    </a:lnTo>
                    <a:lnTo>
                      <a:pt x="148" y="178"/>
                    </a:lnTo>
                    <a:lnTo>
                      <a:pt x="143" y="176"/>
                    </a:lnTo>
                    <a:lnTo>
                      <a:pt x="144" y="170"/>
                    </a:lnTo>
                    <a:lnTo>
                      <a:pt x="146" y="168"/>
                    </a:lnTo>
                    <a:lnTo>
                      <a:pt x="143" y="162"/>
                    </a:lnTo>
                    <a:lnTo>
                      <a:pt x="143" y="157"/>
                    </a:lnTo>
                    <a:lnTo>
                      <a:pt x="137" y="151"/>
                    </a:lnTo>
                    <a:lnTo>
                      <a:pt x="133" y="138"/>
                    </a:lnTo>
                    <a:lnTo>
                      <a:pt x="128" y="137"/>
                    </a:lnTo>
                    <a:lnTo>
                      <a:pt x="121" y="131"/>
                    </a:lnTo>
                    <a:lnTo>
                      <a:pt x="121" y="128"/>
                    </a:lnTo>
                    <a:lnTo>
                      <a:pt x="124" y="126"/>
                    </a:lnTo>
                    <a:lnTo>
                      <a:pt x="123" y="122"/>
                    </a:lnTo>
                    <a:lnTo>
                      <a:pt x="123" y="103"/>
                    </a:lnTo>
                    <a:lnTo>
                      <a:pt x="129" y="97"/>
                    </a:lnTo>
                    <a:lnTo>
                      <a:pt x="138" y="99"/>
                    </a:lnTo>
                    <a:lnTo>
                      <a:pt x="138" y="101"/>
                    </a:lnTo>
                    <a:lnTo>
                      <a:pt x="151" y="116"/>
                    </a:lnTo>
                    <a:lnTo>
                      <a:pt x="155" y="116"/>
                    </a:lnTo>
                    <a:lnTo>
                      <a:pt x="164" y="99"/>
                    </a:lnTo>
                    <a:lnTo>
                      <a:pt x="182" y="101"/>
                    </a:lnTo>
                    <a:lnTo>
                      <a:pt x="186" y="97"/>
                    </a:lnTo>
                    <a:lnTo>
                      <a:pt x="188" y="97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7" y="103"/>
                    </a:lnTo>
                    <a:lnTo>
                      <a:pt x="210" y="106"/>
                    </a:lnTo>
                    <a:lnTo>
                      <a:pt x="225" y="109"/>
                    </a:lnTo>
                    <a:lnTo>
                      <a:pt x="226" y="106"/>
                    </a:lnTo>
                    <a:lnTo>
                      <a:pt x="229" y="106"/>
                    </a:lnTo>
                    <a:lnTo>
                      <a:pt x="237" y="114"/>
                    </a:lnTo>
                    <a:lnTo>
                      <a:pt x="240" y="114"/>
                    </a:lnTo>
                    <a:lnTo>
                      <a:pt x="246" y="106"/>
                    </a:lnTo>
                    <a:lnTo>
                      <a:pt x="250" y="106"/>
                    </a:lnTo>
                    <a:lnTo>
                      <a:pt x="253" y="111"/>
                    </a:lnTo>
                    <a:lnTo>
                      <a:pt x="256" y="113"/>
                    </a:lnTo>
                    <a:lnTo>
                      <a:pt x="258" y="108"/>
                    </a:lnTo>
                    <a:lnTo>
                      <a:pt x="269" y="109"/>
                    </a:lnTo>
                    <a:lnTo>
                      <a:pt x="273" y="115"/>
                    </a:lnTo>
                    <a:lnTo>
                      <a:pt x="275" y="114"/>
                    </a:lnTo>
                    <a:lnTo>
                      <a:pt x="275" y="111"/>
                    </a:lnTo>
                    <a:lnTo>
                      <a:pt x="283" y="111"/>
                    </a:lnTo>
                    <a:lnTo>
                      <a:pt x="289" y="119"/>
                    </a:lnTo>
                    <a:lnTo>
                      <a:pt x="288" y="124"/>
                    </a:lnTo>
                    <a:lnTo>
                      <a:pt x="288" y="125"/>
                    </a:lnTo>
                    <a:lnTo>
                      <a:pt x="294" y="130"/>
                    </a:lnTo>
                    <a:lnTo>
                      <a:pt x="301" y="130"/>
                    </a:lnTo>
                    <a:lnTo>
                      <a:pt x="307" y="125"/>
                    </a:lnTo>
                    <a:lnTo>
                      <a:pt x="309" y="120"/>
                    </a:lnTo>
                    <a:lnTo>
                      <a:pt x="307" y="119"/>
                    </a:lnTo>
                    <a:lnTo>
                      <a:pt x="305" y="109"/>
                    </a:lnTo>
                    <a:lnTo>
                      <a:pt x="307" y="106"/>
                    </a:lnTo>
                    <a:lnTo>
                      <a:pt x="309" y="101"/>
                    </a:lnTo>
                    <a:lnTo>
                      <a:pt x="311" y="100"/>
                    </a:lnTo>
                    <a:lnTo>
                      <a:pt x="315" y="101"/>
                    </a:lnTo>
                    <a:lnTo>
                      <a:pt x="318" y="103"/>
                    </a:lnTo>
                    <a:lnTo>
                      <a:pt x="322" y="100"/>
                    </a:lnTo>
                    <a:lnTo>
                      <a:pt x="322" y="98"/>
                    </a:lnTo>
                    <a:lnTo>
                      <a:pt x="320" y="97"/>
                    </a:lnTo>
                    <a:lnTo>
                      <a:pt x="316" y="98"/>
                    </a:lnTo>
                    <a:lnTo>
                      <a:pt x="312" y="95"/>
                    </a:lnTo>
                    <a:lnTo>
                      <a:pt x="307" y="95"/>
                    </a:lnTo>
                    <a:lnTo>
                      <a:pt x="304" y="93"/>
                    </a:lnTo>
                    <a:lnTo>
                      <a:pt x="302" y="92"/>
                    </a:lnTo>
                    <a:lnTo>
                      <a:pt x="299" y="92"/>
                    </a:lnTo>
                    <a:lnTo>
                      <a:pt x="297" y="89"/>
                    </a:lnTo>
                    <a:lnTo>
                      <a:pt x="297" y="88"/>
                    </a:lnTo>
                    <a:lnTo>
                      <a:pt x="299" y="84"/>
                    </a:lnTo>
                    <a:lnTo>
                      <a:pt x="297" y="83"/>
                    </a:lnTo>
                    <a:lnTo>
                      <a:pt x="299" y="81"/>
                    </a:lnTo>
                    <a:lnTo>
                      <a:pt x="300" y="81"/>
                    </a:lnTo>
                    <a:lnTo>
                      <a:pt x="302" y="79"/>
                    </a:lnTo>
                    <a:lnTo>
                      <a:pt x="302" y="77"/>
                    </a:lnTo>
                    <a:lnTo>
                      <a:pt x="299" y="74"/>
                    </a:lnTo>
                    <a:lnTo>
                      <a:pt x="297" y="74"/>
                    </a:lnTo>
                    <a:lnTo>
                      <a:pt x="295" y="77"/>
                    </a:lnTo>
                    <a:lnTo>
                      <a:pt x="291" y="76"/>
                    </a:lnTo>
                    <a:lnTo>
                      <a:pt x="291" y="73"/>
                    </a:lnTo>
                    <a:lnTo>
                      <a:pt x="294" y="70"/>
                    </a:lnTo>
                    <a:lnTo>
                      <a:pt x="294" y="66"/>
                    </a:lnTo>
                    <a:lnTo>
                      <a:pt x="291" y="63"/>
                    </a:lnTo>
                    <a:lnTo>
                      <a:pt x="293" y="61"/>
                    </a:lnTo>
                    <a:lnTo>
                      <a:pt x="293" y="57"/>
                    </a:lnTo>
                    <a:lnTo>
                      <a:pt x="28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210"/>
              <p:cNvSpPr>
                <a:spLocks noChangeAspect="1"/>
              </p:cNvSpPr>
              <p:nvPr/>
            </p:nvSpPr>
            <p:spPr bwMode="gray">
              <a:xfrm>
                <a:off x="5095081" y="2873722"/>
                <a:ext cx="31750" cy="68263"/>
              </a:xfrm>
              <a:custGeom>
                <a:avLst/>
                <a:gdLst/>
                <a:ahLst/>
                <a:cxnLst>
                  <a:cxn ang="0">
                    <a:pos x="48" y="215"/>
                  </a:cxn>
                  <a:cxn ang="0">
                    <a:pos x="39" y="210"/>
                  </a:cxn>
                  <a:cxn ang="0">
                    <a:pos x="38" y="200"/>
                  </a:cxn>
                  <a:cxn ang="0">
                    <a:pos x="31" y="190"/>
                  </a:cxn>
                  <a:cxn ang="0">
                    <a:pos x="13" y="183"/>
                  </a:cxn>
                  <a:cxn ang="0">
                    <a:pos x="4" y="168"/>
                  </a:cxn>
                  <a:cxn ang="0">
                    <a:pos x="0" y="160"/>
                  </a:cxn>
                  <a:cxn ang="0">
                    <a:pos x="7" y="161"/>
                  </a:cxn>
                  <a:cxn ang="0">
                    <a:pos x="7" y="152"/>
                  </a:cxn>
                  <a:cxn ang="0">
                    <a:pos x="4" y="139"/>
                  </a:cxn>
                  <a:cxn ang="0">
                    <a:pos x="7" y="125"/>
                  </a:cxn>
                  <a:cxn ang="0">
                    <a:pos x="8" y="123"/>
                  </a:cxn>
                  <a:cxn ang="0">
                    <a:pos x="8" y="114"/>
                  </a:cxn>
                  <a:cxn ang="0">
                    <a:pos x="10" y="106"/>
                  </a:cxn>
                  <a:cxn ang="0">
                    <a:pos x="6" y="94"/>
                  </a:cxn>
                  <a:cxn ang="0">
                    <a:pos x="15" y="64"/>
                  </a:cxn>
                  <a:cxn ang="0">
                    <a:pos x="10" y="58"/>
                  </a:cxn>
                  <a:cxn ang="0">
                    <a:pos x="2" y="56"/>
                  </a:cxn>
                  <a:cxn ang="0">
                    <a:pos x="7" y="40"/>
                  </a:cxn>
                  <a:cxn ang="0">
                    <a:pos x="5" y="29"/>
                  </a:cxn>
                  <a:cxn ang="0">
                    <a:pos x="10" y="15"/>
                  </a:cxn>
                  <a:cxn ang="0">
                    <a:pos x="17" y="10"/>
                  </a:cxn>
                  <a:cxn ang="0">
                    <a:pos x="23" y="0"/>
                  </a:cxn>
                  <a:cxn ang="0">
                    <a:pos x="31" y="7"/>
                  </a:cxn>
                  <a:cxn ang="0">
                    <a:pos x="45" y="9"/>
                  </a:cxn>
                  <a:cxn ang="0">
                    <a:pos x="51" y="20"/>
                  </a:cxn>
                  <a:cxn ang="0">
                    <a:pos x="61" y="24"/>
                  </a:cxn>
                  <a:cxn ang="0">
                    <a:pos x="74" y="40"/>
                  </a:cxn>
                  <a:cxn ang="0">
                    <a:pos x="69" y="76"/>
                  </a:cxn>
                  <a:cxn ang="0">
                    <a:pos x="69" y="93"/>
                  </a:cxn>
                  <a:cxn ang="0">
                    <a:pos x="77" y="113"/>
                  </a:cxn>
                  <a:cxn ang="0">
                    <a:pos x="94" y="130"/>
                  </a:cxn>
                  <a:cxn ang="0">
                    <a:pos x="97" y="140"/>
                  </a:cxn>
                  <a:cxn ang="0">
                    <a:pos x="97" y="155"/>
                  </a:cxn>
                  <a:cxn ang="0">
                    <a:pos x="83" y="166"/>
                  </a:cxn>
                  <a:cxn ang="0">
                    <a:pos x="75" y="183"/>
                  </a:cxn>
                  <a:cxn ang="0">
                    <a:pos x="65" y="190"/>
                  </a:cxn>
                  <a:cxn ang="0">
                    <a:pos x="63" y="203"/>
                  </a:cxn>
                  <a:cxn ang="0">
                    <a:pos x="58" y="209"/>
                  </a:cxn>
                  <a:cxn ang="0">
                    <a:pos x="49" y="215"/>
                  </a:cxn>
                  <a:cxn ang="0">
                    <a:pos x="48" y="215"/>
                  </a:cxn>
                </a:cxnLst>
                <a:rect l="0" t="0" r="r" b="b"/>
                <a:pathLst>
                  <a:path w="97" h="215">
                    <a:moveTo>
                      <a:pt x="48" y="215"/>
                    </a:moveTo>
                    <a:lnTo>
                      <a:pt x="39" y="210"/>
                    </a:lnTo>
                    <a:lnTo>
                      <a:pt x="38" y="200"/>
                    </a:lnTo>
                    <a:lnTo>
                      <a:pt x="31" y="190"/>
                    </a:lnTo>
                    <a:lnTo>
                      <a:pt x="13" y="183"/>
                    </a:lnTo>
                    <a:lnTo>
                      <a:pt x="4" y="168"/>
                    </a:lnTo>
                    <a:lnTo>
                      <a:pt x="0" y="160"/>
                    </a:lnTo>
                    <a:lnTo>
                      <a:pt x="7" y="161"/>
                    </a:lnTo>
                    <a:lnTo>
                      <a:pt x="7" y="152"/>
                    </a:lnTo>
                    <a:lnTo>
                      <a:pt x="4" y="139"/>
                    </a:lnTo>
                    <a:lnTo>
                      <a:pt x="7" y="125"/>
                    </a:lnTo>
                    <a:lnTo>
                      <a:pt x="8" y="123"/>
                    </a:lnTo>
                    <a:lnTo>
                      <a:pt x="8" y="114"/>
                    </a:lnTo>
                    <a:lnTo>
                      <a:pt x="10" y="106"/>
                    </a:lnTo>
                    <a:lnTo>
                      <a:pt x="6" y="94"/>
                    </a:lnTo>
                    <a:lnTo>
                      <a:pt x="15" y="64"/>
                    </a:lnTo>
                    <a:lnTo>
                      <a:pt x="10" y="58"/>
                    </a:lnTo>
                    <a:lnTo>
                      <a:pt x="2" y="56"/>
                    </a:lnTo>
                    <a:lnTo>
                      <a:pt x="7" y="40"/>
                    </a:lnTo>
                    <a:lnTo>
                      <a:pt x="5" y="29"/>
                    </a:lnTo>
                    <a:lnTo>
                      <a:pt x="10" y="15"/>
                    </a:lnTo>
                    <a:lnTo>
                      <a:pt x="17" y="10"/>
                    </a:lnTo>
                    <a:lnTo>
                      <a:pt x="23" y="0"/>
                    </a:lnTo>
                    <a:lnTo>
                      <a:pt x="31" y="7"/>
                    </a:lnTo>
                    <a:lnTo>
                      <a:pt x="45" y="9"/>
                    </a:lnTo>
                    <a:lnTo>
                      <a:pt x="51" y="20"/>
                    </a:lnTo>
                    <a:lnTo>
                      <a:pt x="61" y="24"/>
                    </a:lnTo>
                    <a:lnTo>
                      <a:pt x="74" y="40"/>
                    </a:lnTo>
                    <a:lnTo>
                      <a:pt x="69" y="76"/>
                    </a:lnTo>
                    <a:lnTo>
                      <a:pt x="69" y="93"/>
                    </a:lnTo>
                    <a:lnTo>
                      <a:pt x="77" y="113"/>
                    </a:lnTo>
                    <a:lnTo>
                      <a:pt x="94" y="130"/>
                    </a:lnTo>
                    <a:lnTo>
                      <a:pt x="97" y="140"/>
                    </a:lnTo>
                    <a:lnTo>
                      <a:pt x="97" y="155"/>
                    </a:lnTo>
                    <a:lnTo>
                      <a:pt x="83" y="166"/>
                    </a:lnTo>
                    <a:lnTo>
                      <a:pt x="75" y="183"/>
                    </a:lnTo>
                    <a:lnTo>
                      <a:pt x="65" y="190"/>
                    </a:lnTo>
                    <a:lnTo>
                      <a:pt x="63" y="203"/>
                    </a:lnTo>
                    <a:lnTo>
                      <a:pt x="58" y="209"/>
                    </a:lnTo>
                    <a:lnTo>
                      <a:pt x="49" y="215"/>
                    </a:lnTo>
                    <a:lnTo>
                      <a:pt x="48" y="2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211"/>
              <p:cNvSpPr>
                <a:spLocks noChangeAspect="1"/>
              </p:cNvSpPr>
              <p:nvPr/>
            </p:nvSpPr>
            <p:spPr bwMode="gray">
              <a:xfrm>
                <a:off x="5125244" y="2500660"/>
                <a:ext cx="100013" cy="76200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5" y="78"/>
                  </a:cxn>
                  <a:cxn ang="0">
                    <a:pos x="4" y="64"/>
                  </a:cxn>
                  <a:cxn ang="0">
                    <a:pos x="11" y="94"/>
                  </a:cxn>
                  <a:cxn ang="0">
                    <a:pos x="11" y="110"/>
                  </a:cxn>
                  <a:cxn ang="0">
                    <a:pos x="15" y="118"/>
                  </a:cxn>
                  <a:cxn ang="0">
                    <a:pos x="31" y="120"/>
                  </a:cxn>
                  <a:cxn ang="0">
                    <a:pos x="44" y="127"/>
                  </a:cxn>
                  <a:cxn ang="0">
                    <a:pos x="69" y="134"/>
                  </a:cxn>
                  <a:cxn ang="0">
                    <a:pos x="91" y="136"/>
                  </a:cxn>
                  <a:cxn ang="0">
                    <a:pos x="96" y="174"/>
                  </a:cxn>
                  <a:cxn ang="0">
                    <a:pos x="99" y="201"/>
                  </a:cxn>
                  <a:cxn ang="0">
                    <a:pos x="132" y="222"/>
                  </a:cxn>
                  <a:cxn ang="0">
                    <a:pos x="137" y="240"/>
                  </a:cxn>
                  <a:cxn ang="0">
                    <a:pos x="167" y="240"/>
                  </a:cxn>
                  <a:cxn ang="0">
                    <a:pos x="191" y="239"/>
                  </a:cxn>
                  <a:cxn ang="0">
                    <a:pos x="204" y="238"/>
                  </a:cxn>
                  <a:cxn ang="0">
                    <a:pos x="209" y="222"/>
                  </a:cxn>
                  <a:cxn ang="0">
                    <a:pos x="224" y="220"/>
                  </a:cxn>
                  <a:cxn ang="0">
                    <a:pos x="236" y="209"/>
                  </a:cxn>
                  <a:cxn ang="0">
                    <a:pos x="248" y="218"/>
                  </a:cxn>
                  <a:cxn ang="0">
                    <a:pos x="263" y="220"/>
                  </a:cxn>
                  <a:cxn ang="0">
                    <a:pos x="257" y="205"/>
                  </a:cxn>
                  <a:cxn ang="0">
                    <a:pos x="255" y="190"/>
                  </a:cxn>
                  <a:cxn ang="0">
                    <a:pos x="263" y="168"/>
                  </a:cxn>
                  <a:cxn ang="0">
                    <a:pos x="266" y="151"/>
                  </a:cxn>
                  <a:cxn ang="0">
                    <a:pos x="274" y="140"/>
                  </a:cxn>
                  <a:cxn ang="0">
                    <a:pos x="288" y="132"/>
                  </a:cxn>
                  <a:cxn ang="0">
                    <a:pos x="309" y="129"/>
                  </a:cxn>
                  <a:cxn ang="0">
                    <a:pos x="310" y="107"/>
                  </a:cxn>
                  <a:cxn ang="0">
                    <a:pos x="301" y="99"/>
                  </a:cxn>
                  <a:cxn ang="0">
                    <a:pos x="309" y="87"/>
                  </a:cxn>
                  <a:cxn ang="0">
                    <a:pos x="313" y="80"/>
                  </a:cxn>
                  <a:cxn ang="0">
                    <a:pos x="307" y="73"/>
                  </a:cxn>
                  <a:cxn ang="0">
                    <a:pos x="282" y="48"/>
                  </a:cxn>
                  <a:cxn ang="0">
                    <a:pos x="239" y="30"/>
                  </a:cxn>
                  <a:cxn ang="0">
                    <a:pos x="221" y="5"/>
                  </a:cxn>
                  <a:cxn ang="0">
                    <a:pos x="208" y="2"/>
                  </a:cxn>
                  <a:cxn ang="0">
                    <a:pos x="181" y="17"/>
                  </a:cxn>
                  <a:cxn ang="0">
                    <a:pos x="143" y="6"/>
                  </a:cxn>
                  <a:cxn ang="0">
                    <a:pos x="118" y="6"/>
                  </a:cxn>
                  <a:cxn ang="0">
                    <a:pos x="103" y="7"/>
                  </a:cxn>
                  <a:cxn ang="0">
                    <a:pos x="89" y="3"/>
                  </a:cxn>
                  <a:cxn ang="0">
                    <a:pos x="64" y="3"/>
                  </a:cxn>
                  <a:cxn ang="0">
                    <a:pos x="26" y="19"/>
                  </a:cxn>
                  <a:cxn ang="0">
                    <a:pos x="10" y="38"/>
                  </a:cxn>
                </a:cxnLst>
                <a:rect l="0" t="0" r="r" b="b"/>
                <a:pathLst>
                  <a:path w="317" h="244">
                    <a:moveTo>
                      <a:pt x="0" y="35"/>
                    </a:moveTo>
                    <a:lnTo>
                      <a:pt x="3" y="57"/>
                    </a:lnTo>
                    <a:lnTo>
                      <a:pt x="3" y="71"/>
                    </a:lnTo>
                    <a:lnTo>
                      <a:pt x="5" y="78"/>
                    </a:lnTo>
                    <a:lnTo>
                      <a:pt x="3" y="54"/>
                    </a:lnTo>
                    <a:lnTo>
                      <a:pt x="4" y="64"/>
                    </a:lnTo>
                    <a:lnTo>
                      <a:pt x="6" y="72"/>
                    </a:lnTo>
                    <a:lnTo>
                      <a:pt x="11" y="94"/>
                    </a:lnTo>
                    <a:lnTo>
                      <a:pt x="13" y="102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5" y="118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8" y="123"/>
                    </a:lnTo>
                    <a:lnTo>
                      <a:pt x="44" y="127"/>
                    </a:lnTo>
                    <a:lnTo>
                      <a:pt x="52" y="131"/>
                    </a:lnTo>
                    <a:lnTo>
                      <a:pt x="69" y="134"/>
                    </a:lnTo>
                    <a:lnTo>
                      <a:pt x="85" y="132"/>
                    </a:lnTo>
                    <a:lnTo>
                      <a:pt x="91" y="136"/>
                    </a:lnTo>
                    <a:lnTo>
                      <a:pt x="102" y="159"/>
                    </a:lnTo>
                    <a:lnTo>
                      <a:pt x="96" y="174"/>
                    </a:lnTo>
                    <a:lnTo>
                      <a:pt x="96" y="191"/>
                    </a:lnTo>
                    <a:lnTo>
                      <a:pt x="99" y="201"/>
                    </a:lnTo>
                    <a:lnTo>
                      <a:pt x="113" y="209"/>
                    </a:lnTo>
                    <a:lnTo>
                      <a:pt x="132" y="222"/>
                    </a:lnTo>
                    <a:lnTo>
                      <a:pt x="137" y="233"/>
                    </a:lnTo>
                    <a:lnTo>
                      <a:pt x="137" y="240"/>
                    </a:lnTo>
                    <a:lnTo>
                      <a:pt x="151" y="244"/>
                    </a:lnTo>
                    <a:lnTo>
                      <a:pt x="167" y="240"/>
                    </a:lnTo>
                    <a:lnTo>
                      <a:pt x="183" y="243"/>
                    </a:lnTo>
                    <a:lnTo>
                      <a:pt x="191" y="239"/>
                    </a:lnTo>
                    <a:lnTo>
                      <a:pt x="197" y="234"/>
                    </a:lnTo>
                    <a:lnTo>
                      <a:pt x="204" y="238"/>
                    </a:lnTo>
                    <a:lnTo>
                      <a:pt x="212" y="237"/>
                    </a:lnTo>
                    <a:lnTo>
                      <a:pt x="209" y="222"/>
                    </a:lnTo>
                    <a:lnTo>
                      <a:pt x="215" y="220"/>
                    </a:lnTo>
                    <a:lnTo>
                      <a:pt x="224" y="220"/>
                    </a:lnTo>
                    <a:lnTo>
                      <a:pt x="229" y="213"/>
                    </a:lnTo>
                    <a:lnTo>
                      <a:pt x="236" y="209"/>
                    </a:lnTo>
                    <a:lnTo>
                      <a:pt x="245" y="211"/>
                    </a:lnTo>
                    <a:lnTo>
                      <a:pt x="248" y="218"/>
                    </a:lnTo>
                    <a:lnTo>
                      <a:pt x="256" y="222"/>
                    </a:lnTo>
                    <a:lnTo>
                      <a:pt x="263" y="220"/>
                    </a:lnTo>
                    <a:lnTo>
                      <a:pt x="262" y="211"/>
                    </a:lnTo>
                    <a:lnTo>
                      <a:pt x="257" y="205"/>
                    </a:lnTo>
                    <a:lnTo>
                      <a:pt x="253" y="197"/>
                    </a:lnTo>
                    <a:lnTo>
                      <a:pt x="255" y="190"/>
                    </a:lnTo>
                    <a:lnTo>
                      <a:pt x="263" y="175"/>
                    </a:lnTo>
                    <a:lnTo>
                      <a:pt x="263" y="168"/>
                    </a:lnTo>
                    <a:lnTo>
                      <a:pt x="266" y="159"/>
                    </a:lnTo>
                    <a:lnTo>
                      <a:pt x="266" y="151"/>
                    </a:lnTo>
                    <a:lnTo>
                      <a:pt x="267" y="143"/>
                    </a:lnTo>
                    <a:lnTo>
                      <a:pt x="274" y="140"/>
                    </a:lnTo>
                    <a:lnTo>
                      <a:pt x="283" y="137"/>
                    </a:lnTo>
                    <a:lnTo>
                      <a:pt x="288" y="132"/>
                    </a:lnTo>
                    <a:lnTo>
                      <a:pt x="295" y="129"/>
                    </a:lnTo>
                    <a:lnTo>
                      <a:pt x="309" y="129"/>
                    </a:lnTo>
                    <a:lnTo>
                      <a:pt x="317" y="110"/>
                    </a:lnTo>
                    <a:lnTo>
                      <a:pt x="310" y="107"/>
                    </a:lnTo>
                    <a:lnTo>
                      <a:pt x="301" y="107"/>
                    </a:lnTo>
                    <a:lnTo>
                      <a:pt x="301" y="99"/>
                    </a:lnTo>
                    <a:lnTo>
                      <a:pt x="301" y="91"/>
                    </a:lnTo>
                    <a:lnTo>
                      <a:pt x="309" y="87"/>
                    </a:lnTo>
                    <a:lnTo>
                      <a:pt x="315" y="81"/>
                    </a:lnTo>
                    <a:lnTo>
                      <a:pt x="313" y="80"/>
                    </a:lnTo>
                    <a:lnTo>
                      <a:pt x="313" y="78"/>
                    </a:lnTo>
                    <a:lnTo>
                      <a:pt x="307" y="73"/>
                    </a:lnTo>
                    <a:lnTo>
                      <a:pt x="300" y="71"/>
                    </a:lnTo>
                    <a:lnTo>
                      <a:pt x="282" y="48"/>
                    </a:lnTo>
                    <a:lnTo>
                      <a:pt x="255" y="29"/>
                    </a:lnTo>
                    <a:lnTo>
                      <a:pt x="239" y="30"/>
                    </a:lnTo>
                    <a:lnTo>
                      <a:pt x="231" y="28"/>
                    </a:lnTo>
                    <a:lnTo>
                      <a:pt x="221" y="5"/>
                    </a:lnTo>
                    <a:lnTo>
                      <a:pt x="215" y="0"/>
                    </a:lnTo>
                    <a:lnTo>
                      <a:pt x="208" y="2"/>
                    </a:lnTo>
                    <a:lnTo>
                      <a:pt x="197" y="13"/>
                    </a:lnTo>
                    <a:lnTo>
                      <a:pt x="181" y="17"/>
                    </a:lnTo>
                    <a:lnTo>
                      <a:pt x="150" y="6"/>
                    </a:lnTo>
                    <a:lnTo>
                      <a:pt x="143" y="6"/>
                    </a:lnTo>
                    <a:lnTo>
                      <a:pt x="126" y="3"/>
                    </a:lnTo>
                    <a:lnTo>
                      <a:pt x="118" y="6"/>
                    </a:lnTo>
                    <a:lnTo>
                      <a:pt x="111" y="3"/>
                    </a:lnTo>
                    <a:lnTo>
                      <a:pt x="103" y="7"/>
                    </a:lnTo>
                    <a:lnTo>
                      <a:pt x="95" y="7"/>
                    </a:lnTo>
                    <a:lnTo>
                      <a:pt x="89" y="3"/>
                    </a:lnTo>
                    <a:lnTo>
                      <a:pt x="80" y="2"/>
                    </a:lnTo>
                    <a:lnTo>
                      <a:pt x="64" y="3"/>
                    </a:lnTo>
                    <a:lnTo>
                      <a:pt x="41" y="11"/>
                    </a:lnTo>
                    <a:lnTo>
                      <a:pt x="26" y="19"/>
                    </a:lnTo>
                    <a:lnTo>
                      <a:pt x="17" y="33"/>
                    </a:lnTo>
                    <a:lnTo>
                      <a:pt x="10" y="38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213"/>
              <p:cNvSpPr>
                <a:spLocks noChangeAspect="1"/>
              </p:cNvSpPr>
              <p:nvPr/>
            </p:nvSpPr>
            <p:spPr bwMode="gray">
              <a:xfrm>
                <a:off x="5053806" y="2700685"/>
                <a:ext cx="95250" cy="47625"/>
              </a:xfrm>
              <a:custGeom>
                <a:avLst/>
                <a:gdLst/>
                <a:ahLst/>
                <a:cxnLst>
                  <a:cxn ang="0">
                    <a:pos x="285" y="96"/>
                  </a:cxn>
                  <a:cxn ang="0">
                    <a:pos x="273" y="100"/>
                  </a:cxn>
                  <a:cxn ang="0">
                    <a:pos x="256" y="89"/>
                  </a:cxn>
                  <a:cxn ang="0">
                    <a:pos x="241" y="84"/>
                  </a:cxn>
                  <a:cxn ang="0">
                    <a:pos x="229" y="88"/>
                  </a:cxn>
                  <a:cxn ang="0">
                    <a:pos x="211" y="85"/>
                  </a:cxn>
                  <a:cxn ang="0">
                    <a:pos x="196" y="94"/>
                  </a:cxn>
                  <a:cxn ang="0">
                    <a:pos x="191" y="106"/>
                  </a:cxn>
                  <a:cxn ang="0">
                    <a:pos x="181" y="108"/>
                  </a:cxn>
                  <a:cxn ang="0">
                    <a:pos x="167" y="116"/>
                  </a:cxn>
                  <a:cxn ang="0">
                    <a:pos x="150" y="110"/>
                  </a:cxn>
                  <a:cxn ang="0">
                    <a:pos x="134" y="119"/>
                  </a:cxn>
                  <a:cxn ang="0">
                    <a:pos x="103" y="128"/>
                  </a:cxn>
                  <a:cxn ang="0">
                    <a:pos x="90" y="148"/>
                  </a:cxn>
                  <a:cxn ang="0">
                    <a:pos x="84" y="148"/>
                  </a:cxn>
                  <a:cxn ang="0">
                    <a:pos x="51" y="149"/>
                  </a:cxn>
                  <a:cxn ang="0">
                    <a:pos x="27" y="131"/>
                  </a:cxn>
                  <a:cxn ang="0">
                    <a:pos x="12" y="123"/>
                  </a:cxn>
                  <a:cxn ang="0">
                    <a:pos x="6" y="110"/>
                  </a:cxn>
                  <a:cxn ang="0">
                    <a:pos x="0" y="88"/>
                  </a:cxn>
                  <a:cxn ang="0">
                    <a:pos x="5" y="76"/>
                  </a:cxn>
                  <a:cxn ang="0">
                    <a:pos x="12" y="67"/>
                  </a:cxn>
                  <a:cxn ang="0">
                    <a:pos x="20" y="67"/>
                  </a:cxn>
                  <a:cxn ang="0">
                    <a:pos x="25" y="72"/>
                  </a:cxn>
                  <a:cxn ang="0">
                    <a:pos x="40" y="69"/>
                  </a:cxn>
                  <a:cxn ang="0">
                    <a:pos x="53" y="59"/>
                  </a:cxn>
                  <a:cxn ang="0">
                    <a:pos x="53" y="53"/>
                  </a:cxn>
                  <a:cxn ang="0">
                    <a:pos x="62" y="51"/>
                  </a:cxn>
                  <a:cxn ang="0">
                    <a:pos x="67" y="42"/>
                  </a:cxn>
                  <a:cxn ang="0">
                    <a:pos x="68" y="30"/>
                  </a:cxn>
                  <a:cxn ang="0">
                    <a:pos x="70" y="25"/>
                  </a:cxn>
                  <a:cxn ang="0">
                    <a:pos x="79" y="22"/>
                  </a:cxn>
                  <a:cxn ang="0">
                    <a:pos x="84" y="15"/>
                  </a:cxn>
                  <a:cxn ang="0">
                    <a:pos x="89" y="8"/>
                  </a:cxn>
                  <a:cxn ang="0">
                    <a:pos x="100" y="9"/>
                  </a:cxn>
                  <a:cxn ang="0">
                    <a:pos x="107" y="2"/>
                  </a:cxn>
                  <a:cxn ang="0">
                    <a:pos x="118" y="8"/>
                  </a:cxn>
                  <a:cxn ang="0">
                    <a:pos x="129" y="5"/>
                  </a:cxn>
                  <a:cxn ang="0">
                    <a:pos x="139" y="0"/>
                  </a:cxn>
                  <a:cxn ang="0">
                    <a:pos x="148" y="6"/>
                  </a:cxn>
                  <a:cxn ang="0">
                    <a:pos x="157" y="16"/>
                  </a:cxn>
                  <a:cxn ang="0">
                    <a:pos x="165" y="25"/>
                  </a:cxn>
                  <a:cxn ang="0">
                    <a:pos x="172" y="27"/>
                  </a:cxn>
                  <a:cxn ang="0">
                    <a:pos x="182" y="22"/>
                  </a:cxn>
                  <a:cxn ang="0">
                    <a:pos x="191" y="14"/>
                  </a:cxn>
                  <a:cxn ang="0">
                    <a:pos x="210" y="14"/>
                  </a:cxn>
                  <a:cxn ang="0">
                    <a:pos x="220" y="21"/>
                  </a:cxn>
                  <a:cxn ang="0">
                    <a:pos x="227" y="15"/>
                  </a:cxn>
                  <a:cxn ang="0">
                    <a:pos x="239" y="10"/>
                  </a:cxn>
                  <a:cxn ang="0">
                    <a:pos x="251" y="9"/>
                  </a:cxn>
                  <a:cxn ang="0">
                    <a:pos x="264" y="10"/>
                  </a:cxn>
                  <a:cxn ang="0">
                    <a:pos x="274" y="18"/>
                  </a:cxn>
                  <a:cxn ang="0">
                    <a:pos x="283" y="25"/>
                  </a:cxn>
                  <a:cxn ang="0">
                    <a:pos x="294" y="33"/>
                  </a:cxn>
                  <a:cxn ang="0">
                    <a:pos x="304" y="37"/>
                  </a:cxn>
                  <a:cxn ang="0">
                    <a:pos x="302" y="43"/>
                  </a:cxn>
                  <a:cxn ang="0">
                    <a:pos x="291" y="73"/>
                  </a:cxn>
                  <a:cxn ang="0">
                    <a:pos x="285" y="96"/>
                  </a:cxn>
                </a:cxnLst>
                <a:rect l="0" t="0" r="r" b="b"/>
                <a:pathLst>
                  <a:path w="304" h="149">
                    <a:moveTo>
                      <a:pt x="285" y="96"/>
                    </a:moveTo>
                    <a:lnTo>
                      <a:pt x="273" y="100"/>
                    </a:lnTo>
                    <a:lnTo>
                      <a:pt x="256" y="89"/>
                    </a:lnTo>
                    <a:lnTo>
                      <a:pt x="241" y="84"/>
                    </a:lnTo>
                    <a:lnTo>
                      <a:pt x="229" y="88"/>
                    </a:lnTo>
                    <a:lnTo>
                      <a:pt x="211" y="85"/>
                    </a:lnTo>
                    <a:lnTo>
                      <a:pt x="196" y="94"/>
                    </a:lnTo>
                    <a:lnTo>
                      <a:pt x="191" y="106"/>
                    </a:lnTo>
                    <a:lnTo>
                      <a:pt x="181" y="108"/>
                    </a:lnTo>
                    <a:lnTo>
                      <a:pt x="167" y="116"/>
                    </a:lnTo>
                    <a:lnTo>
                      <a:pt x="150" y="110"/>
                    </a:lnTo>
                    <a:lnTo>
                      <a:pt x="134" y="119"/>
                    </a:lnTo>
                    <a:lnTo>
                      <a:pt x="103" y="128"/>
                    </a:lnTo>
                    <a:lnTo>
                      <a:pt x="90" y="148"/>
                    </a:lnTo>
                    <a:lnTo>
                      <a:pt x="84" y="148"/>
                    </a:lnTo>
                    <a:lnTo>
                      <a:pt x="51" y="149"/>
                    </a:lnTo>
                    <a:lnTo>
                      <a:pt x="27" y="131"/>
                    </a:lnTo>
                    <a:lnTo>
                      <a:pt x="12" y="123"/>
                    </a:lnTo>
                    <a:lnTo>
                      <a:pt x="6" y="110"/>
                    </a:lnTo>
                    <a:lnTo>
                      <a:pt x="0" y="88"/>
                    </a:lnTo>
                    <a:lnTo>
                      <a:pt x="5" y="76"/>
                    </a:lnTo>
                    <a:lnTo>
                      <a:pt x="12" y="67"/>
                    </a:lnTo>
                    <a:lnTo>
                      <a:pt x="20" y="67"/>
                    </a:lnTo>
                    <a:lnTo>
                      <a:pt x="25" y="72"/>
                    </a:lnTo>
                    <a:lnTo>
                      <a:pt x="40" y="69"/>
                    </a:lnTo>
                    <a:lnTo>
                      <a:pt x="53" y="59"/>
                    </a:lnTo>
                    <a:lnTo>
                      <a:pt x="53" y="53"/>
                    </a:lnTo>
                    <a:lnTo>
                      <a:pt x="62" y="51"/>
                    </a:lnTo>
                    <a:lnTo>
                      <a:pt x="67" y="42"/>
                    </a:lnTo>
                    <a:lnTo>
                      <a:pt x="68" y="30"/>
                    </a:lnTo>
                    <a:lnTo>
                      <a:pt x="70" y="25"/>
                    </a:lnTo>
                    <a:lnTo>
                      <a:pt x="79" y="22"/>
                    </a:lnTo>
                    <a:lnTo>
                      <a:pt x="84" y="15"/>
                    </a:lnTo>
                    <a:lnTo>
                      <a:pt x="89" y="8"/>
                    </a:lnTo>
                    <a:lnTo>
                      <a:pt x="100" y="9"/>
                    </a:lnTo>
                    <a:lnTo>
                      <a:pt x="107" y="2"/>
                    </a:lnTo>
                    <a:lnTo>
                      <a:pt x="118" y="8"/>
                    </a:lnTo>
                    <a:lnTo>
                      <a:pt x="129" y="5"/>
                    </a:lnTo>
                    <a:lnTo>
                      <a:pt x="139" y="0"/>
                    </a:lnTo>
                    <a:lnTo>
                      <a:pt x="148" y="6"/>
                    </a:lnTo>
                    <a:lnTo>
                      <a:pt x="157" y="16"/>
                    </a:lnTo>
                    <a:lnTo>
                      <a:pt x="165" y="25"/>
                    </a:lnTo>
                    <a:lnTo>
                      <a:pt x="172" y="27"/>
                    </a:lnTo>
                    <a:lnTo>
                      <a:pt x="182" y="22"/>
                    </a:lnTo>
                    <a:lnTo>
                      <a:pt x="191" y="14"/>
                    </a:lnTo>
                    <a:lnTo>
                      <a:pt x="210" y="14"/>
                    </a:lnTo>
                    <a:lnTo>
                      <a:pt x="220" y="21"/>
                    </a:lnTo>
                    <a:lnTo>
                      <a:pt x="227" y="15"/>
                    </a:lnTo>
                    <a:lnTo>
                      <a:pt x="239" y="10"/>
                    </a:lnTo>
                    <a:lnTo>
                      <a:pt x="251" y="9"/>
                    </a:lnTo>
                    <a:lnTo>
                      <a:pt x="264" y="10"/>
                    </a:lnTo>
                    <a:lnTo>
                      <a:pt x="274" y="18"/>
                    </a:lnTo>
                    <a:lnTo>
                      <a:pt x="283" y="25"/>
                    </a:lnTo>
                    <a:lnTo>
                      <a:pt x="294" y="33"/>
                    </a:lnTo>
                    <a:lnTo>
                      <a:pt x="304" y="37"/>
                    </a:lnTo>
                    <a:lnTo>
                      <a:pt x="302" y="43"/>
                    </a:lnTo>
                    <a:lnTo>
                      <a:pt x="291" y="73"/>
                    </a:lnTo>
                    <a:lnTo>
                      <a:pt x="285" y="9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214"/>
              <p:cNvSpPr>
                <a:spLocks noChangeAspect="1"/>
              </p:cNvSpPr>
              <p:nvPr/>
            </p:nvSpPr>
            <p:spPr bwMode="gray">
              <a:xfrm>
                <a:off x="4993481" y="2770535"/>
                <a:ext cx="53975" cy="39688"/>
              </a:xfrm>
              <a:custGeom>
                <a:avLst/>
                <a:gdLst/>
                <a:ahLst/>
                <a:cxnLst>
                  <a:cxn ang="0">
                    <a:pos x="136" y="4"/>
                  </a:cxn>
                  <a:cxn ang="0">
                    <a:pos x="117" y="10"/>
                  </a:cxn>
                  <a:cxn ang="0">
                    <a:pos x="108" y="19"/>
                  </a:cxn>
                  <a:cxn ang="0">
                    <a:pos x="75" y="17"/>
                  </a:cxn>
                  <a:cxn ang="0">
                    <a:pos x="58" y="33"/>
                  </a:cxn>
                  <a:cxn ang="0">
                    <a:pos x="14" y="31"/>
                  </a:cxn>
                  <a:cxn ang="0">
                    <a:pos x="0" y="48"/>
                  </a:cxn>
                  <a:cxn ang="0">
                    <a:pos x="2" y="54"/>
                  </a:cxn>
                  <a:cxn ang="0">
                    <a:pos x="5" y="60"/>
                  </a:cxn>
                  <a:cxn ang="0">
                    <a:pos x="9" y="74"/>
                  </a:cxn>
                  <a:cxn ang="0">
                    <a:pos x="11" y="85"/>
                  </a:cxn>
                  <a:cxn ang="0">
                    <a:pos x="21" y="94"/>
                  </a:cxn>
                  <a:cxn ang="0">
                    <a:pos x="27" y="98"/>
                  </a:cxn>
                  <a:cxn ang="0">
                    <a:pos x="22" y="106"/>
                  </a:cxn>
                  <a:cxn ang="0">
                    <a:pos x="12" y="106"/>
                  </a:cxn>
                  <a:cxn ang="0">
                    <a:pos x="14" y="117"/>
                  </a:cxn>
                  <a:cxn ang="0">
                    <a:pos x="30" y="111"/>
                  </a:cxn>
                  <a:cxn ang="0">
                    <a:pos x="53" y="116"/>
                  </a:cxn>
                  <a:cxn ang="0">
                    <a:pos x="63" y="100"/>
                  </a:cxn>
                  <a:cxn ang="0">
                    <a:pos x="79" y="118"/>
                  </a:cxn>
                  <a:cxn ang="0">
                    <a:pos x="81" y="114"/>
                  </a:cxn>
                  <a:cxn ang="0">
                    <a:pos x="87" y="117"/>
                  </a:cxn>
                  <a:cxn ang="0">
                    <a:pos x="96" y="123"/>
                  </a:cxn>
                  <a:cxn ang="0">
                    <a:pos x="100" y="107"/>
                  </a:cxn>
                  <a:cxn ang="0">
                    <a:pos x="100" y="97"/>
                  </a:cxn>
                  <a:cxn ang="0">
                    <a:pos x="119" y="87"/>
                  </a:cxn>
                  <a:cxn ang="0">
                    <a:pos x="124" y="69"/>
                  </a:cxn>
                  <a:cxn ang="0">
                    <a:pos x="117" y="58"/>
                  </a:cxn>
                  <a:cxn ang="0">
                    <a:pos x="140" y="46"/>
                  </a:cxn>
                  <a:cxn ang="0">
                    <a:pos x="144" y="38"/>
                  </a:cxn>
                  <a:cxn ang="0">
                    <a:pos x="155" y="39"/>
                  </a:cxn>
                  <a:cxn ang="0">
                    <a:pos x="154" y="32"/>
                  </a:cxn>
                  <a:cxn ang="0">
                    <a:pos x="157" y="24"/>
                  </a:cxn>
                  <a:cxn ang="0">
                    <a:pos x="170" y="31"/>
                  </a:cxn>
                  <a:cxn ang="0">
                    <a:pos x="173" y="31"/>
                  </a:cxn>
                  <a:cxn ang="0">
                    <a:pos x="160" y="4"/>
                  </a:cxn>
                  <a:cxn ang="0">
                    <a:pos x="145" y="0"/>
                  </a:cxn>
                </a:cxnLst>
                <a:rect l="0" t="0" r="r" b="b"/>
                <a:pathLst>
                  <a:path w="173" h="123">
                    <a:moveTo>
                      <a:pt x="145" y="0"/>
                    </a:moveTo>
                    <a:lnTo>
                      <a:pt x="136" y="4"/>
                    </a:lnTo>
                    <a:lnTo>
                      <a:pt x="134" y="12"/>
                    </a:lnTo>
                    <a:lnTo>
                      <a:pt x="117" y="10"/>
                    </a:lnTo>
                    <a:lnTo>
                      <a:pt x="113" y="10"/>
                    </a:lnTo>
                    <a:lnTo>
                      <a:pt x="108" y="19"/>
                    </a:lnTo>
                    <a:lnTo>
                      <a:pt x="88" y="15"/>
                    </a:lnTo>
                    <a:lnTo>
                      <a:pt x="75" y="17"/>
                    </a:lnTo>
                    <a:lnTo>
                      <a:pt x="66" y="28"/>
                    </a:lnTo>
                    <a:lnTo>
                      <a:pt x="58" y="33"/>
                    </a:lnTo>
                    <a:lnTo>
                      <a:pt x="30" y="31"/>
                    </a:lnTo>
                    <a:lnTo>
                      <a:pt x="14" y="31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5" y="60"/>
                    </a:lnTo>
                    <a:lnTo>
                      <a:pt x="4" y="68"/>
                    </a:lnTo>
                    <a:lnTo>
                      <a:pt x="9" y="74"/>
                    </a:lnTo>
                    <a:lnTo>
                      <a:pt x="9" y="82"/>
                    </a:lnTo>
                    <a:lnTo>
                      <a:pt x="11" y="85"/>
                    </a:lnTo>
                    <a:lnTo>
                      <a:pt x="18" y="89"/>
                    </a:lnTo>
                    <a:lnTo>
                      <a:pt x="21" y="94"/>
                    </a:lnTo>
                    <a:lnTo>
                      <a:pt x="25" y="95"/>
                    </a:lnTo>
                    <a:lnTo>
                      <a:pt x="27" y="98"/>
                    </a:lnTo>
                    <a:lnTo>
                      <a:pt x="26" y="103"/>
                    </a:lnTo>
                    <a:lnTo>
                      <a:pt x="22" y="106"/>
                    </a:lnTo>
                    <a:lnTo>
                      <a:pt x="17" y="107"/>
                    </a:lnTo>
                    <a:lnTo>
                      <a:pt x="12" y="106"/>
                    </a:lnTo>
                    <a:lnTo>
                      <a:pt x="6" y="111"/>
                    </a:lnTo>
                    <a:lnTo>
                      <a:pt x="14" y="117"/>
                    </a:lnTo>
                    <a:lnTo>
                      <a:pt x="27" y="116"/>
                    </a:lnTo>
                    <a:lnTo>
                      <a:pt x="30" y="111"/>
                    </a:lnTo>
                    <a:lnTo>
                      <a:pt x="36" y="116"/>
                    </a:lnTo>
                    <a:lnTo>
                      <a:pt x="53" y="116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74" y="119"/>
                    </a:lnTo>
                    <a:lnTo>
                      <a:pt x="79" y="118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84" y="117"/>
                    </a:lnTo>
                    <a:lnTo>
                      <a:pt x="87" y="117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101" y="119"/>
                    </a:lnTo>
                    <a:lnTo>
                      <a:pt x="100" y="107"/>
                    </a:lnTo>
                    <a:lnTo>
                      <a:pt x="103" y="102"/>
                    </a:lnTo>
                    <a:lnTo>
                      <a:pt x="100" y="97"/>
                    </a:lnTo>
                    <a:lnTo>
                      <a:pt x="111" y="89"/>
                    </a:lnTo>
                    <a:lnTo>
                      <a:pt x="119" y="87"/>
                    </a:lnTo>
                    <a:lnTo>
                      <a:pt x="124" y="80"/>
                    </a:lnTo>
                    <a:lnTo>
                      <a:pt x="124" y="69"/>
                    </a:lnTo>
                    <a:lnTo>
                      <a:pt x="118" y="62"/>
                    </a:lnTo>
                    <a:lnTo>
                      <a:pt x="117" y="58"/>
                    </a:lnTo>
                    <a:lnTo>
                      <a:pt x="120" y="53"/>
                    </a:lnTo>
                    <a:lnTo>
                      <a:pt x="140" y="46"/>
                    </a:lnTo>
                    <a:lnTo>
                      <a:pt x="144" y="43"/>
                    </a:lnTo>
                    <a:lnTo>
                      <a:pt x="144" y="38"/>
                    </a:lnTo>
                    <a:lnTo>
                      <a:pt x="151" y="38"/>
                    </a:lnTo>
                    <a:lnTo>
                      <a:pt x="155" y="39"/>
                    </a:lnTo>
                    <a:lnTo>
                      <a:pt x="155" y="38"/>
                    </a:lnTo>
                    <a:lnTo>
                      <a:pt x="154" y="32"/>
                    </a:lnTo>
                    <a:lnTo>
                      <a:pt x="154" y="27"/>
                    </a:lnTo>
                    <a:lnTo>
                      <a:pt x="157" y="24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3" y="28"/>
                    </a:lnTo>
                    <a:lnTo>
                      <a:pt x="173" y="31"/>
                    </a:lnTo>
                    <a:lnTo>
                      <a:pt x="165" y="17"/>
                    </a:lnTo>
                    <a:lnTo>
                      <a:pt x="160" y="4"/>
                    </a:lnTo>
                    <a:lnTo>
                      <a:pt x="15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215"/>
              <p:cNvSpPr>
                <a:spLocks noChangeAspect="1"/>
              </p:cNvSpPr>
              <p:nvPr/>
            </p:nvSpPr>
            <p:spPr bwMode="gray">
              <a:xfrm>
                <a:off x="5117306" y="2881660"/>
                <a:ext cx="41275" cy="33338"/>
              </a:xfrm>
              <a:custGeom>
                <a:avLst/>
                <a:gdLst/>
                <a:ahLst/>
                <a:cxnLst>
                  <a:cxn ang="0">
                    <a:pos x="25" y="107"/>
                  </a:cxn>
                  <a:cxn ang="0">
                    <a:pos x="8" y="90"/>
                  </a:cxn>
                  <a:cxn ang="0">
                    <a:pos x="0" y="70"/>
                  </a:cxn>
                  <a:cxn ang="0">
                    <a:pos x="0" y="53"/>
                  </a:cxn>
                  <a:cxn ang="0">
                    <a:pos x="5" y="17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4" y="16"/>
                  </a:cxn>
                  <a:cxn ang="0">
                    <a:pos x="14" y="8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41" y="10"/>
                  </a:cxn>
                  <a:cxn ang="0">
                    <a:pos x="44" y="10"/>
                  </a:cxn>
                  <a:cxn ang="0">
                    <a:pos x="44" y="5"/>
                  </a:cxn>
                  <a:cxn ang="0">
                    <a:pos x="51" y="0"/>
                  </a:cxn>
                  <a:cxn ang="0">
                    <a:pos x="67" y="4"/>
                  </a:cxn>
                  <a:cxn ang="0">
                    <a:pos x="71" y="0"/>
                  </a:cxn>
                  <a:cxn ang="0">
                    <a:pos x="86" y="3"/>
                  </a:cxn>
                  <a:cxn ang="0">
                    <a:pos x="97" y="1"/>
                  </a:cxn>
                  <a:cxn ang="0">
                    <a:pos x="103" y="4"/>
                  </a:cxn>
                  <a:cxn ang="0">
                    <a:pos x="126" y="24"/>
                  </a:cxn>
                  <a:cxn ang="0">
                    <a:pos x="131" y="53"/>
                  </a:cxn>
                  <a:cxn ang="0">
                    <a:pos x="132" y="69"/>
                  </a:cxn>
                  <a:cxn ang="0">
                    <a:pos x="126" y="71"/>
                  </a:cxn>
                  <a:cxn ang="0">
                    <a:pos x="111" y="85"/>
                  </a:cxn>
                  <a:cxn ang="0">
                    <a:pos x="91" y="85"/>
                  </a:cxn>
                  <a:cxn ang="0">
                    <a:pos x="72" y="92"/>
                  </a:cxn>
                  <a:cxn ang="0">
                    <a:pos x="61" y="102"/>
                  </a:cxn>
                  <a:cxn ang="0">
                    <a:pos x="25" y="107"/>
                  </a:cxn>
                </a:cxnLst>
                <a:rect l="0" t="0" r="r" b="b"/>
                <a:pathLst>
                  <a:path w="132" h="107">
                    <a:moveTo>
                      <a:pt x="25" y="107"/>
                    </a:moveTo>
                    <a:lnTo>
                      <a:pt x="8" y="90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4" y="8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41" y="10"/>
                    </a:lnTo>
                    <a:lnTo>
                      <a:pt x="44" y="10"/>
                    </a:lnTo>
                    <a:lnTo>
                      <a:pt x="44" y="5"/>
                    </a:lnTo>
                    <a:lnTo>
                      <a:pt x="51" y="0"/>
                    </a:lnTo>
                    <a:lnTo>
                      <a:pt x="67" y="4"/>
                    </a:lnTo>
                    <a:lnTo>
                      <a:pt x="71" y="0"/>
                    </a:lnTo>
                    <a:lnTo>
                      <a:pt x="86" y="3"/>
                    </a:lnTo>
                    <a:lnTo>
                      <a:pt x="97" y="1"/>
                    </a:lnTo>
                    <a:lnTo>
                      <a:pt x="103" y="4"/>
                    </a:lnTo>
                    <a:lnTo>
                      <a:pt x="126" y="24"/>
                    </a:lnTo>
                    <a:lnTo>
                      <a:pt x="131" y="53"/>
                    </a:lnTo>
                    <a:lnTo>
                      <a:pt x="132" y="69"/>
                    </a:lnTo>
                    <a:lnTo>
                      <a:pt x="126" y="71"/>
                    </a:lnTo>
                    <a:lnTo>
                      <a:pt x="111" y="85"/>
                    </a:lnTo>
                    <a:lnTo>
                      <a:pt x="91" y="85"/>
                    </a:lnTo>
                    <a:lnTo>
                      <a:pt x="72" y="92"/>
                    </a:lnTo>
                    <a:lnTo>
                      <a:pt x="61" y="102"/>
                    </a:lnTo>
                    <a:lnTo>
                      <a:pt x="25" y="10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216"/>
              <p:cNvSpPr>
                <a:spLocks noChangeAspect="1"/>
              </p:cNvSpPr>
              <p:nvPr/>
            </p:nvSpPr>
            <p:spPr bwMode="gray">
              <a:xfrm>
                <a:off x="5110956" y="2734022"/>
                <a:ext cx="165100" cy="115888"/>
              </a:xfrm>
              <a:custGeom>
                <a:avLst/>
                <a:gdLst/>
                <a:ahLst/>
                <a:cxnLst>
                  <a:cxn ang="0">
                    <a:pos x="449" y="356"/>
                  </a:cxn>
                  <a:cxn ang="0">
                    <a:pos x="399" y="334"/>
                  </a:cxn>
                  <a:cxn ang="0">
                    <a:pos x="373" y="328"/>
                  </a:cxn>
                  <a:cxn ang="0">
                    <a:pos x="327" y="347"/>
                  </a:cxn>
                  <a:cxn ang="0">
                    <a:pos x="291" y="364"/>
                  </a:cxn>
                  <a:cxn ang="0">
                    <a:pos x="206" y="355"/>
                  </a:cxn>
                  <a:cxn ang="0">
                    <a:pos x="158" y="351"/>
                  </a:cxn>
                  <a:cxn ang="0">
                    <a:pos x="153" y="328"/>
                  </a:cxn>
                  <a:cxn ang="0">
                    <a:pos x="131" y="322"/>
                  </a:cxn>
                  <a:cxn ang="0">
                    <a:pos x="134" y="295"/>
                  </a:cxn>
                  <a:cxn ang="0">
                    <a:pos x="115" y="293"/>
                  </a:cxn>
                  <a:cxn ang="0">
                    <a:pos x="72" y="270"/>
                  </a:cxn>
                  <a:cxn ang="0">
                    <a:pos x="69" y="246"/>
                  </a:cxn>
                  <a:cxn ang="0">
                    <a:pos x="49" y="238"/>
                  </a:cxn>
                  <a:cxn ang="0">
                    <a:pos x="35" y="207"/>
                  </a:cxn>
                  <a:cxn ang="0">
                    <a:pos x="19" y="182"/>
                  </a:cxn>
                  <a:cxn ang="0">
                    <a:pos x="0" y="172"/>
                  </a:cxn>
                  <a:cxn ang="0">
                    <a:pos x="35" y="162"/>
                  </a:cxn>
                  <a:cxn ang="0">
                    <a:pos x="59" y="138"/>
                  </a:cxn>
                  <a:cxn ang="0">
                    <a:pos x="73" y="112"/>
                  </a:cxn>
                  <a:cxn ang="0">
                    <a:pos x="91" y="85"/>
                  </a:cxn>
                  <a:cxn ang="0">
                    <a:pos x="99" y="63"/>
                  </a:cxn>
                  <a:cxn ang="0">
                    <a:pos x="110" y="46"/>
                  </a:cxn>
                  <a:cxn ang="0">
                    <a:pos x="132" y="39"/>
                  </a:cxn>
                  <a:cxn ang="0">
                    <a:pos x="144" y="25"/>
                  </a:cxn>
                  <a:cxn ang="0">
                    <a:pos x="168" y="22"/>
                  </a:cxn>
                  <a:cxn ang="0">
                    <a:pos x="210" y="27"/>
                  </a:cxn>
                  <a:cxn ang="0">
                    <a:pos x="241" y="22"/>
                  </a:cxn>
                  <a:cxn ang="0">
                    <a:pos x="261" y="37"/>
                  </a:cxn>
                  <a:cxn ang="0">
                    <a:pos x="295" y="21"/>
                  </a:cxn>
                  <a:cxn ang="0">
                    <a:pos x="346" y="0"/>
                  </a:cxn>
                  <a:cxn ang="0">
                    <a:pos x="360" y="1"/>
                  </a:cxn>
                  <a:cxn ang="0">
                    <a:pos x="386" y="25"/>
                  </a:cxn>
                  <a:cxn ang="0">
                    <a:pos x="397" y="55"/>
                  </a:cxn>
                  <a:cxn ang="0">
                    <a:pos x="422" y="97"/>
                  </a:cxn>
                  <a:cxn ang="0">
                    <a:pos x="438" y="146"/>
                  </a:cxn>
                  <a:cxn ang="0">
                    <a:pos x="436" y="182"/>
                  </a:cxn>
                  <a:cxn ang="0">
                    <a:pos x="440" y="207"/>
                  </a:cxn>
                  <a:cxn ang="0">
                    <a:pos x="440" y="225"/>
                  </a:cxn>
                  <a:cxn ang="0">
                    <a:pos x="462" y="241"/>
                  </a:cxn>
                  <a:cxn ang="0">
                    <a:pos x="483" y="232"/>
                  </a:cxn>
                  <a:cxn ang="0">
                    <a:pos x="506" y="226"/>
                  </a:cxn>
                  <a:cxn ang="0">
                    <a:pos x="521" y="230"/>
                  </a:cxn>
                  <a:cxn ang="0">
                    <a:pos x="523" y="254"/>
                  </a:cxn>
                  <a:cxn ang="0">
                    <a:pos x="518" y="270"/>
                  </a:cxn>
                  <a:cxn ang="0">
                    <a:pos x="502" y="279"/>
                  </a:cxn>
                  <a:cxn ang="0">
                    <a:pos x="485" y="296"/>
                  </a:cxn>
                  <a:cxn ang="0">
                    <a:pos x="475" y="296"/>
                  </a:cxn>
                  <a:cxn ang="0">
                    <a:pos x="487" y="277"/>
                  </a:cxn>
                  <a:cxn ang="0">
                    <a:pos x="480" y="263"/>
                  </a:cxn>
                  <a:cxn ang="0">
                    <a:pos x="472" y="299"/>
                  </a:cxn>
                  <a:cxn ang="0">
                    <a:pos x="467" y="317"/>
                  </a:cxn>
                  <a:cxn ang="0">
                    <a:pos x="465" y="344"/>
                  </a:cxn>
                </a:cxnLst>
                <a:rect l="0" t="0" r="r" b="b"/>
                <a:pathLst>
                  <a:path w="523" h="364">
                    <a:moveTo>
                      <a:pt x="467" y="355"/>
                    </a:moveTo>
                    <a:lnTo>
                      <a:pt x="449" y="356"/>
                    </a:lnTo>
                    <a:lnTo>
                      <a:pt x="429" y="343"/>
                    </a:lnTo>
                    <a:lnTo>
                      <a:pt x="399" y="334"/>
                    </a:lnTo>
                    <a:lnTo>
                      <a:pt x="393" y="329"/>
                    </a:lnTo>
                    <a:lnTo>
                      <a:pt x="373" y="328"/>
                    </a:lnTo>
                    <a:lnTo>
                      <a:pt x="347" y="337"/>
                    </a:lnTo>
                    <a:lnTo>
                      <a:pt x="327" y="347"/>
                    </a:lnTo>
                    <a:lnTo>
                      <a:pt x="308" y="359"/>
                    </a:lnTo>
                    <a:lnTo>
                      <a:pt x="291" y="364"/>
                    </a:lnTo>
                    <a:lnTo>
                      <a:pt x="247" y="356"/>
                    </a:lnTo>
                    <a:lnTo>
                      <a:pt x="206" y="355"/>
                    </a:lnTo>
                    <a:lnTo>
                      <a:pt x="172" y="351"/>
                    </a:lnTo>
                    <a:lnTo>
                      <a:pt x="158" y="351"/>
                    </a:lnTo>
                    <a:lnTo>
                      <a:pt x="147" y="343"/>
                    </a:lnTo>
                    <a:lnTo>
                      <a:pt x="153" y="328"/>
                    </a:lnTo>
                    <a:lnTo>
                      <a:pt x="141" y="324"/>
                    </a:lnTo>
                    <a:lnTo>
                      <a:pt x="131" y="322"/>
                    </a:lnTo>
                    <a:lnTo>
                      <a:pt x="124" y="306"/>
                    </a:lnTo>
                    <a:lnTo>
                      <a:pt x="134" y="295"/>
                    </a:lnTo>
                    <a:lnTo>
                      <a:pt x="126" y="284"/>
                    </a:lnTo>
                    <a:lnTo>
                      <a:pt x="115" y="293"/>
                    </a:lnTo>
                    <a:lnTo>
                      <a:pt x="87" y="283"/>
                    </a:lnTo>
                    <a:lnTo>
                      <a:pt x="72" y="270"/>
                    </a:lnTo>
                    <a:lnTo>
                      <a:pt x="71" y="256"/>
                    </a:lnTo>
                    <a:lnTo>
                      <a:pt x="69" y="246"/>
                    </a:lnTo>
                    <a:lnTo>
                      <a:pt x="60" y="241"/>
                    </a:lnTo>
                    <a:lnTo>
                      <a:pt x="49" y="238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94"/>
                    </a:lnTo>
                    <a:lnTo>
                      <a:pt x="19" y="182"/>
                    </a:lnTo>
                    <a:lnTo>
                      <a:pt x="5" y="176"/>
                    </a:lnTo>
                    <a:lnTo>
                      <a:pt x="0" y="172"/>
                    </a:lnTo>
                    <a:lnTo>
                      <a:pt x="3" y="172"/>
                    </a:lnTo>
                    <a:lnTo>
                      <a:pt x="35" y="162"/>
                    </a:lnTo>
                    <a:lnTo>
                      <a:pt x="51" y="155"/>
                    </a:lnTo>
                    <a:lnTo>
                      <a:pt x="59" y="138"/>
                    </a:lnTo>
                    <a:lnTo>
                      <a:pt x="66" y="128"/>
                    </a:lnTo>
                    <a:lnTo>
                      <a:pt x="73" y="112"/>
                    </a:lnTo>
                    <a:lnTo>
                      <a:pt x="78" y="98"/>
                    </a:lnTo>
                    <a:lnTo>
                      <a:pt x="91" y="85"/>
                    </a:lnTo>
                    <a:lnTo>
                      <a:pt x="93" y="74"/>
                    </a:lnTo>
                    <a:lnTo>
                      <a:pt x="99" y="63"/>
                    </a:lnTo>
                    <a:lnTo>
                      <a:pt x="101" y="55"/>
                    </a:lnTo>
                    <a:lnTo>
                      <a:pt x="110" y="46"/>
                    </a:lnTo>
                    <a:lnTo>
                      <a:pt x="125" y="39"/>
                    </a:lnTo>
                    <a:lnTo>
                      <a:pt x="132" y="39"/>
                    </a:lnTo>
                    <a:lnTo>
                      <a:pt x="140" y="32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68" y="22"/>
                    </a:lnTo>
                    <a:lnTo>
                      <a:pt x="187" y="25"/>
                    </a:lnTo>
                    <a:lnTo>
                      <a:pt x="210" y="27"/>
                    </a:lnTo>
                    <a:lnTo>
                      <a:pt x="225" y="24"/>
                    </a:lnTo>
                    <a:lnTo>
                      <a:pt x="241" y="22"/>
                    </a:lnTo>
                    <a:lnTo>
                      <a:pt x="252" y="32"/>
                    </a:lnTo>
                    <a:lnTo>
                      <a:pt x="261" y="37"/>
                    </a:lnTo>
                    <a:lnTo>
                      <a:pt x="277" y="26"/>
                    </a:lnTo>
                    <a:lnTo>
                      <a:pt x="295" y="21"/>
                    </a:lnTo>
                    <a:lnTo>
                      <a:pt x="312" y="21"/>
                    </a:lnTo>
                    <a:lnTo>
                      <a:pt x="346" y="0"/>
                    </a:lnTo>
                    <a:lnTo>
                      <a:pt x="352" y="1"/>
                    </a:lnTo>
                    <a:lnTo>
                      <a:pt x="360" y="1"/>
                    </a:lnTo>
                    <a:lnTo>
                      <a:pt x="372" y="11"/>
                    </a:lnTo>
                    <a:lnTo>
                      <a:pt x="386" y="25"/>
                    </a:lnTo>
                    <a:lnTo>
                      <a:pt x="394" y="38"/>
                    </a:lnTo>
                    <a:lnTo>
                      <a:pt x="397" y="55"/>
                    </a:lnTo>
                    <a:lnTo>
                      <a:pt x="409" y="76"/>
                    </a:lnTo>
                    <a:lnTo>
                      <a:pt x="422" y="97"/>
                    </a:lnTo>
                    <a:lnTo>
                      <a:pt x="433" y="117"/>
                    </a:lnTo>
                    <a:lnTo>
                      <a:pt x="438" y="146"/>
                    </a:lnTo>
                    <a:lnTo>
                      <a:pt x="438" y="166"/>
                    </a:lnTo>
                    <a:lnTo>
                      <a:pt x="436" y="182"/>
                    </a:lnTo>
                    <a:lnTo>
                      <a:pt x="438" y="194"/>
                    </a:lnTo>
                    <a:lnTo>
                      <a:pt x="440" y="207"/>
                    </a:lnTo>
                    <a:lnTo>
                      <a:pt x="440" y="221"/>
                    </a:lnTo>
                    <a:lnTo>
                      <a:pt x="440" y="225"/>
                    </a:lnTo>
                    <a:lnTo>
                      <a:pt x="448" y="224"/>
                    </a:lnTo>
                    <a:lnTo>
                      <a:pt x="462" y="241"/>
                    </a:lnTo>
                    <a:lnTo>
                      <a:pt x="472" y="240"/>
                    </a:lnTo>
                    <a:lnTo>
                      <a:pt x="483" y="232"/>
                    </a:lnTo>
                    <a:lnTo>
                      <a:pt x="497" y="230"/>
                    </a:lnTo>
                    <a:lnTo>
                      <a:pt x="506" y="226"/>
                    </a:lnTo>
                    <a:lnTo>
                      <a:pt x="515" y="226"/>
                    </a:lnTo>
                    <a:lnTo>
                      <a:pt x="521" y="230"/>
                    </a:lnTo>
                    <a:lnTo>
                      <a:pt x="523" y="237"/>
                    </a:lnTo>
                    <a:lnTo>
                      <a:pt x="523" y="254"/>
                    </a:lnTo>
                    <a:lnTo>
                      <a:pt x="521" y="265"/>
                    </a:lnTo>
                    <a:lnTo>
                      <a:pt x="518" y="270"/>
                    </a:lnTo>
                    <a:lnTo>
                      <a:pt x="513" y="277"/>
                    </a:lnTo>
                    <a:lnTo>
                      <a:pt x="502" y="279"/>
                    </a:lnTo>
                    <a:lnTo>
                      <a:pt x="492" y="286"/>
                    </a:lnTo>
                    <a:lnTo>
                      <a:pt x="485" y="296"/>
                    </a:lnTo>
                    <a:lnTo>
                      <a:pt x="478" y="302"/>
                    </a:lnTo>
                    <a:lnTo>
                      <a:pt x="475" y="296"/>
                    </a:lnTo>
                    <a:lnTo>
                      <a:pt x="481" y="289"/>
                    </a:lnTo>
                    <a:lnTo>
                      <a:pt x="487" y="277"/>
                    </a:lnTo>
                    <a:lnTo>
                      <a:pt x="487" y="263"/>
                    </a:lnTo>
                    <a:lnTo>
                      <a:pt x="480" y="263"/>
                    </a:lnTo>
                    <a:lnTo>
                      <a:pt x="476" y="286"/>
                    </a:lnTo>
                    <a:lnTo>
                      <a:pt x="472" y="299"/>
                    </a:lnTo>
                    <a:lnTo>
                      <a:pt x="469" y="310"/>
                    </a:lnTo>
                    <a:lnTo>
                      <a:pt x="467" y="317"/>
                    </a:lnTo>
                    <a:lnTo>
                      <a:pt x="467" y="336"/>
                    </a:lnTo>
                    <a:lnTo>
                      <a:pt x="465" y="344"/>
                    </a:lnTo>
                    <a:lnTo>
                      <a:pt x="467" y="3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217"/>
              <p:cNvSpPr>
                <a:spLocks noChangeAspect="1"/>
              </p:cNvSpPr>
              <p:nvPr/>
            </p:nvSpPr>
            <p:spPr bwMode="gray">
              <a:xfrm>
                <a:off x="5166519" y="2397472"/>
                <a:ext cx="85725" cy="69850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40" y="5"/>
                  </a:cxn>
                  <a:cxn ang="0">
                    <a:pos x="159" y="13"/>
                  </a:cxn>
                  <a:cxn ang="0">
                    <a:pos x="184" y="21"/>
                  </a:cxn>
                  <a:cxn ang="0">
                    <a:pos x="239" y="26"/>
                  </a:cxn>
                  <a:cxn ang="0">
                    <a:pos x="253" y="15"/>
                  </a:cxn>
                  <a:cxn ang="0">
                    <a:pos x="265" y="22"/>
                  </a:cxn>
                  <a:cxn ang="0">
                    <a:pos x="264" y="38"/>
                  </a:cxn>
                  <a:cxn ang="0">
                    <a:pos x="244" y="64"/>
                  </a:cxn>
                  <a:cxn ang="0">
                    <a:pos x="242" y="91"/>
                  </a:cxn>
                  <a:cxn ang="0">
                    <a:pos x="240" y="116"/>
                  </a:cxn>
                  <a:cxn ang="0">
                    <a:pos x="243" y="127"/>
                  </a:cxn>
                  <a:cxn ang="0">
                    <a:pos x="232" y="143"/>
                  </a:cxn>
                  <a:cxn ang="0">
                    <a:pos x="224" y="154"/>
                  </a:cxn>
                  <a:cxn ang="0">
                    <a:pos x="237" y="162"/>
                  </a:cxn>
                  <a:cxn ang="0">
                    <a:pos x="261" y="178"/>
                  </a:cxn>
                  <a:cxn ang="0">
                    <a:pos x="250" y="194"/>
                  </a:cxn>
                  <a:cxn ang="0">
                    <a:pos x="233" y="176"/>
                  </a:cxn>
                  <a:cxn ang="0">
                    <a:pos x="229" y="198"/>
                  </a:cxn>
                  <a:cxn ang="0">
                    <a:pos x="224" y="220"/>
                  </a:cxn>
                  <a:cxn ang="0">
                    <a:pos x="206" y="215"/>
                  </a:cxn>
                  <a:cxn ang="0">
                    <a:pos x="183" y="220"/>
                  </a:cxn>
                  <a:cxn ang="0">
                    <a:pos x="153" y="201"/>
                  </a:cxn>
                  <a:cxn ang="0">
                    <a:pos x="134" y="186"/>
                  </a:cxn>
                  <a:cxn ang="0">
                    <a:pos x="104" y="171"/>
                  </a:cxn>
                  <a:cxn ang="0">
                    <a:pos x="65" y="185"/>
                  </a:cxn>
                  <a:cxn ang="0">
                    <a:pos x="50" y="192"/>
                  </a:cxn>
                  <a:cxn ang="0">
                    <a:pos x="56" y="155"/>
                  </a:cxn>
                  <a:cxn ang="0">
                    <a:pos x="60" y="139"/>
                  </a:cxn>
                  <a:cxn ang="0">
                    <a:pos x="43" y="144"/>
                  </a:cxn>
                  <a:cxn ang="0">
                    <a:pos x="28" y="140"/>
                  </a:cxn>
                  <a:cxn ang="0">
                    <a:pos x="14" y="139"/>
                  </a:cxn>
                  <a:cxn ang="0">
                    <a:pos x="5" y="119"/>
                  </a:cxn>
                  <a:cxn ang="0">
                    <a:pos x="7" y="100"/>
                  </a:cxn>
                  <a:cxn ang="0">
                    <a:pos x="16" y="94"/>
                  </a:cxn>
                  <a:cxn ang="0">
                    <a:pos x="3" y="79"/>
                  </a:cxn>
                  <a:cxn ang="0">
                    <a:pos x="5" y="72"/>
                  </a:cxn>
                  <a:cxn ang="0">
                    <a:pos x="3" y="49"/>
                  </a:cxn>
                  <a:cxn ang="0">
                    <a:pos x="35" y="38"/>
                  </a:cxn>
                  <a:cxn ang="0">
                    <a:pos x="39" y="30"/>
                  </a:cxn>
                  <a:cxn ang="0">
                    <a:pos x="54" y="21"/>
                  </a:cxn>
                  <a:cxn ang="0">
                    <a:pos x="77" y="13"/>
                  </a:cxn>
                  <a:cxn ang="0">
                    <a:pos x="108" y="16"/>
                  </a:cxn>
                  <a:cxn ang="0">
                    <a:pos x="111" y="5"/>
                  </a:cxn>
                </a:cxnLst>
                <a:rect l="0" t="0" r="r" b="b"/>
                <a:pathLst>
                  <a:path w="267" h="220">
                    <a:moveTo>
                      <a:pt x="121" y="5"/>
                    </a:moveTo>
                    <a:lnTo>
                      <a:pt x="124" y="0"/>
                    </a:lnTo>
                    <a:lnTo>
                      <a:pt x="131" y="9"/>
                    </a:lnTo>
                    <a:lnTo>
                      <a:pt x="140" y="5"/>
                    </a:lnTo>
                    <a:lnTo>
                      <a:pt x="147" y="6"/>
                    </a:lnTo>
                    <a:lnTo>
                      <a:pt x="159" y="13"/>
                    </a:lnTo>
                    <a:lnTo>
                      <a:pt x="179" y="15"/>
                    </a:lnTo>
                    <a:lnTo>
                      <a:pt x="184" y="21"/>
                    </a:lnTo>
                    <a:lnTo>
                      <a:pt x="196" y="25"/>
                    </a:lnTo>
                    <a:lnTo>
                      <a:pt x="239" y="26"/>
                    </a:lnTo>
                    <a:lnTo>
                      <a:pt x="250" y="22"/>
                    </a:lnTo>
                    <a:lnTo>
                      <a:pt x="253" y="15"/>
                    </a:lnTo>
                    <a:lnTo>
                      <a:pt x="260" y="16"/>
                    </a:lnTo>
                    <a:lnTo>
                      <a:pt x="265" y="22"/>
                    </a:lnTo>
                    <a:lnTo>
                      <a:pt x="267" y="30"/>
                    </a:lnTo>
                    <a:lnTo>
                      <a:pt x="264" y="38"/>
                    </a:lnTo>
                    <a:lnTo>
                      <a:pt x="253" y="49"/>
                    </a:lnTo>
                    <a:lnTo>
                      <a:pt x="244" y="64"/>
                    </a:lnTo>
                    <a:lnTo>
                      <a:pt x="238" y="78"/>
                    </a:lnTo>
                    <a:lnTo>
                      <a:pt x="242" y="91"/>
                    </a:lnTo>
                    <a:lnTo>
                      <a:pt x="239" y="110"/>
                    </a:lnTo>
                    <a:lnTo>
                      <a:pt x="240" y="116"/>
                    </a:lnTo>
                    <a:lnTo>
                      <a:pt x="243" y="121"/>
                    </a:lnTo>
                    <a:lnTo>
                      <a:pt x="243" y="127"/>
                    </a:lnTo>
                    <a:lnTo>
                      <a:pt x="240" y="134"/>
                    </a:lnTo>
                    <a:lnTo>
                      <a:pt x="232" y="143"/>
                    </a:lnTo>
                    <a:lnTo>
                      <a:pt x="227" y="146"/>
                    </a:lnTo>
                    <a:lnTo>
                      <a:pt x="224" y="154"/>
                    </a:lnTo>
                    <a:lnTo>
                      <a:pt x="228" y="161"/>
                    </a:lnTo>
                    <a:lnTo>
                      <a:pt x="237" y="162"/>
                    </a:lnTo>
                    <a:lnTo>
                      <a:pt x="250" y="161"/>
                    </a:lnTo>
                    <a:lnTo>
                      <a:pt x="261" y="178"/>
                    </a:lnTo>
                    <a:lnTo>
                      <a:pt x="260" y="194"/>
                    </a:lnTo>
                    <a:lnTo>
                      <a:pt x="250" y="194"/>
                    </a:lnTo>
                    <a:lnTo>
                      <a:pt x="242" y="183"/>
                    </a:lnTo>
                    <a:lnTo>
                      <a:pt x="233" y="176"/>
                    </a:lnTo>
                    <a:lnTo>
                      <a:pt x="233" y="191"/>
                    </a:lnTo>
                    <a:lnTo>
                      <a:pt x="229" y="198"/>
                    </a:lnTo>
                    <a:lnTo>
                      <a:pt x="223" y="213"/>
                    </a:lnTo>
                    <a:lnTo>
                      <a:pt x="224" y="220"/>
                    </a:lnTo>
                    <a:lnTo>
                      <a:pt x="223" y="219"/>
                    </a:lnTo>
                    <a:lnTo>
                      <a:pt x="206" y="215"/>
                    </a:lnTo>
                    <a:lnTo>
                      <a:pt x="191" y="217"/>
                    </a:lnTo>
                    <a:lnTo>
                      <a:pt x="183" y="220"/>
                    </a:lnTo>
                    <a:lnTo>
                      <a:pt x="175" y="220"/>
                    </a:lnTo>
                    <a:lnTo>
                      <a:pt x="153" y="201"/>
                    </a:lnTo>
                    <a:lnTo>
                      <a:pt x="148" y="191"/>
                    </a:lnTo>
                    <a:lnTo>
                      <a:pt x="134" y="186"/>
                    </a:lnTo>
                    <a:lnTo>
                      <a:pt x="120" y="175"/>
                    </a:lnTo>
                    <a:lnTo>
                      <a:pt x="104" y="171"/>
                    </a:lnTo>
                    <a:lnTo>
                      <a:pt x="78" y="175"/>
                    </a:lnTo>
                    <a:lnTo>
                      <a:pt x="65" y="185"/>
                    </a:lnTo>
                    <a:lnTo>
                      <a:pt x="56" y="186"/>
                    </a:lnTo>
                    <a:lnTo>
                      <a:pt x="50" y="192"/>
                    </a:lnTo>
                    <a:lnTo>
                      <a:pt x="54" y="180"/>
                    </a:lnTo>
                    <a:lnTo>
                      <a:pt x="56" y="155"/>
                    </a:lnTo>
                    <a:lnTo>
                      <a:pt x="60" y="144"/>
                    </a:lnTo>
                    <a:lnTo>
                      <a:pt x="60" y="139"/>
                    </a:lnTo>
                    <a:lnTo>
                      <a:pt x="45" y="137"/>
                    </a:lnTo>
                    <a:lnTo>
                      <a:pt x="43" y="144"/>
                    </a:lnTo>
                    <a:lnTo>
                      <a:pt x="34" y="149"/>
                    </a:lnTo>
                    <a:lnTo>
                      <a:pt x="28" y="140"/>
                    </a:lnTo>
                    <a:lnTo>
                      <a:pt x="22" y="142"/>
                    </a:lnTo>
                    <a:lnTo>
                      <a:pt x="14" y="139"/>
                    </a:lnTo>
                    <a:lnTo>
                      <a:pt x="11" y="128"/>
                    </a:lnTo>
                    <a:lnTo>
                      <a:pt x="5" y="119"/>
                    </a:lnTo>
                    <a:lnTo>
                      <a:pt x="3" y="110"/>
                    </a:lnTo>
                    <a:lnTo>
                      <a:pt x="7" y="100"/>
                    </a:lnTo>
                    <a:lnTo>
                      <a:pt x="18" y="97"/>
                    </a:lnTo>
                    <a:lnTo>
                      <a:pt x="16" y="94"/>
                    </a:lnTo>
                    <a:lnTo>
                      <a:pt x="2" y="92"/>
                    </a:lnTo>
                    <a:lnTo>
                      <a:pt x="3" y="79"/>
                    </a:lnTo>
                    <a:lnTo>
                      <a:pt x="6" y="75"/>
                    </a:lnTo>
                    <a:lnTo>
                      <a:pt x="5" y="72"/>
                    </a:lnTo>
                    <a:lnTo>
                      <a:pt x="0" y="70"/>
                    </a:lnTo>
                    <a:lnTo>
                      <a:pt x="3" y="49"/>
                    </a:lnTo>
                    <a:lnTo>
                      <a:pt x="8" y="46"/>
                    </a:lnTo>
                    <a:lnTo>
                      <a:pt x="35" y="38"/>
                    </a:lnTo>
                    <a:lnTo>
                      <a:pt x="35" y="33"/>
                    </a:lnTo>
                    <a:lnTo>
                      <a:pt x="39" y="30"/>
                    </a:lnTo>
                    <a:lnTo>
                      <a:pt x="48" y="27"/>
                    </a:lnTo>
                    <a:lnTo>
                      <a:pt x="54" y="21"/>
                    </a:lnTo>
                    <a:lnTo>
                      <a:pt x="75" y="22"/>
                    </a:lnTo>
                    <a:lnTo>
                      <a:pt x="77" y="13"/>
                    </a:lnTo>
                    <a:lnTo>
                      <a:pt x="87" y="19"/>
                    </a:lnTo>
                    <a:lnTo>
                      <a:pt x="108" y="16"/>
                    </a:lnTo>
                    <a:lnTo>
                      <a:pt x="113" y="13"/>
                    </a:lnTo>
                    <a:lnTo>
                      <a:pt x="111" y="5"/>
                    </a:lnTo>
                    <a:lnTo>
                      <a:pt x="121" y="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218"/>
              <p:cNvSpPr>
                <a:spLocks noChangeAspect="1"/>
              </p:cNvSpPr>
              <p:nvPr/>
            </p:nvSpPr>
            <p:spPr bwMode="gray">
              <a:xfrm>
                <a:off x="5117306" y="1964085"/>
                <a:ext cx="188913" cy="425450"/>
              </a:xfrm>
              <a:custGeom>
                <a:avLst/>
                <a:gdLst/>
                <a:ahLst/>
                <a:cxnLst>
                  <a:cxn ang="0">
                    <a:pos x="46" y="207"/>
                  </a:cxn>
                  <a:cxn ang="0">
                    <a:pos x="162" y="322"/>
                  </a:cxn>
                  <a:cxn ang="0">
                    <a:pos x="159" y="379"/>
                  </a:cxn>
                  <a:cxn ang="0">
                    <a:pos x="161" y="435"/>
                  </a:cxn>
                  <a:cxn ang="0">
                    <a:pos x="183" y="520"/>
                  </a:cxn>
                  <a:cxn ang="0">
                    <a:pos x="189" y="605"/>
                  </a:cxn>
                  <a:cxn ang="0">
                    <a:pos x="211" y="625"/>
                  </a:cxn>
                  <a:cxn ang="0">
                    <a:pos x="240" y="648"/>
                  </a:cxn>
                  <a:cxn ang="0">
                    <a:pos x="270" y="734"/>
                  </a:cxn>
                  <a:cxn ang="0">
                    <a:pos x="251" y="743"/>
                  </a:cxn>
                  <a:cxn ang="0">
                    <a:pos x="200" y="801"/>
                  </a:cxn>
                  <a:cxn ang="0">
                    <a:pos x="118" y="918"/>
                  </a:cxn>
                  <a:cxn ang="0">
                    <a:pos x="90" y="949"/>
                  </a:cxn>
                  <a:cxn ang="0">
                    <a:pos x="63" y="972"/>
                  </a:cxn>
                  <a:cxn ang="0">
                    <a:pos x="39" y="990"/>
                  </a:cxn>
                  <a:cxn ang="0">
                    <a:pos x="21" y="1019"/>
                  </a:cxn>
                  <a:cxn ang="0">
                    <a:pos x="33" y="1065"/>
                  </a:cxn>
                  <a:cxn ang="0">
                    <a:pos x="43" y="1120"/>
                  </a:cxn>
                  <a:cxn ang="0">
                    <a:pos x="57" y="1152"/>
                  </a:cxn>
                  <a:cxn ang="0">
                    <a:pos x="44" y="1159"/>
                  </a:cxn>
                  <a:cxn ang="0">
                    <a:pos x="39" y="1202"/>
                  </a:cxn>
                  <a:cxn ang="0">
                    <a:pos x="37" y="1224"/>
                  </a:cxn>
                  <a:cxn ang="0">
                    <a:pos x="43" y="1241"/>
                  </a:cxn>
                  <a:cxn ang="0">
                    <a:pos x="64" y="1257"/>
                  </a:cxn>
                  <a:cxn ang="0">
                    <a:pos x="100" y="1278"/>
                  </a:cxn>
                  <a:cxn ang="0">
                    <a:pos x="122" y="1288"/>
                  </a:cxn>
                  <a:cxn ang="0">
                    <a:pos x="136" y="1324"/>
                  </a:cxn>
                  <a:cxn ang="0">
                    <a:pos x="139" y="1333"/>
                  </a:cxn>
                  <a:cxn ang="0">
                    <a:pos x="157" y="1327"/>
                  </a:cxn>
                  <a:cxn ang="0">
                    <a:pos x="200" y="1316"/>
                  </a:cxn>
                  <a:cxn ang="0">
                    <a:pos x="229" y="1299"/>
                  </a:cxn>
                  <a:cxn ang="0">
                    <a:pos x="268" y="1276"/>
                  </a:cxn>
                  <a:cxn ang="0">
                    <a:pos x="290" y="1272"/>
                  </a:cxn>
                  <a:cxn ang="0">
                    <a:pos x="329" y="1268"/>
                  </a:cxn>
                  <a:cxn ang="0">
                    <a:pos x="377" y="1265"/>
                  </a:cxn>
                  <a:cxn ang="0">
                    <a:pos x="423" y="1231"/>
                  </a:cxn>
                  <a:cxn ang="0">
                    <a:pos x="576" y="1050"/>
                  </a:cxn>
                  <a:cxn ang="0">
                    <a:pos x="579" y="962"/>
                  </a:cxn>
                  <a:cxn ang="0">
                    <a:pos x="530" y="891"/>
                  </a:cxn>
                  <a:cxn ang="0">
                    <a:pos x="549" y="822"/>
                  </a:cxn>
                  <a:cxn ang="0">
                    <a:pos x="520" y="753"/>
                  </a:cxn>
                  <a:cxn ang="0">
                    <a:pos x="507" y="699"/>
                  </a:cxn>
                  <a:cxn ang="0">
                    <a:pos x="525" y="639"/>
                  </a:cxn>
                  <a:cxn ang="0">
                    <a:pos x="495" y="546"/>
                  </a:cxn>
                  <a:cxn ang="0">
                    <a:pos x="474" y="469"/>
                  </a:cxn>
                  <a:cxn ang="0">
                    <a:pos x="514" y="354"/>
                  </a:cxn>
                  <a:cxn ang="0">
                    <a:pos x="456" y="291"/>
                  </a:cxn>
                  <a:cxn ang="0">
                    <a:pos x="434" y="232"/>
                  </a:cxn>
                  <a:cxn ang="0">
                    <a:pos x="436" y="185"/>
                  </a:cxn>
                  <a:cxn ang="0">
                    <a:pos x="460" y="126"/>
                  </a:cxn>
                  <a:cxn ang="0">
                    <a:pos x="453" y="41"/>
                  </a:cxn>
                  <a:cxn ang="0">
                    <a:pos x="409" y="0"/>
                  </a:cxn>
                  <a:cxn ang="0">
                    <a:pos x="310" y="32"/>
                  </a:cxn>
                  <a:cxn ang="0">
                    <a:pos x="283" y="132"/>
                  </a:cxn>
                  <a:cxn ang="0">
                    <a:pos x="248" y="201"/>
                  </a:cxn>
                  <a:cxn ang="0">
                    <a:pos x="207" y="205"/>
                  </a:cxn>
                  <a:cxn ang="0">
                    <a:pos x="156" y="214"/>
                  </a:cxn>
                  <a:cxn ang="0">
                    <a:pos x="98" y="196"/>
                  </a:cxn>
                  <a:cxn ang="0">
                    <a:pos x="37" y="116"/>
                  </a:cxn>
                  <a:cxn ang="0">
                    <a:pos x="20" y="150"/>
                  </a:cxn>
                </a:cxnLst>
                <a:rect l="0" t="0" r="r" b="b"/>
                <a:pathLst>
                  <a:path w="593" h="1339">
                    <a:moveTo>
                      <a:pt x="0" y="156"/>
                    </a:moveTo>
                    <a:lnTo>
                      <a:pt x="3" y="156"/>
                    </a:lnTo>
                    <a:lnTo>
                      <a:pt x="5" y="161"/>
                    </a:lnTo>
                    <a:lnTo>
                      <a:pt x="46" y="207"/>
                    </a:lnTo>
                    <a:lnTo>
                      <a:pt x="76" y="237"/>
                    </a:lnTo>
                    <a:lnTo>
                      <a:pt x="112" y="248"/>
                    </a:lnTo>
                    <a:lnTo>
                      <a:pt x="130" y="266"/>
                    </a:lnTo>
                    <a:lnTo>
                      <a:pt x="162" y="322"/>
                    </a:lnTo>
                    <a:lnTo>
                      <a:pt x="165" y="329"/>
                    </a:lnTo>
                    <a:lnTo>
                      <a:pt x="160" y="342"/>
                    </a:lnTo>
                    <a:lnTo>
                      <a:pt x="159" y="358"/>
                    </a:lnTo>
                    <a:lnTo>
                      <a:pt x="159" y="379"/>
                    </a:lnTo>
                    <a:lnTo>
                      <a:pt x="160" y="393"/>
                    </a:lnTo>
                    <a:lnTo>
                      <a:pt x="165" y="399"/>
                    </a:lnTo>
                    <a:lnTo>
                      <a:pt x="167" y="414"/>
                    </a:lnTo>
                    <a:lnTo>
                      <a:pt x="161" y="435"/>
                    </a:lnTo>
                    <a:lnTo>
                      <a:pt x="164" y="452"/>
                    </a:lnTo>
                    <a:lnTo>
                      <a:pt x="184" y="498"/>
                    </a:lnTo>
                    <a:lnTo>
                      <a:pt x="184" y="510"/>
                    </a:lnTo>
                    <a:lnTo>
                      <a:pt x="183" y="520"/>
                    </a:lnTo>
                    <a:lnTo>
                      <a:pt x="175" y="533"/>
                    </a:lnTo>
                    <a:lnTo>
                      <a:pt x="171" y="551"/>
                    </a:lnTo>
                    <a:lnTo>
                      <a:pt x="175" y="571"/>
                    </a:lnTo>
                    <a:lnTo>
                      <a:pt x="189" y="605"/>
                    </a:lnTo>
                    <a:lnTo>
                      <a:pt x="197" y="613"/>
                    </a:lnTo>
                    <a:lnTo>
                      <a:pt x="202" y="614"/>
                    </a:lnTo>
                    <a:lnTo>
                      <a:pt x="205" y="622"/>
                    </a:lnTo>
                    <a:lnTo>
                      <a:pt x="211" y="625"/>
                    </a:lnTo>
                    <a:lnTo>
                      <a:pt x="216" y="619"/>
                    </a:lnTo>
                    <a:lnTo>
                      <a:pt x="220" y="623"/>
                    </a:lnTo>
                    <a:lnTo>
                      <a:pt x="224" y="637"/>
                    </a:lnTo>
                    <a:lnTo>
                      <a:pt x="240" y="648"/>
                    </a:lnTo>
                    <a:lnTo>
                      <a:pt x="257" y="671"/>
                    </a:lnTo>
                    <a:lnTo>
                      <a:pt x="262" y="684"/>
                    </a:lnTo>
                    <a:lnTo>
                      <a:pt x="259" y="714"/>
                    </a:lnTo>
                    <a:lnTo>
                      <a:pt x="270" y="734"/>
                    </a:lnTo>
                    <a:lnTo>
                      <a:pt x="262" y="732"/>
                    </a:lnTo>
                    <a:lnTo>
                      <a:pt x="258" y="740"/>
                    </a:lnTo>
                    <a:lnTo>
                      <a:pt x="262" y="750"/>
                    </a:lnTo>
                    <a:lnTo>
                      <a:pt x="251" y="743"/>
                    </a:lnTo>
                    <a:lnTo>
                      <a:pt x="241" y="745"/>
                    </a:lnTo>
                    <a:lnTo>
                      <a:pt x="222" y="752"/>
                    </a:lnTo>
                    <a:lnTo>
                      <a:pt x="214" y="788"/>
                    </a:lnTo>
                    <a:lnTo>
                      <a:pt x="200" y="801"/>
                    </a:lnTo>
                    <a:lnTo>
                      <a:pt x="181" y="828"/>
                    </a:lnTo>
                    <a:lnTo>
                      <a:pt x="156" y="855"/>
                    </a:lnTo>
                    <a:lnTo>
                      <a:pt x="140" y="879"/>
                    </a:lnTo>
                    <a:lnTo>
                      <a:pt x="118" y="918"/>
                    </a:lnTo>
                    <a:lnTo>
                      <a:pt x="108" y="925"/>
                    </a:lnTo>
                    <a:lnTo>
                      <a:pt x="102" y="935"/>
                    </a:lnTo>
                    <a:lnTo>
                      <a:pt x="97" y="940"/>
                    </a:lnTo>
                    <a:lnTo>
                      <a:pt x="90" y="949"/>
                    </a:lnTo>
                    <a:lnTo>
                      <a:pt x="70" y="952"/>
                    </a:lnTo>
                    <a:lnTo>
                      <a:pt x="62" y="949"/>
                    </a:lnTo>
                    <a:lnTo>
                      <a:pt x="55" y="962"/>
                    </a:lnTo>
                    <a:lnTo>
                      <a:pt x="63" y="972"/>
                    </a:lnTo>
                    <a:lnTo>
                      <a:pt x="59" y="974"/>
                    </a:lnTo>
                    <a:lnTo>
                      <a:pt x="42" y="976"/>
                    </a:lnTo>
                    <a:lnTo>
                      <a:pt x="43" y="982"/>
                    </a:lnTo>
                    <a:lnTo>
                      <a:pt x="39" y="990"/>
                    </a:lnTo>
                    <a:lnTo>
                      <a:pt x="33" y="990"/>
                    </a:lnTo>
                    <a:lnTo>
                      <a:pt x="30" y="993"/>
                    </a:lnTo>
                    <a:lnTo>
                      <a:pt x="26" y="1000"/>
                    </a:lnTo>
                    <a:lnTo>
                      <a:pt x="21" y="1019"/>
                    </a:lnTo>
                    <a:lnTo>
                      <a:pt x="23" y="1039"/>
                    </a:lnTo>
                    <a:lnTo>
                      <a:pt x="26" y="1047"/>
                    </a:lnTo>
                    <a:lnTo>
                      <a:pt x="30" y="1053"/>
                    </a:lnTo>
                    <a:lnTo>
                      <a:pt x="33" y="1065"/>
                    </a:lnTo>
                    <a:lnTo>
                      <a:pt x="30" y="1091"/>
                    </a:lnTo>
                    <a:lnTo>
                      <a:pt x="35" y="1101"/>
                    </a:lnTo>
                    <a:lnTo>
                      <a:pt x="42" y="1109"/>
                    </a:lnTo>
                    <a:lnTo>
                      <a:pt x="43" y="1120"/>
                    </a:lnTo>
                    <a:lnTo>
                      <a:pt x="47" y="1135"/>
                    </a:lnTo>
                    <a:lnTo>
                      <a:pt x="50" y="1144"/>
                    </a:lnTo>
                    <a:lnTo>
                      <a:pt x="55" y="1150"/>
                    </a:lnTo>
                    <a:lnTo>
                      <a:pt x="57" y="1152"/>
                    </a:lnTo>
                    <a:lnTo>
                      <a:pt x="52" y="1148"/>
                    </a:lnTo>
                    <a:lnTo>
                      <a:pt x="47" y="1148"/>
                    </a:lnTo>
                    <a:lnTo>
                      <a:pt x="43" y="1152"/>
                    </a:lnTo>
                    <a:lnTo>
                      <a:pt x="44" y="1159"/>
                    </a:lnTo>
                    <a:lnTo>
                      <a:pt x="43" y="1165"/>
                    </a:lnTo>
                    <a:lnTo>
                      <a:pt x="44" y="1173"/>
                    </a:lnTo>
                    <a:lnTo>
                      <a:pt x="44" y="1188"/>
                    </a:lnTo>
                    <a:lnTo>
                      <a:pt x="39" y="1202"/>
                    </a:lnTo>
                    <a:lnTo>
                      <a:pt x="36" y="1202"/>
                    </a:lnTo>
                    <a:lnTo>
                      <a:pt x="33" y="1211"/>
                    </a:lnTo>
                    <a:lnTo>
                      <a:pt x="37" y="1218"/>
                    </a:lnTo>
                    <a:lnTo>
                      <a:pt x="37" y="1224"/>
                    </a:lnTo>
                    <a:lnTo>
                      <a:pt x="36" y="1229"/>
                    </a:lnTo>
                    <a:lnTo>
                      <a:pt x="37" y="1234"/>
                    </a:lnTo>
                    <a:lnTo>
                      <a:pt x="44" y="1237"/>
                    </a:lnTo>
                    <a:lnTo>
                      <a:pt x="43" y="1241"/>
                    </a:lnTo>
                    <a:lnTo>
                      <a:pt x="38" y="1242"/>
                    </a:lnTo>
                    <a:lnTo>
                      <a:pt x="39" y="1249"/>
                    </a:lnTo>
                    <a:lnTo>
                      <a:pt x="53" y="1249"/>
                    </a:lnTo>
                    <a:lnTo>
                      <a:pt x="64" y="1257"/>
                    </a:lnTo>
                    <a:lnTo>
                      <a:pt x="69" y="1264"/>
                    </a:lnTo>
                    <a:lnTo>
                      <a:pt x="80" y="1269"/>
                    </a:lnTo>
                    <a:lnTo>
                      <a:pt x="97" y="1274"/>
                    </a:lnTo>
                    <a:lnTo>
                      <a:pt x="100" y="1278"/>
                    </a:lnTo>
                    <a:lnTo>
                      <a:pt x="97" y="1285"/>
                    </a:lnTo>
                    <a:lnTo>
                      <a:pt x="106" y="1291"/>
                    </a:lnTo>
                    <a:lnTo>
                      <a:pt x="121" y="1283"/>
                    </a:lnTo>
                    <a:lnTo>
                      <a:pt x="122" y="1288"/>
                    </a:lnTo>
                    <a:lnTo>
                      <a:pt x="122" y="1300"/>
                    </a:lnTo>
                    <a:lnTo>
                      <a:pt x="130" y="1313"/>
                    </a:lnTo>
                    <a:lnTo>
                      <a:pt x="129" y="1321"/>
                    </a:lnTo>
                    <a:lnTo>
                      <a:pt x="136" y="1324"/>
                    </a:lnTo>
                    <a:lnTo>
                      <a:pt x="134" y="1331"/>
                    </a:lnTo>
                    <a:lnTo>
                      <a:pt x="124" y="1338"/>
                    </a:lnTo>
                    <a:lnTo>
                      <a:pt x="129" y="1339"/>
                    </a:lnTo>
                    <a:lnTo>
                      <a:pt x="139" y="1333"/>
                    </a:lnTo>
                    <a:lnTo>
                      <a:pt x="150" y="1313"/>
                    </a:lnTo>
                    <a:lnTo>
                      <a:pt x="152" y="1316"/>
                    </a:lnTo>
                    <a:lnTo>
                      <a:pt x="152" y="1326"/>
                    </a:lnTo>
                    <a:lnTo>
                      <a:pt x="157" y="1327"/>
                    </a:lnTo>
                    <a:lnTo>
                      <a:pt x="181" y="1315"/>
                    </a:lnTo>
                    <a:lnTo>
                      <a:pt x="189" y="1315"/>
                    </a:lnTo>
                    <a:lnTo>
                      <a:pt x="197" y="1311"/>
                    </a:lnTo>
                    <a:lnTo>
                      <a:pt x="200" y="1316"/>
                    </a:lnTo>
                    <a:lnTo>
                      <a:pt x="203" y="1316"/>
                    </a:lnTo>
                    <a:lnTo>
                      <a:pt x="213" y="1306"/>
                    </a:lnTo>
                    <a:lnTo>
                      <a:pt x="221" y="1300"/>
                    </a:lnTo>
                    <a:lnTo>
                      <a:pt x="229" y="1299"/>
                    </a:lnTo>
                    <a:lnTo>
                      <a:pt x="235" y="1301"/>
                    </a:lnTo>
                    <a:lnTo>
                      <a:pt x="251" y="1291"/>
                    </a:lnTo>
                    <a:lnTo>
                      <a:pt x="261" y="1290"/>
                    </a:lnTo>
                    <a:lnTo>
                      <a:pt x="268" y="1276"/>
                    </a:lnTo>
                    <a:lnTo>
                      <a:pt x="273" y="1286"/>
                    </a:lnTo>
                    <a:lnTo>
                      <a:pt x="291" y="1279"/>
                    </a:lnTo>
                    <a:lnTo>
                      <a:pt x="289" y="1269"/>
                    </a:lnTo>
                    <a:lnTo>
                      <a:pt x="290" y="1272"/>
                    </a:lnTo>
                    <a:lnTo>
                      <a:pt x="299" y="1275"/>
                    </a:lnTo>
                    <a:lnTo>
                      <a:pt x="305" y="1275"/>
                    </a:lnTo>
                    <a:lnTo>
                      <a:pt x="311" y="1269"/>
                    </a:lnTo>
                    <a:lnTo>
                      <a:pt x="329" y="1268"/>
                    </a:lnTo>
                    <a:lnTo>
                      <a:pt x="342" y="1263"/>
                    </a:lnTo>
                    <a:lnTo>
                      <a:pt x="351" y="1258"/>
                    </a:lnTo>
                    <a:lnTo>
                      <a:pt x="359" y="1263"/>
                    </a:lnTo>
                    <a:lnTo>
                      <a:pt x="377" y="1265"/>
                    </a:lnTo>
                    <a:lnTo>
                      <a:pt x="382" y="1262"/>
                    </a:lnTo>
                    <a:lnTo>
                      <a:pt x="386" y="1257"/>
                    </a:lnTo>
                    <a:lnTo>
                      <a:pt x="387" y="1258"/>
                    </a:lnTo>
                    <a:lnTo>
                      <a:pt x="423" y="1231"/>
                    </a:lnTo>
                    <a:lnTo>
                      <a:pt x="473" y="1182"/>
                    </a:lnTo>
                    <a:lnTo>
                      <a:pt x="511" y="1139"/>
                    </a:lnTo>
                    <a:lnTo>
                      <a:pt x="563" y="1070"/>
                    </a:lnTo>
                    <a:lnTo>
                      <a:pt x="576" y="1050"/>
                    </a:lnTo>
                    <a:lnTo>
                      <a:pt x="592" y="1012"/>
                    </a:lnTo>
                    <a:lnTo>
                      <a:pt x="593" y="973"/>
                    </a:lnTo>
                    <a:lnTo>
                      <a:pt x="589" y="979"/>
                    </a:lnTo>
                    <a:lnTo>
                      <a:pt x="579" y="962"/>
                    </a:lnTo>
                    <a:lnTo>
                      <a:pt x="574" y="945"/>
                    </a:lnTo>
                    <a:lnTo>
                      <a:pt x="544" y="922"/>
                    </a:lnTo>
                    <a:lnTo>
                      <a:pt x="536" y="909"/>
                    </a:lnTo>
                    <a:lnTo>
                      <a:pt x="530" y="891"/>
                    </a:lnTo>
                    <a:lnTo>
                      <a:pt x="534" y="875"/>
                    </a:lnTo>
                    <a:lnTo>
                      <a:pt x="544" y="860"/>
                    </a:lnTo>
                    <a:lnTo>
                      <a:pt x="550" y="842"/>
                    </a:lnTo>
                    <a:lnTo>
                      <a:pt x="549" y="822"/>
                    </a:lnTo>
                    <a:lnTo>
                      <a:pt x="533" y="807"/>
                    </a:lnTo>
                    <a:lnTo>
                      <a:pt x="526" y="791"/>
                    </a:lnTo>
                    <a:lnTo>
                      <a:pt x="528" y="770"/>
                    </a:lnTo>
                    <a:lnTo>
                      <a:pt x="520" y="753"/>
                    </a:lnTo>
                    <a:lnTo>
                      <a:pt x="504" y="750"/>
                    </a:lnTo>
                    <a:lnTo>
                      <a:pt x="503" y="729"/>
                    </a:lnTo>
                    <a:lnTo>
                      <a:pt x="509" y="718"/>
                    </a:lnTo>
                    <a:lnTo>
                      <a:pt x="507" y="699"/>
                    </a:lnTo>
                    <a:lnTo>
                      <a:pt x="504" y="689"/>
                    </a:lnTo>
                    <a:lnTo>
                      <a:pt x="509" y="673"/>
                    </a:lnTo>
                    <a:lnTo>
                      <a:pt x="511" y="651"/>
                    </a:lnTo>
                    <a:lnTo>
                      <a:pt x="525" y="639"/>
                    </a:lnTo>
                    <a:lnTo>
                      <a:pt x="523" y="624"/>
                    </a:lnTo>
                    <a:lnTo>
                      <a:pt x="521" y="607"/>
                    </a:lnTo>
                    <a:lnTo>
                      <a:pt x="510" y="573"/>
                    </a:lnTo>
                    <a:lnTo>
                      <a:pt x="495" y="546"/>
                    </a:lnTo>
                    <a:lnTo>
                      <a:pt x="493" y="527"/>
                    </a:lnTo>
                    <a:lnTo>
                      <a:pt x="485" y="510"/>
                    </a:lnTo>
                    <a:lnTo>
                      <a:pt x="476" y="490"/>
                    </a:lnTo>
                    <a:lnTo>
                      <a:pt x="474" y="469"/>
                    </a:lnTo>
                    <a:lnTo>
                      <a:pt x="480" y="456"/>
                    </a:lnTo>
                    <a:lnTo>
                      <a:pt x="499" y="413"/>
                    </a:lnTo>
                    <a:lnTo>
                      <a:pt x="517" y="376"/>
                    </a:lnTo>
                    <a:lnTo>
                      <a:pt x="514" y="354"/>
                    </a:lnTo>
                    <a:lnTo>
                      <a:pt x="504" y="339"/>
                    </a:lnTo>
                    <a:lnTo>
                      <a:pt x="484" y="301"/>
                    </a:lnTo>
                    <a:lnTo>
                      <a:pt x="469" y="294"/>
                    </a:lnTo>
                    <a:lnTo>
                      <a:pt x="456" y="291"/>
                    </a:lnTo>
                    <a:lnTo>
                      <a:pt x="446" y="285"/>
                    </a:lnTo>
                    <a:lnTo>
                      <a:pt x="441" y="278"/>
                    </a:lnTo>
                    <a:lnTo>
                      <a:pt x="436" y="258"/>
                    </a:lnTo>
                    <a:lnTo>
                      <a:pt x="434" y="232"/>
                    </a:lnTo>
                    <a:lnTo>
                      <a:pt x="435" y="223"/>
                    </a:lnTo>
                    <a:lnTo>
                      <a:pt x="446" y="194"/>
                    </a:lnTo>
                    <a:lnTo>
                      <a:pt x="446" y="189"/>
                    </a:lnTo>
                    <a:lnTo>
                      <a:pt x="436" y="185"/>
                    </a:lnTo>
                    <a:lnTo>
                      <a:pt x="467" y="158"/>
                    </a:lnTo>
                    <a:lnTo>
                      <a:pt x="457" y="150"/>
                    </a:lnTo>
                    <a:lnTo>
                      <a:pt x="456" y="139"/>
                    </a:lnTo>
                    <a:lnTo>
                      <a:pt x="460" y="126"/>
                    </a:lnTo>
                    <a:lnTo>
                      <a:pt x="479" y="102"/>
                    </a:lnTo>
                    <a:lnTo>
                      <a:pt x="478" y="86"/>
                    </a:lnTo>
                    <a:lnTo>
                      <a:pt x="471" y="58"/>
                    </a:lnTo>
                    <a:lnTo>
                      <a:pt x="453" y="41"/>
                    </a:lnTo>
                    <a:lnTo>
                      <a:pt x="435" y="35"/>
                    </a:lnTo>
                    <a:lnTo>
                      <a:pt x="425" y="26"/>
                    </a:lnTo>
                    <a:lnTo>
                      <a:pt x="415" y="5"/>
                    </a:lnTo>
                    <a:lnTo>
                      <a:pt x="409" y="0"/>
                    </a:lnTo>
                    <a:lnTo>
                      <a:pt x="386" y="5"/>
                    </a:lnTo>
                    <a:lnTo>
                      <a:pt x="348" y="22"/>
                    </a:lnTo>
                    <a:lnTo>
                      <a:pt x="323" y="25"/>
                    </a:lnTo>
                    <a:lnTo>
                      <a:pt x="310" y="32"/>
                    </a:lnTo>
                    <a:lnTo>
                      <a:pt x="300" y="45"/>
                    </a:lnTo>
                    <a:lnTo>
                      <a:pt x="286" y="76"/>
                    </a:lnTo>
                    <a:lnTo>
                      <a:pt x="283" y="118"/>
                    </a:lnTo>
                    <a:lnTo>
                      <a:pt x="283" y="132"/>
                    </a:lnTo>
                    <a:lnTo>
                      <a:pt x="285" y="155"/>
                    </a:lnTo>
                    <a:lnTo>
                      <a:pt x="283" y="167"/>
                    </a:lnTo>
                    <a:lnTo>
                      <a:pt x="257" y="187"/>
                    </a:lnTo>
                    <a:lnTo>
                      <a:pt x="248" y="201"/>
                    </a:lnTo>
                    <a:lnTo>
                      <a:pt x="236" y="210"/>
                    </a:lnTo>
                    <a:lnTo>
                      <a:pt x="220" y="218"/>
                    </a:lnTo>
                    <a:lnTo>
                      <a:pt x="210" y="214"/>
                    </a:lnTo>
                    <a:lnTo>
                      <a:pt x="207" y="205"/>
                    </a:lnTo>
                    <a:lnTo>
                      <a:pt x="198" y="193"/>
                    </a:lnTo>
                    <a:lnTo>
                      <a:pt x="188" y="186"/>
                    </a:lnTo>
                    <a:lnTo>
                      <a:pt x="171" y="205"/>
                    </a:lnTo>
                    <a:lnTo>
                      <a:pt x="156" y="214"/>
                    </a:lnTo>
                    <a:lnTo>
                      <a:pt x="144" y="215"/>
                    </a:lnTo>
                    <a:lnTo>
                      <a:pt x="129" y="208"/>
                    </a:lnTo>
                    <a:lnTo>
                      <a:pt x="103" y="204"/>
                    </a:lnTo>
                    <a:lnTo>
                      <a:pt x="98" y="196"/>
                    </a:lnTo>
                    <a:lnTo>
                      <a:pt x="93" y="177"/>
                    </a:lnTo>
                    <a:lnTo>
                      <a:pt x="63" y="133"/>
                    </a:lnTo>
                    <a:lnTo>
                      <a:pt x="52" y="122"/>
                    </a:lnTo>
                    <a:lnTo>
                      <a:pt x="37" y="116"/>
                    </a:lnTo>
                    <a:lnTo>
                      <a:pt x="25" y="122"/>
                    </a:lnTo>
                    <a:lnTo>
                      <a:pt x="26" y="134"/>
                    </a:lnTo>
                    <a:lnTo>
                      <a:pt x="28" y="146"/>
                    </a:lnTo>
                    <a:lnTo>
                      <a:pt x="20" y="150"/>
                    </a:lnTo>
                    <a:lnTo>
                      <a:pt x="11" y="145"/>
                    </a:lnTo>
                    <a:lnTo>
                      <a:pt x="3" y="149"/>
                    </a:lnTo>
                    <a:lnTo>
                      <a:pt x="0" y="15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219"/>
              <p:cNvSpPr>
                <a:spLocks noChangeAspect="1"/>
              </p:cNvSpPr>
              <p:nvPr/>
            </p:nvSpPr>
            <p:spPr bwMode="gray">
              <a:xfrm>
                <a:off x="4899819" y="2460972"/>
                <a:ext cx="49213" cy="90488"/>
              </a:xfrm>
              <a:custGeom>
                <a:avLst/>
                <a:gdLst/>
                <a:ahLst/>
                <a:cxnLst>
                  <a:cxn ang="0">
                    <a:pos x="43" y="278"/>
                  </a:cxn>
                  <a:cxn ang="0">
                    <a:pos x="75" y="280"/>
                  </a:cxn>
                  <a:cxn ang="0">
                    <a:pos x="80" y="276"/>
                  </a:cxn>
                  <a:cxn ang="0">
                    <a:pos x="84" y="279"/>
                  </a:cxn>
                  <a:cxn ang="0">
                    <a:pos x="89" y="275"/>
                  </a:cxn>
                  <a:cxn ang="0">
                    <a:pos x="83" y="266"/>
                  </a:cxn>
                  <a:cxn ang="0">
                    <a:pos x="75" y="262"/>
                  </a:cxn>
                  <a:cxn ang="0">
                    <a:pos x="85" y="247"/>
                  </a:cxn>
                  <a:cxn ang="0">
                    <a:pos x="83" y="243"/>
                  </a:cxn>
                  <a:cxn ang="0">
                    <a:pos x="84" y="223"/>
                  </a:cxn>
                  <a:cxn ang="0">
                    <a:pos x="91" y="210"/>
                  </a:cxn>
                  <a:cxn ang="0">
                    <a:pos x="84" y="200"/>
                  </a:cxn>
                  <a:cxn ang="0">
                    <a:pos x="102" y="199"/>
                  </a:cxn>
                  <a:cxn ang="0">
                    <a:pos x="98" y="185"/>
                  </a:cxn>
                  <a:cxn ang="0">
                    <a:pos x="116" y="182"/>
                  </a:cxn>
                  <a:cxn ang="0">
                    <a:pos x="118" y="163"/>
                  </a:cxn>
                  <a:cxn ang="0">
                    <a:pos x="127" y="149"/>
                  </a:cxn>
                  <a:cxn ang="0">
                    <a:pos x="130" y="161"/>
                  </a:cxn>
                  <a:cxn ang="0">
                    <a:pos x="138" y="156"/>
                  </a:cxn>
                  <a:cxn ang="0">
                    <a:pos x="154" y="133"/>
                  </a:cxn>
                  <a:cxn ang="0">
                    <a:pos x="146" y="123"/>
                  </a:cxn>
                  <a:cxn ang="0">
                    <a:pos x="129" y="126"/>
                  </a:cxn>
                  <a:cxn ang="0">
                    <a:pos x="119" y="120"/>
                  </a:cxn>
                  <a:cxn ang="0">
                    <a:pos x="112" y="123"/>
                  </a:cxn>
                  <a:cxn ang="0">
                    <a:pos x="119" y="109"/>
                  </a:cxn>
                  <a:cxn ang="0">
                    <a:pos x="108" y="109"/>
                  </a:cxn>
                  <a:cxn ang="0">
                    <a:pos x="117" y="102"/>
                  </a:cxn>
                  <a:cxn ang="0">
                    <a:pos x="118" y="92"/>
                  </a:cxn>
                  <a:cxn ang="0">
                    <a:pos x="122" y="66"/>
                  </a:cxn>
                  <a:cxn ang="0">
                    <a:pos x="132" y="39"/>
                  </a:cxn>
                  <a:cxn ang="0">
                    <a:pos x="128" y="10"/>
                  </a:cxn>
                  <a:cxn ang="0">
                    <a:pos x="129" y="0"/>
                  </a:cxn>
                  <a:cxn ang="0">
                    <a:pos x="101" y="17"/>
                  </a:cxn>
                  <a:cxn ang="0">
                    <a:pos x="83" y="45"/>
                  </a:cxn>
                  <a:cxn ang="0">
                    <a:pos x="28" y="63"/>
                  </a:cxn>
                  <a:cxn ang="0">
                    <a:pos x="15" y="82"/>
                  </a:cxn>
                  <a:cxn ang="0">
                    <a:pos x="6" y="119"/>
                  </a:cxn>
                  <a:cxn ang="0">
                    <a:pos x="0" y="146"/>
                  </a:cxn>
                  <a:cxn ang="0">
                    <a:pos x="6" y="185"/>
                  </a:cxn>
                  <a:cxn ang="0">
                    <a:pos x="4" y="216"/>
                  </a:cxn>
                  <a:cxn ang="0">
                    <a:pos x="12" y="214"/>
                  </a:cxn>
                  <a:cxn ang="0">
                    <a:pos x="28" y="226"/>
                  </a:cxn>
                  <a:cxn ang="0">
                    <a:pos x="33" y="269"/>
                  </a:cxn>
                </a:cxnLst>
                <a:rect l="0" t="0" r="r" b="b"/>
                <a:pathLst>
                  <a:path w="154" h="284">
                    <a:moveTo>
                      <a:pt x="35" y="279"/>
                    </a:moveTo>
                    <a:lnTo>
                      <a:pt x="43" y="278"/>
                    </a:lnTo>
                    <a:lnTo>
                      <a:pt x="67" y="284"/>
                    </a:lnTo>
                    <a:lnTo>
                      <a:pt x="75" y="280"/>
                    </a:lnTo>
                    <a:lnTo>
                      <a:pt x="79" y="279"/>
                    </a:lnTo>
                    <a:lnTo>
                      <a:pt x="80" y="276"/>
                    </a:lnTo>
                    <a:lnTo>
                      <a:pt x="83" y="276"/>
                    </a:lnTo>
                    <a:lnTo>
                      <a:pt x="84" y="279"/>
                    </a:lnTo>
                    <a:lnTo>
                      <a:pt x="89" y="279"/>
                    </a:lnTo>
                    <a:lnTo>
                      <a:pt x="89" y="275"/>
                    </a:lnTo>
                    <a:lnTo>
                      <a:pt x="86" y="270"/>
                    </a:lnTo>
                    <a:lnTo>
                      <a:pt x="83" y="266"/>
                    </a:lnTo>
                    <a:lnTo>
                      <a:pt x="75" y="266"/>
                    </a:lnTo>
                    <a:lnTo>
                      <a:pt x="75" y="262"/>
                    </a:lnTo>
                    <a:lnTo>
                      <a:pt x="75" y="253"/>
                    </a:lnTo>
                    <a:lnTo>
                      <a:pt x="85" y="247"/>
                    </a:lnTo>
                    <a:lnTo>
                      <a:pt x="85" y="243"/>
                    </a:lnTo>
                    <a:lnTo>
                      <a:pt x="83" y="243"/>
                    </a:lnTo>
                    <a:lnTo>
                      <a:pt x="81" y="235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91" y="210"/>
                    </a:lnTo>
                    <a:lnTo>
                      <a:pt x="90" y="206"/>
                    </a:lnTo>
                    <a:lnTo>
                      <a:pt x="84" y="200"/>
                    </a:lnTo>
                    <a:lnTo>
                      <a:pt x="90" y="198"/>
                    </a:lnTo>
                    <a:lnTo>
                      <a:pt x="102" y="199"/>
                    </a:lnTo>
                    <a:lnTo>
                      <a:pt x="103" y="193"/>
                    </a:lnTo>
                    <a:lnTo>
                      <a:pt x="98" y="185"/>
                    </a:lnTo>
                    <a:lnTo>
                      <a:pt x="102" y="180"/>
                    </a:lnTo>
                    <a:lnTo>
                      <a:pt x="116" y="182"/>
                    </a:lnTo>
                    <a:lnTo>
                      <a:pt x="121" y="176"/>
                    </a:lnTo>
                    <a:lnTo>
                      <a:pt x="118" y="163"/>
                    </a:lnTo>
                    <a:lnTo>
                      <a:pt x="122" y="151"/>
                    </a:lnTo>
                    <a:lnTo>
                      <a:pt x="127" y="149"/>
                    </a:lnTo>
                    <a:lnTo>
                      <a:pt x="127" y="153"/>
                    </a:lnTo>
                    <a:lnTo>
                      <a:pt x="130" y="161"/>
                    </a:lnTo>
                    <a:lnTo>
                      <a:pt x="137" y="152"/>
                    </a:lnTo>
                    <a:lnTo>
                      <a:pt x="138" y="156"/>
                    </a:lnTo>
                    <a:lnTo>
                      <a:pt x="153" y="144"/>
                    </a:lnTo>
                    <a:lnTo>
                      <a:pt x="154" y="133"/>
                    </a:lnTo>
                    <a:lnTo>
                      <a:pt x="151" y="125"/>
                    </a:lnTo>
                    <a:lnTo>
                      <a:pt x="146" y="123"/>
                    </a:lnTo>
                    <a:lnTo>
                      <a:pt x="137" y="124"/>
                    </a:lnTo>
                    <a:lnTo>
                      <a:pt x="129" y="126"/>
                    </a:lnTo>
                    <a:lnTo>
                      <a:pt x="126" y="120"/>
                    </a:lnTo>
                    <a:lnTo>
                      <a:pt x="119" y="120"/>
                    </a:lnTo>
                    <a:lnTo>
                      <a:pt x="114" y="128"/>
                    </a:lnTo>
                    <a:lnTo>
                      <a:pt x="112" y="123"/>
                    </a:lnTo>
                    <a:lnTo>
                      <a:pt x="113" y="117"/>
                    </a:lnTo>
                    <a:lnTo>
                      <a:pt x="119" y="109"/>
                    </a:lnTo>
                    <a:lnTo>
                      <a:pt x="118" y="107"/>
                    </a:lnTo>
                    <a:lnTo>
                      <a:pt x="108" y="109"/>
                    </a:lnTo>
                    <a:lnTo>
                      <a:pt x="108" y="106"/>
                    </a:lnTo>
                    <a:lnTo>
                      <a:pt x="117" y="102"/>
                    </a:lnTo>
                    <a:lnTo>
                      <a:pt x="117" y="93"/>
                    </a:lnTo>
                    <a:lnTo>
                      <a:pt x="118" y="92"/>
                    </a:lnTo>
                    <a:lnTo>
                      <a:pt x="118" y="80"/>
                    </a:lnTo>
                    <a:lnTo>
                      <a:pt x="122" y="66"/>
                    </a:lnTo>
                    <a:lnTo>
                      <a:pt x="132" y="48"/>
                    </a:lnTo>
                    <a:lnTo>
                      <a:pt x="132" y="39"/>
                    </a:lnTo>
                    <a:lnTo>
                      <a:pt x="126" y="20"/>
                    </a:lnTo>
                    <a:lnTo>
                      <a:pt x="128" y="10"/>
                    </a:lnTo>
                    <a:lnTo>
                      <a:pt x="130" y="2"/>
                    </a:lnTo>
                    <a:lnTo>
                      <a:pt x="129" y="0"/>
                    </a:lnTo>
                    <a:lnTo>
                      <a:pt x="123" y="6"/>
                    </a:lnTo>
                    <a:lnTo>
                      <a:pt x="101" y="17"/>
                    </a:lnTo>
                    <a:lnTo>
                      <a:pt x="85" y="34"/>
                    </a:lnTo>
                    <a:lnTo>
                      <a:pt x="83" y="45"/>
                    </a:lnTo>
                    <a:lnTo>
                      <a:pt x="71" y="54"/>
                    </a:lnTo>
                    <a:lnTo>
                      <a:pt x="28" y="63"/>
                    </a:lnTo>
                    <a:lnTo>
                      <a:pt x="20" y="71"/>
                    </a:lnTo>
                    <a:lnTo>
                      <a:pt x="15" y="82"/>
                    </a:lnTo>
                    <a:lnTo>
                      <a:pt x="8" y="107"/>
                    </a:lnTo>
                    <a:lnTo>
                      <a:pt x="6" y="119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74"/>
                    </a:lnTo>
                    <a:lnTo>
                      <a:pt x="6" y="185"/>
                    </a:lnTo>
                    <a:lnTo>
                      <a:pt x="6" y="199"/>
                    </a:lnTo>
                    <a:lnTo>
                      <a:pt x="4" y="216"/>
                    </a:lnTo>
                    <a:lnTo>
                      <a:pt x="9" y="216"/>
                    </a:lnTo>
                    <a:lnTo>
                      <a:pt x="12" y="214"/>
                    </a:lnTo>
                    <a:lnTo>
                      <a:pt x="21" y="219"/>
                    </a:lnTo>
                    <a:lnTo>
                      <a:pt x="28" y="226"/>
                    </a:lnTo>
                    <a:lnTo>
                      <a:pt x="33" y="236"/>
                    </a:lnTo>
                    <a:lnTo>
                      <a:pt x="33" y="269"/>
                    </a:lnTo>
                    <a:lnTo>
                      <a:pt x="35" y="2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220"/>
              <p:cNvSpPr>
                <a:spLocks noChangeAspect="1"/>
              </p:cNvSpPr>
              <p:nvPr/>
            </p:nvSpPr>
            <p:spPr bwMode="gray">
              <a:xfrm>
                <a:off x="4847431" y="1911697"/>
                <a:ext cx="452438" cy="539750"/>
              </a:xfrm>
              <a:custGeom>
                <a:avLst/>
                <a:gdLst/>
                <a:ahLst/>
                <a:cxnLst>
                  <a:cxn ang="0">
                    <a:pos x="1358" y="214"/>
                  </a:cxn>
                  <a:cxn ang="0">
                    <a:pos x="1321" y="157"/>
                  </a:cxn>
                  <a:cxn ang="0">
                    <a:pos x="1355" y="75"/>
                  </a:cxn>
                  <a:cxn ang="0">
                    <a:pos x="1290" y="70"/>
                  </a:cxn>
                  <a:cxn ang="0">
                    <a:pos x="1260" y="47"/>
                  </a:cxn>
                  <a:cxn ang="0">
                    <a:pos x="1218" y="67"/>
                  </a:cxn>
                  <a:cxn ang="0">
                    <a:pos x="1176" y="31"/>
                  </a:cxn>
                  <a:cxn ang="0">
                    <a:pos x="1106" y="112"/>
                  </a:cxn>
                  <a:cxn ang="0">
                    <a:pos x="1074" y="26"/>
                  </a:cxn>
                  <a:cxn ang="0">
                    <a:pos x="1003" y="159"/>
                  </a:cxn>
                  <a:cxn ang="0">
                    <a:pos x="944" y="150"/>
                  </a:cxn>
                  <a:cxn ang="0">
                    <a:pos x="930" y="178"/>
                  </a:cxn>
                  <a:cxn ang="0">
                    <a:pos x="874" y="202"/>
                  </a:cxn>
                  <a:cxn ang="0">
                    <a:pos x="841" y="212"/>
                  </a:cxn>
                  <a:cxn ang="0">
                    <a:pos x="795" y="291"/>
                  </a:cxn>
                  <a:cxn ang="0">
                    <a:pos x="726" y="285"/>
                  </a:cxn>
                  <a:cxn ang="0">
                    <a:pos x="704" y="355"/>
                  </a:cxn>
                  <a:cxn ang="0">
                    <a:pos x="632" y="407"/>
                  </a:cxn>
                  <a:cxn ang="0">
                    <a:pos x="633" y="422"/>
                  </a:cxn>
                  <a:cxn ang="0">
                    <a:pos x="586" y="471"/>
                  </a:cxn>
                  <a:cxn ang="0">
                    <a:pos x="561" y="542"/>
                  </a:cxn>
                  <a:cxn ang="0">
                    <a:pos x="520" y="591"/>
                  </a:cxn>
                  <a:cxn ang="0">
                    <a:pos x="459" y="673"/>
                  </a:cxn>
                  <a:cxn ang="0">
                    <a:pos x="436" y="734"/>
                  </a:cxn>
                  <a:cxn ang="0">
                    <a:pos x="420" y="796"/>
                  </a:cxn>
                  <a:cxn ang="0">
                    <a:pos x="387" y="856"/>
                  </a:cxn>
                  <a:cxn ang="0">
                    <a:pos x="360" y="902"/>
                  </a:cxn>
                  <a:cxn ang="0">
                    <a:pos x="305" y="969"/>
                  </a:cxn>
                  <a:cxn ang="0">
                    <a:pos x="320" y="1052"/>
                  </a:cxn>
                  <a:cxn ang="0">
                    <a:pos x="284" y="1096"/>
                  </a:cxn>
                  <a:cxn ang="0">
                    <a:pos x="228" y="1097"/>
                  </a:cxn>
                  <a:cxn ang="0">
                    <a:pos x="167" y="1122"/>
                  </a:cxn>
                  <a:cxn ang="0">
                    <a:pos x="137" y="1182"/>
                  </a:cxn>
                  <a:cxn ang="0">
                    <a:pos x="75" y="1214"/>
                  </a:cxn>
                  <a:cxn ang="0">
                    <a:pos x="53" y="1253"/>
                  </a:cxn>
                  <a:cxn ang="0">
                    <a:pos x="53" y="1279"/>
                  </a:cxn>
                  <a:cxn ang="0">
                    <a:pos x="16" y="1310"/>
                  </a:cxn>
                  <a:cxn ang="0">
                    <a:pos x="74" y="1349"/>
                  </a:cxn>
                  <a:cxn ang="0">
                    <a:pos x="127" y="1354"/>
                  </a:cxn>
                  <a:cxn ang="0">
                    <a:pos x="57" y="1370"/>
                  </a:cxn>
                  <a:cxn ang="0">
                    <a:pos x="0" y="1407"/>
                  </a:cxn>
                  <a:cxn ang="0">
                    <a:pos x="30" y="1461"/>
                  </a:cxn>
                  <a:cxn ang="0">
                    <a:pos x="88" y="1428"/>
                  </a:cxn>
                  <a:cxn ang="0">
                    <a:pos x="40" y="1506"/>
                  </a:cxn>
                  <a:cxn ang="0">
                    <a:pos x="16" y="1560"/>
                  </a:cxn>
                  <a:cxn ang="0">
                    <a:pos x="64" y="1571"/>
                  </a:cxn>
                  <a:cxn ang="0">
                    <a:pos x="85" y="1677"/>
                  </a:cxn>
                  <a:cxn ang="0">
                    <a:pos x="190" y="1671"/>
                  </a:cxn>
                  <a:cxn ang="0">
                    <a:pos x="293" y="1556"/>
                  </a:cxn>
                  <a:cxn ang="0">
                    <a:pos x="299" y="1506"/>
                  </a:cxn>
                  <a:cxn ang="0">
                    <a:pos x="339" y="1614"/>
                  </a:cxn>
                  <a:cxn ang="0">
                    <a:pos x="400" y="1394"/>
                  </a:cxn>
                  <a:cxn ang="0">
                    <a:pos x="386" y="1186"/>
                  </a:cxn>
                  <a:cxn ang="0">
                    <a:pos x="488" y="1020"/>
                  </a:cxn>
                  <a:cxn ang="0">
                    <a:pos x="542" y="750"/>
                  </a:cxn>
                  <a:cxn ang="0">
                    <a:pos x="633" y="532"/>
                  </a:cxn>
                  <a:cxn ang="0">
                    <a:pos x="729" y="404"/>
                  </a:cxn>
                  <a:cxn ang="0">
                    <a:pos x="826" y="326"/>
                  </a:cxn>
                  <a:cxn ang="0">
                    <a:pos x="957" y="371"/>
                  </a:cxn>
                  <a:cxn ang="0">
                    <a:pos x="1139" y="322"/>
                  </a:cxn>
                  <a:cxn ang="0">
                    <a:pos x="1325" y="225"/>
                  </a:cxn>
                  <a:cxn ang="0">
                    <a:pos x="1381" y="239"/>
                  </a:cxn>
                </a:cxnLst>
                <a:rect l="0" t="0" r="r" b="b"/>
                <a:pathLst>
                  <a:path w="1427" h="1701">
                    <a:moveTo>
                      <a:pt x="1419" y="216"/>
                    </a:moveTo>
                    <a:lnTo>
                      <a:pt x="1397" y="212"/>
                    </a:lnTo>
                    <a:lnTo>
                      <a:pt x="1395" y="232"/>
                    </a:lnTo>
                    <a:lnTo>
                      <a:pt x="1388" y="232"/>
                    </a:lnTo>
                    <a:lnTo>
                      <a:pt x="1390" y="229"/>
                    </a:lnTo>
                    <a:lnTo>
                      <a:pt x="1380" y="225"/>
                    </a:lnTo>
                    <a:lnTo>
                      <a:pt x="1376" y="219"/>
                    </a:lnTo>
                    <a:lnTo>
                      <a:pt x="1376" y="231"/>
                    </a:lnTo>
                    <a:lnTo>
                      <a:pt x="1375" y="234"/>
                    </a:lnTo>
                    <a:lnTo>
                      <a:pt x="1370" y="224"/>
                    </a:lnTo>
                    <a:lnTo>
                      <a:pt x="1357" y="226"/>
                    </a:lnTo>
                    <a:lnTo>
                      <a:pt x="1347" y="232"/>
                    </a:lnTo>
                    <a:lnTo>
                      <a:pt x="1350" y="220"/>
                    </a:lnTo>
                    <a:lnTo>
                      <a:pt x="1358" y="214"/>
                    </a:lnTo>
                    <a:lnTo>
                      <a:pt x="1365" y="212"/>
                    </a:lnTo>
                    <a:lnTo>
                      <a:pt x="1368" y="205"/>
                    </a:lnTo>
                    <a:lnTo>
                      <a:pt x="1366" y="200"/>
                    </a:lnTo>
                    <a:lnTo>
                      <a:pt x="1361" y="193"/>
                    </a:lnTo>
                    <a:lnTo>
                      <a:pt x="1341" y="196"/>
                    </a:lnTo>
                    <a:lnTo>
                      <a:pt x="1344" y="189"/>
                    </a:lnTo>
                    <a:lnTo>
                      <a:pt x="1338" y="183"/>
                    </a:lnTo>
                    <a:lnTo>
                      <a:pt x="1326" y="177"/>
                    </a:lnTo>
                    <a:lnTo>
                      <a:pt x="1315" y="166"/>
                    </a:lnTo>
                    <a:lnTo>
                      <a:pt x="1301" y="162"/>
                    </a:lnTo>
                    <a:lnTo>
                      <a:pt x="1296" y="156"/>
                    </a:lnTo>
                    <a:lnTo>
                      <a:pt x="1299" y="153"/>
                    </a:lnTo>
                    <a:lnTo>
                      <a:pt x="1299" y="149"/>
                    </a:lnTo>
                    <a:lnTo>
                      <a:pt x="1321" y="157"/>
                    </a:lnTo>
                    <a:lnTo>
                      <a:pt x="1371" y="166"/>
                    </a:lnTo>
                    <a:lnTo>
                      <a:pt x="1407" y="137"/>
                    </a:lnTo>
                    <a:lnTo>
                      <a:pt x="1419" y="132"/>
                    </a:lnTo>
                    <a:lnTo>
                      <a:pt x="1427" y="126"/>
                    </a:lnTo>
                    <a:lnTo>
                      <a:pt x="1424" y="112"/>
                    </a:lnTo>
                    <a:lnTo>
                      <a:pt x="1412" y="106"/>
                    </a:lnTo>
                    <a:lnTo>
                      <a:pt x="1404" y="92"/>
                    </a:lnTo>
                    <a:lnTo>
                      <a:pt x="1388" y="91"/>
                    </a:lnTo>
                    <a:lnTo>
                      <a:pt x="1380" y="87"/>
                    </a:lnTo>
                    <a:lnTo>
                      <a:pt x="1388" y="80"/>
                    </a:lnTo>
                    <a:lnTo>
                      <a:pt x="1374" y="73"/>
                    </a:lnTo>
                    <a:lnTo>
                      <a:pt x="1369" y="63"/>
                    </a:lnTo>
                    <a:lnTo>
                      <a:pt x="1361" y="71"/>
                    </a:lnTo>
                    <a:lnTo>
                      <a:pt x="1355" y="75"/>
                    </a:lnTo>
                    <a:lnTo>
                      <a:pt x="1355" y="68"/>
                    </a:lnTo>
                    <a:lnTo>
                      <a:pt x="1353" y="63"/>
                    </a:lnTo>
                    <a:lnTo>
                      <a:pt x="1333" y="70"/>
                    </a:lnTo>
                    <a:lnTo>
                      <a:pt x="1332" y="68"/>
                    </a:lnTo>
                    <a:lnTo>
                      <a:pt x="1331" y="63"/>
                    </a:lnTo>
                    <a:lnTo>
                      <a:pt x="1332" y="59"/>
                    </a:lnTo>
                    <a:lnTo>
                      <a:pt x="1332" y="49"/>
                    </a:lnTo>
                    <a:lnTo>
                      <a:pt x="1327" y="46"/>
                    </a:lnTo>
                    <a:lnTo>
                      <a:pt x="1325" y="38"/>
                    </a:lnTo>
                    <a:lnTo>
                      <a:pt x="1316" y="42"/>
                    </a:lnTo>
                    <a:lnTo>
                      <a:pt x="1310" y="38"/>
                    </a:lnTo>
                    <a:lnTo>
                      <a:pt x="1301" y="41"/>
                    </a:lnTo>
                    <a:lnTo>
                      <a:pt x="1293" y="56"/>
                    </a:lnTo>
                    <a:lnTo>
                      <a:pt x="1290" y="70"/>
                    </a:lnTo>
                    <a:lnTo>
                      <a:pt x="1290" y="89"/>
                    </a:lnTo>
                    <a:lnTo>
                      <a:pt x="1293" y="103"/>
                    </a:lnTo>
                    <a:lnTo>
                      <a:pt x="1280" y="110"/>
                    </a:lnTo>
                    <a:lnTo>
                      <a:pt x="1271" y="102"/>
                    </a:lnTo>
                    <a:lnTo>
                      <a:pt x="1260" y="105"/>
                    </a:lnTo>
                    <a:lnTo>
                      <a:pt x="1257" y="101"/>
                    </a:lnTo>
                    <a:lnTo>
                      <a:pt x="1267" y="91"/>
                    </a:lnTo>
                    <a:lnTo>
                      <a:pt x="1277" y="76"/>
                    </a:lnTo>
                    <a:lnTo>
                      <a:pt x="1272" y="67"/>
                    </a:lnTo>
                    <a:lnTo>
                      <a:pt x="1257" y="78"/>
                    </a:lnTo>
                    <a:lnTo>
                      <a:pt x="1247" y="78"/>
                    </a:lnTo>
                    <a:lnTo>
                      <a:pt x="1262" y="67"/>
                    </a:lnTo>
                    <a:lnTo>
                      <a:pt x="1253" y="56"/>
                    </a:lnTo>
                    <a:lnTo>
                      <a:pt x="1260" y="47"/>
                    </a:lnTo>
                    <a:lnTo>
                      <a:pt x="1277" y="49"/>
                    </a:lnTo>
                    <a:lnTo>
                      <a:pt x="1284" y="35"/>
                    </a:lnTo>
                    <a:lnTo>
                      <a:pt x="1285" y="19"/>
                    </a:lnTo>
                    <a:lnTo>
                      <a:pt x="1273" y="19"/>
                    </a:lnTo>
                    <a:lnTo>
                      <a:pt x="1275" y="9"/>
                    </a:lnTo>
                    <a:lnTo>
                      <a:pt x="1268" y="3"/>
                    </a:lnTo>
                    <a:lnTo>
                      <a:pt x="1262" y="3"/>
                    </a:lnTo>
                    <a:lnTo>
                      <a:pt x="1250" y="13"/>
                    </a:lnTo>
                    <a:lnTo>
                      <a:pt x="1239" y="0"/>
                    </a:lnTo>
                    <a:lnTo>
                      <a:pt x="1236" y="17"/>
                    </a:lnTo>
                    <a:lnTo>
                      <a:pt x="1231" y="37"/>
                    </a:lnTo>
                    <a:lnTo>
                      <a:pt x="1226" y="49"/>
                    </a:lnTo>
                    <a:lnTo>
                      <a:pt x="1220" y="59"/>
                    </a:lnTo>
                    <a:lnTo>
                      <a:pt x="1218" y="67"/>
                    </a:lnTo>
                    <a:lnTo>
                      <a:pt x="1219" y="78"/>
                    </a:lnTo>
                    <a:lnTo>
                      <a:pt x="1212" y="79"/>
                    </a:lnTo>
                    <a:lnTo>
                      <a:pt x="1208" y="89"/>
                    </a:lnTo>
                    <a:lnTo>
                      <a:pt x="1208" y="103"/>
                    </a:lnTo>
                    <a:lnTo>
                      <a:pt x="1197" y="103"/>
                    </a:lnTo>
                    <a:lnTo>
                      <a:pt x="1182" y="118"/>
                    </a:lnTo>
                    <a:lnTo>
                      <a:pt x="1183" y="102"/>
                    </a:lnTo>
                    <a:lnTo>
                      <a:pt x="1188" y="85"/>
                    </a:lnTo>
                    <a:lnTo>
                      <a:pt x="1178" y="70"/>
                    </a:lnTo>
                    <a:lnTo>
                      <a:pt x="1188" y="62"/>
                    </a:lnTo>
                    <a:lnTo>
                      <a:pt x="1188" y="41"/>
                    </a:lnTo>
                    <a:lnTo>
                      <a:pt x="1187" y="28"/>
                    </a:lnTo>
                    <a:lnTo>
                      <a:pt x="1182" y="27"/>
                    </a:lnTo>
                    <a:lnTo>
                      <a:pt x="1176" y="31"/>
                    </a:lnTo>
                    <a:lnTo>
                      <a:pt x="1142" y="90"/>
                    </a:lnTo>
                    <a:lnTo>
                      <a:pt x="1135" y="96"/>
                    </a:lnTo>
                    <a:lnTo>
                      <a:pt x="1129" y="111"/>
                    </a:lnTo>
                    <a:lnTo>
                      <a:pt x="1121" y="122"/>
                    </a:lnTo>
                    <a:lnTo>
                      <a:pt x="1115" y="140"/>
                    </a:lnTo>
                    <a:lnTo>
                      <a:pt x="1123" y="132"/>
                    </a:lnTo>
                    <a:lnTo>
                      <a:pt x="1101" y="167"/>
                    </a:lnTo>
                    <a:lnTo>
                      <a:pt x="1092" y="172"/>
                    </a:lnTo>
                    <a:lnTo>
                      <a:pt x="1091" y="160"/>
                    </a:lnTo>
                    <a:lnTo>
                      <a:pt x="1092" y="148"/>
                    </a:lnTo>
                    <a:lnTo>
                      <a:pt x="1099" y="139"/>
                    </a:lnTo>
                    <a:lnTo>
                      <a:pt x="1104" y="137"/>
                    </a:lnTo>
                    <a:lnTo>
                      <a:pt x="1104" y="129"/>
                    </a:lnTo>
                    <a:lnTo>
                      <a:pt x="1106" y="112"/>
                    </a:lnTo>
                    <a:lnTo>
                      <a:pt x="1105" y="105"/>
                    </a:lnTo>
                    <a:lnTo>
                      <a:pt x="1111" y="87"/>
                    </a:lnTo>
                    <a:lnTo>
                      <a:pt x="1133" y="58"/>
                    </a:lnTo>
                    <a:lnTo>
                      <a:pt x="1140" y="42"/>
                    </a:lnTo>
                    <a:lnTo>
                      <a:pt x="1131" y="37"/>
                    </a:lnTo>
                    <a:lnTo>
                      <a:pt x="1116" y="48"/>
                    </a:lnTo>
                    <a:lnTo>
                      <a:pt x="1107" y="51"/>
                    </a:lnTo>
                    <a:lnTo>
                      <a:pt x="1106" y="37"/>
                    </a:lnTo>
                    <a:lnTo>
                      <a:pt x="1100" y="33"/>
                    </a:lnTo>
                    <a:lnTo>
                      <a:pt x="1096" y="27"/>
                    </a:lnTo>
                    <a:lnTo>
                      <a:pt x="1095" y="20"/>
                    </a:lnTo>
                    <a:lnTo>
                      <a:pt x="1085" y="32"/>
                    </a:lnTo>
                    <a:lnTo>
                      <a:pt x="1081" y="26"/>
                    </a:lnTo>
                    <a:lnTo>
                      <a:pt x="1074" y="26"/>
                    </a:lnTo>
                    <a:lnTo>
                      <a:pt x="1073" y="51"/>
                    </a:lnTo>
                    <a:lnTo>
                      <a:pt x="1059" y="46"/>
                    </a:lnTo>
                    <a:lnTo>
                      <a:pt x="1065" y="59"/>
                    </a:lnTo>
                    <a:lnTo>
                      <a:pt x="1073" y="67"/>
                    </a:lnTo>
                    <a:lnTo>
                      <a:pt x="1074" y="71"/>
                    </a:lnTo>
                    <a:lnTo>
                      <a:pt x="1061" y="79"/>
                    </a:lnTo>
                    <a:lnTo>
                      <a:pt x="1053" y="91"/>
                    </a:lnTo>
                    <a:lnTo>
                      <a:pt x="1057" y="105"/>
                    </a:lnTo>
                    <a:lnTo>
                      <a:pt x="1032" y="105"/>
                    </a:lnTo>
                    <a:lnTo>
                      <a:pt x="1020" y="118"/>
                    </a:lnTo>
                    <a:lnTo>
                      <a:pt x="1015" y="129"/>
                    </a:lnTo>
                    <a:lnTo>
                      <a:pt x="1002" y="144"/>
                    </a:lnTo>
                    <a:lnTo>
                      <a:pt x="1000" y="150"/>
                    </a:lnTo>
                    <a:lnTo>
                      <a:pt x="1003" y="159"/>
                    </a:lnTo>
                    <a:lnTo>
                      <a:pt x="1000" y="169"/>
                    </a:lnTo>
                    <a:lnTo>
                      <a:pt x="1000" y="183"/>
                    </a:lnTo>
                    <a:lnTo>
                      <a:pt x="992" y="184"/>
                    </a:lnTo>
                    <a:lnTo>
                      <a:pt x="987" y="178"/>
                    </a:lnTo>
                    <a:lnTo>
                      <a:pt x="987" y="170"/>
                    </a:lnTo>
                    <a:lnTo>
                      <a:pt x="992" y="166"/>
                    </a:lnTo>
                    <a:lnTo>
                      <a:pt x="978" y="162"/>
                    </a:lnTo>
                    <a:lnTo>
                      <a:pt x="986" y="151"/>
                    </a:lnTo>
                    <a:lnTo>
                      <a:pt x="984" y="150"/>
                    </a:lnTo>
                    <a:lnTo>
                      <a:pt x="954" y="145"/>
                    </a:lnTo>
                    <a:lnTo>
                      <a:pt x="956" y="159"/>
                    </a:lnTo>
                    <a:lnTo>
                      <a:pt x="952" y="160"/>
                    </a:lnTo>
                    <a:lnTo>
                      <a:pt x="944" y="156"/>
                    </a:lnTo>
                    <a:lnTo>
                      <a:pt x="944" y="150"/>
                    </a:lnTo>
                    <a:lnTo>
                      <a:pt x="941" y="140"/>
                    </a:lnTo>
                    <a:lnTo>
                      <a:pt x="938" y="143"/>
                    </a:lnTo>
                    <a:lnTo>
                      <a:pt x="935" y="133"/>
                    </a:lnTo>
                    <a:lnTo>
                      <a:pt x="929" y="138"/>
                    </a:lnTo>
                    <a:lnTo>
                      <a:pt x="927" y="133"/>
                    </a:lnTo>
                    <a:lnTo>
                      <a:pt x="922" y="138"/>
                    </a:lnTo>
                    <a:lnTo>
                      <a:pt x="920" y="155"/>
                    </a:lnTo>
                    <a:lnTo>
                      <a:pt x="916" y="146"/>
                    </a:lnTo>
                    <a:lnTo>
                      <a:pt x="911" y="135"/>
                    </a:lnTo>
                    <a:lnTo>
                      <a:pt x="907" y="132"/>
                    </a:lnTo>
                    <a:lnTo>
                      <a:pt x="907" y="157"/>
                    </a:lnTo>
                    <a:lnTo>
                      <a:pt x="924" y="167"/>
                    </a:lnTo>
                    <a:lnTo>
                      <a:pt x="930" y="167"/>
                    </a:lnTo>
                    <a:lnTo>
                      <a:pt x="930" y="178"/>
                    </a:lnTo>
                    <a:lnTo>
                      <a:pt x="928" y="188"/>
                    </a:lnTo>
                    <a:lnTo>
                      <a:pt x="928" y="199"/>
                    </a:lnTo>
                    <a:lnTo>
                      <a:pt x="933" y="210"/>
                    </a:lnTo>
                    <a:lnTo>
                      <a:pt x="933" y="225"/>
                    </a:lnTo>
                    <a:lnTo>
                      <a:pt x="925" y="219"/>
                    </a:lnTo>
                    <a:lnTo>
                      <a:pt x="907" y="191"/>
                    </a:lnTo>
                    <a:lnTo>
                      <a:pt x="891" y="175"/>
                    </a:lnTo>
                    <a:lnTo>
                      <a:pt x="895" y="194"/>
                    </a:lnTo>
                    <a:lnTo>
                      <a:pt x="890" y="194"/>
                    </a:lnTo>
                    <a:lnTo>
                      <a:pt x="886" y="205"/>
                    </a:lnTo>
                    <a:lnTo>
                      <a:pt x="881" y="204"/>
                    </a:lnTo>
                    <a:lnTo>
                      <a:pt x="877" y="212"/>
                    </a:lnTo>
                    <a:lnTo>
                      <a:pt x="874" y="208"/>
                    </a:lnTo>
                    <a:lnTo>
                      <a:pt x="874" y="202"/>
                    </a:lnTo>
                    <a:lnTo>
                      <a:pt x="877" y="191"/>
                    </a:lnTo>
                    <a:lnTo>
                      <a:pt x="870" y="194"/>
                    </a:lnTo>
                    <a:lnTo>
                      <a:pt x="863" y="204"/>
                    </a:lnTo>
                    <a:lnTo>
                      <a:pt x="859" y="218"/>
                    </a:lnTo>
                    <a:lnTo>
                      <a:pt x="853" y="220"/>
                    </a:lnTo>
                    <a:lnTo>
                      <a:pt x="855" y="235"/>
                    </a:lnTo>
                    <a:lnTo>
                      <a:pt x="857" y="241"/>
                    </a:lnTo>
                    <a:lnTo>
                      <a:pt x="841" y="256"/>
                    </a:lnTo>
                    <a:lnTo>
                      <a:pt x="834" y="275"/>
                    </a:lnTo>
                    <a:lnTo>
                      <a:pt x="827" y="285"/>
                    </a:lnTo>
                    <a:lnTo>
                      <a:pt x="837" y="264"/>
                    </a:lnTo>
                    <a:lnTo>
                      <a:pt x="838" y="252"/>
                    </a:lnTo>
                    <a:lnTo>
                      <a:pt x="839" y="229"/>
                    </a:lnTo>
                    <a:lnTo>
                      <a:pt x="841" y="212"/>
                    </a:lnTo>
                    <a:lnTo>
                      <a:pt x="838" y="191"/>
                    </a:lnTo>
                    <a:lnTo>
                      <a:pt x="828" y="194"/>
                    </a:lnTo>
                    <a:lnTo>
                      <a:pt x="822" y="208"/>
                    </a:lnTo>
                    <a:lnTo>
                      <a:pt x="812" y="223"/>
                    </a:lnTo>
                    <a:lnTo>
                      <a:pt x="809" y="246"/>
                    </a:lnTo>
                    <a:lnTo>
                      <a:pt x="804" y="266"/>
                    </a:lnTo>
                    <a:lnTo>
                      <a:pt x="803" y="214"/>
                    </a:lnTo>
                    <a:lnTo>
                      <a:pt x="777" y="218"/>
                    </a:lnTo>
                    <a:lnTo>
                      <a:pt x="768" y="235"/>
                    </a:lnTo>
                    <a:lnTo>
                      <a:pt x="767" y="240"/>
                    </a:lnTo>
                    <a:lnTo>
                      <a:pt x="769" y="261"/>
                    </a:lnTo>
                    <a:lnTo>
                      <a:pt x="779" y="274"/>
                    </a:lnTo>
                    <a:lnTo>
                      <a:pt x="788" y="278"/>
                    </a:lnTo>
                    <a:lnTo>
                      <a:pt x="795" y="291"/>
                    </a:lnTo>
                    <a:lnTo>
                      <a:pt x="794" y="301"/>
                    </a:lnTo>
                    <a:lnTo>
                      <a:pt x="785" y="300"/>
                    </a:lnTo>
                    <a:lnTo>
                      <a:pt x="779" y="284"/>
                    </a:lnTo>
                    <a:lnTo>
                      <a:pt x="768" y="277"/>
                    </a:lnTo>
                    <a:lnTo>
                      <a:pt x="760" y="261"/>
                    </a:lnTo>
                    <a:lnTo>
                      <a:pt x="751" y="252"/>
                    </a:lnTo>
                    <a:lnTo>
                      <a:pt x="739" y="254"/>
                    </a:lnTo>
                    <a:lnTo>
                      <a:pt x="746" y="272"/>
                    </a:lnTo>
                    <a:lnTo>
                      <a:pt x="760" y="284"/>
                    </a:lnTo>
                    <a:lnTo>
                      <a:pt x="750" y="294"/>
                    </a:lnTo>
                    <a:lnTo>
                      <a:pt x="741" y="286"/>
                    </a:lnTo>
                    <a:lnTo>
                      <a:pt x="737" y="293"/>
                    </a:lnTo>
                    <a:lnTo>
                      <a:pt x="735" y="280"/>
                    </a:lnTo>
                    <a:lnTo>
                      <a:pt x="726" y="285"/>
                    </a:lnTo>
                    <a:lnTo>
                      <a:pt x="726" y="280"/>
                    </a:lnTo>
                    <a:lnTo>
                      <a:pt x="729" y="267"/>
                    </a:lnTo>
                    <a:lnTo>
                      <a:pt x="724" y="261"/>
                    </a:lnTo>
                    <a:lnTo>
                      <a:pt x="721" y="266"/>
                    </a:lnTo>
                    <a:lnTo>
                      <a:pt x="714" y="290"/>
                    </a:lnTo>
                    <a:lnTo>
                      <a:pt x="715" y="299"/>
                    </a:lnTo>
                    <a:lnTo>
                      <a:pt x="720" y="306"/>
                    </a:lnTo>
                    <a:lnTo>
                      <a:pt x="697" y="318"/>
                    </a:lnTo>
                    <a:lnTo>
                      <a:pt x="691" y="325"/>
                    </a:lnTo>
                    <a:lnTo>
                      <a:pt x="688" y="332"/>
                    </a:lnTo>
                    <a:lnTo>
                      <a:pt x="687" y="343"/>
                    </a:lnTo>
                    <a:lnTo>
                      <a:pt x="690" y="350"/>
                    </a:lnTo>
                    <a:lnTo>
                      <a:pt x="698" y="347"/>
                    </a:lnTo>
                    <a:lnTo>
                      <a:pt x="704" y="355"/>
                    </a:lnTo>
                    <a:lnTo>
                      <a:pt x="692" y="355"/>
                    </a:lnTo>
                    <a:lnTo>
                      <a:pt x="696" y="365"/>
                    </a:lnTo>
                    <a:lnTo>
                      <a:pt x="696" y="372"/>
                    </a:lnTo>
                    <a:lnTo>
                      <a:pt x="683" y="368"/>
                    </a:lnTo>
                    <a:lnTo>
                      <a:pt x="678" y="370"/>
                    </a:lnTo>
                    <a:lnTo>
                      <a:pt x="686" y="377"/>
                    </a:lnTo>
                    <a:lnTo>
                      <a:pt x="681" y="383"/>
                    </a:lnTo>
                    <a:lnTo>
                      <a:pt x="670" y="380"/>
                    </a:lnTo>
                    <a:lnTo>
                      <a:pt x="667" y="386"/>
                    </a:lnTo>
                    <a:lnTo>
                      <a:pt x="659" y="383"/>
                    </a:lnTo>
                    <a:lnTo>
                      <a:pt x="643" y="390"/>
                    </a:lnTo>
                    <a:lnTo>
                      <a:pt x="639" y="399"/>
                    </a:lnTo>
                    <a:lnTo>
                      <a:pt x="633" y="403"/>
                    </a:lnTo>
                    <a:lnTo>
                      <a:pt x="632" y="407"/>
                    </a:lnTo>
                    <a:lnTo>
                      <a:pt x="642" y="414"/>
                    </a:lnTo>
                    <a:lnTo>
                      <a:pt x="651" y="410"/>
                    </a:lnTo>
                    <a:lnTo>
                      <a:pt x="656" y="404"/>
                    </a:lnTo>
                    <a:lnTo>
                      <a:pt x="672" y="414"/>
                    </a:lnTo>
                    <a:lnTo>
                      <a:pt x="685" y="406"/>
                    </a:lnTo>
                    <a:lnTo>
                      <a:pt x="687" y="409"/>
                    </a:lnTo>
                    <a:lnTo>
                      <a:pt x="691" y="418"/>
                    </a:lnTo>
                    <a:lnTo>
                      <a:pt x="681" y="418"/>
                    </a:lnTo>
                    <a:lnTo>
                      <a:pt x="676" y="425"/>
                    </a:lnTo>
                    <a:lnTo>
                      <a:pt x="674" y="439"/>
                    </a:lnTo>
                    <a:lnTo>
                      <a:pt x="659" y="430"/>
                    </a:lnTo>
                    <a:lnTo>
                      <a:pt x="648" y="430"/>
                    </a:lnTo>
                    <a:lnTo>
                      <a:pt x="645" y="424"/>
                    </a:lnTo>
                    <a:lnTo>
                      <a:pt x="633" y="422"/>
                    </a:lnTo>
                    <a:lnTo>
                      <a:pt x="619" y="430"/>
                    </a:lnTo>
                    <a:lnTo>
                      <a:pt x="616" y="438"/>
                    </a:lnTo>
                    <a:lnTo>
                      <a:pt x="626" y="453"/>
                    </a:lnTo>
                    <a:lnTo>
                      <a:pt x="626" y="462"/>
                    </a:lnTo>
                    <a:lnTo>
                      <a:pt x="619" y="461"/>
                    </a:lnTo>
                    <a:lnTo>
                      <a:pt x="624" y="476"/>
                    </a:lnTo>
                    <a:lnTo>
                      <a:pt x="626" y="487"/>
                    </a:lnTo>
                    <a:lnTo>
                      <a:pt x="617" y="483"/>
                    </a:lnTo>
                    <a:lnTo>
                      <a:pt x="617" y="494"/>
                    </a:lnTo>
                    <a:lnTo>
                      <a:pt x="610" y="495"/>
                    </a:lnTo>
                    <a:lnTo>
                      <a:pt x="605" y="457"/>
                    </a:lnTo>
                    <a:lnTo>
                      <a:pt x="597" y="460"/>
                    </a:lnTo>
                    <a:lnTo>
                      <a:pt x="594" y="473"/>
                    </a:lnTo>
                    <a:lnTo>
                      <a:pt x="586" y="471"/>
                    </a:lnTo>
                    <a:lnTo>
                      <a:pt x="583" y="474"/>
                    </a:lnTo>
                    <a:lnTo>
                      <a:pt x="594" y="479"/>
                    </a:lnTo>
                    <a:lnTo>
                      <a:pt x="591" y="483"/>
                    </a:lnTo>
                    <a:lnTo>
                      <a:pt x="583" y="485"/>
                    </a:lnTo>
                    <a:lnTo>
                      <a:pt x="575" y="490"/>
                    </a:lnTo>
                    <a:lnTo>
                      <a:pt x="573" y="499"/>
                    </a:lnTo>
                    <a:lnTo>
                      <a:pt x="574" y="509"/>
                    </a:lnTo>
                    <a:lnTo>
                      <a:pt x="583" y="516"/>
                    </a:lnTo>
                    <a:lnTo>
                      <a:pt x="575" y="520"/>
                    </a:lnTo>
                    <a:lnTo>
                      <a:pt x="580" y="525"/>
                    </a:lnTo>
                    <a:lnTo>
                      <a:pt x="574" y="527"/>
                    </a:lnTo>
                    <a:lnTo>
                      <a:pt x="570" y="539"/>
                    </a:lnTo>
                    <a:lnTo>
                      <a:pt x="567" y="542"/>
                    </a:lnTo>
                    <a:lnTo>
                      <a:pt x="561" y="542"/>
                    </a:lnTo>
                    <a:lnTo>
                      <a:pt x="562" y="546"/>
                    </a:lnTo>
                    <a:lnTo>
                      <a:pt x="572" y="549"/>
                    </a:lnTo>
                    <a:lnTo>
                      <a:pt x="591" y="542"/>
                    </a:lnTo>
                    <a:lnTo>
                      <a:pt x="578" y="558"/>
                    </a:lnTo>
                    <a:lnTo>
                      <a:pt x="572" y="562"/>
                    </a:lnTo>
                    <a:lnTo>
                      <a:pt x="553" y="558"/>
                    </a:lnTo>
                    <a:lnTo>
                      <a:pt x="548" y="553"/>
                    </a:lnTo>
                    <a:lnTo>
                      <a:pt x="547" y="546"/>
                    </a:lnTo>
                    <a:lnTo>
                      <a:pt x="540" y="547"/>
                    </a:lnTo>
                    <a:lnTo>
                      <a:pt x="529" y="557"/>
                    </a:lnTo>
                    <a:lnTo>
                      <a:pt x="524" y="574"/>
                    </a:lnTo>
                    <a:lnTo>
                      <a:pt x="514" y="581"/>
                    </a:lnTo>
                    <a:lnTo>
                      <a:pt x="513" y="591"/>
                    </a:lnTo>
                    <a:lnTo>
                      <a:pt x="520" y="591"/>
                    </a:lnTo>
                    <a:lnTo>
                      <a:pt x="519" y="598"/>
                    </a:lnTo>
                    <a:lnTo>
                      <a:pt x="518" y="603"/>
                    </a:lnTo>
                    <a:lnTo>
                      <a:pt x="509" y="607"/>
                    </a:lnTo>
                    <a:lnTo>
                      <a:pt x="504" y="625"/>
                    </a:lnTo>
                    <a:lnTo>
                      <a:pt x="497" y="624"/>
                    </a:lnTo>
                    <a:lnTo>
                      <a:pt x="491" y="628"/>
                    </a:lnTo>
                    <a:lnTo>
                      <a:pt x="484" y="629"/>
                    </a:lnTo>
                    <a:lnTo>
                      <a:pt x="476" y="640"/>
                    </a:lnTo>
                    <a:lnTo>
                      <a:pt x="482" y="650"/>
                    </a:lnTo>
                    <a:lnTo>
                      <a:pt x="478" y="654"/>
                    </a:lnTo>
                    <a:lnTo>
                      <a:pt x="467" y="656"/>
                    </a:lnTo>
                    <a:lnTo>
                      <a:pt x="467" y="666"/>
                    </a:lnTo>
                    <a:lnTo>
                      <a:pt x="456" y="667"/>
                    </a:lnTo>
                    <a:lnTo>
                      <a:pt x="459" y="673"/>
                    </a:lnTo>
                    <a:lnTo>
                      <a:pt x="454" y="677"/>
                    </a:lnTo>
                    <a:lnTo>
                      <a:pt x="452" y="686"/>
                    </a:lnTo>
                    <a:lnTo>
                      <a:pt x="465" y="688"/>
                    </a:lnTo>
                    <a:lnTo>
                      <a:pt x="462" y="694"/>
                    </a:lnTo>
                    <a:lnTo>
                      <a:pt x="454" y="699"/>
                    </a:lnTo>
                    <a:lnTo>
                      <a:pt x="448" y="694"/>
                    </a:lnTo>
                    <a:lnTo>
                      <a:pt x="448" y="697"/>
                    </a:lnTo>
                    <a:lnTo>
                      <a:pt x="448" y="711"/>
                    </a:lnTo>
                    <a:lnTo>
                      <a:pt x="454" y="720"/>
                    </a:lnTo>
                    <a:lnTo>
                      <a:pt x="459" y="713"/>
                    </a:lnTo>
                    <a:lnTo>
                      <a:pt x="463" y="716"/>
                    </a:lnTo>
                    <a:lnTo>
                      <a:pt x="461" y="726"/>
                    </a:lnTo>
                    <a:lnTo>
                      <a:pt x="440" y="729"/>
                    </a:lnTo>
                    <a:lnTo>
                      <a:pt x="436" y="734"/>
                    </a:lnTo>
                    <a:lnTo>
                      <a:pt x="435" y="748"/>
                    </a:lnTo>
                    <a:lnTo>
                      <a:pt x="427" y="754"/>
                    </a:lnTo>
                    <a:lnTo>
                      <a:pt x="418" y="757"/>
                    </a:lnTo>
                    <a:lnTo>
                      <a:pt x="412" y="772"/>
                    </a:lnTo>
                    <a:lnTo>
                      <a:pt x="420" y="770"/>
                    </a:lnTo>
                    <a:lnTo>
                      <a:pt x="429" y="762"/>
                    </a:lnTo>
                    <a:lnTo>
                      <a:pt x="440" y="757"/>
                    </a:lnTo>
                    <a:lnTo>
                      <a:pt x="440" y="767"/>
                    </a:lnTo>
                    <a:lnTo>
                      <a:pt x="446" y="779"/>
                    </a:lnTo>
                    <a:lnTo>
                      <a:pt x="427" y="773"/>
                    </a:lnTo>
                    <a:lnTo>
                      <a:pt x="425" y="781"/>
                    </a:lnTo>
                    <a:lnTo>
                      <a:pt x="429" y="785"/>
                    </a:lnTo>
                    <a:lnTo>
                      <a:pt x="423" y="790"/>
                    </a:lnTo>
                    <a:lnTo>
                      <a:pt x="420" y="796"/>
                    </a:lnTo>
                    <a:lnTo>
                      <a:pt x="423" y="806"/>
                    </a:lnTo>
                    <a:lnTo>
                      <a:pt x="419" y="808"/>
                    </a:lnTo>
                    <a:lnTo>
                      <a:pt x="413" y="805"/>
                    </a:lnTo>
                    <a:lnTo>
                      <a:pt x="409" y="811"/>
                    </a:lnTo>
                    <a:lnTo>
                      <a:pt x="412" y="821"/>
                    </a:lnTo>
                    <a:lnTo>
                      <a:pt x="418" y="826"/>
                    </a:lnTo>
                    <a:lnTo>
                      <a:pt x="420" y="845"/>
                    </a:lnTo>
                    <a:lnTo>
                      <a:pt x="413" y="837"/>
                    </a:lnTo>
                    <a:lnTo>
                      <a:pt x="406" y="834"/>
                    </a:lnTo>
                    <a:lnTo>
                      <a:pt x="400" y="821"/>
                    </a:lnTo>
                    <a:lnTo>
                      <a:pt x="401" y="838"/>
                    </a:lnTo>
                    <a:lnTo>
                      <a:pt x="397" y="844"/>
                    </a:lnTo>
                    <a:lnTo>
                      <a:pt x="391" y="847"/>
                    </a:lnTo>
                    <a:lnTo>
                      <a:pt x="387" y="856"/>
                    </a:lnTo>
                    <a:lnTo>
                      <a:pt x="392" y="859"/>
                    </a:lnTo>
                    <a:lnTo>
                      <a:pt x="398" y="856"/>
                    </a:lnTo>
                    <a:lnTo>
                      <a:pt x="403" y="848"/>
                    </a:lnTo>
                    <a:lnTo>
                      <a:pt x="405" y="851"/>
                    </a:lnTo>
                    <a:lnTo>
                      <a:pt x="403" y="856"/>
                    </a:lnTo>
                    <a:lnTo>
                      <a:pt x="403" y="864"/>
                    </a:lnTo>
                    <a:lnTo>
                      <a:pt x="406" y="871"/>
                    </a:lnTo>
                    <a:lnTo>
                      <a:pt x="398" y="877"/>
                    </a:lnTo>
                    <a:lnTo>
                      <a:pt x="387" y="872"/>
                    </a:lnTo>
                    <a:lnTo>
                      <a:pt x="382" y="880"/>
                    </a:lnTo>
                    <a:lnTo>
                      <a:pt x="376" y="876"/>
                    </a:lnTo>
                    <a:lnTo>
                      <a:pt x="369" y="886"/>
                    </a:lnTo>
                    <a:lnTo>
                      <a:pt x="368" y="896"/>
                    </a:lnTo>
                    <a:lnTo>
                      <a:pt x="360" y="902"/>
                    </a:lnTo>
                    <a:lnTo>
                      <a:pt x="352" y="904"/>
                    </a:lnTo>
                    <a:lnTo>
                      <a:pt x="347" y="925"/>
                    </a:lnTo>
                    <a:lnTo>
                      <a:pt x="357" y="921"/>
                    </a:lnTo>
                    <a:lnTo>
                      <a:pt x="366" y="915"/>
                    </a:lnTo>
                    <a:lnTo>
                      <a:pt x="370" y="919"/>
                    </a:lnTo>
                    <a:lnTo>
                      <a:pt x="353" y="926"/>
                    </a:lnTo>
                    <a:lnTo>
                      <a:pt x="353" y="937"/>
                    </a:lnTo>
                    <a:lnTo>
                      <a:pt x="355" y="948"/>
                    </a:lnTo>
                    <a:lnTo>
                      <a:pt x="352" y="955"/>
                    </a:lnTo>
                    <a:lnTo>
                      <a:pt x="341" y="958"/>
                    </a:lnTo>
                    <a:lnTo>
                      <a:pt x="327" y="947"/>
                    </a:lnTo>
                    <a:lnTo>
                      <a:pt x="323" y="947"/>
                    </a:lnTo>
                    <a:lnTo>
                      <a:pt x="315" y="962"/>
                    </a:lnTo>
                    <a:lnTo>
                      <a:pt x="305" y="969"/>
                    </a:lnTo>
                    <a:lnTo>
                      <a:pt x="304" y="976"/>
                    </a:lnTo>
                    <a:lnTo>
                      <a:pt x="296" y="980"/>
                    </a:lnTo>
                    <a:lnTo>
                      <a:pt x="280" y="1006"/>
                    </a:lnTo>
                    <a:lnTo>
                      <a:pt x="277" y="1012"/>
                    </a:lnTo>
                    <a:lnTo>
                      <a:pt x="280" y="1022"/>
                    </a:lnTo>
                    <a:lnTo>
                      <a:pt x="280" y="1026"/>
                    </a:lnTo>
                    <a:lnTo>
                      <a:pt x="258" y="1038"/>
                    </a:lnTo>
                    <a:lnTo>
                      <a:pt x="258" y="1048"/>
                    </a:lnTo>
                    <a:lnTo>
                      <a:pt x="263" y="1053"/>
                    </a:lnTo>
                    <a:lnTo>
                      <a:pt x="274" y="1048"/>
                    </a:lnTo>
                    <a:lnTo>
                      <a:pt x="269" y="1064"/>
                    </a:lnTo>
                    <a:lnTo>
                      <a:pt x="277" y="1075"/>
                    </a:lnTo>
                    <a:lnTo>
                      <a:pt x="283" y="1079"/>
                    </a:lnTo>
                    <a:lnTo>
                      <a:pt x="320" y="1052"/>
                    </a:lnTo>
                    <a:lnTo>
                      <a:pt x="342" y="1042"/>
                    </a:lnTo>
                    <a:lnTo>
                      <a:pt x="347" y="1036"/>
                    </a:lnTo>
                    <a:lnTo>
                      <a:pt x="352" y="1038"/>
                    </a:lnTo>
                    <a:lnTo>
                      <a:pt x="348" y="1044"/>
                    </a:lnTo>
                    <a:lnTo>
                      <a:pt x="335" y="1052"/>
                    </a:lnTo>
                    <a:lnTo>
                      <a:pt x="327" y="1053"/>
                    </a:lnTo>
                    <a:lnTo>
                      <a:pt x="316" y="1060"/>
                    </a:lnTo>
                    <a:lnTo>
                      <a:pt x="307" y="1068"/>
                    </a:lnTo>
                    <a:lnTo>
                      <a:pt x="314" y="1075"/>
                    </a:lnTo>
                    <a:lnTo>
                      <a:pt x="312" y="1079"/>
                    </a:lnTo>
                    <a:lnTo>
                      <a:pt x="295" y="1086"/>
                    </a:lnTo>
                    <a:lnTo>
                      <a:pt x="285" y="1086"/>
                    </a:lnTo>
                    <a:lnTo>
                      <a:pt x="282" y="1090"/>
                    </a:lnTo>
                    <a:lnTo>
                      <a:pt x="284" y="1096"/>
                    </a:lnTo>
                    <a:lnTo>
                      <a:pt x="280" y="1097"/>
                    </a:lnTo>
                    <a:lnTo>
                      <a:pt x="271" y="1096"/>
                    </a:lnTo>
                    <a:lnTo>
                      <a:pt x="271" y="1086"/>
                    </a:lnTo>
                    <a:lnTo>
                      <a:pt x="263" y="1071"/>
                    </a:lnTo>
                    <a:lnTo>
                      <a:pt x="258" y="1066"/>
                    </a:lnTo>
                    <a:lnTo>
                      <a:pt x="253" y="1066"/>
                    </a:lnTo>
                    <a:lnTo>
                      <a:pt x="250" y="1073"/>
                    </a:lnTo>
                    <a:lnTo>
                      <a:pt x="242" y="1074"/>
                    </a:lnTo>
                    <a:lnTo>
                      <a:pt x="236" y="1080"/>
                    </a:lnTo>
                    <a:lnTo>
                      <a:pt x="235" y="1087"/>
                    </a:lnTo>
                    <a:lnTo>
                      <a:pt x="241" y="1092"/>
                    </a:lnTo>
                    <a:lnTo>
                      <a:pt x="242" y="1097"/>
                    </a:lnTo>
                    <a:lnTo>
                      <a:pt x="231" y="1103"/>
                    </a:lnTo>
                    <a:lnTo>
                      <a:pt x="228" y="1097"/>
                    </a:lnTo>
                    <a:lnTo>
                      <a:pt x="228" y="1089"/>
                    </a:lnTo>
                    <a:lnTo>
                      <a:pt x="225" y="1082"/>
                    </a:lnTo>
                    <a:lnTo>
                      <a:pt x="198" y="1093"/>
                    </a:lnTo>
                    <a:lnTo>
                      <a:pt x="194" y="1098"/>
                    </a:lnTo>
                    <a:lnTo>
                      <a:pt x="190" y="1109"/>
                    </a:lnTo>
                    <a:lnTo>
                      <a:pt x="183" y="1108"/>
                    </a:lnTo>
                    <a:lnTo>
                      <a:pt x="185" y="1116"/>
                    </a:lnTo>
                    <a:lnTo>
                      <a:pt x="183" y="1119"/>
                    </a:lnTo>
                    <a:lnTo>
                      <a:pt x="175" y="1120"/>
                    </a:lnTo>
                    <a:lnTo>
                      <a:pt x="175" y="1117"/>
                    </a:lnTo>
                    <a:lnTo>
                      <a:pt x="174" y="1112"/>
                    </a:lnTo>
                    <a:lnTo>
                      <a:pt x="169" y="1113"/>
                    </a:lnTo>
                    <a:lnTo>
                      <a:pt x="166" y="1117"/>
                    </a:lnTo>
                    <a:lnTo>
                      <a:pt x="167" y="1122"/>
                    </a:lnTo>
                    <a:lnTo>
                      <a:pt x="166" y="1124"/>
                    </a:lnTo>
                    <a:lnTo>
                      <a:pt x="156" y="1124"/>
                    </a:lnTo>
                    <a:lnTo>
                      <a:pt x="143" y="1132"/>
                    </a:lnTo>
                    <a:lnTo>
                      <a:pt x="140" y="1145"/>
                    </a:lnTo>
                    <a:lnTo>
                      <a:pt x="135" y="1156"/>
                    </a:lnTo>
                    <a:lnTo>
                      <a:pt x="128" y="1151"/>
                    </a:lnTo>
                    <a:lnTo>
                      <a:pt x="118" y="1150"/>
                    </a:lnTo>
                    <a:lnTo>
                      <a:pt x="110" y="1157"/>
                    </a:lnTo>
                    <a:lnTo>
                      <a:pt x="107" y="1163"/>
                    </a:lnTo>
                    <a:lnTo>
                      <a:pt x="117" y="1171"/>
                    </a:lnTo>
                    <a:lnTo>
                      <a:pt x="111" y="1177"/>
                    </a:lnTo>
                    <a:lnTo>
                      <a:pt x="121" y="1178"/>
                    </a:lnTo>
                    <a:lnTo>
                      <a:pt x="132" y="1176"/>
                    </a:lnTo>
                    <a:lnTo>
                      <a:pt x="137" y="1182"/>
                    </a:lnTo>
                    <a:lnTo>
                      <a:pt x="142" y="1184"/>
                    </a:lnTo>
                    <a:lnTo>
                      <a:pt x="135" y="1193"/>
                    </a:lnTo>
                    <a:lnTo>
                      <a:pt x="138" y="1199"/>
                    </a:lnTo>
                    <a:lnTo>
                      <a:pt x="131" y="1195"/>
                    </a:lnTo>
                    <a:lnTo>
                      <a:pt x="122" y="1195"/>
                    </a:lnTo>
                    <a:lnTo>
                      <a:pt x="99" y="1192"/>
                    </a:lnTo>
                    <a:lnTo>
                      <a:pt x="91" y="1193"/>
                    </a:lnTo>
                    <a:lnTo>
                      <a:pt x="86" y="1197"/>
                    </a:lnTo>
                    <a:lnTo>
                      <a:pt x="80" y="1195"/>
                    </a:lnTo>
                    <a:lnTo>
                      <a:pt x="74" y="1200"/>
                    </a:lnTo>
                    <a:lnTo>
                      <a:pt x="75" y="1203"/>
                    </a:lnTo>
                    <a:lnTo>
                      <a:pt x="81" y="1205"/>
                    </a:lnTo>
                    <a:lnTo>
                      <a:pt x="75" y="1208"/>
                    </a:lnTo>
                    <a:lnTo>
                      <a:pt x="75" y="1214"/>
                    </a:lnTo>
                    <a:lnTo>
                      <a:pt x="83" y="1213"/>
                    </a:lnTo>
                    <a:lnTo>
                      <a:pt x="89" y="1210"/>
                    </a:lnTo>
                    <a:lnTo>
                      <a:pt x="81" y="1220"/>
                    </a:lnTo>
                    <a:lnTo>
                      <a:pt x="81" y="1227"/>
                    </a:lnTo>
                    <a:lnTo>
                      <a:pt x="86" y="1243"/>
                    </a:lnTo>
                    <a:lnTo>
                      <a:pt x="83" y="1245"/>
                    </a:lnTo>
                    <a:lnTo>
                      <a:pt x="78" y="1230"/>
                    </a:lnTo>
                    <a:lnTo>
                      <a:pt x="74" y="1224"/>
                    </a:lnTo>
                    <a:lnTo>
                      <a:pt x="64" y="1230"/>
                    </a:lnTo>
                    <a:lnTo>
                      <a:pt x="59" y="1238"/>
                    </a:lnTo>
                    <a:lnTo>
                      <a:pt x="56" y="1248"/>
                    </a:lnTo>
                    <a:lnTo>
                      <a:pt x="61" y="1253"/>
                    </a:lnTo>
                    <a:lnTo>
                      <a:pt x="62" y="1259"/>
                    </a:lnTo>
                    <a:lnTo>
                      <a:pt x="53" y="1253"/>
                    </a:lnTo>
                    <a:lnTo>
                      <a:pt x="50" y="1246"/>
                    </a:lnTo>
                    <a:lnTo>
                      <a:pt x="41" y="1248"/>
                    </a:lnTo>
                    <a:lnTo>
                      <a:pt x="27" y="1248"/>
                    </a:lnTo>
                    <a:lnTo>
                      <a:pt x="27" y="1254"/>
                    </a:lnTo>
                    <a:lnTo>
                      <a:pt x="29" y="1259"/>
                    </a:lnTo>
                    <a:lnTo>
                      <a:pt x="13" y="1247"/>
                    </a:lnTo>
                    <a:lnTo>
                      <a:pt x="9" y="1251"/>
                    </a:lnTo>
                    <a:lnTo>
                      <a:pt x="15" y="1265"/>
                    </a:lnTo>
                    <a:lnTo>
                      <a:pt x="11" y="1272"/>
                    </a:lnTo>
                    <a:lnTo>
                      <a:pt x="13" y="1274"/>
                    </a:lnTo>
                    <a:lnTo>
                      <a:pt x="41" y="1274"/>
                    </a:lnTo>
                    <a:lnTo>
                      <a:pt x="67" y="1268"/>
                    </a:lnTo>
                    <a:lnTo>
                      <a:pt x="51" y="1275"/>
                    </a:lnTo>
                    <a:lnTo>
                      <a:pt x="53" y="1279"/>
                    </a:lnTo>
                    <a:lnTo>
                      <a:pt x="65" y="1279"/>
                    </a:lnTo>
                    <a:lnTo>
                      <a:pt x="74" y="1275"/>
                    </a:lnTo>
                    <a:lnTo>
                      <a:pt x="77" y="1278"/>
                    </a:lnTo>
                    <a:lnTo>
                      <a:pt x="67" y="1284"/>
                    </a:lnTo>
                    <a:lnTo>
                      <a:pt x="52" y="1286"/>
                    </a:lnTo>
                    <a:lnTo>
                      <a:pt x="36" y="1286"/>
                    </a:lnTo>
                    <a:lnTo>
                      <a:pt x="30" y="1281"/>
                    </a:lnTo>
                    <a:lnTo>
                      <a:pt x="24" y="1281"/>
                    </a:lnTo>
                    <a:lnTo>
                      <a:pt x="13" y="1291"/>
                    </a:lnTo>
                    <a:lnTo>
                      <a:pt x="11" y="1296"/>
                    </a:lnTo>
                    <a:lnTo>
                      <a:pt x="4" y="1295"/>
                    </a:lnTo>
                    <a:lnTo>
                      <a:pt x="2" y="1297"/>
                    </a:lnTo>
                    <a:lnTo>
                      <a:pt x="0" y="1305"/>
                    </a:lnTo>
                    <a:lnTo>
                      <a:pt x="16" y="1310"/>
                    </a:lnTo>
                    <a:lnTo>
                      <a:pt x="15" y="1316"/>
                    </a:lnTo>
                    <a:lnTo>
                      <a:pt x="15" y="1322"/>
                    </a:lnTo>
                    <a:lnTo>
                      <a:pt x="10" y="1327"/>
                    </a:lnTo>
                    <a:lnTo>
                      <a:pt x="3" y="1335"/>
                    </a:lnTo>
                    <a:lnTo>
                      <a:pt x="5" y="1343"/>
                    </a:lnTo>
                    <a:lnTo>
                      <a:pt x="3" y="1346"/>
                    </a:lnTo>
                    <a:lnTo>
                      <a:pt x="3" y="1354"/>
                    </a:lnTo>
                    <a:lnTo>
                      <a:pt x="7" y="1358"/>
                    </a:lnTo>
                    <a:lnTo>
                      <a:pt x="7" y="1365"/>
                    </a:lnTo>
                    <a:lnTo>
                      <a:pt x="22" y="1367"/>
                    </a:lnTo>
                    <a:lnTo>
                      <a:pt x="53" y="1356"/>
                    </a:lnTo>
                    <a:lnTo>
                      <a:pt x="59" y="1360"/>
                    </a:lnTo>
                    <a:lnTo>
                      <a:pt x="72" y="1360"/>
                    </a:lnTo>
                    <a:lnTo>
                      <a:pt x="74" y="1349"/>
                    </a:lnTo>
                    <a:lnTo>
                      <a:pt x="83" y="1333"/>
                    </a:lnTo>
                    <a:lnTo>
                      <a:pt x="85" y="1343"/>
                    </a:lnTo>
                    <a:lnTo>
                      <a:pt x="81" y="1356"/>
                    </a:lnTo>
                    <a:lnTo>
                      <a:pt x="88" y="1359"/>
                    </a:lnTo>
                    <a:lnTo>
                      <a:pt x="99" y="1359"/>
                    </a:lnTo>
                    <a:lnTo>
                      <a:pt x="106" y="1356"/>
                    </a:lnTo>
                    <a:lnTo>
                      <a:pt x="111" y="1360"/>
                    </a:lnTo>
                    <a:lnTo>
                      <a:pt x="122" y="1348"/>
                    </a:lnTo>
                    <a:lnTo>
                      <a:pt x="126" y="1324"/>
                    </a:lnTo>
                    <a:lnTo>
                      <a:pt x="138" y="1317"/>
                    </a:lnTo>
                    <a:lnTo>
                      <a:pt x="139" y="1322"/>
                    </a:lnTo>
                    <a:lnTo>
                      <a:pt x="131" y="1338"/>
                    </a:lnTo>
                    <a:lnTo>
                      <a:pt x="129" y="1349"/>
                    </a:lnTo>
                    <a:lnTo>
                      <a:pt x="127" y="1354"/>
                    </a:lnTo>
                    <a:lnTo>
                      <a:pt x="133" y="1353"/>
                    </a:lnTo>
                    <a:lnTo>
                      <a:pt x="140" y="1349"/>
                    </a:lnTo>
                    <a:lnTo>
                      <a:pt x="145" y="1351"/>
                    </a:lnTo>
                    <a:lnTo>
                      <a:pt x="131" y="1362"/>
                    </a:lnTo>
                    <a:lnTo>
                      <a:pt x="113" y="1369"/>
                    </a:lnTo>
                    <a:lnTo>
                      <a:pt x="111" y="1378"/>
                    </a:lnTo>
                    <a:lnTo>
                      <a:pt x="118" y="1385"/>
                    </a:lnTo>
                    <a:lnTo>
                      <a:pt x="105" y="1393"/>
                    </a:lnTo>
                    <a:lnTo>
                      <a:pt x="105" y="1383"/>
                    </a:lnTo>
                    <a:lnTo>
                      <a:pt x="101" y="1376"/>
                    </a:lnTo>
                    <a:lnTo>
                      <a:pt x="91" y="1369"/>
                    </a:lnTo>
                    <a:lnTo>
                      <a:pt x="81" y="1369"/>
                    </a:lnTo>
                    <a:lnTo>
                      <a:pt x="68" y="1372"/>
                    </a:lnTo>
                    <a:lnTo>
                      <a:pt x="57" y="1370"/>
                    </a:lnTo>
                    <a:lnTo>
                      <a:pt x="47" y="1371"/>
                    </a:lnTo>
                    <a:lnTo>
                      <a:pt x="37" y="1370"/>
                    </a:lnTo>
                    <a:lnTo>
                      <a:pt x="29" y="1378"/>
                    </a:lnTo>
                    <a:lnTo>
                      <a:pt x="10" y="1373"/>
                    </a:lnTo>
                    <a:lnTo>
                      <a:pt x="5" y="1386"/>
                    </a:lnTo>
                    <a:lnTo>
                      <a:pt x="4" y="1397"/>
                    </a:lnTo>
                    <a:lnTo>
                      <a:pt x="14" y="1397"/>
                    </a:lnTo>
                    <a:lnTo>
                      <a:pt x="18" y="1396"/>
                    </a:lnTo>
                    <a:lnTo>
                      <a:pt x="18" y="1410"/>
                    </a:lnTo>
                    <a:lnTo>
                      <a:pt x="9" y="1407"/>
                    </a:lnTo>
                    <a:lnTo>
                      <a:pt x="3" y="1401"/>
                    </a:lnTo>
                    <a:lnTo>
                      <a:pt x="2" y="1403"/>
                    </a:lnTo>
                    <a:lnTo>
                      <a:pt x="0" y="1403"/>
                    </a:lnTo>
                    <a:lnTo>
                      <a:pt x="0" y="1407"/>
                    </a:lnTo>
                    <a:lnTo>
                      <a:pt x="10" y="1425"/>
                    </a:lnTo>
                    <a:lnTo>
                      <a:pt x="16" y="1426"/>
                    </a:lnTo>
                    <a:lnTo>
                      <a:pt x="30" y="1418"/>
                    </a:lnTo>
                    <a:lnTo>
                      <a:pt x="38" y="1415"/>
                    </a:lnTo>
                    <a:lnTo>
                      <a:pt x="25" y="1429"/>
                    </a:lnTo>
                    <a:lnTo>
                      <a:pt x="20" y="1436"/>
                    </a:lnTo>
                    <a:lnTo>
                      <a:pt x="24" y="1440"/>
                    </a:lnTo>
                    <a:lnTo>
                      <a:pt x="14" y="1446"/>
                    </a:lnTo>
                    <a:lnTo>
                      <a:pt x="9" y="1452"/>
                    </a:lnTo>
                    <a:lnTo>
                      <a:pt x="10" y="1461"/>
                    </a:lnTo>
                    <a:lnTo>
                      <a:pt x="15" y="1466"/>
                    </a:lnTo>
                    <a:lnTo>
                      <a:pt x="18" y="1472"/>
                    </a:lnTo>
                    <a:lnTo>
                      <a:pt x="24" y="1467"/>
                    </a:lnTo>
                    <a:lnTo>
                      <a:pt x="30" y="1461"/>
                    </a:lnTo>
                    <a:lnTo>
                      <a:pt x="30" y="1469"/>
                    </a:lnTo>
                    <a:lnTo>
                      <a:pt x="38" y="1483"/>
                    </a:lnTo>
                    <a:lnTo>
                      <a:pt x="31" y="1484"/>
                    </a:lnTo>
                    <a:lnTo>
                      <a:pt x="22" y="1490"/>
                    </a:lnTo>
                    <a:lnTo>
                      <a:pt x="22" y="1495"/>
                    </a:lnTo>
                    <a:lnTo>
                      <a:pt x="27" y="1499"/>
                    </a:lnTo>
                    <a:lnTo>
                      <a:pt x="37" y="1493"/>
                    </a:lnTo>
                    <a:lnTo>
                      <a:pt x="43" y="1482"/>
                    </a:lnTo>
                    <a:lnTo>
                      <a:pt x="45" y="1469"/>
                    </a:lnTo>
                    <a:lnTo>
                      <a:pt x="53" y="1463"/>
                    </a:lnTo>
                    <a:lnTo>
                      <a:pt x="63" y="1451"/>
                    </a:lnTo>
                    <a:lnTo>
                      <a:pt x="73" y="1431"/>
                    </a:lnTo>
                    <a:lnTo>
                      <a:pt x="83" y="1423"/>
                    </a:lnTo>
                    <a:lnTo>
                      <a:pt x="88" y="1428"/>
                    </a:lnTo>
                    <a:lnTo>
                      <a:pt x="88" y="1431"/>
                    </a:lnTo>
                    <a:lnTo>
                      <a:pt x="100" y="1429"/>
                    </a:lnTo>
                    <a:lnTo>
                      <a:pt x="110" y="1430"/>
                    </a:lnTo>
                    <a:lnTo>
                      <a:pt x="94" y="1437"/>
                    </a:lnTo>
                    <a:lnTo>
                      <a:pt x="91" y="1448"/>
                    </a:lnTo>
                    <a:lnTo>
                      <a:pt x="89" y="1455"/>
                    </a:lnTo>
                    <a:lnTo>
                      <a:pt x="88" y="1443"/>
                    </a:lnTo>
                    <a:lnTo>
                      <a:pt x="83" y="1442"/>
                    </a:lnTo>
                    <a:lnTo>
                      <a:pt x="74" y="1456"/>
                    </a:lnTo>
                    <a:lnTo>
                      <a:pt x="64" y="1467"/>
                    </a:lnTo>
                    <a:lnTo>
                      <a:pt x="70" y="1472"/>
                    </a:lnTo>
                    <a:lnTo>
                      <a:pt x="70" y="1475"/>
                    </a:lnTo>
                    <a:lnTo>
                      <a:pt x="59" y="1482"/>
                    </a:lnTo>
                    <a:lnTo>
                      <a:pt x="40" y="1506"/>
                    </a:lnTo>
                    <a:lnTo>
                      <a:pt x="47" y="1511"/>
                    </a:lnTo>
                    <a:lnTo>
                      <a:pt x="67" y="1511"/>
                    </a:lnTo>
                    <a:lnTo>
                      <a:pt x="72" y="1506"/>
                    </a:lnTo>
                    <a:lnTo>
                      <a:pt x="74" y="1510"/>
                    </a:lnTo>
                    <a:lnTo>
                      <a:pt x="53" y="1518"/>
                    </a:lnTo>
                    <a:lnTo>
                      <a:pt x="48" y="1525"/>
                    </a:lnTo>
                    <a:lnTo>
                      <a:pt x="47" y="1528"/>
                    </a:lnTo>
                    <a:lnTo>
                      <a:pt x="37" y="1528"/>
                    </a:lnTo>
                    <a:lnTo>
                      <a:pt x="32" y="1531"/>
                    </a:lnTo>
                    <a:lnTo>
                      <a:pt x="26" y="1528"/>
                    </a:lnTo>
                    <a:lnTo>
                      <a:pt x="18" y="1539"/>
                    </a:lnTo>
                    <a:lnTo>
                      <a:pt x="13" y="1549"/>
                    </a:lnTo>
                    <a:lnTo>
                      <a:pt x="13" y="1558"/>
                    </a:lnTo>
                    <a:lnTo>
                      <a:pt x="16" y="1560"/>
                    </a:lnTo>
                    <a:lnTo>
                      <a:pt x="18" y="1564"/>
                    </a:lnTo>
                    <a:lnTo>
                      <a:pt x="26" y="1563"/>
                    </a:lnTo>
                    <a:lnTo>
                      <a:pt x="30" y="1554"/>
                    </a:lnTo>
                    <a:lnTo>
                      <a:pt x="32" y="1563"/>
                    </a:lnTo>
                    <a:lnTo>
                      <a:pt x="40" y="1563"/>
                    </a:lnTo>
                    <a:lnTo>
                      <a:pt x="42" y="1556"/>
                    </a:lnTo>
                    <a:lnTo>
                      <a:pt x="41" y="1550"/>
                    </a:lnTo>
                    <a:lnTo>
                      <a:pt x="48" y="1555"/>
                    </a:lnTo>
                    <a:lnTo>
                      <a:pt x="63" y="1547"/>
                    </a:lnTo>
                    <a:lnTo>
                      <a:pt x="68" y="1541"/>
                    </a:lnTo>
                    <a:lnTo>
                      <a:pt x="73" y="1544"/>
                    </a:lnTo>
                    <a:lnTo>
                      <a:pt x="58" y="1561"/>
                    </a:lnTo>
                    <a:lnTo>
                      <a:pt x="64" y="1561"/>
                    </a:lnTo>
                    <a:lnTo>
                      <a:pt x="64" y="1571"/>
                    </a:lnTo>
                    <a:lnTo>
                      <a:pt x="58" y="1580"/>
                    </a:lnTo>
                    <a:lnTo>
                      <a:pt x="56" y="1587"/>
                    </a:lnTo>
                    <a:lnTo>
                      <a:pt x="50" y="1593"/>
                    </a:lnTo>
                    <a:lnTo>
                      <a:pt x="51" y="1599"/>
                    </a:lnTo>
                    <a:lnTo>
                      <a:pt x="51" y="1604"/>
                    </a:lnTo>
                    <a:lnTo>
                      <a:pt x="45" y="1603"/>
                    </a:lnTo>
                    <a:lnTo>
                      <a:pt x="40" y="1606"/>
                    </a:lnTo>
                    <a:lnTo>
                      <a:pt x="36" y="1598"/>
                    </a:lnTo>
                    <a:lnTo>
                      <a:pt x="32" y="1598"/>
                    </a:lnTo>
                    <a:lnTo>
                      <a:pt x="25" y="1630"/>
                    </a:lnTo>
                    <a:lnTo>
                      <a:pt x="38" y="1647"/>
                    </a:lnTo>
                    <a:lnTo>
                      <a:pt x="59" y="1666"/>
                    </a:lnTo>
                    <a:lnTo>
                      <a:pt x="74" y="1674"/>
                    </a:lnTo>
                    <a:lnTo>
                      <a:pt x="85" y="1677"/>
                    </a:lnTo>
                    <a:lnTo>
                      <a:pt x="92" y="1665"/>
                    </a:lnTo>
                    <a:lnTo>
                      <a:pt x="92" y="1682"/>
                    </a:lnTo>
                    <a:lnTo>
                      <a:pt x="90" y="1694"/>
                    </a:lnTo>
                    <a:lnTo>
                      <a:pt x="96" y="1689"/>
                    </a:lnTo>
                    <a:lnTo>
                      <a:pt x="106" y="1695"/>
                    </a:lnTo>
                    <a:lnTo>
                      <a:pt x="110" y="1685"/>
                    </a:lnTo>
                    <a:lnTo>
                      <a:pt x="124" y="1687"/>
                    </a:lnTo>
                    <a:lnTo>
                      <a:pt x="117" y="1695"/>
                    </a:lnTo>
                    <a:lnTo>
                      <a:pt x="134" y="1701"/>
                    </a:lnTo>
                    <a:lnTo>
                      <a:pt x="145" y="1697"/>
                    </a:lnTo>
                    <a:lnTo>
                      <a:pt x="158" y="1687"/>
                    </a:lnTo>
                    <a:lnTo>
                      <a:pt x="163" y="1673"/>
                    </a:lnTo>
                    <a:lnTo>
                      <a:pt x="170" y="1684"/>
                    </a:lnTo>
                    <a:lnTo>
                      <a:pt x="190" y="1671"/>
                    </a:lnTo>
                    <a:lnTo>
                      <a:pt x="210" y="1644"/>
                    </a:lnTo>
                    <a:lnTo>
                      <a:pt x="221" y="1638"/>
                    </a:lnTo>
                    <a:lnTo>
                      <a:pt x="225" y="1627"/>
                    </a:lnTo>
                    <a:lnTo>
                      <a:pt x="231" y="1622"/>
                    </a:lnTo>
                    <a:lnTo>
                      <a:pt x="234" y="1615"/>
                    </a:lnTo>
                    <a:lnTo>
                      <a:pt x="251" y="1597"/>
                    </a:lnTo>
                    <a:lnTo>
                      <a:pt x="249" y="1590"/>
                    </a:lnTo>
                    <a:lnTo>
                      <a:pt x="261" y="1597"/>
                    </a:lnTo>
                    <a:lnTo>
                      <a:pt x="274" y="1597"/>
                    </a:lnTo>
                    <a:lnTo>
                      <a:pt x="282" y="1593"/>
                    </a:lnTo>
                    <a:lnTo>
                      <a:pt x="285" y="1581"/>
                    </a:lnTo>
                    <a:lnTo>
                      <a:pt x="287" y="1574"/>
                    </a:lnTo>
                    <a:lnTo>
                      <a:pt x="294" y="1566"/>
                    </a:lnTo>
                    <a:lnTo>
                      <a:pt x="293" y="1556"/>
                    </a:lnTo>
                    <a:lnTo>
                      <a:pt x="287" y="1549"/>
                    </a:lnTo>
                    <a:lnTo>
                      <a:pt x="283" y="1541"/>
                    </a:lnTo>
                    <a:lnTo>
                      <a:pt x="285" y="1538"/>
                    </a:lnTo>
                    <a:lnTo>
                      <a:pt x="287" y="1533"/>
                    </a:lnTo>
                    <a:lnTo>
                      <a:pt x="284" y="1522"/>
                    </a:lnTo>
                    <a:lnTo>
                      <a:pt x="289" y="1526"/>
                    </a:lnTo>
                    <a:lnTo>
                      <a:pt x="293" y="1533"/>
                    </a:lnTo>
                    <a:lnTo>
                      <a:pt x="293" y="1541"/>
                    </a:lnTo>
                    <a:lnTo>
                      <a:pt x="299" y="1539"/>
                    </a:lnTo>
                    <a:lnTo>
                      <a:pt x="300" y="1533"/>
                    </a:lnTo>
                    <a:lnTo>
                      <a:pt x="295" y="1525"/>
                    </a:lnTo>
                    <a:lnTo>
                      <a:pt x="294" y="1509"/>
                    </a:lnTo>
                    <a:lnTo>
                      <a:pt x="296" y="1505"/>
                    </a:lnTo>
                    <a:lnTo>
                      <a:pt x="299" y="1506"/>
                    </a:lnTo>
                    <a:lnTo>
                      <a:pt x="305" y="1502"/>
                    </a:lnTo>
                    <a:lnTo>
                      <a:pt x="310" y="1505"/>
                    </a:lnTo>
                    <a:lnTo>
                      <a:pt x="310" y="1512"/>
                    </a:lnTo>
                    <a:lnTo>
                      <a:pt x="303" y="1516"/>
                    </a:lnTo>
                    <a:lnTo>
                      <a:pt x="303" y="1522"/>
                    </a:lnTo>
                    <a:lnTo>
                      <a:pt x="305" y="1533"/>
                    </a:lnTo>
                    <a:lnTo>
                      <a:pt x="307" y="1563"/>
                    </a:lnTo>
                    <a:lnTo>
                      <a:pt x="310" y="1574"/>
                    </a:lnTo>
                    <a:lnTo>
                      <a:pt x="317" y="1572"/>
                    </a:lnTo>
                    <a:lnTo>
                      <a:pt x="327" y="1581"/>
                    </a:lnTo>
                    <a:lnTo>
                      <a:pt x="333" y="1580"/>
                    </a:lnTo>
                    <a:lnTo>
                      <a:pt x="337" y="1587"/>
                    </a:lnTo>
                    <a:lnTo>
                      <a:pt x="339" y="1592"/>
                    </a:lnTo>
                    <a:lnTo>
                      <a:pt x="339" y="1614"/>
                    </a:lnTo>
                    <a:lnTo>
                      <a:pt x="343" y="1601"/>
                    </a:lnTo>
                    <a:lnTo>
                      <a:pt x="347" y="1609"/>
                    </a:lnTo>
                    <a:lnTo>
                      <a:pt x="355" y="1603"/>
                    </a:lnTo>
                    <a:lnTo>
                      <a:pt x="363" y="1566"/>
                    </a:lnTo>
                    <a:lnTo>
                      <a:pt x="359" y="1554"/>
                    </a:lnTo>
                    <a:lnTo>
                      <a:pt x="358" y="1537"/>
                    </a:lnTo>
                    <a:lnTo>
                      <a:pt x="370" y="1516"/>
                    </a:lnTo>
                    <a:lnTo>
                      <a:pt x="370" y="1502"/>
                    </a:lnTo>
                    <a:lnTo>
                      <a:pt x="397" y="1491"/>
                    </a:lnTo>
                    <a:lnTo>
                      <a:pt x="403" y="1480"/>
                    </a:lnTo>
                    <a:lnTo>
                      <a:pt x="405" y="1466"/>
                    </a:lnTo>
                    <a:lnTo>
                      <a:pt x="401" y="1457"/>
                    </a:lnTo>
                    <a:lnTo>
                      <a:pt x="408" y="1428"/>
                    </a:lnTo>
                    <a:lnTo>
                      <a:pt x="400" y="1394"/>
                    </a:lnTo>
                    <a:lnTo>
                      <a:pt x="390" y="1382"/>
                    </a:lnTo>
                    <a:lnTo>
                      <a:pt x="392" y="1375"/>
                    </a:lnTo>
                    <a:lnTo>
                      <a:pt x="407" y="1369"/>
                    </a:lnTo>
                    <a:lnTo>
                      <a:pt x="417" y="1358"/>
                    </a:lnTo>
                    <a:lnTo>
                      <a:pt x="423" y="1339"/>
                    </a:lnTo>
                    <a:lnTo>
                      <a:pt x="420" y="1318"/>
                    </a:lnTo>
                    <a:lnTo>
                      <a:pt x="400" y="1303"/>
                    </a:lnTo>
                    <a:lnTo>
                      <a:pt x="391" y="1287"/>
                    </a:lnTo>
                    <a:lnTo>
                      <a:pt x="390" y="1267"/>
                    </a:lnTo>
                    <a:lnTo>
                      <a:pt x="391" y="1225"/>
                    </a:lnTo>
                    <a:lnTo>
                      <a:pt x="386" y="1210"/>
                    </a:lnTo>
                    <a:lnTo>
                      <a:pt x="384" y="1206"/>
                    </a:lnTo>
                    <a:lnTo>
                      <a:pt x="384" y="1194"/>
                    </a:lnTo>
                    <a:lnTo>
                      <a:pt x="386" y="1186"/>
                    </a:lnTo>
                    <a:lnTo>
                      <a:pt x="386" y="1166"/>
                    </a:lnTo>
                    <a:lnTo>
                      <a:pt x="390" y="1156"/>
                    </a:lnTo>
                    <a:lnTo>
                      <a:pt x="391" y="1144"/>
                    </a:lnTo>
                    <a:lnTo>
                      <a:pt x="397" y="1134"/>
                    </a:lnTo>
                    <a:lnTo>
                      <a:pt x="392" y="1129"/>
                    </a:lnTo>
                    <a:lnTo>
                      <a:pt x="386" y="1116"/>
                    </a:lnTo>
                    <a:lnTo>
                      <a:pt x="382" y="1097"/>
                    </a:lnTo>
                    <a:lnTo>
                      <a:pt x="387" y="1077"/>
                    </a:lnTo>
                    <a:lnTo>
                      <a:pt x="393" y="1063"/>
                    </a:lnTo>
                    <a:lnTo>
                      <a:pt x="418" y="1032"/>
                    </a:lnTo>
                    <a:lnTo>
                      <a:pt x="435" y="1021"/>
                    </a:lnTo>
                    <a:lnTo>
                      <a:pt x="456" y="1015"/>
                    </a:lnTo>
                    <a:lnTo>
                      <a:pt x="473" y="1018"/>
                    </a:lnTo>
                    <a:lnTo>
                      <a:pt x="488" y="1020"/>
                    </a:lnTo>
                    <a:lnTo>
                      <a:pt x="498" y="1007"/>
                    </a:lnTo>
                    <a:lnTo>
                      <a:pt x="500" y="995"/>
                    </a:lnTo>
                    <a:lnTo>
                      <a:pt x="500" y="976"/>
                    </a:lnTo>
                    <a:lnTo>
                      <a:pt x="494" y="964"/>
                    </a:lnTo>
                    <a:lnTo>
                      <a:pt x="479" y="948"/>
                    </a:lnTo>
                    <a:lnTo>
                      <a:pt x="478" y="939"/>
                    </a:lnTo>
                    <a:lnTo>
                      <a:pt x="498" y="907"/>
                    </a:lnTo>
                    <a:lnTo>
                      <a:pt x="515" y="870"/>
                    </a:lnTo>
                    <a:lnTo>
                      <a:pt x="524" y="820"/>
                    </a:lnTo>
                    <a:lnTo>
                      <a:pt x="525" y="790"/>
                    </a:lnTo>
                    <a:lnTo>
                      <a:pt x="525" y="769"/>
                    </a:lnTo>
                    <a:lnTo>
                      <a:pt x="524" y="754"/>
                    </a:lnTo>
                    <a:lnTo>
                      <a:pt x="531" y="750"/>
                    </a:lnTo>
                    <a:lnTo>
                      <a:pt x="542" y="750"/>
                    </a:lnTo>
                    <a:lnTo>
                      <a:pt x="559" y="736"/>
                    </a:lnTo>
                    <a:lnTo>
                      <a:pt x="564" y="724"/>
                    </a:lnTo>
                    <a:lnTo>
                      <a:pt x="567" y="704"/>
                    </a:lnTo>
                    <a:lnTo>
                      <a:pt x="573" y="688"/>
                    </a:lnTo>
                    <a:lnTo>
                      <a:pt x="596" y="657"/>
                    </a:lnTo>
                    <a:lnTo>
                      <a:pt x="604" y="644"/>
                    </a:lnTo>
                    <a:lnTo>
                      <a:pt x="616" y="629"/>
                    </a:lnTo>
                    <a:lnTo>
                      <a:pt x="622" y="618"/>
                    </a:lnTo>
                    <a:lnTo>
                      <a:pt x="624" y="609"/>
                    </a:lnTo>
                    <a:lnTo>
                      <a:pt x="623" y="596"/>
                    </a:lnTo>
                    <a:lnTo>
                      <a:pt x="610" y="574"/>
                    </a:lnTo>
                    <a:lnTo>
                      <a:pt x="613" y="560"/>
                    </a:lnTo>
                    <a:lnTo>
                      <a:pt x="627" y="543"/>
                    </a:lnTo>
                    <a:lnTo>
                      <a:pt x="633" y="532"/>
                    </a:lnTo>
                    <a:lnTo>
                      <a:pt x="635" y="520"/>
                    </a:lnTo>
                    <a:lnTo>
                      <a:pt x="639" y="503"/>
                    </a:lnTo>
                    <a:lnTo>
                      <a:pt x="648" y="492"/>
                    </a:lnTo>
                    <a:lnTo>
                      <a:pt x="666" y="472"/>
                    </a:lnTo>
                    <a:lnTo>
                      <a:pt x="678" y="469"/>
                    </a:lnTo>
                    <a:lnTo>
                      <a:pt x="691" y="476"/>
                    </a:lnTo>
                    <a:lnTo>
                      <a:pt x="701" y="488"/>
                    </a:lnTo>
                    <a:lnTo>
                      <a:pt x="704" y="490"/>
                    </a:lnTo>
                    <a:lnTo>
                      <a:pt x="714" y="473"/>
                    </a:lnTo>
                    <a:lnTo>
                      <a:pt x="719" y="452"/>
                    </a:lnTo>
                    <a:lnTo>
                      <a:pt x="721" y="442"/>
                    </a:lnTo>
                    <a:lnTo>
                      <a:pt x="719" y="419"/>
                    </a:lnTo>
                    <a:lnTo>
                      <a:pt x="724" y="409"/>
                    </a:lnTo>
                    <a:lnTo>
                      <a:pt x="729" y="404"/>
                    </a:lnTo>
                    <a:lnTo>
                      <a:pt x="739" y="403"/>
                    </a:lnTo>
                    <a:lnTo>
                      <a:pt x="769" y="407"/>
                    </a:lnTo>
                    <a:lnTo>
                      <a:pt x="812" y="423"/>
                    </a:lnTo>
                    <a:lnTo>
                      <a:pt x="821" y="420"/>
                    </a:lnTo>
                    <a:lnTo>
                      <a:pt x="828" y="412"/>
                    </a:lnTo>
                    <a:lnTo>
                      <a:pt x="819" y="403"/>
                    </a:lnTo>
                    <a:lnTo>
                      <a:pt x="817" y="392"/>
                    </a:lnTo>
                    <a:lnTo>
                      <a:pt x="823" y="382"/>
                    </a:lnTo>
                    <a:lnTo>
                      <a:pt x="827" y="366"/>
                    </a:lnTo>
                    <a:lnTo>
                      <a:pt x="831" y="361"/>
                    </a:lnTo>
                    <a:lnTo>
                      <a:pt x="833" y="352"/>
                    </a:lnTo>
                    <a:lnTo>
                      <a:pt x="832" y="342"/>
                    </a:lnTo>
                    <a:lnTo>
                      <a:pt x="827" y="336"/>
                    </a:lnTo>
                    <a:lnTo>
                      <a:pt x="826" y="326"/>
                    </a:lnTo>
                    <a:lnTo>
                      <a:pt x="831" y="323"/>
                    </a:lnTo>
                    <a:lnTo>
                      <a:pt x="854" y="323"/>
                    </a:lnTo>
                    <a:lnTo>
                      <a:pt x="857" y="316"/>
                    </a:lnTo>
                    <a:lnTo>
                      <a:pt x="865" y="313"/>
                    </a:lnTo>
                    <a:lnTo>
                      <a:pt x="874" y="317"/>
                    </a:lnTo>
                    <a:lnTo>
                      <a:pt x="882" y="313"/>
                    </a:lnTo>
                    <a:lnTo>
                      <a:pt x="880" y="302"/>
                    </a:lnTo>
                    <a:lnTo>
                      <a:pt x="879" y="290"/>
                    </a:lnTo>
                    <a:lnTo>
                      <a:pt x="891" y="283"/>
                    </a:lnTo>
                    <a:lnTo>
                      <a:pt x="906" y="289"/>
                    </a:lnTo>
                    <a:lnTo>
                      <a:pt x="917" y="300"/>
                    </a:lnTo>
                    <a:lnTo>
                      <a:pt x="947" y="344"/>
                    </a:lnTo>
                    <a:lnTo>
                      <a:pt x="952" y="363"/>
                    </a:lnTo>
                    <a:lnTo>
                      <a:pt x="957" y="371"/>
                    </a:lnTo>
                    <a:lnTo>
                      <a:pt x="983" y="375"/>
                    </a:lnTo>
                    <a:lnTo>
                      <a:pt x="998" y="383"/>
                    </a:lnTo>
                    <a:lnTo>
                      <a:pt x="1010" y="382"/>
                    </a:lnTo>
                    <a:lnTo>
                      <a:pt x="1025" y="374"/>
                    </a:lnTo>
                    <a:lnTo>
                      <a:pt x="1042" y="353"/>
                    </a:lnTo>
                    <a:lnTo>
                      <a:pt x="1052" y="360"/>
                    </a:lnTo>
                    <a:lnTo>
                      <a:pt x="1061" y="374"/>
                    </a:lnTo>
                    <a:lnTo>
                      <a:pt x="1064" y="382"/>
                    </a:lnTo>
                    <a:lnTo>
                      <a:pt x="1074" y="385"/>
                    </a:lnTo>
                    <a:lnTo>
                      <a:pt x="1090" y="377"/>
                    </a:lnTo>
                    <a:lnTo>
                      <a:pt x="1102" y="368"/>
                    </a:lnTo>
                    <a:lnTo>
                      <a:pt x="1111" y="354"/>
                    </a:lnTo>
                    <a:lnTo>
                      <a:pt x="1137" y="334"/>
                    </a:lnTo>
                    <a:lnTo>
                      <a:pt x="1139" y="322"/>
                    </a:lnTo>
                    <a:lnTo>
                      <a:pt x="1137" y="299"/>
                    </a:lnTo>
                    <a:lnTo>
                      <a:pt x="1137" y="285"/>
                    </a:lnTo>
                    <a:lnTo>
                      <a:pt x="1140" y="243"/>
                    </a:lnTo>
                    <a:lnTo>
                      <a:pt x="1154" y="212"/>
                    </a:lnTo>
                    <a:lnTo>
                      <a:pt x="1164" y="199"/>
                    </a:lnTo>
                    <a:lnTo>
                      <a:pt x="1177" y="192"/>
                    </a:lnTo>
                    <a:lnTo>
                      <a:pt x="1202" y="189"/>
                    </a:lnTo>
                    <a:lnTo>
                      <a:pt x="1240" y="172"/>
                    </a:lnTo>
                    <a:lnTo>
                      <a:pt x="1263" y="167"/>
                    </a:lnTo>
                    <a:lnTo>
                      <a:pt x="1268" y="172"/>
                    </a:lnTo>
                    <a:lnTo>
                      <a:pt x="1278" y="193"/>
                    </a:lnTo>
                    <a:lnTo>
                      <a:pt x="1289" y="202"/>
                    </a:lnTo>
                    <a:lnTo>
                      <a:pt x="1307" y="208"/>
                    </a:lnTo>
                    <a:lnTo>
                      <a:pt x="1325" y="225"/>
                    </a:lnTo>
                    <a:lnTo>
                      <a:pt x="1332" y="253"/>
                    </a:lnTo>
                    <a:lnTo>
                      <a:pt x="1333" y="269"/>
                    </a:lnTo>
                    <a:lnTo>
                      <a:pt x="1314" y="294"/>
                    </a:lnTo>
                    <a:lnTo>
                      <a:pt x="1310" y="306"/>
                    </a:lnTo>
                    <a:lnTo>
                      <a:pt x="1311" y="317"/>
                    </a:lnTo>
                    <a:lnTo>
                      <a:pt x="1321" y="325"/>
                    </a:lnTo>
                    <a:lnTo>
                      <a:pt x="1323" y="323"/>
                    </a:lnTo>
                    <a:lnTo>
                      <a:pt x="1332" y="315"/>
                    </a:lnTo>
                    <a:lnTo>
                      <a:pt x="1333" y="311"/>
                    </a:lnTo>
                    <a:lnTo>
                      <a:pt x="1334" y="300"/>
                    </a:lnTo>
                    <a:lnTo>
                      <a:pt x="1337" y="295"/>
                    </a:lnTo>
                    <a:lnTo>
                      <a:pt x="1369" y="275"/>
                    </a:lnTo>
                    <a:lnTo>
                      <a:pt x="1375" y="269"/>
                    </a:lnTo>
                    <a:lnTo>
                      <a:pt x="1381" y="239"/>
                    </a:lnTo>
                    <a:lnTo>
                      <a:pt x="1403" y="252"/>
                    </a:lnTo>
                    <a:lnTo>
                      <a:pt x="1416" y="250"/>
                    </a:lnTo>
                    <a:lnTo>
                      <a:pt x="1418" y="243"/>
                    </a:lnTo>
                    <a:lnTo>
                      <a:pt x="1422" y="231"/>
                    </a:lnTo>
                    <a:lnTo>
                      <a:pt x="1422" y="220"/>
                    </a:lnTo>
                    <a:lnTo>
                      <a:pt x="1419" y="2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221"/>
              <p:cNvSpPr>
                <a:spLocks noChangeAspect="1"/>
              </p:cNvSpPr>
              <p:nvPr/>
            </p:nvSpPr>
            <p:spPr bwMode="gray">
              <a:xfrm>
                <a:off x="4952206" y="2013297"/>
                <a:ext cx="227013" cy="520700"/>
              </a:xfrm>
              <a:custGeom>
                <a:avLst/>
                <a:gdLst/>
                <a:ahLst/>
                <a:cxnLst>
                  <a:cxn ang="0">
                    <a:pos x="13" y="1339"/>
                  </a:cxn>
                  <a:cxn ang="0">
                    <a:pos x="27" y="1349"/>
                  </a:cxn>
                  <a:cxn ang="0">
                    <a:pos x="43" y="1396"/>
                  </a:cxn>
                  <a:cxn ang="0">
                    <a:pos x="56" y="1468"/>
                  </a:cxn>
                  <a:cxn ang="0">
                    <a:pos x="92" y="1538"/>
                  </a:cxn>
                  <a:cxn ang="0">
                    <a:pos x="91" y="1593"/>
                  </a:cxn>
                  <a:cxn ang="0">
                    <a:pos x="107" y="1636"/>
                  </a:cxn>
                  <a:cxn ang="0">
                    <a:pos x="169" y="1598"/>
                  </a:cxn>
                  <a:cxn ang="0">
                    <a:pos x="227" y="1564"/>
                  </a:cxn>
                  <a:cxn ang="0">
                    <a:pos x="286" y="1484"/>
                  </a:cxn>
                  <a:cxn ang="0">
                    <a:pos x="300" y="1407"/>
                  </a:cxn>
                  <a:cxn ang="0">
                    <a:pos x="301" y="1378"/>
                  </a:cxn>
                  <a:cxn ang="0">
                    <a:pos x="288" y="1329"/>
                  </a:cxn>
                  <a:cxn ang="0">
                    <a:pos x="276" y="1310"/>
                  </a:cxn>
                  <a:cxn ang="0">
                    <a:pos x="350" y="1279"/>
                  </a:cxn>
                  <a:cxn ang="0">
                    <a:pos x="389" y="1243"/>
                  </a:cxn>
                  <a:cxn ang="0">
                    <a:pos x="341" y="1241"/>
                  </a:cxn>
                  <a:cxn ang="0">
                    <a:pos x="290" y="1219"/>
                  </a:cxn>
                  <a:cxn ang="0">
                    <a:pos x="338" y="1218"/>
                  </a:cxn>
                  <a:cxn ang="0">
                    <a:pos x="371" y="1232"/>
                  </a:cxn>
                  <a:cxn ang="0">
                    <a:pos x="394" y="1138"/>
                  </a:cxn>
                  <a:cxn ang="0">
                    <a:pos x="352" y="1100"/>
                  </a:cxn>
                  <a:cxn ang="0">
                    <a:pos x="308" y="1148"/>
                  </a:cxn>
                  <a:cxn ang="0">
                    <a:pos x="319" y="1127"/>
                  </a:cxn>
                  <a:cxn ang="0">
                    <a:pos x="331" y="1060"/>
                  </a:cxn>
                  <a:cxn ang="0">
                    <a:pos x="344" y="979"/>
                  </a:cxn>
                  <a:cxn ang="0">
                    <a:pos x="340" y="879"/>
                  </a:cxn>
                  <a:cxn ang="0">
                    <a:pos x="370" y="850"/>
                  </a:cxn>
                  <a:cxn ang="0">
                    <a:pos x="393" y="840"/>
                  </a:cxn>
                  <a:cxn ang="0">
                    <a:pos x="410" y="809"/>
                  </a:cxn>
                  <a:cxn ang="0">
                    <a:pos x="449" y="764"/>
                  </a:cxn>
                  <a:cxn ang="0">
                    <a:pos x="503" y="735"/>
                  </a:cxn>
                  <a:cxn ang="0">
                    <a:pos x="555" y="664"/>
                  </a:cxn>
                  <a:cxn ang="0">
                    <a:pos x="572" y="639"/>
                  </a:cxn>
                  <a:cxn ang="0">
                    <a:pos x="551" y="594"/>
                  </a:cxn>
                  <a:cxn ang="0">
                    <a:pos x="569" y="527"/>
                  </a:cxn>
                  <a:cxn ang="0">
                    <a:pos x="593" y="503"/>
                  </a:cxn>
                  <a:cxn ang="0">
                    <a:pos x="614" y="493"/>
                  </a:cxn>
                  <a:cxn ang="0">
                    <a:pos x="628" y="460"/>
                  </a:cxn>
                  <a:cxn ang="0">
                    <a:pos x="661" y="473"/>
                  </a:cxn>
                  <a:cxn ang="0">
                    <a:pos x="712" y="449"/>
                  </a:cxn>
                  <a:cxn ang="0">
                    <a:pos x="687" y="296"/>
                  </a:cxn>
                  <a:cxn ang="0">
                    <a:pos x="683" y="186"/>
                  </a:cxn>
                  <a:cxn ang="0">
                    <a:pos x="528" y="5"/>
                  </a:cxn>
                  <a:cxn ang="0">
                    <a:pos x="502" y="29"/>
                  </a:cxn>
                  <a:cxn ang="0">
                    <a:pos x="490" y="97"/>
                  </a:cxn>
                  <a:cxn ang="0">
                    <a:pos x="390" y="119"/>
                  </a:cxn>
                  <a:cxn ang="0">
                    <a:pos x="335" y="149"/>
                  </a:cxn>
                  <a:cxn ang="0">
                    <a:pos x="279" y="251"/>
                  </a:cxn>
                  <a:cxn ang="0">
                    <a:pos x="242" y="364"/>
                  </a:cxn>
                  <a:cxn ang="0">
                    <a:pos x="194" y="446"/>
                  </a:cxn>
                  <a:cxn ang="0">
                    <a:pos x="163" y="641"/>
                  </a:cxn>
                  <a:cxn ang="0">
                    <a:pos x="104" y="697"/>
                  </a:cxn>
                  <a:cxn ang="0">
                    <a:pos x="66" y="811"/>
                  </a:cxn>
                  <a:cxn ang="0">
                    <a:pos x="55" y="886"/>
                  </a:cxn>
                  <a:cxn ang="0">
                    <a:pos x="86" y="1035"/>
                  </a:cxn>
                  <a:cxn ang="0">
                    <a:pos x="74" y="1143"/>
                  </a:cxn>
                  <a:cxn ang="0">
                    <a:pos x="32" y="1242"/>
                  </a:cxn>
                </a:cxnLst>
                <a:rect l="0" t="0" r="r" b="b"/>
                <a:pathLst>
                  <a:path w="715" h="1640">
                    <a:moveTo>
                      <a:pt x="6" y="1264"/>
                    </a:moveTo>
                    <a:lnTo>
                      <a:pt x="0" y="1276"/>
                    </a:lnTo>
                    <a:lnTo>
                      <a:pt x="0" y="1288"/>
                    </a:lnTo>
                    <a:lnTo>
                      <a:pt x="5" y="1328"/>
                    </a:lnTo>
                    <a:lnTo>
                      <a:pt x="7" y="1333"/>
                    </a:lnTo>
                    <a:lnTo>
                      <a:pt x="12" y="1335"/>
                    </a:lnTo>
                    <a:lnTo>
                      <a:pt x="13" y="1339"/>
                    </a:lnTo>
                    <a:lnTo>
                      <a:pt x="15" y="1346"/>
                    </a:lnTo>
                    <a:lnTo>
                      <a:pt x="13" y="1350"/>
                    </a:lnTo>
                    <a:lnTo>
                      <a:pt x="19" y="1343"/>
                    </a:lnTo>
                    <a:lnTo>
                      <a:pt x="21" y="1335"/>
                    </a:lnTo>
                    <a:lnTo>
                      <a:pt x="26" y="1340"/>
                    </a:lnTo>
                    <a:lnTo>
                      <a:pt x="22" y="1350"/>
                    </a:lnTo>
                    <a:lnTo>
                      <a:pt x="27" y="1349"/>
                    </a:lnTo>
                    <a:lnTo>
                      <a:pt x="29" y="1351"/>
                    </a:lnTo>
                    <a:lnTo>
                      <a:pt x="24" y="1355"/>
                    </a:lnTo>
                    <a:lnTo>
                      <a:pt x="17" y="1366"/>
                    </a:lnTo>
                    <a:lnTo>
                      <a:pt x="33" y="1371"/>
                    </a:lnTo>
                    <a:lnTo>
                      <a:pt x="35" y="1381"/>
                    </a:lnTo>
                    <a:lnTo>
                      <a:pt x="33" y="1398"/>
                    </a:lnTo>
                    <a:lnTo>
                      <a:pt x="43" y="1396"/>
                    </a:lnTo>
                    <a:lnTo>
                      <a:pt x="45" y="1407"/>
                    </a:lnTo>
                    <a:lnTo>
                      <a:pt x="39" y="1415"/>
                    </a:lnTo>
                    <a:lnTo>
                      <a:pt x="42" y="1431"/>
                    </a:lnTo>
                    <a:lnTo>
                      <a:pt x="40" y="1442"/>
                    </a:lnTo>
                    <a:lnTo>
                      <a:pt x="49" y="1442"/>
                    </a:lnTo>
                    <a:lnTo>
                      <a:pt x="54" y="1456"/>
                    </a:lnTo>
                    <a:lnTo>
                      <a:pt x="56" y="1468"/>
                    </a:lnTo>
                    <a:lnTo>
                      <a:pt x="62" y="1487"/>
                    </a:lnTo>
                    <a:lnTo>
                      <a:pt x="74" y="1496"/>
                    </a:lnTo>
                    <a:lnTo>
                      <a:pt x="78" y="1509"/>
                    </a:lnTo>
                    <a:lnTo>
                      <a:pt x="91" y="1516"/>
                    </a:lnTo>
                    <a:lnTo>
                      <a:pt x="98" y="1526"/>
                    </a:lnTo>
                    <a:lnTo>
                      <a:pt x="98" y="1534"/>
                    </a:lnTo>
                    <a:lnTo>
                      <a:pt x="92" y="1538"/>
                    </a:lnTo>
                    <a:lnTo>
                      <a:pt x="85" y="1537"/>
                    </a:lnTo>
                    <a:lnTo>
                      <a:pt x="82" y="1541"/>
                    </a:lnTo>
                    <a:lnTo>
                      <a:pt x="89" y="1557"/>
                    </a:lnTo>
                    <a:lnTo>
                      <a:pt x="82" y="1555"/>
                    </a:lnTo>
                    <a:lnTo>
                      <a:pt x="75" y="1553"/>
                    </a:lnTo>
                    <a:lnTo>
                      <a:pt x="75" y="1559"/>
                    </a:lnTo>
                    <a:lnTo>
                      <a:pt x="91" y="1593"/>
                    </a:lnTo>
                    <a:lnTo>
                      <a:pt x="98" y="1604"/>
                    </a:lnTo>
                    <a:lnTo>
                      <a:pt x="102" y="1614"/>
                    </a:lnTo>
                    <a:lnTo>
                      <a:pt x="99" y="1620"/>
                    </a:lnTo>
                    <a:lnTo>
                      <a:pt x="98" y="1631"/>
                    </a:lnTo>
                    <a:lnTo>
                      <a:pt x="94" y="1633"/>
                    </a:lnTo>
                    <a:lnTo>
                      <a:pt x="93" y="1638"/>
                    </a:lnTo>
                    <a:lnTo>
                      <a:pt x="107" y="1636"/>
                    </a:lnTo>
                    <a:lnTo>
                      <a:pt x="118" y="1640"/>
                    </a:lnTo>
                    <a:lnTo>
                      <a:pt x="136" y="1634"/>
                    </a:lnTo>
                    <a:lnTo>
                      <a:pt x="152" y="1633"/>
                    </a:lnTo>
                    <a:lnTo>
                      <a:pt x="163" y="1638"/>
                    </a:lnTo>
                    <a:lnTo>
                      <a:pt x="168" y="1634"/>
                    </a:lnTo>
                    <a:lnTo>
                      <a:pt x="172" y="1620"/>
                    </a:lnTo>
                    <a:lnTo>
                      <a:pt x="169" y="1598"/>
                    </a:lnTo>
                    <a:lnTo>
                      <a:pt x="174" y="1585"/>
                    </a:lnTo>
                    <a:lnTo>
                      <a:pt x="180" y="1574"/>
                    </a:lnTo>
                    <a:lnTo>
                      <a:pt x="189" y="1576"/>
                    </a:lnTo>
                    <a:lnTo>
                      <a:pt x="194" y="1566"/>
                    </a:lnTo>
                    <a:lnTo>
                      <a:pt x="204" y="1559"/>
                    </a:lnTo>
                    <a:lnTo>
                      <a:pt x="218" y="1560"/>
                    </a:lnTo>
                    <a:lnTo>
                      <a:pt x="227" y="1564"/>
                    </a:lnTo>
                    <a:lnTo>
                      <a:pt x="238" y="1560"/>
                    </a:lnTo>
                    <a:lnTo>
                      <a:pt x="250" y="1564"/>
                    </a:lnTo>
                    <a:lnTo>
                      <a:pt x="261" y="1564"/>
                    </a:lnTo>
                    <a:lnTo>
                      <a:pt x="266" y="1544"/>
                    </a:lnTo>
                    <a:lnTo>
                      <a:pt x="276" y="1522"/>
                    </a:lnTo>
                    <a:lnTo>
                      <a:pt x="285" y="1505"/>
                    </a:lnTo>
                    <a:lnTo>
                      <a:pt x="286" y="1484"/>
                    </a:lnTo>
                    <a:lnTo>
                      <a:pt x="291" y="1472"/>
                    </a:lnTo>
                    <a:lnTo>
                      <a:pt x="290" y="1457"/>
                    </a:lnTo>
                    <a:lnTo>
                      <a:pt x="293" y="1446"/>
                    </a:lnTo>
                    <a:lnTo>
                      <a:pt x="298" y="1435"/>
                    </a:lnTo>
                    <a:lnTo>
                      <a:pt x="298" y="1424"/>
                    </a:lnTo>
                    <a:lnTo>
                      <a:pt x="295" y="1418"/>
                    </a:lnTo>
                    <a:lnTo>
                      <a:pt x="300" y="1407"/>
                    </a:lnTo>
                    <a:lnTo>
                      <a:pt x="298" y="1398"/>
                    </a:lnTo>
                    <a:lnTo>
                      <a:pt x="293" y="1392"/>
                    </a:lnTo>
                    <a:lnTo>
                      <a:pt x="292" y="1386"/>
                    </a:lnTo>
                    <a:lnTo>
                      <a:pt x="293" y="1382"/>
                    </a:lnTo>
                    <a:lnTo>
                      <a:pt x="300" y="1385"/>
                    </a:lnTo>
                    <a:lnTo>
                      <a:pt x="304" y="1385"/>
                    </a:lnTo>
                    <a:lnTo>
                      <a:pt x="301" y="1378"/>
                    </a:lnTo>
                    <a:lnTo>
                      <a:pt x="302" y="1374"/>
                    </a:lnTo>
                    <a:lnTo>
                      <a:pt x="304" y="1367"/>
                    </a:lnTo>
                    <a:lnTo>
                      <a:pt x="304" y="1362"/>
                    </a:lnTo>
                    <a:lnTo>
                      <a:pt x="307" y="1345"/>
                    </a:lnTo>
                    <a:lnTo>
                      <a:pt x="306" y="1340"/>
                    </a:lnTo>
                    <a:lnTo>
                      <a:pt x="297" y="1334"/>
                    </a:lnTo>
                    <a:lnTo>
                      <a:pt x="288" y="1329"/>
                    </a:lnTo>
                    <a:lnTo>
                      <a:pt x="291" y="1328"/>
                    </a:lnTo>
                    <a:lnTo>
                      <a:pt x="300" y="1332"/>
                    </a:lnTo>
                    <a:lnTo>
                      <a:pt x="309" y="1329"/>
                    </a:lnTo>
                    <a:lnTo>
                      <a:pt x="312" y="1326"/>
                    </a:lnTo>
                    <a:lnTo>
                      <a:pt x="302" y="1317"/>
                    </a:lnTo>
                    <a:lnTo>
                      <a:pt x="274" y="1312"/>
                    </a:lnTo>
                    <a:lnTo>
                      <a:pt x="276" y="1310"/>
                    </a:lnTo>
                    <a:lnTo>
                      <a:pt x="298" y="1307"/>
                    </a:lnTo>
                    <a:lnTo>
                      <a:pt x="311" y="1311"/>
                    </a:lnTo>
                    <a:lnTo>
                      <a:pt x="318" y="1307"/>
                    </a:lnTo>
                    <a:lnTo>
                      <a:pt x="320" y="1299"/>
                    </a:lnTo>
                    <a:lnTo>
                      <a:pt x="334" y="1297"/>
                    </a:lnTo>
                    <a:lnTo>
                      <a:pt x="345" y="1286"/>
                    </a:lnTo>
                    <a:lnTo>
                      <a:pt x="350" y="1279"/>
                    </a:lnTo>
                    <a:lnTo>
                      <a:pt x="350" y="1268"/>
                    </a:lnTo>
                    <a:lnTo>
                      <a:pt x="359" y="1270"/>
                    </a:lnTo>
                    <a:lnTo>
                      <a:pt x="359" y="1281"/>
                    </a:lnTo>
                    <a:lnTo>
                      <a:pt x="371" y="1280"/>
                    </a:lnTo>
                    <a:lnTo>
                      <a:pt x="378" y="1268"/>
                    </a:lnTo>
                    <a:lnTo>
                      <a:pt x="392" y="1256"/>
                    </a:lnTo>
                    <a:lnTo>
                      <a:pt x="389" y="1243"/>
                    </a:lnTo>
                    <a:lnTo>
                      <a:pt x="394" y="1248"/>
                    </a:lnTo>
                    <a:lnTo>
                      <a:pt x="400" y="1248"/>
                    </a:lnTo>
                    <a:lnTo>
                      <a:pt x="400" y="1242"/>
                    </a:lnTo>
                    <a:lnTo>
                      <a:pt x="406" y="1237"/>
                    </a:lnTo>
                    <a:lnTo>
                      <a:pt x="405" y="1232"/>
                    </a:lnTo>
                    <a:lnTo>
                      <a:pt x="352" y="1243"/>
                    </a:lnTo>
                    <a:lnTo>
                      <a:pt x="341" y="1241"/>
                    </a:lnTo>
                    <a:lnTo>
                      <a:pt x="336" y="1245"/>
                    </a:lnTo>
                    <a:lnTo>
                      <a:pt x="334" y="1238"/>
                    </a:lnTo>
                    <a:lnTo>
                      <a:pt x="328" y="1232"/>
                    </a:lnTo>
                    <a:lnTo>
                      <a:pt x="303" y="1222"/>
                    </a:lnTo>
                    <a:lnTo>
                      <a:pt x="290" y="1225"/>
                    </a:lnTo>
                    <a:lnTo>
                      <a:pt x="284" y="1221"/>
                    </a:lnTo>
                    <a:lnTo>
                      <a:pt x="290" y="1219"/>
                    </a:lnTo>
                    <a:lnTo>
                      <a:pt x="293" y="1211"/>
                    </a:lnTo>
                    <a:lnTo>
                      <a:pt x="300" y="1214"/>
                    </a:lnTo>
                    <a:lnTo>
                      <a:pt x="308" y="1211"/>
                    </a:lnTo>
                    <a:lnTo>
                      <a:pt x="320" y="1213"/>
                    </a:lnTo>
                    <a:lnTo>
                      <a:pt x="322" y="1211"/>
                    </a:lnTo>
                    <a:lnTo>
                      <a:pt x="331" y="1221"/>
                    </a:lnTo>
                    <a:lnTo>
                      <a:pt x="338" y="1218"/>
                    </a:lnTo>
                    <a:lnTo>
                      <a:pt x="339" y="1214"/>
                    </a:lnTo>
                    <a:lnTo>
                      <a:pt x="345" y="1220"/>
                    </a:lnTo>
                    <a:lnTo>
                      <a:pt x="352" y="1222"/>
                    </a:lnTo>
                    <a:lnTo>
                      <a:pt x="356" y="1216"/>
                    </a:lnTo>
                    <a:lnTo>
                      <a:pt x="359" y="1220"/>
                    </a:lnTo>
                    <a:lnTo>
                      <a:pt x="363" y="1230"/>
                    </a:lnTo>
                    <a:lnTo>
                      <a:pt x="371" y="1232"/>
                    </a:lnTo>
                    <a:lnTo>
                      <a:pt x="403" y="1216"/>
                    </a:lnTo>
                    <a:lnTo>
                      <a:pt x="414" y="1198"/>
                    </a:lnTo>
                    <a:lnTo>
                      <a:pt x="419" y="1193"/>
                    </a:lnTo>
                    <a:lnTo>
                      <a:pt x="422" y="1176"/>
                    </a:lnTo>
                    <a:lnTo>
                      <a:pt x="416" y="1161"/>
                    </a:lnTo>
                    <a:lnTo>
                      <a:pt x="404" y="1152"/>
                    </a:lnTo>
                    <a:lnTo>
                      <a:pt x="394" y="1138"/>
                    </a:lnTo>
                    <a:lnTo>
                      <a:pt x="403" y="1136"/>
                    </a:lnTo>
                    <a:lnTo>
                      <a:pt x="402" y="1133"/>
                    </a:lnTo>
                    <a:lnTo>
                      <a:pt x="381" y="1123"/>
                    </a:lnTo>
                    <a:lnTo>
                      <a:pt x="379" y="1113"/>
                    </a:lnTo>
                    <a:lnTo>
                      <a:pt x="374" y="1103"/>
                    </a:lnTo>
                    <a:lnTo>
                      <a:pt x="357" y="1106"/>
                    </a:lnTo>
                    <a:lnTo>
                      <a:pt x="352" y="1100"/>
                    </a:lnTo>
                    <a:lnTo>
                      <a:pt x="351" y="1096"/>
                    </a:lnTo>
                    <a:lnTo>
                      <a:pt x="347" y="1095"/>
                    </a:lnTo>
                    <a:lnTo>
                      <a:pt x="347" y="1098"/>
                    </a:lnTo>
                    <a:lnTo>
                      <a:pt x="341" y="1118"/>
                    </a:lnTo>
                    <a:lnTo>
                      <a:pt x="333" y="1129"/>
                    </a:lnTo>
                    <a:lnTo>
                      <a:pt x="314" y="1143"/>
                    </a:lnTo>
                    <a:lnTo>
                      <a:pt x="308" y="1148"/>
                    </a:lnTo>
                    <a:lnTo>
                      <a:pt x="298" y="1148"/>
                    </a:lnTo>
                    <a:lnTo>
                      <a:pt x="287" y="1151"/>
                    </a:lnTo>
                    <a:lnTo>
                      <a:pt x="280" y="1149"/>
                    </a:lnTo>
                    <a:lnTo>
                      <a:pt x="288" y="1143"/>
                    </a:lnTo>
                    <a:lnTo>
                      <a:pt x="300" y="1140"/>
                    </a:lnTo>
                    <a:lnTo>
                      <a:pt x="309" y="1132"/>
                    </a:lnTo>
                    <a:lnTo>
                      <a:pt x="319" y="1127"/>
                    </a:lnTo>
                    <a:lnTo>
                      <a:pt x="336" y="1112"/>
                    </a:lnTo>
                    <a:lnTo>
                      <a:pt x="339" y="1102"/>
                    </a:lnTo>
                    <a:lnTo>
                      <a:pt x="339" y="1089"/>
                    </a:lnTo>
                    <a:lnTo>
                      <a:pt x="330" y="1087"/>
                    </a:lnTo>
                    <a:lnTo>
                      <a:pt x="334" y="1080"/>
                    </a:lnTo>
                    <a:lnTo>
                      <a:pt x="335" y="1069"/>
                    </a:lnTo>
                    <a:lnTo>
                      <a:pt x="331" y="1060"/>
                    </a:lnTo>
                    <a:lnTo>
                      <a:pt x="328" y="1032"/>
                    </a:lnTo>
                    <a:lnTo>
                      <a:pt x="329" y="1015"/>
                    </a:lnTo>
                    <a:lnTo>
                      <a:pt x="325" y="992"/>
                    </a:lnTo>
                    <a:lnTo>
                      <a:pt x="327" y="985"/>
                    </a:lnTo>
                    <a:lnTo>
                      <a:pt x="330" y="977"/>
                    </a:lnTo>
                    <a:lnTo>
                      <a:pt x="329" y="971"/>
                    </a:lnTo>
                    <a:lnTo>
                      <a:pt x="344" y="979"/>
                    </a:lnTo>
                    <a:lnTo>
                      <a:pt x="345" y="971"/>
                    </a:lnTo>
                    <a:lnTo>
                      <a:pt x="340" y="950"/>
                    </a:lnTo>
                    <a:lnTo>
                      <a:pt x="345" y="928"/>
                    </a:lnTo>
                    <a:lnTo>
                      <a:pt x="350" y="910"/>
                    </a:lnTo>
                    <a:lnTo>
                      <a:pt x="343" y="901"/>
                    </a:lnTo>
                    <a:lnTo>
                      <a:pt x="340" y="892"/>
                    </a:lnTo>
                    <a:lnTo>
                      <a:pt x="340" y="879"/>
                    </a:lnTo>
                    <a:lnTo>
                      <a:pt x="356" y="887"/>
                    </a:lnTo>
                    <a:lnTo>
                      <a:pt x="357" y="885"/>
                    </a:lnTo>
                    <a:lnTo>
                      <a:pt x="361" y="881"/>
                    </a:lnTo>
                    <a:lnTo>
                      <a:pt x="367" y="872"/>
                    </a:lnTo>
                    <a:lnTo>
                      <a:pt x="368" y="870"/>
                    </a:lnTo>
                    <a:lnTo>
                      <a:pt x="367" y="866"/>
                    </a:lnTo>
                    <a:lnTo>
                      <a:pt x="370" y="850"/>
                    </a:lnTo>
                    <a:lnTo>
                      <a:pt x="365" y="839"/>
                    </a:lnTo>
                    <a:lnTo>
                      <a:pt x="366" y="831"/>
                    </a:lnTo>
                    <a:lnTo>
                      <a:pt x="368" y="840"/>
                    </a:lnTo>
                    <a:lnTo>
                      <a:pt x="377" y="848"/>
                    </a:lnTo>
                    <a:lnTo>
                      <a:pt x="381" y="847"/>
                    </a:lnTo>
                    <a:lnTo>
                      <a:pt x="386" y="837"/>
                    </a:lnTo>
                    <a:lnTo>
                      <a:pt x="393" y="840"/>
                    </a:lnTo>
                    <a:lnTo>
                      <a:pt x="394" y="833"/>
                    </a:lnTo>
                    <a:lnTo>
                      <a:pt x="398" y="827"/>
                    </a:lnTo>
                    <a:lnTo>
                      <a:pt x="387" y="822"/>
                    </a:lnTo>
                    <a:lnTo>
                      <a:pt x="394" y="823"/>
                    </a:lnTo>
                    <a:lnTo>
                      <a:pt x="403" y="817"/>
                    </a:lnTo>
                    <a:lnTo>
                      <a:pt x="403" y="812"/>
                    </a:lnTo>
                    <a:lnTo>
                      <a:pt x="410" y="809"/>
                    </a:lnTo>
                    <a:lnTo>
                      <a:pt x="411" y="799"/>
                    </a:lnTo>
                    <a:lnTo>
                      <a:pt x="417" y="796"/>
                    </a:lnTo>
                    <a:lnTo>
                      <a:pt x="417" y="784"/>
                    </a:lnTo>
                    <a:lnTo>
                      <a:pt x="425" y="783"/>
                    </a:lnTo>
                    <a:lnTo>
                      <a:pt x="435" y="785"/>
                    </a:lnTo>
                    <a:lnTo>
                      <a:pt x="446" y="775"/>
                    </a:lnTo>
                    <a:lnTo>
                      <a:pt x="449" y="764"/>
                    </a:lnTo>
                    <a:lnTo>
                      <a:pt x="464" y="753"/>
                    </a:lnTo>
                    <a:lnTo>
                      <a:pt x="470" y="761"/>
                    </a:lnTo>
                    <a:lnTo>
                      <a:pt x="481" y="753"/>
                    </a:lnTo>
                    <a:lnTo>
                      <a:pt x="484" y="743"/>
                    </a:lnTo>
                    <a:lnTo>
                      <a:pt x="492" y="737"/>
                    </a:lnTo>
                    <a:lnTo>
                      <a:pt x="500" y="740"/>
                    </a:lnTo>
                    <a:lnTo>
                      <a:pt x="503" y="735"/>
                    </a:lnTo>
                    <a:lnTo>
                      <a:pt x="516" y="727"/>
                    </a:lnTo>
                    <a:lnTo>
                      <a:pt x="521" y="719"/>
                    </a:lnTo>
                    <a:lnTo>
                      <a:pt x="528" y="715"/>
                    </a:lnTo>
                    <a:lnTo>
                      <a:pt x="535" y="699"/>
                    </a:lnTo>
                    <a:lnTo>
                      <a:pt x="538" y="691"/>
                    </a:lnTo>
                    <a:lnTo>
                      <a:pt x="549" y="677"/>
                    </a:lnTo>
                    <a:lnTo>
                      <a:pt x="555" y="664"/>
                    </a:lnTo>
                    <a:lnTo>
                      <a:pt x="562" y="651"/>
                    </a:lnTo>
                    <a:lnTo>
                      <a:pt x="566" y="646"/>
                    </a:lnTo>
                    <a:lnTo>
                      <a:pt x="567" y="651"/>
                    </a:lnTo>
                    <a:lnTo>
                      <a:pt x="566" y="662"/>
                    </a:lnTo>
                    <a:lnTo>
                      <a:pt x="576" y="649"/>
                    </a:lnTo>
                    <a:lnTo>
                      <a:pt x="577" y="644"/>
                    </a:lnTo>
                    <a:lnTo>
                      <a:pt x="572" y="639"/>
                    </a:lnTo>
                    <a:lnTo>
                      <a:pt x="571" y="633"/>
                    </a:lnTo>
                    <a:lnTo>
                      <a:pt x="556" y="618"/>
                    </a:lnTo>
                    <a:lnTo>
                      <a:pt x="555" y="612"/>
                    </a:lnTo>
                    <a:lnTo>
                      <a:pt x="558" y="610"/>
                    </a:lnTo>
                    <a:lnTo>
                      <a:pt x="556" y="602"/>
                    </a:lnTo>
                    <a:lnTo>
                      <a:pt x="551" y="596"/>
                    </a:lnTo>
                    <a:lnTo>
                      <a:pt x="551" y="594"/>
                    </a:lnTo>
                    <a:lnTo>
                      <a:pt x="556" y="589"/>
                    </a:lnTo>
                    <a:lnTo>
                      <a:pt x="558" y="582"/>
                    </a:lnTo>
                    <a:lnTo>
                      <a:pt x="566" y="579"/>
                    </a:lnTo>
                    <a:lnTo>
                      <a:pt x="576" y="554"/>
                    </a:lnTo>
                    <a:lnTo>
                      <a:pt x="577" y="547"/>
                    </a:lnTo>
                    <a:lnTo>
                      <a:pt x="567" y="530"/>
                    </a:lnTo>
                    <a:lnTo>
                      <a:pt x="569" y="527"/>
                    </a:lnTo>
                    <a:lnTo>
                      <a:pt x="580" y="520"/>
                    </a:lnTo>
                    <a:lnTo>
                      <a:pt x="580" y="512"/>
                    </a:lnTo>
                    <a:lnTo>
                      <a:pt x="585" y="511"/>
                    </a:lnTo>
                    <a:lnTo>
                      <a:pt x="592" y="515"/>
                    </a:lnTo>
                    <a:lnTo>
                      <a:pt x="596" y="514"/>
                    </a:lnTo>
                    <a:lnTo>
                      <a:pt x="597" y="506"/>
                    </a:lnTo>
                    <a:lnTo>
                      <a:pt x="593" y="503"/>
                    </a:lnTo>
                    <a:lnTo>
                      <a:pt x="603" y="501"/>
                    </a:lnTo>
                    <a:lnTo>
                      <a:pt x="604" y="495"/>
                    </a:lnTo>
                    <a:lnTo>
                      <a:pt x="593" y="481"/>
                    </a:lnTo>
                    <a:lnTo>
                      <a:pt x="593" y="476"/>
                    </a:lnTo>
                    <a:lnTo>
                      <a:pt x="605" y="484"/>
                    </a:lnTo>
                    <a:lnTo>
                      <a:pt x="610" y="493"/>
                    </a:lnTo>
                    <a:lnTo>
                      <a:pt x="614" y="493"/>
                    </a:lnTo>
                    <a:lnTo>
                      <a:pt x="613" y="476"/>
                    </a:lnTo>
                    <a:lnTo>
                      <a:pt x="614" y="478"/>
                    </a:lnTo>
                    <a:lnTo>
                      <a:pt x="618" y="476"/>
                    </a:lnTo>
                    <a:lnTo>
                      <a:pt x="619" y="455"/>
                    </a:lnTo>
                    <a:lnTo>
                      <a:pt x="623" y="454"/>
                    </a:lnTo>
                    <a:lnTo>
                      <a:pt x="628" y="454"/>
                    </a:lnTo>
                    <a:lnTo>
                      <a:pt x="628" y="460"/>
                    </a:lnTo>
                    <a:lnTo>
                      <a:pt x="631" y="465"/>
                    </a:lnTo>
                    <a:lnTo>
                      <a:pt x="635" y="467"/>
                    </a:lnTo>
                    <a:lnTo>
                      <a:pt x="640" y="454"/>
                    </a:lnTo>
                    <a:lnTo>
                      <a:pt x="645" y="457"/>
                    </a:lnTo>
                    <a:lnTo>
                      <a:pt x="651" y="468"/>
                    </a:lnTo>
                    <a:lnTo>
                      <a:pt x="655" y="468"/>
                    </a:lnTo>
                    <a:lnTo>
                      <a:pt x="661" y="473"/>
                    </a:lnTo>
                    <a:lnTo>
                      <a:pt x="666" y="461"/>
                    </a:lnTo>
                    <a:lnTo>
                      <a:pt x="691" y="458"/>
                    </a:lnTo>
                    <a:lnTo>
                      <a:pt x="700" y="465"/>
                    </a:lnTo>
                    <a:lnTo>
                      <a:pt x="706" y="472"/>
                    </a:lnTo>
                    <a:lnTo>
                      <a:pt x="710" y="465"/>
                    </a:lnTo>
                    <a:lnTo>
                      <a:pt x="715" y="461"/>
                    </a:lnTo>
                    <a:lnTo>
                      <a:pt x="712" y="449"/>
                    </a:lnTo>
                    <a:lnTo>
                      <a:pt x="698" y="415"/>
                    </a:lnTo>
                    <a:lnTo>
                      <a:pt x="694" y="395"/>
                    </a:lnTo>
                    <a:lnTo>
                      <a:pt x="698" y="377"/>
                    </a:lnTo>
                    <a:lnTo>
                      <a:pt x="706" y="364"/>
                    </a:lnTo>
                    <a:lnTo>
                      <a:pt x="707" y="354"/>
                    </a:lnTo>
                    <a:lnTo>
                      <a:pt x="707" y="342"/>
                    </a:lnTo>
                    <a:lnTo>
                      <a:pt x="687" y="296"/>
                    </a:lnTo>
                    <a:lnTo>
                      <a:pt x="684" y="279"/>
                    </a:lnTo>
                    <a:lnTo>
                      <a:pt x="690" y="258"/>
                    </a:lnTo>
                    <a:lnTo>
                      <a:pt x="688" y="243"/>
                    </a:lnTo>
                    <a:lnTo>
                      <a:pt x="683" y="237"/>
                    </a:lnTo>
                    <a:lnTo>
                      <a:pt x="682" y="223"/>
                    </a:lnTo>
                    <a:lnTo>
                      <a:pt x="682" y="202"/>
                    </a:lnTo>
                    <a:lnTo>
                      <a:pt x="683" y="186"/>
                    </a:lnTo>
                    <a:lnTo>
                      <a:pt x="688" y="173"/>
                    </a:lnTo>
                    <a:lnTo>
                      <a:pt x="685" y="166"/>
                    </a:lnTo>
                    <a:lnTo>
                      <a:pt x="653" y="110"/>
                    </a:lnTo>
                    <a:lnTo>
                      <a:pt x="635" y="92"/>
                    </a:lnTo>
                    <a:lnTo>
                      <a:pt x="599" y="81"/>
                    </a:lnTo>
                    <a:lnTo>
                      <a:pt x="569" y="51"/>
                    </a:lnTo>
                    <a:lnTo>
                      <a:pt x="528" y="5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00" y="0"/>
                    </a:lnTo>
                    <a:lnTo>
                      <a:pt x="495" y="3"/>
                    </a:lnTo>
                    <a:lnTo>
                      <a:pt x="496" y="13"/>
                    </a:lnTo>
                    <a:lnTo>
                      <a:pt x="501" y="17"/>
                    </a:lnTo>
                    <a:lnTo>
                      <a:pt x="502" y="29"/>
                    </a:lnTo>
                    <a:lnTo>
                      <a:pt x="500" y="38"/>
                    </a:lnTo>
                    <a:lnTo>
                      <a:pt x="496" y="43"/>
                    </a:lnTo>
                    <a:lnTo>
                      <a:pt x="492" y="58"/>
                    </a:lnTo>
                    <a:lnTo>
                      <a:pt x="486" y="69"/>
                    </a:lnTo>
                    <a:lnTo>
                      <a:pt x="488" y="79"/>
                    </a:lnTo>
                    <a:lnTo>
                      <a:pt x="497" y="89"/>
                    </a:lnTo>
                    <a:lnTo>
                      <a:pt x="490" y="97"/>
                    </a:lnTo>
                    <a:lnTo>
                      <a:pt x="481" y="100"/>
                    </a:lnTo>
                    <a:lnTo>
                      <a:pt x="438" y="84"/>
                    </a:lnTo>
                    <a:lnTo>
                      <a:pt x="408" y="80"/>
                    </a:lnTo>
                    <a:lnTo>
                      <a:pt x="398" y="81"/>
                    </a:lnTo>
                    <a:lnTo>
                      <a:pt x="393" y="86"/>
                    </a:lnTo>
                    <a:lnTo>
                      <a:pt x="388" y="96"/>
                    </a:lnTo>
                    <a:lnTo>
                      <a:pt x="390" y="119"/>
                    </a:lnTo>
                    <a:lnTo>
                      <a:pt x="388" y="129"/>
                    </a:lnTo>
                    <a:lnTo>
                      <a:pt x="383" y="150"/>
                    </a:lnTo>
                    <a:lnTo>
                      <a:pt x="373" y="166"/>
                    </a:lnTo>
                    <a:lnTo>
                      <a:pt x="370" y="165"/>
                    </a:lnTo>
                    <a:lnTo>
                      <a:pt x="360" y="153"/>
                    </a:lnTo>
                    <a:lnTo>
                      <a:pt x="347" y="145"/>
                    </a:lnTo>
                    <a:lnTo>
                      <a:pt x="335" y="149"/>
                    </a:lnTo>
                    <a:lnTo>
                      <a:pt x="317" y="167"/>
                    </a:lnTo>
                    <a:lnTo>
                      <a:pt x="308" y="180"/>
                    </a:lnTo>
                    <a:lnTo>
                      <a:pt x="304" y="196"/>
                    </a:lnTo>
                    <a:lnTo>
                      <a:pt x="302" y="209"/>
                    </a:lnTo>
                    <a:lnTo>
                      <a:pt x="296" y="219"/>
                    </a:lnTo>
                    <a:lnTo>
                      <a:pt x="282" y="237"/>
                    </a:lnTo>
                    <a:lnTo>
                      <a:pt x="279" y="251"/>
                    </a:lnTo>
                    <a:lnTo>
                      <a:pt x="292" y="273"/>
                    </a:lnTo>
                    <a:lnTo>
                      <a:pt x="293" y="285"/>
                    </a:lnTo>
                    <a:lnTo>
                      <a:pt x="291" y="294"/>
                    </a:lnTo>
                    <a:lnTo>
                      <a:pt x="285" y="306"/>
                    </a:lnTo>
                    <a:lnTo>
                      <a:pt x="273" y="320"/>
                    </a:lnTo>
                    <a:lnTo>
                      <a:pt x="265" y="334"/>
                    </a:lnTo>
                    <a:lnTo>
                      <a:pt x="242" y="364"/>
                    </a:lnTo>
                    <a:lnTo>
                      <a:pt x="236" y="381"/>
                    </a:lnTo>
                    <a:lnTo>
                      <a:pt x="233" y="401"/>
                    </a:lnTo>
                    <a:lnTo>
                      <a:pt x="228" y="413"/>
                    </a:lnTo>
                    <a:lnTo>
                      <a:pt x="211" y="427"/>
                    </a:lnTo>
                    <a:lnTo>
                      <a:pt x="200" y="427"/>
                    </a:lnTo>
                    <a:lnTo>
                      <a:pt x="193" y="431"/>
                    </a:lnTo>
                    <a:lnTo>
                      <a:pt x="194" y="446"/>
                    </a:lnTo>
                    <a:lnTo>
                      <a:pt x="194" y="467"/>
                    </a:lnTo>
                    <a:lnTo>
                      <a:pt x="193" y="497"/>
                    </a:lnTo>
                    <a:lnTo>
                      <a:pt x="184" y="547"/>
                    </a:lnTo>
                    <a:lnTo>
                      <a:pt x="167" y="584"/>
                    </a:lnTo>
                    <a:lnTo>
                      <a:pt x="147" y="616"/>
                    </a:lnTo>
                    <a:lnTo>
                      <a:pt x="148" y="625"/>
                    </a:lnTo>
                    <a:lnTo>
                      <a:pt x="163" y="641"/>
                    </a:lnTo>
                    <a:lnTo>
                      <a:pt x="169" y="653"/>
                    </a:lnTo>
                    <a:lnTo>
                      <a:pt x="169" y="672"/>
                    </a:lnTo>
                    <a:lnTo>
                      <a:pt x="167" y="683"/>
                    </a:lnTo>
                    <a:lnTo>
                      <a:pt x="157" y="695"/>
                    </a:lnTo>
                    <a:lnTo>
                      <a:pt x="142" y="695"/>
                    </a:lnTo>
                    <a:lnTo>
                      <a:pt x="125" y="692"/>
                    </a:lnTo>
                    <a:lnTo>
                      <a:pt x="104" y="697"/>
                    </a:lnTo>
                    <a:lnTo>
                      <a:pt x="87" y="708"/>
                    </a:lnTo>
                    <a:lnTo>
                      <a:pt x="62" y="738"/>
                    </a:lnTo>
                    <a:lnTo>
                      <a:pt x="56" y="754"/>
                    </a:lnTo>
                    <a:lnTo>
                      <a:pt x="51" y="774"/>
                    </a:lnTo>
                    <a:lnTo>
                      <a:pt x="55" y="793"/>
                    </a:lnTo>
                    <a:lnTo>
                      <a:pt x="61" y="806"/>
                    </a:lnTo>
                    <a:lnTo>
                      <a:pt x="66" y="811"/>
                    </a:lnTo>
                    <a:lnTo>
                      <a:pt x="60" y="821"/>
                    </a:lnTo>
                    <a:lnTo>
                      <a:pt x="59" y="833"/>
                    </a:lnTo>
                    <a:lnTo>
                      <a:pt x="55" y="843"/>
                    </a:lnTo>
                    <a:lnTo>
                      <a:pt x="55" y="863"/>
                    </a:lnTo>
                    <a:lnTo>
                      <a:pt x="53" y="871"/>
                    </a:lnTo>
                    <a:lnTo>
                      <a:pt x="53" y="883"/>
                    </a:lnTo>
                    <a:lnTo>
                      <a:pt x="55" y="886"/>
                    </a:lnTo>
                    <a:lnTo>
                      <a:pt x="60" y="902"/>
                    </a:lnTo>
                    <a:lnTo>
                      <a:pt x="59" y="944"/>
                    </a:lnTo>
                    <a:lnTo>
                      <a:pt x="60" y="964"/>
                    </a:lnTo>
                    <a:lnTo>
                      <a:pt x="69" y="979"/>
                    </a:lnTo>
                    <a:lnTo>
                      <a:pt x="89" y="995"/>
                    </a:lnTo>
                    <a:lnTo>
                      <a:pt x="92" y="1016"/>
                    </a:lnTo>
                    <a:lnTo>
                      <a:pt x="86" y="1035"/>
                    </a:lnTo>
                    <a:lnTo>
                      <a:pt x="76" y="1046"/>
                    </a:lnTo>
                    <a:lnTo>
                      <a:pt x="61" y="1052"/>
                    </a:lnTo>
                    <a:lnTo>
                      <a:pt x="59" y="1058"/>
                    </a:lnTo>
                    <a:lnTo>
                      <a:pt x="69" y="1071"/>
                    </a:lnTo>
                    <a:lnTo>
                      <a:pt x="77" y="1105"/>
                    </a:lnTo>
                    <a:lnTo>
                      <a:pt x="70" y="1134"/>
                    </a:lnTo>
                    <a:lnTo>
                      <a:pt x="74" y="1143"/>
                    </a:lnTo>
                    <a:lnTo>
                      <a:pt x="72" y="1157"/>
                    </a:lnTo>
                    <a:lnTo>
                      <a:pt x="66" y="1168"/>
                    </a:lnTo>
                    <a:lnTo>
                      <a:pt x="39" y="1179"/>
                    </a:lnTo>
                    <a:lnTo>
                      <a:pt x="39" y="1193"/>
                    </a:lnTo>
                    <a:lnTo>
                      <a:pt x="27" y="1214"/>
                    </a:lnTo>
                    <a:lnTo>
                      <a:pt x="28" y="1230"/>
                    </a:lnTo>
                    <a:lnTo>
                      <a:pt x="32" y="1242"/>
                    </a:lnTo>
                    <a:lnTo>
                      <a:pt x="24" y="1280"/>
                    </a:lnTo>
                    <a:lnTo>
                      <a:pt x="16" y="1286"/>
                    </a:lnTo>
                    <a:lnTo>
                      <a:pt x="12" y="1278"/>
                    </a:lnTo>
                    <a:lnTo>
                      <a:pt x="8" y="1291"/>
                    </a:lnTo>
                    <a:lnTo>
                      <a:pt x="8" y="1268"/>
                    </a:lnTo>
                    <a:lnTo>
                      <a:pt x="6" y="126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35" name="Group 359"/>
              <p:cNvGrpSpPr/>
              <p:nvPr/>
            </p:nvGrpSpPr>
            <p:grpSpPr bwMode="gray">
              <a:xfrm>
                <a:off x="5080794" y="2788583"/>
                <a:ext cx="75600" cy="108000"/>
                <a:chOff x="4160739" y="2986112"/>
                <a:chExt cx="187325" cy="233362"/>
              </a:xfrm>
              <a:grpFill/>
            </p:grpSpPr>
            <p:sp>
              <p:nvSpPr>
                <p:cNvPr id="236" name="Freeform 45"/>
                <p:cNvSpPr>
                  <a:spLocks noChangeAspect="1"/>
                </p:cNvSpPr>
                <p:nvPr/>
              </p:nvSpPr>
              <p:spPr bwMode="gray">
                <a:xfrm>
                  <a:off x="4171851" y="2986112"/>
                  <a:ext cx="176213" cy="225425"/>
                </a:xfrm>
                <a:custGeom>
                  <a:avLst/>
                  <a:gdLst/>
                  <a:ahLst/>
                  <a:cxnLst>
                    <a:cxn ang="0">
                      <a:pos x="72" y="248"/>
                    </a:cxn>
                    <a:cxn ang="0">
                      <a:pos x="72" y="234"/>
                    </a:cxn>
                    <a:cxn ang="0">
                      <a:pos x="82" y="239"/>
                    </a:cxn>
                    <a:cxn ang="0">
                      <a:pos x="91" y="229"/>
                    </a:cxn>
                    <a:cxn ang="0">
                      <a:pos x="34" y="195"/>
                    </a:cxn>
                    <a:cxn ang="0">
                      <a:pos x="34" y="185"/>
                    </a:cxn>
                    <a:cxn ang="0">
                      <a:pos x="39" y="176"/>
                    </a:cxn>
                    <a:cxn ang="0">
                      <a:pos x="48" y="176"/>
                    </a:cxn>
                    <a:cxn ang="0">
                      <a:pos x="39" y="151"/>
                    </a:cxn>
                    <a:cxn ang="0">
                      <a:pos x="53" y="151"/>
                    </a:cxn>
                    <a:cxn ang="0">
                      <a:pos x="53" y="147"/>
                    </a:cxn>
                    <a:cxn ang="0">
                      <a:pos x="29" y="132"/>
                    </a:cxn>
                    <a:cxn ang="0">
                      <a:pos x="43" y="97"/>
                    </a:cxn>
                    <a:cxn ang="0">
                      <a:pos x="24" y="88"/>
                    </a:cxn>
                    <a:cxn ang="0">
                      <a:pos x="29" y="77"/>
                    </a:cxn>
                    <a:cxn ang="0">
                      <a:pos x="43" y="72"/>
                    </a:cxn>
                    <a:cxn ang="0">
                      <a:pos x="15" y="58"/>
                    </a:cxn>
                    <a:cxn ang="0">
                      <a:pos x="10" y="34"/>
                    </a:cxn>
                    <a:cxn ang="0">
                      <a:pos x="0" y="23"/>
                    </a:cxn>
                    <a:cxn ang="0">
                      <a:pos x="43" y="4"/>
                    </a:cxn>
                    <a:cxn ang="0">
                      <a:pos x="62" y="0"/>
                    </a:cxn>
                    <a:cxn ang="0">
                      <a:pos x="72" y="4"/>
                    </a:cxn>
                    <a:cxn ang="0">
                      <a:pos x="91" y="14"/>
                    </a:cxn>
                    <a:cxn ang="0">
                      <a:pos x="101" y="34"/>
                    </a:cxn>
                    <a:cxn ang="0">
                      <a:pos x="115" y="58"/>
                    </a:cxn>
                    <a:cxn ang="0">
                      <a:pos x="134" y="67"/>
                    </a:cxn>
                    <a:cxn ang="0">
                      <a:pos x="139" y="88"/>
                    </a:cxn>
                    <a:cxn ang="0">
                      <a:pos x="153" y="97"/>
                    </a:cxn>
                    <a:cxn ang="0">
                      <a:pos x="168" y="102"/>
                    </a:cxn>
                    <a:cxn ang="0">
                      <a:pos x="187" y="92"/>
                    </a:cxn>
                    <a:cxn ang="0">
                      <a:pos x="187" y="112"/>
                    </a:cxn>
                    <a:cxn ang="0">
                      <a:pos x="206" y="132"/>
                    </a:cxn>
                    <a:cxn ang="0">
                      <a:pos x="192" y="156"/>
                    </a:cxn>
                    <a:cxn ang="0">
                      <a:pos x="201" y="190"/>
                    </a:cxn>
                    <a:cxn ang="0">
                      <a:pos x="211" y="215"/>
                    </a:cxn>
                    <a:cxn ang="0">
                      <a:pos x="201" y="239"/>
                    </a:cxn>
                    <a:cxn ang="0">
                      <a:pos x="201" y="259"/>
                    </a:cxn>
                    <a:cxn ang="0">
                      <a:pos x="192" y="254"/>
                    </a:cxn>
                    <a:cxn ang="0">
                      <a:pos x="149" y="254"/>
                    </a:cxn>
                    <a:cxn ang="0">
                      <a:pos x="134" y="264"/>
                    </a:cxn>
                    <a:cxn ang="0">
                      <a:pos x="115" y="278"/>
                    </a:cxn>
                    <a:cxn ang="0">
                      <a:pos x="115" y="289"/>
                    </a:cxn>
                    <a:cxn ang="0">
                      <a:pos x="110" y="294"/>
                    </a:cxn>
                    <a:cxn ang="0">
                      <a:pos x="101" y="269"/>
                    </a:cxn>
                    <a:cxn ang="0">
                      <a:pos x="86" y="254"/>
                    </a:cxn>
                    <a:cxn ang="0">
                      <a:pos x="72" y="248"/>
                    </a:cxn>
                  </a:cxnLst>
                  <a:rect l="0" t="0" r="r" b="b"/>
                  <a:pathLst>
                    <a:path w="212" h="295">
                      <a:moveTo>
                        <a:pt x="72" y="248"/>
                      </a:moveTo>
                      <a:lnTo>
                        <a:pt x="72" y="234"/>
                      </a:lnTo>
                      <a:lnTo>
                        <a:pt x="82" y="239"/>
                      </a:lnTo>
                      <a:lnTo>
                        <a:pt x="91" y="229"/>
                      </a:lnTo>
                      <a:lnTo>
                        <a:pt x="34" y="195"/>
                      </a:lnTo>
                      <a:lnTo>
                        <a:pt x="34" y="185"/>
                      </a:lnTo>
                      <a:lnTo>
                        <a:pt x="39" y="176"/>
                      </a:lnTo>
                      <a:lnTo>
                        <a:pt x="48" y="176"/>
                      </a:lnTo>
                      <a:lnTo>
                        <a:pt x="39" y="151"/>
                      </a:lnTo>
                      <a:lnTo>
                        <a:pt x="53" y="151"/>
                      </a:lnTo>
                      <a:lnTo>
                        <a:pt x="53" y="147"/>
                      </a:lnTo>
                      <a:lnTo>
                        <a:pt x="29" y="132"/>
                      </a:lnTo>
                      <a:lnTo>
                        <a:pt x="43" y="97"/>
                      </a:lnTo>
                      <a:lnTo>
                        <a:pt x="24" y="88"/>
                      </a:lnTo>
                      <a:lnTo>
                        <a:pt x="29" y="77"/>
                      </a:lnTo>
                      <a:lnTo>
                        <a:pt x="43" y="72"/>
                      </a:lnTo>
                      <a:lnTo>
                        <a:pt x="15" y="58"/>
                      </a:lnTo>
                      <a:lnTo>
                        <a:pt x="10" y="34"/>
                      </a:lnTo>
                      <a:lnTo>
                        <a:pt x="0" y="23"/>
                      </a:lnTo>
                      <a:lnTo>
                        <a:pt x="43" y="4"/>
                      </a:lnTo>
                      <a:lnTo>
                        <a:pt x="62" y="0"/>
                      </a:lnTo>
                      <a:lnTo>
                        <a:pt x="72" y="4"/>
                      </a:lnTo>
                      <a:lnTo>
                        <a:pt x="91" y="14"/>
                      </a:lnTo>
                      <a:lnTo>
                        <a:pt x="101" y="34"/>
                      </a:lnTo>
                      <a:lnTo>
                        <a:pt x="115" y="58"/>
                      </a:lnTo>
                      <a:lnTo>
                        <a:pt x="134" y="67"/>
                      </a:lnTo>
                      <a:lnTo>
                        <a:pt x="139" y="88"/>
                      </a:lnTo>
                      <a:lnTo>
                        <a:pt x="153" y="97"/>
                      </a:lnTo>
                      <a:lnTo>
                        <a:pt x="168" y="102"/>
                      </a:lnTo>
                      <a:lnTo>
                        <a:pt x="187" y="92"/>
                      </a:lnTo>
                      <a:lnTo>
                        <a:pt x="187" y="112"/>
                      </a:lnTo>
                      <a:lnTo>
                        <a:pt x="206" y="132"/>
                      </a:lnTo>
                      <a:lnTo>
                        <a:pt x="192" y="156"/>
                      </a:lnTo>
                      <a:lnTo>
                        <a:pt x="201" y="190"/>
                      </a:lnTo>
                      <a:lnTo>
                        <a:pt x="211" y="215"/>
                      </a:lnTo>
                      <a:lnTo>
                        <a:pt x="201" y="239"/>
                      </a:lnTo>
                      <a:lnTo>
                        <a:pt x="201" y="259"/>
                      </a:lnTo>
                      <a:lnTo>
                        <a:pt x="192" y="254"/>
                      </a:lnTo>
                      <a:lnTo>
                        <a:pt x="149" y="254"/>
                      </a:lnTo>
                      <a:lnTo>
                        <a:pt x="134" y="264"/>
                      </a:lnTo>
                      <a:lnTo>
                        <a:pt x="115" y="278"/>
                      </a:lnTo>
                      <a:lnTo>
                        <a:pt x="115" y="289"/>
                      </a:lnTo>
                      <a:lnTo>
                        <a:pt x="110" y="294"/>
                      </a:lnTo>
                      <a:lnTo>
                        <a:pt x="101" y="269"/>
                      </a:lnTo>
                      <a:lnTo>
                        <a:pt x="86" y="254"/>
                      </a:lnTo>
                      <a:lnTo>
                        <a:pt x="72" y="24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" name="Freeform 46"/>
                <p:cNvSpPr>
                  <a:spLocks noChangeAspect="1"/>
                </p:cNvSpPr>
                <p:nvPr/>
              </p:nvSpPr>
              <p:spPr bwMode="gray">
                <a:xfrm>
                  <a:off x="4160739" y="3130574"/>
                  <a:ext cx="87313" cy="88900"/>
                </a:xfrm>
                <a:custGeom>
                  <a:avLst/>
                  <a:gdLst/>
                  <a:ahLst/>
                  <a:cxnLst>
                    <a:cxn ang="0">
                      <a:pos x="9" y="68"/>
                    </a:cxn>
                    <a:cxn ang="0">
                      <a:pos x="14" y="63"/>
                    </a:cxn>
                    <a:cxn ang="0">
                      <a:pos x="9" y="35"/>
                    </a:cxn>
                    <a:cxn ang="0">
                      <a:pos x="24" y="29"/>
                    </a:cxn>
                    <a:cxn ang="0">
                      <a:pos x="14" y="5"/>
                    </a:cxn>
                    <a:cxn ang="0">
                      <a:pos x="24" y="0"/>
                    </a:cxn>
                    <a:cxn ang="0">
                      <a:pos x="43" y="16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48" y="10"/>
                    </a:cxn>
                    <a:cxn ang="0">
                      <a:pos x="105" y="44"/>
                    </a:cxn>
                    <a:cxn ang="0">
                      <a:pos x="96" y="54"/>
                    </a:cxn>
                    <a:cxn ang="0">
                      <a:pos x="86" y="49"/>
                    </a:cxn>
                    <a:cxn ang="0">
                      <a:pos x="86" y="63"/>
                    </a:cxn>
                    <a:cxn ang="0">
                      <a:pos x="76" y="63"/>
                    </a:cxn>
                    <a:cxn ang="0">
                      <a:pos x="67" y="79"/>
                    </a:cxn>
                    <a:cxn ang="0">
                      <a:pos x="67" y="103"/>
                    </a:cxn>
                    <a:cxn ang="0">
                      <a:pos x="62" y="117"/>
                    </a:cxn>
                    <a:cxn ang="0">
                      <a:pos x="43" y="112"/>
                    </a:cxn>
                    <a:cxn ang="0">
                      <a:pos x="19" y="87"/>
                    </a:cxn>
                    <a:cxn ang="0">
                      <a:pos x="0" y="84"/>
                    </a:cxn>
                    <a:cxn ang="0">
                      <a:pos x="9" y="68"/>
                    </a:cxn>
                  </a:cxnLst>
                  <a:rect l="0" t="0" r="r" b="b"/>
                  <a:pathLst>
                    <a:path w="106" h="118">
                      <a:moveTo>
                        <a:pt x="9" y="68"/>
                      </a:moveTo>
                      <a:lnTo>
                        <a:pt x="14" y="63"/>
                      </a:lnTo>
                      <a:lnTo>
                        <a:pt x="9" y="35"/>
                      </a:lnTo>
                      <a:lnTo>
                        <a:pt x="24" y="29"/>
                      </a:lnTo>
                      <a:lnTo>
                        <a:pt x="14" y="5"/>
                      </a:lnTo>
                      <a:lnTo>
                        <a:pt x="24" y="0"/>
                      </a:lnTo>
                      <a:lnTo>
                        <a:pt x="43" y="16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48" y="10"/>
                      </a:lnTo>
                      <a:lnTo>
                        <a:pt x="105" y="44"/>
                      </a:lnTo>
                      <a:lnTo>
                        <a:pt x="96" y="54"/>
                      </a:lnTo>
                      <a:lnTo>
                        <a:pt x="86" y="49"/>
                      </a:lnTo>
                      <a:lnTo>
                        <a:pt x="86" y="63"/>
                      </a:lnTo>
                      <a:lnTo>
                        <a:pt x="76" y="63"/>
                      </a:lnTo>
                      <a:lnTo>
                        <a:pt x="67" y="79"/>
                      </a:lnTo>
                      <a:lnTo>
                        <a:pt x="67" y="103"/>
                      </a:lnTo>
                      <a:lnTo>
                        <a:pt x="62" y="117"/>
                      </a:lnTo>
                      <a:lnTo>
                        <a:pt x="43" y="112"/>
                      </a:lnTo>
                      <a:lnTo>
                        <a:pt x="19" y="87"/>
                      </a:lnTo>
                      <a:lnTo>
                        <a:pt x="0" y="84"/>
                      </a:lnTo>
                      <a:lnTo>
                        <a:pt x="9" y="6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43" name="Group 368"/>
            <p:cNvGrpSpPr/>
            <p:nvPr/>
          </p:nvGrpSpPr>
          <p:grpSpPr bwMode="gray">
            <a:xfrm>
              <a:off x="5591926" y="3492056"/>
              <a:ext cx="1198965" cy="1473737"/>
              <a:chOff x="4455318" y="2994372"/>
              <a:chExt cx="1196974" cy="1339850"/>
            </a:xfrm>
            <a:grpFill/>
          </p:grpSpPr>
          <p:sp>
            <p:nvSpPr>
              <p:cNvPr id="144" name="Freeform 143"/>
              <p:cNvSpPr>
                <a:spLocks noChangeAspect="1"/>
              </p:cNvSpPr>
              <p:nvPr/>
            </p:nvSpPr>
            <p:spPr bwMode="gray">
              <a:xfrm>
                <a:off x="4918868" y="3083272"/>
                <a:ext cx="276225" cy="265113"/>
              </a:xfrm>
              <a:custGeom>
                <a:avLst/>
                <a:gdLst/>
                <a:ahLst/>
                <a:cxnLst>
                  <a:cxn ang="0">
                    <a:pos x="134" y="578"/>
                  </a:cxn>
                  <a:cxn ang="0">
                    <a:pos x="76" y="535"/>
                  </a:cxn>
                  <a:cxn ang="0">
                    <a:pos x="40" y="507"/>
                  </a:cxn>
                  <a:cxn ang="0">
                    <a:pos x="11" y="449"/>
                  </a:cxn>
                  <a:cxn ang="0">
                    <a:pos x="18" y="425"/>
                  </a:cxn>
                  <a:cxn ang="0">
                    <a:pos x="32" y="340"/>
                  </a:cxn>
                  <a:cxn ang="0">
                    <a:pos x="29" y="288"/>
                  </a:cxn>
                  <a:cxn ang="0">
                    <a:pos x="11" y="222"/>
                  </a:cxn>
                  <a:cxn ang="0">
                    <a:pos x="11" y="184"/>
                  </a:cxn>
                  <a:cxn ang="0">
                    <a:pos x="36" y="171"/>
                  </a:cxn>
                  <a:cxn ang="0">
                    <a:pos x="52" y="143"/>
                  </a:cxn>
                  <a:cxn ang="0">
                    <a:pos x="52" y="98"/>
                  </a:cxn>
                  <a:cxn ang="0">
                    <a:pos x="79" y="74"/>
                  </a:cxn>
                  <a:cxn ang="0">
                    <a:pos x="119" y="39"/>
                  </a:cxn>
                  <a:cxn ang="0">
                    <a:pos x="130" y="2"/>
                  </a:cxn>
                  <a:cxn ang="0">
                    <a:pos x="190" y="22"/>
                  </a:cxn>
                  <a:cxn ang="0">
                    <a:pos x="237" y="23"/>
                  </a:cxn>
                  <a:cxn ang="0">
                    <a:pos x="276" y="35"/>
                  </a:cxn>
                  <a:cxn ang="0">
                    <a:pos x="323" y="52"/>
                  </a:cxn>
                  <a:cxn ang="0">
                    <a:pos x="333" y="84"/>
                  </a:cxn>
                  <a:cxn ang="0">
                    <a:pos x="371" y="121"/>
                  </a:cxn>
                  <a:cxn ang="0">
                    <a:pos x="431" y="130"/>
                  </a:cxn>
                  <a:cxn ang="0">
                    <a:pos x="482" y="151"/>
                  </a:cxn>
                  <a:cxn ang="0">
                    <a:pos x="514" y="178"/>
                  </a:cxn>
                  <a:cxn ang="0">
                    <a:pos x="561" y="176"/>
                  </a:cxn>
                  <a:cxn ang="0">
                    <a:pos x="587" y="148"/>
                  </a:cxn>
                  <a:cxn ang="0">
                    <a:pos x="589" y="117"/>
                  </a:cxn>
                  <a:cxn ang="0">
                    <a:pos x="582" y="83"/>
                  </a:cxn>
                  <a:cxn ang="0">
                    <a:pos x="606" y="47"/>
                  </a:cxn>
                  <a:cxn ang="0">
                    <a:pos x="658" y="22"/>
                  </a:cxn>
                  <a:cxn ang="0">
                    <a:pos x="729" y="25"/>
                  </a:cxn>
                  <a:cxn ang="0">
                    <a:pos x="754" y="35"/>
                  </a:cxn>
                  <a:cxn ang="0">
                    <a:pos x="751" y="46"/>
                  </a:cxn>
                  <a:cxn ang="0">
                    <a:pos x="767" y="63"/>
                  </a:cxn>
                  <a:cxn ang="0">
                    <a:pos x="797" y="67"/>
                  </a:cxn>
                  <a:cxn ang="0">
                    <a:pos x="831" y="77"/>
                  </a:cxn>
                  <a:cxn ang="0">
                    <a:pos x="868" y="95"/>
                  </a:cxn>
                  <a:cxn ang="0">
                    <a:pos x="860" y="108"/>
                  </a:cxn>
                  <a:cxn ang="0">
                    <a:pos x="856" y="127"/>
                  </a:cxn>
                  <a:cxn ang="0">
                    <a:pos x="858" y="180"/>
                  </a:cxn>
                  <a:cxn ang="0">
                    <a:pos x="845" y="192"/>
                  </a:cxn>
                  <a:cxn ang="0">
                    <a:pos x="853" y="227"/>
                  </a:cxn>
                  <a:cxn ang="0">
                    <a:pos x="869" y="261"/>
                  </a:cxn>
                  <a:cxn ang="0">
                    <a:pos x="869" y="421"/>
                  </a:cxn>
                  <a:cxn ang="0">
                    <a:pos x="869" y="593"/>
                  </a:cxn>
                  <a:cxn ang="0">
                    <a:pos x="869" y="740"/>
                  </a:cxn>
                  <a:cxn ang="0">
                    <a:pos x="817" y="832"/>
                  </a:cxn>
                  <a:cxn ang="0">
                    <a:pos x="715" y="783"/>
                  </a:cxn>
                  <a:cxn ang="0">
                    <a:pos x="573" y="709"/>
                  </a:cxn>
                  <a:cxn ang="0">
                    <a:pos x="433" y="635"/>
                  </a:cxn>
                  <a:cxn ang="0">
                    <a:pos x="326" y="622"/>
                  </a:cxn>
                  <a:cxn ang="0">
                    <a:pos x="297" y="620"/>
                  </a:cxn>
                  <a:cxn ang="0">
                    <a:pos x="275" y="605"/>
                  </a:cxn>
                  <a:cxn ang="0">
                    <a:pos x="222" y="595"/>
                  </a:cxn>
                  <a:cxn ang="0">
                    <a:pos x="145" y="595"/>
                  </a:cxn>
                </a:cxnLst>
                <a:rect l="0" t="0" r="r" b="b"/>
                <a:pathLst>
                  <a:path w="871" h="832">
                    <a:moveTo>
                      <a:pt x="140" y="598"/>
                    </a:moveTo>
                    <a:lnTo>
                      <a:pt x="138" y="592"/>
                    </a:lnTo>
                    <a:lnTo>
                      <a:pt x="134" y="578"/>
                    </a:lnTo>
                    <a:lnTo>
                      <a:pt x="116" y="549"/>
                    </a:lnTo>
                    <a:lnTo>
                      <a:pt x="87" y="535"/>
                    </a:lnTo>
                    <a:lnTo>
                      <a:pt x="76" y="535"/>
                    </a:lnTo>
                    <a:lnTo>
                      <a:pt x="57" y="534"/>
                    </a:lnTo>
                    <a:lnTo>
                      <a:pt x="43" y="519"/>
                    </a:lnTo>
                    <a:lnTo>
                      <a:pt x="40" y="507"/>
                    </a:lnTo>
                    <a:lnTo>
                      <a:pt x="39" y="487"/>
                    </a:lnTo>
                    <a:lnTo>
                      <a:pt x="29" y="471"/>
                    </a:lnTo>
                    <a:lnTo>
                      <a:pt x="11" y="449"/>
                    </a:lnTo>
                    <a:lnTo>
                      <a:pt x="6" y="436"/>
                    </a:lnTo>
                    <a:lnTo>
                      <a:pt x="7" y="428"/>
                    </a:lnTo>
                    <a:lnTo>
                      <a:pt x="18" y="425"/>
                    </a:lnTo>
                    <a:lnTo>
                      <a:pt x="27" y="418"/>
                    </a:lnTo>
                    <a:lnTo>
                      <a:pt x="28" y="362"/>
                    </a:lnTo>
                    <a:lnTo>
                      <a:pt x="32" y="340"/>
                    </a:lnTo>
                    <a:lnTo>
                      <a:pt x="32" y="327"/>
                    </a:lnTo>
                    <a:lnTo>
                      <a:pt x="29" y="319"/>
                    </a:lnTo>
                    <a:lnTo>
                      <a:pt x="29" y="288"/>
                    </a:lnTo>
                    <a:lnTo>
                      <a:pt x="28" y="266"/>
                    </a:lnTo>
                    <a:lnTo>
                      <a:pt x="23" y="243"/>
                    </a:lnTo>
                    <a:lnTo>
                      <a:pt x="11" y="222"/>
                    </a:lnTo>
                    <a:lnTo>
                      <a:pt x="0" y="207"/>
                    </a:lnTo>
                    <a:lnTo>
                      <a:pt x="1" y="191"/>
                    </a:lnTo>
                    <a:lnTo>
                      <a:pt x="11" y="184"/>
                    </a:lnTo>
                    <a:lnTo>
                      <a:pt x="12" y="181"/>
                    </a:lnTo>
                    <a:lnTo>
                      <a:pt x="24" y="180"/>
                    </a:lnTo>
                    <a:lnTo>
                      <a:pt x="36" y="171"/>
                    </a:lnTo>
                    <a:lnTo>
                      <a:pt x="46" y="163"/>
                    </a:lnTo>
                    <a:lnTo>
                      <a:pt x="52" y="153"/>
                    </a:lnTo>
                    <a:lnTo>
                      <a:pt x="52" y="143"/>
                    </a:lnTo>
                    <a:lnTo>
                      <a:pt x="46" y="115"/>
                    </a:lnTo>
                    <a:lnTo>
                      <a:pt x="48" y="106"/>
                    </a:lnTo>
                    <a:lnTo>
                      <a:pt x="52" y="98"/>
                    </a:lnTo>
                    <a:lnTo>
                      <a:pt x="65" y="92"/>
                    </a:lnTo>
                    <a:lnTo>
                      <a:pt x="75" y="85"/>
                    </a:lnTo>
                    <a:lnTo>
                      <a:pt x="79" y="74"/>
                    </a:lnTo>
                    <a:lnTo>
                      <a:pt x="108" y="55"/>
                    </a:lnTo>
                    <a:lnTo>
                      <a:pt x="114" y="50"/>
                    </a:lnTo>
                    <a:lnTo>
                      <a:pt x="119" y="39"/>
                    </a:lnTo>
                    <a:lnTo>
                      <a:pt x="118" y="3"/>
                    </a:lnTo>
                    <a:lnTo>
                      <a:pt x="119" y="0"/>
                    </a:lnTo>
                    <a:lnTo>
                      <a:pt x="130" y="2"/>
                    </a:lnTo>
                    <a:lnTo>
                      <a:pt x="142" y="9"/>
                    </a:lnTo>
                    <a:lnTo>
                      <a:pt x="169" y="20"/>
                    </a:lnTo>
                    <a:lnTo>
                      <a:pt x="190" y="22"/>
                    </a:lnTo>
                    <a:lnTo>
                      <a:pt x="211" y="17"/>
                    </a:lnTo>
                    <a:lnTo>
                      <a:pt x="226" y="18"/>
                    </a:lnTo>
                    <a:lnTo>
                      <a:pt x="237" y="23"/>
                    </a:lnTo>
                    <a:lnTo>
                      <a:pt x="250" y="24"/>
                    </a:lnTo>
                    <a:lnTo>
                      <a:pt x="267" y="29"/>
                    </a:lnTo>
                    <a:lnTo>
                      <a:pt x="276" y="35"/>
                    </a:lnTo>
                    <a:lnTo>
                      <a:pt x="297" y="45"/>
                    </a:lnTo>
                    <a:lnTo>
                      <a:pt x="309" y="47"/>
                    </a:lnTo>
                    <a:lnTo>
                      <a:pt x="323" y="52"/>
                    </a:lnTo>
                    <a:lnTo>
                      <a:pt x="329" y="58"/>
                    </a:lnTo>
                    <a:lnTo>
                      <a:pt x="333" y="71"/>
                    </a:lnTo>
                    <a:lnTo>
                      <a:pt x="333" y="84"/>
                    </a:lnTo>
                    <a:lnTo>
                      <a:pt x="342" y="99"/>
                    </a:lnTo>
                    <a:lnTo>
                      <a:pt x="358" y="115"/>
                    </a:lnTo>
                    <a:lnTo>
                      <a:pt x="371" y="121"/>
                    </a:lnTo>
                    <a:lnTo>
                      <a:pt x="379" y="124"/>
                    </a:lnTo>
                    <a:lnTo>
                      <a:pt x="415" y="125"/>
                    </a:lnTo>
                    <a:lnTo>
                      <a:pt x="431" y="130"/>
                    </a:lnTo>
                    <a:lnTo>
                      <a:pt x="459" y="140"/>
                    </a:lnTo>
                    <a:lnTo>
                      <a:pt x="474" y="149"/>
                    </a:lnTo>
                    <a:lnTo>
                      <a:pt x="482" y="151"/>
                    </a:lnTo>
                    <a:lnTo>
                      <a:pt x="490" y="154"/>
                    </a:lnTo>
                    <a:lnTo>
                      <a:pt x="496" y="162"/>
                    </a:lnTo>
                    <a:lnTo>
                      <a:pt x="514" y="178"/>
                    </a:lnTo>
                    <a:lnTo>
                      <a:pt x="529" y="184"/>
                    </a:lnTo>
                    <a:lnTo>
                      <a:pt x="543" y="184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1" y="159"/>
                    </a:lnTo>
                    <a:lnTo>
                      <a:pt x="587" y="148"/>
                    </a:lnTo>
                    <a:lnTo>
                      <a:pt x="593" y="138"/>
                    </a:lnTo>
                    <a:lnTo>
                      <a:pt x="594" y="130"/>
                    </a:lnTo>
                    <a:lnTo>
                      <a:pt x="589" y="117"/>
                    </a:lnTo>
                    <a:lnTo>
                      <a:pt x="588" y="108"/>
                    </a:lnTo>
                    <a:lnTo>
                      <a:pt x="582" y="98"/>
                    </a:lnTo>
                    <a:lnTo>
                      <a:pt x="582" y="83"/>
                    </a:lnTo>
                    <a:lnTo>
                      <a:pt x="586" y="70"/>
                    </a:lnTo>
                    <a:lnTo>
                      <a:pt x="598" y="55"/>
                    </a:lnTo>
                    <a:lnTo>
                      <a:pt x="606" y="47"/>
                    </a:lnTo>
                    <a:lnTo>
                      <a:pt x="625" y="33"/>
                    </a:lnTo>
                    <a:lnTo>
                      <a:pt x="641" y="24"/>
                    </a:lnTo>
                    <a:lnTo>
                      <a:pt x="658" y="22"/>
                    </a:lnTo>
                    <a:lnTo>
                      <a:pt x="670" y="17"/>
                    </a:lnTo>
                    <a:lnTo>
                      <a:pt x="701" y="15"/>
                    </a:lnTo>
                    <a:lnTo>
                      <a:pt x="729" y="25"/>
                    </a:lnTo>
                    <a:lnTo>
                      <a:pt x="737" y="29"/>
                    </a:lnTo>
                    <a:lnTo>
                      <a:pt x="745" y="30"/>
                    </a:lnTo>
                    <a:lnTo>
                      <a:pt x="754" y="35"/>
                    </a:lnTo>
                    <a:lnTo>
                      <a:pt x="755" y="45"/>
                    </a:lnTo>
                    <a:lnTo>
                      <a:pt x="754" y="47"/>
                    </a:lnTo>
                    <a:lnTo>
                      <a:pt x="751" y="46"/>
                    </a:lnTo>
                    <a:lnTo>
                      <a:pt x="753" y="54"/>
                    </a:lnTo>
                    <a:lnTo>
                      <a:pt x="762" y="61"/>
                    </a:lnTo>
                    <a:lnTo>
                      <a:pt x="767" y="63"/>
                    </a:lnTo>
                    <a:lnTo>
                      <a:pt x="772" y="62"/>
                    </a:lnTo>
                    <a:lnTo>
                      <a:pt x="787" y="65"/>
                    </a:lnTo>
                    <a:lnTo>
                      <a:pt x="797" y="67"/>
                    </a:lnTo>
                    <a:lnTo>
                      <a:pt x="801" y="68"/>
                    </a:lnTo>
                    <a:lnTo>
                      <a:pt x="815" y="74"/>
                    </a:lnTo>
                    <a:lnTo>
                      <a:pt x="831" y="77"/>
                    </a:lnTo>
                    <a:lnTo>
                      <a:pt x="856" y="78"/>
                    </a:lnTo>
                    <a:lnTo>
                      <a:pt x="864" y="83"/>
                    </a:lnTo>
                    <a:lnTo>
                      <a:pt x="868" y="95"/>
                    </a:lnTo>
                    <a:lnTo>
                      <a:pt x="871" y="97"/>
                    </a:lnTo>
                    <a:lnTo>
                      <a:pt x="863" y="99"/>
                    </a:lnTo>
                    <a:lnTo>
                      <a:pt x="860" y="108"/>
                    </a:lnTo>
                    <a:lnTo>
                      <a:pt x="852" y="116"/>
                    </a:lnTo>
                    <a:lnTo>
                      <a:pt x="852" y="119"/>
                    </a:lnTo>
                    <a:lnTo>
                      <a:pt x="856" y="127"/>
                    </a:lnTo>
                    <a:lnTo>
                      <a:pt x="857" y="154"/>
                    </a:lnTo>
                    <a:lnTo>
                      <a:pt x="860" y="171"/>
                    </a:lnTo>
                    <a:lnTo>
                      <a:pt x="858" y="180"/>
                    </a:lnTo>
                    <a:lnTo>
                      <a:pt x="858" y="183"/>
                    </a:lnTo>
                    <a:lnTo>
                      <a:pt x="848" y="187"/>
                    </a:lnTo>
                    <a:lnTo>
                      <a:pt x="845" y="192"/>
                    </a:lnTo>
                    <a:lnTo>
                      <a:pt x="845" y="196"/>
                    </a:lnTo>
                    <a:lnTo>
                      <a:pt x="846" y="217"/>
                    </a:lnTo>
                    <a:lnTo>
                      <a:pt x="853" y="227"/>
                    </a:lnTo>
                    <a:lnTo>
                      <a:pt x="855" y="230"/>
                    </a:lnTo>
                    <a:lnTo>
                      <a:pt x="852" y="243"/>
                    </a:lnTo>
                    <a:lnTo>
                      <a:pt x="869" y="261"/>
                    </a:lnTo>
                    <a:lnTo>
                      <a:pt x="869" y="304"/>
                    </a:lnTo>
                    <a:lnTo>
                      <a:pt x="869" y="362"/>
                    </a:lnTo>
                    <a:lnTo>
                      <a:pt x="869" y="421"/>
                    </a:lnTo>
                    <a:lnTo>
                      <a:pt x="869" y="479"/>
                    </a:lnTo>
                    <a:lnTo>
                      <a:pt x="869" y="535"/>
                    </a:lnTo>
                    <a:lnTo>
                      <a:pt x="869" y="593"/>
                    </a:lnTo>
                    <a:lnTo>
                      <a:pt x="869" y="649"/>
                    </a:lnTo>
                    <a:lnTo>
                      <a:pt x="869" y="687"/>
                    </a:lnTo>
                    <a:lnTo>
                      <a:pt x="869" y="740"/>
                    </a:lnTo>
                    <a:lnTo>
                      <a:pt x="869" y="799"/>
                    </a:lnTo>
                    <a:lnTo>
                      <a:pt x="817" y="799"/>
                    </a:lnTo>
                    <a:lnTo>
                      <a:pt x="817" y="832"/>
                    </a:lnTo>
                    <a:lnTo>
                      <a:pt x="808" y="831"/>
                    </a:lnTo>
                    <a:lnTo>
                      <a:pt x="761" y="807"/>
                    </a:lnTo>
                    <a:lnTo>
                      <a:pt x="715" y="783"/>
                    </a:lnTo>
                    <a:lnTo>
                      <a:pt x="667" y="759"/>
                    </a:lnTo>
                    <a:lnTo>
                      <a:pt x="620" y="734"/>
                    </a:lnTo>
                    <a:lnTo>
                      <a:pt x="573" y="709"/>
                    </a:lnTo>
                    <a:lnTo>
                      <a:pt x="527" y="685"/>
                    </a:lnTo>
                    <a:lnTo>
                      <a:pt x="480" y="659"/>
                    </a:lnTo>
                    <a:lnTo>
                      <a:pt x="433" y="635"/>
                    </a:lnTo>
                    <a:lnTo>
                      <a:pt x="387" y="610"/>
                    </a:lnTo>
                    <a:lnTo>
                      <a:pt x="376" y="605"/>
                    </a:lnTo>
                    <a:lnTo>
                      <a:pt x="326" y="622"/>
                    </a:lnTo>
                    <a:lnTo>
                      <a:pt x="320" y="625"/>
                    </a:lnTo>
                    <a:lnTo>
                      <a:pt x="303" y="630"/>
                    </a:lnTo>
                    <a:lnTo>
                      <a:pt x="297" y="620"/>
                    </a:lnTo>
                    <a:lnTo>
                      <a:pt x="293" y="616"/>
                    </a:lnTo>
                    <a:lnTo>
                      <a:pt x="278" y="609"/>
                    </a:lnTo>
                    <a:lnTo>
                      <a:pt x="275" y="605"/>
                    </a:lnTo>
                    <a:lnTo>
                      <a:pt x="270" y="601"/>
                    </a:lnTo>
                    <a:lnTo>
                      <a:pt x="261" y="599"/>
                    </a:lnTo>
                    <a:lnTo>
                      <a:pt x="222" y="595"/>
                    </a:lnTo>
                    <a:lnTo>
                      <a:pt x="179" y="596"/>
                    </a:lnTo>
                    <a:lnTo>
                      <a:pt x="148" y="594"/>
                    </a:lnTo>
                    <a:lnTo>
                      <a:pt x="145" y="595"/>
                    </a:lnTo>
                    <a:lnTo>
                      <a:pt x="140" y="5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" name="Freeform 144"/>
              <p:cNvSpPr>
                <a:spLocks noChangeAspect="1"/>
              </p:cNvSpPr>
              <p:nvPr/>
            </p:nvSpPr>
            <p:spPr bwMode="gray">
              <a:xfrm>
                <a:off x="4464843" y="3192809"/>
                <a:ext cx="146050" cy="127000"/>
              </a:xfrm>
              <a:custGeom>
                <a:avLst/>
                <a:gdLst/>
                <a:ahLst/>
                <a:cxnLst>
                  <a:cxn ang="0">
                    <a:pos x="196" y="379"/>
                  </a:cxn>
                  <a:cxn ang="0">
                    <a:pos x="148" y="379"/>
                  </a:cxn>
                  <a:cxn ang="0">
                    <a:pos x="96" y="379"/>
                  </a:cxn>
                  <a:cxn ang="0">
                    <a:pos x="45" y="379"/>
                  </a:cxn>
                  <a:cxn ang="0">
                    <a:pos x="16" y="379"/>
                  </a:cxn>
                  <a:cxn ang="0">
                    <a:pos x="14" y="385"/>
                  </a:cxn>
                  <a:cxn ang="0">
                    <a:pos x="6" y="392"/>
                  </a:cxn>
                  <a:cxn ang="0">
                    <a:pos x="2" y="397"/>
                  </a:cxn>
                  <a:cxn ang="0">
                    <a:pos x="5" y="396"/>
                  </a:cxn>
                  <a:cxn ang="0">
                    <a:pos x="0" y="401"/>
                  </a:cxn>
                  <a:cxn ang="0">
                    <a:pos x="0" y="392"/>
                  </a:cxn>
                  <a:cxn ang="0">
                    <a:pos x="5" y="355"/>
                  </a:cxn>
                  <a:cxn ang="0">
                    <a:pos x="16" y="329"/>
                  </a:cxn>
                  <a:cxn ang="0">
                    <a:pos x="28" y="323"/>
                  </a:cxn>
                  <a:cxn ang="0">
                    <a:pos x="40" y="296"/>
                  </a:cxn>
                  <a:cxn ang="0">
                    <a:pos x="48" y="284"/>
                  </a:cxn>
                  <a:cxn ang="0">
                    <a:pos x="45" y="275"/>
                  </a:cxn>
                  <a:cxn ang="0">
                    <a:pos x="65" y="246"/>
                  </a:cxn>
                  <a:cxn ang="0">
                    <a:pos x="69" y="240"/>
                  </a:cxn>
                  <a:cxn ang="0">
                    <a:pos x="71" y="229"/>
                  </a:cxn>
                  <a:cxn ang="0">
                    <a:pos x="76" y="221"/>
                  </a:cxn>
                  <a:cxn ang="0">
                    <a:pos x="105" y="188"/>
                  </a:cxn>
                  <a:cxn ang="0">
                    <a:pos x="120" y="164"/>
                  </a:cxn>
                  <a:cxn ang="0">
                    <a:pos x="123" y="145"/>
                  </a:cxn>
                  <a:cxn ang="0">
                    <a:pos x="132" y="122"/>
                  </a:cxn>
                  <a:cxn ang="0">
                    <a:pos x="139" y="100"/>
                  </a:cxn>
                  <a:cxn ang="0">
                    <a:pos x="155" y="80"/>
                  </a:cxn>
                  <a:cxn ang="0">
                    <a:pos x="174" y="70"/>
                  </a:cxn>
                  <a:cxn ang="0">
                    <a:pos x="190" y="57"/>
                  </a:cxn>
                  <a:cxn ang="0">
                    <a:pos x="196" y="38"/>
                  </a:cxn>
                  <a:cxn ang="0">
                    <a:pos x="199" y="33"/>
                  </a:cxn>
                  <a:cxn ang="0">
                    <a:pos x="204" y="22"/>
                  </a:cxn>
                  <a:cxn ang="0">
                    <a:pos x="213" y="6"/>
                  </a:cxn>
                  <a:cxn ang="0">
                    <a:pos x="218" y="0"/>
                  </a:cxn>
                  <a:cxn ang="0">
                    <a:pos x="227" y="0"/>
                  </a:cxn>
                  <a:cxn ang="0">
                    <a:pos x="261" y="0"/>
                  </a:cxn>
                  <a:cxn ang="0">
                    <a:pos x="297" y="0"/>
                  </a:cxn>
                  <a:cxn ang="0">
                    <a:pos x="338" y="0"/>
                  </a:cxn>
                  <a:cxn ang="0">
                    <a:pos x="379" y="0"/>
                  </a:cxn>
                  <a:cxn ang="0">
                    <a:pos x="422" y="0"/>
                  </a:cxn>
                  <a:cxn ang="0">
                    <a:pos x="459" y="0"/>
                  </a:cxn>
                  <a:cxn ang="0">
                    <a:pos x="459" y="32"/>
                  </a:cxn>
                  <a:cxn ang="0">
                    <a:pos x="459" y="102"/>
                  </a:cxn>
                  <a:cxn ang="0">
                    <a:pos x="405" y="102"/>
                  </a:cxn>
                  <a:cxn ang="0">
                    <a:pos x="352" y="102"/>
                  </a:cxn>
                  <a:cxn ang="0">
                    <a:pos x="299" y="102"/>
                  </a:cxn>
                  <a:cxn ang="0">
                    <a:pos x="281" y="102"/>
                  </a:cxn>
                  <a:cxn ang="0">
                    <a:pos x="281" y="160"/>
                  </a:cxn>
                  <a:cxn ang="0">
                    <a:pos x="281" y="219"/>
                  </a:cxn>
                  <a:cxn ang="0">
                    <a:pos x="281" y="254"/>
                  </a:cxn>
                  <a:cxn ang="0">
                    <a:pos x="261" y="261"/>
                  </a:cxn>
                  <a:cxn ang="0">
                    <a:pos x="244" y="263"/>
                  </a:cxn>
                  <a:cxn ang="0">
                    <a:pos x="228" y="268"/>
                  </a:cxn>
                  <a:cxn ang="0">
                    <a:pos x="223" y="272"/>
                  </a:cxn>
                  <a:cxn ang="0">
                    <a:pos x="220" y="277"/>
                  </a:cxn>
                  <a:cxn ang="0">
                    <a:pos x="215" y="288"/>
                  </a:cxn>
                  <a:cxn ang="0">
                    <a:pos x="213" y="296"/>
                  </a:cxn>
                  <a:cxn ang="0">
                    <a:pos x="215" y="322"/>
                  </a:cxn>
                  <a:cxn ang="0">
                    <a:pos x="218" y="342"/>
                  </a:cxn>
                  <a:cxn ang="0">
                    <a:pos x="218" y="363"/>
                  </a:cxn>
                  <a:cxn ang="0">
                    <a:pos x="222" y="379"/>
                  </a:cxn>
                  <a:cxn ang="0">
                    <a:pos x="196" y="379"/>
                  </a:cxn>
                </a:cxnLst>
                <a:rect l="0" t="0" r="r" b="b"/>
                <a:pathLst>
                  <a:path w="459" h="401">
                    <a:moveTo>
                      <a:pt x="196" y="379"/>
                    </a:moveTo>
                    <a:lnTo>
                      <a:pt x="148" y="379"/>
                    </a:lnTo>
                    <a:lnTo>
                      <a:pt x="96" y="379"/>
                    </a:lnTo>
                    <a:lnTo>
                      <a:pt x="45" y="379"/>
                    </a:lnTo>
                    <a:lnTo>
                      <a:pt x="16" y="379"/>
                    </a:lnTo>
                    <a:lnTo>
                      <a:pt x="14" y="385"/>
                    </a:lnTo>
                    <a:lnTo>
                      <a:pt x="6" y="392"/>
                    </a:lnTo>
                    <a:lnTo>
                      <a:pt x="2" y="397"/>
                    </a:lnTo>
                    <a:lnTo>
                      <a:pt x="5" y="396"/>
                    </a:lnTo>
                    <a:lnTo>
                      <a:pt x="0" y="401"/>
                    </a:lnTo>
                    <a:lnTo>
                      <a:pt x="0" y="392"/>
                    </a:lnTo>
                    <a:lnTo>
                      <a:pt x="5" y="355"/>
                    </a:lnTo>
                    <a:lnTo>
                      <a:pt x="16" y="329"/>
                    </a:lnTo>
                    <a:lnTo>
                      <a:pt x="28" y="323"/>
                    </a:lnTo>
                    <a:lnTo>
                      <a:pt x="40" y="296"/>
                    </a:lnTo>
                    <a:lnTo>
                      <a:pt x="48" y="284"/>
                    </a:lnTo>
                    <a:lnTo>
                      <a:pt x="45" y="275"/>
                    </a:lnTo>
                    <a:lnTo>
                      <a:pt x="65" y="246"/>
                    </a:lnTo>
                    <a:lnTo>
                      <a:pt x="69" y="240"/>
                    </a:lnTo>
                    <a:lnTo>
                      <a:pt x="71" y="229"/>
                    </a:lnTo>
                    <a:lnTo>
                      <a:pt x="76" y="221"/>
                    </a:lnTo>
                    <a:lnTo>
                      <a:pt x="105" y="188"/>
                    </a:lnTo>
                    <a:lnTo>
                      <a:pt x="120" y="164"/>
                    </a:lnTo>
                    <a:lnTo>
                      <a:pt x="123" y="145"/>
                    </a:lnTo>
                    <a:lnTo>
                      <a:pt x="132" y="122"/>
                    </a:lnTo>
                    <a:lnTo>
                      <a:pt x="139" y="100"/>
                    </a:lnTo>
                    <a:lnTo>
                      <a:pt x="155" y="80"/>
                    </a:lnTo>
                    <a:lnTo>
                      <a:pt x="174" y="70"/>
                    </a:lnTo>
                    <a:lnTo>
                      <a:pt x="190" y="57"/>
                    </a:lnTo>
                    <a:lnTo>
                      <a:pt x="196" y="38"/>
                    </a:lnTo>
                    <a:lnTo>
                      <a:pt x="199" y="33"/>
                    </a:lnTo>
                    <a:lnTo>
                      <a:pt x="204" y="22"/>
                    </a:lnTo>
                    <a:lnTo>
                      <a:pt x="213" y="6"/>
                    </a:lnTo>
                    <a:lnTo>
                      <a:pt x="218" y="0"/>
                    </a:lnTo>
                    <a:lnTo>
                      <a:pt x="227" y="0"/>
                    </a:lnTo>
                    <a:lnTo>
                      <a:pt x="261" y="0"/>
                    </a:lnTo>
                    <a:lnTo>
                      <a:pt x="297" y="0"/>
                    </a:lnTo>
                    <a:lnTo>
                      <a:pt x="338" y="0"/>
                    </a:lnTo>
                    <a:lnTo>
                      <a:pt x="379" y="0"/>
                    </a:lnTo>
                    <a:lnTo>
                      <a:pt x="422" y="0"/>
                    </a:lnTo>
                    <a:lnTo>
                      <a:pt x="459" y="0"/>
                    </a:lnTo>
                    <a:lnTo>
                      <a:pt x="459" y="32"/>
                    </a:lnTo>
                    <a:lnTo>
                      <a:pt x="459" y="102"/>
                    </a:lnTo>
                    <a:lnTo>
                      <a:pt x="405" y="102"/>
                    </a:lnTo>
                    <a:lnTo>
                      <a:pt x="352" y="102"/>
                    </a:lnTo>
                    <a:lnTo>
                      <a:pt x="299" y="102"/>
                    </a:lnTo>
                    <a:lnTo>
                      <a:pt x="281" y="102"/>
                    </a:lnTo>
                    <a:lnTo>
                      <a:pt x="281" y="160"/>
                    </a:lnTo>
                    <a:lnTo>
                      <a:pt x="281" y="219"/>
                    </a:lnTo>
                    <a:lnTo>
                      <a:pt x="281" y="254"/>
                    </a:lnTo>
                    <a:lnTo>
                      <a:pt x="261" y="261"/>
                    </a:lnTo>
                    <a:lnTo>
                      <a:pt x="244" y="263"/>
                    </a:lnTo>
                    <a:lnTo>
                      <a:pt x="228" y="268"/>
                    </a:lnTo>
                    <a:lnTo>
                      <a:pt x="223" y="272"/>
                    </a:lnTo>
                    <a:lnTo>
                      <a:pt x="220" y="277"/>
                    </a:lnTo>
                    <a:lnTo>
                      <a:pt x="215" y="288"/>
                    </a:lnTo>
                    <a:lnTo>
                      <a:pt x="213" y="296"/>
                    </a:lnTo>
                    <a:lnTo>
                      <a:pt x="215" y="322"/>
                    </a:lnTo>
                    <a:lnTo>
                      <a:pt x="218" y="342"/>
                    </a:lnTo>
                    <a:lnTo>
                      <a:pt x="218" y="363"/>
                    </a:lnTo>
                    <a:lnTo>
                      <a:pt x="222" y="379"/>
                    </a:lnTo>
                    <a:lnTo>
                      <a:pt x="196" y="3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46" name="Group 367"/>
              <p:cNvGrpSpPr/>
              <p:nvPr/>
            </p:nvGrpSpPr>
            <p:grpSpPr bwMode="gray">
              <a:xfrm>
                <a:off x="4455318" y="2994372"/>
                <a:ext cx="1196974" cy="1339850"/>
                <a:chOff x="4455318" y="2994372"/>
                <a:chExt cx="1196974" cy="1339850"/>
              </a:xfrm>
              <a:grpFill/>
            </p:grpSpPr>
            <p:sp>
              <p:nvSpPr>
                <p:cNvPr id="147" name="Freeform 146"/>
                <p:cNvSpPr>
                  <a:spLocks noChangeAspect="1"/>
                </p:cNvSpPr>
                <p:nvPr/>
              </p:nvSpPr>
              <p:spPr bwMode="gray">
                <a:xfrm>
                  <a:off x="4704556" y="3497609"/>
                  <a:ext cx="77788" cy="114300"/>
                </a:xfrm>
                <a:custGeom>
                  <a:avLst/>
                  <a:gdLst/>
                  <a:ahLst/>
                  <a:cxnLst>
                    <a:cxn ang="0">
                      <a:pos x="239" y="279"/>
                    </a:cxn>
                    <a:cxn ang="0">
                      <a:pos x="215" y="252"/>
                    </a:cxn>
                    <a:cxn ang="0">
                      <a:pos x="209" y="231"/>
                    </a:cxn>
                    <a:cxn ang="0">
                      <a:pos x="209" y="188"/>
                    </a:cxn>
                    <a:cxn ang="0">
                      <a:pos x="204" y="114"/>
                    </a:cxn>
                    <a:cxn ang="0">
                      <a:pos x="200" y="95"/>
                    </a:cxn>
                    <a:cxn ang="0">
                      <a:pos x="194" y="68"/>
                    </a:cxn>
                    <a:cxn ang="0">
                      <a:pos x="187" y="48"/>
                    </a:cxn>
                    <a:cxn ang="0">
                      <a:pos x="176" y="33"/>
                    </a:cxn>
                    <a:cxn ang="0">
                      <a:pos x="166" y="21"/>
                    </a:cxn>
                    <a:cxn ang="0">
                      <a:pos x="170" y="11"/>
                    </a:cxn>
                    <a:cxn ang="0">
                      <a:pos x="172" y="5"/>
                    </a:cxn>
                    <a:cxn ang="0">
                      <a:pos x="162" y="3"/>
                    </a:cxn>
                    <a:cxn ang="0">
                      <a:pos x="145" y="3"/>
                    </a:cxn>
                    <a:cxn ang="0">
                      <a:pos x="129" y="12"/>
                    </a:cxn>
                    <a:cxn ang="0">
                      <a:pos x="86" y="6"/>
                    </a:cxn>
                    <a:cxn ang="0">
                      <a:pos x="47" y="5"/>
                    </a:cxn>
                    <a:cxn ang="0">
                      <a:pos x="19" y="8"/>
                    </a:cxn>
                    <a:cxn ang="0">
                      <a:pos x="14" y="24"/>
                    </a:cxn>
                    <a:cxn ang="0">
                      <a:pos x="20" y="35"/>
                    </a:cxn>
                    <a:cxn ang="0">
                      <a:pos x="24" y="44"/>
                    </a:cxn>
                    <a:cxn ang="0">
                      <a:pos x="25" y="65"/>
                    </a:cxn>
                    <a:cxn ang="0">
                      <a:pos x="25" y="82"/>
                    </a:cxn>
                    <a:cxn ang="0">
                      <a:pos x="28" y="95"/>
                    </a:cxn>
                    <a:cxn ang="0">
                      <a:pos x="30" y="103"/>
                    </a:cxn>
                    <a:cxn ang="0">
                      <a:pos x="25" y="111"/>
                    </a:cxn>
                    <a:cxn ang="0">
                      <a:pos x="31" y="116"/>
                    </a:cxn>
                    <a:cxn ang="0">
                      <a:pos x="41" y="159"/>
                    </a:cxn>
                    <a:cxn ang="0">
                      <a:pos x="36" y="165"/>
                    </a:cxn>
                    <a:cxn ang="0">
                      <a:pos x="28" y="171"/>
                    </a:cxn>
                    <a:cxn ang="0">
                      <a:pos x="22" y="182"/>
                    </a:cxn>
                    <a:cxn ang="0">
                      <a:pos x="14" y="204"/>
                    </a:cxn>
                    <a:cxn ang="0">
                      <a:pos x="11" y="220"/>
                    </a:cxn>
                    <a:cxn ang="0">
                      <a:pos x="1" y="234"/>
                    </a:cxn>
                    <a:cxn ang="0">
                      <a:pos x="0" y="259"/>
                    </a:cxn>
                    <a:cxn ang="0">
                      <a:pos x="11" y="295"/>
                    </a:cxn>
                    <a:cxn ang="0">
                      <a:pos x="22" y="301"/>
                    </a:cxn>
                    <a:cxn ang="0">
                      <a:pos x="27" y="315"/>
                    </a:cxn>
                    <a:cxn ang="0">
                      <a:pos x="21" y="331"/>
                    </a:cxn>
                    <a:cxn ang="0">
                      <a:pos x="11" y="328"/>
                    </a:cxn>
                    <a:cxn ang="0">
                      <a:pos x="5" y="336"/>
                    </a:cxn>
                    <a:cxn ang="0">
                      <a:pos x="67" y="356"/>
                    </a:cxn>
                    <a:cxn ang="0">
                      <a:pos x="95" y="338"/>
                    </a:cxn>
                    <a:cxn ang="0">
                      <a:pos x="137" y="328"/>
                    </a:cxn>
                    <a:cxn ang="0">
                      <a:pos x="183" y="302"/>
                    </a:cxn>
                    <a:cxn ang="0">
                      <a:pos x="196" y="300"/>
                    </a:cxn>
                    <a:cxn ang="0">
                      <a:pos x="219" y="300"/>
                    </a:cxn>
                    <a:cxn ang="0">
                      <a:pos x="240" y="283"/>
                    </a:cxn>
                  </a:cxnLst>
                  <a:rect l="0" t="0" r="r" b="b"/>
                  <a:pathLst>
                    <a:path w="242" h="356">
                      <a:moveTo>
                        <a:pt x="242" y="281"/>
                      </a:moveTo>
                      <a:lnTo>
                        <a:pt x="239" y="279"/>
                      </a:lnTo>
                      <a:lnTo>
                        <a:pt x="223" y="262"/>
                      </a:lnTo>
                      <a:lnTo>
                        <a:pt x="215" y="252"/>
                      </a:lnTo>
                      <a:lnTo>
                        <a:pt x="210" y="241"/>
                      </a:lnTo>
                      <a:lnTo>
                        <a:pt x="209" y="231"/>
                      </a:lnTo>
                      <a:lnTo>
                        <a:pt x="208" y="209"/>
                      </a:lnTo>
                      <a:lnTo>
                        <a:pt x="209" y="188"/>
                      </a:lnTo>
                      <a:lnTo>
                        <a:pt x="205" y="148"/>
                      </a:lnTo>
                      <a:lnTo>
                        <a:pt x="204" y="114"/>
                      </a:lnTo>
                      <a:lnTo>
                        <a:pt x="203" y="101"/>
                      </a:lnTo>
                      <a:lnTo>
                        <a:pt x="200" y="95"/>
                      </a:lnTo>
                      <a:lnTo>
                        <a:pt x="196" y="89"/>
                      </a:lnTo>
                      <a:lnTo>
                        <a:pt x="194" y="68"/>
                      </a:lnTo>
                      <a:lnTo>
                        <a:pt x="191" y="53"/>
                      </a:lnTo>
                      <a:lnTo>
                        <a:pt x="187" y="48"/>
                      </a:lnTo>
                      <a:lnTo>
                        <a:pt x="180" y="41"/>
                      </a:lnTo>
                      <a:lnTo>
                        <a:pt x="176" y="33"/>
                      </a:lnTo>
                      <a:lnTo>
                        <a:pt x="167" y="27"/>
                      </a:lnTo>
                      <a:lnTo>
                        <a:pt x="166" y="21"/>
                      </a:lnTo>
                      <a:lnTo>
                        <a:pt x="170" y="16"/>
                      </a:lnTo>
                      <a:lnTo>
                        <a:pt x="170" y="11"/>
                      </a:lnTo>
                      <a:lnTo>
                        <a:pt x="173" y="6"/>
                      </a:lnTo>
                      <a:lnTo>
                        <a:pt x="172" y="5"/>
                      </a:lnTo>
                      <a:lnTo>
                        <a:pt x="164" y="4"/>
                      </a:lnTo>
                      <a:lnTo>
                        <a:pt x="162" y="3"/>
                      </a:lnTo>
                      <a:lnTo>
                        <a:pt x="162" y="0"/>
                      </a:lnTo>
                      <a:lnTo>
                        <a:pt x="145" y="3"/>
                      </a:lnTo>
                      <a:lnTo>
                        <a:pt x="133" y="11"/>
                      </a:lnTo>
                      <a:lnTo>
                        <a:pt x="129" y="12"/>
                      </a:lnTo>
                      <a:lnTo>
                        <a:pt x="112" y="11"/>
                      </a:lnTo>
                      <a:lnTo>
                        <a:pt x="86" y="6"/>
                      </a:lnTo>
                      <a:lnTo>
                        <a:pt x="58" y="8"/>
                      </a:lnTo>
                      <a:lnTo>
                        <a:pt x="47" y="5"/>
                      </a:lnTo>
                      <a:lnTo>
                        <a:pt x="36" y="5"/>
                      </a:lnTo>
                      <a:lnTo>
                        <a:pt x="19" y="8"/>
                      </a:lnTo>
                      <a:lnTo>
                        <a:pt x="14" y="16"/>
                      </a:lnTo>
                      <a:lnTo>
                        <a:pt x="14" y="24"/>
                      </a:lnTo>
                      <a:lnTo>
                        <a:pt x="17" y="32"/>
                      </a:lnTo>
                      <a:lnTo>
                        <a:pt x="20" y="35"/>
                      </a:lnTo>
                      <a:lnTo>
                        <a:pt x="20" y="43"/>
                      </a:lnTo>
                      <a:lnTo>
                        <a:pt x="24" y="44"/>
                      </a:lnTo>
                      <a:lnTo>
                        <a:pt x="22" y="57"/>
                      </a:lnTo>
                      <a:lnTo>
                        <a:pt x="25" y="65"/>
                      </a:lnTo>
                      <a:lnTo>
                        <a:pt x="25" y="76"/>
                      </a:lnTo>
                      <a:lnTo>
                        <a:pt x="25" y="82"/>
                      </a:lnTo>
                      <a:lnTo>
                        <a:pt x="28" y="89"/>
                      </a:lnTo>
                      <a:lnTo>
                        <a:pt x="28" y="95"/>
                      </a:lnTo>
                      <a:lnTo>
                        <a:pt x="27" y="98"/>
                      </a:lnTo>
                      <a:lnTo>
                        <a:pt x="30" y="103"/>
                      </a:lnTo>
                      <a:lnTo>
                        <a:pt x="25" y="108"/>
                      </a:lnTo>
                      <a:lnTo>
                        <a:pt x="25" y="111"/>
                      </a:lnTo>
                      <a:lnTo>
                        <a:pt x="28" y="112"/>
                      </a:lnTo>
                      <a:lnTo>
                        <a:pt x="31" y="116"/>
                      </a:lnTo>
                      <a:lnTo>
                        <a:pt x="38" y="143"/>
                      </a:lnTo>
                      <a:lnTo>
                        <a:pt x="41" y="159"/>
                      </a:lnTo>
                      <a:lnTo>
                        <a:pt x="36" y="160"/>
                      </a:lnTo>
                      <a:lnTo>
                        <a:pt x="36" y="165"/>
                      </a:lnTo>
                      <a:lnTo>
                        <a:pt x="32" y="166"/>
                      </a:lnTo>
                      <a:lnTo>
                        <a:pt x="28" y="171"/>
                      </a:lnTo>
                      <a:lnTo>
                        <a:pt x="26" y="173"/>
                      </a:lnTo>
                      <a:lnTo>
                        <a:pt x="22" y="182"/>
                      </a:lnTo>
                      <a:lnTo>
                        <a:pt x="16" y="195"/>
                      </a:lnTo>
                      <a:lnTo>
                        <a:pt x="14" y="204"/>
                      </a:lnTo>
                      <a:lnTo>
                        <a:pt x="14" y="215"/>
                      </a:lnTo>
                      <a:lnTo>
                        <a:pt x="11" y="220"/>
                      </a:lnTo>
                      <a:lnTo>
                        <a:pt x="5" y="227"/>
                      </a:lnTo>
                      <a:lnTo>
                        <a:pt x="1" y="234"/>
                      </a:lnTo>
                      <a:lnTo>
                        <a:pt x="0" y="251"/>
                      </a:lnTo>
                      <a:lnTo>
                        <a:pt x="0" y="259"/>
                      </a:lnTo>
                      <a:lnTo>
                        <a:pt x="8" y="279"/>
                      </a:lnTo>
                      <a:lnTo>
                        <a:pt x="11" y="295"/>
                      </a:lnTo>
                      <a:lnTo>
                        <a:pt x="15" y="300"/>
                      </a:lnTo>
                      <a:lnTo>
                        <a:pt x="22" y="301"/>
                      </a:lnTo>
                      <a:lnTo>
                        <a:pt x="25" y="302"/>
                      </a:lnTo>
                      <a:lnTo>
                        <a:pt x="27" y="315"/>
                      </a:lnTo>
                      <a:lnTo>
                        <a:pt x="27" y="329"/>
                      </a:lnTo>
                      <a:lnTo>
                        <a:pt x="21" y="331"/>
                      </a:lnTo>
                      <a:lnTo>
                        <a:pt x="17" y="328"/>
                      </a:lnTo>
                      <a:lnTo>
                        <a:pt x="11" y="328"/>
                      </a:lnTo>
                      <a:lnTo>
                        <a:pt x="9" y="329"/>
                      </a:lnTo>
                      <a:lnTo>
                        <a:pt x="5" y="336"/>
                      </a:lnTo>
                      <a:lnTo>
                        <a:pt x="41" y="345"/>
                      </a:lnTo>
                      <a:lnTo>
                        <a:pt x="67" y="356"/>
                      </a:lnTo>
                      <a:lnTo>
                        <a:pt x="87" y="345"/>
                      </a:lnTo>
                      <a:lnTo>
                        <a:pt x="95" y="338"/>
                      </a:lnTo>
                      <a:lnTo>
                        <a:pt x="103" y="336"/>
                      </a:lnTo>
                      <a:lnTo>
                        <a:pt x="137" y="328"/>
                      </a:lnTo>
                      <a:lnTo>
                        <a:pt x="166" y="311"/>
                      </a:lnTo>
                      <a:lnTo>
                        <a:pt x="183" y="302"/>
                      </a:lnTo>
                      <a:lnTo>
                        <a:pt x="188" y="300"/>
                      </a:lnTo>
                      <a:lnTo>
                        <a:pt x="196" y="300"/>
                      </a:lnTo>
                      <a:lnTo>
                        <a:pt x="215" y="296"/>
                      </a:lnTo>
                      <a:lnTo>
                        <a:pt x="219" y="300"/>
                      </a:lnTo>
                      <a:lnTo>
                        <a:pt x="229" y="299"/>
                      </a:lnTo>
                      <a:lnTo>
                        <a:pt x="240" y="283"/>
                      </a:lnTo>
                      <a:lnTo>
                        <a:pt x="242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" name="Freeform 147"/>
                <p:cNvSpPr>
                  <a:spLocks noChangeAspect="1"/>
                </p:cNvSpPr>
                <p:nvPr/>
              </p:nvSpPr>
              <p:spPr bwMode="gray">
                <a:xfrm>
                  <a:off x="4669631" y="3429347"/>
                  <a:ext cx="131763" cy="98425"/>
                </a:xfrm>
                <a:custGeom>
                  <a:avLst/>
                  <a:gdLst/>
                  <a:ahLst/>
                  <a:cxnLst>
                    <a:cxn ang="0">
                      <a:pos x="242" y="9"/>
                    </a:cxn>
                    <a:cxn ang="0">
                      <a:pos x="182" y="49"/>
                    </a:cxn>
                    <a:cxn ang="0">
                      <a:pos x="113" y="91"/>
                    </a:cxn>
                    <a:cxn ang="0">
                      <a:pos x="83" y="96"/>
                    </a:cxn>
                    <a:cxn ang="0">
                      <a:pos x="64" y="119"/>
                    </a:cxn>
                    <a:cxn ang="0">
                      <a:pos x="46" y="162"/>
                    </a:cxn>
                    <a:cxn ang="0">
                      <a:pos x="16" y="188"/>
                    </a:cxn>
                    <a:cxn ang="0">
                      <a:pos x="1" y="224"/>
                    </a:cxn>
                    <a:cxn ang="0">
                      <a:pos x="1" y="259"/>
                    </a:cxn>
                    <a:cxn ang="0">
                      <a:pos x="5" y="267"/>
                    </a:cxn>
                    <a:cxn ang="0">
                      <a:pos x="11" y="275"/>
                    </a:cxn>
                    <a:cxn ang="0">
                      <a:pos x="15" y="284"/>
                    </a:cxn>
                    <a:cxn ang="0">
                      <a:pos x="24" y="291"/>
                    </a:cxn>
                    <a:cxn ang="0">
                      <a:pos x="35" y="294"/>
                    </a:cxn>
                    <a:cxn ang="0">
                      <a:pos x="40" y="295"/>
                    </a:cxn>
                    <a:cxn ang="0">
                      <a:pos x="53" y="290"/>
                    </a:cxn>
                    <a:cxn ang="0">
                      <a:pos x="79" y="283"/>
                    </a:cxn>
                    <a:cxn ang="0">
                      <a:pos x="107" y="285"/>
                    </a:cxn>
                    <a:cxn ang="0">
                      <a:pos x="119" y="290"/>
                    </a:cxn>
                    <a:cxn ang="0">
                      <a:pos x="130" y="306"/>
                    </a:cxn>
                    <a:cxn ang="0">
                      <a:pos x="141" y="305"/>
                    </a:cxn>
                    <a:cxn ang="0">
                      <a:pos x="138" y="281"/>
                    </a:cxn>
                    <a:cxn ang="0">
                      <a:pos x="133" y="259"/>
                    </a:cxn>
                    <a:cxn ang="0">
                      <a:pos x="127" y="240"/>
                    </a:cxn>
                    <a:cxn ang="0">
                      <a:pos x="149" y="221"/>
                    </a:cxn>
                    <a:cxn ang="0">
                      <a:pos x="199" y="222"/>
                    </a:cxn>
                    <a:cxn ang="0">
                      <a:pos x="246" y="227"/>
                    </a:cxn>
                    <a:cxn ang="0">
                      <a:pos x="275" y="217"/>
                    </a:cxn>
                    <a:cxn ang="0">
                      <a:pos x="317" y="227"/>
                    </a:cxn>
                    <a:cxn ang="0">
                      <a:pos x="336" y="224"/>
                    </a:cxn>
                    <a:cxn ang="0">
                      <a:pos x="344" y="214"/>
                    </a:cxn>
                    <a:cxn ang="0">
                      <a:pos x="350" y="208"/>
                    </a:cxn>
                    <a:cxn ang="0">
                      <a:pos x="364" y="195"/>
                    </a:cxn>
                    <a:cxn ang="0">
                      <a:pos x="387" y="197"/>
                    </a:cxn>
                    <a:cxn ang="0">
                      <a:pos x="410" y="185"/>
                    </a:cxn>
                    <a:cxn ang="0">
                      <a:pos x="415" y="177"/>
                    </a:cxn>
                    <a:cxn ang="0">
                      <a:pos x="417" y="171"/>
                    </a:cxn>
                    <a:cxn ang="0">
                      <a:pos x="398" y="150"/>
                    </a:cxn>
                    <a:cxn ang="0">
                      <a:pos x="408" y="145"/>
                    </a:cxn>
                    <a:cxn ang="0">
                      <a:pos x="402" y="130"/>
                    </a:cxn>
                    <a:cxn ang="0">
                      <a:pos x="387" y="133"/>
                    </a:cxn>
                    <a:cxn ang="0">
                      <a:pos x="368" y="131"/>
                    </a:cxn>
                    <a:cxn ang="0">
                      <a:pos x="345" y="108"/>
                    </a:cxn>
                    <a:cxn ang="0">
                      <a:pos x="317" y="70"/>
                    </a:cxn>
                    <a:cxn ang="0">
                      <a:pos x="302" y="39"/>
                    </a:cxn>
                    <a:cxn ang="0">
                      <a:pos x="290" y="26"/>
                    </a:cxn>
                    <a:cxn ang="0">
                      <a:pos x="295" y="0"/>
                    </a:cxn>
                  </a:cxnLst>
                  <a:rect l="0" t="0" r="r" b="b"/>
                  <a:pathLst>
                    <a:path w="417" h="307">
                      <a:moveTo>
                        <a:pt x="295" y="0"/>
                      </a:moveTo>
                      <a:lnTo>
                        <a:pt x="262" y="1"/>
                      </a:lnTo>
                      <a:lnTo>
                        <a:pt x="242" y="9"/>
                      </a:lnTo>
                      <a:lnTo>
                        <a:pt x="234" y="12"/>
                      </a:lnTo>
                      <a:lnTo>
                        <a:pt x="219" y="25"/>
                      </a:lnTo>
                      <a:lnTo>
                        <a:pt x="182" y="49"/>
                      </a:lnTo>
                      <a:lnTo>
                        <a:pt x="170" y="65"/>
                      </a:lnTo>
                      <a:lnTo>
                        <a:pt x="151" y="79"/>
                      </a:lnTo>
                      <a:lnTo>
                        <a:pt x="113" y="91"/>
                      </a:lnTo>
                      <a:lnTo>
                        <a:pt x="101" y="93"/>
                      </a:lnTo>
                      <a:lnTo>
                        <a:pt x="89" y="95"/>
                      </a:lnTo>
                      <a:lnTo>
                        <a:pt x="83" y="96"/>
                      </a:lnTo>
                      <a:lnTo>
                        <a:pt x="74" y="102"/>
                      </a:lnTo>
                      <a:lnTo>
                        <a:pt x="69" y="108"/>
                      </a:lnTo>
                      <a:lnTo>
                        <a:pt x="64" y="119"/>
                      </a:lnTo>
                      <a:lnTo>
                        <a:pt x="60" y="134"/>
                      </a:lnTo>
                      <a:lnTo>
                        <a:pt x="53" y="152"/>
                      </a:lnTo>
                      <a:lnTo>
                        <a:pt x="46" y="162"/>
                      </a:lnTo>
                      <a:lnTo>
                        <a:pt x="30" y="174"/>
                      </a:lnTo>
                      <a:lnTo>
                        <a:pt x="20" y="183"/>
                      </a:lnTo>
                      <a:lnTo>
                        <a:pt x="16" y="188"/>
                      </a:lnTo>
                      <a:lnTo>
                        <a:pt x="11" y="197"/>
                      </a:lnTo>
                      <a:lnTo>
                        <a:pt x="10" y="206"/>
                      </a:lnTo>
                      <a:lnTo>
                        <a:pt x="1" y="224"/>
                      </a:lnTo>
                      <a:lnTo>
                        <a:pt x="0" y="235"/>
                      </a:lnTo>
                      <a:lnTo>
                        <a:pt x="0" y="248"/>
                      </a:lnTo>
                      <a:lnTo>
                        <a:pt x="1" y="259"/>
                      </a:lnTo>
                      <a:lnTo>
                        <a:pt x="4" y="260"/>
                      </a:lnTo>
                      <a:lnTo>
                        <a:pt x="4" y="262"/>
                      </a:lnTo>
                      <a:lnTo>
                        <a:pt x="5" y="267"/>
                      </a:lnTo>
                      <a:lnTo>
                        <a:pt x="6" y="268"/>
                      </a:lnTo>
                      <a:lnTo>
                        <a:pt x="8" y="269"/>
                      </a:lnTo>
                      <a:lnTo>
                        <a:pt x="11" y="275"/>
                      </a:lnTo>
                      <a:lnTo>
                        <a:pt x="14" y="276"/>
                      </a:lnTo>
                      <a:lnTo>
                        <a:pt x="15" y="279"/>
                      </a:lnTo>
                      <a:lnTo>
                        <a:pt x="15" y="284"/>
                      </a:lnTo>
                      <a:lnTo>
                        <a:pt x="19" y="284"/>
                      </a:lnTo>
                      <a:lnTo>
                        <a:pt x="22" y="287"/>
                      </a:lnTo>
                      <a:lnTo>
                        <a:pt x="24" y="291"/>
                      </a:lnTo>
                      <a:lnTo>
                        <a:pt x="31" y="295"/>
                      </a:lnTo>
                      <a:lnTo>
                        <a:pt x="31" y="294"/>
                      </a:lnTo>
                      <a:lnTo>
                        <a:pt x="35" y="294"/>
                      </a:lnTo>
                      <a:lnTo>
                        <a:pt x="37" y="291"/>
                      </a:lnTo>
                      <a:lnTo>
                        <a:pt x="38" y="291"/>
                      </a:lnTo>
                      <a:lnTo>
                        <a:pt x="40" y="295"/>
                      </a:lnTo>
                      <a:lnTo>
                        <a:pt x="47" y="298"/>
                      </a:lnTo>
                      <a:lnTo>
                        <a:pt x="51" y="296"/>
                      </a:lnTo>
                      <a:lnTo>
                        <a:pt x="53" y="290"/>
                      </a:lnTo>
                      <a:lnTo>
                        <a:pt x="59" y="289"/>
                      </a:lnTo>
                      <a:lnTo>
                        <a:pt x="67" y="286"/>
                      </a:lnTo>
                      <a:lnTo>
                        <a:pt x="79" y="283"/>
                      </a:lnTo>
                      <a:lnTo>
                        <a:pt x="89" y="280"/>
                      </a:lnTo>
                      <a:lnTo>
                        <a:pt x="96" y="280"/>
                      </a:lnTo>
                      <a:lnTo>
                        <a:pt x="107" y="285"/>
                      </a:lnTo>
                      <a:lnTo>
                        <a:pt x="112" y="280"/>
                      </a:lnTo>
                      <a:lnTo>
                        <a:pt x="113" y="280"/>
                      </a:lnTo>
                      <a:lnTo>
                        <a:pt x="119" y="290"/>
                      </a:lnTo>
                      <a:lnTo>
                        <a:pt x="124" y="291"/>
                      </a:lnTo>
                      <a:lnTo>
                        <a:pt x="125" y="296"/>
                      </a:lnTo>
                      <a:lnTo>
                        <a:pt x="130" y="306"/>
                      </a:lnTo>
                      <a:lnTo>
                        <a:pt x="133" y="307"/>
                      </a:lnTo>
                      <a:lnTo>
                        <a:pt x="139" y="307"/>
                      </a:lnTo>
                      <a:lnTo>
                        <a:pt x="141" y="305"/>
                      </a:lnTo>
                      <a:lnTo>
                        <a:pt x="138" y="298"/>
                      </a:lnTo>
                      <a:lnTo>
                        <a:pt x="138" y="292"/>
                      </a:lnTo>
                      <a:lnTo>
                        <a:pt x="138" y="281"/>
                      </a:lnTo>
                      <a:lnTo>
                        <a:pt x="135" y="273"/>
                      </a:lnTo>
                      <a:lnTo>
                        <a:pt x="137" y="260"/>
                      </a:lnTo>
                      <a:lnTo>
                        <a:pt x="133" y="259"/>
                      </a:lnTo>
                      <a:lnTo>
                        <a:pt x="133" y="251"/>
                      </a:lnTo>
                      <a:lnTo>
                        <a:pt x="130" y="248"/>
                      </a:lnTo>
                      <a:lnTo>
                        <a:pt x="127" y="240"/>
                      </a:lnTo>
                      <a:lnTo>
                        <a:pt x="128" y="232"/>
                      </a:lnTo>
                      <a:lnTo>
                        <a:pt x="132" y="224"/>
                      </a:lnTo>
                      <a:lnTo>
                        <a:pt x="149" y="221"/>
                      </a:lnTo>
                      <a:lnTo>
                        <a:pt x="160" y="221"/>
                      </a:lnTo>
                      <a:lnTo>
                        <a:pt x="171" y="224"/>
                      </a:lnTo>
                      <a:lnTo>
                        <a:pt x="199" y="222"/>
                      </a:lnTo>
                      <a:lnTo>
                        <a:pt x="225" y="227"/>
                      </a:lnTo>
                      <a:lnTo>
                        <a:pt x="242" y="228"/>
                      </a:lnTo>
                      <a:lnTo>
                        <a:pt x="246" y="227"/>
                      </a:lnTo>
                      <a:lnTo>
                        <a:pt x="258" y="219"/>
                      </a:lnTo>
                      <a:lnTo>
                        <a:pt x="275" y="216"/>
                      </a:lnTo>
                      <a:lnTo>
                        <a:pt x="275" y="217"/>
                      </a:lnTo>
                      <a:lnTo>
                        <a:pt x="310" y="222"/>
                      </a:lnTo>
                      <a:lnTo>
                        <a:pt x="313" y="227"/>
                      </a:lnTo>
                      <a:lnTo>
                        <a:pt x="317" y="227"/>
                      </a:lnTo>
                      <a:lnTo>
                        <a:pt x="320" y="225"/>
                      </a:lnTo>
                      <a:lnTo>
                        <a:pt x="334" y="225"/>
                      </a:lnTo>
                      <a:lnTo>
                        <a:pt x="336" y="224"/>
                      </a:lnTo>
                      <a:lnTo>
                        <a:pt x="339" y="220"/>
                      </a:lnTo>
                      <a:lnTo>
                        <a:pt x="343" y="220"/>
                      </a:lnTo>
                      <a:lnTo>
                        <a:pt x="344" y="214"/>
                      </a:lnTo>
                      <a:lnTo>
                        <a:pt x="347" y="211"/>
                      </a:lnTo>
                      <a:lnTo>
                        <a:pt x="348" y="210"/>
                      </a:lnTo>
                      <a:lnTo>
                        <a:pt x="350" y="208"/>
                      </a:lnTo>
                      <a:lnTo>
                        <a:pt x="354" y="209"/>
                      </a:lnTo>
                      <a:lnTo>
                        <a:pt x="361" y="197"/>
                      </a:lnTo>
                      <a:lnTo>
                        <a:pt x="364" y="195"/>
                      </a:lnTo>
                      <a:lnTo>
                        <a:pt x="370" y="195"/>
                      </a:lnTo>
                      <a:lnTo>
                        <a:pt x="379" y="199"/>
                      </a:lnTo>
                      <a:lnTo>
                        <a:pt x="387" y="197"/>
                      </a:lnTo>
                      <a:lnTo>
                        <a:pt x="393" y="199"/>
                      </a:lnTo>
                      <a:lnTo>
                        <a:pt x="398" y="197"/>
                      </a:lnTo>
                      <a:lnTo>
                        <a:pt x="410" y="185"/>
                      </a:lnTo>
                      <a:lnTo>
                        <a:pt x="412" y="182"/>
                      </a:lnTo>
                      <a:lnTo>
                        <a:pt x="412" y="181"/>
                      </a:lnTo>
                      <a:lnTo>
                        <a:pt x="415" y="177"/>
                      </a:lnTo>
                      <a:lnTo>
                        <a:pt x="417" y="172"/>
                      </a:lnTo>
                      <a:lnTo>
                        <a:pt x="417" y="170"/>
                      </a:lnTo>
                      <a:lnTo>
                        <a:pt x="417" y="171"/>
                      </a:lnTo>
                      <a:lnTo>
                        <a:pt x="406" y="161"/>
                      </a:lnTo>
                      <a:lnTo>
                        <a:pt x="399" y="154"/>
                      </a:lnTo>
                      <a:lnTo>
                        <a:pt x="398" y="150"/>
                      </a:lnTo>
                      <a:lnTo>
                        <a:pt x="399" y="146"/>
                      </a:lnTo>
                      <a:lnTo>
                        <a:pt x="403" y="145"/>
                      </a:lnTo>
                      <a:lnTo>
                        <a:pt x="408" y="145"/>
                      </a:lnTo>
                      <a:lnTo>
                        <a:pt x="409" y="142"/>
                      </a:lnTo>
                      <a:lnTo>
                        <a:pt x="408" y="140"/>
                      </a:lnTo>
                      <a:lnTo>
                        <a:pt x="402" y="130"/>
                      </a:lnTo>
                      <a:lnTo>
                        <a:pt x="396" y="127"/>
                      </a:lnTo>
                      <a:lnTo>
                        <a:pt x="392" y="128"/>
                      </a:lnTo>
                      <a:lnTo>
                        <a:pt x="387" y="133"/>
                      </a:lnTo>
                      <a:lnTo>
                        <a:pt x="382" y="134"/>
                      </a:lnTo>
                      <a:lnTo>
                        <a:pt x="379" y="134"/>
                      </a:lnTo>
                      <a:lnTo>
                        <a:pt x="368" y="131"/>
                      </a:lnTo>
                      <a:lnTo>
                        <a:pt x="360" y="127"/>
                      </a:lnTo>
                      <a:lnTo>
                        <a:pt x="349" y="114"/>
                      </a:lnTo>
                      <a:lnTo>
                        <a:pt x="345" y="108"/>
                      </a:lnTo>
                      <a:lnTo>
                        <a:pt x="339" y="93"/>
                      </a:lnTo>
                      <a:lnTo>
                        <a:pt x="334" y="84"/>
                      </a:lnTo>
                      <a:lnTo>
                        <a:pt x="317" y="70"/>
                      </a:lnTo>
                      <a:lnTo>
                        <a:pt x="305" y="55"/>
                      </a:lnTo>
                      <a:lnTo>
                        <a:pt x="301" y="48"/>
                      </a:lnTo>
                      <a:lnTo>
                        <a:pt x="302" y="39"/>
                      </a:lnTo>
                      <a:lnTo>
                        <a:pt x="301" y="37"/>
                      </a:lnTo>
                      <a:lnTo>
                        <a:pt x="291" y="28"/>
                      </a:lnTo>
                      <a:lnTo>
                        <a:pt x="290" y="26"/>
                      </a:lnTo>
                      <a:lnTo>
                        <a:pt x="293" y="16"/>
                      </a:lnTo>
                      <a:lnTo>
                        <a:pt x="294" y="5"/>
                      </a:lnTo>
                      <a:lnTo>
                        <a:pt x="29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" name="Freeform 148"/>
                <p:cNvSpPr>
                  <a:spLocks noChangeAspect="1"/>
                </p:cNvSpPr>
                <p:nvPr/>
              </p:nvSpPr>
              <p:spPr bwMode="gray">
                <a:xfrm>
                  <a:off x="4906168" y="3469034"/>
                  <a:ext cx="133350" cy="195263"/>
                </a:xfrm>
                <a:custGeom>
                  <a:avLst/>
                  <a:gdLst/>
                  <a:ahLst/>
                  <a:cxnLst>
                    <a:cxn ang="0">
                      <a:pos x="220" y="581"/>
                    </a:cxn>
                    <a:cxn ang="0">
                      <a:pos x="170" y="579"/>
                    </a:cxn>
                    <a:cxn ang="0">
                      <a:pos x="74" y="585"/>
                    </a:cxn>
                    <a:cxn ang="0">
                      <a:pos x="79" y="536"/>
                    </a:cxn>
                    <a:cxn ang="0">
                      <a:pos x="75" y="520"/>
                    </a:cxn>
                    <a:cxn ang="0">
                      <a:pos x="63" y="502"/>
                    </a:cxn>
                    <a:cxn ang="0">
                      <a:pos x="68" y="494"/>
                    </a:cxn>
                    <a:cxn ang="0">
                      <a:pos x="58" y="484"/>
                    </a:cxn>
                    <a:cxn ang="0">
                      <a:pos x="32" y="480"/>
                    </a:cxn>
                    <a:cxn ang="0">
                      <a:pos x="11" y="456"/>
                    </a:cxn>
                    <a:cxn ang="0">
                      <a:pos x="3" y="448"/>
                    </a:cxn>
                    <a:cxn ang="0">
                      <a:pos x="7" y="432"/>
                    </a:cxn>
                    <a:cxn ang="0">
                      <a:pos x="19" y="400"/>
                    </a:cxn>
                    <a:cxn ang="0">
                      <a:pos x="39" y="358"/>
                    </a:cxn>
                    <a:cxn ang="0">
                      <a:pos x="62" y="328"/>
                    </a:cxn>
                    <a:cxn ang="0">
                      <a:pos x="101" y="323"/>
                    </a:cxn>
                    <a:cxn ang="0">
                      <a:pos x="130" y="339"/>
                    </a:cxn>
                    <a:cxn ang="0">
                      <a:pos x="143" y="350"/>
                    </a:cxn>
                    <a:cxn ang="0">
                      <a:pos x="168" y="342"/>
                    </a:cxn>
                    <a:cxn ang="0">
                      <a:pos x="198" y="280"/>
                    </a:cxn>
                    <a:cxn ang="0">
                      <a:pos x="210" y="241"/>
                    </a:cxn>
                    <a:cxn ang="0">
                      <a:pos x="238" y="217"/>
                    </a:cxn>
                    <a:cxn ang="0">
                      <a:pos x="249" y="171"/>
                    </a:cxn>
                    <a:cxn ang="0">
                      <a:pos x="263" y="131"/>
                    </a:cxn>
                    <a:cxn ang="0">
                      <a:pos x="279" y="95"/>
                    </a:cxn>
                    <a:cxn ang="0">
                      <a:pos x="307" y="77"/>
                    </a:cxn>
                    <a:cxn ang="0">
                      <a:pos x="327" y="48"/>
                    </a:cxn>
                    <a:cxn ang="0">
                      <a:pos x="323" y="23"/>
                    </a:cxn>
                    <a:cxn ang="0">
                      <a:pos x="310" y="15"/>
                    </a:cxn>
                    <a:cxn ang="0">
                      <a:pos x="332" y="0"/>
                    </a:cxn>
                    <a:cxn ang="0">
                      <a:pos x="340" y="4"/>
                    </a:cxn>
                    <a:cxn ang="0">
                      <a:pos x="355" y="48"/>
                    </a:cxn>
                    <a:cxn ang="0">
                      <a:pos x="349" y="90"/>
                    </a:cxn>
                    <a:cxn ang="0">
                      <a:pos x="374" y="140"/>
                    </a:cxn>
                    <a:cxn ang="0">
                      <a:pos x="376" y="157"/>
                    </a:cxn>
                    <a:cxn ang="0">
                      <a:pos x="337" y="154"/>
                    </a:cxn>
                    <a:cxn ang="0">
                      <a:pos x="315" y="159"/>
                    </a:cxn>
                    <a:cxn ang="0">
                      <a:pos x="311" y="192"/>
                    </a:cxn>
                    <a:cxn ang="0">
                      <a:pos x="338" y="215"/>
                    </a:cxn>
                    <a:cxn ang="0">
                      <a:pos x="360" y="230"/>
                    </a:cxn>
                    <a:cxn ang="0">
                      <a:pos x="376" y="292"/>
                    </a:cxn>
                    <a:cxn ang="0">
                      <a:pos x="370" y="323"/>
                    </a:cxn>
                    <a:cxn ang="0">
                      <a:pos x="343" y="369"/>
                    </a:cxn>
                    <a:cxn ang="0">
                      <a:pos x="335" y="407"/>
                    </a:cxn>
                    <a:cxn ang="0">
                      <a:pos x="345" y="458"/>
                    </a:cxn>
                    <a:cxn ang="0">
                      <a:pos x="390" y="528"/>
                    </a:cxn>
                    <a:cxn ang="0">
                      <a:pos x="418" y="559"/>
                    </a:cxn>
                    <a:cxn ang="0">
                      <a:pos x="413" y="615"/>
                    </a:cxn>
                    <a:cxn ang="0">
                      <a:pos x="366" y="592"/>
                    </a:cxn>
                    <a:cxn ang="0">
                      <a:pos x="264" y="585"/>
                    </a:cxn>
                  </a:cxnLst>
                  <a:rect l="0" t="0" r="r" b="b"/>
                  <a:pathLst>
                    <a:path w="420" h="615">
                      <a:moveTo>
                        <a:pt x="264" y="585"/>
                      </a:moveTo>
                      <a:lnTo>
                        <a:pt x="256" y="582"/>
                      </a:lnTo>
                      <a:lnTo>
                        <a:pt x="220" y="581"/>
                      </a:lnTo>
                      <a:lnTo>
                        <a:pt x="204" y="577"/>
                      </a:lnTo>
                      <a:lnTo>
                        <a:pt x="184" y="581"/>
                      </a:lnTo>
                      <a:lnTo>
                        <a:pt x="170" y="579"/>
                      </a:lnTo>
                      <a:lnTo>
                        <a:pt x="156" y="582"/>
                      </a:lnTo>
                      <a:lnTo>
                        <a:pt x="116" y="582"/>
                      </a:lnTo>
                      <a:lnTo>
                        <a:pt x="74" y="585"/>
                      </a:lnTo>
                      <a:lnTo>
                        <a:pt x="70" y="586"/>
                      </a:lnTo>
                      <a:lnTo>
                        <a:pt x="74" y="552"/>
                      </a:lnTo>
                      <a:lnTo>
                        <a:pt x="79" y="536"/>
                      </a:lnTo>
                      <a:lnTo>
                        <a:pt x="79" y="529"/>
                      </a:lnTo>
                      <a:lnTo>
                        <a:pt x="81" y="527"/>
                      </a:lnTo>
                      <a:lnTo>
                        <a:pt x="75" y="520"/>
                      </a:lnTo>
                      <a:lnTo>
                        <a:pt x="69" y="513"/>
                      </a:lnTo>
                      <a:lnTo>
                        <a:pt x="66" y="509"/>
                      </a:lnTo>
                      <a:lnTo>
                        <a:pt x="63" y="502"/>
                      </a:lnTo>
                      <a:lnTo>
                        <a:pt x="63" y="500"/>
                      </a:lnTo>
                      <a:lnTo>
                        <a:pt x="66" y="499"/>
                      </a:lnTo>
                      <a:lnTo>
                        <a:pt x="68" y="494"/>
                      </a:lnTo>
                      <a:lnTo>
                        <a:pt x="68" y="485"/>
                      </a:lnTo>
                      <a:lnTo>
                        <a:pt x="64" y="483"/>
                      </a:lnTo>
                      <a:lnTo>
                        <a:pt x="58" y="484"/>
                      </a:lnTo>
                      <a:lnTo>
                        <a:pt x="57" y="488"/>
                      </a:lnTo>
                      <a:lnTo>
                        <a:pt x="52" y="489"/>
                      </a:lnTo>
                      <a:lnTo>
                        <a:pt x="32" y="480"/>
                      </a:lnTo>
                      <a:lnTo>
                        <a:pt x="27" y="471"/>
                      </a:lnTo>
                      <a:lnTo>
                        <a:pt x="21" y="456"/>
                      </a:lnTo>
                      <a:lnTo>
                        <a:pt x="11" y="456"/>
                      </a:lnTo>
                      <a:lnTo>
                        <a:pt x="6" y="458"/>
                      </a:lnTo>
                      <a:lnTo>
                        <a:pt x="1" y="455"/>
                      </a:lnTo>
                      <a:lnTo>
                        <a:pt x="3" y="448"/>
                      </a:lnTo>
                      <a:lnTo>
                        <a:pt x="0" y="446"/>
                      </a:lnTo>
                      <a:lnTo>
                        <a:pt x="0" y="439"/>
                      </a:lnTo>
                      <a:lnTo>
                        <a:pt x="7" y="432"/>
                      </a:lnTo>
                      <a:lnTo>
                        <a:pt x="14" y="423"/>
                      </a:lnTo>
                      <a:lnTo>
                        <a:pt x="17" y="414"/>
                      </a:lnTo>
                      <a:lnTo>
                        <a:pt x="19" y="400"/>
                      </a:lnTo>
                      <a:lnTo>
                        <a:pt x="22" y="385"/>
                      </a:lnTo>
                      <a:lnTo>
                        <a:pt x="31" y="369"/>
                      </a:lnTo>
                      <a:lnTo>
                        <a:pt x="39" y="358"/>
                      </a:lnTo>
                      <a:lnTo>
                        <a:pt x="47" y="350"/>
                      </a:lnTo>
                      <a:lnTo>
                        <a:pt x="58" y="345"/>
                      </a:lnTo>
                      <a:lnTo>
                        <a:pt x="62" y="328"/>
                      </a:lnTo>
                      <a:lnTo>
                        <a:pt x="64" y="328"/>
                      </a:lnTo>
                      <a:lnTo>
                        <a:pt x="79" y="328"/>
                      </a:lnTo>
                      <a:lnTo>
                        <a:pt x="101" y="323"/>
                      </a:lnTo>
                      <a:lnTo>
                        <a:pt x="116" y="324"/>
                      </a:lnTo>
                      <a:lnTo>
                        <a:pt x="127" y="334"/>
                      </a:lnTo>
                      <a:lnTo>
                        <a:pt x="130" y="339"/>
                      </a:lnTo>
                      <a:lnTo>
                        <a:pt x="130" y="340"/>
                      </a:lnTo>
                      <a:lnTo>
                        <a:pt x="134" y="343"/>
                      </a:lnTo>
                      <a:lnTo>
                        <a:pt x="143" y="350"/>
                      </a:lnTo>
                      <a:lnTo>
                        <a:pt x="156" y="351"/>
                      </a:lnTo>
                      <a:lnTo>
                        <a:pt x="165" y="348"/>
                      </a:lnTo>
                      <a:lnTo>
                        <a:pt x="168" y="342"/>
                      </a:lnTo>
                      <a:lnTo>
                        <a:pt x="170" y="333"/>
                      </a:lnTo>
                      <a:lnTo>
                        <a:pt x="188" y="302"/>
                      </a:lnTo>
                      <a:lnTo>
                        <a:pt x="198" y="280"/>
                      </a:lnTo>
                      <a:lnTo>
                        <a:pt x="200" y="273"/>
                      </a:lnTo>
                      <a:lnTo>
                        <a:pt x="204" y="257"/>
                      </a:lnTo>
                      <a:lnTo>
                        <a:pt x="210" y="241"/>
                      </a:lnTo>
                      <a:lnTo>
                        <a:pt x="221" y="229"/>
                      </a:lnTo>
                      <a:lnTo>
                        <a:pt x="236" y="222"/>
                      </a:lnTo>
                      <a:lnTo>
                        <a:pt x="238" y="217"/>
                      </a:lnTo>
                      <a:lnTo>
                        <a:pt x="240" y="211"/>
                      </a:lnTo>
                      <a:lnTo>
                        <a:pt x="241" y="199"/>
                      </a:lnTo>
                      <a:lnTo>
                        <a:pt x="249" y="171"/>
                      </a:lnTo>
                      <a:lnTo>
                        <a:pt x="251" y="160"/>
                      </a:lnTo>
                      <a:lnTo>
                        <a:pt x="254" y="149"/>
                      </a:lnTo>
                      <a:lnTo>
                        <a:pt x="263" y="131"/>
                      </a:lnTo>
                      <a:lnTo>
                        <a:pt x="270" y="108"/>
                      </a:lnTo>
                      <a:lnTo>
                        <a:pt x="274" y="101"/>
                      </a:lnTo>
                      <a:lnTo>
                        <a:pt x="279" y="95"/>
                      </a:lnTo>
                      <a:lnTo>
                        <a:pt x="288" y="85"/>
                      </a:lnTo>
                      <a:lnTo>
                        <a:pt x="291" y="84"/>
                      </a:lnTo>
                      <a:lnTo>
                        <a:pt x="307" y="77"/>
                      </a:lnTo>
                      <a:lnTo>
                        <a:pt x="310" y="74"/>
                      </a:lnTo>
                      <a:lnTo>
                        <a:pt x="329" y="61"/>
                      </a:lnTo>
                      <a:lnTo>
                        <a:pt x="327" y="48"/>
                      </a:lnTo>
                      <a:lnTo>
                        <a:pt x="328" y="31"/>
                      </a:lnTo>
                      <a:lnTo>
                        <a:pt x="326" y="26"/>
                      </a:lnTo>
                      <a:lnTo>
                        <a:pt x="323" y="23"/>
                      </a:lnTo>
                      <a:lnTo>
                        <a:pt x="322" y="22"/>
                      </a:lnTo>
                      <a:lnTo>
                        <a:pt x="311" y="18"/>
                      </a:lnTo>
                      <a:lnTo>
                        <a:pt x="310" y="15"/>
                      </a:lnTo>
                      <a:lnTo>
                        <a:pt x="315" y="15"/>
                      </a:lnTo>
                      <a:lnTo>
                        <a:pt x="323" y="3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0" y="1"/>
                      </a:lnTo>
                      <a:lnTo>
                        <a:pt x="340" y="4"/>
                      </a:lnTo>
                      <a:lnTo>
                        <a:pt x="347" y="32"/>
                      </a:lnTo>
                      <a:lnTo>
                        <a:pt x="353" y="41"/>
                      </a:lnTo>
                      <a:lnTo>
                        <a:pt x="355" y="48"/>
                      </a:lnTo>
                      <a:lnTo>
                        <a:pt x="354" y="68"/>
                      </a:lnTo>
                      <a:lnTo>
                        <a:pt x="353" y="79"/>
                      </a:lnTo>
                      <a:lnTo>
                        <a:pt x="349" y="90"/>
                      </a:lnTo>
                      <a:lnTo>
                        <a:pt x="349" y="98"/>
                      </a:lnTo>
                      <a:lnTo>
                        <a:pt x="359" y="119"/>
                      </a:lnTo>
                      <a:lnTo>
                        <a:pt x="374" y="140"/>
                      </a:lnTo>
                      <a:lnTo>
                        <a:pt x="376" y="146"/>
                      </a:lnTo>
                      <a:lnTo>
                        <a:pt x="377" y="155"/>
                      </a:lnTo>
                      <a:lnTo>
                        <a:pt x="376" y="157"/>
                      </a:lnTo>
                      <a:lnTo>
                        <a:pt x="372" y="160"/>
                      </a:lnTo>
                      <a:lnTo>
                        <a:pt x="353" y="156"/>
                      </a:lnTo>
                      <a:lnTo>
                        <a:pt x="337" y="154"/>
                      </a:lnTo>
                      <a:lnTo>
                        <a:pt x="322" y="155"/>
                      </a:lnTo>
                      <a:lnTo>
                        <a:pt x="318" y="156"/>
                      </a:lnTo>
                      <a:lnTo>
                        <a:pt x="315" y="159"/>
                      </a:lnTo>
                      <a:lnTo>
                        <a:pt x="310" y="165"/>
                      </a:lnTo>
                      <a:lnTo>
                        <a:pt x="310" y="179"/>
                      </a:lnTo>
                      <a:lnTo>
                        <a:pt x="311" y="192"/>
                      </a:lnTo>
                      <a:lnTo>
                        <a:pt x="322" y="205"/>
                      </a:lnTo>
                      <a:lnTo>
                        <a:pt x="329" y="211"/>
                      </a:lnTo>
                      <a:lnTo>
                        <a:pt x="338" y="215"/>
                      </a:lnTo>
                      <a:lnTo>
                        <a:pt x="350" y="217"/>
                      </a:lnTo>
                      <a:lnTo>
                        <a:pt x="354" y="220"/>
                      </a:lnTo>
                      <a:lnTo>
                        <a:pt x="360" y="230"/>
                      </a:lnTo>
                      <a:lnTo>
                        <a:pt x="370" y="257"/>
                      </a:lnTo>
                      <a:lnTo>
                        <a:pt x="375" y="275"/>
                      </a:lnTo>
                      <a:lnTo>
                        <a:pt x="376" y="292"/>
                      </a:lnTo>
                      <a:lnTo>
                        <a:pt x="377" y="295"/>
                      </a:lnTo>
                      <a:lnTo>
                        <a:pt x="380" y="297"/>
                      </a:lnTo>
                      <a:lnTo>
                        <a:pt x="370" y="323"/>
                      </a:lnTo>
                      <a:lnTo>
                        <a:pt x="360" y="338"/>
                      </a:lnTo>
                      <a:lnTo>
                        <a:pt x="353" y="354"/>
                      </a:lnTo>
                      <a:lnTo>
                        <a:pt x="343" y="369"/>
                      </a:lnTo>
                      <a:lnTo>
                        <a:pt x="332" y="380"/>
                      </a:lnTo>
                      <a:lnTo>
                        <a:pt x="332" y="393"/>
                      </a:lnTo>
                      <a:lnTo>
                        <a:pt x="335" y="407"/>
                      </a:lnTo>
                      <a:lnTo>
                        <a:pt x="334" y="424"/>
                      </a:lnTo>
                      <a:lnTo>
                        <a:pt x="335" y="440"/>
                      </a:lnTo>
                      <a:lnTo>
                        <a:pt x="345" y="458"/>
                      </a:lnTo>
                      <a:lnTo>
                        <a:pt x="354" y="469"/>
                      </a:lnTo>
                      <a:lnTo>
                        <a:pt x="378" y="516"/>
                      </a:lnTo>
                      <a:lnTo>
                        <a:pt x="390" y="528"/>
                      </a:lnTo>
                      <a:lnTo>
                        <a:pt x="413" y="548"/>
                      </a:lnTo>
                      <a:lnTo>
                        <a:pt x="420" y="548"/>
                      </a:lnTo>
                      <a:lnTo>
                        <a:pt x="418" y="559"/>
                      </a:lnTo>
                      <a:lnTo>
                        <a:pt x="420" y="602"/>
                      </a:lnTo>
                      <a:lnTo>
                        <a:pt x="418" y="612"/>
                      </a:lnTo>
                      <a:lnTo>
                        <a:pt x="413" y="615"/>
                      </a:lnTo>
                      <a:lnTo>
                        <a:pt x="390" y="597"/>
                      </a:lnTo>
                      <a:lnTo>
                        <a:pt x="380" y="597"/>
                      </a:lnTo>
                      <a:lnTo>
                        <a:pt x="366" y="592"/>
                      </a:lnTo>
                      <a:lnTo>
                        <a:pt x="351" y="591"/>
                      </a:lnTo>
                      <a:lnTo>
                        <a:pt x="340" y="585"/>
                      </a:lnTo>
                      <a:lnTo>
                        <a:pt x="264" y="58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" name="Freeform 149"/>
                <p:cNvSpPr>
                  <a:spLocks noChangeAspect="1"/>
                </p:cNvSpPr>
                <p:nvPr/>
              </p:nvSpPr>
              <p:spPr bwMode="gray">
                <a:xfrm>
                  <a:off x="4772818" y="3475384"/>
                  <a:ext cx="52388" cy="107950"/>
                </a:xfrm>
                <a:custGeom>
                  <a:avLst/>
                  <a:gdLst/>
                  <a:ahLst/>
                  <a:cxnLst>
                    <a:cxn ang="0">
                      <a:pos x="147" y="30"/>
                    </a:cxn>
                    <a:cxn ang="0">
                      <a:pos x="128" y="12"/>
                    </a:cxn>
                    <a:cxn ang="0">
                      <a:pos x="114" y="0"/>
                    </a:cxn>
                    <a:cxn ang="0">
                      <a:pos x="101" y="5"/>
                    </a:cxn>
                    <a:cxn ang="0">
                      <a:pos x="90" y="12"/>
                    </a:cxn>
                    <a:cxn ang="0">
                      <a:pos x="90" y="25"/>
                    </a:cxn>
                    <a:cxn ang="0">
                      <a:pos x="90" y="26"/>
                    </a:cxn>
                    <a:cxn ang="0">
                      <a:pos x="85" y="35"/>
                    </a:cxn>
                    <a:cxn ang="0">
                      <a:pos x="83" y="39"/>
                    </a:cxn>
                    <a:cxn ang="0">
                      <a:pos x="66" y="53"/>
                    </a:cxn>
                    <a:cxn ang="0">
                      <a:pos x="52" y="53"/>
                    </a:cxn>
                    <a:cxn ang="0">
                      <a:pos x="37" y="49"/>
                    </a:cxn>
                    <a:cxn ang="0">
                      <a:pos x="27" y="63"/>
                    </a:cxn>
                    <a:cxn ang="0">
                      <a:pos x="21" y="64"/>
                    </a:cxn>
                    <a:cxn ang="0">
                      <a:pos x="17" y="68"/>
                    </a:cxn>
                    <a:cxn ang="0">
                      <a:pos x="12" y="74"/>
                    </a:cxn>
                    <a:cxn ang="0">
                      <a:pos x="6" y="80"/>
                    </a:cxn>
                    <a:cxn ang="0">
                      <a:pos x="1" y="95"/>
                    </a:cxn>
                    <a:cxn ang="0">
                      <a:pos x="0" y="113"/>
                    </a:cxn>
                    <a:cxn ang="0">
                      <a:pos x="11" y="121"/>
                    </a:cxn>
                    <a:cxn ang="0">
                      <a:pos x="20" y="124"/>
                    </a:cxn>
                    <a:cxn ang="0">
                      <a:pos x="41" y="159"/>
                    </a:cxn>
                    <a:cxn ang="0">
                      <a:pos x="50" y="189"/>
                    </a:cxn>
                    <a:cxn ang="0">
                      <a:pos x="54" y="204"/>
                    </a:cxn>
                    <a:cxn ang="0">
                      <a:pos x="58" y="234"/>
                    </a:cxn>
                    <a:cxn ang="0">
                      <a:pos x="54" y="308"/>
                    </a:cxn>
                    <a:cxn ang="0">
                      <a:pos x="58" y="331"/>
                    </a:cxn>
                    <a:cxn ang="0">
                      <a:pos x="61" y="339"/>
                    </a:cxn>
                    <a:cxn ang="0">
                      <a:pos x="112" y="337"/>
                    </a:cxn>
                    <a:cxn ang="0">
                      <a:pos x="107" y="295"/>
                    </a:cxn>
                    <a:cxn ang="0">
                      <a:pos x="113" y="265"/>
                    </a:cxn>
                    <a:cxn ang="0">
                      <a:pos x="113" y="215"/>
                    </a:cxn>
                    <a:cxn ang="0">
                      <a:pos x="129" y="183"/>
                    </a:cxn>
                    <a:cxn ang="0">
                      <a:pos x="133" y="159"/>
                    </a:cxn>
                    <a:cxn ang="0">
                      <a:pos x="156" y="138"/>
                    </a:cxn>
                    <a:cxn ang="0">
                      <a:pos x="160" y="129"/>
                    </a:cxn>
                    <a:cxn ang="0">
                      <a:pos x="160" y="124"/>
                    </a:cxn>
                    <a:cxn ang="0">
                      <a:pos x="155" y="117"/>
                    </a:cxn>
                    <a:cxn ang="0">
                      <a:pos x="160" y="109"/>
                    </a:cxn>
                    <a:cxn ang="0">
                      <a:pos x="166" y="107"/>
                    </a:cxn>
                    <a:cxn ang="0">
                      <a:pos x="162" y="74"/>
                    </a:cxn>
                    <a:cxn ang="0">
                      <a:pos x="151" y="59"/>
                    </a:cxn>
                    <a:cxn ang="0">
                      <a:pos x="151" y="43"/>
                    </a:cxn>
                  </a:cxnLst>
                  <a:rect l="0" t="0" r="r" b="b"/>
                  <a:pathLst>
                    <a:path w="166" h="340">
                      <a:moveTo>
                        <a:pt x="156" y="37"/>
                      </a:moveTo>
                      <a:lnTo>
                        <a:pt x="147" y="30"/>
                      </a:lnTo>
                      <a:lnTo>
                        <a:pt x="140" y="25"/>
                      </a:lnTo>
                      <a:lnTo>
                        <a:pt x="128" y="12"/>
                      </a:lnTo>
                      <a:lnTo>
                        <a:pt x="117" y="1"/>
                      </a:lnTo>
                      <a:lnTo>
                        <a:pt x="114" y="0"/>
                      </a:lnTo>
                      <a:lnTo>
                        <a:pt x="106" y="4"/>
                      </a:lnTo>
                      <a:lnTo>
                        <a:pt x="101" y="5"/>
                      </a:lnTo>
                      <a:lnTo>
                        <a:pt x="90" y="8"/>
                      </a:lnTo>
                      <a:lnTo>
                        <a:pt x="90" y="12"/>
                      </a:lnTo>
                      <a:lnTo>
                        <a:pt x="97" y="21"/>
                      </a:lnTo>
                      <a:lnTo>
                        <a:pt x="90" y="25"/>
                      </a:lnTo>
                      <a:lnTo>
                        <a:pt x="90" y="24"/>
                      </a:lnTo>
                      <a:lnTo>
                        <a:pt x="90" y="26"/>
                      </a:lnTo>
                      <a:lnTo>
                        <a:pt x="88" y="31"/>
                      </a:lnTo>
                      <a:lnTo>
                        <a:pt x="85" y="35"/>
                      </a:lnTo>
                      <a:lnTo>
                        <a:pt x="85" y="36"/>
                      </a:lnTo>
                      <a:lnTo>
                        <a:pt x="83" y="39"/>
                      </a:lnTo>
                      <a:lnTo>
                        <a:pt x="71" y="51"/>
                      </a:lnTo>
                      <a:lnTo>
                        <a:pt x="66" y="53"/>
                      </a:lnTo>
                      <a:lnTo>
                        <a:pt x="60" y="51"/>
                      </a:lnTo>
                      <a:lnTo>
                        <a:pt x="52" y="53"/>
                      </a:lnTo>
                      <a:lnTo>
                        <a:pt x="43" y="49"/>
                      </a:lnTo>
                      <a:lnTo>
                        <a:pt x="37" y="49"/>
                      </a:lnTo>
                      <a:lnTo>
                        <a:pt x="34" y="51"/>
                      </a:lnTo>
                      <a:lnTo>
                        <a:pt x="27" y="63"/>
                      </a:lnTo>
                      <a:lnTo>
                        <a:pt x="23" y="62"/>
                      </a:lnTo>
                      <a:lnTo>
                        <a:pt x="21" y="64"/>
                      </a:lnTo>
                      <a:lnTo>
                        <a:pt x="20" y="65"/>
                      </a:lnTo>
                      <a:lnTo>
                        <a:pt x="17" y="68"/>
                      </a:lnTo>
                      <a:lnTo>
                        <a:pt x="16" y="74"/>
                      </a:lnTo>
                      <a:lnTo>
                        <a:pt x="12" y="74"/>
                      </a:lnTo>
                      <a:lnTo>
                        <a:pt x="9" y="78"/>
                      </a:lnTo>
                      <a:lnTo>
                        <a:pt x="6" y="80"/>
                      </a:lnTo>
                      <a:lnTo>
                        <a:pt x="5" y="87"/>
                      </a:lnTo>
                      <a:lnTo>
                        <a:pt x="1" y="95"/>
                      </a:lnTo>
                      <a:lnTo>
                        <a:pt x="0" y="105"/>
                      </a:lnTo>
                      <a:lnTo>
                        <a:pt x="0" y="113"/>
                      </a:lnTo>
                      <a:lnTo>
                        <a:pt x="5" y="117"/>
                      </a:lnTo>
                      <a:lnTo>
                        <a:pt x="11" y="121"/>
                      </a:lnTo>
                      <a:lnTo>
                        <a:pt x="15" y="121"/>
                      </a:lnTo>
                      <a:lnTo>
                        <a:pt x="20" y="124"/>
                      </a:lnTo>
                      <a:lnTo>
                        <a:pt x="32" y="139"/>
                      </a:lnTo>
                      <a:lnTo>
                        <a:pt x="41" y="159"/>
                      </a:lnTo>
                      <a:lnTo>
                        <a:pt x="47" y="180"/>
                      </a:lnTo>
                      <a:lnTo>
                        <a:pt x="50" y="189"/>
                      </a:lnTo>
                      <a:lnTo>
                        <a:pt x="52" y="195"/>
                      </a:lnTo>
                      <a:lnTo>
                        <a:pt x="54" y="204"/>
                      </a:lnTo>
                      <a:lnTo>
                        <a:pt x="56" y="215"/>
                      </a:lnTo>
                      <a:lnTo>
                        <a:pt x="58" y="234"/>
                      </a:lnTo>
                      <a:lnTo>
                        <a:pt x="58" y="285"/>
                      </a:lnTo>
                      <a:lnTo>
                        <a:pt x="54" y="308"/>
                      </a:lnTo>
                      <a:lnTo>
                        <a:pt x="54" y="318"/>
                      </a:lnTo>
                      <a:lnTo>
                        <a:pt x="58" y="331"/>
                      </a:lnTo>
                      <a:lnTo>
                        <a:pt x="60" y="338"/>
                      </a:lnTo>
                      <a:lnTo>
                        <a:pt x="61" y="339"/>
                      </a:lnTo>
                      <a:lnTo>
                        <a:pt x="68" y="340"/>
                      </a:lnTo>
                      <a:lnTo>
                        <a:pt x="112" y="337"/>
                      </a:lnTo>
                      <a:lnTo>
                        <a:pt x="109" y="334"/>
                      </a:lnTo>
                      <a:lnTo>
                        <a:pt x="107" y="295"/>
                      </a:lnTo>
                      <a:lnTo>
                        <a:pt x="108" y="286"/>
                      </a:lnTo>
                      <a:lnTo>
                        <a:pt x="113" y="265"/>
                      </a:lnTo>
                      <a:lnTo>
                        <a:pt x="112" y="235"/>
                      </a:lnTo>
                      <a:lnTo>
                        <a:pt x="113" y="215"/>
                      </a:lnTo>
                      <a:lnTo>
                        <a:pt x="117" y="203"/>
                      </a:lnTo>
                      <a:lnTo>
                        <a:pt x="129" y="183"/>
                      </a:lnTo>
                      <a:lnTo>
                        <a:pt x="130" y="168"/>
                      </a:lnTo>
                      <a:lnTo>
                        <a:pt x="133" y="159"/>
                      </a:lnTo>
                      <a:lnTo>
                        <a:pt x="141" y="149"/>
                      </a:lnTo>
                      <a:lnTo>
                        <a:pt x="156" y="138"/>
                      </a:lnTo>
                      <a:lnTo>
                        <a:pt x="156" y="132"/>
                      </a:lnTo>
                      <a:lnTo>
                        <a:pt x="160" y="129"/>
                      </a:lnTo>
                      <a:lnTo>
                        <a:pt x="160" y="128"/>
                      </a:lnTo>
                      <a:lnTo>
                        <a:pt x="160" y="124"/>
                      </a:lnTo>
                      <a:lnTo>
                        <a:pt x="155" y="119"/>
                      </a:lnTo>
                      <a:lnTo>
                        <a:pt x="155" y="117"/>
                      </a:lnTo>
                      <a:lnTo>
                        <a:pt x="157" y="111"/>
                      </a:lnTo>
                      <a:lnTo>
                        <a:pt x="160" y="109"/>
                      </a:lnTo>
                      <a:lnTo>
                        <a:pt x="165" y="109"/>
                      </a:lnTo>
                      <a:lnTo>
                        <a:pt x="166" y="107"/>
                      </a:lnTo>
                      <a:lnTo>
                        <a:pt x="166" y="89"/>
                      </a:lnTo>
                      <a:lnTo>
                        <a:pt x="162" y="74"/>
                      </a:lnTo>
                      <a:lnTo>
                        <a:pt x="161" y="69"/>
                      </a:lnTo>
                      <a:lnTo>
                        <a:pt x="151" y="59"/>
                      </a:lnTo>
                      <a:lnTo>
                        <a:pt x="150" y="54"/>
                      </a:lnTo>
                      <a:lnTo>
                        <a:pt x="151" y="43"/>
                      </a:lnTo>
                      <a:lnTo>
                        <a:pt x="156" y="3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1" name="Freeform 150"/>
                <p:cNvSpPr>
                  <a:spLocks noChangeAspect="1"/>
                </p:cNvSpPr>
                <p:nvPr/>
              </p:nvSpPr>
              <p:spPr bwMode="gray">
                <a:xfrm>
                  <a:off x="4991892" y="3275359"/>
                  <a:ext cx="187325" cy="287338"/>
                </a:xfrm>
                <a:custGeom>
                  <a:avLst/>
                  <a:gdLst/>
                  <a:ahLst/>
                  <a:cxnLst>
                    <a:cxn ang="0">
                      <a:pos x="99" y="122"/>
                    </a:cxn>
                    <a:cxn ang="0">
                      <a:pos x="106" y="143"/>
                    </a:cxn>
                    <a:cxn ang="0">
                      <a:pos x="122" y="160"/>
                    </a:cxn>
                    <a:cxn ang="0">
                      <a:pos x="117" y="276"/>
                    </a:cxn>
                    <a:cxn ang="0">
                      <a:pos x="19" y="479"/>
                    </a:cxn>
                    <a:cxn ang="0">
                      <a:pos x="13" y="502"/>
                    </a:cxn>
                    <a:cxn ang="0">
                      <a:pos x="3" y="520"/>
                    </a:cxn>
                    <a:cxn ang="0">
                      <a:pos x="30" y="534"/>
                    </a:cxn>
                    <a:cxn ang="0">
                      <a:pos x="57" y="568"/>
                    </a:cxn>
                    <a:cxn ang="0">
                      <a:pos x="83" y="571"/>
                    </a:cxn>
                    <a:cxn ang="0">
                      <a:pos x="95" y="587"/>
                    </a:cxn>
                    <a:cxn ang="0">
                      <a:pos x="68" y="608"/>
                    </a:cxn>
                    <a:cxn ang="0">
                      <a:pos x="77" y="640"/>
                    </a:cxn>
                    <a:cxn ang="0">
                      <a:pos x="84" y="676"/>
                    </a:cxn>
                    <a:cxn ang="0">
                      <a:pos x="79" y="706"/>
                    </a:cxn>
                    <a:cxn ang="0">
                      <a:pos x="106" y="754"/>
                    </a:cxn>
                    <a:cxn ang="0">
                      <a:pos x="102" y="768"/>
                    </a:cxn>
                    <a:cxn ang="0">
                      <a:pos x="52" y="763"/>
                    </a:cxn>
                    <a:cxn ang="0">
                      <a:pos x="40" y="773"/>
                    </a:cxn>
                    <a:cxn ang="0">
                      <a:pos x="52" y="813"/>
                    </a:cxn>
                    <a:cxn ang="0">
                      <a:pos x="80" y="825"/>
                    </a:cxn>
                    <a:cxn ang="0">
                      <a:pos x="100" y="865"/>
                    </a:cxn>
                    <a:cxn ang="0">
                      <a:pos x="107" y="903"/>
                    </a:cxn>
                    <a:cxn ang="0">
                      <a:pos x="122" y="902"/>
                    </a:cxn>
                    <a:cxn ang="0">
                      <a:pos x="139" y="903"/>
                    </a:cxn>
                    <a:cxn ang="0">
                      <a:pos x="167" y="892"/>
                    </a:cxn>
                    <a:cxn ang="0">
                      <a:pos x="175" y="882"/>
                    </a:cxn>
                    <a:cxn ang="0">
                      <a:pos x="185" y="889"/>
                    </a:cxn>
                    <a:cxn ang="0">
                      <a:pos x="198" y="897"/>
                    </a:cxn>
                    <a:cxn ang="0">
                      <a:pos x="215" y="888"/>
                    </a:cxn>
                    <a:cxn ang="0">
                      <a:pos x="245" y="875"/>
                    </a:cxn>
                    <a:cxn ang="0">
                      <a:pos x="267" y="871"/>
                    </a:cxn>
                    <a:cxn ang="0">
                      <a:pos x="294" y="864"/>
                    </a:cxn>
                    <a:cxn ang="0">
                      <a:pos x="306" y="857"/>
                    </a:cxn>
                    <a:cxn ang="0">
                      <a:pos x="316" y="841"/>
                    </a:cxn>
                    <a:cxn ang="0">
                      <a:pos x="307" y="827"/>
                    </a:cxn>
                    <a:cxn ang="0">
                      <a:pos x="321" y="818"/>
                    </a:cxn>
                    <a:cxn ang="0">
                      <a:pos x="354" y="814"/>
                    </a:cxn>
                    <a:cxn ang="0">
                      <a:pos x="379" y="811"/>
                    </a:cxn>
                    <a:cxn ang="0">
                      <a:pos x="393" y="807"/>
                    </a:cxn>
                    <a:cxn ang="0">
                      <a:pos x="417" y="792"/>
                    </a:cxn>
                    <a:cxn ang="0">
                      <a:pos x="440" y="763"/>
                    </a:cxn>
                    <a:cxn ang="0">
                      <a:pos x="455" y="749"/>
                    </a:cxn>
                    <a:cxn ang="0">
                      <a:pos x="467" y="720"/>
                    </a:cxn>
                    <a:cxn ang="0">
                      <a:pos x="495" y="711"/>
                    </a:cxn>
                    <a:cxn ang="0">
                      <a:pos x="524" y="701"/>
                    </a:cxn>
                    <a:cxn ang="0">
                      <a:pos x="518" y="679"/>
                    </a:cxn>
                    <a:cxn ang="0">
                      <a:pos x="498" y="640"/>
                    </a:cxn>
                    <a:cxn ang="0">
                      <a:pos x="478" y="612"/>
                    </a:cxn>
                    <a:cxn ang="0">
                      <a:pos x="470" y="597"/>
                    </a:cxn>
                    <a:cxn ang="0">
                      <a:pos x="479" y="572"/>
                    </a:cxn>
                    <a:cxn ang="0">
                      <a:pos x="484" y="544"/>
                    </a:cxn>
                    <a:cxn ang="0">
                      <a:pos x="494" y="533"/>
                    </a:cxn>
                    <a:cxn ang="0">
                      <a:pos x="509" y="494"/>
                    </a:cxn>
                    <a:cxn ang="0">
                      <a:pos x="526" y="455"/>
                    </a:cxn>
                    <a:cxn ang="0">
                      <a:pos x="542" y="443"/>
                    </a:cxn>
                    <a:cxn ang="0">
                      <a:pos x="586" y="441"/>
                    </a:cxn>
                    <a:cxn ang="0">
                      <a:pos x="588" y="283"/>
                    </a:cxn>
                    <a:cxn ang="0">
                      <a:pos x="532" y="202"/>
                    </a:cxn>
                    <a:cxn ang="0">
                      <a:pos x="391" y="129"/>
                    </a:cxn>
                    <a:cxn ang="0">
                      <a:pos x="251" y="54"/>
                    </a:cxn>
                    <a:cxn ang="0">
                      <a:pos x="147" y="0"/>
                    </a:cxn>
                    <a:cxn ang="0">
                      <a:pos x="91" y="106"/>
                    </a:cxn>
                  </a:cxnLst>
                  <a:rect l="0" t="0" r="r" b="b"/>
                  <a:pathLst>
                    <a:path w="588" h="905">
                      <a:moveTo>
                        <a:pt x="91" y="106"/>
                      </a:moveTo>
                      <a:lnTo>
                        <a:pt x="94" y="112"/>
                      </a:lnTo>
                      <a:lnTo>
                        <a:pt x="99" y="122"/>
                      </a:lnTo>
                      <a:lnTo>
                        <a:pt x="99" y="124"/>
                      </a:lnTo>
                      <a:lnTo>
                        <a:pt x="102" y="131"/>
                      </a:lnTo>
                      <a:lnTo>
                        <a:pt x="106" y="143"/>
                      </a:lnTo>
                      <a:lnTo>
                        <a:pt x="110" y="149"/>
                      </a:lnTo>
                      <a:lnTo>
                        <a:pt x="116" y="155"/>
                      </a:lnTo>
                      <a:lnTo>
                        <a:pt x="122" y="160"/>
                      </a:lnTo>
                      <a:lnTo>
                        <a:pt x="145" y="173"/>
                      </a:lnTo>
                      <a:lnTo>
                        <a:pt x="132" y="197"/>
                      </a:lnTo>
                      <a:lnTo>
                        <a:pt x="117" y="276"/>
                      </a:lnTo>
                      <a:lnTo>
                        <a:pt x="111" y="375"/>
                      </a:lnTo>
                      <a:lnTo>
                        <a:pt x="107" y="380"/>
                      </a:lnTo>
                      <a:lnTo>
                        <a:pt x="19" y="479"/>
                      </a:lnTo>
                      <a:lnTo>
                        <a:pt x="19" y="490"/>
                      </a:lnTo>
                      <a:lnTo>
                        <a:pt x="13" y="493"/>
                      </a:lnTo>
                      <a:lnTo>
                        <a:pt x="13" y="502"/>
                      </a:lnTo>
                      <a:lnTo>
                        <a:pt x="5" y="504"/>
                      </a:lnTo>
                      <a:lnTo>
                        <a:pt x="0" y="509"/>
                      </a:lnTo>
                      <a:lnTo>
                        <a:pt x="3" y="520"/>
                      </a:lnTo>
                      <a:lnTo>
                        <a:pt x="19" y="525"/>
                      </a:lnTo>
                      <a:lnTo>
                        <a:pt x="22" y="531"/>
                      </a:lnTo>
                      <a:lnTo>
                        <a:pt x="30" y="534"/>
                      </a:lnTo>
                      <a:lnTo>
                        <a:pt x="36" y="543"/>
                      </a:lnTo>
                      <a:lnTo>
                        <a:pt x="40" y="564"/>
                      </a:lnTo>
                      <a:lnTo>
                        <a:pt x="57" y="568"/>
                      </a:lnTo>
                      <a:lnTo>
                        <a:pt x="69" y="565"/>
                      </a:lnTo>
                      <a:lnTo>
                        <a:pt x="75" y="569"/>
                      </a:lnTo>
                      <a:lnTo>
                        <a:pt x="83" y="571"/>
                      </a:lnTo>
                      <a:lnTo>
                        <a:pt x="90" y="569"/>
                      </a:lnTo>
                      <a:lnTo>
                        <a:pt x="97" y="582"/>
                      </a:lnTo>
                      <a:lnTo>
                        <a:pt x="95" y="587"/>
                      </a:lnTo>
                      <a:lnTo>
                        <a:pt x="94" y="596"/>
                      </a:lnTo>
                      <a:lnTo>
                        <a:pt x="84" y="603"/>
                      </a:lnTo>
                      <a:lnTo>
                        <a:pt x="68" y="608"/>
                      </a:lnTo>
                      <a:lnTo>
                        <a:pt x="70" y="609"/>
                      </a:lnTo>
                      <a:lnTo>
                        <a:pt x="70" y="612"/>
                      </a:lnTo>
                      <a:lnTo>
                        <a:pt x="77" y="640"/>
                      </a:lnTo>
                      <a:lnTo>
                        <a:pt x="83" y="649"/>
                      </a:lnTo>
                      <a:lnTo>
                        <a:pt x="85" y="656"/>
                      </a:lnTo>
                      <a:lnTo>
                        <a:pt x="84" y="676"/>
                      </a:lnTo>
                      <a:lnTo>
                        <a:pt x="83" y="687"/>
                      </a:lnTo>
                      <a:lnTo>
                        <a:pt x="79" y="698"/>
                      </a:lnTo>
                      <a:lnTo>
                        <a:pt x="79" y="706"/>
                      </a:lnTo>
                      <a:lnTo>
                        <a:pt x="89" y="727"/>
                      </a:lnTo>
                      <a:lnTo>
                        <a:pt x="104" y="748"/>
                      </a:lnTo>
                      <a:lnTo>
                        <a:pt x="106" y="754"/>
                      </a:lnTo>
                      <a:lnTo>
                        <a:pt x="107" y="763"/>
                      </a:lnTo>
                      <a:lnTo>
                        <a:pt x="106" y="765"/>
                      </a:lnTo>
                      <a:lnTo>
                        <a:pt x="102" y="768"/>
                      </a:lnTo>
                      <a:lnTo>
                        <a:pt x="83" y="764"/>
                      </a:lnTo>
                      <a:lnTo>
                        <a:pt x="67" y="762"/>
                      </a:lnTo>
                      <a:lnTo>
                        <a:pt x="52" y="763"/>
                      </a:lnTo>
                      <a:lnTo>
                        <a:pt x="48" y="764"/>
                      </a:lnTo>
                      <a:lnTo>
                        <a:pt x="45" y="767"/>
                      </a:lnTo>
                      <a:lnTo>
                        <a:pt x="40" y="773"/>
                      </a:lnTo>
                      <a:lnTo>
                        <a:pt x="40" y="787"/>
                      </a:lnTo>
                      <a:lnTo>
                        <a:pt x="41" y="800"/>
                      </a:lnTo>
                      <a:lnTo>
                        <a:pt x="52" y="813"/>
                      </a:lnTo>
                      <a:lnTo>
                        <a:pt x="59" y="819"/>
                      </a:lnTo>
                      <a:lnTo>
                        <a:pt x="68" y="823"/>
                      </a:lnTo>
                      <a:lnTo>
                        <a:pt x="80" y="825"/>
                      </a:lnTo>
                      <a:lnTo>
                        <a:pt x="84" y="828"/>
                      </a:lnTo>
                      <a:lnTo>
                        <a:pt x="90" y="838"/>
                      </a:lnTo>
                      <a:lnTo>
                        <a:pt x="100" y="865"/>
                      </a:lnTo>
                      <a:lnTo>
                        <a:pt x="105" y="883"/>
                      </a:lnTo>
                      <a:lnTo>
                        <a:pt x="106" y="900"/>
                      </a:lnTo>
                      <a:lnTo>
                        <a:pt x="107" y="903"/>
                      </a:lnTo>
                      <a:lnTo>
                        <a:pt x="110" y="905"/>
                      </a:lnTo>
                      <a:lnTo>
                        <a:pt x="113" y="903"/>
                      </a:lnTo>
                      <a:lnTo>
                        <a:pt x="122" y="902"/>
                      </a:lnTo>
                      <a:lnTo>
                        <a:pt x="128" y="900"/>
                      </a:lnTo>
                      <a:lnTo>
                        <a:pt x="133" y="900"/>
                      </a:lnTo>
                      <a:lnTo>
                        <a:pt x="139" y="903"/>
                      </a:lnTo>
                      <a:lnTo>
                        <a:pt x="144" y="902"/>
                      </a:lnTo>
                      <a:lnTo>
                        <a:pt x="154" y="894"/>
                      </a:lnTo>
                      <a:lnTo>
                        <a:pt x="167" y="892"/>
                      </a:lnTo>
                      <a:lnTo>
                        <a:pt x="170" y="884"/>
                      </a:lnTo>
                      <a:lnTo>
                        <a:pt x="174" y="884"/>
                      </a:lnTo>
                      <a:lnTo>
                        <a:pt x="175" y="882"/>
                      </a:lnTo>
                      <a:lnTo>
                        <a:pt x="178" y="882"/>
                      </a:lnTo>
                      <a:lnTo>
                        <a:pt x="181" y="883"/>
                      </a:lnTo>
                      <a:lnTo>
                        <a:pt x="185" y="889"/>
                      </a:lnTo>
                      <a:lnTo>
                        <a:pt x="187" y="892"/>
                      </a:lnTo>
                      <a:lnTo>
                        <a:pt x="194" y="898"/>
                      </a:lnTo>
                      <a:lnTo>
                        <a:pt x="198" y="897"/>
                      </a:lnTo>
                      <a:lnTo>
                        <a:pt x="201" y="893"/>
                      </a:lnTo>
                      <a:lnTo>
                        <a:pt x="209" y="892"/>
                      </a:lnTo>
                      <a:lnTo>
                        <a:pt x="215" y="888"/>
                      </a:lnTo>
                      <a:lnTo>
                        <a:pt x="219" y="886"/>
                      </a:lnTo>
                      <a:lnTo>
                        <a:pt x="223" y="882"/>
                      </a:lnTo>
                      <a:lnTo>
                        <a:pt x="245" y="875"/>
                      </a:lnTo>
                      <a:lnTo>
                        <a:pt x="251" y="875"/>
                      </a:lnTo>
                      <a:lnTo>
                        <a:pt x="260" y="875"/>
                      </a:lnTo>
                      <a:lnTo>
                        <a:pt x="267" y="871"/>
                      </a:lnTo>
                      <a:lnTo>
                        <a:pt x="291" y="871"/>
                      </a:lnTo>
                      <a:lnTo>
                        <a:pt x="293" y="870"/>
                      </a:lnTo>
                      <a:lnTo>
                        <a:pt x="294" y="864"/>
                      </a:lnTo>
                      <a:lnTo>
                        <a:pt x="296" y="861"/>
                      </a:lnTo>
                      <a:lnTo>
                        <a:pt x="301" y="860"/>
                      </a:lnTo>
                      <a:lnTo>
                        <a:pt x="306" y="857"/>
                      </a:lnTo>
                      <a:lnTo>
                        <a:pt x="309" y="849"/>
                      </a:lnTo>
                      <a:lnTo>
                        <a:pt x="314" y="845"/>
                      </a:lnTo>
                      <a:lnTo>
                        <a:pt x="316" y="841"/>
                      </a:lnTo>
                      <a:lnTo>
                        <a:pt x="314" y="834"/>
                      </a:lnTo>
                      <a:lnTo>
                        <a:pt x="307" y="829"/>
                      </a:lnTo>
                      <a:lnTo>
                        <a:pt x="307" y="827"/>
                      </a:lnTo>
                      <a:lnTo>
                        <a:pt x="309" y="823"/>
                      </a:lnTo>
                      <a:lnTo>
                        <a:pt x="311" y="822"/>
                      </a:lnTo>
                      <a:lnTo>
                        <a:pt x="321" y="818"/>
                      </a:lnTo>
                      <a:lnTo>
                        <a:pt x="332" y="817"/>
                      </a:lnTo>
                      <a:lnTo>
                        <a:pt x="352" y="817"/>
                      </a:lnTo>
                      <a:lnTo>
                        <a:pt x="354" y="814"/>
                      </a:lnTo>
                      <a:lnTo>
                        <a:pt x="364" y="813"/>
                      </a:lnTo>
                      <a:lnTo>
                        <a:pt x="371" y="811"/>
                      </a:lnTo>
                      <a:lnTo>
                        <a:pt x="379" y="811"/>
                      </a:lnTo>
                      <a:lnTo>
                        <a:pt x="384" y="813"/>
                      </a:lnTo>
                      <a:lnTo>
                        <a:pt x="391" y="810"/>
                      </a:lnTo>
                      <a:lnTo>
                        <a:pt x="393" y="807"/>
                      </a:lnTo>
                      <a:lnTo>
                        <a:pt x="398" y="800"/>
                      </a:lnTo>
                      <a:lnTo>
                        <a:pt x="404" y="798"/>
                      </a:lnTo>
                      <a:lnTo>
                        <a:pt x="417" y="792"/>
                      </a:lnTo>
                      <a:lnTo>
                        <a:pt x="420" y="789"/>
                      </a:lnTo>
                      <a:lnTo>
                        <a:pt x="424" y="779"/>
                      </a:lnTo>
                      <a:lnTo>
                        <a:pt x="440" y="763"/>
                      </a:lnTo>
                      <a:lnTo>
                        <a:pt x="445" y="762"/>
                      </a:lnTo>
                      <a:lnTo>
                        <a:pt x="449" y="759"/>
                      </a:lnTo>
                      <a:lnTo>
                        <a:pt x="455" y="749"/>
                      </a:lnTo>
                      <a:lnTo>
                        <a:pt x="462" y="747"/>
                      </a:lnTo>
                      <a:lnTo>
                        <a:pt x="462" y="731"/>
                      </a:lnTo>
                      <a:lnTo>
                        <a:pt x="467" y="720"/>
                      </a:lnTo>
                      <a:lnTo>
                        <a:pt x="473" y="715"/>
                      </a:lnTo>
                      <a:lnTo>
                        <a:pt x="479" y="712"/>
                      </a:lnTo>
                      <a:lnTo>
                        <a:pt x="495" y="711"/>
                      </a:lnTo>
                      <a:lnTo>
                        <a:pt x="504" y="708"/>
                      </a:lnTo>
                      <a:lnTo>
                        <a:pt x="515" y="705"/>
                      </a:lnTo>
                      <a:lnTo>
                        <a:pt x="524" y="701"/>
                      </a:lnTo>
                      <a:lnTo>
                        <a:pt x="524" y="693"/>
                      </a:lnTo>
                      <a:lnTo>
                        <a:pt x="521" y="684"/>
                      </a:lnTo>
                      <a:lnTo>
                        <a:pt x="518" y="679"/>
                      </a:lnTo>
                      <a:lnTo>
                        <a:pt x="511" y="676"/>
                      </a:lnTo>
                      <a:lnTo>
                        <a:pt x="510" y="674"/>
                      </a:lnTo>
                      <a:lnTo>
                        <a:pt x="498" y="640"/>
                      </a:lnTo>
                      <a:lnTo>
                        <a:pt x="493" y="624"/>
                      </a:lnTo>
                      <a:lnTo>
                        <a:pt x="494" y="608"/>
                      </a:lnTo>
                      <a:lnTo>
                        <a:pt x="478" y="612"/>
                      </a:lnTo>
                      <a:lnTo>
                        <a:pt x="473" y="613"/>
                      </a:lnTo>
                      <a:lnTo>
                        <a:pt x="470" y="613"/>
                      </a:lnTo>
                      <a:lnTo>
                        <a:pt x="470" y="597"/>
                      </a:lnTo>
                      <a:lnTo>
                        <a:pt x="471" y="592"/>
                      </a:lnTo>
                      <a:lnTo>
                        <a:pt x="477" y="581"/>
                      </a:lnTo>
                      <a:lnTo>
                        <a:pt x="479" y="572"/>
                      </a:lnTo>
                      <a:lnTo>
                        <a:pt x="479" y="558"/>
                      </a:lnTo>
                      <a:lnTo>
                        <a:pt x="481" y="548"/>
                      </a:lnTo>
                      <a:lnTo>
                        <a:pt x="484" y="544"/>
                      </a:lnTo>
                      <a:lnTo>
                        <a:pt x="492" y="539"/>
                      </a:lnTo>
                      <a:lnTo>
                        <a:pt x="493" y="538"/>
                      </a:lnTo>
                      <a:lnTo>
                        <a:pt x="494" y="533"/>
                      </a:lnTo>
                      <a:lnTo>
                        <a:pt x="493" y="525"/>
                      </a:lnTo>
                      <a:lnTo>
                        <a:pt x="493" y="512"/>
                      </a:lnTo>
                      <a:lnTo>
                        <a:pt x="509" y="494"/>
                      </a:lnTo>
                      <a:lnTo>
                        <a:pt x="521" y="477"/>
                      </a:lnTo>
                      <a:lnTo>
                        <a:pt x="525" y="466"/>
                      </a:lnTo>
                      <a:lnTo>
                        <a:pt x="526" y="455"/>
                      </a:lnTo>
                      <a:lnTo>
                        <a:pt x="529" y="446"/>
                      </a:lnTo>
                      <a:lnTo>
                        <a:pt x="530" y="445"/>
                      </a:lnTo>
                      <a:lnTo>
                        <a:pt x="542" y="443"/>
                      </a:lnTo>
                      <a:lnTo>
                        <a:pt x="551" y="442"/>
                      </a:lnTo>
                      <a:lnTo>
                        <a:pt x="580" y="442"/>
                      </a:lnTo>
                      <a:lnTo>
                        <a:pt x="586" y="441"/>
                      </a:lnTo>
                      <a:lnTo>
                        <a:pt x="588" y="392"/>
                      </a:lnTo>
                      <a:lnTo>
                        <a:pt x="588" y="337"/>
                      </a:lnTo>
                      <a:lnTo>
                        <a:pt x="588" y="283"/>
                      </a:lnTo>
                      <a:lnTo>
                        <a:pt x="588" y="227"/>
                      </a:lnTo>
                      <a:lnTo>
                        <a:pt x="579" y="226"/>
                      </a:lnTo>
                      <a:lnTo>
                        <a:pt x="532" y="202"/>
                      </a:lnTo>
                      <a:lnTo>
                        <a:pt x="486" y="178"/>
                      </a:lnTo>
                      <a:lnTo>
                        <a:pt x="438" y="154"/>
                      </a:lnTo>
                      <a:lnTo>
                        <a:pt x="391" y="129"/>
                      </a:lnTo>
                      <a:lnTo>
                        <a:pt x="344" y="104"/>
                      </a:lnTo>
                      <a:lnTo>
                        <a:pt x="298" y="79"/>
                      </a:lnTo>
                      <a:lnTo>
                        <a:pt x="251" y="54"/>
                      </a:lnTo>
                      <a:lnTo>
                        <a:pt x="204" y="30"/>
                      </a:lnTo>
                      <a:lnTo>
                        <a:pt x="158" y="5"/>
                      </a:lnTo>
                      <a:lnTo>
                        <a:pt x="147" y="0"/>
                      </a:lnTo>
                      <a:lnTo>
                        <a:pt x="97" y="17"/>
                      </a:lnTo>
                      <a:lnTo>
                        <a:pt x="91" y="20"/>
                      </a:lnTo>
                      <a:lnTo>
                        <a:pt x="91" y="10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2" name="Freeform 151"/>
                <p:cNvSpPr>
                  <a:spLocks noChangeAspect="1"/>
                </p:cNvSpPr>
                <p:nvPr/>
              </p:nvSpPr>
              <p:spPr bwMode="gray">
                <a:xfrm>
                  <a:off x="5395117" y="3373784"/>
                  <a:ext cx="114300" cy="103188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58" y="43"/>
                    </a:cxn>
                    <a:cxn ang="0">
                      <a:pos x="31" y="56"/>
                    </a:cxn>
                    <a:cxn ang="0">
                      <a:pos x="23" y="94"/>
                    </a:cxn>
                    <a:cxn ang="0">
                      <a:pos x="4" y="163"/>
                    </a:cxn>
                    <a:cxn ang="0">
                      <a:pos x="3" y="216"/>
                    </a:cxn>
                    <a:cxn ang="0">
                      <a:pos x="23" y="219"/>
                    </a:cxn>
                    <a:cxn ang="0">
                      <a:pos x="31" y="213"/>
                    </a:cxn>
                    <a:cxn ang="0">
                      <a:pos x="47" y="215"/>
                    </a:cxn>
                    <a:cxn ang="0">
                      <a:pos x="75" y="184"/>
                    </a:cxn>
                    <a:cxn ang="0">
                      <a:pos x="92" y="195"/>
                    </a:cxn>
                    <a:cxn ang="0">
                      <a:pos x="103" y="210"/>
                    </a:cxn>
                    <a:cxn ang="0">
                      <a:pos x="129" y="206"/>
                    </a:cxn>
                    <a:cxn ang="0">
                      <a:pos x="140" y="197"/>
                    </a:cxn>
                    <a:cxn ang="0">
                      <a:pos x="150" y="208"/>
                    </a:cxn>
                    <a:cxn ang="0">
                      <a:pos x="163" y="202"/>
                    </a:cxn>
                    <a:cxn ang="0">
                      <a:pos x="182" y="206"/>
                    </a:cxn>
                    <a:cxn ang="0">
                      <a:pos x="189" y="208"/>
                    </a:cxn>
                    <a:cxn ang="0">
                      <a:pos x="224" y="223"/>
                    </a:cxn>
                    <a:cxn ang="0">
                      <a:pos x="251" y="246"/>
                    </a:cxn>
                    <a:cxn ang="0">
                      <a:pos x="285" y="277"/>
                    </a:cxn>
                    <a:cxn ang="0">
                      <a:pos x="297" y="299"/>
                    </a:cxn>
                    <a:cxn ang="0">
                      <a:pos x="317" y="316"/>
                    </a:cxn>
                    <a:cxn ang="0">
                      <a:pos x="343" y="310"/>
                    </a:cxn>
                    <a:cxn ang="0">
                      <a:pos x="350" y="296"/>
                    </a:cxn>
                    <a:cxn ang="0">
                      <a:pos x="340" y="282"/>
                    </a:cxn>
                    <a:cxn ang="0">
                      <a:pos x="326" y="277"/>
                    </a:cxn>
                    <a:cxn ang="0">
                      <a:pos x="318" y="261"/>
                    </a:cxn>
                    <a:cxn ang="0">
                      <a:pos x="307" y="253"/>
                    </a:cxn>
                    <a:cxn ang="0">
                      <a:pos x="296" y="242"/>
                    </a:cxn>
                    <a:cxn ang="0">
                      <a:pos x="286" y="237"/>
                    </a:cxn>
                    <a:cxn ang="0">
                      <a:pos x="264" y="201"/>
                    </a:cxn>
                    <a:cxn ang="0">
                      <a:pos x="240" y="192"/>
                    </a:cxn>
                    <a:cxn ang="0">
                      <a:pos x="229" y="181"/>
                    </a:cxn>
                    <a:cxn ang="0">
                      <a:pos x="215" y="176"/>
                    </a:cxn>
                    <a:cxn ang="0">
                      <a:pos x="205" y="179"/>
                    </a:cxn>
                    <a:cxn ang="0">
                      <a:pos x="194" y="162"/>
                    </a:cxn>
                    <a:cxn ang="0">
                      <a:pos x="192" y="153"/>
                    </a:cxn>
                    <a:cxn ang="0">
                      <a:pos x="182" y="153"/>
                    </a:cxn>
                    <a:cxn ang="0">
                      <a:pos x="184" y="168"/>
                    </a:cxn>
                    <a:cxn ang="0">
                      <a:pos x="176" y="163"/>
                    </a:cxn>
                    <a:cxn ang="0">
                      <a:pos x="171" y="145"/>
                    </a:cxn>
                    <a:cxn ang="0">
                      <a:pos x="162" y="141"/>
                    </a:cxn>
                    <a:cxn ang="0">
                      <a:pos x="160" y="129"/>
                    </a:cxn>
                    <a:cxn ang="0">
                      <a:pos x="145" y="104"/>
                    </a:cxn>
                    <a:cxn ang="0">
                      <a:pos x="139" y="68"/>
                    </a:cxn>
                    <a:cxn ang="0">
                      <a:pos x="132" y="38"/>
                    </a:cxn>
                    <a:cxn ang="0">
                      <a:pos x="120" y="16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360" h="324">
                      <a:moveTo>
                        <a:pt x="109" y="0"/>
                      </a:moveTo>
                      <a:lnTo>
                        <a:pt x="107" y="9"/>
                      </a:lnTo>
                      <a:lnTo>
                        <a:pt x="100" y="24"/>
                      </a:lnTo>
                      <a:lnTo>
                        <a:pt x="87" y="30"/>
                      </a:lnTo>
                      <a:lnTo>
                        <a:pt x="79" y="33"/>
                      </a:lnTo>
                      <a:lnTo>
                        <a:pt x="58" y="43"/>
                      </a:lnTo>
                      <a:lnTo>
                        <a:pt x="53" y="50"/>
                      </a:lnTo>
                      <a:lnTo>
                        <a:pt x="44" y="55"/>
                      </a:lnTo>
                      <a:lnTo>
                        <a:pt x="31" y="56"/>
                      </a:lnTo>
                      <a:lnTo>
                        <a:pt x="27" y="65"/>
                      </a:lnTo>
                      <a:lnTo>
                        <a:pt x="23" y="86"/>
                      </a:lnTo>
                      <a:lnTo>
                        <a:pt x="23" y="94"/>
                      </a:lnTo>
                      <a:lnTo>
                        <a:pt x="20" y="115"/>
                      </a:lnTo>
                      <a:lnTo>
                        <a:pt x="11" y="149"/>
                      </a:lnTo>
                      <a:lnTo>
                        <a:pt x="4" y="163"/>
                      </a:lnTo>
                      <a:lnTo>
                        <a:pt x="0" y="180"/>
                      </a:lnTo>
                      <a:lnTo>
                        <a:pt x="0" y="200"/>
                      </a:lnTo>
                      <a:lnTo>
                        <a:pt x="3" y="216"/>
                      </a:lnTo>
                      <a:lnTo>
                        <a:pt x="5" y="217"/>
                      </a:lnTo>
                      <a:lnTo>
                        <a:pt x="20" y="217"/>
                      </a:lnTo>
                      <a:lnTo>
                        <a:pt x="23" y="219"/>
                      </a:lnTo>
                      <a:lnTo>
                        <a:pt x="27" y="219"/>
                      </a:lnTo>
                      <a:lnTo>
                        <a:pt x="30" y="216"/>
                      </a:lnTo>
                      <a:lnTo>
                        <a:pt x="31" y="213"/>
                      </a:lnTo>
                      <a:lnTo>
                        <a:pt x="34" y="210"/>
                      </a:lnTo>
                      <a:lnTo>
                        <a:pt x="42" y="210"/>
                      </a:lnTo>
                      <a:lnTo>
                        <a:pt x="47" y="215"/>
                      </a:lnTo>
                      <a:lnTo>
                        <a:pt x="47" y="218"/>
                      </a:lnTo>
                      <a:lnTo>
                        <a:pt x="55" y="228"/>
                      </a:lnTo>
                      <a:lnTo>
                        <a:pt x="75" y="184"/>
                      </a:lnTo>
                      <a:lnTo>
                        <a:pt x="79" y="189"/>
                      </a:lnTo>
                      <a:lnTo>
                        <a:pt x="85" y="195"/>
                      </a:lnTo>
                      <a:lnTo>
                        <a:pt x="92" y="195"/>
                      </a:lnTo>
                      <a:lnTo>
                        <a:pt x="95" y="196"/>
                      </a:lnTo>
                      <a:lnTo>
                        <a:pt x="95" y="199"/>
                      </a:lnTo>
                      <a:lnTo>
                        <a:pt x="103" y="210"/>
                      </a:lnTo>
                      <a:lnTo>
                        <a:pt x="112" y="210"/>
                      </a:lnTo>
                      <a:lnTo>
                        <a:pt x="116" y="208"/>
                      </a:lnTo>
                      <a:lnTo>
                        <a:pt x="129" y="206"/>
                      </a:lnTo>
                      <a:lnTo>
                        <a:pt x="135" y="201"/>
                      </a:lnTo>
                      <a:lnTo>
                        <a:pt x="135" y="197"/>
                      </a:lnTo>
                      <a:lnTo>
                        <a:pt x="140" y="197"/>
                      </a:lnTo>
                      <a:lnTo>
                        <a:pt x="145" y="202"/>
                      </a:lnTo>
                      <a:lnTo>
                        <a:pt x="148" y="208"/>
                      </a:lnTo>
                      <a:lnTo>
                        <a:pt x="150" y="208"/>
                      </a:lnTo>
                      <a:lnTo>
                        <a:pt x="151" y="207"/>
                      </a:lnTo>
                      <a:lnTo>
                        <a:pt x="159" y="206"/>
                      </a:lnTo>
                      <a:lnTo>
                        <a:pt x="163" y="202"/>
                      </a:lnTo>
                      <a:lnTo>
                        <a:pt x="167" y="202"/>
                      </a:lnTo>
                      <a:lnTo>
                        <a:pt x="172" y="206"/>
                      </a:lnTo>
                      <a:lnTo>
                        <a:pt x="182" y="206"/>
                      </a:lnTo>
                      <a:lnTo>
                        <a:pt x="184" y="210"/>
                      </a:lnTo>
                      <a:lnTo>
                        <a:pt x="187" y="210"/>
                      </a:lnTo>
                      <a:lnTo>
                        <a:pt x="189" y="208"/>
                      </a:lnTo>
                      <a:lnTo>
                        <a:pt x="202" y="207"/>
                      </a:lnTo>
                      <a:lnTo>
                        <a:pt x="214" y="218"/>
                      </a:lnTo>
                      <a:lnTo>
                        <a:pt x="224" y="223"/>
                      </a:lnTo>
                      <a:lnTo>
                        <a:pt x="231" y="224"/>
                      </a:lnTo>
                      <a:lnTo>
                        <a:pt x="243" y="235"/>
                      </a:lnTo>
                      <a:lnTo>
                        <a:pt x="251" y="246"/>
                      </a:lnTo>
                      <a:lnTo>
                        <a:pt x="256" y="255"/>
                      </a:lnTo>
                      <a:lnTo>
                        <a:pt x="273" y="267"/>
                      </a:lnTo>
                      <a:lnTo>
                        <a:pt x="285" y="277"/>
                      </a:lnTo>
                      <a:lnTo>
                        <a:pt x="291" y="283"/>
                      </a:lnTo>
                      <a:lnTo>
                        <a:pt x="294" y="292"/>
                      </a:lnTo>
                      <a:lnTo>
                        <a:pt x="297" y="299"/>
                      </a:lnTo>
                      <a:lnTo>
                        <a:pt x="306" y="303"/>
                      </a:lnTo>
                      <a:lnTo>
                        <a:pt x="313" y="309"/>
                      </a:lnTo>
                      <a:lnTo>
                        <a:pt x="317" y="316"/>
                      </a:lnTo>
                      <a:lnTo>
                        <a:pt x="323" y="324"/>
                      </a:lnTo>
                      <a:lnTo>
                        <a:pt x="328" y="318"/>
                      </a:lnTo>
                      <a:lnTo>
                        <a:pt x="343" y="310"/>
                      </a:lnTo>
                      <a:lnTo>
                        <a:pt x="360" y="299"/>
                      </a:lnTo>
                      <a:lnTo>
                        <a:pt x="356" y="293"/>
                      </a:lnTo>
                      <a:lnTo>
                        <a:pt x="350" y="296"/>
                      </a:lnTo>
                      <a:lnTo>
                        <a:pt x="344" y="292"/>
                      </a:lnTo>
                      <a:lnTo>
                        <a:pt x="342" y="289"/>
                      </a:lnTo>
                      <a:lnTo>
                        <a:pt x="340" y="282"/>
                      </a:lnTo>
                      <a:lnTo>
                        <a:pt x="339" y="281"/>
                      </a:lnTo>
                      <a:lnTo>
                        <a:pt x="331" y="280"/>
                      </a:lnTo>
                      <a:lnTo>
                        <a:pt x="326" y="277"/>
                      </a:lnTo>
                      <a:lnTo>
                        <a:pt x="324" y="274"/>
                      </a:lnTo>
                      <a:lnTo>
                        <a:pt x="322" y="264"/>
                      </a:lnTo>
                      <a:lnTo>
                        <a:pt x="318" y="261"/>
                      </a:lnTo>
                      <a:lnTo>
                        <a:pt x="317" y="256"/>
                      </a:lnTo>
                      <a:lnTo>
                        <a:pt x="311" y="255"/>
                      </a:lnTo>
                      <a:lnTo>
                        <a:pt x="307" y="253"/>
                      </a:lnTo>
                      <a:lnTo>
                        <a:pt x="302" y="243"/>
                      </a:lnTo>
                      <a:lnTo>
                        <a:pt x="301" y="240"/>
                      </a:lnTo>
                      <a:lnTo>
                        <a:pt x="296" y="242"/>
                      </a:lnTo>
                      <a:lnTo>
                        <a:pt x="291" y="239"/>
                      </a:lnTo>
                      <a:lnTo>
                        <a:pt x="289" y="239"/>
                      </a:lnTo>
                      <a:lnTo>
                        <a:pt x="286" y="237"/>
                      </a:lnTo>
                      <a:lnTo>
                        <a:pt x="286" y="232"/>
                      </a:lnTo>
                      <a:lnTo>
                        <a:pt x="279" y="223"/>
                      </a:lnTo>
                      <a:lnTo>
                        <a:pt x="264" y="201"/>
                      </a:lnTo>
                      <a:lnTo>
                        <a:pt x="256" y="196"/>
                      </a:lnTo>
                      <a:lnTo>
                        <a:pt x="246" y="196"/>
                      </a:lnTo>
                      <a:lnTo>
                        <a:pt x="240" y="192"/>
                      </a:lnTo>
                      <a:lnTo>
                        <a:pt x="236" y="192"/>
                      </a:lnTo>
                      <a:lnTo>
                        <a:pt x="232" y="189"/>
                      </a:lnTo>
                      <a:lnTo>
                        <a:pt x="229" y="181"/>
                      </a:lnTo>
                      <a:lnTo>
                        <a:pt x="226" y="179"/>
                      </a:lnTo>
                      <a:lnTo>
                        <a:pt x="221" y="176"/>
                      </a:lnTo>
                      <a:lnTo>
                        <a:pt x="215" y="176"/>
                      </a:lnTo>
                      <a:lnTo>
                        <a:pt x="213" y="180"/>
                      </a:lnTo>
                      <a:lnTo>
                        <a:pt x="209" y="181"/>
                      </a:lnTo>
                      <a:lnTo>
                        <a:pt x="205" y="179"/>
                      </a:lnTo>
                      <a:lnTo>
                        <a:pt x="199" y="170"/>
                      </a:lnTo>
                      <a:lnTo>
                        <a:pt x="195" y="165"/>
                      </a:lnTo>
                      <a:lnTo>
                        <a:pt x="194" y="162"/>
                      </a:lnTo>
                      <a:lnTo>
                        <a:pt x="197" y="157"/>
                      </a:lnTo>
                      <a:lnTo>
                        <a:pt x="195" y="154"/>
                      </a:lnTo>
                      <a:lnTo>
                        <a:pt x="192" y="153"/>
                      </a:lnTo>
                      <a:lnTo>
                        <a:pt x="188" y="149"/>
                      </a:lnTo>
                      <a:lnTo>
                        <a:pt x="184" y="151"/>
                      </a:lnTo>
                      <a:lnTo>
                        <a:pt x="182" y="153"/>
                      </a:lnTo>
                      <a:lnTo>
                        <a:pt x="182" y="158"/>
                      </a:lnTo>
                      <a:lnTo>
                        <a:pt x="186" y="162"/>
                      </a:lnTo>
                      <a:lnTo>
                        <a:pt x="184" y="168"/>
                      </a:lnTo>
                      <a:lnTo>
                        <a:pt x="182" y="168"/>
                      </a:lnTo>
                      <a:lnTo>
                        <a:pt x="177" y="165"/>
                      </a:lnTo>
                      <a:lnTo>
                        <a:pt x="176" y="163"/>
                      </a:lnTo>
                      <a:lnTo>
                        <a:pt x="176" y="158"/>
                      </a:lnTo>
                      <a:lnTo>
                        <a:pt x="173" y="156"/>
                      </a:lnTo>
                      <a:lnTo>
                        <a:pt x="171" y="145"/>
                      </a:lnTo>
                      <a:lnTo>
                        <a:pt x="170" y="143"/>
                      </a:lnTo>
                      <a:lnTo>
                        <a:pt x="165" y="142"/>
                      </a:lnTo>
                      <a:lnTo>
                        <a:pt x="162" y="141"/>
                      </a:lnTo>
                      <a:lnTo>
                        <a:pt x="162" y="137"/>
                      </a:lnTo>
                      <a:lnTo>
                        <a:pt x="160" y="136"/>
                      </a:lnTo>
                      <a:lnTo>
                        <a:pt x="160" y="129"/>
                      </a:lnTo>
                      <a:lnTo>
                        <a:pt x="154" y="125"/>
                      </a:lnTo>
                      <a:lnTo>
                        <a:pt x="150" y="120"/>
                      </a:lnTo>
                      <a:lnTo>
                        <a:pt x="145" y="104"/>
                      </a:lnTo>
                      <a:lnTo>
                        <a:pt x="144" y="94"/>
                      </a:lnTo>
                      <a:lnTo>
                        <a:pt x="141" y="84"/>
                      </a:lnTo>
                      <a:lnTo>
                        <a:pt x="139" y="68"/>
                      </a:lnTo>
                      <a:lnTo>
                        <a:pt x="138" y="63"/>
                      </a:lnTo>
                      <a:lnTo>
                        <a:pt x="134" y="49"/>
                      </a:lnTo>
                      <a:lnTo>
                        <a:pt x="132" y="38"/>
                      </a:lnTo>
                      <a:lnTo>
                        <a:pt x="130" y="30"/>
                      </a:lnTo>
                      <a:lnTo>
                        <a:pt x="125" y="20"/>
                      </a:lnTo>
                      <a:lnTo>
                        <a:pt x="120" y="16"/>
                      </a:lnTo>
                      <a:lnTo>
                        <a:pt x="118" y="8"/>
                      </a:lnTo>
                      <a:lnTo>
                        <a:pt x="114" y="1"/>
                      </a:lnTo>
                      <a:lnTo>
                        <a:pt x="113" y="0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3" name="Freeform 152"/>
                <p:cNvSpPr>
                  <a:spLocks noChangeAspect="1"/>
                </p:cNvSpPr>
                <p:nvPr/>
              </p:nvSpPr>
              <p:spPr bwMode="gray">
                <a:xfrm>
                  <a:off x="4548981" y="3245197"/>
                  <a:ext cx="282575" cy="269875"/>
                </a:xfrm>
                <a:custGeom>
                  <a:avLst/>
                  <a:gdLst/>
                  <a:ahLst/>
                  <a:cxnLst>
                    <a:cxn ang="0">
                      <a:pos x="727" y="243"/>
                    </a:cxn>
                    <a:cxn ang="0">
                      <a:pos x="755" y="259"/>
                    </a:cxn>
                    <a:cxn ang="0">
                      <a:pos x="780" y="281"/>
                    </a:cxn>
                    <a:cxn ang="0">
                      <a:pos x="809" y="291"/>
                    </a:cxn>
                    <a:cxn ang="0">
                      <a:pos x="839" y="303"/>
                    </a:cxn>
                    <a:cxn ang="0">
                      <a:pos x="841" y="319"/>
                    </a:cxn>
                    <a:cxn ang="0">
                      <a:pos x="840" y="336"/>
                    </a:cxn>
                    <a:cxn ang="0">
                      <a:pos x="858" y="356"/>
                    </a:cxn>
                    <a:cxn ang="0">
                      <a:pos x="890" y="346"/>
                    </a:cxn>
                    <a:cxn ang="0">
                      <a:pos x="891" y="522"/>
                    </a:cxn>
                    <a:cxn ang="0">
                      <a:pos x="861" y="550"/>
                    </a:cxn>
                    <a:cxn ang="0">
                      <a:pos x="829" y="559"/>
                    </a:cxn>
                    <a:cxn ang="0">
                      <a:pos x="674" y="582"/>
                    </a:cxn>
                    <a:cxn ang="0">
                      <a:pos x="561" y="631"/>
                    </a:cxn>
                    <a:cxn ang="0">
                      <a:pos x="468" y="677"/>
                    </a:cxn>
                    <a:cxn ang="0">
                      <a:pos x="439" y="716"/>
                    </a:cxn>
                    <a:cxn ang="0">
                      <a:pos x="395" y="770"/>
                    </a:cxn>
                    <a:cxn ang="0">
                      <a:pos x="379" y="830"/>
                    </a:cxn>
                    <a:cxn ang="0">
                      <a:pos x="361" y="835"/>
                    </a:cxn>
                    <a:cxn ang="0">
                      <a:pos x="336" y="846"/>
                    </a:cxn>
                    <a:cxn ang="0">
                      <a:pos x="325" y="828"/>
                    </a:cxn>
                    <a:cxn ang="0">
                      <a:pos x="312" y="828"/>
                    </a:cxn>
                    <a:cxn ang="0">
                      <a:pos x="299" y="831"/>
                    </a:cxn>
                    <a:cxn ang="0">
                      <a:pos x="282" y="846"/>
                    </a:cxn>
                    <a:cxn ang="0">
                      <a:pos x="266" y="844"/>
                    </a:cxn>
                    <a:cxn ang="0">
                      <a:pos x="256" y="835"/>
                    </a:cxn>
                    <a:cxn ang="0">
                      <a:pos x="239" y="840"/>
                    </a:cxn>
                    <a:cxn ang="0">
                      <a:pos x="227" y="842"/>
                    </a:cxn>
                    <a:cxn ang="0">
                      <a:pos x="210" y="806"/>
                    </a:cxn>
                    <a:cxn ang="0">
                      <a:pos x="191" y="808"/>
                    </a:cxn>
                    <a:cxn ang="0">
                      <a:pos x="201" y="792"/>
                    </a:cxn>
                    <a:cxn ang="0">
                      <a:pos x="201" y="782"/>
                    </a:cxn>
                    <a:cxn ang="0">
                      <a:pos x="183" y="767"/>
                    </a:cxn>
                    <a:cxn ang="0">
                      <a:pos x="178" y="737"/>
                    </a:cxn>
                    <a:cxn ang="0">
                      <a:pos x="170" y="721"/>
                    </a:cxn>
                    <a:cxn ang="0">
                      <a:pos x="153" y="720"/>
                    </a:cxn>
                    <a:cxn ang="0">
                      <a:pos x="136" y="743"/>
                    </a:cxn>
                    <a:cxn ang="0">
                      <a:pos x="99" y="736"/>
                    </a:cxn>
                    <a:cxn ang="0">
                      <a:pos x="78" y="750"/>
                    </a:cxn>
                    <a:cxn ang="0">
                      <a:pos x="52" y="747"/>
                    </a:cxn>
                    <a:cxn ang="0">
                      <a:pos x="43" y="732"/>
                    </a:cxn>
                    <a:cxn ang="0">
                      <a:pos x="44" y="717"/>
                    </a:cxn>
                    <a:cxn ang="0">
                      <a:pos x="45" y="697"/>
                    </a:cxn>
                    <a:cxn ang="0">
                      <a:pos x="36" y="682"/>
                    </a:cxn>
                    <a:cxn ang="0">
                      <a:pos x="24" y="673"/>
                    </a:cxn>
                    <a:cxn ang="0">
                      <a:pos x="9" y="652"/>
                    </a:cxn>
                    <a:cxn ang="0">
                      <a:pos x="9" y="621"/>
                    </a:cxn>
                    <a:cxn ang="0">
                      <a:pos x="1" y="608"/>
                    </a:cxn>
                    <a:cxn ang="0">
                      <a:pos x="30" y="554"/>
                    </a:cxn>
                    <a:cxn ang="0">
                      <a:pos x="45" y="533"/>
                    </a:cxn>
                    <a:cxn ang="0">
                      <a:pos x="84" y="572"/>
                    </a:cxn>
                    <a:cxn ang="0">
                      <a:pos x="344" y="555"/>
                    </a:cxn>
                    <a:cxn ang="0">
                      <a:pos x="341" y="389"/>
                    </a:cxn>
                    <a:cxn ang="0">
                      <a:pos x="313" y="114"/>
                    </a:cxn>
                  </a:cxnLst>
                  <a:rect l="0" t="0" r="r" b="b"/>
                  <a:pathLst>
                    <a:path w="891" h="851">
                      <a:moveTo>
                        <a:pt x="462" y="44"/>
                      </a:moveTo>
                      <a:lnTo>
                        <a:pt x="724" y="226"/>
                      </a:lnTo>
                      <a:lnTo>
                        <a:pt x="724" y="231"/>
                      </a:lnTo>
                      <a:lnTo>
                        <a:pt x="728" y="234"/>
                      </a:lnTo>
                      <a:lnTo>
                        <a:pt x="727" y="243"/>
                      </a:lnTo>
                      <a:lnTo>
                        <a:pt x="728" y="247"/>
                      </a:lnTo>
                      <a:lnTo>
                        <a:pt x="734" y="250"/>
                      </a:lnTo>
                      <a:lnTo>
                        <a:pt x="742" y="252"/>
                      </a:lnTo>
                      <a:lnTo>
                        <a:pt x="753" y="258"/>
                      </a:lnTo>
                      <a:lnTo>
                        <a:pt x="755" y="259"/>
                      </a:lnTo>
                      <a:lnTo>
                        <a:pt x="756" y="265"/>
                      </a:lnTo>
                      <a:lnTo>
                        <a:pt x="758" y="270"/>
                      </a:lnTo>
                      <a:lnTo>
                        <a:pt x="765" y="276"/>
                      </a:lnTo>
                      <a:lnTo>
                        <a:pt x="770" y="279"/>
                      </a:lnTo>
                      <a:lnTo>
                        <a:pt x="780" y="281"/>
                      </a:lnTo>
                      <a:lnTo>
                        <a:pt x="788" y="280"/>
                      </a:lnTo>
                      <a:lnTo>
                        <a:pt x="791" y="281"/>
                      </a:lnTo>
                      <a:lnTo>
                        <a:pt x="794" y="288"/>
                      </a:lnTo>
                      <a:lnTo>
                        <a:pt x="798" y="291"/>
                      </a:lnTo>
                      <a:lnTo>
                        <a:pt x="809" y="291"/>
                      </a:lnTo>
                      <a:lnTo>
                        <a:pt x="813" y="293"/>
                      </a:lnTo>
                      <a:lnTo>
                        <a:pt x="818" y="293"/>
                      </a:lnTo>
                      <a:lnTo>
                        <a:pt x="826" y="298"/>
                      </a:lnTo>
                      <a:lnTo>
                        <a:pt x="835" y="301"/>
                      </a:lnTo>
                      <a:lnTo>
                        <a:pt x="839" y="303"/>
                      </a:lnTo>
                      <a:lnTo>
                        <a:pt x="840" y="307"/>
                      </a:lnTo>
                      <a:lnTo>
                        <a:pt x="841" y="307"/>
                      </a:lnTo>
                      <a:lnTo>
                        <a:pt x="842" y="313"/>
                      </a:lnTo>
                      <a:lnTo>
                        <a:pt x="841" y="315"/>
                      </a:lnTo>
                      <a:lnTo>
                        <a:pt x="841" y="319"/>
                      </a:lnTo>
                      <a:lnTo>
                        <a:pt x="844" y="324"/>
                      </a:lnTo>
                      <a:lnTo>
                        <a:pt x="844" y="325"/>
                      </a:lnTo>
                      <a:lnTo>
                        <a:pt x="840" y="328"/>
                      </a:lnTo>
                      <a:lnTo>
                        <a:pt x="839" y="330"/>
                      </a:lnTo>
                      <a:lnTo>
                        <a:pt x="840" y="336"/>
                      </a:lnTo>
                      <a:lnTo>
                        <a:pt x="837" y="341"/>
                      </a:lnTo>
                      <a:lnTo>
                        <a:pt x="837" y="346"/>
                      </a:lnTo>
                      <a:lnTo>
                        <a:pt x="845" y="355"/>
                      </a:lnTo>
                      <a:lnTo>
                        <a:pt x="851" y="356"/>
                      </a:lnTo>
                      <a:lnTo>
                        <a:pt x="858" y="356"/>
                      </a:lnTo>
                      <a:lnTo>
                        <a:pt x="867" y="351"/>
                      </a:lnTo>
                      <a:lnTo>
                        <a:pt x="875" y="351"/>
                      </a:lnTo>
                      <a:lnTo>
                        <a:pt x="885" y="346"/>
                      </a:lnTo>
                      <a:lnTo>
                        <a:pt x="890" y="344"/>
                      </a:lnTo>
                      <a:lnTo>
                        <a:pt x="890" y="346"/>
                      </a:lnTo>
                      <a:lnTo>
                        <a:pt x="891" y="347"/>
                      </a:lnTo>
                      <a:lnTo>
                        <a:pt x="891" y="358"/>
                      </a:lnTo>
                      <a:lnTo>
                        <a:pt x="891" y="414"/>
                      </a:lnTo>
                      <a:lnTo>
                        <a:pt x="891" y="468"/>
                      </a:lnTo>
                      <a:lnTo>
                        <a:pt x="891" y="522"/>
                      </a:lnTo>
                      <a:lnTo>
                        <a:pt x="888" y="523"/>
                      </a:lnTo>
                      <a:lnTo>
                        <a:pt x="878" y="529"/>
                      </a:lnTo>
                      <a:lnTo>
                        <a:pt x="874" y="535"/>
                      </a:lnTo>
                      <a:lnTo>
                        <a:pt x="873" y="543"/>
                      </a:lnTo>
                      <a:lnTo>
                        <a:pt x="861" y="550"/>
                      </a:lnTo>
                      <a:lnTo>
                        <a:pt x="857" y="553"/>
                      </a:lnTo>
                      <a:lnTo>
                        <a:pt x="855" y="556"/>
                      </a:lnTo>
                      <a:lnTo>
                        <a:pt x="855" y="561"/>
                      </a:lnTo>
                      <a:lnTo>
                        <a:pt x="842" y="560"/>
                      </a:lnTo>
                      <a:lnTo>
                        <a:pt x="829" y="559"/>
                      </a:lnTo>
                      <a:lnTo>
                        <a:pt x="829" y="562"/>
                      </a:lnTo>
                      <a:lnTo>
                        <a:pt x="824" y="561"/>
                      </a:lnTo>
                      <a:lnTo>
                        <a:pt x="735" y="562"/>
                      </a:lnTo>
                      <a:lnTo>
                        <a:pt x="711" y="582"/>
                      </a:lnTo>
                      <a:lnTo>
                        <a:pt x="674" y="582"/>
                      </a:lnTo>
                      <a:lnTo>
                        <a:pt x="641" y="583"/>
                      </a:lnTo>
                      <a:lnTo>
                        <a:pt x="621" y="591"/>
                      </a:lnTo>
                      <a:lnTo>
                        <a:pt x="613" y="594"/>
                      </a:lnTo>
                      <a:lnTo>
                        <a:pt x="598" y="607"/>
                      </a:lnTo>
                      <a:lnTo>
                        <a:pt x="561" y="631"/>
                      </a:lnTo>
                      <a:lnTo>
                        <a:pt x="549" y="647"/>
                      </a:lnTo>
                      <a:lnTo>
                        <a:pt x="530" y="661"/>
                      </a:lnTo>
                      <a:lnTo>
                        <a:pt x="492" y="673"/>
                      </a:lnTo>
                      <a:lnTo>
                        <a:pt x="480" y="675"/>
                      </a:lnTo>
                      <a:lnTo>
                        <a:pt x="468" y="677"/>
                      </a:lnTo>
                      <a:lnTo>
                        <a:pt x="462" y="678"/>
                      </a:lnTo>
                      <a:lnTo>
                        <a:pt x="453" y="684"/>
                      </a:lnTo>
                      <a:lnTo>
                        <a:pt x="448" y="690"/>
                      </a:lnTo>
                      <a:lnTo>
                        <a:pt x="443" y="701"/>
                      </a:lnTo>
                      <a:lnTo>
                        <a:pt x="439" y="716"/>
                      </a:lnTo>
                      <a:lnTo>
                        <a:pt x="432" y="734"/>
                      </a:lnTo>
                      <a:lnTo>
                        <a:pt x="425" y="744"/>
                      </a:lnTo>
                      <a:lnTo>
                        <a:pt x="409" y="756"/>
                      </a:lnTo>
                      <a:lnTo>
                        <a:pt x="399" y="765"/>
                      </a:lnTo>
                      <a:lnTo>
                        <a:pt x="395" y="770"/>
                      </a:lnTo>
                      <a:lnTo>
                        <a:pt x="390" y="779"/>
                      </a:lnTo>
                      <a:lnTo>
                        <a:pt x="389" y="788"/>
                      </a:lnTo>
                      <a:lnTo>
                        <a:pt x="380" y="806"/>
                      </a:lnTo>
                      <a:lnTo>
                        <a:pt x="379" y="817"/>
                      </a:lnTo>
                      <a:lnTo>
                        <a:pt x="379" y="830"/>
                      </a:lnTo>
                      <a:lnTo>
                        <a:pt x="380" y="841"/>
                      </a:lnTo>
                      <a:lnTo>
                        <a:pt x="369" y="844"/>
                      </a:lnTo>
                      <a:lnTo>
                        <a:pt x="367" y="842"/>
                      </a:lnTo>
                      <a:lnTo>
                        <a:pt x="363" y="836"/>
                      </a:lnTo>
                      <a:lnTo>
                        <a:pt x="361" y="835"/>
                      </a:lnTo>
                      <a:lnTo>
                        <a:pt x="350" y="835"/>
                      </a:lnTo>
                      <a:lnTo>
                        <a:pt x="346" y="836"/>
                      </a:lnTo>
                      <a:lnTo>
                        <a:pt x="344" y="842"/>
                      </a:lnTo>
                      <a:lnTo>
                        <a:pt x="340" y="842"/>
                      </a:lnTo>
                      <a:lnTo>
                        <a:pt x="336" y="846"/>
                      </a:lnTo>
                      <a:lnTo>
                        <a:pt x="326" y="846"/>
                      </a:lnTo>
                      <a:lnTo>
                        <a:pt x="328" y="844"/>
                      </a:lnTo>
                      <a:lnTo>
                        <a:pt x="326" y="833"/>
                      </a:lnTo>
                      <a:lnTo>
                        <a:pt x="325" y="829"/>
                      </a:lnTo>
                      <a:lnTo>
                        <a:pt x="325" y="828"/>
                      </a:lnTo>
                      <a:lnTo>
                        <a:pt x="325" y="823"/>
                      </a:lnTo>
                      <a:lnTo>
                        <a:pt x="323" y="819"/>
                      </a:lnTo>
                      <a:lnTo>
                        <a:pt x="320" y="820"/>
                      </a:lnTo>
                      <a:lnTo>
                        <a:pt x="314" y="820"/>
                      </a:lnTo>
                      <a:lnTo>
                        <a:pt x="312" y="828"/>
                      </a:lnTo>
                      <a:lnTo>
                        <a:pt x="310" y="828"/>
                      </a:lnTo>
                      <a:lnTo>
                        <a:pt x="304" y="824"/>
                      </a:lnTo>
                      <a:lnTo>
                        <a:pt x="302" y="824"/>
                      </a:lnTo>
                      <a:lnTo>
                        <a:pt x="299" y="828"/>
                      </a:lnTo>
                      <a:lnTo>
                        <a:pt x="299" y="831"/>
                      </a:lnTo>
                      <a:lnTo>
                        <a:pt x="301" y="837"/>
                      </a:lnTo>
                      <a:lnTo>
                        <a:pt x="299" y="840"/>
                      </a:lnTo>
                      <a:lnTo>
                        <a:pt x="288" y="840"/>
                      </a:lnTo>
                      <a:lnTo>
                        <a:pt x="282" y="842"/>
                      </a:lnTo>
                      <a:lnTo>
                        <a:pt x="282" y="846"/>
                      </a:lnTo>
                      <a:lnTo>
                        <a:pt x="280" y="851"/>
                      </a:lnTo>
                      <a:lnTo>
                        <a:pt x="276" y="851"/>
                      </a:lnTo>
                      <a:lnTo>
                        <a:pt x="272" y="849"/>
                      </a:lnTo>
                      <a:lnTo>
                        <a:pt x="269" y="844"/>
                      </a:lnTo>
                      <a:lnTo>
                        <a:pt x="266" y="844"/>
                      </a:lnTo>
                      <a:lnTo>
                        <a:pt x="264" y="845"/>
                      </a:lnTo>
                      <a:lnTo>
                        <a:pt x="262" y="846"/>
                      </a:lnTo>
                      <a:lnTo>
                        <a:pt x="261" y="846"/>
                      </a:lnTo>
                      <a:lnTo>
                        <a:pt x="260" y="840"/>
                      </a:lnTo>
                      <a:lnTo>
                        <a:pt x="256" y="835"/>
                      </a:lnTo>
                      <a:lnTo>
                        <a:pt x="253" y="834"/>
                      </a:lnTo>
                      <a:lnTo>
                        <a:pt x="249" y="837"/>
                      </a:lnTo>
                      <a:lnTo>
                        <a:pt x="244" y="836"/>
                      </a:lnTo>
                      <a:lnTo>
                        <a:pt x="242" y="837"/>
                      </a:lnTo>
                      <a:lnTo>
                        <a:pt x="239" y="840"/>
                      </a:lnTo>
                      <a:lnTo>
                        <a:pt x="238" y="844"/>
                      </a:lnTo>
                      <a:lnTo>
                        <a:pt x="235" y="847"/>
                      </a:lnTo>
                      <a:lnTo>
                        <a:pt x="229" y="849"/>
                      </a:lnTo>
                      <a:lnTo>
                        <a:pt x="229" y="846"/>
                      </a:lnTo>
                      <a:lnTo>
                        <a:pt x="227" y="842"/>
                      </a:lnTo>
                      <a:lnTo>
                        <a:pt x="222" y="840"/>
                      </a:lnTo>
                      <a:lnTo>
                        <a:pt x="220" y="835"/>
                      </a:lnTo>
                      <a:lnTo>
                        <a:pt x="215" y="835"/>
                      </a:lnTo>
                      <a:lnTo>
                        <a:pt x="211" y="829"/>
                      </a:lnTo>
                      <a:lnTo>
                        <a:pt x="210" y="806"/>
                      </a:lnTo>
                      <a:lnTo>
                        <a:pt x="210" y="802"/>
                      </a:lnTo>
                      <a:lnTo>
                        <a:pt x="205" y="801"/>
                      </a:lnTo>
                      <a:lnTo>
                        <a:pt x="200" y="801"/>
                      </a:lnTo>
                      <a:lnTo>
                        <a:pt x="194" y="808"/>
                      </a:lnTo>
                      <a:lnTo>
                        <a:pt x="191" y="808"/>
                      </a:lnTo>
                      <a:lnTo>
                        <a:pt x="191" y="801"/>
                      </a:lnTo>
                      <a:lnTo>
                        <a:pt x="192" y="798"/>
                      </a:lnTo>
                      <a:lnTo>
                        <a:pt x="197" y="797"/>
                      </a:lnTo>
                      <a:lnTo>
                        <a:pt x="197" y="792"/>
                      </a:lnTo>
                      <a:lnTo>
                        <a:pt x="201" y="792"/>
                      </a:lnTo>
                      <a:lnTo>
                        <a:pt x="204" y="788"/>
                      </a:lnTo>
                      <a:lnTo>
                        <a:pt x="207" y="788"/>
                      </a:lnTo>
                      <a:lnTo>
                        <a:pt x="207" y="782"/>
                      </a:lnTo>
                      <a:lnTo>
                        <a:pt x="206" y="782"/>
                      </a:lnTo>
                      <a:lnTo>
                        <a:pt x="201" y="782"/>
                      </a:lnTo>
                      <a:lnTo>
                        <a:pt x="197" y="779"/>
                      </a:lnTo>
                      <a:lnTo>
                        <a:pt x="194" y="776"/>
                      </a:lnTo>
                      <a:lnTo>
                        <a:pt x="189" y="766"/>
                      </a:lnTo>
                      <a:lnTo>
                        <a:pt x="184" y="769"/>
                      </a:lnTo>
                      <a:lnTo>
                        <a:pt x="183" y="767"/>
                      </a:lnTo>
                      <a:lnTo>
                        <a:pt x="183" y="750"/>
                      </a:lnTo>
                      <a:lnTo>
                        <a:pt x="181" y="745"/>
                      </a:lnTo>
                      <a:lnTo>
                        <a:pt x="179" y="745"/>
                      </a:lnTo>
                      <a:lnTo>
                        <a:pt x="179" y="739"/>
                      </a:lnTo>
                      <a:lnTo>
                        <a:pt x="178" y="737"/>
                      </a:lnTo>
                      <a:lnTo>
                        <a:pt x="174" y="737"/>
                      </a:lnTo>
                      <a:lnTo>
                        <a:pt x="173" y="737"/>
                      </a:lnTo>
                      <a:lnTo>
                        <a:pt x="174" y="724"/>
                      </a:lnTo>
                      <a:lnTo>
                        <a:pt x="174" y="723"/>
                      </a:lnTo>
                      <a:lnTo>
                        <a:pt x="170" y="721"/>
                      </a:lnTo>
                      <a:lnTo>
                        <a:pt x="168" y="721"/>
                      </a:lnTo>
                      <a:lnTo>
                        <a:pt x="164" y="724"/>
                      </a:lnTo>
                      <a:lnTo>
                        <a:pt x="163" y="724"/>
                      </a:lnTo>
                      <a:lnTo>
                        <a:pt x="156" y="720"/>
                      </a:lnTo>
                      <a:lnTo>
                        <a:pt x="153" y="720"/>
                      </a:lnTo>
                      <a:lnTo>
                        <a:pt x="152" y="721"/>
                      </a:lnTo>
                      <a:lnTo>
                        <a:pt x="152" y="729"/>
                      </a:lnTo>
                      <a:lnTo>
                        <a:pt x="149" y="733"/>
                      </a:lnTo>
                      <a:lnTo>
                        <a:pt x="136" y="737"/>
                      </a:lnTo>
                      <a:lnTo>
                        <a:pt x="136" y="743"/>
                      </a:lnTo>
                      <a:lnTo>
                        <a:pt x="134" y="747"/>
                      </a:lnTo>
                      <a:lnTo>
                        <a:pt x="120" y="743"/>
                      </a:lnTo>
                      <a:lnTo>
                        <a:pt x="110" y="737"/>
                      </a:lnTo>
                      <a:lnTo>
                        <a:pt x="102" y="736"/>
                      </a:lnTo>
                      <a:lnTo>
                        <a:pt x="99" y="736"/>
                      </a:lnTo>
                      <a:lnTo>
                        <a:pt x="95" y="742"/>
                      </a:lnTo>
                      <a:lnTo>
                        <a:pt x="89" y="743"/>
                      </a:lnTo>
                      <a:lnTo>
                        <a:pt x="87" y="749"/>
                      </a:lnTo>
                      <a:lnTo>
                        <a:pt x="83" y="753"/>
                      </a:lnTo>
                      <a:lnTo>
                        <a:pt x="78" y="750"/>
                      </a:lnTo>
                      <a:lnTo>
                        <a:pt x="70" y="739"/>
                      </a:lnTo>
                      <a:lnTo>
                        <a:pt x="67" y="737"/>
                      </a:lnTo>
                      <a:lnTo>
                        <a:pt x="62" y="737"/>
                      </a:lnTo>
                      <a:lnTo>
                        <a:pt x="56" y="743"/>
                      </a:lnTo>
                      <a:lnTo>
                        <a:pt x="52" y="747"/>
                      </a:lnTo>
                      <a:lnTo>
                        <a:pt x="48" y="748"/>
                      </a:lnTo>
                      <a:lnTo>
                        <a:pt x="43" y="744"/>
                      </a:lnTo>
                      <a:lnTo>
                        <a:pt x="38" y="740"/>
                      </a:lnTo>
                      <a:lnTo>
                        <a:pt x="39" y="737"/>
                      </a:lnTo>
                      <a:lnTo>
                        <a:pt x="43" y="732"/>
                      </a:lnTo>
                      <a:lnTo>
                        <a:pt x="43" y="728"/>
                      </a:lnTo>
                      <a:lnTo>
                        <a:pt x="46" y="724"/>
                      </a:lnTo>
                      <a:lnTo>
                        <a:pt x="48" y="723"/>
                      </a:lnTo>
                      <a:lnTo>
                        <a:pt x="48" y="721"/>
                      </a:lnTo>
                      <a:lnTo>
                        <a:pt x="44" y="717"/>
                      </a:lnTo>
                      <a:lnTo>
                        <a:pt x="44" y="710"/>
                      </a:lnTo>
                      <a:lnTo>
                        <a:pt x="46" y="706"/>
                      </a:lnTo>
                      <a:lnTo>
                        <a:pt x="46" y="702"/>
                      </a:lnTo>
                      <a:lnTo>
                        <a:pt x="45" y="699"/>
                      </a:lnTo>
                      <a:lnTo>
                        <a:pt x="45" y="697"/>
                      </a:lnTo>
                      <a:lnTo>
                        <a:pt x="46" y="697"/>
                      </a:lnTo>
                      <a:lnTo>
                        <a:pt x="45" y="694"/>
                      </a:lnTo>
                      <a:lnTo>
                        <a:pt x="41" y="689"/>
                      </a:lnTo>
                      <a:lnTo>
                        <a:pt x="39" y="684"/>
                      </a:lnTo>
                      <a:lnTo>
                        <a:pt x="36" y="682"/>
                      </a:lnTo>
                      <a:lnTo>
                        <a:pt x="35" y="678"/>
                      </a:lnTo>
                      <a:lnTo>
                        <a:pt x="32" y="674"/>
                      </a:lnTo>
                      <a:lnTo>
                        <a:pt x="32" y="670"/>
                      </a:lnTo>
                      <a:lnTo>
                        <a:pt x="27" y="670"/>
                      </a:lnTo>
                      <a:lnTo>
                        <a:pt x="24" y="673"/>
                      </a:lnTo>
                      <a:lnTo>
                        <a:pt x="20" y="673"/>
                      </a:lnTo>
                      <a:lnTo>
                        <a:pt x="19" y="672"/>
                      </a:lnTo>
                      <a:lnTo>
                        <a:pt x="17" y="666"/>
                      </a:lnTo>
                      <a:lnTo>
                        <a:pt x="9" y="654"/>
                      </a:lnTo>
                      <a:lnTo>
                        <a:pt x="9" y="652"/>
                      </a:lnTo>
                      <a:lnTo>
                        <a:pt x="14" y="646"/>
                      </a:lnTo>
                      <a:lnTo>
                        <a:pt x="13" y="641"/>
                      </a:lnTo>
                      <a:lnTo>
                        <a:pt x="11" y="635"/>
                      </a:lnTo>
                      <a:lnTo>
                        <a:pt x="11" y="629"/>
                      </a:lnTo>
                      <a:lnTo>
                        <a:pt x="9" y="621"/>
                      </a:lnTo>
                      <a:lnTo>
                        <a:pt x="6" y="618"/>
                      </a:lnTo>
                      <a:lnTo>
                        <a:pt x="5" y="618"/>
                      </a:lnTo>
                      <a:lnTo>
                        <a:pt x="3" y="614"/>
                      </a:lnTo>
                      <a:lnTo>
                        <a:pt x="1" y="614"/>
                      </a:lnTo>
                      <a:lnTo>
                        <a:pt x="1" y="608"/>
                      </a:lnTo>
                      <a:lnTo>
                        <a:pt x="3" y="600"/>
                      </a:lnTo>
                      <a:lnTo>
                        <a:pt x="2" y="597"/>
                      </a:lnTo>
                      <a:lnTo>
                        <a:pt x="0" y="594"/>
                      </a:lnTo>
                      <a:lnTo>
                        <a:pt x="23" y="572"/>
                      </a:lnTo>
                      <a:lnTo>
                        <a:pt x="30" y="554"/>
                      </a:lnTo>
                      <a:lnTo>
                        <a:pt x="34" y="543"/>
                      </a:lnTo>
                      <a:lnTo>
                        <a:pt x="39" y="532"/>
                      </a:lnTo>
                      <a:lnTo>
                        <a:pt x="41" y="530"/>
                      </a:lnTo>
                      <a:lnTo>
                        <a:pt x="45" y="532"/>
                      </a:lnTo>
                      <a:lnTo>
                        <a:pt x="45" y="533"/>
                      </a:lnTo>
                      <a:lnTo>
                        <a:pt x="51" y="534"/>
                      </a:lnTo>
                      <a:lnTo>
                        <a:pt x="55" y="537"/>
                      </a:lnTo>
                      <a:lnTo>
                        <a:pt x="60" y="550"/>
                      </a:lnTo>
                      <a:lnTo>
                        <a:pt x="70" y="568"/>
                      </a:lnTo>
                      <a:lnTo>
                        <a:pt x="84" y="572"/>
                      </a:lnTo>
                      <a:lnTo>
                        <a:pt x="87" y="572"/>
                      </a:lnTo>
                      <a:lnTo>
                        <a:pt x="113" y="550"/>
                      </a:lnTo>
                      <a:lnTo>
                        <a:pt x="200" y="553"/>
                      </a:lnTo>
                      <a:lnTo>
                        <a:pt x="271" y="554"/>
                      </a:lnTo>
                      <a:lnTo>
                        <a:pt x="344" y="555"/>
                      </a:lnTo>
                      <a:lnTo>
                        <a:pt x="362" y="555"/>
                      </a:lnTo>
                      <a:lnTo>
                        <a:pt x="374" y="508"/>
                      </a:lnTo>
                      <a:lnTo>
                        <a:pt x="352" y="501"/>
                      </a:lnTo>
                      <a:lnTo>
                        <a:pt x="346" y="444"/>
                      </a:lnTo>
                      <a:lnTo>
                        <a:pt x="341" y="389"/>
                      </a:lnTo>
                      <a:lnTo>
                        <a:pt x="335" y="335"/>
                      </a:lnTo>
                      <a:lnTo>
                        <a:pt x="329" y="281"/>
                      </a:lnTo>
                      <a:lnTo>
                        <a:pt x="324" y="226"/>
                      </a:lnTo>
                      <a:lnTo>
                        <a:pt x="318" y="169"/>
                      </a:lnTo>
                      <a:lnTo>
                        <a:pt x="313" y="114"/>
                      </a:lnTo>
                      <a:lnTo>
                        <a:pt x="307" y="58"/>
                      </a:lnTo>
                      <a:lnTo>
                        <a:pt x="301" y="0"/>
                      </a:lnTo>
                      <a:lnTo>
                        <a:pt x="398" y="0"/>
                      </a:lnTo>
                      <a:lnTo>
                        <a:pt x="462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4" name="Freeform 153"/>
                <p:cNvSpPr>
                  <a:spLocks noChangeAspect="1"/>
                </p:cNvSpPr>
                <p:nvPr/>
              </p:nvSpPr>
              <p:spPr bwMode="gray">
                <a:xfrm>
                  <a:off x="4887118" y="2994372"/>
                  <a:ext cx="69850" cy="147638"/>
                </a:xfrm>
                <a:custGeom>
                  <a:avLst/>
                  <a:gdLst/>
                  <a:ahLst/>
                  <a:cxnLst>
                    <a:cxn ang="0">
                      <a:pos x="123" y="461"/>
                    </a:cxn>
                    <a:cxn ang="0">
                      <a:pos x="145" y="444"/>
                    </a:cxn>
                    <a:cxn ang="0">
                      <a:pos x="151" y="424"/>
                    </a:cxn>
                    <a:cxn ang="0">
                      <a:pos x="147" y="387"/>
                    </a:cxn>
                    <a:cxn ang="0">
                      <a:pos x="164" y="373"/>
                    </a:cxn>
                    <a:cxn ang="0">
                      <a:pos x="178" y="355"/>
                    </a:cxn>
                    <a:cxn ang="0">
                      <a:pos x="213" y="331"/>
                    </a:cxn>
                    <a:cxn ang="0">
                      <a:pos x="217" y="284"/>
                    </a:cxn>
                    <a:cxn ang="0">
                      <a:pos x="212" y="277"/>
                    </a:cxn>
                    <a:cxn ang="0">
                      <a:pos x="202" y="278"/>
                    </a:cxn>
                    <a:cxn ang="0">
                      <a:pos x="198" y="269"/>
                    </a:cxn>
                    <a:cxn ang="0">
                      <a:pos x="186" y="251"/>
                    </a:cxn>
                    <a:cxn ang="0">
                      <a:pos x="172" y="252"/>
                    </a:cxn>
                    <a:cxn ang="0">
                      <a:pos x="164" y="249"/>
                    </a:cxn>
                    <a:cxn ang="0">
                      <a:pos x="153" y="246"/>
                    </a:cxn>
                    <a:cxn ang="0">
                      <a:pos x="138" y="226"/>
                    </a:cxn>
                    <a:cxn ang="0">
                      <a:pos x="150" y="219"/>
                    </a:cxn>
                    <a:cxn ang="0">
                      <a:pos x="153" y="203"/>
                    </a:cxn>
                    <a:cxn ang="0">
                      <a:pos x="166" y="195"/>
                    </a:cxn>
                    <a:cxn ang="0">
                      <a:pos x="185" y="181"/>
                    </a:cxn>
                    <a:cxn ang="0">
                      <a:pos x="198" y="163"/>
                    </a:cxn>
                    <a:cxn ang="0">
                      <a:pos x="204" y="132"/>
                    </a:cxn>
                    <a:cxn ang="0">
                      <a:pos x="194" y="111"/>
                    </a:cxn>
                    <a:cxn ang="0">
                      <a:pos x="181" y="101"/>
                    </a:cxn>
                    <a:cxn ang="0">
                      <a:pos x="172" y="79"/>
                    </a:cxn>
                    <a:cxn ang="0">
                      <a:pos x="183" y="59"/>
                    </a:cxn>
                    <a:cxn ang="0">
                      <a:pos x="207" y="31"/>
                    </a:cxn>
                    <a:cxn ang="0">
                      <a:pos x="194" y="19"/>
                    </a:cxn>
                    <a:cxn ang="0">
                      <a:pos x="182" y="32"/>
                    </a:cxn>
                    <a:cxn ang="0">
                      <a:pos x="171" y="39"/>
                    </a:cxn>
                    <a:cxn ang="0">
                      <a:pos x="161" y="24"/>
                    </a:cxn>
                    <a:cxn ang="0">
                      <a:pos x="155" y="9"/>
                    </a:cxn>
                    <a:cxn ang="0">
                      <a:pos x="138" y="0"/>
                    </a:cxn>
                    <a:cxn ang="0">
                      <a:pos x="115" y="2"/>
                    </a:cxn>
                    <a:cxn ang="0">
                      <a:pos x="91" y="13"/>
                    </a:cxn>
                    <a:cxn ang="0">
                      <a:pos x="79" y="24"/>
                    </a:cxn>
                    <a:cxn ang="0">
                      <a:pos x="73" y="31"/>
                    </a:cxn>
                    <a:cxn ang="0">
                      <a:pos x="62" y="41"/>
                    </a:cxn>
                    <a:cxn ang="0">
                      <a:pos x="51" y="55"/>
                    </a:cxn>
                    <a:cxn ang="0">
                      <a:pos x="58" y="61"/>
                    </a:cxn>
                    <a:cxn ang="0">
                      <a:pos x="52" y="101"/>
                    </a:cxn>
                    <a:cxn ang="0">
                      <a:pos x="56" y="134"/>
                    </a:cxn>
                    <a:cxn ang="0">
                      <a:pos x="59" y="147"/>
                    </a:cxn>
                    <a:cxn ang="0">
                      <a:pos x="49" y="185"/>
                    </a:cxn>
                    <a:cxn ang="0">
                      <a:pos x="27" y="208"/>
                    </a:cxn>
                    <a:cxn ang="0">
                      <a:pos x="14" y="217"/>
                    </a:cxn>
                    <a:cxn ang="0">
                      <a:pos x="3" y="226"/>
                    </a:cxn>
                    <a:cxn ang="0">
                      <a:pos x="3" y="234"/>
                    </a:cxn>
                    <a:cxn ang="0">
                      <a:pos x="14" y="272"/>
                    </a:cxn>
                    <a:cxn ang="0">
                      <a:pos x="37" y="285"/>
                    </a:cxn>
                    <a:cxn ang="0">
                      <a:pos x="46" y="323"/>
                    </a:cxn>
                    <a:cxn ang="0">
                      <a:pos x="89" y="348"/>
                    </a:cxn>
                    <a:cxn ang="0">
                      <a:pos x="91" y="349"/>
                    </a:cxn>
                    <a:cxn ang="0">
                      <a:pos x="110" y="459"/>
                    </a:cxn>
                  </a:cxnLst>
                  <a:rect l="0" t="0" r="r" b="b"/>
                  <a:pathLst>
                    <a:path w="218" h="462">
                      <a:moveTo>
                        <a:pt x="111" y="462"/>
                      </a:moveTo>
                      <a:lnTo>
                        <a:pt x="123" y="461"/>
                      </a:lnTo>
                      <a:lnTo>
                        <a:pt x="135" y="452"/>
                      </a:lnTo>
                      <a:lnTo>
                        <a:pt x="145" y="444"/>
                      </a:lnTo>
                      <a:lnTo>
                        <a:pt x="151" y="434"/>
                      </a:lnTo>
                      <a:lnTo>
                        <a:pt x="151" y="424"/>
                      </a:lnTo>
                      <a:lnTo>
                        <a:pt x="145" y="396"/>
                      </a:lnTo>
                      <a:lnTo>
                        <a:pt x="147" y="387"/>
                      </a:lnTo>
                      <a:lnTo>
                        <a:pt x="151" y="379"/>
                      </a:lnTo>
                      <a:lnTo>
                        <a:pt x="164" y="373"/>
                      </a:lnTo>
                      <a:lnTo>
                        <a:pt x="174" y="365"/>
                      </a:lnTo>
                      <a:lnTo>
                        <a:pt x="178" y="355"/>
                      </a:lnTo>
                      <a:lnTo>
                        <a:pt x="207" y="336"/>
                      </a:lnTo>
                      <a:lnTo>
                        <a:pt x="213" y="331"/>
                      </a:lnTo>
                      <a:lnTo>
                        <a:pt x="218" y="320"/>
                      </a:lnTo>
                      <a:lnTo>
                        <a:pt x="217" y="284"/>
                      </a:lnTo>
                      <a:lnTo>
                        <a:pt x="218" y="281"/>
                      </a:lnTo>
                      <a:lnTo>
                        <a:pt x="212" y="277"/>
                      </a:lnTo>
                      <a:lnTo>
                        <a:pt x="208" y="278"/>
                      </a:lnTo>
                      <a:lnTo>
                        <a:pt x="202" y="278"/>
                      </a:lnTo>
                      <a:lnTo>
                        <a:pt x="198" y="273"/>
                      </a:lnTo>
                      <a:lnTo>
                        <a:pt x="198" y="269"/>
                      </a:lnTo>
                      <a:lnTo>
                        <a:pt x="191" y="251"/>
                      </a:lnTo>
                      <a:lnTo>
                        <a:pt x="186" y="251"/>
                      </a:lnTo>
                      <a:lnTo>
                        <a:pt x="177" y="257"/>
                      </a:lnTo>
                      <a:lnTo>
                        <a:pt x="172" y="252"/>
                      </a:lnTo>
                      <a:lnTo>
                        <a:pt x="170" y="246"/>
                      </a:lnTo>
                      <a:lnTo>
                        <a:pt x="164" y="249"/>
                      </a:lnTo>
                      <a:lnTo>
                        <a:pt x="159" y="249"/>
                      </a:lnTo>
                      <a:lnTo>
                        <a:pt x="153" y="246"/>
                      </a:lnTo>
                      <a:lnTo>
                        <a:pt x="142" y="239"/>
                      </a:lnTo>
                      <a:lnTo>
                        <a:pt x="138" y="226"/>
                      </a:lnTo>
                      <a:lnTo>
                        <a:pt x="138" y="215"/>
                      </a:lnTo>
                      <a:lnTo>
                        <a:pt x="150" y="219"/>
                      </a:lnTo>
                      <a:lnTo>
                        <a:pt x="150" y="210"/>
                      </a:lnTo>
                      <a:lnTo>
                        <a:pt x="153" y="203"/>
                      </a:lnTo>
                      <a:lnTo>
                        <a:pt x="160" y="201"/>
                      </a:lnTo>
                      <a:lnTo>
                        <a:pt x="166" y="195"/>
                      </a:lnTo>
                      <a:lnTo>
                        <a:pt x="172" y="192"/>
                      </a:lnTo>
                      <a:lnTo>
                        <a:pt x="185" y="181"/>
                      </a:lnTo>
                      <a:lnTo>
                        <a:pt x="192" y="174"/>
                      </a:lnTo>
                      <a:lnTo>
                        <a:pt x="198" y="163"/>
                      </a:lnTo>
                      <a:lnTo>
                        <a:pt x="207" y="140"/>
                      </a:lnTo>
                      <a:lnTo>
                        <a:pt x="204" y="132"/>
                      </a:lnTo>
                      <a:lnTo>
                        <a:pt x="202" y="116"/>
                      </a:lnTo>
                      <a:lnTo>
                        <a:pt x="194" y="111"/>
                      </a:lnTo>
                      <a:lnTo>
                        <a:pt x="191" y="104"/>
                      </a:lnTo>
                      <a:lnTo>
                        <a:pt x="181" y="101"/>
                      </a:lnTo>
                      <a:lnTo>
                        <a:pt x="176" y="95"/>
                      </a:lnTo>
                      <a:lnTo>
                        <a:pt x="172" y="79"/>
                      </a:lnTo>
                      <a:lnTo>
                        <a:pt x="175" y="66"/>
                      </a:lnTo>
                      <a:lnTo>
                        <a:pt x="183" y="59"/>
                      </a:lnTo>
                      <a:lnTo>
                        <a:pt x="194" y="55"/>
                      </a:lnTo>
                      <a:lnTo>
                        <a:pt x="207" y="31"/>
                      </a:lnTo>
                      <a:lnTo>
                        <a:pt x="201" y="19"/>
                      </a:lnTo>
                      <a:lnTo>
                        <a:pt x="194" y="19"/>
                      </a:lnTo>
                      <a:lnTo>
                        <a:pt x="188" y="27"/>
                      </a:lnTo>
                      <a:lnTo>
                        <a:pt x="182" y="32"/>
                      </a:lnTo>
                      <a:lnTo>
                        <a:pt x="175" y="35"/>
                      </a:lnTo>
                      <a:lnTo>
                        <a:pt x="171" y="39"/>
                      </a:lnTo>
                      <a:lnTo>
                        <a:pt x="160" y="35"/>
                      </a:lnTo>
                      <a:lnTo>
                        <a:pt x="161" y="24"/>
                      </a:lnTo>
                      <a:lnTo>
                        <a:pt x="156" y="15"/>
                      </a:lnTo>
                      <a:lnTo>
                        <a:pt x="155" y="9"/>
                      </a:lnTo>
                      <a:lnTo>
                        <a:pt x="156" y="7"/>
                      </a:lnTo>
                      <a:lnTo>
                        <a:pt x="138" y="0"/>
                      </a:lnTo>
                      <a:lnTo>
                        <a:pt x="128" y="0"/>
                      </a:lnTo>
                      <a:lnTo>
                        <a:pt x="115" y="2"/>
                      </a:lnTo>
                      <a:lnTo>
                        <a:pt x="104" y="7"/>
                      </a:lnTo>
                      <a:lnTo>
                        <a:pt x="91" y="13"/>
                      </a:lnTo>
                      <a:lnTo>
                        <a:pt x="83" y="19"/>
                      </a:lnTo>
                      <a:lnTo>
                        <a:pt x="79" y="24"/>
                      </a:lnTo>
                      <a:lnTo>
                        <a:pt x="75" y="25"/>
                      </a:lnTo>
                      <a:lnTo>
                        <a:pt x="73" y="31"/>
                      </a:lnTo>
                      <a:lnTo>
                        <a:pt x="68" y="35"/>
                      </a:lnTo>
                      <a:lnTo>
                        <a:pt x="62" y="41"/>
                      </a:lnTo>
                      <a:lnTo>
                        <a:pt x="53" y="50"/>
                      </a:lnTo>
                      <a:lnTo>
                        <a:pt x="51" y="55"/>
                      </a:lnTo>
                      <a:lnTo>
                        <a:pt x="57" y="57"/>
                      </a:lnTo>
                      <a:lnTo>
                        <a:pt x="58" y="61"/>
                      </a:lnTo>
                      <a:lnTo>
                        <a:pt x="53" y="93"/>
                      </a:lnTo>
                      <a:lnTo>
                        <a:pt x="52" y="101"/>
                      </a:lnTo>
                      <a:lnTo>
                        <a:pt x="54" y="111"/>
                      </a:lnTo>
                      <a:lnTo>
                        <a:pt x="56" y="134"/>
                      </a:lnTo>
                      <a:lnTo>
                        <a:pt x="59" y="140"/>
                      </a:lnTo>
                      <a:lnTo>
                        <a:pt x="59" y="147"/>
                      </a:lnTo>
                      <a:lnTo>
                        <a:pt x="53" y="171"/>
                      </a:lnTo>
                      <a:lnTo>
                        <a:pt x="49" y="185"/>
                      </a:lnTo>
                      <a:lnTo>
                        <a:pt x="30" y="197"/>
                      </a:lnTo>
                      <a:lnTo>
                        <a:pt x="27" y="208"/>
                      </a:lnTo>
                      <a:lnTo>
                        <a:pt x="19" y="212"/>
                      </a:lnTo>
                      <a:lnTo>
                        <a:pt x="14" y="217"/>
                      </a:lnTo>
                      <a:lnTo>
                        <a:pt x="13" y="220"/>
                      </a:lnTo>
                      <a:lnTo>
                        <a:pt x="3" y="226"/>
                      </a:lnTo>
                      <a:lnTo>
                        <a:pt x="0" y="226"/>
                      </a:lnTo>
                      <a:lnTo>
                        <a:pt x="3" y="234"/>
                      </a:lnTo>
                      <a:lnTo>
                        <a:pt x="8" y="246"/>
                      </a:lnTo>
                      <a:lnTo>
                        <a:pt x="14" y="272"/>
                      </a:lnTo>
                      <a:lnTo>
                        <a:pt x="32" y="279"/>
                      </a:lnTo>
                      <a:lnTo>
                        <a:pt x="37" y="285"/>
                      </a:lnTo>
                      <a:lnTo>
                        <a:pt x="46" y="305"/>
                      </a:lnTo>
                      <a:lnTo>
                        <a:pt x="46" y="323"/>
                      </a:lnTo>
                      <a:lnTo>
                        <a:pt x="64" y="336"/>
                      </a:lnTo>
                      <a:lnTo>
                        <a:pt x="89" y="348"/>
                      </a:lnTo>
                      <a:lnTo>
                        <a:pt x="91" y="348"/>
                      </a:lnTo>
                      <a:lnTo>
                        <a:pt x="91" y="349"/>
                      </a:lnTo>
                      <a:lnTo>
                        <a:pt x="105" y="422"/>
                      </a:lnTo>
                      <a:lnTo>
                        <a:pt x="110" y="459"/>
                      </a:lnTo>
                      <a:lnTo>
                        <a:pt x="111" y="46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5" name="Freeform 154"/>
                <p:cNvSpPr>
                  <a:spLocks noChangeAspect="1"/>
                </p:cNvSpPr>
                <p:nvPr/>
              </p:nvSpPr>
              <p:spPr bwMode="gray">
                <a:xfrm>
                  <a:off x="5187155" y="3115022"/>
                  <a:ext cx="195263" cy="192088"/>
                </a:xfrm>
                <a:custGeom>
                  <a:avLst/>
                  <a:gdLst/>
                  <a:ahLst/>
                  <a:cxnLst>
                    <a:cxn ang="0">
                      <a:pos x="24" y="438"/>
                    </a:cxn>
                    <a:cxn ang="0">
                      <a:pos x="24" y="265"/>
                    </a:cxn>
                    <a:cxn ang="0">
                      <a:pos x="7" y="146"/>
                    </a:cxn>
                    <a:cxn ang="0">
                      <a:pos x="1" y="120"/>
                    </a:cxn>
                    <a:cxn ang="0">
                      <a:pos x="3" y="90"/>
                    </a:cxn>
                    <a:cxn ang="0">
                      <a:pos x="15" y="74"/>
                    </a:cxn>
                    <a:cxn ang="0">
                      <a:pos x="7" y="22"/>
                    </a:cxn>
                    <a:cxn ang="0">
                      <a:pos x="18" y="2"/>
                    </a:cxn>
                    <a:cxn ang="0">
                      <a:pos x="35" y="8"/>
                    </a:cxn>
                    <a:cxn ang="0">
                      <a:pos x="91" y="7"/>
                    </a:cxn>
                    <a:cxn ang="0">
                      <a:pos x="153" y="27"/>
                    </a:cxn>
                    <a:cxn ang="0">
                      <a:pos x="185" y="38"/>
                    </a:cxn>
                    <a:cxn ang="0">
                      <a:pos x="228" y="45"/>
                    </a:cxn>
                    <a:cxn ang="0">
                      <a:pos x="269" y="40"/>
                    </a:cxn>
                    <a:cxn ang="0">
                      <a:pos x="311" y="13"/>
                    </a:cxn>
                    <a:cxn ang="0">
                      <a:pos x="336" y="8"/>
                    </a:cxn>
                    <a:cxn ang="0">
                      <a:pos x="322" y="20"/>
                    </a:cxn>
                    <a:cxn ang="0">
                      <a:pos x="349" y="13"/>
                    </a:cxn>
                    <a:cxn ang="0">
                      <a:pos x="365" y="11"/>
                    </a:cxn>
                    <a:cxn ang="0">
                      <a:pos x="400" y="6"/>
                    </a:cxn>
                    <a:cxn ang="0">
                      <a:pos x="408" y="16"/>
                    </a:cxn>
                    <a:cxn ang="0">
                      <a:pos x="426" y="28"/>
                    </a:cxn>
                    <a:cxn ang="0">
                      <a:pos x="447" y="40"/>
                    </a:cxn>
                    <a:cxn ang="0">
                      <a:pos x="463" y="34"/>
                    </a:cxn>
                    <a:cxn ang="0">
                      <a:pos x="510" y="29"/>
                    </a:cxn>
                    <a:cxn ang="0">
                      <a:pos x="523" y="35"/>
                    </a:cxn>
                    <a:cxn ang="0">
                      <a:pos x="561" y="144"/>
                    </a:cxn>
                    <a:cxn ang="0">
                      <a:pos x="539" y="211"/>
                    </a:cxn>
                    <a:cxn ang="0">
                      <a:pos x="538" y="234"/>
                    </a:cxn>
                    <a:cxn ang="0">
                      <a:pos x="518" y="242"/>
                    </a:cxn>
                    <a:cxn ang="0">
                      <a:pos x="486" y="207"/>
                    </a:cxn>
                    <a:cxn ang="0">
                      <a:pos x="473" y="175"/>
                    </a:cxn>
                    <a:cxn ang="0">
                      <a:pos x="454" y="144"/>
                    </a:cxn>
                    <a:cxn ang="0">
                      <a:pos x="440" y="109"/>
                    </a:cxn>
                    <a:cxn ang="0">
                      <a:pos x="436" y="104"/>
                    </a:cxn>
                    <a:cxn ang="0">
                      <a:pos x="429" y="119"/>
                    </a:cxn>
                    <a:cxn ang="0">
                      <a:pos x="437" y="143"/>
                    </a:cxn>
                    <a:cxn ang="0">
                      <a:pos x="441" y="167"/>
                    </a:cxn>
                    <a:cxn ang="0">
                      <a:pos x="475" y="223"/>
                    </a:cxn>
                    <a:cxn ang="0">
                      <a:pos x="490" y="256"/>
                    </a:cxn>
                    <a:cxn ang="0">
                      <a:pos x="512" y="304"/>
                    </a:cxn>
                    <a:cxn ang="0">
                      <a:pos x="530" y="346"/>
                    </a:cxn>
                    <a:cxn ang="0">
                      <a:pos x="558" y="401"/>
                    </a:cxn>
                    <a:cxn ang="0">
                      <a:pos x="578" y="444"/>
                    </a:cxn>
                    <a:cxn ang="0">
                      <a:pos x="608" y="471"/>
                    </a:cxn>
                    <a:cxn ang="0">
                      <a:pos x="598" y="476"/>
                    </a:cxn>
                    <a:cxn ang="0">
                      <a:pos x="598" y="488"/>
                    </a:cxn>
                    <a:cxn ang="0">
                      <a:pos x="581" y="545"/>
                    </a:cxn>
                    <a:cxn ang="0">
                      <a:pos x="526" y="578"/>
                    </a:cxn>
                    <a:cxn ang="0">
                      <a:pos x="473" y="592"/>
                    </a:cxn>
                    <a:cxn ang="0">
                      <a:pos x="378" y="579"/>
                    </a:cxn>
                    <a:cxn ang="0">
                      <a:pos x="366" y="590"/>
                    </a:cxn>
                    <a:cxn ang="0">
                      <a:pos x="233" y="590"/>
                    </a:cxn>
                    <a:cxn ang="0">
                      <a:pos x="77" y="590"/>
                    </a:cxn>
                  </a:cxnLst>
                  <a:rect l="0" t="0" r="r" b="b"/>
                  <a:pathLst>
                    <a:path w="612" h="605">
                      <a:moveTo>
                        <a:pt x="24" y="552"/>
                      </a:moveTo>
                      <a:lnTo>
                        <a:pt x="24" y="496"/>
                      </a:lnTo>
                      <a:lnTo>
                        <a:pt x="24" y="438"/>
                      </a:lnTo>
                      <a:lnTo>
                        <a:pt x="24" y="382"/>
                      </a:lnTo>
                      <a:lnTo>
                        <a:pt x="24" y="324"/>
                      </a:lnTo>
                      <a:lnTo>
                        <a:pt x="24" y="265"/>
                      </a:lnTo>
                      <a:lnTo>
                        <a:pt x="24" y="207"/>
                      </a:lnTo>
                      <a:lnTo>
                        <a:pt x="24" y="164"/>
                      </a:lnTo>
                      <a:lnTo>
                        <a:pt x="7" y="146"/>
                      </a:lnTo>
                      <a:lnTo>
                        <a:pt x="10" y="133"/>
                      </a:lnTo>
                      <a:lnTo>
                        <a:pt x="8" y="130"/>
                      </a:lnTo>
                      <a:lnTo>
                        <a:pt x="1" y="120"/>
                      </a:lnTo>
                      <a:lnTo>
                        <a:pt x="0" y="99"/>
                      </a:lnTo>
                      <a:lnTo>
                        <a:pt x="0" y="95"/>
                      </a:lnTo>
                      <a:lnTo>
                        <a:pt x="3" y="90"/>
                      </a:lnTo>
                      <a:lnTo>
                        <a:pt x="13" y="86"/>
                      </a:lnTo>
                      <a:lnTo>
                        <a:pt x="13" y="83"/>
                      </a:lnTo>
                      <a:lnTo>
                        <a:pt x="15" y="74"/>
                      </a:lnTo>
                      <a:lnTo>
                        <a:pt x="12" y="57"/>
                      </a:lnTo>
                      <a:lnTo>
                        <a:pt x="11" y="30"/>
                      </a:lnTo>
                      <a:lnTo>
                        <a:pt x="7" y="22"/>
                      </a:lnTo>
                      <a:lnTo>
                        <a:pt x="7" y="19"/>
                      </a:lnTo>
                      <a:lnTo>
                        <a:pt x="15" y="11"/>
                      </a:ln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28" y="6"/>
                      </a:lnTo>
                      <a:lnTo>
                        <a:pt x="35" y="8"/>
                      </a:lnTo>
                      <a:lnTo>
                        <a:pt x="54" y="3"/>
                      </a:lnTo>
                      <a:lnTo>
                        <a:pt x="67" y="3"/>
                      </a:lnTo>
                      <a:lnTo>
                        <a:pt x="91" y="7"/>
                      </a:lnTo>
                      <a:lnTo>
                        <a:pt x="123" y="12"/>
                      </a:lnTo>
                      <a:lnTo>
                        <a:pt x="142" y="19"/>
                      </a:lnTo>
                      <a:lnTo>
                        <a:pt x="153" y="27"/>
                      </a:lnTo>
                      <a:lnTo>
                        <a:pt x="169" y="29"/>
                      </a:lnTo>
                      <a:lnTo>
                        <a:pt x="177" y="31"/>
                      </a:lnTo>
                      <a:lnTo>
                        <a:pt x="185" y="38"/>
                      </a:lnTo>
                      <a:lnTo>
                        <a:pt x="201" y="38"/>
                      </a:lnTo>
                      <a:lnTo>
                        <a:pt x="214" y="39"/>
                      </a:lnTo>
                      <a:lnTo>
                        <a:pt x="228" y="45"/>
                      </a:lnTo>
                      <a:lnTo>
                        <a:pt x="239" y="52"/>
                      </a:lnTo>
                      <a:lnTo>
                        <a:pt x="255" y="47"/>
                      </a:lnTo>
                      <a:lnTo>
                        <a:pt x="269" y="40"/>
                      </a:lnTo>
                      <a:lnTo>
                        <a:pt x="285" y="28"/>
                      </a:lnTo>
                      <a:lnTo>
                        <a:pt x="301" y="20"/>
                      </a:lnTo>
                      <a:lnTo>
                        <a:pt x="311" y="13"/>
                      </a:lnTo>
                      <a:lnTo>
                        <a:pt x="324" y="12"/>
                      </a:lnTo>
                      <a:lnTo>
                        <a:pt x="334" y="8"/>
                      </a:lnTo>
                      <a:lnTo>
                        <a:pt x="336" y="8"/>
                      </a:lnTo>
                      <a:lnTo>
                        <a:pt x="336" y="11"/>
                      </a:lnTo>
                      <a:lnTo>
                        <a:pt x="324" y="16"/>
                      </a:lnTo>
                      <a:lnTo>
                        <a:pt x="322" y="20"/>
                      </a:lnTo>
                      <a:lnTo>
                        <a:pt x="324" y="20"/>
                      </a:lnTo>
                      <a:lnTo>
                        <a:pt x="344" y="17"/>
                      </a:lnTo>
                      <a:lnTo>
                        <a:pt x="349" y="13"/>
                      </a:lnTo>
                      <a:lnTo>
                        <a:pt x="354" y="7"/>
                      </a:lnTo>
                      <a:lnTo>
                        <a:pt x="361" y="11"/>
                      </a:lnTo>
                      <a:lnTo>
                        <a:pt x="365" y="11"/>
                      </a:lnTo>
                      <a:lnTo>
                        <a:pt x="388" y="11"/>
                      </a:lnTo>
                      <a:lnTo>
                        <a:pt x="390" y="11"/>
                      </a:lnTo>
                      <a:lnTo>
                        <a:pt x="400" y="6"/>
                      </a:lnTo>
                      <a:lnTo>
                        <a:pt x="401" y="8"/>
                      </a:lnTo>
                      <a:lnTo>
                        <a:pt x="405" y="14"/>
                      </a:lnTo>
                      <a:lnTo>
                        <a:pt x="408" y="16"/>
                      </a:lnTo>
                      <a:lnTo>
                        <a:pt x="411" y="20"/>
                      </a:lnTo>
                      <a:lnTo>
                        <a:pt x="416" y="24"/>
                      </a:lnTo>
                      <a:lnTo>
                        <a:pt x="426" y="28"/>
                      </a:lnTo>
                      <a:lnTo>
                        <a:pt x="431" y="35"/>
                      </a:lnTo>
                      <a:lnTo>
                        <a:pt x="435" y="40"/>
                      </a:lnTo>
                      <a:lnTo>
                        <a:pt x="447" y="40"/>
                      </a:lnTo>
                      <a:lnTo>
                        <a:pt x="456" y="39"/>
                      </a:lnTo>
                      <a:lnTo>
                        <a:pt x="459" y="35"/>
                      </a:lnTo>
                      <a:lnTo>
                        <a:pt x="463" y="34"/>
                      </a:lnTo>
                      <a:lnTo>
                        <a:pt x="468" y="40"/>
                      </a:lnTo>
                      <a:lnTo>
                        <a:pt x="491" y="38"/>
                      </a:lnTo>
                      <a:lnTo>
                        <a:pt x="510" y="29"/>
                      </a:lnTo>
                      <a:lnTo>
                        <a:pt x="521" y="20"/>
                      </a:lnTo>
                      <a:lnTo>
                        <a:pt x="523" y="30"/>
                      </a:lnTo>
                      <a:lnTo>
                        <a:pt x="523" y="35"/>
                      </a:lnTo>
                      <a:lnTo>
                        <a:pt x="527" y="41"/>
                      </a:lnTo>
                      <a:lnTo>
                        <a:pt x="545" y="99"/>
                      </a:lnTo>
                      <a:lnTo>
                        <a:pt x="561" y="144"/>
                      </a:lnTo>
                      <a:lnTo>
                        <a:pt x="554" y="164"/>
                      </a:lnTo>
                      <a:lnTo>
                        <a:pt x="549" y="187"/>
                      </a:lnTo>
                      <a:lnTo>
                        <a:pt x="539" y="211"/>
                      </a:lnTo>
                      <a:lnTo>
                        <a:pt x="539" y="221"/>
                      </a:lnTo>
                      <a:lnTo>
                        <a:pt x="539" y="228"/>
                      </a:lnTo>
                      <a:lnTo>
                        <a:pt x="538" y="234"/>
                      </a:lnTo>
                      <a:lnTo>
                        <a:pt x="534" y="238"/>
                      </a:lnTo>
                      <a:lnTo>
                        <a:pt x="527" y="242"/>
                      </a:lnTo>
                      <a:lnTo>
                        <a:pt x="518" y="242"/>
                      </a:lnTo>
                      <a:lnTo>
                        <a:pt x="510" y="235"/>
                      </a:lnTo>
                      <a:lnTo>
                        <a:pt x="499" y="219"/>
                      </a:lnTo>
                      <a:lnTo>
                        <a:pt x="486" y="207"/>
                      </a:lnTo>
                      <a:lnTo>
                        <a:pt x="476" y="192"/>
                      </a:lnTo>
                      <a:lnTo>
                        <a:pt x="474" y="189"/>
                      </a:lnTo>
                      <a:lnTo>
                        <a:pt x="473" y="175"/>
                      </a:lnTo>
                      <a:lnTo>
                        <a:pt x="469" y="165"/>
                      </a:lnTo>
                      <a:lnTo>
                        <a:pt x="458" y="154"/>
                      </a:lnTo>
                      <a:lnTo>
                        <a:pt x="454" y="144"/>
                      </a:lnTo>
                      <a:lnTo>
                        <a:pt x="447" y="135"/>
                      </a:lnTo>
                      <a:lnTo>
                        <a:pt x="442" y="115"/>
                      </a:lnTo>
                      <a:lnTo>
                        <a:pt x="440" y="109"/>
                      </a:lnTo>
                      <a:lnTo>
                        <a:pt x="438" y="105"/>
                      </a:lnTo>
                      <a:lnTo>
                        <a:pt x="436" y="104"/>
                      </a:lnTo>
                      <a:lnTo>
                        <a:pt x="436" y="104"/>
                      </a:lnTo>
                      <a:lnTo>
                        <a:pt x="432" y="108"/>
                      </a:lnTo>
                      <a:lnTo>
                        <a:pt x="433" y="113"/>
                      </a:lnTo>
                      <a:lnTo>
                        <a:pt x="429" y="119"/>
                      </a:lnTo>
                      <a:lnTo>
                        <a:pt x="427" y="131"/>
                      </a:lnTo>
                      <a:lnTo>
                        <a:pt x="429" y="135"/>
                      </a:lnTo>
                      <a:lnTo>
                        <a:pt x="437" y="143"/>
                      </a:lnTo>
                      <a:lnTo>
                        <a:pt x="440" y="148"/>
                      </a:lnTo>
                      <a:lnTo>
                        <a:pt x="442" y="154"/>
                      </a:lnTo>
                      <a:lnTo>
                        <a:pt x="441" y="167"/>
                      </a:lnTo>
                      <a:lnTo>
                        <a:pt x="443" y="174"/>
                      </a:lnTo>
                      <a:lnTo>
                        <a:pt x="458" y="203"/>
                      </a:lnTo>
                      <a:lnTo>
                        <a:pt x="475" y="223"/>
                      </a:lnTo>
                      <a:lnTo>
                        <a:pt x="483" y="230"/>
                      </a:lnTo>
                      <a:lnTo>
                        <a:pt x="487" y="232"/>
                      </a:lnTo>
                      <a:lnTo>
                        <a:pt x="490" y="256"/>
                      </a:lnTo>
                      <a:lnTo>
                        <a:pt x="495" y="265"/>
                      </a:lnTo>
                      <a:lnTo>
                        <a:pt x="506" y="278"/>
                      </a:lnTo>
                      <a:lnTo>
                        <a:pt x="512" y="304"/>
                      </a:lnTo>
                      <a:lnTo>
                        <a:pt x="515" y="314"/>
                      </a:lnTo>
                      <a:lnTo>
                        <a:pt x="517" y="323"/>
                      </a:lnTo>
                      <a:lnTo>
                        <a:pt x="530" y="346"/>
                      </a:lnTo>
                      <a:lnTo>
                        <a:pt x="535" y="362"/>
                      </a:lnTo>
                      <a:lnTo>
                        <a:pt x="545" y="374"/>
                      </a:lnTo>
                      <a:lnTo>
                        <a:pt x="558" y="401"/>
                      </a:lnTo>
                      <a:lnTo>
                        <a:pt x="562" y="412"/>
                      </a:lnTo>
                      <a:lnTo>
                        <a:pt x="567" y="418"/>
                      </a:lnTo>
                      <a:lnTo>
                        <a:pt x="578" y="444"/>
                      </a:lnTo>
                      <a:lnTo>
                        <a:pt x="588" y="455"/>
                      </a:lnTo>
                      <a:lnTo>
                        <a:pt x="604" y="469"/>
                      </a:lnTo>
                      <a:lnTo>
                        <a:pt x="608" y="471"/>
                      </a:lnTo>
                      <a:lnTo>
                        <a:pt x="612" y="476"/>
                      </a:lnTo>
                      <a:lnTo>
                        <a:pt x="612" y="479"/>
                      </a:lnTo>
                      <a:lnTo>
                        <a:pt x="598" y="476"/>
                      </a:lnTo>
                      <a:lnTo>
                        <a:pt x="596" y="476"/>
                      </a:lnTo>
                      <a:lnTo>
                        <a:pt x="594" y="479"/>
                      </a:lnTo>
                      <a:lnTo>
                        <a:pt x="598" y="488"/>
                      </a:lnTo>
                      <a:lnTo>
                        <a:pt x="599" y="513"/>
                      </a:lnTo>
                      <a:lnTo>
                        <a:pt x="603" y="525"/>
                      </a:lnTo>
                      <a:lnTo>
                        <a:pt x="581" y="545"/>
                      </a:lnTo>
                      <a:lnTo>
                        <a:pt x="567" y="540"/>
                      </a:lnTo>
                      <a:lnTo>
                        <a:pt x="555" y="571"/>
                      </a:lnTo>
                      <a:lnTo>
                        <a:pt x="526" y="578"/>
                      </a:lnTo>
                      <a:lnTo>
                        <a:pt x="518" y="603"/>
                      </a:lnTo>
                      <a:lnTo>
                        <a:pt x="491" y="605"/>
                      </a:lnTo>
                      <a:lnTo>
                        <a:pt x="473" y="592"/>
                      </a:lnTo>
                      <a:lnTo>
                        <a:pt x="376" y="590"/>
                      </a:lnTo>
                      <a:lnTo>
                        <a:pt x="381" y="579"/>
                      </a:lnTo>
                      <a:lnTo>
                        <a:pt x="378" y="579"/>
                      </a:lnTo>
                      <a:lnTo>
                        <a:pt x="376" y="578"/>
                      </a:lnTo>
                      <a:lnTo>
                        <a:pt x="373" y="578"/>
                      </a:lnTo>
                      <a:lnTo>
                        <a:pt x="366" y="590"/>
                      </a:lnTo>
                      <a:lnTo>
                        <a:pt x="338" y="590"/>
                      </a:lnTo>
                      <a:lnTo>
                        <a:pt x="285" y="590"/>
                      </a:lnTo>
                      <a:lnTo>
                        <a:pt x="233" y="590"/>
                      </a:lnTo>
                      <a:lnTo>
                        <a:pt x="180" y="590"/>
                      </a:lnTo>
                      <a:lnTo>
                        <a:pt x="129" y="590"/>
                      </a:lnTo>
                      <a:lnTo>
                        <a:pt x="77" y="590"/>
                      </a:lnTo>
                      <a:lnTo>
                        <a:pt x="24" y="590"/>
                      </a:lnTo>
                      <a:lnTo>
                        <a:pt x="24" y="5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6" name="Freeform 155"/>
                <p:cNvSpPr>
                  <a:spLocks noChangeAspect="1"/>
                </p:cNvSpPr>
                <p:nvPr/>
              </p:nvSpPr>
              <p:spPr bwMode="gray">
                <a:xfrm>
                  <a:off x="4610893" y="2999134"/>
                  <a:ext cx="352425" cy="358775"/>
                </a:xfrm>
                <a:custGeom>
                  <a:avLst/>
                  <a:gdLst/>
                  <a:ahLst/>
                  <a:cxnLst>
                    <a:cxn ang="0">
                      <a:pos x="0" y="608"/>
                    </a:cxn>
                    <a:cxn ang="0">
                      <a:pos x="66" y="499"/>
                    </a:cxn>
                    <a:cxn ang="0">
                      <a:pos x="97" y="485"/>
                    </a:cxn>
                    <a:cxn ang="0">
                      <a:pos x="114" y="474"/>
                    </a:cxn>
                    <a:cxn ang="0">
                      <a:pos x="178" y="463"/>
                    </a:cxn>
                    <a:cxn ang="0">
                      <a:pos x="196" y="437"/>
                    </a:cxn>
                    <a:cxn ang="0">
                      <a:pos x="274" y="403"/>
                    </a:cxn>
                    <a:cxn ang="0">
                      <a:pos x="267" y="390"/>
                    </a:cxn>
                    <a:cxn ang="0">
                      <a:pos x="268" y="372"/>
                    </a:cxn>
                    <a:cxn ang="0">
                      <a:pos x="268" y="355"/>
                    </a:cxn>
                    <a:cxn ang="0">
                      <a:pos x="308" y="348"/>
                    </a:cxn>
                    <a:cxn ang="0">
                      <a:pos x="316" y="328"/>
                    </a:cxn>
                    <a:cxn ang="0">
                      <a:pos x="371" y="324"/>
                    </a:cxn>
                    <a:cxn ang="0">
                      <a:pos x="409" y="327"/>
                    </a:cxn>
                    <a:cxn ang="0">
                      <a:pos x="416" y="304"/>
                    </a:cxn>
                    <a:cxn ang="0">
                      <a:pos x="393" y="268"/>
                    </a:cxn>
                    <a:cxn ang="0">
                      <a:pos x="391" y="238"/>
                    </a:cxn>
                    <a:cxn ang="0">
                      <a:pos x="387" y="204"/>
                    </a:cxn>
                    <a:cxn ang="0">
                      <a:pos x="381" y="167"/>
                    </a:cxn>
                    <a:cxn ang="0">
                      <a:pos x="373" y="155"/>
                    </a:cxn>
                    <a:cxn ang="0">
                      <a:pos x="371" y="137"/>
                    </a:cxn>
                    <a:cxn ang="0">
                      <a:pos x="438" y="91"/>
                    </a:cxn>
                    <a:cxn ang="0">
                      <a:pos x="484" y="73"/>
                    </a:cxn>
                    <a:cxn ang="0">
                      <a:pos x="543" y="41"/>
                    </a:cxn>
                    <a:cxn ang="0">
                      <a:pos x="640" y="20"/>
                    </a:cxn>
                    <a:cxn ang="0">
                      <a:pos x="689" y="14"/>
                    </a:cxn>
                    <a:cxn ang="0">
                      <a:pos x="764" y="27"/>
                    </a:cxn>
                    <a:cxn ang="0">
                      <a:pos x="819" y="0"/>
                    </a:cxn>
                    <a:cxn ang="0">
                      <a:pos x="866" y="9"/>
                    </a:cxn>
                    <a:cxn ang="0">
                      <a:pos x="921" y="10"/>
                    </a:cxn>
                    <a:cxn ang="0">
                      <a:pos x="935" y="26"/>
                    </a:cxn>
                    <a:cxn ang="0">
                      <a:pos x="926" y="78"/>
                    </a:cxn>
                    <a:cxn ang="0">
                      <a:pos x="932" y="132"/>
                    </a:cxn>
                    <a:cxn ang="0">
                      <a:pos x="892" y="197"/>
                    </a:cxn>
                    <a:cxn ang="0">
                      <a:pos x="876" y="219"/>
                    </a:cxn>
                    <a:cxn ang="0">
                      <a:pos x="919" y="290"/>
                    </a:cxn>
                    <a:cxn ang="0">
                      <a:pos x="964" y="334"/>
                    </a:cxn>
                    <a:cxn ang="0">
                      <a:pos x="973" y="457"/>
                    </a:cxn>
                    <a:cxn ang="0">
                      <a:pos x="1001" y="554"/>
                    </a:cxn>
                    <a:cxn ang="0">
                      <a:pos x="999" y="684"/>
                    </a:cxn>
                    <a:cxn ang="0">
                      <a:pos x="1001" y="737"/>
                    </a:cxn>
                    <a:cxn ang="0">
                      <a:pos x="1048" y="801"/>
                    </a:cxn>
                    <a:cxn ang="0">
                      <a:pos x="1112" y="864"/>
                    </a:cxn>
                    <a:cxn ang="0">
                      <a:pos x="911" y="1005"/>
                    </a:cxn>
                    <a:cxn ang="0">
                      <a:pos x="704" y="1115"/>
                    </a:cxn>
                    <a:cxn ang="0">
                      <a:pos x="663" y="1129"/>
                    </a:cxn>
                    <a:cxn ang="0">
                      <a:pos x="645" y="1109"/>
                    </a:cxn>
                    <a:cxn ang="0">
                      <a:pos x="646" y="1092"/>
                    </a:cxn>
                    <a:cxn ang="0">
                      <a:pos x="644" y="1076"/>
                    </a:cxn>
                    <a:cxn ang="0">
                      <a:pos x="614" y="1064"/>
                    </a:cxn>
                    <a:cxn ang="0">
                      <a:pos x="585" y="1054"/>
                    </a:cxn>
                    <a:cxn ang="0">
                      <a:pos x="560" y="1032"/>
                    </a:cxn>
                    <a:cxn ang="0">
                      <a:pos x="532" y="1016"/>
                    </a:cxn>
                    <a:cxn ang="0">
                      <a:pos x="203" y="773"/>
                    </a:cxn>
                  </a:cxnLst>
                  <a:rect l="0" t="0" r="r" b="b"/>
                  <a:pathLst>
                    <a:path w="1112" h="1129">
                      <a:moveTo>
                        <a:pt x="203" y="773"/>
                      </a:moveTo>
                      <a:lnTo>
                        <a:pt x="126" y="722"/>
                      </a:lnTo>
                      <a:lnTo>
                        <a:pt x="67" y="684"/>
                      </a:lnTo>
                      <a:lnTo>
                        <a:pt x="0" y="640"/>
                      </a:lnTo>
                      <a:lnTo>
                        <a:pt x="0" y="608"/>
                      </a:lnTo>
                      <a:lnTo>
                        <a:pt x="0" y="539"/>
                      </a:lnTo>
                      <a:lnTo>
                        <a:pt x="26" y="519"/>
                      </a:lnTo>
                      <a:lnTo>
                        <a:pt x="47" y="505"/>
                      </a:lnTo>
                      <a:lnTo>
                        <a:pt x="59" y="505"/>
                      </a:lnTo>
                      <a:lnTo>
                        <a:pt x="66" y="499"/>
                      </a:lnTo>
                      <a:lnTo>
                        <a:pt x="72" y="495"/>
                      </a:lnTo>
                      <a:lnTo>
                        <a:pt x="79" y="489"/>
                      </a:lnTo>
                      <a:lnTo>
                        <a:pt x="83" y="485"/>
                      </a:lnTo>
                      <a:lnTo>
                        <a:pt x="90" y="487"/>
                      </a:lnTo>
                      <a:lnTo>
                        <a:pt x="97" y="485"/>
                      </a:lnTo>
                      <a:lnTo>
                        <a:pt x="102" y="488"/>
                      </a:lnTo>
                      <a:lnTo>
                        <a:pt x="110" y="488"/>
                      </a:lnTo>
                      <a:lnTo>
                        <a:pt x="113" y="487"/>
                      </a:lnTo>
                      <a:lnTo>
                        <a:pt x="113" y="478"/>
                      </a:lnTo>
                      <a:lnTo>
                        <a:pt x="114" y="474"/>
                      </a:lnTo>
                      <a:lnTo>
                        <a:pt x="131" y="476"/>
                      </a:lnTo>
                      <a:lnTo>
                        <a:pt x="136" y="473"/>
                      </a:lnTo>
                      <a:lnTo>
                        <a:pt x="145" y="473"/>
                      </a:lnTo>
                      <a:lnTo>
                        <a:pt x="161" y="471"/>
                      </a:lnTo>
                      <a:lnTo>
                        <a:pt x="178" y="463"/>
                      </a:lnTo>
                      <a:lnTo>
                        <a:pt x="184" y="458"/>
                      </a:lnTo>
                      <a:lnTo>
                        <a:pt x="190" y="453"/>
                      </a:lnTo>
                      <a:lnTo>
                        <a:pt x="193" y="447"/>
                      </a:lnTo>
                      <a:lnTo>
                        <a:pt x="193" y="445"/>
                      </a:lnTo>
                      <a:lnTo>
                        <a:pt x="196" y="437"/>
                      </a:lnTo>
                      <a:lnTo>
                        <a:pt x="206" y="430"/>
                      </a:lnTo>
                      <a:lnTo>
                        <a:pt x="221" y="424"/>
                      </a:lnTo>
                      <a:lnTo>
                        <a:pt x="227" y="424"/>
                      </a:lnTo>
                      <a:lnTo>
                        <a:pt x="253" y="407"/>
                      </a:lnTo>
                      <a:lnTo>
                        <a:pt x="274" y="403"/>
                      </a:lnTo>
                      <a:lnTo>
                        <a:pt x="276" y="399"/>
                      </a:lnTo>
                      <a:lnTo>
                        <a:pt x="275" y="396"/>
                      </a:lnTo>
                      <a:lnTo>
                        <a:pt x="270" y="392"/>
                      </a:lnTo>
                      <a:lnTo>
                        <a:pt x="269" y="390"/>
                      </a:lnTo>
                      <a:lnTo>
                        <a:pt x="267" y="390"/>
                      </a:lnTo>
                      <a:lnTo>
                        <a:pt x="264" y="391"/>
                      </a:lnTo>
                      <a:lnTo>
                        <a:pt x="263" y="391"/>
                      </a:lnTo>
                      <a:lnTo>
                        <a:pt x="264" y="380"/>
                      </a:lnTo>
                      <a:lnTo>
                        <a:pt x="269" y="375"/>
                      </a:lnTo>
                      <a:lnTo>
                        <a:pt x="268" y="372"/>
                      </a:lnTo>
                      <a:lnTo>
                        <a:pt x="263" y="372"/>
                      </a:lnTo>
                      <a:lnTo>
                        <a:pt x="262" y="370"/>
                      </a:lnTo>
                      <a:lnTo>
                        <a:pt x="262" y="364"/>
                      </a:lnTo>
                      <a:lnTo>
                        <a:pt x="263" y="359"/>
                      </a:lnTo>
                      <a:lnTo>
                        <a:pt x="268" y="355"/>
                      </a:lnTo>
                      <a:lnTo>
                        <a:pt x="273" y="355"/>
                      </a:lnTo>
                      <a:lnTo>
                        <a:pt x="280" y="356"/>
                      </a:lnTo>
                      <a:lnTo>
                        <a:pt x="287" y="355"/>
                      </a:lnTo>
                      <a:lnTo>
                        <a:pt x="295" y="354"/>
                      </a:lnTo>
                      <a:lnTo>
                        <a:pt x="308" y="348"/>
                      </a:lnTo>
                      <a:lnTo>
                        <a:pt x="311" y="345"/>
                      </a:lnTo>
                      <a:lnTo>
                        <a:pt x="312" y="339"/>
                      </a:lnTo>
                      <a:lnTo>
                        <a:pt x="311" y="334"/>
                      </a:lnTo>
                      <a:lnTo>
                        <a:pt x="313" y="329"/>
                      </a:lnTo>
                      <a:lnTo>
                        <a:pt x="316" y="328"/>
                      </a:lnTo>
                      <a:lnTo>
                        <a:pt x="323" y="331"/>
                      </a:lnTo>
                      <a:lnTo>
                        <a:pt x="327" y="329"/>
                      </a:lnTo>
                      <a:lnTo>
                        <a:pt x="330" y="327"/>
                      </a:lnTo>
                      <a:lnTo>
                        <a:pt x="340" y="324"/>
                      </a:lnTo>
                      <a:lnTo>
                        <a:pt x="371" y="324"/>
                      </a:lnTo>
                      <a:lnTo>
                        <a:pt x="376" y="323"/>
                      </a:lnTo>
                      <a:lnTo>
                        <a:pt x="387" y="324"/>
                      </a:lnTo>
                      <a:lnTo>
                        <a:pt x="399" y="324"/>
                      </a:lnTo>
                      <a:lnTo>
                        <a:pt x="407" y="328"/>
                      </a:lnTo>
                      <a:lnTo>
                        <a:pt x="409" y="327"/>
                      </a:lnTo>
                      <a:lnTo>
                        <a:pt x="409" y="324"/>
                      </a:lnTo>
                      <a:lnTo>
                        <a:pt x="407" y="320"/>
                      </a:lnTo>
                      <a:lnTo>
                        <a:pt x="408" y="313"/>
                      </a:lnTo>
                      <a:lnTo>
                        <a:pt x="411" y="306"/>
                      </a:lnTo>
                      <a:lnTo>
                        <a:pt x="416" y="304"/>
                      </a:lnTo>
                      <a:lnTo>
                        <a:pt x="416" y="302"/>
                      </a:lnTo>
                      <a:lnTo>
                        <a:pt x="409" y="297"/>
                      </a:lnTo>
                      <a:lnTo>
                        <a:pt x="400" y="289"/>
                      </a:lnTo>
                      <a:lnTo>
                        <a:pt x="393" y="274"/>
                      </a:lnTo>
                      <a:lnTo>
                        <a:pt x="393" y="268"/>
                      </a:lnTo>
                      <a:lnTo>
                        <a:pt x="391" y="261"/>
                      </a:lnTo>
                      <a:lnTo>
                        <a:pt x="388" y="253"/>
                      </a:lnTo>
                      <a:lnTo>
                        <a:pt x="389" y="248"/>
                      </a:lnTo>
                      <a:lnTo>
                        <a:pt x="391" y="242"/>
                      </a:lnTo>
                      <a:lnTo>
                        <a:pt x="391" y="238"/>
                      </a:lnTo>
                      <a:lnTo>
                        <a:pt x="391" y="234"/>
                      </a:lnTo>
                      <a:lnTo>
                        <a:pt x="383" y="226"/>
                      </a:lnTo>
                      <a:lnTo>
                        <a:pt x="386" y="223"/>
                      </a:lnTo>
                      <a:lnTo>
                        <a:pt x="386" y="213"/>
                      </a:lnTo>
                      <a:lnTo>
                        <a:pt x="387" y="204"/>
                      </a:lnTo>
                      <a:lnTo>
                        <a:pt x="384" y="193"/>
                      </a:lnTo>
                      <a:lnTo>
                        <a:pt x="382" y="186"/>
                      </a:lnTo>
                      <a:lnTo>
                        <a:pt x="386" y="178"/>
                      </a:lnTo>
                      <a:lnTo>
                        <a:pt x="380" y="170"/>
                      </a:lnTo>
                      <a:lnTo>
                        <a:pt x="381" y="167"/>
                      </a:lnTo>
                      <a:lnTo>
                        <a:pt x="382" y="167"/>
                      </a:lnTo>
                      <a:lnTo>
                        <a:pt x="383" y="165"/>
                      </a:lnTo>
                      <a:lnTo>
                        <a:pt x="381" y="161"/>
                      </a:lnTo>
                      <a:lnTo>
                        <a:pt x="377" y="160"/>
                      </a:lnTo>
                      <a:lnTo>
                        <a:pt x="373" y="155"/>
                      </a:lnTo>
                      <a:lnTo>
                        <a:pt x="372" y="153"/>
                      </a:lnTo>
                      <a:lnTo>
                        <a:pt x="366" y="148"/>
                      </a:lnTo>
                      <a:lnTo>
                        <a:pt x="364" y="143"/>
                      </a:lnTo>
                      <a:lnTo>
                        <a:pt x="364" y="138"/>
                      </a:lnTo>
                      <a:lnTo>
                        <a:pt x="371" y="137"/>
                      </a:lnTo>
                      <a:lnTo>
                        <a:pt x="384" y="132"/>
                      </a:lnTo>
                      <a:lnTo>
                        <a:pt x="399" y="123"/>
                      </a:lnTo>
                      <a:lnTo>
                        <a:pt x="418" y="100"/>
                      </a:lnTo>
                      <a:lnTo>
                        <a:pt x="429" y="92"/>
                      </a:lnTo>
                      <a:lnTo>
                        <a:pt x="438" y="91"/>
                      </a:lnTo>
                      <a:lnTo>
                        <a:pt x="445" y="92"/>
                      </a:lnTo>
                      <a:lnTo>
                        <a:pt x="456" y="82"/>
                      </a:lnTo>
                      <a:lnTo>
                        <a:pt x="467" y="87"/>
                      </a:lnTo>
                      <a:lnTo>
                        <a:pt x="478" y="82"/>
                      </a:lnTo>
                      <a:lnTo>
                        <a:pt x="484" y="73"/>
                      </a:lnTo>
                      <a:lnTo>
                        <a:pt x="491" y="65"/>
                      </a:lnTo>
                      <a:lnTo>
                        <a:pt x="497" y="62"/>
                      </a:lnTo>
                      <a:lnTo>
                        <a:pt x="505" y="59"/>
                      </a:lnTo>
                      <a:lnTo>
                        <a:pt x="516" y="51"/>
                      </a:lnTo>
                      <a:lnTo>
                        <a:pt x="543" y="41"/>
                      </a:lnTo>
                      <a:lnTo>
                        <a:pt x="555" y="37"/>
                      </a:lnTo>
                      <a:lnTo>
                        <a:pt x="608" y="33"/>
                      </a:lnTo>
                      <a:lnTo>
                        <a:pt x="620" y="33"/>
                      </a:lnTo>
                      <a:lnTo>
                        <a:pt x="630" y="28"/>
                      </a:lnTo>
                      <a:lnTo>
                        <a:pt x="640" y="20"/>
                      </a:lnTo>
                      <a:lnTo>
                        <a:pt x="646" y="22"/>
                      </a:lnTo>
                      <a:lnTo>
                        <a:pt x="658" y="21"/>
                      </a:lnTo>
                      <a:lnTo>
                        <a:pt x="663" y="24"/>
                      </a:lnTo>
                      <a:lnTo>
                        <a:pt x="673" y="21"/>
                      </a:lnTo>
                      <a:lnTo>
                        <a:pt x="689" y="14"/>
                      </a:lnTo>
                      <a:lnTo>
                        <a:pt x="705" y="14"/>
                      </a:lnTo>
                      <a:lnTo>
                        <a:pt x="720" y="12"/>
                      </a:lnTo>
                      <a:lnTo>
                        <a:pt x="744" y="15"/>
                      </a:lnTo>
                      <a:lnTo>
                        <a:pt x="753" y="24"/>
                      </a:lnTo>
                      <a:lnTo>
                        <a:pt x="764" y="27"/>
                      </a:lnTo>
                      <a:lnTo>
                        <a:pt x="775" y="25"/>
                      </a:lnTo>
                      <a:lnTo>
                        <a:pt x="784" y="20"/>
                      </a:lnTo>
                      <a:lnTo>
                        <a:pt x="801" y="16"/>
                      </a:lnTo>
                      <a:lnTo>
                        <a:pt x="812" y="12"/>
                      </a:lnTo>
                      <a:lnTo>
                        <a:pt x="819" y="0"/>
                      </a:lnTo>
                      <a:lnTo>
                        <a:pt x="832" y="4"/>
                      </a:lnTo>
                      <a:lnTo>
                        <a:pt x="840" y="10"/>
                      </a:lnTo>
                      <a:lnTo>
                        <a:pt x="846" y="10"/>
                      </a:lnTo>
                      <a:lnTo>
                        <a:pt x="855" y="14"/>
                      </a:lnTo>
                      <a:lnTo>
                        <a:pt x="866" y="9"/>
                      </a:lnTo>
                      <a:lnTo>
                        <a:pt x="872" y="1"/>
                      </a:lnTo>
                      <a:lnTo>
                        <a:pt x="892" y="9"/>
                      </a:lnTo>
                      <a:lnTo>
                        <a:pt x="900" y="15"/>
                      </a:lnTo>
                      <a:lnTo>
                        <a:pt x="913" y="14"/>
                      </a:lnTo>
                      <a:lnTo>
                        <a:pt x="921" y="10"/>
                      </a:lnTo>
                      <a:lnTo>
                        <a:pt x="935" y="12"/>
                      </a:lnTo>
                      <a:lnTo>
                        <a:pt x="948" y="10"/>
                      </a:lnTo>
                      <a:lnTo>
                        <a:pt x="946" y="16"/>
                      </a:lnTo>
                      <a:lnTo>
                        <a:pt x="941" y="20"/>
                      </a:lnTo>
                      <a:lnTo>
                        <a:pt x="935" y="26"/>
                      </a:lnTo>
                      <a:lnTo>
                        <a:pt x="926" y="35"/>
                      </a:lnTo>
                      <a:lnTo>
                        <a:pt x="924" y="40"/>
                      </a:lnTo>
                      <a:lnTo>
                        <a:pt x="930" y="42"/>
                      </a:lnTo>
                      <a:lnTo>
                        <a:pt x="931" y="46"/>
                      </a:lnTo>
                      <a:lnTo>
                        <a:pt x="926" y="78"/>
                      </a:lnTo>
                      <a:lnTo>
                        <a:pt x="925" y="86"/>
                      </a:lnTo>
                      <a:lnTo>
                        <a:pt x="927" y="96"/>
                      </a:lnTo>
                      <a:lnTo>
                        <a:pt x="929" y="119"/>
                      </a:lnTo>
                      <a:lnTo>
                        <a:pt x="932" y="125"/>
                      </a:lnTo>
                      <a:lnTo>
                        <a:pt x="932" y="132"/>
                      </a:lnTo>
                      <a:lnTo>
                        <a:pt x="926" y="156"/>
                      </a:lnTo>
                      <a:lnTo>
                        <a:pt x="922" y="170"/>
                      </a:lnTo>
                      <a:lnTo>
                        <a:pt x="903" y="182"/>
                      </a:lnTo>
                      <a:lnTo>
                        <a:pt x="900" y="193"/>
                      </a:lnTo>
                      <a:lnTo>
                        <a:pt x="892" y="197"/>
                      </a:lnTo>
                      <a:lnTo>
                        <a:pt x="887" y="202"/>
                      </a:lnTo>
                      <a:lnTo>
                        <a:pt x="886" y="205"/>
                      </a:lnTo>
                      <a:lnTo>
                        <a:pt x="876" y="211"/>
                      </a:lnTo>
                      <a:lnTo>
                        <a:pt x="873" y="211"/>
                      </a:lnTo>
                      <a:lnTo>
                        <a:pt x="876" y="219"/>
                      </a:lnTo>
                      <a:lnTo>
                        <a:pt x="881" y="231"/>
                      </a:lnTo>
                      <a:lnTo>
                        <a:pt x="887" y="257"/>
                      </a:lnTo>
                      <a:lnTo>
                        <a:pt x="905" y="264"/>
                      </a:lnTo>
                      <a:lnTo>
                        <a:pt x="910" y="270"/>
                      </a:lnTo>
                      <a:lnTo>
                        <a:pt x="919" y="290"/>
                      </a:lnTo>
                      <a:lnTo>
                        <a:pt x="919" y="308"/>
                      </a:lnTo>
                      <a:lnTo>
                        <a:pt x="937" y="321"/>
                      </a:lnTo>
                      <a:lnTo>
                        <a:pt x="962" y="333"/>
                      </a:lnTo>
                      <a:lnTo>
                        <a:pt x="964" y="333"/>
                      </a:lnTo>
                      <a:lnTo>
                        <a:pt x="964" y="334"/>
                      </a:lnTo>
                      <a:lnTo>
                        <a:pt x="978" y="407"/>
                      </a:lnTo>
                      <a:lnTo>
                        <a:pt x="983" y="444"/>
                      </a:lnTo>
                      <a:lnTo>
                        <a:pt x="984" y="447"/>
                      </a:lnTo>
                      <a:lnTo>
                        <a:pt x="983" y="450"/>
                      </a:lnTo>
                      <a:lnTo>
                        <a:pt x="973" y="457"/>
                      </a:lnTo>
                      <a:lnTo>
                        <a:pt x="972" y="473"/>
                      </a:lnTo>
                      <a:lnTo>
                        <a:pt x="983" y="487"/>
                      </a:lnTo>
                      <a:lnTo>
                        <a:pt x="995" y="509"/>
                      </a:lnTo>
                      <a:lnTo>
                        <a:pt x="1000" y="532"/>
                      </a:lnTo>
                      <a:lnTo>
                        <a:pt x="1001" y="554"/>
                      </a:lnTo>
                      <a:lnTo>
                        <a:pt x="1001" y="585"/>
                      </a:lnTo>
                      <a:lnTo>
                        <a:pt x="1004" y="593"/>
                      </a:lnTo>
                      <a:lnTo>
                        <a:pt x="1004" y="606"/>
                      </a:lnTo>
                      <a:lnTo>
                        <a:pt x="1000" y="628"/>
                      </a:lnTo>
                      <a:lnTo>
                        <a:pt x="999" y="684"/>
                      </a:lnTo>
                      <a:lnTo>
                        <a:pt x="990" y="691"/>
                      </a:lnTo>
                      <a:lnTo>
                        <a:pt x="979" y="693"/>
                      </a:lnTo>
                      <a:lnTo>
                        <a:pt x="978" y="702"/>
                      </a:lnTo>
                      <a:lnTo>
                        <a:pt x="983" y="715"/>
                      </a:lnTo>
                      <a:lnTo>
                        <a:pt x="1001" y="737"/>
                      </a:lnTo>
                      <a:lnTo>
                        <a:pt x="1011" y="753"/>
                      </a:lnTo>
                      <a:lnTo>
                        <a:pt x="1012" y="773"/>
                      </a:lnTo>
                      <a:lnTo>
                        <a:pt x="1015" y="785"/>
                      </a:lnTo>
                      <a:lnTo>
                        <a:pt x="1029" y="800"/>
                      </a:lnTo>
                      <a:lnTo>
                        <a:pt x="1048" y="801"/>
                      </a:lnTo>
                      <a:lnTo>
                        <a:pt x="1059" y="801"/>
                      </a:lnTo>
                      <a:lnTo>
                        <a:pt x="1088" y="815"/>
                      </a:lnTo>
                      <a:lnTo>
                        <a:pt x="1106" y="844"/>
                      </a:lnTo>
                      <a:lnTo>
                        <a:pt x="1110" y="858"/>
                      </a:lnTo>
                      <a:lnTo>
                        <a:pt x="1112" y="864"/>
                      </a:lnTo>
                      <a:lnTo>
                        <a:pt x="1086" y="882"/>
                      </a:lnTo>
                      <a:lnTo>
                        <a:pt x="1042" y="913"/>
                      </a:lnTo>
                      <a:lnTo>
                        <a:pt x="999" y="944"/>
                      </a:lnTo>
                      <a:lnTo>
                        <a:pt x="956" y="974"/>
                      </a:lnTo>
                      <a:lnTo>
                        <a:pt x="911" y="1005"/>
                      </a:lnTo>
                      <a:lnTo>
                        <a:pt x="867" y="1036"/>
                      </a:lnTo>
                      <a:lnTo>
                        <a:pt x="824" y="1066"/>
                      </a:lnTo>
                      <a:lnTo>
                        <a:pt x="781" y="1096"/>
                      </a:lnTo>
                      <a:lnTo>
                        <a:pt x="766" y="1101"/>
                      </a:lnTo>
                      <a:lnTo>
                        <a:pt x="704" y="1115"/>
                      </a:lnTo>
                      <a:lnTo>
                        <a:pt x="695" y="1117"/>
                      </a:lnTo>
                      <a:lnTo>
                        <a:pt x="690" y="1119"/>
                      </a:lnTo>
                      <a:lnTo>
                        <a:pt x="680" y="1124"/>
                      </a:lnTo>
                      <a:lnTo>
                        <a:pt x="672" y="1124"/>
                      </a:lnTo>
                      <a:lnTo>
                        <a:pt x="663" y="1129"/>
                      </a:lnTo>
                      <a:lnTo>
                        <a:pt x="656" y="1129"/>
                      </a:lnTo>
                      <a:lnTo>
                        <a:pt x="650" y="1128"/>
                      </a:lnTo>
                      <a:lnTo>
                        <a:pt x="642" y="1119"/>
                      </a:lnTo>
                      <a:lnTo>
                        <a:pt x="642" y="1114"/>
                      </a:lnTo>
                      <a:lnTo>
                        <a:pt x="645" y="1109"/>
                      </a:lnTo>
                      <a:lnTo>
                        <a:pt x="644" y="1103"/>
                      </a:lnTo>
                      <a:lnTo>
                        <a:pt x="645" y="1101"/>
                      </a:lnTo>
                      <a:lnTo>
                        <a:pt x="649" y="1098"/>
                      </a:lnTo>
                      <a:lnTo>
                        <a:pt x="649" y="1096"/>
                      </a:lnTo>
                      <a:lnTo>
                        <a:pt x="646" y="1092"/>
                      </a:lnTo>
                      <a:lnTo>
                        <a:pt x="646" y="1088"/>
                      </a:lnTo>
                      <a:lnTo>
                        <a:pt x="647" y="1086"/>
                      </a:lnTo>
                      <a:lnTo>
                        <a:pt x="646" y="1080"/>
                      </a:lnTo>
                      <a:lnTo>
                        <a:pt x="645" y="1080"/>
                      </a:lnTo>
                      <a:lnTo>
                        <a:pt x="644" y="1076"/>
                      </a:lnTo>
                      <a:lnTo>
                        <a:pt x="640" y="1074"/>
                      </a:lnTo>
                      <a:lnTo>
                        <a:pt x="631" y="1071"/>
                      </a:lnTo>
                      <a:lnTo>
                        <a:pt x="623" y="1066"/>
                      </a:lnTo>
                      <a:lnTo>
                        <a:pt x="618" y="1066"/>
                      </a:lnTo>
                      <a:lnTo>
                        <a:pt x="614" y="1064"/>
                      </a:lnTo>
                      <a:lnTo>
                        <a:pt x="603" y="1064"/>
                      </a:lnTo>
                      <a:lnTo>
                        <a:pt x="599" y="1061"/>
                      </a:lnTo>
                      <a:lnTo>
                        <a:pt x="596" y="1054"/>
                      </a:lnTo>
                      <a:lnTo>
                        <a:pt x="593" y="1053"/>
                      </a:lnTo>
                      <a:lnTo>
                        <a:pt x="585" y="1054"/>
                      </a:lnTo>
                      <a:lnTo>
                        <a:pt x="575" y="1052"/>
                      </a:lnTo>
                      <a:lnTo>
                        <a:pt x="570" y="1049"/>
                      </a:lnTo>
                      <a:lnTo>
                        <a:pt x="563" y="1043"/>
                      </a:lnTo>
                      <a:lnTo>
                        <a:pt x="561" y="1038"/>
                      </a:lnTo>
                      <a:lnTo>
                        <a:pt x="560" y="1032"/>
                      </a:lnTo>
                      <a:lnTo>
                        <a:pt x="558" y="1031"/>
                      </a:lnTo>
                      <a:lnTo>
                        <a:pt x="547" y="1025"/>
                      </a:lnTo>
                      <a:lnTo>
                        <a:pt x="539" y="1023"/>
                      </a:lnTo>
                      <a:lnTo>
                        <a:pt x="533" y="1020"/>
                      </a:lnTo>
                      <a:lnTo>
                        <a:pt x="532" y="1016"/>
                      </a:lnTo>
                      <a:lnTo>
                        <a:pt x="533" y="1007"/>
                      </a:lnTo>
                      <a:lnTo>
                        <a:pt x="529" y="1004"/>
                      </a:lnTo>
                      <a:lnTo>
                        <a:pt x="529" y="999"/>
                      </a:lnTo>
                      <a:lnTo>
                        <a:pt x="267" y="817"/>
                      </a:lnTo>
                      <a:lnTo>
                        <a:pt x="203" y="77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7" name="Freeform 156"/>
                <p:cNvSpPr>
                  <a:spLocks noChangeAspect="1"/>
                </p:cNvSpPr>
                <p:nvPr/>
              </p:nvSpPr>
              <p:spPr bwMode="gray">
                <a:xfrm>
                  <a:off x="4464843" y="3202334"/>
                  <a:ext cx="209550" cy="231775"/>
                </a:xfrm>
                <a:custGeom>
                  <a:avLst/>
                  <a:gdLst/>
                  <a:ahLst/>
                  <a:cxnLst>
                    <a:cxn ang="0">
                      <a:pos x="96" y="347"/>
                    </a:cxn>
                    <a:cxn ang="0">
                      <a:pos x="14" y="353"/>
                    </a:cxn>
                    <a:cxn ang="0">
                      <a:pos x="5" y="364"/>
                    </a:cxn>
                    <a:cxn ang="0">
                      <a:pos x="0" y="369"/>
                    </a:cxn>
                    <a:cxn ang="0">
                      <a:pos x="22" y="391"/>
                    </a:cxn>
                    <a:cxn ang="0">
                      <a:pos x="40" y="409"/>
                    </a:cxn>
                    <a:cxn ang="0">
                      <a:pos x="41" y="437"/>
                    </a:cxn>
                    <a:cxn ang="0">
                      <a:pos x="28" y="460"/>
                    </a:cxn>
                    <a:cxn ang="0">
                      <a:pos x="49" y="501"/>
                    </a:cxn>
                    <a:cxn ang="0">
                      <a:pos x="50" y="563"/>
                    </a:cxn>
                    <a:cxn ang="0">
                      <a:pos x="30" y="623"/>
                    </a:cxn>
                    <a:cxn ang="0">
                      <a:pos x="24" y="650"/>
                    </a:cxn>
                    <a:cxn ang="0">
                      <a:pos x="37" y="627"/>
                    </a:cxn>
                    <a:cxn ang="0">
                      <a:pos x="50" y="627"/>
                    </a:cxn>
                    <a:cxn ang="0">
                      <a:pos x="76" y="628"/>
                    </a:cxn>
                    <a:cxn ang="0">
                      <a:pos x="98" y="624"/>
                    </a:cxn>
                    <a:cxn ang="0">
                      <a:pos x="102" y="619"/>
                    </a:cxn>
                    <a:cxn ang="0">
                      <a:pos x="119" y="620"/>
                    </a:cxn>
                    <a:cxn ang="0">
                      <a:pos x="141" y="620"/>
                    </a:cxn>
                    <a:cxn ang="0">
                      <a:pos x="161" y="635"/>
                    </a:cxn>
                    <a:cxn ang="0">
                      <a:pos x="173" y="647"/>
                    </a:cxn>
                    <a:cxn ang="0">
                      <a:pos x="183" y="651"/>
                    </a:cxn>
                    <a:cxn ang="0">
                      <a:pos x="200" y="662"/>
                    </a:cxn>
                    <a:cxn ang="0">
                      <a:pos x="209" y="677"/>
                    </a:cxn>
                    <a:cxn ang="0">
                      <a:pos x="215" y="686"/>
                    </a:cxn>
                    <a:cxn ang="0">
                      <a:pos x="222" y="692"/>
                    </a:cxn>
                    <a:cxn ang="0">
                      <a:pos x="223" y="698"/>
                    </a:cxn>
                    <a:cxn ang="0">
                      <a:pos x="231" y="704"/>
                    </a:cxn>
                    <a:cxn ang="0">
                      <a:pos x="244" y="709"/>
                    </a:cxn>
                    <a:cxn ang="0">
                      <a:pos x="250" y="719"/>
                    </a:cxn>
                    <a:cxn ang="0">
                      <a:pos x="286" y="705"/>
                    </a:cxn>
                    <a:cxn ang="0">
                      <a:pos x="302" y="665"/>
                    </a:cxn>
                    <a:cxn ang="0">
                      <a:pos x="308" y="666"/>
                    </a:cxn>
                    <a:cxn ang="0">
                      <a:pos x="323" y="683"/>
                    </a:cxn>
                    <a:cxn ang="0">
                      <a:pos x="350" y="705"/>
                    </a:cxn>
                    <a:cxn ang="0">
                      <a:pos x="534" y="687"/>
                    </a:cxn>
                    <a:cxn ang="0">
                      <a:pos x="637" y="641"/>
                    </a:cxn>
                    <a:cxn ang="0">
                      <a:pos x="604" y="522"/>
                    </a:cxn>
                    <a:cxn ang="0">
                      <a:pos x="587" y="359"/>
                    </a:cxn>
                    <a:cxn ang="0">
                      <a:pos x="570" y="191"/>
                    </a:cxn>
                    <a:cxn ang="0">
                      <a:pos x="584" y="82"/>
                    </a:cxn>
                    <a:cxn ang="0">
                      <a:pos x="458" y="70"/>
                    </a:cxn>
                    <a:cxn ang="0">
                      <a:pos x="299" y="70"/>
                    </a:cxn>
                    <a:cxn ang="0">
                      <a:pos x="281" y="187"/>
                    </a:cxn>
                    <a:cxn ang="0">
                      <a:pos x="244" y="231"/>
                    </a:cxn>
                    <a:cxn ang="0">
                      <a:pos x="220" y="245"/>
                    </a:cxn>
                    <a:cxn ang="0">
                      <a:pos x="215" y="290"/>
                    </a:cxn>
                    <a:cxn ang="0">
                      <a:pos x="222" y="347"/>
                    </a:cxn>
                  </a:cxnLst>
                  <a:rect l="0" t="0" r="r" b="b"/>
                  <a:pathLst>
                    <a:path w="661" h="727">
                      <a:moveTo>
                        <a:pt x="196" y="347"/>
                      </a:moveTo>
                      <a:lnTo>
                        <a:pt x="148" y="347"/>
                      </a:lnTo>
                      <a:lnTo>
                        <a:pt x="96" y="347"/>
                      </a:lnTo>
                      <a:lnTo>
                        <a:pt x="45" y="347"/>
                      </a:lnTo>
                      <a:lnTo>
                        <a:pt x="16" y="347"/>
                      </a:lnTo>
                      <a:lnTo>
                        <a:pt x="14" y="353"/>
                      </a:lnTo>
                      <a:lnTo>
                        <a:pt x="6" y="360"/>
                      </a:lnTo>
                      <a:lnTo>
                        <a:pt x="2" y="365"/>
                      </a:lnTo>
                      <a:lnTo>
                        <a:pt x="5" y="364"/>
                      </a:lnTo>
                      <a:lnTo>
                        <a:pt x="0" y="369"/>
                      </a:lnTo>
                      <a:lnTo>
                        <a:pt x="0" y="371"/>
                      </a:lnTo>
                      <a:lnTo>
                        <a:pt x="0" y="369"/>
                      </a:lnTo>
                      <a:lnTo>
                        <a:pt x="10" y="365"/>
                      </a:lnTo>
                      <a:lnTo>
                        <a:pt x="12" y="369"/>
                      </a:lnTo>
                      <a:lnTo>
                        <a:pt x="22" y="391"/>
                      </a:lnTo>
                      <a:lnTo>
                        <a:pt x="23" y="393"/>
                      </a:lnTo>
                      <a:lnTo>
                        <a:pt x="30" y="391"/>
                      </a:lnTo>
                      <a:lnTo>
                        <a:pt x="40" y="409"/>
                      </a:lnTo>
                      <a:lnTo>
                        <a:pt x="41" y="414"/>
                      </a:lnTo>
                      <a:lnTo>
                        <a:pt x="41" y="429"/>
                      </a:lnTo>
                      <a:lnTo>
                        <a:pt x="41" y="437"/>
                      </a:lnTo>
                      <a:lnTo>
                        <a:pt x="35" y="455"/>
                      </a:lnTo>
                      <a:lnTo>
                        <a:pt x="33" y="458"/>
                      </a:lnTo>
                      <a:lnTo>
                        <a:pt x="28" y="460"/>
                      </a:lnTo>
                      <a:lnTo>
                        <a:pt x="27" y="463"/>
                      </a:lnTo>
                      <a:lnTo>
                        <a:pt x="45" y="488"/>
                      </a:lnTo>
                      <a:lnTo>
                        <a:pt x="49" y="501"/>
                      </a:lnTo>
                      <a:lnTo>
                        <a:pt x="50" y="515"/>
                      </a:lnTo>
                      <a:lnTo>
                        <a:pt x="51" y="527"/>
                      </a:lnTo>
                      <a:lnTo>
                        <a:pt x="50" y="563"/>
                      </a:lnTo>
                      <a:lnTo>
                        <a:pt x="46" y="577"/>
                      </a:lnTo>
                      <a:lnTo>
                        <a:pt x="32" y="614"/>
                      </a:lnTo>
                      <a:lnTo>
                        <a:pt x="30" y="623"/>
                      </a:lnTo>
                      <a:lnTo>
                        <a:pt x="24" y="639"/>
                      </a:lnTo>
                      <a:lnTo>
                        <a:pt x="23" y="651"/>
                      </a:lnTo>
                      <a:lnTo>
                        <a:pt x="24" y="650"/>
                      </a:lnTo>
                      <a:lnTo>
                        <a:pt x="28" y="647"/>
                      </a:lnTo>
                      <a:lnTo>
                        <a:pt x="32" y="640"/>
                      </a:lnTo>
                      <a:lnTo>
                        <a:pt x="37" y="627"/>
                      </a:lnTo>
                      <a:lnTo>
                        <a:pt x="40" y="627"/>
                      </a:lnTo>
                      <a:lnTo>
                        <a:pt x="43" y="625"/>
                      </a:lnTo>
                      <a:lnTo>
                        <a:pt x="50" y="627"/>
                      </a:lnTo>
                      <a:lnTo>
                        <a:pt x="59" y="627"/>
                      </a:lnTo>
                      <a:lnTo>
                        <a:pt x="69" y="629"/>
                      </a:lnTo>
                      <a:lnTo>
                        <a:pt x="76" y="628"/>
                      </a:lnTo>
                      <a:lnTo>
                        <a:pt x="78" y="625"/>
                      </a:lnTo>
                      <a:lnTo>
                        <a:pt x="89" y="623"/>
                      </a:lnTo>
                      <a:lnTo>
                        <a:pt x="98" y="624"/>
                      </a:lnTo>
                      <a:lnTo>
                        <a:pt x="100" y="623"/>
                      </a:lnTo>
                      <a:lnTo>
                        <a:pt x="100" y="619"/>
                      </a:lnTo>
                      <a:lnTo>
                        <a:pt x="102" y="619"/>
                      </a:lnTo>
                      <a:lnTo>
                        <a:pt x="108" y="619"/>
                      </a:lnTo>
                      <a:lnTo>
                        <a:pt x="113" y="618"/>
                      </a:lnTo>
                      <a:lnTo>
                        <a:pt x="119" y="620"/>
                      </a:lnTo>
                      <a:lnTo>
                        <a:pt x="135" y="620"/>
                      </a:lnTo>
                      <a:lnTo>
                        <a:pt x="136" y="622"/>
                      </a:lnTo>
                      <a:lnTo>
                        <a:pt x="141" y="620"/>
                      </a:lnTo>
                      <a:lnTo>
                        <a:pt x="143" y="625"/>
                      </a:lnTo>
                      <a:lnTo>
                        <a:pt x="150" y="627"/>
                      </a:lnTo>
                      <a:lnTo>
                        <a:pt x="161" y="635"/>
                      </a:lnTo>
                      <a:lnTo>
                        <a:pt x="162" y="641"/>
                      </a:lnTo>
                      <a:lnTo>
                        <a:pt x="169" y="649"/>
                      </a:lnTo>
                      <a:lnTo>
                        <a:pt x="173" y="647"/>
                      </a:lnTo>
                      <a:lnTo>
                        <a:pt x="179" y="646"/>
                      </a:lnTo>
                      <a:lnTo>
                        <a:pt x="179" y="650"/>
                      </a:lnTo>
                      <a:lnTo>
                        <a:pt x="183" y="651"/>
                      </a:lnTo>
                      <a:lnTo>
                        <a:pt x="188" y="647"/>
                      </a:lnTo>
                      <a:lnTo>
                        <a:pt x="190" y="647"/>
                      </a:lnTo>
                      <a:lnTo>
                        <a:pt x="200" y="662"/>
                      </a:lnTo>
                      <a:lnTo>
                        <a:pt x="205" y="672"/>
                      </a:lnTo>
                      <a:lnTo>
                        <a:pt x="205" y="676"/>
                      </a:lnTo>
                      <a:lnTo>
                        <a:pt x="209" y="677"/>
                      </a:lnTo>
                      <a:lnTo>
                        <a:pt x="212" y="682"/>
                      </a:lnTo>
                      <a:lnTo>
                        <a:pt x="212" y="684"/>
                      </a:lnTo>
                      <a:lnTo>
                        <a:pt x="215" y="686"/>
                      </a:lnTo>
                      <a:lnTo>
                        <a:pt x="218" y="684"/>
                      </a:lnTo>
                      <a:lnTo>
                        <a:pt x="220" y="684"/>
                      </a:lnTo>
                      <a:lnTo>
                        <a:pt x="222" y="692"/>
                      </a:lnTo>
                      <a:lnTo>
                        <a:pt x="225" y="693"/>
                      </a:lnTo>
                      <a:lnTo>
                        <a:pt x="227" y="697"/>
                      </a:lnTo>
                      <a:lnTo>
                        <a:pt x="223" y="698"/>
                      </a:lnTo>
                      <a:lnTo>
                        <a:pt x="223" y="699"/>
                      </a:lnTo>
                      <a:lnTo>
                        <a:pt x="228" y="700"/>
                      </a:lnTo>
                      <a:lnTo>
                        <a:pt x="231" y="704"/>
                      </a:lnTo>
                      <a:lnTo>
                        <a:pt x="234" y="706"/>
                      </a:lnTo>
                      <a:lnTo>
                        <a:pt x="238" y="706"/>
                      </a:lnTo>
                      <a:lnTo>
                        <a:pt x="244" y="709"/>
                      </a:lnTo>
                      <a:lnTo>
                        <a:pt x="247" y="713"/>
                      </a:lnTo>
                      <a:lnTo>
                        <a:pt x="248" y="717"/>
                      </a:lnTo>
                      <a:lnTo>
                        <a:pt x="250" y="719"/>
                      </a:lnTo>
                      <a:lnTo>
                        <a:pt x="256" y="721"/>
                      </a:lnTo>
                      <a:lnTo>
                        <a:pt x="263" y="727"/>
                      </a:lnTo>
                      <a:lnTo>
                        <a:pt x="286" y="705"/>
                      </a:lnTo>
                      <a:lnTo>
                        <a:pt x="293" y="687"/>
                      </a:lnTo>
                      <a:lnTo>
                        <a:pt x="297" y="676"/>
                      </a:lnTo>
                      <a:lnTo>
                        <a:pt x="302" y="665"/>
                      </a:lnTo>
                      <a:lnTo>
                        <a:pt x="304" y="663"/>
                      </a:lnTo>
                      <a:lnTo>
                        <a:pt x="307" y="665"/>
                      </a:lnTo>
                      <a:lnTo>
                        <a:pt x="308" y="666"/>
                      </a:lnTo>
                      <a:lnTo>
                        <a:pt x="314" y="667"/>
                      </a:lnTo>
                      <a:lnTo>
                        <a:pt x="318" y="670"/>
                      </a:lnTo>
                      <a:lnTo>
                        <a:pt x="323" y="683"/>
                      </a:lnTo>
                      <a:lnTo>
                        <a:pt x="333" y="701"/>
                      </a:lnTo>
                      <a:lnTo>
                        <a:pt x="347" y="705"/>
                      </a:lnTo>
                      <a:lnTo>
                        <a:pt x="350" y="705"/>
                      </a:lnTo>
                      <a:lnTo>
                        <a:pt x="376" y="683"/>
                      </a:lnTo>
                      <a:lnTo>
                        <a:pt x="463" y="686"/>
                      </a:lnTo>
                      <a:lnTo>
                        <a:pt x="534" y="687"/>
                      </a:lnTo>
                      <a:lnTo>
                        <a:pt x="607" y="688"/>
                      </a:lnTo>
                      <a:lnTo>
                        <a:pt x="625" y="688"/>
                      </a:lnTo>
                      <a:lnTo>
                        <a:pt x="637" y="641"/>
                      </a:lnTo>
                      <a:lnTo>
                        <a:pt x="615" y="634"/>
                      </a:lnTo>
                      <a:lnTo>
                        <a:pt x="609" y="577"/>
                      </a:lnTo>
                      <a:lnTo>
                        <a:pt x="604" y="522"/>
                      </a:lnTo>
                      <a:lnTo>
                        <a:pt x="598" y="468"/>
                      </a:lnTo>
                      <a:lnTo>
                        <a:pt x="592" y="414"/>
                      </a:lnTo>
                      <a:lnTo>
                        <a:pt x="587" y="359"/>
                      </a:lnTo>
                      <a:lnTo>
                        <a:pt x="581" y="302"/>
                      </a:lnTo>
                      <a:lnTo>
                        <a:pt x="576" y="247"/>
                      </a:lnTo>
                      <a:lnTo>
                        <a:pt x="570" y="191"/>
                      </a:lnTo>
                      <a:lnTo>
                        <a:pt x="564" y="133"/>
                      </a:lnTo>
                      <a:lnTo>
                        <a:pt x="661" y="133"/>
                      </a:lnTo>
                      <a:lnTo>
                        <a:pt x="584" y="82"/>
                      </a:lnTo>
                      <a:lnTo>
                        <a:pt x="525" y="44"/>
                      </a:lnTo>
                      <a:lnTo>
                        <a:pt x="458" y="0"/>
                      </a:lnTo>
                      <a:lnTo>
                        <a:pt x="458" y="70"/>
                      </a:lnTo>
                      <a:lnTo>
                        <a:pt x="405" y="70"/>
                      </a:lnTo>
                      <a:lnTo>
                        <a:pt x="352" y="70"/>
                      </a:lnTo>
                      <a:lnTo>
                        <a:pt x="299" y="70"/>
                      </a:lnTo>
                      <a:lnTo>
                        <a:pt x="281" y="70"/>
                      </a:lnTo>
                      <a:lnTo>
                        <a:pt x="281" y="128"/>
                      </a:lnTo>
                      <a:lnTo>
                        <a:pt x="281" y="187"/>
                      </a:lnTo>
                      <a:lnTo>
                        <a:pt x="281" y="222"/>
                      </a:lnTo>
                      <a:lnTo>
                        <a:pt x="261" y="229"/>
                      </a:lnTo>
                      <a:lnTo>
                        <a:pt x="244" y="231"/>
                      </a:lnTo>
                      <a:lnTo>
                        <a:pt x="228" y="236"/>
                      </a:lnTo>
                      <a:lnTo>
                        <a:pt x="223" y="240"/>
                      </a:lnTo>
                      <a:lnTo>
                        <a:pt x="220" y="245"/>
                      </a:lnTo>
                      <a:lnTo>
                        <a:pt x="215" y="256"/>
                      </a:lnTo>
                      <a:lnTo>
                        <a:pt x="213" y="264"/>
                      </a:lnTo>
                      <a:lnTo>
                        <a:pt x="215" y="290"/>
                      </a:lnTo>
                      <a:lnTo>
                        <a:pt x="218" y="310"/>
                      </a:lnTo>
                      <a:lnTo>
                        <a:pt x="218" y="331"/>
                      </a:lnTo>
                      <a:lnTo>
                        <a:pt x="222" y="347"/>
                      </a:lnTo>
                      <a:lnTo>
                        <a:pt x="196" y="34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" name="Freeform 157"/>
                <p:cNvSpPr>
                  <a:spLocks noChangeAspect="1"/>
                </p:cNvSpPr>
                <p:nvPr/>
              </p:nvSpPr>
              <p:spPr bwMode="gray">
                <a:xfrm>
                  <a:off x="4534693" y="3026122"/>
                  <a:ext cx="207963" cy="166688"/>
                </a:xfrm>
                <a:custGeom>
                  <a:avLst/>
                  <a:gdLst/>
                  <a:ahLst/>
                  <a:cxnLst>
                    <a:cxn ang="0">
                      <a:pos x="204" y="526"/>
                    </a:cxn>
                    <a:cxn ang="0">
                      <a:pos x="79" y="526"/>
                    </a:cxn>
                    <a:cxn ang="0">
                      <a:pos x="0" y="526"/>
                    </a:cxn>
                    <a:cxn ang="0">
                      <a:pos x="27" y="511"/>
                    </a:cxn>
                    <a:cxn ang="0">
                      <a:pos x="86" y="487"/>
                    </a:cxn>
                    <a:cxn ang="0">
                      <a:pos x="112" y="464"/>
                    </a:cxn>
                    <a:cxn ang="0">
                      <a:pos x="144" y="439"/>
                    </a:cxn>
                    <a:cxn ang="0">
                      <a:pos x="166" y="411"/>
                    </a:cxn>
                    <a:cxn ang="0">
                      <a:pos x="182" y="362"/>
                    </a:cxn>
                    <a:cxn ang="0">
                      <a:pos x="175" y="305"/>
                    </a:cxn>
                    <a:cxn ang="0">
                      <a:pos x="194" y="263"/>
                    </a:cxn>
                    <a:cxn ang="0">
                      <a:pos x="214" y="235"/>
                    </a:cxn>
                    <a:cxn ang="0">
                      <a:pos x="244" y="184"/>
                    </a:cxn>
                    <a:cxn ang="0">
                      <a:pos x="299" y="155"/>
                    </a:cxn>
                    <a:cxn ang="0">
                      <a:pos x="348" y="120"/>
                    </a:cxn>
                    <a:cxn ang="0">
                      <a:pos x="376" y="56"/>
                    </a:cxn>
                    <a:cxn ang="0">
                      <a:pos x="419" y="0"/>
                    </a:cxn>
                    <a:cxn ang="0">
                      <a:pos x="465" y="48"/>
                    </a:cxn>
                    <a:cxn ang="0">
                      <a:pos x="507" y="45"/>
                    </a:cxn>
                    <a:cxn ang="0">
                      <a:pos x="548" y="40"/>
                    </a:cxn>
                    <a:cxn ang="0">
                      <a:pos x="574" y="53"/>
                    </a:cxn>
                    <a:cxn ang="0">
                      <a:pos x="604" y="56"/>
                    </a:cxn>
                    <a:cxn ang="0">
                      <a:pos x="612" y="71"/>
                    </a:cxn>
                    <a:cxn ang="0">
                      <a:pos x="621" y="79"/>
                    </a:cxn>
                    <a:cxn ang="0">
                      <a:pos x="621" y="85"/>
                    </a:cxn>
                    <a:cxn ang="0">
                      <a:pos x="622" y="104"/>
                    </a:cxn>
                    <a:cxn ang="0">
                      <a:pos x="626" y="131"/>
                    </a:cxn>
                    <a:cxn ang="0">
                      <a:pos x="631" y="152"/>
                    </a:cxn>
                    <a:cxn ang="0">
                      <a:pos x="629" y="166"/>
                    </a:cxn>
                    <a:cxn ang="0">
                      <a:pos x="633" y="186"/>
                    </a:cxn>
                    <a:cxn ang="0">
                      <a:pos x="649" y="215"/>
                    </a:cxn>
                    <a:cxn ang="0">
                      <a:pos x="651" y="224"/>
                    </a:cxn>
                    <a:cxn ang="0">
                      <a:pos x="649" y="242"/>
                    </a:cxn>
                    <a:cxn ang="0">
                      <a:pos x="639" y="242"/>
                    </a:cxn>
                    <a:cxn ang="0">
                      <a:pos x="611" y="242"/>
                    </a:cxn>
                    <a:cxn ang="0">
                      <a:pos x="567" y="247"/>
                    </a:cxn>
                    <a:cxn ang="0">
                      <a:pos x="553" y="247"/>
                    </a:cxn>
                    <a:cxn ang="0">
                      <a:pos x="551" y="263"/>
                    </a:cxn>
                    <a:cxn ang="0">
                      <a:pos x="527" y="273"/>
                    </a:cxn>
                    <a:cxn ang="0">
                      <a:pos x="508" y="273"/>
                    </a:cxn>
                    <a:cxn ang="0">
                      <a:pos x="502" y="288"/>
                    </a:cxn>
                    <a:cxn ang="0">
                      <a:pos x="509" y="293"/>
                    </a:cxn>
                    <a:cxn ang="0">
                      <a:pos x="504" y="309"/>
                    </a:cxn>
                    <a:cxn ang="0">
                      <a:pos x="510" y="310"/>
                    </a:cxn>
                    <a:cxn ang="0">
                      <a:pos x="514" y="321"/>
                    </a:cxn>
                    <a:cxn ang="0">
                      <a:pos x="461" y="342"/>
                    </a:cxn>
                    <a:cxn ang="0">
                      <a:pos x="433" y="363"/>
                    </a:cxn>
                    <a:cxn ang="0">
                      <a:pos x="424" y="376"/>
                    </a:cxn>
                    <a:cxn ang="0">
                      <a:pos x="385" y="391"/>
                    </a:cxn>
                    <a:cxn ang="0">
                      <a:pos x="354" y="392"/>
                    </a:cxn>
                    <a:cxn ang="0">
                      <a:pos x="350" y="406"/>
                    </a:cxn>
                    <a:cxn ang="0">
                      <a:pos x="330" y="405"/>
                    </a:cxn>
                    <a:cxn ang="0">
                      <a:pos x="312" y="413"/>
                    </a:cxn>
                    <a:cxn ang="0">
                      <a:pos x="287" y="423"/>
                    </a:cxn>
                  </a:cxnLst>
                  <a:rect l="0" t="0" r="r" b="b"/>
                  <a:pathLst>
                    <a:path w="656" h="526">
                      <a:moveTo>
                        <a:pt x="240" y="457"/>
                      </a:moveTo>
                      <a:lnTo>
                        <a:pt x="240" y="526"/>
                      </a:lnTo>
                      <a:lnTo>
                        <a:pt x="204" y="526"/>
                      </a:lnTo>
                      <a:lnTo>
                        <a:pt x="161" y="526"/>
                      </a:lnTo>
                      <a:lnTo>
                        <a:pt x="120" y="526"/>
                      </a:lnTo>
                      <a:lnTo>
                        <a:pt x="79" y="526"/>
                      </a:lnTo>
                      <a:lnTo>
                        <a:pt x="43" y="526"/>
                      </a:lnTo>
                      <a:lnTo>
                        <a:pt x="9" y="526"/>
                      </a:lnTo>
                      <a:lnTo>
                        <a:pt x="0" y="526"/>
                      </a:lnTo>
                      <a:lnTo>
                        <a:pt x="5" y="515"/>
                      </a:lnTo>
                      <a:lnTo>
                        <a:pt x="14" y="511"/>
                      </a:lnTo>
                      <a:lnTo>
                        <a:pt x="27" y="511"/>
                      </a:lnTo>
                      <a:lnTo>
                        <a:pt x="46" y="507"/>
                      </a:lnTo>
                      <a:lnTo>
                        <a:pt x="77" y="495"/>
                      </a:lnTo>
                      <a:lnTo>
                        <a:pt x="86" y="487"/>
                      </a:lnTo>
                      <a:lnTo>
                        <a:pt x="97" y="475"/>
                      </a:lnTo>
                      <a:lnTo>
                        <a:pt x="101" y="472"/>
                      </a:lnTo>
                      <a:lnTo>
                        <a:pt x="112" y="464"/>
                      </a:lnTo>
                      <a:lnTo>
                        <a:pt x="129" y="456"/>
                      </a:lnTo>
                      <a:lnTo>
                        <a:pt x="140" y="445"/>
                      </a:lnTo>
                      <a:lnTo>
                        <a:pt x="144" y="439"/>
                      </a:lnTo>
                      <a:lnTo>
                        <a:pt x="149" y="437"/>
                      </a:lnTo>
                      <a:lnTo>
                        <a:pt x="154" y="433"/>
                      </a:lnTo>
                      <a:lnTo>
                        <a:pt x="166" y="411"/>
                      </a:lnTo>
                      <a:lnTo>
                        <a:pt x="182" y="384"/>
                      </a:lnTo>
                      <a:lnTo>
                        <a:pt x="183" y="379"/>
                      </a:lnTo>
                      <a:lnTo>
                        <a:pt x="182" y="362"/>
                      </a:lnTo>
                      <a:lnTo>
                        <a:pt x="172" y="343"/>
                      </a:lnTo>
                      <a:lnTo>
                        <a:pt x="175" y="332"/>
                      </a:lnTo>
                      <a:lnTo>
                        <a:pt x="175" y="305"/>
                      </a:lnTo>
                      <a:lnTo>
                        <a:pt x="177" y="297"/>
                      </a:lnTo>
                      <a:lnTo>
                        <a:pt x="194" y="267"/>
                      </a:lnTo>
                      <a:lnTo>
                        <a:pt x="194" y="263"/>
                      </a:lnTo>
                      <a:lnTo>
                        <a:pt x="207" y="256"/>
                      </a:lnTo>
                      <a:lnTo>
                        <a:pt x="204" y="258"/>
                      </a:lnTo>
                      <a:lnTo>
                        <a:pt x="214" y="235"/>
                      </a:lnTo>
                      <a:lnTo>
                        <a:pt x="213" y="224"/>
                      </a:lnTo>
                      <a:lnTo>
                        <a:pt x="235" y="198"/>
                      </a:lnTo>
                      <a:lnTo>
                        <a:pt x="244" y="184"/>
                      </a:lnTo>
                      <a:lnTo>
                        <a:pt x="253" y="175"/>
                      </a:lnTo>
                      <a:lnTo>
                        <a:pt x="271" y="166"/>
                      </a:lnTo>
                      <a:lnTo>
                        <a:pt x="299" y="155"/>
                      </a:lnTo>
                      <a:lnTo>
                        <a:pt x="314" y="148"/>
                      </a:lnTo>
                      <a:lnTo>
                        <a:pt x="337" y="132"/>
                      </a:lnTo>
                      <a:lnTo>
                        <a:pt x="348" y="120"/>
                      </a:lnTo>
                      <a:lnTo>
                        <a:pt x="354" y="102"/>
                      </a:lnTo>
                      <a:lnTo>
                        <a:pt x="365" y="89"/>
                      </a:lnTo>
                      <a:lnTo>
                        <a:pt x="376" y="56"/>
                      </a:lnTo>
                      <a:lnTo>
                        <a:pt x="392" y="12"/>
                      </a:lnTo>
                      <a:lnTo>
                        <a:pt x="398" y="7"/>
                      </a:lnTo>
                      <a:lnTo>
                        <a:pt x="419" y="0"/>
                      </a:lnTo>
                      <a:lnTo>
                        <a:pt x="429" y="18"/>
                      </a:lnTo>
                      <a:lnTo>
                        <a:pt x="443" y="32"/>
                      </a:lnTo>
                      <a:lnTo>
                        <a:pt x="465" y="48"/>
                      </a:lnTo>
                      <a:lnTo>
                        <a:pt x="475" y="51"/>
                      </a:lnTo>
                      <a:lnTo>
                        <a:pt x="499" y="42"/>
                      </a:lnTo>
                      <a:lnTo>
                        <a:pt x="507" y="45"/>
                      </a:lnTo>
                      <a:lnTo>
                        <a:pt x="525" y="45"/>
                      </a:lnTo>
                      <a:lnTo>
                        <a:pt x="541" y="43"/>
                      </a:lnTo>
                      <a:lnTo>
                        <a:pt x="548" y="40"/>
                      </a:lnTo>
                      <a:lnTo>
                        <a:pt x="557" y="45"/>
                      </a:lnTo>
                      <a:lnTo>
                        <a:pt x="564" y="51"/>
                      </a:lnTo>
                      <a:lnTo>
                        <a:pt x="574" y="53"/>
                      </a:lnTo>
                      <a:lnTo>
                        <a:pt x="580" y="53"/>
                      </a:lnTo>
                      <a:lnTo>
                        <a:pt x="585" y="52"/>
                      </a:lnTo>
                      <a:lnTo>
                        <a:pt x="604" y="56"/>
                      </a:lnTo>
                      <a:lnTo>
                        <a:pt x="604" y="61"/>
                      </a:lnTo>
                      <a:lnTo>
                        <a:pt x="606" y="66"/>
                      </a:lnTo>
                      <a:lnTo>
                        <a:pt x="612" y="71"/>
                      </a:lnTo>
                      <a:lnTo>
                        <a:pt x="613" y="73"/>
                      </a:lnTo>
                      <a:lnTo>
                        <a:pt x="617" y="78"/>
                      </a:lnTo>
                      <a:lnTo>
                        <a:pt x="621" y="79"/>
                      </a:lnTo>
                      <a:lnTo>
                        <a:pt x="623" y="83"/>
                      </a:lnTo>
                      <a:lnTo>
                        <a:pt x="622" y="85"/>
                      </a:lnTo>
                      <a:lnTo>
                        <a:pt x="621" y="85"/>
                      </a:lnTo>
                      <a:lnTo>
                        <a:pt x="620" y="88"/>
                      </a:lnTo>
                      <a:lnTo>
                        <a:pt x="626" y="96"/>
                      </a:lnTo>
                      <a:lnTo>
                        <a:pt x="622" y="104"/>
                      </a:lnTo>
                      <a:lnTo>
                        <a:pt x="624" y="111"/>
                      </a:lnTo>
                      <a:lnTo>
                        <a:pt x="627" y="122"/>
                      </a:lnTo>
                      <a:lnTo>
                        <a:pt x="626" y="131"/>
                      </a:lnTo>
                      <a:lnTo>
                        <a:pt x="626" y="141"/>
                      </a:lnTo>
                      <a:lnTo>
                        <a:pt x="623" y="144"/>
                      </a:lnTo>
                      <a:lnTo>
                        <a:pt x="631" y="152"/>
                      </a:lnTo>
                      <a:lnTo>
                        <a:pt x="631" y="156"/>
                      </a:lnTo>
                      <a:lnTo>
                        <a:pt x="631" y="160"/>
                      </a:lnTo>
                      <a:lnTo>
                        <a:pt x="629" y="166"/>
                      </a:lnTo>
                      <a:lnTo>
                        <a:pt x="628" y="171"/>
                      </a:lnTo>
                      <a:lnTo>
                        <a:pt x="631" y="179"/>
                      </a:lnTo>
                      <a:lnTo>
                        <a:pt x="633" y="186"/>
                      </a:lnTo>
                      <a:lnTo>
                        <a:pt x="633" y="192"/>
                      </a:lnTo>
                      <a:lnTo>
                        <a:pt x="640" y="207"/>
                      </a:lnTo>
                      <a:lnTo>
                        <a:pt x="649" y="215"/>
                      </a:lnTo>
                      <a:lnTo>
                        <a:pt x="656" y="220"/>
                      </a:lnTo>
                      <a:lnTo>
                        <a:pt x="656" y="222"/>
                      </a:lnTo>
                      <a:lnTo>
                        <a:pt x="651" y="224"/>
                      </a:lnTo>
                      <a:lnTo>
                        <a:pt x="648" y="231"/>
                      </a:lnTo>
                      <a:lnTo>
                        <a:pt x="647" y="238"/>
                      </a:lnTo>
                      <a:lnTo>
                        <a:pt x="649" y="242"/>
                      </a:lnTo>
                      <a:lnTo>
                        <a:pt x="649" y="245"/>
                      </a:lnTo>
                      <a:lnTo>
                        <a:pt x="647" y="246"/>
                      </a:lnTo>
                      <a:lnTo>
                        <a:pt x="639" y="242"/>
                      </a:lnTo>
                      <a:lnTo>
                        <a:pt x="627" y="242"/>
                      </a:lnTo>
                      <a:lnTo>
                        <a:pt x="616" y="241"/>
                      </a:lnTo>
                      <a:lnTo>
                        <a:pt x="611" y="242"/>
                      </a:lnTo>
                      <a:lnTo>
                        <a:pt x="580" y="242"/>
                      </a:lnTo>
                      <a:lnTo>
                        <a:pt x="570" y="245"/>
                      </a:lnTo>
                      <a:lnTo>
                        <a:pt x="567" y="247"/>
                      </a:lnTo>
                      <a:lnTo>
                        <a:pt x="563" y="249"/>
                      </a:lnTo>
                      <a:lnTo>
                        <a:pt x="556" y="246"/>
                      </a:lnTo>
                      <a:lnTo>
                        <a:pt x="553" y="247"/>
                      </a:lnTo>
                      <a:lnTo>
                        <a:pt x="551" y="252"/>
                      </a:lnTo>
                      <a:lnTo>
                        <a:pt x="552" y="257"/>
                      </a:lnTo>
                      <a:lnTo>
                        <a:pt x="551" y="263"/>
                      </a:lnTo>
                      <a:lnTo>
                        <a:pt x="548" y="266"/>
                      </a:lnTo>
                      <a:lnTo>
                        <a:pt x="535" y="272"/>
                      </a:lnTo>
                      <a:lnTo>
                        <a:pt x="527" y="273"/>
                      </a:lnTo>
                      <a:lnTo>
                        <a:pt x="520" y="274"/>
                      </a:lnTo>
                      <a:lnTo>
                        <a:pt x="513" y="273"/>
                      </a:lnTo>
                      <a:lnTo>
                        <a:pt x="508" y="273"/>
                      </a:lnTo>
                      <a:lnTo>
                        <a:pt x="503" y="277"/>
                      </a:lnTo>
                      <a:lnTo>
                        <a:pt x="502" y="282"/>
                      </a:lnTo>
                      <a:lnTo>
                        <a:pt x="502" y="288"/>
                      </a:lnTo>
                      <a:lnTo>
                        <a:pt x="503" y="290"/>
                      </a:lnTo>
                      <a:lnTo>
                        <a:pt x="508" y="290"/>
                      </a:lnTo>
                      <a:lnTo>
                        <a:pt x="509" y="293"/>
                      </a:lnTo>
                      <a:lnTo>
                        <a:pt x="504" y="298"/>
                      </a:lnTo>
                      <a:lnTo>
                        <a:pt x="503" y="309"/>
                      </a:lnTo>
                      <a:lnTo>
                        <a:pt x="504" y="309"/>
                      </a:lnTo>
                      <a:lnTo>
                        <a:pt x="507" y="308"/>
                      </a:lnTo>
                      <a:lnTo>
                        <a:pt x="509" y="308"/>
                      </a:lnTo>
                      <a:lnTo>
                        <a:pt x="510" y="310"/>
                      </a:lnTo>
                      <a:lnTo>
                        <a:pt x="515" y="314"/>
                      </a:lnTo>
                      <a:lnTo>
                        <a:pt x="516" y="317"/>
                      </a:lnTo>
                      <a:lnTo>
                        <a:pt x="514" y="321"/>
                      </a:lnTo>
                      <a:lnTo>
                        <a:pt x="493" y="325"/>
                      </a:lnTo>
                      <a:lnTo>
                        <a:pt x="467" y="342"/>
                      </a:lnTo>
                      <a:lnTo>
                        <a:pt x="461" y="342"/>
                      </a:lnTo>
                      <a:lnTo>
                        <a:pt x="446" y="348"/>
                      </a:lnTo>
                      <a:lnTo>
                        <a:pt x="436" y="355"/>
                      </a:lnTo>
                      <a:lnTo>
                        <a:pt x="433" y="363"/>
                      </a:lnTo>
                      <a:lnTo>
                        <a:pt x="433" y="365"/>
                      </a:lnTo>
                      <a:lnTo>
                        <a:pt x="430" y="371"/>
                      </a:lnTo>
                      <a:lnTo>
                        <a:pt x="424" y="376"/>
                      </a:lnTo>
                      <a:lnTo>
                        <a:pt x="418" y="381"/>
                      </a:lnTo>
                      <a:lnTo>
                        <a:pt x="401" y="389"/>
                      </a:lnTo>
                      <a:lnTo>
                        <a:pt x="385" y="391"/>
                      </a:lnTo>
                      <a:lnTo>
                        <a:pt x="376" y="391"/>
                      </a:lnTo>
                      <a:lnTo>
                        <a:pt x="371" y="394"/>
                      </a:lnTo>
                      <a:lnTo>
                        <a:pt x="354" y="392"/>
                      </a:lnTo>
                      <a:lnTo>
                        <a:pt x="353" y="396"/>
                      </a:lnTo>
                      <a:lnTo>
                        <a:pt x="353" y="405"/>
                      </a:lnTo>
                      <a:lnTo>
                        <a:pt x="350" y="406"/>
                      </a:lnTo>
                      <a:lnTo>
                        <a:pt x="342" y="406"/>
                      </a:lnTo>
                      <a:lnTo>
                        <a:pt x="337" y="403"/>
                      </a:lnTo>
                      <a:lnTo>
                        <a:pt x="330" y="405"/>
                      </a:lnTo>
                      <a:lnTo>
                        <a:pt x="323" y="403"/>
                      </a:lnTo>
                      <a:lnTo>
                        <a:pt x="319" y="407"/>
                      </a:lnTo>
                      <a:lnTo>
                        <a:pt x="312" y="413"/>
                      </a:lnTo>
                      <a:lnTo>
                        <a:pt x="306" y="417"/>
                      </a:lnTo>
                      <a:lnTo>
                        <a:pt x="299" y="423"/>
                      </a:lnTo>
                      <a:lnTo>
                        <a:pt x="287" y="423"/>
                      </a:lnTo>
                      <a:lnTo>
                        <a:pt x="266" y="437"/>
                      </a:lnTo>
                      <a:lnTo>
                        <a:pt x="240" y="4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" name="Freeform 158"/>
                <p:cNvSpPr>
                  <a:spLocks noChangeAspect="1"/>
                </p:cNvSpPr>
                <p:nvPr/>
              </p:nvSpPr>
              <p:spPr bwMode="gray">
                <a:xfrm>
                  <a:off x="5474492" y="3484909"/>
                  <a:ext cx="177800" cy="234950"/>
                </a:xfrm>
                <a:custGeom>
                  <a:avLst/>
                  <a:gdLst/>
                  <a:ahLst/>
                  <a:cxnLst>
                    <a:cxn ang="0">
                      <a:pos x="6" y="708"/>
                    </a:cxn>
                    <a:cxn ang="0">
                      <a:pos x="0" y="604"/>
                    </a:cxn>
                    <a:cxn ang="0">
                      <a:pos x="3" y="496"/>
                    </a:cxn>
                    <a:cxn ang="0">
                      <a:pos x="48" y="437"/>
                    </a:cxn>
                    <a:cxn ang="0">
                      <a:pos x="102" y="414"/>
                    </a:cxn>
                    <a:cxn ang="0">
                      <a:pos x="148" y="384"/>
                    </a:cxn>
                    <a:cxn ang="0">
                      <a:pos x="302" y="297"/>
                    </a:cxn>
                    <a:cxn ang="0">
                      <a:pos x="384" y="212"/>
                    </a:cxn>
                    <a:cxn ang="0">
                      <a:pos x="166" y="154"/>
                    </a:cxn>
                    <a:cxn ang="0">
                      <a:pos x="132" y="122"/>
                    </a:cxn>
                    <a:cxn ang="0">
                      <a:pos x="119" y="107"/>
                    </a:cxn>
                    <a:cxn ang="0">
                      <a:pos x="103" y="88"/>
                    </a:cxn>
                    <a:cxn ang="0">
                      <a:pos x="103" y="55"/>
                    </a:cxn>
                    <a:cxn ang="0">
                      <a:pos x="120" y="25"/>
                    </a:cxn>
                    <a:cxn ang="0">
                      <a:pos x="130" y="29"/>
                    </a:cxn>
                    <a:cxn ang="0">
                      <a:pos x="151" y="57"/>
                    </a:cxn>
                    <a:cxn ang="0">
                      <a:pos x="186" y="84"/>
                    </a:cxn>
                    <a:cxn ang="0">
                      <a:pos x="222" y="77"/>
                    </a:cxn>
                    <a:cxn ang="0">
                      <a:pos x="248" y="64"/>
                    </a:cxn>
                    <a:cxn ang="0">
                      <a:pos x="258" y="57"/>
                    </a:cxn>
                    <a:cxn ang="0">
                      <a:pos x="269" y="61"/>
                    </a:cxn>
                    <a:cxn ang="0">
                      <a:pos x="291" y="67"/>
                    </a:cxn>
                    <a:cxn ang="0">
                      <a:pos x="317" y="61"/>
                    </a:cxn>
                    <a:cxn ang="0">
                      <a:pos x="336" y="48"/>
                    </a:cxn>
                    <a:cxn ang="0">
                      <a:pos x="365" y="46"/>
                    </a:cxn>
                    <a:cxn ang="0">
                      <a:pos x="393" y="43"/>
                    </a:cxn>
                    <a:cxn ang="0">
                      <a:pos x="417" y="33"/>
                    </a:cxn>
                    <a:cxn ang="0">
                      <a:pos x="451" y="28"/>
                    </a:cxn>
                    <a:cxn ang="0">
                      <a:pos x="473" y="25"/>
                    </a:cxn>
                    <a:cxn ang="0">
                      <a:pos x="501" y="17"/>
                    </a:cxn>
                    <a:cxn ang="0">
                      <a:pos x="527" y="0"/>
                    </a:cxn>
                    <a:cxn ang="0">
                      <a:pos x="555" y="7"/>
                    </a:cxn>
                    <a:cxn ang="0">
                      <a:pos x="555" y="19"/>
                    </a:cxn>
                    <a:cxn ang="0">
                      <a:pos x="548" y="41"/>
                    </a:cxn>
                    <a:cxn ang="0">
                      <a:pos x="552" y="59"/>
                    </a:cxn>
                    <a:cxn ang="0">
                      <a:pos x="551" y="78"/>
                    </a:cxn>
                    <a:cxn ang="0">
                      <a:pos x="551" y="84"/>
                    </a:cxn>
                    <a:cxn ang="0">
                      <a:pos x="556" y="84"/>
                    </a:cxn>
                    <a:cxn ang="0">
                      <a:pos x="560" y="91"/>
                    </a:cxn>
                    <a:cxn ang="0">
                      <a:pos x="545" y="88"/>
                    </a:cxn>
                    <a:cxn ang="0">
                      <a:pos x="539" y="99"/>
                    </a:cxn>
                    <a:cxn ang="0">
                      <a:pos x="530" y="145"/>
                    </a:cxn>
                    <a:cxn ang="0">
                      <a:pos x="518" y="164"/>
                    </a:cxn>
                    <a:cxn ang="0">
                      <a:pos x="497" y="202"/>
                    </a:cxn>
                    <a:cxn ang="0">
                      <a:pos x="485" y="215"/>
                    </a:cxn>
                    <a:cxn ang="0">
                      <a:pos x="479" y="237"/>
                    </a:cxn>
                    <a:cxn ang="0">
                      <a:pos x="444" y="303"/>
                    </a:cxn>
                    <a:cxn ang="0">
                      <a:pos x="422" y="351"/>
                    </a:cxn>
                    <a:cxn ang="0">
                      <a:pos x="414" y="358"/>
                    </a:cxn>
                    <a:cxn ang="0">
                      <a:pos x="389" y="389"/>
                    </a:cxn>
                    <a:cxn ang="0">
                      <a:pos x="382" y="405"/>
                    </a:cxn>
                    <a:cxn ang="0">
                      <a:pos x="363" y="432"/>
                    </a:cxn>
                    <a:cxn ang="0">
                      <a:pos x="334" y="461"/>
                    </a:cxn>
                    <a:cxn ang="0">
                      <a:pos x="297" y="492"/>
                    </a:cxn>
                    <a:cxn ang="0">
                      <a:pos x="277" y="520"/>
                    </a:cxn>
                    <a:cxn ang="0">
                      <a:pos x="243" y="545"/>
                    </a:cxn>
                    <a:cxn ang="0">
                      <a:pos x="216" y="554"/>
                    </a:cxn>
                    <a:cxn ang="0">
                      <a:pos x="120" y="640"/>
                    </a:cxn>
                    <a:cxn ang="0">
                      <a:pos x="91" y="663"/>
                    </a:cxn>
                    <a:cxn ang="0">
                      <a:pos x="87" y="665"/>
                    </a:cxn>
                    <a:cxn ang="0">
                      <a:pos x="83" y="674"/>
                    </a:cxn>
                    <a:cxn ang="0">
                      <a:pos x="61" y="705"/>
                    </a:cxn>
                    <a:cxn ang="0">
                      <a:pos x="32" y="739"/>
                    </a:cxn>
                  </a:cxnLst>
                  <a:rect l="0" t="0" r="r" b="b"/>
                  <a:pathLst>
                    <a:path w="561" h="740">
                      <a:moveTo>
                        <a:pt x="30" y="740"/>
                      </a:moveTo>
                      <a:lnTo>
                        <a:pt x="29" y="737"/>
                      </a:lnTo>
                      <a:lnTo>
                        <a:pt x="6" y="708"/>
                      </a:lnTo>
                      <a:lnTo>
                        <a:pt x="0" y="700"/>
                      </a:lnTo>
                      <a:lnTo>
                        <a:pt x="0" y="657"/>
                      </a:lnTo>
                      <a:lnTo>
                        <a:pt x="0" y="604"/>
                      </a:lnTo>
                      <a:lnTo>
                        <a:pt x="0" y="551"/>
                      </a:lnTo>
                      <a:lnTo>
                        <a:pt x="0" y="498"/>
                      </a:lnTo>
                      <a:lnTo>
                        <a:pt x="3" y="496"/>
                      </a:lnTo>
                      <a:lnTo>
                        <a:pt x="25" y="474"/>
                      </a:lnTo>
                      <a:lnTo>
                        <a:pt x="46" y="442"/>
                      </a:lnTo>
                      <a:lnTo>
                        <a:pt x="48" y="437"/>
                      </a:lnTo>
                      <a:lnTo>
                        <a:pt x="51" y="433"/>
                      </a:lnTo>
                      <a:lnTo>
                        <a:pt x="66" y="426"/>
                      </a:lnTo>
                      <a:lnTo>
                        <a:pt x="102" y="414"/>
                      </a:lnTo>
                      <a:lnTo>
                        <a:pt x="114" y="401"/>
                      </a:lnTo>
                      <a:lnTo>
                        <a:pt x="127" y="393"/>
                      </a:lnTo>
                      <a:lnTo>
                        <a:pt x="148" y="384"/>
                      </a:lnTo>
                      <a:lnTo>
                        <a:pt x="157" y="379"/>
                      </a:lnTo>
                      <a:lnTo>
                        <a:pt x="221" y="379"/>
                      </a:lnTo>
                      <a:lnTo>
                        <a:pt x="302" y="297"/>
                      </a:lnTo>
                      <a:lnTo>
                        <a:pt x="373" y="227"/>
                      </a:lnTo>
                      <a:lnTo>
                        <a:pt x="383" y="215"/>
                      </a:lnTo>
                      <a:lnTo>
                        <a:pt x="384" y="212"/>
                      </a:lnTo>
                      <a:lnTo>
                        <a:pt x="331" y="213"/>
                      </a:lnTo>
                      <a:lnTo>
                        <a:pt x="244" y="181"/>
                      </a:lnTo>
                      <a:lnTo>
                        <a:pt x="166" y="154"/>
                      </a:lnTo>
                      <a:lnTo>
                        <a:pt x="159" y="147"/>
                      </a:lnTo>
                      <a:lnTo>
                        <a:pt x="140" y="132"/>
                      </a:lnTo>
                      <a:lnTo>
                        <a:pt x="132" y="122"/>
                      </a:lnTo>
                      <a:lnTo>
                        <a:pt x="126" y="116"/>
                      </a:lnTo>
                      <a:lnTo>
                        <a:pt x="124" y="110"/>
                      </a:lnTo>
                      <a:lnTo>
                        <a:pt x="119" y="107"/>
                      </a:lnTo>
                      <a:lnTo>
                        <a:pt x="113" y="100"/>
                      </a:lnTo>
                      <a:lnTo>
                        <a:pt x="110" y="95"/>
                      </a:lnTo>
                      <a:lnTo>
                        <a:pt x="103" y="88"/>
                      </a:lnTo>
                      <a:lnTo>
                        <a:pt x="98" y="65"/>
                      </a:lnTo>
                      <a:lnTo>
                        <a:pt x="99" y="60"/>
                      </a:lnTo>
                      <a:lnTo>
                        <a:pt x="103" y="55"/>
                      </a:lnTo>
                      <a:lnTo>
                        <a:pt x="105" y="49"/>
                      </a:lnTo>
                      <a:lnTo>
                        <a:pt x="115" y="37"/>
                      </a:lnTo>
                      <a:lnTo>
                        <a:pt x="120" y="25"/>
                      </a:lnTo>
                      <a:lnTo>
                        <a:pt x="123" y="23"/>
                      </a:lnTo>
                      <a:lnTo>
                        <a:pt x="125" y="27"/>
                      </a:lnTo>
                      <a:lnTo>
                        <a:pt x="130" y="29"/>
                      </a:lnTo>
                      <a:lnTo>
                        <a:pt x="135" y="38"/>
                      </a:lnTo>
                      <a:lnTo>
                        <a:pt x="140" y="41"/>
                      </a:lnTo>
                      <a:lnTo>
                        <a:pt x="151" y="57"/>
                      </a:lnTo>
                      <a:lnTo>
                        <a:pt x="167" y="73"/>
                      </a:lnTo>
                      <a:lnTo>
                        <a:pt x="179" y="82"/>
                      </a:lnTo>
                      <a:lnTo>
                        <a:pt x="186" y="84"/>
                      </a:lnTo>
                      <a:lnTo>
                        <a:pt x="193" y="82"/>
                      </a:lnTo>
                      <a:lnTo>
                        <a:pt x="215" y="83"/>
                      </a:lnTo>
                      <a:lnTo>
                        <a:pt x="222" y="77"/>
                      </a:lnTo>
                      <a:lnTo>
                        <a:pt x="231" y="72"/>
                      </a:lnTo>
                      <a:lnTo>
                        <a:pt x="238" y="70"/>
                      </a:lnTo>
                      <a:lnTo>
                        <a:pt x="248" y="64"/>
                      </a:lnTo>
                      <a:lnTo>
                        <a:pt x="253" y="62"/>
                      </a:lnTo>
                      <a:lnTo>
                        <a:pt x="255" y="60"/>
                      </a:lnTo>
                      <a:lnTo>
                        <a:pt x="258" y="57"/>
                      </a:lnTo>
                      <a:lnTo>
                        <a:pt x="260" y="57"/>
                      </a:lnTo>
                      <a:lnTo>
                        <a:pt x="265" y="61"/>
                      </a:lnTo>
                      <a:lnTo>
                        <a:pt x="269" y="61"/>
                      </a:lnTo>
                      <a:lnTo>
                        <a:pt x="271" y="62"/>
                      </a:lnTo>
                      <a:lnTo>
                        <a:pt x="283" y="61"/>
                      </a:lnTo>
                      <a:lnTo>
                        <a:pt x="291" y="67"/>
                      </a:lnTo>
                      <a:lnTo>
                        <a:pt x="302" y="67"/>
                      </a:lnTo>
                      <a:lnTo>
                        <a:pt x="312" y="65"/>
                      </a:lnTo>
                      <a:lnTo>
                        <a:pt x="317" y="61"/>
                      </a:lnTo>
                      <a:lnTo>
                        <a:pt x="322" y="56"/>
                      </a:lnTo>
                      <a:lnTo>
                        <a:pt x="331" y="54"/>
                      </a:lnTo>
                      <a:lnTo>
                        <a:pt x="336" y="48"/>
                      </a:lnTo>
                      <a:lnTo>
                        <a:pt x="342" y="44"/>
                      </a:lnTo>
                      <a:lnTo>
                        <a:pt x="353" y="41"/>
                      </a:lnTo>
                      <a:lnTo>
                        <a:pt x="365" y="46"/>
                      </a:lnTo>
                      <a:lnTo>
                        <a:pt x="372" y="45"/>
                      </a:lnTo>
                      <a:lnTo>
                        <a:pt x="382" y="44"/>
                      </a:lnTo>
                      <a:lnTo>
                        <a:pt x="393" y="43"/>
                      </a:lnTo>
                      <a:lnTo>
                        <a:pt x="398" y="41"/>
                      </a:lnTo>
                      <a:lnTo>
                        <a:pt x="411" y="33"/>
                      </a:lnTo>
                      <a:lnTo>
                        <a:pt x="417" y="33"/>
                      </a:lnTo>
                      <a:lnTo>
                        <a:pt x="430" y="37"/>
                      </a:lnTo>
                      <a:lnTo>
                        <a:pt x="447" y="29"/>
                      </a:lnTo>
                      <a:lnTo>
                        <a:pt x="451" y="28"/>
                      </a:lnTo>
                      <a:lnTo>
                        <a:pt x="458" y="29"/>
                      </a:lnTo>
                      <a:lnTo>
                        <a:pt x="462" y="24"/>
                      </a:lnTo>
                      <a:lnTo>
                        <a:pt x="473" y="25"/>
                      </a:lnTo>
                      <a:lnTo>
                        <a:pt x="481" y="24"/>
                      </a:lnTo>
                      <a:lnTo>
                        <a:pt x="496" y="21"/>
                      </a:lnTo>
                      <a:lnTo>
                        <a:pt x="501" y="17"/>
                      </a:lnTo>
                      <a:lnTo>
                        <a:pt x="514" y="12"/>
                      </a:lnTo>
                      <a:lnTo>
                        <a:pt x="518" y="2"/>
                      </a:lnTo>
                      <a:lnTo>
                        <a:pt x="527" y="0"/>
                      </a:lnTo>
                      <a:lnTo>
                        <a:pt x="535" y="0"/>
                      </a:lnTo>
                      <a:lnTo>
                        <a:pt x="546" y="7"/>
                      </a:lnTo>
                      <a:lnTo>
                        <a:pt x="555" y="7"/>
                      </a:lnTo>
                      <a:lnTo>
                        <a:pt x="556" y="8"/>
                      </a:lnTo>
                      <a:lnTo>
                        <a:pt x="555" y="14"/>
                      </a:lnTo>
                      <a:lnTo>
                        <a:pt x="555" y="19"/>
                      </a:lnTo>
                      <a:lnTo>
                        <a:pt x="549" y="27"/>
                      </a:lnTo>
                      <a:lnTo>
                        <a:pt x="548" y="33"/>
                      </a:lnTo>
                      <a:lnTo>
                        <a:pt x="548" y="41"/>
                      </a:lnTo>
                      <a:lnTo>
                        <a:pt x="554" y="46"/>
                      </a:lnTo>
                      <a:lnTo>
                        <a:pt x="551" y="52"/>
                      </a:lnTo>
                      <a:lnTo>
                        <a:pt x="552" y="59"/>
                      </a:lnTo>
                      <a:lnTo>
                        <a:pt x="551" y="66"/>
                      </a:lnTo>
                      <a:lnTo>
                        <a:pt x="552" y="75"/>
                      </a:lnTo>
                      <a:lnTo>
                        <a:pt x="551" y="78"/>
                      </a:lnTo>
                      <a:lnTo>
                        <a:pt x="544" y="83"/>
                      </a:lnTo>
                      <a:lnTo>
                        <a:pt x="545" y="86"/>
                      </a:lnTo>
                      <a:lnTo>
                        <a:pt x="551" y="84"/>
                      </a:lnTo>
                      <a:lnTo>
                        <a:pt x="552" y="82"/>
                      </a:lnTo>
                      <a:lnTo>
                        <a:pt x="554" y="82"/>
                      </a:lnTo>
                      <a:lnTo>
                        <a:pt x="556" y="84"/>
                      </a:lnTo>
                      <a:lnTo>
                        <a:pt x="561" y="86"/>
                      </a:lnTo>
                      <a:lnTo>
                        <a:pt x="561" y="89"/>
                      </a:lnTo>
                      <a:lnTo>
                        <a:pt x="560" y="91"/>
                      </a:lnTo>
                      <a:lnTo>
                        <a:pt x="559" y="91"/>
                      </a:lnTo>
                      <a:lnTo>
                        <a:pt x="552" y="88"/>
                      </a:lnTo>
                      <a:lnTo>
                        <a:pt x="545" y="88"/>
                      </a:lnTo>
                      <a:lnTo>
                        <a:pt x="540" y="91"/>
                      </a:lnTo>
                      <a:lnTo>
                        <a:pt x="539" y="92"/>
                      </a:lnTo>
                      <a:lnTo>
                        <a:pt x="539" y="99"/>
                      </a:lnTo>
                      <a:lnTo>
                        <a:pt x="533" y="125"/>
                      </a:lnTo>
                      <a:lnTo>
                        <a:pt x="533" y="141"/>
                      </a:lnTo>
                      <a:lnTo>
                        <a:pt x="530" y="145"/>
                      </a:lnTo>
                      <a:lnTo>
                        <a:pt x="528" y="156"/>
                      </a:lnTo>
                      <a:lnTo>
                        <a:pt x="524" y="159"/>
                      </a:lnTo>
                      <a:lnTo>
                        <a:pt x="518" y="164"/>
                      </a:lnTo>
                      <a:lnTo>
                        <a:pt x="511" y="181"/>
                      </a:lnTo>
                      <a:lnTo>
                        <a:pt x="502" y="190"/>
                      </a:lnTo>
                      <a:lnTo>
                        <a:pt x="497" y="202"/>
                      </a:lnTo>
                      <a:lnTo>
                        <a:pt x="497" y="204"/>
                      </a:lnTo>
                      <a:lnTo>
                        <a:pt x="492" y="207"/>
                      </a:lnTo>
                      <a:lnTo>
                        <a:pt x="485" y="215"/>
                      </a:lnTo>
                      <a:lnTo>
                        <a:pt x="482" y="220"/>
                      </a:lnTo>
                      <a:lnTo>
                        <a:pt x="480" y="226"/>
                      </a:lnTo>
                      <a:lnTo>
                        <a:pt x="479" y="237"/>
                      </a:lnTo>
                      <a:lnTo>
                        <a:pt x="462" y="271"/>
                      </a:lnTo>
                      <a:lnTo>
                        <a:pt x="447" y="296"/>
                      </a:lnTo>
                      <a:lnTo>
                        <a:pt x="444" y="303"/>
                      </a:lnTo>
                      <a:lnTo>
                        <a:pt x="438" y="325"/>
                      </a:lnTo>
                      <a:lnTo>
                        <a:pt x="431" y="344"/>
                      </a:lnTo>
                      <a:lnTo>
                        <a:pt x="422" y="351"/>
                      </a:lnTo>
                      <a:lnTo>
                        <a:pt x="419" y="353"/>
                      </a:lnTo>
                      <a:lnTo>
                        <a:pt x="416" y="357"/>
                      </a:lnTo>
                      <a:lnTo>
                        <a:pt x="414" y="358"/>
                      </a:lnTo>
                      <a:lnTo>
                        <a:pt x="409" y="363"/>
                      </a:lnTo>
                      <a:lnTo>
                        <a:pt x="394" y="378"/>
                      </a:lnTo>
                      <a:lnTo>
                        <a:pt x="389" y="389"/>
                      </a:lnTo>
                      <a:lnTo>
                        <a:pt x="389" y="390"/>
                      </a:lnTo>
                      <a:lnTo>
                        <a:pt x="388" y="395"/>
                      </a:lnTo>
                      <a:lnTo>
                        <a:pt x="382" y="405"/>
                      </a:lnTo>
                      <a:lnTo>
                        <a:pt x="373" y="420"/>
                      </a:lnTo>
                      <a:lnTo>
                        <a:pt x="362" y="432"/>
                      </a:lnTo>
                      <a:lnTo>
                        <a:pt x="363" y="432"/>
                      </a:lnTo>
                      <a:lnTo>
                        <a:pt x="352" y="442"/>
                      </a:lnTo>
                      <a:lnTo>
                        <a:pt x="340" y="453"/>
                      </a:lnTo>
                      <a:lnTo>
                        <a:pt x="334" y="461"/>
                      </a:lnTo>
                      <a:lnTo>
                        <a:pt x="323" y="474"/>
                      </a:lnTo>
                      <a:lnTo>
                        <a:pt x="306" y="486"/>
                      </a:lnTo>
                      <a:lnTo>
                        <a:pt x="297" y="492"/>
                      </a:lnTo>
                      <a:lnTo>
                        <a:pt x="297" y="495"/>
                      </a:lnTo>
                      <a:lnTo>
                        <a:pt x="290" y="506"/>
                      </a:lnTo>
                      <a:lnTo>
                        <a:pt x="277" y="520"/>
                      </a:lnTo>
                      <a:lnTo>
                        <a:pt x="264" y="532"/>
                      </a:lnTo>
                      <a:lnTo>
                        <a:pt x="249" y="541"/>
                      </a:lnTo>
                      <a:lnTo>
                        <a:pt x="243" y="545"/>
                      </a:lnTo>
                      <a:lnTo>
                        <a:pt x="231" y="549"/>
                      </a:lnTo>
                      <a:lnTo>
                        <a:pt x="223" y="550"/>
                      </a:lnTo>
                      <a:lnTo>
                        <a:pt x="216" y="554"/>
                      </a:lnTo>
                      <a:lnTo>
                        <a:pt x="193" y="572"/>
                      </a:lnTo>
                      <a:lnTo>
                        <a:pt x="139" y="620"/>
                      </a:lnTo>
                      <a:lnTo>
                        <a:pt x="120" y="640"/>
                      </a:lnTo>
                      <a:lnTo>
                        <a:pt x="113" y="648"/>
                      </a:lnTo>
                      <a:lnTo>
                        <a:pt x="103" y="659"/>
                      </a:lnTo>
                      <a:lnTo>
                        <a:pt x="91" y="663"/>
                      </a:lnTo>
                      <a:lnTo>
                        <a:pt x="87" y="660"/>
                      </a:lnTo>
                      <a:lnTo>
                        <a:pt x="84" y="665"/>
                      </a:lnTo>
                      <a:lnTo>
                        <a:pt x="87" y="665"/>
                      </a:lnTo>
                      <a:lnTo>
                        <a:pt x="88" y="669"/>
                      </a:lnTo>
                      <a:lnTo>
                        <a:pt x="87" y="672"/>
                      </a:lnTo>
                      <a:lnTo>
                        <a:pt x="83" y="674"/>
                      </a:lnTo>
                      <a:lnTo>
                        <a:pt x="81" y="681"/>
                      </a:lnTo>
                      <a:lnTo>
                        <a:pt x="75" y="691"/>
                      </a:lnTo>
                      <a:lnTo>
                        <a:pt x="61" y="705"/>
                      </a:lnTo>
                      <a:lnTo>
                        <a:pt x="50" y="718"/>
                      </a:lnTo>
                      <a:lnTo>
                        <a:pt x="37" y="730"/>
                      </a:lnTo>
                      <a:lnTo>
                        <a:pt x="32" y="739"/>
                      </a:lnTo>
                      <a:lnTo>
                        <a:pt x="30" y="74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" name="Freeform 159"/>
                <p:cNvSpPr>
                  <a:spLocks noChangeAspect="1"/>
                </p:cNvSpPr>
                <p:nvPr/>
              </p:nvSpPr>
              <p:spPr bwMode="gray">
                <a:xfrm>
                  <a:off x="4761706" y="3272184"/>
                  <a:ext cx="276225" cy="215900"/>
                </a:xfrm>
                <a:custGeom>
                  <a:avLst/>
                  <a:gdLst/>
                  <a:ahLst/>
                  <a:cxnLst>
                    <a:cxn ang="0">
                      <a:pos x="222" y="381"/>
                    </a:cxn>
                    <a:cxn ang="0">
                      <a:pos x="209" y="442"/>
                    </a:cxn>
                    <a:cxn ang="0">
                      <a:pos x="192" y="463"/>
                    </a:cxn>
                    <a:cxn ang="0">
                      <a:pos x="186" y="474"/>
                    </a:cxn>
                    <a:cxn ang="0">
                      <a:pos x="160" y="475"/>
                    </a:cxn>
                    <a:cxn ang="0">
                      <a:pos x="42" y="495"/>
                    </a:cxn>
                    <a:cxn ang="0">
                      <a:pos x="3" y="511"/>
                    </a:cxn>
                    <a:cxn ang="0">
                      <a:pos x="11" y="532"/>
                    </a:cxn>
                    <a:cxn ang="0">
                      <a:pos x="15" y="550"/>
                    </a:cxn>
                    <a:cxn ang="0">
                      <a:pos x="49" y="588"/>
                    </a:cxn>
                    <a:cxn ang="0">
                      <a:pos x="70" y="622"/>
                    </a:cxn>
                    <a:cxn ang="0">
                      <a:pos x="92" y="629"/>
                    </a:cxn>
                    <a:cxn ang="0">
                      <a:pos x="106" y="622"/>
                    </a:cxn>
                    <a:cxn ang="0">
                      <a:pos x="119" y="637"/>
                    </a:cxn>
                    <a:cxn ang="0">
                      <a:pos x="109" y="641"/>
                    </a:cxn>
                    <a:cxn ang="0">
                      <a:pos x="116" y="656"/>
                    </a:cxn>
                    <a:cxn ang="0">
                      <a:pos x="127" y="653"/>
                    </a:cxn>
                    <a:cxn ang="0">
                      <a:pos x="143" y="645"/>
                    </a:cxn>
                    <a:cxn ang="0">
                      <a:pos x="165" y="653"/>
                    </a:cxn>
                    <a:cxn ang="0">
                      <a:pos x="193" y="678"/>
                    </a:cxn>
                    <a:cxn ang="0">
                      <a:pos x="193" y="637"/>
                    </a:cxn>
                    <a:cxn ang="0">
                      <a:pos x="206" y="624"/>
                    </a:cxn>
                    <a:cxn ang="0">
                      <a:pos x="221" y="586"/>
                    </a:cxn>
                    <a:cxn ang="0">
                      <a:pos x="259" y="565"/>
                    </a:cxn>
                    <a:cxn ang="0">
                      <a:pos x="291" y="561"/>
                    </a:cxn>
                    <a:cxn ang="0">
                      <a:pos x="365" y="602"/>
                    </a:cxn>
                    <a:cxn ang="0">
                      <a:pos x="386" y="609"/>
                    </a:cxn>
                    <a:cxn ang="0">
                      <a:pos x="418" y="588"/>
                    </a:cxn>
                    <a:cxn ang="0">
                      <a:pos x="471" y="613"/>
                    </a:cxn>
                    <a:cxn ang="0">
                      <a:pos x="519" y="618"/>
                    </a:cxn>
                    <a:cxn ang="0">
                      <a:pos x="559" y="588"/>
                    </a:cxn>
                    <a:cxn ang="0">
                      <a:pos x="613" y="587"/>
                    </a:cxn>
                    <a:cxn ang="0">
                      <a:pos x="647" y="591"/>
                    </a:cxn>
                    <a:cxn ang="0">
                      <a:pos x="672" y="597"/>
                    </a:cxn>
                    <a:cxn ang="0">
                      <a:pos x="688" y="582"/>
                    </a:cxn>
                    <a:cxn ang="0">
                      <a:pos x="708" y="576"/>
                    </a:cxn>
                    <a:cxn ang="0">
                      <a:pos x="718" y="561"/>
                    </a:cxn>
                    <a:cxn ang="0">
                      <a:pos x="709" y="545"/>
                    </a:cxn>
                    <a:cxn ang="0">
                      <a:pos x="725" y="533"/>
                    </a:cxn>
                    <a:cxn ang="0">
                      <a:pos x="732" y="515"/>
                    </a:cxn>
                    <a:cxn ang="0">
                      <a:pos x="746" y="501"/>
                    </a:cxn>
                    <a:cxn ang="0">
                      <a:pos x="838" y="386"/>
                    </a:cxn>
                    <a:cxn ang="0">
                      <a:pos x="872" y="184"/>
                    </a:cxn>
                    <a:cxn ang="0">
                      <a:pos x="837" y="160"/>
                    </a:cxn>
                    <a:cxn ang="0">
                      <a:pos x="826" y="135"/>
                    </a:cxn>
                    <a:cxn ang="0">
                      <a:pos x="818" y="117"/>
                    </a:cxn>
                    <a:cxn ang="0">
                      <a:pos x="795" y="26"/>
                    </a:cxn>
                    <a:cxn ang="0">
                      <a:pos x="773" y="11"/>
                    </a:cxn>
                    <a:cxn ang="0">
                      <a:pos x="720" y="1"/>
                    </a:cxn>
                    <a:cxn ang="0">
                      <a:pos x="643" y="1"/>
                    </a:cxn>
                    <a:cxn ang="0">
                      <a:pos x="568" y="53"/>
                    </a:cxn>
                    <a:cxn ang="0">
                      <a:pos x="437" y="145"/>
                    </a:cxn>
                    <a:cxn ang="0">
                      <a:pos x="307" y="236"/>
                    </a:cxn>
                    <a:cxn ang="0">
                      <a:pos x="221" y="257"/>
                    </a:cxn>
                    <a:cxn ang="0">
                      <a:pos x="222" y="271"/>
                    </a:cxn>
                  </a:cxnLst>
                  <a:rect l="0" t="0" r="r" b="b"/>
                  <a:pathLst>
                    <a:path w="872" h="678">
                      <a:moveTo>
                        <a:pt x="222" y="271"/>
                      </a:moveTo>
                      <a:lnTo>
                        <a:pt x="222" y="327"/>
                      </a:lnTo>
                      <a:lnTo>
                        <a:pt x="222" y="381"/>
                      </a:lnTo>
                      <a:lnTo>
                        <a:pt x="222" y="435"/>
                      </a:lnTo>
                      <a:lnTo>
                        <a:pt x="219" y="436"/>
                      </a:lnTo>
                      <a:lnTo>
                        <a:pt x="209" y="442"/>
                      </a:lnTo>
                      <a:lnTo>
                        <a:pt x="205" y="448"/>
                      </a:lnTo>
                      <a:lnTo>
                        <a:pt x="204" y="456"/>
                      </a:lnTo>
                      <a:lnTo>
                        <a:pt x="192" y="463"/>
                      </a:lnTo>
                      <a:lnTo>
                        <a:pt x="188" y="466"/>
                      </a:lnTo>
                      <a:lnTo>
                        <a:pt x="186" y="469"/>
                      </a:lnTo>
                      <a:lnTo>
                        <a:pt x="186" y="474"/>
                      </a:lnTo>
                      <a:lnTo>
                        <a:pt x="173" y="473"/>
                      </a:lnTo>
                      <a:lnTo>
                        <a:pt x="160" y="472"/>
                      </a:lnTo>
                      <a:lnTo>
                        <a:pt x="160" y="475"/>
                      </a:lnTo>
                      <a:lnTo>
                        <a:pt x="155" y="474"/>
                      </a:lnTo>
                      <a:lnTo>
                        <a:pt x="66" y="475"/>
                      </a:lnTo>
                      <a:lnTo>
                        <a:pt x="42" y="495"/>
                      </a:lnTo>
                      <a:lnTo>
                        <a:pt x="5" y="495"/>
                      </a:lnTo>
                      <a:lnTo>
                        <a:pt x="4" y="499"/>
                      </a:lnTo>
                      <a:lnTo>
                        <a:pt x="3" y="511"/>
                      </a:lnTo>
                      <a:lnTo>
                        <a:pt x="0" y="521"/>
                      </a:lnTo>
                      <a:lnTo>
                        <a:pt x="1" y="523"/>
                      </a:lnTo>
                      <a:lnTo>
                        <a:pt x="11" y="532"/>
                      </a:lnTo>
                      <a:lnTo>
                        <a:pt x="12" y="534"/>
                      </a:lnTo>
                      <a:lnTo>
                        <a:pt x="11" y="543"/>
                      </a:lnTo>
                      <a:lnTo>
                        <a:pt x="15" y="550"/>
                      </a:lnTo>
                      <a:lnTo>
                        <a:pt x="27" y="565"/>
                      </a:lnTo>
                      <a:lnTo>
                        <a:pt x="44" y="579"/>
                      </a:lnTo>
                      <a:lnTo>
                        <a:pt x="49" y="588"/>
                      </a:lnTo>
                      <a:lnTo>
                        <a:pt x="55" y="603"/>
                      </a:lnTo>
                      <a:lnTo>
                        <a:pt x="59" y="609"/>
                      </a:lnTo>
                      <a:lnTo>
                        <a:pt x="70" y="622"/>
                      </a:lnTo>
                      <a:lnTo>
                        <a:pt x="78" y="626"/>
                      </a:lnTo>
                      <a:lnTo>
                        <a:pt x="89" y="629"/>
                      </a:lnTo>
                      <a:lnTo>
                        <a:pt x="92" y="629"/>
                      </a:lnTo>
                      <a:lnTo>
                        <a:pt x="97" y="628"/>
                      </a:lnTo>
                      <a:lnTo>
                        <a:pt x="102" y="623"/>
                      </a:lnTo>
                      <a:lnTo>
                        <a:pt x="106" y="622"/>
                      </a:lnTo>
                      <a:lnTo>
                        <a:pt x="112" y="625"/>
                      </a:lnTo>
                      <a:lnTo>
                        <a:pt x="118" y="635"/>
                      </a:lnTo>
                      <a:lnTo>
                        <a:pt x="119" y="637"/>
                      </a:lnTo>
                      <a:lnTo>
                        <a:pt x="118" y="640"/>
                      </a:lnTo>
                      <a:lnTo>
                        <a:pt x="113" y="640"/>
                      </a:lnTo>
                      <a:lnTo>
                        <a:pt x="109" y="641"/>
                      </a:lnTo>
                      <a:lnTo>
                        <a:pt x="108" y="645"/>
                      </a:lnTo>
                      <a:lnTo>
                        <a:pt x="109" y="649"/>
                      </a:lnTo>
                      <a:lnTo>
                        <a:pt x="116" y="656"/>
                      </a:lnTo>
                      <a:lnTo>
                        <a:pt x="127" y="666"/>
                      </a:lnTo>
                      <a:lnTo>
                        <a:pt x="134" y="662"/>
                      </a:lnTo>
                      <a:lnTo>
                        <a:pt x="127" y="653"/>
                      </a:lnTo>
                      <a:lnTo>
                        <a:pt x="127" y="649"/>
                      </a:lnTo>
                      <a:lnTo>
                        <a:pt x="138" y="646"/>
                      </a:lnTo>
                      <a:lnTo>
                        <a:pt x="143" y="645"/>
                      </a:lnTo>
                      <a:lnTo>
                        <a:pt x="151" y="641"/>
                      </a:lnTo>
                      <a:lnTo>
                        <a:pt x="154" y="642"/>
                      </a:lnTo>
                      <a:lnTo>
                        <a:pt x="165" y="653"/>
                      </a:lnTo>
                      <a:lnTo>
                        <a:pt x="177" y="666"/>
                      </a:lnTo>
                      <a:lnTo>
                        <a:pt x="184" y="671"/>
                      </a:lnTo>
                      <a:lnTo>
                        <a:pt x="193" y="678"/>
                      </a:lnTo>
                      <a:lnTo>
                        <a:pt x="194" y="671"/>
                      </a:lnTo>
                      <a:lnTo>
                        <a:pt x="192" y="646"/>
                      </a:lnTo>
                      <a:lnTo>
                        <a:pt x="193" y="637"/>
                      </a:lnTo>
                      <a:lnTo>
                        <a:pt x="195" y="633"/>
                      </a:lnTo>
                      <a:lnTo>
                        <a:pt x="199" y="628"/>
                      </a:lnTo>
                      <a:lnTo>
                        <a:pt x="206" y="624"/>
                      </a:lnTo>
                      <a:lnTo>
                        <a:pt x="211" y="618"/>
                      </a:lnTo>
                      <a:lnTo>
                        <a:pt x="219" y="604"/>
                      </a:lnTo>
                      <a:lnTo>
                        <a:pt x="221" y="586"/>
                      </a:lnTo>
                      <a:lnTo>
                        <a:pt x="222" y="582"/>
                      </a:lnTo>
                      <a:lnTo>
                        <a:pt x="240" y="570"/>
                      </a:lnTo>
                      <a:lnTo>
                        <a:pt x="259" y="565"/>
                      </a:lnTo>
                      <a:lnTo>
                        <a:pt x="277" y="565"/>
                      </a:lnTo>
                      <a:lnTo>
                        <a:pt x="283" y="564"/>
                      </a:lnTo>
                      <a:lnTo>
                        <a:pt x="291" y="561"/>
                      </a:lnTo>
                      <a:lnTo>
                        <a:pt x="306" y="563"/>
                      </a:lnTo>
                      <a:lnTo>
                        <a:pt x="343" y="581"/>
                      </a:lnTo>
                      <a:lnTo>
                        <a:pt x="365" y="602"/>
                      </a:lnTo>
                      <a:lnTo>
                        <a:pt x="372" y="607"/>
                      </a:lnTo>
                      <a:lnTo>
                        <a:pt x="377" y="609"/>
                      </a:lnTo>
                      <a:lnTo>
                        <a:pt x="386" y="609"/>
                      </a:lnTo>
                      <a:lnTo>
                        <a:pt x="392" y="599"/>
                      </a:lnTo>
                      <a:lnTo>
                        <a:pt x="408" y="591"/>
                      </a:lnTo>
                      <a:lnTo>
                        <a:pt x="418" y="588"/>
                      </a:lnTo>
                      <a:lnTo>
                        <a:pt x="430" y="588"/>
                      </a:lnTo>
                      <a:lnTo>
                        <a:pt x="447" y="598"/>
                      </a:lnTo>
                      <a:lnTo>
                        <a:pt x="471" y="613"/>
                      </a:lnTo>
                      <a:lnTo>
                        <a:pt x="483" y="617"/>
                      </a:lnTo>
                      <a:lnTo>
                        <a:pt x="506" y="619"/>
                      </a:lnTo>
                      <a:lnTo>
                        <a:pt x="519" y="618"/>
                      </a:lnTo>
                      <a:lnTo>
                        <a:pt x="533" y="608"/>
                      </a:lnTo>
                      <a:lnTo>
                        <a:pt x="550" y="593"/>
                      </a:lnTo>
                      <a:lnTo>
                        <a:pt x="559" y="588"/>
                      </a:lnTo>
                      <a:lnTo>
                        <a:pt x="585" y="588"/>
                      </a:lnTo>
                      <a:lnTo>
                        <a:pt x="603" y="591"/>
                      </a:lnTo>
                      <a:lnTo>
                        <a:pt x="613" y="587"/>
                      </a:lnTo>
                      <a:lnTo>
                        <a:pt x="633" y="585"/>
                      </a:lnTo>
                      <a:lnTo>
                        <a:pt x="640" y="587"/>
                      </a:lnTo>
                      <a:lnTo>
                        <a:pt x="647" y="591"/>
                      </a:lnTo>
                      <a:lnTo>
                        <a:pt x="655" y="593"/>
                      </a:lnTo>
                      <a:lnTo>
                        <a:pt x="661" y="597"/>
                      </a:lnTo>
                      <a:lnTo>
                        <a:pt x="672" y="597"/>
                      </a:lnTo>
                      <a:lnTo>
                        <a:pt x="678" y="593"/>
                      </a:lnTo>
                      <a:lnTo>
                        <a:pt x="688" y="583"/>
                      </a:lnTo>
                      <a:lnTo>
                        <a:pt x="688" y="582"/>
                      </a:lnTo>
                      <a:lnTo>
                        <a:pt x="694" y="577"/>
                      </a:lnTo>
                      <a:lnTo>
                        <a:pt x="702" y="576"/>
                      </a:lnTo>
                      <a:lnTo>
                        <a:pt x="708" y="576"/>
                      </a:lnTo>
                      <a:lnTo>
                        <a:pt x="714" y="564"/>
                      </a:lnTo>
                      <a:lnTo>
                        <a:pt x="715" y="564"/>
                      </a:lnTo>
                      <a:lnTo>
                        <a:pt x="718" y="561"/>
                      </a:lnTo>
                      <a:lnTo>
                        <a:pt x="713" y="556"/>
                      </a:lnTo>
                      <a:lnTo>
                        <a:pt x="709" y="550"/>
                      </a:lnTo>
                      <a:lnTo>
                        <a:pt x="709" y="545"/>
                      </a:lnTo>
                      <a:lnTo>
                        <a:pt x="714" y="538"/>
                      </a:lnTo>
                      <a:lnTo>
                        <a:pt x="720" y="534"/>
                      </a:lnTo>
                      <a:lnTo>
                        <a:pt x="725" y="533"/>
                      </a:lnTo>
                      <a:lnTo>
                        <a:pt x="730" y="531"/>
                      </a:lnTo>
                      <a:lnTo>
                        <a:pt x="727" y="520"/>
                      </a:lnTo>
                      <a:lnTo>
                        <a:pt x="732" y="515"/>
                      </a:lnTo>
                      <a:lnTo>
                        <a:pt x="740" y="513"/>
                      </a:lnTo>
                      <a:lnTo>
                        <a:pt x="740" y="504"/>
                      </a:lnTo>
                      <a:lnTo>
                        <a:pt x="746" y="501"/>
                      </a:lnTo>
                      <a:lnTo>
                        <a:pt x="746" y="490"/>
                      </a:lnTo>
                      <a:lnTo>
                        <a:pt x="834" y="391"/>
                      </a:lnTo>
                      <a:lnTo>
                        <a:pt x="838" y="386"/>
                      </a:lnTo>
                      <a:lnTo>
                        <a:pt x="844" y="287"/>
                      </a:lnTo>
                      <a:lnTo>
                        <a:pt x="859" y="208"/>
                      </a:lnTo>
                      <a:lnTo>
                        <a:pt x="872" y="184"/>
                      </a:lnTo>
                      <a:lnTo>
                        <a:pt x="849" y="171"/>
                      </a:lnTo>
                      <a:lnTo>
                        <a:pt x="843" y="166"/>
                      </a:lnTo>
                      <a:lnTo>
                        <a:pt x="837" y="160"/>
                      </a:lnTo>
                      <a:lnTo>
                        <a:pt x="833" y="154"/>
                      </a:lnTo>
                      <a:lnTo>
                        <a:pt x="829" y="142"/>
                      </a:lnTo>
                      <a:lnTo>
                        <a:pt x="826" y="135"/>
                      </a:lnTo>
                      <a:lnTo>
                        <a:pt x="826" y="133"/>
                      </a:lnTo>
                      <a:lnTo>
                        <a:pt x="821" y="123"/>
                      </a:lnTo>
                      <a:lnTo>
                        <a:pt x="818" y="117"/>
                      </a:lnTo>
                      <a:lnTo>
                        <a:pt x="818" y="31"/>
                      </a:lnTo>
                      <a:lnTo>
                        <a:pt x="801" y="36"/>
                      </a:lnTo>
                      <a:lnTo>
                        <a:pt x="795" y="26"/>
                      </a:lnTo>
                      <a:lnTo>
                        <a:pt x="791" y="22"/>
                      </a:lnTo>
                      <a:lnTo>
                        <a:pt x="776" y="15"/>
                      </a:lnTo>
                      <a:lnTo>
                        <a:pt x="773" y="11"/>
                      </a:lnTo>
                      <a:lnTo>
                        <a:pt x="768" y="7"/>
                      </a:lnTo>
                      <a:lnTo>
                        <a:pt x="759" y="5"/>
                      </a:lnTo>
                      <a:lnTo>
                        <a:pt x="720" y="1"/>
                      </a:lnTo>
                      <a:lnTo>
                        <a:pt x="677" y="2"/>
                      </a:lnTo>
                      <a:lnTo>
                        <a:pt x="646" y="0"/>
                      </a:lnTo>
                      <a:lnTo>
                        <a:pt x="643" y="1"/>
                      </a:lnTo>
                      <a:lnTo>
                        <a:pt x="638" y="4"/>
                      </a:lnTo>
                      <a:lnTo>
                        <a:pt x="612" y="22"/>
                      </a:lnTo>
                      <a:lnTo>
                        <a:pt x="568" y="53"/>
                      </a:lnTo>
                      <a:lnTo>
                        <a:pt x="525" y="84"/>
                      </a:lnTo>
                      <a:lnTo>
                        <a:pt x="482" y="114"/>
                      </a:lnTo>
                      <a:lnTo>
                        <a:pt x="437" y="145"/>
                      </a:lnTo>
                      <a:lnTo>
                        <a:pt x="393" y="176"/>
                      </a:lnTo>
                      <a:lnTo>
                        <a:pt x="350" y="206"/>
                      </a:lnTo>
                      <a:lnTo>
                        <a:pt x="307" y="236"/>
                      </a:lnTo>
                      <a:lnTo>
                        <a:pt x="292" y="241"/>
                      </a:lnTo>
                      <a:lnTo>
                        <a:pt x="230" y="255"/>
                      </a:lnTo>
                      <a:lnTo>
                        <a:pt x="221" y="257"/>
                      </a:lnTo>
                      <a:lnTo>
                        <a:pt x="221" y="259"/>
                      </a:lnTo>
                      <a:lnTo>
                        <a:pt x="222" y="260"/>
                      </a:lnTo>
                      <a:lnTo>
                        <a:pt x="222" y="27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1" name="Freeform 18"/>
                <p:cNvSpPr>
                  <a:spLocks noChangeAspect="1"/>
                </p:cNvSpPr>
                <p:nvPr/>
              </p:nvSpPr>
              <p:spPr bwMode="gray">
                <a:xfrm>
                  <a:off x="5334792" y="3432522"/>
                  <a:ext cx="261938" cy="198438"/>
                </a:xfrm>
                <a:custGeom>
                  <a:avLst/>
                  <a:gdLst/>
                  <a:ahLst/>
                  <a:cxnLst>
                    <a:cxn ang="0">
                      <a:pos x="174" y="105"/>
                    </a:cxn>
                    <a:cxn ang="0">
                      <a:pos x="149" y="125"/>
                    </a:cxn>
                    <a:cxn ang="0">
                      <a:pos x="104" y="215"/>
                    </a:cxn>
                    <a:cxn ang="0">
                      <a:pos x="81" y="225"/>
                    </a:cxn>
                    <a:cxn ang="0">
                      <a:pos x="67" y="242"/>
                    </a:cxn>
                    <a:cxn ang="0">
                      <a:pos x="67" y="270"/>
                    </a:cxn>
                    <a:cxn ang="0">
                      <a:pos x="61" y="346"/>
                    </a:cxn>
                    <a:cxn ang="0">
                      <a:pos x="21" y="355"/>
                    </a:cxn>
                    <a:cxn ang="0">
                      <a:pos x="5" y="378"/>
                    </a:cxn>
                    <a:cxn ang="0">
                      <a:pos x="12" y="390"/>
                    </a:cxn>
                    <a:cxn ang="0">
                      <a:pos x="39" y="399"/>
                    </a:cxn>
                    <a:cxn ang="0">
                      <a:pos x="58" y="424"/>
                    </a:cxn>
                    <a:cxn ang="0">
                      <a:pos x="93" y="453"/>
                    </a:cxn>
                    <a:cxn ang="0">
                      <a:pos x="113" y="502"/>
                    </a:cxn>
                    <a:cxn ang="0">
                      <a:pos x="150" y="522"/>
                    </a:cxn>
                    <a:cxn ang="0">
                      <a:pos x="157" y="544"/>
                    </a:cxn>
                    <a:cxn ang="0">
                      <a:pos x="185" y="569"/>
                    </a:cxn>
                    <a:cxn ang="0">
                      <a:pos x="255" y="600"/>
                    </a:cxn>
                    <a:cxn ang="0">
                      <a:pos x="303" y="619"/>
                    </a:cxn>
                    <a:cxn ang="0">
                      <a:pos x="373" y="614"/>
                    </a:cxn>
                    <a:cxn ang="0">
                      <a:pos x="427" y="588"/>
                    </a:cxn>
                    <a:cxn ang="0">
                      <a:pos x="483" y="604"/>
                    </a:cxn>
                    <a:cxn ang="0">
                      <a:pos x="506" y="592"/>
                    </a:cxn>
                    <a:cxn ang="0">
                      <a:pos x="567" y="559"/>
                    </a:cxn>
                    <a:cxn ang="0">
                      <a:pos x="661" y="545"/>
                    </a:cxn>
                    <a:cxn ang="0">
                      <a:pos x="823" y="381"/>
                    </a:cxn>
                    <a:cxn ang="0">
                      <a:pos x="684" y="347"/>
                    </a:cxn>
                    <a:cxn ang="0">
                      <a:pos x="579" y="298"/>
                    </a:cxn>
                    <a:cxn ang="0">
                      <a:pos x="564" y="276"/>
                    </a:cxn>
                    <a:cxn ang="0">
                      <a:pos x="550" y="261"/>
                    </a:cxn>
                    <a:cxn ang="0">
                      <a:pos x="539" y="226"/>
                    </a:cxn>
                    <a:cxn ang="0">
                      <a:pos x="534" y="212"/>
                    </a:cxn>
                    <a:cxn ang="0">
                      <a:pos x="516" y="218"/>
                    </a:cxn>
                    <a:cxn ang="0">
                      <a:pos x="504" y="220"/>
                    </a:cxn>
                    <a:cxn ang="0">
                      <a:pos x="484" y="203"/>
                    </a:cxn>
                    <a:cxn ang="0">
                      <a:pos x="499" y="177"/>
                    </a:cxn>
                    <a:cxn ang="0">
                      <a:pos x="512" y="140"/>
                    </a:cxn>
                    <a:cxn ang="0">
                      <a:pos x="495" y="119"/>
                    </a:cxn>
                    <a:cxn ang="0">
                      <a:pos x="480" y="99"/>
                    </a:cxn>
                    <a:cxn ang="0">
                      <a:pos x="445" y="71"/>
                    </a:cxn>
                    <a:cxn ang="0">
                      <a:pos x="420" y="40"/>
                    </a:cxn>
                    <a:cxn ang="0">
                      <a:pos x="389" y="23"/>
                    </a:cxn>
                    <a:cxn ang="0">
                      <a:pos x="372" y="26"/>
                    </a:cxn>
                    <a:cxn ang="0">
                      <a:pos x="356" y="18"/>
                    </a:cxn>
                    <a:cxn ang="0">
                      <a:pos x="340" y="23"/>
                    </a:cxn>
                    <a:cxn ang="0">
                      <a:pos x="334" y="18"/>
                    </a:cxn>
                    <a:cxn ang="0">
                      <a:pos x="324" y="17"/>
                    </a:cxn>
                    <a:cxn ang="0">
                      <a:pos x="301" y="26"/>
                    </a:cxn>
                    <a:cxn ang="0">
                      <a:pos x="284" y="12"/>
                    </a:cxn>
                    <a:cxn ang="0">
                      <a:pos x="268" y="5"/>
                    </a:cxn>
                    <a:cxn ang="0">
                      <a:pos x="236" y="34"/>
                    </a:cxn>
                    <a:cxn ang="0">
                      <a:pos x="223" y="26"/>
                    </a:cxn>
                    <a:cxn ang="0">
                      <a:pos x="216" y="35"/>
                    </a:cxn>
                    <a:cxn ang="0">
                      <a:pos x="194" y="33"/>
                    </a:cxn>
                  </a:cxnLst>
                  <a:rect l="0" t="0" r="r" b="b"/>
                  <a:pathLst>
                    <a:path w="824" h="626">
                      <a:moveTo>
                        <a:pt x="192" y="32"/>
                      </a:moveTo>
                      <a:lnTo>
                        <a:pt x="192" y="48"/>
                      </a:lnTo>
                      <a:lnTo>
                        <a:pt x="174" y="105"/>
                      </a:lnTo>
                      <a:lnTo>
                        <a:pt x="167" y="113"/>
                      </a:lnTo>
                      <a:lnTo>
                        <a:pt x="158" y="115"/>
                      </a:lnTo>
                      <a:lnTo>
                        <a:pt x="149" y="125"/>
                      </a:lnTo>
                      <a:lnTo>
                        <a:pt x="114" y="174"/>
                      </a:lnTo>
                      <a:lnTo>
                        <a:pt x="109" y="188"/>
                      </a:lnTo>
                      <a:lnTo>
                        <a:pt x="104" y="215"/>
                      </a:lnTo>
                      <a:lnTo>
                        <a:pt x="99" y="220"/>
                      </a:lnTo>
                      <a:lnTo>
                        <a:pt x="88" y="220"/>
                      </a:lnTo>
                      <a:lnTo>
                        <a:pt x="81" y="225"/>
                      </a:lnTo>
                      <a:lnTo>
                        <a:pt x="74" y="237"/>
                      </a:lnTo>
                      <a:lnTo>
                        <a:pt x="71" y="244"/>
                      </a:lnTo>
                      <a:lnTo>
                        <a:pt x="67" y="242"/>
                      </a:lnTo>
                      <a:lnTo>
                        <a:pt x="67" y="253"/>
                      </a:lnTo>
                      <a:lnTo>
                        <a:pt x="69" y="259"/>
                      </a:lnTo>
                      <a:lnTo>
                        <a:pt x="67" y="270"/>
                      </a:lnTo>
                      <a:lnTo>
                        <a:pt x="63" y="286"/>
                      </a:lnTo>
                      <a:lnTo>
                        <a:pt x="63" y="331"/>
                      </a:lnTo>
                      <a:lnTo>
                        <a:pt x="61" y="346"/>
                      </a:lnTo>
                      <a:lnTo>
                        <a:pt x="54" y="352"/>
                      </a:lnTo>
                      <a:lnTo>
                        <a:pt x="43" y="357"/>
                      </a:lnTo>
                      <a:lnTo>
                        <a:pt x="21" y="355"/>
                      </a:lnTo>
                      <a:lnTo>
                        <a:pt x="11" y="359"/>
                      </a:lnTo>
                      <a:lnTo>
                        <a:pt x="11" y="373"/>
                      </a:lnTo>
                      <a:lnTo>
                        <a:pt x="5" y="378"/>
                      </a:lnTo>
                      <a:lnTo>
                        <a:pt x="0" y="386"/>
                      </a:lnTo>
                      <a:lnTo>
                        <a:pt x="6" y="390"/>
                      </a:lnTo>
                      <a:lnTo>
                        <a:pt x="12" y="390"/>
                      </a:lnTo>
                      <a:lnTo>
                        <a:pt x="20" y="397"/>
                      </a:lnTo>
                      <a:lnTo>
                        <a:pt x="28" y="395"/>
                      </a:lnTo>
                      <a:lnTo>
                        <a:pt x="39" y="399"/>
                      </a:lnTo>
                      <a:lnTo>
                        <a:pt x="48" y="404"/>
                      </a:lnTo>
                      <a:lnTo>
                        <a:pt x="56" y="414"/>
                      </a:lnTo>
                      <a:lnTo>
                        <a:pt x="58" y="424"/>
                      </a:lnTo>
                      <a:lnTo>
                        <a:pt x="64" y="432"/>
                      </a:lnTo>
                      <a:lnTo>
                        <a:pt x="71" y="440"/>
                      </a:lnTo>
                      <a:lnTo>
                        <a:pt x="93" y="453"/>
                      </a:lnTo>
                      <a:lnTo>
                        <a:pt x="98" y="463"/>
                      </a:lnTo>
                      <a:lnTo>
                        <a:pt x="103" y="475"/>
                      </a:lnTo>
                      <a:lnTo>
                        <a:pt x="113" y="502"/>
                      </a:lnTo>
                      <a:lnTo>
                        <a:pt x="118" y="511"/>
                      </a:lnTo>
                      <a:lnTo>
                        <a:pt x="126" y="517"/>
                      </a:lnTo>
                      <a:lnTo>
                        <a:pt x="150" y="522"/>
                      </a:lnTo>
                      <a:lnTo>
                        <a:pt x="157" y="527"/>
                      </a:lnTo>
                      <a:lnTo>
                        <a:pt x="158" y="534"/>
                      </a:lnTo>
                      <a:lnTo>
                        <a:pt x="157" y="544"/>
                      </a:lnTo>
                      <a:lnTo>
                        <a:pt x="156" y="566"/>
                      </a:lnTo>
                      <a:lnTo>
                        <a:pt x="169" y="571"/>
                      </a:lnTo>
                      <a:lnTo>
                        <a:pt x="185" y="569"/>
                      </a:lnTo>
                      <a:lnTo>
                        <a:pt x="200" y="570"/>
                      </a:lnTo>
                      <a:lnTo>
                        <a:pt x="217" y="578"/>
                      </a:lnTo>
                      <a:lnTo>
                        <a:pt x="255" y="600"/>
                      </a:lnTo>
                      <a:lnTo>
                        <a:pt x="266" y="613"/>
                      </a:lnTo>
                      <a:lnTo>
                        <a:pt x="286" y="619"/>
                      </a:lnTo>
                      <a:lnTo>
                        <a:pt x="303" y="619"/>
                      </a:lnTo>
                      <a:lnTo>
                        <a:pt x="325" y="625"/>
                      </a:lnTo>
                      <a:lnTo>
                        <a:pt x="350" y="626"/>
                      </a:lnTo>
                      <a:lnTo>
                        <a:pt x="373" y="614"/>
                      </a:lnTo>
                      <a:lnTo>
                        <a:pt x="389" y="598"/>
                      </a:lnTo>
                      <a:lnTo>
                        <a:pt x="408" y="592"/>
                      </a:lnTo>
                      <a:lnTo>
                        <a:pt x="427" y="588"/>
                      </a:lnTo>
                      <a:lnTo>
                        <a:pt x="461" y="604"/>
                      </a:lnTo>
                      <a:lnTo>
                        <a:pt x="474" y="603"/>
                      </a:lnTo>
                      <a:lnTo>
                        <a:pt x="483" y="604"/>
                      </a:lnTo>
                      <a:lnTo>
                        <a:pt x="488" y="603"/>
                      </a:lnTo>
                      <a:lnTo>
                        <a:pt x="491" y="599"/>
                      </a:lnTo>
                      <a:lnTo>
                        <a:pt x="506" y="592"/>
                      </a:lnTo>
                      <a:lnTo>
                        <a:pt x="542" y="580"/>
                      </a:lnTo>
                      <a:lnTo>
                        <a:pt x="554" y="567"/>
                      </a:lnTo>
                      <a:lnTo>
                        <a:pt x="567" y="559"/>
                      </a:lnTo>
                      <a:lnTo>
                        <a:pt x="588" y="550"/>
                      </a:lnTo>
                      <a:lnTo>
                        <a:pt x="596" y="545"/>
                      </a:lnTo>
                      <a:lnTo>
                        <a:pt x="661" y="545"/>
                      </a:lnTo>
                      <a:lnTo>
                        <a:pt x="742" y="463"/>
                      </a:lnTo>
                      <a:lnTo>
                        <a:pt x="813" y="393"/>
                      </a:lnTo>
                      <a:lnTo>
                        <a:pt x="823" y="381"/>
                      </a:lnTo>
                      <a:lnTo>
                        <a:pt x="824" y="378"/>
                      </a:lnTo>
                      <a:lnTo>
                        <a:pt x="771" y="379"/>
                      </a:lnTo>
                      <a:lnTo>
                        <a:pt x="684" y="347"/>
                      </a:lnTo>
                      <a:lnTo>
                        <a:pt x="606" y="320"/>
                      </a:lnTo>
                      <a:lnTo>
                        <a:pt x="599" y="313"/>
                      </a:lnTo>
                      <a:lnTo>
                        <a:pt x="579" y="298"/>
                      </a:lnTo>
                      <a:lnTo>
                        <a:pt x="572" y="288"/>
                      </a:lnTo>
                      <a:lnTo>
                        <a:pt x="566" y="282"/>
                      </a:lnTo>
                      <a:lnTo>
                        <a:pt x="564" y="276"/>
                      </a:lnTo>
                      <a:lnTo>
                        <a:pt x="559" y="273"/>
                      </a:lnTo>
                      <a:lnTo>
                        <a:pt x="553" y="266"/>
                      </a:lnTo>
                      <a:lnTo>
                        <a:pt x="550" y="261"/>
                      </a:lnTo>
                      <a:lnTo>
                        <a:pt x="543" y="254"/>
                      </a:lnTo>
                      <a:lnTo>
                        <a:pt x="538" y="231"/>
                      </a:lnTo>
                      <a:lnTo>
                        <a:pt x="539" y="226"/>
                      </a:lnTo>
                      <a:lnTo>
                        <a:pt x="543" y="221"/>
                      </a:lnTo>
                      <a:lnTo>
                        <a:pt x="543" y="220"/>
                      </a:lnTo>
                      <a:lnTo>
                        <a:pt x="534" y="212"/>
                      </a:lnTo>
                      <a:lnTo>
                        <a:pt x="529" y="211"/>
                      </a:lnTo>
                      <a:lnTo>
                        <a:pt x="517" y="216"/>
                      </a:lnTo>
                      <a:lnTo>
                        <a:pt x="516" y="218"/>
                      </a:lnTo>
                      <a:lnTo>
                        <a:pt x="515" y="220"/>
                      </a:lnTo>
                      <a:lnTo>
                        <a:pt x="508" y="217"/>
                      </a:lnTo>
                      <a:lnTo>
                        <a:pt x="504" y="220"/>
                      </a:lnTo>
                      <a:lnTo>
                        <a:pt x="491" y="218"/>
                      </a:lnTo>
                      <a:lnTo>
                        <a:pt x="485" y="212"/>
                      </a:lnTo>
                      <a:lnTo>
                        <a:pt x="484" y="203"/>
                      </a:lnTo>
                      <a:lnTo>
                        <a:pt x="484" y="200"/>
                      </a:lnTo>
                      <a:lnTo>
                        <a:pt x="493" y="190"/>
                      </a:lnTo>
                      <a:lnTo>
                        <a:pt x="499" y="177"/>
                      </a:lnTo>
                      <a:lnTo>
                        <a:pt x="501" y="166"/>
                      </a:lnTo>
                      <a:lnTo>
                        <a:pt x="506" y="144"/>
                      </a:lnTo>
                      <a:lnTo>
                        <a:pt x="512" y="140"/>
                      </a:lnTo>
                      <a:lnTo>
                        <a:pt x="506" y="132"/>
                      </a:lnTo>
                      <a:lnTo>
                        <a:pt x="502" y="125"/>
                      </a:lnTo>
                      <a:lnTo>
                        <a:pt x="495" y="119"/>
                      </a:lnTo>
                      <a:lnTo>
                        <a:pt x="486" y="115"/>
                      </a:lnTo>
                      <a:lnTo>
                        <a:pt x="483" y="109"/>
                      </a:lnTo>
                      <a:lnTo>
                        <a:pt x="480" y="99"/>
                      </a:lnTo>
                      <a:lnTo>
                        <a:pt x="474" y="93"/>
                      </a:lnTo>
                      <a:lnTo>
                        <a:pt x="462" y="83"/>
                      </a:lnTo>
                      <a:lnTo>
                        <a:pt x="445" y="71"/>
                      </a:lnTo>
                      <a:lnTo>
                        <a:pt x="440" y="62"/>
                      </a:lnTo>
                      <a:lnTo>
                        <a:pt x="432" y="51"/>
                      </a:lnTo>
                      <a:lnTo>
                        <a:pt x="420" y="40"/>
                      </a:lnTo>
                      <a:lnTo>
                        <a:pt x="413" y="39"/>
                      </a:lnTo>
                      <a:lnTo>
                        <a:pt x="403" y="34"/>
                      </a:lnTo>
                      <a:lnTo>
                        <a:pt x="389" y="23"/>
                      </a:lnTo>
                      <a:lnTo>
                        <a:pt x="378" y="24"/>
                      </a:lnTo>
                      <a:lnTo>
                        <a:pt x="376" y="26"/>
                      </a:lnTo>
                      <a:lnTo>
                        <a:pt x="372" y="26"/>
                      </a:lnTo>
                      <a:lnTo>
                        <a:pt x="371" y="22"/>
                      </a:lnTo>
                      <a:lnTo>
                        <a:pt x="361" y="22"/>
                      </a:lnTo>
                      <a:lnTo>
                        <a:pt x="356" y="18"/>
                      </a:lnTo>
                      <a:lnTo>
                        <a:pt x="352" y="18"/>
                      </a:lnTo>
                      <a:lnTo>
                        <a:pt x="348" y="22"/>
                      </a:lnTo>
                      <a:lnTo>
                        <a:pt x="340" y="23"/>
                      </a:lnTo>
                      <a:lnTo>
                        <a:pt x="339" y="24"/>
                      </a:lnTo>
                      <a:lnTo>
                        <a:pt x="337" y="24"/>
                      </a:lnTo>
                      <a:lnTo>
                        <a:pt x="334" y="18"/>
                      </a:lnTo>
                      <a:lnTo>
                        <a:pt x="329" y="13"/>
                      </a:lnTo>
                      <a:lnTo>
                        <a:pt x="324" y="13"/>
                      </a:lnTo>
                      <a:lnTo>
                        <a:pt x="324" y="17"/>
                      </a:lnTo>
                      <a:lnTo>
                        <a:pt x="318" y="22"/>
                      </a:lnTo>
                      <a:lnTo>
                        <a:pt x="305" y="24"/>
                      </a:lnTo>
                      <a:lnTo>
                        <a:pt x="301" y="26"/>
                      </a:lnTo>
                      <a:lnTo>
                        <a:pt x="292" y="26"/>
                      </a:lnTo>
                      <a:lnTo>
                        <a:pt x="284" y="15"/>
                      </a:lnTo>
                      <a:lnTo>
                        <a:pt x="284" y="12"/>
                      </a:lnTo>
                      <a:lnTo>
                        <a:pt x="281" y="11"/>
                      </a:lnTo>
                      <a:lnTo>
                        <a:pt x="274" y="11"/>
                      </a:lnTo>
                      <a:lnTo>
                        <a:pt x="268" y="5"/>
                      </a:lnTo>
                      <a:lnTo>
                        <a:pt x="264" y="0"/>
                      </a:lnTo>
                      <a:lnTo>
                        <a:pt x="244" y="44"/>
                      </a:lnTo>
                      <a:lnTo>
                        <a:pt x="236" y="34"/>
                      </a:lnTo>
                      <a:lnTo>
                        <a:pt x="236" y="31"/>
                      </a:lnTo>
                      <a:lnTo>
                        <a:pt x="231" y="26"/>
                      </a:lnTo>
                      <a:lnTo>
                        <a:pt x="223" y="26"/>
                      </a:lnTo>
                      <a:lnTo>
                        <a:pt x="220" y="29"/>
                      </a:lnTo>
                      <a:lnTo>
                        <a:pt x="219" y="33"/>
                      </a:lnTo>
                      <a:lnTo>
                        <a:pt x="216" y="35"/>
                      </a:lnTo>
                      <a:lnTo>
                        <a:pt x="212" y="35"/>
                      </a:lnTo>
                      <a:lnTo>
                        <a:pt x="208" y="33"/>
                      </a:lnTo>
                      <a:lnTo>
                        <a:pt x="194" y="33"/>
                      </a:lnTo>
                      <a:lnTo>
                        <a:pt x="192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" name="Freeform 161"/>
                <p:cNvSpPr>
                  <a:spLocks noChangeAspect="1"/>
                </p:cNvSpPr>
                <p:nvPr/>
              </p:nvSpPr>
              <p:spPr bwMode="gray">
                <a:xfrm>
                  <a:off x="5296692" y="4153247"/>
                  <a:ext cx="20638" cy="28575"/>
                </a:xfrm>
                <a:custGeom>
                  <a:avLst/>
                  <a:gdLst/>
                  <a:ahLst/>
                  <a:cxnLst>
                    <a:cxn ang="0">
                      <a:pos x="67" y="63"/>
                    </a:cxn>
                    <a:cxn ang="0">
                      <a:pos x="65" y="35"/>
                    </a:cxn>
                    <a:cxn ang="0">
                      <a:pos x="65" y="14"/>
                    </a:cxn>
                    <a:cxn ang="0">
                      <a:pos x="63" y="6"/>
                    </a:cxn>
                    <a:cxn ang="0">
                      <a:pos x="56" y="15"/>
                    </a:cxn>
                    <a:cxn ang="0">
                      <a:pos x="33" y="0"/>
                    </a:cxn>
                    <a:cxn ang="0">
                      <a:pos x="19" y="9"/>
                    </a:cxn>
                    <a:cxn ang="0">
                      <a:pos x="12" y="21"/>
                    </a:cxn>
                    <a:cxn ang="0">
                      <a:pos x="4" y="38"/>
                    </a:cxn>
                    <a:cxn ang="0">
                      <a:pos x="0" y="54"/>
                    </a:cxn>
                    <a:cxn ang="0">
                      <a:pos x="2" y="67"/>
                    </a:cxn>
                    <a:cxn ang="0">
                      <a:pos x="12" y="86"/>
                    </a:cxn>
                    <a:cxn ang="0">
                      <a:pos x="35" y="89"/>
                    </a:cxn>
                    <a:cxn ang="0">
                      <a:pos x="47" y="90"/>
                    </a:cxn>
                    <a:cxn ang="0">
                      <a:pos x="55" y="81"/>
                    </a:cxn>
                    <a:cxn ang="0">
                      <a:pos x="61" y="67"/>
                    </a:cxn>
                    <a:cxn ang="0">
                      <a:pos x="67" y="63"/>
                    </a:cxn>
                  </a:cxnLst>
                  <a:rect l="0" t="0" r="r" b="b"/>
                  <a:pathLst>
                    <a:path w="67" h="90">
                      <a:moveTo>
                        <a:pt x="67" y="63"/>
                      </a:moveTo>
                      <a:lnTo>
                        <a:pt x="65" y="35"/>
                      </a:lnTo>
                      <a:lnTo>
                        <a:pt x="65" y="14"/>
                      </a:lnTo>
                      <a:lnTo>
                        <a:pt x="63" y="6"/>
                      </a:lnTo>
                      <a:lnTo>
                        <a:pt x="56" y="15"/>
                      </a:lnTo>
                      <a:lnTo>
                        <a:pt x="33" y="0"/>
                      </a:lnTo>
                      <a:lnTo>
                        <a:pt x="19" y="9"/>
                      </a:lnTo>
                      <a:lnTo>
                        <a:pt x="12" y="21"/>
                      </a:lnTo>
                      <a:lnTo>
                        <a:pt x="4" y="38"/>
                      </a:lnTo>
                      <a:lnTo>
                        <a:pt x="0" y="54"/>
                      </a:lnTo>
                      <a:lnTo>
                        <a:pt x="2" y="67"/>
                      </a:lnTo>
                      <a:lnTo>
                        <a:pt x="12" y="86"/>
                      </a:lnTo>
                      <a:lnTo>
                        <a:pt x="35" y="89"/>
                      </a:lnTo>
                      <a:lnTo>
                        <a:pt x="47" y="90"/>
                      </a:lnTo>
                      <a:lnTo>
                        <a:pt x="55" y="81"/>
                      </a:lnTo>
                      <a:lnTo>
                        <a:pt x="61" y="67"/>
                      </a:lnTo>
                      <a:lnTo>
                        <a:pt x="67" y="6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" name="Freeform 162"/>
                <p:cNvSpPr>
                  <a:spLocks noChangeAspect="1"/>
                </p:cNvSpPr>
                <p:nvPr/>
              </p:nvSpPr>
              <p:spPr bwMode="gray">
                <a:xfrm>
                  <a:off x="5045867" y="4083397"/>
                  <a:ext cx="285750" cy="250825"/>
                </a:xfrm>
                <a:custGeom>
                  <a:avLst/>
                  <a:gdLst/>
                  <a:ahLst/>
                  <a:cxnLst>
                    <a:cxn ang="0">
                      <a:pos x="188" y="334"/>
                    </a:cxn>
                    <a:cxn ang="0">
                      <a:pos x="157" y="406"/>
                    </a:cxn>
                    <a:cxn ang="0">
                      <a:pos x="101" y="418"/>
                    </a:cxn>
                    <a:cxn ang="0">
                      <a:pos x="59" y="396"/>
                    </a:cxn>
                    <a:cxn ang="0">
                      <a:pos x="8" y="398"/>
                    </a:cxn>
                    <a:cxn ang="0">
                      <a:pos x="1" y="411"/>
                    </a:cxn>
                    <a:cxn ang="0">
                      <a:pos x="37" y="491"/>
                    </a:cxn>
                    <a:cxn ang="0">
                      <a:pos x="70" y="562"/>
                    </a:cxn>
                    <a:cxn ang="0">
                      <a:pos x="90" y="665"/>
                    </a:cxn>
                    <a:cxn ang="0">
                      <a:pos x="77" y="678"/>
                    </a:cxn>
                    <a:cxn ang="0">
                      <a:pos x="88" y="701"/>
                    </a:cxn>
                    <a:cxn ang="0">
                      <a:pos x="108" y="734"/>
                    </a:cxn>
                    <a:cxn ang="0">
                      <a:pos x="109" y="770"/>
                    </a:cxn>
                    <a:cxn ang="0">
                      <a:pos x="112" y="750"/>
                    </a:cxn>
                    <a:cxn ang="0">
                      <a:pos x="128" y="769"/>
                    </a:cxn>
                    <a:cxn ang="0">
                      <a:pos x="155" y="782"/>
                    </a:cxn>
                    <a:cxn ang="0">
                      <a:pos x="195" y="791"/>
                    </a:cxn>
                    <a:cxn ang="0">
                      <a:pos x="236" y="771"/>
                    </a:cxn>
                    <a:cxn ang="0">
                      <a:pos x="287" y="771"/>
                    </a:cxn>
                    <a:cxn ang="0">
                      <a:pos x="311" y="753"/>
                    </a:cxn>
                    <a:cxn ang="0">
                      <a:pos x="365" y="753"/>
                    </a:cxn>
                    <a:cxn ang="0">
                      <a:pos x="408" y="746"/>
                    </a:cxn>
                    <a:cxn ang="0">
                      <a:pos x="479" y="743"/>
                    </a:cxn>
                    <a:cxn ang="0">
                      <a:pos x="505" y="733"/>
                    </a:cxn>
                    <a:cxn ang="0">
                      <a:pos x="553" y="727"/>
                    </a:cxn>
                    <a:cxn ang="0">
                      <a:pos x="633" y="679"/>
                    </a:cxn>
                    <a:cxn ang="0">
                      <a:pos x="705" y="600"/>
                    </a:cxn>
                    <a:cxn ang="0">
                      <a:pos x="765" y="533"/>
                    </a:cxn>
                    <a:cxn ang="0">
                      <a:pos x="804" y="465"/>
                    </a:cxn>
                    <a:cxn ang="0">
                      <a:pos x="836" y="420"/>
                    </a:cxn>
                    <a:cxn ang="0">
                      <a:pos x="881" y="357"/>
                    </a:cxn>
                    <a:cxn ang="0">
                      <a:pos x="894" y="305"/>
                    </a:cxn>
                    <a:cxn ang="0">
                      <a:pos x="856" y="281"/>
                    </a:cxn>
                    <a:cxn ang="0">
                      <a:pos x="824" y="307"/>
                    </a:cxn>
                    <a:cxn ang="0">
                      <a:pos x="793" y="256"/>
                    </a:cxn>
                    <a:cxn ang="0">
                      <a:pos x="845" y="233"/>
                    </a:cxn>
                    <a:cxn ang="0">
                      <a:pos x="830" y="55"/>
                    </a:cxn>
                    <a:cxn ang="0">
                      <a:pos x="807" y="17"/>
                    </a:cxn>
                    <a:cxn ang="0">
                      <a:pos x="749" y="9"/>
                    </a:cxn>
                    <a:cxn ang="0">
                      <a:pos x="704" y="8"/>
                    </a:cxn>
                    <a:cxn ang="0">
                      <a:pos x="625" y="57"/>
                    </a:cxn>
                    <a:cxn ang="0">
                      <a:pos x="558" y="129"/>
                    </a:cxn>
                    <a:cxn ang="0">
                      <a:pos x="496" y="207"/>
                    </a:cxn>
                    <a:cxn ang="0">
                      <a:pos x="437" y="217"/>
                    </a:cxn>
                    <a:cxn ang="0">
                      <a:pos x="376" y="201"/>
                    </a:cxn>
                    <a:cxn ang="0">
                      <a:pos x="339" y="248"/>
                    </a:cxn>
                    <a:cxn ang="0">
                      <a:pos x="277" y="286"/>
                    </a:cxn>
                    <a:cxn ang="0">
                      <a:pos x="230" y="271"/>
                    </a:cxn>
                    <a:cxn ang="0">
                      <a:pos x="238" y="213"/>
                    </a:cxn>
                    <a:cxn ang="0">
                      <a:pos x="200" y="170"/>
                    </a:cxn>
                  </a:cxnLst>
                  <a:rect l="0" t="0" r="r" b="b"/>
                  <a:pathLst>
                    <a:path w="898" h="791">
                      <a:moveTo>
                        <a:pt x="188" y="161"/>
                      </a:moveTo>
                      <a:lnTo>
                        <a:pt x="188" y="216"/>
                      </a:lnTo>
                      <a:lnTo>
                        <a:pt x="188" y="275"/>
                      </a:lnTo>
                      <a:lnTo>
                        <a:pt x="188" y="334"/>
                      </a:lnTo>
                      <a:lnTo>
                        <a:pt x="188" y="390"/>
                      </a:lnTo>
                      <a:lnTo>
                        <a:pt x="182" y="394"/>
                      </a:lnTo>
                      <a:lnTo>
                        <a:pt x="171" y="396"/>
                      </a:lnTo>
                      <a:lnTo>
                        <a:pt x="157" y="406"/>
                      </a:lnTo>
                      <a:lnTo>
                        <a:pt x="141" y="421"/>
                      </a:lnTo>
                      <a:lnTo>
                        <a:pt x="129" y="421"/>
                      </a:lnTo>
                      <a:lnTo>
                        <a:pt x="120" y="418"/>
                      </a:lnTo>
                      <a:lnTo>
                        <a:pt x="101" y="418"/>
                      </a:lnTo>
                      <a:lnTo>
                        <a:pt x="86" y="423"/>
                      </a:lnTo>
                      <a:lnTo>
                        <a:pt x="70" y="421"/>
                      </a:lnTo>
                      <a:lnTo>
                        <a:pt x="59" y="409"/>
                      </a:lnTo>
                      <a:lnTo>
                        <a:pt x="59" y="396"/>
                      </a:lnTo>
                      <a:lnTo>
                        <a:pt x="33" y="378"/>
                      </a:lnTo>
                      <a:lnTo>
                        <a:pt x="21" y="379"/>
                      </a:lnTo>
                      <a:lnTo>
                        <a:pt x="15" y="390"/>
                      </a:lnTo>
                      <a:lnTo>
                        <a:pt x="8" y="398"/>
                      </a:lnTo>
                      <a:lnTo>
                        <a:pt x="5" y="400"/>
                      </a:lnTo>
                      <a:lnTo>
                        <a:pt x="0" y="401"/>
                      </a:lnTo>
                      <a:lnTo>
                        <a:pt x="2" y="405"/>
                      </a:lnTo>
                      <a:lnTo>
                        <a:pt x="1" y="411"/>
                      </a:lnTo>
                      <a:lnTo>
                        <a:pt x="5" y="416"/>
                      </a:lnTo>
                      <a:lnTo>
                        <a:pt x="13" y="426"/>
                      </a:lnTo>
                      <a:lnTo>
                        <a:pt x="28" y="464"/>
                      </a:lnTo>
                      <a:lnTo>
                        <a:pt x="37" y="491"/>
                      </a:lnTo>
                      <a:lnTo>
                        <a:pt x="51" y="528"/>
                      </a:lnTo>
                      <a:lnTo>
                        <a:pt x="59" y="536"/>
                      </a:lnTo>
                      <a:lnTo>
                        <a:pt x="64" y="552"/>
                      </a:lnTo>
                      <a:lnTo>
                        <a:pt x="70" y="562"/>
                      </a:lnTo>
                      <a:lnTo>
                        <a:pt x="91" y="595"/>
                      </a:lnTo>
                      <a:lnTo>
                        <a:pt x="97" y="608"/>
                      </a:lnTo>
                      <a:lnTo>
                        <a:pt x="99" y="648"/>
                      </a:lnTo>
                      <a:lnTo>
                        <a:pt x="90" y="665"/>
                      </a:lnTo>
                      <a:lnTo>
                        <a:pt x="78" y="660"/>
                      </a:lnTo>
                      <a:lnTo>
                        <a:pt x="76" y="667"/>
                      </a:lnTo>
                      <a:lnTo>
                        <a:pt x="75" y="678"/>
                      </a:lnTo>
                      <a:lnTo>
                        <a:pt x="77" y="678"/>
                      </a:lnTo>
                      <a:lnTo>
                        <a:pt x="85" y="683"/>
                      </a:lnTo>
                      <a:lnTo>
                        <a:pt x="87" y="690"/>
                      </a:lnTo>
                      <a:lnTo>
                        <a:pt x="83" y="691"/>
                      </a:lnTo>
                      <a:lnTo>
                        <a:pt x="88" y="701"/>
                      </a:lnTo>
                      <a:lnTo>
                        <a:pt x="93" y="705"/>
                      </a:lnTo>
                      <a:lnTo>
                        <a:pt x="99" y="716"/>
                      </a:lnTo>
                      <a:lnTo>
                        <a:pt x="107" y="726"/>
                      </a:lnTo>
                      <a:lnTo>
                        <a:pt x="108" y="734"/>
                      </a:lnTo>
                      <a:lnTo>
                        <a:pt x="103" y="742"/>
                      </a:lnTo>
                      <a:lnTo>
                        <a:pt x="103" y="749"/>
                      </a:lnTo>
                      <a:lnTo>
                        <a:pt x="103" y="760"/>
                      </a:lnTo>
                      <a:lnTo>
                        <a:pt x="109" y="770"/>
                      </a:lnTo>
                      <a:lnTo>
                        <a:pt x="110" y="769"/>
                      </a:lnTo>
                      <a:lnTo>
                        <a:pt x="109" y="761"/>
                      </a:lnTo>
                      <a:lnTo>
                        <a:pt x="109" y="754"/>
                      </a:lnTo>
                      <a:lnTo>
                        <a:pt x="112" y="750"/>
                      </a:lnTo>
                      <a:lnTo>
                        <a:pt x="119" y="749"/>
                      </a:lnTo>
                      <a:lnTo>
                        <a:pt x="128" y="750"/>
                      </a:lnTo>
                      <a:lnTo>
                        <a:pt x="129" y="762"/>
                      </a:lnTo>
                      <a:lnTo>
                        <a:pt x="128" y="769"/>
                      </a:lnTo>
                      <a:lnTo>
                        <a:pt x="133" y="771"/>
                      </a:lnTo>
                      <a:lnTo>
                        <a:pt x="151" y="770"/>
                      </a:lnTo>
                      <a:lnTo>
                        <a:pt x="156" y="775"/>
                      </a:lnTo>
                      <a:lnTo>
                        <a:pt x="155" y="782"/>
                      </a:lnTo>
                      <a:lnTo>
                        <a:pt x="166" y="788"/>
                      </a:lnTo>
                      <a:lnTo>
                        <a:pt x="174" y="788"/>
                      </a:lnTo>
                      <a:lnTo>
                        <a:pt x="183" y="791"/>
                      </a:lnTo>
                      <a:lnTo>
                        <a:pt x="195" y="791"/>
                      </a:lnTo>
                      <a:lnTo>
                        <a:pt x="204" y="788"/>
                      </a:lnTo>
                      <a:lnTo>
                        <a:pt x="214" y="776"/>
                      </a:lnTo>
                      <a:lnTo>
                        <a:pt x="232" y="775"/>
                      </a:lnTo>
                      <a:lnTo>
                        <a:pt x="236" y="771"/>
                      </a:lnTo>
                      <a:lnTo>
                        <a:pt x="244" y="770"/>
                      </a:lnTo>
                      <a:lnTo>
                        <a:pt x="264" y="772"/>
                      </a:lnTo>
                      <a:lnTo>
                        <a:pt x="266" y="769"/>
                      </a:lnTo>
                      <a:lnTo>
                        <a:pt x="287" y="771"/>
                      </a:lnTo>
                      <a:lnTo>
                        <a:pt x="293" y="769"/>
                      </a:lnTo>
                      <a:lnTo>
                        <a:pt x="296" y="761"/>
                      </a:lnTo>
                      <a:lnTo>
                        <a:pt x="305" y="758"/>
                      </a:lnTo>
                      <a:lnTo>
                        <a:pt x="311" y="753"/>
                      </a:lnTo>
                      <a:lnTo>
                        <a:pt x="316" y="748"/>
                      </a:lnTo>
                      <a:lnTo>
                        <a:pt x="333" y="745"/>
                      </a:lnTo>
                      <a:lnTo>
                        <a:pt x="341" y="746"/>
                      </a:lnTo>
                      <a:lnTo>
                        <a:pt x="365" y="753"/>
                      </a:lnTo>
                      <a:lnTo>
                        <a:pt x="372" y="753"/>
                      </a:lnTo>
                      <a:lnTo>
                        <a:pt x="381" y="745"/>
                      </a:lnTo>
                      <a:lnTo>
                        <a:pt x="394" y="744"/>
                      </a:lnTo>
                      <a:lnTo>
                        <a:pt x="408" y="746"/>
                      </a:lnTo>
                      <a:lnTo>
                        <a:pt x="446" y="758"/>
                      </a:lnTo>
                      <a:lnTo>
                        <a:pt x="459" y="758"/>
                      </a:lnTo>
                      <a:lnTo>
                        <a:pt x="467" y="744"/>
                      </a:lnTo>
                      <a:lnTo>
                        <a:pt x="479" y="743"/>
                      </a:lnTo>
                      <a:lnTo>
                        <a:pt x="491" y="748"/>
                      </a:lnTo>
                      <a:lnTo>
                        <a:pt x="507" y="749"/>
                      </a:lnTo>
                      <a:lnTo>
                        <a:pt x="508" y="743"/>
                      </a:lnTo>
                      <a:lnTo>
                        <a:pt x="505" y="733"/>
                      </a:lnTo>
                      <a:lnTo>
                        <a:pt x="512" y="728"/>
                      </a:lnTo>
                      <a:lnTo>
                        <a:pt x="519" y="727"/>
                      </a:lnTo>
                      <a:lnTo>
                        <a:pt x="532" y="726"/>
                      </a:lnTo>
                      <a:lnTo>
                        <a:pt x="553" y="727"/>
                      </a:lnTo>
                      <a:lnTo>
                        <a:pt x="564" y="726"/>
                      </a:lnTo>
                      <a:lnTo>
                        <a:pt x="586" y="715"/>
                      </a:lnTo>
                      <a:lnTo>
                        <a:pt x="623" y="689"/>
                      </a:lnTo>
                      <a:lnTo>
                        <a:pt x="633" y="679"/>
                      </a:lnTo>
                      <a:lnTo>
                        <a:pt x="642" y="668"/>
                      </a:lnTo>
                      <a:lnTo>
                        <a:pt x="663" y="652"/>
                      </a:lnTo>
                      <a:lnTo>
                        <a:pt x="689" y="624"/>
                      </a:lnTo>
                      <a:lnTo>
                        <a:pt x="705" y="600"/>
                      </a:lnTo>
                      <a:lnTo>
                        <a:pt x="714" y="589"/>
                      </a:lnTo>
                      <a:lnTo>
                        <a:pt x="723" y="582"/>
                      </a:lnTo>
                      <a:lnTo>
                        <a:pt x="747" y="561"/>
                      </a:lnTo>
                      <a:lnTo>
                        <a:pt x="765" y="533"/>
                      </a:lnTo>
                      <a:lnTo>
                        <a:pt x="774" y="520"/>
                      </a:lnTo>
                      <a:lnTo>
                        <a:pt x="796" y="480"/>
                      </a:lnTo>
                      <a:lnTo>
                        <a:pt x="800" y="473"/>
                      </a:lnTo>
                      <a:lnTo>
                        <a:pt x="804" y="465"/>
                      </a:lnTo>
                      <a:lnTo>
                        <a:pt x="808" y="454"/>
                      </a:lnTo>
                      <a:lnTo>
                        <a:pt x="819" y="437"/>
                      </a:lnTo>
                      <a:lnTo>
                        <a:pt x="828" y="426"/>
                      </a:lnTo>
                      <a:lnTo>
                        <a:pt x="836" y="420"/>
                      </a:lnTo>
                      <a:lnTo>
                        <a:pt x="846" y="417"/>
                      </a:lnTo>
                      <a:lnTo>
                        <a:pt x="866" y="401"/>
                      </a:lnTo>
                      <a:lnTo>
                        <a:pt x="875" y="388"/>
                      </a:lnTo>
                      <a:lnTo>
                        <a:pt x="881" y="357"/>
                      </a:lnTo>
                      <a:lnTo>
                        <a:pt x="886" y="345"/>
                      </a:lnTo>
                      <a:lnTo>
                        <a:pt x="888" y="331"/>
                      </a:lnTo>
                      <a:lnTo>
                        <a:pt x="888" y="318"/>
                      </a:lnTo>
                      <a:lnTo>
                        <a:pt x="894" y="305"/>
                      </a:lnTo>
                      <a:lnTo>
                        <a:pt x="897" y="294"/>
                      </a:lnTo>
                      <a:lnTo>
                        <a:pt x="898" y="282"/>
                      </a:lnTo>
                      <a:lnTo>
                        <a:pt x="892" y="281"/>
                      </a:lnTo>
                      <a:lnTo>
                        <a:pt x="856" y="281"/>
                      </a:lnTo>
                      <a:lnTo>
                        <a:pt x="850" y="285"/>
                      </a:lnTo>
                      <a:lnTo>
                        <a:pt x="844" y="299"/>
                      </a:lnTo>
                      <a:lnTo>
                        <a:pt x="836" y="308"/>
                      </a:lnTo>
                      <a:lnTo>
                        <a:pt x="824" y="307"/>
                      </a:lnTo>
                      <a:lnTo>
                        <a:pt x="801" y="304"/>
                      </a:lnTo>
                      <a:lnTo>
                        <a:pt x="791" y="285"/>
                      </a:lnTo>
                      <a:lnTo>
                        <a:pt x="789" y="272"/>
                      </a:lnTo>
                      <a:lnTo>
                        <a:pt x="793" y="256"/>
                      </a:lnTo>
                      <a:lnTo>
                        <a:pt x="801" y="239"/>
                      </a:lnTo>
                      <a:lnTo>
                        <a:pt x="808" y="227"/>
                      </a:lnTo>
                      <a:lnTo>
                        <a:pt x="822" y="218"/>
                      </a:lnTo>
                      <a:lnTo>
                        <a:pt x="845" y="233"/>
                      </a:lnTo>
                      <a:lnTo>
                        <a:pt x="852" y="224"/>
                      </a:lnTo>
                      <a:lnTo>
                        <a:pt x="849" y="131"/>
                      </a:lnTo>
                      <a:lnTo>
                        <a:pt x="836" y="87"/>
                      </a:lnTo>
                      <a:lnTo>
                        <a:pt x="830" y="55"/>
                      </a:lnTo>
                      <a:lnTo>
                        <a:pt x="828" y="34"/>
                      </a:lnTo>
                      <a:lnTo>
                        <a:pt x="827" y="33"/>
                      </a:lnTo>
                      <a:lnTo>
                        <a:pt x="822" y="32"/>
                      </a:lnTo>
                      <a:lnTo>
                        <a:pt x="807" y="17"/>
                      </a:lnTo>
                      <a:lnTo>
                        <a:pt x="786" y="11"/>
                      </a:lnTo>
                      <a:lnTo>
                        <a:pt x="774" y="9"/>
                      </a:lnTo>
                      <a:lnTo>
                        <a:pt x="761" y="12"/>
                      </a:lnTo>
                      <a:lnTo>
                        <a:pt x="749" y="9"/>
                      </a:lnTo>
                      <a:lnTo>
                        <a:pt x="726" y="2"/>
                      </a:lnTo>
                      <a:lnTo>
                        <a:pt x="717" y="0"/>
                      </a:lnTo>
                      <a:lnTo>
                        <a:pt x="705" y="5"/>
                      </a:lnTo>
                      <a:lnTo>
                        <a:pt x="704" y="8"/>
                      </a:lnTo>
                      <a:lnTo>
                        <a:pt x="693" y="13"/>
                      </a:lnTo>
                      <a:lnTo>
                        <a:pt x="679" y="22"/>
                      </a:lnTo>
                      <a:lnTo>
                        <a:pt x="641" y="40"/>
                      </a:lnTo>
                      <a:lnTo>
                        <a:pt x="625" y="57"/>
                      </a:lnTo>
                      <a:lnTo>
                        <a:pt x="605" y="70"/>
                      </a:lnTo>
                      <a:lnTo>
                        <a:pt x="586" y="88"/>
                      </a:lnTo>
                      <a:lnTo>
                        <a:pt x="575" y="104"/>
                      </a:lnTo>
                      <a:lnTo>
                        <a:pt x="558" y="129"/>
                      </a:lnTo>
                      <a:lnTo>
                        <a:pt x="531" y="148"/>
                      </a:lnTo>
                      <a:lnTo>
                        <a:pt x="516" y="167"/>
                      </a:lnTo>
                      <a:lnTo>
                        <a:pt x="501" y="201"/>
                      </a:lnTo>
                      <a:lnTo>
                        <a:pt x="496" y="207"/>
                      </a:lnTo>
                      <a:lnTo>
                        <a:pt x="488" y="211"/>
                      </a:lnTo>
                      <a:lnTo>
                        <a:pt x="477" y="212"/>
                      </a:lnTo>
                      <a:lnTo>
                        <a:pt x="452" y="218"/>
                      </a:lnTo>
                      <a:lnTo>
                        <a:pt x="437" y="217"/>
                      </a:lnTo>
                      <a:lnTo>
                        <a:pt x="414" y="204"/>
                      </a:lnTo>
                      <a:lnTo>
                        <a:pt x="402" y="199"/>
                      </a:lnTo>
                      <a:lnTo>
                        <a:pt x="388" y="197"/>
                      </a:lnTo>
                      <a:lnTo>
                        <a:pt x="376" y="201"/>
                      </a:lnTo>
                      <a:lnTo>
                        <a:pt x="357" y="221"/>
                      </a:lnTo>
                      <a:lnTo>
                        <a:pt x="351" y="229"/>
                      </a:lnTo>
                      <a:lnTo>
                        <a:pt x="348" y="237"/>
                      </a:lnTo>
                      <a:lnTo>
                        <a:pt x="339" y="248"/>
                      </a:lnTo>
                      <a:lnTo>
                        <a:pt x="327" y="255"/>
                      </a:lnTo>
                      <a:lnTo>
                        <a:pt x="322" y="260"/>
                      </a:lnTo>
                      <a:lnTo>
                        <a:pt x="312" y="277"/>
                      </a:lnTo>
                      <a:lnTo>
                        <a:pt x="277" y="286"/>
                      </a:lnTo>
                      <a:lnTo>
                        <a:pt x="259" y="285"/>
                      </a:lnTo>
                      <a:lnTo>
                        <a:pt x="243" y="282"/>
                      </a:lnTo>
                      <a:lnTo>
                        <a:pt x="233" y="280"/>
                      </a:lnTo>
                      <a:lnTo>
                        <a:pt x="230" y="271"/>
                      </a:lnTo>
                      <a:lnTo>
                        <a:pt x="237" y="250"/>
                      </a:lnTo>
                      <a:lnTo>
                        <a:pt x="239" y="237"/>
                      </a:lnTo>
                      <a:lnTo>
                        <a:pt x="239" y="231"/>
                      </a:lnTo>
                      <a:lnTo>
                        <a:pt x="238" y="213"/>
                      </a:lnTo>
                      <a:lnTo>
                        <a:pt x="231" y="201"/>
                      </a:lnTo>
                      <a:lnTo>
                        <a:pt x="217" y="190"/>
                      </a:lnTo>
                      <a:lnTo>
                        <a:pt x="212" y="181"/>
                      </a:lnTo>
                      <a:lnTo>
                        <a:pt x="200" y="170"/>
                      </a:lnTo>
                      <a:lnTo>
                        <a:pt x="198" y="167"/>
                      </a:lnTo>
                      <a:lnTo>
                        <a:pt x="192" y="161"/>
                      </a:lnTo>
                      <a:lnTo>
                        <a:pt x="188" y="16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4" name="Freeform 163"/>
                <p:cNvSpPr>
                  <a:spLocks noChangeAspect="1"/>
                </p:cNvSpPr>
                <p:nvPr/>
              </p:nvSpPr>
              <p:spPr bwMode="gray">
                <a:xfrm>
                  <a:off x="5330030" y="3854797"/>
                  <a:ext cx="55563" cy="138113"/>
                </a:xfrm>
                <a:custGeom>
                  <a:avLst/>
                  <a:gdLst/>
                  <a:ahLst/>
                  <a:cxnLst>
                    <a:cxn ang="0">
                      <a:pos x="61" y="11"/>
                    </a:cxn>
                    <a:cxn ang="0">
                      <a:pos x="42" y="14"/>
                    </a:cxn>
                    <a:cxn ang="0">
                      <a:pos x="25" y="8"/>
                    </a:cxn>
                    <a:cxn ang="0">
                      <a:pos x="13" y="8"/>
                    </a:cxn>
                    <a:cxn ang="0">
                      <a:pos x="25" y="15"/>
                    </a:cxn>
                    <a:cxn ang="0">
                      <a:pos x="37" y="40"/>
                    </a:cxn>
                    <a:cxn ang="0">
                      <a:pos x="50" y="65"/>
                    </a:cxn>
                    <a:cxn ang="0">
                      <a:pos x="42" y="80"/>
                    </a:cxn>
                    <a:cxn ang="0">
                      <a:pos x="35" y="94"/>
                    </a:cxn>
                    <a:cxn ang="0">
                      <a:pos x="31" y="127"/>
                    </a:cxn>
                    <a:cxn ang="0">
                      <a:pos x="31" y="159"/>
                    </a:cxn>
                    <a:cxn ang="0">
                      <a:pos x="41" y="172"/>
                    </a:cxn>
                    <a:cxn ang="0">
                      <a:pos x="24" y="181"/>
                    </a:cxn>
                    <a:cxn ang="0">
                      <a:pos x="14" y="198"/>
                    </a:cxn>
                    <a:cxn ang="0">
                      <a:pos x="2" y="235"/>
                    </a:cxn>
                    <a:cxn ang="0">
                      <a:pos x="8" y="248"/>
                    </a:cxn>
                    <a:cxn ang="0">
                      <a:pos x="23" y="257"/>
                    </a:cxn>
                    <a:cxn ang="0">
                      <a:pos x="30" y="263"/>
                    </a:cxn>
                    <a:cxn ang="0">
                      <a:pos x="51" y="289"/>
                    </a:cxn>
                    <a:cxn ang="0">
                      <a:pos x="93" y="284"/>
                    </a:cxn>
                    <a:cxn ang="0">
                      <a:pos x="101" y="310"/>
                    </a:cxn>
                    <a:cxn ang="0">
                      <a:pos x="94" y="343"/>
                    </a:cxn>
                    <a:cxn ang="0">
                      <a:pos x="86" y="365"/>
                    </a:cxn>
                    <a:cxn ang="0">
                      <a:pos x="97" y="388"/>
                    </a:cxn>
                    <a:cxn ang="0">
                      <a:pos x="112" y="404"/>
                    </a:cxn>
                    <a:cxn ang="0">
                      <a:pos x="128" y="414"/>
                    </a:cxn>
                    <a:cxn ang="0">
                      <a:pos x="127" y="429"/>
                    </a:cxn>
                    <a:cxn ang="0">
                      <a:pos x="142" y="430"/>
                    </a:cxn>
                    <a:cxn ang="0">
                      <a:pos x="139" y="409"/>
                    </a:cxn>
                    <a:cxn ang="0">
                      <a:pos x="139" y="392"/>
                    </a:cxn>
                    <a:cxn ang="0">
                      <a:pos x="153" y="377"/>
                    </a:cxn>
                    <a:cxn ang="0">
                      <a:pos x="169" y="368"/>
                    </a:cxn>
                    <a:cxn ang="0">
                      <a:pos x="169" y="325"/>
                    </a:cxn>
                    <a:cxn ang="0">
                      <a:pos x="172" y="295"/>
                    </a:cxn>
                    <a:cxn ang="0">
                      <a:pos x="148" y="266"/>
                    </a:cxn>
                    <a:cxn ang="0">
                      <a:pos x="116" y="230"/>
                    </a:cxn>
                    <a:cxn ang="0">
                      <a:pos x="116" y="242"/>
                    </a:cxn>
                    <a:cxn ang="0">
                      <a:pos x="126" y="250"/>
                    </a:cxn>
                    <a:cxn ang="0">
                      <a:pos x="134" y="282"/>
                    </a:cxn>
                    <a:cxn ang="0">
                      <a:pos x="121" y="269"/>
                    </a:cxn>
                    <a:cxn ang="0">
                      <a:pos x="115" y="262"/>
                    </a:cxn>
                    <a:cxn ang="0">
                      <a:pos x="102" y="272"/>
                    </a:cxn>
                    <a:cxn ang="0">
                      <a:pos x="97" y="261"/>
                    </a:cxn>
                    <a:cxn ang="0">
                      <a:pos x="100" y="245"/>
                    </a:cxn>
                    <a:cxn ang="0">
                      <a:pos x="89" y="231"/>
                    </a:cxn>
                    <a:cxn ang="0">
                      <a:pos x="85" y="208"/>
                    </a:cxn>
                    <a:cxn ang="0">
                      <a:pos x="68" y="159"/>
                    </a:cxn>
                    <a:cxn ang="0">
                      <a:pos x="79" y="140"/>
                    </a:cxn>
                    <a:cxn ang="0">
                      <a:pos x="79" y="70"/>
                    </a:cxn>
                    <a:cxn ang="0">
                      <a:pos x="78" y="51"/>
                    </a:cxn>
                    <a:cxn ang="0">
                      <a:pos x="63" y="32"/>
                    </a:cxn>
                    <a:cxn ang="0">
                      <a:pos x="69" y="10"/>
                    </a:cxn>
                  </a:cxnLst>
                  <a:rect l="0" t="0" r="r" b="b"/>
                  <a:pathLst>
                    <a:path w="175" h="431">
                      <a:moveTo>
                        <a:pt x="64" y="18"/>
                      </a:moveTo>
                      <a:lnTo>
                        <a:pt x="62" y="14"/>
                      </a:lnTo>
                      <a:lnTo>
                        <a:pt x="61" y="11"/>
                      </a:lnTo>
                      <a:lnTo>
                        <a:pt x="58" y="10"/>
                      </a:lnTo>
                      <a:lnTo>
                        <a:pt x="53" y="10"/>
                      </a:lnTo>
                      <a:lnTo>
                        <a:pt x="42" y="14"/>
                      </a:lnTo>
                      <a:lnTo>
                        <a:pt x="40" y="13"/>
                      </a:lnTo>
                      <a:lnTo>
                        <a:pt x="35" y="6"/>
                      </a:lnTo>
                      <a:lnTo>
                        <a:pt x="25" y="8"/>
                      </a:lnTo>
                      <a:lnTo>
                        <a:pt x="14" y="0"/>
                      </a:lnTo>
                      <a:lnTo>
                        <a:pt x="13" y="3"/>
                      </a:lnTo>
                      <a:lnTo>
                        <a:pt x="13" y="8"/>
                      </a:lnTo>
                      <a:lnTo>
                        <a:pt x="14" y="9"/>
                      </a:lnTo>
                      <a:lnTo>
                        <a:pt x="16" y="15"/>
                      </a:lnTo>
                      <a:lnTo>
                        <a:pt x="25" y="15"/>
                      </a:lnTo>
                      <a:lnTo>
                        <a:pt x="32" y="24"/>
                      </a:lnTo>
                      <a:lnTo>
                        <a:pt x="34" y="29"/>
                      </a:lnTo>
                      <a:lnTo>
                        <a:pt x="37" y="40"/>
                      </a:lnTo>
                      <a:lnTo>
                        <a:pt x="43" y="45"/>
                      </a:lnTo>
                      <a:lnTo>
                        <a:pt x="46" y="63"/>
                      </a:lnTo>
                      <a:lnTo>
                        <a:pt x="50" y="65"/>
                      </a:lnTo>
                      <a:lnTo>
                        <a:pt x="51" y="72"/>
                      </a:lnTo>
                      <a:lnTo>
                        <a:pt x="51" y="75"/>
                      </a:lnTo>
                      <a:lnTo>
                        <a:pt x="42" y="80"/>
                      </a:lnTo>
                      <a:lnTo>
                        <a:pt x="40" y="81"/>
                      </a:lnTo>
                      <a:lnTo>
                        <a:pt x="36" y="84"/>
                      </a:lnTo>
                      <a:lnTo>
                        <a:pt x="35" y="94"/>
                      </a:lnTo>
                      <a:lnTo>
                        <a:pt x="36" y="102"/>
                      </a:lnTo>
                      <a:lnTo>
                        <a:pt x="30" y="119"/>
                      </a:lnTo>
                      <a:lnTo>
                        <a:pt x="31" y="127"/>
                      </a:lnTo>
                      <a:lnTo>
                        <a:pt x="32" y="142"/>
                      </a:lnTo>
                      <a:lnTo>
                        <a:pt x="30" y="156"/>
                      </a:lnTo>
                      <a:lnTo>
                        <a:pt x="31" y="159"/>
                      </a:lnTo>
                      <a:lnTo>
                        <a:pt x="35" y="164"/>
                      </a:lnTo>
                      <a:lnTo>
                        <a:pt x="40" y="166"/>
                      </a:lnTo>
                      <a:lnTo>
                        <a:pt x="41" y="172"/>
                      </a:lnTo>
                      <a:lnTo>
                        <a:pt x="38" y="175"/>
                      </a:lnTo>
                      <a:lnTo>
                        <a:pt x="30" y="176"/>
                      </a:lnTo>
                      <a:lnTo>
                        <a:pt x="24" y="181"/>
                      </a:lnTo>
                      <a:lnTo>
                        <a:pt x="19" y="182"/>
                      </a:lnTo>
                      <a:lnTo>
                        <a:pt x="18" y="183"/>
                      </a:lnTo>
                      <a:lnTo>
                        <a:pt x="14" y="198"/>
                      </a:lnTo>
                      <a:lnTo>
                        <a:pt x="14" y="213"/>
                      </a:lnTo>
                      <a:lnTo>
                        <a:pt x="9" y="228"/>
                      </a:lnTo>
                      <a:lnTo>
                        <a:pt x="2" y="235"/>
                      </a:lnTo>
                      <a:lnTo>
                        <a:pt x="0" y="239"/>
                      </a:lnTo>
                      <a:lnTo>
                        <a:pt x="3" y="247"/>
                      </a:lnTo>
                      <a:lnTo>
                        <a:pt x="8" y="248"/>
                      </a:lnTo>
                      <a:lnTo>
                        <a:pt x="11" y="256"/>
                      </a:lnTo>
                      <a:lnTo>
                        <a:pt x="19" y="255"/>
                      </a:lnTo>
                      <a:lnTo>
                        <a:pt x="23" y="257"/>
                      </a:lnTo>
                      <a:lnTo>
                        <a:pt x="23" y="258"/>
                      </a:lnTo>
                      <a:lnTo>
                        <a:pt x="24" y="261"/>
                      </a:lnTo>
                      <a:lnTo>
                        <a:pt x="30" y="263"/>
                      </a:lnTo>
                      <a:lnTo>
                        <a:pt x="37" y="279"/>
                      </a:lnTo>
                      <a:lnTo>
                        <a:pt x="47" y="289"/>
                      </a:lnTo>
                      <a:lnTo>
                        <a:pt x="51" y="289"/>
                      </a:lnTo>
                      <a:lnTo>
                        <a:pt x="59" y="287"/>
                      </a:lnTo>
                      <a:lnTo>
                        <a:pt x="89" y="283"/>
                      </a:lnTo>
                      <a:lnTo>
                        <a:pt x="93" y="284"/>
                      </a:lnTo>
                      <a:lnTo>
                        <a:pt x="96" y="289"/>
                      </a:lnTo>
                      <a:lnTo>
                        <a:pt x="100" y="302"/>
                      </a:lnTo>
                      <a:lnTo>
                        <a:pt x="101" y="310"/>
                      </a:lnTo>
                      <a:lnTo>
                        <a:pt x="102" y="328"/>
                      </a:lnTo>
                      <a:lnTo>
                        <a:pt x="100" y="336"/>
                      </a:lnTo>
                      <a:lnTo>
                        <a:pt x="94" y="343"/>
                      </a:lnTo>
                      <a:lnTo>
                        <a:pt x="95" y="349"/>
                      </a:lnTo>
                      <a:lnTo>
                        <a:pt x="89" y="354"/>
                      </a:lnTo>
                      <a:lnTo>
                        <a:pt x="86" y="365"/>
                      </a:lnTo>
                      <a:lnTo>
                        <a:pt x="89" y="369"/>
                      </a:lnTo>
                      <a:lnTo>
                        <a:pt x="94" y="385"/>
                      </a:lnTo>
                      <a:lnTo>
                        <a:pt x="97" y="388"/>
                      </a:lnTo>
                      <a:lnTo>
                        <a:pt x="101" y="390"/>
                      </a:lnTo>
                      <a:lnTo>
                        <a:pt x="104" y="395"/>
                      </a:lnTo>
                      <a:lnTo>
                        <a:pt x="112" y="404"/>
                      </a:lnTo>
                      <a:lnTo>
                        <a:pt x="117" y="411"/>
                      </a:lnTo>
                      <a:lnTo>
                        <a:pt x="121" y="413"/>
                      </a:lnTo>
                      <a:lnTo>
                        <a:pt x="128" y="414"/>
                      </a:lnTo>
                      <a:lnTo>
                        <a:pt x="132" y="419"/>
                      </a:lnTo>
                      <a:lnTo>
                        <a:pt x="132" y="423"/>
                      </a:lnTo>
                      <a:lnTo>
                        <a:pt x="127" y="429"/>
                      </a:lnTo>
                      <a:lnTo>
                        <a:pt x="128" y="431"/>
                      </a:lnTo>
                      <a:lnTo>
                        <a:pt x="140" y="431"/>
                      </a:lnTo>
                      <a:lnTo>
                        <a:pt x="142" y="430"/>
                      </a:lnTo>
                      <a:lnTo>
                        <a:pt x="140" y="420"/>
                      </a:lnTo>
                      <a:lnTo>
                        <a:pt x="142" y="414"/>
                      </a:lnTo>
                      <a:lnTo>
                        <a:pt x="139" y="409"/>
                      </a:lnTo>
                      <a:lnTo>
                        <a:pt x="136" y="406"/>
                      </a:lnTo>
                      <a:lnTo>
                        <a:pt x="136" y="400"/>
                      </a:lnTo>
                      <a:lnTo>
                        <a:pt x="139" y="392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53" y="377"/>
                      </a:lnTo>
                      <a:lnTo>
                        <a:pt x="159" y="376"/>
                      </a:lnTo>
                      <a:lnTo>
                        <a:pt x="165" y="374"/>
                      </a:lnTo>
                      <a:lnTo>
                        <a:pt x="169" y="368"/>
                      </a:lnTo>
                      <a:lnTo>
                        <a:pt x="170" y="347"/>
                      </a:lnTo>
                      <a:lnTo>
                        <a:pt x="172" y="339"/>
                      </a:lnTo>
                      <a:lnTo>
                        <a:pt x="169" y="325"/>
                      </a:lnTo>
                      <a:lnTo>
                        <a:pt x="172" y="315"/>
                      </a:lnTo>
                      <a:lnTo>
                        <a:pt x="175" y="307"/>
                      </a:lnTo>
                      <a:lnTo>
                        <a:pt x="172" y="295"/>
                      </a:lnTo>
                      <a:lnTo>
                        <a:pt x="167" y="288"/>
                      </a:lnTo>
                      <a:lnTo>
                        <a:pt x="154" y="275"/>
                      </a:lnTo>
                      <a:lnTo>
                        <a:pt x="148" y="266"/>
                      </a:lnTo>
                      <a:lnTo>
                        <a:pt x="133" y="247"/>
                      </a:lnTo>
                      <a:lnTo>
                        <a:pt x="123" y="240"/>
                      </a:lnTo>
                      <a:lnTo>
                        <a:pt x="116" y="230"/>
                      </a:lnTo>
                      <a:lnTo>
                        <a:pt x="115" y="231"/>
                      </a:lnTo>
                      <a:lnTo>
                        <a:pt x="115" y="239"/>
                      </a:lnTo>
                      <a:lnTo>
                        <a:pt x="116" y="242"/>
                      </a:lnTo>
                      <a:lnTo>
                        <a:pt x="117" y="245"/>
                      </a:lnTo>
                      <a:lnTo>
                        <a:pt x="122" y="246"/>
                      </a:lnTo>
                      <a:lnTo>
                        <a:pt x="126" y="250"/>
                      </a:lnTo>
                      <a:lnTo>
                        <a:pt x="136" y="274"/>
                      </a:lnTo>
                      <a:lnTo>
                        <a:pt x="136" y="280"/>
                      </a:lnTo>
                      <a:lnTo>
                        <a:pt x="134" y="282"/>
                      </a:lnTo>
                      <a:lnTo>
                        <a:pt x="132" y="280"/>
                      </a:lnTo>
                      <a:lnTo>
                        <a:pt x="126" y="272"/>
                      </a:lnTo>
                      <a:lnTo>
                        <a:pt x="121" y="269"/>
                      </a:lnTo>
                      <a:lnTo>
                        <a:pt x="117" y="262"/>
                      </a:lnTo>
                      <a:lnTo>
                        <a:pt x="116" y="262"/>
                      </a:lnTo>
                      <a:lnTo>
                        <a:pt x="115" y="262"/>
                      </a:lnTo>
                      <a:lnTo>
                        <a:pt x="111" y="271"/>
                      </a:lnTo>
                      <a:lnTo>
                        <a:pt x="109" y="272"/>
                      </a:lnTo>
                      <a:lnTo>
                        <a:pt x="102" y="272"/>
                      </a:lnTo>
                      <a:lnTo>
                        <a:pt x="101" y="269"/>
                      </a:lnTo>
                      <a:lnTo>
                        <a:pt x="99" y="266"/>
                      </a:lnTo>
                      <a:lnTo>
                        <a:pt x="97" y="261"/>
                      </a:lnTo>
                      <a:lnTo>
                        <a:pt x="97" y="256"/>
                      </a:lnTo>
                      <a:lnTo>
                        <a:pt x="100" y="247"/>
                      </a:lnTo>
                      <a:lnTo>
                        <a:pt x="100" y="245"/>
                      </a:lnTo>
                      <a:lnTo>
                        <a:pt x="97" y="241"/>
                      </a:lnTo>
                      <a:lnTo>
                        <a:pt x="91" y="235"/>
                      </a:lnTo>
                      <a:lnTo>
                        <a:pt x="89" y="231"/>
                      </a:lnTo>
                      <a:lnTo>
                        <a:pt x="86" y="223"/>
                      </a:lnTo>
                      <a:lnTo>
                        <a:pt x="86" y="209"/>
                      </a:lnTo>
                      <a:lnTo>
                        <a:pt x="85" y="208"/>
                      </a:lnTo>
                      <a:lnTo>
                        <a:pt x="80" y="187"/>
                      </a:lnTo>
                      <a:lnTo>
                        <a:pt x="68" y="164"/>
                      </a:lnTo>
                      <a:lnTo>
                        <a:pt x="68" y="159"/>
                      </a:lnTo>
                      <a:lnTo>
                        <a:pt x="68" y="154"/>
                      </a:lnTo>
                      <a:lnTo>
                        <a:pt x="73" y="145"/>
                      </a:lnTo>
                      <a:lnTo>
                        <a:pt x="79" y="140"/>
                      </a:lnTo>
                      <a:lnTo>
                        <a:pt x="83" y="128"/>
                      </a:lnTo>
                      <a:lnTo>
                        <a:pt x="81" y="94"/>
                      </a:lnTo>
                      <a:lnTo>
                        <a:pt x="79" y="70"/>
                      </a:lnTo>
                      <a:lnTo>
                        <a:pt x="81" y="63"/>
                      </a:lnTo>
                      <a:lnTo>
                        <a:pt x="81" y="57"/>
                      </a:lnTo>
                      <a:lnTo>
                        <a:pt x="78" y="51"/>
                      </a:lnTo>
                      <a:lnTo>
                        <a:pt x="72" y="48"/>
                      </a:lnTo>
                      <a:lnTo>
                        <a:pt x="69" y="46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4" y="18"/>
                      </a:lnTo>
                      <a:lnTo>
                        <a:pt x="69" y="10"/>
                      </a:lnTo>
                      <a:lnTo>
                        <a:pt x="64" y="1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5" name="Freeform 164"/>
                <p:cNvSpPr>
                  <a:spLocks noChangeAspect="1"/>
                </p:cNvSpPr>
                <p:nvPr/>
              </p:nvSpPr>
              <p:spPr bwMode="gray">
                <a:xfrm>
                  <a:off x="5511005" y="3904009"/>
                  <a:ext cx="123825" cy="247650"/>
                </a:xfrm>
                <a:custGeom>
                  <a:avLst/>
                  <a:gdLst/>
                  <a:ahLst/>
                  <a:cxnLst>
                    <a:cxn ang="0">
                      <a:pos x="76" y="226"/>
                    </a:cxn>
                    <a:cxn ang="0">
                      <a:pos x="107" y="215"/>
                    </a:cxn>
                    <a:cxn ang="0">
                      <a:pos x="118" y="215"/>
                    </a:cxn>
                    <a:cxn ang="0">
                      <a:pos x="130" y="204"/>
                    </a:cxn>
                    <a:cxn ang="0">
                      <a:pos x="152" y="199"/>
                    </a:cxn>
                    <a:cxn ang="0">
                      <a:pos x="170" y="219"/>
                    </a:cxn>
                    <a:cxn ang="0">
                      <a:pos x="182" y="210"/>
                    </a:cxn>
                    <a:cxn ang="0">
                      <a:pos x="183" y="181"/>
                    </a:cxn>
                    <a:cxn ang="0">
                      <a:pos x="204" y="189"/>
                    </a:cxn>
                    <a:cxn ang="0">
                      <a:pos x="208" y="167"/>
                    </a:cxn>
                    <a:cxn ang="0">
                      <a:pos x="221" y="149"/>
                    </a:cxn>
                    <a:cxn ang="0">
                      <a:pos x="229" y="160"/>
                    </a:cxn>
                    <a:cxn ang="0">
                      <a:pos x="258" y="140"/>
                    </a:cxn>
                    <a:cxn ang="0">
                      <a:pos x="242" y="125"/>
                    </a:cxn>
                    <a:cxn ang="0">
                      <a:pos x="258" y="113"/>
                    </a:cxn>
                    <a:cxn ang="0">
                      <a:pos x="253" y="81"/>
                    </a:cxn>
                    <a:cxn ang="0">
                      <a:pos x="270" y="92"/>
                    </a:cxn>
                    <a:cxn ang="0">
                      <a:pos x="293" y="68"/>
                    </a:cxn>
                    <a:cxn ang="0">
                      <a:pos x="307" y="25"/>
                    </a:cxn>
                    <a:cxn ang="0">
                      <a:pos x="316" y="5"/>
                    </a:cxn>
                    <a:cxn ang="0">
                      <a:pos x="344" y="23"/>
                    </a:cxn>
                    <a:cxn ang="0">
                      <a:pos x="365" y="60"/>
                    </a:cxn>
                    <a:cxn ang="0">
                      <a:pos x="374" y="106"/>
                    </a:cxn>
                    <a:cxn ang="0">
                      <a:pos x="382" y="151"/>
                    </a:cxn>
                    <a:cxn ang="0">
                      <a:pos x="388" y="198"/>
                    </a:cxn>
                    <a:cxn ang="0">
                      <a:pos x="370" y="198"/>
                    </a:cxn>
                    <a:cxn ang="0">
                      <a:pos x="353" y="206"/>
                    </a:cxn>
                    <a:cxn ang="0">
                      <a:pos x="360" y="251"/>
                    </a:cxn>
                    <a:cxn ang="0">
                      <a:pos x="342" y="283"/>
                    </a:cxn>
                    <a:cxn ang="0">
                      <a:pos x="329" y="366"/>
                    </a:cxn>
                    <a:cxn ang="0">
                      <a:pos x="316" y="405"/>
                    </a:cxn>
                    <a:cxn ang="0">
                      <a:pos x="283" y="511"/>
                    </a:cxn>
                    <a:cxn ang="0">
                      <a:pos x="254" y="606"/>
                    </a:cxn>
                    <a:cxn ang="0">
                      <a:pos x="236" y="684"/>
                    </a:cxn>
                    <a:cxn ang="0">
                      <a:pos x="210" y="736"/>
                    </a:cxn>
                    <a:cxn ang="0">
                      <a:pos x="183" y="748"/>
                    </a:cxn>
                    <a:cxn ang="0">
                      <a:pos x="106" y="776"/>
                    </a:cxn>
                    <a:cxn ang="0">
                      <a:pos x="59" y="746"/>
                    </a:cxn>
                    <a:cxn ang="0">
                      <a:pos x="27" y="697"/>
                    </a:cxn>
                    <a:cxn ang="0">
                      <a:pos x="28" y="654"/>
                    </a:cxn>
                    <a:cxn ang="0">
                      <a:pos x="9" y="615"/>
                    </a:cxn>
                    <a:cxn ang="0">
                      <a:pos x="0" y="574"/>
                    </a:cxn>
                    <a:cxn ang="0">
                      <a:pos x="15" y="527"/>
                    </a:cxn>
                    <a:cxn ang="0">
                      <a:pos x="38" y="489"/>
                    </a:cxn>
                    <a:cxn ang="0">
                      <a:pos x="69" y="435"/>
                    </a:cxn>
                    <a:cxn ang="0">
                      <a:pos x="69" y="409"/>
                    </a:cxn>
                    <a:cxn ang="0">
                      <a:pos x="48" y="348"/>
                    </a:cxn>
                    <a:cxn ang="0">
                      <a:pos x="51" y="280"/>
                    </a:cxn>
                  </a:cxnLst>
                  <a:rect l="0" t="0" r="r" b="b"/>
                  <a:pathLst>
                    <a:path w="391" h="776">
                      <a:moveTo>
                        <a:pt x="64" y="230"/>
                      </a:moveTo>
                      <a:lnTo>
                        <a:pt x="69" y="224"/>
                      </a:lnTo>
                      <a:lnTo>
                        <a:pt x="76" y="226"/>
                      </a:lnTo>
                      <a:lnTo>
                        <a:pt x="92" y="225"/>
                      </a:lnTo>
                      <a:lnTo>
                        <a:pt x="96" y="221"/>
                      </a:lnTo>
                      <a:lnTo>
                        <a:pt x="107" y="215"/>
                      </a:lnTo>
                      <a:lnTo>
                        <a:pt x="109" y="220"/>
                      </a:lnTo>
                      <a:lnTo>
                        <a:pt x="113" y="221"/>
                      </a:lnTo>
                      <a:lnTo>
                        <a:pt x="118" y="215"/>
                      </a:lnTo>
                      <a:lnTo>
                        <a:pt x="124" y="217"/>
                      </a:lnTo>
                      <a:lnTo>
                        <a:pt x="129" y="211"/>
                      </a:lnTo>
                      <a:lnTo>
                        <a:pt x="130" y="204"/>
                      </a:lnTo>
                      <a:lnTo>
                        <a:pt x="140" y="202"/>
                      </a:lnTo>
                      <a:lnTo>
                        <a:pt x="146" y="205"/>
                      </a:lnTo>
                      <a:lnTo>
                        <a:pt x="152" y="199"/>
                      </a:lnTo>
                      <a:lnTo>
                        <a:pt x="159" y="202"/>
                      </a:lnTo>
                      <a:lnTo>
                        <a:pt x="164" y="211"/>
                      </a:lnTo>
                      <a:lnTo>
                        <a:pt x="170" y="219"/>
                      </a:lnTo>
                      <a:lnTo>
                        <a:pt x="178" y="221"/>
                      </a:lnTo>
                      <a:lnTo>
                        <a:pt x="184" y="220"/>
                      </a:lnTo>
                      <a:lnTo>
                        <a:pt x="182" y="210"/>
                      </a:lnTo>
                      <a:lnTo>
                        <a:pt x="172" y="202"/>
                      </a:lnTo>
                      <a:lnTo>
                        <a:pt x="173" y="192"/>
                      </a:lnTo>
                      <a:lnTo>
                        <a:pt x="183" y="181"/>
                      </a:lnTo>
                      <a:lnTo>
                        <a:pt x="195" y="173"/>
                      </a:lnTo>
                      <a:lnTo>
                        <a:pt x="202" y="176"/>
                      </a:lnTo>
                      <a:lnTo>
                        <a:pt x="204" y="189"/>
                      </a:lnTo>
                      <a:lnTo>
                        <a:pt x="211" y="189"/>
                      </a:lnTo>
                      <a:lnTo>
                        <a:pt x="218" y="186"/>
                      </a:lnTo>
                      <a:lnTo>
                        <a:pt x="208" y="167"/>
                      </a:lnTo>
                      <a:lnTo>
                        <a:pt x="215" y="161"/>
                      </a:lnTo>
                      <a:lnTo>
                        <a:pt x="224" y="150"/>
                      </a:lnTo>
                      <a:lnTo>
                        <a:pt x="221" y="149"/>
                      </a:lnTo>
                      <a:lnTo>
                        <a:pt x="227" y="141"/>
                      </a:lnTo>
                      <a:lnTo>
                        <a:pt x="231" y="149"/>
                      </a:lnTo>
                      <a:lnTo>
                        <a:pt x="229" y="160"/>
                      </a:lnTo>
                      <a:lnTo>
                        <a:pt x="245" y="140"/>
                      </a:lnTo>
                      <a:lnTo>
                        <a:pt x="253" y="141"/>
                      </a:lnTo>
                      <a:lnTo>
                        <a:pt x="258" y="140"/>
                      </a:lnTo>
                      <a:lnTo>
                        <a:pt x="256" y="135"/>
                      </a:lnTo>
                      <a:lnTo>
                        <a:pt x="247" y="133"/>
                      </a:lnTo>
                      <a:lnTo>
                        <a:pt x="242" y="125"/>
                      </a:lnTo>
                      <a:lnTo>
                        <a:pt x="245" y="119"/>
                      </a:lnTo>
                      <a:lnTo>
                        <a:pt x="253" y="108"/>
                      </a:lnTo>
                      <a:lnTo>
                        <a:pt x="258" y="113"/>
                      </a:lnTo>
                      <a:lnTo>
                        <a:pt x="259" y="101"/>
                      </a:lnTo>
                      <a:lnTo>
                        <a:pt x="256" y="93"/>
                      </a:lnTo>
                      <a:lnTo>
                        <a:pt x="253" y="81"/>
                      </a:lnTo>
                      <a:lnTo>
                        <a:pt x="256" y="77"/>
                      </a:lnTo>
                      <a:lnTo>
                        <a:pt x="267" y="81"/>
                      </a:lnTo>
                      <a:lnTo>
                        <a:pt x="270" y="92"/>
                      </a:lnTo>
                      <a:lnTo>
                        <a:pt x="283" y="74"/>
                      </a:lnTo>
                      <a:lnTo>
                        <a:pt x="285" y="63"/>
                      </a:lnTo>
                      <a:lnTo>
                        <a:pt x="293" y="68"/>
                      </a:lnTo>
                      <a:lnTo>
                        <a:pt x="301" y="61"/>
                      </a:lnTo>
                      <a:lnTo>
                        <a:pt x="306" y="47"/>
                      </a:lnTo>
                      <a:lnTo>
                        <a:pt x="307" y="25"/>
                      </a:lnTo>
                      <a:lnTo>
                        <a:pt x="301" y="15"/>
                      </a:lnTo>
                      <a:lnTo>
                        <a:pt x="306" y="17"/>
                      </a:lnTo>
                      <a:lnTo>
                        <a:pt x="316" y="5"/>
                      </a:lnTo>
                      <a:lnTo>
                        <a:pt x="323" y="0"/>
                      </a:lnTo>
                      <a:lnTo>
                        <a:pt x="334" y="10"/>
                      </a:lnTo>
                      <a:lnTo>
                        <a:pt x="344" y="23"/>
                      </a:lnTo>
                      <a:lnTo>
                        <a:pt x="354" y="33"/>
                      </a:lnTo>
                      <a:lnTo>
                        <a:pt x="361" y="47"/>
                      </a:lnTo>
                      <a:lnTo>
                        <a:pt x="365" y="60"/>
                      </a:lnTo>
                      <a:lnTo>
                        <a:pt x="366" y="73"/>
                      </a:lnTo>
                      <a:lnTo>
                        <a:pt x="371" y="89"/>
                      </a:lnTo>
                      <a:lnTo>
                        <a:pt x="374" y="106"/>
                      </a:lnTo>
                      <a:lnTo>
                        <a:pt x="377" y="120"/>
                      </a:lnTo>
                      <a:lnTo>
                        <a:pt x="379" y="135"/>
                      </a:lnTo>
                      <a:lnTo>
                        <a:pt x="382" y="151"/>
                      </a:lnTo>
                      <a:lnTo>
                        <a:pt x="388" y="167"/>
                      </a:lnTo>
                      <a:lnTo>
                        <a:pt x="391" y="183"/>
                      </a:lnTo>
                      <a:lnTo>
                        <a:pt x="388" y="198"/>
                      </a:lnTo>
                      <a:lnTo>
                        <a:pt x="383" y="210"/>
                      </a:lnTo>
                      <a:lnTo>
                        <a:pt x="376" y="211"/>
                      </a:lnTo>
                      <a:lnTo>
                        <a:pt x="370" y="198"/>
                      </a:lnTo>
                      <a:lnTo>
                        <a:pt x="366" y="183"/>
                      </a:lnTo>
                      <a:lnTo>
                        <a:pt x="356" y="184"/>
                      </a:lnTo>
                      <a:lnTo>
                        <a:pt x="353" y="206"/>
                      </a:lnTo>
                      <a:lnTo>
                        <a:pt x="353" y="222"/>
                      </a:lnTo>
                      <a:lnTo>
                        <a:pt x="360" y="235"/>
                      </a:lnTo>
                      <a:lnTo>
                        <a:pt x="360" y="251"/>
                      </a:lnTo>
                      <a:lnTo>
                        <a:pt x="355" y="262"/>
                      </a:lnTo>
                      <a:lnTo>
                        <a:pt x="349" y="268"/>
                      </a:lnTo>
                      <a:lnTo>
                        <a:pt x="342" y="283"/>
                      </a:lnTo>
                      <a:lnTo>
                        <a:pt x="339" y="300"/>
                      </a:lnTo>
                      <a:lnTo>
                        <a:pt x="339" y="315"/>
                      </a:lnTo>
                      <a:lnTo>
                        <a:pt x="329" y="366"/>
                      </a:lnTo>
                      <a:lnTo>
                        <a:pt x="318" y="397"/>
                      </a:lnTo>
                      <a:lnTo>
                        <a:pt x="317" y="397"/>
                      </a:lnTo>
                      <a:lnTo>
                        <a:pt x="316" y="405"/>
                      </a:lnTo>
                      <a:lnTo>
                        <a:pt x="300" y="459"/>
                      </a:lnTo>
                      <a:lnTo>
                        <a:pt x="288" y="488"/>
                      </a:lnTo>
                      <a:lnTo>
                        <a:pt x="283" y="511"/>
                      </a:lnTo>
                      <a:lnTo>
                        <a:pt x="273" y="549"/>
                      </a:lnTo>
                      <a:lnTo>
                        <a:pt x="266" y="566"/>
                      </a:lnTo>
                      <a:lnTo>
                        <a:pt x="254" y="606"/>
                      </a:lnTo>
                      <a:lnTo>
                        <a:pt x="248" y="635"/>
                      </a:lnTo>
                      <a:lnTo>
                        <a:pt x="243" y="651"/>
                      </a:lnTo>
                      <a:lnTo>
                        <a:pt x="236" y="684"/>
                      </a:lnTo>
                      <a:lnTo>
                        <a:pt x="227" y="700"/>
                      </a:lnTo>
                      <a:lnTo>
                        <a:pt x="223" y="715"/>
                      </a:lnTo>
                      <a:lnTo>
                        <a:pt x="210" y="736"/>
                      </a:lnTo>
                      <a:lnTo>
                        <a:pt x="200" y="744"/>
                      </a:lnTo>
                      <a:lnTo>
                        <a:pt x="192" y="749"/>
                      </a:lnTo>
                      <a:lnTo>
                        <a:pt x="183" y="748"/>
                      </a:lnTo>
                      <a:lnTo>
                        <a:pt x="151" y="755"/>
                      </a:lnTo>
                      <a:lnTo>
                        <a:pt x="119" y="774"/>
                      </a:lnTo>
                      <a:lnTo>
                        <a:pt x="106" y="776"/>
                      </a:lnTo>
                      <a:lnTo>
                        <a:pt x="86" y="762"/>
                      </a:lnTo>
                      <a:lnTo>
                        <a:pt x="71" y="753"/>
                      </a:lnTo>
                      <a:lnTo>
                        <a:pt x="59" y="746"/>
                      </a:lnTo>
                      <a:lnTo>
                        <a:pt x="47" y="736"/>
                      </a:lnTo>
                      <a:lnTo>
                        <a:pt x="32" y="714"/>
                      </a:lnTo>
                      <a:lnTo>
                        <a:pt x="27" y="697"/>
                      </a:lnTo>
                      <a:lnTo>
                        <a:pt x="24" y="678"/>
                      </a:lnTo>
                      <a:lnTo>
                        <a:pt x="24" y="663"/>
                      </a:lnTo>
                      <a:lnTo>
                        <a:pt x="28" y="654"/>
                      </a:lnTo>
                      <a:lnTo>
                        <a:pt x="24" y="638"/>
                      </a:lnTo>
                      <a:lnTo>
                        <a:pt x="17" y="624"/>
                      </a:lnTo>
                      <a:lnTo>
                        <a:pt x="9" y="615"/>
                      </a:lnTo>
                      <a:lnTo>
                        <a:pt x="1" y="601"/>
                      </a:lnTo>
                      <a:lnTo>
                        <a:pt x="1" y="586"/>
                      </a:lnTo>
                      <a:lnTo>
                        <a:pt x="0" y="574"/>
                      </a:lnTo>
                      <a:lnTo>
                        <a:pt x="0" y="555"/>
                      </a:lnTo>
                      <a:lnTo>
                        <a:pt x="8" y="543"/>
                      </a:lnTo>
                      <a:lnTo>
                        <a:pt x="15" y="527"/>
                      </a:lnTo>
                      <a:lnTo>
                        <a:pt x="21" y="518"/>
                      </a:lnTo>
                      <a:lnTo>
                        <a:pt x="30" y="516"/>
                      </a:lnTo>
                      <a:lnTo>
                        <a:pt x="38" y="489"/>
                      </a:lnTo>
                      <a:lnTo>
                        <a:pt x="55" y="457"/>
                      </a:lnTo>
                      <a:lnTo>
                        <a:pt x="65" y="446"/>
                      </a:lnTo>
                      <a:lnTo>
                        <a:pt x="69" y="435"/>
                      </a:lnTo>
                      <a:lnTo>
                        <a:pt x="68" y="425"/>
                      </a:lnTo>
                      <a:lnTo>
                        <a:pt x="71" y="419"/>
                      </a:lnTo>
                      <a:lnTo>
                        <a:pt x="69" y="409"/>
                      </a:lnTo>
                      <a:lnTo>
                        <a:pt x="60" y="396"/>
                      </a:lnTo>
                      <a:lnTo>
                        <a:pt x="54" y="376"/>
                      </a:lnTo>
                      <a:lnTo>
                        <a:pt x="48" y="348"/>
                      </a:lnTo>
                      <a:lnTo>
                        <a:pt x="47" y="318"/>
                      </a:lnTo>
                      <a:lnTo>
                        <a:pt x="37" y="302"/>
                      </a:lnTo>
                      <a:lnTo>
                        <a:pt x="51" y="280"/>
                      </a:lnTo>
                      <a:lnTo>
                        <a:pt x="65" y="247"/>
                      </a:lnTo>
                      <a:lnTo>
                        <a:pt x="64" y="23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66" name="Group 25"/>
                <p:cNvGrpSpPr>
                  <a:grpSpLocks noChangeAspect="1"/>
                </p:cNvGrpSpPr>
                <p:nvPr/>
              </p:nvGrpSpPr>
              <p:grpSpPr bwMode="gray">
                <a:xfrm>
                  <a:off x="4961730" y="3769072"/>
                  <a:ext cx="219075" cy="239713"/>
                  <a:chOff x="2643" y="2535"/>
                  <a:chExt cx="138" cy="151"/>
                </a:xfrm>
                <a:grpFill/>
              </p:grpSpPr>
              <p:sp>
                <p:nvSpPr>
                  <p:cNvPr id="196" name="Freeform 26"/>
                  <p:cNvSpPr>
                    <a:spLocks noChangeAspect="1"/>
                  </p:cNvSpPr>
                  <p:nvPr/>
                </p:nvSpPr>
                <p:spPr bwMode="gray">
                  <a:xfrm>
                    <a:off x="2643" y="2550"/>
                    <a:ext cx="138" cy="136"/>
                  </a:xfrm>
                  <a:custGeom>
                    <a:avLst/>
                    <a:gdLst/>
                    <a:ahLst/>
                    <a:cxnLst>
                      <a:cxn ang="0">
                        <a:pos x="14" y="557"/>
                      </a:cxn>
                      <a:cxn ang="0">
                        <a:pos x="30" y="499"/>
                      </a:cxn>
                      <a:cxn ang="0">
                        <a:pos x="43" y="451"/>
                      </a:cxn>
                      <a:cxn ang="0">
                        <a:pos x="53" y="418"/>
                      </a:cxn>
                      <a:cxn ang="0">
                        <a:pos x="90" y="381"/>
                      </a:cxn>
                      <a:cxn ang="0">
                        <a:pos x="116" y="331"/>
                      </a:cxn>
                      <a:cxn ang="0">
                        <a:pos x="122" y="283"/>
                      </a:cxn>
                      <a:cxn ang="0">
                        <a:pos x="95" y="235"/>
                      </a:cxn>
                      <a:cxn ang="0">
                        <a:pos x="86" y="175"/>
                      </a:cxn>
                      <a:cxn ang="0">
                        <a:pos x="84" y="128"/>
                      </a:cxn>
                      <a:cxn ang="0">
                        <a:pos x="53" y="53"/>
                      </a:cxn>
                      <a:cxn ang="0">
                        <a:pos x="40" y="26"/>
                      </a:cxn>
                      <a:cxn ang="0">
                        <a:pos x="79" y="9"/>
                      </a:cxn>
                      <a:cxn ang="0">
                        <a:pos x="132" y="4"/>
                      </a:cxn>
                      <a:cxn ang="0">
                        <a:pos x="193" y="3"/>
                      </a:cxn>
                      <a:cxn ang="0">
                        <a:pos x="258" y="3"/>
                      </a:cxn>
                      <a:cxn ang="0">
                        <a:pos x="275" y="19"/>
                      </a:cxn>
                      <a:cxn ang="0">
                        <a:pos x="290" y="68"/>
                      </a:cxn>
                      <a:cxn ang="0">
                        <a:pos x="339" y="129"/>
                      </a:cxn>
                      <a:cxn ang="0">
                        <a:pos x="404" y="122"/>
                      </a:cxn>
                      <a:cxn ang="0">
                        <a:pos x="430" y="95"/>
                      </a:cxn>
                      <a:cxn ang="0">
                        <a:pos x="436" y="67"/>
                      </a:cxn>
                      <a:cxn ang="0">
                        <a:pos x="504" y="83"/>
                      </a:cxn>
                      <a:cxn ang="0">
                        <a:pos x="560" y="128"/>
                      </a:cxn>
                      <a:cxn ang="0">
                        <a:pos x="565" y="178"/>
                      </a:cxn>
                      <a:cxn ang="0">
                        <a:pos x="573" y="226"/>
                      </a:cxn>
                      <a:cxn ang="0">
                        <a:pos x="580" y="278"/>
                      </a:cxn>
                      <a:cxn ang="0">
                        <a:pos x="572" y="295"/>
                      </a:cxn>
                      <a:cxn ang="0">
                        <a:pos x="590" y="304"/>
                      </a:cxn>
                      <a:cxn ang="0">
                        <a:pos x="651" y="288"/>
                      </a:cxn>
                      <a:cxn ang="0">
                        <a:pos x="682" y="279"/>
                      </a:cxn>
                      <a:cxn ang="0">
                        <a:pos x="686" y="288"/>
                      </a:cxn>
                      <a:cxn ang="0">
                        <a:pos x="683" y="311"/>
                      </a:cxn>
                      <a:cxn ang="0">
                        <a:pos x="681" y="364"/>
                      </a:cxn>
                      <a:cxn ang="0">
                        <a:pos x="683" y="396"/>
                      </a:cxn>
                      <a:cxn ang="0">
                        <a:pos x="573" y="452"/>
                      </a:cxn>
                      <a:cxn ang="0">
                        <a:pos x="573" y="601"/>
                      </a:cxn>
                      <a:cxn ang="0">
                        <a:pos x="603" y="630"/>
                      </a:cxn>
                      <a:cxn ang="0">
                        <a:pos x="630" y="654"/>
                      </a:cxn>
                      <a:cxn ang="0">
                        <a:pos x="549" y="683"/>
                      </a:cxn>
                      <a:cxn ang="0">
                        <a:pos x="513" y="677"/>
                      </a:cxn>
                      <a:cxn ang="0">
                        <a:pos x="417" y="671"/>
                      </a:cxn>
                      <a:cxn ang="0">
                        <a:pos x="369" y="644"/>
                      </a:cxn>
                      <a:cxn ang="0">
                        <a:pos x="201" y="644"/>
                      </a:cxn>
                      <a:cxn ang="0">
                        <a:pos x="112" y="633"/>
                      </a:cxn>
                      <a:cxn ang="0">
                        <a:pos x="62" y="618"/>
                      </a:cxn>
                      <a:cxn ang="0">
                        <a:pos x="26" y="629"/>
                      </a:cxn>
                      <a:cxn ang="0">
                        <a:pos x="0" y="617"/>
                      </a:cxn>
                    </a:cxnLst>
                    <a:rect l="0" t="0" r="r" b="b"/>
                    <a:pathLst>
                      <a:path w="692" h="684">
                        <a:moveTo>
                          <a:pt x="5" y="597"/>
                        </a:moveTo>
                        <a:lnTo>
                          <a:pt x="5" y="576"/>
                        </a:lnTo>
                        <a:lnTo>
                          <a:pt x="6" y="565"/>
                        </a:lnTo>
                        <a:lnTo>
                          <a:pt x="14" y="557"/>
                        </a:lnTo>
                        <a:lnTo>
                          <a:pt x="21" y="532"/>
                        </a:lnTo>
                        <a:lnTo>
                          <a:pt x="25" y="522"/>
                        </a:lnTo>
                        <a:lnTo>
                          <a:pt x="26" y="508"/>
                        </a:lnTo>
                        <a:lnTo>
                          <a:pt x="30" y="499"/>
                        </a:lnTo>
                        <a:lnTo>
                          <a:pt x="31" y="487"/>
                        </a:lnTo>
                        <a:lnTo>
                          <a:pt x="33" y="481"/>
                        </a:lnTo>
                        <a:lnTo>
                          <a:pt x="36" y="470"/>
                        </a:lnTo>
                        <a:lnTo>
                          <a:pt x="43" y="451"/>
                        </a:lnTo>
                        <a:lnTo>
                          <a:pt x="43" y="444"/>
                        </a:lnTo>
                        <a:lnTo>
                          <a:pt x="47" y="439"/>
                        </a:lnTo>
                        <a:lnTo>
                          <a:pt x="47" y="433"/>
                        </a:lnTo>
                        <a:lnTo>
                          <a:pt x="53" y="418"/>
                        </a:lnTo>
                        <a:lnTo>
                          <a:pt x="63" y="411"/>
                        </a:lnTo>
                        <a:lnTo>
                          <a:pt x="69" y="403"/>
                        </a:lnTo>
                        <a:lnTo>
                          <a:pt x="70" y="391"/>
                        </a:lnTo>
                        <a:lnTo>
                          <a:pt x="90" y="381"/>
                        </a:lnTo>
                        <a:lnTo>
                          <a:pt x="103" y="366"/>
                        </a:lnTo>
                        <a:lnTo>
                          <a:pt x="108" y="358"/>
                        </a:lnTo>
                        <a:lnTo>
                          <a:pt x="113" y="347"/>
                        </a:lnTo>
                        <a:lnTo>
                          <a:pt x="116" y="331"/>
                        </a:lnTo>
                        <a:lnTo>
                          <a:pt x="116" y="315"/>
                        </a:lnTo>
                        <a:lnTo>
                          <a:pt x="118" y="306"/>
                        </a:lnTo>
                        <a:lnTo>
                          <a:pt x="117" y="290"/>
                        </a:lnTo>
                        <a:lnTo>
                          <a:pt x="122" y="283"/>
                        </a:lnTo>
                        <a:lnTo>
                          <a:pt x="117" y="264"/>
                        </a:lnTo>
                        <a:lnTo>
                          <a:pt x="105" y="253"/>
                        </a:lnTo>
                        <a:lnTo>
                          <a:pt x="100" y="242"/>
                        </a:lnTo>
                        <a:lnTo>
                          <a:pt x="95" y="235"/>
                        </a:lnTo>
                        <a:lnTo>
                          <a:pt x="89" y="219"/>
                        </a:lnTo>
                        <a:lnTo>
                          <a:pt x="81" y="188"/>
                        </a:lnTo>
                        <a:lnTo>
                          <a:pt x="81" y="182"/>
                        </a:lnTo>
                        <a:lnTo>
                          <a:pt x="86" y="175"/>
                        </a:lnTo>
                        <a:lnTo>
                          <a:pt x="94" y="169"/>
                        </a:lnTo>
                        <a:lnTo>
                          <a:pt x="94" y="151"/>
                        </a:lnTo>
                        <a:lnTo>
                          <a:pt x="90" y="137"/>
                        </a:lnTo>
                        <a:lnTo>
                          <a:pt x="84" y="128"/>
                        </a:lnTo>
                        <a:lnTo>
                          <a:pt x="73" y="91"/>
                        </a:lnTo>
                        <a:lnTo>
                          <a:pt x="70" y="79"/>
                        </a:lnTo>
                        <a:lnTo>
                          <a:pt x="67" y="70"/>
                        </a:lnTo>
                        <a:lnTo>
                          <a:pt x="53" y="53"/>
                        </a:lnTo>
                        <a:lnTo>
                          <a:pt x="48" y="45"/>
                        </a:lnTo>
                        <a:lnTo>
                          <a:pt x="43" y="36"/>
                        </a:lnTo>
                        <a:lnTo>
                          <a:pt x="40" y="30"/>
                        </a:lnTo>
                        <a:lnTo>
                          <a:pt x="40" y="26"/>
                        </a:lnTo>
                        <a:lnTo>
                          <a:pt x="41" y="24"/>
                        </a:lnTo>
                        <a:lnTo>
                          <a:pt x="47" y="21"/>
                        </a:lnTo>
                        <a:lnTo>
                          <a:pt x="65" y="16"/>
                        </a:lnTo>
                        <a:lnTo>
                          <a:pt x="79" y="9"/>
                        </a:lnTo>
                        <a:lnTo>
                          <a:pt x="92" y="4"/>
                        </a:lnTo>
                        <a:lnTo>
                          <a:pt x="101" y="4"/>
                        </a:lnTo>
                        <a:lnTo>
                          <a:pt x="108" y="3"/>
                        </a:lnTo>
                        <a:lnTo>
                          <a:pt x="132" y="4"/>
                        </a:lnTo>
                        <a:lnTo>
                          <a:pt x="154" y="2"/>
                        </a:lnTo>
                        <a:lnTo>
                          <a:pt x="161" y="4"/>
                        </a:lnTo>
                        <a:lnTo>
                          <a:pt x="180" y="5"/>
                        </a:lnTo>
                        <a:lnTo>
                          <a:pt x="193" y="3"/>
                        </a:lnTo>
                        <a:lnTo>
                          <a:pt x="207" y="3"/>
                        </a:lnTo>
                        <a:lnTo>
                          <a:pt x="240" y="0"/>
                        </a:lnTo>
                        <a:lnTo>
                          <a:pt x="256" y="2"/>
                        </a:lnTo>
                        <a:lnTo>
                          <a:pt x="258" y="3"/>
                        </a:lnTo>
                        <a:lnTo>
                          <a:pt x="263" y="10"/>
                        </a:lnTo>
                        <a:lnTo>
                          <a:pt x="267" y="11"/>
                        </a:lnTo>
                        <a:lnTo>
                          <a:pt x="271" y="10"/>
                        </a:lnTo>
                        <a:lnTo>
                          <a:pt x="275" y="19"/>
                        </a:lnTo>
                        <a:lnTo>
                          <a:pt x="280" y="37"/>
                        </a:lnTo>
                        <a:lnTo>
                          <a:pt x="282" y="51"/>
                        </a:lnTo>
                        <a:lnTo>
                          <a:pt x="283" y="56"/>
                        </a:lnTo>
                        <a:lnTo>
                          <a:pt x="290" y="68"/>
                        </a:lnTo>
                        <a:lnTo>
                          <a:pt x="294" y="84"/>
                        </a:lnTo>
                        <a:lnTo>
                          <a:pt x="306" y="97"/>
                        </a:lnTo>
                        <a:lnTo>
                          <a:pt x="327" y="124"/>
                        </a:lnTo>
                        <a:lnTo>
                          <a:pt x="339" y="129"/>
                        </a:lnTo>
                        <a:lnTo>
                          <a:pt x="353" y="129"/>
                        </a:lnTo>
                        <a:lnTo>
                          <a:pt x="374" y="122"/>
                        </a:lnTo>
                        <a:lnTo>
                          <a:pt x="387" y="119"/>
                        </a:lnTo>
                        <a:lnTo>
                          <a:pt x="404" y="122"/>
                        </a:lnTo>
                        <a:lnTo>
                          <a:pt x="424" y="122"/>
                        </a:lnTo>
                        <a:lnTo>
                          <a:pt x="427" y="107"/>
                        </a:lnTo>
                        <a:lnTo>
                          <a:pt x="428" y="100"/>
                        </a:lnTo>
                        <a:lnTo>
                          <a:pt x="430" y="95"/>
                        </a:lnTo>
                        <a:lnTo>
                          <a:pt x="431" y="91"/>
                        </a:lnTo>
                        <a:lnTo>
                          <a:pt x="433" y="86"/>
                        </a:lnTo>
                        <a:lnTo>
                          <a:pt x="434" y="75"/>
                        </a:lnTo>
                        <a:lnTo>
                          <a:pt x="436" y="67"/>
                        </a:lnTo>
                        <a:lnTo>
                          <a:pt x="479" y="67"/>
                        </a:lnTo>
                        <a:lnTo>
                          <a:pt x="482" y="61"/>
                        </a:lnTo>
                        <a:lnTo>
                          <a:pt x="505" y="61"/>
                        </a:lnTo>
                        <a:lnTo>
                          <a:pt x="504" y="83"/>
                        </a:lnTo>
                        <a:lnTo>
                          <a:pt x="552" y="84"/>
                        </a:lnTo>
                        <a:lnTo>
                          <a:pt x="556" y="88"/>
                        </a:lnTo>
                        <a:lnTo>
                          <a:pt x="558" y="96"/>
                        </a:lnTo>
                        <a:lnTo>
                          <a:pt x="560" y="128"/>
                        </a:lnTo>
                        <a:lnTo>
                          <a:pt x="563" y="140"/>
                        </a:lnTo>
                        <a:lnTo>
                          <a:pt x="563" y="156"/>
                        </a:lnTo>
                        <a:lnTo>
                          <a:pt x="565" y="172"/>
                        </a:lnTo>
                        <a:lnTo>
                          <a:pt x="565" y="178"/>
                        </a:lnTo>
                        <a:lnTo>
                          <a:pt x="562" y="189"/>
                        </a:lnTo>
                        <a:lnTo>
                          <a:pt x="562" y="203"/>
                        </a:lnTo>
                        <a:lnTo>
                          <a:pt x="564" y="212"/>
                        </a:lnTo>
                        <a:lnTo>
                          <a:pt x="573" y="226"/>
                        </a:lnTo>
                        <a:lnTo>
                          <a:pt x="579" y="247"/>
                        </a:lnTo>
                        <a:lnTo>
                          <a:pt x="585" y="263"/>
                        </a:lnTo>
                        <a:lnTo>
                          <a:pt x="585" y="271"/>
                        </a:lnTo>
                        <a:lnTo>
                          <a:pt x="580" y="278"/>
                        </a:lnTo>
                        <a:lnTo>
                          <a:pt x="569" y="289"/>
                        </a:lnTo>
                        <a:lnTo>
                          <a:pt x="569" y="291"/>
                        </a:lnTo>
                        <a:lnTo>
                          <a:pt x="570" y="294"/>
                        </a:lnTo>
                        <a:lnTo>
                          <a:pt x="572" y="295"/>
                        </a:lnTo>
                        <a:lnTo>
                          <a:pt x="575" y="296"/>
                        </a:lnTo>
                        <a:lnTo>
                          <a:pt x="581" y="304"/>
                        </a:lnTo>
                        <a:lnTo>
                          <a:pt x="587" y="305"/>
                        </a:lnTo>
                        <a:lnTo>
                          <a:pt x="590" y="304"/>
                        </a:lnTo>
                        <a:lnTo>
                          <a:pt x="592" y="298"/>
                        </a:lnTo>
                        <a:lnTo>
                          <a:pt x="595" y="290"/>
                        </a:lnTo>
                        <a:lnTo>
                          <a:pt x="600" y="288"/>
                        </a:lnTo>
                        <a:lnTo>
                          <a:pt x="651" y="288"/>
                        </a:lnTo>
                        <a:lnTo>
                          <a:pt x="661" y="284"/>
                        </a:lnTo>
                        <a:lnTo>
                          <a:pt x="670" y="287"/>
                        </a:lnTo>
                        <a:lnTo>
                          <a:pt x="672" y="287"/>
                        </a:lnTo>
                        <a:lnTo>
                          <a:pt x="682" y="279"/>
                        </a:lnTo>
                        <a:lnTo>
                          <a:pt x="683" y="279"/>
                        </a:lnTo>
                        <a:lnTo>
                          <a:pt x="687" y="283"/>
                        </a:lnTo>
                        <a:lnTo>
                          <a:pt x="687" y="287"/>
                        </a:lnTo>
                        <a:lnTo>
                          <a:pt x="686" y="288"/>
                        </a:lnTo>
                        <a:lnTo>
                          <a:pt x="685" y="290"/>
                        </a:lnTo>
                        <a:lnTo>
                          <a:pt x="686" y="300"/>
                        </a:lnTo>
                        <a:lnTo>
                          <a:pt x="686" y="305"/>
                        </a:lnTo>
                        <a:lnTo>
                          <a:pt x="683" y="311"/>
                        </a:lnTo>
                        <a:lnTo>
                          <a:pt x="683" y="323"/>
                        </a:lnTo>
                        <a:lnTo>
                          <a:pt x="681" y="336"/>
                        </a:lnTo>
                        <a:lnTo>
                          <a:pt x="682" y="350"/>
                        </a:lnTo>
                        <a:lnTo>
                          <a:pt x="681" y="364"/>
                        </a:lnTo>
                        <a:lnTo>
                          <a:pt x="678" y="373"/>
                        </a:lnTo>
                        <a:lnTo>
                          <a:pt x="678" y="388"/>
                        </a:lnTo>
                        <a:lnTo>
                          <a:pt x="680" y="392"/>
                        </a:lnTo>
                        <a:lnTo>
                          <a:pt x="683" y="396"/>
                        </a:lnTo>
                        <a:lnTo>
                          <a:pt x="692" y="398"/>
                        </a:lnTo>
                        <a:lnTo>
                          <a:pt x="633" y="398"/>
                        </a:lnTo>
                        <a:lnTo>
                          <a:pt x="573" y="398"/>
                        </a:lnTo>
                        <a:lnTo>
                          <a:pt x="573" y="452"/>
                        </a:lnTo>
                        <a:lnTo>
                          <a:pt x="573" y="508"/>
                        </a:lnTo>
                        <a:lnTo>
                          <a:pt x="573" y="562"/>
                        </a:lnTo>
                        <a:lnTo>
                          <a:pt x="573" y="600"/>
                        </a:lnTo>
                        <a:lnTo>
                          <a:pt x="573" y="601"/>
                        </a:lnTo>
                        <a:lnTo>
                          <a:pt x="580" y="607"/>
                        </a:lnTo>
                        <a:lnTo>
                          <a:pt x="584" y="614"/>
                        </a:lnTo>
                        <a:lnTo>
                          <a:pt x="597" y="623"/>
                        </a:lnTo>
                        <a:lnTo>
                          <a:pt x="603" y="630"/>
                        </a:lnTo>
                        <a:lnTo>
                          <a:pt x="613" y="639"/>
                        </a:lnTo>
                        <a:lnTo>
                          <a:pt x="617" y="644"/>
                        </a:lnTo>
                        <a:lnTo>
                          <a:pt x="626" y="648"/>
                        </a:lnTo>
                        <a:lnTo>
                          <a:pt x="630" y="654"/>
                        </a:lnTo>
                        <a:lnTo>
                          <a:pt x="638" y="659"/>
                        </a:lnTo>
                        <a:lnTo>
                          <a:pt x="635" y="661"/>
                        </a:lnTo>
                        <a:lnTo>
                          <a:pt x="624" y="664"/>
                        </a:lnTo>
                        <a:lnTo>
                          <a:pt x="549" y="683"/>
                        </a:lnTo>
                        <a:lnTo>
                          <a:pt x="541" y="684"/>
                        </a:lnTo>
                        <a:lnTo>
                          <a:pt x="537" y="682"/>
                        </a:lnTo>
                        <a:lnTo>
                          <a:pt x="525" y="681"/>
                        </a:lnTo>
                        <a:lnTo>
                          <a:pt x="513" y="677"/>
                        </a:lnTo>
                        <a:lnTo>
                          <a:pt x="497" y="676"/>
                        </a:lnTo>
                        <a:lnTo>
                          <a:pt x="463" y="669"/>
                        </a:lnTo>
                        <a:lnTo>
                          <a:pt x="436" y="669"/>
                        </a:lnTo>
                        <a:lnTo>
                          <a:pt x="417" y="671"/>
                        </a:lnTo>
                        <a:lnTo>
                          <a:pt x="408" y="671"/>
                        </a:lnTo>
                        <a:lnTo>
                          <a:pt x="391" y="665"/>
                        </a:lnTo>
                        <a:lnTo>
                          <a:pt x="385" y="655"/>
                        </a:lnTo>
                        <a:lnTo>
                          <a:pt x="369" y="644"/>
                        </a:lnTo>
                        <a:lnTo>
                          <a:pt x="349" y="644"/>
                        </a:lnTo>
                        <a:lnTo>
                          <a:pt x="302" y="644"/>
                        </a:lnTo>
                        <a:lnTo>
                          <a:pt x="255" y="644"/>
                        </a:lnTo>
                        <a:lnTo>
                          <a:pt x="201" y="644"/>
                        </a:lnTo>
                        <a:lnTo>
                          <a:pt x="151" y="644"/>
                        </a:lnTo>
                        <a:lnTo>
                          <a:pt x="133" y="644"/>
                        </a:lnTo>
                        <a:lnTo>
                          <a:pt x="126" y="646"/>
                        </a:lnTo>
                        <a:lnTo>
                          <a:pt x="112" y="633"/>
                        </a:lnTo>
                        <a:lnTo>
                          <a:pt x="99" y="628"/>
                        </a:lnTo>
                        <a:lnTo>
                          <a:pt x="94" y="619"/>
                        </a:lnTo>
                        <a:lnTo>
                          <a:pt x="84" y="618"/>
                        </a:lnTo>
                        <a:lnTo>
                          <a:pt x="62" y="618"/>
                        </a:lnTo>
                        <a:lnTo>
                          <a:pt x="52" y="622"/>
                        </a:lnTo>
                        <a:lnTo>
                          <a:pt x="42" y="632"/>
                        </a:lnTo>
                        <a:lnTo>
                          <a:pt x="36" y="635"/>
                        </a:lnTo>
                        <a:lnTo>
                          <a:pt x="26" y="629"/>
                        </a:lnTo>
                        <a:lnTo>
                          <a:pt x="15" y="638"/>
                        </a:lnTo>
                        <a:lnTo>
                          <a:pt x="4" y="644"/>
                        </a:lnTo>
                        <a:lnTo>
                          <a:pt x="4" y="638"/>
                        </a:lnTo>
                        <a:lnTo>
                          <a:pt x="0" y="617"/>
                        </a:lnTo>
                        <a:lnTo>
                          <a:pt x="0" y="606"/>
                        </a:lnTo>
                        <a:lnTo>
                          <a:pt x="5" y="608"/>
                        </a:lnTo>
                        <a:lnTo>
                          <a:pt x="5" y="597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97" name="Freeform 27"/>
                  <p:cNvSpPr>
                    <a:spLocks noChangeAspect="1"/>
                  </p:cNvSpPr>
                  <p:nvPr/>
                </p:nvSpPr>
                <p:spPr bwMode="gray">
                  <a:xfrm>
                    <a:off x="2647" y="2535"/>
                    <a:ext cx="11" cy="16"/>
                  </a:xfrm>
                  <a:custGeom>
                    <a:avLst/>
                    <a:gdLst/>
                    <a:ahLst/>
                    <a:cxnLst>
                      <a:cxn ang="0">
                        <a:pos x="56" y="14"/>
                      </a:cxn>
                      <a:cxn ang="0">
                        <a:pos x="51" y="3"/>
                      </a:cxn>
                      <a:cxn ang="0">
                        <a:pos x="41" y="0"/>
                      </a:cxn>
                      <a:cxn ang="0">
                        <a:pos x="31" y="5"/>
                      </a:cxn>
                      <a:cxn ang="0">
                        <a:pos x="24" y="19"/>
                      </a:cxn>
                      <a:cxn ang="0">
                        <a:pos x="14" y="25"/>
                      </a:cxn>
                      <a:cxn ang="0">
                        <a:pos x="0" y="35"/>
                      </a:cxn>
                      <a:cxn ang="0">
                        <a:pos x="5" y="40"/>
                      </a:cxn>
                      <a:cxn ang="0">
                        <a:pos x="8" y="55"/>
                      </a:cxn>
                      <a:cxn ang="0">
                        <a:pos x="8" y="64"/>
                      </a:cxn>
                      <a:cxn ang="0">
                        <a:pos x="9" y="71"/>
                      </a:cxn>
                      <a:cxn ang="0">
                        <a:pos x="18" y="78"/>
                      </a:cxn>
                      <a:cxn ang="0">
                        <a:pos x="26" y="73"/>
                      </a:cxn>
                      <a:cxn ang="0">
                        <a:pos x="27" y="61"/>
                      </a:cxn>
                      <a:cxn ang="0">
                        <a:pos x="30" y="46"/>
                      </a:cxn>
                      <a:cxn ang="0">
                        <a:pos x="34" y="30"/>
                      </a:cxn>
                      <a:cxn ang="0">
                        <a:pos x="43" y="22"/>
                      </a:cxn>
                      <a:cxn ang="0">
                        <a:pos x="52" y="16"/>
                      </a:cxn>
                      <a:cxn ang="0">
                        <a:pos x="56" y="14"/>
                      </a:cxn>
                    </a:cxnLst>
                    <a:rect l="0" t="0" r="r" b="b"/>
                    <a:pathLst>
                      <a:path w="56" h="78">
                        <a:moveTo>
                          <a:pt x="56" y="14"/>
                        </a:moveTo>
                        <a:lnTo>
                          <a:pt x="51" y="3"/>
                        </a:lnTo>
                        <a:lnTo>
                          <a:pt x="41" y="0"/>
                        </a:lnTo>
                        <a:lnTo>
                          <a:pt x="31" y="5"/>
                        </a:lnTo>
                        <a:lnTo>
                          <a:pt x="24" y="19"/>
                        </a:lnTo>
                        <a:lnTo>
                          <a:pt x="14" y="25"/>
                        </a:lnTo>
                        <a:lnTo>
                          <a:pt x="0" y="35"/>
                        </a:lnTo>
                        <a:lnTo>
                          <a:pt x="5" y="40"/>
                        </a:lnTo>
                        <a:lnTo>
                          <a:pt x="8" y="55"/>
                        </a:lnTo>
                        <a:lnTo>
                          <a:pt x="8" y="64"/>
                        </a:lnTo>
                        <a:lnTo>
                          <a:pt x="9" y="71"/>
                        </a:lnTo>
                        <a:lnTo>
                          <a:pt x="18" y="78"/>
                        </a:lnTo>
                        <a:lnTo>
                          <a:pt x="26" y="73"/>
                        </a:lnTo>
                        <a:lnTo>
                          <a:pt x="27" y="61"/>
                        </a:lnTo>
                        <a:lnTo>
                          <a:pt x="30" y="46"/>
                        </a:lnTo>
                        <a:lnTo>
                          <a:pt x="34" y="30"/>
                        </a:lnTo>
                        <a:lnTo>
                          <a:pt x="43" y="22"/>
                        </a:lnTo>
                        <a:lnTo>
                          <a:pt x="52" y="16"/>
                        </a:lnTo>
                        <a:lnTo>
                          <a:pt x="56" y="14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67" name="Freeform 28"/>
                <p:cNvSpPr>
                  <a:spLocks noChangeAspect="1"/>
                </p:cNvSpPr>
                <p:nvPr/>
              </p:nvSpPr>
              <p:spPr bwMode="gray">
                <a:xfrm>
                  <a:off x="5231605" y="4207222"/>
                  <a:ext cx="39688" cy="41275"/>
                </a:xfrm>
                <a:custGeom>
                  <a:avLst/>
                  <a:gdLst/>
                  <a:ahLst/>
                  <a:cxnLst>
                    <a:cxn ang="0">
                      <a:pos x="125" y="52"/>
                    </a:cxn>
                    <a:cxn ang="0">
                      <a:pos x="127" y="49"/>
                    </a:cxn>
                    <a:cxn ang="0">
                      <a:pos x="126" y="58"/>
                    </a:cxn>
                    <a:cxn ang="0">
                      <a:pos x="103" y="98"/>
                    </a:cxn>
                    <a:cxn ang="0">
                      <a:pos x="73" y="109"/>
                    </a:cxn>
                    <a:cxn ang="0">
                      <a:pos x="63" y="125"/>
                    </a:cxn>
                    <a:cxn ang="0">
                      <a:pos x="55" y="129"/>
                    </a:cxn>
                    <a:cxn ang="0">
                      <a:pos x="43" y="131"/>
                    </a:cxn>
                    <a:cxn ang="0">
                      <a:pos x="23" y="113"/>
                    </a:cxn>
                    <a:cxn ang="0">
                      <a:pos x="11" y="100"/>
                    </a:cxn>
                    <a:cxn ang="0">
                      <a:pos x="5" y="88"/>
                    </a:cxn>
                    <a:cxn ang="0">
                      <a:pos x="0" y="74"/>
                    </a:cxn>
                    <a:cxn ang="0">
                      <a:pos x="2" y="61"/>
                    </a:cxn>
                    <a:cxn ang="0">
                      <a:pos x="28" y="27"/>
                    </a:cxn>
                    <a:cxn ang="0">
                      <a:pos x="40" y="16"/>
                    </a:cxn>
                    <a:cxn ang="0">
                      <a:pos x="68" y="1"/>
                    </a:cxn>
                    <a:cxn ang="0">
                      <a:pos x="83" y="0"/>
                    </a:cxn>
                    <a:cxn ang="0">
                      <a:pos x="95" y="6"/>
                    </a:cxn>
                    <a:cxn ang="0">
                      <a:pos x="105" y="18"/>
                    </a:cxn>
                    <a:cxn ang="0">
                      <a:pos x="113" y="29"/>
                    </a:cxn>
                    <a:cxn ang="0">
                      <a:pos x="121" y="42"/>
                    </a:cxn>
                    <a:cxn ang="0">
                      <a:pos x="125" y="52"/>
                    </a:cxn>
                  </a:cxnLst>
                  <a:rect l="0" t="0" r="r" b="b"/>
                  <a:pathLst>
                    <a:path w="127" h="131">
                      <a:moveTo>
                        <a:pt x="125" y="52"/>
                      </a:moveTo>
                      <a:lnTo>
                        <a:pt x="127" y="49"/>
                      </a:lnTo>
                      <a:lnTo>
                        <a:pt x="126" y="58"/>
                      </a:lnTo>
                      <a:lnTo>
                        <a:pt x="103" y="98"/>
                      </a:lnTo>
                      <a:lnTo>
                        <a:pt x="73" y="109"/>
                      </a:lnTo>
                      <a:lnTo>
                        <a:pt x="63" y="125"/>
                      </a:lnTo>
                      <a:lnTo>
                        <a:pt x="55" y="129"/>
                      </a:lnTo>
                      <a:lnTo>
                        <a:pt x="43" y="131"/>
                      </a:lnTo>
                      <a:lnTo>
                        <a:pt x="23" y="113"/>
                      </a:lnTo>
                      <a:lnTo>
                        <a:pt x="11" y="100"/>
                      </a:lnTo>
                      <a:lnTo>
                        <a:pt x="5" y="88"/>
                      </a:lnTo>
                      <a:lnTo>
                        <a:pt x="0" y="74"/>
                      </a:lnTo>
                      <a:lnTo>
                        <a:pt x="2" y="61"/>
                      </a:lnTo>
                      <a:lnTo>
                        <a:pt x="28" y="27"/>
                      </a:lnTo>
                      <a:lnTo>
                        <a:pt x="40" y="16"/>
                      </a:lnTo>
                      <a:lnTo>
                        <a:pt x="68" y="1"/>
                      </a:lnTo>
                      <a:lnTo>
                        <a:pt x="83" y="0"/>
                      </a:lnTo>
                      <a:lnTo>
                        <a:pt x="95" y="6"/>
                      </a:lnTo>
                      <a:lnTo>
                        <a:pt x="105" y="18"/>
                      </a:lnTo>
                      <a:lnTo>
                        <a:pt x="113" y="29"/>
                      </a:lnTo>
                      <a:lnTo>
                        <a:pt x="121" y="42"/>
                      </a:lnTo>
                      <a:lnTo>
                        <a:pt x="125" y="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8" name="Freeform 29"/>
                <p:cNvSpPr>
                  <a:spLocks noChangeAspect="1"/>
                </p:cNvSpPr>
                <p:nvPr/>
              </p:nvSpPr>
              <p:spPr bwMode="gray">
                <a:xfrm>
                  <a:off x="5142705" y="3834159"/>
                  <a:ext cx="203200" cy="174625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10" y="264"/>
                    </a:cxn>
                    <a:cxn ang="0">
                      <a:pos x="108" y="232"/>
                    </a:cxn>
                    <a:cxn ang="0">
                      <a:pos x="110" y="179"/>
                    </a:cxn>
                    <a:cxn ang="0">
                      <a:pos x="113" y="156"/>
                    </a:cxn>
                    <a:cxn ang="0">
                      <a:pos x="120" y="145"/>
                    </a:cxn>
                    <a:cxn ang="0">
                      <a:pos x="132" y="168"/>
                    </a:cxn>
                    <a:cxn ang="0">
                      <a:pos x="156" y="166"/>
                    </a:cxn>
                    <a:cxn ang="0">
                      <a:pos x="183" y="178"/>
                    </a:cxn>
                    <a:cxn ang="0">
                      <a:pos x="231" y="205"/>
                    </a:cxn>
                    <a:cxn ang="0">
                      <a:pos x="274" y="196"/>
                    </a:cxn>
                    <a:cxn ang="0">
                      <a:pos x="323" y="226"/>
                    </a:cxn>
                    <a:cxn ang="0">
                      <a:pos x="350" y="252"/>
                    </a:cxn>
                    <a:cxn ang="0">
                      <a:pos x="397" y="277"/>
                    </a:cxn>
                    <a:cxn ang="0">
                      <a:pos x="411" y="275"/>
                    </a:cxn>
                    <a:cxn ang="0">
                      <a:pos x="426" y="281"/>
                    </a:cxn>
                    <a:cxn ang="0">
                      <a:pos x="421" y="223"/>
                    </a:cxn>
                    <a:cxn ang="0">
                      <a:pos x="383" y="225"/>
                    </a:cxn>
                    <a:cxn ang="0">
                      <a:pos x="358" y="199"/>
                    </a:cxn>
                    <a:cxn ang="0">
                      <a:pos x="377" y="131"/>
                    </a:cxn>
                    <a:cxn ang="0">
                      <a:pos x="370" y="66"/>
                    </a:cxn>
                    <a:cxn ang="0">
                      <a:pos x="379" y="37"/>
                    </a:cxn>
                    <a:cxn ang="0">
                      <a:pos x="397" y="17"/>
                    </a:cxn>
                    <a:cxn ang="0">
                      <a:pos x="470" y="13"/>
                    </a:cxn>
                    <a:cxn ang="0">
                      <a:pos x="494" y="33"/>
                    </a:cxn>
                    <a:cxn ang="0">
                      <a:pos x="526" y="32"/>
                    </a:cxn>
                    <a:cxn ang="0">
                      <a:pos x="575" y="57"/>
                    </a:cxn>
                    <a:cxn ang="0">
                      <a:pos x="603" y="67"/>
                    </a:cxn>
                    <a:cxn ang="0">
                      <a:pos x="605" y="82"/>
                    </a:cxn>
                    <a:cxn ang="0">
                      <a:pos x="626" y="107"/>
                    </a:cxn>
                    <a:cxn ang="0">
                      <a:pos x="640" y="139"/>
                    </a:cxn>
                    <a:cxn ang="0">
                      <a:pos x="625" y="151"/>
                    </a:cxn>
                    <a:cxn ang="0">
                      <a:pos x="620" y="194"/>
                    </a:cxn>
                    <a:cxn ang="0">
                      <a:pos x="624" y="231"/>
                    </a:cxn>
                    <a:cxn ang="0">
                      <a:pos x="619" y="243"/>
                    </a:cxn>
                    <a:cxn ang="0">
                      <a:pos x="603" y="265"/>
                    </a:cxn>
                    <a:cxn ang="0">
                      <a:pos x="589" y="306"/>
                    </a:cxn>
                    <a:cxn ang="0">
                      <a:pos x="608" y="322"/>
                    </a:cxn>
                    <a:cxn ang="0">
                      <a:pos x="438" y="383"/>
                    </a:cxn>
                    <a:cxn ang="0">
                      <a:pos x="452" y="416"/>
                    </a:cxn>
                    <a:cxn ang="0">
                      <a:pos x="424" y="414"/>
                    </a:cxn>
                    <a:cxn ang="0">
                      <a:pos x="385" y="425"/>
                    </a:cxn>
                    <a:cxn ang="0">
                      <a:pos x="365" y="442"/>
                    </a:cxn>
                    <a:cxn ang="0">
                      <a:pos x="363" y="464"/>
                    </a:cxn>
                    <a:cxn ang="0">
                      <a:pos x="336" y="469"/>
                    </a:cxn>
                    <a:cxn ang="0">
                      <a:pos x="315" y="481"/>
                    </a:cxn>
                    <a:cxn ang="0">
                      <a:pos x="303" y="491"/>
                    </a:cxn>
                    <a:cxn ang="0">
                      <a:pos x="285" y="524"/>
                    </a:cxn>
                    <a:cxn ang="0">
                      <a:pos x="264" y="549"/>
                    </a:cxn>
                    <a:cxn ang="0">
                      <a:pos x="245" y="546"/>
                    </a:cxn>
                    <a:cxn ang="0">
                      <a:pos x="211" y="546"/>
                    </a:cxn>
                    <a:cxn ang="0">
                      <a:pos x="172" y="539"/>
                    </a:cxn>
                    <a:cxn ang="0">
                      <a:pos x="139" y="518"/>
                    </a:cxn>
                    <a:cxn ang="0">
                      <a:pos x="65" y="527"/>
                    </a:cxn>
                    <a:cxn ang="0">
                      <a:pos x="40" y="507"/>
                    </a:cxn>
                    <a:cxn ang="0">
                      <a:pos x="7" y="475"/>
                    </a:cxn>
                  </a:cxnLst>
                  <a:rect l="0" t="0" r="r" b="b"/>
                  <a:pathLst>
                    <a:path w="640" h="552">
                      <a:moveTo>
                        <a:pt x="0" y="468"/>
                      </a:moveTo>
                      <a:lnTo>
                        <a:pt x="0" y="430"/>
                      </a:lnTo>
                      <a:lnTo>
                        <a:pt x="0" y="376"/>
                      </a:lnTo>
                      <a:lnTo>
                        <a:pt x="0" y="320"/>
                      </a:lnTo>
                      <a:lnTo>
                        <a:pt x="0" y="266"/>
                      </a:lnTo>
                      <a:lnTo>
                        <a:pt x="60" y="266"/>
                      </a:lnTo>
                      <a:lnTo>
                        <a:pt x="119" y="266"/>
                      </a:lnTo>
                      <a:lnTo>
                        <a:pt x="110" y="264"/>
                      </a:lnTo>
                      <a:lnTo>
                        <a:pt x="107" y="260"/>
                      </a:lnTo>
                      <a:lnTo>
                        <a:pt x="105" y="256"/>
                      </a:lnTo>
                      <a:lnTo>
                        <a:pt x="105" y="241"/>
                      </a:lnTo>
                      <a:lnTo>
                        <a:pt x="108" y="232"/>
                      </a:lnTo>
                      <a:lnTo>
                        <a:pt x="109" y="218"/>
                      </a:lnTo>
                      <a:lnTo>
                        <a:pt x="108" y="204"/>
                      </a:lnTo>
                      <a:lnTo>
                        <a:pt x="110" y="191"/>
                      </a:lnTo>
                      <a:lnTo>
                        <a:pt x="110" y="179"/>
                      </a:lnTo>
                      <a:lnTo>
                        <a:pt x="113" y="173"/>
                      </a:lnTo>
                      <a:lnTo>
                        <a:pt x="113" y="168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4" y="155"/>
                      </a:lnTo>
                      <a:lnTo>
                        <a:pt x="114" y="151"/>
                      </a:lnTo>
                      <a:lnTo>
                        <a:pt x="110" y="147"/>
                      </a:lnTo>
                      <a:lnTo>
                        <a:pt x="120" y="145"/>
                      </a:lnTo>
                      <a:lnTo>
                        <a:pt x="124" y="145"/>
                      </a:lnTo>
                      <a:lnTo>
                        <a:pt x="126" y="146"/>
                      </a:lnTo>
                      <a:lnTo>
                        <a:pt x="132" y="156"/>
                      </a:lnTo>
                      <a:lnTo>
                        <a:pt x="132" y="168"/>
                      </a:lnTo>
                      <a:lnTo>
                        <a:pt x="134" y="173"/>
                      </a:lnTo>
                      <a:lnTo>
                        <a:pt x="137" y="173"/>
                      </a:lnTo>
                      <a:lnTo>
                        <a:pt x="151" y="167"/>
                      </a:lnTo>
                      <a:lnTo>
                        <a:pt x="156" y="166"/>
                      </a:lnTo>
                      <a:lnTo>
                        <a:pt x="162" y="166"/>
                      </a:lnTo>
                      <a:lnTo>
                        <a:pt x="173" y="161"/>
                      </a:lnTo>
                      <a:lnTo>
                        <a:pt x="179" y="169"/>
                      </a:lnTo>
                      <a:lnTo>
                        <a:pt x="183" y="178"/>
                      </a:lnTo>
                      <a:lnTo>
                        <a:pt x="188" y="184"/>
                      </a:lnTo>
                      <a:lnTo>
                        <a:pt x="201" y="190"/>
                      </a:lnTo>
                      <a:lnTo>
                        <a:pt x="213" y="198"/>
                      </a:lnTo>
                      <a:lnTo>
                        <a:pt x="231" y="205"/>
                      </a:lnTo>
                      <a:lnTo>
                        <a:pt x="243" y="206"/>
                      </a:lnTo>
                      <a:lnTo>
                        <a:pt x="252" y="204"/>
                      </a:lnTo>
                      <a:lnTo>
                        <a:pt x="264" y="199"/>
                      </a:lnTo>
                      <a:lnTo>
                        <a:pt x="274" y="196"/>
                      </a:lnTo>
                      <a:lnTo>
                        <a:pt x="279" y="198"/>
                      </a:lnTo>
                      <a:lnTo>
                        <a:pt x="298" y="216"/>
                      </a:lnTo>
                      <a:lnTo>
                        <a:pt x="312" y="222"/>
                      </a:lnTo>
                      <a:lnTo>
                        <a:pt x="323" y="226"/>
                      </a:lnTo>
                      <a:lnTo>
                        <a:pt x="334" y="227"/>
                      </a:lnTo>
                      <a:lnTo>
                        <a:pt x="341" y="233"/>
                      </a:lnTo>
                      <a:lnTo>
                        <a:pt x="346" y="245"/>
                      </a:lnTo>
                      <a:lnTo>
                        <a:pt x="350" y="252"/>
                      </a:lnTo>
                      <a:lnTo>
                        <a:pt x="363" y="264"/>
                      </a:lnTo>
                      <a:lnTo>
                        <a:pt x="377" y="272"/>
                      </a:lnTo>
                      <a:lnTo>
                        <a:pt x="387" y="276"/>
                      </a:lnTo>
                      <a:lnTo>
                        <a:pt x="397" y="277"/>
                      </a:lnTo>
                      <a:lnTo>
                        <a:pt x="400" y="277"/>
                      </a:lnTo>
                      <a:lnTo>
                        <a:pt x="406" y="275"/>
                      </a:lnTo>
                      <a:lnTo>
                        <a:pt x="410" y="274"/>
                      </a:lnTo>
                      <a:lnTo>
                        <a:pt x="411" y="275"/>
                      </a:lnTo>
                      <a:lnTo>
                        <a:pt x="416" y="282"/>
                      </a:lnTo>
                      <a:lnTo>
                        <a:pt x="420" y="283"/>
                      </a:lnTo>
                      <a:lnTo>
                        <a:pt x="424" y="283"/>
                      </a:lnTo>
                      <a:lnTo>
                        <a:pt x="426" y="281"/>
                      </a:lnTo>
                      <a:lnTo>
                        <a:pt x="426" y="274"/>
                      </a:lnTo>
                      <a:lnTo>
                        <a:pt x="425" y="266"/>
                      </a:lnTo>
                      <a:lnTo>
                        <a:pt x="424" y="231"/>
                      </a:lnTo>
                      <a:lnTo>
                        <a:pt x="421" y="223"/>
                      </a:lnTo>
                      <a:lnTo>
                        <a:pt x="415" y="222"/>
                      </a:lnTo>
                      <a:lnTo>
                        <a:pt x="406" y="227"/>
                      </a:lnTo>
                      <a:lnTo>
                        <a:pt x="395" y="225"/>
                      </a:lnTo>
                      <a:lnTo>
                        <a:pt x="383" y="225"/>
                      </a:lnTo>
                      <a:lnTo>
                        <a:pt x="376" y="220"/>
                      </a:lnTo>
                      <a:lnTo>
                        <a:pt x="366" y="207"/>
                      </a:lnTo>
                      <a:lnTo>
                        <a:pt x="360" y="201"/>
                      </a:lnTo>
                      <a:lnTo>
                        <a:pt x="358" y="199"/>
                      </a:lnTo>
                      <a:lnTo>
                        <a:pt x="357" y="189"/>
                      </a:lnTo>
                      <a:lnTo>
                        <a:pt x="360" y="182"/>
                      </a:lnTo>
                      <a:lnTo>
                        <a:pt x="362" y="170"/>
                      </a:lnTo>
                      <a:lnTo>
                        <a:pt x="377" y="131"/>
                      </a:lnTo>
                      <a:lnTo>
                        <a:pt x="378" y="124"/>
                      </a:lnTo>
                      <a:lnTo>
                        <a:pt x="379" y="99"/>
                      </a:lnTo>
                      <a:lnTo>
                        <a:pt x="377" y="85"/>
                      </a:lnTo>
                      <a:lnTo>
                        <a:pt x="370" y="66"/>
                      </a:lnTo>
                      <a:lnTo>
                        <a:pt x="370" y="56"/>
                      </a:lnTo>
                      <a:lnTo>
                        <a:pt x="372" y="53"/>
                      </a:lnTo>
                      <a:lnTo>
                        <a:pt x="374" y="44"/>
                      </a:lnTo>
                      <a:lnTo>
                        <a:pt x="379" y="37"/>
                      </a:lnTo>
                      <a:lnTo>
                        <a:pt x="387" y="23"/>
                      </a:lnTo>
                      <a:lnTo>
                        <a:pt x="389" y="21"/>
                      </a:lnTo>
                      <a:lnTo>
                        <a:pt x="394" y="17"/>
                      </a:lnTo>
                      <a:lnTo>
                        <a:pt x="397" y="17"/>
                      </a:lnTo>
                      <a:lnTo>
                        <a:pt x="406" y="13"/>
                      </a:lnTo>
                      <a:lnTo>
                        <a:pt x="468" y="0"/>
                      </a:lnTo>
                      <a:lnTo>
                        <a:pt x="471" y="6"/>
                      </a:lnTo>
                      <a:lnTo>
                        <a:pt x="470" y="13"/>
                      </a:lnTo>
                      <a:lnTo>
                        <a:pt x="471" y="22"/>
                      </a:lnTo>
                      <a:lnTo>
                        <a:pt x="475" y="23"/>
                      </a:lnTo>
                      <a:lnTo>
                        <a:pt x="483" y="24"/>
                      </a:lnTo>
                      <a:lnTo>
                        <a:pt x="494" y="33"/>
                      </a:lnTo>
                      <a:lnTo>
                        <a:pt x="502" y="22"/>
                      </a:lnTo>
                      <a:lnTo>
                        <a:pt x="508" y="21"/>
                      </a:lnTo>
                      <a:lnTo>
                        <a:pt x="516" y="23"/>
                      </a:lnTo>
                      <a:lnTo>
                        <a:pt x="526" y="32"/>
                      </a:lnTo>
                      <a:lnTo>
                        <a:pt x="530" y="39"/>
                      </a:lnTo>
                      <a:lnTo>
                        <a:pt x="538" y="43"/>
                      </a:lnTo>
                      <a:lnTo>
                        <a:pt x="546" y="45"/>
                      </a:lnTo>
                      <a:lnTo>
                        <a:pt x="575" y="57"/>
                      </a:lnTo>
                      <a:lnTo>
                        <a:pt x="586" y="61"/>
                      </a:lnTo>
                      <a:lnTo>
                        <a:pt x="597" y="61"/>
                      </a:lnTo>
                      <a:lnTo>
                        <a:pt x="599" y="64"/>
                      </a:lnTo>
                      <a:lnTo>
                        <a:pt x="603" y="67"/>
                      </a:lnTo>
                      <a:lnTo>
                        <a:pt x="602" y="70"/>
                      </a:lnTo>
                      <a:lnTo>
                        <a:pt x="602" y="75"/>
                      </a:lnTo>
                      <a:lnTo>
                        <a:pt x="603" y="76"/>
                      </a:lnTo>
                      <a:lnTo>
                        <a:pt x="605" y="82"/>
                      </a:lnTo>
                      <a:lnTo>
                        <a:pt x="614" y="82"/>
                      </a:lnTo>
                      <a:lnTo>
                        <a:pt x="621" y="91"/>
                      </a:lnTo>
                      <a:lnTo>
                        <a:pt x="623" y="96"/>
                      </a:lnTo>
                      <a:lnTo>
                        <a:pt x="626" y="107"/>
                      </a:lnTo>
                      <a:lnTo>
                        <a:pt x="632" y="112"/>
                      </a:lnTo>
                      <a:lnTo>
                        <a:pt x="635" y="130"/>
                      </a:lnTo>
                      <a:lnTo>
                        <a:pt x="639" y="132"/>
                      </a:lnTo>
                      <a:lnTo>
                        <a:pt x="640" y="139"/>
                      </a:lnTo>
                      <a:lnTo>
                        <a:pt x="640" y="142"/>
                      </a:lnTo>
                      <a:lnTo>
                        <a:pt x="631" y="147"/>
                      </a:lnTo>
                      <a:lnTo>
                        <a:pt x="629" y="148"/>
                      </a:lnTo>
                      <a:lnTo>
                        <a:pt x="625" y="151"/>
                      </a:lnTo>
                      <a:lnTo>
                        <a:pt x="624" y="161"/>
                      </a:lnTo>
                      <a:lnTo>
                        <a:pt x="625" y="169"/>
                      </a:lnTo>
                      <a:lnTo>
                        <a:pt x="619" y="186"/>
                      </a:lnTo>
                      <a:lnTo>
                        <a:pt x="620" y="194"/>
                      </a:lnTo>
                      <a:lnTo>
                        <a:pt x="621" y="209"/>
                      </a:lnTo>
                      <a:lnTo>
                        <a:pt x="619" y="223"/>
                      </a:lnTo>
                      <a:lnTo>
                        <a:pt x="620" y="226"/>
                      </a:lnTo>
                      <a:lnTo>
                        <a:pt x="624" y="231"/>
                      </a:lnTo>
                      <a:lnTo>
                        <a:pt x="629" y="233"/>
                      </a:lnTo>
                      <a:lnTo>
                        <a:pt x="630" y="239"/>
                      </a:lnTo>
                      <a:lnTo>
                        <a:pt x="627" y="242"/>
                      </a:lnTo>
                      <a:lnTo>
                        <a:pt x="619" y="243"/>
                      </a:lnTo>
                      <a:lnTo>
                        <a:pt x="613" y="248"/>
                      </a:lnTo>
                      <a:lnTo>
                        <a:pt x="608" y="249"/>
                      </a:lnTo>
                      <a:lnTo>
                        <a:pt x="607" y="250"/>
                      </a:lnTo>
                      <a:lnTo>
                        <a:pt x="603" y="265"/>
                      </a:lnTo>
                      <a:lnTo>
                        <a:pt x="603" y="280"/>
                      </a:lnTo>
                      <a:lnTo>
                        <a:pt x="598" y="295"/>
                      </a:lnTo>
                      <a:lnTo>
                        <a:pt x="591" y="302"/>
                      </a:lnTo>
                      <a:lnTo>
                        <a:pt x="589" y="306"/>
                      </a:lnTo>
                      <a:lnTo>
                        <a:pt x="592" y="314"/>
                      </a:lnTo>
                      <a:lnTo>
                        <a:pt x="597" y="315"/>
                      </a:lnTo>
                      <a:lnTo>
                        <a:pt x="600" y="323"/>
                      </a:lnTo>
                      <a:lnTo>
                        <a:pt x="608" y="322"/>
                      </a:lnTo>
                      <a:lnTo>
                        <a:pt x="612" y="324"/>
                      </a:lnTo>
                      <a:lnTo>
                        <a:pt x="612" y="325"/>
                      </a:lnTo>
                      <a:lnTo>
                        <a:pt x="603" y="326"/>
                      </a:lnTo>
                      <a:lnTo>
                        <a:pt x="438" y="383"/>
                      </a:lnTo>
                      <a:lnTo>
                        <a:pt x="446" y="399"/>
                      </a:lnTo>
                      <a:lnTo>
                        <a:pt x="448" y="411"/>
                      </a:lnTo>
                      <a:lnTo>
                        <a:pt x="453" y="414"/>
                      </a:lnTo>
                      <a:lnTo>
                        <a:pt x="452" y="416"/>
                      </a:lnTo>
                      <a:lnTo>
                        <a:pt x="444" y="415"/>
                      </a:lnTo>
                      <a:lnTo>
                        <a:pt x="436" y="417"/>
                      </a:lnTo>
                      <a:lnTo>
                        <a:pt x="430" y="416"/>
                      </a:lnTo>
                      <a:lnTo>
                        <a:pt x="424" y="414"/>
                      </a:lnTo>
                      <a:lnTo>
                        <a:pt x="420" y="414"/>
                      </a:lnTo>
                      <a:lnTo>
                        <a:pt x="408" y="420"/>
                      </a:lnTo>
                      <a:lnTo>
                        <a:pt x="392" y="421"/>
                      </a:lnTo>
                      <a:lnTo>
                        <a:pt x="385" y="425"/>
                      </a:lnTo>
                      <a:lnTo>
                        <a:pt x="378" y="432"/>
                      </a:lnTo>
                      <a:lnTo>
                        <a:pt x="372" y="432"/>
                      </a:lnTo>
                      <a:lnTo>
                        <a:pt x="366" y="435"/>
                      </a:lnTo>
                      <a:lnTo>
                        <a:pt x="365" y="442"/>
                      </a:lnTo>
                      <a:lnTo>
                        <a:pt x="365" y="451"/>
                      </a:lnTo>
                      <a:lnTo>
                        <a:pt x="366" y="455"/>
                      </a:lnTo>
                      <a:lnTo>
                        <a:pt x="365" y="459"/>
                      </a:lnTo>
                      <a:lnTo>
                        <a:pt x="363" y="464"/>
                      </a:lnTo>
                      <a:lnTo>
                        <a:pt x="362" y="468"/>
                      </a:lnTo>
                      <a:lnTo>
                        <a:pt x="354" y="468"/>
                      </a:lnTo>
                      <a:lnTo>
                        <a:pt x="342" y="467"/>
                      </a:lnTo>
                      <a:lnTo>
                        <a:pt x="336" y="469"/>
                      </a:lnTo>
                      <a:lnTo>
                        <a:pt x="334" y="473"/>
                      </a:lnTo>
                      <a:lnTo>
                        <a:pt x="331" y="473"/>
                      </a:lnTo>
                      <a:lnTo>
                        <a:pt x="324" y="482"/>
                      </a:lnTo>
                      <a:lnTo>
                        <a:pt x="315" y="481"/>
                      </a:lnTo>
                      <a:lnTo>
                        <a:pt x="312" y="482"/>
                      </a:lnTo>
                      <a:lnTo>
                        <a:pt x="309" y="485"/>
                      </a:lnTo>
                      <a:lnTo>
                        <a:pt x="307" y="490"/>
                      </a:lnTo>
                      <a:lnTo>
                        <a:pt x="303" y="491"/>
                      </a:lnTo>
                      <a:lnTo>
                        <a:pt x="297" y="503"/>
                      </a:lnTo>
                      <a:lnTo>
                        <a:pt x="287" y="513"/>
                      </a:lnTo>
                      <a:lnTo>
                        <a:pt x="285" y="518"/>
                      </a:lnTo>
                      <a:lnTo>
                        <a:pt x="285" y="524"/>
                      </a:lnTo>
                      <a:lnTo>
                        <a:pt x="280" y="529"/>
                      </a:lnTo>
                      <a:lnTo>
                        <a:pt x="276" y="532"/>
                      </a:lnTo>
                      <a:lnTo>
                        <a:pt x="270" y="541"/>
                      </a:lnTo>
                      <a:lnTo>
                        <a:pt x="264" y="549"/>
                      </a:lnTo>
                      <a:lnTo>
                        <a:pt x="259" y="549"/>
                      </a:lnTo>
                      <a:lnTo>
                        <a:pt x="252" y="552"/>
                      </a:lnTo>
                      <a:lnTo>
                        <a:pt x="247" y="551"/>
                      </a:lnTo>
                      <a:lnTo>
                        <a:pt x="245" y="546"/>
                      </a:lnTo>
                      <a:lnTo>
                        <a:pt x="241" y="544"/>
                      </a:lnTo>
                      <a:lnTo>
                        <a:pt x="233" y="545"/>
                      </a:lnTo>
                      <a:lnTo>
                        <a:pt x="228" y="544"/>
                      </a:lnTo>
                      <a:lnTo>
                        <a:pt x="211" y="546"/>
                      </a:lnTo>
                      <a:lnTo>
                        <a:pt x="198" y="541"/>
                      </a:lnTo>
                      <a:lnTo>
                        <a:pt x="179" y="543"/>
                      </a:lnTo>
                      <a:lnTo>
                        <a:pt x="174" y="543"/>
                      </a:lnTo>
                      <a:lnTo>
                        <a:pt x="172" y="539"/>
                      </a:lnTo>
                      <a:lnTo>
                        <a:pt x="164" y="537"/>
                      </a:lnTo>
                      <a:lnTo>
                        <a:pt x="157" y="524"/>
                      </a:lnTo>
                      <a:lnTo>
                        <a:pt x="153" y="521"/>
                      </a:lnTo>
                      <a:lnTo>
                        <a:pt x="139" y="518"/>
                      </a:lnTo>
                      <a:lnTo>
                        <a:pt x="118" y="518"/>
                      </a:lnTo>
                      <a:lnTo>
                        <a:pt x="115" y="514"/>
                      </a:lnTo>
                      <a:lnTo>
                        <a:pt x="72" y="525"/>
                      </a:lnTo>
                      <a:lnTo>
                        <a:pt x="65" y="527"/>
                      </a:lnTo>
                      <a:lnTo>
                        <a:pt x="57" y="522"/>
                      </a:lnTo>
                      <a:lnTo>
                        <a:pt x="53" y="516"/>
                      </a:lnTo>
                      <a:lnTo>
                        <a:pt x="44" y="512"/>
                      </a:lnTo>
                      <a:lnTo>
                        <a:pt x="40" y="507"/>
                      </a:lnTo>
                      <a:lnTo>
                        <a:pt x="30" y="498"/>
                      </a:lnTo>
                      <a:lnTo>
                        <a:pt x="24" y="491"/>
                      </a:lnTo>
                      <a:lnTo>
                        <a:pt x="11" y="482"/>
                      </a:lnTo>
                      <a:lnTo>
                        <a:pt x="7" y="475"/>
                      </a:lnTo>
                      <a:lnTo>
                        <a:pt x="0" y="469"/>
                      </a:lnTo>
                      <a:lnTo>
                        <a:pt x="0" y="46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9" name="Freeform 30"/>
                <p:cNvSpPr>
                  <a:spLocks noChangeAspect="1"/>
                </p:cNvSpPr>
                <p:nvPr/>
              </p:nvSpPr>
              <p:spPr bwMode="gray">
                <a:xfrm>
                  <a:off x="5198267" y="3965922"/>
                  <a:ext cx="134938" cy="128588"/>
                </a:xfrm>
                <a:custGeom>
                  <a:avLst/>
                  <a:gdLst/>
                  <a:ahLst/>
                  <a:cxnLst>
                    <a:cxn ang="0">
                      <a:pos x="202" y="60"/>
                    </a:cxn>
                    <a:cxn ang="0">
                      <a:pos x="198" y="66"/>
                    </a:cxn>
                    <a:cxn ang="0">
                      <a:pos x="193" y="70"/>
                    </a:cxn>
                    <a:cxn ang="0">
                      <a:pos x="179" y="66"/>
                    </a:cxn>
                    <a:cxn ang="0">
                      <a:pos x="175" y="71"/>
                    </a:cxn>
                    <a:cxn ang="0">
                      <a:pos x="169" y="70"/>
                    </a:cxn>
                    <a:cxn ang="0">
                      <a:pos x="164" y="72"/>
                    </a:cxn>
                    <a:cxn ang="0">
                      <a:pos x="156" y="78"/>
                    </a:cxn>
                    <a:cxn ang="0">
                      <a:pos x="156" y="83"/>
                    </a:cxn>
                    <a:cxn ang="0">
                      <a:pos x="153" y="86"/>
                    </a:cxn>
                    <a:cxn ang="0">
                      <a:pos x="143" y="87"/>
                    </a:cxn>
                    <a:cxn ang="0">
                      <a:pos x="140" y="93"/>
                    </a:cxn>
                    <a:cxn ang="0">
                      <a:pos x="130" y="100"/>
                    </a:cxn>
                    <a:cxn ang="0">
                      <a:pos x="121" y="110"/>
                    </a:cxn>
                    <a:cxn ang="0">
                      <a:pos x="115" y="115"/>
                    </a:cxn>
                    <a:cxn ang="0">
                      <a:pos x="103" y="129"/>
                    </a:cxn>
                    <a:cxn ang="0">
                      <a:pos x="92" y="135"/>
                    </a:cxn>
                    <a:cxn ang="0">
                      <a:pos x="80" y="138"/>
                    </a:cxn>
                    <a:cxn ang="0">
                      <a:pos x="73" y="132"/>
                    </a:cxn>
                    <a:cxn ang="0">
                      <a:pos x="61" y="131"/>
                    </a:cxn>
                    <a:cxn ang="0">
                      <a:pos x="39" y="132"/>
                    </a:cxn>
                    <a:cxn ang="0">
                      <a:pos x="7" y="129"/>
                    </a:cxn>
                    <a:cxn ang="0">
                      <a:pos x="0" y="125"/>
                    </a:cxn>
                    <a:cxn ang="0">
                      <a:pos x="3" y="140"/>
                    </a:cxn>
                    <a:cxn ang="0">
                      <a:pos x="27" y="172"/>
                    </a:cxn>
                    <a:cxn ang="0">
                      <a:pos x="35" y="197"/>
                    </a:cxn>
                    <a:cxn ang="0">
                      <a:pos x="77" y="247"/>
                    </a:cxn>
                    <a:cxn ang="0">
                      <a:pos x="107" y="260"/>
                    </a:cxn>
                    <a:cxn ang="0">
                      <a:pos x="129" y="279"/>
                    </a:cxn>
                    <a:cxn ang="0">
                      <a:pos x="140" y="308"/>
                    </a:cxn>
                    <a:cxn ang="0">
                      <a:pos x="150" y="341"/>
                    </a:cxn>
                    <a:cxn ang="0">
                      <a:pos x="167" y="355"/>
                    </a:cxn>
                    <a:cxn ang="0">
                      <a:pos x="193" y="357"/>
                    </a:cxn>
                    <a:cxn ang="0">
                      <a:pos x="216" y="367"/>
                    </a:cxn>
                    <a:cxn ang="0">
                      <a:pos x="239" y="371"/>
                    </a:cxn>
                    <a:cxn ang="0">
                      <a:pos x="271" y="380"/>
                    </a:cxn>
                    <a:cxn ang="0">
                      <a:pos x="296" y="380"/>
                    </a:cxn>
                    <a:cxn ang="0">
                      <a:pos x="329" y="388"/>
                    </a:cxn>
                    <a:cxn ang="0">
                      <a:pos x="349" y="404"/>
                    </a:cxn>
                    <a:cxn ang="0">
                      <a:pos x="351" y="404"/>
                    </a:cxn>
                    <a:cxn ang="0">
                      <a:pos x="355" y="377"/>
                    </a:cxn>
                    <a:cxn ang="0">
                      <a:pos x="372" y="360"/>
                    </a:cxn>
                    <a:cxn ang="0">
                      <a:pos x="398" y="318"/>
                    </a:cxn>
                    <a:cxn ang="0">
                      <a:pos x="422" y="251"/>
                    </a:cxn>
                    <a:cxn ang="0">
                      <a:pos x="414" y="211"/>
                    </a:cxn>
                    <a:cxn ang="0">
                      <a:pos x="422" y="175"/>
                    </a:cxn>
                    <a:cxn ang="0">
                      <a:pos x="428" y="151"/>
                    </a:cxn>
                    <a:cxn ang="0">
                      <a:pos x="428" y="105"/>
                    </a:cxn>
                    <a:cxn ang="0">
                      <a:pos x="420" y="73"/>
                    </a:cxn>
                    <a:cxn ang="0">
                      <a:pos x="410" y="50"/>
                    </a:cxn>
                    <a:cxn ang="0">
                      <a:pos x="351" y="27"/>
                    </a:cxn>
                    <a:cxn ang="0">
                      <a:pos x="322" y="19"/>
                    </a:cxn>
                    <a:cxn ang="0">
                      <a:pos x="281" y="19"/>
                    </a:cxn>
                    <a:cxn ang="0">
                      <a:pos x="280" y="2"/>
                    </a:cxn>
                    <a:cxn ang="0">
                      <a:pos x="264" y="3"/>
                    </a:cxn>
                    <a:cxn ang="0">
                      <a:pos x="252" y="0"/>
                    </a:cxn>
                    <a:cxn ang="0">
                      <a:pos x="236" y="6"/>
                    </a:cxn>
                    <a:cxn ang="0">
                      <a:pos x="213" y="11"/>
                    </a:cxn>
                    <a:cxn ang="0">
                      <a:pos x="200" y="18"/>
                    </a:cxn>
                    <a:cxn ang="0">
                      <a:pos x="193" y="28"/>
                    </a:cxn>
                    <a:cxn ang="0">
                      <a:pos x="194" y="41"/>
                    </a:cxn>
                    <a:cxn ang="0">
                      <a:pos x="191" y="50"/>
                    </a:cxn>
                  </a:cxnLst>
                  <a:rect l="0" t="0" r="r" b="b"/>
                  <a:pathLst>
                    <a:path w="428" h="405">
                      <a:moveTo>
                        <a:pt x="190" y="54"/>
                      </a:moveTo>
                      <a:lnTo>
                        <a:pt x="202" y="60"/>
                      </a:lnTo>
                      <a:lnTo>
                        <a:pt x="202" y="64"/>
                      </a:lnTo>
                      <a:lnTo>
                        <a:pt x="198" y="66"/>
                      </a:lnTo>
                      <a:lnTo>
                        <a:pt x="195" y="70"/>
                      </a:lnTo>
                      <a:lnTo>
                        <a:pt x="193" y="70"/>
                      </a:lnTo>
                      <a:lnTo>
                        <a:pt x="184" y="66"/>
                      </a:lnTo>
                      <a:lnTo>
                        <a:pt x="179" y="66"/>
                      </a:lnTo>
                      <a:lnTo>
                        <a:pt x="177" y="67"/>
                      </a:lnTo>
                      <a:lnTo>
                        <a:pt x="175" y="71"/>
                      </a:lnTo>
                      <a:lnTo>
                        <a:pt x="172" y="72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4" y="72"/>
                      </a:lnTo>
                      <a:lnTo>
                        <a:pt x="159" y="75"/>
                      </a:lnTo>
                      <a:lnTo>
                        <a:pt x="156" y="78"/>
                      </a:lnTo>
                      <a:lnTo>
                        <a:pt x="155" y="81"/>
                      </a:lnTo>
                      <a:lnTo>
                        <a:pt x="156" y="83"/>
                      </a:lnTo>
                      <a:lnTo>
                        <a:pt x="155" y="84"/>
                      </a:lnTo>
                      <a:lnTo>
                        <a:pt x="153" y="86"/>
                      </a:lnTo>
                      <a:lnTo>
                        <a:pt x="151" y="83"/>
                      </a:lnTo>
                      <a:lnTo>
                        <a:pt x="143" y="87"/>
                      </a:lnTo>
                      <a:lnTo>
                        <a:pt x="140" y="91"/>
                      </a:lnTo>
                      <a:lnTo>
                        <a:pt x="140" y="93"/>
                      </a:lnTo>
                      <a:lnTo>
                        <a:pt x="135" y="96"/>
                      </a:lnTo>
                      <a:lnTo>
                        <a:pt x="130" y="100"/>
                      </a:lnTo>
                      <a:lnTo>
                        <a:pt x="126" y="107"/>
                      </a:lnTo>
                      <a:lnTo>
                        <a:pt x="121" y="110"/>
                      </a:lnTo>
                      <a:lnTo>
                        <a:pt x="121" y="113"/>
                      </a:lnTo>
                      <a:lnTo>
                        <a:pt x="115" y="115"/>
                      </a:lnTo>
                      <a:lnTo>
                        <a:pt x="110" y="123"/>
                      </a:lnTo>
                      <a:lnTo>
                        <a:pt x="103" y="129"/>
                      </a:lnTo>
                      <a:lnTo>
                        <a:pt x="98" y="127"/>
                      </a:lnTo>
                      <a:lnTo>
                        <a:pt x="92" y="135"/>
                      </a:lnTo>
                      <a:lnTo>
                        <a:pt x="87" y="135"/>
                      </a:lnTo>
                      <a:lnTo>
                        <a:pt x="80" y="138"/>
                      </a:lnTo>
                      <a:lnTo>
                        <a:pt x="75" y="137"/>
                      </a:lnTo>
                      <a:lnTo>
                        <a:pt x="73" y="132"/>
                      </a:lnTo>
                      <a:lnTo>
                        <a:pt x="69" y="130"/>
                      </a:lnTo>
                      <a:lnTo>
                        <a:pt x="61" y="131"/>
                      </a:lnTo>
                      <a:lnTo>
                        <a:pt x="56" y="130"/>
                      </a:lnTo>
                      <a:lnTo>
                        <a:pt x="39" y="132"/>
                      </a:lnTo>
                      <a:lnTo>
                        <a:pt x="26" y="127"/>
                      </a:lnTo>
                      <a:lnTo>
                        <a:pt x="7" y="129"/>
                      </a:lnTo>
                      <a:lnTo>
                        <a:pt x="2" y="129"/>
                      </a:ln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3" y="140"/>
                      </a:lnTo>
                      <a:lnTo>
                        <a:pt x="16" y="162"/>
                      </a:lnTo>
                      <a:lnTo>
                        <a:pt x="27" y="172"/>
                      </a:lnTo>
                      <a:lnTo>
                        <a:pt x="28" y="183"/>
                      </a:lnTo>
                      <a:lnTo>
                        <a:pt x="35" y="197"/>
                      </a:lnTo>
                      <a:lnTo>
                        <a:pt x="48" y="216"/>
                      </a:lnTo>
                      <a:lnTo>
                        <a:pt x="77" y="247"/>
                      </a:lnTo>
                      <a:lnTo>
                        <a:pt x="94" y="250"/>
                      </a:lnTo>
                      <a:lnTo>
                        <a:pt x="107" y="260"/>
                      </a:lnTo>
                      <a:lnTo>
                        <a:pt x="116" y="274"/>
                      </a:lnTo>
                      <a:lnTo>
                        <a:pt x="129" y="279"/>
                      </a:lnTo>
                      <a:lnTo>
                        <a:pt x="140" y="287"/>
                      </a:lnTo>
                      <a:lnTo>
                        <a:pt x="140" y="308"/>
                      </a:lnTo>
                      <a:lnTo>
                        <a:pt x="143" y="328"/>
                      </a:lnTo>
                      <a:lnTo>
                        <a:pt x="150" y="341"/>
                      </a:lnTo>
                      <a:lnTo>
                        <a:pt x="158" y="350"/>
                      </a:lnTo>
                      <a:lnTo>
                        <a:pt x="167" y="355"/>
                      </a:lnTo>
                      <a:lnTo>
                        <a:pt x="180" y="357"/>
                      </a:lnTo>
                      <a:lnTo>
                        <a:pt x="193" y="357"/>
                      </a:lnTo>
                      <a:lnTo>
                        <a:pt x="206" y="363"/>
                      </a:lnTo>
                      <a:lnTo>
                        <a:pt x="216" y="367"/>
                      </a:lnTo>
                      <a:lnTo>
                        <a:pt x="227" y="376"/>
                      </a:lnTo>
                      <a:lnTo>
                        <a:pt x="239" y="371"/>
                      </a:lnTo>
                      <a:lnTo>
                        <a:pt x="248" y="373"/>
                      </a:lnTo>
                      <a:lnTo>
                        <a:pt x="271" y="380"/>
                      </a:lnTo>
                      <a:lnTo>
                        <a:pt x="283" y="383"/>
                      </a:lnTo>
                      <a:lnTo>
                        <a:pt x="296" y="380"/>
                      </a:lnTo>
                      <a:lnTo>
                        <a:pt x="308" y="382"/>
                      </a:lnTo>
                      <a:lnTo>
                        <a:pt x="329" y="388"/>
                      </a:lnTo>
                      <a:lnTo>
                        <a:pt x="344" y="403"/>
                      </a:lnTo>
                      <a:lnTo>
                        <a:pt x="349" y="404"/>
                      </a:lnTo>
                      <a:lnTo>
                        <a:pt x="350" y="405"/>
                      </a:lnTo>
                      <a:lnTo>
                        <a:pt x="351" y="404"/>
                      </a:lnTo>
                      <a:lnTo>
                        <a:pt x="351" y="389"/>
                      </a:lnTo>
                      <a:lnTo>
                        <a:pt x="355" y="377"/>
                      </a:lnTo>
                      <a:lnTo>
                        <a:pt x="361" y="367"/>
                      </a:lnTo>
                      <a:lnTo>
                        <a:pt x="372" y="360"/>
                      </a:lnTo>
                      <a:lnTo>
                        <a:pt x="379" y="352"/>
                      </a:lnTo>
                      <a:lnTo>
                        <a:pt x="398" y="318"/>
                      </a:lnTo>
                      <a:lnTo>
                        <a:pt x="405" y="287"/>
                      </a:lnTo>
                      <a:lnTo>
                        <a:pt x="422" y="251"/>
                      </a:lnTo>
                      <a:lnTo>
                        <a:pt x="419" y="224"/>
                      </a:lnTo>
                      <a:lnTo>
                        <a:pt x="414" y="211"/>
                      </a:lnTo>
                      <a:lnTo>
                        <a:pt x="412" y="194"/>
                      </a:lnTo>
                      <a:lnTo>
                        <a:pt x="422" y="175"/>
                      </a:lnTo>
                      <a:lnTo>
                        <a:pt x="424" y="167"/>
                      </a:lnTo>
                      <a:lnTo>
                        <a:pt x="428" y="151"/>
                      </a:lnTo>
                      <a:lnTo>
                        <a:pt x="427" y="140"/>
                      </a:lnTo>
                      <a:lnTo>
                        <a:pt x="428" y="105"/>
                      </a:lnTo>
                      <a:lnTo>
                        <a:pt x="424" y="83"/>
                      </a:lnTo>
                      <a:lnTo>
                        <a:pt x="420" y="73"/>
                      </a:lnTo>
                      <a:lnTo>
                        <a:pt x="419" y="60"/>
                      </a:lnTo>
                      <a:lnTo>
                        <a:pt x="410" y="50"/>
                      </a:lnTo>
                      <a:lnTo>
                        <a:pt x="379" y="39"/>
                      </a:lnTo>
                      <a:lnTo>
                        <a:pt x="351" y="27"/>
                      </a:lnTo>
                      <a:lnTo>
                        <a:pt x="336" y="23"/>
                      </a:lnTo>
                      <a:lnTo>
                        <a:pt x="322" y="19"/>
                      </a:lnTo>
                      <a:lnTo>
                        <a:pt x="299" y="21"/>
                      </a:lnTo>
                      <a:lnTo>
                        <a:pt x="281" y="19"/>
                      </a:lnTo>
                      <a:lnTo>
                        <a:pt x="281" y="0"/>
                      </a:lnTo>
                      <a:lnTo>
                        <a:pt x="280" y="2"/>
                      </a:lnTo>
                      <a:lnTo>
                        <a:pt x="272" y="1"/>
                      </a:lnTo>
                      <a:lnTo>
                        <a:pt x="264" y="3"/>
                      </a:lnTo>
                      <a:lnTo>
                        <a:pt x="258" y="2"/>
                      </a:lnTo>
                      <a:lnTo>
                        <a:pt x="252" y="0"/>
                      </a:lnTo>
                      <a:lnTo>
                        <a:pt x="248" y="0"/>
                      </a:lnTo>
                      <a:lnTo>
                        <a:pt x="236" y="6"/>
                      </a:lnTo>
                      <a:lnTo>
                        <a:pt x="220" y="7"/>
                      </a:lnTo>
                      <a:lnTo>
                        <a:pt x="213" y="11"/>
                      </a:lnTo>
                      <a:lnTo>
                        <a:pt x="206" y="18"/>
                      </a:lnTo>
                      <a:lnTo>
                        <a:pt x="200" y="18"/>
                      </a:lnTo>
                      <a:lnTo>
                        <a:pt x="194" y="21"/>
                      </a:lnTo>
                      <a:lnTo>
                        <a:pt x="193" y="28"/>
                      </a:lnTo>
                      <a:lnTo>
                        <a:pt x="193" y="37"/>
                      </a:lnTo>
                      <a:lnTo>
                        <a:pt x="194" y="41"/>
                      </a:lnTo>
                      <a:lnTo>
                        <a:pt x="193" y="45"/>
                      </a:lnTo>
                      <a:lnTo>
                        <a:pt x="191" y="50"/>
                      </a:lnTo>
                      <a:lnTo>
                        <a:pt x="190" y="5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31"/>
                <p:cNvSpPr>
                  <a:spLocks noChangeAspect="1"/>
                </p:cNvSpPr>
                <p:nvPr/>
              </p:nvSpPr>
              <p:spPr bwMode="gray">
                <a:xfrm>
                  <a:off x="4961730" y="3988147"/>
                  <a:ext cx="233363" cy="230188"/>
                </a:xfrm>
                <a:custGeom>
                  <a:avLst/>
                  <a:gdLst/>
                  <a:ahLst/>
                  <a:cxnLst>
                    <a:cxn ang="0">
                      <a:pos x="252" y="26"/>
                    </a:cxn>
                    <a:cxn ang="0">
                      <a:pos x="130" y="26"/>
                    </a:cxn>
                    <a:cxn ang="0">
                      <a:pos x="96" y="10"/>
                    </a:cxn>
                    <a:cxn ang="0">
                      <a:pos x="59" y="0"/>
                    </a:cxn>
                    <a:cxn ang="0">
                      <a:pos x="33" y="17"/>
                    </a:cxn>
                    <a:cxn ang="0">
                      <a:pos x="1" y="26"/>
                    </a:cxn>
                    <a:cxn ang="0">
                      <a:pos x="3" y="64"/>
                    </a:cxn>
                    <a:cxn ang="0">
                      <a:pos x="17" y="100"/>
                    </a:cxn>
                    <a:cxn ang="0">
                      <a:pos x="34" y="117"/>
                    </a:cxn>
                    <a:cxn ang="0">
                      <a:pos x="46" y="139"/>
                    </a:cxn>
                    <a:cxn ang="0">
                      <a:pos x="62" y="168"/>
                    </a:cxn>
                    <a:cxn ang="0">
                      <a:pos x="82" y="209"/>
                    </a:cxn>
                    <a:cxn ang="0">
                      <a:pos x="96" y="238"/>
                    </a:cxn>
                    <a:cxn ang="0">
                      <a:pos x="118" y="278"/>
                    </a:cxn>
                    <a:cxn ang="0">
                      <a:pos x="150" y="331"/>
                    </a:cxn>
                    <a:cxn ang="0">
                      <a:pos x="151" y="369"/>
                    </a:cxn>
                    <a:cxn ang="0">
                      <a:pos x="153" y="435"/>
                    </a:cxn>
                    <a:cxn ang="0">
                      <a:pos x="172" y="477"/>
                    </a:cxn>
                    <a:cxn ang="0">
                      <a:pos x="172" y="521"/>
                    </a:cxn>
                    <a:cxn ang="0">
                      <a:pos x="179" y="555"/>
                    </a:cxn>
                    <a:cxn ang="0">
                      <a:pos x="188" y="589"/>
                    </a:cxn>
                    <a:cxn ang="0">
                      <a:pos x="214" y="646"/>
                    </a:cxn>
                    <a:cxn ang="0">
                      <a:pos x="243" y="683"/>
                    </a:cxn>
                    <a:cxn ang="0">
                      <a:pos x="264" y="700"/>
                    </a:cxn>
                    <a:cxn ang="0">
                      <a:pos x="279" y="689"/>
                    </a:cxn>
                    <a:cxn ang="0">
                      <a:pos x="323" y="695"/>
                    </a:cxn>
                    <a:cxn ang="0">
                      <a:pos x="350" y="722"/>
                    </a:cxn>
                    <a:cxn ang="0">
                      <a:pos x="393" y="720"/>
                    </a:cxn>
                    <a:cxn ang="0">
                      <a:pos x="435" y="695"/>
                    </a:cxn>
                    <a:cxn ang="0">
                      <a:pos x="452" y="633"/>
                    </a:cxn>
                    <a:cxn ang="0">
                      <a:pos x="452" y="460"/>
                    </a:cxn>
                    <a:cxn ang="0">
                      <a:pos x="452" y="295"/>
                    </a:cxn>
                    <a:cxn ang="0">
                      <a:pos x="507" y="200"/>
                    </a:cxn>
                    <a:cxn ang="0">
                      <a:pos x="512" y="86"/>
                    </a:cxn>
                    <a:cxn ang="0">
                      <a:pos x="615" y="68"/>
                    </a:cxn>
                    <a:cxn ang="0">
                      <a:pos x="650" y="85"/>
                    </a:cxn>
                    <a:cxn ang="0">
                      <a:pos x="668" y="81"/>
                    </a:cxn>
                    <a:cxn ang="0">
                      <a:pos x="716" y="57"/>
                    </a:cxn>
                    <a:cxn ang="0">
                      <a:pos x="727" y="38"/>
                    </a:cxn>
                    <a:cxn ang="0">
                      <a:pos x="688" y="32"/>
                    </a:cxn>
                    <a:cxn ang="0">
                      <a:pos x="635" y="41"/>
                    </a:cxn>
                    <a:cxn ang="0">
                      <a:pos x="546" y="65"/>
                    </a:cxn>
                    <a:cxn ang="0">
                      <a:pos x="522" y="63"/>
                    </a:cxn>
                    <a:cxn ang="0">
                      <a:pos x="460" y="51"/>
                    </a:cxn>
                    <a:cxn ang="0">
                      <a:pos x="405" y="53"/>
                    </a:cxn>
                    <a:cxn ang="0">
                      <a:pos x="366" y="26"/>
                    </a:cxn>
                  </a:cxnLst>
                  <a:rect l="0" t="0" r="r" b="b"/>
                  <a:pathLst>
                    <a:path w="734" h="722">
                      <a:moveTo>
                        <a:pt x="346" y="26"/>
                      </a:moveTo>
                      <a:lnTo>
                        <a:pt x="299" y="26"/>
                      </a:lnTo>
                      <a:lnTo>
                        <a:pt x="252" y="26"/>
                      </a:lnTo>
                      <a:lnTo>
                        <a:pt x="198" y="26"/>
                      </a:lnTo>
                      <a:lnTo>
                        <a:pt x="148" y="26"/>
                      </a:lnTo>
                      <a:lnTo>
                        <a:pt x="130" y="26"/>
                      </a:lnTo>
                      <a:lnTo>
                        <a:pt x="123" y="28"/>
                      </a:lnTo>
                      <a:lnTo>
                        <a:pt x="109" y="15"/>
                      </a:lnTo>
                      <a:lnTo>
                        <a:pt x="96" y="10"/>
                      </a:lnTo>
                      <a:lnTo>
                        <a:pt x="91" y="1"/>
                      </a:lnTo>
                      <a:lnTo>
                        <a:pt x="81" y="0"/>
                      </a:lnTo>
                      <a:lnTo>
                        <a:pt x="59" y="0"/>
                      </a:lnTo>
                      <a:lnTo>
                        <a:pt x="49" y="4"/>
                      </a:lnTo>
                      <a:lnTo>
                        <a:pt x="39" y="14"/>
                      </a:lnTo>
                      <a:lnTo>
                        <a:pt x="33" y="17"/>
                      </a:lnTo>
                      <a:lnTo>
                        <a:pt x="23" y="11"/>
                      </a:lnTo>
                      <a:lnTo>
                        <a:pt x="12" y="20"/>
                      </a:lnTo>
                      <a:lnTo>
                        <a:pt x="1" y="26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3" y="64"/>
                      </a:lnTo>
                      <a:lnTo>
                        <a:pt x="3" y="74"/>
                      </a:lnTo>
                      <a:lnTo>
                        <a:pt x="12" y="92"/>
                      </a:lnTo>
                      <a:lnTo>
                        <a:pt x="17" y="100"/>
                      </a:lnTo>
                      <a:lnTo>
                        <a:pt x="19" y="102"/>
                      </a:lnTo>
                      <a:lnTo>
                        <a:pt x="28" y="108"/>
                      </a:lnTo>
                      <a:lnTo>
                        <a:pt x="34" y="117"/>
                      </a:lnTo>
                      <a:lnTo>
                        <a:pt x="38" y="127"/>
                      </a:lnTo>
                      <a:lnTo>
                        <a:pt x="44" y="134"/>
                      </a:lnTo>
                      <a:lnTo>
                        <a:pt x="46" y="139"/>
                      </a:lnTo>
                      <a:lnTo>
                        <a:pt x="55" y="150"/>
                      </a:lnTo>
                      <a:lnTo>
                        <a:pt x="56" y="157"/>
                      </a:lnTo>
                      <a:lnTo>
                        <a:pt x="62" y="168"/>
                      </a:lnTo>
                      <a:lnTo>
                        <a:pt x="65" y="176"/>
                      </a:lnTo>
                      <a:lnTo>
                        <a:pt x="81" y="202"/>
                      </a:lnTo>
                      <a:lnTo>
                        <a:pt x="82" y="209"/>
                      </a:lnTo>
                      <a:lnTo>
                        <a:pt x="86" y="215"/>
                      </a:lnTo>
                      <a:lnTo>
                        <a:pt x="88" y="224"/>
                      </a:lnTo>
                      <a:lnTo>
                        <a:pt x="96" y="238"/>
                      </a:lnTo>
                      <a:lnTo>
                        <a:pt x="110" y="263"/>
                      </a:lnTo>
                      <a:lnTo>
                        <a:pt x="116" y="273"/>
                      </a:lnTo>
                      <a:lnTo>
                        <a:pt x="118" y="278"/>
                      </a:lnTo>
                      <a:lnTo>
                        <a:pt x="121" y="288"/>
                      </a:lnTo>
                      <a:lnTo>
                        <a:pt x="141" y="312"/>
                      </a:lnTo>
                      <a:lnTo>
                        <a:pt x="150" y="331"/>
                      </a:lnTo>
                      <a:lnTo>
                        <a:pt x="151" y="334"/>
                      </a:lnTo>
                      <a:lnTo>
                        <a:pt x="152" y="350"/>
                      </a:lnTo>
                      <a:lnTo>
                        <a:pt x="151" y="369"/>
                      </a:lnTo>
                      <a:lnTo>
                        <a:pt x="152" y="406"/>
                      </a:lnTo>
                      <a:lnTo>
                        <a:pt x="151" y="424"/>
                      </a:lnTo>
                      <a:lnTo>
                        <a:pt x="153" y="435"/>
                      </a:lnTo>
                      <a:lnTo>
                        <a:pt x="157" y="445"/>
                      </a:lnTo>
                      <a:lnTo>
                        <a:pt x="162" y="458"/>
                      </a:lnTo>
                      <a:lnTo>
                        <a:pt x="172" y="477"/>
                      </a:lnTo>
                      <a:lnTo>
                        <a:pt x="173" y="484"/>
                      </a:lnTo>
                      <a:lnTo>
                        <a:pt x="171" y="498"/>
                      </a:lnTo>
                      <a:lnTo>
                        <a:pt x="172" y="521"/>
                      </a:lnTo>
                      <a:lnTo>
                        <a:pt x="174" y="531"/>
                      </a:lnTo>
                      <a:lnTo>
                        <a:pt x="182" y="546"/>
                      </a:lnTo>
                      <a:lnTo>
                        <a:pt x="179" y="555"/>
                      </a:lnTo>
                      <a:lnTo>
                        <a:pt x="182" y="559"/>
                      </a:lnTo>
                      <a:lnTo>
                        <a:pt x="185" y="569"/>
                      </a:lnTo>
                      <a:lnTo>
                        <a:pt x="188" y="589"/>
                      </a:lnTo>
                      <a:lnTo>
                        <a:pt x="191" y="600"/>
                      </a:lnTo>
                      <a:lnTo>
                        <a:pt x="194" y="622"/>
                      </a:lnTo>
                      <a:lnTo>
                        <a:pt x="214" y="646"/>
                      </a:lnTo>
                      <a:lnTo>
                        <a:pt x="222" y="665"/>
                      </a:lnTo>
                      <a:lnTo>
                        <a:pt x="233" y="676"/>
                      </a:lnTo>
                      <a:lnTo>
                        <a:pt x="243" y="683"/>
                      </a:lnTo>
                      <a:lnTo>
                        <a:pt x="256" y="698"/>
                      </a:lnTo>
                      <a:lnTo>
                        <a:pt x="261" y="698"/>
                      </a:lnTo>
                      <a:lnTo>
                        <a:pt x="264" y="700"/>
                      </a:lnTo>
                      <a:lnTo>
                        <a:pt x="269" y="699"/>
                      </a:lnTo>
                      <a:lnTo>
                        <a:pt x="272" y="697"/>
                      </a:lnTo>
                      <a:lnTo>
                        <a:pt x="279" y="689"/>
                      </a:lnTo>
                      <a:lnTo>
                        <a:pt x="285" y="678"/>
                      </a:lnTo>
                      <a:lnTo>
                        <a:pt x="297" y="677"/>
                      </a:lnTo>
                      <a:lnTo>
                        <a:pt x="323" y="695"/>
                      </a:lnTo>
                      <a:lnTo>
                        <a:pt x="323" y="708"/>
                      </a:lnTo>
                      <a:lnTo>
                        <a:pt x="334" y="720"/>
                      </a:lnTo>
                      <a:lnTo>
                        <a:pt x="350" y="722"/>
                      </a:lnTo>
                      <a:lnTo>
                        <a:pt x="365" y="717"/>
                      </a:lnTo>
                      <a:lnTo>
                        <a:pt x="384" y="717"/>
                      </a:lnTo>
                      <a:lnTo>
                        <a:pt x="393" y="720"/>
                      </a:lnTo>
                      <a:lnTo>
                        <a:pt x="405" y="720"/>
                      </a:lnTo>
                      <a:lnTo>
                        <a:pt x="421" y="705"/>
                      </a:lnTo>
                      <a:lnTo>
                        <a:pt x="435" y="695"/>
                      </a:lnTo>
                      <a:lnTo>
                        <a:pt x="446" y="693"/>
                      </a:lnTo>
                      <a:lnTo>
                        <a:pt x="452" y="689"/>
                      </a:lnTo>
                      <a:lnTo>
                        <a:pt x="452" y="633"/>
                      </a:lnTo>
                      <a:lnTo>
                        <a:pt x="452" y="574"/>
                      </a:lnTo>
                      <a:lnTo>
                        <a:pt x="452" y="515"/>
                      </a:lnTo>
                      <a:lnTo>
                        <a:pt x="452" y="460"/>
                      </a:lnTo>
                      <a:lnTo>
                        <a:pt x="452" y="407"/>
                      </a:lnTo>
                      <a:lnTo>
                        <a:pt x="452" y="349"/>
                      </a:lnTo>
                      <a:lnTo>
                        <a:pt x="452" y="295"/>
                      </a:lnTo>
                      <a:lnTo>
                        <a:pt x="507" y="295"/>
                      </a:lnTo>
                      <a:lnTo>
                        <a:pt x="507" y="257"/>
                      </a:lnTo>
                      <a:lnTo>
                        <a:pt x="507" y="200"/>
                      </a:lnTo>
                      <a:lnTo>
                        <a:pt x="507" y="144"/>
                      </a:lnTo>
                      <a:lnTo>
                        <a:pt x="507" y="91"/>
                      </a:lnTo>
                      <a:lnTo>
                        <a:pt x="512" y="86"/>
                      </a:lnTo>
                      <a:lnTo>
                        <a:pt x="592" y="71"/>
                      </a:lnTo>
                      <a:lnTo>
                        <a:pt x="609" y="68"/>
                      </a:lnTo>
                      <a:lnTo>
                        <a:pt x="615" y="68"/>
                      </a:lnTo>
                      <a:lnTo>
                        <a:pt x="632" y="69"/>
                      </a:lnTo>
                      <a:lnTo>
                        <a:pt x="643" y="73"/>
                      </a:lnTo>
                      <a:lnTo>
                        <a:pt x="650" y="85"/>
                      </a:lnTo>
                      <a:lnTo>
                        <a:pt x="653" y="100"/>
                      </a:lnTo>
                      <a:lnTo>
                        <a:pt x="659" y="92"/>
                      </a:lnTo>
                      <a:lnTo>
                        <a:pt x="668" y="81"/>
                      </a:lnTo>
                      <a:lnTo>
                        <a:pt x="684" y="69"/>
                      </a:lnTo>
                      <a:lnTo>
                        <a:pt x="711" y="63"/>
                      </a:lnTo>
                      <a:lnTo>
                        <a:pt x="716" y="57"/>
                      </a:lnTo>
                      <a:lnTo>
                        <a:pt x="723" y="52"/>
                      </a:lnTo>
                      <a:lnTo>
                        <a:pt x="734" y="51"/>
                      </a:lnTo>
                      <a:lnTo>
                        <a:pt x="727" y="38"/>
                      </a:lnTo>
                      <a:lnTo>
                        <a:pt x="723" y="35"/>
                      </a:lnTo>
                      <a:lnTo>
                        <a:pt x="709" y="32"/>
                      </a:lnTo>
                      <a:lnTo>
                        <a:pt x="688" y="32"/>
                      </a:lnTo>
                      <a:lnTo>
                        <a:pt x="685" y="28"/>
                      </a:lnTo>
                      <a:lnTo>
                        <a:pt x="642" y="39"/>
                      </a:lnTo>
                      <a:lnTo>
                        <a:pt x="635" y="41"/>
                      </a:lnTo>
                      <a:lnTo>
                        <a:pt x="632" y="43"/>
                      </a:lnTo>
                      <a:lnTo>
                        <a:pt x="621" y="46"/>
                      </a:lnTo>
                      <a:lnTo>
                        <a:pt x="546" y="65"/>
                      </a:lnTo>
                      <a:lnTo>
                        <a:pt x="538" y="66"/>
                      </a:lnTo>
                      <a:lnTo>
                        <a:pt x="534" y="64"/>
                      </a:lnTo>
                      <a:lnTo>
                        <a:pt x="522" y="63"/>
                      </a:lnTo>
                      <a:lnTo>
                        <a:pt x="510" y="59"/>
                      </a:lnTo>
                      <a:lnTo>
                        <a:pt x="494" y="58"/>
                      </a:lnTo>
                      <a:lnTo>
                        <a:pt x="460" y="51"/>
                      </a:lnTo>
                      <a:lnTo>
                        <a:pt x="433" y="51"/>
                      </a:lnTo>
                      <a:lnTo>
                        <a:pt x="414" y="53"/>
                      </a:lnTo>
                      <a:lnTo>
                        <a:pt x="405" y="53"/>
                      </a:lnTo>
                      <a:lnTo>
                        <a:pt x="388" y="47"/>
                      </a:lnTo>
                      <a:lnTo>
                        <a:pt x="382" y="37"/>
                      </a:lnTo>
                      <a:lnTo>
                        <a:pt x="366" y="26"/>
                      </a:lnTo>
                      <a:lnTo>
                        <a:pt x="346" y="2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32"/>
                <p:cNvSpPr>
                  <a:spLocks noChangeAspect="1"/>
                </p:cNvSpPr>
                <p:nvPr/>
              </p:nvSpPr>
              <p:spPr bwMode="gray">
                <a:xfrm>
                  <a:off x="5282405" y="3875434"/>
                  <a:ext cx="185738" cy="296863"/>
                </a:xfrm>
                <a:custGeom>
                  <a:avLst/>
                  <a:gdLst/>
                  <a:ahLst/>
                  <a:cxnLst>
                    <a:cxn ang="0">
                      <a:pos x="584" y="10"/>
                    </a:cxn>
                    <a:cxn ang="0">
                      <a:pos x="570" y="56"/>
                    </a:cxn>
                    <a:cxn ang="0">
                      <a:pos x="572" y="128"/>
                    </a:cxn>
                    <a:cxn ang="0">
                      <a:pos x="569" y="176"/>
                    </a:cxn>
                    <a:cxn ang="0">
                      <a:pos x="578" y="205"/>
                    </a:cxn>
                    <a:cxn ang="0">
                      <a:pos x="585" y="224"/>
                    </a:cxn>
                    <a:cxn ang="0">
                      <a:pos x="568" y="263"/>
                    </a:cxn>
                    <a:cxn ang="0">
                      <a:pos x="564" y="285"/>
                    </a:cxn>
                    <a:cxn ang="0">
                      <a:pos x="532" y="328"/>
                    </a:cxn>
                    <a:cxn ang="0">
                      <a:pos x="497" y="355"/>
                    </a:cxn>
                    <a:cxn ang="0">
                      <a:pos x="447" y="378"/>
                    </a:cxn>
                    <a:cxn ang="0">
                      <a:pos x="368" y="434"/>
                    </a:cxn>
                    <a:cxn ang="0">
                      <a:pos x="345" y="462"/>
                    </a:cxn>
                    <a:cxn ang="0">
                      <a:pos x="323" y="477"/>
                    </a:cxn>
                    <a:cxn ang="0">
                      <a:pos x="273" y="521"/>
                    </a:cxn>
                    <a:cxn ang="0">
                      <a:pos x="253" y="572"/>
                    </a:cxn>
                    <a:cxn ang="0">
                      <a:pos x="273" y="598"/>
                    </a:cxn>
                    <a:cxn ang="0">
                      <a:pos x="289" y="667"/>
                    </a:cxn>
                    <a:cxn ang="0">
                      <a:pos x="295" y="725"/>
                    </a:cxn>
                    <a:cxn ang="0">
                      <a:pos x="295" y="764"/>
                    </a:cxn>
                    <a:cxn ang="0">
                      <a:pos x="273" y="811"/>
                    </a:cxn>
                    <a:cxn ang="0">
                      <a:pos x="192" y="843"/>
                    </a:cxn>
                    <a:cxn ang="0">
                      <a:pos x="156" y="863"/>
                    </a:cxn>
                    <a:cxn ang="0">
                      <a:pos x="134" y="893"/>
                    </a:cxn>
                    <a:cxn ang="0">
                      <a:pos x="158" y="899"/>
                    </a:cxn>
                    <a:cxn ang="0">
                      <a:pos x="110" y="908"/>
                    </a:cxn>
                    <a:cxn ang="0">
                      <a:pos x="92" y="742"/>
                    </a:cxn>
                    <a:cxn ang="0">
                      <a:pos x="85" y="673"/>
                    </a:cxn>
                    <a:cxn ang="0">
                      <a:pos x="113" y="636"/>
                    </a:cxn>
                    <a:cxn ang="0">
                      <a:pos x="153" y="508"/>
                    </a:cxn>
                    <a:cxn ang="0">
                      <a:pos x="158" y="451"/>
                    </a:cxn>
                    <a:cxn ang="0">
                      <a:pos x="158" y="367"/>
                    </a:cxn>
                    <a:cxn ang="0">
                      <a:pos x="113" y="323"/>
                    </a:cxn>
                    <a:cxn ang="0">
                      <a:pos x="33" y="305"/>
                    </a:cxn>
                    <a:cxn ang="0">
                      <a:pos x="8" y="269"/>
                    </a:cxn>
                    <a:cxn ang="0">
                      <a:pos x="175" y="198"/>
                    </a:cxn>
                    <a:cxn ang="0">
                      <a:pos x="202" y="226"/>
                    </a:cxn>
                    <a:cxn ang="0">
                      <a:pos x="247" y="226"/>
                    </a:cxn>
                    <a:cxn ang="0">
                      <a:pos x="251" y="273"/>
                    </a:cxn>
                    <a:cxn ang="0">
                      <a:pos x="236" y="302"/>
                    </a:cxn>
                    <a:cxn ang="0">
                      <a:pos x="252" y="327"/>
                    </a:cxn>
                    <a:cxn ang="0">
                      <a:pos x="272" y="350"/>
                    </a:cxn>
                    <a:cxn ang="0">
                      <a:pos x="278" y="366"/>
                    </a:cxn>
                    <a:cxn ang="0">
                      <a:pos x="291" y="357"/>
                    </a:cxn>
                    <a:cxn ang="0">
                      <a:pos x="287" y="337"/>
                    </a:cxn>
                    <a:cxn ang="0">
                      <a:pos x="304" y="314"/>
                    </a:cxn>
                    <a:cxn ang="0">
                      <a:pos x="321" y="284"/>
                    </a:cxn>
                    <a:cxn ang="0">
                      <a:pos x="326" y="244"/>
                    </a:cxn>
                    <a:cxn ang="0">
                      <a:pos x="299" y="203"/>
                    </a:cxn>
                    <a:cxn ang="0">
                      <a:pos x="266" y="167"/>
                    </a:cxn>
                    <a:cxn ang="0">
                      <a:pos x="262" y="123"/>
                    </a:cxn>
                    <a:cxn ang="0">
                      <a:pos x="269" y="76"/>
                    </a:cxn>
                    <a:cxn ang="0">
                      <a:pos x="323" y="53"/>
                    </a:cxn>
                    <a:cxn ang="0">
                      <a:pos x="349" y="65"/>
                    </a:cxn>
                    <a:cxn ang="0">
                      <a:pos x="381" y="56"/>
                    </a:cxn>
                    <a:cxn ang="0">
                      <a:pos x="436" y="43"/>
                    </a:cxn>
                    <a:cxn ang="0">
                      <a:pos x="482" y="45"/>
                    </a:cxn>
                    <a:cxn ang="0">
                      <a:pos x="547" y="25"/>
                    </a:cxn>
                  </a:cxnLst>
                  <a:rect l="0" t="0" r="r" b="b"/>
                  <a:pathLst>
                    <a:path w="586" h="937">
                      <a:moveTo>
                        <a:pt x="580" y="0"/>
                      </a:moveTo>
                      <a:lnTo>
                        <a:pt x="584" y="2"/>
                      </a:lnTo>
                      <a:lnTo>
                        <a:pt x="586" y="7"/>
                      </a:lnTo>
                      <a:lnTo>
                        <a:pt x="584" y="10"/>
                      </a:lnTo>
                      <a:lnTo>
                        <a:pt x="585" y="27"/>
                      </a:lnTo>
                      <a:lnTo>
                        <a:pt x="583" y="33"/>
                      </a:lnTo>
                      <a:lnTo>
                        <a:pt x="578" y="42"/>
                      </a:lnTo>
                      <a:lnTo>
                        <a:pt x="570" y="56"/>
                      </a:lnTo>
                      <a:lnTo>
                        <a:pt x="567" y="70"/>
                      </a:lnTo>
                      <a:lnTo>
                        <a:pt x="568" y="95"/>
                      </a:lnTo>
                      <a:lnTo>
                        <a:pt x="570" y="113"/>
                      </a:lnTo>
                      <a:lnTo>
                        <a:pt x="572" y="128"/>
                      </a:lnTo>
                      <a:lnTo>
                        <a:pt x="565" y="133"/>
                      </a:lnTo>
                      <a:lnTo>
                        <a:pt x="568" y="142"/>
                      </a:lnTo>
                      <a:lnTo>
                        <a:pt x="570" y="142"/>
                      </a:lnTo>
                      <a:lnTo>
                        <a:pt x="569" y="176"/>
                      </a:lnTo>
                      <a:lnTo>
                        <a:pt x="572" y="196"/>
                      </a:lnTo>
                      <a:lnTo>
                        <a:pt x="570" y="205"/>
                      </a:lnTo>
                      <a:lnTo>
                        <a:pt x="574" y="208"/>
                      </a:lnTo>
                      <a:lnTo>
                        <a:pt x="578" y="205"/>
                      </a:lnTo>
                      <a:lnTo>
                        <a:pt x="581" y="212"/>
                      </a:lnTo>
                      <a:lnTo>
                        <a:pt x="575" y="220"/>
                      </a:lnTo>
                      <a:lnTo>
                        <a:pt x="580" y="220"/>
                      </a:lnTo>
                      <a:lnTo>
                        <a:pt x="585" y="224"/>
                      </a:lnTo>
                      <a:lnTo>
                        <a:pt x="585" y="232"/>
                      </a:lnTo>
                      <a:lnTo>
                        <a:pt x="580" y="242"/>
                      </a:lnTo>
                      <a:lnTo>
                        <a:pt x="576" y="253"/>
                      </a:lnTo>
                      <a:lnTo>
                        <a:pt x="568" y="263"/>
                      </a:lnTo>
                      <a:lnTo>
                        <a:pt x="575" y="265"/>
                      </a:lnTo>
                      <a:lnTo>
                        <a:pt x="574" y="274"/>
                      </a:lnTo>
                      <a:lnTo>
                        <a:pt x="573" y="280"/>
                      </a:lnTo>
                      <a:lnTo>
                        <a:pt x="564" y="285"/>
                      </a:lnTo>
                      <a:lnTo>
                        <a:pt x="547" y="305"/>
                      </a:lnTo>
                      <a:lnTo>
                        <a:pt x="543" y="313"/>
                      </a:lnTo>
                      <a:lnTo>
                        <a:pt x="526" y="323"/>
                      </a:lnTo>
                      <a:lnTo>
                        <a:pt x="532" y="328"/>
                      </a:lnTo>
                      <a:lnTo>
                        <a:pt x="527" y="337"/>
                      </a:lnTo>
                      <a:lnTo>
                        <a:pt x="517" y="344"/>
                      </a:lnTo>
                      <a:lnTo>
                        <a:pt x="505" y="351"/>
                      </a:lnTo>
                      <a:lnTo>
                        <a:pt x="497" y="355"/>
                      </a:lnTo>
                      <a:lnTo>
                        <a:pt x="490" y="366"/>
                      </a:lnTo>
                      <a:lnTo>
                        <a:pt x="477" y="373"/>
                      </a:lnTo>
                      <a:lnTo>
                        <a:pt x="460" y="373"/>
                      </a:lnTo>
                      <a:lnTo>
                        <a:pt x="447" y="378"/>
                      </a:lnTo>
                      <a:lnTo>
                        <a:pt x="403" y="398"/>
                      </a:lnTo>
                      <a:lnTo>
                        <a:pt x="375" y="420"/>
                      </a:lnTo>
                      <a:lnTo>
                        <a:pt x="373" y="430"/>
                      </a:lnTo>
                      <a:lnTo>
                        <a:pt x="368" y="434"/>
                      </a:lnTo>
                      <a:lnTo>
                        <a:pt x="360" y="435"/>
                      </a:lnTo>
                      <a:lnTo>
                        <a:pt x="355" y="436"/>
                      </a:lnTo>
                      <a:lnTo>
                        <a:pt x="361" y="442"/>
                      </a:lnTo>
                      <a:lnTo>
                        <a:pt x="345" y="462"/>
                      </a:lnTo>
                      <a:lnTo>
                        <a:pt x="338" y="473"/>
                      </a:lnTo>
                      <a:lnTo>
                        <a:pt x="333" y="470"/>
                      </a:lnTo>
                      <a:lnTo>
                        <a:pt x="330" y="461"/>
                      </a:lnTo>
                      <a:lnTo>
                        <a:pt x="323" y="477"/>
                      </a:lnTo>
                      <a:lnTo>
                        <a:pt x="315" y="480"/>
                      </a:lnTo>
                      <a:lnTo>
                        <a:pt x="305" y="493"/>
                      </a:lnTo>
                      <a:lnTo>
                        <a:pt x="287" y="512"/>
                      </a:lnTo>
                      <a:lnTo>
                        <a:pt x="273" y="521"/>
                      </a:lnTo>
                      <a:lnTo>
                        <a:pt x="266" y="529"/>
                      </a:lnTo>
                      <a:lnTo>
                        <a:pt x="255" y="533"/>
                      </a:lnTo>
                      <a:lnTo>
                        <a:pt x="252" y="563"/>
                      </a:lnTo>
                      <a:lnTo>
                        <a:pt x="253" y="572"/>
                      </a:lnTo>
                      <a:lnTo>
                        <a:pt x="267" y="582"/>
                      </a:lnTo>
                      <a:lnTo>
                        <a:pt x="271" y="588"/>
                      </a:lnTo>
                      <a:lnTo>
                        <a:pt x="272" y="597"/>
                      </a:lnTo>
                      <a:lnTo>
                        <a:pt x="273" y="598"/>
                      </a:lnTo>
                      <a:lnTo>
                        <a:pt x="274" y="608"/>
                      </a:lnTo>
                      <a:lnTo>
                        <a:pt x="287" y="642"/>
                      </a:lnTo>
                      <a:lnTo>
                        <a:pt x="288" y="662"/>
                      </a:lnTo>
                      <a:lnTo>
                        <a:pt x="289" y="667"/>
                      </a:lnTo>
                      <a:lnTo>
                        <a:pt x="295" y="662"/>
                      </a:lnTo>
                      <a:lnTo>
                        <a:pt x="299" y="666"/>
                      </a:lnTo>
                      <a:lnTo>
                        <a:pt x="299" y="688"/>
                      </a:lnTo>
                      <a:lnTo>
                        <a:pt x="295" y="725"/>
                      </a:lnTo>
                      <a:lnTo>
                        <a:pt x="283" y="771"/>
                      </a:lnTo>
                      <a:lnTo>
                        <a:pt x="285" y="782"/>
                      </a:lnTo>
                      <a:lnTo>
                        <a:pt x="289" y="774"/>
                      </a:lnTo>
                      <a:lnTo>
                        <a:pt x="295" y="764"/>
                      </a:lnTo>
                      <a:lnTo>
                        <a:pt x="295" y="768"/>
                      </a:lnTo>
                      <a:lnTo>
                        <a:pt x="293" y="781"/>
                      </a:lnTo>
                      <a:lnTo>
                        <a:pt x="288" y="792"/>
                      </a:lnTo>
                      <a:lnTo>
                        <a:pt x="273" y="811"/>
                      </a:lnTo>
                      <a:lnTo>
                        <a:pt x="258" y="822"/>
                      </a:lnTo>
                      <a:lnTo>
                        <a:pt x="240" y="829"/>
                      </a:lnTo>
                      <a:lnTo>
                        <a:pt x="228" y="830"/>
                      </a:lnTo>
                      <a:lnTo>
                        <a:pt x="192" y="843"/>
                      </a:lnTo>
                      <a:lnTo>
                        <a:pt x="183" y="849"/>
                      </a:lnTo>
                      <a:lnTo>
                        <a:pt x="176" y="855"/>
                      </a:lnTo>
                      <a:lnTo>
                        <a:pt x="166" y="861"/>
                      </a:lnTo>
                      <a:lnTo>
                        <a:pt x="156" y="863"/>
                      </a:lnTo>
                      <a:lnTo>
                        <a:pt x="151" y="868"/>
                      </a:lnTo>
                      <a:lnTo>
                        <a:pt x="144" y="881"/>
                      </a:lnTo>
                      <a:lnTo>
                        <a:pt x="135" y="893"/>
                      </a:lnTo>
                      <a:lnTo>
                        <a:pt x="134" y="893"/>
                      </a:lnTo>
                      <a:lnTo>
                        <a:pt x="142" y="900"/>
                      </a:lnTo>
                      <a:lnTo>
                        <a:pt x="148" y="910"/>
                      </a:lnTo>
                      <a:lnTo>
                        <a:pt x="154" y="905"/>
                      </a:lnTo>
                      <a:lnTo>
                        <a:pt x="158" y="899"/>
                      </a:lnTo>
                      <a:lnTo>
                        <a:pt x="154" y="937"/>
                      </a:lnTo>
                      <a:lnTo>
                        <a:pt x="148" y="936"/>
                      </a:lnTo>
                      <a:lnTo>
                        <a:pt x="112" y="936"/>
                      </a:lnTo>
                      <a:lnTo>
                        <a:pt x="110" y="908"/>
                      </a:lnTo>
                      <a:lnTo>
                        <a:pt x="110" y="887"/>
                      </a:lnTo>
                      <a:lnTo>
                        <a:pt x="108" y="879"/>
                      </a:lnTo>
                      <a:lnTo>
                        <a:pt x="105" y="786"/>
                      </a:lnTo>
                      <a:lnTo>
                        <a:pt x="92" y="742"/>
                      </a:lnTo>
                      <a:lnTo>
                        <a:pt x="86" y="710"/>
                      </a:lnTo>
                      <a:lnTo>
                        <a:pt x="84" y="689"/>
                      </a:lnTo>
                      <a:lnTo>
                        <a:pt x="85" y="688"/>
                      </a:lnTo>
                      <a:lnTo>
                        <a:pt x="85" y="673"/>
                      </a:lnTo>
                      <a:lnTo>
                        <a:pt x="89" y="661"/>
                      </a:lnTo>
                      <a:lnTo>
                        <a:pt x="95" y="651"/>
                      </a:lnTo>
                      <a:lnTo>
                        <a:pt x="106" y="644"/>
                      </a:lnTo>
                      <a:lnTo>
                        <a:pt x="113" y="636"/>
                      </a:lnTo>
                      <a:lnTo>
                        <a:pt x="132" y="602"/>
                      </a:lnTo>
                      <a:lnTo>
                        <a:pt x="139" y="571"/>
                      </a:lnTo>
                      <a:lnTo>
                        <a:pt x="156" y="535"/>
                      </a:lnTo>
                      <a:lnTo>
                        <a:pt x="153" y="508"/>
                      </a:lnTo>
                      <a:lnTo>
                        <a:pt x="148" y="495"/>
                      </a:lnTo>
                      <a:lnTo>
                        <a:pt x="146" y="478"/>
                      </a:lnTo>
                      <a:lnTo>
                        <a:pt x="156" y="459"/>
                      </a:lnTo>
                      <a:lnTo>
                        <a:pt x="158" y="451"/>
                      </a:lnTo>
                      <a:lnTo>
                        <a:pt x="162" y="435"/>
                      </a:lnTo>
                      <a:lnTo>
                        <a:pt x="161" y="424"/>
                      </a:lnTo>
                      <a:lnTo>
                        <a:pt x="162" y="389"/>
                      </a:lnTo>
                      <a:lnTo>
                        <a:pt x="158" y="367"/>
                      </a:lnTo>
                      <a:lnTo>
                        <a:pt x="154" y="357"/>
                      </a:lnTo>
                      <a:lnTo>
                        <a:pt x="153" y="344"/>
                      </a:lnTo>
                      <a:lnTo>
                        <a:pt x="144" y="334"/>
                      </a:lnTo>
                      <a:lnTo>
                        <a:pt x="113" y="323"/>
                      </a:lnTo>
                      <a:lnTo>
                        <a:pt x="85" y="311"/>
                      </a:lnTo>
                      <a:lnTo>
                        <a:pt x="70" y="307"/>
                      </a:lnTo>
                      <a:lnTo>
                        <a:pt x="56" y="303"/>
                      </a:lnTo>
                      <a:lnTo>
                        <a:pt x="33" y="305"/>
                      </a:lnTo>
                      <a:lnTo>
                        <a:pt x="15" y="303"/>
                      </a:lnTo>
                      <a:lnTo>
                        <a:pt x="15" y="284"/>
                      </a:lnTo>
                      <a:lnTo>
                        <a:pt x="10" y="281"/>
                      </a:lnTo>
                      <a:lnTo>
                        <a:pt x="8" y="269"/>
                      </a:lnTo>
                      <a:lnTo>
                        <a:pt x="0" y="253"/>
                      </a:lnTo>
                      <a:lnTo>
                        <a:pt x="165" y="196"/>
                      </a:lnTo>
                      <a:lnTo>
                        <a:pt x="174" y="195"/>
                      </a:lnTo>
                      <a:lnTo>
                        <a:pt x="175" y="198"/>
                      </a:lnTo>
                      <a:lnTo>
                        <a:pt x="181" y="200"/>
                      </a:lnTo>
                      <a:lnTo>
                        <a:pt x="188" y="216"/>
                      </a:lnTo>
                      <a:lnTo>
                        <a:pt x="198" y="226"/>
                      </a:lnTo>
                      <a:lnTo>
                        <a:pt x="202" y="226"/>
                      </a:lnTo>
                      <a:lnTo>
                        <a:pt x="210" y="224"/>
                      </a:lnTo>
                      <a:lnTo>
                        <a:pt x="240" y="220"/>
                      </a:lnTo>
                      <a:lnTo>
                        <a:pt x="244" y="221"/>
                      </a:lnTo>
                      <a:lnTo>
                        <a:pt x="247" y="226"/>
                      </a:lnTo>
                      <a:lnTo>
                        <a:pt x="251" y="239"/>
                      </a:lnTo>
                      <a:lnTo>
                        <a:pt x="252" y="247"/>
                      </a:lnTo>
                      <a:lnTo>
                        <a:pt x="253" y="265"/>
                      </a:lnTo>
                      <a:lnTo>
                        <a:pt x="251" y="273"/>
                      </a:lnTo>
                      <a:lnTo>
                        <a:pt x="245" y="280"/>
                      </a:lnTo>
                      <a:lnTo>
                        <a:pt x="246" y="286"/>
                      </a:lnTo>
                      <a:lnTo>
                        <a:pt x="240" y="291"/>
                      </a:lnTo>
                      <a:lnTo>
                        <a:pt x="236" y="302"/>
                      </a:lnTo>
                      <a:lnTo>
                        <a:pt x="240" y="306"/>
                      </a:lnTo>
                      <a:lnTo>
                        <a:pt x="245" y="322"/>
                      </a:lnTo>
                      <a:lnTo>
                        <a:pt x="248" y="325"/>
                      </a:lnTo>
                      <a:lnTo>
                        <a:pt x="252" y="327"/>
                      </a:lnTo>
                      <a:lnTo>
                        <a:pt x="255" y="332"/>
                      </a:lnTo>
                      <a:lnTo>
                        <a:pt x="263" y="341"/>
                      </a:lnTo>
                      <a:lnTo>
                        <a:pt x="268" y="348"/>
                      </a:lnTo>
                      <a:lnTo>
                        <a:pt x="272" y="350"/>
                      </a:lnTo>
                      <a:lnTo>
                        <a:pt x="279" y="351"/>
                      </a:lnTo>
                      <a:lnTo>
                        <a:pt x="283" y="356"/>
                      </a:lnTo>
                      <a:lnTo>
                        <a:pt x="283" y="360"/>
                      </a:lnTo>
                      <a:lnTo>
                        <a:pt x="278" y="366"/>
                      </a:lnTo>
                      <a:lnTo>
                        <a:pt x="279" y="368"/>
                      </a:lnTo>
                      <a:lnTo>
                        <a:pt x="291" y="368"/>
                      </a:lnTo>
                      <a:lnTo>
                        <a:pt x="293" y="367"/>
                      </a:lnTo>
                      <a:lnTo>
                        <a:pt x="291" y="357"/>
                      </a:lnTo>
                      <a:lnTo>
                        <a:pt x="293" y="351"/>
                      </a:lnTo>
                      <a:lnTo>
                        <a:pt x="290" y="346"/>
                      </a:lnTo>
                      <a:lnTo>
                        <a:pt x="287" y="343"/>
                      </a:lnTo>
                      <a:lnTo>
                        <a:pt x="287" y="337"/>
                      </a:lnTo>
                      <a:lnTo>
                        <a:pt x="290" y="329"/>
                      </a:lnTo>
                      <a:lnTo>
                        <a:pt x="290" y="325"/>
                      </a:lnTo>
                      <a:lnTo>
                        <a:pt x="291" y="322"/>
                      </a:lnTo>
                      <a:lnTo>
                        <a:pt x="304" y="314"/>
                      </a:lnTo>
                      <a:lnTo>
                        <a:pt x="310" y="313"/>
                      </a:lnTo>
                      <a:lnTo>
                        <a:pt x="316" y="311"/>
                      </a:lnTo>
                      <a:lnTo>
                        <a:pt x="320" y="305"/>
                      </a:lnTo>
                      <a:lnTo>
                        <a:pt x="321" y="284"/>
                      </a:lnTo>
                      <a:lnTo>
                        <a:pt x="323" y="276"/>
                      </a:lnTo>
                      <a:lnTo>
                        <a:pt x="320" y="262"/>
                      </a:lnTo>
                      <a:lnTo>
                        <a:pt x="323" y="252"/>
                      </a:lnTo>
                      <a:lnTo>
                        <a:pt x="326" y="244"/>
                      </a:lnTo>
                      <a:lnTo>
                        <a:pt x="323" y="232"/>
                      </a:lnTo>
                      <a:lnTo>
                        <a:pt x="318" y="225"/>
                      </a:lnTo>
                      <a:lnTo>
                        <a:pt x="305" y="212"/>
                      </a:lnTo>
                      <a:lnTo>
                        <a:pt x="299" y="203"/>
                      </a:lnTo>
                      <a:lnTo>
                        <a:pt x="284" y="184"/>
                      </a:lnTo>
                      <a:lnTo>
                        <a:pt x="274" y="177"/>
                      </a:lnTo>
                      <a:lnTo>
                        <a:pt x="267" y="167"/>
                      </a:lnTo>
                      <a:lnTo>
                        <a:pt x="266" y="167"/>
                      </a:lnTo>
                      <a:lnTo>
                        <a:pt x="263" y="156"/>
                      </a:lnTo>
                      <a:lnTo>
                        <a:pt x="263" y="146"/>
                      </a:lnTo>
                      <a:lnTo>
                        <a:pt x="262" y="138"/>
                      </a:lnTo>
                      <a:lnTo>
                        <a:pt x="262" y="123"/>
                      </a:lnTo>
                      <a:lnTo>
                        <a:pt x="258" y="115"/>
                      </a:lnTo>
                      <a:lnTo>
                        <a:pt x="258" y="107"/>
                      </a:lnTo>
                      <a:lnTo>
                        <a:pt x="262" y="92"/>
                      </a:lnTo>
                      <a:lnTo>
                        <a:pt x="269" y="76"/>
                      </a:lnTo>
                      <a:lnTo>
                        <a:pt x="273" y="58"/>
                      </a:lnTo>
                      <a:lnTo>
                        <a:pt x="314" y="59"/>
                      </a:lnTo>
                      <a:lnTo>
                        <a:pt x="317" y="58"/>
                      </a:lnTo>
                      <a:lnTo>
                        <a:pt x="323" y="53"/>
                      </a:lnTo>
                      <a:lnTo>
                        <a:pt x="331" y="53"/>
                      </a:lnTo>
                      <a:lnTo>
                        <a:pt x="338" y="55"/>
                      </a:lnTo>
                      <a:lnTo>
                        <a:pt x="344" y="61"/>
                      </a:lnTo>
                      <a:lnTo>
                        <a:pt x="349" y="65"/>
                      </a:lnTo>
                      <a:lnTo>
                        <a:pt x="354" y="66"/>
                      </a:lnTo>
                      <a:lnTo>
                        <a:pt x="361" y="64"/>
                      </a:lnTo>
                      <a:lnTo>
                        <a:pt x="370" y="64"/>
                      </a:lnTo>
                      <a:lnTo>
                        <a:pt x="381" y="56"/>
                      </a:lnTo>
                      <a:lnTo>
                        <a:pt x="412" y="58"/>
                      </a:lnTo>
                      <a:lnTo>
                        <a:pt x="419" y="58"/>
                      </a:lnTo>
                      <a:lnTo>
                        <a:pt x="423" y="56"/>
                      </a:lnTo>
                      <a:lnTo>
                        <a:pt x="436" y="43"/>
                      </a:lnTo>
                      <a:lnTo>
                        <a:pt x="450" y="42"/>
                      </a:lnTo>
                      <a:lnTo>
                        <a:pt x="459" y="39"/>
                      </a:lnTo>
                      <a:lnTo>
                        <a:pt x="472" y="45"/>
                      </a:lnTo>
                      <a:lnTo>
                        <a:pt x="482" y="45"/>
                      </a:lnTo>
                      <a:lnTo>
                        <a:pt x="490" y="44"/>
                      </a:lnTo>
                      <a:lnTo>
                        <a:pt x="524" y="32"/>
                      </a:lnTo>
                      <a:lnTo>
                        <a:pt x="543" y="27"/>
                      </a:lnTo>
                      <a:lnTo>
                        <a:pt x="547" y="25"/>
                      </a:lnTo>
                      <a:lnTo>
                        <a:pt x="562" y="11"/>
                      </a:lnTo>
                      <a:lnTo>
                        <a:pt x="576" y="1"/>
                      </a:lnTo>
                      <a:lnTo>
                        <a:pt x="58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33"/>
                <p:cNvSpPr>
                  <a:spLocks noChangeAspect="1"/>
                </p:cNvSpPr>
                <p:nvPr/>
              </p:nvSpPr>
              <p:spPr bwMode="gray">
                <a:xfrm>
                  <a:off x="5104605" y="4004022"/>
                  <a:ext cx="165100" cy="169863"/>
                </a:xfrm>
                <a:custGeom>
                  <a:avLst/>
                  <a:gdLst/>
                  <a:ahLst/>
                  <a:cxnLst>
                    <a:cxn ang="0">
                      <a:pos x="0" y="356"/>
                    </a:cxn>
                    <a:cxn ang="0">
                      <a:pos x="0" y="244"/>
                    </a:cxn>
                    <a:cxn ang="0">
                      <a:pos x="56" y="206"/>
                    </a:cxn>
                    <a:cxn ang="0">
                      <a:pos x="56" y="93"/>
                    </a:cxn>
                    <a:cxn ang="0">
                      <a:pos x="61" y="35"/>
                    </a:cxn>
                    <a:cxn ang="0">
                      <a:pos x="158" y="17"/>
                    </a:cxn>
                    <a:cxn ang="0">
                      <a:pos x="181" y="18"/>
                    </a:cxn>
                    <a:cxn ang="0">
                      <a:pos x="199" y="34"/>
                    </a:cxn>
                    <a:cxn ang="0">
                      <a:pos x="208" y="41"/>
                    </a:cxn>
                    <a:cxn ang="0">
                      <a:pos x="233" y="18"/>
                    </a:cxn>
                    <a:cxn ang="0">
                      <a:pos x="265" y="6"/>
                    </a:cxn>
                    <a:cxn ang="0">
                      <a:pos x="283" y="0"/>
                    </a:cxn>
                    <a:cxn ang="0">
                      <a:pos x="291" y="11"/>
                    </a:cxn>
                    <a:cxn ang="0">
                      <a:pos x="307" y="39"/>
                    </a:cxn>
                    <a:cxn ang="0">
                      <a:pos x="319" y="60"/>
                    </a:cxn>
                    <a:cxn ang="0">
                      <a:pos x="339" y="93"/>
                    </a:cxn>
                    <a:cxn ang="0">
                      <a:pos x="385" y="127"/>
                    </a:cxn>
                    <a:cxn ang="0">
                      <a:pos x="407" y="151"/>
                    </a:cxn>
                    <a:cxn ang="0">
                      <a:pos x="431" y="164"/>
                    </a:cxn>
                    <a:cxn ang="0">
                      <a:pos x="434" y="205"/>
                    </a:cxn>
                    <a:cxn ang="0">
                      <a:pos x="449" y="227"/>
                    </a:cxn>
                    <a:cxn ang="0">
                      <a:pos x="470" y="234"/>
                    </a:cxn>
                    <a:cxn ang="0">
                      <a:pos x="497" y="240"/>
                    </a:cxn>
                    <a:cxn ang="0">
                      <a:pos x="518" y="253"/>
                    </a:cxn>
                    <a:cxn ang="0">
                      <a:pos x="506" y="261"/>
                    </a:cxn>
                    <a:cxn ang="0">
                      <a:pos x="454" y="288"/>
                    </a:cxn>
                    <a:cxn ang="0">
                      <a:pos x="418" y="318"/>
                    </a:cxn>
                    <a:cxn ang="0">
                      <a:pos x="388" y="352"/>
                    </a:cxn>
                    <a:cxn ang="0">
                      <a:pos x="344" y="396"/>
                    </a:cxn>
                    <a:cxn ang="0">
                      <a:pos x="314" y="449"/>
                    </a:cxn>
                    <a:cxn ang="0">
                      <a:pos x="301" y="459"/>
                    </a:cxn>
                    <a:cxn ang="0">
                      <a:pos x="265" y="466"/>
                    </a:cxn>
                    <a:cxn ang="0">
                      <a:pos x="227" y="452"/>
                    </a:cxn>
                    <a:cxn ang="0">
                      <a:pos x="201" y="445"/>
                    </a:cxn>
                    <a:cxn ang="0">
                      <a:pos x="170" y="469"/>
                    </a:cxn>
                    <a:cxn ang="0">
                      <a:pos x="161" y="485"/>
                    </a:cxn>
                    <a:cxn ang="0">
                      <a:pos x="140" y="503"/>
                    </a:cxn>
                    <a:cxn ang="0">
                      <a:pos x="125" y="525"/>
                    </a:cxn>
                    <a:cxn ang="0">
                      <a:pos x="72" y="533"/>
                    </a:cxn>
                    <a:cxn ang="0">
                      <a:pos x="46" y="528"/>
                    </a:cxn>
                    <a:cxn ang="0">
                      <a:pos x="50" y="498"/>
                    </a:cxn>
                    <a:cxn ang="0">
                      <a:pos x="52" y="479"/>
                    </a:cxn>
                    <a:cxn ang="0">
                      <a:pos x="44" y="449"/>
                    </a:cxn>
                    <a:cxn ang="0">
                      <a:pos x="25" y="429"/>
                    </a:cxn>
                    <a:cxn ang="0">
                      <a:pos x="11" y="415"/>
                    </a:cxn>
                    <a:cxn ang="0">
                      <a:pos x="0" y="409"/>
                    </a:cxn>
                  </a:cxnLst>
                  <a:rect l="0" t="0" r="r" b="b"/>
                  <a:pathLst>
                    <a:path w="518" h="534">
                      <a:moveTo>
                        <a:pt x="0" y="409"/>
                      </a:moveTo>
                      <a:lnTo>
                        <a:pt x="0" y="356"/>
                      </a:lnTo>
                      <a:lnTo>
                        <a:pt x="0" y="298"/>
                      </a:lnTo>
                      <a:lnTo>
                        <a:pt x="0" y="244"/>
                      </a:lnTo>
                      <a:lnTo>
                        <a:pt x="56" y="244"/>
                      </a:lnTo>
                      <a:lnTo>
                        <a:pt x="56" y="206"/>
                      </a:lnTo>
                      <a:lnTo>
                        <a:pt x="56" y="149"/>
                      </a:lnTo>
                      <a:lnTo>
                        <a:pt x="56" y="93"/>
                      </a:lnTo>
                      <a:lnTo>
                        <a:pt x="56" y="40"/>
                      </a:lnTo>
                      <a:lnTo>
                        <a:pt x="61" y="35"/>
                      </a:lnTo>
                      <a:lnTo>
                        <a:pt x="141" y="20"/>
                      </a:lnTo>
                      <a:lnTo>
                        <a:pt x="158" y="17"/>
                      </a:lnTo>
                      <a:lnTo>
                        <a:pt x="164" y="17"/>
                      </a:lnTo>
                      <a:lnTo>
                        <a:pt x="181" y="18"/>
                      </a:lnTo>
                      <a:lnTo>
                        <a:pt x="192" y="22"/>
                      </a:lnTo>
                      <a:lnTo>
                        <a:pt x="199" y="34"/>
                      </a:lnTo>
                      <a:lnTo>
                        <a:pt x="202" y="49"/>
                      </a:lnTo>
                      <a:lnTo>
                        <a:pt x="208" y="41"/>
                      </a:lnTo>
                      <a:lnTo>
                        <a:pt x="217" y="30"/>
                      </a:lnTo>
                      <a:lnTo>
                        <a:pt x="233" y="18"/>
                      </a:lnTo>
                      <a:lnTo>
                        <a:pt x="260" y="12"/>
                      </a:lnTo>
                      <a:lnTo>
                        <a:pt x="265" y="6"/>
                      </a:lnTo>
                      <a:lnTo>
                        <a:pt x="272" y="1"/>
                      </a:lnTo>
                      <a:lnTo>
                        <a:pt x="283" y="0"/>
                      </a:lnTo>
                      <a:lnTo>
                        <a:pt x="291" y="2"/>
                      </a:lnTo>
                      <a:lnTo>
                        <a:pt x="291" y="11"/>
                      </a:lnTo>
                      <a:lnTo>
                        <a:pt x="294" y="17"/>
                      </a:lnTo>
                      <a:lnTo>
                        <a:pt x="307" y="39"/>
                      </a:lnTo>
                      <a:lnTo>
                        <a:pt x="317" y="49"/>
                      </a:lnTo>
                      <a:lnTo>
                        <a:pt x="319" y="60"/>
                      </a:lnTo>
                      <a:lnTo>
                        <a:pt x="325" y="74"/>
                      </a:lnTo>
                      <a:lnTo>
                        <a:pt x="339" y="93"/>
                      </a:lnTo>
                      <a:lnTo>
                        <a:pt x="368" y="124"/>
                      </a:lnTo>
                      <a:lnTo>
                        <a:pt x="385" y="127"/>
                      </a:lnTo>
                      <a:lnTo>
                        <a:pt x="398" y="137"/>
                      </a:lnTo>
                      <a:lnTo>
                        <a:pt x="407" y="151"/>
                      </a:lnTo>
                      <a:lnTo>
                        <a:pt x="420" y="154"/>
                      </a:lnTo>
                      <a:lnTo>
                        <a:pt x="431" y="164"/>
                      </a:lnTo>
                      <a:lnTo>
                        <a:pt x="431" y="185"/>
                      </a:lnTo>
                      <a:lnTo>
                        <a:pt x="434" y="205"/>
                      </a:lnTo>
                      <a:lnTo>
                        <a:pt x="441" y="218"/>
                      </a:lnTo>
                      <a:lnTo>
                        <a:pt x="449" y="227"/>
                      </a:lnTo>
                      <a:lnTo>
                        <a:pt x="458" y="232"/>
                      </a:lnTo>
                      <a:lnTo>
                        <a:pt x="470" y="234"/>
                      </a:lnTo>
                      <a:lnTo>
                        <a:pt x="484" y="234"/>
                      </a:lnTo>
                      <a:lnTo>
                        <a:pt x="497" y="240"/>
                      </a:lnTo>
                      <a:lnTo>
                        <a:pt x="507" y="244"/>
                      </a:lnTo>
                      <a:lnTo>
                        <a:pt x="518" y="253"/>
                      </a:lnTo>
                      <a:lnTo>
                        <a:pt x="517" y="256"/>
                      </a:lnTo>
                      <a:lnTo>
                        <a:pt x="506" y="261"/>
                      </a:lnTo>
                      <a:lnTo>
                        <a:pt x="492" y="270"/>
                      </a:lnTo>
                      <a:lnTo>
                        <a:pt x="454" y="288"/>
                      </a:lnTo>
                      <a:lnTo>
                        <a:pt x="438" y="305"/>
                      </a:lnTo>
                      <a:lnTo>
                        <a:pt x="418" y="318"/>
                      </a:lnTo>
                      <a:lnTo>
                        <a:pt x="399" y="336"/>
                      </a:lnTo>
                      <a:lnTo>
                        <a:pt x="388" y="352"/>
                      </a:lnTo>
                      <a:lnTo>
                        <a:pt x="371" y="377"/>
                      </a:lnTo>
                      <a:lnTo>
                        <a:pt x="344" y="396"/>
                      </a:lnTo>
                      <a:lnTo>
                        <a:pt x="329" y="415"/>
                      </a:lnTo>
                      <a:lnTo>
                        <a:pt x="314" y="449"/>
                      </a:lnTo>
                      <a:lnTo>
                        <a:pt x="309" y="455"/>
                      </a:lnTo>
                      <a:lnTo>
                        <a:pt x="301" y="459"/>
                      </a:lnTo>
                      <a:lnTo>
                        <a:pt x="290" y="460"/>
                      </a:lnTo>
                      <a:lnTo>
                        <a:pt x="265" y="466"/>
                      </a:lnTo>
                      <a:lnTo>
                        <a:pt x="250" y="465"/>
                      </a:lnTo>
                      <a:lnTo>
                        <a:pt x="227" y="452"/>
                      </a:lnTo>
                      <a:lnTo>
                        <a:pt x="215" y="447"/>
                      </a:lnTo>
                      <a:lnTo>
                        <a:pt x="201" y="445"/>
                      </a:lnTo>
                      <a:lnTo>
                        <a:pt x="189" y="449"/>
                      </a:lnTo>
                      <a:lnTo>
                        <a:pt x="170" y="469"/>
                      </a:lnTo>
                      <a:lnTo>
                        <a:pt x="163" y="477"/>
                      </a:lnTo>
                      <a:lnTo>
                        <a:pt x="161" y="485"/>
                      </a:lnTo>
                      <a:lnTo>
                        <a:pt x="152" y="496"/>
                      </a:lnTo>
                      <a:lnTo>
                        <a:pt x="140" y="503"/>
                      </a:lnTo>
                      <a:lnTo>
                        <a:pt x="135" y="508"/>
                      </a:lnTo>
                      <a:lnTo>
                        <a:pt x="125" y="525"/>
                      </a:lnTo>
                      <a:lnTo>
                        <a:pt x="90" y="534"/>
                      </a:lnTo>
                      <a:lnTo>
                        <a:pt x="72" y="533"/>
                      </a:lnTo>
                      <a:lnTo>
                        <a:pt x="56" y="530"/>
                      </a:lnTo>
                      <a:lnTo>
                        <a:pt x="46" y="528"/>
                      </a:lnTo>
                      <a:lnTo>
                        <a:pt x="43" y="519"/>
                      </a:lnTo>
                      <a:lnTo>
                        <a:pt x="50" y="498"/>
                      </a:lnTo>
                      <a:lnTo>
                        <a:pt x="52" y="485"/>
                      </a:lnTo>
                      <a:lnTo>
                        <a:pt x="52" y="479"/>
                      </a:lnTo>
                      <a:lnTo>
                        <a:pt x="51" y="461"/>
                      </a:lnTo>
                      <a:lnTo>
                        <a:pt x="44" y="449"/>
                      </a:lnTo>
                      <a:lnTo>
                        <a:pt x="30" y="438"/>
                      </a:lnTo>
                      <a:lnTo>
                        <a:pt x="25" y="429"/>
                      </a:lnTo>
                      <a:lnTo>
                        <a:pt x="13" y="418"/>
                      </a:lnTo>
                      <a:lnTo>
                        <a:pt x="11" y="415"/>
                      </a:lnTo>
                      <a:lnTo>
                        <a:pt x="5" y="409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34"/>
                <p:cNvSpPr>
                  <a:spLocks noChangeAspect="1"/>
                </p:cNvSpPr>
                <p:nvPr/>
              </p:nvSpPr>
              <p:spPr bwMode="gray">
                <a:xfrm>
                  <a:off x="4498181" y="3470622"/>
                  <a:ext cx="128588" cy="96838"/>
                </a:xfrm>
                <a:custGeom>
                  <a:avLst/>
                  <a:gdLst/>
                  <a:ahLst/>
                  <a:cxnLst>
                    <a:cxn ang="0">
                      <a:pos x="174" y="17"/>
                    </a:cxn>
                    <a:cxn ang="0">
                      <a:pos x="146" y="18"/>
                    </a:cxn>
                    <a:cxn ang="0">
                      <a:pos x="119" y="11"/>
                    </a:cxn>
                    <a:cxn ang="0">
                      <a:pos x="101" y="3"/>
                    </a:cxn>
                    <a:cxn ang="0">
                      <a:pos x="80" y="14"/>
                    </a:cxn>
                    <a:cxn ang="0">
                      <a:pos x="67" y="27"/>
                    </a:cxn>
                    <a:cxn ang="0">
                      <a:pos x="69" y="57"/>
                    </a:cxn>
                    <a:cxn ang="0">
                      <a:pos x="17" y="81"/>
                    </a:cxn>
                    <a:cxn ang="0">
                      <a:pos x="1" y="109"/>
                    </a:cxn>
                    <a:cxn ang="0">
                      <a:pos x="17" y="100"/>
                    </a:cxn>
                    <a:cxn ang="0">
                      <a:pos x="31" y="128"/>
                    </a:cxn>
                    <a:cxn ang="0">
                      <a:pos x="66" y="159"/>
                    </a:cxn>
                    <a:cxn ang="0">
                      <a:pos x="88" y="190"/>
                    </a:cxn>
                    <a:cxn ang="0">
                      <a:pos x="104" y="203"/>
                    </a:cxn>
                    <a:cxn ang="0">
                      <a:pos x="124" y="191"/>
                    </a:cxn>
                    <a:cxn ang="0">
                      <a:pos x="142" y="168"/>
                    </a:cxn>
                    <a:cxn ang="0">
                      <a:pos x="161" y="159"/>
                    </a:cxn>
                    <a:cxn ang="0">
                      <a:pos x="211" y="153"/>
                    </a:cxn>
                    <a:cxn ang="0">
                      <a:pos x="230" y="175"/>
                    </a:cxn>
                    <a:cxn ang="0">
                      <a:pos x="241" y="187"/>
                    </a:cxn>
                    <a:cxn ang="0">
                      <a:pos x="241" y="202"/>
                    </a:cxn>
                    <a:cxn ang="0">
                      <a:pos x="249" y="223"/>
                    </a:cxn>
                    <a:cxn ang="0">
                      <a:pos x="252" y="239"/>
                    </a:cxn>
                    <a:cxn ang="0">
                      <a:pos x="264" y="240"/>
                    </a:cxn>
                    <a:cxn ang="0">
                      <a:pos x="281" y="238"/>
                    </a:cxn>
                    <a:cxn ang="0">
                      <a:pos x="297" y="239"/>
                    </a:cxn>
                    <a:cxn ang="0">
                      <a:pos x="313" y="273"/>
                    </a:cxn>
                    <a:cxn ang="0">
                      <a:pos x="306" y="298"/>
                    </a:cxn>
                    <a:cxn ang="0">
                      <a:pos x="327" y="307"/>
                    </a:cxn>
                    <a:cxn ang="0">
                      <a:pos x="348" y="292"/>
                    </a:cxn>
                    <a:cxn ang="0">
                      <a:pos x="365" y="286"/>
                    </a:cxn>
                    <a:cxn ang="0">
                      <a:pos x="384" y="262"/>
                    </a:cxn>
                    <a:cxn ang="0">
                      <a:pos x="386" y="251"/>
                    </a:cxn>
                    <a:cxn ang="0">
                      <a:pos x="375" y="239"/>
                    </a:cxn>
                    <a:cxn ang="0">
                      <a:pos x="394" y="239"/>
                    </a:cxn>
                    <a:cxn ang="0">
                      <a:pos x="403" y="235"/>
                    </a:cxn>
                    <a:cxn ang="0">
                      <a:pos x="393" y="219"/>
                    </a:cxn>
                    <a:cxn ang="0">
                      <a:pos x="400" y="203"/>
                    </a:cxn>
                    <a:cxn ang="0">
                      <a:pos x="380" y="183"/>
                    </a:cxn>
                    <a:cxn ang="0">
                      <a:pos x="382" y="149"/>
                    </a:cxn>
                    <a:cxn ang="0">
                      <a:pos x="382" y="131"/>
                    </a:cxn>
                    <a:cxn ang="0">
                      <a:pos x="370" y="93"/>
                    </a:cxn>
                    <a:cxn ang="0">
                      <a:pos x="351" y="92"/>
                    </a:cxn>
                    <a:cxn ang="0">
                      <a:pos x="364" y="79"/>
                    </a:cxn>
                    <a:cxn ang="0">
                      <a:pos x="357" y="70"/>
                    </a:cxn>
                    <a:cxn ang="0">
                      <a:pos x="343" y="41"/>
                    </a:cxn>
                    <a:cxn ang="0">
                      <a:pos x="334" y="28"/>
                    </a:cxn>
                    <a:cxn ang="0">
                      <a:pos x="328" y="12"/>
                    </a:cxn>
                    <a:cxn ang="0">
                      <a:pos x="312" y="12"/>
                    </a:cxn>
                    <a:cxn ang="0">
                      <a:pos x="294" y="38"/>
                    </a:cxn>
                    <a:cxn ang="0">
                      <a:pos x="255" y="33"/>
                    </a:cxn>
                    <a:cxn ang="0">
                      <a:pos x="230" y="30"/>
                    </a:cxn>
                    <a:cxn ang="0">
                      <a:pos x="208" y="39"/>
                    </a:cxn>
                    <a:cxn ang="0">
                      <a:pos x="203" y="19"/>
                    </a:cxn>
                  </a:cxnLst>
                  <a:rect l="0" t="0" r="r" b="b"/>
                  <a:pathLst>
                    <a:path w="404" h="307">
                      <a:moveTo>
                        <a:pt x="205" y="15"/>
                      </a:moveTo>
                      <a:lnTo>
                        <a:pt x="195" y="15"/>
                      </a:lnTo>
                      <a:lnTo>
                        <a:pt x="189" y="18"/>
                      </a:lnTo>
                      <a:lnTo>
                        <a:pt x="185" y="18"/>
                      </a:lnTo>
                      <a:lnTo>
                        <a:pt x="174" y="17"/>
                      </a:lnTo>
                      <a:lnTo>
                        <a:pt x="172" y="18"/>
                      </a:lnTo>
                      <a:lnTo>
                        <a:pt x="165" y="18"/>
                      </a:lnTo>
                      <a:lnTo>
                        <a:pt x="157" y="20"/>
                      </a:lnTo>
                      <a:lnTo>
                        <a:pt x="151" y="20"/>
                      </a:lnTo>
                      <a:lnTo>
                        <a:pt x="146" y="18"/>
                      </a:lnTo>
                      <a:lnTo>
                        <a:pt x="142" y="18"/>
                      </a:lnTo>
                      <a:lnTo>
                        <a:pt x="135" y="15"/>
                      </a:lnTo>
                      <a:lnTo>
                        <a:pt x="128" y="15"/>
                      </a:lnTo>
                      <a:lnTo>
                        <a:pt x="122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2" y="13"/>
                      </a:lnTo>
                      <a:lnTo>
                        <a:pt x="112" y="7"/>
                      </a:lnTo>
                      <a:lnTo>
                        <a:pt x="109" y="4"/>
                      </a:lnTo>
                      <a:lnTo>
                        <a:pt x="101" y="3"/>
                      </a:lnTo>
                      <a:lnTo>
                        <a:pt x="95" y="4"/>
                      </a:lnTo>
                      <a:lnTo>
                        <a:pt x="90" y="1"/>
                      </a:lnTo>
                      <a:lnTo>
                        <a:pt x="76" y="0"/>
                      </a:lnTo>
                      <a:lnTo>
                        <a:pt x="76" y="7"/>
                      </a:lnTo>
                      <a:lnTo>
                        <a:pt x="80" y="14"/>
                      </a:lnTo>
                      <a:lnTo>
                        <a:pt x="80" y="18"/>
                      </a:lnTo>
                      <a:lnTo>
                        <a:pt x="77" y="24"/>
                      </a:lnTo>
                      <a:lnTo>
                        <a:pt x="75" y="25"/>
                      </a:lnTo>
                      <a:lnTo>
                        <a:pt x="69" y="25"/>
                      </a:lnTo>
                      <a:lnTo>
                        <a:pt x="67" y="27"/>
                      </a:lnTo>
                      <a:lnTo>
                        <a:pt x="65" y="30"/>
                      </a:lnTo>
                      <a:lnTo>
                        <a:pt x="71" y="34"/>
                      </a:lnTo>
                      <a:lnTo>
                        <a:pt x="74" y="39"/>
                      </a:lnTo>
                      <a:lnTo>
                        <a:pt x="75" y="57"/>
                      </a:lnTo>
                      <a:lnTo>
                        <a:pt x="69" y="57"/>
                      </a:lnTo>
                      <a:lnTo>
                        <a:pt x="65" y="60"/>
                      </a:lnTo>
                      <a:lnTo>
                        <a:pt x="45" y="60"/>
                      </a:lnTo>
                      <a:lnTo>
                        <a:pt x="28" y="67"/>
                      </a:lnTo>
                      <a:lnTo>
                        <a:pt x="21" y="73"/>
                      </a:lnTo>
                      <a:lnTo>
                        <a:pt x="17" y="81"/>
                      </a:lnTo>
                      <a:lnTo>
                        <a:pt x="13" y="89"/>
                      </a:lnTo>
                      <a:lnTo>
                        <a:pt x="11" y="93"/>
                      </a:lnTo>
                      <a:lnTo>
                        <a:pt x="6" y="97"/>
                      </a:lnTo>
                      <a:lnTo>
                        <a:pt x="0" y="99"/>
                      </a:lnTo>
                      <a:lnTo>
                        <a:pt x="1" y="109"/>
                      </a:lnTo>
                      <a:lnTo>
                        <a:pt x="5" y="110"/>
                      </a:lnTo>
                      <a:lnTo>
                        <a:pt x="7" y="110"/>
                      </a:lnTo>
                      <a:lnTo>
                        <a:pt x="10" y="109"/>
                      </a:lnTo>
                      <a:lnTo>
                        <a:pt x="13" y="101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21" y="114"/>
                      </a:lnTo>
                      <a:lnTo>
                        <a:pt x="29" y="115"/>
                      </a:lnTo>
                      <a:lnTo>
                        <a:pt x="31" y="116"/>
                      </a:lnTo>
                      <a:lnTo>
                        <a:pt x="31" y="128"/>
                      </a:lnTo>
                      <a:lnTo>
                        <a:pt x="36" y="141"/>
                      </a:lnTo>
                      <a:lnTo>
                        <a:pt x="39" y="146"/>
                      </a:lnTo>
                      <a:lnTo>
                        <a:pt x="47" y="148"/>
                      </a:lnTo>
                      <a:lnTo>
                        <a:pt x="55" y="154"/>
                      </a:lnTo>
                      <a:lnTo>
                        <a:pt x="66" y="159"/>
                      </a:lnTo>
                      <a:lnTo>
                        <a:pt x="74" y="168"/>
                      </a:lnTo>
                      <a:lnTo>
                        <a:pt x="75" y="179"/>
                      </a:lnTo>
                      <a:lnTo>
                        <a:pt x="83" y="183"/>
                      </a:lnTo>
                      <a:lnTo>
                        <a:pt x="86" y="187"/>
                      </a:lnTo>
                      <a:lnTo>
                        <a:pt x="88" y="190"/>
                      </a:lnTo>
                      <a:lnTo>
                        <a:pt x="88" y="192"/>
                      </a:lnTo>
                      <a:lnTo>
                        <a:pt x="93" y="195"/>
                      </a:lnTo>
                      <a:lnTo>
                        <a:pt x="97" y="200"/>
                      </a:lnTo>
                      <a:lnTo>
                        <a:pt x="98" y="201"/>
                      </a:lnTo>
                      <a:lnTo>
                        <a:pt x="104" y="203"/>
                      </a:lnTo>
                      <a:lnTo>
                        <a:pt x="110" y="203"/>
                      </a:lnTo>
                      <a:lnTo>
                        <a:pt x="113" y="202"/>
                      </a:lnTo>
                      <a:lnTo>
                        <a:pt x="115" y="201"/>
                      </a:lnTo>
                      <a:lnTo>
                        <a:pt x="119" y="191"/>
                      </a:lnTo>
                      <a:lnTo>
                        <a:pt x="124" y="191"/>
                      </a:lnTo>
                      <a:lnTo>
                        <a:pt x="128" y="189"/>
                      </a:lnTo>
                      <a:lnTo>
                        <a:pt x="128" y="184"/>
                      </a:lnTo>
                      <a:lnTo>
                        <a:pt x="133" y="183"/>
                      </a:lnTo>
                      <a:lnTo>
                        <a:pt x="139" y="175"/>
                      </a:lnTo>
                      <a:lnTo>
                        <a:pt x="142" y="168"/>
                      </a:lnTo>
                      <a:lnTo>
                        <a:pt x="141" y="159"/>
                      </a:lnTo>
                      <a:lnTo>
                        <a:pt x="145" y="158"/>
                      </a:lnTo>
                      <a:lnTo>
                        <a:pt x="153" y="157"/>
                      </a:lnTo>
                      <a:lnTo>
                        <a:pt x="157" y="159"/>
                      </a:lnTo>
                      <a:lnTo>
                        <a:pt x="161" y="159"/>
                      </a:lnTo>
                      <a:lnTo>
                        <a:pt x="166" y="157"/>
                      </a:lnTo>
                      <a:lnTo>
                        <a:pt x="172" y="157"/>
                      </a:lnTo>
                      <a:lnTo>
                        <a:pt x="172" y="152"/>
                      </a:lnTo>
                      <a:lnTo>
                        <a:pt x="198" y="152"/>
                      </a:lnTo>
                      <a:lnTo>
                        <a:pt x="211" y="153"/>
                      </a:lnTo>
                      <a:lnTo>
                        <a:pt x="215" y="160"/>
                      </a:lnTo>
                      <a:lnTo>
                        <a:pt x="221" y="164"/>
                      </a:lnTo>
                      <a:lnTo>
                        <a:pt x="225" y="169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32" y="179"/>
                      </a:lnTo>
                      <a:lnTo>
                        <a:pt x="231" y="181"/>
                      </a:lnTo>
                      <a:lnTo>
                        <a:pt x="231" y="184"/>
                      </a:lnTo>
                      <a:lnTo>
                        <a:pt x="238" y="186"/>
                      </a:lnTo>
                      <a:lnTo>
                        <a:pt x="241" y="187"/>
                      </a:lnTo>
                      <a:lnTo>
                        <a:pt x="241" y="190"/>
                      </a:lnTo>
                      <a:lnTo>
                        <a:pt x="239" y="192"/>
                      </a:lnTo>
                      <a:lnTo>
                        <a:pt x="241" y="197"/>
                      </a:lnTo>
                      <a:lnTo>
                        <a:pt x="239" y="197"/>
                      </a:lnTo>
                      <a:lnTo>
                        <a:pt x="241" y="202"/>
                      </a:lnTo>
                      <a:lnTo>
                        <a:pt x="242" y="205"/>
                      </a:lnTo>
                      <a:lnTo>
                        <a:pt x="247" y="208"/>
                      </a:lnTo>
                      <a:lnTo>
                        <a:pt x="248" y="212"/>
                      </a:lnTo>
                      <a:lnTo>
                        <a:pt x="251" y="222"/>
                      </a:lnTo>
                      <a:lnTo>
                        <a:pt x="249" y="223"/>
                      </a:lnTo>
                      <a:lnTo>
                        <a:pt x="244" y="226"/>
                      </a:lnTo>
                      <a:lnTo>
                        <a:pt x="242" y="237"/>
                      </a:lnTo>
                      <a:lnTo>
                        <a:pt x="239" y="242"/>
                      </a:lnTo>
                      <a:lnTo>
                        <a:pt x="239" y="244"/>
                      </a:lnTo>
                      <a:lnTo>
                        <a:pt x="252" y="239"/>
                      </a:lnTo>
                      <a:lnTo>
                        <a:pt x="258" y="234"/>
                      </a:lnTo>
                      <a:lnTo>
                        <a:pt x="259" y="234"/>
                      </a:lnTo>
                      <a:lnTo>
                        <a:pt x="260" y="237"/>
                      </a:lnTo>
                      <a:lnTo>
                        <a:pt x="260" y="240"/>
                      </a:lnTo>
                      <a:lnTo>
                        <a:pt x="264" y="240"/>
                      </a:lnTo>
                      <a:lnTo>
                        <a:pt x="266" y="234"/>
                      </a:lnTo>
                      <a:lnTo>
                        <a:pt x="270" y="232"/>
                      </a:lnTo>
                      <a:lnTo>
                        <a:pt x="274" y="233"/>
                      </a:lnTo>
                      <a:lnTo>
                        <a:pt x="280" y="238"/>
                      </a:lnTo>
                      <a:lnTo>
                        <a:pt x="281" y="238"/>
                      </a:lnTo>
                      <a:lnTo>
                        <a:pt x="284" y="235"/>
                      </a:lnTo>
                      <a:lnTo>
                        <a:pt x="292" y="233"/>
                      </a:lnTo>
                      <a:lnTo>
                        <a:pt x="295" y="234"/>
                      </a:lnTo>
                      <a:lnTo>
                        <a:pt x="295" y="235"/>
                      </a:lnTo>
                      <a:lnTo>
                        <a:pt x="297" y="239"/>
                      </a:lnTo>
                      <a:lnTo>
                        <a:pt x="305" y="244"/>
                      </a:lnTo>
                      <a:lnTo>
                        <a:pt x="305" y="251"/>
                      </a:lnTo>
                      <a:lnTo>
                        <a:pt x="309" y="257"/>
                      </a:lnTo>
                      <a:lnTo>
                        <a:pt x="311" y="271"/>
                      </a:lnTo>
                      <a:lnTo>
                        <a:pt x="313" y="273"/>
                      </a:lnTo>
                      <a:lnTo>
                        <a:pt x="312" y="288"/>
                      </a:lnTo>
                      <a:lnTo>
                        <a:pt x="309" y="292"/>
                      </a:lnTo>
                      <a:lnTo>
                        <a:pt x="306" y="294"/>
                      </a:lnTo>
                      <a:lnTo>
                        <a:pt x="305" y="297"/>
                      </a:lnTo>
                      <a:lnTo>
                        <a:pt x="306" y="298"/>
                      </a:lnTo>
                      <a:lnTo>
                        <a:pt x="311" y="298"/>
                      </a:lnTo>
                      <a:lnTo>
                        <a:pt x="314" y="294"/>
                      </a:lnTo>
                      <a:lnTo>
                        <a:pt x="317" y="296"/>
                      </a:lnTo>
                      <a:lnTo>
                        <a:pt x="322" y="299"/>
                      </a:lnTo>
                      <a:lnTo>
                        <a:pt x="327" y="307"/>
                      </a:lnTo>
                      <a:lnTo>
                        <a:pt x="332" y="305"/>
                      </a:lnTo>
                      <a:lnTo>
                        <a:pt x="334" y="303"/>
                      </a:lnTo>
                      <a:lnTo>
                        <a:pt x="341" y="302"/>
                      </a:lnTo>
                      <a:lnTo>
                        <a:pt x="343" y="298"/>
                      </a:lnTo>
                      <a:lnTo>
                        <a:pt x="348" y="292"/>
                      </a:lnTo>
                      <a:lnTo>
                        <a:pt x="348" y="283"/>
                      </a:lnTo>
                      <a:lnTo>
                        <a:pt x="351" y="281"/>
                      </a:lnTo>
                      <a:lnTo>
                        <a:pt x="357" y="282"/>
                      </a:lnTo>
                      <a:lnTo>
                        <a:pt x="361" y="288"/>
                      </a:lnTo>
                      <a:lnTo>
                        <a:pt x="365" y="286"/>
                      </a:lnTo>
                      <a:lnTo>
                        <a:pt x="378" y="287"/>
                      </a:lnTo>
                      <a:lnTo>
                        <a:pt x="378" y="282"/>
                      </a:lnTo>
                      <a:lnTo>
                        <a:pt x="383" y="276"/>
                      </a:lnTo>
                      <a:lnTo>
                        <a:pt x="383" y="267"/>
                      </a:lnTo>
                      <a:lnTo>
                        <a:pt x="384" y="262"/>
                      </a:lnTo>
                      <a:lnTo>
                        <a:pt x="389" y="260"/>
                      </a:lnTo>
                      <a:lnTo>
                        <a:pt x="388" y="257"/>
                      </a:lnTo>
                      <a:lnTo>
                        <a:pt x="386" y="257"/>
                      </a:lnTo>
                      <a:lnTo>
                        <a:pt x="387" y="255"/>
                      </a:lnTo>
                      <a:lnTo>
                        <a:pt x="386" y="251"/>
                      </a:lnTo>
                      <a:lnTo>
                        <a:pt x="382" y="251"/>
                      </a:lnTo>
                      <a:lnTo>
                        <a:pt x="376" y="251"/>
                      </a:lnTo>
                      <a:lnTo>
                        <a:pt x="373" y="249"/>
                      </a:lnTo>
                      <a:lnTo>
                        <a:pt x="376" y="244"/>
                      </a:lnTo>
                      <a:lnTo>
                        <a:pt x="375" y="239"/>
                      </a:lnTo>
                      <a:lnTo>
                        <a:pt x="373" y="239"/>
                      </a:lnTo>
                      <a:lnTo>
                        <a:pt x="373" y="238"/>
                      </a:lnTo>
                      <a:lnTo>
                        <a:pt x="382" y="234"/>
                      </a:lnTo>
                      <a:lnTo>
                        <a:pt x="391" y="235"/>
                      </a:lnTo>
                      <a:lnTo>
                        <a:pt x="394" y="239"/>
                      </a:lnTo>
                      <a:lnTo>
                        <a:pt x="397" y="239"/>
                      </a:lnTo>
                      <a:lnTo>
                        <a:pt x="400" y="238"/>
                      </a:lnTo>
                      <a:lnTo>
                        <a:pt x="403" y="244"/>
                      </a:lnTo>
                      <a:lnTo>
                        <a:pt x="404" y="244"/>
                      </a:lnTo>
                      <a:lnTo>
                        <a:pt x="403" y="235"/>
                      </a:lnTo>
                      <a:lnTo>
                        <a:pt x="403" y="230"/>
                      </a:lnTo>
                      <a:lnTo>
                        <a:pt x="400" y="227"/>
                      </a:lnTo>
                      <a:lnTo>
                        <a:pt x="400" y="221"/>
                      </a:lnTo>
                      <a:lnTo>
                        <a:pt x="397" y="221"/>
                      </a:lnTo>
                      <a:lnTo>
                        <a:pt x="393" y="219"/>
                      </a:lnTo>
                      <a:lnTo>
                        <a:pt x="391" y="219"/>
                      </a:lnTo>
                      <a:lnTo>
                        <a:pt x="394" y="211"/>
                      </a:lnTo>
                      <a:lnTo>
                        <a:pt x="398" y="207"/>
                      </a:lnTo>
                      <a:lnTo>
                        <a:pt x="400" y="206"/>
                      </a:lnTo>
                      <a:lnTo>
                        <a:pt x="400" y="203"/>
                      </a:lnTo>
                      <a:lnTo>
                        <a:pt x="397" y="199"/>
                      </a:lnTo>
                      <a:lnTo>
                        <a:pt x="393" y="200"/>
                      </a:lnTo>
                      <a:lnTo>
                        <a:pt x="394" y="186"/>
                      </a:lnTo>
                      <a:lnTo>
                        <a:pt x="387" y="186"/>
                      </a:lnTo>
                      <a:lnTo>
                        <a:pt x="380" y="183"/>
                      </a:lnTo>
                      <a:lnTo>
                        <a:pt x="380" y="180"/>
                      </a:lnTo>
                      <a:lnTo>
                        <a:pt x="380" y="163"/>
                      </a:lnTo>
                      <a:lnTo>
                        <a:pt x="378" y="154"/>
                      </a:lnTo>
                      <a:lnTo>
                        <a:pt x="381" y="152"/>
                      </a:lnTo>
                      <a:lnTo>
                        <a:pt x="382" y="149"/>
                      </a:lnTo>
                      <a:lnTo>
                        <a:pt x="388" y="142"/>
                      </a:lnTo>
                      <a:lnTo>
                        <a:pt x="389" y="140"/>
                      </a:lnTo>
                      <a:lnTo>
                        <a:pt x="389" y="137"/>
                      </a:lnTo>
                      <a:lnTo>
                        <a:pt x="387" y="133"/>
                      </a:lnTo>
                      <a:lnTo>
                        <a:pt x="382" y="131"/>
                      </a:lnTo>
                      <a:lnTo>
                        <a:pt x="380" y="126"/>
                      </a:lnTo>
                      <a:lnTo>
                        <a:pt x="375" y="126"/>
                      </a:lnTo>
                      <a:lnTo>
                        <a:pt x="371" y="120"/>
                      </a:lnTo>
                      <a:lnTo>
                        <a:pt x="370" y="97"/>
                      </a:lnTo>
                      <a:lnTo>
                        <a:pt x="370" y="93"/>
                      </a:lnTo>
                      <a:lnTo>
                        <a:pt x="365" y="92"/>
                      </a:lnTo>
                      <a:lnTo>
                        <a:pt x="360" y="92"/>
                      </a:lnTo>
                      <a:lnTo>
                        <a:pt x="354" y="99"/>
                      </a:lnTo>
                      <a:lnTo>
                        <a:pt x="351" y="99"/>
                      </a:lnTo>
                      <a:lnTo>
                        <a:pt x="351" y="92"/>
                      </a:lnTo>
                      <a:lnTo>
                        <a:pt x="352" y="89"/>
                      </a:lnTo>
                      <a:lnTo>
                        <a:pt x="357" y="88"/>
                      </a:lnTo>
                      <a:lnTo>
                        <a:pt x="357" y="83"/>
                      </a:lnTo>
                      <a:lnTo>
                        <a:pt x="361" y="83"/>
                      </a:lnTo>
                      <a:lnTo>
                        <a:pt x="364" y="79"/>
                      </a:lnTo>
                      <a:lnTo>
                        <a:pt x="367" y="79"/>
                      </a:lnTo>
                      <a:lnTo>
                        <a:pt x="367" y="73"/>
                      </a:lnTo>
                      <a:lnTo>
                        <a:pt x="366" y="72"/>
                      </a:lnTo>
                      <a:lnTo>
                        <a:pt x="361" y="72"/>
                      </a:lnTo>
                      <a:lnTo>
                        <a:pt x="357" y="70"/>
                      </a:lnTo>
                      <a:lnTo>
                        <a:pt x="354" y="67"/>
                      </a:lnTo>
                      <a:lnTo>
                        <a:pt x="349" y="57"/>
                      </a:lnTo>
                      <a:lnTo>
                        <a:pt x="344" y="60"/>
                      </a:lnTo>
                      <a:lnTo>
                        <a:pt x="343" y="58"/>
                      </a:lnTo>
                      <a:lnTo>
                        <a:pt x="343" y="41"/>
                      </a:lnTo>
                      <a:lnTo>
                        <a:pt x="341" y="36"/>
                      </a:lnTo>
                      <a:lnTo>
                        <a:pt x="339" y="36"/>
                      </a:lnTo>
                      <a:lnTo>
                        <a:pt x="339" y="30"/>
                      </a:lnTo>
                      <a:lnTo>
                        <a:pt x="338" y="28"/>
                      </a:lnTo>
                      <a:lnTo>
                        <a:pt x="334" y="28"/>
                      </a:lnTo>
                      <a:lnTo>
                        <a:pt x="333" y="28"/>
                      </a:lnTo>
                      <a:lnTo>
                        <a:pt x="334" y="15"/>
                      </a:lnTo>
                      <a:lnTo>
                        <a:pt x="334" y="14"/>
                      </a:lnTo>
                      <a:lnTo>
                        <a:pt x="330" y="12"/>
                      </a:lnTo>
                      <a:lnTo>
                        <a:pt x="328" y="12"/>
                      </a:lnTo>
                      <a:lnTo>
                        <a:pt x="324" y="15"/>
                      </a:lnTo>
                      <a:lnTo>
                        <a:pt x="323" y="15"/>
                      </a:lnTo>
                      <a:lnTo>
                        <a:pt x="316" y="11"/>
                      </a:lnTo>
                      <a:lnTo>
                        <a:pt x="313" y="11"/>
                      </a:lnTo>
                      <a:lnTo>
                        <a:pt x="312" y="12"/>
                      </a:lnTo>
                      <a:lnTo>
                        <a:pt x="312" y="20"/>
                      </a:lnTo>
                      <a:lnTo>
                        <a:pt x="309" y="24"/>
                      </a:lnTo>
                      <a:lnTo>
                        <a:pt x="296" y="28"/>
                      </a:lnTo>
                      <a:lnTo>
                        <a:pt x="296" y="34"/>
                      </a:lnTo>
                      <a:lnTo>
                        <a:pt x="294" y="38"/>
                      </a:lnTo>
                      <a:lnTo>
                        <a:pt x="280" y="34"/>
                      </a:lnTo>
                      <a:lnTo>
                        <a:pt x="270" y="28"/>
                      </a:lnTo>
                      <a:lnTo>
                        <a:pt x="262" y="27"/>
                      </a:lnTo>
                      <a:lnTo>
                        <a:pt x="259" y="27"/>
                      </a:lnTo>
                      <a:lnTo>
                        <a:pt x="255" y="33"/>
                      </a:lnTo>
                      <a:lnTo>
                        <a:pt x="249" y="34"/>
                      </a:lnTo>
                      <a:lnTo>
                        <a:pt x="247" y="40"/>
                      </a:lnTo>
                      <a:lnTo>
                        <a:pt x="243" y="44"/>
                      </a:lnTo>
                      <a:lnTo>
                        <a:pt x="238" y="41"/>
                      </a:lnTo>
                      <a:lnTo>
                        <a:pt x="230" y="30"/>
                      </a:lnTo>
                      <a:lnTo>
                        <a:pt x="227" y="28"/>
                      </a:lnTo>
                      <a:lnTo>
                        <a:pt x="222" y="28"/>
                      </a:lnTo>
                      <a:lnTo>
                        <a:pt x="216" y="34"/>
                      </a:lnTo>
                      <a:lnTo>
                        <a:pt x="212" y="38"/>
                      </a:lnTo>
                      <a:lnTo>
                        <a:pt x="208" y="39"/>
                      </a:lnTo>
                      <a:lnTo>
                        <a:pt x="203" y="35"/>
                      </a:lnTo>
                      <a:lnTo>
                        <a:pt x="198" y="31"/>
                      </a:lnTo>
                      <a:lnTo>
                        <a:pt x="199" y="28"/>
                      </a:lnTo>
                      <a:lnTo>
                        <a:pt x="203" y="23"/>
                      </a:lnTo>
                      <a:lnTo>
                        <a:pt x="203" y="19"/>
                      </a:lnTo>
                      <a:lnTo>
                        <a:pt x="205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35"/>
                <p:cNvSpPr>
                  <a:spLocks noChangeAspect="1"/>
                </p:cNvSpPr>
                <p:nvPr/>
              </p:nvSpPr>
              <p:spPr bwMode="gray">
                <a:xfrm>
                  <a:off x="5010942" y="3499197"/>
                  <a:ext cx="228600" cy="144463"/>
                </a:xfrm>
                <a:custGeom>
                  <a:avLst/>
                  <a:gdLst/>
                  <a:ahLst/>
                  <a:cxnLst>
                    <a:cxn ang="0">
                      <a:pos x="433" y="6"/>
                    </a:cxn>
                    <a:cxn ang="0">
                      <a:pos x="405" y="15"/>
                    </a:cxn>
                    <a:cxn ang="0">
                      <a:pos x="393" y="44"/>
                    </a:cxn>
                    <a:cxn ang="0">
                      <a:pos x="378" y="58"/>
                    </a:cxn>
                    <a:cxn ang="0">
                      <a:pos x="355" y="87"/>
                    </a:cxn>
                    <a:cxn ang="0">
                      <a:pos x="331" y="102"/>
                    </a:cxn>
                    <a:cxn ang="0">
                      <a:pos x="317" y="106"/>
                    </a:cxn>
                    <a:cxn ang="0">
                      <a:pos x="292" y="109"/>
                    </a:cxn>
                    <a:cxn ang="0">
                      <a:pos x="259" y="113"/>
                    </a:cxn>
                    <a:cxn ang="0">
                      <a:pos x="245" y="122"/>
                    </a:cxn>
                    <a:cxn ang="0">
                      <a:pos x="254" y="136"/>
                    </a:cxn>
                    <a:cxn ang="0">
                      <a:pos x="244" y="152"/>
                    </a:cxn>
                    <a:cxn ang="0">
                      <a:pos x="232" y="159"/>
                    </a:cxn>
                    <a:cxn ang="0">
                      <a:pos x="205" y="166"/>
                    </a:cxn>
                    <a:cxn ang="0">
                      <a:pos x="183" y="170"/>
                    </a:cxn>
                    <a:cxn ang="0">
                      <a:pos x="153" y="183"/>
                    </a:cxn>
                    <a:cxn ang="0">
                      <a:pos x="136" y="192"/>
                    </a:cxn>
                    <a:cxn ang="0">
                      <a:pos x="123" y="184"/>
                    </a:cxn>
                    <a:cxn ang="0">
                      <a:pos x="113" y="177"/>
                    </a:cxn>
                    <a:cxn ang="0">
                      <a:pos x="105" y="187"/>
                    </a:cxn>
                    <a:cxn ang="0">
                      <a:pos x="77" y="198"/>
                    </a:cxn>
                    <a:cxn ang="0">
                      <a:pos x="60" y="197"/>
                    </a:cxn>
                    <a:cxn ang="0">
                      <a:pos x="38" y="226"/>
                    </a:cxn>
                    <a:cxn ang="0">
                      <a:pos x="11" y="272"/>
                    </a:cxn>
                    <a:cxn ang="0">
                      <a:pos x="3" y="310"/>
                    </a:cxn>
                    <a:cxn ang="0">
                      <a:pos x="13" y="361"/>
                    </a:cxn>
                    <a:cxn ang="0">
                      <a:pos x="58" y="431"/>
                    </a:cxn>
                    <a:cxn ang="0">
                      <a:pos x="97" y="437"/>
                    </a:cxn>
                    <a:cxn ang="0">
                      <a:pos x="157" y="404"/>
                    </a:cxn>
                    <a:cxn ang="0">
                      <a:pos x="207" y="416"/>
                    </a:cxn>
                    <a:cxn ang="0">
                      <a:pos x="241" y="402"/>
                    </a:cxn>
                    <a:cxn ang="0">
                      <a:pos x="242" y="360"/>
                    </a:cxn>
                    <a:cxn ang="0">
                      <a:pos x="263" y="334"/>
                    </a:cxn>
                    <a:cxn ang="0">
                      <a:pos x="306" y="324"/>
                    </a:cxn>
                    <a:cxn ang="0">
                      <a:pos x="336" y="361"/>
                    </a:cxn>
                    <a:cxn ang="0">
                      <a:pos x="365" y="365"/>
                    </a:cxn>
                    <a:cxn ang="0">
                      <a:pos x="446" y="367"/>
                    </a:cxn>
                    <a:cxn ang="0">
                      <a:pos x="480" y="345"/>
                    </a:cxn>
                    <a:cxn ang="0">
                      <a:pos x="518" y="339"/>
                    </a:cxn>
                    <a:cxn ang="0">
                      <a:pos x="561" y="328"/>
                    </a:cxn>
                    <a:cxn ang="0">
                      <a:pos x="569" y="337"/>
                    </a:cxn>
                    <a:cxn ang="0">
                      <a:pos x="592" y="322"/>
                    </a:cxn>
                    <a:cxn ang="0">
                      <a:pos x="650" y="318"/>
                    </a:cxn>
                    <a:cxn ang="0">
                      <a:pos x="682" y="334"/>
                    </a:cxn>
                    <a:cxn ang="0">
                      <a:pos x="712" y="316"/>
                    </a:cxn>
                    <a:cxn ang="0">
                      <a:pos x="675" y="276"/>
                    </a:cxn>
                    <a:cxn ang="0">
                      <a:pos x="657" y="253"/>
                    </a:cxn>
                    <a:cxn ang="0">
                      <a:pos x="637" y="226"/>
                    </a:cxn>
                    <a:cxn ang="0">
                      <a:pos x="593" y="192"/>
                    </a:cxn>
                    <a:cxn ang="0">
                      <a:pos x="587" y="166"/>
                    </a:cxn>
                    <a:cxn ang="0">
                      <a:pos x="546" y="152"/>
                    </a:cxn>
                    <a:cxn ang="0">
                      <a:pos x="517" y="129"/>
                    </a:cxn>
                    <a:cxn ang="0">
                      <a:pos x="494" y="105"/>
                    </a:cxn>
                    <a:cxn ang="0">
                      <a:pos x="496" y="55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718" h="451">
                      <a:moveTo>
                        <a:pt x="453" y="0"/>
                      </a:moveTo>
                      <a:lnTo>
                        <a:pt x="442" y="3"/>
                      </a:lnTo>
                      <a:lnTo>
                        <a:pt x="433" y="6"/>
                      </a:lnTo>
                      <a:lnTo>
                        <a:pt x="417" y="7"/>
                      </a:lnTo>
                      <a:lnTo>
                        <a:pt x="411" y="10"/>
                      </a:lnTo>
                      <a:lnTo>
                        <a:pt x="405" y="15"/>
                      </a:lnTo>
                      <a:lnTo>
                        <a:pt x="400" y="26"/>
                      </a:lnTo>
                      <a:lnTo>
                        <a:pt x="400" y="42"/>
                      </a:lnTo>
                      <a:lnTo>
                        <a:pt x="393" y="44"/>
                      </a:lnTo>
                      <a:lnTo>
                        <a:pt x="387" y="54"/>
                      </a:lnTo>
                      <a:lnTo>
                        <a:pt x="383" y="57"/>
                      </a:lnTo>
                      <a:lnTo>
                        <a:pt x="378" y="58"/>
                      </a:lnTo>
                      <a:lnTo>
                        <a:pt x="362" y="74"/>
                      </a:lnTo>
                      <a:lnTo>
                        <a:pt x="358" y="84"/>
                      </a:lnTo>
                      <a:lnTo>
                        <a:pt x="355" y="87"/>
                      </a:lnTo>
                      <a:lnTo>
                        <a:pt x="342" y="93"/>
                      </a:lnTo>
                      <a:lnTo>
                        <a:pt x="336" y="95"/>
                      </a:lnTo>
                      <a:lnTo>
                        <a:pt x="331" y="102"/>
                      </a:lnTo>
                      <a:lnTo>
                        <a:pt x="329" y="105"/>
                      </a:lnTo>
                      <a:lnTo>
                        <a:pt x="322" y="108"/>
                      </a:lnTo>
                      <a:lnTo>
                        <a:pt x="317" y="106"/>
                      </a:lnTo>
                      <a:lnTo>
                        <a:pt x="309" y="106"/>
                      </a:lnTo>
                      <a:lnTo>
                        <a:pt x="302" y="108"/>
                      </a:lnTo>
                      <a:lnTo>
                        <a:pt x="292" y="109"/>
                      </a:lnTo>
                      <a:lnTo>
                        <a:pt x="290" y="112"/>
                      </a:lnTo>
                      <a:lnTo>
                        <a:pt x="270" y="112"/>
                      </a:lnTo>
                      <a:lnTo>
                        <a:pt x="259" y="113"/>
                      </a:lnTo>
                      <a:lnTo>
                        <a:pt x="249" y="117"/>
                      </a:lnTo>
                      <a:lnTo>
                        <a:pt x="247" y="118"/>
                      </a:lnTo>
                      <a:lnTo>
                        <a:pt x="245" y="122"/>
                      </a:lnTo>
                      <a:lnTo>
                        <a:pt x="245" y="124"/>
                      </a:lnTo>
                      <a:lnTo>
                        <a:pt x="252" y="129"/>
                      </a:lnTo>
                      <a:lnTo>
                        <a:pt x="254" y="136"/>
                      </a:lnTo>
                      <a:lnTo>
                        <a:pt x="252" y="140"/>
                      </a:lnTo>
                      <a:lnTo>
                        <a:pt x="247" y="144"/>
                      </a:lnTo>
                      <a:lnTo>
                        <a:pt x="244" y="152"/>
                      </a:lnTo>
                      <a:lnTo>
                        <a:pt x="239" y="155"/>
                      </a:lnTo>
                      <a:lnTo>
                        <a:pt x="234" y="156"/>
                      </a:lnTo>
                      <a:lnTo>
                        <a:pt x="232" y="159"/>
                      </a:lnTo>
                      <a:lnTo>
                        <a:pt x="231" y="165"/>
                      </a:lnTo>
                      <a:lnTo>
                        <a:pt x="229" y="166"/>
                      </a:lnTo>
                      <a:lnTo>
                        <a:pt x="205" y="166"/>
                      </a:lnTo>
                      <a:lnTo>
                        <a:pt x="198" y="170"/>
                      </a:lnTo>
                      <a:lnTo>
                        <a:pt x="189" y="170"/>
                      </a:lnTo>
                      <a:lnTo>
                        <a:pt x="183" y="170"/>
                      </a:lnTo>
                      <a:lnTo>
                        <a:pt x="161" y="177"/>
                      </a:lnTo>
                      <a:lnTo>
                        <a:pt x="157" y="181"/>
                      </a:lnTo>
                      <a:lnTo>
                        <a:pt x="153" y="183"/>
                      </a:lnTo>
                      <a:lnTo>
                        <a:pt x="147" y="187"/>
                      </a:lnTo>
                      <a:lnTo>
                        <a:pt x="139" y="188"/>
                      </a:lnTo>
                      <a:lnTo>
                        <a:pt x="136" y="192"/>
                      </a:lnTo>
                      <a:lnTo>
                        <a:pt x="132" y="193"/>
                      </a:lnTo>
                      <a:lnTo>
                        <a:pt x="125" y="187"/>
                      </a:lnTo>
                      <a:lnTo>
                        <a:pt x="123" y="184"/>
                      </a:lnTo>
                      <a:lnTo>
                        <a:pt x="119" y="178"/>
                      </a:lnTo>
                      <a:lnTo>
                        <a:pt x="116" y="177"/>
                      </a:lnTo>
                      <a:lnTo>
                        <a:pt x="113" y="177"/>
                      </a:lnTo>
                      <a:lnTo>
                        <a:pt x="112" y="179"/>
                      </a:lnTo>
                      <a:lnTo>
                        <a:pt x="108" y="179"/>
                      </a:lnTo>
                      <a:lnTo>
                        <a:pt x="105" y="187"/>
                      </a:lnTo>
                      <a:lnTo>
                        <a:pt x="92" y="189"/>
                      </a:lnTo>
                      <a:lnTo>
                        <a:pt x="82" y="197"/>
                      </a:lnTo>
                      <a:lnTo>
                        <a:pt x="77" y="198"/>
                      </a:lnTo>
                      <a:lnTo>
                        <a:pt x="71" y="195"/>
                      </a:lnTo>
                      <a:lnTo>
                        <a:pt x="66" y="195"/>
                      </a:lnTo>
                      <a:lnTo>
                        <a:pt x="60" y="197"/>
                      </a:lnTo>
                      <a:lnTo>
                        <a:pt x="51" y="198"/>
                      </a:lnTo>
                      <a:lnTo>
                        <a:pt x="48" y="200"/>
                      </a:lnTo>
                      <a:lnTo>
                        <a:pt x="38" y="226"/>
                      </a:lnTo>
                      <a:lnTo>
                        <a:pt x="28" y="241"/>
                      </a:lnTo>
                      <a:lnTo>
                        <a:pt x="21" y="257"/>
                      </a:lnTo>
                      <a:lnTo>
                        <a:pt x="11" y="272"/>
                      </a:lnTo>
                      <a:lnTo>
                        <a:pt x="0" y="283"/>
                      </a:lnTo>
                      <a:lnTo>
                        <a:pt x="0" y="296"/>
                      </a:lnTo>
                      <a:lnTo>
                        <a:pt x="3" y="310"/>
                      </a:lnTo>
                      <a:lnTo>
                        <a:pt x="2" y="327"/>
                      </a:lnTo>
                      <a:lnTo>
                        <a:pt x="3" y="343"/>
                      </a:lnTo>
                      <a:lnTo>
                        <a:pt x="13" y="361"/>
                      </a:lnTo>
                      <a:lnTo>
                        <a:pt x="22" y="372"/>
                      </a:lnTo>
                      <a:lnTo>
                        <a:pt x="46" y="419"/>
                      </a:lnTo>
                      <a:lnTo>
                        <a:pt x="58" y="431"/>
                      </a:lnTo>
                      <a:lnTo>
                        <a:pt x="81" y="451"/>
                      </a:lnTo>
                      <a:lnTo>
                        <a:pt x="88" y="451"/>
                      </a:lnTo>
                      <a:lnTo>
                        <a:pt x="97" y="437"/>
                      </a:lnTo>
                      <a:lnTo>
                        <a:pt x="114" y="421"/>
                      </a:lnTo>
                      <a:lnTo>
                        <a:pt x="137" y="407"/>
                      </a:lnTo>
                      <a:lnTo>
                        <a:pt x="157" y="404"/>
                      </a:lnTo>
                      <a:lnTo>
                        <a:pt x="174" y="414"/>
                      </a:lnTo>
                      <a:lnTo>
                        <a:pt x="191" y="420"/>
                      </a:lnTo>
                      <a:lnTo>
                        <a:pt x="207" y="416"/>
                      </a:lnTo>
                      <a:lnTo>
                        <a:pt x="222" y="409"/>
                      </a:lnTo>
                      <a:lnTo>
                        <a:pt x="228" y="404"/>
                      </a:lnTo>
                      <a:lnTo>
                        <a:pt x="241" y="402"/>
                      </a:lnTo>
                      <a:lnTo>
                        <a:pt x="238" y="393"/>
                      </a:lnTo>
                      <a:lnTo>
                        <a:pt x="239" y="374"/>
                      </a:lnTo>
                      <a:lnTo>
                        <a:pt x="242" y="360"/>
                      </a:lnTo>
                      <a:lnTo>
                        <a:pt x="250" y="355"/>
                      </a:lnTo>
                      <a:lnTo>
                        <a:pt x="257" y="340"/>
                      </a:lnTo>
                      <a:lnTo>
                        <a:pt x="263" y="334"/>
                      </a:lnTo>
                      <a:lnTo>
                        <a:pt x="276" y="323"/>
                      </a:lnTo>
                      <a:lnTo>
                        <a:pt x="290" y="323"/>
                      </a:lnTo>
                      <a:lnTo>
                        <a:pt x="306" y="324"/>
                      </a:lnTo>
                      <a:lnTo>
                        <a:pt x="313" y="334"/>
                      </a:lnTo>
                      <a:lnTo>
                        <a:pt x="315" y="343"/>
                      </a:lnTo>
                      <a:lnTo>
                        <a:pt x="336" y="361"/>
                      </a:lnTo>
                      <a:lnTo>
                        <a:pt x="344" y="364"/>
                      </a:lnTo>
                      <a:lnTo>
                        <a:pt x="351" y="355"/>
                      </a:lnTo>
                      <a:lnTo>
                        <a:pt x="365" y="365"/>
                      </a:lnTo>
                      <a:lnTo>
                        <a:pt x="388" y="371"/>
                      </a:lnTo>
                      <a:lnTo>
                        <a:pt x="438" y="371"/>
                      </a:lnTo>
                      <a:lnTo>
                        <a:pt x="446" y="367"/>
                      </a:lnTo>
                      <a:lnTo>
                        <a:pt x="448" y="350"/>
                      </a:lnTo>
                      <a:lnTo>
                        <a:pt x="462" y="342"/>
                      </a:lnTo>
                      <a:lnTo>
                        <a:pt x="480" y="345"/>
                      </a:lnTo>
                      <a:lnTo>
                        <a:pt x="489" y="350"/>
                      </a:lnTo>
                      <a:lnTo>
                        <a:pt x="507" y="345"/>
                      </a:lnTo>
                      <a:lnTo>
                        <a:pt x="518" y="339"/>
                      </a:lnTo>
                      <a:lnTo>
                        <a:pt x="544" y="334"/>
                      </a:lnTo>
                      <a:lnTo>
                        <a:pt x="555" y="328"/>
                      </a:lnTo>
                      <a:lnTo>
                        <a:pt x="561" y="328"/>
                      </a:lnTo>
                      <a:lnTo>
                        <a:pt x="562" y="334"/>
                      </a:lnTo>
                      <a:lnTo>
                        <a:pt x="561" y="334"/>
                      </a:lnTo>
                      <a:lnTo>
                        <a:pt x="569" y="337"/>
                      </a:lnTo>
                      <a:lnTo>
                        <a:pt x="576" y="334"/>
                      </a:lnTo>
                      <a:lnTo>
                        <a:pt x="588" y="334"/>
                      </a:lnTo>
                      <a:lnTo>
                        <a:pt x="592" y="322"/>
                      </a:lnTo>
                      <a:lnTo>
                        <a:pt x="612" y="327"/>
                      </a:lnTo>
                      <a:lnTo>
                        <a:pt x="635" y="323"/>
                      </a:lnTo>
                      <a:lnTo>
                        <a:pt x="650" y="318"/>
                      </a:lnTo>
                      <a:lnTo>
                        <a:pt x="663" y="334"/>
                      </a:lnTo>
                      <a:lnTo>
                        <a:pt x="670" y="327"/>
                      </a:lnTo>
                      <a:lnTo>
                        <a:pt x="682" y="334"/>
                      </a:lnTo>
                      <a:lnTo>
                        <a:pt x="690" y="323"/>
                      </a:lnTo>
                      <a:lnTo>
                        <a:pt x="718" y="323"/>
                      </a:lnTo>
                      <a:lnTo>
                        <a:pt x="712" y="316"/>
                      </a:lnTo>
                      <a:lnTo>
                        <a:pt x="711" y="305"/>
                      </a:lnTo>
                      <a:lnTo>
                        <a:pt x="705" y="296"/>
                      </a:lnTo>
                      <a:lnTo>
                        <a:pt x="675" y="276"/>
                      </a:lnTo>
                      <a:lnTo>
                        <a:pt x="666" y="273"/>
                      </a:lnTo>
                      <a:lnTo>
                        <a:pt x="664" y="262"/>
                      </a:lnTo>
                      <a:lnTo>
                        <a:pt x="657" y="253"/>
                      </a:lnTo>
                      <a:lnTo>
                        <a:pt x="653" y="242"/>
                      </a:lnTo>
                      <a:lnTo>
                        <a:pt x="648" y="232"/>
                      </a:lnTo>
                      <a:lnTo>
                        <a:pt x="637" y="226"/>
                      </a:lnTo>
                      <a:lnTo>
                        <a:pt x="630" y="216"/>
                      </a:lnTo>
                      <a:lnTo>
                        <a:pt x="612" y="204"/>
                      </a:lnTo>
                      <a:lnTo>
                        <a:pt x="593" y="192"/>
                      </a:lnTo>
                      <a:lnTo>
                        <a:pt x="587" y="181"/>
                      </a:lnTo>
                      <a:lnTo>
                        <a:pt x="588" y="171"/>
                      </a:lnTo>
                      <a:lnTo>
                        <a:pt x="587" y="166"/>
                      </a:lnTo>
                      <a:lnTo>
                        <a:pt x="577" y="159"/>
                      </a:lnTo>
                      <a:lnTo>
                        <a:pt x="569" y="152"/>
                      </a:lnTo>
                      <a:lnTo>
                        <a:pt x="546" y="152"/>
                      </a:lnTo>
                      <a:lnTo>
                        <a:pt x="535" y="148"/>
                      </a:lnTo>
                      <a:lnTo>
                        <a:pt x="530" y="133"/>
                      </a:lnTo>
                      <a:lnTo>
                        <a:pt x="517" y="129"/>
                      </a:lnTo>
                      <a:lnTo>
                        <a:pt x="506" y="128"/>
                      </a:lnTo>
                      <a:lnTo>
                        <a:pt x="496" y="118"/>
                      </a:lnTo>
                      <a:lnTo>
                        <a:pt x="494" y="105"/>
                      </a:lnTo>
                      <a:lnTo>
                        <a:pt x="496" y="89"/>
                      </a:lnTo>
                      <a:lnTo>
                        <a:pt x="501" y="71"/>
                      </a:lnTo>
                      <a:lnTo>
                        <a:pt x="496" y="55"/>
                      </a:lnTo>
                      <a:lnTo>
                        <a:pt x="480" y="34"/>
                      </a:lnTo>
                      <a:lnTo>
                        <a:pt x="463" y="15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5" name="Freeform 36"/>
                <p:cNvSpPr>
                  <a:spLocks noChangeAspect="1"/>
                </p:cNvSpPr>
                <p:nvPr/>
              </p:nvSpPr>
              <p:spPr bwMode="gray">
                <a:xfrm>
                  <a:off x="4912518" y="3651597"/>
                  <a:ext cx="96838" cy="109538"/>
                </a:xfrm>
                <a:custGeom>
                  <a:avLst/>
                  <a:gdLst/>
                  <a:ahLst/>
                  <a:cxnLst>
                    <a:cxn ang="0">
                      <a:pos x="120" y="330"/>
                    </a:cxn>
                    <a:cxn ang="0">
                      <a:pos x="97" y="305"/>
                    </a:cxn>
                    <a:cxn ang="0">
                      <a:pos x="54" y="262"/>
                    </a:cxn>
                    <a:cxn ang="0">
                      <a:pos x="34" y="237"/>
                    </a:cxn>
                    <a:cxn ang="0">
                      <a:pos x="17" y="208"/>
                    </a:cxn>
                    <a:cxn ang="0">
                      <a:pos x="4" y="177"/>
                    </a:cxn>
                    <a:cxn ang="0">
                      <a:pos x="4" y="167"/>
                    </a:cxn>
                    <a:cxn ang="0">
                      <a:pos x="17" y="156"/>
                    </a:cxn>
                    <a:cxn ang="0">
                      <a:pos x="27" y="138"/>
                    </a:cxn>
                    <a:cxn ang="0">
                      <a:pos x="31" y="113"/>
                    </a:cxn>
                    <a:cxn ang="0">
                      <a:pos x="45" y="122"/>
                    </a:cxn>
                    <a:cxn ang="0">
                      <a:pos x="60" y="120"/>
                    </a:cxn>
                    <a:cxn ang="0">
                      <a:pos x="47" y="115"/>
                    </a:cxn>
                    <a:cxn ang="0">
                      <a:pos x="34" y="105"/>
                    </a:cxn>
                    <a:cxn ang="0">
                      <a:pos x="33" y="94"/>
                    </a:cxn>
                    <a:cxn ang="0">
                      <a:pos x="43" y="89"/>
                    </a:cxn>
                    <a:cxn ang="0">
                      <a:pos x="66" y="68"/>
                    </a:cxn>
                    <a:cxn ang="0">
                      <a:pos x="135" y="63"/>
                    </a:cxn>
                    <a:cxn ang="0">
                      <a:pos x="131" y="20"/>
                    </a:cxn>
                    <a:cxn ang="0">
                      <a:pos x="151" y="2"/>
                    </a:cxn>
                    <a:cxn ang="0">
                      <a:pos x="185" y="0"/>
                    </a:cxn>
                    <a:cxn ang="0">
                      <a:pos x="237" y="5"/>
                    </a:cxn>
                    <a:cxn ang="0">
                      <a:pos x="239" y="22"/>
                    </a:cxn>
                    <a:cxn ang="0">
                      <a:pos x="239" y="59"/>
                    </a:cxn>
                    <a:cxn ang="0">
                      <a:pos x="264" y="41"/>
                    </a:cxn>
                    <a:cxn ang="0">
                      <a:pos x="303" y="61"/>
                    </a:cxn>
                    <a:cxn ang="0">
                      <a:pos x="286" y="111"/>
                    </a:cxn>
                    <a:cxn ang="0">
                      <a:pos x="289" y="142"/>
                    </a:cxn>
                    <a:cxn ang="0">
                      <a:pos x="299" y="186"/>
                    </a:cxn>
                    <a:cxn ang="0">
                      <a:pos x="293" y="236"/>
                    </a:cxn>
                    <a:cxn ang="0">
                      <a:pos x="272" y="258"/>
                    </a:cxn>
                    <a:cxn ang="0">
                      <a:pos x="229" y="245"/>
                    </a:cxn>
                    <a:cxn ang="0">
                      <a:pos x="212" y="229"/>
                    </a:cxn>
                    <a:cxn ang="0">
                      <a:pos x="192" y="248"/>
                    </a:cxn>
                    <a:cxn ang="0">
                      <a:pos x="159" y="266"/>
                    </a:cxn>
                    <a:cxn ang="0">
                      <a:pos x="153" y="287"/>
                    </a:cxn>
                    <a:cxn ang="0">
                      <a:pos x="160" y="314"/>
                    </a:cxn>
                    <a:cxn ang="0">
                      <a:pos x="146" y="318"/>
                    </a:cxn>
                    <a:cxn ang="0">
                      <a:pos x="129" y="328"/>
                    </a:cxn>
                  </a:cxnLst>
                  <a:rect l="0" t="0" r="r" b="b"/>
                  <a:pathLst>
                    <a:path w="304" h="343">
                      <a:moveTo>
                        <a:pt x="127" y="343"/>
                      </a:moveTo>
                      <a:lnTo>
                        <a:pt x="120" y="330"/>
                      </a:lnTo>
                      <a:lnTo>
                        <a:pt x="110" y="320"/>
                      </a:lnTo>
                      <a:lnTo>
                        <a:pt x="97" y="305"/>
                      </a:lnTo>
                      <a:lnTo>
                        <a:pt x="61" y="274"/>
                      </a:lnTo>
                      <a:lnTo>
                        <a:pt x="54" y="262"/>
                      </a:lnTo>
                      <a:lnTo>
                        <a:pt x="45" y="251"/>
                      </a:lnTo>
                      <a:lnTo>
                        <a:pt x="34" y="237"/>
                      </a:lnTo>
                      <a:lnTo>
                        <a:pt x="27" y="231"/>
                      </a:lnTo>
                      <a:lnTo>
                        <a:pt x="17" y="208"/>
                      </a:lnTo>
                      <a:lnTo>
                        <a:pt x="13" y="194"/>
                      </a:lnTo>
                      <a:lnTo>
                        <a:pt x="4" y="177"/>
                      </a:lnTo>
                      <a:lnTo>
                        <a:pt x="0" y="169"/>
                      </a:lnTo>
                      <a:lnTo>
                        <a:pt x="4" y="167"/>
                      </a:lnTo>
                      <a:lnTo>
                        <a:pt x="12" y="165"/>
                      </a:lnTo>
                      <a:lnTo>
                        <a:pt x="17" y="156"/>
                      </a:lnTo>
                      <a:lnTo>
                        <a:pt x="24" y="150"/>
                      </a:lnTo>
                      <a:lnTo>
                        <a:pt x="27" y="138"/>
                      </a:lnTo>
                      <a:lnTo>
                        <a:pt x="28" y="113"/>
                      </a:lnTo>
                      <a:lnTo>
                        <a:pt x="31" y="113"/>
                      </a:lnTo>
                      <a:lnTo>
                        <a:pt x="36" y="118"/>
                      </a:lnTo>
                      <a:lnTo>
                        <a:pt x="45" y="122"/>
                      </a:lnTo>
                      <a:lnTo>
                        <a:pt x="57" y="122"/>
                      </a:lnTo>
                      <a:lnTo>
                        <a:pt x="60" y="120"/>
                      </a:lnTo>
                      <a:lnTo>
                        <a:pt x="56" y="117"/>
                      </a:lnTo>
                      <a:lnTo>
                        <a:pt x="47" y="115"/>
                      </a:lnTo>
                      <a:lnTo>
                        <a:pt x="40" y="110"/>
                      </a:lnTo>
                      <a:lnTo>
                        <a:pt x="34" y="105"/>
                      </a:lnTo>
                      <a:lnTo>
                        <a:pt x="30" y="99"/>
                      </a:lnTo>
                      <a:lnTo>
                        <a:pt x="33" y="94"/>
                      </a:lnTo>
                      <a:lnTo>
                        <a:pt x="40" y="94"/>
                      </a:lnTo>
                      <a:lnTo>
                        <a:pt x="43" y="89"/>
                      </a:lnTo>
                      <a:lnTo>
                        <a:pt x="43" y="73"/>
                      </a:lnTo>
                      <a:lnTo>
                        <a:pt x="66" y="68"/>
                      </a:lnTo>
                      <a:lnTo>
                        <a:pt x="137" y="65"/>
                      </a:lnTo>
                      <a:lnTo>
                        <a:pt x="135" y="63"/>
                      </a:lnTo>
                      <a:lnTo>
                        <a:pt x="132" y="43"/>
                      </a:lnTo>
                      <a:lnTo>
                        <a:pt x="131" y="20"/>
                      </a:lnTo>
                      <a:lnTo>
                        <a:pt x="137" y="5"/>
                      </a:lnTo>
                      <a:lnTo>
                        <a:pt x="151" y="2"/>
                      </a:lnTo>
                      <a:lnTo>
                        <a:pt x="165" y="4"/>
                      </a:lnTo>
                      <a:lnTo>
                        <a:pt x="185" y="0"/>
                      </a:lnTo>
                      <a:lnTo>
                        <a:pt x="201" y="4"/>
                      </a:lnTo>
                      <a:lnTo>
                        <a:pt x="237" y="5"/>
                      </a:lnTo>
                      <a:lnTo>
                        <a:pt x="245" y="8"/>
                      </a:lnTo>
                      <a:lnTo>
                        <a:pt x="239" y="22"/>
                      </a:lnTo>
                      <a:lnTo>
                        <a:pt x="238" y="41"/>
                      </a:lnTo>
                      <a:lnTo>
                        <a:pt x="239" y="59"/>
                      </a:lnTo>
                      <a:lnTo>
                        <a:pt x="248" y="64"/>
                      </a:lnTo>
                      <a:lnTo>
                        <a:pt x="264" y="41"/>
                      </a:lnTo>
                      <a:lnTo>
                        <a:pt x="293" y="48"/>
                      </a:lnTo>
                      <a:lnTo>
                        <a:pt x="303" y="61"/>
                      </a:lnTo>
                      <a:lnTo>
                        <a:pt x="304" y="81"/>
                      </a:lnTo>
                      <a:lnTo>
                        <a:pt x="286" y="111"/>
                      </a:lnTo>
                      <a:lnTo>
                        <a:pt x="285" y="128"/>
                      </a:lnTo>
                      <a:lnTo>
                        <a:pt x="289" y="142"/>
                      </a:lnTo>
                      <a:lnTo>
                        <a:pt x="300" y="170"/>
                      </a:lnTo>
                      <a:lnTo>
                        <a:pt x="299" y="186"/>
                      </a:lnTo>
                      <a:lnTo>
                        <a:pt x="296" y="199"/>
                      </a:lnTo>
                      <a:lnTo>
                        <a:pt x="293" y="236"/>
                      </a:lnTo>
                      <a:lnTo>
                        <a:pt x="288" y="253"/>
                      </a:lnTo>
                      <a:lnTo>
                        <a:pt x="272" y="258"/>
                      </a:lnTo>
                      <a:lnTo>
                        <a:pt x="254" y="242"/>
                      </a:lnTo>
                      <a:lnTo>
                        <a:pt x="229" y="245"/>
                      </a:lnTo>
                      <a:lnTo>
                        <a:pt x="219" y="234"/>
                      </a:lnTo>
                      <a:lnTo>
                        <a:pt x="212" y="229"/>
                      </a:lnTo>
                      <a:lnTo>
                        <a:pt x="201" y="237"/>
                      </a:lnTo>
                      <a:lnTo>
                        <a:pt x="192" y="248"/>
                      </a:lnTo>
                      <a:lnTo>
                        <a:pt x="169" y="257"/>
                      </a:lnTo>
                      <a:lnTo>
                        <a:pt x="159" y="266"/>
                      </a:lnTo>
                      <a:lnTo>
                        <a:pt x="154" y="274"/>
                      </a:lnTo>
                      <a:lnTo>
                        <a:pt x="153" y="287"/>
                      </a:lnTo>
                      <a:lnTo>
                        <a:pt x="158" y="299"/>
                      </a:lnTo>
                      <a:lnTo>
                        <a:pt x="160" y="314"/>
                      </a:lnTo>
                      <a:lnTo>
                        <a:pt x="158" y="318"/>
                      </a:lnTo>
                      <a:lnTo>
                        <a:pt x="146" y="318"/>
                      </a:lnTo>
                      <a:lnTo>
                        <a:pt x="135" y="321"/>
                      </a:lnTo>
                      <a:lnTo>
                        <a:pt x="129" y="328"/>
                      </a:lnTo>
                      <a:lnTo>
                        <a:pt x="127" y="34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Freeform 37"/>
                <p:cNvSpPr>
                  <a:spLocks noChangeAspect="1"/>
                </p:cNvSpPr>
                <p:nvPr/>
              </p:nvSpPr>
              <p:spPr bwMode="gray">
                <a:xfrm>
                  <a:off x="4466431" y="3449984"/>
                  <a:ext cx="53975" cy="14288"/>
                </a:xfrm>
                <a:custGeom>
                  <a:avLst/>
                  <a:gdLst/>
                  <a:ahLst/>
                  <a:cxnLst>
                    <a:cxn ang="0">
                      <a:pos x="4" y="44"/>
                    </a:cxn>
                    <a:cxn ang="0">
                      <a:pos x="8" y="38"/>
                    </a:cxn>
                    <a:cxn ang="0">
                      <a:pos x="47" y="34"/>
                    </a:cxn>
                    <a:cxn ang="0">
                      <a:pos x="55" y="34"/>
                    </a:cxn>
                    <a:cxn ang="0">
                      <a:pos x="56" y="34"/>
                    </a:cxn>
                    <a:cxn ang="0">
                      <a:pos x="59" y="27"/>
                    </a:cxn>
                    <a:cxn ang="0">
                      <a:pos x="64" y="26"/>
                    </a:cxn>
                    <a:cxn ang="0">
                      <a:pos x="67" y="27"/>
                    </a:cxn>
                    <a:cxn ang="0">
                      <a:pos x="80" y="26"/>
                    </a:cxn>
                    <a:cxn ang="0">
                      <a:pos x="88" y="22"/>
                    </a:cxn>
                    <a:cxn ang="0">
                      <a:pos x="92" y="17"/>
                    </a:cxn>
                    <a:cxn ang="0">
                      <a:pos x="94" y="16"/>
                    </a:cxn>
                    <a:cxn ang="0">
                      <a:pos x="101" y="17"/>
                    </a:cxn>
                    <a:cxn ang="0">
                      <a:pos x="104" y="21"/>
                    </a:cxn>
                    <a:cxn ang="0">
                      <a:pos x="112" y="23"/>
                    </a:cxn>
                    <a:cxn ang="0">
                      <a:pos x="120" y="28"/>
                    </a:cxn>
                    <a:cxn ang="0">
                      <a:pos x="128" y="29"/>
                    </a:cxn>
                    <a:cxn ang="0">
                      <a:pos x="136" y="33"/>
                    </a:cxn>
                    <a:cxn ang="0">
                      <a:pos x="144" y="33"/>
                    </a:cxn>
                    <a:cxn ang="0">
                      <a:pos x="146" y="34"/>
                    </a:cxn>
                    <a:cxn ang="0">
                      <a:pos x="152" y="31"/>
                    </a:cxn>
                    <a:cxn ang="0">
                      <a:pos x="164" y="28"/>
                    </a:cxn>
                    <a:cxn ang="0">
                      <a:pos x="168" y="24"/>
                    </a:cxn>
                    <a:cxn ang="0">
                      <a:pos x="168" y="21"/>
                    </a:cxn>
                    <a:cxn ang="0">
                      <a:pos x="168" y="16"/>
                    </a:cxn>
                    <a:cxn ang="0">
                      <a:pos x="167" y="16"/>
                    </a:cxn>
                    <a:cxn ang="0">
                      <a:pos x="164" y="16"/>
                    </a:cxn>
                    <a:cxn ang="0">
                      <a:pos x="161" y="15"/>
                    </a:cxn>
                    <a:cxn ang="0">
                      <a:pos x="156" y="15"/>
                    </a:cxn>
                    <a:cxn ang="0">
                      <a:pos x="152" y="16"/>
                    </a:cxn>
                    <a:cxn ang="0">
                      <a:pos x="141" y="21"/>
                    </a:cxn>
                    <a:cxn ang="0">
                      <a:pos x="136" y="20"/>
                    </a:cxn>
                    <a:cxn ang="0">
                      <a:pos x="130" y="17"/>
                    </a:cxn>
                    <a:cxn ang="0">
                      <a:pos x="126" y="11"/>
                    </a:cxn>
                    <a:cxn ang="0">
                      <a:pos x="125" y="10"/>
                    </a:cxn>
                    <a:cxn ang="0">
                      <a:pos x="113" y="10"/>
                    </a:cxn>
                    <a:cxn ang="0">
                      <a:pos x="107" y="2"/>
                    </a:cxn>
                    <a:cxn ang="0">
                      <a:pos x="101" y="1"/>
                    </a:cxn>
                    <a:cxn ang="0">
                      <a:pos x="98" y="0"/>
                    </a:cxn>
                    <a:cxn ang="0">
                      <a:pos x="92" y="1"/>
                    </a:cxn>
                    <a:cxn ang="0">
                      <a:pos x="87" y="4"/>
                    </a:cxn>
                    <a:cxn ang="0">
                      <a:pos x="81" y="2"/>
                    </a:cxn>
                    <a:cxn ang="0">
                      <a:pos x="76" y="7"/>
                    </a:cxn>
                    <a:cxn ang="0">
                      <a:pos x="72" y="13"/>
                    </a:cxn>
                    <a:cxn ang="0">
                      <a:pos x="16" y="13"/>
                    </a:cxn>
                    <a:cxn ang="0">
                      <a:pos x="15" y="13"/>
                    </a:cxn>
                    <a:cxn ang="0">
                      <a:pos x="13" y="17"/>
                    </a:cxn>
                    <a:cxn ang="0">
                      <a:pos x="15" y="21"/>
                    </a:cxn>
                    <a:cxn ang="0">
                      <a:pos x="8" y="20"/>
                    </a:cxn>
                    <a:cxn ang="0">
                      <a:pos x="6" y="21"/>
                    </a:cxn>
                    <a:cxn ang="0">
                      <a:pos x="4" y="26"/>
                    </a:cxn>
                    <a:cxn ang="0">
                      <a:pos x="1" y="28"/>
                    </a:cxn>
                    <a:cxn ang="0">
                      <a:pos x="0" y="34"/>
                    </a:cxn>
                    <a:cxn ang="0">
                      <a:pos x="1" y="44"/>
                    </a:cxn>
                    <a:cxn ang="0">
                      <a:pos x="2" y="45"/>
                    </a:cxn>
                    <a:cxn ang="0">
                      <a:pos x="4" y="44"/>
                    </a:cxn>
                  </a:cxnLst>
                  <a:rect l="0" t="0" r="r" b="b"/>
                  <a:pathLst>
                    <a:path w="168" h="45">
                      <a:moveTo>
                        <a:pt x="4" y="44"/>
                      </a:moveTo>
                      <a:lnTo>
                        <a:pt x="8" y="38"/>
                      </a:lnTo>
                      <a:lnTo>
                        <a:pt x="47" y="34"/>
                      </a:lnTo>
                      <a:lnTo>
                        <a:pt x="55" y="34"/>
                      </a:lnTo>
                      <a:lnTo>
                        <a:pt x="56" y="34"/>
                      </a:lnTo>
                      <a:lnTo>
                        <a:pt x="59" y="27"/>
                      </a:lnTo>
                      <a:lnTo>
                        <a:pt x="64" y="26"/>
                      </a:lnTo>
                      <a:lnTo>
                        <a:pt x="67" y="27"/>
                      </a:lnTo>
                      <a:lnTo>
                        <a:pt x="80" y="26"/>
                      </a:lnTo>
                      <a:lnTo>
                        <a:pt x="88" y="22"/>
                      </a:lnTo>
                      <a:lnTo>
                        <a:pt x="92" y="17"/>
                      </a:lnTo>
                      <a:lnTo>
                        <a:pt x="94" y="16"/>
                      </a:lnTo>
                      <a:lnTo>
                        <a:pt x="101" y="17"/>
                      </a:lnTo>
                      <a:lnTo>
                        <a:pt x="104" y="21"/>
                      </a:lnTo>
                      <a:lnTo>
                        <a:pt x="112" y="23"/>
                      </a:lnTo>
                      <a:lnTo>
                        <a:pt x="120" y="28"/>
                      </a:lnTo>
                      <a:lnTo>
                        <a:pt x="128" y="29"/>
                      </a:lnTo>
                      <a:lnTo>
                        <a:pt x="136" y="33"/>
                      </a:lnTo>
                      <a:lnTo>
                        <a:pt x="144" y="33"/>
                      </a:lnTo>
                      <a:lnTo>
                        <a:pt x="146" y="34"/>
                      </a:lnTo>
                      <a:lnTo>
                        <a:pt x="152" y="31"/>
                      </a:lnTo>
                      <a:lnTo>
                        <a:pt x="164" y="28"/>
                      </a:lnTo>
                      <a:lnTo>
                        <a:pt x="168" y="24"/>
                      </a:lnTo>
                      <a:lnTo>
                        <a:pt x="168" y="21"/>
                      </a:lnTo>
                      <a:lnTo>
                        <a:pt x="168" y="16"/>
                      </a:lnTo>
                      <a:lnTo>
                        <a:pt x="167" y="16"/>
                      </a:lnTo>
                      <a:lnTo>
                        <a:pt x="164" y="16"/>
                      </a:lnTo>
                      <a:lnTo>
                        <a:pt x="161" y="15"/>
                      </a:lnTo>
                      <a:lnTo>
                        <a:pt x="156" y="15"/>
                      </a:lnTo>
                      <a:lnTo>
                        <a:pt x="152" y="16"/>
                      </a:lnTo>
                      <a:lnTo>
                        <a:pt x="141" y="21"/>
                      </a:lnTo>
                      <a:lnTo>
                        <a:pt x="136" y="20"/>
                      </a:lnTo>
                      <a:lnTo>
                        <a:pt x="130" y="17"/>
                      </a:lnTo>
                      <a:lnTo>
                        <a:pt x="126" y="11"/>
                      </a:lnTo>
                      <a:lnTo>
                        <a:pt x="125" y="10"/>
                      </a:lnTo>
                      <a:lnTo>
                        <a:pt x="113" y="10"/>
                      </a:lnTo>
                      <a:lnTo>
                        <a:pt x="107" y="2"/>
                      </a:lnTo>
                      <a:lnTo>
                        <a:pt x="101" y="1"/>
                      </a:lnTo>
                      <a:lnTo>
                        <a:pt x="98" y="0"/>
                      </a:lnTo>
                      <a:lnTo>
                        <a:pt x="92" y="1"/>
                      </a:lnTo>
                      <a:lnTo>
                        <a:pt x="87" y="4"/>
                      </a:lnTo>
                      <a:lnTo>
                        <a:pt x="81" y="2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16" y="13"/>
                      </a:lnTo>
                      <a:lnTo>
                        <a:pt x="15" y="13"/>
                      </a:lnTo>
                      <a:lnTo>
                        <a:pt x="13" y="17"/>
                      </a:lnTo>
                      <a:lnTo>
                        <a:pt x="15" y="21"/>
                      </a:lnTo>
                      <a:lnTo>
                        <a:pt x="8" y="20"/>
                      </a:lnTo>
                      <a:lnTo>
                        <a:pt x="6" y="21"/>
                      </a:lnTo>
                      <a:lnTo>
                        <a:pt x="4" y="26"/>
                      </a:lnTo>
                      <a:lnTo>
                        <a:pt x="1" y="28"/>
                      </a:lnTo>
                      <a:lnTo>
                        <a:pt x="0" y="34"/>
                      </a:lnTo>
                      <a:lnTo>
                        <a:pt x="1" y="44"/>
                      </a:lnTo>
                      <a:lnTo>
                        <a:pt x="2" y="45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7" name="Freeform 38"/>
                <p:cNvSpPr>
                  <a:spLocks noChangeAspect="1"/>
                </p:cNvSpPr>
                <p:nvPr/>
              </p:nvSpPr>
              <p:spPr bwMode="gray">
                <a:xfrm>
                  <a:off x="4468018" y="3470622"/>
                  <a:ext cx="55563" cy="30163"/>
                </a:xfrm>
                <a:custGeom>
                  <a:avLst/>
                  <a:gdLst/>
                  <a:ahLst/>
                  <a:cxnLst>
                    <a:cxn ang="0">
                      <a:pos x="169" y="0"/>
                    </a:cxn>
                    <a:cxn ang="0">
                      <a:pos x="169" y="7"/>
                    </a:cxn>
                    <a:cxn ang="0">
                      <a:pos x="173" y="14"/>
                    </a:cxn>
                    <a:cxn ang="0">
                      <a:pos x="173" y="18"/>
                    </a:cxn>
                    <a:cxn ang="0">
                      <a:pos x="170" y="24"/>
                    </a:cxn>
                    <a:cxn ang="0">
                      <a:pos x="168" y="25"/>
                    </a:cxn>
                    <a:cxn ang="0">
                      <a:pos x="162" y="25"/>
                    </a:cxn>
                    <a:cxn ang="0">
                      <a:pos x="160" y="27"/>
                    </a:cxn>
                    <a:cxn ang="0">
                      <a:pos x="158" y="30"/>
                    </a:cxn>
                    <a:cxn ang="0">
                      <a:pos x="164" y="34"/>
                    </a:cxn>
                    <a:cxn ang="0">
                      <a:pos x="167" y="39"/>
                    </a:cxn>
                    <a:cxn ang="0">
                      <a:pos x="168" y="57"/>
                    </a:cxn>
                    <a:cxn ang="0">
                      <a:pos x="162" y="57"/>
                    </a:cxn>
                    <a:cxn ang="0">
                      <a:pos x="158" y="60"/>
                    </a:cxn>
                    <a:cxn ang="0">
                      <a:pos x="138" y="60"/>
                    </a:cxn>
                    <a:cxn ang="0">
                      <a:pos x="121" y="67"/>
                    </a:cxn>
                    <a:cxn ang="0">
                      <a:pos x="114" y="73"/>
                    </a:cxn>
                    <a:cxn ang="0">
                      <a:pos x="110" y="81"/>
                    </a:cxn>
                    <a:cxn ang="0">
                      <a:pos x="106" y="89"/>
                    </a:cxn>
                    <a:cxn ang="0">
                      <a:pos x="104" y="93"/>
                    </a:cxn>
                    <a:cxn ang="0">
                      <a:pos x="99" y="97"/>
                    </a:cxn>
                    <a:cxn ang="0">
                      <a:pos x="93" y="99"/>
                    </a:cxn>
                    <a:cxn ang="0">
                      <a:pos x="93" y="95"/>
                    </a:cxn>
                    <a:cxn ang="0">
                      <a:pos x="94" y="93"/>
                    </a:cxn>
                    <a:cxn ang="0">
                      <a:pos x="86" y="94"/>
                    </a:cxn>
                    <a:cxn ang="0">
                      <a:pos x="81" y="93"/>
                    </a:cxn>
                    <a:cxn ang="0">
                      <a:pos x="76" y="87"/>
                    </a:cxn>
                    <a:cxn ang="0">
                      <a:pos x="74" y="79"/>
                    </a:cxn>
                    <a:cxn ang="0">
                      <a:pos x="77" y="70"/>
                    </a:cxn>
                    <a:cxn ang="0">
                      <a:pos x="72" y="58"/>
                    </a:cxn>
                    <a:cxn ang="0">
                      <a:pos x="79" y="54"/>
                    </a:cxn>
                    <a:cxn ang="0">
                      <a:pos x="84" y="51"/>
                    </a:cxn>
                    <a:cxn ang="0">
                      <a:pos x="103" y="50"/>
                    </a:cxn>
                    <a:cxn ang="0">
                      <a:pos x="104" y="45"/>
                    </a:cxn>
                    <a:cxn ang="0">
                      <a:pos x="81" y="47"/>
                    </a:cxn>
                    <a:cxn ang="0">
                      <a:pos x="72" y="50"/>
                    </a:cxn>
                    <a:cxn ang="0">
                      <a:pos x="59" y="57"/>
                    </a:cxn>
                    <a:cxn ang="0">
                      <a:pos x="51" y="58"/>
                    </a:cxn>
                    <a:cxn ang="0">
                      <a:pos x="47" y="57"/>
                    </a:cxn>
                    <a:cxn ang="0">
                      <a:pos x="46" y="49"/>
                    </a:cxn>
                    <a:cxn ang="0">
                      <a:pos x="40" y="50"/>
                    </a:cxn>
                    <a:cxn ang="0">
                      <a:pos x="30" y="47"/>
                    </a:cxn>
                    <a:cxn ang="0">
                      <a:pos x="27" y="43"/>
                    </a:cxn>
                    <a:cxn ang="0">
                      <a:pos x="25" y="34"/>
                    </a:cxn>
                    <a:cxn ang="0">
                      <a:pos x="4" y="28"/>
                    </a:cxn>
                    <a:cxn ang="0">
                      <a:pos x="0" y="20"/>
                    </a:cxn>
                    <a:cxn ang="0">
                      <a:pos x="2" y="17"/>
                    </a:cxn>
                    <a:cxn ang="0">
                      <a:pos x="3" y="19"/>
                    </a:cxn>
                    <a:cxn ang="0">
                      <a:pos x="7" y="20"/>
                    </a:cxn>
                    <a:cxn ang="0">
                      <a:pos x="14" y="20"/>
                    </a:cxn>
                    <a:cxn ang="0">
                      <a:pos x="25" y="15"/>
                    </a:cxn>
                    <a:cxn ang="0">
                      <a:pos x="29" y="13"/>
                    </a:cxn>
                    <a:cxn ang="0">
                      <a:pos x="59" y="14"/>
                    </a:cxn>
                    <a:cxn ang="0">
                      <a:pos x="68" y="12"/>
                    </a:cxn>
                    <a:cxn ang="0">
                      <a:pos x="79" y="7"/>
                    </a:cxn>
                    <a:cxn ang="0">
                      <a:pos x="92" y="1"/>
                    </a:cxn>
                    <a:cxn ang="0">
                      <a:pos x="116" y="1"/>
                    </a:cxn>
                    <a:cxn ang="0">
                      <a:pos x="119" y="0"/>
                    </a:cxn>
                    <a:cxn ang="0">
                      <a:pos x="169" y="0"/>
                    </a:cxn>
                  </a:cxnLst>
                  <a:rect l="0" t="0" r="r" b="b"/>
                  <a:pathLst>
                    <a:path w="173" h="99">
                      <a:moveTo>
                        <a:pt x="169" y="0"/>
                      </a:moveTo>
                      <a:lnTo>
                        <a:pt x="169" y="7"/>
                      </a:lnTo>
                      <a:lnTo>
                        <a:pt x="173" y="14"/>
                      </a:lnTo>
                      <a:lnTo>
                        <a:pt x="173" y="18"/>
                      </a:lnTo>
                      <a:lnTo>
                        <a:pt x="170" y="24"/>
                      </a:lnTo>
                      <a:lnTo>
                        <a:pt x="168" y="25"/>
                      </a:lnTo>
                      <a:lnTo>
                        <a:pt x="162" y="25"/>
                      </a:lnTo>
                      <a:lnTo>
                        <a:pt x="160" y="27"/>
                      </a:lnTo>
                      <a:lnTo>
                        <a:pt x="158" y="30"/>
                      </a:lnTo>
                      <a:lnTo>
                        <a:pt x="164" y="34"/>
                      </a:lnTo>
                      <a:lnTo>
                        <a:pt x="167" y="39"/>
                      </a:lnTo>
                      <a:lnTo>
                        <a:pt x="168" y="57"/>
                      </a:lnTo>
                      <a:lnTo>
                        <a:pt x="162" y="57"/>
                      </a:lnTo>
                      <a:lnTo>
                        <a:pt x="158" y="60"/>
                      </a:lnTo>
                      <a:lnTo>
                        <a:pt x="138" y="60"/>
                      </a:lnTo>
                      <a:lnTo>
                        <a:pt x="121" y="67"/>
                      </a:lnTo>
                      <a:lnTo>
                        <a:pt x="114" y="73"/>
                      </a:lnTo>
                      <a:lnTo>
                        <a:pt x="110" y="81"/>
                      </a:lnTo>
                      <a:lnTo>
                        <a:pt x="106" y="89"/>
                      </a:lnTo>
                      <a:lnTo>
                        <a:pt x="104" y="93"/>
                      </a:lnTo>
                      <a:lnTo>
                        <a:pt x="99" y="97"/>
                      </a:lnTo>
                      <a:lnTo>
                        <a:pt x="93" y="99"/>
                      </a:lnTo>
                      <a:lnTo>
                        <a:pt x="93" y="95"/>
                      </a:lnTo>
                      <a:lnTo>
                        <a:pt x="94" y="93"/>
                      </a:lnTo>
                      <a:lnTo>
                        <a:pt x="86" y="94"/>
                      </a:lnTo>
                      <a:lnTo>
                        <a:pt x="81" y="93"/>
                      </a:lnTo>
                      <a:lnTo>
                        <a:pt x="76" y="87"/>
                      </a:lnTo>
                      <a:lnTo>
                        <a:pt x="74" y="79"/>
                      </a:lnTo>
                      <a:lnTo>
                        <a:pt x="77" y="70"/>
                      </a:lnTo>
                      <a:lnTo>
                        <a:pt x="72" y="58"/>
                      </a:lnTo>
                      <a:lnTo>
                        <a:pt x="79" y="54"/>
                      </a:lnTo>
                      <a:lnTo>
                        <a:pt x="84" y="51"/>
                      </a:lnTo>
                      <a:lnTo>
                        <a:pt x="103" y="50"/>
                      </a:lnTo>
                      <a:lnTo>
                        <a:pt x="104" y="45"/>
                      </a:lnTo>
                      <a:lnTo>
                        <a:pt x="81" y="47"/>
                      </a:lnTo>
                      <a:lnTo>
                        <a:pt x="72" y="50"/>
                      </a:lnTo>
                      <a:lnTo>
                        <a:pt x="59" y="57"/>
                      </a:lnTo>
                      <a:lnTo>
                        <a:pt x="51" y="58"/>
                      </a:lnTo>
                      <a:lnTo>
                        <a:pt x="47" y="57"/>
                      </a:lnTo>
                      <a:lnTo>
                        <a:pt x="46" y="49"/>
                      </a:lnTo>
                      <a:lnTo>
                        <a:pt x="40" y="50"/>
                      </a:lnTo>
                      <a:lnTo>
                        <a:pt x="30" y="47"/>
                      </a:lnTo>
                      <a:lnTo>
                        <a:pt x="27" y="43"/>
                      </a:lnTo>
                      <a:lnTo>
                        <a:pt x="25" y="34"/>
                      </a:lnTo>
                      <a:lnTo>
                        <a:pt x="4" y="28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14" y="20"/>
                      </a:lnTo>
                      <a:lnTo>
                        <a:pt x="25" y="15"/>
                      </a:lnTo>
                      <a:lnTo>
                        <a:pt x="29" y="13"/>
                      </a:lnTo>
                      <a:lnTo>
                        <a:pt x="59" y="14"/>
                      </a:lnTo>
                      <a:lnTo>
                        <a:pt x="68" y="12"/>
                      </a:lnTo>
                      <a:lnTo>
                        <a:pt x="79" y="7"/>
                      </a:lnTo>
                      <a:lnTo>
                        <a:pt x="92" y="1"/>
                      </a:lnTo>
                      <a:lnTo>
                        <a:pt x="116" y="1"/>
                      </a:lnTo>
                      <a:lnTo>
                        <a:pt x="119" y="0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39"/>
                <p:cNvSpPr>
                  <a:spLocks noChangeAspect="1"/>
                </p:cNvSpPr>
                <p:nvPr/>
              </p:nvSpPr>
              <p:spPr bwMode="gray">
                <a:xfrm>
                  <a:off x="4560093" y="3543647"/>
                  <a:ext cx="71438" cy="73025"/>
                </a:xfrm>
                <a:custGeom>
                  <a:avLst/>
                  <a:gdLst/>
                  <a:ahLst/>
                  <a:cxnLst>
                    <a:cxn ang="0">
                      <a:pos x="4" y="86"/>
                    </a:cxn>
                    <a:cxn ang="0">
                      <a:pos x="10" y="77"/>
                    </a:cxn>
                    <a:cxn ang="0">
                      <a:pos x="13" y="71"/>
                    </a:cxn>
                    <a:cxn ang="0">
                      <a:pos x="19" y="68"/>
                    </a:cxn>
                    <a:cxn ang="0">
                      <a:pos x="31" y="57"/>
                    </a:cxn>
                    <a:cxn ang="0">
                      <a:pos x="41" y="49"/>
                    </a:cxn>
                    <a:cxn ang="0">
                      <a:pos x="47" y="44"/>
                    </a:cxn>
                    <a:cxn ang="0">
                      <a:pos x="51" y="27"/>
                    </a:cxn>
                    <a:cxn ang="0">
                      <a:pos x="58" y="19"/>
                    </a:cxn>
                    <a:cxn ang="0">
                      <a:pos x="68" y="17"/>
                    </a:cxn>
                    <a:cxn ang="0">
                      <a:pos x="65" y="8"/>
                    </a:cxn>
                    <a:cxn ang="0">
                      <a:pos x="71" y="2"/>
                    </a:cxn>
                    <a:cxn ang="0">
                      <a:pos x="79" y="1"/>
                    </a:cxn>
                    <a:cxn ang="0">
                      <a:pos x="86" y="6"/>
                    </a:cxn>
                    <a:cxn ang="0">
                      <a:pos x="97" y="1"/>
                    </a:cxn>
                    <a:cxn ang="0">
                      <a:pos x="100" y="3"/>
                    </a:cxn>
                    <a:cxn ang="0">
                      <a:pos x="110" y="12"/>
                    </a:cxn>
                    <a:cxn ang="0">
                      <a:pos x="114" y="25"/>
                    </a:cxn>
                    <a:cxn ang="0">
                      <a:pos x="118" y="41"/>
                    </a:cxn>
                    <a:cxn ang="0">
                      <a:pos x="114" y="60"/>
                    </a:cxn>
                    <a:cxn ang="0">
                      <a:pos x="110" y="65"/>
                    </a:cxn>
                    <a:cxn ang="0">
                      <a:pos x="116" y="66"/>
                    </a:cxn>
                    <a:cxn ang="0">
                      <a:pos x="122" y="64"/>
                    </a:cxn>
                    <a:cxn ang="0">
                      <a:pos x="132" y="75"/>
                    </a:cxn>
                    <a:cxn ang="0">
                      <a:pos x="139" y="71"/>
                    </a:cxn>
                    <a:cxn ang="0">
                      <a:pos x="148" y="66"/>
                    </a:cxn>
                    <a:cxn ang="0">
                      <a:pos x="153" y="51"/>
                    </a:cxn>
                    <a:cxn ang="0">
                      <a:pos x="162" y="50"/>
                    </a:cxn>
                    <a:cxn ang="0">
                      <a:pos x="167" y="61"/>
                    </a:cxn>
                    <a:cxn ang="0">
                      <a:pos x="171" y="71"/>
                    </a:cxn>
                    <a:cxn ang="0">
                      <a:pos x="173" y="76"/>
                    </a:cxn>
                    <a:cxn ang="0">
                      <a:pos x="175" y="95"/>
                    </a:cxn>
                    <a:cxn ang="0">
                      <a:pos x="165" y="105"/>
                    </a:cxn>
                    <a:cxn ang="0">
                      <a:pos x="161" y="113"/>
                    </a:cxn>
                    <a:cxn ang="0">
                      <a:pos x="165" y="115"/>
                    </a:cxn>
                    <a:cxn ang="0">
                      <a:pos x="170" y="116"/>
                    </a:cxn>
                    <a:cxn ang="0">
                      <a:pos x="176" y="118"/>
                    </a:cxn>
                    <a:cxn ang="0">
                      <a:pos x="193" y="123"/>
                    </a:cxn>
                    <a:cxn ang="0">
                      <a:pos x="199" y="130"/>
                    </a:cxn>
                    <a:cxn ang="0">
                      <a:pos x="202" y="135"/>
                    </a:cxn>
                    <a:cxn ang="0">
                      <a:pos x="207" y="143"/>
                    </a:cxn>
                    <a:cxn ang="0">
                      <a:pos x="218" y="150"/>
                    </a:cxn>
                    <a:cxn ang="0">
                      <a:pos x="224" y="153"/>
                    </a:cxn>
                    <a:cxn ang="0">
                      <a:pos x="227" y="164"/>
                    </a:cxn>
                    <a:cxn ang="0">
                      <a:pos x="227" y="177"/>
                    </a:cxn>
                    <a:cxn ang="0">
                      <a:pos x="223" y="178"/>
                    </a:cxn>
                    <a:cxn ang="0">
                      <a:pos x="221" y="189"/>
                    </a:cxn>
                    <a:cxn ang="0">
                      <a:pos x="218" y="191"/>
                    </a:cxn>
                    <a:cxn ang="0">
                      <a:pos x="216" y="201"/>
                    </a:cxn>
                    <a:cxn ang="0">
                      <a:pos x="196" y="224"/>
                    </a:cxn>
                    <a:cxn ang="0">
                      <a:pos x="186" y="217"/>
                    </a:cxn>
                    <a:cxn ang="0">
                      <a:pos x="169" y="215"/>
                    </a:cxn>
                    <a:cxn ang="0">
                      <a:pos x="154" y="206"/>
                    </a:cxn>
                    <a:cxn ang="0">
                      <a:pos x="133" y="193"/>
                    </a:cxn>
                    <a:cxn ang="0">
                      <a:pos x="105" y="169"/>
                    </a:cxn>
                    <a:cxn ang="0">
                      <a:pos x="64" y="135"/>
                    </a:cxn>
                    <a:cxn ang="0">
                      <a:pos x="49" y="129"/>
                    </a:cxn>
                    <a:cxn ang="0">
                      <a:pos x="28" y="109"/>
                    </a:cxn>
                    <a:cxn ang="0">
                      <a:pos x="16" y="103"/>
                    </a:cxn>
                    <a:cxn ang="0">
                      <a:pos x="15" y="95"/>
                    </a:cxn>
                    <a:cxn ang="0">
                      <a:pos x="3" y="88"/>
                    </a:cxn>
                    <a:cxn ang="0">
                      <a:pos x="3" y="87"/>
                    </a:cxn>
                  </a:cxnLst>
                  <a:rect l="0" t="0" r="r" b="b"/>
                  <a:pathLst>
                    <a:path w="227" h="228">
                      <a:moveTo>
                        <a:pt x="3" y="86"/>
                      </a:moveTo>
                      <a:lnTo>
                        <a:pt x="4" y="86"/>
                      </a:lnTo>
                      <a:lnTo>
                        <a:pt x="9" y="83"/>
                      </a:lnTo>
                      <a:lnTo>
                        <a:pt x="10" y="77"/>
                      </a:lnTo>
                      <a:lnTo>
                        <a:pt x="13" y="76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9" y="68"/>
                      </a:lnTo>
                      <a:lnTo>
                        <a:pt x="22" y="66"/>
                      </a:lnTo>
                      <a:lnTo>
                        <a:pt x="31" y="57"/>
                      </a:lnTo>
                      <a:lnTo>
                        <a:pt x="37" y="56"/>
                      </a:lnTo>
                      <a:lnTo>
                        <a:pt x="41" y="49"/>
                      </a:lnTo>
                      <a:lnTo>
                        <a:pt x="44" y="49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1" y="27"/>
                      </a:lnTo>
                      <a:lnTo>
                        <a:pt x="53" y="25"/>
                      </a:lnTo>
                      <a:lnTo>
                        <a:pt x="58" y="19"/>
                      </a:lnTo>
                      <a:lnTo>
                        <a:pt x="68" y="18"/>
                      </a:lnTo>
                      <a:lnTo>
                        <a:pt x="68" y="17"/>
                      </a:lnTo>
                      <a:lnTo>
                        <a:pt x="64" y="13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71" y="2"/>
                      </a:lnTo>
                      <a:lnTo>
                        <a:pt x="75" y="0"/>
                      </a:lnTo>
                      <a:lnTo>
                        <a:pt x="79" y="1"/>
                      </a:lnTo>
                      <a:lnTo>
                        <a:pt x="85" y="6"/>
                      </a:lnTo>
                      <a:lnTo>
                        <a:pt x="86" y="6"/>
                      </a:lnTo>
                      <a:lnTo>
                        <a:pt x="89" y="3"/>
                      </a:lnTo>
                      <a:lnTo>
                        <a:pt x="97" y="1"/>
                      </a:lnTo>
                      <a:lnTo>
                        <a:pt x="100" y="2"/>
                      </a:lnTo>
                      <a:lnTo>
                        <a:pt x="100" y="3"/>
                      </a:lnTo>
                      <a:lnTo>
                        <a:pt x="102" y="7"/>
                      </a:lnTo>
                      <a:lnTo>
                        <a:pt x="110" y="12"/>
                      </a:lnTo>
                      <a:lnTo>
                        <a:pt x="110" y="19"/>
                      </a:lnTo>
                      <a:lnTo>
                        <a:pt x="114" y="25"/>
                      </a:lnTo>
                      <a:lnTo>
                        <a:pt x="116" y="39"/>
                      </a:lnTo>
                      <a:lnTo>
                        <a:pt x="118" y="41"/>
                      </a:lnTo>
                      <a:lnTo>
                        <a:pt x="117" y="56"/>
                      </a:lnTo>
                      <a:lnTo>
                        <a:pt x="114" y="60"/>
                      </a:lnTo>
                      <a:lnTo>
                        <a:pt x="111" y="62"/>
                      </a:lnTo>
                      <a:lnTo>
                        <a:pt x="110" y="65"/>
                      </a:lnTo>
                      <a:lnTo>
                        <a:pt x="111" y="66"/>
                      </a:lnTo>
                      <a:lnTo>
                        <a:pt x="116" y="66"/>
                      </a:lnTo>
                      <a:lnTo>
                        <a:pt x="119" y="62"/>
                      </a:lnTo>
                      <a:lnTo>
                        <a:pt x="122" y="64"/>
                      </a:lnTo>
                      <a:lnTo>
                        <a:pt x="127" y="67"/>
                      </a:lnTo>
                      <a:lnTo>
                        <a:pt x="132" y="75"/>
                      </a:lnTo>
                      <a:lnTo>
                        <a:pt x="137" y="73"/>
                      </a:lnTo>
                      <a:lnTo>
                        <a:pt x="139" y="71"/>
                      </a:lnTo>
                      <a:lnTo>
                        <a:pt x="146" y="70"/>
                      </a:lnTo>
                      <a:lnTo>
                        <a:pt x="148" y="66"/>
                      </a:lnTo>
                      <a:lnTo>
                        <a:pt x="153" y="60"/>
                      </a:lnTo>
                      <a:lnTo>
                        <a:pt x="153" y="51"/>
                      </a:lnTo>
                      <a:lnTo>
                        <a:pt x="156" y="49"/>
                      </a:lnTo>
                      <a:lnTo>
                        <a:pt x="162" y="50"/>
                      </a:lnTo>
                      <a:lnTo>
                        <a:pt x="166" y="56"/>
                      </a:lnTo>
                      <a:lnTo>
                        <a:pt x="167" y="61"/>
                      </a:lnTo>
                      <a:lnTo>
                        <a:pt x="169" y="70"/>
                      </a:lnTo>
                      <a:lnTo>
                        <a:pt x="171" y="71"/>
                      </a:lnTo>
                      <a:lnTo>
                        <a:pt x="173" y="75"/>
                      </a:lnTo>
                      <a:lnTo>
                        <a:pt x="173" y="76"/>
                      </a:lnTo>
                      <a:lnTo>
                        <a:pt x="178" y="80"/>
                      </a:lnTo>
                      <a:lnTo>
                        <a:pt x="175" y="95"/>
                      </a:lnTo>
                      <a:lnTo>
                        <a:pt x="173" y="98"/>
                      </a:lnTo>
                      <a:lnTo>
                        <a:pt x="165" y="105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64" y="113"/>
                      </a:lnTo>
                      <a:lnTo>
                        <a:pt x="165" y="115"/>
                      </a:lnTo>
                      <a:lnTo>
                        <a:pt x="169" y="114"/>
                      </a:lnTo>
                      <a:lnTo>
                        <a:pt x="170" y="116"/>
                      </a:lnTo>
                      <a:lnTo>
                        <a:pt x="172" y="118"/>
                      </a:lnTo>
                      <a:lnTo>
                        <a:pt x="176" y="118"/>
                      </a:lnTo>
                      <a:lnTo>
                        <a:pt x="183" y="123"/>
                      </a:lnTo>
                      <a:lnTo>
                        <a:pt x="193" y="123"/>
                      </a:lnTo>
                      <a:lnTo>
                        <a:pt x="196" y="123"/>
                      </a:lnTo>
                      <a:lnTo>
                        <a:pt x="199" y="130"/>
                      </a:lnTo>
                      <a:lnTo>
                        <a:pt x="199" y="134"/>
                      </a:lnTo>
                      <a:lnTo>
                        <a:pt x="202" y="135"/>
                      </a:lnTo>
                      <a:lnTo>
                        <a:pt x="205" y="140"/>
                      </a:lnTo>
                      <a:lnTo>
                        <a:pt x="207" y="143"/>
                      </a:lnTo>
                      <a:lnTo>
                        <a:pt x="213" y="145"/>
                      </a:lnTo>
                      <a:lnTo>
                        <a:pt x="218" y="150"/>
                      </a:lnTo>
                      <a:lnTo>
                        <a:pt x="224" y="148"/>
                      </a:lnTo>
                      <a:lnTo>
                        <a:pt x="224" y="153"/>
                      </a:lnTo>
                      <a:lnTo>
                        <a:pt x="226" y="158"/>
                      </a:lnTo>
                      <a:lnTo>
                        <a:pt x="227" y="164"/>
                      </a:lnTo>
                      <a:lnTo>
                        <a:pt x="225" y="172"/>
                      </a:lnTo>
                      <a:lnTo>
                        <a:pt x="227" y="177"/>
                      </a:lnTo>
                      <a:lnTo>
                        <a:pt x="227" y="178"/>
                      </a:lnTo>
                      <a:lnTo>
                        <a:pt x="223" y="178"/>
                      </a:lnTo>
                      <a:lnTo>
                        <a:pt x="221" y="181"/>
                      </a:lnTo>
                      <a:lnTo>
                        <a:pt x="221" y="189"/>
                      </a:lnTo>
                      <a:lnTo>
                        <a:pt x="218" y="189"/>
                      </a:lnTo>
                      <a:lnTo>
                        <a:pt x="218" y="191"/>
                      </a:lnTo>
                      <a:lnTo>
                        <a:pt x="218" y="196"/>
                      </a:lnTo>
                      <a:lnTo>
                        <a:pt x="216" y="201"/>
                      </a:lnTo>
                      <a:lnTo>
                        <a:pt x="218" y="228"/>
                      </a:lnTo>
                      <a:lnTo>
                        <a:pt x="196" y="224"/>
                      </a:lnTo>
                      <a:lnTo>
                        <a:pt x="189" y="220"/>
                      </a:lnTo>
                      <a:lnTo>
                        <a:pt x="186" y="217"/>
                      </a:lnTo>
                      <a:lnTo>
                        <a:pt x="180" y="217"/>
                      </a:lnTo>
                      <a:lnTo>
                        <a:pt x="169" y="215"/>
                      </a:lnTo>
                      <a:lnTo>
                        <a:pt x="160" y="210"/>
                      </a:lnTo>
                      <a:lnTo>
                        <a:pt x="154" y="206"/>
                      </a:lnTo>
                      <a:lnTo>
                        <a:pt x="144" y="201"/>
                      </a:lnTo>
                      <a:lnTo>
                        <a:pt x="133" y="193"/>
                      </a:lnTo>
                      <a:lnTo>
                        <a:pt x="119" y="188"/>
                      </a:lnTo>
                      <a:lnTo>
                        <a:pt x="105" y="169"/>
                      </a:lnTo>
                      <a:lnTo>
                        <a:pt x="69" y="141"/>
                      </a:lnTo>
                      <a:lnTo>
                        <a:pt x="64" y="135"/>
                      </a:lnTo>
                      <a:lnTo>
                        <a:pt x="59" y="131"/>
                      </a:lnTo>
                      <a:lnTo>
                        <a:pt x="49" y="129"/>
                      </a:lnTo>
                      <a:lnTo>
                        <a:pt x="36" y="123"/>
                      </a:lnTo>
                      <a:lnTo>
                        <a:pt x="28" y="109"/>
                      </a:lnTo>
                      <a:lnTo>
                        <a:pt x="19" y="105"/>
                      </a:lnTo>
                      <a:lnTo>
                        <a:pt x="16" y="103"/>
                      </a:lnTo>
                      <a:lnTo>
                        <a:pt x="16" y="98"/>
                      </a:lnTo>
                      <a:lnTo>
                        <a:pt x="15" y="95"/>
                      </a:lnTo>
                      <a:lnTo>
                        <a:pt x="4" y="92"/>
                      </a:lnTo>
                      <a:lnTo>
                        <a:pt x="3" y="88"/>
                      </a:lnTo>
                      <a:lnTo>
                        <a:pt x="0" y="88"/>
                      </a:lnTo>
                      <a:lnTo>
                        <a:pt x="3" y="87"/>
                      </a:lnTo>
                      <a:lnTo>
                        <a:pt x="3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Freeform 40"/>
                <p:cNvSpPr>
                  <a:spLocks noChangeAspect="1"/>
                </p:cNvSpPr>
                <p:nvPr/>
              </p:nvSpPr>
              <p:spPr bwMode="gray">
                <a:xfrm>
                  <a:off x="4806156" y="3449984"/>
                  <a:ext cx="204788" cy="169863"/>
                </a:xfrm>
                <a:custGeom>
                  <a:avLst/>
                  <a:gdLst/>
                  <a:ahLst/>
                  <a:cxnLst>
                    <a:cxn ang="0">
                      <a:pos x="48" y="85"/>
                    </a:cxn>
                    <a:cxn ang="0">
                      <a:pos x="55" y="67"/>
                    </a:cxn>
                    <a:cxn ang="0">
                      <a:pos x="75" y="43"/>
                    </a:cxn>
                    <a:cxn ang="0">
                      <a:pos x="96" y="9"/>
                    </a:cxn>
                    <a:cxn ang="0">
                      <a:pos x="139" y="3"/>
                    </a:cxn>
                    <a:cxn ang="0">
                      <a:pos x="199" y="20"/>
                    </a:cxn>
                    <a:cxn ang="0">
                      <a:pos x="233" y="48"/>
                    </a:cxn>
                    <a:cxn ang="0">
                      <a:pos x="264" y="30"/>
                    </a:cxn>
                    <a:cxn ang="0">
                      <a:pos x="303" y="37"/>
                    </a:cxn>
                    <a:cxn ang="0">
                      <a:pos x="362" y="58"/>
                    </a:cxn>
                    <a:cxn ang="0">
                      <a:pos x="406" y="32"/>
                    </a:cxn>
                    <a:cxn ang="0">
                      <a:pos x="459" y="30"/>
                    </a:cxn>
                    <a:cxn ang="0">
                      <a:pos x="496" y="26"/>
                    </a:cxn>
                    <a:cxn ang="0">
                      <a:pos x="517" y="36"/>
                    </a:cxn>
                    <a:cxn ang="0">
                      <a:pos x="544" y="22"/>
                    </a:cxn>
                    <a:cxn ang="0">
                      <a:pos x="558" y="15"/>
                    </a:cxn>
                    <a:cxn ang="0">
                      <a:pos x="571" y="3"/>
                    </a:cxn>
                    <a:cxn ang="0">
                      <a:pos x="581" y="20"/>
                    </a:cxn>
                    <a:cxn ang="0">
                      <a:pos x="604" y="43"/>
                    </a:cxn>
                    <a:cxn ang="0">
                      <a:pos x="624" y="76"/>
                    </a:cxn>
                    <a:cxn ang="0">
                      <a:pos x="639" y="84"/>
                    </a:cxn>
                    <a:cxn ang="0">
                      <a:pos x="642" y="119"/>
                    </a:cxn>
                    <a:cxn ang="0">
                      <a:pos x="604" y="142"/>
                    </a:cxn>
                    <a:cxn ang="0">
                      <a:pos x="587" y="159"/>
                    </a:cxn>
                    <a:cxn ang="0">
                      <a:pos x="567" y="207"/>
                    </a:cxn>
                    <a:cxn ang="0">
                      <a:pos x="554" y="257"/>
                    </a:cxn>
                    <a:cxn ang="0">
                      <a:pos x="549" y="280"/>
                    </a:cxn>
                    <a:cxn ang="0">
                      <a:pos x="517" y="315"/>
                    </a:cxn>
                    <a:cxn ang="0">
                      <a:pos x="501" y="360"/>
                    </a:cxn>
                    <a:cxn ang="0">
                      <a:pos x="478" y="406"/>
                    </a:cxn>
                    <a:cxn ang="0">
                      <a:pos x="447" y="401"/>
                    </a:cxn>
                    <a:cxn ang="0">
                      <a:pos x="440" y="392"/>
                    </a:cxn>
                    <a:cxn ang="0">
                      <a:pos x="392" y="386"/>
                    </a:cxn>
                    <a:cxn ang="0">
                      <a:pos x="371" y="403"/>
                    </a:cxn>
                    <a:cxn ang="0">
                      <a:pos x="344" y="427"/>
                    </a:cxn>
                    <a:cxn ang="0">
                      <a:pos x="330" y="472"/>
                    </a:cxn>
                    <a:cxn ang="0">
                      <a:pos x="313" y="497"/>
                    </a:cxn>
                    <a:cxn ang="0">
                      <a:pos x="304" y="497"/>
                    </a:cxn>
                    <a:cxn ang="0">
                      <a:pos x="276" y="516"/>
                    </a:cxn>
                    <a:cxn ang="0">
                      <a:pos x="237" y="515"/>
                    </a:cxn>
                    <a:cxn ang="0">
                      <a:pos x="227" y="524"/>
                    </a:cxn>
                    <a:cxn ang="0">
                      <a:pos x="216" y="522"/>
                    </a:cxn>
                    <a:cxn ang="0">
                      <a:pos x="193" y="532"/>
                    </a:cxn>
                    <a:cxn ang="0">
                      <a:pos x="180" y="524"/>
                    </a:cxn>
                    <a:cxn ang="0">
                      <a:pos x="151" y="500"/>
                    </a:cxn>
                    <a:cxn ang="0">
                      <a:pos x="151" y="467"/>
                    </a:cxn>
                    <a:cxn ang="0">
                      <a:pos x="136" y="454"/>
                    </a:cxn>
                    <a:cxn ang="0">
                      <a:pos x="126" y="444"/>
                    </a:cxn>
                    <a:cxn ang="0">
                      <a:pos x="96" y="417"/>
                    </a:cxn>
                    <a:cxn ang="0">
                      <a:pos x="5" y="417"/>
                    </a:cxn>
                    <a:cxn ang="0">
                      <a:pos x="1" y="366"/>
                    </a:cxn>
                    <a:cxn ang="0">
                      <a:pos x="6" y="295"/>
                    </a:cxn>
                    <a:cxn ang="0">
                      <a:pos x="23" y="248"/>
                    </a:cxn>
                    <a:cxn ang="0">
                      <a:pos x="49" y="218"/>
                    </a:cxn>
                    <a:cxn ang="0">
                      <a:pos x="53" y="208"/>
                    </a:cxn>
                    <a:cxn ang="0">
                      <a:pos x="48" y="197"/>
                    </a:cxn>
                    <a:cxn ang="0">
                      <a:pos x="58" y="189"/>
                    </a:cxn>
                    <a:cxn ang="0">
                      <a:pos x="55" y="154"/>
                    </a:cxn>
                    <a:cxn ang="0">
                      <a:pos x="43" y="134"/>
                    </a:cxn>
                  </a:cxnLst>
                  <a:rect l="0" t="0" r="r" b="b"/>
                  <a:pathLst>
                    <a:path w="642" h="532">
                      <a:moveTo>
                        <a:pt x="49" y="117"/>
                      </a:moveTo>
                      <a:lnTo>
                        <a:pt x="50" y="110"/>
                      </a:lnTo>
                      <a:lnTo>
                        <a:pt x="48" y="85"/>
                      </a:lnTo>
                      <a:lnTo>
                        <a:pt x="49" y="76"/>
                      </a:lnTo>
                      <a:lnTo>
                        <a:pt x="51" y="72"/>
                      </a:lnTo>
                      <a:lnTo>
                        <a:pt x="55" y="67"/>
                      </a:lnTo>
                      <a:lnTo>
                        <a:pt x="62" y="63"/>
                      </a:lnTo>
                      <a:lnTo>
                        <a:pt x="67" y="57"/>
                      </a:lnTo>
                      <a:lnTo>
                        <a:pt x="75" y="43"/>
                      </a:lnTo>
                      <a:lnTo>
                        <a:pt x="77" y="25"/>
                      </a:lnTo>
                      <a:lnTo>
                        <a:pt x="78" y="21"/>
                      </a:lnTo>
                      <a:lnTo>
                        <a:pt x="96" y="9"/>
                      </a:lnTo>
                      <a:lnTo>
                        <a:pt x="115" y="4"/>
                      </a:lnTo>
                      <a:lnTo>
                        <a:pt x="133" y="4"/>
                      </a:lnTo>
                      <a:lnTo>
                        <a:pt x="139" y="3"/>
                      </a:lnTo>
                      <a:lnTo>
                        <a:pt x="147" y="0"/>
                      </a:lnTo>
                      <a:lnTo>
                        <a:pt x="162" y="2"/>
                      </a:lnTo>
                      <a:lnTo>
                        <a:pt x="199" y="20"/>
                      </a:lnTo>
                      <a:lnTo>
                        <a:pt x="221" y="41"/>
                      </a:lnTo>
                      <a:lnTo>
                        <a:pt x="228" y="46"/>
                      </a:lnTo>
                      <a:lnTo>
                        <a:pt x="233" y="48"/>
                      </a:lnTo>
                      <a:lnTo>
                        <a:pt x="242" y="48"/>
                      </a:lnTo>
                      <a:lnTo>
                        <a:pt x="248" y="38"/>
                      </a:lnTo>
                      <a:lnTo>
                        <a:pt x="264" y="30"/>
                      </a:lnTo>
                      <a:lnTo>
                        <a:pt x="274" y="27"/>
                      </a:lnTo>
                      <a:lnTo>
                        <a:pt x="286" y="27"/>
                      </a:lnTo>
                      <a:lnTo>
                        <a:pt x="303" y="37"/>
                      </a:lnTo>
                      <a:lnTo>
                        <a:pt x="327" y="52"/>
                      </a:lnTo>
                      <a:lnTo>
                        <a:pt x="339" y="56"/>
                      </a:lnTo>
                      <a:lnTo>
                        <a:pt x="362" y="58"/>
                      </a:lnTo>
                      <a:lnTo>
                        <a:pt x="375" y="57"/>
                      </a:lnTo>
                      <a:lnTo>
                        <a:pt x="389" y="47"/>
                      </a:lnTo>
                      <a:lnTo>
                        <a:pt x="406" y="32"/>
                      </a:lnTo>
                      <a:lnTo>
                        <a:pt x="415" y="27"/>
                      </a:lnTo>
                      <a:lnTo>
                        <a:pt x="441" y="27"/>
                      </a:lnTo>
                      <a:lnTo>
                        <a:pt x="459" y="30"/>
                      </a:lnTo>
                      <a:lnTo>
                        <a:pt x="469" y="26"/>
                      </a:lnTo>
                      <a:lnTo>
                        <a:pt x="489" y="24"/>
                      </a:lnTo>
                      <a:lnTo>
                        <a:pt x="496" y="26"/>
                      </a:lnTo>
                      <a:lnTo>
                        <a:pt x="503" y="30"/>
                      </a:lnTo>
                      <a:lnTo>
                        <a:pt x="511" y="32"/>
                      </a:lnTo>
                      <a:lnTo>
                        <a:pt x="517" y="36"/>
                      </a:lnTo>
                      <a:lnTo>
                        <a:pt x="528" y="36"/>
                      </a:lnTo>
                      <a:lnTo>
                        <a:pt x="534" y="32"/>
                      </a:lnTo>
                      <a:lnTo>
                        <a:pt x="544" y="22"/>
                      </a:lnTo>
                      <a:lnTo>
                        <a:pt x="544" y="21"/>
                      </a:lnTo>
                      <a:lnTo>
                        <a:pt x="550" y="16"/>
                      </a:lnTo>
                      <a:lnTo>
                        <a:pt x="558" y="15"/>
                      </a:lnTo>
                      <a:lnTo>
                        <a:pt x="564" y="15"/>
                      </a:lnTo>
                      <a:lnTo>
                        <a:pt x="570" y="3"/>
                      </a:lnTo>
                      <a:lnTo>
                        <a:pt x="571" y="3"/>
                      </a:lnTo>
                      <a:lnTo>
                        <a:pt x="574" y="0"/>
                      </a:lnTo>
                      <a:lnTo>
                        <a:pt x="577" y="11"/>
                      </a:lnTo>
                      <a:lnTo>
                        <a:pt x="581" y="20"/>
                      </a:lnTo>
                      <a:lnTo>
                        <a:pt x="588" y="30"/>
                      </a:lnTo>
                      <a:lnTo>
                        <a:pt x="599" y="36"/>
                      </a:lnTo>
                      <a:lnTo>
                        <a:pt x="604" y="43"/>
                      </a:lnTo>
                      <a:lnTo>
                        <a:pt x="613" y="65"/>
                      </a:lnTo>
                      <a:lnTo>
                        <a:pt x="623" y="73"/>
                      </a:lnTo>
                      <a:lnTo>
                        <a:pt x="624" y="76"/>
                      </a:lnTo>
                      <a:lnTo>
                        <a:pt x="635" y="80"/>
                      </a:lnTo>
                      <a:lnTo>
                        <a:pt x="636" y="81"/>
                      </a:lnTo>
                      <a:lnTo>
                        <a:pt x="639" y="84"/>
                      </a:lnTo>
                      <a:lnTo>
                        <a:pt x="641" y="89"/>
                      </a:lnTo>
                      <a:lnTo>
                        <a:pt x="640" y="106"/>
                      </a:lnTo>
                      <a:lnTo>
                        <a:pt x="642" y="119"/>
                      </a:lnTo>
                      <a:lnTo>
                        <a:pt x="623" y="132"/>
                      </a:lnTo>
                      <a:lnTo>
                        <a:pt x="620" y="135"/>
                      </a:lnTo>
                      <a:lnTo>
                        <a:pt x="604" y="142"/>
                      </a:lnTo>
                      <a:lnTo>
                        <a:pt x="601" y="143"/>
                      </a:lnTo>
                      <a:lnTo>
                        <a:pt x="592" y="153"/>
                      </a:lnTo>
                      <a:lnTo>
                        <a:pt x="587" y="159"/>
                      </a:lnTo>
                      <a:lnTo>
                        <a:pt x="583" y="166"/>
                      </a:lnTo>
                      <a:lnTo>
                        <a:pt x="576" y="189"/>
                      </a:lnTo>
                      <a:lnTo>
                        <a:pt x="567" y="207"/>
                      </a:lnTo>
                      <a:lnTo>
                        <a:pt x="564" y="218"/>
                      </a:lnTo>
                      <a:lnTo>
                        <a:pt x="562" y="229"/>
                      </a:lnTo>
                      <a:lnTo>
                        <a:pt x="554" y="257"/>
                      </a:lnTo>
                      <a:lnTo>
                        <a:pt x="553" y="269"/>
                      </a:lnTo>
                      <a:lnTo>
                        <a:pt x="551" y="275"/>
                      </a:lnTo>
                      <a:lnTo>
                        <a:pt x="549" y="280"/>
                      </a:lnTo>
                      <a:lnTo>
                        <a:pt x="534" y="287"/>
                      </a:lnTo>
                      <a:lnTo>
                        <a:pt x="523" y="299"/>
                      </a:lnTo>
                      <a:lnTo>
                        <a:pt x="517" y="315"/>
                      </a:lnTo>
                      <a:lnTo>
                        <a:pt x="513" y="331"/>
                      </a:lnTo>
                      <a:lnTo>
                        <a:pt x="511" y="338"/>
                      </a:lnTo>
                      <a:lnTo>
                        <a:pt x="501" y="360"/>
                      </a:lnTo>
                      <a:lnTo>
                        <a:pt x="483" y="391"/>
                      </a:lnTo>
                      <a:lnTo>
                        <a:pt x="481" y="400"/>
                      </a:lnTo>
                      <a:lnTo>
                        <a:pt x="478" y="406"/>
                      </a:lnTo>
                      <a:lnTo>
                        <a:pt x="469" y="409"/>
                      </a:lnTo>
                      <a:lnTo>
                        <a:pt x="456" y="408"/>
                      </a:lnTo>
                      <a:lnTo>
                        <a:pt x="447" y="401"/>
                      </a:lnTo>
                      <a:lnTo>
                        <a:pt x="443" y="398"/>
                      </a:lnTo>
                      <a:lnTo>
                        <a:pt x="443" y="397"/>
                      </a:lnTo>
                      <a:lnTo>
                        <a:pt x="440" y="392"/>
                      </a:lnTo>
                      <a:lnTo>
                        <a:pt x="429" y="382"/>
                      </a:lnTo>
                      <a:lnTo>
                        <a:pt x="414" y="381"/>
                      </a:lnTo>
                      <a:lnTo>
                        <a:pt x="392" y="386"/>
                      </a:lnTo>
                      <a:lnTo>
                        <a:pt x="377" y="386"/>
                      </a:lnTo>
                      <a:lnTo>
                        <a:pt x="375" y="386"/>
                      </a:lnTo>
                      <a:lnTo>
                        <a:pt x="371" y="403"/>
                      </a:lnTo>
                      <a:lnTo>
                        <a:pt x="360" y="408"/>
                      </a:lnTo>
                      <a:lnTo>
                        <a:pt x="352" y="416"/>
                      </a:lnTo>
                      <a:lnTo>
                        <a:pt x="344" y="427"/>
                      </a:lnTo>
                      <a:lnTo>
                        <a:pt x="335" y="443"/>
                      </a:lnTo>
                      <a:lnTo>
                        <a:pt x="332" y="458"/>
                      </a:lnTo>
                      <a:lnTo>
                        <a:pt x="330" y="472"/>
                      </a:lnTo>
                      <a:lnTo>
                        <a:pt x="327" y="481"/>
                      </a:lnTo>
                      <a:lnTo>
                        <a:pt x="320" y="490"/>
                      </a:lnTo>
                      <a:lnTo>
                        <a:pt x="313" y="497"/>
                      </a:lnTo>
                      <a:lnTo>
                        <a:pt x="313" y="504"/>
                      </a:lnTo>
                      <a:lnTo>
                        <a:pt x="309" y="498"/>
                      </a:lnTo>
                      <a:lnTo>
                        <a:pt x="304" y="497"/>
                      </a:lnTo>
                      <a:lnTo>
                        <a:pt x="301" y="505"/>
                      </a:lnTo>
                      <a:lnTo>
                        <a:pt x="300" y="517"/>
                      </a:lnTo>
                      <a:lnTo>
                        <a:pt x="276" y="516"/>
                      </a:lnTo>
                      <a:lnTo>
                        <a:pt x="265" y="517"/>
                      </a:lnTo>
                      <a:lnTo>
                        <a:pt x="242" y="508"/>
                      </a:lnTo>
                      <a:lnTo>
                        <a:pt x="237" y="515"/>
                      </a:lnTo>
                      <a:lnTo>
                        <a:pt x="234" y="516"/>
                      </a:lnTo>
                      <a:lnTo>
                        <a:pt x="231" y="521"/>
                      </a:lnTo>
                      <a:lnTo>
                        <a:pt x="227" y="524"/>
                      </a:lnTo>
                      <a:lnTo>
                        <a:pt x="225" y="524"/>
                      </a:lnTo>
                      <a:lnTo>
                        <a:pt x="221" y="525"/>
                      </a:lnTo>
                      <a:lnTo>
                        <a:pt x="216" y="522"/>
                      </a:lnTo>
                      <a:lnTo>
                        <a:pt x="212" y="525"/>
                      </a:lnTo>
                      <a:lnTo>
                        <a:pt x="210" y="524"/>
                      </a:lnTo>
                      <a:lnTo>
                        <a:pt x="193" y="532"/>
                      </a:lnTo>
                      <a:lnTo>
                        <a:pt x="190" y="524"/>
                      </a:lnTo>
                      <a:lnTo>
                        <a:pt x="182" y="524"/>
                      </a:lnTo>
                      <a:lnTo>
                        <a:pt x="180" y="524"/>
                      </a:lnTo>
                      <a:lnTo>
                        <a:pt x="168" y="521"/>
                      </a:lnTo>
                      <a:lnTo>
                        <a:pt x="163" y="513"/>
                      </a:lnTo>
                      <a:lnTo>
                        <a:pt x="151" y="500"/>
                      </a:lnTo>
                      <a:lnTo>
                        <a:pt x="146" y="482"/>
                      </a:lnTo>
                      <a:lnTo>
                        <a:pt x="146" y="471"/>
                      </a:lnTo>
                      <a:lnTo>
                        <a:pt x="151" y="467"/>
                      </a:lnTo>
                      <a:lnTo>
                        <a:pt x="147" y="467"/>
                      </a:lnTo>
                      <a:lnTo>
                        <a:pt x="140" y="465"/>
                      </a:lnTo>
                      <a:lnTo>
                        <a:pt x="136" y="454"/>
                      </a:lnTo>
                      <a:lnTo>
                        <a:pt x="133" y="451"/>
                      </a:lnTo>
                      <a:lnTo>
                        <a:pt x="130" y="445"/>
                      </a:lnTo>
                      <a:lnTo>
                        <a:pt x="126" y="444"/>
                      </a:lnTo>
                      <a:lnTo>
                        <a:pt x="124" y="439"/>
                      </a:lnTo>
                      <a:lnTo>
                        <a:pt x="117" y="429"/>
                      </a:lnTo>
                      <a:lnTo>
                        <a:pt x="96" y="417"/>
                      </a:lnTo>
                      <a:lnTo>
                        <a:pt x="86" y="416"/>
                      </a:lnTo>
                      <a:lnTo>
                        <a:pt x="64" y="413"/>
                      </a:lnTo>
                      <a:lnTo>
                        <a:pt x="5" y="417"/>
                      </a:lnTo>
                      <a:lnTo>
                        <a:pt x="2" y="414"/>
                      </a:lnTo>
                      <a:lnTo>
                        <a:pt x="0" y="375"/>
                      </a:lnTo>
                      <a:lnTo>
                        <a:pt x="1" y="366"/>
                      </a:lnTo>
                      <a:lnTo>
                        <a:pt x="6" y="345"/>
                      </a:lnTo>
                      <a:lnTo>
                        <a:pt x="5" y="315"/>
                      </a:lnTo>
                      <a:lnTo>
                        <a:pt x="6" y="295"/>
                      </a:lnTo>
                      <a:lnTo>
                        <a:pt x="10" y="283"/>
                      </a:lnTo>
                      <a:lnTo>
                        <a:pt x="22" y="263"/>
                      </a:lnTo>
                      <a:lnTo>
                        <a:pt x="23" y="248"/>
                      </a:lnTo>
                      <a:lnTo>
                        <a:pt x="26" y="239"/>
                      </a:lnTo>
                      <a:lnTo>
                        <a:pt x="34" y="229"/>
                      </a:lnTo>
                      <a:lnTo>
                        <a:pt x="49" y="218"/>
                      </a:lnTo>
                      <a:lnTo>
                        <a:pt x="49" y="212"/>
                      </a:lnTo>
                      <a:lnTo>
                        <a:pt x="53" y="209"/>
                      </a:lnTo>
                      <a:lnTo>
                        <a:pt x="53" y="208"/>
                      </a:lnTo>
                      <a:lnTo>
                        <a:pt x="53" y="204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50" y="191"/>
                      </a:lnTo>
                      <a:lnTo>
                        <a:pt x="53" y="189"/>
                      </a:lnTo>
                      <a:lnTo>
                        <a:pt x="58" y="189"/>
                      </a:lnTo>
                      <a:lnTo>
                        <a:pt x="59" y="187"/>
                      </a:lnTo>
                      <a:lnTo>
                        <a:pt x="59" y="169"/>
                      </a:lnTo>
                      <a:lnTo>
                        <a:pt x="55" y="154"/>
                      </a:lnTo>
                      <a:lnTo>
                        <a:pt x="54" y="149"/>
                      </a:lnTo>
                      <a:lnTo>
                        <a:pt x="44" y="139"/>
                      </a:lnTo>
                      <a:lnTo>
                        <a:pt x="43" y="134"/>
                      </a:lnTo>
                      <a:lnTo>
                        <a:pt x="44" y="123"/>
                      </a:lnTo>
                      <a:lnTo>
                        <a:pt x="49" y="1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0" name="Freeform 41"/>
                <p:cNvSpPr>
                  <a:spLocks noChangeAspect="1"/>
                </p:cNvSpPr>
                <p:nvPr/>
              </p:nvSpPr>
              <p:spPr bwMode="gray">
                <a:xfrm>
                  <a:off x="4952206" y="3627784"/>
                  <a:ext cx="133350" cy="152400"/>
                </a:xfrm>
                <a:custGeom>
                  <a:avLst/>
                  <a:gdLst/>
                  <a:ahLst/>
                  <a:cxnLst>
                    <a:cxn ang="0">
                      <a:pos x="408" y="5"/>
                    </a:cxn>
                    <a:cxn ang="0">
                      <a:pos x="377" y="16"/>
                    </a:cxn>
                    <a:cxn ang="0">
                      <a:pos x="343" y="0"/>
                    </a:cxn>
                    <a:cxn ang="0">
                      <a:pos x="300" y="17"/>
                    </a:cxn>
                    <a:cxn ang="0">
                      <a:pos x="274" y="47"/>
                    </a:cxn>
                    <a:cxn ang="0">
                      <a:pos x="274" y="101"/>
                    </a:cxn>
                    <a:cxn ang="0">
                      <a:pos x="267" y="114"/>
                    </a:cxn>
                    <a:cxn ang="0">
                      <a:pos x="234" y="96"/>
                    </a:cxn>
                    <a:cxn ang="0">
                      <a:pos x="205" y="90"/>
                    </a:cxn>
                    <a:cxn ang="0">
                      <a:pos x="118" y="84"/>
                    </a:cxn>
                    <a:cxn ang="0">
                      <a:pos x="111" y="117"/>
                    </a:cxn>
                    <a:cxn ang="0">
                      <a:pos x="121" y="140"/>
                    </a:cxn>
                    <a:cxn ang="0">
                      <a:pos x="166" y="124"/>
                    </a:cxn>
                    <a:cxn ang="0">
                      <a:pos x="177" y="157"/>
                    </a:cxn>
                    <a:cxn ang="0">
                      <a:pos x="158" y="204"/>
                    </a:cxn>
                    <a:cxn ang="0">
                      <a:pos x="173" y="246"/>
                    </a:cxn>
                    <a:cxn ang="0">
                      <a:pos x="169" y="275"/>
                    </a:cxn>
                    <a:cxn ang="0">
                      <a:pos x="161" y="329"/>
                    </a:cxn>
                    <a:cxn ang="0">
                      <a:pos x="127" y="318"/>
                    </a:cxn>
                    <a:cxn ang="0">
                      <a:pos x="92" y="310"/>
                    </a:cxn>
                    <a:cxn ang="0">
                      <a:pos x="74" y="313"/>
                    </a:cxn>
                    <a:cxn ang="0">
                      <a:pos x="42" y="333"/>
                    </a:cxn>
                    <a:cxn ang="0">
                      <a:pos x="27" y="350"/>
                    </a:cxn>
                    <a:cxn ang="0">
                      <a:pos x="31" y="375"/>
                    </a:cxn>
                    <a:cxn ang="0">
                      <a:pos x="31" y="394"/>
                    </a:cxn>
                    <a:cxn ang="0">
                      <a:pos x="8" y="397"/>
                    </a:cxn>
                    <a:cxn ang="0">
                      <a:pos x="0" y="419"/>
                    </a:cxn>
                    <a:cxn ang="0">
                      <a:pos x="19" y="434"/>
                    </a:cxn>
                    <a:cxn ang="0">
                      <a:pos x="40" y="456"/>
                    </a:cxn>
                    <a:cxn ang="0">
                      <a:pos x="63" y="469"/>
                    </a:cxn>
                    <a:cxn ang="0">
                      <a:pos x="80" y="449"/>
                    </a:cxn>
                    <a:cxn ang="0">
                      <a:pos x="100" y="447"/>
                    </a:cxn>
                    <a:cxn ang="0">
                      <a:pos x="121" y="468"/>
                    </a:cxn>
                    <a:cxn ang="0">
                      <a:pos x="140" y="452"/>
                    </a:cxn>
                    <a:cxn ang="0">
                      <a:pos x="161" y="444"/>
                    </a:cxn>
                    <a:cxn ang="0">
                      <a:pos x="177" y="445"/>
                    </a:cxn>
                    <a:cxn ang="0">
                      <a:pos x="188" y="466"/>
                    </a:cxn>
                    <a:cxn ang="0">
                      <a:pos x="232" y="437"/>
                    </a:cxn>
                    <a:cxn ang="0">
                      <a:pos x="261" y="415"/>
                    </a:cxn>
                    <a:cxn ang="0">
                      <a:pos x="278" y="376"/>
                    </a:cxn>
                    <a:cxn ang="0">
                      <a:pos x="282" y="337"/>
                    </a:cxn>
                    <a:cxn ang="0">
                      <a:pos x="312" y="280"/>
                    </a:cxn>
                    <a:cxn ang="0">
                      <a:pos x="348" y="254"/>
                    </a:cxn>
                    <a:cxn ang="0">
                      <a:pos x="364" y="237"/>
                    </a:cxn>
                    <a:cxn ang="0">
                      <a:pos x="372" y="141"/>
                    </a:cxn>
                    <a:cxn ang="0">
                      <a:pos x="391" y="73"/>
                    </a:cxn>
                    <a:cxn ang="0">
                      <a:pos x="417" y="17"/>
                    </a:cxn>
                  </a:cxnLst>
                  <a:rect l="0" t="0" r="r" b="b"/>
                  <a:pathLst>
                    <a:path w="417" h="479">
                      <a:moveTo>
                        <a:pt x="414" y="0"/>
                      </a:moveTo>
                      <a:lnTo>
                        <a:pt x="408" y="5"/>
                      </a:lnTo>
                      <a:lnTo>
                        <a:pt x="393" y="12"/>
                      </a:lnTo>
                      <a:lnTo>
                        <a:pt x="377" y="16"/>
                      </a:lnTo>
                      <a:lnTo>
                        <a:pt x="360" y="10"/>
                      </a:lnTo>
                      <a:lnTo>
                        <a:pt x="343" y="0"/>
                      </a:lnTo>
                      <a:lnTo>
                        <a:pt x="323" y="3"/>
                      </a:lnTo>
                      <a:lnTo>
                        <a:pt x="300" y="17"/>
                      </a:lnTo>
                      <a:lnTo>
                        <a:pt x="283" y="33"/>
                      </a:lnTo>
                      <a:lnTo>
                        <a:pt x="274" y="47"/>
                      </a:lnTo>
                      <a:lnTo>
                        <a:pt x="272" y="58"/>
                      </a:lnTo>
                      <a:lnTo>
                        <a:pt x="274" y="101"/>
                      </a:lnTo>
                      <a:lnTo>
                        <a:pt x="272" y="111"/>
                      </a:lnTo>
                      <a:lnTo>
                        <a:pt x="267" y="114"/>
                      </a:lnTo>
                      <a:lnTo>
                        <a:pt x="244" y="96"/>
                      </a:lnTo>
                      <a:lnTo>
                        <a:pt x="234" y="96"/>
                      </a:lnTo>
                      <a:lnTo>
                        <a:pt x="220" y="91"/>
                      </a:lnTo>
                      <a:lnTo>
                        <a:pt x="205" y="90"/>
                      </a:lnTo>
                      <a:lnTo>
                        <a:pt x="194" y="84"/>
                      </a:lnTo>
                      <a:lnTo>
                        <a:pt x="118" y="84"/>
                      </a:lnTo>
                      <a:lnTo>
                        <a:pt x="112" y="98"/>
                      </a:lnTo>
                      <a:lnTo>
                        <a:pt x="111" y="117"/>
                      </a:lnTo>
                      <a:lnTo>
                        <a:pt x="112" y="135"/>
                      </a:lnTo>
                      <a:lnTo>
                        <a:pt x="121" y="140"/>
                      </a:lnTo>
                      <a:lnTo>
                        <a:pt x="137" y="117"/>
                      </a:lnTo>
                      <a:lnTo>
                        <a:pt x="166" y="124"/>
                      </a:lnTo>
                      <a:lnTo>
                        <a:pt x="176" y="137"/>
                      </a:lnTo>
                      <a:lnTo>
                        <a:pt x="177" y="157"/>
                      </a:lnTo>
                      <a:lnTo>
                        <a:pt x="159" y="187"/>
                      </a:lnTo>
                      <a:lnTo>
                        <a:pt x="158" y="204"/>
                      </a:lnTo>
                      <a:lnTo>
                        <a:pt x="162" y="218"/>
                      </a:lnTo>
                      <a:lnTo>
                        <a:pt x="173" y="246"/>
                      </a:lnTo>
                      <a:lnTo>
                        <a:pt x="172" y="262"/>
                      </a:lnTo>
                      <a:lnTo>
                        <a:pt x="169" y="275"/>
                      </a:lnTo>
                      <a:lnTo>
                        <a:pt x="166" y="312"/>
                      </a:lnTo>
                      <a:lnTo>
                        <a:pt x="161" y="329"/>
                      </a:lnTo>
                      <a:lnTo>
                        <a:pt x="145" y="334"/>
                      </a:lnTo>
                      <a:lnTo>
                        <a:pt x="127" y="318"/>
                      </a:lnTo>
                      <a:lnTo>
                        <a:pt x="102" y="321"/>
                      </a:lnTo>
                      <a:lnTo>
                        <a:pt x="92" y="310"/>
                      </a:lnTo>
                      <a:lnTo>
                        <a:pt x="85" y="305"/>
                      </a:lnTo>
                      <a:lnTo>
                        <a:pt x="74" y="313"/>
                      </a:lnTo>
                      <a:lnTo>
                        <a:pt x="65" y="324"/>
                      </a:lnTo>
                      <a:lnTo>
                        <a:pt x="42" y="333"/>
                      </a:lnTo>
                      <a:lnTo>
                        <a:pt x="32" y="342"/>
                      </a:lnTo>
                      <a:lnTo>
                        <a:pt x="27" y="350"/>
                      </a:lnTo>
                      <a:lnTo>
                        <a:pt x="26" y="363"/>
                      </a:lnTo>
                      <a:lnTo>
                        <a:pt x="31" y="375"/>
                      </a:lnTo>
                      <a:lnTo>
                        <a:pt x="33" y="390"/>
                      </a:lnTo>
                      <a:lnTo>
                        <a:pt x="31" y="394"/>
                      </a:lnTo>
                      <a:lnTo>
                        <a:pt x="19" y="394"/>
                      </a:lnTo>
                      <a:lnTo>
                        <a:pt x="8" y="397"/>
                      </a:lnTo>
                      <a:lnTo>
                        <a:pt x="2" y="404"/>
                      </a:lnTo>
                      <a:lnTo>
                        <a:pt x="0" y="419"/>
                      </a:lnTo>
                      <a:lnTo>
                        <a:pt x="13" y="425"/>
                      </a:lnTo>
                      <a:lnTo>
                        <a:pt x="19" y="434"/>
                      </a:lnTo>
                      <a:lnTo>
                        <a:pt x="33" y="449"/>
                      </a:lnTo>
                      <a:lnTo>
                        <a:pt x="40" y="456"/>
                      </a:lnTo>
                      <a:lnTo>
                        <a:pt x="49" y="479"/>
                      </a:lnTo>
                      <a:lnTo>
                        <a:pt x="63" y="469"/>
                      </a:lnTo>
                      <a:lnTo>
                        <a:pt x="73" y="463"/>
                      </a:lnTo>
                      <a:lnTo>
                        <a:pt x="80" y="449"/>
                      </a:lnTo>
                      <a:lnTo>
                        <a:pt x="90" y="444"/>
                      </a:lnTo>
                      <a:lnTo>
                        <a:pt x="100" y="447"/>
                      </a:lnTo>
                      <a:lnTo>
                        <a:pt x="105" y="458"/>
                      </a:lnTo>
                      <a:lnTo>
                        <a:pt x="121" y="468"/>
                      </a:lnTo>
                      <a:lnTo>
                        <a:pt x="133" y="465"/>
                      </a:lnTo>
                      <a:lnTo>
                        <a:pt x="140" y="452"/>
                      </a:lnTo>
                      <a:lnTo>
                        <a:pt x="148" y="446"/>
                      </a:lnTo>
                      <a:lnTo>
                        <a:pt x="161" y="444"/>
                      </a:lnTo>
                      <a:lnTo>
                        <a:pt x="175" y="440"/>
                      </a:lnTo>
                      <a:lnTo>
                        <a:pt x="177" y="445"/>
                      </a:lnTo>
                      <a:lnTo>
                        <a:pt x="178" y="463"/>
                      </a:lnTo>
                      <a:lnTo>
                        <a:pt x="188" y="466"/>
                      </a:lnTo>
                      <a:lnTo>
                        <a:pt x="209" y="458"/>
                      </a:lnTo>
                      <a:lnTo>
                        <a:pt x="232" y="437"/>
                      </a:lnTo>
                      <a:lnTo>
                        <a:pt x="246" y="430"/>
                      </a:lnTo>
                      <a:lnTo>
                        <a:pt x="261" y="415"/>
                      </a:lnTo>
                      <a:lnTo>
                        <a:pt x="274" y="394"/>
                      </a:lnTo>
                      <a:lnTo>
                        <a:pt x="278" y="376"/>
                      </a:lnTo>
                      <a:lnTo>
                        <a:pt x="278" y="358"/>
                      </a:lnTo>
                      <a:lnTo>
                        <a:pt x="282" y="337"/>
                      </a:lnTo>
                      <a:lnTo>
                        <a:pt x="289" y="316"/>
                      </a:lnTo>
                      <a:lnTo>
                        <a:pt x="312" y="280"/>
                      </a:lnTo>
                      <a:lnTo>
                        <a:pt x="329" y="264"/>
                      </a:lnTo>
                      <a:lnTo>
                        <a:pt x="348" y="254"/>
                      </a:lnTo>
                      <a:lnTo>
                        <a:pt x="363" y="241"/>
                      </a:lnTo>
                      <a:lnTo>
                        <a:pt x="364" y="237"/>
                      </a:lnTo>
                      <a:lnTo>
                        <a:pt x="371" y="207"/>
                      </a:lnTo>
                      <a:lnTo>
                        <a:pt x="372" y="141"/>
                      </a:lnTo>
                      <a:lnTo>
                        <a:pt x="381" y="97"/>
                      </a:lnTo>
                      <a:lnTo>
                        <a:pt x="391" y="73"/>
                      </a:lnTo>
                      <a:lnTo>
                        <a:pt x="412" y="36"/>
                      </a:lnTo>
                      <a:lnTo>
                        <a:pt x="417" y="17"/>
                      </a:lnTo>
                      <a:lnTo>
                        <a:pt x="414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1" name="Freeform 42"/>
                <p:cNvSpPr>
                  <a:spLocks noChangeAspect="1"/>
                </p:cNvSpPr>
                <p:nvPr/>
              </p:nvSpPr>
              <p:spPr bwMode="gray">
                <a:xfrm>
                  <a:off x="4922043" y="3653184"/>
                  <a:ext cx="33338" cy="22225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67" y="0"/>
                    </a:cxn>
                    <a:cxn ang="0">
                      <a:pos x="25" y="3"/>
                    </a:cxn>
                    <a:cxn ang="0">
                      <a:pos x="21" y="4"/>
                    </a:cxn>
                    <a:cxn ang="0">
                      <a:pos x="21" y="14"/>
                    </a:cxn>
                    <a:cxn ang="0">
                      <a:pos x="14" y="26"/>
                    </a:cxn>
                    <a:cxn ang="0">
                      <a:pos x="11" y="37"/>
                    </a:cxn>
                    <a:cxn ang="0">
                      <a:pos x="0" y="56"/>
                    </a:cxn>
                    <a:cxn ang="0">
                      <a:pos x="15" y="63"/>
                    </a:cxn>
                    <a:cxn ang="0">
                      <a:pos x="15" y="65"/>
                    </a:cxn>
                    <a:cxn ang="0">
                      <a:pos x="13" y="69"/>
                    </a:cxn>
                    <a:cxn ang="0">
                      <a:pos x="13" y="68"/>
                    </a:cxn>
                    <a:cxn ang="0">
                      <a:pos x="36" y="63"/>
                    </a:cxn>
                    <a:cxn ang="0">
                      <a:pos x="107" y="60"/>
                    </a:cxn>
                    <a:cxn ang="0">
                      <a:pos x="105" y="58"/>
                    </a:cxn>
                    <a:cxn ang="0">
                      <a:pos x="102" y="38"/>
                    </a:cxn>
                    <a:cxn ang="0">
                      <a:pos x="101" y="15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07" h="69">
                      <a:moveTo>
                        <a:pt x="107" y="0"/>
                      </a:moveTo>
                      <a:lnTo>
                        <a:pt x="67" y="0"/>
                      </a:lnTo>
                      <a:lnTo>
                        <a:pt x="25" y="3"/>
                      </a:lnTo>
                      <a:lnTo>
                        <a:pt x="21" y="4"/>
                      </a:lnTo>
                      <a:lnTo>
                        <a:pt x="21" y="14"/>
                      </a:lnTo>
                      <a:lnTo>
                        <a:pt x="14" y="26"/>
                      </a:lnTo>
                      <a:lnTo>
                        <a:pt x="11" y="37"/>
                      </a:lnTo>
                      <a:lnTo>
                        <a:pt x="0" y="56"/>
                      </a:lnTo>
                      <a:lnTo>
                        <a:pt x="15" y="63"/>
                      </a:lnTo>
                      <a:lnTo>
                        <a:pt x="15" y="65"/>
                      </a:lnTo>
                      <a:lnTo>
                        <a:pt x="13" y="69"/>
                      </a:lnTo>
                      <a:lnTo>
                        <a:pt x="13" y="68"/>
                      </a:lnTo>
                      <a:lnTo>
                        <a:pt x="36" y="63"/>
                      </a:lnTo>
                      <a:lnTo>
                        <a:pt x="107" y="60"/>
                      </a:lnTo>
                      <a:lnTo>
                        <a:pt x="105" y="58"/>
                      </a:lnTo>
                      <a:lnTo>
                        <a:pt x="102" y="38"/>
                      </a:lnTo>
                      <a:lnTo>
                        <a:pt x="101" y="15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2" name="Freeform 43"/>
                <p:cNvSpPr>
                  <a:spLocks noChangeAspect="1"/>
                </p:cNvSpPr>
                <p:nvPr/>
              </p:nvSpPr>
              <p:spPr bwMode="gray">
                <a:xfrm>
                  <a:off x="5268117" y="3732559"/>
                  <a:ext cx="28575" cy="34925"/>
                </a:xfrm>
                <a:custGeom>
                  <a:avLst/>
                  <a:gdLst/>
                  <a:ahLst/>
                  <a:cxnLst>
                    <a:cxn ang="0">
                      <a:pos x="83" y="5"/>
                    </a:cxn>
                    <a:cxn ang="0">
                      <a:pos x="81" y="1"/>
                    </a:cxn>
                    <a:cxn ang="0">
                      <a:pos x="76" y="1"/>
                    </a:cxn>
                    <a:cxn ang="0">
                      <a:pos x="76" y="0"/>
                    </a:cxn>
                    <a:cxn ang="0">
                      <a:pos x="71" y="0"/>
                    </a:cxn>
                    <a:cxn ang="0">
                      <a:pos x="59" y="4"/>
                    </a:cxn>
                    <a:cxn ang="0">
                      <a:pos x="49" y="4"/>
                    </a:cxn>
                    <a:cxn ang="0">
                      <a:pos x="46" y="6"/>
                    </a:cxn>
                    <a:cxn ang="0">
                      <a:pos x="45" y="9"/>
                    </a:cxn>
                    <a:cxn ang="0">
                      <a:pos x="45" y="17"/>
                    </a:cxn>
                    <a:cxn ang="0">
                      <a:pos x="41" y="22"/>
                    </a:cxn>
                    <a:cxn ang="0">
                      <a:pos x="33" y="22"/>
                    </a:cxn>
                    <a:cxn ang="0">
                      <a:pos x="28" y="25"/>
                    </a:cxn>
                    <a:cxn ang="0">
                      <a:pos x="22" y="26"/>
                    </a:cxn>
                    <a:cxn ang="0">
                      <a:pos x="19" y="25"/>
                    </a:cxn>
                    <a:cxn ang="0">
                      <a:pos x="16" y="16"/>
                    </a:cxn>
                    <a:cxn ang="0">
                      <a:pos x="13" y="11"/>
                    </a:cxn>
                    <a:cxn ang="0">
                      <a:pos x="11" y="10"/>
                    </a:cxn>
                    <a:cxn ang="0">
                      <a:pos x="6" y="10"/>
                    </a:cxn>
                    <a:cxn ang="0">
                      <a:pos x="1" y="13"/>
                    </a:cxn>
                    <a:cxn ang="0">
                      <a:pos x="1" y="22"/>
                    </a:cxn>
                    <a:cxn ang="0">
                      <a:pos x="0" y="22"/>
                    </a:cxn>
                    <a:cxn ang="0">
                      <a:pos x="6" y="28"/>
                    </a:cxn>
                    <a:cxn ang="0">
                      <a:pos x="8" y="34"/>
                    </a:cxn>
                    <a:cxn ang="0">
                      <a:pos x="11" y="58"/>
                    </a:cxn>
                    <a:cxn ang="0">
                      <a:pos x="13" y="61"/>
                    </a:cxn>
                    <a:cxn ang="0">
                      <a:pos x="16" y="69"/>
                    </a:cxn>
                    <a:cxn ang="0">
                      <a:pos x="17" y="79"/>
                    </a:cxn>
                    <a:cxn ang="0">
                      <a:pos x="17" y="91"/>
                    </a:cxn>
                    <a:cxn ang="0">
                      <a:pos x="18" y="101"/>
                    </a:cxn>
                    <a:cxn ang="0">
                      <a:pos x="23" y="108"/>
                    </a:cxn>
                    <a:cxn ang="0">
                      <a:pos x="29" y="114"/>
                    </a:cxn>
                    <a:cxn ang="0">
                      <a:pos x="32" y="113"/>
                    </a:cxn>
                    <a:cxn ang="0">
                      <a:pos x="43" y="110"/>
                    </a:cxn>
                    <a:cxn ang="0">
                      <a:pos x="57" y="106"/>
                    </a:cxn>
                    <a:cxn ang="0">
                      <a:pos x="68" y="86"/>
                    </a:cxn>
                    <a:cxn ang="0">
                      <a:pos x="73" y="80"/>
                    </a:cxn>
                    <a:cxn ang="0">
                      <a:pos x="79" y="66"/>
                    </a:cxn>
                    <a:cxn ang="0">
                      <a:pos x="89" y="54"/>
                    </a:cxn>
                    <a:cxn ang="0">
                      <a:pos x="93" y="48"/>
                    </a:cxn>
                    <a:cxn ang="0">
                      <a:pos x="93" y="40"/>
                    </a:cxn>
                    <a:cxn ang="0">
                      <a:pos x="91" y="34"/>
                    </a:cxn>
                    <a:cxn ang="0">
                      <a:pos x="87" y="31"/>
                    </a:cxn>
                    <a:cxn ang="0">
                      <a:pos x="81" y="29"/>
                    </a:cxn>
                    <a:cxn ang="0">
                      <a:pos x="77" y="26"/>
                    </a:cxn>
                    <a:cxn ang="0">
                      <a:pos x="77" y="22"/>
                    </a:cxn>
                    <a:cxn ang="0">
                      <a:pos x="77" y="16"/>
                    </a:cxn>
                    <a:cxn ang="0">
                      <a:pos x="78" y="10"/>
                    </a:cxn>
                    <a:cxn ang="0">
                      <a:pos x="83" y="5"/>
                    </a:cxn>
                  </a:cxnLst>
                  <a:rect l="0" t="0" r="r" b="b"/>
                  <a:pathLst>
                    <a:path w="93" h="114">
                      <a:moveTo>
                        <a:pt x="83" y="5"/>
                      </a:moveTo>
                      <a:lnTo>
                        <a:pt x="81" y="1"/>
                      </a:lnTo>
                      <a:lnTo>
                        <a:pt x="76" y="1"/>
                      </a:lnTo>
                      <a:lnTo>
                        <a:pt x="76" y="0"/>
                      </a:lnTo>
                      <a:lnTo>
                        <a:pt x="71" y="0"/>
                      </a:lnTo>
                      <a:lnTo>
                        <a:pt x="59" y="4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5" y="9"/>
                      </a:lnTo>
                      <a:lnTo>
                        <a:pt x="45" y="17"/>
                      </a:lnTo>
                      <a:lnTo>
                        <a:pt x="41" y="22"/>
                      </a:lnTo>
                      <a:lnTo>
                        <a:pt x="33" y="22"/>
                      </a:lnTo>
                      <a:lnTo>
                        <a:pt x="28" y="25"/>
                      </a:lnTo>
                      <a:lnTo>
                        <a:pt x="22" y="26"/>
                      </a:lnTo>
                      <a:lnTo>
                        <a:pt x="19" y="25"/>
                      </a:lnTo>
                      <a:lnTo>
                        <a:pt x="16" y="16"/>
                      </a:lnTo>
                      <a:lnTo>
                        <a:pt x="13" y="11"/>
                      </a:lnTo>
                      <a:lnTo>
                        <a:pt x="11" y="10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6" y="28"/>
                      </a:lnTo>
                      <a:lnTo>
                        <a:pt x="8" y="34"/>
                      </a:lnTo>
                      <a:lnTo>
                        <a:pt x="11" y="58"/>
                      </a:lnTo>
                      <a:lnTo>
                        <a:pt x="13" y="61"/>
                      </a:lnTo>
                      <a:lnTo>
                        <a:pt x="16" y="69"/>
                      </a:lnTo>
                      <a:lnTo>
                        <a:pt x="17" y="79"/>
                      </a:lnTo>
                      <a:lnTo>
                        <a:pt x="17" y="91"/>
                      </a:lnTo>
                      <a:lnTo>
                        <a:pt x="18" y="101"/>
                      </a:lnTo>
                      <a:lnTo>
                        <a:pt x="23" y="108"/>
                      </a:lnTo>
                      <a:lnTo>
                        <a:pt x="29" y="114"/>
                      </a:lnTo>
                      <a:lnTo>
                        <a:pt x="32" y="113"/>
                      </a:lnTo>
                      <a:lnTo>
                        <a:pt x="43" y="110"/>
                      </a:lnTo>
                      <a:lnTo>
                        <a:pt x="57" y="106"/>
                      </a:lnTo>
                      <a:lnTo>
                        <a:pt x="68" y="86"/>
                      </a:lnTo>
                      <a:lnTo>
                        <a:pt x="73" y="80"/>
                      </a:lnTo>
                      <a:lnTo>
                        <a:pt x="79" y="66"/>
                      </a:lnTo>
                      <a:lnTo>
                        <a:pt x="89" y="54"/>
                      </a:lnTo>
                      <a:lnTo>
                        <a:pt x="93" y="48"/>
                      </a:lnTo>
                      <a:lnTo>
                        <a:pt x="93" y="40"/>
                      </a:lnTo>
                      <a:lnTo>
                        <a:pt x="91" y="34"/>
                      </a:lnTo>
                      <a:lnTo>
                        <a:pt x="87" y="31"/>
                      </a:lnTo>
                      <a:lnTo>
                        <a:pt x="81" y="29"/>
                      </a:lnTo>
                      <a:lnTo>
                        <a:pt x="77" y="26"/>
                      </a:lnTo>
                      <a:lnTo>
                        <a:pt x="77" y="22"/>
                      </a:lnTo>
                      <a:lnTo>
                        <a:pt x="77" y="16"/>
                      </a:lnTo>
                      <a:lnTo>
                        <a:pt x="78" y="10"/>
                      </a:lnTo>
                      <a:lnTo>
                        <a:pt x="83" y="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3" name="Freeform 44"/>
                <p:cNvSpPr>
                  <a:spLocks noChangeAspect="1"/>
                </p:cNvSpPr>
                <p:nvPr/>
              </p:nvSpPr>
              <p:spPr bwMode="gray">
                <a:xfrm>
                  <a:off x="5277642" y="3619847"/>
                  <a:ext cx="92075" cy="96838"/>
                </a:xfrm>
                <a:custGeom>
                  <a:avLst/>
                  <a:gdLst/>
                  <a:ahLst/>
                  <a:cxnLst>
                    <a:cxn ang="0">
                      <a:pos x="232" y="0"/>
                    </a:cxn>
                    <a:cxn ang="0">
                      <a:pos x="205" y="21"/>
                    </a:cxn>
                    <a:cxn ang="0">
                      <a:pos x="170" y="19"/>
                    </a:cxn>
                    <a:cxn ang="0">
                      <a:pos x="143" y="25"/>
                    </a:cxn>
                    <a:cxn ang="0">
                      <a:pos x="120" y="22"/>
                    </a:cxn>
                    <a:cxn ang="0">
                      <a:pos x="98" y="25"/>
                    </a:cxn>
                    <a:cxn ang="0">
                      <a:pos x="73" y="23"/>
                    </a:cxn>
                    <a:cxn ang="0">
                      <a:pos x="66" y="32"/>
                    </a:cxn>
                    <a:cxn ang="0">
                      <a:pos x="60" y="59"/>
                    </a:cxn>
                    <a:cxn ang="0">
                      <a:pos x="63" y="89"/>
                    </a:cxn>
                    <a:cxn ang="0">
                      <a:pos x="73" y="98"/>
                    </a:cxn>
                    <a:cxn ang="0">
                      <a:pos x="84" y="105"/>
                    </a:cxn>
                    <a:cxn ang="0">
                      <a:pos x="82" y="121"/>
                    </a:cxn>
                    <a:cxn ang="0">
                      <a:pos x="67" y="135"/>
                    </a:cxn>
                    <a:cxn ang="0">
                      <a:pos x="52" y="147"/>
                    </a:cxn>
                    <a:cxn ang="0">
                      <a:pos x="44" y="159"/>
                    </a:cxn>
                    <a:cxn ang="0">
                      <a:pos x="20" y="186"/>
                    </a:cxn>
                    <a:cxn ang="0">
                      <a:pos x="11" y="202"/>
                    </a:cxn>
                    <a:cxn ang="0">
                      <a:pos x="3" y="247"/>
                    </a:cxn>
                    <a:cxn ang="0">
                      <a:pos x="0" y="296"/>
                    </a:cxn>
                    <a:cxn ang="0">
                      <a:pos x="11" y="302"/>
                    </a:cxn>
                    <a:cxn ang="0">
                      <a:pos x="25" y="290"/>
                    </a:cxn>
                    <a:cxn ang="0">
                      <a:pos x="36" y="285"/>
                    </a:cxn>
                    <a:cxn ang="0">
                      <a:pos x="63" y="283"/>
                    </a:cxn>
                    <a:cxn ang="0">
                      <a:pos x="70" y="278"/>
                    </a:cxn>
                    <a:cxn ang="0">
                      <a:pos x="110" y="274"/>
                    </a:cxn>
                    <a:cxn ang="0">
                      <a:pos x="120" y="240"/>
                    </a:cxn>
                    <a:cxn ang="0">
                      <a:pos x="132" y="232"/>
                    </a:cxn>
                    <a:cxn ang="0">
                      <a:pos x="147" y="221"/>
                    </a:cxn>
                    <a:cxn ang="0">
                      <a:pos x="157" y="222"/>
                    </a:cxn>
                    <a:cxn ang="0">
                      <a:pos x="164" y="218"/>
                    </a:cxn>
                    <a:cxn ang="0">
                      <a:pos x="183" y="223"/>
                    </a:cxn>
                    <a:cxn ang="0">
                      <a:pos x="201" y="211"/>
                    </a:cxn>
                    <a:cxn ang="0">
                      <a:pos x="223" y="213"/>
                    </a:cxn>
                    <a:cxn ang="0">
                      <a:pos x="234" y="213"/>
                    </a:cxn>
                    <a:cxn ang="0">
                      <a:pos x="258" y="181"/>
                    </a:cxn>
                    <a:cxn ang="0">
                      <a:pos x="270" y="167"/>
                    </a:cxn>
                    <a:cxn ang="0">
                      <a:pos x="286" y="143"/>
                    </a:cxn>
                    <a:cxn ang="0">
                      <a:pos x="289" y="110"/>
                    </a:cxn>
                    <a:cxn ang="0">
                      <a:pos x="287" y="82"/>
                    </a:cxn>
                    <a:cxn ang="0">
                      <a:pos x="278" y="67"/>
                    </a:cxn>
                    <a:cxn ang="0">
                      <a:pos x="267" y="61"/>
                    </a:cxn>
                    <a:cxn ang="0">
                      <a:pos x="260" y="50"/>
                    </a:cxn>
                    <a:cxn ang="0">
                      <a:pos x="253" y="21"/>
                    </a:cxn>
                    <a:cxn ang="0">
                      <a:pos x="251" y="11"/>
                    </a:cxn>
                    <a:cxn ang="0">
                      <a:pos x="237" y="7"/>
                    </a:cxn>
                    <a:cxn ang="0">
                      <a:pos x="232" y="3"/>
                    </a:cxn>
                  </a:cxnLst>
                  <a:rect l="0" t="0" r="r" b="b"/>
                  <a:pathLst>
                    <a:path w="289" h="302">
                      <a:moveTo>
                        <a:pt x="232" y="3"/>
                      </a:moveTo>
                      <a:lnTo>
                        <a:pt x="232" y="0"/>
                      </a:lnTo>
                      <a:lnTo>
                        <a:pt x="232" y="3"/>
                      </a:lnTo>
                      <a:lnTo>
                        <a:pt x="205" y="21"/>
                      </a:lnTo>
                      <a:lnTo>
                        <a:pt x="186" y="21"/>
                      </a:lnTo>
                      <a:lnTo>
                        <a:pt x="170" y="19"/>
                      </a:lnTo>
                      <a:lnTo>
                        <a:pt x="157" y="24"/>
                      </a:lnTo>
                      <a:lnTo>
                        <a:pt x="143" y="25"/>
                      </a:lnTo>
                      <a:lnTo>
                        <a:pt x="126" y="29"/>
                      </a:lnTo>
                      <a:lnTo>
                        <a:pt x="120" y="22"/>
                      </a:lnTo>
                      <a:lnTo>
                        <a:pt x="108" y="23"/>
                      </a:lnTo>
                      <a:lnTo>
                        <a:pt x="98" y="25"/>
                      </a:lnTo>
                      <a:lnTo>
                        <a:pt x="87" y="22"/>
                      </a:lnTo>
                      <a:lnTo>
                        <a:pt x="73" y="23"/>
                      </a:lnTo>
                      <a:lnTo>
                        <a:pt x="66" y="28"/>
                      </a:lnTo>
                      <a:lnTo>
                        <a:pt x="66" y="32"/>
                      </a:lnTo>
                      <a:lnTo>
                        <a:pt x="63" y="41"/>
                      </a:lnTo>
                      <a:lnTo>
                        <a:pt x="60" y="59"/>
                      </a:lnTo>
                      <a:lnTo>
                        <a:pt x="61" y="81"/>
                      </a:lnTo>
                      <a:lnTo>
                        <a:pt x="63" y="89"/>
                      </a:lnTo>
                      <a:lnTo>
                        <a:pt x="68" y="94"/>
                      </a:lnTo>
                      <a:lnTo>
                        <a:pt x="73" y="98"/>
                      </a:lnTo>
                      <a:lnTo>
                        <a:pt x="82" y="100"/>
                      </a:lnTo>
                      <a:lnTo>
                        <a:pt x="84" y="105"/>
                      </a:lnTo>
                      <a:lnTo>
                        <a:pt x="86" y="113"/>
                      </a:lnTo>
                      <a:lnTo>
                        <a:pt x="82" y="121"/>
                      </a:lnTo>
                      <a:lnTo>
                        <a:pt x="73" y="130"/>
                      </a:lnTo>
                      <a:lnTo>
                        <a:pt x="67" y="135"/>
                      </a:lnTo>
                      <a:lnTo>
                        <a:pt x="56" y="140"/>
                      </a:lnTo>
                      <a:lnTo>
                        <a:pt x="52" y="147"/>
                      </a:lnTo>
                      <a:lnTo>
                        <a:pt x="50" y="153"/>
                      </a:lnTo>
                      <a:lnTo>
                        <a:pt x="44" y="159"/>
                      </a:lnTo>
                      <a:lnTo>
                        <a:pt x="33" y="172"/>
                      </a:lnTo>
                      <a:lnTo>
                        <a:pt x="20" y="186"/>
                      </a:lnTo>
                      <a:lnTo>
                        <a:pt x="17" y="191"/>
                      </a:lnTo>
                      <a:lnTo>
                        <a:pt x="11" y="202"/>
                      </a:lnTo>
                      <a:lnTo>
                        <a:pt x="3" y="233"/>
                      </a:lnTo>
                      <a:lnTo>
                        <a:pt x="3" y="247"/>
                      </a:lnTo>
                      <a:lnTo>
                        <a:pt x="1" y="275"/>
                      </a:lnTo>
                      <a:lnTo>
                        <a:pt x="0" y="296"/>
                      </a:lnTo>
                      <a:lnTo>
                        <a:pt x="4" y="299"/>
                      </a:lnTo>
                      <a:lnTo>
                        <a:pt x="11" y="302"/>
                      </a:lnTo>
                      <a:lnTo>
                        <a:pt x="19" y="301"/>
                      </a:lnTo>
                      <a:lnTo>
                        <a:pt x="25" y="290"/>
                      </a:lnTo>
                      <a:lnTo>
                        <a:pt x="29" y="286"/>
                      </a:lnTo>
                      <a:lnTo>
                        <a:pt x="36" y="285"/>
                      </a:lnTo>
                      <a:lnTo>
                        <a:pt x="41" y="281"/>
                      </a:lnTo>
                      <a:lnTo>
                        <a:pt x="63" y="283"/>
                      </a:lnTo>
                      <a:lnTo>
                        <a:pt x="70" y="280"/>
                      </a:lnTo>
                      <a:lnTo>
                        <a:pt x="70" y="278"/>
                      </a:lnTo>
                      <a:lnTo>
                        <a:pt x="115" y="278"/>
                      </a:lnTo>
                      <a:lnTo>
                        <a:pt x="110" y="274"/>
                      </a:lnTo>
                      <a:lnTo>
                        <a:pt x="122" y="247"/>
                      </a:lnTo>
                      <a:lnTo>
                        <a:pt x="120" y="240"/>
                      </a:lnTo>
                      <a:lnTo>
                        <a:pt x="121" y="234"/>
                      </a:lnTo>
                      <a:lnTo>
                        <a:pt x="132" y="232"/>
                      </a:lnTo>
                      <a:lnTo>
                        <a:pt x="142" y="228"/>
                      </a:lnTo>
                      <a:lnTo>
                        <a:pt x="147" y="221"/>
                      </a:lnTo>
                      <a:lnTo>
                        <a:pt x="153" y="223"/>
                      </a:lnTo>
                      <a:lnTo>
                        <a:pt x="157" y="222"/>
                      </a:lnTo>
                      <a:lnTo>
                        <a:pt x="159" y="216"/>
                      </a:lnTo>
                      <a:lnTo>
                        <a:pt x="164" y="218"/>
                      </a:lnTo>
                      <a:lnTo>
                        <a:pt x="175" y="220"/>
                      </a:lnTo>
                      <a:lnTo>
                        <a:pt x="183" y="223"/>
                      </a:lnTo>
                      <a:lnTo>
                        <a:pt x="195" y="207"/>
                      </a:lnTo>
                      <a:lnTo>
                        <a:pt x="201" y="211"/>
                      </a:lnTo>
                      <a:lnTo>
                        <a:pt x="215" y="216"/>
                      </a:lnTo>
                      <a:lnTo>
                        <a:pt x="223" y="213"/>
                      </a:lnTo>
                      <a:lnTo>
                        <a:pt x="232" y="216"/>
                      </a:lnTo>
                      <a:lnTo>
                        <a:pt x="234" y="213"/>
                      </a:lnTo>
                      <a:lnTo>
                        <a:pt x="240" y="208"/>
                      </a:lnTo>
                      <a:lnTo>
                        <a:pt x="258" y="181"/>
                      </a:lnTo>
                      <a:lnTo>
                        <a:pt x="267" y="170"/>
                      </a:lnTo>
                      <a:lnTo>
                        <a:pt x="270" y="167"/>
                      </a:lnTo>
                      <a:lnTo>
                        <a:pt x="278" y="156"/>
                      </a:lnTo>
                      <a:lnTo>
                        <a:pt x="286" y="143"/>
                      </a:lnTo>
                      <a:lnTo>
                        <a:pt x="288" y="130"/>
                      </a:lnTo>
                      <a:lnTo>
                        <a:pt x="289" y="110"/>
                      </a:lnTo>
                      <a:lnTo>
                        <a:pt x="287" y="100"/>
                      </a:lnTo>
                      <a:lnTo>
                        <a:pt x="287" y="82"/>
                      </a:lnTo>
                      <a:lnTo>
                        <a:pt x="286" y="76"/>
                      </a:lnTo>
                      <a:lnTo>
                        <a:pt x="278" y="67"/>
                      </a:lnTo>
                      <a:lnTo>
                        <a:pt x="274" y="65"/>
                      </a:lnTo>
                      <a:lnTo>
                        <a:pt x="267" y="61"/>
                      </a:lnTo>
                      <a:lnTo>
                        <a:pt x="262" y="56"/>
                      </a:lnTo>
                      <a:lnTo>
                        <a:pt x="260" y="50"/>
                      </a:lnTo>
                      <a:lnTo>
                        <a:pt x="255" y="23"/>
                      </a:lnTo>
                      <a:lnTo>
                        <a:pt x="253" y="21"/>
                      </a:lnTo>
                      <a:lnTo>
                        <a:pt x="251" y="18"/>
                      </a:lnTo>
                      <a:lnTo>
                        <a:pt x="251" y="11"/>
                      </a:lnTo>
                      <a:lnTo>
                        <a:pt x="249" y="9"/>
                      </a:lnTo>
                      <a:lnTo>
                        <a:pt x="237" y="7"/>
                      </a:lnTo>
                      <a:lnTo>
                        <a:pt x="234" y="5"/>
                      </a:lnTo>
                      <a:lnTo>
                        <a:pt x="232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4" name="Freeform 45"/>
                <p:cNvSpPr>
                  <a:spLocks noChangeAspect="1"/>
                </p:cNvSpPr>
                <p:nvPr/>
              </p:nvSpPr>
              <p:spPr bwMode="gray">
                <a:xfrm>
                  <a:off x="5264942" y="3710334"/>
                  <a:ext cx="33338" cy="30163"/>
                </a:xfrm>
                <a:custGeom>
                  <a:avLst/>
                  <a:gdLst/>
                  <a:ahLst/>
                  <a:cxnLst>
                    <a:cxn ang="0">
                      <a:pos x="7" y="92"/>
                    </a:cxn>
                    <a:cxn ang="0">
                      <a:pos x="8" y="92"/>
                    </a:cxn>
                    <a:cxn ang="0">
                      <a:pos x="8" y="83"/>
                    </a:cxn>
                    <a:cxn ang="0">
                      <a:pos x="13" y="80"/>
                    </a:cxn>
                    <a:cxn ang="0">
                      <a:pos x="18" y="80"/>
                    </a:cxn>
                    <a:cxn ang="0">
                      <a:pos x="20" y="81"/>
                    </a:cxn>
                    <a:cxn ang="0">
                      <a:pos x="23" y="86"/>
                    </a:cxn>
                    <a:cxn ang="0">
                      <a:pos x="26" y="95"/>
                    </a:cxn>
                    <a:cxn ang="0">
                      <a:pos x="29" y="96"/>
                    </a:cxn>
                    <a:cxn ang="0">
                      <a:pos x="35" y="95"/>
                    </a:cxn>
                    <a:cxn ang="0">
                      <a:pos x="40" y="92"/>
                    </a:cxn>
                    <a:cxn ang="0">
                      <a:pos x="48" y="92"/>
                    </a:cxn>
                    <a:cxn ang="0">
                      <a:pos x="52" y="87"/>
                    </a:cxn>
                    <a:cxn ang="0">
                      <a:pos x="52" y="79"/>
                    </a:cxn>
                    <a:cxn ang="0">
                      <a:pos x="53" y="76"/>
                    </a:cxn>
                    <a:cxn ang="0">
                      <a:pos x="56" y="74"/>
                    </a:cxn>
                    <a:cxn ang="0">
                      <a:pos x="66" y="74"/>
                    </a:cxn>
                    <a:cxn ang="0">
                      <a:pos x="78" y="70"/>
                    </a:cxn>
                    <a:cxn ang="0">
                      <a:pos x="83" y="70"/>
                    </a:cxn>
                    <a:cxn ang="0">
                      <a:pos x="83" y="71"/>
                    </a:cxn>
                    <a:cxn ang="0">
                      <a:pos x="88" y="71"/>
                    </a:cxn>
                    <a:cxn ang="0">
                      <a:pos x="90" y="75"/>
                    </a:cxn>
                    <a:cxn ang="0">
                      <a:pos x="101" y="60"/>
                    </a:cxn>
                    <a:cxn ang="0">
                      <a:pos x="104" y="50"/>
                    </a:cxn>
                    <a:cxn ang="0">
                      <a:pos x="102" y="43"/>
                    </a:cxn>
                    <a:cxn ang="0">
                      <a:pos x="98" y="28"/>
                    </a:cxn>
                    <a:cxn ang="0">
                      <a:pos x="85" y="7"/>
                    </a:cxn>
                    <a:cxn ang="0">
                      <a:pos x="80" y="0"/>
                    </a:cxn>
                    <a:cxn ang="0">
                      <a:pos x="75" y="4"/>
                    </a:cxn>
                    <a:cxn ang="0">
                      <a:pos x="68" y="5"/>
                    </a:cxn>
                    <a:cxn ang="0">
                      <a:pos x="64" y="9"/>
                    </a:cxn>
                    <a:cxn ang="0">
                      <a:pos x="58" y="20"/>
                    </a:cxn>
                    <a:cxn ang="0">
                      <a:pos x="50" y="21"/>
                    </a:cxn>
                    <a:cxn ang="0">
                      <a:pos x="43" y="18"/>
                    </a:cxn>
                    <a:cxn ang="0">
                      <a:pos x="39" y="15"/>
                    </a:cxn>
                    <a:cxn ang="0">
                      <a:pos x="36" y="17"/>
                    </a:cxn>
                    <a:cxn ang="0">
                      <a:pos x="29" y="24"/>
                    </a:cxn>
                    <a:cxn ang="0">
                      <a:pos x="21" y="36"/>
                    </a:cxn>
                    <a:cxn ang="0">
                      <a:pos x="14" y="49"/>
                    </a:cxn>
                    <a:cxn ang="0">
                      <a:pos x="10" y="60"/>
                    </a:cxn>
                    <a:cxn ang="0">
                      <a:pos x="0" y="74"/>
                    </a:cxn>
                    <a:cxn ang="0">
                      <a:pos x="0" y="81"/>
                    </a:cxn>
                    <a:cxn ang="0">
                      <a:pos x="2" y="85"/>
                    </a:cxn>
                    <a:cxn ang="0">
                      <a:pos x="7" y="92"/>
                    </a:cxn>
                  </a:cxnLst>
                  <a:rect l="0" t="0" r="r" b="b"/>
                  <a:pathLst>
                    <a:path w="104" h="96">
                      <a:moveTo>
                        <a:pt x="7" y="92"/>
                      </a:moveTo>
                      <a:lnTo>
                        <a:pt x="8" y="92"/>
                      </a:lnTo>
                      <a:lnTo>
                        <a:pt x="8" y="83"/>
                      </a:lnTo>
                      <a:lnTo>
                        <a:pt x="13" y="80"/>
                      </a:lnTo>
                      <a:lnTo>
                        <a:pt x="18" y="80"/>
                      </a:lnTo>
                      <a:lnTo>
                        <a:pt x="20" y="81"/>
                      </a:lnTo>
                      <a:lnTo>
                        <a:pt x="23" y="86"/>
                      </a:lnTo>
                      <a:lnTo>
                        <a:pt x="26" y="95"/>
                      </a:lnTo>
                      <a:lnTo>
                        <a:pt x="29" y="96"/>
                      </a:lnTo>
                      <a:lnTo>
                        <a:pt x="35" y="95"/>
                      </a:lnTo>
                      <a:lnTo>
                        <a:pt x="40" y="92"/>
                      </a:lnTo>
                      <a:lnTo>
                        <a:pt x="48" y="92"/>
                      </a:lnTo>
                      <a:lnTo>
                        <a:pt x="52" y="87"/>
                      </a:lnTo>
                      <a:lnTo>
                        <a:pt x="52" y="79"/>
                      </a:lnTo>
                      <a:lnTo>
                        <a:pt x="53" y="76"/>
                      </a:lnTo>
                      <a:lnTo>
                        <a:pt x="56" y="74"/>
                      </a:lnTo>
                      <a:lnTo>
                        <a:pt x="66" y="74"/>
                      </a:lnTo>
                      <a:lnTo>
                        <a:pt x="78" y="70"/>
                      </a:lnTo>
                      <a:lnTo>
                        <a:pt x="83" y="70"/>
                      </a:lnTo>
                      <a:lnTo>
                        <a:pt x="83" y="71"/>
                      </a:lnTo>
                      <a:lnTo>
                        <a:pt x="88" y="71"/>
                      </a:lnTo>
                      <a:lnTo>
                        <a:pt x="90" y="75"/>
                      </a:lnTo>
                      <a:lnTo>
                        <a:pt x="101" y="60"/>
                      </a:lnTo>
                      <a:lnTo>
                        <a:pt x="104" y="50"/>
                      </a:lnTo>
                      <a:lnTo>
                        <a:pt x="102" y="43"/>
                      </a:lnTo>
                      <a:lnTo>
                        <a:pt x="98" y="28"/>
                      </a:lnTo>
                      <a:lnTo>
                        <a:pt x="85" y="7"/>
                      </a:lnTo>
                      <a:lnTo>
                        <a:pt x="80" y="0"/>
                      </a:lnTo>
                      <a:lnTo>
                        <a:pt x="75" y="4"/>
                      </a:lnTo>
                      <a:lnTo>
                        <a:pt x="68" y="5"/>
                      </a:lnTo>
                      <a:lnTo>
                        <a:pt x="64" y="9"/>
                      </a:lnTo>
                      <a:lnTo>
                        <a:pt x="58" y="20"/>
                      </a:lnTo>
                      <a:lnTo>
                        <a:pt x="50" y="21"/>
                      </a:lnTo>
                      <a:lnTo>
                        <a:pt x="43" y="18"/>
                      </a:lnTo>
                      <a:lnTo>
                        <a:pt x="39" y="15"/>
                      </a:lnTo>
                      <a:lnTo>
                        <a:pt x="36" y="17"/>
                      </a:lnTo>
                      <a:lnTo>
                        <a:pt x="29" y="24"/>
                      </a:lnTo>
                      <a:lnTo>
                        <a:pt x="21" y="36"/>
                      </a:lnTo>
                      <a:lnTo>
                        <a:pt x="14" y="49"/>
                      </a:lnTo>
                      <a:lnTo>
                        <a:pt x="10" y="60"/>
                      </a:lnTo>
                      <a:lnTo>
                        <a:pt x="0" y="74"/>
                      </a:lnTo>
                      <a:lnTo>
                        <a:pt x="0" y="81"/>
                      </a:lnTo>
                      <a:lnTo>
                        <a:pt x="2" y="85"/>
                      </a:lnTo>
                      <a:lnTo>
                        <a:pt x="7" y="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5" name="Freeform 46"/>
                <p:cNvSpPr>
                  <a:spLocks noChangeAspect="1"/>
                </p:cNvSpPr>
                <p:nvPr/>
              </p:nvSpPr>
              <p:spPr bwMode="gray">
                <a:xfrm>
                  <a:off x="5350667" y="3611909"/>
                  <a:ext cx="138113" cy="160338"/>
                </a:xfrm>
                <a:custGeom>
                  <a:avLst/>
                  <a:gdLst/>
                  <a:ahLst/>
                  <a:cxnLst>
                    <a:cxn ang="0">
                      <a:pos x="387" y="204"/>
                    </a:cxn>
                    <a:cxn ang="0">
                      <a:pos x="387" y="98"/>
                    </a:cxn>
                    <a:cxn ang="0">
                      <a:pos x="412" y="74"/>
                    </a:cxn>
                    <a:cxn ang="0">
                      <a:pos x="435" y="37"/>
                    </a:cxn>
                    <a:cxn ang="0">
                      <a:pos x="421" y="37"/>
                    </a:cxn>
                    <a:cxn ang="0">
                      <a:pos x="374" y="22"/>
                    </a:cxn>
                    <a:cxn ang="0">
                      <a:pos x="336" y="32"/>
                    </a:cxn>
                    <a:cxn ang="0">
                      <a:pos x="297" y="60"/>
                    </a:cxn>
                    <a:cxn ang="0">
                      <a:pos x="250" y="53"/>
                    </a:cxn>
                    <a:cxn ang="0">
                      <a:pos x="213" y="47"/>
                    </a:cxn>
                    <a:cxn ang="0">
                      <a:pos x="164" y="12"/>
                    </a:cxn>
                    <a:cxn ang="0">
                      <a:pos x="132" y="3"/>
                    </a:cxn>
                    <a:cxn ang="0">
                      <a:pos x="103" y="0"/>
                    </a:cxn>
                    <a:cxn ang="0">
                      <a:pos x="69" y="3"/>
                    </a:cxn>
                    <a:cxn ang="0">
                      <a:pos x="28" y="1"/>
                    </a:cxn>
                    <a:cxn ang="0">
                      <a:pos x="0" y="28"/>
                    </a:cxn>
                    <a:cxn ang="0">
                      <a:pos x="5" y="32"/>
                    </a:cxn>
                    <a:cxn ang="0">
                      <a:pos x="19" y="36"/>
                    </a:cxn>
                    <a:cxn ang="0">
                      <a:pos x="21" y="46"/>
                    </a:cxn>
                    <a:cxn ang="0">
                      <a:pos x="28" y="75"/>
                    </a:cxn>
                    <a:cxn ang="0">
                      <a:pos x="35" y="86"/>
                    </a:cxn>
                    <a:cxn ang="0">
                      <a:pos x="46" y="92"/>
                    </a:cxn>
                    <a:cxn ang="0">
                      <a:pos x="55" y="107"/>
                    </a:cxn>
                    <a:cxn ang="0">
                      <a:pos x="57" y="135"/>
                    </a:cxn>
                    <a:cxn ang="0">
                      <a:pos x="54" y="168"/>
                    </a:cxn>
                    <a:cxn ang="0">
                      <a:pos x="38" y="192"/>
                    </a:cxn>
                    <a:cxn ang="0">
                      <a:pos x="26" y="206"/>
                    </a:cxn>
                    <a:cxn ang="0">
                      <a:pos x="2" y="238"/>
                    </a:cxn>
                    <a:cxn ang="0">
                      <a:pos x="8" y="263"/>
                    </a:cxn>
                    <a:cxn ang="0">
                      <a:pos x="18" y="270"/>
                    </a:cxn>
                    <a:cxn ang="0">
                      <a:pos x="35" y="265"/>
                    </a:cxn>
                    <a:cxn ang="0">
                      <a:pos x="45" y="270"/>
                    </a:cxn>
                    <a:cxn ang="0">
                      <a:pos x="26" y="281"/>
                    </a:cxn>
                    <a:cxn ang="0">
                      <a:pos x="7" y="295"/>
                    </a:cxn>
                    <a:cxn ang="0">
                      <a:pos x="207" y="415"/>
                    </a:cxn>
                    <a:cxn ang="0">
                      <a:pos x="210" y="428"/>
                    </a:cxn>
                    <a:cxn ang="0">
                      <a:pos x="218" y="458"/>
                    </a:cxn>
                    <a:cxn ang="0">
                      <a:pos x="306" y="499"/>
                    </a:cxn>
                    <a:cxn ang="0">
                      <a:pos x="314" y="488"/>
                    </a:cxn>
                    <a:cxn ang="0">
                      <a:pos x="324" y="463"/>
                    </a:cxn>
                    <a:cxn ang="0">
                      <a:pos x="342" y="429"/>
                    </a:cxn>
                    <a:cxn ang="0">
                      <a:pos x="352" y="399"/>
                    </a:cxn>
                    <a:cxn ang="0">
                      <a:pos x="360" y="391"/>
                    </a:cxn>
                    <a:cxn ang="0">
                      <a:pos x="379" y="376"/>
                    </a:cxn>
                    <a:cxn ang="0">
                      <a:pos x="388" y="361"/>
                    </a:cxn>
                    <a:cxn ang="0">
                      <a:pos x="403" y="358"/>
                    </a:cxn>
                    <a:cxn ang="0">
                      <a:pos x="417" y="340"/>
                    </a:cxn>
                    <a:cxn ang="0">
                      <a:pos x="393" y="308"/>
                    </a:cxn>
                    <a:cxn ang="0">
                      <a:pos x="387" y="257"/>
                    </a:cxn>
                  </a:cxnLst>
                  <a:rect l="0" t="0" r="r" b="b"/>
                  <a:pathLst>
                    <a:path w="435" h="504">
                      <a:moveTo>
                        <a:pt x="387" y="257"/>
                      </a:moveTo>
                      <a:lnTo>
                        <a:pt x="387" y="204"/>
                      </a:lnTo>
                      <a:lnTo>
                        <a:pt x="387" y="151"/>
                      </a:lnTo>
                      <a:lnTo>
                        <a:pt x="387" y="98"/>
                      </a:lnTo>
                      <a:lnTo>
                        <a:pt x="390" y="96"/>
                      </a:lnTo>
                      <a:lnTo>
                        <a:pt x="412" y="74"/>
                      </a:lnTo>
                      <a:lnTo>
                        <a:pt x="433" y="42"/>
                      </a:lnTo>
                      <a:lnTo>
                        <a:pt x="435" y="37"/>
                      </a:lnTo>
                      <a:lnTo>
                        <a:pt x="430" y="38"/>
                      </a:lnTo>
                      <a:lnTo>
                        <a:pt x="421" y="37"/>
                      </a:lnTo>
                      <a:lnTo>
                        <a:pt x="408" y="38"/>
                      </a:lnTo>
                      <a:lnTo>
                        <a:pt x="374" y="22"/>
                      </a:lnTo>
                      <a:lnTo>
                        <a:pt x="355" y="26"/>
                      </a:lnTo>
                      <a:lnTo>
                        <a:pt x="336" y="32"/>
                      </a:lnTo>
                      <a:lnTo>
                        <a:pt x="320" y="48"/>
                      </a:lnTo>
                      <a:lnTo>
                        <a:pt x="297" y="60"/>
                      </a:lnTo>
                      <a:lnTo>
                        <a:pt x="272" y="59"/>
                      </a:lnTo>
                      <a:lnTo>
                        <a:pt x="250" y="53"/>
                      </a:lnTo>
                      <a:lnTo>
                        <a:pt x="233" y="53"/>
                      </a:lnTo>
                      <a:lnTo>
                        <a:pt x="213" y="47"/>
                      </a:lnTo>
                      <a:lnTo>
                        <a:pt x="202" y="34"/>
                      </a:lnTo>
                      <a:lnTo>
                        <a:pt x="164" y="12"/>
                      </a:lnTo>
                      <a:lnTo>
                        <a:pt x="147" y="4"/>
                      </a:lnTo>
                      <a:lnTo>
                        <a:pt x="132" y="3"/>
                      </a:lnTo>
                      <a:lnTo>
                        <a:pt x="116" y="5"/>
                      </a:lnTo>
                      <a:lnTo>
                        <a:pt x="103" y="0"/>
                      </a:lnTo>
                      <a:lnTo>
                        <a:pt x="82" y="3"/>
                      </a:lnTo>
                      <a:lnTo>
                        <a:pt x="69" y="3"/>
                      </a:lnTo>
                      <a:lnTo>
                        <a:pt x="39" y="0"/>
                      </a:lnTo>
                      <a:lnTo>
                        <a:pt x="28" y="1"/>
                      </a:lnTo>
                      <a:lnTo>
                        <a:pt x="16" y="9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7" y="34"/>
                      </a:lnTo>
                      <a:lnTo>
                        <a:pt x="19" y="36"/>
                      </a:lnTo>
                      <a:lnTo>
                        <a:pt x="19" y="43"/>
                      </a:lnTo>
                      <a:lnTo>
                        <a:pt x="21" y="46"/>
                      </a:lnTo>
                      <a:lnTo>
                        <a:pt x="23" y="48"/>
                      </a:lnTo>
                      <a:lnTo>
                        <a:pt x="28" y="75"/>
                      </a:lnTo>
                      <a:lnTo>
                        <a:pt x="30" y="81"/>
                      </a:lnTo>
                      <a:lnTo>
                        <a:pt x="35" y="86"/>
                      </a:lnTo>
                      <a:lnTo>
                        <a:pt x="42" y="90"/>
                      </a:lnTo>
                      <a:lnTo>
                        <a:pt x="46" y="92"/>
                      </a:lnTo>
                      <a:lnTo>
                        <a:pt x="54" y="101"/>
                      </a:lnTo>
                      <a:lnTo>
                        <a:pt x="55" y="107"/>
                      </a:lnTo>
                      <a:lnTo>
                        <a:pt x="55" y="125"/>
                      </a:lnTo>
                      <a:lnTo>
                        <a:pt x="57" y="135"/>
                      </a:lnTo>
                      <a:lnTo>
                        <a:pt x="56" y="155"/>
                      </a:lnTo>
                      <a:lnTo>
                        <a:pt x="54" y="168"/>
                      </a:lnTo>
                      <a:lnTo>
                        <a:pt x="46" y="181"/>
                      </a:lnTo>
                      <a:lnTo>
                        <a:pt x="38" y="192"/>
                      </a:lnTo>
                      <a:lnTo>
                        <a:pt x="35" y="195"/>
                      </a:lnTo>
                      <a:lnTo>
                        <a:pt x="26" y="206"/>
                      </a:lnTo>
                      <a:lnTo>
                        <a:pt x="8" y="233"/>
                      </a:lnTo>
                      <a:lnTo>
                        <a:pt x="2" y="238"/>
                      </a:lnTo>
                      <a:lnTo>
                        <a:pt x="1" y="253"/>
                      </a:lnTo>
                      <a:lnTo>
                        <a:pt x="8" y="263"/>
                      </a:lnTo>
                      <a:lnTo>
                        <a:pt x="12" y="272"/>
                      </a:lnTo>
                      <a:lnTo>
                        <a:pt x="18" y="270"/>
                      </a:lnTo>
                      <a:lnTo>
                        <a:pt x="26" y="267"/>
                      </a:lnTo>
                      <a:lnTo>
                        <a:pt x="35" y="265"/>
                      </a:lnTo>
                      <a:lnTo>
                        <a:pt x="45" y="265"/>
                      </a:lnTo>
                      <a:lnTo>
                        <a:pt x="45" y="270"/>
                      </a:lnTo>
                      <a:lnTo>
                        <a:pt x="34" y="274"/>
                      </a:lnTo>
                      <a:lnTo>
                        <a:pt x="26" y="281"/>
                      </a:lnTo>
                      <a:lnTo>
                        <a:pt x="14" y="281"/>
                      </a:lnTo>
                      <a:lnTo>
                        <a:pt x="7" y="295"/>
                      </a:lnTo>
                      <a:lnTo>
                        <a:pt x="16" y="303"/>
                      </a:lnTo>
                      <a:lnTo>
                        <a:pt x="207" y="415"/>
                      </a:lnTo>
                      <a:lnTo>
                        <a:pt x="210" y="420"/>
                      </a:lnTo>
                      <a:lnTo>
                        <a:pt x="210" y="428"/>
                      </a:lnTo>
                      <a:lnTo>
                        <a:pt x="215" y="447"/>
                      </a:lnTo>
                      <a:lnTo>
                        <a:pt x="218" y="458"/>
                      </a:lnTo>
                      <a:lnTo>
                        <a:pt x="296" y="504"/>
                      </a:lnTo>
                      <a:lnTo>
                        <a:pt x="306" y="499"/>
                      </a:lnTo>
                      <a:lnTo>
                        <a:pt x="309" y="495"/>
                      </a:lnTo>
                      <a:lnTo>
                        <a:pt x="314" y="488"/>
                      </a:lnTo>
                      <a:lnTo>
                        <a:pt x="318" y="479"/>
                      </a:lnTo>
                      <a:lnTo>
                        <a:pt x="324" y="463"/>
                      </a:lnTo>
                      <a:lnTo>
                        <a:pt x="333" y="450"/>
                      </a:lnTo>
                      <a:lnTo>
                        <a:pt x="342" y="429"/>
                      </a:lnTo>
                      <a:lnTo>
                        <a:pt x="346" y="413"/>
                      </a:lnTo>
                      <a:lnTo>
                        <a:pt x="352" y="399"/>
                      </a:lnTo>
                      <a:lnTo>
                        <a:pt x="357" y="392"/>
                      </a:lnTo>
                      <a:lnTo>
                        <a:pt x="360" y="391"/>
                      </a:lnTo>
                      <a:lnTo>
                        <a:pt x="378" y="382"/>
                      </a:lnTo>
                      <a:lnTo>
                        <a:pt x="379" y="376"/>
                      </a:lnTo>
                      <a:lnTo>
                        <a:pt x="382" y="370"/>
                      </a:lnTo>
                      <a:lnTo>
                        <a:pt x="388" y="361"/>
                      </a:lnTo>
                      <a:lnTo>
                        <a:pt x="394" y="358"/>
                      </a:lnTo>
                      <a:lnTo>
                        <a:pt x="403" y="358"/>
                      </a:lnTo>
                      <a:lnTo>
                        <a:pt x="414" y="346"/>
                      </a:lnTo>
                      <a:lnTo>
                        <a:pt x="417" y="340"/>
                      </a:lnTo>
                      <a:lnTo>
                        <a:pt x="416" y="337"/>
                      </a:lnTo>
                      <a:lnTo>
                        <a:pt x="393" y="308"/>
                      </a:lnTo>
                      <a:lnTo>
                        <a:pt x="387" y="300"/>
                      </a:lnTo>
                      <a:lnTo>
                        <a:pt x="387" y="2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" name="Freeform 47"/>
                <p:cNvSpPr>
                  <a:spLocks noChangeAspect="1"/>
                </p:cNvSpPr>
                <p:nvPr/>
              </p:nvSpPr>
              <p:spPr bwMode="gray">
                <a:xfrm>
                  <a:off x="4455318" y="3399184"/>
                  <a:ext cx="107950" cy="77788"/>
                </a:xfrm>
                <a:custGeom>
                  <a:avLst/>
                  <a:gdLst/>
                  <a:ahLst/>
                  <a:cxnLst>
                    <a:cxn ang="0">
                      <a:pos x="43" y="160"/>
                    </a:cxn>
                    <a:cxn ang="0">
                      <a:pos x="28" y="129"/>
                    </a:cxn>
                    <a:cxn ang="0">
                      <a:pos x="7" y="113"/>
                    </a:cxn>
                    <a:cxn ang="0">
                      <a:pos x="1" y="107"/>
                    </a:cxn>
                    <a:cxn ang="0">
                      <a:pos x="35" y="86"/>
                    </a:cxn>
                    <a:cxn ang="0">
                      <a:pos x="56" y="33"/>
                    </a:cxn>
                    <a:cxn ang="0">
                      <a:pos x="70" y="9"/>
                    </a:cxn>
                    <a:cxn ang="0">
                      <a:pos x="92" y="9"/>
                    </a:cxn>
                    <a:cxn ang="0">
                      <a:pos x="122" y="5"/>
                    </a:cxn>
                    <a:cxn ang="0">
                      <a:pos x="135" y="1"/>
                    </a:cxn>
                    <a:cxn ang="0">
                      <a:pos x="168" y="2"/>
                    </a:cxn>
                    <a:cxn ang="0">
                      <a:pos x="183" y="9"/>
                    </a:cxn>
                    <a:cxn ang="0">
                      <a:pos x="206" y="29"/>
                    </a:cxn>
                    <a:cxn ang="0">
                      <a:pos x="221" y="29"/>
                    </a:cxn>
                    <a:cxn ang="0">
                      <a:pos x="238" y="58"/>
                    </a:cxn>
                    <a:cxn ang="0">
                      <a:pos x="248" y="68"/>
                    </a:cxn>
                    <a:cxn ang="0">
                      <a:pos x="258" y="75"/>
                    </a:cxn>
                    <a:cxn ang="0">
                      <a:pos x="261" y="82"/>
                    </a:cxn>
                    <a:cxn ang="0">
                      <a:pos x="277" y="91"/>
                    </a:cxn>
                    <a:cxn ang="0">
                      <a:pos x="289" y="103"/>
                    </a:cxn>
                    <a:cxn ang="0">
                      <a:pos x="297" y="123"/>
                    </a:cxn>
                    <a:cxn ang="0">
                      <a:pos x="302" y="133"/>
                    </a:cxn>
                    <a:cxn ang="0">
                      <a:pos x="309" y="156"/>
                    </a:cxn>
                    <a:cxn ang="0">
                      <a:pos x="313" y="181"/>
                    </a:cxn>
                    <a:cxn ang="0">
                      <a:pos x="323" y="185"/>
                    </a:cxn>
                    <a:cxn ang="0">
                      <a:pos x="332" y="197"/>
                    </a:cxn>
                    <a:cxn ang="0">
                      <a:pos x="342" y="212"/>
                    </a:cxn>
                    <a:cxn ang="0">
                      <a:pos x="342" y="221"/>
                    </a:cxn>
                    <a:cxn ang="0">
                      <a:pos x="344" y="238"/>
                    </a:cxn>
                    <a:cxn ang="0">
                      <a:pos x="321" y="242"/>
                    </a:cxn>
                    <a:cxn ang="0">
                      <a:pos x="293" y="244"/>
                    </a:cxn>
                    <a:cxn ang="0">
                      <a:pos x="271" y="239"/>
                    </a:cxn>
                    <a:cxn ang="0">
                      <a:pos x="255" y="238"/>
                    </a:cxn>
                    <a:cxn ang="0">
                      <a:pos x="237" y="227"/>
                    </a:cxn>
                    <a:cxn ang="0">
                      <a:pos x="162" y="224"/>
                    </a:cxn>
                    <a:cxn ang="0">
                      <a:pos x="111" y="236"/>
                    </a:cxn>
                    <a:cxn ang="0">
                      <a:pos x="57" y="244"/>
                    </a:cxn>
                    <a:cxn ang="0">
                      <a:pos x="43" y="242"/>
                    </a:cxn>
                    <a:cxn ang="0">
                      <a:pos x="47" y="199"/>
                    </a:cxn>
                    <a:cxn ang="0">
                      <a:pos x="98" y="188"/>
                    </a:cxn>
                    <a:cxn ang="0">
                      <a:pos x="127" y="183"/>
                    </a:cxn>
                    <a:cxn ang="0">
                      <a:pos x="143" y="182"/>
                    </a:cxn>
                    <a:cxn ang="0">
                      <a:pos x="175" y="194"/>
                    </a:cxn>
                    <a:cxn ang="0">
                      <a:pos x="203" y="189"/>
                    </a:cxn>
                    <a:cxn ang="0">
                      <a:pos x="206" y="177"/>
                    </a:cxn>
                    <a:cxn ang="0">
                      <a:pos x="191" y="177"/>
                    </a:cxn>
                    <a:cxn ang="0">
                      <a:pos x="165" y="172"/>
                    </a:cxn>
                    <a:cxn ang="0">
                      <a:pos x="140" y="162"/>
                    </a:cxn>
                    <a:cxn ang="0">
                      <a:pos x="120" y="163"/>
                    </a:cxn>
                  </a:cxnLst>
                  <a:rect l="0" t="0" r="r" b="b"/>
                  <a:pathLst>
                    <a:path w="344" h="244">
                      <a:moveTo>
                        <a:pt x="55" y="174"/>
                      </a:moveTo>
                      <a:lnTo>
                        <a:pt x="54" y="174"/>
                      </a:lnTo>
                      <a:lnTo>
                        <a:pt x="50" y="168"/>
                      </a:lnTo>
                      <a:lnTo>
                        <a:pt x="43" y="160"/>
                      </a:lnTo>
                      <a:lnTo>
                        <a:pt x="41" y="147"/>
                      </a:lnTo>
                      <a:lnTo>
                        <a:pt x="39" y="144"/>
                      </a:lnTo>
                      <a:lnTo>
                        <a:pt x="33" y="138"/>
                      </a:lnTo>
                      <a:lnTo>
                        <a:pt x="28" y="129"/>
                      </a:lnTo>
                      <a:lnTo>
                        <a:pt x="18" y="119"/>
                      </a:lnTo>
                      <a:lnTo>
                        <a:pt x="14" y="112"/>
                      </a:lnTo>
                      <a:lnTo>
                        <a:pt x="9" y="112"/>
                      </a:lnTo>
                      <a:lnTo>
                        <a:pt x="7" y="113"/>
                      </a:lnTo>
                      <a:lnTo>
                        <a:pt x="4" y="117"/>
                      </a:lnTo>
                      <a:lnTo>
                        <a:pt x="1" y="112"/>
                      </a:lnTo>
                      <a:lnTo>
                        <a:pt x="0" y="109"/>
                      </a:lnTo>
                      <a:lnTo>
                        <a:pt x="1" y="107"/>
                      </a:lnTo>
                      <a:lnTo>
                        <a:pt x="6" y="107"/>
                      </a:lnTo>
                      <a:lnTo>
                        <a:pt x="17" y="103"/>
                      </a:lnTo>
                      <a:lnTo>
                        <a:pt x="31" y="91"/>
                      </a:lnTo>
                      <a:lnTo>
                        <a:pt x="35" y="86"/>
                      </a:lnTo>
                      <a:lnTo>
                        <a:pt x="40" y="77"/>
                      </a:lnTo>
                      <a:lnTo>
                        <a:pt x="55" y="56"/>
                      </a:lnTo>
                      <a:lnTo>
                        <a:pt x="56" y="50"/>
                      </a:lnTo>
                      <a:lnTo>
                        <a:pt x="56" y="33"/>
                      </a:lnTo>
                      <a:lnTo>
                        <a:pt x="57" y="32"/>
                      </a:lnTo>
                      <a:lnTo>
                        <a:pt x="61" y="29"/>
                      </a:lnTo>
                      <a:lnTo>
                        <a:pt x="65" y="22"/>
                      </a:lnTo>
                      <a:lnTo>
                        <a:pt x="70" y="9"/>
                      </a:lnTo>
                      <a:lnTo>
                        <a:pt x="73" y="9"/>
                      </a:lnTo>
                      <a:lnTo>
                        <a:pt x="76" y="7"/>
                      </a:lnTo>
                      <a:lnTo>
                        <a:pt x="83" y="9"/>
                      </a:lnTo>
                      <a:lnTo>
                        <a:pt x="92" y="9"/>
                      </a:lnTo>
                      <a:lnTo>
                        <a:pt x="102" y="11"/>
                      </a:lnTo>
                      <a:lnTo>
                        <a:pt x="109" y="10"/>
                      </a:lnTo>
                      <a:lnTo>
                        <a:pt x="111" y="7"/>
                      </a:lnTo>
                      <a:lnTo>
                        <a:pt x="122" y="5"/>
                      </a:lnTo>
                      <a:lnTo>
                        <a:pt x="131" y="6"/>
                      </a:lnTo>
                      <a:lnTo>
                        <a:pt x="133" y="5"/>
                      </a:lnTo>
                      <a:lnTo>
                        <a:pt x="133" y="1"/>
                      </a:lnTo>
                      <a:lnTo>
                        <a:pt x="135" y="1"/>
                      </a:lnTo>
                      <a:lnTo>
                        <a:pt x="141" y="1"/>
                      </a:lnTo>
                      <a:lnTo>
                        <a:pt x="146" y="0"/>
                      </a:lnTo>
                      <a:lnTo>
                        <a:pt x="152" y="2"/>
                      </a:lnTo>
                      <a:lnTo>
                        <a:pt x="168" y="2"/>
                      </a:lnTo>
                      <a:lnTo>
                        <a:pt x="169" y="4"/>
                      </a:lnTo>
                      <a:lnTo>
                        <a:pt x="174" y="2"/>
                      </a:lnTo>
                      <a:lnTo>
                        <a:pt x="176" y="7"/>
                      </a:lnTo>
                      <a:lnTo>
                        <a:pt x="183" y="9"/>
                      </a:lnTo>
                      <a:lnTo>
                        <a:pt x="194" y="17"/>
                      </a:lnTo>
                      <a:lnTo>
                        <a:pt x="195" y="23"/>
                      </a:lnTo>
                      <a:lnTo>
                        <a:pt x="202" y="31"/>
                      </a:lnTo>
                      <a:lnTo>
                        <a:pt x="206" y="29"/>
                      </a:lnTo>
                      <a:lnTo>
                        <a:pt x="212" y="28"/>
                      </a:lnTo>
                      <a:lnTo>
                        <a:pt x="212" y="32"/>
                      </a:lnTo>
                      <a:lnTo>
                        <a:pt x="216" y="33"/>
                      </a:lnTo>
                      <a:lnTo>
                        <a:pt x="221" y="29"/>
                      </a:lnTo>
                      <a:lnTo>
                        <a:pt x="223" y="29"/>
                      </a:lnTo>
                      <a:lnTo>
                        <a:pt x="233" y="44"/>
                      </a:lnTo>
                      <a:lnTo>
                        <a:pt x="238" y="54"/>
                      </a:lnTo>
                      <a:lnTo>
                        <a:pt x="238" y="58"/>
                      </a:lnTo>
                      <a:lnTo>
                        <a:pt x="242" y="59"/>
                      </a:lnTo>
                      <a:lnTo>
                        <a:pt x="245" y="64"/>
                      </a:lnTo>
                      <a:lnTo>
                        <a:pt x="245" y="66"/>
                      </a:lnTo>
                      <a:lnTo>
                        <a:pt x="248" y="68"/>
                      </a:lnTo>
                      <a:lnTo>
                        <a:pt x="251" y="66"/>
                      </a:lnTo>
                      <a:lnTo>
                        <a:pt x="253" y="66"/>
                      </a:lnTo>
                      <a:lnTo>
                        <a:pt x="255" y="74"/>
                      </a:lnTo>
                      <a:lnTo>
                        <a:pt x="258" y="75"/>
                      </a:lnTo>
                      <a:lnTo>
                        <a:pt x="260" y="79"/>
                      </a:lnTo>
                      <a:lnTo>
                        <a:pt x="256" y="80"/>
                      </a:lnTo>
                      <a:lnTo>
                        <a:pt x="256" y="81"/>
                      </a:lnTo>
                      <a:lnTo>
                        <a:pt x="261" y="82"/>
                      </a:lnTo>
                      <a:lnTo>
                        <a:pt x="264" y="86"/>
                      </a:lnTo>
                      <a:lnTo>
                        <a:pt x="267" y="88"/>
                      </a:lnTo>
                      <a:lnTo>
                        <a:pt x="271" y="88"/>
                      </a:lnTo>
                      <a:lnTo>
                        <a:pt x="277" y="91"/>
                      </a:lnTo>
                      <a:lnTo>
                        <a:pt x="280" y="95"/>
                      </a:lnTo>
                      <a:lnTo>
                        <a:pt x="281" y="99"/>
                      </a:lnTo>
                      <a:lnTo>
                        <a:pt x="283" y="101"/>
                      </a:lnTo>
                      <a:lnTo>
                        <a:pt x="289" y="103"/>
                      </a:lnTo>
                      <a:lnTo>
                        <a:pt x="296" y="109"/>
                      </a:lnTo>
                      <a:lnTo>
                        <a:pt x="298" y="112"/>
                      </a:lnTo>
                      <a:lnTo>
                        <a:pt x="299" y="115"/>
                      </a:lnTo>
                      <a:lnTo>
                        <a:pt x="297" y="123"/>
                      </a:lnTo>
                      <a:lnTo>
                        <a:pt x="297" y="129"/>
                      </a:lnTo>
                      <a:lnTo>
                        <a:pt x="299" y="129"/>
                      </a:lnTo>
                      <a:lnTo>
                        <a:pt x="301" y="133"/>
                      </a:lnTo>
                      <a:lnTo>
                        <a:pt x="302" y="133"/>
                      </a:lnTo>
                      <a:lnTo>
                        <a:pt x="305" y="136"/>
                      </a:lnTo>
                      <a:lnTo>
                        <a:pt x="307" y="144"/>
                      </a:lnTo>
                      <a:lnTo>
                        <a:pt x="307" y="150"/>
                      </a:lnTo>
                      <a:lnTo>
                        <a:pt x="309" y="156"/>
                      </a:lnTo>
                      <a:lnTo>
                        <a:pt x="310" y="160"/>
                      </a:lnTo>
                      <a:lnTo>
                        <a:pt x="305" y="167"/>
                      </a:lnTo>
                      <a:lnTo>
                        <a:pt x="305" y="169"/>
                      </a:lnTo>
                      <a:lnTo>
                        <a:pt x="313" y="181"/>
                      </a:lnTo>
                      <a:lnTo>
                        <a:pt x="315" y="187"/>
                      </a:lnTo>
                      <a:lnTo>
                        <a:pt x="316" y="188"/>
                      </a:lnTo>
                      <a:lnTo>
                        <a:pt x="320" y="188"/>
                      </a:lnTo>
                      <a:lnTo>
                        <a:pt x="323" y="185"/>
                      </a:lnTo>
                      <a:lnTo>
                        <a:pt x="328" y="185"/>
                      </a:lnTo>
                      <a:lnTo>
                        <a:pt x="328" y="189"/>
                      </a:lnTo>
                      <a:lnTo>
                        <a:pt x="331" y="193"/>
                      </a:lnTo>
                      <a:lnTo>
                        <a:pt x="332" y="197"/>
                      </a:lnTo>
                      <a:lnTo>
                        <a:pt x="335" y="199"/>
                      </a:lnTo>
                      <a:lnTo>
                        <a:pt x="337" y="204"/>
                      </a:lnTo>
                      <a:lnTo>
                        <a:pt x="341" y="209"/>
                      </a:lnTo>
                      <a:lnTo>
                        <a:pt x="342" y="212"/>
                      </a:lnTo>
                      <a:lnTo>
                        <a:pt x="341" y="212"/>
                      </a:lnTo>
                      <a:lnTo>
                        <a:pt x="340" y="214"/>
                      </a:lnTo>
                      <a:lnTo>
                        <a:pt x="342" y="217"/>
                      </a:lnTo>
                      <a:lnTo>
                        <a:pt x="342" y="221"/>
                      </a:lnTo>
                      <a:lnTo>
                        <a:pt x="339" y="225"/>
                      </a:lnTo>
                      <a:lnTo>
                        <a:pt x="340" y="232"/>
                      </a:lnTo>
                      <a:lnTo>
                        <a:pt x="344" y="236"/>
                      </a:lnTo>
                      <a:lnTo>
                        <a:pt x="344" y="238"/>
                      </a:lnTo>
                      <a:lnTo>
                        <a:pt x="341" y="239"/>
                      </a:lnTo>
                      <a:lnTo>
                        <a:pt x="331" y="239"/>
                      </a:lnTo>
                      <a:lnTo>
                        <a:pt x="325" y="242"/>
                      </a:lnTo>
                      <a:lnTo>
                        <a:pt x="321" y="242"/>
                      </a:lnTo>
                      <a:lnTo>
                        <a:pt x="310" y="241"/>
                      </a:lnTo>
                      <a:lnTo>
                        <a:pt x="308" y="242"/>
                      </a:lnTo>
                      <a:lnTo>
                        <a:pt x="301" y="242"/>
                      </a:lnTo>
                      <a:lnTo>
                        <a:pt x="293" y="244"/>
                      </a:lnTo>
                      <a:lnTo>
                        <a:pt x="287" y="244"/>
                      </a:lnTo>
                      <a:lnTo>
                        <a:pt x="282" y="242"/>
                      </a:lnTo>
                      <a:lnTo>
                        <a:pt x="278" y="242"/>
                      </a:lnTo>
                      <a:lnTo>
                        <a:pt x="271" y="239"/>
                      </a:lnTo>
                      <a:lnTo>
                        <a:pt x="264" y="239"/>
                      </a:lnTo>
                      <a:lnTo>
                        <a:pt x="258" y="233"/>
                      </a:lnTo>
                      <a:lnTo>
                        <a:pt x="255" y="235"/>
                      </a:lnTo>
                      <a:lnTo>
                        <a:pt x="255" y="238"/>
                      </a:lnTo>
                      <a:lnTo>
                        <a:pt x="248" y="237"/>
                      </a:lnTo>
                      <a:lnTo>
                        <a:pt x="248" y="231"/>
                      </a:lnTo>
                      <a:lnTo>
                        <a:pt x="245" y="228"/>
                      </a:lnTo>
                      <a:lnTo>
                        <a:pt x="237" y="227"/>
                      </a:lnTo>
                      <a:lnTo>
                        <a:pt x="231" y="228"/>
                      </a:lnTo>
                      <a:lnTo>
                        <a:pt x="226" y="225"/>
                      </a:lnTo>
                      <a:lnTo>
                        <a:pt x="212" y="224"/>
                      </a:lnTo>
                      <a:lnTo>
                        <a:pt x="162" y="224"/>
                      </a:lnTo>
                      <a:lnTo>
                        <a:pt x="159" y="225"/>
                      </a:lnTo>
                      <a:lnTo>
                        <a:pt x="135" y="225"/>
                      </a:lnTo>
                      <a:lnTo>
                        <a:pt x="122" y="231"/>
                      </a:lnTo>
                      <a:lnTo>
                        <a:pt x="111" y="236"/>
                      </a:lnTo>
                      <a:lnTo>
                        <a:pt x="102" y="238"/>
                      </a:lnTo>
                      <a:lnTo>
                        <a:pt x="72" y="237"/>
                      </a:lnTo>
                      <a:lnTo>
                        <a:pt x="68" y="239"/>
                      </a:lnTo>
                      <a:lnTo>
                        <a:pt x="57" y="244"/>
                      </a:lnTo>
                      <a:lnTo>
                        <a:pt x="50" y="244"/>
                      </a:lnTo>
                      <a:lnTo>
                        <a:pt x="46" y="243"/>
                      </a:lnTo>
                      <a:lnTo>
                        <a:pt x="45" y="241"/>
                      </a:lnTo>
                      <a:lnTo>
                        <a:pt x="43" y="242"/>
                      </a:lnTo>
                      <a:lnTo>
                        <a:pt x="44" y="241"/>
                      </a:lnTo>
                      <a:lnTo>
                        <a:pt x="41" y="239"/>
                      </a:lnTo>
                      <a:lnTo>
                        <a:pt x="43" y="205"/>
                      </a:lnTo>
                      <a:lnTo>
                        <a:pt x="47" y="199"/>
                      </a:lnTo>
                      <a:lnTo>
                        <a:pt x="86" y="195"/>
                      </a:lnTo>
                      <a:lnTo>
                        <a:pt x="94" y="195"/>
                      </a:lnTo>
                      <a:lnTo>
                        <a:pt x="95" y="195"/>
                      </a:lnTo>
                      <a:lnTo>
                        <a:pt x="98" y="188"/>
                      </a:lnTo>
                      <a:lnTo>
                        <a:pt x="103" y="187"/>
                      </a:lnTo>
                      <a:lnTo>
                        <a:pt x="106" y="188"/>
                      </a:lnTo>
                      <a:lnTo>
                        <a:pt x="119" y="187"/>
                      </a:lnTo>
                      <a:lnTo>
                        <a:pt x="127" y="183"/>
                      </a:lnTo>
                      <a:lnTo>
                        <a:pt x="131" y="178"/>
                      </a:lnTo>
                      <a:lnTo>
                        <a:pt x="133" y="177"/>
                      </a:lnTo>
                      <a:lnTo>
                        <a:pt x="140" y="178"/>
                      </a:lnTo>
                      <a:lnTo>
                        <a:pt x="143" y="182"/>
                      </a:lnTo>
                      <a:lnTo>
                        <a:pt x="151" y="184"/>
                      </a:lnTo>
                      <a:lnTo>
                        <a:pt x="159" y="189"/>
                      </a:lnTo>
                      <a:lnTo>
                        <a:pt x="167" y="190"/>
                      </a:lnTo>
                      <a:lnTo>
                        <a:pt x="175" y="194"/>
                      </a:lnTo>
                      <a:lnTo>
                        <a:pt x="183" y="194"/>
                      </a:lnTo>
                      <a:lnTo>
                        <a:pt x="185" y="195"/>
                      </a:lnTo>
                      <a:lnTo>
                        <a:pt x="191" y="192"/>
                      </a:lnTo>
                      <a:lnTo>
                        <a:pt x="203" y="189"/>
                      </a:lnTo>
                      <a:lnTo>
                        <a:pt x="207" y="185"/>
                      </a:lnTo>
                      <a:lnTo>
                        <a:pt x="207" y="182"/>
                      </a:lnTo>
                      <a:lnTo>
                        <a:pt x="207" y="177"/>
                      </a:lnTo>
                      <a:lnTo>
                        <a:pt x="206" y="177"/>
                      </a:lnTo>
                      <a:lnTo>
                        <a:pt x="203" y="177"/>
                      </a:lnTo>
                      <a:lnTo>
                        <a:pt x="200" y="176"/>
                      </a:lnTo>
                      <a:lnTo>
                        <a:pt x="195" y="176"/>
                      </a:lnTo>
                      <a:lnTo>
                        <a:pt x="191" y="177"/>
                      </a:lnTo>
                      <a:lnTo>
                        <a:pt x="180" y="182"/>
                      </a:lnTo>
                      <a:lnTo>
                        <a:pt x="175" y="181"/>
                      </a:lnTo>
                      <a:lnTo>
                        <a:pt x="169" y="178"/>
                      </a:lnTo>
                      <a:lnTo>
                        <a:pt x="165" y="172"/>
                      </a:lnTo>
                      <a:lnTo>
                        <a:pt x="164" y="171"/>
                      </a:lnTo>
                      <a:lnTo>
                        <a:pt x="152" y="171"/>
                      </a:lnTo>
                      <a:lnTo>
                        <a:pt x="146" y="163"/>
                      </a:lnTo>
                      <a:lnTo>
                        <a:pt x="140" y="162"/>
                      </a:lnTo>
                      <a:lnTo>
                        <a:pt x="137" y="161"/>
                      </a:lnTo>
                      <a:lnTo>
                        <a:pt x="131" y="162"/>
                      </a:lnTo>
                      <a:lnTo>
                        <a:pt x="126" y="165"/>
                      </a:lnTo>
                      <a:lnTo>
                        <a:pt x="120" y="163"/>
                      </a:lnTo>
                      <a:lnTo>
                        <a:pt x="115" y="168"/>
                      </a:lnTo>
                      <a:lnTo>
                        <a:pt x="111" y="174"/>
                      </a:lnTo>
                      <a:lnTo>
                        <a:pt x="55" y="17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" name="Freeform 48"/>
                <p:cNvSpPr>
                  <a:spLocks noChangeAspect="1"/>
                </p:cNvSpPr>
                <p:nvPr/>
              </p:nvSpPr>
              <p:spPr bwMode="gray">
                <a:xfrm>
                  <a:off x="5276055" y="3708747"/>
                  <a:ext cx="190500" cy="187325"/>
                </a:xfrm>
                <a:custGeom>
                  <a:avLst/>
                  <a:gdLst/>
                  <a:ahLst/>
                  <a:cxnLst>
                    <a:cxn ang="0">
                      <a:pos x="450" y="144"/>
                    </a:cxn>
                    <a:cxn ang="0">
                      <a:pos x="521" y="238"/>
                    </a:cxn>
                    <a:cxn ang="0">
                      <a:pos x="505" y="292"/>
                    </a:cxn>
                    <a:cxn ang="0">
                      <a:pos x="538" y="325"/>
                    </a:cxn>
                    <a:cxn ang="0">
                      <a:pos x="537" y="349"/>
                    </a:cxn>
                    <a:cxn ang="0">
                      <a:pos x="536" y="380"/>
                    </a:cxn>
                    <a:cxn ang="0">
                      <a:pos x="528" y="402"/>
                    </a:cxn>
                    <a:cxn ang="0">
                      <a:pos x="542" y="432"/>
                    </a:cxn>
                    <a:cxn ang="0">
                      <a:pos x="550" y="467"/>
                    </a:cxn>
                    <a:cxn ang="0">
                      <a:pos x="561" y="488"/>
                    </a:cxn>
                    <a:cxn ang="0">
                      <a:pos x="587" y="514"/>
                    </a:cxn>
                    <a:cxn ang="0">
                      <a:pos x="593" y="526"/>
                    </a:cxn>
                    <a:cxn ang="0">
                      <a:pos x="541" y="557"/>
                    </a:cxn>
                    <a:cxn ang="0">
                      <a:pos x="476" y="564"/>
                    </a:cxn>
                    <a:cxn ang="0">
                      <a:pos x="436" y="583"/>
                    </a:cxn>
                    <a:cxn ang="0">
                      <a:pos x="378" y="589"/>
                    </a:cxn>
                    <a:cxn ang="0">
                      <a:pos x="355" y="580"/>
                    </a:cxn>
                    <a:cxn ang="0">
                      <a:pos x="331" y="584"/>
                    </a:cxn>
                    <a:cxn ang="0">
                      <a:pos x="280" y="567"/>
                    </a:cxn>
                    <a:cxn ang="0">
                      <a:pos x="270" y="531"/>
                    </a:cxn>
                    <a:cxn ang="0">
                      <a:pos x="249" y="476"/>
                    </a:cxn>
                    <a:cxn ang="0">
                      <a:pos x="229" y="473"/>
                    </a:cxn>
                    <a:cxn ang="0">
                      <a:pos x="208" y="475"/>
                    </a:cxn>
                    <a:cxn ang="0">
                      <a:pos x="178" y="459"/>
                    </a:cxn>
                    <a:cxn ang="0">
                      <a:pos x="125" y="440"/>
                    </a:cxn>
                    <a:cxn ang="0">
                      <a:pos x="95" y="418"/>
                    </a:cxn>
                    <a:cxn ang="0">
                      <a:pos x="65" y="386"/>
                    </a:cxn>
                    <a:cxn ang="0">
                      <a:pos x="49" y="328"/>
                    </a:cxn>
                    <a:cxn ang="0">
                      <a:pos x="11" y="278"/>
                    </a:cxn>
                    <a:cxn ang="0">
                      <a:pos x="9" y="231"/>
                    </a:cxn>
                    <a:cxn ang="0">
                      <a:pos x="0" y="187"/>
                    </a:cxn>
                    <a:cxn ang="0">
                      <a:pos x="39" y="159"/>
                    </a:cxn>
                    <a:cxn ang="0">
                      <a:pos x="64" y="121"/>
                    </a:cxn>
                    <a:cxn ang="0">
                      <a:pos x="52" y="102"/>
                    </a:cxn>
                    <a:cxn ang="0">
                      <a:pos x="49" y="83"/>
                    </a:cxn>
                    <a:cxn ang="0">
                      <a:pos x="66" y="46"/>
                    </a:cxn>
                    <a:cxn ang="0">
                      <a:pos x="66" y="5"/>
                    </a:cxn>
                    <a:cxn ang="0">
                      <a:pos x="119" y="7"/>
                    </a:cxn>
                    <a:cxn ang="0">
                      <a:pos x="118" y="83"/>
                    </a:cxn>
                    <a:cxn ang="0">
                      <a:pos x="133" y="88"/>
                    </a:cxn>
                    <a:cxn ang="0">
                      <a:pos x="148" y="75"/>
                    </a:cxn>
                    <a:cxn ang="0">
                      <a:pos x="173" y="86"/>
                    </a:cxn>
                    <a:cxn ang="0">
                      <a:pos x="186" y="84"/>
                    </a:cxn>
                    <a:cxn ang="0">
                      <a:pos x="214" y="79"/>
                    </a:cxn>
                    <a:cxn ang="0">
                      <a:pos x="209" y="66"/>
                    </a:cxn>
                    <a:cxn ang="0">
                      <a:pos x="209" y="48"/>
                    </a:cxn>
                    <a:cxn ang="0">
                      <a:pos x="225" y="35"/>
                    </a:cxn>
                    <a:cxn ang="0">
                      <a:pos x="238" y="21"/>
                    </a:cxn>
                    <a:cxn ang="0">
                      <a:pos x="251" y="0"/>
                    </a:cxn>
                  </a:cxnLst>
                  <a:rect l="0" t="0" r="r" b="b"/>
                  <a:pathLst>
                    <a:path w="596" h="591">
                      <a:moveTo>
                        <a:pt x="442" y="112"/>
                      </a:moveTo>
                      <a:lnTo>
                        <a:pt x="445" y="117"/>
                      </a:lnTo>
                      <a:lnTo>
                        <a:pt x="445" y="125"/>
                      </a:lnTo>
                      <a:lnTo>
                        <a:pt x="450" y="144"/>
                      </a:lnTo>
                      <a:lnTo>
                        <a:pt x="453" y="155"/>
                      </a:lnTo>
                      <a:lnTo>
                        <a:pt x="531" y="201"/>
                      </a:lnTo>
                      <a:lnTo>
                        <a:pt x="528" y="207"/>
                      </a:lnTo>
                      <a:lnTo>
                        <a:pt x="521" y="238"/>
                      </a:lnTo>
                      <a:lnTo>
                        <a:pt x="517" y="244"/>
                      </a:lnTo>
                      <a:lnTo>
                        <a:pt x="514" y="256"/>
                      </a:lnTo>
                      <a:lnTo>
                        <a:pt x="504" y="281"/>
                      </a:lnTo>
                      <a:lnTo>
                        <a:pt x="505" y="292"/>
                      </a:lnTo>
                      <a:lnTo>
                        <a:pt x="507" y="298"/>
                      </a:lnTo>
                      <a:lnTo>
                        <a:pt x="523" y="309"/>
                      </a:lnTo>
                      <a:lnTo>
                        <a:pt x="530" y="317"/>
                      </a:lnTo>
                      <a:lnTo>
                        <a:pt x="538" y="325"/>
                      </a:lnTo>
                      <a:lnTo>
                        <a:pt x="544" y="336"/>
                      </a:lnTo>
                      <a:lnTo>
                        <a:pt x="544" y="341"/>
                      </a:lnTo>
                      <a:lnTo>
                        <a:pt x="542" y="342"/>
                      </a:lnTo>
                      <a:lnTo>
                        <a:pt x="537" y="349"/>
                      </a:lnTo>
                      <a:lnTo>
                        <a:pt x="536" y="362"/>
                      </a:lnTo>
                      <a:lnTo>
                        <a:pt x="533" y="368"/>
                      </a:lnTo>
                      <a:lnTo>
                        <a:pt x="537" y="374"/>
                      </a:lnTo>
                      <a:lnTo>
                        <a:pt x="536" y="380"/>
                      </a:lnTo>
                      <a:lnTo>
                        <a:pt x="538" y="385"/>
                      </a:lnTo>
                      <a:lnTo>
                        <a:pt x="537" y="395"/>
                      </a:lnTo>
                      <a:lnTo>
                        <a:pt x="531" y="395"/>
                      </a:lnTo>
                      <a:lnTo>
                        <a:pt x="528" y="402"/>
                      </a:lnTo>
                      <a:lnTo>
                        <a:pt x="531" y="412"/>
                      </a:lnTo>
                      <a:lnTo>
                        <a:pt x="537" y="425"/>
                      </a:lnTo>
                      <a:lnTo>
                        <a:pt x="542" y="429"/>
                      </a:lnTo>
                      <a:lnTo>
                        <a:pt x="542" y="432"/>
                      </a:lnTo>
                      <a:lnTo>
                        <a:pt x="538" y="435"/>
                      </a:lnTo>
                      <a:lnTo>
                        <a:pt x="550" y="455"/>
                      </a:lnTo>
                      <a:lnTo>
                        <a:pt x="552" y="460"/>
                      </a:lnTo>
                      <a:lnTo>
                        <a:pt x="550" y="467"/>
                      </a:lnTo>
                      <a:lnTo>
                        <a:pt x="555" y="472"/>
                      </a:lnTo>
                      <a:lnTo>
                        <a:pt x="558" y="478"/>
                      </a:lnTo>
                      <a:lnTo>
                        <a:pt x="558" y="484"/>
                      </a:lnTo>
                      <a:lnTo>
                        <a:pt x="561" y="488"/>
                      </a:lnTo>
                      <a:lnTo>
                        <a:pt x="561" y="497"/>
                      </a:lnTo>
                      <a:lnTo>
                        <a:pt x="573" y="503"/>
                      </a:lnTo>
                      <a:lnTo>
                        <a:pt x="577" y="513"/>
                      </a:lnTo>
                      <a:lnTo>
                        <a:pt x="587" y="514"/>
                      </a:lnTo>
                      <a:lnTo>
                        <a:pt x="592" y="518"/>
                      </a:lnTo>
                      <a:lnTo>
                        <a:pt x="595" y="519"/>
                      </a:lnTo>
                      <a:lnTo>
                        <a:pt x="596" y="525"/>
                      </a:lnTo>
                      <a:lnTo>
                        <a:pt x="593" y="526"/>
                      </a:lnTo>
                      <a:lnTo>
                        <a:pt x="579" y="536"/>
                      </a:lnTo>
                      <a:lnTo>
                        <a:pt x="564" y="550"/>
                      </a:lnTo>
                      <a:lnTo>
                        <a:pt x="560" y="552"/>
                      </a:lnTo>
                      <a:lnTo>
                        <a:pt x="541" y="557"/>
                      </a:lnTo>
                      <a:lnTo>
                        <a:pt x="507" y="569"/>
                      </a:lnTo>
                      <a:lnTo>
                        <a:pt x="499" y="570"/>
                      </a:lnTo>
                      <a:lnTo>
                        <a:pt x="489" y="570"/>
                      </a:lnTo>
                      <a:lnTo>
                        <a:pt x="476" y="564"/>
                      </a:lnTo>
                      <a:lnTo>
                        <a:pt x="467" y="567"/>
                      </a:lnTo>
                      <a:lnTo>
                        <a:pt x="453" y="568"/>
                      </a:lnTo>
                      <a:lnTo>
                        <a:pt x="440" y="581"/>
                      </a:lnTo>
                      <a:lnTo>
                        <a:pt x="436" y="583"/>
                      </a:lnTo>
                      <a:lnTo>
                        <a:pt x="429" y="583"/>
                      </a:lnTo>
                      <a:lnTo>
                        <a:pt x="398" y="581"/>
                      </a:lnTo>
                      <a:lnTo>
                        <a:pt x="387" y="589"/>
                      </a:lnTo>
                      <a:lnTo>
                        <a:pt x="378" y="589"/>
                      </a:lnTo>
                      <a:lnTo>
                        <a:pt x="371" y="591"/>
                      </a:lnTo>
                      <a:lnTo>
                        <a:pt x="366" y="590"/>
                      </a:lnTo>
                      <a:lnTo>
                        <a:pt x="361" y="588"/>
                      </a:lnTo>
                      <a:lnTo>
                        <a:pt x="355" y="580"/>
                      </a:lnTo>
                      <a:lnTo>
                        <a:pt x="348" y="578"/>
                      </a:lnTo>
                      <a:lnTo>
                        <a:pt x="340" y="578"/>
                      </a:lnTo>
                      <a:lnTo>
                        <a:pt x="334" y="583"/>
                      </a:lnTo>
                      <a:lnTo>
                        <a:pt x="331" y="584"/>
                      </a:lnTo>
                      <a:lnTo>
                        <a:pt x="290" y="583"/>
                      </a:lnTo>
                      <a:lnTo>
                        <a:pt x="290" y="579"/>
                      </a:lnTo>
                      <a:lnTo>
                        <a:pt x="285" y="570"/>
                      </a:lnTo>
                      <a:lnTo>
                        <a:pt x="280" y="567"/>
                      </a:lnTo>
                      <a:lnTo>
                        <a:pt x="275" y="559"/>
                      </a:lnTo>
                      <a:lnTo>
                        <a:pt x="274" y="557"/>
                      </a:lnTo>
                      <a:lnTo>
                        <a:pt x="275" y="538"/>
                      </a:lnTo>
                      <a:lnTo>
                        <a:pt x="270" y="531"/>
                      </a:lnTo>
                      <a:lnTo>
                        <a:pt x="269" y="513"/>
                      </a:lnTo>
                      <a:lnTo>
                        <a:pt x="264" y="494"/>
                      </a:lnTo>
                      <a:lnTo>
                        <a:pt x="261" y="487"/>
                      </a:lnTo>
                      <a:lnTo>
                        <a:pt x="249" y="476"/>
                      </a:lnTo>
                      <a:lnTo>
                        <a:pt x="237" y="472"/>
                      </a:lnTo>
                      <a:lnTo>
                        <a:pt x="232" y="480"/>
                      </a:lnTo>
                      <a:lnTo>
                        <a:pt x="230" y="476"/>
                      </a:lnTo>
                      <a:lnTo>
                        <a:pt x="229" y="473"/>
                      </a:lnTo>
                      <a:lnTo>
                        <a:pt x="226" y="472"/>
                      </a:lnTo>
                      <a:lnTo>
                        <a:pt x="221" y="472"/>
                      </a:lnTo>
                      <a:lnTo>
                        <a:pt x="210" y="476"/>
                      </a:lnTo>
                      <a:lnTo>
                        <a:pt x="208" y="475"/>
                      </a:lnTo>
                      <a:lnTo>
                        <a:pt x="203" y="468"/>
                      </a:lnTo>
                      <a:lnTo>
                        <a:pt x="193" y="470"/>
                      </a:lnTo>
                      <a:lnTo>
                        <a:pt x="182" y="462"/>
                      </a:lnTo>
                      <a:lnTo>
                        <a:pt x="178" y="459"/>
                      </a:lnTo>
                      <a:lnTo>
                        <a:pt x="176" y="456"/>
                      </a:lnTo>
                      <a:lnTo>
                        <a:pt x="165" y="456"/>
                      </a:lnTo>
                      <a:lnTo>
                        <a:pt x="154" y="452"/>
                      </a:lnTo>
                      <a:lnTo>
                        <a:pt x="125" y="440"/>
                      </a:lnTo>
                      <a:lnTo>
                        <a:pt x="117" y="438"/>
                      </a:lnTo>
                      <a:lnTo>
                        <a:pt x="109" y="434"/>
                      </a:lnTo>
                      <a:lnTo>
                        <a:pt x="105" y="427"/>
                      </a:lnTo>
                      <a:lnTo>
                        <a:pt x="95" y="418"/>
                      </a:lnTo>
                      <a:lnTo>
                        <a:pt x="87" y="416"/>
                      </a:lnTo>
                      <a:lnTo>
                        <a:pt x="81" y="417"/>
                      </a:lnTo>
                      <a:lnTo>
                        <a:pt x="70" y="398"/>
                      </a:lnTo>
                      <a:lnTo>
                        <a:pt x="65" y="386"/>
                      </a:lnTo>
                      <a:lnTo>
                        <a:pt x="58" y="374"/>
                      </a:lnTo>
                      <a:lnTo>
                        <a:pt x="49" y="352"/>
                      </a:lnTo>
                      <a:lnTo>
                        <a:pt x="50" y="338"/>
                      </a:lnTo>
                      <a:lnTo>
                        <a:pt x="49" y="328"/>
                      </a:lnTo>
                      <a:lnTo>
                        <a:pt x="31" y="310"/>
                      </a:lnTo>
                      <a:lnTo>
                        <a:pt x="9" y="298"/>
                      </a:lnTo>
                      <a:lnTo>
                        <a:pt x="6" y="284"/>
                      </a:lnTo>
                      <a:lnTo>
                        <a:pt x="11" y="278"/>
                      </a:lnTo>
                      <a:lnTo>
                        <a:pt x="15" y="272"/>
                      </a:lnTo>
                      <a:lnTo>
                        <a:pt x="11" y="258"/>
                      </a:lnTo>
                      <a:lnTo>
                        <a:pt x="9" y="246"/>
                      </a:lnTo>
                      <a:lnTo>
                        <a:pt x="9" y="231"/>
                      </a:lnTo>
                      <a:lnTo>
                        <a:pt x="5" y="225"/>
                      </a:lnTo>
                      <a:lnTo>
                        <a:pt x="1" y="222"/>
                      </a:lnTo>
                      <a:lnTo>
                        <a:pt x="0" y="206"/>
                      </a:lnTo>
                      <a:lnTo>
                        <a:pt x="0" y="187"/>
                      </a:lnTo>
                      <a:lnTo>
                        <a:pt x="3" y="186"/>
                      </a:lnTo>
                      <a:lnTo>
                        <a:pt x="14" y="183"/>
                      </a:lnTo>
                      <a:lnTo>
                        <a:pt x="28" y="179"/>
                      </a:lnTo>
                      <a:lnTo>
                        <a:pt x="39" y="159"/>
                      </a:lnTo>
                      <a:lnTo>
                        <a:pt x="44" y="153"/>
                      </a:lnTo>
                      <a:lnTo>
                        <a:pt x="50" y="139"/>
                      </a:lnTo>
                      <a:lnTo>
                        <a:pt x="60" y="127"/>
                      </a:lnTo>
                      <a:lnTo>
                        <a:pt x="64" y="121"/>
                      </a:lnTo>
                      <a:lnTo>
                        <a:pt x="64" y="113"/>
                      </a:lnTo>
                      <a:lnTo>
                        <a:pt x="62" y="107"/>
                      </a:lnTo>
                      <a:lnTo>
                        <a:pt x="58" y="104"/>
                      </a:lnTo>
                      <a:lnTo>
                        <a:pt x="52" y="102"/>
                      </a:lnTo>
                      <a:lnTo>
                        <a:pt x="48" y="99"/>
                      </a:lnTo>
                      <a:lnTo>
                        <a:pt x="48" y="95"/>
                      </a:lnTo>
                      <a:lnTo>
                        <a:pt x="48" y="89"/>
                      </a:lnTo>
                      <a:lnTo>
                        <a:pt x="49" y="83"/>
                      </a:lnTo>
                      <a:lnTo>
                        <a:pt x="54" y="78"/>
                      </a:lnTo>
                      <a:lnTo>
                        <a:pt x="65" y="63"/>
                      </a:lnTo>
                      <a:lnTo>
                        <a:pt x="68" y="53"/>
                      </a:lnTo>
                      <a:lnTo>
                        <a:pt x="66" y="46"/>
                      </a:lnTo>
                      <a:lnTo>
                        <a:pt x="62" y="31"/>
                      </a:lnTo>
                      <a:lnTo>
                        <a:pt x="49" y="10"/>
                      </a:lnTo>
                      <a:lnTo>
                        <a:pt x="44" y="3"/>
                      </a:lnTo>
                      <a:lnTo>
                        <a:pt x="66" y="5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118" y="0"/>
                      </a:lnTo>
                      <a:lnTo>
                        <a:pt x="119" y="7"/>
                      </a:lnTo>
                      <a:lnTo>
                        <a:pt x="118" y="26"/>
                      </a:lnTo>
                      <a:lnTo>
                        <a:pt x="114" y="40"/>
                      </a:lnTo>
                      <a:lnTo>
                        <a:pt x="113" y="61"/>
                      </a:lnTo>
                      <a:lnTo>
                        <a:pt x="118" y="83"/>
                      </a:lnTo>
                      <a:lnTo>
                        <a:pt x="117" y="90"/>
                      </a:lnTo>
                      <a:lnTo>
                        <a:pt x="122" y="99"/>
                      </a:lnTo>
                      <a:lnTo>
                        <a:pt x="129" y="95"/>
                      </a:lnTo>
                      <a:lnTo>
                        <a:pt x="133" y="88"/>
                      </a:lnTo>
                      <a:lnTo>
                        <a:pt x="139" y="86"/>
                      </a:lnTo>
                      <a:lnTo>
                        <a:pt x="138" y="78"/>
                      </a:lnTo>
                      <a:lnTo>
                        <a:pt x="143" y="72"/>
                      </a:lnTo>
                      <a:lnTo>
                        <a:pt x="148" y="75"/>
                      </a:lnTo>
                      <a:lnTo>
                        <a:pt x="157" y="85"/>
                      </a:lnTo>
                      <a:lnTo>
                        <a:pt x="163" y="90"/>
                      </a:lnTo>
                      <a:lnTo>
                        <a:pt x="170" y="86"/>
                      </a:lnTo>
                      <a:lnTo>
                        <a:pt x="173" y="86"/>
                      </a:lnTo>
                      <a:lnTo>
                        <a:pt x="176" y="107"/>
                      </a:lnTo>
                      <a:lnTo>
                        <a:pt x="183" y="101"/>
                      </a:lnTo>
                      <a:lnTo>
                        <a:pt x="182" y="94"/>
                      </a:lnTo>
                      <a:lnTo>
                        <a:pt x="186" y="84"/>
                      </a:lnTo>
                      <a:lnTo>
                        <a:pt x="189" y="83"/>
                      </a:lnTo>
                      <a:lnTo>
                        <a:pt x="200" y="83"/>
                      </a:lnTo>
                      <a:lnTo>
                        <a:pt x="205" y="83"/>
                      </a:lnTo>
                      <a:lnTo>
                        <a:pt x="214" y="79"/>
                      </a:lnTo>
                      <a:lnTo>
                        <a:pt x="225" y="72"/>
                      </a:lnTo>
                      <a:lnTo>
                        <a:pt x="226" y="69"/>
                      </a:lnTo>
                      <a:lnTo>
                        <a:pt x="224" y="64"/>
                      </a:lnTo>
                      <a:lnTo>
                        <a:pt x="209" y="66"/>
                      </a:lnTo>
                      <a:lnTo>
                        <a:pt x="200" y="62"/>
                      </a:lnTo>
                      <a:lnTo>
                        <a:pt x="202" y="58"/>
                      </a:lnTo>
                      <a:lnTo>
                        <a:pt x="211" y="52"/>
                      </a:lnTo>
                      <a:lnTo>
                        <a:pt x="209" y="48"/>
                      </a:lnTo>
                      <a:lnTo>
                        <a:pt x="211" y="46"/>
                      </a:lnTo>
                      <a:lnTo>
                        <a:pt x="219" y="46"/>
                      </a:lnTo>
                      <a:lnTo>
                        <a:pt x="220" y="42"/>
                      </a:lnTo>
                      <a:lnTo>
                        <a:pt x="225" y="35"/>
                      </a:lnTo>
                      <a:lnTo>
                        <a:pt x="226" y="30"/>
                      </a:lnTo>
                      <a:lnTo>
                        <a:pt x="231" y="29"/>
                      </a:lnTo>
                      <a:lnTo>
                        <a:pt x="234" y="20"/>
                      </a:lnTo>
                      <a:lnTo>
                        <a:pt x="238" y="21"/>
                      </a:lnTo>
                      <a:lnTo>
                        <a:pt x="240" y="18"/>
                      </a:lnTo>
                      <a:lnTo>
                        <a:pt x="236" y="12"/>
                      </a:lnTo>
                      <a:lnTo>
                        <a:pt x="240" y="5"/>
                      </a:lnTo>
                      <a:lnTo>
                        <a:pt x="251" y="0"/>
                      </a:lnTo>
                      <a:lnTo>
                        <a:pt x="442" y="11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" name="Freeform 49"/>
                <p:cNvSpPr>
                  <a:spLocks noChangeAspect="1"/>
                </p:cNvSpPr>
                <p:nvPr/>
              </p:nvSpPr>
              <p:spPr bwMode="gray">
                <a:xfrm>
                  <a:off x="4528343" y="3518247"/>
                  <a:ext cx="52388" cy="52388"/>
                </a:xfrm>
                <a:custGeom>
                  <a:avLst/>
                  <a:gdLst/>
                  <a:ahLst/>
                  <a:cxnLst>
                    <a:cxn ang="0">
                      <a:pos x="8" y="51"/>
                    </a:cxn>
                    <a:cxn ang="0">
                      <a:pos x="17" y="50"/>
                    </a:cxn>
                    <a:cxn ang="0">
                      <a:pos x="23" y="39"/>
                    </a:cxn>
                    <a:cxn ang="0">
                      <a:pos x="32" y="37"/>
                    </a:cxn>
                    <a:cxn ang="0">
                      <a:pos x="37" y="31"/>
                    </a:cxn>
                    <a:cxn ang="0">
                      <a:pos x="46" y="16"/>
                    </a:cxn>
                    <a:cxn ang="0">
                      <a:pos x="49" y="6"/>
                    </a:cxn>
                    <a:cxn ang="0">
                      <a:pos x="61" y="7"/>
                    </a:cxn>
                    <a:cxn ang="0">
                      <a:pos x="70" y="5"/>
                    </a:cxn>
                    <a:cxn ang="0">
                      <a:pos x="76" y="0"/>
                    </a:cxn>
                    <a:cxn ang="0">
                      <a:pos x="115" y="1"/>
                    </a:cxn>
                    <a:cxn ang="0">
                      <a:pos x="125" y="12"/>
                    </a:cxn>
                    <a:cxn ang="0">
                      <a:pos x="134" y="21"/>
                    </a:cxn>
                    <a:cxn ang="0">
                      <a:pos x="136" y="27"/>
                    </a:cxn>
                    <a:cxn ang="0">
                      <a:pos x="135" y="32"/>
                    </a:cxn>
                    <a:cxn ang="0">
                      <a:pos x="145" y="35"/>
                    </a:cxn>
                    <a:cxn ang="0">
                      <a:pos x="143" y="40"/>
                    </a:cxn>
                    <a:cxn ang="0">
                      <a:pos x="143" y="45"/>
                    </a:cxn>
                    <a:cxn ang="0">
                      <a:pos x="146" y="53"/>
                    </a:cxn>
                    <a:cxn ang="0">
                      <a:pos x="152" y="60"/>
                    </a:cxn>
                    <a:cxn ang="0">
                      <a:pos x="153" y="71"/>
                    </a:cxn>
                    <a:cxn ang="0">
                      <a:pos x="146" y="85"/>
                    </a:cxn>
                    <a:cxn ang="0">
                      <a:pos x="143" y="92"/>
                    </a:cxn>
                    <a:cxn ang="0">
                      <a:pos x="162" y="82"/>
                    </a:cxn>
                    <a:cxn ang="0">
                      <a:pos x="164" y="85"/>
                    </a:cxn>
                    <a:cxn ang="0">
                      <a:pos x="163" y="93"/>
                    </a:cxn>
                    <a:cxn ang="0">
                      <a:pos x="167" y="98"/>
                    </a:cxn>
                    <a:cxn ang="0">
                      <a:pos x="152" y="105"/>
                    </a:cxn>
                    <a:cxn ang="0">
                      <a:pos x="150" y="123"/>
                    </a:cxn>
                    <a:cxn ang="0">
                      <a:pos x="143" y="129"/>
                    </a:cxn>
                    <a:cxn ang="0">
                      <a:pos x="136" y="136"/>
                    </a:cxn>
                    <a:cxn ang="0">
                      <a:pos x="121" y="146"/>
                    </a:cxn>
                    <a:cxn ang="0">
                      <a:pos x="113" y="148"/>
                    </a:cxn>
                    <a:cxn ang="0">
                      <a:pos x="112" y="156"/>
                    </a:cxn>
                    <a:cxn ang="0">
                      <a:pos x="108" y="163"/>
                    </a:cxn>
                    <a:cxn ang="0">
                      <a:pos x="102" y="166"/>
                    </a:cxn>
                    <a:cxn ang="0">
                      <a:pos x="61" y="147"/>
                    </a:cxn>
                    <a:cxn ang="0">
                      <a:pos x="51" y="140"/>
                    </a:cxn>
                    <a:cxn ang="0">
                      <a:pos x="32" y="124"/>
                    </a:cxn>
                    <a:cxn ang="0">
                      <a:pos x="23" y="118"/>
                    </a:cxn>
                    <a:cxn ang="0">
                      <a:pos x="22" y="110"/>
                    </a:cxn>
                    <a:cxn ang="0">
                      <a:pos x="16" y="102"/>
                    </a:cxn>
                    <a:cxn ang="0">
                      <a:pos x="5" y="93"/>
                    </a:cxn>
                    <a:cxn ang="0">
                      <a:pos x="8" y="86"/>
                    </a:cxn>
                    <a:cxn ang="0">
                      <a:pos x="13" y="87"/>
                    </a:cxn>
                    <a:cxn ang="0">
                      <a:pos x="11" y="82"/>
                    </a:cxn>
                    <a:cxn ang="0">
                      <a:pos x="5" y="78"/>
                    </a:cxn>
                    <a:cxn ang="0">
                      <a:pos x="5" y="65"/>
                    </a:cxn>
                    <a:cxn ang="0">
                      <a:pos x="0" y="60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167" h="166">
                      <a:moveTo>
                        <a:pt x="2" y="49"/>
                      </a:moveTo>
                      <a:lnTo>
                        <a:pt x="8" y="51"/>
                      </a:lnTo>
                      <a:lnTo>
                        <a:pt x="14" y="51"/>
                      </a:lnTo>
                      <a:lnTo>
                        <a:pt x="17" y="50"/>
                      </a:lnTo>
                      <a:lnTo>
                        <a:pt x="19" y="49"/>
                      </a:lnTo>
                      <a:lnTo>
                        <a:pt x="23" y="39"/>
                      </a:lnTo>
                      <a:lnTo>
                        <a:pt x="28" y="39"/>
                      </a:lnTo>
                      <a:lnTo>
                        <a:pt x="32" y="37"/>
                      </a:lnTo>
                      <a:lnTo>
                        <a:pt x="32" y="32"/>
                      </a:lnTo>
                      <a:lnTo>
                        <a:pt x="37" y="31"/>
                      </a:lnTo>
                      <a:lnTo>
                        <a:pt x="43" y="23"/>
                      </a:lnTo>
                      <a:lnTo>
                        <a:pt x="46" y="16"/>
                      </a:lnTo>
                      <a:lnTo>
                        <a:pt x="45" y="7"/>
                      </a:lnTo>
                      <a:lnTo>
                        <a:pt x="49" y="6"/>
                      </a:lnTo>
                      <a:lnTo>
                        <a:pt x="57" y="5"/>
                      </a:lnTo>
                      <a:lnTo>
                        <a:pt x="61" y="7"/>
                      </a:lnTo>
                      <a:lnTo>
                        <a:pt x="65" y="7"/>
                      </a:lnTo>
                      <a:lnTo>
                        <a:pt x="70" y="5"/>
                      </a:lnTo>
                      <a:lnTo>
                        <a:pt x="76" y="5"/>
                      </a:lnTo>
                      <a:lnTo>
                        <a:pt x="76" y="0"/>
                      </a:lnTo>
                      <a:lnTo>
                        <a:pt x="102" y="0"/>
                      </a:lnTo>
                      <a:lnTo>
                        <a:pt x="115" y="1"/>
                      </a:lnTo>
                      <a:lnTo>
                        <a:pt x="119" y="8"/>
                      </a:lnTo>
                      <a:lnTo>
                        <a:pt x="125" y="12"/>
                      </a:lnTo>
                      <a:lnTo>
                        <a:pt x="129" y="17"/>
                      </a:lnTo>
                      <a:lnTo>
                        <a:pt x="134" y="21"/>
                      </a:lnTo>
                      <a:lnTo>
                        <a:pt x="134" y="23"/>
                      </a:lnTo>
                      <a:lnTo>
                        <a:pt x="136" y="27"/>
                      </a:lnTo>
                      <a:lnTo>
                        <a:pt x="135" y="29"/>
                      </a:lnTo>
                      <a:lnTo>
                        <a:pt x="135" y="32"/>
                      </a:lnTo>
                      <a:lnTo>
                        <a:pt x="142" y="34"/>
                      </a:lnTo>
                      <a:lnTo>
                        <a:pt x="145" y="35"/>
                      </a:lnTo>
                      <a:lnTo>
                        <a:pt x="145" y="38"/>
                      </a:lnTo>
                      <a:lnTo>
                        <a:pt x="143" y="40"/>
                      </a:lnTo>
                      <a:lnTo>
                        <a:pt x="145" y="45"/>
                      </a:lnTo>
                      <a:lnTo>
                        <a:pt x="143" y="45"/>
                      </a:lnTo>
                      <a:lnTo>
                        <a:pt x="145" y="50"/>
                      </a:lnTo>
                      <a:lnTo>
                        <a:pt x="146" y="53"/>
                      </a:lnTo>
                      <a:lnTo>
                        <a:pt x="151" y="56"/>
                      </a:lnTo>
                      <a:lnTo>
                        <a:pt x="152" y="60"/>
                      </a:lnTo>
                      <a:lnTo>
                        <a:pt x="155" y="70"/>
                      </a:lnTo>
                      <a:lnTo>
                        <a:pt x="153" y="71"/>
                      </a:lnTo>
                      <a:lnTo>
                        <a:pt x="148" y="74"/>
                      </a:lnTo>
                      <a:lnTo>
                        <a:pt x="146" y="85"/>
                      </a:lnTo>
                      <a:lnTo>
                        <a:pt x="143" y="90"/>
                      </a:lnTo>
                      <a:lnTo>
                        <a:pt x="143" y="92"/>
                      </a:lnTo>
                      <a:lnTo>
                        <a:pt x="156" y="87"/>
                      </a:lnTo>
                      <a:lnTo>
                        <a:pt x="162" y="82"/>
                      </a:lnTo>
                      <a:lnTo>
                        <a:pt x="163" y="82"/>
                      </a:lnTo>
                      <a:lnTo>
                        <a:pt x="164" y="85"/>
                      </a:lnTo>
                      <a:lnTo>
                        <a:pt x="164" y="88"/>
                      </a:lnTo>
                      <a:lnTo>
                        <a:pt x="163" y="93"/>
                      </a:lnTo>
                      <a:lnTo>
                        <a:pt x="167" y="97"/>
                      </a:lnTo>
                      <a:lnTo>
                        <a:pt x="167" y="98"/>
                      </a:lnTo>
                      <a:lnTo>
                        <a:pt x="157" y="99"/>
                      </a:lnTo>
                      <a:lnTo>
                        <a:pt x="152" y="105"/>
                      </a:lnTo>
                      <a:lnTo>
                        <a:pt x="150" y="107"/>
                      </a:lnTo>
                      <a:lnTo>
                        <a:pt x="150" y="123"/>
                      </a:lnTo>
                      <a:lnTo>
                        <a:pt x="146" y="124"/>
                      </a:lnTo>
                      <a:lnTo>
                        <a:pt x="143" y="129"/>
                      </a:lnTo>
                      <a:lnTo>
                        <a:pt x="140" y="129"/>
                      </a:lnTo>
                      <a:lnTo>
                        <a:pt x="136" y="136"/>
                      </a:lnTo>
                      <a:lnTo>
                        <a:pt x="130" y="137"/>
                      </a:lnTo>
                      <a:lnTo>
                        <a:pt x="121" y="146"/>
                      </a:lnTo>
                      <a:lnTo>
                        <a:pt x="118" y="148"/>
                      </a:lnTo>
                      <a:lnTo>
                        <a:pt x="113" y="148"/>
                      </a:lnTo>
                      <a:lnTo>
                        <a:pt x="112" y="151"/>
                      </a:lnTo>
                      <a:lnTo>
                        <a:pt x="112" y="156"/>
                      </a:lnTo>
                      <a:lnTo>
                        <a:pt x="109" y="157"/>
                      </a:lnTo>
                      <a:lnTo>
                        <a:pt x="108" y="163"/>
                      </a:lnTo>
                      <a:lnTo>
                        <a:pt x="103" y="166"/>
                      </a:lnTo>
                      <a:lnTo>
                        <a:pt x="102" y="166"/>
                      </a:lnTo>
                      <a:lnTo>
                        <a:pt x="91" y="163"/>
                      </a:lnTo>
                      <a:lnTo>
                        <a:pt x="61" y="147"/>
                      </a:lnTo>
                      <a:lnTo>
                        <a:pt x="53" y="146"/>
                      </a:lnTo>
                      <a:lnTo>
                        <a:pt x="51" y="140"/>
                      </a:lnTo>
                      <a:lnTo>
                        <a:pt x="48" y="135"/>
                      </a:lnTo>
                      <a:lnTo>
                        <a:pt x="32" y="124"/>
                      </a:lnTo>
                      <a:lnTo>
                        <a:pt x="24" y="120"/>
                      </a:lnTo>
                      <a:lnTo>
                        <a:pt x="23" y="118"/>
                      </a:lnTo>
                      <a:lnTo>
                        <a:pt x="23" y="113"/>
                      </a:lnTo>
                      <a:lnTo>
                        <a:pt x="22" y="110"/>
                      </a:lnTo>
                      <a:lnTo>
                        <a:pt x="22" y="107"/>
                      </a:lnTo>
                      <a:lnTo>
                        <a:pt x="16" y="102"/>
                      </a:lnTo>
                      <a:lnTo>
                        <a:pt x="10" y="102"/>
                      </a:lnTo>
                      <a:lnTo>
                        <a:pt x="5" y="93"/>
                      </a:lnTo>
                      <a:lnTo>
                        <a:pt x="5" y="86"/>
                      </a:lnTo>
                      <a:lnTo>
                        <a:pt x="8" y="86"/>
                      </a:lnTo>
                      <a:lnTo>
                        <a:pt x="10" y="87"/>
                      </a:lnTo>
                      <a:lnTo>
                        <a:pt x="13" y="87"/>
                      </a:lnTo>
                      <a:lnTo>
                        <a:pt x="13" y="86"/>
                      </a:lnTo>
                      <a:lnTo>
                        <a:pt x="11" y="82"/>
                      </a:lnTo>
                      <a:lnTo>
                        <a:pt x="7" y="81"/>
                      </a:lnTo>
                      <a:lnTo>
                        <a:pt x="5" y="78"/>
                      </a:lnTo>
                      <a:lnTo>
                        <a:pt x="6" y="71"/>
                      </a:lnTo>
                      <a:lnTo>
                        <a:pt x="5" y="65"/>
                      </a:lnTo>
                      <a:lnTo>
                        <a:pt x="3" y="62"/>
                      </a:ln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9" name="Freeform 50"/>
                <p:cNvSpPr>
                  <a:spLocks noChangeAspect="1"/>
                </p:cNvSpPr>
                <p:nvPr/>
              </p:nvSpPr>
              <p:spPr bwMode="gray">
                <a:xfrm>
                  <a:off x="4610893" y="3505547"/>
                  <a:ext cx="106363" cy="111125"/>
                </a:xfrm>
                <a:custGeom>
                  <a:avLst/>
                  <a:gdLst/>
                  <a:ahLst/>
                  <a:cxnLst>
                    <a:cxn ang="0">
                      <a:pos x="97" y="342"/>
                    </a:cxn>
                    <a:cxn ang="0">
                      <a:pos x="173" y="317"/>
                    </a:cxn>
                    <a:cxn ang="0">
                      <a:pos x="258" y="307"/>
                    </a:cxn>
                    <a:cxn ang="0">
                      <a:pos x="301" y="315"/>
                    </a:cxn>
                    <a:cxn ang="0">
                      <a:pos x="317" y="310"/>
                    </a:cxn>
                    <a:cxn ang="0">
                      <a:pos x="318" y="280"/>
                    </a:cxn>
                    <a:cxn ang="0">
                      <a:pos x="296" y="238"/>
                    </a:cxn>
                    <a:cxn ang="0">
                      <a:pos x="307" y="199"/>
                    </a:cxn>
                    <a:cxn ang="0">
                      <a:pos x="318" y="161"/>
                    </a:cxn>
                    <a:cxn ang="0">
                      <a:pos x="332" y="144"/>
                    </a:cxn>
                    <a:cxn ang="0">
                      <a:pos x="327" y="95"/>
                    </a:cxn>
                    <a:cxn ang="0">
                      <a:pos x="326" y="82"/>
                    </a:cxn>
                    <a:cxn ang="0">
                      <a:pos x="322" y="70"/>
                    </a:cxn>
                    <a:cxn ang="0">
                      <a:pos x="307" y="54"/>
                    </a:cxn>
                    <a:cxn ang="0">
                      <a:pos x="290" y="48"/>
                    </a:cxn>
                    <a:cxn ang="0">
                      <a:pos x="250" y="49"/>
                    </a:cxn>
                    <a:cxn ang="0">
                      <a:pos x="230" y="61"/>
                    </a:cxn>
                    <a:cxn ang="0">
                      <a:pos x="218" y="57"/>
                    </a:cxn>
                    <a:cxn ang="0">
                      <a:pos x="205" y="50"/>
                    </a:cxn>
                    <a:cxn ang="0">
                      <a:pos x="197" y="39"/>
                    </a:cxn>
                    <a:cxn ang="0">
                      <a:pos x="188" y="30"/>
                    </a:cxn>
                    <a:cxn ang="0">
                      <a:pos x="173" y="25"/>
                    </a:cxn>
                    <a:cxn ang="0">
                      <a:pos x="154" y="16"/>
                    </a:cxn>
                    <a:cxn ang="0">
                      <a:pos x="140" y="27"/>
                    </a:cxn>
                    <a:cxn ang="0">
                      <a:pos x="129" y="10"/>
                    </a:cxn>
                    <a:cxn ang="0">
                      <a:pos x="124" y="1"/>
                    </a:cxn>
                    <a:cxn ang="0">
                      <a:pos x="108" y="5"/>
                    </a:cxn>
                    <a:cxn ang="0">
                      <a:pos x="105" y="18"/>
                    </a:cxn>
                    <a:cxn ang="0">
                      <a:pos x="86" y="27"/>
                    </a:cxn>
                    <a:cxn ang="0">
                      <a:pos x="73" y="25"/>
                    </a:cxn>
                    <a:cxn ang="0">
                      <a:pos x="65" y="27"/>
                    </a:cxn>
                    <a:cxn ang="0">
                      <a:pos x="53" y="18"/>
                    </a:cxn>
                    <a:cxn ang="0">
                      <a:pos x="42" y="25"/>
                    </a:cxn>
                    <a:cxn ang="0">
                      <a:pos x="26" y="39"/>
                    </a:cxn>
                    <a:cxn ang="0">
                      <a:pos x="24" y="70"/>
                    </a:cxn>
                    <a:cxn ang="0">
                      <a:pos x="37" y="90"/>
                    </a:cxn>
                    <a:cxn ang="0">
                      <a:pos x="42" y="97"/>
                    </a:cxn>
                    <a:cxn ang="0">
                      <a:pos x="41" y="111"/>
                    </a:cxn>
                    <a:cxn ang="0">
                      <a:pos x="47" y="125"/>
                    </a:cxn>
                    <a:cxn ang="0">
                      <a:pos x="41" y="129"/>
                    </a:cxn>
                    <a:cxn ang="0">
                      <a:pos x="17" y="128"/>
                    </a:cxn>
                    <a:cxn ang="0">
                      <a:pos x="17" y="139"/>
                    </a:cxn>
                    <a:cxn ang="0">
                      <a:pos x="31" y="145"/>
                    </a:cxn>
                    <a:cxn ang="0">
                      <a:pos x="28" y="152"/>
                    </a:cxn>
                    <a:cxn ang="0">
                      <a:pos x="22" y="177"/>
                    </a:cxn>
                    <a:cxn ang="0">
                      <a:pos x="8" y="192"/>
                    </a:cxn>
                    <a:cxn ang="0">
                      <a:pos x="17" y="202"/>
                    </a:cxn>
                    <a:cxn ang="0">
                      <a:pos x="0" y="233"/>
                    </a:cxn>
                    <a:cxn ang="0">
                      <a:pos x="8" y="236"/>
                    </a:cxn>
                    <a:cxn ang="0">
                      <a:pos x="22" y="245"/>
                    </a:cxn>
                    <a:cxn ang="0">
                      <a:pos x="38" y="256"/>
                    </a:cxn>
                    <a:cxn ang="0">
                      <a:pos x="52" y="267"/>
                    </a:cxn>
                    <a:cxn ang="0">
                      <a:pos x="65" y="280"/>
                    </a:cxn>
                    <a:cxn ang="0">
                      <a:pos x="66" y="300"/>
                    </a:cxn>
                    <a:cxn ang="0">
                      <a:pos x="57" y="311"/>
                    </a:cxn>
                    <a:cxn ang="0">
                      <a:pos x="57" y="350"/>
                    </a:cxn>
                  </a:cxnLst>
                  <a:rect l="0" t="0" r="r" b="b"/>
                  <a:pathLst>
                    <a:path w="337" h="354">
                      <a:moveTo>
                        <a:pt x="57" y="350"/>
                      </a:moveTo>
                      <a:lnTo>
                        <a:pt x="58" y="353"/>
                      </a:lnTo>
                      <a:lnTo>
                        <a:pt x="74" y="354"/>
                      </a:lnTo>
                      <a:lnTo>
                        <a:pt x="97" y="342"/>
                      </a:lnTo>
                      <a:lnTo>
                        <a:pt x="121" y="332"/>
                      </a:lnTo>
                      <a:lnTo>
                        <a:pt x="135" y="326"/>
                      </a:lnTo>
                      <a:lnTo>
                        <a:pt x="160" y="318"/>
                      </a:lnTo>
                      <a:lnTo>
                        <a:pt x="173" y="317"/>
                      </a:lnTo>
                      <a:lnTo>
                        <a:pt x="208" y="311"/>
                      </a:lnTo>
                      <a:lnTo>
                        <a:pt x="219" y="310"/>
                      </a:lnTo>
                      <a:lnTo>
                        <a:pt x="240" y="307"/>
                      </a:lnTo>
                      <a:lnTo>
                        <a:pt x="258" y="307"/>
                      </a:lnTo>
                      <a:lnTo>
                        <a:pt x="274" y="312"/>
                      </a:lnTo>
                      <a:lnTo>
                        <a:pt x="295" y="316"/>
                      </a:lnTo>
                      <a:lnTo>
                        <a:pt x="299" y="316"/>
                      </a:lnTo>
                      <a:lnTo>
                        <a:pt x="301" y="315"/>
                      </a:lnTo>
                      <a:lnTo>
                        <a:pt x="305" y="308"/>
                      </a:lnTo>
                      <a:lnTo>
                        <a:pt x="307" y="307"/>
                      </a:lnTo>
                      <a:lnTo>
                        <a:pt x="313" y="307"/>
                      </a:lnTo>
                      <a:lnTo>
                        <a:pt x="317" y="310"/>
                      </a:lnTo>
                      <a:lnTo>
                        <a:pt x="323" y="308"/>
                      </a:lnTo>
                      <a:lnTo>
                        <a:pt x="323" y="294"/>
                      </a:lnTo>
                      <a:lnTo>
                        <a:pt x="321" y="281"/>
                      </a:lnTo>
                      <a:lnTo>
                        <a:pt x="318" y="280"/>
                      </a:lnTo>
                      <a:lnTo>
                        <a:pt x="311" y="279"/>
                      </a:lnTo>
                      <a:lnTo>
                        <a:pt x="307" y="274"/>
                      </a:lnTo>
                      <a:lnTo>
                        <a:pt x="304" y="258"/>
                      </a:lnTo>
                      <a:lnTo>
                        <a:pt x="296" y="238"/>
                      </a:lnTo>
                      <a:lnTo>
                        <a:pt x="296" y="230"/>
                      </a:lnTo>
                      <a:lnTo>
                        <a:pt x="297" y="213"/>
                      </a:lnTo>
                      <a:lnTo>
                        <a:pt x="301" y="206"/>
                      </a:lnTo>
                      <a:lnTo>
                        <a:pt x="307" y="199"/>
                      </a:lnTo>
                      <a:lnTo>
                        <a:pt x="310" y="194"/>
                      </a:lnTo>
                      <a:lnTo>
                        <a:pt x="310" y="183"/>
                      </a:lnTo>
                      <a:lnTo>
                        <a:pt x="312" y="174"/>
                      </a:lnTo>
                      <a:lnTo>
                        <a:pt x="318" y="161"/>
                      </a:lnTo>
                      <a:lnTo>
                        <a:pt x="322" y="152"/>
                      </a:lnTo>
                      <a:lnTo>
                        <a:pt x="324" y="150"/>
                      </a:lnTo>
                      <a:lnTo>
                        <a:pt x="328" y="145"/>
                      </a:lnTo>
                      <a:lnTo>
                        <a:pt x="332" y="144"/>
                      </a:lnTo>
                      <a:lnTo>
                        <a:pt x="332" y="139"/>
                      </a:lnTo>
                      <a:lnTo>
                        <a:pt x="337" y="138"/>
                      </a:lnTo>
                      <a:lnTo>
                        <a:pt x="334" y="122"/>
                      </a:lnTo>
                      <a:lnTo>
                        <a:pt x="327" y="95"/>
                      </a:lnTo>
                      <a:lnTo>
                        <a:pt x="324" y="91"/>
                      </a:lnTo>
                      <a:lnTo>
                        <a:pt x="321" y="90"/>
                      </a:lnTo>
                      <a:lnTo>
                        <a:pt x="321" y="87"/>
                      </a:lnTo>
                      <a:lnTo>
                        <a:pt x="326" y="82"/>
                      </a:lnTo>
                      <a:lnTo>
                        <a:pt x="323" y="77"/>
                      </a:lnTo>
                      <a:lnTo>
                        <a:pt x="324" y="74"/>
                      </a:lnTo>
                      <a:lnTo>
                        <a:pt x="324" y="68"/>
                      </a:lnTo>
                      <a:lnTo>
                        <a:pt x="322" y="70"/>
                      </a:lnTo>
                      <a:lnTo>
                        <a:pt x="316" y="70"/>
                      </a:lnTo>
                      <a:lnTo>
                        <a:pt x="313" y="69"/>
                      </a:lnTo>
                      <a:lnTo>
                        <a:pt x="308" y="59"/>
                      </a:lnTo>
                      <a:lnTo>
                        <a:pt x="307" y="54"/>
                      </a:lnTo>
                      <a:lnTo>
                        <a:pt x="302" y="53"/>
                      </a:lnTo>
                      <a:lnTo>
                        <a:pt x="296" y="43"/>
                      </a:lnTo>
                      <a:lnTo>
                        <a:pt x="295" y="43"/>
                      </a:lnTo>
                      <a:lnTo>
                        <a:pt x="290" y="48"/>
                      </a:lnTo>
                      <a:lnTo>
                        <a:pt x="279" y="43"/>
                      </a:lnTo>
                      <a:lnTo>
                        <a:pt x="272" y="43"/>
                      </a:lnTo>
                      <a:lnTo>
                        <a:pt x="262" y="46"/>
                      </a:lnTo>
                      <a:lnTo>
                        <a:pt x="250" y="49"/>
                      </a:lnTo>
                      <a:lnTo>
                        <a:pt x="242" y="52"/>
                      </a:lnTo>
                      <a:lnTo>
                        <a:pt x="236" y="53"/>
                      </a:lnTo>
                      <a:lnTo>
                        <a:pt x="234" y="59"/>
                      </a:lnTo>
                      <a:lnTo>
                        <a:pt x="230" y="61"/>
                      </a:lnTo>
                      <a:lnTo>
                        <a:pt x="223" y="58"/>
                      </a:lnTo>
                      <a:lnTo>
                        <a:pt x="221" y="54"/>
                      </a:lnTo>
                      <a:lnTo>
                        <a:pt x="220" y="54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8"/>
                      </a:lnTo>
                      <a:lnTo>
                        <a:pt x="207" y="54"/>
                      </a:lnTo>
                      <a:lnTo>
                        <a:pt x="205" y="50"/>
                      </a:lnTo>
                      <a:lnTo>
                        <a:pt x="202" y="47"/>
                      </a:lnTo>
                      <a:lnTo>
                        <a:pt x="198" y="47"/>
                      </a:lnTo>
                      <a:lnTo>
                        <a:pt x="198" y="42"/>
                      </a:lnTo>
                      <a:lnTo>
                        <a:pt x="197" y="39"/>
                      </a:lnTo>
                      <a:lnTo>
                        <a:pt x="194" y="38"/>
                      </a:lnTo>
                      <a:lnTo>
                        <a:pt x="191" y="32"/>
                      </a:lnTo>
                      <a:lnTo>
                        <a:pt x="189" y="31"/>
                      </a:lnTo>
                      <a:lnTo>
                        <a:pt x="188" y="30"/>
                      </a:lnTo>
                      <a:lnTo>
                        <a:pt x="187" y="25"/>
                      </a:lnTo>
                      <a:lnTo>
                        <a:pt x="187" y="23"/>
                      </a:lnTo>
                      <a:lnTo>
                        <a:pt x="184" y="22"/>
                      </a:lnTo>
                      <a:lnTo>
                        <a:pt x="173" y="25"/>
                      </a:lnTo>
                      <a:lnTo>
                        <a:pt x="171" y="23"/>
                      </a:lnTo>
                      <a:lnTo>
                        <a:pt x="167" y="17"/>
                      </a:lnTo>
                      <a:lnTo>
                        <a:pt x="165" y="16"/>
                      </a:lnTo>
                      <a:lnTo>
                        <a:pt x="154" y="16"/>
                      </a:lnTo>
                      <a:lnTo>
                        <a:pt x="150" y="16"/>
                      </a:lnTo>
                      <a:lnTo>
                        <a:pt x="148" y="23"/>
                      </a:lnTo>
                      <a:lnTo>
                        <a:pt x="144" y="23"/>
                      </a:lnTo>
                      <a:lnTo>
                        <a:pt x="140" y="27"/>
                      </a:lnTo>
                      <a:lnTo>
                        <a:pt x="130" y="27"/>
                      </a:lnTo>
                      <a:lnTo>
                        <a:pt x="132" y="25"/>
                      </a:lnTo>
                      <a:lnTo>
                        <a:pt x="130" y="14"/>
                      </a:lnTo>
                      <a:lnTo>
                        <a:pt x="129" y="10"/>
                      </a:lnTo>
                      <a:lnTo>
                        <a:pt x="129" y="9"/>
                      </a:lnTo>
                      <a:lnTo>
                        <a:pt x="129" y="4"/>
                      </a:lnTo>
                      <a:lnTo>
                        <a:pt x="127" y="0"/>
                      </a:lnTo>
                      <a:lnTo>
                        <a:pt x="124" y="1"/>
                      </a:lnTo>
                      <a:lnTo>
                        <a:pt x="118" y="1"/>
                      </a:lnTo>
                      <a:lnTo>
                        <a:pt x="116" y="9"/>
                      </a:lnTo>
                      <a:lnTo>
                        <a:pt x="114" y="9"/>
                      </a:lnTo>
                      <a:lnTo>
                        <a:pt x="108" y="5"/>
                      </a:lnTo>
                      <a:lnTo>
                        <a:pt x="106" y="5"/>
                      </a:lnTo>
                      <a:lnTo>
                        <a:pt x="103" y="9"/>
                      </a:lnTo>
                      <a:lnTo>
                        <a:pt x="103" y="12"/>
                      </a:lnTo>
                      <a:lnTo>
                        <a:pt x="105" y="18"/>
                      </a:lnTo>
                      <a:lnTo>
                        <a:pt x="103" y="21"/>
                      </a:lnTo>
                      <a:lnTo>
                        <a:pt x="92" y="21"/>
                      </a:lnTo>
                      <a:lnTo>
                        <a:pt x="86" y="23"/>
                      </a:lnTo>
                      <a:lnTo>
                        <a:pt x="86" y="27"/>
                      </a:lnTo>
                      <a:lnTo>
                        <a:pt x="84" y="32"/>
                      </a:lnTo>
                      <a:lnTo>
                        <a:pt x="80" y="32"/>
                      </a:lnTo>
                      <a:lnTo>
                        <a:pt x="76" y="30"/>
                      </a:lnTo>
                      <a:lnTo>
                        <a:pt x="73" y="25"/>
                      </a:lnTo>
                      <a:lnTo>
                        <a:pt x="70" y="25"/>
                      </a:lnTo>
                      <a:lnTo>
                        <a:pt x="68" y="26"/>
                      </a:lnTo>
                      <a:lnTo>
                        <a:pt x="66" y="27"/>
                      </a:lnTo>
                      <a:lnTo>
                        <a:pt x="65" y="27"/>
                      </a:lnTo>
                      <a:lnTo>
                        <a:pt x="64" y="21"/>
                      </a:lnTo>
                      <a:lnTo>
                        <a:pt x="60" y="16"/>
                      </a:lnTo>
                      <a:lnTo>
                        <a:pt x="57" y="15"/>
                      </a:lnTo>
                      <a:lnTo>
                        <a:pt x="53" y="18"/>
                      </a:lnTo>
                      <a:lnTo>
                        <a:pt x="48" y="17"/>
                      </a:lnTo>
                      <a:lnTo>
                        <a:pt x="46" y="18"/>
                      </a:lnTo>
                      <a:lnTo>
                        <a:pt x="43" y="21"/>
                      </a:lnTo>
                      <a:lnTo>
                        <a:pt x="42" y="25"/>
                      </a:lnTo>
                      <a:lnTo>
                        <a:pt x="39" y="28"/>
                      </a:lnTo>
                      <a:lnTo>
                        <a:pt x="33" y="30"/>
                      </a:lnTo>
                      <a:lnTo>
                        <a:pt x="32" y="32"/>
                      </a:lnTo>
                      <a:lnTo>
                        <a:pt x="26" y="39"/>
                      </a:lnTo>
                      <a:lnTo>
                        <a:pt x="25" y="42"/>
                      </a:lnTo>
                      <a:lnTo>
                        <a:pt x="22" y="44"/>
                      </a:lnTo>
                      <a:lnTo>
                        <a:pt x="24" y="53"/>
                      </a:lnTo>
                      <a:lnTo>
                        <a:pt x="24" y="70"/>
                      </a:lnTo>
                      <a:lnTo>
                        <a:pt x="24" y="73"/>
                      </a:lnTo>
                      <a:lnTo>
                        <a:pt x="31" y="76"/>
                      </a:lnTo>
                      <a:lnTo>
                        <a:pt x="38" y="76"/>
                      </a:lnTo>
                      <a:lnTo>
                        <a:pt x="37" y="90"/>
                      </a:lnTo>
                      <a:lnTo>
                        <a:pt x="41" y="89"/>
                      </a:lnTo>
                      <a:lnTo>
                        <a:pt x="44" y="93"/>
                      </a:lnTo>
                      <a:lnTo>
                        <a:pt x="44" y="96"/>
                      </a:lnTo>
                      <a:lnTo>
                        <a:pt x="42" y="97"/>
                      </a:lnTo>
                      <a:lnTo>
                        <a:pt x="38" y="101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41" y="111"/>
                      </a:lnTo>
                      <a:lnTo>
                        <a:pt x="44" y="111"/>
                      </a:lnTo>
                      <a:lnTo>
                        <a:pt x="44" y="117"/>
                      </a:lnTo>
                      <a:lnTo>
                        <a:pt x="47" y="120"/>
                      </a:lnTo>
                      <a:lnTo>
                        <a:pt x="47" y="125"/>
                      </a:lnTo>
                      <a:lnTo>
                        <a:pt x="48" y="134"/>
                      </a:lnTo>
                      <a:lnTo>
                        <a:pt x="47" y="134"/>
                      </a:lnTo>
                      <a:lnTo>
                        <a:pt x="44" y="128"/>
                      </a:lnTo>
                      <a:lnTo>
                        <a:pt x="41" y="129"/>
                      </a:lnTo>
                      <a:lnTo>
                        <a:pt x="38" y="129"/>
                      </a:lnTo>
                      <a:lnTo>
                        <a:pt x="35" y="125"/>
                      </a:lnTo>
                      <a:lnTo>
                        <a:pt x="26" y="124"/>
                      </a:lnTo>
                      <a:lnTo>
                        <a:pt x="17" y="128"/>
                      </a:lnTo>
                      <a:lnTo>
                        <a:pt x="17" y="129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17" y="139"/>
                      </a:lnTo>
                      <a:lnTo>
                        <a:pt x="20" y="141"/>
                      </a:lnTo>
                      <a:lnTo>
                        <a:pt x="26" y="141"/>
                      </a:lnTo>
                      <a:lnTo>
                        <a:pt x="30" y="141"/>
                      </a:lnTo>
                      <a:lnTo>
                        <a:pt x="31" y="145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3" y="150"/>
                      </a:lnTo>
                      <a:lnTo>
                        <a:pt x="28" y="152"/>
                      </a:lnTo>
                      <a:lnTo>
                        <a:pt x="27" y="157"/>
                      </a:lnTo>
                      <a:lnTo>
                        <a:pt x="27" y="166"/>
                      </a:lnTo>
                      <a:lnTo>
                        <a:pt x="22" y="172"/>
                      </a:lnTo>
                      <a:lnTo>
                        <a:pt x="22" y="177"/>
                      </a:lnTo>
                      <a:lnTo>
                        <a:pt x="9" y="176"/>
                      </a:lnTo>
                      <a:lnTo>
                        <a:pt x="5" y="178"/>
                      </a:lnTo>
                      <a:lnTo>
                        <a:pt x="6" y="183"/>
                      </a:lnTo>
                      <a:lnTo>
                        <a:pt x="8" y="192"/>
                      </a:lnTo>
                      <a:lnTo>
                        <a:pt x="10" y="193"/>
                      </a:lnTo>
                      <a:lnTo>
                        <a:pt x="12" y="197"/>
                      </a:lnTo>
                      <a:lnTo>
                        <a:pt x="12" y="198"/>
                      </a:lnTo>
                      <a:lnTo>
                        <a:pt x="17" y="202"/>
                      </a:lnTo>
                      <a:lnTo>
                        <a:pt x="14" y="217"/>
                      </a:lnTo>
                      <a:lnTo>
                        <a:pt x="12" y="220"/>
                      </a:lnTo>
                      <a:lnTo>
                        <a:pt x="4" y="227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3" y="235"/>
                      </a:lnTo>
                      <a:lnTo>
                        <a:pt x="4" y="237"/>
                      </a:lnTo>
                      <a:lnTo>
                        <a:pt x="8" y="236"/>
                      </a:lnTo>
                      <a:lnTo>
                        <a:pt x="9" y="238"/>
                      </a:lnTo>
                      <a:lnTo>
                        <a:pt x="11" y="240"/>
                      </a:lnTo>
                      <a:lnTo>
                        <a:pt x="15" y="240"/>
                      </a:lnTo>
                      <a:lnTo>
                        <a:pt x="22" y="245"/>
                      </a:lnTo>
                      <a:lnTo>
                        <a:pt x="32" y="245"/>
                      </a:lnTo>
                      <a:lnTo>
                        <a:pt x="35" y="245"/>
                      </a:lnTo>
                      <a:lnTo>
                        <a:pt x="38" y="252"/>
                      </a:lnTo>
                      <a:lnTo>
                        <a:pt x="38" y="256"/>
                      </a:lnTo>
                      <a:lnTo>
                        <a:pt x="41" y="257"/>
                      </a:lnTo>
                      <a:lnTo>
                        <a:pt x="44" y="262"/>
                      </a:lnTo>
                      <a:lnTo>
                        <a:pt x="46" y="265"/>
                      </a:lnTo>
                      <a:lnTo>
                        <a:pt x="52" y="267"/>
                      </a:lnTo>
                      <a:lnTo>
                        <a:pt x="57" y="272"/>
                      </a:lnTo>
                      <a:lnTo>
                        <a:pt x="63" y="270"/>
                      </a:lnTo>
                      <a:lnTo>
                        <a:pt x="63" y="275"/>
                      </a:lnTo>
                      <a:lnTo>
                        <a:pt x="65" y="280"/>
                      </a:lnTo>
                      <a:lnTo>
                        <a:pt x="66" y="286"/>
                      </a:lnTo>
                      <a:lnTo>
                        <a:pt x="64" y="294"/>
                      </a:lnTo>
                      <a:lnTo>
                        <a:pt x="66" y="299"/>
                      </a:lnTo>
                      <a:lnTo>
                        <a:pt x="66" y="300"/>
                      </a:lnTo>
                      <a:lnTo>
                        <a:pt x="62" y="300"/>
                      </a:lnTo>
                      <a:lnTo>
                        <a:pt x="60" y="303"/>
                      </a:lnTo>
                      <a:lnTo>
                        <a:pt x="60" y="311"/>
                      </a:lnTo>
                      <a:lnTo>
                        <a:pt x="57" y="311"/>
                      </a:lnTo>
                      <a:lnTo>
                        <a:pt x="57" y="313"/>
                      </a:lnTo>
                      <a:lnTo>
                        <a:pt x="57" y="318"/>
                      </a:lnTo>
                      <a:lnTo>
                        <a:pt x="55" y="323"/>
                      </a:lnTo>
                      <a:lnTo>
                        <a:pt x="57" y="35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51"/>
                <p:cNvSpPr>
                  <a:spLocks noChangeAspect="1"/>
                </p:cNvSpPr>
                <p:nvPr/>
              </p:nvSpPr>
              <p:spPr bwMode="gray">
                <a:xfrm>
                  <a:off x="4756943" y="3497609"/>
                  <a:ext cx="38100" cy="90488"/>
                </a:xfrm>
                <a:custGeom>
                  <a:avLst/>
                  <a:gdLst/>
                  <a:ahLst/>
                  <a:cxnLst>
                    <a:cxn ang="0">
                      <a:pos x="80" y="281"/>
                    </a:cxn>
                    <a:cxn ang="0">
                      <a:pos x="77" y="279"/>
                    </a:cxn>
                    <a:cxn ang="0">
                      <a:pos x="61" y="262"/>
                    </a:cxn>
                    <a:cxn ang="0">
                      <a:pos x="53" y="252"/>
                    </a:cxn>
                    <a:cxn ang="0">
                      <a:pos x="48" y="241"/>
                    </a:cxn>
                    <a:cxn ang="0">
                      <a:pos x="47" y="231"/>
                    </a:cxn>
                    <a:cxn ang="0">
                      <a:pos x="46" y="209"/>
                    </a:cxn>
                    <a:cxn ang="0">
                      <a:pos x="47" y="188"/>
                    </a:cxn>
                    <a:cxn ang="0">
                      <a:pos x="43" y="148"/>
                    </a:cxn>
                    <a:cxn ang="0">
                      <a:pos x="42" y="114"/>
                    </a:cxn>
                    <a:cxn ang="0">
                      <a:pos x="41" y="101"/>
                    </a:cxn>
                    <a:cxn ang="0">
                      <a:pos x="38" y="95"/>
                    </a:cxn>
                    <a:cxn ang="0">
                      <a:pos x="34" y="89"/>
                    </a:cxn>
                    <a:cxn ang="0">
                      <a:pos x="32" y="68"/>
                    </a:cxn>
                    <a:cxn ang="0">
                      <a:pos x="29" y="53"/>
                    </a:cxn>
                    <a:cxn ang="0">
                      <a:pos x="25" y="48"/>
                    </a:cxn>
                    <a:cxn ang="0">
                      <a:pos x="18" y="41"/>
                    </a:cxn>
                    <a:cxn ang="0">
                      <a:pos x="14" y="33"/>
                    </a:cxn>
                    <a:cxn ang="0">
                      <a:pos x="5" y="27"/>
                    </a:cxn>
                    <a:cxn ang="0">
                      <a:pos x="4" y="21"/>
                    </a:cxn>
                    <a:cxn ang="0">
                      <a:pos x="8" y="16"/>
                    </a:cxn>
                    <a:cxn ang="0">
                      <a:pos x="8" y="11"/>
                    </a:cxn>
                    <a:cxn ang="0">
                      <a:pos x="11" y="6"/>
                    </a:cxn>
                    <a:cxn ang="0">
                      <a:pos x="10" y="5"/>
                    </a:cxn>
                    <a:cxn ang="0">
                      <a:pos x="2" y="4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5" y="6"/>
                    </a:cxn>
                    <a:cxn ang="0">
                      <a:pos x="38" y="11"/>
                    </a:cxn>
                    <a:cxn ang="0">
                      <a:pos x="42" y="11"/>
                    </a:cxn>
                    <a:cxn ang="0">
                      <a:pos x="45" y="8"/>
                    </a:cxn>
                    <a:cxn ang="0">
                      <a:pos x="59" y="9"/>
                    </a:cxn>
                    <a:cxn ang="0">
                      <a:pos x="61" y="8"/>
                    </a:cxn>
                    <a:cxn ang="0">
                      <a:pos x="58" y="10"/>
                    </a:cxn>
                    <a:cxn ang="0">
                      <a:pos x="57" y="17"/>
                    </a:cxn>
                    <a:cxn ang="0">
                      <a:pos x="53" y="25"/>
                    </a:cxn>
                    <a:cxn ang="0">
                      <a:pos x="52" y="35"/>
                    </a:cxn>
                    <a:cxn ang="0">
                      <a:pos x="52" y="43"/>
                    </a:cxn>
                    <a:cxn ang="0">
                      <a:pos x="57" y="47"/>
                    </a:cxn>
                    <a:cxn ang="0">
                      <a:pos x="63" y="51"/>
                    </a:cxn>
                    <a:cxn ang="0">
                      <a:pos x="67" y="51"/>
                    </a:cxn>
                    <a:cxn ang="0">
                      <a:pos x="72" y="53"/>
                    </a:cxn>
                    <a:cxn ang="0">
                      <a:pos x="84" y="69"/>
                    </a:cxn>
                    <a:cxn ang="0">
                      <a:pos x="93" y="89"/>
                    </a:cxn>
                    <a:cxn ang="0">
                      <a:pos x="99" y="110"/>
                    </a:cxn>
                    <a:cxn ang="0">
                      <a:pos x="102" y="119"/>
                    </a:cxn>
                    <a:cxn ang="0">
                      <a:pos x="104" y="125"/>
                    </a:cxn>
                    <a:cxn ang="0">
                      <a:pos x="106" y="134"/>
                    </a:cxn>
                    <a:cxn ang="0">
                      <a:pos x="108" y="145"/>
                    </a:cxn>
                    <a:cxn ang="0">
                      <a:pos x="110" y="164"/>
                    </a:cxn>
                    <a:cxn ang="0">
                      <a:pos x="110" y="215"/>
                    </a:cxn>
                    <a:cxn ang="0">
                      <a:pos x="106" y="238"/>
                    </a:cxn>
                    <a:cxn ang="0">
                      <a:pos x="106" y="248"/>
                    </a:cxn>
                    <a:cxn ang="0">
                      <a:pos x="110" y="261"/>
                    </a:cxn>
                    <a:cxn ang="0">
                      <a:pos x="112" y="268"/>
                    </a:cxn>
                    <a:cxn ang="0">
                      <a:pos x="113" y="269"/>
                    </a:cxn>
                    <a:cxn ang="0">
                      <a:pos x="120" y="270"/>
                    </a:cxn>
                    <a:cxn ang="0">
                      <a:pos x="99" y="275"/>
                    </a:cxn>
                    <a:cxn ang="0">
                      <a:pos x="80" y="281"/>
                    </a:cxn>
                  </a:cxnLst>
                  <a:rect l="0" t="0" r="r" b="b"/>
                  <a:pathLst>
                    <a:path w="120" h="281">
                      <a:moveTo>
                        <a:pt x="80" y="281"/>
                      </a:moveTo>
                      <a:lnTo>
                        <a:pt x="77" y="279"/>
                      </a:lnTo>
                      <a:lnTo>
                        <a:pt x="61" y="262"/>
                      </a:lnTo>
                      <a:lnTo>
                        <a:pt x="53" y="252"/>
                      </a:lnTo>
                      <a:lnTo>
                        <a:pt x="48" y="241"/>
                      </a:lnTo>
                      <a:lnTo>
                        <a:pt x="47" y="231"/>
                      </a:lnTo>
                      <a:lnTo>
                        <a:pt x="46" y="209"/>
                      </a:lnTo>
                      <a:lnTo>
                        <a:pt x="47" y="188"/>
                      </a:lnTo>
                      <a:lnTo>
                        <a:pt x="43" y="148"/>
                      </a:lnTo>
                      <a:lnTo>
                        <a:pt x="42" y="114"/>
                      </a:lnTo>
                      <a:lnTo>
                        <a:pt x="41" y="101"/>
                      </a:lnTo>
                      <a:lnTo>
                        <a:pt x="38" y="95"/>
                      </a:lnTo>
                      <a:lnTo>
                        <a:pt x="34" y="89"/>
                      </a:lnTo>
                      <a:lnTo>
                        <a:pt x="32" y="68"/>
                      </a:lnTo>
                      <a:lnTo>
                        <a:pt x="29" y="53"/>
                      </a:lnTo>
                      <a:lnTo>
                        <a:pt x="25" y="48"/>
                      </a:lnTo>
                      <a:lnTo>
                        <a:pt x="18" y="41"/>
                      </a:lnTo>
                      <a:lnTo>
                        <a:pt x="14" y="33"/>
                      </a:lnTo>
                      <a:lnTo>
                        <a:pt x="5" y="27"/>
                      </a:lnTo>
                      <a:lnTo>
                        <a:pt x="4" y="21"/>
                      </a:lnTo>
                      <a:lnTo>
                        <a:pt x="8" y="16"/>
                      </a:lnTo>
                      <a:lnTo>
                        <a:pt x="8" y="11"/>
                      </a:lnTo>
                      <a:lnTo>
                        <a:pt x="11" y="6"/>
                      </a:lnTo>
                      <a:lnTo>
                        <a:pt x="10" y="5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5" y="6"/>
                      </a:lnTo>
                      <a:lnTo>
                        <a:pt x="38" y="11"/>
                      </a:lnTo>
                      <a:lnTo>
                        <a:pt x="42" y="11"/>
                      </a:lnTo>
                      <a:lnTo>
                        <a:pt x="45" y="8"/>
                      </a:lnTo>
                      <a:lnTo>
                        <a:pt x="59" y="9"/>
                      </a:lnTo>
                      <a:lnTo>
                        <a:pt x="61" y="8"/>
                      </a:lnTo>
                      <a:lnTo>
                        <a:pt x="58" y="10"/>
                      </a:lnTo>
                      <a:lnTo>
                        <a:pt x="57" y="17"/>
                      </a:lnTo>
                      <a:lnTo>
                        <a:pt x="53" y="25"/>
                      </a:lnTo>
                      <a:lnTo>
                        <a:pt x="52" y="35"/>
                      </a:lnTo>
                      <a:lnTo>
                        <a:pt x="52" y="43"/>
                      </a:lnTo>
                      <a:lnTo>
                        <a:pt x="57" y="47"/>
                      </a:lnTo>
                      <a:lnTo>
                        <a:pt x="63" y="51"/>
                      </a:lnTo>
                      <a:lnTo>
                        <a:pt x="67" y="51"/>
                      </a:lnTo>
                      <a:lnTo>
                        <a:pt x="72" y="53"/>
                      </a:lnTo>
                      <a:lnTo>
                        <a:pt x="84" y="69"/>
                      </a:lnTo>
                      <a:lnTo>
                        <a:pt x="93" y="89"/>
                      </a:lnTo>
                      <a:lnTo>
                        <a:pt x="99" y="110"/>
                      </a:lnTo>
                      <a:lnTo>
                        <a:pt x="102" y="119"/>
                      </a:lnTo>
                      <a:lnTo>
                        <a:pt x="104" y="125"/>
                      </a:lnTo>
                      <a:lnTo>
                        <a:pt x="106" y="134"/>
                      </a:lnTo>
                      <a:lnTo>
                        <a:pt x="108" y="145"/>
                      </a:lnTo>
                      <a:lnTo>
                        <a:pt x="110" y="164"/>
                      </a:lnTo>
                      <a:lnTo>
                        <a:pt x="110" y="215"/>
                      </a:lnTo>
                      <a:lnTo>
                        <a:pt x="106" y="238"/>
                      </a:lnTo>
                      <a:lnTo>
                        <a:pt x="106" y="248"/>
                      </a:lnTo>
                      <a:lnTo>
                        <a:pt x="110" y="261"/>
                      </a:lnTo>
                      <a:lnTo>
                        <a:pt x="112" y="268"/>
                      </a:lnTo>
                      <a:lnTo>
                        <a:pt x="113" y="269"/>
                      </a:lnTo>
                      <a:lnTo>
                        <a:pt x="120" y="270"/>
                      </a:lnTo>
                      <a:lnTo>
                        <a:pt x="99" y="275"/>
                      </a:lnTo>
                      <a:lnTo>
                        <a:pt x="80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Freeform 52"/>
                <p:cNvSpPr>
                  <a:spLocks noChangeAspect="1"/>
                </p:cNvSpPr>
                <p:nvPr/>
              </p:nvSpPr>
              <p:spPr bwMode="gray">
                <a:xfrm>
                  <a:off x="4972842" y="3600797"/>
                  <a:ext cx="331788" cy="323850"/>
                </a:xfrm>
                <a:custGeom>
                  <a:avLst/>
                  <a:gdLst/>
                  <a:ahLst/>
                  <a:cxnLst>
                    <a:cxn ang="0">
                      <a:pos x="960" y="671"/>
                    </a:cxn>
                    <a:cxn ang="0">
                      <a:pos x="939" y="609"/>
                    </a:cxn>
                    <a:cxn ang="0">
                      <a:pos x="933" y="528"/>
                    </a:cxn>
                    <a:cxn ang="0">
                      <a:pos x="933" y="488"/>
                    </a:cxn>
                    <a:cxn ang="0">
                      <a:pos x="927" y="435"/>
                    </a:cxn>
                    <a:cxn ang="0">
                      <a:pos x="934" y="392"/>
                    </a:cxn>
                    <a:cxn ang="0">
                      <a:pos x="960" y="337"/>
                    </a:cxn>
                    <a:cxn ang="0">
                      <a:pos x="979" y="248"/>
                    </a:cxn>
                    <a:cxn ang="0">
                      <a:pos x="1015" y="202"/>
                    </a:cxn>
                    <a:cxn ang="0">
                      <a:pos x="1043" y="167"/>
                    </a:cxn>
                    <a:cxn ang="0">
                      <a:pos x="1020" y="143"/>
                    </a:cxn>
                    <a:cxn ang="0">
                      <a:pos x="1019" y="90"/>
                    </a:cxn>
                    <a:cxn ang="0">
                      <a:pos x="955" y="36"/>
                    </a:cxn>
                    <a:cxn ang="0">
                      <a:pos x="892" y="52"/>
                    </a:cxn>
                    <a:cxn ang="0">
                      <a:pos x="839" y="5"/>
                    </a:cxn>
                    <a:cxn ang="0">
                      <a:pos x="771" y="0"/>
                    </a:cxn>
                    <a:cxn ang="0">
                      <a:pos x="697" y="16"/>
                    </a:cxn>
                    <a:cxn ang="0">
                      <a:pos x="676" y="10"/>
                    </a:cxn>
                    <a:cxn ang="0">
                      <a:pos x="601" y="27"/>
                    </a:cxn>
                    <a:cxn ang="0">
                      <a:pos x="509" y="53"/>
                    </a:cxn>
                    <a:cxn ang="0">
                      <a:pos x="436" y="25"/>
                    </a:cxn>
                    <a:cxn ang="0">
                      <a:pos x="384" y="16"/>
                    </a:cxn>
                    <a:cxn ang="0">
                      <a:pos x="359" y="75"/>
                    </a:cxn>
                    <a:cxn ang="0">
                      <a:pos x="326" y="159"/>
                    </a:cxn>
                    <a:cxn ang="0">
                      <a:pos x="298" y="327"/>
                    </a:cxn>
                    <a:cxn ang="0">
                      <a:pos x="217" y="423"/>
                    </a:cxn>
                    <a:cxn ang="0">
                      <a:pos x="181" y="516"/>
                    </a:cxn>
                    <a:cxn ang="0">
                      <a:pos x="112" y="531"/>
                    </a:cxn>
                    <a:cxn ang="0">
                      <a:pos x="68" y="551"/>
                    </a:cxn>
                    <a:cxn ang="0">
                      <a:pos x="18" y="560"/>
                    </a:cxn>
                    <a:cxn ang="0">
                      <a:pos x="3" y="612"/>
                    </a:cxn>
                    <a:cxn ang="0">
                      <a:pos x="9" y="624"/>
                    </a:cxn>
                    <a:cxn ang="0">
                      <a:pos x="70" y="606"/>
                    </a:cxn>
                    <a:cxn ang="0">
                      <a:pos x="155" y="606"/>
                    </a:cxn>
                    <a:cxn ang="0">
                      <a:pos x="225" y="613"/>
                    </a:cxn>
                    <a:cxn ang="0">
                      <a:pos x="244" y="654"/>
                    </a:cxn>
                    <a:cxn ang="0">
                      <a:pos x="289" y="727"/>
                    </a:cxn>
                    <a:cxn ang="0">
                      <a:pos x="366" y="725"/>
                    </a:cxn>
                    <a:cxn ang="0">
                      <a:pos x="393" y="694"/>
                    </a:cxn>
                    <a:cxn ang="0">
                      <a:pos x="444" y="664"/>
                    </a:cxn>
                    <a:cxn ang="0">
                      <a:pos x="520" y="699"/>
                    </a:cxn>
                    <a:cxn ang="0">
                      <a:pos x="527" y="781"/>
                    </a:cxn>
                    <a:cxn ang="0">
                      <a:pos x="541" y="850"/>
                    </a:cxn>
                    <a:cxn ang="0">
                      <a:pos x="531" y="894"/>
                    </a:cxn>
                    <a:cxn ang="0">
                      <a:pos x="549" y="908"/>
                    </a:cxn>
                    <a:cxn ang="0">
                      <a:pos x="613" y="891"/>
                    </a:cxn>
                    <a:cxn ang="0">
                      <a:pos x="645" y="882"/>
                    </a:cxn>
                    <a:cxn ang="0">
                      <a:pos x="667" y="903"/>
                    </a:cxn>
                    <a:cxn ang="0">
                      <a:pos x="697" y="901"/>
                    </a:cxn>
                    <a:cxn ang="0">
                      <a:pos x="736" y="925"/>
                    </a:cxn>
                    <a:cxn ang="0">
                      <a:pos x="799" y="934"/>
                    </a:cxn>
                    <a:cxn ang="0">
                      <a:pos x="858" y="961"/>
                    </a:cxn>
                    <a:cxn ang="0">
                      <a:pos x="898" y="999"/>
                    </a:cxn>
                    <a:cxn ang="0">
                      <a:pos x="941" y="1010"/>
                    </a:cxn>
                    <a:cxn ang="0">
                      <a:pos x="959" y="1018"/>
                    </a:cxn>
                    <a:cxn ang="0">
                      <a:pos x="956" y="958"/>
                    </a:cxn>
                    <a:cxn ang="0">
                      <a:pos x="911" y="955"/>
                    </a:cxn>
                    <a:cxn ang="0">
                      <a:pos x="895" y="917"/>
                    </a:cxn>
                    <a:cxn ang="0">
                      <a:pos x="912" y="820"/>
                    </a:cxn>
                    <a:cxn ang="0">
                      <a:pos x="914" y="772"/>
                    </a:cxn>
                    <a:cxn ang="0">
                      <a:pos x="941" y="748"/>
                    </a:cxn>
                  </a:cxnLst>
                  <a:rect l="0" t="0" r="r" b="b"/>
                  <a:pathLst>
                    <a:path w="1045" h="1018">
                      <a:moveTo>
                        <a:pt x="1003" y="735"/>
                      </a:moveTo>
                      <a:lnTo>
                        <a:pt x="995" y="700"/>
                      </a:lnTo>
                      <a:lnTo>
                        <a:pt x="986" y="688"/>
                      </a:lnTo>
                      <a:lnTo>
                        <a:pt x="972" y="684"/>
                      </a:lnTo>
                      <a:lnTo>
                        <a:pt x="960" y="671"/>
                      </a:lnTo>
                      <a:lnTo>
                        <a:pt x="952" y="662"/>
                      </a:lnTo>
                      <a:lnTo>
                        <a:pt x="945" y="646"/>
                      </a:lnTo>
                      <a:lnTo>
                        <a:pt x="940" y="639"/>
                      </a:lnTo>
                      <a:lnTo>
                        <a:pt x="936" y="622"/>
                      </a:lnTo>
                      <a:lnTo>
                        <a:pt x="939" y="609"/>
                      </a:lnTo>
                      <a:lnTo>
                        <a:pt x="939" y="597"/>
                      </a:lnTo>
                      <a:lnTo>
                        <a:pt x="933" y="585"/>
                      </a:lnTo>
                      <a:lnTo>
                        <a:pt x="927" y="566"/>
                      </a:lnTo>
                      <a:lnTo>
                        <a:pt x="928" y="551"/>
                      </a:lnTo>
                      <a:lnTo>
                        <a:pt x="933" y="528"/>
                      </a:lnTo>
                      <a:lnTo>
                        <a:pt x="932" y="517"/>
                      </a:lnTo>
                      <a:lnTo>
                        <a:pt x="928" y="520"/>
                      </a:lnTo>
                      <a:lnTo>
                        <a:pt x="927" y="515"/>
                      </a:lnTo>
                      <a:lnTo>
                        <a:pt x="928" y="503"/>
                      </a:lnTo>
                      <a:lnTo>
                        <a:pt x="933" y="488"/>
                      </a:lnTo>
                      <a:lnTo>
                        <a:pt x="934" y="478"/>
                      </a:lnTo>
                      <a:lnTo>
                        <a:pt x="938" y="471"/>
                      </a:lnTo>
                      <a:lnTo>
                        <a:pt x="935" y="447"/>
                      </a:lnTo>
                      <a:lnTo>
                        <a:pt x="933" y="441"/>
                      </a:lnTo>
                      <a:lnTo>
                        <a:pt x="927" y="435"/>
                      </a:lnTo>
                      <a:lnTo>
                        <a:pt x="922" y="428"/>
                      </a:lnTo>
                      <a:lnTo>
                        <a:pt x="920" y="424"/>
                      </a:lnTo>
                      <a:lnTo>
                        <a:pt x="920" y="417"/>
                      </a:lnTo>
                      <a:lnTo>
                        <a:pt x="930" y="403"/>
                      </a:lnTo>
                      <a:lnTo>
                        <a:pt x="934" y="392"/>
                      </a:lnTo>
                      <a:lnTo>
                        <a:pt x="941" y="379"/>
                      </a:lnTo>
                      <a:lnTo>
                        <a:pt x="949" y="367"/>
                      </a:lnTo>
                      <a:lnTo>
                        <a:pt x="956" y="360"/>
                      </a:lnTo>
                      <a:lnTo>
                        <a:pt x="959" y="358"/>
                      </a:lnTo>
                      <a:lnTo>
                        <a:pt x="960" y="337"/>
                      </a:lnTo>
                      <a:lnTo>
                        <a:pt x="962" y="309"/>
                      </a:lnTo>
                      <a:lnTo>
                        <a:pt x="962" y="295"/>
                      </a:lnTo>
                      <a:lnTo>
                        <a:pt x="970" y="264"/>
                      </a:lnTo>
                      <a:lnTo>
                        <a:pt x="976" y="253"/>
                      </a:lnTo>
                      <a:lnTo>
                        <a:pt x="979" y="248"/>
                      </a:lnTo>
                      <a:lnTo>
                        <a:pt x="992" y="234"/>
                      </a:lnTo>
                      <a:lnTo>
                        <a:pt x="1003" y="221"/>
                      </a:lnTo>
                      <a:lnTo>
                        <a:pt x="1009" y="215"/>
                      </a:lnTo>
                      <a:lnTo>
                        <a:pt x="1011" y="209"/>
                      </a:lnTo>
                      <a:lnTo>
                        <a:pt x="1015" y="202"/>
                      </a:lnTo>
                      <a:lnTo>
                        <a:pt x="1026" y="197"/>
                      </a:lnTo>
                      <a:lnTo>
                        <a:pt x="1032" y="192"/>
                      </a:lnTo>
                      <a:lnTo>
                        <a:pt x="1041" y="183"/>
                      </a:lnTo>
                      <a:lnTo>
                        <a:pt x="1045" y="175"/>
                      </a:lnTo>
                      <a:lnTo>
                        <a:pt x="1043" y="167"/>
                      </a:lnTo>
                      <a:lnTo>
                        <a:pt x="1041" y="162"/>
                      </a:lnTo>
                      <a:lnTo>
                        <a:pt x="1032" y="160"/>
                      </a:lnTo>
                      <a:lnTo>
                        <a:pt x="1027" y="156"/>
                      </a:lnTo>
                      <a:lnTo>
                        <a:pt x="1022" y="151"/>
                      </a:lnTo>
                      <a:lnTo>
                        <a:pt x="1020" y="143"/>
                      </a:lnTo>
                      <a:lnTo>
                        <a:pt x="1019" y="121"/>
                      </a:lnTo>
                      <a:lnTo>
                        <a:pt x="1022" y="103"/>
                      </a:lnTo>
                      <a:lnTo>
                        <a:pt x="1025" y="94"/>
                      </a:lnTo>
                      <a:lnTo>
                        <a:pt x="1025" y="90"/>
                      </a:lnTo>
                      <a:lnTo>
                        <a:pt x="1019" y="90"/>
                      </a:lnTo>
                      <a:lnTo>
                        <a:pt x="1013" y="85"/>
                      </a:lnTo>
                      <a:lnTo>
                        <a:pt x="1004" y="76"/>
                      </a:lnTo>
                      <a:lnTo>
                        <a:pt x="990" y="68"/>
                      </a:lnTo>
                      <a:lnTo>
                        <a:pt x="966" y="42"/>
                      </a:lnTo>
                      <a:lnTo>
                        <a:pt x="955" y="36"/>
                      </a:lnTo>
                      <a:lnTo>
                        <a:pt x="943" y="46"/>
                      </a:lnTo>
                      <a:lnTo>
                        <a:pt x="932" y="47"/>
                      </a:lnTo>
                      <a:lnTo>
                        <a:pt x="905" y="41"/>
                      </a:lnTo>
                      <a:lnTo>
                        <a:pt x="898" y="49"/>
                      </a:lnTo>
                      <a:lnTo>
                        <a:pt x="892" y="52"/>
                      </a:lnTo>
                      <a:lnTo>
                        <a:pt x="869" y="43"/>
                      </a:lnTo>
                      <a:lnTo>
                        <a:pt x="864" y="33"/>
                      </a:lnTo>
                      <a:lnTo>
                        <a:pt x="858" y="25"/>
                      </a:lnTo>
                      <a:lnTo>
                        <a:pt x="846" y="16"/>
                      </a:lnTo>
                      <a:lnTo>
                        <a:pt x="839" y="5"/>
                      </a:lnTo>
                      <a:lnTo>
                        <a:pt x="811" y="5"/>
                      </a:lnTo>
                      <a:lnTo>
                        <a:pt x="803" y="16"/>
                      </a:lnTo>
                      <a:lnTo>
                        <a:pt x="791" y="9"/>
                      </a:lnTo>
                      <a:lnTo>
                        <a:pt x="784" y="16"/>
                      </a:lnTo>
                      <a:lnTo>
                        <a:pt x="771" y="0"/>
                      </a:lnTo>
                      <a:lnTo>
                        <a:pt x="756" y="5"/>
                      </a:lnTo>
                      <a:lnTo>
                        <a:pt x="733" y="9"/>
                      </a:lnTo>
                      <a:lnTo>
                        <a:pt x="713" y="4"/>
                      </a:lnTo>
                      <a:lnTo>
                        <a:pt x="709" y="16"/>
                      </a:lnTo>
                      <a:lnTo>
                        <a:pt x="697" y="16"/>
                      </a:lnTo>
                      <a:lnTo>
                        <a:pt x="690" y="19"/>
                      </a:lnTo>
                      <a:lnTo>
                        <a:pt x="682" y="16"/>
                      </a:lnTo>
                      <a:lnTo>
                        <a:pt x="683" y="16"/>
                      </a:lnTo>
                      <a:lnTo>
                        <a:pt x="682" y="10"/>
                      </a:lnTo>
                      <a:lnTo>
                        <a:pt x="676" y="10"/>
                      </a:lnTo>
                      <a:lnTo>
                        <a:pt x="665" y="16"/>
                      </a:lnTo>
                      <a:lnTo>
                        <a:pt x="639" y="21"/>
                      </a:lnTo>
                      <a:lnTo>
                        <a:pt x="628" y="27"/>
                      </a:lnTo>
                      <a:lnTo>
                        <a:pt x="610" y="32"/>
                      </a:lnTo>
                      <a:lnTo>
                        <a:pt x="601" y="27"/>
                      </a:lnTo>
                      <a:lnTo>
                        <a:pt x="583" y="24"/>
                      </a:lnTo>
                      <a:lnTo>
                        <a:pt x="569" y="32"/>
                      </a:lnTo>
                      <a:lnTo>
                        <a:pt x="567" y="49"/>
                      </a:lnTo>
                      <a:lnTo>
                        <a:pt x="559" y="53"/>
                      </a:lnTo>
                      <a:lnTo>
                        <a:pt x="509" y="53"/>
                      </a:lnTo>
                      <a:lnTo>
                        <a:pt x="486" y="47"/>
                      </a:lnTo>
                      <a:lnTo>
                        <a:pt x="472" y="37"/>
                      </a:lnTo>
                      <a:lnTo>
                        <a:pt x="465" y="46"/>
                      </a:lnTo>
                      <a:lnTo>
                        <a:pt x="457" y="43"/>
                      </a:lnTo>
                      <a:lnTo>
                        <a:pt x="436" y="25"/>
                      </a:lnTo>
                      <a:lnTo>
                        <a:pt x="434" y="16"/>
                      </a:lnTo>
                      <a:lnTo>
                        <a:pt x="427" y="6"/>
                      </a:lnTo>
                      <a:lnTo>
                        <a:pt x="411" y="5"/>
                      </a:lnTo>
                      <a:lnTo>
                        <a:pt x="397" y="5"/>
                      </a:lnTo>
                      <a:lnTo>
                        <a:pt x="384" y="16"/>
                      </a:lnTo>
                      <a:lnTo>
                        <a:pt x="378" y="22"/>
                      </a:lnTo>
                      <a:lnTo>
                        <a:pt x="371" y="37"/>
                      </a:lnTo>
                      <a:lnTo>
                        <a:pt x="363" y="42"/>
                      </a:lnTo>
                      <a:lnTo>
                        <a:pt x="360" y="56"/>
                      </a:lnTo>
                      <a:lnTo>
                        <a:pt x="359" y="75"/>
                      </a:lnTo>
                      <a:lnTo>
                        <a:pt x="362" y="84"/>
                      </a:lnTo>
                      <a:lnTo>
                        <a:pt x="349" y="86"/>
                      </a:lnTo>
                      <a:lnTo>
                        <a:pt x="352" y="103"/>
                      </a:lnTo>
                      <a:lnTo>
                        <a:pt x="347" y="122"/>
                      </a:lnTo>
                      <a:lnTo>
                        <a:pt x="326" y="159"/>
                      </a:lnTo>
                      <a:lnTo>
                        <a:pt x="316" y="183"/>
                      </a:lnTo>
                      <a:lnTo>
                        <a:pt x="307" y="227"/>
                      </a:lnTo>
                      <a:lnTo>
                        <a:pt x="306" y="293"/>
                      </a:lnTo>
                      <a:lnTo>
                        <a:pt x="299" y="323"/>
                      </a:lnTo>
                      <a:lnTo>
                        <a:pt x="298" y="327"/>
                      </a:lnTo>
                      <a:lnTo>
                        <a:pt x="283" y="340"/>
                      </a:lnTo>
                      <a:lnTo>
                        <a:pt x="264" y="350"/>
                      </a:lnTo>
                      <a:lnTo>
                        <a:pt x="247" y="366"/>
                      </a:lnTo>
                      <a:lnTo>
                        <a:pt x="224" y="402"/>
                      </a:lnTo>
                      <a:lnTo>
                        <a:pt x="217" y="423"/>
                      </a:lnTo>
                      <a:lnTo>
                        <a:pt x="213" y="444"/>
                      </a:lnTo>
                      <a:lnTo>
                        <a:pt x="213" y="462"/>
                      </a:lnTo>
                      <a:lnTo>
                        <a:pt x="209" y="480"/>
                      </a:lnTo>
                      <a:lnTo>
                        <a:pt x="196" y="501"/>
                      </a:lnTo>
                      <a:lnTo>
                        <a:pt x="181" y="516"/>
                      </a:lnTo>
                      <a:lnTo>
                        <a:pt x="167" y="523"/>
                      </a:lnTo>
                      <a:lnTo>
                        <a:pt x="144" y="544"/>
                      </a:lnTo>
                      <a:lnTo>
                        <a:pt x="123" y="552"/>
                      </a:lnTo>
                      <a:lnTo>
                        <a:pt x="113" y="549"/>
                      </a:lnTo>
                      <a:lnTo>
                        <a:pt x="112" y="531"/>
                      </a:lnTo>
                      <a:lnTo>
                        <a:pt x="110" y="526"/>
                      </a:lnTo>
                      <a:lnTo>
                        <a:pt x="96" y="530"/>
                      </a:lnTo>
                      <a:lnTo>
                        <a:pt x="83" y="532"/>
                      </a:lnTo>
                      <a:lnTo>
                        <a:pt x="75" y="538"/>
                      </a:lnTo>
                      <a:lnTo>
                        <a:pt x="68" y="551"/>
                      </a:lnTo>
                      <a:lnTo>
                        <a:pt x="56" y="554"/>
                      </a:lnTo>
                      <a:lnTo>
                        <a:pt x="40" y="544"/>
                      </a:lnTo>
                      <a:lnTo>
                        <a:pt x="36" y="546"/>
                      </a:lnTo>
                      <a:lnTo>
                        <a:pt x="27" y="552"/>
                      </a:lnTo>
                      <a:lnTo>
                        <a:pt x="18" y="560"/>
                      </a:lnTo>
                      <a:lnTo>
                        <a:pt x="14" y="576"/>
                      </a:lnTo>
                      <a:lnTo>
                        <a:pt x="11" y="591"/>
                      </a:lnTo>
                      <a:lnTo>
                        <a:pt x="10" y="603"/>
                      </a:lnTo>
                      <a:lnTo>
                        <a:pt x="2" y="608"/>
                      </a:lnTo>
                      <a:lnTo>
                        <a:pt x="3" y="612"/>
                      </a:lnTo>
                      <a:lnTo>
                        <a:pt x="3" y="619"/>
                      </a:lnTo>
                      <a:lnTo>
                        <a:pt x="0" y="625"/>
                      </a:lnTo>
                      <a:lnTo>
                        <a:pt x="2" y="629"/>
                      </a:lnTo>
                      <a:lnTo>
                        <a:pt x="3" y="627"/>
                      </a:lnTo>
                      <a:lnTo>
                        <a:pt x="9" y="624"/>
                      </a:lnTo>
                      <a:lnTo>
                        <a:pt x="27" y="619"/>
                      </a:lnTo>
                      <a:lnTo>
                        <a:pt x="41" y="612"/>
                      </a:lnTo>
                      <a:lnTo>
                        <a:pt x="54" y="607"/>
                      </a:lnTo>
                      <a:lnTo>
                        <a:pt x="63" y="607"/>
                      </a:lnTo>
                      <a:lnTo>
                        <a:pt x="70" y="606"/>
                      </a:lnTo>
                      <a:lnTo>
                        <a:pt x="94" y="607"/>
                      </a:lnTo>
                      <a:lnTo>
                        <a:pt x="116" y="605"/>
                      </a:lnTo>
                      <a:lnTo>
                        <a:pt x="123" y="607"/>
                      </a:lnTo>
                      <a:lnTo>
                        <a:pt x="142" y="608"/>
                      </a:lnTo>
                      <a:lnTo>
                        <a:pt x="155" y="606"/>
                      </a:lnTo>
                      <a:lnTo>
                        <a:pt x="169" y="606"/>
                      </a:lnTo>
                      <a:lnTo>
                        <a:pt x="202" y="603"/>
                      </a:lnTo>
                      <a:lnTo>
                        <a:pt x="218" y="605"/>
                      </a:lnTo>
                      <a:lnTo>
                        <a:pt x="220" y="606"/>
                      </a:lnTo>
                      <a:lnTo>
                        <a:pt x="225" y="613"/>
                      </a:lnTo>
                      <a:lnTo>
                        <a:pt x="229" y="614"/>
                      </a:lnTo>
                      <a:lnTo>
                        <a:pt x="233" y="613"/>
                      </a:lnTo>
                      <a:lnTo>
                        <a:pt x="237" y="622"/>
                      </a:lnTo>
                      <a:lnTo>
                        <a:pt x="242" y="640"/>
                      </a:lnTo>
                      <a:lnTo>
                        <a:pt x="244" y="654"/>
                      </a:lnTo>
                      <a:lnTo>
                        <a:pt x="245" y="659"/>
                      </a:lnTo>
                      <a:lnTo>
                        <a:pt x="252" y="671"/>
                      </a:lnTo>
                      <a:lnTo>
                        <a:pt x="256" y="687"/>
                      </a:lnTo>
                      <a:lnTo>
                        <a:pt x="268" y="700"/>
                      </a:lnTo>
                      <a:lnTo>
                        <a:pt x="289" y="727"/>
                      </a:lnTo>
                      <a:lnTo>
                        <a:pt x="301" y="732"/>
                      </a:lnTo>
                      <a:lnTo>
                        <a:pt x="315" y="732"/>
                      </a:lnTo>
                      <a:lnTo>
                        <a:pt x="336" y="725"/>
                      </a:lnTo>
                      <a:lnTo>
                        <a:pt x="349" y="722"/>
                      </a:lnTo>
                      <a:lnTo>
                        <a:pt x="366" y="725"/>
                      </a:lnTo>
                      <a:lnTo>
                        <a:pt x="386" y="725"/>
                      </a:lnTo>
                      <a:lnTo>
                        <a:pt x="389" y="710"/>
                      </a:lnTo>
                      <a:lnTo>
                        <a:pt x="390" y="703"/>
                      </a:lnTo>
                      <a:lnTo>
                        <a:pt x="392" y="698"/>
                      </a:lnTo>
                      <a:lnTo>
                        <a:pt x="393" y="694"/>
                      </a:lnTo>
                      <a:lnTo>
                        <a:pt x="395" y="689"/>
                      </a:lnTo>
                      <a:lnTo>
                        <a:pt x="396" y="678"/>
                      </a:lnTo>
                      <a:lnTo>
                        <a:pt x="398" y="670"/>
                      </a:lnTo>
                      <a:lnTo>
                        <a:pt x="441" y="670"/>
                      </a:lnTo>
                      <a:lnTo>
                        <a:pt x="444" y="664"/>
                      </a:lnTo>
                      <a:lnTo>
                        <a:pt x="467" y="664"/>
                      </a:lnTo>
                      <a:lnTo>
                        <a:pt x="466" y="686"/>
                      </a:lnTo>
                      <a:lnTo>
                        <a:pt x="514" y="687"/>
                      </a:lnTo>
                      <a:lnTo>
                        <a:pt x="518" y="691"/>
                      </a:lnTo>
                      <a:lnTo>
                        <a:pt x="520" y="699"/>
                      </a:lnTo>
                      <a:lnTo>
                        <a:pt x="522" y="731"/>
                      </a:lnTo>
                      <a:lnTo>
                        <a:pt x="525" y="743"/>
                      </a:lnTo>
                      <a:lnTo>
                        <a:pt x="525" y="759"/>
                      </a:lnTo>
                      <a:lnTo>
                        <a:pt x="527" y="775"/>
                      </a:lnTo>
                      <a:lnTo>
                        <a:pt x="527" y="781"/>
                      </a:lnTo>
                      <a:lnTo>
                        <a:pt x="524" y="792"/>
                      </a:lnTo>
                      <a:lnTo>
                        <a:pt x="524" y="806"/>
                      </a:lnTo>
                      <a:lnTo>
                        <a:pt x="526" y="815"/>
                      </a:lnTo>
                      <a:lnTo>
                        <a:pt x="535" y="829"/>
                      </a:lnTo>
                      <a:lnTo>
                        <a:pt x="541" y="850"/>
                      </a:lnTo>
                      <a:lnTo>
                        <a:pt x="547" y="866"/>
                      </a:lnTo>
                      <a:lnTo>
                        <a:pt x="547" y="874"/>
                      </a:lnTo>
                      <a:lnTo>
                        <a:pt x="542" y="881"/>
                      </a:lnTo>
                      <a:lnTo>
                        <a:pt x="531" y="892"/>
                      </a:lnTo>
                      <a:lnTo>
                        <a:pt x="531" y="894"/>
                      </a:lnTo>
                      <a:lnTo>
                        <a:pt x="532" y="897"/>
                      </a:lnTo>
                      <a:lnTo>
                        <a:pt x="534" y="898"/>
                      </a:lnTo>
                      <a:lnTo>
                        <a:pt x="537" y="899"/>
                      </a:lnTo>
                      <a:lnTo>
                        <a:pt x="543" y="907"/>
                      </a:lnTo>
                      <a:lnTo>
                        <a:pt x="549" y="908"/>
                      </a:lnTo>
                      <a:lnTo>
                        <a:pt x="552" y="907"/>
                      </a:lnTo>
                      <a:lnTo>
                        <a:pt x="554" y="901"/>
                      </a:lnTo>
                      <a:lnTo>
                        <a:pt x="557" y="893"/>
                      </a:lnTo>
                      <a:lnTo>
                        <a:pt x="562" y="891"/>
                      </a:lnTo>
                      <a:lnTo>
                        <a:pt x="613" y="891"/>
                      </a:lnTo>
                      <a:lnTo>
                        <a:pt x="623" y="887"/>
                      </a:lnTo>
                      <a:lnTo>
                        <a:pt x="632" y="890"/>
                      </a:lnTo>
                      <a:lnTo>
                        <a:pt x="634" y="890"/>
                      </a:lnTo>
                      <a:lnTo>
                        <a:pt x="644" y="882"/>
                      </a:lnTo>
                      <a:lnTo>
                        <a:pt x="645" y="882"/>
                      </a:lnTo>
                      <a:lnTo>
                        <a:pt x="655" y="880"/>
                      </a:lnTo>
                      <a:lnTo>
                        <a:pt x="659" y="880"/>
                      </a:lnTo>
                      <a:lnTo>
                        <a:pt x="661" y="881"/>
                      </a:lnTo>
                      <a:lnTo>
                        <a:pt x="667" y="891"/>
                      </a:lnTo>
                      <a:lnTo>
                        <a:pt x="667" y="903"/>
                      </a:lnTo>
                      <a:lnTo>
                        <a:pt x="669" y="908"/>
                      </a:lnTo>
                      <a:lnTo>
                        <a:pt x="672" y="908"/>
                      </a:lnTo>
                      <a:lnTo>
                        <a:pt x="686" y="902"/>
                      </a:lnTo>
                      <a:lnTo>
                        <a:pt x="691" y="901"/>
                      </a:lnTo>
                      <a:lnTo>
                        <a:pt x="697" y="901"/>
                      </a:lnTo>
                      <a:lnTo>
                        <a:pt x="708" y="896"/>
                      </a:lnTo>
                      <a:lnTo>
                        <a:pt x="714" y="904"/>
                      </a:lnTo>
                      <a:lnTo>
                        <a:pt x="718" y="913"/>
                      </a:lnTo>
                      <a:lnTo>
                        <a:pt x="723" y="919"/>
                      </a:lnTo>
                      <a:lnTo>
                        <a:pt x="736" y="925"/>
                      </a:lnTo>
                      <a:lnTo>
                        <a:pt x="748" y="933"/>
                      </a:lnTo>
                      <a:lnTo>
                        <a:pt x="766" y="940"/>
                      </a:lnTo>
                      <a:lnTo>
                        <a:pt x="778" y="941"/>
                      </a:lnTo>
                      <a:lnTo>
                        <a:pt x="787" y="939"/>
                      </a:lnTo>
                      <a:lnTo>
                        <a:pt x="799" y="934"/>
                      </a:lnTo>
                      <a:lnTo>
                        <a:pt x="809" y="931"/>
                      </a:lnTo>
                      <a:lnTo>
                        <a:pt x="814" y="933"/>
                      </a:lnTo>
                      <a:lnTo>
                        <a:pt x="833" y="951"/>
                      </a:lnTo>
                      <a:lnTo>
                        <a:pt x="847" y="957"/>
                      </a:lnTo>
                      <a:lnTo>
                        <a:pt x="858" y="961"/>
                      </a:lnTo>
                      <a:lnTo>
                        <a:pt x="869" y="962"/>
                      </a:lnTo>
                      <a:lnTo>
                        <a:pt x="876" y="968"/>
                      </a:lnTo>
                      <a:lnTo>
                        <a:pt x="881" y="980"/>
                      </a:lnTo>
                      <a:lnTo>
                        <a:pt x="885" y="987"/>
                      </a:lnTo>
                      <a:lnTo>
                        <a:pt x="898" y="999"/>
                      </a:lnTo>
                      <a:lnTo>
                        <a:pt x="912" y="1007"/>
                      </a:lnTo>
                      <a:lnTo>
                        <a:pt x="922" y="1011"/>
                      </a:lnTo>
                      <a:lnTo>
                        <a:pt x="932" y="1012"/>
                      </a:lnTo>
                      <a:lnTo>
                        <a:pt x="935" y="1012"/>
                      </a:lnTo>
                      <a:lnTo>
                        <a:pt x="941" y="1010"/>
                      </a:lnTo>
                      <a:lnTo>
                        <a:pt x="945" y="1009"/>
                      </a:lnTo>
                      <a:lnTo>
                        <a:pt x="946" y="1010"/>
                      </a:lnTo>
                      <a:lnTo>
                        <a:pt x="951" y="1017"/>
                      </a:lnTo>
                      <a:lnTo>
                        <a:pt x="955" y="1018"/>
                      </a:lnTo>
                      <a:lnTo>
                        <a:pt x="959" y="1018"/>
                      </a:lnTo>
                      <a:lnTo>
                        <a:pt x="961" y="1016"/>
                      </a:lnTo>
                      <a:lnTo>
                        <a:pt x="961" y="1009"/>
                      </a:lnTo>
                      <a:lnTo>
                        <a:pt x="960" y="1001"/>
                      </a:lnTo>
                      <a:lnTo>
                        <a:pt x="959" y="966"/>
                      </a:lnTo>
                      <a:lnTo>
                        <a:pt x="956" y="958"/>
                      </a:lnTo>
                      <a:lnTo>
                        <a:pt x="950" y="957"/>
                      </a:lnTo>
                      <a:lnTo>
                        <a:pt x="941" y="962"/>
                      </a:lnTo>
                      <a:lnTo>
                        <a:pt x="930" y="960"/>
                      </a:lnTo>
                      <a:lnTo>
                        <a:pt x="918" y="960"/>
                      </a:lnTo>
                      <a:lnTo>
                        <a:pt x="911" y="955"/>
                      </a:lnTo>
                      <a:lnTo>
                        <a:pt x="901" y="942"/>
                      </a:lnTo>
                      <a:lnTo>
                        <a:pt x="895" y="936"/>
                      </a:lnTo>
                      <a:lnTo>
                        <a:pt x="893" y="934"/>
                      </a:lnTo>
                      <a:lnTo>
                        <a:pt x="892" y="924"/>
                      </a:lnTo>
                      <a:lnTo>
                        <a:pt x="895" y="917"/>
                      </a:lnTo>
                      <a:lnTo>
                        <a:pt x="897" y="905"/>
                      </a:lnTo>
                      <a:lnTo>
                        <a:pt x="912" y="866"/>
                      </a:lnTo>
                      <a:lnTo>
                        <a:pt x="913" y="859"/>
                      </a:lnTo>
                      <a:lnTo>
                        <a:pt x="914" y="834"/>
                      </a:lnTo>
                      <a:lnTo>
                        <a:pt x="912" y="820"/>
                      </a:lnTo>
                      <a:lnTo>
                        <a:pt x="905" y="801"/>
                      </a:lnTo>
                      <a:lnTo>
                        <a:pt x="905" y="791"/>
                      </a:lnTo>
                      <a:lnTo>
                        <a:pt x="907" y="788"/>
                      </a:lnTo>
                      <a:lnTo>
                        <a:pt x="909" y="779"/>
                      </a:lnTo>
                      <a:lnTo>
                        <a:pt x="914" y="772"/>
                      </a:lnTo>
                      <a:lnTo>
                        <a:pt x="922" y="758"/>
                      </a:lnTo>
                      <a:lnTo>
                        <a:pt x="924" y="756"/>
                      </a:lnTo>
                      <a:lnTo>
                        <a:pt x="929" y="752"/>
                      </a:lnTo>
                      <a:lnTo>
                        <a:pt x="932" y="752"/>
                      </a:lnTo>
                      <a:lnTo>
                        <a:pt x="941" y="748"/>
                      </a:lnTo>
                      <a:lnTo>
                        <a:pt x="1003" y="73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2" name="Freeform 134"/>
                <p:cNvSpPr>
                  <a:spLocks noChangeAspect="1"/>
                </p:cNvSpPr>
                <p:nvPr/>
              </p:nvSpPr>
              <p:spPr bwMode="gray">
                <a:xfrm>
                  <a:off x="5488780" y="3469034"/>
                  <a:ext cx="25400" cy="33338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48" y="11"/>
                    </a:cxn>
                    <a:cxn ang="0">
                      <a:pos x="33" y="19"/>
                    </a:cxn>
                    <a:cxn ang="0">
                      <a:pos x="28" y="25"/>
                    </a:cxn>
                    <a:cxn ang="0">
                      <a:pos x="22" y="29"/>
                    </a:cxn>
                    <a:cxn ang="0">
                      <a:pos x="17" y="51"/>
                    </a:cxn>
                    <a:cxn ang="0">
                      <a:pos x="15" y="62"/>
                    </a:cxn>
                    <a:cxn ang="0">
                      <a:pos x="9" y="74"/>
                    </a:cxn>
                    <a:cxn ang="0">
                      <a:pos x="0" y="85"/>
                    </a:cxn>
                    <a:cxn ang="0">
                      <a:pos x="0" y="88"/>
                    </a:cxn>
                    <a:cxn ang="0">
                      <a:pos x="1" y="97"/>
                    </a:cxn>
                    <a:cxn ang="0">
                      <a:pos x="7" y="103"/>
                    </a:cxn>
                    <a:cxn ang="0">
                      <a:pos x="20" y="105"/>
                    </a:cxn>
                    <a:cxn ang="0">
                      <a:pos x="24" y="102"/>
                    </a:cxn>
                    <a:cxn ang="0">
                      <a:pos x="31" y="105"/>
                    </a:cxn>
                    <a:cxn ang="0">
                      <a:pos x="32" y="103"/>
                    </a:cxn>
                    <a:cxn ang="0">
                      <a:pos x="33" y="100"/>
                    </a:cxn>
                    <a:cxn ang="0">
                      <a:pos x="45" y="96"/>
                    </a:cxn>
                    <a:cxn ang="0">
                      <a:pos x="50" y="97"/>
                    </a:cxn>
                    <a:cxn ang="0">
                      <a:pos x="59" y="105"/>
                    </a:cxn>
                    <a:cxn ang="0">
                      <a:pos x="59" y="106"/>
                    </a:cxn>
                    <a:cxn ang="0">
                      <a:pos x="61" y="100"/>
                    </a:cxn>
                    <a:cxn ang="0">
                      <a:pos x="71" y="88"/>
                    </a:cxn>
                    <a:cxn ang="0">
                      <a:pos x="76" y="76"/>
                    </a:cxn>
                    <a:cxn ang="0">
                      <a:pos x="79" y="74"/>
                    </a:cxn>
                    <a:cxn ang="0">
                      <a:pos x="76" y="72"/>
                    </a:cxn>
                    <a:cxn ang="0">
                      <a:pos x="74" y="72"/>
                    </a:cxn>
                    <a:cxn ang="0">
                      <a:pos x="71" y="69"/>
                    </a:cxn>
                    <a:cxn ang="0">
                      <a:pos x="64" y="70"/>
                    </a:cxn>
                    <a:cxn ang="0">
                      <a:pos x="56" y="69"/>
                    </a:cxn>
                    <a:cxn ang="0">
                      <a:pos x="48" y="72"/>
                    </a:cxn>
                    <a:cxn ang="0">
                      <a:pos x="47" y="74"/>
                    </a:cxn>
                    <a:cxn ang="0">
                      <a:pos x="44" y="75"/>
                    </a:cxn>
                    <a:cxn ang="0">
                      <a:pos x="40" y="74"/>
                    </a:cxn>
                    <a:cxn ang="0">
                      <a:pos x="38" y="70"/>
                    </a:cxn>
                    <a:cxn ang="0">
                      <a:pos x="39" y="69"/>
                    </a:cxn>
                    <a:cxn ang="0">
                      <a:pos x="44" y="70"/>
                    </a:cxn>
                    <a:cxn ang="0">
                      <a:pos x="47" y="70"/>
                    </a:cxn>
                    <a:cxn ang="0">
                      <a:pos x="48" y="67"/>
                    </a:cxn>
                    <a:cxn ang="0">
                      <a:pos x="53" y="59"/>
                    </a:cxn>
                    <a:cxn ang="0">
                      <a:pos x="56" y="57"/>
                    </a:cxn>
                    <a:cxn ang="0">
                      <a:pos x="61" y="57"/>
                    </a:cxn>
                    <a:cxn ang="0">
                      <a:pos x="66" y="51"/>
                    </a:cxn>
                    <a:cxn ang="0">
                      <a:pos x="77" y="48"/>
                    </a:cxn>
                    <a:cxn ang="0">
                      <a:pos x="83" y="45"/>
                    </a:cxn>
                    <a:cxn ang="0">
                      <a:pos x="83" y="38"/>
                    </a:cxn>
                    <a:cxn ang="0">
                      <a:pos x="81" y="22"/>
                    </a:cxn>
                    <a:cxn ang="0">
                      <a:pos x="80" y="20"/>
                    </a:cxn>
                    <a:cxn ang="0">
                      <a:pos x="75" y="16"/>
                    </a:cxn>
                    <a:cxn ang="0">
                      <a:pos x="71" y="9"/>
                    </a:cxn>
                    <a:cxn ang="0">
                      <a:pos x="67" y="5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83" h="106">
                      <a:moveTo>
                        <a:pt x="65" y="0"/>
                      </a:moveTo>
                      <a:lnTo>
                        <a:pt x="48" y="11"/>
                      </a:lnTo>
                      <a:lnTo>
                        <a:pt x="33" y="19"/>
                      </a:lnTo>
                      <a:lnTo>
                        <a:pt x="28" y="25"/>
                      </a:lnTo>
                      <a:lnTo>
                        <a:pt x="22" y="29"/>
                      </a:lnTo>
                      <a:lnTo>
                        <a:pt x="17" y="51"/>
                      </a:lnTo>
                      <a:lnTo>
                        <a:pt x="15" y="62"/>
                      </a:lnTo>
                      <a:lnTo>
                        <a:pt x="9" y="74"/>
                      </a:lnTo>
                      <a:lnTo>
                        <a:pt x="0" y="85"/>
                      </a:lnTo>
                      <a:lnTo>
                        <a:pt x="0" y="88"/>
                      </a:lnTo>
                      <a:lnTo>
                        <a:pt x="1" y="97"/>
                      </a:lnTo>
                      <a:lnTo>
                        <a:pt x="7" y="103"/>
                      </a:lnTo>
                      <a:lnTo>
                        <a:pt x="20" y="105"/>
                      </a:lnTo>
                      <a:lnTo>
                        <a:pt x="24" y="102"/>
                      </a:lnTo>
                      <a:lnTo>
                        <a:pt x="31" y="105"/>
                      </a:lnTo>
                      <a:lnTo>
                        <a:pt x="32" y="103"/>
                      </a:lnTo>
                      <a:lnTo>
                        <a:pt x="33" y="100"/>
                      </a:lnTo>
                      <a:lnTo>
                        <a:pt x="45" y="96"/>
                      </a:lnTo>
                      <a:lnTo>
                        <a:pt x="50" y="97"/>
                      </a:lnTo>
                      <a:lnTo>
                        <a:pt x="59" y="105"/>
                      </a:lnTo>
                      <a:lnTo>
                        <a:pt x="59" y="106"/>
                      </a:lnTo>
                      <a:lnTo>
                        <a:pt x="61" y="100"/>
                      </a:lnTo>
                      <a:lnTo>
                        <a:pt x="71" y="88"/>
                      </a:lnTo>
                      <a:lnTo>
                        <a:pt x="76" y="76"/>
                      </a:lnTo>
                      <a:lnTo>
                        <a:pt x="79" y="74"/>
                      </a:lnTo>
                      <a:lnTo>
                        <a:pt x="76" y="72"/>
                      </a:lnTo>
                      <a:lnTo>
                        <a:pt x="74" y="72"/>
                      </a:lnTo>
                      <a:lnTo>
                        <a:pt x="71" y="69"/>
                      </a:lnTo>
                      <a:lnTo>
                        <a:pt x="64" y="70"/>
                      </a:lnTo>
                      <a:lnTo>
                        <a:pt x="56" y="69"/>
                      </a:lnTo>
                      <a:lnTo>
                        <a:pt x="48" y="72"/>
                      </a:lnTo>
                      <a:lnTo>
                        <a:pt x="47" y="74"/>
                      </a:lnTo>
                      <a:lnTo>
                        <a:pt x="44" y="75"/>
                      </a:lnTo>
                      <a:lnTo>
                        <a:pt x="40" y="74"/>
                      </a:lnTo>
                      <a:lnTo>
                        <a:pt x="38" y="70"/>
                      </a:lnTo>
                      <a:lnTo>
                        <a:pt x="39" y="69"/>
                      </a:lnTo>
                      <a:lnTo>
                        <a:pt x="44" y="70"/>
                      </a:lnTo>
                      <a:lnTo>
                        <a:pt x="47" y="70"/>
                      </a:lnTo>
                      <a:lnTo>
                        <a:pt x="48" y="67"/>
                      </a:lnTo>
                      <a:lnTo>
                        <a:pt x="53" y="59"/>
                      </a:lnTo>
                      <a:lnTo>
                        <a:pt x="56" y="57"/>
                      </a:lnTo>
                      <a:lnTo>
                        <a:pt x="61" y="57"/>
                      </a:lnTo>
                      <a:lnTo>
                        <a:pt x="66" y="51"/>
                      </a:lnTo>
                      <a:lnTo>
                        <a:pt x="77" y="48"/>
                      </a:lnTo>
                      <a:lnTo>
                        <a:pt x="83" y="45"/>
                      </a:lnTo>
                      <a:lnTo>
                        <a:pt x="83" y="38"/>
                      </a:lnTo>
                      <a:lnTo>
                        <a:pt x="81" y="22"/>
                      </a:lnTo>
                      <a:lnTo>
                        <a:pt x="80" y="20"/>
                      </a:lnTo>
                      <a:lnTo>
                        <a:pt x="75" y="16"/>
                      </a:lnTo>
                      <a:lnTo>
                        <a:pt x="71" y="9"/>
                      </a:lnTo>
                      <a:lnTo>
                        <a:pt x="67" y="5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93" name="Group 364"/>
                <p:cNvGrpSpPr>
                  <a:grpSpLocks noChangeAspect="1"/>
                </p:cNvGrpSpPr>
                <p:nvPr/>
              </p:nvGrpSpPr>
              <p:grpSpPr bwMode="gray">
                <a:xfrm>
                  <a:off x="5141117" y="3280172"/>
                  <a:ext cx="289379" cy="349200"/>
                  <a:chOff x="3548063" y="12700"/>
                  <a:chExt cx="5667375" cy="6838950"/>
                </a:xfrm>
                <a:grpFill/>
              </p:grpSpPr>
              <p:sp>
                <p:nvSpPr>
                  <p:cNvPr id="194" name="Freeform 6"/>
                  <p:cNvSpPr>
                    <a:spLocks/>
                  </p:cNvSpPr>
                  <p:nvPr/>
                </p:nvSpPr>
                <p:spPr bwMode="gray">
                  <a:xfrm>
                    <a:off x="4084638" y="3873500"/>
                    <a:ext cx="4257675" cy="2978150"/>
                  </a:xfrm>
                  <a:custGeom>
                    <a:avLst/>
                    <a:gdLst/>
                    <a:ahLst/>
                    <a:cxnLst>
                      <a:cxn ang="0">
                        <a:pos x="48" y="773"/>
                      </a:cxn>
                      <a:cxn ang="0">
                        <a:pos x="161" y="852"/>
                      </a:cxn>
                      <a:cxn ang="0">
                        <a:pos x="327" y="893"/>
                      </a:cxn>
                      <a:cxn ang="0">
                        <a:pos x="367" y="981"/>
                      </a:cxn>
                      <a:cxn ang="0">
                        <a:pos x="535" y="1117"/>
                      </a:cxn>
                      <a:cxn ang="0">
                        <a:pos x="626" y="1220"/>
                      </a:cxn>
                      <a:cxn ang="0">
                        <a:pos x="678" y="1341"/>
                      </a:cxn>
                      <a:cxn ang="0">
                        <a:pos x="854" y="1468"/>
                      </a:cxn>
                      <a:cxn ang="0">
                        <a:pos x="909" y="1581"/>
                      </a:cxn>
                      <a:cxn ang="0">
                        <a:pos x="1000" y="1688"/>
                      </a:cxn>
                      <a:cxn ang="0">
                        <a:pos x="1141" y="1680"/>
                      </a:cxn>
                      <a:cxn ang="0">
                        <a:pos x="1339" y="1660"/>
                      </a:cxn>
                      <a:cxn ang="0">
                        <a:pos x="1531" y="1816"/>
                      </a:cxn>
                      <a:cxn ang="0">
                        <a:pos x="1614" y="1872"/>
                      </a:cxn>
                      <a:cxn ang="0">
                        <a:pos x="1741" y="1860"/>
                      </a:cxn>
                      <a:cxn ang="0">
                        <a:pos x="1850" y="1876"/>
                      </a:cxn>
                      <a:cxn ang="0">
                        <a:pos x="2024" y="1836"/>
                      </a:cxn>
                      <a:cxn ang="0">
                        <a:pos x="2268" y="1775"/>
                      </a:cxn>
                      <a:cxn ang="0">
                        <a:pos x="2420" y="1664"/>
                      </a:cxn>
                      <a:cxn ang="0">
                        <a:pos x="2674" y="1664"/>
                      </a:cxn>
                      <a:cxn ang="0">
                        <a:pos x="2678" y="1511"/>
                      </a:cxn>
                      <a:cxn ang="0">
                        <a:pos x="2523" y="1448"/>
                      </a:cxn>
                      <a:cxn ang="0">
                        <a:pos x="2444" y="1260"/>
                      </a:cxn>
                      <a:cxn ang="0">
                        <a:pos x="2311" y="1137"/>
                      </a:cxn>
                      <a:cxn ang="0">
                        <a:pos x="2248" y="1028"/>
                      </a:cxn>
                      <a:cxn ang="0">
                        <a:pos x="2137" y="1000"/>
                      </a:cxn>
                      <a:cxn ang="0">
                        <a:pos x="2060" y="957"/>
                      </a:cxn>
                      <a:cxn ang="0">
                        <a:pos x="2101" y="852"/>
                      </a:cxn>
                      <a:cxn ang="0">
                        <a:pos x="2272" y="824"/>
                      </a:cxn>
                      <a:cxn ang="0">
                        <a:pos x="2307" y="608"/>
                      </a:cxn>
                      <a:cxn ang="0">
                        <a:pos x="2284" y="481"/>
                      </a:cxn>
                      <a:cxn ang="0">
                        <a:pos x="2115" y="123"/>
                      </a:cxn>
                      <a:cxn ang="0">
                        <a:pos x="2020" y="60"/>
                      </a:cxn>
                      <a:cxn ang="0">
                        <a:pos x="1947" y="254"/>
                      </a:cxn>
                      <a:cxn ang="0">
                        <a:pos x="1713" y="551"/>
                      </a:cxn>
                      <a:cxn ang="0">
                        <a:pos x="1412" y="428"/>
                      </a:cxn>
                      <a:cxn ang="0">
                        <a:pos x="1222" y="561"/>
                      </a:cxn>
                      <a:cxn ang="0">
                        <a:pos x="965" y="586"/>
                      </a:cxn>
                      <a:cxn ang="0">
                        <a:pos x="632" y="598"/>
                      </a:cxn>
                      <a:cxn ang="0">
                        <a:pos x="521" y="408"/>
                      </a:cxn>
                      <a:cxn ang="0">
                        <a:pos x="299" y="555"/>
                      </a:cxn>
                      <a:cxn ang="0">
                        <a:pos x="18" y="583"/>
                      </a:cxn>
                    </a:cxnLst>
                    <a:rect l="0" t="0" r="r" b="b"/>
                    <a:pathLst>
                      <a:path w="2682" h="1876">
                        <a:moveTo>
                          <a:pt x="0" y="682"/>
                        </a:moveTo>
                        <a:lnTo>
                          <a:pt x="8" y="733"/>
                        </a:lnTo>
                        <a:lnTo>
                          <a:pt x="48" y="773"/>
                        </a:lnTo>
                        <a:lnTo>
                          <a:pt x="92" y="777"/>
                        </a:lnTo>
                        <a:lnTo>
                          <a:pt x="143" y="792"/>
                        </a:lnTo>
                        <a:lnTo>
                          <a:pt x="161" y="852"/>
                        </a:lnTo>
                        <a:lnTo>
                          <a:pt x="204" y="866"/>
                        </a:lnTo>
                        <a:lnTo>
                          <a:pt x="296" y="866"/>
                        </a:lnTo>
                        <a:lnTo>
                          <a:pt x="327" y="893"/>
                        </a:lnTo>
                        <a:lnTo>
                          <a:pt x="367" y="921"/>
                        </a:lnTo>
                        <a:lnTo>
                          <a:pt x="371" y="941"/>
                        </a:lnTo>
                        <a:lnTo>
                          <a:pt x="367" y="981"/>
                        </a:lnTo>
                        <a:lnTo>
                          <a:pt x="391" y="1024"/>
                        </a:lnTo>
                        <a:lnTo>
                          <a:pt x="466" y="1072"/>
                        </a:lnTo>
                        <a:lnTo>
                          <a:pt x="535" y="1117"/>
                        </a:lnTo>
                        <a:lnTo>
                          <a:pt x="563" y="1157"/>
                        </a:lnTo>
                        <a:lnTo>
                          <a:pt x="606" y="1181"/>
                        </a:lnTo>
                        <a:lnTo>
                          <a:pt x="626" y="1220"/>
                        </a:lnTo>
                        <a:lnTo>
                          <a:pt x="642" y="1264"/>
                        </a:lnTo>
                        <a:lnTo>
                          <a:pt x="670" y="1300"/>
                        </a:lnTo>
                        <a:lnTo>
                          <a:pt x="678" y="1341"/>
                        </a:lnTo>
                        <a:lnTo>
                          <a:pt x="713" y="1353"/>
                        </a:lnTo>
                        <a:lnTo>
                          <a:pt x="830" y="1432"/>
                        </a:lnTo>
                        <a:lnTo>
                          <a:pt x="854" y="1468"/>
                        </a:lnTo>
                        <a:lnTo>
                          <a:pt x="858" y="1511"/>
                        </a:lnTo>
                        <a:lnTo>
                          <a:pt x="882" y="1539"/>
                        </a:lnTo>
                        <a:lnTo>
                          <a:pt x="909" y="1581"/>
                        </a:lnTo>
                        <a:lnTo>
                          <a:pt x="957" y="1616"/>
                        </a:lnTo>
                        <a:lnTo>
                          <a:pt x="981" y="1648"/>
                        </a:lnTo>
                        <a:lnTo>
                          <a:pt x="1000" y="1688"/>
                        </a:lnTo>
                        <a:lnTo>
                          <a:pt x="1092" y="1723"/>
                        </a:lnTo>
                        <a:lnTo>
                          <a:pt x="1115" y="1712"/>
                        </a:lnTo>
                        <a:lnTo>
                          <a:pt x="1141" y="1680"/>
                        </a:lnTo>
                        <a:lnTo>
                          <a:pt x="1248" y="1704"/>
                        </a:lnTo>
                        <a:lnTo>
                          <a:pt x="1292" y="1700"/>
                        </a:lnTo>
                        <a:lnTo>
                          <a:pt x="1339" y="1660"/>
                        </a:lnTo>
                        <a:lnTo>
                          <a:pt x="1383" y="1684"/>
                        </a:lnTo>
                        <a:lnTo>
                          <a:pt x="1476" y="1787"/>
                        </a:lnTo>
                        <a:lnTo>
                          <a:pt x="1531" y="1816"/>
                        </a:lnTo>
                        <a:lnTo>
                          <a:pt x="1567" y="1852"/>
                        </a:lnTo>
                        <a:lnTo>
                          <a:pt x="1591" y="1872"/>
                        </a:lnTo>
                        <a:lnTo>
                          <a:pt x="1614" y="1872"/>
                        </a:lnTo>
                        <a:lnTo>
                          <a:pt x="1642" y="1852"/>
                        </a:lnTo>
                        <a:lnTo>
                          <a:pt x="1697" y="1848"/>
                        </a:lnTo>
                        <a:lnTo>
                          <a:pt x="1741" y="1860"/>
                        </a:lnTo>
                        <a:lnTo>
                          <a:pt x="1779" y="1852"/>
                        </a:lnTo>
                        <a:lnTo>
                          <a:pt x="1826" y="1848"/>
                        </a:lnTo>
                        <a:lnTo>
                          <a:pt x="1850" y="1876"/>
                        </a:lnTo>
                        <a:lnTo>
                          <a:pt x="1917" y="1860"/>
                        </a:lnTo>
                        <a:lnTo>
                          <a:pt x="1973" y="1856"/>
                        </a:lnTo>
                        <a:lnTo>
                          <a:pt x="2024" y="1836"/>
                        </a:lnTo>
                        <a:lnTo>
                          <a:pt x="2086" y="1844"/>
                        </a:lnTo>
                        <a:lnTo>
                          <a:pt x="2161" y="1844"/>
                        </a:lnTo>
                        <a:lnTo>
                          <a:pt x="2268" y="1775"/>
                        </a:lnTo>
                        <a:lnTo>
                          <a:pt x="2331" y="1700"/>
                        </a:lnTo>
                        <a:lnTo>
                          <a:pt x="2379" y="1668"/>
                        </a:lnTo>
                        <a:lnTo>
                          <a:pt x="2420" y="1664"/>
                        </a:lnTo>
                        <a:lnTo>
                          <a:pt x="2539" y="1676"/>
                        </a:lnTo>
                        <a:lnTo>
                          <a:pt x="2591" y="1676"/>
                        </a:lnTo>
                        <a:lnTo>
                          <a:pt x="2674" y="1664"/>
                        </a:lnTo>
                        <a:lnTo>
                          <a:pt x="2678" y="1577"/>
                        </a:lnTo>
                        <a:lnTo>
                          <a:pt x="2682" y="1539"/>
                        </a:lnTo>
                        <a:lnTo>
                          <a:pt x="2678" y="1511"/>
                        </a:lnTo>
                        <a:lnTo>
                          <a:pt x="2650" y="1492"/>
                        </a:lnTo>
                        <a:lnTo>
                          <a:pt x="2555" y="1472"/>
                        </a:lnTo>
                        <a:lnTo>
                          <a:pt x="2523" y="1448"/>
                        </a:lnTo>
                        <a:lnTo>
                          <a:pt x="2503" y="1412"/>
                        </a:lnTo>
                        <a:lnTo>
                          <a:pt x="2464" y="1307"/>
                        </a:lnTo>
                        <a:lnTo>
                          <a:pt x="2444" y="1260"/>
                        </a:lnTo>
                        <a:lnTo>
                          <a:pt x="2424" y="1220"/>
                        </a:lnTo>
                        <a:lnTo>
                          <a:pt x="2339" y="1169"/>
                        </a:lnTo>
                        <a:lnTo>
                          <a:pt x="2311" y="1137"/>
                        </a:lnTo>
                        <a:lnTo>
                          <a:pt x="2288" y="1105"/>
                        </a:lnTo>
                        <a:lnTo>
                          <a:pt x="2280" y="1068"/>
                        </a:lnTo>
                        <a:lnTo>
                          <a:pt x="2248" y="1028"/>
                        </a:lnTo>
                        <a:lnTo>
                          <a:pt x="2212" y="1008"/>
                        </a:lnTo>
                        <a:lnTo>
                          <a:pt x="2169" y="993"/>
                        </a:lnTo>
                        <a:lnTo>
                          <a:pt x="2137" y="1000"/>
                        </a:lnTo>
                        <a:lnTo>
                          <a:pt x="2105" y="973"/>
                        </a:lnTo>
                        <a:lnTo>
                          <a:pt x="2082" y="973"/>
                        </a:lnTo>
                        <a:lnTo>
                          <a:pt x="2060" y="957"/>
                        </a:lnTo>
                        <a:lnTo>
                          <a:pt x="2078" y="925"/>
                        </a:lnTo>
                        <a:lnTo>
                          <a:pt x="2101" y="905"/>
                        </a:lnTo>
                        <a:lnTo>
                          <a:pt x="2101" y="852"/>
                        </a:lnTo>
                        <a:lnTo>
                          <a:pt x="2141" y="836"/>
                        </a:lnTo>
                        <a:lnTo>
                          <a:pt x="2228" y="844"/>
                        </a:lnTo>
                        <a:lnTo>
                          <a:pt x="2272" y="824"/>
                        </a:lnTo>
                        <a:lnTo>
                          <a:pt x="2299" y="800"/>
                        </a:lnTo>
                        <a:lnTo>
                          <a:pt x="2307" y="741"/>
                        </a:lnTo>
                        <a:lnTo>
                          <a:pt x="2307" y="608"/>
                        </a:lnTo>
                        <a:lnTo>
                          <a:pt x="2295" y="608"/>
                        </a:lnTo>
                        <a:lnTo>
                          <a:pt x="2264" y="608"/>
                        </a:lnTo>
                        <a:lnTo>
                          <a:pt x="2284" y="481"/>
                        </a:lnTo>
                        <a:lnTo>
                          <a:pt x="2204" y="371"/>
                        </a:lnTo>
                        <a:lnTo>
                          <a:pt x="2131" y="329"/>
                        </a:lnTo>
                        <a:lnTo>
                          <a:pt x="2115" y="123"/>
                        </a:lnTo>
                        <a:lnTo>
                          <a:pt x="2137" y="16"/>
                        </a:lnTo>
                        <a:lnTo>
                          <a:pt x="2026" y="0"/>
                        </a:lnTo>
                        <a:lnTo>
                          <a:pt x="2020" y="60"/>
                        </a:lnTo>
                        <a:lnTo>
                          <a:pt x="1899" y="79"/>
                        </a:lnTo>
                        <a:lnTo>
                          <a:pt x="1947" y="139"/>
                        </a:lnTo>
                        <a:lnTo>
                          <a:pt x="1947" y="254"/>
                        </a:lnTo>
                        <a:lnTo>
                          <a:pt x="1957" y="285"/>
                        </a:lnTo>
                        <a:lnTo>
                          <a:pt x="1862" y="345"/>
                        </a:lnTo>
                        <a:lnTo>
                          <a:pt x="1713" y="551"/>
                        </a:lnTo>
                        <a:lnTo>
                          <a:pt x="1630" y="571"/>
                        </a:lnTo>
                        <a:lnTo>
                          <a:pt x="1567" y="513"/>
                        </a:lnTo>
                        <a:lnTo>
                          <a:pt x="1412" y="428"/>
                        </a:lnTo>
                        <a:lnTo>
                          <a:pt x="1329" y="466"/>
                        </a:lnTo>
                        <a:lnTo>
                          <a:pt x="1333" y="555"/>
                        </a:lnTo>
                        <a:lnTo>
                          <a:pt x="1222" y="561"/>
                        </a:lnTo>
                        <a:lnTo>
                          <a:pt x="1159" y="630"/>
                        </a:lnTo>
                        <a:lnTo>
                          <a:pt x="1006" y="630"/>
                        </a:lnTo>
                        <a:lnTo>
                          <a:pt x="965" y="586"/>
                        </a:lnTo>
                        <a:lnTo>
                          <a:pt x="795" y="583"/>
                        </a:lnTo>
                        <a:lnTo>
                          <a:pt x="715" y="624"/>
                        </a:lnTo>
                        <a:lnTo>
                          <a:pt x="632" y="598"/>
                        </a:lnTo>
                        <a:lnTo>
                          <a:pt x="610" y="519"/>
                        </a:lnTo>
                        <a:lnTo>
                          <a:pt x="547" y="472"/>
                        </a:lnTo>
                        <a:lnTo>
                          <a:pt x="521" y="408"/>
                        </a:lnTo>
                        <a:lnTo>
                          <a:pt x="357" y="444"/>
                        </a:lnTo>
                        <a:lnTo>
                          <a:pt x="367" y="497"/>
                        </a:lnTo>
                        <a:lnTo>
                          <a:pt x="299" y="555"/>
                        </a:lnTo>
                        <a:lnTo>
                          <a:pt x="204" y="535"/>
                        </a:lnTo>
                        <a:lnTo>
                          <a:pt x="125" y="577"/>
                        </a:lnTo>
                        <a:lnTo>
                          <a:pt x="18" y="583"/>
                        </a:lnTo>
                        <a:lnTo>
                          <a:pt x="8" y="620"/>
                        </a:lnTo>
                        <a:lnTo>
                          <a:pt x="0" y="682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  <p:sp>
                <p:nvSpPr>
                  <p:cNvPr id="195" name="Freeform 9"/>
                  <p:cNvSpPr>
                    <a:spLocks/>
                  </p:cNvSpPr>
                  <p:nvPr/>
                </p:nvSpPr>
                <p:spPr bwMode="gray">
                  <a:xfrm>
                    <a:off x="3548063" y="12700"/>
                    <a:ext cx="5667375" cy="4860925"/>
                  </a:xfrm>
                  <a:custGeom>
                    <a:avLst/>
                    <a:gdLst/>
                    <a:ahLst/>
                    <a:cxnLst>
                      <a:cxn ang="0">
                        <a:pos x="158" y="2581"/>
                      </a:cxn>
                      <a:cxn ang="0">
                        <a:pos x="200" y="2618"/>
                      </a:cxn>
                      <a:cxn ang="0">
                        <a:pos x="178" y="2702"/>
                      </a:cxn>
                      <a:cxn ang="0">
                        <a:pos x="346" y="2917"/>
                      </a:cxn>
                      <a:cxn ang="0">
                        <a:pos x="463" y="3009"/>
                      </a:cxn>
                      <a:cxn ang="0">
                        <a:pos x="705" y="2929"/>
                      </a:cxn>
                      <a:cxn ang="0">
                        <a:pos x="885" y="2904"/>
                      </a:cxn>
                      <a:cxn ang="0">
                        <a:pos x="1053" y="3056"/>
                      </a:cxn>
                      <a:cxn ang="0">
                        <a:pos x="1344" y="3062"/>
                      </a:cxn>
                      <a:cxn ang="0">
                        <a:pos x="1671" y="2987"/>
                      </a:cxn>
                      <a:cxn ang="0">
                        <a:pos x="1905" y="2945"/>
                      </a:cxn>
                      <a:cxn ang="0">
                        <a:pos x="2200" y="2777"/>
                      </a:cxn>
                      <a:cxn ang="0">
                        <a:pos x="2285" y="2571"/>
                      </a:cxn>
                      <a:cxn ang="0">
                        <a:pos x="2364" y="2432"/>
                      </a:cxn>
                      <a:cxn ang="0">
                        <a:pos x="2469" y="2761"/>
                      </a:cxn>
                      <a:cxn ang="0">
                        <a:pos x="2602" y="3040"/>
                      </a:cxn>
                      <a:cxn ang="0">
                        <a:pos x="2645" y="2997"/>
                      </a:cxn>
                      <a:cxn ang="0">
                        <a:pos x="2661" y="2866"/>
                      </a:cxn>
                      <a:cxn ang="0">
                        <a:pos x="2689" y="2805"/>
                      </a:cxn>
                      <a:cxn ang="0">
                        <a:pos x="2786" y="2737"/>
                      </a:cxn>
                      <a:cxn ang="0">
                        <a:pos x="2845" y="2557"/>
                      </a:cxn>
                      <a:cxn ang="0">
                        <a:pos x="3053" y="2317"/>
                      </a:cxn>
                      <a:cxn ang="0">
                        <a:pos x="3152" y="1998"/>
                      </a:cxn>
                      <a:cxn ang="0">
                        <a:pos x="3156" y="1790"/>
                      </a:cxn>
                      <a:cxn ang="0">
                        <a:pos x="3231" y="1519"/>
                      </a:cxn>
                      <a:cxn ang="0">
                        <a:pos x="3263" y="1371"/>
                      </a:cxn>
                      <a:cxn ang="0">
                        <a:pos x="3368" y="1319"/>
                      </a:cxn>
                      <a:cxn ang="0">
                        <a:pos x="3534" y="1244"/>
                      </a:cxn>
                      <a:cxn ang="0">
                        <a:pos x="3558" y="1115"/>
                      </a:cxn>
                      <a:cxn ang="0">
                        <a:pos x="3507" y="1107"/>
                      </a:cxn>
                      <a:cxn ang="0">
                        <a:pos x="3435" y="1032"/>
                      </a:cxn>
                      <a:cxn ang="0">
                        <a:pos x="3334" y="960"/>
                      </a:cxn>
                      <a:cxn ang="0">
                        <a:pos x="3295" y="616"/>
                      </a:cxn>
                      <a:cxn ang="0">
                        <a:pos x="3291" y="436"/>
                      </a:cxn>
                      <a:cxn ang="0">
                        <a:pos x="3224" y="255"/>
                      </a:cxn>
                      <a:cxn ang="0">
                        <a:pos x="3097" y="121"/>
                      </a:cxn>
                      <a:cxn ang="0">
                        <a:pos x="2948" y="0"/>
                      </a:cxn>
                      <a:cxn ang="0">
                        <a:pos x="2758" y="180"/>
                      </a:cxn>
                      <a:cxn ang="0">
                        <a:pos x="2507" y="313"/>
                      </a:cxn>
                      <a:cxn ang="0">
                        <a:pos x="2075" y="212"/>
                      </a:cxn>
                      <a:cxn ang="0">
                        <a:pos x="2043" y="208"/>
                      </a:cxn>
                      <a:cxn ang="0">
                        <a:pos x="1697" y="255"/>
                      </a:cxn>
                      <a:cxn ang="0">
                        <a:pos x="1083" y="255"/>
                      </a:cxn>
                      <a:cxn ang="0">
                        <a:pos x="669" y="463"/>
                      </a:cxn>
                      <a:cxn ang="0">
                        <a:pos x="465" y="824"/>
                      </a:cxn>
                      <a:cxn ang="0">
                        <a:pos x="465" y="1472"/>
                      </a:cxn>
                      <a:cxn ang="0">
                        <a:pos x="319" y="1668"/>
                      </a:cxn>
                      <a:cxn ang="0">
                        <a:pos x="232" y="1683"/>
                      </a:cxn>
                      <a:cxn ang="0">
                        <a:pos x="200" y="1806"/>
                      </a:cxn>
                      <a:cxn ang="0">
                        <a:pos x="91" y="1994"/>
                      </a:cxn>
                      <a:cxn ang="0">
                        <a:pos x="87" y="2050"/>
                      </a:cxn>
                      <a:cxn ang="0">
                        <a:pos x="36" y="2125"/>
                      </a:cxn>
                      <a:cxn ang="0">
                        <a:pos x="4" y="2258"/>
                      </a:cxn>
                      <a:cxn ang="0">
                        <a:pos x="12" y="2341"/>
                      </a:cxn>
                      <a:cxn ang="0">
                        <a:pos x="91" y="2383"/>
                      </a:cxn>
                    </a:cxnLst>
                    <a:rect l="0" t="0" r="r" b="b"/>
                    <a:pathLst>
                      <a:path w="3570" h="3062">
                        <a:moveTo>
                          <a:pt x="91" y="2383"/>
                        </a:moveTo>
                        <a:lnTo>
                          <a:pt x="111" y="2446"/>
                        </a:lnTo>
                        <a:lnTo>
                          <a:pt x="158" y="2581"/>
                        </a:lnTo>
                        <a:lnTo>
                          <a:pt x="162" y="2589"/>
                        </a:lnTo>
                        <a:lnTo>
                          <a:pt x="188" y="2599"/>
                        </a:lnTo>
                        <a:lnTo>
                          <a:pt x="200" y="2618"/>
                        </a:lnTo>
                        <a:lnTo>
                          <a:pt x="212" y="2654"/>
                        </a:lnTo>
                        <a:lnTo>
                          <a:pt x="212" y="2686"/>
                        </a:lnTo>
                        <a:lnTo>
                          <a:pt x="178" y="2702"/>
                        </a:lnTo>
                        <a:lnTo>
                          <a:pt x="216" y="2761"/>
                        </a:lnTo>
                        <a:lnTo>
                          <a:pt x="283" y="2834"/>
                        </a:lnTo>
                        <a:lnTo>
                          <a:pt x="346" y="2917"/>
                        </a:lnTo>
                        <a:lnTo>
                          <a:pt x="366" y="2981"/>
                        </a:lnTo>
                        <a:lnTo>
                          <a:pt x="356" y="3015"/>
                        </a:lnTo>
                        <a:lnTo>
                          <a:pt x="463" y="3009"/>
                        </a:lnTo>
                        <a:lnTo>
                          <a:pt x="542" y="2967"/>
                        </a:lnTo>
                        <a:lnTo>
                          <a:pt x="637" y="2987"/>
                        </a:lnTo>
                        <a:lnTo>
                          <a:pt x="705" y="2929"/>
                        </a:lnTo>
                        <a:lnTo>
                          <a:pt x="695" y="2876"/>
                        </a:lnTo>
                        <a:lnTo>
                          <a:pt x="859" y="2840"/>
                        </a:lnTo>
                        <a:lnTo>
                          <a:pt x="885" y="2904"/>
                        </a:lnTo>
                        <a:lnTo>
                          <a:pt x="948" y="2951"/>
                        </a:lnTo>
                        <a:lnTo>
                          <a:pt x="970" y="3030"/>
                        </a:lnTo>
                        <a:lnTo>
                          <a:pt x="1053" y="3056"/>
                        </a:lnTo>
                        <a:lnTo>
                          <a:pt x="1133" y="3015"/>
                        </a:lnTo>
                        <a:lnTo>
                          <a:pt x="1303" y="3018"/>
                        </a:lnTo>
                        <a:lnTo>
                          <a:pt x="1344" y="3062"/>
                        </a:lnTo>
                        <a:lnTo>
                          <a:pt x="1497" y="3062"/>
                        </a:lnTo>
                        <a:lnTo>
                          <a:pt x="1560" y="2993"/>
                        </a:lnTo>
                        <a:lnTo>
                          <a:pt x="1671" y="2987"/>
                        </a:lnTo>
                        <a:lnTo>
                          <a:pt x="1667" y="2898"/>
                        </a:lnTo>
                        <a:lnTo>
                          <a:pt x="1750" y="2860"/>
                        </a:lnTo>
                        <a:lnTo>
                          <a:pt x="1905" y="2945"/>
                        </a:lnTo>
                        <a:lnTo>
                          <a:pt x="1968" y="3003"/>
                        </a:lnTo>
                        <a:lnTo>
                          <a:pt x="2051" y="2983"/>
                        </a:lnTo>
                        <a:lnTo>
                          <a:pt x="2200" y="2777"/>
                        </a:lnTo>
                        <a:lnTo>
                          <a:pt x="2295" y="2717"/>
                        </a:lnTo>
                        <a:lnTo>
                          <a:pt x="2285" y="2686"/>
                        </a:lnTo>
                        <a:lnTo>
                          <a:pt x="2285" y="2571"/>
                        </a:lnTo>
                        <a:lnTo>
                          <a:pt x="2237" y="2511"/>
                        </a:lnTo>
                        <a:lnTo>
                          <a:pt x="2358" y="2492"/>
                        </a:lnTo>
                        <a:lnTo>
                          <a:pt x="2364" y="2432"/>
                        </a:lnTo>
                        <a:lnTo>
                          <a:pt x="2475" y="2448"/>
                        </a:lnTo>
                        <a:lnTo>
                          <a:pt x="2453" y="2555"/>
                        </a:lnTo>
                        <a:lnTo>
                          <a:pt x="2469" y="2761"/>
                        </a:lnTo>
                        <a:lnTo>
                          <a:pt x="2542" y="2803"/>
                        </a:lnTo>
                        <a:lnTo>
                          <a:pt x="2622" y="2913"/>
                        </a:lnTo>
                        <a:lnTo>
                          <a:pt x="2602" y="3040"/>
                        </a:lnTo>
                        <a:lnTo>
                          <a:pt x="2633" y="3040"/>
                        </a:lnTo>
                        <a:lnTo>
                          <a:pt x="2645" y="3040"/>
                        </a:lnTo>
                        <a:lnTo>
                          <a:pt x="2645" y="2997"/>
                        </a:lnTo>
                        <a:lnTo>
                          <a:pt x="2661" y="2933"/>
                        </a:lnTo>
                        <a:lnTo>
                          <a:pt x="2669" y="2890"/>
                        </a:lnTo>
                        <a:lnTo>
                          <a:pt x="2661" y="2866"/>
                        </a:lnTo>
                        <a:lnTo>
                          <a:pt x="2661" y="2822"/>
                        </a:lnTo>
                        <a:lnTo>
                          <a:pt x="2677" y="2830"/>
                        </a:lnTo>
                        <a:lnTo>
                          <a:pt x="2689" y="2805"/>
                        </a:lnTo>
                        <a:lnTo>
                          <a:pt x="2717" y="2757"/>
                        </a:lnTo>
                        <a:lnTo>
                          <a:pt x="2742" y="2737"/>
                        </a:lnTo>
                        <a:lnTo>
                          <a:pt x="2786" y="2737"/>
                        </a:lnTo>
                        <a:lnTo>
                          <a:pt x="2806" y="2717"/>
                        </a:lnTo>
                        <a:lnTo>
                          <a:pt x="2826" y="2610"/>
                        </a:lnTo>
                        <a:lnTo>
                          <a:pt x="2845" y="2557"/>
                        </a:lnTo>
                        <a:lnTo>
                          <a:pt x="2984" y="2363"/>
                        </a:lnTo>
                        <a:lnTo>
                          <a:pt x="3020" y="2325"/>
                        </a:lnTo>
                        <a:lnTo>
                          <a:pt x="3053" y="2317"/>
                        </a:lnTo>
                        <a:lnTo>
                          <a:pt x="3081" y="2286"/>
                        </a:lnTo>
                        <a:lnTo>
                          <a:pt x="3152" y="2062"/>
                        </a:lnTo>
                        <a:lnTo>
                          <a:pt x="3152" y="1998"/>
                        </a:lnTo>
                        <a:lnTo>
                          <a:pt x="3140" y="1935"/>
                        </a:lnTo>
                        <a:lnTo>
                          <a:pt x="3140" y="1858"/>
                        </a:lnTo>
                        <a:lnTo>
                          <a:pt x="3156" y="1790"/>
                        </a:lnTo>
                        <a:lnTo>
                          <a:pt x="3184" y="1735"/>
                        </a:lnTo>
                        <a:lnTo>
                          <a:pt x="3220" y="1602"/>
                        </a:lnTo>
                        <a:lnTo>
                          <a:pt x="3231" y="1519"/>
                        </a:lnTo>
                        <a:lnTo>
                          <a:pt x="3231" y="1487"/>
                        </a:lnTo>
                        <a:lnTo>
                          <a:pt x="3247" y="1406"/>
                        </a:lnTo>
                        <a:lnTo>
                          <a:pt x="3263" y="1371"/>
                        </a:lnTo>
                        <a:lnTo>
                          <a:pt x="3315" y="1367"/>
                        </a:lnTo>
                        <a:lnTo>
                          <a:pt x="3350" y="1347"/>
                        </a:lnTo>
                        <a:lnTo>
                          <a:pt x="3368" y="1319"/>
                        </a:lnTo>
                        <a:lnTo>
                          <a:pt x="3451" y="1279"/>
                        </a:lnTo>
                        <a:lnTo>
                          <a:pt x="3483" y="1268"/>
                        </a:lnTo>
                        <a:lnTo>
                          <a:pt x="3534" y="1244"/>
                        </a:lnTo>
                        <a:lnTo>
                          <a:pt x="3562" y="1186"/>
                        </a:lnTo>
                        <a:lnTo>
                          <a:pt x="3570" y="1151"/>
                        </a:lnTo>
                        <a:lnTo>
                          <a:pt x="3558" y="1115"/>
                        </a:lnTo>
                        <a:lnTo>
                          <a:pt x="3538" y="1115"/>
                        </a:lnTo>
                        <a:lnTo>
                          <a:pt x="3527" y="1099"/>
                        </a:lnTo>
                        <a:lnTo>
                          <a:pt x="3507" y="1107"/>
                        </a:lnTo>
                        <a:lnTo>
                          <a:pt x="3491" y="1060"/>
                        </a:lnTo>
                        <a:lnTo>
                          <a:pt x="3463" y="1036"/>
                        </a:lnTo>
                        <a:lnTo>
                          <a:pt x="3435" y="1032"/>
                        </a:lnTo>
                        <a:lnTo>
                          <a:pt x="3376" y="1008"/>
                        </a:lnTo>
                        <a:lnTo>
                          <a:pt x="3354" y="988"/>
                        </a:lnTo>
                        <a:lnTo>
                          <a:pt x="3334" y="960"/>
                        </a:lnTo>
                        <a:lnTo>
                          <a:pt x="3307" y="840"/>
                        </a:lnTo>
                        <a:lnTo>
                          <a:pt x="3295" y="749"/>
                        </a:lnTo>
                        <a:lnTo>
                          <a:pt x="3295" y="616"/>
                        </a:lnTo>
                        <a:lnTo>
                          <a:pt x="3291" y="459"/>
                        </a:lnTo>
                        <a:lnTo>
                          <a:pt x="3303" y="463"/>
                        </a:lnTo>
                        <a:lnTo>
                          <a:pt x="3291" y="436"/>
                        </a:lnTo>
                        <a:lnTo>
                          <a:pt x="3231" y="368"/>
                        </a:lnTo>
                        <a:lnTo>
                          <a:pt x="3228" y="317"/>
                        </a:lnTo>
                        <a:lnTo>
                          <a:pt x="3224" y="255"/>
                        </a:lnTo>
                        <a:lnTo>
                          <a:pt x="3180" y="192"/>
                        </a:lnTo>
                        <a:lnTo>
                          <a:pt x="3140" y="172"/>
                        </a:lnTo>
                        <a:lnTo>
                          <a:pt x="3097" y="121"/>
                        </a:lnTo>
                        <a:lnTo>
                          <a:pt x="3053" y="97"/>
                        </a:lnTo>
                        <a:lnTo>
                          <a:pt x="2996" y="73"/>
                        </a:lnTo>
                        <a:lnTo>
                          <a:pt x="2948" y="0"/>
                        </a:lnTo>
                        <a:lnTo>
                          <a:pt x="2861" y="77"/>
                        </a:lnTo>
                        <a:lnTo>
                          <a:pt x="2806" y="57"/>
                        </a:lnTo>
                        <a:lnTo>
                          <a:pt x="2758" y="180"/>
                        </a:lnTo>
                        <a:lnTo>
                          <a:pt x="2645" y="208"/>
                        </a:lnTo>
                        <a:lnTo>
                          <a:pt x="2614" y="305"/>
                        </a:lnTo>
                        <a:lnTo>
                          <a:pt x="2507" y="313"/>
                        </a:lnTo>
                        <a:lnTo>
                          <a:pt x="2435" y="261"/>
                        </a:lnTo>
                        <a:lnTo>
                          <a:pt x="2055" y="255"/>
                        </a:lnTo>
                        <a:lnTo>
                          <a:pt x="2075" y="212"/>
                        </a:lnTo>
                        <a:lnTo>
                          <a:pt x="2063" y="212"/>
                        </a:lnTo>
                        <a:lnTo>
                          <a:pt x="2055" y="208"/>
                        </a:lnTo>
                        <a:lnTo>
                          <a:pt x="2043" y="208"/>
                        </a:lnTo>
                        <a:lnTo>
                          <a:pt x="2016" y="255"/>
                        </a:lnTo>
                        <a:lnTo>
                          <a:pt x="1905" y="255"/>
                        </a:lnTo>
                        <a:lnTo>
                          <a:pt x="1697" y="255"/>
                        </a:lnTo>
                        <a:lnTo>
                          <a:pt x="1491" y="255"/>
                        </a:lnTo>
                        <a:lnTo>
                          <a:pt x="1283" y="255"/>
                        </a:lnTo>
                        <a:lnTo>
                          <a:pt x="1083" y="255"/>
                        </a:lnTo>
                        <a:lnTo>
                          <a:pt x="877" y="255"/>
                        </a:lnTo>
                        <a:lnTo>
                          <a:pt x="669" y="255"/>
                        </a:lnTo>
                        <a:lnTo>
                          <a:pt x="669" y="463"/>
                        </a:lnTo>
                        <a:lnTo>
                          <a:pt x="669" y="695"/>
                        </a:lnTo>
                        <a:lnTo>
                          <a:pt x="465" y="695"/>
                        </a:lnTo>
                        <a:lnTo>
                          <a:pt x="465" y="824"/>
                        </a:lnTo>
                        <a:lnTo>
                          <a:pt x="465" y="1044"/>
                        </a:lnTo>
                        <a:lnTo>
                          <a:pt x="465" y="1256"/>
                        </a:lnTo>
                        <a:lnTo>
                          <a:pt x="465" y="1472"/>
                        </a:lnTo>
                        <a:lnTo>
                          <a:pt x="457" y="1664"/>
                        </a:lnTo>
                        <a:lnTo>
                          <a:pt x="434" y="1668"/>
                        </a:lnTo>
                        <a:lnTo>
                          <a:pt x="319" y="1668"/>
                        </a:lnTo>
                        <a:lnTo>
                          <a:pt x="283" y="1672"/>
                        </a:lnTo>
                        <a:lnTo>
                          <a:pt x="236" y="1679"/>
                        </a:lnTo>
                        <a:lnTo>
                          <a:pt x="232" y="1683"/>
                        </a:lnTo>
                        <a:lnTo>
                          <a:pt x="220" y="1719"/>
                        </a:lnTo>
                        <a:lnTo>
                          <a:pt x="216" y="1763"/>
                        </a:lnTo>
                        <a:lnTo>
                          <a:pt x="200" y="1806"/>
                        </a:lnTo>
                        <a:lnTo>
                          <a:pt x="154" y="1874"/>
                        </a:lnTo>
                        <a:lnTo>
                          <a:pt x="91" y="1943"/>
                        </a:lnTo>
                        <a:lnTo>
                          <a:pt x="91" y="1994"/>
                        </a:lnTo>
                        <a:lnTo>
                          <a:pt x="95" y="2026"/>
                        </a:lnTo>
                        <a:lnTo>
                          <a:pt x="91" y="2046"/>
                        </a:lnTo>
                        <a:lnTo>
                          <a:pt x="87" y="2050"/>
                        </a:lnTo>
                        <a:lnTo>
                          <a:pt x="55" y="2070"/>
                        </a:lnTo>
                        <a:lnTo>
                          <a:pt x="43" y="2086"/>
                        </a:lnTo>
                        <a:lnTo>
                          <a:pt x="36" y="2125"/>
                        </a:lnTo>
                        <a:lnTo>
                          <a:pt x="36" y="2179"/>
                        </a:lnTo>
                        <a:lnTo>
                          <a:pt x="28" y="2214"/>
                        </a:lnTo>
                        <a:lnTo>
                          <a:pt x="4" y="2258"/>
                        </a:lnTo>
                        <a:lnTo>
                          <a:pt x="0" y="2278"/>
                        </a:lnTo>
                        <a:lnTo>
                          <a:pt x="0" y="2341"/>
                        </a:lnTo>
                        <a:lnTo>
                          <a:pt x="12" y="2341"/>
                        </a:lnTo>
                        <a:lnTo>
                          <a:pt x="32" y="2337"/>
                        </a:lnTo>
                        <a:lnTo>
                          <a:pt x="95" y="2321"/>
                        </a:lnTo>
                        <a:lnTo>
                          <a:pt x="91" y="2383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</p:grpSp>
          </p:grpSp>
        </p:grpSp>
      </p:grpSp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1" name="Oval 10"/>
          <p:cNvSpPr/>
          <p:nvPr/>
        </p:nvSpPr>
        <p:spPr>
          <a:xfrm>
            <a:off x="1560771" y="2679094"/>
            <a:ext cx="542261" cy="542261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731901" y="2778349"/>
            <a:ext cx="200000" cy="343751"/>
          </a:xfrm>
          <a:custGeom>
            <a:avLst/>
            <a:gdLst/>
            <a:ahLst/>
            <a:cxnLst/>
            <a:rect l="l" t="t" r="r" b="b"/>
            <a:pathLst>
              <a:path w="234042" h="402261">
                <a:moveTo>
                  <a:pt x="43883" y="109707"/>
                </a:moveTo>
                <a:lnTo>
                  <a:pt x="190159" y="109707"/>
                </a:lnTo>
                <a:cubicBezTo>
                  <a:pt x="202349" y="109707"/>
                  <a:pt x="212710" y="113974"/>
                  <a:pt x="221243" y="122507"/>
                </a:cubicBezTo>
                <a:cubicBezTo>
                  <a:pt x="229776" y="131039"/>
                  <a:pt x="234042" y="141401"/>
                  <a:pt x="234042" y="153590"/>
                </a:cubicBezTo>
                <a:lnTo>
                  <a:pt x="234042" y="248670"/>
                </a:lnTo>
                <a:cubicBezTo>
                  <a:pt x="234042" y="254765"/>
                  <a:pt x="231909" y="259946"/>
                  <a:pt x="227643" y="264212"/>
                </a:cubicBezTo>
                <a:cubicBezTo>
                  <a:pt x="223376" y="268479"/>
                  <a:pt x="218196" y="270612"/>
                  <a:pt x="212101" y="270612"/>
                </a:cubicBezTo>
                <a:cubicBezTo>
                  <a:pt x="206006" y="270612"/>
                  <a:pt x="200825" y="268479"/>
                  <a:pt x="196559" y="264212"/>
                </a:cubicBezTo>
                <a:cubicBezTo>
                  <a:pt x="192293" y="259946"/>
                  <a:pt x="190159" y="254765"/>
                  <a:pt x="190159" y="248670"/>
                </a:cubicBezTo>
                <a:lnTo>
                  <a:pt x="190159" y="168218"/>
                </a:lnTo>
                <a:lnTo>
                  <a:pt x="175532" y="168218"/>
                </a:lnTo>
                <a:lnTo>
                  <a:pt x="175532" y="376662"/>
                </a:lnTo>
                <a:cubicBezTo>
                  <a:pt x="175532" y="383672"/>
                  <a:pt x="173018" y="389690"/>
                  <a:pt x="167989" y="394719"/>
                </a:cubicBezTo>
                <a:cubicBezTo>
                  <a:pt x="162961" y="399747"/>
                  <a:pt x="156942" y="402261"/>
                  <a:pt x="149933" y="402261"/>
                </a:cubicBezTo>
                <a:cubicBezTo>
                  <a:pt x="142924" y="402261"/>
                  <a:pt x="136906" y="399747"/>
                  <a:pt x="131877" y="394719"/>
                </a:cubicBezTo>
                <a:cubicBezTo>
                  <a:pt x="126849" y="389690"/>
                  <a:pt x="124335" y="383672"/>
                  <a:pt x="124335" y="376662"/>
                </a:cubicBezTo>
                <a:lnTo>
                  <a:pt x="124335" y="270612"/>
                </a:lnTo>
                <a:lnTo>
                  <a:pt x="109707" y="270612"/>
                </a:lnTo>
                <a:lnTo>
                  <a:pt x="109707" y="376662"/>
                </a:lnTo>
                <a:cubicBezTo>
                  <a:pt x="109707" y="383672"/>
                  <a:pt x="107193" y="389690"/>
                  <a:pt x="102165" y="394719"/>
                </a:cubicBezTo>
                <a:cubicBezTo>
                  <a:pt x="97137" y="399747"/>
                  <a:pt x="91118" y="402261"/>
                  <a:pt x="84109" y="402261"/>
                </a:cubicBezTo>
                <a:cubicBezTo>
                  <a:pt x="77100" y="402261"/>
                  <a:pt x="71081" y="399747"/>
                  <a:pt x="66053" y="394719"/>
                </a:cubicBezTo>
                <a:cubicBezTo>
                  <a:pt x="61024" y="389690"/>
                  <a:pt x="58510" y="383672"/>
                  <a:pt x="58510" y="376662"/>
                </a:cubicBezTo>
                <a:lnTo>
                  <a:pt x="58510" y="168218"/>
                </a:lnTo>
                <a:lnTo>
                  <a:pt x="43883" y="168218"/>
                </a:lnTo>
                <a:lnTo>
                  <a:pt x="43883" y="248670"/>
                </a:lnTo>
                <a:cubicBezTo>
                  <a:pt x="43883" y="254765"/>
                  <a:pt x="41749" y="259946"/>
                  <a:pt x="37483" y="264212"/>
                </a:cubicBezTo>
                <a:cubicBezTo>
                  <a:pt x="33217" y="268479"/>
                  <a:pt x="28036" y="270612"/>
                  <a:pt x="21941" y="270612"/>
                </a:cubicBezTo>
                <a:cubicBezTo>
                  <a:pt x="15846" y="270612"/>
                  <a:pt x="10666" y="268479"/>
                  <a:pt x="6399" y="264212"/>
                </a:cubicBezTo>
                <a:cubicBezTo>
                  <a:pt x="2133" y="259946"/>
                  <a:pt x="0" y="254765"/>
                  <a:pt x="0" y="248670"/>
                </a:cubicBezTo>
                <a:lnTo>
                  <a:pt x="0" y="153590"/>
                </a:lnTo>
                <a:cubicBezTo>
                  <a:pt x="0" y="141401"/>
                  <a:pt x="4266" y="131039"/>
                  <a:pt x="12799" y="122507"/>
                </a:cubicBezTo>
                <a:cubicBezTo>
                  <a:pt x="21332" y="113974"/>
                  <a:pt x="31693" y="109707"/>
                  <a:pt x="43883" y="109707"/>
                </a:cubicBezTo>
                <a:close/>
                <a:moveTo>
                  <a:pt x="117021" y="0"/>
                </a:moveTo>
                <a:cubicBezTo>
                  <a:pt x="131192" y="0"/>
                  <a:pt x="143267" y="4990"/>
                  <a:pt x="153247" y="14970"/>
                </a:cubicBezTo>
                <a:cubicBezTo>
                  <a:pt x="163228" y="24951"/>
                  <a:pt x="168218" y="37026"/>
                  <a:pt x="168218" y="51197"/>
                </a:cubicBezTo>
                <a:cubicBezTo>
                  <a:pt x="168218" y="65367"/>
                  <a:pt x="163228" y="77443"/>
                  <a:pt x="153247" y="87423"/>
                </a:cubicBezTo>
                <a:cubicBezTo>
                  <a:pt x="143267" y="97403"/>
                  <a:pt x="131192" y="102394"/>
                  <a:pt x="117021" y="102394"/>
                </a:cubicBezTo>
                <a:cubicBezTo>
                  <a:pt x="102851" y="102394"/>
                  <a:pt x="90775" y="97403"/>
                  <a:pt x="80795" y="87423"/>
                </a:cubicBezTo>
                <a:cubicBezTo>
                  <a:pt x="70814" y="77443"/>
                  <a:pt x="65824" y="65367"/>
                  <a:pt x="65824" y="51197"/>
                </a:cubicBezTo>
                <a:cubicBezTo>
                  <a:pt x="65824" y="37026"/>
                  <a:pt x="70814" y="24951"/>
                  <a:pt x="80795" y="14970"/>
                </a:cubicBezTo>
                <a:cubicBezTo>
                  <a:pt x="90775" y="4990"/>
                  <a:pt x="102851" y="0"/>
                  <a:pt x="117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Arc 12"/>
          <p:cNvSpPr/>
          <p:nvPr/>
        </p:nvSpPr>
        <p:spPr>
          <a:xfrm>
            <a:off x="1018510" y="3636909"/>
            <a:ext cx="1637414" cy="1637414"/>
          </a:xfrm>
          <a:prstGeom prst="arc">
            <a:avLst>
              <a:gd name="adj1" fmla="val 16200000"/>
              <a:gd name="adj2" fmla="val 14046827"/>
            </a:avLst>
          </a:prstGeom>
          <a:noFill/>
          <a:ln w="762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Connector 13"/>
          <p:cNvCxnSpPr/>
          <p:nvPr/>
        </p:nvCxnSpPr>
        <p:spPr>
          <a:xfrm>
            <a:off x="1826584" y="3211608"/>
            <a:ext cx="0" cy="45720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1284181" y="4063201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95%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PROJECT</a:t>
            </a:r>
          </a:p>
        </p:txBody>
      </p:sp>
      <p:sp>
        <p:nvSpPr>
          <p:cNvPr id="17" name="Rectangle 16"/>
          <p:cNvSpPr/>
          <p:nvPr/>
        </p:nvSpPr>
        <p:spPr>
          <a:xfrm>
            <a:off x="2245536" y="2627058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9" name="Oval 18"/>
          <p:cNvSpPr/>
          <p:nvPr/>
        </p:nvSpPr>
        <p:spPr>
          <a:xfrm>
            <a:off x="8578111" y="2679094"/>
            <a:ext cx="542261" cy="54226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8749241" y="2778349"/>
            <a:ext cx="200000" cy="343751"/>
          </a:xfrm>
          <a:custGeom>
            <a:avLst/>
            <a:gdLst/>
            <a:ahLst/>
            <a:cxnLst/>
            <a:rect l="l" t="t" r="r" b="b"/>
            <a:pathLst>
              <a:path w="234042" h="402261">
                <a:moveTo>
                  <a:pt x="43883" y="109707"/>
                </a:moveTo>
                <a:lnTo>
                  <a:pt x="190159" y="109707"/>
                </a:lnTo>
                <a:cubicBezTo>
                  <a:pt x="202349" y="109707"/>
                  <a:pt x="212710" y="113974"/>
                  <a:pt x="221243" y="122507"/>
                </a:cubicBezTo>
                <a:cubicBezTo>
                  <a:pt x="229776" y="131039"/>
                  <a:pt x="234042" y="141401"/>
                  <a:pt x="234042" y="153590"/>
                </a:cubicBezTo>
                <a:lnTo>
                  <a:pt x="234042" y="248670"/>
                </a:lnTo>
                <a:cubicBezTo>
                  <a:pt x="234042" y="254765"/>
                  <a:pt x="231909" y="259946"/>
                  <a:pt x="227643" y="264212"/>
                </a:cubicBezTo>
                <a:cubicBezTo>
                  <a:pt x="223376" y="268479"/>
                  <a:pt x="218196" y="270612"/>
                  <a:pt x="212101" y="270612"/>
                </a:cubicBezTo>
                <a:cubicBezTo>
                  <a:pt x="206006" y="270612"/>
                  <a:pt x="200825" y="268479"/>
                  <a:pt x="196559" y="264212"/>
                </a:cubicBezTo>
                <a:cubicBezTo>
                  <a:pt x="192293" y="259946"/>
                  <a:pt x="190159" y="254765"/>
                  <a:pt x="190159" y="248670"/>
                </a:cubicBezTo>
                <a:lnTo>
                  <a:pt x="190159" y="168218"/>
                </a:lnTo>
                <a:lnTo>
                  <a:pt x="175532" y="168218"/>
                </a:lnTo>
                <a:lnTo>
                  <a:pt x="175532" y="376662"/>
                </a:lnTo>
                <a:cubicBezTo>
                  <a:pt x="175532" y="383672"/>
                  <a:pt x="173018" y="389690"/>
                  <a:pt x="167989" y="394719"/>
                </a:cubicBezTo>
                <a:cubicBezTo>
                  <a:pt x="162961" y="399747"/>
                  <a:pt x="156942" y="402261"/>
                  <a:pt x="149933" y="402261"/>
                </a:cubicBezTo>
                <a:cubicBezTo>
                  <a:pt x="142924" y="402261"/>
                  <a:pt x="136906" y="399747"/>
                  <a:pt x="131877" y="394719"/>
                </a:cubicBezTo>
                <a:cubicBezTo>
                  <a:pt x="126849" y="389690"/>
                  <a:pt x="124335" y="383672"/>
                  <a:pt x="124335" y="376662"/>
                </a:cubicBezTo>
                <a:lnTo>
                  <a:pt x="124335" y="270612"/>
                </a:lnTo>
                <a:lnTo>
                  <a:pt x="109707" y="270612"/>
                </a:lnTo>
                <a:lnTo>
                  <a:pt x="109707" y="376662"/>
                </a:lnTo>
                <a:cubicBezTo>
                  <a:pt x="109707" y="383672"/>
                  <a:pt x="107193" y="389690"/>
                  <a:pt x="102165" y="394719"/>
                </a:cubicBezTo>
                <a:cubicBezTo>
                  <a:pt x="97137" y="399747"/>
                  <a:pt x="91118" y="402261"/>
                  <a:pt x="84109" y="402261"/>
                </a:cubicBezTo>
                <a:cubicBezTo>
                  <a:pt x="77100" y="402261"/>
                  <a:pt x="71081" y="399747"/>
                  <a:pt x="66053" y="394719"/>
                </a:cubicBezTo>
                <a:cubicBezTo>
                  <a:pt x="61024" y="389690"/>
                  <a:pt x="58510" y="383672"/>
                  <a:pt x="58510" y="376662"/>
                </a:cubicBezTo>
                <a:lnTo>
                  <a:pt x="58510" y="168218"/>
                </a:lnTo>
                <a:lnTo>
                  <a:pt x="43883" y="168218"/>
                </a:lnTo>
                <a:lnTo>
                  <a:pt x="43883" y="248670"/>
                </a:lnTo>
                <a:cubicBezTo>
                  <a:pt x="43883" y="254765"/>
                  <a:pt x="41749" y="259946"/>
                  <a:pt x="37483" y="264212"/>
                </a:cubicBezTo>
                <a:cubicBezTo>
                  <a:pt x="33217" y="268479"/>
                  <a:pt x="28036" y="270612"/>
                  <a:pt x="21941" y="270612"/>
                </a:cubicBezTo>
                <a:cubicBezTo>
                  <a:pt x="15846" y="270612"/>
                  <a:pt x="10666" y="268479"/>
                  <a:pt x="6399" y="264212"/>
                </a:cubicBezTo>
                <a:cubicBezTo>
                  <a:pt x="2133" y="259946"/>
                  <a:pt x="0" y="254765"/>
                  <a:pt x="0" y="248670"/>
                </a:cubicBezTo>
                <a:lnTo>
                  <a:pt x="0" y="153590"/>
                </a:lnTo>
                <a:cubicBezTo>
                  <a:pt x="0" y="141401"/>
                  <a:pt x="4266" y="131039"/>
                  <a:pt x="12799" y="122507"/>
                </a:cubicBezTo>
                <a:cubicBezTo>
                  <a:pt x="21332" y="113974"/>
                  <a:pt x="31693" y="109707"/>
                  <a:pt x="43883" y="109707"/>
                </a:cubicBezTo>
                <a:close/>
                <a:moveTo>
                  <a:pt x="117021" y="0"/>
                </a:moveTo>
                <a:cubicBezTo>
                  <a:pt x="131192" y="0"/>
                  <a:pt x="143267" y="4990"/>
                  <a:pt x="153247" y="14970"/>
                </a:cubicBezTo>
                <a:cubicBezTo>
                  <a:pt x="163228" y="24951"/>
                  <a:pt x="168218" y="37026"/>
                  <a:pt x="168218" y="51197"/>
                </a:cubicBezTo>
                <a:cubicBezTo>
                  <a:pt x="168218" y="65367"/>
                  <a:pt x="163228" y="77443"/>
                  <a:pt x="153247" y="87423"/>
                </a:cubicBezTo>
                <a:cubicBezTo>
                  <a:pt x="143267" y="97403"/>
                  <a:pt x="131192" y="102394"/>
                  <a:pt x="117021" y="102394"/>
                </a:cubicBezTo>
                <a:cubicBezTo>
                  <a:pt x="102851" y="102394"/>
                  <a:pt x="90775" y="97403"/>
                  <a:pt x="80795" y="87423"/>
                </a:cubicBezTo>
                <a:cubicBezTo>
                  <a:pt x="70814" y="77443"/>
                  <a:pt x="65824" y="65367"/>
                  <a:pt x="65824" y="51197"/>
                </a:cubicBezTo>
                <a:cubicBezTo>
                  <a:pt x="65824" y="37026"/>
                  <a:pt x="70814" y="24951"/>
                  <a:pt x="80795" y="14970"/>
                </a:cubicBezTo>
                <a:cubicBezTo>
                  <a:pt x="90775" y="4990"/>
                  <a:pt x="102851" y="0"/>
                  <a:pt x="117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5" name="Arc 24"/>
          <p:cNvSpPr/>
          <p:nvPr/>
        </p:nvSpPr>
        <p:spPr>
          <a:xfrm>
            <a:off x="8035850" y="3636909"/>
            <a:ext cx="1637414" cy="1637414"/>
          </a:xfrm>
          <a:prstGeom prst="arc">
            <a:avLst>
              <a:gd name="adj1" fmla="val 16200000"/>
              <a:gd name="adj2" fmla="val 9379973"/>
            </a:avLst>
          </a:prstGeom>
          <a:noFill/>
          <a:ln w="762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6" name="Straight Connector 25"/>
          <p:cNvCxnSpPr/>
          <p:nvPr/>
        </p:nvCxnSpPr>
        <p:spPr>
          <a:xfrm>
            <a:off x="8843924" y="3211608"/>
            <a:ext cx="0" cy="457200"/>
          </a:xfrm>
          <a:prstGeom prst="line">
            <a:avLst/>
          </a:prstGeom>
          <a:ln w="571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8301521" y="4063201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70%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POTENTIALS</a:t>
            </a:r>
          </a:p>
        </p:txBody>
      </p:sp>
      <p:sp>
        <p:nvSpPr>
          <p:cNvPr id="28" name="Rectangle 27"/>
          <p:cNvSpPr/>
          <p:nvPr/>
        </p:nvSpPr>
        <p:spPr>
          <a:xfrm>
            <a:off x="9262876" y="2627058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29" name="Oval 28"/>
          <p:cNvSpPr/>
          <p:nvPr/>
        </p:nvSpPr>
        <p:spPr>
          <a:xfrm>
            <a:off x="5069441" y="2679094"/>
            <a:ext cx="542261" cy="54226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5240571" y="2778349"/>
            <a:ext cx="200000" cy="343751"/>
          </a:xfrm>
          <a:custGeom>
            <a:avLst/>
            <a:gdLst/>
            <a:ahLst/>
            <a:cxnLst/>
            <a:rect l="l" t="t" r="r" b="b"/>
            <a:pathLst>
              <a:path w="234042" h="402261">
                <a:moveTo>
                  <a:pt x="43883" y="109707"/>
                </a:moveTo>
                <a:lnTo>
                  <a:pt x="190159" y="109707"/>
                </a:lnTo>
                <a:cubicBezTo>
                  <a:pt x="202349" y="109707"/>
                  <a:pt x="212710" y="113974"/>
                  <a:pt x="221243" y="122507"/>
                </a:cubicBezTo>
                <a:cubicBezTo>
                  <a:pt x="229776" y="131039"/>
                  <a:pt x="234042" y="141401"/>
                  <a:pt x="234042" y="153590"/>
                </a:cubicBezTo>
                <a:lnTo>
                  <a:pt x="234042" y="248670"/>
                </a:lnTo>
                <a:cubicBezTo>
                  <a:pt x="234042" y="254765"/>
                  <a:pt x="231909" y="259946"/>
                  <a:pt x="227643" y="264212"/>
                </a:cubicBezTo>
                <a:cubicBezTo>
                  <a:pt x="223376" y="268479"/>
                  <a:pt x="218196" y="270612"/>
                  <a:pt x="212101" y="270612"/>
                </a:cubicBezTo>
                <a:cubicBezTo>
                  <a:pt x="206006" y="270612"/>
                  <a:pt x="200825" y="268479"/>
                  <a:pt x="196559" y="264212"/>
                </a:cubicBezTo>
                <a:cubicBezTo>
                  <a:pt x="192293" y="259946"/>
                  <a:pt x="190159" y="254765"/>
                  <a:pt x="190159" y="248670"/>
                </a:cubicBezTo>
                <a:lnTo>
                  <a:pt x="190159" y="168218"/>
                </a:lnTo>
                <a:lnTo>
                  <a:pt x="175532" y="168218"/>
                </a:lnTo>
                <a:lnTo>
                  <a:pt x="175532" y="376662"/>
                </a:lnTo>
                <a:cubicBezTo>
                  <a:pt x="175532" y="383672"/>
                  <a:pt x="173018" y="389690"/>
                  <a:pt x="167989" y="394719"/>
                </a:cubicBezTo>
                <a:cubicBezTo>
                  <a:pt x="162961" y="399747"/>
                  <a:pt x="156942" y="402261"/>
                  <a:pt x="149933" y="402261"/>
                </a:cubicBezTo>
                <a:cubicBezTo>
                  <a:pt x="142924" y="402261"/>
                  <a:pt x="136906" y="399747"/>
                  <a:pt x="131877" y="394719"/>
                </a:cubicBezTo>
                <a:cubicBezTo>
                  <a:pt x="126849" y="389690"/>
                  <a:pt x="124335" y="383672"/>
                  <a:pt x="124335" y="376662"/>
                </a:cubicBezTo>
                <a:lnTo>
                  <a:pt x="124335" y="270612"/>
                </a:lnTo>
                <a:lnTo>
                  <a:pt x="109707" y="270612"/>
                </a:lnTo>
                <a:lnTo>
                  <a:pt x="109707" y="376662"/>
                </a:lnTo>
                <a:cubicBezTo>
                  <a:pt x="109707" y="383672"/>
                  <a:pt x="107193" y="389690"/>
                  <a:pt x="102165" y="394719"/>
                </a:cubicBezTo>
                <a:cubicBezTo>
                  <a:pt x="97137" y="399747"/>
                  <a:pt x="91118" y="402261"/>
                  <a:pt x="84109" y="402261"/>
                </a:cubicBezTo>
                <a:cubicBezTo>
                  <a:pt x="77100" y="402261"/>
                  <a:pt x="71081" y="399747"/>
                  <a:pt x="66053" y="394719"/>
                </a:cubicBezTo>
                <a:cubicBezTo>
                  <a:pt x="61024" y="389690"/>
                  <a:pt x="58510" y="383672"/>
                  <a:pt x="58510" y="376662"/>
                </a:cubicBezTo>
                <a:lnTo>
                  <a:pt x="58510" y="168218"/>
                </a:lnTo>
                <a:lnTo>
                  <a:pt x="43883" y="168218"/>
                </a:lnTo>
                <a:lnTo>
                  <a:pt x="43883" y="248670"/>
                </a:lnTo>
                <a:cubicBezTo>
                  <a:pt x="43883" y="254765"/>
                  <a:pt x="41749" y="259946"/>
                  <a:pt x="37483" y="264212"/>
                </a:cubicBezTo>
                <a:cubicBezTo>
                  <a:pt x="33217" y="268479"/>
                  <a:pt x="28036" y="270612"/>
                  <a:pt x="21941" y="270612"/>
                </a:cubicBezTo>
                <a:cubicBezTo>
                  <a:pt x="15846" y="270612"/>
                  <a:pt x="10666" y="268479"/>
                  <a:pt x="6399" y="264212"/>
                </a:cubicBezTo>
                <a:cubicBezTo>
                  <a:pt x="2133" y="259946"/>
                  <a:pt x="0" y="254765"/>
                  <a:pt x="0" y="248670"/>
                </a:cubicBezTo>
                <a:lnTo>
                  <a:pt x="0" y="153590"/>
                </a:lnTo>
                <a:cubicBezTo>
                  <a:pt x="0" y="141401"/>
                  <a:pt x="4266" y="131039"/>
                  <a:pt x="12799" y="122507"/>
                </a:cubicBezTo>
                <a:cubicBezTo>
                  <a:pt x="21332" y="113974"/>
                  <a:pt x="31693" y="109707"/>
                  <a:pt x="43883" y="109707"/>
                </a:cubicBezTo>
                <a:close/>
                <a:moveTo>
                  <a:pt x="117021" y="0"/>
                </a:moveTo>
                <a:cubicBezTo>
                  <a:pt x="131192" y="0"/>
                  <a:pt x="143267" y="4990"/>
                  <a:pt x="153247" y="14970"/>
                </a:cubicBezTo>
                <a:cubicBezTo>
                  <a:pt x="163228" y="24951"/>
                  <a:pt x="168218" y="37026"/>
                  <a:pt x="168218" y="51197"/>
                </a:cubicBezTo>
                <a:cubicBezTo>
                  <a:pt x="168218" y="65367"/>
                  <a:pt x="163228" y="77443"/>
                  <a:pt x="153247" y="87423"/>
                </a:cubicBezTo>
                <a:cubicBezTo>
                  <a:pt x="143267" y="97403"/>
                  <a:pt x="131192" y="102394"/>
                  <a:pt x="117021" y="102394"/>
                </a:cubicBezTo>
                <a:cubicBezTo>
                  <a:pt x="102851" y="102394"/>
                  <a:pt x="90775" y="97403"/>
                  <a:pt x="80795" y="87423"/>
                </a:cubicBezTo>
                <a:cubicBezTo>
                  <a:pt x="70814" y="77443"/>
                  <a:pt x="65824" y="65367"/>
                  <a:pt x="65824" y="51197"/>
                </a:cubicBezTo>
                <a:cubicBezTo>
                  <a:pt x="65824" y="37026"/>
                  <a:pt x="70814" y="24951"/>
                  <a:pt x="80795" y="14970"/>
                </a:cubicBezTo>
                <a:cubicBezTo>
                  <a:pt x="90775" y="4990"/>
                  <a:pt x="102851" y="0"/>
                  <a:pt x="117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1" name="Arc 30"/>
          <p:cNvSpPr/>
          <p:nvPr/>
        </p:nvSpPr>
        <p:spPr>
          <a:xfrm>
            <a:off x="4527180" y="3636909"/>
            <a:ext cx="1637414" cy="1637414"/>
          </a:xfrm>
          <a:prstGeom prst="arc">
            <a:avLst>
              <a:gd name="adj1" fmla="val 16200000"/>
              <a:gd name="adj2" fmla="val 4184393"/>
            </a:avLst>
          </a:prstGeom>
          <a:noFill/>
          <a:ln w="762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Connector 31"/>
          <p:cNvCxnSpPr/>
          <p:nvPr/>
        </p:nvCxnSpPr>
        <p:spPr>
          <a:xfrm>
            <a:off x="5335254" y="3211608"/>
            <a:ext cx="0" cy="457200"/>
          </a:xfrm>
          <a:prstGeom prst="line">
            <a:avLst/>
          </a:prstGeom>
          <a:ln w="571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792851" y="4063201"/>
            <a:ext cx="1042273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45%</a:t>
            </a:r>
          </a:p>
          <a:p>
            <a:pPr algn="ctr"/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PROFESSIONAL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754206" y="2627058"/>
            <a:ext cx="19106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3882815" y="502179"/>
            <a:ext cx="44265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World Map Infographic: Population</a:t>
            </a:r>
          </a:p>
        </p:txBody>
      </p:sp>
      <p:sp>
        <p:nvSpPr>
          <p:cNvPr id="392" name="Rectangle 391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TextBox 392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918040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0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500"/>
                            </p:stCondLst>
                            <p:childTnLst>
                              <p:par>
                                <p:cTn id="7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500"/>
                            </p:stCondLst>
                            <p:childTnLst>
                              <p:par>
                                <p:cTn id="8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000"/>
                            </p:stCondLst>
                            <p:childTnLst>
                              <p:par>
                                <p:cTn id="9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3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3" dur="3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300"/>
                            </p:stCondLst>
                            <p:childTnLst>
                              <p:par>
                                <p:cTn id="9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3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8" dur="3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600"/>
                            </p:stCondLst>
                            <p:childTnLst>
                              <p:par>
                                <p:cTn id="10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3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3" dur="3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900"/>
                            </p:stCondLst>
                            <p:childTnLst>
                              <p:par>
                                <p:cTn id="10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3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8" dur="3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200"/>
                            </p:stCondLst>
                            <p:childTnLst>
                              <p:par>
                                <p:cTn id="11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3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3" dur="3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9500"/>
                            </p:stCondLst>
                            <p:childTnLst>
                              <p:par>
                                <p:cTn id="11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3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8" dur="3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5" grpId="0"/>
      <p:bldP spid="17" grpId="0" build="p"/>
      <p:bldP spid="19" grpId="0" animBg="1"/>
      <p:bldP spid="20" grpId="0" animBg="1"/>
      <p:bldP spid="25" grpId="0" animBg="1"/>
      <p:bldP spid="27" grpId="0"/>
      <p:bldP spid="28" grpId="0" build="p"/>
      <p:bldP spid="29" grpId="0" animBg="1"/>
      <p:bldP spid="30" grpId="0" animBg="1"/>
      <p:bldP spid="31" grpId="0" animBg="1"/>
      <p:bldP spid="33" grpId="0"/>
      <p:bldP spid="34" grpId="0" build="p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952500" y="2066222"/>
            <a:ext cx="4572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Learn with Digital Content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World map infographic</a:t>
            </a:r>
          </a:p>
          <a:p>
            <a:endParaRPr lang="en-US" sz="900">
              <a:solidFill>
                <a:schemeClr val="tx1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lAppropriately seize vertical resources whereas impactful</a:t>
            </a:r>
          </a:p>
        </p:txBody>
      </p:sp>
      <p:graphicFrame>
        <p:nvGraphicFramePr>
          <p:cNvPr id="12" name="Chart 11"/>
          <p:cNvGraphicFramePr/>
          <p:nvPr>
            <p:extLst/>
          </p:nvPr>
        </p:nvGraphicFramePr>
        <p:xfrm>
          <a:off x="442639" y="3429000"/>
          <a:ext cx="5081861" cy="18672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" name="Freeform 27"/>
          <p:cNvSpPr/>
          <p:nvPr/>
        </p:nvSpPr>
        <p:spPr>
          <a:xfrm>
            <a:off x="1089482" y="5695549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29" name="Freeform 28"/>
          <p:cNvSpPr/>
          <p:nvPr/>
        </p:nvSpPr>
        <p:spPr>
          <a:xfrm>
            <a:off x="2211120" y="5695549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345248" y="5694304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518548" y="5694304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grpSp>
        <p:nvGrpSpPr>
          <p:cNvPr id="32" name="Group 31"/>
          <p:cNvGrpSpPr/>
          <p:nvPr/>
        </p:nvGrpSpPr>
        <p:grpSpPr>
          <a:xfrm>
            <a:off x="5122401" y="0"/>
            <a:ext cx="11654728" cy="7338340"/>
            <a:chOff x="2976146" y="1594008"/>
            <a:chExt cx="6239709" cy="3928801"/>
          </a:xfrm>
          <a:solidFill>
            <a:schemeClr val="tx1">
              <a:lumMod val="50000"/>
              <a:lumOff val="50000"/>
              <a:alpha val="10000"/>
            </a:schemeClr>
          </a:solidFill>
        </p:grpSpPr>
        <p:sp>
          <p:nvSpPr>
            <p:cNvPr id="33" name="Freeform 53"/>
            <p:cNvSpPr>
              <a:spLocks noChangeAspect="1"/>
            </p:cNvSpPr>
            <p:nvPr/>
          </p:nvSpPr>
          <p:spPr bwMode="gray">
            <a:xfrm>
              <a:off x="8420785" y="5108976"/>
              <a:ext cx="63606" cy="75084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54"/>
            <p:cNvSpPr>
              <a:spLocks noChangeAspect="1"/>
            </p:cNvSpPr>
            <p:nvPr/>
          </p:nvSpPr>
          <p:spPr bwMode="gray">
            <a:xfrm>
              <a:off x="7869006" y="4464652"/>
              <a:ext cx="706022" cy="605909"/>
            </a:xfrm>
            <a:custGeom>
              <a:avLst/>
              <a:gdLst/>
              <a:ahLst/>
              <a:cxnLst>
                <a:cxn ang="0">
                  <a:pos x="80" y="633"/>
                </a:cxn>
                <a:cxn ang="0">
                  <a:pos x="198" y="560"/>
                </a:cxn>
                <a:cxn ang="0">
                  <a:pos x="357" y="522"/>
                </a:cxn>
                <a:cxn ang="0">
                  <a:pos x="497" y="418"/>
                </a:cxn>
                <a:cxn ang="0">
                  <a:pos x="533" y="330"/>
                </a:cxn>
                <a:cxn ang="0">
                  <a:pos x="566" y="326"/>
                </a:cxn>
                <a:cxn ang="0">
                  <a:pos x="634" y="262"/>
                </a:cxn>
                <a:cxn ang="0">
                  <a:pos x="688" y="222"/>
                </a:cxn>
                <a:cxn ang="0">
                  <a:pos x="739" y="187"/>
                </a:cxn>
                <a:cxn ang="0">
                  <a:pos x="818" y="257"/>
                </a:cxn>
                <a:cxn ang="0">
                  <a:pos x="898" y="254"/>
                </a:cxn>
                <a:cxn ang="0">
                  <a:pos x="921" y="160"/>
                </a:cxn>
                <a:cxn ang="0">
                  <a:pos x="974" y="108"/>
                </a:cxn>
                <a:cxn ang="0">
                  <a:pos x="1045" y="48"/>
                </a:cxn>
                <a:cxn ang="0">
                  <a:pos x="1044" y="29"/>
                </a:cxn>
                <a:cxn ang="0">
                  <a:pos x="1116" y="65"/>
                </a:cxn>
                <a:cxn ang="0">
                  <a:pos x="1205" y="90"/>
                </a:cxn>
                <a:cxn ang="0">
                  <a:pos x="1264" y="90"/>
                </a:cxn>
                <a:cxn ang="0">
                  <a:pos x="1279" y="118"/>
                </a:cxn>
                <a:cxn ang="0">
                  <a:pos x="1243" y="165"/>
                </a:cxn>
                <a:cxn ang="0">
                  <a:pos x="1269" y="264"/>
                </a:cxn>
                <a:cxn ang="0">
                  <a:pos x="1384" y="339"/>
                </a:cxn>
                <a:cxn ang="0">
                  <a:pos x="1553" y="270"/>
                </a:cxn>
                <a:cxn ang="0">
                  <a:pos x="1575" y="72"/>
                </a:cxn>
                <a:cxn ang="0">
                  <a:pos x="1623" y="17"/>
                </a:cxn>
                <a:cxn ang="0">
                  <a:pos x="1667" y="171"/>
                </a:cxn>
                <a:cxn ang="0">
                  <a:pos x="1761" y="252"/>
                </a:cxn>
                <a:cxn ang="0">
                  <a:pos x="1806" y="416"/>
                </a:cxn>
                <a:cxn ang="0">
                  <a:pos x="1851" y="485"/>
                </a:cxn>
                <a:cxn ang="0">
                  <a:pos x="1954" y="540"/>
                </a:cxn>
                <a:cxn ang="0">
                  <a:pos x="1994" y="645"/>
                </a:cxn>
                <a:cxn ang="0">
                  <a:pos x="2054" y="661"/>
                </a:cxn>
                <a:cxn ang="0">
                  <a:pos x="2132" y="791"/>
                </a:cxn>
                <a:cxn ang="0">
                  <a:pos x="2191" y="911"/>
                </a:cxn>
                <a:cxn ang="0">
                  <a:pos x="2206" y="1090"/>
                </a:cxn>
                <a:cxn ang="0">
                  <a:pos x="2158" y="1285"/>
                </a:cxn>
                <a:cxn ang="0">
                  <a:pos x="2089" y="1365"/>
                </a:cxn>
                <a:cxn ang="0">
                  <a:pos x="2034" y="1506"/>
                </a:cxn>
                <a:cxn ang="0">
                  <a:pos x="2008" y="1625"/>
                </a:cxn>
                <a:cxn ang="0">
                  <a:pos x="1823" y="1705"/>
                </a:cxn>
                <a:cxn ang="0">
                  <a:pos x="1785" y="1704"/>
                </a:cxn>
                <a:cxn ang="0">
                  <a:pos x="1715" y="1661"/>
                </a:cxn>
                <a:cxn ang="0">
                  <a:pos x="1572" y="1674"/>
                </a:cxn>
                <a:cxn ang="0">
                  <a:pos x="1453" y="1530"/>
                </a:cxn>
                <a:cxn ang="0">
                  <a:pos x="1376" y="1406"/>
                </a:cxn>
                <a:cxn ang="0">
                  <a:pos x="1330" y="1443"/>
                </a:cxn>
                <a:cxn ang="0">
                  <a:pos x="1358" y="1317"/>
                </a:cxn>
                <a:cxn ang="0">
                  <a:pos x="1302" y="1370"/>
                </a:cxn>
                <a:cxn ang="0">
                  <a:pos x="1220" y="1433"/>
                </a:cxn>
                <a:cxn ang="0">
                  <a:pos x="1177" y="1335"/>
                </a:cxn>
                <a:cxn ang="0">
                  <a:pos x="1062" y="1253"/>
                </a:cxn>
                <a:cxn ang="0">
                  <a:pos x="779" y="1270"/>
                </a:cxn>
                <a:cxn ang="0">
                  <a:pos x="587" y="1354"/>
                </a:cxn>
                <a:cxn ang="0">
                  <a:pos x="419" y="1379"/>
                </a:cxn>
                <a:cxn ang="0">
                  <a:pos x="271" y="1452"/>
                </a:cxn>
                <a:cxn ang="0">
                  <a:pos x="130" y="1405"/>
                </a:cxn>
                <a:cxn ang="0">
                  <a:pos x="142" y="1286"/>
                </a:cxn>
                <a:cxn ang="0">
                  <a:pos x="66" y="1024"/>
                </a:cxn>
                <a:cxn ang="0">
                  <a:pos x="12" y="897"/>
                </a:cxn>
                <a:cxn ang="0">
                  <a:pos x="35" y="884"/>
                </a:cxn>
                <a:cxn ang="0">
                  <a:pos x="8" y="758"/>
                </a:cxn>
              </a:cxnLst>
              <a:rect l="0" t="0" r="r" b="b"/>
              <a:pathLst>
                <a:path w="2217" h="1736">
                  <a:moveTo>
                    <a:pt x="43" y="634"/>
                  </a:moveTo>
                  <a:lnTo>
                    <a:pt x="49" y="629"/>
                  </a:lnTo>
                  <a:lnTo>
                    <a:pt x="48" y="645"/>
                  </a:lnTo>
                  <a:lnTo>
                    <a:pt x="48" y="647"/>
                  </a:lnTo>
                  <a:lnTo>
                    <a:pt x="45" y="651"/>
                  </a:lnTo>
                  <a:lnTo>
                    <a:pt x="44" y="656"/>
                  </a:lnTo>
                  <a:lnTo>
                    <a:pt x="48" y="658"/>
                  </a:lnTo>
                  <a:lnTo>
                    <a:pt x="46" y="666"/>
                  </a:lnTo>
                  <a:lnTo>
                    <a:pt x="45" y="671"/>
                  </a:lnTo>
                  <a:lnTo>
                    <a:pt x="50" y="673"/>
                  </a:lnTo>
                  <a:lnTo>
                    <a:pt x="59" y="666"/>
                  </a:lnTo>
                  <a:lnTo>
                    <a:pt x="62" y="652"/>
                  </a:lnTo>
                  <a:lnTo>
                    <a:pt x="72" y="636"/>
                  </a:lnTo>
                  <a:lnTo>
                    <a:pt x="80" y="633"/>
                  </a:lnTo>
                  <a:lnTo>
                    <a:pt x="87" y="628"/>
                  </a:lnTo>
                  <a:lnTo>
                    <a:pt x="94" y="626"/>
                  </a:lnTo>
                  <a:lnTo>
                    <a:pt x="102" y="620"/>
                  </a:lnTo>
                  <a:lnTo>
                    <a:pt x="120" y="617"/>
                  </a:lnTo>
                  <a:lnTo>
                    <a:pt x="125" y="608"/>
                  </a:lnTo>
                  <a:lnTo>
                    <a:pt x="132" y="601"/>
                  </a:lnTo>
                  <a:lnTo>
                    <a:pt x="140" y="596"/>
                  </a:lnTo>
                  <a:lnTo>
                    <a:pt x="146" y="586"/>
                  </a:lnTo>
                  <a:lnTo>
                    <a:pt x="161" y="580"/>
                  </a:lnTo>
                  <a:lnTo>
                    <a:pt x="167" y="575"/>
                  </a:lnTo>
                  <a:lnTo>
                    <a:pt x="174" y="571"/>
                  </a:lnTo>
                  <a:lnTo>
                    <a:pt x="191" y="559"/>
                  </a:lnTo>
                  <a:lnTo>
                    <a:pt x="195" y="558"/>
                  </a:lnTo>
                  <a:lnTo>
                    <a:pt x="198" y="560"/>
                  </a:lnTo>
                  <a:lnTo>
                    <a:pt x="214" y="561"/>
                  </a:lnTo>
                  <a:lnTo>
                    <a:pt x="222" y="564"/>
                  </a:lnTo>
                  <a:lnTo>
                    <a:pt x="232" y="565"/>
                  </a:lnTo>
                  <a:lnTo>
                    <a:pt x="241" y="564"/>
                  </a:lnTo>
                  <a:lnTo>
                    <a:pt x="249" y="561"/>
                  </a:lnTo>
                  <a:lnTo>
                    <a:pt x="260" y="553"/>
                  </a:lnTo>
                  <a:lnTo>
                    <a:pt x="270" y="547"/>
                  </a:lnTo>
                  <a:lnTo>
                    <a:pt x="280" y="544"/>
                  </a:lnTo>
                  <a:lnTo>
                    <a:pt x="291" y="544"/>
                  </a:lnTo>
                  <a:lnTo>
                    <a:pt x="301" y="542"/>
                  </a:lnTo>
                  <a:lnTo>
                    <a:pt x="322" y="522"/>
                  </a:lnTo>
                  <a:lnTo>
                    <a:pt x="335" y="522"/>
                  </a:lnTo>
                  <a:lnTo>
                    <a:pt x="345" y="527"/>
                  </a:lnTo>
                  <a:lnTo>
                    <a:pt x="357" y="522"/>
                  </a:lnTo>
                  <a:lnTo>
                    <a:pt x="370" y="522"/>
                  </a:lnTo>
                  <a:lnTo>
                    <a:pt x="378" y="520"/>
                  </a:lnTo>
                  <a:lnTo>
                    <a:pt x="388" y="515"/>
                  </a:lnTo>
                  <a:lnTo>
                    <a:pt x="413" y="510"/>
                  </a:lnTo>
                  <a:lnTo>
                    <a:pt x="424" y="504"/>
                  </a:lnTo>
                  <a:lnTo>
                    <a:pt x="432" y="499"/>
                  </a:lnTo>
                  <a:lnTo>
                    <a:pt x="454" y="478"/>
                  </a:lnTo>
                  <a:lnTo>
                    <a:pt x="458" y="470"/>
                  </a:lnTo>
                  <a:lnTo>
                    <a:pt x="459" y="461"/>
                  </a:lnTo>
                  <a:lnTo>
                    <a:pt x="467" y="450"/>
                  </a:lnTo>
                  <a:lnTo>
                    <a:pt x="469" y="445"/>
                  </a:lnTo>
                  <a:lnTo>
                    <a:pt x="469" y="439"/>
                  </a:lnTo>
                  <a:lnTo>
                    <a:pt x="476" y="440"/>
                  </a:lnTo>
                  <a:lnTo>
                    <a:pt x="497" y="418"/>
                  </a:lnTo>
                  <a:lnTo>
                    <a:pt x="500" y="413"/>
                  </a:lnTo>
                  <a:lnTo>
                    <a:pt x="497" y="410"/>
                  </a:lnTo>
                  <a:lnTo>
                    <a:pt x="490" y="381"/>
                  </a:lnTo>
                  <a:lnTo>
                    <a:pt x="491" y="369"/>
                  </a:lnTo>
                  <a:lnTo>
                    <a:pt x="499" y="355"/>
                  </a:lnTo>
                  <a:lnTo>
                    <a:pt x="502" y="353"/>
                  </a:lnTo>
                  <a:lnTo>
                    <a:pt x="508" y="353"/>
                  </a:lnTo>
                  <a:lnTo>
                    <a:pt x="512" y="345"/>
                  </a:lnTo>
                  <a:lnTo>
                    <a:pt x="521" y="338"/>
                  </a:lnTo>
                  <a:lnTo>
                    <a:pt x="524" y="338"/>
                  </a:lnTo>
                  <a:lnTo>
                    <a:pt x="523" y="333"/>
                  </a:lnTo>
                  <a:lnTo>
                    <a:pt x="528" y="322"/>
                  </a:lnTo>
                  <a:lnTo>
                    <a:pt x="530" y="321"/>
                  </a:lnTo>
                  <a:lnTo>
                    <a:pt x="533" y="330"/>
                  </a:lnTo>
                  <a:lnTo>
                    <a:pt x="537" y="337"/>
                  </a:lnTo>
                  <a:lnTo>
                    <a:pt x="543" y="353"/>
                  </a:lnTo>
                  <a:lnTo>
                    <a:pt x="549" y="365"/>
                  </a:lnTo>
                  <a:lnTo>
                    <a:pt x="555" y="372"/>
                  </a:lnTo>
                  <a:lnTo>
                    <a:pt x="560" y="381"/>
                  </a:lnTo>
                  <a:lnTo>
                    <a:pt x="564" y="386"/>
                  </a:lnTo>
                  <a:lnTo>
                    <a:pt x="569" y="375"/>
                  </a:lnTo>
                  <a:lnTo>
                    <a:pt x="569" y="360"/>
                  </a:lnTo>
                  <a:lnTo>
                    <a:pt x="571" y="360"/>
                  </a:lnTo>
                  <a:lnTo>
                    <a:pt x="578" y="359"/>
                  </a:lnTo>
                  <a:lnTo>
                    <a:pt x="576" y="346"/>
                  </a:lnTo>
                  <a:lnTo>
                    <a:pt x="570" y="335"/>
                  </a:lnTo>
                  <a:lnTo>
                    <a:pt x="564" y="330"/>
                  </a:lnTo>
                  <a:lnTo>
                    <a:pt x="566" y="326"/>
                  </a:lnTo>
                  <a:lnTo>
                    <a:pt x="565" y="310"/>
                  </a:lnTo>
                  <a:lnTo>
                    <a:pt x="570" y="305"/>
                  </a:lnTo>
                  <a:lnTo>
                    <a:pt x="580" y="310"/>
                  </a:lnTo>
                  <a:lnTo>
                    <a:pt x="588" y="308"/>
                  </a:lnTo>
                  <a:lnTo>
                    <a:pt x="601" y="324"/>
                  </a:lnTo>
                  <a:lnTo>
                    <a:pt x="618" y="327"/>
                  </a:lnTo>
                  <a:lnTo>
                    <a:pt x="619" y="319"/>
                  </a:lnTo>
                  <a:lnTo>
                    <a:pt x="610" y="316"/>
                  </a:lnTo>
                  <a:lnTo>
                    <a:pt x="613" y="303"/>
                  </a:lnTo>
                  <a:lnTo>
                    <a:pt x="623" y="294"/>
                  </a:lnTo>
                  <a:lnTo>
                    <a:pt x="625" y="287"/>
                  </a:lnTo>
                  <a:lnTo>
                    <a:pt x="620" y="270"/>
                  </a:lnTo>
                  <a:lnTo>
                    <a:pt x="625" y="264"/>
                  </a:lnTo>
                  <a:lnTo>
                    <a:pt x="634" y="262"/>
                  </a:lnTo>
                  <a:lnTo>
                    <a:pt x="645" y="268"/>
                  </a:lnTo>
                  <a:lnTo>
                    <a:pt x="647" y="265"/>
                  </a:lnTo>
                  <a:lnTo>
                    <a:pt x="641" y="253"/>
                  </a:lnTo>
                  <a:lnTo>
                    <a:pt x="642" y="247"/>
                  </a:lnTo>
                  <a:lnTo>
                    <a:pt x="646" y="242"/>
                  </a:lnTo>
                  <a:lnTo>
                    <a:pt x="663" y="248"/>
                  </a:lnTo>
                  <a:lnTo>
                    <a:pt x="663" y="243"/>
                  </a:lnTo>
                  <a:lnTo>
                    <a:pt x="657" y="233"/>
                  </a:lnTo>
                  <a:lnTo>
                    <a:pt x="657" y="221"/>
                  </a:lnTo>
                  <a:lnTo>
                    <a:pt x="666" y="217"/>
                  </a:lnTo>
                  <a:lnTo>
                    <a:pt x="671" y="217"/>
                  </a:lnTo>
                  <a:lnTo>
                    <a:pt x="677" y="215"/>
                  </a:lnTo>
                  <a:lnTo>
                    <a:pt x="687" y="214"/>
                  </a:lnTo>
                  <a:lnTo>
                    <a:pt x="688" y="222"/>
                  </a:lnTo>
                  <a:lnTo>
                    <a:pt x="693" y="220"/>
                  </a:lnTo>
                  <a:lnTo>
                    <a:pt x="700" y="214"/>
                  </a:lnTo>
                  <a:lnTo>
                    <a:pt x="705" y="201"/>
                  </a:lnTo>
                  <a:lnTo>
                    <a:pt x="705" y="197"/>
                  </a:lnTo>
                  <a:lnTo>
                    <a:pt x="699" y="189"/>
                  </a:lnTo>
                  <a:lnTo>
                    <a:pt x="702" y="183"/>
                  </a:lnTo>
                  <a:lnTo>
                    <a:pt x="707" y="189"/>
                  </a:lnTo>
                  <a:lnTo>
                    <a:pt x="709" y="198"/>
                  </a:lnTo>
                  <a:lnTo>
                    <a:pt x="715" y="194"/>
                  </a:lnTo>
                  <a:lnTo>
                    <a:pt x="718" y="188"/>
                  </a:lnTo>
                  <a:lnTo>
                    <a:pt x="721" y="189"/>
                  </a:lnTo>
                  <a:lnTo>
                    <a:pt x="722" y="194"/>
                  </a:lnTo>
                  <a:lnTo>
                    <a:pt x="728" y="193"/>
                  </a:lnTo>
                  <a:lnTo>
                    <a:pt x="739" y="187"/>
                  </a:lnTo>
                  <a:lnTo>
                    <a:pt x="743" y="183"/>
                  </a:lnTo>
                  <a:lnTo>
                    <a:pt x="741" y="176"/>
                  </a:lnTo>
                  <a:lnTo>
                    <a:pt x="749" y="174"/>
                  </a:lnTo>
                  <a:lnTo>
                    <a:pt x="753" y="177"/>
                  </a:lnTo>
                  <a:lnTo>
                    <a:pt x="761" y="181"/>
                  </a:lnTo>
                  <a:lnTo>
                    <a:pt x="770" y="181"/>
                  </a:lnTo>
                  <a:lnTo>
                    <a:pt x="780" y="187"/>
                  </a:lnTo>
                  <a:lnTo>
                    <a:pt x="788" y="193"/>
                  </a:lnTo>
                  <a:lnTo>
                    <a:pt x="804" y="215"/>
                  </a:lnTo>
                  <a:lnTo>
                    <a:pt x="818" y="226"/>
                  </a:lnTo>
                  <a:lnTo>
                    <a:pt x="814" y="242"/>
                  </a:lnTo>
                  <a:lnTo>
                    <a:pt x="814" y="253"/>
                  </a:lnTo>
                  <a:lnTo>
                    <a:pt x="815" y="255"/>
                  </a:lnTo>
                  <a:lnTo>
                    <a:pt x="818" y="257"/>
                  </a:lnTo>
                  <a:lnTo>
                    <a:pt x="819" y="254"/>
                  </a:lnTo>
                  <a:lnTo>
                    <a:pt x="822" y="247"/>
                  </a:lnTo>
                  <a:lnTo>
                    <a:pt x="820" y="243"/>
                  </a:lnTo>
                  <a:lnTo>
                    <a:pt x="825" y="238"/>
                  </a:lnTo>
                  <a:lnTo>
                    <a:pt x="829" y="240"/>
                  </a:lnTo>
                  <a:lnTo>
                    <a:pt x="830" y="237"/>
                  </a:lnTo>
                  <a:lnTo>
                    <a:pt x="836" y="240"/>
                  </a:lnTo>
                  <a:lnTo>
                    <a:pt x="836" y="232"/>
                  </a:lnTo>
                  <a:lnTo>
                    <a:pt x="839" y="231"/>
                  </a:lnTo>
                  <a:lnTo>
                    <a:pt x="849" y="233"/>
                  </a:lnTo>
                  <a:lnTo>
                    <a:pt x="862" y="233"/>
                  </a:lnTo>
                  <a:lnTo>
                    <a:pt x="873" y="232"/>
                  </a:lnTo>
                  <a:lnTo>
                    <a:pt x="881" y="236"/>
                  </a:lnTo>
                  <a:lnTo>
                    <a:pt x="898" y="254"/>
                  </a:lnTo>
                  <a:lnTo>
                    <a:pt x="903" y="253"/>
                  </a:lnTo>
                  <a:lnTo>
                    <a:pt x="903" y="249"/>
                  </a:lnTo>
                  <a:lnTo>
                    <a:pt x="899" y="237"/>
                  </a:lnTo>
                  <a:lnTo>
                    <a:pt x="906" y="233"/>
                  </a:lnTo>
                  <a:lnTo>
                    <a:pt x="908" y="232"/>
                  </a:lnTo>
                  <a:lnTo>
                    <a:pt x="894" y="217"/>
                  </a:lnTo>
                  <a:lnTo>
                    <a:pt x="886" y="205"/>
                  </a:lnTo>
                  <a:lnTo>
                    <a:pt x="890" y="189"/>
                  </a:lnTo>
                  <a:lnTo>
                    <a:pt x="893" y="192"/>
                  </a:lnTo>
                  <a:lnTo>
                    <a:pt x="898" y="189"/>
                  </a:lnTo>
                  <a:lnTo>
                    <a:pt x="909" y="172"/>
                  </a:lnTo>
                  <a:lnTo>
                    <a:pt x="909" y="165"/>
                  </a:lnTo>
                  <a:lnTo>
                    <a:pt x="914" y="158"/>
                  </a:lnTo>
                  <a:lnTo>
                    <a:pt x="921" y="160"/>
                  </a:lnTo>
                  <a:lnTo>
                    <a:pt x="931" y="160"/>
                  </a:lnTo>
                  <a:lnTo>
                    <a:pt x="937" y="154"/>
                  </a:lnTo>
                  <a:lnTo>
                    <a:pt x="936" y="141"/>
                  </a:lnTo>
                  <a:lnTo>
                    <a:pt x="929" y="141"/>
                  </a:lnTo>
                  <a:lnTo>
                    <a:pt x="930" y="135"/>
                  </a:lnTo>
                  <a:lnTo>
                    <a:pt x="931" y="125"/>
                  </a:lnTo>
                  <a:lnTo>
                    <a:pt x="935" y="115"/>
                  </a:lnTo>
                  <a:lnTo>
                    <a:pt x="944" y="113"/>
                  </a:lnTo>
                  <a:lnTo>
                    <a:pt x="953" y="109"/>
                  </a:lnTo>
                  <a:lnTo>
                    <a:pt x="954" y="102"/>
                  </a:lnTo>
                  <a:lnTo>
                    <a:pt x="962" y="103"/>
                  </a:lnTo>
                  <a:lnTo>
                    <a:pt x="969" y="108"/>
                  </a:lnTo>
                  <a:lnTo>
                    <a:pt x="973" y="115"/>
                  </a:lnTo>
                  <a:lnTo>
                    <a:pt x="974" y="108"/>
                  </a:lnTo>
                  <a:lnTo>
                    <a:pt x="968" y="98"/>
                  </a:lnTo>
                  <a:lnTo>
                    <a:pt x="971" y="96"/>
                  </a:lnTo>
                  <a:lnTo>
                    <a:pt x="978" y="88"/>
                  </a:lnTo>
                  <a:lnTo>
                    <a:pt x="991" y="92"/>
                  </a:lnTo>
                  <a:lnTo>
                    <a:pt x="992" y="87"/>
                  </a:lnTo>
                  <a:lnTo>
                    <a:pt x="1003" y="90"/>
                  </a:lnTo>
                  <a:lnTo>
                    <a:pt x="1016" y="88"/>
                  </a:lnTo>
                  <a:lnTo>
                    <a:pt x="1026" y="91"/>
                  </a:lnTo>
                  <a:lnTo>
                    <a:pt x="1034" y="91"/>
                  </a:lnTo>
                  <a:lnTo>
                    <a:pt x="1054" y="85"/>
                  </a:lnTo>
                  <a:lnTo>
                    <a:pt x="1062" y="79"/>
                  </a:lnTo>
                  <a:lnTo>
                    <a:pt x="1062" y="55"/>
                  </a:lnTo>
                  <a:lnTo>
                    <a:pt x="1056" y="49"/>
                  </a:lnTo>
                  <a:lnTo>
                    <a:pt x="1045" y="48"/>
                  </a:lnTo>
                  <a:lnTo>
                    <a:pt x="1038" y="49"/>
                  </a:lnTo>
                  <a:lnTo>
                    <a:pt x="1030" y="44"/>
                  </a:lnTo>
                  <a:lnTo>
                    <a:pt x="1026" y="38"/>
                  </a:lnTo>
                  <a:lnTo>
                    <a:pt x="1017" y="34"/>
                  </a:lnTo>
                  <a:lnTo>
                    <a:pt x="1017" y="33"/>
                  </a:lnTo>
                  <a:lnTo>
                    <a:pt x="1021" y="32"/>
                  </a:lnTo>
                  <a:lnTo>
                    <a:pt x="1024" y="34"/>
                  </a:lnTo>
                  <a:lnTo>
                    <a:pt x="1027" y="29"/>
                  </a:lnTo>
                  <a:lnTo>
                    <a:pt x="1029" y="27"/>
                  </a:lnTo>
                  <a:lnTo>
                    <a:pt x="1032" y="31"/>
                  </a:lnTo>
                  <a:lnTo>
                    <a:pt x="1035" y="45"/>
                  </a:lnTo>
                  <a:lnTo>
                    <a:pt x="1039" y="38"/>
                  </a:lnTo>
                  <a:lnTo>
                    <a:pt x="1039" y="29"/>
                  </a:lnTo>
                  <a:lnTo>
                    <a:pt x="1044" y="29"/>
                  </a:lnTo>
                  <a:lnTo>
                    <a:pt x="1046" y="33"/>
                  </a:lnTo>
                  <a:lnTo>
                    <a:pt x="1051" y="32"/>
                  </a:lnTo>
                  <a:lnTo>
                    <a:pt x="1055" y="38"/>
                  </a:lnTo>
                  <a:lnTo>
                    <a:pt x="1059" y="43"/>
                  </a:lnTo>
                  <a:lnTo>
                    <a:pt x="1067" y="49"/>
                  </a:lnTo>
                  <a:lnTo>
                    <a:pt x="1070" y="42"/>
                  </a:lnTo>
                  <a:lnTo>
                    <a:pt x="1075" y="41"/>
                  </a:lnTo>
                  <a:lnTo>
                    <a:pt x="1080" y="44"/>
                  </a:lnTo>
                  <a:lnTo>
                    <a:pt x="1082" y="50"/>
                  </a:lnTo>
                  <a:lnTo>
                    <a:pt x="1089" y="58"/>
                  </a:lnTo>
                  <a:lnTo>
                    <a:pt x="1104" y="61"/>
                  </a:lnTo>
                  <a:lnTo>
                    <a:pt x="1108" y="61"/>
                  </a:lnTo>
                  <a:lnTo>
                    <a:pt x="1113" y="63"/>
                  </a:lnTo>
                  <a:lnTo>
                    <a:pt x="1116" y="65"/>
                  </a:lnTo>
                  <a:lnTo>
                    <a:pt x="1123" y="60"/>
                  </a:lnTo>
                  <a:lnTo>
                    <a:pt x="1126" y="59"/>
                  </a:lnTo>
                  <a:lnTo>
                    <a:pt x="1126" y="66"/>
                  </a:lnTo>
                  <a:lnTo>
                    <a:pt x="1131" y="69"/>
                  </a:lnTo>
                  <a:lnTo>
                    <a:pt x="1141" y="69"/>
                  </a:lnTo>
                  <a:lnTo>
                    <a:pt x="1151" y="76"/>
                  </a:lnTo>
                  <a:lnTo>
                    <a:pt x="1159" y="75"/>
                  </a:lnTo>
                  <a:lnTo>
                    <a:pt x="1167" y="79"/>
                  </a:lnTo>
                  <a:lnTo>
                    <a:pt x="1177" y="74"/>
                  </a:lnTo>
                  <a:lnTo>
                    <a:pt x="1179" y="74"/>
                  </a:lnTo>
                  <a:lnTo>
                    <a:pt x="1184" y="81"/>
                  </a:lnTo>
                  <a:lnTo>
                    <a:pt x="1195" y="81"/>
                  </a:lnTo>
                  <a:lnTo>
                    <a:pt x="1200" y="84"/>
                  </a:lnTo>
                  <a:lnTo>
                    <a:pt x="1205" y="90"/>
                  </a:lnTo>
                  <a:lnTo>
                    <a:pt x="1216" y="79"/>
                  </a:lnTo>
                  <a:lnTo>
                    <a:pt x="1221" y="76"/>
                  </a:lnTo>
                  <a:lnTo>
                    <a:pt x="1225" y="75"/>
                  </a:lnTo>
                  <a:lnTo>
                    <a:pt x="1234" y="76"/>
                  </a:lnTo>
                  <a:lnTo>
                    <a:pt x="1244" y="71"/>
                  </a:lnTo>
                  <a:lnTo>
                    <a:pt x="1238" y="82"/>
                  </a:lnTo>
                  <a:lnTo>
                    <a:pt x="1241" y="85"/>
                  </a:lnTo>
                  <a:lnTo>
                    <a:pt x="1243" y="86"/>
                  </a:lnTo>
                  <a:lnTo>
                    <a:pt x="1248" y="81"/>
                  </a:lnTo>
                  <a:lnTo>
                    <a:pt x="1249" y="85"/>
                  </a:lnTo>
                  <a:lnTo>
                    <a:pt x="1248" y="101"/>
                  </a:lnTo>
                  <a:lnTo>
                    <a:pt x="1249" y="104"/>
                  </a:lnTo>
                  <a:lnTo>
                    <a:pt x="1259" y="101"/>
                  </a:lnTo>
                  <a:lnTo>
                    <a:pt x="1264" y="90"/>
                  </a:lnTo>
                  <a:lnTo>
                    <a:pt x="1263" y="88"/>
                  </a:lnTo>
                  <a:lnTo>
                    <a:pt x="1264" y="79"/>
                  </a:lnTo>
                  <a:lnTo>
                    <a:pt x="1274" y="70"/>
                  </a:lnTo>
                  <a:lnTo>
                    <a:pt x="1276" y="72"/>
                  </a:lnTo>
                  <a:lnTo>
                    <a:pt x="1279" y="77"/>
                  </a:lnTo>
                  <a:lnTo>
                    <a:pt x="1280" y="92"/>
                  </a:lnTo>
                  <a:lnTo>
                    <a:pt x="1288" y="87"/>
                  </a:lnTo>
                  <a:lnTo>
                    <a:pt x="1295" y="87"/>
                  </a:lnTo>
                  <a:lnTo>
                    <a:pt x="1299" y="91"/>
                  </a:lnTo>
                  <a:lnTo>
                    <a:pt x="1297" y="96"/>
                  </a:lnTo>
                  <a:lnTo>
                    <a:pt x="1293" y="106"/>
                  </a:lnTo>
                  <a:lnTo>
                    <a:pt x="1287" y="115"/>
                  </a:lnTo>
                  <a:lnTo>
                    <a:pt x="1284" y="119"/>
                  </a:lnTo>
                  <a:lnTo>
                    <a:pt x="1279" y="118"/>
                  </a:lnTo>
                  <a:lnTo>
                    <a:pt x="1277" y="122"/>
                  </a:lnTo>
                  <a:lnTo>
                    <a:pt x="1284" y="130"/>
                  </a:lnTo>
                  <a:lnTo>
                    <a:pt x="1276" y="141"/>
                  </a:lnTo>
                  <a:lnTo>
                    <a:pt x="1272" y="144"/>
                  </a:lnTo>
                  <a:lnTo>
                    <a:pt x="1264" y="141"/>
                  </a:lnTo>
                  <a:lnTo>
                    <a:pt x="1263" y="136"/>
                  </a:lnTo>
                  <a:lnTo>
                    <a:pt x="1258" y="142"/>
                  </a:lnTo>
                  <a:lnTo>
                    <a:pt x="1259" y="151"/>
                  </a:lnTo>
                  <a:lnTo>
                    <a:pt x="1261" y="156"/>
                  </a:lnTo>
                  <a:lnTo>
                    <a:pt x="1258" y="152"/>
                  </a:lnTo>
                  <a:lnTo>
                    <a:pt x="1253" y="145"/>
                  </a:lnTo>
                  <a:lnTo>
                    <a:pt x="1248" y="144"/>
                  </a:lnTo>
                  <a:lnTo>
                    <a:pt x="1247" y="156"/>
                  </a:lnTo>
                  <a:lnTo>
                    <a:pt x="1243" y="165"/>
                  </a:lnTo>
                  <a:lnTo>
                    <a:pt x="1243" y="171"/>
                  </a:lnTo>
                  <a:lnTo>
                    <a:pt x="1253" y="168"/>
                  </a:lnTo>
                  <a:lnTo>
                    <a:pt x="1248" y="187"/>
                  </a:lnTo>
                  <a:lnTo>
                    <a:pt x="1248" y="190"/>
                  </a:lnTo>
                  <a:lnTo>
                    <a:pt x="1238" y="210"/>
                  </a:lnTo>
                  <a:lnTo>
                    <a:pt x="1234" y="221"/>
                  </a:lnTo>
                  <a:lnTo>
                    <a:pt x="1232" y="225"/>
                  </a:lnTo>
                  <a:lnTo>
                    <a:pt x="1228" y="231"/>
                  </a:lnTo>
                  <a:lnTo>
                    <a:pt x="1228" y="242"/>
                  </a:lnTo>
                  <a:lnTo>
                    <a:pt x="1234" y="246"/>
                  </a:lnTo>
                  <a:lnTo>
                    <a:pt x="1238" y="252"/>
                  </a:lnTo>
                  <a:lnTo>
                    <a:pt x="1245" y="251"/>
                  </a:lnTo>
                  <a:lnTo>
                    <a:pt x="1254" y="258"/>
                  </a:lnTo>
                  <a:lnTo>
                    <a:pt x="1269" y="264"/>
                  </a:lnTo>
                  <a:lnTo>
                    <a:pt x="1271" y="274"/>
                  </a:lnTo>
                  <a:lnTo>
                    <a:pt x="1275" y="283"/>
                  </a:lnTo>
                  <a:lnTo>
                    <a:pt x="1275" y="297"/>
                  </a:lnTo>
                  <a:lnTo>
                    <a:pt x="1285" y="290"/>
                  </a:lnTo>
                  <a:lnTo>
                    <a:pt x="1307" y="296"/>
                  </a:lnTo>
                  <a:lnTo>
                    <a:pt x="1320" y="295"/>
                  </a:lnTo>
                  <a:lnTo>
                    <a:pt x="1324" y="302"/>
                  </a:lnTo>
                  <a:lnTo>
                    <a:pt x="1335" y="308"/>
                  </a:lnTo>
                  <a:lnTo>
                    <a:pt x="1345" y="313"/>
                  </a:lnTo>
                  <a:lnTo>
                    <a:pt x="1355" y="319"/>
                  </a:lnTo>
                  <a:lnTo>
                    <a:pt x="1361" y="327"/>
                  </a:lnTo>
                  <a:lnTo>
                    <a:pt x="1370" y="334"/>
                  </a:lnTo>
                  <a:lnTo>
                    <a:pt x="1377" y="335"/>
                  </a:lnTo>
                  <a:lnTo>
                    <a:pt x="1384" y="339"/>
                  </a:lnTo>
                  <a:lnTo>
                    <a:pt x="1411" y="346"/>
                  </a:lnTo>
                  <a:lnTo>
                    <a:pt x="1421" y="354"/>
                  </a:lnTo>
                  <a:lnTo>
                    <a:pt x="1425" y="365"/>
                  </a:lnTo>
                  <a:lnTo>
                    <a:pt x="1430" y="371"/>
                  </a:lnTo>
                  <a:lnTo>
                    <a:pt x="1460" y="392"/>
                  </a:lnTo>
                  <a:lnTo>
                    <a:pt x="1475" y="398"/>
                  </a:lnTo>
                  <a:lnTo>
                    <a:pt x="1487" y="394"/>
                  </a:lnTo>
                  <a:lnTo>
                    <a:pt x="1498" y="389"/>
                  </a:lnTo>
                  <a:lnTo>
                    <a:pt x="1516" y="384"/>
                  </a:lnTo>
                  <a:lnTo>
                    <a:pt x="1521" y="377"/>
                  </a:lnTo>
                  <a:lnTo>
                    <a:pt x="1524" y="356"/>
                  </a:lnTo>
                  <a:lnTo>
                    <a:pt x="1537" y="333"/>
                  </a:lnTo>
                  <a:lnTo>
                    <a:pt x="1548" y="287"/>
                  </a:lnTo>
                  <a:lnTo>
                    <a:pt x="1553" y="270"/>
                  </a:lnTo>
                  <a:lnTo>
                    <a:pt x="1557" y="258"/>
                  </a:lnTo>
                  <a:lnTo>
                    <a:pt x="1560" y="246"/>
                  </a:lnTo>
                  <a:lnTo>
                    <a:pt x="1559" y="231"/>
                  </a:lnTo>
                  <a:lnTo>
                    <a:pt x="1553" y="213"/>
                  </a:lnTo>
                  <a:lnTo>
                    <a:pt x="1555" y="197"/>
                  </a:lnTo>
                  <a:lnTo>
                    <a:pt x="1553" y="165"/>
                  </a:lnTo>
                  <a:lnTo>
                    <a:pt x="1561" y="145"/>
                  </a:lnTo>
                  <a:lnTo>
                    <a:pt x="1560" y="128"/>
                  </a:lnTo>
                  <a:lnTo>
                    <a:pt x="1565" y="118"/>
                  </a:lnTo>
                  <a:lnTo>
                    <a:pt x="1566" y="108"/>
                  </a:lnTo>
                  <a:lnTo>
                    <a:pt x="1559" y="106"/>
                  </a:lnTo>
                  <a:lnTo>
                    <a:pt x="1560" y="95"/>
                  </a:lnTo>
                  <a:lnTo>
                    <a:pt x="1564" y="76"/>
                  </a:lnTo>
                  <a:lnTo>
                    <a:pt x="1575" y="72"/>
                  </a:lnTo>
                  <a:lnTo>
                    <a:pt x="1578" y="64"/>
                  </a:lnTo>
                  <a:lnTo>
                    <a:pt x="1583" y="45"/>
                  </a:lnTo>
                  <a:lnTo>
                    <a:pt x="1596" y="29"/>
                  </a:lnTo>
                  <a:lnTo>
                    <a:pt x="1596" y="16"/>
                  </a:lnTo>
                  <a:lnTo>
                    <a:pt x="1596" y="15"/>
                  </a:lnTo>
                  <a:lnTo>
                    <a:pt x="1599" y="11"/>
                  </a:lnTo>
                  <a:lnTo>
                    <a:pt x="1604" y="10"/>
                  </a:lnTo>
                  <a:lnTo>
                    <a:pt x="1613" y="5"/>
                  </a:lnTo>
                  <a:lnTo>
                    <a:pt x="1616" y="0"/>
                  </a:lnTo>
                  <a:lnTo>
                    <a:pt x="1623" y="2"/>
                  </a:lnTo>
                  <a:lnTo>
                    <a:pt x="1623" y="7"/>
                  </a:lnTo>
                  <a:lnTo>
                    <a:pt x="1624" y="16"/>
                  </a:lnTo>
                  <a:lnTo>
                    <a:pt x="1623" y="16"/>
                  </a:lnTo>
                  <a:lnTo>
                    <a:pt x="1623" y="17"/>
                  </a:lnTo>
                  <a:lnTo>
                    <a:pt x="1625" y="31"/>
                  </a:lnTo>
                  <a:lnTo>
                    <a:pt x="1625" y="58"/>
                  </a:lnTo>
                  <a:lnTo>
                    <a:pt x="1629" y="68"/>
                  </a:lnTo>
                  <a:lnTo>
                    <a:pt x="1639" y="68"/>
                  </a:lnTo>
                  <a:lnTo>
                    <a:pt x="1641" y="74"/>
                  </a:lnTo>
                  <a:lnTo>
                    <a:pt x="1640" y="88"/>
                  </a:lnTo>
                  <a:lnTo>
                    <a:pt x="1646" y="93"/>
                  </a:lnTo>
                  <a:lnTo>
                    <a:pt x="1650" y="103"/>
                  </a:lnTo>
                  <a:lnTo>
                    <a:pt x="1655" y="107"/>
                  </a:lnTo>
                  <a:lnTo>
                    <a:pt x="1656" y="122"/>
                  </a:lnTo>
                  <a:lnTo>
                    <a:pt x="1661" y="124"/>
                  </a:lnTo>
                  <a:lnTo>
                    <a:pt x="1663" y="139"/>
                  </a:lnTo>
                  <a:lnTo>
                    <a:pt x="1667" y="151"/>
                  </a:lnTo>
                  <a:lnTo>
                    <a:pt x="1667" y="171"/>
                  </a:lnTo>
                  <a:lnTo>
                    <a:pt x="1670" y="179"/>
                  </a:lnTo>
                  <a:lnTo>
                    <a:pt x="1672" y="189"/>
                  </a:lnTo>
                  <a:lnTo>
                    <a:pt x="1677" y="199"/>
                  </a:lnTo>
                  <a:lnTo>
                    <a:pt x="1684" y="208"/>
                  </a:lnTo>
                  <a:lnTo>
                    <a:pt x="1693" y="211"/>
                  </a:lnTo>
                  <a:lnTo>
                    <a:pt x="1705" y="200"/>
                  </a:lnTo>
                  <a:lnTo>
                    <a:pt x="1715" y="198"/>
                  </a:lnTo>
                  <a:lnTo>
                    <a:pt x="1723" y="199"/>
                  </a:lnTo>
                  <a:lnTo>
                    <a:pt x="1729" y="215"/>
                  </a:lnTo>
                  <a:lnTo>
                    <a:pt x="1739" y="219"/>
                  </a:lnTo>
                  <a:lnTo>
                    <a:pt x="1747" y="228"/>
                  </a:lnTo>
                  <a:lnTo>
                    <a:pt x="1755" y="232"/>
                  </a:lnTo>
                  <a:lnTo>
                    <a:pt x="1764" y="242"/>
                  </a:lnTo>
                  <a:lnTo>
                    <a:pt x="1761" y="252"/>
                  </a:lnTo>
                  <a:lnTo>
                    <a:pt x="1764" y="258"/>
                  </a:lnTo>
                  <a:lnTo>
                    <a:pt x="1763" y="276"/>
                  </a:lnTo>
                  <a:lnTo>
                    <a:pt x="1766" y="286"/>
                  </a:lnTo>
                  <a:lnTo>
                    <a:pt x="1766" y="295"/>
                  </a:lnTo>
                  <a:lnTo>
                    <a:pt x="1771" y="303"/>
                  </a:lnTo>
                  <a:lnTo>
                    <a:pt x="1771" y="319"/>
                  </a:lnTo>
                  <a:lnTo>
                    <a:pt x="1775" y="332"/>
                  </a:lnTo>
                  <a:lnTo>
                    <a:pt x="1787" y="349"/>
                  </a:lnTo>
                  <a:lnTo>
                    <a:pt x="1796" y="349"/>
                  </a:lnTo>
                  <a:lnTo>
                    <a:pt x="1797" y="361"/>
                  </a:lnTo>
                  <a:lnTo>
                    <a:pt x="1804" y="381"/>
                  </a:lnTo>
                  <a:lnTo>
                    <a:pt x="1807" y="393"/>
                  </a:lnTo>
                  <a:lnTo>
                    <a:pt x="1808" y="409"/>
                  </a:lnTo>
                  <a:lnTo>
                    <a:pt x="1806" y="416"/>
                  </a:lnTo>
                  <a:lnTo>
                    <a:pt x="1806" y="426"/>
                  </a:lnTo>
                  <a:lnTo>
                    <a:pt x="1808" y="437"/>
                  </a:lnTo>
                  <a:lnTo>
                    <a:pt x="1814" y="443"/>
                  </a:lnTo>
                  <a:lnTo>
                    <a:pt x="1819" y="445"/>
                  </a:lnTo>
                  <a:lnTo>
                    <a:pt x="1818" y="448"/>
                  </a:lnTo>
                  <a:lnTo>
                    <a:pt x="1822" y="445"/>
                  </a:lnTo>
                  <a:lnTo>
                    <a:pt x="1822" y="447"/>
                  </a:lnTo>
                  <a:lnTo>
                    <a:pt x="1819" y="452"/>
                  </a:lnTo>
                  <a:lnTo>
                    <a:pt x="1820" y="454"/>
                  </a:lnTo>
                  <a:lnTo>
                    <a:pt x="1820" y="461"/>
                  </a:lnTo>
                  <a:lnTo>
                    <a:pt x="1824" y="470"/>
                  </a:lnTo>
                  <a:lnTo>
                    <a:pt x="1838" y="475"/>
                  </a:lnTo>
                  <a:lnTo>
                    <a:pt x="1841" y="480"/>
                  </a:lnTo>
                  <a:lnTo>
                    <a:pt x="1851" y="485"/>
                  </a:lnTo>
                  <a:lnTo>
                    <a:pt x="1871" y="490"/>
                  </a:lnTo>
                  <a:lnTo>
                    <a:pt x="1874" y="489"/>
                  </a:lnTo>
                  <a:lnTo>
                    <a:pt x="1881" y="485"/>
                  </a:lnTo>
                  <a:lnTo>
                    <a:pt x="1884" y="502"/>
                  </a:lnTo>
                  <a:lnTo>
                    <a:pt x="1888" y="511"/>
                  </a:lnTo>
                  <a:lnTo>
                    <a:pt x="1893" y="515"/>
                  </a:lnTo>
                  <a:lnTo>
                    <a:pt x="1903" y="512"/>
                  </a:lnTo>
                  <a:lnTo>
                    <a:pt x="1911" y="517"/>
                  </a:lnTo>
                  <a:lnTo>
                    <a:pt x="1920" y="518"/>
                  </a:lnTo>
                  <a:lnTo>
                    <a:pt x="1925" y="527"/>
                  </a:lnTo>
                  <a:lnTo>
                    <a:pt x="1931" y="533"/>
                  </a:lnTo>
                  <a:lnTo>
                    <a:pt x="1937" y="529"/>
                  </a:lnTo>
                  <a:lnTo>
                    <a:pt x="1942" y="533"/>
                  </a:lnTo>
                  <a:lnTo>
                    <a:pt x="1954" y="540"/>
                  </a:lnTo>
                  <a:lnTo>
                    <a:pt x="1958" y="545"/>
                  </a:lnTo>
                  <a:lnTo>
                    <a:pt x="1960" y="556"/>
                  </a:lnTo>
                  <a:lnTo>
                    <a:pt x="1953" y="554"/>
                  </a:lnTo>
                  <a:lnTo>
                    <a:pt x="1952" y="566"/>
                  </a:lnTo>
                  <a:lnTo>
                    <a:pt x="1958" y="572"/>
                  </a:lnTo>
                  <a:lnTo>
                    <a:pt x="1968" y="574"/>
                  </a:lnTo>
                  <a:lnTo>
                    <a:pt x="1970" y="580"/>
                  </a:lnTo>
                  <a:lnTo>
                    <a:pt x="1978" y="588"/>
                  </a:lnTo>
                  <a:lnTo>
                    <a:pt x="1980" y="597"/>
                  </a:lnTo>
                  <a:lnTo>
                    <a:pt x="1983" y="603"/>
                  </a:lnTo>
                  <a:lnTo>
                    <a:pt x="1985" y="610"/>
                  </a:lnTo>
                  <a:lnTo>
                    <a:pt x="1992" y="612"/>
                  </a:lnTo>
                  <a:lnTo>
                    <a:pt x="1994" y="619"/>
                  </a:lnTo>
                  <a:lnTo>
                    <a:pt x="1994" y="645"/>
                  </a:lnTo>
                  <a:lnTo>
                    <a:pt x="1996" y="651"/>
                  </a:lnTo>
                  <a:lnTo>
                    <a:pt x="1997" y="658"/>
                  </a:lnTo>
                  <a:lnTo>
                    <a:pt x="2002" y="662"/>
                  </a:lnTo>
                  <a:lnTo>
                    <a:pt x="2005" y="671"/>
                  </a:lnTo>
                  <a:lnTo>
                    <a:pt x="2007" y="672"/>
                  </a:lnTo>
                  <a:lnTo>
                    <a:pt x="2011" y="669"/>
                  </a:lnTo>
                  <a:lnTo>
                    <a:pt x="2017" y="669"/>
                  </a:lnTo>
                  <a:lnTo>
                    <a:pt x="2017" y="655"/>
                  </a:lnTo>
                  <a:lnTo>
                    <a:pt x="2023" y="650"/>
                  </a:lnTo>
                  <a:lnTo>
                    <a:pt x="2027" y="660"/>
                  </a:lnTo>
                  <a:lnTo>
                    <a:pt x="2032" y="665"/>
                  </a:lnTo>
                  <a:lnTo>
                    <a:pt x="2043" y="669"/>
                  </a:lnTo>
                  <a:lnTo>
                    <a:pt x="2051" y="676"/>
                  </a:lnTo>
                  <a:lnTo>
                    <a:pt x="2054" y="661"/>
                  </a:lnTo>
                  <a:lnTo>
                    <a:pt x="2057" y="665"/>
                  </a:lnTo>
                  <a:lnTo>
                    <a:pt x="2059" y="671"/>
                  </a:lnTo>
                  <a:lnTo>
                    <a:pt x="2061" y="674"/>
                  </a:lnTo>
                  <a:lnTo>
                    <a:pt x="2065" y="690"/>
                  </a:lnTo>
                  <a:lnTo>
                    <a:pt x="2065" y="720"/>
                  </a:lnTo>
                  <a:lnTo>
                    <a:pt x="2068" y="733"/>
                  </a:lnTo>
                  <a:lnTo>
                    <a:pt x="2077" y="739"/>
                  </a:lnTo>
                  <a:lnTo>
                    <a:pt x="2083" y="748"/>
                  </a:lnTo>
                  <a:lnTo>
                    <a:pt x="2098" y="760"/>
                  </a:lnTo>
                  <a:lnTo>
                    <a:pt x="2110" y="760"/>
                  </a:lnTo>
                  <a:lnTo>
                    <a:pt x="2118" y="766"/>
                  </a:lnTo>
                  <a:lnTo>
                    <a:pt x="2124" y="774"/>
                  </a:lnTo>
                  <a:lnTo>
                    <a:pt x="2130" y="785"/>
                  </a:lnTo>
                  <a:lnTo>
                    <a:pt x="2132" y="791"/>
                  </a:lnTo>
                  <a:lnTo>
                    <a:pt x="2141" y="800"/>
                  </a:lnTo>
                  <a:lnTo>
                    <a:pt x="2151" y="802"/>
                  </a:lnTo>
                  <a:lnTo>
                    <a:pt x="2151" y="806"/>
                  </a:lnTo>
                  <a:lnTo>
                    <a:pt x="2163" y="824"/>
                  </a:lnTo>
                  <a:lnTo>
                    <a:pt x="2162" y="830"/>
                  </a:lnTo>
                  <a:lnTo>
                    <a:pt x="2173" y="835"/>
                  </a:lnTo>
                  <a:lnTo>
                    <a:pt x="2177" y="844"/>
                  </a:lnTo>
                  <a:lnTo>
                    <a:pt x="2178" y="862"/>
                  </a:lnTo>
                  <a:lnTo>
                    <a:pt x="2184" y="872"/>
                  </a:lnTo>
                  <a:lnTo>
                    <a:pt x="2186" y="876"/>
                  </a:lnTo>
                  <a:lnTo>
                    <a:pt x="2190" y="871"/>
                  </a:lnTo>
                  <a:lnTo>
                    <a:pt x="2191" y="886"/>
                  </a:lnTo>
                  <a:lnTo>
                    <a:pt x="2189" y="900"/>
                  </a:lnTo>
                  <a:lnTo>
                    <a:pt x="2191" y="911"/>
                  </a:lnTo>
                  <a:lnTo>
                    <a:pt x="2194" y="938"/>
                  </a:lnTo>
                  <a:lnTo>
                    <a:pt x="2197" y="948"/>
                  </a:lnTo>
                  <a:lnTo>
                    <a:pt x="2193" y="945"/>
                  </a:lnTo>
                  <a:lnTo>
                    <a:pt x="2191" y="952"/>
                  </a:lnTo>
                  <a:lnTo>
                    <a:pt x="2193" y="956"/>
                  </a:lnTo>
                  <a:lnTo>
                    <a:pt x="2194" y="963"/>
                  </a:lnTo>
                  <a:lnTo>
                    <a:pt x="2197" y="967"/>
                  </a:lnTo>
                  <a:lnTo>
                    <a:pt x="2200" y="979"/>
                  </a:lnTo>
                  <a:lnTo>
                    <a:pt x="2207" y="995"/>
                  </a:lnTo>
                  <a:lnTo>
                    <a:pt x="2216" y="1023"/>
                  </a:lnTo>
                  <a:lnTo>
                    <a:pt x="2217" y="1050"/>
                  </a:lnTo>
                  <a:lnTo>
                    <a:pt x="2215" y="1066"/>
                  </a:lnTo>
                  <a:lnTo>
                    <a:pt x="2211" y="1074"/>
                  </a:lnTo>
                  <a:lnTo>
                    <a:pt x="2206" y="1090"/>
                  </a:lnTo>
                  <a:lnTo>
                    <a:pt x="2204" y="1110"/>
                  </a:lnTo>
                  <a:lnTo>
                    <a:pt x="2199" y="1142"/>
                  </a:lnTo>
                  <a:lnTo>
                    <a:pt x="2196" y="1145"/>
                  </a:lnTo>
                  <a:lnTo>
                    <a:pt x="2189" y="1164"/>
                  </a:lnTo>
                  <a:lnTo>
                    <a:pt x="2188" y="1182"/>
                  </a:lnTo>
                  <a:lnTo>
                    <a:pt x="2190" y="1201"/>
                  </a:lnTo>
                  <a:lnTo>
                    <a:pt x="2186" y="1207"/>
                  </a:lnTo>
                  <a:lnTo>
                    <a:pt x="2186" y="1214"/>
                  </a:lnTo>
                  <a:lnTo>
                    <a:pt x="2172" y="1252"/>
                  </a:lnTo>
                  <a:lnTo>
                    <a:pt x="2167" y="1258"/>
                  </a:lnTo>
                  <a:lnTo>
                    <a:pt x="2162" y="1266"/>
                  </a:lnTo>
                  <a:lnTo>
                    <a:pt x="2156" y="1273"/>
                  </a:lnTo>
                  <a:lnTo>
                    <a:pt x="2156" y="1280"/>
                  </a:lnTo>
                  <a:lnTo>
                    <a:pt x="2158" y="1285"/>
                  </a:lnTo>
                  <a:lnTo>
                    <a:pt x="2153" y="1291"/>
                  </a:lnTo>
                  <a:lnTo>
                    <a:pt x="2145" y="1302"/>
                  </a:lnTo>
                  <a:lnTo>
                    <a:pt x="2137" y="1302"/>
                  </a:lnTo>
                  <a:lnTo>
                    <a:pt x="2135" y="1306"/>
                  </a:lnTo>
                  <a:lnTo>
                    <a:pt x="2141" y="1308"/>
                  </a:lnTo>
                  <a:lnTo>
                    <a:pt x="2130" y="1312"/>
                  </a:lnTo>
                  <a:lnTo>
                    <a:pt x="2123" y="1316"/>
                  </a:lnTo>
                  <a:lnTo>
                    <a:pt x="2120" y="1323"/>
                  </a:lnTo>
                  <a:lnTo>
                    <a:pt x="2114" y="1331"/>
                  </a:lnTo>
                  <a:lnTo>
                    <a:pt x="2108" y="1346"/>
                  </a:lnTo>
                  <a:lnTo>
                    <a:pt x="2100" y="1357"/>
                  </a:lnTo>
                  <a:lnTo>
                    <a:pt x="2094" y="1359"/>
                  </a:lnTo>
                  <a:lnTo>
                    <a:pt x="2091" y="1360"/>
                  </a:lnTo>
                  <a:lnTo>
                    <a:pt x="2089" y="1365"/>
                  </a:lnTo>
                  <a:lnTo>
                    <a:pt x="2097" y="1367"/>
                  </a:lnTo>
                  <a:lnTo>
                    <a:pt x="2096" y="1379"/>
                  </a:lnTo>
                  <a:lnTo>
                    <a:pt x="2091" y="1392"/>
                  </a:lnTo>
                  <a:lnTo>
                    <a:pt x="2088" y="1392"/>
                  </a:lnTo>
                  <a:lnTo>
                    <a:pt x="2087" y="1400"/>
                  </a:lnTo>
                  <a:lnTo>
                    <a:pt x="2078" y="1411"/>
                  </a:lnTo>
                  <a:lnTo>
                    <a:pt x="2065" y="1458"/>
                  </a:lnTo>
                  <a:lnTo>
                    <a:pt x="2065" y="1468"/>
                  </a:lnTo>
                  <a:lnTo>
                    <a:pt x="2056" y="1462"/>
                  </a:lnTo>
                  <a:lnTo>
                    <a:pt x="2049" y="1481"/>
                  </a:lnTo>
                  <a:lnTo>
                    <a:pt x="2044" y="1487"/>
                  </a:lnTo>
                  <a:lnTo>
                    <a:pt x="2041" y="1497"/>
                  </a:lnTo>
                  <a:lnTo>
                    <a:pt x="2038" y="1500"/>
                  </a:lnTo>
                  <a:lnTo>
                    <a:pt x="2034" y="1506"/>
                  </a:lnTo>
                  <a:lnTo>
                    <a:pt x="2033" y="1521"/>
                  </a:lnTo>
                  <a:lnTo>
                    <a:pt x="2029" y="1538"/>
                  </a:lnTo>
                  <a:lnTo>
                    <a:pt x="2033" y="1546"/>
                  </a:lnTo>
                  <a:lnTo>
                    <a:pt x="2030" y="1550"/>
                  </a:lnTo>
                  <a:lnTo>
                    <a:pt x="2029" y="1562"/>
                  </a:lnTo>
                  <a:lnTo>
                    <a:pt x="2023" y="1577"/>
                  </a:lnTo>
                  <a:lnTo>
                    <a:pt x="2021" y="1587"/>
                  </a:lnTo>
                  <a:lnTo>
                    <a:pt x="2021" y="1593"/>
                  </a:lnTo>
                  <a:lnTo>
                    <a:pt x="2024" y="1603"/>
                  </a:lnTo>
                  <a:lnTo>
                    <a:pt x="2024" y="1613"/>
                  </a:lnTo>
                  <a:lnTo>
                    <a:pt x="2023" y="1621"/>
                  </a:lnTo>
                  <a:lnTo>
                    <a:pt x="2021" y="1629"/>
                  </a:lnTo>
                  <a:lnTo>
                    <a:pt x="2012" y="1624"/>
                  </a:lnTo>
                  <a:lnTo>
                    <a:pt x="2008" y="1625"/>
                  </a:lnTo>
                  <a:lnTo>
                    <a:pt x="2007" y="1637"/>
                  </a:lnTo>
                  <a:lnTo>
                    <a:pt x="1987" y="1643"/>
                  </a:lnTo>
                  <a:lnTo>
                    <a:pt x="1932" y="1645"/>
                  </a:lnTo>
                  <a:lnTo>
                    <a:pt x="1920" y="1648"/>
                  </a:lnTo>
                  <a:lnTo>
                    <a:pt x="1898" y="1661"/>
                  </a:lnTo>
                  <a:lnTo>
                    <a:pt x="1888" y="1669"/>
                  </a:lnTo>
                  <a:lnTo>
                    <a:pt x="1874" y="1678"/>
                  </a:lnTo>
                  <a:lnTo>
                    <a:pt x="1868" y="1685"/>
                  </a:lnTo>
                  <a:lnTo>
                    <a:pt x="1866" y="1691"/>
                  </a:lnTo>
                  <a:lnTo>
                    <a:pt x="1854" y="1699"/>
                  </a:lnTo>
                  <a:lnTo>
                    <a:pt x="1847" y="1705"/>
                  </a:lnTo>
                  <a:lnTo>
                    <a:pt x="1844" y="1701"/>
                  </a:lnTo>
                  <a:lnTo>
                    <a:pt x="1830" y="1705"/>
                  </a:lnTo>
                  <a:lnTo>
                    <a:pt x="1823" y="1705"/>
                  </a:lnTo>
                  <a:lnTo>
                    <a:pt x="1819" y="1706"/>
                  </a:lnTo>
                  <a:lnTo>
                    <a:pt x="1818" y="1715"/>
                  </a:lnTo>
                  <a:lnTo>
                    <a:pt x="1822" y="1720"/>
                  </a:lnTo>
                  <a:lnTo>
                    <a:pt x="1825" y="1713"/>
                  </a:lnTo>
                  <a:lnTo>
                    <a:pt x="1831" y="1709"/>
                  </a:lnTo>
                  <a:lnTo>
                    <a:pt x="1836" y="1709"/>
                  </a:lnTo>
                  <a:lnTo>
                    <a:pt x="1833" y="1720"/>
                  </a:lnTo>
                  <a:lnTo>
                    <a:pt x="1831" y="1729"/>
                  </a:lnTo>
                  <a:lnTo>
                    <a:pt x="1826" y="1736"/>
                  </a:lnTo>
                  <a:lnTo>
                    <a:pt x="1813" y="1717"/>
                  </a:lnTo>
                  <a:lnTo>
                    <a:pt x="1808" y="1717"/>
                  </a:lnTo>
                  <a:lnTo>
                    <a:pt x="1799" y="1713"/>
                  </a:lnTo>
                  <a:lnTo>
                    <a:pt x="1796" y="1704"/>
                  </a:lnTo>
                  <a:lnTo>
                    <a:pt x="1785" y="1704"/>
                  </a:lnTo>
                  <a:lnTo>
                    <a:pt x="1777" y="1696"/>
                  </a:lnTo>
                  <a:lnTo>
                    <a:pt x="1776" y="1690"/>
                  </a:lnTo>
                  <a:lnTo>
                    <a:pt x="1779" y="1679"/>
                  </a:lnTo>
                  <a:lnTo>
                    <a:pt x="1772" y="1673"/>
                  </a:lnTo>
                  <a:lnTo>
                    <a:pt x="1760" y="1682"/>
                  </a:lnTo>
                  <a:lnTo>
                    <a:pt x="1750" y="1685"/>
                  </a:lnTo>
                  <a:lnTo>
                    <a:pt x="1739" y="1682"/>
                  </a:lnTo>
                  <a:lnTo>
                    <a:pt x="1736" y="1675"/>
                  </a:lnTo>
                  <a:lnTo>
                    <a:pt x="1749" y="1675"/>
                  </a:lnTo>
                  <a:lnTo>
                    <a:pt x="1752" y="1666"/>
                  </a:lnTo>
                  <a:lnTo>
                    <a:pt x="1750" y="1652"/>
                  </a:lnTo>
                  <a:lnTo>
                    <a:pt x="1741" y="1647"/>
                  </a:lnTo>
                  <a:lnTo>
                    <a:pt x="1725" y="1659"/>
                  </a:lnTo>
                  <a:lnTo>
                    <a:pt x="1715" y="1661"/>
                  </a:lnTo>
                  <a:lnTo>
                    <a:pt x="1728" y="1669"/>
                  </a:lnTo>
                  <a:lnTo>
                    <a:pt x="1729" y="1672"/>
                  </a:lnTo>
                  <a:lnTo>
                    <a:pt x="1721" y="1673"/>
                  </a:lnTo>
                  <a:lnTo>
                    <a:pt x="1710" y="1678"/>
                  </a:lnTo>
                  <a:lnTo>
                    <a:pt x="1699" y="1686"/>
                  </a:lnTo>
                  <a:lnTo>
                    <a:pt x="1690" y="1701"/>
                  </a:lnTo>
                  <a:lnTo>
                    <a:pt x="1672" y="1710"/>
                  </a:lnTo>
                  <a:lnTo>
                    <a:pt x="1658" y="1713"/>
                  </a:lnTo>
                  <a:lnTo>
                    <a:pt x="1655" y="1709"/>
                  </a:lnTo>
                  <a:lnTo>
                    <a:pt x="1635" y="1699"/>
                  </a:lnTo>
                  <a:lnTo>
                    <a:pt x="1616" y="1686"/>
                  </a:lnTo>
                  <a:lnTo>
                    <a:pt x="1607" y="1683"/>
                  </a:lnTo>
                  <a:lnTo>
                    <a:pt x="1593" y="1682"/>
                  </a:lnTo>
                  <a:lnTo>
                    <a:pt x="1572" y="1674"/>
                  </a:lnTo>
                  <a:lnTo>
                    <a:pt x="1564" y="1675"/>
                  </a:lnTo>
                  <a:lnTo>
                    <a:pt x="1555" y="1682"/>
                  </a:lnTo>
                  <a:lnTo>
                    <a:pt x="1548" y="1671"/>
                  </a:lnTo>
                  <a:lnTo>
                    <a:pt x="1529" y="1659"/>
                  </a:lnTo>
                  <a:lnTo>
                    <a:pt x="1511" y="1658"/>
                  </a:lnTo>
                  <a:lnTo>
                    <a:pt x="1496" y="1650"/>
                  </a:lnTo>
                  <a:lnTo>
                    <a:pt x="1486" y="1639"/>
                  </a:lnTo>
                  <a:lnTo>
                    <a:pt x="1481" y="1625"/>
                  </a:lnTo>
                  <a:lnTo>
                    <a:pt x="1470" y="1618"/>
                  </a:lnTo>
                  <a:lnTo>
                    <a:pt x="1458" y="1588"/>
                  </a:lnTo>
                  <a:lnTo>
                    <a:pt x="1457" y="1582"/>
                  </a:lnTo>
                  <a:lnTo>
                    <a:pt x="1462" y="1572"/>
                  </a:lnTo>
                  <a:lnTo>
                    <a:pt x="1463" y="1559"/>
                  </a:lnTo>
                  <a:lnTo>
                    <a:pt x="1453" y="1530"/>
                  </a:lnTo>
                  <a:lnTo>
                    <a:pt x="1430" y="1500"/>
                  </a:lnTo>
                  <a:lnTo>
                    <a:pt x="1437" y="1483"/>
                  </a:lnTo>
                  <a:lnTo>
                    <a:pt x="1436" y="1480"/>
                  </a:lnTo>
                  <a:lnTo>
                    <a:pt x="1421" y="1481"/>
                  </a:lnTo>
                  <a:lnTo>
                    <a:pt x="1406" y="1490"/>
                  </a:lnTo>
                  <a:lnTo>
                    <a:pt x="1389" y="1496"/>
                  </a:lnTo>
                  <a:lnTo>
                    <a:pt x="1379" y="1497"/>
                  </a:lnTo>
                  <a:lnTo>
                    <a:pt x="1372" y="1495"/>
                  </a:lnTo>
                  <a:lnTo>
                    <a:pt x="1379" y="1484"/>
                  </a:lnTo>
                  <a:lnTo>
                    <a:pt x="1387" y="1468"/>
                  </a:lnTo>
                  <a:lnTo>
                    <a:pt x="1390" y="1453"/>
                  </a:lnTo>
                  <a:lnTo>
                    <a:pt x="1390" y="1436"/>
                  </a:lnTo>
                  <a:lnTo>
                    <a:pt x="1384" y="1419"/>
                  </a:lnTo>
                  <a:lnTo>
                    <a:pt x="1376" y="1406"/>
                  </a:lnTo>
                  <a:lnTo>
                    <a:pt x="1368" y="1400"/>
                  </a:lnTo>
                  <a:lnTo>
                    <a:pt x="1356" y="1424"/>
                  </a:lnTo>
                  <a:lnTo>
                    <a:pt x="1356" y="1436"/>
                  </a:lnTo>
                  <a:lnTo>
                    <a:pt x="1352" y="1448"/>
                  </a:lnTo>
                  <a:lnTo>
                    <a:pt x="1350" y="1460"/>
                  </a:lnTo>
                  <a:lnTo>
                    <a:pt x="1349" y="1463"/>
                  </a:lnTo>
                  <a:lnTo>
                    <a:pt x="1340" y="1462"/>
                  </a:lnTo>
                  <a:lnTo>
                    <a:pt x="1329" y="1467"/>
                  </a:lnTo>
                  <a:lnTo>
                    <a:pt x="1317" y="1467"/>
                  </a:lnTo>
                  <a:lnTo>
                    <a:pt x="1307" y="1473"/>
                  </a:lnTo>
                  <a:lnTo>
                    <a:pt x="1301" y="1467"/>
                  </a:lnTo>
                  <a:lnTo>
                    <a:pt x="1306" y="1448"/>
                  </a:lnTo>
                  <a:lnTo>
                    <a:pt x="1319" y="1449"/>
                  </a:lnTo>
                  <a:lnTo>
                    <a:pt x="1330" y="1443"/>
                  </a:lnTo>
                  <a:lnTo>
                    <a:pt x="1334" y="1429"/>
                  </a:lnTo>
                  <a:lnTo>
                    <a:pt x="1335" y="1417"/>
                  </a:lnTo>
                  <a:lnTo>
                    <a:pt x="1333" y="1415"/>
                  </a:lnTo>
                  <a:lnTo>
                    <a:pt x="1333" y="1411"/>
                  </a:lnTo>
                  <a:lnTo>
                    <a:pt x="1334" y="1405"/>
                  </a:lnTo>
                  <a:lnTo>
                    <a:pt x="1334" y="1397"/>
                  </a:lnTo>
                  <a:lnTo>
                    <a:pt x="1339" y="1384"/>
                  </a:lnTo>
                  <a:lnTo>
                    <a:pt x="1345" y="1368"/>
                  </a:lnTo>
                  <a:lnTo>
                    <a:pt x="1351" y="1365"/>
                  </a:lnTo>
                  <a:lnTo>
                    <a:pt x="1357" y="1355"/>
                  </a:lnTo>
                  <a:lnTo>
                    <a:pt x="1357" y="1330"/>
                  </a:lnTo>
                  <a:lnTo>
                    <a:pt x="1363" y="1331"/>
                  </a:lnTo>
                  <a:lnTo>
                    <a:pt x="1362" y="1324"/>
                  </a:lnTo>
                  <a:lnTo>
                    <a:pt x="1358" y="1317"/>
                  </a:lnTo>
                  <a:lnTo>
                    <a:pt x="1358" y="1307"/>
                  </a:lnTo>
                  <a:lnTo>
                    <a:pt x="1355" y="1304"/>
                  </a:lnTo>
                  <a:lnTo>
                    <a:pt x="1355" y="1293"/>
                  </a:lnTo>
                  <a:lnTo>
                    <a:pt x="1350" y="1288"/>
                  </a:lnTo>
                  <a:lnTo>
                    <a:pt x="1347" y="1297"/>
                  </a:lnTo>
                  <a:lnTo>
                    <a:pt x="1347" y="1317"/>
                  </a:lnTo>
                  <a:lnTo>
                    <a:pt x="1342" y="1318"/>
                  </a:lnTo>
                  <a:lnTo>
                    <a:pt x="1335" y="1330"/>
                  </a:lnTo>
                  <a:lnTo>
                    <a:pt x="1330" y="1341"/>
                  </a:lnTo>
                  <a:lnTo>
                    <a:pt x="1324" y="1354"/>
                  </a:lnTo>
                  <a:lnTo>
                    <a:pt x="1323" y="1360"/>
                  </a:lnTo>
                  <a:lnTo>
                    <a:pt x="1318" y="1368"/>
                  </a:lnTo>
                  <a:lnTo>
                    <a:pt x="1307" y="1367"/>
                  </a:lnTo>
                  <a:lnTo>
                    <a:pt x="1302" y="1370"/>
                  </a:lnTo>
                  <a:lnTo>
                    <a:pt x="1301" y="1374"/>
                  </a:lnTo>
                  <a:lnTo>
                    <a:pt x="1287" y="1382"/>
                  </a:lnTo>
                  <a:lnTo>
                    <a:pt x="1282" y="1388"/>
                  </a:lnTo>
                  <a:lnTo>
                    <a:pt x="1275" y="1390"/>
                  </a:lnTo>
                  <a:lnTo>
                    <a:pt x="1269" y="1405"/>
                  </a:lnTo>
                  <a:lnTo>
                    <a:pt x="1259" y="1417"/>
                  </a:lnTo>
                  <a:lnTo>
                    <a:pt x="1249" y="1425"/>
                  </a:lnTo>
                  <a:lnTo>
                    <a:pt x="1245" y="1437"/>
                  </a:lnTo>
                  <a:lnTo>
                    <a:pt x="1252" y="1437"/>
                  </a:lnTo>
                  <a:lnTo>
                    <a:pt x="1252" y="1454"/>
                  </a:lnTo>
                  <a:lnTo>
                    <a:pt x="1245" y="1449"/>
                  </a:lnTo>
                  <a:lnTo>
                    <a:pt x="1238" y="1452"/>
                  </a:lnTo>
                  <a:lnTo>
                    <a:pt x="1229" y="1440"/>
                  </a:lnTo>
                  <a:lnTo>
                    <a:pt x="1220" y="1433"/>
                  </a:lnTo>
                  <a:lnTo>
                    <a:pt x="1214" y="1427"/>
                  </a:lnTo>
                  <a:lnTo>
                    <a:pt x="1205" y="1426"/>
                  </a:lnTo>
                  <a:lnTo>
                    <a:pt x="1205" y="1416"/>
                  </a:lnTo>
                  <a:lnTo>
                    <a:pt x="1221" y="1427"/>
                  </a:lnTo>
                  <a:lnTo>
                    <a:pt x="1222" y="1419"/>
                  </a:lnTo>
                  <a:lnTo>
                    <a:pt x="1220" y="1405"/>
                  </a:lnTo>
                  <a:lnTo>
                    <a:pt x="1214" y="1398"/>
                  </a:lnTo>
                  <a:lnTo>
                    <a:pt x="1211" y="1383"/>
                  </a:lnTo>
                  <a:lnTo>
                    <a:pt x="1204" y="1372"/>
                  </a:lnTo>
                  <a:lnTo>
                    <a:pt x="1195" y="1365"/>
                  </a:lnTo>
                  <a:lnTo>
                    <a:pt x="1190" y="1347"/>
                  </a:lnTo>
                  <a:lnTo>
                    <a:pt x="1186" y="1343"/>
                  </a:lnTo>
                  <a:lnTo>
                    <a:pt x="1183" y="1334"/>
                  </a:lnTo>
                  <a:lnTo>
                    <a:pt x="1177" y="1335"/>
                  </a:lnTo>
                  <a:lnTo>
                    <a:pt x="1166" y="1330"/>
                  </a:lnTo>
                  <a:lnTo>
                    <a:pt x="1156" y="1324"/>
                  </a:lnTo>
                  <a:lnTo>
                    <a:pt x="1150" y="1316"/>
                  </a:lnTo>
                  <a:lnTo>
                    <a:pt x="1150" y="1306"/>
                  </a:lnTo>
                  <a:lnTo>
                    <a:pt x="1155" y="1306"/>
                  </a:lnTo>
                  <a:lnTo>
                    <a:pt x="1156" y="1292"/>
                  </a:lnTo>
                  <a:lnTo>
                    <a:pt x="1135" y="1286"/>
                  </a:lnTo>
                  <a:lnTo>
                    <a:pt x="1114" y="1265"/>
                  </a:lnTo>
                  <a:lnTo>
                    <a:pt x="1108" y="1263"/>
                  </a:lnTo>
                  <a:lnTo>
                    <a:pt x="1110" y="1270"/>
                  </a:lnTo>
                  <a:lnTo>
                    <a:pt x="1100" y="1269"/>
                  </a:lnTo>
                  <a:lnTo>
                    <a:pt x="1091" y="1263"/>
                  </a:lnTo>
                  <a:lnTo>
                    <a:pt x="1069" y="1252"/>
                  </a:lnTo>
                  <a:lnTo>
                    <a:pt x="1062" y="1253"/>
                  </a:lnTo>
                  <a:lnTo>
                    <a:pt x="1054" y="1259"/>
                  </a:lnTo>
                  <a:lnTo>
                    <a:pt x="1051" y="1258"/>
                  </a:lnTo>
                  <a:lnTo>
                    <a:pt x="1045" y="1255"/>
                  </a:lnTo>
                  <a:lnTo>
                    <a:pt x="1017" y="1231"/>
                  </a:lnTo>
                  <a:lnTo>
                    <a:pt x="1006" y="1227"/>
                  </a:lnTo>
                  <a:lnTo>
                    <a:pt x="995" y="1226"/>
                  </a:lnTo>
                  <a:lnTo>
                    <a:pt x="974" y="1225"/>
                  </a:lnTo>
                  <a:lnTo>
                    <a:pt x="941" y="1230"/>
                  </a:lnTo>
                  <a:lnTo>
                    <a:pt x="899" y="1228"/>
                  </a:lnTo>
                  <a:lnTo>
                    <a:pt x="881" y="1228"/>
                  </a:lnTo>
                  <a:lnTo>
                    <a:pt x="840" y="1248"/>
                  </a:lnTo>
                  <a:lnTo>
                    <a:pt x="820" y="1261"/>
                  </a:lnTo>
                  <a:lnTo>
                    <a:pt x="795" y="1263"/>
                  </a:lnTo>
                  <a:lnTo>
                    <a:pt x="779" y="1270"/>
                  </a:lnTo>
                  <a:lnTo>
                    <a:pt x="758" y="1274"/>
                  </a:lnTo>
                  <a:lnTo>
                    <a:pt x="722" y="1273"/>
                  </a:lnTo>
                  <a:lnTo>
                    <a:pt x="710" y="1270"/>
                  </a:lnTo>
                  <a:lnTo>
                    <a:pt x="695" y="1274"/>
                  </a:lnTo>
                  <a:lnTo>
                    <a:pt x="685" y="1282"/>
                  </a:lnTo>
                  <a:lnTo>
                    <a:pt x="658" y="1297"/>
                  </a:lnTo>
                  <a:lnTo>
                    <a:pt x="642" y="1302"/>
                  </a:lnTo>
                  <a:lnTo>
                    <a:pt x="634" y="1309"/>
                  </a:lnTo>
                  <a:lnTo>
                    <a:pt x="625" y="1313"/>
                  </a:lnTo>
                  <a:lnTo>
                    <a:pt x="614" y="1314"/>
                  </a:lnTo>
                  <a:lnTo>
                    <a:pt x="602" y="1320"/>
                  </a:lnTo>
                  <a:lnTo>
                    <a:pt x="596" y="1333"/>
                  </a:lnTo>
                  <a:lnTo>
                    <a:pt x="592" y="1349"/>
                  </a:lnTo>
                  <a:lnTo>
                    <a:pt x="587" y="1354"/>
                  </a:lnTo>
                  <a:lnTo>
                    <a:pt x="581" y="1363"/>
                  </a:lnTo>
                  <a:lnTo>
                    <a:pt x="577" y="1372"/>
                  </a:lnTo>
                  <a:lnTo>
                    <a:pt x="558" y="1377"/>
                  </a:lnTo>
                  <a:lnTo>
                    <a:pt x="549" y="1377"/>
                  </a:lnTo>
                  <a:lnTo>
                    <a:pt x="539" y="1373"/>
                  </a:lnTo>
                  <a:lnTo>
                    <a:pt x="518" y="1376"/>
                  </a:lnTo>
                  <a:lnTo>
                    <a:pt x="496" y="1382"/>
                  </a:lnTo>
                  <a:lnTo>
                    <a:pt x="491" y="1374"/>
                  </a:lnTo>
                  <a:lnTo>
                    <a:pt x="486" y="1372"/>
                  </a:lnTo>
                  <a:lnTo>
                    <a:pt x="480" y="1374"/>
                  </a:lnTo>
                  <a:lnTo>
                    <a:pt x="464" y="1376"/>
                  </a:lnTo>
                  <a:lnTo>
                    <a:pt x="447" y="1372"/>
                  </a:lnTo>
                  <a:lnTo>
                    <a:pt x="435" y="1372"/>
                  </a:lnTo>
                  <a:lnTo>
                    <a:pt x="419" y="1379"/>
                  </a:lnTo>
                  <a:lnTo>
                    <a:pt x="376" y="1378"/>
                  </a:lnTo>
                  <a:lnTo>
                    <a:pt x="365" y="1383"/>
                  </a:lnTo>
                  <a:lnTo>
                    <a:pt x="355" y="1392"/>
                  </a:lnTo>
                  <a:lnTo>
                    <a:pt x="350" y="1399"/>
                  </a:lnTo>
                  <a:lnTo>
                    <a:pt x="352" y="1404"/>
                  </a:lnTo>
                  <a:lnTo>
                    <a:pt x="350" y="1405"/>
                  </a:lnTo>
                  <a:lnTo>
                    <a:pt x="344" y="1411"/>
                  </a:lnTo>
                  <a:lnTo>
                    <a:pt x="333" y="1414"/>
                  </a:lnTo>
                  <a:lnTo>
                    <a:pt x="316" y="1416"/>
                  </a:lnTo>
                  <a:lnTo>
                    <a:pt x="301" y="1426"/>
                  </a:lnTo>
                  <a:lnTo>
                    <a:pt x="292" y="1436"/>
                  </a:lnTo>
                  <a:lnTo>
                    <a:pt x="287" y="1443"/>
                  </a:lnTo>
                  <a:lnTo>
                    <a:pt x="280" y="1449"/>
                  </a:lnTo>
                  <a:lnTo>
                    <a:pt x="271" y="1452"/>
                  </a:lnTo>
                  <a:lnTo>
                    <a:pt x="261" y="1447"/>
                  </a:lnTo>
                  <a:lnTo>
                    <a:pt x="260" y="1458"/>
                  </a:lnTo>
                  <a:lnTo>
                    <a:pt x="253" y="1454"/>
                  </a:lnTo>
                  <a:lnTo>
                    <a:pt x="244" y="1458"/>
                  </a:lnTo>
                  <a:lnTo>
                    <a:pt x="238" y="1451"/>
                  </a:lnTo>
                  <a:lnTo>
                    <a:pt x="205" y="1453"/>
                  </a:lnTo>
                  <a:lnTo>
                    <a:pt x="190" y="1451"/>
                  </a:lnTo>
                  <a:lnTo>
                    <a:pt x="183" y="1443"/>
                  </a:lnTo>
                  <a:lnTo>
                    <a:pt x="174" y="1440"/>
                  </a:lnTo>
                  <a:lnTo>
                    <a:pt x="174" y="1441"/>
                  </a:lnTo>
                  <a:lnTo>
                    <a:pt x="163" y="1440"/>
                  </a:lnTo>
                  <a:lnTo>
                    <a:pt x="148" y="1424"/>
                  </a:lnTo>
                  <a:lnTo>
                    <a:pt x="141" y="1415"/>
                  </a:lnTo>
                  <a:lnTo>
                    <a:pt x="130" y="1405"/>
                  </a:lnTo>
                  <a:lnTo>
                    <a:pt x="120" y="1402"/>
                  </a:lnTo>
                  <a:lnTo>
                    <a:pt x="108" y="1399"/>
                  </a:lnTo>
                  <a:lnTo>
                    <a:pt x="105" y="1370"/>
                  </a:lnTo>
                  <a:lnTo>
                    <a:pt x="107" y="1357"/>
                  </a:lnTo>
                  <a:lnTo>
                    <a:pt x="107" y="1356"/>
                  </a:lnTo>
                  <a:lnTo>
                    <a:pt x="117" y="1360"/>
                  </a:lnTo>
                  <a:lnTo>
                    <a:pt x="125" y="1359"/>
                  </a:lnTo>
                  <a:lnTo>
                    <a:pt x="136" y="1343"/>
                  </a:lnTo>
                  <a:lnTo>
                    <a:pt x="142" y="1328"/>
                  </a:lnTo>
                  <a:lnTo>
                    <a:pt x="142" y="1318"/>
                  </a:lnTo>
                  <a:lnTo>
                    <a:pt x="137" y="1306"/>
                  </a:lnTo>
                  <a:lnTo>
                    <a:pt x="137" y="1291"/>
                  </a:lnTo>
                  <a:lnTo>
                    <a:pt x="139" y="1297"/>
                  </a:lnTo>
                  <a:lnTo>
                    <a:pt x="142" y="1286"/>
                  </a:lnTo>
                  <a:lnTo>
                    <a:pt x="141" y="1265"/>
                  </a:lnTo>
                  <a:lnTo>
                    <a:pt x="144" y="1248"/>
                  </a:lnTo>
                  <a:lnTo>
                    <a:pt x="141" y="1234"/>
                  </a:lnTo>
                  <a:lnTo>
                    <a:pt x="124" y="1196"/>
                  </a:lnTo>
                  <a:lnTo>
                    <a:pt x="121" y="1185"/>
                  </a:lnTo>
                  <a:lnTo>
                    <a:pt x="117" y="1178"/>
                  </a:lnTo>
                  <a:lnTo>
                    <a:pt x="109" y="1168"/>
                  </a:lnTo>
                  <a:lnTo>
                    <a:pt x="103" y="1150"/>
                  </a:lnTo>
                  <a:lnTo>
                    <a:pt x="98" y="1124"/>
                  </a:lnTo>
                  <a:lnTo>
                    <a:pt x="98" y="1092"/>
                  </a:lnTo>
                  <a:lnTo>
                    <a:pt x="94" y="1081"/>
                  </a:lnTo>
                  <a:lnTo>
                    <a:pt x="78" y="1053"/>
                  </a:lnTo>
                  <a:lnTo>
                    <a:pt x="76" y="1039"/>
                  </a:lnTo>
                  <a:lnTo>
                    <a:pt x="66" y="1024"/>
                  </a:lnTo>
                  <a:lnTo>
                    <a:pt x="54" y="1004"/>
                  </a:lnTo>
                  <a:lnTo>
                    <a:pt x="54" y="983"/>
                  </a:lnTo>
                  <a:lnTo>
                    <a:pt x="46" y="965"/>
                  </a:lnTo>
                  <a:lnTo>
                    <a:pt x="40" y="945"/>
                  </a:lnTo>
                  <a:lnTo>
                    <a:pt x="29" y="938"/>
                  </a:lnTo>
                  <a:lnTo>
                    <a:pt x="19" y="927"/>
                  </a:lnTo>
                  <a:lnTo>
                    <a:pt x="13" y="919"/>
                  </a:lnTo>
                  <a:lnTo>
                    <a:pt x="11" y="909"/>
                  </a:lnTo>
                  <a:lnTo>
                    <a:pt x="5" y="905"/>
                  </a:lnTo>
                  <a:lnTo>
                    <a:pt x="0" y="895"/>
                  </a:lnTo>
                  <a:lnTo>
                    <a:pt x="1" y="889"/>
                  </a:lnTo>
                  <a:lnTo>
                    <a:pt x="3" y="894"/>
                  </a:lnTo>
                  <a:lnTo>
                    <a:pt x="8" y="895"/>
                  </a:lnTo>
                  <a:lnTo>
                    <a:pt x="12" y="897"/>
                  </a:lnTo>
                  <a:lnTo>
                    <a:pt x="15" y="904"/>
                  </a:lnTo>
                  <a:lnTo>
                    <a:pt x="16" y="914"/>
                  </a:lnTo>
                  <a:lnTo>
                    <a:pt x="21" y="911"/>
                  </a:lnTo>
                  <a:lnTo>
                    <a:pt x="23" y="918"/>
                  </a:lnTo>
                  <a:lnTo>
                    <a:pt x="31" y="919"/>
                  </a:lnTo>
                  <a:lnTo>
                    <a:pt x="35" y="913"/>
                  </a:lnTo>
                  <a:lnTo>
                    <a:pt x="34" y="904"/>
                  </a:lnTo>
                  <a:lnTo>
                    <a:pt x="26" y="895"/>
                  </a:lnTo>
                  <a:lnTo>
                    <a:pt x="13" y="866"/>
                  </a:lnTo>
                  <a:lnTo>
                    <a:pt x="13" y="856"/>
                  </a:lnTo>
                  <a:lnTo>
                    <a:pt x="17" y="860"/>
                  </a:lnTo>
                  <a:lnTo>
                    <a:pt x="22" y="871"/>
                  </a:lnTo>
                  <a:lnTo>
                    <a:pt x="27" y="894"/>
                  </a:lnTo>
                  <a:lnTo>
                    <a:pt x="35" y="884"/>
                  </a:lnTo>
                  <a:lnTo>
                    <a:pt x="38" y="893"/>
                  </a:lnTo>
                  <a:lnTo>
                    <a:pt x="39" y="904"/>
                  </a:lnTo>
                  <a:lnTo>
                    <a:pt x="46" y="905"/>
                  </a:lnTo>
                  <a:lnTo>
                    <a:pt x="51" y="898"/>
                  </a:lnTo>
                  <a:lnTo>
                    <a:pt x="54" y="886"/>
                  </a:lnTo>
                  <a:lnTo>
                    <a:pt x="53" y="867"/>
                  </a:lnTo>
                  <a:lnTo>
                    <a:pt x="45" y="860"/>
                  </a:lnTo>
                  <a:lnTo>
                    <a:pt x="39" y="848"/>
                  </a:lnTo>
                  <a:lnTo>
                    <a:pt x="37" y="851"/>
                  </a:lnTo>
                  <a:lnTo>
                    <a:pt x="38" y="844"/>
                  </a:lnTo>
                  <a:lnTo>
                    <a:pt x="31" y="832"/>
                  </a:lnTo>
                  <a:lnTo>
                    <a:pt x="23" y="814"/>
                  </a:lnTo>
                  <a:lnTo>
                    <a:pt x="8" y="787"/>
                  </a:lnTo>
                  <a:lnTo>
                    <a:pt x="8" y="758"/>
                  </a:lnTo>
                  <a:lnTo>
                    <a:pt x="13" y="748"/>
                  </a:lnTo>
                  <a:lnTo>
                    <a:pt x="28" y="733"/>
                  </a:lnTo>
                  <a:lnTo>
                    <a:pt x="29" y="725"/>
                  </a:lnTo>
                  <a:lnTo>
                    <a:pt x="28" y="716"/>
                  </a:lnTo>
                  <a:lnTo>
                    <a:pt x="29" y="695"/>
                  </a:lnTo>
                  <a:lnTo>
                    <a:pt x="22" y="683"/>
                  </a:lnTo>
                  <a:lnTo>
                    <a:pt x="27" y="661"/>
                  </a:lnTo>
                  <a:lnTo>
                    <a:pt x="33" y="652"/>
                  </a:lnTo>
                  <a:lnTo>
                    <a:pt x="39" y="637"/>
                  </a:lnTo>
                  <a:lnTo>
                    <a:pt x="43" y="6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55"/>
            <p:cNvSpPr>
              <a:spLocks noChangeAspect="1"/>
            </p:cNvSpPr>
            <p:nvPr/>
          </p:nvSpPr>
          <p:spPr bwMode="gray">
            <a:xfrm>
              <a:off x="8799238" y="5107229"/>
              <a:ext cx="135162" cy="160644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56"/>
            <p:cNvSpPr>
              <a:spLocks noChangeAspect="1"/>
            </p:cNvSpPr>
            <p:nvPr/>
          </p:nvSpPr>
          <p:spPr bwMode="gray">
            <a:xfrm>
              <a:off x="8907368" y="4958808"/>
              <a:ext cx="100179" cy="172868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57"/>
            <p:cNvSpPr>
              <a:spLocks noChangeAspect="1"/>
            </p:cNvSpPr>
            <p:nvPr/>
          </p:nvSpPr>
          <p:spPr bwMode="gray">
            <a:xfrm>
              <a:off x="8754714" y="4653234"/>
              <a:ext cx="50884" cy="45399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58"/>
            <p:cNvSpPr>
              <a:spLocks noChangeAspect="1"/>
            </p:cNvSpPr>
            <p:nvPr/>
          </p:nvSpPr>
          <p:spPr bwMode="gray">
            <a:xfrm>
              <a:off x="7104149" y="3343634"/>
              <a:ext cx="192407" cy="101276"/>
            </a:xfrm>
            <a:custGeom>
              <a:avLst/>
              <a:gdLst/>
              <a:ahLst/>
              <a:cxnLst>
                <a:cxn ang="0">
                  <a:pos x="259" y="238"/>
                </a:cxn>
                <a:cxn ang="0">
                  <a:pos x="303" y="218"/>
                </a:cxn>
                <a:cxn ang="0">
                  <a:pos x="334" y="201"/>
                </a:cxn>
                <a:cxn ang="0">
                  <a:pos x="362" y="217"/>
                </a:cxn>
                <a:cxn ang="0">
                  <a:pos x="401" y="204"/>
                </a:cxn>
                <a:cxn ang="0">
                  <a:pos x="433" y="170"/>
                </a:cxn>
                <a:cxn ang="0">
                  <a:pos x="491" y="159"/>
                </a:cxn>
                <a:cxn ang="0">
                  <a:pos x="550" y="112"/>
                </a:cxn>
                <a:cxn ang="0">
                  <a:pos x="604" y="79"/>
                </a:cxn>
                <a:cxn ang="0">
                  <a:pos x="577" y="56"/>
                </a:cxn>
                <a:cxn ang="0">
                  <a:pos x="530" y="34"/>
                </a:cxn>
                <a:cxn ang="0">
                  <a:pos x="508" y="27"/>
                </a:cxn>
                <a:cxn ang="0">
                  <a:pos x="452" y="24"/>
                </a:cxn>
                <a:cxn ang="0">
                  <a:pos x="421" y="18"/>
                </a:cxn>
                <a:cxn ang="0">
                  <a:pos x="366" y="20"/>
                </a:cxn>
                <a:cxn ang="0">
                  <a:pos x="325" y="23"/>
                </a:cxn>
                <a:cxn ang="0">
                  <a:pos x="294" y="18"/>
                </a:cxn>
                <a:cxn ang="0">
                  <a:pos x="260" y="4"/>
                </a:cxn>
                <a:cxn ang="0">
                  <a:pos x="233" y="18"/>
                </a:cxn>
                <a:cxn ang="0">
                  <a:pos x="224" y="48"/>
                </a:cxn>
                <a:cxn ang="0">
                  <a:pos x="191" y="45"/>
                </a:cxn>
                <a:cxn ang="0">
                  <a:pos x="160" y="34"/>
                </a:cxn>
                <a:cxn ang="0">
                  <a:pos x="129" y="32"/>
                </a:cxn>
                <a:cxn ang="0">
                  <a:pos x="98" y="36"/>
                </a:cxn>
                <a:cxn ang="0">
                  <a:pos x="92" y="58"/>
                </a:cxn>
                <a:cxn ang="0">
                  <a:pos x="106" y="79"/>
                </a:cxn>
                <a:cxn ang="0">
                  <a:pos x="70" y="109"/>
                </a:cxn>
                <a:cxn ang="0">
                  <a:pos x="62" y="129"/>
                </a:cxn>
                <a:cxn ang="0">
                  <a:pos x="84" y="144"/>
                </a:cxn>
                <a:cxn ang="0">
                  <a:pos x="117" y="147"/>
                </a:cxn>
                <a:cxn ang="0">
                  <a:pos x="137" y="131"/>
                </a:cxn>
                <a:cxn ang="0">
                  <a:pos x="156" y="154"/>
                </a:cxn>
                <a:cxn ang="0">
                  <a:pos x="181" y="169"/>
                </a:cxn>
                <a:cxn ang="0">
                  <a:pos x="212" y="175"/>
                </a:cxn>
                <a:cxn ang="0">
                  <a:pos x="187" y="195"/>
                </a:cxn>
                <a:cxn ang="0">
                  <a:pos x="168" y="202"/>
                </a:cxn>
                <a:cxn ang="0">
                  <a:pos x="149" y="213"/>
                </a:cxn>
                <a:cxn ang="0">
                  <a:pos x="111" y="215"/>
                </a:cxn>
                <a:cxn ang="0">
                  <a:pos x="88" y="224"/>
                </a:cxn>
                <a:cxn ang="0">
                  <a:pos x="68" y="236"/>
                </a:cxn>
                <a:cxn ang="0">
                  <a:pos x="30" y="229"/>
                </a:cxn>
                <a:cxn ang="0">
                  <a:pos x="0" y="236"/>
                </a:cxn>
                <a:cxn ang="0">
                  <a:pos x="4" y="267"/>
                </a:cxn>
                <a:cxn ang="0">
                  <a:pos x="36" y="268"/>
                </a:cxn>
                <a:cxn ang="0">
                  <a:pos x="76" y="267"/>
                </a:cxn>
                <a:cxn ang="0">
                  <a:pos x="120" y="265"/>
                </a:cxn>
                <a:cxn ang="0">
                  <a:pos x="140" y="287"/>
                </a:cxn>
                <a:cxn ang="0">
                  <a:pos x="178" y="281"/>
                </a:cxn>
                <a:cxn ang="0">
                  <a:pos x="219" y="278"/>
                </a:cxn>
                <a:cxn ang="0">
                  <a:pos x="251" y="267"/>
                </a:cxn>
              </a:cxnLst>
              <a:rect l="0" t="0" r="r" b="b"/>
              <a:pathLst>
                <a:path w="604" h="288">
                  <a:moveTo>
                    <a:pt x="251" y="267"/>
                  </a:moveTo>
                  <a:lnTo>
                    <a:pt x="250" y="256"/>
                  </a:lnTo>
                  <a:lnTo>
                    <a:pt x="259" y="238"/>
                  </a:lnTo>
                  <a:lnTo>
                    <a:pt x="291" y="223"/>
                  </a:lnTo>
                  <a:lnTo>
                    <a:pt x="296" y="218"/>
                  </a:lnTo>
                  <a:lnTo>
                    <a:pt x="303" y="218"/>
                  </a:lnTo>
                  <a:lnTo>
                    <a:pt x="309" y="203"/>
                  </a:lnTo>
                  <a:lnTo>
                    <a:pt x="319" y="207"/>
                  </a:lnTo>
                  <a:lnTo>
                    <a:pt x="334" y="201"/>
                  </a:lnTo>
                  <a:lnTo>
                    <a:pt x="345" y="202"/>
                  </a:lnTo>
                  <a:lnTo>
                    <a:pt x="351" y="215"/>
                  </a:lnTo>
                  <a:lnTo>
                    <a:pt x="362" y="217"/>
                  </a:lnTo>
                  <a:lnTo>
                    <a:pt x="378" y="213"/>
                  </a:lnTo>
                  <a:lnTo>
                    <a:pt x="388" y="214"/>
                  </a:lnTo>
                  <a:lnTo>
                    <a:pt x="401" y="204"/>
                  </a:lnTo>
                  <a:lnTo>
                    <a:pt x="407" y="186"/>
                  </a:lnTo>
                  <a:lnTo>
                    <a:pt x="416" y="175"/>
                  </a:lnTo>
                  <a:lnTo>
                    <a:pt x="433" y="170"/>
                  </a:lnTo>
                  <a:lnTo>
                    <a:pt x="452" y="169"/>
                  </a:lnTo>
                  <a:lnTo>
                    <a:pt x="479" y="164"/>
                  </a:lnTo>
                  <a:lnTo>
                    <a:pt x="491" y="159"/>
                  </a:lnTo>
                  <a:lnTo>
                    <a:pt x="499" y="145"/>
                  </a:lnTo>
                  <a:lnTo>
                    <a:pt x="514" y="132"/>
                  </a:lnTo>
                  <a:lnTo>
                    <a:pt x="550" y="112"/>
                  </a:lnTo>
                  <a:lnTo>
                    <a:pt x="588" y="100"/>
                  </a:lnTo>
                  <a:lnTo>
                    <a:pt x="598" y="93"/>
                  </a:lnTo>
                  <a:lnTo>
                    <a:pt x="604" y="79"/>
                  </a:lnTo>
                  <a:lnTo>
                    <a:pt x="604" y="69"/>
                  </a:lnTo>
                  <a:lnTo>
                    <a:pt x="597" y="69"/>
                  </a:lnTo>
                  <a:lnTo>
                    <a:pt x="577" y="56"/>
                  </a:lnTo>
                  <a:lnTo>
                    <a:pt x="561" y="53"/>
                  </a:lnTo>
                  <a:lnTo>
                    <a:pt x="546" y="35"/>
                  </a:lnTo>
                  <a:lnTo>
                    <a:pt x="530" y="34"/>
                  </a:lnTo>
                  <a:lnTo>
                    <a:pt x="523" y="31"/>
                  </a:lnTo>
                  <a:lnTo>
                    <a:pt x="514" y="31"/>
                  </a:lnTo>
                  <a:lnTo>
                    <a:pt x="508" y="27"/>
                  </a:lnTo>
                  <a:lnTo>
                    <a:pt x="499" y="26"/>
                  </a:lnTo>
                  <a:lnTo>
                    <a:pt x="475" y="27"/>
                  </a:lnTo>
                  <a:lnTo>
                    <a:pt x="452" y="24"/>
                  </a:lnTo>
                  <a:lnTo>
                    <a:pt x="443" y="24"/>
                  </a:lnTo>
                  <a:lnTo>
                    <a:pt x="428" y="18"/>
                  </a:lnTo>
                  <a:lnTo>
                    <a:pt x="421" y="18"/>
                  </a:lnTo>
                  <a:lnTo>
                    <a:pt x="406" y="24"/>
                  </a:lnTo>
                  <a:lnTo>
                    <a:pt x="374" y="20"/>
                  </a:lnTo>
                  <a:lnTo>
                    <a:pt x="366" y="20"/>
                  </a:lnTo>
                  <a:lnTo>
                    <a:pt x="350" y="24"/>
                  </a:lnTo>
                  <a:lnTo>
                    <a:pt x="334" y="24"/>
                  </a:lnTo>
                  <a:lnTo>
                    <a:pt x="325" y="23"/>
                  </a:lnTo>
                  <a:lnTo>
                    <a:pt x="319" y="18"/>
                  </a:lnTo>
                  <a:lnTo>
                    <a:pt x="310" y="16"/>
                  </a:lnTo>
                  <a:lnTo>
                    <a:pt x="294" y="18"/>
                  </a:lnTo>
                  <a:lnTo>
                    <a:pt x="288" y="12"/>
                  </a:lnTo>
                  <a:lnTo>
                    <a:pt x="267" y="0"/>
                  </a:lnTo>
                  <a:lnTo>
                    <a:pt x="260" y="4"/>
                  </a:lnTo>
                  <a:lnTo>
                    <a:pt x="253" y="5"/>
                  </a:lnTo>
                  <a:lnTo>
                    <a:pt x="245" y="8"/>
                  </a:lnTo>
                  <a:lnTo>
                    <a:pt x="233" y="18"/>
                  </a:lnTo>
                  <a:lnTo>
                    <a:pt x="232" y="26"/>
                  </a:lnTo>
                  <a:lnTo>
                    <a:pt x="227" y="32"/>
                  </a:lnTo>
                  <a:lnTo>
                    <a:pt x="224" y="48"/>
                  </a:lnTo>
                  <a:lnTo>
                    <a:pt x="221" y="56"/>
                  </a:lnTo>
                  <a:lnTo>
                    <a:pt x="205" y="52"/>
                  </a:lnTo>
                  <a:lnTo>
                    <a:pt x="191" y="45"/>
                  </a:lnTo>
                  <a:lnTo>
                    <a:pt x="175" y="40"/>
                  </a:lnTo>
                  <a:lnTo>
                    <a:pt x="169" y="36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37" y="31"/>
                  </a:lnTo>
                  <a:lnTo>
                    <a:pt x="129" y="32"/>
                  </a:lnTo>
                  <a:lnTo>
                    <a:pt x="121" y="30"/>
                  </a:lnTo>
                  <a:lnTo>
                    <a:pt x="105" y="32"/>
                  </a:lnTo>
                  <a:lnTo>
                    <a:pt x="98" y="36"/>
                  </a:lnTo>
                  <a:lnTo>
                    <a:pt x="95" y="43"/>
                  </a:lnTo>
                  <a:lnTo>
                    <a:pt x="97" y="51"/>
                  </a:lnTo>
                  <a:lnTo>
                    <a:pt x="92" y="58"/>
                  </a:lnTo>
                  <a:lnTo>
                    <a:pt x="88" y="66"/>
                  </a:lnTo>
                  <a:lnTo>
                    <a:pt x="105" y="70"/>
                  </a:lnTo>
                  <a:lnTo>
                    <a:pt x="106" y="79"/>
                  </a:lnTo>
                  <a:lnTo>
                    <a:pt x="92" y="85"/>
                  </a:lnTo>
                  <a:lnTo>
                    <a:pt x="82" y="97"/>
                  </a:lnTo>
                  <a:lnTo>
                    <a:pt x="70" y="109"/>
                  </a:lnTo>
                  <a:lnTo>
                    <a:pt x="55" y="118"/>
                  </a:lnTo>
                  <a:lnTo>
                    <a:pt x="54" y="127"/>
                  </a:lnTo>
                  <a:lnTo>
                    <a:pt x="62" y="129"/>
                  </a:lnTo>
                  <a:lnTo>
                    <a:pt x="68" y="134"/>
                  </a:lnTo>
                  <a:lnTo>
                    <a:pt x="76" y="131"/>
                  </a:lnTo>
                  <a:lnTo>
                    <a:pt x="84" y="144"/>
                  </a:lnTo>
                  <a:lnTo>
                    <a:pt x="108" y="154"/>
                  </a:lnTo>
                  <a:lnTo>
                    <a:pt x="115" y="154"/>
                  </a:lnTo>
                  <a:lnTo>
                    <a:pt x="117" y="147"/>
                  </a:lnTo>
                  <a:lnTo>
                    <a:pt x="125" y="142"/>
                  </a:lnTo>
                  <a:lnTo>
                    <a:pt x="130" y="127"/>
                  </a:lnTo>
                  <a:lnTo>
                    <a:pt x="137" y="131"/>
                  </a:lnTo>
                  <a:lnTo>
                    <a:pt x="142" y="137"/>
                  </a:lnTo>
                  <a:lnTo>
                    <a:pt x="142" y="145"/>
                  </a:lnTo>
                  <a:lnTo>
                    <a:pt x="156" y="154"/>
                  </a:lnTo>
                  <a:lnTo>
                    <a:pt x="162" y="159"/>
                  </a:lnTo>
                  <a:lnTo>
                    <a:pt x="170" y="159"/>
                  </a:lnTo>
                  <a:lnTo>
                    <a:pt x="181" y="169"/>
                  </a:lnTo>
                  <a:lnTo>
                    <a:pt x="197" y="174"/>
                  </a:lnTo>
                  <a:lnTo>
                    <a:pt x="205" y="171"/>
                  </a:lnTo>
                  <a:lnTo>
                    <a:pt x="212" y="175"/>
                  </a:lnTo>
                  <a:lnTo>
                    <a:pt x="207" y="182"/>
                  </a:lnTo>
                  <a:lnTo>
                    <a:pt x="191" y="186"/>
                  </a:lnTo>
                  <a:lnTo>
                    <a:pt x="187" y="195"/>
                  </a:lnTo>
                  <a:lnTo>
                    <a:pt x="181" y="198"/>
                  </a:lnTo>
                  <a:lnTo>
                    <a:pt x="173" y="196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53" y="206"/>
                  </a:lnTo>
                  <a:lnTo>
                    <a:pt x="149" y="213"/>
                  </a:lnTo>
                  <a:lnTo>
                    <a:pt x="143" y="218"/>
                  </a:lnTo>
                  <a:lnTo>
                    <a:pt x="127" y="220"/>
                  </a:lnTo>
                  <a:lnTo>
                    <a:pt x="111" y="215"/>
                  </a:lnTo>
                  <a:lnTo>
                    <a:pt x="104" y="214"/>
                  </a:lnTo>
                  <a:lnTo>
                    <a:pt x="92" y="215"/>
                  </a:lnTo>
                  <a:lnTo>
                    <a:pt x="88" y="224"/>
                  </a:lnTo>
                  <a:lnTo>
                    <a:pt x="81" y="226"/>
                  </a:lnTo>
                  <a:lnTo>
                    <a:pt x="76" y="234"/>
                  </a:lnTo>
                  <a:lnTo>
                    <a:pt x="68" y="236"/>
                  </a:lnTo>
                  <a:lnTo>
                    <a:pt x="55" y="228"/>
                  </a:lnTo>
                  <a:lnTo>
                    <a:pt x="46" y="226"/>
                  </a:lnTo>
                  <a:lnTo>
                    <a:pt x="30" y="229"/>
                  </a:lnTo>
                  <a:lnTo>
                    <a:pt x="22" y="226"/>
                  </a:lnTo>
                  <a:lnTo>
                    <a:pt x="15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4" y="267"/>
                  </a:lnTo>
                  <a:lnTo>
                    <a:pt x="13" y="267"/>
                  </a:lnTo>
                  <a:lnTo>
                    <a:pt x="20" y="265"/>
                  </a:lnTo>
                  <a:lnTo>
                    <a:pt x="36" y="268"/>
                  </a:lnTo>
                  <a:lnTo>
                    <a:pt x="60" y="265"/>
                  </a:lnTo>
                  <a:lnTo>
                    <a:pt x="68" y="265"/>
                  </a:lnTo>
                  <a:lnTo>
                    <a:pt x="76" y="267"/>
                  </a:lnTo>
                  <a:lnTo>
                    <a:pt x="81" y="273"/>
                  </a:lnTo>
                  <a:lnTo>
                    <a:pt x="89" y="274"/>
                  </a:lnTo>
                  <a:lnTo>
                    <a:pt x="120" y="265"/>
                  </a:lnTo>
                  <a:lnTo>
                    <a:pt x="127" y="269"/>
                  </a:lnTo>
                  <a:lnTo>
                    <a:pt x="135" y="271"/>
                  </a:lnTo>
                  <a:lnTo>
                    <a:pt x="140" y="287"/>
                  </a:lnTo>
                  <a:lnTo>
                    <a:pt x="156" y="285"/>
                  </a:lnTo>
                  <a:lnTo>
                    <a:pt x="163" y="288"/>
                  </a:lnTo>
                  <a:lnTo>
                    <a:pt x="178" y="281"/>
                  </a:lnTo>
                  <a:lnTo>
                    <a:pt x="194" y="278"/>
                  </a:lnTo>
                  <a:lnTo>
                    <a:pt x="210" y="281"/>
                  </a:lnTo>
                  <a:lnTo>
                    <a:pt x="219" y="278"/>
                  </a:lnTo>
                  <a:lnTo>
                    <a:pt x="229" y="279"/>
                  </a:lnTo>
                  <a:lnTo>
                    <a:pt x="232" y="265"/>
                  </a:lnTo>
                  <a:lnTo>
                    <a:pt x="251" y="26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59"/>
            <p:cNvSpPr>
              <a:spLocks noChangeAspect="1"/>
            </p:cNvSpPr>
            <p:nvPr/>
          </p:nvSpPr>
          <p:spPr bwMode="gray">
            <a:xfrm>
              <a:off x="7072346" y="3399510"/>
              <a:ext cx="131982" cy="108260"/>
            </a:xfrm>
            <a:custGeom>
              <a:avLst/>
              <a:gdLst/>
              <a:ahLst/>
              <a:cxnLst>
                <a:cxn ang="0">
                  <a:pos x="45" y="286"/>
                </a:cxn>
                <a:cxn ang="0">
                  <a:pos x="72" y="273"/>
                </a:cxn>
                <a:cxn ang="0">
                  <a:pos x="89" y="269"/>
                </a:cxn>
                <a:cxn ang="0">
                  <a:pos x="112" y="274"/>
                </a:cxn>
                <a:cxn ang="0">
                  <a:pos x="118" y="246"/>
                </a:cxn>
                <a:cxn ang="0">
                  <a:pos x="145" y="252"/>
                </a:cxn>
                <a:cxn ang="0">
                  <a:pos x="160" y="238"/>
                </a:cxn>
                <a:cxn ang="0">
                  <a:pos x="176" y="198"/>
                </a:cxn>
                <a:cxn ang="0">
                  <a:pos x="190" y="190"/>
                </a:cxn>
                <a:cxn ang="0">
                  <a:pos x="217" y="207"/>
                </a:cxn>
                <a:cxn ang="0">
                  <a:pos x="219" y="225"/>
                </a:cxn>
                <a:cxn ang="0">
                  <a:pos x="230" y="231"/>
                </a:cxn>
                <a:cxn ang="0">
                  <a:pos x="226" y="254"/>
                </a:cxn>
                <a:cxn ang="0">
                  <a:pos x="224" y="287"/>
                </a:cxn>
                <a:cxn ang="0">
                  <a:pos x="241" y="312"/>
                </a:cxn>
                <a:cxn ang="0">
                  <a:pos x="293" y="286"/>
                </a:cxn>
                <a:cxn ang="0">
                  <a:pos x="307" y="271"/>
                </a:cxn>
                <a:cxn ang="0">
                  <a:pos x="334" y="257"/>
                </a:cxn>
                <a:cxn ang="0">
                  <a:pos x="350" y="260"/>
                </a:cxn>
                <a:cxn ang="0">
                  <a:pos x="364" y="266"/>
                </a:cxn>
                <a:cxn ang="0">
                  <a:pos x="390" y="260"/>
                </a:cxn>
                <a:cxn ang="0">
                  <a:pos x="411" y="268"/>
                </a:cxn>
                <a:cxn ang="0">
                  <a:pos x="417" y="273"/>
                </a:cxn>
                <a:cxn ang="0">
                  <a:pos x="400" y="182"/>
                </a:cxn>
                <a:cxn ang="0">
                  <a:pos x="346" y="162"/>
                </a:cxn>
                <a:cxn ang="0">
                  <a:pos x="333" y="120"/>
                </a:cxn>
                <a:cxn ang="0">
                  <a:pos x="282" y="122"/>
                </a:cxn>
                <a:cxn ang="0">
                  <a:pos x="239" y="112"/>
                </a:cxn>
                <a:cxn ang="0">
                  <a:pos x="185" y="114"/>
                </a:cxn>
                <a:cxn ang="0">
                  <a:pos x="140" y="109"/>
                </a:cxn>
                <a:cxn ang="0">
                  <a:pos x="104" y="102"/>
                </a:cxn>
                <a:cxn ang="0">
                  <a:pos x="126" y="67"/>
                </a:cxn>
                <a:cxn ang="0">
                  <a:pos x="172" y="77"/>
                </a:cxn>
                <a:cxn ang="0">
                  <a:pos x="196" y="56"/>
                </a:cxn>
                <a:cxn ang="0">
                  <a:pos x="172" y="54"/>
                </a:cxn>
                <a:cxn ang="0">
                  <a:pos x="185" y="22"/>
                </a:cxn>
                <a:cxn ang="0">
                  <a:pos x="170" y="0"/>
                </a:cxn>
                <a:cxn ang="0">
                  <a:pos x="132" y="27"/>
                </a:cxn>
                <a:cxn ang="0">
                  <a:pos x="108" y="36"/>
                </a:cxn>
                <a:cxn ang="0">
                  <a:pos x="105" y="63"/>
                </a:cxn>
                <a:cxn ang="0">
                  <a:pos x="75" y="82"/>
                </a:cxn>
                <a:cxn ang="0">
                  <a:pos x="32" y="107"/>
                </a:cxn>
                <a:cxn ang="0">
                  <a:pos x="6" y="112"/>
                </a:cxn>
                <a:cxn ang="0">
                  <a:pos x="14" y="136"/>
                </a:cxn>
                <a:cxn ang="0">
                  <a:pos x="40" y="149"/>
                </a:cxn>
                <a:cxn ang="0">
                  <a:pos x="41" y="187"/>
                </a:cxn>
                <a:cxn ang="0">
                  <a:pos x="52" y="212"/>
                </a:cxn>
                <a:cxn ang="0">
                  <a:pos x="29" y="239"/>
                </a:cxn>
                <a:cxn ang="0">
                  <a:pos x="19" y="269"/>
                </a:cxn>
              </a:cxnLst>
              <a:rect l="0" t="0" r="r" b="b"/>
              <a:pathLst>
                <a:path w="417" h="312">
                  <a:moveTo>
                    <a:pt x="19" y="269"/>
                  </a:moveTo>
                  <a:lnTo>
                    <a:pt x="24" y="274"/>
                  </a:lnTo>
                  <a:lnTo>
                    <a:pt x="37" y="289"/>
                  </a:lnTo>
                  <a:lnTo>
                    <a:pt x="45" y="286"/>
                  </a:lnTo>
                  <a:lnTo>
                    <a:pt x="52" y="286"/>
                  </a:lnTo>
                  <a:lnTo>
                    <a:pt x="53" y="281"/>
                  </a:lnTo>
                  <a:lnTo>
                    <a:pt x="67" y="274"/>
                  </a:lnTo>
                  <a:lnTo>
                    <a:pt x="72" y="273"/>
                  </a:lnTo>
                  <a:lnTo>
                    <a:pt x="76" y="274"/>
                  </a:lnTo>
                  <a:lnTo>
                    <a:pt x="79" y="270"/>
                  </a:lnTo>
                  <a:lnTo>
                    <a:pt x="85" y="268"/>
                  </a:lnTo>
                  <a:lnTo>
                    <a:pt x="89" y="269"/>
                  </a:lnTo>
                  <a:lnTo>
                    <a:pt x="94" y="274"/>
                  </a:lnTo>
                  <a:lnTo>
                    <a:pt x="107" y="279"/>
                  </a:lnTo>
                  <a:lnTo>
                    <a:pt x="111" y="276"/>
                  </a:lnTo>
                  <a:lnTo>
                    <a:pt x="112" y="274"/>
                  </a:lnTo>
                  <a:lnTo>
                    <a:pt x="112" y="269"/>
                  </a:lnTo>
                  <a:lnTo>
                    <a:pt x="110" y="265"/>
                  </a:lnTo>
                  <a:lnTo>
                    <a:pt x="110" y="258"/>
                  </a:lnTo>
                  <a:lnTo>
                    <a:pt x="118" y="246"/>
                  </a:lnTo>
                  <a:lnTo>
                    <a:pt x="123" y="246"/>
                  </a:lnTo>
                  <a:lnTo>
                    <a:pt x="129" y="248"/>
                  </a:lnTo>
                  <a:lnTo>
                    <a:pt x="138" y="246"/>
                  </a:lnTo>
                  <a:lnTo>
                    <a:pt x="145" y="252"/>
                  </a:lnTo>
                  <a:lnTo>
                    <a:pt x="149" y="252"/>
                  </a:lnTo>
                  <a:lnTo>
                    <a:pt x="153" y="250"/>
                  </a:lnTo>
                  <a:lnTo>
                    <a:pt x="159" y="243"/>
                  </a:lnTo>
                  <a:lnTo>
                    <a:pt x="160" y="238"/>
                  </a:lnTo>
                  <a:lnTo>
                    <a:pt x="155" y="232"/>
                  </a:lnTo>
                  <a:lnTo>
                    <a:pt x="155" y="227"/>
                  </a:lnTo>
                  <a:lnTo>
                    <a:pt x="165" y="214"/>
                  </a:lnTo>
                  <a:lnTo>
                    <a:pt x="176" y="198"/>
                  </a:lnTo>
                  <a:lnTo>
                    <a:pt x="178" y="195"/>
                  </a:lnTo>
                  <a:lnTo>
                    <a:pt x="182" y="190"/>
                  </a:lnTo>
                  <a:lnTo>
                    <a:pt x="183" y="189"/>
                  </a:lnTo>
                  <a:lnTo>
                    <a:pt x="190" y="190"/>
                  </a:lnTo>
                  <a:lnTo>
                    <a:pt x="194" y="187"/>
                  </a:lnTo>
                  <a:lnTo>
                    <a:pt x="204" y="189"/>
                  </a:lnTo>
                  <a:lnTo>
                    <a:pt x="217" y="201"/>
                  </a:lnTo>
                  <a:lnTo>
                    <a:pt x="217" y="207"/>
                  </a:lnTo>
                  <a:lnTo>
                    <a:pt x="213" y="215"/>
                  </a:lnTo>
                  <a:lnTo>
                    <a:pt x="213" y="220"/>
                  </a:lnTo>
                  <a:lnTo>
                    <a:pt x="214" y="222"/>
                  </a:lnTo>
                  <a:lnTo>
                    <a:pt x="219" y="225"/>
                  </a:lnTo>
                  <a:lnTo>
                    <a:pt x="225" y="223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30" y="231"/>
                  </a:lnTo>
                  <a:lnTo>
                    <a:pt x="228" y="233"/>
                  </a:lnTo>
                  <a:lnTo>
                    <a:pt x="226" y="238"/>
                  </a:lnTo>
                  <a:lnTo>
                    <a:pt x="228" y="249"/>
                  </a:lnTo>
                  <a:lnTo>
                    <a:pt x="226" y="254"/>
                  </a:lnTo>
                  <a:lnTo>
                    <a:pt x="224" y="259"/>
                  </a:lnTo>
                  <a:lnTo>
                    <a:pt x="224" y="269"/>
                  </a:lnTo>
                  <a:lnTo>
                    <a:pt x="221" y="278"/>
                  </a:lnTo>
                  <a:lnTo>
                    <a:pt x="224" y="287"/>
                  </a:lnTo>
                  <a:lnTo>
                    <a:pt x="230" y="298"/>
                  </a:lnTo>
                  <a:lnTo>
                    <a:pt x="235" y="309"/>
                  </a:lnTo>
                  <a:lnTo>
                    <a:pt x="236" y="311"/>
                  </a:lnTo>
                  <a:lnTo>
                    <a:pt x="241" y="312"/>
                  </a:lnTo>
                  <a:lnTo>
                    <a:pt x="246" y="309"/>
                  </a:lnTo>
                  <a:lnTo>
                    <a:pt x="258" y="302"/>
                  </a:lnTo>
                  <a:lnTo>
                    <a:pt x="272" y="292"/>
                  </a:lnTo>
                  <a:lnTo>
                    <a:pt x="293" y="286"/>
                  </a:lnTo>
                  <a:lnTo>
                    <a:pt x="295" y="285"/>
                  </a:lnTo>
                  <a:lnTo>
                    <a:pt x="299" y="278"/>
                  </a:lnTo>
                  <a:lnTo>
                    <a:pt x="306" y="274"/>
                  </a:lnTo>
                  <a:lnTo>
                    <a:pt x="307" y="271"/>
                  </a:lnTo>
                  <a:lnTo>
                    <a:pt x="312" y="270"/>
                  </a:lnTo>
                  <a:lnTo>
                    <a:pt x="322" y="263"/>
                  </a:lnTo>
                  <a:lnTo>
                    <a:pt x="327" y="262"/>
                  </a:lnTo>
                  <a:lnTo>
                    <a:pt x="334" y="257"/>
                  </a:lnTo>
                  <a:lnTo>
                    <a:pt x="339" y="257"/>
                  </a:lnTo>
                  <a:lnTo>
                    <a:pt x="343" y="259"/>
                  </a:lnTo>
                  <a:lnTo>
                    <a:pt x="346" y="260"/>
                  </a:lnTo>
                  <a:lnTo>
                    <a:pt x="350" y="260"/>
                  </a:lnTo>
                  <a:lnTo>
                    <a:pt x="352" y="270"/>
                  </a:lnTo>
                  <a:lnTo>
                    <a:pt x="354" y="274"/>
                  </a:lnTo>
                  <a:lnTo>
                    <a:pt x="357" y="273"/>
                  </a:lnTo>
                  <a:lnTo>
                    <a:pt x="364" y="266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79" y="263"/>
                  </a:lnTo>
                  <a:lnTo>
                    <a:pt x="390" y="260"/>
                  </a:lnTo>
                  <a:lnTo>
                    <a:pt x="396" y="260"/>
                  </a:lnTo>
                  <a:lnTo>
                    <a:pt x="401" y="264"/>
                  </a:lnTo>
                  <a:lnTo>
                    <a:pt x="409" y="264"/>
                  </a:lnTo>
                  <a:lnTo>
                    <a:pt x="411" y="268"/>
                  </a:lnTo>
                  <a:lnTo>
                    <a:pt x="411" y="270"/>
                  </a:lnTo>
                  <a:lnTo>
                    <a:pt x="406" y="271"/>
                  </a:lnTo>
                  <a:lnTo>
                    <a:pt x="414" y="274"/>
                  </a:lnTo>
                  <a:lnTo>
                    <a:pt x="417" y="273"/>
                  </a:lnTo>
                  <a:lnTo>
                    <a:pt x="417" y="237"/>
                  </a:lnTo>
                  <a:lnTo>
                    <a:pt x="407" y="212"/>
                  </a:lnTo>
                  <a:lnTo>
                    <a:pt x="407" y="193"/>
                  </a:lnTo>
                  <a:lnTo>
                    <a:pt x="400" y="182"/>
                  </a:lnTo>
                  <a:lnTo>
                    <a:pt x="381" y="180"/>
                  </a:lnTo>
                  <a:lnTo>
                    <a:pt x="361" y="187"/>
                  </a:lnTo>
                  <a:lnTo>
                    <a:pt x="350" y="179"/>
                  </a:lnTo>
                  <a:lnTo>
                    <a:pt x="346" y="162"/>
                  </a:lnTo>
                  <a:lnTo>
                    <a:pt x="344" y="142"/>
                  </a:lnTo>
                  <a:lnTo>
                    <a:pt x="355" y="108"/>
                  </a:lnTo>
                  <a:lnTo>
                    <a:pt x="336" y="106"/>
                  </a:lnTo>
                  <a:lnTo>
                    <a:pt x="333" y="120"/>
                  </a:lnTo>
                  <a:lnTo>
                    <a:pt x="323" y="119"/>
                  </a:lnTo>
                  <a:lnTo>
                    <a:pt x="314" y="122"/>
                  </a:lnTo>
                  <a:lnTo>
                    <a:pt x="298" y="119"/>
                  </a:lnTo>
                  <a:lnTo>
                    <a:pt x="282" y="122"/>
                  </a:lnTo>
                  <a:lnTo>
                    <a:pt x="267" y="129"/>
                  </a:lnTo>
                  <a:lnTo>
                    <a:pt x="260" y="126"/>
                  </a:lnTo>
                  <a:lnTo>
                    <a:pt x="244" y="128"/>
                  </a:lnTo>
                  <a:lnTo>
                    <a:pt x="239" y="112"/>
                  </a:lnTo>
                  <a:lnTo>
                    <a:pt x="231" y="110"/>
                  </a:lnTo>
                  <a:lnTo>
                    <a:pt x="224" y="106"/>
                  </a:lnTo>
                  <a:lnTo>
                    <a:pt x="193" y="115"/>
                  </a:lnTo>
                  <a:lnTo>
                    <a:pt x="185" y="114"/>
                  </a:lnTo>
                  <a:lnTo>
                    <a:pt x="180" y="108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40" y="109"/>
                  </a:lnTo>
                  <a:lnTo>
                    <a:pt x="124" y="106"/>
                  </a:lnTo>
                  <a:lnTo>
                    <a:pt x="117" y="108"/>
                  </a:lnTo>
                  <a:lnTo>
                    <a:pt x="108" y="108"/>
                  </a:lnTo>
                  <a:lnTo>
                    <a:pt x="104" y="102"/>
                  </a:lnTo>
                  <a:lnTo>
                    <a:pt x="104" y="86"/>
                  </a:lnTo>
                  <a:lnTo>
                    <a:pt x="104" y="77"/>
                  </a:lnTo>
                  <a:lnTo>
                    <a:pt x="119" y="72"/>
                  </a:lnTo>
                  <a:lnTo>
                    <a:pt x="126" y="67"/>
                  </a:lnTo>
                  <a:lnTo>
                    <a:pt x="134" y="70"/>
                  </a:lnTo>
                  <a:lnTo>
                    <a:pt x="150" y="67"/>
                  </a:lnTo>
                  <a:lnTo>
                    <a:pt x="159" y="69"/>
                  </a:lnTo>
                  <a:lnTo>
                    <a:pt x="172" y="77"/>
                  </a:lnTo>
                  <a:lnTo>
                    <a:pt x="180" y="75"/>
                  </a:lnTo>
                  <a:lnTo>
                    <a:pt x="185" y="67"/>
                  </a:lnTo>
                  <a:lnTo>
                    <a:pt x="192" y="65"/>
                  </a:lnTo>
                  <a:lnTo>
                    <a:pt x="196" y="56"/>
                  </a:lnTo>
                  <a:lnTo>
                    <a:pt x="192" y="56"/>
                  </a:lnTo>
                  <a:lnTo>
                    <a:pt x="185" y="60"/>
                  </a:lnTo>
                  <a:lnTo>
                    <a:pt x="176" y="61"/>
                  </a:lnTo>
                  <a:lnTo>
                    <a:pt x="172" y="54"/>
                  </a:lnTo>
                  <a:lnTo>
                    <a:pt x="167" y="38"/>
                  </a:lnTo>
                  <a:lnTo>
                    <a:pt x="174" y="33"/>
                  </a:lnTo>
                  <a:lnTo>
                    <a:pt x="181" y="29"/>
                  </a:lnTo>
                  <a:lnTo>
                    <a:pt x="185" y="22"/>
                  </a:lnTo>
                  <a:lnTo>
                    <a:pt x="183" y="15"/>
                  </a:lnTo>
                  <a:lnTo>
                    <a:pt x="178" y="9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4" y="5"/>
                  </a:lnTo>
                  <a:lnTo>
                    <a:pt x="160" y="12"/>
                  </a:lnTo>
                  <a:lnTo>
                    <a:pt x="145" y="20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7" y="23"/>
                  </a:lnTo>
                  <a:lnTo>
                    <a:pt x="110" y="27"/>
                  </a:lnTo>
                  <a:lnTo>
                    <a:pt x="108" y="36"/>
                  </a:lnTo>
                  <a:lnTo>
                    <a:pt x="102" y="40"/>
                  </a:lnTo>
                  <a:lnTo>
                    <a:pt x="107" y="47"/>
                  </a:lnTo>
                  <a:lnTo>
                    <a:pt x="107" y="55"/>
                  </a:lnTo>
                  <a:lnTo>
                    <a:pt x="105" y="63"/>
                  </a:lnTo>
                  <a:lnTo>
                    <a:pt x="99" y="67"/>
                  </a:lnTo>
                  <a:lnTo>
                    <a:pt x="83" y="70"/>
                  </a:lnTo>
                  <a:lnTo>
                    <a:pt x="75" y="75"/>
                  </a:lnTo>
                  <a:lnTo>
                    <a:pt x="75" y="82"/>
                  </a:lnTo>
                  <a:lnTo>
                    <a:pt x="63" y="104"/>
                  </a:lnTo>
                  <a:lnTo>
                    <a:pt x="56" y="107"/>
                  </a:lnTo>
                  <a:lnTo>
                    <a:pt x="40" y="108"/>
                  </a:lnTo>
                  <a:lnTo>
                    <a:pt x="32" y="107"/>
                  </a:lnTo>
                  <a:lnTo>
                    <a:pt x="26" y="101"/>
                  </a:lnTo>
                  <a:lnTo>
                    <a:pt x="18" y="102"/>
                  </a:lnTo>
                  <a:lnTo>
                    <a:pt x="10" y="106"/>
                  </a:lnTo>
                  <a:lnTo>
                    <a:pt x="6" y="112"/>
                  </a:lnTo>
                  <a:lnTo>
                    <a:pt x="8" y="120"/>
                  </a:lnTo>
                  <a:lnTo>
                    <a:pt x="0" y="125"/>
                  </a:lnTo>
                  <a:lnTo>
                    <a:pt x="6" y="131"/>
                  </a:lnTo>
                  <a:lnTo>
                    <a:pt x="14" y="136"/>
                  </a:lnTo>
                  <a:lnTo>
                    <a:pt x="16" y="144"/>
                  </a:lnTo>
                  <a:lnTo>
                    <a:pt x="25" y="145"/>
                  </a:lnTo>
                  <a:lnTo>
                    <a:pt x="34" y="144"/>
                  </a:lnTo>
                  <a:lnTo>
                    <a:pt x="40" y="149"/>
                  </a:lnTo>
                  <a:lnTo>
                    <a:pt x="42" y="156"/>
                  </a:lnTo>
                  <a:lnTo>
                    <a:pt x="41" y="165"/>
                  </a:lnTo>
                  <a:lnTo>
                    <a:pt x="37" y="171"/>
                  </a:lnTo>
                  <a:lnTo>
                    <a:pt x="41" y="187"/>
                  </a:lnTo>
                  <a:lnTo>
                    <a:pt x="46" y="194"/>
                  </a:lnTo>
                  <a:lnTo>
                    <a:pt x="53" y="199"/>
                  </a:lnTo>
                  <a:lnTo>
                    <a:pt x="54" y="205"/>
                  </a:lnTo>
                  <a:lnTo>
                    <a:pt x="52" y="212"/>
                  </a:lnTo>
                  <a:lnTo>
                    <a:pt x="47" y="217"/>
                  </a:lnTo>
                  <a:lnTo>
                    <a:pt x="40" y="222"/>
                  </a:lnTo>
                  <a:lnTo>
                    <a:pt x="37" y="228"/>
                  </a:lnTo>
                  <a:lnTo>
                    <a:pt x="29" y="239"/>
                  </a:lnTo>
                  <a:lnTo>
                    <a:pt x="22" y="253"/>
                  </a:lnTo>
                  <a:lnTo>
                    <a:pt x="24" y="259"/>
                  </a:lnTo>
                  <a:lnTo>
                    <a:pt x="24" y="266"/>
                  </a:lnTo>
                  <a:lnTo>
                    <a:pt x="19" y="2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60"/>
            <p:cNvSpPr>
              <a:spLocks noChangeAspect="1"/>
            </p:cNvSpPr>
            <p:nvPr/>
          </p:nvSpPr>
          <p:spPr bwMode="gray">
            <a:xfrm>
              <a:off x="7134361" y="3422211"/>
              <a:ext cx="4771" cy="6985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14" y="12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1" y="13"/>
                </a:cxn>
                <a:cxn ang="0">
                  <a:pos x="3" y="21"/>
                </a:cxn>
                <a:cxn ang="0">
                  <a:pos x="12" y="22"/>
                </a:cxn>
                <a:cxn ang="0">
                  <a:pos x="16" y="19"/>
                </a:cxn>
              </a:cxnLst>
              <a:rect l="0" t="0" r="r" b="b"/>
              <a:pathLst>
                <a:path w="16" h="22">
                  <a:moveTo>
                    <a:pt x="16" y="19"/>
                  </a:moveTo>
                  <a:lnTo>
                    <a:pt x="14" y="12"/>
                  </a:lnTo>
                  <a:lnTo>
                    <a:pt x="5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3" y="21"/>
                  </a:lnTo>
                  <a:lnTo>
                    <a:pt x="12" y="22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61"/>
            <p:cNvSpPr>
              <a:spLocks noChangeAspect="1"/>
            </p:cNvSpPr>
            <p:nvPr/>
          </p:nvSpPr>
          <p:spPr bwMode="gray">
            <a:xfrm>
              <a:off x="7145493" y="3425703"/>
              <a:ext cx="4771" cy="3492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6" y="9"/>
                </a:cxn>
                <a:cxn ang="0">
                  <a:pos x="14" y="6"/>
                </a:cxn>
                <a:cxn ang="0">
                  <a:pos x="15" y="4"/>
                </a:cxn>
              </a:cxnLst>
              <a:rect l="0" t="0" r="r" b="b"/>
              <a:pathLst>
                <a:path w="15" h="9">
                  <a:moveTo>
                    <a:pt x="15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6" y="9"/>
                  </a:lnTo>
                  <a:lnTo>
                    <a:pt x="14" y="6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62"/>
            <p:cNvSpPr>
              <a:spLocks noChangeAspect="1"/>
            </p:cNvSpPr>
            <p:nvPr/>
          </p:nvSpPr>
          <p:spPr bwMode="gray">
            <a:xfrm>
              <a:off x="7126411" y="3429195"/>
              <a:ext cx="3180" cy="349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2" y="8"/>
                </a:cxn>
                <a:cxn ang="0">
                  <a:pos x="11" y="8"/>
                </a:cxn>
                <a:cxn ang="0">
                  <a:pos x="12" y="6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63"/>
            <p:cNvSpPr>
              <a:spLocks noChangeAspect="1"/>
            </p:cNvSpPr>
            <p:nvPr/>
          </p:nvSpPr>
          <p:spPr bwMode="gray">
            <a:xfrm>
              <a:off x="6951496" y="3464118"/>
              <a:ext cx="251242" cy="209536"/>
            </a:xfrm>
            <a:custGeom>
              <a:avLst/>
              <a:gdLst/>
              <a:ahLst/>
              <a:cxnLst>
                <a:cxn ang="0">
                  <a:pos x="65" y="487"/>
                </a:cxn>
                <a:cxn ang="0">
                  <a:pos x="14" y="447"/>
                </a:cxn>
                <a:cxn ang="0">
                  <a:pos x="3" y="371"/>
                </a:cxn>
                <a:cxn ang="0">
                  <a:pos x="0" y="299"/>
                </a:cxn>
                <a:cxn ang="0">
                  <a:pos x="40" y="223"/>
                </a:cxn>
                <a:cxn ang="0">
                  <a:pos x="57" y="206"/>
                </a:cxn>
                <a:cxn ang="0">
                  <a:pos x="98" y="221"/>
                </a:cxn>
                <a:cxn ang="0">
                  <a:pos x="139" y="210"/>
                </a:cxn>
                <a:cxn ang="0">
                  <a:pos x="146" y="184"/>
                </a:cxn>
                <a:cxn ang="0">
                  <a:pos x="186" y="168"/>
                </a:cxn>
                <a:cxn ang="0">
                  <a:pos x="224" y="142"/>
                </a:cxn>
                <a:cxn ang="0">
                  <a:pos x="235" y="95"/>
                </a:cxn>
                <a:cxn ang="0">
                  <a:pos x="259" y="83"/>
                </a:cxn>
                <a:cxn ang="0">
                  <a:pos x="283" y="65"/>
                </a:cxn>
                <a:cxn ang="0">
                  <a:pos x="331" y="77"/>
                </a:cxn>
                <a:cxn ang="0">
                  <a:pos x="396" y="82"/>
                </a:cxn>
                <a:cxn ang="0">
                  <a:pos x="430" y="94"/>
                </a:cxn>
                <a:cxn ang="0">
                  <a:pos x="462" y="81"/>
                </a:cxn>
                <a:cxn ang="0">
                  <a:pos x="489" y="87"/>
                </a:cxn>
                <a:cxn ang="0">
                  <a:pos x="500" y="59"/>
                </a:cxn>
                <a:cxn ang="0">
                  <a:pos x="528" y="63"/>
                </a:cxn>
                <a:cxn ang="0">
                  <a:pos x="542" y="27"/>
                </a:cxn>
                <a:cxn ang="0">
                  <a:pos x="567" y="3"/>
                </a:cxn>
                <a:cxn ang="0">
                  <a:pos x="590" y="28"/>
                </a:cxn>
                <a:cxn ang="0">
                  <a:pos x="606" y="38"/>
                </a:cxn>
                <a:cxn ang="0">
                  <a:pos x="605" y="62"/>
                </a:cxn>
                <a:cxn ang="0">
                  <a:pos x="601" y="100"/>
                </a:cxn>
                <a:cxn ang="0">
                  <a:pos x="623" y="122"/>
                </a:cxn>
                <a:cxn ang="0">
                  <a:pos x="676" y="92"/>
                </a:cxn>
                <a:cxn ang="0">
                  <a:pos x="704" y="75"/>
                </a:cxn>
                <a:cxn ang="0">
                  <a:pos x="727" y="73"/>
                </a:cxn>
                <a:cxn ang="0">
                  <a:pos x="741" y="81"/>
                </a:cxn>
                <a:cxn ang="0">
                  <a:pos x="778" y="77"/>
                </a:cxn>
                <a:cxn ang="0">
                  <a:pos x="785" y="84"/>
                </a:cxn>
                <a:cxn ang="0">
                  <a:pos x="768" y="94"/>
                </a:cxn>
                <a:cxn ang="0">
                  <a:pos x="759" y="108"/>
                </a:cxn>
                <a:cxn ang="0">
                  <a:pos x="725" y="109"/>
                </a:cxn>
                <a:cxn ang="0">
                  <a:pos x="665" y="114"/>
                </a:cxn>
                <a:cxn ang="0">
                  <a:pos x="638" y="129"/>
                </a:cxn>
                <a:cxn ang="0">
                  <a:pos x="622" y="141"/>
                </a:cxn>
                <a:cxn ang="0">
                  <a:pos x="594" y="158"/>
                </a:cxn>
                <a:cxn ang="0">
                  <a:pos x="605" y="183"/>
                </a:cxn>
                <a:cxn ang="0">
                  <a:pos x="608" y="218"/>
                </a:cxn>
                <a:cxn ang="0">
                  <a:pos x="592" y="249"/>
                </a:cxn>
                <a:cxn ang="0">
                  <a:pos x="582" y="277"/>
                </a:cxn>
                <a:cxn ang="0">
                  <a:pos x="569" y="304"/>
                </a:cxn>
                <a:cxn ang="0">
                  <a:pos x="520" y="302"/>
                </a:cxn>
                <a:cxn ang="0">
                  <a:pos x="535" y="336"/>
                </a:cxn>
                <a:cxn ang="0">
                  <a:pos x="517" y="361"/>
                </a:cxn>
                <a:cxn ang="0">
                  <a:pos x="489" y="384"/>
                </a:cxn>
                <a:cxn ang="0">
                  <a:pos x="481" y="404"/>
                </a:cxn>
                <a:cxn ang="0">
                  <a:pos x="463" y="460"/>
                </a:cxn>
                <a:cxn ang="0">
                  <a:pos x="444" y="445"/>
                </a:cxn>
                <a:cxn ang="0">
                  <a:pos x="425" y="448"/>
                </a:cxn>
                <a:cxn ang="0">
                  <a:pos x="391" y="468"/>
                </a:cxn>
                <a:cxn ang="0">
                  <a:pos x="390" y="479"/>
                </a:cxn>
                <a:cxn ang="0">
                  <a:pos x="352" y="476"/>
                </a:cxn>
                <a:cxn ang="0">
                  <a:pos x="321" y="520"/>
                </a:cxn>
                <a:cxn ang="0">
                  <a:pos x="321" y="566"/>
                </a:cxn>
                <a:cxn ang="0">
                  <a:pos x="226" y="587"/>
                </a:cxn>
                <a:cxn ang="0">
                  <a:pos x="197" y="599"/>
                </a:cxn>
                <a:cxn ang="0">
                  <a:pos x="129" y="594"/>
                </a:cxn>
                <a:cxn ang="0">
                  <a:pos x="101" y="598"/>
                </a:cxn>
              </a:cxnLst>
              <a:rect l="0" t="0" r="r" b="b"/>
              <a:pathLst>
                <a:path w="788" h="599">
                  <a:moveTo>
                    <a:pt x="24" y="572"/>
                  </a:moveTo>
                  <a:lnTo>
                    <a:pt x="36" y="547"/>
                  </a:lnTo>
                  <a:lnTo>
                    <a:pt x="59" y="519"/>
                  </a:lnTo>
                  <a:lnTo>
                    <a:pt x="65" y="502"/>
                  </a:lnTo>
                  <a:lnTo>
                    <a:pt x="65" y="487"/>
                  </a:lnTo>
                  <a:lnTo>
                    <a:pt x="59" y="471"/>
                  </a:lnTo>
                  <a:lnTo>
                    <a:pt x="48" y="461"/>
                  </a:lnTo>
                  <a:lnTo>
                    <a:pt x="36" y="461"/>
                  </a:lnTo>
                  <a:lnTo>
                    <a:pt x="24" y="458"/>
                  </a:lnTo>
                  <a:lnTo>
                    <a:pt x="14" y="447"/>
                  </a:lnTo>
                  <a:lnTo>
                    <a:pt x="12" y="434"/>
                  </a:lnTo>
                  <a:lnTo>
                    <a:pt x="15" y="417"/>
                  </a:lnTo>
                  <a:lnTo>
                    <a:pt x="12" y="399"/>
                  </a:lnTo>
                  <a:lnTo>
                    <a:pt x="6" y="383"/>
                  </a:lnTo>
                  <a:lnTo>
                    <a:pt x="3" y="371"/>
                  </a:lnTo>
                  <a:lnTo>
                    <a:pt x="6" y="353"/>
                  </a:lnTo>
                  <a:lnTo>
                    <a:pt x="15" y="335"/>
                  </a:lnTo>
                  <a:lnTo>
                    <a:pt x="14" y="324"/>
                  </a:lnTo>
                  <a:lnTo>
                    <a:pt x="0" y="319"/>
                  </a:lnTo>
                  <a:lnTo>
                    <a:pt x="0" y="299"/>
                  </a:lnTo>
                  <a:lnTo>
                    <a:pt x="0" y="289"/>
                  </a:lnTo>
                  <a:lnTo>
                    <a:pt x="21" y="281"/>
                  </a:lnTo>
                  <a:lnTo>
                    <a:pt x="21" y="266"/>
                  </a:lnTo>
                  <a:lnTo>
                    <a:pt x="35" y="244"/>
                  </a:lnTo>
                  <a:lnTo>
                    <a:pt x="40" y="223"/>
                  </a:lnTo>
                  <a:lnTo>
                    <a:pt x="40" y="206"/>
                  </a:lnTo>
                  <a:lnTo>
                    <a:pt x="42" y="192"/>
                  </a:lnTo>
                  <a:lnTo>
                    <a:pt x="48" y="196"/>
                  </a:lnTo>
                  <a:lnTo>
                    <a:pt x="54" y="202"/>
                  </a:lnTo>
                  <a:lnTo>
                    <a:pt x="57" y="206"/>
                  </a:lnTo>
                  <a:lnTo>
                    <a:pt x="68" y="208"/>
                  </a:lnTo>
                  <a:lnTo>
                    <a:pt x="80" y="206"/>
                  </a:lnTo>
                  <a:lnTo>
                    <a:pt x="86" y="211"/>
                  </a:lnTo>
                  <a:lnTo>
                    <a:pt x="94" y="215"/>
                  </a:lnTo>
                  <a:lnTo>
                    <a:pt x="98" y="221"/>
                  </a:lnTo>
                  <a:lnTo>
                    <a:pt x="103" y="221"/>
                  </a:lnTo>
                  <a:lnTo>
                    <a:pt x="111" y="219"/>
                  </a:lnTo>
                  <a:lnTo>
                    <a:pt x="124" y="219"/>
                  </a:lnTo>
                  <a:lnTo>
                    <a:pt x="130" y="213"/>
                  </a:lnTo>
                  <a:lnTo>
                    <a:pt x="139" y="210"/>
                  </a:lnTo>
                  <a:lnTo>
                    <a:pt x="143" y="207"/>
                  </a:lnTo>
                  <a:lnTo>
                    <a:pt x="145" y="195"/>
                  </a:lnTo>
                  <a:lnTo>
                    <a:pt x="149" y="194"/>
                  </a:lnTo>
                  <a:lnTo>
                    <a:pt x="153" y="189"/>
                  </a:lnTo>
                  <a:lnTo>
                    <a:pt x="146" y="184"/>
                  </a:lnTo>
                  <a:lnTo>
                    <a:pt x="146" y="178"/>
                  </a:lnTo>
                  <a:lnTo>
                    <a:pt x="154" y="179"/>
                  </a:lnTo>
                  <a:lnTo>
                    <a:pt x="160" y="176"/>
                  </a:lnTo>
                  <a:lnTo>
                    <a:pt x="178" y="173"/>
                  </a:lnTo>
                  <a:lnTo>
                    <a:pt x="186" y="168"/>
                  </a:lnTo>
                  <a:lnTo>
                    <a:pt x="194" y="164"/>
                  </a:lnTo>
                  <a:lnTo>
                    <a:pt x="200" y="158"/>
                  </a:lnTo>
                  <a:lnTo>
                    <a:pt x="208" y="157"/>
                  </a:lnTo>
                  <a:lnTo>
                    <a:pt x="223" y="147"/>
                  </a:lnTo>
                  <a:lnTo>
                    <a:pt x="224" y="142"/>
                  </a:lnTo>
                  <a:lnTo>
                    <a:pt x="224" y="135"/>
                  </a:lnTo>
                  <a:lnTo>
                    <a:pt x="226" y="122"/>
                  </a:lnTo>
                  <a:lnTo>
                    <a:pt x="229" y="119"/>
                  </a:lnTo>
                  <a:lnTo>
                    <a:pt x="235" y="102"/>
                  </a:lnTo>
                  <a:lnTo>
                    <a:pt x="235" y="95"/>
                  </a:lnTo>
                  <a:lnTo>
                    <a:pt x="236" y="93"/>
                  </a:lnTo>
                  <a:lnTo>
                    <a:pt x="240" y="89"/>
                  </a:lnTo>
                  <a:lnTo>
                    <a:pt x="245" y="83"/>
                  </a:lnTo>
                  <a:lnTo>
                    <a:pt x="253" y="82"/>
                  </a:lnTo>
                  <a:lnTo>
                    <a:pt x="259" y="83"/>
                  </a:lnTo>
                  <a:lnTo>
                    <a:pt x="274" y="83"/>
                  </a:lnTo>
                  <a:lnTo>
                    <a:pt x="277" y="82"/>
                  </a:lnTo>
                  <a:lnTo>
                    <a:pt x="279" y="77"/>
                  </a:lnTo>
                  <a:lnTo>
                    <a:pt x="280" y="68"/>
                  </a:lnTo>
                  <a:lnTo>
                    <a:pt x="283" y="65"/>
                  </a:lnTo>
                  <a:lnTo>
                    <a:pt x="288" y="65"/>
                  </a:lnTo>
                  <a:lnTo>
                    <a:pt x="293" y="65"/>
                  </a:lnTo>
                  <a:lnTo>
                    <a:pt x="306" y="73"/>
                  </a:lnTo>
                  <a:lnTo>
                    <a:pt x="316" y="77"/>
                  </a:lnTo>
                  <a:lnTo>
                    <a:pt x="331" y="77"/>
                  </a:lnTo>
                  <a:lnTo>
                    <a:pt x="360" y="76"/>
                  </a:lnTo>
                  <a:lnTo>
                    <a:pt x="366" y="78"/>
                  </a:lnTo>
                  <a:lnTo>
                    <a:pt x="374" y="83"/>
                  </a:lnTo>
                  <a:lnTo>
                    <a:pt x="383" y="81"/>
                  </a:lnTo>
                  <a:lnTo>
                    <a:pt x="396" y="82"/>
                  </a:lnTo>
                  <a:lnTo>
                    <a:pt x="401" y="87"/>
                  </a:lnTo>
                  <a:lnTo>
                    <a:pt x="414" y="102"/>
                  </a:lnTo>
                  <a:lnTo>
                    <a:pt x="422" y="99"/>
                  </a:lnTo>
                  <a:lnTo>
                    <a:pt x="429" y="99"/>
                  </a:lnTo>
                  <a:lnTo>
                    <a:pt x="430" y="94"/>
                  </a:lnTo>
                  <a:lnTo>
                    <a:pt x="444" y="87"/>
                  </a:lnTo>
                  <a:lnTo>
                    <a:pt x="449" y="86"/>
                  </a:lnTo>
                  <a:lnTo>
                    <a:pt x="453" y="87"/>
                  </a:lnTo>
                  <a:lnTo>
                    <a:pt x="456" y="83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71" y="87"/>
                  </a:lnTo>
                  <a:lnTo>
                    <a:pt x="484" y="92"/>
                  </a:lnTo>
                  <a:lnTo>
                    <a:pt x="488" y="89"/>
                  </a:lnTo>
                  <a:lnTo>
                    <a:pt x="489" y="87"/>
                  </a:lnTo>
                  <a:lnTo>
                    <a:pt x="489" y="82"/>
                  </a:lnTo>
                  <a:lnTo>
                    <a:pt x="487" y="78"/>
                  </a:lnTo>
                  <a:lnTo>
                    <a:pt x="485" y="71"/>
                  </a:lnTo>
                  <a:lnTo>
                    <a:pt x="495" y="59"/>
                  </a:lnTo>
                  <a:lnTo>
                    <a:pt x="500" y="59"/>
                  </a:lnTo>
                  <a:lnTo>
                    <a:pt x="506" y="61"/>
                  </a:lnTo>
                  <a:lnTo>
                    <a:pt x="514" y="59"/>
                  </a:lnTo>
                  <a:lnTo>
                    <a:pt x="522" y="65"/>
                  </a:lnTo>
                  <a:lnTo>
                    <a:pt x="526" y="65"/>
                  </a:lnTo>
                  <a:lnTo>
                    <a:pt x="528" y="63"/>
                  </a:lnTo>
                  <a:lnTo>
                    <a:pt x="536" y="56"/>
                  </a:lnTo>
                  <a:lnTo>
                    <a:pt x="537" y="51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42" y="27"/>
                  </a:lnTo>
                  <a:lnTo>
                    <a:pt x="553" y="11"/>
                  </a:lnTo>
                  <a:lnTo>
                    <a:pt x="555" y="9"/>
                  </a:lnTo>
                  <a:lnTo>
                    <a:pt x="559" y="3"/>
                  </a:lnTo>
                  <a:lnTo>
                    <a:pt x="560" y="2"/>
                  </a:lnTo>
                  <a:lnTo>
                    <a:pt x="567" y="3"/>
                  </a:lnTo>
                  <a:lnTo>
                    <a:pt x="571" y="0"/>
                  </a:lnTo>
                  <a:lnTo>
                    <a:pt x="581" y="2"/>
                  </a:lnTo>
                  <a:lnTo>
                    <a:pt x="594" y="14"/>
                  </a:lnTo>
                  <a:lnTo>
                    <a:pt x="594" y="20"/>
                  </a:lnTo>
                  <a:lnTo>
                    <a:pt x="590" y="28"/>
                  </a:lnTo>
                  <a:lnTo>
                    <a:pt x="590" y="33"/>
                  </a:lnTo>
                  <a:lnTo>
                    <a:pt x="591" y="35"/>
                  </a:lnTo>
                  <a:lnTo>
                    <a:pt x="596" y="38"/>
                  </a:lnTo>
                  <a:lnTo>
                    <a:pt x="602" y="36"/>
                  </a:lnTo>
                  <a:lnTo>
                    <a:pt x="606" y="38"/>
                  </a:lnTo>
                  <a:lnTo>
                    <a:pt x="606" y="40"/>
                  </a:lnTo>
                  <a:lnTo>
                    <a:pt x="607" y="44"/>
                  </a:lnTo>
                  <a:lnTo>
                    <a:pt x="605" y="46"/>
                  </a:lnTo>
                  <a:lnTo>
                    <a:pt x="603" y="51"/>
                  </a:lnTo>
                  <a:lnTo>
                    <a:pt x="605" y="62"/>
                  </a:lnTo>
                  <a:lnTo>
                    <a:pt x="603" y="67"/>
                  </a:lnTo>
                  <a:lnTo>
                    <a:pt x="601" y="72"/>
                  </a:lnTo>
                  <a:lnTo>
                    <a:pt x="601" y="82"/>
                  </a:lnTo>
                  <a:lnTo>
                    <a:pt x="598" y="92"/>
                  </a:lnTo>
                  <a:lnTo>
                    <a:pt x="601" y="100"/>
                  </a:lnTo>
                  <a:lnTo>
                    <a:pt x="607" y="111"/>
                  </a:lnTo>
                  <a:lnTo>
                    <a:pt x="612" y="122"/>
                  </a:lnTo>
                  <a:lnTo>
                    <a:pt x="613" y="124"/>
                  </a:lnTo>
                  <a:lnTo>
                    <a:pt x="618" y="125"/>
                  </a:lnTo>
                  <a:lnTo>
                    <a:pt x="623" y="122"/>
                  </a:lnTo>
                  <a:lnTo>
                    <a:pt x="635" y="115"/>
                  </a:lnTo>
                  <a:lnTo>
                    <a:pt x="648" y="105"/>
                  </a:lnTo>
                  <a:lnTo>
                    <a:pt x="670" y="99"/>
                  </a:lnTo>
                  <a:lnTo>
                    <a:pt x="671" y="98"/>
                  </a:lnTo>
                  <a:lnTo>
                    <a:pt x="676" y="92"/>
                  </a:lnTo>
                  <a:lnTo>
                    <a:pt x="683" y="87"/>
                  </a:lnTo>
                  <a:lnTo>
                    <a:pt x="684" y="84"/>
                  </a:lnTo>
                  <a:lnTo>
                    <a:pt x="689" y="83"/>
                  </a:lnTo>
                  <a:lnTo>
                    <a:pt x="699" y="77"/>
                  </a:lnTo>
                  <a:lnTo>
                    <a:pt x="704" y="75"/>
                  </a:lnTo>
                  <a:lnTo>
                    <a:pt x="711" y="70"/>
                  </a:lnTo>
                  <a:lnTo>
                    <a:pt x="716" y="70"/>
                  </a:lnTo>
                  <a:lnTo>
                    <a:pt x="720" y="72"/>
                  </a:lnTo>
                  <a:lnTo>
                    <a:pt x="723" y="73"/>
                  </a:lnTo>
                  <a:lnTo>
                    <a:pt x="727" y="73"/>
                  </a:lnTo>
                  <a:lnTo>
                    <a:pt x="729" y="83"/>
                  </a:lnTo>
                  <a:lnTo>
                    <a:pt x="731" y="87"/>
                  </a:lnTo>
                  <a:lnTo>
                    <a:pt x="734" y="86"/>
                  </a:lnTo>
                  <a:lnTo>
                    <a:pt x="741" y="79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56" y="76"/>
                  </a:lnTo>
                  <a:lnTo>
                    <a:pt x="767" y="75"/>
                  </a:lnTo>
                  <a:lnTo>
                    <a:pt x="773" y="75"/>
                  </a:lnTo>
                  <a:lnTo>
                    <a:pt x="778" y="77"/>
                  </a:lnTo>
                  <a:lnTo>
                    <a:pt x="785" y="77"/>
                  </a:lnTo>
                  <a:lnTo>
                    <a:pt x="788" y="81"/>
                  </a:lnTo>
                  <a:lnTo>
                    <a:pt x="788" y="83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3" y="84"/>
                  </a:lnTo>
                  <a:lnTo>
                    <a:pt x="778" y="83"/>
                  </a:lnTo>
                  <a:lnTo>
                    <a:pt x="774" y="83"/>
                  </a:lnTo>
                  <a:lnTo>
                    <a:pt x="766" y="92"/>
                  </a:lnTo>
                  <a:lnTo>
                    <a:pt x="768" y="94"/>
                  </a:lnTo>
                  <a:lnTo>
                    <a:pt x="774" y="97"/>
                  </a:lnTo>
                  <a:lnTo>
                    <a:pt x="775" y="102"/>
                  </a:lnTo>
                  <a:lnTo>
                    <a:pt x="775" y="106"/>
                  </a:lnTo>
                  <a:lnTo>
                    <a:pt x="764" y="104"/>
                  </a:lnTo>
                  <a:lnTo>
                    <a:pt x="759" y="108"/>
                  </a:lnTo>
                  <a:lnTo>
                    <a:pt x="757" y="108"/>
                  </a:lnTo>
                  <a:lnTo>
                    <a:pt x="751" y="113"/>
                  </a:lnTo>
                  <a:lnTo>
                    <a:pt x="746" y="113"/>
                  </a:lnTo>
                  <a:lnTo>
                    <a:pt x="732" y="108"/>
                  </a:lnTo>
                  <a:lnTo>
                    <a:pt x="725" y="109"/>
                  </a:lnTo>
                  <a:lnTo>
                    <a:pt x="721" y="108"/>
                  </a:lnTo>
                  <a:lnTo>
                    <a:pt x="686" y="110"/>
                  </a:lnTo>
                  <a:lnTo>
                    <a:pt x="682" y="110"/>
                  </a:lnTo>
                  <a:lnTo>
                    <a:pt x="672" y="114"/>
                  </a:lnTo>
                  <a:lnTo>
                    <a:pt x="665" y="114"/>
                  </a:lnTo>
                  <a:lnTo>
                    <a:pt x="656" y="120"/>
                  </a:lnTo>
                  <a:lnTo>
                    <a:pt x="648" y="121"/>
                  </a:lnTo>
                  <a:lnTo>
                    <a:pt x="643" y="124"/>
                  </a:lnTo>
                  <a:lnTo>
                    <a:pt x="639" y="125"/>
                  </a:lnTo>
                  <a:lnTo>
                    <a:pt x="638" y="129"/>
                  </a:lnTo>
                  <a:lnTo>
                    <a:pt x="635" y="131"/>
                  </a:lnTo>
                  <a:lnTo>
                    <a:pt x="625" y="134"/>
                  </a:lnTo>
                  <a:lnTo>
                    <a:pt x="624" y="136"/>
                  </a:lnTo>
                  <a:lnTo>
                    <a:pt x="625" y="140"/>
                  </a:lnTo>
                  <a:lnTo>
                    <a:pt x="622" y="141"/>
                  </a:lnTo>
                  <a:lnTo>
                    <a:pt x="617" y="138"/>
                  </a:lnTo>
                  <a:lnTo>
                    <a:pt x="612" y="138"/>
                  </a:lnTo>
                  <a:lnTo>
                    <a:pt x="611" y="140"/>
                  </a:lnTo>
                  <a:lnTo>
                    <a:pt x="610" y="145"/>
                  </a:lnTo>
                  <a:lnTo>
                    <a:pt x="594" y="158"/>
                  </a:lnTo>
                  <a:lnTo>
                    <a:pt x="590" y="162"/>
                  </a:lnTo>
                  <a:lnTo>
                    <a:pt x="589" y="168"/>
                  </a:lnTo>
                  <a:lnTo>
                    <a:pt x="590" y="170"/>
                  </a:lnTo>
                  <a:lnTo>
                    <a:pt x="598" y="175"/>
                  </a:lnTo>
                  <a:lnTo>
                    <a:pt x="605" y="183"/>
                  </a:lnTo>
                  <a:lnTo>
                    <a:pt x="608" y="196"/>
                  </a:lnTo>
                  <a:lnTo>
                    <a:pt x="612" y="206"/>
                  </a:lnTo>
                  <a:lnTo>
                    <a:pt x="612" y="207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11" y="222"/>
                  </a:lnTo>
                  <a:lnTo>
                    <a:pt x="610" y="228"/>
                  </a:lnTo>
                  <a:lnTo>
                    <a:pt x="606" y="235"/>
                  </a:lnTo>
                  <a:lnTo>
                    <a:pt x="601" y="243"/>
                  </a:lnTo>
                  <a:lnTo>
                    <a:pt x="592" y="249"/>
                  </a:lnTo>
                  <a:lnTo>
                    <a:pt x="585" y="258"/>
                  </a:lnTo>
                  <a:lnTo>
                    <a:pt x="581" y="265"/>
                  </a:lnTo>
                  <a:lnTo>
                    <a:pt x="578" y="269"/>
                  </a:lnTo>
                  <a:lnTo>
                    <a:pt x="578" y="275"/>
                  </a:lnTo>
                  <a:lnTo>
                    <a:pt x="582" y="277"/>
                  </a:lnTo>
                  <a:lnTo>
                    <a:pt x="586" y="280"/>
                  </a:lnTo>
                  <a:lnTo>
                    <a:pt x="582" y="283"/>
                  </a:lnTo>
                  <a:lnTo>
                    <a:pt x="582" y="291"/>
                  </a:lnTo>
                  <a:lnTo>
                    <a:pt x="575" y="301"/>
                  </a:lnTo>
                  <a:lnTo>
                    <a:pt x="569" y="304"/>
                  </a:lnTo>
                  <a:lnTo>
                    <a:pt x="558" y="307"/>
                  </a:lnTo>
                  <a:lnTo>
                    <a:pt x="547" y="305"/>
                  </a:lnTo>
                  <a:lnTo>
                    <a:pt x="528" y="301"/>
                  </a:lnTo>
                  <a:lnTo>
                    <a:pt x="524" y="299"/>
                  </a:lnTo>
                  <a:lnTo>
                    <a:pt x="520" y="302"/>
                  </a:lnTo>
                  <a:lnTo>
                    <a:pt x="517" y="307"/>
                  </a:lnTo>
                  <a:lnTo>
                    <a:pt x="520" y="310"/>
                  </a:lnTo>
                  <a:lnTo>
                    <a:pt x="525" y="320"/>
                  </a:lnTo>
                  <a:lnTo>
                    <a:pt x="530" y="320"/>
                  </a:lnTo>
                  <a:lnTo>
                    <a:pt x="535" y="336"/>
                  </a:lnTo>
                  <a:lnTo>
                    <a:pt x="539" y="341"/>
                  </a:lnTo>
                  <a:lnTo>
                    <a:pt x="539" y="345"/>
                  </a:lnTo>
                  <a:lnTo>
                    <a:pt x="533" y="351"/>
                  </a:lnTo>
                  <a:lnTo>
                    <a:pt x="527" y="353"/>
                  </a:lnTo>
                  <a:lnTo>
                    <a:pt x="517" y="361"/>
                  </a:lnTo>
                  <a:lnTo>
                    <a:pt x="509" y="360"/>
                  </a:lnTo>
                  <a:lnTo>
                    <a:pt x="498" y="363"/>
                  </a:lnTo>
                  <a:lnTo>
                    <a:pt x="496" y="377"/>
                  </a:lnTo>
                  <a:lnTo>
                    <a:pt x="490" y="379"/>
                  </a:lnTo>
                  <a:lnTo>
                    <a:pt x="489" y="384"/>
                  </a:lnTo>
                  <a:lnTo>
                    <a:pt x="490" y="390"/>
                  </a:lnTo>
                  <a:lnTo>
                    <a:pt x="489" y="394"/>
                  </a:lnTo>
                  <a:lnTo>
                    <a:pt x="487" y="394"/>
                  </a:lnTo>
                  <a:lnTo>
                    <a:pt x="483" y="399"/>
                  </a:lnTo>
                  <a:lnTo>
                    <a:pt x="481" y="404"/>
                  </a:lnTo>
                  <a:lnTo>
                    <a:pt x="479" y="407"/>
                  </a:lnTo>
                  <a:lnTo>
                    <a:pt x="481" y="425"/>
                  </a:lnTo>
                  <a:lnTo>
                    <a:pt x="483" y="437"/>
                  </a:lnTo>
                  <a:lnTo>
                    <a:pt x="483" y="43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5" y="458"/>
                  </a:lnTo>
                  <a:lnTo>
                    <a:pt x="452" y="454"/>
                  </a:lnTo>
                  <a:lnTo>
                    <a:pt x="451" y="450"/>
                  </a:lnTo>
                  <a:lnTo>
                    <a:pt x="444" y="445"/>
                  </a:lnTo>
                  <a:lnTo>
                    <a:pt x="440" y="445"/>
                  </a:lnTo>
                  <a:lnTo>
                    <a:pt x="438" y="449"/>
                  </a:lnTo>
                  <a:lnTo>
                    <a:pt x="441" y="450"/>
                  </a:lnTo>
                  <a:lnTo>
                    <a:pt x="441" y="453"/>
                  </a:lnTo>
                  <a:lnTo>
                    <a:pt x="425" y="448"/>
                  </a:lnTo>
                  <a:lnTo>
                    <a:pt x="419" y="448"/>
                  </a:lnTo>
                  <a:lnTo>
                    <a:pt x="414" y="450"/>
                  </a:lnTo>
                  <a:lnTo>
                    <a:pt x="412" y="455"/>
                  </a:lnTo>
                  <a:lnTo>
                    <a:pt x="395" y="464"/>
                  </a:lnTo>
                  <a:lnTo>
                    <a:pt x="391" y="468"/>
                  </a:lnTo>
                  <a:lnTo>
                    <a:pt x="392" y="470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7"/>
                  </a:lnTo>
                  <a:lnTo>
                    <a:pt x="390" y="479"/>
                  </a:lnTo>
                  <a:lnTo>
                    <a:pt x="377" y="481"/>
                  </a:lnTo>
                  <a:lnTo>
                    <a:pt x="368" y="484"/>
                  </a:lnTo>
                  <a:lnTo>
                    <a:pt x="356" y="482"/>
                  </a:lnTo>
                  <a:lnTo>
                    <a:pt x="356" y="479"/>
                  </a:lnTo>
                  <a:lnTo>
                    <a:pt x="352" y="476"/>
                  </a:lnTo>
                  <a:lnTo>
                    <a:pt x="345" y="480"/>
                  </a:lnTo>
                  <a:lnTo>
                    <a:pt x="339" y="491"/>
                  </a:lnTo>
                  <a:lnTo>
                    <a:pt x="327" y="500"/>
                  </a:lnTo>
                  <a:lnTo>
                    <a:pt x="325" y="506"/>
                  </a:lnTo>
                  <a:lnTo>
                    <a:pt x="321" y="520"/>
                  </a:lnTo>
                  <a:lnTo>
                    <a:pt x="322" y="533"/>
                  </a:lnTo>
                  <a:lnTo>
                    <a:pt x="318" y="552"/>
                  </a:lnTo>
                  <a:lnTo>
                    <a:pt x="318" y="556"/>
                  </a:lnTo>
                  <a:lnTo>
                    <a:pt x="322" y="560"/>
                  </a:lnTo>
                  <a:lnTo>
                    <a:pt x="321" y="566"/>
                  </a:lnTo>
                  <a:lnTo>
                    <a:pt x="313" y="572"/>
                  </a:lnTo>
                  <a:lnTo>
                    <a:pt x="288" y="577"/>
                  </a:lnTo>
                  <a:lnTo>
                    <a:pt x="268" y="584"/>
                  </a:lnTo>
                  <a:lnTo>
                    <a:pt x="252" y="588"/>
                  </a:lnTo>
                  <a:lnTo>
                    <a:pt x="226" y="587"/>
                  </a:lnTo>
                  <a:lnTo>
                    <a:pt x="213" y="587"/>
                  </a:lnTo>
                  <a:lnTo>
                    <a:pt x="207" y="589"/>
                  </a:lnTo>
                  <a:lnTo>
                    <a:pt x="203" y="592"/>
                  </a:lnTo>
                  <a:lnTo>
                    <a:pt x="200" y="597"/>
                  </a:lnTo>
                  <a:lnTo>
                    <a:pt x="197" y="599"/>
                  </a:lnTo>
                  <a:lnTo>
                    <a:pt x="181" y="592"/>
                  </a:lnTo>
                  <a:lnTo>
                    <a:pt x="164" y="592"/>
                  </a:lnTo>
                  <a:lnTo>
                    <a:pt x="149" y="594"/>
                  </a:lnTo>
                  <a:lnTo>
                    <a:pt x="138" y="593"/>
                  </a:lnTo>
                  <a:lnTo>
                    <a:pt x="129" y="594"/>
                  </a:lnTo>
                  <a:lnTo>
                    <a:pt x="119" y="594"/>
                  </a:lnTo>
                  <a:lnTo>
                    <a:pt x="116" y="595"/>
                  </a:lnTo>
                  <a:lnTo>
                    <a:pt x="112" y="598"/>
                  </a:lnTo>
                  <a:lnTo>
                    <a:pt x="108" y="599"/>
                  </a:lnTo>
                  <a:lnTo>
                    <a:pt x="101" y="598"/>
                  </a:lnTo>
                  <a:lnTo>
                    <a:pt x="83" y="588"/>
                  </a:lnTo>
                  <a:lnTo>
                    <a:pt x="24" y="57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64"/>
            <p:cNvSpPr>
              <a:spLocks noChangeAspect="1"/>
            </p:cNvSpPr>
            <p:nvPr/>
          </p:nvSpPr>
          <p:spPr bwMode="gray">
            <a:xfrm>
              <a:off x="7558929" y="4152095"/>
              <a:ext cx="189227" cy="2200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5" y="3"/>
                </a:cxn>
                <a:cxn ang="0">
                  <a:pos x="62" y="19"/>
                </a:cxn>
                <a:cxn ang="0">
                  <a:pos x="100" y="19"/>
                </a:cxn>
                <a:cxn ang="0">
                  <a:pos x="130" y="26"/>
                </a:cxn>
                <a:cxn ang="0">
                  <a:pos x="151" y="51"/>
                </a:cxn>
                <a:cxn ang="0">
                  <a:pos x="168" y="72"/>
                </a:cxn>
                <a:cxn ang="0">
                  <a:pos x="196" y="102"/>
                </a:cxn>
                <a:cxn ang="0">
                  <a:pos x="251" y="136"/>
                </a:cxn>
                <a:cxn ang="0">
                  <a:pos x="277" y="159"/>
                </a:cxn>
                <a:cxn ang="0">
                  <a:pos x="302" y="190"/>
                </a:cxn>
                <a:cxn ang="0">
                  <a:pos x="311" y="184"/>
                </a:cxn>
                <a:cxn ang="0">
                  <a:pos x="338" y="211"/>
                </a:cxn>
                <a:cxn ang="0">
                  <a:pos x="355" y="217"/>
                </a:cxn>
                <a:cxn ang="0">
                  <a:pos x="382" y="242"/>
                </a:cxn>
                <a:cxn ang="0">
                  <a:pos x="391" y="236"/>
                </a:cxn>
                <a:cxn ang="0">
                  <a:pos x="423" y="247"/>
                </a:cxn>
                <a:cxn ang="0">
                  <a:pos x="431" y="259"/>
                </a:cxn>
                <a:cxn ang="0">
                  <a:pos x="425" y="270"/>
                </a:cxn>
                <a:cxn ang="0">
                  <a:pos x="417" y="290"/>
                </a:cxn>
                <a:cxn ang="0">
                  <a:pos x="430" y="287"/>
                </a:cxn>
                <a:cxn ang="0">
                  <a:pos x="453" y="281"/>
                </a:cxn>
                <a:cxn ang="0">
                  <a:pos x="467" y="303"/>
                </a:cxn>
                <a:cxn ang="0">
                  <a:pos x="463" y="320"/>
                </a:cxn>
                <a:cxn ang="0">
                  <a:pos x="450" y="344"/>
                </a:cxn>
                <a:cxn ang="0">
                  <a:pos x="474" y="361"/>
                </a:cxn>
                <a:cxn ang="0">
                  <a:pos x="490" y="363"/>
                </a:cxn>
                <a:cxn ang="0">
                  <a:pos x="509" y="384"/>
                </a:cxn>
                <a:cxn ang="0">
                  <a:pos x="510" y="409"/>
                </a:cxn>
                <a:cxn ang="0">
                  <a:pos x="532" y="420"/>
                </a:cxn>
                <a:cxn ang="0">
                  <a:pos x="542" y="435"/>
                </a:cxn>
                <a:cxn ang="0">
                  <a:pos x="570" y="440"/>
                </a:cxn>
                <a:cxn ang="0">
                  <a:pos x="584" y="462"/>
                </a:cxn>
                <a:cxn ang="0">
                  <a:pos x="591" y="487"/>
                </a:cxn>
                <a:cxn ang="0">
                  <a:pos x="587" y="512"/>
                </a:cxn>
                <a:cxn ang="0">
                  <a:pos x="582" y="548"/>
                </a:cxn>
                <a:cxn ang="0">
                  <a:pos x="581" y="613"/>
                </a:cxn>
                <a:cxn ang="0">
                  <a:pos x="563" y="613"/>
                </a:cxn>
                <a:cxn ang="0">
                  <a:pos x="549" y="619"/>
                </a:cxn>
                <a:cxn ang="0">
                  <a:pos x="516" y="608"/>
                </a:cxn>
                <a:cxn ang="0">
                  <a:pos x="508" y="618"/>
                </a:cxn>
                <a:cxn ang="0">
                  <a:pos x="478" y="586"/>
                </a:cxn>
                <a:cxn ang="0">
                  <a:pos x="455" y="571"/>
                </a:cxn>
                <a:cxn ang="0">
                  <a:pos x="409" y="535"/>
                </a:cxn>
                <a:cxn ang="0">
                  <a:pos x="388" y="508"/>
                </a:cxn>
                <a:cxn ang="0">
                  <a:pos x="363" y="484"/>
                </a:cxn>
                <a:cxn ang="0">
                  <a:pos x="312" y="426"/>
                </a:cxn>
                <a:cxn ang="0">
                  <a:pos x="286" y="355"/>
                </a:cxn>
                <a:cxn ang="0">
                  <a:pos x="264" y="328"/>
                </a:cxn>
                <a:cxn ang="0">
                  <a:pos x="232" y="293"/>
                </a:cxn>
                <a:cxn ang="0">
                  <a:pos x="221" y="291"/>
                </a:cxn>
                <a:cxn ang="0">
                  <a:pos x="205" y="237"/>
                </a:cxn>
                <a:cxn ang="0">
                  <a:pos x="191" y="205"/>
                </a:cxn>
                <a:cxn ang="0">
                  <a:pos x="151" y="182"/>
                </a:cxn>
                <a:cxn ang="0">
                  <a:pos x="123" y="146"/>
                </a:cxn>
                <a:cxn ang="0">
                  <a:pos x="105" y="118"/>
                </a:cxn>
                <a:cxn ang="0">
                  <a:pos x="76" y="103"/>
                </a:cxn>
                <a:cxn ang="0">
                  <a:pos x="51" y="77"/>
                </a:cxn>
                <a:cxn ang="0">
                  <a:pos x="12" y="39"/>
                </a:cxn>
                <a:cxn ang="0">
                  <a:pos x="0" y="1"/>
                </a:cxn>
              </a:cxnLst>
              <a:rect l="0" t="0" r="r" b="b"/>
              <a:pathLst>
                <a:path w="594" h="626">
                  <a:moveTo>
                    <a:pt x="0" y="1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3"/>
                  </a:lnTo>
                  <a:lnTo>
                    <a:pt x="42" y="16"/>
                  </a:lnTo>
                  <a:lnTo>
                    <a:pt x="55" y="17"/>
                  </a:lnTo>
                  <a:lnTo>
                    <a:pt x="62" y="19"/>
                  </a:lnTo>
                  <a:lnTo>
                    <a:pt x="74" y="21"/>
                  </a:lnTo>
                  <a:lnTo>
                    <a:pt x="91" y="18"/>
                  </a:lnTo>
                  <a:lnTo>
                    <a:pt x="100" y="19"/>
                  </a:lnTo>
                  <a:lnTo>
                    <a:pt x="110" y="24"/>
                  </a:lnTo>
                  <a:lnTo>
                    <a:pt x="122" y="23"/>
                  </a:lnTo>
                  <a:lnTo>
                    <a:pt x="130" y="26"/>
                  </a:lnTo>
                  <a:lnTo>
                    <a:pt x="146" y="38"/>
                  </a:lnTo>
                  <a:lnTo>
                    <a:pt x="150" y="45"/>
                  </a:lnTo>
                  <a:lnTo>
                    <a:pt x="151" y="51"/>
                  </a:lnTo>
                  <a:lnTo>
                    <a:pt x="155" y="56"/>
                  </a:lnTo>
                  <a:lnTo>
                    <a:pt x="161" y="60"/>
                  </a:lnTo>
                  <a:lnTo>
                    <a:pt x="168" y="72"/>
                  </a:lnTo>
                  <a:lnTo>
                    <a:pt x="171" y="80"/>
                  </a:lnTo>
                  <a:lnTo>
                    <a:pt x="184" y="89"/>
                  </a:lnTo>
                  <a:lnTo>
                    <a:pt x="196" y="102"/>
                  </a:lnTo>
                  <a:lnTo>
                    <a:pt x="230" y="118"/>
                  </a:lnTo>
                  <a:lnTo>
                    <a:pt x="237" y="125"/>
                  </a:lnTo>
                  <a:lnTo>
                    <a:pt x="251" y="136"/>
                  </a:lnTo>
                  <a:lnTo>
                    <a:pt x="259" y="146"/>
                  </a:lnTo>
                  <a:lnTo>
                    <a:pt x="263" y="157"/>
                  </a:lnTo>
                  <a:lnTo>
                    <a:pt x="277" y="159"/>
                  </a:lnTo>
                  <a:lnTo>
                    <a:pt x="282" y="172"/>
                  </a:lnTo>
                  <a:lnTo>
                    <a:pt x="296" y="187"/>
                  </a:lnTo>
                  <a:lnTo>
                    <a:pt x="302" y="190"/>
                  </a:lnTo>
                  <a:lnTo>
                    <a:pt x="307" y="193"/>
                  </a:lnTo>
                  <a:lnTo>
                    <a:pt x="309" y="189"/>
                  </a:lnTo>
                  <a:lnTo>
                    <a:pt x="311" y="184"/>
                  </a:lnTo>
                  <a:lnTo>
                    <a:pt x="320" y="184"/>
                  </a:lnTo>
                  <a:lnTo>
                    <a:pt x="327" y="189"/>
                  </a:lnTo>
                  <a:lnTo>
                    <a:pt x="338" y="211"/>
                  </a:lnTo>
                  <a:lnTo>
                    <a:pt x="345" y="215"/>
                  </a:lnTo>
                  <a:lnTo>
                    <a:pt x="350" y="216"/>
                  </a:lnTo>
                  <a:lnTo>
                    <a:pt x="355" y="217"/>
                  </a:lnTo>
                  <a:lnTo>
                    <a:pt x="371" y="226"/>
                  </a:lnTo>
                  <a:lnTo>
                    <a:pt x="376" y="231"/>
                  </a:lnTo>
                  <a:lnTo>
                    <a:pt x="382" y="242"/>
                  </a:lnTo>
                  <a:lnTo>
                    <a:pt x="386" y="244"/>
                  </a:lnTo>
                  <a:lnTo>
                    <a:pt x="387" y="233"/>
                  </a:lnTo>
                  <a:lnTo>
                    <a:pt x="391" y="236"/>
                  </a:lnTo>
                  <a:lnTo>
                    <a:pt x="396" y="243"/>
                  </a:lnTo>
                  <a:lnTo>
                    <a:pt x="403" y="248"/>
                  </a:lnTo>
                  <a:lnTo>
                    <a:pt x="423" y="247"/>
                  </a:lnTo>
                  <a:lnTo>
                    <a:pt x="430" y="250"/>
                  </a:lnTo>
                  <a:lnTo>
                    <a:pt x="433" y="254"/>
                  </a:lnTo>
                  <a:lnTo>
                    <a:pt x="431" y="259"/>
                  </a:lnTo>
                  <a:lnTo>
                    <a:pt x="428" y="263"/>
                  </a:lnTo>
                  <a:lnTo>
                    <a:pt x="424" y="263"/>
                  </a:lnTo>
                  <a:lnTo>
                    <a:pt x="425" y="270"/>
                  </a:lnTo>
                  <a:lnTo>
                    <a:pt x="429" y="276"/>
                  </a:lnTo>
                  <a:lnTo>
                    <a:pt x="429" y="282"/>
                  </a:lnTo>
                  <a:lnTo>
                    <a:pt x="417" y="290"/>
                  </a:lnTo>
                  <a:lnTo>
                    <a:pt x="415" y="292"/>
                  </a:lnTo>
                  <a:lnTo>
                    <a:pt x="417" y="293"/>
                  </a:lnTo>
                  <a:lnTo>
                    <a:pt x="430" y="287"/>
                  </a:lnTo>
                  <a:lnTo>
                    <a:pt x="438" y="282"/>
                  </a:lnTo>
                  <a:lnTo>
                    <a:pt x="449" y="279"/>
                  </a:lnTo>
                  <a:lnTo>
                    <a:pt x="453" y="281"/>
                  </a:lnTo>
                  <a:lnTo>
                    <a:pt x="462" y="288"/>
                  </a:lnTo>
                  <a:lnTo>
                    <a:pt x="466" y="297"/>
                  </a:lnTo>
                  <a:lnTo>
                    <a:pt x="467" y="303"/>
                  </a:lnTo>
                  <a:lnTo>
                    <a:pt x="453" y="317"/>
                  </a:lnTo>
                  <a:lnTo>
                    <a:pt x="457" y="319"/>
                  </a:lnTo>
                  <a:lnTo>
                    <a:pt x="463" y="320"/>
                  </a:lnTo>
                  <a:lnTo>
                    <a:pt x="461" y="328"/>
                  </a:lnTo>
                  <a:lnTo>
                    <a:pt x="453" y="334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66" y="357"/>
                  </a:lnTo>
                  <a:lnTo>
                    <a:pt x="474" y="361"/>
                  </a:lnTo>
                  <a:lnTo>
                    <a:pt x="482" y="361"/>
                  </a:lnTo>
                  <a:lnTo>
                    <a:pt x="487" y="365"/>
                  </a:lnTo>
                  <a:lnTo>
                    <a:pt x="490" y="363"/>
                  </a:lnTo>
                  <a:lnTo>
                    <a:pt x="501" y="365"/>
                  </a:lnTo>
                  <a:lnTo>
                    <a:pt x="506" y="376"/>
                  </a:lnTo>
                  <a:lnTo>
                    <a:pt x="509" y="384"/>
                  </a:lnTo>
                  <a:lnTo>
                    <a:pt x="510" y="394"/>
                  </a:lnTo>
                  <a:lnTo>
                    <a:pt x="512" y="401"/>
                  </a:lnTo>
                  <a:lnTo>
                    <a:pt x="510" y="409"/>
                  </a:lnTo>
                  <a:lnTo>
                    <a:pt x="516" y="410"/>
                  </a:lnTo>
                  <a:lnTo>
                    <a:pt x="526" y="414"/>
                  </a:lnTo>
                  <a:lnTo>
                    <a:pt x="532" y="420"/>
                  </a:lnTo>
                  <a:lnTo>
                    <a:pt x="526" y="435"/>
                  </a:lnTo>
                  <a:lnTo>
                    <a:pt x="533" y="436"/>
                  </a:lnTo>
                  <a:lnTo>
                    <a:pt x="542" y="435"/>
                  </a:lnTo>
                  <a:lnTo>
                    <a:pt x="552" y="435"/>
                  </a:lnTo>
                  <a:lnTo>
                    <a:pt x="560" y="436"/>
                  </a:lnTo>
                  <a:lnTo>
                    <a:pt x="570" y="440"/>
                  </a:lnTo>
                  <a:lnTo>
                    <a:pt x="573" y="446"/>
                  </a:lnTo>
                  <a:lnTo>
                    <a:pt x="580" y="454"/>
                  </a:lnTo>
                  <a:lnTo>
                    <a:pt x="584" y="462"/>
                  </a:lnTo>
                  <a:lnTo>
                    <a:pt x="591" y="469"/>
                  </a:lnTo>
                  <a:lnTo>
                    <a:pt x="594" y="478"/>
                  </a:lnTo>
                  <a:lnTo>
                    <a:pt x="591" y="487"/>
                  </a:lnTo>
                  <a:lnTo>
                    <a:pt x="585" y="501"/>
                  </a:lnTo>
                  <a:lnTo>
                    <a:pt x="584" y="510"/>
                  </a:lnTo>
                  <a:lnTo>
                    <a:pt x="587" y="512"/>
                  </a:lnTo>
                  <a:lnTo>
                    <a:pt x="589" y="518"/>
                  </a:lnTo>
                  <a:lnTo>
                    <a:pt x="585" y="530"/>
                  </a:lnTo>
                  <a:lnTo>
                    <a:pt x="582" y="548"/>
                  </a:lnTo>
                  <a:lnTo>
                    <a:pt x="584" y="556"/>
                  </a:lnTo>
                  <a:lnTo>
                    <a:pt x="584" y="594"/>
                  </a:lnTo>
                  <a:lnTo>
                    <a:pt x="581" y="613"/>
                  </a:lnTo>
                  <a:lnTo>
                    <a:pt x="579" y="623"/>
                  </a:lnTo>
                  <a:lnTo>
                    <a:pt x="574" y="623"/>
                  </a:lnTo>
                  <a:lnTo>
                    <a:pt x="563" y="613"/>
                  </a:lnTo>
                  <a:lnTo>
                    <a:pt x="554" y="607"/>
                  </a:lnTo>
                  <a:lnTo>
                    <a:pt x="552" y="610"/>
                  </a:lnTo>
                  <a:lnTo>
                    <a:pt x="549" y="619"/>
                  </a:lnTo>
                  <a:lnTo>
                    <a:pt x="543" y="621"/>
                  </a:lnTo>
                  <a:lnTo>
                    <a:pt x="524" y="607"/>
                  </a:lnTo>
                  <a:lnTo>
                    <a:pt x="516" y="608"/>
                  </a:lnTo>
                  <a:lnTo>
                    <a:pt x="524" y="624"/>
                  </a:lnTo>
                  <a:lnTo>
                    <a:pt x="519" y="626"/>
                  </a:lnTo>
                  <a:lnTo>
                    <a:pt x="508" y="618"/>
                  </a:lnTo>
                  <a:lnTo>
                    <a:pt x="500" y="609"/>
                  </a:lnTo>
                  <a:lnTo>
                    <a:pt x="484" y="596"/>
                  </a:lnTo>
                  <a:lnTo>
                    <a:pt x="478" y="586"/>
                  </a:lnTo>
                  <a:lnTo>
                    <a:pt x="471" y="577"/>
                  </a:lnTo>
                  <a:lnTo>
                    <a:pt x="461" y="572"/>
                  </a:lnTo>
                  <a:lnTo>
                    <a:pt x="455" y="571"/>
                  </a:lnTo>
                  <a:lnTo>
                    <a:pt x="436" y="554"/>
                  </a:lnTo>
                  <a:lnTo>
                    <a:pt x="419" y="543"/>
                  </a:lnTo>
                  <a:lnTo>
                    <a:pt x="409" y="535"/>
                  </a:lnTo>
                  <a:lnTo>
                    <a:pt x="399" y="532"/>
                  </a:lnTo>
                  <a:lnTo>
                    <a:pt x="392" y="522"/>
                  </a:lnTo>
                  <a:lnTo>
                    <a:pt x="388" y="508"/>
                  </a:lnTo>
                  <a:lnTo>
                    <a:pt x="383" y="501"/>
                  </a:lnTo>
                  <a:lnTo>
                    <a:pt x="371" y="495"/>
                  </a:lnTo>
                  <a:lnTo>
                    <a:pt x="363" y="484"/>
                  </a:lnTo>
                  <a:lnTo>
                    <a:pt x="339" y="457"/>
                  </a:lnTo>
                  <a:lnTo>
                    <a:pt x="317" y="433"/>
                  </a:lnTo>
                  <a:lnTo>
                    <a:pt x="312" y="426"/>
                  </a:lnTo>
                  <a:lnTo>
                    <a:pt x="311" y="409"/>
                  </a:lnTo>
                  <a:lnTo>
                    <a:pt x="288" y="366"/>
                  </a:lnTo>
                  <a:lnTo>
                    <a:pt x="286" y="355"/>
                  </a:lnTo>
                  <a:lnTo>
                    <a:pt x="278" y="341"/>
                  </a:lnTo>
                  <a:lnTo>
                    <a:pt x="272" y="336"/>
                  </a:lnTo>
                  <a:lnTo>
                    <a:pt x="264" y="328"/>
                  </a:lnTo>
                  <a:lnTo>
                    <a:pt x="258" y="323"/>
                  </a:lnTo>
                  <a:lnTo>
                    <a:pt x="250" y="306"/>
                  </a:lnTo>
                  <a:lnTo>
                    <a:pt x="232" y="293"/>
                  </a:lnTo>
                  <a:lnTo>
                    <a:pt x="225" y="293"/>
                  </a:lnTo>
                  <a:lnTo>
                    <a:pt x="223" y="292"/>
                  </a:lnTo>
                  <a:lnTo>
                    <a:pt x="221" y="291"/>
                  </a:lnTo>
                  <a:lnTo>
                    <a:pt x="216" y="270"/>
                  </a:lnTo>
                  <a:lnTo>
                    <a:pt x="210" y="248"/>
                  </a:lnTo>
                  <a:lnTo>
                    <a:pt x="205" y="237"/>
                  </a:lnTo>
                  <a:lnTo>
                    <a:pt x="198" y="225"/>
                  </a:lnTo>
                  <a:lnTo>
                    <a:pt x="198" y="215"/>
                  </a:lnTo>
                  <a:lnTo>
                    <a:pt x="191" y="205"/>
                  </a:lnTo>
                  <a:lnTo>
                    <a:pt x="181" y="195"/>
                  </a:lnTo>
                  <a:lnTo>
                    <a:pt x="161" y="185"/>
                  </a:lnTo>
                  <a:lnTo>
                    <a:pt x="151" y="182"/>
                  </a:lnTo>
                  <a:lnTo>
                    <a:pt x="139" y="179"/>
                  </a:lnTo>
                  <a:lnTo>
                    <a:pt x="130" y="148"/>
                  </a:lnTo>
                  <a:lnTo>
                    <a:pt x="123" y="146"/>
                  </a:lnTo>
                  <a:lnTo>
                    <a:pt x="121" y="140"/>
                  </a:lnTo>
                  <a:lnTo>
                    <a:pt x="116" y="136"/>
                  </a:lnTo>
                  <a:lnTo>
                    <a:pt x="105" y="118"/>
                  </a:lnTo>
                  <a:lnTo>
                    <a:pt x="94" y="108"/>
                  </a:lnTo>
                  <a:lnTo>
                    <a:pt x="86" y="103"/>
                  </a:lnTo>
                  <a:lnTo>
                    <a:pt x="76" y="103"/>
                  </a:lnTo>
                  <a:lnTo>
                    <a:pt x="65" y="93"/>
                  </a:lnTo>
                  <a:lnTo>
                    <a:pt x="57" y="83"/>
                  </a:lnTo>
                  <a:lnTo>
                    <a:pt x="51" y="77"/>
                  </a:lnTo>
                  <a:lnTo>
                    <a:pt x="41" y="71"/>
                  </a:lnTo>
                  <a:lnTo>
                    <a:pt x="19" y="46"/>
                  </a:lnTo>
                  <a:lnTo>
                    <a:pt x="12" y="39"/>
                  </a:lnTo>
                  <a:lnTo>
                    <a:pt x="4" y="22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65"/>
            <p:cNvSpPr>
              <a:spLocks noChangeAspect="1"/>
            </p:cNvSpPr>
            <p:nvPr/>
          </p:nvSpPr>
          <p:spPr bwMode="gray">
            <a:xfrm>
              <a:off x="7733844" y="4372107"/>
              <a:ext cx="160605" cy="55876"/>
            </a:xfrm>
            <a:custGeom>
              <a:avLst/>
              <a:gdLst/>
              <a:ahLst/>
              <a:cxnLst>
                <a:cxn ang="0">
                  <a:pos x="364" y="129"/>
                </a:cxn>
                <a:cxn ang="0">
                  <a:pos x="334" y="130"/>
                </a:cxn>
                <a:cxn ang="0">
                  <a:pos x="326" y="124"/>
                </a:cxn>
                <a:cxn ang="0">
                  <a:pos x="314" y="126"/>
                </a:cxn>
                <a:cxn ang="0">
                  <a:pos x="288" y="120"/>
                </a:cxn>
                <a:cxn ang="0">
                  <a:pos x="272" y="110"/>
                </a:cxn>
                <a:cxn ang="0">
                  <a:pos x="257" y="102"/>
                </a:cxn>
                <a:cxn ang="0">
                  <a:pos x="231" y="99"/>
                </a:cxn>
                <a:cxn ang="0">
                  <a:pos x="212" y="97"/>
                </a:cxn>
                <a:cxn ang="0">
                  <a:pos x="203" y="99"/>
                </a:cxn>
                <a:cxn ang="0">
                  <a:pos x="191" y="96"/>
                </a:cxn>
                <a:cxn ang="0">
                  <a:pos x="181" y="103"/>
                </a:cxn>
                <a:cxn ang="0">
                  <a:pos x="142" y="96"/>
                </a:cxn>
                <a:cxn ang="0">
                  <a:pos x="116" y="87"/>
                </a:cxn>
                <a:cxn ang="0">
                  <a:pos x="85" y="83"/>
                </a:cxn>
                <a:cxn ang="0">
                  <a:pos x="67" y="76"/>
                </a:cxn>
                <a:cxn ang="0">
                  <a:pos x="72" y="60"/>
                </a:cxn>
                <a:cxn ang="0">
                  <a:pos x="62" y="59"/>
                </a:cxn>
                <a:cxn ang="0">
                  <a:pos x="24" y="50"/>
                </a:cxn>
                <a:cxn ang="0">
                  <a:pos x="6" y="46"/>
                </a:cxn>
                <a:cxn ang="0">
                  <a:pos x="3" y="38"/>
                </a:cxn>
                <a:cxn ang="0">
                  <a:pos x="9" y="41"/>
                </a:cxn>
                <a:cxn ang="0">
                  <a:pos x="20" y="38"/>
                </a:cxn>
                <a:cxn ang="0">
                  <a:pos x="29" y="30"/>
                </a:cxn>
                <a:cxn ang="0">
                  <a:pos x="36" y="14"/>
                </a:cxn>
                <a:cxn ang="0">
                  <a:pos x="53" y="1"/>
                </a:cxn>
                <a:cxn ang="0">
                  <a:pos x="102" y="0"/>
                </a:cxn>
                <a:cxn ang="0">
                  <a:pos x="119" y="7"/>
                </a:cxn>
                <a:cxn ang="0">
                  <a:pos x="132" y="16"/>
                </a:cxn>
                <a:cxn ang="0">
                  <a:pos x="154" y="18"/>
                </a:cxn>
                <a:cxn ang="0">
                  <a:pos x="177" y="33"/>
                </a:cxn>
                <a:cxn ang="0">
                  <a:pos x="196" y="49"/>
                </a:cxn>
                <a:cxn ang="0">
                  <a:pos x="228" y="49"/>
                </a:cxn>
                <a:cxn ang="0">
                  <a:pos x="261" y="53"/>
                </a:cxn>
                <a:cxn ang="0">
                  <a:pos x="279" y="56"/>
                </a:cxn>
                <a:cxn ang="0">
                  <a:pos x="295" y="39"/>
                </a:cxn>
                <a:cxn ang="0">
                  <a:pos x="304" y="25"/>
                </a:cxn>
                <a:cxn ang="0">
                  <a:pos x="317" y="35"/>
                </a:cxn>
                <a:cxn ang="0">
                  <a:pos x="333" y="41"/>
                </a:cxn>
                <a:cxn ang="0">
                  <a:pos x="347" y="40"/>
                </a:cxn>
                <a:cxn ang="0">
                  <a:pos x="358" y="45"/>
                </a:cxn>
                <a:cxn ang="0">
                  <a:pos x="373" y="51"/>
                </a:cxn>
                <a:cxn ang="0">
                  <a:pos x="397" y="55"/>
                </a:cxn>
                <a:cxn ang="0">
                  <a:pos x="412" y="75"/>
                </a:cxn>
                <a:cxn ang="0">
                  <a:pos x="424" y="96"/>
                </a:cxn>
                <a:cxn ang="0">
                  <a:pos x="456" y="97"/>
                </a:cxn>
                <a:cxn ang="0">
                  <a:pos x="481" y="94"/>
                </a:cxn>
                <a:cxn ang="0">
                  <a:pos x="499" y="103"/>
                </a:cxn>
                <a:cxn ang="0">
                  <a:pos x="497" y="136"/>
                </a:cxn>
                <a:cxn ang="0">
                  <a:pos x="503" y="148"/>
                </a:cxn>
                <a:cxn ang="0">
                  <a:pos x="502" y="156"/>
                </a:cxn>
                <a:cxn ang="0">
                  <a:pos x="462" y="141"/>
                </a:cxn>
                <a:cxn ang="0">
                  <a:pos x="433" y="130"/>
                </a:cxn>
                <a:cxn ang="0">
                  <a:pos x="392" y="136"/>
                </a:cxn>
                <a:cxn ang="0">
                  <a:pos x="374" y="129"/>
                </a:cxn>
              </a:cxnLst>
              <a:rect l="0" t="0" r="r" b="b"/>
              <a:pathLst>
                <a:path w="506" h="158">
                  <a:moveTo>
                    <a:pt x="374" y="129"/>
                  </a:moveTo>
                  <a:lnTo>
                    <a:pt x="364" y="129"/>
                  </a:lnTo>
                  <a:lnTo>
                    <a:pt x="353" y="135"/>
                  </a:lnTo>
                  <a:lnTo>
                    <a:pt x="334" y="130"/>
                  </a:lnTo>
                  <a:lnTo>
                    <a:pt x="330" y="127"/>
                  </a:lnTo>
                  <a:lnTo>
                    <a:pt x="326" y="124"/>
                  </a:lnTo>
                  <a:lnTo>
                    <a:pt x="323" y="126"/>
                  </a:lnTo>
                  <a:lnTo>
                    <a:pt x="314" y="126"/>
                  </a:lnTo>
                  <a:lnTo>
                    <a:pt x="304" y="125"/>
                  </a:lnTo>
                  <a:lnTo>
                    <a:pt x="288" y="120"/>
                  </a:lnTo>
                  <a:lnTo>
                    <a:pt x="279" y="115"/>
                  </a:lnTo>
                  <a:lnTo>
                    <a:pt x="272" y="110"/>
                  </a:lnTo>
                  <a:lnTo>
                    <a:pt x="266" y="105"/>
                  </a:lnTo>
                  <a:lnTo>
                    <a:pt x="257" y="102"/>
                  </a:lnTo>
                  <a:lnTo>
                    <a:pt x="242" y="99"/>
                  </a:lnTo>
                  <a:lnTo>
                    <a:pt x="231" y="99"/>
                  </a:lnTo>
                  <a:lnTo>
                    <a:pt x="217" y="96"/>
                  </a:lnTo>
                  <a:lnTo>
                    <a:pt x="212" y="97"/>
                  </a:lnTo>
                  <a:lnTo>
                    <a:pt x="208" y="99"/>
                  </a:lnTo>
                  <a:lnTo>
                    <a:pt x="203" y="99"/>
                  </a:lnTo>
                  <a:lnTo>
                    <a:pt x="201" y="96"/>
                  </a:lnTo>
                  <a:lnTo>
                    <a:pt x="191" y="96"/>
                  </a:lnTo>
                  <a:lnTo>
                    <a:pt x="186" y="100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42" y="96"/>
                  </a:lnTo>
                  <a:lnTo>
                    <a:pt x="129" y="89"/>
                  </a:lnTo>
                  <a:lnTo>
                    <a:pt x="116" y="87"/>
                  </a:lnTo>
                  <a:lnTo>
                    <a:pt x="95" y="86"/>
                  </a:lnTo>
                  <a:lnTo>
                    <a:pt x="85" y="83"/>
                  </a:lnTo>
                  <a:lnTo>
                    <a:pt x="79" y="80"/>
                  </a:lnTo>
                  <a:lnTo>
                    <a:pt x="67" y="76"/>
                  </a:lnTo>
                  <a:lnTo>
                    <a:pt x="63" y="72"/>
                  </a:lnTo>
                  <a:lnTo>
                    <a:pt x="72" y="60"/>
                  </a:lnTo>
                  <a:lnTo>
                    <a:pt x="70" y="59"/>
                  </a:lnTo>
                  <a:lnTo>
                    <a:pt x="62" y="59"/>
                  </a:lnTo>
                  <a:lnTo>
                    <a:pt x="42" y="50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9" y="41"/>
                  </a:lnTo>
                  <a:lnTo>
                    <a:pt x="15" y="41"/>
                  </a:lnTo>
                  <a:lnTo>
                    <a:pt x="20" y="38"/>
                  </a:lnTo>
                  <a:lnTo>
                    <a:pt x="24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6" y="14"/>
                  </a:lnTo>
                  <a:lnTo>
                    <a:pt x="41" y="5"/>
                  </a:lnTo>
                  <a:lnTo>
                    <a:pt x="53" y="1"/>
                  </a:lnTo>
                  <a:lnTo>
                    <a:pt x="89" y="7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19" y="7"/>
                  </a:lnTo>
                  <a:lnTo>
                    <a:pt x="122" y="14"/>
                  </a:lnTo>
                  <a:lnTo>
                    <a:pt x="132" y="16"/>
                  </a:lnTo>
                  <a:lnTo>
                    <a:pt x="140" y="14"/>
                  </a:lnTo>
                  <a:lnTo>
                    <a:pt x="154" y="18"/>
                  </a:lnTo>
                  <a:lnTo>
                    <a:pt x="164" y="19"/>
                  </a:lnTo>
                  <a:lnTo>
                    <a:pt x="177" y="33"/>
                  </a:lnTo>
                  <a:lnTo>
                    <a:pt x="186" y="46"/>
                  </a:lnTo>
                  <a:lnTo>
                    <a:pt x="196" y="49"/>
                  </a:lnTo>
                  <a:lnTo>
                    <a:pt x="207" y="48"/>
                  </a:lnTo>
                  <a:lnTo>
                    <a:pt x="228" y="49"/>
                  </a:lnTo>
                  <a:lnTo>
                    <a:pt x="234" y="48"/>
                  </a:lnTo>
                  <a:lnTo>
                    <a:pt x="261" y="53"/>
                  </a:lnTo>
                  <a:lnTo>
                    <a:pt x="271" y="54"/>
                  </a:lnTo>
                  <a:lnTo>
                    <a:pt x="279" y="56"/>
                  </a:lnTo>
                  <a:lnTo>
                    <a:pt x="287" y="54"/>
                  </a:lnTo>
                  <a:lnTo>
                    <a:pt x="295" y="39"/>
                  </a:lnTo>
                  <a:lnTo>
                    <a:pt x="296" y="32"/>
                  </a:lnTo>
                  <a:lnTo>
                    <a:pt x="304" y="25"/>
                  </a:lnTo>
                  <a:lnTo>
                    <a:pt x="311" y="27"/>
                  </a:lnTo>
                  <a:lnTo>
                    <a:pt x="317" y="35"/>
                  </a:lnTo>
                  <a:lnTo>
                    <a:pt x="323" y="41"/>
                  </a:lnTo>
                  <a:lnTo>
                    <a:pt x="333" y="41"/>
                  </a:lnTo>
                  <a:lnTo>
                    <a:pt x="342" y="37"/>
                  </a:lnTo>
                  <a:lnTo>
                    <a:pt x="347" y="40"/>
                  </a:lnTo>
                  <a:lnTo>
                    <a:pt x="353" y="41"/>
                  </a:lnTo>
                  <a:lnTo>
                    <a:pt x="358" y="45"/>
                  </a:lnTo>
                  <a:lnTo>
                    <a:pt x="365" y="46"/>
                  </a:lnTo>
                  <a:lnTo>
                    <a:pt x="373" y="51"/>
                  </a:lnTo>
                  <a:lnTo>
                    <a:pt x="390" y="50"/>
                  </a:lnTo>
                  <a:lnTo>
                    <a:pt x="397" y="55"/>
                  </a:lnTo>
                  <a:lnTo>
                    <a:pt x="404" y="70"/>
                  </a:lnTo>
                  <a:lnTo>
                    <a:pt x="412" y="75"/>
                  </a:lnTo>
                  <a:lnTo>
                    <a:pt x="414" y="91"/>
                  </a:lnTo>
                  <a:lnTo>
                    <a:pt x="424" y="96"/>
                  </a:lnTo>
                  <a:lnTo>
                    <a:pt x="435" y="99"/>
                  </a:lnTo>
                  <a:lnTo>
                    <a:pt x="456" y="97"/>
                  </a:lnTo>
                  <a:lnTo>
                    <a:pt x="467" y="97"/>
                  </a:lnTo>
                  <a:lnTo>
                    <a:pt x="481" y="94"/>
                  </a:lnTo>
                  <a:lnTo>
                    <a:pt x="492" y="97"/>
                  </a:lnTo>
                  <a:lnTo>
                    <a:pt x="499" y="103"/>
                  </a:lnTo>
                  <a:lnTo>
                    <a:pt x="500" y="116"/>
                  </a:lnTo>
                  <a:lnTo>
                    <a:pt x="497" y="136"/>
                  </a:lnTo>
                  <a:lnTo>
                    <a:pt x="499" y="143"/>
                  </a:lnTo>
                  <a:lnTo>
                    <a:pt x="503" y="148"/>
                  </a:lnTo>
                  <a:lnTo>
                    <a:pt x="506" y="158"/>
                  </a:lnTo>
                  <a:lnTo>
                    <a:pt x="502" y="156"/>
                  </a:lnTo>
                  <a:lnTo>
                    <a:pt x="495" y="150"/>
                  </a:lnTo>
                  <a:lnTo>
                    <a:pt x="462" y="141"/>
                  </a:lnTo>
                  <a:lnTo>
                    <a:pt x="446" y="135"/>
                  </a:lnTo>
                  <a:lnTo>
                    <a:pt x="433" y="130"/>
                  </a:lnTo>
                  <a:lnTo>
                    <a:pt x="406" y="138"/>
                  </a:lnTo>
                  <a:lnTo>
                    <a:pt x="392" y="136"/>
                  </a:lnTo>
                  <a:lnTo>
                    <a:pt x="381" y="131"/>
                  </a:lnTo>
                  <a:lnTo>
                    <a:pt x="374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66"/>
            <p:cNvSpPr>
              <a:spLocks noChangeAspect="1"/>
            </p:cNvSpPr>
            <p:nvPr/>
          </p:nvSpPr>
          <p:spPr bwMode="gray">
            <a:xfrm>
              <a:off x="7797450" y="4176540"/>
              <a:ext cx="173326" cy="162391"/>
            </a:xfrm>
            <a:custGeom>
              <a:avLst/>
              <a:gdLst/>
              <a:ahLst/>
              <a:cxnLst>
                <a:cxn ang="0">
                  <a:pos x="474" y="15"/>
                </a:cxn>
                <a:cxn ang="0">
                  <a:pos x="471" y="22"/>
                </a:cxn>
                <a:cxn ang="0">
                  <a:pos x="485" y="38"/>
                </a:cxn>
                <a:cxn ang="0">
                  <a:pos x="470" y="42"/>
                </a:cxn>
                <a:cxn ang="0">
                  <a:pos x="460" y="57"/>
                </a:cxn>
                <a:cxn ang="0">
                  <a:pos x="461" y="67"/>
                </a:cxn>
                <a:cxn ang="0">
                  <a:pos x="475" y="80"/>
                </a:cxn>
                <a:cxn ang="0">
                  <a:pos x="493" y="121"/>
                </a:cxn>
                <a:cxn ang="0">
                  <a:pos x="490" y="132"/>
                </a:cxn>
                <a:cxn ang="0">
                  <a:pos x="547" y="186"/>
                </a:cxn>
                <a:cxn ang="0">
                  <a:pos x="519" y="194"/>
                </a:cxn>
                <a:cxn ang="0">
                  <a:pos x="495" y="186"/>
                </a:cxn>
                <a:cxn ang="0">
                  <a:pos x="486" y="202"/>
                </a:cxn>
                <a:cxn ang="0">
                  <a:pos x="471" y="228"/>
                </a:cxn>
                <a:cxn ang="0">
                  <a:pos x="468" y="266"/>
                </a:cxn>
                <a:cxn ang="0">
                  <a:pos x="438" y="311"/>
                </a:cxn>
                <a:cxn ang="0">
                  <a:pos x="402" y="336"/>
                </a:cxn>
                <a:cxn ang="0">
                  <a:pos x="411" y="350"/>
                </a:cxn>
                <a:cxn ang="0">
                  <a:pos x="417" y="381"/>
                </a:cxn>
                <a:cxn ang="0">
                  <a:pos x="407" y="393"/>
                </a:cxn>
                <a:cxn ang="0">
                  <a:pos x="398" y="407"/>
                </a:cxn>
                <a:cxn ang="0">
                  <a:pos x="394" y="417"/>
                </a:cxn>
                <a:cxn ang="0">
                  <a:pos x="374" y="441"/>
                </a:cxn>
                <a:cxn ang="0">
                  <a:pos x="324" y="465"/>
                </a:cxn>
                <a:cxn ang="0">
                  <a:pos x="308" y="433"/>
                </a:cxn>
                <a:cxn ang="0">
                  <a:pos x="293" y="423"/>
                </a:cxn>
                <a:cxn ang="0">
                  <a:pos x="262" y="428"/>
                </a:cxn>
                <a:cxn ang="0">
                  <a:pos x="240" y="414"/>
                </a:cxn>
                <a:cxn ang="0">
                  <a:pos x="221" y="408"/>
                </a:cxn>
                <a:cxn ang="0">
                  <a:pos x="201" y="424"/>
                </a:cxn>
                <a:cxn ang="0">
                  <a:pos x="174" y="427"/>
                </a:cxn>
                <a:cxn ang="0">
                  <a:pos x="160" y="430"/>
                </a:cxn>
                <a:cxn ang="0">
                  <a:pos x="146" y="398"/>
                </a:cxn>
                <a:cxn ang="0">
                  <a:pos x="129" y="398"/>
                </a:cxn>
                <a:cxn ang="0">
                  <a:pos x="110" y="406"/>
                </a:cxn>
                <a:cxn ang="0">
                  <a:pos x="84" y="397"/>
                </a:cxn>
                <a:cxn ang="0">
                  <a:pos x="70" y="387"/>
                </a:cxn>
                <a:cxn ang="0">
                  <a:pos x="62" y="353"/>
                </a:cxn>
                <a:cxn ang="0">
                  <a:pos x="59" y="333"/>
                </a:cxn>
                <a:cxn ang="0">
                  <a:pos x="55" y="305"/>
                </a:cxn>
                <a:cxn ang="0">
                  <a:pos x="39" y="278"/>
                </a:cxn>
                <a:cxn ang="0">
                  <a:pos x="18" y="268"/>
                </a:cxn>
                <a:cxn ang="0">
                  <a:pos x="11" y="233"/>
                </a:cxn>
                <a:cxn ang="0">
                  <a:pos x="1" y="214"/>
                </a:cxn>
                <a:cxn ang="0">
                  <a:pos x="7" y="163"/>
                </a:cxn>
                <a:cxn ang="0">
                  <a:pos x="25" y="134"/>
                </a:cxn>
                <a:cxn ang="0">
                  <a:pos x="60" y="174"/>
                </a:cxn>
                <a:cxn ang="0">
                  <a:pos x="99" y="185"/>
                </a:cxn>
                <a:cxn ang="0">
                  <a:pos x="129" y="186"/>
                </a:cxn>
                <a:cxn ang="0">
                  <a:pos x="156" y="183"/>
                </a:cxn>
                <a:cxn ang="0">
                  <a:pos x="184" y="155"/>
                </a:cxn>
                <a:cxn ang="0">
                  <a:pos x="217" y="166"/>
                </a:cxn>
                <a:cxn ang="0">
                  <a:pos x="253" y="174"/>
                </a:cxn>
                <a:cxn ang="0">
                  <a:pos x="285" y="163"/>
                </a:cxn>
                <a:cxn ang="0">
                  <a:pos x="308" y="147"/>
                </a:cxn>
                <a:cxn ang="0">
                  <a:pos x="330" y="90"/>
                </a:cxn>
                <a:cxn ang="0">
                  <a:pos x="363" y="27"/>
                </a:cxn>
                <a:cxn ang="0">
                  <a:pos x="394" y="0"/>
                </a:cxn>
                <a:cxn ang="0">
                  <a:pos x="468" y="11"/>
                </a:cxn>
              </a:cxnLst>
              <a:rect l="0" t="0" r="r" b="b"/>
              <a:pathLst>
                <a:path w="547" h="467">
                  <a:moveTo>
                    <a:pt x="472" y="11"/>
                  </a:moveTo>
                  <a:lnTo>
                    <a:pt x="475" y="13"/>
                  </a:lnTo>
                  <a:lnTo>
                    <a:pt x="474" y="15"/>
                  </a:lnTo>
                  <a:lnTo>
                    <a:pt x="469" y="18"/>
                  </a:lnTo>
                  <a:lnTo>
                    <a:pt x="464" y="19"/>
                  </a:lnTo>
                  <a:lnTo>
                    <a:pt x="471" y="22"/>
                  </a:lnTo>
                  <a:lnTo>
                    <a:pt x="477" y="27"/>
                  </a:lnTo>
                  <a:lnTo>
                    <a:pt x="485" y="30"/>
                  </a:lnTo>
                  <a:lnTo>
                    <a:pt x="485" y="38"/>
                  </a:lnTo>
                  <a:lnTo>
                    <a:pt x="479" y="41"/>
                  </a:lnTo>
                  <a:lnTo>
                    <a:pt x="471" y="40"/>
                  </a:lnTo>
                  <a:lnTo>
                    <a:pt x="470" y="42"/>
                  </a:lnTo>
                  <a:lnTo>
                    <a:pt x="457" y="43"/>
                  </a:lnTo>
                  <a:lnTo>
                    <a:pt x="453" y="47"/>
                  </a:lnTo>
                  <a:lnTo>
                    <a:pt x="460" y="57"/>
                  </a:lnTo>
                  <a:lnTo>
                    <a:pt x="464" y="59"/>
                  </a:lnTo>
                  <a:lnTo>
                    <a:pt x="465" y="63"/>
                  </a:lnTo>
                  <a:lnTo>
                    <a:pt x="461" y="67"/>
                  </a:lnTo>
                  <a:lnTo>
                    <a:pt x="464" y="70"/>
                  </a:lnTo>
                  <a:lnTo>
                    <a:pt x="470" y="75"/>
                  </a:lnTo>
                  <a:lnTo>
                    <a:pt x="475" y="80"/>
                  </a:lnTo>
                  <a:lnTo>
                    <a:pt x="479" y="88"/>
                  </a:lnTo>
                  <a:lnTo>
                    <a:pt x="496" y="116"/>
                  </a:lnTo>
                  <a:lnTo>
                    <a:pt x="493" y="121"/>
                  </a:lnTo>
                  <a:lnTo>
                    <a:pt x="492" y="124"/>
                  </a:lnTo>
                  <a:lnTo>
                    <a:pt x="490" y="127"/>
                  </a:lnTo>
                  <a:lnTo>
                    <a:pt x="490" y="132"/>
                  </a:lnTo>
                  <a:lnTo>
                    <a:pt x="491" y="137"/>
                  </a:lnTo>
                  <a:lnTo>
                    <a:pt x="541" y="180"/>
                  </a:lnTo>
                  <a:lnTo>
                    <a:pt x="547" y="186"/>
                  </a:lnTo>
                  <a:lnTo>
                    <a:pt x="547" y="191"/>
                  </a:lnTo>
                  <a:lnTo>
                    <a:pt x="538" y="193"/>
                  </a:lnTo>
                  <a:lnTo>
                    <a:pt x="519" y="194"/>
                  </a:lnTo>
                  <a:lnTo>
                    <a:pt x="504" y="191"/>
                  </a:lnTo>
                  <a:lnTo>
                    <a:pt x="496" y="181"/>
                  </a:lnTo>
                  <a:lnTo>
                    <a:pt x="495" y="186"/>
                  </a:lnTo>
                  <a:lnTo>
                    <a:pt x="497" y="194"/>
                  </a:lnTo>
                  <a:lnTo>
                    <a:pt x="496" y="197"/>
                  </a:lnTo>
                  <a:lnTo>
                    <a:pt x="486" y="202"/>
                  </a:lnTo>
                  <a:lnTo>
                    <a:pt x="479" y="212"/>
                  </a:lnTo>
                  <a:lnTo>
                    <a:pt x="474" y="219"/>
                  </a:lnTo>
                  <a:lnTo>
                    <a:pt x="471" y="228"/>
                  </a:lnTo>
                  <a:lnTo>
                    <a:pt x="471" y="240"/>
                  </a:lnTo>
                  <a:lnTo>
                    <a:pt x="468" y="248"/>
                  </a:lnTo>
                  <a:lnTo>
                    <a:pt x="468" y="266"/>
                  </a:lnTo>
                  <a:lnTo>
                    <a:pt x="460" y="276"/>
                  </a:lnTo>
                  <a:lnTo>
                    <a:pt x="447" y="304"/>
                  </a:lnTo>
                  <a:lnTo>
                    <a:pt x="438" y="311"/>
                  </a:lnTo>
                  <a:lnTo>
                    <a:pt x="433" y="309"/>
                  </a:lnTo>
                  <a:lnTo>
                    <a:pt x="427" y="316"/>
                  </a:lnTo>
                  <a:lnTo>
                    <a:pt x="402" y="336"/>
                  </a:lnTo>
                  <a:lnTo>
                    <a:pt x="404" y="339"/>
                  </a:lnTo>
                  <a:lnTo>
                    <a:pt x="410" y="341"/>
                  </a:lnTo>
                  <a:lnTo>
                    <a:pt x="411" y="350"/>
                  </a:lnTo>
                  <a:lnTo>
                    <a:pt x="411" y="358"/>
                  </a:lnTo>
                  <a:lnTo>
                    <a:pt x="422" y="363"/>
                  </a:lnTo>
                  <a:lnTo>
                    <a:pt x="417" y="381"/>
                  </a:lnTo>
                  <a:lnTo>
                    <a:pt x="411" y="377"/>
                  </a:lnTo>
                  <a:lnTo>
                    <a:pt x="409" y="381"/>
                  </a:lnTo>
                  <a:lnTo>
                    <a:pt x="407" y="393"/>
                  </a:lnTo>
                  <a:lnTo>
                    <a:pt x="404" y="401"/>
                  </a:lnTo>
                  <a:lnTo>
                    <a:pt x="399" y="402"/>
                  </a:lnTo>
                  <a:lnTo>
                    <a:pt x="398" y="407"/>
                  </a:lnTo>
                  <a:lnTo>
                    <a:pt x="398" y="412"/>
                  </a:lnTo>
                  <a:lnTo>
                    <a:pt x="396" y="416"/>
                  </a:lnTo>
                  <a:lnTo>
                    <a:pt x="394" y="417"/>
                  </a:lnTo>
                  <a:lnTo>
                    <a:pt x="390" y="420"/>
                  </a:lnTo>
                  <a:lnTo>
                    <a:pt x="387" y="433"/>
                  </a:lnTo>
                  <a:lnTo>
                    <a:pt x="374" y="441"/>
                  </a:lnTo>
                  <a:lnTo>
                    <a:pt x="371" y="441"/>
                  </a:lnTo>
                  <a:lnTo>
                    <a:pt x="361" y="447"/>
                  </a:lnTo>
                  <a:lnTo>
                    <a:pt x="324" y="465"/>
                  </a:lnTo>
                  <a:lnTo>
                    <a:pt x="315" y="467"/>
                  </a:lnTo>
                  <a:lnTo>
                    <a:pt x="310" y="443"/>
                  </a:lnTo>
                  <a:lnTo>
                    <a:pt x="308" y="433"/>
                  </a:lnTo>
                  <a:lnTo>
                    <a:pt x="304" y="430"/>
                  </a:lnTo>
                  <a:lnTo>
                    <a:pt x="301" y="430"/>
                  </a:lnTo>
                  <a:lnTo>
                    <a:pt x="293" y="423"/>
                  </a:lnTo>
                  <a:lnTo>
                    <a:pt x="280" y="423"/>
                  </a:lnTo>
                  <a:lnTo>
                    <a:pt x="271" y="427"/>
                  </a:lnTo>
                  <a:lnTo>
                    <a:pt x="262" y="428"/>
                  </a:lnTo>
                  <a:lnTo>
                    <a:pt x="260" y="423"/>
                  </a:lnTo>
                  <a:lnTo>
                    <a:pt x="259" y="414"/>
                  </a:lnTo>
                  <a:lnTo>
                    <a:pt x="240" y="414"/>
                  </a:lnTo>
                  <a:lnTo>
                    <a:pt x="229" y="407"/>
                  </a:lnTo>
                  <a:lnTo>
                    <a:pt x="223" y="404"/>
                  </a:lnTo>
                  <a:lnTo>
                    <a:pt x="221" y="408"/>
                  </a:lnTo>
                  <a:lnTo>
                    <a:pt x="222" y="413"/>
                  </a:lnTo>
                  <a:lnTo>
                    <a:pt x="213" y="419"/>
                  </a:lnTo>
                  <a:lnTo>
                    <a:pt x="201" y="424"/>
                  </a:lnTo>
                  <a:lnTo>
                    <a:pt x="194" y="425"/>
                  </a:lnTo>
                  <a:lnTo>
                    <a:pt x="183" y="423"/>
                  </a:lnTo>
                  <a:lnTo>
                    <a:pt x="174" y="427"/>
                  </a:lnTo>
                  <a:lnTo>
                    <a:pt x="168" y="428"/>
                  </a:lnTo>
                  <a:lnTo>
                    <a:pt x="163" y="430"/>
                  </a:lnTo>
                  <a:lnTo>
                    <a:pt x="160" y="430"/>
                  </a:lnTo>
                  <a:lnTo>
                    <a:pt x="158" y="412"/>
                  </a:lnTo>
                  <a:lnTo>
                    <a:pt x="151" y="391"/>
                  </a:lnTo>
                  <a:lnTo>
                    <a:pt x="146" y="398"/>
                  </a:lnTo>
                  <a:lnTo>
                    <a:pt x="143" y="401"/>
                  </a:lnTo>
                  <a:lnTo>
                    <a:pt x="133" y="397"/>
                  </a:lnTo>
                  <a:lnTo>
                    <a:pt x="129" y="398"/>
                  </a:lnTo>
                  <a:lnTo>
                    <a:pt x="124" y="403"/>
                  </a:lnTo>
                  <a:lnTo>
                    <a:pt x="119" y="404"/>
                  </a:lnTo>
                  <a:lnTo>
                    <a:pt x="110" y="406"/>
                  </a:lnTo>
                  <a:lnTo>
                    <a:pt x="104" y="403"/>
                  </a:lnTo>
                  <a:lnTo>
                    <a:pt x="94" y="404"/>
                  </a:lnTo>
                  <a:lnTo>
                    <a:pt x="84" y="397"/>
                  </a:lnTo>
                  <a:lnTo>
                    <a:pt x="81" y="400"/>
                  </a:lnTo>
                  <a:lnTo>
                    <a:pt x="73" y="401"/>
                  </a:lnTo>
                  <a:lnTo>
                    <a:pt x="70" y="387"/>
                  </a:lnTo>
                  <a:lnTo>
                    <a:pt x="71" y="377"/>
                  </a:lnTo>
                  <a:lnTo>
                    <a:pt x="67" y="373"/>
                  </a:lnTo>
                  <a:lnTo>
                    <a:pt x="62" y="353"/>
                  </a:lnTo>
                  <a:lnTo>
                    <a:pt x="56" y="341"/>
                  </a:lnTo>
                  <a:lnTo>
                    <a:pt x="56" y="336"/>
                  </a:lnTo>
                  <a:lnTo>
                    <a:pt x="59" y="333"/>
                  </a:lnTo>
                  <a:lnTo>
                    <a:pt x="60" y="325"/>
                  </a:lnTo>
                  <a:lnTo>
                    <a:pt x="57" y="314"/>
                  </a:lnTo>
                  <a:lnTo>
                    <a:pt x="55" y="305"/>
                  </a:lnTo>
                  <a:lnTo>
                    <a:pt x="45" y="288"/>
                  </a:lnTo>
                  <a:lnTo>
                    <a:pt x="43" y="283"/>
                  </a:lnTo>
                  <a:lnTo>
                    <a:pt x="39" y="278"/>
                  </a:lnTo>
                  <a:lnTo>
                    <a:pt x="29" y="274"/>
                  </a:lnTo>
                  <a:lnTo>
                    <a:pt x="23" y="268"/>
                  </a:lnTo>
                  <a:lnTo>
                    <a:pt x="18" y="268"/>
                  </a:lnTo>
                  <a:lnTo>
                    <a:pt x="13" y="264"/>
                  </a:lnTo>
                  <a:lnTo>
                    <a:pt x="12" y="253"/>
                  </a:lnTo>
                  <a:lnTo>
                    <a:pt x="11" y="233"/>
                  </a:lnTo>
                  <a:lnTo>
                    <a:pt x="6" y="223"/>
                  </a:lnTo>
                  <a:lnTo>
                    <a:pt x="2" y="219"/>
                  </a:lnTo>
                  <a:lnTo>
                    <a:pt x="1" y="214"/>
                  </a:lnTo>
                  <a:lnTo>
                    <a:pt x="0" y="196"/>
                  </a:lnTo>
                  <a:lnTo>
                    <a:pt x="1" y="182"/>
                  </a:lnTo>
                  <a:lnTo>
                    <a:pt x="7" y="163"/>
                  </a:lnTo>
                  <a:lnTo>
                    <a:pt x="12" y="154"/>
                  </a:lnTo>
                  <a:lnTo>
                    <a:pt x="19" y="145"/>
                  </a:lnTo>
                  <a:lnTo>
                    <a:pt x="25" y="13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60" y="174"/>
                  </a:lnTo>
                  <a:lnTo>
                    <a:pt x="73" y="185"/>
                  </a:lnTo>
                  <a:lnTo>
                    <a:pt x="87" y="188"/>
                  </a:lnTo>
                  <a:lnTo>
                    <a:pt x="99" y="185"/>
                  </a:lnTo>
                  <a:lnTo>
                    <a:pt x="110" y="183"/>
                  </a:lnTo>
                  <a:lnTo>
                    <a:pt x="120" y="190"/>
                  </a:lnTo>
                  <a:lnTo>
                    <a:pt x="129" y="186"/>
                  </a:lnTo>
                  <a:lnTo>
                    <a:pt x="138" y="186"/>
                  </a:lnTo>
                  <a:lnTo>
                    <a:pt x="148" y="187"/>
                  </a:lnTo>
                  <a:lnTo>
                    <a:pt x="156" y="183"/>
                  </a:lnTo>
                  <a:lnTo>
                    <a:pt x="172" y="165"/>
                  </a:lnTo>
                  <a:lnTo>
                    <a:pt x="179" y="156"/>
                  </a:lnTo>
                  <a:lnTo>
                    <a:pt x="184" y="155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17" y="166"/>
                  </a:lnTo>
                  <a:lnTo>
                    <a:pt x="222" y="166"/>
                  </a:lnTo>
                  <a:lnTo>
                    <a:pt x="243" y="174"/>
                  </a:lnTo>
                  <a:lnTo>
                    <a:pt x="253" y="174"/>
                  </a:lnTo>
                  <a:lnTo>
                    <a:pt x="264" y="167"/>
                  </a:lnTo>
                  <a:lnTo>
                    <a:pt x="273" y="165"/>
                  </a:lnTo>
                  <a:lnTo>
                    <a:pt x="285" y="163"/>
                  </a:lnTo>
                  <a:lnTo>
                    <a:pt x="298" y="159"/>
                  </a:lnTo>
                  <a:lnTo>
                    <a:pt x="304" y="154"/>
                  </a:lnTo>
                  <a:lnTo>
                    <a:pt x="308" y="147"/>
                  </a:lnTo>
                  <a:lnTo>
                    <a:pt x="315" y="135"/>
                  </a:lnTo>
                  <a:lnTo>
                    <a:pt x="324" y="117"/>
                  </a:lnTo>
                  <a:lnTo>
                    <a:pt x="330" y="90"/>
                  </a:lnTo>
                  <a:lnTo>
                    <a:pt x="356" y="61"/>
                  </a:lnTo>
                  <a:lnTo>
                    <a:pt x="361" y="49"/>
                  </a:lnTo>
                  <a:lnTo>
                    <a:pt x="363" y="27"/>
                  </a:lnTo>
                  <a:lnTo>
                    <a:pt x="369" y="10"/>
                  </a:lnTo>
                  <a:lnTo>
                    <a:pt x="375" y="2"/>
                  </a:lnTo>
                  <a:lnTo>
                    <a:pt x="394" y="0"/>
                  </a:lnTo>
                  <a:lnTo>
                    <a:pt x="445" y="2"/>
                  </a:lnTo>
                  <a:lnTo>
                    <a:pt x="454" y="7"/>
                  </a:lnTo>
                  <a:lnTo>
                    <a:pt x="468" y="11"/>
                  </a:lnTo>
                  <a:lnTo>
                    <a:pt x="472" y="1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67"/>
            <p:cNvSpPr>
              <a:spLocks noChangeAspect="1"/>
            </p:cNvSpPr>
            <p:nvPr/>
          </p:nvSpPr>
          <p:spPr bwMode="gray">
            <a:xfrm>
              <a:off x="8485980" y="4338930"/>
              <a:ext cx="69966" cy="41907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5" y="69"/>
                </a:cxn>
                <a:cxn ang="0">
                  <a:pos x="11" y="72"/>
                </a:cxn>
                <a:cxn ang="0">
                  <a:pos x="50" y="75"/>
                </a:cxn>
                <a:cxn ang="0">
                  <a:pos x="81" y="73"/>
                </a:cxn>
                <a:cxn ang="0">
                  <a:pos x="88" y="69"/>
                </a:cxn>
                <a:cxn ang="0">
                  <a:pos x="88" y="62"/>
                </a:cxn>
                <a:cxn ang="0">
                  <a:pos x="89" y="58"/>
                </a:cxn>
                <a:cxn ang="0">
                  <a:pos x="93" y="51"/>
                </a:cxn>
                <a:cxn ang="0">
                  <a:pos x="98" y="47"/>
                </a:cxn>
                <a:cxn ang="0">
                  <a:pos x="102" y="49"/>
                </a:cxn>
                <a:cxn ang="0">
                  <a:pos x="97" y="58"/>
                </a:cxn>
                <a:cxn ang="0">
                  <a:pos x="96" y="68"/>
                </a:cxn>
                <a:cxn ang="0">
                  <a:pos x="102" y="72"/>
                </a:cxn>
                <a:cxn ang="0">
                  <a:pos x="110" y="69"/>
                </a:cxn>
                <a:cxn ang="0">
                  <a:pos x="119" y="69"/>
                </a:cxn>
                <a:cxn ang="0">
                  <a:pos x="126" y="73"/>
                </a:cxn>
                <a:cxn ang="0">
                  <a:pos x="135" y="72"/>
                </a:cxn>
                <a:cxn ang="0">
                  <a:pos x="142" y="69"/>
                </a:cxn>
                <a:cxn ang="0">
                  <a:pos x="160" y="47"/>
                </a:cxn>
                <a:cxn ang="0">
                  <a:pos x="169" y="41"/>
                </a:cxn>
                <a:cxn ang="0">
                  <a:pos x="175" y="42"/>
                </a:cxn>
                <a:cxn ang="0">
                  <a:pos x="184" y="37"/>
                </a:cxn>
                <a:cxn ang="0">
                  <a:pos x="185" y="27"/>
                </a:cxn>
                <a:cxn ang="0">
                  <a:pos x="183" y="18"/>
                </a:cxn>
                <a:cxn ang="0">
                  <a:pos x="179" y="9"/>
                </a:cxn>
                <a:cxn ang="0">
                  <a:pos x="179" y="4"/>
                </a:cxn>
                <a:cxn ang="0">
                  <a:pos x="188" y="2"/>
                </a:cxn>
                <a:cxn ang="0">
                  <a:pos x="195" y="5"/>
                </a:cxn>
                <a:cxn ang="0">
                  <a:pos x="201" y="5"/>
                </a:cxn>
                <a:cxn ang="0">
                  <a:pos x="204" y="3"/>
                </a:cxn>
                <a:cxn ang="0">
                  <a:pos x="210" y="0"/>
                </a:cxn>
                <a:cxn ang="0">
                  <a:pos x="217" y="4"/>
                </a:cxn>
                <a:cxn ang="0">
                  <a:pos x="222" y="14"/>
                </a:cxn>
                <a:cxn ang="0">
                  <a:pos x="223" y="27"/>
                </a:cxn>
                <a:cxn ang="0">
                  <a:pos x="221" y="36"/>
                </a:cxn>
                <a:cxn ang="0">
                  <a:pos x="216" y="42"/>
                </a:cxn>
                <a:cxn ang="0">
                  <a:pos x="210" y="45"/>
                </a:cxn>
                <a:cxn ang="0">
                  <a:pos x="206" y="52"/>
                </a:cxn>
                <a:cxn ang="0">
                  <a:pos x="210" y="63"/>
                </a:cxn>
                <a:cxn ang="0">
                  <a:pos x="204" y="74"/>
                </a:cxn>
                <a:cxn ang="0">
                  <a:pos x="195" y="77"/>
                </a:cxn>
                <a:cxn ang="0">
                  <a:pos x="183" y="74"/>
                </a:cxn>
                <a:cxn ang="0">
                  <a:pos x="179" y="79"/>
                </a:cxn>
                <a:cxn ang="0">
                  <a:pos x="178" y="86"/>
                </a:cxn>
                <a:cxn ang="0">
                  <a:pos x="167" y="97"/>
                </a:cxn>
                <a:cxn ang="0">
                  <a:pos x="142" y="110"/>
                </a:cxn>
                <a:cxn ang="0">
                  <a:pos x="132" y="112"/>
                </a:cxn>
                <a:cxn ang="0">
                  <a:pos x="121" y="115"/>
                </a:cxn>
                <a:cxn ang="0">
                  <a:pos x="102" y="115"/>
                </a:cxn>
                <a:cxn ang="0">
                  <a:pos x="91" y="117"/>
                </a:cxn>
                <a:cxn ang="0">
                  <a:pos x="77" y="117"/>
                </a:cxn>
                <a:cxn ang="0">
                  <a:pos x="66" y="106"/>
                </a:cxn>
                <a:cxn ang="0">
                  <a:pos x="59" y="106"/>
                </a:cxn>
                <a:cxn ang="0">
                  <a:pos x="48" y="110"/>
                </a:cxn>
                <a:cxn ang="0">
                  <a:pos x="27" y="96"/>
                </a:cxn>
                <a:cxn ang="0">
                  <a:pos x="12" y="92"/>
                </a:cxn>
                <a:cxn ang="0">
                  <a:pos x="4" y="84"/>
                </a:cxn>
                <a:cxn ang="0">
                  <a:pos x="0" y="73"/>
                </a:cxn>
              </a:cxnLst>
              <a:rect l="0" t="0" r="r" b="b"/>
              <a:pathLst>
                <a:path w="223" h="117">
                  <a:moveTo>
                    <a:pt x="0" y="73"/>
                  </a:moveTo>
                  <a:lnTo>
                    <a:pt x="5" y="69"/>
                  </a:lnTo>
                  <a:lnTo>
                    <a:pt x="11" y="72"/>
                  </a:lnTo>
                  <a:lnTo>
                    <a:pt x="50" y="75"/>
                  </a:lnTo>
                  <a:lnTo>
                    <a:pt x="81" y="73"/>
                  </a:lnTo>
                  <a:lnTo>
                    <a:pt x="88" y="69"/>
                  </a:lnTo>
                  <a:lnTo>
                    <a:pt x="88" y="62"/>
                  </a:lnTo>
                  <a:lnTo>
                    <a:pt x="89" y="58"/>
                  </a:lnTo>
                  <a:lnTo>
                    <a:pt x="93" y="51"/>
                  </a:lnTo>
                  <a:lnTo>
                    <a:pt x="98" y="47"/>
                  </a:lnTo>
                  <a:lnTo>
                    <a:pt x="102" y="49"/>
                  </a:lnTo>
                  <a:lnTo>
                    <a:pt x="97" y="58"/>
                  </a:lnTo>
                  <a:lnTo>
                    <a:pt x="96" y="68"/>
                  </a:lnTo>
                  <a:lnTo>
                    <a:pt x="102" y="72"/>
                  </a:lnTo>
                  <a:lnTo>
                    <a:pt x="110" y="69"/>
                  </a:lnTo>
                  <a:lnTo>
                    <a:pt x="119" y="69"/>
                  </a:lnTo>
                  <a:lnTo>
                    <a:pt x="126" y="73"/>
                  </a:lnTo>
                  <a:lnTo>
                    <a:pt x="135" y="72"/>
                  </a:lnTo>
                  <a:lnTo>
                    <a:pt x="142" y="69"/>
                  </a:lnTo>
                  <a:lnTo>
                    <a:pt x="160" y="47"/>
                  </a:lnTo>
                  <a:lnTo>
                    <a:pt x="169" y="41"/>
                  </a:lnTo>
                  <a:lnTo>
                    <a:pt x="175" y="42"/>
                  </a:lnTo>
                  <a:lnTo>
                    <a:pt x="184" y="37"/>
                  </a:lnTo>
                  <a:lnTo>
                    <a:pt x="185" y="27"/>
                  </a:lnTo>
                  <a:lnTo>
                    <a:pt x="183" y="18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188" y="2"/>
                  </a:lnTo>
                  <a:lnTo>
                    <a:pt x="195" y="5"/>
                  </a:lnTo>
                  <a:lnTo>
                    <a:pt x="201" y="5"/>
                  </a:lnTo>
                  <a:lnTo>
                    <a:pt x="204" y="3"/>
                  </a:lnTo>
                  <a:lnTo>
                    <a:pt x="210" y="0"/>
                  </a:lnTo>
                  <a:lnTo>
                    <a:pt x="217" y="4"/>
                  </a:lnTo>
                  <a:lnTo>
                    <a:pt x="222" y="14"/>
                  </a:lnTo>
                  <a:lnTo>
                    <a:pt x="223" y="27"/>
                  </a:lnTo>
                  <a:lnTo>
                    <a:pt x="221" y="36"/>
                  </a:lnTo>
                  <a:lnTo>
                    <a:pt x="216" y="42"/>
                  </a:lnTo>
                  <a:lnTo>
                    <a:pt x="210" y="45"/>
                  </a:lnTo>
                  <a:lnTo>
                    <a:pt x="206" y="52"/>
                  </a:lnTo>
                  <a:lnTo>
                    <a:pt x="210" y="63"/>
                  </a:lnTo>
                  <a:lnTo>
                    <a:pt x="204" y="74"/>
                  </a:lnTo>
                  <a:lnTo>
                    <a:pt x="195" y="77"/>
                  </a:lnTo>
                  <a:lnTo>
                    <a:pt x="183" y="74"/>
                  </a:lnTo>
                  <a:lnTo>
                    <a:pt x="179" y="79"/>
                  </a:lnTo>
                  <a:lnTo>
                    <a:pt x="178" y="86"/>
                  </a:lnTo>
                  <a:lnTo>
                    <a:pt x="167" y="97"/>
                  </a:lnTo>
                  <a:lnTo>
                    <a:pt x="142" y="110"/>
                  </a:lnTo>
                  <a:lnTo>
                    <a:pt x="132" y="112"/>
                  </a:lnTo>
                  <a:lnTo>
                    <a:pt x="121" y="115"/>
                  </a:lnTo>
                  <a:lnTo>
                    <a:pt x="102" y="115"/>
                  </a:lnTo>
                  <a:lnTo>
                    <a:pt x="91" y="117"/>
                  </a:lnTo>
                  <a:lnTo>
                    <a:pt x="77" y="117"/>
                  </a:lnTo>
                  <a:lnTo>
                    <a:pt x="66" y="106"/>
                  </a:lnTo>
                  <a:lnTo>
                    <a:pt x="59" y="106"/>
                  </a:lnTo>
                  <a:lnTo>
                    <a:pt x="48" y="110"/>
                  </a:lnTo>
                  <a:lnTo>
                    <a:pt x="27" y="96"/>
                  </a:lnTo>
                  <a:lnTo>
                    <a:pt x="12" y="92"/>
                  </a:lnTo>
                  <a:lnTo>
                    <a:pt x="4" y="84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68"/>
            <p:cNvSpPr>
              <a:spLocks noChangeAspect="1"/>
            </p:cNvSpPr>
            <p:nvPr/>
          </p:nvSpPr>
          <p:spPr bwMode="gray">
            <a:xfrm>
              <a:off x="8357179" y="4309247"/>
              <a:ext cx="173326" cy="155406"/>
            </a:xfrm>
            <a:custGeom>
              <a:avLst/>
              <a:gdLst/>
              <a:ahLst/>
              <a:cxnLst>
                <a:cxn ang="0">
                  <a:pos x="5" y="134"/>
                </a:cxn>
                <a:cxn ang="0">
                  <a:pos x="0" y="231"/>
                </a:cxn>
                <a:cxn ang="0">
                  <a:pos x="10" y="346"/>
                </a:cxn>
                <a:cxn ang="0">
                  <a:pos x="31" y="362"/>
                </a:cxn>
                <a:cxn ang="0">
                  <a:pos x="56" y="362"/>
                </a:cxn>
                <a:cxn ang="0">
                  <a:pos x="93" y="368"/>
                </a:cxn>
                <a:cxn ang="0">
                  <a:pos x="125" y="352"/>
                </a:cxn>
                <a:cxn ang="0">
                  <a:pos x="118" y="323"/>
                </a:cxn>
                <a:cxn ang="0">
                  <a:pos x="137" y="307"/>
                </a:cxn>
                <a:cxn ang="0">
                  <a:pos x="152" y="298"/>
                </a:cxn>
                <a:cxn ang="0">
                  <a:pos x="155" y="273"/>
                </a:cxn>
                <a:cxn ang="0">
                  <a:pos x="180" y="278"/>
                </a:cxn>
                <a:cxn ang="0">
                  <a:pos x="196" y="276"/>
                </a:cxn>
                <a:cxn ang="0">
                  <a:pos x="211" y="279"/>
                </a:cxn>
                <a:cxn ang="0">
                  <a:pos x="232" y="289"/>
                </a:cxn>
                <a:cxn ang="0">
                  <a:pos x="258" y="296"/>
                </a:cxn>
                <a:cxn ang="0">
                  <a:pos x="291" y="323"/>
                </a:cxn>
                <a:cxn ang="0">
                  <a:pos x="330" y="356"/>
                </a:cxn>
                <a:cxn ang="0">
                  <a:pos x="335" y="375"/>
                </a:cxn>
                <a:cxn ang="0">
                  <a:pos x="357" y="392"/>
                </a:cxn>
                <a:cxn ang="0">
                  <a:pos x="388" y="415"/>
                </a:cxn>
                <a:cxn ang="0">
                  <a:pos x="425" y="419"/>
                </a:cxn>
                <a:cxn ang="0">
                  <a:pos x="495" y="435"/>
                </a:cxn>
                <a:cxn ang="0">
                  <a:pos x="526" y="441"/>
                </a:cxn>
                <a:cxn ang="0">
                  <a:pos x="515" y="427"/>
                </a:cxn>
                <a:cxn ang="0">
                  <a:pos x="544" y="425"/>
                </a:cxn>
                <a:cxn ang="0">
                  <a:pos x="506" y="413"/>
                </a:cxn>
                <a:cxn ang="0">
                  <a:pos x="496" y="391"/>
                </a:cxn>
                <a:cxn ang="0">
                  <a:pos x="462" y="383"/>
                </a:cxn>
                <a:cxn ang="0">
                  <a:pos x="456" y="357"/>
                </a:cxn>
                <a:cxn ang="0">
                  <a:pos x="419" y="351"/>
                </a:cxn>
                <a:cxn ang="0">
                  <a:pos x="397" y="323"/>
                </a:cxn>
                <a:cxn ang="0">
                  <a:pos x="393" y="301"/>
                </a:cxn>
                <a:cxn ang="0">
                  <a:pos x="367" y="285"/>
                </a:cxn>
                <a:cxn ang="0">
                  <a:pos x="341" y="255"/>
                </a:cxn>
                <a:cxn ang="0">
                  <a:pos x="339" y="231"/>
                </a:cxn>
                <a:cxn ang="0">
                  <a:pos x="370" y="227"/>
                </a:cxn>
                <a:cxn ang="0">
                  <a:pos x="375" y="201"/>
                </a:cxn>
                <a:cxn ang="0">
                  <a:pos x="348" y="187"/>
                </a:cxn>
                <a:cxn ang="0">
                  <a:pos x="296" y="166"/>
                </a:cxn>
                <a:cxn ang="0">
                  <a:pos x="266" y="136"/>
                </a:cxn>
                <a:cxn ang="0">
                  <a:pos x="238" y="103"/>
                </a:cxn>
                <a:cxn ang="0">
                  <a:pos x="193" y="70"/>
                </a:cxn>
                <a:cxn ang="0">
                  <a:pos x="166" y="61"/>
                </a:cxn>
                <a:cxn ang="0">
                  <a:pos x="92" y="36"/>
                </a:cxn>
                <a:cxn ang="0">
                  <a:pos x="42" y="16"/>
                </a:cxn>
                <a:cxn ang="0">
                  <a:pos x="1" y="0"/>
                </a:cxn>
              </a:cxnLst>
              <a:rect l="0" t="0" r="r" b="b"/>
              <a:pathLst>
                <a:path w="544" h="446">
                  <a:moveTo>
                    <a:pt x="1" y="0"/>
                  </a:moveTo>
                  <a:lnTo>
                    <a:pt x="0" y="9"/>
                  </a:lnTo>
                  <a:lnTo>
                    <a:pt x="5" y="134"/>
                  </a:lnTo>
                  <a:lnTo>
                    <a:pt x="5" y="206"/>
                  </a:lnTo>
                  <a:lnTo>
                    <a:pt x="1" y="227"/>
                  </a:lnTo>
                  <a:lnTo>
                    <a:pt x="0" y="231"/>
                  </a:lnTo>
                  <a:lnTo>
                    <a:pt x="7" y="248"/>
                  </a:lnTo>
                  <a:lnTo>
                    <a:pt x="7" y="289"/>
                  </a:lnTo>
                  <a:lnTo>
                    <a:pt x="10" y="346"/>
                  </a:lnTo>
                  <a:lnTo>
                    <a:pt x="13" y="360"/>
                  </a:lnTo>
                  <a:lnTo>
                    <a:pt x="26" y="359"/>
                  </a:lnTo>
                  <a:lnTo>
                    <a:pt x="31" y="362"/>
                  </a:lnTo>
                  <a:lnTo>
                    <a:pt x="39" y="365"/>
                  </a:lnTo>
                  <a:lnTo>
                    <a:pt x="48" y="365"/>
                  </a:lnTo>
                  <a:lnTo>
                    <a:pt x="56" y="362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93" y="368"/>
                  </a:lnTo>
                  <a:lnTo>
                    <a:pt x="99" y="366"/>
                  </a:lnTo>
                  <a:lnTo>
                    <a:pt x="114" y="356"/>
                  </a:lnTo>
                  <a:lnTo>
                    <a:pt x="125" y="352"/>
                  </a:lnTo>
                  <a:lnTo>
                    <a:pt x="130" y="346"/>
                  </a:lnTo>
                  <a:lnTo>
                    <a:pt x="124" y="330"/>
                  </a:lnTo>
                  <a:lnTo>
                    <a:pt x="118" y="323"/>
                  </a:lnTo>
                  <a:lnTo>
                    <a:pt x="112" y="317"/>
                  </a:lnTo>
                  <a:lnTo>
                    <a:pt x="131" y="312"/>
                  </a:lnTo>
                  <a:lnTo>
                    <a:pt x="137" y="307"/>
                  </a:lnTo>
                  <a:lnTo>
                    <a:pt x="135" y="302"/>
                  </a:lnTo>
                  <a:lnTo>
                    <a:pt x="140" y="297"/>
                  </a:lnTo>
                  <a:lnTo>
                    <a:pt x="152" y="298"/>
                  </a:lnTo>
                  <a:lnTo>
                    <a:pt x="160" y="296"/>
                  </a:lnTo>
                  <a:lnTo>
                    <a:pt x="157" y="287"/>
                  </a:lnTo>
                  <a:lnTo>
                    <a:pt x="155" y="273"/>
                  </a:lnTo>
                  <a:lnTo>
                    <a:pt x="161" y="278"/>
                  </a:lnTo>
                  <a:lnTo>
                    <a:pt x="173" y="280"/>
                  </a:lnTo>
                  <a:lnTo>
                    <a:pt x="180" y="278"/>
                  </a:lnTo>
                  <a:lnTo>
                    <a:pt x="184" y="273"/>
                  </a:lnTo>
                  <a:lnTo>
                    <a:pt x="189" y="269"/>
                  </a:lnTo>
                  <a:lnTo>
                    <a:pt x="196" y="276"/>
                  </a:lnTo>
                  <a:lnTo>
                    <a:pt x="203" y="273"/>
                  </a:lnTo>
                  <a:lnTo>
                    <a:pt x="210" y="275"/>
                  </a:lnTo>
                  <a:lnTo>
                    <a:pt x="211" y="279"/>
                  </a:lnTo>
                  <a:lnTo>
                    <a:pt x="216" y="282"/>
                  </a:lnTo>
                  <a:lnTo>
                    <a:pt x="223" y="284"/>
                  </a:lnTo>
                  <a:lnTo>
                    <a:pt x="232" y="289"/>
                  </a:lnTo>
                  <a:lnTo>
                    <a:pt x="238" y="290"/>
                  </a:lnTo>
                  <a:lnTo>
                    <a:pt x="247" y="296"/>
                  </a:lnTo>
                  <a:lnTo>
                    <a:pt x="258" y="296"/>
                  </a:lnTo>
                  <a:lnTo>
                    <a:pt x="278" y="302"/>
                  </a:lnTo>
                  <a:lnTo>
                    <a:pt x="289" y="311"/>
                  </a:lnTo>
                  <a:lnTo>
                    <a:pt x="291" y="323"/>
                  </a:lnTo>
                  <a:lnTo>
                    <a:pt x="306" y="341"/>
                  </a:lnTo>
                  <a:lnTo>
                    <a:pt x="312" y="354"/>
                  </a:lnTo>
                  <a:lnTo>
                    <a:pt x="330" y="356"/>
                  </a:lnTo>
                  <a:lnTo>
                    <a:pt x="328" y="365"/>
                  </a:lnTo>
                  <a:lnTo>
                    <a:pt x="329" y="367"/>
                  </a:lnTo>
                  <a:lnTo>
                    <a:pt x="335" y="375"/>
                  </a:lnTo>
                  <a:lnTo>
                    <a:pt x="343" y="378"/>
                  </a:lnTo>
                  <a:lnTo>
                    <a:pt x="350" y="384"/>
                  </a:lnTo>
                  <a:lnTo>
                    <a:pt x="357" y="392"/>
                  </a:lnTo>
                  <a:lnTo>
                    <a:pt x="373" y="410"/>
                  </a:lnTo>
                  <a:lnTo>
                    <a:pt x="378" y="410"/>
                  </a:lnTo>
                  <a:lnTo>
                    <a:pt x="388" y="415"/>
                  </a:lnTo>
                  <a:lnTo>
                    <a:pt x="399" y="416"/>
                  </a:lnTo>
                  <a:lnTo>
                    <a:pt x="408" y="419"/>
                  </a:lnTo>
                  <a:lnTo>
                    <a:pt x="425" y="419"/>
                  </a:lnTo>
                  <a:lnTo>
                    <a:pt x="442" y="424"/>
                  </a:lnTo>
                  <a:lnTo>
                    <a:pt x="494" y="431"/>
                  </a:lnTo>
                  <a:lnTo>
                    <a:pt x="495" y="435"/>
                  </a:lnTo>
                  <a:lnTo>
                    <a:pt x="497" y="441"/>
                  </a:lnTo>
                  <a:lnTo>
                    <a:pt x="512" y="446"/>
                  </a:lnTo>
                  <a:lnTo>
                    <a:pt x="526" y="441"/>
                  </a:lnTo>
                  <a:lnTo>
                    <a:pt x="531" y="435"/>
                  </a:lnTo>
                  <a:lnTo>
                    <a:pt x="522" y="429"/>
                  </a:lnTo>
                  <a:lnTo>
                    <a:pt x="515" y="427"/>
                  </a:lnTo>
                  <a:lnTo>
                    <a:pt x="522" y="426"/>
                  </a:lnTo>
                  <a:lnTo>
                    <a:pt x="533" y="427"/>
                  </a:lnTo>
                  <a:lnTo>
                    <a:pt x="544" y="425"/>
                  </a:lnTo>
                  <a:lnTo>
                    <a:pt x="542" y="420"/>
                  </a:lnTo>
                  <a:lnTo>
                    <a:pt x="517" y="416"/>
                  </a:lnTo>
                  <a:lnTo>
                    <a:pt x="506" y="413"/>
                  </a:lnTo>
                  <a:lnTo>
                    <a:pt x="486" y="402"/>
                  </a:lnTo>
                  <a:lnTo>
                    <a:pt x="489" y="394"/>
                  </a:lnTo>
                  <a:lnTo>
                    <a:pt x="496" y="391"/>
                  </a:lnTo>
                  <a:lnTo>
                    <a:pt x="486" y="386"/>
                  </a:lnTo>
                  <a:lnTo>
                    <a:pt x="473" y="383"/>
                  </a:lnTo>
                  <a:lnTo>
                    <a:pt x="462" y="383"/>
                  </a:lnTo>
                  <a:lnTo>
                    <a:pt x="453" y="377"/>
                  </a:lnTo>
                  <a:lnTo>
                    <a:pt x="454" y="367"/>
                  </a:lnTo>
                  <a:lnTo>
                    <a:pt x="456" y="357"/>
                  </a:lnTo>
                  <a:lnTo>
                    <a:pt x="451" y="354"/>
                  </a:lnTo>
                  <a:lnTo>
                    <a:pt x="426" y="356"/>
                  </a:lnTo>
                  <a:lnTo>
                    <a:pt x="419" y="351"/>
                  </a:lnTo>
                  <a:lnTo>
                    <a:pt x="410" y="336"/>
                  </a:lnTo>
                  <a:lnTo>
                    <a:pt x="403" y="330"/>
                  </a:lnTo>
                  <a:lnTo>
                    <a:pt x="397" y="323"/>
                  </a:lnTo>
                  <a:lnTo>
                    <a:pt x="397" y="309"/>
                  </a:lnTo>
                  <a:lnTo>
                    <a:pt x="395" y="303"/>
                  </a:lnTo>
                  <a:lnTo>
                    <a:pt x="393" y="301"/>
                  </a:lnTo>
                  <a:lnTo>
                    <a:pt x="387" y="300"/>
                  </a:lnTo>
                  <a:lnTo>
                    <a:pt x="383" y="296"/>
                  </a:lnTo>
                  <a:lnTo>
                    <a:pt x="367" y="285"/>
                  </a:lnTo>
                  <a:lnTo>
                    <a:pt x="356" y="271"/>
                  </a:lnTo>
                  <a:lnTo>
                    <a:pt x="348" y="268"/>
                  </a:lnTo>
                  <a:lnTo>
                    <a:pt x="341" y="255"/>
                  </a:lnTo>
                  <a:lnTo>
                    <a:pt x="339" y="244"/>
                  </a:lnTo>
                  <a:lnTo>
                    <a:pt x="334" y="237"/>
                  </a:lnTo>
                  <a:lnTo>
                    <a:pt x="339" y="231"/>
                  </a:lnTo>
                  <a:lnTo>
                    <a:pt x="351" y="231"/>
                  </a:lnTo>
                  <a:lnTo>
                    <a:pt x="362" y="230"/>
                  </a:lnTo>
                  <a:lnTo>
                    <a:pt x="370" y="227"/>
                  </a:lnTo>
                  <a:lnTo>
                    <a:pt x="378" y="227"/>
                  </a:lnTo>
                  <a:lnTo>
                    <a:pt x="379" y="212"/>
                  </a:lnTo>
                  <a:lnTo>
                    <a:pt x="375" y="201"/>
                  </a:lnTo>
                  <a:lnTo>
                    <a:pt x="366" y="193"/>
                  </a:lnTo>
                  <a:lnTo>
                    <a:pt x="356" y="187"/>
                  </a:lnTo>
                  <a:lnTo>
                    <a:pt x="348" y="187"/>
                  </a:lnTo>
                  <a:lnTo>
                    <a:pt x="323" y="182"/>
                  </a:lnTo>
                  <a:lnTo>
                    <a:pt x="314" y="178"/>
                  </a:lnTo>
                  <a:lnTo>
                    <a:pt x="296" y="166"/>
                  </a:lnTo>
                  <a:lnTo>
                    <a:pt x="270" y="160"/>
                  </a:lnTo>
                  <a:lnTo>
                    <a:pt x="266" y="156"/>
                  </a:lnTo>
                  <a:lnTo>
                    <a:pt x="266" y="136"/>
                  </a:lnTo>
                  <a:lnTo>
                    <a:pt x="262" y="124"/>
                  </a:lnTo>
                  <a:lnTo>
                    <a:pt x="250" y="112"/>
                  </a:lnTo>
                  <a:lnTo>
                    <a:pt x="238" y="103"/>
                  </a:lnTo>
                  <a:lnTo>
                    <a:pt x="225" y="97"/>
                  </a:lnTo>
                  <a:lnTo>
                    <a:pt x="201" y="82"/>
                  </a:lnTo>
                  <a:lnTo>
                    <a:pt x="193" y="70"/>
                  </a:lnTo>
                  <a:lnTo>
                    <a:pt x="188" y="65"/>
                  </a:lnTo>
                  <a:lnTo>
                    <a:pt x="177" y="65"/>
                  </a:lnTo>
                  <a:lnTo>
                    <a:pt x="166" y="61"/>
                  </a:lnTo>
                  <a:lnTo>
                    <a:pt x="124" y="43"/>
                  </a:lnTo>
                  <a:lnTo>
                    <a:pt x="102" y="39"/>
                  </a:lnTo>
                  <a:lnTo>
                    <a:pt x="92" y="36"/>
                  </a:lnTo>
                  <a:lnTo>
                    <a:pt x="81" y="33"/>
                  </a:lnTo>
                  <a:lnTo>
                    <a:pt x="63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16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9" name="Group 69"/>
            <p:cNvGrpSpPr>
              <a:grpSpLocks noChangeAspect="1"/>
            </p:cNvGrpSpPr>
            <p:nvPr/>
          </p:nvGrpSpPr>
          <p:grpSpPr bwMode="gray">
            <a:xfrm>
              <a:off x="7942152" y="3898905"/>
              <a:ext cx="162194" cy="254936"/>
              <a:chOff x="3802" y="2280"/>
              <a:chExt cx="102" cy="146"/>
            </a:xfrm>
            <a:grpFill/>
          </p:grpSpPr>
          <p:sp>
            <p:nvSpPr>
              <p:cNvPr id="377" name="Freeform 70"/>
              <p:cNvSpPr>
                <a:spLocks noChangeAspect="1"/>
              </p:cNvSpPr>
              <p:nvPr/>
            </p:nvSpPr>
            <p:spPr bwMode="gray">
              <a:xfrm>
                <a:off x="3802" y="2362"/>
                <a:ext cx="25" cy="3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3" y="0"/>
                  </a:cxn>
                  <a:cxn ang="0">
                    <a:pos x="124" y="1"/>
                  </a:cxn>
                  <a:cxn ang="0">
                    <a:pos x="125" y="15"/>
                  </a:cxn>
                  <a:cxn ang="0">
                    <a:pos x="126" y="18"/>
                  </a:cxn>
                  <a:cxn ang="0">
                    <a:pos x="124" y="23"/>
                  </a:cxn>
                  <a:cxn ang="0">
                    <a:pos x="124" y="32"/>
                  </a:cxn>
                  <a:cxn ang="0">
                    <a:pos x="129" y="47"/>
                  </a:cxn>
                  <a:cxn ang="0">
                    <a:pos x="126" y="53"/>
                  </a:cxn>
                  <a:cxn ang="0">
                    <a:pos x="117" y="59"/>
                  </a:cxn>
                  <a:cxn ang="0">
                    <a:pos x="112" y="67"/>
                  </a:cxn>
                  <a:cxn ang="0">
                    <a:pos x="103" y="76"/>
                  </a:cxn>
                  <a:cxn ang="0">
                    <a:pos x="93" y="80"/>
                  </a:cxn>
                  <a:cxn ang="0">
                    <a:pos x="86" y="85"/>
                  </a:cxn>
                  <a:cxn ang="0">
                    <a:pos x="82" y="98"/>
                  </a:cxn>
                  <a:cxn ang="0">
                    <a:pos x="70" y="112"/>
                  </a:cxn>
                  <a:cxn ang="0">
                    <a:pos x="49" y="130"/>
                  </a:cxn>
                  <a:cxn ang="0">
                    <a:pos x="37" y="142"/>
                  </a:cxn>
                  <a:cxn ang="0">
                    <a:pos x="28" y="150"/>
                  </a:cxn>
                  <a:cxn ang="0">
                    <a:pos x="19" y="151"/>
                  </a:cxn>
                  <a:cxn ang="0">
                    <a:pos x="13" y="158"/>
                  </a:cxn>
                  <a:cxn ang="0">
                    <a:pos x="6" y="163"/>
                  </a:cxn>
                  <a:cxn ang="0">
                    <a:pos x="0" y="163"/>
                  </a:cxn>
                  <a:cxn ang="0">
                    <a:pos x="2" y="150"/>
                  </a:cxn>
                  <a:cxn ang="0">
                    <a:pos x="10" y="137"/>
                  </a:cxn>
                  <a:cxn ang="0">
                    <a:pos x="17" y="130"/>
                  </a:cxn>
                  <a:cxn ang="0">
                    <a:pos x="32" y="119"/>
                  </a:cxn>
                  <a:cxn ang="0">
                    <a:pos x="37" y="118"/>
                  </a:cxn>
                  <a:cxn ang="0">
                    <a:pos x="69" y="85"/>
                  </a:cxn>
                  <a:cxn ang="0">
                    <a:pos x="77" y="75"/>
                  </a:cxn>
                  <a:cxn ang="0">
                    <a:pos x="82" y="71"/>
                  </a:cxn>
                  <a:cxn ang="0">
                    <a:pos x="88" y="61"/>
                  </a:cxn>
                  <a:cxn ang="0">
                    <a:pos x="97" y="55"/>
                  </a:cxn>
                  <a:cxn ang="0">
                    <a:pos x="104" y="53"/>
                  </a:cxn>
                  <a:cxn ang="0">
                    <a:pos x="112" y="39"/>
                  </a:cxn>
                  <a:cxn ang="0">
                    <a:pos x="110" y="29"/>
                  </a:cxn>
                  <a:cxn ang="0">
                    <a:pos x="113" y="34"/>
                  </a:cxn>
                  <a:cxn ang="0">
                    <a:pos x="117" y="31"/>
                  </a:cxn>
                  <a:cxn ang="0">
                    <a:pos x="115" y="27"/>
                  </a:cxn>
                  <a:cxn ang="0">
                    <a:pos x="112" y="23"/>
                  </a:cxn>
                  <a:cxn ang="0">
                    <a:pos x="114" y="21"/>
                  </a:cxn>
                  <a:cxn ang="0">
                    <a:pos x="117" y="13"/>
                  </a:cxn>
                  <a:cxn ang="0">
                    <a:pos x="118" y="5"/>
                  </a:cxn>
                  <a:cxn ang="0">
                    <a:pos x="120" y="2"/>
                  </a:cxn>
                </a:cxnLst>
                <a:rect l="0" t="0" r="r" b="b"/>
                <a:pathLst>
                  <a:path w="129" h="163">
                    <a:moveTo>
                      <a:pt x="120" y="2"/>
                    </a:moveTo>
                    <a:lnTo>
                      <a:pt x="123" y="0"/>
                    </a:lnTo>
                    <a:lnTo>
                      <a:pt x="124" y="1"/>
                    </a:lnTo>
                    <a:lnTo>
                      <a:pt x="125" y="15"/>
                    </a:lnTo>
                    <a:lnTo>
                      <a:pt x="126" y="18"/>
                    </a:lnTo>
                    <a:lnTo>
                      <a:pt x="124" y="23"/>
                    </a:lnTo>
                    <a:lnTo>
                      <a:pt x="124" y="32"/>
                    </a:lnTo>
                    <a:lnTo>
                      <a:pt x="129" y="47"/>
                    </a:lnTo>
                    <a:lnTo>
                      <a:pt x="126" y="53"/>
                    </a:lnTo>
                    <a:lnTo>
                      <a:pt x="117" y="59"/>
                    </a:lnTo>
                    <a:lnTo>
                      <a:pt x="112" y="67"/>
                    </a:lnTo>
                    <a:lnTo>
                      <a:pt x="103" y="76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82" y="98"/>
                    </a:lnTo>
                    <a:lnTo>
                      <a:pt x="70" y="112"/>
                    </a:lnTo>
                    <a:lnTo>
                      <a:pt x="49" y="130"/>
                    </a:lnTo>
                    <a:lnTo>
                      <a:pt x="37" y="142"/>
                    </a:lnTo>
                    <a:lnTo>
                      <a:pt x="28" y="150"/>
                    </a:lnTo>
                    <a:lnTo>
                      <a:pt x="19" y="151"/>
                    </a:lnTo>
                    <a:lnTo>
                      <a:pt x="13" y="158"/>
                    </a:lnTo>
                    <a:lnTo>
                      <a:pt x="6" y="163"/>
                    </a:lnTo>
                    <a:lnTo>
                      <a:pt x="0" y="163"/>
                    </a:lnTo>
                    <a:lnTo>
                      <a:pt x="2" y="150"/>
                    </a:lnTo>
                    <a:lnTo>
                      <a:pt x="10" y="137"/>
                    </a:lnTo>
                    <a:lnTo>
                      <a:pt x="17" y="130"/>
                    </a:lnTo>
                    <a:lnTo>
                      <a:pt x="32" y="119"/>
                    </a:lnTo>
                    <a:lnTo>
                      <a:pt x="37" y="118"/>
                    </a:lnTo>
                    <a:lnTo>
                      <a:pt x="69" y="85"/>
                    </a:lnTo>
                    <a:lnTo>
                      <a:pt x="77" y="75"/>
                    </a:lnTo>
                    <a:lnTo>
                      <a:pt x="82" y="71"/>
                    </a:lnTo>
                    <a:lnTo>
                      <a:pt x="88" y="61"/>
                    </a:lnTo>
                    <a:lnTo>
                      <a:pt x="97" y="55"/>
                    </a:lnTo>
                    <a:lnTo>
                      <a:pt x="104" y="53"/>
                    </a:lnTo>
                    <a:lnTo>
                      <a:pt x="112" y="39"/>
                    </a:lnTo>
                    <a:lnTo>
                      <a:pt x="110" y="29"/>
                    </a:lnTo>
                    <a:lnTo>
                      <a:pt x="113" y="34"/>
                    </a:lnTo>
                    <a:lnTo>
                      <a:pt x="117" y="31"/>
                    </a:lnTo>
                    <a:lnTo>
                      <a:pt x="115" y="27"/>
                    </a:lnTo>
                    <a:lnTo>
                      <a:pt x="112" y="23"/>
                    </a:lnTo>
                    <a:lnTo>
                      <a:pt x="114" y="21"/>
                    </a:lnTo>
                    <a:lnTo>
                      <a:pt x="117" y="13"/>
                    </a:lnTo>
                    <a:lnTo>
                      <a:pt x="118" y="5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71"/>
              <p:cNvSpPr>
                <a:spLocks noChangeAspect="1"/>
              </p:cNvSpPr>
              <p:nvPr/>
            </p:nvSpPr>
            <p:spPr bwMode="gray">
              <a:xfrm>
                <a:off x="3835" y="2339"/>
                <a:ext cx="14" cy="14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7" y="3"/>
                  </a:cxn>
                  <a:cxn ang="0">
                    <a:pos x="56" y="10"/>
                  </a:cxn>
                  <a:cxn ang="0">
                    <a:pos x="59" y="16"/>
                  </a:cxn>
                  <a:cxn ang="0">
                    <a:pos x="63" y="17"/>
                  </a:cxn>
                  <a:cxn ang="0">
                    <a:pos x="64" y="28"/>
                  </a:cxn>
                  <a:cxn ang="0">
                    <a:pos x="64" y="38"/>
                  </a:cxn>
                  <a:cxn ang="0">
                    <a:pos x="67" y="51"/>
                  </a:cxn>
                  <a:cxn ang="0">
                    <a:pos x="63" y="54"/>
                  </a:cxn>
                  <a:cxn ang="0">
                    <a:pos x="63" y="62"/>
                  </a:cxn>
                  <a:cxn ang="0">
                    <a:pos x="48" y="71"/>
                  </a:cxn>
                  <a:cxn ang="0">
                    <a:pos x="45" y="64"/>
                  </a:cxn>
                  <a:cxn ang="0">
                    <a:pos x="36" y="57"/>
                  </a:cxn>
                  <a:cxn ang="0">
                    <a:pos x="26" y="36"/>
                  </a:cxn>
                  <a:cxn ang="0">
                    <a:pos x="25" y="25"/>
                  </a:cxn>
                  <a:cxn ang="0">
                    <a:pos x="20" y="16"/>
                  </a:cxn>
                  <a:cxn ang="0">
                    <a:pos x="13" y="13"/>
                  </a:cxn>
                  <a:cxn ang="0">
                    <a:pos x="10" y="4"/>
                  </a:cxn>
                  <a:cxn ang="0">
                    <a:pos x="5" y="3"/>
                  </a:cxn>
                  <a:cxn ang="0">
                    <a:pos x="2" y="3"/>
                  </a:cxn>
                </a:cxnLst>
                <a:rect l="0" t="0" r="r" b="b"/>
                <a:pathLst>
                  <a:path w="67" h="71">
                    <a:moveTo>
                      <a:pt x="2" y="3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7" y="3"/>
                    </a:lnTo>
                    <a:lnTo>
                      <a:pt x="56" y="10"/>
                    </a:lnTo>
                    <a:lnTo>
                      <a:pt x="59" y="16"/>
                    </a:lnTo>
                    <a:lnTo>
                      <a:pt x="63" y="17"/>
                    </a:lnTo>
                    <a:lnTo>
                      <a:pt x="64" y="28"/>
                    </a:lnTo>
                    <a:lnTo>
                      <a:pt x="64" y="38"/>
                    </a:lnTo>
                    <a:lnTo>
                      <a:pt x="67" y="51"/>
                    </a:lnTo>
                    <a:lnTo>
                      <a:pt x="63" y="54"/>
                    </a:lnTo>
                    <a:lnTo>
                      <a:pt x="63" y="62"/>
                    </a:lnTo>
                    <a:lnTo>
                      <a:pt x="48" y="71"/>
                    </a:lnTo>
                    <a:lnTo>
                      <a:pt x="45" y="64"/>
                    </a:lnTo>
                    <a:lnTo>
                      <a:pt x="36" y="57"/>
                    </a:lnTo>
                    <a:lnTo>
                      <a:pt x="26" y="36"/>
                    </a:lnTo>
                    <a:lnTo>
                      <a:pt x="25" y="25"/>
                    </a:lnTo>
                    <a:lnTo>
                      <a:pt x="20" y="16"/>
                    </a:lnTo>
                    <a:lnTo>
                      <a:pt x="13" y="13"/>
                    </a:lnTo>
                    <a:lnTo>
                      <a:pt x="10" y="4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72"/>
              <p:cNvSpPr>
                <a:spLocks noChangeAspect="1"/>
              </p:cNvSpPr>
              <p:nvPr/>
            </p:nvSpPr>
            <p:spPr bwMode="gray">
              <a:xfrm>
                <a:off x="3830" y="2280"/>
                <a:ext cx="47" cy="69"/>
              </a:xfrm>
              <a:custGeom>
                <a:avLst/>
                <a:gdLst/>
                <a:ahLst/>
                <a:cxnLst>
                  <a:cxn ang="0">
                    <a:pos x="139" y="17"/>
                  </a:cxn>
                  <a:cxn ang="0">
                    <a:pos x="129" y="44"/>
                  </a:cxn>
                  <a:cxn ang="0">
                    <a:pos x="139" y="75"/>
                  </a:cxn>
                  <a:cxn ang="0">
                    <a:pos x="146" y="97"/>
                  </a:cxn>
                  <a:cxn ang="0">
                    <a:pos x="133" y="132"/>
                  </a:cxn>
                  <a:cxn ang="0">
                    <a:pos x="120" y="144"/>
                  </a:cxn>
                  <a:cxn ang="0">
                    <a:pos x="98" y="165"/>
                  </a:cxn>
                  <a:cxn ang="0">
                    <a:pos x="87" y="188"/>
                  </a:cxn>
                  <a:cxn ang="0">
                    <a:pos x="98" y="216"/>
                  </a:cxn>
                  <a:cxn ang="0">
                    <a:pos x="99" y="238"/>
                  </a:cxn>
                  <a:cxn ang="0">
                    <a:pos x="120" y="268"/>
                  </a:cxn>
                  <a:cxn ang="0">
                    <a:pos x="131" y="261"/>
                  </a:cxn>
                  <a:cxn ang="0">
                    <a:pos x="145" y="245"/>
                  </a:cxn>
                  <a:cxn ang="0">
                    <a:pos x="167" y="245"/>
                  </a:cxn>
                  <a:cxn ang="0">
                    <a:pos x="179" y="273"/>
                  </a:cxn>
                  <a:cxn ang="0">
                    <a:pos x="189" y="259"/>
                  </a:cxn>
                  <a:cxn ang="0">
                    <a:pos x="206" y="267"/>
                  </a:cxn>
                  <a:cxn ang="0">
                    <a:pos x="215" y="279"/>
                  </a:cxn>
                  <a:cxn ang="0">
                    <a:pos x="216" y="299"/>
                  </a:cxn>
                  <a:cxn ang="0">
                    <a:pos x="220" y="312"/>
                  </a:cxn>
                  <a:cxn ang="0">
                    <a:pos x="232" y="317"/>
                  </a:cxn>
                  <a:cxn ang="0">
                    <a:pos x="231" y="345"/>
                  </a:cxn>
                  <a:cxn ang="0">
                    <a:pos x="227" y="324"/>
                  </a:cxn>
                  <a:cxn ang="0">
                    <a:pos x="201" y="317"/>
                  </a:cxn>
                  <a:cxn ang="0">
                    <a:pos x="184" y="294"/>
                  </a:cxn>
                  <a:cxn ang="0">
                    <a:pos x="166" y="279"/>
                  </a:cxn>
                  <a:cxn ang="0">
                    <a:pos x="149" y="280"/>
                  </a:cxn>
                  <a:cxn ang="0">
                    <a:pos x="152" y="306"/>
                  </a:cxn>
                  <a:cxn ang="0">
                    <a:pos x="124" y="273"/>
                  </a:cxn>
                  <a:cxn ang="0">
                    <a:pos x="98" y="268"/>
                  </a:cxn>
                  <a:cxn ang="0">
                    <a:pos x="75" y="284"/>
                  </a:cxn>
                  <a:cxn ang="0">
                    <a:pos x="56" y="270"/>
                  </a:cxn>
                  <a:cxn ang="0">
                    <a:pos x="45" y="254"/>
                  </a:cxn>
                  <a:cxn ang="0">
                    <a:pos x="61" y="231"/>
                  </a:cxn>
                  <a:cxn ang="0">
                    <a:pos x="45" y="219"/>
                  </a:cxn>
                  <a:cxn ang="0">
                    <a:pos x="33" y="230"/>
                  </a:cxn>
                  <a:cxn ang="0">
                    <a:pos x="16" y="203"/>
                  </a:cxn>
                  <a:cxn ang="0">
                    <a:pos x="0" y="138"/>
                  </a:cxn>
                  <a:cxn ang="0">
                    <a:pos x="17" y="146"/>
                  </a:cxn>
                  <a:cxn ang="0">
                    <a:pos x="29" y="97"/>
                  </a:cxn>
                  <a:cxn ang="0">
                    <a:pos x="33" y="53"/>
                  </a:cxn>
                  <a:cxn ang="0">
                    <a:pos x="43" y="7"/>
                  </a:cxn>
                  <a:cxn ang="0">
                    <a:pos x="67" y="1"/>
                  </a:cxn>
                  <a:cxn ang="0">
                    <a:pos x="113" y="17"/>
                  </a:cxn>
                  <a:cxn ang="0">
                    <a:pos x="130" y="4"/>
                  </a:cxn>
                </a:cxnLst>
                <a:rect l="0" t="0" r="r" b="b"/>
                <a:pathLst>
                  <a:path w="236" h="345">
                    <a:moveTo>
                      <a:pt x="134" y="10"/>
                    </a:moveTo>
                    <a:lnTo>
                      <a:pt x="137" y="14"/>
                    </a:lnTo>
                    <a:lnTo>
                      <a:pt x="139" y="17"/>
                    </a:lnTo>
                    <a:lnTo>
                      <a:pt x="135" y="22"/>
                    </a:lnTo>
                    <a:lnTo>
                      <a:pt x="130" y="33"/>
                    </a:lnTo>
                    <a:lnTo>
                      <a:pt x="129" y="44"/>
                    </a:lnTo>
                    <a:lnTo>
                      <a:pt x="129" y="66"/>
                    </a:lnTo>
                    <a:lnTo>
                      <a:pt x="134" y="74"/>
                    </a:lnTo>
                    <a:lnTo>
                      <a:pt x="139" y="75"/>
                    </a:lnTo>
                    <a:lnTo>
                      <a:pt x="141" y="81"/>
                    </a:lnTo>
                    <a:lnTo>
                      <a:pt x="146" y="87"/>
                    </a:lnTo>
                    <a:lnTo>
                      <a:pt x="146" y="97"/>
                    </a:lnTo>
                    <a:lnTo>
                      <a:pt x="141" y="109"/>
                    </a:lnTo>
                    <a:lnTo>
                      <a:pt x="135" y="122"/>
                    </a:lnTo>
                    <a:lnTo>
                      <a:pt x="133" y="132"/>
                    </a:lnTo>
                    <a:lnTo>
                      <a:pt x="128" y="143"/>
                    </a:lnTo>
                    <a:lnTo>
                      <a:pt x="121" y="148"/>
                    </a:lnTo>
                    <a:lnTo>
                      <a:pt x="120" y="144"/>
                    </a:lnTo>
                    <a:lnTo>
                      <a:pt x="112" y="150"/>
                    </a:lnTo>
                    <a:lnTo>
                      <a:pt x="104" y="156"/>
                    </a:lnTo>
                    <a:lnTo>
                      <a:pt x="98" y="165"/>
                    </a:lnTo>
                    <a:lnTo>
                      <a:pt x="98" y="175"/>
                    </a:lnTo>
                    <a:lnTo>
                      <a:pt x="94" y="184"/>
                    </a:lnTo>
                    <a:lnTo>
                      <a:pt x="87" y="188"/>
                    </a:lnTo>
                    <a:lnTo>
                      <a:pt x="88" y="198"/>
                    </a:lnTo>
                    <a:lnTo>
                      <a:pt x="93" y="208"/>
                    </a:lnTo>
                    <a:lnTo>
                      <a:pt x="98" y="216"/>
                    </a:lnTo>
                    <a:lnTo>
                      <a:pt x="102" y="222"/>
                    </a:lnTo>
                    <a:lnTo>
                      <a:pt x="99" y="227"/>
                    </a:lnTo>
                    <a:lnTo>
                      <a:pt x="99" y="238"/>
                    </a:lnTo>
                    <a:lnTo>
                      <a:pt x="104" y="247"/>
                    </a:lnTo>
                    <a:lnTo>
                      <a:pt x="106" y="254"/>
                    </a:lnTo>
                    <a:lnTo>
                      <a:pt x="120" y="268"/>
                    </a:lnTo>
                    <a:lnTo>
                      <a:pt x="125" y="268"/>
                    </a:lnTo>
                    <a:lnTo>
                      <a:pt x="134" y="265"/>
                    </a:lnTo>
                    <a:lnTo>
                      <a:pt x="131" y="261"/>
                    </a:lnTo>
                    <a:lnTo>
                      <a:pt x="133" y="251"/>
                    </a:lnTo>
                    <a:lnTo>
                      <a:pt x="136" y="253"/>
                    </a:lnTo>
                    <a:lnTo>
                      <a:pt x="145" y="245"/>
                    </a:lnTo>
                    <a:lnTo>
                      <a:pt x="155" y="247"/>
                    </a:lnTo>
                    <a:lnTo>
                      <a:pt x="160" y="243"/>
                    </a:lnTo>
                    <a:lnTo>
                      <a:pt x="167" y="245"/>
                    </a:lnTo>
                    <a:lnTo>
                      <a:pt x="173" y="252"/>
                    </a:lnTo>
                    <a:lnTo>
                      <a:pt x="178" y="263"/>
                    </a:lnTo>
                    <a:lnTo>
                      <a:pt x="179" y="273"/>
                    </a:lnTo>
                    <a:lnTo>
                      <a:pt x="184" y="276"/>
                    </a:lnTo>
                    <a:lnTo>
                      <a:pt x="190" y="270"/>
                    </a:lnTo>
                    <a:lnTo>
                      <a:pt x="189" y="259"/>
                    </a:lnTo>
                    <a:lnTo>
                      <a:pt x="194" y="262"/>
                    </a:lnTo>
                    <a:lnTo>
                      <a:pt x="198" y="264"/>
                    </a:lnTo>
                    <a:lnTo>
                      <a:pt x="206" y="267"/>
                    </a:lnTo>
                    <a:lnTo>
                      <a:pt x="221" y="273"/>
                    </a:lnTo>
                    <a:lnTo>
                      <a:pt x="223" y="278"/>
                    </a:lnTo>
                    <a:lnTo>
                      <a:pt x="215" y="279"/>
                    </a:lnTo>
                    <a:lnTo>
                      <a:pt x="207" y="285"/>
                    </a:lnTo>
                    <a:lnTo>
                      <a:pt x="209" y="294"/>
                    </a:lnTo>
                    <a:lnTo>
                      <a:pt x="216" y="299"/>
                    </a:lnTo>
                    <a:lnTo>
                      <a:pt x="221" y="301"/>
                    </a:lnTo>
                    <a:lnTo>
                      <a:pt x="219" y="308"/>
                    </a:lnTo>
                    <a:lnTo>
                      <a:pt x="220" y="312"/>
                    </a:lnTo>
                    <a:lnTo>
                      <a:pt x="225" y="312"/>
                    </a:lnTo>
                    <a:lnTo>
                      <a:pt x="226" y="316"/>
                    </a:lnTo>
                    <a:lnTo>
                      <a:pt x="232" y="317"/>
                    </a:lnTo>
                    <a:lnTo>
                      <a:pt x="236" y="321"/>
                    </a:lnTo>
                    <a:lnTo>
                      <a:pt x="236" y="339"/>
                    </a:lnTo>
                    <a:lnTo>
                      <a:pt x="231" y="345"/>
                    </a:lnTo>
                    <a:lnTo>
                      <a:pt x="223" y="338"/>
                    </a:lnTo>
                    <a:lnTo>
                      <a:pt x="221" y="331"/>
                    </a:lnTo>
                    <a:lnTo>
                      <a:pt x="227" y="324"/>
                    </a:lnTo>
                    <a:lnTo>
                      <a:pt x="223" y="324"/>
                    </a:lnTo>
                    <a:lnTo>
                      <a:pt x="211" y="324"/>
                    </a:lnTo>
                    <a:lnTo>
                      <a:pt x="201" y="317"/>
                    </a:lnTo>
                    <a:lnTo>
                      <a:pt x="194" y="315"/>
                    </a:lnTo>
                    <a:lnTo>
                      <a:pt x="190" y="302"/>
                    </a:lnTo>
                    <a:lnTo>
                      <a:pt x="184" y="294"/>
                    </a:lnTo>
                    <a:lnTo>
                      <a:pt x="173" y="289"/>
                    </a:lnTo>
                    <a:lnTo>
                      <a:pt x="168" y="284"/>
                    </a:lnTo>
                    <a:lnTo>
                      <a:pt x="166" y="279"/>
                    </a:lnTo>
                    <a:lnTo>
                      <a:pt x="157" y="270"/>
                    </a:lnTo>
                    <a:lnTo>
                      <a:pt x="147" y="268"/>
                    </a:lnTo>
                    <a:lnTo>
                      <a:pt x="149" y="280"/>
                    </a:lnTo>
                    <a:lnTo>
                      <a:pt x="158" y="302"/>
                    </a:lnTo>
                    <a:lnTo>
                      <a:pt x="158" y="306"/>
                    </a:lnTo>
                    <a:lnTo>
                      <a:pt x="152" y="306"/>
                    </a:lnTo>
                    <a:lnTo>
                      <a:pt x="147" y="294"/>
                    </a:lnTo>
                    <a:lnTo>
                      <a:pt x="137" y="286"/>
                    </a:lnTo>
                    <a:lnTo>
                      <a:pt x="124" y="273"/>
                    </a:lnTo>
                    <a:lnTo>
                      <a:pt x="115" y="268"/>
                    </a:lnTo>
                    <a:lnTo>
                      <a:pt x="109" y="267"/>
                    </a:lnTo>
                    <a:lnTo>
                      <a:pt x="98" y="268"/>
                    </a:lnTo>
                    <a:lnTo>
                      <a:pt x="92" y="278"/>
                    </a:lnTo>
                    <a:lnTo>
                      <a:pt x="85" y="283"/>
                    </a:lnTo>
                    <a:lnTo>
                      <a:pt x="75" y="284"/>
                    </a:lnTo>
                    <a:lnTo>
                      <a:pt x="70" y="278"/>
                    </a:lnTo>
                    <a:lnTo>
                      <a:pt x="63" y="276"/>
                    </a:lnTo>
                    <a:lnTo>
                      <a:pt x="56" y="270"/>
                    </a:lnTo>
                    <a:lnTo>
                      <a:pt x="50" y="274"/>
                    </a:lnTo>
                    <a:lnTo>
                      <a:pt x="47" y="264"/>
                    </a:lnTo>
                    <a:lnTo>
                      <a:pt x="45" y="254"/>
                    </a:lnTo>
                    <a:lnTo>
                      <a:pt x="49" y="247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1" y="225"/>
                    </a:lnTo>
                    <a:lnTo>
                      <a:pt x="55" y="220"/>
                    </a:lnTo>
                    <a:lnTo>
                      <a:pt x="45" y="219"/>
                    </a:lnTo>
                    <a:lnTo>
                      <a:pt x="44" y="233"/>
                    </a:lnTo>
                    <a:lnTo>
                      <a:pt x="42" y="238"/>
                    </a:lnTo>
                    <a:lnTo>
                      <a:pt x="33" y="230"/>
                    </a:lnTo>
                    <a:lnTo>
                      <a:pt x="28" y="219"/>
                    </a:lnTo>
                    <a:lnTo>
                      <a:pt x="21" y="219"/>
                    </a:lnTo>
                    <a:lnTo>
                      <a:pt x="16" y="203"/>
                    </a:lnTo>
                    <a:lnTo>
                      <a:pt x="13" y="188"/>
                    </a:lnTo>
                    <a:lnTo>
                      <a:pt x="2" y="155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8" y="136"/>
                    </a:lnTo>
                    <a:lnTo>
                      <a:pt x="17" y="146"/>
                    </a:lnTo>
                    <a:lnTo>
                      <a:pt x="29" y="143"/>
                    </a:lnTo>
                    <a:lnTo>
                      <a:pt x="28" y="113"/>
                    </a:lnTo>
                    <a:lnTo>
                      <a:pt x="29" y="97"/>
                    </a:lnTo>
                    <a:lnTo>
                      <a:pt x="34" y="82"/>
                    </a:lnTo>
                    <a:lnTo>
                      <a:pt x="34" y="65"/>
                    </a:lnTo>
                    <a:lnTo>
                      <a:pt x="33" y="53"/>
                    </a:lnTo>
                    <a:lnTo>
                      <a:pt x="34" y="41"/>
                    </a:lnTo>
                    <a:lnTo>
                      <a:pt x="38" y="17"/>
                    </a:lnTo>
                    <a:lnTo>
                      <a:pt x="43" y="7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7" y="1"/>
                    </a:lnTo>
                    <a:lnTo>
                      <a:pt x="80" y="4"/>
                    </a:lnTo>
                    <a:lnTo>
                      <a:pt x="102" y="17"/>
                    </a:lnTo>
                    <a:lnTo>
                      <a:pt x="113" y="17"/>
                    </a:lnTo>
                    <a:lnTo>
                      <a:pt x="120" y="15"/>
                    </a:lnTo>
                    <a:lnTo>
                      <a:pt x="123" y="4"/>
                    </a:lnTo>
                    <a:lnTo>
                      <a:pt x="130" y="4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73"/>
              <p:cNvSpPr>
                <a:spLocks noChangeAspect="1"/>
              </p:cNvSpPr>
              <p:nvPr/>
            </p:nvSpPr>
            <p:spPr bwMode="gray">
              <a:xfrm>
                <a:off x="3867" y="2349"/>
                <a:ext cx="9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2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4" y="6"/>
                  </a:cxn>
                  <a:cxn ang="0">
                    <a:pos x="43" y="29"/>
                  </a:cxn>
                  <a:cxn ang="0">
                    <a:pos x="45" y="35"/>
                  </a:cxn>
                  <a:cxn ang="0">
                    <a:pos x="45" y="45"/>
                  </a:cxn>
                  <a:cxn ang="0">
                    <a:pos x="35" y="41"/>
                  </a:cxn>
                  <a:cxn ang="0">
                    <a:pos x="27" y="35"/>
                  </a:cxn>
                  <a:cxn ang="0">
                    <a:pos x="20" y="25"/>
                  </a:cxn>
                  <a:cxn ang="0">
                    <a:pos x="17" y="22"/>
                  </a:cxn>
                  <a:cxn ang="0">
                    <a:pos x="9" y="27"/>
                  </a:cxn>
                  <a:cxn ang="0">
                    <a:pos x="2" y="33"/>
                  </a:cxn>
                  <a:cxn ang="0">
                    <a:pos x="0" y="32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45" h="45">
                    <a:moveTo>
                      <a:pt x="2" y="0"/>
                    </a:moveTo>
                    <a:lnTo>
                      <a:pt x="6" y="2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43" y="29"/>
                    </a:lnTo>
                    <a:lnTo>
                      <a:pt x="45" y="35"/>
                    </a:lnTo>
                    <a:lnTo>
                      <a:pt x="45" y="45"/>
                    </a:lnTo>
                    <a:lnTo>
                      <a:pt x="35" y="41"/>
                    </a:lnTo>
                    <a:lnTo>
                      <a:pt x="27" y="35"/>
                    </a:lnTo>
                    <a:lnTo>
                      <a:pt x="20" y="25"/>
                    </a:lnTo>
                    <a:lnTo>
                      <a:pt x="17" y="22"/>
                    </a:lnTo>
                    <a:lnTo>
                      <a:pt x="9" y="27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2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74"/>
              <p:cNvSpPr>
                <a:spLocks noChangeAspect="1"/>
              </p:cNvSpPr>
              <p:nvPr/>
            </p:nvSpPr>
            <p:spPr bwMode="gray">
              <a:xfrm>
                <a:off x="3879" y="2348"/>
                <a:ext cx="15" cy="1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4"/>
                  </a:cxn>
                  <a:cxn ang="0">
                    <a:pos x="26" y="5"/>
                  </a:cxn>
                  <a:cxn ang="0">
                    <a:pos x="38" y="0"/>
                  </a:cxn>
                  <a:cxn ang="0">
                    <a:pos x="44" y="2"/>
                  </a:cxn>
                  <a:cxn ang="0">
                    <a:pos x="51" y="6"/>
                  </a:cxn>
                  <a:cxn ang="0">
                    <a:pos x="55" y="15"/>
                  </a:cxn>
                  <a:cxn ang="0">
                    <a:pos x="64" y="21"/>
                  </a:cxn>
                  <a:cxn ang="0">
                    <a:pos x="64" y="32"/>
                  </a:cxn>
                  <a:cxn ang="0">
                    <a:pos x="62" y="47"/>
                  </a:cxn>
                  <a:cxn ang="0">
                    <a:pos x="64" y="57"/>
                  </a:cxn>
                  <a:cxn ang="0">
                    <a:pos x="72" y="78"/>
                  </a:cxn>
                  <a:cxn ang="0">
                    <a:pos x="77" y="85"/>
                  </a:cxn>
                  <a:cxn ang="0">
                    <a:pos x="62" y="85"/>
                  </a:cxn>
                  <a:cxn ang="0">
                    <a:pos x="51" y="83"/>
                  </a:cxn>
                  <a:cxn ang="0">
                    <a:pos x="48" y="73"/>
                  </a:cxn>
                  <a:cxn ang="0">
                    <a:pos x="42" y="70"/>
                  </a:cxn>
                  <a:cxn ang="0">
                    <a:pos x="34" y="64"/>
                  </a:cxn>
                  <a:cxn ang="0">
                    <a:pos x="34" y="59"/>
                  </a:cxn>
                  <a:cxn ang="0">
                    <a:pos x="37" y="51"/>
                  </a:cxn>
                  <a:cxn ang="0">
                    <a:pos x="35" y="48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6" y="21"/>
                  </a:cxn>
                  <a:cxn ang="0">
                    <a:pos x="0" y="6"/>
                  </a:cxn>
                  <a:cxn ang="0">
                    <a:pos x="0" y="4"/>
                  </a:cxn>
                </a:cxnLst>
                <a:rect l="0" t="0" r="r" b="b"/>
                <a:pathLst>
                  <a:path w="77" h="85">
                    <a:moveTo>
                      <a:pt x="0" y="4"/>
                    </a:moveTo>
                    <a:lnTo>
                      <a:pt x="3" y="4"/>
                    </a:lnTo>
                    <a:lnTo>
                      <a:pt x="26" y="5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1" y="6"/>
                    </a:lnTo>
                    <a:lnTo>
                      <a:pt x="55" y="15"/>
                    </a:lnTo>
                    <a:lnTo>
                      <a:pt x="64" y="21"/>
                    </a:lnTo>
                    <a:lnTo>
                      <a:pt x="64" y="32"/>
                    </a:lnTo>
                    <a:lnTo>
                      <a:pt x="62" y="47"/>
                    </a:lnTo>
                    <a:lnTo>
                      <a:pt x="64" y="57"/>
                    </a:lnTo>
                    <a:lnTo>
                      <a:pt x="72" y="78"/>
                    </a:lnTo>
                    <a:lnTo>
                      <a:pt x="77" y="85"/>
                    </a:lnTo>
                    <a:lnTo>
                      <a:pt x="62" y="85"/>
                    </a:lnTo>
                    <a:lnTo>
                      <a:pt x="51" y="83"/>
                    </a:lnTo>
                    <a:lnTo>
                      <a:pt x="48" y="73"/>
                    </a:lnTo>
                    <a:lnTo>
                      <a:pt x="42" y="70"/>
                    </a:lnTo>
                    <a:lnTo>
                      <a:pt x="34" y="64"/>
                    </a:lnTo>
                    <a:lnTo>
                      <a:pt x="34" y="59"/>
                    </a:lnTo>
                    <a:lnTo>
                      <a:pt x="37" y="51"/>
                    </a:lnTo>
                    <a:lnTo>
                      <a:pt x="35" y="48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6" y="21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75"/>
              <p:cNvSpPr>
                <a:spLocks noChangeAspect="1"/>
              </p:cNvSpPr>
              <p:nvPr/>
            </p:nvSpPr>
            <p:spPr bwMode="gray">
              <a:xfrm>
                <a:off x="3853" y="2356"/>
                <a:ext cx="13" cy="1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11" y="2"/>
                  </a:cxn>
                  <a:cxn ang="0">
                    <a:pos x="24" y="11"/>
                  </a:cxn>
                  <a:cxn ang="0">
                    <a:pos x="27" y="17"/>
                  </a:cxn>
                  <a:cxn ang="0">
                    <a:pos x="33" y="18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60" y="19"/>
                  </a:cxn>
                  <a:cxn ang="0">
                    <a:pos x="63" y="21"/>
                  </a:cxn>
                  <a:cxn ang="0">
                    <a:pos x="63" y="33"/>
                  </a:cxn>
                  <a:cxn ang="0">
                    <a:pos x="60" y="44"/>
                  </a:cxn>
                  <a:cxn ang="0">
                    <a:pos x="52" y="49"/>
                  </a:cxn>
                  <a:cxn ang="0">
                    <a:pos x="44" y="59"/>
                  </a:cxn>
                  <a:cxn ang="0">
                    <a:pos x="36" y="65"/>
                  </a:cxn>
                  <a:cxn ang="0">
                    <a:pos x="32" y="67"/>
                  </a:cxn>
                  <a:cxn ang="0">
                    <a:pos x="23" y="68"/>
                  </a:cxn>
                  <a:cxn ang="0">
                    <a:pos x="11" y="73"/>
                  </a:cxn>
                  <a:cxn ang="0">
                    <a:pos x="3" y="83"/>
                  </a:cxn>
                  <a:cxn ang="0">
                    <a:pos x="1" y="71"/>
                  </a:cxn>
                  <a:cxn ang="0">
                    <a:pos x="1" y="59"/>
                  </a:cxn>
                  <a:cxn ang="0">
                    <a:pos x="3" y="45"/>
                  </a:cxn>
                  <a:cxn ang="0">
                    <a:pos x="6" y="17"/>
                  </a:cxn>
                  <a:cxn ang="0">
                    <a:pos x="4" y="11"/>
                  </a:cxn>
                  <a:cxn ang="0">
                    <a:pos x="0" y="6"/>
                  </a:cxn>
                  <a:cxn ang="0">
                    <a:pos x="0" y="1"/>
                  </a:cxn>
                </a:cxnLst>
                <a:rect l="0" t="0" r="r" b="b"/>
                <a:pathLst>
                  <a:path w="63" h="83">
                    <a:moveTo>
                      <a:pt x="0" y="1"/>
                    </a:moveTo>
                    <a:lnTo>
                      <a:pt x="2" y="0"/>
                    </a:lnTo>
                    <a:lnTo>
                      <a:pt x="11" y="2"/>
                    </a:lnTo>
                    <a:lnTo>
                      <a:pt x="24" y="11"/>
                    </a:lnTo>
                    <a:lnTo>
                      <a:pt x="27" y="17"/>
                    </a:lnTo>
                    <a:lnTo>
                      <a:pt x="33" y="18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60" y="19"/>
                    </a:lnTo>
                    <a:lnTo>
                      <a:pt x="63" y="21"/>
                    </a:lnTo>
                    <a:lnTo>
                      <a:pt x="63" y="33"/>
                    </a:lnTo>
                    <a:lnTo>
                      <a:pt x="60" y="44"/>
                    </a:lnTo>
                    <a:lnTo>
                      <a:pt x="52" y="49"/>
                    </a:lnTo>
                    <a:lnTo>
                      <a:pt x="44" y="59"/>
                    </a:lnTo>
                    <a:lnTo>
                      <a:pt x="36" y="65"/>
                    </a:lnTo>
                    <a:lnTo>
                      <a:pt x="32" y="67"/>
                    </a:lnTo>
                    <a:lnTo>
                      <a:pt x="23" y="68"/>
                    </a:lnTo>
                    <a:lnTo>
                      <a:pt x="11" y="73"/>
                    </a:lnTo>
                    <a:lnTo>
                      <a:pt x="3" y="83"/>
                    </a:lnTo>
                    <a:lnTo>
                      <a:pt x="1" y="71"/>
                    </a:lnTo>
                    <a:lnTo>
                      <a:pt x="1" y="59"/>
                    </a:lnTo>
                    <a:lnTo>
                      <a:pt x="3" y="45"/>
                    </a:lnTo>
                    <a:lnTo>
                      <a:pt x="6" y="17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76"/>
              <p:cNvSpPr>
                <a:spLocks noChangeAspect="1"/>
              </p:cNvSpPr>
              <p:nvPr/>
            </p:nvSpPr>
            <p:spPr bwMode="gray">
              <a:xfrm>
                <a:off x="3858" y="2367"/>
                <a:ext cx="12" cy="21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39" y="0"/>
                  </a:cxn>
                  <a:cxn ang="0">
                    <a:pos x="43" y="1"/>
                  </a:cxn>
                  <a:cxn ang="0">
                    <a:pos x="59" y="5"/>
                  </a:cxn>
                  <a:cxn ang="0">
                    <a:pos x="59" y="14"/>
                  </a:cxn>
                  <a:cxn ang="0">
                    <a:pos x="57" y="25"/>
                  </a:cxn>
                  <a:cxn ang="0">
                    <a:pos x="52" y="30"/>
                  </a:cxn>
                  <a:cxn ang="0">
                    <a:pos x="51" y="41"/>
                  </a:cxn>
                  <a:cxn ang="0">
                    <a:pos x="41" y="62"/>
                  </a:cxn>
                  <a:cxn ang="0">
                    <a:pos x="40" y="75"/>
                  </a:cxn>
                  <a:cxn ang="0">
                    <a:pos x="41" y="83"/>
                  </a:cxn>
                  <a:cxn ang="0">
                    <a:pos x="44" y="90"/>
                  </a:cxn>
                  <a:cxn ang="0">
                    <a:pos x="43" y="101"/>
                  </a:cxn>
                  <a:cxn ang="0">
                    <a:pos x="34" y="107"/>
                  </a:cxn>
                  <a:cxn ang="0">
                    <a:pos x="25" y="97"/>
                  </a:cxn>
                  <a:cxn ang="0">
                    <a:pos x="19" y="89"/>
                  </a:cxn>
                  <a:cxn ang="0">
                    <a:pos x="13" y="86"/>
                  </a:cxn>
                  <a:cxn ang="0">
                    <a:pos x="6" y="79"/>
                  </a:cxn>
                  <a:cxn ang="0">
                    <a:pos x="0" y="69"/>
                  </a:cxn>
                  <a:cxn ang="0">
                    <a:pos x="3" y="57"/>
                  </a:cxn>
                  <a:cxn ang="0">
                    <a:pos x="18" y="51"/>
                  </a:cxn>
                  <a:cxn ang="0">
                    <a:pos x="22" y="42"/>
                  </a:cxn>
                  <a:cxn ang="0">
                    <a:pos x="22" y="25"/>
                  </a:cxn>
                  <a:cxn ang="0">
                    <a:pos x="27" y="10"/>
                  </a:cxn>
                  <a:cxn ang="0">
                    <a:pos x="29" y="8"/>
                  </a:cxn>
                </a:cxnLst>
                <a:rect l="0" t="0" r="r" b="b"/>
                <a:pathLst>
                  <a:path w="59" h="107">
                    <a:moveTo>
                      <a:pt x="29" y="8"/>
                    </a:moveTo>
                    <a:lnTo>
                      <a:pt x="39" y="0"/>
                    </a:lnTo>
                    <a:lnTo>
                      <a:pt x="43" y="1"/>
                    </a:lnTo>
                    <a:lnTo>
                      <a:pt x="59" y="5"/>
                    </a:lnTo>
                    <a:lnTo>
                      <a:pt x="59" y="14"/>
                    </a:lnTo>
                    <a:lnTo>
                      <a:pt x="57" y="25"/>
                    </a:lnTo>
                    <a:lnTo>
                      <a:pt x="52" y="30"/>
                    </a:lnTo>
                    <a:lnTo>
                      <a:pt x="51" y="41"/>
                    </a:lnTo>
                    <a:lnTo>
                      <a:pt x="41" y="62"/>
                    </a:lnTo>
                    <a:lnTo>
                      <a:pt x="40" y="75"/>
                    </a:lnTo>
                    <a:lnTo>
                      <a:pt x="41" y="83"/>
                    </a:lnTo>
                    <a:lnTo>
                      <a:pt x="44" y="90"/>
                    </a:lnTo>
                    <a:lnTo>
                      <a:pt x="43" y="101"/>
                    </a:lnTo>
                    <a:lnTo>
                      <a:pt x="34" y="107"/>
                    </a:lnTo>
                    <a:lnTo>
                      <a:pt x="25" y="97"/>
                    </a:lnTo>
                    <a:lnTo>
                      <a:pt x="19" y="89"/>
                    </a:lnTo>
                    <a:lnTo>
                      <a:pt x="13" y="86"/>
                    </a:lnTo>
                    <a:lnTo>
                      <a:pt x="6" y="79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18" y="51"/>
                    </a:lnTo>
                    <a:lnTo>
                      <a:pt x="22" y="42"/>
                    </a:lnTo>
                    <a:lnTo>
                      <a:pt x="22" y="25"/>
                    </a:lnTo>
                    <a:lnTo>
                      <a:pt x="27" y="10"/>
                    </a:lnTo>
                    <a:lnTo>
                      <a:pt x="2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77"/>
              <p:cNvSpPr>
                <a:spLocks noChangeAspect="1"/>
              </p:cNvSpPr>
              <p:nvPr/>
            </p:nvSpPr>
            <p:spPr bwMode="gray">
              <a:xfrm>
                <a:off x="3879" y="2361"/>
                <a:ext cx="1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6" y="8"/>
                  </a:cxn>
                  <a:cxn ang="0">
                    <a:pos x="11" y="6"/>
                  </a:cxn>
                  <a:cxn ang="0">
                    <a:pos x="16" y="8"/>
                  </a:cxn>
                  <a:cxn ang="0">
                    <a:pos x="29" y="7"/>
                  </a:cxn>
                  <a:cxn ang="0">
                    <a:pos x="37" y="18"/>
                  </a:cxn>
                  <a:cxn ang="0">
                    <a:pos x="38" y="43"/>
                  </a:cxn>
                  <a:cxn ang="0">
                    <a:pos x="43" y="51"/>
                  </a:cxn>
                  <a:cxn ang="0">
                    <a:pos x="48" y="64"/>
                  </a:cxn>
                  <a:cxn ang="0">
                    <a:pos x="51" y="69"/>
                  </a:cxn>
                  <a:cxn ang="0">
                    <a:pos x="44" y="72"/>
                  </a:cxn>
                  <a:cxn ang="0">
                    <a:pos x="38" y="70"/>
                  </a:cxn>
                  <a:cxn ang="0">
                    <a:pos x="37" y="81"/>
                  </a:cxn>
                  <a:cxn ang="0">
                    <a:pos x="29" y="78"/>
                  </a:cxn>
                  <a:cxn ang="0">
                    <a:pos x="26" y="67"/>
                  </a:cxn>
                  <a:cxn ang="0">
                    <a:pos x="26" y="43"/>
                  </a:cxn>
                  <a:cxn ang="0">
                    <a:pos x="19" y="30"/>
                  </a:cxn>
                  <a:cxn ang="0">
                    <a:pos x="8" y="34"/>
                  </a:cxn>
                  <a:cxn ang="0">
                    <a:pos x="6" y="22"/>
                  </a:cxn>
                  <a:cxn ang="0">
                    <a:pos x="3" y="10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51" h="81">
                    <a:moveTo>
                      <a:pt x="0" y="0"/>
                    </a:moveTo>
                    <a:lnTo>
                      <a:pt x="2" y="5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6" y="8"/>
                    </a:lnTo>
                    <a:lnTo>
                      <a:pt x="29" y="7"/>
                    </a:lnTo>
                    <a:lnTo>
                      <a:pt x="37" y="18"/>
                    </a:lnTo>
                    <a:lnTo>
                      <a:pt x="38" y="43"/>
                    </a:lnTo>
                    <a:lnTo>
                      <a:pt x="43" y="51"/>
                    </a:lnTo>
                    <a:lnTo>
                      <a:pt x="48" y="64"/>
                    </a:lnTo>
                    <a:lnTo>
                      <a:pt x="51" y="69"/>
                    </a:lnTo>
                    <a:lnTo>
                      <a:pt x="44" y="72"/>
                    </a:lnTo>
                    <a:lnTo>
                      <a:pt x="38" y="70"/>
                    </a:lnTo>
                    <a:lnTo>
                      <a:pt x="37" y="81"/>
                    </a:lnTo>
                    <a:lnTo>
                      <a:pt x="29" y="78"/>
                    </a:lnTo>
                    <a:lnTo>
                      <a:pt x="26" y="67"/>
                    </a:lnTo>
                    <a:lnTo>
                      <a:pt x="26" y="43"/>
                    </a:lnTo>
                    <a:lnTo>
                      <a:pt x="19" y="30"/>
                    </a:lnTo>
                    <a:lnTo>
                      <a:pt x="8" y="34"/>
                    </a:lnTo>
                    <a:lnTo>
                      <a:pt x="6" y="22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Freeform 78"/>
              <p:cNvSpPr>
                <a:spLocks noChangeAspect="1"/>
              </p:cNvSpPr>
              <p:nvPr/>
            </p:nvSpPr>
            <p:spPr bwMode="gray">
              <a:xfrm>
                <a:off x="3869" y="2363"/>
                <a:ext cx="7" cy="2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7" y="0"/>
                  </a:cxn>
                  <a:cxn ang="0">
                    <a:pos x="38" y="5"/>
                  </a:cxn>
                  <a:cxn ang="0">
                    <a:pos x="37" y="10"/>
                  </a:cxn>
                  <a:cxn ang="0">
                    <a:pos x="37" y="33"/>
                  </a:cxn>
                  <a:cxn ang="0">
                    <a:pos x="36" y="48"/>
                  </a:cxn>
                  <a:cxn ang="0">
                    <a:pos x="24" y="58"/>
                  </a:cxn>
                  <a:cxn ang="0">
                    <a:pos x="15" y="75"/>
                  </a:cxn>
                  <a:cxn ang="0">
                    <a:pos x="10" y="86"/>
                  </a:cxn>
                  <a:cxn ang="0">
                    <a:pos x="6" y="96"/>
                  </a:cxn>
                  <a:cxn ang="0">
                    <a:pos x="3" y="99"/>
                  </a:cxn>
                  <a:cxn ang="0">
                    <a:pos x="0" y="87"/>
                  </a:cxn>
                  <a:cxn ang="0">
                    <a:pos x="0" y="78"/>
                  </a:cxn>
                  <a:cxn ang="0">
                    <a:pos x="8" y="58"/>
                  </a:cxn>
                  <a:cxn ang="0">
                    <a:pos x="17" y="41"/>
                  </a:cxn>
                  <a:cxn ang="0">
                    <a:pos x="26" y="21"/>
                  </a:cxn>
                  <a:cxn ang="0">
                    <a:pos x="31" y="5"/>
                  </a:cxn>
                  <a:cxn ang="0">
                    <a:pos x="35" y="2"/>
                  </a:cxn>
                </a:cxnLst>
                <a:rect l="0" t="0" r="r" b="b"/>
                <a:pathLst>
                  <a:path w="38" h="99">
                    <a:moveTo>
                      <a:pt x="35" y="2"/>
                    </a:moveTo>
                    <a:lnTo>
                      <a:pt x="37" y="0"/>
                    </a:lnTo>
                    <a:lnTo>
                      <a:pt x="38" y="5"/>
                    </a:lnTo>
                    <a:lnTo>
                      <a:pt x="37" y="10"/>
                    </a:lnTo>
                    <a:lnTo>
                      <a:pt x="37" y="33"/>
                    </a:lnTo>
                    <a:lnTo>
                      <a:pt x="36" y="48"/>
                    </a:lnTo>
                    <a:lnTo>
                      <a:pt x="24" y="58"/>
                    </a:lnTo>
                    <a:lnTo>
                      <a:pt x="15" y="75"/>
                    </a:lnTo>
                    <a:lnTo>
                      <a:pt x="10" y="86"/>
                    </a:lnTo>
                    <a:lnTo>
                      <a:pt x="6" y="96"/>
                    </a:lnTo>
                    <a:lnTo>
                      <a:pt x="3" y="99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8" y="58"/>
                    </a:lnTo>
                    <a:lnTo>
                      <a:pt x="17" y="41"/>
                    </a:lnTo>
                    <a:lnTo>
                      <a:pt x="26" y="21"/>
                    </a:lnTo>
                    <a:lnTo>
                      <a:pt x="31" y="5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79"/>
              <p:cNvSpPr>
                <a:spLocks noChangeAspect="1"/>
              </p:cNvSpPr>
              <p:nvPr/>
            </p:nvSpPr>
            <p:spPr bwMode="gray">
              <a:xfrm>
                <a:off x="3874" y="2375"/>
                <a:ext cx="8" cy="7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20" y="0"/>
                  </a:cxn>
                  <a:cxn ang="0">
                    <a:pos x="32" y="5"/>
                  </a:cxn>
                  <a:cxn ang="0">
                    <a:pos x="39" y="3"/>
                  </a:cxn>
                  <a:cxn ang="0">
                    <a:pos x="39" y="14"/>
                  </a:cxn>
                  <a:cxn ang="0">
                    <a:pos x="38" y="18"/>
                  </a:cxn>
                  <a:cxn ang="0">
                    <a:pos x="39" y="24"/>
                  </a:cxn>
                  <a:cxn ang="0">
                    <a:pos x="37" y="27"/>
                  </a:cxn>
                  <a:cxn ang="0">
                    <a:pos x="22" y="31"/>
                  </a:cxn>
                  <a:cxn ang="0">
                    <a:pos x="7" y="30"/>
                  </a:cxn>
                  <a:cxn ang="0">
                    <a:pos x="4" y="26"/>
                  </a:cxn>
                  <a:cxn ang="0">
                    <a:pos x="0" y="18"/>
                  </a:cxn>
                </a:cxnLst>
                <a:rect l="0" t="0" r="r" b="b"/>
                <a:pathLst>
                  <a:path w="39" h="31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20" y="0"/>
                    </a:lnTo>
                    <a:lnTo>
                      <a:pt x="32" y="5"/>
                    </a:lnTo>
                    <a:lnTo>
                      <a:pt x="39" y="3"/>
                    </a:lnTo>
                    <a:lnTo>
                      <a:pt x="39" y="14"/>
                    </a:lnTo>
                    <a:lnTo>
                      <a:pt x="38" y="18"/>
                    </a:lnTo>
                    <a:lnTo>
                      <a:pt x="39" y="24"/>
                    </a:lnTo>
                    <a:lnTo>
                      <a:pt x="37" y="27"/>
                    </a:lnTo>
                    <a:lnTo>
                      <a:pt x="22" y="31"/>
                    </a:lnTo>
                    <a:lnTo>
                      <a:pt x="7" y="30"/>
                    </a:lnTo>
                    <a:lnTo>
                      <a:pt x="4" y="2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80"/>
              <p:cNvSpPr>
                <a:spLocks noChangeAspect="1"/>
              </p:cNvSpPr>
              <p:nvPr/>
            </p:nvSpPr>
            <p:spPr bwMode="gray">
              <a:xfrm>
                <a:off x="3853" y="2380"/>
                <a:ext cx="51" cy="46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07" y="10"/>
                  </a:cxn>
                  <a:cxn ang="0">
                    <a:pos x="224" y="26"/>
                  </a:cxn>
                  <a:cxn ang="0">
                    <a:pos x="233" y="33"/>
                  </a:cxn>
                  <a:cxn ang="0">
                    <a:pos x="240" y="51"/>
                  </a:cxn>
                  <a:cxn ang="0">
                    <a:pos x="242" y="70"/>
                  </a:cxn>
                  <a:cxn ang="0">
                    <a:pos x="246" y="86"/>
                  </a:cxn>
                  <a:cxn ang="0">
                    <a:pos x="250" y="110"/>
                  </a:cxn>
                  <a:cxn ang="0">
                    <a:pos x="254" y="142"/>
                  </a:cxn>
                  <a:cxn ang="0">
                    <a:pos x="243" y="152"/>
                  </a:cxn>
                  <a:cxn ang="0">
                    <a:pos x="238" y="185"/>
                  </a:cxn>
                  <a:cxn ang="0">
                    <a:pos x="227" y="167"/>
                  </a:cxn>
                  <a:cxn ang="0">
                    <a:pos x="221" y="142"/>
                  </a:cxn>
                  <a:cxn ang="0">
                    <a:pos x="212" y="131"/>
                  </a:cxn>
                  <a:cxn ang="0">
                    <a:pos x="192" y="158"/>
                  </a:cxn>
                  <a:cxn ang="0">
                    <a:pos x="197" y="179"/>
                  </a:cxn>
                  <a:cxn ang="0">
                    <a:pos x="206" y="201"/>
                  </a:cxn>
                  <a:cxn ang="0">
                    <a:pos x="194" y="227"/>
                  </a:cxn>
                  <a:cxn ang="0">
                    <a:pos x="184" y="211"/>
                  </a:cxn>
                  <a:cxn ang="0">
                    <a:pos x="174" y="211"/>
                  </a:cxn>
                  <a:cxn ang="0">
                    <a:pos x="156" y="210"/>
                  </a:cxn>
                  <a:cxn ang="0">
                    <a:pos x="125" y="189"/>
                  </a:cxn>
                  <a:cxn ang="0">
                    <a:pos x="119" y="171"/>
                  </a:cxn>
                  <a:cxn ang="0">
                    <a:pos x="113" y="150"/>
                  </a:cxn>
                  <a:cxn ang="0">
                    <a:pos x="125" y="126"/>
                  </a:cxn>
                  <a:cxn ang="0">
                    <a:pos x="105" y="108"/>
                  </a:cxn>
                  <a:cxn ang="0">
                    <a:pos x="89" y="104"/>
                  </a:cxn>
                  <a:cxn ang="0">
                    <a:pos x="81" y="125"/>
                  </a:cxn>
                  <a:cxn ang="0">
                    <a:pos x="68" y="121"/>
                  </a:cxn>
                  <a:cxn ang="0">
                    <a:pos x="55" y="126"/>
                  </a:cxn>
                  <a:cxn ang="0">
                    <a:pos x="50" y="123"/>
                  </a:cxn>
                  <a:cxn ang="0">
                    <a:pos x="39" y="112"/>
                  </a:cxn>
                  <a:cxn ang="0">
                    <a:pos x="16" y="153"/>
                  </a:cxn>
                  <a:cxn ang="0">
                    <a:pos x="3" y="155"/>
                  </a:cxn>
                  <a:cxn ang="0">
                    <a:pos x="7" y="121"/>
                  </a:cxn>
                  <a:cxn ang="0">
                    <a:pos x="22" y="93"/>
                  </a:cxn>
                  <a:cxn ang="0">
                    <a:pos x="56" y="76"/>
                  </a:cxn>
                  <a:cxn ang="0">
                    <a:pos x="73" y="64"/>
                  </a:cxn>
                  <a:cxn ang="0">
                    <a:pos x="99" y="64"/>
                  </a:cxn>
                  <a:cxn ang="0">
                    <a:pos x="98" y="94"/>
                  </a:cxn>
                  <a:cxn ang="0">
                    <a:pos x="127" y="69"/>
                  </a:cxn>
                  <a:cxn ang="0">
                    <a:pos x="146" y="66"/>
                  </a:cxn>
                  <a:cxn ang="0">
                    <a:pos x="153" y="49"/>
                  </a:cxn>
                  <a:cxn ang="0">
                    <a:pos x="169" y="46"/>
                  </a:cxn>
                  <a:cxn ang="0">
                    <a:pos x="189" y="43"/>
                  </a:cxn>
                  <a:cxn ang="0">
                    <a:pos x="194" y="26"/>
                  </a:cxn>
                  <a:cxn ang="0">
                    <a:pos x="191" y="1"/>
                  </a:cxn>
                </a:cxnLst>
                <a:rect l="0" t="0" r="r" b="b"/>
                <a:pathLst>
                  <a:path w="254" h="227">
                    <a:moveTo>
                      <a:pt x="191" y="1"/>
                    </a:moveTo>
                    <a:lnTo>
                      <a:pt x="190" y="0"/>
                    </a:lnTo>
                    <a:lnTo>
                      <a:pt x="200" y="0"/>
                    </a:lnTo>
                    <a:lnTo>
                      <a:pt x="207" y="10"/>
                    </a:lnTo>
                    <a:lnTo>
                      <a:pt x="215" y="13"/>
                    </a:lnTo>
                    <a:lnTo>
                      <a:pt x="224" y="26"/>
                    </a:lnTo>
                    <a:lnTo>
                      <a:pt x="229" y="26"/>
                    </a:lnTo>
                    <a:lnTo>
                      <a:pt x="233" y="33"/>
                    </a:lnTo>
                    <a:lnTo>
                      <a:pt x="240" y="46"/>
                    </a:lnTo>
                    <a:lnTo>
                      <a:pt x="240" y="51"/>
                    </a:lnTo>
                    <a:lnTo>
                      <a:pt x="231" y="64"/>
                    </a:lnTo>
                    <a:lnTo>
                      <a:pt x="242" y="70"/>
                    </a:lnTo>
                    <a:lnTo>
                      <a:pt x="242" y="81"/>
                    </a:lnTo>
                    <a:lnTo>
                      <a:pt x="246" y="86"/>
                    </a:lnTo>
                    <a:lnTo>
                      <a:pt x="248" y="104"/>
                    </a:lnTo>
                    <a:lnTo>
                      <a:pt x="250" y="110"/>
                    </a:lnTo>
                    <a:lnTo>
                      <a:pt x="254" y="124"/>
                    </a:lnTo>
                    <a:lnTo>
                      <a:pt x="254" y="142"/>
                    </a:lnTo>
                    <a:lnTo>
                      <a:pt x="249" y="150"/>
                    </a:lnTo>
                    <a:lnTo>
                      <a:pt x="243" y="152"/>
                    </a:lnTo>
                    <a:lnTo>
                      <a:pt x="238" y="161"/>
                    </a:lnTo>
                    <a:lnTo>
                      <a:pt x="238" y="185"/>
                    </a:lnTo>
                    <a:lnTo>
                      <a:pt x="231" y="179"/>
                    </a:lnTo>
                    <a:lnTo>
                      <a:pt x="227" y="167"/>
                    </a:lnTo>
                    <a:lnTo>
                      <a:pt x="227" y="151"/>
                    </a:lnTo>
                    <a:lnTo>
                      <a:pt x="221" y="142"/>
                    </a:lnTo>
                    <a:lnTo>
                      <a:pt x="217" y="134"/>
                    </a:lnTo>
                    <a:lnTo>
                      <a:pt x="212" y="131"/>
                    </a:lnTo>
                    <a:lnTo>
                      <a:pt x="207" y="135"/>
                    </a:lnTo>
                    <a:lnTo>
                      <a:pt x="192" y="158"/>
                    </a:lnTo>
                    <a:lnTo>
                      <a:pt x="191" y="172"/>
                    </a:lnTo>
                    <a:lnTo>
                      <a:pt x="197" y="179"/>
                    </a:lnTo>
                    <a:lnTo>
                      <a:pt x="202" y="189"/>
                    </a:lnTo>
                    <a:lnTo>
                      <a:pt x="206" y="201"/>
                    </a:lnTo>
                    <a:lnTo>
                      <a:pt x="206" y="207"/>
                    </a:lnTo>
                    <a:lnTo>
                      <a:pt x="194" y="227"/>
                    </a:lnTo>
                    <a:lnTo>
                      <a:pt x="186" y="223"/>
                    </a:lnTo>
                    <a:lnTo>
                      <a:pt x="184" y="211"/>
                    </a:lnTo>
                    <a:lnTo>
                      <a:pt x="183" y="205"/>
                    </a:lnTo>
                    <a:lnTo>
                      <a:pt x="174" y="211"/>
                    </a:lnTo>
                    <a:lnTo>
                      <a:pt x="164" y="212"/>
                    </a:lnTo>
                    <a:lnTo>
                      <a:pt x="156" y="210"/>
                    </a:lnTo>
                    <a:lnTo>
                      <a:pt x="133" y="199"/>
                    </a:lnTo>
                    <a:lnTo>
                      <a:pt x="125" y="189"/>
                    </a:lnTo>
                    <a:lnTo>
                      <a:pt x="120" y="182"/>
                    </a:lnTo>
                    <a:lnTo>
                      <a:pt x="119" y="171"/>
                    </a:lnTo>
                    <a:lnTo>
                      <a:pt x="116" y="162"/>
                    </a:lnTo>
                    <a:lnTo>
                      <a:pt x="113" y="150"/>
                    </a:lnTo>
                    <a:lnTo>
                      <a:pt x="125" y="134"/>
                    </a:lnTo>
                    <a:lnTo>
                      <a:pt x="125" y="126"/>
                    </a:lnTo>
                    <a:lnTo>
                      <a:pt x="116" y="116"/>
                    </a:lnTo>
                    <a:lnTo>
                      <a:pt x="105" y="108"/>
                    </a:lnTo>
                    <a:lnTo>
                      <a:pt x="97" y="104"/>
                    </a:lnTo>
                    <a:lnTo>
                      <a:pt x="89" y="104"/>
                    </a:lnTo>
                    <a:lnTo>
                      <a:pt x="81" y="119"/>
                    </a:lnTo>
                    <a:lnTo>
                      <a:pt x="81" y="125"/>
                    </a:lnTo>
                    <a:lnTo>
                      <a:pt x="73" y="121"/>
                    </a:lnTo>
                    <a:lnTo>
                      <a:pt x="68" y="121"/>
                    </a:lnTo>
                    <a:lnTo>
                      <a:pt x="68" y="114"/>
                    </a:lnTo>
                    <a:lnTo>
                      <a:pt x="55" y="126"/>
                    </a:lnTo>
                    <a:lnTo>
                      <a:pt x="54" y="132"/>
                    </a:lnTo>
                    <a:lnTo>
                      <a:pt x="50" y="123"/>
                    </a:lnTo>
                    <a:lnTo>
                      <a:pt x="47" y="112"/>
                    </a:lnTo>
                    <a:lnTo>
                      <a:pt x="39" y="112"/>
                    </a:lnTo>
                    <a:lnTo>
                      <a:pt x="28" y="124"/>
                    </a:lnTo>
                    <a:lnTo>
                      <a:pt x="16" y="153"/>
                    </a:lnTo>
                    <a:lnTo>
                      <a:pt x="9" y="156"/>
                    </a:lnTo>
                    <a:lnTo>
                      <a:pt x="3" y="155"/>
                    </a:lnTo>
                    <a:lnTo>
                      <a:pt x="0" y="144"/>
                    </a:lnTo>
                    <a:lnTo>
                      <a:pt x="7" y="121"/>
                    </a:lnTo>
                    <a:lnTo>
                      <a:pt x="12" y="104"/>
                    </a:lnTo>
                    <a:lnTo>
                      <a:pt x="22" y="93"/>
                    </a:lnTo>
                    <a:lnTo>
                      <a:pt x="52" y="85"/>
                    </a:lnTo>
                    <a:lnTo>
                      <a:pt x="56" y="76"/>
                    </a:lnTo>
                    <a:lnTo>
                      <a:pt x="63" y="69"/>
                    </a:lnTo>
                    <a:lnTo>
                      <a:pt x="73" y="64"/>
                    </a:lnTo>
                    <a:lnTo>
                      <a:pt x="79" y="56"/>
                    </a:lnTo>
                    <a:lnTo>
                      <a:pt x="99" y="64"/>
                    </a:lnTo>
                    <a:lnTo>
                      <a:pt x="104" y="76"/>
                    </a:lnTo>
                    <a:lnTo>
                      <a:pt x="98" y="94"/>
                    </a:lnTo>
                    <a:lnTo>
                      <a:pt x="120" y="85"/>
                    </a:lnTo>
                    <a:lnTo>
                      <a:pt x="127" y="69"/>
                    </a:lnTo>
                    <a:lnTo>
                      <a:pt x="138" y="64"/>
                    </a:lnTo>
                    <a:lnTo>
                      <a:pt x="146" y="66"/>
                    </a:lnTo>
                    <a:lnTo>
                      <a:pt x="151" y="60"/>
                    </a:lnTo>
                    <a:lnTo>
                      <a:pt x="153" y="49"/>
                    </a:lnTo>
                    <a:lnTo>
                      <a:pt x="158" y="43"/>
                    </a:lnTo>
                    <a:lnTo>
                      <a:pt x="169" y="46"/>
                    </a:lnTo>
                    <a:lnTo>
                      <a:pt x="181" y="40"/>
                    </a:lnTo>
                    <a:lnTo>
                      <a:pt x="189" y="43"/>
                    </a:lnTo>
                    <a:lnTo>
                      <a:pt x="192" y="39"/>
                    </a:lnTo>
                    <a:lnTo>
                      <a:pt x="194" y="26"/>
                    </a:lnTo>
                    <a:lnTo>
                      <a:pt x="191" y="7"/>
                    </a:lnTo>
                    <a:lnTo>
                      <a:pt x="191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" name="Freeform 81"/>
            <p:cNvSpPr>
              <a:spLocks noChangeAspect="1"/>
            </p:cNvSpPr>
            <p:nvPr/>
          </p:nvSpPr>
          <p:spPr bwMode="gray">
            <a:xfrm>
              <a:off x="7884907" y="4162571"/>
              <a:ext cx="23853" cy="20954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72" y="14"/>
                </a:cxn>
                <a:cxn ang="0">
                  <a:pos x="76" y="21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6" y="37"/>
                </a:cxn>
                <a:cxn ang="0">
                  <a:pos x="70" y="37"/>
                </a:cxn>
                <a:cxn ang="0">
                  <a:pos x="65" y="35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6" y="19"/>
                </a:cxn>
                <a:cxn ang="0">
                  <a:pos x="43" y="24"/>
                </a:cxn>
                <a:cxn ang="0">
                  <a:pos x="41" y="48"/>
                </a:cxn>
                <a:cxn ang="0">
                  <a:pos x="39" y="56"/>
                </a:cxn>
                <a:cxn ang="0">
                  <a:pos x="34" y="58"/>
                </a:cxn>
                <a:cxn ang="0">
                  <a:pos x="29" y="57"/>
                </a:cxn>
                <a:cxn ang="0">
                  <a:pos x="26" y="53"/>
                </a:cxn>
                <a:cxn ang="0">
                  <a:pos x="21" y="48"/>
                </a:cxn>
                <a:cxn ang="0">
                  <a:pos x="17" y="42"/>
                </a:cxn>
                <a:cxn ang="0">
                  <a:pos x="7" y="31"/>
                </a:cxn>
                <a:cxn ang="0">
                  <a:pos x="3" y="29"/>
                </a:cxn>
                <a:cxn ang="0">
                  <a:pos x="0" y="27"/>
                </a:cxn>
                <a:cxn ang="0">
                  <a:pos x="2" y="25"/>
                </a:cxn>
                <a:cxn ang="0">
                  <a:pos x="11" y="22"/>
                </a:cxn>
                <a:cxn ang="0">
                  <a:pos x="26" y="21"/>
                </a:cxn>
                <a:cxn ang="0">
                  <a:pos x="33" y="16"/>
                </a:cxn>
                <a:cxn ang="0">
                  <a:pos x="53" y="0"/>
                </a:cxn>
                <a:cxn ang="0">
                  <a:pos x="55" y="8"/>
                </a:cxn>
                <a:cxn ang="0">
                  <a:pos x="67" y="9"/>
                </a:cxn>
              </a:cxnLst>
              <a:rect l="0" t="0" r="r" b="b"/>
              <a:pathLst>
                <a:path w="77" h="58">
                  <a:moveTo>
                    <a:pt x="67" y="9"/>
                  </a:moveTo>
                  <a:lnTo>
                    <a:pt x="72" y="14"/>
                  </a:lnTo>
                  <a:lnTo>
                    <a:pt x="76" y="21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65" y="35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4"/>
                  </a:lnTo>
                  <a:lnTo>
                    <a:pt x="41" y="48"/>
                  </a:lnTo>
                  <a:lnTo>
                    <a:pt x="39" y="56"/>
                  </a:lnTo>
                  <a:lnTo>
                    <a:pt x="34" y="58"/>
                  </a:lnTo>
                  <a:lnTo>
                    <a:pt x="29" y="57"/>
                  </a:lnTo>
                  <a:lnTo>
                    <a:pt x="26" y="53"/>
                  </a:lnTo>
                  <a:lnTo>
                    <a:pt x="21" y="48"/>
                  </a:lnTo>
                  <a:lnTo>
                    <a:pt x="17" y="42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1" y="22"/>
                  </a:lnTo>
                  <a:lnTo>
                    <a:pt x="26" y="21"/>
                  </a:lnTo>
                  <a:lnTo>
                    <a:pt x="33" y="16"/>
                  </a:lnTo>
                  <a:lnTo>
                    <a:pt x="53" y="0"/>
                  </a:lnTo>
                  <a:lnTo>
                    <a:pt x="55" y="8"/>
                  </a:lnTo>
                  <a:lnTo>
                    <a:pt x="67" y="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82"/>
            <p:cNvSpPr>
              <a:spLocks noChangeAspect="1"/>
            </p:cNvSpPr>
            <p:nvPr/>
          </p:nvSpPr>
          <p:spPr bwMode="gray">
            <a:xfrm>
              <a:off x="7921481" y="4321469"/>
              <a:ext cx="4771" cy="15716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9" y="0"/>
                </a:cxn>
                <a:cxn ang="0">
                  <a:pos x="11" y="10"/>
                </a:cxn>
                <a:cxn ang="0">
                  <a:pos x="13" y="26"/>
                </a:cxn>
                <a:cxn ang="0">
                  <a:pos x="15" y="33"/>
                </a:cxn>
                <a:cxn ang="0">
                  <a:pos x="9" y="41"/>
                </a:cxn>
                <a:cxn ang="0">
                  <a:pos x="4" y="42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8" y="1"/>
                </a:cxn>
              </a:cxnLst>
              <a:rect l="0" t="0" r="r" b="b"/>
              <a:pathLst>
                <a:path w="15" h="42">
                  <a:moveTo>
                    <a:pt x="8" y="1"/>
                  </a:moveTo>
                  <a:lnTo>
                    <a:pt x="9" y="0"/>
                  </a:lnTo>
                  <a:lnTo>
                    <a:pt x="11" y="10"/>
                  </a:lnTo>
                  <a:lnTo>
                    <a:pt x="13" y="26"/>
                  </a:lnTo>
                  <a:lnTo>
                    <a:pt x="15" y="33"/>
                  </a:lnTo>
                  <a:lnTo>
                    <a:pt x="9" y="41"/>
                  </a:lnTo>
                  <a:lnTo>
                    <a:pt x="4" y="42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3" y="4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83"/>
            <p:cNvSpPr>
              <a:spLocks noChangeAspect="1"/>
            </p:cNvSpPr>
            <p:nvPr/>
          </p:nvSpPr>
          <p:spPr bwMode="gray">
            <a:xfrm>
              <a:off x="8072544" y="4419252"/>
              <a:ext cx="42934" cy="20954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" y="38"/>
                </a:cxn>
                <a:cxn ang="0">
                  <a:pos x="11" y="29"/>
                </a:cxn>
                <a:cxn ang="0">
                  <a:pos x="18" y="17"/>
                </a:cxn>
                <a:cxn ang="0">
                  <a:pos x="27" y="16"/>
                </a:cxn>
                <a:cxn ang="0">
                  <a:pos x="55" y="11"/>
                </a:cxn>
                <a:cxn ang="0">
                  <a:pos x="61" y="7"/>
                </a:cxn>
                <a:cxn ang="0">
                  <a:pos x="71" y="10"/>
                </a:cxn>
                <a:cxn ang="0">
                  <a:pos x="98" y="7"/>
                </a:cxn>
                <a:cxn ang="0">
                  <a:pos x="109" y="3"/>
                </a:cxn>
                <a:cxn ang="0">
                  <a:pos x="118" y="2"/>
                </a:cxn>
                <a:cxn ang="0">
                  <a:pos x="124" y="0"/>
                </a:cxn>
                <a:cxn ang="0">
                  <a:pos x="132" y="2"/>
                </a:cxn>
                <a:cxn ang="0">
                  <a:pos x="133" y="6"/>
                </a:cxn>
                <a:cxn ang="0">
                  <a:pos x="129" y="19"/>
                </a:cxn>
                <a:cxn ang="0">
                  <a:pos x="113" y="23"/>
                </a:cxn>
                <a:cxn ang="0">
                  <a:pos x="88" y="37"/>
                </a:cxn>
                <a:cxn ang="0">
                  <a:pos x="73" y="40"/>
                </a:cxn>
                <a:cxn ang="0">
                  <a:pos x="61" y="46"/>
                </a:cxn>
                <a:cxn ang="0">
                  <a:pos x="39" y="51"/>
                </a:cxn>
                <a:cxn ang="0">
                  <a:pos x="23" y="61"/>
                </a:cxn>
                <a:cxn ang="0">
                  <a:pos x="18" y="59"/>
                </a:cxn>
                <a:cxn ang="0">
                  <a:pos x="0" y="39"/>
                </a:cxn>
              </a:cxnLst>
              <a:rect l="0" t="0" r="r" b="b"/>
              <a:pathLst>
                <a:path w="133" h="61">
                  <a:moveTo>
                    <a:pt x="0" y="39"/>
                  </a:moveTo>
                  <a:lnTo>
                    <a:pt x="2" y="38"/>
                  </a:lnTo>
                  <a:lnTo>
                    <a:pt x="11" y="29"/>
                  </a:lnTo>
                  <a:lnTo>
                    <a:pt x="18" y="17"/>
                  </a:lnTo>
                  <a:lnTo>
                    <a:pt x="27" y="16"/>
                  </a:lnTo>
                  <a:lnTo>
                    <a:pt x="55" y="11"/>
                  </a:lnTo>
                  <a:lnTo>
                    <a:pt x="61" y="7"/>
                  </a:lnTo>
                  <a:lnTo>
                    <a:pt x="71" y="10"/>
                  </a:lnTo>
                  <a:lnTo>
                    <a:pt x="98" y="7"/>
                  </a:lnTo>
                  <a:lnTo>
                    <a:pt x="109" y="3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2" y="2"/>
                  </a:lnTo>
                  <a:lnTo>
                    <a:pt x="133" y="6"/>
                  </a:lnTo>
                  <a:lnTo>
                    <a:pt x="129" y="19"/>
                  </a:lnTo>
                  <a:lnTo>
                    <a:pt x="113" y="23"/>
                  </a:lnTo>
                  <a:lnTo>
                    <a:pt x="88" y="37"/>
                  </a:lnTo>
                  <a:lnTo>
                    <a:pt x="73" y="40"/>
                  </a:lnTo>
                  <a:lnTo>
                    <a:pt x="61" y="46"/>
                  </a:lnTo>
                  <a:lnTo>
                    <a:pt x="39" y="51"/>
                  </a:lnTo>
                  <a:lnTo>
                    <a:pt x="23" y="61"/>
                  </a:lnTo>
                  <a:lnTo>
                    <a:pt x="18" y="59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84"/>
            <p:cNvSpPr>
              <a:spLocks noChangeAspect="1"/>
            </p:cNvSpPr>
            <p:nvPr/>
          </p:nvSpPr>
          <p:spPr bwMode="gray">
            <a:xfrm>
              <a:off x="8051872" y="4433222"/>
              <a:ext cx="27033" cy="24446"/>
            </a:xfrm>
            <a:custGeom>
              <a:avLst/>
              <a:gdLst/>
              <a:ahLst/>
              <a:cxnLst>
                <a:cxn ang="0">
                  <a:pos x="85" y="20"/>
                </a:cxn>
                <a:cxn ang="0">
                  <a:pos x="85" y="22"/>
                </a:cxn>
                <a:cxn ang="0">
                  <a:pos x="80" y="35"/>
                </a:cxn>
                <a:cxn ang="0">
                  <a:pos x="69" y="46"/>
                </a:cxn>
                <a:cxn ang="0">
                  <a:pos x="63" y="54"/>
                </a:cxn>
                <a:cxn ang="0">
                  <a:pos x="54" y="58"/>
                </a:cxn>
                <a:cxn ang="0">
                  <a:pos x="49" y="60"/>
                </a:cxn>
                <a:cxn ang="0">
                  <a:pos x="40" y="63"/>
                </a:cxn>
                <a:cxn ang="0">
                  <a:pos x="31" y="68"/>
                </a:cxn>
                <a:cxn ang="0">
                  <a:pos x="21" y="70"/>
                </a:cxn>
                <a:cxn ang="0">
                  <a:pos x="15" y="71"/>
                </a:cxn>
                <a:cxn ang="0">
                  <a:pos x="5" y="71"/>
                </a:cxn>
                <a:cxn ang="0">
                  <a:pos x="0" y="66"/>
                </a:cxn>
                <a:cxn ang="0">
                  <a:pos x="8" y="58"/>
                </a:cxn>
                <a:cxn ang="0">
                  <a:pos x="9" y="52"/>
                </a:cxn>
                <a:cxn ang="0">
                  <a:pos x="6" y="46"/>
                </a:cxn>
                <a:cxn ang="0">
                  <a:pos x="8" y="31"/>
                </a:cxn>
                <a:cxn ang="0">
                  <a:pos x="15" y="23"/>
                </a:cxn>
                <a:cxn ang="0">
                  <a:pos x="22" y="17"/>
                </a:cxn>
                <a:cxn ang="0">
                  <a:pos x="32" y="15"/>
                </a:cxn>
                <a:cxn ang="0">
                  <a:pos x="41" y="9"/>
                </a:cxn>
                <a:cxn ang="0">
                  <a:pos x="48" y="6"/>
                </a:cxn>
                <a:cxn ang="0">
                  <a:pos x="53" y="4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85" y="20"/>
                </a:cxn>
              </a:cxnLst>
              <a:rect l="0" t="0" r="r" b="b"/>
              <a:pathLst>
                <a:path w="85" h="71">
                  <a:moveTo>
                    <a:pt x="85" y="20"/>
                  </a:moveTo>
                  <a:lnTo>
                    <a:pt x="85" y="22"/>
                  </a:lnTo>
                  <a:lnTo>
                    <a:pt x="80" y="35"/>
                  </a:lnTo>
                  <a:lnTo>
                    <a:pt x="69" y="46"/>
                  </a:lnTo>
                  <a:lnTo>
                    <a:pt x="63" y="54"/>
                  </a:lnTo>
                  <a:lnTo>
                    <a:pt x="54" y="58"/>
                  </a:lnTo>
                  <a:lnTo>
                    <a:pt x="49" y="60"/>
                  </a:lnTo>
                  <a:lnTo>
                    <a:pt x="40" y="63"/>
                  </a:lnTo>
                  <a:lnTo>
                    <a:pt x="31" y="68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8" y="31"/>
                  </a:lnTo>
                  <a:lnTo>
                    <a:pt x="15" y="23"/>
                  </a:lnTo>
                  <a:lnTo>
                    <a:pt x="22" y="17"/>
                  </a:lnTo>
                  <a:lnTo>
                    <a:pt x="32" y="15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85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85"/>
            <p:cNvSpPr>
              <a:spLocks noChangeAspect="1"/>
            </p:cNvSpPr>
            <p:nvPr/>
          </p:nvSpPr>
          <p:spPr bwMode="gray">
            <a:xfrm>
              <a:off x="8128199" y="4312739"/>
              <a:ext cx="50884" cy="20954"/>
            </a:xfrm>
            <a:custGeom>
              <a:avLst/>
              <a:gdLst/>
              <a:ahLst/>
              <a:cxnLst>
                <a:cxn ang="0">
                  <a:pos x="3" y="38"/>
                </a:cxn>
                <a:cxn ang="0">
                  <a:pos x="1" y="37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7" y="14"/>
                </a:cxn>
                <a:cxn ang="0">
                  <a:pos x="12" y="8"/>
                </a:cxn>
                <a:cxn ang="0">
                  <a:pos x="17" y="3"/>
                </a:cxn>
                <a:cxn ang="0">
                  <a:pos x="43" y="5"/>
                </a:cxn>
                <a:cxn ang="0">
                  <a:pos x="54" y="4"/>
                </a:cxn>
                <a:cxn ang="0">
                  <a:pos x="63" y="2"/>
                </a:cxn>
                <a:cxn ang="0">
                  <a:pos x="70" y="5"/>
                </a:cxn>
                <a:cxn ang="0">
                  <a:pos x="88" y="0"/>
                </a:cxn>
                <a:cxn ang="0">
                  <a:pos x="99" y="4"/>
                </a:cxn>
                <a:cxn ang="0">
                  <a:pos x="108" y="11"/>
                </a:cxn>
                <a:cxn ang="0">
                  <a:pos x="116" y="13"/>
                </a:cxn>
                <a:cxn ang="0">
                  <a:pos x="125" y="13"/>
                </a:cxn>
                <a:cxn ang="0">
                  <a:pos x="132" y="10"/>
                </a:cxn>
                <a:cxn ang="0">
                  <a:pos x="142" y="14"/>
                </a:cxn>
                <a:cxn ang="0">
                  <a:pos x="148" y="30"/>
                </a:cxn>
                <a:cxn ang="0">
                  <a:pos x="152" y="35"/>
                </a:cxn>
                <a:cxn ang="0">
                  <a:pos x="160" y="37"/>
                </a:cxn>
                <a:cxn ang="0">
                  <a:pos x="162" y="50"/>
                </a:cxn>
                <a:cxn ang="0">
                  <a:pos x="157" y="59"/>
                </a:cxn>
                <a:cxn ang="0">
                  <a:pos x="149" y="54"/>
                </a:cxn>
                <a:cxn ang="0">
                  <a:pos x="108" y="32"/>
                </a:cxn>
                <a:cxn ang="0">
                  <a:pos x="98" y="30"/>
                </a:cxn>
                <a:cxn ang="0">
                  <a:pos x="88" y="30"/>
                </a:cxn>
                <a:cxn ang="0">
                  <a:pos x="88" y="35"/>
                </a:cxn>
                <a:cxn ang="0">
                  <a:pos x="83" y="36"/>
                </a:cxn>
                <a:cxn ang="0">
                  <a:pos x="72" y="35"/>
                </a:cxn>
                <a:cxn ang="0">
                  <a:pos x="62" y="34"/>
                </a:cxn>
                <a:cxn ang="0">
                  <a:pos x="54" y="26"/>
                </a:cxn>
                <a:cxn ang="0">
                  <a:pos x="45" y="30"/>
                </a:cxn>
                <a:cxn ang="0">
                  <a:pos x="41" y="35"/>
                </a:cxn>
                <a:cxn ang="0">
                  <a:pos x="34" y="37"/>
                </a:cxn>
                <a:cxn ang="0">
                  <a:pos x="24" y="32"/>
                </a:cxn>
                <a:cxn ang="0">
                  <a:pos x="13" y="21"/>
                </a:cxn>
                <a:cxn ang="0">
                  <a:pos x="11" y="24"/>
                </a:cxn>
                <a:cxn ang="0">
                  <a:pos x="3" y="38"/>
                </a:cxn>
              </a:cxnLst>
              <a:rect l="0" t="0" r="r" b="b"/>
              <a:pathLst>
                <a:path w="162" h="59">
                  <a:moveTo>
                    <a:pt x="3" y="38"/>
                  </a:moveTo>
                  <a:lnTo>
                    <a:pt x="1" y="37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7" y="3"/>
                  </a:lnTo>
                  <a:lnTo>
                    <a:pt x="43" y="5"/>
                  </a:lnTo>
                  <a:lnTo>
                    <a:pt x="54" y="4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88" y="0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6" y="13"/>
                  </a:lnTo>
                  <a:lnTo>
                    <a:pt x="125" y="13"/>
                  </a:lnTo>
                  <a:lnTo>
                    <a:pt x="132" y="10"/>
                  </a:lnTo>
                  <a:lnTo>
                    <a:pt x="142" y="14"/>
                  </a:lnTo>
                  <a:lnTo>
                    <a:pt x="148" y="30"/>
                  </a:lnTo>
                  <a:lnTo>
                    <a:pt x="152" y="35"/>
                  </a:lnTo>
                  <a:lnTo>
                    <a:pt x="160" y="37"/>
                  </a:lnTo>
                  <a:lnTo>
                    <a:pt x="162" y="50"/>
                  </a:lnTo>
                  <a:lnTo>
                    <a:pt x="157" y="59"/>
                  </a:lnTo>
                  <a:lnTo>
                    <a:pt x="149" y="54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5"/>
                  </a:lnTo>
                  <a:lnTo>
                    <a:pt x="83" y="36"/>
                  </a:lnTo>
                  <a:lnTo>
                    <a:pt x="72" y="35"/>
                  </a:lnTo>
                  <a:lnTo>
                    <a:pt x="62" y="34"/>
                  </a:lnTo>
                  <a:lnTo>
                    <a:pt x="54" y="26"/>
                  </a:lnTo>
                  <a:lnTo>
                    <a:pt x="45" y="30"/>
                  </a:lnTo>
                  <a:lnTo>
                    <a:pt x="41" y="35"/>
                  </a:lnTo>
                  <a:lnTo>
                    <a:pt x="34" y="37"/>
                  </a:lnTo>
                  <a:lnTo>
                    <a:pt x="24" y="32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3" y="3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86"/>
            <p:cNvSpPr>
              <a:spLocks noChangeAspect="1"/>
            </p:cNvSpPr>
            <p:nvPr/>
          </p:nvSpPr>
          <p:spPr bwMode="gray">
            <a:xfrm>
              <a:off x="7970775" y="4227178"/>
              <a:ext cx="109720" cy="141437"/>
            </a:xfrm>
            <a:custGeom>
              <a:avLst/>
              <a:gdLst/>
              <a:ahLst/>
              <a:cxnLst>
                <a:cxn ang="0">
                  <a:pos x="141" y="30"/>
                </a:cxn>
                <a:cxn ang="0">
                  <a:pos x="163" y="33"/>
                </a:cxn>
                <a:cxn ang="0">
                  <a:pos x="184" y="36"/>
                </a:cxn>
                <a:cxn ang="0">
                  <a:pos x="205" y="43"/>
                </a:cxn>
                <a:cxn ang="0">
                  <a:pos x="229" y="42"/>
                </a:cxn>
                <a:cxn ang="0">
                  <a:pos x="288" y="42"/>
                </a:cxn>
                <a:cxn ang="0">
                  <a:pos x="325" y="6"/>
                </a:cxn>
                <a:cxn ang="0">
                  <a:pos x="344" y="4"/>
                </a:cxn>
                <a:cxn ang="0">
                  <a:pos x="339" y="30"/>
                </a:cxn>
                <a:cxn ang="0">
                  <a:pos x="303" y="69"/>
                </a:cxn>
                <a:cxn ang="0">
                  <a:pos x="268" y="78"/>
                </a:cxn>
                <a:cxn ang="0">
                  <a:pos x="218" y="68"/>
                </a:cxn>
                <a:cxn ang="0">
                  <a:pos x="164" y="72"/>
                </a:cxn>
                <a:cxn ang="0">
                  <a:pos x="145" y="69"/>
                </a:cxn>
                <a:cxn ang="0">
                  <a:pos x="121" y="72"/>
                </a:cxn>
                <a:cxn ang="0">
                  <a:pos x="87" y="69"/>
                </a:cxn>
                <a:cxn ang="0">
                  <a:pos x="67" y="107"/>
                </a:cxn>
                <a:cxn ang="0">
                  <a:pos x="86" y="148"/>
                </a:cxn>
                <a:cxn ang="0">
                  <a:pos x="124" y="164"/>
                </a:cxn>
                <a:cxn ang="0">
                  <a:pos x="151" y="143"/>
                </a:cxn>
                <a:cxn ang="0">
                  <a:pos x="172" y="148"/>
                </a:cxn>
                <a:cxn ang="0">
                  <a:pos x="215" y="138"/>
                </a:cxn>
                <a:cxn ang="0">
                  <a:pos x="244" y="124"/>
                </a:cxn>
                <a:cxn ang="0">
                  <a:pos x="243" y="150"/>
                </a:cxn>
                <a:cxn ang="0">
                  <a:pos x="198" y="172"/>
                </a:cxn>
                <a:cxn ang="0">
                  <a:pos x="166" y="189"/>
                </a:cxn>
                <a:cxn ang="0">
                  <a:pos x="137" y="193"/>
                </a:cxn>
                <a:cxn ang="0">
                  <a:pos x="180" y="251"/>
                </a:cxn>
                <a:cxn ang="0">
                  <a:pos x="196" y="271"/>
                </a:cxn>
                <a:cxn ang="0">
                  <a:pos x="184" y="286"/>
                </a:cxn>
                <a:cxn ang="0">
                  <a:pos x="202" y="309"/>
                </a:cxn>
                <a:cxn ang="0">
                  <a:pos x="216" y="320"/>
                </a:cxn>
                <a:cxn ang="0">
                  <a:pos x="211" y="337"/>
                </a:cxn>
                <a:cxn ang="0">
                  <a:pos x="175" y="354"/>
                </a:cxn>
                <a:cxn ang="0">
                  <a:pos x="146" y="348"/>
                </a:cxn>
                <a:cxn ang="0">
                  <a:pos x="143" y="314"/>
                </a:cxn>
                <a:cxn ang="0">
                  <a:pos x="113" y="280"/>
                </a:cxn>
                <a:cxn ang="0">
                  <a:pos x="119" y="245"/>
                </a:cxn>
                <a:cxn ang="0">
                  <a:pos x="92" y="245"/>
                </a:cxn>
                <a:cxn ang="0">
                  <a:pos x="83" y="280"/>
                </a:cxn>
                <a:cxn ang="0">
                  <a:pos x="86" y="354"/>
                </a:cxn>
                <a:cxn ang="0">
                  <a:pos x="85" y="397"/>
                </a:cxn>
                <a:cxn ang="0">
                  <a:pos x="55" y="404"/>
                </a:cxn>
                <a:cxn ang="0">
                  <a:pos x="27" y="384"/>
                </a:cxn>
                <a:cxn ang="0">
                  <a:pos x="43" y="316"/>
                </a:cxn>
                <a:cxn ang="0">
                  <a:pos x="22" y="284"/>
                </a:cxn>
                <a:cxn ang="0">
                  <a:pos x="0" y="259"/>
                </a:cxn>
                <a:cxn ang="0">
                  <a:pos x="18" y="210"/>
                </a:cxn>
                <a:cxn ang="0">
                  <a:pos x="37" y="144"/>
                </a:cxn>
                <a:cxn ang="0">
                  <a:pos x="51" y="138"/>
                </a:cxn>
                <a:cxn ang="0">
                  <a:pos x="45" y="97"/>
                </a:cxn>
                <a:cxn ang="0">
                  <a:pos x="55" y="80"/>
                </a:cxn>
                <a:cxn ang="0">
                  <a:pos x="73" y="46"/>
                </a:cxn>
                <a:cxn ang="0">
                  <a:pos x="93" y="51"/>
                </a:cxn>
                <a:cxn ang="0">
                  <a:pos x="110" y="24"/>
                </a:cxn>
              </a:cxnLst>
              <a:rect l="0" t="0" r="r" b="b"/>
              <a:pathLst>
                <a:path w="345" h="404">
                  <a:moveTo>
                    <a:pt x="120" y="22"/>
                  </a:moveTo>
                  <a:lnTo>
                    <a:pt x="139" y="24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55" y="36"/>
                  </a:lnTo>
                  <a:lnTo>
                    <a:pt x="163" y="33"/>
                  </a:lnTo>
                  <a:lnTo>
                    <a:pt x="169" y="33"/>
                  </a:lnTo>
                  <a:lnTo>
                    <a:pt x="178" y="35"/>
                  </a:lnTo>
                  <a:lnTo>
                    <a:pt x="184" y="36"/>
                  </a:lnTo>
                  <a:lnTo>
                    <a:pt x="193" y="36"/>
                  </a:lnTo>
                  <a:lnTo>
                    <a:pt x="201" y="38"/>
                  </a:lnTo>
                  <a:lnTo>
                    <a:pt x="205" y="43"/>
                  </a:lnTo>
                  <a:lnTo>
                    <a:pt x="216" y="47"/>
                  </a:lnTo>
                  <a:lnTo>
                    <a:pt x="222" y="46"/>
                  </a:lnTo>
                  <a:lnTo>
                    <a:pt x="229" y="42"/>
                  </a:lnTo>
                  <a:lnTo>
                    <a:pt x="237" y="41"/>
                  </a:lnTo>
                  <a:lnTo>
                    <a:pt x="274" y="46"/>
                  </a:lnTo>
                  <a:lnTo>
                    <a:pt x="288" y="42"/>
                  </a:lnTo>
                  <a:lnTo>
                    <a:pt x="309" y="21"/>
                  </a:lnTo>
                  <a:lnTo>
                    <a:pt x="317" y="16"/>
                  </a:lnTo>
                  <a:lnTo>
                    <a:pt x="325" y="6"/>
                  </a:lnTo>
                  <a:lnTo>
                    <a:pt x="335" y="0"/>
                  </a:lnTo>
                  <a:lnTo>
                    <a:pt x="341" y="2"/>
                  </a:lnTo>
                  <a:lnTo>
                    <a:pt x="344" y="4"/>
                  </a:lnTo>
                  <a:lnTo>
                    <a:pt x="345" y="13"/>
                  </a:lnTo>
                  <a:lnTo>
                    <a:pt x="344" y="20"/>
                  </a:lnTo>
                  <a:lnTo>
                    <a:pt x="339" y="30"/>
                  </a:lnTo>
                  <a:lnTo>
                    <a:pt x="323" y="47"/>
                  </a:lnTo>
                  <a:lnTo>
                    <a:pt x="313" y="60"/>
                  </a:lnTo>
                  <a:lnTo>
                    <a:pt x="303" y="69"/>
                  </a:lnTo>
                  <a:lnTo>
                    <a:pt x="293" y="75"/>
                  </a:lnTo>
                  <a:lnTo>
                    <a:pt x="280" y="75"/>
                  </a:lnTo>
                  <a:lnTo>
                    <a:pt x="268" y="78"/>
                  </a:lnTo>
                  <a:lnTo>
                    <a:pt x="245" y="78"/>
                  </a:lnTo>
                  <a:lnTo>
                    <a:pt x="234" y="70"/>
                  </a:lnTo>
                  <a:lnTo>
                    <a:pt x="218" y="68"/>
                  </a:lnTo>
                  <a:lnTo>
                    <a:pt x="201" y="68"/>
                  </a:lnTo>
                  <a:lnTo>
                    <a:pt x="178" y="69"/>
                  </a:lnTo>
                  <a:lnTo>
                    <a:pt x="164" y="72"/>
                  </a:lnTo>
                  <a:lnTo>
                    <a:pt x="156" y="68"/>
                  </a:lnTo>
                  <a:lnTo>
                    <a:pt x="148" y="68"/>
                  </a:lnTo>
                  <a:lnTo>
                    <a:pt x="145" y="69"/>
                  </a:lnTo>
                  <a:lnTo>
                    <a:pt x="135" y="67"/>
                  </a:lnTo>
                  <a:lnTo>
                    <a:pt x="130" y="68"/>
                  </a:lnTo>
                  <a:lnTo>
                    <a:pt x="121" y="72"/>
                  </a:lnTo>
                  <a:lnTo>
                    <a:pt x="109" y="72"/>
                  </a:lnTo>
                  <a:lnTo>
                    <a:pt x="98" y="69"/>
                  </a:lnTo>
                  <a:lnTo>
                    <a:pt x="87" y="69"/>
                  </a:lnTo>
                  <a:lnTo>
                    <a:pt x="77" y="80"/>
                  </a:lnTo>
                  <a:lnTo>
                    <a:pt x="70" y="94"/>
                  </a:lnTo>
                  <a:lnTo>
                    <a:pt x="67" y="107"/>
                  </a:lnTo>
                  <a:lnTo>
                    <a:pt x="67" y="137"/>
                  </a:lnTo>
                  <a:lnTo>
                    <a:pt x="75" y="144"/>
                  </a:lnTo>
                  <a:lnTo>
                    <a:pt x="86" y="148"/>
                  </a:lnTo>
                  <a:lnTo>
                    <a:pt x="100" y="171"/>
                  </a:lnTo>
                  <a:lnTo>
                    <a:pt x="121" y="170"/>
                  </a:lnTo>
                  <a:lnTo>
                    <a:pt x="124" y="164"/>
                  </a:lnTo>
                  <a:lnTo>
                    <a:pt x="132" y="156"/>
                  </a:lnTo>
                  <a:lnTo>
                    <a:pt x="140" y="146"/>
                  </a:lnTo>
                  <a:lnTo>
                    <a:pt x="151" y="143"/>
                  </a:lnTo>
                  <a:lnTo>
                    <a:pt x="159" y="145"/>
                  </a:lnTo>
                  <a:lnTo>
                    <a:pt x="163" y="14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93" y="138"/>
                  </a:lnTo>
                  <a:lnTo>
                    <a:pt x="215" y="138"/>
                  </a:lnTo>
                  <a:lnTo>
                    <a:pt x="217" y="129"/>
                  </a:lnTo>
                  <a:lnTo>
                    <a:pt x="233" y="124"/>
                  </a:lnTo>
                  <a:lnTo>
                    <a:pt x="244" y="124"/>
                  </a:lnTo>
                  <a:lnTo>
                    <a:pt x="250" y="133"/>
                  </a:lnTo>
                  <a:lnTo>
                    <a:pt x="249" y="144"/>
                  </a:lnTo>
                  <a:lnTo>
                    <a:pt x="243" y="150"/>
                  </a:lnTo>
                  <a:lnTo>
                    <a:pt x="231" y="144"/>
                  </a:lnTo>
                  <a:lnTo>
                    <a:pt x="218" y="146"/>
                  </a:lnTo>
                  <a:lnTo>
                    <a:pt x="198" y="172"/>
                  </a:lnTo>
                  <a:lnTo>
                    <a:pt x="189" y="180"/>
                  </a:lnTo>
                  <a:lnTo>
                    <a:pt x="173" y="187"/>
                  </a:lnTo>
                  <a:lnTo>
                    <a:pt x="166" y="189"/>
                  </a:lnTo>
                  <a:lnTo>
                    <a:pt x="155" y="196"/>
                  </a:lnTo>
                  <a:lnTo>
                    <a:pt x="150" y="197"/>
                  </a:lnTo>
                  <a:lnTo>
                    <a:pt x="137" y="193"/>
                  </a:lnTo>
                  <a:lnTo>
                    <a:pt x="139" y="203"/>
                  </a:lnTo>
                  <a:lnTo>
                    <a:pt x="152" y="212"/>
                  </a:lnTo>
                  <a:lnTo>
                    <a:pt x="180" y="251"/>
                  </a:lnTo>
                  <a:lnTo>
                    <a:pt x="185" y="252"/>
                  </a:lnTo>
                  <a:lnTo>
                    <a:pt x="190" y="263"/>
                  </a:lnTo>
                  <a:lnTo>
                    <a:pt x="196" y="271"/>
                  </a:lnTo>
                  <a:lnTo>
                    <a:pt x="193" y="277"/>
                  </a:lnTo>
                  <a:lnTo>
                    <a:pt x="185" y="279"/>
                  </a:lnTo>
                  <a:lnTo>
                    <a:pt x="184" y="286"/>
                  </a:lnTo>
                  <a:lnTo>
                    <a:pt x="185" y="293"/>
                  </a:lnTo>
                  <a:lnTo>
                    <a:pt x="198" y="301"/>
                  </a:lnTo>
                  <a:lnTo>
                    <a:pt x="202" y="309"/>
                  </a:lnTo>
                  <a:lnTo>
                    <a:pt x="202" y="317"/>
                  </a:lnTo>
                  <a:lnTo>
                    <a:pt x="209" y="321"/>
                  </a:lnTo>
                  <a:lnTo>
                    <a:pt x="216" y="320"/>
                  </a:lnTo>
                  <a:lnTo>
                    <a:pt x="218" y="328"/>
                  </a:lnTo>
                  <a:lnTo>
                    <a:pt x="215" y="332"/>
                  </a:lnTo>
                  <a:lnTo>
                    <a:pt x="211" y="337"/>
                  </a:lnTo>
                  <a:lnTo>
                    <a:pt x="196" y="337"/>
                  </a:lnTo>
                  <a:lnTo>
                    <a:pt x="182" y="341"/>
                  </a:lnTo>
                  <a:lnTo>
                    <a:pt x="175" y="354"/>
                  </a:lnTo>
                  <a:lnTo>
                    <a:pt x="166" y="360"/>
                  </a:lnTo>
                  <a:lnTo>
                    <a:pt x="150" y="359"/>
                  </a:lnTo>
                  <a:lnTo>
                    <a:pt x="146" y="348"/>
                  </a:lnTo>
                  <a:lnTo>
                    <a:pt x="145" y="333"/>
                  </a:lnTo>
                  <a:lnTo>
                    <a:pt x="148" y="321"/>
                  </a:lnTo>
                  <a:lnTo>
                    <a:pt x="143" y="314"/>
                  </a:lnTo>
                  <a:lnTo>
                    <a:pt x="131" y="305"/>
                  </a:lnTo>
                  <a:lnTo>
                    <a:pt x="120" y="294"/>
                  </a:lnTo>
                  <a:lnTo>
                    <a:pt x="113" y="280"/>
                  </a:lnTo>
                  <a:lnTo>
                    <a:pt x="121" y="264"/>
                  </a:lnTo>
                  <a:lnTo>
                    <a:pt x="121" y="253"/>
                  </a:lnTo>
                  <a:lnTo>
                    <a:pt x="119" y="245"/>
                  </a:lnTo>
                  <a:lnTo>
                    <a:pt x="116" y="239"/>
                  </a:lnTo>
                  <a:lnTo>
                    <a:pt x="105" y="237"/>
                  </a:lnTo>
                  <a:lnTo>
                    <a:pt x="92" y="245"/>
                  </a:lnTo>
                  <a:lnTo>
                    <a:pt x="81" y="253"/>
                  </a:lnTo>
                  <a:lnTo>
                    <a:pt x="76" y="267"/>
                  </a:lnTo>
                  <a:lnTo>
                    <a:pt x="83" y="280"/>
                  </a:lnTo>
                  <a:lnTo>
                    <a:pt x="83" y="294"/>
                  </a:lnTo>
                  <a:lnTo>
                    <a:pt x="82" y="344"/>
                  </a:lnTo>
                  <a:lnTo>
                    <a:pt x="86" y="354"/>
                  </a:lnTo>
                  <a:lnTo>
                    <a:pt x="80" y="368"/>
                  </a:lnTo>
                  <a:lnTo>
                    <a:pt x="81" y="384"/>
                  </a:lnTo>
                  <a:lnTo>
                    <a:pt x="85" y="397"/>
                  </a:lnTo>
                  <a:lnTo>
                    <a:pt x="82" y="400"/>
                  </a:lnTo>
                  <a:lnTo>
                    <a:pt x="67" y="401"/>
                  </a:lnTo>
                  <a:lnTo>
                    <a:pt x="55" y="404"/>
                  </a:lnTo>
                  <a:lnTo>
                    <a:pt x="42" y="403"/>
                  </a:lnTo>
                  <a:lnTo>
                    <a:pt x="33" y="398"/>
                  </a:lnTo>
                  <a:lnTo>
                    <a:pt x="27" y="384"/>
                  </a:lnTo>
                  <a:lnTo>
                    <a:pt x="34" y="363"/>
                  </a:lnTo>
                  <a:lnTo>
                    <a:pt x="35" y="350"/>
                  </a:lnTo>
                  <a:lnTo>
                    <a:pt x="43" y="316"/>
                  </a:lnTo>
                  <a:lnTo>
                    <a:pt x="39" y="310"/>
                  </a:lnTo>
                  <a:lnTo>
                    <a:pt x="34" y="284"/>
                  </a:lnTo>
                  <a:lnTo>
                    <a:pt x="22" y="284"/>
                  </a:lnTo>
                  <a:lnTo>
                    <a:pt x="11" y="285"/>
                  </a:lnTo>
                  <a:lnTo>
                    <a:pt x="2" y="273"/>
                  </a:lnTo>
                  <a:lnTo>
                    <a:pt x="0" y="259"/>
                  </a:lnTo>
                  <a:lnTo>
                    <a:pt x="1" y="240"/>
                  </a:lnTo>
                  <a:lnTo>
                    <a:pt x="12" y="226"/>
                  </a:lnTo>
                  <a:lnTo>
                    <a:pt x="18" y="210"/>
                  </a:lnTo>
                  <a:lnTo>
                    <a:pt x="26" y="196"/>
                  </a:lnTo>
                  <a:lnTo>
                    <a:pt x="24" y="166"/>
                  </a:lnTo>
                  <a:lnTo>
                    <a:pt x="37" y="144"/>
                  </a:lnTo>
                  <a:lnTo>
                    <a:pt x="44" y="137"/>
                  </a:lnTo>
                  <a:lnTo>
                    <a:pt x="49" y="128"/>
                  </a:lnTo>
                  <a:lnTo>
                    <a:pt x="51" y="138"/>
                  </a:lnTo>
                  <a:lnTo>
                    <a:pt x="54" y="126"/>
                  </a:lnTo>
                  <a:lnTo>
                    <a:pt x="53" y="105"/>
                  </a:lnTo>
                  <a:lnTo>
                    <a:pt x="45" y="97"/>
                  </a:lnTo>
                  <a:lnTo>
                    <a:pt x="48" y="97"/>
                  </a:lnTo>
                  <a:lnTo>
                    <a:pt x="55" y="86"/>
                  </a:lnTo>
                  <a:lnTo>
                    <a:pt x="55" y="80"/>
                  </a:lnTo>
                  <a:lnTo>
                    <a:pt x="57" y="69"/>
                  </a:lnTo>
                  <a:lnTo>
                    <a:pt x="62" y="58"/>
                  </a:lnTo>
                  <a:lnTo>
                    <a:pt x="73" y="46"/>
                  </a:lnTo>
                  <a:lnTo>
                    <a:pt x="78" y="46"/>
                  </a:lnTo>
                  <a:lnTo>
                    <a:pt x="86" y="52"/>
                  </a:lnTo>
                  <a:lnTo>
                    <a:pt x="93" y="51"/>
                  </a:lnTo>
                  <a:lnTo>
                    <a:pt x="102" y="40"/>
                  </a:lnTo>
                  <a:lnTo>
                    <a:pt x="104" y="27"/>
                  </a:lnTo>
                  <a:lnTo>
                    <a:pt x="110" y="24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87"/>
            <p:cNvSpPr>
              <a:spLocks noChangeAspect="1"/>
            </p:cNvSpPr>
            <p:nvPr/>
          </p:nvSpPr>
          <p:spPr bwMode="gray">
            <a:xfrm>
              <a:off x="8118658" y="4216701"/>
              <a:ext cx="25442" cy="5936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1" y="14"/>
                </a:cxn>
                <a:cxn ang="0">
                  <a:pos x="27" y="17"/>
                </a:cxn>
                <a:cxn ang="0">
                  <a:pos x="26" y="21"/>
                </a:cxn>
                <a:cxn ang="0">
                  <a:pos x="31" y="25"/>
                </a:cxn>
                <a:cxn ang="0">
                  <a:pos x="34" y="36"/>
                </a:cxn>
                <a:cxn ang="0">
                  <a:pos x="36" y="45"/>
                </a:cxn>
                <a:cxn ang="0">
                  <a:pos x="34" y="53"/>
                </a:cxn>
                <a:cxn ang="0">
                  <a:pos x="22" y="65"/>
                </a:cxn>
                <a:cxn ang="0">
                  <a:pos x="15" y="72"/>
                </a:cxn>
                <a:cxn ang="0">
                  <a:pos x="15" y="74"/>
                </a:cxn>
                <a:cxn ang="0">
                  <a:pos x="22" y="75"/>
                </a:cxn>
                <a:cxn ang="0">
                  <a:pos x="28" y="69"/>
                </a:cxn>
                <a:cxn ang="0">
                  <a:pos x="37" y="63"/>
                </a:cxn>
                <a:cxn ang="0">
                  <a:pos x="47" y="45"/>
                </a:cxn>
                <a:cxn ang="0">
                  <a:pos x="57" y="40"/>
                </a:cxn>
                <a:cxn ang="0">
                  <a:pos x="68" y="38"/>
                </a:cxn>
                <a:cxn ang="0">
                  <a:pos x="70" y="41"/>
                </a:cxn>
                <a:cxn ang="0">
                  <a:pos x="74" y="49"/>
                </a:cxn>
                <a:cxn ang="0">
                  <a:pos x="74" y="63"/>
                </a:cxn>
                <a:cxn ang="0">
                  <a:pos x="52" y="78"/>
                </a:cxn>
                <a:cxn ang="0">
                  <a:pos x="52" y="81"/>
                </a:cxn>
                <a:cxn ang="0">
                  <a:pos x="69" y="92"/>
                </a:cxn>
                <a:cxn ang="0">
                  <a:pos x="70" y="99"/>
                </a:cxn>
                <a:cxn ang="0">
                  <a:pos x="74" y="103"/>
                </a:cxn>
                <a:cxn ang="0">
                  <a:pos x="80" y="107"/>
                </a:cxn>
                <a:cxn ang="0">
                  <a:pos x="70" y="108"/>
                </a:cxn>
                <a:cxn ang="0">
                  <a:pos x="62" y="102"/>
                </a:cxn>
                <a:cxn ang="0">
                  <a:pos x="47" y="100"/>
                </a:cxn>
                <a:cxn ang="0">
                  <a:pos x="36" y="96"/>
                </a:cxn>
                <a:cxn ang="0">
                  <a:pos x="31" y="102"/>
                </a:cxn>
                <a:cxn ang="0">
                  <a:pos x="30" y="118"/>
                </a:cxn>
                <a:cxn ang="0">
                  <a:pos x="32" y="137"/>
                </a:cxn>
                <a:cxn ang="0">
                  <a:pos x="37" y="146"/>
                </a:cxn>
                <a:cxn ang="0">
                  <a:pos x="43" y="158"/>
                </a:cxn>
                <a:cxn ang="0">
                  <a:pos x="54" y="170"/>
                </a:cxn>
                <a:cxn ang="0">
                  <a:pos x="49" y="170"/>
                </a:cxn>
                <a:cxn ang="0">
                  <a:pos x="39" y="160"/>
                </a:cxn>
                <a:cxn ang="0">
                  <a:pos x="21" y="137"/>
                </a:cxn>
                <a:cxn ang="0">
                  <a:pos x="17" y="106"/>
                </a:cxn>
                <a:cxn ang="0">
                  <a:pos x="12" y="92"/>
                </a:cxn>
                <a:cxn ang="0">
                  <a:pos x="12" y="80"/>
                </a:cxn>
                <a:cxn ang="0">
                  <a:pos x="10" y="72"/>
                </a:cxn>
                <a:cxn ang="0">
                  <a:pos x="5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3" y="48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31" y="0"/>
                </a:cxn>
              </a:cxnLst>
              <a:rect l="0" t="0" r="r" b="b"/>
              <a:pathLst>
                <a:path w="80" h="170">
                  <a:moveTo>
                    <a:pt x="31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31" y="25"/>
                  </a:lnTo>
                  <a:lnTo>
                    <a:pt x="34" y="36"/>
                  </a:lnTo>
                  <a:lnTo>
                    <a:pt x="36" y="45"/>
                  </a:lnTo>
                  <a:lnTo>
                    <a:pt x="34" y="53"/>
                  </a:lnTo>
                  <a:lnTo>
                    <a:pt x="22" y="65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22" y="75"/>
                  </a:lnTo>
                  <a:lnTo>
                    <a:pt x="28" y="69"/>
                  </a:lnTo>
                  <a:lnTo>
                    <a:pt x="37" y="63"/>
                  </a:lnTo>
                  <a:lnTo>
                    <a:pt x="47" y="45"/>
                  </a:lnTo>
                  <a:lnTo>
                    <a:pt x="57" y="40"/>
                  </a:lnTo>
                  <a:lnTo>
                    <a:pt x="68" y="38"/>
                  </a:lnTo>
                  <a:lnTo>
                    <a:pt x="70" y="41"/>
                  </a:lnTo>
                  <a:lnTo>
                    <a:pt x="74" y="49"/>
                  </a:lnTo>
                  <a:lnTo>
                    <a:pt x="74" y="63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69" y="92"/>
                  </a:lnTo>
                  <a:lnTo>
                    <a:pt x="70" y="99"/>
                  </a:lnTo>
                  <a:lnTo>
                    <a:pt x="74" y="103"/>
                  </a:lnTo>
                  <a:lnTo>
                    <a:pt x="80" y="107"/>
                  </a:lnTo>
                  <a:lnTo>
                    <a:pt x="70" y="108"/>
                  </a:lnTo>
                  <a:lnTo>
                    <a:pt x="62" y="102"/>
                  </a:lnTo>
                  <a:lnTo>
                    <a:pt x="47" y="100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0" y="118"/>
                  </a:lnTo>
                  <a:lnTo>
                    <a:pt x="32" y="137"/>
                  </a:lnTo>
                  <a:lnTo>
                    <a:pt x="37" y="146"/>
                  </a:lnTo>
                  <a:lnTo>
                    <a:pt x="43" y="158"/>
                  </a:lnTo>
                  <a:lnTo>
                    <a:pt x="54" y="170"/>
                  </a:lnTo>
                  <a:lnTo>
                    <a:pt x="49" y="170"/>
                  </a:lnTo>
                  <a:lnTo>
                    <a:pt x="39" y="160"/>
                  </a:lnTo>
                  <a:lnTo>
                    <a:pt x="21" y="137"/>
                  </a:lnTo>
                  <a:lnTo>
                    <a:pt x="17" y="106"/>
                  </a:lnTo>
                  <a:lnTo>
                    <a:pt x="12" y="92"/>
                  </a:lnTo>
                  <a:lnTo>
                    <a:pt x="12" y="80"/>
                  </a:lnTo>
                  <a:lnTo>
                    <a:pt x="10" y="72"/>
                  </a:lnTo>
                  <a:lnTo>
                    <a:pt x="5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88"/>
            <p:cNvSpPr>
              <a:spLocks noChangeAspect="1"/>
            </p:cNvSpPr>
            <p:nvPr/>
          </p:nvSpPr>
          <p:spPr bwMode="gray">
            <a:xfrm>
              <a:off x="8180673" y="4267339"/>
              <a:ext cx="181276" cy="167629"/>
            </a:xfrm>
            <a:custGeom>
              <a:avLst/>
              <a:gdLst/>
              <a:ahLst/>
              <a:cxnLst>
                <a:cxn ang="0">
                  <a:pos x="549" y="469"/>
                </a:cxn>
                <a:cxn ang="0">
                  <a:pos x="503" y="428"/>
                </a:cxn>
                <a:cxn ang="0">
                  <a:pos x="474" y="427"/>
                </a:cxn>
                <a:cxn ang="0">
                  <a:pos x="441" y="433"/>
                </a:cxn>
                <a:cxn ang="0">
                  <a:pos x="426" y="433"/>
                </a:cxn>
                <a:cxn ang="0">
                  <a:pos x="378" y="431"/>
                </a:cxn>
                <a:cxn ang="0">
                  <a:pos x="419" y="383"/>
                </a:cxn>
                <a:cxn ang="0">
                  <a:pos x="444" y="385"/>
                </a:cxn>
                <a:cxn ang="0">
                  <a:pos x="431" y="368"/>
                </a:cxn>
                <a:cxn ang="0">
                  <a:pos x="421" y="335"/>
                </a:cxn>
                <a:cxn ang="0">
                  <a:pos x="406" y="293"/>
                </a:cxn>
                <a:cxn ang="0">
                  <a:pos x="378" y="269"/>
                </a:cxn>
                <a:cxn ang="0">
                  <a:pos x="342" y="250"/>
                </a:cxn>
                <a:cxn ang="0">
                  <a:pos x="290" y="235"/>
                </a:cxn>
                <a:cxn ang="0">
                  <a:pos x="229" y="223"/>
                </a:cxn>
                <a:cxn ang="0">
                  <a:pos x="210" y="206"/>
                </a:cxn>
                <a:cxn ang="0">
                  <a:pos x="188" y="203"/>
                </a:cxn>
                <a:cxn ang="0">
                  <a:pos x="168" y="183"/>
                </a:cxn>
                <a:cxn ang="0">
                  <a:pos x="161" y="149"/>
                </a:cxn>
                <a:cxn ang="0">
                  <a:pos x="152" y="167"/>
                </a:cxn>
                <a:cxn ang="0">
                  <a:pos x="132" y="203"/>
                </a:cxn>
                <a:cxn ang="0">
                  <a:pos x="105" y="190"/>
                </a:cxn>
                <a:cxn ang="0">
                  <a:pos x="95" y="163"/>
                </a:cxn>
                <a:cxn ang="0">
                  <a:pos x="56" y="141"/>
                </a:cxn>
                <a:cxn ang="0">
                  <a:pos x="95" y="130"/>
                </a:cxn>
                <a:cxn ang="0">
                  <a:pos x="147" y="120"/>
                </a:cxn>
                <a:cxn ang="0">
                  <a:pos x="162" y="93"/>
                </a:cxn>
                <a:cxn ang="0">
                  <a:pos x="94" y="106"/>
                </a:cxn>
                <a:cxn ang="0">
                  <a:pos x="55" y="83"/>
                </a:cxn>
                <a:cxn ang="0">
                  <a:pos x="27" y="63"/>
                </a:cxn>
                <a:cxn ang="0">
                  <a:pos x="2" y="51"/>
                </a:cxn>
                <a:cxn ang="0">
                  <a:pos x="29" y="23"/>
                </a:cxn>
                <a:cxn ang="0">
                  <a:pos x="78" y="0"/>
                </a:cxn>
                <a:cxn ang="0">
                  <a:pos x="126" y="18"/>
                </a:cxn>
                <a:cxn ang="0">
                  <a:pos x="178" y="49"/>
                </a:cxn>
                <a:cxn ang="0">
                  <a:pos x="179" y="114"/>
                </a:cxn>
                <a:cxn ang="0">
                  <a:pos x="205" y="122"/>
                </a:cxn>
                <a:cxn ang="0">
                  <a:pos x="234" y="164"/>
                </a:cxn>
                <a:cxn ang="0">
                  <a:pos x="269" y="148"/>
                </a:cxn>
                <a:cxn ang="0">
                  <a:pos x="302" y="103"/>
                </a:cxn>
                <a:cxn ang="0">
                  <a:pos x="345" y="90"/>
                </a:cxn>
                <a:cxn ang="0">
                  <a:pos x="380" y="57"/>
                </a:cxn>
                <a:cxn ang="0">
                  <a:pos x="421" y="77"/>
                </a:cxn>
                <a:cxn ang="0">
                  <a:pos x="471" y="100"/>
                </a:cxn>
                <a:cxn ang="0">
                  <a:pos x="506" y="104"/>
                </a:cxn>
                <a:cxn ang="0">
                  <a:pos x="534" y="114"/>
                </a:cxn>
                <a:cxn ang="0">
                  <a:pos x="543" y="121"/>
                </a:cxn>
                <a:cxn ang="0">
                  <a:pos x="555" y="129"/>
                </a:cxn>
                <a:cxn ang="0">
                  <a:pos x="555" y="351"/>
                </a:cxn>
                <a:cxn ang="0">
                  <a:pos x="568" y="480"/>
                </a:cxn>
              </a:cxnLst>
              <a:rect l="0" t="0" r="r" b="b"/>
              <a:pathLst>
                <a:path w="568" h="480">
                  <a:moveTo>
                    <a:pt x="568" y="480"/>
                  </a:moveTo>
                  <a:lnTo>
                    <a:pt x="568" y="479"/>
                  </a:lnTo>
                  <a:lnTo>
                    <a:pt x="556" y="475"/>
                  </a:lnTo>
                  <a:lnTo>
                    <a:pt x="549" y="469"/>
                  </a:lnTo>
                  <a:lnTo>
                    <a:pt x="532" y="455"/>
                  </a:lnTo>
                  <a:lnTo>
                    <a:pt x="523" y="444"/>
                  </a:lnTo>
                  <a:lnTo>
                    <a:pt x="513" y="433"/>
                  </a:lnTo>
                  <a:lnTo>
                    <a:pt x="503" y="428"/>
                  </a:lnTo>
                  <a:lnTo>
                    <a:pt x="501" y="425"/>
                  </a:lnTo>
                  <a:lnTo>
                    <a:pt x="497" y="421"/>
                  </a:lnTo>
                  <a:lnTo>
                    <a:pt x="484" y="423"/>
                  </a:lnTo>
                  <a:lnTo>
                    <a:pt x="474" y="427"/>
                  </a:lnTo>
                  <a:lnTo>
                    <a:pt x="455" y="423"/>
                  </a:lnTo>
                  <a:lnTo>
                    <a:pt x="447" y="431"/>
                  </a:lnTo>
                  <a:lnTo>
                    <a:pt x="442" y="426"/>
                  </a:lnTo>
                  <a:lnTo>
                    <a:pt x="441" y="433"/>
                  </a:lnTo>
                  <a:lnTo>
                    <a:pt x="441" y="436"/>
                  </a:lnTo>
                  <a:lnTo>
                    <a:pt x="438" y="437"/>
                  </a:lnTo>
                  <a:lnTo>
                    <a:pt x="431" y="437"/>
                  </a:lnTo>
                  <a:lnTo>
                    <a:pt x="426" y="433"/>
                  </a:lnTo>
                  <a:lnTo>
                    <a:pt x="405" y="439"/>
                  </a:lnTo>
                  <a:lnTo>
                    <a:pt x="385" y="440"/>
                  </a:lnTo>
                  <a:lnTo>
                    <a:pt x="378" y="440"/>
                  </a:lnTo>
                  <a:lnTo>
                    <a:pt x="378" y="431"/>
                  </a:lnTo>
                  <a:lnTo>
                    <a:pt x="384" y="421"/>
                  </a:lnTo>
                  <a:lnTo>
                    <a:pt x="390" y="405"/>
                  </a:lnTo>
                  <a:lnTo>
                    <a:pt x="406" y="386"/>
                  </a:lnTo>
                  <a:lnTo>
                    <a:pt x="419" y="383"/>
                  </a:lnTo>
                  <a:lnTo>
                    <a:pt x="427" y="384"/>
                  </a:lnTo>
                  <a:lnTo>
                    <a:pt x="437" y="390"/>
                  </a:lnTo>
                  <a:lnTo>
                    <a:pt x="444" y="393"/>
                  </a:lnTo>
                  <a:lnTo>
                    <a:pt x="444" y="385"/>
                  </a:lnTo>
                  <a:lnTo>
                    <a:pt x="433" y="377"/>
                  </a:lnTo>
                  <a:lnTo>
                    <a:pt x="435" y="373"/>
                  </a:lnTo>
                  <a:lnTo>
                    <a:pt x="442" y="372"/>
                  </a:lnTo>
                  <a:lnTo>
                    <a:pt x="431" y="368"/>
                  </a:lnTo>
                  <a:lnTo>
                    <a:pt x="420" y="359"/>
                  </a:lnTo>
                  <a:lnTo>
                    <a:pt x="426" y="357"/>
                  </a:lnTo>
                  <a:lnTo>
                    <a:pt x="430" y="341"/>
                  </a:lnTo>
                  <a:lnTo>
                    <a:pt x="421" y="335"/>
                  </a:lnTo>
                  <a:lnTo>
                    <a:pt x="414" y="321"/>
                  </a:lnTo>
                  <a:lnTo>
                    <a:pt x="410" y="300"/>
                  </a:lnTo>
                  <a:lnTo>
                    <a:pt x="410" y="297"/>
                  </a:lnTo>
                  <a:lnTo>
                    <a:pt x="406" y="293"/>
                  </a:lnTo>
                  <a:lnTo>
                    <a:pt x="395" y="277"/>
                  </a:lnTo>
                  <a:lnTo>
                    <a:pt x="389" y="277"/>
                  </a:lnTo>
                  <a:lnTo>
                    <a:pt x="383" y="275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2" y="262"/>
                  </a:lnTo>
                  <a:lnTo>
                    <a:pt x="361" y="260"/>
                  </a:lnTo>
                  <a:lnTo>
                    <a:pt x="342" y="250"/>
                  </a:lnTo>
                  <a:lnTo>
                    <a:pt x="334" y="251"/>
                  </a:lnTo>
                  <a:lnTo>
                    <a:pt x="313" y="240"/>
                  </a:lnTo>
                  <a:lnTo>
                    <a:pt x="299" y="237"/>
                  </a:lnTo>
                  <a:lnTo>
                    <a:pt x="290" y="235"/>
                  </a:lnTo>
                  <a:lnTo>
                    <a:pt x="270" y="228"/>
                  </a:lnTo>
                  <a:lnTo>
                    <a:pt x="260" y="227"/>
                  </a:lnTo>
                  <a:lnTo>
                    <a:pt x="243" y="224"/>
                  </a:lnTo>
                  <a:lnTo>
                    <a:pt x="229" y="223"/>
                  </a:lnTo>
                  <a:lnTo>
                    <a:pt x="228" y="219"/>
                  </a:lnTo>
                  <a:lnTo>
                    <a:pt x="224" y="218"/>
                  </a:lnTo>
                  <a:lnTo>
                    <a:pt x="215" y="213"/>
                  </a:lnTo>
                  <a:lnTo>
                    <a:pt x="210" y="206"/>
                  </a:lnTo>
                  <a:lnTo>
                    <a:pt x="207" y="199"/>
                  </a:lnTo>
                  <a:lnTo>
                    <a:pt x="199" y="199"/>
                  </a:lnTo>
                  <a:lnTo>
                    <a:pt x="189" y="197"/>
                  </a:lnTo>
                  <a:lnTo>
                    <a:pt x="188" y="203"/>
                  </a:lnTo>
                  <a:lnTo>
                    <a:pt x="184" y="197"/>
                  </a:lnTo>
                  <a:lnTo>
                    <a:pt x="175" y="191"/>
                  </a:lnTo>
                  <a:lnTo>
                    <a:pt x="170" y="189"/>
                  </a:lnTo>
                  <a:lnTo>
                    <a:pt x="168" y="183"/>
                  </a:lnTo>
                  <a:lnTo>
                    <a:pt x="158" y="179"/>
                  </a:lnTo>
                  <a:lnTo>
                    <a:pt x="156" y="171"/>
                  </a:lnTo>
                  <a:lnTo>
                    <a:pt x="157" y="162"/>
                  </a:lnTo>
                  <a:lnTo>
                    <a:pt x="161" y="149"/>
                  </a:lnTo>
                  <a:lnTo>
                    <a:pt x="159" y="142"/>
                  </a:lnTo>
                  <a:lnTo>
                    <a:pt x="157" y="148"/>
                  </a:lnTo>
                  <a:lnTo>
                    <a:pt x="156" y="159"/>
                  </a:lnTo>
                  <a:lnTo>
                    <a:pt x="152" y="167"/>
                  </a:lnTo>
                  <a:lnTo>
                    <a:pt x="145" y="181"/>
                  </a:lnTo>
                  <a:lnTo>
                    <a:pt x="142" y="189"/>
                  </a:lnTo>
                  <a:lnTo>
                    <a:pt x="138" y="196"/>
                  </a:lnTo>
                  <a:lnTo>
                    <a:pt x="132" y="203"/>
                  </a:lnTo>
                  <a:lnTo>
                    <a:pt x="113" y="206"/>
                  </a:lnTo>
                  <a:lnTo>
                    <a:pt x="108" y="203"/>
                  </a:lnTo>
                  <a:lnTo>
                    <a:pt x="105" y="200"/>
                  </a:lnTo>
                  <a:lnTo>
                    <a:pt x="105" y="190"/>
                  </a:lnTo>
                  <a:lnTo>
                    <a:pt x="102" y="179"/>
                  </a:lnTo>
                  <a:lnTo>
                    <a:pt x="103" y="174"/>
                  </a:lnTo>
                  <a:lnTo>
                    <a:pt x="103" y="163"/>
                  </a:lnTo>
                  <a:lnTo>
                    <a:pt x="95" y="163"/>
                  </a:lnTo>
                  <a:lnTo>
                    <a:pt x="88" y="149"/>
                  </a:lnTo>
                  <a:lnTo>
                    <a:pt x="78" y="143"/>
                  </a:lnTo>
                  <a:lnTo>
                    <a:pt x="65" y="143"/>
                  </a:lnTo>
                  <a:lnTo>
                    <a:pt x="56" y="141"/>
                  </a:lnTo>
                  <a:lnTo>
                    <a:pt x="57" y="132"/>
                  </a:lnTo>
                  <a:lnTo>
                    <a:pt x="67" y="127"/>
                  </a:lnTo>
                  <a:lnTo>
                    <a:pt x="81" y="127"/>
                  </a:lnTo>
                  <a:lnTo>
                    <a:pt x="95" y="130"/>
                  </a:lnTo>
                  <a:lnTo>
                    <a:pt x="115" y="119"/>
                  </a:lnTo>
                  <a:lnTo>
                    <a:pt x="125" y="115"/>
                  </a:lnTo>
                  <a:lnTo>
                    <a:pt x="135" y="119"/>
                  </a:lnTo>
                  <a:lnTo>
                    <a:pt x="147" y="120"/>
                  </a:lnTo>
                  <a:lnTo>
                    <a:pt x="156" y="116"/>
                  </a:lnTo>
                  <a:lnTo>
                    <a:pt x="157" y="105"/>
                  </a:lnTo>
                  <a:lnTo>
                    <a:pt x="161" y="99"/>
                  </a:lnTo>
                  <a:lnTo>
                    <a:pt x="162" y="93"/>
                  </a:lnTo>
                  <a:lnTo>
                    <a:pt x="152" y="97"/>
                  </a:lnTo>
                  <a:lnTo>
                    <a:pt x="132" y="101"/>
                  </a:lnTo>
                  <a:lnTo>
                    <a:pt x="110" y="106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77" y="106"/>
                  </a:lnTo>
                  <a:lnTo>
                    <a:pt x="62" y="99"/>
                  </a:lnTo>
                  <a:lnTo>
                    <a:pt x="55" y="83"/>
                  </a:lnTo>
                  <a:lnTo>
                    <a:pt x="52" y="72"/>
                  </a:lnTo>
                  <a:lnTo>
                    <a:pt x="46" y="67"/>
                  </a:lnTo>
                  <a:lnTo>
                    <a:pt x="36" y="62"/>
                  </a:lnTo>
                  <a:lnTo>
                    <a:pt x="27" y="63"/>
                  </a:lnTo>
                  <a:lnTo>
                    <a:pt x="19" y="60"/>
                  </a:lnTo>
                  <a:lnTo>
                    <a:pt x="17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7" y="45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9" y="23"/>
                  </a:lnTo>
                  <a:lnTo>
                    <a:pt x="38" y="23"/>
                  </a:lnTo>
                  <a:lnTo>
                    <a:pt x="48" y="19"/>
                  </a:lnTo>
                  <a:lnTo>
                    <a:pt x="66" y="3"/>
                  </a:lnTo>
                  <a:lnTo>
                    <a:pt x="78" y="0"/>
                  </a:lnTo>
                  <a:lnTo>
                    <a:pt x="93" y="0"/>
                  </a:lnTo>
                  <a:lnTo>
                    <a:pt x="107" y="2"/>
                  </a:lnTo>
                  <a:lnTo>
                    <a:pt x="119" y="11"/>
                  </a:lnTo>
                  <a:lnTo>
                    <a:pt x="126" y="18"/>
                  </a:lnTo>
                  <a:lnTo>
                    <a:pt x="135" y="23"/>
                  </a:lnTo>
                  <a:lnTo>
                    <a:pt x="168" y="23"/>
                  </a:lnTo>
                  <a:lnTo>
                    <a:pt x="172" y="39"/>
                  </a:lnTo>
                  <a:lnTo>
                    <a:pt x="178" y="49"/>
                  </a:lnTo>
                  <a:lnTo>
                    <a:pt x="179" y="65"/>
                  </a:lnTo>
                  <a:lnTo>
                    <a:pt x="175" y="77"/>
                  </a:lnTo>
                  <a:lnTo>
                    <a:pt x="174" y="90"/>
                  </a:lnTo>
                  <a:lnTo>
                    <a:pt x="179" y="114"/>
                  </a:lnTo>
                  <a:lnTo>
                    <a:pt x="193" y="132"/>
                  </a:lnTo>
                  <a:lnTo>
                    <a:pt x="194" y="127"/>
                  </a:lnTo>
                  <a:lnTo>
                    <a:pt x="195" y="119"/>
                  </a:lnTo>
                  <a:lnTo>
                    <a:pt x="205" y="122"/>
                  </a:lnTo>
                  <a:lnTo>
                    <a:pt x="210" y="138"/>
                  </a:lnTo>
                  <a:lnTo>
                    <a:pt x="213" y="142"/>
                  </a:lnTo>
                  <a:lnTo>
                    <a:pt x="218" y="153"/>
                  </a:lnTo>
                  <a:lnTo>
                    <a:pt x="234" y="164"/>
                  </a:lnTo>
                  <a:lnTo>
                    <a:pt x="242" y="164"/>
                  </a:lnTo>
                  <a:lnTo>
                    <a:pt x="255" y="163"/>
                  </a:lnTo>
                  <a:lnTo>
                    <a:pt x="261" y="151"/>
                  </a:lnTo>
                  <a:lnTo>
                    <a:pt x="269" y="148"/>
                  </a:lnTo>
                  <a:lnTo>
                    <a:pt x="275" y="143"/>
                  </a:lnTo>
                  <a:lnTo>
                    <a:pt x="276" y="135"/>
                  </a:lnTo>
                  <a:lnTo>
                    <a:pt x="296" y="120"/>
                  </a:lnTo>
                  <a:lnTo>
                    <a:pt x="302" y="103"/>
                  </a:lnTo>
                  <a:lnTo>
                    <a:pt x="310" y="100"/>
                  </a:lnTo>
                  <a:lnTo>
                    <a:pt x="318" y="100"/>
                  </a:lnTo>
                  <a:lnTo>
                    <a:pt x="336" y="97"/>
                  </a:lnTo>
                  <a:lnTo>
                    <a:pt x="345" y="90"/>
                  </a:lnTo>
                  <a:lnTo>
                    <a:pt x="344" y="81"/>
                  </a:lnTo>
                  <a:lnTo>
                    <a:pt x="349" y="77"/>
                  </a:lnTo>
                  <a:lnTo>
                    <a:pt x="361" y="67"/>
                  </a:lnTo>
                  <a:lnTo>
                    <a:pt x="380" y="57"/>
                  </a:lnTo>
                  <a:lnTo>
                    <a:pt x="387" y="60"/>
                  </a:lnTo>
                  <a:lnTo>
                    <a:pt x="390" y="65"/>
                  </a:lnTo>
                  <a:lnTo>
                    <a:pt x="410" y="72"/>
                  </a:lnTo>
                  <a:lnTo>
                    <a:pt x="421" y="77"/>
                  </a:lnTo>
                  <a:lnTo>
                    <a:pt x="427" y="78"/>
                  </a:lnTo>
                  <a:lnTo>
                    <a:pt x="432" y="83"/>
                  </a:lnTo>
                  <a:lnTo>
                    <a:pt x="455" y="90"/>
                  </a:lnTo>
                  <a:lnTo>
                    <a:pt x="471" y="100"/>
                  </a:lnTo>
                  <a:lnTo>
                    <a:pt x="479" y="104"/>
                  </a:lnTo>
                  <a:lnTo>
                    <a:pt x="491" y="108"/>
                  </a:lnTo>
                  <a:lnTo>
                    <a:pt x="501" y="106"/>
                  </a:lnTo>
                  <a:lnTo>
                    <a:pt x="506" y="104"/>
                  </a:lnTo>
                  <a:lnTo>
                    <a:pt x="514" y="108"/>
                  </a:lnTo>
                  <a:lnTo>
                    <a:pt x="519" y="106"/>
                  </a:lnTo>
                  <a:lnTo>
                    <a:pt x="523" y="108"/>
                  </a:lnTo>
                  <a:lnTo>
                    <a:pt x="534" y="114"/>
                  </a:lnTo>
                  <a:lnTo>
                    <a:pt x="539" y="114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43" y="121"/>
                  </a:lnTo>
                  <a:lnTo>
                    <a:pt x="549" y="121"/>
                  </a:lnTo>
                  <a:lnTo>
                    <a:pt x="551" y="120"/>
                  </a:lnTo>
                  <a:lnTo>
                    <a:pt x="556" y="120"/>
                  </a:lnTo>
                  <a:lnTo>
                    <a:pt x="555" y="129"/>
                  </a:lnTo>
                  <a:lnTo>
                    <a:pt x="560" y="254"/>
                  </a:lnTo>
                  <a:lnTo>
                    <a:pt x="560" y="326"/>
                  </a:lnTo>
                  <a:lnTo>
                    <a:pt x="556" y="347"/>
                  </a:lnTo>
                  <a:lnTo>
                    <a:pt x="555" y="351"/>
                  </a:lnTo>
                  <a:lnTo>
                    <a:pt x="562" y="368"/>
                  </a:lnTo>
                  <a:lnTo>
                    <a:pt x="562" y="409"/>
                  </a:lnTo>
                  <a:lnTo>
                    <a:pt x="565" y="466"/>
                  </a:lnTo>
                  <a:lnTo>
                    <a:pt x="568" y="48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89"/>
            <p:cNvSpPr>
              <a:spLocks noChangeAspect="1"/>
            </p:cNvSpPr>
            <p:nvPr/>
          </p:nvSpPr>
          <p:spPr bwMode="gray">
            <a:xfrm>
              <a:off x="8528915" y="4309247"/>
              <a:ext cx="41344" cy="4190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0" y="11"/>
                </a:cxn>
                <a:cxn ang="0">
                  <a:pos x="26" y="16"/>
                </a:cxn>
                <a:cxn ang="0">
                  <a:pos x="34" y="20"/>
                </a:cxn>
                <a:cxn ang="0">
                  <a:pos x="54" y="35"/>
                </a:cxn>
                <a:cxn ang="0">
                  <a:pos x="66" y="36"/>
                </a:cxn>
                <a:cxn ang="0">
                  <a:pos x="75" y="43"/>
                </a:cxn>
                <a:cxn ang="0">
                  <a:pos x="81" y="49"/>
                </a:cxn>
                <a:cxn ang="0">
                  <a:pos x="95" y="58"/>
                </a:cxn>
                <a:cxn ang="0">
                  <a:pos x="100" y="66"/>
                </a:cxn>
                <a:cxn ang="0">
                  <a:pos x="107" y="71"/>
                </a:cxn>
                <a:cxn ang="0">
                  <a:pos x="117" y="74"/>
                </a:cxn>
                <a:cxn ang="0">
                  <a:pos x="121" y="78"/>
                </a:cxn>
                <a:cxn ang="0">
                  <a:pos x="124" y="87"/>
                </a:cxn>
                <a:cxn ang="0">
                  <a:pos x="129" y="93"/>
                </a:cxn>
                <a:cxn ang="0">
                  <a:pos x="129" y="100"/>
                </a:cxn>
                <a:cxn ang="0">
                  <a:pos x="124" y="107"/>
                </a:cxn>
                <a:cxn ang="0">
                  <a:pos x="120" y="119"/>
                </a:cxn>
                <a:cxn ang="0">
                  <a:pos x="111" y="119"/>
                </a:cxn>
                <a:cxn ang="0">
                  <a:pos x="105" y="93"/>
                </a:cxn>
                <a:cxn ang="0">
                  <a:pos x="97" y="71"/>
                </a:cxn>
                <a:cxn ang="0">
                  <a:pos x="86" y="53"/>
                </a:cxn>
                <a:cxn ang="0">
                  <a:pos x="80" y="49"/>
                </a:cxn>
                <a:cxn ang="0">
                  <a:pos x="66" y="47"/>
                </a:cxn>
                <a:cxn ang="0">
                  <a:pos x="54" y="39"/>
                </a:cxn>
                <a:cxn ang="0">
                  <a:pos x="46" y="31"/>
                </a:cxn>
                <a:cxn ang="0">
                  <a:pos x="40" y="30"/>
                </a:cxn>
                <a:cxn ang="0">
                  <a:pos x="31" y="23"/>
                </a:cxn>
                <a:cxn ang="0">
                  <a:pos x="26" y="21"/>
                </a:cxn>
                <a:cxn ang="0">
                  <a:pos x="9" y="10"/>
                </a:cxn>
                <a:cxn ang="0">
                  <a:pos x="0" y="9"/>
                </a:cxn>
                <a:cxn ang="0">
                  <a:pos x="0" y="3"/>
                </a:cxn>
              </a:cxnLst>
              <a:rect l="0" t="0" r="r" b="b"/>
              <a:pathLst>
                <a:path w="129" h="119">
                  <a:moveTo>
                    <a:pt x="0" y="3"/>
                  </a:moveTo>
                  <a:lnTo>
                    <a:pt x="2" y="0"/>
                  </a:lnTo>
                  <a:lnTo>
                    <a:pt x="20" y="11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54" y="35"/>
                  </a:lnTo>
                  <a:lnTo>
                    <a:pt x="66" y="36"/>
                  </a:lnTo>
                  <a:lnTo>
                    <a:pt x="75" y="43"/>
                  </a:lnTo>
                  <a:lnTo>
                    <a:pt x="81" y="49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7" y="71"/>
                  </a:lnTo>
                  <a:lnTo>
                    <a:pt x="117" y="74"/>
                  </a:lnTo>
                  <a:lnTo>
                    <a:pt x="121" y="78"/>
                  </a:lnTo>
                  <a:lnTo>
                    <a:pt x="124" y="87"/>
                  </a:lnTo>
                  <a:lnTo>
                    <a:pt x="129" y="93"/>
                  </a:lnTo>
                  <a:lnTo>
                    <a:pt x="129" y="100"/>
                  </a:lnTo>
                  <a:lnTo>
                    <a:pt x="124" y="107"/>
                  </a:lnTo>
                  <a:lnTo>
                    <a:pt x="120" y="119"/>
                  </a:lnTo>
                  <a:lnTo>
                    <a:pt x="111" y="119"/>
                  </a:lnTo>
                  <a:lnTo>
                    <a:pt x="105" y="93"/>
                  </a:lnTo>
                  <a:lnTo>
                    <a:pt x="97" y="71"/>
                  </a:lnTo>
                  <a:lnTo>
                    <a:pt x="86" y="53"/>
                  </a:lnTo>
                  <a:lnTo>
                    <a:pt x="80" y="49"/>
                  </a:lnTo>
                  <a:lnTo>
                    <a:pt x="66" y="47"/>
                  </a:lnTo>
                  <a:lnTo>
                    <a:pt x="54" y="39"/>
                  </a:lnTo>
                  <a:lnTo>
                    <a:pt x="46" y="31"/>
                  </a:lnTo>
                  <a:lnTo>
                    <a:pt x="40" y="30"/>
                  </a:lnTo>
                  <a:lnTo>
                    <a:pt x="31" y="23"/>
                  </a:lnTo>
                  <a:lnTo>
                    <a:pt x="26" y="21"/>
                  </a:lnTo>
                  <a:lnTo>
                    <a:pt x="9" y="10"/>
                  </a:lnTo>
                  <a:lnTo>
                    <a:pt x="0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90"/>
            <p:cNvSpPr>
              <a:spLocks noChangeAspect="1"/>
            </p:cNvSpPr>
            <p:nvPr/>
          </p:nvSpPr>
          <p:spPr bwMode="gray">
            <a:xfrm>
              <a:off x="7678189" y="3806360"/>
              <a:ext cx="125622" cy="289858"/>
            </a:xfrm>
            <a:custGeom>
              <a:avLst/>
              <a:gdLst/>
              <a:ahLst/>
              <a:cxnLst>
                <a:cxn ang="0">
                  <a:pos x="237" y="758"/>
                </a:cxn>
                <a:cxn ang="0">
                  <a:pos x="250" y="749"/>
                </a:cxn>
                <a:cxn ang="0">
                  <a:pos x="270" y="727"/>
                </a:cxn>
                <a:cxn ang="0">
                  <a:pos x="321" y="713"/>
                </a:cxn>
                <a:cxn ang="0">
                  <a:pos x="376" y="679"/>
                </a:cxn>
                <a:cxn ang="0">
                  <a:pos x="387" y="654"/>
                </a:cxn>
                <a:cxn ang="0">
                  <a:pos x="388" y="643"/>
                </a:cxn>
                <a:cxn ang="0">
                  <a:pos x="388" y="607"/>
                </a:cxn>
                <a:cxn ang="0">
                  <a:pos x="395" y="596"/>
                </a:cxn>
                <a:cxn ang="0">
                  <a:pos x="389" y="557"/>
                </a:cxn>
                <a:cxn ang="0">
                  <a:pos x="382" y="507"/>
                </a:cxn>
                <a:cxn ang="0">
                  <a:pos x="336" y="409"/>
                </a:cxn>
                <a:cxn ang="0">
                  <a:pos x="323" y="401"/>
                </a:cxn>
                <a:cxn ang="0">
                  <a:pos x="281" y="372"/>
                </a:cxn>
                <a:cxn ang="0">
                  <a:pos x="255" y="344"/>
                </a:cxn>
                <a:cxn ang="0">
                  <a:pos x="228" y="297"/>
                </a:cxn>
                <a:cxn ang="0">
                  <a:pos x="194" y="245"/>
                </a:cxn>
                <a:cxn ang="0">
                  <a:pos x="239" y="171"/>
                </a:cxn>
                <a:cxn ang="0">
                  <a:pos x="258" y="140"/>
                </a:cxn>
                <a:cxn ang="0">
                  <a:pos x="307" y="105"/>
                </a:cxn>
                <a:cxn ang="0">
                  <a:pos x="312" y="97"/>
                </a:cxn>
                <a:cxn ang="0">
                  <a:pos x="255" y="77"/>
                </a:cxn>
                <a:cxn ang="0">
                  <a:pos x="244" y="26"/>
                </a:cxn>
                <a:cxn ang="0">
                  <a:pos x="184" y="5"/>
                </a:cxn>
                <a:cxn ang="0">
                  <a:pos x="142" y="19"/>
                </a:cxn>
                <a:cxn ang="0">
                  <a:pos x="104" y="33"/>
                </a:cxn>
                <a:cxn ang="0">
                  <a:pos x="71" y="31"/>
                </a:cxn>
                <a:cxn ang="0">
                  <a:pos x="36" y="33"/>
                </a:cxn>
                <a:cxn ang="0">
                  <a:pos x="13" y="37"/>
                </a:cxn>
                <a:cxn ang="0">
                  <a:pos x="12" y="60"/>
                </a:cxn>
                <a:cxn ang="0">
                  <a:pos x="41" y="112"/>
                </a:cxn>
                <a:cxn ang="0">
                  <a:pos x="97" y="134"/>
                </a:cxn>
                <a:cxn ang="0">
                  <a:pos x="129" y="162"/>
                </a:cxn>
                <a:cxn ang="0">
                  <a:pos x="146" y="192"/>
                </a:cxn>
                <a:cxn ang="0">
                  <a:pos x="107" y="208"/>
                </a:cxn>
                <a:cxn ang="0">
                  <a:pos x="107" y="231"/>
                </a:cxn>
                <a:cxn ang="0">
                  <a:pos x="165" y="280"/>
                </a:cxn>
                <a:cxn ang="0">
                  <a:pos x="213" y="332"/>
                </a:cxn>
                <a:cxn ang="0">
                  <a:pos x="238" y="371"/>
                </a:cxn>
                <a:cxn ang="0">
                  <a:pos x="265" y="396"/>
                </a:cxn>
                <a:cxn ang="0">
                  <a:pos x="292" y="457"/>
                </a:cxn>
                <a:cxn ang="0">
                  <a:pos x="299" y="558"/>
                </a:cxn>
                <a:cxn ang="0">
                  <a:pos x="281" y="625"/>
                </a:cxn>
                <a:cxn ang="0">
                  <a:pos x="238" y="646"/>
                </a:cxn>
                <a:cxn ang="0">
                  <a:pos x="206" y="674"/>
                </a:cxn>
                <a:cxn ang="0">
                  <a:pos x="194" y="697"/>
                </a:cxn>
                <a:cxn ang="0">
                  <a:pos x="158" y="705"/>
                </a:cxn>
                <a:cxn ang="0">
                  <a:pos x="134" y="726"/>
                </a:cxn>
                <a:cxn ang="0">
                  <a:pos x="161" y="752"/>
                </a:cxn>
                <a:cxn ang="0">
                  <a:pos x="148" y="797"/>
                </a:cxn>
                <a:cxn ang="0">
                  <a:pos x="153" y="832"/>
                </a:cxn>
                <a:cxn ang="0">
                  <a:pos x="195" y="797"/>
                </a:cxn>
                <a:cxn ang="0">
                  <a:pos x="228" y="773"/>
                </a:cxn>
              </a:cxnLst>
              <a:rect l="0" t="0" r="r" b="b"/>
              <a:pathLst>
                <a:path w="395" h="832">
                  <a:moveTo>
                    <a:pt x="228" y="773"/>
                  </a:moveTo>
                  <a:lnTo>
                    <a:pt x="238" y="776"/>
                  </a:lnTo>
                  <a:lnTo>
                    <a:pt x="242" y="768"/>
                  </a:lnTo>
                  <a:lnTo>
                    <a:pt x="237" y="758"/>
                  </a:lnTo>
                  <a:lnTo>
                    <a:pt x="239" y="753"/>
                  </a:lnTo>
                  <a:lnTo>
                    <a:pt x="245" y="754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49" y="741"/>
                  </a:lnTo>
                  <a:lnTo>
                    <a:pt x="253" y="737"/>
                  </a:lnTo>
                  <a:lnTo>
                    <a:pt x="255" y="731"/>
                  </a:lnTo>
                  <a:lnTo>
                    <a:pt x="270" y="727"/>
                  </a:lnTo>
                  <a:lnTo>
                    <a:pt x="276" y="731"/>
                  </a:lnTo>
                  <a:lnTo>
                    <a:pt x="283" y="731"/>
                  </a:lnTo>
                  <a:lnTo>
                    <a:pt x="308" y="716"/>
                  </a:lnTo>
                  <a:lnTo>
                    <a:pt x="321" y="713"/>
                  </a:lnTo>
                  <a:lnTo>
                    <a:pt x="330" y="701"/>
                  </a:lnTo>
                  <a:lnTo>
                    <a:pt x="361" y="687"/>
                  </a:lnTo>
                  <a:lnTo>
                    <a:pt x="367" y="681"/>
                  </a:lnTo>
                  <a:lnTo>
                    <a:pt x="376" y="679"/>
                  </a:lnTo>
                  <a:lnTo>
                    <a:pt x="378" y="673"/>
                  </a:lnTo>
                  <a:lnTo>
                    <a:pt x="379" y="665"/>
                  </a:lnTo>
                  <a:lnTo>
                    <a:pt x="385" y="660"/>
                  </a:lnTo>
                  <a:lnTo>
                    <a:pt x="387" y="654"/>
                  </a:lnTo>
                  <a:lnTo>
                    <a:pt x="383" y="650"/>
                  </a:lnTo>
                  <a:lnTo>
                    <a:pt x="385" y="646"/>
                  </a:lnTo>
                  <a:lnTo>
                    <a:pt x="388" y="647"/>
                  </a:lnTo>
                  <a:lnTo>
                    <a:pt x="388" y="643"/>
                  </a:lnTo>
                  <a:lnTo>
                    <a:pt x="383" y="619"/>
                  </a:lnTo>
                  <a:lnTo>
                    <a:pt x="384" y="615"/>
                  </a:lnTo>
                  <a:lnTo>
                    <a:pt x="388" y="618"/>
                  </a:lnTo>
                  <a:lnTo>
                    <a:pt x="388" y="607"/>
                  </a:lnTo>
                  <a:lnTo>
                    <a:pt x="392" y="602"/>
                  </a:lnTo>
                  <a:lnTo>
                    <a:pt x="395" y="603"/>
                  </a:lnTo>
                  <a:lnTo>
                    <a:pt x="395" y="607"/>
                  </a:lnTo>
                  <a:lnTo>
                    <a:pt x="395" y="596"/>
                  </a:lnTo>
                  <a:lnTo>
                    <a:pt x="394" y="587"/>
                  </a:lnTo>
                  <a:lnTo>
                    <a:pt x="390" y="585"/>
                  </a:lnTo>
                  <a:lnTo>
                    <a:pt x="389" y="569"/>
                  </a:lnTo>
                  <a:lnTo>
                    <a:pt x="389" y="557"/>
                  </a:lnTo>
                  <a:lnTo>
                    <a:pt x="388" y="549"/>
                  </a:lnTo>
                  <a:lnTo>
                    <a:pt x="388" y="539"/>
                  </a:lnTo>
                  <a:lnTo>
                    <a:pt x="385" y="536"/>
                  </a:lnTo>
                  <a:lnTo>
                    <a:pt x="382" y="507"/>
                  </a:lnTo>
                  <a:lnTo>
                    <a:pt x="366" y="456"/>
                  </a:lnTo>
                  <a:lnTo>
                    <a:pt x="344" y="434"/>
                  </a:lnTo>
                  <a:lnTo>
                    <a:pt x="337" y="424"/>
                  </a:lnTo>
                  <a:lnTo>
                    <a:pt x="336" y="409"/>
                  </a:lnTo>
                  <a:lnTo>
                    <a:pt x="335" y="413"/>
                  </a:lnTo>
                  <a:lnTo>
                    <a:pt x="329" y="414"/>
                  </a:lnTo>
                  <a:lnTo>
                    <a:pt x="329" y="409"/>
                  </a:lnTo>
                  <a:lnTo>
                    <a:pt x="323" y="401"/>
                  </a:lnTo>
                  <a:lnTo>
                    <a:pt x="306" y="398"/>
                  </a:lnTo>
                  <a:lnTo>
                    <a:pt x="298" y="387"/>
                  </a:lnTo>
                  <a:lnTo>
                    <a:pt x="290" y="378"/>
                  </a:lnTo>
                  <a:lnTo>
                    <a:pt x="281" y="372"/>
                  </a:lnTo>
                  <a:lnTo>
                    <a:pt x="274" y="362"/>
                  </a:lnTo>
                  <a:lnTo>
                    <a:pt x="270" y="359"/>
                  </a:lnTo>
                  <a:lnTo>
                    <a:pt x="265" y="351"/>
                  </a:lnTo>
                  <a:lnTo>
                    <a:pt x="255" y="344"/>
                  </a:lnTo>
                  <a:lnTo>
                    <a:pt x="248" y="334"/>
                  </a:lnTo>
                  <a:lnTo>
                    <a:pt x="236" y="324"/>
                  </a:lnTo>
                  <a:lnTo>
                    <a:pt x="234" y="312"/>
                  </a:lnTo>
                  <a:lnTo>
                    <a:pt x="228" y="297"/>
                  </a:lnTo>
                  <a:lnTo>
                    <a:pt x="217" y="290"/>
                  </a:lnTo>
                  <a:lnTo>
                    <a:pt x="197" y="270"/>
                  </a:lnTo>
                  <a:lnTo>
                    <a:pt x="191" y="258"/>
                  </a:lnTo>
                  <a:lnTo>
                    <a:pt x="194" y="245"/>
                  </a:lnTo>
                  <a:lnTo>
                    <a:pt x="197" y="235"/>
                  </a:lnTo>
                  <a:lnTo>
                    <a:pt x="199" y="222"/>
                  </a:lnTo>
                  <a:lnTo>
                    <a:pt x="211" y="195"/>
                  </a:lnTo>
                  <a:lnTo>
                    <a:pt x="239" y="171"/>
                  </a:lnTo>
                  <a:lnTo>
                    <a:pt x="243" y="166"/>
                  </a:lnTo>
                  <a:lnTo>
                    <a:pt x="247" y="152"/>
                  </a:lnTo>
                  <a:lnTo>
                    <a:pt x="253" y="145"/>
                  </a:lnTo>
                  <a:lnTo>
                    <a:pt x="258" y="140"/>
                  </a:lnTo>
                  <a:lnTo>
                    <a:pt x="276" y="132"/>
                  </a:lnTo>
                  <a:lnTo>
                    <a:pt x="286" y="124"/>
                  </a:lnTo>
                  <a:lnTo>
                    <a:pt x="287" y="116"/>
                  </a:lnTo>
                  <a:lnTo>
                    <a:pt x="307" y="105"/>
                  </a:lnTo>
                  <a:lnTo>
                    <a:pt x="315" y="108"/>
                  </a:lnTo>
                  <a:lnTo>
                    <a:pt x="318" y="106"/>
                  </a:lnTo>
                  <a:lnTo>
                    <a:pt x="319" y="102"/>
                  </a:lnTo>
                  <a:lnTo>
                    <a:pt x="312" y="97"/>
                  </a:lnTo>
                  <a:lnTo>
                    <a:pt x="293" y="98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55" y="77"/>
                  </a:lnTo>
                  <a:lnTo>
                    <a:pt x="248" y="65"/>
                  </a:lnTo>
                  <a:lnTo>
                    <a:pt x="243" y="50"/>
                  </a:lnTo>
                  <a:lnTo>
                    <a:pt x="248" y="35"/>
                  </a:lnTo>
                  <a:lnTo>
                    <a:pt x="244" y="26"/>
                  </a:lnTo>
                  <a:lnTo>
                    <a:pt x="224" y="25"/>
                  </a:lnTo>
                  <a:lnTo>
                    <a:pt x="211" y="21"/>
                  </a:lnTo>
                  <a:lnTo>
                    <a:pt x="196" y="15"/>
                  </a:lnTo>
                  <a:lnTo>
                    <a:pt x="184" y="5"/>
                  </a:lnTo>
                  <a:lnTo>
                    <a:pt x="169" y="0"/>
                  </a:lnTo>
                  <a:lnTo>
                    <a:pt x="162" y="1"/>
                  </a:lnTo>
                  <a:lnTo>
                    <a:pt x="152" y="12"/>
                  </a:lnTo>
                  <a:lnTo>
                    <a:pt x="142" y="19"/>
                  </a:lnTo>
                  <a:lnTo>
                    <a:pt x="127" y="27"/>
                  </a:lnTo>
                  <a:lnTo>
                    <a:pt x="121" y="28"/>
                  </a:lnTo>
                  <a:lnTo>
                    <a:pt x="113" y="26"/>
                  </a:lnTo>
                  <a:lnTo>
                    <a:pt x="104" y="33"/>
                  </a:lnTo>
                  <a:lnTo>
                    <a:pt x="94" y="38"/>
                  </a:lnTo>
                  <a:lnTo>
                    <a:pt x="91" y="32"/>
                  </a:lnTo>
                  <a:lnTo>
                    <a:pt x="77" y="36"/>
                  </a:lnTo>
                  <a:lnTo>
                    <a:pt x="71" y="31"/>
                  </a:lnTo>
                  <a:lnTo>
                    <a:pt x="65" y="32"/>
                  </a:lnTo>
                  <a:lnTo>
                    <a:pt x="50" y="42"/>
                  </a:lnTo>
                  <a:lnTo>
                    <a:pt x="44" y="41"/>
                  </a:lnTo>
                  <a:lnTo>
                    <a:pt x="36" y="33"/>
                  </a:lnTo>
                  <a:lnTo>
                    <a:pt x="23" y="31"/>
                  </a:lnTo>
                  <a:lnTo>
                    <a:pt x="21" y="28"/>
                  </a:lnTo>
                  <a:lnTo>
                    <a:pt x="17" y="31"/>
                  </a:lnTo>
                  <a:lnTo>
                    <a:pt x="13" y="37"/>
                  </a:lnTo>
                  <a:lnTo>
                    <a:pt x="7" y="44"/>
                  </a:lnTo>
                  <a:lnTo>
                    <a:pt x="7" y="48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29" y="80"/>
                  </a:lnTo>
                  <a:lnTo>
                    <a:pt x="39" y="90"/>
                  </a:lnTo>
                  <a:lnTo>
                    <a:pt x="44" y="100"/>
                  </a:lnTo>
                  <a:lnTo>
                    <a:pt x="41" y="112"/>
                  </a:lnTo>
                  <a:lnTo>
                    <a:pt x="43" y="120"/>
                  </a:lnTo>
                  <a:lnTo>
                    <a:pt x="57" y="135"/>
                  </a:lnTo>
                  <a:lnTo>
                    <a:pt x="77" y="139"/>
                  </a:lnTo>
                  <a:lnTo>
                    <a:pt x="97" y="134"/>
                  </a:lnTo>
                  <a:lnTo>
                    <a:pt x="113" y="135"/>
                  </a:lnTo>
                  <a:lnTo>
                    <a:pt x="122" y="146"/>
                  </a:lnTo>
                  <a:lnTo>
                    <a:pt x="127" y="155"/>
                  </a:lnTo>
                  <a:lnTo>
                    <a:pt x="129" y="162"/>
                  </a:lnTo>
                  <a:lnTo>
                    <a:pt x="137" y="168"/>
                  </a:lnTo>
                  <a:lnTo>
                    <a:pt x="141" y="177"/>
                  </a:lnTo>
                  <a:lnTo>
                    <a:pt x="147" y="183"/>
                  </a:lnTo>
                  <a:lnTo>
                    <a:pt x="146" y="192"/>
                  </a:lnTo>
                  <a:lnTo>
                    <a:pt x="130" y="208"/>
                  </a:lnTo>
                  <a:lnTo>
                    <a:pt x="125" y="208"/>
                  </a:lnTo>
                  <a:lnTo>
                    <a:pt x="114" y="205"/>
                  </a:lnTo>
                  <a:lnTo>
                    <a:pt x="107" y="208"/>
                  </a:lnTo>
                  <a:lnTo>
                    <a:pt x="103" y="213"/>
                  </a:lnTo>
                  <a:lnTo>
                    <a:pt x="99" y="222"/>
                  </a:lnTo>
                  <a:lnTo>
                    <a:pt x="100" y="229"/>
                  </a:lnTo>
                  <a:lnTo>
                    <a:pt x="107" y="231"/>
                  </a:lnTo>
                  <a:lnTo>
                    <a:pt x="115" y="237"/>
                  </a:lnTo>
                  <a:lnTo>
                    <a:pt x="134" y="247"/>
                  </a:lnTo>
                  <a:lnTo>
                    <a:pt x="161" y="267"/>
                  </a:lnTo>
                  <a:lnTo>
                    <a:pt x="165" y="280"/>
                  </a:lnTo>
                  <a:lnTo>
                    <a:pt x="188" y="301"/>
                  </a:lnTo>
                  <a:lnTo>
                    <a:pt x="191" y="311"/>
                  </a:lnTo>
                  <a:lnTo>
                    <a:pt x="208" y="331"/>
                  </a:lnTo>
                  <a:lnTo>
                    <a:pt x="213" y="332"/>
                  </a:lnTo>
                  <a:lnTo>
                    <a:pt x="231" y="344"/>
                  </a:lnTo>
                  <a:lnTo>
                    <a:pt x="236" y="358"/>
                  </a:lnTo>
                  <a:lnTo>
                    <a:pt x="239" y="370"/>
                  </a:lnTo>
                  <a:lnTo>
                    <a:pt x="238" y="371"/>
                  </a:lnTo>
                  <a:lnTo>
                    <a:pt x="239" y="372"/>
                  </a:lnTo>
                  <a:lnTo>
                    <a:pt x="243" y="386"/>
                  </a:lnTo>
                  <a:lnTo>
                    <a:pt x="251" y="386"/>
                  </a:lnTo>
                  <a:lnTo>
                    <a:pt x="265" y="396"/>
                  </a:lnTo>
                  <a:lnTo>
                    <a:pt x="274" y="404"/>
                  </a:lnTo>
                  <a:lnTo>
                    <a:pt x="278" y="421"/>
                  </a:lnTo>
                  <a:lnTo>
                    <a:pt x="291" y="450"/>
                  </a:lnTo>
                  <a:lnTo>
                    <a:pt x="292" y="457"/>
                  </a:lnTo>
                  <a:lnTo>
                    <a:pt x="292" y="490"/>
                  </a:lnTo>
                  <a:lnTo>
                    <a:pt x="290" y="527"/>
                  </a:lnTo>
                  <a:lnTo>
                    <a:pt x="292" y="543"/>
                  </a:lnTo>
                  <a:lnTo>
                    <a:pt x="299" y="558"/>
                  </a:lnTo>
                  <a:lnTo>
                    <a:pt x="298" y="607"/>
                  </a:lnTo>
                  <a:lnTo>
                    <a:pt x="296" y="619"/>
                  </a:lnTo>
                  <a:lnTo>
                    <a:pt x="290" y="628"/>
                  </a:lnTo>
                  <a:lnTo>
                    <a:pt x="281" y="625"/>
                  </a:lnTo>
                  <a:lnTo>
                    <a:pt x="271" y="634"/>
                  </a:lnTo>
                  <a:lnTo>
                    <a:pt x="264" y="638"/>
                  </a:lnTo>
                  <a:lnTo>
                    <a:pt x="256" y="638"/>
                  </a:lnTo>
                  <a:lnTo>
                    <a:pt x="238" y="646"/>
                  </a:lnTo>
                  <a:lnTo>
                    <a:pt x="237" y="656"/>
                  </a:lnTo>
                  <a:lnTo>
                    <a:pt x="218" y="657"/>
                  </a:lnTo>
                  <a:lnTo>
                    <a:pt x="208" y="661"/>
                  </a:lnTo>
                  <a:lnTo>
                    <a:pt x="206" y="674"/>
                  </a:lnTo>
                  <a:lnTo>
                    <a:pt x="207" y="683"/>
                  </a:lnTo>
                  <a:lnTo>
                    <a:pt x="208" y="692"/>
                  </a:lnTo>
                  <a:lnTo>
                    <a:pt x="202" y="694"/>
                  </a:lnTo>
                  <a:lnTo>
                    <a:pt x="194" y="697"/>
                  </a:lnTo>
                  <a:lnTo>
                    <a:pt x="183" y="704"/>
                  </a:lnTo>
                  <a:lnTo>
                    <a:pt x="173" y="708"/>
                  </a:lnTo>
                  <a:lnTo>
                    <a:pt x="165" y="705"/>
                  </a:lnTo>
                  <a:lnTo>
                    <a:pt x="158" y="705"/>
                  </a:lnTo>
                  <a:lnTo>
                    <a:pt x="157" y="715"/>
                  </a:lnTo>
                  <a:lnTo>
                    <a:pt x="152" y="720"/>
                  </a:lnTo>
                  <a:lnTo>
                    <a:pt x="145" y="724"/>
                  </a:lnTo>
                  <a:lnTo>
                    <a:pt x="134" y="726"/>
                  </a:lnTo>
                  <a:lnTo>
                    <a:pt x="129" y="727"/>
                  </a:lnTo>
                  <a:lnTo>
                    <a:pt x="136" y="738"/>
                  </a:lnTo>
                  <a:lnTo>
                    <a:pt x="154" y="746"/>
                  </a:lnTo>
                  <a:lnTo>
                    <a:pt x="161" y="752"/>
                  </a:lnTo>
                  <a:lnTo>
                    <a:pt x="157" y="760"/>
                  </a:lnTo>
                  <a:lnTo>
                    <a:pt x="150" y="770"/>
                  </a:lnTo>
                  <a:lnTo>
                    <a:pt x="148" y="786"/>
                  </a:lnTo>
                  <a:lnTo>
                    <a:pt x="148" y="797"/>
                  </a:lnTo>
                  <a:lnTo>
                    <a:pt x="151" y="810"/>
                  </a:lnTo>
                  <a:lnTo>
                    <a:pt x="156" y="822"/>
                  </a:lnTo>
                  <a:lnTo>
                    <a:pt x="151" y="827"/>
                  </a:lnTo>
                  <a:lnTo>
                    <a:pt x="153" y="832"/>
                  </a:lnTo>
                  <a:lnTo>
                    <a:pt x="162" y="830"/>
                  </a:lnTo>
                  <a:lnTo>
                    <a:pt x="175" y="821"/>
                  </a:lnTo>
                  <a:lnTo>
                    <a:pt x="186" y="807"/>
                  </a:lnTo>
                  <a:lnTo>
                    <a:pt x="195" y="797"/>
                  </a:lnTo>
                  <a:lnTo>
                    <a:pt x="216" y="789"/>
                  </a:lnTo>
                  <a:lnTo>
                    <a:pt x="220" y="785"/>
                  </a:lnTo>
                  <a:lnTo>
                    <a:pt x="220" y="778"/>
                  </a:lnTo>
                  <a:lnTo>
                    <a:pt x="228" y="7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91"/>
            <p:cNvSpPr>
              <a:spLocks noChangeAspect="1"/>
            </p:cNvSpPr>
            <p:nvPr/>
          </p:nvSpPr>
          <p:spPr bwMode="gray">
            <a:xfrm>
              <a:off x="7808581" y="4127649"/>
              <a:ext cx="168555" cy="115245"/>
            </a:xfrm>
            <a:custGeom>
              <a:avLst/>
              <a:gdLst/>
              <a:ahLst/>
              <a:cxnLst>
                <a:cxn ang="0">
                  <a:pos x="249" y="133"/>
                </a:cxn>
                <a:cxn ang="0">
                  <a:pos x="268" y="155"/>
                </a:cxn>
                <a:cxn ang="0">
                  <a:pos x="281" y="158"/>
                </a:cxn>
                <a:cxn ang="0">
                  <a:pos x="288" y="121"/>
                </a:cxn>
                <a:cxn ang="0">
                  <a:pos x="301" y="122"/>
                </a:cxn>
                <a:cxn ang="0">
                  <a:pos x="312" y="139"/>
                </a:cxn>
                <a:cxn ang="0">
                  <a:pos x="319" y="128"/>
                </a:cxn>
                <a:cxn ang="0">
                  <a:pos x="309" y="111"/>
                </a:cxn>
                <a:cxn ang="0">
                  <a:pos x="328" y="96"/>
                </a:cxn>
                <a:cxn ang="0">
                  <a:pos x="324" y="81"/>
                </a:cxn>
                <a:cxn ang="0">
                  <a:pos x="351" y="64"/>
                </a:cxn>
                <a:cxn ang="0">
                  <a:pos x="383" y="20"/>
                </a:cxn>
                <a:cxn ang="0">
                  <a:pos x="392" y="0"/>
                </a:cxn>
                <a:cxn ang="0">
                  <a:pos x="395" y="14"/>
                </a:cxn>
                <a:cxn ang="0">
                  <a:pos x="404" y="9"/>
                </a:cxn>
                <a:cxn ang="0">
                  <a:pos x="417" y="4"/>
                </a:cxn>
                <a:cxn ang="0">
                  <a:pos x="433" y="20"/>
                </a:cxn>
                <a:cxn ang="0">
                  <a:pos x="442" y="43"/>
                </a:cxn>
                <a:cxn ang="0">
                  <a:pos x="448" y="57"/>
                </a:cxn>
                <a:cxn ang="0">
                  <a:pos x="463" y="54"/>
                </a:cxn>
                <a:cxn ang="0">
                  <a:pos x="462" y="68"/>
                </a:cxn>
                <a:cxn ang="0">
                  <a:pos x="474" y="65"/>
                </a:cxn>
                <a:cxn ang="0">
                  <a:pos x="502" y="80"/>
                </a:cxn>
                <a:cxn ang="0">
                  <a:pos x="530" y="95"/>
                </a:cxn>
                <a:cxn ang="0">
                  <a:pos x="512" y="108"/>
                </a:cxn>
                <a:cxn ang="0">
                  <a:pos x="482" y="110"/>
                </a:cxn>
                <a:cxn ang="0">
                  <a:pos x="476" y="126"/>
                </a:cxn>
                <a:cxn ang="0">
                  <a:pos x="492" y="137"/>
                </a:cxn>
                <a:cxn ang="0">
                  <a:pos x="463" y="149"/>
                </a:cxn>
                <a:cxn ang="0">
                  <a:pos x="446" y="143"/>
                </a:cxn>
                <a:cxn ang="0">
                  <a:pos x="439" y="151"/>
                </a:cxn>
                <a:cxn ang="0">
                  <a:pos x="412" y="142"/>
                </a:cxn>
                <a:cxn ang="0">
                  <a:pos x="336" y="150"/>
                </a:cxn>
                <a:cxn ang="0">
                  <a:pos x="323" y="201"/>
                </a:cxn>
                <a:cxn ang="0">
                  <a:pos x="282" y="275"/>
                </a:cxn>
                <a:cxn ang="0">
                  <a:pos x="265" y="299"/>
                </a:cxn>
                <a:cxn ang="0">
                  <a:pos x="231" y="307"/>
                </a:cxn>
                <a:cxn ang="0">
                  <a:pos x="189" y="306"/>
                </a:cxn>
                <a:cxn ang="0">
                  <a:pos x="178" y="296"/>
                </a:cxn>
                <a:cxn ang="0">
                  <a:pos x="139" y="305"/>
                </a:cxn>
                <a:cxn ang="0">
                  <a:pos x="105" y="326"/>
                </a:cxn>
                <a:cxn ang="0">
                  <a:pos x="77" y="323"/>
                </a:cxn>
                <a:cxn ang="0">
                  <a:pos x="40" y="325"/>
                </a:cxn>
                <a:cxn ang="0">
                  <a:pos x="0" y="269"/>
                </a:cxn>
                <a:cxn ang="0">
                  <a:pos x="7" y="264"/>
                </a:cxn>
                <a:cxn ang="0">
                  <a:pos x="28" y="283"/>
                </a:cxn>
                <a:cxn ang="0">
                  <a:pos x="53" y="284"/>
                </a:cxn>
                <a:cxn ang="0">
                  <a:pos x="84" y="293"/>
                </a:cxn>
                <a:cxn ang="0">
                  <a:pos x="91" y="269"/>
                </a:cxn>
                <a:cxn ang="0">
                  <a:pos x="96" y="250"/>
                </a:cxn>
                <a:cxn ang="0">
                  <a:pos x="103" y="239"/>
                </a:cxn>
                <a:cxn ang="0">
                  <a:pos x="116" y="221"/>
                </a:cxn>
                <a:cxn ang="0">
                  <a:pos x="137" y="218"/>
                </a:cxn>
                <a:cxn ang="0">
                  <a:pos x="161" y="215"/>
                </a:cxn>
                <a:cxn ang="0">
                  <a:pos x="190" y="201"/>
                </a:cxn>
                <a:cxn ang="0">
                  <a:pos x="215" y="167"/>
                </a:cxn>
                <a:cxn ang="0">
                  <a:pos x="240" y="131"/>
                </a:cxn>
              </a:cxnLst>
              <a:rect l="0" t="0" r="r" b="b"/>
              <a:pathLst>
                <a:path w="530" h="330">
                  <a:moveTo>
                    <a:pt x="242" y="129"/>
                  </a:moveTo>
                  <a:lnTo>
                    <a:pt x="245" y="131"/>
                  </a:lnTo>
                  <a:lnTo>
                    <a:pt x="249" y="133"/>
                  </a:lnTo>
                  <a:lnTo>
                    <a:pt x="259" y="144"/>
                  </a:lnTo>
                  <a:lnTo>
                    <a:pt x="263" y="150"/>
                  </a:lnTo>
                  <a:lnTo>
                    <a:pt x="268" y="155"/>
                  </a:lnTo>
                  <a:lnTo>
                    <a:pt x="271" y="159"/>
                  </a:lnTo>
                  <a:lnTo>
                    <a:pt x="276" y="160"/>
                  </a:lnTo>
                  <a:lnTo>
                    <a:pt x="281" y="158"/>
                  </a:lnTo>
                  <a:lnTo>
                    <a:pt x="283" y="150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8" y="118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7" y="137"/>
                  </a:lnTo>
                  <a:lnTo>
                    <a:pt x="312" y="139"/>
                  </a:lnTo>
                  <a:lnTo>
                    <a:pt x="318" y="139"/>
                  </a:lnTo>
                  <a:lnTo>
                    <a:pt x="319" y="134"/>
                  </a:lnTo>
                  <a:lnTo>
                    <a:pt x="319" y="128"/>
                  </a:lnTo>
                  <a:lnTo>
                    <a:pt x="318" y="123"/>
                  </a:lnTo>
                  <a:lnTo>
                    <a:pt x="314" y="116"/>
                  </a:lnTo>
                  <a:lnTo>
                    <a:pt x="309" y="111"/>
                  </a:lnTo>
                  <a:lnTo>
                    <a:pt x="315" y="110"/>
                  </a:lnTo>
                  <a:lnTo>
                    <a:pt x="320" y="106"/>
                  </a:lnTo>
                  <a:lnTo>
                    <a:pt x="328" y="96"/>
                  </a:lnTo>
                  <a:lnTo>
                    <a:pt x="322" y="94"/>
                  </a:lnTo>
                  <a:lnTo>
                    <a:pt x="319" y="88"/>
                  </a:lnTo>
                  <a:lnTo>
                    <a:pt x="324" y="81"/>
                  </a:lnTo>
                  <a:lnTo>
                    <a:pt x="329" y="79"/>
                  </a:lnTo>
                  <a:lnTo>
                    <a:pt x="339" y="79"/>
                  </a:lnTo>
                  <a:lnTo>
                    <a:pt x="351" y="64"/>
                  </a:lnTo>
                  <a:lnTo>
                    <a:pt x="357" y="53"/>
                  </a:lnTo>
                  <a:lnTo>
                    <a:pt x="357" y="47"/>
                  </a:lnTo>
                  <a:lnTo>
                    <a:pt x="383" y="20"/>
                  </a:lnTo>
                  <a:lnTo>
                    <a:pt x="387" y="13"/>
                  </a:lnTo>
                  <a:lnTo>
                    <a:pt x="388" y="6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5" y="14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404" y="9"/>
                  </a:lnTo>
                  <a:lnTo>
                    <a:pt x="408" y="2"/>
                  </a:lnTo>
                  <a:lnTo>
                    <a:pt x="415" y="2"/>
                  </a:lnTo>
                  <a:lnTo>
                    <a:pt x="417" y="4"/>
                  </a:lnTo>
                  <a:lnTo>
                    <a:pt x="422" y="19"/>
                  </a:lnTo>
                  <a:lnTo>
                    <a:pt x="428" y="22"/>
                  </a:lnTo>
                  <a:lnTo>
                    <a:pt x="433" y="20"/>
                  </a:lnTo>
                  <a:lnTo>
                    <a:pt x="443" y="29"/>
                  </a:lnTo>
                  <a:lnTo>
                    <a:pt x="446" y="40"/>
                  </a:lnTo>
                  <a:lnTo>
                    <a:pt x="442" y="43"/>
                  </a:lnTo>
                  <a:lnTo>
                    <a:pt x="443" y="57"/>
                  </a:lnTo>
                  <a:lnTo>
                    <a:pt x="444" y="58"/>
                  </a:lnTo>
                  <a:lnTo>
                    <a:pt x="448" y="57"/>
                  </a:lnTo>
                  <a:lnTo>
                    <a:pt x="452" y="57"/>
                  </a:lnTo>
                  <a:lnTo>
                    <a:pt x="458" y="54"/>
                  </a:lnTo>
                  <a:lnTo>
                    <a:pt x="463" y="54"/>
                  </a:lnTo>
                  <a:lnTo>
                    <a:pt x="467" y="59"/>
                  </a:lnTo>
                  <a:lnTo>
                    <a:pt x="465" y="64"/>
                  </a:lnTo>
                  <a:lnTo>
                    <a:pt x="462" y="68"/>
                  </a:lnTo>
                  <a:lnTo>
                    <a:pt x="463" y="70"/>
                  </a:lnTo>
                  <a:lnTo>
                    <a:pt x="469" y="70"/>
                  </a:lnTo>
                  <a:lnTo>
                    <a:pt x="474" y="65"/>
                  </a:lnTo>
                  <a:lnTo>
                    <a:pt x="480" y="65"/>
                  </a:lnTo>
                  <a:lnTo>
                    <a:pt x="486" y="69"/>
                  </a:lnTo>
                  <a:lnTo>
                    <a:pt x="502" y="80"/>
                  </a:lnTo>
                  <a:lnTo>
                    <a:pt x="523" y="86"/>
                  </a:lnTo>
                  <a:lnTo>
                    <a:pt x="529" y="91"/>
                  </a:lnTo>
                  <a:lnTo>
                    <a:pt x="530" y="95"/>
                  </a:lnTo>
                  <a:lnTo>
                    <a:pt x="528" y="100"/>
                  </a:lnTo>
                  <a:lnTo>
                    <a:pt x="518" y="104"/>
                  </a:lnTo>
                  <a:lnTo>
                    <a:pt x="512" y="108"/>
                  </a:lnTo>
                  <a:lnTo>
                    <a:pt x="501" y="112"/>
                  </a:lnTo>
                  <a:lnTo>
                    <a:pt x="491" y="115"/>
                  </a:lnTo>
                  <a:lnTo>
                    <a:pt x="482" y="110"/>
                  </a:lnTo>
                  <a:lnTo>
                    <a:pt x="475" y="113"/>
                  </a:lnTo>
                  <a:lnTo>
                    <a:pt x="474" y="121"/>
                  </a:lnTo>
                  <a:lnTo>
                    <a:pt x="476" y="126"/>
                  </a:lnTo>
                  <a:lnTo>
                    <a:pt x="482" y="132"/>
                  </a:lnTo>
                  <a:lnTo>
                    <a:pt x="487" y="133"/>
                  </a:lnTo>
                  <a:lnTo>
                    <a:pt x="492" y="137"/>
                  </a:lnTo>
                  <a:lnTo>
                    <a:pt x="494" y="140"/>
                  </a:lnTo>
                  <a:lnTo>
                    <a:pt x="480" y="143"/>
                  </a:lnTo>
                  <a:lnTo>
                    <a:pt x="463" y="149"/>
                  </a:lnTo>
                  <a:lnTo>
                    <a:pt x="457" y="149"/>
                  </a:lnTo>
                  <a:lnTo>
                    <a:pt x="452" y="147"/>
                  </a:lnTo>
                  <a:lnTo>
                    <a:pt x="446" y="143"/>
                  </a:lnTo>
                  <a:lnTo>
                    <a:pt x="444" y="143"/>
                  </a:lnTo>
                  <a:lnTo>
                    <a:pt x="443" y="148"/>
                  </a:lnTo>
                  <a:lnTo>
                    <a:pt x="439" y="151"/>
                  </a:lnTo>
                  <a:lnTo>
                    <a:pt x="435" y="151"/>
                  </a:lnTo>
                  <a:lnTo>
                    <a:pt x="421" y="147"/>
                  </a:lnTo>
                  <a:lnTo>
                    <a:pt x="412" y="142"/>
                  </a:lnTo>
                  <a:lnTo>
                    <a:pt x="361" y="140"/>
                  </a:lnTo>
                  <a:lnTo>
                    <a:pt x="342" y="142"/>
                  </a:lnTo>
                  <a:lnTo>
                    <a:pt x="336" y="150"/>
                  </a:lnTo>
                  <a:lnTo>
                    <a:pt x="330" y="167"/>
                  </a:lnTo>
                  <a:lnTo>
                    <a:pt x="328" y="189"/>
                  </a:lnTo>
                  <a:lnTo>
                    <a:pt x="323" y="201"/>
                  </a:lnTo>
                  <a:lnTo>
                    <a:pt x="297" y="230"/>
                  </a:lnTo>
                  <a:lnTo>
                    <a:pt x="291" y="257"/>
                  </a:lnTo>
                  <a:lnTo>
                    <a:pt x="282" y="275"/>
                  </a:lnTo>
                  <a:lnTo>
                    <a:pt x="275" y="287"/>
                  </a:lnTo>
                  <a:lnTo>
                    <a:pt x="271" y="294"/>
                  </a:lnTo>
                  <a:lnTo>
                    <a:pt x="265" y="299"/>
                  </a:lnTo>
                  <a:lnTo>
                    <a:pt x="252" y="303"/>
                  </a:lnTo>
                  <a:lnTo>
                    <a:pt x="240" y="305"/>
                  </a:lnTo>
                  <a:lnTo>
                    <a:pt x="231" y="307"/>
                  </a:lnTo>
                  <a:lnTo>
                    <a:pt x="220" y="314"/>
                  </a:lnTo>
                  <a:lnTo>
                    <a:pt x="210" y="314"/>
                  </a:lnTo>
                  <a:lnTo>
                    <a:pt x="189" y="306"/>
                  </a:lnTo>
                  <a:lnTo>
                    <a:pt x="184" y="306"/>
                  </a:lnTo>
                  <a:lnTo>
                    <a:pt x="183" y="299"/>
                  </a:lnTo>
                  <a:lnTo>
                    <a:pt x="178" y="296"/>
                  </a:lnTo>
                  <a:lnTo>
                    <a:pt x="151" y="295"/>
                  </a:lnTo>
                  <a:lnTo>
                    <a:pt x="146" y="296"/>
                  </a:lnTo>
                  <a:lnTo>
                    <a:pt x="139" y="305"/>
                  </a:lnTo>
                  <a:lnTo>
                    <a:pt x="123" y="323"/>
                  </a:lnTo>
                  <a:lnTo>
                    <a:pt x="115" y="327"/>
                  </a:lnTo>
                  <a:lnTo>
                    <a:pt x="105" y="326"/>
                  </a:lnTo>
                  <a:lnTo>
                    <a:pt x="96" y="326"/>
                  </a:lnTo>
                  <a:lnTo>
                    <a:pt x="87" y="330"/>
                  </a:lnTo>
                  <a:lnTo>
                    <a:pt x="77" y="323"/>
                  </a:lnTo>
                  <a:lnTo>
                    <a:pt x="66" y="325"/>
                  </a:lnTo>
                  <a:lnTo>
                    <a:pt x="54" y="328"/>
                  </a:lnTo>
                  <a:lnTo>
                    <a:pt x="40" y="325"/>
                  </a:lnTo>
                  <a:lnTo>
                    <a:pt x="27" y="314"/>
                  </a:lnTo>
                  <a:lnTo>
                    <a:pt x="0" y="274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5" y="266"/>
                  </a:lnTo>
                  <a:lnTo>
                    <a:pt x="7" y="264"/>
                  </a:lnTo>
                  <a:lnTo>
                    <a:pt x="10" y="273"/>
                  </a:lnTo>
                  <a:lnTo>
                    <a:pt x="13" y="278"/>
                  </a:lnTo>
                  <a:lnTo>
                    <a:pt x="28" y="283"/>
                  </a:lnTo>
                  <a:lnTo>
                    <a:pt x="34" y="284"/>
                  </a:lnTo>
                  <a:lnTo>
                    <a:pt x="48" y="283"/>
                  </a:lnTo>
                  <a:lnTo>
                    <a:pt x="53" y="284"/>
                  </a:lnTo>
                  <a:lnTo>
                    <a:pt x="59" y="288"/>
                  </a:lnTo>
                  <a:lnTo>
                    <a:pt x="67" y="290"/>
                  </a:lnTo>
                  <a:lnTo>
                    <a:pt x="84" y="293"/>
                  </a:lnTo>
                  <a:lnTo>
                    <a:pt x="86" y="285"/>
                  </a:lnTo>
                  <a:lnTo>
                    <a:pt x="89" y="279"/>
                  </a:lnTo>
                  <a:lnTo>
                    <a:pt x="91" y="269"/>
                  </a:lnTo>
                  <a:lnTo>
                    <a:pt x="93" y="263"/>
                  </a:lnTo>
                  <a:lnTo>
                    <a:pt x="91" y="253"/>
                  </a:lnTo>
                  <a:lnTo>
                    <a:pt x="96" y="250"/>
                  </a:lnTo>
                  <a:lnTo>
                    <a:pt x="102" y="251"/>
                  </a:lnTo>
                  <a:lnTo>
                    <a:pt x="103" y="253"/>
                  </a:lnTo>
                  <a:lnTo>
                    <a:pt x="103" y="239"/>
                  </a:lnTo>
                  <a:lnTo>
                    <a:pt x="105" y="235"/>
                  </a:lnTo>
                  <a:lnTo>
                    <a:pt x="113" y="225"/>
                  </a:lnTo>
                  <a:lnTo>
                    <a:pt x="116" y="221"/>
                  </a:lnTo>
                  <a:lnTo>
                    <a:pt x="134" y="220"/>
                  </a:lnTo>
                  <a:lnTo>
                    <a:pt x="137" y="219"/>
                  </a:lnTo>
                  <a:lnTo>
                    <a:pt x="137" y="218"/>
                  </a:lnTo>
                  <a:lnTo>
                    <a:pt x="142" y="217"/>
                  </a:lnTo>
                  <a:lnTo>
                    <a:pt x="152" y="217"/>
                  </a:lnTo>
                  <a:lnTo>
                    <a:pt x="161" y="215"/>
                  </a:lnTo>
                  <a:lnTo>
                    <a:pt x="174" y="214"/>
                  </a:lnTo>
                  <a:lnTo>
                    <a:pt x="179" y="212"/>
                  </a:lnTo>
                  <a:lnTo>
                    <a:pt x="190" y="201"/>
                  </a:lnTo>
                  <a:lnTo>
                    <a:pt x="205" y="183"/>
                  </a:lnTo>
                  <a:lnTo>
                    <a:pt x="207" y="177"/>
                  </a:lnTo>
                  <a:lnTo>
                    <a:pt x="215" y="167"/>
                  </a:lnTo>
                  <a:lnTo>
                    <a:pt x="231" y="154"/>
                  </a:lnTo>
                  <a:lnTo>
                    <a:pt x="238" y="143"/>
                  </a:lnTo>
                  <a:lnTo>
                    <a:pt x="240" y="131"/>
                  </a:lnTo>
                  <a:lnTo>
                    <a:pt x="242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92"/>
            <p:cNvSpPr>
              <a:spLocks noChangeAspect="1"/>
            </p:cNvSpPr>
            <p:nvPr/>
          </p:nvSpPr>
          <p:spPr bwMode="gray">
            <a:xfrm>
              <a:off x="7644797" y="4131141"/>
              <a:ext cx="71557" cy="103022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2" y="16"/>
                </a:cxn>
                <a:cxn ang="0">
                  <a:pos x="7" y="24"/>
                </a:cxn>
                <a:cxn ang="0">
                  <a:pos x="10" y="43"/>
                </a:cxn>
                <a:cxn ang="0">
                  <a:pos x="14" y="55"/>
                </a:cxn>
                <a:cxn ang="0">
                  <a:pos x="15" y="87"/>
                </a:cxn>
                <a:cxn ang="0">
                  <a:pos x="18" y="98"/>
                </a:cxn>
                <a:cxn ang="0">
                  <a:pos x="26" y="104"/>
                </a:cxn>
                <a:cxn ang="0">
                  <a:pos x="27" y="115"/>
                </a:cxn>
                <a:cxn ang="0">
                  <a:pos x="26" y="130"/>
                </a:cxn>
                <a:cxn ang="0">
                  <a:pos x="32" y="141"/>
                </a:cxn>
                <a:cxn ang="0">
                  <a:pos x="33" y="148"/>
                </a:cxn>
                <a:cxn ang="0">
                  <a:pos x="52" y="173"/>
                </a:cxn>
                <a:cxn ang="0">
                  <a:pos x="60" y="183"/>
                </a:cxn>
                <a:cxn ang="0">
                  <a:pos x="66" y="196"/>
                </a:cxn>
                <a:cxn ang="0">
                  <a:pos x="68" y="208"/>
                </a:cxn>
                <a:cxn ang="0">
                  <a:pos x="77" y="218"/>
                </a:cxn>
                <a:cxn ang="0">
                  <a:pos x="93" y="229"/>
                </a:cxn>
                <a:cxn ang="0">
                  <a:pos x="114" y="248"/>
                </a:cxn>
                <a:cxn ang="0">
                  <a:pos x="129" y="253"/>
                </a:cxn>
                <a:cxn ang="0">
                  <a:pos x="144" y="265"/>
                </a:cxn>
                <a:cxn ang="0">
                  <a:pos x="152" y="269"/>
                </a:cxn>
                <a:cxn ang="0">
                  <a:pos x="166" y="276"/>
                </a:cxn>
                <a:cxn ang="0">
                  <a:pos x="178" y="287"/>
                </a:cxn>
                <a:cxn ang="0">
                  <a:pos x="182" y="285"/>
                </a:cxn>
                <a:cxn ang="0">
                  <a:pos x="185" y="291"/>
                </a:cxn>
                <a:cxn ang="0">
                  <a:pos x="189" y="287"/>
                </a:cxn>
                <a:cxn ang="0">
                  <a:pos x="192" y="281"/>
                </a:cxn>
                <a:cxn ang="0">
                  <a:pos x="198" y="277"/>
                </a:cxn>
                <a:cxn ang="0">
                  <a:pos x="211" y="280"/>
                </a:cxn>
                <a:cxn ang="0">
                  <a:pos x="220" y="288"/>
                </a:cxn>
                <a:cxn ang="0">
                  <a:pos x="224" y="281"/>
                </a:cxn>
                <a:cxn ang="0">
                  <a:pos x="226" y="265"/>
                </a:cxn>
                <a:cxn ang="0">
                  <a:pos x="210" y="237"/>
                </a:cxn>
                <a:cxn ang="0">
                  <a:pos x="205" y="222"/>
                </a:cxn>
                <a:cxn ang="0">
                  <a:pos x="188" y="210"/>
                </a:cxn>
                <a:cxn ang="0">
                  <a:pos x="182" y="191"/>
                </a:cxn>
                <a:cxn ang="0">
                  <a:pos x="179" y="151"/>
                </a:cxn>
                <a:cxn ang="0">
                  <a:pos x="183" y="126"/>
                </a:cxn>
                <a:cxn ang="0">
                  <a:pos x="183" y="108"/>
                </a:cxn>
                <a:cxn ang="0">
                  <a:pos x="181" y="95"/>
                </a:cxn>
                <a:cxn ang="0">
                  <a:pos x="174" y="83"/>
                </a:cxn>
                <a:cxn ang="0">
                  <a:pos x="158" y="60"/>
                </a:cxn>
                <a:cxn ang="0">
                  <a:pos x="136" y="44"/>
                </a:cxn>
                <a:cxn ang="0">
                  <a:pos x="123" y="28"/>
                </a:cxn>
                <a:cxn ang="0">
                  <a:pos x="111" y="29"/>
                </a:cxn>
                <a:cxn ang="0">
                  <a:pos x="103" y="41"/>
                </a:cxn>
                <a:cxn ang="0">
                  <a:pos x="92" y="43"/>
                </a:cxn>
                <a:cxn ang="0">
                  <a:pos x="81" y="41"/>
                </a:cxn>
                <a:cxn ang="0">
                  <a:pos x="58" y="56"/>
                </a:cxn>
                <a:cxn ang="0">
                  <a:pos x="54" y="45"/>
                </a:cxn>
                <a:cxn ang="0">
                  <a:pos x="57" y="29"/>
                </a:cxn>
                <a:cxn ang="0">
                  <a:pos x="47" y="14"/>
                </a:cxn>
                <a:cxn ang="0">
                  <a:pos x="37" y="1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16"/>
                </a:cxn>
              </a:cxnLst>
              <a:rect l="0" t="0" r="r" b="b"/>
              <a:pathLst>
                <a:path w="226" h="291">
                  <a:moveTo>
                    <a:pt x="5" y="16"/>
                  </a:moveTo>
                  <a:lnTo>
                    <a:pt x="2" y="16"/>
                  </a:lnTo>
                  <a:lnTo>
                    <a:pt x="7" y="24"/>
                  </a:lnTo>
                  <a:lnTo>
                    <a:pt x="10" y="43"/>
                  </a:lnTo>
                  <a:lnTo>
                    <a:pt x="14" y="55"/>
                  </a:lnTo>
                  <a:lnTo>
                    <a:pt x="15" y="87"/>
                  </a:lnTo>
                  <a:lnTo>
                    <a:pt x="18" y="98"/>
                  </a:lnTo>
                  <a:lnTo>
                    <a:pt x="26" y="104"/>
                  </a:lnTo>
                  <a:lnTo>
                    <a:pt x="27" y="115"/>
                  </a:lnTo>
                  <a:lnTo>
                    <a:pt x="26" y="130"/>
                  </a:lnTo>
                  <a:lnTo>
                    <a:pt x="32" y="141"/>
                  </a:lnTo>
                  <a:lnTo>
                    <a:pt x="33" y="148"/>
                  </a:lnTo>
                  <a:lnTo>
                    <a:pt x="52" y="173"/>
                  </a:lnTo>
                  <a:lnTo>
                    <a:pt x="60" y="183"/>
                  </a:lnTo>
                  <a:lnTo>
                    <a:pt x="66" y="196"/>
                  </a:lnTo>
                  <a:lnTo>
                    <a:pt x="68" y="208"/>
                  </a:lnTo>
                  <a:lnTo>
                    <a:pt x="77" y="218"/>
                  </a:lnTo>
                  <a:lnTo>
                    <a:pt x="93" y="229"/>
                  </a:lnTo>
                  <a:lnTo>
                    <a:pt x="114" y="248"/>
                  </a:lnTo>
                  <a:lnTo>
                    <a:pt x="129" y="253"/>
                  </a:lnTo>
                  <a:lnTo>
                    <a:pt x="144" y="265"/>
                  </a:lnTo>
                  <a:lnTo>
                    <a:pt x="152" y="269"/>
                  </a:lnTo>
                  <a:lnTo>
                    <a:pt x="166" y="276"/>
                  </a:lnTo>
                  <a:lnTo>
                    <a:pt x="178" y="287"/>
                  </a:lnTo>
                  <a:lnTo>
                    <a:pt x="182" y="285"/>
                  </a:lnTo>
                  <a:lnTo>
                    <a:pt x="185" y="291"/>
                  </a:lnTo>
                  <a:lnTo>
                    <a:pt x="189" y="287"/>
                  </a:lnTo>
                  <a:lnTo>
                    <a:pt x="192" y="281"/>
                  </a:lnTo>
                  <a:lnTo>
                    <a:pt x="198" y="277"/>
                  </a:lnTo>
                  <a:lnTo>
                    <a:pt x="211" y="280"/>
                  </a:lnTo>
                  <a:lnTo>
                    <a:pt x="220" y="288"/>
                  </a:lnTo>
                  <a:lnTo>
                    <a:pt x="224" y="281"/>
                  </a:lnTo>
                  <a:lnTo>
                    <a:pt x="226" y="265"/>
                  </a:lnTo>
                  <a:lnTo>
                    <a:pt x="210" y="237"/>
                  </a:lnTo>
                  <a:lnTo>
                    <a:pt x="205" y="222"/>
                  </a:lnTo>
                  <a:lnTo>
                    <a:pt x="188" y="210"/>
                  </a:lnTo>
                  <a:lnTo>
                    <a:pt x="182" y="191"/>
                  </a:lnTo>
                  <a:lnTo>
                    <a:pt x="179" y="151"/>
                  </a:lnTo>
                  <a:lnTo>
                    <a:pt x="183" y="126"/>
                  </a:lnTo>
                  <a:lnTo>
                    <a:pt x="183" y="108"/>
                  </a:lnTo>
                  <a:lnTo>
                    <a:pt x="181" y="95"/>
                  </a:lnTo>
                  <a:lnTo>
                    <a:pt x="174" y="83"/>
                  </a:lnTo>
                  <a:lnTo>
                    <a:pt x="158" y="60"/>
                  </a:lnTo>
                  <a:lnTo>
                    <a:pt x="136" y="44"/>
                  </a:lnTo>
                  <a:lnTo>
                    <a:pt x="123" y="28"/>
                  </a:lnTo>
                  <a:lnTo>
                    <a:pt x="111" y="29"/>
                  </a:lnTo>
                  <a:lnTo>
                    <a:pt x="103" y="41"/>
                  </a:lnTo>
                  <a:lnTo>
                    <a:pt x="92" y="43"/>
                  </a:lnTo>
                  <a:lnTo>
                    <a:pt x="81" y="41"/>
                  </a:lnTo>
                  <a:lnTo>
                    <a:pt x="58" y="56"/>
                  </a:lnTo>
                  <a:lnTo>
                    <a:pt x="54" y="45"/>
                  </a:lnTo>
                  <a:lnTo>
                    <a:pt x="57" y="29"/>
                  </a:lnTo>
                  <a:lnTo>
                    <a:pt x="47" y="14"/>
                  </a:lnTo>
                  <a:lnTo>
                    <a:pt x="37" y="1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93"/>
            <p:cNvSpPr>
              <a:spLocks noChangeAspect="1"/>
            </p:cNvSpPr>
            <p:nvPr/>
          </p:nvSpPr>
          <p:spPr bwMode="gray">
            <a:xfrm>
              <a:off x="7600273" y="3856997"/>
              <a:ext cx="136752" cy="295097"/>
            </a:xfrm>
            <a:custGeom>
              <a:avLst/>
              <a:gdLst/>
              <a:ahLst/>
              <a:cxnLst>
                <a:cxn ang="0">
                  <a:pos x="125" y="24"/>
                </a:cxn>
                <a:cxn ang="0">
                  <a:pos x="77" y="49"/>
                </a:cxn>
                <a:cxn ang="0">
                  <a:pos x="23" y="67"/>
                </a:cxn>
                <a:cxn ang="0">
                  <a:pos x="0" y="135"/>
                </a:cxn>
                <a:cxn ang="0">
                  <a:pos x="40" y="199"/>
                </a:cxn>
                <a:cxn ang="0">
                  <a:pos x="52" y="252"/>
                </a:cxn>
                <a:cxn ang="0">
                  <a:pos x="53" y="283"/>
                </a:cxn>
                <a:cxn ang="0">
                  <a:pos x="38" y="315"/>
                </a:cxn>
                <a:cxn ang="0">
                  <a:pos x="58" y="366"/>
                </a:cxn>
                <a:cxn ang="0">
                  <a:pos x="82" y="434"/>
                </a:cxn>
                <a:cxn ang="0">
                  <a:pos x="111" y="503"/>
                </a:cxn>
                <a:cxn ang="0">
                  <a:pos x="72" y="559"/>
                </a:cxn>
                <a:cxn ang="0">
                  <a:pos x="59" y="597"/>
                </a:cxn>
                <a:cxn ang="0">
                  <a:pos x="37" y="681"/>
                </a:cxn>
                <a:cxn ang="0">
                  <a:pos x="80" y="725"/>
                </a:cxn>
                <a:cxn ang="0">
                  <a:pos x="118" y="774"/>
                </a:cxn>
                <a:cxn ang="0">
                  <a:pos x="160" y="797"/>
                </a:cxn>
                <a:cxn ang="0">
                  <a:pos x="194" y="833"/>
                </a:cxn>
                <a:cxn ang="0">
                  <a:pos x="243" y="829"/>
                </a:cxn>
                <a:cxn ang="0">
                  <a:pos x="215" y="778"/>
                </a:cxn>
                <a:cxn ang="0">
                  <a:pos x="157" y="745"/>
                </a:cxn>
                <a:cxn ang="0">
                  <a:pos x="131" y="676"/>
                </a:cxn>
                <a:cxn ang="0">
                  <a:pos x="102" y="651"/>
                </a:cxn>
                <a:cxn ang="0">
                  <a:pos x="85" y="607"/>
                </a:cxn>
                <a:cxn ang="0">
                  <a:pos x="93" y="568"/>
                </a:cxn>
                <a:cxn ang="0">
                  <a:pos x="112" y="515"/>
                </a:cxn>
                <a:cxn ang="0">
                  <a:pos x="133" y="439"/>
                </a:cxn>
                <a:cxn ang="0">
                  <a:pos x="161" y="409"/>
                </a:cxn>
                <a:cxn ang="0">
                  <a:pos x="179" y="455"/>
                </a:cxn>
                <a:cxn ang="0">
                  <a:pos x="189" y="458"/>
                </a:cxn>
                <a:cxn ang="0">
                  <a:pos x="251" y="476"/>
                </a:cxn>
                <a:cxn ang="0">
                  <a:pos x="271" y="489"/>
                </a:cxn>
                <a:cxn ang="0">
                  <a:pos x="292" y="510"/>
                </a:cxn>
                <a:cxn ang="0">
                  <a:pos x="265" y="462"/>
                </a:cxn>
                <a:cxn ang="0">
                  <a:pos x="265" y="407"/>
                </a:cxn>
                <a:cxn ang="0">
                  <a:pos x="298" y="366"/>
                </a:cxn>
                <a:cxn ang="0">
                  <a:pos x="368" y="365"/>
                </a:cxn>
                <a:cxn ang="0">
                  <a:pos x="416" y="365"/>
                </a:cxn>
                <a:cxn ang="0">
                  <a:pos x="431" y="302"/>
                </a:cxn>
                <a:cxn ang="0">
                  <a:pos x="416" y="275"/>
                </a:cxn>
                <a:cxn ang="0">
                  <a:pos x="389" y="252"/>
                </a:cxn>
                <a:cxn ang="0">
                  <a:pos x="382" y="191"/>
                </a:cxn>
                <a:cxn ang="0">
                  <a:pos x="360" y="165"/>
                </a:cxn>
                <a:cxn ang="0">
                  <a:pos x="323" y="134"/>
                </a:cxn>
                <a:cxn ang="0">
                  <a:pos x="292" y="153"/>
                </a:cxn>
                <a:cxn ang="0">
                  <a:pos x="255" y="156"/>
                </a:cxn>
                <a:cxn ang="0">
                  <a:pos x="220" y="151"/>
                </a:cxn>
                <a:cxn ang="0">
                  <a:pos x="183" y="182"/>
                </a:cxn>
                <a:cxn ang="0">
                  <a:pos x="188" y="126"/>
                </a:cxn>
                <a:cxn ang="0">
                  <a:pos x="190" y="81"/>
                </a:cxn>
                <a:cxn ang="0">
                  <a:pos x="163" y="59"/>
                </a:cxn>
                <a:cxn ang="0">
                  <a:pos x="152" y="16"/>
                </a:cxn>
                <a:cxn ang="0">
                  <a:pos x="141" y="0"/>
                </a:cxn>
              </a:cxnLst>
              <a:rect l="0" t="0" r="r" b="b"/>
              <a:pathLst>
                <a:path w="431" h="844">
                  <a:moveTo>
                    <a:pt x="144" y="0"/>
                  </a:moveTo>
                  <a:lnTo>
                    <a:pt x="138" y="3"/>
                  </a:lnTo>
                  <a:lnTo>
                    <a:pt x="131" y="11"/>
                  </a:lnTo>
                  <a:lnTo>
                    <a:pt x="125" y="24"/>
                  </a:lnTo>
                  <a:lnTo>
                    <a:pt x="112" y="27"/>
                  </a:lnTo>
                  <a:lnTo>
                    <a:pt x="103" y="32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60"/>
                  </a:lnTo>
                  <a:lnTo>
                    <a:pt x="55" y="64"/>
                  </a:lnTo>
                  <a:lnTo>
                    <a:pt x="37" y="65"/>
                  </a:lnTo>
                  <a:lnTo>
                    <a:pt x="23" y="67"/>
                  </a:lnTo>
                  <a:lnTo>
                    <a:pt x="9" y="106"/>
                  </a:lnTo>
                  <a:lnTo>
                    <a:pt x="7" y="118"/>
                  </a:lnTo>
                  <a:lnTo>
                    <a:pt x="9" y="128"/>
                  </a:lnTo>
                  <a:lnTo>
                    <a:pt x="0" y="135"/>
                  </a:lnTo>
                  <a:lnTo>
                    <a:pt x="1" y="142"/>
                  </a:lnTo>
                  <a:lnTo>
                    <a:pt x="7" y="159"/>
                  </a:lnTo>
                  <a:lnTo>
                    <a:pt x="17" y="182"/>
                  </a:lnTo>
                  <a:lnTo>
                    <a:pt x="40" y="199"/>
                  </a:lnTo>
                  <a:lnTo>
                    <a:pt x="48" y="209"/>
                  </a:lnTo>
                  <a:lnTo>
                    <a:pt x="50" y="225"/>
                  </a:lnTo>
                  <a:lnTo>
                    <a:pt x="49" y="240"/>
                  </a:lnTo>
                  <a:lnTo>
                    <a:pt x="52" y="252"/>
                  </a:lnTo>
                  <a:lnTo>
                    <a:pt x="61" y="253"/>
                  </a:lnTo>
                  <a:lnTo>
                    <a:pt x="65" y="263"/>
                  </a:lnTo>
                  <a:lnTo>
                    <a:pt x="59" y="269"/>
                  </a:lnTo>
                  <a:lnTo>
                    <a:pt x="53" y="283"/>
                  </a:lnTo>
                  <a:lnTo>
                    <a:pt x="50" y="291"/>
                  </a:lnTo>
                  <a:lnTo>
                    <a:pt x="50" y="304"/>
                  </a:lnTo>
                  <a:lnTo>
                    <a:pt x="47" y="307"/>
                  </a:lnTo>
                  <a:lnTo>
                    <a:pt x="38" y="315"/>
                  </a:lnTo>
                  <a:lnTo>
                    <a:pt x="34" y="323"/>
                  </a:lnTo>
                  <a:lnTo>
                    <a:pt x="33" y="337"/>
                  </a:lnTo>
                  <a:lnTo>
                    <a:pt x="39" y="354"/>
                  </a:lnTo>
                  <a:lnTo>
                    <a:pt x="58" y="366"/>
                  </a:lnTo>
                  <a:lnTo>
                    <a:pt x="76" y="386"/>
                  </a:lnTo>
                  <a:lnTo>
                    <a:pt x="79" y="392"/>
                  </a:lnTo>
                  <a:lnTo>
                    <a:pt x="81" y="401"/>
                  </a:lnTo>
                  <a:lnTo>
                    <a:pt x="82" y="434"/>
                  </a:lnTo>
                  <a:lnTo>
                    <a:pt x="88" y="452"/>
                  </a:lnTo>
                  <a:lnTo>
                    <a:pt x="91" y="454"/>
                  </a:lnTo>
                  <a:lnTo>
                    <a:pt x="96" y="469"/>
                  </a:lnTo>
                  <a:lnTo>
                    <a:pt x="111" y="503"/>
                  </a:lnTo>
                  <a:lnTo>
                    <a:pt x="109" y="510"/>
                  </a:lnTo>
                  <a:lnTo>
                    <a:pt x="91" y="540"/>
                  </a:lnTo>
                  <a:lnTo>
                    <a:pt x="80" y="547"/>
                  </a:lnTo>
                  <a:lnTo>
                    <a:pt x="72" y="559"/>
                  </a:lnTo>
                  <a:lnTo>
                    <a:pt x="70" y="574"/>
                  </a:lnTo>
                  <a:lnTo>
                    <a:pt x="65" y="586"/>
                  </a:lnTo>
                  <a:lnTo>
                    <a:pt x="60" y="594"/>
                  </a:lnTo>
                  <a:lnTo>
                    <a:pt x="59" y="597"/>
                  </a:lnTo>
                  <a:lnTo>
                    <a:pt x="54" y="610"/>
                  </a:lnTo>
                  <a:lnTo>
                    <a:pt x="53" y="618"/>
                  </a:lnTo>
                  <a:lnTo>
                    <a:pt x="39" y="664"/>
                  </a:lnTo>
                  <a:lnTo>
                    <a:pt x="37" y="681"/>
                  </a:lnTo>
                  <a:lnTo>
                    <a:pt x="37" y="696"/>
                  </a:lnTo>
                  <a:lnTo>
                    <a:pt x="40" y="705"/>
                  </a:lnTo>
                  <a:lnTo>
                    <a:pt x="60" y="703"/>
                  </a:lnTo>
                  <a:lnTo>
                    <a:pt x="80" y="725"/>
                  </a:lnTo>
                  <a:lnTo>
                    <a:pt x="86" y="729"/>
                  </a:lnTo>
                  <a:lnTo>
                    <a:pt x="101" y="750"/>
                  </a:lnTo>
                  <a:lnTo>
                    <a:pt x="112" y="759"/>
                  </a:lnTo>
                  <a:lnTo>
                    <a:pt x="118" y="774"/>
                  </a:lnTo>
                  <a:lnTo>
                    <a:pt x="145" y="804"/>
                  </a:lnTo>
                  <a:lnTo>
                    <a:pt x="140" y="788"/>
                  </a:lnTo>
                  <a:lnTo>
                    <a:pt x="152" y="788"/>
                  </a:lnTo>
                  <a:lnTo>
                    <a:pt x="160" y="797"/>
                  </a:lnTo>
                  <a:lnTo>
                    <a:pt x="177" y="800"/>
                  </a:lnTo>
                  <a:lnTo>
                    <a:pt x="187" y="802"/>
                  </a:lnTo>
                  <a:lnTo>
                    <a:pt x="197" y="817"/>
                  </a:lnTo>
                  <a:lnTo>
                    <a:pt x="194" y="833"/>
                  </a:lnTo>
                  <a:lnTo>
                    <a:pt x="198" y="844"/>
                  </a:lnTo>
                  <a:lnTo>
                    <a:pt x="221" y="829"/>
                  </a:lnTo>
                  <a:lnTo>
                    <a:pt x="232" y="831"/>
                  </a:lnTo>
                  <a:lnTo>
                    <a:pt x="243" y="829"/>
                  </a:lnTo>
                  <a:lnTo>
                    <a:pt x="251" y="817"/>
                  </a:lnTo>
                  <a:lnTo>
                    <a:pt x="242" y="804"/>
                  </a:lnTo>
                  <a:lnTo>
                    <a:pt x="230" y="790"/>
                  </a:lnTo>
                  <a:lnTo>
                    <a:pt x="215" y="778"/>
                  </a:lnTo>
                  <a:lnTo>
                    <a:pt x="181" y="773"/>
                  </a:lnTo>
                  <a:lnTo>
                    <a:pt x="168" y="758"/>
                  </a:lnTo>
                  <a:lnTo>
                    <a:pt x="162" y="754"/>
                  </a:lnTo>
                  <a:lnTo>
                    <a:pt x="157" y="745"/>
                  </a:lnTo>
                  <a:lnTo>
                    <a:pt x="151" y="709"/>
                  </a:lnTo>
                  <a:lnTo>
                    <a:pt x="145" y="699"/>
                  </a:lnTo>
                  <a:lnTo>
                    <a:pt x="136" y="691"/>
                  </a:lnTo>
                  <a:lnTo>
                    <a:pt x="131" y="676"/>
                  </a:lnTo>
                  <a:lnTo>
                    <a:pt x="129" y="660"/>
                  </a:lnTo>
                  <a:lnTo>
                    <a:pt x="124" y="649"/>
                  </a:lnTo>
                  <a:lnTo>
                    <a:pt x="114" y="646"/>
                  </a:lnTo>
                  <a:lnTo>
                    <a:pt x="102" y="651"/>
                  </a:lnTo>
                  <a:lnTo>
                    <a:pt x="92" y="649"/>
                  </a:lnTo>
                  <a:lnTo>
                    <a:pt x="88" y="640"/>
                  </a:lnTo>
                  <a:lnTo>
                    <a:pt x="86" y="623"/>
                  </a:lnTo>
                  <a:lnTo>
                    <a:pt x="85" y="607"/>
                  </a:lnTo>
                  <a:lnTo>
                    <a:pt x="85" y="592"/>
                  </a:lnTo>
                  <a:lnTo>
                    <a:pt x="86" y="586"/>
                  </a:lnTo>
                  <a:lnTo>
                    <a:pt x="92" y="578"/>
                  </a:lnTo>
                  <a:lnTo>
                    <a:pt x="93" y="568"/>
                  </a:lnTo>
                  <a:lnTo>
                    <a:pt x="98" y="563"/>
                  </a:lnTo>
                  <a:lnTo>
                    <a:pt x="103" y="553"/>
                  </a:lnTo>
                  <a:lnTo>
                    <a:pt x="103" y="542"/>
                  </a:lnTo>
                  <a:lnTo>
                    <a:pt x="112" y="515"/>
                  </a:lnTo>
                  <a:lnTo>
                    <a:pt x="119" y="501"/>
                  </a:lnTo>
                  <a:lnTo>
                    <a:pt x="126" y="487"/>
                  </a:lnTo>
                  <a:lnTo>
                    <a:pt x="128" y="471"/>
                  </a:lnTo>
                  <a:lnTo>
                    <a:pt x="133" y="439"/>
                  </a:lnTo>
                  <a:lnTo>
                    <a:pt x="129" y="415"/>
                  </a:lnTo>
                  <a:lnTo>
                    <a:pt x="142" y="411"/>
                  </a:lnTo>
                  <a:lnTo>
                    <a:pt x="157" y="409"/>
                  </a:lnTo>
                  <a:lnTo>
                    <a:pt x="161" y="409"/>
                  </a:lnTo>
                  <a:lnTo>
                    <a:pt x="168" y="411"/>
                  </a:lnTo>
                  <a:lnTo>
                    <a:pt x="179" y="414"/>
                  </a:lnTo>
                  <a:lnTo>
                    <a:pt x="182" y="419"/>
                  </a:lnTo>
                  <a:lnTo>
                    <a:pt x="179" y="455"/>
                  </a:lnTo>
                  <a:lnTo>
                    <a:pt x="183" y="462"/>
                  </a:lnTo>
                  <a:lnTo>
                    <a:pt x="187" y="462"/>
                  </a:lnTo>
                  <a:lnTo>
                    <a:pt x="184" y="458"/>
                  </a:lnTo>
                  <a:lnTo>
                    <a:pt x="189" y="458"/>
                  </a:lnTo>
                  <a:lnTo>
                    <a:pt x="212" y="460"/>
                  </a:lnTo>
                  <a:lnTo>
                    <a:pt x="222" y="458"/>
                  </a:lnTo>
                  <a:lnTo>
                    <a:pt x="233" y="461"/>
                  </a:lnTo>
                  <a:lnTo>
                    <a:pt x="251" y="476"/>
                  </a:lnTo>
                  <a:lnTo>
                    <a:pt x="257" y="484"/>
                  </a:lnTo>
                  <a:lnTo>
                    <a:pt x="264" y="488"/>
                  </a:lnTo>
                  <a:lnTo>
                    <a:pt x="270" y="492"/>
                  </a:lnTo>
                  <a:lnTo>
                    <a:pt x="271" y="489"/>
                  </a:lnTo>
                  <a:lnTo>
                    <a:pt x="276" y="493"/>
                  </a:lnTo>
                  <a:lnTo>
                    <a:pt x="285" y="511"/>
                  </a:lnTo>
                  <a:lnTo>
                    <a:pt x="291" y="516"/>
                  </a:lnTo>
                  <a:lnTo>
                    <a:pt x="292" y="510"/>
                  </a:lnTo>
                  <a:lnTo>
                    <a:pt x="292" y="501"/>
                  </a:lnTo>
                  <a:lnTo>
                    <a:pt x="286" y="487"/>
                  </a:lnTo>
                  <a:lnTo>
                    <a:pt x="280" y="473"/>
                  </a:lnTo>
                  <a:lnTo>
                    <a:pt x="265" y="462"/>
                  </a:lnTo>
                  <a:lnTo>
                    <a:pt x="258" y="440"/>
                  </a:lnTo>
                  <a:lnTo>
                    <a:pt x="255" y="429"/>
                  </a:lnTo>
                  <a:lnTo>
                    <a:pt x="258" y="411"/>
                  </a:lnTo>
                  <a:lnTo>
                    <a:pt x="265" y="407"/>
                  </a:lnTo>
                  <a:lnTo>
                    <a:pt x="270" y="396"/>
                  </a:lnTo>
                  <a:lnTo>
                    <a:pt x="278" y="392"/>
                  </a:lnTo>
                  <a:lnTo>
                    <a:pt x="292" y="372"/>
                  </a:lnTo>
                  <a:lnTo>
                    <a:pt x="298" y="366"/>
                  </a:lnTo>
                  <a:lnTo>
                    <a:pt x="307" y="363"/>
                  </a:lnTo>
                  <a:lnTo>
                    <a:pt x="334" y="365"/>
                  </a:lnTo>
                  <a:lnTo>
                    <a:pt x="350" y="368"/>
                  </a:lnTo>
                  <a:lnTo>
                    <a:pt x="368" y="365"/>
                  </a:lnTo>
                  <a:lnTo>
                    <a:pt x="396" y="364"/>
                  </a:lnTo>
                  <a:lnTo>
                    <a:pt x="405" y="374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20" y="365"/>
                  </a:lnTo>
                  <a:lnTo>
                    <a:pt x="427" y="354"/>
                  </a:lnTo>
                  <a:lnTo>
                    <a:pt x="427" y="312"/>
                  </a:lnTo>
                  <a:lnTo>
                    <a:pt x="431" y="302"/>
                  </a:lnTo>
                  <a:lnTo>
                    <a:pt x="430" y="293"/>
                  </a:lnTo>
                  <a:lnTo>
                    <a:pt x="429" y="286"/>
                  </a:lnTo>
                  <a:lnTo>
                    <a:pt x="424" y="280"/>
                  </a:lnTo>
                  <a:lnTo>
                    <a:pt x="416" y="275"/>
                  </a:lnTo>
                  <a:lnTo>
                    <a:pt x="414" y="268"/>
                  </a:lnTo>
                  <a:lnTo>
                    <a:pt x="404" y="267"/>
                  </a:lnTo>
                  <a:lnTo>
                    <a:pt x="397" y="262"/>
                  </a:lnTo>
                  <a:lnTo>
                    <a:pt x="389" y="252"/>
                  </a:lnTo>
                  <a:lnTo>
                    <a:pt x="386" y="241"/>
                  </a:lnTo>
                  <a:lnTo>
                    <a:pt x="387" y="216"/>
                  </a:lnTo>
                  <a:lnTo>
                    <a:pt x="386" y="203"/>
                  </a:lnTo>
                  <a:lnTo>
                    <a:pt x="382" y="191"/>
                  </a:lnTo>
                  <a:lnTo>
                    <a:pt x="377" y="181"/>
                  </a:lnTo>
                  <a:lnTo>
                    <a:pt x="370" y="176"/>
                  </a:lnTo>
                  <a:lnTo>
                    <a:pt x="368" y="169"/>
                  </a:lnTo>
                  <a:lnTo>
                    <a:pt x="360" y="165"/>
                  </a:lnTo>
                  <a:lnTo>
                    <a:pt x="353" y="158"/>
                  </a:lnTo>
                  <a:lnTo>
                    <a:pt x="348" y="150"/>
                  </a:lnTo>
                  <a:lnTo>
                    <a:pt x="335" y="135"/>
                  </a:lnTo>
                  <a:lnTo>
                    <a:pt x="323" y="134"/>
                  </a:lnTo>
                  <a:lnTo>
                    <a:pt x="312" y="135"/>
                  </a:lnTo>
                  <a:lnTo>
                    <a:pt x="301" y="138"/>
                  </a:lnTo>
                  <a:lnTo>
                    <a:pt x="297" y="149"/>
                  </a:lnTo>
                  <a:lnTo>
                    <a:pt x="292" y="153"/>
                  </a:lnTo>
                  <a:lnTo>
                    <a:pt x="285" y="156"/>
                  </a:lnTo>
                  <a:lnTo>
                    <a:pt x="273" y="162"/>
                  </a:lnTo>
                  <a:lnTo>
                    <a:pt x="264" y="162"/>
                  </a:lnTo>
                  <a:lnTo>
                    <a:pt x="255" y="156"/>
                  </a:lnTo>
                  <a:lnTo>
                    <a:pt x="249" y="146"/>
                  </a:lnTo>
                  <a:lnTo>
                    <a:pt x="242" y="144"/>
                  </a:lnTo>
                  <a:lnTo>
                    <a:pt x="233" y="146"/>
                  </a:lnTo>
                  <a:lnTo>
                    <a:pt x="220" y="151"/>
                  </a:lnTo>
                  <a:lnTo>
                    <a:pt x="208" y="164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3" y="182"/>
                  </a:lnTo>
                  <a:lnTo>
                    <a:pt x="184" y="177"/>
                  </a:lnTo>
                  <a:lnTo>
                    <a:pt x="181" y="164"/>
                  </a:lnTo>
                  <a:lnTo>
                    <a:pt x="185" y="150"/>
                  </a:lnTo>
                  <a:lnTo>
                    <a:pt x="188" y="126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4" y="97"/>
                  </a:lnTo>
                  <a:lnTo>
                    <a:pt x="190" y="81"/>
                  </a:lnTo>
                  <a:lnTo>
                    <a:pt x="194" y="64"/>
                  </a:lnTo>
                  <a:lnTo>
                    <a:pt x="190" y="60"/>
                  </a:lnTo>
                  <a:lnTo>
                    <a:pt x="169" y="60"/>
                  </a:lnTo>
                  <a:lnTo>
                    <a:pt x="163" y="59"/>
                  </a:lnTo>
                  <a:lnTo>
                    <a:pt x="161" y="58"/>
                  </a:lnTo>
                  <a:lnTo>
                    <a:pt x="161" y="40"/>
                  </a:lnTo>
                  <a:lnTo>
                    <a:pt x="158" y="25"/>
                  </a:lnTo>
                  <a:lnTo>
                    <a:pt x="152" y="16"/>
                  </a:lnTo>
                  <a:lnTo>
                    <a:pt x="149" y="11"/>
                  </a:lnTo>
                  <a:lnTo>
                    <a:pt x="142" y="14"/>
                  </a:lnTo>
                  <a:lnTo>
                    <a:pt x="140" y="8"/>
                  </a:lnTo>
                  <a:lnTo>
                    <a:pt x="141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94"/>
            <p:cNvSpPr>
              <a:spLocks noChangeAspect="1"/>
            </p:cNvSpPr>
            <p:nvPr/>
          </p:nvSpPr>
          <p:spPr bwMode="gray">
            <a:xfrm>
              <a:off x="7506454" y="3698100"/>
              <a:ext cx="154244" cy="366688"/>
            </a:xfrm>
            <a:custGeom>
              <a:avLst/>
              <a:gdLst/>
              <a:ahLst/>
              <a:cxnLst>
                <a:cxn ang="0">
                  <a:pos x="125" y="657"/>
                </a:cxn>
                <a:cxn ang="0">
                  <a:pos x="116" y="592"/>
                </a:cxn>
                <a:cxn ang="0">
                  <a:pos x="89" y="559"/>
                </a:cxn>
                <a:cxn ang="0">
                  <a:pos x="85" y="536"/>
                </a:cxn>
                <a:cxn ang="0">
                  <a:pos x="78" y="512"/>
                </a:cxn>
                <a:cxn ang="0">
                  <a:pos x="22" y="470"/>
                </a:cxn>
                <a:cxn ang="0">
                  <a:pos x="0" y="443"/>
                </a:cxn>
                <a:cxn ang="0">
                  <a:pos x="19" y="416"/>
                </a:cxn>
                <a:cxn ang="0">
                  <a:pos x="27" y="376"/>
                </a:cxn>
                <a:cxn ang="0">
                  <a:pos x="47" y="365"/>
                </a:cxn>
                <a:cxn ang="0">
                  <a:pos x="42" y="326"/>
                </a:cxn>
                <a:cxn ang="0">
                  <a:pos x="59" y="276"/>
                </a:cxn>
                <a:cxn ang="0">
                  <a:pos x="101" y="268"/>
                </a:cxn>
                <a:cxn ang="0">
                  <a:pos x="134" y="197"/>
                </a:cxn>
                <a:cxn ang="0">
                  <a:pos x="160" y="155"/>
                </a:cxn>
                <a:cxn ang="0">
                  <a:pos x="194" y="92"/>
                </a:cxn>
                <a:cxn ang="0">
                  <a:pos x="242" y="63"/>
                </a:cxn>
                <a:cxn ang="0">
                  <a:pos x="264" y="33"/>
                </a:cxn>
                <a:cxn ang="0">
                  <a:pos x="290" y="5"/>
                </a:cxn>
                <a:cxn ang="0">
                  <a:pos x="322" y="20"/>
                </a:cxn>
                <a:cxn ang="0">
                  <a:pos x="354" y="79"/>
                </a:cxn>
                <a:cxn ang="0">
                  <a:pos x="342" y="163"/>
                </a:cxn>
                <a:cxn ang="0">
                  <a:pos x="311" y="198"/>
                </a:cxn>
                <a:cxn ang="0">
                  <a:pos x="304" y="256"/>
                </a:cxn>
                <a:cxn ang="0">
                  <a:pos x="323" y="258"/>
                </a:cxn>
                <a:cxn ang="0">
                  <a:pos x="366" y="281"/>
                </a:cxn>
                <a:cxn ang="0">
                  <a:pos x="391" y="346"/>
                </a:cxn>
                <a:cxn ang="0">
                  <a:pos x="423" y="387"/>
                </a:cxn>
                <a:cxn ang="0">
                  <a:pos x="488" y="391"/>
                </a:cxn>
                <a:cxn ang="0">
                  <a:pos x="456" y="427"/>
                </a:cxn>
                <a:cxn ang="0">
                  <a:pos x="445" y="443"/>
                </a:cxn>
                <a:cxn ang="0">
                  <a:pos x="426" y="464"/>
                </a:cxn>
                <a:cxn ang="0">
                  <a:pos x="383" y="496"/>
                </a:cxn>
                <a:cxn ang="0">
                  <a:pos x="332" y="518"/>
                </a:cxn>
                <a:cxn ang="0">
                  <a:pos x="304" y="581"/>
                </a:cxn>
                <a:cxn ang="0">
                  <a:pos x="312" y="635"/>
                </a:cxn>
                <a:cxn ang="0">
                  <a:pos x="344" y="693"/>
                </a:cxn>
                <a:cxn ang="0">
                  <a:pos x="354" y="722"/>
                </a:cxn>
                <a:cxn ang="0">
                  <a:pos x="342" y="760"/>
                </a:cxn>
                <a:cxn ang="0">
                  <a:pos x="334" y="807"/>
                </a:cxn>
                <a:cxn ang="0">
                  <a:pos x="376" y="854"/>
                </a:cxn>
                <a:cxn ang="0">
                  <a:pos x="391" y="922"/>
                </a:cxn>
                <a:cxn ang="0">
                  <a:pos x="375" y="1000"/>
                </a:cxn>
                <a:cxn ang="0">
                  <a:pos x="355" y="1047"/>
                </a:cxn>
                <a:cxn ang="0">
                  <a:pos x="349" y="1017"/>
                </a:cxn>
                <a:cxn ang="0">
                  <a:pos x="351" y="958"/>
                </a:cxn>
                <a:cxn ang="0">
                  <a:pos x="351" y="937"/>
                </a:cxn>
                <a:cxn ang="0">
                  <a:pos x="333" y="851"/>
                </a:cxn>
                <a:cxn ang="0">
                  <a:pos x="317" y="821"/>
                </a:cxn>
                <a:cxn ang="0">
                  <a:pos x="297" y="721"/>
                </a:cxn>
                <a:cxn ang="0">
                  <a:pos x="279" y="688"/>
                </a:cxn>
                <a:cxn ang="0">
                  <a:pos x="251" y="653"/>
                </a:cxn>
                <a:cxn ang="0">
                  <a:pos x="226" y="693"/>
                </a:cxn>
                <a:cxn ang="0">
                  <a:pos x="179" y="726"/>
                </a:cxn>
                <a:cxn ang="0">
                  <a:pos x="154" y="728"/>
                </a:cxn>
                <a:cxn ang="0">
                  <a:pos x="122" y="726"/>
                </a:cxn>
                <a:cxn ang="0">
                  <a:pos x="112" y="704"/>
                </a:cxn>
              </a:cxnLst>
              <a:rect l="0" t="0" r="r" b="b"/>
              <a:pathLst>
                <a:path w="489" h="1050">
                  <a:moveTo>
                    <a:pt x="112" y="704"/>
                  </a:moveTo>
                  <a:lnTo>
                    <a:pt x="117" y="690"/>
                  </a:lnTo>
                  <a:lnTo>
                    <a:pt x="119" y="673"/>
                  </a:lnTo>
                  <a:lnTo>
                    <a:pt x="125" y="657"/>
                  </a:lnTo>
                  <a:lnTo>
                    <a:pt x="125" y="638"/>
                  </a:lnTo>
                  <a:lnTo>
                    <a:pt x="121" y="607"/>
                  </a:lnTo>
                  <a:lnTo>
                    <a:pt x="117" y="599"/>
                  </a:lnTo>
                  <a:lnTo>
                    <a:pt x="116" y="592"/>
                  </a:lnTo>
                  <a:lnTo>
                    <a:pt x="109" y="580"/>
                  </a:lnTo>
                  <a:lnTo>
                    <a:pt x="95" y="556"/>
                  </a:lnTo>
                  <a:lnTo>
                    <a:pt x="92" y="545"/>
                  </a:lnTo>
                  <a:lnTo>
                    <a:pt x="89" y="559"/>
                  </a:lnTo>
                  <a:lnTo>
                    <a:pt x="78" y="553"/>
                  </a:lnTo>
                  <a:lnTo>
                    <a:pt x="71" y="539"/>
                  </a:lnTo>
                  <a:lnTo>
                    <a:pt x="74" y="531"/>
                  </a:lnTo>
                  <a:lnTo>
                    <a:pt x="85" y="536"/>
                  </a:lnTo>
                  <a:lnTo>
                    <a:pt x="84" y="531"/>
                  </a:lnTo>
                  <a:lnTo>
                    <a:pt x="76" y="525"/>
                  </a:lnTo>
                  <a:lnTo>
                    <a:pt x="79" y="518"/>
                  </a:lnTo>
                  <a:lnTo>
                    <a:pt x="78" y="512"/>
                  </a:lnTo>
                  <a:lnTo>
                    <a:pt x="38" y="493"/>
                  </a:lnTo>
                  <a:lnTo>
                    <a:pt x="37" y="482"/>
                  </a:lnTo>
                  <a:lnTo>
                    <a:pt x="28" y="479"/>
                  </a:lnTo>
                  <a:lnTo>
                    <a:pt x="22" y="470"/>
                  </a:lnTo>
                  <a:lnTo>
                    <a:pt x="21" y="474"/>
                  </a:lnTo>
                  <a:lnTo>
                    <a:pt x="14" y="468"/>
                  </a:lnTo>
                  <a:lnTo>
                    <a:pt x="10" y="458"/>
                  </a:lnTo>
                  <a:lnTo>
                    <a:pt x="0" y="443"/>
                  </a:lnTo>
                  <a:lnTo>
                    <a:pt x="1" y="425"/>
                  </a:lnTo>
                  <a:lnTo>
                    <a:pt x="3" y="418"/>
                  </a:lnTo>
                  <a:lnTo>
                    <a:pt x="7" y="413"/>
                  </a:lnTo>
                  <a:lnTo>
                    <a:pt x="19" y="416"/>
                  </a:lnTo>
                  <a:lnTo>
                    <a:pt x="17" y="387"/>
                  </a:lnTo>
                  <a:lnTo>
                    <a:pt x="19" y="384"/>
                  </a:lnTo>
                  <a:lnTo>
                    <a:pt x="22" y="381"/>
                  </a:lnTo>
                  <a:lnTo>
                    <a:pt x="27" y="376"/>
                  </a:lnTo>
                  <a:lnTo>
                    <a:pt x="36" y="378"/>
                  </a:lnTo>
                  <a:lnTo>
                    <a:pt x="41" y="377"/>
                  </a:lnTo>
                  <a:lnTo>
                    <a:pt x="46" y="371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1" y="355"/>
                  </a:lnTo>
                  <a:lnTo>
                    <a:pt x="41" y="339"/>
                  </a:lnTo>
                  <a:lnTo>
                    <a:pt x="42" y="326"/>
                  </a:lnTo>
                  <a:lnTo>
                    <a:pt x="53" y="327"/>
                  </a:lnTo>
                  <a:lnTo>
                    <a:pt x="57" y="322"/>
                  </a:lnTo>
                  <a:lnTo>
                    <a:pt x="60" y="302"/>
                  </a:lnTo>
                  <a:lnTo>
                    <a:pt x="59" y="276"/>
                  </a:lnTo>
                  <a:lnTo>
                    <a:pt x="66" y="269"/>
                  </a:lnTo>
                  <a:lnTo>
                    <a:pt x="80" y="265"/>
                  </a:lnTo>
                  <a:lnTo>
                    <a:pt x="93" y="268"/>
                  </a:lnTo>
                  <a:lnTo>
                    <a:pt x="101" y="268"/>
                  </a:lnTo>
                  <a:lnTo>
                    <a:pt x="106" y="263"/>
                  </a:lnTo>
                  <a:lnTo>
                    <a:pt x="112" y="243"/>
                  </a:lnTo>
                  <a:lnTo>
                    <a:pt x="130" y="208"/>
                  </a:lnTo>
                  <a:lnTo>
                    <a:pt x="134" y="197"/>
                  </a:lnTo>
                  <a:lnTo>
                    <a:pt x="132" y="187"/>
                  </a:lnTo>
                  <a:lnTo>
                    <a:pt x="138" y="178"/>
                  </a:lnTo>
                  <a:lnTo>
                    <a:pt x="154" y="167"/>
                  </a:lnTo>
                  <a:lnTo>
                    <a:pt x="160" y="155"/>
                  </a:lnTo>
                  <a:lnTo>
                    <a:pt x="159" y="127"/>
                  </a:lnTo>
                  <a:lnTo>
                    <a:pt x="166" y="111"/>
                  </a:lnTo>
                  <a:lnTo>
                    <a:pt x="179" y="100"/>
                  </a:lnTo>
                  <a:lnTo>
                    <a:pt x="194" y="92"/>
                  </a:lnTo>
                  <a:lnTo>
                    <a:pt x="204" y="84"/>
                  </a:lnTo>
                  <a:lnTo>
                    <a:pt x="211" y="70"/>
                  </a:lnTo>
                  <a:lnTo>
                    <a:pt x="231" y="66"/>
                  </a:lnTo>
                  <a:lnTo>
                    <a:pt x="242" y="63"/>
                  </a:lnTo>
                  <a:lnTo>
                    <a:pt x="258" y="68"/>
                  </a:lnTo>
                  <a:lnTo>
                    <a:pt x="263" y="63"/>
                  </a:lnTo>
                  <a:lnTo>
                    <a:pt x="259" y="47"/>
                  </a:lnTo>
                  <a:lnTo>
                    <a:pt x="264" y="33"/>
                  </a:lnTo>
                  <a:lnTo>
                    <a:pt x="275" y="28"/>
                  </a:lnTo>
                  <a:lnTo>
                    <a:pt x="281" y="21"/>
                  </a:lnTo>
                  <a:lnTo>
                    <a:pt x="281" y="9"/>
                  </a:lnTo>
                  <a:lnTo>
                    <a:pt x="290" y="5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10" y="6"/>
                  </a:lnTo>
                  <a:lnTo>
                    <a:pt x="322" y="20"/>
                  </a:lnTo>
                  <a:lnTo>
                    <a:pt x="326" y="37"/>
                  </a:lnTo>
                  <a:lnTo>
                    <a:pt x="331" y="45"/>
                  </a:lnTo>
                  <a:lnTo>
                    <a:pt x="347" y="47"/>
                  </a:lnTo>
                  <a:lnTo>
                    <a:pt x="354" y="79"/>
                  </a:lnTo>
                  <a:lnTo>
                    <a:pt x="355" y="100"/>
                  </a:lnTo>
                  <a:lnTo>
                    <a:pt x="351" y="128"/>
                  </a:lnTo>
                  <a:lnTo>
                    <a:pt x="351" y="136"/>
                  </a:lnTo>
                  <a:lnTo>
                    <a:pt x="342" y="163"/>
                  </a:lnTo>
                  <a:lnTo>
                    <a:pt x="333" y="174"/>
                  </a:lnTo>
                  <a:lnTo>
                    <a:pt x="326" y="177"/>
                  </a:lnTo>
                  <a:lnTo>
                    <a:pt x="322" y="187"/>
                  </a:lnTo>
                  <a:lnTo>
                    <a:pt x="311" y="198"/>
                  </a:lnTo>
                  <a:lnTo>
                    <a:pt x="307" y="217"/>
                  </a:lnTo>
                  <a:lnTo>
                    <a:pt x="301" y="231"/>
                  </a:lnTo>
                  <a:lnTo>
                    <a:pt x="305" y="247"/>
                  </a:lnTo>
                  <a:lnTo>
                    <a:pt x="304" y="256"/>
                  </a:lnTo>
                  <a:lnTo>
                    <a:pt x="294" y="273"/>
                  </a:lnTo>
                  <a:lnTo>
                    <a:pt x="299" y="278"/>
                  </a:lnTo>
                  <a:lnTo>
                    <a:pt x="312" y="264"/>
                  </a:lnTo>
                  <a:lnTo>
                    <a:pt x="323" y="258"/>
                  </a:lnTo>
                  <a:lnTo>
                    <a:pt x="342" y="257"/>
                  </a:lnTo>
                  <a:lnTo>
                    <a:pt x="361" y="256"/>
                  </a:lnTo>
                  <a:lnTo>
                    <a:pt x="361" y="267"/>
                  </a:lnTo>
                  <a:lnTo>
                    <a:pt x="366" y="281"/>
                  </a:lnTo>
                  <a:lnTo>
                    <a:pt x="367" y="301"/>
                  </a:lnTo>
                  <a:lnTo>
                    <a:pt x="381" y="311"/>
                  </a:lnTo>
                  <a:lnTo>
                    <a:pt x="397" y="319"/>
                  </a:lnTo>
                  <a:lnTo>
                    <a:pt x="391" y="346"/>
                  </a:lnTo>
                  <a:lnTo>
                    <a:pt x="387" y="366"/>
                  </a:lnTo>
                  <a:lnTo>
                    <a:pt x="402" y="369"/>
                  </a:lnTo>
                  <a:lnTo>
                    <a:pt x="420" y="375"/>
                  </a:lnTo>
                  <a:lnTo>
                    <a:pt x="423" y="387"/>
                  </a:lnTo>
                  <a:lnTo>
                    <a:pt x="441" y="404"/>
                  </a:lnTo>
                  <a:lnTo>
                    <a:pt x="461" y="402"/>
                  </a:lnTo>
                  <a:lnTo>
                    <a:pt x="476" y="389"/>
                  </a:lnTo>
                  <a:lnTo>
                    <a:pt x="488" y="391"/>
                  </a:lnTo>
                  <a:lnTo>
                    <a:pt x="489" y="397"/>
                  </a:lnTo>
                  <a:lnTo>
                    <a:pt x="488" y="402"/>
                  </a:lnTo>
                  <a:lnTo>
                    <a:pt x="483" y="409"/>
                  </a:lnTo>
                  <a:lnTo>
                    <a:pt x="456" y="427"/>
                  </a:lnTo>
                  <a:lnTo>
                    <a:pt x="456" y="432"/>
                  </a:lnTo>
                  <a:lnTo>
                    <a:pt x="458" y="440"/>
                  </a:lnTo>
                  <a:lnTo>
                    <a:pt x="452" y="441"/>
                  </a:lnTo>
                  <a:lnTo>
                    <a:pt x="445" y="443"/>
                  </a:lnTo>
                  <a:lnTo>
                    <a:pt x="440" y="447"/>
                  </a:lnTo>
                  <a:lnTo>
                    <a:pt x="439" y="453"/>
                  </a:lnTo>
                  <a:lnTo>
                    <a:pt x="433" y="456"/>
                  </a:lnTo>
                  <a:lnTo>
                    <a:pt x="426" y="464"/>
                  </a:lnTo>
                  <a:lnTo>
                    <a:pt x="420" y="477"/>
                  </a:lnTo>
                  <a:lnTo>
                    <a:pt x="407" y="480"/>
                  </a:lnTo>
                  <a:lnTo>
                    <a:pt x="398" y="485"/>
                  </a:lnTo>
                  <a:lnTo>
                    <a:pt x="383" y="496"/>
                  </a:lnTo>
                  <a:lnTo>
                    <a:pt x="372" y="502"/>
                  </a:lnTo>
                  <a:lnTo>
                    <a:pt x="361" y="513"/>
                  </a:lnTo>
                  <a:lnTo>
                    <a:pt x="350" y="517"/>
                  </a:lnTo>
                  <a:lnTo>
                    <a:pt x="332" y="518"/>
                  </a:lnTo>
                  <a:lnTo>
                    <a:pt x="318" y="520"/>
                  </a:lnTo>
                  <a:lnTo>
                    <a:pt x="304" y="559"/>
                  </a:lnTo>
                  <a:lnTo>
                    <a:pt x="302" y="571"/>
                  </a:lnTo>
                  <a:lnTo>
                    <a:pt x="304" y="581"/>
                  </a:lnTo>
                  <a:lnTo>
                    <a:pt x="295" y="588"/>
                  </a:lnTo>
                  <a:lnTo>
                    <a:pt x="296" y="595"/>
                  </a:lnTo>
                  <a:lnTo>
                    <a:pt x="302" y="612"/>
                  </a:lnTo>
                  <a:lnTo>
                    <a:pt x="312" y="635"/>
                  </a:lnTo>
                  <a:lnTo>
                    <a:pt x="335" y="652"/>
                  </a:lnTo>
                  <a:lnTo>
                    <a:pt x="343" y="662"/>
                  </a:lnTo>
                  <a:lnTo>
                    <a:pt x="345" y="678"/>
                  </a:lnTo>
                  <a:lnTo>
                    <a:pt x="344" y="693"/>
                  </a:lnTo>
                  <a:lnTo>
                    <a:pt x="347" y="705"/>
                  </a:lnTo>
                  <a:lnTo>
                    <a:pt x="356" y="706"/>
                  </a:lnTo>
                  <a:lnTo>
                    <a:pt x="360" y="716"/>
                  </a:lnTo>
                  <a:lnTo>
                    <a:pt x="354" y="722"/>
                  </a:lnTo>
                  <a:lnTo>
                    <a:pt x="348" y="736"/>
                  </a:lnTo>
                  <a:lnTo>
                    <a:pt x="345" y="744"/>
                  </a:lnTo>
                  <a:lnTo>
                    <a:pt x="345" y="757"/>
                  </a:lnTo>
                  <a:lnTo>
                    <a:pt x="342" y="760"/>
                  </a:lnTo>
                  <a:lnTo>
                    <a:pt x="333" y="768"/>
                  </a:lnTo>
                  <a:lnTo>
                    <a:pt x="329" y="776"/>
                  </a:lnTo>
                  <a:lnTo>
                    <a:pt x="328" y="790"/>
                  </a:lnTo>
                  <a:lnTo>
                    <a:pt x="334" y="807"/>
                  </a:lnTo>
                  <a:lnTo>
                    <a:pt x="353" y="819"/>
                  </a:lnTo>
                  <a:lnTo>
                    <a:pt x="371" y="839"/>
                  </a:lnTo>
                  <a:lnTo>
                    <a:pt x="374" y="845"/>
                  </a:lnTo>
                  <a:lnTo>
                    <a:pt x="376" y="854"/>
                  </a:lnTo>
                  <a:lnTo>
                    <a:pt x="377" y="887"/>
                  </a:lnTo>
                  <a:lnTo>
                    <a:pt x="383" y="905"/>
                  </a:lnTo>
                  <a:lnTo>
                    <a:pt x="386" y="907"/>
                  </a:lnTo>
                  <a:lnTo>
                    <a:pt x="391" y="922"/>
                  </a:lnTo>
                  <a:lnTo>
                    <a:pt x="406" y="956"/>
                  </a:lnTo>
                  <a:lnTo>
                    <a:pt x="404" y="963"/>
                  </a:lnTo>
                  <a:lnTo>
                    <a:pt x="386" y="993"/>
                  </a:lnTo>
                  <a:lnTo>
                    <a:pt x="375" y="1000"/>
                  </a:lnTo>
                  <a:lnTo>
                    <a:pt x="367" y="1012"/>
                  </a:lnTo>
                  <a:lnTo>
                    <a:pt x="365" y="1027"/>
                  </a:lnTo>
                  <a:lnTo>
                    <a:pt x="360" y="1039"/>
                  </a:lnTo>
                  <a:lnTo>
                    <a:pt x="355" y="1047"/>
                  </a:lnTo>
                  <a:lnTo>
                    <a:pt x="354" y="1050"/>
                  </a:lnTo>
                  <a:lnTo>
                    <a:pt x="344" y="1043"/>
                  </a:lnTo>
                  <a:lnTo>
                    <a:pt x="345" y="1031"/>
                  </a:lnTo>
                  <a:lnTo>
                    <a:pt x="349" y="1017"/>
                  </a:lnTo>
                  <a:lnTo>
                    <a:pt x="359" y="993"/>
                  </a:lnTo>
                  <a:lnTo>
                    <a:pt x="359" y="981"/>
                  </a:lnTo>
                  <a:lnTo>
                    <a:pt x="361" y="964"/>
                  </a:lnTo>
                  <a:lnTo>
                    <a:pt x="351" y="958"/>
                  </a:lnTo>
                  <a:lnTo>
                    <a:pt x="344" y="953"/>
                  </a:lnTo>
                  <a:lnTo>
                    <a:pt x="345" y="946"/>
                  </a:lnTo>
                  <a:lnTo>
                    <a:pt x="354" y="947"/>
                  </a:lnTo>
                  <a:lnTo>
                    <a:pt x="351" y="937"/>
                  </a:lnTo>
                  <a:lnTo>
                    <a:pt x="354" y="924"/>
                  </a:lnTo>
                  <a:lnTo>
                    <a:pt x="349" y="897"/>
                  </a:lnTo>
                  <a:lnTo>
                    <a:pt x="338" y="870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7" y="860"/>
                  </a:lnTo>
                  <a:lnTo>
                    <a:pt x="322" y="844"/>
                  </a:lnTo>
                  <a:lnTo>
                    <a:pt x="317" y="821"/>
                  </a:lnTo>
                  <a:lnTo>
                    <a:pt x="311" y="805"/>
                  </a:lnTo>
                  <a:lnTo>
                    <a:pt x="306" y="784"/>
                  </a:lnTo>
                  <a:lnTo>
                    <a:pt x="301" y="759"/>
                  </a:lnTo>
                  <a:lnTo>
                    <a:pt x="297" y="721"/>
                  </a:lnTo>
                  <a:lnTo>
                    <a:pt x="299" y="695"/>
                  </a:lnTo>
                  <a:lnTo>
                    <a:pt x="295" y="695"/>
                  </a:lnTo>
                  <a:lnTo>
                    <a:pt x="291" y="694"/>
                  </a:lnTo>
                  <a:lnTo>
                    <a:pt x="279" y="688"/>
                  </a:lnTo>
                  <a:lnTo>
                    <a:pt x="269" y="679"/>
                  </a:lnTo>
                  <a:lnTo>
                    <a:pt x="262" y="671"/>
                  </a:lnTo>
                  <a:lnTo>
                    <a:pt x="254" y="673"/>
                  </a:lnTo>
                  <a:lnTo>
                    <a:pt x="251" y="653"/>
                  </a:lnTo>
                  <a:lnTo>
                    <a:pt x="246" y="642"/>
                  </a:lnTo>
                  <a:lnTo>
                    <a:pt x="246" y="662"/>
                  </a:lnTo>
                  <a:lnTo>
                    <a:pt x="241" y="685"/>
                  </a:lnTo>
                  <a:lnTo>
                    <a:pt x="226" y="693"/>
                  </a:lnTo>
                  <a:lnTo>
                    <a:pt x="211" y="700"/>
                  </a:lnTo>
                  <a:lnTo>
                    <a:pt x="200" y="710"/>
                  </a:lnTo>
                  <a:lnTo>
                    <a:pt x="189" y="717"/>
                  </a:lnTo>
                  <a:lnTo>
                    <a:pt x="179" y="726"/>
                  </a:lnTo>
                  <a:lnTo>
                    <a:pt x="170" y="738"/>
                  </a:lnTo>
                  <a:lnTo>
                    <a:pt x="165" y="733"/>
                  </a:lnTo>
                  <a:lnTo>
                    <a:pt x="159" y="735"/>
                  </a:lnTo>
                  <a:lnTo>
                    <a:pt x="154" y="728"/>
                  </a:lnTo>
                  <a:lnTo>
                    <a:pt x="146" y="738"/>
                  </a:lnTo>
                  <a:lnTo>
                    <a:pt x="136" y="733"/>
                  </a:lnTo>
                  <a:lnTo>
                    <a:pt x="127" y="730"/>
                  </a:lnTo>
                  <a:lnTo>
                    <a:pt x="122" y="726"/>
                  </a:lnTo>
                  <a:lnTo>
                    <a:pt x="125" y="717"/>
                  </a:lnTo>
                  <a:lnTo>
                    <a:pt x="116" y="725"/>
                  </a:lnTo>
                  <a:lnTo>
                    <a:pt x="109" y="721"/>
                  </a:lnTo>
                  <a:lnTo>
                    <a:pt x="112" y="70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95"/>
            <p:cNvSpPr>
              <a:spLocks noChangeAspect="1"/>
            </p:cNvSpPr>
            <p:nvPr/>
          </p:nvSpPr>
          <p:spPr bwMode="gray">
            <a:xfrm>
              <a:off x="7681369" y="3977481"/>
              <a:ext cx="92228" cy="82069"/>
            </a:xfrm>
            <a:custGeom>
              <a:avLst/>
              <a:gdLst/>
              <a:ahLst/>
              <a:cxnLst>
                <a:cxn ang="0">
                  <a:pos x="115" y="236"/>
                </a:cxn>
                <a:cxn ang="0">
                  <a:pos x="106" y="230"/>
                </a:cxn>
                <a:cxn ang="0">
                  <a:pos x="82" y="232"/>
                </a:cxn>
                <a:cxn ang="0">
                  <a:pos x="72" y="221"/>
                </a:cxn>
                <a:cxn ang="0">
                  <a:pos x="75" y="204"/>
                </a:cxn>
                <a:cxn ang="0">
                  <a:pos x="64" y="203"/>
                </a:cxn>
                <a:cxn ang="0">
                  <a:pos x="50" y="214"/>
                </a:cxn>
                <a:cxn ang="0">
                  <a:pos x="41" y="186"/>
                </a:cxn>
                <a:cxn ang="0">
                  <a:pos x="45" y="184"/>
                </a:cxn>
                <a:cxn ang="0">
                  <a:pos x="36" y="172"/>
                </a:cxn>
                <a:cxn ang="0">
                  <a:pos x="37" y="157"/>
                </a:cxn>
                <a:cxn ang="0">
                  <a:pos x="25" y="129"/>
                </a:cxn>
                <a:cxn ang="0">
                  <a:pos x="3" y="96"/>
                </a:cxn>
                <a:cxn ang="0">
                  <a:pos x="3" y="67"/>
                </a:cxn>
                <a:cxn ang="0">
                  <a:pos x="15" y="52"/>
                </a:cxn>
                <a:cxn ang="0">
                  <a:pos x="37" y="28"/>
                </a:cxn>
                <a:cxn ang="0">
                  <a:pos x="52" y="19"/>
                </a:cxn>
                <a:cxn ang="0">
                  <a:pos x="95" y="24"/>
                </a:cxn>
                <a:cxn ang="0">
                  <a:pos x="141" y="20"/>
                </a:cxn>
                <a:cxn ang="0">
                  <a:pos x="161" y="25"/>
                </a:cxn>
                <a:cxn ang="0">
                  <a:pos x="187" y="37"/>
                </a:cxn>
                <a:cxn ang="0">
                  <a:pos x="207" y="38"/>
                </a:cxn>
                <a:cxn ang="0">
                  <a:pos x="223" y="15"/>
                </a:cxn>
                <a:cxn ang="0">
                  <a:pos x="242" y="11"/>
                </a:cxn>
                <a:cxn ang="0">
                  <a:pos x="258" y="20"/>
                </a:cxn>
                <a:cxn ang="0">
                  <a:pos x="279" y="6"/>
                </a:cxn>
                <a:cxn ang="0">
                  <a:pos x="281" y="37"/>
                </a:cxn>
                <a:cxn ang="0">
                  <a:pos x="290" y="68"/>
                </a:cxn>
                <a:cxn ang="0">
                  <a:pos x="287" y="129"/>
                </a:cxn>
                <a:cxn ang="0">
                  <a:pos x="272" y="135"/>
                </a:cxn>
                <a:cxn ang="0">
                  <a:pos x="255" y="148"/>
                </a:cxn>
                <a:cxn ang="0">
                  <a:pos x="229" y="156"/>
                </a:cxn>
                <a:cxn ang="0">
                  <a:pos x="209" y="167"/>
                </a:cxn>
                <a:cxn ang="0">
                  <a:pos x="197" y="184"/>
                </a:cxn>
                <a:cxn ang="0">
                  <a:pos x="199" y="202"/>
                </a:cxn>
                <a:cxn ang="0">
                  <a:pos x="185" y="207"/>
                </a:cxn>
                <a:cxn ang="0">
                  <a:pos x="164" y="218"/>
                </a:cxn>
                <a:cxn ang="0">
                  <a:pos x="149" y="215"/>
                </a:cxn>
                <a:cxn ang="0">
                  <a:pos x="143" y="230"/>
                </a:cxn>
                <a:cxn ang="0">
                  <a:pos x="125" y="236"/>
                </a:cxn>
              </a:cxnLst>
              <a:rect l="0" t="0" r="r" b="b"/>
              <a:pathLst>
                <a:path w="290" h="237">
                  <a:moveTo>
                    <a:pt x="120" y="237"/>
                  </a:moveTo>
                  <a:lnTo>
                    <a:pt x="115" y="236"/>
                  </a:lnTo>
                  <a:lnTo>
                    <a:pt x="112" y="234"/>
                  </a:lnTo>
                  <a:lnTo>
                    <a:pt x="106" y="230"/>
                  </a:lnTo>
                  <a:lnTo>
                    <a:pt x="89" y="229"/>
                  </a:lnTo>
                  <a:lnTo>
                    <a:pt x="82" y="232"/>
                  </a:lnTo>
                  <a:lnTo>
                    <a:pt x="72" y="232"/>
                  </a:lnTo>
                  <a:lnTo>
                    <a:pt x="72" y="221"/>
                  </a:lnTo>
                  <a:lnTo>
                    <a:pt x="77" y="214"/>
                  </a:lnTo>
                  <a:lnTo>
                    <a:pt x="75" y="204"/>
                  </a:lnTo>
                  <a:lnTo>
                    <a:pt x="69" y="202"/>
                  </a:lnTo>
                  <a:lnTo>
                    <a:pt x="64" y="203"/>
                  </a:lnTo>
                  <a:lnTo>
                    <a:pt x="59" y="211"/>
                  </a:lnTo>
                  <a:lnTo>
                    <a:pt x="50" y="214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5" y="189"/>
                  </a:lnTo>
                  <a:lnTo>
                    <a:pt x="45" y="184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7" y="166"/>
                  </a:lnTo>
                  <a:lnTo>
                    <a:pt x="37" y="157"/>
                  </a:lnTo>
                  <a:lnTo>
                    <a:pt x="31" y="143"/>
                  </a:lnTo>
                  <a:lnTo>
                    <a:pt x="25" y="129"/>
                  </a:lnTo>
                  <a:lnTo>
                    <a:pt x="10" y="118"/>
                  </a:lnTo>
                  <a:lnTo>
                    <a:pt x="3" y="96"/>
                  </a:lnTo>
                  <a:lnTo>
                    <a:pt x="0" y="85"/>
                  </a:lnTo>
                  <a:lnTo>
                    <a:pt x="3" y="67"/>
                  </a:lnTo>
                  <a:lnTo>
                    <a:pt x="10" y="63"/>
                  </a:lnTo>
                  <a:lnTo>
                    <a:pt x="15" y="52"/>
                  </a:lnTo>
                  <a:lnTo>
                    <a:pt x="23" y="48"/>
                  </a:lnTo>
                  <a:lnTo>
                    <a:pt x="37" y="28"/>
                  </a:lnTo>
                  <a:lnTo>
                    <a:pt x="43" y="22"/>
                  </a:lnTo>
                  <a:lnTo>
                    <a:pt x="52" y="19"/>
                  </a:lnTo>
                  <a:lnTo>
                    <a:pt x="79" y="21"/>
                  </a:lnTo>
                  <a:lnTo>
                    <a:pt x="95" y="24"/>
                  </a:lnTo>
                  <a:lnTo>
                    <a:pt x="113" y="21"/>
                  </a:lnTo>
                  <a:lnTo>
                    <a:pt x="141" y="20"/>
                  </a:lnTo>
                  <a:lnTo>
                    <a:pt x="150" y="30"/>
                  </a:lnTo>
                  <a:lnTo>
                    <a:pt x="161" y="25"/>
                  </a:lnTo>
                  <a:lnTo>
                    <a:pt x="169" y="33"/>
                  </a:lnTo>
                  <a:lnTo>
                    <a:pt x="187" y="37"/>
                  </a:lnTo>
                  <a:lnTo>
                    <a:pt x="198" y="41"/>
                  </a:lnTo>
                  <a:lnTo>
                    <a:pt x="207" y="38"/>
                  </a:lnTo>
                  <a:lnTo>
                    <a:pt x="207" y="24"/>
                  </a:lnTo>
                  <a:lnTo>
                    <a:pt x="223" y="15"/>
                  </a:lnTo>
                  <a:lnTo>
                    <a:pt x="234" y="11"/>
                  </a:lnTo>
                  <a:lnTo>
                    <a:pt x="242" y="11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8" y="15"/>
                  </a:lnTo>
                  <a:lnTo>
                    <a:pt x="279" y="6"/>
                  </a:lnTo>
                  <a:lnTo>
                    <a:pt x="283" y="0"/>
                  </a:lnTo>
                  <a:lnTo>
                    <a:pt x="281" y="37"/>
                  </a:lnTo>
                  <a:lnTo>
                    <a:pt x="283" y="53"/>
                  </a:lnTo>
                  <a:lnTo>
                    <a:pt x="290" y="68"/>
                  </a:lnTo>
                  <a:lnTo>
                    <a:pt x="289" y="117"/>
                  </a:lnTo>
                  <a:lnTo>
                    <a:pt x="287" y="129"/>
                  </a:lnTo>
                  <a:lnTo>
                    <a:pt x="281" y="138"/>
                  </a:lnTo>
                  <a:lnTo>
                    <a:pt x="272" y="135"/>
                  </a:lnTo>
                  <a:lnTo>
                    <a:pt x="262" y="144"/>
                  </a:lnTo>
                  <a:lnTo>
                    <a:pt x="255" y="148"/>
                  </a:lnTo>
                  <a:lnTo>
                    <a:pt x="247" y="148"/>
                  </a:lnTo>
                  <a:lnTo>
                    <a:pt x="229" y="156"/>
                  </a:lnTo>
                  <a:lnTo>
                    <a:pt x="228" y="166"/>
                  </a:lnTo>
                  <a:lnTo>
                    <a:pt x="209" y="167"/>
                  </a:lnTo>
                  <a:lnTo>
                    <a:pt x="199" y="171"/>
                  </a:lnTo>
                  <a:lnTo>
                    <a:pt x="197" y="184"/>
                  </a:lnTo>
                  <a:lnTo>
                    <a:pt x="198" y="193"/>
                  </a:lnTo>
                  <a:lnTo>
                    <a:pt x="199" y="202"/>
                  </a:lnTo>
                  <a:lnTo>
                    <a:pt x="193" y="204"/>
                  </a:lnTo>
                  <a:lnTo>
                    <a:pt x="185" y="207"/>
                  </a:lnTo>
                  <a:lnTo>
                    <a:pt x="174" y="214"/>
                  </a:lnTo>
                  <a:lnTo>
                    <a:pt x="164" y="218"/>
                  </a:lnTo>
                  <a:lnTo>
                    <a:pt x="156" y="215"/>
                  </a:lnTo>
                  <a:lnTo>
                    <a:pt x="149" y="215"/>
                  </a:lnTo>
                  <a:lnTo>
                    <a:pt x="148" y="225"/>
                  </a:lnTo>
                  <a:lnTo>
                    <a:pt x="143" y="230"/>
                  </a:lnTo>
                  <a:lnTo>
                    <a:pt x="136" y="234"/>
                  </a:lnTo>
                  <a:lnTo>
                    <a:pt x="125" y="236"/>
                  </a:lnTo>
                  <a:lnTo>
                    <a:pt x="120" y="23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96"/>
            <p:cNvSpPr>
              <a:spLocks noChangeAspect="1"/>
            </p:cNvSpPr>
            <p:nvPr/>
          </p:nvSpPr>
          <p:spPr bwMode="gray">
            <a:xfrm>
              <a:off x="7644797" y="3820329"/>
              <a:ext cx="125622" cy="171121"/>
            </a:xfrm>
            <a:custGeom>
              <a:avLst/>
              <a:gdLst/>
              <a:ahLst/>
              <a:cxnLst>
                <a:cxn ang="0">
                  <a:pos x="135" y="39"/>
                </a:cxn>
                <a:cxn ang="0">
                  <a:pos x="147" y="71"/>
                </a:cxn>
                <a:cxn ang="0">
                  <a:pos x="183" y="98"/>
                </a:cxn>
                <a:cxn ang="0">
                  <a:pos x="228" y="105"/>
                </a:cxn>
                <a:cxn ang="0">
                  <a:pos x="243" y="127"/>
                </a:cxn>
                <a:cxn ang="0">
                  <a:pos x="252" y="151"/>
                </a:cxn>
                <a:cxn ang="0">
                  <a:pos x="220" y="164"/>
                </a:cxn>
                <a:cxn ang="0">
                  <a:pos x="205" y="181"/>
                </a:cxn>
                <a:cxn ang="0">
                  <a:pos x="221" y="196"/>
                </a:cxn>
                <a:cxn ang="0">
                  <a:pos x="271" y="239"/>
                </a:cxn>
                <a:cxn ang="0">
                  <a:pos x="314" y="290"/>
                </a:cxn>
                <a:cxn ang="0">
                  <a:pos x="342" y="317"/>
                </a:cxn>
                <a:cxn ang="0">
                  <a:pos x="345" y="331"/>
                </a:cxn>
                <a:cxn ang="0">
                  <a:pos x="371" y="355"/>
                </a:cxn>
                <a:cxn ang="0">
                  <a:pos x="397" y="409"/>
                </a:cxn>
                <a:cxn ang="0">
                  <a:pos x="394" y="455"/>
                </a:cxn>
                <a:cxn ang="0">
                  <a:pos x="366" y="469"/>
                </a:cxn>
                <a:cxn ang="0">
                  <a:pos x="338" y="464"/>
                </a:cxn>
                <a:cxn ang="0">
                  <a:pos x="313" y="490"/>
                </a:cxn>
                <a:cxn ang="0">
                  <a:pos x="276" y="474"/>
                </a:cxn>
                <a:cxn ang="0">
                  <a:pos x="287" y="459"/>
                </a:cxn>
                <a:cxn ang="0">
                  <a:pos x="290" y="398"/>
                </a:cxn>
                <a:cxn ang="0">
                  <a:pos x="276" y="380"/>
                </a:cxn>
                <a:cxn ang="0">
                  <a:pos x="257" y="367"/>
                </a:cxn>
                <a:cxn ang="0">
                  <a:pos x="247" y="321"/>
                </a:cxn>
                <a:cxn ang="0">
                  <a:pos x="237" y="286"/>
                </a:cxn>
                <a:cxn ang="0">
                  <a:pos x="220" y="270"/>
                </a:cxn>
                <a:cxn ang="0">
                  <a:pos x="195" y="240"/>
                </a:cxn>
                <a:cxn ang="0">
                  <a:pos x="161" y="243"/>
                </a:cxn>
                <a:cxn ang="0">
                  <a:pos x="145" y="261"/>
                </a:cxn>
                <a:cxn ang="0">
                  <a:pos x="115" y="261"/>
                </a:cxn>
                <a:cxn ang="0">
                  <a:pos x="93" y="251"/>
                </a:cxn>
                <a:cxn ang="0">
                  <a:pos x="55" y="274"/>
                </a:cxn>
                <a:cxn ang="0">
                  <a:pos x="44" y="282"/>
                </a:cxn>
                <a:cxn ang="0">
                  <a:pos x="48" y="231"/>
                </a:cxn>
                <a:cxn ang="0">
                  <a:pos x="54" y="202"/>
                </a:cxn>
                <a:cxn ang="0">
                  <a:pos x="50" y="165"/>
                </a:cxn>
                <a:cxn ang="0">
                  <a:pos x="21" y="163"/>
                </a:cxn>
                <a:cxn ang="0">
                  <a:pos x="12" y="121"/>
                </a:cxn>
                <a:cxn ang="0">
                  <a:pos x="0" y="113"/>
                </a:cxn>
                <a:cxn ang="0">
                  <a:pos x="5" y="99"/>
                </a:cxn>
                <a:cxn ang="0">
                  <a:pos x="23" y="92"/>
                </a:cxn>
                <a:cxn ang="0">
                  <a:pos x="48" y="61"/>
                </a:cxn>
                <a:cxn ang="0">
                  <a:pos x="59" y="76"/>
                </a:cxn>
                <a:cxn ang="0">
                  <a:pos x="85" y="52"/>
                </a:cxn>
                <a:cxn ang="0">
                  <a:pos x="77" y="7"/>
                </a:cxn>
                <a:cxn ang="0">
                  <a:pos x="106" y="3"/>
                </a:cxn>
              </a:cxnLst>
              <a:rect l="0" t="0" r="r" b="b"/>
              <a:pathLst>
                <a:path w="398" h="490">
                  <a:moveTo>
                    <a:pt x="106" y="3"/>
                  </a:moveTo>
                  <a:lnTo>
                    <a:pt x="118" y="19"/>
                  </a:lnTo>
                  <a:lnTo>
                    <a:pt x="135" y="39"/>
                  </a:lnTo>
                  <a:lnTo>
                    <a:pt x="145" y="49"/>
                  </a:lnTo>
                  <a:lnTo>
                    <a:pt x="150" y="59"/>
                  </a:lnTo>
                  <a:lnTo>
                    <a:pt x="147" y="71"/>
                  </a:lnTo>
                  <a:lnTo>
                    <a:pt x="149" y="79"/>
                  </a:lnTo>
                  <a:lnTo>
                    <a:pt x="163" y="94"/>
                  </a:lnTo>
                  <a:lnTo>
                    <a:pt x="183" y="98"/>
                  </a:lnTo>
                  <a:lnTo>
                    <a:pt x="203" y="93"/>
                  </a:lnTo>
                  <a:lnTo>
                    <a:pt x="219" y="94"/>
                  </a:lnTo>
                  <a:lnTo>
                    <a:pt x="228" y="105"/>
                  </a:lnTo>
                  <a:lnTo>
                    <a:pt x="233" y="114"/>
                  </a:lnTo>
                  <a:lnTo>
                    <a:pt x="235" y="121"/>
                  </a:lnTo>
                  <a:lnTo>
                    <a:pt x="243" y="127"/>
                  </a:lnTo>
                  <a:lnTo>
                    <a:pt x="247" y="136"/>
                  </a:lnTo>
                  <a:lnTo>
                    <a:pt x="253" y="142"/>
                  </a:lnTo>
                  <a:lnTo>
                    <a:pt x="252" y="151"/>
                  </a:lnTo>
                  <a:lnTo>
                    <a:pt x="236" y="167"/>
                  </a:lnTo>
                  <a:lnTo>
                    <a:pt x="231" y="167"/>
                  </a:lnTo>
                  <a:lnTo>
                    <a:pt x="220" y="164"/>
                  </a:lnTo>
                  <a:lnTo>
                    <a:pt x="213" y="167"/>
                  </a:lnTo>
                  <a:lnTo>
                    <a:pt x="209" y="172"/>
                  </a:lnTo>
                  <a:lnTo>
                    <a:pt x="205" y="181"/>
                  </a:lnTo>
                  <a:lnTo>
                    <a:pt x="206" y="188"/>
                  </a:lnTo>
                  <a:lnTo>
                    <a:pt x="213" y="190"/>
                  </a:lnTo>
                  <a:lnTo>
                    <a:pt x="221" y="196"/>
                  </a:lnTo>
                  <a:lnTo>
                    <a:pt x="240" y="206"/>
                  </a:lnTo>
                  <a:lnTo>
                    <a:pt x="267" y="226"/>
                  </a:lnTo>
                  <a:lnTo>
                    <a:pt x="271" y="239"/>
                  </a:lnTo>
                  <a:lnTo>
                    <a:pt x="294" y="260"/>
                  </a:lnTo>
                  <a:lnTo>
                    <a:pt x="297" y="270"/>
                  </a:lnTo>
                  <a:lnTo>
                    <a:pt x="314" y="290"/>
                  </a:lnTo>
                  <a:lnTo>
                    <a:pt x="319" y="291"/>
                  </a:lnTo>
                  <a:lnTo>
                    <a:pt x="337" y="303"/>
                  </a:lnTo>
                  <a:lnTo>
                    <a:pt x="342" y="317"/>
                  </a:lnTo>
                  <a:lnTo>
                    <a:pt x="345" y="329"/>
                  </a:lnTo>
                  <a:lnTo>
                    <a:pt x="344" y="330"/>
                  </a:lnTo>
                  <a:lnTo>
                    <a:pt x="345" y="331"/>
                  </a:lnTo>
                  <a:lnTo>
                    <a:pt x="349" y="345"/>
                  </a:lnTo>
                  <a:lnTo>
                    <a:pt x="357" y="345"/>
                  </a:lnTo>
                  <a:lnTo>
                    <a:pt x="371" y="355"/>
                  </a:lnTo>
                  <a:lnTo>
                    <a:pt x="380" y="363"/>
                  </a:lnTo>
                  <a:lnTo>
                    <a:pt x="384" y="380"/>
                  </a:lnTo>
                  <a:lnTo>
                    <a:pt x="397" y="409"/>
                  </a:lnTo>
                  <a:lnTo>
                    <a:pt x="398" y="416"/>
                  </a:lnTo>
                  <a:lnTo>
                    <a:pt x="398" y="449"/>
                  </a:lnTo>
                  <a:lnTo>
                    <a:pt x="394" y="455"/>
                  </a:lnTo>
                  <a:lnTo>
                    <a:pt x="383" y="464"/>
                  </a:lnTo>
                  <a:lnTo>
                    <a:pt x="373" y="469"/>
                  </a:lnTo>
                  <a:lnTo>
                    <a:pt x="366" y="469"/>
                  </a:lnTo>
                  <a:lnTo>
                    <a:pt x="357" y="460"/>
                  </a:lnTo>
                  <a:lnTo>
                    <a:pt x="349" y="460"/>
                  </a:lnTo>
                  <a:lnTo>
                    <a:pt x="338" y="464"/>
                  </a:lnTo>
                  <a:lnTo>
                    <a:pt x="322" y="473"/>
                  </a:lnTo>
                  <a:lnTo>
                    <a:pt x="322" y="487"/>
                  </a:lnTo>
                  <a:lnTo>
                    <a:pt x="313" y="490"/>
                  </a:lnTo>
                  <a:lnTo>
                    <a:pt x="302" y="486"/>
                  </a:lnTo>
                  <a:lnTo>
                    <a:pt x="284" y="482"/>
                  </a:lnTo>
                  <a:lnTo>
                    <a:pt x="276" y="474"/>
                  </a:lnTo>
                  <a:lnTo>
                    <a:pt x="276" y="470"/>
                  </a:lnTo>
                  <a:lnTo>
                    <a:pt x="280" y="470"/>
                  </a:lnTo>
                  <a:lnTo>
                    <a:pt x="287" y="459"/>
                  </a:lnTo>
                  <a:lnTo>
                    <a:pt x="287" y="417"/>
                  </a:lnTo>
                  <a:lnTo>
                    <a:pt x="291" y="407"/>
                  </a:lnTo>
                  <a:lnTo>
                    <a:pt x="290" y="398"/>
                  </a:lnTo>
                  <a:lnTo>
                    <a:pt x="289" y="391"/>
                  </a:lnTo>
                  <a:lnTo>
                    <a:pt x="284" y="385"/>
                  </a:lnTo>
                  <a:lnTo>
                    <a:pt x="276" y="380"/>
                  </a:lnTo>
                  <a:lnTo>
                    <a:pt x="274" y="373"/>
                  </a:lnTo>
                  <a:lnTo>
                    <a:pt x="264" y="372"/>
                  </a:lnTo>
                  <a:lnTo>
                    <a:pt x="257" y="367"/>
                  </a:lnTo>
                  <a:lnTo>
                    <a:pt x="249" y="357"/>
                  </a:lnTo>
                  <a:lnTo>
                    <a:pt x="246" y="346"/>
                  </a:lnTo>
                  <a:lnTo>
                    <a:pt x="247" y="321"/>
                  </a:lnTo>
                  <a:lnTo>
                    <a:pt x="246" y="308"/>
                  </a:lnTo>
                  <a:lnTo>
                    <a:pt x="242" y="296"/>
                  </a:lnTo>
                  <a:lnTo>
                    <a:pt x="237" y="286"/>
                  </a:lnTo>
                  <a:lnTo>
                    <a:pt x="230" y="281"/>
                  </a:lnTo>
                  <a:lnTo>
                    <a:pt x="228" y="274"/>
                  </a:lnTo>
                  <a:lnTo>
                    <a:pt x="220" y="270"/>
                  </a:lnTo>
                  <a:lnTo>
                    <a:pt x="213" y="263"/>
                  </a:lnTo>
                  <a:lnTo>
                    <a:pt x="208" y="255"/>
                  </a:lnTo>
                  <a:lnTo>
                    <a:pt x="195" y="240"/>
                  </a:lnTo>
                  <a:lnTo>
                    <a:pt x="183" y="239"/>
                  </a:lnTo>
                  <a:lnTo>
                    <a:pt x="172" y="240"/>
                  </a:lnTo>
                  <a:lnTo>
                    <a:pt x="161" y="243"/>
                  </a:lnTo>
                  <a:lnTo>
                    <a:pt x="157" y="254"/>
                  </a:lnTo>
                  <a:lnTo>
                    <a:pt x="152" y="258"/>
                  </a:lnTo>
                  <a:lnTo>
                    <a:pt x="145" y="261"/>
                  </a:lnTo>
                  <a:lnTo>
                    <a:pt x="133" y="267"/>
                  </a:lnTo>
                  <a:lnTo>
                    <a:pt x="124" y="267"/>
                  </a:lnTo>
                  <a:lnTo>
                    <a:pt x="115" y="261"/>
                  </a:lnTo>
                  <a:lnTo>
                    <a:pt x="109" y="251"/>
                  </a:lnTo>
                  <a:lnTo>
                    <a:pt x="102" y="249"/>
                  </a:lnTo>
                  <a:lnTo>
                    <a:pt x="93" y="251"/>
                  </a:lnTo>
                  <a:lnTo>
                    <a:pt x="80" y="256"/>
                  </a:lnTo>
                  <a:lnTo>
                    <a:pt x="68" y="269"/>
                  </a:lnTo>
                  <a:lnTo>
                    <a:pt x="55" y="274"/>
                  </a:lnTo>
                  <a:lnTo>
                    <a:pt x="48" y="283"/>
                  </a:lnTo>
                  <a:lnTo>
                    <a:pt x="43" y="287"/>
                  </a:lnTo>
                  <a:lnTo>
                    <a:pt x="44" y="282"/>
                  </a:lnTo>
                  <a:lnTo>
                    <a:pt x="41" y="269"/>
                  </a:lnTo>
                  <a:lnTo>
                    <a:pt x="45" y="255"/>
                  </a:lnTo>
                  <a:lnTo>
                    <a:pt x="48" y="231"/>
                  </a:lnTo>
                  <a:lnTo>
                    <a:pt x="53" y="220"/>
                  </a:lnTo>
                  <a:lnTo>
                    <a:pt x="53" y="211"/>
                  </a:lnTo>
                  <a:lnTo>
                    <a:pt x="54" y="202"/>
                  </a:lnTo>
                  <a:lnTo>
                    <a:pt x="50" y="186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29" y="165"/>
                  </a:lnTo>
                  <a:lnTo>
                    <a:pt x="23" y="164"/>
                  </a:lnTo>
                  <a:lnTo>
                    <a:pt x="21" y="163"/>
                  </a:lnTo>
                  <a:lnTo>
                    <a:pt x="21" y="145"/>
                  </a:lnTo>
                  <a:lnTo>
                    <a:pt x="18" y="130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4" y="105"/>
                  </a:lnTo>
                  <a:lnTo>
                    <a:pt x="5" y="99"/>
                  </a:lnTo>
                  <a:lnTo>
                    <a:pt x="10" y="95"/>
                  </a:lnTo>
                  <a:lnTo>
                    <a:pt x="17" y="93"/>
                  </a:lnTo>
                  <a:lnTo>
                    <a:pt x="23" y="92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48" y="61"/>
                  </a:lnTo>
                  <a:lnTo>
                    <a:pt x="53" y="54"/>
                  </a:lnTo>
                  <a:lnTo>
                    <a:pt x="54" y="49"/>
                  </a:lnTo>
                  <a:lnTo>
                    <a:pt x="59" y="76"/>
                  </a:lnTo>
                  <a:lnTo>
                    <a:pt x="80" y="71"/>
                  </a:lnTo>
                  <a:lnTo>
                    <a:pt x="84" y="67"/>
                  </a:lnTo>
                  <a:lnTo>
                    <a:pt x="85" y="52"/>
                  </a:lnTo>
                  <a:lnTo>
                    <a:pt x="79" y="36"/>
                  </a:lnTo>
                  <a:lnTo>
                    <a:pt x="76" y="19"/>
                  </a:lnTo>
                  <a:lnTo>
                    <a:pt x="77" y="7"/>
                  </a:lnTo>
                  <a:lnTo>
                    <a:pt x="86" y="0"/>
                  </a:lnTo>
                  <a:lnTo>
                    <a:pt x="106" y="1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6" name="Group 97"/>
            <p:cNvGrpSpPr>
              <a:grpSpLocks noChangeAspect="1"/>
            </p:cNvGrpSpPr>
            <p:nvPr/>
          </p:nvGrpSpPr>
          <p:grpSpPr bwMode="gray">
            <a:xfrm>
              <a:off x="6957856" y="3500786"/>
              <a:ext cx="637647" cy="646069"/>
              <a:chOff x="3183" y="2052"/>
              <a:chExt cx="401" cy="370"/>
            </a:xfrm>
            <a:grpFill/>
          </p:grpSpPr>
          <p:sp>
            <p:nvSpPr>
              <p:cNvPr id="370" name="Freeform 98"/>
              <p:cNvSpPr>
                <a:spLocks noChangeAspect="1"/>
              </p:cNvSpPr>
              <p:nvPr/>
            </p:nvSpPr>
            <p:spPr bwMode="gray">
              <a:xfrm>
                <a:off x="3509" y="2232"/>
                <a:ext cx="3" cy="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14" y="21"/>
                  </a:cxn>
                  <a:cxn ang="0">
                    <a:pos x="14" y="12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0" y="4"/>
                  </a:cxn>
                </a:cxnLst>
                <a:rect l="0" t="0" r="r" b="b"/>
                <a:pathLst>
                  <a:path w="14" h="27">
                    <a:moveTo>
                      <a:pt x="0" y="4"/>
                    </a:moveTo>
                    <a:lnTo>
                      <a:pt x="1" y="26"/>
                    </a:lnTo>
                    <a:lnTo>
                      <a:pt x="9" y="27"/>
                    </a:lnTo>
                    <a:lnTo>
                      <a:pt x="14" y="21"/>
                    </a:lnTo>
                    <a:lnTo>
                      <a:pt x="14" y="12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99"/>
              <p:cNvSpPr>
                <a:spLocks noChangeAspect="1"/>
              </p:cNvSpPr>
              <p:nvPr/>
            </p:nvSpPr>
            <p:spPr bwMode="gray">
              <a:xfrm>
                <a:off x="3262" y="2066"/>
                <a:ext cx="322" cy="332"/>
              </a:xfrm>
              <a:custGeom>
                <a:avLst/>
                <a:gdLst/>
                <a:ahLst/>
                <a:cxnLst>
                  <a:cxn ang="0">
                    <a:pos x="351" y="1334"/>
                  </a:cxn>
                  <a:cxn ang="0">
                    <a:pos x="468" y="1614"/>
                  </a:cxn>
                  <a:cxn ang="0">
                    <a:pos x="594" y="1598"/>
                  </a:cxn>
                  <a:cxn ang="0">
                    <a:pos x="655" y="1431"/>
                  </a:cxn>
                  <a:cxn ang="0">
                    <a:pos x="659" y="1302"/>
                  </a:cxn>
                  <a:cxn ang="0">
                    <a:pos x="733" y="1205"/>
                  </a:cxn>
                  <a:cxn ang="0">
                    <a:pos x="880" y="1087"/>
                  </a:cxn>
                  <a:cxn ang="0">
                    <a:pos x="1036" y="913"/>
                  </a:cxn>
                  <a:cxn ang="0">
                    <a:pos x="1107" y="902"/>
                  </a:cxn>
                  <a:cxn ang="0">
                    <a:pos x="1134" y="854"/>
                  </a:cxn>
                  <a:cxn ang="0">
                    <a:pos x="1120" y="738"/>
                  </a:cxn>
                  <a:cxn ang="0">
                    <a:pos x="1122" y="669"/>
                  </a:cxn>
                  <a:cxn ang="0">
                    <a:pos x="1143" y="613"/>
                  </a:cxn>
                  <a:cxn ang="0">
                    <a:pos x="1264" y="679"/>
                  </a:cxn>
                  <a:cxn ang="0">
                    <a:pos x="1268" y="798"/>
                  </a:cxn>
                  <a:cxn ang="0">
                    <a:pos x="1346" y="881"/>
                  </a:cxn>
                  <a:cxn ang="0">
                    <a:pos x="1387" y="799"/>
                  </a:cxn>
                  <a:cxn ang="0">
                    <a:pos x="1487" y="652"/>
                  </a:cxn>
                  <a:cxn ang="0">
                    <a:pos x="1602" y="525"/>
                  </a:cxn>
                  <a:cxn ang="0">
                    <a:pos x="1532" y="422"/>
                  </a:cxn>
                  <a:cxn ang="0">
                    <a:pos x="1379" y="492"/>
                  </a:cxn>
                  <a:cxn ang="0">
                    <a:pos x="1319" y="570"/>
                  </a:cxn>
                  <a:cxn ang="0">
                    <a:pos x="1160" y="592"/>
                  </a:cxn>
                  <a:cxn ang="0">
                    <a:pos x="1133" y="551"/>
                  </a:cxn>
                  <a:cxn ang="0">
                    <a:pos x="1090" y="541"/>
                  </a:cxn>
                  <a:cxn ang="0">
                    <a:pos x="1046" y="615"/>
                  </a:cxn>
                  <a:cxn ang="0">
                    <a:pos x="873" y="555"/>
                  </a:cxn>
                  <a:cxn ang="0">
                    <a:pos x="772" y="530"/>
                  </a:cxn>
                  <a:cxn ang="0">
                    <a:pos x="676" y="480"/>
                  </a:cxn>
                  <a:cxn ang="0">
                    <a:pos x="675" y="409"/>
                  </a:cxn>
                  <a:cxn ang="0">
                    <a:pos x="690" y="367"/>
                  </a:cxn>
                  <a:cxn ang="0">
                    <a:pos x="631" y="332"/>
                  </a:cxn>
                  <a:cxn ang="0">
                    <a:pos x="589" y="304"/>
                  </a:cxn>
                  <a:cxn ang="0">
                    <a:pos x="581" y="224"/>
                  </a:cxn>
                  <a:cxn ang="0">
                    <a:pos x="617" y="223"/>
                  </a:cxn>
                  <a:cxn ang="0">
                    <a:pos x="597" y="174"/>
                  </a:cxn>
                  <a:cxn ang="0">
                    <a:pos x="628" y="126"/>
                  </a:cxn>
                  <a:cxn ang="0">
                    <a:pos x="666" y="52"/>
                  </a:cxn>
                  <a:cxn ang="0">
                    <a:pos x="642" y="22"/>
                  </a:cxn>
                  <a:cxn ang="0">
                    <a:pos x="599" y="6"/>
                  </a:cxn>
                  <a:cxn ang="0">
                    <a:pos x="489" y="68"/>
                  </a:cxn>
                  <a:cxn ang="0">
                    <a:pos x="427" y="92"/>
                  </a:cxn>
                  <a:cxn ang="0">
                    <a:pos x="333" y="79"/>
                  </a:cxn>
                  <a:cxn ang="0">
                    <a:pos x="320" y="126"/>
                  </a:cxn>
                  <a:cxn ang="0">
                    <a:pos x="321" y="181"/>
                  </a:cxn>
                  <a:cxn ang="0">
                    <a:pos x="384" y="232"/>
                  </a:cxn>
                  <a:cxn ang="0">
                    <a:pos x="362" y="267"/>
                  </a:cxn>
                  <a:cxn ang="0">
                    <a:pos x="371" y="324"/>
                  </a:cxn>
                  <a:cxn ang="0">
                    <a:pos x="314" y="388"/>
                  </a:cxn>
                  <a:cxn ang="0">
                    <a:pos x="212" y="504"/>
                  </a:cxn>
                  <a:cxn ang="0">
                    <a:pos x="132" y="513"/>
                  </a:cxn>
                  <a:cxn ang="0">
                    <a:pos x="111" y="603"/>
                  </a:cxn>
                  <a:cxn ang="0">
                    <a:pos x="142" y="669"/>
                  </a:cxn>
                  <a:cxn ang="0">
                    <a:pos x="166" y="733"/>
                  </a:cxn>
                  <a:cxn ang="0">
                    <a:pos x="127" y="734"/>
                  </a:cxn>
                  <a:cxn ang="0">
                    <a:pos x="47" y="740"/>
                  </a:cxn>
                  <a:cxn ang="0">
                    <a:pos x="0" y="773"/>
                  </a:cxn>
                  <a:cxn ang="0">
                    <a:pos x="124" y="814"/>
                  </a:cxn>
                  <a:cxn ang="0">
                    <a:pos x="131" y="945"/>
                  </a:cxn>
                  <a:cxn ang="0">
                    <a:pos x="229" y="857"/>
                  </a:cxn>
                  <a:cxn ang="0">
                    <a:pos x="246" y="924"/>
                  </a:cxn>
                  <a:cxn ang="0">
                    <a:pos x="261" y="1041"/>
                  </a:cxn>
                  <a:cxn ang="0">
                    <a:pos x="276" y="1157"/>
                  </a:cxn>
                </a:cxnLst>
                <a:rect l="0" t="0" r="r" b="b"/>
                <a:pathLst>
                  <a:path w="1608" h="1661">
                    <a:moveTo>
                      <a:pt x="304" y="1236"/>
                    </a:moveTo>
                    <a:lnTo>
                      <a:pt x="306" y="1238"/>
                    </a:lnTo>
                    <a:lnTo>
                      <a:pt x="310" y="1250"/>
                    </a:lnTo>
                    <a:lnTo>
                      <a:pt x="312" y="1252"/>
                    </a:lnTo>
                    <a:lnTo>
                      <a:pt x="315" y="1249"/>
                    </a:lnTo>
                    <a:lnTo>
                      <a:pt x="320" y="1250"/>
                    </a:lnTo>
                    <a:lnTo>
                      <a:pt x="316" y="1255"/>
                    </a:lnTo>
                    <a:lnTo>
                      <a:pt x="316" y="1260"/>
                    </a:lnTo>
                    <a:lnTo>
                      <a:pt x="322" y="1281"/>
                    </a:lnTo>
                    <a:lnTo>
                      <a:pt x="331" y="1293"/>
                    </a:lnTo>
                    <a:lnTo>
                      <a:pt x="338" y="1297"/>
                    </a:lnTo>
                    <a:lnTo>
                      <a:pt x="348" y="1319"/>
                    </a:lnTo>
                    <a:lnTo>
                      <a:pt x="351" y="1334"/>
                    </a:lnTo>
                    <a:lnTo>
                      <a:pt x="358" y="1343"/>
                    </a:lnTo>
                    <a:lnTo>
                      <a:pt x="364" y="1358"/>
                    </a:lnTo>
                    <a:lnTo>
                      <a:pt x="370" y="1388"/>
                    </a:lnTo>
                    <a:lnTo>
                      <a:pt x="382" y="1426"/>
                    </a:lnTo>
                    <a:lnTo>
                      <a:pt x="382" y="1429"/>
                    </a:lnTo>
                    <a:lnTo>
                      <a:pt x="391" y="1444"/>
                    </a:lnTo>
                    <a:lnTo>
                      <a:pt x="401" y="1453"/>
                    </a:lnTo>
                    <a:lnTo>
                      <a:pt x="418" y="1475"/>
                    </a:lnTo>
                    <a:lnTo>
                      <a:pt x="425" y="1494"/>
                    </a:lnTo>
                    <a:lnTo>
                      <a:pt x="432" y="1519"/>
                    </a:lnTo>
                    <a:lnTo>
                      <a:pt x="454" y="1572"/>
                    </a:lnTo>
                    <a:lnTo>
                      <a:pt x="461" y="1600"/>
                    </a:lnTo>
                    <a:lnTo>
                      <a:pt x="468" y="1614"/>
                    </a:lnTo>
                    <a:lnTo>
                      <a:pt x="481" y="1633"/>
                    </a:lnTo>
                    <a:lnTo>
                      <a:pt x="495" y="1650"/>
                    </a:lnTo>
                    <a:lnTo>
                      <a:pt x="508" y="1661"/>
                    </a:lnTo>
                    <a:lnTo>
                      <a:pt x="525" y="1661"/>
                    </a:lnTo>
                    <a:lnTo>
                      <a:pt x="534" y="1653"/>
                    </a:lnTo>
                    <a:lnTo>
                      <a:pt x="534" y="1650"/>
                    </a:lnTo>
                    <a:lnTo>
                      <a:pt x="540" y="1647"/>
                    </a:lnTo>
                    <a:lnTo>
                      <a:pt x="546" y="1642"/>
                    </a:lnTo>
                    <a:lnTo>
                      <a:pt x="548" y="1636"/>
                    </a:lnTo>
                    <a:lnTo>
                      <a:pt x="547" y="1632"/>
                    </a:lnTo>
                    <a:lnTo>
                      <a:pt x="554" y="1611"/>
                    </a:lnTo>
                    <a:lnTo>
                      <a:pt x="577" y="1600"/>
                    </a:lnTo>
                    <a:lnTo>
                      <a:pt x="594" y="1598"/>
                    </a:lnTo>
                    <a:lnTo>
                      <a:pt x="593" y="1588"/>
                    </a:lnTo>
                    <a:lnTo>
                      <a:pt x="594" y="1578"/>
                    </a:lnTo>
                    <a:lnTo>
                      <a:pt x="607" y="1560"/>
                    </a:lnTo>
                    <a:lnTo>
                      <a:pt x="610" y="1552"/>
                    </a:lnTo>
                    <a:lnTo>
                      <a:pt x="615" y="1541"/>
                    </a:lnTo>
                    <a:lnTo>
                      <a:pt x="628" y="1539"/>
                    </a:lnTo>
                    <a:lnTo>
                      <a:pt x="632" y="1542"/>
                    </a:lnTo>
                    <a:lnTo>
                      <a:pt x="643" y="1542"/>
                    </a:lnTo>
                    <a:lnTo>
                      <a:pt x="643" y="1525"/>
                    </a:lnTo>
                    <a:lnTo>
                      <a:pt x="640" y="1496"/>
                    </a:lnTo>
                    <a:lnTo>
                      <a:pt x="640" y="1467"/>
                    </a:lnTo>
                    <a:lnTo>
                      <a:pt x="643" y="1456"/>
                    </a:lnTo>
                    <a:lnTo>
                      <a:pt x="655" y="1431"/>
                    </a:lnTo>
                    <a:lnTo>
                      <a:pt x="660" y="1417"/>
                    </a:lnTo>
                    <a:lnTo>
                      <a:pt x="667" y="1390"/>
                    </a:lnTo>
                    <a:lnTo>
                      <a:pt x="669" y="1381"/>
                    </a:lnTo>
                    <a:lnTo>
                      <a:pt x="667" y="1368"/>
                    </a:lnTo>
                    <a:lnTo>
                      <a:pt x="661" y="1363"/>
                    </a:lnTo>
                    <a:lnTo>
                      <a:pt x="660" y="1358"/>
                    </a:lnTo>
                    <a:lnTo>
                      <a:pt x="658" y="1356"/>
                    </a:lnTo>
                    <a:lnTo>
                      <a:pt x="660" y="1352"/>
                    </a:lnTo>
                    <a:lnTo>
                      <a:pt x="664" y="1356"/>
                    </a:lnTo>
                    <a:lnTo>
                      <a:pt x="656" y="1324"/>
                    </a:lnTo>
                    <a:lnTo>
                      <a:pt x="659" y="1314"/>
                    </a:lnTo>
                    <a:lnTo>
                      <a:pt x="659" y="1304"/>
                    </a:lnTo>
                    <a:lnTo>
                      <a:pt x="659" y="1302"/>
                    </a:lnTo>
                    <a:lnTo>
                      <a:pt x="655" y="1297"/>
                    </a:lnTo>
                    <a:lnTo>
                      <a:pt x="654" y="1284"/>
                    </a:lnTo>
                    <a:lnTo>
                      <a:pt x="654" y="1262"/>
                    </a:lnTo>
                    <a:lnTo>
                      <a:pt x="661" y="1251"/>
                    </a:lnTo>
                    <a:lnTo>
                      <a:pt x="670" y="1238"/>
                    </a:lnTo>
                    <a:lnTo>
                      <a:pt x="680" y="1233"/>
                    </a:lnTo>
                    <a:lnTo>
                      <a:pt x="688" y="1232"/>
                    </a:lnTo>
                    <a:lnTo>
                      <a:pt x="698" y="1238"/>
                    </a:lnTo>
                    <a:lnTo>
                      <a:pt x="706" y="1234"/>
                    </a:lnTo>
                    <a:lnTo>
                      <a:pt x="713" y="1222"/>
                    </a:lnTo>
                    <a:lnTo>
                      <a:pt x="718" y="1208"/>
                    </a:lnTo>
                    <a:lnTo>
                      <a:pt x="720" y="1208"/>
                    </a:lnTo>
                    <a:lnTo>
                      <a:pt x="733" y="1205"/>
                    </a:lnTo>
                    <a:lnTo>
                      <a:pt x="746" y="1202"/>
                    </a:lnTo>
                    <a:lnTo>
                      <a:pt x="769" y="1193"/>
                    </a:lnTo>
                    <a:lnTo>
                      <a:pt x="776" y="1185"/>
                    </a:lnTo>
                    <a:lnTo>
                      <a:pt x="776" y="1174"/>
                    </a:lnTo>
                    <a:lnTo>
                      <a:pt x="782" y="1164"/>
                    </a:lnTo>
                    <a:lnTo>
                      <a:pt x="795" y="1155"/>
                    </a:lnTo>
                    <a:lnTo>
                      <a:pt x="820" y="1136"/>
                    </a:lnTo>
                    <a:lnTo>
                      <a:pt x="837" y="1123"/>
                    </a:lnTo>
                    <a:lnTo>
                      <a:pt x="849" y="1109"/>
                    </a:lnTo>
                    <a:lnTo>
                      <a:pt x="864" y="1098"/>
                    </a:lnTo>
                    <a:lnTo>
                      <a:pt x="875" y="1092"/>
                    </a:lnTo>
                    <a:lnTo>
                      <a:pt x="878" y="1088"/>
                    </a:lnTo>
                    <a:lnTo>
                      <a:pt x="880" y="1087"/>
                    </a:lnTo>
                    <a:lnTo>
                      <a:pt x="890" y="1077"/>
                    </a:lnTo>
                    <a:lnTo>
                      <a:pt x="925" y="1034"/>
                    </a:lnTo>
                    <a:lnTo>
                      <a:pt x="938" y="1024"/>
                    </a:lnTo>
                    <a:lnTo>
                      <a:pt x="968" y="1007"/>
                    </a:lnTo>
                    <a:lnTo>
                      <a:pt x="986" y="1001"/>
                    </a:lnTo>
                    <a:lnTo>
                      <a:pt x="995" y="996"/>
                    </a:lnTo>
                    <a:lnTo>
                      <a:pt x="998" y="996"/>
                    </a:lnTo>
                    <a:lnTo>
                      <a:pt x="1015" y="981"/>
                    </a:lnTo>
                    <a:lnTo>
                      <a:pt x="1024" y="970"/>
                    </a:lnTo>
                    <a:lnTo>
                      <a:pt x="1026" y="964"/>
                    </a:lnTo>
                    <a:lnTo>
                      <a:pt x="1036" y="953"/>
                    </a:lnTo>
                    <a:lnTo>
                      <a:pt x="1030" y="929"/>
                    </a:lnTo>
                    <a:lnTo>
                      <a:pt x="1036" y="913"/>
                    </a:lnTo>
                    <a:lnTo>
                      <a:pt x="1068" y="897"/>
                    </a:lnTo>
                    <a:lnTo>
                      <a:pt x="1078" y="894"/>
                    </a:lnTo>
                    <a:lnTo>
                      <a:pt x="1084" y="889"/>
                    </a:lnTo>
                    <a:lnTo>
                      <a:pt x="1089" y="880"/>
                    </a:lnTo>
                    <a:lnTo>
                      <a:pt x="1091" y="874"/>
                    </a:lnTo>
                    <a:lnTo>
                      <a:pt x="1096" y="868"/>
                    </a:lnTo>
                    <a:lnTo>
                      <a:pt x="1100" y="868"/>
                    </a:lnTo>
                    <a:lnTo>
                      <a:pt x="1097" y="880"/>
                    </a:lnTo>
                    <a:lnTo>
                      <a:pt x="1097" y="893"/>
                    </a:lnTo>
                    <a:lnTo>
                      <a:pt x="1099" y="894"/>
                    </a:lnTo>
                    <a:lnTo>
                      <a:pt x="1101" y="894"/>
                    </a:lnTo>
                    <a:lnTo>
                      <a:pt x="1104" y="895"/>
                    </a:lnTo>
                    <a:lnTo>
                      <a:pt x="1107" y="902"/>
                    </a:lnTo>
                    <a:lnTo>
                      <a:pt x="1116" y="901"/>
                    </a:lnTo>
                    <a:lnTo>
                      <a:pt x="1121" y="897"/>
                    </a:lnTo>
                    <a:lnTo>
                      <a:pt x="1124" y="899"/>
                    </a:lnTo>
                    <a:lnTo>
                      <a:pt x="1126" y="890"/>
                    </a:lnTo>
                    <a:lnTo>
                      <a:pt x="1128" y="886"/>
                    </a:lnTo>
                    <a:lnTo>
                      <a:pt x="1131" y="896"/>
                    </a:lnTo>
                    <a:lnTo>
                      <a:pt x="1134" y="900"/>
                    </a:lnTo>
                    <a:lnTo>
                      <a:pt x="1142" y="897"/>
                    </a:lnTo>
                    <a:lnTo>
                      <a:pt x="1135" y="884"/>
                    </a:lnTo>
                    <a:lnTo>
                      <a:pt x="1137" y="878"/>
                    </a:lnTo>
                    <a:lnTo>
                      <a:pt x="1135" y="874"/>
                    </a:lnTo>
                    <a:lnTo>
                      <a:pt x="1133" y="863"/>
                    </a:lnTo>
                    <a:lnTo>
                      <a:pt x="1134" y="854"/>
                    </a:lnTo>
                    <a:lnTo>
                      <a:pt x="1132" y="846"/>
                    </a:lnTo>
                    <a:lnTo>
                      <a:pt x="1127" y="841"/>
                    </a:lnTo>
                    <a:lnTo>
                      <a:pt x="1124" y="832"/>
                    </a:lnTo>
                    <a:lnTo>
                      <a:pt x="1124" y="823"/>
                    </a:lnTo>
                    <a:lnTo>
                      <a:pt x="1126" y="820"/>
                    </a:lnTo>
                    <a:lnTo>
                      <a:pt x="1127" y="804"/>
                    </a:lnTo>
                    <a:lnTo>
                      <a:pt x="1126" y="800"/>
                    </a:lnTo>
                    <a:lnTo>
                      <a:pt x="1122" y="799"/>
                    </a:lnTo>
                    <a:lnTo>
                      <a:pt x="1122" y="784"/>
                    </a:lnTo>
                    <a:lnTo>
                      <a:pt x="1116" y="778"/>
                    </a:lnTo>
                    <a:lnTo>
                      <a:pt x="1116" y="770"/>
                    </a:lnTo>
                    <a:lnTo>
                      <a:pt x="1118" y="759"/>
                    </a:lnTo>
                    <a:lnTo>
                      <a:pt x="1120" y="738"/>
                    </a:lnTo>
                    <a:lnTo>
                      <a:pt x="1111" y="728"/>
                    </a:lnTo>
                    <a:lnTo>
                      <a:pt x="1105" y="723"/>
                    </a:lnTo>
                    <a:lnTo>
                      <a:pt x="1094" y="718"/>
                    </a:lnTo>
                    <a:lnTo>
                      <a:pt x="1085" y="714"/>
                    </a:lnTo>
                    <a:lnTo>
                      <a:pt x="1084" y="708"/>
                    </a:lnTo>
                    <a:lnTo>
                      <a:pt x="1085" y="703"/>
                    </a:lnTo>
                    <a:lnTo>
                      <a:pt x="1090" y="695"/>
                    </a:lnTo>
                    <a:lnTo>
                      <a:pt x="1097" y="694"/>
                    </a:lnTo>
                    <a:lnTo>
                      <a:pt x="1104" y="690"/>
                    </a:lnTo>
                    <a:lnTo>
                      <a:pt x="1106" y="683"/>
                    </a:lnTo>
                    <a:lnTo>
                      <a:pt x="1126" y="681"/>
                    </a:lnTo>
                    <a:lnTo>
                      <a:pt x="1126" y="673"/>
                    </a:lnTo>
                    <a:lnTo>
                      <a:pt x="1122" y="669"/>
                    </a:lnTo>
                    <a:lnTo>
                      <a:pt x="1123" y="665"/>
                    </a:lnTo>
                    <a:lnTo>
                      <a:pt x="1108" y="667"/>
                    </a:lnTo>
                    <a:lnTo>
                      <a:pt x="1101" y="662"/>
                    </a:lnTo>
                    <a:lnTo>
                      <a:pt x="1099" y="648"/>
                    </a:lnTo>
                    <a:lnTo>
                      <a:pt x="1095" y="644"/>
                    </a:lnTo>
                    <a:lnTo>
                      <a:pt x="1110" y="620"/>
                    </a:lnTo>
                    <a:lnTo>
                      <a:pt x="1112" y="608"/>
                    </a:lnTo>
                    <a:lnTo>
                      <a:pt x="1117" y="605"/>
                    </a:lnTo>
                    <a:lnTo>
                      <a:pt x="1126" y="622"/>
                    </a:lnTo>
                    <a:lnTo>
                      <a:pt x="1132" y="630"/>
                    </a:lnTo>
                    <a:lnTo>
                      <a:pt x="1133" y="622"/>
                    </a:lnTo>
                    <a:lnTo>
                      <a:pt x="1137" y="610"/>
                    </a:lnTo>
                    <a:lnTo>
                      <a:pt x="1143" y="613"/>
                    </a:lnTo>
                    <a:lnTo>
                      <a:pt x="1145" y="627"/>
                    </a:lnTo>
                    <a:lnTo>
                      <a:pt x="1153" y="636"/>
                    </a:lnTo>
                    <a:lnTo>
                      <a:pt x="1159" y="632"/>
                    </a:lnTo>
                    <a:lnTo>
                      <a:pt x="1166" y="638"/>
                    </a:lnTo>
                    <a:lnTo>
                      <a:pt x="1175" y="624"/>
                    </a:lnTo>
                    <a:lnTo>
                      <a:pt x="1177" y="628"/>
                    </a:lnTo>
                    <a:lnTo>
                      <a:pt x="1180" y="648"/>
                    </a:lnTo>
                    <a:lnTo>
                      <a:pt x="1185" y="667"/>
                    </a:lnTo>
                    <a:lnTo>
                      <a:pt x="1192" y="675"/>
                    </a:lnTo>
                    <a:lnTo>
                      <a:pt x="1203" y="680"/>
                    </a:lnTo>
                    <a:lnTo>
                      <a:pt x="1246" y="684"/>
                    </a:lnTo>
                    <a:lnTo>
                      <a:pt x="1250" y="681"/>
                    </a:lnTo>
                    <a:lnTo>
                      <a:pt x="1264" y="679"/>
                    </a:lnTo>
                    <a:lnTo>
                      <a:pt x="1288" y="681"/>
                    </a:lnTo>
                    <a:lnTo>
                      <a:pt x="1311" y="685"/>
                    </a:lnTo>
                    <a:lnTo>
                      <a:pt x="1326" y="691"/>
                    </a:lnTo>
                    <a:lnTo>
                      <a:pt x="1325" y="696"/>
                    </a:lnTo>
                    <a:lnTo>
                      <a:pt x="1315" y="701"/>
                    </a:lnTo>
                    <a:lnTo>
                      <a:pt x="1310" y="714"/>
                    </a:lnTo>
                    <a:lnTo>
                      <a:pt x="1298" y="729"/>
                    </a:lnTo>
                    <a:lnTo>
                      <a:pt x="1288" y="739"/>
                    </a:lnTo>
                    <a:lnTo>
                      <a:pt x="1276" y="744"/>
                    </a:lnTo>
                    <a:lnTo>
                      <a:pt x="1262" y="754"/>
                    </a:lnTo>
                    <a:lnTo>
                      <a:pt x="1260" y="762"/>
                    </a:lnTo>
                    <a:lnTo>
                      <a:pt x="1261" y="778"/>
                    </a:lnTo>
                    <a:lnTo>
                      <a:pt x="1268" y="798"/>
                    </a:lnTo>
                    <a:lnTo>
                      <a:pt x="1278" y="799"/>
                    </a:lnTo>
                    <a:lnTo>
                      <a:pt x="1284" y="809"/>
                    </a:lnTo>
                    <a:lnTo>
                      <a:pt x="1292" y="814"/>
                    </a:lnTo>
                    <a:lnTo>
                      <a:pt x="1295" y="807"/>
                    </a:lnTo>
                    <a:lnTo>
                      <a:pt x="1301" y="786"/>
                    </a:lnTo>
                    <a:lnTo>
                      <a:pt x="1312" y="771"/>
                    </a:lnTo>
                    <a:lnTo>
                      <a:pt x="1319" y="772"/>
                    </a:lnTo>
                    <a:lnTo>
                      <a:pt x="1326" y="786"/>
                    </a:lnTo>
                    <a:lnTo>
                      <a:pt x="1331" y="803"/>
                    </a:lnTo>
                    <a:lnTo>
                      <a:pt x="1333" y="811"/>
                    </a:lnTo>
                    <a:lnTo>
                      <a:pt x="1336" y="819"/>
                    </a:lnTo>
                    <a:lnTo>
                      <a:pt x="1342" y="847"/>
                    </a:lnTo>
                    <a:lnTo>
                      <a:pt x="1346" y="881"/>
                    </a:lnTo>
                    <a:lnTo>
                      <a:pt x="1349" y="878"/>
                    </a:lnTo>
                    <a:lnTo>
                      <a:pt x="1354" y="873"/>
                    </a:lnTo>
                    <a:lnTo>
                      <a:pt x="1363" y="875"/>
                    </a:lnTo>
                    <a:lnTo>
                      <a:pt x="1368" y="874"/>
                    </a:lnTo>
                    <a:lnTo>
                      <a:pt x="1373" y="868"/>
                    </a:lnTo>
                    <a:lnTo>
                      <a:pt x="1374" y="862"/>
                    </a:lnTo>
                    <a:lnTo>
                      <a:pt x="1371" y="862"/>
                    </a:lnTo>
                    <a:lnTo>
                      <a:pt x="1368" y="852"/>
                    </a:lnTo>
                    <a:lnTo>
                      <a:pt x="1368" y="836"/>
                    </a:lnTo>
                    <a:lnTo>
                      <a:pt x="1369" y="823"/>
                    </a:lnTo>
                    <a:lnTo>
                      <a:pt x="1380" y="824"/>
                    </a:lnTo>
                    <a:lnTo>
                      <a:pt x="1384" y="819"/>
                    </a:lnTo>
                    <a:lnTo>
                      <a:pt x="1387" y="799"/>
                    </a:lnTo>
                    <a:lnTo>
                      <a:pt x="1386" y="773"/>
                    </a:lnTo>
                    <a:lnTo>
                      <a:pt x="1393" y="766"/>
                    </a:lnTo>
                    <a:lnTo>
                      <a:pt x="1407" y="762"/>
                    </a:lnTo>
                    <a:lnTo>
                      <a:pt x="1420" y="765"/>
                    </a:lnTo>
                    <a:lnTo>
                      <a:pt x="1428" y="765"/>
                    </a:lnTo>
                    <a:lnTo>
                      <a:pt x="1433" y="760"/>
                    </a:lnTo>
                    <a:lnTo>
                      <a:pt x="1439" y="740"/>
                    </a:lnTo>
                    <a:lnTo>
                      <a:pt x="1457" y="705"/>
                    </a:lnTo>
                    <a:lnTo>
                      <a:pt x="1461" y="694"/>
                    </a:lnTo>
                    <a:lnTo>
                      <a:pt x="1459" y="684"/>
                    </a:lnTo>
                    <a:lnTo>
                      <a:pt x="1465" y="675"/>
                    </a:lnTo>
                    <a:lnTo>
                      <a:pt x="1481" y="664"/>
                    </a:lnTo>
                    <a:lnTo>
                      <a:pt x="1487" y="652"/>
                    </a:lnTo>
                    <a:lnTo>
                      <a:pt x="1486" y="624"/>
                    </a:lnTo>
                    <a:lnTo>
                      <a:pt x="1493" y="608"/>
                    </a:lnTo>
                    <a:lnTo>
                      <a:pt x="1506" y="597"/>
                    </a:lnTo>
                    <a:lnTo>
                      <a:pt x="1521" y="589"/>
                    </a:lnTo>
                    <a:lnTo>
                      <a:pt x="1531" y="581"/>
                    </a:lnTo>
                    <a:lnTo>
                      <a:pt x="1538" y="567"/>
                    </a:lnTo>
                    <a:lnTo>
                      <a:pt x="1558" y="563"/>
                    </a:lnTo>
                    <a:lnTo>
                      <a:pt x="1569" y="560"/>
                    </a:lnTo>
                    <a:lnTo>
                      <a:pt x="1585" y="565"/>
                    </a:lnTo>
                    <a:lnTo>
                      <a:pt x="1590" y="560"/>
                    </a:lnTo>
                    <a:lnTo>
                      <a:pt x="1586" y="544"/>
                    </a:lnTo>
                    <a:lnTo>
                      <a:pt x="1591" y="530"/>
                    </a:lnTo>
                    <a:lnTo>
                      <a:pt x="1602" y="525"/>
                    </a:lnTo>
                    <a:lnTo>
                      <a:pt x="1608" y="518"/>
                    </a:lnTo>
                    <a:lnTo>
                      <a:pt x="1608" y="506"/>
                    </a:lnTo>
                    <a:lnTo>
                      <a:pt x="1604" y="493"/>
                    </a:lnTo>
                    <a:lnTo>
                      <a:pt x="1594" y="490"/>
                    </a:lnTo>
                    <a:lnTo>
                      <a:pt x="1580" y="490"/>
                    </a:lnTo>
                    <a:lnTo>
                      <a:pt x="1570" y="486"/>
                    </a:lnTo>
                    <a:lnTo>
                      <a:pt x="1552" y="486"/>
                    </a:lnTo>
                    <a:lnTo>
                      <a:pt x="1554" y="470"/>
                    </a:lnTo>
                    <a:lnTo>
                      <a:pt x="1556" y="455"/>
                    </a:lnTo>
                    <a:lnTo>
                      <a:pt x="1543" y="453"/>
                    </a:lnTo>
                    <a:lnTo>
                      <a:pt x="1541" y="442"/>
                    </a:lnTo>
                    <a:lnTo>
                      <a:pt x="1543" y="434"/>
                    </a:lnTo>
                    <a:lnTo>
                      <a:pt x="1532" y="422"/>
                    </a:lnTo>
                    <a:lnTo>
                      <a:pt x="1520" y="426"/>
                    </a:lnTo>
                    <a:lnTo>
                      <a:pt x="1505" y="436"/>
                    </a:lnTo>
                    <a:lnTo>
                      <a:pt x="1492" y="439"/>
                    </a:lnTo>
                    <a:lnTo>
                      <a:pt x="1472" y="441"/>
                    </a:lnTo>
                    <a:lnTo>
                      <a:pt x="1463" y="439"/>
                    </a:lnTo>
                    <a:lnTo>
                      <a:pt x="1457" y="434"/>
                    </a:lnTo>
                    <a:lnTo>
                      <a:pt x="1452" y="433"/>
                    </a:lnTo>
                    <a:lnTo>
                      <a:pt x="1443" y="438"/>
                    </a:lnTo>
                    <a:lnTo>
                      <a:pt x="1434" y="444"/>
                    </a:lnTo>
                    <a:lnTo>
                      <a:pt x="1428" y="455"/>
                    </a:lnTo>
                    <a:lnTo>
                      <a:pt x="1408" y="472"/>
                    </a:lnTo>
                    <a:lnTo>
                      <a:pt x="1393" y="476"/>
                    </a:lnTo>
                    <a:lnTo>
                      <a:pt x="1379" y="492"/>
                    </a:lnTo>
                    <a:lnTo>
                      <a:pt x="1369" y="499"/>
                    </a:lnTo>
                    <a:lnTo>
                      <a:pt x="1354" y="507"/>
                    </a:lnTo>
                    <a:lnTo>
                      <a:pt x="1342" y="515"/>
                    </a:lnTo>
                    <a:lnTo>
                      <a:pt x="1314" y="522"/>
                    </a:lnTo>
                    <a:lnTo>
                      <a:pt x="1296" y="527"/>
                    </a:lnTo>
                    <a:lnTo>
                      <a:pt x="1298" y="529"/>
                    </a:lnTo>
                    <a:lnTo>
                      <a:pt x="1298" y="531"/>
                    </a:lnTo>
                    <a:lnTo>
                      <a:pt x="1295" y="538"/>
                    </a:lnTo>
                    <a:lnTo>
                      <a:pt x="1295" y="540"/>
                    </a:lnTo>
                    <a:lnTo>
                      <a:pt x="1296" y="542"/>
                    </a:lnTo>
                    <a:lnTo>
                      <a:pt x="1315" y="550"/>
                    </a:lnTo>
                    <a:lnTo>
                      <a:pt x="1321" y="556"/>
                    </a:lnTo>
                    <a:lnTo>
                      <a:pt x="1319" y="570"/>
                    </a:lnTo>
                    <a:lnTo>
                      <a:pt x="1320" y="574"/>
                    </a:lnTo>
                    <a:lnTo>
                      <a:pt x="1320" y="577"/>
                    </a:lnTo>
                    <a:lnTo>
                      <a:pt x="1312" y="581"/>
                    </a:lnTo>
                    <a:lnTo>
                      <a:pt x="1292" y="584"/>
                    </a:lnTo>
                    <a:lnTo>
                      <a:pt x="1278" y="585"/>
                    </a:lnTo>
                    <a:lnTo>
                      <a:pt x="1257" y="589"/>
                    </a:lnTo>
                    <a:lnTo>
                      <a:pt x="1249" y="590"/>
                    </a:lnTo>
                    <a:lnTo>
                      <a:pt x="1240" y="590"/>
                    </a:lnTo>
                    <a:lnTo>
                      <a:pt x="1230" y="587"/>
                    </a:lnTo>
                    <a:lnTo>
                      <a:pt x="1225" y="587"/>
                    </a:lnTo>
                    <a:lnTo>
                      <a:pt x="1202" y="595"/>
                    </a:lnTo>
                    <a:lnTo>
                      <a:pt x="1183" y="595"/>
                    </a:lnTo>
                    <a:lnTo>
                      <a:pt x="1160" y="592"/>
                    </a:lnTo>
                    <a:lnTo>
                      <a:pt x="1149" y="588"/>
                    </a:lnTo>
                    <a:lnTo>
                      <a:pt x="1145" y="585"/>
                    </a:lnTo>
                    <a:lnTo>
                      <a:pt x="1142" y="585"/>
                    </a:lnTo>
                    <a:lnTo>
                      <a:pt x="1140" y="584"/>
                    </a:lnTo>
                    <a:lnTo>
                      <a:pt x="1140" y="577"/>
                    </a:lnTo>
                    <a:lnTo>
                      <a:pt x="1139" y="574"/>
                    </a:lnTo>
                    <a:lnTo>
                      <a:pt x="1134" y="573"/>
                    </a:lnTo>
                    <a:lnTo>
                      <a:pt x="1134" y="568"/>
                    </a:lnTo>
                    <a:lnTo>
                      <a:pt x="1143" y="560"/>
                    </a:lnTo>
                    <a:lnTo>
                      <a:pt x="1144" y="556"/>
                    </a:lnTo>
                    <a:lnTo>
                      <a:pt x="1139" y="556"/>
                    </a:lnTo>
                    <a:lnTo>
                      <a:pt x="1135" y="554"/>
                    </a:lnTo>
                    <a:lnTo>
                      <a:pt x="1133" y="551"/>
                    </a:lnTo>
                    <a:lnTo>
                      <a:pt x="1133" y="544"/>
                    </a:lnTo>
                    <a:lnTo>
                      <a:pt x="1137" y="531"/>
                    </a:lnTo>
                    <a:lnTo>
                      <a:pt x="1137" y="525"/>
                    </a:lnTo>
                    <a:lnTo>
                      <a:pt x="1134" y="515"/>
                    </a:lnTo>
                    <a:lnTo>
                      <a:pt x="1133" y="512"/>
                    </a:lnTo>
                    <a:lnTo>
                      <a:pt x="1128" y="509"/>
                    </a:lnTo>
                    <a:lnTo>
                      <a:pt x="1123" y="511"/>
                    </a:lnTo>
                    <a:lnTo>
                      <a:pt x="1115" y="517"/>
                    </a:lnTo>
                    <a:lnTo>
                      <a:pt x="1107" y="517"/>
                    </a:lnTo>
                    <a:lnTo>
                      <a:pt x="1099" y="520"/>
                    </a:lnTo>
                    <a:lnTo>
                      <a:pt x="1097" y="522"/>
                    </a:lnTo>
                    <a:lnTo>
                      <a:pt x="1094" y="529"/>
                    </a:lnTo>
                    <a:lnTo>
                      <a:pt x="1090" y="541"/>
                    </a:lnTo>
                    <a:lnTo>
                      <a:pt x="1091" y="556"/>
                    </a:lnTo>
                    <a:lnTo>
                      <a:pt x="1090" y="570"/>
                    </a:lnTo>
                    <a:lnTo>
                      <a:pt x="1086" y="574"/>
                    </a:lnTo>
                    <a:lnTo>
                      <a:pt x="1086" y="578"/>
                    </a:lnTo>
                    <a:lnTo>
                      <a:pt x="1094" y="582"/>
                    </a:lnTo>
                    <a:lnTo>
                      <a:pt x="1099" y="592"/>
                    </a:lnTo>
                    <a:lnTo>
                      <a:pt x="1099" y="599"/>
                    </a:lnTo>
                    <a:lnTo>
                      <a:pt x="1092" y="610"/>
                    </a:lnTo>
                    <a:lnTo>
                      <a:pt x="1092" y="613"/>
                    </a:lnTo>
                    <a:lnTo>
                      <a:pt x="1080" y="611"/>
                    </a:lnTo>
                    <a:lnTo>
                      <a:pt x="1069" y="614"/>
                    </a:lnTo>
                    <a:lnTo>
                      <a:pt x="1054" y="613"/>
                    </a:lnTo>
                    <a:lnTo>
                      <a:pt x="1046" y="615"/>
                    </a:lnTo>
                    <a:lnTo>
                      <a:pt x="1036" y="610"/>
                    </a:lnTo>
                    <a:lnTo>
                      <a:pt x="1026" y="609"/>
                    </a:lnTo>
                    <a:lnTo>
                      <a:pt x="1020" y="609"/>
                    </a:lnTo>
                    <a:lnTo>
                      <a:pt x="973" y="601"/>
                    </a:lnTo>
                    <a:lnTo>
                      <a:pt x="967" y="595"/>
                    </a:lnTo>
                    <a:lnTo>
                      <a:pt x="959" y="592"/>
                    </a:lnTo>
                    <a:lnTo>
                      <a:pt x="945" y="593"/>
                    </a:lnTo>
                    <a:lnTo>
                      <a:pt x="925" y="589"/>
                    </a:lnTo>
                    <a:lnTo>
                      <a:pt x="913" y="581"/>
                    </a:lnTo>
                    <a:lnTo>
                      <a:pt x="907" y="576"/>
                    </a:lnTo>
                    <a:lnTo>
                      <a:pt x="897" y="562"/>
                    </a:lnTo>
                    <a:lnTo>
                      <a:pt x="891" y="558"/>
                    </a:lnTo>
                    <a:lnTo>
                      <a:pt x="873" y="555"/>
                    </a:lnTo>
                    <a:lnTo>
                      <a:pt x="869" y="555"/>
                    </a:lnTo>
                    <a:lnTo>
                      <a:pt x="866" y="558"/>
                    </a:lnTo>
                    <a:lnTo>
                      <a:pt x="860" y="557"/>
                    </a:lnTo>
                    <a:lnTo>
                      <a:pt x="852" y="554"/>
                    </a:lnTo>
                    <a:lnTo>
                      <a:pt x="841" y="554"/>
                    </a:lnTo>
                    <a:lnTo>
                      <a:pt x="832" y="558"/>
                    </a:lnTo>
                    <a:lnTo>
                      <a:pt x="827" y="558"/>
                    </a:lnTo>
                    <a:lnTo>
                      <a:pt x="806" y="554"/>
                    </a:lnTo>
                    <a:lnTo>
                      <a:pt x="796" y="541"/>
                    </a:lnTo>
                    <a:lnTo>
                      <a:pt x="794" y="539"/>
                    </a:lnTo>
                    <a:lnTo>
                      <a:pt x="785" y="538"/>
                    </a:lnTo>
                    <a:lnTo>
                      <a:pt x="782" y="538"/>
                    </a:lnTo>
                    <a:lnTo>
                      <a:pt x="772" y="530"/>
                    </a:lnTo>
                    <a:lnTo>
                      <a:pt x="761" y="525"/>
                    </a:lnTo>
                    <a:lnTo>
                      <a:pt x="751" y="524"/>
                    </a:lnTo>
                    <a:lnTo>
                      <a:pt x="741" y="519"/>
                    </a:lnTo>
                    <a:lnTo>
                      <a:pt x="736" y="515"/>
                    </a:lnTo>
                    <a:lnTo>
                      <a:pt x="724" y="501"/>
                    </a:lnTo>
                    <a:lnTo>
                      <a:pt x="715" y="495"/>
                    </a:lnTo>
                    <a:lnTo>
                      <a:pt x="707" y="491"/>
                    </a:lnTo>
                    <a:lnTo>
                      <a:pt x="703" y="487"/>
                    </a:lnTo>
                    <a:lnTo>
                      <a:pt x="690" y="480"/>
                    </a:lnTo>
                    <a:lnTo>
                      <a:pt x="687" y="480"/>
                    </a:lnTo>
                    <a:lnTo>
                      <a:pt x="686" y="484"/>
                    </a:lnTo>
                    <a:lnTo>
                      <a:pt x="681" y="484"/>
                    </a:lnTo>
                    <a:lnTo>
                      <a:pt x="676" y="480"/>
                    </a:lnTo>
                    <a:lnTo>
                      <a:pt x="675" y="474"/>
                    </a:lnTo>
                    <a:lnTo>
                      <a:pt x="670" y="469"/>
                    </a:lnTo>
                    <a:lnTo>
                      <a:pt x="659" y="468"/>
                    </a:lnTo>
                    <a:lnTo>
                      <a:pt x="658" y="465"/>
                    </a:lnTo>
                    <a:lnTo>
                      <a:pt x="659" y="458"/>
                    </a:lnTo>
                    <a:lnTo>
                      <a:pt x="664" y="450"/>
                    </a:lnTo>
                    <a:lnTo>
                      <a:pt x="667" y="449"/>
                    </a:lnTo>
                    <a:lnTo>
                      <a:pt x="669" y="442"/>
                    </a:lnTo>
                    <a:lnTo>
                      <a:pt x="672" y="438"/>
                    </a:lnTo>
                    <a:lnTo>
                      <a:pt x="669" y="429"/>
                    </a:lnTo>
                    <a:lnTo>
                      <a:pt x="672" y="422"/>
                    </a:lnTo>
                    <a:lnTo>
                      <a:pt x="677" y="416"/>
                    </a:lnTo>
                    <a:lnTo>
                      <a:pt x="675" y="409"/>
                    </a:lnTo>
                    <a:lnTo>
                      <a:pt x="675" y="405"/>
                    </a:lnTo>
                    <a:lnTo>
                      <a:pt x="679" y="400"/>
                    </a:lnTo>
                    <a:lnTo>
                      <a:pt x="685" y="400"/>
                    </a:lnTo>
                    <a:lnTo>
                      <a:pt x="688" y="393"/>
                    </a:lnTo>
                    <a:lnTo>
                      <a:pt x="696" y="388"/>
                    </a:lnTo>
                    <a:lnTo>
                      <a:pt x="699" y="382"/>
                    </a:lnTo>
                    <a:lnTo>
                      <a:pt x="701" y="377"/>
                    </a:lnTo>
                    <a:lnTo>
                      <a:pt x="703" y="375"/>
                    </a:lnTo>
                    <a:lnTo>
                      <a:pt x="706" y="377"/>
                    </a:lnTo>
                    <a:lnTo>
                      <a:pt x="712" y="375"/>
                    </a:lnTo>
                    <a:lnTo>
                      <a:pt x="709" y="374"/>
                    </a:lnTo>
                    <a:lnTo>
                      <a:pt x="692" y="369"/>
                    </a:lnTo>
                    <a:lnTo>
                      <a:pt x="690" y="367"/>
                    </a:lnTo>
                    <a:lnTo>
                      <a:pt x="686" y="361"/>
                    </a:lnTo>
                    <a:lnTo>
                      <a:pt x="681" y="359"/>
                    </a:lnTo>
                    <a:lnTo>
                      <a:pt x="669" y="350"/>
                    </a:lnTo>
                    <a:lnTo>
                      <a:pt x="663" y="350"/>
                    </a:lnTo>
                    <a:lnTo>
                      <a:pt x="656" y="346"/>
                    </a:lnTo>
                    <a:lnTo>
                      <a:pt x="654" y="342"/>
                    </a:lnTo>
                    <a:lnTo>
                      <a:pt x="654" y="339"/>
                    </a:lnTo>
                    <a:lnTo>
                      <a:pt x="651" y="335"/>
                    </a:lnTo>
                    <a:lnTo>
                      <a:pt x="647" y="335"/>
                    </a:lnTo>
                    <a:lnTo>
                      <a:pt x="645" y="332"/>
                    </a:lnTo>
                    <a:lnTo>
                      <a:pt x="640" y="330"/>
                    </a:lnTo>
                    <a:lnTo>
                      <a:pt x="632" y="334"/>
                    </a:lnTo>
                    <a:lnTo>
                      <a:pt x="631" y="332"/>
                    </a:lnTo>
                    <a:lnTo>
                      <a:pt x="629" y="326"/>
                    </a:lnTo>
                    <a:lnTo>
                      <a:pt x="628" y="325"/>
                    </a:lnTo>
                    <a:lnTo>
                      <a:pt x="624" y="324"/>
                    </a:lnTo>
                    <a:lnTo>
                      <a:pt x="621" y="325"/>
                    </a:lnTo>
                    <a:lnTo>
                      <a:pt x="612" y="324"/>
                    </a:lnTo>
                    <a:lnTo>
                      <a:pt x="608" y="325"/>
                    </a:lnTo>
                    <a:lnTo>
                      <a:pt x="602" y="329"/>
                    </a:lnTo>
                    <a:lnTo>
                      <a:pt x="599" y="329"/>
                    </a:lnTo>
                    <a:lnTo>
                      <a:pt x="596" y="326"/>
                    </a:lnTo>
                    <a:lnTo>
                      <a:pt x="597" y="316"/>
                    </a:lnTo>
                    <a:lnTo>
                      <a:pt x="593" y="313"/>
                    </a:lnTo>
                    <a:lnTo>
                      <a:pt x="589" y="307"/>
                    </a:lnTo>
                    <a:lnTo>
                      <a:pt x="589" y="304"/>
                    </a:lnTo>
                    <a:lnTo>
                      <a:pt x="584" y="299"/>
                    </a:lnTo>
                    <a:lnTo>
                      <a:pt x="584" y="294"/>
                    </a:lnTo>
                    <a:lnTo>
                      <a:pt x="586" y="287"/>
                    </a:lnTo>
                    <a:lnTo>
                      <a:pt x="583" y="281"/>
                    </a:lnTo>
                    <a:lnTo>
                      <a:pt x="583" y="277"/>
                    </a:lnTo>
                    <a:lnTo>
                      <a:pt x="584" y="270"/>
                    </a:lnTo>
                    <a:lnTo>
                      <a:pt x="586" y="264"/>
                    </a:lnTo>
                    <a:lnTo>
                      <a:pt x="579" y="254"/>
                    </a:lnTo>
                    <a:lnTo>
                      <a:pt x="572" y="246"/>
                    </a:lnTo>
                    <a:lnTo>
                      <a:pt x="572" y="237"/>
                    </a:lnTo>
                    <a:lnTo>
                      <a:pt x="569" y="229"/>
                    </a:lnTo>
                    <a:lnTo>
                      <a:pt x="570" y="226"/>
                    </a:lnTo>
                    <a:lnTo>
                      <a:pt x="581" y="224"/>
                    </a:lnTo>
                    <a:lnTo>
                      <a:pt x="584" y="221"/>
                    </a:lnTo>
                    <a:lnTo>
                      <a:pt x="585" y="222"/>
                    </a:lnTo>
                    <a:lnTo>
                      <a:pt x="586" y="229"/>
                    </a:lnTo>
                    <a:lnTo>
                      <a:pt x="589" y="234"/>
                    </a:lnTo>
                    <a:lnTo>
                      <a:pt x="591" y="237"/>
                    </a:lnTo>
                    <a:lnTo>
                      <a:pt x="599" y="239"/>
                    </a:lnTo>
                    <a:lnTo>
                      <a:pt x="601" y="238"/>
                    </a:lnTo>
                    <a:lnTo>
                      <a:pt x="604" y="237"/>
                    </a:lnTo>
                    <a:lnTo>
                      <a:pt x="607" y="238"/>
                    </a:lnTo>
                    <a:lnTo>
                      <a:pt x="608" y="232"/>
                    </a:lnTo>
                    <a:lnTo>
                      <a:pt x="612" y="229"/>
                    </a:lnTo>
                    <a:lnTo>
                      <a:pt x="616" y="223"/>
                    </a:lnTo>
                    <a:lnTo>
                      <a:pt x="617" y="223"/>
                    </a:lnTo>
                    <a:lnTo>
                      <a:pt x="621" y="228"/>
                    </a:lnTo>
                    <a:lnTo>
                      <a:pt x="623" y="228"/>
                    </a:lnTo>
                    <a:lnTo>
                      <a:pt x="632" y="217"/>
                    </a:lnTo>
                    <a:lnTo>
                      <a:pt x="632" y="215"/>
                    </a:lnTo>
                    <a:lnTo>
                      <a:pt x="628" y="208"/>
                    </a:lnTo>
                    <a:lnTo>
                      <a:pt x="622" y="200"/>
                    </a:lnTo>
                    <a:lnTo>
                      <a:pt x="621" y="195"/>
                    </a:lnTo>
                    <a:lnTo>
                      <a:pt x="622" y="192"/>
                    </a:lnTo>
                    <a:lnTo>
                      <a:pt x="622" y="189"/>
                    </a:lnTo>
                    <a:lnTo>
                      <a:pt x="612" y="184"/>
                    </a:lnTo>
                    <a:lnTo>
                      <a:pt x="607" y="185"/>
                    </a:lnTo>
                    <a:lnTo>
                      <a:pt x="606" y="181"/>
                    </a:lnTo>
                    <a:lnTo>
                      <a:pt x="597" y="174"/>
                    </a:lnTo>
                    <a:lnTo>
                      <a:pt x="597" y="159"/>
                    </a:lnTo>
                    <a:lnTo>
                      <a:pt x="602" y="158"/>
                    </a:lnTo>
                    <a:lnTo>
                      <a:pt x="600" y="152"/>
                    </a:lnTo>
                    <a:lnTo>
                      <a:pt x="601" y="149"/>
                    </a:lnTo>
                    <a:lnTo>
                      <a:pt x="602" y="148"/>
                    </a:lnTo>
                    <a:lnTo>
                      <a:pt x="595" y="141"/>
                    </a:lnTo>
                    <a:lnTo>
                      <a:pt x="596" y="135"/>
                    </a:lnTo>
                    <a:lnTo>
                      <a:pt x="596" y="133"/>
                    </a:lnTo>
                    <a:lnTo>
                      <a:pt x="606" y="133"/>
                    </a:lnTo>
                    <a:lnTo>
                      <a:pt x="610" y="130"/>
                    </a:lnTo>
                    <a:lnTo>
                      <a:pt x="621" y="133"/>
                    </a:lnTo>
                    <a:lnTo>
                      <a:pt x="623" y="131"/>
                    </a:lnTo>
                    <a:lnTo>
                      <a:pt x="628" y="126"/>
                    </a:lnTo>
                    <a:lnTo>
                      <a:pt x="633" y="116"/>
                    </a:lnTo>
                    <a:lnTo>
                      <a:pt x="633" y="105"/>
                    </a:lnTo>
                    <a:lnTo>
                      <a:pt x="643" y="104"/>
                    </a:lnTo>
                    <a:lnTo>
                      <a:pt x="644" y="103"/>
                    </a:lnTo>
                    <a:lnTo>
                      <a:pt x="642" y="100"/>
                    </a:lnTo>
                    <a:lnTo>
                      <a:pt x="643" y="97"/>
                    </a:lnTo>
                    <a:lnTo>
                      <a:pt x="647" y="94"/>
                    </a:lnTo>
                    <a:lnTo>
                      <a:pt x="648" y="92"/>
                    </a:lnTo>
                    <a:lnTo>
                      <a:pt x="651" y="88"/>
                    </a:lnTo>
                    <a:lnTo>
                      <a:pt x="658" y="83"/>
                    </a:lnTo>
                    <a:lnTo>
                      <a:pt x="658" y="77"/>
                    </a:lnTo>
                    <a:lnTo>
                      <a:pt x="664" y="71"/>
                    </a:lnTo>
                    <a:lnTo>
                      <a:pt x="666" y="52"/>
                    </a:lnTo>
                    <a:lnTo>
                      <a:pt x="669" y="50"/>
                    </a:lnTo>
                    <a:lnTo>
                      <a:pt x="669" y="43"/>
                    </a:lnTo>
                    <a:lnTo>
                      <a:pt x="675" y="35"/>
                    </a:lnTo>
                    <a:lnTo>
                      <a:pt x="675" y="32"/>
                    </a:lnTo>
                    <a:lnTo>
                      <a:pt x="671" y="29"/>
                    </a:lnTo>
                    <a:lnTo>
                      <a:pt x="667" y="29"/>
                    </a:lnTo>
                    <a:lnTo>
                      <a:pt x="660" y="38"/>
                    </a:lnTo>
                    <a:lnTo>
                      <a:pt x="658" y="38"/>
                    </a:lnTo>
                    <a:lnTo>
                      <a:pt x="655" y="34"/>
                    </a:lnTo>
                    <a:lnTo>
                      <a:pt x="653" y="23"/>
                    </a:lnTo>
                    <a:lnTo>
                      <a:pt x="648" y="27"/>
                    </a:lnTo>
                    <a:lnTo>
                      <a:pt x="644" y="27"/>
                    </a:lnTo>
                    <a:lnTo>
                      <a:pt x="642" y="22"/>
                    </a:lnTo>
                    <a:lnTo>
                      <a:pt x="639" y="22"/>
                    </a:lnTo>
                    <a:lnTo>
                      <a:pt x="637" y="20"/>
                    </a:lnTo>
                    <a:lnTo>
                      <a:pt x="636" y="11"/>
                    </a:lnTo>
                    <a:lnTo>
                      <a:pt x="632" y="9"/>
                    </a:lnTo>
                    <a:lnTo>
                      <a:pt x="631" y="7"/>
                    </a:lnTo>
                    <a:lnTo>
                      <a:pt x="628" y="6"/>
                    </a:lnTo>
                    <a:lnTo>
                      <a:pt x="624" y="6"/>
                    </a:lnTo>
                    <a:lnTo>
                      <a:pt x="621" y="1"/>
                    </a:lnTo>
                    <a:lnTo>
                      <a:pt x="618" y="0"/>
                    </a:lnTo>
                    <a:lnTo>
                      <a:pt x="615" y="0"/>
                    </a:lnTo>
                    <a:lnTo>
                      <a:pt x="610" y="2"/>
                    </a:lnTo>
                    <a:lnTo>
                      <a:pt x="604" y="2"/>
                    </a:lnTo>
                    <a:lnTo>
                      <a:pt x="599" y="6"/>
                    </a:lnTo>
                    <a:lnTo>
                      <a:pt x="585" y="6"/>
                    </a:lnTo>
                    <a:lnTo>
                      <a:pt x="575" y="13"/>
                    </a:lnTo>
                    <a:lnTo>
                      <a:pt x="564" y="19"/>
                    </a:lnTo>
                    <a:lnTo>
                      <a:pt x="557" y="24"/>
                    </a:lnTo>
                    <a:lnTo>
                      <a:pt x="552" y="29"/>
                    </a:lnTo>
                    <a:lnTo>
                      <a:pt x="547" y="30"/>
                    </a:lnTo>
                    <a:lnTo>
                      <a:pt x="543" y="35"/>
                    </a:lnTo>
                    <a:lnTo>
                      <a:pt x="536" y="32"/>
                    </a:lnTo>
                    <a:lnTo>
                      <a:pt x="531" y="35"/>
                    </a:lnTo>
                    <a:lnTo>
                      <a:pt x="526" y="35"/>
                    </a:lnTo>
                    <a:lnTo>
                      <a:pt x="492" y="60"/>
                    </a:lnTo>
                    <a:lnTo>
                      <a:pt x="488" y="66"/>
                    </a:lnTo>
                    <a:lnTo>
                      <a:pt x="489" y="68"/>
                    </a:lnTo>
                    <a:lnTo>
                      <a:pt x="489" y="71"/>
                    </a:lnTo>
                    <a:lnTo>
                      <a:pt x="486" y="79"/>
                    </a:lnTo>
                    <a:lnTo>
                      <a:pt x="482" y="83"/>
                    </a:lnTo>
                    <a:lnTo>
                      <a:pt x="478" y="82"/>
                    </a:lnTo>
                    <a:lnTo>
                      <a:pt x="475" y="78"/>
                    </a:lnTo>
                    <a:lnTo>
                      <a:pt x="456" y="79"/>
                    </a:lnTo>
                    <a:lnTo>
                      <a:pt x="454" y="81"/>
                    </a:lnTo>
                    <a:lnTo>
                      <a:pt x="449" y="87"/>
                    </a:lnTo>
                    <a:lnTo>
                      <a:pt x="446" y="88"/>
                    </a:lnTo>
                    <a:lnTo>
                      <a:pt x="440" y="88"/>
                    </a:lnTo>
                    <a:lnTo>
                      <a:pt x="433" y="86"/>
                    </a:lnTo>
                    <a:lnTo>
                      <a:pt x="429" y="88"/>
                    </a:lnTo>
                    <a:lnTo>
                      <a:pt x="427" y="92"/>
                    </a:lnTo>
                    <a:lnTo>
                      <a:pt x="423" y="94"/>
                    </a:lnTo>
                    <a:lnTo>
                      <a:pt x="421" y="95"/>
                    </a:lnTo>
                    <a:lnTo>
                      <a:pt x="414" y="94"/>
                    </a:lnTo>
                    <a:lnTo>
                      <a:pt x="411" y="95"/>
                    </a:lnTo>
                    <a:lnTo>
                      <a:pt x="407" y="93"/>
                    </a:lnTo>
                    <a:lnTo>
                      <a:pt x="395" y="93"/>
                    </a:lnTo>
                    <a:lnTo>
                      <a:pt x="390" y="92"/>
                    </a:lnTo>
                    <a:lnTo>
                      <a:pt x="385" y="92"/>
                    </a:lnTo>
                    <a:lnTo>
                      <a:pt x="370" y="83"/>
                    </a:lnTo>
                    <a:lnTo>
                      <a:pt x="360" y="81"/>
                    </a:lnTo>
                    <a:lnTo>
                      <a:pt x="342" y="73"/>
                    </a:lnTo>
                    <a:lnTo>
                      <a:pt x="337" y="76"/>
                    </a:lnTo>
                    <a:lnTo>
                      <a:pt x="333" y="79"/>
                    </a:lnTo>
                    <a:lnTo>
                      <a:pt x="326" y="78"/>
                    </a:lnTo>
                    <a:lnTo>
                      <a:pt x="322" y="79"/>
                    </a:lnTo>
                    <a:lnTo>
                      <a:pt x="321" y="82"/>
                    </a:lnTo>
                    <a:lnTo>
                      <a:pt x="320" y="90"/>
                    </a:lnTo>
                    <a:lnTo>
                      <a:pt x="312" y="104"/>
                    </a:lnTo>
                    <a:lnTo>
                      <a:pt x="312" y="106"/>
                    </a:lnTo>
                    <a:lnTo>
                      <a:pt x="321" y="106"/>
                    </a:lnTo>
                    <a:lnTo>
                      <a:pt x="323" y="111"/>
                    </a:lnTo>
                    <a:lnTo>
                      <a:pt x="323" y="115"/>
                    </a:lnTo>
                    <a:lnTo>
                      <a:pt x="319" y="117"/>
                    </a:lnTo>
                    <a:lnTo>
                      <a:pt x="317" y="119"/>
                    </a:lnTo>
                    <a:lnTo>
                      <a:pt x="317" y="122"/>
                    </a:lnTo>
                    <a:lnTo>
                      <a:pt x="320" y="126"/>
                    </a:lnTo>
                    <a:lnTo>
                      <a:pt x="322" y="127"/>
                    </a:lnTo>
                    <a:lnTo>
                      <a:pt x="333" y="126"/>
                    </a:lnTo>
                    <a:lnTo>
                      <a:pt x="336" y="129"/>
                    </a:lnTo>
                    <a:lnTo>
                      <a:pt x="337" y="132"/>
                    </a:lnTo>
                    <a:lnTo>
                      <a:pt x="337" y="133"/>
                    </a:lnTo>
                    <a:lnTo>
                      <a:pt x="332" y="138"/>
                    </a:lnTo>
                    <a:lnTo>
                      <a:pt x="326" y="141"/>
                    </a:lnTo>
                    <a:lnTo>
                      <a:pt x="325" y="147"/>
                    </a:lnTo>
                    <a:lnTo>
                      <a:pt x="337" y="158"/>
                    </a:lnTo>
                    <a:lnTo>
                      <a:pt x="337" y="164"/>
                    </a:lnTo>
                    <a:lnTo>
                      <a:pt x="336" y="169"/>
                    </a:lnTo>
                    <a:lnTo>
                      <a:pt x="322" y="178"/>
                    </a:lnTo>
                    <a:lnTo>
                      <a:pt x="321" y="181"/>
                    </a:lnTo>
                    <a:lnTo>
                      <a:pt x="330" y="185"/>
                    </a:lnTo>
                    <a:lnTo>
                      <a:pt x="333" y="194"/>
                    </a:lnTo>
                    <a:lnTo>
                      <a:pt x="343" y="200"/>
                    </a:lnTo>
                    <a:lnTo>
                      <a:pt x="342" y="207"/>
                    </a:lnTo>
                    <a:lnTo>
                      <a:pt x="349" y="208"/>
                    </a:lnTo>
                    <a:lnTo>
                      <a:pt x="352" y="212"/>
                    </a:lnTo>
                    <a:lnTo>
                      <a:pt x="358" y="210"/>
                    </a:lnTo>
                    <a:lnTo>
                      <a:pt x="363" y="211"/>
                    </a:lnTo>
                    <a:lnTo>
                      <a:pt x="363" y="216"/>
                    </a:lnTo>
                    <a:lnTo>
                      <a:pt x="362" y="222"/>
                    </a:lnTo>
                    <a:lnTo>
                      <a:pt x="365" y="229"/>
                    </a:lnTo>
                    <a:lnTo>
                      <a:pt x="366" y="230"/>
                    </a:lnTo>
                    <a:lnTo>
                      <a:pt x="384" y="232"/>
                    </a:lnTo>
                    <a:lnTo>
                      <a:pt x="389" y="235"/>
                    </a:lnTo>
                    <a:lnTo>
                      <a:pt x="394" y="234"/>
                    </a:lnTo>
                    <a:lnTo>
                      <a:pt x="400" y="242"/>
                    </a:lnTo>
                    <a:lnTo>
                      <a:pt x="398" y="246"/>
                    </a:lnTo>
                    <a:lnTo>
                      <a:pt x="401" y="250"/>
                    </a:lnTo>
                    <a:lnTo>
                      <a:pt x="396" y="255"/>
                    </a:lnTo>
                    <a:lnTo>
                      <a:pt x="394" y="259"/>
                    </a:lnTo>
                    <a:lnTo>
                      <a:pt x="386" y="260"/>
                    </a:lnTo>
                    <a:lnTo>
                      <a:pt x="382" y="260"/>
                    </a:lnTo>
                    <a:lnTo>
                      <a:pt x="380" y="259"/>
                    </a:lnTo>
                    <a:lnTo>
                      <a:pt x="375" y="260"/>
                    </a:lnTo>
                    <a:lnTo>
                      <a:pt x="373" y="262"/>
                    </a:lnTo>
                    <a:lnTo>
                      <a:pt x="362" y="267"/>
                    </a:lnTo>
                    <a:lnTo>
                      <a:pt x="358" y="275"/>
                    </a:lnTo>
                    <a:lnTo>
                      <a:pt x="357" y="286"/>
                    </a:lnTo>
                    <a:lnTo>
                      <a:pt x="362" y="292"/>
                    </a:lnTo>
                    <a:lnTo>
                      <a:pt x="360" y="297"/>
                    </a:lnTo>
                    <a:lnTo>
                      <a:pt x="363" y="298"/>
                    </a:lnTo>
                    <a:lnTo>
                      <a:pt x="364" y="301"/>
                    </a:lnTo>
                    <a:lnTo>
                      <a:pt x="363" y="304"/>
                    </a:lnTo>
                    <a:lnTo>
                      <a:pt x="358" y="308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9" y="318"/>
                    </a:lnTo>
                    <a:lnTo>
                      <a:pt x="369" y="318"/>
                    </a:lnTo>
                    <a:lnTo>
                      <a:pt x="371" y="324"/>
                    </a:lnTo>
                    <a:lnTo>
                      <a:pt x="369" y="326"/>
                    </a:lnTo>
                    <a:lnTo>
                      <a:pt x="365" y="328"/>
                    </a:lnTo>
                    <a:lnTo>
                      <a:pt x="362" y="326"/>
                    </a:lnTo>
                    <a:lnTo>
                      <a:pt x="359" y="324"/>
                    </a:lnTo>
                    <a:lnTo>
                      <a:pt x="357" y="331"/>
                    </a:lnTo>
                    <a:lnTo>
                      <a:pt x="343" y="336"/>
                    </a:lnTo>
                    <a:lnTo>
                      <a:pt x="331" y="352"/>
                    </a:lnTo>
                    <a:lnTo>
                      <a:pt x="326" y="355"/>
                    </a:lnTo>
                    <a:lnTo>
                      <a:pt x="321" y="361"/>
                    </a:lnTo>
                    <a:lnTo>
                      <a:pt x="317" y="366"/>
                    </a:lnTo>
                    <a:lnTo>
                      <a:pt x="316" y="372"/>
                    </a:lnTo>
                    <a:lnTo>
                      <a:pt x="317" y="380"/>
                    </a:lnTo>
                    <a:lnTo>
                      <a:pt x="314" y="388"/>
                    </a:lnTo>
                    <a:lnTo>
                      <a:pt x="305" y="393"/>
                    </a:lnTo>
                    <a:lnTo>
                      <a:pt x="298" y="393"/>
                    </a:lnTo>
                    <a:lnTo>
                      <a:pt x="292" y="398"/>
                    </a:lnTo>
                    <a:lnTo>
                      <a:pt x="287" y="406"/>
                    </a:lnTo>
                    <a:lnTo>
                      <a:pt x="283" y="417"/>
                    </a:lnTo>
                    <a:lnTo>
                      <a:pt x="277" y="428"/>
                    </a:lnTo>
                    <a:lnTo>
                      <a:pt x="262" y="450"/>
                    </a:lnTo>
                    <a:lnTo>
                      <a:pt x="256" y="457"/>
                    </a:lnTo>
                    <a:lnTo>
                      <a:pt x="244" y="464"/>
                    </a:lnTo>
                    <a:lnTo>
                      <a:pt x="233" y="474"/>
                    </a:lnTo>
                    <a:lnTo>
                      <a:pt x="229" y="479"/>
                    </a:lnTo>
                    <a:lnTo>
                      <a:pt x="219" y="495"/>
                    </a:lnTo>
                    <a:lnTo>
                      <a:pt x="212" y="504"/>
                    </a:lnTo>
                    <a:lnTo>
                      <a:pt x="204" y="519"/>
                    </a:lnTo>
                    <a:lnTo>
                      <a:pt x="199" y="522"/>
                    </a:lnTo>
                    <a:lnTo>
                      <a:pt x="195" y="523"/>
                    </a:lnTo>
                    <a:lnTo>
                      <a:pt x="172" y="523"/>
                    </a:lnTo>
                    <a:lnTo>
                      <a:pt x="169" y="524"/>
                    </a:lnTo>
                    <a:lnTo>
                      <a:pt x="161" y="527"/>
                    </a:lnTo>
                    <a:lnTo>
                      <a:pt x="156" y="533"/>
                    </a:lnTo>
                    <a:lnTo>
                      <a:pt x="152" y="534"/>
                    </a:lnTo>
                    <a:lnTo>
                      <a:pt x="149" y="533"/>
                    </a:lnTo>
                    <a:lnTo>
                      <a:pt x="147" y="528"/>
                    </a:lnTo>
                    <a:lnTo>
                      <a:pt x="139" y="514"/>
                    </a:lnTo>
                    <a:lnTo>
                      <a:pt x="136" y="512"/>
                    </a:lnTo>
                    <a:lnTo>
                      <a:pt x="132" y="513"/>
                    </a:lnTo>
                    <a:lnTo>
                      <a:pt x="122" y="522"/>
                    </a:lnTo>
                    <a:lnTo>
                      <a:pt x="118" y="528"/>
                    </a:lnTo>
                    <a:lnTo>
                      <a:pt x="107" y="538"/>
                    </a:lnTo>
                    <a:lnTo>
                      <a:pt x="93" y="556"/>
                    </a:lnTo>
                    <a:lnTo>
                      <a:pt x="85" y="563"/>
                    </a:lnTo>
                    <a:lnTo>
                      <a:pt x="83" y="570"/>
                    </a:lnTo>
                    <a:lnTo>
                      <a:pt x="79" y="588"/>
                    </a:lnTo>
                    <a:lnTo>
                      <a:pt x="79" y="593"/>
                    </a:lnTo>
                    <a:lnTo>
                      <a:pt x="81" y="598"/>
                    </a:lnTo>
                    <a:lnTo>
                      <a:pt x="88" y="601"/>
                    </a:lnTo>
                    <a:lnTo>
                      <a:pt x="94" y="600"/>
                    </a:lnTo>
                    <a:lnTo>
                      <a:pt x="101" y="603"/>
                    </a:lnTo>
                    <a:lnTo>
                      <a:pt x="111" y="603"/>
                    </a:lnTo>
                    <a:lnTo>
                      <a:pt x="113" y="604"/>
                    </a:lnTo>
                    <a:lnTo>
                      <a:pt x="117" y="608"/>
                    </a:lnTo>
                    <a:lnTo>
                      <a:pt x="118" y="611"/>
                    </a:lnTo>
                    <a:lnTo>
                      <a:pt x="118" y="616"/>
                    </a:lnTo>
                    <a:lnTo>
                      <a:pt x="112" y="636"/>
                    </a:lnTo>
                    <a:lnTo>
                      <a:pt x="112" y="641"/>
                    </a:lnTo>
                    <a:lnTo>
                      <a:pt x="113" y="646"/>
                    </a:lnTo>
                    <a:lnTo>
                      <a:pt x="123" y="657"/>
                    </a:lnTo>
                    <a:lnTo>
                      <a:pt x="127" y="658"/>
                    </a:lnTo>
                    <a:lnTo>
                      <a:pt x="137" y="654"/>
                    </a:lnTo>
                    <a:lnTo>
                      <a:pt x="139" y="655"/>
                    </a:lnTo>
                    <a:lnTo>
                      <a:pt x="142" y="658"/>
                    </a:lnTo>
                    <a:lnTo>
                      <a:pt x="142" y="669"/>
                    </a:lnTo>
                    <a:lnTo>
                      <a:pt x="143" y="678"/>
                    </a:lnTo>
                    <a:lnTo>
                      <a:pt x="148" y="685"/>
                    </a:lnTo>
                    <a:lnTo>
                      <a:pt x="150" y="692"/>
                    </a:lnTo>
                    <a:lnTo>
                      <a:pt x="155" y="698"/>
                    </a:lnTo>
                    <a:lnTo>
                      <a:pt x="160" y="703"/>
                    </a:lnTo>
                    <a:lnTo>
                      <a:pt x="160" y="706"/>
                    </a:lnTo>
                    <a:lnTo>
                      <a:pt x="164" y="711"/>
                    </a:lnTo>
                    <a:lnTo>
                      <a:pt x="165" y="714"/>
                    </a:lnTo>
                    <a:lnTo>
                      <a:pt x="160" y="716"/>
                    </a:lnTo>
                    <a:lnTo>
                      <a:pt x="160" y="718"/>
                    </a:lnTo>
                    <a:lnTo>
                      <a:pt x="160" y="728"/>
                    </a:lnTo>
                    <a:lnTo>
                      <a:pt x="159" y="732"/>
                    </a:lnTo>
                    <a:lnTo>
                      <a:pt x="166" y="733"/>
                    </a:lnTo>
                    <a:lnTo>
                      <a:pt x="166" y="735"/>
                    </a:lnTo>
                    <a:lnTo>
                      <a:pt x="159" y="735"/>
                    </a:lnTo>
                    <a:lnTo>
                      <a:pt x="154" y="739"/>
                    </a:lnTo>
                    <a:lnTo>
                      <a:pt x="154" y="741"/>
                    </a:lnTo>
                    <a:lnTo>
                      <a:pt x="150" y="743"/>
                    </a:lnTo>
                    <a:lnTo>
                      <a:pt x="147" y="743"/>
                    </a:lnTo>
                    <a:lnTo>
                      <a:pt x="140" y="743"/>
                    </a:lnTo>
                    <a:lnTo>
                      <a:pt x="139" y="740"/>
                    </a:lnTo>
                    <a:lnTo>
                      <a:pt x="138" y="739"/>
                    </a:lnTo>
                    <a:lnTo>
                      <a:pt x="139" y="733"/>
                    </a:lnTo>
                    <a:lnTo>
                      <a:pt x="139" y="732"/>
                    </a:lnTo>
                    <a:lnTo>
                      <a:pt x="132" y="730"/>
                    </a:lnTo>
                    <a:lnTo>
                      <a:pt x="127" y="734"/>
                    </a:lnTo>
                    <a:lnTo>
                      <a:pt x="115" y="738"/>
                    </a:lnTo>
                    <a:lnTo>
                      <a:pt x="111" y="745"/>
                    </a:lnTo>
                    <a:lnTo>
                      <a:pt x="110" y="746"/>
                    </a:lnTo>
                    <a:lnTo>
                      <a:pt x="107" y="746"/>
                    </a:lnTo>
                    <a:lnTo>
                      <a:pt x="93" y="746"/>
                    </a:lnTo>
                    <a:lnTo>
                      <a:pt x="84" y="739"/>
                    </a:lnTo>
                    <a:lnTo>
                      <a:pt x="78" y="741"/>
                    </a:lnTo>
                    <a:lnTo>
                      <a:pt x="74" y="739"/>
                    </a:lnTo>
                    <a:lnTo>
                      <a:pt x="62" y="740"/>
                    </a:lnTo>
                    <a:lnTo>
                      <a:pt x="58" y="739"/>
                    </a:lnTo>
                    <a:lnTo>
                      <a:pt x="52" y="740"/>
                    </a:lnTo>
                    <a:lnTo>
                      <a:pt x="48" y="739"/>
                    </a:lnTo>
                    <a:lnTo>
                      <a:pt x="47" y="740"/>
                    </a:lnTo>
                    <a:lnTo>
                      <a:pt x="46" y="740"/>
                    </a:lnTo>
                    <a:lnTo>
                      <a:pt x="43" y="735"/>
                    </a:lnTo>
                    <a:lnTo>
                      <a:pt x="41" y="735"/>
                    </a:lnTo>
                    <a:lnTo>
                      <a:pt x="40" y="740"/>
                    </a:lnTo>
                    <a:lnTo>
                      <a:pt x="40" y="757"/>
                    </a:lnTo>
                    <a:lnTo>
                      <a:pt x="20" y="757"/>
                    </a:lnTo>
                    <a:lnTo>
                      <a:pt x="16" y="759"/>
                    </a:lnTo>
                    <a:lnTo>
                      <a:pt x="11" y="757"/>
                    </a:lnTo>
                    <a:lnTo>
                      <a:pt x="9" y="762"/>
                    </a:lnTo>
                    <a:lnTo>
                      <a:pt x="7" y="764"/>
                    </a:lnTo>
                    <a:lnTo>
                      <a:pt x="5" y="767"/>
                    </a:lnTo>
                    <a:lnTo>
                      <a:pt x="0" y="771"/>
                    </a:lnTo>
                    <a:lnTo>
                      <a:pt x="0" y="773"/>
                    </a:lnTo>
                    <a:lnTo>
                      <a:pt x="2" y="782"/>
                    </a:lnTo>
                    <a:lnTo>
                      <a:pt x="9" y="782"/>
                    </a:lnTo>
                    <a:lnTo>
                      <a:pt x="13" y="791"/>
                    </a:lnTo>
                    <a:lnTo>
                      <a:pt x="27" y="809"/>
                    </a:lnTo>
                    <a:lnTo>
                      <a:pt x="37" y="820"/>
                    </a:lnTo>
                    <a:lnTo>
                      <a:pt x="47" y="825"/>
                    </a:lnTo>
                    <a:lnTo>
                      <a:pt x="67" y="827"/>
                    </a:lnTo>
                    <a:lnTo>
                      <a:pt x="89" y="825"/>
                    </a:lnTo>
                    <a:lnTo>
                      <a:pt x="105" y="821"/>
                    </a:lnTo>
                    <a:lnTo>
                      <a:pt x="113" y="818"/>
                    </a:lnTo>
                    <a:lnTo>
                      <a:pt x="117" y="810"/>
                    </a:lnTo>
                    <a:lnTo>
                      <a:pt x="122" y="808"/>
                    </a:lnTo>
                    <a:lnTo>
                      <a:pt x="124" y="814"/>
                    </a:lnTo>
                    <a:lnTo>
                      <a:pt x="117" y="834"/>
                    </a:lnTo>
                    <a:lnTo>
                      <a:pt x="106" y="843"/>
                    </a:lnTo>
                    <a:lnTo>
                      <a:pt x="96" y="850"/>
                    </a:lnTo>
                    <a:lnTo>
                      <a:pt x="84" y="852"/>
                    </a:lnTo>
                    <a:lnTo>
                      <a:pt x="70" y="854"/>
                    </a:lnTo>
                    <a:lnTo>
                      <a:pt x="59" y="857"/>
                    </a:lnTo>
                    <a:lnTo>
                      <a:pt x="51" y="850"/>
                    </a:lnTo>
                    <a:lnTo>
                      <a:pt x="47" y="854"/>
                    </a:lnTo>
                    <a:lnTo>
                      <a:pt x="50" y="870"/>
                    </a:lnTo>
                    <a:lnTo>
                      <a:pt x="90" y="911"/>
                    </a:lnTo>
                    <a:lnTo>
                      <a:pt x="104" y="926"/>
                    </a:lnTo>
                    <a:lnTo>
                      <a:pt x="124" y="944"/>
                    </a:lnTo>
                    <a:lnTo>
                      <a:pt x="131" y="945"/>
                    </a:lnTo>
                    <a:lnTo>
                      <a:pt x="156" y="947"/>
                    </a:lnTo>
                    <a:lnTo>
                      <a:pt x="167" y="944"/>
                    </a:lnTo>
                    <a:lnTo>
                      <a:pt x="174" y="943"/>
                    </a:lnTo>
                    <a:lnTo>
                      <a:pt x="183" y="936"/>
                    </a:lnTo>
                    <a:lnTo>
                      <a:pt x="190" y="936"/>
                    </a:lnTo>
                    <a:lnTo>
                      <a:pt x="207" y="924"/>
                    </a:lnTo>
                    <a:lnTo>
                      <a:pt x="213" y="916"/>
                    </a:lnTo>
                    <a:lnTo>
                      <a:pt x="218" y="906"/>
                    </a:lnTo>
                    <a:lnTo>
                      <a:pt x="219" y="879"/>
                    </a:lnTo>
                    <a:lnTo>
                      <a:pt x="222" y="867"/>
                    </a:lnTo>
                    <a:lnTo>
                      <a:pt x="224" y="852"/>
                    </a:lnTo>
                    <a:lnTo>
                      <a:pt x="226" y="856"/>
                    </a:lnTo>
                    <a:lnTo>
                      <a:pt x="229" y="857"/>
                    </a:lnTo>
                    <a:lnTo>
                      <a:pt x="258" y="858"/>
                    </a:lnTo>
                    <a:lnTo>
                      <a:pt x="260" y="859"/>
                    </a:lnTo>
                    <a:lnTo>
                      <a:pt x="253" y="866"/>
                    </a:lnTo>
                    <a:lnTo>
                      <a:pt x="242" y="866"/>
                    </a:lnTo>
                    <a:lnTo>
                      <a:pt x="239" y="879"/>
                    </a:lnTo>
                    <a:lnTo>
                      <a:pt x="241" y="880"/>
                    </a:lnTo>
                    <a:lnTo>
                      <a:pt x="240" y="891"/>
                    </a:lnTo>
                    <a:lnTo>
                      <a:pt x="242" y="894"/>
                    </a:lnTo>
                    <a:lnTo>
                      <a:pt x="249" y="897"/>
                    </a:lnTo>
                    <a:lnTo>
                      <a:pt x="242" y="911"/>
                    </a:lnTo>
                    <a:lnTo>
                      <a:pt x="242" y="922"/>
                    </a:lnTo>
                    <a:lnTo>
                      <a:pt x="242" y="924"/>
                    </a:lnTo>
                    <a:lnTo>
                      <a:pt x="246" y="924"/>
                    </a:lnTo>
                    <a:lnTo>
                      <a:pt x="249" y="928"/>
                    </a:lnTo>
                    <a:lnTo>
                      <a:pt x="249" y="934"/>
                    </a:lnTo>
                    <a:lnTo>
                      <a:pt x="255" y="952"/>
                    </a:lnTo>
                    <a:lnTo>
                      <a:pt x="256" y="963"/>
                    </a:lnTo>
                    <a:lnTo>
                      <a:pt x="256" y="971"/>
                    </a:lnTo>
                    <a:lnTo>
                      <a:pt x="250" y="987"/>
                    </a:lnTo>
                    <a:lnTo>
                      <a:pt x="247" y="998"/>
                    </a:lnTo>
                    <a:lnTo>
                      <a:pt x="247" y="1009"/>
                    </a:lnTo>
                    <a:lnTo>
                      <a:pt x="251" y="1028"/>
                    </a:lnTo>
                    <a:lnTo>
                      <a:pt x="253" y="1031"/>
                    </a:lnTo>
                    <a:lnTo>
                      <a:pt x="253" y="1047"/>
                    </a:lnTo>
                    <a:lnTo>
                      <a:pt x="257" y="1044"/>
                    </a:lnTo>
                    <a:lnTo>
                      <a:pt x="261" y="1041"/>
                    </a:lnTo>
                    <a:lnTo>
                      <a:pt x="262" y="1045"/>
                    </a:lnTo>
                    <a:lnTo>
                      <a:pt x="263" y="1052"/>
                    </a:lnTo>
                    <a:lnTo>
                      <a:pt x="261" y="1056"/>
                    </a:lnTo>
                    <a:lnTo>
                      <a:pt x="261" y="1060"/>
                    </a:lnTo>
                    <a:lnTo>
                      <a:pt x="260" y="1065"/>
                    </a:lnTo>
                    <a:lnTo>
                      <a:pt x="257" y="1084"/>
                    </a:lnTo>
                    <a:lnTo>
                      <a:pt x="263" y="1093"/>
                    </a:lnTo>
                    <a:lnTo>
                      <a:pt x="262" y="1096"/>
                    </a:lnTo>
                    <a:lnTo>
                      <a:pt x="265" y="1114"/>
                    </a:lnTo>
                    <a:lnTo>
                      <a:pt x="266" y="1114"/>
                    </a:lnTo>
                    <a:lnTo>
                      <a:pt x="273" y="1139"/>
                    </a:lnTo>
                    <a:lnTo>
                      <a:pt x="276" y="1147"/>
                    </a:lnTo>
                    <a:lnTo>
                      <a:pt x="276" y="1157"/>
                    </a:lnTo>
                    <a:lnTo>
                      <a:pt x="278" y="1163"/>
                    </a:lnTo>
                    <a:lnTo>
                      <a:pt x="282" y="1192"/>
                    </a:lnTo>
                    <a:lnTo>
                      <a:pt x="284" y="1201"/>
                    </a:lnTo>
                    <a:lnTo>
                      <a:pt x="289" y="1212"/>
                    </a:lnTo>
                    <a:lnTo>
                      <a:pt x="293" y="1214"/>
                    </a:lnTo>
                    <a:lnTo>
                      <a:pt x="295" y="1225"/>
                    </a:lnTo>
                    <a:lnTo>
                      <a:pt x="304" y="12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100"/>
              <p:cNvSpPr>
                <a:spLocks noChangeAspect="1"/>
              </p:cNvSpPr>
              <p:nvPr/>
            </p:nvSpPr>
            <p:spPr bwMode="gray">
              <a:xfrm>
                <a:off x="3183" y="2052"/>
                <a:ext cx="184" cy="168"/>
              </a:xfrm>
              <a:custGeom>
                <a:avLst/>
                <a:gdLst/>
                <a:ahLst/>
                <a:cxnLst>
                  <a:cxn ang="0">
                    <a:pos x="106" y="668"/>
                  </a:cxn>
                  <a:cxn ang="0">
                    <a:pos x="108" y="599"/>
                  </a:cxn>
                  <a:cxn ang="0">
                    <a:pos x="0" y="475"/>
                  </a:cxn>
                  <a:cxn ang="0">
                    <a:pos x="109" y="492"/>
                  </a:cxn>
                  <a:cxn ang="0">
                    <a:pos x="187" y="487"/>
                  </a:cxn>
                  <a:cxn ang="0">
                    <a:pos x="302" y="458"/>
                  </a:cxn>
                  <a:cxn ang="0">
                    <a:pos x="325" y="378"/>
                  </a:cxn>
                  <a:cxn ang="0">
                    <a:pos x="379" y="373"/>
                  </a:cxn>
                  <a:cxn ang="0">
                    <a:pos x="405" y="346"/>
                  </a:cxn>
                  <a:cxn ang="0">
                    <a:pos x="435" y="356"/>
                  </a:cxn>
                  <a:cxn ang="0">
                    <a:pos x="464" y="297"/>
                  </a:cxn>
                  <a:cxn ang="0">
                    <a:pos x="490" y="258"/>
                  </a:cxn>
                  <a:cxn ang="0">
                    <a:pos x="506" y="218"/>
                  </a:cxn>
                  <a:cxn ang="0">
                    <a:pos x="549" y="202"/>
                  </a:cxn>
                  <a:cxn ang="0">
                    <a:pos x="561" y="163"/>
                  </a:cxn>
                  <a:cxn ang="0">
                    <a:pos x="588" y="114"/>
                  </a:cxn>
                  <a:cxn ang="0">
                    <a:pos x="570" y="60"/>
                  </a:cxn>
                  <a:cxn ang="0">
                    <a:pos x="604" y="34"/>
                  </a:cxn>
                  <a:cxn ang="0">
                    <a:pos x="645" y="12"/>
                  </a:cxn>
                  <a:cxn ang="0">
                    <a:pos x="731" y="11"/>
                  </a:cxn>
                  <a:cxn ang="0">
                    <a:pos x="780" y="2"/>
                  </a:cxn>
                  <a:cxn ang="0">
                    <a:pos x="811" y="16"/>
                  </a:cxn>
                  <a:cxn ang="0">
                    <a:pos x="830" y="59"/>
                  </a:cxn>
                  <a:cxn ang="0">
                    <a:pos x="852" y="78"/>
                  </a:cxn>
                  <a:cxn ang="0">
                    <a:pos x="903" y="99"/>
                  </a:cxn>
                  <a:cxn ang="0">
                    <a:pos x="877" y="153"/>
                  </a:cxn>
                  <a:cxn ang="0">
                    <a:pos x="828" y="156"/>
                  </a:cxn>
                  <a:cxn ang="0">
                    <a:pos x="790" y="163"/>
                  </a:cxn>
                  <a:cxn ang="0">
                    <a:pos x="721" y="148"/>
                  </a:cxn>
                  <a:cxn ang="0">
                    <a:pos x="718" y="185"/>
                  </a:cxn>
                  <a:cxn ang="0">
                    <a:pos x="732" y="202"/>
                  </a:cxn>
                  <a:cxn ang="0">
                    <a:pos x="717" y="248"/>
                  </a:cxn>
                  <a:cxn ang="0">
                    <a:pos x="753" y="280"/>
                  </a:cxn>
                  <a:cxn ang="0">
                    <a:pos x="789" y="304"/>
                  </a:cxn>
                  <a:cxn ang="0">
                    <a:pos x="775" y="329"/>
                  </a:cxn>
                  <a:cxn ang="0">
                    <a:pos x="758" y="368"/>
                  </a:cxn>
                  <a:cxn ang="0">
                    <a:pos x="766" y="394"/>
                  </a:cxn>
                  <a:cxn ang="0">
                    <a:pos x="721" y="425"/>
                  </a:cxn>
                  <a:cxn ang="0">
                    <a:pos x="687" y="468"/>
                  </a:cxn>
                  <a:cxn ang="0">
                    <a:pos x="624" y="549"/>
                  </a:cxn>
                  <a:cxn ang="0">
                    <a:pos x="556" y="597"/>
                  </a:cxn>
                  <a:cxn ang="0">
                    <a:pos x="517" y="592"/>
                  </a:cxn>
                  <a:cxn ang="0">
                    <a:pos x="476" y="668"/>
                  </a:cxn>
                  <a:cxn ang="0">
                    <a:pos x="513" y="686"/>
                  </a:cxn>
                  <a:cxn ang="0">
                    <a:pos x="537" y="728"/>
                  </a:cxn>
                  <a:cxn ang="0">
                    <a:pos x="559" y="781"/>
                  </a:cxn>
                  <a:cxn ang="0">
                    <a:pos x="554" y="805"/>
                  </a:cxn>
                  <a:cxn ang="0">
                    <a:pos x="534" y="803"/>
                  </a:cxn>
                  <a:cxn ang="0">
                    <a:pos x="488" y="816"/>
                  </a:cxn>
                  <a:cxn ang="0">
                    <a:pos x="442" y="810"/>
                  </a:cxn>
                  <a:cxn ang="0">
                    <a:pos x="406" y="827"/>
                  </a:cxn>
                  <a:cxn ang="0">
                    <a:pos x="363" y="834"/>
                  </a:cxn>
                  <a:cxn ang="0">
                    <a:pos x="329" y="781"/>
                  </a:cxn>
                  <a:cxn ang="0">
                    <a:pos x="250" y="744"/>
                  </a:cxn>
                  <a:cxn ang="0">
                    <a:pos x="164" y="746"/>
                  </a:cxn>
                  <a:cxn ang="0">
                    <a:pos x="61" y="761"/>
                  </a:cxn>
                </a:cxnLst>
                <a:rect l="0" t="0" r="r" b="b"/>
                <a:pathLst>
                  <a:path w="921" h="842">
                    <a:moveTo>
                      <a:pt x="42" y="757"/>
                    </a:moveTo>
                    <a:lnTo>
                      <a:pt x="42" y="743"/>
                    </a:lnTo>
                    <a:lnTo>
                      <a:pt x="44" y="730"/>
                    </a:lnTo>
                    <a:lnTo>
                      <a:pt x="55" y="701"/>
                    </a:lnTo>
                    <a:lnTo>
                      <a:pt x="64" y="689"/>
                    </a:lnTo>
                    <a:lnTo>
                      <a:pt x="77" y="679"/>
                    </a:lnTo>
                    <a:lnTo>
                      <a:pt x="91" y="674"/>
                    </a:lnTo>
                    <a:lnTo>
                      <a:pt x="106" y="668"/>
                    </a:lnTo>
                    <a:lnTo>
                      <a:pt x="118" y="665"/>
                    </a:lnTo>
                    <a:lnTo>
                      <a:pt x="131" y="653"/>
                    </a:lnTo>
                    <a:lnTo>
                      <a:pt x="134" y="647"/>
                    </a:lnTo>
                    <a:lnTo>
                      <a:pt x="133" y="637"/>
                    </a:lnTo>
                    <a:lnTo>
                      <a:pt x="128" y="632"/>
                    </a:lnTo>
                    <a:lnTo>
                      <a:pt x="108" y="628"/>
                    </a:lnTo>
                    <a:lnTo>
                      <a:pt x="109" y="614"/>
                    </a:lnTo>
                    <a:lnTo>
                      <a:pt x="108" y="599"/>
                    </a:lnTo>
                    <a:lnTo>
                      <a:pt x="103" y="573"/>
                    </a:lnTo>
                    <a:lnTo>
                      <a:pt x="98" y="567"/>
                    </a:lnTo>
                    <a:lnTo>
                      <a:pt x="71" y="558"/>
                    </a:lnTo>
                    <a:lnTo>
                      <a:pt x="55" y="550"/>
                    </a:lnTo>
                    <a:lnTo>
                      <a:pt x="43" y="540"/>
                    </a:lnTo>
                    <a:lnTo>
                      <a:pt x="22" y="497"/>
                    </a:lnTo>
                    <a:lnTo>
                      <a:pt x="8" y="485"/>
                    </a:lnTo>
                    <a:lnTo>
                      <a:pt x="0" y="475"/>
                    </a:lnTo>
                    <a:lnTo>
                      <a:pt x="4" y="470"/>
                    </a:lnTo>
                    <a:lnTo>
                      <a:pt x="63" y="486"/>
                    </a:lnTo>
                    <a:lnTo>
                      <a:pt x="81" y="496"/>
                    </a:lnTo>
                    <a:lnTo>
                      <a:pt x="88" y="497"/>
                    </a:lnTo>
                    <a:lnTo>
                      <a:pt x="92" y="496"/>
                    </a:lnTo>
                    <a:lnTo>
                      <a:pt x="96" y="493"/>
                    </a:lnTo>
                    <a:lnTo>
                      <a:pt x="99" y="492"/>
                    </a:lnTo>
                    <a:lnTo>
                      <a:pt x="109" y="492"/>
                    </a:lnTo>
                    <a:lnTo>
                      <a:pt x="118" y="491"/>
                    </a:lnTo>
                    <a:lnTo>
                      <a:pt x="130" y="491"/>
                    </a:lnTo>
                    <a:lnTo>
                      <a:pt x="144" y="490"/>
                    </a:lnTo>
                    <a:lnTo>
                      <a:pt x="161" y="490"/>
                    </a:lnTo>
                    <a:lnTo>
                      <a:pt x="177" y="497"/>
                    </a:lnTo>
                    <a:lnTo>
                      <a:pt x="180" y="495"/>
                    </a:lnTo>
                    <a:lnTo>
                      <a:pt x="184" y="490"/>
                    </a:lnTo>
                    <a:lnTo>
                      <a:pt x="187" y="487"/>
                    </a:lnTo>
                    <a:lnTo>
                      <a:pt x="194" y="485"/>
                    </a:lnTo>
                    <a:lnTo>
                      <a:pt x="206" y="485"/>
                    </a:lnTo>
                    <a:lnTo>
                      <a:pt x="232" y="486"/>
                    </a:lnTo>
                    <a:lnTo>
                      <a:pt x="248" y="482"/>
                    </a:lnTo>
                    <a:lnTo>
                      <a:pt x="268" y="475"/>
                    </a:lnTo>
                    <a:lnTo>
                      <a:pt x="293" y="470"/>
                    </a:lnTo>
                    <a:lnTo>
                      <a:pt x="302" y="464"/>
                    </a:lnTo>
                    <a:lnTo>
                      <a:pt x="302" y="458"/>
                    </a:lnTo>
                    <a:lnTo>
                      <a:pt x="298" y="454"/>
                    </a:lnTo>
                    <a:lnTo>
                      <a:pt x="298" y="450"/>
                    </a:lnTo>
                    <a:lnTo>
                      <a:pt x="302" y="431"/>
                    </a:lnTo>
                    <a:lnTo>
                      <a:pt x="301" y="418"/>
                    </a:lnTo>
                    <a:lnTo>
                      <a:pt x="305" y="404"/>
                    </a:lnTo>
                    <a:lnTo>
                      <a:pt x="308" y="398"/>
                    </a:lnTo>
                    <a:lnTo>
                      <a:pt x="319" y="389"/>
                    </a:lnTo>
                    <a:lnTo>
                      <a:pt x="325" y="378"/>
                    </a:lnTo>
                    <a:lnTo>
                      <a:pt x="333" y="374"/>
                    </a:lnTo>
                    <a:lnTo>
                      <a:pt x="336" y="377"/>
                    </a:lnTo>
                    <a:lnTo>
                      <a:pt x="336" y="380"/>
                    </a:lnTo>
                    <a:lnTo>
                      <a:pt x="348" y="382"/>
                    </a:lnTo>
                    <a:lnTo>
                      <a:pt x="359" y="379"/>
                    </a:lnTo>
                    <a:lnTo>
                      <a:pt x="370" y="377"/>
                    </a:lnTo>
                    <a:lnTo>
                      <a:pt x="377" y="375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2" y="368"/>
                    </a:lnTo>
                    <a:lnTo>
                      <a:pt x="371" y="366"/>
                    </a:lnTo>
                    <a:lnTo>
                      <a:pt x="375" y="362"/>
                    </a:lnTo>
                    <a:lnTo>
                      <a:pt x="392" y="353"/>
                    </a:lnTo>
                    <a:lnTo>
                      <a:pt x="394" y="348"/>
                    </a:lnTo>
                    <a:lnTo>
                      <a:pt x="399" y="346"/>
                    </a:lnTo>
                    <a:lnTo>
                      <a:pt x="405" y="346"/>
                    </a:lnTo>
                    <a:lnTo>
                      <a:pt x="421" y="351"/>
                    </a:lnTo>
                    <a:lnTo>
                      <a:pt x="421" y="348"/>
                    </a:lnTo>
                    <a:lnTo>
                      <a:pt x="418" y="347"/>
                    </a:lnTo>
                    <a:lnTo>
                      <a:pt x="420" y="343"/>
                    </a:lnTo>
                    <a:lnTo>
                      <a:pt x="424" y="343"/>
                    </a:lnTo>
                    <a:lnTo>
                      <a:pt x="431" y="348"/>
                    </a:lnTo>
                    <a:lnTo>
                      <a:pt x="432" y="352"/>
                    </a:lnTo>
                    <a:lnTo>
                      <a:pt x="435" y="356"/>
                    </a:lnTo>
                    <a:lnTo>
                      <a:pt x="441" y="358"/>
                    </a:lnTo>
                    <a:lnTo>
                      <a:pt x="443" y="358"/>
                    </a:lnTo>
                    <a:lnTo>
                      <a:pt x="463" y="337"/>
                    </a:lnTo>
                    <a:lnTo>
                      <a:pt x="463" y="334"/>
                    </a:lnTo>
                    <a:lnTo>
                      <a:pt x="461" y="323"/>
                    </a:lnTo>
                    <a:lnTo>
                      <a:pt x="459" y="305"/>
                    </a:lnTo>
                    <a:lnTo>
                      <a:pt x="461" y="302"/>
                    </a:lnTo>
                    <a:lnTo>
                      <a:pt x="464" y="297"/>
                    </a:lnTo>
                    <a:lnTo>
                      <a:pt x="467" y="292"/>
                    </a:lnTo>
                    <a:lnTo>
                      <a:pt x="469" y="292"/>
                    </a:lnTo>
                    <a:lnTo>
                      <a:pt x="470" y="288"/>
                    </a:lnTo>
                    <a:lnTo>
                      <a:pt x="469" y="282"/>
                    </a:lnTo>
                    <a:lnTo>
                      <a:pt x="470" y="277"/>
                    </a:lnTo>
                    <a:lnTo>
                      <a:pt x="476" y="275"/>
                    </a:lnTo>
                    <a:lnTo>
                      <a:pt x="478" y="261"/>
                    </a:lnTo>
                    <a:lnTo>
                      <a:pt x="490" y="258"/>
                    </a:lnTo>
                    <a:lnTo>
                      <a:pt x="497" y="259"/>
                    </a:lnTo>
                    <a:lnTo>
                      <a:pt x="507" y="251"/>
                    </a:lnTo>
                    <a:lnTo>
                      <a:pt x="515" y="249"/>
                    </a:lnTo>
                    <a:lnTo>
                      <a:pt x="519" y="243"/>
                    </a:lnTo>
                    <a:lnTo>
                      <a:pt x="519" y="239"/>
                    </a:lnTo>
                    <a:lnTo>
                      <a:pt x="515" y="234"/>
                    </a:lnTo>
                    <a:lnTo>
                      <a:pt x="510" y="218"/>
                    </a:lnTo>
                    <a:lnTo>
                      <a:pt x="506" y="218"/>
                    </a:lnTo>
                    <a:lnTo>
                      <a:pt x="500" y="208"/>
                    </a:lnTo>
                    <a:lnTo>
                      <a:pt x="499" y="205"/>
                    </a:lnTo>
                    <a:lnTo>
                      <a:pt x="500" y="200"/>
                    </a:lnTo>
                    <a:lnTo>
                      <a:pt x="504" y="197"/>
                    </a:lnTo>
                    <a:lnTo>
                      <a:pt x="508" y="199"/>
                    </a:lnTo>
                    <a:lnTo>
                      <a:pt x="527" y="203"/>
                    </a:lnTo>
                    <a:lnTo>
                      <a:pt x="538" y="205"/>
                    </a:lnTo>
                    <a:lnTo>
                      <a:pt x="549" y="202"/>
                    </a:lnTo>
                    <a:lnTo>
                      <a:pt x="555" y="199"/>
                    </a:lnTo>
                    <a:lnTo>
                      <a:pt x="562" y="189"/>
                    </a:lnTo>
                    <a:lnTo>
                      <a:pt x="562" y="181"/>
                    </a:lnTo>
                    <a:lnTo>
                      <a:pt x="566" y="178"/>
                    </a:lnTo>
                    <a:lnTo>
                      <a:pt x="562" y="175"/>
                    </a:lnTo>
                    <a:lnTo>
                      <a:pt x="558" y="173"/>
                    </a:lnTo>
                    <a:lnTo>
                      <a:pt x="558" y="167"/>
                    </a:lnTo>
                    <a:lnTo>
                      <a:pt x="561" y="163"/>
                    </a:lnTo>
                    <a:lnTo>
                      <a:pt x="565" y="156"/>
                    </a:lnTo>
                    <a:lnTo>
                      <a:pt x="572" y="147"/>
                    </a:lnTo>
                    <a:lnTo>
                      <a:pt x="581" y="141"/>
                    </a:lnTo>
                    <a:lnTo>
                      <a:pt x="587" y="133"/>
                    </a:lnTo>
                    <a:lnTo>
                      <a:pt x="591" y="126"/>
                    </a:lnTo>
                    <a:lnTo>
                      <a:pt x="591" y="120"/>
                    </a:lnTo>
                    <a:lnTo>
                      <a:pt x="588" y="116"/>
                    </a:lnTo>
                    <a:lnTo>
                      <a:pt x="588" y="114"/>
                    </a:lnTo>
                    <a:lnTo>
                      <a:pt x="593" y="105"/>
                    </a:lnTo>
                    <a:lnTo>
                      <a:pt x="593" y="104"/>
                    </a:lnTo>
                    <a:lnTo>
                      <a:pt x="588" y="94"/>
                    </a:lnTo>
                    <a:lnTo>
                      <a:pt x="585" y="81"/>
                    </a:lnTo>
                    <a:lnTo>
                      <a:pt x="578" y="73"/>
                    </a:lnTo>
                    <a:lnTo>
                      <a:pt x="570" y="67"/>
                    </a:lnTo>
                    <a:lnTo>
                      <a:pt x="569" y="66"/>
                    </a:lnTo>
                    <a:lnTo>
                      <a:pt x="570" y="60"/>
                    </a:lnTo>
                    <a:lnTo>
                      <a:pt x="574" y="56"/>
                    </a:lnTo>
                    <a:lnTo>
                      <a:pt x="591" y="43"/>
                    </a:lnTo>
                    <a:lnTo>
                      <a:pt x="591" y="38"/>
                    </a:lnTo>
                    <a:lnTo>
                      <a:pt x="592" y="36"/>
                    </a:lnTo>
                    <a:lnTo>
                      <a:pt x="597" y="36"/>
                    </a:lnTo>
                    <a:lnTo>
                      <a:pt x="602" y="39"/>
                    </a:lnTo>
                    <a:lnTo>
                      <a:pt x="605" y="38"/>
                    </a:lnTo>
                    <a:lnTo>
                      <a:pt x="604" y="34"/>
                    </a:lnTo>
                    <a:lnTo>
                      <a:pt x="605" y="32"/>
                    </a:lnTo>
                    <a:lnTo>
                      <a:pt x="615" y="29"/>
                    </a:lnTo>
                    <a:lnTo>
                      <a:pt x="619" y="25"/>
                    </a:lnTo>
                    <a:lnTo>
                      <a:pt x="619" y="23"/>
                    </a:lnTo>
                    <a:lnTo>
                      <a:pt x="624" y="22"/>
                    </a:lnTo>
                    <a:lnTo>
                      <a:pt x="628" y="19"/>
                    </a:lnTo>
                    <a:lnTo>
                      <a:pt x="636" y="18"/>
                    </a:lnTo>
                    <a:lnTo>
                      <a:pt x="645" y="12"/>
                    </a:lnTo>
                    <a:lnTo>
                      <a:pt x="652" y="12"/>
                    </a:lnTo>
                    <a:lnTo>
                      <a:pt x="662" y="7"/>
                    </a:lnTo>
                    <a:lnTo>
                      <a:pt x="666" y="8"/>
                    </a:lnTo>
                    <a:lnTo>
                      <a:pt x="701" y="6"/>
                    </a:lnTo>
                    <a:lnTo>
                      <a:pt x="705" y="7"/>
                    </a:lnTo>
                    <a:lnTo>
                      <a:pt x="712" y="6"/>
                    </a:lnTo>
                    <a:lnTo>
                      <a:pt x="726" y="11"/>
                    </a:lnTo>
                    <a:lnTo>
                      <a:pt x="731" y="11"/>
                    </a:lnTo>
                    <a:lnTo>
                      <a:pt x="737" y="6"/>
                    </a:lnTo>
                    <a:lnTo>
                      <a:pt x="741" y="6"/>
                    </a:lnTo>
                    <a:lnTo>
                      <a:pt x="746" y="2"/>
                    </a:lnTo>
                    <a:lnTo>
                      <a:pt x="755" y="4"/>
                    </a:lnTo>
                    <a:lnTo>
                      <a:pt x="757" y="0"/>
                    </a:lnTo>
                    <a:lnTo>
                      <a:pt x="755" y="1"/>
                    </a:lnTo>
                    <a:lnTo>
                      <a:pt x="766" y="4"/>
                    </a:lnTo>
                    <a:lnTo>
                      <a:pt x="780" y="2"/>
                    </a:lnTo>
                    <a:lnTo>
                      <a:pt x="784" y="3"/>
                    </a:lnTo>
                    <a:lnTo>
                      <a:pt x="789" y="6"/>
                    </a:lnTo>
                    <a:lnTo>
                      <a:pt x="796" y="4"/>
                    </a:lnTo>
                    <a:lnTo>
                      <a:pt x="798" y="7"/>
                    </a:lnTo>
                    <a:lnTo>
                      <a:pt x="798" y="19"/>
                    </a:lnTo>
                    <a:lnTo>
                      <a:pt x="800" y="20"/>
                    </a:lnTo>
                    <a:lnTo>
                      <a:pt x="806" y="16"/>
                    </a:lnTo>
                    <a:lnTo>
                      <a:pt x="811" y="16"/>
                    </a:lnTo>
                    <a:lnTo>
                      <a:pt x="822" y="23"/>
                    </a:lnTo>
                    <a:lnTo>
                      <a:pt x="828" y="29"/>
                    </a:lnTo>
                    <a:lnTo>
                      <a:pt x="830" y="35"/>
                    </a:lnTo>
                    <a:lnTo>
                      <a:pt x="830" y="41"/>
                    </a:lnTo>
                    <a:lnTo>
                      <a:pt x="828" y="47"/>
                    </a:lnTo>
                    <a:lnTo>
                      <a:pt x="830" y="50"/>
                    </a:lnTo>
                    <a:lnTo>
                      <a:pt x="832" y="55"/>
                    </a:lnTo>
                    <a:lnTo>
                      <a:pt x="830" y="59"/>
                    </a:lnTo>
                    <a:lnTo>
                      <a:pt x="825" y="60"/>
                    </a:lnTo>
                    <a:lnTo>
                      <a:pt x="825" y="62"/>
                    </a:lnTo>
                    <a:lnTo>
                      <a:pt x="827" y="66"/>
                    </a:lnTo>
                    <a:lnTo>
                      <a:pt x="834" y="67"/>
                    </a:lnTo>
                    <a:lnTo>
                      <a:pt x="840" y="78"/>
                    </a:lnTo>
                    <a:lnTo>
                      <a:pt x="844" y="79"/>
                    </a:lnTo>
                    <a:lnTo>
                      <a:pt x="849" y="78"/>
                    </a:lnTo>
                    <a:lnTo>
                      <a:pt x="852" y="78"/>
                    </a:lnTo>
                    <a:lnTo>
                      <a:pt x="857" y="74"/>
                    </a:lnTo>
                    <a:lnTo>
                      <a:pt x="861" y="73"/>
                    </a:lnTo>
                    <a:lnTo>
                      <a:pt x="862" y="77"/>
                    </a:lnTo>
                    <a:lnTo>
                      <a:pt x="862" y="83"/>
                    </a:lnTo>
                    <a:lnTo>
                      <a:pt x="872" y="89"/>
                    </a:lnTo>
                    <a:lnTo>
                      <a:pt x="889" y="95"/>
                    </a:lnTo>
                    <a:lnTo>
                      <a:pt x="897" y="100"/>
                    </a:lnTo>
                    <a:lnTo>
                      <a:pt x="903" y="99"/>
                    </a:lnTo>
                    <a:lnTo>
                      <a:pt x="910" y="104"/>
                    </a:lnTo>
                    <a:lnTo>
                      <a:pt x="921" y="105"/>
                    </a:lnTo>
                    <a:lnTo>
                      <a:pt x="887" y="130"/>
                    </a:lnTo>
                    <a:lnTo>
                      <a:pt x="883" y="136"/>
                    </a:lnTo>
                    <a:lnTo>
                      <a:pt x="884" y="138"/>
                    </a:lnTo>
                    <a:lnTo>
                      <a:pt x="884" y="141"/>
                    </a:lnTo>
                    <a:lnTo>
                      <a:pt x="881" y="149"/>
                    </a:lnTo>
                    <a:lnTo>
                      <a:pt x="877" y="153"/>
                    </a:lnTo>
                    <a:lnTo>
                      <a:pt x="873" y="152"/>
                    </a:lnTo>
                    <a:lnTo>
                      <a:pt x="870" y="148"/>
                    </a:lnTo>
                    <a:lnTo>
                      <a:pt x="851" y="149"/>
                    </a:lnTo>
                    <a:lnTo>
                      <a:pt x="849" y="151"/>
                    </a:lnTo>
                    <a:lnTo>
                      <a:pt x="844" y="157"/>
                    </a:lnTo>
                    <a:lnTo>
                      <a:pt x="841" y="158"/>
                    </a:lnTo>
                    <a:lnTo>
                      <a:pt x="835" y="158"/>
                    </a:lnTo>
                    <a:lnTo>
                      <a:pt x="828" y="156"/>
                    </a:lnTo>
                    <a:lnTo>
                      <a:pt x="824" y="158"/>
                    </a:lnTo>
                    <a:lnTo>
                      <a:pt x="822" y="162"/>
                    </a:lnTo>
                    <a:lnTo>
                      <a:pt x="818" y="164"/>
                    </a:lnTo>
                    <a:lnTo>
                      <a:pt x="816" y="165"/>
                    </a:lnTo>
                    <a:lnTo>
                      <a:pt x="809" y="164"/>
                    </a:lnTo>
                    <a:lnTo>
                      <a:pt x="806" y="165"/>
                    </a:lnTo>
                    <a:lnTo>
                      <a:pt x="802" y="163"/>
                    </a:lnTo>
                    <a:lnTo>
                      <a:pt x="790" y="163"/>
                    </a:lnTo>
                    <a:lnTo>
                      <a:pt x="785" y="162"/>
                    </a:lnTo>
                    <a:lnTo>
                      <a:pt x="780" y="162"/>
                    </a:lnTo>
                    <a:lnTo>
                      <a:pt x="765" y="153"/>
                    </a:lnTo>
                    <a:lnTo>
                      <a:pt x="755" y="151"/>
                    </a:lnTo>
                    <a:lnTo>
                      <a:pt x="737" y="143"/>
                    </a:lnTo>
                    <a:lnTo>
                      <a:pt x="732" y="146"/>
                    </a:lnTo>
                    <a:lnTo>
                      <a:pt x="728" y="149"/>
                    </a:lnTo>
                    <a:lnTo>
                      <a:pt x="721" y="148"/>
                    </a:lnTo>
                    <a:lnTo>
                      <a:pt x="717" y="149"/>
                    </a:lnTo>
                    <a:lnTo>
                      <a:pt x="716" y="152"/>
                    </a:lnTo>
                    <a:lnTo>
                      <a:pt x="715" y="160"/>
                    </a:lnTo>
                    <a:lnTo>
                      <a:pt x="707" y="174"/>
                    </a:lnTo>
                    <a:lnTo>
                      <a:pt x="707" y="176"/>
                    </a:lnTo>
                    <a:lnTo>
                      <a:pt x="716" y="176"/>
                    </a:lnTo>
                    <a:lnTo>
                      <a:pt x="718" y="181"/>
                    </a:lnTo>
                    <a:lnTo>
                      <a:pt x="718" y="185"/>
                    </a:lnTo>
                    <a:lnTo>
                      <a:pt x="714" y="187"/>
                    </a:lnTo>
                    <a:lnTo>
                      <a:pt x="712" y="189"/>
                    </a:lnTo>
                    <a:lnTo>
                      <a:pt x="712" y="192"/>
                    </a:lnTo>
                    <a:lnTo>
                      <a:pt x="715" y="196"/>
                    </a:lnTo>
                    <a:lnTo>
                      <a:pt x="717" y="197"/>
                    </a:lnTo>
                    <a:lnTo>
                      <a:pt x="728" y="196"/>
                    </a:lnTo>
                    <a:lnTo>
                      <a:pt x="731" y="199"/>
                    </a:lnTo>
                    <a:lnTo>
                      <a:pt x="732" y="202"/>
                    </a:lnTo>
                    <a:lnTo>
                      <a:pt x="732" y="203"/>
                    </a:lnTo>
                    <a:lnTo>
                      <a:pt x="727" y="208"/>
                    </a:lnTo>
                    <a:lnTo>
                      <a:pt x="721" y="211"/>
                    </a:lnTo>
                    <a:lnTo>
                      <a:pt x="720" y="217"/>
                    </a:lnTo>
                    <a:lnTo>
                      <a:pt x="732" y="228"/>
                    </a:lnTo>
                    <a:lnTo>
                      <a:pt x="732" y="234"/>
                    </a:lnTo>
                    <a:lnTo>
                      <a:pt x="731" y="239"/>
                    </a:lnTo>
                    <a:lnTo>
                      <a:pt x="717" y="248"/>
                    </a:lnTo>
                    <a:lnTo>
                      <a:pt x="716" y="251"/>
                    </a:lnTo>
                    <a:lnTo>
                      <a:pt x="725" y="255"/>
                    </a:lnTo>
                    <a:lnTo>
                      <a:pt x="728" y="264"/>
                    </a:lnTo>
                    <a:lnTo>
                      <a:pt x="738" y="270"/>
                    </a:lnTo>
                    <a:lnTo>
                      <a:pt x="737" y="277"/>
                    </a:lnTo>
                    <a:lnTo>
                      <a:pt x="744" y="278"/>
                    </a:lnTo>
                    <a:lnTo>
                      <a:pt x="747" y="282"/>
                    </a:lnTo>
                    <a:lnTo>
                      <a:pt x="753" y="280"/>
                    </a:lnTo>
                    <a:lnTo>
                      <a:pt x="758" y="281"/>
                    </a:lnTo>
                    <a:lnTo>
                      <a:pt x="758" y="286"/>
                    </a:lnTo>
                    <a:lnTo>
                      <a:pt x="757" y="292"/>
                    </a:lnTo>
                    <a:lnTo>
                      <a:pt x="760" y="299"/>
                    </a:lnTo>
                    <a:lnTo>
                      <a:pt x="761" y="300"/>
                    </a:lnTo>
                    <a:lnTo>
                      <a:pt x="779" y="302"/>
                    </a:lnTo>
                    <a:lnTo>
                      <a:pt x="784" y="305"/>
                    </a:lnTo>
                    <a:lnTo>
                      <a:pt x="789" y="304"/>
                    </a:lnTo>
                    <a:lnTo>
                      <a:pt x="795" y="312"/>
                    </a:lnTo>
                    <a:lnTo>
                      <a:pt x="793" y="316"/>
                    </a:lnTo>
                    <a:lnTo>
                      <a:pt x="796" y="320"/>
                    </a:lnTo>
                    <a:lnTo>
                      <a:pt x="791" y="325"/>
                    </a:lnTo>
                    <a:lnTo>
                      <a:pt x="789" y="329"/>
                    </a:lnTo>
                    <a:lnTo>
                      <a:pt x="781" y="330"/>
                    </a:lnTo>
                    <a:lnTo>
                      <a:pt x="777" y="330"/>
                    </a:lnTo>
                    <a:lnTo>
                      <a:pt x="775" y="329"/>
                    </a:lnTo>
                    <a:lnTo>
                      <a:pt x="770" y="330"/>
                    </a:lnTo>
                    <a:lnTo>
                      <a:pt x="768" y="332"/>
                    </a:lnTo>
                    <a:lnTo>
                      <a:pt x="757" y="337"/>
                    </a:lnTo>
                    <a:lnTo>
                      <a:pt x="753" y="345"/>
                    </a:lnTo>
                    <a:lnTo>
                      <a:pt x="752" y="356"/>
                    </a:lnTo>
                    <a:lnTo>
                      <a:pt x="757" y="362"/>
                    </a:lnTo>
                    <a:lnTo>
                      <a:pt x="755" y="367"/>
                    </a:lnTo>
                    <a:lnTo>
                      <a:pt x="758" y="368"/>
                    </a:lnTo>
                    <a:lnTo>
                      <a:pt x="759" y="371"/>
                    </a:lnTo>
                    <a:lnTo>
                      <a:pt x="758" y="374"/>
                    </a:lnTo>
                    <a:lnTo>
                      <a:pt x="753" y="378"/>
                    </a:lnTo>
                    <a:lnTo>
                      <a:pt x="752" y="384"/>
                    </a:lnTo>
                    <a:lnTo>
                      <a:pt x="752" y="386"/>
                    </a:lnTo>
                    <a:lnTo>
                      <a:pt x="754" y="388"/>
                    </a:lnTo>
                    <a:lnTo>
                      <a:pt x="764" y="388"/>
                    </a:lnTo>
                    <a:lnTo>
                      <a:pt x="766" y="394"/>
                    </a:lnTo>
                    <a:lnTo>
                      <a:pt x="764" y="396"/>
                    </a:lnTo>
                    <a:lnTo>
                      <a:pt x="760" y="398"/>
                    </a:lnTo>
                    <a:lnTo>
                      <a:pt x="757" y="396"/>
                    </a:lnTo>
                    <a:lnTo>
                      <a:pt x="754" y="394"/>
                    </a:lnTo>
                    <a:lnTo>
                      <a:pt x="752" y="401"/>
                    </a:lnTo>
                    <a:lnTo>
                      <a:pt x="738" y="406"/>
                    </a:lnTo>
                    <a:lnTo>
                      <a:pt x="726" y="422"/>
                    </a:lnTo>
                    <a:lnTo>
                      <a:pt x="721" y="425"/>
                    </a:lnTo>
                    <a:lnTo>
                      <a:pt x="716" y="431"/>
                    </a:lnTo>
                    <a:lnTo>
                      <a:pt x="712" y="436"/>
                    </a:lnTo>
                    <a:lnTo>
                      <a:pt x="711" y="442"/>
                    </a:lnTo>
                    <a:lnTo>
                      <a:pt x="712" y="450"/>
                    </a:lnTo>
                    <a:lnTo>
                      <a:pt x="709" y="458"/>
                    </a:lnTo>
                    <a:lnTo>
                      <a:pt x="700" y="463"/>
                    </a:lnTo>
                    <a:lnTo>
                      <a:pt x="693" y="463"/>
                    </a:lnTo>
                    <a:lnTo>
                      <a:pt x="687" y="468"/>
                    </a:lnTo>
                    <a:lnTo>
                      <a:pt x="682" y="476"/>
                    </a:lnTo>
                    <a:lnTo>
                      <a:pt x="678" y="487"/>
                    </a:lnTo>
                    <a:lnTo>
                      <a:pt x="672" y="498"/>
                    </a:lnTo>
                    <a:lnTo>
                      <a:pt x="657" y="520"/>
                    </a:lnTo>
                    <a:lnTo>
                      <a:pt x="651" y="527"/>
                    </a:lnTo>
                    <a:lnTo>
                      <a:pt x="639" y="534"/>
                    </a:lnTo>
                    <a:lnTo>
                      <a:pt x="628" y="544"/>
                    </a:lnTo>
                    <a:lnTo>
                      <a:pt x="624" y="549"/>
                    </a:lnTo>
                    <a:lnTo>
                      <a:pt x="614" y="565"/>
                    </a:lnTo>
                    <a:lnTo>
                      <a:pt x="607" y="574"/>
                    </a:lnTo>
                    <a:lnTo>
                      <a:pt x="599" y="589"/>
                    </a:lnTo>
                    <a:lnTo>
                      <a:pt x="594" y="592"/>
                    </a:lnTo>
                    <a:lnTo>
                      <a:pt x="590" y="593"/>
                    </a:lnTo>
                    <a:lnTo>
                      <a:pt x="567" y="593"/>
                    </a:lnTo>
                    <a:lnTo>
                      <a:pt x="564" y="594"/>
                    </a:lnTo>
                    <a:lnTo>
                      <a:pt x="556" y="597"/>
                    </a:lnTo>
                    <a:lnTo>
                      <a:pt x="551" y="603"/>
                    </a:lnTo>
                    <a:lnTo>
                      <a:pt x="547" y="604"/>
                    </a:lnTo>
                    <a:lnTo>
                      <a:pt x="544" y="603"/>
                    </a:lnTo>
                    <a:lnTo>
                      <a:pt x="542" y="598"/>
                    </a:lnTo>
                    <a:lnTo>
                      <a:pt x="534" y="584"/>
                    </a:lnTo>
                    <a:lnTo>
                      <a:pt x="531" y="582"/>
                    </a:lnTo>
                    <a:lnTo>
                      <a:pt x="527" y="583"/>
                    </a:lnTo>
                    <a:lnTo>
                      <a:pt x="517" y="592"/>
                    </a:lnTo>
                    <a:lnTo>
                      <a:pt x="513" y="598"/>
                    </a:lnTo>
                    <a:lnTo>
                      <a:pt x="502" y="608"/>
                    </a:lnTo>
                    <a:lnTo>
                      <a:pt x="488" y="626"/>
                    </a:lnTo>
                    <a:lnTo>
                      <a:pt x="480" y="633"/>
                    </a:lnTo>
                    <a:lnTo>
                      <a:pt x="478" y="640"/>
                    </a:lnTo>
                    <a:lnTo>
                      <a:pt x="474" y="658"/>
                    </a:lnTo>
                    <a:lnTo>
                      <a:pt x="474" y="663"/>
                    </a:lnTo>
                    <a:lnTo>
                      <a:pt x="476" y="668"/>
                    </a:lnTo>
                    <a:lnTo>
                      <a:pt x="483" y="671"/>
                    </a:lnTo>
                    <a:lnTo>
                      <a:pt x="489" y="670"/>
                    </a:lnTo>
                    <a:lnTo>
                      <a:pt x="496" y="673"/>
                    </a:lnTo>
                    <a:lnTo>
                      <a:pt x="506" y="673"/>
                    </a:lnTo>
                    <a:lnTo>
                      <a:pt x="508" y="674"/>
                    </a:lnTo>
                    <a:lnTo>
                      <a:pt x="512" y="678"/>
                    </a:lnTo>
                    <a:lnTo>
                      <a:pt x="513" y="681"/>
                    </a:lnTo>
                    <a:lnTo>
                      <a:pt x="513" y="686"/>
                    </a:lnTo>
                    <a:lnTo>
                      <a:pt x="507" y="706"/>
                    </a:lnTo>
                    <a:lnTo>
                      <a:pt x="507" y="711"/>
                    </a:lnTo>
                    <a:lnTo>
                      <a:pt x="508" y="716"/>
                    </a:lnTo>
                    <a:lnTo>
                      <a:pt x="518" y="727"/>
                    </a:lnTo>
                    <a:lnTo>
                      <a:pt x="522" y="728"/>
                    </a:lnTo>
                    <a:lnTo>
                      <a:pt x="532" y="724"/>
                    </a:lnTo>
                    <a:lnTo>
                      <a:pt x="534" y="725"/>
                    </a:lnTo>
                    <a:lnTo>
                      <a:pt x="537" y="728"/>
                    </a:lnTo>
                    <a:lnTo>
                      <a:pt x="537" y="739"/>
                    </a:lnTo>
                    <a:lnTo>
                      <a:pt x="538" y="748"/>
                    </a:lnTo>
                    <a:lnTo>
                      <a:pt x="543" y="755"/>
                    </a:lnTo>
                    <a:lnTo>
                      <a:pt x="545" y="762"/>
                    </a:lnTo>
                    <a:lnTo>
                      <a:pt x="550" y="768"/>
                    </a:lnTo>
                    <a:lnTo>
                      <a:pt x="555" y="773"/>
                    </a:lnTo>
                    <a:lnTo>
                      <a:pt x="555" y="776"/>
                    </a:lnTo>
                    <a:lnTo>
                      <a:pt x="559" y="781"/>
                    </a:lnTo>
                    <a:lnTo>
                      <a:pt x="560" y="784"/>
                    </a:lnTo>
                    <a:lnTo>
                      <a:pt x="555" y="786"/>
                    </a:lnTo>
                    <a:lnTo>
                      <a:pt x="555" y="788"/>
                    </a:lnTo>
                    <a:lnTo>
                      <a:pt x="555" y="798"/>
                    </a:lnTo>
                    <a:lnTo>
                      <a:pt x="554" y="802"/>
                    </a:lnTo>
                    <a:lnTo>
                      <a:pt x="561" y="803"/>
                    </a:lnTo>
                    <a:lnTo>
                      <a:pt x="561" y="805"/>
                    </a:lnTo>
                    <a:lnTo>
                      <a:pt x="554" y="805"/>
                    </a:lnTo>
                    <a:lnTo>
                      <a:pt x="549" y="809"/>
                    </a:lnTo>
                    <a:lnTo>
                      <a:pt x="549" y="811"/>
                    </a:lnTo>
                    <a:lnTo>
                      <a:pt x="545" y="813"/>
                    </a:lnTo>
                    <a:lnTo>
                      <a:pt x="542" y="813"/>
                    </a:lnTo>
                    <a:lnTo>
                      <a:pt x="535" y="813"/>
                    </a:lnTo>
                    <a:lnTo>
                      <a:pt x="534" y="810"/>
                    </a:lnTo>
                    <a:lnTo>
                      <a:pt x="533" y="809"/>
                    </a:lnTo>
                    <a:lnTo>
                      <a:pt x="534" y="803"/>
                    </a:lnTo>
                    <a:lnTo>
                      <a:pt x="534" y="802"/>
                    </a:lnTo>
                    <a:lnTo>
                      <a:pt x="527" y="800"/>
                    </a:lnTo>
                    <a:lnTo>
                      <a:pt x="522" y="804"/>
                    </a:lnTo>
                    <a:lnTo>
                      <a:pt x="510" y="808"/>
                    </a:lnTo>
                    <a:lnTo>
                      <a:pt x="506" y="815"/>
                    </a:lnTo>
                    <a:lnTo>
                      <a:pt x="505" y="816"/>
                    </a:lnTo>
                    <a:lnTo>
                      <a:pt x="502" y="816"/>
                    </a:lnTo>
                    <a:lnTo>
                      <a:pt x="488" y="816"/>
                    </a:lnTo>
                    <a:lnTo>
                      <a:pt x="479" y="809"/>
                    </a:lnTo>
                    <a:lnTo>
                      <a:pt x="473" y="811"/>
                    </a:lnTo>
                    <a:lnTo>
                      <a:pt x="469" y="809"/>
                    </a:lnTo>
                    <a:lnTo>
                      <a:pt x="457" y="810"/>
                    </a:lnTo>
                    <a:lnTo>
                      <a:pt x="453" y="809"/>
                    </a:lnTo>
                    <a:lnTo>
                      <a:pt x="447" y="810"/>
                    </a:lnTo>
                    <a:lnTo>
                      <a:pt x="443" y="809"/>
                    </a:lnTo>
                    <a:lnTo>
                      <a:pt x="442" y="810"/>
                    </a:lnTo>
                    <a:lnTo>
                      <a:pt x="441" y="810"/>
                    </a:lnTo>
                    <a:lnTo>
                      <a:pt x="438" y="805"/>
                    </a:lnTo>
                    <a:lnTo>
                      <a:pt x="436" y="805"/>
                    </a:lnTo>
                    <a:lnTo>
                      <a:pt x="435" y="810"/>
                    </a:lnTo>
                    <a:lnTo>
                      <a:pt x="435" y="827"/>
                    </a:lnTo>
                    <a:lnTo>
                      <a:pt x="415" y="827"/>
                    </a:lnTo>
                    <a:lnTo>
                      <a:pt x="411" y="829"/>
                    </a:lnTo>
                    <a:lnTo>
                      <a:pt x="406" y="827"/>
                    </a:lnTo>
                    <a:lnTo>
                      <a:pt x="404" y="832"/>
                    </a:lnTo>
                    <a:lnTo>
                      <a:pt x="402" y="834"/>
                    </a:lnTo>
                    <a:lnTo>
                      <a:pt x="400" y="837"/>
                    </a:lnTo>
                    <a:lnTo>
                      <a:pt x="395" y="841"/>
                    </a:lnTo>
                    <a:lnTo>
                      <a:pt x="391" y="842"/>
                    </a:lnTo>
                    <a:lnTo>
                      <a:pt x="378" y="837"/>
                    </a:lnTo>
                    <a:lnTo>
                      <a:pt x="367" y="836"/>
                    </a:lnTo>
                    <a:lnTo>
                      <a:pt x="363" y="834"/>
                    </a:lnTo>
                    <a:lnTo>
                      <a:pt x="362" y="827"/>
                    </a:lnTo>
                    <a:lnTo>
                      <a:pt x="360" y="824"/>
                    </a:lnTo>
                    <a:lnTo>
                      <a:pt x="355" y="820"/>
                    </a:lnTo>
                    <a:lnTo>
                      <a:pt x="350" y="808"/>
                    </a:lnTo>
                    <a:lnTo>
                      <a:pt x="344" y="791"/>
                    </a:lnTo>
                    <a:lnTo>
                      <a:pt x="344" y="784"/>
                    </a:lnTo>
                    <a:lnTo>
                      <a:pt x="340" y="784"/>
                    </a:lnTo>
                    <a:lnTo>
                      <a:pt x="329" y="781"/>
                    </a:lnTo>
                    <a:lnTo>
                      <a:pt x="322" y="776"/>
                    </a:lnTo>
                    <a:lnTo>
                      <a:pt x="318" y="756"/>
                    </a:lnTo>
                    <a:lnTo>
                      <a:pt x="316" y="751"/>
                    </a:lnTo>
                    <a:lnTo>
                      <a:pt x="308" y="745"/>
                    </a:lnTo>
                    <a:lnTo>
                      <a:pt x="302" y="741"/>
                    </a:lnTo>
                    <a:lnTo>
                      <a:pt x="292" y="740"/>
                    </a:lnTo>
                    <a:lnTo>
                      <a:pt x="271" y="744"/>
                    </a:lnTo>
                    <a:lnTo>
                      <a:pt x="250" y="744"/>
                    </a:lnTo>
                    <a:lnTo>
                      <a:pt x="236" y="750"/>
                    </a:lnTo>
                    <a:lnTo>
                      <a:pt x="227" y="748"/>
                    </a:lnTo>
                    <a:lnTo>
                      <a:pt x="212" y="746"/>
                    </a:lnTo>
                    <a:lnTo>
                      <a:pt x="205" y="759"/>
                    </a:lnTo>
                    <a:lnTo>
                      <a:pt x="200" y="753"/>
                    </a:lnTo>
                    <a:lnTo>
                      <a:pt x="188" y="753"/>
                    </a:lnTo>
                    <a:lnTo>
                      <a:pt x="178" y="745"/>
                    </a:lnTo>
                    <a:lnTo>
                      <a:pt x="164" y="746"/>
                    </a:lnTo>
                    <a:lnTo>
                      <a:pt x="151" y="745"/>
                    </a:lnTo>
                    <a:lnTo>
                      <a:pt x="144" y="753"/>
                    </a:lnTo>
                    <a:lnTo>
                      <a:pt x="130" y="755"/>
                    </a:lnTo>
                    <a:lnTo>
                      <a:pt x="102" y="751"/>
                    </a:lnTo>
                    <a:lnTo>
                      <a:pt x="91" y="751"/>
                    </a:lnTo>
                    <a:lnTo>
                      <a:pt x="76" y="759"/>
                    </a:lnTo>
                    <a:lnTo>
                      <a:pt x="69" y="755"/>
                    </a:lnTo>
                    <a:lnTo>
                      <a:pt x="61" y="761"/>
                    </a:lnTo>
                    <a:lnTo>
                      <a:pt x="53" y="761"/>
                    </a:lnTo>
                    <a:lnTo>
                      <a:pt x="48" y="765"/>
                    </a:lnTo>
                    <a:lnTo>
                      <a:pt x="45" y="759"/>
                    </a:lnTo>
                    <a:lnTo>
                      <a:pt x="42" y="75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" name="Freeform 101"/>
              <p:cNvSpPr>
                <a:spLocks noChangeAspect="1"/>
              </p:cNvSpPr>
              <p:nvPr/>
            </p:nvSpPr>
            <p:spPr bwMode="gray">
              <a:xfrm>
                <a:off x="3489" y="2165"/>
                <a:ext cx="37" cy="20"/>
              </a:xfrm>
              <a:custGeom>
                <a:avLst/>
                <a:gdLst/>
                <a:ahLst/>
                <a:cxnLst>
                  <a:cxn ang="0">
                    <a:pos x="164" y="32"/>
                  </a:cxn>
                  <a:cxn ang="0">
                    <a:pos x="164" y="30"/>
                  </a:cxn>
                  <a:cxn ang="0">
                    <a:pos x="150" y="22"/>
                  </a:cxn>
                  <a:cxn ang="0">
                    <a:pos x="148" y="18"/>
                  </a:cxn>
                  <a:cxn ang="0">
                    <a:pos x="145" y="17"/>
                  </a:cxn>
                  <a:cxn ang="0">
                    <a:pos x="130" y="21"/>
                  </a:cxn>
                  <a:cxn ang="0">
                    <a:pos x="126" y="21"/>
                  </a:cxn>
                  <a:cxn ang="0">
                    <a:pos x="112" y="16"/>
                  </a:cxn>
                  <a:cxn ang="0">
                    <a:pos x="96" y="15"/>
                  </a:cxn>
                  <a:cxn ang="0">
                    <a:pos x="89" y="10"/>
                  </a:cxn>
                  <a:cxn ang="0">
                    <a:pos x="89" y="7"/>
                  </a:cxn>
                  <a:cxn ang="0">
                    <a:pos x="85" y="1"/>
                  </a:cxn>
                  <a:cxn ang="0">
                    <a:pos x="79" y="0"/>
                  </a:cxn>
                  <a:cxn ang="0">
                    <a:pos x="65" y="1"/>
                  </a:cxn>
                  <a:cxn ang="0">
                    <a:pos x="53" y="6"/>
                  </a:cxn>
                  <a:cxn ang="0">
                    <a:pos x="42" y="17"/>
                  </a:cxn>
                  <a:cxn ang="0">
                    <a:pos x="32" y="33"/>
                  </a:cxn>
                  <a:cxn ang="0">
                    <a:pos x="11" y="53"/>
                  </a:cxn>
                  <a:cxn ang="0">
                    <a:pos x="10" y="59"/>
                  </a:cxn>
                  <a:cxn ang="0">
                    <a:pos x="9" y="63"/>
                  </a:cxn>
                  <a:cxn ang="0">
                    <a:pos x="0" y="71"/>
                  </a:cxn>
                  <a:cxn ang="0">
                    <a:pos x="0" y="76"/>
                  </a:cxn>
                  <a:cxn ang="0">
                    <a:pos x="5" y="77"/>
                  </a:cxn>
                  <a:cxn ang="0">
                    <a:pos x="6" y="80"/>
                  </a:cxn>
                  <a:cxn ang="0">
                    <a:pos x="6" y="87"/>
                  </a:cxn>
                  <a:cxn ang="0">
                    <a:pos x="8" y="88"/>
                  </a:cxn>
                  <a:cxn ang="0">
                    <a:pos x="11" y="88"/>
                  </a:cxn>
                  <a:cxn ang="0">
                    <a:pos x="15" y="91"/>
                  </a:cxn>
                  <a:cxn ang="0">
                    <a:pos x="26" y="95"/>
                  </a:cxn>
                  <a:cxn ang="0">
                    <a:pos x="49" y="98"/>
                  </a:cxn>
                  <a:cxn ang="0">
                    <a:pos x="68" y="98"/>
                  </a:cxn>
                  <a:cxn ang="0">
                    <a:pos x="91" y="90"/>
                  </a:cxn>
                  <a:cxn ang="0">
                    <a:pos x="96" y="90"/>
                  </a:cxn>
                  <a:cxn ang="0">
                    <a:pos x="106" y="93"/>
                  </a:cxn>
                  <a:cxn ang="0">
                    <a:pos x="115" y="93"/>
                  </a:cxn>
                  <a:cxn ang="0">
                    <a:pos x="123" y="92"/>
                  </a:cxn>
                  <a:cxn ang="0">
                    <a:pos x="144" y="88"/>
                  </a:cxn>
                  <a:cxn ang="0">
                    <a:pos x="158" y="87"/>
                  </a:cxn>
                  <a:cxn ang="0">
                    <a:pos x="178" y="84"/>
                  </a:cxn>
                  <a:cxn ang="0">
                    <a:pos x="186" y="80"/>
                  </a:cxn>
                  <a:cxn ang="0">
                    <a:pos x="186" y="77"/>
                  </a:cxn>
                  <a:cxn ang="0">
                    <a:pos x="185" y="73"/>
                  </a:cxn>
                  <a:cxn ang="0">
                    <a:pos x="187" y="59"/>
                  </a:cxn>
                  <a:cxn ang="0">
                    <a:pos x="181" y="53"/>
                  </a:cxn>
                  <a:cxn ang="0">
                    <a:pos x="162" y="45"/>
                  </a:cxn>
                  <a:cxn ang="0">
                    <a:pos x="161" y="43"/>
                  </a:cxn>
                  <a:cxn ang="0">
                    <a:pos x="161" y="41"/>
                  </a:cxn>
                  <a:cxn ang="0">
                    <a:pos x="164" y="34"/>
                  </a:cxn>
                  <a:cxn ang="0">
                    <a:pos x="164" y="32"/>
                  </a:cxn>
                </a:cxnLst>
                <a:rect l="0" t="0" r="r" b="b"/>
                <a:pathLst>
                  <a:path w="187" h="98">
                    <a:moveTo>
                      <a:pt x="164" y="32"/>
                    </a:moveTo>
                    <a:lnTo>
                      <a:pt x="164" y="30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5" y="17"/>
                    </a:lnTo>
                    <a:lnTo>
                      <a:pt x="130" y="21"/>
                    </a:lnTo>
                    <a:lnTo>
                      <a:pt x="126" y="21"/>
                    </a:lnTo>
                    <a:lnTo>
                      <a:pt x="112" y="16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89" y="7"/>
                    </a:lnTo>
                    <a:lnTo>
                      <a:pt x="85" y="1"/>
                    </a:lnTo>
                    <a:lnTo>
                      <a:pt x="79" y="0"/>
                    </a:lnTo>
                    <a:lnTo>
                      <a:pt x="65" y="1"/>
                    </a:lnTo>
                    <a:lnTo>
                      <a:pt x="53" y="6"/>
                    </a:lnTo>
                    <a:lnTo>
                      <a:pt x="42" y="17"/>
                    </a:lnTo>
                    <a:lnTo>
                      <a:pt x="32" y="33"/>
                    </a:lnTo>
                    <a:lnTo>
                      <a:pt x="11" y="53"/>
                    </a:lnTo>
                    <a:lnTo>
                      <a:pt x="10" y="59"/>
                    </a:lnTo>
                    <a:lnTo>
                      <a:pt x="9" y="63"/>
                    </a:lnTo>
                    <a:lnTo>
                      <a:pt x="0" y="71"/>
                    </a:lnTo>
                    <a:lnTo>
                      <a:pt x="0" y="76"/>
                    </a:lnTo>
                    <a:lnTo>
                      <a:pt x="5" y="77"/>
                    </a:lnTo>
                    <a:lnTo>
                      <a:pt x="6" y="80"/>
                    </a:lnTo>
                    <a:lnTo>
                      <a:pt x="6" y="87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5" y="91"/>
                    </a:lnTo>
                    <a:lnTo>
                      <a:pt x="26" y="95"/>
                    </a:lnTo>
                    <a:lnTo>
                      <a:pt x="49" y="98"/>
                    </a:lnTo>
                    <a:lnTo>
                      <a:pt x="68" y="98"/>
                    </a:lnTo>
                    <a:lnTo>
                      <a:pt x="91" y="90"/>
                    </a:lnTo>
                    <a:lnTo>
                      <a:pt x="96" y="90"/>
                    </a:lnTo>
                    <a:lnTo>
                      <a:pt x="106" y="93"/>
                    </a:lnTo>
                    <a:lnTo>
                      <a:pt x="115" y="93"/>
                    </a:lnTo>
                    <a:lnTo>
                      <a:pt x="123" y="92"/>
                    </a:lnTo>
                    <a:lnTo>
                      <a:pt x="144" y="88"/>
                    </a:lnTo>
                    <a:lnTo>
                      <a:pt x="158" y="87"/>
                    </a:lnTo>
                    <a:lnTo>
                      <a:pt x="178" y="84"/>
                    </a:lnTo>
                    <a:lnTo>
                      <a:pt x="186" y="80"/>
                    </a:lnTo>
                    <a:lnTo>
                      <a:pt x="186" y="77"/>
                    </a:lnTo>
                    <a:lnTo>
                      <a:pt x="185" y="73"/>
                    </a:lnTo>
                    <a:lnTo>
                      <a:pt x="187" y="59"/>
                    </a:lnTo>
                    <a:lnTo>
                      <a:pt x="181" y="53"/>
                    </a:lnTo>
                    <a:lnTo>
                      <a:pt x="162" y="45"/>
                    </a:lnTo>
                    <a:lnTo>
                      <a:pt x="161" y="43"/>
                    </a:lnTo>
                    <a:lnTo>
                      <a:pt x="161" y="41"/>
                    </a:lnTo>
                    <a:lnTo>
                      <a:pt x="164" y="34"/>
                    </a:lnTo>
                    <a:lnTo>
                      <a:pt x="16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" name="Freeform 102"/>
              <p:cNvSpPr>
                <a:spLocks noChangeAspect="1"/>
              </p:cNvSpPr>
              <p:nvPr/>
            </p:nvSpPr>
            <p:spPr bwMode="gray">
              <a:xfrm>
                <a:off x="3394" y="2140"/>
                <a:ext cx="88" cy="49"/>
              </a:xfrm>
              <a:custGeom>
                <a:avLst/>
                <a:gdLst/>
                <a:ahLst/>
                <a:cxnLst>
                  <a:cxn ang="0">
                    <a:pos x="432" y="170"/>
                  </a:cxn>
                  <a:cxn ang="0">
                    <a:pos x="428" y="203"/>
                  </a:cxn>
                  <a:cxn ang="0">
                    <a:pos x="441" y="221"/>
                  </a:cxn>
                  <a:cxn ang="0">
                    <a:pos x="434" y="242"/>
                  </a:cxn>
                  <a:cxn ang="0">
                    <a:pos x="396" y="242"/>
                  </a:cxn>
                  <a:cxn ang="0">
                    <a:pos x="368" y="238"/>
                  </a:cxn>
                  <a:cxn ang="0">
                    <a:pos x="308" y="224"/>
                  </a:cxn>
                  <a:cxn ang="0">
                    <a:pos x="267" y="218"/>
                  </a:cxn>
                  <a:cxn ang="0">
                    <a:pos x="239" y="191"/>
                  </a:cxn>
                  <a:cxn ang="0">
                    <a:pos x="211" y="184"/>
                  </a:cxn>
                  <a:cxn ang="0">
                    <a:pos x="192" y="184"/>
                  </a:cxn>
                  <a:cxn ang="0">
                    <a:pos x="168" y="187"/>
                  </a:cxn>
                  <a:cxn ang="0">
                    <a:pos x="136" y="168"/>
                  </a:cxn>
                  <a:cxn ang="0">
                    <a:pos x="114" y="159"/>
                  </a:cxn>
                  <a:cxn ang="0">
                    <a:pos x="83" y="148"/>
                  </a:cxn>
                  <a:cxn ang="0">
                    <a:pos x="57" y="124"/>
                  </a:cxn>
                  <a:cxn ang="0">
                    <a:pos x="32" y="109"/>
                  </a:cxn>
                  <a:cxn ang="0">
                    <a:pos x="23" y="113"/>
                  </a:cxn>
                  <a:cxn ang="0">
                    <a:pos x="12" y="98"/>
                  </a:cxn>
                  <a:cxn ang="0">
                    <a:pos x="1" y="87"/>
                  </a:cxn>
                  <a:cxn ang="0">
                    <a:pos x="11" y="71"/>
                  </a:cxn>
                  <a:cxn ang="0">
                    <a:pos x="14" y="51"/>
                  </a:cxn>
                  <a:cxn ang="0">
                    <a:pos x="17" y="34"/>
                  </a:cxn>
                  <a:cxn ang="0">
                    <a:pos x="30" y="22"/>
                  </a:cxn>
                  <a:cxn ang="0">
                    <a:pos x="43" y="6"/>
                  </a:cxn>
                  <a:cxn ang="0">
                    <a:pos x="54" y="4"/>
                  </a:cxn>
                  <a:cxn ang="0">
                    <a:pos x="67" y="18"/>
                  </a:cxn>
                  <a:cxn ang="0">
                    <a:pos x="71" y="8"/>
                  </a:cxn>
                  <a:cxn ang="0">
                    <a:pos x="73" y="0"/>
                  </a:cxn>
                  <a:cxn ang="0">
                    <a:pos x="110" y="7"/>
                  </a:cxn>
                  <a:cxn ang="0">
                    <a:pos x="141" y="24"/>
                  </a:cxn>
                  <a:cxn ang="0">
                    <a:pos x="174" y="46"/>
                  </a:cxn>
                  <a:cxn ang="0">
                    <a:pos x="186" y="77"/>
                  </a:cxn>
                  <a:cxn ang="0">
                    <a:pos x="200" y="74"/>
                  </a:cxn>
                  <a:cxn ang="0">
                    <a:pos x="207" y="67"/>
                  </a:cxn>
                  <a:cxn ang="0">
                    <a:pos x="221" y="63"/>
                  </a:cxn>
                  <a:cxn ang="0">
                    <a:pos x="226" y="73"/>
                  </a:cxn>
                  <a:cxn ang="0">
                    <a:pos x="226" y="95"/>
                  </a:cxn>
                  <a:cxn ang="0">
                    <a:pos x="235" y="101"/>
                  </a:cxn>
                  <a:cxn ang="0">
                    <a:pos x="251" y="104"/>
                  </a:cxn>
                  <a:cxn ang="0">
                    <a:pos x="272" y="106"/>
                  </a:cxn>
                  <a:cxn ang="0">
                    <a:pos x="277" y="117"/>
                  </a:cxn>
                  <a:cxn ang="0">
                    <a:pos x="301" y="131"/>
                  </a:cxn>
                  <a:cxn ang="0">
                    <a:pos x="315" y="142"/>
                  </a:cxn>
                  <a:cxn ang="0">
                    <a:pos x="329" y="149"/>
                  </a:cxn>
                  <a:cxn ang="0">
                    <a:pos x="344" y="149"/>
                  </a:cxn>
                  <a:cxn ang="0">
                    <a:pos x="356" y="144"/>
                  </a:cxn>
                  <a:cxn ang="0">
                    <a:pos x="377" y="151"/>
                  </a:cxn>
                  <a:cxn ang="0">
                    <a:pos x="398" y="158"/>
                  </a:cxn>
                  <a:cxn ang="0">
                    <a:pos x="422" y="159"/>
                  </a:cxn>
                  <a:cxn ang="0">
                    <a:pos x="439" y="151"/>
                  </a:cxn>
                </a:cxnLst>
                <a:rect l="0" t="0" r="r" b="b"/>
                <a:pathLst>
                  <a:path w="441" h="244">
                    <a:moveTo>
                      <a:pt x="439" y="151"/>
                    </a:moveTo>
                    <a:lnTo>
                      <a:pt x="436" y="158"/>
                    </a:lnTo>
                    <a:lnTo>
                      <a:pt x="432" y="170"/>
                    </a:lnTo>
                    <a:lnTo>
                      <a:pt x="433" y="185"/>
                    </a:lnTo>
                    <a:lnTo>
                      <a:pt x="432" y="199"/>
                    </a:lnTo>
                    <a:lnTo>
                      <a:pt x="428" y="203"/>
                    </a:lnTo>
                    <a:lnTo>
                      <a:pt x="428" y="207"/>
                    </a:lnTo>
                    <a:lnTo>
                      <a:pt x="436" y="211"/>
                    </a:lnTo>
                    <a:lnTo>
                      <a:pt x="441" y="221"/>
                    </a:lnTo>
                    <a:lnTo>
                      <a:pt x="441" y="228"/>
                    </a:lnTo>
                    <a:lnTo>
                      <a:pt x="434" y="239"/>
                    </a:lnTo>
                    <a:lnTo>
                      <a:pt x="434" y="242"/>
                    </a:lnTo>
                    <a:lnTo>
                      <a:pt x="422" y="240"/>
                    </a:lnTo>
                    <a:lnTo>
                      <a:pt x="411" y="243"/>
                    </a:lnTo>
                    <a:lnTo>
                      <a:pt x="396" y="242"/>
                    </a:lnTo>
                    <a:lnTo>
                      <a:pt x="388" y="244"/>
                    </a:lnTo>
                    <a:lnTo>
                      <a:pt x="378" y="239"/>
                    </a:lnTo>
                    <a:lnTo>
                      <a:pt x="368" y="238"/>
                    </a:lnTo>
                    <a:lnTo>
                      <a:pt x="362" y="238"/>
                    </a:lnTo>
                    <a:lnTo>
                      <a:pt x="315" y="230"/>
                    </a:lnTo>
                    <a:lnTo>
                      <a:pt x="308" y="224"/>
                    </a:lnTo>
                    <a:lnTo>
                      <a:pt x="299" y="221"/>
                    </a:lnTo>
                    <a:lnTo>
                      <a:pt x="287" y="222"/>
                    </a:lnTo>
                    <a:lnTo>
                      <a:pt x="267" y="218"/>
                    </a:lnTo>
                    <a:lnTo>
                      <a:pt x="255" y="210"/>
                    </a:lnTo>
                    <a:lnTo>
                      <a:pt x="249" y="205"/>
                    </a:lnTo>
                    <a:lnTo>
                      <a:pt x="239" y="191"/>
                    </a:lnTo>
                    <a:lnTo>
                      <a:pt x="232" y="187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08" y="187"/>
                    </a:lnTo>
                    <a:lnTo>
                      <a:pt x="202" y="186"/>
                    </a:lnTo>
                    <a:lnTo>
                      <a:pt x="192" y="184"/>
                    </a:lnTo>
                    <a:lnTo>
                      <a:pt x="183" y="183"/>
                    </a:lnTo>
                    <a:lnTo>
                      <a:pt x="173" y="187"/>
                    </a:lnTo>
                    <a:lnTo>
                      <a:pt x="168" y="187"/>
                    </a:lnTo>
                    <a:lnTo>
                      <a:pt x="148" y="183"/>
                    </a:lnTo>
                    <a:lnTo>
                      <a:pt x="138" y="170"/>
                    </a:lnTo>
                    <a:lnTo>
                      <a:pt x="136" y="168"/>
                    </a:lnTo>
                    <a:lnTo>
                      <a:pt x="127" y="167"/>
                    </a:lnTo>
                    <a:lnTo>
                      <a:pt x="124" y="167"/>
                    </a:lnTo>
                    <a:lnTo>
                      <a:pt x="114" y="159"/>
                    </a:lnTo>
                    <a:lnTo>
                      <a:pt x="103" y="154"/>
                    </a:lnTo>
                    <a:lnTo>
                      <a:pt x="93" y="153"/>
                    </a:lnTo>
                    <a:lnTo>
                      <a:pt x="83" y="148"/>
                    </a:lnTo>
                    <a:lnTo>
                      <a:pt x="78" y="144"/>
                    </a:lnTo>
                    <a:lnTo>
                      <a:pt x="66" y="130"/>
                    </a:lnTo>
                    <a:lnTo>
                      <a:pt x="57" y="124"/>
                    </a:lnTo>
                    <a:lnTo>
                      <a:pt x="49" y="120"/>
                    </a:lnTo>
                    <a:lnTo>
                      <a:pt x="45" y="116"/>
                    </a:lnTo>
                    <a:lnTo>
                      <a:pt x="32" y="109"/>
                    </a:lnTo>
                    <a:lnTo>
                      <a:pt x="28" y="109"/>
                    </a:lnTo>
                    <a:lnTo>
                      <a:pt x="28" y="113"/>
                    </a:lnTo>
                    <a:lnTo>
                      <a:pt x="23" y="113"/>
                    </a:lnTo>
                    <a:lnTo>
                      <a:pt x="18" y="109"/>
                    </a:lnTo>
                    <a:lnTo>
                      <a:pt x="17" y="103"/>
                    </a:lnTo>
                    <a:lnTo>
                      <a:pt x="12" y="98"/>
                    </a:lnTo>
                    <a:lnTo>
                      <a:pt x="1" y="97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1"/>
                    </a:lnTo>
                    <a:lnTo>
                      <a:pt x="14" y="67"/>
                    </a:lnTo>
                    <a:lnTo>
                      <a:pt x="11" y="58"/>
                    </a:lnTo>
                    <a:lnTo>
                      <a:pt x="14" y="51"/>
                    </a:lnTo>
                    <a:lnTo>
                      <a:pt x="19" y="45"/>
                    </a:lnTo>
                    <a:lnTo>
                      <a:pt x="17" y="38"/>
                    </a:lnTo>
                    <a:lnTo>
                      <a:pt x="17" y="34"/>
                    </a:lnTo>
                    <a:lnTo>
                      <a:pt x="21" y="29"/>
                    </a:lnTo>
                    <a:lnTo>
                      <a:pt x="27" y="29"/>
                    </a:lnTo>
                    <a:lnTo>
                      <a:pt x="30" y="22"/>
                    </a:lnTo>
                    <a:lnTo>
                      <a:pt x="38" y="17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9" y="11"/>
                    </a:lnTo>
                    <a:lnTo>
                      <a:pt x="67" y="18"/>
                    </a:lnTo>
                    <a:lnTo>
                      <a:pt x="68" y="14"/>
                    </a:lnTo>
                    <a:lnTo>
                      <a:pt x="67" y="12"/>
                    </a:lnTo>
                    <a:lnTo>
                      <a:pt x="71" y="8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3" y="0"/>
                    </a:lnTo>
                    <a:lnTo>
                      <a:pt x="89" y="2"/>
                    </a:lnTo>
                    <a:lnTo>
                      <a:pt x="92" y="3"/>
                    </a:lnTo>
                    <a:lnTo>
                      <a:pt x="110" y="7"/>
                    </a:lnTo>
                    <a:lnTo>
                      <a:pt x="130" y="13"/>
                    </a:lnTo>
                    <a:lnTo>
                      <a:pt x="135" y="15"/>
                    </a:lnTo>
                    <a:lnTo>
                      <a:pt x="141" y="24"/>
                    </a:lnTo>
                    <a:lnTo>
                      <a:pt x="151" y="33"/>
                    </a:lnTo>
                    <a:lnTo>
                      <a:pt x="163" y="36"/>
                    </a:lnTo>
                    <a:lnTo>
                      <a:pt x="174" y="46"/>
                    </a:lnTo>
                    <a:lnTo>
                      <a:pt x="181" y="55"/>
                    </a:lnTo>
                    <a:lnTo>
                      <a:pt x="184" y="72"/>
                    </a:lnTo>
                    <a:lnTo>
                      <a:pt x="186" y="77"/>
                    </a:lnTo>
                    <a:lnTo>
                      <a:pt x="192" y="79"/>
                    </a:lnTo>
                    <a:lnTo>
                      <a:pt x="196" y="79"/>
                    </a:lnTo>
                    <a:lnTo>
                      <a:pt x="200" y="74"/>
                    </a:lnTo>
                    <a:lnTo>
                      <a:pt x="204" y="73"/>
                    </a:lnTo>
                    <a:lnTo>
                      <a:pt x="207" y="70"/>
                    </a:lnTo>
                    <a:lnTo>
                      <a:pt x="207" y="67"/>
                    </a:lnTo>
                    <a:lnTo>
                      <a:pt x="211" y="63"/>
                    </a:lnTo>
                    <a:lnTo>
                      <a:pt x="215" y="65"/>
                    </a:lnTo>
                    <a:lnTo>
                      <a:pt x="221" y="63"/>
                    </a:lnTo>
                    <a:lnTo>
                      <a:pt x="227" y="65"/>
                    </a:lnTo>
                    <a:lnTo>
                      <a:pt x="229" y="67"/>
                    </a:lnTo>
                    <a:lnTo>
                      <a:pt x="226" y="73"/>
                    </a:lnTo>
                    <a:lnTo>
                      <a:pt x="227" y="79"/>
                    </a:lnTo>
                    <a:lnTo>
                      <a:pt x="224" y="92"/>
                    </a:lnTo>
                    <a:lnTo>
                      <a:pt x="226" y="95"/>
                    </a:lnTo>
                    <a:lnTo>
                      <a:pt x="231" y="93"/>
                    </a:lnTo>
                    <a:lnTo>
                      <a:pt x="233" y="98"/>
                    </a:lnTo>
                    <a:lnTo>
                      <a:pt x="235" y="101"/>
                    </a:lnTo>
                    <a:lnTo>
                      <a:pt x="240" y="101"/>
                    </a:lnTo>
                    <a:lnTo>
                      <a:pt x="245" y="105"/>
                    </a:lnTo>
                    <a:lnTo>
                      <a:pt x="251" y="104"/>
                    </a:lnTo>
                    <a:lnTo>
                      <a:pt x="259" y="106"/>
                    </a:lnTo>
                    <a:lnTo>
                      <a:pt x="267" y="108"/>
                    </a:lnTo>
                    <a:lnTo>
                      <a:pt x="272" y="106"/>
                    </a:lnTo>
                    <a:lnTo>
                      <a:pt x="277" y="103"/>
                    </a:lnTo>
                    <a:lnTo>
                      <a:pt x="280" y="104"/>
                    </a:lnTo>
                    <a:lnTo>
                      <a:pt x="277" y="117"/>
                    </a:lnTo>
                    <a:lnTo>
                      <a:pt x="278" y="124"/>
                    </a:lnTo>
                    <a:lnTo>
                      <a:pt x="293" y="133"/>
                    </a:lnTo>
                    <a:lnTo>
                      <a:pt x="301" y="131"/>
                    </a:lnTo>
                    <a:lnTo>
                      <a:pt x="308" y="132"/>
                    </a:lnTo>
                    <a:lnTo>
                      <a:pt x="314" y="138"/>
                    </a:lnTo>
                    <a:lnTo>
                      <a:pt x="315" y="142"/>
                    </a:lnTo>
                    <a:lnTo>
                      <a:pt x="319" y="148"/>
                    </a:lnTo>
                    <a:lnTo>
                      <a:pt x="323" y="151"/>
                    </a:lnTo>
                    <a:lnTo>
                      <a:pt x="329" y="149"/>
                    </a:lnTo>
                    <a:lnTo>
                      <a:pt x="333" y="147"/>
                    </a:lnTo>
                    <a:lnTo>
                      <a:pt x="339" y="151"/>
                    </a:lnTo>
                    <a:lnTo>
                      <a:pt x="344" y="149"/>
                    </a:lnTo>
                    <a:lnTo>
                      <a:pt x="350" y="152"/>
                    </a:lnTo>
                    <a:lnTo>
                      <a:pt x="352" y="151"/>
                    </a:lnTo>
                    <a:lnTo>
                      <a:pt x="356" y="144"/>
                    </a:lnTo>
                    <a:lnTo>
                      <a:pt x="361" y="143"/>
                    </a:lnTo>
                    <a:lnTo>
                      <a:pt x="369" y="144"/>
                    </a:lnTo>
                    <a:lnTo>
                      <a:pt x="377" y="151"/>
                    </a:lnTo>
                    <a:lnTo>
                      <a:pt x="387" y="153"/>
                    </a:lnTo>
                    <a:lnTo>
                      <a:pt x="394" y="157"/>
                    </a:lnTo>
                    <a:lnTo>
                      <a:pt x="398" y="158"/>
                    </a:lnTo>
                    <a:lnTo>
                      <a:pt x="405" y="156"/>
                    </a:lnTo>
                    <a:lnTo>
                      <a:pt x="419" y="159"/>
                    </a:lnTo>
                    <a:lnTo>
                      <a:pt x="422" y="159"/>
                    </a:lnTo>
                    <a:lnTo>
                      <a:pt x="428" y="151"/>
                    </a:lnTo>
                    <a:lnTo>
                      <a:pt x="436" y="149"/>
                    </a:lnTo>
                    <a:lnTo>
                      <a:pt x="439" y="15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103"/>
              <p:cNvSpPr>
                <a:spLocks noChangeAspect="1"/>
              </p:cNvSpPr>
              <p:nvPr/>
            </p:nvSpPr>
            <p:spPr bwMode="gray">
              <a:xfrm>
                <a:off x="3479" y="2187"/>
                <a:ext cx="52" cy="67"/>
              </a:xfrm>
              <a:custGeom>
                <a:avLst/>
                <a:gdLst/>
                <a:ahLst/>
                <a:cxnLst>
                  <a:cxn ang="0">
                    <a:pos x="241" y="337"/>
                  </a:cxn>
                  <a:cxn ang="0">
                    <a:pos x="226" y="291"/>
                  </a:cxn>
                  <a:cxn ang="0">
                    <a:pos x="221" y="257"/>
                  </a:cxn>
                  <a:cxn ang="0">
                    <a:pos x="198" y="225"/>
                  </a:cxn>
                  <a:cxn ang="0">
                    <a:pos x="174" y="230"/>
                  </a:cxn>
                  <a:cxn ang="0">
                    <a:pos x="161" y="215"/>
                  </a:cxn>
                  <a:cxn ang="0">
                    <a:pos x="153" y="227"/>
                  </a:cxn>
                  <a:cxn ang="0">
                    <a:pos x="149" y="246"/>
                  </a:cxn>
                  <a:cxn ang="0">
                    <a:pos x="129" y="283"/>
                  </a:cxn>
                  <a:cxn ang="0">
                    <a:pos x="115" y="267"/>
                  </a:cxn>
                  <a:cxn ang="0">
                    <a:pos x="108" y="279"/>
                  </a:cxn>
                  <a:cxn ang="0">
                    <a:pos x="96" y="280"/>
                  </a:cxn>
                  <a:cxn ang="0">
                    <a:pos x="80" y="284"/>
                  </a:cxn>
                  <a:cxn ang="0">
                    <a:pos x="75" y="286"/>
                  </a:cxn>
                  <a:cxn ang="0">
                    <a:pos x="69" y="291"/>
                  </a:cxn>
                  <a:cxn ang="0">
                    <a:pos x="58" y="292"/>
                  </a:cxn>
                  <a:cxn ang="0">
                    <a:pos x="53" y="273"/>
                  </a:cxn>
                  <a:cxn ang="0">
                    <a:pos x="49" y="258"/>
                  </a:cxn>
                  <a:cxn ang="0">
                    <a:pos x="48" y="241"/>
                  </a:cxn>
                  <a:cxn ang="0">
                    <a:pos x="40" y="227"/>
                  </a:cxn>
                  <a:cxn ang="0">
                    <a:pos x="42" y="215"/>
                  </a:cxn>
                  <a:cxn ang="0">
                    <a:pos x="42" y="195"/>
                  </a:cxn>
                  <a:cxn ang="0">
                    <a:pos x="38" y="179"/>
                  </a:cxn>
                  <a:cxn ang="0">
                    <a:pos x="32" y="165"/>
                  </a:cxn>
                  <a:cxn ang="0">
                    <a:pos x="36" y="133"/>
                  </a:cxn>
                  <a:cxn ang="0">
                    <a:pos x="21" y="118"/>
                  </a:cxn>
                  <a:cxn ang="0">
                    <a:pos x="1" y="109"/>
                  </a:cxn>
                  <a:cxn ang="0">
                    <a:pos x="1" y="98"/>
                  </a:cxn>
                  <a:cxn ang="0">
                    <a:pos x="13" y="89"/>
                  </a:cxn>
                  <a:cxn ang="0">
                    <a:pos x="22" y="78"/>
                  </a:cxn>
                  <a:cxn ang="0">
                    <a:pos x="42" y="68"/>
                  </a:cxn>
                  <a:cxn ang="0">
                    <a:pos x="39" y="60"/>
                  </a:cxn>
                  <a:cxn ang="0">
                    <a:pos x="17" y="57"/>
                  </a:cxn>
                  <a:cxn ang="0">
                    <a:pos x="11" y="39"/>
                  </a:cxn>
                  <a:cxn ang="0">
                    <a:pos x="28" y="3"/>
                  </a:cxn>
                  <a:cxn ang="0">
                    <a:pos x="42" y="17"/>
                  </a:cxn>
                  <a:cxn ang="0">
                    <a:pos x="49" y="17"/>
                  </a:cxn>
                  <a:cxn ang="0">
                    <a:pos x="59" y="8"/>
                  </a:cxn>
                  <a:cxn ang="0">
                    <a:pos x="69" y="31"/>
                  </a:cxn>
                  <a:cxn ang="0">
                    <a:pos x="82" y="33"/>
                  </a:cxn>
                  <a:cxn ang="0">
                    <a:pos x="93" y="23"/>
                  </a:cxn>
                  <a:cxn ang="0">
                    <a:pos x="101" y="62"/>
                  </a:cxn>
                  <a:cxn ang="0">
                    <a:pos x="118" y="75"/>
                  </a:cxn>
                  <a:cxn ang="0">
                    <a:pos x="166" y="76"/>
                  </a:cxn>
                  <a:cxn ang="0">
                    <a:pos x="203" y="76"/>
                  </a:cxn>
                  <a:cxn ang="0">
                    <a:pos x="242" y="86"/>
                  </a:cxn>
                  <a:cxn ang="0">
                    <a:pos x="231" y="96"/>
                  </a:cxn>
                  <a:cxn ang="0">
                    <a:pos x="214" y="124"/>
                  </a:cxn>
                  <a:cxn ang="0">
                    <a:pos x="192" y="140"/>
                  </a:cxn>
                  <a:cxn ang="0">
                    <a:pos x="176" y="157"/>
                  </a:cxn>
                  <a:cxn ang="0">
                    <a:pos x="184" y="193"/>
                  </a:cxn>
                  <a:cxn ang="0">
                    <a:pos x="199" y="204"/>
                  </a:cxn>
                  <a:cxn ang="0">
                    <a:pos x="211" y="202"/>
                  </a:cxn>
                  <a:cxn ang="0">
                    <a:pos x="228" y="166"/>
                  </a:cxn>
                  <a:cxn ang="0">
                    <a:pos x="241" y="181"/>
                  </a:cxn>
                  <a:cxn ang="0">
                    <a:pos x="249" y="206"/>
                  </a:cxn>
                  <a:cxn ang="0">
                    <a:pos x="258" y="243"/>
                  </a:cxn>
                  <a:cxn ang="0">
                    <a:pos x="260" y="279"/>
                  </a:cxn>
                  <a:cxn ang="0">
                    <a:pos x="250" y="305"/>
                  </a:cxn>
                  <a:cxn ang="0">
                    <a:pos x="243" y="318"/>
                  </a:cxn>
                </a:cxnLst>
                <a:rect l="0" t="0" r="r" b="b"/>
                <a:pathLst>
                  <a:path w="262" h="337">
                    <a:moveTo>
                      <a:pt x="243" y="335"/>
                    </a:moveTo>
                    <a:lnTo>
                      <a:pt x="241" y="337"/>
                    </a:lnTo>
                    <a:lnTo>
                      <a:pt x="233" y="319"/>
                    </a:lnTo>
                    <a:lnTo>
                      <a:pt x="226" y="291"/>
                    </a:lnTo>
                    <a:lnTo>
                      <a:pt x="225" y="276"/>
                    </a:lnTo>
                    <a:lnTo>
                      <a:pt x="221" y="257"/>
                    </a:lnTo>
                    <a:lnTo>
                      <a:pt x="204" y="230"/>
                    </a:lnTo>
                    <a:lnTo>
                      <a:pt x="198" y="225"/>
                    </a:lnTo>
                    <a:lnTo>
                      <a:pt x="187" y="229"/>
                    </a:lnTo>
                    <a:lnTo>
                      <a:pt x="174" y="230"/>
                    </a:lnTo>
                    <a:lnTo>
                      <a:pt x="166" y="225"/>
                    </a:lnTo>
                    <a:lnTo>
                      <a:pt x="161" y="215"/>
                    </a:lnTo>
                    <a:lnTo>
                      <a:pt x="157" y="218"/>
                    </a:lnTo>
                    <a:lnTo>
                      <a:pt x="153" y="227"/>
                    </a:lnTo>
                    <a:lnTo>
                      <a:pt x="146" y="234"/>
                    </a:lnTo>
                    <a:lnTo>
                      <a:pt x="149" y="246"/>
                    </a:lnTo>
                    <a:lnTo>
                      <a:pt x="149" y="257"/>
                    </a:lnTo>
                    <a:lnTo>
                      <a:pt x="129" y="283"/>
                    </a:lnTo>
                    <a:lnTo>
                      <a:pt x="125" y="280"/>
                    </a:lnTo>
                    <a:lnTo>
                      <a:pt x="115" y="267"/>
                    </a:lnTo>
                    <a:lnTo>
                      <a:pt x="110" y="274"/>
                    </a:lnTo>
                    <a:lnTo>
                      <a:pt x="108" y="279"/>
                    </a:lnTo>
                    <a:lnTo>
                      <a:pt x="99" y="288"/>
                    </a:lnTo>
                    <a:lnTo>
                      <a:pt x="96" y="280"/>
                    </a:lnTo>
                    <a:lnTo>
                      <a:pt x="91" y="285"/>
                    </a:lnTo>
                    <a:lnTo>
                      <a:pt x="80" y="284"/>
                    </a:lnTo>
                    <a:lnTo>
                      <a:pt x="79" y="289"/>
                    </a:lnTo>
                    <a:lnTo>
                      <a:pt x="75" y="286"/>
                    </a:lnTo>
                    <a:lnTo>
                      <a:pt x="71" y="288"/>
                    </a:lnTo>
                    <a:lnTo>
                      <a:pt x="69" y="291"/>
                    </a:lnTo>
                    <a:lnTo>
                      <a:pt x="65" y="294"/>
                    </a:lnTo>
                    <a:lnTo>
                      <a:pt x="58" y="292"/>
                    </a:lnTo>
                    <a:lnTo>
                      <a:pt x="51" y="279"/>
                    </a:lnTo>
                    <a:lnTo>
                      <a:pt x="53" y="273"/>
                    </a:lnTo>
                    <a:lnTo>
                      <a:pt x="51" y="269"/>
                    </a:lnTo>
                    <a:lnTo>
                      <a:pt x="49" y="258"/>
                    </a:lnTo>
                    <a:lnTo>
                      <a:pt x="50" y="251"/>
                    </a:lnTo>
                    <a:lnTo>
                      <a:pt x="48" y="241"/>
                    </a:lnTo>
                    <a:lnTo>
                      <a:pt x="43" y="236"/>
                    </a:lnTo>
                    <a:lnTo>
                      <a:pt x="40" y="227"/>
                    </a:lnTo>
                    <a:lnTo>
                      <a:pt x="40" y="218"/>
                    </a:lnTo>
                    <a:lnTo>
                      <a:pt x="42" y="215"/>
                    </a:lnTo>
                    <a:lnTo>
                      <a:pt x="43" y="199"/>
                    </a:lnTo>
                    <a:lnTo>
                      <a:pt x="42" y="195"/>
                    </a:lnTo>
                    <a:lnTo>
                      <a:pt x="38" y="194"/>
                    </a:lnTo>
                    <a:lnTo>
                      <a:pt x="38" y="179"/>
                    </a:lnTo>
                    <a:lnTo>
                      <a:pt x="32" y="173"/>
                    </a:lnTo>
                    <a:lnTo>
                      <a:pt x="32" y="165"/>
                    </a:lnTo>
                    <a:lnTo>
                      <a:pt x="34" y="154"/>
                    </a:lnTo>
                    <a:lnTo>
                      <a:pt x="36" y="133"/>
                    </a:lnTo>
                    <a:lnTo>
                      <a:pt x="27" y="123"/>
                    </a:lnTo>
                    <a:lnTo>
                      <a:pt x="21" y="118"/>
                    </a:lnTo>
                    <a:lnTo>
                      <a:pt x="10" y="113"/>
                    </a:lnTo>
                    <a:lnTo>
                      <a:pt x="1" y="109"/>
                    </a:lnTo>
                    <a:lnTo>
                      <a:pt x="0" y="103"/>
                    </a:lnTo>
                    <a:lnTo>
                      <a:pt x="1" y="98"/>
                    </a:lnTo>
                    <a:lnTo>
                      <a:pt x="6" y="90"/>
                    </a:lnTo>
                    <a:lnTo>
                      <a:pt x="13" y="89"/>
                    </a:lnTo>
                    <a:lnTo>
                      <a:pt x="20" y="85"/>
                    </a:lnTo>
                    <a:lnTo>
                      <a:pt x="22" y="78"/>
                    </a:lnTo>
                    <a:lnTo>
                      <a:pt x="42" y="76"/>
                    </a:lnTo>
                    <a:lnTo>
                      <a:pt x="42" y="68"/>
                    </a:lnTo>
                    <a:lnTo>
                      <a:pt x="38" y="64"/>
                    </a:lnTo>
                    <a:lnTo>
                      <a:pt x="39" y="60"/>
                    </a:lnTo>
                    <a:lnTo>
                      <a:pt x="24" y="62"/>
                    </a:lnTo>
                    <a:lnTo>
                      <a:pt x="17" y="57"/>
                    </a:lnTo>
                    <a:lnTo>
                      <a:pt x="15" y="43"/>
                    </a:lnTo>
                    <a:lnTo>
                      <a:pt x="11" y="39"/>
                    </a:lnTo>
                    <a:lnTo>
                      <a:pt x="26" y="1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42" y="17"/>
                    </a:lnTo>
                    <a:lnTo>
                      <a:pt x="48" y="25"/>
                    </a:lnTo>
                    <a:lnTo>
                      <a:pt x="49" y="17"/>
                    </a:lnTo>
                    <a:lnTo>
                      <a:pt x="53" y="5"/>
                    </a:lnTo>
                    <a:lnTo>
                      <a:pt x="59" y="8"/>
                    </a:lnTo>
                    <a:lnTo>
                      <a:pt x="61" y="22"/>
                    </a:lnTo>
                    <a:lnTo>
                      <a:pt x="69" y="31"/>
                    </a:lnTo>
                    <a:lnTo>
                      <a:pt x="74" y="27"/>
                    </a:lnTo>
                    <a:lnTo>
                      <a:pt x="82" y="33"/>
                    </a:lnTo>
                    <a:lnTo>
                      <a:pt x="91" y="19"/>
                    </a:lnTo>
                    <a:lnTo>
                      <a:pt x="93" y="23"/>
                    </a:lnTo>
                    <a:lnTo>
                      <a:pt x="96" y="43"/>
                    </a:lnTo>
                    <a:lnTo>
                      <a:pt x="101" y="62"/>
                    </a:lnTo>
                    <a:lnTo>
                      <a:pt x="107" y="70"/>
                    </a:lnTo>
                    <a:lnTo>
                      <a:pt x="118" y="75"/>
                    </a:lnTo>
                    <a:lnTo>
                      <a:pt x="162" y="79"/>
                    </a:lnTo>
                    <a:lnTo>
                      <a:pt x="166" y="76"/>
                    </a:lnTo>
                    <a:lnTo>
                      <a:pt x="180" y="74"/>
                    </a:lnTo>
                    <a:lnTo>
                      <a:pt x="203" y="76"/>
                    </a:lnTo>
                    <a:lnTo>
                      <a:pt x="227" y="80"/>
                    </a:lnTo>
                    <a:lnTo>
                      <a:pt x="242" y="86"/>
                    </a:lnTo>
                    <a:lnTo>
                      <a:pt x="239" y="91"/>
                    </a:lnTo>
                    <a:lnTo>
                      <a:pt x="231" y="96"/>
                    </a:lnTo>
                    <a:lnTo>
                      <a:pt x="226" y="109"/>
                    </a:lnTo>
                    <a:lnTo>
                      <a:pt x="214" y="124"/>
                    </a:lnTo>
                    <a:lnTo>
                      <a:pt x="203" y="134"/>
                    </a:lnTo>
                    <a:lnTo>
                      <a:pt x="192" y="140"/>
                    </a:lnTo>
                    <a:lnTo>
                      <a:pt x="178" y="149"/>
                    </a:lnTo>
                    <a:lnTo>
                      <a:pt x="176" y="157"/>
                    </a:lnTo>
                    <a:lnTo>
                      <a:pt x="177" y="173"/>
                    </a:lnTo>
                    <a:lnTo>
                      <a:pt x="184" y="193"/>
                    </a:lnTo>
                    <a:lnTo>
                      <a:pt x="194" y="194"/>
                    </a:lnTo>
                    <a:lnTo>
                      <a:pt x="199" y="204"/>
                    </a:lnTo>
                    <a:lnTo>
                      <a:pt x="206" y="210"/>
                    </a:lnTo>
                    <a:lnTo>
                      <a:pt x="211" y="202"/>
                    </a:lnTo>
                    <a:lnTo>
                      <a:pt x="217" y="181"/>
                    </a:lnTo>
                    <a:lnTo>
                      <a:pt x="228" y="166"/>
                    </a:lnTo>
                    <a:lnTo>
                      <a:pt x="233" y="167"/>
                    </a:lnTo>
                    <a:lnTo>
                      <a:pt x="241" y="181"/>
                    </a:lnTo>
                    <a:lnTo>
                      <a:pt x="246" y="198"/>
                    </a:lnTo>
                    <a:lnTo>
                      <a:pt x="249" y="206"/>
                    </a:lnTo>
                    <a:lnTo>
                      <a:pt x="252" y="215"/>
                    </a:lnTo>
                    <a:lnTo>
                      <a:pt x="258" y="243"/>
                    </a:lnTo>
                    <a:lnTo>
                      <a:pt x="262" y="276"/>
                    </a:lnTo>
                    <a:lnTo>
                      <a:pt x="260" y="279"/>
                    </a:lnTo>
                    <a:lnTo>
                      <a:pt x="262" y="308"/>
                    </a:lnTo>
                    <a:lnTo>
                      <a:pt x="250" y="305"/>
                    </a:lnTo>
                    <a:lnTo>
                      <a:pt x="244" y="310"/>
                    </a:lnTo>
                    <a:lnTo>
                      <a:pt x="243" y="318"/>
                    </a:lnTo>
                    <a:lnTo>
                      <a:pt x="243" y="3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Freeform 104"/>
              <p:cNvSpPr>
                <a:spLocks noChangeAspect="1"/>
              </p:cNvSpPr>
              <p:nvPr/>
            </p:nvSpPr>
            <p:spPr bwMode="gray">
              <a:xfrm>
                <a:off x="3390" y="2379"/>
                <a:ext cx="23" cy="4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3" y="4"/>
                  </a:cxn>
                  <a:cxn ang="0">
                    <a:pos x="19" y="9"/>
                  </a:cxn>
                  <a:cxn ang="0">
                    <a:pos x="28" y="12"/>
                  </a:cxn>
                  <a:cxn ang="0">
                    <a:pos x="33" y="19"/>
                  </a:cxn>
                  <a:cxn ang="0">
                    <a:pos x="28" y="19"/>
                  </a:cxn>
                  <a:cxn ang="0">
                    <a:pos x="22" y="25"/>
                  </a:cxn>
                  <a:cxn ang="0">
                    <a:pos x="19" y="38"/>
                  </a:cxn>
                  <a:cxn ang="0">
                    <a:pos x="13" y="47"/>
                  </a:cxn>
                  <a:cxn ang="0">
                    <a:pos x="7" y="95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111"/>
                  </a:cxn>
                  <a:cxn ang="0">
                    <a:pos x="7" y="166"/>
                  </a:cxn>
                  <a:cxn ang="0">
                    <a:pos x="11" y="182"/>
                  </a:cxn>
                  <a:cxn ang="0">
                    <a:pos x="19" y="198"/>
                  </a:cxn>
                  <a:cxn ang="0">
                    <a:pos x="29" y="209"/>
                  </a:cxn>
                  <a:cxn ang="0">
                    <a:pos x="45" y="211"/>
                  </a:cxn>
                  <a:cxn ang="0">
                    <a:pos x="59" y="211"/>
                  </a:cxn>
                  <a:cxn ang="0">
                    <a:pos x="86" y="197"/>
                  </a:cxn>
                  <a:cxn ang="0">
                    <a:pos x="100" y="187"/>
                  </a:cxn>
                  <a:cxn ang="0">
                    <a:pos x="113" y="170"/>
                  </a:cxn>
                  <a:cxn ang="0">
                    <a:pos x="115" y="145"/>
                  </a:cxn>
                  <a:cxn ang="0">
                    <a:pos x="116" y="125"/>
                  </a:cxn>
                  <a:cxn ang="0">
                    <a:pos x="115" y="117"/>
                  </a:cxn>
                  <a:cxn ang="0">
                    <a:pos x="108" y="114"/>
                  </a:cxn>
                  <a:cxn ang="0">
                    <a:pos x="98" y="87"/>
                  </a:cxn>
                  <a:cxn ang="0">
                    <a:pos x="92" y="75"/>
                  </a:cxn>
                  <a:cxn ang="0">
                    <a:pos x="86" y="69"/>
                  </a:cxn>
                  <a:cxn ang="0">
                    <a:pos x="83" y="62"/>
                  </a:cxn>
                  <a:cxn ang="0">
                    <a:pos x="80" y="55"/>
                  </a:cxn>
                  <a:cxn ang="0">
                    <a:pos x="67" y="44"/>
                  </a:cxn>
                  <a:cxn ang="0">
                    <a:pos x="64" y="33"/>
                  </a:cxn>
                  <a:cxn ang="0">
                    <a:pos x="45" y="12"/>
                  </a:cxn>
                  <a:cxn ang="0">
                    <a:pos x="35" y="4"/>
                  </a:cxn>
                  <a:cxn ang="0">
                    <a:pos x="27" y="0"/>
                  </a:cxn>
                  <a:cxn ang="0">
                    <a:pos x="18" y="0"/>
                  </a:cxn>
                </a:cxnLst>
                <a:rect l="0" t="0" r="r" b="b"/>
                <a:pathLst>
                  <a:path w="116" h="211">
                    <a:moveTo>
                      <a:pt x="18" y="0"/>
                    </a:moveTo>
                    <a:lnTo>
                      <a:pt x="13" y="4"/>
                    </a:lnTo>
                    <a:lnTo>
                      <a:pt x="19" y="9"/>
                    </a:lnTo>
                    <a:lnTo>
                      <a:pt x="28" y="12"/>
                    </a:lnTo>
                    <a:lnTo>
                      <a:pt x="33" y="19"/>
                    </a:lnTo>
                    <a:lnTo>
                      <a:pt x="28" y="19"/>
                    </a:lnTo>
                    <a:lnTo>
                      <a:pt x="22" y="25"/>
                    </a:lnTo>
                    <a:lnTo>
                      <a:pt x="19" y="38"/>
                    </a:lnTo>
                    <a:lnTo>
                      <a:pt x="13" y="47"/>
                    </a:lnTo>
                    <a:lnTo>
                      <a:pt x="7" y="95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7" y="166"/>
                    </a:lnTo>
                    <a:lnTo>
                      <a:pt x="11" y="182"/>
                    </a:lnTo>
                    <a:lnTo>
                      <a:pt x="19" y="198"/>
                    </a:lnTo>
                    <a:lnTo>
                      <a:pt x="29" y="209"/>
                    </a:lnTo>
                    <a:lnTo>
                      <a:pt x="45" y="211"/>
                    </a:lnTo>
                    <a:lnTo>
                      <a:pt x="59" y="211"/>
                    </a:lnTo>
                    <a:lnTo>
                      <a:pt x="86" y="197"/>
                    </a:lnTo>
                    <a:lnTo>
                      <a:pt x="100" y="187"/>
                    </a:lnTo>
                    <a:lnTo>
                      <a:pt x="113" y="170"/>
                    </a:lnTo>
                    <a:lnTo>
                      <a:pt x="115" y="145"/>
                    </a:lnTo>
                    <a:lnTo>
                      <a:pt x="116" y="125"/>
                    </a:lnTo>
                    <a:lnTo>
                      <a:pt x="115" y="117"/>
                    </a:lnTo>
                    <a:lnTo>
                      <a:pt x="108" y="114"/>
                    </a:lnTo>
                    <a:lnTo>
                      <a:pt x="98" y="87"/>
                    </a:lnTo>
                    <a:lnTo>
                      <a:pt x="92" y="75"/>
                    </a:lnTo>
                    <a:lnTo>
                      <a:pt x="86" y="69"/>
                    </a:lnTo>
                    <a:lnTo>
                      <a:pt x="83" y="62"/>
                    </a:lnTo>
                    <a:lnTo>
                      <a:pt x="80" y="55"/>
                    </a:lnTo>
                    <a:lnTo>
                      <a:pt x="67" y="44"/>
                    </a:lnTo>
                    <a:lnTo>
                      <a:pt x="64" y="33"/>
                    </a:lnTo>
                    <a:lnTo>
                      <a:pt x="45" y="12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" name="Freeform 105"/>
            <p:cNvSpPr>
              <a:spLocks noChangeAspect="1"/>
            </p:cNvSpPr>
            <p:nvPr/>
          </p:nvSpPr>
          <p:spPr bwMode="gray">
            <a:xfrm>
              <a:off x="7991447" y="3762706"/>
              <a:ext cx="30213" cy="69845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2" y="4"/>
                </a:cxn>
                <a:cxn ang="0">
                  <a:pos x="87" y="9"/>
                </a:cxn>
                <a:cxn ang="0">
                  <a:pos x="92" y="9"/>
                </a:cxn>
                <a:cxn ang="0">
                  <a:pos x="94" y="10"/>
                </a:cxn>
                <a:cxn ang="0">
                  <a:pos x="97" y="15"/>
                </a:cxn>
                <a:cxn ang="0">
                  <a:pos x="97" y="18"/>
                </a:cxn>
                <a:cxn ang="0">
                  <a:pos x="93" y="26"/>
                </a:cxn>
                <a:cxn ang="0">
                  <a:pos x="93" y="32"/>
                </a:cxn>
                <a:cxn ang="0">
                  <a:pos x="94" y="41"/>
                </a:cxn>
                <a:cxn ang="0">
                  <a:pos x="92" y="50"/>
                </a:cxn>
                <a:cxn ang="0">
                  <a:pos x="83" y="69"/>
                </a:cxn>
                <a:cxn ang="0">
                  <a:pos x="79" y="95"/>
                </a:cxn>
                <a:cxn ang="0">
                  <a:pos x="76" y="114"/>
                </a:cxn>
                <a:cxn ang="0">
                  <a:pos x="68" y="131"/>
                </a:cxn>
                <a:cxn ang="0">
                  <a:pos x="57" y="150"/>
                </a:cxn>
                <a:cxn ang="0">
                  <a:pos x="51" y="159"/>
                </a:cxn>
                <a:cxn ang="0">
                  <a:pos x="48" y="168"/>
                </a:cxn>
                <a:cxn ang="0">
                  <a:pos x="40" y="199"/>
                </a:cxn>
                <a:cxn ang="0">
                  <a:pos x="36" y="195"/>
                </a:cxn>
                <a:cxn ang="0">
                  <a:pos x="33" y="182"/>
                </a:cxn>
                <a:cxn ang="0">
                  <a:pos x="25" y="170"/>
                </a:cxn>
                <a:cxn ang="0">
                  <a:pos x="16" y="163"/>
                </a:cxn>
                <a:cxn ang="0">
                  <a:pos x="6" y="147"/>
                </a:cxn>
                <a:cxn ang="0">
                  <a:pos x="1" y="122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9" y="76"/>
                </a:cxn>
                <a:cxn ang="0">
                  <a:pos x="48" y="17"/>
                </a:cxn>
                <a:cxn ang="0">
                  <a:pos x="65" y="7"/>
                </a:cxn>
                <a:cxn ang="0">
                  <a:pos x="68" y="3"/>
                </a:cxn>
                <a:cxn ang="0">
                  <a:pos x="75" y="0"/>
                </a:cxn>
              </a:cxnLst>
              <a:rect l="0" t="0" r="r" b="b"/>
              <a:pathLst>
                <a:path w="97" h="199">
                  <a:moveTo>
                    <a:pt x="75" y="0"/>
                  </a:moveTo>
                  <a:lnTo>
                    <a:pt x="82" y="4"/>
                  </a:lnTo>
                  <a:lnTo>
                    <a:pt x="87" y="9"/>
                  </a:lnTo>
                  <a:lnTo>
                    <a:pt x="92" y="9"/>
                  </a:lnTo>
                  <a:lnTo>
                    <a:pt x="94" y="10"/>
                  </a:lnTo>
                  <a:lnTo>
                    <a:pt x="97" y="15"/>
                  </a:lnTo>
                  <a:lnTo>
                    <a:pt x="97" y="18"/>
                  </a:lnTo>
                  <a:lnTo>
                    <a:pt x="93" y="26"/>
                  </a:lnTo>
                  <a:lnTo>
                    <a:pt x="93" y="32"/>
                  </a:lnTo>
                  <a:lnTo>
                    <a:pt x="94" y="41"/>
                  </a:lnTo>
                  <a:lnTo>
                    <a:pt x="92" y="50"/>
                  </a:lnTo>
                  <a:lnTo>
                    <a:pt x="83" y="69"/>
                  </a:lnTo>
                  <a:lnTo>
                    <a:pt x="79" y="95"/>
                  </a:lnTo>
                  <a:lnTo>
                    <a:pt x="76" y="114"/>
                  </a:lnTo>
                  <a:lnTo>
                    <a:pt x="68" y="131"/>
                  </a:lnTo>
                  <a:lnTo>
                    <a:pt x="57" y="150"/>
                  </a:lnTo>
                  <a:lnTo>
                    <a:pt x="51" y="159"/>
                  </a:lnTo>
                  <a:lnTo>
                    <a:pt x="48" y="168"/>
                  </a:lnTo>
                  <a:lnTo>
                    <a:pt x="40" y="199"/>
                  </a:lnTo>
                  <a:lnTo>
                    <a:pt x="36" y="195"/>
                  </a:lnTo>
                  <a:lnTo>
                    <a:pt x="33" y="182"/>
                  </a:lnTo>
                  <a:lnTo>
                    <a:pt x="25" y="170"/>
                  </a:lnTo>
                  <a:lnTo>
                    <a:pt x="16" y="163"/>
                  </a:lnTo>
                  <a:lnTo>
                    <a:pt x="6" y="147"/>
                  </a:lnTo>
                  <a:lnTo>
                    <a:pt x="1" y="122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9" y="76"/>
                  </a:lnTo>
                  <a:lnTo>
                    <a:pt x="48" y="17"/>
                  </a:lnTo>
                  <a:lnTo>
                    <a:pt x="65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8" name="Group 106"/>
            <p:cNvGrpSpPr>
              <a:grpSpLocks noChangeAspect="1"/>
            </p:cNvGrpSpPr>
            <p:nvPr/>
          </p:nvGrpSpPr>
          <p:grpSpPr bwMode="gray">
            <a:xfrm>
              <a:off x="8158411" y="3286012"/>
              <a:ext cx="283045" cy="352719"/>
              <a:chOff x="3938" y="1929"/>
              <a:chExt cx="178" cy="202"/>
            </a:xfrm>
            <a:grpFill/>
          </p:grpSpPr>
          <p:sp>
            <p:nvSpPr>
              <p:cNvPr id="366" name="Freeform 107"/>
              <p:cNvSpPr>
                <a:spLocks noChangeAspect="1"/>
              </p:cNvSpPr>
              <p:nvPr/>
            </p:nvSpPr>
            <p:spPr bwMode="gray">
              <a:xfrm>
                <a:off x="4050" y="1929"/>
                <a:ext cx="66" cy="61"/>
              </a:xfrm>
              <a:custGeom>
                <a:avLst/>
                <a:gdLst/>
                <a:ahLst/>
                <a:cxnLst>
                  <a:cxn ang="0">
                    <a:pos x="301" y="94"/>
                  </a:cxn>
                  <a:cxn ang="0">
                    <a:pos x="299" y="113"/>
                  </a:cxn>
                  <a:cxn ang="0">
                    <a:pos x="294" y="141"/>
                  </a:cxn>
                  <a:cxn ang="0">
                    <a:pos x="304" y="164"/>
                  </a:cxn>
                  <a:cxn ang="0">
                    <a:pos x="330" y="159"/>
                  </a:cxn>
                  <a:cxn ang="0">
                    <a:pos x="308" y="177"/>
                  </a:cxn>
                  <a:cxn ang="0">
                    <a:pos x="283" y="191"/>
                  </a:cxn>
                  <a:cxn ang="0">
                    <a:pos x="271" y="195"/>
                  </a:cxn>
                  <a:cxn ang="0">
                    <a:pos x="238" y="195"/>
                  </a:cxn>
                  <a:cxn ang="0">
                    <a:pos x="208" y="223"/>
                  </a:cxn>
                  <a:cxn ang="0">
                    <a:pos x="195" y="259"/>
                  </a:cxn>
                  <a:cxn ang="0">
                    <a:pos x="162" y="248"/>
                  </a:cxn>
                  <a:cxn ang="0">
                    <a:pos x="114" y="224"/>
                  </a:cxn>
                  <a:cxn ang="0">
                    <a:pos x="84" y="227"/>
                  </a:cxn>
                  <a:cxn ang="0">
                    <a:pos x="63" y="235"/>
                  </a:cxn>
                  <a:cxn ang="0">
                    <a:pos x="36" y="226"/>
                  </a:cxn>
                  <a:cxn ang="0">
                    <a:pos x="34" y="251"/>
                  </a:cxn>
                  <a:cxn ang="0">
                    <a:pos x="74" y="277"/>
                  </a:cxn>
                  <a:cxn ang="0">
                    <a:pos x="59" y="283"/>
                  </a:cxn>
                  <a:cxn ang="0">
                    <a:pos x="40" y="289"/>
                  </a:cxn>
                  <a:cxn ang="0">
                    <a:pos x="22" y="307"/>
                  </a:cxn>
                  <a:cxn ang="0">
                    <a:pos x="11" y="295"/>
                  </a:cxn>
                  <a:cxn ang="0">
                    <a:pos x="0" y="247"/>
                  </a:cxn>
                  <a:cxn ang="0">
                    <a:pos x="11" y="214"/>
                  </a:cxn>
                  <a:cxn ang="0">
                    <a:pos x="34" y="195"/>
                  </a:cxn>
                  <a:cxn ang="0">
                    <a:pos x="31" y="176"/>
                  </a:cxn>
                  <a:cxn ang="0">
                    <a:pos x="47" y="171"/>
                  </a:cxn>
                  <a:cxn ang="0">
                    <a:pos x="81" y="175"/>
                  </a:cxn>
                  <a:cxn ang="0">
                    <a:pos x="87" y="146"/>
                  </a:cxn>
                  <a:cxn ang="0">
                    <a:pos x="94" y="127"/>
                  </a:cxn>
                  <a:cxn ang="0">
                    <a:pos x="102" y="90"/>
                  </a:cxn>
                  <a:cxn ang="0">
                    <a:pos x="99" y="25"/>
                  </a:cxn>
                  <a:cxn ang="0">
                    <a:pos x="110" y="3"/>
                  </a:cxn>
                  <a:cxn ang="0">
                    <a:pos x="122" y="8"/>
                  </a:cxn>
                  <a:cxn ang="0">
                    <a:pos x="135" y="22"/>
                  </a:cxn>
                  <a:cxn ang="0">
                    <a:pos x="179" y="75"/>
                  </a:cxn>
                  <a:cxn ang="0">
                    <a:pos x="222" y="103"/>
                  </a:cxn>
                  <a:cxn ang="0">
                    <a:pos x="250" y="116"/>
                  </a:cxn>
                  <a:cxn ang="0">
                    <a:pos x="272" y="118"/>
                  </a:cxn>
                </a:cxnLst>
                <a:rect l="0" t="0" r="r" b="b"/>
                <a:pathLst>
                  <a:path w="330" h="307">
                    <a:moveTo>
                      <a:pt x="285" y="108"/>
                    </a:moveTo>
                    <a:lnTo>
                      <a:pt x="301" y="94"/>
                    </a:lnTo>
                    <a:lnTo>
                      <a:pt x="305" y="97"/>
                    </a:lnTo>
                    <a:lnTo>
                      <a:pt x="299" y="113"/>
                    </a:lnTo>
                    <a:lnTo>
                      <a:pt x="291" y="129"/>
                    </a:lnTo>
                    <a:lnTo>
                      <a:pt x="294" y="141"/>
                    </a:lnTo>
                    <a:lnTo>
                      <a:pt x="304" y="148"/>
                    </a:lnTo>
                    <a:lnTo>
                      <a:pt x="304" y="164"/>
                    </a:lnTo>
                    <a:lnTo>
                      <a:pt x="315" y="164"/>
                    </a:lnTo>
                    <a:lnTo>
                      <a:pt x="330" y="159"/>
                    </a:lnTo>
                    <a:lnTo>
                      <a:pt x="325" y="170"/>
                    </a:lnTo>
                    <a:lnTo>
                      <a:pt x="308" y="177"/>
                    </a:lnTo>
                    <a:lnTo>
                      <a:pt x="293" y="188"/>
                    </a:lnTo>
                    <a:lnTo>
                      <a:pt x="283" y="191"/>
                    </a:lnTo>
                    <a:lnTo>
                      <a:pt x="277" y="187"/>
                    </a:lnTo>
                    <a:lnTo>
                      <a:pt x="271" y="195"/>
                    </a:lnTo>
                    <a:lnTo>
                      <a:pt x="254" y="193"/>
                    </a:lnTo>
                    <a:lnTo>
                      <a:pt x="238" y="195"/>
                    </a:lnTo>
                    <a:lnTo>
                      <a:pt x="223" y="204"/>
                    </a:lnTo>
                    <a:lnTo>
                      <a:pt x="208" y="223"/>
                    </a:lnTo>
                    <a:lnTo>
                      <a:pt x="199" y="241"/>
                    </a:lnTo>
                    <a:lnTo>
                      <a:pt x="195" y="259"/>
                    </a:lnTo>
                    <a:lnTo>
                      <a:pt x="189" y="268"/>
                    </a:lnTo>
                    <a:lnTo>
                      <a:pt x="162" y="248"/>
                    </a:lnTo>
                    <a:lnTo>
                      <a:pt x="142" y="241"/>
                    </a:lnTo>
                    <a:lnTo>
                      <a:pt x="114" y="224"/>
                    </a:lnTo>
                    <a:lnTo>
                      <a:pt x="97" y="221"/>
                    </a:lnTo>
                    <a:lnTo>
                      <a:pt x="84" y="227"/>
                    </a:lnTo>
                    <a:lnTo>
                      <a:pt x="74" y="236"/>
                    </a:lnTo>
                    <a:lnTo>
                      <a:pt x="63" y="235"/>
                    </a:lnTo>
                    <a:lnTo>
                      <a:pt x="52" y="225"/>
                    </a:lnTo>
                    <a:lnTo>
                      <a:pt x="36" y="226"/>
                    </a:lnTo>
                    <a:lnTo>
                      <a:pt x="28" y="240"/>
                    </a:lnTo>
                    <a:lnTo>
                      <a:pt x="34" y="251"/>
                    </a:lnTo>
                    <a:lnTo>
                      <a:pt x="57" y="262"/>
                    </a:lnTo>
                    <a:lnTo>
                      <a:pt x="74" y="277"/>
                    </a:lnTo>
                    <a:lnTo>
                      <a:pt x="71" y="284"/>
                    </a:lnTo>
                    <a:lnTo>
                      <a:pt x="59" y="283"/>
                    </a:lnTo>
                    <a:lnTo>
                      <a:pt x="50" y="283"/>
                    </a:lnTo>
                    <a:lnTo>
                      <a:pt x="40" y="289"/>
                    </a:lnTo>
                    <a:lnTo>
                      <a:pt x="35" y="297"/>
                    </a:lnTo>
                    <a:lnTo>
                      <a:pt x="22" y="307"/>
                    </a:lnTo>
                    <a:lnTo>
                      <a:pt x="14" y="305"/>
                    </a:lnTo>
                    <a:lnTo>
                      <a:pt x="11" y="295"/>
                    </a:lnTo>
                    <a:lnTo>
                      <a:pt x="18" y="264"/>
                    </a:lnTo>
                    <a:lnTo>
                      <a:pt x="0" y="247"/>
                    </a:lnTo>
                    <a:lnTo>
                      <a:pt x="2" y="224"/>
                    </a:lnTo>
                    <a:lnTo>
                      <a:pt x="11" y="214"/>
                    </a:lnTo>
                    <a:lnTo>
                      <a:pt x="24" y="207"/>
                    </a:lnTo>
                    <a:lnTo>
                      <a:pt x="34" y="195"/>
                    </a:lnTo>
                    <a:lnTo>
                      <a:pt x="38" y="184"/>
                    </a:lnTo>
                    <a:lnTo>
                      <a:pt x="31" y="176"/>
                    </a:lnTo>
                    <a:lnTo>
                      <a:pt x="34" y="167"/>
                    </a:lnTo>
                    <a:lnTo>
                      <a:pt x="47" y="171"/>
                    </a:lnTo>
                    <a:lnTo>
                      <a:pt x="60" y="175"/>
                    </a:lnTo>
                    <a:lnTo>
                      <a:pt x="81" y="175"/>
                    </a:lnTo>
                    <a:lnTo>
                      <a:pt x="88" y="160"/>
                    </a:lnTo>
                    <a:lnTo>
                      <a:pt x="87" y="146"/>
                    </a:lnTo>
                    <a:lnTo>
                      <a:pt x="87" y="135"/>
                    </a:lnTo>
                    <a:lnTo>
                      <a:pt x="94" y="127"/>
                    </a:lnTo>
                    <a:lnTo>
                      <a:pt x="100" y="110"/>
                    </a:lnTo>
                    <a:lnTo>
                      <a:pt x="102" y="90"/>
                    </a:lnTo>
                    <a:lnTo>
                      <a:pt x="109" y="58"/>
                    </a:lnTo>
                    <a:lnTo>
                      <a:pt x="99" y="25"/>
                    </a:lnTo>
                    <a:lnTo>
                      <a:pt x="99" y="15"/>
                    </a:lnTo>
                    <a:lnTo>
                      <a:pt x="110" y="3"/>
                    </a:lnTo>
                    <a:lnTo>
                      <a:pt x="115" y="0"/>
                    </a:lnTo>
                    <a:lnTo>
                      <a:pt x="122" y="8"/>
                    </a:lnTo>
                    <a:lnTo>
                      <a:pt x="126" y="15"/>
                    </a:lnTo>
                    <a:lnTo>
                      <a:pt x="135" y="22"/>
                    </a:lnTo>
                    <a:lnTo>
                      <a:pt x="158" y="54"/>
                    </a:lnTo>
                    <a:lnTo>
                      <a:pt x="179" y="75"/>
                    </a:lnTo>
                    <a:lnTo>
                      <a:pt x="199" y="92"/>
                    </a:lnTo>
                    <a:lnTo>
                      <a:pt x="222" y="103"/>
                    </a:lnTo>
                    <a:lnTo>
                      <a:pt x="244" y="108"/>
                    </a:lnTo>
                    <a:lnTo>
                      <a:pt x="250" y="116"/>
                    </a:lnTo>
                    <a:lnTo>
                      <a:pt x="261" y="121"/>
                    </a:lnTo>
                    <a:lnTo>
                      <a:pt x="272" y="118"/>
                    </a:lnTo>
                    <a:lnTo>
                      <a:pt x="285" y="1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108"/>
              <p:cNvSpPr>
                <a:spLocks noChangeAspect="1"/>
              </p:cNvSpPr>
              <p:nvPr/>
            </p:nvSpPr>
            <p:spPr bwMode="gray">
              <a:xfrm>
                <a:off x="3952" y="1989"/>
                <a:ext cx="123" cy="110"/>
              </a:xfrm>
              <a:custGeom>
                <a:avLst/>
                <a:gdLst/>
                <a:ahLst/>
                <a:cxnLst>
                  <a:cxn ang="0">
                    <a:pos x="578" y="13"/>
                  </a:cxn>
                  <a:cxn ang="0">
                    <a:pos x="582" y="69"/>
                  </a:cxn>
                  <a:cxn ang="0">
                    <a:pos x="607" y="118"/>
                  </a:cxn>
                  <a:cxn ang="0">
                    <a:pos x="608" y="160"/>
                  </a:cxn>
                  <a:cxn ang="0">
                    <a:pos x="593" y="180"/>
                  </a:cxn>
                  <a:cxn ang="0">
                    <a:pos x="571" y="223"/>
                  </a:cxn>
                  <a:cxn ang="0">
                    <a:pos x="554" y="268"/>
                  </a:cxn>
                  <a:cxn ang="0">
                    <a:pos x="558" y="317"/>
                  </a:cxn>
                  <a:cxn ang="0">
                    <a:pos x="535" y="365"/>
                  </a:cxn>
                  <a:cxn ang="0">
                    <a:pos x="545" y="404"/>
                  </a:cxn>
                  <a:cxn ang="0">
                    <a:pos x="521" y="439"/>
                  </a:cxn>
                  <a:cxn ang="0">
                    <a:pos x="495" y="425"/>
                  </a:cxn>
                  <a:cxn ang="0">
                    <a:pos x="491" y="408"/>
                  </a:cxn>
                  <a:cxn ang="0">
                    <a:pos x="483" y="440"/>
                  </a:cxn>
                  <a:cxn ang="0">
                    <a:pos x="456" y="443"/>
                  </a:cxn>
                  <a:cxn ang="0">
                    <a:pos x="437" y="474"/>
                  </a:cxn>
                  <a:cxn ang="0">
                    <a:pos x="427" y="446"/>
                  </a:cxn>
                  <a:cxn ang="0">
                    <a:pos x="404" y="478"/>
                  </a:cxn>
                  <a:cxn ang="0">
                    <a:pos x="356" y="476"/>
                  </a:cxn>
                  <a:cxn ang="0">
                    <a:pos x="351" y="470"/>
                  </a:cxn>
                  <a:cxn ang="0">
                    <a:pos x="333" y="470"/>
                  </a:cxn>
                  <a:cxn ang="0">
                    <a:pos x="320" y="451"/>
                  </a:cxn>
                  <a:cxn ang="0">
                    <a:pos x="328" y="504"/>
                  </a:cxn>
                  <a:cxn ang="0">
                    <a:pos x="307" y="503"/>
                  </a:cxn>
                  <a:cxn ang="0">
                    <a:pos x="295" y="517"/>
                  </a:cxn>
                  <a:cxn ang="0">
                    <a:pos x="252" y="546"/>
                  </a:cxn>
                  <a:cxn ang="0">
                    <a:pos x="233" y="517"/>
                  </a:cxn>
                  <a:cxn ang="0">
                    <a:pos x="248" y="479"/>
                  </a:cxn>
                  <a:cxn ang="0">
                    <a:pos x="228" y="476"/>
                  </a:cxn>
                  <a:cxn ang="0">
                    <a:pos x="190" y="468"/>
                  </a:cxn>
                  <a:cxn ang="0">
                    <a:pos x="156" y="483"/>
                  </a:cxn>
                  <a:cxn ang="0">
                    <a:pos x="133" y="492"/>
                  </a:cxn>
                  <a:cxn ang="0">
                    <a:pos x="92" y="503"/>
                  </a:cxn>
                  <a:cxn ang="0">
                    <a:pos x="69" y="524"/>
                  </a:cxn>
                  <a:cxn ang="0">
                    <a:pos x="43" y="515"/>
                  </a:cxn>
                  <a:cxn ang="0">
                    <a:pos x="20" y="521"/>
                  </a:cxn>
                  <a:cxn ang="0">
                    <a:pos x="0" y="503"/>
                  </a:cxn>
                  <a:cxn ang="0">
                    <a:pos x="35" y="478"/>
                  </a:cxn>
                  <a:cxn ang="0">
                    <a:pos x="74" y="446"/>
                  </a:cxn>
                  <a:cxn ang="0">
                    <a:pos x="106" y="417"/>
                  </a:cxn>
                  <a:cxn ang="0">
                    <a:pos x="155" y="416"/>
                  </a:cxn>
                  <a:cxn ang="0">
                    <a:pos x="219" y="407"/>
                  </a:cxn>
                  <a:cxn ang="0">
                    <a:pos x="237" y="412"/>
                  </a:cxn>
                  <a:cxn ang="0">
                    <a:pos x="270" y="412"/>
                  </a:cxn>
                  <a:cxn ang="0">
                    <a:pos x="300" y="357"/>
                  </a:cxn>
                  <a:cxn ang="0">
                    <a:pos x="322" y="305"/>
                  </a:cxn>
                  <a:cxn ang="0">
                    <a:pos x="351" y="284"/>
                  </a:cxn>
                  <a:cxn ang="0">
                    <a:pos x="333" y="306"/>
                  </a:cxn>
                  <a:cxn ang="0">
                    <a:pos x="336" y="333"/>
                  </a:cxn>
                  <a:cxn ang="0">
                    <a:pos x="363" y="321"/>
                  </a:cxn>
                  <a:cxn ang="0">
                    <a:pos x="410" y="295"/>
                  </a:cxn>
                  <a:cxn ang="0">
                    <a:pos x="440" y="257"/>
                  </a:cxn>
                  <a:cxn ang="0">
                    <a:pos x="467" y="235"/>
                  </a:cxn>
                  <a:cxn ang="0">
                    <a:pos x="486" y="188"/>
                  </a:cxn>
                  <a:cxn ang="0">
                    <a:pos x="499" y="154"/>
                  </a:cxn>
                  <a:cxn ang="0">
                    <a:pos x="495" y="117"/>
                  </a:cxn>
                  <a:cxn ang="0">
                    <a:pos x="499" y="92"/>
                  </a:cxn>
                  <a:cxn ang="0">
                    <a:pos x="512" y="49"/>
                  </a:cxn>
                  <a:cxn ang="0">
                    <a:pos x="524" y="20"/>
                  </a:cxn>
                  <a:cxn ang="0">
                    <a:pos x="539" y="48"/>
                  </a:cxn>
                  <a:cxn ang="0">
                    <a:pos x="560" y="41"/>
                  </a:cxn>
                  <a:cxn ang="0">
                    <a:pos x="559" y="22"/>
                  </a:cxn>
                  <a:cxn ang="0">
                    <a:pos x="547" y="3"/>
                  </a:cxn>
                </a:cxnLst>
                <a:rect l="0" t="0" r="r" b="b"/>
                <a:pathLst>
                  <a:path w="613" h="552">
                    <a:moveTo>
                      <a:pt x="560" y="6"/>
                    </a:moveTo>
                    <a:lnTo>
                      <a:pt x="576" y="6"/>
                    </a:lnTo>
                    <a:lnTo>
                      <a:pt x="578" y="13"/>
                    </a:lnTo>
                    <a:lnTo>
                      <a:pt x="576" y="37"/>
                    </a:lnTo>
                    <a:lnTo>
                      <a:pt x="577" y="53"/>
                    </a:lnTo>
                    <a:lnTo>
                      <a:pt x="582" y="69"/>
                    </a:lnTo>
                    <a:lnTo>
                      <a:pt x="592" y="83"/>
                    </a:lnTo>
                    <a:lnTo>
                      <a:pt x="598" y="96"/>
                    </a:lnTo>
                    <a:lnTo>
                      <a:pt x="607" y="118"/>
                    </a:lnTo>
                    <a:lnTo>
                      <a:pt x="613" y="143"/>
                    </a:lnTo>
                    <a:lnTo>
                      <a:pt x="612" y="153"/>
                    </a:lnTo>
                    <a:lnTo>
                      <a:pt x="608" y="160"/>
                    </a:lnTo>
                    <a:lnTo>
                      <a:pt x="607" y="171"/>
                    </a:lnTo>
                    <a:lnTo>
                      <a:pt x="599" y="180"/>
                    </a:lnTo>
                    <a:lnTo>
                      <a:pt x="593" y="180"/>
                    </a:lnTo>
                    <a:lnTo>
                      <a:pt x="585" y="208"/>
                    </a:lnTo>
                    <a:lnTo>
                      <a:pt x="583" y="224"/>
                    </a:lnTo>
                    <a:lnTo>
                      <a:pt x="571" y="223"/>
                    </a:lnTo>
                    <a:lnTo>
                      <a:pt x="556" y="232"/>
                    </a:lnTo>
                    <a:lnTo>
                      <a:pt x="551" y="251"/>
                    </a:lnTo>
                    <a:lnTo>
                      <a:pt x="554" y="268"/>
                    </a:lnTo>
                    <a:lnTo>
                      <a:pt x="556" y="284"/>
                    </a:lnTo>
                    <a:lnTo>
                      <a:pt x="556" y="305"/>
                    </a:lnTo>
                    <a:lnTo>
                      <a:pt x="558" y="317"/>
                    </a:lnTo>
                    <a:lnTo>
                      <a:pt x="548" y="327"/>
                    </a:lnTo>
                    <a:lnTo>
                      <a:pt x="539" y="347"/>
                    </a:lnTo>
                    <a:lnTo>
                      <a:pt x="535" y="365"/>
                    </a:lnTo>
                    <a:lnTo>
                      <a:pt x="535" y="386"/>
                    </a:lnTo>
                    <a:lnTo>
                      <a:pt x="543" y="397"/>
                    </a:lnTo>
                    <a:lnTo>
                      <a:pt x="545" y="404"/>
                    </a:lnTo>
                    <a:lnTo>
                      <a:pt x="537" y="409"/>
                    </a:lnTo>
                    <a:lnTo>
                      <a:pt x="527" y="425"/>
                    </a:lnTo>
                    <a:lnTo>
                      <a:pt x="521" y="439"/>
                    </a:lnTo>
                    <a:lnTo>
                      <a:pt x="494" y="459"/>
                    </a:lnTo>
                    <a:lnTo>
                      <a:pt x="491" y="449"/>
                    </a:lnTo>
                    <a:lnTo>
                      <a:pt x="495" y="425"/>
                    </a:lnTo>
                    <a:lnTo>
                      <a:pt x="502" y="417"/>
                    </a:lnTo>
                    <a:lnTo>
                      <a:pt x="505" y="408"/>
                    </a:lnTo>
                    <a:lnTo>
                      <a:pt x="491" y="408"/>
                    </a:lnTo>
                    <a:lnTo>
                      <a:pt x="489" y="419"/>
                    </a:lnTo>
                    <a:lnTo>
                      <a:pt x="484" y="429"/>
                    </a:lnTo>
                    <a:lnTo>
                      <a:pt x="483" y="440"/>
                    </a:lnTo>
                    <a:lnTo>
                      <a:pt x="475" y="434"/>
                    </a:lnTo>
                    <a:lnTo>
                      <a:pt x="462" y="433"/>
                    </a:lnTo>
                    <a:lnTo>
                      <a:pt x="456" y="443"/>
                    </a:lnTo>
                    <a:lnTo>
                      <a:pt x="451" y="468"/>
                    </a:lnTo>
                    <a:lnTo>
                      <a:pt x="445" y="476"/>
                    </a:lnTo>
                    <a:lnTo>
                      <a:pt x="437" y="474"/>
                    </a:lnTo>
                    <a:lnTo>
                      <a:pt x="435" y="459"/>
                    </a:lnTo>
                    <a:lnTo>
                      <a:pt x="436" y="447"/>
                    </a:lnTo>
                    <a:lnTo>
                      <a:pt x="427" y="446"/>
                    </a:lnTo>
                    <a:lnTo>
                      <a:pt x="419" y="455"/>
                    </a:lnTo>
                    <a:lnTo>
                      <a:pt x="410" y="466"/>
                    </a:lnTo>
                    <a:lnTo>
                      <a:pt x="404" y="478"/>
                    </a:lnTo>
                    <a:lnTo>
                      <a:pt x="402" y="479"/>
                    </a:lnTo>
                    <a:lnTo>
                      <a:pt x="384" y="476"/>
                    </a:lnTo>
                    <a:lnTo>
                      <a:pt x="356" y="476"/>
                    </a:lnTo>
                    <a:lnTo>
                      <a:pt x="341" y="479"/>
                    </a:lnTo>
                    <a:lnTo>
                      <a:pt x="345" y="474"/>
                    </a:lnTo>
                    <a:lnTo>
                      <a:pt x="351" y="470"/>
                    </a:lnTo>
                    <a:lnTo>
                      <a:pt x="339" y="467"/>
                    </a:lnTo>
                    <a:lnTo>
                      <a:pt x="336" y="463"/>
                    </a:lnTo>
                    <a:lnTo>
                      <a:pt x="333" y="470"/>
                    </a:lnTo>
                    <a:lnTo>
                      <a:pt x="327" y="462"/>
                    </a:lnTo>
                    <a:lnTo>
                      <a:pt x="325" y="449"/>
                    </a:lnTo>
                    <a:lnTo>
                      <a:pt x="320" y="451"/>
                    </a:lnTo>
                    <a:lnTo>
                      <a:pt x="309" y="476"/>
                    </a:lnTo>
                    <a:lnTo>
                      <a:pt x="328" y="488"/>
                    </a:lnTo>
                    <a:lnTo>
                      <a:pt x="328" y="504"/>
                    </a:lnTo>
                    <a:lnTo>
                      <a:pt x="320" y="498"/>
                    </a:lnTo>
                    <a:lnTo>
                      <a:pt x="314" y="501"/>
                    </a:lnTo>
                    <a:lnTo>
                      <a:pt x="307" y="503"/>
                    </a:lnTo>
                    <a:lnTo>
                      <a:pt x="300" y="508"/>
                    </a:lnTo>
                    <a:lnTo>
                      <a:pt x="296" y="514"/>
                    </a:lnTo>
                    <a:lnTo>
                      <a:pt x="295" y="517"/>
                    </a:lnTo>
                    <a:lnTo>
                      <a:pt x="279" y="546"/>
                    </a:lnTo>
                    <a:lnTo>
                      <a:pt x="268" y="552"/>
                    </a:lnTo>
                    <a:lnTo>
                      <a:pt x="252" y="546"/>
                    </a:lnTo>
                    <a:lnTo>
                      <a:pt x="247" y="536"/>
                    </a:lnTo>
                    <a:lnTo>
                      <a:pt x="236" y="529"/>
                    </a:lnTo>
                    <a:lnTo>
                      <a:pt x="233" y="517"/>
                    </a:lnTo>
                    <a:lnTo>
                      <a:pt x="233" y="499"/>
                    </a:lnTo>
                    <a:lnTo>
                      <a:pt x="238" y="494"/>
                    </a:lnTo>
                    <a:lnTo>
                      <a:pt x="248" y="479"/>
                    </a:lnTo>
                    <a:lnTo>
                      <a:pt x="249" y="474"/>
                    </a:lnTo>
                    <a:lnTo>
                      <a:pt x="247" y="472"/>
                    </a:lnTo>
                    <a:lnTo>
                      <a:pt x="228" y="476"/>
                    </a:lnTo>
                    <a:lnTo>
                      <a:pt x="216" y="471"/>
                    </a:lnTo>
                    <a:lnTo>
                      <a:pt x="203" y="468"/>
                    </a:lnTo>
                    <a:lnTo>
                      <a:pt x="190" y="468"/>
                    </a:lnTo>
                    <a:lnTo>
                      <a:pt x="179" y="478"/>
                    </a:lnTo>
                    <a:lnTo>
                      <a:pt x="163" y="488"/>
                    </a:lnTo>
                    <a:lnTo>
                      <a:pt x="156" y="483"/>
                    </a:lnTo>
                    <a:lnTo>
                      <a:pt x="147" y="487"/>
                    </a:lnTo>
                    <a:lnTo>
                      <a:pt x="142" y="487"/>
                    </a:lnTo>
                    <a:lnTo>
                      <a:pt x="133" y="492"/>
                    </a:lnTo>
                    <a:lnTo>
                      <a:pt x="126" y="492"/>
                    </a:lnTo>
                    <a:lnTo>
                      <a:pt x="119" y="495"/>
                    </a:lnTo>
                    <a:lnTo>
                      <a:pt x="92" y="503"/>
                    </a:lnTo>
                    <a:lnTo>
                      <a:pt x="85" y="497"/>
                    </a:lnTo>
                    <a:lnTo>
                      <a:pt x="78" y="498"/>
                    </a:lnTo>
                    <a:lnTo>
                      <a:pt x="69" y="524"/>
                    </a:lnTo>
                    <a:lnTo>
                      <a:pt x="64" y="525"/>
                    </a:lnTo>
                    <a:lnTo>
                      <a:pt x="51" y="520"/>
                    </a:lnTo>
                    <a:lnTo>
                      <a:pt x="43" y="515"/>
                    </a:lnTo>
                    <a:lnTo>
                      <a:pt x="32" y="519"/>
                    </a:lnTo>
                    <a:lnTo>
                      <a:pt x="24" y="519"/>
                    </a:lnTo>
                    <a:lnTo>
                      <a:pt x="20" y="521"/>
                    </a:lnTo>
                    <a:lnTo>
                      <a:pt x="10" y="517"/>
                    </a:lnTo>
                    <a:lnTo>
                      <a:pt x="0" y="516"/>
                    </a:lnTo>
                    <a:lnTo>
                      <a:pt x="0" y="503"/>
                    </a:lnTo>
                    <a:lnTo>
                      <a:pt x="1" y="495"/>
                    </a:lnTo>
                    <a:lnTo>
                      <a:pt x="26" y="488"/>
                    </a:lnTo>
                    <a:lnTo>
                      <a:pt x="35" y="478"/>
                    </a:lnTo>
                    <a:lnTo>
                      <a:pt x="45" y="471"/>
                    </a:lnTo>
                    <a:lnTo>
                      <a:pt x="63" y="461"/>
                    </a:lnTo>
                    <a:lnTo>
                      <a:pt x="74" y="446"/>
                    </a:lnTo>
                    <a:lnTo>
                      <a:pt x="87" y="438"/>
                    </a:lnTo>
                    <a:lnTo>
                      <a:pt x="94" y="424"/>
                    </a:lnTo>
                    <a:lnTo>
                      <a:pt x="106" y="417"/>
                    </a:lnTo>
                    <a:lnTo>
                      <a:pt x="118" y="413"/>
                    </a:lnTo>
                    <a:lnTo>
                      <a:pt x="136" y="418"/>
                    </a:lnTo>
                    <a:lnTo>
                      <a:pt x="155" y="416"/>
                    </a:lnTo>
                    <a:lnTo>
                      <a:pt x="169" y="417"/>
                    </a:lnTo>
                    <a:lnTo>
                      <a:pt x="209" y="408"/>
                    </a:lnTo>
                    <a:lnTo>
                      <a:pt x="219" y="407"/>
                    </a:lnTo>
                    <a:lnTo>
                      <a:pt x="228" y="403"/>
                    </a:lnTo>
                    <a:lnTo>
                      <a:pt x="238" y="403"/>
                    </a:lnTo>
                    <a:lnTo>
                      <a:pt x="237" y="412"/>
                    </a:lnTo>
                    <a:lnTo>
                      <a:pt x="260" y="418"/>
                    </a:lnTo>
                    <a:lnTo>
                      <a:pt x="265" y="417"/>
                    </a:lnTo>
                    <a:lnTo>
                      <a:pt x="270" y="412"/>
                    </a:lnTo>
                    <a:lnTo>
                      <a:pt x="282" y="403"/>
                    </a:lnTo>
                    <a:lnTo>
                      <a:pt x="284" y="371"/>
                    </a:lnTo>
                    <a:lnTo>
                      <a:pt x="300" y="357"/>
                    </a:lnTo>
                    <a:lnTo>
                      <a:pt x="312" y="339"/>
                    </a:lnTo>
                    <a:lnTo>
                      <a:pt x="320" y="320"/>
                    </a:lnTo>
                    <a:lnTo>
                      <a:pt x="322" y="305"/>
                    </a:lnTo>
                    <a:lnTo>
                      <a:pt x="324" y="294"/>
                    </a:lnTo>
                    <a:lnTo>
                      <a:pt x="343" y="283"/>
                    </a:lnTo>
                    <a:lnTo>
                      <a:pt x="351" y="284"/>
                    </a:lnTo>
                    <a:lnTo>
                      <a:pt x="350" y="294"/>
                    </a:lnTo>
                    <a:lnTo>
                      <a:pt x="341" y="298"/>
                    </a:lnTo>
                    <a:lnTo>
                      <a:pt x="333" y="306"/>
                    </a:lnTo>
                    <a:lnTo>
                      <a:pt x="332" y="309"/>
                    </a:lnTo>
                    <a:lnTo>
                      <a:pt x="336" y="321"/>
                    </a:lnTo>
                    <a:lnTo>
                      <a:pt x="336" y="333"/>
                    </a:lnTo>
                    <a:lnTo>
                      <a:pt x="341" y="333"/>
                    </a:lnTo>
                    <a:lnTo>
                      <a:pt x="354" y="332"/>
                    </a:lnTo>
                    <a:lnTo>
                      <a:pt x="363" y="321"/>
                    </a:lnTo>
                    <a:lnTo>
                      <a:pt x="377" y="314"/>
                    </a:lnTo>
                    <a:lnTo>
                      <a:pt x="393" y="309"/>
                    </a:lnTo>
                    <a:lnTo>
                      <a:pt x="410" y="295"/>
                    </a:lnTo>
                    <a:lnTo>
                      <a:pt x="422" y="284"/>
                    </a:lnTo>
                    <a:lnTo>
                      <a:pt x="430" y="269"/>
                    </a:lnTo>
                    <a:lnTo>
                      <a:pt x="440" y="257"/>
                    </a:lnTo>
                    <a:lnTo>
                      <a:pt x="453" y="247"/>
                    </a:lnTo>
                    <a:lnTo>
                      <a:pt x="459" y="247"/>
                    </a:lnTo>
                    <a:lnTo>
                      <a:pt x="467" y="235"/>
                    </a:lnTo>
                    <a:lnTo>
                      <a:pt x="468" y="225"/>
                    </a:lnTo>
                    <a:lnTo>
                      <a:pt x="470" y="215"/>
                    </a:lnTo>
                    <a:lnTo>
                      <a:pt x="486" y="188"/>
                    </a:lnTo>
                    <a:lnTo>
                      <a:pt x="490" y="176"/>
                    </a:lnTo>
                    <a:lnTo>
                      <a:pt x="492" y="165"/>
                    </a:lnTo>
                    <a:lnTo>
                      <a:pt x="499" y="154"/>
                    </a:lnTo>
                    <a:lnTo>
                      <a:pt x="502" y="139"/>
                    </a:lnTo>
                    <a:lnTo>
                      <a:pt x="502" y="123"/>
                    </a:lnTo>
                    <a:lnTo>
                      <a:pt x="495" y="117"/>
                    </a:lnTo>
                    <a:lnTo>
                      <a:pt x="484" y="112"/>
                    </a:lnTo>
                    <a:lnTo>
                      <a:pt x="489" y="107"/>
                    </a:lnTo>
                    <a:lnTo>
                      <a:pt x="499" y="92"/>
                    </a:lnTo>
                    <a:lnTo>
                      <a:pt x="497" y="62"/>
                    </a:lnTo>
                    <a:lnTo>
                      <a:pt x="502" y="53"/>
                    </a:lnTo>
                    <a:lnTo>
                      <a:pt x="512" y="49"/>
                    </a:lnTo>
                    <a:lnTo>
                      <a:pt x="513" y="32"/>
                    </a:lnTo>
                    <a:lnTo>
                      <a:pt x="517" y="24"/>
                    </a:lnTo>
                    <a:lnTo>
                      <a:pt x="524" y="20"/>
                    </a:lnTo>
                    <a:lnTo>
                      <a:pt x="531" y="29"/>
                    </a:lnTo>
                    <a:lnTo>
                      <a:pt x="535" y="42"/>
                    </a:lnTo>
                    <a:lnTo>
                      <a:pt x="539" y="48"/>
                    </a:lnTo>
                    <a:lnTo>
                      <a:pt x="547" y="38"/>
                    </a:lnTo>
                    <a:lnTo>
                      <a:pt x="553" y="42"/>
                    </a:lnTo>
                    <a:lnTo>
                      <a:pt x="560" y="41"/>
                    </a:lnTo>
                    <a:lnTo>
                      <a:pt x="566" y="27"/>
                    </a:lnTo>
                    <a:lnTo>
                      <a:pt x="567" y="15"/>
                    </a:lnTo>
                    <a:lnTo>
                      <a:pt x="559" y="22"/>
                    </a:lnTo>
                    <a:lnTo>
                      <a:pt x="547" y="26"/>
                    </a:lnTo>
                    <a:lnTo>
                      <a:pt x="543" y="14"/>
                    </a:lnTo>
                    <a:lnTo>
                      <a:pt x="547" y="3"/>
                    </a:lnTo>
                    <a:lnTo>
                      <a:pt x="551" y="0"/>
                    </a:lnTo>
                    <a:lnTo>
                      <a:pt x="560" y="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109"/>
              <p:cNvSpPr>
                <a:spLocks noChangeAspect="1"/>
              </p:cNvSpPr>
              <p:nvPr/>
            </p:nvSpPr>
            <p:spPr bwMode="gray">
              <a:xfrm>
                <a:off x="3966" y="2088"/>
                <a:ext cx="28" cy="21"/>
              </a:xfrm>
              <a:custGeom>
                <a:avLst/>
                <a:gdLst/>
                <a:ahLst/>
                <a:cxnLst>
                  <a:cxn ang="0">
                    <a:pos x="113" y="70"/>
                  </a:cxn>
                  <a:cxn ang="0">
                    <a:pos x="102" y="63"/>
                  </a:cxn>
                  <a:cxn ang="0">
                    <a:pos x="88" y="58"/>
                  </a:cxn>
                  <a:cxn ang="0">
                    <a:pos x="74" y="62"/>
                  </a:cxn>
                  <a:cxn ang="0">
                    <a:pos x="66" y="68"/>
                  </a:cxn>
                  <a:cxn ang="0">
                    <a:pos x="59" y="80"/>
                  </a:cxn>
                  <a:cxn ang="0">
                    <a:pos x="50" y="95"/>
                  </a:cxn>
                  <a:cxn ang="0">
                    <a:pos x="48" y="106"/>
                  </a:cxn>
                  <a:cxn ang="0">
                    <a:pos x="39" y="107"/>
                  </a:cxn>
                  <a:cxn ang="0">
                    <a:pos x="30" y="100"/>
                  </a:cxn>
                  <a:cxn ang="0">
                    <a:pos x="26" y="95"/>
                  </a:cxn>
                  <a:cxn ang="0">
                    <a:pos x="19" y="82"/>
                  </a:cxn>
                  <a:cxn ang="0">
                    <a:pos x="20" y="76"/>
                  </a:cxn>
                  <a:cxn ang="0">
                    <a:pos x="16" y="69"/>
                  </a:cxn>
                  <a:cxn ang="0">
                    <a:pos x="10" y="64"/>
                  </a:cxn>
                  <a:cxn ang="0">
                    <a:pos x="0" y="64"/>
                  </a:cxn>
                  <a:cxn ang="0">
                    <a:pos x="15" y="53"/>
                  </a:cxn>
                  <a:cxn ang="0">
                    <a:pos x="37" y="23"/>
                  </a:cxn>
                  <a:cxn ang="0">
                    <a:pos x="50" y="25"/>
                  </a:cxn>
                  <a:cxn ang="0">
                    <a:pos x="57" y="28"/>
                  </a:cxn>
                  <a:cxn ang="0">
                    <a:pos x="68" y="26"/>
                  </a:cxn>
                  <a:cxn ang="0">
                    <a:pos x="78" y="21"/>
                  </a:cxn>
                  <a:cxn ang="0">
                    <a:pos x="82" y="14"/>
                  </a:cxn>
                  <a:cxn ang="0">
                    <a:pos x="95" y="1"/>
                  </a:cxn>
                  <a:cxn ang="0">
                    <a:pos x="102" y="0"/>
                  </a:cxn>
                  <a:cxn ang="0">
                    <a:pos x="112" y="3"/>
                  </a:cxn>
                  <a:cxn ang="0">
                    <a:pos x="123" y="9"/>
                  </a:cxn>
                  <a:cxn ang="0">
                    <a:pos x="132" y="10"/>
                  </a:cxn>
                  <a:cxn ang="0">
                    <a:pos x="138" y="33"/>
                  </a:cxn>
                  <a:cxn ang="0">
                    <a:pos x="140" y="36"/>
                  </a:cxn>
                  <a:cxn ang="0">
                    <a:pos x="134" y="44"/>
                  </a:cxn>
                  <a:cxn ang="0">
                    <a:pos x="128" y="47"/>
                  </a:cxn>
                  <a:cxn ang="0">
                    <a:pos x="123" y="54"/>
                  </a:cxn>
                  <a:cxn ang="0">
                    <a:pos x="118" y="63"/>
                  </a:cxn>
                  <a:cxn ang="0">
                    <a:pos x="113" y="70"/>
                  </a:cxn>
                </a:cxnLst>
                <a:rect l="0" t="0" r="r" b="b"/>
                <a:pathLst>
                  <a:path w="140" h="107">
                    <a:moveTo>
                      <a:pt x="113" y="70"/>
                    </a:moveTo>
                    <a:lnTo>
                      <a:pt x="102" y="63"/>
                    </a:lnTo>
                    <a:lnTo>
                      <a:pt x="88" y="58"/>
                    </a:lnTo>
                    <a:lnTo>
                      <a:pt x="74" y="62"/>
                    </a:lnTo>
                    <a:lnTo>
                      <a:pt x="66" y="68"/>
                    </a:lnTo>
                    <a:lnTo>
                      <a:pt x="59" y="80"/>
                    </a:lnTo>
                    <a:lnTo>
                      <a:pt x="50" y="95"/>
                    </a:lnTo>
                    <a:lnTo>
                      <a:pt x="48" y="106"/>
                    </a:lnTo>
                    <a:lnTo>
                      <a:pt x="39" y="107"/>
                    </a:lnTo>
                    <a:lnTo>
                      <a:pt x="30" y="100"/>
                    </a:lnTo>
                    <a:lnTo>
                      <a:pt x="26" y="95"/>
                    </a:lnTo>
                    <a:lnTo>
                      <a:pt x="19" y="82"/>
                    </a:lnTo>
                    <a:lnTo>
                      <a:pt x="20" y="76"/>
                    </a:lnTo>
                    <a:lnTo>
                      <a:pt x="16" y="69"/>
                    </a:lnTo>
                    <a:lnTo>
                      <a:pt x="10" y="64"/>
                    </a:lnTo>
                    <a:lnTo>
                      <a:pt x="0" y="64"/>
                    </a:lnTo>
                    <a:lnTo>
                      <a:pt x="15" y="53"/>
                    </a:lnTo>
                    <a:lnTo>
                      <a:pt x="37" y="23"/>
                    </a:lnTo>
                    <a:lnTo>
                      <a:pt x="50" y="25"/>
                    </a:lnTo>
                    <a:lnTo>
                      <a:pt x="57" y="28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2" y="14"/>
                    </a:lnTo>
                    <a:lnTo>
                      <a:pt x="95" y="1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23" y="9"/>
                    </a:lnTo>
                    <a:lnTo>
                      <a:pt x="132" y="10"/>
                    </a:lnTo>
                    <a:lnTo>
                      <a:pt x="138" y="33"/>
                    </a:lnTo>
                    <a:lnTo>
                      <a:pt x="140" y="36"/>
                    </a:lnTo>
                    <a:lnTo>
                      <a:pt x="134" y="44"/>
                    </a:lnTo>
                    <a:lnTo>
                      <a:pt x="128" y="47"/>
                    </a:lnTo>
                    <a:lnTo>
                      <a:pt x="123" y="54"/>
                    </a:lnTo>
                    <a:lnTo>
                      <a:pt x="118" y="63"/>
                    </a:lnTo>
                    <a:lnTo>
                      <a:pt x="113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110"/>
              <p:cNvSpPr>
                <a:spLocks noChangeAspect="1"/>
              </p:cNvSpPr>
              <p:nvPr/>
            </p:nvSpPr>
            <p:spPr bwMode="gray">
              <a:xfrm>
                <a:off x="3938" y="2093"/>
                <a:ext cx="26" cy="38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56" y="4"/>
                  </a:cxn>
                  <a:cxn ang="0">
                    <a:pos x="42" y="22"/>
                  </a:cxn>
                  <a:cxn ang="0">
                    <a:pos x="29" y="29"/>
                  </a:cxn>
                  <a:cxn ang="0">
                    <a:pos x="18" y="29"/>
                  </a:cxn>
                  <a:cxn ang="0">
                    <a:pos x="0" y="48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9" y="88"/>
                  </a:cxn>
                  <a:cxn ang="0">
                    <a:pos x="27" y="78"/>
                  </a:cxn>
                  <a:cxn ang="0">
                    <a:pos x="41" y="75"/>
                  </a:cxn>
                  <a:cxn ang="0">
                    <a:pos x="32" y="65"/>
                  </a:cxn>
                  <a:cxn ang="0">
                    <a:pos x="37" y="50"/>
                  </a:cxn>
                  <a:cxn ang="0">
                    <a:pos x="51" y="74"/>
                  </a:cxn>
                  <a:cxn ang="0">
                    <a:pos x="53" y="86"/>
                  </a:cxn>
                  <a:cxn ang="0">
                    <a:pos x="47" y="112"/>
                  </a:cxn>
                  <a:cxn ang="0">
                    <a:pos x="36" y="128"/>
                  </a:cxn>
                  <a:cxn ang="0">
                    <a:pos x="38" y="159"/>
                  </a:cxn>
                  <a:cxn ang="0">
                    <a:pos x="41" y="174"/>
                  </a:cxn>
                  <a:cxn ang="0">
                    <a:pos x="58" y="166"/>
                  </a:cxn>
                  <a:cxn ang="0">
                    <a:pos x="57" y="145"/>
                  </a:cxn>
                  <a:cxn ang="0">
                    <a:pos x="62" y="151"/>
                  </a:cxn>
                  <a:cxn ang="0">
                    <a:pos x="63" y="172"/>
                  </a:cxn>
                  <a:cxn ang="0">
                    <a:pos x="70" y="185"/>
                  </a:cxn>
                  <a:cxn ang="0">
                    <a:pos x="79" y="169"/>
                  </a:cxn>
                  <a:cxn ang="0">
                    <a:pos x="94" y="164"/>
                  </a:cxn>
                  <a:cxn ang="0">
                    <a:pos x="107" y="117"/>
                  </a:cxn>
                  <a:cxn ang="0">
                    <a:pos x="120" y="89"/>
                  </a:cxn>
                  <a:cxn ang="0">
                    <a:pos x="131" y="69"/>
                  </a:cxn>
                  <a:cxn ang="0">
                    <a:pos x="124" y="48"/>
                  </a:cxn>
                  <a:cxn ang="0">
                    <a:pos x="110" y="40"/>
                  </a:cxn>
                  <a:cxn ang="0">
                    <a:pos x="112" y="19"/>
                  </a:cxn>
                  <a:cxn ang="0">
                    <a:pos x="86" y="22"/>
                  </a:cxn>
                  <a:cxn ang="0">
                    <a:pos x="77" y="3"/>
                  </a:cxn>
                </a:cxnLst>
                <a:rect l="0" t="0" r="r" b="b"/>
                <a:pathLst>
                  <a:path w="131" h="187">
                    <a:moveTo>
                      <a:pt x="67" y="2"/>
                    </a:moveTo>
                    <a:lnTo>
                      <a:pt x="69" y="2"/>
                    </a:lnTo>
                    <a:lnTo>
                      <a:pt x="64" y="0"/>
                    </a:lnTo>
                    <a:lnTo>
                      <a:pt x="56" y="4"/>
                    </a:lnTo>
                    <a:lnTo>
                      <a:pt x="47" y="13"/>
                    </a:lnTo>
                    <a:lnTo>
                      <a:pt x="42" y="22"/>
                    </a:lnTo>
                    <a:lnTo>
                      <a:pt x="35" y="22"/>
                    </a:lnTo>
                    <a:lnTo>
                      <a:pt x="29" y="29"/>
                    </a:lnTo>
                    <a:lnTo>
                      <a:pt x="21" y="32"/>
                    </a:lnTo>
                    <a:lnTo>
                      <a:pt x="18" y="29"/>
                    </a:lnTo>
                    <a:lnTo>
                      <a:pt x="11" y="34"/>
                    </a:lnTo>
                    <a:lnTo>
                      <a:pt x="0" y="48"/>
                    </a:lnTo>
                    <a:lnTo>
                      <a:pt x="10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9" y="88"/>
                    </a:lnTo>
                    <a:lnTo>
                      <a:pt x="14" y="81"/>
                    </a:lnTo>
                    <a:lnTo>
                      <a:pt x="27" y="78"/>
                    </a:lnTo>
                    <a:lnTo>
                      <a:pt x="37" y="84"/>
                    </a:lnTo>
                    <a:lnTo>
                      <a:pt x="41" y="75"/>
                    </a:lnTo>
                    <a:lnTo>
                      <a:pt x="35" y="72"/>
                    </a:lnTo>
                    <a:lnTo>
                      <a:pt x="32" y="65"/>
                    </a:lnTo>
                    <a:lnTo>
                      <a:pt x="32" y="54"/>
                    </a:lnTo>
                    <a:lnTo>
                      <a:pt x="37" y="50"/>
                    </a:lnTo>
                    <a:lnTo>
                      <a:pt x="43" y="63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53" y="86"/>
                    </a:lnTo>
                    <a:lnTo>
                      <a:pt x="53" y="100"/>
                    </a:lnTo>
                    <a:lnTo>
                      <a:pt x="47" y="112"/>
                    </a:lnTo>
                    <a:lnTo>
                      <a:pt x="41" y="118"/>
                    </a:lnTo>
                    <a:lnTo>
                      <a:pt x="36" y="128"/>
                    </a:lnTo>
                    <a:lnTo>
                      <a:pt x="35" y="143"/>
                    </a:lnTo>
                    <a:lnTo>
                      <a:pt x="38" y="159"/>
                    </a:lnTo>
                    <a:lnTo>
                      <a:pt x="35" y="167"/>
                    </a:lnTo>
                    <a:lnTo>
                      <a:pt x="41" y="174"/>
                    </a:lnTo>
                    <a:lnTo>
                      <a:pt x="54" y="180"/>
                    </a:lnTo>
                    <a:lnTo>
                      <a:pt x="58" y="166"/>
                    </a:lnTo>
                    <a:lnTo>
                      <a:pt x="53" y="155"/>
                    </a:lnTo>
                    <a:lnTo>
                      <a:pt x="57" y="145"/>
                    </a:lnTo>
                    <a:lnTo>
                      <a:pt x="65" y="148"/>
                    </a:lnTo>
                    <a:lnTo>
                      <a:pt x="62" y="151"/>
                    </a:lnTo>
                    <a:lnTo>
                      <a:pt x="61" y="160"/>
                    </a:lnTo>
                    <a:lnTo>
                      <a:pt x="63" y="172"/>
                    </a:lnTo>
                    <a:lnTo>
                      <a:pt x="63" y="187"/>
                    </a:lnTo>
                    <a:lnTo>
                      <a:pt x="70" y="185"/>
                    </a:lnTo>
                    <a:lnTo>
                      <a:pt x="79" y="177"/>
                    </a:lnTo>
                    <a:lnTo>
                      <a:pt x="79" y="169"/>
                    </a:lnTo>
                    <a:lnTo>
                      <a:pt x="88" y="160"/>
                    </a:lnTo>
                    <a:lnTo>
                      <a:pt x="94" y="164"/>
                    </a:lnTo>
                    <a:lnTo>
                      <a:pt x="100" y="148"/>
                    </a:lnTo>
                    <a:lnTo>
                      <a:pt x="107" y="117"/>
                    </a:lnTo>
                    <a:lnTo>
                      <a:pt x="113" y="100"/>
                    </a:lnTo>
                    <a:lnTo>
                      <a:pt x="120" y="89"/>
                    </a:lnTo>
                    <a:lnTo>
                      <a:pt x="127" y="78"/>
                    </a:lnTo>
                    <a:lnTo>
                      <a:pt x="131" y="69"/>
                    </a:lnTo>
                    <a:lnTo>
                      <a:pt x="129" y="59"/>
                    </a:lnTo>
                    <a:lnTo>
                      <a:pt x="124" y="48"/>
                    </a:lnTo>
                    <a:lnTo>
                      <a:pt x="111" y="45"/>
                    </a:lnTo>
                    <a:lnTo>
                      <a:pt x="110" y="40"/>
                    </a:lnTo>
                    <a:lnTo>
                      <a:pt x="115" y="26"/>
                    </a:lnTo>
                    <a:lnTo>
                      <a:pt x="112" y="19"/>
                    </a:lnTo>
                    <a:lnTo>
                      <a:pt x="104" y="21"/>
                    </a:lnTo>
                    <a:lnTo>
                      <a:pt x="86" y="22"/>
                    </a:lnTo>
                    <a:lnTo>
                      <a:pt x="77" y="9"/>
                    </a:lnTo>
                    <a:lnTo>
                      <a:pt x="77" y="3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9" name="Freeform 111"/>
            <p:cNvSpPr>
              <a:spLocks noChangeAspect="1"/>
            </p:cNvSpPr>
            <p:nvPr/>
          </p:nvSpPr>
          <p:spPr bwMode="gray">
            <a:xfrm>
              <a:off x="8096396" y="3464118"/>
              <a:ext cx="60425" cy="99530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56" y="46"/>
                </a:cxn>
                <a:cxn ang="0">
                  <a:pos x="173" y="73"/>
                </a:cxn>
                <a:cxn ang="0">
                  <a:pos x="184" y="113"/>
                </a:cxn>
                <a:cxn ang="0">
                  <a:pos x="184" y="170"/>
                </a:cxn>
                <a:cxn ang="0">
                  <a:pos x="181" y="201"/>
                </a:cxn>
                <a:cxn ang="0">
                  <a:pos x="163" y="228"/>
                </a:cxn>
                <a:cxn ang="0">
                  <a:pos x="142" y="233"/>
                </a:cxn>
                <a:cxn ang="0">
                  <a:pos x="131" y="235"/>
                </a:cxn>
                <a:cxn ang="0">
                  <a:pos x="120" y="252"/>
                </a:cxn>
                <a:cxn ang="0">
                  <a:pos x="111" y="245"/>
                </a:cxn>
                <a:cxn ang="0">
                  <a:pos x="95" y="241"/>
                </a:cxn>
                <a:cxn ang="0">
                  <a:pos x="88" y="252"/>
                </a:cxn>
                <a:cxn ang="0">
                  <a:pos x="79" y="263"/>
                </a:cxn>
                <a:cxn ang="0">
                  <a:pos x="72" y="252"/>
                </a:cxn>
                <a:cxn ang="0">
                  <a:pos x="66" y="272"/>
                </a:cxn>
                <a:cxn ang="0">
                  <a:pos x="57" y="269"/>
                </a:cxn>
                <a:cxn ang="0">
                  <a:pos x="66" y="257"/>
                </a:cxn>
                <a:cxn ang="0">
                  <a:pos x="51" y="264"/>
                </a:cxn>
                <a:cxn ang="0">
                  <a:pos x="38" y="276"/>
                </a:cxn>
                <a:cxn ang="0">
                  <a:pos x="31" y="274"/>
                </a:cxn>
                <a:cxn ang="0">
                  <a:pos x="20" y="274"/>
                </a:cxn>
                <a:cxn ang="0">
                  <a:pos x="8" y="285"/>
                </a:cxn>
                <a:cxn ang="0">
                  <a:pos x="9" y="273"/>
                </a:cxn>
                <a:cxn ang="0">
                  <a:pos x="22" y="267"/>
                </a:cxn>
                <a:cxn ang="0">
                  <a:pos x="24" y="253"/>
                </a:cxn>
                <a:cxn ang="0">
                  <a:pos x="13" y="256"/>
                </a:cxn>
                <a:cxn ang="0">
                  <a:pos x="15" y="235"/>
                </a:cxn>
                <a:cxn ang="0">
                  <a:pos x="20" y="212"/>
                </a:cxn>
                <a:cxn ang="0">
                  <a:pos x="23" y="199"/>
                </a:cxn>
                <a:cxn ang="0">
                  <a:pos x="34" y="186"/>
                </a:cxn>
                <a:cxn ang="0">
                  <a:pos x="30" y="174"/>
                </a:cxn>
                <a:cxn ang="0">
                  <a:pos x="23" y="155"/>
                </a:cxn>
                <a:cxn ang="0">
                  <a:pos x="19" y="129"/>
                </a:cxn>
                <a:cxn ang="0">
                  <a:pos x="15" y="139"/>
                </a:cxn>
                <a:cxn ang="0">
                  <a:pos x="4" y="132"/>
                </a:cxn>
                <a:cxn ang="0">
                  <a:pos x="1" y="123"/>
                </a:cxn>
                <a:cxn ang="0">
                  <a:pos x="17" y="115"/>
                </a:cxn>
                <a:cxn ang="0">
                  <a:pos x="39" y="117"/>
                </a:cxn>
                <a:cxn ang="0">
                  <a:pos x="38" y="108"/>
                </a:cxn>
                <a:cxn ang="0">
                  <a:pos x="34" y="95"/>
                </a:cxn>
                <a:cxn ang="0">
                  <a:pos x="38" y="86"/>
                </a:cxn>
                <a:cxn ang="0">
                  <a:pos x="29" y="83"/>
                </a:cxn>
                <a:cxn ang="0">
                  <a:pos x="24" y="72"/>
                </a:cxn>
                <a:cxn ang="0">
                  <a:pos x="22" y="64"/>
                </a:cxn>
                <a:cxn ang="0">
                  <a:pos x="19" y="53"/>
                </a:cxn>
                <a:cxn ang="0">
                  <a:pos x="36" y="45"/>
                </a:cxn>
                <a:cxn ang="0">
                  <a:pos x="76" y="21"/>
                </a:cxn>
                <a:cxn ang="0">
                  <a:pos x="108" y="16"/>
                </a:cxn>
              </a:cxnLst>
              <a:rect l="0" t="0" r="r" b="b"/>
              <a:pathLst>
                <a:path w="190" h="285">
                  <a:moveTo>
                    <a:pt x="125" y="0"/>
                  </a:moveTo>
                  <a:lnTo>
                    <a:pt x="130" y="5"/>
                  </a:lnTo>
                  <a:lnTo>
                    <a:pt x="146" y="36"/>
                  </a:lnTo>
                  <a:lnTo>
                    <a:pt x="156" y="46"/>
                  </a:lnTo>
                  <a:lnTo>
                    <a:pt x="165" y="58"/>
                  </a:lnTo>
                  <a:lnTo>
                    <a:pt x="173" y="73"/>
                  </a:lnTo>
                  <a:lnTo>
                    <a:pt x="180" y="91"/>
                  </a:lnTo>
                  <a:lnTo>
                    <a:pt x="184" y="113"/>
                  </a:lnTo>
                  <a:lnTo>
                    <a:pt x="183" y="150"/>
                  </a:lnTo>
                  <a:lnTo>
                    <a:pt x="184" y="170"/>
                  </a:lnTo>
                  <a:lnTo>
                    <a:pt x="190" y="171"/>
                  </a:lnTo>
                  <a:lnTo>
                    <a:pt x="181" y="201"/>
                  </a:lnTo>
                  <a:lnTo>
                    <a:pt x="174" y="217"/>
                  </a:lnTo>
                  <a:lnTo>
                    <a:pt x="163" y="228"/>
                  </a:lnTo>
                  <a:lnTo>
                    <a:pt x="154" y="230"/>
                  </a:lnTo>
                  <a:lnTo>
                    <a:pt x="142" y="233"/>
                  </a:lnTo>
                  <a:lnTo>
                    <a:pt x="135" y="230"/>
                  </a:lnTo>
                  <a:lnTo>
                    <a:pt x="131" y="235"/>
                  </a:lnTo>
                  <a:lnTo>
                    <a:pt x="127" y="242"/>
                  </a:lnTo>
                  <a:lnTo>
                    <a:pt x="120" y="252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01" y="240"/>
                  </a:lnTo>
                  <a:lnTo>
                    <a:pt x="95" y="241"/>
                  </a:lnTo>
                  <a:lnTo>
                    <a:pt x="83" y="246"/>
                  </a:lnTo>
                  <a:lnTo>
                    <a:pt x="88" y="252"/>
                  </a:lnTo>
                  <a:lnTo>
                    <a:pt x="86" y="260"/>
                  </a:lnTo>
                  <a:lnTo>
                    <a:pt x="79" y="263"/>
                  </a:lnTo>
                  <a:lnTo>
                    <a:pt x="76" y="256"/>
                  </a:lnTo>
                  <a:lnTo>
                    <a:pt x="72" y="252"/>
                  </a:lnTo>
                  <a:lnTo>
                    <a:pt x="71" y="268"/>
                  </a:lnTo>
                  <a:lnTo>
                    <a:pt x="66" y="272"/>
                  </a:lnTo>
                  <a:lnTo>
                    <a:pt x="61" y="273"/>
                  </a:lnTo>
                  <a:lnTo>
                    <a:pt x="57" y="269"/>
                  </a:lnTo>
                  <a:lnTo>
                    <a:pt x="65" y="263"/>
                  </a:lnTo>
                  <a:lnTo>
                    <a:pt x="66" y="257"/>
                  </a:lnTo>
                  <a:lnTo>
                    <a:pt x="60" y="260"/>
                  </a:lnTo>
                  <a:lnTo>
                    <a:pt x="51" y="264"/>
                  </a:lnTo>
                  <a:lnTo>
                    <a:pt x="41" y="276"/>
                  </a:lnTo>
                  <a:lnTo>
                    <a:pt x="38" y="276"/>
                  </a:lnTo>
                  <a:lnTo>
                    <a:pt x="35" y="269"/>
                  </a:lnTo>
                  <a:lnTo>
                    <a:pt x="31" y="274"/>
                  </a:lnTo>
                  <a:lnTo>
                    <a:pt x="22" y="283"/>
                  </a:lnTo>
                  <a:lnTo>
                    <a:pt x="20" y="274"/>
                  </a:lnTo>
                  <a:lnTo>
                    <a:pt x="12" y="277"/>
                  </a:lnTo>
                  <a:lnTo>
                    <a:pt x="8" y="285"/>
                  </a:lnTo>
                  <a:lnTo>
                    <a:pt x="4" y="282"/>
                  </a:lnTo>
                  <a:lnTo>
                    <a:pt x="9" y="273"/>
                  </a:lnTo>
                  <a:lnTo>
                    <a:pt x="11" y="263"/>
                  </a:lnTo>
                  <a:lnTo>
                    <a:pt x="22" y="267"/>
                  </a:lnTo>
                  <a:lnTo>
                    <a:pt x="20" y="261"/>
                  </a:lnTo>
                  <a:lnTo>
                    <a:pt x="24" y="253"/>
                  </a:lnTo>
                  <a:lnTo>
                    <a:pt x="19" y="250"/>
                  </a:lnTo>
                  <a:lnTo>
                    <a:pt x="13" y="256"/>
                  </a:lnTo>
                  <a:lnTo>
                    <a:pt x="11" y="247"/>
                  </a:lnTo>
                  <a:lnTo>
                    <a:pt x="15" y="235"/>
                  </a:lnTo>
                  <a:lnTo>
                    <a:pt x="15" y="225"/>
                  </a:lnTo>
                  <a:lnTo>
                    <a:pt x="20" y="212"/>
                  </a:lnTo>
                  <a:lnTo>
                    <a:pt x="27" y="203"/>
                  </a:lnTo>
                  <a:lnTo>
                    <a:pt x="23" y="199"/>
                  </a:lnTo>
                  <a:lnTo>
                    <a:pt x="31" y="193"/>
                  </a:lnTo>
                  <a:lnTo>
                    <a:pt x="34" y="186"/>
                  </a:lnTo>
                  <a:lnTo>
                    <a:pt x="30" y="180"/>
                  </a:lnTo>
                  <a:lnTo>
                    <a:pt x="30" y="174"/>
                  </a:lnTo>
                  <a:lnTo>
                    <a:pt x="24" y="167"/>
                  </a:lnTo>
                  <a:lnTo>
                    <a:pt x="23" y="155"/>
                  </a:lnTo>
                  <a:lnTo>
                    <a:pt x="20" y="143"/>
                  </a:lnTo>
                  <a:lnTo>
                    <a:pt x="19" y="129"/>
                  </a:lnTo>
                  <a:lnTo>
                    <a:pt x="13" y="127"/>
                  </a:lnTo>
                  <a:lnTo>
                    <a:pt x="15" y="139"/>
                  </a:lnTo>
                  <a:lnTo>
                    <a:pt x="11" y="14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1" y="123"/>
                  </a:lnTo>
                  <a:lnTo>
                    <a:pt x="8" y="115"/>
                  </a:lnTo>
                  <a:lnTo>
                    <a:pt x="17" y="115"/>
                  </a:lnTo>
                  <a:lnTo>
                    <a:pt x="29" y="110"/>
                  </a:lnTo>
                  <a:lnTo>
                    <a:pt x="39" y="117"/>
                  </a:lnTo>
                  <a:lnTo>
                    <a:pt x="43" y="118"/>
                  </a:lnTo>
                  <a:lnTo>
                    <a:pt x="38" y="108"/>
                  </a:lnTo>
                  <a:lnTo>
                    <a:pt x="38" y="100"/>
                  </a:lnTo>
                  <a:lnTo>
                    <a:pt x="34" y="95"/>
                  </a:lnTo>
                  <a:lnTo>
                    <a:pt x="35" y="89"/>
                  </a:lnTo>
                  <a:lnTo>
                    <a:pt x="38" y="86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25" y="77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2" y="64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23" y="56"/>
                  </a:lnTo>
                  <a:lnTo>
                    <a:pt x="36" y="45"/>
                  </a:lnTo>
                  <a:lnTo>
                    <a:pt x="58" y="22"/>
                  </a:lnTo>
                  <a:lnTo>
                    <a:pt x="76" y="21"/>
                  </a:lnTo>
                  <a:lnTo>
                    <a:pt x="93" y="22"/>
                  </a:lnTo>
                  <a:lnTo>
                    <a:pt x="108" y="1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112"/>
            <p:cNvSpPr>
              <a:spLocks noChangeAspect="1"/>
            </p:cNvSpPr>
            <p:nvPr/>
          </p:nvSpPr>
          <p:spPr bwMode="gray">
            <a:xfrm>
              <a:off x="7428538" y="3090445"/>
              <a:ext cx="551779" cy="296843"/>
            </a:xfrm>
            <a:custGeom>
              <a:avLst/>
              <a:gdLst/>
              <a:ahLst/>
              <a:cxnLst>
                <a:cxn ang="0">
                  <a:pos x="46" y="227"/>
                </a:cxn>
                <a:cxn ang="0">
                  <a:pos x="129" y="180"/>
                </a:cxn>
                <a:cxn ang="0">
                  <a:pos x="243" y="132"/>
                </a:cxn>
                <a:cxn ang="0">
                  <a:pos x="313" y="149"/>
                </a:cxn>
                <a:cxn ang="0">
                  <a:pos x="387" y="187"/>
                </a:cxn>
                <a:cxn ang="0">
                  <a:pos x="508" y="190"/>
                </a:cxn>
                <a:cxn ang="0">
                  <a:pos x="552" y="160"/>
                </a:cxn>
                <a:cxn ang="0">
                  <a:pos x="554" y="99"/>
                </a:cxn>
                <a:cxn ang="0">
                  <a:pos x="582" y="33"/>
                </a:cxn>
                <a:cxn ang="0">
                  <a:pos x="645" y="6"/>
                </a:cxn>
                <a:cxn ang="0">
                  <a:pos x="731" y="47"/>
                </a:cxn>
                <a:cxn ang="0">
                  <a:pos x="787" y="103"/>
                </a:cxn>
                <a:cxn ang="0">
                  <a:pos x="830" y="154"/>
                </a:cxn>
                <a:cxn ang="0">
                  <a:pos x="944" y="132"/>
                </a:cxn>
                <a:cxn ang="0">
                  <a:pos x="1034" y="169"/>
                </a:cxn>
                <a:cxn ang="0">
                  <a:pos x="1104" y="201"/>
                </a:cxn>
                <a:cxn ang="0">
                  <a:pos x="1200" y="249"/>
                </a:cxn>
                <a:cxn ang="0">
                  <a:pos x="1317" y="237"/>
                </a:cxn>
                <a:cxn ang="0">
                  <a:pos x="1439" y="179"/>
                </a:cxn>
                <a:cxn ang="0">
                  <a:pos x="1528" y="199"/>
                </a:cxn>
                <a:cxn ang="0">
                  <a:pos x="1565" y="195"/>
                </a:cxn>
                <a:cxn ang="0">
                  <a:pos x="1525" y="255"/>
                </a:cxn>
                <a:cxn ang="0">
                  <a:pos x="1517" y="325"/>
                </a:cxn>
                <a:cxn ang="0">
                  <a:pos x="1570" y="391"/>
                </a:cxn>
                <a:cxn ang="0">
                  <a:pos x="1667" y="348"/>
                </a:cxn>
                <a:cxn ang="0">
                  <a:pos x="1721" y="415"/>
                </a:cxn>
                <a:cxn ang="0">
                  <a:pos x="1734" y="458"/>
                </a:cxn>
                <a:cxn ang="0">
                  <a:pos x="1663" y="461"/>
                </a:cxn>
                <a:cxn ang="0">
                  <a:pos x="1576" y="482"/>
                </a:cxn>
                <a:cxn ang="0">
                  <a:pos x="1489" y="551"/>
                </a:cxn>
                <a:cxn ang="0">
                  <a:pos x="1411" y="611"/>
                </a:cxn>
                <a:cxn ang="0">
                  <a:pos x="1344" y="588"/>
                </a:cxn>
                <a:cxn ang="0">
                  <a:pos x="1298" y="646"/>
                </a:cxn>
                <a:cxn ang="0">
                  <a:pos x="1255" y="752"/>
                </a:cxn>
                <a:cxn ang="0">
                  <a:pos x="1163" y="789"/>
                </a:cxn>
                <a:cxn ang="0">
                  <a:pos x="1088" y="788"/>
                </a:cxn>
                <a:cxn ang="0">
                  <a:pos x="1014" y="815"/>
                </a:cxn>
                <a:cxn ang="0">
                  <a:pos x="942" y="847"/>
                </a:cxn>
                <a:cxn ang="0">
                  <a:pos x="903" y="834"/>
                </a:cxn>
                <a:cxn ang="0">
                  <a:pos x="801" y="805"/>
                </a:cxn>
                <a:cxn ang="0">
                  <a:pos x="744" y="767"/>
                </a:cxn>
                <a:cxn ang="0">
                  <a:pos x="527" y="766"/>
                </a:cxn>
                <a:cxn ang="0">
                  <a:pos x="463" y="730"/>
                </a:cxn>
                <a:cxn ang="0">
                  <a:pos x="421" y="659"/>
                </a:cxn>
                <a:cxn ang="0">
                  <a:pos x="353" y="625"/>
                </a:cxn>
                <a:cxn ang="0">
                  <a:pos x="280" y="590"/>
                </a:cxn>
                <a:cxn ang="0">
                  <a:pos x="211" y="584"/>
                </a:cxn>
                <a:cxn ang="0">
                  <a:pos x="158" y="552"/>
                </a:cxn>
                <a:cxn ang="0">
                  <a:pos x="163" y="470"/>
                </a:cxn>
                <a:cxn ang="0">
                  <a:pos x="124" y="372"/>
                </a:cxn>
                <a:cxn ang="0">
                  <a:pos x="70" y="369"/>
                </a:cxn>
                <a:cxn ang="0">
                  <a:pos x="3" y="288"/>
                </a:cxn>
              </a:cxnLst>
              <a:rect l="0" t="0" r="r" b="b"/>
              <a:pathLst>
                <a:path w="1734" h="848">
                  <a:moveTo>
                    <a:pt x="0" y="273"/>
                  </a:moveTo>
                  <a:lnTo>
                    <a:pt x="12" y="251"/>
                  </a:lnTo>
                  <a:lnTo>
                    <a:pt x="28" y="234"/>
                  </a:lnTo>
                  <a:lnTo>
                    <a:pt x="46" y="227"/>
                  </a:lnTo>
                  <a:lnTo>
                    <a:pt x="65" y="221"/>
                  </a:lnTo>
                  <a:lnTo>
                    <a:pt x="84" y="208"/>
                  </a:lnTo>
                  <a:lnTo>
                    <a:pt x="104" y="192"/>
                  </a:lnTo>
                  <a:lnTo>
                    <a:pt x="129" y="180"/>
                  </a:lnTo>
                  <a:lnTo>
                    <a:pt x="154" y="158"/>
                  </a:lnTo>
                  <a:lnTo>
                    <a:pt x="195" y="146"/>
                  </a:lnTo>
                  <a:lnTo>
                    <a:pt x="220" y="135"/>
                  </a:lnTo>
                  <a:lnTo>
                    <a:pt x="243" y="132"/>
                  </a:lnTo>
                  <a:lnTo>
                    <a:pt x="265" y="136"/>
                  </a:lnTo>
                  <a:lnTo>
                    <a:pt x="281" y="142"/>
                  </a:lnTo>
                  <a:lnTo>
                    <a:pt x="294" y="153"/>
                  </a:lnTo>
                  <a:lnTo>
                    <a:pt x="313" y="149"/>
                  </a:lnTo>
                  <a:lnTo>
                    <a:pt x="334" y="148"/>
                  </a:lnTo>
                  <a:lnTo>
                    <a:pt x="351" y="151"/>
                  </a:lnTo>
                  <a:lnTo>
                    <a:pt x="382" y="180"/>
                  </a:lnTo>
                  <a:lnTo>
                    <a:pt x="387" y="187"/>
                  </a:lnTo>
                  <a:lnTo>
                    <a:pt x="404" y="190"/>
                  </a:lnTo>
                  <a:lnTo>
                    <a:pt x="451" y="183"/>
                  </a:lnTo>
                  <a:lnTo>
                    <a:pt x="464" y="189"/>
                  </a:lnTo>
                  <a:lnTo>
                    <a:pt x="508" y="190"/>
                  </a:lnTo>
                  <a:lnTo>
                    <a:pt x="546" y="185"/>
                  </a:lnTo>
                  <a:lnTo>
                    <a:pt x="556" y="180"/>
                  </a:lnTo>
                  <a:lnTo>
                    <a:pt x="556" y="172"/>
                  </a:lnTo>
                  <a:lnTo>
                    <a:pt x="552" y="160"/>
                  </a:lnTo>
                  <a:lnTo>
                    <a:pt x="555" y="146"/>
                  </a:lnTo>
                  <a:lnTo>
                    <a:pt x="565" y="130"/>
                  </a:lnTo>
                  <a:lnTo>
                    <a:pt x="565" y="114"/>
                  </a:lnTo>
                  <a:lnTo>
                    <a:pt x="554" y="99"/>
                  </a:lnTo>
                  <a:lnTo>
                    <a:pt x="550" y="81"/>
                  </a:lnTo>
                  <a:lnTo>
                    <a:pt x="552" y="63"/>
                  </a:lnTo>
                  <a:lnTo>
                    <a:pt x="568" y="49"/>
                  </a:lnTo>
                  <a:lnTo>
                    <a:pt x="582" y="33"/>
                  </a:lnTo>
                  <a:lnTo>
                    <a:pt x="600" y="18"/>
                  </a:lnTo>
                  <a:lnTo>
                    <a:pt x="611" y="1"/>
                  </a:lnTo>
                  <a:lnTo>
                    <a:pt x="625" y="0"/>
                  </a:lnTo>
                  <a:lnTo>
                    <a:pt x="645" y="6"/>
                  </a:lnTo>
                  <a:lnTo>
                    <a:pt x="659" y="17"/>
                  </a:lnTo>
                  <a:lnTo>
                    <a:pt x="696" y="27"/>
                  </a:lnTo>
                  <a:lnTo>
                    <a:pt x="707" y="41"/>
                  </a:lnTo>
                  <a:lnTo>
                    <a:pt x="731" y="47"/>
                  </a:lnTo>
                  <a:lnTo>
                    <a:pt x="755" y="50"/>
                  </a:lnTo>
                  <a:lnTo>
                    <a:pt x="772" y="57"/>
                  </a:lnTo>
                  <a:lnTo>
                    <a:pt x="782" y="73"/>
                  </a:lnTo>
                  <a:lnTo>
                    <a:pt x="787" y="103"/>
                  </a:lnTo>
                  <a:lnTo>
                    <a:pt x="787" y="124"/>
                  </a:lnTo>
                  <a:lnTo>
                    <a:pt x="792" y="124"/>
                  </a:lnTo>
                  <a:lnTo>
                    <a:pt x="807" y="138"/>
                  </a:lnTo>
                  <a:lnTo>
                    <a:pt x="830" y="154"/>
                  </a:lnTo>
                  <a:lnTo>
                    <a:pt x="864" y="165"/>
                  </a:lnTo>
                  <a:lnTo>
                    <a:pt x="892" y="159"/>
                  </a:lnTo>
                  <a:lnTo>
                    <a:pt x="919" y="144"/>
                  </a:lnTo>
                  <a:lnTo>
                    <a:pt x="944" y="132"/>
                  </a:lnTo>
                  <a:lnTo>
                    <a:pt x="975" y="140"/>
                  </a:lnTo>
                  <a:lnTo>
                    <a:pt x="1023" y="157"/>
                  </a:lnTo>
                  <a:lnTo>
                    <a:pt x="1033" y="169"/>
                  </a:lnTo>
                  <a:lnTo>
                    <a:pt x="1034" y="169"/>
                  </a:lnTo>
                  <a:lnTo>
                    <a:pt x="1040" y="174"/>
                  </a:lnTo>
                  <a:lnTo>
                    <a:pt x="1062" y="186"/>
                  </a:lnTo>
                  <a:lnTo>
                    <a:pt x="1083" y="192"/>
                  </a:lnTo>
                  <a:lnTo>
                    <a:pt x="1104" y="201"/>
                  </a:lnTo>
                  <a:lnTo>
                    <a:pt x="1118" y="221"/>
                  </a:lnTo>
                  <a:lnTo>
                    <a:pt x="1145" y="237"/>
                  </a:lnTo>
                  <a:lnTo>
                    <a:pt x="1177" y="242"/>
                  </a:lnTo>
                  <a:lnTo>
                    <a:pt x="1200" y="249"/>
                  </a:lnTo>
                  <a:lnTo>
                    <a:pt x="1218" y="250"/>
                  </a:lnTo>
                  <a:lnTo>
                    <a:pt x="1243" y="248"/>
                  </a:lnTo>
                  <a:lnTo>
                    <a:pt x="1261" y="256"/>
                  </a:lnTo>
                  <a:lnTo>
                    <a:pt x="1317" y="237"/>
                  </a:lnTo>
                  <a:lnTo>
                    <a:pt x="1351" y="229"/>
                  </a:lnTo>
                  <a:lnTo>
                    <a:pt x="1378" y="224"/>
                  </a:lnTo>
                  <a:lnTo>
                    <a:pt x="1415" y="195"/>
                  </a:lnTo>
                  <a:lnTo>
                    <a:pt x="1439" y="179"/>
                  </a:lnTo>
                  <a:lnTo>
                    <a:pt x="1464" y="170"/>
                  </a:lnTo>
                  <a:lnTo>
                    <a:pt x="1489" y="180"/>
                  </a:lnTo>
                  <a:lnTo>
                    <a:pt x="1507" y="195"/>
                  </a:lnTo>
                  <a:lnTo>
                    <a:pt x="1528" y="199"/>
                  </a:lnTo>
                  <a:lnTo>
                    <a:pt x="1545" y="195"/>
                  </a:lnTo>
                  <a:lnTo>
                    <a:pt x="1559" y="187"/>
                  </a:lnTo>
                  <a:lnTo>
                    <a:pt x="1565" y="190"/>
                  </a:lnTo>
                  <a:lnTo>
                    <a:pt x="1565" y="195"/>
                  </a:lnTo>
                  <a:lnTo>
                    <a:pt x="1556" y="203"/>
                  </a:lnTo>
                  <a:lnTo>
                    <a:pt x="1540" y="232"/>
                  </a:lnTo>
                  <a:lnTo>
                    <a:pt x="1529" y="246"/>
                  </a:lnTo>
                  <a:lnTo>
                    <a:pt x="1525" y="255"/>
                  </a:lnTo>
                  <a:lnTo>
                    <a:pt x="1525" y="271"/>
                  </a:lnTo>
                  <a:lnTo>
                    <a:pt x="1528" y="288"/>
                  </a:lnTo>
                  <a:lnTo>
                    <a:pt x="1525" y="308"/>
                  </a:lnTo>
                  <a:lnTo>
                    <a:pt x="1517" y="325"/>
                  </a:lnTo>
                  <a:lnTo>
                    <a:pt x="1517" y="347"/>
                  </a:lnTo>
                  <a:lnTo>
                    <a:pt x="1520" y="367"/>
                  </a:lnTo>
                  <a:lnTo>
                    <a:pt x="1529" y="382"/>
                  </a:lnTo>
                  <a:lnTo>
                    <a:pt x="1570" y="391"/>
                  </a:lnTo>
                  <a:lnTo>
                    <a:pt x="1595" y="389"/>
                  </a:lnTo>
                  <a:lnTo>
                    <a:pt x="1620" y="382"/>
                  </a:lnTo>
                  <a:lnTo>
                    <a:pt x="1638" y="369"/>
                  </a:lnTo>
                  <a:lnTo>
                    <a:pt x="1667" y="348"/>
                  </a:lnTo>
                  <a:lnTo>
                    <a:pt x="1673" y="362"/>
                  </a:lnTo>
                  <a:lnTo>
                    <a:pt x="1686" y="377"/>
                  </a:lnTo>
                  <a:lnTo>
                    <a:pt x="1715" y="401"/>
                  </a:lnTo>
                  <a:lnTo>
                    <a:pt x="1721" y="415"/>
                  </a:lnTo>
                  <a:lnTo>
                    <a:pt x="1719" y="428"/>
                  </a:lnTo>
                  <a:lnTo>
                    <a:pt x="1719" y="437"/>
                  </a:lnTo>
                  <a:lnTo>
                    <a:pt x="1733" y="445"/>
                  </a:lnTo>
                  <a:lnTo>
                    <a:pt x="1734" y="458"/>
                  </a:lnTo>
                  <a:lnTo>
                    <a:pt x="1724" y="464"/>
                  </a:lnTo>
                  <a:lnTo>
                    <a:pt x="1707" y="461"/>
                  </a:lnTo>
                  <a:lnTo>
                    <a:pt x="1688" y="456"/>
                  </a:lnTo>
                  <a:lnTo>
                    <a:pt x="1663" y="461"/>
                  </a:lnTo>
                  <a:lnTo>
                    <a:pt x="1638" y="465"/>
                  </a:lnTo>
                  <a:lnTo>
                    <a:pt x="1613" y="464"/>
                  </a:lnTo>
                  <a:lnTo>
                    <a:pt x="1592" y="468"/>
                  </a:lnTo>
                  <a:lnTo>
                    <a:pt x="1576" y="482"/>
                  </a:lnTo>
                  <a:lnTo>
                    <a:pt x="1525" y="538"/>
                  </a:lnTo>
                  <a:lnTo>
                    <a:pt x="1507" y="550"/>
                  </a:lnTo>
                  <a:lnTo>
                    <a:pt x="1500" y="552"/>
                  </a:lnTo>
                  <a:lnTo>
                    <a:pt x="1489" y="551"/>
                  </a:lnTo>
                  <a:lnTo>
                    <a:pt x="1477" y="551"/>
                  </a:lnTo>
                  <a:lnTo>
                    <a:pt x="1457" y="573"/>
                  </a:lnTo>
                  <a:lnTo>
                    <a:pt x="1438" y="594"/>
                  </a:lnTo>
                  <a:lnTo>
                    <a:pt x="1411" y="611"/>
                  </a:lnTo>
                  <a:lnTo>
                    <a:pt x="1393" y="611"/>
                  </a:lnTo>
                  <a:lnTo>
                    <a:pt x="1372" y="606"/>
                  </a:lnTo>
                  <a:lnTo>
                    <a:pt x="1360" y="593"/>
                  </a:lnTo>
                  <a:lnTo>
                    <a:pt x="1344" y="588"/>
                  </a:lnTo>
                  <a:lnTo>
                    <a:pt x="1323" y="594"/>
                  </a:lnTo>
                  <a:lnTo>
                    <a:pt x="1314" y="611"/>
                  </a:lnTo>
                  <a:lnTo>
                    <a:pt x="1301" y="631"/>
                  </a:lnTo>
                  <a:lnTo>
                    <a:pt x="1298" y="646"/>
                  </a:lnTo>
                  <a:lnTo>
                    <a:pt x="1320" y="675"/>
                  </a:lnTo>
                  <a:lnTo>
                    <a:pt x="1323" y="689"/>
                  </a:lnTo>
                  <a:lnTo>
                    <a:pt x="1265" y="738"/>
                  </a:lnTo>
                  <a:lnTo>
                    <a:pt x="1255" y="752"/>
                  </a:lnTo>
                  <a:lnTo>
                    <a:pt x="1235" y="767"/>
                  </a:lnTo>
                  <a:lnTo>
                    <a:pt x="1221" y="776"/>
                  </a:lnTo>
                  <a:lnTo>
                    <a:pt x="1191" y="787"/>
                  </a:lnTo>
                  <a:lnTo>
                    <a:pt x="1163" y="789"/>
                  </a:lnTo>
                  <a:lnTo>
                    <a:pt x="1158" y="792"/>
                  </a:lnTo>
                  <a:lnTo>
                    <a:pt x="1130" y="783"/>
                  </a:lnTo>
                  <a:lnTo>
                    <a:pt x="1114" y="789"/>
                  </a:lnTo>
                  <a:lnTo>
                    <a:pt x="1088" y="788"/>
                  </a:lnTo>
                  <a:lnTo>
                    <a:pt x="1070" y="795"/>
                  </a:lnTo>
                  <a:lnTo>
                    <a:pt x="1033" y="802"/>
                  </a:lnTo>
                  <a:lnTo>
                    <a:pt x="1022" y="805"/>
                  </a:lnTo>
                  <a:lnTo>
                    <a:pt x="1014" y="815"/>
                  </a:lnTo>
                  <a:lnTo>
                    <a:pt x="1003" y="819"/>
                  </a:lnTo>
                  <a:lnTo>
                    <a:pt x="990" y="821"/>
                  </a:lnTo>
                  <a:lnTo>
                    <a:pt x="960" y="832"/>
                  </a:lnTo>
                  <a:lnTo>
                    <a:pt x="942" y="847"/>
                  </a:lnTo>
                  <a:lnTo>
                    <a:pt x="932" y="848"/>
                  </a:lnTo>
                  <a:lnTo>
                    <a:pt x="920" y="845"/>
                  </a:lnTo>
                  <a:lnTo>
                    <a:pt x="909" y="836"/>
                  </a:lnTo>
                  <a:lnTo>
                    <a:pt x="903" y="834"/>
                  </a:lnTo>
                  <a:lnTo>
                    <a:pt x="874" y="832"/>
                  </a:lnTo>
                  <a:lnTo>
                    <a:pt x="852" y="825"/>
                  </a:lnTo>
                  <a:lnTo>
                    <a:pt x="834" y="815"/>
                  </a:lnTo>
                  <a:lnTo>
                    <a:pt x="801" y="805"/>
                  </a:lnTo>
                  <a:lnTo>
                    <a:pt x="778" y="795"/>
                  </a:lnTo>
                  <a:lnTo>
                    <a:pt x="763" y="782"/>
                  </a:lnTo>
                  <a:lnTo>
                    <a:pt x="754" y="771"/>
                  </a:lnTo>
                  <a:lnTo>
                    <a:pt x="744" y="767"/>
                  </a:lnTo>
                  <a:lnTo>
                    <a:pt x="710" y="756"/>
                  </a:lnTo>
                  <a:lnTo>
                    <a:pt x="693" y="754"/>
                  </a:lnTo>
                  <a:lnTo>
                    <a:pt x="675" y="756"/>
                  </a:lnTo>
                  <a:lnTo>
                    <a:pt x="527" y="766"/>
                  </a:lnTo>
                  <a:lnTo>
                    <a:pt x="506" y="766"/>
                  </a:lnTo>
                  <a:lnTo>
                    <a:pt x="492" y="760"/>
                  </a:lnTo>
                  <a:lnTo>
                    <a:pt x="476" y="746"/>
                  </a:lnTo>
                  <a:lnTo>
                    <a:pt x="463" y="730"/>
                  </a:lnTo>
                  <a:lnTo>
                    <a:pt x="451" y="716"/>
                  </a:lnTo>
                  <a:lnTo>
                    <a:pt x="439" y="696"/>
                  </a:lnTo>
                  <a:lnTo>
                    <a:pt x="432" y="676"/>
                  </a:lnTo>
                  <a:lnTo>
                    <a:pt x="421" y="659"/>
                  </a:lnTo>
                  <a:lnTo>
                    <a:pt x="410" y="644"/>
                  </a:lnTo>
                  <a:lnTo>
                    <a:pt x="398" y="643"/>
                  </a:lnTo>
                  <a:lnTo>
                    <a:pt x="385" y="633"/>
                  </a:lnTo>
                  <a:lnTo>
                    <a:pt x="353" y="625"/>
                  </a:lnTo>
                  <a:lnTo>
                    <a:pt x="337" y="616"/>
                  </a:lnTo>
                  <a:lnTo>
                    <a:pt x="322" y="606"/>
                  </a:lnTo>
                  <a:lnTo>
                    <a:pt x="292" y="596"/>
                  </a:lnTo>
                  <a:lnTo>
                    <a:pt x="280" y="590"/>
                  </a:lnTo>
                  <a:lnTo>
                    <a:pt x="267" y="590"/>
                  </a:lnTo>
                  <a:lnTo>
                    <a:pt x="254" y="595"/>
                  </a:lnTo>
                  <a:lnTo>
                    <a:pt x="245" y="595"/>
                  </a:lnTo>
                  <a:lnTo>
                    <a:pt x="211" y="584"/>
                  </a:lnTo>
                  <a:lnTo>
                    <a:pt x="180" y="581"/>
                  </a:lnTo>
                  <a:lnTo>
                    <a:pt x="164" y="574"/>
                  </a:lnTo>
                  <a:lnTo>
                    <a:pt x="157" y="567"/>
                  </a:lnTo>
                  <a:lnTo>
                    <a:pt x="158" y="552"/>
                  </a:lnTo>
                  <a:lnTo>
                    <a:pt x="166" y="536"/>
                  </a:lnTo>
                  <a:lnTo>
                    <a:pt x="167" y="517"/>
                  </a:lnTo>
                  <a:lnTo>
                    <a:pt x="163" y="498"/>
                  </a:lnTo>
                  <a:lnTo>
                    <a:pt x="163" y="470"/>
                  </a:lnTo>
                  <a:lnTo>
                    <a:pt x="151" y="427"/>
                  </a:lnTo>
                  <a:lnTo>
                    <a:pt x="141" y="410"/>
                  </a:lnTo>
                  <a:lnTo>
                    <a:pt x="134" y="388"/>
                  </a:lnTo>
                  <a:lnTo>
                    <a:pt x="124" y="372"/>
                  </a:lnTo>
                  <a:lnTo>
                    <a:pt x="108" y="369"/>
                  </a:lnTo>
                  <a:lnTo>
                    <a:pt x="93" y="361"/>
                  </a:lnTo>
                  <a:lnTo>
                    <a:pt x="77" y="358"/>
                  </a:lnTo>
                  <a:lnTo>
                    <a:pt x="70" y="369"/>
                  </a:lnTo>
                  <a:lnTo>
                    <a:pt x="55" y="358"/>
                  </a:lnTo>
                  <a:lnTo>
                    <a:pt x="44" y="337"/>
                  </a:lnTo>
                  <a:lnTo>
                    <a:pt x="14" y="314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0" y="2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113"/>
            <p:cNvSpPr>
              <a:spLocks noChangeAspect="1"/>
            </p:cNvSpPr>
            <p:nvPr/>
          </p:nvSpPr>
          <p:spPr bwMode="gray">
            <a:xfrm>
              <a:off x="7791090" y="3867474"/>
              <a:ext cx="41344" cy="40162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100" y="5"/>
                </a:cxn>
                <a:cxn ang="0">
                  <a:pos x="105" y="0"/>
                </a:cxn>
                <a:cxn ang="0">
                  <a:pos x="112" y="5"/>
                </a:cxn>
                <a:cxn ang="0">
                  <a:pos x="123" y="8"/>
                </a:cxn>
                <a:cxn ang="0">
                  <a:pos x="127" y="20"/>
                </a:cxn>
                <a:cxn ang="0">
                  <a:pos x="127" y="27"/>
                </a:cxn>
                <a:cxn ang="0">
                  <a:pos x="117" y="37"/>
                </a:cxn>
                <a:cxn ang="0">
                  <a:pos x="105" y="61"/>
                </a:cxn>
                <a:cxn ang="0">
                  <a:pos x="100" y="79"/>
                </a:cxn>
                <a:cxn ang="0">
                  <a:pos x="91" y="85"/>
                </a:cxn>
                <a:cxn ang="0">
                  <a:pos x="78" y="99"/>
                </a:cxn>
                <a:cxn ang="0">
                  <a:pos x="66" y="101"/>
                </a:cxn>
                <a:cxn ang="0">
                  <a:pos x="59" y="113"/>
                </a:cxn>
                <a:cxn ang="0">
                  <a:pos x="53" y="112"/>
                </a:cxn>
                <a:cxn ang="0">
                  <a:pos x="48" y="109"/>
                </a:cxn>
                <a:cxn ang="0">
                  <a:pos x="11" y="97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6" y="45"/>
                </a:cxn>
                <a:cxn ang="0">
                  <a:pos x="19" y="31"/>
                </a:cxn>
                <a:cxn ang="0">
                  <a:pos x="28" y="24"/>
                </a:cxn>
                <a:cxn ang="0">
                  <a:pos x="30" y="20"/>
                </a:cxn>
                <a:cxn ang="0">
                  <a:pos x="37" y="15"/>
                </a:cxn>
                <a:cxn ang="0">
                  <a:pos x="49" y="10"/>
                </a:cxn>
                <a:cxn ang="0">
                  <a:pos x="78" y="9"/>
                </a:cxn>
                <a:cxn ang="0">
                  <a:pos x="85" y="4"/>
                </a:cxn>
                <a:cxn ang="0">
                  <a:pos x="92" y="5"/>
                </a:cxn>
                <a:cxn ang="0">
                  <a:pos x="97" y="4"/>
                </a:cxn>
                <a:cxn ang="0">
                  <a:pos x="102" y="5"/>
                </a:cxn>
              </a:cxnLst>
              <a:rect l="0" t="0" r="r" b="b"/>
              <a:pathLst>
                <a:path w="127" h="113">
                  <a:moveTo>
                    <a:pt x="102" y="5"/>
                  </a:moveTo>
                  <a:lnTo>
                    <a:pt x="100" y="5"/>
                  </a:lnTo>
                  <a:lnTo>
                    <a:pt x="105" y="0"/>
                  </a:lnTo>
                  <a:lnTo>
                    <a:pt x="112" y="5"/>
                  </a:lnTo>
                  <a:lnTo>
                    <a:pt x="123" y="8"/>
                  </a:lnTo>
                  <a:lnTo>
                    <a:pt x="127" y="20"/>
                  </a:lnTo>
                  <a:lnTo>
                    <a:pt x="127" y="27"/>
                  </a:lnTo>
                  <a:lnTo>
                    <a:pt x="117" y="37"/>
                  </a:lnTo>
                  <a:lnTo>
                    <a:pt x="105" y="61"/>
                  </a:lnTo>
                  <a:lnTo>
                    <a:pt x="100" y="79"/>
                  </a:lnTo>
                  <a:lnTo>
                    <a:pt x="91" y="85"/>
                  </a:lnTo>
                  <a:lnTo>
                    <a:pt x="78" y="99"/>
                  </a:lnTo>
                  <a:lnTo>
                    <a:pt x="66" y="101"/>
                  </a:lnTo>
                  <a:lnTo>
                    <a:pt x="59" y="113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11" y="97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6" y="45"/>
                  </a:lnTo>
                  <a:lnTo>
                    <a:pt x="19" y="31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7" y="15"/>
                  </a:lnTo>
                  <a:lnTo>
                    <a:pt x="49" y="10"/>
                  </a:lnTo>
                  <a:lnTo>
                    <a:pt x="78" y="9"/>
                  </a:lnTo>
                  <a:lnTo>
                    <a:pt x="85" y="4"/>
                  </a:lnTo>
                  <a:lnTo>
                    <a:pt x="92" y="5"/>
                  </a:lnTo>
                  <a:lnTo>
                    <a:pt x="97" y="4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114"/>
            <p:cNvSpPr>
              <a:spLocks noChangeAspect="1"/>
            </p:cNvSpPr>
            <p:nvPr/>
          </p:nvSpPr>
          <p:spPr bwMode="gray">
            <a:xfrm>
              <a:off x="7180476" y="3050284"/>
              <a:ext cx="1068574" cy="815445"/>
            </a:xfrm>
            <a:custGeom>
              <a:avLst/>
              <a:gdLst/>
              <a:ahLst/>
              <a:cxnLst>
                <a:cxn ang="0">
                  <a:pos x="2191" y="2191"/>
                </a:cxn>
                <a:cxn ang="0">
                  <a:pos x="2134" y="2244"/>
                </a:cxn>
                <a:cxn ang="0">
                  <a:pos x="2015" y="2329"/>
                </a:cxn>
                <a:cxn ang="0">
                  <a:pos x="1898" y="2261"/>
                </a:cxn>
                <a:cxn ang="0">
                  <a:pos x="1746" y="2168"/>
                </a:cxn>
                <a:cxn ang="0">
                  <a:pos x="1585" y="2194"/>
                </a:cxn>
                <a:cxn ang="0">
                  <a:pos x="1509" y="2247"/>
                </a:cxn>
                <a:cxn ang="0">
                  <a:pos x="1333" y="2120"/>
                </a:cxn>
                <a:cxn ang="0">
                  <a:pos x="1352" y="1901"/>
                </a:cxn>
                <a:cxn ang="0">
                  <a:pos x="1237" y="1793"/>
                </a:cxn>
                <a:cxn ang="0">
                  <a:pos x="1036" y="1874"/>
                </a:cxn>
                <a:cxn ang="0">
                  <a:pos x="881" y="1862"/>
                </a:cxn>
                <a:cxn ang="0">
                  <a:pos x="793" y="1879"/>
                </a:cxn>
                <a:cxn ang="0">
                  <a:pos x="691" y="1881"/>
                </a:cxn>
                <a:cxn ang="0">
                  <a:pos x="603" y="1834"/>
                </a:cxn>
                <a:cxn ang="0">
                  <a:pos x="556" y="1803"/>
                </a:cxn>
                <a:cxn ang="0">
                  <a:pos x="423" y="1731"/>
                </a:cxn>
                <a:cxn ang="0">
                  <a:pos x="348" y="1701"/>
                </a:cxn>
                <a:cxn ang="0">
                  <a:pos x="291" y="1675"/>
                </a:cxn>
                <a:cxn ang="0">
                  <a:pos x="278" y="1580"/>
                </a:cxn>
                <a:cxn ang="0">
                  <a:pos x="322" y="1567"/>
                </a:cxn>
                <a:cxn ang="0">
                  <a:pos x="300" y="1492"/>
                </a:cxn>
                <a:cxn ang="0">
                  <a:pos x="360" y="1411"/>
                </a:cxn>
                <a:cxn ang="0">
                  <a:pos x="326" y="1368"/>
                </a:cxn>
                <a:cxn ang="0">
                  <a:pos x="230" y="1391"/>
                </a:cxn>
                <a:cxn ang="0">
                  <a:pos x="126" y="1355"/>
                </a:cxn>
                <a:cxn ang="0">
                  <a:pos x="88" y="1295"/>
                </a:cxn>
                <a:cxn ang="0">
                  <a:pos x="63" y="1212"/>
                </a:cxn>
                <a:cxn ang="0">
                  <a:pos x="105" y="1043"/>
                </a:cxn>
                <a:cxn ang="0">
                  <a:pos x="364" y="920"/>
                </a:cxn>
                <a:cxn ang="0">
                  <a:pos x="471" y="693"/>
                </a:cxn>
                <a:cxn ang="0">
                  <a:pos x="656" y="507"/>
                </a:cxn>
                <a:cxn ang="0">
                  <a:pos x="854" y="474"/>
                </a:cxn>
                <a:cxn ang="0">
                  <a:pos x="1031" y="711"/>
                </a:cxn>
                <a:cxn ang="0">
                  <a:pos x="1283" y="882"/>
                </a:cxn>
                <a:cxn ang="0">
                  <a:pos x="1719" y="963"/>
                </a:cxn>
                <a:cxn ang="0">
                  <a:pos x="2042" y="854"/>
                </a:cxn>
                <a:cxn ang="0">
                  <a:pos x="2284" y="666"/>
                </a:cxn>
                <a:cxn ang="0">
                  <a:pos x="2450" y="478"/>
                </a:cxn>
                <a:cxn ang="0">
                  <a:pos x="2342" y="311"/>
                </a:cxn>
                <a:cxn ang="0">
                  <a:pos x="2557" y="161"/>
                </a:cxn>
                <a:cxn ang="0">
                  <a:pos x="2738" y="0"/>
                </a:cxn>
                <a:cxn ang="0">
                  <a:pos x="2901" y="155"/>
                </a:cxn>
                <a:cxn ang="0">
                  <a:pos x="3109" y="394"/>
                </a:cxn>
                <a:cxn ang="0">
                  <a:pos x="3323" y="441"/>
                </a:cxn>
                <a:cxn ang="0">
                  <a:pos x="3195" y="693"/>
                </a:cxn>
                <a:cxn ang="0">
                  <a:pos x="2994" y="941"/>
                </a:cxn>
                <a:cxn ang="0">
                  <a:pos x="2729" y="1097"/>
                </a:cxn>
                <a:cxn ang="0">
                  <a:pos x="2616" y="1118"/>
                </a:cxn>
                <a:cxn ang="0">
                  <a:pos x="2542" y="1082"/>
                </a:cxn>
                <a:cxn ang="0">
                  <a:pos x="2444" y="1221"/>
                </a:cxn>
                <a:cxn ang="0">
                  <a:pos x="2611" y="1254"/>
                </a:cxn>
                <a:cxn ang="0">
                  <a:pos x="2643" y="1301"/>
                </a:cxn>
                <a:cxn ang="0">
                  <a:pos x="2521" y="1404"/>
                </a:cxn>
                <a:cxn ang="0">
                  <a:pos x="2646" y="1642"/>
                </a:cxn>
                <a:cxn ang="0">
                  <a:pos x="2640" y="1677"/>
                </a:cxn>
                <a:cxn ang="0">
                  <a:pos x="2624" y="1743"/>
                </a:cxn>
                <a:cxn ang="0">
                  <a:pos x="2628" y="1814"/>
                </a:cxn>
                <a:cxn ang="0">
                  <a:pos x="2555" y="1933"/>
                </a:cxn>
                <a:cxn ang="0">
                  <a:pos x="2512" y="2028"/>
                </a:cxn>
                <a:cxn ang="0">
                  <a:pos x="2435" y="2097"/>
                </a:cxn>
                <a:cxn ang="0">
                  <a:pos x="2344" y="2177"/>
                </a:cxn>
                <a:cxn ang="0">
                  <a:pos x="2245" y="2202"/>
                </a:cxn>
              </a:cxnLst>
              <a:rect l="0" t="0" r="r" b="b"/>
              <a:pathLst>
                <a:path w="3356" h="2335">
                  <a:moveTo>
                    <a:pt x="2243" y="2202"/>
                  </a:moveTo>
                  <a:lnTo>
                    <a:pt x="2240" y="2209"/>
                  </a:lnTo>
                  <a:lnTo>
                    <a:pt x="2239" y="2206"/>
                  </a:lnTo>
                  <a:lnTo>
                    <a:pt x="2239" y="2202"/>
                  </a:lnTo>
                  <a:lnTo>
                    <a:pt x="2235" y="2199"/>
                  </a:lnTo>
                  <a:lnTo>
                    <a:pt x="2226" y="2201"/>
                  </a:lnTo>
                  <a:lnTo>
                    <a:pt x="2225" y="2202"/>
                  </a:lnTo>
                  <a:lnTo>
                    <a:pt x="2224" y="2202"/>
                  </a:lnTo>
                  <a:lnTo>
                    <a:pt x="2224" y="2205"/>
                  </a:lnTo>
                  <a:lnTo>
                    <a:pt x="2229" y="2211"/>
                  </a:lnTo>
                  <a:lnTo>
                    <a:pt x="2224" y="2212"/>
                  </a:lnTo>
                  <a:lnTo>
                    <a:pt x="2211" y="2213"/>
                  </a:lnTo>
                  <a:lnTo>
                    <a:pt x="2210" y="2209"/>
                  </a:lnTo>
                  <a:lnTo>
                    <a:pt x="2211" y="2206"/>
                  </a:lnTo>
                  <a:lnTo>
                    <a:pt x="2209" y="2202"/>
                  </a:lnTo>
                  <a:lnTo>
                    <a:pt x="2199" y="2194"/>
                  </a:lnTo>
                  <a:lnTo>
                    <a:pt x="2191" y="2191"/>
                  </a:lnTo>
                  <a:lnTo>
                    <a:pt x="2188" y="2185"/>
                  </a:lnTo>
                  <a:lnTo>
                    <a:pt x="2186" y="2198"/>
                  </a:lnTo>
                  <a:lnTo>
                    <a:pt x="2186" y="2209"/>
                  </a:lnTo>
                  <a:lnTo>
                    <a:pt x="2187" y="2216"/>
                  </a:lnTo>
                  <a:lnTo>
                    <a:pt x="2187" y="2218"/>
                  </a:lnTo>
                  <a:lnTo>
                    <a:pt x="2183" y="2220"/>
                  </a:lnTo>
                  <a:lnTo>
                    <a:pt x="2180" y="2220"/>
                  </a:lnTo>
                  <a:lnTo>
                    <a:pt x="2171" y="2209"/>
                  </a:lnTo>
                  <a:lnTo>
                    <a:pt x="2164" y="2204"/>
                  </a:lnTo>
                  <a:lnTo>
                    <a:pt x="2161" y="2198"/>
                  </a:lnTo>
                  <a:lnTo>
                    <a:pt x="2155" y="2215"/>
                  </a:lnTo>
                  <a:lnTo>
                    <a:pt x="2155" y="2222"/>
                  </a:lnTo>
                  <a:lnTo>
                    <a:pt x="2156" y="2227"/>
                  </a:lnTo>
                  <a:lnTo>
                    <a:pt x="2156" y="2236"/>
                  </a:lnTo>
                  <a:lnTo>
                    <a:pt x="2153" y="2239"/>
                  </a:lnTo>
                  <a:lnTo>
                    <a:pt x="2149" y="2237"/>
                  </a:lnTo>
                  <a:lnTo>
                    <a:pt x="2134" y="2244"/>
                  </a:lnTo>
                  <a:lnTo>
                    <a:pt x="2123" y="2245"/>
                  </a:lnTo>
                  <a:lnTo>
                    <a:pt x="2116" y="2249"/>
                  </a:lnTo>
                  <a:lnTo>
                    <a:pt x="2107" y="2249"/>
                  </a:lnTo>
                  <a:lnTo>
                    <a:pt x="2105" y="2247"/>
                  </a:lnTo>
                  <a:lnTo>
                    <a:pt x="2094" y="2249"/>
                  </a:lnTo>
                  <a:lnTo>
                    <a:pt x="2084" y="2258"/>
                  </a:lnTo>
                  <a:lnTo>
                    <a:pt x="2073" y="2261"/>
                  </a:lnTo>
                  <a:lnTo>
                    <a:pt x="2059" y="2263"/>
                  </a:lnTo>
                  <a:lnTo>
                    <a:pt x="2051" y="2261"/>
                  </a:lnTo>
                  <a:lnTo>
                    <a:pt x="2048" y="2265"/>
                  </a:lnTo>
                  <a:lnTo>
                    <a:pt x="2038" y="2270"/>
                  </a:lnTo>
                  <a:lnTo>
                    <a:pt x="2024" y="2274"/>
                  </a:lnTo>
                  <a:lnTo>
                    <a:pt x="2015" y="2271"/>
                  </a:lnTo>
                  <a:lnTo>
                    <a:pt x="2004" y="2297"/>
                  </a:lnTo>
                  <a:lnTo>
                    <a:pt x="2011" y="2309"/>
                  </a:lnTo>
                  <a:lnTo>
                    <a:pt x="2015" y="2317"/>
                  </a:lnTo>
                  <a:lnTo>
                    <a:pt x="2015" y="2329"/>
                  </a:lnTo>
                  <a:lnTo>
                    <a:pt x="1999" y="2335"/>
                  </a:lnTo>
                  <a:lnTo>
                    <a:pt x="1988" y="2329"/>
                  </a:lnTo>
                  <a:lnTo>
                    <a:pt x="1973" y="2298"/>
                  </a:lnTo>
                  <a:lnTo>
                    <a:pt x="1971" y="2291"/>
                  </a:lnTo>
                  <a:lnTo>
                    <a:pt x="1972" y="2288"/>
                  </a:lnTo>
                  <a:lnTo>
                    <a:pt x="1978" y="2266"/>
                  </a:lnTo>
                  <a:lnTo>
                    <a:pt x="1974" y="2259"/>
                  </a:lnTo>
                  <a:lnTo>
                    <a:pt x="1968" y="2261"/>
                  </a:lnTo>
                  <a:lnTo>
                    <a:pt x="1958" y="2269"/>
                  </a:lnTo>
                  <a:lnTo>
                    <a:pt x="1947" y="2269"/>
                  </a:lnTo>
                  <a:lnTo>
                    <a:pt x="1942" y="2264"/>
                  </a:lnTo>
                  <a:lnTo>
                    <a:pt x="1941" y="2259"/>
                  </a:lnTo>
                  <a:lnTo>
                    <a:pt x="1923" y="2254"/>
                  </a:lnTo>
                  <a:lnTo>
                    <a:pt x="1915" y="2252"/>
                  </a:lnTo>
                  <a:lnTo>
                    <a:pt x="1911" y="2252"/>
                  </a:lnTo>
                  <a:lnTo>
                    <a:pt x="1907" y="2260"/>
                  </a:lnTo>
                  <a:lnTo>
                    <a:pt x="1898" y="2261"/>
                  </a:lnTo>
                  <a:lnTo>
                    <a:pt x="1898" y="2269"/>
                  </a:lnTo>
                  <a:lnTo>
                    <a:pt x="1895" y="2258"/>
                  </a:lnTo>
                  <a:lnTo>
                    <a:pt x="1890" y="2261"/>
                  </a:lnTo>
                  <a:lnTo>
                    <a:pt x="1881" y="2265"/>
                  </a:lnTo>
                  <a:lnTo>
                    <a:pt x="1874" y="2260"/>
                  </a:lnTo>
                  <a:lnTo>
                    <a:pt x="1855" y="2261"/>
                  </a:lnTo>
                  <a:lnTo>
                    <a:pt x="1845" y="2259"/>
                  </a:lnTo>
                  <a:lnTo>
                    <a:pt x="1840" y="2254"/>
                  </a:lnTo>
                  <a:lnTo>
                    <a:pt x="1817" y="2240"/>
                  </a:lnTo>
                  <a:lnTo>
                    <a:pt x="1810" y="2228"/>
                  </a:lnTo>
                  <a:lnTo>
                    <a:pt x="1805" y="2213"/>
                  </a:lnTo>
                  <a:lnTo>
                    <a:pt x="1810" y="2198"/>
                  </a:lnTo>
                  <a:lnTo>
                    <a:pt x="1806" y="2189"/>
                  </a:lnTo>
                  <a:lnTo>
                    <a:pt x="1786" y="2188"/>
                  </a:lnTo>
                  <a:lnTo>
                    <a:pt x="1773" y="2184"/>
                  </a:lnTo>
                  <a:lnTo>
                    <a:pt x="1758" y="2178"/>
                  </a:lnTo>
                  <a:lnTo>
                    <a:pt x="1746" y="2168"/>
                  </a:lnTo>
                  <a:lnTo>
                    <a:pt x="1731" y="2163"/>
                  </a:lnTo>
                  <a:lnTo>
                    <a:pt x="1724" y="2164"/>
                  </a:lnTo>
                  <a:lnTo>
                    <a:pt x="1714" y="2175"/>
                  </a:lnTo>
                  <a:lnTo>
                    <a:pt x="1704" y="2182"/>
                  </a:lnTo>
                  <a:lnTo>
                    <a:pt x="1689" y="2190"/>
                  </a:lnTo>
                  <a:lnTo>
                    <a:pt x="1683" y="2191"/>
                  </a:lnTo>
                  <a:lnTo>
                    <a:pt x="1675" y="2189"/>
                  </a:lnTo>
                  <a:lnTo>
                    <a:pt x="1666" y="2196"/>
                  </a:lnTo>
                  <a:lnTo>
                    <a:pt x="1656" y="2201"/>
                  </a:lnTo>
                  <a:lnTo>
                    <a:pt x="1653" y="2195"/>
                  </a:lnTo>
                  <a:lnTo>
                    <a:pt x="1639" y="2199"/>
                  </a:lnTo>
                  <a:lnTo>
                    <a:pt x="1633" y="2194"/>
                  </a:lnTo>
                  <a:lnTo>
                    <a:pt x="1627" y="2195"/>
                  </a:lnTo>
                  <a:lnTo>
                    <a:pt x="1612" y="2205"/>
                  </a:lnTo>
                  <a:lnTo>
                    <a:pt x="1606" y="2204"/>
                  </a:lnTo>
                  <a:lnTo>
                    <a:pt x="1598" y="2196"/>
                  </a:lnTo>
                  <a:lnTo>
                    <a:pt x="1585" y="2194"/>
                  </a:lnTo>
                  <a:lnTo>
                    <a:pt x="1583" y="2191"/>
                  </a:lnTo>
                  <a:lnTo>
                    <a:pt x="1579" y="2194"/>
                  </a:lnTo>
                  <a:lnTo>
                    <a:pt x="1575" y="2200"/>
                  </a:lnTo>
                  <a:lnTo>
                    <a:pt x="1569" y="2207"/>
                  </a:lnTo>
                  <a:lnTo>
                    <a:pt x="1569" y="2211"/>
                  </a:lnTo>
                  <a:lnTo>
                    <a:pt x="1562" y="2207"/>
                  </a:lnTo>
                  <a:lnTo>
                    <a:pt x="1562" y="2205"/>
                  </a:lnTo>
                  <a:lnTo>
                    <a:pt x="1542" y="2204"/>
                  </a:lnTo>
                  <a:lnTo>
                    <a:pt x="1533" y="2211"/>
                  </a:lnTo>
                  <a:lnTo>
                    <a:pt x="1532" y="2223"/>
                  </a:lnTo>
                  <a:lnTo>
                    <a:pt x="1535" y="2240"/>
                  </a:lnTo>
                  <a:lnTo>
                    <a:pt x="1541" y="2256"/>
                  </a:lnTo>
                  <a:lnTo>
                    <a:pt x="1540" y="2271"/>
                  </a:lnTo>
                  <a:lnTo>
                    <a:pt x="1536" y="2275"/>
                  </a:lnTo>
                  <a:lnTo>
                    <a:pt x="1515" y="2280"/>
                  </a:lnTo>
                  <a:lnTo>
                    <a:pt x="1510" y="2253"/>
                  </a:lnTo>
                  <a:lnTo>
                    <a:pt x="1509" y="2247"/>
                  </a:lnTo>
                  <a:lnTo>
                    <a:pt x="1497" y="2245"/>
                  </a:lnTo>
                  <a:lnTo>
                    <a:pt x="1482" y="2258"/>
                  </a:lnTo>
                  <a:lnTo>
                    <a:pt x="1462" y="2260"/>
                  </a:lnTo>
                  <a:lnTo>
                    <a:pt x="1444" y="2243"/>
                  </a:lnTo>
                  <a:lnTo>
                    <a:pt x="1441" y="2231"/>
                  </a:lnTo>
                  <a:lnTo>
                    <a:pt x="1423" y="2225"/>
                  </a:lnTo>
                  <a:lnTo>
                    <a:pt x="1408" y="2222"/>
                  </a:lnTo>
                  <a:lnTo>
                    <a:pt x="1412" y="2202"/>
                  </a:lnTo>
                  <a:lnTo>
                    <a:pt x="1418" y="2175"/>
                  </a:lnTo>
                  <a:lnTo>
                    <a:pt x="1402" y="2167"/>
                  </a:lnTo>
                  <a:lnTo>
                    <a:pt x="1388" y="2157"/>
                  </a:lnTo>
                  <a:lnTo>
                    <a:pt x="1387" y="2137"/>
                  </a:lnTo>
                  <a:lnTo>
                    <a:pt x="1382" y="2123"/>
                  </a:lnTo>
                  <a:lnTo>
                    <a:pt x="1382" y="2112"/>
                  </a:lnTo>
                  <a:lnTo>
                    <a:pt x="1363" y="2113"/>
                  </a:lnTo>
                  <a:lnTo>
                    <a:pt x="1344" y="2114"/>
                  </a:lnTo>
                  <a:lnTo>
                    <a:pt x="1333" y="2120"/>
                  </a:lnTo>
                  <a:lnTo>
                    <a:pt x="1320" y="2134"/>
                  </a:lnTo>
                  <a:lnTo>
                    <a:pt x="1315" y="2129"/>
                  </a:lnTo>
                  <a:lnTo>
                    <a:pt x="1325" y="2112"/>
                  </a:lnTo>
                  <a:lnTo>
                    <a:pt x="1326" y="2103"/>
                  </a:lnTo>
                  <a:lnTo>
                    <a:pt x="1322" y="2087"/>
                  </a:lnTo>
                  <a:lnTo>
                    <a:pt x="1328" y="2073"/>
                  </a:lnTo>
                  <a:lnTo>
                    <a:pt x="1332" y="2054"/>
                  </a:lnTo>
                  <a:lnTo>
                    <a:pt x="1343" y="2043"/>
                  </a:lnTo>
                  <a:lnTo>
                    <a:pt x="1347" y="2033"/>
                  </a:lnTo>
                  <a:lnTo>
                    <a:pt x="1354" y="2030"/>
                  </a:lnTo>
                  <a:lnTo>
                    <a:pt x="1363" y="2019"/>
                  </a:lnTo>
                  <a:lnTo>
                    <a:pt x="1372" y="1992"/>
                  </a:lnTo>
                  <a:lnTo>
                    <a:pt x="1372" y="1984"/>
                  </a:lnTo>
                  <a:lnTo>
                    <a:pt x="1376" y="1956"/>
                  </a:lnTo>
                  <a:lnTo>
                    <a:pt x="1375" y="1935"/>
                  </a:lnTo>
                  <a:lnTo>
                    <a:pt x="1368" y="1903"/>
                  </a:lnTo>
                  <a:lnTo>
                    <a:pt x="1352" y="1901"/>
                  </a:lnTo>
                  <a:lnTo>
                    <a:pt x="1347" y="1893"/>
                  </a:lnTo>
                  <a:lnTo>
                    <a:pt x="1343" y="1876"/>
                  </a:lnTo>
                  <a:lnTo>
                    <a:pt x="1331" y="1862"/>
                  </a:lnTo>
                  <a:lnTo>
                    <a:pt x="1318" y="1856"/>
                  </a:lnTo>
                  <a:lnTo>
                    <a:pt x="1315" y="1856"/>
                  </a:lnTo>
                  <a:lnTo>
                    <a:pt x="1311" y="1861"/>
                  </a:lnTo>
                  <a:lnTo>
                    <a:pt x="1302" y="1865"/>
                  </a:lnTo>
                  <a:lnTo>
                    <a:pt x="1298" y="1852"/>
                  </a:lnTo>
                  <a:lnTo>
                    <a:pt x="1288" y="1849"/>
                  </a:lnTo>
                  <a:lnTo>
                    <a:pt x="1274" y="1849"/>
                  </a:lnTo>
                  <a:lnTo>
                    <a:pt x="1264" y="1845"/>
                  </a:lnTo>
                  <a:lnTo>
                    <a:pt x="1246" y="1845"/>
                  </a:lnTo>
                  <a:lnTo>
                    <a:pt x="1248" y="1829"/>
                  </a:lnTo>
                  <a:lnTo>
                    <a:pt x="1250" y="1814"/>
                  </a:lnTo>
                  <a:lnTo>
                    <a:pt x="1237" y="1812"/>
                  </a:lnTo>
                  <a:lnTo>
                    <a:pt x="1235" y="1801"/>
                  </a:lnTo>
                  <a:lnTo>
                    <a:pt x="1237" y="1793"/>
                  </a:lnTo>
                  <a:lnTo>
                    <a:pt x="1226" y="1781"/>
                  </a:lnTo>
                  <a:lnTo>
                    <a:pt x="1214" y="1785"/>
                  </a:lnTo>
                  <a:lnTo>
                    <a:pt x="1199" y="1795"/>
                  </a:lnTo>
                  <a:lnTo>
                    <a:pt x="1186" y="1798"/>
                  </a:lnTo>
                  <a:lnTo>
                    <a:pt x="1166" y="1800"/>
                  </a:lnTo>
                  <a:lnTo>
                    <a:pt x="1157" y="1798"/>
                  </a:lnTo>
                  <a:lnTo>
                    <a:pt x="1151" y="1793"/>
                  </a:lnTo>
                  <a:lnTo>
                    <a:pt x="1146" y="1792"/>
                  </a:lnTo>
                  <a:lnTo>
                    <a:pt x="1137" y="1797"/>
                  </a:lnTo>
                  <a:lnTo>
                    <a:pt x="1128" y="1803"/>
                  </a:lnTo>
                  <a:lnTo>
                    <a:pt x="1122" y="1814"/>
                  </a:lnTo>
                  <a:lnTo>
                    <a:pt x="1102" y="1831"/>
                  </a:lnTo>
                  <a:lnTo>
                    <a:pt x="1087" y="1835"/>
                  </a:lnTo>
                  <a:lnTo>
                    <a:pt x="1073" y="1851"/>
                  </a:lnTo>
                  <a:lnTo>
                    <a:pt x="1063" y="1858"/>
                  </a:lnTo>
                  <a:lnTo>
                    <a:pt x="1048" y="1866"/>
                  </a:lnTo>
                  <a:lnTo>
                    <a:pt x="1036" y="1874"/>
                  </a:lnTo>
                  <a:lnTo>
                    <a:pt x="1008" y="1881"/>
                  </a:lnTo>
                  <a:lnTo>
                    <a:pt x="990" y="1886"/>
                  </a:lnTo>
                  <a:lnTo>
                    <a:pt x="992" y="1888"/>
                  </a:lnTo>
                  <a:lnTo>
                    <a:pt x="992" y="1886"/>
                  </a:lnTo>
                  <a:lnTo>
                    <a:pt x="978" y="1878"/>
                  </a:lnTo>
                  <a:lnTo>
                    <a:pt x="976" y="1874"/>
                  </a:lnTo>
                  <a:lnTo>
                    <a:pt x="973" y="1873"/>
                  </a:lnTo>
                  <a:lnTo>
                    <a:pt x="958" y="1877"/>
                  </a:lnTo>
                  <a:lnTo>
                    <a:pt x="954" y="1877"/>
                  </a:lnTo>
                  <a:lnTo>
                    <a:pt x="940" y="1872"/>
                  </a:lnTo>
                  <a:lnTo>
                    <a:pt x="924" y="1871"/>
                  </a:lnTo>
                  <a:lnTo>
                    <a:pt x="917" y="1866"/>
                  </a:lnTo>
                  <a:lnTo>
                    <a:pt x="917" y="1863"/>
                  </a:lnTo>
                  <a:lnTo>
                    <a:pt x="913" y="1857"/>
                  </a:lnTo>
                  <a:lnTo>
                    <a:pt x="907" y="1856"/>
                  </a:lnTo>
                  <a:lnTo>
                    <a:pt x="893" y="1857"/>
                  </a:lnTo>
                  <a:lnTo>
                    <a:pt x="881" y="1862"/>
                  </a:lnTo>
                  <a:lnTo>
                    <a:pt x="870" y="1873"/>
                  </a:lnTo>
                  <a:lnTo>
                    <a:pt x="860" y="1889"/>
                  </a:lnTo>
                  <a:lnTo>
                    <a:pt x="839" y="1909"/>
                  </a:lnTo>
                  <a:lnTo>
                    <a:pt x="838" y="1915"/>
                  </a:lnTo>
                  <a:lnTo>
                    <a:pt x="833" y="1915"/>
                  </a:lnTo>
                  <a:lnTo>
                    <a:pt x="829" y="1913"/>
                  </a:lnTo>
                  <a:lnTo>
                    <a:pt x="827" y="1910"/>
                  </a:lnTo>
                  <a:lnTo>
                    <a:pt x="827" y="1903"/>
                  </a:lnTo>
                  <a:lnTo>
                    <a:pt x="831" y="1890"/>
                  </a:lnTo>
                  <a:lnTo>
                    <a:pt x="831" y="1884"/>
                  </a:lnTo>
                  <a:lnTo>
                    <a:pt x="828" y="1874"/>
                  </a:lnTo>
                  <a:lnTo>
                    <a:pt x="827" y="1871"/>
                  </a:lnTo>
                  <a:lnTo>
                    <a:pt x="822" y="1868"/>
                  </a:lnTo>
                  <a:lnTo>
                    <a:pt x="817" y="1870"/>
                  </a:lnTo>
                  <a:lnTo>
                    <a:pt x="809" y="1876"/>
                  </a:lnTo>
                  <a:lnTo>
                    <a:pt x="801" y="1876"/>
                  </a:lnTo>
                  <a:lnTo>
                    <a:pt x="793" y="1879"/>
                  </a:lnTo>
                  <a:lnTo>
                    <a:pt x="791" y="1881"/>
                  </a:lnTo>
                  <a:lnTo>
                    <a:pt x="788" y="1879"/>
                  </a:lnTo>
                  <a:lnTo>
                    <a:pt x="780" y="1881"/>
                  </a:lnTo>
                  <a:lnTo>
                    <a:pt x="774" y="1889"/>
                  </a:lnTo>
                  <a:lnTo>
                    <a:pt x="771" y="1889"/>
                  </a:lnTo>
                  <a:lnTo>
                    <a:pt x="757" y="1886"/>
                  </a:lnTo>
                  <a:lnTo>
                    <a:pt x="750" y="1888"/>
                  </a:lnTo>
                  <a:lnTo>
                    <a:pt x="746" y="1887"/>
                  </a:lnTo>
                  <a:lnTo>
                    <a:pt x="739" y="1883"/>
                  </a:lnTo>
                  <a:lnTo>
                    <a:pt x="729" y="1881"/>
                  </a:lnTo>
                  <a:lnTo>
                    <a:pt x="723" y="1873"/>
                  </a:lnTo>
                  <a:lnTo>
                    <a:pt x="713" y="1873"/>
                  </a:lnTo>
                  <a:lnTo>
                    <a:pt x="708" y="1874"/>
                  </a:lnTo>
                  <a:lnTo>
                    <a:pt x="704" y="1881"/>
                  </a:lnTo>
                  <a:lnTo>
                    <a:pt x="702" y="1882"/>
                  </a:lnTo>
                  <a:lnTo>
                    <a:pt x="696" y="1879"/>
                  </a:lnTo>
                  <a:lnTo>
                    <a:pt x="691" y="1881"/>
                  </a:lnTo>
                  <a:lnTo>
                    <a:pt x="685" y="1877"/>
                  </a:lnTo>
                  <a:lnTo>
                    <a:pt x="681" y="1879"/>
                  </a:lnTo>
                  <a:lnTo>
                    <a:pt x="675" y="1881"/>
                  </a:lnTo>
                  <a:lnTo>
                    <a:pt x="671" y="1878"/>
                  </a:lnTo>
                  <a:lnTo>
                    <a:pt x="667" y="1872"/>
                  </a:lnTo>
                  <a:lnTo>
                    <a:pt x="666" y="1868"/>
                  </a:lnTo>
                  <a:lnTo>
                    <a:pt x="661" y="1862"/>
                  </a:lnTo>
                  <a:lnTo>
                    <a:pt x="653" y="1861"/>
                  </a:lnTo>
                  <a:lnTo>
                    <a:pt x="645" y="1863"/>
                  </a:lnTo>
                  <a:lnTo>
                    <a:pt x="630" y="1854"/>
                  </a:lnTo>
                  <a:lnTo>
                    <a:pt x="629" y="1847"/>
                  </a:lnTo>
                  <a:lnTo>
                    <a:pt x="632" y="1834"/>
                  </a:lnTo>
                  <a:lnTo>
                    <a:pt x="629" y="1833"/>
                  </a:lnTo>
                  <a:lnTo>
                    <a:pt x="624" y="1836"/>
                  </a:lnTo>
                  <a:lnTo>
                    <a:pt x="619" y="1838"/>
                  </a:lnTo>
                  <a:lnTo>
                    <a:pt x="611" y="1836"/>
                  </a:lnTo>
                  <a:lnTo>
                    <a:pt x="603" y="1834"/>
                  </a:lnTo>
                  <a:lnTo>
                    <a:pt x="599" y="1835"/>
                  </a:lnTo>
                  <a:lnTo>
                    <a:pt x="592" y="1831"/>
                  </a:lnTo>
                  <a:lnTo>
                    <a:pt x="589" y="1831"/>
                  </a:lnTo>
                  <a:lnTo>
                    <a:pt x="585" y="1828"/>
                  </a:lnTo>
                  <a:lnTo>
                    <a:pt x="583" y="1823"/>
                  </a:lnTo>
                  <a:lnTo>
                    <a:pt x="578" y="1825"/>
                  </a:lnTo>
                  <a:lnTo>
                    <a:pt x="576" y="1822"/>
                  </a:lnTo>
                  <a:lnTo>
                    <a:pt x="579" y="1809"/>
                  </a:lnTo>
                  <a:lnTo>
                    <a:pt x="578" y="1803"/>
                  </a:lnTo>
                  <a:lnTo>
                    <a:pt x="581" y="1797"/>
                  </a:lnTo>
                  <a:lnTo>
                    <a:pt x="579" y="1795"/>
                  </a:lnTo>
                  <a:lnTo>
                    <a:pt x="573" y="1793"/>
                  </a:lnTo>
                  <a:lnTo>
                    <a:pt x="567" y="1795"/>
                  </a:lnTo>
                  <a:lnTo>
                    <a:pt x="563" y="1793"/>
                  </a:lnTo>
                  <a:lnTo>
                    <a:pt x="560" y="1797"/>
                  </a:lnTo>
                  <a:lnTo>
                    <a:pt x="559" y="1800"/>
                  </a:lnTo>
                  <a:lnTo>
                    <a:pt x="556" y="1803"/>
                  </a:lnTo>
                  <a:lnTo>
                    <a:pt x="553" y="1804"/>
                  </a:lnTo>
                  <a:lnTo>
                    <a:pt x="548" y="1809"/>
                  </a:lnTo>
                  <a:lnTo>
                    <a:pt x="544" y="1808"/>
                  </a:lnTo>
                  <a:lnTo>
                    <a:pt x="538" y="1807"/>
                  </a:lnTo>
                  <a:lnTo>
                    <a:pt x="536" y="1802"/>
                  </a:lnTo>
                  <a:lnTo>
                    <a:pt x="533" y="1785"/>
                  </a:lnTo>
                  <a:lnTo>
                    <a:pt x="527" y="1776"/>
                  </a:lnTo>
                  <a:lnTo>
                    <a:pt x="515" y="1766"/>
                  </a:lnTo>
                  <a:lnTo>
                    <a:pt x="503" y="1763"/>
                  </a:lnTo>
                  <a:lnTo>
                    <a:pt x="493" y="1754"/>
                  </a:lnTo>
                  <a:lnTo>
                    <a:pt x="487" y="1745"/>
                  </a:lnTo>
                  <a:lnTo>
                    <a:pt x="482" y="1743"/>
                  </a:lnTo>
                  <a:lnTo>
                    <a:pt x="462" y="1737"/>
                  </a:lnTo>
                  <a:lnTo>
                    <a:pt x="444" y="1733"/>
                  </a:lnTo>
                  <a:lnTo>
                    <a:pt x="441" y="1732"/>
                  </a:lnTo>
                  <a:lnTo>
                    <a:pt x="425" y="1730"/>
                  </a:lnTo>
                  <a:lnTo>
                    <a:pt x="423" y="1731"/>
                  </a:lnTo>
                  <a:lnTo>
                    <a:pt x="423" y="1732"/>
                  </a:lnTo>
                  <a:lnTo>
                    <a:pt x="423" y="1737"/>
                  </a:lnTo>
                  <a:lnTo>
                    <a:pt x="419" y="1742"/>
                  </a:lnTo>
                  <a:lnTo>
                    <a:pt x="420" y="1744"/>
                  </a:lnTo>
                  <a:lnTo>
                    <a:pt x="419" y="1748"/>
                  </a:lnTo>
                  <a:lnTo>
                    <a:pt x="411" y="1741"/>
                  </a:lnTo>
                  <a:lnTo>
                    <a:pt x="408" y="1736"/>
                  </a:lnTo>
                  <a:lnTo>
                    <a:pt x="406" y="1734"/>
                  </a:lnTo>
                  <a:lnTo>
                    <a:pt x="403" y="1733"/>
                  </a:lnTo>
                  <a:lnTo>
                    <a:pt x="386" y="1728"/>
                  </a:lnTo>
                  <a:lnTo>
                    <a:pt x="384" y="1726"/>
                  </a:lnTo>
                  <a:lnTo>
                    <a:pt x="380" y="1720"/>
                  </a:lnTo>
                  <a:lnTo>
                    <a:pt x="375" y="1718"/>
                  </a:lnTo>
                  <a:lnTo>
                    <a:pt x="363" y="1709"/>
                  </a:lnTo>
                  <a:lnTo>
                    <a:pt x="357" y="1709"/>
                  </a:lnTo>
                  <a:lnTo>
                    <a:pt x="350" y="1705"/>
                  </a:lnTo>
                  <a:lnTo>
                    <a:pt x="348" y="1701"/>
                  </a:lnTo>
                  <a:lnTo>
                    <a:pt x="348" y="1698"/>
                  </a:lnTo>
                  <a:lnTo>
                    <a:pt x="345" y="1694"/>
                  </a:lnTo>
                  <a:lnTo>
                    <a:pt x="341" y="1694"/>
                  </a:lnTo>
                  <a:lnTo>
                    <a:pt x="339" y="1691"/>
                  </a:lnTo>
                  <a:lnTo>
                    <a:pt x="334" y="1689"/>
                  </a:lnTo>
                  <a:lnTo>
                    <a:pt x="326" y="1693"/>
                  </a:lnTo>
                  <a:lnTo>
                    <a:pt x="325" y="1691"/>
                  </a:lnTo>
                  <a:lnTo>
                    <a:pt x="323" y="1685"/>
                  </a:lnTo>
                  <a:lnTo>
                    <a:pt x="322" y="1684"/>
                  </a:lnTo>
                  <a:lnTo>
                    <a:pt x="318" y="1683"/>
                  </a:lnTo>
                  <a:lnTo>
                    <a:pt x="315" y="1684"/>
                  </a:lnTo>
                  <a:lnTo>
                    <a:pt x="306" y="1683"/>
                  </a:lnTo>
                  <a:lnTo>
                    <a:pt x="302" y="1684"/>
                  </a:lnTo>
                  <a:lnTo>
                    <a:pt x="296" y="1688"/>
                  </a:lnTo>
                  <a:lnTo>
                    <a:pt x="293" y="1688"/>
                  </a:lnTo>
                  <a:lnTo>
                    <a:pt x="290" y="1685"/>
                  </a:lnTo>
                  <a:lnTo>
                    <a:pt x="291" y="1675"/>
                  </a:lnTo>
                  <a:lnTo>
                    <a:pt x="287" y="1672"/>
                  </a:lnTo>
                  <a:lnTo>
                    <a:pt x="283" y="1666"/>
                  </a:lnTo>
                  <a:lnTo>
                    <a:pt x="283" y="1663"/>
                  </a:lnTo>
                  <a:lnTo>
                    <a:pt x="278" y="1658"/>
                  </a:lnTo>
                  <a:lnTo>
                    <a:pt x="278" y="1653"/>
                  </a:lnTo>
                  <a:lnTo>
                    <a:pt x="280" y="1646"/>
                  </a:lnTo>
                  <a:lnTo>
                    <a:pt x="277" y="1640"/>
                  </a:lnTo>
                  <a:lnTo>
                    <a:pt x="277" y="1636"/>
                  </a:lnTo>
                  <a:lnTo>
                    <a:pt x="278" y="1629"/>
                  </a:lnTo>
                  <a:lnTo>
                    <a:pt x="280" y="1623"/>
                  </a:lnTo>
                  <a:lnTo>
                    <a:pt x="273" y="1613"/>
                  </a:lnTo>
                  <a:lnTo>
                    <a:pt x="266" y="1605"/>
                  </a:lnTo>
                  <a:lnTo>
                    <a:pt x="266" y="1596"/>
                  </a:lnTo>
                  <a:lnTo>
                    <a:pt x="263" y="1588"/>
                  </a:lnTo>
                  <a:lnTo>
                    <a:pt x="264" y="1585"/>
                  </a:lnTo>
                  <a:lnTo>
                    <a:pt x="275" y="1583"/>
                  </a:lnTo>
                  <a:lnTo>
                    <a:pt x="278" y="1580"/>
                  </a:lnTo>
                  <a:lnTo>
                    <a:pt x="279" y="1581"/>
                  </a:lnTo>
                  <a:lnTo>
                    <a:pt x="280" y="1588"/>
                  </a:lnTo>
                  <a:lnTo>
                    <a:pt x="283" y="1593"/>
                  </a:lnTo>
                  <a:lnTo>
                    <a:pt x="285" y="1596"/>
                  </a:lnTo>
                  <a:lnTo>
                    <a:pt x="293" y="1598"/>
                  </a:lnTo>
                  <a:lnTo>
                    <a:pt x="295" y="1597"/>
                  </a:lnTo>
                  <a:lnTo>
                    <a:pt x="298" y="1596"/>
                  </a:lnTo>
                  <a:lnTo>
                    <a:pt x="301" y="1597"/>
                  </a:lnTo>
                  <a:lnTo>
                    <a:pt x="302" y="1591"/>
                  </a:lnTo>
                  <a:lnTo>
                    <a:pt x="306" y="1588"/>
                  </a:lnTo>
                  <a:lnTo>
                    <a:pt x="310" y="1582"/>
                  </a:lnTo>
                  <a:lnTo>
                    <a:pt x="311" y="1582"/>
                  </a:lnTo>
                  <a:lnTo>
                    <a:pt x="315" y="1587"/>
                  </a:lnTo>
                  <a:lnTo>
                    <a:pt x="317" y="1587"/>
                  </a:lnTo>
                  <a:lnTo>
                    <a:pt x="326" y="1576"/>
                  </a:lnTo>
                  <a:lnTo>
                    <a:pt x="326" y="1574"/>
                  </a:lnTo>
                  <a:lnTo>
                    <a:pt x="322" y="1567"/>
                  </a:lnTo>
                  <a:lnTo>
                    <a:pt x="316" y="1559"/>
                  </a:lnTo>
                  <a:lnTo>
                    <a:pt x="315" y="1554"/>
                  </a:lnTo>
                  <a:lnTo>
                    <a:pt x="316" y="1551"/>
                  </a:lnTo>
                  <a:lnTo>
                    <a:pt x="316" y="1548"/>
                  </a:lnTo>
                  <a:lnTo>
                    <a:pt x="306" y="1543"/>
                  </a:lnTo>
                  <a:lnTo>
                    <a:pt x="301" y="1544"/>
                  </a:lnTo>
                  <a:lnTo>
                    <a:pt x="300" y="1540"/>
                  </a:lnTo>
                  <a:lnTo>
                    <a:pt x="291" y="1533"/>
                  </a:lnTo>
                  <a:lnTo>
                    <a:pt x="291" y="1518"/>
                  </a:lnTo>
                  <a:lnTo>
                    <a:pt x="296" y="1517"/>
                  </a:lnTo>
                  <a:lnTo>
                    <a:pt x="294" y="1511"/>
                  </a:lnTo>
                  <a:lnTo>
                    <a:pt x="295" y="1508"/>
                  </a:lnTo>
                  <a:lnTo>
                    <a:pt x="296" y="1507"/>
                  </a:lnTo>
                  <a:lnTo>
                    <a:pt x="289" y="1500"/>
                  </a:lnTo>
                  <a:lnTo>
                    <a:pt x="290" y="1494"/>
                  </a:lnTo>
                  <a:lnTo>
                    <a:pt x="290" y="1492"/>
                  </a:lnTo>
                  <a:lnTo>
                    <a:pt x="300" y="1492"/>
                  </a:lnTo>
                  <a:lnTo>
                    <a:pt x="304" y="1489"/>
                  </a:lnTo>
                  <a:lnTo>
                    <a:pt x="315" y="1492"/>
                  </a:lnTo>
                  <a:lnTo>
                    <a:pt x="317" y="1490"/>
                  </a:lnTo>
                  <a:lnTo>
                    <a:pt x="322" y="1485"/>
                  </a:lnTo>
                  <a:lnTo>
                    <a:pt x="327" y="1475"/>
                  </a:lnTo>
                  <a:lnTo>
                    <a:pt x="327" y="1464"/>
                  </a:lnTo>
                  <a:lnTo>
                    <a:pt x="337" y="1463"/>
                  </a:lnTo>
                  <a:lnTo>
                    <a:pt x="338" y="1462"/>
                  </a:lnTo>
                  <a:lnTo>
                    <a:pt x="336" y="1459"/>
                  </a:lnTo>
                  <a:lnTo>
                    <a:pt x="337" y="1456"/>
                  </a:lnTo>
                  <a:lnTo>
                    <a:pt x="341" y="1453"/>
                  </a:lnTo>
                  <a:lnTo>
                    <a:pt x="342" y="1451"/>
                  </a:lnTo>
                  <a:lnTo>
                    <a:pt x="345" y="1447"/>
                  </a:lnTo>
                  <a:lnTo>
                    <a:pt x="352" y="1442"/>
                  </a:lnTo>
                  <a:lnTo>
                    <a:pt x="352" y="1436"/>
                  </a:lnTo>
                  <a:lnTo>
                    <a:pt x="358" y="1430"/>
                  </a:lnTo>
                  <a:lnTo>
                    <a:pt x="360" y="1411"/>
                  </a:lnTo>
                  <a:lnTo>
                    <a:pt x="363" y="1409"/>
                  </a:lnTo>
                  <a:lnTo>
                    <a:pt x="363" y="1402"/>
                  </a:lnTo>
                  <a:lnTo>
                    <a:pt x="369" y="1394"/>
                  </a:lnTo>
                  <a:lnTo>
                    <a:pt x="369" y="1391"/>
                  </a:lnTo>
                  <a:lnTo>
                    <a:pt x="365" y="1388"/>
                  </a:lnTo>
                  <a:lnTo>
                    <a:pt x="361" y="1388"/>
                  </a:lnTo>
                  <a:lnTo>
                    <a:pt x="354" y="1397"/>
                  </a:lnTo>
                  <a:lnTo>
                    <a:pt x="352" y="1397"/>
                  </a:lnTo>
                  <a:lnTo>
                    <a:pt x="349" y="1393"/>
                  </a:lnTo>
                  <a:lnTo>
                    <a:pt x="347" y="1382"/>
                  </a:lnTo>
                  <a:lnTo>
                    <a:pt x="342" y="1386"/>
                  </a:lnTo>
                  <a:lnTo>
                    <a:pt x="338" y="1386"/>
                  </a:lnTo>
                  <a:lnTo>
                    <a:pt x="336" y="1381"/>
                  </a:lnTo>
                  <a:lnTo>
                    <a:pt x="333" y="1381"/>
                  </a:lnTo>
                  <a:lnTo>
                    <a:pt x="331" y="1379"/>
                  </a:lnTo>
                  <a:lnTo>
                    <a:pt x="330" y="1370"/>
                  </a:lnTo>
                  <a:lnTo>
                    <a:pt x="326" y="1368"/>
                  </a:lnTo>
                  <a:lnTo>
                    <a:pt x="325" y="1366"/>
                  </a:lnTo>
                  <a:lnTo>
                    <a:pt x="322" y="1365"/>
                  </a:lnTo>
                  <a:lnTo>
                    <a:pt x="318" y="1365"/>
                  </a:lnTo>
                  <a:lnTo>
                    <a:pt x="315" y="1360"/>
                  </a:lnTo>
                  <a:lnTo>
                    <a:pt x="312" y="1359"/>
                  </a:lnTo>
                  <a:lnTo>
                    <a:pt x="309" y="1359"/>
                  </a:lnTo>
                  <a:lnTo>
                    <a:pt x="304" y="1361"/>
                  </a:lnTo>
                  <a:lnTo>
                    <a:pt x="298" y="1361"/>
                  </a:lnTo>
                  <a:lnTo>
                    <a:pt x="293" y="1365"/>
                  </a:lnTo>
                  <a:lnTo>
                    <a:pt x="279" y="1365"/>
                  </a:lnTo>
                  <a:lnTo>
                    <a:pt x="269" y="1372"/>
                  </a:lnTo>
                  <a:lnTo>
                    <a:pt x="258" y="1378"/>
                  </a:lnTo>
                  <a:lnTo>
                    <a:pt x="251" y="1383"/>
                  </a:lnTo>
                  <a:lnTo>
                    <a:pt x="246" y="1388"/>
                  </a:lnTo>
                  <a:lnTo>
                    <a:pt x="241" y="1389"/>
                  </a:lnTo>
                  <a:lnTo>
                    <a:pt x="237" y="1394"/>
                  </a:lnTo>
                  <a:lnTo>
                    <a:pt x="230" y="1391"/>
                  </a:lnTo>
                  <a:lnTo>
                    <a:pt x="225" y="1394"/>
                  </a:lnTo>
                  <a:lnTo>
                    <a:pt x="220" y="1394"/>
                  </a:lnTo>
                  <a:lnTo>
                    <a:pt x="209" y="1393"/>
                  </a:lnTo>
                  <a:lnTo>
                    <a:pt x="202" y="1388"/>
                  </a:lnTo>
                  <a:lnTo>
                    <a:pt x="196" y="1389"/>
                  </a:lnTo>
                  <a:lnTo>
                    <a:pt x="188" y="1384"/>
                  </a:lnTo>
                  <a:lnTo>
                    <a:pt x="171" y="1378"/>
                  </a:lnTo>
                  <a:lnTo>
                    <a:pt x="161" y="1372"/>
                  </a:lnTo>
                  <a:lnTo>
                    <a:pt x="161" y="1366"/>
                  </a:lnTo>
                  <a:lnTo>
                    <a:pt x="160" y="1362"/>
                  </a:lnTo>
                  <a:lnTo>
                    <a:pt x="156" y="1363"/>
                  </a:lnTo>
                  <a:lnTo>
                    <a:pt x="151" y="1367"/>
                  </a:lnTo>
                  <a:lnTo>
                    <a:pt x="148" y="1367"/>
                  </a:lnTo>
                  <a:lnTo>
                    <a:pt x="143" y="1368"/>
                  </a:lnTo>
                  <a:lnTo>
                    <a:pt x="139" y="1367"/>
                  </a:lnTo>
                  <a:lnTo>
                    <a:pt x="133" y="1356"/>
                  </a:lnTo>
                  <a:lnTo>
                    <a:pt x="126" y="1355"/>
                  </a:lnTo>
                  <a:lnTo>
                    <a:pt x="124" y="1351"/>
                  </a:lnTo>
                  <a:lnTo>
                    <a:pt x="124" y="1349"/>
                  </a:lnTo>
                  <a:lnTo>
                    <a:pt x="129" y="1348"/>
                  </a:lnTo>
                  <a:lnTo>
                    <a:pt x="131" y="1344"/>
                  </a:lnTo>
                  <a:lnTo>
                    <a:pt x="129" y="1339"/>
                  </a:lnTo>
                  <a:lnTo>
                    <a:pt x="127" y="1336"/>
                  </a:lnTo>
                  <a:lnTo>
                    <a:pt x="129" y="1330"/>
                  </a:lnTo>
                  <a:lnTo>
                    <a:pt x="129" y="1324"/>
                  </a:lnTo>
                  <a:lnTo>
                    <a:pt x="127" y="1318"/>
                  </a:lnTo>
                  <a:lnTo>
                    <a:pt x="121" y="1312"/>
                  </a:lnTo>
                  <a:lnTo>
                    <a:pt x="110" y="1305"/>
                  </a:lnTo>
                  <a:lnTo>
                    <a:pt x="105" y="1305"/>
                  </a:lnTo>
                  <a:lnTo>
                    <a:pt x="99" y="1309"/>
                  </a:lnTo>
                  <a:lnTo>
                    <a:pt x="97" y="1308"/>
                  </a:lnTo>
                  <a:lnTo>
                    <a:pt x="97" y="1296"/>
                  </a:lnTo>
                  <a:lnTo>
                    <a:pt x="95" y="1293"/>
                  </a:lnTo>
                  <a:lnTo>
                    <a:pt x="88" y="1295"/>
                  </a:lnTo>
                  <a:lnTo>
                    <a:pt x="83" y="1292"/>
                  </a:lnTo>
                  <a:lnTo>
                    <a:pt x="79" y="1291"/>
                  </a:lnTo>
                  <a:lnTo>
                    <a:pt x="65" y="1293"/>
                  </a:lnTo>
                  <a:lnTo>
                    <a:pt x="54" y="1290"/>
                  </a:lnTo>
                  <a:lnTo>
                    <a:pt x="56" y="1289"/>
                  </a:lnTo>
                  <a:lnTo>
                    <a:pt x="53" y="1284"/>
                  </a:lnTo>
                  <a:lnTo>
                    <a:pt x="47" y="1281"/>
                  </a:lnTo>
                  <a:lnTo>
                    <a:pt x="46" y="1278"/>
                  </a:lnTo>
                  <a:lnTo>
                    <a:pt x="53" y="1270"/>
                  </a:lnTo>
                  <a:lnTo>
                    <a:pt x="57" y="1269"/>
                  </a:lnTo>
                  <a:lnTo>
                    <a:pt x="62" y="1271"/>
                  </a:lnTo>
                  <a:lnTo>
                    <a:pt x="65" y="1271"/>
                  </a:lnTo>
                  <a:lnTo>
                    <a:pt x="62" y="1271"/>
                  </a:lnTo>
                  <a:lnTo>
                    <a:pt x="70" y="1274"/>
                  </a:lnTo>
                  <a:lnTo>
                    <a:pt x="73" y="1273"/>
                  </a:lnTo>
                  <a:lnTo>
                    <a:pt x="73" y="1237"/>
                  </a:lnTo>
                  <a:lnTo>
                    <a:pt x="63" y="1212"/>
                  </a:lnTo>
                  <a:lnTo>
                    <a:pt x="63" y="1193"/>
                  </a:lnTo>
                  <a:lnTo>
                    <a:pt x="56" y="1182"/>
                  </a:lnTo>
                  <a:lnTo>
                    <a:pt x="37" y="1180"/>
                  </a:lnTo>
                  <a:lnTo>
                    <a:pt x="17" y="1187"/>
                  </a:lnTo>
                  <a:lnTo>
                    <a:pt x="6" y="1179"/>
                  </a:lnTo>
                  <a:lnTo>
                    <a:pt x="2" y="1162"/>
                  </a:lnTo>
                  <a:lnTo>
                    <a:pt x="0" y="1142"/>
                  </a:lnTo>
                  <a:lnTo>
                    <a:pt x="11" y="1108"/>
                  </a:lnTo>
                  <a:lnTo>
                    <a:pt x="10" y="1097"/>
                  </a:lnTo>
                  <a:lnTo>
                    <a:pt x="19" y="1079"/>
                  </a:lnTo>
                  <a:lnTo>
                    <a:pt x="51" y="1064"/>
                  </a:lnTo>
                  <a:lnTo>
                    <a:pt x="56" y="1059"/>
                  </a:lnTo>
                  <a:lnTo>
                    <a:pt x="63" y="1059"/>
                  </a:lnTo>
                  <a:lnTo>
                    <a:pt x="69" y="1044"/>
                  </a:lnTo>
                  <a:lnTo>
                    <a:pt x="79" y="1048"/>
                  </a:lnTo>
                  <a:lnTo>
                    <a:pt x="94" y="1042"/>
                  </a:lnTo>
                  <a:lnTo>
                    <a:pt x="105" y="1043"/>
                  </a:lnTo>
                  <a:lnTo>
                    <a:pt x="111" y="1056"/>
                  </a:lnTo>
                  <a:lnTo>
                    <a:pt x="122" y="1058"/>
                  </a:lnTo>
                  <a:lnTo>
                    <a:pt x="138" y="1054"/>
                  </a:lnTo>
                  <a:lnTo>
                    <a:pt x="148" y="1055"/>
                  </a:lnTo>
                  <a:lnTo>
                    <a:pt x="161" y="1045"/>
                  </a:lnTo>
                  <a:lnTo>
                    <a:pt x="167" y="1027"/>
                  </a:lnTo>
                  <a:lnTo>
                    <a:pt x="176" y="1016"/>
                  </a:lnTo>
                  <a:lnTo>
                    <a:pt x="193" y="1011"/>
                  </a:lnTo>
                  <a:lnTo>
                    <a:pt x="212" y="1010"/>
                  </a:lnTo>
                  <a:lnTo>
                    <a:pt x="239" y="1005"/>
                  </a:lnTo>
                  <a:lnTo>
                    <a:pt x="251" y="1000"/>
                  </a:lnTo>
                  <a:lnTo>
                    <a:pt x="259" y="986"/>
                  </a:lnTo>
                  <a:lnTo>
                    <a:pt x="274" y="973"/>
                  </a:lnTo>
                  <a:lnTo>
                    <a:pt x="310" y="953"/>
                  </a:lnTo>
                  <a:lnTo>
                    <a:pt x="348" y="941"/>
                  </a:lnTo>
                  <a:lnTo>
                    <a:pt x="358" y="934"/>
                  </a:lnTo>
                  <a:lnTo>
                    <a:pt x="364" y="920"/>
                  </a:lnTo>
                  <a:lnTo>
                    <a:pt x="364" y="892"/>
                  </a:lnTo>
                  <a:lnTo>
                    <a:pt x="366" y="881"/>
                  </a:lnTo>
                  <a:lnTo>
                    <a:pt x="374" y="871"/>
                  </a:lnTo>
                  <a:lnTo>
                    <a:pt x="373" y="859"/>
                  </a:lnTo>
                  <a:lnTo>
                    <a:pt x="386" y="849"/>
                  </a:lnTo>
                  <a:lnTo>
                    <a:pt x="386" y="834"/>
                  </a:lnTo>
                  <a:lnTo>
                    <a:pt x="377" y="807"/>
                  </a:lnTo>
                  <a:lnTo>
                    <a:pt x="370" y="795"/>
                  </a:lnTo>
                  <a:lnTo>
                    <a:pt x="366" y="780"/>
                  </a:lnTo>
                  <a:lnTo>
                    <a:pt x="361" y="742"/>
                  </a:lnTo>
                  <a:lnTo>
                    <a:pt x="354" y="727"/>
                  </a:lnTo>
                  <a:lnTo>
                    <a:pt x="347" y="720"/>
                  </a:lnTo>
                  <a:lnTo>
                    <a:pt x="355" y="712"/>
                  </a:lnTo>
                  <a:lnTo>
                    <a:pt x="375" y="705"/>
                  </a:lnTo>
                  <a:lnTo>
                    <a:pt x="393" y="703"/>
                  </a:lnTo>
                  <a:lnTo>
                    <a:pt x="416" y="695"/>
                  </a:lnTo>
                  <a:lnTo>
                    <a:pt x="471" y="693"/>
                  </a:lnTo>
                  <a:lnTo>
                    <a:pt x="478" y="688"/>
                  </a:lnTo>
                  <a:lnTo>
                    <a:pt x="472" y="670"/>
                  </a:lnTo>
                  <a:lnTo>
                    <a:pt x="470" y="655"/>
                  </a:lnTo>
                  <a:lnTo>
                    <a:pt x="473" y="635"/>
                  </a:lnTo>
                  <a:lnTo>
                    <a:pt x="479" y="611"/>
                  </a:lnTo>
                  <a:lnTo>
                    <a:pt x="492" y="584"/>
                  </a:lnTo>
                  <a:lnTo>
                    <a:pt x="500" y="558"/>
                  </a:lnTo>
                  <a:lnTo>
                    <a:pt x="511" y="537"/>
                  </a:lnTo>
                  <a:lnTo>
                    <a:pt x="535" y="537"/>
                  </a:lnTo>
                  <a:lnTo>
                    <a:pt x="544" y="544"/>
                  </a:lnTo>
                  <a:lnTo>
                    <a:pt x="563" y="550"/>
                  </a:lnTo>
                  <a:lnTo>
                    <a:pt x="597" y="547"/>
                  </a:lnTo>
                  <a:lnTo>
                    <a:pt x="606" y="556"/>
                  </a:lnTo>
                  <a:lnTo>
                    <a:pt x="616" y="563"/>
                  </a:lnTo>
                  <a:lnTo>
                    <a:pt x="630" y="552"/>
                  </a:lnTo>
                  <a:lnTo>
                    <a:pt x="653" y="544"/>
                  </a:lnTo>
                  <a:lnTo>
                    <a:pt x="656" y="507"/>
                  </a:lnTo>
                  <a:lnTo>
                    <a:pt x="654" y="484"/>
                  </a:lnTo>
                  <a:lnTo>
                    <a:pt x="659" y="459"/>
                  </a:lnTo>
                  <a:lnTo>
                    <a:pt x="670" y="439"/>
                  </a:lnTo>
                  <a:lnTo>
                    <a:pt x="686" y="440"/>
                  </a:lnTo>
                  <a:lnTo>
                    <a:pt x="705" y="434"/>
                  </a:lnTo>
                  <a:lnTo>
                    <a:pt x="721" y="418"/>
                  </a:lnTo>
                  <a:lnTo>
                    <a:pt x="731" y="398"/>
                  </a:lnTo>
                  <a:lnTo>
                    <a:pt x="756" y="405"/>
                  </a:lnTo>
                  <a:lnTo>
                    <a:pt x="772" y="389"/>
                  </a:lnTo>
                  <a:lnTo>
                    <a:pt x="777" y="389"/>
                  </a:lnTo>
                  <a:lnTo>
                    <a:pt x="777" y="393"/>
                  </a:lnTo>
                  <a:lnTo>
                    <a:pt x="780" y="404"/>
                  </a:lnTo>
                  <a:lnTo>
                    <a:pt x="791" y="430"/>
                  </a:lnTo>
                  <a:lnTo>
                    <a:pt x="821" y="453"/>
                  </a:lnTo>
                  <a:lnTo>
                    <a:pt x="832" y="474"/>
                  </a:lnTo>
                  <a:lnTo>
                    <a:pt x="847" y="485"/>
                  </a:lnTo>
                  <a:lnTo>
                    <a:pt x="854" y="474"/>
                  </a:lnTo>
                  <a:lnTo>
                    <a:pt x="870" y="477"/>
                  </a:lnTo>
                  <a:lnTo>
                    <a:pt x="885" y="485"/>
                  </a:lnTo>
                  <a:lnTo>
                    <a:pt x="901" y="488"/>
                  </a:lnTo>
                  <a:lnTo>
                    <a:pt x="911" y="504"/>
                  </a:lnTo>
                  <a:lnTo>
                    <a:pt x="918" y="526"/>
                  </a:lnTo>
                  <a:lnTo>
                    <a:pt x="928" y="543"/>
                  </a:lnTo>
                  <a:lnTo>
                    <a:pt x="940" y="586"/>
                  </a:lnTo>
                  <a:lnTo>
                    <a:pt x="940" y="614"/>
                  </a:lnTo>
                  <a:lnTo>
                    <a:pt x="944" y="633"/>
                  </a:lnTo>
                  <a:lnTo>
                    <a:pt x="943" y="652"/>
                  </a:lnTo>
                  <a:lnTo>
                    <a:pt x="935" y="668"/>
                  </a:lnTo>
                  <a:lnTo>
                    <a:pt x="934" y="683"/>
                  </a:lnTo>
                  <a:lnTo>
                    <a:pt x="941" y="690"/>
                  </a:lnTo>
                  <a:lnTo>
                    <a:pt x="957" y="697"/>
                  </a:lnTo>
                  <a:lnTo>
                    <a:pt x="988" y="700"/>
                  </a:lnTo>
                  <a:lnTo>
                    <a:pt x="1022" y="711"/>
                  </a:lnTo>
                  <a:lnTo>
                    <a:pt x="1031" y="711"/>
                  </a:lnTo>
                  <a:lnTo>
                    <a:pt x="1044" y="706"/>
                  </a:lnTo>
                  <a:lnTo>
                    <a:pt x="1057" y="706"/>
                  </a:lnTo>
                  <a:lnTo>
                    <a:pt x="1069" y="712"/>
                  </a:lnTo>
                  <a:lnTo>
                    <a:pt x="1099" y="722"/>
                  </a:lnTo>
                  <a:lnTo>
                    <a:pt x="1114" y="732"/>
                  </a:lnTo>
                  <a:lnTo>
                    <a:pt x="1130" y="741"/>
                  </a:lnTo>
                  <a:lnTo>
                    <a:pt x="1162" y="749"/>
                  </a:lnTo>
                  <a:lnTo>
                    <a:pt x="1175" y="759"/>
                  </a:lnTo>
                  <a:lnTo>
                    <a:pt x="1187" y="760"/>
                  </a:lnTo>
                  <a:lnTo>
                    <a:pt x="1198" y="775"/>
                  </a:lnTo>
                  <a:lnTo>
                    <a:pt x="1209" y="792"/>
                  </a:lnTo>
                  <a:lnTo>
                    <a:pt x="1216" y="812"/>
                  </a:lnTo>
                  <a:lnTo>
                    <a:pt x="1228" y="832"/>
                  </a:lnTo>
                  <a:lnTo>
                    <a:pt x="1240" y="846"/>
                  </a:lnTo>
                  <a:lnTo>
                    <a:pt x="1253" y="862"/>
                  </a:lnTo>
                  <a:lnTo>
                    <a:pt x="1269" y="876"/>
                  </a:lnTo>
                  <a:lnTo>
                    <a:pt x="1283" y="882"/>
                  </a:lnTo>
                  <a:lnTo>
                    <a:pt x="1304" y="882"/>
                  </a:lnTo>
                  <a:lnTo>
                    <a:pt x="1452" y="872"/>
                  </a:lnTo>
                  <a:lnTo>
                    <a:pt x="1470" y="870"/>
                  </a:lnTo>
                  <a:lnTo>
                    <a:pt x="1487" y="872"/>
                  </a:lnTo>
                  <a:lnTo>
                    <a:pt x="1521" y="883"/>
                  </a:lnTo>
                  <a:lnTo>
                    <a:pt x="1531" y="887"/>
                  </a:lnTo>
                  <a:lnTo>
                    <a:pt x="1540" y="898"/>
                  </a:lnTo>
                  <a:lnTo>
                    <a:pt x="1555" y="911"/>
                  </a:lnTo>
                  <a:lnTo>
                    <a:pt x="1578" y="921"/>
                  </a:lnTo>
                  <a:lnTo>
                    <a:pt x="1611" y="931"/>
                  </a:lnTo>
                  <a:lnTo>
                    <a:pt x="1629" y="941"/>
                  </a:lnTo>
                  <a:lnTo>
                    <a:pt x="1651" y="948"/>
                  </a:lnTo>
                  <a:lnTo>
                    <a:pt x="1680" y="950"/>
                  </a:lnTo>
                  <a:lnTo>
                    <a:pt x="1686" y="952"/>
                  </a:lnTo>
                  <a:lnTo>
                    <a:pt x="1697" y="961"/>
                  </a:lnTo>
                  <a:lnTo>
                    <a:pt x="1709" y="964"/>
                  </a:lnTo>
                  <a:lnTo>
                    <a:pt x="1719" y="963"/>
                  </a:lnTo>
                  <a:lnTo>
                    <a:pt x="1737" y="948"/>
                  </a:lnTo>
                  <a:lnTo>
                    <a:pt x="1767" y="937"/>
                  </a:lnTo>
                  <a:lnTo>
                    <a:pt x="1780" y="935"/>
                  </a:lnTo>
                  <a:lnTo>
                    <a:pt x="1791" y="931"/>
                  </a:lnTo>
                  <a:lnTo>
                    <a:pt x="1799" y="921"/>
                  </a:lnTo>
                  <a:lnTo>
                    <a:pt x="1810" y="918"/>
                  </a:lnTo>
                  <a:lnTo>
                    <a:pt x="1847" y="911"/>
                  </a:lnTo>
                  <a:lnTo>
                    <a:pt x="1865" y="904"/>
                  </a:lnTo>
                  <a:lnTo>
                    <a:pt x="1891" y="905"/>
                  </a:lnTo>
                  <a:lnTo>
                    <a:pt x="1907" y="899"/>
                  </a:lnTo>
                  <a:lnTo>
                    <a:pt x="1935" y="908"/>
                  </a:lnTo>
                  <a:lnTo>
                    <a:pt x="1940" y="905"/>
                  </a:lnTo>
                  <a:lnTo>
                    <a:pt x="1968" y="903"/>
                  </a:lnTo>
                  <a:lnTo>
                    <a:pt x="1998" y="892"/>
                  </a:lnTo>
                  <a:lnTo>
                    <a:pt x="2012" y="883"/>
                  </a:lnTo>
                  <a:lnTo>
                    <a:pt x="2032" y="868"/>
                  </a:lnTo>
                  <a:lnTo>
                    <a:pt x="2042" y="854"/>
                  </a:lnTo>
                  <a:lnTo>
                    <a:pt x="2100" y="805"/>
                  </a:lnTo>
                  <a:lnTo>
                    <a:pt x="2097" y="791"/>
                  </a:lnTo>
                  <a:lnTo>
                    <a:pt x="2075" y="762"/>
                  </a:lnTo>
                  <a:lnTo>
                    <a:pt x="2078" y="747"/>
                  </a:lnTo>
                  <a:lnTo>
                    <a:pt x="2091" y="727"/>
                  </a:lnTo>
                  <a:lnTo>
                    <a:pt x="2100" y="710"/>
                  </a:lnTo>
                  <a:lnTo>
                    <a:pt x="2121" y="704"/>
                  </a:lnTo>
                  <a:lnTo>
                    <a:pt x="2137" y="709"/>
                  </a:lnTo>
                  <a:lnTo>
                    <a:pt x="2149" y="722"/>
                  </a:lnTo>
                  <a:lnTo>
                    <a:pt x="2170" y="727"/>
                  </a:lnTo>
                  <a:lnTo>
                    <a:pt x="2188" y="727"/>
                  </a:lnTo>
                  <a:lnTo>
                    <a:pt x="2215" y="710"/>
                  </a:lnTo>
                  <a:lnTo>
                    <a:pt x="2234" y="689"/>
                  </a:lnTo>
                  <a:lnTo>
                    <a:pt x="2254" y="667"/>
                  </a:lnTo>
                  <a:lnTo>
                    <a:pt x="2266" y="667"/>
                  </a:lnTo>
                  <a:lnTo>
                    <a:pt x="2277" y="668"/>
                  </a:lnTo>
                  <a:lnTo>
                    <a:pt x="2284" y="666"/>
                  </a:lnTo>
                  <a:lnTo>
                    <a:pt x="2302" y="654"/>
                  </a:lnTo>
                  <a:lnTo>
                    <a:pt x="2353" y="598"/>
                  </a:lnTo>
                  <a:lnTo>
                    <a:pt x="2369" y="584"/>
                  </a:lnTo>
                  <a:lnTo>
                    <a:pt x="2390" y="580"/>
                  </a:lnTo>
                  <a:lnTo>
                    <a:pt x="2415" y="581"/>
                  </a:lnTo>
                  <a:lnTo>
                    <a:pt x="2440" y="577"/>
                  </a:lnTo>
                  <a:lnTo>
                    <a:pt x="2465" y="572"/>
                  </a:lnTo>
                  <a:lnTo>
                    <a:pt x="2484" y="577"/>
                  </a:lnTo>
                  <a:lnTo>
                    <a:pt x="2501" y="580"/>
                  </a:lnTo>
                  <a:lnTo>
                    <a:pt x="2511" y="574"/>
                  </a:lnTo>
                  <a:lnTo>
                    <a:pt x="2510" y="561"/>
                  </a:lnTo>
                  <a:lnTo>
                    <a:pt x="2496" y="553"/>
                  </a:lnTo>
                  <a:lnTo>
                    <a:pt x="2496" y="544"/>
                  </a:lnTo>
                  <a:lnTo>
                    <a:pt x="2498" y="531"/>
                  </a:lnTo>
                  <a:lnTo>
                    <a:pt x="2492" y="517"/>
                  </a:lnTo>
                  <a:lnTo>
                    <a:pt x="2463" y="493"/>
                  </a:lnTo>
                  <a:lnTo>
                    <a:pt x="2450" y="478"/>
                  </a:lnTo>
                  <a:lnTo>
                    <a:pt x="2444" y="464"/>
                  </a:lnTo>
                  <a:lnTo>
                    <a:pt x="2415" y="485"/>
                  </a:lnTo>
                  <a:lnTo>
                    <a:pt x="2397" y="498"/>
                  </a:lnTo>
                  <a:lnTo>
                    <a:pt x="2372" y="505"/>
                  </a:lnTo>
                  <a:lnTo>
                    <a:pt x="2347" y="507"/>
                  </a:lnTo>
                  <a:lnTo>
                    <a:pt x="2306" y="498"/>
                  </a:lnTo>
                  <a:lnTo>
                    <a:pt x="2297" y="483"/>
                  </a:lnTo>
                  <a:lnTo>
                    <a:pt x="2294" y="463"/>
                  </a:lnTo>
                  <a:lnTo>
                    <a:pt x="2294" y="441"/>
                  </a:lnTo>
                  <a:lnTo>
                    <a:pt x="2302" y="424"/>
                  </a:lnTo>
                  <a:lnTo>
                    <a:pt x="2305" y="404"/>
                  </a:lnTo>
                  <a:lnTo>
                    <a:pt x="2302" y="387"/>
                  </a:lnTo>
                  <a:lnTo>
                    <a:pt x="2302" y="371"/>
                  </a:lnTo>
                  <a:lnTo>
                    <a:pt x="2306" y="362"/>
                  </a:lnTo>
                  <a:lnTo>
                    <a:pt x="2317" y="348"/>
                  </a:lnTo>
                  <a:lnTo>
                    <a:pt x="2333" y="319"/>
                  </a:lnTo>
                  <a:lnTo>
                    <a:pt x="2342" y="311"/>
                  </a:lnTo>
                  <a:lnTo>
                    <a:pt x="2342" y="306"/>
                  </a:lnTo>
                  <a:lnTo>
                    <a:pt x="2353" y="308"/>
                  </a:lnTo>
                  <a:lnTo>
                    <a:pt x="2366" y="318"/>
                  </a:lnTo>
                  <a:lnTo>
                    <a:pt x="2398" y="328"/>
                  </a:lnTo>
                  <a:lnTo>
                    <a:pt x="2423" y="340"/>
                  </a:lnTo>
                  <a:lnTo>
                    <a:pt x="2434" y="338"/>
                  </a:lnTo>
                  <a:lnTo>
                    <a:pt x="2449" y="327"/>
                  </a:lnTo>
                  <a:lnTo>
                    <a:pt x="2499" y="296"/>
                  </a:lnTo>
                  <a:lnTo>
                    <a:pt x="2500" y="289"/>
                  </a:lnTo>
                  <a:lnTo>
                    <a:pt x="2498" y="276"/>
                  </a:lnTo>
                  <a:lnTo>
                    <a:pt x="2501" y="264"/>
                  </a:lnTo>
                  <a:lnTo>
                    <a:pt x="2512" y="251"/>
                  </a:lnTo>
                  <a:lnTo>
                    <a:pt x="2519" y="240"/>
                  </a:lnTo>
                  <a:lnTo>
                    <a:pt x="2526" y="210"/>
                  </a:lnTo>
                  <a:lnTo>
                    <a:pt x="2531" y="188"/>
                  </a:lnTo>
                  <a:lnTo>
                    <a:pt x="2538" y="171"/>
                  </a:lnTo>
                  <a:lnTo>
                    <a:pt x="2557" y="161"/>
                  </a:lnTo>
                  <a:lnTo>
                    <a:pt x="2581" y="134"/>
                  </a:lnTo>
                  <a:lnTo>
                    <a:pt x="2581" y="129"/>
                  </a:lnTo>
                  <a:lnTo>
                    <a:pt x="2576" y="118"/>
                  </a:lnTo>
                  <a:lnTo>
                    <a:pt x="2578" y="91"/>
                  </a:lnTo>
                  <a:lnTo>
                    <a:pt x="2571" y="87"/>
                  </a:lnTo>
                  <a:lnTo>
                    <a:pt x="2560" y="87"/>
                  </a:lnTo>
                  <a:lnTo>
                    <a:pt x="2542" y="92"/>
                  </a:lnTo>
                  <a:lnTo>
                    <a:pt x="2538" y="87"/>
                  </a:lnTo>
                  <a:lnTo>
                    <a:pt x="2543" y="74"/>
                  </a:lnTo>
                  <a:lnTo>
                    <a:pt x="2567" y="50"/>
                  </a:lnTo>
                  <a:lnTo>
                    <a:pt x="2575" y="38"/>
                  </a:lnTo>
                  <a:lnTo>
                    <a:pt x="2591" y="26"/>
                  </a:lnTo>
                  <a:lnTo>
                    <a:pt x="2625" y="20"/>
                  </a:lnTo>
                  <a:lnTo>
                    <a:pt x="2666" y="5"/>
                  </a:lnTo>
                  <a:lnTo>
                    <a:pt x="2691" y="6"/>
                  </a:lnTo>
                  <a:lnTo>
                    <a:pt x="2726" y="0"/>
                  </a:lnTo>
                  <a:lnTo>
                    <a:pt x="2738" y="0"/>
                  </a:lnTo>
                  <a:lnTo>
                    <a:pt x="2757" y="9"/>
                  </a:lnTo>
                  <a:lnTo>
                    <a:pt x="2774" y="21"/>
                  </a:lnTo>
                  <a:lnTo>
                    <a:pt x="2785" y="33"/>
                  </a:lnTo>
                  <a:lnTo>
                    <a:pt x="2801" y="37"/>
                  </a:lnTo>
                  <a:lnTo>
                    <a:pt x="2820" y="34"/>
                  </a:lnTo>
                  <a:lnTo>
                    <a:pt x="2836" y="38"/>
                  </a:lnTo>
                  <a:lnTo>
                    <a:pt x="2850" y="44"/>
                  </a:lnTo>
                  <a:lnTo>
                    <a:pt x="2858" y="58"/>
                  </a:lnTo>
                  <a:lnTo>
                    <a:pt x="2870" y="76"/>
                  </a:lnTo>
                  <a:lnTo>
                    <a:pt x="2871" y="89"/>
                  </a:lnTo>
                  <a:lnTo>
                    <a:pt x="2879" y="96"/>
                  </a:lnTo>
                  <a:lnTo>
                    <a:pt x="2888" y="102"/>
                  </a:lnTo>
                  <a:lnTo>
                    <a:pt x="2890" y="111"/>
                  </a:lnTo>
                  <a:lnTo>
                    <a:pt x="2891" y="106"/>
                  </a:lnTo>
                  <a:lnTo>
                    <a:pt x="2893" y="119"/>
                  </a:lnTo>
                  <a:lnTo>
                    <a:pt x="2898" y="134"/>
                  </a:lnTo>
                  <a:lnTo>
                    <a:pt x="2901" y="155"/>
                  </a:lnTo>
                  <a:lnTo>
                    <a:pt x="2909" y="172"/>
                  </a:lnTo>
                  <a:lnTo>
                    <a:pt x="2914" y="189"/>
                  </a:lnTo>
                  <a:lnTo>
                    <a:pt x="2935" y="229"/>
                  </a:lnTo>
                  <a:lnTo>
                    <a:pt x="2941" y="270"/>
                  </a:lnTo>
                  <a:lnTo>
                    <a:pt x="2950" y="289"/>
                  </a:lnTo>
                  <a:lnTo>
                    <a:pt x="2949" y="294"/>
                  </a:lnTo>
                  <a:lnTo>
                    <a:pt x="2950" y="295"/>
                  </a:lnTo>
                  <a:lnTo>
                    <a:pt x="2952" y="313"/>
                  </a:lnTo>
                  <a:lnTo>
                    <a:pt x="2952" y="334"/>
                  </a:lnTo>
                  <a:lnTo>
                    <a:pt x="2965" y="345"/>
                  </a:lnTo>
                  <a:lnTo>
                    <a:pt x="2988" y="348"/>
                  </a:lnTo>
                  <a:lnTo>
                    <a:pt x="3009" y="340"/>
                  </a:lnTo>
                  <a:lnTo>
                    <a:pt x="3025" y="348"/>
                  </a:lnTo>
                  <a:lnTo>
                    <a:pt x="3044" y="350"/>
                  </a:lnTo>
                  <a:lnTo>
                    <a:pt x="3062" y="359"/>
                  </a:lnTo>
                  <a:lnTo>
                    <a:pt x="3094" y="387"/>
                  </a:lnTo>
                  <a:lnTo>
                    <a:pt x="3109" y="394"/>
                  </a:lnTo>
                  <a:lnTo>
                    <a:pt x="3121" y="396"/>
                  </a:lnTo>
                  <a:lnTo>
                    <a:pt x="3125" y="403"/>
                  </a:lnTo>
                  <a:lnTo>
                    <a:pt x="3125" y="408"/>
                  </a:lnTo>
                  <a:lnTo>
                    <a:pt x="3127" y="407"/>
                  </a:lnTo>
                  <a:lnTo>
                    <a:pt x="3128" y="423"/>
                  </a:lnTo>
                  <a:lnTo>
                    <a:pt x="3135" y="432"/>
                  </a:lnTo>
                  <a:lnTo>
                    <a:pt x="3134" y="448"/>
                  </a:lnTo>
                  <a:lnTo>
                    <a:pt x="3135" y="466"/>
                  </a:lnTo>
                  <a:lnTo>
                    <a:pt x="3145" y="482"/>
                  </a:lnTo>
                  <a:lnTo>
                    <a:pt x="3151" y="495"/>
                  </a:lnTo>
                  <a:lnTo>
                    <a:pt x="3170" y="494"/>
                  </a:lnTo>
                  <a:lnTo>
                    <a:pt x="3189" y="500"/>
                  </a:lnTo>
                  <a:lnTo>
                    <a:pt x="3207" y="498"/>
                  </a:lnTo>
                  <a:lnTo>
                    <a:pt x="3238" y="483"/>
                  </a:lnTo>
                  <a:lnTo>
                    <a:pt x="3272" y="461"/>
                  </a:lnTo>
                  <a:lnTo>
                    <a:pt x="3290" y="459"/>
                  </a:lnTo>
                  <a:lnTo>
                    <a:pt x="3323" y="441"/>
                  </a:lnTo>
                  <a:lnTo>
                    <a:pt x="3355" y="432"/>
                  </a:lnTo>
                  <a:lnTo>
                    <a:pt x="3356" y="435"/>
                  </a:lnTo>
                  <a:lnTo>
                    <a:pt x="3348" y="448"/>
                  </a:lnTo>
                  <a:lnTo>
                    <a:pt x="3348" y="468"/>
                  </a:lnTo>
                  <a:lnTo>
                    <a:pt x="3353" y="484"/>
                  </a:lnTo>
                  <a:lnTo>
                    <a:pt x="3350" y="504"/>
                  </a:lnTo>
                  <a:lnTo>
                    <a:pt x="3338" y="514"/>
                  </a:lnTo>
                  <a:lnTo>
                    <a:pt x="3324" y="527"/>
                  </a:lnTo>
                  <a:lnTo>
                    <a:pt x="3322" y="548"/>
                  </a:lnTo>
                  <a:lnTo>
                    <a:pt x="3308" y="581"/>
                  </a:lnTo>
                  <a:lnTo>
                    <a:pt x="3300" y="623"/>
                  </a:lnTo>
                  <a:lnTo>
                    <a:pt x="3281" y="661"/>
                  </a:lnTo>
                  <a:lnTo>
                    <a:pt x="3268" y="679"/>
                  </a:lnTo>
                  <a:lnTo>
                    <a:pt x="3263" y="699"/>
                  </a:lnTo>
                  <a:lnTo>
                    <a:pt x="3251" y="709"/>
                  </a:lnTo>
                  <a:lnTo>
                    <a:pt x="3246" y="705"/>
                  </a:lnTo>
                  <a:lnTo>
                    <a:pt x="3195" y="693"/>
                  </a:lnTo>
                  <a:lnTo>
                    <a:pt x="3182" y="700"/>
                  </a:lnTo>
                  <a:lnTo>
                    <a:pt x="3146" y="735"/>
                  </a:lnTo>
                  <a:lnTo>
                    <a:pt x="3154" y="748"/>
                  </a:lnTo>
                  <a:lnTo>
                    <a:pt x="3160" y="775"/>
                  </a:lnTo>
                  <a:lnTo>
                    <a:pt x="3160" y="834"/>
                  </a:lnTo>
                  <a:lnTo>
                    <a:pt x="3144" y="859"/>
                  </a:lnTo>
                  <a:lnTo>
                    <a:pt x="3124" y="876"/>
                  </a:lnTo>
                  <a:lnTo>
                    <a:pt x="3124" y="894"/>
                  </a:lnTo>
                  <a:lnTo>
                    <a:pt x="3116" y="893"/>
                  </a:lnTo>
                  <a:lnTo>
                    <a:pt x="3108" y="878"/>
                  </a:lnTo>
                  <a:lnTo>
                    <a:pt x="3097" y="867"/>
                  </a:lnTo>
                  <a:lnTo>
                    <a:pt x="3086" y="876"/>
                  </a:lnTo>
                  <a:lnTo>
                    <a:pt x="3079" y="896"/>
                  </a:lnTo>
                  <a:lnTo>
                    <a:pt x="3069" y="911"/>
                  </a:lnTo>
                  <a:lnTo>
                    <a:pt x="3038" y="935"/>
                  </a:lnTo>
                  <a:lnTo>
                    <a:pt x="3014" y="941"/>
                  </a:lnTo>
                  <a:lnTo>
                    <a:pt x="2994" y="941"/>
                  </a:lnTo>
                  <a:lnTo>
                    <a:pt x="2989" y="950"/>
                  </a:lnTo>
                  <a:lnTo>
                    <a:pt x="2995" y="981"/>
                  </a:lnTo>
                  <a:lnTo>
                    <a:pt x="2953" y="985"/>
                  </a:lnTo>
                  <a:lnTo>
                    <a:pt x="2939" y="975"/>
                  </a:lnTo>
                  <a:lnTo>
                    <a:pt x="2920" y="970"/>
                  </a:lnTo>
                  <a:lnTo>
                    <a:pt x="2908" y="980"/>
                  </a:lnTo>
                  <a:lnTo>
                    <a:pt x="2883" y="1009"/>
                  </a:lnTo>
                  <a:lnTo>
                    <a:pt x="2865" y="1024"/>
                  </a:lnTo>
                  <a:lnTo>
                    <a:pt x="2826" y="1045"/>
                  </a:lnTo>
                  <a:lnTo>
                    <a:pt x="2811" y="1052"/>
                  </a:lnTo>
                  <a:lnTo>
                    <a:pt x="2783" y="1087"/>
                  </a:lnTo>
                  <a:lnTo>
                    <a:pt x="2781" y="1091"/>
                  </a:lnTo>
                  <a:lnTo>
                    <a:pt x="2774" y="1094"/>
                  </a:lnTo>
                  <a:lnTo>
                    <a:pt x="2767" y="1097"/>
                  </a:lnTo>
                  <a:lnTo>
                    <a:pt x="2756" y="1097"/>
                  </a:lnTo>
                  <a:lnTo>
                    <a:pt x="2734" y="1104"/>
                  </a:lnTo>
                  <a:lnTo>
                    <a:pt x="2729" y="1097"/>
                  </a:lnTo>
                  <a:lnTo>
                    <a:pt x="2724" y="1102"/>
                  </a:lnTo>
                  <a:lnTo>
                    <a:pt x="2709" y="1113"/>
                  </a:lnTo>
                  <a:lnTo>
                    <a:pt x="2673" y="1128"/>
                  </a:lnTo>
                  <a:lnTo>
                    <a:pt x="2665" y="1136"/>
                  </a:lnTo>
                  <a:lnTo>
                    <a:pt x="2657" y="1149"/>
                  </a:lnTo>
                  <a:lnTo>
                    <a:pt x="2646" y="1157"/>
                  </a:lnTo>
                  <a:lnTo>
                    <a:pt x="2638" y="1157"/>
                  </a:lnTo>
                  <a:lnTo>
                    <a:pt x="2632" y="1163"/>
                  </a:lnTo>
                  <a:lnTo>
                    <a:pt x="2613" y="1172"/>
                  </a:lnTo>
                  <a:lnTo>
                    <a:pt x="2607" y="1168"/>
                  </a:lnTo>
                  <a:lnTo>
                    <a:pt x="2616" y="1156"/>
                  </a:lnTo>
                  <a:lnTo>
                    <a:pt x="2630" y="1151"/>
                  </a:lnTo>
                  <a:lnTo>
                    <a:pt x="2635" y="1140"/>
                  </a:lnTo>
                  <a:lnTo>
                    <a:pt x="2638" y="1129"/>
                  </a:lnTo>
                  <a:lnTo>
                    <a:pt x="2630" y="1126"/>
                  </a:lnTo>
                  <a:lnTo>
                    <a:pt x="2622" y="1119"/>
                  </a:lnTo>
                  <a:lnTo>
                    <a:pt x="2616" y="1118"/>
                  </a:lnTo>
                  <a:lnTo>
                    <a:pt x="2625" y="1112"/>
                  </a:lnTo>
                  <a:lnTo>
                    <a:pt x="2627" y="1101"/>
                  </a:lnTo>
                  <a:lnTo>
                    <a:pt x="2638" y="1093"/>
                  </a:lnTo>
                  <a:lnTo>
                    <a:pt x="2660" y="1063"/>
                  </a:lnTo>
                  <a:lnTo>
                    <a:pt x="2667" y="1050"/>
                  </a:lnTo>
                  <a:lnTo>
                    <a:pt x="2665" y="1042"/>
                  </a:lnTo>
                  <a:lnTo>
                    <a:pt x="2652" y="1028"/>
                  </a:lnTo>
                  <a:lnTo>
                    <a:pt x="2649" y="1016"/>
                  </a:lnTo>
                  <a:lnTo>
                    <a:pt x="2644" y="1010"/>
                  </a:lnTo>
                  <a:lnTo>
                    <a:pt x="2639" y="1016"/>
                  </a:lnTo>
                  <a:lnTo>
                    <a:pt x="2616" y="1017"/>
                  </a:lnTo>
                  <a:lnTo>
                    <a:pt x="2606" y="1021"/>
                  </a:lnTo>
                  <a:lnTo>
                    <a:pt x="2590" y="1038"/>
                  </a:lnTo>
                  <a:lnTo>
                    <a:pt x="2578" y="1053"/>
                  </a:lnTo>
                  <a:lnTo>
                    <a:pt x="2571" y="1065"/>
                  </a:lnTo>
                  <a:lnTo>
                    <a:pt x="2568" y="1070"/>
                  </a:lnTo>
                  <a:lnTo>
                    <a:pt x="2542" y="1082"/>
                  </a:lnTo>
                  <a:lnTo>
                    <a:pt x="2524" y="1096"/>
                  </a:lnTo>
                  <a:lnTo>
                    <a:pt x="2516" y="1098"/>
                  </a:lnTo>
                  <a:lnTo>
                    <a:pt x="2509" y="1112"/>
                  </a:lnTo>
                  <a:lnTo>
                    <a:pt x="2506" y="1126"/>
                  </a:lnTo>
                  <a:lnTo>
                    <a:pt x="2498" y="1135"/>
                  </a:lnTo>
                  <a:lnTo>
                    <a:pt x="2488" y="1141"/>
                  </a:lnTo>
                  <a:lnTo>
                    <a:pt x="2473" y="1144"/>
                  </a:lnTo>
                  <a:lnTo>
                    <a:pt x="2462" y="1147"/>
                  </a:lnTo>
                  <a:lnTo>
                    <a:pt x="2451" y="1147"/>
                  </a:lnTo>
                  <a:lnTo>
                    <a:pt x="2445" y="1144"/>
                  </a:lnTo>
                  <a:lnTo>
                    <a:pt x="2433" y="1142"/>
                  </a:lnTo>
                  <a:lnTo>
                    <a:pt x="2423" y="1152"/>
                  </a:lnTo>
                  <a:lnTo>
                    <a:pt x="2417" y="1172"/>
                  </a:lnTo>
                  <a:lnTo>
                    <a:pt x="2414" y="1189"/>
                  </a:lnTo>
                  <a:lnTo>
                    <a:pt x="2431" y="1207"/>
                  </a:lnTo>
                  <a:lnTo>
                    <a:pt x="2435" y="1216"/>
                  </a:lnTo>
                  <a:lnTo>
                    <a:pt x="2444" y="1221"/>
                  </a:lnTo>
                  <a:lnTo>
                    <a:pt x="2451" y="1221"/>
                  </a:lnTo>
                  <a:lnTo>
                    <a:pt x="2456" y="1228"/>
                  </a:lnTo>
                  <a:lnTo>
                    <a:pt x="2465" y="1228"/>
                  </a:lnTo>
                  <a:lnTo>
                    <a:pt x="2469" y="1239"/>
                  </a:lnTo>
                  <a:lnTo>
                    <a:pt x="2479" y="1247"/>
                  </a:lnTo>
                  <a:lnTo>
                    <a:pt x="2482" y="1255"/>
                  </a:lnTo>
                  <a:lnTo>
                    <a:pt x="2482" y="1265"/>
                  </a:lnTo>
                  <a:lnTo>
                    <a:pt x="2490" y="1276"/>
                  </a:lnTo>
                  <a:lnTo>
                    <a:pt x="2517" y="1286"/>
                  </a:lnTo>
                  <a:lnTo>
                    <a:pt x="2531" y="1285"/>
                  </a:lnTo>
                  <a:lnTo>
                    <a:pt x="2543" y="1269"/>
                  </a:lnTo>
                  <a:lnTo>
                    <a:pt x="2554" y="1260"/>
                  </a:lnTo>
                  <a:lnTo>
                    <a:pt x="2562" y="1249"/>
                  </a:lnTo>
                  <a:lnTo>
                    <a:pt x="2584" y="1239"/>
                  </a:lnTo>
                  <a:lnTo>
                    <a:pt x="2591" y="1238"/>
                  </a:lnTo>
                  <a:lnTo>
                    <a:pt x="2602" y="1249"/>
                  </a:lnTo>
                  <a:lnTo>
                    <a:pt x="2611" y="1254"/>
                  </a:lnTo>
                  <a:lnTo>
                    <a:pt x="2622" y="1255"/>
                  </a:lnTo>
                  <a:lnTo>
                    <a:pt x="2629" y="1264"/>
                  </a:lnTo>
                  <a:lnTo>
                    <a:pt x="2637" y="1265"/>
                  </a:lnTo>
                  <a:lnTo>
                    <a:pt x="2649" y="1263"/>
                  </a:lnTo>
                  <a:lnTo>
                    <a:pt x="2657" y="1258"/>
                  </a:lnTo>
                  <a:lnTo>
                    <a:pt x="2671" y="1264"/>
                  </a:lnTo>
                  <a:lnTo>
                    <a:pt x="2683" y="1266"/>
                  </a:lnTo>
                  <a:lnTo>
                    <a:pt x="2687" y="1268"/>
                  </a:lnTo>
                  <a:lnTo>
                    <a:pt x="2684" y="1281"/>
                  </a:lnTo>
                  <a:lnTo>
                    <a:pt x="2680" y="1290"/>
                  </a:lnTo>
                  <a:lnTo>
                    <a:pt x="2680" y="1295"/>
                  </a:lnTo>
                  <a:lnTo>
                    <a:pt x="2670" y="1307"/>
                  </a:lnTo>
                  <a:lnTo>
                    <a:pt x="2666" y="1303"/>
                  </a:lnTo>
                  <a:lnTo>
                    <a:pt x="2662" y="1293"/>
                  </a:lnTo>
                  <a:lnTo>
                    <a:pt x="2656" y="1297"/>
                  </a:lnTo>
                  <a:lnTo>
                    <a:pt x="2650" y="1295"/>
                  </a:lnTo>
                  <a:lnTo>
                    <a:pt x="2643" y="1301"/>
                  </a:lnTo>
                  <a:lnTo>
                    <a:pt x="2637" y="1311"/>
                  </a:lnTo>
                  <a:lnTo>
                    <a:pt x="2614" y="1313"/>
                  </a:lnTo>
                  <a:lnTo>
                    <a:pt x="2602" y="1319"/>
                  </a:lnTo>
                  <a:lnTo>
                    <a:pt x="2591" y="1319"/>
                  </a:lnTo>
                  <a:lnTo>
                    <a:pt x="2594" y="1333"/>
                  </a:lnTo>
                  <a:lnTo>
                    <a:pt x="2590" y="1333"/>
                  </a:lnTo>
                  <a:lnTo>
                    <a:pt x="2585" y="1338"/>
                  </a:lnTo>
                  <a:lnTo>
                    <a:pt x="2578" y="1355"/>
                  </a:lnTo>
                  <a:lnTo>
                    <a:pt x="2568" y="1356"/>
                  </a:lnTo>
                  <a:lnTo>
                    <a:pt x="2564" y="1345"/>
                  </a:lnTo>
                  <a:lnTo>
                    <a:pt x="2555" y="1345"/>
                  </a:lnTo>
                  <a:lnTo>
                    <a:pt x="2548" y="1354"/>
                  </a:lnTo>
                  <a:lnTo>
                    <a:pt x="2555" y="1362"/>
                  </a:lnTo>
                  <a:lnTo>
                    <a:pt x="2552" y="1371"/>
                  </a:lnTo>
                  <a:lnTo>
                    <a:pt x="2544" y="1381"/>
                  </a:lnTo>
                  <a:lnTo>
                    <a:pt x="2526" y="1391"/>
                  </a:lnTo>
                  <a:lnTo>
                    <a:pt x="2521" y="1404"/>
                  </a:lnTo>
                  <a:lnTo>
                    <a:pt x="2509" y="1421"/>
                  </a:lnTo>
                  <a:lnTo>
                    <a:pt x="2500" y="1437"/>
                  </a:lnTo>
                  <a:lnTo>
                    <a:pt x="2503" y="1446"/>
                  </a:lnTo>
                  <a:lnTo>
                    <a:pt x="2514" y="1448"/>
                  </a:lnTo>
                  <a:lnTo>
                    <a:pt x="2522" y="1456"/>
                  </a:lnTo>
                  <a:lnTo>
                    <a:pt x="2555" y="1473"/>
                  </a:lnTo>
                  <a:lnTo>
                    <a:pt x="2562" y="1483"/>
                  </a:lnTo>
                  <a:lnTo>
                    <a:pt x="2567" y="1499"/>
                  </a:lnTo>
                  <a:lnTo>
                    <a:pt x="2574" y="1508"/>
                  </a:lnTo>
                  <a:lnTo>
                    <a:pt x="2584" y="1548"/>
                  </a:lnTo>
                  <a:lnTo>
                    <a:pt x="2590" y="1561"/>
                  </a:lnTo>
                  <a:lnTo>
                    <a:pt x="2594" y="1578"/>
                  </a:lnTo>
                  <a:lnTo>
                    <a:pt x="2603" y="1592"/>
                  </a:lnTo>
                  <a:lnTo>
                    <a:pt x="2617" y="1598"/>
                  </a:lnTo>
                  <a:lnTo>
                    <a:pt x="2618" y="1608"/>
                  </a:lnTo>
                  <a:lnTo>
                    <a:pt x="2635" y="1625"/>
                  </a:lnTo>
                  <a:lnTo>
                    <a:pt x="2646" y="1642"/>
                  </a:lnTo>
                  <a:lnTo>
                    <a:pt x="2646" y="1646"/>
                  </a:lnTo>
                  <a:lnTo>
                    <a:pt x="2628" y="1637"/>
                  </a:lnTo>
                  <a:lnTo>
                    <a:pt x="2613" y="1632"/>
                  </a:lnTo>
                  <a:lnTo>
                    <a:pt x="2602" y="1632"/>
                  </a:lnTo>
                  <a:lnTo>
                    <a:pt x="2590" y="1624"/>
                  </a:lnTo>
                  <a:lnTo>
                    <a:pt x="2576" y="1620"/>
                  </a:lnTo>
                  <a:lnTo>
                    <a:pt x="2551" y="1625"/>
                  </a:lnTo>
                  <a:lnTo>
                    <a:pt x="2551" y="1631"/>
                  </a:lnTo>
                  <a:lnTo>
                    <a:pt x="2576" y="1626"/>
                  </a:lnTo>
                  <a:lnTo>
                    <a:pt x="2581" y="1630"/>
                  </a:lnTo>
                  <a:lnTo>
                    <a:pt x="2584" y="1637"/>
                  </a:lnTo>
                  <a:lnTo>
                    <a:pt x="2595" y="1639"/>
                  </a:lnTo>
                  <a:lnTo>
                    <a:pt x="2607" y="1647"/>
                  </a:lnTo>
                  <a:lnTo>
                    <a:pt x="2618" y="1660"/>
                  </a:lnTo>
                  <a:lnTo>
                    <a:pt x="2627" y="1664"/>
                  </a:lnTo>
                  <a:lnTo>
                    <a:pt x="2632" y="1667"/>
                  </a:lnTo>
                  <a:lnTo>
                    <a:pt x="2640" y="1677"/>
                  </a:lnTo>
                  <a:lnTo>
                    <a:pt x="2648" y="1690"/>
                  </a:lnTo>
                  <a:lnTo>
                    <a:pt x="2646" y="1695"/>
                  </a:lnTo>
                  <a:lnTo>
                    <a:pt x="2633" y="1696"/>
                  </a:lnTo>
                  <a:lnTo>
                    <a:pt x="2622" y="1706"/>
                  </a:lnTo>
                  <a:lnTo>
                    <a:pt x="2611" y="1710"/>
                  </a:lnTo>
                  <a:lnTo>
                    <a:pt x="2603" y="1715"/>
                  </a:lnTo>
                  <a:lnTo>
                    <a:pt x="2600" y="1720"/>
                  </a:lnTo>
                  <a:lnTo>
                    <a:pt x="2589" y="1727"/>
                  </a:lnTo>
                  <a:lnTo>
                    <a:pt x="2573" y="1727"/>
                  </a:lnTo>
                  <a:lnTo>
                    <a:pt x="2562" y="1730"/>
                  </a:lnTo>
                  <a:lnTo>
                    <a:pt x="2551" y="1734"/>
                  </a:lnTo>
                  <a:lnTo>
                    <a:pt x="2563" y="1733"/>
                  </a:lnTo>
                  <a:lnTo>
                    <a:pt x="2575" y="1737"/>
                  </a:lnTo>
                  <a:lnTo>
                    <a:pt x="2586" y="1742"/>
                  </a:lnTo>
                  <a:lnTo>
                    <a:pt x="2607" y="1733"/>
                  </a:lnTo>
                  <a:lnTo>
                    <a:pt x="2616" y="1736"/>
                  </a:lnTo>
                  <a:lnTo>
                    <a:pt x="2624" y="1743"/>
                  </a:lnTo>
                  <a:lnTo>
                    <a:pt x="2628" y="1749"/>
                  </a:lnTo>
                  <a:lnTo>
                    <a:pt x="2633" y="1753"/>
                  </a:lnTo>
                  <a:lnTo>
                    <a:pt x="2640" y="1755"/>
                  </a:lnTo>
                  <a:lnTo>
                    <a:pt x="2648" y="1755"/>
                  </a:lnTo>
                  <a:lnTo>
                    <a:pt x="2652" y="1758"/>
                  </a:lnTo>
                  <a:lnTo>
                    <a:pt x="2646" y="1761"/>
                  </a:lnTo>
                  <a:lnTo>
                    <a:pt x="2633" y="1776"/>
                  </a:lnTo>
                  <a:lnTo>
                    <a:pt x="2623" y="1781"/>
                  </a:lnTo>
                  <a:lnTo>
                    <a:pt x="2627" y="1782"/>
                  </a:lnTo>
                  <a:lnTo>
                    <a:pt x="2643" y="1775"/>
                  </a:lnTo>
                  <a:lnTo>
                    <a:pt x="2643" y="1788"/>
                  </a:lnTo>
                  <a:lnTo>
                    <a:pt x="2641" y="1798"/>
                  </a:lnTo>
                  <a:lnTo>
                    <a:pt x="2640" y="1795"/>
                  </a:lnTo>
                  <a:lnTo>
                    <a:pt x="2635" y="1798"/>
                  </a:lnTo>
                  <a:lnTo>
                    <a:pt x="2623" y="1802"/>
                  </a:lnTo>
                  <a:lnTo>
                    <a:pt x="2623" y="1804"/>
                  </a:lnTo>
                  <a:lnTo>
                    <a:pt x="2628" y="1814"/>
                  </a:lnTo>
                  <a:lnTo>
                    <a:pt x="2625" y="1829"/>
                  </a:lnTo>
                  <a:lnTo>
                    <a:pt x="2622" y="1833"/>
                  </a:lnTo>
                  <a:lnTo>
                    <a:pt x="2622" y="1850"/>
                  </a:lnTo>
                  <a:lnTo>
                    <a:pt x="2616" y="1865"/>
                  </a:lnTo>
                  <a:lnTo>
                    <a:pt x="2611" y="1862"/>
                  </a:lnTo>
                  <a:lnTo>
                    <a:pt x="2606" y="1856"/>
                  </a:lnTo>
                  <a:lnTo>
                    <a:pt x="2601" y="1860"/>
                  </a:lnTo>
                  <a:lnTo>
                    <a:pt x="2594" y="1871"/>
                  </a:lnTo>
                  <a:lnTo>
                    <a:pt x="2587" y="1879"/>
                  </a:lnTo>
                  <a:lnTo>
                    <a:pt x="2582" y="1887"/>
                  </a:lnTo>
                  <a:lnTo>
                    <a:pt x="2578" y="1890"/>
                  </a:lnTo>
                  <a:lnTo>
                    <a:pt x="2574" y="1897"/>
                  </a:lnTo>
                  <a:lnTo>
                    <a:pt x="2571" y="1904"/>
                  </a:lnTo>
                  <a:lnTo>
                    <a:pt x="2571" y="1911"/>
                  </a:lnTo>
                  <a:lnTo>
                    <a:pt x="2567" y="1921"/>
                  </a:lnTo>
                  <a:lnTo>
                    <a:pt x="2560" y="1930"/>
                  </a:lnTo>
                  <a:lnTo>
                    <a:pt x="2555" y="1933"/>
                  </a:lnTo>
                  <a:lnTo>
                    <a:pt x="2546" y="1943"/>
                  </a:lnTo>
                  <a:lnTo>
                    <a:pt x="2543" y="1957"/>
                  </a:lnTo>
                  <a:lnTo>
                    <a:pt x="2537" y="1964"/>
                  </a:lnTo>
                  <a:lnTo>
                    <a:pt x="2535" y="1962"/>
                  </a:lnTo>
                  <a:lnTo>
                    <a:pt x="2533" y="1948"/>
                  </a:lnTo>
                  <a:lnTo>
                    <a:pt x="2525" y="1949"/>
                  </a:lnTo>
                  <a:lnTo>
                    <a:pt x="2517" y="1956"/>
                  </a:lnTo>
                  <a:lnTo>
                    <a:pt x="2526" y="1973"/>
                  </a:lnTo>
                  <a:lnTo>
                    <a:pt x="2526" y="1976"/>
                  </a:lnTo>
                  <a:lnTo>
                    <a:pt x="2521" y="1992"/>
                  </a:lnTo>
                  <a:lnTo>
                    <a:pt x="2521" y="1997"/>
                  </a:lnTo>
                  <a:lnTo>
                    <a:pt x="2520" y="2003"/>
                  </a:lnTo>
                  <a:lnTo>
                    <a:pt x="2517" y="2010"/>
                  </a:lnTo>
                  <a:lnTo>
                    <a:pt x="2515" y="2013"/>
                  </a:lnTo>
                  <a:lnTo>
                    <a:pt x="2511" y="2014"/>
                  </a:lnTo>
                  <a:lnTo>
                    <a:pt x="2511" y="2021"/>
                  </a:lnTo>
                  <a:lnTo>
                    <a:pt x="2512" y="2028"/>
                  </a:lnTo>
                  <a:lnTo>
                    <a:pt x="2511" y="2030"/>
                  </a:lnTo>
                  <a:lnTo>
                    <a:pt x="2506" y="2028"/>
                  </a:lnTo>
                  <a:lnTo>
                    <a:pt x="2500" y="2028"/>
                  </a:lnTo>
                  <a:lnTo>
                    <a:pt x="2495" y="2033"/>
                  </a:lnTo>
                  <a:lnTo>
                    <a:pt x="2498" y="2040"/>
                  </a:lnTo>
                  <a:lnTo>
                    <a:pt x="2494" y="2046"/>
                  </a:lnTo>
                  <a:lnTo>
                    <a:pt x="2490" y="2044"/>
                  </a:lnTo>
                  <a:lnTo>
                    <a:pt x="2484" y="2045"/>
                  </a:lnTo>
                  <a:lnTo>
                    <a:pt x="2478" y="2060"/>
                  </a:lnTo>
                  <a:lnTo>
                    <a:pt x="2471" y="2065"/>
                  </a:lnTo>
                  <a:lnTo>
                    <a:pt x="2469" y="2075"/>
                  </a:lnTo>
                  <a:lnTo>
                    <a:pt x="2465" y="2081"/>
                  </a:lnTo>
                  <a:lnTo>
                    <a:pt x="2447" y="2083"/>
                  </a:lnTo>
                  <a:lnTo>
                    <a:pt x="2440" y="2081"/>
                  </a:lnTo>
                  <a:lnTo>
                    <a:pt x="2431" y="2088"/>
                  </a:lnTo>
                  <a:lnTo>
                    <a:pt x="2433" y="2091"/>
                  </a:lnTo>
                  <a:lnTo>
                    <a:pt x="2435" y="2097"/>
                  </a:lnTo>
                  <a:lnTo>
                    <a:pt x="2433" y="2105"/>
                  </a:lnTo>
                  <a:lnTo>
                    <a:pt x="2418" y="2119"/>
                  </a:lnTo>
                  <a:lnTo>
                    <a:pt x="2413" y="2119"/>
                  </a:lnTo>
                  <a:lnTo>
                    <a:pt x="2410" y="2131"/>
                  </a:lnTo>
                  <a:lnTo>
                    <a:pt x="2408" y="2123"/>
                  </a:lnTo>
                  <a:lnTo>
                    <a:pt x="2402" y="2127"/>
                  </a:lnTo>
                  <a:lnTo>
                    <a:pt x="2401" y="2135"/>
                  </a:lnTo>
                  <a:lnTo>
                    <a:pt x="2398" y="2134"/>
                  </a:lnTo>
                  <a:lnTo>
                    <a:pt x="2395" y="2134"/>
                  </a:lnTo>
                  <a:lnTo>
                    <a:pt x="2385" y="2141"/>
                  </a:lnTo>
                  <a:lnTo>
                    <a:pt x="2380" y="2140"/>
                  </a:lnTo>
                  <a:lnTo>
                    <a:pt x="2372" y="2141"/>
                  </a:lnTo>
                  <a:lnTo>
                    <a:pt x="2365" y="2152"/>
                  </a:lnTo>
                  <a:lnTo>
                    <a:pt x="2361" y="2159"/>
                  </a:lnTo>
                  <a:lnTo>
                    <a:pt x="2356" y="2164"/>
                  </a:lnTo>
                  <a:lnTo>
                    <a:pt x="2354" y="2170"/>
                  </a:lnTo>
                  <a:lnTo>
                    <a:pt x="2344" y="2177"/>
                  </a:lnTo>
                  <a:lnTo>
                    <a:pt x="2328" y="2183"/>
                  </a:lnTo>
                  <a:lnTo>
                    <a:pt x="2316" y="2189"/>
                  </a:lnTo>
                  <a:lnTo>
                    <a:pt x="2309" y="2186"/>
                  </a:lnTo>
                  <a:lnTo>
                    <a:pt x="2302" y="2184"/>
                  </a:lnTo>
                  <a:lnTo>
                    <a:pt x="2299" y="2189"/>
                  </a:lnTo>
                  <a:lnTo>
                    <a:pt x="2297" y="2193"/>
                  </a:lnTo>
                  <a:lnTo>
                    <a:pt x="2291" y="2195"/>
                  </a:lnTo>
                  <a:lnTo>
                    <a:pt x="2285" y="2193"/>
                  </a:lnTo>
                  <a:lnTo>
                    <a:pt x="2285" y="2188"/>
                  </a:lnTo>
                  <a:lnTo>
                    <a:pt x="2277" y="2184"/>
                  </a:lnTo>
                  <a:lnTo>
                    <a:pt x="2268" y="2190"/>
                  </a:lnTo>
                  <a:lnTo>
                    <a:pt x="2263" y="2199"/>
                  </a:lnTo>
                  <a:lnTo>
                    <a:pt x="2256" y="2199"/>
                  </a:lnTo>
                  <a:lnTo>
                    <a:pt x="2253" y="2193"/>
                  </a:lnTo>
                  <a:lnTo>
                    <a:pt x="2253" y="2189"/>
                  </a:lnTo>
                  <a:lnTo>
                    <a:pt x="2245" y="2191"/>
                  </a:lnTo>
                  <a:lnTo>
                    <a:pt x="2245" y="2202"/>
                  </a:lnTo>
                  <a:lnTo>
                    <a:pt x="2243" y="220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115"/>
            <p:cNvSpPr>
              <a:spLocks noChangeAspect="1"/>
            </p:cNvSpPr>
            <p:nvPr/>
          </p:nvSpPr>
          <p:spPr bwMode="gray">
            <a:xfrm>
              <a:off x="8066183" y="3352365"/>
              <a:ext cx="109720" cy="132706"/>
            </a:xfrm>
            <a:custGeom>
              <a:avLst/>
              <a:gdLst/>
              <a:ahLst/>
              <a:cxnLst>
                <a:cxn ang="0">
                  <a:pos x="220" y="310"/>
                </a:cxn>
                <a:cxn ang="0">
                  <a:pos x="185" y="277"/>
                </a:cxn>
                <a:cxn ang="0">
                  <a:pos x="169" y="266"/>
                </a:cxn>
                <a:cxn ang="0">
                  <a:pos x="174" y="262"/>
                </a:cxn>
                <a:cxn ang="0">
                  <a:pos x="174" y="236"/>
                </a:cxn>
                <a:cxn ang="0">
                  <a:pos x="186" y="226"/>
                </a:cxn>
                <a:cxn ang="0">
                  <a:pos x="199" y="212"/>
                </a:cxn>
                <a:cxn ang="0">
                  <a:pos x="235" y="200"/>
                </a:cxn>
                <a:cxn ang="0">
                  <a:pos x="257" y="181"/>
                </a:cxn>
                <a:cxn ang="0">
                  <a:pos x="289" y="155"/>
                </a:cxn>
                <a:cxn ang="0">
                  <a:pos x="297" y="121"/>
                </a:cxn>
                <a:cxn ang="0">
                  <a:pos x="295" y="101"/>
                </a:cxn>
                <a:cxn ang="0">
                  <a:pos x="308" y="80"/>
                </a:cxn>
                <a:cxn ang="0">
                  <a:pos x="342" y="46"/>
                </a:cxn>
                <a:cxn ang="0">
                  <a:pos x="347" y="41"/>
                </a:cxn>
                <a:cxn ang="0">
                  <a:pos x="343" y="27"/>
                </a:cxn>
                <a:cxn ang="0">
                  <a:pos x="327" y="11"/>
                </a:cxn>
                <a:cxn ang="0">
                  <a:pos x="305" y="9"/>
                </a:cxn>
                <a:cxn ang="0">
                  <a:pos x="288" y="44"/>
                </a:cxn>
                <a:cxn ang="0">
                  <a:pos x="233" y="74"/>
                </a:cxn>
                <a:cxn ang="0">
                  <a:pos x="208" y="83"/>
                </a:cxn>
                <a:cxn ang="0">
                  <a:pos x="172" y="118"/>
                </a:cxn>
                <a:cxn ang="0">
                  <a:pos x="139" y="103"/>
                </a:cxn>
                <a:cxn ang="0">
                  <a:pos x="102" y="142"/>
                </a:cxn>
                <a:cxn ang="0">
                  <a:pos x="45" y="178"/>
                </a:cxn>
                <a:cxn ang="0">
                  <a:pos x="2" y="220"/>
                </a:cxn>
                <a:cxn ang="0">
                  <a:pos x="13" y="235"/>
                </a:cxn>
                <a:cxn ang="0">
                  <a:pos x="30" y="239"/>
                </a:cxn>
                <a:cxn ang="0">
                  <a:pos x="57" y="245"/>
                </a:cxn>
                <a:cxn ang="0">
                  <a:pos x="59" y="258"/>
                </a:cxn>
                <a:cxn ang="0">
                  <a:pos x="50" y="301"/>
                </a:cxn>
                <a:cxn ang="0">
                  <a:pos x="59" y="307"/>
                </a:cxn>
                <a:cxn ang="0">
                  <a:pos x="43" y="320"/>
                </a:cxn>
                <a:cxn ang="0">
                  <a:pos x="32" y="339"/>
                </a:cxn>
                <a:cxn ang="0">
                  <a:pos x="40" y="353"/>
                </a:cxn>
                <a:cxn ang="0">
                  <a:pos x="48" y="355"/>
                </a:cxn>
                <a:cxn ang="0">
                  <a:pos x="40" y="361"/>
                </a:cxn>
                <a:cxn ang="0">
                  <a:pos x="47" y="366"/>
                </a:cxn>
                <a:cxn ang="0">
                  <a:pos x="53" y="377"/>
                </a:cxn>
                <a:cxn ang="0">
                  <a:pos x="64" y="372"/>
                </a:cxn>
                <a:cxn ang="0">
                  <a:pos x="74" y="360"/>
                </a:cxn>
                <a:cxn ang="0">
                  <a:pos x="78" y="356"/>
                </a:cxn>
                <a:cxn ang="0">
                  <a:pos x="91" y="368"/>
                </a:cxn>
                <a:cxn ang="0">
                  <a:pos x="102" y="369"/>
                </a:cxn>
                <a:cxn ang="0">
                  <a:pos x="121" y="374"/>
                </a:cxn>
                <a:cxn ang="0">
                  <a:pos x="156" y="340"/>
                </a:cxn>
                <a:cxn ang="0">
                  <a:pos x="191" y="340"/>
                </a:cxn>
                <a:cxn ang="0">
                  <a:pos x="223" y="318"/>
                </a:cxn>
              </a:cxnLst>
              <a:rect l="0" t="0" r="r" b="b"/>
              <a:pathLst>
                <a:path w="349" h="377">
                  <a:moveTo>
                    <a:pt x="223" y="318"/>
                  </a:moveTo>
                  <a:lnTo>
                    <a:pt x="220" y="310"/>
                  </a:lnTo>
                  <a:lnTo>
                    <a:pt x="196" y="290"/>
                  </a:lnTo>
                  <a:lnTo>
                    <a:pt x="185" y="277"/>
                  </a:lnTo>
                  <a:lnTo>
                    <a:pt x="171" y="272"/>
                  </a:lnTo>
                  <a:lnTo>
                    <a:pt x="169" y="266"/>
                  </a:lnTo>
                  <a:lnTo>
                    <a:pt x="174" y="253"/>
                  </a:lnTo>
                  <a:lnTo>
                    <a:pt x="174" y="262"/>
                  </a:lnTo>
                  <a:lnTo>
                    <a:pt x="175" y="255"/>
                  </a:lnTo>
                  <a:lnTo>
                    <a:pt x="174" y="236"/>
                  </a:lnTo>
                  <a:lnTo>
                    <a:pt x="175" y="229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199" y="212"/>
                  </a:lnTo>
                  <a:lnTo>
                    <a:pt x="223" y="209"/>
                  </a:lnTo>
                  <a:lnTo>
                    <a:pt x="235" y="200"/>
                  </a:lnTo>
                  <a:lnTo>
                    <a:pt x="239" y="194"/>
                  </a:lnTo>
                  <a:lnTo>
                    <a:pt x="257" y="181"/>
                  </a:lnTo>
                  <a:lnTo>
                    <a:pt x="274" y="162"/>
                  </a:lnTo>
                  <a:lnTo>
                    <a:pt x="289" y="155"/>
                  </a:lnTo>
                  <a:lnTo>
                    <a:pt x="295" y="150"/>
                  </a:lnTo>
                  <a:lnTo>
                    <a:pt x="297" y="121"/>
                  </a:lnTo>
                  <a:lnTo>
                    <a:pt x="293" y="112"/>
                  </a:lnTo>
                  <a:lnTo>
                    <a:pt x="295" y="101"/>
                  </a:lnTo>
                  <a:lnTo>
                    <a:pt x="304" y="87"/>
                  </a:lnTo>
                  <a:lnTo>
                    <a:pt x="308" y="80"/>
                  </a:lnTo>
                  <a:lnTo>
                    <a:pt x="335" y="49"/>
                  </a:lnTo>
                  <a:lnTo>
                    <a:pt x="342" y="46"/>
                  </a:lnTo>
                  <a:lnTo>
                    <a:pt x="349" y="48"/>
                  </a:lnTo>
                  <a:lnTo>
                    <a:pt x="347" y="41"/>
                  </a:lnTo>
                  <a:lnTo>
                    <a:pt x="343" y="33"/>
                  </a:lnTo>
                  <a:lnTo>
                    <a:pt x="343" y="27"/>
                  </a:lnTo>
                  <a:lnTo>
                    <a:pt x="335" y="26"/>
                  </a:lnTo>
                  <a:lnTo>
                    <a:pt x="327" y="11"/>
                  </a:lnTo>
                  <a:lnTo>
                    <a:pt x="316" y="0"/>
                  </a:lnTo>
                  <a:lnTo>
                    <a:pt x="305" y="9"/>
                  </a:lnTo>
                  <a:lnTo>
                    <a:pt x="298" y="29"/>
                  </a:lnTo>
                  <a:lnTo>
                    <a:pt x="288" y="44"/>
                  </a:lnTo>
                  <a:lnTo>
                    <a:pt x="257" y="68"/>
                  </a:lnTo>
                  <a:lnTo>
                    <a:pt x="233" y="74"/>
                  </a:lnTo>
                  <a:lnTo>
                    <a:pt x="213" y="74"/>
                  </a:lnTo>
                  <a:lnTo>
                    <a:pt x="208" y="83"/>
                  </a:lnTo>
                  <a:lnTo>
                    <a:pt x="214" y="114"/>
                  </a:lnTo>
                  <a:lnTo>
                    <a:pt x="172" y="118"/>
                  </a:lnTo>
                  <a:lnTo>
                    <a:pt x="158" y="108"/>
                  </a:lnTo>
                  <a:lnTo>
                    <a:pt x="139" y="103"/>
                  </a:lnTo>
                  <a:lnTo>
                    <a:pt x="127" y="113"/>
                  </a:lnTo>
                  <a:lnTo>
                    <a:pt x="102" y="142"/>
                  </a:lnTo>
                  <a:lnTo>
                    <a:pt x="84" y="157"/>
                  </a:lnTo>
                  <a:lnTo>
                    <a:pt x="45" y="178"/>
                  </a:lnTo>
                  <a:lnTo>
                    <a:pt x="30" y="185"/>
                  </a:lnTo>
                  <a:lnTo>
                    <a:pt x="2" y="220"/>
                  </a:lnTo>
                  <a:lnTo>
                    <a:pt x="0" y="224"/>
                  </a:lnTo>
                  <a:lnTo>
                    <a:pt x="13" y="235"/>
                  </a:lnTo>
                  <a:lnTo>
                    <a:pt x="16" y="246"/>
                  </a:lnTo>
                  <a:lnTo>
                    <a:pt x="30" y="239"/>
                  </a:lnTo>
                  <a:lnTo>
                    <a:pt x="42" y="243"/>
                  </a:lnTo>
                  <a:lnTo>
                    <a:pt x="57" y="245"/>
                  </a:lnTo>
                  <a:lnTo>
                    <a:pt x="63" y="248"/>
                  </a:lnTo>
                  <a:lnTo>
                    <a:pt x="59" y="258"/>
                  </a:lnTo>
                  <a:lnTo>
                    <a:pt x="56" y="278"/>
                  </a:lnTo>
                  <a:lnTo>
                    <a:pt x="50" y="301"/>
                  </a:lnTo>
                  <a:lnTo>
                    <a:pt x="52" y="307"/>
                  </a:lnTo>
                  <a:lnTo>
                    <a:pt x="59" y="307"/>
                  </a:lnTo>
                  <a:lnTo>
                    <a:pt x="45" y="315"/>
                  </a:lnTo>
                  <a:lnTo>
                    <a:pt x="43" y="320"/>
                  </a:lnTo>
                  <a:lnTo>
                    <a:pt x="37" y="323"/>
                  </a:lnTo>
                  <a:lnTo>
                    <a:pt x="32" y="339"/>
                  </a:lnTo>
                  <a:lnTo>
                    <a:pt x="24" y="352"/>
                  </a:lnTo>
                  <a:lnTo>
                    <a:pt x="40" y="353"/>
                  </a:lnTo>
                  <a:lnTo>
                    <a:pt x="50" y="350"/>
                  </a:lnTo>
                  <a:lnTo>
                    <a:pt x="48" y="355"/>
                  </a:lnTo>
                  <a:lnTo>
                    <a:pt x="45" y="361"/>
                  </a:lnTo>
                  <a:lnTo>
                    <a:pt x="40" y="361"/>
                  </a:lnTo>
                  <a:lnTo>
                    <a:pt x="41" y="368"/>
                  </a:lnTo>
                  <a:lnTo>
                    <a:pt x="47" y="366"/>
                  </a:lnTo>
                  <a:lnTo>
                    <a:pt x="51" y="376"/>
                  </a:lnTo>
                  <a:lnTo>
                    <a:pt x="53" y="377"/>
                  </a:lnTo>
                  <a:lnTo>
                    <a:pt x="61" y="377"/>
                  </a:lnTo>
                  <a:lnTo>
                    <a:pt x="64" y="372"/>
                  </a:lnTo>
                  <a:lnTo>
                    <a:pt x="71" y="370"/>
                  </a:lnTo>
                  <a:lnTo>
                    <a:pt x="74" y="360"/>
                  </a:lnTo>
                  <a:lnTo>
                    <a:pt x="72" y="355"/>
                  </a:lnTo>
                  <a:lnTo>
                    <a:pt x="78" y="356"/>
                  </a:lnTo>
                  <a:lnTo>
                    <a:pt x="84" y="365"/>
                  </a:lnTo>
                  <a:lnTo>
                    <a:pt x="91" y="368"/>
                  </a:lnTo>
                  <a:lnTo>
                    <a:pt x="99" y="374"/>
                  </a:lnTo>
                  <a:lnTo>
                    <a:pt x="102" y="369"/>
                  </a:lnTo>
                  <a:lnTo>
                    <a:pt x="113" y="365"/>
                  </a:lnTo>
                  <a:lnTo>
                    <a:pt x="121" y="374"/>
                  </a:lnTo>
                  <a:lnTo>
                    <a:pt x="134" y="363"/>
                  </a:lnTo>
                  <a:lnTo>
                    <a:pt x="156" y="340"/>
                  </a:lnTo>
                  <a:lnTo>
                    <a:pt x="174" y="339"/>
                  </a:lnTo>
                  <a:lnTo>
                    <a:pt x="191" y="340"/>
                  </a:lnTo>
                  <a:lnTo>
                    <a:pt x="206" y="334"/>
                  </a:lnTo>
                  <a:lnTo>
                    <a:pt x="223" y="3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4" name="Group 116"/>
            <p:cNvGrpSpPr>
              <a:grpSpLocks noChangeAspect="1"/>
            </p:cNvGrpSpPr>
            <p:nvPr/>
          </p:nvGrpSpPr>
          <p:grpSpPr bwMode="gray">
            <a:xfrm>
              <a:off x="6237522" y="1594009"/>
              <a:ext cx="2978333" cy="1802010"/>
              <a:chOff x="2730" y="960"/>
              <a:chExt cx="1873" cy="1032"/>
            </a:xfrm>
            <a:grpFill/>
          </p:grpSpPr>
          <p:grpSp>
            <p:nvGrpSpPr>
              <p:cNvPr id="349" name="Group 117"/>
              <p:cNvGrpSpPr>
                <a:grpSpLocks noChangeAspect="1"/>
              </p:cNvGrpSpPr>
              <p:nvPr/>
            </p:nvGrpSpPr>
            <p:grpSpPr bwMode="gray">
              <a:xfrm>
                <a:off x="3044" y="960"/>
                <a:ext cx="1473" cy="481"/>
                <a:chOff x="3044" y="960"/>
                <a:chExt cx="1473" cy="481"/>
              </a:xfrm>
              <a:grpFill/>
            </p:grpSpPr>
            <p:sp>
              <p:nvSpPr>
                <p:cNvPr id="353" name="Freeform 118"/>
                <p:cNvSpPr>
                  <a:spLocks noChangeAspect="1"/>
                </p:cNvSpPr>
                <p:nvPr/>
              </p:nvSpPr>
              <p:spPr bwMode="gray">
                <a:xfrm>
                  <a:off x="3044" y="141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27" y="8"/>
                    </a:cxn>
                    <a:cxn ang="0">
                      <a:pos x="29" y="5"/>
                    </a:cxn>
                    <a:cxn ang="0">
                      <a:pos x="34" y="3"/>
                    </a:cxn>
                    <a:cxn ang="0">
                      <a:pos x="38" y="7"/>
                    </a:cxn>
                    <a:cxn ang="0">
                      <a:pos x="49" y="0"/>
                    </a:cxn>
                    <a:cxn ang="0">
                      <a:pos x="54" y="0"/>
                    </a:cxn>
                    <a:cxn ang="0">
                      <a:pos x="94" y="37"/>
                    </a:cxn>
                    <a:cxn ang="0">
                      <a:pos x="100" y="51"/>
                    </a:cxn>
                    <a:cxn ang="0">
                      <a:pos x="105" y="53"/>
                    </a:cxn>
                    <a:cxn ang="0">
                      <a:pos x="105" y="34"/>
                    </a:cxn>
                    <a:cxn ang="0">
                      <a:pos x="109" y="49"/>
                    </a:cxn>
                    <a:cxn ang="0">
                      <a:pos x="116" y="65"/>
                    </a:cxn>
                    <a:cxn ang="0">
                      <a:pos x="115" y="78"/>
                    </a:cxn>
                    <a:cxn ang="0">
                      <a:pos x="109" y="64"/>
                    </a:cxn>
                    <a:cxn ang="0">
                      <a:pos x="97" y="76"/>
                    </a:cxn>
                    <a:cxn ang="0">
                      <a:pos x="77" y="105"/>
                    </a:cxn>
                    <a:cxn ang="0">
                      <a:pos x="63" y="113"/>
                    </a:cxn>
                    <a:cxn ang="0">
                      <a:pos x="55" y="113"/>
                    </a:cxn>
                    <a:cxn ang="0">
                      <a:pos x="45" y="124"/>
                    </a:cxn>
                    <a:cxn ang="0">
                      <a:pos x="35" y="125"/>
                    </a:cxn>
                    <a:cxn ang="0">
                      <a:pos x="30" y="118"/>
                    </a:cxn>
                    <a:cxn ang="0">
                      <a:pos x="28" y="126"/>
                    </a:cxn>
                    <a:cxn ang="0">
                      <a:pos x="19" y="118"/>
                    </a:cxn>
                    <a:cxn ang="0">
                      <a:pos x="12" y="105"/>
                    </a:cxn>
                    <a:cxn ang="0">
                      <a:pos x="6" y="105"/>
                    </a:cxn>
                    <a:cxn ang="0">
                      <a:pos x="4" y="118"/>
                    </a:cxn>
                    <a:cxn ang="0">
                      <a:pos x="8" y="125"/>
                    </a:cxn>
                    <a:cxn ang="0">
                      <a:pos x="2" y="115"/>
                    </a:cxn>
                    <a:cxn ang="0">
                      <a:pos x="0" y="104"/>
                    </a:cxn>
                    <a:cxn ang="0">
                      <a:pos x="2" y="91"/>
                    </a:cxn>
                    <a:cxn ang="0">
                      <a:pos x="3" y="56"/>
                    </a:cxn>
                    <a:cxn ang="0">
                      <a:pos x="7" y="41"/>
                    </a:cxn>
                    <a:cxn ang="0">
                      <a:pos x="19" y="17"/>
                    </a:cxn>
                    <a:cxn ang="0">
                      <a:pos x="27" y="8"/>
                    </a:cxn>
                  </a:cxnLst>
                  <a:rect l="0" t="0" r="r" b="b"/>
                  <a:pathLst>
                    <a:path w="116" h="126">
                      <a:moveTo>
                        <a:pt x="27" y="8"/>
                      </a:moveTo>
                      <a:lnTo>
                        <a:pt x="29" y="5"/>
                      </a:lnTo>
                      <a:lnTo>
                        <a:pt x="34" y="3"/>
                      </a:lnTo>
                      <a:lnTo>
                        <a:pt x="38" y="7"/>
                      </a:lnTo>
                      <a:lnTo>
                        <a:pt x="49" y="0"/>
                      </a:lnTo>
                      <a:lnTo>
                        <a:pt x="54" y="0"/>
                      </a:lnTo>
                      <a:lnTo>
                        <a:pt x="94" y="37"/>
                      </a:lnTo>
                      <a:lnTo>
                        <a:pt x="100" y="51"/>
                      </a:lnTo>
                      <a:lnTo>
                        <a:pt x="105" y="53"/>
                      </a:lnTo>
                      <a:lnTo>
                        <a:pt x="105" y="34"/>
                      </a:lnTo>
                      <a:lnTo>
                        <a:pt x="109" y="49"/>
                      </a:lnTo>
                      <a:lnTo>
                        <a:pt x="116" y="65"/>
                      </a:lnTo>
                      <a:lnTo>
                        <a:pt x="115" y="78"/>
                      </a:lnTo>
                      <a:lnTo>
                        <a:pt x="109" y="64"/>
                      </a:lnTo>
                      <a:lnTo>
                        <a:pt x="97" y="76"/>
                      </a:lnTo>
                      <a:lnTo>
                        <a:pt x="77" y="105"/>
                      </a:lnTo>
                      <a:lnTo>
                        <a:pt x="63" y="113"/>
                      </a:lnTo>
                      <a:lnTo>
                        <a:pt x="55" y="113"/>
                      </a:lnTo>
                      <a:lnTo>
                        <a:pt x="45" y="124"/>
                      </a:lnTo>
                      <a:lnTo>
                        <a:pt x="35" y="125"/>
                      </a:lnTo>
                      <a:lnTo>
                        <a:pt x="30" y="118"/>
                      </a:lnTo>
                      <a:lnTo>
                        <a:pt x="28" y="126"/>
                      </a:lnTo>
                      <a:lnTo>
                        <a:pt x="19" y="118"/>
                      </a:lnTo>
                      <a:lnTo>
                        <a:pt x="12" y="105"/>
                      </a:lnTo>
                      <a:lnTo>
                        <a:pt x="6" y="105"/>
                      </a:lnTo>
                      <a:lnTo>
                        <a:pt x="4" y="118"/>
                      </a:lnTo>
                      <a:lnTo>
                        <a:pt x="8" y="125"/>
                      </a:lnTo>
                      <a:lnTo>
                        <a:pt x="2" y="115"/>
                      </a:lnTo>
                      <a:lnTo>
                        <a:pt x="0" y="104"/>
                      </a:lnTo>
                      <a:lnTo>
                        <a:pt x="2" y="91"/>
                      </a:lnTo>
                      <a:lnTo>
                        <a:pt x="3" y="56"/>
                      </a:lnTo>
                      <a:lnTo>
                        <a:pt x="7" y="41"/>
                      </a:lnTo>
                      <a:lnTo>
                        <a:pt x="19" y="17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4" name="Freeform 119"/>
                <p:cNvSpPr>
                  <a:spLocks noChangeAspect="1"/>
                </p:cNvSpPr>
                <p:nvPr/>
              </p:nvSpPr>
              <p:spPr bwMode="gray">
                <a:xfrm>
                  <a:off x="3605" y="995"/>
                  <a:ext cx="67" cy="84"/>
                </a:xfrm>
                <a:custGeom>
                  <a:avLst/>
                  <a:gdLst/>
                  <a:ahLst/>
                  <a:cxnLst>
                    <a:cxn ang="0">
                      <a:pos x="42" y="277"/>
                    </a:cxn>
                    <a:cxn ang="0">
                      <a:pos x="52" y="238"/>
                    </a:cxn>
                    <a:cxn ang="0">
                      <a:pos x="66" y="185"/>
                    </a:cxn>
                    <a:cxn ang="0">
                      <a:pos x="96" y="201"/>
                    </a:cxn>
                    <a:cxn ang="0">
                      <a:pos x="80" y="149"/>
                    </a:cxn>
                    <a:cxn ang="0">
                      <a:pos x="92" y="119"/>
                    </a:cxn>
                    <a:cxn ang="0">
                      <a:pos x="93" y="115"/>
                    </a:cxn>
                    <a:cxn ang="0">
                      <a:pos x="100" y="94"/>
                    </a:cxn>
                    <a:cxn ang="0">
                      <a:pos x="105" y="88"/>
                    </a:cxn>
                    <a:cxn ang="0">
                      <a:pos x="124" y="52"/>
                    </a:cxn>
                    <a:cxn ang="0">
                      <a:pos x="124" y="29"/>
                    </a:cxn>
                    <a:cxn ang="0">
                      <a:pos x="136" y="39"/>
                    </a:cxn>
                    <a:cxn ang="0">
                      <a:pos x="155" y="62"/>
                    </a:cxn>
                    <a:cxn ang="0">
                      <a:pos x="155" y="16"/>
                    </a:cxn>
                    <a:cxn ang="0">
                      <a:pos x="194" y="12"/>
                    </a:cxn>
                    <a:cxn ang="0">
                      <a:pos x="195" y="29"/>
                    </a:cxn>
                    <a:cxn ang="0">
                      <a:pos x="208" y="30"/>
                    </a:cxn>
                    <a:cxn ang="0">
                      <a:pos x="195" y="73"/>
                    </a:cxn>
                    <a:cxn ang="0">
                      <a:pos x="194" y="108"/>
                    </a:cxn>
                    <a:cxn ang="0">
                      <a:pos x="209" y="103"/>
                    </a:cxn>
                    <a:cxn ang="0">
                      <a:pos x="219" y="66"/>
                    </a:cxn>
                    <a:cxn ang="0">
                      <a:pos x="233" y="79"/>
                    </a:cxn>
                    <a:cxn ang="0">
                      <a:pos x="238" y="99"/>
                    </a:cxn>
                    <a:cxn ang="0">
                      <a:pos x="249" y="72"/>
                    </a:cxn>
                    <a:cxn ang="0">
                      <a:pos x="262" y="95"/>
                    </a:cxn>
                    <a:cxn ang="0">
                      <a:pos x="261" y="119"/>
                    </a:cxn>
                    <a:cxn ang="0">
                      <a:pos x="273" y="131"/>
                    </a:cxn>
                    <a:cxn ang="0">
                      <a:pos x="279" y="110"/>
                    </a:cxn>
                    <a:cxn ang="0">
                      <a:pos x="292" y="163"/>
                    </a:cxn>
                    <a:cxn ang="0">
                      <a:pos x="334" y="195"/>
                    </a:cxn>
                    <a:cxn ang="0">
                      <a:pos x="337" y="234"/>
                    </a:cxn>
                    <a:cxn ang="0">
                      <a:pos x="337" y="259"/>
                    </a:cxn>
                    <a:cxn ang="0">
                      <a:pos x="318" y="312"/>
                    </a:cxn>
                    <a:cxn ang="0">
                      <a:pos x="301" y="317"/>
                    </a:cxn>
                    <a:cxn ang="0">
                      <a:pos x="242" y="344"/>
                    </a:cxn>
                    <a:cxn ang="0">
                      <a:pos x="216" y="347"/>
                    </a:cxn>
                    <a:cxn ang="0">
                      <a:pos x="200" y="346"/>
                    </a:cxn>
                    <a:cxn ang="0">
                      <a:pos x="190" y="360"/>
                    </a:cxn>
                    <a:cxn ang="0">
                      <a:pos x="149" y="352"/>
                    </a:cxn>
                    <a:cxn ang="0">
                      <a:pos x="133" y="352"/>
                    </a:cxn>
                    <a:cxn ang="0">
                      <a:pos x="92" y="368"/>
                    </a:cxn>
                    <a:cxn ang="0">
                      <a:pos x="77" y="385"/>
                    </a:cxn>
                    <a:cxn ang="0">
                      <a:pos x="41" y="409"/>
                    </a:cxn>
                    <a:cxn ang="0">
                      <a:pos x="6" y="416"/>
                    </a:cxn>
                    <a:cxn ang="0">
                      <a:pos x="12" y="398"/>
                    </a:cxn>
                    <a:cxn ang="0">
                      <a:pos x="0" y="393"/>
                    </a:cxn>
                    <a:cxn ang="0">
                      <a:pos x="9" y="355"/>
                    </a:cxn>
                    <a:cxn ang="0">
                      <a:pos x="33" y="297"/>
                    </a:cxn>
                  </a:cxnLst>
                  <a:rect l="0" t="0" r="r" b="b"/>
                  <a:pathLst>
                    <a:path w="337" h="418">
                      <a:moveTo>
                        <a:pt x="33" y="286"/>
                      </a:moveTo>
                      <a:lnTo>
                        <a:pt x="42" y="277"/>
                      </a:lnTo>
                      <a:lnTo>
                        <a:pt x="42" y="269"/>
                      </a:lnTo>
                      <a:lnTo>
                        <a:pt x="52" y="238"/>
                      </a:lnTo>
                      <a:lnTo>
                        <a:pt x="49" y="228"/>
                      </a:lnTo>
                      <a:lnTo>
                        <a:pt x="66" y="185"/>
                      </a:lnTo>
                      <a:lnTo>
                        <a:pt x="85" y="202"/>
                      </a:lnTo>
                      <a:lnTo>
                        <a:pt x="96" y="201"/>
                      </a:lnTo>
                      <a:lnTo>
                        <a:pt x="80" y="183"/>
                      </a:lnTo>
                      <a:lnTo>
                        <a:pt x="80" y="149"/>
                      </a:lnTo>
                      <a:lnTo>
                        <a:pt x="81" y="131"/>
                      </a:lnTo>
                      <a:lnTo>
                        <a:pt x="92" y="119"/>
                      </a:lnTo>
                      <a:lnTo>
                        <a:pt x="100" y="118"/>
                      </a:lnTo>
                      <a:lnTo>
                        <a:pt x="93" y="115"/>
                      </a:lnTo>
                      <a:lnTo>
                        <a:pt x="93" y="103"/>
                      </a:lnTo>
                      <a:lnTo>
                        <a:pt x="100" y="94"/>
                      </a:lnTo>
                      <a:lnTo>
                        <a:pt x="109" y="92"/>
                      </a:lnTo>
                      <a:lnTo>
                        <a:pt x="105" y="88"/>
                      </a:lnTo>
                      <a:lnTo>
                        <a:pt x="105" y="73"/>
                      </a:lnTo>
                      <a:lnTo>
                        <a:pt x="124" y="52"/>
                      </a:lnTo>
                      <a:lnTo>
                        <a:pt x="125" y="44"/>
                      </a:lnTo>
                      <a:lnTo>
                        <a:pt x="124" y="29"/>
                      </a:lnTo>
                      <a:lnTo>
                        <a:pt x="130" y="24"/>
                      </a:lnTo>
                      <a:lnTo>
                        <a:pt x="136" y="39"/>
                      </a:lnTo>
                      <a:lnTo>
                        <a:pt x="139" y="56"/>
                      </a:lnTo>
                      <a:lnTo>
                        <a:pt x="155" y="62"/>
                      </a:lnTo>
                      <a:lnTo>
                        <a:pt x="157" y="48"/>
                      </a:lnTo>
                      <a:lnTo>
                        <a:pt x="155" y="16"/>
                      </a:lnTo>
                      <a:lnTo>
                        <a:pt x="166" y="0"/>
                      </a:lnTo>
                      <a:lnTo>
                        <a:pt x="194" y="12"/>
                      </a:lnTo>
                      <a:lnTo>
                        <a:pt x="194" y="36"/>
                      </a:lnTo>
                      <a:lnTo>
                        <a:pt x="195" y="29"/>
                      </a:lnTo>
                      <a:lnTo>
                        <a:pt x="200" y="23"/>
                      </a:lnTo>
                      <a:lnTo>
                        <a:pt x="208" y="30"/>
                      </a:lnTo>
                      <a:lnTo>
                        <a:pt x="208" y="43"/>
                      </a:lnTo>
                      <a:lnTo>
                        <a:pt x="195" y="73"/>
                      </a:lnTo>
                      <a:lnTo>
                        <a:pt x="197" y="94"/>
                      </a:lnTo>
                      <a:lnTo>
                        <a:pt x="194" y="108"/>
                      </a:lnTo>
                      <a:lnTo>
                        <a:pt x="194" y="122"/>
                      </a:lnTo>
                      <a:lnTo>
                        <a:pt x="209" y="103"/>
                      </a:lnTo>
                      <a:lnTo>
                        <a:pt x="219" y="84"/>
                      </a:lnTo>
                      <a:lnTo>
                        <a:pt x="219" y="66"/>
                      </a:lnTo>
                      <a:lnTo>
                        <a:pt x="224" y="65"/>
                      </a:lnTo>
                      <a:lnTo>
                        <a:pt x="233" y="79"/>
                      </a:lnTo>
                      <a:lnTo>
                        <a:pt x="236" y="94"/>
                      </a:lnTo>
                      <a:lnTo>
                        <a:pt x="238" y="99"/>
                      </a:lnTo>
                      <a:lnTo>
                        <a:pt x="245" y="88"/>
                      </a:lnTo>
                      <a:lnTo>
                        <a:pt x="249" y="72"/>
                      </a:lnTo>
                      <a:lnTo>
                        <a:pt x="258" y="77"/>
                      </a:lnTo>
                      <a:lnTo>
                        <a:pt x="262" y="95"/>
                      </a:lnTo>
                      <a:lnTo>
                        <a:pt x="259" y="110"/>
                      </a:lnTo>
                      <a:lnTo>
                        <a:pt x="261" y="119"/>
                      </a:lnTo>
                      <a:lnTo>
                        <a:pt x="267" y="131"/>
                      </a:lnTo>
                      <a:lnTo>
                        <a:pt x="273" y="131"/>
                      </a:lnTo>
                      <a:lnTo>
                        <a:pt x="272" y="118"/>
                      </a:lnTo>
                      <a:lnTo>
                        <a:pt x="279" y="110"/>
                      </a:lnTo>
                      <a:lnTo>
                        <a:pt x="284" y="137"/>
                      </a:lnTo>
                      <a:lnTo>
                        <a:pt x="292" y="163"/>
                      </a:lnTo>
                      <a:lnTo>
                        <a:pt x="326" y="184"/>
                      </a:lnTo>
                      <a:lnTo>
                        <a:pt x="334" y="195"/>
                      </a:lnTo>
                      <a:lnTo>
                        <a:pt x="337" y="217"/>
                      </a:lnTo>
                      <a:lnTo>
                        <a:pt x="337" y="234"/>
                      </a:lnTo>
                      <a:lnTo>
                        <a:pt x="333" y="245"/>
                      </a:lnTo>
                      <a:lnTo>
                        <a:pt x="337" y="259"/>
                      </a:lnTo>
                      <a:lnTo>
                        <a:pt x="337" y="276"/>
                      </a:lnTo>
                      <a:lnTo>
                        <a:pt x="318" y="312"/>
                      </a:lnTo>
                      <a:lnTo>
                        <a:pt x="307" y="323"/>
                      </a:lnTo>
                      <a:lnTo>
                        <a:pt x="301" y="317"/>
                      </a:lnTo>
                      <a:lnTo>
                        <a:pt x="280" y="321"/>
                      </a:lnTo>
                      <a:lnTo>
                        <a:pt x="242" y="344"/>
                      </a:lnTo>
                      <a:lnTo>
                        <a:pt x="226" y="341"/>
                      </a:lnTo>
                      <a:lnTo>
                        <a:pt x="216" y="347"/>
                      </a:lnTo>
                      <a:lnTo>
                        <a:pt x="205" y="344"/>
                      </a:lnTo>
                      <a:lnTo>
                        <a:pt x="200" y="346"/>
                      </a:lnTo>
                      <a:lnTo>
                        <a:pt x="199" y="355"/>
                      </a:lnTo>
                      <a:lnTo>
                        <a:pt x="190" y="360"/>
                      </a:lnTo>
                      <a:lnTo>
                        <a:pt x="176" y="342"/>
                      </a:lnTo>
                      <a:lnTo>
                        <a:pt x="149" y="352"/>
                      </a:lnTo>
                      <a:lnTo>
                        <a:pt x="143" y="346"/>
                      </a:lnTo>
                      <a:lnTo>
                        <a:pt x="133" y="352"/>
                      </a:lnTo>
                      <a:lnTo>
                        <a:pt x="98" y="350"/>
                      </a:lnTo>
                      <a:lnTo>
                        <a:pt x="92" y="368"/>
                      </a:lnTo>
                      <a:lnTo>
                        <a:pt x="86" y="371"/>
                      </a:lnTo>
                      <a:lnTo>
                        <a:pt x="77" y="385"/>
                      </a:lnTo>
                      <a:lnTo>
                        <a:pt x="53" y="396"/>
                      </a:lnTo>
                      <a:lnTo>
                        <a:pt x="41" y="409"/>
                      </a:lnTo>
                      <a:lnTo>
                        <a:pt x="33" y="418"/>
                      </a:lnTo>
                      <a:lnTo>
                        <a:pt x="6" y="416"/>
                      </a:lnTo>
                      <a:lnTo>
                        <a:pt x="7" y="409"/>
                      </a:lnTo>
                      <a:lnTo>
                        <a:pt x="12" y="398"/>
                      </a:lnTo>
                      <a:lnTo>
                        <a:pt x="11" y="387"/>
                      </a:lnTo>
                      <a:lnTo>
                        <a:pt x="0" y="393"/>
                      </a:lnTo>
                      <a:lnTo>
                        <a:pt x="4" y="366"/>
                      </a:lnTo>
                      <a:lnTo>
                        <a:pt x="9" y="355"/>
                      </a:lnTo>
                      <a:lnTo>
                        <a:pt x="38" y="302"/>
                      </a:lnTo>
                      <a:lnTo>
                        <a:pt x="33" y="297"/>
                      </a:lnTo>
                      <a:lnTo>
                        <a:pt x="33" y="2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5" name="Freeform 120"/>
                <p:cNvSpPr>
                  <a:spLocks noChangeAspect="1"/>
                </p:cNvSpPr>
                <p:nvPr/>
              </p:nvSpPr>
              <p:spPr bwMode="gray">
                <a:xfrm>
                  <a:off x="4015" y="1163"/>
                  <a:ext cx="73" cy="67"/>
                </a:xfrm>
                <a:custGeom>
                  <a:avLst/>
                  <a:gdLst/>
                  <a:ahLst/>
                  <a:cxnLst>
                    <a:cxn ang="0">
                      <a:pos x="179" y="89"/>
                    </a:cxn>
                    <a:cxn ang="0">
                      <a:pos x="185" y="89"/>
                    </a:cxn>
                    <a:cxn ang="0">
                      <a:pos x="200" y="103"/>
                    </a:cxn>
                    <a:cxn ang="0">
                      <a:pos x="194" y="120"/>
                    </a:cxn>
                    <a:cxn ang="0">
                      <a:pos x="195" y="127"/>
                    </a:cxn>
                    <a:cxn ang="0">
                      <a:pos x="205" y="132"/>
                    </a:cxn>
                    <a:cxn ang="0">
                      <a:pos x="216" y="133"/>
                    </a:cxn>
                    <a:cxn ang="0">
                      <a:pos x="228" y="133"/>
                    </a:cxn>
                    <a:cxn ang="0">
                      <a:pos x="233" y="103"/>
                    </a:cxn>
                    <a:cxn ang="0">
                      <a:pos x="225" y="60"/>
                    </a:cxn>
                    <a:cxn ang="0">
                      <a:pos x="235" y="34"/>
                    </a:cxn>
                    <a:cxn ang="0">
                      <a:pos x="268" y="49"/>
                    </a:cxn>
                    <a:cxn ang="0">
                      <a:pos x="290" y="89"/>
                    </a:cxn>
                    <a:cxn ang="0">
                      <a:pos x="307" y="109"/>
                    </a:cxn>
                    <a:cxn ang="0">
                      <a:pos x="314" y="127"/>
                    </a:cxn>
                    <a:cxn ang="0">
                      <a:pos x="309" y="151"/>
                    </a:cxn>
                    <a:cxn ang="0">
                      <a:pos x="300" y="170"/>
                    </a:cxn>
                    <a:cxn ang="0">
                      <a:pos x="296" y="191"/>
                    </a:cxn>
                    <a:cxn ang="0">
                      <a:pos x="309" y="234"/>
                    </a:cxn>
                    <a:cxn ang="0">
                      <a:pos x="344" y="259"/>
                    </a:cxn>
                    <a:cxn ang="0">
                      <a:pos x="365" y="280"/>
                    </a:cxn>
                    <a:cxn ang="0">
                      <a:pos x="343" y="289"/>
                    </a:cxn>
                    <a:cxn ang="0">
                      <a:pos x="314" y="287"/>
                    </a:cxn>
                    <a:cxn ang="0">
                      <a:pos x="305" y="302"/>
                    </a:cxn>
                    <a:cxn ang="0">
                      <a:pos x="287" y="272"/>
                    </a:cxn>
                    <a:cxn ang="0">
                      <a:pos x="279" y="253"/>
                    </a:cxn>
                    <a:cxn ang="0">
                      <a:pos x="238" y="280"/>
                    </a:cxn>
                    <a:cxn ang="0">
                      <a:pos x="211" y="301"/>
                    </a:cxn>
                    <a:cxn ang="0">
                      <a:pos x="174" y="310"/>
                    </a:cxn>
                    <a:cxn ang="0">
                      <a:pos x="172" y="303"/>
                    </a:cxn>
                    <a:cxn ang="0">
                      <a:pos x="169" y="289"/>
                    </a:cxn>
                    <a:cxn ang="0">
                      <a:pos x="162" y="256"/>
                    </a:cxn>
                    <a:cxn ang="0">
                      <a:pos x="146" y="288"/>
                    </a:cxn>
                    <a:cxn ang="0">
                      <a:pos x="150" y="298"/>
                    </a:cxn>
                    <a:cxn ang="0">
                      <a:pos x="140" y="331"/>
                    </a:cxn>
                    <a:cxn ang="0">
                      <a:pos x="113" y="324"/>
                    </a:cxn>
                    <a:cxn ang="0">
                      <a:pos x="70" y="307"/>
                    </a:cxn>
                    <a:cxn ang="0">
                      <a:pos x="54" y="260"/>
                    </a:cxn>
                    <a:cxn ang="0">
                      <a:pos x="15" y="242"/>
                    </a:cxn>
                    <a:cxn ang="0">
                      <a:pos x="0" y="196"/>
                    </a:cxn>
                    <a:cxn ang="0">
                      <a:pos x="20" y="196"/>
                    </a:cxn>
                    <a:cxn ang="0">
                      <a:pos x="27" y="179"/>
                    </a:cxn>
                    <a:cxn ang="0">
                      <a:pos x="15" y="176"/>
                    </a:cxn>
                    <a:cxn ang="0">
                      <a:pos x="26" y="173"/>
                    </a:cxn>
                    <a:cxn ang="0">
                      <a:pos x="13" y="152"/>
                    </a:cxn>
                    <a:cxn ang="0">
                      <a:pos x="8" y="140"/>
                    </a:cxn>
                    <a:cxn ang="0">
                      <a:pos x="21" y="143"/>
                    </a:cxn>
                    <a:cxn ang="0">
                      <a:pos x="17" y="122"/>
                    </a:cxn>
                    <a:cxn ang="0">
                      <a:pos x="26" y="99"/>
                    </a:cxn>
                    <a:cxn ang="0">
                      <a:pos x="44" y="95"/>
                    </a:cxn>
                    <a:cxn ang="0">
                      <a:pos x="33" y="88"/>
                    </a:cxn>
                    <a:cxn ang="0">
                      <a:pos x="26" y="67"/>
                    </a:cxn>
                    <a:cxn ang="0">
                      <a:pos x="36" y="51"/>
                    </a:cxn>
                    <a:cxn ang="0">
                      <a:pos x="67" y="43"/>
                    </a:cxn>
                    <a:cxn ang="0">
                      <a:pos x="80" y="22"/>
                    </a:cxn>
                    <a:cxn ang="0">
                      <a:pos x="119" y="0"/>
                    </a:cxn>
                    <a:cxn ang="0">
                      <a:pos x="117" y="13"/>
                    </a:cxn>
                    <a:cxn ang="0">
                      <a:pos x="146" y="54"/>
                    </a:cxn>
                    <a:cxn ang="0">
                      <a:pos x="160" y="54"/>
                    </a:cxn>
                    <a:cxn ang="0">
                      <a:pos x="169" y="68"/>
                    </a:cxn>
                    <a:cxn ang="0">
                      <a:pos x="168" y="87"/>
                    </a:cxn>
                  </a:cxnLst>
                  <a:rect l="0" t="0" r="r" b="b"/>
                  <a:pathLst>
                    <a:path w="365" h="334">
                      <a:moveTo>
                        <a:pt x="178" y="86"/>
                      </a:moveTo>
                      <a:lnTo>
                        <a:pt x="179" y="89"/>
                      </a:lnTo>
                      <a:lnTo>
                        <a:pt x="180" y="95"/>
                      </a:lnTo>
                      <a:lnTo>
                        <a:pt x="185" y="89"/>
                      </a:lnTo>
                      <a:lnTo>
                        <a:pt x="201" y="94"/>
                      </a:lnTo>
                      <a:lnTo>
                        <a:pt x="200" y="103"/>
                      </a:lnTo>
                      <a:lnTo>
                        <a:pt x="201" y="106"/>
                      </a:lnTo>
                      <a:lnTo>
                        <a:pt x="194" y="120"/>
                      </a:lnTo>
                      <a:lnTo>
                        <a:pt x="196" y="121"/>
                      </a:lnTo>
                      <a:lnTo>
                        <a:pt x="195" y="127"/>
                      </a:lnTo>
                      <a:lnTo>
                        <a:pt x="198" y="135"/>
                      </a:lnTo>
                      <a:lnTo>
                        <a:pt x="205" y="132"/>
                      </a:lnTo>
                      <a:lnTo>
                        <a:pt x="210" y="138"/>
                      </a:lnTo>
                      <a:lnTo>
                        <a:pt x="216" y="133"/>
                      </a:lnTo>
                      <a:lnTo>
                        <a:pt x="226" y="137"/>
                      </a:lnTo>
                      <a:lnTo>
                        <a:pt x="228" y="133"/>
                      </a:lnTo>
                      <a:lnTo>
                        <a:pt x="228" y="109"/>
                      </a:lnTo>
                      <a:lnTo>
                        <a:pt x="233" y="103"/>
                      </a:lnTo>
                      <a:lnTo>
                        <a:pt x="226" y="92"/>
                      </a:lnTo>
                      <a:lnTo>
                        <a:pt x="225" y="60"/>
                      </a:lnTo>
                      <a:lnTo>
                        <a:pt x="225" y="47"/>
                      </a:lnTo>
                      <a:lnTo>
                        <a:pt x="235" y="34"/>
                      </a:lnTo>
                      <a:lnTo>
                        <a:pt x="242" y="30"/>
                      </a:lnTo>
                      <a:lnTo>
                        <a:pt x="268" y="49"/>
                      </a:lnTo>
                      <a:lnTo>
                        <a:pt x="287" y="78"/>
                      </a:lnTo>
                      <a:lnTo>
                        <a:pt x="290" y="89"/>
                      </a:lnTo>
                      <a:lnTo>
                        <a:pt x="297" y="109"/>
                      </a:lnTo>
                      <a:lnTo>
                        <a:pt x="307" y="109"/>
                      </a:lnTo>
                      <a:lnTo>
                        <a:pt x="314" y="115"/>
                      </a:lnTo>
                      <a:lnTo>
                        <a:pt x="314" y="127"/>
                      </a:lnTo>
                      <a:lnTo>
                        <a:pt x="311" y="138"/>
                      </a:lnTo>
                      <a:lnTo>
                        <a:pt x="309" y="151"/>
                      </a:lnTo>
                      <a:lnTo>
                        <a:pt x="305" y="163"/>
                      </a:lnTo>
                      <a:lnTo>
                        <a:pt x="300" y="170"/>
                      </a:lnTo>
                      <a:lnTo>
                        <a:pt x="296" y="181"/>
                      </a:lnTo>
                      <a:lnTo>
                        <a:pt x="296" y="191"/>
                      </a:lnTo>
                      <a:lnTo>
                        <a:pt x="298" y="201"/>
                      </a:lnTo>
                      <a:lnTo>
                        <a:pt x="309" y="234"/>
                      </a:lnTo>
                      <a:lnTo>
                        <a:pt x="323" y="254"/>
                      </a:lnTo>
                      <a:lnTo>
                        <a:pt x="344" y="259"/>
                      </a:lnTo>
                      <a:lnTo>
                        <a:pt x="361" y="272"/>
                      </a:lnTo>
                      <a:lnTo>
                        <a:pt x="365" y="280"/>
                      </a:lnTo>
                      <a:lnTo>
                        <a:pt x="364" y="283"/>
                      </a:lnTo>
                      <a:lnTo>
                        <a:pt x="343" y="289"/>
                      </a:lnTo>
                      <a:lnTo>
                        <a:pt x="317" y="277"/>
                      </a:lnTo>
                      <a:lnTo>
                        <a:pt x="314" y="287"/>
                      </a:lnTo>
                      <a:lnTo>
                        <a:pt x="314" y="296"/>
                      </a:lnTo>
                      <a:lnTo>
                        <a:pt x="305" y="302"/>
                      </a:lnTo>
                      <a:lnTo>
                        <a:pt x="281" y="273"/>
                      </a:lnTo>
                      <a:lnTo>
                        <a:pt x="287" y="272"/>
                      </a:lnTo>
                      <a:lnTo>
                        <a:pt x="289" y="261"/>
                      </a:lnTo>
                      <a:lnTo>
                        <a:pt x="279" y="253"/>
                      </a:lnTo>
                      <a:lnTo>
                        <a:pt x="265" y="272"/>
                      </a:lnTo>
                      <a:lnTo>
                        <a:pt x="238" y="280"/>
                      </a:lnTo>
                      <a:lnTo>
                        <a:pt x="225" y="287"/>
                      </a:lnTo>
                      <a:lnTo>
                        <a:pt x="211" y="301"/>
                      </a:lnTo>
                      <a:lnTo>
                        <a:pt x="183" y="312"/>
                      </a:lnTo>
                      <a:lnTo>
                        <a:pt x="174" y="310"/>
                      </a:lnTo>
                      <a:lnTo>
                        <a:pt x="165" y="302"/>
                      </a:lnTo>
                      <a:lnTo>
                        <a:pt x="172" y="303"/>
                      </a:lnTo>
                      <a:lnTo>
                        <a:pt x="179" y="296"/>
                      </a:lnTo>
                      <a:lnTo>
                        <a:pt x="169" y="289"/>
                      </a:lnTo>
                      <a:lnTo>
                        <a:pt x="162" y="276"/>
                      </a:lnTo>
                      <a:lnTo>
                        <a:pt x="162" y="256"/>
                      </a:lnTo>
                      <a:lnTo>
                        <a:pt x="149" y="265"/>
                      </a:lnTo>
                      <a:lnTo>
                        <a:pt x="146" y="288"/>
                      </a:lnTo>
                      <a:lnTo>
                        <a:pt x="155" y="285"/>
                      </a:lnTo>
                      <a:lnTo>
                        <a:pt x="150" y="298"/>
                      </a:lnTo>
                      <a:lnTo>
                        <a:pt x="146" y="320"/>
                      </a:lnTo>
                      <a:lnTo>
                        <a:pt x="140" y="331"/>
                      </a:lnTo>
                      <a:lnTo>
                        <a:pt x="130" y="334"/>
                      </a:lnTo>
                      <a:lnTo>
                        <a:pt x="113" y="324"/>
                      </a:lnTo>
                      <a:lnTo>
                        <a:pt x="90" y="320"/>
                      </a:lnTo>
                      <a:lnTo>
                        <a:pt x="70" y="307"/>
                      </a:lnTo>
                      <a:lnTo>
                        <a:pt x="61" y="289"/>
                      </a:lnTo>
                      <a:lnTo>
                        <a:pt x="54" y="260"/>
                      </a:lnTo>
                      <a:lnTo>
                        <a:pt x="42" y="262"/>
                      </a:lnTo>
                      <a:lnTo>
                        <a:pt x="15" y="242"/>
                      </a:lnTo>
                      <a:lnTo>
                        <a:pt x="10" y="223"/>
                      </a:lnTo>
                      <a:lnTo>
                        <a:pt x="0" y="196"/>
                      </a:lnTo>
                      <a:lnTo>
                        <a:pt x="10" y="190"/>
                      </a:lnTo>
                      <a:lnTo>
                        <a:pt x="20" y="196"/>
                      </a:lnTo>
                      <a:lnTo>
                        <a:pt x="32" y="190"/>
                      </a:lnTo>
                      <a:lnTo>
                        <a:pt x="27" y="179"/>
                      </a:lnTo>
                      <a:lnTo>
                        <a:pt x="17" y="181"/>
                      </a:lnTo>
                      <a:lnTo>
                        <a:pt x="15" y="176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24" y="159"/>
                      </a:lnTo>
                      <a:lnTo>
                        <a:pt x="13" y="152"/>
                      </a:lnTo>
                      <a:lnTo>
                        <a:pt x="7" y="141"/>
                      </a:lnTo>
                      <a:lnTo>
                        <a:pt x="8" y="140"/>
                      </a:lnTo>
                      <a:lnTo>
                        <a:pt x="17" y="151"/>
                      </a:lnTo>
                      <a:lnTo>
                        <a:pt x="21" y="143"/>
                      </a:lnTo>
                      <a:lnTo>
                        <a:pt x="22" y="132"/>
                      </a:lnTo>
                      <a:lnTo>
                        <a:pt x="17" y="122"/>
                      </a:lnTo>
                      <a:lnTo>
                        <a:pt x="17" y="106"/>
                      </a:lnTo>
                      <a:lnTo>
                        <a:pt x="26" y="99"/>
                      </a:lnTo>
                      <a:lnTo>
                        <a:pt x="39" y="103"/>
                      </a:lnTo>
                      <a:lnTo>
                        <a:pt x="44" y="95"/>
                      </a:lnTo>
                      <a:lnTo>
                        <a:pt x="38" y="83"/>
                      </a:lnTo>
                      <a:lnTo>
                        <a:pt x="33" y="88"/>
                      </a:lnTo>
                      <a:lnTo>
                        <a:pt x="29" y="82"/>
                      </a:lnTo>
                      <a:lnTo>
                        <a:pt x="26" y="67"/>
                      </a:lnTo>
                      <a:lnTo>
                        <a:pt x="28" y="62"/>
                      </a:lnTo>
                      <a:lnTo>
                        <a:pt x="36" y="51"/>
                      </a:lnTo>
                      <a:lnTo>
                        <a:pt x="42" y="55"/>
                      </a:lnTo>
                      <a:lnTo>
                        <a:pt x="67" y="43"/>
                      </a:lnTo>
                      <a:lnTo>
                        <a:pt x="77" y="18"/>
                      </a:lnTo>
                      <a:lnTo>
                        <a:pt x="80" y="22"/>
                      </a:lnTo>
                      <a:lnTo>
                        <a:pt x="103" y="4"/>
                      </a:lnTo>
                      <a:lnTo>
                        <a:pt x="119" y="0"/>
                      </a:lnTo>
                      <a:lnTo>
                        <a:pt x="123" y="1"/>
                      </a:lnTo>
                      <a:lnTo>
                        <a:pt x="117" y="13"/>
                      </a:lnTo>
                      <a:lnTo>
                        <a:pt x="119" y="24"/>
                      </a:lnTo>
                      <a:lnTo>
                        <a:pt x="146" y="54"/>
                      </a:lnTo>
                      <a:lnTo>
                        <a:pt x="151" y="57"/>
                      </a:lnTo>
                      <a:lnTo>
                        <a:pt x="160" y="54"/>
                      </a:lnTo>
                      <a:lnTo>
                        <a:pt x="162" y="62"/>
                      </a:lnTo>
                      <a:lnTo>
                        <a:pt x="169" y="68"/>
                      </a:lnTo>
                      <a:lnTo>
                        <a:pt x="163" y="78"/>
                      </a:lnTo>
                      <a:lnTo>
                        <a:pt x="168" y="87"/>
                      </a:lnTo>
                      <a:lnTo>
                        <a:pt x="178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6" name="Freeform 121"/>
                <p:cNvSpPr>
                  <a:spLocks noChangeAspect="1"/>
                </p:cNvSpPr>
                <p:nvPr/>
              </p:nvSpPr>
              <p:spPr bwMode="gray">
                <a:xfrm>
                  <a:off x="4066" y="1166"/>
                  <a:ext cx="4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8"/>
                    </a:cxn>
                    <a:cxn ang="0">
                      <a:pos x="32" y="30"/>
                    </a:cxn>
                    <a:cxn ang="0">
                      <a:pos x="42" y="38"/>
                    </a:cxn>
                    <a:cxn ang="0">
                      <a:pos x="56" y="59"/>
                    </a:cxn>
                    <a:cxn ang="0">
                      <a:pos x="64" y="66"/>
                    </a:cxn>
                    <a:cxn ang="0">
                      <a:pos x="89" y="71"/>
                    </a:cxn>
                    <a:cxn ang="0">
                      <a:pos x="106" y="59"/>
                    </a:cxn>
                    <a:cxn ang="0">
                      <a:pos x="116" y="56"/>
                    </a:cxn>
                    <a:cxn ang="0">
                      <a:pos x="138" y="64"/>
                    </a:cxn>
                    <a:cxn ang="0">
                      <a:pos x="152" y="89"/>
                    </a:cxn>
                    <a:cxn ang="0">
                      <a:pos x="169" y="97"/>
                    </a:cxn>
                    <a:cxn ang="0">
                      <a:pos x="182" y="110"/>
                    </a:cxn>
                    <a:cxn ang="0">
                      <a:pos x="201" y="120"/>
                    </a:cxn>
                    <a:cxn ang="0">
                      <a:pos x="215" y="136"/>
                    </a:cxn>
                    <a:cxn ang="0">
                      <a:pos x="222" y="136"/>
                    </a:cxn>
                    <a:cxn ang="0">
                      <a:pos x="224" y="145"/>
                    </a:cxn>
                    <a:cxn ang="0">
                      <a:pos x="206" y="142"/>
                    </a:cxn>
                    <a:cxn ang="0">
                      <a:pos x="197" y="146"/>
                    </a:cxn>
                    <a:cxn ang="0">
                      <a:pos x="193" y="155"/>
                    </a:cxn>
                    <a:cxn ang="0">
                      <a:pos x="181" y="156"/>
                    </a:cxn>
                    <a:cxn ang="0">
                      <a:pos x="185" y="161"/>
                    </a:cxn>
                    <a:cxn ang="0">
                      <a:pos x="182" y="169"/>
                    </a:cxn>
                    <a:cxn ang="0">
                      <a:pos x="182" y="183"/>
                    </a:cxn>
                    <a:cxn ang="0">
                      <a:pos x="188" y="194"/>
                    </a:cxn>
                    <a:cxn ang="0">
                      <a:pos x="183" y="200"/>
                    </a:cxn>
                    <a:cxn ang="0">
                      <a:pos x="180" y="217"/>
                    </a:cxn>
                    <a:cxn ang="0">
                      <a:pos x="167" y="226"/>
                    </a:cxn>
                    <a:cxn ang="0">
                      <a:pos x="163" y="232"/>
                    </a:cxn>
                    <a:cxn ang="0">
                      <a:pos x="138" y="248"/>
                    </a:cxn>
                    <a:cxn ang="0">
                      <a:pos x="128" y="241"/>
                    </a:cxn>
                    <a:cxn ang="0">
                      <a:pos x="91" y="233"/>
                    </a:cxn>
                    <a:cxn ang="0">
                      <a:pos x="77" y="222"/>
                    </a:cxn>
                    <a:cxn ang="0">
                      <a:pos x="54" y="164"/>
                    </a:cxn>
                    <a:cxn ang="0">
                      <a:pos x="56" y="147"/>
                    </a:cxn>
                    <a:cxn ang="0">
                      <a:pos x="69" y="108"/>
                    </a:cxn>
                    <a:cxn ang="0">
                      <a:pos x="73" y="85"/>
                    </a:cxn>
                    <a:cxn ang="0">
                      <a:pos x="64" y="85"/>
                    </a:cxn>
                    <a:cxn ang="0">
                      <a:pos x="61" y="73"/>
                    </a:cxn>
                    <a:cxn ang="0">
                      <a:pos x="16" y="19"/>
                    </a:cxn>
                    <a:cxn ang="0">
                      <a:pos x="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48">
                      <a:moveTo>
                        <a:pt x="0" y="0"/>
                      </a:moveTo>
                      <a:lnTo>
                        <a:pt x="16" y="8"/>
                      </a:lnTo>
                      <a:lnTo>
                        <a:pt x="32" y="30"/>
                      </a:lnTo>
                      <a:lnTo>
                        <a:pt x="42" y="38"/>
                      </a:lnTo>
                      <a:lnTo>
                        <a:pt x="56" y="59"/>
                      </a:lnTo>
                      <a:lnTo>
                        <a:pt x="64" y="66"/>
                      </a:lnTo>
                      <a:lnTo>
                        <a:pt x="89" y="71"/>
                      </a:lnTo>
                      <a:lnTo>
                        <a:pt x="106" y="59"/>
                      </a:lnTo>
                      <a:lnTo>
                        <a:pt x="116" y="56"/>
                      </a:lnTo>
                      <a:lnTo>
                        <a:pt x="138" y="64"/>
                      </a:lnTo>
                      <a:lnTo>
                        <a:pt x="152" y="89"/>
                      </a:lnTo>
                      <a:lnTo>
                        <a:pt x="169" y="97"/>
                      </a:lnTo>
                      <a:lnTo>
                        <a:pt x="182" y="110"/>
                      </a:lnTo>
                      <a:lnTo>
                        <a:pt x="201" y="120"/>
                      </a:lnTo>
                      <a:lnTo>
                        <a:pt x="215" y="136"/>
                      </a:lnTo>
                      <a:lnTo>
                        <a:pt x="222" y="136"/>
                      </a:lnTo>
                      <a:lnTo>
                        <a:pt x="224" y="145"/>
                      </a:lnTo>
                      <a:lnTo>
                        <a:pt x="206" y="142"/>
                      </a:lnTo>
                      <a:lnTo>
                        <a:pt x="197" y="146"/>
                      </a:lnTo>
                      <a:lnTo>
                        <a:pt x="193" y="155"/>
                      </a:lnTo>
                      <a:lnTo>
                        <a:pt x="181" y="156"/>
                      </a:lnTo>
                      <a:lnTo>
                        <a:pt x="185" y="161"/>
                      </a:lnTo>
                      <a:lnTo>
                        <a:pt x="182" y="169"/>
                      </a:lnTo>
                      <a:lnTo>
                        <a:pt x="182" y="183"/>
                      </a:lnTo>
                      <a:lnTo>
                        <a:pt x="188" y="194"/>
                      </a:lnTo>
                      <a:lnTo>
                        <a:pt x="183" y="200"/>
                      </a:lnTo>
                      <a:lnTo>
                        <a:pt x="180" y="217"/>
                      </a:lnTo>
                      <a:lnTo>
                        <a:pt x="167" y="226"/>
                      </a:lnTo>
                      <a:lnTo>
                        <a:pt x="163" y="232"/>
                      </a:lnTo>
                      <a:lnTo>
                        <a:pt x="138" y="248"/>
                      </a:lnTo>
                      <a:lnTo>
                        <a:pt x="128" y="241"/>
                      </a:lnTo>
                      <a:lnTo>
                        <a:pt x="91" y="233"/>
                      </a:lnTo>
                      <a:lnTo>
                        <a:pt x="77" y="222"/>
                      </a:lnTo>
                      <a:lnTo>
                        <a:pt x="54" y="164"/>
                      </a:lnTo>
                      <a:lnTo>
                        <a:pt x="56" y="147"/>
                      </a:lnTo>
                      <a:lnTo>
                        <a:pt x="69" y="108"/>
                      </a:lnTo>
                      <a:lnTo>
                        <a:pt x="73" y="85"/>
                      </a:lnTo>
                      <a:lnTo>
                        <a:pt x="64" y="85"/>
                      </a:lnTo>
                      <a:lnTo>
                        <a:pt x="61" y="73"/>
                      </a:lnTo>
                      <a:lnTo>
                        <a:pt x="16" y="19"/>
                      </a:lnTo>
                      <a:lnTo>
                        <a:pt x="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7" name="Freeform 122"/>
                <p:cNvSpPr>
                  <a:spLocks noChangeAspect="1"/>
                </p:cNvSpPr>
                <p:nvPr/>
              </p:nvSpPr>
              <p:spPr bwMode="gray">
                <a:xfrm>
                  <a:off x="4119" y="1193"/>
                  <a:ext cx="54" cy="3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9" y="6"/>
                    </a:cxn>
                    <a:cxn ang="0">
                      <a:pos x="19" y="10"/>
                    </a:cxn>
                    <a:cxn ang="0">
                      <a:pos x="24" y="15"/>
                    </a:cxn>
                    <a:cxn ang="0">
                      <a:pos x="26" y="25"/>
                    </a:cxn>
                    <a:cxn ang="0">
                      <a:pos x="36" y="30"/>
                    </a:cxn>
                    <a:cxn ang="0">
                      <a:pos x="51" y="33"/>
                    </a:cxn>
                    <a:cxn ang="0">
                      <a:pos x="66" y="35"/>
                    </a:cxn>
                    <a:cxn ang="0">
                      <a:pos x="73" y="31"/>
                    </a:cxn>
                    <a:cxn ang="0">
                      <a:pos x="127" y="41"/>
                    </a:cxn>
                    <a:cxn ang="0">
                      <a:pos x="129" y="49"/>
                    </a:cxn>
                    <a:cxn ang="0">
                      <a:pos x="122" y="49"/>
                    </a:cxn>
                    <a:cxn ang="0">
                      <a:pos x="121" y="55"/>
                    </a:cxn>
                    <a:cxn ang="0">
                      <a:pos x="109" y="67"/>
                    </a:cxn>
                    <a:cxn ang="0">
                      <a:pos x="132" y="64"/>
                    </a:cxn>
                    <a:cxn ang="0">
                      <a:pos x="154" y="68"/>
                    </a:cxn>
                    <a:cxn ang="0">
                      <a:pos x="163" y="62"/>
                    </a:cxn>
                    <a:cxn ang="0">
                      <a:pos x="172" y="62"/>
                    </a:cxn>
                    <a:cxn ang="0">
                      <a:pos x="182" y="68"/>
                    </a:cxn>
                    <a:cxn ang="0">
                      <a:pos x="188" y="79"/>
                    </a:cxn>
                    <a:cxn ang="0">
                      <a:pos x="207" y="75"/>
                    </a:cxn>
                    <a:cxn ang="0">
                      <a:pos x="218" y="79"/>
                    </a:cxn>
                    <a:cxn ang="0">
                      <a:pos x="225" y="91"/>
                    </a:cxn>
                    <a:cxn ang="0">
                      <a:pos x="266" y="100"/>
                    </a:cxn>
                    <a:cxn ang="0">
                      <a:pos x="256" y="108"/>
                    </a:cxn>
                    <a:cxn ang="0">
                      <a:pos x="257" y="135"/>
                    </a:cxn>
                    <a:cxn ang="0">
                      <a:pos x="245" y="154"/>
                    </a:cxn>
                    <a:cxn ang="0">
                      <a:pos x="208" y="176"/>
                    </a:cxn>
                    <a:cxn ang="0">
                      <a:pos x="198" y="180"/>
                    </a:cxn>
                    <a:cxn ang="0">
                      <a:pos x="191" y="171"/>
                    </a:cxn>
                    <a:cxn ang="0">
                      <a:pos x="186" y="176"/>
                    </a:cxn>
                    <a:cxn ang="0">
                      <a:pos x="179" y="173"/>
                    </a:cxn>
                    <a:cxn ang="0">
                      <a:pos x="174" y="164"/>
                    </a:cxn>
                    <a:cxn ang="0">
                      <a:pos x="171" y="175"/>
                    </a:cxn>
                    <a:cxn ang="0">
                      <a:pos x="160" y="175"/>
                    </a:cxn>
                    <a:cxn ang="0">
                      <a:pos x="144" y="170"/>
                    </a:cxn>
                    <a:cxn ang="0">
                      <a:pos x="133" y="156"/>
                    </a:cxn>
                    <a:cxn ang="0">
                      <a:pos x="117" y="156"/>
                    </a:cxn>
                    <a:cxn ang="0">
                      <a:pos x="104" y="151"/>
                    </a:cxn>
                    <a:cxn ang="0">
                      <a:pos x="95" y="140"/>
                    </a:cxn>
                    <a:cxn ang="0">
                      <a:pos x="85" y="135"/>
                    </a:cxn>
                    <a:cxn ang="0">
                      <a:pos x="75" y="123"/>
                    </a:cxn>
                    <a:cxn ang="0">
                      <a:pos x="57" y="118"/>
                    </a:cxn>
                    <a:cxn ang="0">
                      <a:pos x="46" y="110"/>
                    </a:cxn>
                    <a:cxn ang="0">
                      <a:pos x="45" y="81"/>
                    </a:cxn>
                    <a:cxn ang="0">
                      <a:pos x="31" y="67"/>
                    </a:cxn>
                    <a:cxn ang="0">
                      <a:pos x="26" y="47"/>
                    </a:cxn>
                    <a:cxn ang="0">
                      <a:pos x="5" y="20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66" h="180">
                      <a:moveTo>
                        <a:pt x="3" y="0"/>
                      </a:moveTo>
                      <a:lnTo>
                        <a:pt x="9" y="6"/>
                      </a:lnTo>
                      <a:lnTo>
                        <a:pt x="19" y="10"/>
                      </a:lnTo>
                      <a:lnTo>
                        <a:pt x="24" y="15"/>
                      </a:lnTo>
                      <a:lnTo>
                        <a:pt x="26" y="25"/>
                      </a:lnTo>
                      <a:lnTo>
                        <a:pt x="36" y="30"/>
                      </a:lnTo>
                      <a:lnTo>
                        <a:pt x="51" y="33"/>
                      </a:lnTo>
                      <a:lnTo>
                        <a:pt x="66" y="35"/>
                      </a:lnTo>
                      <a:lnTo>
                        <a:pt x="73" y="31"/>
                      </a:lnTo>
                      <a:lnTo>
                        <a:pt x="127" y="41"/>
                      </a:lnTo>
                      <a:lnTo>
                        <a:pt x="129" y="49"/>
                      </a:lnTo>
                      <a:lnTo>
                        <a:pt x="122" y="49"/>
                      </a:lnTo>
                      <a:lnTo>
                        <a:pt x="121" y="55"/>
                      </a:lnTo>
                      <a:lnTo>
                        <a:pt x="109" y="67"/>
                      </a:lnTo>
                      <a:lnTo>
                        <a:pt x="132" y="64"/>
                      </a:lnTo>
                      <a:lnTo>
                        <a:pt x="154" y="68"/>
                      </a:lnTo>
                      <a:lnTo>
                        <a:pt x="163" y="62"/>
                      </a:lnTo>
                      <a:lnTo>
                        <a:pt x="172" y="62"/>
                      </a:lnTo>
                      <a:lnTo>
                        <a:pt x="182" y="68"/>
                      </a:lnTo>
                      <a:lnTo>
                        <a:pt x="188" y="79"/>
                      </a:lnTo>
                      <a:lnTo>
                        <a:pt x="207" y="75"/>
                      </a:lnTo>
                      <a:lnTo>
                        <a:pt x="218" y="79"/>
                      </a:lnTo>
                      <a:lnTo>
                        <a:pt x="225" y="91"/>
                      </a:lnTo>
                      <a:lnTo>
                        <a:pt x="266" y="100"/>
                      </a:lnTo>
                      <a:lnTo>
                        <a:pt x="256" y="108"/>
                      </a:lnTo>
                      <a:lnTo>
                        <a:pt x="257" y="135"/>
                      </a:lnTo>
                      <a:lnTo>
                        <a:pt x="245" y="154"/>
                      </a:lnTo>
                      <a:lnTo>
                        <a:pt x="208" y="176"/>
                      </a:lnTo>
                      <a:lnTo>
                        <a:pt x="198" y="180"/>
                      </a:lnTo>
                      <a:lnTo>
                        <a:pt x="191" y="171"/>
                      </a:lnTo>
                      <a:lnTo>
                        <a:pt x="186" y="176"/>
                      </a:lnTo>
                      <a:lnTo>
                        <a:pt x="179" y="173"/>
                      </a:lnTo>
                      <a:lnTo>
                        <a:pt x="174" y="164"/>
                      </a:lnTo>
                      <a:lnTo>
                        <a:pt x="171" y="175"/>
                      </a:lnTo>
                      <a:lnTo>
                        <a:pt x="160" y="175"/>
                      </a:lnTo>
                      <a:lnTo>
                        <a:pt x="144" y="170"/>
                      </a:lnTo>
                      <a:lnTo>
                        <a:pt x="133" y="156"/>
                      </a:lnTo>
                      <a:lnTo>
                        <a:pt x="117" y="156"/>
                      </a:lnTo>
                      <a:lnTo>
                        <a:pt x="104" y="151"/>
                      </a:lnTo>
                      <a:lnTo>
                        <a:pt x="95" y="140"/>
                      </a:lnTo>
                      <a:lnTo>
                        <a:pt x="85" y="135"/>
                      </a:lnTo>
                      <a:lnTo>
                        <a:pt x="75" y="123"/>
                      </a:lnTo>
                      <a:lnTo>
                        <a:pt x="57" y="118"/>
                      </a:lnTo>
                      <a:lnTo>
                        <a:pt x="46" y="110"/>
                      </a:lnTo>
                      <a:lnTo>
                        <a:pt x="45" y="81"/>
                      </a:lnTo>
                      <a:lnTo>
                        <a:pt x="31" y="67"/>
                      </a:lnTo>
                      <a:lnTo>
                        <a:pt x="26" y="47"/>
                      </a:lnTo>
                      <a:lnTo>
                        <a:pt x="5" y="20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8" name="Freeform 123"/>
                <p:cNvSpPr>
                  <a:spLocks noChangeAspect="1"/>
                </p:cNvSpPr>
                <p:nvPr/>
              </p:nvSpPr>
              <p:spPr bwMode="gray">
                <a:xfrm>
                  <a:off x="4047" y="1261"/>
                  <a:ext cx="43" cy="27"/>
                </a:xfrm>
                <a:custGeom>
                  <a:avLst/>
                  <a:gdLst/>
                  <a:ahLst/>
                  <a:cxnLst>
                    <a:cxn ang="0">
                      <a:pos x="92" y="7"/>
                    </a:cxn>
                    <a:cxn ang="0">
                      <a:pos x="110" y="0"/>
                    </a:cxn>
                    <a:cxn ang="0">
                      <a:pos x="126" y="2"/>
                    </a:cxn>
                    <a:cxn ang="0">
                      <a:pos x="137" y="5"/>
                    </a:cxn>
                    <a:cxn ang="0">
                      <a:pos x="148" y="16"/>
                    </a:cxn>
                    <a:cxn ang="0">
                      <a:pos x="156" y="18"/>
                    </a:cxn>
                    <a:cxn ang="0">
                      <a:pos x="169" y="36"/>
                    </a:cxn>
                    <a:cxn ang="0">
                      <a:pos x="187" y="51"/>
                    </a:cxn>
                    <a:cxn ang="0">
                      <a:pos x="203" y="78"/>
                    </a:cxn>
                    <a:cxn ang="0">
                      <a:pos x="207" y="93"/>
                    </a:cxn>
                    <a:cxn ang="0">
                      <a:pos x="207" y="112"/>
                    </a:cxn>
                    <a:cxn ang="0">
                      <a:pos x="212" y="126"/>
                    </a:cxn>
                    <a:cxn ang="0">
                      <a:pos x="212" y="136"/>
                    </a:cxn>
                    <a:cxn ang="0">
                      <a:pos x="202" y="132"/>
                    </a:cxn>
                    <a:cxn ang="0">
                      <a:pos x="193" y="136"/>
                    </a:cxn>
                    <a:cxn ang="0">
                      <a:pos x="181" y="134"/>
                    </a:cxn>
                    <a:cxn ang="0">
                      <a:pos x="167" y="127"/>
                    </a:cxn>
                    <a:cxn ang="0">
                      <a:pos x="139" y="128"/>
                    </a:cxn>
                    <a:cxn ang="0">
                      <a:pos x="122" y="120"/>
                    </a:cxn>
                    <a:cxn ang="0">
                      <a:pos x="115" y="112"/>
                    </a:cxn>
                    <a:cxn ang="0">
                      <a:pos x="102" y="115"/>
                    </a:cxn>
                    <a:cxn ang="0">
                      <a:pos x="85" y="110"/>
                    </a:cxn>
                    <a:cxn ang="0">
                      <a:pos x="68" y="99"/>
                    </a:cxn>
                    <a:cxn ang="0">
                      <a:pos x="48" y="95"/>
                    </a:cxn>
                    <a:cxn ang="0">
                      <a:pos x="21" y="110"/>
                    </a:cxn>
                    <a:cxn ang="0">
                      <a:pos x="10" y="109"/>
                    </a:cxn>
                    <a:cxn ang="0">
                      <a:pos x="0" y="95"/>
                    </a:cxn>
                    <a:cxn ang="0">
                      <a:pos x="8" y="89"/>
                    </a:cxn>
                    <a:cxn ang="0">
                      <a:pos x="37" y="86"/>
                    </a:cxn>
                    <a:cxn ang="0">
                      <a:pos x="41" y="79"/>
                    </a:cxn>
                    <a:cxn ang="0">
                      <a:pos x="48" y="62"/>
                    </a:cxn>
                    <a:cxn ang="0">
                      <a:pos x="60" y="31"/>
                    </a:cxn>
                    <a:cxn ang="0">
                      <a:pos x="60" y="19"/>
                    </a:cxn>
                    <a:cxn ang="0">
                      <a:pos x="65" y="1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212" h="136">
                      <a:moveTo>
                        <a:pt x="92" y="7"/>
                      </a:moveTo>
                      <a:lnTo>
                        <a:pt x="110" y="0"/>
                      </a:lnTo>
                      <a:lnTo>
                        <a:pt x="126" y="2"/>
                      </a:lnTo>
                      <a:lnTo>
                        <a:pt x="137" y="5"/>
                      </a:lnTo>
                      <a:lnTo>
                        <a:pt x="148" y="16"/>
                      </a:lnTo>
                      <a:lnTo>
                        <a:pt x="156" y="18"/>
                      </a:lnTo>
                      <a:lnTo>
                        <a:pt x="169" y="36"/>
                      </a:lnTo>
                      <a:lnTo>
                        <a:pt x="187" y="51"/>
                      </a:lnTo>
                      <a:lnTo>
                        <a:pt x="203" y="78"/>
                      </a:lnTo>
                      <a:lnTo>
                        <a:pt x="207" y="93"/>
                      </a:lnTo>
                      <a:lnTo>
                        <a:pt x="207" y="112"/>
                      </a:lnTo>
                      <a:lnTo>
                        <a:pt x="212" y="126"/>
                      </a:lnTo>
                      <a:lnTo>
                        <a:pt x="212" y="136"/>
                      </a:lnTo>
                      <a:lnTo>
                        <a:pt x="202" y="132"/>
                      </a:lnTo>
                      <a:lnTo>
                        <a:pt x="193" y="136"/>
                      </a:lnTo>
                      <a:lnTo>
                        <a:pt x="181" y="134"/>
                      </a:lnTo>
                      <a:lnTo>
                        <a:pt x="167" y="127"/>
                      </a:lnTo>
                      <a:lnTo>
                        <a:pt x="139" y="128"/>
                      </a:lnTo>
                      <a:lnTo>
                        <a:pt x="122" y="120"/>
                      </a:lnTo>
                      <a:lnTo>
                        <a:pt x="115" y="112"/>
                      </a:lnTo>
                      <a:lnTo>
                        <a:pt x="102" y="115"/>
                      </a:lnTo>
                      <a:lnTo>
                        <a:pt x="85" y="110"/>
                      </a:lnTo>
                      <a:lnTo>
                        <a:pt x="68" y="99"/>
                      </a:lnTo>
                      <a:lnTo>
                        <a:pt x="48" y="95"/>
                      </a:lnTo>
                      <a:lnTo>
                        <a:pt x="21" y="110"/>
                      </a:lnTo>
                      <a:lnTo>
                        <a:pt x="10" y="109"/>
                      </a:lnTo>
                      <a:lnTo>
                        <a:pt x="0" y="95"/>
                      </a:lnTo>
                      <a:lnTo>
                        <a:pt x="8" y="89"/>
                      </a:lnTo>
                      <a:lnTo>
                        <a:pt x="37" y="86"/>
                      </a:lnTo>
                      <a:lnTo>
                        <a:pt x="41" y="79"/>
                      </a:lnTo>
                      <a:lnTo>
                        <a:pt x="48" y="62"/>
                      </a:lnTo>
                      <a:lnTo>
                        <a:pt x="60" y="31"/>
                      </a:lnTo>
                      <a:lnTo>
                        <a:pt x="60" y="19"/>
                      </a:lnTo>
                      <a:lnTo>
                        <a:pt x="65" y="10"/>
                      </a:lnTo>
                      <a:lnTo>
                        <a:pt x="92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9" name="Freeform 124"/>
                <p:cNvSpPr>
                  <a:spLocks noChangeAspect="1"/>
                </p:cNvSpPr>
                <p:nvPr/>
              </p:nvSpPr>
              <p:spPr bwMode="gray">
                <a:xfrm>
                  <a:off x="3080" y="1282"/>
                  <a:ext cx="68" cy="102"/>
                </a:xfrm>
                <a:custGeom>
                  <a:avLst/>
                  <a:gdLst/>
                  <a:ahLst/>
                  <a:cxnLst>
                    <a:cxn ang="0">
                      <a:pos x="152" y="22"/>
                    </a:cxn>
                    <a:cxn ang="0">
                      <a:pos x="199" y="0"/>
                    </a:cxn>
                    <a:cxn ang="0">
                      <a:pos x="234" y="15"/>
                    </a:cxn>
                    <a:cxn ang="0">
                      <a:pos x="277" y="45"/>
                    </a:cxn>
                    <a:cxn ang="0">
                      <a:pos x="272" y="68"/>
                    </a:cxn>
                    <a:cxn ang="0">
                      <a:pos x="234" y="86"/>
                    </a:cxn>
                    <a:cxn ang="0">
                      <a:pos x="267" y="94"/>
                    </a:cxn>
                    <a:cxn ang="0">
                      <a:pos x="245" y="114"/>
                    </a:cxn>
                    <a:cxn ang="0">
                      <a:pos x="238" y="119"/>
                    </a:cxn>
                    <a:cxn ang="0">
                      <a:pos x="232" y="158"/>
                    </a:cxn>
                    <a:cxn ang="0">
                      <a:pos x="226" y="165"/>
                    </a:cxn>
                    <a:cxn ang="0">
                      <a:pos x="219" y="189"/>
                    </a:cxn>
                    <a:cxn ang="0">
                      <a:pos x="224" y="226"/>
                    </a:cxn>
                    <a:cxn ang="0">
                      <a:pos x="218" y="267"/>
                    </a:cxn>
                    <a:cxn ang="0">
                      <a:pos x="230" y="331"/>
                    </a:cxn>
                    <a:cxn ang="0">
                      <a:pos x="250" y="373"/>
                    </a:cxn>
                    <a:cxn ang="0">
                      <a:pos x="278" y="426"/>
                    </a:cxn>
                    <a:cxn ang="0">
                      <a:pos x="306" y="450"/>
                    </a:cxn>
                    <a:cxn ang="0">
                      <a:pos x="338" y="472"/>
                    </a:cxn>
                    <a:cxn ang="0">
                      <a:pos x="322" y="490"/>
                    </a:cxn>
                    <a:cxn ang="0">
                      <a:pos x="320" y="498"/>
                    </a:cxn>
                    <a:cxn ang="0">
                      <a:pos x="301" y="502"/>
                    </a:cxn>
                    <a:cxn ang="0">
                      <a:pos x="284" y="470"/>
                    </a:cxn>
                    <a:cxn ang="0">
                      <a:pos x="261" y="481"/>
                    </a:cxn>
                    <a:cxn ang="0">
                      <a:pos x="273" y="487"/>
                    </a:cxn>
                    <a:cxn ang="0">
                      <a:pos x="251" y="491"/>
                    </a:cxn>
                    <a:cxn ang="0">
                      <a:pos x="243" y="495"/>
                    </a:cxn>
                    <a:cxn ang="0">
                      <a:pos x="220" y="476"/>
                    </a:cxn>
                    <a:cxn ang="0">
                      <a:pos x="210" y="488"/>
                    </a:cxn>
                    <a:cxn ang="0">
                      <a:pos x="182" y="480"/>
                    </a:cxn>
                    <a:cxn ang="0">
                      <a:pos x="189" y="466"/>
                    </a:cxn>
                    <a:cxn ang="0">
                      <a:pos x="144" y="470"/>
                    </a:cxn>
                    <a:cxn ang="0">
                      <a:pos x="127" y="461"/>
                    </a:cxn>
                    <a:cxn ang="0">
                      <a:pos x="125" y="438"/>
                    </a:cxn>
                    <a:cxn ang="0">
                      <a:pos x="124" y="421"/>
                    </a:cxn>
                    <a:cxn ang="0">
                      <a:pos x="135" y="413"/>
                    </a:cxn>
                    <a:cxn ang="0">
                      <a:pos x="157" y="412"/>
                    </a:cxn>
                    <a:cxn ang="0">
                      <a:pos x="143" y="400"/>
                    </a:cxn>
                    <a:cxn ang="0">
                      <a:pos x="116" y="380"/>
                    </a:cxn>
                    <a:cxn ang="0">
                      <a:pos x="138" y="348"/>
                    </a:cxn>
                    <a:cxn ang="0">
                      <a:pos x="109" y="380"/>
                    </a:cxn>
                    <a:cxn ang="0">
                      <a:pos x="107" y="345"/>
                    </a:cxn>
                    <a:cxn ang="0">
                      <a:pos x="90" y="342"/>
                    </a:cxn>
                    <a:cxn ang="0">
                      <a:pos x="76" y="353"/>
                    </a:cxn>
                    <a:cxn ang="0">
                      <a:pos x="65" y="319"/>
                    </a:cxn>
                    <a:cxn ang="0">
                      <a:pos x="51" y="331"/>
                    </a:cxn>
                    <a:cxn ang="0">
                      <a:pos x="32" y="347"/>
                    </a:cxn>
                    <a:cxn ang="0">
                      <a:pos x="16" y="340"/>
                    </a:cxn>
                    <a:cxn ang="0">
                      <a:pos x="1" y="294"/>
                    </a:cxn>
                    <a:cxn ang="0">
                      <a:pos x="3" y="255"/>
                    </a:cxn>
                    <a:cxn ang="0">
                      <a:pos x="27" y="242"/>
                    </a:cxn>
                    <a:cxn ang="0">
                      <a:pos x="42" y="244"/>
                    </a:cxn>
                    <a:cxn ang="0">
                      <a:pos x="53" y="230"/>
                    </a:cxn>
                    <a:cxn ang="0">
                      <a:pos x="64" y="206"/>
                    </a:cxn>
                    <a:cxn ang="0">
                      <a:pos x="70" y="186"/>
                    </a:cxn>
                    <a:cxn ang="0">
                      <a:pos x="79" y="162"/>
                    </a:cxn>
                    <a:cxn ang="0">
                      <a:pos x="75" y="158"/>
                    </a:cxn>
                    <a:cxn ang="0">
                      <a:pos x="68" y="141"/>
                    </a:cxn>
                    <a:cxn ang="0">
                      <a:pos x="73" y="97"/>
                    </a:cxn>
                    <a:cxn ang="0">
                      <a:pos x="103" y="87"/>
                    </a:cxn>
                    <a:cxn ang="0">
                      <a:pos x="94" y="74"/>
                    </a:cxn>
                    <a:cxn ang="0">
                      <a:pos x="92" y="61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38" h="508">
                      <a:moveTo>
                        <a:pt x="124" y="20"/>
                      </a:moveTo>
                      <a:lnTo>
                        <a:pt x="128" y="17"/>
                      </a:lnTo>
                      <a:lnTo>
                        <a:pt x="152" y="22"/>
                      </a:lnTo>
                      <a:lnTo>
                        <a:pt x="161" y="12"/>
                      </a:lnTo>
                      <a:lnTo>
                        <a:pt x="187" y="0"/>
                      </a:lnTo>
                      <a:lnTo>
                        <a:pt x="199" y="0"/>
                      </a:lnTo>
                      <a:lnTo>
                        <a:pt x="210" y="9"/>
                      </a:lnTo>
                      <a:lnTo>
                        <a:pt x="219" y="14"/>
                      </a:lnTo>
                      <a:lnTo>
                        <a:pt x="234" y="15"/>
                      </a:lnTo>
                      <a:lnTo>
                        <a:pt x="256" y="33"/>
                      </a:lnTo>
                      <a:lnTo>
                        <a:pt x="268" y="34"/>
                      </a:lnTo>
                      <a:lnTo>
                        <a:pt x="277" y="45"/>
                      </a:lnTo>
                      <a:lnTo>
                        <a:pt x="279" y="55"/>
                      </a:lnTo>
                      <a:lnTo>
                        <a:pt x="245" y="63"/>
                      </a:lnTo>
                      <a:lnTo>
                        <a:pt x="272" y="68"/>
                      </a:lnTo>
                      <a:lnTo>
                        <a:pt x="268" y="74"/>
                      </a:lnTo>
                      <a:lnTo>
                        <a:pt x="256" y="73"/>
                      </a:lnTo>
                      <a:lnTo>
                        <a:pt x="234" y="86"/>
                      </a:lnTo>
                      <a:lnTo>
                        <a:pt x="246" y="88"/>
                      </a:lnTo>
                      <a:lnTo>
                        <a:pt x="265" y="82"/>
                      </a:lnTo>
                      <a:lnTo>
                        <a:pt x="267" y="94"/>
                      </a:lnTo>
                      <a:lnTo>
                        <a:pt x="262" y="103"/>
                      </a:lnTo>
                      <a:lnTo>
                        <a:pt x="253" y="111"/>
                      </a:lnTo>
                      <a:lnTo>
                        <a:pt x="245" y="114"/>
                      </a:lnTo>
                      <a:lnTo>
                        <a:pt x="225" y="111"/>
                      </a:lnTo>
                      <a:lnTo>
                        <a:pt x="222" y="121"/>
                      </a:lnTo>
                      <a:lnTo>
                        <a:pt x="238" y="119"/>
                      </a:lnTo>
                      <a:lnTo>
                        <a:pt x="242" y="131"/>
                      </a:lnTo>
                      <a:lnTo>
                        <a:pt x="235" y="143"/>
                      </a:lnTo>
                      <a:lnTo>
                        <a:pt x="232" y="158"/>
                      </a:lnTo>
                      <a:lnTo>
                        <a:pt x="226" y="156"/>
                      </a:lnTo>
                      <a:lnTo>
                        <a:pt x="222" y="160"/>
                      </a:lnTo>
                      <a:lnTo>
                        <a:pt x="226" y="165"/>
                      </a:lnTo>
                      <a:lnTo>
                        <a:pt x="225" y="176"/>
                      </a:lnTo>
                      <a:lnTo>
                        <a:pt x="219" y="178"/>
                      </a:lnTo>
                      <a:lnTo>
                        <a:pt x="219" y="189"/>
                      </a:lnTo>
                      <a:lnTo>
                        <a:pt x="218" y="201"/>
                      </a:lnTo>
                      <a:lnTo>
                        <a:pt x="219" y="214"/>
                      </a:lnTo>
                      <a:lnTo>
                        <a:pt x="224" y="226"/>
                      </a:lnTo>
                      <a:lnTo>
                        <a:pt x="224" y="235"/>
                      </a:lnTo>
                      <a:lnTo>
                        <a:pt x="216" y="255"/>
                      </a:lnTo>
                      <a:lnTo>
                        <a:pt x="218" y="267"/>
                      </a:lnTo>
                      <a:lnTo>
                        <a:pt x="222" y="273"/>
                      </a:lnTo>
                      <a:lnTo>
                        <a:pt x="226" y="313"/>
                      </a:lnTo>
                      <a:lnTo>
                        <a:pt x="230" y="331"/>
                      </a:lnTo>
                      <a:lnTo>
                        <a:pt x="234" y="341"/>
                      </a:lnTo>
                      <a:lnTo>
                        <a:pt x="242" y="353"/>
                      </a:lnTo>
                      <a:lnTo>
                        <a:pt x="250" y="373"/>
                      </a:lnTo>
                      <a:lnTo>
                        <a:pt x="253" y="382"/>
                      </a:lnTo>
                      <a:lnTo>
                        <a:pt x="254" y="394"/>
                      </a:lnTo>
                      <a:lnTo>
                        <a:pt x="278" y="426"/>
                      </a:lnTo>
                      <a:lnTo>
                        <a:pt x="288" y="436"/>
                      </a:lnTo>
                      <a:lnTo>
                        <a:pt x="296" y="439"/>
                      </a:lnTo>
                      <a:lnTo>
                        <a:pt x="306" y="450"/>
                      </a:lnTo>
                      <a:lnTo>
                        <a:pt x="322" y="464"/>
                      </a:lnTo>
                      <a:lnTo>
                        <a:pt x="327" y="463"/>
                      </a:lnTo>
                      <a:lnTo>
                        <a:pt x="338" y="472"/>
                      </a:lnTo>
                      <a:lnTo>
                        <a:pt x="332" y="475"/>
                      </a:lnTo>
                      <a:lnTo>
                        <a:pt x="332" y="485"/>
                      </a:lnTo>
                      <a:lnTo>
                        <a:pt x="322" y="490"/>
                      </a:lnTo>
                      <a:lnTo>
                        <a:pt x="301" y="486"/>
                      </a:lnTo>
                      <a:lnTo>
                        <a:pt x="296" y="491"/>
                      </a:lnTo>
                      <a:lnTo>
                        <a:pt x="320" y="498"/>
                      </a:lnTo>
                      <a:lnTo>
                        <a:pt x="311" y="499"/>
                      </a:lnTo>
                      <a:lnTo>
                        <a:pt x="310" y="508"/>
                      </a:lnTo>
                      <a:lnTo>
                        <a:pt x="301" y="502"/>
                      </a:lnTo>
                      <a:lnTo>
                        <a:pt x="286" y="486"/>
                      </a:lnTo>
                      <a:lnTo>
                        <a:pt x="281" y="482"/>
                      </a:lnTo>
                      <a:lnTo>
                        <a:pt x="284" y="470"/>
                      </a:lnTo>
                      <a:lnTo>
                        <a:pt x="274" y="475"/>
                      </a:lnTo>
                      <a:lnTo>
                        <a:pt x="265" y="475"/>
                      </a:lnTo>
                      <a:lnTo>
                        <a:pt x="261" y="481"/>
                      </a:lnTo>
                      <a:lnTo>
                        <a:pt x="262" y="487"/>
                      </a:lnTo>
                      <a:lnTo>
                        <a:pt x="268" y="491"/>
                      </a:lnTo>
                      <a:lnTo>
                        <a:pt x="273" y="487"/>
                      </a:lnTo>
                      <a:lnTo>
                        <a:pt x="275" y="498"/>
                      </a:lnTo>
                      <a:lnTo>
                        <a:pt x="261" y="499"/>
                      </a:lnTo>
                      <a:lnTo>
                        <a:pt x="251" y="491"/>
                      </a:lnTo>
                      <a:lnTo>
                        <a:pt x="246" y="491"/>
                      </a:lnTo>
                      <a:lnTo>
                        <a:pt x="248" y="498"/>
                      </a:lnTo>
                      <a:lnTo>
                        <a:pt x="243" y="495"/>
                      </a:lnTo>
                      <a:lnTo>
                        <a:pt x="237" y="481"/>
                      </a:lnTo>
                      <a:lnTo>
                        <a:pt x="229" y="482"/>
                      </a:lnTo>
                      <a:lnTo>
                        <a:pt x="220" y="476"/>
                      </a:lnTo>
                      <a:lnTo>
                        <a:pt x="216" y="487"/>
                      </a:lnTo>
                      <a:lnTo>
                        <a:pt x="213" y="483"/>
                      </a:lnTo>
                      <a:lnTo>
                        <a:pt x="210" y="488"/>
                      </a:lnTo>
                      <a:lnTo>
                        <a:pt x="209" y="499"/>
                      </a:lnTo>
                      <a:lnTo>
                        <a:pt x="204" y="499"/>
                      </a:lnTo>
                      <a:lnTo>
                        <a:pt x="182" y="480"/>
                      </a:lnTo>
                      <a:lnTo>
                        <a:pt x="178" y="471"/>
                      </a:lnTo>
                      <a:lnTo>
                        <a:pt x="191" y="471"/>
                      </a:lnTo>
                      <a:lnTo>
                        <a:pt x="189" y="466"/>
                      </a:lnTo>
                      <a:lnTo>
                        <a:pt x="173" y="465"/>
                      </a:lnTo>
                      <a:lnTo>
                        <a:pt x="151" y="472"/>
                      </a:lnTo>
                      <a:lnTo>
                        <a:pt x="144" y="470"/>
                      </a:lnTo>
                      <a:lnTo>
                        <a:pt x="139" y="461"/>
                      </a:lnTo>
                      <a:lnTo>
                        <a:pt x="134" y="465"/>
                      </a:lnTo>
                      <a:lnTo>
                        <a:pt x="127" y="461"/>
                      </a:lnTo>
                      <a:lnTo>
                        <a:pt x="125" y="458"/>
                      </a:lnTo>
                      <a:lnTo>
                        <a:pt x="124" y="449"/>
                      </a:lnTo>
                      <a:lnTo>
                        <a:pt x="125" y="438"/>
                      </a:lnTo>
                      <a:lnTo>
                        <a:pt x="125" y="431"/>
                      </a:lnTo>
                      <a:lnTo>
                        <a:pt x="122" y="423"/>
                      </a:lnTo>
                      <a:lnTo>
                        <a:pt x="124" y="421"/>
                      </a:lnTo>
                      <a:lnTo>
                        <a:pt x="137" y="427"/>
                      </a:lnTo>
                      <a:lnTo>
                        <a:pt x="139" y="422"/>
                      </a:lnTo>
                      <a:lnTo>
                        <a:pt x="135" y="413"/>
                      </a:lnTo>
                      <a:lnTo>
                        <a:pt x="144" y="418"/>
                      </a:lnTo>
                      <a:lnTo>
                        <a:pt x="156" y="416"/>
                      </a:lnTo>
                      <a:lnTo>
                        <a:pt x="157" y="412"/>
                      </a:lnTo>
                      <a:lnTo>
                        <a:pt x="145" y="410"/>
                      </a:lnTo>
                      <a:lnTo>
                        <a:pt x="150" y="404"/>
                      </a:lnTo>
                      <a:lnTo>
                        <a:pt x="143" y="400"/>
                      </a:lnTo>
                      <a:lnTo>
                        <a:pt x="124" y="397"/>
                      </a:lnTo>
                      <a:lnTo>
                        <a:pt x="116" y="388"/>
                      </a:lnTo>
                      <a:lnTo>
                        <a:pt x="116" y="380"/>
                      </a:lnTo>
                      <a:lnTo>
                        <a:pt x="119" y="382"/>
                      </a:lnTo>
                      <a:lnTo>
                        <a:pt x="121" y="372"/>
                      </a:lnTo>
                      <a:lnTo>
                        <a:pt x="138" y="348"/>
                      </a:lnTo>
                      <a:lnTo>
                        <a:pt x="124" y="357"/>
                      </a:lnTo>
                      <a:lnTo>
                        <a:pt x="116" y="373"/>
                      </a:lnTo>
                      <a:lnTo>
                        <a:pt x="109" y="380"/>
                      </a:lnTo>
                      <a:lnTo>
                        <a:pt x="109" y="364"/>
                      </a:lnTo>
                      <a:lnTo>
                        <a:pt x="107" y="356"/>
                      </a:lnTo>
                      <a:lnTo>
                        <a:pt x="107" y="345"/>
                      </a:lnTo>
                      <a:lnTo>
                        <a:pt x="109" y="336"/>
                      </a:lnTo>
                      <a:lnTo>
                        <a:pt x="97" y="348"/>
                      </a:lnTo>
                      <a:lnTo>
                        <a:pt x="90" y="342"/>
                      </a:lnTo>
                      <a:lnTo>
                        <a:pt x="86" y="352"/>
                      </a:lnTo>
                      <a:lnTo>
                        <a:pt x="80" y="348"/>
                      </a:lnTo>
                      <a:lnTo>
                        <a:pt x="76" y="353"/>
                      </a:lnTo>
                      <a:lnTo>
                        <a:pt x="73" y="341"/>
                      </a:lnTo>
                      <a:lnTo>
                        <a:pt x="73" y="325"/>
                      </a:lnTo>
                      <a:lnTo>
                        <a:pt x="65" y="319"/>
                      </a:lnTo>
                      <a:lnTo>
                        <a:pt x="57" y="335"/>
                      </a:lnTo>
                      <a:lnTo>
                        <a:pt x="55" y="346"/>
                      </a:lnTo>
                      <a:lnTo>
                        <a:pt x="51" y="331"/>
                      </a:lnTo>
                      <a:lnTo>
                        <a:pt x="46" y="336"/>
                      </a:lnTo>
                      <a:lnTo>
                        <a:pt x="44" y="347"/>
                      </a:lnTo>
                      <a:lnTo>
                        <a:pt x="32" y="347"/>
                      </a:lnTo>
                      <a:lnTo>
                        <a:pt x="26" y="346"/>
                      </a:lnTo>
                      <a:lnTo>
                        <a:pt x="22" y="341"/>
                      </a:lnTo>
                      <a:lnTo>
                        <a:pt x="16" y="340"/>
                      </a:lnTo>
                      <a:lnTo>
                        <a:pt x="10" y="330"/>
                      </a:lnTo>
                      <a:lnTo>
                        <a:pt x="3" y="309"/>
                      </a:lnTo>
                      <a:lnTo>
                        <a:pt x="1" y="294"/>
                      </a:lnTo>
                      <a:lnTo>
                        <a:pt x="0" y="280"/>
                      </a:lnTo>
                      <a:lnTo>
                        <a:pt x="3" y="269"/>
                      </a:lnTo>
                      <a:lnTo>
                        <a:pt x="3" y="255"/>
                      </a:lnTo>
                      <a:lnTo>
                        <a:pt x="6" y="246"/>
                      </a:lnTo>
                      <a:lnTo>
                        <a:pt x="21" y="234"/>
                      </a:lnTo>
                      <a:lnTo>
                        <a:pt x="27" y="242"/>
                      </a:lnTo>
                      <a:lnTo>
                        <a:pt x="33" y="235"/>
                      </a:lnTo>
                      <a:lnTo>
                        <a:pt x="43" y="234"/>
                      </a:lnTo>
                      <a:lnTo>
                        <a:pt x="42" y="244"/>
                      </a:lnTo>
                      <a:lnTo>
                        <a:pt x="48" y="249"/>
                      </a:lnTo>
                      <a:lnTo>
                        <a:pt x="52" y="240"/>
                      </a:lnTo>
                      <a:lnTo>
                        <a:pt x="53" y="230"/>
                      </a:lnTo>
                      <a:lnTo>
                        <a:pt x="57" y="228"/>
                      </a:lnTo>
                      <a:lnTo>
                        <a:pt x="58" y="206"/>
                      </a:lnTo>
                      <a:lnTo>
                        <a:pt x="64" y="206"/>
                      </a:lnTo>
                      <a:lnTo>
                        <a:pt x="65" y="199"/>
                      </a:lnTo>
                      <a:lnTo>
                        <a:pt x="62" y="189"/>
                      </a:lnTo>
                      <a:lnTo>
                        <a:pt x="70" y="186"/>
                      </a:lnTo>
                      <a:lnTo>
                        <a:pt x="70" y="174"/>
                      </a:lnTo>
                      <a:lnTo>
                        <a:pt x="74" y="171"/>
                      </a:lnTo>
                      <a:lnTo>
                        <a:pt x="79" y="162"/>
                      </a:lnTo>
                      <a:lnTo>
                        <a:pt x="85" y="156"/>
                      </a:lnTo>
                      <a:lnTo>
                        <a:pt x="86" y="149"/>
                      </a:lnTo>
                      <a:lnTo>
                        <a:pt x="75" y="158"/>
                      </a:lnTo>
                      <a:lnTo>
                        <a:pt x="71" y="152"/>
                      </a:lnTo>
                      <a:lnTo>
                        <a:pt x="76" y="140"/>
                      </a:lnTo>
                      <a:lnTo>
                        <a:pt x="68" y="141"/>
                      </a:lnTo>
                      <a:lnTo>
                        <a:pt x="52" y="126"/>
                      </a:lnTo>
                      <a:lnTo>
                        <a:pt x="55" y="111"/>
                      </a:lnTo>
                      <a:lnTo>
                        <a:pt x="73" y="97"/>
                      </a:lnTo>
                      <a:lnTo>
                        <a:pt x="85" y="90"/>
                      </a:lnTo>
                      <a:lnTo>
                        <a:pt x="91" y="95"/>
                      </a:lnTo>
                      <a:lnTo>
                        <a:pt x="103" y="87"/>
                      </a:lnTo>
                      <a:lnTo>
                        <a:pt x="95" y="87"/>
                      </a:lnTo>
                      <a:lnTo>
                        <a:pt x="90" y="81"/>
                      </a:lnTo>
                      <a:lnTo>
                        <a:pt x="94" y="74"/>
                      </a:lnTo>
                      <a:lnTo>
                        <a:pt x="100" y="72"/>
                      </a:lnTo>
                      <a:lnTo>
                        <a:pt x="97" y="66"/>
                      </a:lnTo>
                      <a:lnTo>
                        <a:pt x="92" y="61"/>
                      </a:lnTo>
                      <a:lnTo>
                        <a:pt x="91" y="52"/>
                      </a:lnTo>
                      <a:lnTo>
                        <a:pt x="109" y="30"/>
                      </a:lnTo>
                      <a:lnTo>
                        <a:pt x="124" y="2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0" name="Freeform 125"/>
                <p:cNvSpPr>
                  <a:spLocks noChangeAspect="1"/>
                </p:cNvSpPr>
                <p:nvPr/>
              </p:nvSpPr>
              <p:spPr bwMode="gray">
                <a:xfrm>
                  <a:off x="3104" y="1129"/>
                  <a:ext cx="169" cy="159"/>
                </a:xfrm>
                <a:custGeom>
                  <a:avLst/>
                  <a:gdLst/>
                  <a:ahLst/>
                  <a:cxnLst>
                    <a:cxn ang="0">
                      <a:pos x="31" y="669"/>
                    </a:cxn>
                    <a:cxn ang="0">
                      <a:pos x="88" y="629"/>
                    </a:cxn>
                    <a:cxn ang="0">
                      <a:pos x="84" y="616"/>
                    </a:cxn>
                    <a:cxn ang="0">
                      <a:pos x="83" y="578"/>
                    </a:cxn>
                    <a:cxn ang="0">
                      <a:pos x="109" y="554"/>
                    </a:cxn>
                    <a:cxn ang="0">
                      <a:pos x="106" y="527"/>
                    </a:cxn>
                    <a:cxn ang="0">
                      <a:pos x="144" y="509"/>
                    </a:cxn>
                    <a:cxn ang="0">
                      <a:pos x="113" y="481"/>
                    </a:cxn>
                    <a:cxn ang="0">
                      <a:pos x="103" y="457"/>
                    </a:cxn>
                    <a:cxn ang="0">
                      <a:pos x="105" y="410"/>
                    </a:cxn>
                    <a:cxn ang="0">
                      <a:pos x="163" y="404"/>
                    </a:cxn>
                    <a:cxn ang="0">
                      <a:pos x="230" y="351"/>
                    </a:cxn>
                    <a:cxn ang="0">
                      <a:pos x="259" y="310"/>
                    </a:cxn>
                    <a:cxn ang="0">
                      <a:pos x="302" y="253"/>
                    </a:cxn>
                    <a:cxn ang="0">
                      <a:pos x="372" y="196"/>
                    </a:cxn>
                    <a:cxn ang="0">
                      <a:pos x="385" y="219"/>
                    </a:cxn>
                    <a:cxn ang="0">
                      <a:pos x="398" y="169"/>
                    </a:cxn>
                    <a:cxn ang="0">
                      <a:pos x="426" y="161"/>
                    </a:cxn>
                    <a:cxn ang="0">
                      <a:pos x="502" y="184"/>
                    </a:cxn>
                    <a:cxn ang="0">
                      <a:pos x="572" y="161"/>
                    </a:cxn>
                    <a:cxn ang="0">
                      <a:pos x="615" y="124"/>
                    </a:cxn>
                    <a:cxn ang="0">
                      <a:pos x="660" y="105"/>
                    </a:cxn>
                    <a:cxn ang="0">
                      <a:pos x="689" y="39"/>
                    </a:cxn>
                    <a:cxn ang="0">
                      <a:pos x="750" y="0"/>
                    </a:cxn>
                    <a:cxn ang="0">
                      <a:pos x="832" y="36"/>
                    </a:cxn>
                    <a:cxn ang="0">
                      <a:pos x="829" y="110"/>
                    </a:cxn>
                    <a:cxn ang="0">
                      <a:pos x="799" y="176"/>
                    </a:cxn>
                    <a:cxn ang="0">
                      <a:pos x="733" y="221"/>
                    </a:cxn>
                    <a:cxn ang="0">
                      <a:pos x="648" y="244"/>
                    </a:cxn>
                    <a:cxn ang="0">
                      <a:pos x="614" y="276"/>
                    </a:cxn>
                    <a:cxn ang="0">
                      <a:pos x="540" y="304"/>
                    </a:cxn>
                    <a:cxn ang="0">
                      <a:pos x="472" y="372"/>
                    </a:cxn>
                    <a:cxn ang="0">
                      <a:pos x="391" y="442"/>
                    </a:cxn>
                    <a:cxn ang="0">
                      <a:pos x="374" y="453"/>
                    </a:cxn>
                    <a:cxn ang="0">
                      <a:pos x="358" y="511"/>
                    </a:cxn>
                    <a:cxn ang="0">
                      <a:pos x="331" y="520"/>
                    </a:cxn>
                    <a:cxn ang="0">
                      <a:pos x="294" y="530"/>
                    </a:cxn>
                    <a:cxn ang="0">
                      <a:pos x="297" y="562"/>
                    </a:cxn>
                    <a:cxn ang="0">
                      <a:pos x="249" y="547"/>
                    </a:cxn>
                    <a:cxn ang="0">
                      <a:pos x="273" y="603"/>
                    </a:cxn>
                    <a:cxn ang="0">
                      <a:pos x="262" y="625"/>
                    </a:cxn>
                    <a:cxn ang="0">
                      <a:pos x="251" y="651"/>
                    </a:cxn>
                    <a:cxn ang="0">
                      <a:pos x="213" y="601"/>
                    </a:cxn>
                    <a:cxn ang="0">
                      <a:pos x="221" y="652"/>
                    </a:cxn>
                    <a:cxn ang="0">
                      <a:pos x="228" y="687"/>
                    </a:cxn>
                    <a:cxn ang="0">
                      <a:pos x="179" y="679"/>
                    </a:cxn>
                    <a:cxn ang="0">
                      <a:pos x="211" y="723"/>
                    </a:cxn>
                    <a:cxn ang="0">
                      <a:pos x="185" y="718"/>
                    </a:cxn>
                    <a:cxn ang="0">
                      <a:pos x="192" y="760"/>
                    </a:cxn>
                    <a:cxn ang="0">
                      <a:pos x="159" y="794"/>
                    </a:cxn>
                    <a:cxn ang="0">
                      <a:pos x="82" y="761"/>
                    </a:cxn>
                    <a:cxn ang="0">
                      <a:pos x="39" y="757"/>
                    </a:cxn>
                    <a:cxn ang="0">
                      <a:pos x="63" y="724"/>
                    </a:cxn>
                    <a:cxn ang="0">
                      <a:pos x="52" y="713"/>
                    </a:cxn>
                    <a:cxn ang="0">
                      <a:pos x="0" y="692"/>
                    </a:cxn>
                  </a:cxnLst>
                  <a:rect l="0" t="0" r="r" b="b"/>
                  <a:pathLst>
                    <a:path w="843" h="796">
                      <a:moveTo>
                        <a:pt x="0" y="692"/>
                      </a:moveTo>
                      <a:lnTo>
                        <a:pt x="0" y="687"/>
                      </a:lnTo>
                      <a:lnTo>
                        <a:pt x="4" y="692"/>
                      </a:lnTo>
                      <a:lnTo>
                        <a:pt x="17" y="689"/>
                      </a:lnTo>
                      <a:lnTo>
                        <a:pt x="31" y="669"/>
                      </a:lnTo>
                      <a:lnTo>
                        <a:pt x="60" y="659"/>
                      </a:lnTo>
                      <a:lnTo>
                        <a:pt x="55" y="653"/>
                      </a:lnTo>
                      <a:lnTo>
                        <a:pt x="60" y="636"/>
                      </a:lnTo>
                      <a:lnTo>
                        <a:pt x="77" y="621"/>
                      </a:lnTo>
                      <a:lnTo>
                        <a:pt x="88" y="629"/>
                      </a:lnTo>
                      <a:lnTo>
                        <a:pt x="101" y="631"/>
                      </a:lnTo>
                      <a:lnTo>
                        <a:pt x="116" y="641"/>
                      </a:lnTo>
                      <a:lnTo>
                        <a:pt x="133" y="644"/>
                      </a:lnTo>
                      <a:lnTo>
                        <a:pt x="124" y="631"/>
                      </a:lnTo>
                      <a:lnTo>
                        <a:pt x="84" y="616"/>
                      </a:lnTo>
                      <a:lnTo>
                        <a:pt x="77" y="604"/>
                      </a:lnTo>
                      <a:lnTo>
                        <a:pt x="86" y="606"/>
                      </a:lnTo>
                      <a:lnTo>
                        <a:pt x="103" y="604"/>
                      </a:lnTo>
                      <a:lnTo>
                        <a:pt x="108" y="593"/>
                      </a:lnTo>
                      <a:lnTo>
                        <a:pt x="83" y="578"/>
                      </a:lnTo>
                      <a:lnTo>
                        <a:pt x="86" y="572"/>
                      </a:lnTo>
                      <a:lnTo>
                        <a:pt x="120" y="570"/>
                      </a:lnTo>
                      <a:lnTo>
                        <a:pt x="127" y="565"/>
                      </a:lnTo>
                      <a:lnTo>
                        <a:pt x="121" y="556"/>
                      </a:lnTo>
                      <a:lnTo>
                        <a:pt x="109" y="554"/>
                      </a:lnTo>
                      <a:lnTo>
                        <a:pt x="103" y="545"/>
                      </a:lnTo>
                      <a:lnTo>
                        <a:pt x="98" y="536"/>
                      </a:lnTo>
                      <a:lnTo>
                        <a:pt x="98" y="523"/>
                      </a:lnTo>
                      <a:lnTo>
                        <a:pt x="100" y="519"/>
                      </a:lnTo>
                      <a:lnTo>
                        <a:pt x="106" y="527"/>
                      </a:lnTo>
                      <a:lnTo>
                        <a:pt x="129" y="513"/>
                      </a:lnTo>
                      <a:lnTo>
                        <a:pt x="151" y="519"/>
                      </a:lnTo>
                      <a:lnTo>
                        <a:pt x="163" y="511"/>
                      </a:lnTo>
                      <a:lnTo>
                        <a:pt x="152" y="513"/>
                      </a:lnTo>
                      <a:lnTo>
                        <a:pt x="144" y="509"/>
                      </a:lnTo>
                      <a:lnTo>
                        <a:pt x="138" y="496"/>
                      </a:lnTo>
                      <a:lnTo>
                        <a:pt x="127" y="493"/>
                      </a:lnTo>
                      <a:lnTo>
                        <a:pt x="108" y="498"/>
                      </a:lnTo>
                      <a:lnTo>
                        <a:pt x="105" y="490"/>
                      </a:lnTo>
                      <a:lnTo>
                        <a:pt x="113" y="481"/>
                      </a:lnTo>
                      <a:lnTo>
                        <a:pt x="122" y="455"/>
                      </a:lnTo>
                      <a:lnTo>
                        <a:pt x="117" y="457"/>
                      </a:lnTo>
                      <a:lnTo>
                        <a:pt x="116" y="452"/>
                      </a:lnTo>
                      <a:lnTo>
                        <a:pt x="113" y="443"/>
                      </a:lnTo>
                      <a:lnTo>
                        <a:pt x="103" y="457"/>
                      </a:lnTo>
                      <a:lnTo>
                        <a:pt x="103" y="442"/>
                      </a:lnTo>
                      <a:lnTo>
                        <a:pt x="97" y="437"/>
                      </a:lnTo>
                      <a:lnTo>
                        <a:pt x="103" y="426"/>
                      </a:lnTo>
                      <a:lnTo>
                        <a:pt x="100" y="421"/>
                      </a:lnTo>
                      <a:lnTo>
                        <a:pt x="105" y="410"/>
                      </a:lnTo>
                      <a:lnTo>
                        <a:pt x="124" y="410"/>
                      </a:lnTo>
                      <a:lnTo>
                        <a:pt x="124" y="426"/>
                      </a:lnTo>
                      <a:lnTo>
                        <a:pt x="131" y="431"/>
                      </a:lnTo>
                      <a:lnTo>
                        <a:pt x="153" y="418"/>
                      </a:lnTo>
                      <a:lnTo>
                        <a:pt x="163" y="404"/>
                      </a:lnTo>
                      <a:lnTo>
                        <a:pt x="165" y="387"/>
                      </a:lnTo>
                      <a:lnTo>
                        <a:pt x="184" y="378"/>
                      </a:lnTo>
                      <a:lnTo>
                        <a:pt x="208" y="383"/>
                      </a:lnTo>
                      <a:lnTo>
                        <a:pt x="229" y="362"/>
                      </a:lnTo>
                      <a:lnTo>
                        <a:pt x="230" y="351"/>
                      </a:lnTo>
                      <a:lnTo>
                        <a:pt x="226" y="340"/>
                      </a:lnTo>
                      <a:lnTo>
                        <a:pt x="237" y="332"/>
                      </a:lnTo>
                      <a:lnTo>
                        <a:pt x="234" y="320"/>
                      </a:lnTo>
                      <a:lnTo>
                        <a:pt x="249" y="308"/>
                      </a:lnTo>
                      <a:lnTo>
                        <a:pt x="259" y="310"/>
                      </a:lnTo>
                      <a:lnTo>
                        <a:pt x="269" y="304"/>
                      </a:lnTo>
                      <a:lnTo>
                        <a:pt x="265" y="298"/>
                      </a:lnTo>
                      <a:lnTo>
                        <a:pt x="271" y="277"/>
                      </a:lnTo>
                      <a:lnTo>
                        <a:pt x="278" y="269"/>
                      </a:lnTo>
                      <a:lnTo>
                        <a:pt x="302" y="253"/>
                      </a:lnTo>
                      <a:lnTo>
                        <a:pt x="334" y="240"/>
                      </a:lnTo>
                      <a:lnTo>
                        <a:pt x="341" y="233"/>
                      </a:lnTo>
                      <a:lnTo>
                        <a:pt x="343" y="222"/>
                      </a:lnTo>
                      <a:lnTo>
                        <a:pt x="348" y="211"/>
                      </a:lnTo>
                      <a:lnTo>
                        <a:pt x="372" y="196"/>
                      </a:lnTo>
                      <a:lnTo>
                        <a:pt x="383" y="201"/>
                      </a:lnTo>
                      <a:lnTo>
                        <a:pt x="377" y="212"/>
                      </a:lnTo>
                      <a:lnTo>
                        <a:pt x="371" y="229"/>
                      </a:lnTo>
                      <a:lnTo>
                        <a:pt x="380" y="232"/>
                      </a:lnTo>
                      <a:lnTo>
                        <a:pt x="385" y="219"/>
                      </a:lnTo>
                      <a:lnTo>
                        <a:pt x="404" y="212"/>
                      </a:lnTo>
                      <a:lnTo>
                        <a:pt x="409" y="201"/>
                      </a:lnTo>
                      <a:lnTo>
                        <a:pt x="401" y="195"/>
                      </a:lnTo>
                      <a:lnTo>
                        <a:pt x="398" y="184"/>
                      </a:lnTo>
                      <a:lnTo>
                        <a:pt x="398" y="169"/>
                      </a:lnTo>
                      <a:lnTo>
                        <a:pt x="404" y="170"/>
                      </a:lnTo>
                      <a:lnTo>
                        <a:pt x="407" y="162"/>
                      </a:lnTo>
                      <a:lnTo>
                        <a:pt x="402" y="157"/>
                      </a:lnTo>
                      <a:lnTo>
                        <a:pt x="423" y="152"/>
                      </a:lnTo>
                      <a:lnTo>
                        <a:pt x="426" y="161"/>
                      </a:lnTo>
                      <a:lnTo>
                        <a:pt x="470" y="165"/>
                      </a:lnTo>
                      <a:lnTo>
                        <a:pt x="470" y="185"/>
                      </a:lnTo>
                      <a:lnTo>
                        <a:pt x="481" y="190"/>
                      </a:lnTo>
                      <a:lnTo>
                        <a:pt x="488" y="178"/>
                      </a:lnTo>
                      <a:lnTo>
                        <a:pt x="502" y="184"/>
                      </a:lnTo>
                      <a:lnTo>
                        <a:pt x="546" y="152"/>
                      </a:lnTo>
                      <a:lnTo>
                        <a:pt x="557" y="152"/>
                      </a:lnTo>
                      <a:lnTo>
                        <a:pt x="560" y="161"/>
                      </a:lnTo>
                      <a:lnTo>
                        <a:pt x="562" y="162"/>
                      </a:lnTo>
                      <a:lnTo>
                        <a:pt x="572" y="161"/>
                      </a:lnTo>
                      <a:lnTo>
                        <a:pt x="577" y="154"/>
                      </a:lnTo>
                      <a:lnTo>
                        <a:pt x="583" y="156"/>
                      </a:lnTo>
                      <a:lnTo>
                        <a:pt x="588" y="147"/>
                      </a:lnTo>
                      <a:lnTo>
                        <a:pt x="595" y="146"/>
                      </a:lnTo>
                      <a:lnTo>
                        <a:pt x="615" y="124"/>
                      </a:lnTo>
                      <a:lnTo>
                        <a:pt x="633" y="124"/>
                      </a:lnTo>
                      <a:lnTo>
                        <a:pt x="638" y="118"/>
                      </a:lnTo>
                      <a:lnTo>
                        <a:pt x="643" y="102"/>
                      </a:lnTo>
                      <a:lnTo>
                        <a:pt x="653" y="109"/>
                      </a:lnTo>
                      <a:lnTo>
                        <a:pt x="660" y="105"/>
                      </a:lnTo>
                      <a:lnTo>
                        <a:pt x="667" y="97"/>
                      </a:lnTo>
                      <a:lnTo>
                        <a:pt x="663" y="70"/>
                      </a:lnTo>
                      <a:lnTo>
                        <a:pt x="668" y="56"/>
                      </a:lnTo>
                      <a:lnTo>
                        <a:pt x="680" y="51"/>
                      </a:lnTo>
                      <a:lnTo>
                        <a:pt x="689" y="39"/>
                      </a:lnTo>
                      <a:lnTo>
                        <a:pt x="697" y="39"/>
                      </a:lnTo>
                      <a:lnTo>
                        <a:pt x="708" y="25"/>
                      </a:lnTo>
                      <a:lnTo>
                        <a:pt x="713" y="14"/>
                      </a:lnTo>
                      <a:lnTo>
                        <a:pt x="726" y="20"/>
                      </a:lnTo>
                      <a:lnTo>
                        <a:pt x="750" y="0"/>
                      </a:lnTo>
                      <a:lnTo>
                        <a:pt x="782" y="1"/>
                      </a:lnTo>
                      <a:lnTo>
                        <a:pt x="812" y="12"/>
                      </a:lnTo>
                      <a:lnTo>
                        <a:pt x="820" y="20"/>
                      </a:lnTo>
                      <a:lnTo>
                        <a:pt x="825" y="29"/>
                      </a:lnTo>
                      <a:lnTo>
                        <a:pt x="832" y="36"/>
                      </a:lnTo>
                      <a:lnTo>
                        <a:pt x="831" y="46"/>
                      </a:lnTo>
                      <a:lnTo>
                        <a:pt x="842" y="76"/>
                      </a:lnTo>
                      <a:lnTo>
                        <a:pt x="842" y="87"/>
                      </a:lnTo>
                      <a:lnTo>
                        <a:pt x="834" y="93"/>
                      </a:lnTo>
                      <a:lnTo>
                        <a:pt x="829" y="110"/>
                      </a:lnTo>
                      <a:lnTo>
                        <a:pt x="843" y="111"/>
                      </a:lnTo>
                      <a:lnTo>
                        <a:pt x="841" y="119"/>
                      </a:lnTo>
                      <a:lnTo>
                        <a:pt x="829" y="127"/>
                      </a:lnTo>
                      <a:lnTo>
                        <a:pt x="819" y="141"/>
                      </a:lnTo>
                      <a:lnTo>
                        <a:pt x="799" y="176"/>
                      </a:lnTo>
                      <a:lnTo>
                        <a:pt x="807" y="189"/>
                      </a:lnTo>
                      <a:lnTo>
                        <a:pt x="789" y="180"/>
                      </a:lnTo>
                      <a:lnTo>
                        <a:pt x="781" y="180"/>
                      </a:lnTo>
                      <a:lnTo>
                        <a:pt x="772" y="184"/>
                      </a:lnTo>
                      <a:lnTo>
                        <a:pt x="733" y="221"/>
                      </a:lnTo>
                      <a:lnTo>
                        <a:pt x="712" y="229"/>
                      </a:lnTo>
                      <a:lnTo>
                        <a:pt x="702" y="229"/>
                      </a:lnTo>
                      <a:lnTo>
                        <a:pt x="680" y="240"/>
                      </a:lnTo>
                      <a:lnTo>
                        <a:pt x="669" y="238"/>
                      </a:lnTo>
                      <a:lnTo>
                        <a:pt x="648" y="244"/>
                      </a:lnTo>
                      <a:lnTo>
                        <a:pt x="641" y="251"/>
                      </a:lnTo>
                      <a:lnTo>
                        <a:pt x="638" y="261"/>
                      </a:lnTo>
                      <a:lnTo>
                        <a:pt x="628" y="271"/>
                      </a:lnTo>
                      <a:lnTo>
                        <a:pt x="624" y="260"/>
                      </a:lnTo>
                      <a:lnTo>
                        <a:pt x="614" y="276"/>
                      </a:lnTo>
                      <a:lnTo>
                        <a:pt x="558" y="310"/>
                      </a:lnTo>
                      <a:lnTo>
                        <a:pt x="552" y="309"/>
                      </a:lnTo>
                      <a:lnTo>
                        <a:pt x="545" y="289"/>
                      </a:lnTo>
                      <a:lnTo>
                        <a:pt x="539" y="294"/>
                      </a:lnTo>
                      <a:lnTo>
                        <a:pt x="540" y="304"/>
                      </a:lnTo>
                      <a:lnTo>
                        <a:pt x="538" y="308"/>
                      </a:lnTo>
                      <a:lnTo>
                        <a:pt x="534" y="318"/>
                      </a:lnTo>
                      <a:lnTo>
                        <a:pt x="506" y="350"/>
                      </a:lnTo>
                      <a:lnTo>
                        <a:pt x="481" y="356"/>
                      </a:lnTo>
                      <a:lnTo>
                        <a:pt x="472" y="372"/>
                      </a:lnTo>
                      <a:lnTo>
                        <a:pt x="469" y="363"/>
                      </a:lnTo>
                      <a:lnTo>
                        <a:pt x="449" y="398"/>
                      </a:lnTo>
                      <a:lnTo>
                        <a:pt x="422" y="431"/>
                      </a:lnTo>
                      <a:lnTo>
                        <a:pt x="395" y="436"/>
                      </a:lnTo>
                      <a:lnTo>
                        <a:pt x="391" y="442"/>
                      </a:lnTo>
                      <a:lnTo>
                        <a:pt x="389" y="434"/>
                      </a:lnTo>
                      <a:lnTo>
                        <a:pt x="378" y="436"/>
                      </a:lnTo>
                      <a:lnTo>
                        <a:pt x="373" y="430"/>
                      </a:lnTo>
                      <a:lnTo>
                        <a:pt x="367" y="445"/>
                      </a:lnTo>
                      <a:lnTo>
                        <a:pt x="374" y="453"/>
                      </a:lnTo>
                      <a:lnTo>
                        <a:pt x="383" y="454"/>
                      </a:lnTo>
                      <a:lnTo>
                        <a:pt x="385" y="465"/>
                      </a:lnTo>
                      <a:lnTo>
                        <a:pt x="359" y="491"/>
                      </a:lnTo>
                      <a:lnTo>
                        <a:pt x="362" y="501"/>
                      </a:lnTo>
                      <a:lnTo>
                        <a:pt x="358" y="511"/>
                      </a:lnTo>
                      <a:lnTo>
                        <a:pt x="340" y="514"/>
                      </a:lnTo>
                      <a:lnTo>
                        <a:pt x="331" y="504"/>
                      </a:lnTo>
                      <a:lnTo>
                        <a:pt x="316" y="498"/>
                      </a:lnTo>
                      <a:lnTo>
                        <a:pt x="319" y="506"/>
                      </a:lnTo>
                      <a:lnTo>
                        <a:pt x="331" y="520"/>
                      </a:lnTo>
                      <a:lnTo>
                        <a:pt x="341" y="543"/>
                      </a:lnTo>
                      <a:lnTo>
                        <a:pt x="304" y="517"/>
                      </a:lnTo>
                      <a:lnTo>
                        <a:pt x="294" y="520"/>
                      </a:lnTo>
                      <a:lnTo>
                        <a:pt x="296" y="524"/>
                      </a:lnTo>
                      <a:lnTo>
                        <a:pt x="294" y="530"/>
                      </a:lnTo>
                      <a:lnTo>
                        <a:pt x="299" y="544"/>
                      </a:lnTo>
                      <a:lnTo>
                        <a:pt x="304" y="549"/>
                      </a:lnTo>
                      <a:lnTo>
                        <a:pt x="293" y="541"/>
                      </a:lnTo>
                      <a:lnTo>
                        <a:pt x="291" y="547"/>
                      </a:lnTo>
                      <a:lnTo>
                        <a:pt x="297" y="562"/>
                      </a:lnTo>
                      <a:lnTo>
                        <a:pt x="293" y="570"/>
                      </a:lnTo>
                      <a:lnTo>
                        <a:pt x="285" y="571"/>
                      </a:lnTo>
                      <a:lnTo>
                        <a:pt x="280" y="561"/>
                      </a:lnTo>
                      <a:lnTo>
                        <a:pt x="251" y="538"/>
                      </a:lnTo>
                      <a:lnTo>
                        <a:pt x="249" y="547"/>
                      </a:lnTo>
                      <a:lnTo>
                        <a:pt x="262" y="561"/>
                      </a:lnTo>
                      <a:lnTo>
                        <a:pt x="270" y="574"/>
                      </a:lnTo>
                      <a:lnTo>
                        <a:pt x="278" y="593"/>
                      </a:lnTo>
                      <a:lnTo>
                        <a:pt x="278" y="604"/>
                      </a:lnTo>
                      <a:lnTo>
                        <a:pt x="273" y="603"/>
                      </a:lnTo>
                      <a:lnTo>
                        <a:pt x="271" y="610"/>
                      </a:lnTo>
                      <a:lnTo>
                        <a:pt x="270" y="620"/>
                      </a:lnTo>
                      <a:lnTo>
                        <a:pt x="264" y="613"/>
                      </a:lnTo>
                      <a:lnTo>
                        <a:pt x="261" y="613"/>
                      </a:lnTo>
                      <a:lnTo>
                        <a:pt x="262" y="625"/>
                      </a:lnTo>
                      <a:lnTo>
                        <a:pt x="265" y="629"/>
                      </a:lnTo>
                      <a:lnTo>
                        <a:pt x="260" y="633"/>
                      </a:lnTo>
                      <a:lnTo>
                        <a:pt x="251" y="625"/>
                      </a:lnTo>
                      <a:lnTo>
                        <a:pt x="249" y="636"/>
                      </a:lnTo>
                      <a:lnTo>
                        <a:pt x="251" y="651"/>
                      </a:lnTo>
                      <a:lnTo>
                        <a:pt x="244" y="653"/>
                      </a:lnTo>
                      <a:lnTo>
                        <a:pt x="239" y="644"/>
                      </a:lnTo>
                      <a:lnTo>
                        <a:pt x="232" y="643"/>
                      </a:lnTo>
                      <a:lnTo>
                        <a:pt x="228" y="630"/>
                      </a:lnTo>
                      <a:lnTo>
                        <a:pt x="213" y="601"/>
                      </a:lnTo>
                      <a:lnTo>
                        <a:pt x="207" y="621"/>
                      </a:lnTo>
                      <a:lnTo>
                        <a:pt x="210" y="633"/>
                      </a:lnTo>
                      <a:lnTo>
                        <a:pt x="197" y="640"/>
                      </a:lnTo>
                      <a:lnTo>
                        <a:pt x="213" y="646"/>
                      </a:lnTo>
                      <a:lnTo>
                        <a:pt x="221" y="652"/>
                      </a:lnTo>
                      <a:lnTo>
                        <a:pt x="221" y="663"/>
                      </a:lnTo>
                      <a:lnTo>
                        <a:pt x="230" y="668"/>
                      </a:lnTo>
                      <a:lnTo>
                        <a:pt x="226" y="671"/>
                      </a:lnTo>
                      <a:lnTo>
                        <a:pt x="228" y="678"/>
                      </a:lnTo>
                      <a:lnTo>
                        <a:pt x="228" y="687"/>
                      </a:lnTo>
                      <a:lnTo>
                        <a:pt x="226" y="700"/>
                      </a:lnTo>
                      <a:lnTo>
                        <a:pt x="216" y="701"/>
                      </a:lnTo>
                      <a:lnTo>
                        <a:pt x="211" y="686"/>
                      </a:lnTo>
                      <a:lnTo>
                        <a:pt x="205" y="684"/>
                      </a:lnTo>
                      <a:lnTo>
                        <a:pt x="179" y="679"/>
                      </a:lnTo>
                      <a:lnTo>
                        <a:pt x="170" y="681"/>
                      </a:lnTo>
                      <a:lnTo>
                        <a:pt x="179" y="689"/>
                      </a:lnTo>
                      <a:lnTo>
                        <a:pt x="194" y="691"/>
                      </a:lnTo>
                      <a:lnTo>
                        <a:pt x="207" y="712"/>
                      </a:lnTo>
                      <a:lnTo>
                        <a:pt x="211" y="723"/>
                      </a:lnTo>
                      <a:lnTo>
                        <a:pt x="207" y="730"/>
                      </a:lnTo>
                      <a:lnTo>
                        <a:pt x="202" y="733"/>
                      </a:lnTo>
                      <a:lnTo>
                        <a:pt x="200" y="739"/>
                      </a:lnTo>
                      <a:lnTo>
                        <a:pt x="190" y="730"/>
                      </a:lnTo>
                      <a:lnTo>
                        <a:pt x="185" y="718"/>
                      </a:lnTo>
                      <a:lnTo>
                        <a:pt x="174" y="714"/>
                      </a:lnTo>
                      <a:lnTo>
                        <a:pt x="179" y="732"/>
                      </a:lnTo>
                      <a:lnTo>
                        <a:pt x="184" y="744"/>
                      </a:lnTo>
                      <a:lnTo>
                        <a:pt x="191" y="751"/>
                      </a:lnTo>
                      <a:lnTo>
                        <a:pt x="192" y="760"/>
                      </a:lnTo>
                      <a:lnTo>
                        <a:pt x="185" y="769"/>
                      </a:lnTo>
                      <a:lnTo>
                        <a:pt x="180" y="781"/>
                      </a:lnTo>
                      <a:lnTo>
                        <a:pt x="174" y="782"/>
                      </a:lnTo>
                      <a:lnTo>
                        <a:pt x="167" y="796"/>
                      </a:lnTo>
                      <a:lnTo>
                        <a:pt x="159" y="794"/>
                      </a:lnTo>
                      <a:lnTo>
                        <a:pt x="152" y="788"/>
                      </a:lnTo>
                      <a:lnTo>
                        <a:pt x="133" y="789"/>
                      </a:lnTo>
                      <a:lnTo>
                        <a:pt x="115" y="777"/>
                      </a:lnTo>
                      <a:lnTo>
                        <a:pt x="97" y="776"/>
                      </a:lnTo>
                      <a:lnTo>
                        <a:pt x="82" y="761"/>
                      </a:lnTo>
                      <a:lnTo>
                        <a:pt x="61" y="764"/>
                      </a:lnTo>
                      <a:lnTo>
                        <a:pt x="39" y="777"/>
                      </a:lnTo>
                      <a:lnTo>
                        <a:pt x="24" y="776"/>
                      </a:lnTo>
                      <a:lnTo>
                        <a:pt x="35" y="766"/>
                      </a:lnTo>
                      <a:lnTo>
                        <a:pt x="39" y="757"/>
                      </a:lnTo>
                      <a:lnTo>
                        <a:pt x="33" y="757"/>
                      </a:lnTo>
                      <a:lnTo>
                        <a:pt x="34" y="745"/>
                      </a:lnTo>
                      <a:lnTo>
                        <a:pt x="39" y="738"/>
                      </a:lnTo>
                      <a:lnTo>
                        <a:pt x="56" y="723"/>
                      </a:lnTo>
                      <a:lnTo>
                        <a:pt x="63" y="724"/>
                      </a:lnTo>
                      <a:lnTo>
                        <a:pt x="78" y="713"/>
                      </a:lnTo>
                      <a:lnTo>
                        <a:pt x="77" y="711"/>
                      </a:lnTo>
                      <a:lnTo>
                        <a:pt x="68" y="703"/>
                      </a:lnTo>
                      <a:lnTo>
                        <a:pt x="63" y="711"/>
                      </a:lnTo>
                      <a:lnTo>
                        <a:pt x="52" y="713"/>
                      </a:lnTo>
                      <a:lnTo>
                        <a:pt x="40" y="727"/>
                      </a:lnTo>
                      <a:lnTo>
                        <a:pt x="18" y="724"/>
                      </a:lnTo>
                      <a:lnTo>
                        <a:pt x="17" y="714"/>
                      </a:lnTo>
                      <a:lnTo>
                        <a:pt x="4" y="706"/>
                      </a:lnTo>
                      <a:lnTo>
                        <a:pt x="0" y="6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1" name="Freeform 126"/>
                <p:cNvSpPr>
                  <a:spLocks noChangeAspect="1"/>
                </p:cNvSpPr>
                <p:nvPr/>
              </p:nvSpPr>
              <p:spPr bwMode="gray">
                <a:xfrm>
                  <a:off x="3090" y="1355"/>
                  <a:ext cx="9" cy="1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13" y="0"/>
                    </a:cxn>
                    <a:cxn ang="0">
                      <a:pos x="23" y="5"/>
                    </a:cxn>
                    <a:cxn ang="0">
                      <a:pos x="33" y="16"/>
                    </a:cxn>
                    <a:cxn ang="0">
                      <a:pos x="35" y="10"/>
                    </a:cxn>
                    <a:cxn ang="0">
                      <a:pos x="47" y="30"/>
                    </a:cxn>
                    <a:cxn ang="0">
                      <a:pos x="48" y="40"/>
                    </a:cxn>
                    <a:cxn ang="0">
                      <a:pos x="47" y="53"/>
                    </a:cxn>
                    <a:cxn ang="0">
                      <a:pos x="44" y="57"/>
                    </a:cxn>
                    <a:cxn ang="0">
                      <a:pos x="45" y="68"/>
                    </a:cxn>
                    <a:cxn ang="0">
                      <a:pos x="48" y="78"/>
                    </a:cxn>
                    <a:cxn ang="0">
                      <a:pos x="44" y="81"/>
                    </a:cxn>
                    <a:cxn ang="0">
                      <a:pos x="38" y="59"/>
                    </a:cxn>
                    <a:cxn ang="0">
                      <a:pos x="31" y="46"/>
                    </a:cxn>
                    <a:cxn ang="0">
                      <a:pos x="24" y="27"/>
                    </a:cxn>
                    <a:cxn ang="0">
                      <a:pos x="4" y="1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8" h="81">
                      <a:moveTo>
                        <a:pt x="0" y="11"/>
                      </a:move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23" y="5"/>
                      </a:lnTo>
                      <a:lnTo>
                        <a:pt x="33" y="16"/>
                      </a:lnTo>
                      <a:lnTo>
                        <a:pt x="35" y="10"/>
                      </a:lnTo>
                      <a:lnTo>
                        <a:pt x="47" y="30"/>
                      </a:lnTo>
                      <a:lnTo>
                        <a:pt x="48" y="40"/>
                      </a:lnTo>
                      <a:lnTo>
                        <a:pt x="47" y="53"/>
                      </a:lnTo>
                      <a:lnTo>
                        <a:pt x="44" y="57"/>
                      </a:lnTo>
                      <a:lnTo>
                        <a:pt x="45" y="68"/>
                      </a:lnTo>
                      <a:lnTo>
                        <a:pt x="48" y="78"/>
                      </a:lnTo>
                      <a:lnTo>
                        <a:pt x="44" y="81"/>
                      </a:lnTo>
                      <a:lnTo>
                        <a:pt x="38" y="59"/>
                      </a:lnTo>
                      <a:lnTo>
                        <a:pt x="31" y="46"/>
                      </a:lnTo>
                      <a:lnTo>
                        <a:pt x="24" y="27"/>
                      </a:lnTo>
                      <a:lnTo>
                        <a:pt x="4" y="1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2" name="Freeform 127"/>
                <p:cNvSpPr>
                  <a:spLocks noChangeAspect="1"/>
                </p:cNvSpPr>
                <p:nvPr/>
              </p:nvSpPr>
              <p:spPr bwMode="gray">
                <a:xfrm>
                  <a:off x="4042" y="1314"/>
                  <a:ext cx="17" cy="13"/>
                </a:xfrm>
                <a:custGeom>
                  <a:avLst/>
                  <a:gdLst/>
                  <a:ahLst/>
                  <a:cxnLst>
                    <a:cxn ang="0">
                      <a:pos x="44" y="7"/>
                    </a:cxn>
                    <a:cxn ang="0">
                      <a:pos x="57" y="9"/>
                    </a:cxn>
                    <a:cxn ang="0">
                      <a:pos x="84" y="4"/>
                    </a:cxn>
                    <a:cxn ang="0">
                      <a:pos x="85" y="7"/>
                    </a:cxn>
                    <a:cxn ang="0">
                      <a:pos x="84" y="14"/>
                    </a:cxn>
                    <a:cxn ang="0">
                      <a:pos x="79" y="27"/>
                    </a:cxn>
                    <a:cxn ang="0">
                      <a:pos x="76" y="37"/>
                    </a:cxn>
                    <a:cxn ang="0">
                      <a:pos x="71" y="45"/>
                    </a:cxn>
                    <a:cxn ang="0">
                      <a:pos x="70" y="40"/>
                    </a:cxn>
                    <a:cxn ang="0">
                      <a:pos x="70" y="26"/>
                    </a:cxn>
                    <a:cxn ang="0">
                      <a:pos x="62" y="51"/>
                    </a:cxn>
                    <a:cxn ang="0">
                      <a:pos x="54" y="50"/>
                    </a:cxn>
                    <a:cxn ang="0">
                      <a:pos x="44" y="42"/>
                    </a:cxn>
                    <a:cxn ang="0">
                      <a:pos x="36" y="52"/>
                    </a:cxn>
                    <a:cxn ang="0">
                      <a:pos x="20" y="51"/>
                    </a:cxn>
                    <a:cxn ang="0">
                      <a:pos x="17" y="57"/>
                    </a:cxn>
                    <a:cxn ang="0">
                      <a:pos x="13" y="61"/>
                    </a:cxn>
                    <a:cxn ang="0">
                      <a:pos x="0" y="46"/>
                    </a:cxn>
                    <a:cxn ang="0">
                      <a:pos x="4" y="40"/>
                    </a:cxn>
                    <a:cxn ang="0">
                      <a:pos x="11" y="37"/>
                    </a:cxn>
                    <a:cxn ang="0">
                      <a:pos x="10" y="29"/>
                    </a:cxn>
                    <a:cxn ang="0">
                      <a:pos x="13" y="23"/>
                    </a:cxn>
                    <a:cxn ang="0">
                      <a:pos x="19" y="20"/>
                    </a:cxn>
                    <a:cxn ang="0">
                      <a:pos x="19" y="14"/>
                    </a:cxn>
                    <a:cxn ang="0">
                      <a:pos x="16" y="4"/>
                    </a:cxn>
                    <a:cxn ang="0">
                      <a:pos x="25" y="0"/>
                    </a:cxn>
                    <a:cxn ang="0">
                      <a:pos x="41" y="2"/>
                    </a:cxn>
                    <a:cxn ang="0">
                      <a:pos x="44" y="3"/>
                    </a:cxn>
                    <a:cxn ang="0">
                      <a:pos x="44" y="7"/>
                    </a:cxn>
                  </a:cxnLst>
                  <a:rect l="0" t="0" r="r" b="b"/>
                  <a:pathLst>
                    <a:path w="85" h="61">
                      <a:moveTo>
                        <a:pt x="44" y="7"/>
                      </a:moveTo>
                      <a:lnTo>
                        <a:pt x="57" y="9"/>
                      </a:lnTo>
                      <a:lnTo>
                        <a:pt x="84" y="4"/>
                      </a:lnTo>
                      <a:lnTo>
                        <a:pt x="85" y="7"/>
                      </a:lnTo>
                      <a:lnTo>
                        <a:pt x="84" y="14"/>
                      </a:lnTo>
                      <a:lnTo>
                        <a:pt x="79" y="27"/>
                      </a:lnTo>
                      <a:lnTo>
                        <a:pt x="76" y="37"/>
                      </a:lnTo>
                      <a:lnTo>
                        <a:pt x="71" y="45"/>
                      </a:lnTo>
                      <a:lnTo>
                        <a:pt x="70" y="40"/>
                      </a:lnTo>
                      <a:lnTo>
                        <a:pt x="70" y="26"/>
                      </a:lnTo>
                      <a:lnTo>
                        <a:pt x="62" y="51"/>
                      </a:lnTo>
                      <a:lnTo>
                        <a:pt x="54" y="50"/>
                      </a:lnTo>
                      <a:lnTo>
                        <a:pt x="44" y="42"/>
                      </a:lnTo>
                      <a:lnTo>
                        <a:pt x="36" y="52"/>
                      </a:lnTo>
                      <a:lnTo>
                        <a:pt x="20" y="51"/>
                      </a:lnTo>
                      <a:lnTo>
                        <a:pt x="17" y="57"/>
                      </a:lnTo>
                      <a:lnTo>
                        <a:pt x="13" y="61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7"/>
                      </a:lnTo>
                      <a:lnTo>
                        <a:pt x="10" y="29"/>
                      </a:lnTo>
                      <a:lnTo>
                        <a:pt x="13" y="23"/>
                      </a:lnTo>
                      <a:lnTo>
                        <a:pt x="19" y="20"/>
                      </a:lnTo>
                      <a:lnTo>
                        <a:pt x="19" y="14"/>
                      </a:lnTo>
                      <a:lnTo>
                        <a:pt x="16" y="4"/>
                      </a:lnTo>
                      <a:lnTo>
                        <a:pt x="25" y="0"/>
                      </a:lnTo>
                      <a:lnTo>
                        <a:pt x="41" y="2"/>
                      </a:lnTo>
                      <a:lnTo>
                        <a:pt x="44" y="3"/>
                      </a:lnTo>
                      <a:lnTo>
                        <a:pt x="44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3" name="Freeform 128"/>
                <p:cNvSpPr>
                  <a:spLocks noChangeAspect="1"/>
                </p:cNvSpPr>
                <p:nvPr/>
              </p:nvSpPr>
              <p:spPr bwMode="gray">
                <a:xfrm>
                  <a:off x="3158" y="1386"/>
                  <a:ext cx="22" cy="25"/>
                </a:xfrm>
                <a:custGeom>
                  <a:avLst/>
                  <a:gdLst/>
                  <a:ahLst/>
                  <a:cxnLst>
                    <a:cxn ang="0">
                      <a:pos x="15" y="75"/>
                    </a:cxn>
                    <a:cxn ang="0">
                      <a:pos x="12" y="75"/>
                    </a:cxn>
                    <a:cxn ang="0">
                      <a:pos x="7" y="57"/>
                    </a:cxn>
                    <a:cxn ang="0">
                      <a:pos x="7" y="49"/>
                    </a:cxn>
                    <a:cxn ang="0">
                      <a:pos x="3" y="47"/>
                    </a:cxn>
                    <a:cxn ang="0">
                      <a:pos x="0" y="36"/>
                    </a:cxn>
                    <a:cxn ang="0">
                      <a:pos x="10" y="41"/>
                    </a:cxn>
                    <a:cxn ang="0">
                      <a:pos x="19" y="38"/>
                    </a:cxn>
                    <a:cxn ang="0">
                      <a:pos x="6" y="25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19" y="3"/>
                    </a:cxn>
                    <a:cxn ang="0">
                      <a:pos x="27" y="0"/>
                    </a:cxn>
                    <a:cxn ang="0">
                      <a:pos x="37" y="16"/>
                    </a:cxn>
                    <a:cxn ang="0">
                      <a:pos x="46" y="23"/>
                    </a:cxn>
                    <a:cxn ang="0">
                      <a:pos x="52" y="38"/>
                    </a:cxn>
                    <a:cxn ang="0">
                      <a:pos x="68" y="46"/>
                    </a:cxn>
                    <a:cxn ang="0">
                      <a:pos x="82" y="62"/>
                    </a:cxn>
                    <a:cxn ang="0">
                      <a:pos x="109" y="98"/>
                    </a:cxn>
                    <a:cxn ang="0">
                      <a:pos x="112" y="108"/>
                    </a:cxn>
                    <a:cxn ang="0">
                      <a:pos x="103" y="123"/>
                    </a:cxn>
                    <a:cxn ang="0">
                      <a:pos x="96" y="118"/>
                    </a:cxn>
                    <a:cxn ang="0">
                      <a:pos x="89" y="117"/>
                    </a:cxn>
                    <a:cxn ang="0">
                      <a:pos x="85" y="122"/>
                    </a:cxn>
                    <a:cxn ang="0">
                      <a:pos x="74" y="122"/>
                    </a:cxn>
                    <a:cxn ang="0">
                      <a:pos x="60" y="112"/>
                    </a:cxn>
                    <a:cxn ang="0">
                      <a:pos x="64" y="103"/>
                    </a:cxn>
                    <a:cxn ang="0">
                      <a:pos x="54" y="96"/>
                    </a:cxn>
                    <a:cxn ang="0">
                      <a:pos x="44" y="95"/>
                    </a:cxn>
                    <a:cxn ang="0">
                      <a:pos x="26" y="82"/>
                    </a:cxn>
                    <a:cxn ang="0">
                      <a:pos x="31" y="95"/>
                    </a:cxn>
                    <a:cxn ang="0">
                      <a:pos x="39" y="106"/>
                    </a:cxn>
                    <a:cxn ang="0">
                      <a:pos x="37" y="113"/>
                    </a:cxn>
                    <a:cxn ang="0">
                      <a:pos x="28" y="95"/>
                    </a:cxn>
                    <a:cxn ang="0">
                      <a:pos x="15" y="75"/>
                    </a:cxn>
                  </a:cxnLst>
                  <a:rect l="0" t="0" r="r" b="b"/>
                  <a:pathLst>
                    <a:path w="112" h="123">
                      <a:moveTo>
                        <a:pt x="15" y="75"/>
                      </a:moveTo>
                      <a:lnTo>
                        <a:pt x="12" y="75"/>
                      </a:lnTo>
                      <a:lnTo>
                        <a:pt x="7" y="57"/>
                      </a:lnTo>
                      <a:lnTo>
                        <a:pt x="7" y="49"/>
                      </a:lnTo>
                      <a:lnTo>
                        <a:pt x="3" y="47"/>
                      </a:lnTo>
                      <a:lnTo>
                        <a:pt x="0" y="36"/>
                      </a:lnTo>
                      <a:lnTo>
                        <a:pt x="10" y="41"/>
                      </a:lnTo>
                      <a:lnTo>
                        <a:pt x="19" y="38"/>
                      </a:lnTo>
                      <a:lnTo>
                        <a:pt x="6" y="25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7" y="16"/>
                      </a:lnTo>
                      <a:lnTo>
                        <a:pt x="46" y="23"/>
                      </a:lnTo>
                      <a:lnTo>
                        <a:pt x="52" y="38"/>
                      </a:lnTo>
                      <a:lnTo>
                        <a:pt x="68" y="46"/>
                      </a:lnTo>
                      <a:lnTo>
                        <a:pt x="82" y="62"/>
                      </a:lnTo>
                      <a:lnTo>
                        <a:pt x="109" y="98"/>
                      </a:lnTo>
                      <a:lnTo>
                        <a:pt x="112" y="108"/>
                      </a:lnTo>
                      <a:lnTo>
                        <a:pt x="103" y="123"/>
                      </a:lnTo>
                      <a:lnTo>
                        <a:pt x="96" y="118"/>
                      </a:lnTo>
                      <a:lnTo>
                        <a:pt x="89" y="117"/>
                      </a:lnTo>
                      <a:lnTo>
                        <a:pt x="85" y="122"/>
                      </a:lnTo>
                      <a:lnTo>
                        <a:pt x="74" y="122"/>
                      </a:lnTo>
                      <a:lnTo>
                        <a:pt x="60" y="112"/>
                      </a:lnTo>
                      <a:lnTo>
                        <a:pt x="64" y="103"/>
                      </a:lnTo>
                      <a:lnTo>
                        <a:pt x="54" y="96"/>
                      </a:lnTo>
                      <a:lnTo>
                        <a:pt x="44" y="95"/>
                      </a:lnTo>
                      <a:lnTo>
                        <a:pt x="26" y="82"/>
                      </a:lnTo>
                      <a:lnTo>
                        <a:pt x="31" y="95"/>
                      </a:lnTo>
                      <a:lnTo>
                        <a:pt x="39" y="106"/>
                      </a:lnTo>
                      <a:lnTo>
                        <a:pt x="37" y="113"/>
                      </a:lnTo>
                      <a:lnTo>
                        <a:pt x="28" y="9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4" name="Freeform 129"/>
                <p:cNvSpPr>
                  <a:spLocks noChangeAspect="1"/>
                </p:cNvSpPr>
                <p:nvPr/>
              </p:nvSpPr>
              <p:spPr bwMode="gray">
                <a:xfrm>
                  <a:off x="3534" y="960"/>
                  <a:ext cx="81" cy="75"/>
                </a:xfrm>
                <a:custGeom>
                  <a:avLst/>
                  <a:gdLst/>
                  <a:ahLst/>
                  <a:cxnLst>
                    <a:cxn ang="0">
                      <a:pos x="81" y="49"/>
                    </a:cxn>
                    <a:cxn ang="0">
                      <a:pos x="90" y="63"/>
                    </a:cxn>
                    <a:cxn ang="0">
                      <a:pos x="54" y="79"/>
                    </a:cxn>
                    <a:cxn ang="0">
                      <a:pos x="47" y="106"/>
                    </a:cxn>
                    <a:cxn ang="0">
                      <a:pos x="0" y="138"/>
                    </a:cxn>
                    <a:cxn ang="0">
                      <a:pos x="17" y="168"/>
                    </a:cxn>
                    <a:cxn ang="0">
                      <a:pos x="19" y="154"/>
                    </a:cxn>
                    <a:cxn ang="0">
                      <a:pos x="31" y="142"/>
                    </a:cxn>
                    <a:cxn ang="0">
                      <a:pos x="45" y="154"/>
                    </a:cxn>
                    <a:cxn ang="0">
                      <a:pos x="51" y="168"/>
                    </a:cxn>
                    <a:cxn ang="0">
                      <a:pos x="71" y="160"/>
                    </a:cxn>
                    <a:cxn ang="0">
                      <a:pos x="75" y="181"/>
                    </a:cxn>
                    <a:cxn ang="0">
                      <a:pos x="76" y="220"/>
                    </a:cxn>
                    <a:cxn ang="0">
                      <a:pos x="83" y="247"/>
                    </a:cxn>
                    <a:cxn ang="0">
                      <a:pos x="103" y="276"/>
                    </a:cxn>
                    <a:cxn ang="0">
                      <a:pos x="120" y="302"/>
                    </a:cxn>
                    <a:cxn ang="0">
                      <a:pos x="157" y="255"/>
                    </a:cxn>
                    <a:cxn ang="0">
                      <a:pos x="161" y="298"/>
                    </a:cxn>
                    <a:cxn ang="0">
                      <a:pos x="176" y="300"/>
                    </a:cxn>
                    <a:cxn ang="0">
                      <a:pos x="185" y="313"/>
                    </a:cxn>
                    <a:cxn ang="0">
                      <a:pos x="233" y="338"/>
                    </a:cxn>
                    <a:cxn ang="0">
                      <a:pos x="260" y="354"/>
                    </a:cxn>
                    <a:cxn ang="0">
                      <a:pos x="327" y="373"/>
                    </a:cxn>
                    <a:cxn ang="0">
                      <a:pos x="350" y="366"/>
                    </a:cxn>
                    <a:cxn ang="0">
                      <a:pos x="365" y="348"/>
                    </a:cxn>
                    <a:cxn ang="0">
                      <a:pos x="375" y="322"/>
                    </a:cxn>
                    <a:cxn ang="0">
                      <a:pos x="377" y="295"/>
                    </a:cxn>
                    <a:cxn ang="0">
                      <a:pos x="366" y="262"/>
                    </a:cxn>
                    <a:cxn ang="0">
                      <a:pos x="339" y="232"/>
                    </a:cxn>
                    <a:cxn ang="0">
                      <a:pos x="371" y="232"/>
                    </a:cxn>
                    <a:cxn ang="0">
                      <a:pos x="376" y="190"/>
                    </a:cxn>
                    <a:cxn ang="0">
                      <a:pos x="377" y="160"/>
                    </a:cxn>
                    <a:cxn ang="0">
                      <a:pos x="383" y="139"/>
                    </a:cxn>
                    <a:cxn ang="0">
                      <a:pos x="405" y="107"/>
                    </a:cxn>
                    <a:cxn ang="0">
                      <a:pos x="386" y="103"/>
                    </a:cxn>
                    <a:cxn ang="0">
                      <a:pos x="390" y="72"/>
                    </a:cxn>
                    <a:cxn ang="0">
                      <a:pos x="384" y="65"/>
                    </a:cxn>
                    <a:cxn ang="0">
                      <a:pos x="367" y="18"/>
                    </a:cxn>
                    <a:cxn ang="0">
                      <a:pos x="359" y="0"/>
                    </a:cxn>
                    <a:cxn ang="0">
                      <a:pos x="335" y="2"/>
                    </a:cxn>
                    <a:cxn ang="0">
                      <a:pos x="306" y="0"/>
                    </a:cxn>
                    <a:cxn ang="0">
                      <a:pos x="306" y="32"/>
                    </a:cxn>
                    <a:cxn ang="0">
                      <a:pos x="269" y="75"/>
                    </a:cxn>
                    <a:cxn ang="0">
                      <a:pos x="237" y="95"/>
                    </a:cxn>
                    <a:cxn ang="0">
                      <a:pos x="255" y="66"/>
                    </a:cxn>
                    <a:cxn ang="0">
                      <a:pos x="265" y="45"/>
                    </a:cxn>
                    <a:cxn ang="0">
                      <a:pos x="291" y="2"/>
                    </a:cxn>
                    <a:cxn ang="0">
                      <a:pos x="97" y="0"/>
                    </a:cxn>
                    <a:cxn ang="0">
                      <a:pos x="77" y="32"/>
                    </a:cxn>
                  </a:cxnLst>
                  <a:rect l="0" t="0" r="r" b="b"/>
                  <a:pathLst>
                    <a:path w="405" h="373">
                      <a:moveTo>
                        <a:pt x="77" y="32"/>
                      </a:moveTo>
                      <a:lnTo>
                        <a:pt x="81" y="49"/>
                      </a:lnTo>
                      <a:lnTo>
                        <a:pt x="91" y="55"/>
                      </a:lnTo>
                      <a:lnTo>
                        <a:pt x="90" y="63"/>
                      </a:lnTo>
                      <a:lnTo>
                        <a:pt x="80" y="72"/>
                      </a:lnTo>
                      <a:lnTo>
                        <a:pt x="54" y="79"/>
                      </a:lnTo>
                      <a:lnTo>
                        <a:pt x="49" y="91"/>
                      </a:lnTo>
                      <a:lnTo>
                        <a:pt x="47" y="106"/>
                      </a:lnTo>
                      <a:lnTo>
                        <a:pt x="16" y="141"/>
                      </a:lnTo>
                      <a:lnTo>
                        <a:pt x="0" y="138"/>
                      </a:lnTo>
                      <a:lnTo>
                        <a:pt x="13" y="149"/>
                      </a:lnTo>
                      <a:lnTo>
                        <a:pt x="17" y="168"/>
                      </a:lnTo>
                      <a:lnTo>
                        <a:pt x="21" y="163"/>
                      </a:lnTo>
                      <a:lnTo>
                        <a:pt x="19" y="154"/>
                      </a:lnTo>
                      <a:lnTo>
                        <a:pt x="21" y="146"/>
                      </a:lnTo>
                      <a:lnTo>
                        <a:pt x="31" y="142"/>
                      </a:lnTo>
                      <a:lnTo>
                        <a:pt x="38" y="160"/>
                      </a:lnTo>
                      <a:lnTo>
                        <a:pt x="45" y="154"/>
                      </a:lnTo>
                      <a:lnTo>
                        <a:pt x="50" y="158"/>
                      </a:lnTo>
                      <a:lnTo>
                        <a:pt x="51" y="168"/>
                      </a:lnTo>
                      <a:lnTo>
                        <a:pt x="64" y="160"/>
                      </a:lnTo>
                      <a:lnTo>
                        <a:pt x="71" y="160"/>
                      </a:lnTo>
                      <a:lnTo>
                        <a:pt x="71" y="168"/>
                      </a:lnTo>
                      <a:lnTo>
                        <a:pt x="75" y="181"/>
                      </a:lnTo>
                      <a:lnTo>
                        <a:pt x="76" y="192"/>
                      </a:lnTo>
                      <a:lnTo>
                        <a:pt x="76" y="220"/>
                      </a:lnTo>
                      <a:lnTo>
                        <a:pt x="77" y="236"/>
                      </a:lnTo>
                      <a:lnTo>
                        <a:pt x="83" y="247"/>
                      </a:lnTo>
                      <a:lnTo>
                        <a:pt x="97" y="257"/>
                      </a:lnTo>
                      <a:lnTo>
                        <a:pt x="103" y="276"/>
                      </a:lnTo>
                      <a:lnTo>
                        <a:pt x="115" y="289"/>
                      </a:lnTo>
                      <a:lnTo>
                        <a:pt x="120" y="302"/>
                      </a:lnTo>
                      <a:lnTo>
                        <a:pt x="144" y="278"/>
                      </a:lnTo>
                      <a:lnTo>
                        <a:pt x="157" y="255"/>
                      </a:lnTo>
                      <a:lnTo>
                        <a:pt x="160" y="269"/>
                      </a:lnTo>
                      <a:lnTo>
                        <a:pt x="161" y="298"/>
                      </a:lnTo>
                      <a:lnTo>
                        <a:pt x="166" y="306"/>
                      </a:lnTo>
                      <a:lnTo>
                        <a:pt x="176" y="300"/>
                      </a:lnTo>
                      <a:lnTo>
                        <a:pt x="187" y="303"/>
                      </a:lnTo>
                      <a:lnTo>
                        <a:pt x="185" y="313"/>
                      </a:lnTo>
                      <a:lnTo>
                        <a:pt x="228" y="327"/>
                      </a:lnTo>
                      <a:lnTo>
                        <a:pt x="233" y="338"/>
                      </a:lnTo>
                      <a:lnTo>
                        <a:pt x="254" y="348"/>
                      </a:lnTo>
                      <a:lnTo>
                        <a:pt x="260" y="354"/>
                      </a:lnTo>
                      <a:lnTo>
                        <a:pt x="265" y="366"/>
                      </a:lnTo>
                      <a:lnTo>
                        <a:pt x="327" y="373"/>
                      </a:lnTo>
                      <a:lnTo>
                        <a:pt x="338" y="365"/>
                      </a:lnTo>
                      <a:lnTo>
                        <a:pt x="350" y="366"/>
                      </a:lnTo>
                      <a:lnTo>
                        <a:pt x="351" y="351"/>
                      </a:lnTo>
                      <a:lnTo>
                        <a:pt x="365" y="348"/>
                      </a:lnTo>
                      <a:lnTo>
                        <a:pt x="376" y="338"/>
                      </a:lnTo>
                      <a:lnTo>
                        <a:pt x="375" y="322"/>
                      </a:lnTo>
                      <a:lnTo>
                        <a:pt x="377" y="313"/>
                      </a:lnTo>
                      <a:lnTo>
                        <a:pt x="377" y="295"/>
                      </a:lnTo>
                      <a:lnTo>
                        <a:pt x="365" y="275"/>
                      </a:lnTo>
                      <a:lnTo>
                        <a:pt x="366" y="262"/>
                      </a:lnTo>
                      <a:lnTo>
                        <a:pt x="356" y="259"/>
                      </a:lnTo>
                      <a:lnTo>
                        <a:pt x="339" y="232"/>
                      </a:lnTo>
                      <a:lnTo>
                        <a:pt x="336" y="212"/>
                      </a:lnTo>
                      <a:lnTo>
                        <a:pt x="371" y="232"/>
                      </a:lnTo>
                      <a:lnTo>
                        <a:pt x="376" y="216"/>
                      </a:lnTo>
                      <a:lnTo>
                        <a:pt x="376" y="190"/>
                      </a:lnTo>
                      <a:lnTo>
                        <a:pt x="375" y="163"/>
                      </a:lnTo>
                      <a:lnTo>
                        <a:pt x="377" y="160"/>
                      </a:lnTo>
                      <a:lnTo>
                        <a:pt x="378" y="147"/>
                      </a:lnTo>
                      <a:lnTo>
                        <a:pt x="383" y="139"/>
                      </a:lnTo>
                      <a:lnTo>
                        <a:pt x="388" y="113"/>
                      </a:lnTo>
                      <a:lnTo>
                        <a:pt x="405" y="107"/>
                      </a:lnTo>
                      <a:lnTo>
                        <a:pt x="399" y="102"/>
                      </a:lnTo>
                      <a:lnTo>
                        <a:pt x="386" y="103"/>
                      </a:lnTo>
                      <a:lnTo>
                        <a:pt x="384" y="90"/>
                      </a:lnTo>
                      <a:lnTo>
                        <a:pt x="390" y="72"/>
                      </a:lnTo>
                      <a:lnTo>
                        <a:pt x="392" y="60"/>
                      </a:lnTo>
                      <a:lnTo>
                        <a:pt x="384" y="65"/>
                      </a:lnTo>
                      <a:lnTo>
                        <a:pt x="386" y="53"/>
                      </a:lnTo>
                      <a:lnTo>
                        <a:pt x="367" y="18"/>
                      </a:lnTo>
                      <a:lnTo>
                        <a:pt x="366" y="6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35" y="2"/>
                      </a:lnTo>
                      <a:lnTo>
                        <a:pt x="330" y="0"/>
                      </a:lnTo>
                      <a:lnTo>
                        <a:pt x="306" y="0"/>
                      </a:lnTo>
                      <a:lnTo>
                        <a:pt x="308" y="2"/>
                      </a:lnTo>
                      <a:lnTo>
                        <a:pt x="306" y="32"/>
                      </a:lnTo>
                      <a:lnTo>
                        <a:pt x="282" y="50"/>
                      </a:lnTo>
                      <a:lnTo>
                        <a:pt x="269" y="75"/>
                      </a:lnTo>
                      <a:lnTo>
                        <a:pt x="253" y="77"/>
                      </a:lnTo>
                      <a:lnTo>
                        <a:pt x="237" y="95"/>
                      </a:lnTo>
                      <a:lnTo>
                        <a:pt x="223" y="92"/>
                      </a:lnTo>
                      <a:lnTo>
                        <a:pt x="255" y="66"/>
                      </a:lnTo>
                      <a:lnTo>
                        <a:pt x="265" y="68"/>
                      </a:lnTo>
                      <a:lnTo>
                        <a:pt x="265" y="45"/>
                      </a:lnTo>
                      <a:lnTo>
                        <a:pt x="290" y="33"/>
                      </a:lnTo>
                      <a:lnTo>
                        <a:pt x="291" y="2"/>
                      </a:lnTo>
                      <a:lnTo>
                        <a:pt x="290" y="0"/>
                      </a:lnTo>
                      <a:lnTo>
                        <a:pt x="97" y="0"/>
                      </a:lnTo>
                      <a:lnTo>
                        <a:pt x="83" y="15"/>
                      </a:lnTo>
                      <a:lnTo>
                        <a:pt x="77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5" name="Freeform 130"/>
                <p:cNvSpPr>
                  <a:spLocks noChangeAspect="1"/>
                </p:cNvSpPr>
                <p:nvPr/>
              </p:nvSpPr>
              <p:spPr bwMode="gray">
                <a:xfrm>
                  <a:off x="4473" y="1348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82" y="99"/>
                    </a:cxn>
                    <a:cxn ang="0">
                      <a:pos x="78" y="98"/>
                    </a:cxn>
                    <a:cxn ang="0">
                      <a:pos x="69" y="103"/>
                    </a:cxn>
                    <a:cxn ang="0">
                      <a:pos x="63" y="110"/>
                    </a:cxn>
                    <a:cxn ang="0">
                      <a:pos x="60" y="119"/>
                    </a:cxn>
                    <a:cxn ang="0">
                      <a:pos x="38" y="121"/>
                    </a:cxn>
                    <a:cxn ang="0">
                      <a:pos x="36" y="118"/>
                    </a:cxn>
                    <a:cxn ang="0">
                      <a:pos x="16" y="125"/>
                    </a:cxn>
                    <a:cxn ang="0">
                      <a:pos x="15" y="116"/>
                    </a:cxn>
                    <a:cxn ang="0">
                      <a:pos x="4" y="100"/>
                    </a:cxn>
                    <a:cxn ang="0">
                      <a:pos x="0" y="91"/>
                    </a:cxn>
                    <a:cxn ang="0">
                      <a:pos x="4" y="78"/>
                    </a:cxn>
                    <a:cxn ang="0">
                      <a:pos x="12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42" y="33"/>
                    </a:cxn>
                    <a:cxn ang="0">
                      <a:pos x="55" y="19"/>
                    </a:cxn>
                    <a:cxn ang="0">
                      <a:pos x="63" y="19"/>
                    </a:cxn>
                    <a:cxn ang="0">
                      <a:pos x="66" y="10"/>
                    </a:cxn>
                    <a:cxn ang="0">
                      <a:pos x="82" y="5"/>
                    </a:cxn>
                    <a:cxn ang="0">
                      <a:pos x="82" y="3"/>
                    </a:cxn>
                    <a:cxn ang="0">
                      <a:pos x="82" y="5"/>
                    </a:cxn>
                    <a:cxn ang="0">
                      <a:pos x="84" y="3"/>
                    </a:cxn>
                    <a:cxn ang="0">
                      <a:pos x="84" y="5"/>
                    </a:cxn>
                    <a:cxn ang="0">
                      <a:pos x="90" y="6"/>
                    </a:cxn>
                    <a:cxn ang="0">
                      <a:pos x="101" y="1"/>
                    </a:cxn>
                    <a:cxn ang="0">
                      <a:pos x="114" y="10"/>
                    </a:cxn>
                    <a:cxn ang="0">
                      <a:pos x="127" y="1"/>
                    </a:cxn>
                    <a:cxn ang="0">
                      <a:pos x="133" y="3"/>
                    </a:cxn>
                    <a:cxn ang="0">
                      <a:pos x="135" y="0"/>
                    </a:cxn>
                    <a:cxn ang="0">
                      <a:pos x="156" y="11"/>
                    </a:cxn>
                    <a:cxn ang="0">
                      <a:pos x="184" y="19"/>
                    </a:cxn>
                    <a:cxn ang="0">
                      <a:pos x="188" y="24"/>
                    </a:cxn>
                    <a:cxn ang="0">
                      <a:pos x="186" y="28"/>
                    </a:cxn>
                    <a:cxn ang="0">
                      <a:pos x="186" y="32"/>
                    </a:cxn>
                    <a:cxn ang="0">
                      <a:pos x="214" y="55"/>
                    </a:cxn>
                    <a:cxn ang="0">
                      <a:pos x="218" y="67"/>
                    </a:cxn>
                    <a:cxn ang="0">
                      <a:pos x="214" y="77"/>
                    </a:cxn>
                    <a:cxn ang="0">
                      <a:pos x="193" y="91"/>
                    </a:cxn>
                    <a:cxn ang="0">
                      <a:pos x="143" y="107"/>
                    </a:cxn>
                    <a:cxn ang="0">
                      <a:pos x="133" y="113"/>
                    </a:cxn>
                    <a:cxn ang="0">
                      <a:pos x="113" y="109"/>
                    </a:cxn>
                    <a:cxn ang="0">
                      <a:pos x="107" y="104"/>
                    </a:cxn>
                    <a:cxn ang="0">
                      <a:pos x="82" y="100"/>
                    </a:cxn>
                    <a:cxn ang="0">
                      <a:pos x="82" y="99"/>
                    </a:cxn>
                  </a:cxnLst>
                  <a:rect l="0" t="0" r="r" b="b"/>
                  <a:pathLst>
                    <a:path w="218" h="125">
                      <a:moveTo>
                        <a:pt x="82" y="99"/>
                      </a:moveTo>
                      <a:lnTo>
                        <a:pt x="78" y="98"/>
                      </a:lnTo>
                      <a:lnTo>
                        <a:pt x="69" y="103"/>
                      </a:lnTo>
                      <a:lnTo>
                        <a:pt x="63" y="110"/>
                      </a:lnTo>
                      <a:lnTo>
                        <a:pt x="60" y="119"/>
                      </a:lnTo>
                      <a:lnTo>
                        <a:pt x="38" y="121"/>
                      </a:lnTo>
                      <a:lnTo>
                        <a:pt x="36" y="118"/>
                      </a:lnTo>
                      <a:lnTo>
                        <a:pt x="16" y="125"/>
                      </a:lnTo>
                      <a:lnTo>
                        <a:pt x="15" y="116"/>
                      </a:lnTo>
                      <a:lnTo>
                        <a:pt x="4" y="100"/>
                      </a:lnTo>
                      <a:lnTo>
                        <a:pt x="0" y="91"/>
                      </a:lnTo>
                      <a:lnTo>
                        <a:pt x="4" y="78"/>
                      </a:lnTo>
                      <a:lnTo>
                        <a:pt x="12" y="72"/>
                      </a:lnTo>
                      <a:lnTo>
                        <a:pt x="16" y="60"/>
                      </a:lnTo>
                      <a:lnTo>
                        <a:pt x="36" y="43"/>
                      </a:lnTo>
                      <a:lnTo>
                        <a:pt x="42" y="33"/>
                      </a:lnTo>
                      <a:lnTo>
                        <a:pt x="55" y="19"/>
                      </a:lnTo>
                      <a:lnTo>
                        <a:pt x="63" y="19"/>
                      </a:lnTo>
                      <a:lnTo>
                        <a:pt x="66" y="10"/>
                      </a:lnTo>
                      <a:lnTo>
                        <a:pt x="82" y="5"/>
                      </a:lnTo>
                      <a:lnTo>
                        <a:pt x="82" y="3"/>
                      </a:lnTo>
                      <a:lnTo>
                        <a:pt x="82" y="5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90" y="6"/>
                      </a:lnTo>
                      <a:lnTo>
                        <a:pt x="101" y="1"/>
                      </a:lnTo>
                      <a:lnTo>
                        <a:pt x="114" y="10"/>
                      </a:lnTo>
                      <a:lnTo>
                        <a:pt x="127" y="1"/>
                      </a:lnTo>
                      <a:lnTo>
                        <a:pt x="133" y="3"/>
                      </a:lnTo>
                      <a:lnTo>
                        <a:pt x="135" y="0"/>
                      </a:lnTo>
                      <a:lnTo>
                        <a:pt x="156" y="11"/>
                      </a:lnTo>
                      <a:lnTo>
                        <a:pt x="184" y="19"/>
                      </a:lnTo>
                      <a:lnTo>
                        <a:pt x="188" y="24"/>
                      </a:lnTo>
                      <a:lnTo>
                        <a:pt x="186" y="28"/>
                      </a:lnTo>
                      <a:lnTo>
                        <a:pt x="186" y="32"/>
                      </a:lnTo>
                      <a:lnTo>
                        <a:pt x="214" y="55"/>
                      </a:lnTo>
                      <a:lnTo>
                        <a:pt x="218" y="67"/>
                      </a:lnTo>
                      <a:lnTo>
                        <a:pt x="214" y="77"/>
                      </a:lnTo>
                      <a:lnTo>
                        <a:pt x="193" y="91"/>
                      </a:lnTo>
                      <a:lnTo>
                        <a:pt x="143" y="107"/>
                      </a:lnTo>
                      <a:lnTo>
                        <a:pt x="133" y="113"/>
                      </a:lnTo>
                      <a:lnTo>
                        <a:pt x="113" y="109"/>
                      </a:lnTo>
                      <a:lnTo>
                        <a:pt x="107" y="104"/>
                      </a:lnTo>
                      <a:lnTo>
                        <a:pt x="82" y="100"/>
                      </a:lnTo>
                      <a:lnTo>
                        <a:pt x="82" y="9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50" name="Freeform 131"/>
              <p:cNvSpPr>
                <a:spLocks noChangeAspect="1"/>
              </p:cNvSpPr>
              <p:nvPr/>
            </p:nvSpPr>
            <p:spPr bwMode="gray">
              <a:xfrm>
                <a:off x="4071" y="1777"/>
                <a:ext cx="34" cy="144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9" y="22"/>
                  </a:cxn>
                  <a:cxn ang="0">
                    <a:pos x="76" y="79"/>
                  </a:cxn>
                  <a:cxn ang="0">
                    <a:pos x="92" y="144"/>
                  </a:cxn>
                  <a:cxn ang="0">
                    <a:pos x="90" y="187"/>
                  </a:cxn>
                  <a:cxn ang="0">
                    <a:pos x="84" y="210"/>
                  </a:cxn>
                  <a:cxn ang="0">
                    <a:pos x="90" y="243"/>
                  </a:cxn>
                  <a:cxn ang="0">
                    <a:pos x="92" y="257"/>
                  </a:cxn>
                  <a:cxn ang="0">
                    <a:pos x="102" y="289"/>
                  </a:cxn>
                  <a:cxn ang="0">
                    <a:pos x="116" y="344"/>
                  </a:cxn>
                  <a:cxn ang="0">
                    <a:pos x="139" y="425"/>
                  </a:cxn>
                  <a:cxn ang="0">
                    <a:pos x="150" y="459"/>
                  </a:cxn>
                  <a:cxn ang="0">
                    <a:pos x="168" y="487"/>
                  </a:cxn>
                  <a:cxn ang="0">
                    <a:pos x="149" y="466"/>
                  </a:cxn>
                  <a:cxn ang="0">
                    <a:pos x="119" y="448"/>
                  </a:cxn>
                  <a:cxn ang="0">
                    <a:pos x="92" y="447"/>
                  </a:cxn>
                  <a:cxn ang="0">
                    <a:pos x="75" y="475"/>
                  </a:cxn>
                  <a:cxn ang="0">
                    <a:pos x="65" y="509"/>
                  </a:cxn>
                  <a:cxn ang="0">
                    <a:pos x="53" y="566"/>
                  </a:cxn>
                  <a:cxn ang="0">
                    <a:pos x="61" y="602"/>
                  </a:cxn>
                  <a:cxn ang="0">
                    <a:pos x="80" y="635"/>
                  </a:cxn>
                  <a:cxn ang="0">
                    <a:pos x="89" y="651"/>
                  </a:cxn>
                  <a:cxn ang="0">
                    <a:pos x="100" y="654"/>
                  </a:cxn>
                  <a:cxn ang="0">
                    <a:pos x="108" y="684"/>
                  </a:cxn>
                  <a:cxn ang="0">
                    <a:pos x="102" y="713"/>
                  </a:cxn>
                  <a:cxn ang="0">
                    <a:pos x="69" y="663"/>
                  </a:cxn>
                  <a:cxn ang="0">
                    <a:pos x="46" y="673"/>
                  </a:cxn>
                  <a:cxn ang="0">
                    <a:pos x="31" y="721"/>
                  </a:cxn>
                  <a:cxn ang="0">
                    <a:pos x="15" y="689"/>
                  </a:cxn>
                  <a:cxn ang="0">
                    <a:pos x="21" y="623"/>
                  </a:cxn>
                  <a:cxn ang="0">
                    <a:pos x="32" y="554"/>
                  </a:cxn>
                  <a:cxn ang="0">
                    <a:pos x="23" y="522"/>
                  </a:cxn>
                  <a:cxn ang="0">
                    <a:pos x="17" y="479"/>
                  </a:cxn>
                  <a:cxn ang="0">
                    <a:pos x="28" y="425"/>
                  </a:cxn>
                  <a:cxn ang="0">
                    <a:pos x="32" y="392"/>
                  </a:cxn>
                  <a:cxn ang="0">
                    <a:pos x="30" y="375"/>
                  </a:cxn>
                  <a:cxn ang="0">
                    <a:pos x="25" y="348"/>
                  </a:cxn>
                  <a:cxn ang="0">
                    <a:pos x="31" y="297"/>
                  </a:cxn>
                  <a:cxn ang="0">
                    <a:pos x="21" y="260"/>
                  </a:cxn>
                  <a:cxn ang="0">
                    <a:pos x="4" y="243"/>
                  </a:cxn>
                  <a:cxn ang="0">
                    <a:pos x="3" y="226"/>
                  </a:cxn>
                  <a:cxn ang="0">
                    <a:pos x="0" y="188"/>
                  </a:cxn>
                  <a:cxn ang="0">
                    <a:pos x="12" y="125"/>
                  </a:cxn>
                  <a:cxn ang="0">
                    <a:pos x="9" y="96"/>
                  </a:cxn>
                  <a:cxn ang="0">
                    <a:pos x="25" y="79"/>
                  </a:cxn>
                  <a:cxn ang="0">
                    <a:pos x="37" y="87"/>
                  </a:cxn>
                  <a:cxn ang="0">
                    <a:pos x="50" y="81"/>
                  </a:cxn>
                  <a:cxn ang="0">
                    <a:pos x="50" y="66"/>
                  </a:cxn>
                  <a:cxn ang="0">
                    <a:pos x="59" y="64"/>
                  </a:cxn>
                  <a:cxn ang="0">
                    <a:pos x="49" y="33"/>
                  </a:cxn>
                  <a:cxn ang="0">
                    <a:pos x="38" y="9"/>
                  </a:cxn>
                  <a:cxn ang="0">
                    <a:pos x="47" y="6"/>
                  </a:cxn>
                </a:cxnLst>
                <a:rect l="0" t="0" r="r" b="b"/>
                <a:pathLst>
                  <a:path w="170" h="721">
                    <a:moveTo>
                      <a:pt x="52" y="3"/>
                    </a:moveTo>
                    <a:lnTo>
                      <a:pt x="55" y="0"/>
                    </a:lnTo>
                    <a:lnTo>
                      <a:pt x="63" y="4"/>
                    </a:lnTo>
                    <a:lnTo>
                      <a:pt x="69" y="22"/>
                    </a:lnTo>
                    <a:lnTo>
                      <a:pt x="73" y="59"/>
                    </a:lnTo>
                    <a:lnTo>
                      <a:pt x="76" y="79"/>
                    </a:lnTo>
                    <a:lnTo>
                      <a:pt x="87" y="113"/>
                    </a:lnTo>
                    <a:lnTo>
                      <a:pt x="92" y="144"/>
                    </a:lnTo>
                    <a:lnTo>
                      <a:pt x="93" y="166"/>
                    </a:lnTo>
                    <a:lnTo>
                      <a:pt x="90" y="187"/>
                    </a:lnTo>
                    <a:lnTo>
                      <a:pt x="82" y="192"/>
                    </a:lnTo>
                    <a:lnTo>
                      <a:pt x="84" y="210"/>
                    </a:lnTo>
                    <a:lnTo>
                      <a:pt x="89" y="229"/>
                    </a:lnTo>
                    <a:lnTo>
                      <a:pt x="90" y="243"/>
                    </a:lnTo>
                    <a:lnTo>
                      <a:pt x="89" y="258"/>
                    </a:lnTo>
                    <a:lnTo>
                      <a:pt x="92" y="257"/>
                    </a:lnTo>
                    <a:lnTo>
                      <a:pt x="98" y="272"/>
                    </a:lnTo>
                    <a:lnTo>
                      <a:pt x="102" y="289"/>
                    </a:lnTo>
                    <a:lnTo>
                      <a:pt x="103" y="292"/>
                    </a:lnTo>
                    <a:lnTo>
                      <a:pt x="116" y="344"/>
                    </a:lnTo>
                    <a:lnTo>
                      <a:pt x="135" y="407"/>
                    </a:lnTo>
                    <a:lnTo>
                      <a:pt x="139" y="425"/>
                    </a:lnTo>
                    <a:lnTo>
                      <a:pt x="144" y="445"/>
                    </a:lnTo>
                    <a:lnTo>
                      <a:pt x="150" y="459"/>
                    </a:lnTo>
                    <a:lnTo>
                      <a:pt x="157" y="474"/>
                    </a:lnTo>
                    <a:lnTo>
                      <a:pt x="168" y="487"/>
                    </a:lnTo>
                    <a:lnTo>
                      <a:pt x="170" y="496"/>
                    </a:lnTo>
                    <a:lnTo>
                      <a:pt x="149" y="466"/>
                    </a:lnTo>
                    <a:lnTo>
                      <a:pt x="135" y="456"/>
                    </a:lnTo>
                    <a:lnTo>
                      <a:pt x="119" y="448"/>
                    </a:lnTo>
                    <a:lnTo>
                      <a:pt x="104" y="445"/>
                    </a:lnTo>
                    <a:lnTo>
                      <a:pt x="92" y="447"/>
                    </a:lnTo>
                    <a:lnTo>
                      <a:pt x="80" y="457"/>
                    </a:lnTo>
                    <a:lnTo>
                      <a:pt x="75" y="475"/>
                    </a:lnTo>
                    <a:lnTo>
                      <a:pt x="73" y="491"/>
                    </a:lnTo>
                    <a:lnTo>
                      <a:pt x="65" y="509"/>
                    </a:lnTo>
                    <a:lnTo>
                      <a:pt x="55" y="549"/>
                    </a:lnTo>
                    <a:lnTo>
                      <a:pt x="53" y="566"/>
                    </a:lnTo>
                    <a:lnTo>
                      <a:pt x="53" y="586"/>
                    </a:lnTo>
                    <a:lnTo>
                      <a:pt x="61" y="602"/>
                    </a:lnTo>
                    <a:lnTo>
                      <a:pt x="77" y="623"/>
                    </a:lnTo>
                    <a:lnTo>
                      <a:pt x="80" y="635"/>
                    </a:lnTo>
                    <a:lnTo>
                      <a:pt x="84" y="645"/>
                    </a:lnTo>
                    <a:lnTo>
                      <a:pt x="89" y="651"/>
                    </a:lnTo>
                    <a:lnTo>
                      <a:pt x="97" y="656"/>
                    </a:lnTo>
                    <a:lnTo>
                      <a:pt x="100" y="654"/>
                    </a:lnTo>
                    <a:lnTo>
                      <a:pt x="103" y="657"/>
                    </a:lnTo>
                    <a:lnTo>
                      <a:pt x="108" y="684"/>
                    </a:lnTo>
                    <a:lnTo>
                      <a:pt x="107" y="700"/>
                    </a:lnTo>
                    <a:lnTo>
                      <a:pt x="102" y="713"/>
                    </a:lnTo>
                    <a:lnTo>
                      <a:pt x="95" y="674"/>
                    </a:lnTo>
                    <a:lnTo>
                      <a:pt x="69" y="663"/>
                    </a:lnTo>
                    <a:lnTo>
                      <a:pt x="55" y="662"/>
                    </a:lnTo>
                    <a:lnTo>
                      <a:pt x="46" y="673"/>
                    </a:lnTo>
                    <a:lnTo>
                      <a:pt x="36" y="706"/>
                    </a:lnTo>
                    <a:lnTo>
                      <a:pt x="31" y="721"/>
                    </a:lnTo>
                    <a:lnTo>
                      <a:pt x="18" y="714"/>
                    </a:lnTo>
                    <a:lnTo>
                      <a:pt x="15" y="689"/>
                    </a:lnTo>
                    <a:lnTo>
                      <a:pt x="15" y="666"/>
                    </a:lnTo>
                    <a:lnTo>
                      <a:pt x="21" y="623"/>
                    </a:lnTo>
                    <a:lnTo>
                      <a:pt x="26" y="565"/>
                    </a:lnTo>
                    <a:lnTo>
                      <a:pt x="32" y="554"/>
                    </a:lnTo>
                    <a:lnTo>
                      <a:pt x="31" y="539"/>
                    </a:lnTo>
                    <a:lnTo>
                      <a:pt x="23" y="522"/>
                    </a:lnTo>
                    <a:lnTo>
                      <a:pt x="17" y="499"/>
                    </a:lnTo>
                    <a:lnTo>
                      <a:pt x="17" y="479"/>
                    </a:lnTo>
                    <a:lnTo>
                      <a:pt x="22" y="463"/>
                    </a:lnTo>
                    <a:lnTo>
                      <a:pt x="28" y="425"/>
                    </a:lnTo>
                    <a:lnTo>
                      <a:pt x="28" y="394"/>
                    </a:lnTo>
                    <a:lnTo>
                      <a:pt x="32" y="392"/>
                    </a:lnTo>
                    <a:lnTo>
                      <a:pt x="30" y="386"/>
                    </a:lnTo>
                    <a:lnTo>
                      <a:pt x="30" y="375"/>
                    </a:lnTo>
                    <a:lnTo>
                      <a:pt x="28" y="360"/>
                    </a:lnTo>
                    <a:lnTo>
                      <a:pt x="25" y="348"/>
                    </a:lnTo>
                    <a:lnTo>
                      <a:pt x="25" y="331"/>
                    </a:lnTo>
                    <a:lnTo>
                      <a:pt x="31" y="297"/>
                    </a:lnTo>
                    <a:lnTo>
                      <a:pt x="31" y="284"/>
                    </a:lnTo>
                    <a:lnTo>
                      <a:pt x="21" y="260"/>
                    </a:lnTo>
                    <a:lnTo>
                      <a:pt x="11" y="249"/>
                    </a:lnTo>
                    <a:lnTo>
                      <a:pt x="4" y="243"/>
                    </a:lnTo>
                    <a:lnTo>
                      <a:pt x="6" y="237"/>
                    </a:lnTo>
                    <a:lnTo>
                      <a:pt x="3" y="226"/>
                    </a:lnTo>
                    <a:lnTo>
                      <a:pt x="0" y="205"/>
                    </a:lnTo>
                    <a:lnTo>
                      <a:pt x="0" y="188"/>
                    </a:lnTo>
                    <a:lnTo>
                      <a:pt x="10" y="160"/>
                    </a:lnTo>
                    <a:lnTo>
                      <a:pt x="12" y="125"/>
                    </a:lnTo>
                    <a:lnTo>
                      <a:pt x="11" y="108"/>
                    </a:lnTo>
                    <a:lnTo>
                      <a:pt x="9" y="96"/>
                    </a:lnTo>
                    <a:lnTo>
                      <a:pt x="14" y="85"/>
                    </a:lnTo>
                    <a:lnTo>
                      <a:pt x="25" y="79"/>
                    </a:lnTo>
                    <a:lnTo>
                      <a:pt x="31" y="81"/>
                    </a:lnTo>
                    <a:lnTo>
                      <a:pt x="37" y="87"/>
                    </a:lnTo>
                    <a:lnTo>
                      <a:pt x="48" y="86"/>
                    </a:lnTo>
                    <a:lnTo>
                      <a:pt x="50" y="81"/>
                    </a:lnTo>
                    <a:lnTo>
                      <a:pt x="48" y="75"/>
                    </a:lnTo>
                    <a:lnTo>
                      <a:pt x="50" y="66"/>
                    </a:lnTo>
                    <a:lnTo>
                      <a:pt x="57" y="66"/>
                    </a:lnTo>
                    <a:lnTo>
                      <a:pt x="59" y="64"/>
                    </a:lnTo>
                    <a:lnTo>
                      <a:pt x="54" y="52"/>
                    </a:lnTo>
                    <a:lnTo>
                      <a:pt x="49" y="33"/>
                    </a:lnTo>
                    <a:lnTo>
                      <a:pt x="39" y="16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32"/>
              <p:cNvSpPr>
                <a:spLocks noChangeAspect="1"/>
              </p:cNvSpPr>
              <p:nvPr/>
            </p:nvSpPr>
            <p:spPr bwMode="gray">
              <a:xfrm>
                <a:off x="2817" y="1091"/>
                <a:ext cx="1786" cy="901"/>
              </a:xfrm>
              <a:custGeom>
                <a:avLst/>
                <a:gdLst/>
                <a:ahLst/>
                <a:cxnLst>
                  <a:cxn ang="0">
                    <a:pos x="3264" y="3913"/>
                  </a:cxn>
                  <a:cxn ang="0">
                    <a:pos x="4333" y="3788"/>
                  </a:cxn>
                  <a:cxn ang="0">
                    <a:pos x="5307" y="3536"/>
                  </a:cxn>
                  <a:cxn ang="0">
                    <a:pos x="5833" y="4138"/>
                  </a:cxn>
                  <a:cxn ang="0">
                    <a:pos x="6066" y="4138"/>
                  </a:cxn>
                  <a:cxn ang="0">
                    <a:pos x="6189" y="3482"/>
                  </a:cxn>
                  <a:cxn ang="0">
                    <a:pos x="5968" y="3336"/>
                  </a:cxn>
                  <a:cxn ang="0">
                    <a:pos x="6672" y="2912"/>
                  </a:cxn>
                  <a:cxn ang="0">
                    <a:pos x="6999" y="2815"/>
                  </a:cxn>
                  <a:cxn ang="0">
                    <a:pos x="7448" y="2593"/>
                  </a:cxn>
                  <a:cxn ang="0">
                    <a:pos x="7045" y="3206"/>
                  </a:cxn>
                  <a:cxn ang="0">
                    <a:pos x="7368" y="3293"/>
                  </a:cxn>
                  <a:cxn ang="0">
                    <a:pos x="7505" y="2864"/>
                  </a:cxn>
                  <a:cxn ang="0">
                    <a:pos x="7925" y="2760"/>
                  </a:cxn>
                  <a:cxn ang="0">
                    <a:pos x="8227" y="2553"/>
                  </a:cxn>
                  <a:cxn ang="0">
                    <a:pos x="8363" y="2256"/>
                  </a:cxn>
                  <a:cxn ang="0">
                    <a:pos x="8646" y="2287"/>
                  </a:cxn>
                  <a:cxn ang="0">
                    <a:pos x="8841" y="2201"/>
                  </a:cxn>
                  <a:cxn ang="0">
                    <a:pos x="8685" y="1981"/>
                  </a:cxn>
                  <a:cxn ang="0">
                    <a:pos x="8538" y="1863"/>
                  </a:cxn>
                  <a:cxn ang="0">
                    <a:pos x="7819" y="1608"/>
                  </a:cxn>
                  <a:cxn ang="0">
                    <a:pos x="7284" y="1590"/>
                  </a:cxn>
                  <a:cxn ang="0">
                    <a:pos x="6685" y="1267"/>
                  </a:cxn>
                  <a:cxn ang="0">
                    <a:pos x="6173" y="1286"/>
                  </a:cxn>
                  <a:cxn ang="0">
                    <a:pos x="5674" y="1395"/>
                  </a:cxn>
                  <a:cxn ang="0">
                    <a:pos x="5597" y="1031"/>
                  </a:cxn>
                  <a:cxn ang="0">
                    <a:pos x="5210" y="1036"/>
                  </a:cxn>
                  <a:cxn ang="0">
                    <a:pos x="4698" y="872"/>
                  </a:cxn>
                  <a:cxn ang="0">
                    <a:pos x="4354" y="1003"/>
                  </a:cxn>
                  <a:cxn ang="0">
                    <a:pos x="4584" y="721"/>
                  </a:cxn>
                  <a:cxn ang="0">
                    <a:pos x="4684" y="394"/>
                  </a:cxn>
                  <a:cxn ang="0">
                    <a:pos x="4372" y="204"/>
                  </a:cxn>
                  <a:cxn ang="0">
                    <a:pos x="4025" y="232"/>
                  </a:cxn>
                  <a:cxn ang="0">
                    <a:pos x="3791" y="419"/>
                  </a:cxn>
                  <a:cxn ang="0">
                    <a:pos x="3374" y="550"/>
                  </a:cxn>
                  <a:cxn ang="0">
                    <a:pos x="3254" y="832"/>
                  </a:cxn>
                  <a:cxn ang="0">
                    <a:pos x="2949" y="1149"/>
                  </a:cxn>
                  <a:cxn ang="0">
                    <a:pos x="2945" y="1235"/>
                  </a:cxn>
                  <a:cxn ang="0">
                    <a:pos x="2627" y="1222"/>
                  </a:cxn>
                  <a:cxn ang="0">
                    <a:pos x="2758" y="1734"/>
                  </a:cxn>
                  <a:cxn ang="0">
                    <a:pos x="2590" y="1842"/>
                  </a:cxn>
                  <a:cxn ang="0">
                    <a:pos x="2499" y="1888"/>
                  </a:cxn>
                  <a:cxn ang="0">
                    <a:pos x="2297" y="1040"/>
                  </a:cxn>
                  <a:cxn ang="0">
                    <a:pos x="2235" y="1800"/>
                  </a:cxn>
                  <a:cxn ang="0">
                    <a:pos x="1570" y="1757"/>
                  </a:cxn>
                  <a:cxn ang="0">
                    <a:pos x="1175" y="1897"/>
                  </a:cxn>
                  <a:cxn ang="0">
                    <a:pos x="933" y="2056"/>
                  </a:cxn>
                  <a:cxn ang="0">
                    <a:pos x="501" y="2289"/>
                  </a:cxn>
                  <a:cxn ang="0">
                    <a:pos x="306" y="2013"/>
                  </a:cxn>
                  <a:cxn ang="0">
                    <a:pos x="589" y="1783"/>
                  </a:cxn>
                  <a:cxn ang="0">
                    <a:pos x="191" y="1600"/>
                  </a:cxn>
                  <a:cxn ang="0">
                    <a:pos x="215" y="2548"/>
                  </a:cxn>
                  <a:cxn ang="0">
                    <a:pos x="14" y="3054"/>
                  </a:cxn>
                  <a:cxn ang="0">
                    <a:pos x="241" y="3470"/>
                  </a:cxn>
                  <a:cxn ang="0">
                    <a:pos x="440" y="3762"/>
                  </a:cxn>
                  <a:cxn ang="0">
                    <a:pos x="644" y="4043"/>
                  </a:cxn>
                  <a:cxn ang="0">
                    <a:pos x="898" y="4398"/>
                  </a:cxn>
                  <a:cxn ang="0">
                    <a:pos x="1107" y="4133"/>
                  </a:cxn>
                  <a:cxn ang="0">
                    <a:pos x="1169" y="3800"/>
                  </a:cxn>
                  <a:cxn ang="0">
                    <a:pos x="1520" y="3752"/>
                  </a:cxn>
                  <a:cxn ang="0">
                    <a:pos x="1831" y="3572"/>
                  </a:cxn>
                  <a:cxn ang="0">
                    <a:pos x="2183" y="3384"/>
                  </a:cxn>
                  <a:cxn ang="0">
                    <a:pos x="2523" y="3466"/>
                  </a:cxn>
                </a:cxnLst>
                <a:rect l="0" t="0" r="r" b="b"/>
                <a:pathLst>
                  <a:path w="8931" h="4504">
                    <a:moveTo>
                      <a:pt x="2688" y="3454"/>
                    </a:moveTo>
                    <a:lnTo>
                      <a:pt x="2691" y="3461"/>
                    </a:lnTo>
                    <a:lnTo>
                      <a:pt x="2695" y="3463"/>
                    </a:lnTo>
                    <a:lnTo>
                      <a:pt x="2768" y="3530"/>
                    </a:lnTo>
                    <a:lnTo>
                      <a:pt x="2887" y="3748"/>
                    </a:lnTo>
                    <a:lnTo>
                      <a:pt x="2902" y="3737"/>
                    </a:lnTo>
                    <a:lnTo>
                      <a:pt x="2904" y="3730"/>
                    </a:lnTo>
                    <a:lnTo>
                      <a:pt x="2904" y="3723"/>
                    </a:lnTo>
                    <a:lnTo>
                      <a:pt x="2915" y="3709"/>
                    </a:lnTo>
                    <a:lnTo>
                      <a:pt x="2923" y="3708"/>
                    </a:lnTo>
                    <a:lnTo>
                      <a:pt x="2928" y="3714"/>
                    </a:lnTo>
                    <a:lnTo>
                      <a:pt x="2936" y="3717"/>
                    </a:lnTo>
                    <a:lnTo>
                      <a:pt x="2950" y="3725"/>
                    </a:lnTo>
                    <a:lnTo>
                      <a:pt x="2946" y="3732"/>
                    </a:lnTo>
                    <a:lnTo>
                      <a:pt x="2951" y="3739"/>
                    </a:lnTo>
                    <a:lnTo>
                      <a:pt x="2956" y="3740"/>
                    </a:lnTo>
                    <a:lnTo>
                      <a:pt x="2961" y="3753"/>
                    </a:lnTo>
                    <a:lnTo>
                      <a:pt x="2985" y="3751"/>
                    </a:lnTo>
                    <a:lnTo>
                      <a:pt x="3003" y="3756"/>
                    </a:lnTo>
                    <a:lnTo>
                      <a:pt x="3010" y="3753"/>
                    </a:lnTo>
                    <a:lnTo>
                      <a:pt x="3026" y="3753"/>
                    </a:lnTo>
                    <a:lnTo>
                      <a:pt x="3028" y="3746"/>
                    </a:lnTo>
                    <a:lnTo>
                      <a:pt x="3033" y="3740"/>
                    </a:lnTo>
                    <a:lnTo>
                      <a:pt x="3042" y="3741"/>
                    </a:lnTo>
                    <a:lnTo>
                      <a:pt x="3049" y="3741"/>
                    </a:lnTo>
                    <a:lnTo>
                      <a:pt x="3053" y="3734"/>
                    </a:lnTo>
                    <a:lnTo>
                      <a:pt x="3060" y="3729"/>
                    </a:lnTo>
                    <a:lnTo>
                      <a:pt x="3075" y="3734"/>
                    </a:lnTo>
                    <a:lnTo>
                      <a:pt x="3082" y="3737"/>
                    </a:lnTo>
                    <a:lnTo>
                      <a:pt x="3086" y="3745"/>
                    </a:lnTo>
                    <a:lnTo>
                      <a:pt x="3093" y="3748"/>
                    </a:lnTo>
                    <a:lnTo>
                      <a:pt x="3103" y="3761"/>
                    </a:lnTo>
                    <a:lnTo>
                      <a:pt x="3112" y="3764"/>
                    </a:lnTo>
                    <a:lnTo>
                      <a:pt x="3114" y="3772"/>
                    </a:lnTo>
                    <a:lnTo>
                      <a:pt x="3112" y="3779"/>
                    </a:lnTo>
                    <a:lnTo>
                      <a:pt x="3113" y="3788"/>
                    </a:lnTo>
                    <a:lnTo>
                      <a:pt x="3117" y="3795"/>
                    </a:lnTo>
                    <a:lnTo>
                      <a:pt x="3125" y="3796"/>
                    </a:lnTo>
                    <a:lnTo>
                      <a:pt x="3146" y="3807"/>
                    </a:lnTo>
                    <a:lnTo>
                      <a:pt x="3150" y="3815"/>
                    </a:lnTo>
                    <a:lnTo>
                      <a:pt x="3150" y="3822"/>
                    </a:lnTo>
                    <a:lnTo>
                      <a:pt x="3157" y="3826"/>
                    </a:lnTo>
                    <a:lnTo>
                      <a:pt x="3162" y="3831"/>
                    </a:lnTo>
                    <a:lnTo>
                      <a:pt x="3170" y="3845"/>
                    </a:lnTo>
                    <a:lnTo>
                      <a:pt x="3176" y="3849"/>
                    </a:lnTo>
                    <a:lnTo>
                      <a:pt x="3193" y="3852"/>
                    </a:lnTo>
                    <a:lnTo>
                      <a:pt x="3199" y="3857"/>
                    </a:lnTo>
                    <a:lnTo>
                      <a:pt x="3208" y="3859"/>
                    </a:lnTo>
                    <a:lnTo>
                      <a:pt x="3215" y="3860"/>
                    </a:lnTo>
                    <a:lnTo>
                      <a:pt x="3224" y="3860"/>
                    </a:lnTo>
                    <a:lnTo>
                      <a:pt x="3226" y="3853"/>
                    </a:lnTo>
                    <a:lnTo>
                      <a:pt x="3231" y="3847"/>
                    </a:lnTo>
                    <a:lnTo>
                      <a:pt x="3246" y="3841"/>
                    </a:lnTo>
                    <a:lnTo>
                      <a:pt x="3248" y="3849"/>
                    </a:lnTo>
                    <a:lnTo>
                      <a:pt x="3252" y="3857"/>
                    </a:lnTo>
                    <a:lnTo>
                      <a:pt x="3259" y="3861"/>
                    </a:lnTo>
                    <a:lnTo>
                      <a:pt x="3267" y="3875"/>
                    </a:lnTo>
                    <a:lnTo>
                      <a:pt x="3273" y="3880"/>
                    </a:lnTo>
                    <a:lnTo>
                      <a:pt x="3277" y="3887"/>
                    </a:lnTo>
                    <a:lnTo>
                      <a:pt x="3264" y="3913"/>
                    </a:lnTo>
                    <a:lnTo>
                      <a:pt x="3289" y="3920"/>
                    </a:lnTo>
                    <a:lnTo>
                      <a:pt x="3305" y="3904"/>
                    </a:lnTo>
                    <a:lnTo>
                      <a:pt x="3310" y="3904"/>
                    </a:lnTo>
                    <a:lnTo>
                      <a:pt x="3322" y="3882"/>
                    </a:lnTo>
                    <a:lnTo>
                      <a:pt x="3338" y="3865"/>
                    </a:lnTo>
                    <a:lnTo>
                      <a:pt x="3356" y="3858"/>
                    </a:lnTo>
                    <a:lnTo>
                      <a:pt x="3375" y="3852"/>
                    </a:lnTo>
                    <a:lnTo>
                      <a:pt x="3394" y="3839"/>
                    </a:lnTo>
                    <a:lnTo>
                      <a:pt x="3414" y="3823"/>
                    </a:lnTo>
                    <a:lnTo>
                      <a:pt x="3439" y="3811"/>
                    </a:lnTo>
                    <a:lnTo>
                      <a:pt x="3464" y="3789"/>
                    </a:lnTo>
                    <a:lnTo>
                      <a:pt x="3505" y="3777"/>
                    </a:lnTo>
                    <a:lnTo>
                      <a:pt x="3530" y="3766"/>
                    </a:lnTo>
                    <a:lnTo>
                      <a:pt x="3553" y="3763"/>
                    </a:lnTo>
                    <a:lnTo>
                      <a:pt x="3575" y="3767"/>
                    </a:lnTo>
                    <a:lnTo>
                      <a:pt x="3591" y="3773"/>
                    </a:lnTo>
                    <a:lnTo>
                      <a:pt x="3604" y="3784"/>
                    </a:lnTo>
                    <a:lnTo>
                      <a:pt x="3623" y="3780"/>
                    </a:lnTo>
                    <a:lnTo>
                      <a:pt x="3644" y="3779"/>
                    </a:lnTo>
                    <a:lnTo>
                      <a:pt x="3661" y="3782"/>
                    </a:lnTo>
                    <a:lnTo>
                      <a:pt x="3692" y="3811"/>
                    </a:lnTo>
                    <a:lnTo>
                      <a:pt x="3697" y="3818"/>
                    </a:lnTo>
                    <a:lnTo>
                      <a:pt x="3714" y="3821"/>
                    </a:lnTo>
                    <a:lnTo>
                      <a:pt x="3761" y="3814"/>
                    </a:lnTo>
                    <a:lnTo>
                      <a:pt x="3774" y="3820"/>
                    </a:lnTo>
                    <a:lnTo>
                      <a:pt x="3818" y="3821"/>
                    </a:lnTo>
                    <a:lnTo>
                      <a:pt x="3856" y="3816"/>
                    </a:lnTo>
                    <a:lnTo>
                      <a:pt x="3866" y="3811"/>
                    </a:lnTo>
                    <a:lnTo>
                      <a:pt x="3866" y="3803"/>
                    </a:lnTo>
                    <a:lnTo>
                      <a:pt x="3862" y="3791"/>
                    </a:lnTo>
                    <a:lnTo>
                      <a:pt x="3865" y="3777"/>
                    </a:lnTo>
                    <a:lnTo>
                      <a:pt x="3875" y="3761"/>
                    </a:lnTo>
                    <a:lnTo>
                      <a:pt x="3875" y="3745"/>
                    </a:lnTo>
                    <a:lnTo>
                      <a:pt x="3864" y="3730"/>
                    </a:lnTo>
                    <a:lnTo>
                      <a:pt x="3860" y="3712"/>
                    </a:lnTo>
                    <a:lnTo>
                      <a:pt x="3862" y="3694"/>
                    </a:lnTo>
                    <a:lnTo>
                      <a:pt x="3878" y="3680"/>
                    </a:lnTo>
                    <a:lnTo>
                      <a:pt x="3892" y="3664"/>
                    </a:lnTo>
                    <a:lnTo>
                      <a:pt x="3910" y="3649"/>
                    </a:lnTo>
                    <a:lnTo>
                      <a:pt x="3921" y="3632"/>
                    </a:lnTo>
                    <a:lnTo>
                      <a:pt x="3935" y="3631"/>
                    </a:lnTo>
                    <a:lnTo>
                      <a:pt x="3955" y="3637"/>
                    </a:lnTo>
                    <a:lnTo>
                      <a:pt x="3969" y="3648"/>
                    </a:lnTo>
                    <a:lnTo>
                      <a:pt x="4006" y="3658"/>
                    </a:lnTo>
                    <a:lnTo>
                      <a:pt x="4017" y="3672"/>
                    </a:lnTo>
                    <a:lnTo>
                      <a:pt x="4041" y="3678"/>
                    </a:lnTo>
                    <a:lnTo>
                      <a:pt x="4065" y="3681"/>
                    </a:lnTo>
                    <a:lnTo>
                      <a:pt x="4082" y="3688"/>
                    </a:lnTo>
                    <a:lnTo>
                      <a:pt x="4092" y="3704"/>
                    </a:lnTo>
                    <a:lnTo>
                      <a:pt x="4097" y="3734"/>
                    </a:lnTo>
                    <a:lnTo>
                      <a:pt x="4097" y="3755"/>
                    </a:lnTo>
                    <a:lnTo>
                      <a:pt x="4102" y="3755"/>
                    </a:lnTo>
                    <a:lnTo>
                      <a:pt x="4117" y="3769"/>
                    </a:lnTo>
                    <a:lnTo>
                      <a:pt x="4140" y="3785"/>
                    </a:lnTo>
                    <a:lnTo>
                      <a:pt x="4174" y="3796"/>
                    </a:lnTo>
                    <a:lnTo>
                      <a:pt x="4202" y="3790"/>
                    </a:lnTo>
                    <a:lnTo>
                      <a:pt x="4229" y="3775"/>
                    </a:lnTo>
                    <a:lnTo>
                      <a:pt x="4254" y="3763"/>
                    </a:lnTo>
                    <a:lnTo>
                      <a:pt x="4285" y="3771"/>
                    </a:lnTo>
                    <a:lnTo>
                      <a:pt x="4333" y="3788"/>
                    </a:lnTo>
                    <a:lnTo>
                      <a:pt x="4343" y="3800"/>
                    </a:lnTo>
                    <a:lnTo>
                      <a:pt x="4344" y="3800"/>
                    </a:lnTo>
                    <a:lnTo>
                      <a:pt x="4350" y="3805"/>
                    </a:lnTo>
                    <a:lnTo>
                      <a:pt x="4372" y="3817"/>
                    </a:lnTo>
                    <a:lnTo>
                      <a:pt x="4393" y="3823"/>
                    </a:lnTo>
                    <a:lnTo>
                      <a:pt x="4414" y="3832"/>
                    </a:lnTo>
                    <a:lnTo>
                      <a:pt x="4428" y="3852"/>
                    </a:lnTo>
                    <a:lnTo>
                      <a:pt x="4455" y="3868"/>
                    </a:lnTo>
                    <a:lnTo>
                      <a:pt x="4487" y="3873"/>
                    </a:lnTo>
                    <a:lnTo>
                      <a:pt x="4510" y="3880"/>
                    </a:lnTo>
                    <a:lnTo>
                      <a:pt x="4528" y="3881"/>
                    </a:lnTo>
                    <a:lnTo>
                      <a:pt x="4553" y="3879"/>
                    </a:lnTo>
                    <a:lnTo>
                      <a:pt x="4571" y="3887"/>
                    </a:lnTo>
                    <a:lnTo>
                      <a:pt x="4627" y="3868"/>
                    </a:lnTo>
                    <a:lnTo>
                      <a:pt x="4661" y="3860"/>
                    </a:lnTo>
                    <a:lnTo>
                      <a:pt x="4688" y="3855"/>
                    </a:lnTo>
                    <a:lnTo>
                      <a:pt x="4725" y="3826"/>
                    </a:lnTo>
                    <a:lnTo>
                      <a:pt x="4749" y="3810"/>
                    </a:lnTo>
                    <a:lnTo>
                      <a:pt x="4774" y="3801"/>
                    </a:lnTo>
                    <a:lnTo>
                      <a:pt x="4799" y="3811"/>
                    </a:lnTo>
                    <a:lnTo>
                      <a:pt x="4817" y="3826"/>
                    </a:lnTo>
                    <a:lnTo>
                      <a:pt x="4838" y="3830"/>
                    </a:lnTo>
                    <a:lnTo>
                      <a:pt x="4855" y="3826"/>
                    </a:lnTo>
                    <a:lnTo>
                      <a:pt x="4869" y="3818"/>
                    </a:lnTo>
                    <a:lnTo>
                      <a:pt x="4875" y="3821"/>
                    </a:lnTo>
                    <a:lnTo>
                      <a:pt x="4886" y="3823"/>
                    </a:lnTo>
                    <a:lnTo>
                      <a:pt x="4899" y="3833"/>
                    </a:lnTo>
                    <a:lnTo>
                      <a:pt x="4931" y="3843"/>
                    </a:lnTo>
                    <a:lnTo>
                      <a:pt x="4956" y="3855"/>
                    </a:lnTo>
                    <a:lnTo>
                      <a:pt x="4967" y="3853"/>
                    </a:lnTo>
                    <a:lnTo>
                      <a:pt x="4982" y="3842"/>
                    </a:lnTo>
                    <a:lnTo>
                      <a:pt x="5032" y="3811"/>
                    </a:lnTo>
                    <a:lnTo>
                      <a:pt x="5033" y="3804"/>
                    </a:lnTo>
                    <a:lnTo>
                      <a:pt x="5031" y="3791"/>
                    </a:lnTo>
                    <a:lnTo>
                      <a:pt x="5034" y="3779"/>
                    </a:lnTo>
                    <a:lnTo>
                      <a:pt x="5045" y="3766"/>
                    </a:lnTo>
                    <a:lnTo>
                      <a:pt x="5052" y="3755"/>
                    </a:lnTo>
                    <a:lnTo>
                      <a:pt x="5059" y="3725"/>
                    </a:lnTo>
                    <a:lnTo>
                      <a:pt x="5064" y="3703"/>
                    </a:lnTo>
                    <a:lnTo>
                      <a:pt x="5071" y="3686"/>
                    </a:lnTo>
                    <a:lnTo>
                      <a:pt x="5090" y="3676"/>
                    </a:lnTo>
                    <a:lnTo>
                      <a:pt x="5114" y="3649"/>
                    </a:lnTo>
                    <a:lnTo>
                      <a:pt x="5114" y="3644"/>
                    </a:lnTo>
                    <a:lnTo>
                      <a:pt x="5109" y="3633"/>
                    </a:lnTo>
                    <a:lnTo>
                      <a:pt x="5111" y="3606"/>
                    </a:lnTo>
                    <a:lnTo>
                      <a:pt x="5104" y="3602"/>
                    </a:lnTo>
                    <a:lnTo>
                      <a:pt x="5093" y="3602"/>
                    </a:lnTo>
                    <a:lnTo>
                      <a:pt x="5075" y="3607"/>
                    </a:lnTo>
                    <a:lnTo>
                      <a:pt x="5071" y="3602"/>
                    </a:lnTo>
                    <a:lnTo>
                      <a:pt x="5076" y="3589"/>
                    </a:lnTo>
                    <a:lnTo>
                      <a:pt x="5100" y="3565"/>
                    </a:lnTo>
                    <a:lnTo>
                      <a:pt x="5108" y="3553"/>
                    </a:lnTo>
                    <a:lnTo>
                      <a:pt x="5124" y="3541"/>
                    </a:lnTo>
                    <a:lnTo>
                      <a:pt x="5158" y="3535"/>
                    </a:lnTo>
                    <a:lnTo>
                      <a:pt x="5199" y="3520"/>
                    </a:lnTo>
                    <a:lnTo>
                      <a:pt x="5224" y="3521"/>
                    </a:lnTo>
                    <a:lnTo>
                      <a:pt x="5259" y="3515"/>
                    </a:lnTo>
                    <a:lnTo>
                      <a:pt x="5271" y="3515"/>
                    </a:lnTo>
                    <a:lnTo>
                      <a:pt x="5290" y="3524"/>
                    </a:lnTo>
                    <a:lnTo>
                      <a:pt x="5307" y="3536"/>
                    </a:lnTo>
                    <a:lnTo>
                      <a:pt x="5318" y="3548"/>
                    </a:lnTo>
                    <a:lnTo>
                      <a:pt x="5334" y="3552"/>
                    </a:lnTo>
                    <a:lnTo>
                      <a:pt x="5353" y="3549"/>
                    </a:lnTo>
                    <a:lnTo>
                      <a:pt x="5369" y="3553"/>
                    </a:lnTo>
                    <a:lnTo>
                      <a:pt x="5383" y="3559"/>
                    </a:lnTo>
                    <a:lnTo>
                      <a:pt x="5391" y="3573"/>
                    </a:lnTo>
                    <a:lnTo>
                      <a:pt x="5403" y="3591"/>
                    </a:lnTo>
                    <a:lnTo>
                      <a:pt x="5404" y="3604"/>
                    </a:lnTo>
                    <a:lnTo>
                      <a:pt x="5412" y="3611"/>
                    </a:lnTo>
                    <a:lnTo>
                      <a:pt x="5421" y="3617"/>
                    </a:lnTo>
                    <a:lnTo>
                      <a:pt x="5423" y="3626"/>
                    </a:lnTo>
                    <a:lnTo>
                      <a:pt x="5424" y="3621"/>
                    </a:lnTo>
                    <a:lnTo>
                      <a:pt x="5426" y="3634"/>
                    </a:lnTo>
                    <a:lnTo>
                      <a:pt x="5431" y="3649"/>
                    </a:lnTo>
                    <a:lnTo>
                      <a:pt x="5434" y="3670"/>
                    </a:lnTo>
                    <a:lnTo>
                      <a:pt x="5442" y="3687"/>
                    </a:lnTo>
                    <a:lnTo>
                      <a:pt x="5447" y="3704"/>
                    </a:lnTo>
                    <a:lnTo>
                      <a:pt x="5468" y="3744"/>
                    </a:lnTo>
                    <a:lnTo>
                      <a:pt x="5474" y="3785"/>
                    </a:lnTo>
                    <a:lnTo>
                      <a:pt x="5483" y="3804"/>
                    </a:lnTo>
                    <a:lnTo>
                      <a:pt x="5482" y="3809"/>
                    </a:lnTo>
                    <a:lnTo>
                      <a:pt x="5483" y="3810"/>
                    </a:lnTo>
                    <a:lnTo>
                      <a:pt x="5485" y="3828"/>
                    </a:lnTo>
                    <a:lnTo>
                      <a:pt x="5485" y="3849"/>
                    </a:lnTo>
                    <a:lnTo>
                      <a:pt x="5498" y="3860"/>
                    </a:lnTo>
                    <a:lnTo>
                      <a:pt x="5521" y="3863"/>
                    </a:lnTo>
                    <a:lnTo>
                      <a:pt x="5542" y="3855"/>
                    </a:lnTo>
                    <a:lnTo>
                      <a:pt x="5558" y="3863"/>
                    </a:lnTo>
                    <a:lnTo>
                      <a:pt x="5577" y="3865"/>
                    </a:lnTo>
                    <a:lnTo>
                      <a:pt x="5595" y="3874"/>
                    </a:lnTo>
                    <a:lnTo>
                      <a:pt x="5627" y="3902"/>
                    </a:lnTo>
                    <a:lnTo>
                      <a:pt x="5642" y="3909"/>
                    </a:lnTo>
                    <a:lnTo>
                      <a:pt x="5654" y="3911"/>
                    </a:lnTo>
                    <a:lnTo>
                      <a:pt x="5658" y="3918"/>
                    </a:lnTo>
                    <a:lnTo>
                      <a:pt x="5658" y="3923"/>
                    </a:lnTo>
                    <a:lnTo>
                      <a:pt x="5660" y="3922"/>
                    </a:lnTo>
                    <a:lnTo>
                      <a:pt x="5661" y="3938"/>
                    </a:lnTo>
                    <a:lnTo>
                      <a:pt x="5668" y="3947"/>
                    </a:lnTo>
                    <a:lnTo>
                      <a:pt x="5667" y="3963"/>
                    </a:lnTo>
                    <a:lnTo>
                      <a:pt x="5668" y="3981"/>
                    </a:lnTo>
                    <a:lnTo>
                      <a:pt x="5678" y="3997"/>
                    </a:lnTo>
                    <a:lnTo>
                      <a:pt x="5684" y="4010"/>
                    </a:lnTo>
                    <a:lnTo>
                      <a:pt x="5703" y="4009"/>
                    </a:lnTo>
                    <a:lnTo>
                      <a:pt x="5722" y="4015"/>
                    </a:lnTo>
                    <a:lnTo>
                      <a:pt x="5740" y="4013"/>
                    </a:lnTo>
                    <a:lnTo>
                      <a:pt x="5771" y="3998"/>
                    </a:lnTo>
                    <a:lnTo>
                      <a:pt x="5805" y="3976"/>
                    </a:lnTo>
                    <a:lnTo>
                      <a:pt x="5823" y="3974"/>
                    </a:lnTo>
                    <a:lnTo>
                      <a:pt x="5856" y="3956"/>
                    </a:lnTo>
                    <a:lnTo>
                      <a:pt x="5888" y="3947"/>
                    </a:lnTo>
                    <a:lnTo>
                      <a:pt x="5889" y="3950"/>
                    </a:lnTo>
                    <a:lnTo>
                      <a:pt x="5881" y="3963"/>
                    </a:lnTo>
                    <a:lnTo>
                      <a:pt x="5881" y="3983"/>
                    </a:lnTo>
                    <a:lnTo>
                      <a:pt x="5886" y="3999"/>
                    </a:lnTo>
                    <a:lnTo>
                      <a:pt x="5883" y="4019"/>
                    </a:lnTo>
                    <a:lnTo>
                      <a:pt x="5871" y="4029"/>
                    </a:lnTo>
                    <a:lnTo>
                      <a:pt x="5857" y="4042"/>
                    </a:lnTo>
                    <a:lnTo>
                      <a:pt x="5855" y="4063"/>
                    </a:lnTo>
                    <a:lnTo>
                      <a:pt x="5841" y="4096"/>
                    </a:lnTo>
                    <a:lnTo>
                      <a:pt x="5833" y="4138"/>
                    </a:lnTo>
                    <a:lnTo>
                      <a:pt x="5814" y="4176"/>
                    </a:lnTo>
                    <a:lnTo>
                      <a:pt x="5801" y="4194"/>
                    </a:lnTo>
                    <a:lnTo>
                      <a:pt x="5796" y="4214"/>
                    </a:lnTo>
                    <a:lnTo>
                      <a:pt x="5784" y="4224"/>
                    </a:lnTo>
                    <a:lnTo>
                      <a:pt x="5779" y="4220"/>
                    </a:lnTo>
                    <a:lnTo>
                      <a:pt x="5728" y="4208"/>
                    </a:lnTo>
                    <a:lnTo>
                      <a:pt x="5715" y="4215"/>
                    </a:lnTo>
                    <a:lnTo>
                      <a:pt x="5679" y="4250"/>
                    </a:lnTo>
                    <a:lnTo>
                      <a:pt x="5687" y="4263"/>
                    </a:lnTo>
                    <a:lnTo>
                      <a:pt x="5693" y="4290"/>
                    </a:lnTo>
                    <a:lnTo>
                      <a:pt x="5693" y="4349"/>
                    </a:lnTo>
                    <a:lnTo>
                      <a:pt x="5677" y="4374"/>
                    </a:lnTo>
                    <a:lnTo>
                      <a:pt x="5657" y="4391"/>
                    </a:lnTo>
                    <a:lnTo>
                      <a:pt x="5657" y="4409"/>
                    </a:lnTo>
                    <a:lnTo>
                      <a:pt x="5657" y="4415"/>
                    </a:lnTo>
                    <a:lnTo>
                      <a:pt x="5661" y="4423"/>
                    </a:lnTo>
                    <a:lnTo>
                      <a:pt x="5669" y="4419"/>
                    </a:lnTo>
                    <a:lnTo>
                      <a:pt x="5667" y="4412"/>
                    </a:lnTo>
                    <a:lnTo>
                      <a:pt x="5665" y="4407"/>
                    </a:lnTo>
                    <a:lnTo>
                      <a:pt x="5673" y="4404"/>
                    </a:lnTo>
                    <a:lnTo>
                      <a:pt x="5693" y="4406"/>
                    </a:lnTo>
                    <a:lnTo>
                      <a:pt x="5699" y="4396"/>
                    </a:lnTo>
                    <a:lnTo>
                      <a:pt x="5705" y="4390"/>
                    </a:lnTo>
                    <a:lnTo>
                      <a:pt x="5709" y="4382"/>
                    </a:lnTo>
                    <a:lnTo>
                      <a:pt x="5721" y="4369"/>
                    </a:lnTo>
                    <a:lnTo>
                      <a:pt x="5728" y="4345"/>
                    </a:lnTo>
                    <a:lnTo>
                      <a:pt x="5730" y="4354"/>
                    </a:lnTo>
                    <a:lnTo>
                      <a:pt x="5737" y="4355"/>
                    </a:lnTo>
                    <a:lnTo>
                      <a:pt x="5732" y="4365"/>
                    </a:lnTo>
                    <a:lnTo>
                      <a:pt x="5736" y="4370"/>
                    </a:lnTo>
                    <a:lnTo>
                      <a:pt x="5748" y="4361"/>
                    </a:lnTo>
                    <a:lnTo>
                      <a:pt x="5754" y="4359"/>
                    </a:lnTo>
                    <a:lnTo>
                      <a:pt x="5754" y="4366"/>
                    </a:lnTo>
                    <a:lnTo>
                      <a:pt x="5753" y="4374"/>
                    </a:lnTo>
                    <a:lnTo>
                      <a:pt x="5753" y="4385"/>
                    </a:lnTo>
                    <a:lnTo>
                      <a:pt x="5755" y="4387"/>
                    </a:lnTo>
                    <a:lnTo>
                      <a:pt x="5764" y="4387"/>
                    </a:lnTo>
                    <a:lnTo>
                      <a:pt x="5774" y="4390"/>
                    </a:lnTo>
                    <a:lnTo>
                      <a:pt x="5784" y="4396"/>
                    </a:lnTo>
                    <a:lnTo>
                      <a:pt x="5787" y="4395"/>
                    </a:lnTo>
                    <a:lnTo>
                      <a:pt x="5794" y="4398"/>
                    </a:lnTo>
                    <a:lnTo>
                      <a:pt x="5806" y="4401"/>
                    </a:lnTo>
                    <a:lnTo>
                      <a:pt x="5828" y="4393"/>
                    </a:lnTo>
                    <a:lnTo>
                      <a:pt x="5835" y="4393"/>
                    </a:lnTo>
                    <a:lnTo>
                      <a:pt x="5846" y="4387"/>
                    </a:lnTo>
                    <a:lnTo>
                      <a:pt x="5860" y="4376"/>
                    </a:lnTo>
                    <a:lnTo>
                      <a:pt x="5903" y="4347"/>
                    </a:lnTo>
                    <a:lnTo>
                      <a:pt x="5916" y="4332"/>
                    </a:lnTo>
                    <a:lnTo>
                      <a:pt x="5925" y="4318"/>
                    </a:lnTo>
                    <a:lnTo>
                      <a:pt x="5939" y="4299"/>
                    </a:lnTo>
                    <a:lnTo>
                      <a:pt x="5940" y="4290"/>
                    </a:lnTo>
                    <a:lnTo>
                      <a:pt x="5947" y="4279"/>
                    </a:lnTo>
                    <a:lnTo>
                      <a:pt x="5957" y="4269"/>
                    </a:lnTo>
                    <a:lnTo>
                      <a:pt x="5968" y="4263"/>
                    </a:lnTo>
                    <a:lnTo>
                      <a:pt x="5982" y="4240"/>
                    </a:lnTo>
                    <a:lnTo>
                      <a:pt x="5989" y="4232"/>
                    </a:lnTo>
                    <a:lnTo>
                      <a:pt x="6000" y="4215"/>
                    </a:lnTo>
                    <a:lnTo>
                      <a:pt x="6050" y="4161"/>
                    </a:lnTo>
                    <a:lnTo>
                      <a:pt x="6055" y="4148"/>
                    </a:lnTo>
                    <a:lnTo>
                      <a:pt x="6066" y="4138"/>
                    </a:lnTo>
                    <a:lnTo>
                      <a:pt x="6069" y="4134"/>
                    </a:lnTo>
                    <a:lnTo>
                      <a:pt x="6083" y="4106"/>
                    </a:lnTo>
                    <a:lnTo>
                      <a:pt x="6095" y="4070"/>
                    </a:lnTo>
                    <a:lnTo>
                      <a:pt x="6102" y="4056"/>
                    </a:lnTo>
                    <a:lnTo>
                      <a:pt x="6123" y="4031"/>
                    </a:lnTo>
                    <a:lnTo>
                      <a:pt x="6140" y="4001"/>
                    </a:lnTo>
                    <a:lnTo>
                      <a:pt x="6160" y="3979"/>
                    </a:lnTo>
                    <a:lnTo>
                      <a:pt x="6169" y="3967"/>
                    </a:lnTo>
                    <a:lnTo>
                      <a:pt x="6172" y="3961"/>
                    </a:lnTo>
                    <a:lnTo>
                      <a:pt x="6179" y="3957"/>
                    </a:lnTo>
                    <a:lnTo>
                      <a:pt x="6188" y="3949"/>
                    </a:lnTo>
                    <a:lnTo>
                      <a:pt x="6192" y="3924"/>
                    </a:lnTo>
                    <a:lnTo>
                      <a:pt x="6194" y="3912"/>
                    </a:lnTo>
                    <a:lnTo>
                      <a:pt x="6193" y="3902"/>
                    </a:lnTo>
                    <a:lnTo>
                      <a:pt x="6195" y="3890"/>
                    </a:lnTo>
                    <a:lnTo>
                      <a:pt x="6204" y="3871"/>
                    </a:lnTo>
                    <a:lnTo>
                      <a:pt x="6205" y="3861"/>
                    </a:lnTo>
                    <a:lnTo>
                      <a:pt x="6201" y="3827"/>
                    </a:lnTo>
                    <a:lnTo>
                      <a:pt x="6210" y="3816"/>
                    </a:lnTo>
                    <a:lnTo>
                      <a:pt x="6209" y="3810"/>
                    </a:lnTo>
                    <a:lnTo>
                      <a:pt x="6205" y="3806"/>
                    </a:lnTo>
                    <a:lnTo>
                      <a:pt x="6199" y="3778"/>
                    </a:lnTo>
                    <a:lnTo>
                      <a:pt x="6199" y="3757"/>
                    </a:lnTo>
                    <a:lnTo>
                      <a:pt x="6205" y="3747"/>
                    </a:lnTo>
                    <a:lnTo>
                      <a:pt x="6208" y="3734"/>
                    </a:lnTo>
                    <a:lnTo>
                      <a:pt x="6209" y="3713"/>
                    </a:lnTo>
                    <a:lnTo>
                      <a:pt x="6214" y="3712"/>
                    </a:lnTo>
                    <a:lnTo>
                      <a:pt x="6214" y="3705"/>
                    </a:lnTo>
                    <a:lnTo>
                      <a:pt x="6219" y="3702"/>
                    </a:lnTo>
                    <a:lnTo>
                      <a:pt x="6216" y="3696"/>
                    </a:lnTo>
                    <a:lnTo>
                      <a:pt x="6228" y="3676"/>
                    </a:lnTo>
                    <a:lnTo>
                      <a:pt x="6236" y="3671"/>
                    </a:lnTo>
                    <a:lnTo>
                      <a:pt x="6241" y="3661"/>
                    </a:lnTo>
                    <a:lnTo>
                      <a:pt x="6247" y="3653"/>
                    </a:lnTo>
                    <a:lnTo>
                      <a:pt x="6248" y="3643"/>
                    </a:lnTo>
                    <a:lnTo>
                      <a:pt x="6253" y="3631"/>
                    </a:lnTo>
                    <a:lnTo>
                      <a:pt x="6233" y="3610"/>
                    </a:lnTo>
                    <a:lnTo>
                      <a:pt x="6241" y="3591"/>
                    </a:lnTo>
                    <a:lnTo>
                      <a:pt x="6238" y="3578"/>
                    </a:lnTo>
                    <a:lnTo>
                      <a:pt x="6235" y="3565"/>
                    </a:lnTo>
                    <a:lnTo>
                      <a:pt x="6225" y="3559"/>
                    </a:lnTo>
                    <a:lnTo>
                      <a:pt x="6214" y="3549"/>
                    </a:lnTo>
                    <a:lnTo>
                      <a:pt x="6203" y="3551"/>
                    </a:lnTo>
                    <a:lnTo>
                      <a:pt x="6190" y="3542"/>
                    </a:lnTo>
                    <a:lnTo>
                      <a:pt x="6176" y="3537"/>
                    </a:lnTo>
                    <a:lnTo>
                      <a:pt x="6168" y="3538"/>
                    </a:lnTo>
                    <a:lnTo>
                      <a:pt x="6174" y="3532"/>
                    </a:lnTo>
                    <a:lnTo>
                      <a:pt x="6188" y="3532"/>
                    </a:lnTo>
                    <a:lnTo>
                      <a:pt x="6200" y="3542"/>
                    </a:lnTo>
                    <a:lnTo>
                      <a:pt x="6209" y="3543"/>
                    </a:lnTo>
                    <a:lnTo>
                      <a:pt x="6219" y="3542"/>
                    </a:lnTo>
                    <a:lnTo>
                      <a:pt x="6237" y="3554"/>
                    </a:lnTo>
                    <a:lnTo>
                      <a:pt x="6241" y="3551"/>
                    </a:lnTo>
                    <a:lnTo>
                      <a:pt x="6249" y="3540"/>
                    </a:lnTo>
                    <a:lnTo>
                      <a:pt x="6248" y="3529"/>
                    </a:lnTo>
                    <a:lnTo>
                      <a:pt x="6241" y="3526"/>
                    </a:lnTo>
                    <a:lnTo>
                      <a:pt x="6215" y="3508"/>
                    </a:lnTo>
                    <a:lnTo>
                      <a:pt x="6203" y="3495"/>
                    </a:lnTo>
                    <a:lnTo>
                      <a:pt x="6192" y="3487"/>
                    </a:lnTo>
                    <a:lnTo>
                      <a:pt x="6189" y="3482"/>
                    </a:lnTo>
                    <a:lnTo>
                      <a:pt x="6189" y="3468"/>
                    </a:lnTo>
                    <a:lnTo>
                      <a:pt x="6182" y="3461"/>
                    </a:lnTo>
                    <a:lnTo>
                      <a:pt x="6173" y="3454"/>
                    </a:lnTo>
                    <a:lnTo>
                      <a:pt x="6163" y="3450"/>
                    </a:lnTo>
                    <a:lnTo>
                      <a:pt x="6161" y="3445"/>
                    </a:lnTo>
                    <a:lnTo>
                      <a:pt x="6161" y="3440"/>
                    </a:lnTo>
                    <a:lnTo>
                      <a:pt x="6158" y="3440"/>
                    </a:lnTo>
                    <a:lnTo>
                      <a:pt x="6150" y="3440"/>
                    </a:lnTo>
                    <a:lnTo>
                      <a:pt x="6135" y="3446"/>
                    </a:lnTo>
                    <a:lnTo>
                      <a:pt x="6124" y="3446"/>
                    </a:lnTo>
                    <a:lnTo>
                      <a:pt x="6103" y="3438"/>
                    </a:lnTo>
                    <a:lnTo>
                      <a:pt x="6103" y="3457"/>
                    </a:lnTo>
                    <a:lnTo>
                      <a:pt x="6106" y="3459"/>
                    </a:lnTo>
                    <a:lnTo>
                      <a:pt x="6103" y="3467"/>
                    </a:lnTo>
                    <a:lnTo>
                      <a:pt x="6101" y="3483"/>
                    </a:lnTo>
                    <a:lnTo>
                      <a:pt x="6093" y="3504"/>
                    </a:lnTo>
                    <a:lnTo>
                      <a:pt x="6082" y="3510"/>
                    </a:lnTo>
                    <a:lnTo>
                      <a:pt x="6086" y="3495"/>
                    </a:lnTo>
                    <a:lnTo>
                      <a:pt x="6095" y="3481"/>
                    </a:lnTo>
                    <a:lnTo>
                      <a:pt x="6090" y="3471"/>
                    </a:lnTo>
                    <a:lnTo>
                      <a:pt x="6071" y="3493"/>
                    </a:lnTo>
                    <a:lnTo>
                      <a:pt x="6058" y="3500"/>
                    </a:lnTo>
                    <a:lnTo>
                      <a:pt x="6038" y="3505"/>
                    </a:lnTo>
                    <a:lnTo>
                      <a:pt x="6023" y="3504"/>
                    </a:lnTo>
                    <a:lnTo>
                      <a:pt x="6023" y="3499"/>
                    </a:lnTo>
                    <a:lnTo>
                      <a:pt x="6032" y="3495"/>
                    </a:lnTo>
                    <a:lnTo>
                      <a:pt x="6038" y="3488"/>
                    </a:lnTo>
                    <a:lnTo>
                      <a:pt x="6045" y="3477"/>
                    </a:lnTo>
                    <a:lnTo>
                      <a:pt x="6043" y="3470"/>
                    </a:lnTo>
                    <a:lnTo>
                      <a:pt x="6033" y="3465"/>
                    </a:lnTo>
                    <a:lnTo>
                      <a:pt x="6028" y="3455"/>
                    </a:lnTo>
                    <a:lnTo>
                      <a:pt x="6034" y="3452"/>
                    </a:lnTo>
                    <a:lnTo>
                      <a:pt x="6043" y="3443"/>
                    </a:lnTo>
                    <a:lnTo>
                      <a:pt x="6044" y="3438"/>
                    </a:lnTo>
                    <a:lnTo>
                      <a:pt x="6028" y="3439"/>
                    </a:lnTo>
                    <a:lnTo>
                      <a:pt x="6018" y="3445"/>
                    </a:lnTo>
                    <a:lnTo>
                      <a:pt x="6015" y="3454"/>
                    </a:lnTo>
                    <a:lnTo>
                      <a:pt x="6021" y="3462"/>
                    </a:lnTo>
                    <a:lnTo>
                      <a:pt x="6018" y="3470"/>
                    </a:lnTo>
                    <a:lnTo>
                      <a:pt x="6010" y="3479"/>
                    </a:lnTo>
                    <a:lnTo>
                      <a:pt x="6001" y="3479"/>
                    </a:lnTo>
                    <a:lnTo>
                      <a:pt x="5996" y="3487"/>
                    </a:lnTo>
                    <a:lnTo>
                      <a:pt x="5994" y="3484"/>
                    </a:lnTo>
                    <a:lnTo>
                      <a:pt x="5993" y="3466"/>
                    </a:lnTo>
                    <a:lnTo>
                      <a:pt x="5995" y="3455"/>
                    </a:lnTo>
                    <a:lnTo>
                      <a:pt x="5996" y="3444"/>
                    </a:lnTo>
                    <a:lnTo>
                      <a:pt x="5997" y="3434"/>
                    </a:lnTo>
                    <a:lnTo>
                      <a:pt x="5996" y="3430"/>
                    </a:lnTo>
                    <a:lnTo>
                      <a:pt x="5997" y="3417"/>
                    </a:lnTo>
                    <a:lnTo>
                      <a:pt x="5995" y="3408"/>
                    </a:lnTo>
                    <a:lnTo>
                      <a:pt x="5985" y="3406"/>
                    </a:lnTo>
                    <a:lnTo>
                      <a:pt x="5962" y="3412"/>
                    </a:lnTo>
                    <a:lnTo>
                      <a:pt x="5939" y="3413"/>
                    </a:lnTo>
                    <a:lnTo>
                      <a:pt x="5929" y="3405"/>
                    </a:lnTo>
                    <a:lnTo>
                      <a:pt x="5910" y="3396"/>
                    </a:lnTo>
                    <a:lnTo>
                      <a:pt x="5910" y="3390"/>
                    </a:lnTo>
                    <a:lnTo>
                      <a:pt x="5915" y="3376"/>
                    </a:lnTo>
                    <a:lnTo>
                      <a:pt x="5942" y="3354"/>
                    </a:lnTo>
                    <a:lnTo>
                      <a:pt x="5950" y="3350"/>
                    </a:lnTo>
                    <a:lnTo>
                      <a:pt x="5968" y="3336"/>
                    </a:lnTo>
                    <a:lnTo>
                      <a:pt x="5977" y="3320"/>
                    </a:lnTo>
                    <a:lnTo>
                      <a:pt x="5983" y="3314"/>
                    </a:lnTo>
                    <a:lnTo>
                      <a:pt x="5989" y="3312"/>
                    </a:lnTo>
                    <a:lnTo>
                      <a:pt x="5999" y="3305"/>
                    </a:lnTo>
                    <a:lnTo>
                      <a:pt x="6047" y="3260"/>
                    </a:lnTo>
                    <a:lnTo>
                      <a:pt x="6056" y="3241"/>
                    </a:lnTo>
                    <a:lnTo>
                      <a:pt x="6065" y="3235"/>
                    </a:lnTo>
                    <a:lnTo>
                      <a:pt x="6069" y="3226"/>
                    </a:lnTo>
                    <a:lnTo>
                      <a:pt x="6070" y="3218"/>
                    </a:lnTo>
                    <a:lnTo>
                      <a:pt x="6076" y="3212"/>
                    </a:lnTo>
                    <a:lnTo>
                      <a:pt x="6083" y="3202"/>
                    </a:lnTo>
                    <a:lnTo>
                      <a:pt x="6087" y="3194"/>
                    </a:lnTo>
                    <a:lnTo>
                      <a:pt x="6093" y="3196"/>
                    </a:lnTo>
                    <a:lnTo>
                      <a:pt x="6099" y="3182"/>
                    </a:lnTo>
                    <a:lnTo>
                      <a:pt x="6114" y="3169"/>
                    </a:lnTo>
                    <a:lnTo>
                      <a:pt x="6130" y="3145"/>
                    </a:lnTo>
                    <a:lnTo>
                      <a:pt x="6140" y="3147"/>
                    </a:lnTo>
                    <a:lnTo>
                      <a:pt x="6158" y="3127"/>
                    </a:lnTo>
                    <a:lnTo>
                      <a:pt x="6166" y="3111"/>
                    </a:lnTo>
                    <a:lnTo>
                      <a:pt x="6169" y="3112"/>
                    </a:lnTo>
                    <a:lnTo>
                      <a:pt x="6182" y="3101"/>
                    </a:lnTo>
                    <a:lnTo>
                      <a:pt x="6193" y="3095"/>
                    </a:lnTo>
                    <a:lnTo>
                      <a:pt x="6201" y="3078"/>
                    </a:lnTo>
                    <a:lnTo>
                      <a:pt x="6204" y="3063"/>
                    </a:lnTo>
                    <a:lnTo>
                      <a:pt x="6219" y="3043"/>
                    </a:lnTo>
                    <a:lnTo>
                      <a:pt x="6258" y="3011"/>
                    </a:lnTo>
                    <a:lnTo>
                      <a:pt x="6270" y="2994"/>
                    </a:lnTo>
                    <a:lnTo>
                      <a:pt x="6280" y="2976"/>
                    </a:lnTo>
                    <a:lnTo>
                      <a:pt x="6298" y="2960"/>
                    </a:lnTo>
                    <a:lnTo>
                      <a:pt x="6316" y="2946"/>
                    </a:lnTo>
                    <a:lnTo>
                      <a:pt x="6345" y="2932"/>
                    </a:lnTo>
                    <a:lnTo>
                      <a:pt x="6400" y="2927"/>
                    </a:lnTo>
                    <a:lnTo>
                      <a:pt x="6436" y="2927"/>
                    </a:lnTo>
                    <a:lnTo>
                      <a:pt x="6456" y="2924"/>
                    </a:lnTo>
                    <a:lnTo>
                      <a:pt x="6464" y="2927"/>
                    </a:lnTo>
                    <a:lnTo>
                      <a:pt x="6475" y="2925"/>
                    </a:lnTo>
                    <a:lnTo>
                      <a:pt x="6488" y="2929"/>
                    </a:lnTo>
                    <a:lnTo>
                      <a:pt x="6495" y="2929"/>
                    </a:lnTo>
                    <a:lnTo>
                      <a:pt x="6495" y="2941"/>
                    </a:lnTo>
                    <a:lnTo>
                      <a:pt x="6500" y="2950"/>
                    </a:lnTo>
                    <a:lnTo>
                      <a:pt x="6507" y="2951"/>
                    </a:lnTo>
                    <a:lnTo>
                      <a:pt x="6518" y="2949"/>
                    </a:lnTo>
                    <a:lnTo>
                      <a:pt x="6521" y="2944"/>
                    </a:lnTo>
                    <a:lnTo>
                      <a:pt x="6522" y="2923"/>
                    </a:lnTo>
                    <a:lnTo>
                      <a:pt x="6527" y="2919"/>
                    </a:lnTo>
                    <a:lnTo>
                      <a:pt x="6585" y="2943"/>
                    </a:lnTo>
                    <a:lnTo>
                      <a:pt x="6602" y="2940"/>
                    </a:lnTo>
                    <a:lnTo>
                      <a:pt x="6602" y="2932"/>
                    </a:lnTo>
                    <a:lnTo>
                      <a:pt x="6610" y="2927"/>
                    </a:lnTo>
                    <a:lnTo>
                      <a:pt x="6630" y="2928"/>
                    </a:lnTo>
                    <a:lnTo>
                      <a:pt x="6638" y="2937"/>
                    </a:lnTo>
                    <a:lnTo>
                      <a:pt x="6641" y="2944"/>
                    </a:lnTo>
                    <a:lnTo>
                      <a:pt x="6646" y="2945"/>
                    </a:lnTo>
                    <a:lnTo>
                      <a:pt x="6660" y="2941"/>
                    </a:lnTo>
                    <a:lnTo>
                      <a:pt x="6660" y="2932"/>
                    </a:lnTo>
                    <a:lnTo>
                      <a:pt x="6656" y="2932"/>
                    </a:lnTo>
                    <a:lnTo>
                      <a:pt x="6651" y="2923"/>
                    </a:lnTo>
                    <a:lnTo>
                      <a:pt x="6660" y="2918"/>
                    </a:lnTo>
                    <a:lnTo>
                      <a:pt x="6673" y="2918"/>
                    </a:lnTo>
                    <a:lnTo>
                      <a:pt x="6672" y="2912"/>
                    </a:lnTo>
                    <a:lnTo>
                      <a:pt x="6667" y="2905"/>
                    </a:lnTo>
                    <a:lnTo>
                      <a:pt x="6668" y="2898"/>
                    </a:lnTo>
                    <a:lnTo>
                      <a:pt x="6679" y="2891"/>
                    </a:lnTo>
                    <a:lnTo>
                      <a:pt x="6692" y="2890"/>
                    </a:lnTo>
                    <a:lnTo>
                      <a:pt x="6705" y="2892"/>
                    </a:lnTo>
                    <a:lnTo>
                      <a:pt x="6737" y="2905"/>
                    </a:lnTo>
                    <a:lnTo>
                      <a:pt x="6747" y="2905"/>
                    </a:lnTo>
                    <a:lnTo>
                      <a:pt x="6760" y="2913"/>
                    </a:lnTo>
                    <a:lnTo>
                      <a:pt x="6762" y="2918"/>
                    </a:lnTo>
                    <a:lnTo>
                      <a:pt x="6770" y="2921"/>
                    </a:lnTo>
                    <a:lnTo>
                      <a:pt x="6775" y="2908"/>
                    </a:lnTo>
                    <a:lnTo>
                      <a:pt x="6785" y="2906"/>
                    </a:lnTo>
                    <a:lnTo>
                      <a:pt x="6798" y="2910"/>
                    </a:lnTo>
                    <a:lnTo>
                      <a:pt x="6808" y="2916"/>
                    </a:lnTo>
                    <a:lnTo>
                      <a:pt x="6817" y="2927"/>
                    </a:lnTo>
                    <a:lnTo>
                      <a:pt x="6822" y="2937"/>
                    </a:lnTo>
                    <a:lnTo>
                      <a:pt x="6841" y="2940"/>
                    </a:lnTo>
                    <a:lnTo>
                      <a:pt x="6845" y="2948"/>
                    </a:lnTo>
                    <a:lnTo>
                      <a:pt x="6833" y="2953"/>
                    </a:lnTo>
                    <a:lnTo>
                      <a:pt x="6817" y="2954"/>
                    </a:lnTo>
                    <a:lnTo>
                      <a:pt x="6795" y="2954"/>
                    </a:lnTo>
                    <a:lnTo>
                      <a:pt x="6784" y="2959"/>
                    </a:lnTo>
                    <a:lnTo>
                      <a:pt x="6785" y="2965"/>
                    </a:lnTo>
                    <a:lnTo>
                      <a:pt x="6800" y="2984"/>
                    </a:lnTo>
                    <a:lnTo>
                      <a:pt x="6816" y="2986"/>
                    </a:lnTo>
                    <a:lnTo>
                      <a:pt x="6829" y="2984"/>
                    </a:lnTo>
                    <a:lnTo>
                      <a:pt x="6843" y="2981"/>
                    </a:lnTo>
                    <a:lnTo>
                      <a:pt x="6849" y="2971"/>
                    </a:lnTo>
                    <a:lnTo>
                      <a:pt x="6859" y="2966"/>
                    </a:lnTo>
                    <a:lnTo>
                      <a:pt x="6866" y="2973"/>
                    </a:lnTo>
                    <a:lnTo>
                      <a:pt x="6878" y="2978"/>
                    </a:lnTo>
                    <a:lnTo>
                      <a:pt x="6886" y="2972"/>
                    </a:lnTo>
                    <a:lnTo>
                      <a:pt x="6892" y="2962"/>
                    </a:lnTo>
                    <a:lnTo>
                      <a:pt x="6905" y="2960"/>
                    </a:lnTo>
                    <a:lnTo>
                      <a:pt x="6907" y="2953"/>
                    </a:lnTo>
                    <a:lnTo>
                      <a:pt x="6919" y="2946"/>
                    </a:lnTo>
                    <a:lnTo>
                      <a:pt x="6935" y="2951"/>
                    </a:lnTo>
                    <a:lnTo>
                      <a:pt x="6942" y="2962"/>
                    </a:lnTo>
                    <a:lnTo>
                      <a:pt x="6951" y="2962"/>
                    </a:lnTo>
                    <a:lnTo>
                      <a:pt x="6963" y="2959"/>
                    </a:lnTo>
                    <a:lnTo>
                      <a:pt x="6967" y="2950"/>
                    </a:lnTo>
                    <a:lnTo>
                      <a:pt x="6981" y="2951"/>
                    </a:lnTo>
                    <a:lnTo>
                      <a:pt x="6988" y="2956"/>
                    </a:lnTo>
                    <a:lnTo>
                      <a:pt x="6991" y="2950"/>
                    </a:lnTo>
                    <a:lnTo>
                      <a:pt x="7001" y="2950"/>
                    </a:lnTo>
                    <a:lnTo>
                      <a:pt x="7002" y="2943"/>
                    </a:lnTo>
                    <a:lnTo>
                      <a:pt x="7000" y="2933"/>
                    </a:lnTo>
                    <a:lnTo>
                      <a:pt x="6993" y="2922"/>
                    </a:lnTo>
                    <a:lnTo>
                      <a:pt x="6972" y="2913"/>
                    </a:lnTo>
                    <a:lnTo>
                      <a:pt x="6951" y="2917"/>
                    </a:lnTo>
                    <a:lnTo>
                      <a:pt x="6952" y="2910"/>
                    </a:lnTo>
                    <a:lnTo>
                      <a:pt x="6958" y="2902"/>
                    </a:lnTo>
                    <a:lnTo>
                      <a:pt x="6950" y="2879"/>
                    </a:lnTo>
                    <a:lnTo>
                      <a:pt x="6953" y="2875"/>
                    </a:lnTo>
                    <a:lnTo>
                      <a:pt x="6959" y="2879"/>
                    </a:lnTo>
                    <a:lnTo>
                      <a:pt x="6962" y="2879"/>
                    </a:lnTo>
                    <a:lnTo>
                      <a:pt x="6975" y="2849"/>
                    </a:lnTo>
                    <a:lnTo>
                      <a:pt x="6983" y="2837"/>
                    </a:lnTo>
                    <a:lnTo>
                      <a:pt x="6986" y="2827"/>
                    </a:lnTo>
                    <a:lnTo>
                      <a:pt x="6999" y="2815"/>
                    </a:lnTo>
                    <a:lnTo>
                      <a:pt x="7011" y="2809"/>
                    </a:lnTo>
                    <a:lnTo>
                      <a:pt x="7047" y="2776"/>
                    </a:lnTo>
                    <a:lnTo>
                      <a:pt x="7047" y="2767"/>
                    </a:lnTo>
                    <a:lnTo>
                      <a:pt x="7051" y="2757"/>
                    </a:lnTo>
                    <a:lnTo>
                      <a:pt x="7074" y="2731"/>
                    </a:lnTo>
                    <a:lnTo>
                      <a:pt x="7083" y="2723"/>
                    </a:lnTo>
                    <a:lnTo>
                      <a:pt x="7088" y="2697"/>
                    </a:lnTo>
                    <a:lnTo>
                      <a:pt x="7099" y="2690"/>
                    </a:lnTo>
                    <a:lnTo>
                      <a:pt x="7118" y="2670"/>
                    </a:lnTo>
                    <a:lnTo>
                      <a:pt x="7128" y="2666"/>
                    </a:lnTo>
                    <a:lnTo>
                      <a:pt x="7137" y="2659"/>
                    </a:lnTo>
                    <a:lnTo>
                      <a:pt x="7165" y="2661"/>
                    </a:lnTo>
                    <a:lnTo>
                      <a:pt x="7205" y="2653"/>
                    </a:lnTo>
                    <a:lnTo>
                      <a:pt x="7211" y="2648"/>
                    </a:lnTo>
                    <a:lnTo>
                      <a:pt x="7215" y="2642"/>
                    </a:lnTo>
                    <a:lnTo>
                      <a:pt x="7221" y="2643"/>
                    </a:lnTo>
                    <a:lnTo>
                      <a:pt x="7235" y="2652"/>
                    </a:lnTo>
                    <a:lnTo>
                      <a:pt x="7241" y="2659"/>
                    </a:lnTo>
                    <a:lnTo>
                      <a:pt x="7244" y="2670"/>
                    </a:lnTo>
                    <a:lnTo>
                      <a:pt x="7260" y="2669"/>
                    </a:lnTo>
                    <a:lnTo>
                      <a:pt x="7270" y="2658"/>
                    </a:lnTo>
                    <a:lnTo>
                      <a:pt x="7290" y="2638"/>
                    </a:lnTo>
                    <a:lnTo>
                      <a:pt x="7281" y="2685"/>
                    </a:lnTo>
                    <a:lnTo>
                      <a:pt x="7273" y="2693"/>
                    </a:lnTo>
                    <a:lnTo>
                      <a:pt x="7269" y="2703"/>
                    </a:lnTo>
                    <a:lnTo>
                      <a:pt x="7263" y="2712"/>
                    </a:lnTo>
                    <a:lnTo>
                      <a:pt x="7263" y="2725"/>
                    </a:lnTo>
                    <a:lnTo>
                      <a:pt x="7269" y="2733"/>
                    </a:lnTo>
                    <a:lnTo>
                      <a:pt x="7268" y="2741"/>
                    </a:lnTo>
                    <a:lnTo>
                      <a:pt x="7263" y="2745"/>
                    </a:lnTo>
                    <a:lnTo>
                      <a:pt x="7260" y="2752"/>
                    </a:lnTo>
                    <a:lnTo>
                      <a:pt x="7265" y="2756"/>
                    </a:lnTo>
                    <a:lnTo>
                      <a:pt x="7280" y="2749"/>
                    </a:lnTo>
                    <a:lnTo>
                      <a:pt x="7292" y="2746"/>
                    </a:lnTo>
                    <a:lnTo>
                      <a:pt x="7281" y="2771"/>
                    </a:lnTo>
                    <a:lnTo>
                      <a:pt x="7278" y="2787"/>
                    </a:lnTo>
                    <a:lnTo>
                      <a:pt x="7279" y="2797"/>
                    </a:lnTo>
                    <a:lnTo>
                      <a:pt x="7286" y="2793"/>
                    </a:lnTo>
                    <a:lnTo>
                      <a:pt x="7300" y="2781"/>
                    </a:lnTo>
                    <a:lnTo>
                      <a:pt x="7309" y="2781"/>
                    </a:lnTo>
                    <a:lnTo>
                      <a:pt x="7345" y="2734"/>
                    </a:lnTo>
                    <a:lnTo>
                      <a:pt x="7355" y="2728"/>
                    </a:lnTo>
                    <a:lnTo>
                      <a:pt x="7367" y="2713"/>
                    </a:lnTo>
                    <a:lnTo>
                      <a:pt x="7378" y="2704"/>
                    </a:lnTo>
                    <a:lnTo>
                      <a:pt x="7399" y="2680"/>
                    </a:lnTo>
                    <a:lnTo>
                      <a:pt x="7414" y="2679"/>
                    </a:lnTo>
                    <a:lnTo>
                      <a:pt x="7420" y="2675"/>
                    </a:lnTo>
                    <a:lnTo>
                      <a:pt x="7422" y="2666"/>
                    </a:lnTo>
                    <a:lnTo>
                      <a:pt x="7430" y="2671"/>
                    </a:lnTo>
                    <a:lnTo>
                      <a:pt x="7429" y="2680"/>
                    </a:lnTo>
                    <a:lnTo>
                      <a:pt x="7431" y="2688"/>
                    </a:lnTo>
                    <a:lnTo>
                      <a:pt x="7438" y="2687"/>
                    </a:lnTo>
                    <a:lnTo>
                      <a:pt x="7447" y="2669"/>
                    </a:lnTo>
                    <a:lnTo>
                      <a:pt x="7437" y="2666"/>
                    </a:lnTo>
                    <a:lnTo>
                      <a:pt x="7434" y="2656"/>
                    </a:lnTo>
                    <a:lnTo>
                      <a:pt x="7437" y="2642"/>
                    </a:lnTo>
                    <a:lnTo>
                      <a:pt x="7438" y="2627"/>
                    </a:lnTo>
                    <a:lnTo>
                      <a:pt x="7438" y="2618"/>
                    </a:lnTo>
                    <a:lnTo>
                      <a:pt x="7448" y="2601"/>
                    </a:lnTo>
                    <a:lnTo>
                      <a:pt x="7448" y="2593"/>
                    </a:lnTo>
                    <a:lnTo>
                      <a:pt x="7452" y="2583"/>
                    </a:lnTo>
                    <a:lnTo>
                      <a:pt x="7467" y="2569"/>
                    </a:lnTo>
                    <a:lnTo>
                      <a:pt x="7511" y="2553"/>
                    </a:lnTo>
                    <a:lnTo>
                      <a:pt x="7526" y="2557"/>
                    </a:lnTo>
                    <a:lnTo>
                      <a:pt x="7542" y="2572"/>
                    </a:lnTo>
                    <a:lnTo>
                      <a:pt x="7535" y="2585"/>
                    </a:lnTo>
                    <a:lnTo>
                      <a:pt x="7524" y="2582"/>
                    </a:lnTo>
                    <a:lnTo>
                      <a:pt x="7506" y="2596"/>
                    </a:lnTo>
                    <a:lnTo>
                      <a:pt x="7496" y="2607"/>
                    </a:lnTo>
                    <a:lnTo>
                      <a:pt x="7494" y="2623"/>
                    </a:lnTo>
                    <a:lnTo>
                      <a:pt x="7490" y="2631"/>
                    </a:lnTo>
                    <a:lnTo>
                      <a:pt x="7489" y="2644"/>
                    </a:lnTo>
                    <a:lnTo>
                      <a:pt x="7489" y="2670"/>
                    </a:lnTo>
                    <a:lnTo>
                      <a:pt x="7478" y="2681"/>
                    </a:lnTo>
                    <a:lnTo>
                      <a:pt x="7477" y="2688"/>
                    </a:lnTo>
                    <a:lnTo>
                      <a:pt x="7478" y="2699"/>
                    </a:lnTo>
                    <a:lnTo>
                      <a:pt x="7480" y="2706"/>
                    </a:lnTo>
                    <a:lnTo>
                      <a:pt x="7479" y="2718"/>
                    </a:lnTo>
                    <a:lnTo>
                      <a:pt x="7472" y="2728"/>
                    </a:lnTo>
                    <a:lnTo>
                      <a:pt x="7465" y="2731"/>
                    </a:lnTo>
                    <a:lnTo>
                      <a:pt x="7464" y="2738"/>
                    </a:lnTo>
                    <a:lnTo>
                      <a:pt x="7463" y="2749"/>
                    </a:lnTo>
                    <a:lnTo>
                      <a:pt x="7472" y="2755"/>
                    </a:lnTo>
                    <a:lnTo>
                      <a:pt x="7472" y="2762"/>
                    </a:lnTo>
                    <a:lnTo>
                      <a:pt x="7462" y="2771"/>
                    </a:lnTo>
                    <a:lnTo>
                      <a:pt x="7451" y="2777"/>
                    </a:lnTo>
                    <a:lnTo>
                      <a:pt x="7440" y="2774"/>
                    </a:lnTo>
                    <a:lnTo>
                      <a:pt x="7427" y="2779"/>
                    </a:lnTo>
                    <a:lnTo>
                      <a:pt x="7415" y="2797"/>
                    </a:lnTo>
                    <a:lnTo>
                      <a:pt x="7402" y="2798"/>
                    </a:lnTo>
                    <a:lnTo>
                      <a:pt x="7376" y="2809"/>
                    </a:lnTo>
                    <a:lnTo>
                      <a:pt x="7372" y="2814"/>
                    </a:lnTo>
                    <a:lnTo>
                      <a:pt x="7372" y="2826"/>
                    </a:lnTo>
                    <a:lnTo>
                      <a:pt x="7367" y="2838"/>
                    </a:lnTo>
                    <a:lnTo>
                      <a:pt x="7356" y="2848"/>
                    </a:lnTo>
                    <a:lnTo>
                      <a:pt x="7343" y="2864"/>
                    </a:lnTo>
                    <a:lnTo>
                      <a:pt x="7318" y="2897"/>
                    </a:lnTo>
                    <a:lnTo>
                      <a:pt x="7293" y="2911"/>
                    </a:lnTo>
                    <a:lnTo>
                      <a:pt x="7286" y="2929"/>
                    </a:lnTo>
                    <a:lnTo>
                      <a:pt x="7276" y="2934"/>
                    </a:lnTo>
                    <a:lnTo>
                      <a:pt x="7258" y="2960"/>
                    </a:lnTo>
                    <a:lnTo>
                      <a:pt x="7255" y="2978"/>
                    </a:lnTo>
                    <a:lnTo>
                      <a:pt x="7236" y="3002"/>
                    </a:lnTo>
                    <a:lnTo>
                      <a:pt x="7225" y="3019"/>
                    </a:lnTo>
                    <a:lnTo>
                      <a:pt x="7210" y="3031"/>
                    </a:lnTo>
                    <a:lnTo>
                      <a:pt x="7195" y="3047"/>
                    </a:lnTo>
                    <a:lnTo>
                      <a:pt x="7182" y="3066"/>
                    </a:lnTo>
                    <a:lnTo>
                      <a:pt x="7162" y="3075"/>
                    </a:lnTo>
                    <a:lnTo>
                      <a:pt x="7144" y="3075"/>
                    </a:lnTo>
                    <a:lnTo>
                      <a:pt x="7137" y="3085"/>
                    </a:lnTo>
                    <a:lnTo>
                      <a:pt x="7128" y="3096"/>
                    </a:lnTo>
                    <a:lnTo>
                      <a:pt x="7108" y="3091"/>
                    </a:lnTo>
                    <a:lnTo>
                      <a:pt x="7098" y="3093"/>
                    </a:lnTo>
                    <a:lnTo>
                      <a:pt x="7103" y="3105"/>
                    </a:lnTo>
                    <a:lnTo>
                      <a:pt x="7106" y="3124"/>
                    </a:lnTo>
                    <a:lnTo>
                      <a:pt x="7093" y="3164"/>
                    </a:lnTo>
                    <a:lnTo>
                      <a:pt x="7077" y="3174"/>
                    </a:lnTo>
                    <a:lnTo>
                      <a:pt x="7065" y="3186"/>
                    </a:lnTo>
                    <a:lnTo>
                      <a:pt x="7051" y="3193"/>
                    </a:lnTo>
                    <a:lnTo>
                      <a:pt x="7045" y="3206"/>
                    </a:lnTo>
                    <a:lnTo>
                      <a:pt x="7040" y="3229"/>
                    </a:lnTo>
                    <a:lnTo>
                      <a:pt x="7028" y="3279"/>
                    </a:lnTo>
                    <a:lnTo>
                      <a:pt x="7027" y="3328"/>
                    </a:lnTo>
                    <a:lnTo>
                      <a:pt x="7028" y="3352"/>
                    </a:lnTo>
                    <a:lnTo>
                      <a:pt x="7031" y="3374"/>
                    </a:lnTo>
                    <a:lnTo>
                      <a:pt x="7032" y="3403"/>
                    </a:lnTo>
                    <a:lnTo>
                      <a:pt x="7036" y="3418"/>
                    </a:lnTo>
                    <a:lnTo>
                      <a:pt x="7040" y="3459"/>
                    </a:lnTo>
                    <a:lnTo>
                      <a:pt x="7042" y="3463"/>
                    </a:lnTo>
                    <a:lnTo>
                      <a:pt x="7044" y="3467"/>
                    </a:lnTo>
                    <a:lnTo>
                      <a:pt x="7051" y="3503"/>
                    </a:lnTo>
                    <a:lnTo>
                      <a:pt x="7056" y="3524"/>
                    </a:lnTo>
                    <a:lnTo>
                      <a:pt x="7058" y="3551"/>
                    </a:lnTo>
                    <a:lnTo>
                      <a:pt x="7061" y="3573"/>
                    </a:lnTo>
                    <a:lnTo>
                      <a:pt x="7066" y="3596"/>
                    </a:lnTo>
                    <a:lnTo>
                      <a:pt x="7075" y="3617"/>
                    </a:lnTo>
                    <a:lnTo>
                      <a:pt x="7081" y="3640"/>
                    </a:lnTo>
                    <a:lnTo>
                      <a:pt x="7081" y="3685"/>
                    </a:lnTo>
                    <a:lnTo>
                      <a:pt x="7082" y="3705"/>
                    </a:lnTo>
                    <a:lnTo>
                      <a:pt x="7092" y="3729"/>
                    </a:lnTo>
                    <a:lnTo>
                      <a:pt x="7094" y="3742"/>
                    </a:lnTo>
                    <a:lnTo>
                      <a:pt x="7108" y="3728"/>
                    </a:lnTo>
                    <a:lnTo>
                      <a:pt x="7120" y="3718"/>
                    </a:lnTo>
                    <a:lnTo>
                      <a:pt x="7131" y="3704"/>
                    </a:lnTo>
                    <a:lnTo>
                      <a:pt x="7139" y="3691"/>
                    </a:lnTo>
                    <a:lnTo>
                      <a:pt x="7150" y="3682"/>
                    </a:lnTo>
                    <a:lnTo>
                      <a:pt x="7172" y="3656"/>
                    </a:lnTo>
                    <a:lnTo>
                      <a:pt x="7184" y="3626"/>
                    </a:lnTo>
                    <a:lnTo>
                      <a:pt x="7185" y="3613"/>
                    </a:lnTo>
                    <a:lnTo>
                      <a:pt x="7184" y="3595"/>
                    </a:lnTo>
                    <a:lnTo>
                      <a:pt x="7188" y="3589"/>
                    </a:lnTo>
                    <a:lnTo>
                      <a:pt x="7192" y="3573"/>
                    </a:lnTo>
                    <a:lnTo>
                      <a:pt x="7187" y="3569"/>
                    </a:lnTo>
                    <a:lnTo>
                      <a:pt x="7192" y="3561"/>
                    </a:lnTo>
                    <a:lnTo>
                      <a:pt x="7198" y="3562"/>
                    </a:lnTo>
                    <a:lnTo>
                      <a:pt x="7203" y="3567"/>
                    </a:lnTo>
                    <a:lnTo>
                      <a:pt x="7212" y="3556"/>
                    </a:lnTo>
                    <a:lnTo>
                      <a:pt x="7228" y="3545"/>
                    </a:lnTo>
                    <a:lnTo>
                      <a:pt x="7252" y="3536"/>
                    </a:lnTo>
                    <a:lnTo>
                      <a:pt x="7269" y="3542"/>
                    </a:lnTo>
                    <a:lnTo>
                      <a:pt x="7268" y="3536"/>
                    </a:lnTo>
                    <a:lnTo>
                      <a:pt x="7264" y="3529"/>
                    </a:lnTo>
                    <a:lnTo>
                      <a:pt x="7262" y="3516"/>
                    </a:lnTo>
                    <a:lnTo>
                      <a:pt x="7262" y="3479"/>
                    </a:lnTo>
                    <a:lnTo>
                      <a:pt x="7263" y="3463"/>
                    </a:lnTo>
                    <a:lnTo>
                      <a:pt x="7273" y="3450"/>
                    </a:lnTo>
                    <a:lnTo>
                      <a:pt x="7301" y="3423"/>
                    </a:lnTo>
                    <a:lnTo>
                      <a:pt x="7319" y="3413"/>
                    </a:lnTo>
                    <a:lnTo>
                      <a:pt x="7335" y="3409"/>
                    </a:lnTo>
                    <a:lnTo>
                      <a:pt x="7341" y="3418"/>
                    </a:lnTo>
                    <a:lnTo>
                      <a:pt x="7354" y="3418"/>
                    </a:lnTo>
                    <a:lnTo>
                      <a:pt x="7366" y="3414"/>
                    </a:lnTo>
                    <a:lnTo>
                      <a:pt x="7382" y="3398"/>
                    </a:lnTo>
                    <a:lnTo>
                      <a:pt x="7384" y="3390"/>
                    </a:lnTo>
                    <a:lnTo>
                      <a:pt x="7365" y="3362"/>
                    </a:lnTo>
                    <a:lnTo>
                      <a:pt x="7360" y="3347"/>
                    </a:lnTo>
                    <a:lnTo>
                      <a:pt x="7357" y="3335"/>
                    </a:lnTo>
                    <a:lnTo>
                      <a:pt x="7359" y="3322"/>
                    </a:lnTo>
                    <a:lnTo>
                      <a:pt x="7362" y="3305"/>
                    </a:lnTo>
                    <a:lnTo>
                      <a:pt x="7368" y="3293"/>
                    </a:lnTo>
                    <a:lnTo>
                      <a:pt x="7372" y="3279"/>
                    </a:lnTo>
                    <a:lnTo>
                      <a:pt x="7381" y="3267"/>
                    </a:lnTo>
                    <a:lnTo>
                      <a:pt x="7397" y="3256"/>
                    </a:lnTo>
                    <a:lnTo>
                      <a:pt x="7394" y="3247"/>
                    </a:lnTo>
                    <a:lnTo>
                      <a:pt x="7391" y="3242"/>
                    </a:lnTo>
                    <a:lnTo>
                      <a:pt x="7389" y="3237"/>
                    </a:lnTo>
                    <a:lnTo>
                      <a:pt x="7405" y="3231"/>
                    </a:lnTo>
                    <a:lnTo>
                      <a:pt x="7422" y="3229"/>
                    </a:lnTo>
                    <a:lnTo>
                      <a:pt x="7429" y="3222"/>
                    </a:lnTo>
                    <a:lnTo>
                      <a:pt x="7431" y="3226"/>
                    </a:lnTo>
                    <a:lnTo>
                      <a:pt x="7424" y="3237"/>
                    </a:lnTo>
                    <a:lnTo>
                      <a:pt x="7416" y="3242"/>
                    </a:lnTo>
                    <a:lnTo>
                      <a:pt x="7413" y="3251"/>
                    </a:lnTo>
                    <a:lnTo>
                      <a:pt x="7422" y="3271"/>
                    </a:lnTo>
                    <a:lnTo>
                      <a:pt x="7431" y="3274"/>
                    </a:lnTo>
                    <a:lnTo>
                      <a:pt x="7435" y="3274"/>
                    </a:lnTo>
                    <a:lnTo>
                      <a:pt x="7445" y="3258"/>
                    </a:lnTo>
                    <a:lnTo>
                      <a:pt x="7447" y="3247"/>
                    </a:lnTo>
                    <a:lnTo>
                      <a:pt x="7442" y="3212"/>
                    </a:lnTo>
                    <a:lnTo>
                      <a:pt x="7437" y="3203"/>
                    </a:lnTo>
                    <a:lnTo>
                      <a:pt x="7421" y="3206"/>
                    </a:lnTo>
                    <a:lnTo>
                      <a:pt x="7419" y="3202"/>
                    </a:lnTo>
                    <a:lnTo>
                      <a:pt x="7419" y="3180"/>
                    </a:lnTo>
                    <a:lnTo>
                      <a:pt x="7416" y="3159"/>
                    </a:lnTo>
                    <a:lnTo>
                      <a:pt x="7418" y="3147"/>
                    </a:lnTo>
                    <a:lnTo>
                      <a:pt x="7421" y="3137"/>
                    </a:lnTo>
                    <a:lnTo>
                      <a:pt x="7434" y="3126"/>
                    </a:lnTo>
                    <a:lnTo>
                      <a:pt x="7445" y="3106"/>
                    </a:lnTo>
                    <a:lnTo>
                      <a:pt x="7443" y="3097"/>
                    </a:lnTo>
                    <a:lnTo>
                      <a:pt x="7413" y="3079"/>
                    </a:lnTo>
                    <a:lnTo>
                      <a:pt x="7400" y="3083"/>
                    </a:lnTo>
                    <a:lnTo>
                      <a:pt x="7397" y="3096"/>
                    </a:lnTo>
                    <a:lnTo>
                      <a:pt x="7394" y="3100"/>
                    </a:lnTo>
                    <a:lnTo>
                      <a:pt x="7387" y="3097"/>
                    </a:lnTo>
                    <a:lnTo>
                      <a:pt x="7381" y="3093"/>
                    </a:lnTo>
                    <a:lnTo>
                      <a:pt x="7377" y="3081"/>
                    </a:lnTo>
                    <a:lnTo>
                      <a:pt x="7377" y="3063"/>
                    </a:lnTo>
                    <a:lnTo>
                      <a:pt x="7381" y="3051"/>
                    </a:lnTo>
                    <a:lnTo>
                      <a:pt x="7386" y="3032"/>
                    </a:lnTo>
                    <a:lnTo>
                      <a:pt x="7393" y="3019"/>
                    </a:lnTo>
                    <a:lnTo>
                      <a:pt x="7407" y="2999"/>
                    </a:lnTo>
                    <a:lnTo>
                      <a:pt x="7420" y="2983"/>
                    </a:lnTo>
                    <a:lnTo>
                      <a:pt x="7427" y="2970"/>
                    </a:lnTo>
                    <a:lnTo>
                      <a:pt x="7426" y="2960"/>
                    </a:lnTo>
                    <a:lnTo>
                      <a:pt x="7430" y="2954"/>
                    </a:lnTo>
                    <a:lnTo>
                      <a:pt x="7440" y="2957"/>
                    </a:lnTo>
                    <a:lnTo>
                      <a:pt x="7437" y="2950"/>
                    </a:lnTo>
                    <a:lnTo>
                      <a:pt x="7437" y="2943"/>
                    </a:lnTo>
                    <a:lnTo>
                      <a:pt x="7446" y="2938"/>
                    </a:lnTo>
                    <a:lnTo>
                      <a:pt x="7450" y="2932"/>
                    </a:lnTo>
                    <a:lnTo>
                      <a:pt x="7446" y="2918"/>
                    </a:lnTo>
                    <a:lnTo>
                      <a:pt x="7447" y="2905"/>
                    </a:lnTo>
                    <a:lnTo>
                      <a:pt x="7454" y="2892"/>
                    </a:lnTo>
                    <a:lnTo>
                      <a:pt x="7456" y="2881"/>
                    </a:lnTo>
                    <a:lnTo>
                      <a:pt x="7462" y="2875"/>
                    </a:lnTo>
                    <a:lnTo>
                      <a:pt x="7472" y="2871"/>
                    </a:lnTo>
                    <a:lnTo>
                      <a:pt x="7485" y="2862"/>
                    </a:lnTo>
                    <a:lnTo>
                      <a:pt x="7492" y="2867"/>
                    </a:lnTo>
                    <a:lnTo>
                      <a:pt x="7496" y="2876"/>
                    </a:lnTo>
                    <a:lnTo>
                      <a:pt x="7505" y="2864"/>
                    </a:lnTo>
                    <a:lnTo>
                      <a:pt x="7517" y="2855"/>
                    </a:lnTo>
                    <a:lnTo>
                      <a:pt x="7527" y="2865"/>
                    </a:lnTo>
                    <a:lnTo>
                      <a:pt x="7532" y="2879"/>
                    </a:lnTo>
                    <a:lnTo>
                      <a:pt x="7542" y="2881"/>
                    </a:lnTo>
                    <a:lnTo>
                      <a:pt x="7547" y="2864"/>
                    </a:lnTo>
                    <a:lnTo>
                      <a:pt x="7547" y="2852"/>
                    </a:lnTo>
                    <a:lnTo>
                      <a:pt x="7556" y="2840"/>
                    </a:lnTo>
                    <a:lnTo>
                      <a:pt x="7563" y="2836"/>
                    </a:lnTo>
                    <a:lnTo>
                      <a:pt x="7581" y="2830"/>
                    </a:lnTo>
                    <a:lnTo>
                      <a:pt x="7588" y="2824"/>
                    </a:lnTo>
                    <a:lnTo>
                      <a:pt x="7598" y="2809"/>
                    </a:lnTo>
                    <a:lnTo>
                      <a:pt x="7604" y="2803"/>
                    </a:lnTo>
                    <a:lnTo>
                      <a:pt x="7609" y="2806"/>
                    </a:lnTo>
                    <a:lnTo>
                      <a:pt x="7612" y="2814"/>
                    </a:lnTo>
                    <a:lnTo>
                      <a:pt x="7607" y="2821"/>
                    </a:lnTo>
                    <a:lnTo>
                      <a:pt x="7610" y="2841"/>
                    </a:lnTo>
                    <a:lnTo>
                      <a:pt x="7606" y="2855"/>
                    </a:lnTo>
                    <a:lnTo>
                      <a:pt x="7606" y="2864"/>
                    </a:lnTo>
                    <a:lnTo>
                      <a:pt x="7604" y="2870"/>
                    </a:lnTo>
                    <a:lnTo>
                      <a:pt x="7602" y="2875"/>
                    </a:lnTo>
                    <a:lnTo>
                      <a:pt x="7602" y="2880"/>
                    </a:lnTo>
                    <a:lnTo>
                      <a:pt x="7606" y="2880"/>
                    </a:lnTo>
                    <a:lnTo>
                      <a:pt x="7618" y="2863"/>
                    </a:lnTo>
                    <a:lnTo>
                      <a:pt x="7647" y="2835"/>
                    </a:lnTo>
                    <a:lnTo>
                      <a:pt x="7649" y="2828"/>
                    </a:lnTo>
                    <a:lnTo>
                      <a:pt x="7647" y="2819"/>
                    </a:lnTo>
                    <a:lnTo>
                      <a:pt x="7650" y="2815"/>
                    </a:lnTo>
                    <a:lnTo>
                      <a:pt x="7658" y="2822"/>
                    </a:lnTo>
                    <a:lnTo>
                      <a:pt x="7667" y="2814"/>
                    </a:lnTo>
                    <a:lnTo>
                      <a:pt x="7678" y="2812"/>
                    </a:lnTo>
                    <a:lnTo>
                      <a:pt x="7694" y="2800"/>
                    </a:lnTo>
                    <a:lnTo>
                      <a:pt x="7706" y="2799"/>
                    </a:lnTo>
                    <a:lnTo>
                      <a:pt x="7714" y="2790"/>
                    </a:lnTo>
                    <a:lnTo>
                      <a:pt x="7720" y="2795"/>
                    </a:lnTo>
                    <a:lnTo>
                      <a:pt x="7726" y="2794"/>
                    </a:lnTo>
                    <a:lnTo>
                      <a:pt x="7755" y="2795"/>
                    </a:lnTo>
                    <a:lnTo>
                      <a:pt x="7770" y="2799"/>
                    </a:lnTo>
                    <a:lnTo>
                      <a:pt x="7781" y="2804"/>
                    </a:lnTo>
                    <a:lnTo>
                      <a:pt x="7795" y="2815"/>
                    </a:lnTo>
                    <a:lnTo>
                      <a:pt x="7800" y="2827"/>
                    </a:lnTo>
                    <a:lnTo>
                      <a:pt x="7819" y="2857"/>
                    </a:lnTo>
                    <a:lnTo>
                      <a:pt x="7820" y="2863"/>
                    </a:lnTo>
                    <a:lnTo>
                      <a:pt x="7833" y="2865"/>
                    </a:lnTo>
                    <a:lnTo>
                      <a:pt x="7836" y="2863"/>
                    </a:lnTo>
                    <a:lnTo>
                      <a:pt x="7836" y="2846"/>
                    </a:lnTo>
                    <a:lnTo>
                      <a:pt x="7848" y="2820"/>
                    </a:lnTo>
                    <a:lnTo>
                      <a:pt x="7848" y="2814"/>
                    </a:lnTo>
                    <a:lnTo>
                      <a:pt x="7845" y="2811"/>
                    </a:lnTo>
                    <a:lnTo>
                      <a:pt x="7852" y="2809"/>
                    </a:lnTo>
                    <a:lnTo>
                      <a:pt x="7865" y="2800"/>
                    </a:lnTo>
                    <a:lnTo>
                      <a:pt x="7871" y="2799"/>
                    </a:lnTo>
                    <a:lnTo>
                      <a:pt x="7875" y="2792"/>
                    </a:lnTo>
                    <a:lnTo>
                      <a:pt x="7879" y="2795"/>
                    </a:lnTo>
                    <a:lnTo>
                      <a:pt x="7886" y="2795"/>
                    </a:lnTo>
                    <a:lnTo>
                      <a:pt x="7899" y="2778"/>
                    </a:lnTo>
                    <a:lnTo>
                      <a:pt x="7903" y="2777"/>
                    </a:lnTo>
                    <a:lnTo>
                      <a:pt x="7903" y="2772"/>
                    </a:lnTo>
                    <a:lnTo>
                      <a:pt x="7913" y="2765"/>
                    </a:lnTo>
                    <a:lnTo>
                      <a:pt x="7921" y="2763"/>
                    </a:lnTo>
                    <a:lnTo>
                      <a:pt x="7925" y="2760"/>
                    </a:lnTo>
                    <a:lnTo>
                      <a:pt x="7931" y="2758"/>
                    </a:lnTo>
                    <a:lnTo>
                      <a:pt x="7932" y="2754"/>
                    </a:lnTo>
                    <a:lnTo>
                      <a:pt x="7931" y="2749"/>
                    </a:lnTo>
                    <a:lnTo>
                      <a:pt x="7926" y="2744"/>
                    </a:lnTo>
                    <a:lnTo>
                      <a:pt x="7927" y="2739"/>
                    </a:lnTo>
                    <a:lnTo>
                      <a:pt x="7936" y="2746"/>
                    </a:lnTo>
                    <a:lnTo>
                      <a:pt x="7941" y="2749"/>
                    </a:lnTo>
                    <a:lnTo>
                      <a:pt x="7946" y="2745"/>
                    </a:lnTo>
                    <a:lnTo>
                      <a:pt x="7948" y="2733"/>
                    </a:lnTo>
                    <a:lnTo>
                      <a:pt x="7946" y="2727"/>
                    </a:lnTo>
                    <a:lnTo>
                      <a:pt x="7957" y="2727"/>
                    </a:lnTo>
                    <a:lnTo>
                      <a:pt x="7968" y="2719"/>
                    </a:lnTo>
                    <a:lnTo>
                      <a:pt x="7970" y="2719"/>
                    </a:lnTo>
                    <a:lnTo>
                      <a:pt x="7973" y="2714"/>
                    </a:lnTo>
                    <a:lnTo>
                      <a:pt x="7968" y="2703"/>
                    </a:lnTo>
                    <a:lnTo>
                      <a:pt x="7972" y="2701"/>
                    </a:lnTo>
                    <a:lnTo>
                      <a:pt x="7978" y="2706"/>
                    </a:lnTo>
                    <a:lnTo>
                      <a:pt x="7981" y="2706"/>
                    </a:lnTo>
                    <a:lnTo>
                      <a:pt x="7988" y="2702"/>
                    </a:lnTo>
                    <a:lnTo>
                      <a:pt x="7992" y="2696"/>
                    </a:lnTo>
                    <a:lnTo>
                      <a:pt x="7996" y="2688"/>
                    </a:lnTo>
                    <a:lnTo>
                      <a:pt x="8000" y="2688"/>
                    </a:lnTo>
                    <a:lnTo>
                      <a:pt x="8002" y="2684"/>
                    </a:lnTo>
                    <a:lnTo>
                      <a:pt x="8004" y="2671"/>
                    </a:lnTo>
                    <a:lnTo>
                      <a:pt x="8006" y="2664"/>
                    </a:lnTo>
                    <a:lnTo>
                      <a:pt x="8012" y="2665"/>
                    </a:lnTo>
                    <a:lnTo>
                      <a:pt x="8017" y="2674"/>
                    </a:lnTo>
                    <a:lnTo>
                      <a:pt x="8022" y="2675"/>
                    </a:lnTo>
                    <a:lnTo>
                      <a:pt x="8027" y="2672"/>
                    </a:lnTo>
                    <a:lnTo>
                      <a:pt x="8040" y="2660"/>
                    </a:lnTo>
                    <a:lnTo>
                      <a:pt x="8067" y="2652"/>
                    </a:lnTo>
                    <a:lnTo>
                      <a:pt x="8075" y="2644"/>
                    </a:lnTo>
                    <a:lnTo>
                      <a:pt x="8090" y="2637"/>
                    </a:lnTo>
                    <a:lnTo>
                      <a:pt x="8093" y="2629"/>
                    </a:lnTo>
                    <a:lnTo>
                      <a:pt x="8094" y="2623"/>
                    </a:lnTo>
                    <a:lnTo>
                      <a:pt x="8094" y="2616"/>
                    </a:lnTo>
                    <a:lnTo>
                      <a:pt x="8103" y="2614"/>
                    </a:lnTo>
                    <a:lnTo>
                      <a:pt x="8102" y="2618"/>
                    </a:lnTo>
                    <a:lnTo>
                      <a:pt x="8099" y="2625"/>
                    </a:lnTo>
                    <a:lnTo>
                      <a:pt x="8103" y="2625"/>
                    </a:lnTo>
                    <a:lnTo>
                      <a:pt x="8126" y="2612"/>
                    </a:lnTo>
                    <a:lnTo>
                      <a:pt x="8133" y="2612"/>
                    </a:lnTo>
                    <a:lnTo>
                      <a:pt x="8146" y="2605"/>
                    </a:lnTo>
                    <a:lnTo>
                      <a:pt x="8182" y="2579"/>
                    </a:lnTo>
                    <a:lnTo>
                      <a:pt x="8209" y="2569"/>
                    </a:lnTo>
                    <a:lnTo>
                      <a:pt x="8212" y="2566"/>
                    </a:lnTo>
                    <a:lnTo>
                      <a:pt x="8210" y="2563"/>
                    </a:lnTo>
                    <a:lnTo>
                      <a:pt x="8205" y="2559"/>
                    </a:lnTo>
                    <a:lnTo>
                      <a:pt x="8199" y="2543"/>
                    </a:lnTo>
                    <a:lnTo>
                      <a:pt x="8196" y="2534"/>
                    </a:lnTo>
                    <a:lnTo>
                      <a:pt x="8200" y="2530"/>
                    </a:lnTo>
                    <a:lnTo>
                      <a:pt x="8204" y="2536"/>
                    </a:lnTo>
                    <a:lnTo>
                      <a:pt x="8209" y="2548"/>
                    </a:lnTo>
                    <a:lnTo>
                      <a:pt x="8215" y="2557"/>
                    </a:lnTo>
                    <a:lnTo>
                      <a:pt x="8219" y="2557"/>
                    </a:lnTo>
                    <a:lnTo>
                      <a:pt x="8219" y="2563"/>
                    </a:lnTo>
                    <a:lnTo>
                      <a:pt x="8221" y="2566"/>
                    </a:lnTo>
                    <a:lnTo>
                      <a:pt x="8232" y="2567"/>
                    </a:lnTo>
                    <a:lnTo>
                      <a:pt x="8231" y="2559"/>
                    </a:lnTo>
                    <a:lnTo>
                      <a:pt x="8227" y="2553"/>
                    </a:lnTo>
                    <a:lnTo>
                      <a:pt x="8233" y="2553"/>
                    </a:lnTo>
                    <a:lnTo>
                      <a:pt x="8237" y="2561"/>
                    </a:lnTo>
                    <a:lnTo>
                      <a:pt x="8243" y="2568"/>
                    </a:lnTo>
                    <a:lnTo>
                      <a:pt x="8253" y="2568"/>
                    </a:lnTo>
                    <a:lnTo>
                      <a:pt x="8266" y="2573"/>
                    </a:lnTo>
                    <a:lnTo>
                      <a:pt x="8275" y="2582"/>
                    </a:lnTo>
                    <a:lnTo>
                      <a:pt x="8290" y="2591"/>
                    </a:lnTo>
                    <a:lnTo>
                      <a:pt x="8306" y="2596"/>
                    </a:lnTo>
                    <a:lnTo>
                      <a:pt x="8309" y="2594"/>
                    </a:lnTo>
                    <a:lnTo>
                      <a:pt x="8313" y="2582"/>
                    </a:lnTo>
                    <a:lnTo>
                      <a:pt x="8320" y="2580"/>
                    </a:lnTo>
                    <a:lnTo>
                      <a:pt x="8334" y="2558"/>
                    </a:lnTo>
                    <a:lnTo>
                      <a:pt x="8338" y="2545"/>
                    </a:lnTo>
                    <a:lnTo>
                      <a:pt x="8334" y="2535"/>
                    </a:lnTo>
                    <a:lnTo>
                      <a:pt x="8324" y="2526"/>
                    </a:lnTo>
                    <a:lnTo>
                      <a:pt x="8311" y="2521"/>
                    </a:lnTo>
                    <a:lnTo>
                      <a:pt x="8308" y="2518"/>
                    </a:lnTo>
                    <a:lnTo>
                      <a:pt x="8307" y="2512"/>
                    </a:lnTo>
                    <a:lnTo>
                      <a:pt x="8309" y="2512"/>
                    </a:lnTo>
                    <a:lnTo>
                      <a:pt x="8316" y="2509"/>
                    </a:lnTo>
                    <a:lnTo>
                      <a:pt x="8327" y="2510"/>
                    </a:lnTo>
                    <a:lnTo>
                      <a:pt x="8332" y="2507"/>
                    </a:lnTo>
                    <a:lnTo>
                      <a:pt x="8324" y="2491"/>
                    </a:lnTo>
                    <a:lnTo>
                      <a:pt x="8317" y="2491"/>
                    </a:lnTo>
                    <a:lnTo>
                      <a:pt x="8308" y="2478"/>
                    </a:lnTo>
                    <a:lnTo>
                      <a:pt x="8301" y="2464"/>
                    </a:lnTo>
                    <a:lnTo>
                      <a:pt x="8297" y="2443"/>
                    </a:lnTo>
                    <a:lnTo>
                      <a:pt x="8295" y="2435"/>
                    </a:lnTo>
                    <a:lnTo>
                      <a:pt x="8291" y="2396"/>
                    </a:lnTo>
                    <a:lnTo>
                      <a:pt x="8280" y="2402"/>
                    </a:lnTo>
                    <a:lnTo>
                      <a:pt x="8271" y="2390"/>
                    </a:lnTo>
                    <a:lnTo>
                      <a:pt x="8270" y="2384"/>
                    </a:lnTo>
                    <a:lnTo>
                      <a:pt x="8280" y="2381"/>
                    </a:lnTo>
                    <a:lnTo>
                      <a:pt x="8284" y="2384"/>
                    </a:lnTo>
                    <a:lnTo>
                      <a:pt x="8280" y="2369"/>
                    </a:lnTo>
                    <a:lnTo>
                      <a:pt x="8273" y="2347"/>
                    </a:lnTo>
                    <a:lnTo>
                      <a:pt x="8266" y="2359"/>
                    </a:lnTo>
                    <a:lnTo>
                      <a:pt x="8260" y="2363"/>
                    </a:lnTo>
                    <a:lnTo>
                      <a:pt x="8249" y="2358"/>
                    </a:lnTo>
                    <a:lnTo>
                      <a:pt x="8242" y="2349"/>
                    </a:lnTo>
                    <a:lnTo>
                      <a:pt x="8231" y="2346"/>
                    </a:lnTo>
                    <a:lnTo>
                      <a:pt x="8222" y="2335"/>
                    </a:lnTo>
                    <a:lnTo>
                      <a:pt x="8221" y="2321"/>
                    </a:lnTo>
                    <a:lnTo>
                      <a:pt x="8221" y="2311"/>
                    </a:lnTo>
                    <a:lnTo>
                      <a:pt x="8222" y="2300"/>
                    </a:lnTo>
                    <a:lnTo>
                      <a:pt x="8230" y="2292"/>
                    </a:lnTo>
                    <a:lnTo>
                      <a:pt x="8239" y="2300"/>
                    </a:lnTo>
                    <a:lnTo>
                      <a:pt x="8258" y="2305"/>
                    </a:lnTo>
                    <a:lnTo>
                      <a:pt x="8268" y="2298"/>
                    </a:lnTo>
                    <a:lnTo>
                      <a:pt x="8266" y="2302"/>
                    </a:lnTo>
                    <a:lnTo>
                      <a:pt x="8271" y="2309"/>
                    </a:lnTo>
                    <a:lnTo>
                      <a:pt x="8289" y="2305"/>
                    </a:lnTo>
                    <a:lnTo>
                      <a:pt x="8285" y="2314"/>
                    </a:lnTo>
                    <a:lnTo>
                      <a:pt x="8286" y="2319"/>
                    </a:lnTo>
                    <a:lnTo>
                      <a:pt x="8298" y="2310"/>
                    </a:lnTo>
                    <a:lnTo>
                      <a:pt x="8306" y="2299"/>
                    </a:lnTo>
                    <a:lnTo>
                      <a:pt x="8320" y="2292"/>
                    </a:lnTo>
                    <a:lnTo>
                      <a:pt x="8335" y="2288"/>
                    </a:lnTo>
                    <a:lnTo>
                      <a:pt x="8355" y="2263"/>
                    </a:lnTo>
                    <a:lnTo>
                      <a:pt x="8363" y="2256"/>
                    </a:lnTo>
                    <a:lnTo>
                      <a:pt x="8363" y="2254"/>
                    </a:lnTo>
                    <a:lnTo>
                      <a:pt x="8377" y="2243"/>
                    </a:lnTo>
                    <a:lnTo>
                      <a:pt x="8393" y="2219"/>
                    </a:lnTo>
                    <a:lnTo>
                      <a:pt x="8395" y="2204"/>
                    </a:lnTo>
                    <a:lnTo>
                      <a:pt x="8404" y="2193"/>
                    </a:lnTo>
                    <a:lnTo>
                      <a:pt x="8403" y="2179"/>
                    </a:lnTo>
                    <a:lnTo>
                      <a:pt x="8390" y="2170"/>
                    </a:lnTo>
                    <a:lnTo>
                      <a:pt x="8373" y="2149"/>
                    </a:lnTo>
                    <a:lnTo>
                      <a:pt x="8372" y="2130"/>
                    </a:lnTo>
                    <a:lnTo>
                      <a:pt x="8370" y="2115"/>
                    </a:lnTo>
                    <a:lnTo>
                      <a:pt x="8378" y="2115"/>
                    </a:lnTo>
                    <a:lnTo>
                      <a:pt x="8384" y="2111"/>
                    </a:lnTo>
                    <a:lnTo>
                      <a:pt x="8389" y="2119"/>
                    </a:lnTo>
                    <a:lnTo>
                      <a:pt x="8402" y="2112"/>
                    </a:lnTo>
                    <a:lnTo>
                      <a:pt x="8400" y="2088"/>
                    </a:lnTo>
                    <a:lnTo>
                      <a:pt x="8408" y="2095"/>
                    </a:lnTo>
                    <a:lnTo>
                      <a:pt x="8410" y="2085"/>
                    </a:lnTo>
                    <a:lnTo>
                      <a:pt x="8413" y="2096"/>
                    </a:lnTo>
                    <a:lnTo>
                      <a:pt x="8424" y="2110"/>
                    </a:lnTo>
                    <a:lnTo>
                      <a:pt x="8431" y="2107"/>
                    </a:lnTo>
                    <a:lnTo>
                      <a:pt x="8437" y="2095"/>
                    </a:lnTo>
                    <a:lnTo>
                      <a:pt x="8440" y="2085"/>
                    </a:lnTo>
                    <a:lnTo>
                      <a:pt x="8446" y="2084"/>
                    </a:lnTo>
                    <a:lnTo>
                      <a:pt x="8447" y="2087"/>
                    </a:lnTo>
                    <a:lnTo>
                      <a:pt x="8443" y="2106"/>
                    </a:lnTo>
                    <a:lnTo>
                      <a:pt x="8445" y="2120"/>
                    </a:lnTo>
                    <a:lnTo>
                      <a:pt x="8436" y="2126"/>
                    </a:lnTo>
                    <a:lnTo>
                      <a:pt x="8430" y="2126"/>
                    </a:lnTo>
                    <a:lnTo>
                      <a:pt x="8422" y="2123"/>
                    </a:lnTo>
                    <a:lnTo>
                      <a:pt x="8427" y="2137"/>
                    </a:lnTo>
                    <a:lnTo>
                      <a:pt x="8432" y="2147"/>
                    </a:lnTo>
                    <a:lnTo>
                      <a:pt x="8437" y="2158"/>
                    </a:lnTo>
                    <a:lnTo>
                      <a:pt x="8443" y="2159"/>
                    </a:lnTo>
                    <a:lnTo>
                      <a:pt x="8448" y="2173"/>
                    </a:lnTo>
                    <a:lnTo>
                      <a:pt x="8448" y="2190"/>
                    </a:lnTo>
                    <a:lnTo>
                      <a:pt x="8459" y="2195"/>
                    </a:lnTo>
                    <a:lnTo>
                      <a:pt x="8473" y="2195"/>
                    </a:lnTo>
                    <a:lnTo>
                      <a:pt x="8491" y="2200"/>
                    </a:lnTo>
                    <a:lnTo>
                      <a:pt x="8511" y="2193"/>
                    </a:lnTo>
                    <a:lnTo>
                      <a:pt x="8516" y="2185"/>
                    </a:lnTo>
                    <a:lnTo>
                      <a:pt x="8526" y="2184"/>
                    </a:lnTo>
                    <a:lnTo>
                      <a:pt x="8546" y="2187"/>
                    </a:lnTo>
                    <a:lnTo>
                      <a:pt x="8556" y="2185"/>
                    </a:lnTo>
                    <a:lnTo>
                      <a:pt x="8564" y="2192"/>
                    </a:lnTo>
                    <a:lnTo>
                      <a:pt x="8569" y="2200"/>
                    </a:lnTo>
                    <a:lnTo>
                      <a:pt x="8578" y="2200"/>
                    </a:lnTo>
                    <a:lnTo>
                      <a:pt x="8589" y="2204"/>
                    </a:lnTo>
                    <a:lnTo>
                      <a:pt x="8588" y="2222"/>
                    </a:lnTo>
                    <a:lnTo>
                      <a:pt x="8593" y="2233"/>
                    </a:lnTo>
                    <a:lnTo>
                      <a:pt x="8593" y="2247"/>
                    </a:lnTo>
                    <a:lnTo>
                      <a:pt x="8591" y="2259"/>
                    </a:lnTo>
                    <a:lnTo>
                      <a:pt x="8613" y="2278"/>
                    </a:lnTo>
                    <a:lnTo>
                      <a:pt x="8618" y="2286"/>
                    </a:lnTo>
                    <a:lnTo>
                      <a:pt x="8619" y="2293"/>
                    </a:lnTo>
                    <a:lnTo>
                      <a:pt x="8630" y="2294"/>
                    </a:lnTo>
                    <a:lnTo>
                      <a:pt x="8640" y="2299"/>
                    </a:lnTo>
                    <a:lnTo>
                      <a:pt x="8645" y="2298"/>
                    </a:lnTo>
                    <a:lnTo>
                      <a:pt x="8637" y="2292"/>
                    </a:lnTo>
                    <a:lnTo>
                      <a:pt x="8644" y="2281"/>
                    </a:lnTo>
                    <a:lnTo>
                      <a:pt x="8646" y="2287"/>
                    </a:lnTo>
                    <a:lnTo>
                      <a:pt x="8656" y="2288"/>
                    </a:lnTo>
                    <a:lnTo>
                      <a:pt x="8656" y="2272"/>
                    </a:lnTo>
                    <a:lnTo>
                      <a:pt x="8660" y="2266"/>
                    </a:lnTo>
                    <a:lnTo>
                      <a:pt x="8661" y="2270"/>
                    </a:lnTo>
                    <a:lnTo>
                      <a:pt x="8660" y="2286"/>
                    </a:lnTo>
                    <a:lnTo>
                      <a:pt x="8652" y="2295"/>
                    </a:lnTo>
                    <a:lnTo>
                      <a:pt x="8668" y="2309"/>
                    </a:lnTo>
                    <a:lnTo>
                      <a:pt x="8678" y="2309"/>
                    </a:lnTo>
                    <a:lnTo>
                      <a:pt x="8684" y="2313"/>
                    </a:lnTo>
                    <a:lnTo>
                      <a:pt x="8682" y="2319"/>
                    </a:lnTo>
                    <a:lnTo>
                      <a:pt x="8693" y="2329"/>
                    </a:lnTo>
                    <a:lnTo>
                      <a:pt x="8693" y="2340"/>
                    </a:lnTo>
                    <a:lnTo>
                      <a:pt x="8705" y="2340"/>
                    </a:lnTo>
                    <a:lnTo>
                      <a:pt x="8709" y="2330"/>
                    </a:lnTo>
                    <a:lnTo>
                      <a:pt x="8707" y="2345"/>
                    </a:lnTo>
                    <a:lnTo>
                      <a:pt x="8718" y="2348"/>
                    </a:lnTo>
                    <a:lnTo>
                      <a:pt x="8727" y="2343"/>
                    </a:lnTo>
                    <a:lnTo>
                      <a:pt x="8731" y="2331"/>
                    </a:lnTo>
                    <a:lnTo>
                      <a:pt x="8732" y="2317"/>
                    </a:lnTo>
                    <a:lnTo>
                      <a:pt x="8737" y="2324"/>
                    </a:lnTo>
                    <a:lnTo>
                      <a:pt x="8736" y="2332"/>
                    </a:lnTo>
                    <a:lnTo>
                      <a:pt x="8728" y="2351"/>
                    </a:lnTo>
                    <a:lnTo>
                      <a:pt x="8736" y="2358"/>
                    </a:lnTo>
                    <a:lnTo>
                      <a:pt x="8744" y="2360"/>
                    </a:lnTo>
                    <a:lnTo>
                      <a:pt x="8749" y="2359"/>
                    </a:lnTo>
                    <a:lnTo>
                      <a:pt x="8757" y="2352"/>
                    </a:lnTo>
                    <a:lnTo>
                      <a:pt x="8757" y="2335"/>
                    </a:lnTo>
                    <a:lnTo>
                      <a:pt x="8747" y="2333"/>
                    </a:lnTo>
                    <a:lnTo>
                      <a:pt x="8746" y="2329"/>
                    </a:lnTo>
                    <a:lnTo>
                      <a:pt x="8755" y="2326"/>
                    </a:lnTo>
                    <a:lnTo>
                      <a:pt x="8764" y="2331"/>
                    </a:lnTo>
                    <a:lnTo>
                      <a:pt x="8773" y="2341"/>
                    </a:lnTo>
                    <a:lnTo>
                      <a:pt x="8785" y="2337"/>
                    </a:lnTo>
                    <a:lnTo>
                      <a:pt x="8776" y="2319"/>
                    </a:lnTo>
                    <a:lnTo>
                      <a:pt x="8776" y="2315"/>
                    </a:lnTo>
                    <a:lnTo>
                      <a:pt x="8770" y="2309"/>
                    </a:lnTo>
                    <a:lnTo>
                      <a:pt x="8758" y="2311"/>
                    </a:lnTo>
                    <a:lnTo>
                      <a:pt x="8758" y="2309"/>
                    </a:lnTo>
                    <a:lnTo>
                      <a:pt x="8752" y="2305"/>
                    </a:lnTo>
                    <a:lnTo>
                      <a:pt x="8750" y="2300"/>
                    </a:lnTo>
                    <a:lnTo>
                      <a:pt x="8761" y="2299"/>
                    </a:lnTo>
                    <a:lnTo>
                      <a:pt x="8764" y="2293"/>
                    </a:lnTo>
                    <a:lnTo>
                      <a:pt x="8758" y="2287"/>
                    </a:lnTo>
                    <a:lnTo>
                      <a:pt x="8744" y="2290"/>
                    </a:lnTo>
                    <a:lnTo>
                      <a:pt x="8753" y="2283"/>
                    </a:lnTo>
                    <a:lnTo>
                      <a:pt x="8765" y="2283"/>
                    </a:lnTo>
                    <a:lnTo>
                      <a:pt x="8770" y="2278"/>
                    </a:lnTo>
                    <a:lnTo>
                      <a:pt x="8769" y="2270"/>
                    </a:lnTo>
                    <a:lnTo>
                      <a:pt x="8779" y="2276"/>
                    </a:lnTo>
                    <a:lnTo>
                      <a:pt x="8801" y="2256"/>
                    </a:lnTo>
                    <a:lnTo>
                      <a:pt x="8796" y="2249"/>
                    </a:lnTo>
                    <a:lnTo>
                      <a:pt x="8790" y="2236"/>
                    </a:lnTo>
                    <a:lnTo>
                      <a:pt x="8780" y="2238"/>
                    </a:lnTo>
                    <a:lnTo>
                      <a:pt x="8769" y="2233"/>
                    </a:lnTo>
                    <a:lnTo>
                      <a:pt x="8795" y="2232"/>
                    </a:lnTo>
                    <a:lnTo>
                      <a:pt x="8792" y="2220"/>
                    </a:lnTo>
                    <a:lnTo>
                      <a:pt x="8796" y="2209"/>
                    </a:lnTo>
                    <a:lnTo>
                      <a:pt x="8811" y="2197"/>
                    </a:lnTo>
                    <a:lnTo>
                      <a:pt x="8824" y="2195"/>
                    </a:lnTo>
                    <a:lnTo>
                      <a:pt x="8841" y="2201"/>
                    </a:lnTo>
                    <a:lnTo>
                      <a:pt x="8852" y="2201"/>
                    </a:lnTo>
                    <a:lnTo>
                      <a:pt x="8857" y="2195"/>
                    </a:lnTo>
                    <a:lnTo>
                      <a:pt x="8854" y="2186"/>
                    </a:lnTo>
                    <a:lnTo>
                      <a:pt x="8839" y="2176"/>
                    </a:lnTo>
                    <a:lnTo>
                      <a:pt x="8835" y="2160"/>
                    </a:lnTo>
                    <a:lnTo>
                      <a:pt x="8840" y="2153"/>
                    </a:lnTo>
                    <a:lnTo>
                      <a:pt x="8850" y="2166"/>
                    </a:lnTo>
                    <a:lnTo>
                      <a:pt x="8861" y="2173"/>
                    </a:lnTo>
                    <a:lnTo>
                      <a:pt x="8867" y="2182"/>
                    </a:lnTo>
                    <a:lnTo>
                      <a:pt x="8881" y="2184"/>
                    </a:lnTo>
                    <a:lnTo>
                      <a:pt x="8883" y="2174"/>
                    </a:lnTo>
                    <a:lnTo>
                      <a:pt x="8882" y="2164"/>
                    </a:lnTo>
                    <a:lnTo>
                      <a:pt x="8886" y="2142"/>
                    </a:lnTo>
                    <a:lnTo>
                      <a:pt x="8898" y="2137"/>
                    </a:lnTo>
                    <a:lnTo>
                      <a:pt x="8906" y="2126"/>
                    </a:lnTo>
                    <a:lnTo>
                      <a:pt x="8916" y="2125"/>
                    </a:lnTo>
                    <a:lnTo>
                      <a:pt x="8926" y="2127"/>
                    </a:lnTo>
                    <a:lnTo>
                      <a:pt x="8931" y="2116"/>
                    </a:lnTo>
                    <a:lnTo>
                      <a:pt x="8921" y="2114"/>
                    </a:lnTo>
                    <a:lnTo>
                      <a:pt x="8917" y="2116"/>
                    </a:lnTo>
                    <a:lnTo>
                      <a:pt x="8909" y="2110"/>
                    </a:lnTo>
                    <a:lnTo>
                      <a:pt x="8902" y="2109"/>
                    </a:lnTo>
                    <a:lnTo>
                      <a:pt x="8904" y="2101"/>
                    </a:lnTo>
                    <a:lnTo>
                      <a:pt x="8895" y="2091"/>
                    </a:lnTo>
                    <a:lnTo>
                      <a:pt x="8883" y="2104"/>
                    </a:lnTo>
                    <a:lnTo>
                      <a:pt x="8878" y="2098"/>
                    </a:lnTo>
                    <a:lnTo>
                      <a:pt x="8886" y="2093"/>
                    </a:lnTo>
                    <a:lnTo>
                      <a:pt x="8886" y="2089"/>
                    </a:lnTo>
                    <a:lnTo>
                      <a:pt x="8874" y="2078"/>
                    </a:lnTo>
                    <a:lnTo>
                      <a:pt x="8862" y="2071"/>
                    </a:lnTo>
                    <a:lnTo>
                      <a:pt x="8856" y="2058"/>
                    </a:lnTo>
                    <a:lnTo>
                      <a:pt x="8841" y="2046"/>
                    </a:lnTo>
                    <a:lnTo>
                      <a:pt x="8834" y="2035"/>
                    </a:lnTo>
                    <a:lnTo>
                      <a:pt x="8834" y="2026"/>
                    </a:lnTo>
                    <a:lnTo>
                      <a:pt x="8823" y="2020"/>
                    </a:lnTo>
                    <a:lnTo>
                      <a:pt x="8819" y="2013"/>
                    </a:lnTo>
                    <a:lnTo>
                      <a:pt x="8817" y="2002"/>
                    </a:lnTo>
                    <a:lnTo>
                      <a:pt x="8769" y="1992"/>
                    </a:lnTo>
                    <a:lnTo>
                      <a:pt x="8759" y="1996"/>
                    </a:lnTo>
                    <a:lnTo>
                      <a:pt x="8781" y="2002"/>
                    </a:lnTo>
                    <a:lnTo>
                      <a:pt x="8777" y="2009"/>
                    </a:lnTo>
                    <a:lnTo>
                      <a:pt x="8766" y="2010"/>
                    </a:lnTo>
                    <a:lnTo>
                      <a:pt x="8755" y="2008"/>
                    </a:lnTo>
                    <a:lnTo>
                      <a:pt x="8737" y="1997"/>
                    </a:lnTo>
                    <a:lnTo>
                      <a:pt x="8741" y="2010"/>
                    </a:lnTo>
                    <a:lnTo>
                      <a:pt x="8737" y="2019"/>
                    </a:lnTo>
                    <a:lnTo>
                      <a:pt x="8732" y="2019"/>
                    </a:lnTo>
                    <a:lnTo>
                      <a:pt x="8728" y="2009"/>
                    </a:lnTo>
                    <a:lnTo>
                      <a:pt x="8723" y="2002"/>
                    </a:lnTo>
                    <a:lnTo>
                      <a:pt x="8726" y="1992"/>
                    </a:lnTo>
                    <a:lnTo>
                      <a:pt x="8734" y="1990"/>
                    </a:lnTo>
                    <a:lnTo>
                      <a:pt x="8723" y="1983"/>
                    </a:lnTo>
                    <a:lnTo>
                      <a:pt x="8717" y="1983"/>
                    </a:lnTo>
                    <a:lnTo>
                      <a:pt x="8715" y="1977"/>
                    </a:lnTo>
                    <a:lnTo>
                      <a:pt x="8707" y="1975"/>
                    </a:lnTo>
                    <a:lnTo>
                      <a:pt x="8709" y="1982"/>
                    </a:lnTo>
                    <a:lnTo>
                      <a:pt x="8704" y="1993"/>
                    </a:lnTo>
                    <a:lnTo>
                      <a:pt x="8700" y="1991"/>
                    </a:lnTo>
                    <a:lnTo>
                      <a:pt x="8698" y="1985"/>
                    </a:lnTo>
                    <a:lnTo>
                      <a:pt x="8685" y="1981"/>
                    </a:lnTo>
                    <a:lnTo>
                      <a:pt x="8674" y="1982"/>
                    </a:lnTo>
                    <a:lnTo>
                      <a:pt x="8663" y="1987"/>
                    </a:lnTo>
                    <a:lnTo>
                      <a:pt x="8668" y="1994"/>
                    </a:lnTo>
                    <a:lnTo>
                      <a:pt x="8671" y="1987"/>
                    </a:lnTo>
                    <a:lnTo>
                      <a:pt x="8683" y="1983"/>
                    </a:lnTo>
                    <a:lnTo>
                      <a:pt x="8684" y="1988"/>
                    </a:lnTo>
                    <a:lnTo>
                      <a:pt x="8677" y="1992"/>
                    </a:lnTo>
                    <a:lnTo>
                      <a:pt x="8690" y="1997"/>
                    </a:lnTo>
                    <a:lnTo>
                      <a:pt x="8690" y="2023"/>
                    </a:lnTo>
                    <a:lnTo>
                      <a:pt x="8685" y="2046"/>
                    </a:lnTo>
                    <a:lnTo>
                      <a:pt x="8693" y="2048"/>
                    </a:lnTo>
                    <a:lnTo>
                      <a:pt x="8696" y="2044"/>
                    </a:lnTo>
                    <a:lnTo>
                      <a:pt x="8700" y="2047"/>
                    </a:lnTo>
                    <a:lnTo>
                      <a:pt x="8706" y="2060"/>
                    </a:lnTo>
                    <a:lnTo>
                      <a:pt x="8706" y="2069"/>
                    </a:lnTo>
                    <a:lnTo>
                      <a:pt x="8704" y="2079"/>
                    </a:lnTo>
                    <a:lnTo>
                      <a:pt x="8696" y="2080"/>
                    </a:lnTo>
                    <a:lnTo>
                      <a:pt x="8693" y="2088"/>
                    </a:lnTo>
                    <a:lnTo>
                      <a:pt x="8693" y="2080"/>
                    </a:lnTo>
                    <a:lnTo>
                      <a:pt x="8695" y="2076"/>
                    </a:lnTo>
                    <a:lnTo>
                      <a:pt x="8695" y="2061"/>
                    </a:lnTo>
                    <a:lnTo>
                      <a:pt x="8683" y="2056"/>
                    </a:lnTo>
                    <a:lnTo>
                      <a:pt x="8673" y="2057"/>
                    </a:lnTo>
                    <a:lnTo>
                      <a:pt x="8671" y="2047"/>
                    </a:lnTo>
                    <a:lnTo>
                      <a:pt x="8672" y="2041"/>
                    </a:lnTo>
                    <a:lnTo>
                      <a:pt x="8660" y="2034"/>
                    </a:lnTo>
                    <a:lnTo>
                      <a:pt x="8655" y="2025"/>
                    </a:lnTo>
                    <a:lnTo>
                      <a:pt x="8657" y="2013"/>
                    </a:lnTo>
                    <a:lnTo>
                      <a:pt x="8656" y="2002"/>
                    </a:lnTo>
                    <a:lnTo>
                      <a:pt x="8650" y="1987"/>
                    </a:lnTo>
                    <a:lnTo>
                      <a:pt x="8647" y="1971"/>
                    </a:lnTo>
                    <a:lnTo>
                      <a:pt x="8642" y="1949"/>
                    </a:lnTo>
                    <a:lnTo>
                      <a:pt x="8637" y="1940"/>
                    </a:lnTo>
                    <a:lnTo>
                      <a:pt x="8640" y="1932"/>
                    </a:lnTo>
                    <a:lnTo>
                      <a:pt x="8647" y="1940"/>
                    </a:lnTo>
                    <a:lnTo>
                      <a:pt x="8648" y="1951"/>
                    </a:lnTo>
                    <a:lnTo>
                      <a:pt x="8651" y="1947"/>
                    </a:lnTo>
                    <a:lnTo>
                      <a:pt x="8647" y="1938"/>
                    </a:lnTo>
                    <a:lnTo>
                      <a:pt x="8623" y="1920"/>
                    </a:lnTo>
                    <a:lnTo>
                      <a:pt x="8619" y="1906"/>
                    </a:lnTo>
                    <a:lnTo>
                      <a:pt x="8618" y="1897"/>
                    </a:lnTo>
                    <a:lnTo>
                      <a:pt x="8592" y="1884"/>
                    </a:lnTo>
                    <a:lnTo>
                      <a:pt x="8588" y="1886"/>
                    </a:lnTo>
                    <a:lnTo>
                      <a:pt x="8592" y="1897"/>
                    </a:lnTo>
                    <a:lnTo>
                      <a:pt x="8599" y="1910"/>
                    </a:lnTo>
                    <a:lnTo>
                      <a:pt x="8605" y="1916"/>
                    </a:lnTo>
                    <a:lnTo>
                      <a:pt x="8610" y="1916"/>
                    </a:lnTo>
                    <a:lnTo>
                      <a:pt x="8615" y="1923"/>
                    </a:lnTo>
                    <a:lnTo>
                      <a:pt x="8617" y="1932"/>
                    </a:lnTo>
                    <a:lnTo>
                      <a:pt x="8608" y="1928"/>
                    </a:lnTo>
                    <a:lnTo>
                      <a:pt x="8578" y="1906"/>
                    </a:lnTo>
                    <a:lnTo>
                      <a:pt x="8569" y="1904"/>
                    </a:lnTo>
                    <a:lnTo>
                      <a:pt x="8559" y="1897"/>
                    </a:lnTo>
                    <a:lnTo>
                      <a:pt x="8564" y="1891"/>
                    </a:lnTo>
                    <a:lnTo>
                      <a:pt x="8574" y="1889"/>
                    </a:lnTo>
                    <a:lnTo>
                      <a:pt x="8575" y="1879"/>
                    </a:lnTo>
                    <a:lnTo>
                      <a:pt x="8577" y="1874"/>
                    </a:lnTo>
                    <a:lnTo>
                      <a:pt x="8556" y="1869"/>
                    </a:lnTo>
                    <a:lnTo>
                      <a:pt x="8545" y="1869"/>
                    </a:lnTo>
                    <a:lnTo>
                      <a:pt x="8538" y="1863"/>
                    </a:lnTo>
                    <a:lnTo>
                      <a:pt x="8527" y="1859"/>
                    </a:lnTo>
                    <a:lnTo>
                      <a:pt x="8532" y="1852"/>
                    </a:lnTo>
                    <a:lnTo>
                      <a:pt x="8537" y="1851"/>
                    </a:lnTo>
                    <a:lnTo>
                      <a:pt x="8534" y="1845"/>
                    </a:lnTo>
                    <a:lnTo>
                      <a:pt x="8532" y="1836"/>
                    </a:lnTo>
                    <a:lnTo>
                      <a:pt x="8515" y="1836"/>
                    </a:lnTo>
                    <a:lnTo>
                      <a:pt x="8517" y="1829"/>
                    </a:lnTo>
                    <a:lnTo>
                      <a:pt x="8510" y="1818"/>
                    </a:lnTo>
                    <a:lnTo>
                      <a:pt x="8501" y="1820"/>
                    </a:lnTo>
                    <a:lnTo>
                      <a:pt x="8501" y="1816"/>
                    </a:lnTo>
                    <a:lnTo>
                      <a:pt x="8489" y="1808"/>
                    </a:lnTo>
                    <a:lnTo>
                      <a:pt x="8470" y="1816"/>
                    </a:lnTo>
                    <a:lnTo>
                      <a:pt x="8469" y="1810"/>
                    </a:lnTo>
                    <a:lnTo>
                      <a:pt x="8472" y="1802"/>
                    </a:lnTo>
                    <a:lnTo>
                      <a:pt x="8470" y="1795"/>
                    </a:lnTo>
                    <a:lnTo>
                      <a:pt x="8465" y="1787"/>
                    </a:lnTo>
                    <a:lnTo>
                      <a:pt x="8453" y="1776"/>
                    </a:lnTo>
                    <a:lnTo>
                      <a:pt x="8463" y="1789"/>
                    </a:lnTo>
                    <a:lnTo>
                      <a:pt x="8448" y="1782"/>
                    </a:lnTo>
                    <a:lnTo>
                      <a:pt x="8442" y="1782"/>
                    </a:lnTo>
                    <a:lnTo>
                      <a:pt x="8433" y="1773"/>
                    </a:lnTo>
                    <a:lnTo>
                      <a:pt x="8431" y="1752"/>
                    </a:lnTo>
                    <a:lnTo>
                      <a:pt x="8425" y="1740"/>
                    </a:lnTo>
                    <a:lnTo>
                      <a:pt x="8419" y="1740"/>
                    </a:lnTo>
                    <a:lnTo>
                      <a:pt x="8394" y="1729"/>
                    </a:lnTo>
                    <a:lnTo>
                      <a:pt x="8387" y="1721"/>
                    </a:lnTo>
                    <a:lnTo>
                      <a:pt x="8375" y="1722"/>
                    </a:lnTo>
                    <a:lnTo>
                      <a:pt x="8363" y="1716"/>
                    </a:lnTo>
                    <a:lnTo>
                      <a:pt x="8363" y="1716"/>
                    </a:lnTo>
                    <a:lnTo>
                      <a:pt x="8317" y="1666"/>
                    </a:lnTo>
                    <a:lnTo>
                      <a:pt x="8295" y="1652"/>
                    </a:lnTo>
                    <a:lnTo>
                      <a:pt x="8282" y="1648"/>
                    </a:lnTo>
                    <a:lnTo>
                      <a:pt x="8276" y="1637"/>
                    </a:lnTo>
                    <a:lnTo>
                      <a:pt x="8271" y="1641"/>
                    </a:lnTo>
                    <a:lnTo>
                      <a:pt x="8234" y="1622"/>
                    </a:lnTo>
                    <a:lnTo>
                      <a:pt x="8220" y="1606"/>
                    </a:lnTo>
                    <a:lnTo>
                      <a:pt x="8212" y="1609"/>
                    </a:lnTo>
                    <a:lnTo>
                      <a:pt x="8191" y="1599"/>
                    </a:lnTo>
                    <a:lnTo>
                      <a:pt x="8179" y="1598"/>
                    </a:lnTo>
                    <a:lnTo>
                      <a:pt x="8150" y="1569"/>
                    </a:lnTo>
                    <a:lnTo>
                      <a:pt x="8137" y="1567"/>
                    </a:lnTo>
                    <a:lnTo>
                      <a:pt x="8086" y="1566"/>
                    </a:lnTo>
                    <a:lnTo>
                      <a:pt x="8081" y="1571"/>
                    </a:lnTo>
                    <a:lnTo>
                      <a:pt x="8066" y="1574"/>
                    </a:lnTo>
                    <a:lnTo>
                      <a:pt x="8056" y="1568"/>
                    </a:lnTo>
                    <a:lnTo>
                      <a:pt x="8042" y="1563"/>
                    </a:lnTo>
                    <a:lnTo>
                      <a:pt x="8028" y="1567"/>
                    </a:lnTo>
                    <a:lnTo>
                      <a:pt x="8005" y="1565"/>
                    </a:lnTo>
                    <a:lnTo>
                      <a:pt x="7992" y="1571"/>
                    </a:lnTo>
                    <a:lnTo>
                      <a:pt x="7978" y="1568"/>
                    </a:lnTo>
                    <a:lnTo>
                      <a:pt x="7952" y="1553"/>
                    </a:lnTo>
                    <a:lnTo>
                      <a:pt x="7945" y="1556"/>
                    </a:lnTo>
                    <a:lnTo>
                      <a:pt x="7877" y="1539"/>
                    </a:lnTo>
                    <a:lnTo>
                      <a:pt x="7850" y="1539"/>
                    </a:lnTo>
                    <a:lnTo>
                      <a:pt x="7840" y="1545"/>
                    </a:lnTo>
                    <a:lnTo>
                      <a:pt x="7839" y="1557"/>
                    </a:lnTo>
                    <a:lnTo>
                      <a:pt x="7843" y="1567"/>
                    </a:lnTo>
                    <a:lnTo>
                      <a:pt x="7841" y="1589"/>
                    </a:lnTo>
                    <a:lnTo>
                      <a:pt x="7824" y="1595"/>
                    </a:lnTo>
                    <a:lnTo>
                      <a:pt x="7819" y="1608"/>
                    </a:lnTo>
                    <a:lnTo>
                      <a:pt x="7849" y="1615"/>
                    </a:lnTo>
                    <a:lnTo>
                      <a:pt x="7860" y="1651"/>
                    </a:lnTo>
                    <a:lnTo>
                      <a:pt x="7866" y="1657"/>
                    </a:lnTo>
                    <a:lnTo>
                      <a:pt x="7866" y="1666"/>
                    </a:lnTo>
                    <a:lnTo>
                      <a:pt x="7871" y="1689"/>
                    </a:lnTo>
                    <a:lnTo>
                      <a:pt x="7840" y="1725"/>
                    </a:lnTo>
                    <a:lnTo>
                      <a:pt x="7820" y="1739"/>
                    </a:lnTo>
                    <a:lnTo>
                      <a:pt x="7797" y="1738"/>
                    </a:lnTo>
                    <a:lnTo>
                      <a:pt x="7790" y="1733"/>
                    </a:lnTo>
                    <a:lnTo>
                      <a:pt x="7782" y="1711"/>
                    </a:lnTo>
                    <a:lnTo>
                      <a:pt x="7777" y="1700"/>
                    </a:lnTo>
                    <a:lnTo>
                      <a:pt x="7762" y="1690"/>
                    </a:lnTo>
                    <a:lnTo>
                      <a:pt x="7760" y="1684"/>
                    </a:lnTo>
                    <a:lnTo>
                      <a:pt x="7750" y="1678"/>
                    </a:lnTo>
                    <a:lnTo>
                      <a:pt x="7727" y="1675"/>
                    </a:lnTo>
                    <a:lnTo>
                      <a:pt x="7721" y="1670"/>
                    </a:lnTo>
                    <a:lnTo>
                      <a:pt x="7719" y="1663"/>
                    </a:lnTo>
                    <a:lnTo>
                      <a:pt x="7717" y="1655"/>
                    </a:lnTo>
                    <a:lnTo>
                      <a:pt x="7720" y="1625"/>
                    </a:lnTo>
                    <a:lnTo>
                      <a:pt x="7716" y="1614"/>
                    </a:lnTo>
                    <a:lnTo>
                      <a:pt x="7698" y="1608"/>
                    </a:lnTo>
                    <a:lnTo>
                      <a:pt x="7700" y="1598"/>
                    </a:lnTo>
                    <a:lnTo>
                      <a:pt x="7707" y="1595"/>
                    </a:lnTo>
                    <a:lnTo>
                      <a:pt x="7706" y="1590"/>
                    </a:lnTo>
                    <a:lnTo>
                      <a:pt x="7693" y="1582"/>
                    </a:lnTo>
                    <a:lnTo>
                      <a:pt x="7685" y="1584"/>
                    </a:lnTo>
                    <a:lnTo>
                      <a:pt x="7679" y="1590"/>
                    </a:lnTo>
                    <a:lnTo>
                      <a:pt x="7650" y="1627"/>
                    </a:lnTo>
                    <a:lnTo>
                      <a:pt x="7641" y="1628"/>
                    </a:lnTo>
                    <a:lnTo>
                      <a:pt x="7635" y="1626"/>
                    </a:lnTo>
                    <a:lnTo>
                      <a:pt x="7613" y="1626"/>
                    </a:lnTo>
                    <a:lnTo>
                      <a:pt x="7591" y="1614"/>
                    </a:lnTo>
                    <a:lnTo>
                      <a:pt x="7559" y="1610"/>
                    </a:lnTo>
                    <a:lnTo>
                      <a:pt x="7547" y="1614"/>
                    </a:lnTo>
                    <a:lnTo>
                      <a:pt x="7544" y="1617"/>
                    </a:lnTo>
                    <a:lnTo>
                      <a:pt x="7542" y="1614"/>
                    </a:lnTo>
                    <a:lnTo>
                      <a:pt x="7518" y="1616"/>
                    </a:lnTo>
                    <a:lnTo>
                      <a:pt x="7504" y="1606"/>
                    </a:lnTo>
                    <a:lnTo>
                      <a:pt x="7489" y="1582"/>
                    </a:lnTo>
                    <a:lnTo>
                      <a:pt x="7469" y="1594"/>
                    </a:lnTo>
                    <a:lnTo>
                      <a:pt x="7438" y="1590"/>
                    </a:lnTo>
                    <a:lnTo>
                      <a:pt x="7420" y="1600"/>
                    </a:lnTo>
                    <a:lnTo>
                      <a:pt x="7405" y="1594"/>
                    </a:lnTo>
                    <a:lnTo>
                      <a:pt x="7398" y="1594"/>
                    </a:lnTo>
                    <a:lnTo>
                      <a:pt x="7393" y="1599"/>
                    </a:lnTo>
                    <a:lnTo>
                      <a:pt x="7389" y="1606"/>
                    </a:lnTo>
                    <a:lnTo>
                      <a:pt x="7382" y="1606"/>
                    </a:lnTo>
                    <a:lnTo>
                      <a:pt x="7378" y="1623"/>
                    </a:lnTo>
                    <a:lnTo>
                      <a:pt x="7362" y="1622"/>
                    </a:lnTo>
                    <a:lnTo>
                      <a:pt x="7356" y="1635"/>
                    </a:lnTo>
                    <a:lnTo>
                      <a:pt x="7346" y="1646"/>
                    </a:lnTo>
                    <a:lnTo>
                      <a:pt x="7338" y="1643"/>
                    </a:lnTo>
                    <a:lnTo>
                      <a:pt x="7339" y="1626"/>
                    </a:lnTo>
                    <a:lnTo>
                      <a:pt x="7336" y="1616"/>
                    </a:lnTo>
                    <a:lnTo>
                      <a:pt x="7327" y="1620"/>
                    </a:lnTo>
                    <a:lnTo>
                      <a:pt x="7322" y="1617"/>
                    </a:lnTo>
                    <a:lnTo>
                      <a:pt x="7314" y="1605"/>
                    </a:lnTo>
                    <a:lnTo>
                      <a:pt x="7306" y="1596"/>
                    </a:lnTo>
                    <a:lnTo>
                      <a:pt x="7293" y="1590"/>
                    </a:lnTo>
                    <a:lnTo>
                      <a:pt x="7284" y="1590"/>
                    </a:lnTo>
                    <a:lnTo>
                      <a:pt x="7273" y="1590"/>
                    </a:lnTo>
                    <a:lnTo>
                      <a:pt x="7268" y="1582"/>
                    </a:lnTo>
                    <a:lnTo>
                      <a:pt x="7250" y="1578"/>
                    </a:lnTo>
                    <a:lnTo>
                      <a:pt x="7250" y="1569"/>
                    </a:lnTo>
                    <a:lnTo>
                      <a:pt x="7270" y="1509"/>
                    </a:lnTo>
                    <a:lnTo>
                      <a:pt x="7270" y="1497"/>
                    </a:lnTo>
                    <a:lnTo>
                      <a:pt x="7268" y="1486"/>
                    </a:lnTo>
                    <a:lnTo>
                      <a:pt x="7268" y="1480"/>
                    </a:lnTo>
                    <a:lnTo>
                      <a:pt x="7258" y="1459"/>
                    </a:lnTo>
                    <a:lnTo>
                      <a:pt x="7258" y="1455"/>
                    </a:lnTo>
                    <a:lnTo>
                      <a:pt x="7247" y="1444"/>
                    </a:lnTo>
                    <a:lnTo>
                      <a:pt x="7238" y="1431"/>
                    </a:lnTo>
                    <a:lnTo>
                      <a:pt x="7232" y="1426"/>
                    </a:lnTo>
                    <a:lnTo>
                      <a:pt x="7222" y="1409"/>
                    </a:lnTo>
                    <a:lnTo>
                      <a:pt x="7212" y="1402"/>
                    </a:lnTo>
                    <a:lnTo>
                      <a:pt x="7204" y="1393"/>
                    </a:lnTo>
                    <a:lnTo>
                      <a:pt x="7192" y="1388"/>
                    </a:lnTo>
                    <a:lnTo>
                      <a:pt x="7152" y="1384"/>
                    </a:lnTo>
                    <a:lnTo>
                      <a:pt x="7139" y="1379"/>
                    </a:lnTo>
                    <a:lnTo>
                      <a:pt x="7112" y="1378"/>
                    </a:lnTo>
                    <a:lnTo>
                      <a:pt x="7090" y="1382"/>
                    </a:lnTo>
                    <a:lnTo>
                      <a:pt x="7064" y="1380"/>
                    </a:lnTo>
                    <a:lnTo>
                      <a:pt x="7051" y="1383"/>
                    </a:lnTo>
                    <a:lnTo>
                      <a:pt x="7047" y="1388"/>
                    </a:lnTo>
                    <a:lnTo>
                      <a:pt x="7024" y="1385"/>
                    </a:lnTo>
                    <a:lnTo>
                      <a:pt x="7017" y="1393"/>
                    </a:lnTo>
                    <a:lnTo>
                      <a:pt x="7006" y="1393"/>
                    </a:lnTo>
                    <a:lnTo>
                      <a:pt x="6979" y="1386"/>
                    </a:lnTo>
                    <a:lnTo>
                      <a:pt x="6973" y="1388"/>
                    </a:lnTo>
                    <a:lnTo>
                      <a:pt x="6964" y="1396"/>
                    </a:lnTo>
                    <a:lnTo>
                      <a:pt x="6951" y="1400"/>
                    </a:lnTo>
                    <a:lnTo>
                      <a:pt x="6941" y="1395"/>
                    </a:lnTo>
                    <a:lnTo>
                      <a:pt x="6920" y="1396"/>
                    </a:lnTo>
                    <a:lnTo>
                      <a:pt x="6913" y="1400"/>
                    </a:lnTo>
                    <a:lnTo>
                      <a:pt x="6905" y="1397"/>
                    </a:lnTo>
                    <a:lnTo>
                      <a:pt x="6881" y="1410"/>
                    </a:lnTo>
                    <a:lnTo>
                      <a:pt x="6870" y="1410"/>
                    </a:lnTo>
                    <a:lnTo>
                      <a:pt x="6861" y="1417"/>
                    </a:lnTo>
                    <a:lnTo>
                      <a:pt x="6855" y="1409"/>
                    </a:lnTo>
                    <a:lnTo>
                      <a:pt x="6837" y="1393"/>
                    </a:lnTo>
                    <a:lnTo>
                      <a:pt x="6823" y="1391"/>
                    </a:lnTo>
                    <a:lnTo>
                      <a:pt x="6817" y="1386"/>
                    </a:lnTo>
                    <a:lnTo>
                      <a:pt x="6840" y="1379"/>
                    </a:lnTo>
                    <a:lnTo>
                      <a:pt x="6848" y="1368"/>
                    </a:lnTo>
                    <a:lnTo>
                      <a:pt x="6850" y="1354"/>
                    </a:lnTo>
                    <a:lnTo>
                      <a:pt x="6814" y="1323"/>
                    </a:lnTo>
                    <a:lnTo>
                      <a:pt x="6811" y="1315"/>
                    </a:lnTo>
                    <a:lnTo>
                      <a:pt x="6808" y="1307"/>
                    </a:lnTo>
                    <a:lnTo>
                      <a:pt x="6786" y="1310"/>
                    </a:lnTo>
                    <a:lnTo>
                      <a:pt x="6769" y="1316"/>
                    </a:lnTo>
                    <a:lnTo>
                      <a:pt x="6759" y="1316"/>
                    </a:lnTo>
                    <a:lnTo>
                      <a:pt x="6755" y="1307"/>
                    </a:lnTo>
                    <a:lnTo>
                      <a:pt x="6755" y="1299"/>
                    </a:lnTo>
                    <a:lnTo>
                      <a:pt x="6737" y="1288"/>
                    </a:lnTo>
                    <a:lnTo>
                      <a:pt x="6732" y="1276"/>
                    </a:lnTo>
                    <a:lnTo>
                      <a:pt x="6725" y="1275"/>
                    </a:lnTo>
                    <a:lnTo>
                      <a:pt x="6706" y="1264"/>
                    </a:lnTo>
                    <a:lnTo>
                      <a:pt x="6701" y="1271"/>
                    </a:lnTo>
                    <a:lnTo>
                      <a:pt x="6692" y="1272"/>
                    </a:lnTo>
                    <a:lnTo>
                      <a:pt x="6685" y="1267"/>
                    </a:lnTo>
                    <a:lnTo>
                      <a:pt x="6671" y="1264"/>
                    </a:lnTo>
                    <a:lnTo>
                      <a:pt x="6665" y="1266"/>
                    </a:lnTo>
                    <a:lnTo>
                      <a:pt x="6665" y="1260"/>
                    </a:lnTo>
                    <a:lnTo>
                      <a:pt x="6684" y="1232"/>
                    </a:lnTo>
                    <a:lnTo>
                      <a:pt x="6690" y="1227"/>
                    </a:lnTo>
                    <a:lnTo>
                      <a:pt x="6703" y="1237"/>
                    </a:lnTo>
                    <a:lnTo>
                      <a:pt x="6709" y="1245"/>
                    </a:lnTo>
                    <a:lnTo>
                      <a:pt x="6722" y="1237"/>
                    </a:lnTo>
                    <a:lnTo>
                      <a:pt x="6722" y="1226"/>
                    </a:lnTo>
                    <a:lnTo>
                      <a:pt x="6721" y="1217"/>
                    </a:lnTo>
                    <a:lnTo>
                      <a:pt x="6708" y="1181"/>
                    </a:lnTo>
                    <a:lnTo>
                      <a:pt x="6689" y="1169"/>
                    </a:lnTo>
                    <a:lnTo>
                      <a:pt x="6678" y="1162"/>
                    </a:lnTo>
                    <a:lnTo>
                      <a:pt x="6662" y="1159"/>
                    </a:lnTo>
                    <a:lnTo>
                      <a:pt x="6656" y="1153"/>
                    </a:lnTo>
                    <a:lnTo>
                      <a:pt x="6636" y="1143"/>
                    </a:lnTo>
                    <a:lnTo>
                      <a:pt x="6617" y="1147"/>
                    </a:lnTo>
                    <a:lnTo>
                      <a:pt x="6615" y="1151"/>
                    </a:lnTo>
                    <a:lnTo>
                      <a:pt x="6612" y="1144"/>
                    </a:lnTo>
                    <a:lnTo>
                      <a:pt x="6603" y="1143"/>
                    </a:lnTo>
                    <a:lnTo>
                      <a:pt x="6575" y="1143"/>
                    </a:lnTo>
                    <a:lnTo>
                      <a:pt x="6565" y="1148"/>
                    </a:lnTo>
                    <a:lnTo>
                      <a:pt x="6540" y="1142"/>
                    </a:lnTo>
                    <a:lnTo>
                      <a:pt x="6528" y="1131"/>
                    </a:lnTo>
                    <a:lnTo>
                      <a:pt x="6512" y="1131"/>
                    </a:lnTo>
                    <a:lnTo>
                      <a:pt x="6490" y="1109"/>
                    </a:lnTo>
                    <a:lnTo>
                      <a:pt x="6484" y="1111"/>
                    </a:lnTo>
                    <a:lnTo>
                      <a:pt x="6443" y="1106"/>
                    </a:lnTo>
                    <a:lnTo>
                      <a:pt x="6419" y="1092"/>
                    </a:lnTo>
                    <a:lnTo>
                      <a:pt x="6378" y="1089"/>
                    </a:lnTo>
                    <a:lnTo>
                      <a:pt x="6365" y="1084"/>
                    </a:lnTo>
                    <a:lnTo>
                      <a:pt x="6319" y="1086"/>
                    </a:lnTo>
                    <a:lnTo>
                      <a:pt x="6264" y="1079"/>
                    </a:lnTo>
                    <a:lnTo>
                      <a:pt x="6257" y="1073"/>
                    </a:lnTo>
                    <a:lnTo>
                      <a:pt x="6252" y="1066"/>
                    </a:lnTo>
                    <a:lnTo>
                      <a:pt x="6242" y="1060"/>
                    </a:lnTo>
                    <a:lnTo>
                      <a:pt x="6232" y="1058"/>
                    </a:lnTo>
                    <a:lnTo>
                      <a:pt x="6225" y="1057"/>
                    </a:lnTo>
                    <a:lnTo>
                      <a:pt x="6217" y="1068"/>
                    </a:lnTo>
                    <a:lnTo>
                      <a:pt x="6216" y="1074"/>
                    </a:lnTo>
                    <a:lnTo>
                      <a:pt x="6226" y="1084"/>
                    </a:lnTo>
                    <a:lnTo>
                      <a:pt x="6227" y="1093"/>
                    </a:lnTo>
                    <a:lnTo>
                      <a:pt x="6235" y="1105"/>
                    </a:lnTo>
                    <a:lnTo>
                      <a:pt x="6227" y="1109"/>
                    </a:lnTo>
                    <a:lnTo>
                      <a:pt x="6216" y="1119"/>
                    </a:lnTo>
                    <a:lnTo>
                      <a:pt x="6211" y="1127"/>
                    </a:lnTo>
                    <a:lnTo>
                      <a:pt x="6206" y="1152"/>
                    </a:lnTo>
                    <a:lnTo>
                      <a:pt x="6199" y="1167"/>
                    </a:lnTo>
                    <a:lnTo>
                      <a:pt x="6192" y="1176"/>
                    </a:lnTo>
                    <a:lnTo>
                      <a:pt x="6179" y="1179"/>
                    </a:lnTo>
                    <a:lnTo>
                      <a:pt x="6166" y="1191"/>
                    </a:lnTo>
                    <a:lnTo>
                      <a:pt x="6158" y="1205"/>
                    </a:lnTo>
                    <a:lnTo>
                      <a:pt x="6157" y="1212"/>
                    </a:lnTo>
                    <a:lnTo>
                      <a:pt x="6163" y="1226"/>
                    </a:lnTo>
                    <a:lnTo>
                      <a:pt x="6165" y="1234"/>
                    </a:lnTo>
                    <a:lnTo>
                      <a:pt x="6155" y="1235"/>
                    </a:lnTo>
                    <a:lnTo>
                      <a:pt x="6156" y="1255"/>
                    </a:lnTo>
                    <a:lnTo>
                      <a:pt x="6161" y="1269"/>
                    </a:lnTo>
                    <a:lnTo>
                      <a:pt x="6171" y="1280"/>
                    </a:lnTo>
                    <a:lnTo>
                      <a:pt x="6173" y="1286"/>
                    </a:lnTo>
                    <a:lnTo>
                      <a:pt x="6173" y="1298"/>
                    </a:lnTo>
                    <a:lnTo>
                      <a:pt x="6171" y="1307"/>
                    </a:lnTo>
                    <a:lnTo>
                      <a:pt x="6161" y="1307"/>
                    </a:lnTo>
                    <a:lnTo>
                      <a:pt x="6141" y="1294"/>
                    </a:lnTo>
                    <a:lnTo>
                      <a:pt x="6135" y="1313"/>
                    </a:lnTo>
                    <a:lnTo>
                      <a:pt x="6120" y="1307"/>
                    </a:lnTo>
                    <a:lnTo>
                      <a:pt x="6115" y="1314"/>
                    </a:lnTo>
                    <a:lnTo>
                      <a:pt x="6113" y="1309"/>
                    </a:lnTo>
                    <a:lnTo>
                      <a:pt x="6093" y="1325"/>
                    </a:lnTo>
                    <a:lnTo>
                      <a:pt x="6088" y="1334"/>
                    </a:lnTo>
                    <a:lnTo>
                      <a:pt x="6080" y="1340"/>
                    </a:lnTo>
                    <a:lnTo>
                      <a:pt x="6076" y="1352"/>
                    </a:lnTo>
                    <a:lnTo>
                      <a:pt x="6065" y="1351"/>
                    </a:lnTo>
                    <a:lnTo>
                      <a:pt x="6060" y="1357"/>
                    </a:lnTo>
                    <a:lnTo>
                      <a:pt x="6054" y="1350"/>
                    </a:lnTo>
                    <a:lnTo>
                      <a:pt x="6047" y="1348"/>
                    </a:lnTo>
                    <a:lnTo>
                      <a:pt x="6042" y="1343"/>
                    </a:lnTo>
                    <a:lnTo>
                      <a:pt x="6042" y="1334"/>
                    </a:lnTo>
                    <a:lnTo>
                      <a:pt x="6033" y="1331"/>
                    </a:lnTo>
                    <a:lnTo>
                      <a:pt x="6029" y="1320"/>
                    </a:lnTo>
                    <a:lnTo>
                      <a:pt x="6021" y="1314"/>
                    </a:lnTo>
                    <a:lnTo>
                      <a:pt x="6013" y="1314"/>
                    </a:lnTo>
                    <a:lnTo>
                      <a:pt x="5985" y="1293"/>
                    </a:lnTo>
                    <a:lnTo>
                      <a:pt x="5972" y="1294"/>
                    </a:lnTo>
                    <a:lnTo>
                      <a:pt x="5956" y="1288"/>
                    </a:lnTo>
                    <a:lnTo>
                      <a:pt x="5950" y="1281"/>
                    </a:lnTo>
                    <a:lnTo>
                      <a:pt x="5941" y="1280"/>
                    </a:lnTo>
                    <a:lnTo>
                      <a:pt x="5929" y="1272"/>
                    </a:lnTo>
                    <a:lnTo>
                      <a:pt x="5898" y="1276"/>
                    </a:lnTo>
                    <a:lnTo>
                      <a:pt x="5887" y="1294"/>
                    </a:lnTo>
                    <a:lnTo>
                      <a:pt x="5886" y="1304"/>
                    </a:lnTo>
                    <a:lnTo>
                      <a:pt x="5888" y="1318"/>
                    </a:lnTo>
                    <a:lnTo>
                      <a:pt x="5887" y="1324"/>
                    </a:lnTo>
                    <a:lnTo>
                      <a:pt x="5877" y="1309"/>
                    </a:lnTo>
                    <a:lnTo>
                      <a:pt x="5872" y="1314"/>
                    </a:lnTo>
                    <a:lnTo>
                      <a:pt x="5845" y="1309"/>
                    </a:lnTo>
                    <a:lnTo>
                      <a:pt x="5834" y="1314"/>
                    </a:lnTo>
                    <a:lnTo>
                      <a:pt x="5824" y="1312"/>
                    </a:lnTo>
                    <a:lnTo>
                      <a:pt x="5811" y="1292"/>
                    </a:lnTo>
                    <a:lnTo>
                      <a:pt x="5802" y="1287"/>
                    </a:lnTo>
                    <a:lnTo>
                      <a:pt x="5792" y="1264"/>
                    </a:lnTo>
                    <a:lnTo>
                      <a:pt x="5783" y="1254"/>
                    </a:lnTo>
                    <a:lnTo>
                      <a:pt x="5775" y="1232"/>
                    </a:lnTo>
                    <a:lnTo>
                      <a:pt x="5774" y="1217"/>
                    </a:lnTo>
                    <a:lnTo>
                      <a:pt x="5773" y="1214"/>
                    </a:lnTo>
                    <a:lnTo>
                      <a:pt x="5767" y="1218"/>
                    </a:lnTo>
                    <a:lnTo>
                      <a:pt x="5762" y="1232"/>
                    </a:lnTo>
                    <a:lnTo>
                      <a:pt x="5744" y="1275"/>
                    </a:lnTo>
                    <a:lnTo>
                      <a:pt x="5737" y="1289"/>
                    </a:lnTo>
                    <a:lnTo>
                      <a:pt x="5736" y="1307"/>
                    </a:lnTo>
                    <a:lnTo>
                      <a:pt x="5733" y="1319"/>
                    </a:lnTo>
                    <a:lnTo>
                      <a:pt x="5735" y="1353"/>
                    </a:lnTo>
                    <a:lnTo>
                      <a:pt x="5727" y="1358"/>
                    </a:lnTo>
                    <a:lnTo>
                      <a:pt x="5719" y="1380"/>
                    </a:lnTo>
                    <a:lnTo>
                      <a:pt x="5712" y="1388"/>
                    </a:lnTo>
                    <a:lnTo>
                      <a:pt x="5710" y="1406"/>
                    </a:lnTo>
                    <a:lnTo>
                      <a:pt x="5700" y="1418"/>
                    </a:lnTo>
                    <a:lnTo>
                      <a:pt x="5697" y="1433"/>
                    </a:lnTo>
                    <a:lnTo>
                      <a:pt x="5684" y="1427"/>
                    </a:lnTo>
                    <a:lnTo>
                      <a:pt x="5674" y="1395"/>
                    </a:lnTo>
                    <a:lnTo>
                      <a:pt x="5671" y="1393"/>
                    </a:lnTo>
                    <a:lnTo>
                      <a:pt x="5669" y="1405"/>
                    </a:lnTo>
                    <a:lnTo>
                      <a:pt x="5662" y="1406"/>
                    </a:lnTo>
                    <a:lnTo>
                      <a:pt x="5656" y="1397"/>
                    </a:lnTo>
                    <a:lnTo>
                      <a:pt x="5649" y="1399"/>
                    </a:lnTo>
                    <a:lnTo>
                      <a:pt x="5641" y="1394"/>
                    </a:lnTo>
                    <a:lnTo>
                      <a:pt x="5636" y="1386"/>
                    </a:lnTo>
                    <a:lnTo>
                      <a:pt x="5636" y="1379"/>
                    </a:lnTo>
                    <a:lnTo>
                      <a:pt x="5627" y="1368"/>
                    </a:lnTo>
                    <a:lnTo>
                      <a:pt x="5620" y="1375"/>
                    </a:lnTo>
                    <a:lnTo>
                      <a:pt x="5618" y="1369"/>
                    </a:lnTo>
                    <a:lnTo>
                      <a:pt x="5613" y="1364"/>
                    </a:lnTo>
                    <a:lnTo>
                      <a:pt x="5609" y="1354"/>
                    </a:lnTo>
                    <a:lnTo>
                      <a:pt x="5607" y="1340"/>
                    </a:lnTo>
                    <a:lnTo>
                      <a:pt x="5599" y="1336"/>
                    </a:lnTo>
                    <a:lnTo>
                      <a:pt x="5596" y="1340"/>
                    </a:lnTo>
                    <a:lnTo>
                      <a:pt x="5596" y="1332"/>
                    </a:lnTo>
                    <a:lnTo>
                      <a:pt x="5588" y="1318"/>
                    </a:lnTo>
                    <a:lnTo>
                      <a:pt x="5586" y="1303"/>
                    </a:lnTo>
                    <a:lnTo>
                      <a:pt x="5582" y="1299"/>
                    </a:lnTo>
                    <a:lnTo>
                      <a:pt x="5582" y="1288"/>
                    </a:lnTo>
                    <a:lnTo>
                      <a:pt x="5579" y="1282"/>
                    </a:lnTo>
                    <a:lnTo>
                      <a:pt x="5576" y="1270"/>
                    </a:lnTo>
                    <a:lnTo>
                      <a:pt x="5575" y="1273"/>
                    </a:lnTo>
                    <a:lnTo>
                      <a:pt x="5565" y="1280"/>
                    </a:lnTo>
                    <a:lnTo>
                      <a:pt x="5559" y="1272"/>
                    </a:lnTo>
                    <a:lnTo>
                      <a:pt x="5561" y="1264"/>
                    </a:lnTo>
                    <a:lnTo>
                      <a:pt x="5559" y="1255"/>
                    </a:lnTo>
                    <a:lnTo>
                      <a:pt x="5555" y="1251"/>
                    </a:lnTo>
                    <a:lnTo>
                      <a:pt x="5554" y="1245"/>
                    </a:lnTo>
                    <a:lnTo>
                      <a:pt x="5553" y="1229"/>
                    </a:lnTo>
                    <a:lnTo>
                      <a:pt x="5572" y="1200"/>
                    </a:lnTo>
                    <a:lnTo>
                      <a:pt x="5577" y="1205"/>
                    </a:lnTo>
                    <a:lnTo>
                      <a:pt x="5582" y="1203"/>
                    </a:lnTo>
                    <a:lnTo>
                      <a:pt x="5579" y="1199"/>
                    </a:lnTo>
                    <a:lnTo>
                      <a:pt x="5580" y="1192"/>
                    </a:lnTo>
                    <a:lnTo>
                      <a:pt x="5591" y="1187"/>
                    </a:lnTo>
                    <a:lnTo>
                      <a:pt x="5597" y="1180"/>
                    </a:lnTo>
                    <a:lnTo>
                      <a:pt x="5591" y="1181"/>
                    </a:lnTo>
                    <a:lnTo>
                      <a:pt x="5591" y="1178"/>
                    </a:lnTo>
                    <a:lnTo>
                      <a:pt x="5596" y="1173"/>
                    </a:lnTo>
                    <a:lnTo>
                      <a:pt x="5593" y="1169"/>
                    </a:lnTo>
                    <a:lnTo>
                      <a:pt x="5593" y="1159"/>
                    </a:lnTo>
                    <a:lnTo>
                      <a:pt x="5603" y="1141"/>
                    </a:lnTo>
                    <a:lnTo>
                      <a:pt x="5581" y="1125"/>
                    </a:lnTo>
                    <a:lnTo>
                      <a:pt x="5582" y="1120"/>
                    </a:lnTo>
                    <a:lnTo>
                      <a:pt x="5590" y="1111"/>
                    </a:lnTo>
                    <a:lnTo>
                      <a:pt x="5580" y="1104"/>
                    </a:lnTo>
                    <a:lnTo>
                      <a:pt x="5582" y="1094"/>
                    </a:lnTo>
                    <a:lnTo>
                      <a:pt x="5588" y="1090"/>
                    </a:lnTo>
                    <a:lnTo>
                      <a:pt x="5588" y="1077"/>
                    </a:lnTo>
                    <a:lnTo>
                      <a:pt x="5591" y="1074"/>
                    </a:lnTo>
                    <a:lnTo>
                      <a:pt x="5587" y="1072"/>
                    </a:lnTo>
                    <a:lnTo>
                      <a:pt x="5586" y="1066"/>
                    </a:lnTo>
                    <a:lnTo>
                      <a:pt x="5587" y="1058"/>
                    </a:lnTo>
                    <a:lnTo>
                      <a:pt x="5585" y="1050"/>
                    </a:lnTo>
                    <a:lnTo>
                      <a:pt x="5592" y="1049"/>
                    </a:lnTo>
                    <a:lnTo>
                      <a:pt x="5593" y="1045"/>
                    </a:lnTo>
                    <a:lnTo>
                      <a:pt x="5595" y="1038"/>
                    </a:lnTo>
                    <a:lnTo>
                      <a:pt x="5597" y="1031"/>
                    </a:lnTo>
                    <a:lnTo>
                      <a:pt x="5593" y="1028"/>
                    </a:lnTo>
                    <a:lnTo>
                      <a:pt x="5593" y="1022"/>
                    </a:lnTo>
                    <a:lnTo>
                      <a:pt x="5577" y="1012"/>
                    </a:lnTo>
                    <a:lnTo>
                      <a:pt x="5572" y="1001"/>
                    </a:lnTo>
                    <a:lnTo>
                      <a:pt x="5565" y="992"/>
                    </a:lnTo>
                    <a:lnTo>
                      <a:pt x="5565" y="985"/>
                    </a:lnTo>
                    <a:lnTo>
                      <a:pt x="5541" y="971"/>
                    </a:lnTo>
                    <a:lnTo>
                      <a:pt x="5542" y="964"/>
                    </a:lnTo>
                    <a:lnTo>
                      <a:pt x="5541" y="957"/>
                    </a:lnTo>
                    <a:lnTo>
                      <a:pt x="5528" y="955"/>
                    </a:lnTo>
                    <a:lnTo>
                      <a:pt x="5523" y="952"/>
                    </a:lnTo>
                    <a:lnTo>
                      <a:pt x="5527" y="948"/>
                    </a:lnTo>
                    <a:lnTo>
                      <a:pt x="5521" y="939"/>
                    </a:lnTo>
                    <a:lnTo>
                      <a:pt x="5504" y="932"/>
                    </a:lnTo>
                    <a:lnTo>
                      <a:pt x="5494" y="936"/>
                    </a:lnTo>
                    <a:lnTo>
                      <a:pt x="5478" y="933"/>
                    </a:lnTo>
                    <a:lnTo>
                      <a:pt x="5461" y="925"/>
                    </a:lnTo>
                    <a:lnTo>
                      <a:pt x="5457" y="930"/>
                    </a:lnTo>
                    <a:lnTo>
                      <a:pt x="5455" y="938"/>
                    </a:lnTo>
                    <a:lnTo>
                      <a:pt x="5447" y="938"/>
                    </a:lnTo>
                    <a:lnTo>
                      <a:pt x="5437" y="950"/>
                    </a:lnTo>
                    <a:lnTo>
                      <a:pt x="5435" y="947"/>
                    </a:lnTo>
                    <a:lnTo>
                      <a:pt x="5434" y="941"/>
                    </a:lnTo>
                    <a:lnTo>
                      <a:pt x="5415" y="918"/>
                    </a:lnTo>
                    <a:lnTo>
                      <a:pt x="5408" y="925"/>
                    </a:lnTo>
                    <a:lnTo>
                      <a:pt x="5399" y="920"/>
                    </a:lnTo>
                    <a:lnTo>
                      <a:pt x="5392" y="922"/>
                    </a:lnTo>
                    <a:lnTo>
                      <a:pt x="5385" y="912"/>
                    </a:lnTo>
                    <a:lnTo>
                      <a:pt x="5380" y="916"/>
                    </a:lnTo>
                    <a:lnTo>
                      <a:pt x="5373" y="910"/>
                    </a:lnTo>
                    <a:lnTo>
                      <a:pt x="5370" y="918"/>
                    </a:lnTo>
                    <a:lnTo>
                      <a:pt x="5361" y="910"/>
                    </a:lnTo>
                    <a:lnTo>
                      <a:pt x="5361" y="904"/>
                    </a:lnTo>
                    <a:lnTo>
                      <a:pt x="5359" y="895"/>
                    </a:lnTo>
                    <a:lnTo>
                      <a:pt x="5354" y="891"/>
                    </a:lnTo>
                    <a:lnTo>
                      <a:pt x="5350" y="896"/>
                    </a:lnTo>
                    <a:lnTo>
                      <a:pt x="5339" y="883"/>
                    </a:lnTo>
                    <a:lnTo>
                      <a:pt x="5333" y="885"/>
                    </a:lnTo>
                    <a:lnTo>
                      <a:pt x="5323" y="879"/>
                    </a:lnTo>
                    <a:lnTo>
                      <a:pt x="5305" y="875"/>
                    </a:lnTo>
                    <a:lnTo>
                      <a:pt x="5292" y="866"/>
                    </a:lnTo>
                    <a:lnTo>
                      <a:pt x="5286" y="866"/>
                    </a:lnTo>
                    <a:lnTo>
                      <a:pt x="5285" y="873"/>
                    </a:lnTo>
                    <a:lnTo>
                      <a:pt x="5285" y="880"/>
                    </a:lnTo>
                    <a:lnTo>
                      <a:pt x="5286" y="890"/>
                    </a:lnTo>
                    <a:lnTo>
                      <a:pt x="5284" y="895"/>
                    </a:lnTo>
                    <a:lnTo>
                      <a:pt x="5268" y="893"/>
                    </a:lnTo>
                    <a:lnTo>
                      <a:pt x="5258" y="877"/>
                    </a:lnTo>
                    <a:lnTo>
                      <a:pt x="5257" y="883"/>
                    </a:lnTo>
                    <a:lnTo>
                      <a:pt x="5256" y="900"/>
                    </a:lnTo>
                    <a:lnTo>
                      <a:pt x="5247" y="942"/>
                    </a:lnTo>
                    <a:lnTo>
                      <a:pt x="5252" y="944"/>
                    </a:lnTo>
                    <a:lnTo>
                      <a:pt x="5249" y="950"/>
                    </a:lnTo>
                    <a:lnTo>
                      <a:pt x="5248" y="955"/>
                    </a:lnTo>
                    <a:lnTo>
                      <a:pt x="5251" y="970"/>
                    </a:lnTo>
                    <a:lnTo>
                      <a:pt x="5264" y="1003"/>
                    </a:lnTo>
                    <a:lnTo>
                      <a:pt x="5260" y="1011"/>
                    </a:lnTo>
                    <a:lnTo>
                      <a:pt x="5252" y="1019"/>
                    </a:lnTo>
                    <a:lnTo>
                      <a:pt x="5225" y="1024"/>
                    </a:lnTo>
                    <a:lnTo>
                      <a:pt x="5210" y="1036"/>
                    </a:lnTo>
                    <a:lnTo>
                      <a:pt x="5204" y="1031"/>
                    </a:lnTo>
                    <a:lnTo>
                      <a:pt x="5200" y="1038"/>
                    </a:lnTo>
                    <a:lnTo>
                      <a:pt x="5195" y="1034"/>
                    </a:lnTo>
                    <a:lnTo>
                      <a:pt x="5179" y="1038"/>
                    </a:lnTo>
                    <a:lnTo>
                      <a:pt x="5168" y="1033"/>
                    </a:lnTo>
                    <a:lnTo>
                      <a:pt x="5161" y="1033"/>
                    </a:lnTo>
                    <a:lnTo>
                      <a:pt x="5136" y="1038"/>
                    </a:lnTo>
                    <a:lnTo>
                      <a:pt x="5131" y="1041"/>
                    </a:lnTo>
                    <a:lnTo>
                      <a:pt x="5112" y="1030"/>
                    </a:lnTo>
                    <a:lnTo>
                      <a:pt x="5082" y="1023"/>
                    </a:lnTo>
                    <a:lnTo>
                      <a:pt x="5074" y="1022"/>
                    </a:lnTo>
                    <a:lnTo>
                      <a:pt x="5074" y="1030"/>
                    </a:lnTo>
                    <a:lnTo>
                      <a:pt x="5071" y="1035"/>
                    </a:lnTo>
                    <a:lnTo>
                      <a:pt x="5042" y="1015"/>
                    </a:lnTo>
                    <a:lnTo>
                      <a:pt x="5023" y="1011"/>
                    </a:lnTo>
                    <a:lnTo>
                      <a:pt x="4994" y="995"/>
                    </a:lnTo>
                    <a:lnTo>
                      <a:pt x="4989" y="987"/>
                    </a:lnTo>
                    <a:lnTo>
                      <a:pt x="4989" y="980"/>
                    </a:lnTo>
                    <a:lnTo>
                      <a:pt x="4989" y="974"/>
                    </a:lnTo>
                    <a:lnTo>
                      <a:pt x="4990" y="969"/>
                    </a:lnTo>
                    <a:lnTo>
                      <a:pt x="4988" y="955"/>
                    </a:lnTo>
                    <a:lnTo>
                      <a:pt x="4990" y="948"/>
                    </a:lnTo>
                    <a:lnTo>
                      <a:pt x="4996" y="944"/>
                    </a:lnTo>
                    <a:lnTo>
                      <a:pt x="5007" y="944"/>
                    </a:lnTo>
                    <a:lnTo>
                      <a:pt x="5009" y="938"/>
                    </a:lnTo>
                    <a:lnTo>
                      <a:pt x="5015" y="938"/>
                    </a:lnTo>
                    <a:lnTo>
                      <a:pt x="5012" y="931"/>
                    </a:lnTo>
                    <a:lnTo>
                      <a:pt x="5005" y="925"/>
                    </a:lnTo>
                    <a:lnTo>
                      <a:pt x="4978" y="926"/>
                    </a:lnTo>
                    <a:lnTo>
                      <a:pt x="4967" y="920"/>
                    </a:lnTo>
                    <a:lnTo>
                      <a:pt x="4948" y="925"/>
                    </a:lnTo>
                    <a:lnTo>
                      <a:pt x="4924" y="920"/>
                    </a:lnTo>
                    <a:lnTo>
                      <a:pt x="4912" y="912"/>
                    </a:lnTo>
                    <a:lnTo>
                      <a:pt x="4900" y="912"/>
                    </a:lnTo>
                    <a:lnTo>
                      <a:pt x="4888" y="907"/>
                    </a:lnTo>
                    <a:lnTo>
                      <a:pt x="4875" y="907"/>
                    </a:lnTo>
                    <a:lnTo>
                      <a:pt x="4858" y="899"/>
                    </a:lnTo>
                    <a:lnTo>
                      <a:pt x="4837" y="895"/>
                    </a:lnTo>
                    <a:lnTo>
                      <a:pt x="4818" y="900"/>
                    </a:lnTo>
                    <a:lnTo>
                      <a:pt x="4818" y="909"/>
                    </a:lnTo>
                    <a:lnTo>
                      <a:pt x="4792" y="918"/>
                    </a:lnTo>
                    <a:lnTo>
                      <a:pt x="4779" y="921"/>
                    </a:lnTo>
                    <a:lnTo>
                      <a:pt x="4756" y="918"/>
                    </a:lnTo>
                    <a:lnTo>
                      <a:pt x="4721" y="932"/>
                    </a:lnTo>
                    <a:lnTo>
                      <a:pt x="4736" y="957"/>
                    </a:lnTo>
                    <a:lnTo>
                      <a:pt x="4738" y="969"/>
                    </a:lnTo>
                    <a:lnTo>
                      <a:pt x="4735" y="974"/>
                    </a:lnTo>
                    <a:lnTo>
                      <a:pt x="4713" y="990"/>
                    </a:lnTo>
                    <a:lnTo>
                      <a:pt x="4698" y="984"/>
                    </a:lnTo>
                    <a:lnTo>
                      <a:pt x="4700" y="976"/>
                    </a:lnTo>
                    <a:lnTo>
                      <a:pt x="4715" y="979"/>
                    </a:lnTo>
                    <a:lnTo>
                      <a:pt x="4719" y="969"/>
                    </a:lnTo>
                    <a:lnTo>
                      <a:pt x="4703" y="964"/>
                    </a:lnTo>
                    <a:lnTo>
                      <a:pt x="4705" y="955"/>
                    </a:lnTo>
                    <a:lnTo>
                      <a:pt x="4700" y="947"/>
                    </a:lnTo>
                    <a:lnTo>
                      <a:pt x="4711" y="922"/>
                    </a:lnTo>
                    <a:lnTo>
                      <a:pt x="4710" y="907"/>
                    </a:lnTo>
                    <a:lnTo>
                      <a:pt x="4705" y="894"/>
                    </a:lnTo>
                    <a:lnTo>
                      <a:pt x="4700" y="889"/>
                    </a:lnTo>
                    <a:lnTo>
                      <a:pt x="4698" y="872"/>
                    </a:lnTo>
                    <a:lnTo>
                      <a:pt x="4690" y="858"/>
                    </a:lnTo>
                    <a:lnTo>
                      <a:pt x="4678" y="832"/>
                    </a:lnTo>
                    <a:lnTo>
                      <a:pt x="4684" y="861"/>
                    </a:lnTo>
                    <a:lnTo>
                      <a:pt x="4682" y="878"/>
                    </a:lnTo>
                    <a:lnTo>
                      <a:pt x="4674" y="891"/>
                    </a:lnTo>
                    <a:lnTo>
                      <a:pt x="4658" y="896"/>
                    </a:lnTo>
                    <a:lnTo>
                      <a:pt x="4628" y="894"/>
                    </a:lnTo>
                    <a:lnTo>
                      <a:pt x="4619" y="896"/>
                    </a:lnTo>
                    <a:lnTo>
                      <a:pt x="4617" y="891"/>
                    </a:lnTo>
                    <a:lnTo>
                      <a:pt x="4596" y="874"/>
                    </a:lnTo>
                    <a:lnTo>
                      <a:pt x="4592" y="862"/>
                    </a:lnTo>
                    <a:lnTo>
                      <a:pt x="4591" y="848"/>
                    </a:lnTo>
                    <a:lnTo>
                      <a:pt x="4596" y="837"/>
                    </a:lnTo>
                    <a:lnTo>
                      <a:pt x="4598" y="847"/>
                    </a:lnTo>
                    <a:lnTo>
                      <a:pt x="4607" y="832"/>
                    </a:lnTo>
                    <a:lnTo>
                      <a:pt x="4608" y="826"/>
                    </a:lnTo>
                    <a:lnTo>
                      <a:pt x="4584" y="834"/>
                    </a:lnTo>
                    <a:lnTo>
                      <a:pt x="4576" y="842"/>
                    </a:lnTo>
                    <a:lnTo>
                      <a:pt x="4574" y="851"/>
                    </a:lnTo>
                    <a:lnTo>
                      <a:pt x="4570" y="855"/>
                    </a:lnTo>
                    <a:lnTo>
                      <a:pt x="4565" y="845"/>
                    </a:lnTo>
                    <a:lnTo>
                      <a:pt x="4553" y="840"/>
                    </a:lnTo>
                    <a:lnTo>
                      <a:pt x="4542" y="831"/>
                    </a:lnTo>
                    <a:lnTo>
                      <a:pt x="4527" y="834"/>
                    </a:lnTo>
                    <a:lnTo>
                      <a:pt x="4515" y="839"/>
                    </a:lnTo>
                    <a:lnTo>
                      <a:pt x="4512" y="852"/>
                    </a:lnTo>
                    <a:lnTo>
                      <a:pt x="4496" y="875"/>
                    </a:lnTo>
                    <a:lnTo>
                      <a:pt x="4495" y="884"/>
                    </a:lnTo>
                    <a:lnTo>
                      <a:pt x="4500" y="899"/>
                    </a:lnTo>
                    <a:lnTo>
                      <a:pt x="4507" y="911"/>
                    </a:lnTo>
                    <a:lnTo>
                      <a:pt x="4514" y="907"/>
                    </a:lnTo>
                    <a:lnTo>
                      <a:pt x="4509" y="905"/>
                    </a:lnTo>
                    <a:lnTo>
                      <a:pt x="4509" y="896"/>
                    </a:lnTo>
                    <a:lnTo>
                      <a:pt x="4515" y="902"/>
                    </a:lnTo>
                    <a:lnTo>
                      <a:pt x="4534" y="902"/>
                    </a:lnTo>
                    <a:lnTo>
                      <a:pt x="4542" y="893"/>
                    </a:lnTo>
                    <a:lnTo>
                      <a:pt x="4552" y="888"/>
                    </a:lnTo>
                    <a:lnTo>
                      <a:pt x="4557" y="879"/>
                    </a:lnTo>
                    <a:lnTo>
                      <a:pt x="4565" y="884"/>
                    </a:lnTo>
                    <a:lnTo>
                      <a:pt x="4573" y="901"/>
                    </a:lnTo>
                    <a:lnTo>
                      <a:pt x="4542" y="916"/>
                    </a:lnTo>
                    <a:lnTo>
                      <a:pt x="4536" y="930"/>
                    </a:lnTo>
                    <a:lnTo>
                      <a:pt x="4531" y="927"/>
                    </a:lnTo>
                    <a:lnTo>
                      <a:pt x="4506" y="948"/>
                    </a:lnTo>
                    <a:lnTo>
                      <a:pt x="4495" y="948"/>
                    </a:lnTo>
                    <a:lnTo>
                      <a:pt x="4478" y="926"/>
                    </a:lnTo>
                    <a:lnTo>
                      <a:pt x="4490" y="949"/>
                    </a:lnTo>
                    <a:lnTo>
                      <a:pt x="4487" y="952"/>
                    </a:lnTo>
                    <a:lnTo>
                      <a:pt x="4480" y="945"/>
                    </a:lnTo>
                    <a:lnTo>
                      <a:pt x="4482" y="953"/>
                    </a:lnTo>
                    <a:lnTo>
                      <a:pt x="4479" y="960"/>
                    </a:lnTo>
                    <a:lnTo>
                      <a:pt x="4444" y="971"/>
                    </a:lnTo>
                    <a:lnTo>
                      <a:pt x="4432" y="970"/>
                    </a:lnTo>
                    <a:lnTo>
                      <a:pt x="4430" y="979"/>
                    </a:lnTo>
                    <a:lnTo>
                      <a:pt x="4432" y="986"/>
                    </a:lnTo>
                    <a:lnTo>
                      <a:pt x="4414" y="982"/>
                    </a:lnTo>
                    <a:lnTo>
                      <a:pt x="4394" y="1001"/>
                    </a:lnTo>
                    <a:lnTo>
                      <a:pt x="4389" y="998"/>
                    </a:lnTo>
                    <a:lnTo>
                      <a:pt x="4361" y="996"/>
                    </a:lnTo>
                    <a:lnTo>
                      <a:pt x="4354" y="1003"/>
                    </a:lnTo>
                    <a:lnTo>
                      <a:pt x="4326" y="996"/>
                    </a:lnTo>
                    <a:lnTo>
                      <a:pt x="4315" y="1004"/>
                    </a:lnTo>
                    <a:lnTo>
                      <a:pt x="4316" y="1018"/>
                    </a:lnTo>
                    <a:lnTo>
                      <a:pt x="4323" y="1036"/>
                    </a:lnTo>
                    <a:lnTo>
                      <a:pt x="4358" y="1054"/>
                    </a:lnTo>
                    <a:lnTo>
                      <a:pt x="4350" y="1056"/>
                    </a:lnTo>
                    <a:lnTo>
                      <a:pt x="4340" y="1054"/>
                    </a:lnTo>
                    <a:lnTo>
                      <a:pt x="4317" y="1044"/>
                    </a:lnTo>
                    <a:lnTo>
                      <a:pt x="4308" y="1038"/>
                    </a:lnTo>
                    <a:lnTo>
                      <a:pt x="4301" y="1047"/>
                    </a:lnTo>
                    <a:lnTo>
                      <a:pt x="4294" y="1052"/>
                    </a:lnTo>
                    <a:lnTo>
                      <a:pt x="4288" y="1065"/>
                    </a:lnTo>
                    <a:lnTo>
                      <a:pt x="4278" y="1071"/>
                    </a:lnTo>
                    <a:lnTo>
                      <a:pt x="4267" y="1072"/>
                    </a:lnTo>
                    <a:lnTo>
                      <a:pt x="4253" y="1082"/>
                    </a:lnTo>
                    <a:lnTo>
                      <a:pt x="4242" y="1090"/>
                    </a:lnTo>
                    <a:lnTo>
                      <a:pt x="4229" y="1109"/>
                    </a:lnTo>
                    <a:lnTo>
                      <a:pt x="4232" y="1104"/>
                    </a:lnTo>
                    <a:lnTo>
                      <a:pt x="4229" y="1101"/>
                    </a:lnTo>
                    <a:lnTo>
                      <a:pt x="4215" y="1105"/>
                    </a:lnTo>
                    <a:lnTo>
                      <a:pt x="4213" y="1111"/>
                    </a:lnTo>
                    <a:lnTo>
                      <a:pt x="4206" y="1110"/>
                    </a:lnTo>
                    <a:lnTo>
                      <a:pt x="4205" y="1103"/>
                    </a:lnTo>
                    <a:lnTo>
                      <a:pt x="4227" y="1083"/>
                    </a:lnTo>
                    <a:lnTo>
                      <a:pt x="4236" y="1078"/>
                    </a:lnTo>
                    <a:lnTo>
                      <a:pt x="4240" y="1072"/>
                    </a:lnTo>
                    <a:lnTo>
                      <a:pt x="4252" y="1063"/>
                    </a:lnTo>
                    <a:lnTo>
                      <a:pt x="4263" y="1067"/>
                    </a:lnTo>
                    <a:lnTo>
                      <a:pt x="4276" y="1055"/>
                    </a:lnTo>
                    <a:lnTo>
                      <a:pt x="4285" y="1044"/>
                    </a:lnTo>
                    <a:lnTo>
                      <a:pt x="4301" y="1008"/>
                    </a:lnTo>
                    <a:lnTo>
                      <a:pt x="4306" y="1002"/>
                    </a:lnTo>
                    <a:lnTo>
                      <a:pt x="4306" y="997"/>
                    </a:lnTo>
                    <a:lnTo>
                      <a:pt x="4310" y="987"/>
                    </a:lnTo>
                    <a:lnTo>
                      <a:pt x="4316" y="972"/>
                    </a:lnTo>
                    <a:lnTo>
                      <a:pt x="4326" y="974"/>
                    </a:lnTo>
                    <a:lnTo>
                      <a:pt x="4349" y="965"/>
                    </a:lnTo>
                    <a:lnTo>
                      <a:pt x="4351" y="952"/>
                    </a:lnTo>
                    <a:lnTo>
                      <a:pt x="4365" y="928"/>
                    </a:lnTo>
                    <a:lnTo>
                      <a:pt x="4369" y="911"/>
                    </a:lnTo>
                    <a:lnTo>
                      <a:pt x="4409" y="910"/>
                    </a:lnTo>
                    <a:lnTo>
                      <a:pt x="4419" y="907"/>
                    </a:lnTo>
                    <a:lnTo>
                      <a:pt x="4425" y="915"/>
                    </a:lnTo>
                    <a:lnTo>
                      <a:pt x="4445" y="875"/>
                    </a:lnTo>
                    <a:lnTo>
                      <a:pt x="4452" y="864"/>
                    </a:lnTo>
                    <a:lnTo>
                      <a:pt x="4456" y="848"/>
                    </a:lnTo>
                    <a:lnTo>
                      <a:pt x="4484" y="820"/>
                    </a:lnTo>
                    <a:lnTo>
                      <a:pt x="4500" y="813"/>
                    </a:lnTo>
                    <a:lnTo>
                      <a:pt x="4511" y="802"/>
                    </a:lnTo>
                    <a:lnTo>
                      <a:pt x="4520" y="788"/>
                    </a:lnTo>
                    <a:lnTo>
                      <a:pt x="4526" y="767"/>
                    </a:lnTo>
                    <a:lnTo>
                      <a:pt x="4547" y="748"/>
                    </a:lnTo>
                    <a:lnTo>
                      <a:pt x="4545" y="743"/>
                    </a:lnTo>
                    <a:lnTo>
                      <a:pt x="4548" y="735"/>
                    </a:lnTo>
                    <a:lnTo>
                      <a:pt x="4559" y="733"/>
                    </a:lnTo>
                    <a:lnTo>
                      <a:pt x="4566" y="727"/>
                    </a:lnTo>
                    <a:lnTo>
                      <a:pt x="4563" y="724"/>
                    </a:lnTo>
                    <a:lnTo>
                      <a:pt x="4569" y="722"/>
                    </a:lnTo>
                    <a:lnTo>
                      <a:pt x="4573" y="726"/>
                    </a:lnTo>
                    <a:lnTo>
                      <a:pt x="4584" y="721"/>
                    </a:lnTo>
                    <a:lnTo>
                      <a:pt x="4587" y="707"/>
                    </a:lnTo>
                    <a:lnTo>
                      <a:pt x="4592" y="708"/>
                    </a:lnTo>
                    <a:lnTo>
                      <a:pt x="4607" y="692"/>
                    </a:lnTo>
                    <a:lnTo>
                      <a:pt x="4625" y="703"/>
                    </a:lnTo>
                    <a:lnTo>
                      <a:pt x="4627" y="695"/>
                    </a:lnTo>
                    <a:lnTo>
                      <a:pt x="4630" y="686"/>
                    </a:lnTo>
                    <a:lnTo>
                      <a:pt x="4625" y="678"/>
                    </a:lnTo>
                    <a:lnTo>
                      <a:pt x="4657" y="665"/>
                    </a:lnTo>
                    <a:lnTo>
                      <a:pt x="4643" y="662"/>
                    </a:lnTo>
                    <a:lnTo>
                      <a:pt x="4645" y="656"/>
                    </a:lnTo>
                    <a:lnTo>
                      <a:pt x="4667" y="645"/>
                    </a:lnTo>
                    <a:lnTo>
                      <a:pt x="4665" y="656"/>
                    </a:lnTo>
                    <a:lnTo>
                      <a:pt x="4672" y="645"/>
                    </a:lnTo>
                    <a:lnTo>
                      <a:pt x="4678" y="643"/>
                    </a:lnTo>
                    <a:lnTo>
                      <a:pt x="4684" y="636"/>
                    </a:lnTo>
                    <a:lnTo>
                      <a:pt x="4679" y="631"/>
                    </a:lnTo>
                    <a:lnTo>
                      <a:pt x="4688" y="622"/>
                    </a:lnTo>
                    <a:lnTo>
                      <a:pt x="4698" y="624"/>
                    </a:lnTo>
                    <a:lnTo>
                      <a:pt x="4704" y="611"/>
                    </a:lnTo>
                    <a:lnTo>
                      <a:pt x="4708" y="599"/>
                    </a:lnTo>
                    <a:lnTo>
                      <a:pt x="4708" y="595"/>
                    </a:lnTo>
                    <a:lnTo>
                      <a:pt x="4719" y="582"/>
                    </a:lnTo>
                    <a:lnTo>
                      <a:pt x="4722" y="573"/>
                    </a:lnTo>
                    <a:lnTo>
                      <a:pt x="4729" y="567"/>
                    </a:lnTo>
                    <a:lnTo>
                      <a:pt x="4729" y="549"/>
                    </a:lnTo>
                    <a:lnTo>
                      <a:pt x="4726" y="548"/>
                    </a:lnTo>
                    <a:lnTo>
                      <a:pt x="4722" y="534"/>
                    </a:lnTo>
                    <a:lnTo>
                      <a:pt x="4731" y="538"/>
                    </a:lnTo>
                    <a:lnTo>
                      <a:pt x="4730" y="518"/>
                    </a:lnTo>
                    <a:lnTo>
                      <a:pt x="4716" y="518"/>
                    </a:lnTo>
                    <a:lnTo>
                      <a:pt x="4703" y="506"/>
                    </a:lnTo>
                    <a:lnTo>
                      <a:pt x="4701" y="491"/>
                    </a:lnTo>
                    <a:lnTo>
                      <a:pt x="4692" y="492"/>
                    </a:lnTo>
                    <a:lnTo>
                      <a:pt x="4689" y="502"/>
                    </a:lnTo>
                    <a:lnTo>
                      <a:pt x="4686" y="507"/>
                    </a:lnTo>
                    <a:lnTo>
                      <a:pt x="4681" y="497"/>
                    </a:lnTo>
                    <a:lnTo>
                      <a:pt x="4681" y="493"/>
                    </a:lnTo>
                    <a:lnTo>
                      <a:pt x="4676" y="481"/>
                    </a:lnTo>
                    <a:lnTo>
                      <a:pt x="4679" y="475"/>
                    </a:lnTo>
                    <a:lnTo>
                      <a:pt x="4666" y="464"/>
                    </a:lnTo>
                    <a:lnTo>
                      <a:pt x="4660" y="454"/>
                    </a:lnTo>
                    <a:lnTo>
                      <a:pt x="4662" y="447"/>
                    </a:lnTo>
                    <a:lnTo>
                      <a:pt x="4670" y="449"/>
                    </a:lnTo>
                    <a:lnTo>
                      <a:pt x="4687" y="470"/>
                    </a:lnTo>
                    <a:lnTo>
                      <a:pt x="4717" y="490"/>
                    </a:lnTo>
                    <a:lnTo>
                      <a:pt x="4711" y="507"/>
                    </a:lnTo>
                    <a:lnTo>
                      <a:pt x="4717" y="505"/>
                    </a:lnTo>
                    <a:lnTo>
                      <a:pt x="4724" y="493"/>
                    </a:lnTo>
                    <a:lnTo>
                      <a:pt x="4736" y="455"/>
                    </a:lnTo>
                    <a:lnTo>
                      <a:pt x="4736" y="441"/>
                    </a:lnTo>
                    <a:lnTo>
                      <a:pt x="4732" y="428"/>
                    </a:lnTo>
                    <a:lnTo>
                      <a:pt x="4726" y="432"/>
                    </a:lnTo>
                    <a:lnTo>
                      <a:pt x="4717" y="428"/>
                    </a:lnTo>
                    <a:lnTo>
                      <a:pt x="4713" y="400"/>
                    </a:lnTo>
                    <a:lnTo>
                      <a:pt x="4714" y="389"/>
                    </a:lnTo>
                    <a:lnTo>
                      <a:pt x="4698" y="360"/>
                    </a:lnTo>
                    <a:lnTo>
                      <a:pt x="4689" y="364"/>
                    </a:lnTo>
                    <a:lnTo>
                      <a:pt x="4695" y="378"/>
                    </a:lnTo>
                    <a:lnTo>
                      <a:pt x="4686" y="387"/>
                    </a:lnTo>
                    <a:lnTo>
                      <a:pt x="4684" y="394"/>
                    </a:lnTo>
                    <a:lnTo>
                      <a:pt x="4679" y="394"/>
                    </a:lnTo>
                    <a:lnTo>
                      <a:pt x="4672" y="374"/>
                    </a:lnTo>
                    <a:lnTo>
                      <a:pt x="4662" y="362"/>
                    </a:lnTo>
                    <a:lnTo>
                      <a:pt x="4670" y="358"/>
                    </a:lnTo>
                    <a:lnTo>
                      <a:pt x="4671" y="349"/>
                    </a:lnTo>
                    <a:lnTo>
                      <a:pt x="4673" y="341"/>
                    </a:lnTo>
                    <a:lnTo>
                      <a:pt x="4647" y="315"/>
                    </a:lnTo>
                    <a:lnTo>
                      <a:pt x="4640" y="318"/>
                    </a:lnTo>
                    <a:lnTo>
                      <a:pt x="4639" y="306"/>
                    </a:lnTo>
                    <a:lnTo>
                      <a:pt x="4624" y="283"/>
                    </a:lnTo>
                    <a:lnTo>
                      <a:pt x="4603" y="271"/>
                    </a:lnTo>
                    <a:lnTo>
                      <a:pt x="4607" y="266"/>
                    </a:lnTo>
                    <a:lnTo>
                      <a:pt x="4603" y="258"/>
                    </a:lnTo>
                    <a:lnTo>
                      <a:pt x="4593" y="255"/>
                    </a:lnTo>
                    <a:lnTo>
                      <a:pt x="4588" y="261"/>
                    </a:lnTo>
                    <a:lnTo>
                      <a:pt x="4585" y="255"/>
                    </a:lnTo>
                    <a:lnTo>
                      <a:pt x="4586" y="244"/>
                    </a:lnTo>
                    <a:lnTo>
                      <a:pt x="4569" y="248"/>
                    </a:lnTo>
                    <a:lnTo>
                      <a:pt x="4539" y="242"/>
                    </a:lnTo>
                    <a:lnTo>
                      <a:pt x="4523" y="255"/>
                    </a:lnTo>
                    <a:lnTo>
                      <a:pt x="4518" y="253"/>
                    </a:lnTo>
                    <a:lnTo>
                      <a:pt x="4509" y="255"/>
                    </a:lnTo>
                    <a:lnTo>
                      <a:pt x="4489" y="238"/>
                    </a:lnTo>
                    <a:lnTo>
                      <a:pt x="4477" y="248"/>
                    </a:lnTo>
                    <a:lnTo>
                      <a:pt x="4469" y="247"/>
                    </a:lnTo>
                    <a:lnTo>
                      <a:pt x="4441" y="253"/>
                    </a:lnTo>
                    <a:lnTo>
                      <a:pt x="4435" y="247"/>
                    </a:lnTo>
                    <a:lnTo>
                      <a:pt x="4426" y="255"/>
                    </a:lnTo>
                    <a:lnTo>
                      <a:pt x="4428" y="248"/>
                    </a:lnTo>
                    <a:lnTo>
                      <a:pt x="4432" y="242"/>
                    </a:lnTo>
                    <a:lnTo>
                      <a:pt x="4430" y="238"/>
                    </a:lnTo>
                    <a:lnTo>
                      <a:pt x="4424" y="237"/>
                    </a:lnTo>
                    <a:lnTo>
                      <a:pt x="4421" y="244"/>
                    </a:lnTo>
                    <a:lnTo>
                      <a:pt x="4410" y="247"/>
                    </a:lnTo>
                    <a:lnTo>
                      <a:pt x="4409" y="258"/>
                    </a:lnTo>
                    <a:lnTo>
                      <a:pt x="4405" y="264"/>
                    </a:lnTo>
                    <a:lnTo>
                      <a:pt x="4416" y="261"/>
                    </a:lnTo>
                    <a:lnTo>
                      <a:pt x="4409" y="272"/>
                    </a:lnTo>
                    <a:lnTo>
                      <a:pt x="4403" y="272"/>
                    </a:lnTo>
                    <a:lnTo>
                      <a:pt x="4402" y="283"/>
                    </a:lnTo>
                    <a:lnTo>
                      <a:pt x="4397" y="294"/>
                    </a:lnTo>
                    <a:lnTo>
                      <a:pt x="4386" y="299"/>
                    </a:lnTo>
                    <a:lnTo>
                      <a:pt x="4382" y="296"/>
                    </a:lnTo>
                    <a:lnTo>
                      <a:pt x="4380" y="307"/>
                    </a:lnTo>
                    <a:lnTo>
                      <a:pt x="4356" y="306"/>
                    </a:lnTo>
                    <a:lnTo>
                      <a:pt x="4349" y="312"/>
                    </a:lnTo>
                    <a:lnTo>
                      <a:pt x="4334" y="306"/>
                    </a:lnTo>
                    <a:lnTo>
                      <a:pt x="4313" y="306"/>
                    </a:lnTo>
                    <a:lnTo>
                      <a:pt x="4313" y="301"/>
                    </a:lnTo>
                    <a:lnTo>
                      <a:pt x="4311" y="299"/>
                    </a:lnTo>
                    <a:lnTo>
                      <a:pt x="4329" y="288"/>
                    </a:lnTo>
                    <a:lnTo>
                      <a:pt x="4333" y="292"/>
                    </a:lnTo>
                    <a:lnTo>
                      <a:pt x="4343" y="264"/>
                    </a:lnTo>
                    <a:lnTo>
                      <a:pt x="4349" y="253"/>
                    </a:lnTo>
                    <a:lnTo>
                      <a:pt x="4353" y="242"/>
                    </a:lnTo>
                    <a:lnTo>
                      <a:pt x="4367" y="238"/>
                    </a:lnTo>
                    <a:lnTo>
                      <a:pt x="4377" y="216"/>
                    </a:lnTo>
                    <a:lnTo>
                      <a:pt x="4373" y="213"/>
                    </a:lnTo>
                    <a:lnTo>
                      <a:pt x="4370" y="207"/>
                    </a:lnTo>
                    <a:lnTo>
                      <a:pt x="4372" y="204"/>
                    </a:lnTo>
                    <a:lnTo>
                      <a:pt x="4380" y="204"/>
                    </a:lnTo>
                    <a:lnTo>
                      <a:pt x="4380" y="197"/>
                    </a:lnTo>
                    <a:lnTo>
                      <a:pt x="4373" y="195"/>
                    </a:lnTo>
                    <a:lnTo>
                      <a:pt x="4373" y="188"/>
                    </a:lnTo>
                    <a:lnTo>
                      <a:pt x="4375" y="183"/>
                    </a:lnTo>
                    <a:lnTo>
                      <a:pt x="4349" y="175"/>
                    </a:lnTo>
                    <a:lnTo>
                      <a:pt x="4344" y="178"/>
                    </a:lnTo>
                    <a:lnTo>
                      <a:pt x="4338" y="168"/>
                    </a:lnTo>
                    <a:lnTo>
                      <a:pt x="4329" y="166"/>
                    </a:lnTo>
                    <a:lnTo>
                      <a:pt x="4321" y="166"/>
                    </a:lnTo>
                    <a:lnTo>
                      <a:pt x="4312" y="173"/>
                    </a:lnTo>
                    <a:lnTo>
                      <a:pt x="4306" y="164"/>
                    </a:lnTo>
                    <a:lnTo>
                      <a:pt x="4289" y="173"/>
                    </a:lnTo>
                    <a:lnTo>
                      <a:pt x="4294" y="157"/>
                    </a:lnTo>
                    <a:lnTo>
                      <a:pt x="4292" y="143"/>
                    </a:lnTo>
                    <a:lnTo>
                      <a:pt x="4286" y="162"/>
                    </a:lnTo>
                    <a:lnTo>
                      <a:pt x="4268" y="161"/>
                    </a:lnTo>
                    <a:lnTo>
                      <a:pt x="4211" y="189"/>
                    </a:lnTo>
                    <a:lnTo>
                      <a:pt x="4224" y="169"/>
                    </a:lnTo>
                    <a:lnTo>
                      <a:pt x="4231" y="166"/>
                    </a:lnTo>
                    <a:lnTo>
                      <a:pt x="4256" y="126"/>
                    </a:lnTo>
                    <a:lnTo>
                      <a:pt x="4268" y="116"/>
                    </a:lnTo>
                    <a:lnTo>
                      <a:pt x="4276" y="115"/>
                    </a:lnTo>
                    <a:lnTo>
                      <a:pt x="4286" y="98"/>
                    </a:lnTo>
                    <a:lnTo>
                      <a:pt x="4286" y="91"/>
                    </a:lnTo>
                    <a:lnTo>
                      <a:pt x="4301" y="88"/>
                    </a:lnTo>
                    <a:lnTo>
                      <a:pt x="4310" y="95"/>
                    </a:lnTo>
                    <a:lnTo>
                      <a:pt x="4301" y="82"/>
                    </a:lnTo>
                    <a:lnTo>
                      <a:pt x="4290" y="43"/>
                    </a:lnTo>
                    <a:lnTo>
                      <a:pt x="4281" y="39"/>
                    </a:lnTo>
                    <a:lnTo>
                      <a:pt x="4276" y="48"/>
                    </a:lnTo>
                    <a:lnTo>
                      <a:pt x="4259" y="45"/>
                    </a:lnTo>
                    <a:lnTo>
                      <a:pt x="4242" y="34"/>
                    </a:lnTo>
                    <a:lnTo>
                      <a:pt x="4226" y="7"/>
                    </a:lnTo>
                    <a:lnTo>
                      <a:pt x="4219" y="17"/>
                    </a:lnTo>
                    <a:lnTo>
                      <a:pt x="4213" y="14"/>
                    </a:lnTo>
                    <a:lnTo>
                      <a:pt x="4211" y="12"/>
                    </a:lnTo>
                    <a:lnTo>
                      <a:pt x="4211" y="5"/>
                    </a:lnTo>
                    <a:lnTo>
                      <a:pt x="4203" y="0"/>
                    </a:lnTo>
                    <a:lnTo>
                      <a:pt x="4193" y="2"/>
                    </a:lnTo>
                    <a:lnTo>
                      <a:pt x="4178" y="14"/>
                    </a:lnTo>
                    <a:lnTo>
                      <a:pt x="4172" y="24"/>
                    </a:lnTo>
                    <a:lnTo>
                      <a:pt x="4166" y="27"/>
                    </a:lnTo>
                    <a:lnTo>
                      <a:pt x="4143" y="22"/>
                    </a:lnTo>
                    <a:lnTo>
                      <a:pt x="4139" y="35"/>
                    </a:lnTo>
                    <a:lnTo>
                      <a:pt x="4122" y="51"/>
                    </a:lnTo>
                    <a:lnTo>
                      <a:pt x="4098" y="88"/>
                    </a:lnTo>
                    <a:lnTo>
                      <a:pt x="4093" y="102"/>
                    </a:lnTo>
                    <a:lnTo>
                      <a:pt x="4073" y="120"/>
                    </a:lnTo>
                    <a:lnTo>
                      <a:pt x="4070" y="126"/>
                    </a:lnTo>
                    <a:lnTo>
                      <a:pt x="4049" y="157"/>
                    </a:lnTo>
                    <a:lnTo>
                      <a:pt x="4043" y="168"/>
                    </a:lnTo>
                    <a:lnTo>
                      <a:pt x="4042" y="178"/>
                    </a:lnTo>
                    <a:lnTo>
                      <a:pt x="4042" y="185"/>
                    </a:lnTo>
                    <a:lnTo>
                      <a:pt x="4039" y="194"/>
                    </a:lnTo>
                    <a:lnTo>
                      <a:pt x="4033" y="194"/>
                    </a:lnTo>
                    <a:lnTo>
                      <a:pt x="4032" y="201"/>
                    </a:lnTo>
                    <a:lnTo>
                      <a:pt x="4023" y="220"/>
                    </a:lnTo>
                    <a:lnTo>
                      <a:pt x="4025" y="222"/>
                    </a:lnTo>
                    <a:lnTo>
                      <a:pt x="4025" y="232"/>
                    </a:lnTo>
                    <a:lnTo>
                      <a:pt x="4030" y="238"/>
                    </a:lnTo>
                    <a:lnTo>
                      <a:pt x="4043" y="244"/>
                    </a:lnTo>
                    <a:lnTo>
                      <a:pt x="4046" y="258"/>
                    </a:lnTo>
                    <a:lnTo>
                      <a:pt x="4052" y="263"/>
                    </a:lnTo>
                    <a:lnTo>
                      <a:pt x="4050" y="267"/>
                    </a:lnTo>
                    <a:lnTo>
                      <a:pt x="4039" y="265"/>
                    </a:lnTo>
                    <a:lnTo>
                      <a:pt x="4037" y="258"/>
                    </a:lnTo>
                    <a:lnTo>
                      <a:pt x="4037" y="282"/>
                    </a:lnTo>
                    <a:lnTo>
                      <a:pt x="4041" y="285"/>
                    </a:lnTo>
                    <a:lnTo>
                      <a:pt x="4039" y="286"/>
                    </a:lnTo>
                    <a:lnTo>
                      <a:pt x="4010" y="303"/>
                    </a:lnTo>
                    <a:lnTo>
                      <a:pt x="3995" y="307"/>
                    </a:lnTo>
                    <a:lnTo>
                      <a:pt x="3975" y="306"/>
                    </a:lnTo>
                    <a:lnTo>
                      <a:pt x="3962" y="312"/>
                    </a:lnTo>
                    <a:lnTo>
                      <a:pt x="3913" y="302"/>
                    </a:lnTo>
                    <a:lnTo>
                      <a:pt x="3915" y="310"/>
                    </a:lnTo>
                    <a:lnTo>
                      <a:pt x="3915" y="315"/>
                    </a:lnTo>
                    <a:lnTo>
                      <a:pt x="3921" y="321"/>
                    </a:lnTo>
                    <a:lnTo>
                      <a:pt x="3923" y="334"/>
                    </a:lnTo>
                    <a:lnTo>
                      <a:pt x="3934" y="335"/>
                    </a:lnTo>
                    <a:lnTo>
                      <a:pt x="3941" y="344"/>
                    </a:lnTo>
                    <a:lnTo>
                      <a:pt x="3941" y="351"/>
                    </a:lnTo>
                    <a:lnTo>
                      <a:pt x="3960" y="351"/>
                    </a:lnTo>
                    <a:lnTo>
                      <a:pt x="3967" y="356"/>
                    </a:lnTo>
                    <a:lnTo>
                      <a:pt x="3968" y="364"/>
                    </a:lnTo>
                    <a:lnTo>
                      <a:pt x="3963" y="377"/>
                    </a:lnTo>
                    <a:lnTo>
                      <a:pt x="3963" y="396"/>
                    </a:lnTo>
                    <a:lnTo>
                      <a:pt x="3960" y="406"/>
                    </a:lnTo>
                    <a:lnTo>
                      <a:pt x="3947" y="401"/>
                    </a:lnTo>
                    <a:lnTo>
                      <a:pt x="3947" y="389"/>
                    </a:lnTo>
                    <a:lnTo>
                      <a:pt x="3944" y="384"/>
                    </a:lnTo>
                    <a:lnTo>
                      <a:pt x="3923" y="380"/>
                    </a:lnTo>
                    <a:lnTo>
                      <a:pt x="3923" y="377"/>
                    </a:lnTo>
                    <a:lnTo>
                      <a:pt x="3926" y="366"/>
                    </a:lnTo>
                    <a:lnTo>
                      <a:pt x="3924" y="361"/>
                    </a:lnTo>
                    <a:lnTo>
                      <a:pt x="3907" y="364"/>
                    </a:lnTo>
                    <a:lnTo>
                      <a:pt x="3908" y="353"/>
                    </a:lnTo>
                    <a:lnTo>
                      <a:pt x="3902" y="352"/>
                    </a:lnTo>
                    <a:lnTo>
                      <a:pt x="3865" y="379"/>
                    </a:lnTo>
                    <a:lnTo>
                      <a:pt x="3869" y="389"/>
                    </a:lnTo>
                    <a:lnTo>
                      <a:pt x="3869" y="396"/>
                    </a:lnTo>
                    <a:lnTo>
                      <a:pt x="3864" y="396"/>
                    </a:lnTo>
                    <a:lnTo>
                      <a:pt x="3860" y="390"/>
                    </a:lnTo>
                    <a:lnTo>
                      <a:pt x="3849" y="393"/>
                    </a:lnTo>
                    <a:lnTo>
                      <a:pt x="3844" y="404"/>
                    </a:lnTo>
                    <a:lnTo>
                      <a:pt x="3851" y="405"/>
                    </a:lnTo>
                    <a:lnTo>
                      <a:pt x="3854" y="409"/>
                    </a:lnTo>
                    <a:lnTo>
                      <a:pt x="3855" y="417"/>
                    </a:lnTo>
                    <a:lnTo>
                      <a:pt x="3850" y="419"/>
                    </a:lnTo>
                    <a:lnTo>
                      <a:pt x="3838" y="415"/>
                    </a:lnTo>
                    <a:lnTo>
                      <a:pt x="3821" y="428"/>
                    </a:lnTo>
                    <a:lnTo>
                      <a:pt x="3821" y="415"/>
                    </a:lnTo>
                    <a:lnTo>
                      <a:pt x="3819" y="411"/>
                    </a:lnTo>
                    <a:lnTo>
                      <a:pt x="3815" y="415"/>
                    </a:lnTo>
                    <a:lnTo>
                      <a:pt x="3805" y="431"/>
                    </a:lnTo>
                    <a:lnTo>
                      <a:pt x="3797" y="431"/>
                    </a:lnTo>
                    <a:lnTo>
                      <a:pt x="3784" y="442"/>
                    </a:lnTo>
                    <a:lnTo>
                      <a:pt x="3780" y="439"/>
                    </a:lnTo>
                    <a:lnTo>
                      <a:pt x="3790" y="427"/>
                    </a:lnTo>
                    <a:lnTo>
                      <a:pt x="3791" y="419"/>
                    </a:lnTo>
                    <a:lnTo>
                      <a:pt x="3780" y="417"/>
                    </a:lnTo>
                    <a:lnTo>
                      <a:pt x="3779" y="411"/>
                    </a:lnTo>
                    <a:lnTo>
                      <a:pt x="3774" y="419"/>
                    </a:lnTo>
                    <a:lnTo>
                      <a:pt x="3756" y="423"/>
                    </a:lnTo>
                    <a:lnTo>
                      <a:pt x="3748" y="438"/>
                    </a:lnTo>
                    <a:lnTo>
                      <a:pt x="3740" y="442"/>
                    </a:lnTo>
                    <a:lnTo>
                      <a:pt x="3736" y="436"/>
                    </a:lnTo>
                    <a:lnTo>
                      <a:pt x="3756" y="414"/>
                    </a:lnTo>
                    <a:lnTo>
                      <a:pt x="3761" y="393"/>
                    </a:lnTo>
                    <a:lnTo>
                      <a:pt x="3745" y="380"/>
                    </a:lnTo>
                    <a:lnTo>
                      <a:pt x="3716" y="382"/>
                    </a:lnTo>
                    <a:lnTo>
                      <a:pt x="3711" y="385"/>
                    </a:lnTo>
                    <a:lnTo>
                      <a:pt x="3710" y="393"/>
                    </a:lnTo>
                    <a:lnTo>
                      <a:pt x="3678" y="383"/>
                    </a:lnTo>
                    <a:lnTo>
                      <a:pt x="3676" y="390"/>
                    </a:lnTo>
                    <a:lnTo>
                      <a:pt x="3665" y="399"/>
                    </a:lnTo>
                    <a:lnTo>
                      <a:pt x="3657" y="389"/>
                    </a:lnTo>
                    <a:lnTo>
                      <a:pt x="3629" y="390"/>
                    </a:lnTo>
                    <a:lnTo>
                      <a:pt x="3628" y="394"/>
                    </a:lnTo>
                    <a:lnTo>
                      <a:pt x="3635" y="399"/>
                    </a:lnTo>
                    <a:lnTo>
                      <a:pt x="3635" y="403"/>
                    </a:lnTo>
                    <a:lnTo>
                      <a:pt x="3609" y="409"/>
                    </a:lnTo>
                    <a:lnTo>
                      <a:pt x="3608" y="405"/>
                    </a:lnTo>
                    <a:lnTo>
                      <a:pt x="3611" y="398"/>
                    </a:lnTo>
                    <a:lnTo>
                      <a:pt x="3604" y="399"/>
                    </a:lnTo>
                    <a:lnTo>
                      <a:pt x="3590" y="412"/>
                    </a:lnTo>
                    <a:lnTo>
                      <a:pt x="3586" y="401"/>
                    </a:lnTo>
                    <a:lnTo>
                      <a:pt x="3581" y="405"/>
                    </a:lnTo>
                    <a:lnTo>
                      <a:pt x="3581" y="423"/>
                    </a:lnTo>
                    <a:lnTo>
                      <a:pt x="3585" y="427"/>
                    </a:lnTo>
                    <a:lnTo>
                      <a:pt x="3604" y="417"/>
                    </a:lnTo>
                    <a:lnTo>
                      <a:pt x="3607" y="428"/>
                    </a:lnTo>
                    <a:lnTo>
                      <a:pt x="3611" y="435"/>
                    </a:lnTo>
                    <a:lnTo>
                      <a:pt x="3612" y="432"/>
                    </a:lnTo>
                    <a:lnTo>
                      <a:pt x="3612" y="426"/>
                    </a:lnTo>
                    <a:lnTo>
                      <a:pt x="3619" y="423"/>
                    </a:lnTo>
                    <a:lnTo>
                      <a:pt x="3618" y="428"/>
                    </a:lnTo>
                    <a:lnTo>
                      <a:pt x="3620" y="435"/>
                    </a:lnTo>
                    <a:lnTo>
                      <a:pt x="3614" y="446"/>
                    </a:lnTo>
                    <a:lnTo>
                      <a:pt x="3549" y="471"/>
                    </a:lnTo>
                    <a:lnTo>
                      <a:pt x="3520" y="475"/>
                    </a:lnTo>
                    <a:lnTo>
                      <a:pt x="3516" y="473"/>
                    </a:lnTo>
                    <a:lnTo>
                      <a:pt x="3514" y="481"/>
                    </a:lnTo>
                    <a:lnTo>
                      <a:pt x="3514" y="492"/>
                    </a:lnTo>
                    <a:lnTo>
                      <a:pt x="3514" y="489"/>
                    </a:lnTo>
                    <a:lnTo>
                      <a:pt x="3501" y="487"/>
                    </a:lnTo>
                    <a:lnTo>
                      <a:pt x="3488" y="496"/>
                    </a:lnTo>
                    <a:lnTo>
                      <a:pt x="3473" y="490"/>
                    </a:lnTo>
                    <a:lnTo>
                      <a:pt x="3455" y="502"/>
                    </a:lnTo>
                    <a:lnTo>
                      <a:pt x="3436" y="502"/>
                    </a:lnTo>
                    <a:lnTo>
                      <a:pt x="3420" y="516"/>
                    </a:lnTo>
                    <a:lnTo>
                      <a:pt x="3434" y="524"/>
                    </a:lnTo>
                    <a:lnTo>
                      <a:pt x="3415" y="529"/>
                    </a:lnTo>
                    <a:lnTo>
                      <a:pt x="3401" y="541"/>
                    </a:lnTo>
                    <a:lnTo>
                      <a:pt x="3385" y="528"/>
                    </a:lnTo>
                    <a:lnTo>
                      <a:pt x="3378" y="536"/>
                    </a:lnTo>
                    <a:lnTo>
                      <a:pt x="3366" y="539"/>
                    </a:lnTo>
                    <a:lnTo>
                      <a:pt x="3365" y="544"/>
                    </a:lnTo>
                    <a:lnTo>
                      <a:pt x="3371" y="544"/>
                    </a:lnTo>
                    <a:lnTo>
                      <a:pt x="3374" y="550"/>
                    </a:lnTo>
                    <a:lnTo>
                      <a:pt x="3355" y="555"/>
                    </a:lnTo>
                    <a:lnTo>
                      <a:pt x="3354" y="562"/>
                    </a:lnTo>
                    <a:lnTo>
                      <a:pt x="3344" y="566"/>
                    </a:lnTo>
                    <a:lnTo>
                      <a:pt x="3333" y="584"/>
                    </a:lnTo>
                    <a:lnTo>
                      <a:pt x="3322" y="593"/>
                    </a:lnTo>
                    <a:lnTo>
                      <a:pt x="3321" y="598"/>
                    </a:lnTo>
                    <a:lnTo>
                      <a:pt x="3322" y="604"/>
                    </a:lnTo>
                    <a:lnTo>
                      <a:pt x="3319" y="608"/>
                    </a:lnTo>
                    <a:lnTo>
                      <a:pt x="3305" y="614"/>
                    </a:lnTo>
                    <a:lnTo>
                      <a:pt x="3300" y="605"/>
                    </a:lnTo>
                    <a:lnTo>
                      <a:pt x="3292" y="604"/>
                    </a:lnTo>
                    <a:lnTo>
                      <a:pt x="3269" y="602"/>
                    </a:lnTo>
                    <a:lnTo>
                      <a:pt x="3261" y="606"/>
                    </a:lnTo>
                    <a:lnTo>
                      <a:pt x="3256" y="611"/>
                    </a:lnTo>
                    <a:lnTo>
                      <a:pt x="3262" y="618"/>
                    </a:lnTo>
                    <a:lnTo>
                      <a:pt x="3279" y="625"/>
                    </a:lnTo>
                    <a:lnTo>
                      <a:pt x="3301" y="626"/>
                    </a:lnTo>
                    <a:lnTo>
                      <a:pt x="3297" y="633"/>
                    </a:lnTo>
                    <a:lnTo>
                      <a:pt x="3288" y="642"/>
                    </a:lnTo>
                    <a:lnTo>
                      <a:pt x="3281" y="640"/>
                    </a:lnTo>
                    <a:lnTo>
                      <a:pt x="3279" y="633"/>
                    </a:lnTo>
                    <a:lnTo>
                      <a:pt x="3272" y="640"/>
                    </a:lnTo>
                    <a:lnTo>
                      <a:pt x="3274" y="645"/>
                    </a:lnTo>
                    <a:lnTo>
                      <a:pt x="3268" y="659"/>
                    </a:lnTo>
                    <a:lnTo>
                      <a:pt x="3262" y="667"/>
                    </a:lnTo>
                    <a:lnTo>
                      <a:pt x="3256" y="683"/>
                    </a:lnTo>
                    <a:lnTo>
                      <a:pt x="3249" y="683"/>
                    </a:lnTo>
                    <a:lnTo>
                      <a:pt x="3247" y="694"/>
                    </a:lnTo>
                    <a:lnTo>
                      <a:pt x="3253" y="702"/>
                    </a:lnTo>
                    <a:lnTo>
                      <a:pt x="3246" y="708"/>
                    </a:lnTo>
                    <a:lnTo>
                      <a:pt x="3236" y="691"/>
                    </a:lnTo>
                    <a:lnTo>
                      <a:pt x="3222" y="684"/>
                    </a:lnTo>
                    <a:lnTo>
                      <a:pt x="3221" y="674"/>
                    </a:lnTo>
                    <a:lnTo>
                      <a:pt x="3204" y="667"/>
                    </a:lnTo>
                    <a:lnTo>
                      <a:pt x="3203" y="668"/>
                    </a:lnTo>
                    <a:lnTo>
                      <a:pt x="3209" y="681"/>
                    </a:lnTo>
                    <a:lnTo>
                      <a:pt x="3194" y="690"/>
                    </a:lnTo>
                    <a:lnTo>
                      <a:pt x="3197" y="699"/>
                    </a:lnTo>
                    <a:lnTo>
                      <a:pt x="3192" y="701"/>
                    </a:lnTo>
                    <a:lnTo>
                      <a:pt x="3193" y="707"/>
                    </a:lnTo>
                    <a:lnTo>
                      <a:pt x="3222" y="711"/>
                    </a:lnTo>
                    <a:lnTo>
                      <a:pt x="3229" y="717"/>
                    </a:lnTo>
                    <a:lnTo>
                      <a:pt x="3242" y="724"/>
                    </a:lnTo>
                    <a:lnTo>
                      <a:pt x="3238" y="728"/>
                    </a:lnTo>
                    <a:lnTo>
                      <a:pt x="3238" y="735"/>
                    </a:lnTo>
                    <a:lnTo>
                      <a:pt x="3242" y="739"/>
                    </a:lnTo>
                    <a:lnTo>
                      <a:pt x="3240" y="743"/>
                    </a:lnTo>
                    <a:lnTo>
                      <a:pt x="3227" y="740"/>
                    </a:lnTo>
                    <a:lnTo>
                      <a:pt x="3224" y="744"/>
                    </a:lnTo>
                    <a:lnTo>
                      <a:pt x="3211" y="750"/>
                    </a:lnTo>
                    <a:lnTo>
                      <a:pt x="3215" y="756"/>
                    </a:lnTo>
                    <a:lnTo>
                      <a:pt x="3204" y="756"/>
                    </a:lnTo>
                    <a:lnTo>
                      <a:pt x="3202" y="761"/>
                    </a:lnTo>
                    <a:lnTo>
                      <a:pt x="3203" y="771"/>
                    </a:lnTo>
                    <a:lnTo>
                      <a:pt x="3209" y="777"/>
                    </a:lnTo>
                    <a:lnTo>
                      <a:pt x="3246" y="788"/>
                    </a:lnTo>
                    <a:lnTo>
                      <a:pt x="3249" y="814"/>
                    </a:lnTo>
                    <a:lnTo>
                      <a:pt x="3253" y="821"/>
                    </a:lnTo>
                    <a:lnTo>
                      <a:pt x="3259" y="826"/>
                    </a:lnTo>
                    <a:lnTo>
                      <a:pt x="3254" y="832"/>
                    </a:lnTo>
                    <a:lnTo>
                      <a:pt x="3242" y="828"/>
                    </a:lnTo>
                    <a:lnTo>
                      <a:pt x="3242" y="831"/>
                    </a:lnTo>
                    <a:lnTo>
                      <a:pt x="3245" y="839"/>
                    </a:lnTo>
                    <a:lnTo>
                      <a:pt x="3240" y="841"/>
                    </a:lnTo>
                    <a:lnTo>
                      <a:pt x="3242" y="847"/>
                    </a:lnTo>
                    <a:lnTo>
                      <a:pt x="3247" y="850"/>
                    </a:lnTo>
                    <a:lnTo>
                      <a:pt x="3247" y="856"/>
                    </a:lnTo>
                    <a:lnTo>
                      <a:pt x="3237" y="861"/>
                    </a:lnTo>
                    <a:lnTo>
                      <a:pt x="3215" y="863"/>
                    </a:lnTo>
                    <a:lnTo>
                      <a:pt x="3202" y="872"/>
                    </a:lnTo>
                    <a:lnTo>
                      <a:pt x="3189" y="871"/>
                    </a:lnTo>
                    <a:lnTo>
                      <a:pt x="3182" y="874"/>
                    </a:lnTo>
                    <a:lnTo>
                      <a:pt x="3179" y="883"/>
                    </a:lnTo>
                    <a:lnTo>
                      <a:pt x="3166" y="894"/>
                    </a:lnTo>
                    <a:lnTo>
                      <a:pt x="3148" y="889"/>
                    </a:lnTo>
                    <a:lnTo>
                      <a:pt x="3145" y="883"/>
                    </a:lnTo>
                    <a:lnTo>
                      <a:pt x="3143" y="883"/>
                    </a:lnTo>
                    <a:lnTo>
                      <a:pt x="3130" y="888"/>
                    </a:lnTo>
                    <a:lnTo>
                      <a:pt x="3105" y="893"/>
                    </a:lnTo>
                    <a:lnTo>
                      <a:pt x="3082" y="900"/>
                    </a:lnTo>
                    <a:lnTo>
                      <a:pt x="3035" y="906"/>
                    </a:lnTo>
                    <a:lnTo>
                      <a:pt x="3026" y="900"/>
                    </a:lnTo>
                    <a:lnTo>
                      <a:pt x="3007" y="904"/>
                    </a:lnTo>
                    <a:lnTo>
                      <a:pt x="2989" y="901"/>
                    </a:lnTo>
                    <a:lnTo>
                      <a:pt x="2952" y="912"/>
                    </a:lnTo>
                    <a:lnTo>
                      <a:pt x="2952" y="917"/>
                    </a:lnTo>
                    <a:lnTo>
                      <a:pt x="2950" y="920"/>
                    </a:lnTo>
                    <a:lnTo>
                      <a:pt x="2939" y="914"/>
                    </a:lnTo>
                    <a:lnTo>
                      <a:pt x="2929" y="918"/>
                    </a:lnTo>
                    <a:lnTo>
                      <a:pt x="2928" y="922"/>
                    </a:lnTo>
                    <a:lnTo>
                      <a:pt x="2912" y="926"/>
                    </a:lnTo>
                    <a:lnTo>
                      <a:pt x="2913" y="936"/>
                    </a:lnTo>
                    <a:lnTo>
                      <a:pt x="2917" y="944"/>
                    </a:lnTo>
                    <a:lnTo>
                      <a:pt x="2920" y="943"/>
                    </a:lnTo>
                    <a:lnTo>
                      <a:pt x="2921" y="938"/>
                    </a:lnTo>
                    <a:lnTo>
                      <a:pt x="2926" y="939"/>
                    </a:lnTo>
                    <a:lnTo>
                      <a:pt x="2924" y="947"/>
                    </a:lnTo>
                    <a:lnTo>
                      <a:pt x="2912" y="958"/>
                    </a:lnTo>
                    <a:lnTo>
                      <a:pt x="2912" y="964"/>
                    </a:lnTo>
                    <a:lnTo>
                      <a:pt x="2904" y="960"/>
                    </a:lnTo>
                    <a:lnTo>
                      <a:pt x="2901" y="966"/>
                    </a:lnTo>
                    <a:lnTo>
                      <a:pt x="2904" y="975"/>
                    </a:lnTo>
                    <a:lnTo>
                      <a:pt x="2913" y="977"/>
                    </a:lnTo>
                    <a:lnTo>
                      <a:pt x="2913" y="987"/>
                    </a:lnTo>
                    <a:lnTo>
                      <a:pt x="2901" y="996"/>
                    </a:lnTo>
                    <a:lnTo>
                      <a:pt x="2918" y="1009"/>
                    </a:lnTo>
                    <a:lnTo>
                      <a:pt x="2917" y="1014"/>
                    </a:lnTo>
                    <a:lnTo>
                      <a:pt x="2923" y="1019"/>
                    </a:lnTo>
                    <a:lnTo>
                      <a:pt x="2926" y="1018"/>
                    </a:lnTo>
                    <a:lnTo>
                      <a:pt x="2931" y="1040"/>
                    </a:lnTo>
                    <a:lnTo>
                      <a:pt x="2937" y="1046"/>
                    </a:lnTo>
                    <a:lnTo>
                      <a:pt x="2934" y="1052"/>
                    </a:lnTo>
                    <a:lnTo>
                      <a:pt x="2933" y="1058"/>
                    </a:lnTo>
                    <a:lnTo>
                      <a:pt x="2929" y="1066"/>
                    </a:lnTo>
                    <a:lnTo>
                      <a:pt x="2924" y="1082"/>
                    </a:lnTo>
                    <a:lnTo>
                      <a:pt x="2925" y="1097"/>
                    </a:lnTo>
                    <a:lnTo>
                      <a:pt x="2930" y="1105"/>
                    </a:lnTo>
                    <a:lnTo>
                      <a:pt x="2930" y="1122"/>
                    </a:lnTo>
                    <a:lnTo>
                      <a:pt x="2935" y="1133"/>
                    </a:lnTo>
                    <a:lnTo>
                      <a:pt x="2949" y="1149"/>
                    </a:lnTo>
                    <a:lnTo>
                      <a:pt x="2962" y="1153"/>
                    </a:lnTo>
                    <a:lnTo>
                      <a:pt x="2987" y="1157"/>
                    </a:lnTo>
                    <a:lnTo>
                      <a:pt x="3001" y="1168"/>
                    </a:lnTo>
                    <a:lnTo>
                      <a:pt x="3009" y="1168"/>
                    </a:lnTo>
                    <a:lnTo>
                      <a:pt x="3015" y="1184"/>
                    </a:lnTo>
                    <a:lnTo>
                      <a:pt x="3010" y="1196"/>
                    </a:lnTo>
                    <a:lnTo>
                      <a:pt x="3006" y="1200"/>
                    </a:lnTo>
                    <a:lnTo>
                      <a:pt x="3017" y="1203"/>
                    </a:lnTo>
                    <a:lnTo>
                      <a:pt x="3023" y="1211"/>
                    </a:lnTo>
                    <a:lnTo>
                      <a:pt x="3031" y="1227"/>
                    </a:lnTo>
                    <a:lnTo>
                      <a:pt x="3041" y="1233"/>
                    </a:lnTo>
                    <a:lnTo>
                      <a:pt x="3060" y="1239"/>
                    </a:lnTo>
                    <a:lnTo>
                      <a:pt x="3069" y="1246"/>
                    </a:lnTo>
                    <a:lnTo>
                      <a:pt x="3073" y="1239"/>
                    </a:lnTo>
                    <a:lnTo>
                      <a:pt x="3076" y="1254"/>
                    </a:lnTo>
                    <a:lnTo>
                      <a:pt x="3084" y="1272"/>
                    </a:lnTo>
                    <a:lnTo>
                      <a:pt x="3084" y="1282"/>
                    </a:lnTo>
                    <a:lnTo>
                      <a:pt x="3080" y="1302"/>
                    </a:lnTo>
                    <a:lnTo>
                      <a:pt x="3069" y="1312"/>
                    </a:lnTo>
                    <a:lnTo>
                      <a:pt x="3068" y="1329"/>
                    </a:lnTo>
                    <a:lnTo>
                      <a:pt x="3060" y="1343"/>
                    </a:lnTo>
                    <a:lnTo>
                      <a:pt x="3064" y="1358"/>
                    </a:lnTo>
                    <a:lnTo>
                      <a:pt x="3063" y="1372"/>
                    </a:lnTo>
                    <a:lnTo>
                      <a:pt x="3079" y="1394"/>
                    </a:lnTo>
                    <a:lnTo>
                      <a:pt x="3082" y="1426"/>
                    </a:lnTo>
                    <a:lnTo>
                      <a:pt x="3087" y="1440"/>
                    </a:lnTo>
                    <a:lnTo>
                      <a:pt x="3090" y="1459"/>
                    </a:lnTo>
                    <a:lnTo>
                      <a:pt x="3090" y="1474"/>
                    </a:lnTo>
                    <a:lnTo>
                      <a:pt x="3085" y="1487"/>
                    </a:lnTo>
                    <a:lnTo>
                      <a:pt x="3075" y="1501"/>
                    </a:lnTo>
                    <a:lnTo>
                      <a:pt x="3063" y="1504"/>
                    </a:lnTo>
                    <a:lnTo>
                      <a:pt x="3055" y="1501"/>
                    </a:lnTo>
                    <a:lnTo>
                      <a:pt x="3054" y="1509"/>
                    </a:lnTo>
                    <a:lnTo>
                      <a:pt x="3063" y="1530"/>
                    </a:lnTo>
                    <a:lnTo>
                      <a:pt x="3059" y="1539"/>
                    </a:lnTo>
                    <a:lnTo>
                      <a:pt x="3035" y="1529"/>
                    </a:lnTo>
                    <a:lnTo>
                      <a:pt x="3017" y="1528"/>
                    </a:lnTo>
                    <a:lnTo>
                      <a:pt x="3006" y="1517"/>
                    </a:lnTo>
                    <a:lnTo>
                      <a:pt x="3004" y="1504"/>
                    </a:lnTo>
                    <a:lnTo>
                      <a:pt x="3004" y="1458"/>
                    </a:lnTo>
                    <a:lnTo>
                      <a:pt x="3012" y="1428"/>
                    </a:lnTo>
                    <a:lnTo>
                      <a:pt x="3009" y="1422"/>
                    </a:lnTo>
                    <a:lnTo>
                      <a:pt x="3007" y="1393"/>
                    </a:lnTo>
                    <a:lnTo>
                      <a:pt x="3010" y="1379"/>
                    </a:lnTo>
                    <a:lnTo>
                      <a:pt x="3009" y="1362"/>
                    </a:lnTo>
                    <a:lnTo>
                      <a:pt x="3007" y="1352"/>
                    </a:lnTo>
                    <a:lnTo>
                      <a:pt x="3015" y="1340"/>
                    </a:lnTo>
                    <a:lnTo>
                      <a:pt x="3047" y="1319"/>
                    </a:lnTo>
                    <a:lnTo>
                      <a:pt x="3049" y="1313"/>
                    </a:lnTo>
                    <a:lnTo>
                      <a:pt x="3049" y="1300"/>
                    </a:lnTo>
                    <a:lnTo>
                      <a:pt x="3052" y="1288"/>
                    </a:lnTo>
                    <a:lnTo>
                      <a:pt x="3060" y="1287"/>
                    </a:lnTo>
                    <a:lnTo>
                      <a:pt x="3063" y="1270"/>
                    </a:lnTo>
                    <a:lnTo>
                      <a:pt x="3039" y="1254"/>
                    </a:lnTo>
                    <a:lnTo>
                      <a:pt x="3010" y="1264"/>
                    </a:lnTo>
                    <a:lnTo>
                      <a:pt x="2982" y="1267"/>
                    </a:lnTo>
                    <a:lnTo>
                      <a:pt x="2966" y="1260"/>
                    </a:lnTo>
                    <a:lnTo>
                      <a:pt x="2955" y="1248"/>
                    </a:lnTo>
                    <a:lnTo>
                      <a:pt x="2952" y="1250"/>
                    </a:lnTo>
                    <a:lnTo>
                      <a:pt x="2945" y="1235"/>
                    </a:lnTo>
                    <a:lnTo>
                      <a:pt x="2931" y="1219"/>
                    </a:lnTo>
                    <a:lnTo>
                      <a:pt x="2928" y="1212"/>
                    </a:lnTo>
                    <a:lnTo>
                      <a:pt x="2928" y="1203"/>
                    </a:lnTo>
                    <a:lnTo>
                      <a:pt x="2902" y="1191"/>
                    </a:lnTo>
                    <a:lnTo>
                      <a:pt x="2880" y="1174"/>
                    </a:lnTo>
                    <a:lnTo>
                      <a:pt x="2871" y="1163"/>
                    </a:lnTo>
                    <a:lnTo>
                      <a:pt x="2844" y="1149"/>
                    </a:lnTo>
                    <a:lnTo>
                      <a:pt x="2792" y="1148"/>
                    </a:lnTo>
                    <a:lnTo>
                      <a:pt x="2777" y="1151"/>
                    </a:lnTo>
                    <a:lnTo>
                      <a:pt x="2763" y="1171"/>
                    </a:lnTo>
                    <a:lnTo>
                      <a:pt x="2741" y="1181"/>
                    </a:lnTo>
                    <a:lnTo>
                      <a:pt x="2737" y="1201"/>
                    </a:lnTo>
                    <a:lnTo>
                      <a:pt x="2764" y="1202"/>
                    </a:lnTo>
                    <a:lnTo>
                      <a:pt x="2778" y="1213"/>
                    </a:lnTo>
                    <a:lnTo>
                      <a:pt x="2773" y="1227"/>
                    </a:lnTo>
                    <a:lnTo>
                      <a:pt x="2763" y="1240"/>
                    </a:lnTo>
                    <a:lnTo>
                      <a:pt x="2743" y="1246"/>
                    </a:lnTo>
                    <a:lnTo>
                      <a:pt x="2729" y="1259"/>
                    </a:lnTo>
                    <a:lnTo>
                      <a:pt x="2708" y="1265"/>
                    </a:lnTo>
                    <a:lnTo>
                      <a:pt x="2708" y="1249"/>
                    </a:lnTo>
                    <a:lnTo>
                      <a:pt x="2692" y="1233"/>
                    </a:lnTo>
                    <a:lnTo>
                      <a:pt x="2683" y="1217"/>
                    </a:lnTo>
                    <a:lnTo>
                      <a:pt x="2672" y="1218"/>
                    </a:lnTo>
                    <a:lnTo>
                      <a:pt x="2662" y="1232"/>
                    </a:lnTo>
                    <a:lnTo>
                      <a:pt x="2668" y="1239"/>
                    </a:lnTo>
                    <a:lnTo>
                      <a:pt x="2673" y="1260"/>
                    </a:lnTo>
                    <a:lnTo>
                      <a:pt x="2678" y="1275"/>
                    </a:lnTo>
                    <a:lnTo>
                      <a:pt x="2681" y="1287"/>
                    </a:lnTo>
                    <a:lnTo>
                      <a:pt x="2687" y="1289"/>
                    </a:lnTo>
                    <a:lnTo>
                      <a:pt x="2709" y="1308"/>
                    </a:lnTo>
                    <a:lnTo>
                      <a:pt x="2724" y="1314"/>
                    </a:lnTo>
                    <a:lnTo>
                      <a:pt x="2732" y="1326"/>
                    </a:lnTo>
                    <a:lnTo>
                      <a:pt x="2741" y="1327"/>
                    </a:lnTo>
                    <a:lnTo>
                      <a:pt x="2747" y="1335"/>
                    </a:lnTo>
                    <a:lnTo>
                      <a:pt x="2757" y="1329"/>
                    </a:lnTo>
                    <a:lnTo>
                      <a:pt x="2767" y="1319"/>
                    </a:lnTo>
                    <a:lnTo>
                      <a:pt x="2764" y="1334"/>
                    </a:lnTo>
                    <a:lnTo>
                      <a:pt x="2769" y="1341"/>
                    </a:lnTo>
                    <a:lnTo>
                      <a:pt x="2780" y="1337"/>
                    </a:lnTo>
                    <a:lnTo>
                      <a:pt x="2781" y="1367"/>
                    </a:lnTo>
                    <a:lnTo>
                      <a:pt x="2795" y="1383"/>
                    </a:lnTo>
                    <a:lnTo>
                      <a:pt x="2795" y="1393"/>
                    </a:lnTo>
                    <a:lnTo>
                      <a:pt x="2779" y="1390"/>
                    </a:lnTo>
                    <a:lnTo>
                      <a:pt x="2769" y="1384"/>
                    </a:lnTo>
                    <a:lnTo>
                      <a:pt x="2762" y="1377"/>
                    </a:lnTo>
                    <a:lnTo>
                      <a:pt x="2758" y="1367"/>
                    </a:lnTo>
                    <a:lnTo>
                      <a:pt x="2748" y="1358"/>
                    </a:lnTo>
                    <a:lnTo>
                      <a:pt x="2713" y="1354"/>
                    </a:lnTo>
                    <a:lnTo>
                      <a:pt x="2702" y="1348"/>
                    </a:lnTo>
                    <a:lnTo>
                      <a:pt x="2668" y="1345"/>
                    </a:lnTo>
                    <a:lnTo>
                      <a:pt x="2636" y="1332"/>
                    </a:lnTo>
                    <a:lnTo>
                      <a:pt x="2627" y="1325"/>
                    </a:lnTo>
                    <a:lnTo>
                      <a:pt x="2617" y="1310"/>
                    </a:lnTo>
                    <a:lnTo>
                      <a:pt x="2619" y="1307"/>
                    </a:lnTo>
                    <a:lnTo>
                      <a:pt x="2633" y="1304"/>
                    </a:lnTo>
                    <a:lnTo>
                      <a:pt x="2634" y="1299"/>
                    </a:lnTo>
                    <a:lnTo>
                      <a:pt x="2633" y="1278"/>
                    </a:lnTo>
                    <a:lnTo>
                      <a:pt x="2622" y="1256"/>
                    </a:lnTo>
                    <a:lnTo>
                      <a:pt x="2621" y="1246"/>
                    </a:lnTo>
                    <a:lnTo>
                      <a:pt x="2627" y="1222"/>
                    </a:lnTo>
                    <a:lnTo>
                      <a:pt x="2618" y="1211"/>
                    </a:lnTo>
                    <a:lnTo>
                      <a:pt x="2627" y="1202"/>
                    </a:lnTo>
                    <a:lnTo>
                      <a:pt x="2641" y="1163"/>
                    </a:lnTo>
                    <a:lnTo>
                      <a:pt x="2634" y="1137"/>
                    </a:lnTo>
                    <a:lnTo>
                      <a:pt x="2632" y="1120"/>
                    </a:lnTo>
                    <a:lnTo>
                      <a:pt x="2640" y="1115"/>
                    </a:lnTo>
                    <a:lnTo>
                      <a:pt x="2630" y="1100"/>
                    </a:lnTo>
                    <a:lnTo>
                      <a:pt x="2628" y="1090"/>
                    </a:lnTo>
                    <a:lnTo>
                      <a:pt x="2629" y="1082"/>
                    </a:lnTo>
                    <a:lnTo>
                      <a:pt x="2613" y="1066"/>
                    </a:lnTo>
                    <a:lnTo>
                      <a:pt x="2608" y="1055"/>
                    </a:lnTo>
                    <a:lnTo>
                      <a:pt x="2593" y="1063"/>
                    </a:lnTo>
                    <a:lnTo>
                      <a:pt x="2595" y="1074"/>
                    </a:lnTo>
                    <a:lnTo>
                      <a:pt x="2602" y="1094"/>
                    </a:lnTo>
                    <a:lnTo>
                      <a:pt x="2607" y="1115"/>
                    </a:lnTo>
                    <a:lnTo>
                      <a:pt x="2607" y="1160"/>
                    </a:lnTo>
                    <a:lnTo>
                      <a:pt x="2598" y="1176"/>
                    </a:lnTo>
                    <a:lnTo>
                      <a:pt x="2566" y="1207"/>
                    </a:lnTo>
                    <a:lnTo>
                      <a:pt x="2546" y="1217"/>
                    </a:lnTo>
                    <a:lnTo>
                      <a:pt x="2516" y="1239"/>
                    </a:lnTo>
                    <a:lnTo>
                      <a:pt x="2517" y="1253"/>
                    </a:lnTo>
                    <a:lnTo>
                      <a:pt x="2517" y="1261"/>
                    </a:lnTo>
                    <a:lnTo>
                      <a:pt x="2514" y="1272"/>
                    </a:lnTo>
                    <a:lnTo>
                      <a:pt x="2498" y="1289"/>
                    </a:lnTo>
                    <a:lnTo>
                      <a:pt x="2498" y="1298"/>
                    </a:lnTo>
                    <a:lnTo>
                      <a:pt x="2519" y="1321"/>
                    </a:lnTo>
                    <a:lnTo>
                      <a:pt x="2532" y="1343"/>
                    </a:lnTo>
                    <a:lnTo>
                      <a:pt x="2541" y="1362"/>
                    </a:lnTo>
                    <a:lnTo>
                      <a:pt x="2547" y="1395"/>
                    </a:lnTo>
                    <a:lnTo>
                      <a:pt x="2560" y="1417"/>
                    </a:lnTo>
                    <a:lnTo>
                      <a:pt x="2569" y="1438"/>
                    </a:lnTo>
                    <a:lnTo>
                      <a:pt x="2569" y="1448"/>
                    </a:lnTo>
                    <a:lnTo>
                      <a:pt x="2565" y="1468"/>
                    </a:lnTo>
                    <a:lnTo>
                      <a:pt x="2557" y="1488"/>
                    </a:lnTo>
                    <a:lnTo>
                      <a:pt x="2555" y="1496"/>
                    </a:lnTo>
                    <a:lnTo>
                      <a:pt x="2541" y="1514"/>
                    </a:lnTo>
                    <a:lnTo>
                      <a:pt x="2538" y="1528"/>
                    </a:lnTo>
                    <a:lnTo>
                      <a:pt x="2539" y="1545"/>
                    </a:lnTo>
                    <a:lnTo>
                      <a:pt x="2532" y="1555"/>
                    </a:lnTo>
                    <a:lnTo>
                      <a:pt x="2530" y="1568"/>
                    </a:lnTo>
                    <a:lnTo>
                      <a:pt x="2527" y="1588"/>
                    </a:lnTo>
                    <a:lnTo>
                      <a:pt x="2541" y="1611"/>
                    </a:lnTo>
                    <a:lnTo>
                      <a:pt x="2548" y="1632"/>
                    </a:lnTo>
                    <a:lnTo>
                      <a:pt x="2546" y="1647"/>
                    </a:lnTo>
                    <a:lnTo>
                      <a:pt x="2539" y="1664"/>
                    </a:lnTo>
                    <a:lnTo>
                      <a:pt x="2538" y="1673"/>
                    </a:lnTo>
                    <a:lnTo>
                      <a:pt x="2547" y="1689"/>
                    </a:lnTo>
                    <a:lnTo>
                      <a:pt x="2559" y="1691"/>
                    </a:lnTo>
                    <a:lnTo>
                      <a:pt x="2575" y="1686"/>
                    </a:lnTo>
                    <a:lnTo>
                      <a:pt x="2586" y="1686"/>
                    </a:lnTo>
                    <a:lnTo>
                      <a:pt x="2600" y="1691"/>
                    </a:lnTo>
                    <a:lnTo>
                      <a:pt x="2616" y="1694"/>
                    </a:lnTo>
                    <a:lnTo>
                      <a:pt x="2618" y="1685"/>
                    </a:lnTo>
                    <a:lnTo>
                      <a:pt x="2641" y="1670"/>
                    </a:lnTo>
                    <a:lnTo>
                      <a:pt x="2665" y="1670"/>
                    </a:lnTo>
                    <a:lnTo>
                      <a:pt x="2698" y="1690"/>
                    </a:lnTo>
                    <a:lnTo>
                      <a:pt x="2708" y="1700"/>
                    </a:lnTo>
                    <a:lnTo>
                      <a:pt x="2734" y="1716"/>
                    </a:lnTo>
                    <a:lnTo>
                      <a:pt x="2753" y="1724"/>
                    </a:lnTo>
                    <a:lnTo>
                      <a:pt x="2758" y="1734"/>
                    </a:lnTo>
                    <a:lnTo>
                      <a:pt x="2758" y="1750"/>
                    </a:lnTo>
                    <a:lnTo>
                      <a:pt x="2757" y="1761"/>
                    </a:lnTo>
                    <a:lnTo>
                      <a:pt x="2775" y="1802"/>
                    </a:lnTo>
                    <a:lnTo>
                      <a:pt x="2779" y="1802"/>
                    </a:lnTo>
                    <a:lnTo>
                      <a:pt x="2780" y="1814"/>
                    </a:lnTo>
                    <a:lnTo>
                      <a:pt x="2774" y="1822"/>
                    </a:lnTo>
                    <a:lnTo>
                      <a:pt x="2761" y="1824"/>
                    </a:lnTo>
                    <a:lnTo>
                      <a:pt x="2750" y="1832"/>
                    </a:lnTo>
                    <a:lnTo>
                      <a:pt x="2746" y="1845"/>
                    </a:lnTo>
                    <a:lnTo>
                      <a:pt x="2745" y="1868"/>
                    </a:lnTo>
                    <a:lnTo>
                      <a:pt x="2747" y="1886"/>
                    </a:lnTo>
                    <a:lnTo>
                      <a:pt x="2751" y="1896"/>
                    </a:lnTo>
                    <a:lnTo>
                      <a:pt x="2763" y="1894"/>
                    </a:lnTo>
                    <a:lnTo>
                      <a:pt x="2781" y="1904"/>
                    </a:lnTo>
                    <a:lnTo>
                      <a:pt x="2800" y="1902"/>
                    </a:lnTo>
                    <a:lnTo>
                      <a:pt x="2820" y="1915"/>
                    </a:lnTo>
                    <a:lnTo>
                      <a:pt x="2817" y="1918"/>
                    </a:lnTo>
                    <a:lnTo>
                      <a:pt x="2792" y="1923"/>
                    </a:lnTo>
                    <a:lnTo>
                      <a:pt x="2779" y="1920"/>
                    </a:lnTo>
                    <a:lnTo>
                      <a:pt x="2754" y="1921"/>
                    </a:lnTo>
                    <a:lnTo>
                      <a:pt x="2752" y="1912"/>
                    </a:lnTo>
                    <a:lnTo>
                      <a:pt x="2748" y="1905"/>
                    </a:lnTo>
                    <a:lnTo>
                      <a:pt x="2727" y="1894"/>
                    </a:lnTo>
                    <a:lnTo>
                      <a:pt x="2726" y="1883"/>
                    </a:lnTo>
                    <a:lnTo>
                      <a:pt x="2730" y="1878"/>
                    </a:lnTo>
                    <a:lnTo>
                      <a:pt x="2732" y="1868"/>
                    </a:lnTo>
                    <a:lnTo>
                      <a:pt x="2731" y="1857"/>
                    </a:lnTo>
                    <a:lnTo>
                      <a:pt x="2732" y="1842"/>
                    </a:lnTo>
                    <a:lnTo>
                      <a:pt x="2740" y="1825"/>
                    </a:lnTo>
                    <a:lnTo>
                      <a:pt x="2736" y="1821"/>
                    </a:lnTo>
                    <a:lnTo>
                      <a:pt x="2730" y="1824"/>
                    </a:lnTo>
                    <a:lnTo>
                      <a:pt x="2729" y="1814"/>
                    </a:lnTo>
                    <a:lnTo>
                      <a:pt x="2732" y="1800"/>
                    </a:lnTo>
                    <a:lnTo>
                      <a:pt x="2734" y="1798"/>
                    </a:lnTo>
                    <a:lnTo>
                      <a:pt x="2732" y="1791"/>
                    </a:lnTo>
                    <a:lnTo>
                      <a:pt x="2735" y="1783"/>
                    </a:lnTo>
                    <a:lnTo>
                      <a:pt x="2732" y="1776"/>
                    </a:lnTo>
                    <a:lnTo>
                      <a:pt x="2726" y="1767"/>
                    </a:lnTo>
                    <a:lnTo>
                      <a:pt x="2718" y="1762"/>
                    </a:lnTo>
                    <a:lnTo>
                      <a:pt x="2713" y="1754"/>
                    </a:lnTo>
                    <a:lnTo>
                      <a:pt x="2703" y="1749"/>
                    </a:lnTo>
                    <a:lnTo>
                      <a:pt x="2699" y="1739"/>
                    </a:lnTo>
                    <a:lnTo>
                      <a:pt x="2700" y="1727"/>
                    </a:lnTo>
                    <a:lnTo>
                      <a:pt x="2694" y="1708"/>
                    </a:lnTo>
                    <a:lnTo>
                      <a:pt x="2667" y="1712"/>
                    </a:lnTo>
                    <a:lnTo>
                      <a:pt x="2652" y="1718"/>
                    </a:lnTo>
                    <a:lnTo>
                      <a:pt x="2621" y="1724"/>
                    </a:lnTo>
                    <a:lnTo>
                      <a:pt x="2602" y="1737"/>
                    </a:lnTo>
                    <a:lnTo>
                      <a:pt x="2582" y="1744"/>
                    </a:lnTo>
                    <a:lnTo>
                      <a:pt x="2574" y="1750"/>
                    </a:lnTo>
                    <a:lnTo>
                      <a:pt x="2574" y="1760"/>
                    </a:lnTo>
                    <a:lnTo>
                      <a:pt x="2576" y="1772"/>
                    </a:lnTo>
                    <a:lnTo>
                      <a:pt x="2573" y="1786"/>
                    </a:lnTo>
                    <a:lnTo>
                      <a:pt x="2566" y="1794"/>
                    </a:lnTo>
                    <a:lnTo>
                      <a:pt x="2570" y="1805"/>
                    </a:lnTo>
                    <a:lnTo>
                      <a:pt x="2575" y="1808"/>
                    </a:lnTo>
                    <a:lnTo>
                      <a:pt x="2579" y="1818"/>
                    </a:lnTo>
                    <a:lnTo>
                      <a:pt x="2585" y="1825"/>
                    </a:lnTo>
                    <a:lnTo>
                      <a:pt x="2584" y="1835"/>
                    </a:lnTo>
                    <a:lnTo>
                      <a:pt x="2590" y="1842"/>
                    </a:lnTo>
                    <a:lnTo>
                      <a:pt x="2593" y="1854"/>
                    </a:lnTo>
                    <a:lnTo>
                      <a:pt x="2595" y="1873"/>
                    </a:lnTo>
                    <a:lnTo>
                      <a:pt x="2590" y="1900"/>
                    </a:lnTo>
                    <a:lnTo>
                      <a:pt x="2576" y="1911"/>
                    </a:lnTo>
                    <a:lnTo>
                      <a:pt x="2547" y="1948"/>
                    </a:lnTo>
                    <a:lnTo>
                      <a:pt x="2544" y="1954"/>
                    </a:lnTo>
                    <a:lnTo>
                      <a:pt x="2544" y="1969"/>
                    </a:lnTo>
                    <a:lnTo>
                      <a:pt x="2541" y="1988"/>
                    </a:lnTo>
                    <a:lnTo>
                      <a:pt x="2525" y="2013"/>
                    </a:lnTo>
                    <a:lnTo>
                      <a:pt x="2515" y="2023"/>
                    </a:lnTo>
                    <a:lnTo>
                      <a:pt x="2499" y="2031"/>
                    </a:lnTo>
                    <a:lnTo>
                      <a:pt x="2490" y="2042"/>
                    </a:lnTo>
                    <a:lnTo>
                      <a:pt x="2462" y="2053"/>
                    </a:lnTo>
                    <a:lnTo>
                      <a:pt x="2457" y="2061"/>
                    </a:lnTo>
                    <a:lnTo>
                      <a:pt x="2465" y="2078"/>
                    </a:lnTo>
                    <a:lnTo>
                      <a:pt x="2458" y="2098"/>
                    </a:lnTo>
                    <a:lnTo>
                      <a:pt x="2445" y="2103"/>
                    </a:lnTo>
                    <a:lnTo>
                      <a:pt x="2407" y="2085"/>
                    </a:lnTo>
                    <a:lnTo>
                      <a:pt x="2387" y="2083"/>
                    </a:lnTo>
                    <a:lnTo>
                      <a:pt x="2374" y="2087"/>
                    </a:lnTo>
                    <a:lnTo>
                      <a:pt x="2363" y="2088"/>
                    </a:lnTo>
                    <a:lnTo>
                      <a:pt x="2338" y="2083"/>
                    </a:lnTo>
                    <a:lnTo>
                      <a:pt x="2334" y="2080"/>
                    </a:lnTo>
                    <a:lnTo>
                      <a:pt x="2334" y="2071"/>
                    </a:lnTo>
                    <a:lnTo>
                      <a:pt x="2337" y="2064"/>
                    </a:lnTo>
                    <a:lnTo>
                      <a:pt x="2334" y="2040"/>
                    </a:lnTo>
                    <a:lnTo>
                      <a:pt x="2321" y="2037"/>
                    </a:lnTo>
                    <a:lnTo>
                      <a:pt x="2318" y="2030"/>
                    </a:lnTo>
                    <a:lnTo>
                      <a:pt x="2321" y="2026"/>
                    </a:lnTo>
                    <a:lnTo>
                      <a:pt x="2332" y="2021"/>
                    </a:lnTo>
                    <a:lnTo>
                      <a:pt x="2343" y="2030"/>
                    </a:lnTo>
                    <a:lnTo>
                      <a:pt x="2347" y="2037"/>
                    </a:lnTo>
                    <a:lnTo>
                      <a:pt x="2360" y="2037"/>
                    </a:lnTo>
                    <a:lnTo>
                      <a:pt x="2366" y="2028"/>
                    </a:lnTo>
                    <a:lnTo>
                      <a:pt x="2375" y="2028"/>
                    </a:lnTo>
                    <a:lnTo>
                      <a:pt x="2385" y="2012"/>
                    </a:lnTo>
                    <a:lnTo>
                      <a:pt x="2393" y="2018"/>
                    </a:lnTo>
                    <a:lnTo>
                      <a:pt x="2407" y="2012"/>
                    </a:lnTo>
                    <a:lnTo>
                      <a:pt x="2409" y="2005"/>
                    </a:lnTo>
                    <a:lnTo>
                      <a:pt x="2415" y="2003"/>
                    </a:lnTo>
                    <a:lnTo>
                      <a:pt x="2424" y="2004"/>
                    </a:lnTo>
                    <a:lnTo>
                      <a:pt x="2439" y="2001"/>
                    </a:lnTo>
                    <a:lnTo>
                      <a:pt x="2445" y="1992"/>
                    </a:lnTo>
                    <a:lnTo>
                      <a:pt x="2439" y="1983"/>
                    </a:lnTo>
                    <a:lnTo>
                      <a:pt x="2422" y="1983"/>
                    </a:lnTo>
                    <a:lnTo>
                      <a:pt x="2415" y="1988"/>
                    </a:lnTo>
                    <a:lnTo>
                      <a:pt x="2407" y="1982"/>
                    </a:lnTo>
                    <a:lnTo>
                      <a:pt x="2408" y="1969"/>
                    </a:lnTo>
                    <a:lnTo>
                      <a:pt x="2428" y="1981"/>
                    </a:lnTo>
                    <a:lnTo>
                      <a:pt x="2449" y="1977"/>
                    </a:lnTo>
                    <a:lnTo>
                      <a:pt x="2451" y="1974"/>
                    </a:lnTo>
                    <a:lnTo>
                      <a:pt x="2452" y="1956"/>
                    </a:lnTo>
                    <a:lnTo>
                      <a:pt x="2461" y="1956"/>
                    </a:lnTo>
                    <a:lnTo>
                      <a:pt x="2468" y="1947"/>
                    </a:lnTo>
                    <a:lnTo>
                      <a:pt x="2469" y="1937"/>
                    </a:lnTo>
                    <a:lnTo>
                      <a:pt x="2474" y="1924"/>
                    </a:lnTo>
                    <a:lnTo>
                      <a:pt x="2477" y="1915"/>
                    </a:lnTo>
                    <a:lnTo>
                      <a:pt x="2494" y="1906"/>
                    </a:lnTo>
                    <a:lnTo>
                      <a:pt x="2503" y="1895"/>
                    </a:lnTo>
                    <a:lnTo>
                      <a:pt x="2499" y="1888"/>
                    </a:lnTo>
                    <a:lnTo>
                      <a:pt x="2504" y="1878"/>
                    </a:lnTo>
                    <a:lnTo>
                      <a:pt x="2501" y="1843"/>
                    </a:lnTo>
                    <a:lnTo>
                      <a:pt x="2501" y="1832"/>
                    </a:lnTo>
                    <a:lnTo>
                      <a:pt x="2506" y="1815"/>
                    </a:lnTo>
                    <a:lnTo>
                      <a:pt x="2521" y="1792"/>
                    </a:lnTo>
                    <a:lnTo>
                      <a:pt x="2520" y="1762"/>
                    </a:lnTo>
                    <a:lnTo>
                      <a:pt x="2490" y="1735"/>
                    </a:lnTo>
                    <a:lnTo>
                      <a:pt x="2468" y="1701"/>
                    </a:lnTo>
                    <a:lnTo>
                      <a:pt x="2468" y="1684"/>
                    </a:lnTo>
                    <a:lnTo>
                      <a:pt x="2472" y="1670"/>
                    </a:lnTo>
                    <a:lnTo>
                      <a:pt x="2473" y="1657"/>
                    </a:lnTo>
                    <a:lnTo>
                      <a:pt x="2471" y="1643"/>
                    </a:lnTo>
                    <a:lnTo>
                      <a:pt x="2478" y="1630"/>
                    </a:lnTo>
                    <a:lnTo>
                      <a:pt x="2473" y="1606"/>
                    </a:lnTo>
                    <a:lnTo>
                      <a:pt x="2479" y="1592"/>
                    </a:lnTo>
                    <a:lnTo>
                      <a:pt x="2479" y="1571"/>
                    </a:lnTo>
                    <a:lnTo>
                      <a:pt x="2476" y="1565"/>
                    </a:lnTo>
                    <a:lnTo>
                      <a:pt x="2476" y="1558"/>
                    </a:lnTo>
                    <a:lnTo>
                      <a:pt x="2473" y="1555"/>
                    </a:lnTo>
                    <a:lnTo>
                      <a:pt x="2472" y="1545"/>
                    </a:lnTo>
                    <a:lnTo>
                      <a:pt x="2474" y="1530"/>
                    </a:lnTo>
                    <a:lnTo>
                      <a:pt x="2473" y="1524"/>
                    </a:lnTo>
                    <a:lnTo>
                      <a:pt x="2467" y="1518"/>
                    </a:lnTo>
                    <a:lnTo>
                      <a:pt x="2465" y="1504"/>
                    </a:lnTo>
                    <a:lnTo>
                      <a:pt x="2469" y="1492"/>
                    </a:lnTo>
                    <a:lnTo>
                      <a:pt x="2482" y="1482"/>
                    </a:lnTo>
                    <a:lnTo>
                      <a:pt x="2483" y="1475"/>
                    </a:lnTo>
                    <a:lnTo>
                      <a:pt x="2480" y="1442"/>
                    </a:lnTo>
                    <a:lnTo>
                      <a:pt x="2485" y="1427"/>
                    </a:lnTo>
                    <a:lnTo>
                      <a:pt x="2485" y="1406"/>
                    </a:lnTo>
                    <a:lnTo>
                      <a:pt x="2471" y="1373"/>
                    </a:lnTo>
                    <a:lnTo>
                      <a:pt x="2473" y="1350"/>
                    </a:lnTo>
                    <a:lnTo>
                      <a:pt x="2453" y="1334"/>
                    </a:lnTo>
                    <a:lnTo>
                      <a:pt x="2442" y="1321"/>
                    </a:lnTo>
                    <a:lnTo>
                      <a:pt x="2429" y="1297"/>
                    </a:lnTo>
                    <a:lnTo>
                      <a:pt x="2430" y="1283"/>
                    </a:lnTo>
                    <a:lnTo>
                      <a:pt x="2431" y="1281"/>
                    </a:lnTo>
                    <a:lnTo>
                      <a:pt x="2447" y="1271"/>
                    </a:lnTo>
                    <a:lnTo>
                      <a:pt x="2450" y="1260"/>
                    </a:lnTo>
                    <a:lnTo>
                      <a:pt x="2457" y="1250"/>
                    </a:lnTo>
                    <a:lnTo>
                      <a:pt x="2457" y="1243"/>
                    </a:lnTo>
                    <a:lnTo>
                      <a:pt x="2456" y="1233"/>
                    </a:lnTo>
                    <a:lnTo>
                      <a:pt x="2465" y="1217"/>
                    </a:lnTo>
                    <a:lnTo>
                      <a:pt x="2472" y="1187"/>
                    </a:lnTo>
                    <a:lnTo>
                      <a:pt x="2478" y="1173"/>
                    </a:lnTo>
                    <a:lnTo>
                      <a:pt x="2480" y="1147"/>
                    </a:lnTo>
                    <a:lnTo>
                      <a:pt x="2477" y="1132"/>
                    </a:lnTo>
                    <a:lnTo>
                      <a:pt x="2476" y="1114"/>
                    </a:lnTo>
                    <a:lnTo>
                      <a:pt x="2477" y="1092"/>
                    </a:lnTo>
                    <a:lnTo>
                      <a:pt x="2473" y="1084"/>
                    </a:lnTo>
                    <a:lnTo>
                      <a:pt x="2477" y="1079"/>
                    </a:lnTo>
                    <a:lnTo>
                      <a:pt x="2476" y="1078"/>
                    </a:lnTo>
                    <a:lnTo>
                      <a:pt x="2434" y="1058"/>
                    </a:lnTo>
                    <a:lnTo>
                      <a:pt x="2419" y="1046"/>
                    </a:lnTo>
                    <a:lnTo>
                      <a:pt x="2376" y="1052"/>
                    </a:lnTo>
                    <a:lnTo>
                      <a:pt x="2359" y="1050"/>
                    </a:lnTo>
                    <a:lnTo>
                      <a:pt x="2331" y="1051"/>
                    </a:lnTo>
                    <a:lnTo>
                      <a:pt x="2318" y="1045"/>
                    </a:lnTo>
                    <a:lnTo>
                      <a:pt x="2326" y="1038"/>
                    </a:lnTo>
                    <a:lnTo>
                      <a:pt x="2297" y="1040"/>
                    </a:lnTo>
                    <a:lnTo>
                      <a:pt x="2293" y="1050"/>
                    </a:lnTo>
                    <a:lnTo>
                      <a:pt x="2293" y="1056"/>
                    </a:lnTo>
                    <a:lnTo>
                      <a:pt x="2288" y="1071"/>
                    </a:lnTo>
                    <a:lnTo>
                      <a:pt x="2279" y="1084"/>
                    </a:lnTo>
                    <a:lnTo>
                      <a:pt x="2273" y="1103"/>
                    </a:lnTo>
                    <a:lnTo>
                      <a:pt x="2265" y="1143"/>
                    </a:lnTo>
                    <a:lnTo>
                      <a:pt x="2261" y="1164"/>
                    </a:lnTo>
                    <a:lnTo>
                      <a:pt x="2254" y="1176"/>
                    </a:lnTo>
                    <a:lnTo>
                      <a:pt x="2248" y="1228"/>
                    </a:lnTo>
                    <a:lnTo>
                      <a:pt x="2243" y="1246"/>
                    </a:lnTo>
                    <a:lnTo>
                      <a:pt x="2225" y="1282"/>
                    </a:lnTo>
                    <a:lnTo>
                      <a:pt x="2204" y="1305"/>
                    </a:lnTo>
                    <a:lnTo>
                      <a:pt x="2186" y="1323"/>
                    </a:lnTo>
                    <a:lnTo>
                      <a:pt x="2159" y="1336"/>
                    </a:lnTo>
                    <a:lnTo>
                      <a:pt x="2152" y="1369"/>
                    </a:lnTo>
                    <a:lnTo>
                      <a:pt x="2152" y="1374"/>
                    </a:lnTo>
                    <a:lnTo>
                      <a:pt x="2156" y="1375"/>
                    </a:lnTo>
                    <a:lnTo>
                      <a:pt x="2167" y="1358"/>
                    </a:lnTo>
                    <a:lnTo>
                      <a:pt x="2171" y="1361"/>
                    </a:lnTo>
                    <a:lnTo>
                      <a:pt x="2171" y="1375"/>
                    </a:lnTo>
                    <a:lnTo>
                      <a:pt x="2166" y="1385"/>
                    </a:lnTo>
                    <a:lnTo>
                      <a:pt x="2148" y="1397"/>
                    </a:lnTo>
                    <a:lnTo>
                      <a:pt x="2143" y="1415"/>
                    </a:lnTo>
                    <a:lnTo>
                      <a:pt x="2149" y="1428"/>
                    </a:lnTo>
                    <a:lnTo>
                      <a:pt x="2162" y="1422"/>
                    </a:lnTo>
                    <a:lnTo>
                      <a:pt x="2171" y="1415"/>
                    </a:lnTo>
                    <a:lnTo>
                      <a:pt x="2186" y="1416"/>
                    </a:lnTo>
                    <a:lnTo>
                      <a:pt x="2192" y="1432"/>
                    </a:lnTo>
                    <a:lnTo>
                      <a:pt x="2187" y="1445"/>
                    </a:lnTo>
                    <a:lnTo>
                      <a:pt x="2187" y="1487"/>
                    </a:lnTo>
                    <a:lnTo>
                      <a:pt x="2178" y="1499"/>
                    </a:lnTo>
                    <a:lnTo>
                      <a:pt x="2181" y="1522"/>
                    </a:lnTo>
                    <a:lnTo>
                      <a:pt x="2187" y="1534"/>
                    </a:lnTo>
                    <a:lnTo>
                      <a:pt x="2181" y="1550"/>
                    </a:lnTo>
                    <a:lnTo>
                      <a:pt x="2170" y="1550"/>
                    </a:lnTo>
                    <a:lnTo>
                      <a:pt x="2164" y="1540"/>
                    </a:lnTo>
                    <a:lnTo>
                      <a:pt x="2161" y="1563"/>
                    </a:lnTo>
                    <a:lnTo>
                      <a:pt x="2161" y="1606"/>
                    </a:lnTo>
                    <a:lnTo>
                      <a:pt x="2168" y="1621"/>
                    </a:lnTo>
                    <a:lnTo>
                      <a:pt x="2168" y="1606"/>
                    </a:lnTo>
                    <a:lnTo>
                      <a:pt x="2182" y="1601"/>
                    </a:lnTo>
                    <a:lnTo>
                      <a:pt x="2205" y="1616"/>
                    </a:lnTo>
                    <a:lnTo>
                      <a:pt x="2218" y="1628"/>
                    </a:lnTo>
                    <a:lnTo>
                      <a:pt x="2225" y="1625"/>
                    </a:lnTo>
                    <a:lnTo>
                      <a:pt x="2230" y="1625"/>
                    </a:lnTo>
                    <a:lnTo>
                      <a:pt x="2227" y="1647"/>
                    </a:lnTo>
                    <a:lnTo>
                      <a:pt x="2236" y="1671"/>
                    </a:lnTo>
                    <a:lnTo>
                      <a:pt x="2243" y="1686"/>
                    </a:lnTo>
                    <a:lnTo>
                      <a:pt x="2251" y="1706"/>
                    </a:lnTo>
                    <a:lnTo>
                      <a:pt x="2267" y="1717"/>
                    </a:lnTo>
                    <a:lnTo>
                      <a:pt x="2279" y="1713"/>
                    </a:lnTo>
                    <a:lnTo>
                      <a:pt x="2279" y="1719"/>
                    </a:lnTo>
                    <a:lnTo>
                      <a:pt x="2285" y="1727"/>
                    </a:lnTo>
                    <a:lnTo>
                      <a:pt x="2274" y="1743"/>
                    </a:lnTo>
                    <a:lnTo>
                      <a:pt x="2264" y="1776"/>
                    </a:lnTo>
                    <a:lnTo>
                      <a:pt x="2256" y="1799"/>
                    </a:lnTo>
                    <a:lnTo>
                      <a:pt x="2253" y="1811"/>
                    </a:lnTo>
                    <a:lnTo>
                      <a:pt x="2238" y="1822"/>
                    </a:lnTo>
                    <a:lnTo>
                      <a:pt x="2234" y="1814"/>
                    </a:lnTo>
                    <a:lnTo>
                      <a:pt x="2235" y="1800"/>
                    </a:lnTo>
                    <a:lnTo>
                      <a:pt x="2225" y="1787"/>
                    </a:lnTo>
                    <a:lnTo>
                      <a:pt x="2207" y="1776"/>
                    </a:lnTo>
                    <a:lnTo>
                      <a:pt x="2172" y="1733"/>
                    </a:lnTo>
                    <a:lnTo>
                      <a:pt x="2161" y="1724"/>
                    </a:lnTo>
                    <a:lnTo>
                      <a:pt x="2144" y="1721"/>
                    </a:lnTo>
                    <a:lnTo>
                      <a:pt x="2119" y="1701"/>
                    </a:lnTo>
                    <a:lnTo>
                      <a:pt x="2092" y="1691"/>
                    </a:lnTo>
                    <a:lnTo>
                      <a:pt x="2094" y="1682"/>
                    </a:lnTo>
                    <a:lnTo>
                      <a:pt x="2101" y="1682"/>
                    </a:lnTo>
                    <a:lnTo>
                      <a:pt x="2097" y="1679"/>
                    </a:lnTo>
                    <a:lnTo>
                      <a:pt x="2079" y="1675"/>
                    </a:lnTo>
                    <a:lnTo>
                      <a:pt x="2057" y="1658"/>
                    </a:lnTo>
                    <a:lnTo>
                      <a:pt x="2043" y="1652"/>
                    </a:lnTo>
                    <a:lnTo>
                      <a:pt x="2011" y="1622"/>
                    </a:lnTo>
                    <a:lnTo>
                      <a:pt x="1993" y="1617"/>
                    </a:lnTo>
                    <a:lnTo>
                      <a:pt x="1965" y="1603"/>
                    </a:lnTo>
                    <a:lnTo>
                      <a:pt x="1956" y="1603"/>
                    </a:lnTo>
                    <a:lnTo>
                      <a:pt x="1936" y="1589"/>
                    </a:lnTo>
                    <a:lnTo>
                      <a:pt x="1922" y="1590"/>
                    </a:lnTo>
                    <a:lnTo>
                      <a:pt x="1869" y="1587"/>
                    </a:lnTo>
                    <a:lnTo>
                      <a:pt x="1865" y="1581"/>
                    </a:lnTo>
                    <a:lnTo>
                      <a:pt x="1848" y="1573"/>
                    </a:lnTo>
                    <a:lnTo>
                      <a:pt x="1834" y="1573"/>
                    </a:lnTo>
                    <a:lnTo>
                      <a:pt x="1829" y="1577"/>
                    </a:lnTo>
                    <a:lnTo>
                      <a:pt x="1828" y="1587"/>
                    </a:lnTo>
                    <a:lnTo>
                      <a:pt x="1823" y="1595"/>
                    </a:lnTo>
                    <a:lnTo>
                      <a:pt x="1802" y="1609"/>
                    </a:lnTo>
                    <a:lnTo>
                      <a:pt x="1804" y="1617"/>
                    </a:lnTo>
                    <a:lnTo>
                      <a:pt x="1810" y="1635"/>
                    </a:lnTo>
                    <a:lnTo>
                      <a:pt x="1823" y="1655"/>
                    </a:lnTo>
                    <a:lnTo>
                      <a:pt x="1833" y="1690"/>
                    </a:lnTo>
                    <a:lnTo>
                      <a:pt x="1832" y="1682"/>
                    </a:lnTo>
                    <a:lnTo>
                      <a:pt x="1837" y="1684"/>
                    </a:lnTo>
                    <a:lnTo>
                      <a:pt x="1832" y="1718"/>
                    </a:lnTo>
                    <a:lnTo>
                      <a:pt x="1829" y="1724"/>
                    </a:lnTo>
                    <a:lnTo>
                      <a:pt x="1810" y="1746"/>
                    </a:lnTo>
                    <a:lnTo>
                      <a:pt x="1779" y="1750"/>
                    </a:lnTo>
                    <a:lnTo>
                      <a:pt x="1778" y="1765"/>
                    </a:lnTo>
                    <a:lnTo>
                      <a:pt x="1783" y="1773"/>
                    </a:lnTo>
                    <a:lnTo>
                      <a:pt x="1784" y="1783"/>
                    </a:lnTo>
                    <a:lnTo>
                      <a:pt x="1773" y="1799"/>
                    </a:lnTo>
                    <a:lnTo>
                      <a:pt x="1761" y="1805"/>
                    </a:lnTo>
                    <a:lnTo>
                      <a:pt x="1747" y="1798"/>
                    </a:lnTo>
                    <a:lnTo>
                      <a:pt x="1736" y="1787"/>
                    </a:lnTo>
                    <a:lnTo>
                      <a:pt x="1736" y="1770"/>
                    </a:lnTo>
                    <a:lnTo>
                      <a:pt x="1741" y="1759"/>
                    </a:lnTo>
                    <a:lnTo>
                      <a:pt x="1747" y="1750"/>
                    </a:lnTo>
                    <a:lnTo>
                      <a:pt x="1754" y="1745"/>
                    </a:lnTo>
                    <a:lnTo>
                      <a:pt x="1732" y="1713"/>
                    </a:lnTo>
                    <a:lnTo>
                      <a:pt x="1735" y="1705"/>
                    </a:lnTo>
                    <a:lnTo>
                      <a:pt x="1724" y="1703"/>
                    </a:lnTo>
                    <a:lnTo>
                      <a:pt x="1684" y="1721"/>
                    </a:lnTo>
                    <a:lnTo>
                      <a:pt x="1675" y="1737"/>
                    </a:lnTo>
                    <a:lnTo>
                      <a:pt x="1660" y="1743"/>
                    </a:lnTo>
                    <a:lnTo>
                      <a:pt x="1640" y="1773"/>
                    </a:lnTo>
                    <a:lnTo>
                      <a:pt x="1628" y="1775"/>
                    </a:lnTo>
                    <a:lnTo>
                      <a:pt x="1622" y="1766"/>
                    </a:lnTo>
                    <a:lnTo>
                      <a:pt x="1606" y="1762"/>
                    </a:lnTo>
                    <a:lnTo>
                      <a:pt x="1587" y="1767"/>
                    </a:lnTo>
                    <a:lnTo>
                      <a:pt x="1570" y="1757"/>
                    </a:lnTo>
                    <a:lnTo>
                      <a:pt x="1547" y="1772"/>
                    </a:lnTo>
                    <a:lnTo>
                      <a:pt x="1536" y="1771"/>
                    </a:lnTo>
                    <a:lnTo>
                      <a:pt x="1512" y="1792"/>
                    </a:lnTo>
                    <a:lnTo>
                      <a:pt x="1508" y="1802"/>
                    </a:lnTo>
                    <a:lnTo>
                      <a:pt x="1506" y="1822"/>
                    </a:lnTo>
                    <a:lnTo>
                      <a:pt x="1504" y="1831"/>
                    </a:lnTo>
                    <a:lnTo>
                      <a:pt x="1495" y="1831"/>
                    </a:lnTo>
                    <a:lnTo>
                      <a:pt x="1487" y="1824"/>
                    </a:lnTo>
                    <a:lnTo>
                      <a:pt x="1478" y="1813"/>
                    </a:lnTo>
                    <a:lnTo>
                      <a:pt x="1474" y="1816"/>
                    </a:lnTo>
                    <a:lnTo>
                      <a:pt x="1467" y="1821"/>
                    </a:lnTo>
                    <a:lnTo>
                      <a:pt x="1456" y="1807"/>
                    </a:lnTo>
                    <a:lnTo>
                      <a:pt x="1456" y="1779"/>
                    </a:lnTo>
                    <a:lnTo>
                      <a:pt x="1450" y="1773"/>
                    </a:lnTo>
                    <a:lnTo>
                      <a:pt x="1450" y="1766"/>
                    </a:lnTo>
                    <a:lnTo>
                      <a:pt x="1457" y="1751"/>
                    </a:lnTo>
                    <a:lnTo>
                      <a:pt x="1458" y="1737"/>
                    </a:lnTo>
                    <a:lnTo>
                      <a:pt x="1452" y="1724"/>
                    </a:lnTo>
                    <a:lnTo>
                      <a:pt x="1447" y="1722"/>
                    </a:lnTo>
                    <a:lnTo>
                      <a:pt x="1446" y="1730"/>
                    </a:lnTo>
                    <a:lnTo>
                      <a:pt x="1442" y="1730"/>
                    </a:lnTo>
                    <a:lnTo>
                      <a:pt x="1444" y="1721"/>
                    </a:lnTo>
                    <a:lnTo>
                      <a:pt x="1451" y="1716"/>
                    </a:lnTo>
                    <a:lnTo>
                      <a:pt x="1477" y="1713"/>
                    </a:lnTo>
                    <a:lnTo>
                      <a:pt x="1488" y="1707"/>
                    </a:lnTo>
                    <a:lnTo>
                      <a:pt x="1490" y="1705"/>
                    </a:lnTo>
                    <a:lnTo>
                      <a:pt x="1484" y="1707"/>
                    </a:lnTo>
                    <a:lnTo>
                      <a:pt x="1467" y="1712"/>
                    </a:lnTo>
                    <a:lnTo>
                      <a:pt x="1460" y="1711"/>
                    </a:lnTo>
                    <a:lnTo>
                      <a:pt x="1445" y="1712"/>
                    </a:lnTo>
                    <a:lnTo>
                      <a:pt x="1423" y="1723"/>
                    </a:lnTo>
                    <a:lnTo>
                      <a:pt x="1424" y="1730"/>
                    </a:lnTo>
                    <a:lnTo>
                      <a:pt x="1415" y="1734"/>
                    </a:lnTo>
                    <a:lnTo>
                      <a:pt x="1413" y="1738"/>
                    </a:lnTo>
                    <a:lnTo>
                      <a:pt x="1417" y="1751"/>
                    </a:lnTo>
                    <a:lnTo>
                      <a:pt x="1417" y="1759"/>
                    </a:lnTo>
                    <a:lnTo>
                      <a:pt x="1406" y="1765"/>
                    </a:lnTo>
                    <a:lnTo>
                      <a:pt x="1397" y="1760"/>
                    </a:lnTo>
                    <a:lnTo>
                      <a:pt x="1393" y="1751"/>
                    </a:lnTo>
                    <a:lnTo>
                      <a:pt x="1398" y="1743"/>
                    </a:lnTo>
                    <a:lnTo>
                      <a:pt x="1391" y="1743"/>
                    </a:lnTo>
                    <a:lnTo>
                      <a:pt x="1369" y="1767"/>
                    </a:lnTo>
                    <a:lnTo>
                      <a:pt x="1377" y="1766"/>
                    </a:lnTo>
                    <a:lnTo>
                      <a:pt x="1381" y="1775"/>
                    </a:lnTo>
                    <a:lnTo>
                      <a:pt x="1381" y="1783"/>
                    </a:lnTo>
                    <a:lnTo>
                      <a:pt x="1380" y="1793"/>
                    </a:lnTo>
                    <a:lnTo>
                      <a:pt x="1371" y="1800"/>
                    </a:lnTo>
                    <a:lnTo>
                      <a:pt x="1366" y="1803"/>
                    </a:lnTo>
                    <a:lnTo>
                      <a:pt x="1361" y="1789"/>
                    </a:lnTo>
                    <a:lnTo>
                      <a:pt x="1354" y="1777"/>
                    </a:lnTo>
                    <a:lnTo>
                      <a:pt x="1326" y="1786"/>
                    </a:lnTo>
                    <a:lnTo>
                      <a:pt x="1328" y="1789"/>
                    </a:lnTo>
                    <a:lnTo>
                      <a:pt x="1291" y="1807"/>
                    </a:lnTo>
                    <a:lnTo>
                      <a:pt x="1288" y="1804"/>
                    </a:lnTo>
                    <a:lnTo>
                      <a:pt x="1282" y="1807"/>
                    </a:lnTo>
                    <a:lnTo>
                      <a:pt x="1254" y="1832"/>
                    </a:lnTo>
                    <a:lnTo>
                      <a:pt x="1181" y="1880"/>
                    </a:lnTo>
                    <a:lnTo>
                      <a:pt x="1172" y="1880"/>
                    </a:lnTo>
                    <a:lnTo>
                      <a:pt x="1171" y="1895"/>
                    </a:lnTo>
                    <a:lnTo>
                      <a:pt x="1175" y="1897"/>
                    </a:lnTo>
                    <a:lnTo>
                      <a:pt x="1166" y="1905"/>
                    </a:lnTo>
                    <a:lnTo>
                      <a:pt x="1144" y="1908"/>
                    </a:lnTo>
                    <a:lnTo>
                      <a:pt x="1135" y="1916"/>
                    </a:lnTo>
                    <a:lnTo>
                      <a:pt x="1129" y="1913"/>
                    </a:lnTo>
                    <a:lnTo>
                      <a:pt x="1123" y="1927"/>
                    </a:lnTo>
                    <a:lnTo>
                      <a:pt x="1114" y="1958"/>
                    </a:lnTo>
                    <a:lnTo>
                      <a:pt x="1111" y="1970"/>
                    </a:lnTo>
                    <a:lnTo>
                      <a:pt x="1113" y="1996"/>
                    </a:lnTo>
                    <a:lnTo>
                      <a:pt x="1106" y="2008"/>
                    </a:lnTo>
                    <a:lnTo>
                      <a:pt x="1090" y="2017"/>
                    </a:lnTo>
                    <a:lnTo>
                      <a:pt x="1079" y="2015"/>
                    </a:lnTo>
                    <a:lnTo>
                      <a:pt x="1058" y="2024"/>
                    </a:lnTo>
                    <a:lnTo>
                      <a:pt x="1053" y="2044"/>
                    </a:lnTo>
                    <a:lnTo>
                      <a:pt x="1048" y="2030"/>
                    </a:lnTo>
                    <a:lnTo>
                      <a:pt x="1047" y="2015"/>
                    </a:lnTo>
                    <a:lnTo>
                      <a:pt x="1033" y="2023"/>
                    </a:lnTo>
                    <a:lnTo>
                      <a:pt x="1024" y="2023"/>
                    </a:lnTo>
                    <a:lnTo>
                      <a:pt x="1015" y="2017"/>
                    </a:lnTo>
                    <a:lnTo>
                      <a:pt x="1004" y="1997"/>
                    </a:lnTo>
                    <a:lnTo>
                      <a:pt x="1000" y="1985"/>
                    </a:lnTo>
                    <a:lnTo>
                      <a:pt x="978" y="1960"/>
                    </a:lnTo>
                    <a:lnTo>
                      <a:pt x="968" y="1950"/>
                    </a:lnTo>
                    <a:lnTo>
                      <a:pt x="963" y="1935"/>
                    </a:lnTo>
                    <a:lnTo>
                      <a:pt x="962" y="1921"/>
                    </a:lnTo>
                    <a:lnTo>
                      <a:pt x="973" y="1920"/>
                    </a:lnTo>
                    <a:lnTo>
                      <a:pt x="981" y="1910"/>
                    </a:lnTo>
                    <a:lnTo>
                      <a:pt x="984" y="1896"/>
                    </a:lnTo>
                    <a:lnTo>
                      <a:pt x="999" y="1891"/>
                    </a:lnTo>
                    <a:lnTo>
                      <a:pt x="1054" y="1880"/>
                    </a:lnTo>
                    <a:lnTo>
                      <a:pt x="1046" y="1863"/>
                    </a:lnTo>
                    <a:lnTo>
                      <a:pt x="1044" y="1845"/>
                    </a:lnTo>
                    <a:lnTo>
                      <a:pt x="1041" y="1826"/>
                    </a:lnTo>
                    <a:lnTo>
                      <a:pt x="1031" y="1832"/>
                    </a:lnTo>
                    <a:lnTo>
                      <a:pt x="1021" y="1814"/>
                    </a:lnTo>
                    <a:lnTo>
                      <a:pt x="1015" y="1809"/>
                    </a:lnTo>
                    <a:lnTo>
                      <a:pt x="1015" y="1792"/>
                    </a:lnTo>
                    <a:lnTo>
                      <a:pt x="1004" y="1783"/>
                    </a:lnTo>
                    <a:lnTo>
                      <a:pt x="978" y="1776"/>
                    </a:lnTo>
                    <a:lnTo>
                      <a:pt x="955" y="1776"/>
                    </a:lnTo>
                    <a:lnTo>
                      <a:pt x="930" y="1773"/>
                    </a:lnTo>
                    <a:lnTo>
                      <a:pt x="919" y="1777"/>
                    </a:lnTo>
                    <a:lnTo>
                      <a:pt x="909" y="1775"/>
                    </a:lnTo>
                    <a:lnTo>
                      <a:pt x="868" y="1754"/>
                    </a:lnTo>
                    <a:lnTo>
                      <a:pt x="870" y="1764"/>
                    </a:lnTo>
                    <a:lnTo>
                      <a:pt x="917" y="1805"/>
                    </a:lnTo>
                    <a:lnTo>
                      <a:pt x="917" y="1838"/>
                    </a:lnTo>
                    <a:lnTo>
                      <a:pt x="919" y="1853"/>
                    </a:lnTo>
                    <a:lnTo>
                      <a:pt x="914" y="1873"/>
                    </a:lnTo>
                    <a:lnTo>
                      <a:pt x="915" y="1890"/>
                    </a:lnTo>
                    <a:lnTo>
                      <a:pt x="901" y="1939"/>
                    </a:lnTo>
                    <a:lnTo>
                      <a:pt x="901" y="1953"/>
                    </a:lnTo>
                    <a:lnTo>
                      <a:pt x="902" y="1970"/>
                    </a:lnTo>
                    <a:lnTo>
                      <a:pt x="907" y="1975"/>
                    </a:lnTo>
                    <a:lnTo>
                      <a:pt x="919" y="1975"/>
                    </a:lnTo>
                    <a:lnTo>
                      <a:pt x="929" y="1982"/>
                    </a:lnTo>
                    <a:lnTo>
                      <a:pt x="938" y="2002"/>
                    </a:lnTo>
                    <a:lnTo>
                      <a:pt x="938" y="2013"/>
                    </a:lnTo>
                    <a:lnTo>
                      <a:pt x="933" y="2026"/>
                    </a:lnTo>
                    <a:lnTo>
                      <a:pt x="936" y="2037"/>
                    </a:lnTo>
                    <a:lnTo>
                      <a:pt x="933" y="2056"/>
                    </a:lnTo>
                    <a:lnTo>
                      <a:pt x="922" y="2072"/>
                    </a:lnTo>
                    <a:lnTo>
                      <a:pt x="915" y="2096"/>
                    </a:lnTo>
                    <a:lnTo>
                      <a:pt x="922" y="2114"/>
                    </a:lnTo>
                    <a:lnTo>
                      <a:pt x="918" y="2149"/>
                    </a:lnTo>
                    <a:lnTo>
                      <a:pt x="908" y="2134"/>
                    </a:lnTo>
                    <a:lnTo>
                      <a:pt x="906" y="2123"/>
                    </a:lnTo>
                    <a:lnTo>
                      <a:pt x="898" y="2114"/>
                    </a:lnTo>
                    <a:lnTo>
                      <a:pt x="890" y="2115"/>
                    </a:lnTo>
                    <a:lnTo>
                      <a:pt x="877" y="2126"/>
                    </a:lnTo>
                    <a:lnTo>
                      <a:pt x="885" y="2111"/>
                    </a:lnTo>
                    <a:lnTo>
                      <a:pt x="886" y="2099"/>
                    </a:lnTo>
                    <a:lnTo>
                      <a:pt x="869" y="2085"/>
                    </a:lnTo>
                    <a:lnTo>
                      <a:pt x="860" y="2080"/>
                    </a:lnTo>
                    <a:lnTo>
                      <a:pt x="837" y="2080"/>
                    </a:lnTo>
                    <a:lnTo>
                      <a:pt x="816" y="2062"/>
                    </a:lnTo>
                    <a:lnTo>
                      <a:pt x="807" y="2072"/>
                    </a:lnTo>
                    <a:lnTo>
                      <a:pt x="804" y="2083"/>
                    </a:lnTo>
                    <a:lnTo>
                      <a:pt x="788" y="2099"/>
                    </a:lnTo>
                    <a:lnTo>
                      <a:pt x="779" y="2114"/>
                    </a:lnTo>
                    <a:lnTo>
                      <a:pt x="768" y="2126"/>
                    </a:lnTo>
                    <a:lnTo>
                      <a:pt x="743" y="2136"/>
                    </a:lnTo>
                    <a:lnTo>
                      <a:pt x="735" y="2136"/>
                    </a:lnTo>
                    <a:lnTo>
                      <a:pt x="723" y="2144"/>
                    </a:lnTo>
                    <a:lnTo>
                      <a:pt x="716" y="2159"/>
                    </a:lnTo>
                    <a:lnTo>
                      <a:pt x="704" y="2170"/>
                    </a:lnTo>
                    <a:lnTo>
                      <a:pt x="693" y="2180"/>
                    </a:lnTo>
                    <a:lnTo>
                      <a:pt x="681" y="2184"/>
                    </a:lnTo>
                    <a:lnTo>
                      <a:pt x="681" y="2197"/>
                    </a:lnTo>
                    <a:lnTo>
                      <a:pt x="683" y="2223"/>
                    </a:lnTo>
                    <a:lnTo>
                      <a:pt x="696" y="2246"/>
                    </a:lnTo>
                    <a:lnTo>
                      <a:pt x="707" y="2261"/>
                    </a:lnTo>
                    <a:lnTo>
                      <a:pt x="714" y="2276"/>
                    </a:lnTo>
                    <a:lnTo>
                      <a:pt x="727" y="2308"/>
                    </a:lnTo>
                    <a:lnTo>
                      <a:pt x="730" y="2316"/>
                    </a:lnTo>
                    <a:lnTo>
                      <a:pt x="739" y="2330"/>
                    </a:lnTo>
                    <a:lnTo>
                      <a:pt x="739" y="2336"/>
                    </a:lnTo>
                    <a:lnTo>
                      <a:pt x="720" y="2324"/>
                    </a:lnTo>
                    <a:lnTo>
                      <a:pt x="714" y="2326"/>
                    </a:lnTo>
                    <a:lnTo>
                      <a:pt x="686" y="2315"/>
                    </a:lnTo>
                    <a:lnTo>
                      <a:pt x="687" y="2321"/>
                    </a:lnTo>
                    <a:lnTo>
                      <a:pt x="684" y="2325"/>
                    </a:lnTo>
                    <a:lnTo>
                      <a:pt x="671" y="2322"/>
                    </a:lnTo>
                    <a:lnTo>
                      <a:pt x="653" y="2314"/>
                    </a:lnTo>
                    <a:lnTo>
                      <a:pt x="634" y="2300"/>
                    </a:lnTo>
                    <a:lnTo>
                      <a:pt x="619" y="2298"/>
                    </a:lnTo>
                    <a:lnTo>
                      <a:pt x="610" y="2290"/>
                    </a:lnTo>
                    <a:lnTo>
                      <a:pt x="595" y="2304"/>
                    </a:lnTo>
                    <a:lnTo>
                      <a:pt x="587" y="2317"/>
                    </a:lnTo>
                    <a:lnTo>
                      <a:pt x="584" y="2297"/>
                    </a:lnTo>
                    <a:lnTo>
                      <a:pt x="599" y="2288"/>
                    </a:lnTo>
                    <a:lnTo>
                      <a:pt x="586" y="2283"/>
                    </a:lnTo>
                    <a:lnTo>
                      <a:pt x="570" y="2279"/>
                    </a:lnTo>
                    <a:lnTo>
                      <a:pt x="567" y="2266"/>
                    </a:lnTo>
                    <a:lnTo>
                      <a:pt x="549" y="2255"/>
                    </a:lnTo>
                    <a:lnTo>
                      <a:pt x="531" y="2246"/>
                    </a:lnTo>
                    <a:lnTo>
                      <a:pt x="520" y="2244"/>
                    </a:lnTo>
                    <a:lnTo>
                      <a:pt x="517" y="2265"/>
                    </a:lnTo>
                    <a:lnTo>
                      <a:pt x="509" y="2276"/>
                    </a:lnTo>
                    <a:lnTo>
                      <a:pt x="499" y="2279"/>
                    </a:lnTo>
                    <a:lnTo>
                      <a:pt x="501" y="2289"/>
                    </a:lnTo>
                    <a:lnTo>
                      <a:pt x="508" y="2304"/>
                    </a:lnTo>
                    <a:lnTo>
                      <a:pt x="516" y="2309"/>
                    </a:lnTo>
                    <a:lnTo>
                      <a:pt x="527" y="2332"/>
                    </a:lnTo>
                    <a:lnTo>
                      <a:pt x="543" y="2349"/>
                    </a:lnTo>
                    <a:lnTo>
                      <a:pt x="574" y="2336"/>
                    </a:lnTo>
                    <a:lnTo>
                      <a:pt x="580" y="2352"/>
                    </a:lnTo>
                    <a:lnTo>
                      <a:pt x="587" y="2399"/>
                    </a:lnTo>
                    <a:lnTo>
                      <a:pt x="592" y="2407"/>
                    </a:lnTo>
                    <a:lnTo>
                      <a:pt x="575" y="2400"/>
                    </a:lnTo>
                    <a:lnTo>
                      <a:pt x="560" y="2410"/>
                    </a:lnTo>
                    <a:lnTo>
                      <a:pt x="557" y="2417"/>
                    </a:lnTo>
                    <a:lnTo>
                      <a:pt x="557" y="2421"/>
                    </a:lnTo>
                    <a:lnTo>
                      <a:pt x="543" y="2413"/>
                    </a:lnTo>
                    <a:lnTo>
                      <a:pt x="533" y="2411"/>
                    </a:lnTo>
                    <a:lnTo>
                      <a:pt x="501" y="2395"/>
                    </a:lnTo>
                    <a:lnTo>
                      <a:pt x="484" y="2390"/>
                    </a:lnTo>
                    <a:lnTo>
                      <a:pt x="482" y="2383"/>
                    </a:lnTo>
                    <a:lnTo>
                      <a:pt x="474" y="2372"/>
                    </a:lnTo>
                    <a:lnTo>
                      <a:pt x="466" y="2364"/>
                    </a:lnTo>
                    <a:lnTo>
                      <a:pt x="460" y="2354"/>
                    </a:lnTo>
                    <a:lnTo>
                      <a:pt x="450" y="2348"/>
                    </a:lnTo>
                    <a:lnTo>
                      <a:pt x="444" y="2354"/>
                    </a:lnTo>
                    <a:lnTo>
                      <a:pt x="433" y="2356"/>
                    </a:lnTo>
                    <a:lnTo>
                      <a:pt x="415" y="2342"/>
                    </a:lnTo>
                    <a:lnTo>
                      <a:pt x="409" y="2330"/>
                    </a:lnTo>
                    <a:lnTo>
                      <a:pt x="396" y="2337"/>
                    </a:lnTo>
                    <a:lnTo>
                      <a:pt x="398" y="2329"/>
                    </a:lnTo>
                    <a:lnTo>
                      <a:pt x="408" y="2319"/>
                    </a:lnTo>
                    <a:lnTo>
                      <a:pt x="406" y="2299"/>
                    </a:lnTo>
                    <a:lnTo>
                      <a:pt x="408" y="2282"/>
                    </a:lnTo>
                    <a:lnTo>
                      <a:pt x="397" y="2272"/>
                    </a:lnTo>
                    <a:lnTo>
                      <a:pt x="398" y="2257"/>
                    </a:lnTo>
                    <a:lnTo>
                      <a:pt x="380" y="2222"/>
                    </a:lnTo>
                    <a:lnTo>
                      <a:pt x="385" y="2213"/>
                    </a:lnTo>
                    <a:lnTo>
                      <a:pt x="398" y="2209"/>
                    </a:lnTo>
                    <a:lnTo>
                      <a:pt x="402" y="2187"/>
                    </a:lnTo>
                    <a:lnTo>
                      <a:pt x="404" y="2161"/>
                    </a:lnTo>
                    <a:lnTo>
                      <a:pt x="402" y="2150"/>
                    </a:lnTo>
                    <a:lnTo>
                      <a:pt x="395" y="2142"/>
                    </a:lnTo>
                    <a:lnTo>
                      <a:pt x="388" y="2122"/>
                    </a:lnTo>
                    <a:lnTo>
                      <a:pt x="384" y="2116"/>
                    </a:lnTo>
                    <a:lnTo>
                      <a:pt x="368" y="2114"/>
                    </a:lnTo>
                    <a:lnTo>
                      <a:pt x="363" y="2101"/>
                    </a:lnTo>
                    <a:lnTo>
                      <a:pt x="353" y="2100"/>
                    </a:lnTo>
                    <a:lnTo>
                      <a:pt x="336" y="2094"/>
                    </a:lnTo>
                    <a:lnTo>
                      <a:pt x="336" y="2087"/>
                    </a:lnTo>
                    <a:lnTo>
                      <a:pt x="338" y="2078"/>
                    </a:lnTo>
                    <a:lnTo>
                      <a:pt x="336" y="2073"/>
                    </a:lnTo>
                    <a:lnTo>
                      <a:pt x="318" y="2071"/>
                    </a:lnTo>
                    <a:lnTo>
                      <a:pt x="285" y="2041"/>
                    </a:lnTo>
                    <a:lnTo>
                      <a:pt x="291" y="2035"/>
                    </a:lnTo>
                    <a:lnTo>
                      <a:pt x="275" y="2020"/>
                    </a:lnTo>
                    <a:lnTo>
                      <a:pt x="272" y="2004"/>
                    </a:lnTo>
                    <a:lnTo>
                      <a:pt x="264" y="1992"/>
                    </a:lnTo>
                    <a:lnTo>
                      <a:pt x="248" y="1987"/>
                    </a:lnTo>
                    <a:lnTo>
                      <a:pt x="256" y="1980"/>
                    </a:lnTo>
                    <a:lnTo>
                      <a:pt x="275" y="1976"/>
                    </a:lnTo>
                    <a:lnTo>
                      <a:pt x="295" y="1987"/>
                    </a:lnTo>
                    <a:lnTo>
                      <a:pt x="296" y="1999"/>
                    </a:lnTo>
                    <a:lnTo>
                      <a:pt x="306" y="2013"/>
                    </a:lnTo>
                    <a:lnTo>
                      <a:pt x="334" y="2033"/>
                    </a:lnTo>
                    <a:lnTo>
                      <a:pt x="338" y="2030"/>
                    </a:lnTo>
                    <a:lnTo>
                      <a:pt x="342" y="2020"/>
                    </a:lnTo>
                    <a:lnTo>
                      <a:pt x="350" y="2035"/>
                    </a:lnTo>
                    <a:lnTo>
                      <a:pt x="359" y="2042"/>
                    </a:lnTo>
                    <a:lnTo>
                      <a:pt x="365" y="2036"/>
                    </a:lnTo>
                    <a:lnTo>
                      <a:pt x="370" y="2039"/>
                    </a:lnTo>
                    <a:lnTo>
                      <a:pt x="375" y="2033"/>
                    </a:lnTo>
                    <a:lnTo>
                      <a:pt x="381" y="2034"/>
                    </a:lnTo>
                    <a:lnTo>
                      <a:pt x="384" y="2047"/>
                    </a:lnTo>
                    <a:lnTo>
                      <a:pt x="387" y="2060"/>
                    </a:lnTo>
                    <a:lnTo>
                      <a:pt x="402" y="2053"/>
                    </a:lnTo>
                    <a:lnTo>
                      <a:pt x="420" y="2058"/>
                    </a:lnTo>
                    <a:lnTo>
                      <a:pt x="427" y="2068"/>
                    </a:lnTo>
                    <a:lnTo>
                      <a:pt x="439" y="2068"/>
                    </a:lnTo>
                    <a:lnTo>
                      <a:pt x="447" y="2078"/>
                    </a:lnTo>
                    <a:lnTo>
                      <a:pt x="479" y="2087"/>
                    </a:lnTo>
                    <a:lnTo>
                      <a:pt x="494" y="2094"/>
                    </a:lnTo>
                    <a:lnTo>
                      <a:pt x="522" y="2096"/>
                    </a:lnTo>
                    <a:lnTo>
                      <a:pt x="548" y="2106"/>
                    </a:lnTo>
                    <a:lnTo>
                      <a:pt x="557" y="2116"/>
                    </a:lnTo>
                    <a:lnTo>
                      <a:pt x="576" y="2120"/>
                    </a:lnTo>
                    <a:lnTo>
                      <a:pt x="624" y="2123"/>
                    </a:lnTo>
                    <a:lnTo>
                      <a:pt x="637" y="2117"/>
                    </a:lnTo>
                    <a:lnTo>
                      <a:pt x="649" y="2115"/>
                    </a:lnTo>
                    <a:lnTo>
                      <a:pt x="693" y="2095"/>
                    </a:lnTo>
                    <a:lnTo>
                      <a:pt x="703" y="2085"/>
                    </a:lnTo>
                    <a:lnTo>
                      <a:pt x="712" y="2079"/>
                    </a:lnTo>
                    <a:lnTo>
                      <a:pt x="731" y="2057"/>
                    </a:lnTo>
                    <a:lnTo>
                      <a:pt x="752" y="2023"/>
                    </a:lnTo>
                    <a:lnTo>
                      <a:pt x="761" y="1998"/>
                    </a:lnTo>
                    <a:lnTo>
                      <a:pt x="764" y="1975"/>
                    </a:lnTo>
                    <a:lnTo>
                      <a:pt x="755" y="1970"/>
                    </a:lnTo>
                    <a:lnTo>
                      <a:pt x="752" y="1966"/>
                    </a:lnTo>
                    <a:lnTo>
                      <a:pt x="751" y="1944"/>
                    </a:lnTo>
                    <a:lnTo>
                      <a:pt x="746" y="1929"/>
                    </a:lnTo>
                    <a:lnTo>
                      <a:pt x="746" y="1907"/>
                    </a:lnTo>
                    <a:lnTo>
                      <a:pt x="735" y="1892"/>
                    </a:lnTo>
                    <a:lnTo>
                      <a:pt x="724" y="1886"/>
                    </a:lnTo>
                    <a:lnTo>
                      <a:pt x="718" y="1890"/>
                    </a:lnTo>
                    <a:lnTo>
                      <a:pt x="709" y="1883"/>
                    </a:lnTo>
                    <a:lnTo>
                      <a:pt x="710" y="1873"/>
                    </a:lnTo>
                    <a:lnTo>
                      <a:pt x="704" y="1869"/>
                    </a:lnTo>
                    <a:lnTo>
                      <a:pt x="693" y="1854"/>
                    </a:lnTo>
                    <a:lnTo>
                      <a:pt x="689" y="1845"/>
                    </a:lnTo>
                    <a:lnTo>
                      <a:pt x="683" y="1841"/>
                    </a:lnTo>
                    <a:lnTo>
                      <a:pt x="676" y="1835"/>
                    </a:lnTo>
                    <a:lnTo>
                      <a:pt x="681" y="1848"/>
                    </a:lnTo>
                    <a:lnTo>
                      <a:pt x="672" y="1851"/>
                    </a:lnTo>
                    <a:lnTo>
                      <a:pt x="650" y="1835"/>
                    </a:lnTo>
                    <a:lnTo>
                      <a:pt x="642" y="1825"/>
                    </a:lnTo>
                    <a:lnTo>
                      <a:pt x="639" y="1834"/>
                    </a:lnTo>
                    <a:lnTo>
                      <a:pt x="635" y="1827"/>
                    </a:lnTo>
                    <a:lnTo>
                      <a:pt x="632" y="1815"/>
                    </a:lnTo>
                    <a:lnTo>
                      <a:pt x="619" y="1800"/>
                    </a:lnTo>
                    <a:lnTo>
                      <a:pt x="627" y="1818"/>
                    </a:lnTo>
                    <a:lnTo>
                      <a:pt x="606" y="1811"/>
                    </a:lnTo>
                    <a:lnTo>
                      <a:pt x="599" y="1800"/>
                    </a:lnTo>
                    <a:lnTo>
                      <a:pt x="596" y="1793"/>
                    </a:lnTo>
                    <a:lnTo>
                      <a:pt x="589" y="1783"/>
                    </a:lnTo>
                    <a:lnTo>
                      <a:pt x="558" y="1751"/>
                    </a:lnTo>
                    <a:lnTo>
                      <a:pt x="542" y="1739"/>
                    </a:lnTo>
                    <a:lnTo>
                      <a:pt x="535" y="1730"/>
                    </a:lnTo>
                    <a:lnTo>
                      <a:pt x="509" y="1712"/>
                    </a:lnTo>
                    <a:lnTo>
                      <a:pt x="500" y="1701"/>
                    </a:lnTo>
                    <a:lnTo>
                      <a:pt x="466" y="1682"/>
                    </a:lnTo>
                    <a:lnTo>
                      <a:pt x="461" y="1678"/>
                    </a:lnTo>
                    <a:lnTo>
                      <a:pt x="427" y="1669"/>
                    </a:lnTo>
                    <a:lnTo>
                      <a:pt x="429" y="1675"/>
                    </a:lnTo>
                    <a:lnTo>
                      <a:pt x="427" y="1679"/>
                    </a:lnTo>
                    <a:lnTo>
                      <a:pt x="420" y="1679"/>
                    </a:lnTo>
                    <a:lnTo>
                      <a:pt x="403" y="1670"/>
                    </a:lnTo>
                    <a:lnTo>
                      <a:pt x="369" y="1662"/>
                    </a:lnTo>
                    <a:lnTo>
                      <a:pt x="354" y="1655"/>
                    </a:lnTo>
                    <a:lnTo>
                      <a:pt x="350" y="1662"/>
                    </a:lnTo>
                    <a:lnTo>
                      <a:pt x="333" y="1664"/>
                    </a:lnTo>
                    <a:lnTo>
                      <a:pt x="326" y="1670"/>
                    </a:lnTo>
                    <a:lnTo>
                      <a:pt x="322" y="1660"/>
                    </a:lnTo>
                    <a:lnTo>
                      <a:pt x="317" y="1657"/>
                    </a:lnTo>
                    <a:lnTo>
                      <a:pt x="320" y="1644"/>
                    </a:lnTo>
                    <a:lnTo>
                      <a:pt x="317" y="1641"/>
                    </a:lnTo>
                    <a:lnTo>
                      <a:pt x="299" y="1657"/>
                    </a:lnTo>
                    <a:lnTo>
                      <a:pt x="302" y="1637"/>
                    </a:lnTo>
                    <a:lnTo>
                      <a:pt x="293" y="1644"/>
                    </a:lnTo>
                    <a:lnTo>
                      <a:pt x="294" y="1633"/>
                    </a:lnTo>
                    <a:lnTo>
                      <a:pt x="291" y="1632"/>
                    </a:lnTo>
                    <a:lnTo>
                      <a:pt x="283" y="1632"/>
                    </a:lnTo>
                    <a:lnTo>
                      <a:pt x="268" y="1638"/>
                    </a:lnTo>
                    <a:lnTo>
                      <a:pt x="271" y="1631"/>
                    </a:lnTo>
                    <a:lnTo>
                      <a:pt x="269" y="1625"/>
                    </a:lnTo>
                    <a:lnTo>
                      <a:pt x="267" y="1617"/>
                    </a:lnTo>
                    <a:lnTo>
                      <a:pt x="251" y="1619"/>
                    </a:lnTo>
                    <a:lnTo>
                      <a:pt x="257" y="1589"/>
                    </a:lnTo>
                    <a:lnTo>
                      <a:pt x="261" y="1603"/>
                    </a:lnTo>
                    <a:lnTo>
                      <a:pt x="267" y="1606"/>
                    </a:lnTo>
                    <a:lnTo>
                      <a:pt x="273" y="1606"/>
                    </a:lnTo>
                    <a:lnTo>
                      <a:pt x="279" y="1614"/>
                    </a:lnTo>
                    <a:lnTo>
                      <a:pt x="290" y="1612"/>
                    </a:lnTo>
                    <a:lnTo>
                      <a:pt x="299" y="1616"/>
                    </a:lnTo>
                    <a:lnTo>
                      <a:pt x="307" y="1600"/>
                    </a:lnTo>
                    <a:lnTo>
                      <a:pt x="309" y="1589"/>
                    </a:lnTo>
                    <a:lnTo>
                      <a:pt x="290" y="1583"/>
                    </a:lnTo>
                    <a:lnTo>
                      <a:pt x="283" y="1585"/>
                    </a:lnTo>
                    <a:lnTo>
                      <a:pt x="275" y="1579"/>
                    </a:lnTo>
                    <a:lnTo>
                      <a:pt x="274" y="1573"/>
                    </a:lnTo>
                    <a:lnTo>
                      <a:pt x="259" y="1565"/>
                    </a:lnTo>
                    <a:lnTo>
                      <a:pt x="242" y="1558"/>
                    </a:lnTo>
                    <a:lnTo>
                      <a:pt x="248" y="1567"/>
                    </a:lnTo>
                    <a:lnTo>
                      <a:pt x="247" y="1582"/>
                    </a:lnTo>
                    <a:lnTo>
                      <a:pt x="239" y="1583"/>
                    </a:lnTo>
                    <a:lnTo>
                      <a:pt x="235" y="1579"/>
                    </a:lnTo>
                    <a:lnTo>
                      <a:pt x="232" y="1587"/>
                    </a:lnTo>
                    <a:lnTo>
                      <a:pt x="235" y="1598"/>
                    </a:lnTo>
                    <a:lnTo>
                      <a:pt x="231" y="1604"/>
                    </a:lnTo>
                    <a:lnTo>
                      <a:pt x="221" y="1604"/>
                    </a:lnTo>
                    <a:lnTo>
                      <a:pt x="210" y="1593"/>
                    </a:lnTo>
                    <a:lnTo>
                      <a:pt x="191" y="1583"/>
                    </a:lnTo>
                    <a:lnTo>
                      <a:pt x="189" y="1584"/>
                    </a:lnTo>
                    <a:lnTo>
                      <a:pt x="192" y="1589"/>
                    </a:lnTo>
                    <a:lnTo>
                      <a:pt x="191" y="1600"/>
                    </a:lnTo>
                    <a:lnTo>
                      <a:pt x="187" y="1612"/>
                    </a:lnTo>
                    <a:lnTo>
                      <a:pt x="185" y="1617"/>
                    </a:lnTo>
                    <a:lnTo>
                      <a:pt x="172" y="1621"/>
                    </a:lnTo>
                    <a:lnTo>
                      <a:pt x="150" y="1606"/>
                    </a:lnTo>
                    <a:lnTo>
                      <a:pt x="144" y="1637"/>
                    </a:lnTo>
                    <a:lnTo>
                      <a:pt x="138" y="1644"/>
                    </a:lnTo>
                    <a:lnTo>
                      <a:pt x="106" y="1664"/>
                    </a:lnTo>
                    <a:lnTo>
                      <a:pt x="103" y="1669"/>
                    </a:lnTo>
                    <a:lnTo>
                      <a:pt x="102" y="1680"/>
                    </a:lnTo>
                    <a:lnTo>
                      <a:pt x="101" y="1684"/>
                    </a:lnTo>
                    <a:lnTo>
                      <a:pt x="92" y="1692"/>
                    </a:lnTo>
                    <a:lnTo>
                      <a:pt x="90" y="1694"/>
                    </a:lnTo>
                    <a:lnTo>
                      <a:pt x="59" y="1721"/>
                    </a:lnTo>
                    <a:lnTo>
                      <a:pt x="69" y="1725"/>
                    </a:lnTo>
                    <a:lnTo>
                      <a:pt x="69" y="1730"/>
                    </a:lnTo>
                    <a:lnTo>
                      <a:pt x="58" y="1759"/>
                    </a:lnTo>
                    <a:lnTo>
                      <a:pt x="57" y="1768"/>
                    </a:lnTo>
                    <a:lnTo>
                      <a:pt x="59" y="1794"/>
                    </a:lnTo>
                    <a:lnTo>
                      <a:pt x="64" y="1814"/>
                    </a:lnTo>
                    <a:lnTo>
                      <a:pt x="69" y="1821"/>
                    </a:lnTo>
                    <a:lnTo>
                      <a:pt x="79" y="1827"/>
                    </a:lnTo>
                    <a:lnTo>
                      <a:pt x="92" y="1830"/>
                    </a:lnTo>
                    <a:lnTo>
                      <a:pt x="107" y="1837"/>
                    </a:lnTo>
                    <a:lnTo>
                      <a:pt x="127" y="1875"/>
                    </a:lnTo>
                    <a:lnTo>
                      <a:pt x="137" y="1890"/>
                    </a:lnTo>
                    <a:lnTo>
                      <a:pt x="140" y="1912"/>
                    </a:lnTo>
                    <a:lnTo>
                      <a:pt x="122" y="1949"/>
                    </a:lnTo>
                    <a:lnTo>
                      <a:pt x="103" y="1992"/>
                    </a:lnTo>
                    <a:lnTo>
                      <a:pt x="97" y="2005"/>
                    </a:lnTo>
                    <a:lnTo>
                      <a:pt x="99" y="2026"/>
                    </a:lnTo>
                    <a:lnTo>
                      <a:pt x="108" y="2046"/>
                    </a:lnTo>
                    <a:lnTo>
                      <a:pt x="116" y="2063"/>
                    </a:lnTo>
                    <a:lnTo>
                      <a:pt x="118" y="2082"/>
                    </a:lnTo>
                    <a:lnTo>
                      <a:pt x="133" y="2109"/>
                    </a:lnTo>
                    <a:lnTo>
                      <a:pt x="144" y="2143"/>
                    </a:lnTo>
                    <a:lnTo>
                      <a:pt x="146" y="2160"/>
                    </a:lnTo>
                    <a:lnTo>
                      <a:pt x="148" y="2175"/>
                    </a:lnTo>
                    <a:lnTo>
                      <a:pt x="134" y="2187"/>
                    </a:lnTo>
                    <a:lnTo>
                      <a:pt x="132" y="2209"/>
                    </a:lnTo>
                    <a:lnTo>
                      <a:pt x="127" y="2225"/>
                    </a:lnTo>
                    <a:lnTo>
                      <a:pt x="130" y="2235"/>
                    </a:lnTo>
                    <a:lnTo>
                      <a:pt x="132" y="2254"/>
                    </a:lnTo>
                    <a:lnTo>
                      <a:pt x="126" y="2265"/>
                    </a:lnTo>
                    <a:lnTo>
                      <a:pt x="127" y="2286"/>
                    </a:lnTo>
                    <a:lnTo>
                      <a:pt x="143" y="2289"/>
                    </a:lnTo>
                    <a:lnTo>
                      <a:pt x="151" y="2306"/>
                    </a:lnTo>
                    <a:lnTo>
                      <a:pt x="149" y="2327"/>
                    </a:lnTo>
                    <a:lnTo>
                      <a:pt x="156" y="2343"/>
                    </a:lnTo>
                    <a:lnTo>
                      <a:pt x="172" y="2358"/>
                    </a:lnTo>
                    <a:lnTo>
                      <a:pt x="173" y="2378"/>
                    </a:lnTo>
                    <a:lnTo>
                      <a:pt x="167" y="2396"/>
                    </a:lnTo>
                    <a:lnTo>
                      <a:pt x="157" y="2411"/>
                    </a:lnTo>
                    <a:lnTo>
                      <a:pt x="153" y="2427"/>
                    </a:lnTo>
                    <a:lnTo>
                      <a:pt x="159" y="2445"/>
                    </a:lnTo>
                    <a:lnTo>
                      <a:pt x="167" y="2458"/>
                    </a:lnTo>
                    <a:lnTo>
                      <a:pt x="197" y="2481"/>
                    </a:lnTo>
                    <a:lnTo>
                      <a:pt x="202" y="2498"/>
                    </a:lnTo>
                    <a:lnTo>
                      <a:pt x="212" y="2515"/>
                    </a:lnTo>
                    <a:lnTo>
                      <a:pt x="216" y="2509"/>
                    </a:lnTo>
                    <a:lnTo>
                      <a:pt x="215" y="2548"/>
                    </a:lnTo>
                    <a:lnTo>
                      <a:pt x="199" y="2586"/>
                    </a:lnTo>
                    <a:lnTo>
                      <a:pt x="186" y="2606"/>
                    </a:lnTo>
                    <a:lnTo>
                      <a:pt x="134" y="2675"/>
                    </a:lnTo>
                    <a:lnTo>
                      <a:pt x="96" y="2718"/>
                    </a:lnTo>
                    <a:lnTo>
                      <a:pt x="46" y="2767"/>
                    </a:lnTo>
                    <a:lnTo>
                      <a:pt x="10" y="2794"/>
                    </a:lnTo>
                    <a:lnTo>
                      <a:pt x="33" y="2798"/>
                    </a:lnTo>
                    <a:lnTo>
                      <a:pt x="44" y="2785"/>
                    </a:lnTo>
                    <a:lnTo>
                      <a:pt x="63" y="2776"/>
                    </a:lnTo>
                    <a:lnTo>
                      <a:pt x="64" y="2783"/>
                    </a:lnTo>
                    <a:lnTo>
                      <a:pt x="63" y="2788"/>
                    </a:lnTo>
                    <a:lnTo>
                      <a:pt x="63" y="2805"/>
                    </a:lnTo>
                    <a:lnTo>
                      <a:pt x="58" y="2798"/>
                    </a:lnTo>
                    <a:lnTo>
                      <a:pt x="54" y="2797"/>
                    </a:lnTo>
                    <a:lnTo>
                      <a:pt x="54" y="2811"/>
                    </a:lnTo>
                    <a:lnTo>
                      <a:pt x="59" y="2820"/>
                    </a:lnTo>
                    <a:lnTo>
                      <a:pt x="64" y="2821"/>
                    </a:lnTo>
                    <a:lnTo>
                      <a:pt x="70" y="2824"/>
                    </a:lnTo>
                    <a:lnTo>
                      <a:pt x="87" y="2838"/>
                    </a:lnTo>
                    <a:lnTo>
                      <a:pt x="99" y="2838"/>
                    </a:lnTo>
                    <a:lnTo>
                      <a:pt x="117" y="2833"/>
                    </a:lnTo>
                    <a:lnTo>
                      <a:pt x="128" y="2837"/>
                    </a:lnTo>
                    <a:lnTo>
                      <a:pt x="137" y="2844"/>
                    </a:lnTo>
                    <a:lnTo>
                      <a:pt x="137" y="2854"/>
                    </a:lnTo>
                    <a:lnTo>
                      <a:pt x="143" y="2858"/>
                    </a:lnTo>
                    <a:lnTo>
                      <a:pt x="150" y="2859"/>
                    </a:lnTo>
                    <a:lnTo>
                      <a:pt x="151" y="2863"/>
                    </a:lnTo>
                    <a:lnTo>
                      <a:pt x="145" y="2868"/>
                    </a:lnTo>
                    <a:lnTo>
                      <a:pt x="137" y="2868"/>
                    </a:lnTo>
                    <a:lnTo>
                      <a:pt x="110" y="2860"/>
                    </a:lnTo>
                    <a:lnTo>
                      <a:pt x="91" y="2859"/>
                    </a:lnTo>
                    <a:lnTo>
                      <a:pt x="85" y="2865"/>
                    </a:lnTo>
                    <a:lnTo>
                      <a:pt x="83" y="2873"/>
                    </a:lnTo>
                    <a:lnTo>
                      <a:pt x="68" y="2881"/>
                    </a:lnTo>
                    <a:lnTo>
                      <a:pt x="60" y="2876"/>
                    </a:lnTo>
                    <a:lnTo>
                      <a:pt x="54" y="2879"/>
                    </a:lnTo>
                    <a:lnTo>
                      <a:pt x="51" y="2889"/>
                    </a:lnTo>
                    <a:lnTo>
                      <a:pt x="44" y="2892"/>
                    </a:lnTo>
                    <a:lnTo>
                      <a:pt x="38" y="2886"/>
                    </a:lnTo>
                    <a:lnTo>
                      <a:pt x="31" y="2883"/>
                    </a:lnTo>
                    <a:lnTo>
                      <a:pt x="27" y="2891"/>
                    </a:lnTo>
                    <a:lnTo>
                      <a:pt x="30" y="2907"/>
                    </a:lnTo>
                    <a:lnTo>
                      <a:pt x="37" y="2908"/>
                    </a:lnTo>
                    <a:lnTo>
                      <a:pt x="42" y="2914"/>
                    </a:lnTo>
                    <a:lnTo>
                      <a:pt x="44" y="2922"/>
                    </a:lnTo>
                    <a:lnTo>
                      <a:pt x="41" y="2930"/>
                    </a:lnTo>
                    <a:lnTo>
                      <a:pt x="30" y="2941"/>
                    </a:lnTo>
                    <a:lnTo>
                      <a:pt x="21" y="2956"/>
                    </a:lnTo>
                    <a:lnTo>
                      <a:pt x="15" y="2970"/>
                    </a:lnTo>
                    <a:lnTo>
                      <a:pt x="19" y="2983"/>
                    </a:lnTo>
                    <a:lnTo>
                      <a:pt x="16" y="3002"/>
                    </a:lnTo>
                    <a:lnTo>
                      <a:pt x="17" y="3008"/>
                    </a:lnTo>
                    <a:lnTo>
                      <a:pt x="20" y="3013"/>
                    </a:lnTo>
                    <a:lnTo>
                      <a:pt x="20" y="3019"/>
                    </a:lnTo>
                    <a:lnTo>
                      <a:pt x="17" y="3026"/>
                    </a:lnTo>
                    <a:lnTo>
                      <a:pt x="9" y="3035"/>
                    </a:lnTo>
                    <a:lnTo>
                      <a:pt x="4" y="3038"/>
                    </a:lnTo>
                    <a:lnTo>
                      <a:pt x="1" y="3046"/>
                    </a:lnTo>
                    <a:lnTo>
                      <a:pt x="5" y="3053"/>
                    </a:lnTo>
                    <a:lnTo>
                      <a:pt x="14" y="3054"/>
                    </a:lnTo>
                    <a:lnTo>
                      <a:pt x="27" y="3053"/>
                    </a:lnTo>
                    <a:lnTo>
                      <a:pt x="38" y="3070"/>
                    </a:lnTo>
                    <a:lnTo>
                      <a:pt x="37" y="3086"/>
                    </a:lnTo>
                    <a:lnTo>
                      <a:pt x="27" y="3086"/>
                    </a:lnTo>
                    <a:lnTo>
                      <a:pt x="19" y="3075"/>
                    </a:lnTo>
                    <a:lnTo>
                      <a:pt x="10" y="3068"/>
                    </a:lnTo>
                    <a:lnTo>
                      <a:pt x="10" y="3083"/>
                    </a:lnTo>
                    <a:lnTo>
                      <a:pt x="6" y="3090"/>
                    </a:lnTo>
                    <a:lnTo>
                      <a:pt x="0" y="3105"/>
                    </a:lnTo>
                    <a:lnTo>
                      <a:pt x="1" y="3112"/>
                    </a:lnTo>
                    <a:lnTo>
                      <a:pt x="6" y="3118"/>
                    </a:lnTo>
                    <a:lnTo>
                      <a:pt x="10" y="3126"/>
                    </a:lnTo>
                    <a:lnTo>
                      <a:pt x="17" y="3129"/>
                    </a:lnTo>
                    <a:lnTo>
                      <a:pt x="21" y="3137"/>
                    </a:lnTo>
                    <a:lnTo>
                      <a:pt x="22" y="3145"/>
                    </a:lnTo>
                    <a:lnTo>
                      <a:pt x="17" y="3169"/>
                    </a:lnTo>
                    <a:lnTo>
                      <a:pt x="14" y="3176"/>
                    </a:lnTo>
                    <a:lnTo>
                      <a:pt x="22" y="3179"/>
                    </a:lnTo>
                    <a:lnTo>
                      <a:pt x="29" y="3183"/>
                    </a:lnTo>
                    <a:lnTo>
                      <a:pt x="29" y="3191"/>
                    </a:lnTo>
                    <a:lnTo>
                      <a:pt x="42" y="3213"/>
                    </a:lnTo>
                    <a:lnTo>
                      <a:pt x="44" y="3222"/>
                    </a:lnTo>
                    <a:lnTo>
                      <a:pt x="48" y="3229"/>
                    </a:lnTo>
                    <a:lnTo>
                      <a:pt x="48" y="3245"/>
                    </a:lnTo>
                    <a:lnTo>
                      <a:pt x="47" y="3252"/>
                    </a:lnTo>
                    <a:lnTo>
                      <a:pt x="49" y="3260"/>
                    </a:lnTo>
                    <a:lnTo>
                      <a:pt x="65" y="3257"/>
                    </a:lnTo>
                    <a:lnTo>
                      <a:pt x="73" y="3261"/>
                    </a:lnTo>
                    <a:lnTo>
                      <a:pt x="76" y="3268"/>
                    </a:lnTo>
                    <a:lnTo>
                      <a:pt x="92" y="3266"/>
                    </a:lnTo>
                    <a:lnTo>
                      <a:pt x="101" y="3267"/>
                    </a:lnTo>
                    <a:lnTo>
                      <a:pt x="113" y="3276"/>
                    </a:lnTo>
                    <a:lnTo>
                      <a:pt x="111" y="3296"/>
                    </a:lnTo>
                    <a:lnTo>
                      <a:pt x="126" y="3288"/>
                    </a:lnTo>
                    <a:lnTo>
                      <a:pt x="133" y="3287"/>
                    </a:lnTo>
                    <a:lnTo>
                      <a:pt x="139" y="3282"/>
                    </a:lnTo>
                    <a:lnTo>
                      <a:pt x="155" y="3280"/>
                    </a:lnTo>
                    <a:lnTo>
                      <a:pt x="162" y="3282"/>
                    </a:lnTo>
                    <a:lnTo>
                      <a:pt x="170" y="3287"/>
                    </a:lnTo>
                    <a:lnTo>
                      <a:pt x="176" y="3292"/>
                    </a:lnTo>
                    <a:lnTo>
                      <a:pt x="185" y="3305"/>
                    </a:lnTo>
                    <a:lnTo>
                      <a:pt x="193" y="3306"/>
                    </a:lnTo>
                    <a:lnTo>
                      <a:pt x="194" y="3317"/>
                    </a:lnTo>
                    <a:lnTo>
                      <a:pt x="192" y="3325"/>
                    </a:lnTo>
                    <a:lnTo>
                      <a:pt x="192" y="3333"/>
                    </a:lnTo>
                    <a:lnTo>
                      <a:pt x="197" y="3341"/>
                    </a:lnTo>
                    <a:lnTo>
                      <a:pt x="199" y="3348"/>
                    </a:lnTo>
                    <a:lnTo>
                      <a:pt x="198" y="3355"/>
                    </a:lnTo>
                    <a:lnTo>
                      <a:pt x="196" y="3363"/>
                    </a:lnTo>
                    <a:lnTo>
                      <a:pt x="189" y="3368"/>
                    </a:lnTo>
                    <a:lnTo>
                      <a:pt x="187" y="3376"/>
                    </a:lnTo>
                    <a:lnTo>
                      <a:pt x="189" y="3384"/>
                    </a:lnTo>
                    <a:lnTo>
                      <a:pt x="202" y="3395"/>
                    </a:lnTo>
                    <a:lnTo>
                      <a:pt x="205" y="3411"/>
                    </a:lnTo>
                    <a:lnTo>
                      <a:pt x="216" y="3433"/>
                    </a:lnTo>
                    <a:lnTo>
                      <a:pt x="221" y="3439"/>
                    </a:lnTo>
                    <a:lnTo>
                      <a:pt x="236" y="3448"/>
                    </a:lnTo>
                    <a:lnTo>
                      <a:pt x="241" y="3454"/>
                    </a:lnTo>
                    <a:lnTo>
                      <a:pt x="242" y="3462"/>
                    </a:lnTo>
                    <a:lnTo>
                      <a:pt x="241" y="3470"/>
                    </a:lnTo>
                    <a:lnTo>
                      <a:pt x="245" y="3477"/>
                    </a:lnTo>
                    <a:lnTo>
                      <a:pt x="268" y="3475"/>
                    </a:lnTo>
                    <a:lnTo>
                      <a:pt x="274" y="3479"/>
                    </a:lnTo>
                    <a:lnTo>
                      <a:pt x="282" y="3482"/>
                    </a:lnTo>
                    <a:lnTo>
                      <a:pt x="279" y="3489"/>
                    </a:lnTo>
                    <a:lnTo>
                      <a:pt x="284" y="3495"/>
                    </a:lnTo>
                    <a:lnTo>
                      <a:pt x="294" y="3497"/>
                    </a:lnTo>
                    <a:lnTo>
                      <a:pt x="295" y="3510"/>
                    </a:lnTo>
                    <a:lnTo>
                      <a:pt x="288" y="3515"/>
                    </a:lnTo>
                    <a:lnTo>
                      <a:pt x="284" y="3522"/>
                    </a:lnTo>
                    <a:lnTo>
                      <a:pt x="272" y="3532"/>
                    </a:lnTo>
                    <a:lnTo>
                      <a:pt x="264" y="3537"/>
                    </a:lnTo>
                    <a:lnTo>
                      <a:pt x="247" y="3535"/>
                    </a:lnTo>
                    <a:lnTo>
                      <a:pt x="235" y="3524"/>
                    </a:lnTo>
                    <a:lnTo>
                      <a:pt x="228" y="3524"/>
                    </a:lnTo>
                    <a:lnTo>
                      <a:pt x="220" y="3527"/>
                    </a:lnTo>
                    <a:lnTo>
                      <a:pt x="219" y="3535"/>
                    </a:lnTo>
                    <a:lnTo>
                      <a:pt x="212" y="3538"/>
                    </a:lnTo>
                    <a:lnTo>
                      <a:pt x="213" y="3546"/>
                    </a:lnTo>
                    <a:lnTo>
                      <a:pt x="224" y="3557"/>
                    </a:lnTo>
                    <a:lnTo>
                      <a:pt x="226" y="3564"/>
                    </a:lnTo>
                    <a:lnTo>
                      <a:pt x="224" y="3573"/>
                    </a:lnTo>
                    <a:lnTo>
                      <a:pt x="229" y="3578"/>
                    </a:lnTo>
                    <a:lnTo>
                      <a:pt x="228" y="3586"/>
                    </a:lnTo>
                    <a:lnTo>
                      <a:pt x="235" y="3590"/>
                    </a:lnTo>
                    <a:lnTo>
                      <a:pt x="237" y="3597"/>
                    </a:lnTo>
                    <a:lnTo>
                      <a:pt x="236" y="3606"/>
                    </a:lnTo>
                    <a:lnTo>
                      <a:pt x="241" y="3627"/>
                    </a:lnTo>
                    <a:lnTo>
                      <a:pt x="241" y="3627"/>
                    </a:lnTo>
                    <a:lnTo>
                      <a:pt x="247" y="3633"/>
                    </a:lnTo>
                    <a:lnTo>
                      <a:pt x="255" y="3635"/>
                    </a:lnTo>
                    <a:lnTo>
                      <a:pt x="262" y="3632"/>
                    </a:lnTo>
                    <a:lnTo>
                      <a:pt x="267" y="3626"/>
                    </a:lnTo>
                    <a:lnTo>
                      <a:pt x="269" y="3617"/>
                    </a:lnTo>
                    <a:lnTo>
                      <a:pt x="277" y="3612"/>
                    </a:lnTo>
                    <a:lnTo>
                      <a:pt x="293" y="3616"/>
                    </a:lnTo>
                    <a:lnTo>
                      <a:pt x="301" y="3616"/>
                    </a:lnTo>
                    <a:lnTo>
                      <a:pt x="317" y="3611"/>
                    </a:lnTo>
                    <a:lnTo>
                      <a:pt x="333" y="3613"/>
                    </a:lnTo>
                    <a:lnTo>
                      <a:pt x="349" y="3610"/>
                    </a:lnTo>
                    <a:lnTo>
                      <a:pt x="361" y="3619"/>
                    </a:lnTo>
                    <a:lnTo>
                      <a:pt x="366" y="3627"/>
                    </a:lnTo>
                    <a:lnTo>
                      <a:pt x="366" y="3635"/>
                    </a:lnTo>
                    <a:lnTo>
                      <a:pt x="379" y="3647"/>
                    </a:lnTo>
                    <a:lnTo>
                      <a:pt x="384" y="3653"/>
                    </a:lnTo>
                    <a:lnTo>
                      <a:pt x="384" y="3662"/>
                    </a:lnTo>
                    <a:lnTo>
                      <a:pt x="375" y="3666"/>
                    </a:lnTo>
                    <a:lnTo>
                      <a:pt x="368" y="3667"/>
                    </a:lnTo>
                    <a:lnTo>
                      <a:pt x="371" y="3675"/>
                    </a:lnTo>
                    <a:lnTo>
                      <a:pt x="371" y="3682"/>
                    </a:lnTo>
                    <a:lnTo>
                      <a:pt x="375" y="3698"/>
                    </a:lnTo>
                    <a:lnTo>
                      <a:pt x="382" y="3703"/>
                    </a:lnTo>
                    <a:lnTo>
                      <a:pt x="390" y="3705"/>
                    </a:lnTo>
                    <a:lnTo>
                      <a:pt x="406" y="3710"/>
                    </a:lnTo>
                    <a:lnTo>
                      <a:pt x="413" y="3707"/>
                    </a:lnTo>
                    <a:lnTo>
                      <a:pt x="422" y="3707"/>
                    </a:lnTo>
                    <a:lnTo>
                      <a:pt x="424" y="3715"/>
                    </a:lnTo>
                    <a:lnTo>
                      <a:pt x="435" y="3726"/>
                    </a:lnTo>
                    <a:lnTo>
                      <a:pt x="442" y="3753"/>
                    </a:lnTo>
                    <a:lnTo>
                      <a:pt x="440" y="3762"/>
                    </a:lnTo>
                    <a:lnTo>
                      <a:pt x="442" y="3769"/>
                    </a:lnTo>
                    <a:lnTo>
                      <a:pt x="449" y="3774"/>
                    </a:lnTo>
                    <a:lnTo>
                      <a:pt x="456" y="3779"/>
                    </a:lnTo>
                    <a:lnTo>
                      <a:pt x="463" y="3775"/>
                    </a:lnTo>
                    <a:lnTo>
                      <a:pt x="471" y="3774"/>
                    </a:lnTo>
                    <a:lnTo>
                      <a:pt x="479" y="3775"/>
                    </a:lnTo>
                    <a:lnTo>
                      <a:pt x="490" y="3787"/>
                    </a:lnTo>
                    <a:lnTo>
                      <a:pt x="499" y="3784"/>
                    </a:lnTo>
                    <a:lnTo>
                      <a:pt x="506" y="3788"/>
                    </a:lnTo>
                    <a:lnTo>
                      <a:pt x="531" y="3780"/>
                    </a:lnTo>
                    <a:lnTo>
                      <a:pt x="546" y="3773"/>
                    </a:lnTo>
                    <a:lnTo>
                      <a:pt x="553" y="3775"/>
                    </a:lnTo>
                    <a:lnTo>
                      <a:pt x="558" y="3782"/>
                    </a:lnTo>
                    <a:lnTo>
                      <a:pt x="569" y="3804"/>
                    </a:lnTo>
                    <a:lnTo>
                      <a:pt x="580" y="3816"/>
                    </a:lnTo>
                    <a:lnTo>
                      <a:pt x="587" y="3816"/>
                    </a:lnTo>
                    <a:lnTo>
                      <a:pt x="591" y="3809"/>
                    </a:lnTo>
                    <a:lnTo>
                      <a:pt x="600" y="3809"/>
                    </a:lnTo>
                    <a:lnTo>
                      <a:pt x="605" y="3815"/>
                    </a:lnTo>
                    <a:lnTo>
                      <a:pt x="612" y="3816"/>
                    </a:lnTo>
                    <a:lnTo>
                      <a:pt x="619" y="3820"/>
                    </a:lnTo>
                    <a:lnTo>
                      <a:pt x="626" y="3826"/>
                    </a:lnTo>
                    <a:lnTo>
                      <a:pt x="642" y="3825"/>
                    </a:lnTo>
                    <a:lnTo>
                      <a:pt x="655" y="3834"/>
                    </a:lnTo>
                    <a:lnTo>
                      <a:pt x="662" y="3833"/>
                    </a:lnTo>
                    <a:lnTo>
                      <a:pt x="675" y="3844"/>
                    </a:lnTo>
                    <a:lnTo>
                      <a:pt x="683" y="3845"/>
                    </a:lnTo>
                    <a:lnTo>
                      <a:pt x="692" y="3845"/>
                    </a:lnTo>
                    <a:lnTo>
                      <a:pt x="698" y="3850"/>
                    </a:lnTo>
                    <a:lnTo>
                      <a:pt x="691" y="3854"/>
                    </a:lnTo>
                    <a:lnTo>
                      <a:pt x="699" y="3877"/>
                    </a:lnTo>
                    <a:lnTo>
                      <a:pt x="691" y="3892"/>
                    </a:lnTo>
                    <a:lnTo>
                      <a:pt x="675" y="3896"/>
                    </a:lnTo>
                    <a:lnTo>
                      <a:pt x="680" y="3902"/>
                    </a:lnTo>
                    <a:lnTo>
                      <a:pt x="688" y="3904"/>
                    </a:lnTo>
                    <a:lnTo>
                      <a:pt x="693" y="3911"/>
                    </a:lnTo>
                    <a:lnTo>
                      <a:pt x="676" y="3916"/>
                    </a:lnTo>
                    <a:lnTo>
                      <a:pt x="673" y="3922"/>
                    </a:lnTo>
                    <a:lnTo>
                      <a:pt x="672" y="3930"/>
                    </a:lnTo>
                    <a:lnTo>
                      <a:pt x="677" y="3936"/>
                    </a:lnTo>
                    <a:lnTo>
                      <a:pt x="680" y="3944"/>
                    </a:lnTo>
                    <a:lnTo>
                      <a:pt x="678" y="3952"/>
                    </a:lnTo>
                    <a:lnTo>
                      <a:pt x="686" y="3956"/>
                    </a:lnTo>
                    <a:lnTo>
                      <a:pt x="682" y="3972"/>
                    </a:lnTo>
                    <a:lnTo>
                      <a:pt x="675" y="3995"/>
                    </a:lnTo>
                    <a:lnTo>
                      <a:pt x="667" y="3999"/>
                    </a:lnTo>
                    <a:lnTo>
                      <a:pt x="653" y="3995"/>
                    </a:lnTo>
                    <a:lnTo>
                      <a:pt x="644" y="3997"/>
                    </a:lnTo>
                    <a:lnTo>
                      <a:pt x="629" y="3989"/>
                    </a:lnTo>
                    <a:lnTo>
                      <a:pt x="623" y="3994"/>
                    </a:lnTo>
                    <a:lnTo>
                      <a:pt x="614" y="4008"/>
                    </a:lnTo>
                    <a:lnTo>
                      <a:pt x="600" y="4014"/>
                    </a:lnTo>
                    <a:lnTo>
                      <a:pt x="592" y="4029"/>
                    </a:lnTo>
                    <a:lnTo>
                      <a:pt x="594" y="4037"/>
                    </a:lnTo>
                    <a:lnTo>
                      <a:pt x="594" y="4052"/>
                    </a:lnTo>
                    <a:lnTo>
                      <a:pt x="607" y="4047"/>
                    </a:lnTo>
                    <a:lnTo>
                      <a:pt x="617" y="4048"/>
                    </a:lnTo>
                    <a:lnTo>
                      <a:pt x="623" y="4043"/>
                    </a:lnTo>
                    <a:lnTo>
                      <a:pt x="638" y="4041"/>
                    </a:lnTo>
                    <a:lnTo>
                      <a:pt x="644" y="4043"/>
                    </a:lnTo>
                    <a:lnTo>
                      <a:pt x="645" y="4049"/>
                    </a:lnTo>
                    <a:lnTo>
                      <a:pt x="653" y="4051"/>
                    </a:lnTo>
                    <a:lnTo>
                      <a:pt x="655" y="4053"/>
                    </a:lnTo>
                    <a:lnTo>
                      <a:pt x="654" y="4058"/>
                    </a:lnTo>
                    <a:lnTo>
                      <a:pt x="644" y="4058"/>
                    </a:lnTo>
                    <a:lnTo>
                      <a:pt x="632" y="4063"/>
                    </a:lnTo>
                    <a:lnTo>
                      <a:pt x="616" y="4073"/>
                    </a:lnTo>
                    <a:lnTo>
                      <a:pt x="605" y="4076"/>
                    </a:lnTo>
                    <a:lnTo>
                      <a:pt x="605" y="4081"/>
                    </a:lnTo>
                    <a:lnTo>
                      <a:pt x="610" y="4086"/>
                    </a:lnTo>
                    <a:lnTo>
                      <a:pt x="605" y="4089"/>
                    </a:lnTo>
                    <a:lnTo>
                      <a:pt x="594" y="4086"/>
                    </a:lnTo>
                    <a:lnTo>
                      <a:pt x="569" y="4090"/>
                    </a:lnTo>
                    <a:lnTo>
                      <a:pt x="567" y="4100"/>
                    </a:lnTo>
                    <a:lnTo>
                      <a:pt x="575" y="4107"/>
                    </a:lnTo>
                    <a:lnTo>
                      <a:pt x="587" y="4112"/>
                    </a:lnTo>
                    <a:lnTo>
                      <a:pt x="597" y="4126"/>
                    </a:lnTo>
                    <a:lnTo>
                      <a:pt x="607" y="4135"/>
                    </a:lnTo>
                    <a:lnTo>
                      <a:pt x="605" y="4137"/>
                    </a:lnTo>
                    <a:lnTo>
                      <a:pt x="591" y="4133"/>
                    </a:lnTo>
                    <a:lnTo>
                      <a:pt x="585" y="4143"/>
                    </a:lnTo>
                    <a:lnTo>
                      <a:pt x="579" y="4143"/>
                    </a:lnTo>
                    <a:lnTo>
                      <a:pt x="567" y="4160"/>
                    </a:lnTo>
                    <a:lnTo>
                      <a:pt x="557" y="4172"/>
                    </a:lnTo>
                    <a:lnTo>
                      <a:pt x="548" y="4191"/>
                    </a:lnTo>
                    <a:lnTo>
                      <a:pt x="535" y="4192"/>
                    </a:lnTo>
                    <a:lnTo>
                      <a:pt x="519" y="4189"/>
                    </a:lnTo>
                    <a:lnTo>
                      <a:pt x="516" y="4194"/>
                    </a:lnTo>
                    <a:lnTo>
                      <a:pt x="516" y="4200"/>
                    </a:lnTo>
                    <a:lnTo>
                      <a:pt x="506" y="4205"/>
                    </a:lnTo>
                    <a:lnTo>
                      <a:pt x="519" y="4210"/>
                    </a:lnTo>
                    <a:lnTo>
                      <a:pt x="531" y="4220"/>
                    </a:lnTo>
                    <a:lnTo>
                      <a:pt x="536" y="4235"/>
                    </a:lnTo>
                    <a:lnTo>
                      <a:pt x="546" y="4246"/>
                    </a:lnTo>
                    <a:lnTo>
                      <a:pt x="556" y="4247"/>
                    </a:lnTo>
                    <a:lnTo>
                      <a:pt x="560" y="4242"/>
                    </a:lnTo>
                    <a:lnTo>
                      <a:pt x="565" y="4250"/>
                    </a:lnTo>
                    <a:lnTo>
                      <a:pt x="580" y="4262"/>
                    </a:lnTo>
                    <a:lnTo>
                      <a:pt x="623" y="4280"/>
                    </a:lnTo>
                    <a:lnTo>
                      <a:pt x="649" y="4301"/>
                    </a:lnTo>
                    <a:lnTo>
                      <a:pt x="656" y="4313"/>
                    </a:lnTo>
                    <a:lnTo>
                      <a:pt x="662" y="4321"/>
                    </a:lnTo>
                    <a:lnTo>
                      <a:pt x="671" y="4323"/>
                    </a:lnTo>
                    <a:lnTo>
                      <a:pt x="683" y="4336"/>
                    </a:lnTo>
                    <a:lnTo>
                      <a:pt x="698" y="4331"/>
                    </a:lnTo>
                    <a:lnTo>
                      <a:pt x="707" y="4329"/>
                    </a:lnTo>
                    <a:lnTo>
                      <a:pt x="714" y="4332"/>
                    </a:lnTo>
                    <a:lnTo>
                      <a:pt x="723" y="4331"/>
                    </a:lnTo>
                    <a:lnTo>
                      <a:pt x="737" y="4336"/>
                    </a:lnTo>
                    <a:lnTo>
                      <a:pt x="743" y="4342"/>
                    </a:lnTo>
                    <a:lnTo>
                      <a:pt x="759" y="4344"/>
                    </a:lnTo>
                    <a:lnTo>
                      <a:pt x="782" y="4354"/>
                    </a:lnTo>
                    <a:lnTo>
                      <a:pt x="791" y="4355"/>
                    </a:lnTo>
                    <a:lnTo>
                      <a:pt x="815" y="4353"/>
                    </a:lnTo>
                    <a:lnTo>
                      <a:pt x="831" y="4358"/>
                    </a:lnTo>
                    <a:lnTo>
                      <a:pt x="847" y="4358"/>
                    </a:lnTo>
                    <a:lnTo>
                      <a:pt x="854" y="4363"/>
                    </a:lnTo>
                    <a:lnTo>
                      <a:pt x="858" y="4368"/>
                    </a:lnTo>
                    <a:lnTo>
                      <a:pt x="896" y="4390"/>
                    </a:lnTo>
                    <a:lnTo>
                      <a:pt x="898" y="4398"/>
                    </a:lnTo>
                    <a:lnTo>
                      <a:pt x="906" y="4402"/>
                    </a:lnTo>
                    <a:lnTo>
                      <a:pt x="914" y="4399"/>
                    </a:lnTo>
                    <a:lnTo>
                      <a:pt x="920" y="4395"/>
                    </a:lnTo>
                    <a:lnTo>
                      <a:pt x="935" y="4388"/>
                    </a:lnTo>
                    <a:lnTo>
                      <a:pt x="944" y="4388"/>
                    </a:lnTo>
                    <a:lnTo>
                      <a:pt x="950" y="4393"/>
                    </a:lnTo>
                    <a:lnTo>
                      <a:pt x="957" y="4392"/>
                    </a:lnTo>
                    <a:lnTo>
                      <a:pt x="973" y="4395"/>
                    </a:lnTo>
                    <a:lnTo>
                      <a:pt x="978" y="4401"/>
                    </a:lnTo>
                    <a:lnTo>
                      <a:pt x="985" y="4404"/>
                    </a:lnTo>
                    <a:lnTo>
                      <a:pt x="993" y="4404"/>
                    </a:lnTo>
                    <a:lnTo>
                      <a:pt x="1000" y="4408"/>
                    </a:lnTo>
                    <a:lnTo>
                      <a:pt x="1004" y="4415"/>
                    </a:lnTo>
                    <a:lnTo>
                      <a:pt x="1000" y="4430"/>
                    </a:lnTo>
                    <a:lnTo>
                      <a:pt x="1012" y="4440"/>
                    </a:lnTo>
                    <a:lnTo>
                      <a:pt x="1028" y="4445"/>
                    </a:lnTo>
                    <a:lnTo>
                      <a:pt x="1035" y="4450"/>
                    </a:lnTo>
                    <a:lnTo>
                      <a:pt x="1040" y="4453"/>
                    </a:lnTo>
                    <a:lnTo>
                      <a:pt x="1048" y="4458"/>
                    </a:lnTo>
                    <a:lnTo>
                      <a:pt x="1055" y="4458"/>
                    </a:lnTo>
                    <a:lnTo>
                      <a:pt x="1067" y="4469"/>
                    </a:lnTo>
                    <a:lnTo>
                      <a:pt x="1071" y="4477"/>
                    </a:lnTo>
                    <a:lnTo>
                      <a:pt x="1079" y="4477"/>
                    </a:lnTo>
                    <a:lnTo>
                      <a:pt x="1084" y="4493"/>
                    </a:lnTo>
                    <a:lnTo>
                      <a:pt x="1087" y="4500"/>
                    </a:lnTo>
                    <a:lnTo>
                      <a:pt x="1095" y="4500"/>
                    </a:lnTo>
                    <a:lnTo>
                      <a:pt x="1111" y="4504"/>
                    </a:lnTo>
                    <a:lnTo>
                      <a:pt x="1119" y="4501"/>
                    </a:lnTo>
                    <a:lnTo>
                      <a:pt x="1124" y="4496"/>
                    </a:lnTo>
                    <a:lnTo>
                      <a:pt x="1130" y="4481"/>
                    </a:lnTo>
                    <a:lnTo>
                      <a:pt x="1138" y="4477"/>
                    </a:lnTo>
                    <a:lnTo>
                      <a:pt x="1145" y="4473"/>
                    </a:lnTo>
                    <a:lnTo>
                      <a:pt x="1148" y="4466"/>
                    </a:lnTo>
                    <a:lnTo>
                      <a:pt x="1154" y="4456"/>
                    </a:lnTo>
                    <a:lnTo>
                      <a:pt x="1144" y="4451"/>
                    </a:lnTo>
                    <a:lnTo>
                      <a:pt x="1132" y="4423"/>
                    </a:lnTo>
                    <a:lnTo>
                      <a:pt x="1113" y="4391"/>
                    </a:lnTo>
                    <a:lnTo>
                      <a:pt x="1105" y="4380"/>
                    </a:lnTo>
                    <a:lnTo>
                      <a:pt x="1101" y="4366"/>
                    </a:lnTo>
                    <a:lnTo>
                      <a:pt x="1101" y="4344"/>
                    </a:lnTo>
                    <a:lnTo>
                      <a:pt x="1108" y="4317"/>
                    </a:lnTo>
                    <a:lnTo>
                      <a:pt x="1106" y="4305"/>
                    </a:lnTo>
                    <a:lnTo>
                      <a:pt x="1097" y="4326"/>
                    </a:lnTo>
                    <a:lnTo>
                      <a:pt x="1094" y="4320"/>
                    </a:lnTo>
                    <a:lnTo>
                      <a:pt x="1091" y="4302"/>
                    </a:lnTo>
                    <a:lnTo>
                      <a:pt x="1081" y="4285"/>
                    </a:lnTo>
                    <a:lnTo>
                      <a:pt x="1069" y="4268"/>
                    </a:lnTo>
                    <a:lnTo>
                      <a:pt x="1059" y="4268"/>
                    </a:lnTo>
                    <a:lnTo>
                      <a:pt x="1054" y="4253"/>
                    </a:lnTo>
                    <a:lnTo>
                      <a:pt x="1063" y="4240"/>
                    </a:lnTo>
                    <a:lnTo>
                      <a:pt x="1064" y="4229"/>
                    </a:lnTo>
                    <a:lnTo>
                      <a:pt x="1071" y="4218"/>
                    </a:lnTo>
                    <a:lnTo>
                      <a:pt x="1075" y="4218"/>
                    </a:lnTo>
                    <a:lnTo>
                      <a:pt x="1076" y="4215"/>
                    </a:lnTo>
                    <a:lnTo>
                      <a:pt x="1079" y="4207"/>
                    </a:lnTo>
                    <a:lnTo>
                      <a:pt x="1089" y="4198"/>
                    </a:lnTo>
                    <a:lnTo>
                      <a:pt x="1095" y="4162"/>
                    </a:lnTo>
                    <a:lnTo>
                      <a:pt x="1102" y="4165"/>
                    </a:lnTo>
                    <a:lnTo>
                      <a:pt x="1106" y="4144"/>
                    </a:lnTo>
                    <a:lnTo>
                      <a:pt x="1107" y="4133"/>
                    </a:lnTo>
                    <a:lnTo>
                      <a:pt x="1098" y="4117"/>
                    </a:lnTo>
                    <a:lnTo>
                      <a:pt x="1110" y="4121"/>
                    </a:lnTo>
                    <a:lnTo>
                      <a:pt x="1121" y="4121"/>
                    </a:lnTo>
                    <a:lnTo>
                      <a:pt x="1119" y="4128"/>
                    </a:lnTo>
                    <a:lnTo>
                      <a:pt x="1126" y="4139"/>
                    </a:lnTo>
                    <a:lnTo>
                      <a:pt x="1130" y="4154"/>
                    </a:lnTo>
                    <a:lnTo>
                      <a:pt x="1138" y="4154"/>
                    </a:lnTo>
                    <a:lnTo>
                      <a:pt x="1143" y="4151"/>
                    </a:lnTo>
                    <a:lnTo>
                      <a:pt x="1148" y="4151"/>
                    </a:lnTo>
                    <a:lnTo>
                      <a:pt x="1160" y="4123"/>
                    </a:lnTo>
                    <a:lnTo>
                      <a:pt x="1166" y="4119"/>
                    </a:lnTo>
                    <a:lnTo>
                      <a:pt x="1159" y="4117"/>
                    </a:lnTo>
                    <a:lnTo>
                      <a:pt x="1155" y="4111"/>
                    </a:lnTo>
                    <a:lnTo>
                      <a:pt x="1149" y="4107"/>
                    </a:lnTo>
                    <a:lnTo>
                      <a:pt x="1140" y="4107"/>
                    </a:lnTo>
                    <a:lnTo>
                      <a:pt x="1133" y="4105"/>
                    </a:lnTo>
                    <a:lnTo>
                      <a:pt x="1130" y="4099"/>
                    </a:lnTo>
                    <a:lnTo>
                      <a:pt x="1137" y="4091"/>
                    </a:lnTo>
                    <a:lnTo>
                      <a:pt x="1138" y="4084"/>
                    </a:lnTo>
                    <a:lnTo>
                      <a:pt x="1145" y="4081"/>
                    </a:lnTo>
                    <a:lnTo>
                      <a:pt x="1154" y="4087"/>
                    </a:lnTo>
                    <a:lnTo>
                      <a:pt x="1166" y="4084"/>
                    </a:lnTo>
                    <a:lnTo>
                      <a:pt x="1157" y="4027"/>
                    </a:lnTo>
                    <a:lnTo>
                      <a:pt x="1150" y="4025"/>
                    </a:lnTo>
                    <a:lnTo>
                      <a:pt x="1145" y="4019"/>
                    </a:lnTo>
                    <a:lnTo>
                      <a:pt x="1143" y="4010"/>
                    </a:lnTo>
                    <a:lnTo>
                      <a:pt x="1139" y="4004"/>
                    </a:lnTo>
                    <a:lnTo>
                      <a:pt x="1133" y="3998"/>
                    </a:lnTo>
                    <a:lnTo>
                      <a:pt x="1126" y="3998"/>
                    </a:lnTo>
                    <a:lnTo>
                      <a:pt x="1108" y="4000"/>
                    </a:lnTo>
                    <a:lnTo>
                      <a:pt x="1095" y="3997"/>
                    </a:lnTo>
                    <a:lnTo>
                      <a:pt x="1094" y="4005"/>
                    </a:lnTo>
                    <a:lnTo>
                      <a:pt x="1081" y="3993"/>
                    </a:lnTo>
                    <a:lnTo>
                      <a:pt x="1081" y="3986"/>
                    </a:lnTo>
                    <a:lnTo>
                      <a:pt x="1076" y="3978"/>
                    </a:lnTo>
                    <a:lnTo>
                      <a:pt x="1081" y="3971"/>
                    </a:lnTo>
                    <a:lnTo>
                      <a:pt x="1076" y="3965"/>
                    </a:lnTo>
                    <a:lnTo>
                      <a:pt x="1076" y="3957"/>
                    </a:lnTo>
                    <a:lnTo>
                      <a:pt x="1047" y="3947"/>
                    </a:lnTo>
                    <a:lnTo>
                      <a:pt x="1058" y="3903"/>
                    </a:lnTo>
                    <a:lnTo>
                      <a:pt x="1071" y="3896"/>
                    </a:lnTo>
                    <a:lnTo>
                      <a:pt x="1076" y="3888"/>
                    </a:lnTo>
                    <a:lnTo>
                      <a:pt x="1074" y="3881"/>
                    </a:lnTo>
                    <a:lnTo>
                      <a:pt x="1063" y="3870"/>
                    </a:lnTo>
                    <a:lnTo>
                      <a:pt x="1073" y="3825"/>
                    </a:lnTo>
                    <a:lnTo>
                      <a:pt x="1086" y="3816"/>
                    </a:lnTo>
                    <a:lnTo>
                      <a:pt x="1091" y="3810"/>
                    </a:lnTo>
                    <a:lnTo>
                      <a:pt x="1090" y="3801"/>
                    </a:lnTo>
                    <a:lnTo>
                      <a:pt x="1092" y="3794"/>
                    </a:lnTo>
                    <a:lnTo>
                      <a:pt x="1092" y="3787"/>
                    </a:lnTo>
                    <a:lnTo>
                      <a:pt x="1096" y="3778"/>
                    </a:lnTo>
                    <a:lnTo>
                      <a:pt x="1101" y="3772"/>
                    </a:lnTo>
                    <a:lnTo>
                      <a:pt x="1107" y="3777"/>
                    </a:lnTo>
                    <a:lnTo>
                      <a:pt x="1111" y="3784"/>
                    </a:lnTo>
                    <a:lnTo>
                      <a:pt x="1123" y="3794"/>
                    </a:lnTo>
                    <a:lnTo>
                      <a:pt x="1140" y="3831"/>
                    </a:lnTo>
                    <a:lnTo>
                      <a:pt x="1149" y="3833"/>
                    </a:lnTo>
                    <a:lnTo>
                      <a:pt x="1175" y="3816"/>
                    </a:lnTo>
                    <a:lnTo>
                      <a:pt x="1172" y="3807"/>
                    </a:lnTo>
                    <a:lnTo>
                      <a:pt x="1169" y="3800"/>
                    </a:lnTo>
                    <a:lnTo>
                      <a:pt x="1165" y="3775"/>
                    </a:lnTo>
                    <a:lnTo>
                      <a:pt x="1157" y="3762"/>
                    </a:lnTo>
                    <a:lnTo>
                      <a:pt x="1166" y="3763"/>
                    </a:lnTo>
                    <a:lnTo>
                      <a:pt x="1173" y="3760"/>
                    </a:lnTo>
                    <a:lnTo>
                      <a:pt x="1193" y="3746"/>
                    </a:lnTo>
                    <a:lnTo>
                      <a:pt x="1200" y="3742"/>
                    </a:lnTo>
                    <a:lnTo>
                      <a:pt x="1205" y="3736"/>
                    </a:lnTo>
                    <a:lnTo>
                      <a:pt x="1205" y="3728"/>
                    </a:lnTo>
                    <a:lnTo>
                      <a:pt x="1205" y="3719"/>
                    </a:lnTo>
                    <a:lnTo>
                      <a:pt x="1213" y="3718"/>
                    </a:lnTo>
                    <a:lnTo>
                      <a:pt x="1221" y="3719"/>
                    </a:lnTo>
                    <a:lnTo>
                      <a:pt x="1229" y="3715"/>
                    </a:lnTo>
                    <a:lnTo>
                      <a:pt x="1234" y="3709"/>
                    </a:lnTo>
                    <a:lnTo>
                      <a:pt x="1241" y="3705"/>
                    </a:lnTo>
                    <a:lnTo>
                      <a:pt x="1248" y="3703"/>
                    </a:lnTo>
                    <a:lnTo>
                      <a:pt x="1253" y="3697"/>
                    </a:lnTo>
                    <a:lnTo>
                      <a:pt x="1261" y="3692"/>
                    </a:lnTo>
                    <a:lnTo>
                      <a:pt x="1266" y="3686"/>
                    </a:lnTo>
                    <a:lnTo>
                      <a:pt x="1267" y="3678"/>
                    </a:lnTo>
                    <a:lnTo>
                      <a:pt x="1274" y="3672"/>
                    </a:lnTo>
                    <a:lnTo>
                      <a:pt x="1289" y="3669"/>
                    </a:lnTo>
                    <a:lnTo>
                      <a:pt x="1305" y="3669"/>
                    </a:lnTo>
                    <a:lnTo>
                      <a:pt x="1306" y="3677"/>
                    </a:lnTo>
                    <a:lnTo>
                      <a:pt x="1310" y="3685"/>
                    </a:lnTo>
                    <a:lnTo>
                      <a:pt x="1326" y="3681"/>
                    </a:lnTo>
                    <a:lnTo>
                      <a:pt x="1331" y="3687"/>
                    </a:lnTo>
                    <a:lnTo>
                      <a:pt x="1336" y="3680"/>
                    </a:lnTo>
                    <a:lnTo>
                      <a:pt x="1338" y="3671"/>
                    </a:lnTo>
                    <a:lnTo>
                      <a:pt x="1343" y="3665"/>
                    </a:lnTo>
                    <a:lnTo>
                      <a:pt x="1350" y="3665"/>
                    </a:lnTo>
                    <a:lnTo>
                      <a:pt x="1358" y="3662"/>
                    </a:lnTo>
                    <a:lnTo>
                      <a:pt x="1366" y="3662"/>
                    </a:lnTo>
                    <a:lnTo>
                      <a:pt x="1371" y="3678"/>
                    </a:lnTo>
                    <a:lnTo>
                      <a:pt x="1376" y="3685"/>
                    </a:lnTo>
                    <a:lnTo>
                      <a:pt x="1385" y="3681"/>
                    </a:lnTo>
                    <a:lnTo>
                      <a:pt x="1392" y="3681"/>
                    </a:lnTo>
                    <a:lnTo>
                      <a:pt x="1399" y="3683"/>
                    </a:lnTo>
                    <a:lnTo>
                      <a:pt x="1415" y="3680"/>
                    </a:lnTo>
                    <a:lnTo>
                      <a:pt x="1423" y="3681"/>
                    </a:lnTo>
                    <a:lnTo>
                      <a:pt x="1430" y="3685"/>
                    </a:lnTo>
                    <a:lnTo>
                      <a:pt x="1436" y="3691"/>
                    </a:lnTo>
                    <a:lnTo>
                      <a:pt x="1442" y="3705"/>
                    </a:lnTo>
                    <a:lnTo>
                      <a:pt x="1463" y="3718"/>
                    </a:lnTo>
                    <a:lnTo>
                      <a:pt x="1468" y="3724"/>
                    </a:lnTo>
                    <a:lnTo>
                      <a:pt x="1471" y="3732"/>
                    </a:lnTo>
                    <a:lnTo>
                      <a:pt x="1482" y="3745"/>
                    </a:lnTo>
                    <a:lnTo>
                      <a:pt x="1481" y="3752"/>
                    </a:lnTo>
                    <a:lnTo>
                      <a:pt x="1482" y="3761"/>
                    </a:lnTo>
                    <a:lnTo>
                      <a:pt x="1487" y="3767"/>
                    </a:lnTo>
                    <a:lnTo>
                      <a:pt x="1494" y="3764"/>
                    </a:lnTo>
                    <a:lnTo>
                      <a:pt x="1494" y="3757"/>
                    </a:lnTo>
                    <a:lnTo>
                      <a:pt x="1493" y="3748"/>
                    </a:lnTo>
                    <a:lnTo>
                      <a:pt x="1494" y="3741"/>
                    </a:lnTo>
                    <a:lnTo>
                      <a:pt x="1489" y="3734"/>
                    </a:lnTo>
                    <a:lnTo>
                      <a:pt x="1494" y="3728"/>
                    </a:lnTo>
                    <a:lnTo>
                      <a:pt x="1503" y="3726"/>
                    </a:lnTo>
                    <a:lnTo>
                      <a:pt x="1505" y="3734"/>
                    </a:lnTo>
                    <a:lnTo>
                      <a:pt x="1511" y="3739"/>
                    </a:lnTo>
                    <a:lnTo>
                      <a:pt x="1514" y="3747"/>
                    </a:lnTo>
                    <a:lnTo>
                      <a:pt x="1520" y="3752"/>
                    </a:lnTo>
                    <a:lnTo>
                      <a:pt x="1536" y="3757"/>
                    </a:lnTo>
                    <a:lnTo>
                      <a:pt x="1549" y="3766"/>
                    </a:lnTo>
                    <a:lnTo>
                      <a:pt x="1558" y="3763"/>
                    </a:lnTo>
                    <a:lnTo>
                      <a:pt x="1578" y="3750"/>
                    </a:lnTo>
                    <a:lnTo>
                      <a:pt x="1578" y="3741"/>
                    </a:lnTo>
                    <a:lnTo>
                      <a:pt x="1584" y="3737"/>
                    </a:lnTo>
                    <a:lnTo>
                      <a:pt x="1590" y="3732"/>
                    </a:lnTo>
                    <a:lnTo>
                      <a:pt x="1598" y="3731"/>
                    </a:lnTo>
                    <a:lnTo>
                      <a:pt x="1606" y="3734"/>
                    </a:lnTo>
                    <a:lnTo>
                      <a:pt x="1606" y="3725"/>
                    </a:lnTo>
                    <a:lnTo>
                      <a:pt x="1614" y="3725"/>
                    </a:lnTo>
                    <a:lnTo>
                      <a:pt x="1622" y="3728"/>
                    </a:lnTo>
                    <a:lnTo>
                      <a:pt x="1629" y="3723"/>
                    </a:lnTo>
                    <a:lnTo>
                      <a:pt x="1637" y="3728"/>
                    </a:lnTo>
                    <a:lnTo>
                      <a:pt x="1648" y="3739"/>
                    </a:lnTo>
                    <a:lnTo>
                      <a:pt x="1662" y="3730"/>
                    </a:lnTo>
                    <a:lnTo>
                      <a:pt x="1666" y="3723"/>
                    </a:lnTo>
                    <a:lnTo>
                      <a:pt x="1682" y="3723"/>
                    </a:lnTo>
                    <a:lnTo>
                      <a:pt x="1689" y="3719"/>
                    </a:lnTo>
                    <a:lnTo>
                      <a:pt x="1704" y="3725"/>
                    </a:lnTo>
                    <a:lnTo>
                      <a:pt x="1709" y="3731"/>
                    </a:lnTo>
                    <a:lnTo>
                      <a:pt x="1710" y="3747"/>
                    </a:lnTo>
                    <a:lnTo>
                      <a:pt x="1716" y="3753"/>
                    </a:lnTo>
                    <a:lnTo>
                      <a:pt x="1721" y="3760"/>
                    </a:lnTo>
                    <a:lnTo>
                      <a:pt x="1737" y="3757"/>
                    </a:lnTo>
                    <a:lnTo>
                      <a:pt x="1752" y="3761"/>
                    </a:lnTo>
                    <a:lnTo>
                      <a:pt x="1752" y="3761"/>
                    </a:lnTo>
                    <a:lnTo>
                      <a:pt x="1754" y="3772"/>
                    </a:lnTo>
                    <a:lnTo>
                      <a:pt x="1772" y="3771"/>
                    </a:lnTo>
                    <a:lnTo>
                      <a:pt x="1778" y="3766"/>
                    </a:lnTo>
                    <a:lnTo>
                      <a:pt x="1785" y="3751"/>
                    </a:lnTo>
                    <a:lnTo>
                      <a:pt x="1790" y="3745"/>
                    </a:lnTo>
                    <a:lnTo>
                      <a:pt x="1796" y="3747"/>
                    </a:lnTo>
                    <a:lnTo>
                      <a:pt x="1807" y="3760"/>
                    </a:lnTo>
                    <a:lnTo>
                      <a:pt x="1824" y="3761"/>
                    </a:lnTo>
                    <a:lnTo>
                      <a:pt x="1839" y="3757"/>
                    </a:lnTo>
                    <a:lnTo>
                      <a:pt x="1847" y="3752"/>
                    </a:lnTo>
                    <a:lnTo>
                      <a:pt x="1863" y="3747"/>
                    </a:lnTo>
                    <a:lnTo>
                      <a:pt x="1874" y="3709"/>
                    </a:lnTo>
                    <a:lnTo>
                      <a:pt x="1877" y="3702"/>
                    </a:lnTo>
                    <a:lnTo>
                      <a:pt x="1872" y="3696"/>
                    </a:lnTo>
                    <a:lnTo>
                      <a:pt x="1870" y="3692"/>
                    </a:lnTo>
                    <a:lnTo>
                      <a:pt x="1856" y="3691"/>
                    </a:lnTo>
                    <a:lnTo>
                      <a:pt x="1840" y="3689"/>
                    </a:lnTo>
                    <a:lnTo>
                      <a:pt x="1834" y="3682"/>
                    </a:lnTo>
                    <a:lnTo>
                      <a:pt x="1831" y="3677"/>
                    </a:lnTo>
                    <a:lnTo>
                      <a:pt x="1813" y="3674"/>
                    </a:lnTo>
                    <a:lnTo>
                      <a:pt x="1806" y="3671"/>
                    </a:lnTo>
                    <a:lnTo>
                      <a:pt x="1807" y="3662"/>
                    </a:lnTo>
                    <a:lnTo>
                      <a:pt x="1802" y="3655"/>
                    </a:lnTo>
                    <a:lnTo>
                      <a:pt x="1786" y="3653"/>
                    </a:lnTo>
                    <a:lnTo>
                      <a:pt x="1788" y="3644"/>
                    </a:lnTo>
                    <a:lnTo>
                      <a:pt x="1795" y="3642"/>
                    </a:lnTo>
                    <a:lnTo>
                      <a:pt x="1807" y="3632"/>
                    </a:lnTo>
                    <a:lnTo>
                      <a:pt x="1823" y="3626"/>
                    </a:lnTo>
                    <a:lnTo>
                      <a:pt x="1837" y="3617"/>
                    </a:lnTo>
                    <a:lnTo>
                      <a:pt x="1840" y="3611"/>
                    </a:lnTo>
                    <a:lnTo>
                      <a:pt x="1842" y="3602"/>
                    </a:lnTo>
                    <a:lnTo>
                      <a:pt x="1823" y="3575"/>
                    </a:lnTo>
                    <a:lnTo>
                      <a:pt x="1831" y="3572"/>
                    </a:lnTo>
                    <a:lnTo>
                      <a:pt x="1838" y="3565"/>
                    </a:lnTo>
                    <a:lnTo>
                      <a:pt x="1839" y="3558"/>
                    </a:lnTo>
                    <a:lnTo>
                      <a:pt x="1845" y="3553"/>
                    </a:lnTo>
                    <a:lnTo>
                      <a:pt x="1854" y="3552"/>
                    </a:lnTo>
                    <a:lnTo>
                      <a:pt x="1863" y="3553"/>
                    </a:lnTo>
                    <a:lnTo>
                      <a:pt x="1870" y="3552"/>
                    </a:lnTo>
                    <a:lnTo>
                      <a:pt x="1877" y="3554"/>
                    </a:lnTo>
                    <a:lnTo>
                      <a:pt x="1893" y="3554"/>
                    </a:lnTo>
                    <a:lnTo>
                      <a:pt x="1902" y="3551"/>
                    </a:lnTo>
                    <a:lnTo>
                      <a:pt x="1904" y="3543"/>
                    </a:lnTo>
                    <a:lnTo>
                      <a:pt x="1901" y="3537"/>
                    </a:lnTo>
                    <a:lnTo>
                      <a:pt x="1886" y="3529"/>
                    </a:lnTo>
                    <a:lnTo>
                      <a:pt x="1854" y="3524"/>
                    </a:lnTo>
                    <a:lnTo>
                      <a:pt x="1850" y="3518"/>
                    </a:lnTo>
                    <a:lnTo>
                      <a:pt x="1852" y="3509"/>
                    </a:lnTo>
                    <a:lnTo>
                      <a:pt x="1859" y="3509"/>
                    </a:lnTo>
                    <a:lnTo>
                      <a:pt x="1866" y="3506"/>
                    </a:lnTo>
                    <a:lnTo>
                      <a:pt x="1871" y="3499"/>
                    </a:lnTo>
                    <a:lnTo>
                      <a:pt x="1865" y="3494"/>
                    </a:lnTo>
                    <a:lnTo>
                      <a:pt x="1858" y="3498"/>
                    </a:lnTo>
                    <a:lnTo>
                      <a:pt x="1842" y="3498"/>
                    </a:lnTo>
                    <a:lnTo>
                      <a:pt x="1842" y="3489"/>
                    </a:lnTo>
                    <a:lnTo>
                      <a:pt x="1844" y="3482"/>
                    </a:lnTo>
                    <a:lnTo>
                      <a:pt x="1849" y="3476"/>
                    </a:lnTo>
                    <a:lnTo>
                      <a:pt x="1838" y="3463"/>
                    </a:lnTo>
                    <a:lnTo>
                      <a:pt x="1854" y="3463"/>
                    </a:lnTo>
                    <a:lnTo>
                      <a:pt x="1859" y="3457"/>
                    </a:lnTo>
                    <a:lnTo>
                      <a:pt x="1867" y="3457"/>
                    </a:lnTo>
                    <a:lnTo>
                      <a:pt x="1872" y="3463"/>
                    </a:lnTo>
                    <a:lnTo>
                      <a:pt x="1880" y="3462"/>
                    </a:lnTo>
                    <a:lnTo>
                      <a:pt x="1888" y="3463"/>
                    </a:lnTo>
                    <a:lnTo>
                      <a:pt x="1896" y="3461"/>
                    </a:lnTo>
                    <a:lnTo>
                      <a:pt x="1920" y="3461"/>
                    </a:lnTo>
                    <a:lnTo>
                      <a:pt x="1925" y="3468"/>
                    </a:lnTo>
                    <a:lnTo>
                      <a:pt x="1935" y="3456"/>
                    </a:lnTo>
                    <a:lnTo>
                      <a:pt x="1942" y="3452"/>
                    </a:lnTo>
                    <a:lnTo>
                      <a:pt x="1958" y="3454"/>
                    </a:lnTo>
                    <a:lnTo>
                      <a:pt x="1966" y="3449"/>
                    </a:lnTo>
                    <a:lnTo>
                      <a:pt x="1973" y="3446"/>
                    </a:lnTo>
                    <a:lnTo>
                      <a:pt x="1987" y="3436"/>
                    </a:lnTo>
                    <a:lnTo>
                      <a:pt x="1994" y="3439"/>
                    </a:lnTo>
                    <a:lnTo>
                      <a:pt x="2000" y="3444"/>
                    </a:lnTo>
                    <a:lnTo>
                      <a:pt x="2008" y="3444"/>
                    </a:lnTo>
                    <a:lnTo>
                      <a:pt x="2010" y="3436"/>
                    </a:lnTo>
                    <a:lnTo>
                      <a:pt x="2027" y="3432"/>
                    </a:lnTo>
                    <a:lnTo>
                      <a:pt x="2033" y="3428"/>
                    </a:lnTo>
                    <a:lnTo>
                      <a:pt x="2042" y="3427"/>
                    </a:lnTo>
                    <a:lnTo>
                      <a:pt x="2049" y="3424"/>
                    </a:lnTo>
                    <a:lnTo>
                      <a:pt x="2057" y="3424"/>
                    </a:lnTo>
                    <a:lnTo>
                      <a:pt x="2064" y="3427"/>
                    </a:lnTo>
                    <a:lnTo>
                      <a:pt x="2069" y="3419"/>
                    </a:lnTo>
                    <a:lnTo>
                      <a:pt x="2070" y="3412"/>
                    </a:lnTo>
                    <a:lnTo>
                      <a:pt x="2074" y="3403"/>
                    </a:lnTo>
                    <a:lnTo>
                      <a:pt x="2081" y="3400"/>
                    </a:lnTo>
                    <a:lnTo>
                      <a:pt x="2089" y="3398"/>
                    </a:lnTo>
                    <a:lnTo>
                      <a:pt x="2096" y="3402"/>
                    </a:lnTo>
                    <a:lnTo>
                      <a:pt x="2114" y="3396"/>
                    </a:lnTo>
                    <a:lnTo>
                      <a:pt x="2114" y="3397"/>
                    </a:lnTo>
                    <a:lnTo>
                      <a:pt x="2151" y="3387"/>
                    </a:lnTo>
                    <a:lnTo>
                      <a:pt x="2183" y="3384"/>
                    </a:lnTo>
                    <a:lnTo>
                      <a:pt x="2211" y="3375"/>
                    </a:lnTo>
                    <a:lnTo>
                      <a:pt x="2218" y="3369"/>
                    </a:lnTo>
                    <a:lnTo>
                      <a:pt x="2226" y="3370"/>
                    </a:lnTo>
                    <a:lnTo>
                      <a:pt x="2234" y="3368"/>
                    </a:lnTo>
                    <a:lnTo>
                      <a:pt x="2238" y="3362"/>
                    </a:lnTo>
                    <a:lnTo>
                      <a:pt x="2238" y="3353"/>
                    </a:lnTo>
                    <a:lnTo>
                      <a:pt x="2238" y="3346"/>
                    </a:lnTo>
                    <a:lnTo>
                      <a:pt x="2247" y="3347"/>
                    </a:lnTo>
                    <a:lnTo>
                      <a:pt x="2254" y="3344"/>
                    </a:lnTo>
                    <a:lnTo>
                      <a:pt x="2259" y="3338"/>
                    </a:lnTo>
                    <a:lnTo>
                      <a:pt x="2265" y="3333"/>
                    </a:lnTo>
                    <a:lnTo>
                      <a:pt x="2274" y="3333"/>
                    </a:lnTo>
                    <a:lnTo>
                      <a:pt x="2279" y="3326"/>
                    </a:lnTo>
                    <a:lnTo>
                      <a:pt x="2286" y="3326"/>
                    </a:lnTo>
                    <a:lnTo>
                      <a:pt x="2293" y="3332"/>
                    </a:lnTo>
                    <a:lnTo>
                      <a:pt x="2300" y="3330"/>
                    </a:lnTo>
                    <a:lnTo>
                      <a:pt x="2307" y="3333"/>
                    </a:lnTo>
                    <a:lnTo>
                      <a:pt x="2316" y="3331"/>
                    </a:lnTo>
                    <a:lnTo>
                      <a:pt x="2323" y="3335"/>
                    </a:lnTo>
                    <a:lnTo>
                      <a:pt x="2328" y="3341"/>
                    </a:lnTo>
                    <a:lnTo>
                      <a:pt x="2342" y="3349"/>
                    </a:lnTo>
                    <a:lnTo>
                      <a:pt x="2349" y="3346"/>
                    </a:lnTo>
                    <a:lnTo>
                      <a:pt x="2355" y="3341"/>
                    </a:lnTo>
                    <a:lnTo>
                      <a:pt x="2371" y="3338"/>
                    </a:lnTo>
                    <a:lnTo>
                      <a:pt x="2379" y="3341"/>
                    </a:lnTo>
                    <a:lnTo>
                      <a:pt x="2385" y="3347"/>
                    </a:lnTo>
                    <a:lnTo>
                      <a:pt x="2388" y="3354"/>
                    </a:lnTo>
                    <a:lnTo>
                      <a:pt x="2390" y="3370"/>
                    </a:lnTo>
                    <a:lnTo>
                      <a:pt x="2388" y="3379"/>
                    </a:lnTo>
                    <a:lnTo>
                      <a:pt x="2391" y="3386"/>
                    </a:lnTo>
                    <a:lnTo>
                      <a:pt x="2403" y="3397"/>
                    </a:lnTo>
                    <a:lnTo>
                      <a:pt x="2399" y="3403"/>
                    </a:lnTo>
                    <a:lnTo>
                      <a:pt x="2401" y="3420"/>
                    </a:lnTo>
                    <a:lnTo>
                      <a:pt x="2396" y="3427"/>
                    </a:lnTo>
                    <a:lnTo>
                      <a:pt x="2391" y="3433"/>
                    </a:lnTo>
                    <a:lnTo>
                      <a:pt x="2394" y="3440"/>
                    </a:lnTo>
                    <a:lnTo>
                      <a:pt x="2397" y="3448"/>
                    </a:lnTo>
                    <a:lnTo>
                      <a:pt x="2413" y="3444"/>
                    </a:lnTo>
                    <a:lnTo>
                      <a:pt x="2420" y="3449"/>
                    </a:lnTo>
                    <a:lnTo>
                      <a:pt x="2428" y="3448"/>
                    </a:lnTo>
                    <a:lnTo>
                      <a:pt x="2431" y="3439"/>
                    </a:lnTo>
                    <a:lnTo>
                      <a:pt x="2439" y="3439"/>
                    </a:lnTo>
                    <a:lnTo>
                      <a:pt x="2446" y="3441"/>
                    </a:lnTo>
                    <a:lnTo>
                      <a:pt x="2449" y="3433"/>
                    </a:lnTo>
                    <a:lnTo>
                      <a:pt x="2449" y="3425"/>
                    </a:lnTo>
                    <a:lnTo>
                      <a:pt x="2456" y="3427"/>
                    </a:lnTo>
                    <a:lnTo>
                      <a:pt x="2460" y="3434"/>
                    </a:lnTo>
                    <a:lnTo>
                      <a:pt x="2462" y="3443"/>
                    </a:lnTo>
                    <a:lnTo>
                      <a:pt x="2467" y="3448"/>
                    </a:lnTo>
                    <a:lnTo>
                      <a:pt x="2465" y="3455"/>
                    </a:lnTo>
                    <a:lnTo>
                      <a:pt x="2463" y="3463"/>
                    </a:lnTo>
                    <a:lnTo>
                      <a:pt x="2479" y="3465"/>
                    </a:lnTo>
                    <a:lnTo>
                      <a:pt x="2477" y="3457"/>
                    </a:lnTo>
                    <a:lnTo>
                      <a:pt x="2472" y="3451"/>
                    </a:lnTo>
                    <a:lnTo>
                      <a:pt x="2479" y="3448"/>
                    </a:lnTo>
                    <a:lnTo>
                      <a:pt x="2495" y="3451"/>
                    </a:lnTo>
                    <a:lnTo>
                      <a:pt x="2503" y="3456"/>
                    </a:lnTo>
                    <a:lnTo>
                      <a:pt x="2508" y="3462"/>
                    </a:lnTo>
                    <a:lnTo>
                      <a:pt x="2516" y="3466"/>
                    </a:lnTo>
                    <a:lnTo>
                      <a:pt x="2523" y="3466"/>
                    </a:lnTo>
                    <a:lnTo>
                      <a:pt x="2527" y="3459"/>
                    </a:lnTo>
                    <a:lnTo>
                      <a:pt x="2535" y="3455"/>
                    </a:lnTo>
                    <a:lnTo>
                      <a:pt x="2537" y="3463"/>
                    </a:lnTo>
                    <a:lnTo>
                      <a:pt x="2537" y="3471"/>
                    </a:lnTo>
                    <a:lnTo>
                      <a:pt x="2528" y="3473"/>
                    </a:lnTo>
                    <a:lnTo>
                      <a:pt x="2522" y="3478"/>
                    </a:lnTo>
                    <a:lnTo>
                      <a:pt x="2517" y="3486"/>
                    </a:lnTo>
                    <a:lnTo>
                      <a:pt x="2515" y="3493"/>
                    </a:lnTo>
                    <a:lnTo>
                      <a:pt x="2516" y="3502"/>
                    </a:lnTo>
                    <a:lnTo>
                      <a:pt x="2521" y="3508"/>
                    </a:lnTo>
                    <a:lnTo>
                      <a:pt x="2528" y="3508"/>
                    </a:lnTo>
                    <a:lnTo>
                      <a:pt x="2533" y="3502"/>
                    </a:lnTo>
                    <a:lnTo>
                      <a:pt x="2548" y="3495"/>
                    </a:lnTo>
                    <a:lnTo>
                      <a:pt x="2555" y="3498"/>
                    </a:lnTo>
                    <a:lnTo>
                      <a:pt x="2564" y="3498"/>
                    </a:lnTo>
                    <a:lnTo>
                      <a:pt x="2570" y="3503"/>
                    </a:lnTo>
                    <a:lnTo>
                      <a:pt x="2578" y="3503"/>
                    </a:lnTo>
                    <a:lnTo>
                      <a:pt x="2575" y="3495"/>
                    </a:lnTo>
                    <a:lnTo>
                      <a:pt x="2580" y="3489"/>
                    </a:lnTo>
                    <a:lnTo>
                      <a:pt x="2589" y="3488"/>
                    </a:lnTo>
                    <a:lnTo>
                      <a:pt x="2598" y="3477"/>
                    </a:lnTo>
                    <a:lnTo>
                      <a:pt x="2614" y="3475"/>
                    </a:lnTo>
                    <a:lnTo>
                      <a:pt x="2627" y="3463"/>
                    </a:lnTo>
                    <a:lnTo>
                      <a:pt x="2633" y="3449"/>
                    </a:lnTo>
                    <a:lnTo>
                      <a:pt x="2639" y="3444"/>
                    </a:lnTo>
                    <a:lnTo>
                      <a:pt x="2648" y="3445"/>
                    </a:lnTo>
                    <a:lnTo>
                      <a:pt x="2664" y="3441"/>
                    </a:lnTo>
                    <a:lnTo>
                      <a:pt x="2671" y="3439"/>
                    </a:lnTo>
                    <a:lnTo>
                      <a:pt x="2675" y="3432"/>
                    </a:lnTo>
                    <a:lnTo>
                      <a:pt x="2691" y="3430"/>
                    </a:lnTo>
                    <a:lnTo>
                      <a:pt x="2704" y="3422"/>
                    </a:lnTo>
                    <a:lnTo>
                      <a:pt x="2708" y="3429"/>
                    </a:lnTo>
                    <a:lnTo>
                      <a:pt x="2709" y="3436"/>
                    </a:lnTo>
                    <a:lnTo>
                      <a:pt x="2704" y="3444"/>
                    </a:lnTo>
                    <a:lnTo>
                      <a:pt x="2697" y="3446"/>
                    </a:lnTo>
                    <a:lnTo>
                      <a:pt x="2689" y="3446"/>
                    </a:lnTo>
                    <a:lnTo>
                      <a:pt x="2688" y="345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33"/>
              <p:cNvSpPr>
                <a:spLocks noChangeAspect="1"/>
              </p:cNvSpPr>
              <p:nvPr/>
            </p:nvSpPr>
            <p:spPr bwMode="gray">
              <a:xfrm>
                <a:off x="2730" y="1750"/>
                <a:ext cx="36" cy="27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2" y="114"/>
                  </a:cxn>
                  <a:cxn ang="0">
                    <a:pos x="12" y="107"/>
                  </a:cxn>
                  <a:cxn ang="0">
                    <a:pos x="14" y="102"/>
                  </a:cxn>
                  <a:cxn ang="0">
                    <a:pos x="19" y="87"/>
                  </a:cxn>
                  <a:cxn ang="0">
                    <a:pos x="21" y="76"/>
                  </a:cxn>
                  <a:cxn ang="0">
                    <a:pos x="25" y="70"/>
                  </a:cxn>
                  <a:cxn ang="0">
                    <a:pos x="46" y="69"/>
                  </a:cxn>
                  <a:cxn ang="0">
                    <a:pos x="55" y="63"/>
                  </a:cxn>
                  <a:cxn ang="0">
                    <a:pos x="67" y="48"/>
                  </a:cxn>
                  <a:cxn ang="0">
                    <a:pos x="77" y="32"/>
                  </a:cxn>
                  <a:cxn ang="0">
                    <a:pos x="82" y="15"/>
                  </a:cxn>
                  <a:cxn ang="0">
                    <a:pos x="83" y="0"/>
                  </a:cxn>
                  <a:cxn ang="0">
                    <a:pos x="79" y="27"/>
                  </a:cxn>
                  <a:cxn ang="0">
                    <a:pos x="71" y="46"/>
                  </a:cxn>
                  <a:cxn ang="0">
                    <a:pos x="65" y="55"/>
                  </a:cxn>
                  <a:cxn ang="0">
                    <a:pos x="57" y="64"/>
                  </a:cxn>
                  <a:cxn ang="0">
                    <a:pos x="61" y="71"/>
                  </a:cxn>
                  <a:cxn ang="0">
                    <a:pos x="67" y="70"/>
                  </a:cxn>
                  <a:cxn ang="0">
                    <a:pos x="76" y="75"/>
                  </a:cxn>
                  <a:cxn ang="0">
                    <a:pos x="87" y="75"/>
                  </a:cxn>
                  <a:cxn ang="0">
                    <a:pos x="89" y="66"/>
                  </a:cxn>
                  <a:cxn ang="0">
                    <a:pos x="89" y="49"/>
                  </a:cxn>
                  <a:cxn ang="0">
                    <a:pos x="93" y="44"/>
                  </a:cxn>
                  <a:cxn ang="0">
                    <a:pos x="93" y="41"/>
                  </a:cxn>
                  <a:cxn ang="0">
                    <a:pos x="103" y="38"/>
                  </a:cxn>
                  <a:cxn ang="0">
                    <a:pos x="109" y="43"/>
                  </a:cxn>
                  <a:cxn ang="0">
                    <a:pos x="116" y="46"/>
                  </a:cxn>
                  <a:cxn ang="0">
                    <a:pos x="122" y="50"/>
                  </a:cxn>
                  <a:cxn ang="0">
                    <a:pos x="130" y="54"/>
                  </a:cxn>
                  <a:cxn ang="0">
                    <a:pos x="147" y="57"/>
                  </a:cxn>
                  <a:cxn ang="0">
                    <a:pos x="163" y="55"/>
                  </a:cxn>
                  <a:cxn ang="0">
                    <a:pos x="169" y="59"/>
                  </a:cxn>
                  <a:cxn ang="0">
                    <a:pos x="180" y="82"/>
                  </a:cxn>
                  <a:cxn ang="0">
                    <a:pos x="174" y="97"/>
                  </a:cxn>
                  <a:cxn ang="0">
                    <a:pos x="174" y="114"/>
                  </a:cxn>
                  <a:cxn ang="0">
                    <a:pos x="177" y="124"/>
                  </a:cxn>
                  <a:cxn ang="0">
                    <a:pos x="153" y="127"/>
                  </a:cxn>
                  <a:cxn ang="0">
                    <a:pos x="126" y="133"/>
                  </a:cxn>
                  <a:cxn ang="0">
                    <a:pos x="78" y="134"/>
                  </a:cxn>
                  <a:cxn ang="0">
                    <a:pos x="14" y="123"/>
                  </a:cxn>
                  <a:cxn ang="0">
                    <a:pos x="0" y="118"/>
                  </a:cxn>
                </a:cxnLst>
                <a:rect l="0" t="0" r="r" b="b"/>
                <a:pathLst>
                  <a:path w="180" h="134">
                    <a:moveTo>
                      <a:pt x="0" y="118"/>
                    </a:moveTo>
                    <a:lnTo>
                      <a:pt x="2" y="114"/>
                    </a:lnTo>
                    <a:lnTo>
                      <a:pt x="12" y="107"/>
                    </a:lnTo>
                    <a:lnTo>
                      <a:pt x="14" y="102"/>
                    </a:lnTo>
                    <a:lnTo>
                      <a:pt x="19" y="87"/>
                    </a:lnTo>
                    <a:lnTo>
                      <a:pt x="21" y="76"/>
                    </a:lnTo>
                    <a:lnTo>
                      <a:pt x="25" y="70"/>
                    </a:lnTo>
                    <a:lnTo>
                      <a:pt x="46" y="69"/>
                    </a:lnTo>
                    <a:lnTo>
                      <a:pt x="55" y="63"/>
                    </a:lnTo>
                    <a:lnTo>
                      <a:pt x="67" y="48"/>
                    </a:lnTo>
                    <a:lnTo>
                      <a:pt x="77" y="32"/>
                    </a:lnTo>
                    <a:lnTo>
                      <a:pt x="82" y="15"/>
                    </a:lnTo>
                    <a:lnTo>
                      <a:pt x="83" y="0"/>
                    </a:lnTo>
                    <a:lnTo>
                      <a:pt x="79" y="27"/>
                    </a:lnTo>
                    <a:lnTo>
                      <a:pt x="71" y="46"/>
                    </a:lnTo>
                    <a:lnTo>
                      <a:pt x="65" y="55"/>
                    </a:lnTo>
                    <a:lnTo>
                      <a:pt x="57" y="64"/>
                    </a:lnTo>
                    <a:lnTo>
                      <a:pt x="61" y="71"/>
                    </a:lnTo>
                    <a:lnTo>
                      <a:pt x="67" y="70"/>
                    </a:lnTo>
                    <a:lnTo>
                      <a:pt x="76" y="75"/>
                    </a:lnTo>
                    <a:lnTo>
                      <a:pt x="87" y="75"/>
                    </a:lnTo>
                    <a:lnTo>
                      <a:pt x="89" y="66"/>
                    </a:lnTo>
                    <a:lnTo>
                      <a:pt x="89" y="49"/>
                    </a:lnTo>
                    <a:lnTo>
                      <a:pt x="93" y="44"/>
                    </a:lnTo>
                    <a:lnTo>
                      <a:pt x="93" y="41"/>
                    </a:lnTo>
                    <a:lnTo>
                      <a:pt x="103" y="38"/>
                    </a:lnTo>
                    <a:lnTo>
                      <a:pt x="109" y="43"/>
                    </a:lnTo>
                    <a:lnTo>
                      <a:pt x="116" y="46"/>
                    </a:lnTo>
                    <a:lnTo>
                      <a:pt x="122" y="50"/>
                    </a:lnTo>
                    <a:lnTo>
                      <a:pt x="130" y="54"/>
                    </a:lnTo>
                    <a:lnTo>
                      <a:pt x="147" y="57"/>
                    </a:lnTo>
                    <a:lnTo>
                      <a:pt x="163" y="55"/>
                    </a:lnTo>
                    <a:lnTo>
                      <a:pt x="169" y="59"/>
                    </a:lnTo>
                    <a:lnTo>
                      <a:pt x="180" y="82"/>
                    </a:lnTo>
                    <a:lnTo>
                      <a:pt x="174" y="97"/>
                    </a:lnTo>
                    <a:lnTo>
                      <a:pt x="174" y="114"/>
                    </a:lnTo>
                    <a:lnTo>
                      <a:pt x="177" y="124"/>
                    </a:lnTo>
                    <a:lnTo>
                      <a:pt x="153" y="127"/>
                    </a:lnTo>
                    <a:lnTo>
                      <a:pt x="126" y="133"/>
                    </a:lnTo>
                    <a:lnTo>
                      <a:pt x="78" y="134"/>
                    </a:lnTo>
                    <a:lnTo>
                      <a:pt x="14" y="123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5" name="Group 135"/>
            <p:cNvGrpSpPr>
              <a:grpSpLocks noChangeAspect="1"/>
            </p:cNvGrpSpPr>
            <p:nvPr/>
          </p:nvGrpSpPr>
          <p:grpSpPr bwMode="gray">
            <a:xfrm>
              <a:off x="6352012" y="3373319"/>
              <a:ext cx="648777" cy="644324"/>
              <a:chOff x="2802" y="1979"/>
              <a:chExt cx="408" cy="369"/>
            </a:xfrm>
            <a:grpFill/>
          </p:grpSpPr>
          <p:sp>
            <p:nvSpPr>
              <p:cNvPr id="320" name="Freeform 136"/>
              <p:cNvSpPr>
                <a:spLocks noChangeAspect="1"/>
              </p:cNvSpPr>
              <p:nvPr/>
            </p:nvSpPr>
            <p:spPr bwMode="gray">
              <a:xfrm>
                <a:off x="2899" y="2082"/>
                <a:ext cx="19" cy="23"/>
              </a:xfrm>
              <a:custGeom>
                <a:avLst/>
                <a:gdLst/>
                <a:ahLst/>
                <a:cxnLst>
                  <a:cxn ang="0">
                    <a:pos x="39" y="96"/>
                  </a:cxn>
                  <a:cxn ang="0">
                    <a:pos x="45" y="93"/>
                  </a:cxn>
                  <a:cxn ang="0">
                    <a:pos x="55" y="83"/>
                  </a:cxn>
                  <a:cxn ang="0">
                    <a:pos x="58" y="78"/>
                  </a:cxn>
                  <a:cxn ang="0">
                    <a:pos x="53" y="75"/>
                  </a:cxn>
                  <a:cxn ang="0">
                    <a:pos x="58" y="68"/>
                  </a:cxn>
                  <a:cxn ang="0">
                    <a:pos x="72" y="62"/>
                  </a:cxn>
                  <a:cxn ang="0">
                    <a:pos x="79" y="62"/>
                  </a:cxn>
                  <a:cxn ang="0">
                    <a:pos x="77" y="59"/>
                  </a:cxn>
                  <a:cxn ang="0">
                    <a:pos x="74" y="53"/>
                  </a:cxn>
                  <a:cxn ang="0">
                    <a:pos x="77" y="48"/>
                  </a:cxn>
                  <a:cxn ang="0">
                    <a:pos x="87" y="42"/>
                  </a:cxn>
                  <a:cxn ang="0">
                    <a:pos x="91" y="38"/>
                  </a:cxn>
                  <a:cxn ang="0">
                    <a:pos x="91" y="34"/>
                  </a:cxn>
                  <a:cxn ang="0">
                    <a:pos x="88" y="25"/>
                  </a:cxn>
                  <a:cxn ang="0">
                    <a:pos x="85" y="19"/>
                  </a:cxn>
                  <a:cxn ang="0">
                    <a:pos x="77" y="15"/>
                  </a:cxn>
                  <a:cxn ang="0">
                    <a:pos x="81" y="10"/>
                  </a:cxn>
                  <a:cxn ang="0">
                    <a:pos x="85" y="9"/>
                  </a:cxn>
                  <a:cxn ang="0">
                    <a:pos x="84" y="4"/>
                  </a:cxn>
                  <a:cxn ang="0">
                    <a:pos x="77" y="0"/>
                  </a:cxn>
                  <a:cxn ang="0">
                    <a:pos x="72" y="4"/>
                  </a:cxn>
                  <a:cxn ang="0">
                    <a:pos x="58" y="14"/>
                  </a:cxn>
                  <a:cxn ang="0">
                    <a:pos x="41" y="29"/>
                  </a:cxn>
                  <a:cxn ang="0">
                    <a:pos x="27" y="54"/>
                  </a:cxn>
                  <a:cxn ang="0">
                    <a:pos x="25" y="58"/>
                  </a:cxn>
                  <a:cxn ang="0">
                    <a:pos x="17" y="73"/>
                  </a:cxn>
                  <a:cxn ang="0">
                    <a:pos x="11" y="85"/>
                  </a:cxn>
                  <a:cxn ang="0">
                    <a:pos x="1" y="106"/>
                  </a:cxn>
                  <a:cxn ang="0">
                    <a:pos x="2" y="113"/>
                  </a:cxn>
                  <a:cxn ang="0">
                    <a:pos x="16" y="116"/>
                  </a:cxn>
                  <a:cxn ang="0">
                    <a:pos x="21" y="113"/>
                  </a:cxn>
                  <a:cxn ang="0">
                    <a:pos x="27" y="101"/>
                  </a:cxn>
                  <a:cxn ang="0">
                    <a:pos x="31" y="100"/>
                  </a:cxn>
                </a:cxnLst>
                <a:rect l="0" t="0" r="r" b="b"/>
                <a:pathLst>
                  <a:path w="95" h="116">
                    <a:moveTo>
                      <a:pt x="32" y="102"/>
                    </a:moveTo>
                    <a:lnTo>
                      <a:pt x="39" y="96"/>
                    </a:lnTo>
                    <a:lnTo>
                      <a:pt x="44" y="95"/>
                    </a:lnTo>
                    <a:lnTo>
                      <a:pt x="45" y="93"/>
                    </a:lnTo>
                    <a:lnTo>
                      <a:pt x="52" y="88"/>
                    </a:lnTo>
                    <a:lnTo>
                      <a:pt x="55" y="83"/>
                    </a:lnTo>
                    <a:lnTo>
                      <a:pt x="58" y="83"/>
                    </a:lnTo>
                    <a:lnTo>
                      <a:pt x="58" y="78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5" y="69"/>
                    </a:lnTo>
                    <a:lnTo>
                      <a:pt x="58" y="68"/>
                    </a:lnTo>
                    <a:lnTo>
                      <a:pt x="59" y="63"/>
                    </a:lnTo>
                    <a:lnTo>
                      <a:pt x="72" y="62"/>
                    </a:lnTo>
                    <a:lnTo>
                      <a:pt x="77" y="63"/>
                    </a:lnTo>
                    <a:lnTo>
                      <a:pt x="79" y="62"/>
                    </a:lnTo>
                    <a:lnTo>
                      <a:pt x="80" y="62"/>
                    </a:lnTo>
                    <a:lnTo>
                      <a:pt x="77" y="59"/>
                    </a:lnTo>
                    <a:lnTo>
                      <a:pt x="72" y="56"/>
                    </a:lnTo>
                    <a:lnTo>
                      <a:pt x="74" y="53"/>
                    </a:lnTo>
                    <a:lnTo>
                      <a:pt x="77" y="52"/>
                    </a:lnTo>
                    <a:lnTo>
                      <a:pt x="77" y="48"/>
                    </a:lnTo>
                    <a:lnTo>
                      <a:pt x="82" y="47"/>
                    </a:lnTo>
                    <a:lnTo>
                      <a:pt x="87" y="42"/>
                    </a:lnTo>
                    <a:lnTo>
                      <a:pt x="90" y="42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1" y="34"/>
                    </a:lnTo>
                    <a:lnTo>
                      <a:pt x="92" y="30"/>
                    </a:lnTo>
                    <a:lnTo>
                      <a:pt x="88" y="25"/>
                    </a:lnTo>
                    <a:lnTo>
                      <a:pt x="90" y="21"/>
                    </a:lnTo>
                    <a:lnTo>
                      <a:pt x="85" y="19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4" y="4"/>
                    </a:lnTo>
                    <a:lnTo>
                      <a:pt x="79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4"/>
                    </a:lnTo>
                    <a:lnTo>
                      <a:pt x="55" y="4"/>
                    </a:lnTo>
                    <a:lnTo>
                      <a:pt x="58" y="14"/>
                    </a:lnTo>
                    <a:lnTo>
                      <a:pt x="48" y="21"/>
                    </a:lnTo>
                    <a:lnTo>
                      <a:pt x="41" y="29"/>
                    </a:lnTo>
                    <a:lnTo>
                      <a:pt x="33" y="53"/>
                    </a:lnTo>
                    <a:lnTo>
                      <a:pt x="27" y="54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2" y="63"/>
                    </a:lnTo>
                    <a:lnTo>
                      <a:pt x="17" y="73"/>
                    </a:lnTo>
                    <a:lnTo>
                      <a:pt x="16" y="77"/>
                    </a:lnTo>
                    <a:lnTo>
                      <a:pt x="11" y="85"/>
                    </a:lnTo>
                    <a:lnTo>
                      <a:pt x="6" y="99"/>
                    </a:lnTo>
                    <a:lnTo>
                      <a:pt x="1" y="106"/>
                    </a:lnTo>
                    <a:lnTo>
                      <a:pt x="0" y="111"/>
                    </a:lnTo>
                    <a:lnTo>
                      <a:pt x="2" y="113"/>
                    </a:lnTo>
                    <a:lnTo>
                      <a:pt x="14" y="112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1" y="113"/>
                    </a:lnTo>
                    <a:lnTo>
                      <a:pt x="26" y="115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1" y="100"/>
                    </a:lnTo>
                    <a:lnTo>
                      <a:pt x="32" y="10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21" name="Group 137"/>
              <p:cNvGrpSpPr>
                <a:grpSpLocks noChangeAspect="1"/>
              </p:cNvGrpSpPr>
              <p:nvPr/>
            </p:nvGrpSpPr>
            <p:grpSpPr bwMode="gray">
              <a:xfrm>
                <a:off x="2889" y="2101"/>
                <a:ext cx="17" cy="51"/>
                <a:chOff x="2889" y="2101"/>
                <a:chExt cx="17" cy="51"/>
              </a:xfrm>
              <a:grpFill/>
            </p:grpSpPr>
            <p:sp>
              <p:nvSpPr>
                <p:cNvPr id="346" name="Freeform 138"/>
                <p:cNvSpPr>
                  <a:spLocks noChangeAspect="1"/>
                </p:cNvSpPr>
                <p:nvPr/>
              </p:nvSpPr>
              <p:spPr bwMode="gray">
                <a:xfrm>
                  <a:off x="2897" y="2111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30" y="66"/>
                    </a:cxn>
                    <a:cxn ang="0">
                      <a:pos x="32" y="64"/>
                    </a:cxn>
                    <a:cxn ang="0">
                      <a:pos x="33" y="55"/>
                    </a:cxn>
                    <a:cxn ang="0">
                      <a:pos x="36" y="49"/>
                    </a:cxn>
                    <a:cxn ang="0">
                      <a:pos x="33" y="40"/>
                    </a:cxn>
                    <a:cxn ang="0">
                      <a:pos x="35" y="29"/>
                    </a:cxn>
                    <a:cxn ang="0">
                      <a:pos x="36" y="21"/>
                    </a:cxn>
                    <a:cxn ang="0">
                      <a:pos x="37" y="12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3" y="10"/>
                    </a:cxn>
                    <a:cxn ang="0">
                      <a:pos x="30" y="7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16" y="0"/>
                    </a:cxn>
                    <a:cxn ang="0">
                      <a:pos x="12" y="1"/>
                    </a:cxn>
                    <a:cxn ang="0">
                      <a:pos x="10" y="3"/>
                    </a:cxn>
                    <a:cxn ang="0">
                      <a:pos x="10" y="13"/>
                    </a:cxn>
                    <a:cxn ang="0">
                      <a:pos x="4" y="19"/>
                    </a:cxn>
                    <a:cxn ang="0">
                      <a:pos x="4" y="34"/>
                    </a:cxn>
                    <a:cxn ang="0">
                      <a:pos x="6" y="39"/>
                    </a:cxn>
                    <a:cxn ang="0">
                      <a:pos x="5" y="45"/>
                    </a:cxn>
                    <a:cxn ang="0">
                      <a:pos x="15" y="44"/>
                    </a:cxn>
                    <a:cxn ang="0">
                      <a:pos x="19" y="45"/>
                    </a:cxn>
                    <a:cxn ang="0">
                      <a:pos x="19" y="48"/>
                    </a:cxn>
                    <a:cxn ang="0">
                      <a:pos x="17" y="49"/>
                    </a:cxn>
                    <a:cxn ang="0">
                      <a:pos x="11" y="50"/>
                    </a:cxn>
                    <a:cxn ang="0">
                      <a:pos x="8" y="53"/>
                    </a:cxn>
                    <a:cxn ang="0">
                      <a:pos x="6" y="56"/>
                    </a:cxn>
                    <a:cxn ang="0">
                      <a:pos x="4" y="65"/>
                    </a:cxn>
                    <a:cxn ang="0">
                      <a:pos x="0" y="69"/>
                    </a:cxn>
                    <a:cxn ang="0">
                      <a:pos x="0" y="75"/>
                    </a:cxn>
                    <a:cxn ang="0">
                      <a:pos x="4" y="80"/>
                    </a:cxn>
                    <a:cxn ang="0">
                      <a:pos x="4" y="76"/>
                    </a:cxn>
                    <a:cxn ang="0">
                      <a:pos x="16" y="75"/>
                    </a:cxn>
                    <a:cxn ang="0">
                      <a:pos x="26" y="66"/>
                    </a:cxn>
                    <a:cxn ang="0">
                      <a:pos x="30" y="66"/>
                    </a:cxn>
                  </a:cxnLst>
                  <a:rect l="0" t="0" r="r" b="b"/>
                  <a:pathLst>
                    <a:path w="37" h="80">
                      <a:moveTo>
                        <a:pt x="30" y="66"/>
                      </a:moveTo>
                      <a:lnTo>
                        <a:pt x="32" y="64"/>
                      </a:lnTo>
                      <a:lnTo>
                        <a:pt x="33" y="55"/>
                      </a:lnTo>
                      <a:lnTo>
                        <a:pt x="36" y="49"/>
                      </a:lnTo>
                      <a:lnTo>
                        <a:pt x="33" y="40"/>
                      </a:lnTo>
                      <a:lnTo>
                        <a:pt x="35" y="29"/>
                      </a:lnTo>
                      <a:lnTo>
                        <a:pt x="36" y="21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3" y="10"/>
                      </a:lnTo>
                      <a:lnTo>
                        <a:pt x="30" y="7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16" y="0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10" y="13"/>
                      </a:lnTo>
                      <a:lnTo>
                        <a:pt x="4" y="19"/>
                      </a:lnTo>
                      <a:lnTo>
                        <a:pt x="4" y="34"/>
                      </a:lnTo>
                      <a:lnTo>
                        <a:pt x="6" y="39"/>
                      </a:lnTo>
                      <a:lnTo>
                        <a:pt x="5" y="45"/>
                      </a:lnTo>
                      <a:lnTo>
                        <a:pt x="15" y="44"/>
                      </a:lnTo>
                      <a:lnTo>
                        <a:pt x="19" y="45"/>
                      </a:lnTo>
                      <a:lnTo>
                        <a:pt x="19" y="48"/>
                      </a:lnTo>
                      <a:lnTo>
                        <a:pt x="17" y="49"/>
                      </a:lnTo>
                      <a:lnTo>
                        <a:pt x="11" y="50"/>
                      </a:lnTo>
                      <a:lnTo>
                        <a:pt x="8" y="53"/>
                      </a:lnTo>
                      <a:lnTo>
                        <a:pt x="6" y="56"/>
                      </a:lnTo>
                      <a:lnTo>
                        <a:pt x="4" y="65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4" y="80"/>
                      </a:lnTo>
                      <a:lnTo>
                        <a:pt x="4" y="76"/>
                      </a:lnTo>
                      <a:lnTo>
                        <a:pt x="16" y="75"/>
                      </a:lnTo>
                      <a:lnTo>
                        <a:pt x="26" y="66"/>
                      </a:lnTo>
                      <a:lnTo>
                        <a:pt x="30" y="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139"/>
                <p:cNvSpPr>
                  <a:spLocks noChangeAspect="1"/>
                </p:cNvSpPr>
                <p:nvPr/>
              </p:nvSpPr>
              <p:spPr bwMode="gray">
                <a:xfrm>
                  <a:off x="2889" y="2124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24"/>
                    </a:cxn>
                    <a:cxn ang="0">
                      <a:pos x="8" y="21"/>
                    </a:cxn>
                    <a:cxn ang="0">
                      <a:pos x="7" y="16"/>
                    </a:cxn>
                    <a:cxn ang="0">
                      <a:pos x="18" y="5"/>
                    </a:cxn>
                    <a:cxn ang="0">
                      <a:pos x="14" y="0"/>
                    </a:cxn>
                    <a:cxn ang="0">
                      <a:pos x="0" y="14"/>
                    </a:cxn>
                    <a:cxn ang="0">
                      <a:pos x="1" y="24"/>
                    </a:cxn>
                  </a:cxnLst>
                  <a:rect l="0" t="0" r="r" b="b"/>
                  <a:pathLst>
                    <a:path w="18" h="24">
                      <a:moveTo>
                        <a:pt x="1" y="24"/>
                      </a:moveTo>
                      <a:lnTo>
                        <a:pt x="8" y="21"/>
                      </a:lnTo>
                      <a:lnTo>
                        <a:pt x="7" y="16"/>
                      </a:lnTo>
                      <a:lnTo>
                        <a:pt x="18" y="5"/>
                      </a:lnTo>
                      <a:lnTo>
                        <a:pt x="14" y="0"/>
                      </a:lnTo>
                      <a:lnTo>
                        <a:pt x="0" y="14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140"/>
                <p:cNvSpPr>
                  <a:spLocks noChangeAspect="1"/>
                </p:cNvSpPr>
                <p:nvPr/>
              </p:nvSpPr>
              <p:spPr bwMode="gray">
                <a:xfrm>
                  <a:off x="2890" y="2101"/>
                  <a:ext cx="16" cy="51"/>
                </a:xfrm>
                <a:custGeom>
                  <a:avLst/>
                  <a:gdLst/>
                  <a:ahLst/>
                  <a:cxnLst>
                    <a:cxn ang="0">
                      <a:pos x="45" y="242"/>
                    </a:cxn>
                    <a:cxn ang="0">
                      <a:pos x="55" y="178"/>
                    </a:cxn>
                    <a:cxn ang="0">
                      <a:pos x="70" y="140"/>
                    </a:cxn>
                    <a:cxn ang="0">
                      <a:pos x="71" y="119"/>
                    </a:cxn>
                    <a:cxn ang="0">
                      <a:pos x="65" y="115"/>
                    </a:cxn>
                    <a:cxn ang="0">
                      <a:pos x="43" y="125"/>
                    </a:cxn>
                    <a:cxn ang="0">
                      <a:pos x="39" y="124"/>
                    </a:cxn>
                    <a:cxn ang="0">
                      <a:pos x="43" y="114"/>
                    </a:cxn>
                    <a:cxn ang="0">
                      <a:pos x="47" y="102"/>
                    </a:cxn>
                    <a:cxn ang="0">
                      <a:pos x="56" y="98"/>
                    </a:cxn>
                    <a:cxn ang="0">
                      <a:pos x="58" y="94"/>
                    </a:cxn>
                    <a:cxn ang="0">
                      <a:pos x="44" y="94"/>
                    </a:cxn>
                    <a:cxn ang="0">
                      <a:pos x="43" y="83"/>
                    </a:cxn>
                    <a:cxn ang="0">
                      <a:pos x="49" y="62"/>
                    </a:cxn>
                    <a:cxn ang="0">
                      <a:pos x="51" y="50"/>
                    </a:cxn>
                    <a:cxn ang="0">
                      <a:pos x="63" y="50"/>
                    </a:cxn>
                    <a:cxn ang="0">
                      <a:pos x="69" y="56"/>
                    </a:cxn>
                    <a:cxn ang="0">
                      <a:pos x="76" y="59"/>
                    </a:cxn>
                    <a:cxn ang="0">
                      <a:pos x="81" y="33"/>
                    </a:cxn>
                    <a:cxn ang="0">
                      <a:pos x="80" y="22"/>
                    </a:cxn>
                    <a:cxn ang="0">
                      <a:pos x="81" y="13"/>
                    </a:cxn>
                    <a:cxn ang="0">
                      <a:pos x="80" y="1"/>
                    </a:cxn>
                    <a:cxn ang="0">
                      <a:pos x="76" y="2"/>
                    </a:cxn>
                    <a:cxn ang="0">
                      <a:pos x="70" y="14"/>
                    </a:cxn>
                    <a:cxn ang="0">
                      <a:pos x="65" y="17"/>
                    </a:cxn>
                    <a:cxn ang="0">
                      <a:pos x="51" y="14"/>
                    </a:cxn>
                    <a:cxn ang="0">
                      <a:pos x="47" y="17"/>
                    </a:cxn>
                    <a:cxn ang="0">
                      <a:pos x="39" y="41"/>
                    </a:cxn>
                    <a:cxn ang="0">
                      <a:pos x="29" y="80"/>
                    </a:cxn>
                    <a:cxn ang="0">
                      <a:pos x="13" y="113"/>
                    </a:cxn>
                    <a:cxn ang="0">
                      <a:pos x="6" y="129"/>
                    </a:cxn>
                    <a:cxn ang="0">
                      <a:pos x="0" y="137"/>
                    </a:cxn>
                    <a:cxn ang="0">
                      <a:pos x="4" y="148"/>
                    </a:cxn>
                    <a:cxn ang="0">
                      <a:pos x="39" y="251"/>
                    </a:cxn>
                  </a:cxnLst>
                  <a:rect l="0" t="0" r="r" b="b"/>
                  <a:pathLst>
                    <a:path w="81" h="251">
                      <a:moveTo>
                        <a:pt x="44" y="248"/>
                      </a:moveTo>
                      <a:lnTo>
                        <a:pt x="45" y="242"/>
                      </a:lnTo>
                      <a:lnTo>
                        <a:pt x="49" y="232"/>
                      </a:lnTo>
                      <a:lnTo>
                        <a:pt x="55" y="178"/>
                      </a:lnTo>
                      <a:lnTo>
                        <a:pt x="61" y="158"/>
                      </a:lnTo>
                      <a:lnTo>
                        <a:pt x="70" y="140"/>
                      </a:lnTo>
                      <a:lnTo>
                        <a:pt x="67" y="132"/>
                      </a:lnTo>
                      <a:lnTo>
                        <a:pt x="71" y="119"/>
                      </a:lnTo>
                      <a:lnTo>
                        <a:pt x="69" y="115"/>
                      </a:lnTo>
                      <a:lnTo>
                        <a:pt x="65" y="115"/>
                      </a:lnTo>
                      <a:lnTo>
                        <a:pt x="55" y="124"/>
                      </a:lnTo>
                      <a:lnTo>
                        <a:pt x="43" y="125"/>
                      </a:lnTo>
                      <a:lnTo>
                        <a:pt x="43" y="129"/>
                      </a:lnTo>
                      <a:lnTo>
                        <a:pt x="39" y="124"/>
                      </a:lnTo>
                      <a:lnTo>
                        <a:pt x="39" y="118"/>
                      </a:lnTo>
                      <a:lnTo>
                        <a:pt x="43" y="114"/>
                      </a:lnTo>
                      <a:lnTo>
                        <a:pt x="45" y="105"/>
                      </a:lnTo>
                      <a:lnTo>
                        <a:pt x="47" y="102"/>
                      </a:lnTo>
                      <a:lnTo>
                        <a:pt x="50" y="99"/>
                      </a:lnTo>
                      <a:lnTo>
                        <a:pt x="56" y="98"/>
                      </a:lnTo>
                      <a:lnTo>
                        <a:pt x="58" y="97"/>
                      </a:lnTo>
                      <a:lnTo>
                        <a:pt x="58" y="94"/>
                      </a:lnTo>
                      <a:lnTo>
                        <a:pt x="54" y="93"/>
                      </a:lnTo>
                      <a:lnTo>
                        <a:pt x="44" y="94"/>
                      </a:lnTo>
                      <a:lnTo>
                        <a:pt x="45" y="88"/>
                      </a:lnTo>
                      <a:lnTo>
                        <a:pt x="43" y="83"/>
                      </a:lnTo>
                      <a:lnTo>
                        <a:pt x="43" y="68"/>
                      </a:lnTo>
                      <a:lnTo>
                        <a:pt x="49" y="62"/>
                      </a:lnTo>
                      <a:lnTo>
                        <a:pt x="49" y="52"/>
                      </a:lnTo>
                      <a:lnTo>
                        <a:pt x="51" y="50"/>
                      </a:lnTo>
                      <a:lnTo>
                        <a:pt x="55" y="49"/>
                      </a:lnTo>
                      <a:lnTo>
                        <a:pt x="63" y="50"/>
                      </a:lnTo>
                      <a:lnTo>
                        <a:pt x="67" y="49"/>
                      </a:lnTo>
                      <a:lnTo>
                        <a:pt x="69" y="56"/>
                      </a:lnTo>
                      <a:lnTo>
                        <a:pt x="72" y="59"/>
                      </a:lnTo>
                      <a:lnTo>
                        <a:pt x="76" y="59"/>
                      </a:lnTo>
                      <a:lnTo>
                        <a:pt x="76" y="39"/>
                      </a:lnTo>
                      <a:lnTo>
                        <a:pt x="81" y="33"/>
                      </a:lnTo>
                      <a:lnTo>
                        <a:pt x="78" y="27"/>
                      </a:lnTo>
                      <a:lnTo>
                        <a:pt x="80" y="22"/>
                      </a:lnTo>
                      <a:lnTo>
                        <a:pt x="78" y="17"/>
                      </a:lnTo>
                      <a:lnTo>
                        <a:pt x="81" y="13"/>
                      </a:lnTo>
                      <a:lnTo>
                        <a:pt x="81" y="3"/>
                      </a:lnTo>
                      <a:lnTo>
                        <a:pt x="80" y="1"/>
                      </a:ln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5" y="16"/>
                      </a:lnTo>
                      <a:lnTo>
                        <a:pt x="70" y="14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3" y="13"/>
                      </a:lnTo>
                      <a:lnTo>
                        <a:pt x="51" y="14"/>
                      </a:lnTo>
                      <a:lnTo>
                        <a:pt x="49" y="12"/>
                      </a:lnTo>
                      <a:lnTo>
                        <a:pt x="47" y="17"/>
                      </a:lnTo>
                      <a:lnTo>
                        <a:pt x="47" y="27"/>
                      </a:lnTo>
                      <a:lnTo>
                        <a:pt x="39" y="41"/>
                      </a:lnTo>
                      <a:lnTo>
                        <a:pt x="38" y="49"/>
                      </a:lnTo>
                      <a:lnTo>
                        <a:pt x="29" y="80"/>
                      </a:lnTo>
                      <a:lnTo>
                        <a:pt x="22" y="104"/>
                      </a:lnTo>
                      <a:lnTo>
                        <a:pt x="13" y="113"/>
                      </a:lnTo>
                      <a:lnTo>
                        <a:pt x="17" y="118"/>
                      </a:lnTo>
                      <a:lnTo>
                        <a:pt x="6" y="129"/>
                      </a:lnTo>
                      <a:lnTo>
                        <a:pt x="7" y="134"/>
                      </a:lnTo>
                      <a:lnTo>
                        <a:pt x="0" y="137"/>
                      </a:lnTo>
                      <a:lnTo>
                        <a:pt x="1" y="142"/>
                      </a:lnTo>
                      <a:lnTo>
                        <a:pt x="4" y="148"/>
                      </a:lnTo>
                      <a:lnTo>
                        <a:pt x="23" y="206"/>
                      </a:lnTo>
                      <a:lnTo>
                        <a:pt x="39" y="251"/>
                      </a:lnTo>
                      <a:lnTo>
                        <a:pt x="44" y="24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22" name="Freeform 141"/>
              <p:cNvSpPr>
                <a:spLocks noChangeAspect="1"/>
              </p:cNvSpPr>
              <p:nvPr/>
            </p:nvSpPr>
            <p:spPr bwMode="gray">
              <a:xfrm>
                <a:off x="3027" y="2143"/>
                <a:ext cx="19" cy="19"/>
              </a:xfrm>
              <a:custGeom>
                <a:avLst/>
                <a:gdLst/>
                <a:ahLst/>
                <a:cxnLst>
                  <a:cxn ang="0">
                    <a:pos x="96" y="95"/>
                  </a:cxn>
                  <a:cxn ang="0">
                    <a:pos x="94" y="84"/>
                  </a:cxn>
                  <a:cxn ang="0">
                    <a:pos x="90" y="81"/>
                  </a:cxn>
                  <a:cxn ang="0">
                    <a:pos x="86" y="73"/>
                  </a:cxn>
                  <a:cxn ang="0">
                    <a:pos x="81" y="52"/>
                  </a:cxn>
                  <a:cxn ang="0">
                    <a:pos x="73" y="48"/>
                  </a:cxn>
                  <a:cxn ang="0">
                    <a:pos x="62" y="47"/>
                  </a:cxn>
                  <a:cxn ang="0">
                    <a:pos x="64" y="42"/>
                  </a:cxn>
                  <a:cxn ang="0">
                    <a:pos x="67" y="39"/>
                  </a:cxn>
                  <a:cxn ang="0">
                    <a:pos x="73" y="36"/>
                  </a:cxn>
                  <a:cxn ang="0">
                    <a:pos x="85" y="33"/>
                  </a:cxn>
                  <a:cxn ang="0">
                    <a:pos x="92" y="26"/>
                  </a:cxn>
                  <a:cxn ang="0">
                    <a:pos x="92" y="22"/>
                  </a:cxn>
                  <a:cxn ang="0">
                    <a:pos x="90" y="18"/>
                  </a:cxn>
                  <a:cxn ang="0">
                    <a:pos x="79" y="11"/>
                  </a:cxn>
                  <a:cxn ang="0">
                    <a:pos x="78" y="6"/>
                  </a:cxn>
                  <a:cxn ang="0">
                    <a:pos x="79" y="5"/>
                  </a:cxn>
                  <a:cxn ang="0">
                    <a:pos x="67" y="1"/>
                  </a:cxn>
                  <a:cxn ang="0">
                    <a:pos x="53" y="0"/>
                  </a:cxn>
                  <a:cxn ang="0">
                    <a:pos x="38" y="6"/>
                  </a:cxn>
                  <a:cxn ang="0">
                    <a:pos x="26" y="23"/>
                  </a:cxn>
                  <a:cxn ang="0">
                    <a:pos x="16" y="43"/>
                  </a:cxn>
                  <a:cxn ang="0">
                    <a:pos x="0" y="59"/>
                  </a:cxn>
                  <a:cxn ang="0">
                    <a:pos x="4" y="61"/>
                  </a:cxn>
                  <a:cxn ang="0">
                    <a:pos x="26" y="65"/>
                  </a:cxn>
                  <a:cxn ang="0">
                    <a:pos x="46" y="73"/>
                  </a:cxn>
                  <a:cxn ang="0">
                    <a:pos x="53" y="80"/>
                  </a:cxn>
                  <a:cxn ang="0">
                    <a:pos x="63" y="95"/>
                  </a:cxn>
                  <a:cxn ang="0">
                    <a:pos x="96" y="95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lnTo>
                      <a:pt x="94" y="84"/>
                    </a:lnTo>
                    <a:lnTo>
                      <a:pt x="90" y="81"/>
                    </a:lnTo>
                    <a:lnTo>
                      <a:pt x="86" y="73"/>
                    </a:lnTo>
                    <a:lnTo>
                      <a:pt x="81" y="52"/>
                    </a:lnTo>
                    <a:lnTo>
                      <a:pt x="73" y="48"/>
                    </a:lnTo>
                    <a:lnTo>
                      <a:pt x="62" y="47"/>
                    </a:lnTo>
                    <a:lnTo>
                      <a:pt x="64" y="42"/>
                    </a:lnTo>
                    <a:lnTo>
                      <a:pt x="67" y="39"/>
                    </a:lnTo>
                    <a:lnTo>
                      <a:pt x="73" y="36"/>
                    </a:lnTo>
                    <a:lnTo>
                      <a:pt x="85" y="33"/>
                    </a:lnTo>
                    <a:lnTo>
                      <a:pt x="92" y="26"/>
                    </a:lnTo>
                    <a:lnTo>
                      <a:pt x="92" y="22"/>
                    </a:lnTo>
                    <a:lnTo>
                      <a:pt x="90" y="18"/>
                    </a:lnTo>
                    <a:lnTo>
                      <a:pt x="79" y="11"/>
                    </a:lnTo>
                    <a:lnTo>
                      <a:pt x="78" y="6"/>
                    </a:lnTo>
                    <a:lnTo>
                      <a:pt x="79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6" y="23"/>
                    </a:lnTo>
                    <a:lnTo>
                      <a:pt x="16" y="43"/>
                    </a:lnTo>
                    <a:lnTo>
                      <a:pt x="0" y="59"/>
                    </a:lnTo>
                    <a:lnTo>
                      <a:pt x="4" y="61"/>
                    </a:lnTo>
                    <a:lnTo>
                      <a:pt x="26" y="65"/>
                    </a:lnTo>
                    <a:lnTo>
                      <a:pt x="46" y="73"/>
                    </a:lnTo>
                    <a:lnTo>
                      <a:pt x="53" y="80"/>
                    </a:lnTo>
                    <a:lnTo>
                      <a:pt x="63" y="95"/>
                    </a:lnTo>
                    <a:lnTo>
                      <a:pt x="96" y="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23" name="Group 142"/>
              <p:cNvGrpSpPr>
                <a:grpSpLocks noChangeAspect="1"/>
              </p:cNvGrpSpPr>
              <p:nvPr/>
            </p:nvGrpSpPr>
            <p:grpSpPr bwMode="gray">
              <a:xfrm>
                <a:off x="2896" y="2116"/>
                <a:ext cx="231" cy="189"/>
                <a:chOff x="2896" y="2116"/>
                <a:chExt cx="231" cy="189"/>
              </a:xfrm>
              <a:grpFill/>
            </p:grpSpPr>
            <p:sp>
              <p:nvSpPr>
                <p:cNvPr id="344" name="Freeform 143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144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324" name="Group 145"/>
              <p:cNvGrpSpPr>
                <a:grpSpLocks noChangeAspect="1"/>
              </p:cNvGrpSpPr>
              <p:nvPr/>
            </p:nvGrpSpPr>
            <p:grpSpPr bwMode="gray">
              <a:xfrm>
                <a:off x="2984" y="2276"/>
                <a:ext cx="114" cy="72"/>
                <a:chOff x="2984" y="2276"/>
                <a:chExt cx="114" cy="72"/>
              </a:xfrm>
              <a:grpFill/>
            </p:grpSpPr>
            <p:sp>
              <p:nvSpPr>
                <p:cNvPr id="342" name="Freeform 146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147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25" name="Freeform 148"/>
              <p:cNvSpPr>
                <a:spLocks noChangeAspect="1"/>
              </p:cNvSpPr>
              <p:nvPr/>
            </p:nvSpPr>
            <p:spPr bwMode="gray">
              <a:xfrm>
                <a:off x="3104" y="2214"/>
                <a:ext cx="3" cy="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7" y="9"/>
                  </a:cxn>
                  <a:cxn ang="0">
                    <a:pos x="10" y="6"/>
                  </a:cxn>
                  <a:cxn ang="0">
                    <a:pos x="12" y="9"/>
                  </a:cxn>
                  <a:cxn ang="0">
                    <a:pos x="16" y="5"/>
                  </a:cxn>
                  <a:cxn ang="0">
                    <a:pos x="14" y="4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8"/>
                  </a:cxn>
                </a:cxnLst>
                <a:rect l="0" t="0" r="r" b="b"/>
                <a:pathLst>
                  <a:path w="16" h="9">
                    <a:moveTo>
                      <a:pt x="0" y="8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26" name="Group 149"/>
              <p:cNvGrpSpPr>
                <a:grpSpLocks noChangeAspect="1"/>
              </p:cNvGrpSpPr>
              <p:nvPr/>
            </p:nvGrpSpPr>
            <p:grpSpPr bwMode="gray">
              <a:xfrm>
                <a:off x="3086" y="2189"/>
                <a:ext cx="85" cy="114"/>
                <a:chOff x="3086" y="2189"/>
                <a:chExt cx="85" cy="114"/>
              </a:xfrm>
              <a:grpFill/>
            </p:grpSpPr>
            <p:sp>
              <p:nvSpPr>
                <p:cNvPr id="340" name="Freeform 150"/>
                <p:cNvSpPr>
                  <a:spLocks noChangeAspect="1"/>
                </p:cNvSpPr>
                <p:nvPr/>
              </p:nvSpPr>
              <p:spPr bwMode="gray">
                <a:xfrm>
                  <a:off x="3130" y="2189"/>
                  <a:ext cx="4" cy="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" y="19"/>
                    </a:cxn>
                    <a:cxn ang="0">
                      <a:pos x="3" y="25"/>
                    </a:cxn>
                    <a:cxn ang="0">
                      <a:pos x="2" y="27"/>
                    </a:cxn>
                    <a:cxn ang="0">
                      <a:pos x="3" y="31"/>
                    </a:cxn>
                    <a:cxn ang="0">
                      <a:pos x="1" y="36"/>
                    </a:cxn>
                    <a:cxn ang="0">
                      <a:pos x="3" y="37"/>
                    </a:cxn>
                    <a:cxn ang="0">
                      <a:pos x="11" y="40"/>
                    </a:cxn>
                    <a:cxn ang="0">
                      <a:pos x="12" y="36"/>
                    </a:cxn>
                    <a:cxn ang="0">
                      <a:pos x="17" y="27"/>
                    </a:cxn>
                    <a:cxn ang="0">
                      <a:pos x="17" y="18"/>
                    </a:cxn>
                    <a:cxn ang="0">
                      <a:pos x="15" y="15"/>
                    </a:cxn>
                    <a:cxn ang="0">
                      <a:pos x="15" y="11"/>
                    </a:cxn>
                    <a:cxn ang="0">
                      <a:pos x="18" y="9"/>
                    </a:cxn>
                    <a:cxn ang="0">
                      <a:pos x="19" y="4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9" h="40">
                      <a:moveTo>
                        <a:pt x="0" y="15"/>
                      </a:move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1" y="36"/>
                      </a:lnTo>
                      <a:lnTo>
                        <a:pt x="3" y="37"/>
                      </a:lnTo>
                      <a:lnTo>
                        <a:pt x="11" y="40"/>
                      </a:lnTo>
                      <a:lnTo>
                        <a:pt x="12" y="36"/>
                      </a:lnTo>
                      <a:lnTo>
                        <a:pt x="17" y="27"/>
                      </a:lnTo>
                      <a:lnTo>
                        <a:pt x="17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8" y="9"/>
                      </a:lnTo>
                      <a:lnTo>
                        <a:pt x="19" y="4"/>
                      </a:lnTo>
                      <a:lnTo>
                        <a:pt x="15" y="0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151"/>
                <p:cNvSpPr>
                  <a:spLocks noChangeAspect="1"/>
                </p:cNvSpPr>
                <p:nvPr/>
              </p:nvSpPr>
              <p:spPr bwMode="gray">
                <a:xfrm>
                  <a:off x="3086" y="2207"/>
                  <a:ext cx="85" cy="96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87" y="59"/>
                    </a:cxn>
                    <a:cxn ang="0">
                      <a:pos x="203" y="170"/>
                    </a:cxn>
                    <a:cxn ang="0">
                      <a:pos x="0" y="345"/>
                    </a:cxn>
                    <a:cxn ang="0">
                      <a:pos x="83" y="474"/>
                    </a:cxn>
                    <a:cxn ang="0">
                      <a:pos x="107" y="466"/>
                    </a:cxn>
                    <a:cxn ang="0">
                      <a:pos x="137" y="459"/>
                    </a:cxn>
                    <a:cxn ang="0">
                      <a:pos x="154" y="464"/>
                    </a:cxn>
                    <a:cxn ang="0">
                      <a:pos x="165" y="460"/>
                    </a:cxn>
                    <a:cxn ang="0">
                      <a:pos x="179" y="447"/>
                    </a:cxn>
                    <a:cxn ang="0">
                      <a:pos x="180" y="436"/>
                    </a:cxn>
                    <a:cxn ang="0">
                      <a:pos x="186" y="425"/>
                    </a:cxn>
                    <a:cxn ang="0">
                      <a:pos x="224" y="407"/>
                    </a:cxn>
                    <a:cxn ang="0">
                      <a:pos x="241" y="404"/>
                    </a:cxn>
                    <a:cxn ang="0">
                      <a:pos x="253" y="382"/>
                    </a:cxn>
                    <a:cxn ang="0">
                      <a:pos x="262" y="361"/>
                    </a:cxn>
                    <a:cxn ang="0">
                      <a:pos x="278" y="352"/>
                    </a:cxn>
                    <a:cxn ang="0">
                      <a:pos x="289" y="348"/>
                    </a:cxn>
                    <a:cxn ang="0">
                      <a:pos x="309" y="346"/>
                    </a:cxn>
                    <a:cxn ang="0">
                      <a:pos x="319" y="337"/>
                    </a:cxn>
                    <a:cxn ang="0">
                      <a:pos x="314" y="325"/>
                    </a:cxn>
                    <a:cxn ang="0">
                      <a:pos x="312" y="303"/>
                    </a:cxn>
                    <a:cxn ang="0">
                      <a:pos x="314" y="285"/>
                    </a:cxn>
                    <a:cxn ang="0">
                      <a:pos x="335" y="256"/>
                    </a:cxn>
                    <a:cxn ang="0">
                      <a:pos x="342" y="255"/>
                    </a:cxn>
                    <a:cxn ang="0">
                      <a:pos x="347" y="262"/>
                    </a:cxn>
                    <a:cxn ang="0">
                      <a:pos x="355" y="261"/>
                    </a:cxn>
                    <a:cxn ang="0">
                      <a:pos x="369" y="239"/>
                    </a:cxn>
                    <a:cxn ang="0">
                      <a:pos x="382" y="216"/>
                    </a:cxn>
                    <a:cxn ang="0">
                      <a:pos x="416" y="178"/>
                    </a:cxn>
                    <a:cxn ang="0">
                      <a:pos x="422" y="161"/>
                    </a:cxn>
                    <a:cxn ang="0">
                      <a:pos x="427" y="143"/>
                    </a:cxn>
                    <a:cxn ang="0">
                      <a:pos x="419" y="137"/>
                    </a:cxn>
                    <a:cxn ang="0">
                      <a:pos x="406" y="131"/>
                    </a:cxn>
                    <a:cxn ang="0">
                      <a:pos x="391" y="111"/>
                    </a:cxn>
                    <a:cxn ang="0">
                      <a:pos x="382" y="103"/>
                    </a:cxn>
                    <a:cxn ang="0">
                      <a:pos x="375" y="92"/>
                    </a:cxn>
                    <a:cxn ang="0">
                      <a:pos x="366" y="79"/>
                    </a:cxn>
                    <a:cxn ang="0">
                      <a:pos x="347" y="73"/>
                    </a:cxn>
                    <a:cxn ang="0">
                      <a:pos x="315" y="63"/>
                    </a:cxn>
                    <a:cxn ang="0">
                      <a:pos x="285" y="51"/>
                    </a:cxn>
                    <a:cxn ang="0">
                      <a:pos x="266" y="40"/>
                    </a:cxn>
                    <a:cxn ang="0">
                      <a:pos x="252" y="23"/>
                    </a:cxn>
                    <a:cxn ang="0">
                      <a:pos x="241" y="12"/>
                    </a:cxn>
                  </a:cxnLst>
                  <a:rect l="0" t="0" r="r" b="b"/>
                  <a:pathLst>
                    <a:path w="427" h="482">
                      <a:moveTo>
                        <a:pt x="236" y="0"/>
                      </a:moveTo>
                      <a:lnTo>
                        <a:pt x="203" y="0"/>
                      </a:lnTo>
                      <a:lnTo>
                        <a:pt x="220" y="46"/>
                      </a:lnTo>
                      <a:lnTo>
                        <a:pt x="187" y="59"/>
                      </a:lnTo>
                      <a:lnTo>
                        <a:pt x="176" y="130"/>
                      </a:lnTo>
                      <a:lnTo>
                        <a:pt x="203" y="170"/>
                      </a:lnTo>
                      <a:lnTo>
                        <a:pt x="165" y="287"/>
                      </a:lnTo>
                      <a:lnTo>
                        <a:pt x="0" y="345"/>
                      </a:lnTo>
                      <a:lnTo>
                        <a:pt x="57" y="482"/>
                      </a:lnTo>
                      <a:lnTo>
                        <a:pt x="83" y="474"/>
                      </a:lnTo>
                      <a:lnTo>
                        <a:pt x="94" y="473"/>
                      </a:lnTo>
                      <a:lnTo>
                        <a:pt x="107" y="466"/>
                      </a:lnTo>
                      <a:lnTo>
                        <a:pt x="117" y="460"/>
                      </a:lnTo>
                      <a:lnTo>
                        <a:pt x="137" y="459"/>
                      </a:lnTo>
                      <a:lnTo>
                        <a:pt x="150" y="461"/>
                      </a:lnTo>
                      <a:lnTo>
                        <a:pt x="154" y="464"/>
                      </a:lnTo>
                      <a:lnTo>
                        <a:pt x="161" y="464"/>
                      </a:lnTo>
                      <a:lnTo>
                        <a:pt x="165" y="460"/>
                      </a:lnTo>
                      <a:lnTo>
                        <a:pt x="172" y="455"/>
                      </a:lnTo>
                      <a:lnTo>
                        <a:pt x="179" y="447"/>
                      </a:lnTo>
                      <a:lnTo>
                        <a:pt x="180" y="443"/>
                      </a:lnTo>
                      <a:lnTo>
                        <a:pt x="180" y="436"/>
                      </a:lnTo>
                      <a:lnTo>
                        <a:pt x="180" y="430"/>
                      </a:lnTo>
                      <a:lnTo>
                        <a:pt x="186" y="425"/>
                      </a:lnTo>
                      <a:lnTo>
                        <a:pt x="194" y="414"/>
                      </a:lnTo>
                      <a:lnTo>
                        <a:pt x="224" y="407"/>
                      </a:lnTo>
                      <a:lnTo>
                        <a:pt x="234" y="407"/>
                      </a:lnTo>
                      <a:lnTo>
                        <a:pt x="241" y="404"/>
                      </a:lnTo>
                      <a:lnTo>
                        <a:pt x="250" y="394"/>
                      </a:lnTo>
                      <a:lnTo>
                        <a:pt x="253" y="382"/>
                      </a:lnTo>
                      <a:lnTo>
                        <a:pt x="256" y="371"/>
                      </a:lnTo>
                      <a:lnTo>
                        <a:pt x="262" y="361"/>
                      </a:lnTo>
                      <a:lnTo>
                        <a:pt x="269" y="355"/>
                      </a:lnTo>
                      <a:lnTo>
                        <a:pt x="278" y="352"/>
                      </a:lnTo>
                      <a:lnTo>
                        <a:pt x="282" y="347"/>
                      </a:lnTo>
                      <a:lnTo>
                        <a:pt x="289" y="348"/>
                      </a:lnTo>
                      <a:lnTo>
                        <a:pt x="301" y="346"/>
                      </a:lnTo>
                      <a:lnTo>
                        <a:pt x="309" y="346"/>
                      </a:lnTo>
                      <a:lnTo>
                        <a:pt x="316" y="342"/>
                      </a:lnTo>
                      <a:lnTo>
                        <a:pt x="319" y="337"/>
                      </a:lnTo>
                      <a:lnTo>
                        <a:pt x="316" y="328"/>
                      </a:lnTo>
                      <a:lnTo>
                        <a:pt x="314" y="325"/>
                      </a:lnTo>
                      <a:lnTo>
                        <a:pt x="312" y="312"/>
                      </a:lnTo>
                      <a:lnTo>
                        <a:pt x="312" y="303"/>
                      </a:lnTo>
                      <a:lnTo>
                        <a:pt x="315" y="293"/>
                      </a:lnTo>
                      <a:lnTo>
                        <a:pt x="314" y="285"/>
                      </a:lnTo>
                      <a:lnTo>
                        <a:pt x="327" y="265"/>
                      </a:lnTo>
                      <a:lnTo>
                        <a:pt x="335" y="256"/>
                      </a:lnTo>
                      <a:lnTo>
                        <a:pt x="339" y="253"/>
                      </a:lnTo>
                      <a:lnTo>
                        <a:pt x="342" y="255"/>
                      </a:lnTo>
                      <a:lnTo>
                        <a:pt x="344" y="260"/>
                      </a:lnTo>
                      <a:lnTo>
                        <a:pt x="347" y="262"/>
                      </a:lnTo>
                      <a:lnTo>
                        <a:pt x="353" y="264"/>
                      </a:lnTo>
                      <a:lnTo>
                        <a:pt x="355" y="261"/>
                      </a:lnTo>
                      <a:lnTo>
                        <a:pt x="365" y="244"/>
                      </a:lnTo>
                      <a:lnTo>
                        <a:pt x="369" y="239"/>
                      </a:lnTo>
                      <a:lnTo>
                        <a:pt x="376" y="224"/>
                      </a:lnTo>
                      <a:lnTo>
                        <a:pt x="382" y="216"/>
                      </a:lnTo>
                      <a:lnTo>
                        <a:pt x="396" y="206"/>
                      </a:lnTo>
                      <a:lnTo>
                        <a:pt x="416" y="178"/>
                      </a:lnTo>
                      <a:lnTo>
                        <a:pt x="421" y="167"/>
                      </a:lnTo>
                      <a:lnTo>
                        <a:pt x="422" y="161"/>
                      </a:lnTo>
                      <a:lnTo>
                        <a:pt x="427" y="147"/>
                      </a:lnTo>
                      <a:lnTo>
                        <a:pt x="427" y="143"/>
                      </a:lnTo>
                      <a:lnTo>
                        <a:pt x="423" y="140"/>
                      </a:lnTo>
                      <a:lnTo>
                        <a:pt x="419" y="137"/>
                      </a:lnTo>
                      <a:lnTo>
                        <a:pt x="418" y="134"/>
                      </a:lnTo>
                      <a:lnTo>
                        <a:pt x="406" y="131"/>
                      </a:lnTo>
                      <a:lnTo>
                        <a:pt x="396" y="124"/>
                      </a:lnTo>
                      <a:lnTo>
                        <a:pt x="391" y="111"/>
                      </a:lnTo>
                      <a:lnTo>
                        <a:pt x="386" y="108"/>
                      </a:lnTo>
                      <a:lnTo>
                        <a:pt x="382" y="103"/>
                      </a:lnTo>
                      <a:lnTo>
                        <a:pt x="381" y="98"/>
                      </a:lnTo>
                      <a:lnTo>
                        <a:pt x="375" y="92"/>
                      </a:lnTo>
                      <a:lnTo>
                        <a:pt x="373" y="88"/>
                      </a:lnTo>
                      <a:lnTo>
                        <a:pt x="366" y="79"/>
                      </a:lnTo>
                      <a:lnTo>
                        <a:pt x="354" y="73"/>
                      </a:lnTo>
                      <a:lnTo>
                        <a:pt x="347" y="73"/>
                      </a:lnTo>
                      <a:lnTo>
                        <a:pt x="332" y="66"/>
                      </a:lnTo>
                      <a:lnTo>
                        <a:pt x="315" y="63"/>
                      </a:lnTo>
                      <a:lnTo>
                        <a:pt x="309" y="61"/>
                      </a:lnTo>
                      <a:lnTo>
                        <a:pt x="285" y="51"/>
                      </a:lnTo>
                      <a:lnTo>
                        <a:pt x="274" y="43"/>
                      </a:lnTo>
                      <a:lnTo>
                        <a:pt x="266" y="40"/>
                      </a:lnTo>
                      <a:lnTo>
                        <a:pt x="260" y="30"/>
                      </a:lnTo>
                      <a:lnTo>
                        <a:pt x="252" y="23"/>
                      </a:lnTo>
                      <a:lnTo>
                        <a:pt x="250" y="19"/>
                      </a:lnTo>
                      <a:lnTo>
                        <a:pt x="241" y="12"/>
                      </a:lnTo>
                      <a:lnTo>
                        <a:pt x="236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27" name="Freeform 152"/>
              <p:cNvSpPr>
                <a:spLocks noChangeAspect="1"/>
              </p:cNvSpPr>
              <p:nvPr/>
            </p:nvSpPr>
            <p:spPr bwMode="gray">
              <a:xfrm>
                <a:off x="3069" y="2190"/>
                <a:ext cx="1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3" y="19"/>
                  </a:cxn>
                  <a:cxn ang="0">
                    <a:pos x="8" y="17"/>
                  </a:cxn>
                  <a:cxn ang="0">
                    <a:pos x="8" y="3"/>
                  </a:cxn>
                </a:cxnLst>
                <a:rect l="0" t="0" r="r" b="b"/>
                <a:pathLst>
                  <a:path w="8" h="19">
                    <a:moveTo>
                      <a:pt x="8" y="3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9"/>
                    </a:lnTo>
                    <a:lnTo>
                      <a:pt x="8" y="17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28" name="Group 153"/>
              <p:cNvGrpSpPr>
                <a:grpSpLocks noChangeAspect="1"/>
              </p:cNvGrpSpPr>
              <p:nvPr/>
            </p:nvGrpSpPr>
            <p:grpSpPr bwMode="gray">
              <a:xfrm>
                <a:off x="3000" y="2012"/>
                <a:ext cx="210" cy="192"/>
                <a:chOff x="3000" y="2012"/>
                <a:chExt cx="210" cy="192"/>
              </a:xfrm>
              <a:grpFill/>
            </p:grpSpPr>
            <p:sp>
              <p:nvSpPr>
                <p:cNvPr id="338" name="Freeform 154"/>
                <p:cNvSpPr>
                  <a:spLocks noChangeAspect="1"/>
                </p:cNvSpPr>
                <p:nvPr/>
              </p:nvSpPr>
              <p:spPr bwMode="gray">
                <a:xfrm>
                  <a:off x="3122" y="2182"/>
                  <a:ext cx="10" cy="5"/>
                </a:xfrm>
                <a:custGeom>
                  <a:avLst/>
                  <a:gdLst/>
                  <a:ahLst/>
                  <a:cxnLst>
                    <a:cxn ang="0">
                      <a:pos x="50" y="2"/>
                    </a:cxn>
                    <a:cxn ang="0">
                      <a:pos x="45" y="0"/>
                    </a:cxn>
                    <a:cxn ang="0">
                      <a:pos x="27" y="2"/>
                    </a:cxn>
                    <a:cxn ang="0">
                      <a:pos x="23" y="10"/>
                    </a:cxn>
                    <a:cxn ang="0">
                      <a:pos x="12" y="18"/>
                    </a:cxn>
                    <a:cxn ang="0">
                      <a:pos x="0" y="22"/>
                    </a:cxn>
                    <a:cxn ang="0">
                      <a:pos x="1" y="26"/>
                    </a:cxn>
                    <a:cxn ang="0">
                      <a:pos x="27" y="19"/>
                    </a:cxn>
                    <a:cxn ang="0">
                      <a:pos x="50" y="2"/>
                    </a:cxn>
                  </a:cxnLst>
                  <a:rect l="0" t="0" r="r" b="b"/>
                  <a:pathLst>
                    <a:path w="50" h="26">
                      <a:moveTo>
                        <a:pt x="50" y="2"/>
                      </a:moveTo>
                      <a:lnTo>
                        <a:pt x="45" y="0"/>
                      </a:lnTo>
                      <a:lnTo>
                        <a:pt x="27" y="2"/>
                      </a:lnTo>
                      <a:lnTo>
                        <a:pt x="23" y="10"/>
                      </a:lnTo>
                      <a:lnTo>
                        <a:pt x="12" y="18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7" y="19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155"/>
                <p:cNvSpPr>
                  <a:spLocks noChangeAspect="1"/>
                </p:cNvSpPr>
                <p:nvPr/>
              </p:nvSpPr>
              <p:spPr bwMode="gray">
                <a:xfrm>
                  <a:off x="3000" y="2012"/>
                  <a:ext cx="210" cy="192"/>
                </a:xfrm>
                <a:custGeom>
                  <a:avLst/>
                  <a:gdLst/>
                  <a:ahLst/>
                  <a:cxnLst>
                    <a:cxn ang="0">
                      <a:pos x="920" y="957"/>
                    </a:cxn>
                    <a:cxn ang="0">
                      <a:pos x="836" y="944"/>
                    </a:cxn>
                    <a:cxn ang="0">
                      <a:pos x="792" y="933"/>
                    </a:cxn>
                    <a:cxn ang="0">
                      <a:pos x="717" y="912"/>
                    </a:cxn>
                    <a:cxn ang="0">
                      <a:pos x="673" y="839"/>
                    </a:cxn>
                    <a:cxn ang="0">
                      <a:pos x="610" y="865"/>
                    </a:cxn>
                    <a:cxn ang="0">
                      <a:pos x="551" y="868"/>
                    </a:cxn>
                    <a:cxn ang="0">
                      <a:pos x="511" y="859"/>
                    </a:cxn>
                    <a:cxn ang="0">
                      <a:pos x="462" y="822"/>
                    </a:cxn>
                    <a:cxn ang="0">
                      <a:pos x="400" y="794"/>
                    </a:cxn>
                    <a:cxn ang="0">
                      <a:pos x="351" y="713"/>
                    </a:cxn>
                    <a:cxn ang="0">
                      <a:pos x="323" y="661"/>
                    </a:cxn>
                    <a:cxn ang="0">
                      <a:pos x="292" y="661"/>
                    </a:cxn>
                    <a:cxn ang="0">
                      <a:pos x="270" y="632"/>
                    </a:cxn>
                    <a:cxn ang="0">
                      <a:pos x="252" y="640"/>
                    </a:cxn>
                    <a:cxn ang="0">
                      <a:pos x="237" y="653"/>
                    </a:cxn>
                    <a:cxn ang="0">
                      <a:pos x="188" y="595"/>
                    </a:cxn>
                    <a:cxn ang="0">
                      <a:pos x="172" y="506"/>
                    </a:cxn>
                    <a:cxn ang="0">
                      <a:pos x="111" y="466"/>
                    </a:cxn>
                    <a:cxn ang="0">
                      <a:pos x="82" y="422"/>
                    </a:cxn>
                    <a:cxn ang="0">
                      <a:pos x="72" y="393"/>
                    </a:cxn>
                    <a:cxn ang="0">
                      <a:pos x="100" y="328"/>
                    </a:cxn>
                    <a:cxn ang="0">
                      <a:pos x="102" y="278"/>
                    </a:cxn>
                    <a:cxn ang="0">
                      <a:pos x="40" y="213"/>
                    </a:cxn>
                    <a:cxn ang="0">
                      <a:pos x="12" y="118"/>
                    </a:cxn>
                    <a:cxn ang="0">
                      <a:pos x="0" y="34"/>
                    </a:cxn>
                    <a:cxn ang="0">
                      <a:pos x="38" y="16"/>
                    </a:cxn>
                    <a:cxn ang="0">
                      <a:pos x="121" y="68"/>
                    </a:cxn>
                    <a:cxn ang="0">
                      <a:pos x="166" y="27"/>
                    </a:cxn>
                    <a:cxn ang="0">
                      <a:pos x="227" y="57"/>
                    </a:cxn>
                    <a:cxn ang="0">
                      <a:pos x="232" y="85"/>
                    </a:cxn>
                    <a:cxn ang="0">
                      <a:pos x="260" y="123"/>
                    </a:cxn>
                    <a:cxn ang="0">
                      <a:pos x="303" y="171"/>
                    </a:cxn>
                    <a:cxn ang="0">
                      <a:pos x="357" y="203"/>
                    </a:cxn>
                    <a:cxn ang="0">
                      <a:pos x="497" y="207"/>
                    </a:cxn>
                    <a:cxn ang="0">
                      <a:pos x="543" y="207"/>
                    </a:cxn>
                    <a:cxn ang="0">
                      <a:pos x="600" y="135"/>
                    </a:cxn>
                    <a:cxn ang="0">
                      <a:pos x="664" y="121"/>
                    </a:cxn>
                    <a:cxn ang="0">
                      <a:pos x="722" y="119"/>
                    </a:cxn>
                    <a:cxn ang="0">
                      <a:pos x="804" y="150"/>
                    </a:cxn>
                    <a:cxn ang="0">
                      <a:pos x="851" y="187"/>
                    </a:cxn>
                    <a:cxn ang="0">
                      <a:pos x="936" y="230"/>
                    </a:cxn>
                    <a:cxn ang="0">
                      <a:pos x="935" y="321"/>
                    </a:cxn>
                    <a:cxn ang="0">
                      <a:pos x="895" y="398"/>
                    </a:cxn>
                    <a:cxn ang="0">
                      <a:pos x="899" y="470"/>
                    </a:cxn>
                    <a:cxn ang="0">
                      <a:pos x="909" y="546"/>
                    </a:cxn>
                    <a:cxn ang="0">
                      <a:pos x="960" y="586"/>
                    </a:cxn>
                    <a:cxn ang="0">
                      <a:pos x="915" y="676"/>
                    </a:cxn>
                    <a:cxn ang="0">
                      <a:pos x="986" y="759"/>
                    </a:cxn>
                    <a:cxn ang="0">
                      <a:pos x="1023" y="829"/>
                    </a:cxn>
                    <a:cxn ang="0">
                      <a:pos x="1033" y="866"/>
                    </a:cxn>
                    <a:cxn ang="0">
                      <a:pos x="970" y="902"/>
                    </a:cxn>
                  </a:cxnLst>
                  <a:rect l="0" t="0" r="r" b="b"/>
                  <a:pathLst>
                    <a:path w="1049" h="961">
                      <a:moveTo>
                        <a:pt x="957" y="958"/>
                      </a:moveTo>
                      <a:lnTo>
                        <a:pt x="954" y="957"/>
                      </a:lnTo>
                      <a:lnTo>
                        <a:pt x="947" y="961"/>
                      </a:lnTo>
                      <a:lnTo>
                        <a:pt x="932" y="960"/>
                      </a:lnTo>
                      <a:lnTo>
                        <a:pt x="920" y="957"/>
                      </a:lnTo>
                      <a:lnTo>
                        <a:pt x="903" y="951"/>
                      </a:lnTo>
                      <a:lnTo>
                        <a:pt x="895" y="944"/>
                      </a:lnTo>
                      <a:lnTo>
                        <a:pt x="889" y="949"/>
                      </a:lnTo>
                      <a:lnTo>
                        <a:pt x="855" y="947"/>
                      </a:lnTo>
                      <a:lnTo>
                        <a:pt x="836" y="944"/>
                      </a:lnTo>
                      <a:lnTo>
                        <a:pt x="825" y="939"/>
                      </a:lnTo>
                      <a:lnTo>
                        <a:pt x="820" y="941"/>
                      </a:lnTo>
                      <a:lnTo>
                        <a:pt x="818" y="945"/>
                      </a:lnTo>
                      <a:lnTo>
                        <a:pt x="806" y="938"/>
                      </a:lnTo>
                      <a:lnTo>
                        <a:pt x="792" y="933"/>
                      </a:lnTo>
                      <a:lnTo>
                        <a:pt x="775" y="933"/>
                      </a:lnTo>
                      <a:lnTo>
                        <a:pt x="755" y="930"/>
                      </a:lnTo>
                      <a:lnTo>
                        <a:pt x="744" y="926"/>
                      </a:lnTo>
                      <a:lnTo>
                        <a:pt x="726" y="925"/>
                      </a:lnTo>
                      <a:lnTo>
                        <a:pt x="717" y="912"/>
                      </a:lnTo>
                      <a:lnTo>
                        <a:pt x="710" y="893"/>
                      </a:lnTo>
                      <a:lnTo>
                        <a:pt x="705" y="869"/>
                      </a:lnTo>
                      <a:lnTo>
                        <a:pt x="697" y="852"/>
                      </a:lnTo>
                      <a:lnTo>
                        <a:pt x="683" y="843"/>
                      </a:lnTo>
                      <a:lnTo>
                        <a:pt x="673" y="839"/>
                      </a:lnTo>
                      <a:lnTo>
                        <a:pt x="665" y="838"/>
                      </a:lnTo>
                      <a:lnTo>
                        <a:pt x="645" y="847"/>
                      </a:lnTo>
                      <a:lnTo>
                        <a:pt x="625" y="853"/>
                      </a:lnTo>
                      <a:lnTo>
                        <a:pt x="619" y="860"/>
                      </a:lnTo>
                      <a:lnTo>
                        <a:pt x="610" y="865"/>
                      </a:lnTo>
                      <a:lnTo>
                        <a:pt x="600" y="865"/>
                      </a:lnTo>
                      <a:lnTo>
                        <a:pt x="584" y="875"/>
                      </a:lnTo>
                      <a:lnTo>
                        <a:pt x="573" y="877"/>
                      </a:lnTo>
                      <a:lnTo>
                        <a:pt x="559" y="874"/>
                      </a:lnTo>
                      <a:lnTo>
                        <a:pt x="551" y="868"/>
                      </a:lnTo>
                      <a:lnTo>
                        <a:pt x="537" y="865"/>
                      </a:lnTo>
                      <a:lnTo>
                        <a:pt x="523" y="868"/>
                      </a:lnTo>
                      <a:lnTo>
                        <a:pt x="516" y="868"/>
                      </a:lnTo>
                      <a:lnTo>
                        <a:pt x="507" y="856"/>
                      </a:lnTo>
                      <a:lnTo>
                        <a:pt x="511" y="859"/>
                      </a:lnTo>
                      <a:lnTo>
                        <a:pt x="509" y="854"/>
                      </a:lnTo>
                      <a:lnTo>
                        <a:pt x="502" y="849"/>
                      </a:lnTo>
                      <a:lnTo>
                        <a:pt x="470" y="838"/>
                      </a:lnTo>
                      <a:lnTo>
                        <a:pt x="462" y="826"/>
                      </a:lnTo>
                      <a:lnTo>
                        <a:pt x="462" y="822"/>
                      </a:lnTo>
                      <a:lnTo>
                        <a:pt x="453" y="812"/>
                      </a:lnTo>
                      <a:lnTo>
                        <a:pt x="438" y="805"/>
                      </a:lnTo>
                      <a:lnTo>
                        <a:pt x="425" y="800"/>
                      </a:lnTo>
                      <a:lnTo>
                        <a:pt x="409" y="799"/>
                      </a:lnTo>
                      <a:lnTo>
                        <a:pt x="400" y="794"/>
                      </a:lnTo>
                      <a:lnTo>
                        <a:pt x="392" y="785"/>
                      </a:lnTo>
                      <a:lnTo>
                        <a:pt x="384" y="762"/>
                      </a:lnTo>
                      <a:lnTo>
                        <a:pt x="374" y="745"/>
                      </a:lnTo>
                      <a:lnTo>
                        <a:pt x="371" y="730"/>
                      </a:lnTo>
                      <a:lnTo>
                        <a:pt x="351" y="713"/>
                      </a:lnTo>
                      <a:lnTo>
                        <a:pt x="347" y="699"/>
                      </a:lnTo>
                      <a:lnTo>
                        <a:pt x="342" y="689"/>
                      </a:lnTo>
                      <a:lnTo>
                        <a:pt x="334" y="685"/>
                      </a:lnTo>
                      <a:lnTo>
                        <a:pt x="324" y="669"/>
                      </a:lnTo>
                      <a:lnTo>
                        <a:pt x="323" y="661"/>
                      </a:lnTo>
                      <a:lnTo>
                        <a:pt x="319" y="655"/>
                      </a:lnTo>
                      <a:lnTo>
                        <a:pt x="313" y="651"/>
                      </a:lnTo>
                      <a:lnTo>
                        <a:pt x="301" y="656"/>
                      </a:lnTo>
                      <a:lnTo>
                        <a:pt x="293" y="664"/>
                      </a:lnTo>
                      <a:lnTo>
                        <a:pt x="292" y="661"/>
                      </a:lnTo>
                      <a:lnTo>
                        <a:pt x="286" y="659"/>
                      </a:lnTo>
                      <a:lnTo>
                        <a:pt x="283" y="654"/>
                      </a:lnTo>
                      <a:lnTo>
                        <a:pt x="276" y="649"/>
                      </a:lnTo>
                      <a:lnTo>
                        <a:pt x="271" y="642"/>
                      </a:lnTo>
                      <a:lnTo>
                        <a:pt x="270" y="632"/>
                      </a:lnTo>
                      <a:lnTo>
                        <a:pt x="265" y="627"/>
                      </a:lnTo>
                      <a:lnTo>
                        <a:pt x="256" y="624"/>
                      </a:lnTo>
                      <a:lnTo>
                        <a:pt x="252" y="628"/>
                      </a:lnTo>
                      <a:lnTo>
                        <a:pt x="254" y="634"/>
                      </a:lnTo>
                      <a:lnTo>
                        <a:pt x="252" y="640"/>
                      </a:lnTo>
                      <a:lnTo>
                        <a:pt x="253" y="646"/>
                      </a:lnTo>
                      <a:lnTo>
                        <a:pt x="244" y="646"/>
                      </a:lnTo>
                      <a:lnTo>
                        <a:pt x="243" y="656"/>
                      </a:lnTo>
                      <a:lnTo>
                        <a:pt x="240" y="655"/>
                      </a:lnTo>
                      <a:lnTo>
                        <a:pt x="237" y="653"/>
                      </a:lnTo>
                      <a:lnTo>
                        <a:pt x="217" y="638"/>
                      </a:lnTo>
                      <a:lnTo>
                        <a:pt x="210" y="630"/>
                      </a:lnTo>
                      <a:lnTo>
                        <a:pt x="205" y="622"/>
                      </a:lnTo>
                      <a:lnTo>
                        <a:pt x="201" y="602"/>
                      </a:lnTo>
                      <a:lnTo>
                        <a:pt x="188" y="595"/>
                      </a:lnTo>
                      <a:lnTo>
                        <a:pt x="189" y="574"/>
                      </a:lnTo>
                      <a:lnTo>
                        <a:pt x="193" y="547"/>
                      </a:lnTo>
                      <a:lnTo>
                        <a:pt x="186" y="533"/>
                      </a:lnTo>
                      <a:lnTo>
                        <a:pt x="179" y="521"/>
                      </a:lnTo>
                      <a:lnTo>
                        <a:pt x="172" y="506"/>
                      </a:lnTo>
                      <a:lnTo>
                        <a:pt x="163" y="497"/>
                      </a:lnTo>
                      <a:lnTo>
                        <a:pt x="150" y="493"/>
                      </a:lnTo>
                      <a:lnTo>
                        <a:pt x="140" y="488"/>
                      </a:lnTo>
                      <a:lnTo>
                        <a:pt x="126" y="477"/>
                      </a:lnTo>
                      <a:lnTo>
                        <a:pt x="111" y="466"/>
                      </a:lnTo>
                      <a:lnTo>
                        <a:pt x="99" y="460"/>
                      </a:lnTo>
                      <a:lnTo>
                        <a:pt x="99" y="449"/>
                      </a:lnTo>
                      <a:lnTo>
                        <a:pt x="93" y="435"/>
                      </a:lnTo>
                      <a:lnTo>
                        <a:pt x="86" y="429"/>
                      </a:lnTo>
                      <a:lnTo>
                        <a:pt x="82" y="422"/>
                      </a:lnTo>
                      <a:lnTo>
                        <a:pt x="73" y="422"/>
                      </a:lnTo>
                      <a:lnTo>
                        <a:pt x="67" y="417"/>
                      </a:lnTo>
                      <a:lnTo>
                        <a:pt x="65" y="401"/>
                      </a:lnTo>
                      <a:lnTo>
                        <a:pt x="68" y="400"/>
                      </a:lnTo>
                      <a:lnTo>
                        <a:pt x="72" y="393"/>
                      </a:lnTo>
                      <a:lnTo>
                        <a:pt x="76" y="368"/>
                      </a:lnTo>
                      <a:lnTo>
                        <a:pt x="80" y="360"/>
                      </a:lnTo>
                      <a:lnTo>
                        <a:pt x="88" y="358"/>
                      </a:lnTo>
                      <a:lnTo>
                        <a:pt x="87" y="349"/>
                      </a:lnTo>
                      <a:lnTo>
                        <a:pt x="100" y="328"/>
                      </a:lnTo>
                      <a:lnTo>
                        <a:pt x="109" y="317"/>
                      </a:lnTo>
                      <a:lnTo>
                        <a:pt x="104" y="299"/>
                      </a:lnTo>
                      <a:lnTo>
                        <a:pt x="110" y="285"/>
                      </a:lnTo>
                      <a:lnTo>
                        <a:pt x="116" y="278"/>
                      </a:lnTo>
                      <a:lnTo>
                        <a:pt x="102" y="278"/>
                      </a:lnTo>
                      <a:lnTo>
                        <a:pt x="80" y="273"/>
                      </a:lnTo>
                      <a:lnTo>
                        <a:pt x="68" y="262"/>
                      </a:lnTo>
                      <a:lnTo>
                        <a:pt x="62" y="240"/>
                      </a:lnTo>
                      <a:lnTo>
                        <a:pt x="50" y="230"/>
                      </a:lnTo>
                      <a:lnTo>
                        <a:pt x="40" y="213"/>
                      </a:lnTo>
                      <a:lnTo>
                        <a:pt x="35" y="180"/>
                      </a:lnTo>
                      <a:lnTo>
                        <a:pt x="34" y="164"/>
                      </a:lnTo>
                      <a:lnTo>
                        <a:pt x="22" y="147"/>
                      </a:lnTo>
                      <a:lnTo>
                        <a:pt x="8" y="139"/>
                      </a:lnTo>
                      <a:lnTo>
                        <a:pt x="12" y="118"/>
                      </a:lnTo>
                      <a:lnTo>
                        <a:pt x="10" y="102"/>
                      </a:lnTo>
                      <a:lnTo>
                        <a:pt x="10" y="85"/>
                      </a:lnTo>
                      <a:lnTo>
                        <a:pt x="8" y="58"/>
                      </a:lnTo>
                      <a:lnTo>
                        <a:pt x="1" y="41"/>
                      </a:lnTo>
                      <a:lnTo>
                        <a:pt x="0" y="34"/>
                      </a:lnTo>
                      <a:lnTo>
                        <a:pt x="14" y="25"/>
                      </a:lnTo>
                      <a:lnTo>
                        <a:pt x="16" y="18"/>
                      </a:lnTo>
                      <a:lnTo>
                        <a:pt x="25" y="0"/>
                      </a:lnTo>
                      <a:lnTo>
                        <a:pt x="34" y="11"/>
                      </a:lnTo>
                      <a:lnTo>
                        <a:pt x="38" y="16"/>
                      </a:lnTo>
                      <a:lnTo>
                        <a:pt x="70" y="62"/>
                      </a:lnTo>
                      <a:lnTo>
                        <a:pt x="86" y="65"/>
                      </a:lnTo>
                      <a:lnTo>
                        <a:pt x="99" y="68"/>
                      </a:lnTo>
                      <a:lnTo>
                        <a:pt x="104" y="68"/>
                      </a:lnTo>
                      <a:lnTo>
                        <a:pt x="121" y="68"/>
                      </a:lnTo>
                      <a:lnTo>
                        <a:pt x="127" y="68"/>
                      </a:lnTo>
                      <a:lnTo>
                        <a:pt x="138" y="65"/>
                      </a:lnTo>
                      <a:lnTo>
                        <a:pt x="150" y="53"/>
                      </a:lnTo>
                      <a:lnTo>
                        <a:pt x="156" y="37"/>
                      </a:lnTo>
                      <a:lnTo>
                        <a:pt x="166" y="27"/>
                      </a:lnTo>
                      <a:lnTo>
                        <a:pt x="178" y="19"/>
                      </a:lnTo>
                      <a:lnTo>
                        <a:pt x="204" y="13"/>
                      </a:lnTo>
                      <a:lnTo>
                        <a:pt x="221" y="22"/>
                      </a:lnTo>
                      <a:lnTo>
                        <a:pt x="220" y="36"/>
                      </a:lnTo>
                      <a:lnTo>
                        <a:pt x="227" y="57"/>
                      </a:lnTo>
                      <a:lnTo>
                        <a:pt x="212" y="65"/>
                      </a:lnTo>
                      <a:lnTo>
                        <a:pt x="209" y="70"/>
                      </a:lnTo>
                      <a:lnTo>
                        <a:pt x="220" y="77"/>
                      </a:lnTo>
                      <a:lnTo>
                        <a:pt x="224" y="81"/>
                      </a:lnTo>
                      <a:lnTo>
                        <a:pt x="232" y="85"/>
                      </a:lnTo>
                      <a:lnTo>
                        <a:pt x="240" y="92"/>
                      </a:lnTo>
                      <a:lnTo>
                        <a:pt x="247" y="95"/>
                      </a:lnTo>
                      <a:lnTo>
                        <a:pt x="254" y="95"/>
                      </a:lnTo>
                      <a:lnTo>
                        <a:pt x="258" y="94"/>
                      </a:lnTo>
                      <a:lnTo>
                        <a:pt x="260" y="123"/>
                      </a:lnTo>
                      <a:lnTo>
                        <a:pt x="265" y="142"/>
                      </a:lnTo>
                      <a:lnTo>
                        <a:pt x="270" y="155"/>
                      </a:lnTo>
                      <a:lnTo>
                        <a:pt x="282" y="165"/>
                      </a:lnTo>
                      <a:lnTo>
                        <a:pt x="293" y="167"/>
                      </a:lnTo>
                      <a:lnTo>
                        <a:pt x="303" y="171"/>
                      </a:lnTo>
                      <a:lnTo>
                        <a:pt x="318" y="170"/>
                      </a:lnTo>
                      <a:lnTo>
                        <a:pt x="329" y="171"/>
                      </a:lnTo>
                      <a:lnTo>
                        <a:pt x="336" y="176"/>
                      </a:lnTo>
                      <a:lnTo>
                        <a:pt x="344" y="192"/>
                      </a:lnTo>
                      <a:lnTo>
                        <a:pt x="357" y="203"/>
                      </a:lnTo>
                      <a:lnTo>
                        <a:pt x="377" y="214"/>
                      </a:lnTo>
                      <a:lnTo>
                        <a:pt x="411" y="225"/>
                      </a:lnTo>
                      <a:lnTo>
                        <a:pt x="423" y="226"/>
                      </a:lnTo>
                      <a:lnTo>
                        <a:pt x="479" y="209"/>
                      </a:lnTo>
                      <a:lnTo>
                        <a:pt x="497" y="207"/>
                      </a:lnTo>
                      <a:lnTo>
                        <a:pt x="519" y="202"/>
                      </a:lnTo>
                      <a:lnTo>
                        <a:pt x="516" y="205"/>
                      </a:lnTo>
                      <a:lnTo>
                        <a:pt x="502" y="208"/>
                      </a:lnTo>
                      <a:lnTo>
                        <a:pt x="519" y="210"/>
                      </a:lnTo>
                      <a:lnTo>
                        <a:pt x="543" y="207"/>
                      </a:lnTo>
                      <a:lnTo>
                        <a:pt x="543" y="187"/>
                      </a:lnTo>
                      <a:lnTo>
                        <a:pt x="534" y="166"/>
                      </a:lnTo>
                      <a:lnTo>
                        <a:pt x="548" y="166"/>
                      </a:lnTo>
                      <a:lnTo>
                        <a:pt x="566" y="162"/>
                      </a:lnTo>
                      <a:lnTo>
                        <a:pt x="600" y="135"/>
                      </a:lnTo>
                      <a:lnTo>
                        <a:pt x="615" y="121"/>
                      </a:lnTo>
                      <a:lnTo>
                        <a:pt x="631" y="117"/>
                      </a:lnTo>
                      <a:lnTo>
                        <a:pt x="642" y="117"/>
                      </a:lnTo>
                      <a:lnTo>
                        <a:pt x="653" y="121"/>
                      </a:lnTo>
                      <a:lnTo>
                        <a:pt x="664" y="121"/>
                      </a:lnTo>
                      <a:lnTo>
                        <a:pt x="669" y="116"/>
                      </a:lnTo>
                      <a:lnTo>
                        <a:pt x="672" y="107"/>
                      </a:lnTo>
                      <a:lnTo>
                        <a:pt x="686" y="105"/>
                      </a:lnTo>
                      <a:lnTo>
                        <a:pt x="707" y="107"/>
                      </a:lnTo>
                      <a:lnTo>
                        <a:pt x="722" y="119"/>
                      </a:lnTo>
                      <a:lnTo>
                        <a:pt x="731" y="131"/>
                      </a:lnTo>
                      <a:lnTo>
                        <a:pt x="769" y="143"/>
                      </a:lnTo>
                      <a:lnTo>
                        <a:pt x="782" y="150"/>
                      </a:lnTo>
                      <a:lnTo>
                        <a:pt x="793" y="153"/>
                      </a:lnTo>
                      <a:lnTo>
                        <a:pt x="804" y="150"/>
                      </a:lnTo>
                      <a:lnTo>
                        <a:pt x="819" y="153"/>
                      </a:lnTo>
                      <a:lnTo>
                        <a:pt x="828" y="158"/>
                      </a:lnTo>
                      <a:lnTo>
                        <a:pt x="837" y="171"/>
                      </a:lnTo>
                      <a:lnTo>
                        <a:pt x="841" y="183"/>
                      </a:lnTo>
                      <a:lnTo>
                        <a:pt x="851" y="187"/>
                      </a:lnTo>
                      <a:lnTo>
                        <a:pt x="867" y="197"/>
                      </a:lnTo>
                      <a:lnTo>
                        <a:pt x="889" y="215"/>
                      </a:lnTo>
                      <a:lnTo>
                        <a:pt x="905" y="225"/>
                      </a:lnTo>
                      <a:lnTo>
                        <a:pt x="931" y="225"/>
                      </a:lnTo>
                      <a:lnTo>
                        <a:pt x="936" y="230"/>
                      </a:lnTo>
                      <a:lnTo>
                        <a:pt x="936" y="267"/>
                      </a:lnTo>
                      <a:lnTo>
                        <a:pt x="939" y="278"/>
                      </a:lnTo>
                      <a:lnTo>
                        <a:pt x="937" y="291"/>
                      </a:lnTo>
                      <a:lnTo>
                        <a:pt x="935" y="305"/>
                      </a:lnTo>
                      <a:lnTo>
                        <a:pt x="935" y="321"/>
                      </a:lnTo>
                      <a:lnTo>
                        <a:pt x="930" y="343"/>
                      </a:lnTo>
                      <a:lnTo>
                        <a:pt x="916" y="365"/>
                      </a:lnTo>
                      <a:lnTo>
                        <a:pt x="916" y="380"/>
                      </a:lnTo>
                      <a:lnTo>
                        <a:pt x="895" y="388"/>
                      </a:lnTo>
                      <a:lnTo>
                        <a:pt x="895" y="398"/>
                      </a:lnTo>
                      <a:lnTo>
                        <a:pt x="895" y="418"/>
                      </a:lnTo>
                      <a:lnTo>
                        <a:pt x="909" y="423"/>
                      </a:lnTo>
                      <a:lnTo>
                        <a:pt x="910" y="434"/>
                      </a:lnTo>
                      <a:lnTo>
                        <a:pt x="903" y="452"/>
                      </a:lnTo>
                      <a:lnTo>
                        <a:pt x="899" y="470"/>
                      </a:lnTo>
                      <a:lnTo>
                        <a:pt x="901" y="482"/>
                      </a:lnTo>
                      <a:lnTo>
                        <a:pt x="907" y="498"/>
                      </a:lnTo>
                      <a:lnTo>
                        <a:pt x="910" y="516"/>
                      </a:lnTo>
                      <a:lnTo>
                        <a:pt x="907" y="533"/>
                      </a:lnTo>
                      <a:lnTo>
                        <a:pt x="909" y="546"/>
                      </a:lnTo>
                      <a:lnTo>
                        <a:pt x="919" y="557"/>
                      </a:lnTo>
                      <a:lnTo>
                        <a:pt x="931" y="560"/>
                      </a:lnTo>
                      <a:lnTo>
                        <a:pt x="943" y="560"/>
                      </a:lnTo>
                      <a:lnTo>
                        <a:pt x="954" y="570"/>
                      </a:lnTo>
                      <a:lnTo>
                        <a:pt x="960" y="586"/>
                      </a:lnTo>
                      <a:lnTo>
                        <a:pt x="960" y="601"/>
                      </a:lnTo>
                      <a:lnTo>
                        <a:pt x="954" y="618"/>
                      </a:lnTo>
                      <a:lnTo>
                        <a:pt x="931" y="646"/>
                      </a:lnTo>
                      <a:lnTo>
                        <a:pt x="919" y="671"/>
                      </a:lnTo>
                      <a:lnTo>
                        <a:pt x="915" y="676"/>
                      </a:lnTo>
                      <a:lnTo>
                        <a:pt x="923" y="686"/>
                      </a:lnTo>
                      <a:lnTo>
                        <a:pt x="937" y="698"/>
                      </a:lnTo>
                      <a:lnTo>
                        <a:pt x="958" y="741"/>
                      </a:lnTo>
                      <a:lnTo>
                        <a:pt x="970" y="751"/>
                      </a:lnTo>
                      <a:lnTo>
                        <a:pt x="986" y="759"/>
                      </a:lnTo>
                      <a:lnTo>
                        <a:pt x="1013" y="768"/>
                      </a:lnTo>
                      <a:lnTo>
                        <a:pt x="1018" y="774"/>
                      </a:lnTo>
                      <a:lnTo>
                        <a:pt x="1023" y="800"/>
                      </a:lnTo>
                      <a:lnTo>
                        <a:pt x="1024" y="815"/>
                      </a:lnTo>
                      <a:lnTo>
                        <a:pt x="1023" y="829"/>
                      </a:lnTo>
                      <a:lnTo>
                        <a:pt x="1043" y="833"/>
                      </a:lnTo>
                      <a:lnTo>
                        <a:pt x="1048" y="838"/>
                      </a:lnTo>
                      <a:lnTo>
                        <a:pt x="1049" y="848"/>
                      </a:lnTo>
                      <a:lnTo>
                        <a:pt x="1046" y="854"/>
                      </a:lnTo>
                      <a:lnTo>
                        <a:pt x="1033" y="866"/>
                      </a:lnTo>
                      <a:lnTo>
                        <a:pt x="1021" y="869"/>
                      </a:lnTo>
                      <a:lnTo>
                        <a:pt x="1006" y="875"/>
                      </a:lnTo>
                      <a:lnTo>
                        <a:pt x="992" y="880"/>
                      </a:lnTo>
                      <a:lnTo>
                        <a:pt x="979" y="890"/>
                      </a:lnTo>
                      <a:lnTo>
                        <a:pt x="970" y="902"/>
                      </a:lnTo>
                      <a:lnTo>
                        <a:pt x="959" y="931"/>
                      </a:lnTo>
                      <a:lnTo>
                        <a:pt x="957" y="944"/>
                      </a:lnTo>
                      <a:lnTo>
                        <a:pt x="957" y="95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29" name="Freeform 156"/>
              <p:cNvSpPr>
                <a:spLocks noChangeAspect="1"/>
              </p:cNvSpPr>
              <p:nvPr/>
            </p:nvSpPr>
            <p:spPr bwMode="gray">
              <a:xfrm>
                <a:off x="2941" y="2045"/>
                <a:ext cx="107" cy="109"/>
              </a:xfrm>
              <a:custGeom>
                <a:avLst/>
                <a:gdLst/>
                <a:ahLst/>
                <a:cxnLst>
                  <a:cxn ang="0">
                    <a:pos x="527" y="500"/>
                  </a:cxn>
                  <a:cxn ang="0">
                    <a:pos x="510" y="490"/>
                  </a:cxn>
                  <a:cxn ang="0">
                    <a:pos x="505" y="494"/>
                  </a:cxn>
                  <a:cxn ang="0">
                    <a:pos x="479" y="489"/>
                  </a:cxn>
                  <a:cxn ang="0">
                    <a:pos x="452" y="512"/>
                  </a:cxn>
                  <a:cxn ang="0">
                    <a:pos x="426" y="548"/>
                  </a:cxn>
                  <a:cxn ang="0">
                    <a:pos x="265" y="515"/>
                  </a:cxn>
                  <a:cxn ang="0">
                    <a:pos x="263" y="472"/>
                  </a:cxn>
                  <a:cxn ang="0">
                    <a:pos x="232" y="467"/>
                  </a:cxn>
                  <a:cxn ang="0">
                    <a:pos x="218" y="444"/>
                  </a:cxn>
                  <a:cxn ang="0">
                    <a:pos x="100" y="376"/>
                  </a:cxn>
                  <a:cxn ang="0">
                    <a:pos x="0" y="278"/>
                  </a:cxn>
                  <a:cxn ang="0">
                    <a:pos x="58" y="237"/>
                  </a:cxn>
                  <a:cxn ang="0">
                    <a:pos x="95" y="220"/>
                  </a:cxn>
                  <a:cxn ang="0">
                    <a:pos x="111" y="209"/>
                  </a:cxn>
                  <a:cxn ang="0">
                    <a:pos x="133" y="180"/>
                  </a:cxn>
                  <a:cxn ang="0">
                    <a:pos x="140" y="73"/>
                  </a:cxn>
                  <a:cxn ang="0">
                    <a:pos x="189" y="31"/>
                  </a:cxn>
                  <a:cxn ang="0">
                    <a:pos x="229" y="0"/>
                  </a:cxn>
                  <a:cxn ang="0">
                    <a:pos x="279" y="10"/>
                  </a:cxn>
                  <a:cxn ang="0">
                    <a:pos x="306" y="20"/>
                  </a:cxn>
                  <a:cxn ang="0">
                    <a:pos x="329" y="14"/>
                  </a:cxn>
                  <a:cxn ang="0">
                    <a:pos x="344" y="64"/>
                  </a:cxn>
                  <a:cxn ang="0">
                    <a:pos x="362" y="96"/>
                  </a:cxn>
                  <a:cxn ang="0">
                    <a:pos x="396" y="112"/>
                  </a:cxn>
                  <a:cxn ang="0">
                    <a:pos x="404" y="119"/>
                  </a:cxn>
                  <a:cxn ang="0">
                    <a:pos x="403" y="152"/>
                  </a:cxn>
                  <a:cxn ang="0">
                    <a:pos x="381" y="184"/>
                  </a:cxn>
                  <a:cxn ang="0">
                    <a:pos x="374" y="195"/>
                  </a:cxn>
                  <a:cxn ang="0">
                    <a:pos x="366" y="227"/>
                  </a:cxn>
                  <a:cxn ang="0">
                    <a:pos x="359" y="236"/>
                  </a:cxn>
                  <a:cxn ang="0">
                    <a:pos x="367" y="256"/>
                  </a:cxn>
                  <a:cxn ang="0">
                    <a:pos x="380" y="264"/>
                  </a:cxn>
                  <a:cxn ang="0">
                    <a:pos x="393" y="283"/>
                  </a:cxn>
                  <a:cxn ang="0">
                    <a:pos x="405" y="301"/>
                  </a:cxn>
                  <a:cxn ang="0">
                    <a:pos x="432" y="322"/>
                  </a:cxn>
                  <a:cxn ang="0">
                    <a:pos x="457" y="331"/>
                  </a:cxn>
                  <a:cxn ang="0">
                    <a:pos x="473" y="355"/>
                  </a:cxn>
                  <a:cxn ang="0">
                    <a:pos x="487" y="381"/>
                  </a:cxn>
                  <a:cxn ang="0">
                    <a:pos x="482" y="429"/>
                  </a:cxn>
                  <a:cxn ang="0">
                    <a:pos x="499" y="456"/>
                  </a:cxn>
                  <a:cxn ang="0">
                    <a:pos x="511" y="472"/>
                  </a:cxn>
                  <a:cxn ang="0">
                    <a:pos x="534" y="489"/>
                  </a:cxn>
                </a:cxnLst>
                <a:rect l="0" t="0" r="r" b="b"/>
                <a:pathLst>
                  <a:path w="534" h="548">
                    <a:moveTo>
                      <a:pt x="534" y="489"/>
                    </a:moveTo>
                    <a:lnTo>
                      <a:pt x="527" y="500"/>
                    </a:lnTo>
                    <a:lnTo>
                      <a:pt x="520" y="495"/>
                    </a:lnTo>
                    <a:lnTo>
                      <a:pt x="510" y="490"/>
                    </a:lnTo>
                    <a:lnTo>
                      <a:pt x="507" y="491"/>
                    </a:lnTo>
                    <a:lnTo>
                      <a:pt x="505" y="494"/>
                    </a:lnTo>
                    <a:lnTo>
                      <a:pt x="493" y="490"/>
                    </a:lnTo>
                    <a:lnTo>
                      <a:pt x="479" y="489"/>
                    </a:lnTo>
                    <a:lnTo>
                      <a:pt x="463" y="495"/>
                    </a:lnTo>
                    <a:lnTo>
                      <a:pt x="452" y="512"/>
                    </a:lnTo>
                    <a:lnTo>
                      <a:pt x="442" y="532"/>
                    </a:lnTo>
                    <a:lnTo>
                      <a:pt x="426" y="548"/>
                    </a:lnTo>
                    <a:lnTo>
                      <a:pt x="328" y="543"/>
                    </a:lnTo>
                    <a:lnTo>
                      <a:pt x="265" y="515"/>
                    </a:lnTo>
                    <a:lnTo>
                      <a:pt x="263" y="511"/>
                    </a:lnTo>
                    <a:lnTo>
                      <a:pt x="263" y="472"/>
                    </a:lnTo>
                    <a:lnTo>
                      <a:pt x="261" y="469"/>
                    </a:lnTo>
                    <a:lnTo>
                      <a:pt x="232" y="467"/>
                    </a:lnTo>
                    <a:lnTo>
                      <a:pt x="224" y="449"/>
                    </a:lnTo>
                    <a:lnTo>
                      <a:pt x="218" y="444"/>
                    </a:lnTo>
                    <a:lnTo>
                      <a:pt x="162" y="423"/>
                    </a:lnTo>
                    <a:lnTo>
                      <a:pt x="100" y="376"/>
                    </a:lnTo>
                    <a:lnTo>
                      <a:pt x="16" y="353"/>
                    </a:lnTo>
                    <a:lnTo>
                      <a:pt x="0" y="278"/>
                    </a:lnTo>
                    <a:lnTo>
                      <a:pt x="43" y="248"/>
                    </a:lnTo>
                    <a:lnTo>
                      <a:pt x="58" y="237"/>
                    </a:lnTo>
                    <a:lnTo>
                      <a:pt x="73" y="232"/>
                    </a:lnTo>
                    <a:lnTo>
                      <a:pt x="95" y="220"/>
                    </a:lnTo>
                    <a:lnTo>
                      <a:pt x="107" y="213"/>
                    </a:lnTo>
                    <a:lnTo>
                      <a:pt x="111" y="209"/>
                    </a:lnTo>
                    <a:lnTo>
                      <a:pt x="123" y="204"/>
                    </a:lnTo>
                    <a:lnTo>
                      <a:pt x="133" y="180"/>
                    </a:lnTo>
                    <a:lnTo>
                      <a:pt x="136" y="143"/>
                    </a:lnTo>
                    <a:lnTo>
                      <a:pt x="140" y="73"/>
                    </a:lnTo>
                    <a:lnTo>
                      <a:pt x="171" y="60"/>
                    </a:lnTo>
                    <a:lnTo>
                      <a:pt x="189" y="31"/>
                    </a:lnTo>
                    <a:lnTo>
                      <a:pt x="204" y="22"/>
                    </a:lnTo>
                    <a:lnTo>
                      <a:pt x="229" y="0"/>
                    </a:lnTo>
                    <a:lnTo>
                      <a:pt x="249" y="9"/>
                    </a:lnTo>
                    <a:lnTo>
                      <a:pt x="279" y="10"/>
                    </a:lnTo>
                    <a:lnTo>
                      <a:pt x="297" y="9"/>
                    </a:lnTo>
                    <a:lnTo>
                      <a:pt x="306" y="20"/>
                    </a:lnTo>
                    <a:lnTo>
                      <a:pt x="322" y="22"/>
                    </a:lnTo>
                    <a:lnTo>
                      <a:pt x="329" y="14"/>
                    </a:lnTo>
                    <a:lnTo>
                      <a:pt x="334" y="47"/>
                    </a:lnTo>
                    <a:lnTo>
                      <a:pt x="344" y="64"/>
                    </a:lnTo>
                    <a:lnTo>
                      <a:pt x="356" y="74"/>
                    </a:lnTo>
                    <a:lnTo>
                      <a:pt x="362" y="96"/>
                    </a:lnTo>
                    <a:lnTo>
                      <a:pt x="374" y="107"/>
                    </a:lnTo>
                    <a:lnTo>
                      <a:pt x="396" y="112"/>
                    </a:lnTo>
                    <a:lnTo>
                      <a:pt x="410" y="112"/>
                    </a:lnTo>
                    <a:lnTo>
                      <a:pt x="404" y="119"/>
                    </a:lnTo>
                    <a:lnTo>
                      <a:pt x="398" y="133"/>
                    </a:lnTo>
                    <a:lnTo>
                      <a:pt x="403" y="152"/>
                    </a:lnTo>
                    <a:lnTo>
                      <a:pt x="394" y="162"/>
                    </a:lnTo>
                    <a:lnTo>
                      <a:pt x="381" y="184"/>
                    </a:lnTo>
                    <a:lnTo>
                      <a:pt x="382" y="192"/>
                    </a:lnTo>
                    <a:lnTo>
                      <a:pt x="374" y="195"/>
                    </a:lnTo>
                    <a:lnTo>
                      <a:pt x="370" y="202"/>
                    </a:lnTo>
                    <a:lnTo>
                      <a:pt x="366" y="227"/>
                    </a:lnTo>
                    <a:lnTo>
                      <a:pt x="362" y="234"/>
                    </a:lnTo>
                    <a:lnTo>
                      <a:pt x="359" y="236"/>
                    </a:lnTo>
                    <a:lnTo>
                      <a:pt x="361" y="251"/>
                    </a:lnTo>
                    <a:lnTo>
                      <a:pt x="367" y="256"/>
                    </a:lnTo>
                    <a:lnTo>
                      <a:pt x="376" y="256"/>
                    </a:lnTo>
                    <a:lnTo>
                      <a:pt x="380" y="264"/>
                    </a:lnTo>
                    <a:lnTo>
                      <a:pt x="387" y="269"/>
                    </a:lnTo>
                    <a:lnTo>
                      <a:pt x="393" y="283"/>
                    </a:lnTo>
                    <a:lnTo>
                      <a:pt x="393" y="294"/>
                    </a:lnTo>
                    <a:lnTo>
                      <a:pt x="405" y="301"/>
                    </a:lnTo>
                    <a:lnTo>
                      <a:pt x="420" y="311"/>
                    </a:lnTo>
                    <a:lnTo>
                      <a:pt x="432" y="322"/>
                    </a:lnTo>
                    <a:lnTo>
                      <a:pt x="444" y="327"/>
                    </a:lnTo>
                    <a:lnTo>
                      <a:pt x="457" y="331"/>
                    </a:lnTo>
                    <a:lnTo>
                      <a:pt x="466" y="340"/>
                    </a:lnTo>
                    <a:lnTo>
                      <a:pt x="473" y="355"/>
                    </a:lnTo>
                    <a:lnTo>
                      <a:pt x="480" y="367"/>
                    </a:lnTo>
                    <a:lnTo>
                      <a:pt x="487" y="381"/>
                    </a:lnTo>
                    <a:lnTo>
                      <a:pt x="483" y="408"/>
                    </a:lnTo>
                    <a:lnTo>
                      <a:pt x="482" y="429"/>
                    </a:lnTo>
                    <a:lnTo>
                      <a:pt x="495" y="436"/>
                    </a:lnTo>
                    <a:lnTo>
                      <a:pt x="499" y="456"/>
                    </a:lnTo>
                    <a:lnTo>
                      <a:pt x="504" y="464"/>
                    </a:lnTo>
                    <a:lnTo>
                      <a:pt x="511" y="472"/>
                    </a:lnTo>
                    <a:lnTo>
                      <a:pt x="531" y="487"/>
                    </a:lnTo>
                    <a:lnTo>
                      <a:pt x="534" y="48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157"/>
              <p:cNvSpPr>
                <a:spLocks noChangeAspect="1"/>
              </p:cNvSpPr>
              <p:nvPr/>
            </p:nvSpPr>
            <p:spPr bwMode="gray">
              <a:xfrm>
                <a:off x="3072" y="2191"/>
                <a:ext cx="9" cy="20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35" y="90"/>
                  </a:cxn>
                  <a:cxn ang="0">
                    <a:pos x="38" y="87"/>
                  </a:cxn>
                  <a:cxn ang="0">
                    <a:pos x="39" y="81"/>
                  </a:cxn>
                  <a:cxn ang="0">
                    <a:pos x="43" y="74"/>
                  </a:cxn>
                  <a:cxn ang="0">
                    <a:pos x="44" y="70"/>
                  </a:cxn>
                  <a:cxn ang="0">
                    <a:pos x="44" y="55"/>
                  </a:cxn>
                  <a:cxn ang="0">
                    <a:pos x="40" y="50"/>
                  </a:cxn>
                  <a:cxn ang="0">
                    <a:pos x="40" y="42"/>
                  </a:cxn>
                  <a:cxn ang="0">
                    <a:pos x="40" y="33"/>
                  </a:cxn>
                  <a:cxn ang="0">
                    <a:pos x="43" y="32"/>
                  </a:cxn>
                  <a:cxn ang="0">
                    <a:pos x="41" y="29"/>
                  </a:cxn>
                  <a:cxn ang="0">
                    <a:pos x="44" y="25"/>
                  </a:cxn>
                  <a:cxn ang="0">
                    <a:pos x="44" y="21"/>
                  </a:cxn>
                  <a:cxn ang="0">
                    <a:pos x="45" y="16"/>
                  </a:cxn>
                  <a:cxn ang="0">
                    <a:pos x="43" y="15"/>
                  </a:cxn>
                  <a:cxn ang="0">
                    <a:pos x="36" y="12"/>
                  </a:cxn>
                  <a:cxn ang="0">
                    <a:pos x="34" y="10"/>
                  </a:cxn>
                  <a:cxn ang="0">
                    <a:pos x="34" y="6"/>
                  </a:cxn>
                  <a:cxn ang="0">
                    <a:pos x="30" y="4"/>
                  </a:cxn>
                  <a:cxn ang="0">
                    <a:pos x="24" y="0"/>
                  </a:cxn>
                  <a:cxn ang="0">
                    <a:pos x="18" y="4"/>
                  </a:cxn>
                  <a:cxn ang="0">
                    <a:pos x="13" y="12"/>
                  </a:cxn>
                  <a:cxn ang="0">
                    <a:pos x="11" y="26"/>
                  </a:cxn>
                  <a:cxn ang="0">
                    <a:pos x="7" y="36"/>
                  </a:cxn>
                  <a:cxn ang="0">
                    <a:pos x="1" y="43"/>
                  </a:cxn>
                  <a:cxn ang="0">
                    <a:pos x="1" y="50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74"/>
                  </a:cxn>
                  <a:cxn ang="0">
                    <a:pos x="2" y="77"/>
                  </a:cxn>
                  <a:cxn ang="0">
                    <a:pos x="5" y="80"/>
                  </a:cxn>
                  <a:cxn ang="0">
                    <a:pos x="3" y="84"/>
                  </a:cxn>
                  <a:cxn ang="0">
                    <a:pos x="2" y="85"/>
                  </a:cxn>
                  <a:cxn ang="0">
                    <a:pos x="9" y="97"/>
                  </a:cxn>
                  <a:cxn ang="0">
                    <a:pos x="16" y="98"/>
                  </a:cxn>
                </a:cxnLst>
                <a:rect l="0" t="0" r="r" b="b"/>
                <a:pathLst>
                  <a:path w="45" h="98">
                    <a:moveTo>
                      <a:pt x="16" y="98"/>
                    </a:moveTo>
                    <a:lnTo>
                      <a:pt x="35" y="90"/>
                    </a:lnTo>
                    <a:lnTo>
                      <a:pt x="38" y="87"/>
                    </a:lnTo>
                    <a:lnTo>
                      <a:pt x="39" y="81"/>
                    </a:lnTo>
                    <a:lnTo>
                      <a:pt x="43" y="74"/>
                    </a:lnTo>
                    <a:lnTo>
                      <a:pt x="44" y="70"/>
                    </a:lnTo>
                    <a:lnTo>
                      <a:pt x="44" y="55"/>
                    </a:lnTo>
                    <a:lnTo>
                      <a:pt x="40" y="50"/>
                    </a:lnTo>
                    <a:lnTo>
                      <a:pt x="40" y="42"/>
                    </a:lnTo>
                    <a:lnTo>
                      <a:pt x="40" y="33"/>
                    </a:lnTo>
                    <a:lnTo>
                      <a:pt x="43" y="32"/>
                    </a:lnTo>
                    <a:lnTo>
                      <a:pt x="41" y="29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5" y="16"/>
                    </a:lnTo>
                    <a:lnTo>
                      <a:pt x="43" y="15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13" y="12"/>
                    </a:lnTo>
                    <a:lnTo>
                      <a:pt x="11" y="26"/>
                    </a:lnTo>
                    <a:lnTo>
                      <a:pt x="7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74"/>
                    </a:lnTo>
                    <a:lnTo>
                      <a:pt x="2" y="77"/>
                    </a:lnTo>
                    <a:lnTo>
                      <a:pt x="5" y="80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9" y="97"/>
                    </a:lnTo>
                    <a:lnTo>
                      <a:pt x="16" y="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158"/>
              <p:cNvSpPr>
                <a:spLocks noChangeAspect="1"/>
              </p:cNvSpPr>
              <p:nvPr/>
            </p:nvSpPr>
            <p:spPr bwMode="gray">
              <a:xfrm>
                <a:off x="3075" y="2192"/>
                <a:ext cx="58" cy="43"/>
              </a:xfrm>
              <a:custGeom>
                <a:avLst/>
                <a:gdLst/>
                <a:ahLst/>
                <a:cxnLst>
                  <a:cxn ang="0">
                    <a:pos x="217" y="215"/>
                  </a:cxn>
                  <a:cxn ang="0">
                    <a:pos x="36" y="136"/>
                  </a:cxn>
                  <a:cxn ang="0">
                    <a:pos x="0" y="92"/>
                  </a:cxn>
                  <a:cxn ang="0">
                    <a:pos x="17" y="89"/>
                  </a:cxn>
                  <a:cxn ang="0">
                    <a:pos x="20" y="95"/>
                  </a:cxn>
                  <a:cxn ang="0">
                    <a:pos x="17" y="107"/>
                  </a:cxn>
                  <a:cxn ang="0">
                    <a:pos x="30" y="109"/>
                  </a:cxn>
                  <a:cxn ang="0">
                    <a:pos x="35" y="107"/>
                  </a:cxn>
                  <a:cxn ang="0">
                    <a:pos x="41" y="122"/>
                  </a:cxn>
                  <a:cxn ang="0">
                    <a:pos x="70" y="124"/>
                  </a:cxn>
                  <a:cxn ang="0">
                    <a:pos x="79" y="118"/>
                  </a:cxn>
                  <a:cxn ang="0">
                    <a:pos x="110" y="114"/>
                  </a:cxn>
                  <a:cxn ang="0">
                    <a:pos x="125" y="118"/>
                  </a:cxn>
                  <a:cxn ang="0">
                    <a:pos x="159" y="119"/>
                  </a:cxn>
                  <a:cxn ang="0">
                    <a:pos x="169" y="109"/>
                  </a:cxn>
                  <a:cxn ang="0">
                    <a:pos x="180" y="106"/>
                  </a:cxn>
                  <a:cxn ang="0">
                    <a:pos x="186" y="102"/>
                  </a:cxn>
                  <a:cxn ang="0">
                    <a:pos x="184" y="97"/>
                  </a:cxn>
                  <a:cxn ang="0">
                    <a:pos x="192" y="95"/>
                  </a:cxn>
                  <a:cxn ang="0">
                    <a:pos x="195" y="91"/>
                  </a:cxn>
                  <a:cxn ang="0">
                    <a:pos x="197" y="84"/>
                  </a:cxn>
                  <a:cxn ang="0">
                    <a:pos x="201" y="76"/>
                  </a:cxn>
                  <a:cxn ang="0">
                    <a:pos x="213" y="65"/>
                  </a:cxn>
                  <a:cxn ang="0">
                    <a:pos x="219" y="59"/>
                  </a:cxn>
                  <a:cxn ang="0">
                    <a:pos x="233" y="48"/>
                  </a:cxn>
                  <a:cxn ang="0">
                    <a:pos x="238" y="43"/>
                  </a:cxn>
                  <a:cxn ang="0">
                    <a:pos x="240" y="39"/>
                  </a:cxn>
                  <a:cxn ang="0">
                    <a:pos x="245" y="32"/>
                  </a:cxn>
                  <a:cxn ang="0">
                    <a:pos x="249" y="27"/>
                  </a:cxn>
                  <a:cxn ang="0">
                    <a:pos x="270" y="10"/>
                  </a:cxn>
                  <a:cxn ang="0">
                    <a:pos x="275" y="4"/>
                  </a:cxn>
                  <a:cxn ang="0">
                    <a:pos x="276" y="12"/>
                  </a:cxn>
                  <a:cxn ang="0">
                    <a:pos x="275" y="21"/>
                  </a:cxn>
                  <a:cxn ang="0">
                    <a:pos x="285" y="25"/>
                  </a:cxn>
                  <a:cxn ang="0">
                    <a:pos x="287" y="64"/>
                  </a:cxn>
                  <a:cxn ang="0">
                    <a:pos x="255" y="73"/>
                  </a:cxn>
                  <a:cxn ang="0">
                    <a:pos x="239" y="132"/>
                  </a:cxn>
                </a:cxnLst>
                <a:rect l="0" t="0" r="r" b="b"/>
                <a:pathLst>
                  <a:path w="288" h="215">
                    <a:moveTo>
                      <a:pt x="228" y="203"/>
                    </a:moveTo>
                    <a:lnTo>
                      <a:pt x="217" y="215"/>
                    </a:lnTo>
                    <a:lnTo>
                      <a:pt x="52" y="184"/>
                    </a:lnTo>
                    <a:lnTo>
                      <a:pt x="36" y="136"/>
                    </a:lnTo>
                    <a:lnTo>
                      <a:pt x="3" y="107"/>
                    </a:lnTo>
                    <a:lnTo>
                      <a:pt x="0" y="92"/>
                    </a:lnTo>
                    <a:lnTo>
                      <a:pt x="19" y="84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20" y="95"/>
                    </a:lnTo>
                    <a:lnTo>
                      <a:pt x="17" y="100"/>
                    </a:lnTo>
                    <a:lnTo>
                      <a:pt x="17" y="107"/>
                    </a:lnTo>
                    <a:lnTo>
                      <a:pt x="24" y="107"/>
                    </a:lnTo>
                    <a:lnTo>
                      <a:pt x="30" y="109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6" y="118"/>
                    </a:lnTo>
                    <a:lnTo>
                      <a:pt x="41" y="122"/>
                    </a:lnTo>
                    <a:lnTo>
                      <a:pt x="55" y="124"/>
                    </a:lnTo>
                    <a:lnTo>
                      <a:pt x="70" y="124"/>
                    </a:lnTo>
                    <a:lnTo>
                      <a:pt x="73" y="123"/>
                    </a:lnTo>
                    <a:lnTo>
                      <a:pt x="79" y="118"/>
                    </a:lnTo>
                    <a:lnTo>
                      <a:pt x="88" y="112"/>
                    </a:lnTo>
                    <a:lnTo>
                      <a:pt x="110" y="114"/>
                    </a:lnTo>
                    <a:lnTo>
                      <a:pt x="119" y="118"/>
                    </a:lnTo>
                    <a:lnTo>
                      <a:pt x="125" y="118"/>
                    </a:lnTo>
                    <a:lnTo>
                      <a:pt x="135" y="121"/>
                    </a:lnTo>
                    <a:lnTo>
                      <a:pt x="159" y="119"/>
                    </a:lnTo>
                    <a:lnTo>
                      <a:pt x="164" y="116"/>
                    </a:lnTo>
                    <a:lnTo>
                      <a:pt x="169" y="109"/>
                    </a:lnTo>
                    <a:lnTo>
                      <a:pt x="178" y="107"/>
                    </a:lnTo>
                    <a:lnTo>
                      <a:pt x="180" y="106"/>
                    </a:lnTo>
                    <a:lnTo>
                      <a:pt x="185" y="103"/>
                    </a:lnTo>
                    <a:lnTo>
                      <a:pt x="186" y="102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6"/>
                    </a:lnTo>
                    <a:lnTo>
                      <a:pt x="192" y="95"/>
                    </a:lnTo>
                    <a:lnTo>
                      <a:pt x="191" y="92"/>
                    </a:lnTo>
                    <a:lnTo>
                      <a:pt x="195" y="91"/>
                    </a:lnTo>
                    <a:lnTo>
                      <a:pt x="194" y="87"/>
                    </a:lnTo>
                    <a:lnTo>
                      <a:pt x="197" y="84"/>
                    </a:lnTo>
                    <a:lnTo>
                      <a:pt x="197" y="80"/>
                    </a:lnTo>
                    <a:lnTo>
                      <a:pt x="201" y="76"/>
                    </a:lnTo>
                    <a:lnTo>
                      <a:pt x="211" y="73"/>
                    </a:lnTo>
                    <a:lnTo>
                      <a:pt x="213" y="65"/>
                    </a:lnTo>
                    <a:lnTo>
                      <a:pt x="217" y="63"/>
                    </a:lnTo>
                    <a:lnTo>
                      <a:pt x="219" y="59"/>
                    </a:lnTo>
                    <a:lnTo>
                      <a:pt x="228" y="53"/>
                    </a:lnTo>
                    <a:lnTo>
                      <a:pt x="233" y="48"/>
                    </a:lnTo>
                    <a:lnTo>
                      <a:pt x="237" y="46"/>
                    </a:lnTo>
                    <a:lnTo>
                      <a:pt x="238" y="43"/>
                    </a:lnTo>
                    <a:lnTo>
                      <a:pt x="239" y="42"/>
                    </a:lnTo>
                    <a:lnTo>
                      <a:pt x="240" y="39"/>
                    </a:lnTo>
                    <a:lnTo>
                      <a:pt x="245" y="35"/>
                    </a:lnTo>
                    <a:lnTo>
                      <a:pt x="245" y="32"/>
                    </a:lnTo>
                    <a:lnTo>
                      <a:pt x="248" y="31"/>
                    </a:lnTo>
                    <a:lnTo>
                      <a:pt x="249" y="27"/>
                    </a:lnTo>
                    <a:lnTo>
                      <a:pt x="259" y="21"/>
                    </a:lnTo>
                    <a:lnTo>
                      <a:pt x="270" y="10"/>
                    </a:lnTo>
                    <a:lnTo>
                      <a:pt x="274" y="0"/>
                    </a:lnTo>
                    <a:lnTo>
                      <a:pt x="275" y="4"/>
                    </a:lnTo>
                    <a:lnTo>
                      <a:pt x="277" y="10"/>
                    </a:lnTo>
                    <a:lnTo>
                      <a:pt x="276" y="12"/>
                    </a:lnTo>
                    <a:lnTo>
                      <a:pt x="277" y="16"/>
                    </a:lnTo>
                    <a:lnTo>
                      <a:pt x="275" y="21"/>
                    </a:lnTo>
                    <a:lnTo>
                      <a:pt x="277" y="22"/>
                    </a:lnTo>
                    <a:lnTo>
                      <a:pt x="285" y="25"/>
                    </a:lnTo>
                    <a:lnTo>
                      <a:pt x="288" y="31"/>
                    </a:lnTo>
                    <a:lnTo>
                      <a:pt x="287" y="64"/>
                    </a:lnTo>
                    <a:lnTo>
                      <a:pt x="288" y="73"/>
                    </a:lnTo>
                    <a:lnTo>
                      <a:pt x="255" y="73"/>
                    </a:lnTo>
                    <a:lnTo>
                      <a:pt x="272" y="119"/>
                    </a:lnTo>
                    <a:lnTo>
                      <a:pt x="239" y="132"/>
                    </a:lnTo>
                    <a:lnTo>
                      <a:pt x="228" y="20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32" name="Group 159"/>
              <p:cNvGrpSpPr>
                <a:grpSpLocks noChangeAspect="1"/>
              </p:cNvGrpSpPr>
              <p:nvPr/>
            </p:nvGrpSpPr>
            <p:grpSpPr bwMode="gray">
              <a:xfrm>
                <a:off x="2802" y="1979"/>
                <a:ext cx="205" cy="88"/>
                <a:chOff x="2802" y="1979"/>
                <a:chExt cx="205" cy="88"/>
              </a:xfrm>
              <a:grpFill/>
            </p:grpSpPr>
            <p:sp>
              <p:nvSpPr>
                <p:cNvPr id="336" name="Freeform 160"/>
                <p:cNvSpPr>
                  <a:spLocks noChangeAspect="1"/>
                </p:cNvSpPr>
                <p:nvPr/>
              </p:nvSpPr>
              <p:spPr bwMode="gray">
                <a:xfrm>
                  <a:off x="2803" y="1979"/>
                  <a:ext cx="204" cy="88"/>
                </a:xfrm>
                <a:custGeom>
                  <a:avLst/>
                  <a:gdLst/>
                  <a:ahLst/>
                  <a:cxnLst>
                    <a:cxn ang="0">
                      <a:pos x="552" y="379"/>
                    </a:cxn>
                    <a:cxn ang="0">
                      <a:pos x="503" y="390"/>
                    </a:cxn>
                    <a:cxn ang="0">
                      <a:pos x="460" y="379"/>
                    </a:cxn>
                    <a:cxn ang="0">
                      <a:pos x="408" y="418"/>
                    </a:cxn>
                    <a:cxn ang="0">
                      <a:pos x="341" y="409"/>
                    </a:cxn>
                    <a:cxn ang="0">
                      <a:pos x="283" y="370"/>
                    </a:cxn>
                    <a:cxn ang="0">
                      <a:pos x="245" y="391"/>
                    </a:cxn>
                    <a:cxn ang="0">
                      <a:pos x="196" y="417"/>
                    </a:cxn>
                    <a:cxn ang="0">
                      <a:pos x="164" y="381"/>
                    </a:cxn>
                    <a:cxn ang="0">
                      <a:pos x="143" y="380"/>
                    </a:cxn>
                    <a:cxn ang="0">
                      <a:pos x="107" y="386"/>
                    </a:cxn>
                    <a:cxn ang="0">
                      <a:pos x="79" y="378"/>
                    </a:cxn>
                    <a:cxn ang="0">
                      <a:pos x="118" y="362"/>
                    </a:cxn>
                    <a:cxn ang="0">
                      <a:pos x="67" y="355"/>
                    </a:cxn>
                    <a:cxn ang="0">
                      <a:pos x="64" y="325"/>
                    </a:cxn>
                    <a:cxn ang="0">
                      <a:pos x="52" y="312"/>
                    </a:cxn>
                    <a:cxn ang="0">
                      <a:pos x="37" y="283"/>
                    </a:cxn>
                    <a:cxn ang="0">
                      <a:pos x="10" y="268"/>
                    </a:cxn>
                    <a:cxn ang="0">
                      <a:pos x="22" y="246"/>
                    </a:cxn>
                    <a:cxn ang="0">
                      <a:pos x="52" y="260"/>
                    </a:cxn>
                    <a:cxn ang="0">
                      <a:pos x="44" y="226"/>
                    </a:cxn>
                    <a:cxn ang="0">
                      <a:pos x="43" y="186"/>
                    </a:cxn>
                    <a:cxn ang="0">
                      <a:pos x="3" y="160"/>
                    </a:cxn>
                    <a:cxn ang="0">
                      <a:pos x="35" y="122"/>
                    </a:cxn>
                    <a:cxn ang="0">
                      <a:pos x="91" y="126"/>
                    </a:cxn>
                    <a:cxn ang="0">
                      <a:pos x="108" y="123"/>
                    </a:cxn>
                    <a:cxn ang="0">
                      <a:pos x="151" y="111"/>
                    </a:cxn>
                    <a:cxn ang="0">
                      <a:pos x="196" y="94"/>
                    </a:cxn>
                    <a:cxn ang="0">
                      <a:pos x="167" y="83"/>
                    </a:cxn>
                    <a:cxn ang="0">
                      <a:pos x="180" y="66"/>
                    </a:cxn>
                    <a:cxn ang="0">
                      <a:pos x="253" y="74"/>
                    </a:cxn>
                    <a:cxn ang="0">
                      <a:pos x="318" y="41"/>
                    </a:cxn>
                    <a:cxn ang="0">
                      <a:pos x="398" y="7"/>
                    </a:cxn>
                    <a:cxn ang="0">
                      <a:pos x="493" y="0"/>
                    </a:cxn>
                    <a:cxn ang="0">
                      <a:pos x="533" y="35"/>
                    </a:cxn>
                    <a:cxn ang="0">
                      <a:pos x="623" y="80"/>
                    </a:cxn>
                    <a:cxn ang="0">
                      <a:pos x="693" y="77"/>
                    </a:cxn>
                    <a:cxn ang="0">
                      <a:pos x="838" y="40"/>
                    </a:cxn>
                    <a:cxn ang="0">
                      <a:pos x="887" y="43"/>
                    </a:cxn>
                    <a:cxn ang="0">
                      <a:pos x="919" y="42"/>
                    </a:cxn>
                    <a:cxn ang="0">
                      <a:pos x="958" y="89"/>
                    </a:cxn>
                    <a:cxn ang="0">
                      <a:pos x="990" y="143"/>
                    </a:cxn>
                    <a:cxn ang="0">
                      <a:pos x="1001" y="186"/>
                    </a:cxn>
                    <a:cxn ang="0">
                      <a:pos x="997" y="263"/>
                    </a:cxn>
                    <a:cxn ang="0">
                      <a:pos x="1022" y="341"/>
                    </a:cxn>
                    <a:cxn ang="0">
                      <a:pos x="942" y="336"/>
                    </a:cxn>
                    <a:cxn ang="0">
                      <a:pos x="887" y="342"/>
                    </a:cxn>
                    <a:cxn ang="0">
                      <a:pos x="820" y="354"/>
                    </a:cxn>
                    <a:cxn ang="0">
                      <a:pos x="767" y="368"/>
                    </a:cxn>
                    <a:cxn ang="0">
                      <a:pos x="678" y="366"/>
                    </a:cxn>
                    <a:cxn ang="0">
                      <a:pos x="626" y="380"/>
                    </a:cxn>
                    <a:cxn ang="0">
                      <a:pos x="597" y="379"/>
                    </a:cxn>
                    <a:cxn ang="0">
                      <a:pos x="578" y="370"/>
                    </a:cxn>
                    <a:cxn ang="0">
                      <a:pos x="579" y="408"/>
                    </a:cxn>
                    <a:cxn ang="0">
                      <a:pos x="560" y="418"/>
                    </a:cxn>
                    <a:cxn ang="0">
                      <a:pos x="542" y="435"/>
                    </a:cxn>
                  </a:cxnLst>
                  <a:rect l="0" t="0" r="r" b="b"/>
                  <a:pathLst>
                    <a:path w="1022" h="439">
                      <a:moveTo>
                        <a:pt x="538" y="424"/>
                      </a:moveTo>
                      <a:lnTo>
                        <a:pt x="535" y="411"/>
                      </a:lnTo>
                      <a:lnTo>
                        <a:pt x="538" y="395"/>
                      </a:lnTo>
                      <a:lnTo>
                        <a:pt x="548" y="389"/>
                      </a:lnTo>
                      <a:lnTo>
                        <a:pt x="552" y="379"/>
                      </a:lnTo>
                      <a:lnTo>
                        <a:pt x="543" y="370"/>
                      </a:lnTo>
                      <a:lnTo>
                        <a:pt x="526" y="378"/>
                      </a:lnTo>
                      <a:lnTo>
                        <a:pt x="524" y="389"/>
                      </a:lnTo>
                      <a:lnTo>
                        <a:pt x="516" y="391"/>
                      </a:lnTo>
                      <a:lnTo>
                        <a:pt x="503" y="390"/>
                      </a:lnTo>
                      <a:lnTo>
                        <a:pt x="493" y="381"/>
                      </a:lnTo>
                      <a:lnTo>
                        <a:pt x="484" y="376"/>
                      </a:lnTo>
                      <a:lnTo>
                        <a:pt x="477" y="374"/>
                      </a:lnTo>
                      <a:lnTo>
                        <a:pt x="471" y="374"/>
                      </a:lnTo>
                      <a:lnTo>
                        <a:pt x="460" y="379"/>
                      </a:lnTo>
                      <a:lnTo>
                        <a:pt x="441" y="397"/>
                      </a:lnTo>
                      <a:lnTo>
                        <a:pt x="436" y="406"/>
                      </a:lnTo>
                      <a:lnTo>
                        <a:pt x="427" y="407"/>
                      </a:lnTo>
                      <a:lnTo>
                        <a:pt x="419" y="414"/>
                      </a:lnTo>
                      <a:lnTo>
                        <a:pt x="408" y="418"/>
                      </a:lnTo>
                      <a:lnTo>
                        <a:pt x="397" y="417"/>
                      </a:lnTo>
                      <a:lnTo>
                        <a:pt x="379" y="422"/>
                      </a:lnTo>
                      <a:lnTo>
                        <a:pt x="369" y="427"/>
                      </a:lnTo>
                      <a:lnTo>
                        <a:pt x="350" y="421"/>
                      </a:lnTo>
                      <a:lnTo>
                        <a:pt x="341" y="409"/>
                      </a:lnTo>
                      <a:lnTo>
                        <a:pt x="337" y="402"/>
                      </a:lnTo>
                      <a:lnTo>
                        <a:pt x="331" y="397"/>
                      </a:lnTo>
                      <a:lnTo>
                        <a:pt x="321" y="391"/>
                      </a:lnTo>
                      <a:lnTo>
                        <a:pt x="295" y="379"/>
                      </a:lnTo>
                      <a:lnTo>
                        <a:pt x="283" y="370"/>
                      </a:lnTo>
                      <a:lnTo>
                        <a:pt x="267" y="368"/>
                      </a:lnTo>
                      <a:lnTo>
                        <a:pt x="257" y="370"/>
                      </a:lnTo>
                      <a:lnTo>
                        <a:pt x="248" y="370"/>
                      </a:lnTo>
                      <a:lnTo>
                        <a:pt x="245" y="379"/>
                      </a:lnTo>
                      <a:lnTo>
                        <a:pt x="245" y="391"/>
                      </a:lnTo>
                      <a:lnTo>
                        <a:pt x="242" y="396"/>
                      </a:lnTo>
                      <a:lnTo>
                        <a:pt x="240" y="407"/>
                      </a:lnTo>
                      <a:lnTo>
                        <a:pt x="220" y="412"/>
                      </a:lnTo>
                      <a:lnTo>
                        <a:pt x="207" y="417"/>
                      </a:lnTo>
                      <a:lnTo>
                        <a:pt x="196" y="417"/>
                      </a:lnTo>
                      <a:lnTo>
                        <a:pt x="186" y="414"/>
                      </a:lnTo>
                      <a:lnTo>
                        <a:pt x="176" y="409"/>
                      </a:lnTo>
                      <a:lnTo>
                        <a:pt x="167" y="401"/>
                      </a:lnTo>
                      <a:lnTo>
                        <a:pt x="164" y="386"/>
                      </a:lnTo>
                      <a:lnTo>
                        <a:pt x="164" y="381"/>
                      </a:lnTo>
                      <a:lnTo>
                        <a:pt x="156" y="378"/>
                      </a:lnTo>
                      <a:lnTo>
                        <a:pt x="154" y="382"/>
                      </a:lnTo>
                      <a:lnTo>
                        <a:pt x="155" y="386"/>
                      </a:lnTo>
                      <a:lnTo>
                        <a:pt x="151" y="386"/>
                      </a:lnTo>
                      <a:lnTo>
                        <a:pt x="143" y="380"/>
                      </a:lnTo>
                      <a:lnTo>
                        <a:pt x="137" y="374"/>
                      </a:lnTo>
                      <a:lnTo>
                        <a:pt x="134" y="373"/>
                      </a:lnTo>
                      <a:lnTo>
                        <a:pt x="119" y="374"/>
                      </a:lnTo>
                      <a:lnTo>
                        <a:pt x="117" y="380"/>
                      </a:lnTo>
                      <a:lnTo>
                        <a:pt x="107" y="386"/>
                      </a:lnTo>
                      <a:lnTo>
                        <a:pt x="105" y="386"/>
                      </a:lnTo>
                      <a:lnTo>
                        <a:pt x="108" y="379"/>
                      </a:lnTo>
                      <a:lnTo>
                        <a:pt x="107" y="375"/>
                      </a:lnTo>
                      <a:lnTo>
                        <a:pt x="73" y="385"/>
                      </a:lnTo>
                      <a:lnTo>
                        <a:pt x="79" y="378"/>
                      </a:lnTo>
                      <a:lnTo>
                        <a:pt x="87" y="371"/>
                      </a:lnTo>
                      <a:lnTo>
                        <a:pt x="101" y="371"/>
                      </a:lnTo>
                      <a:lnTo>
                        <a:pt x="108" y="368"/>
                      </a:lnTo>
                      <a:lnTo>
                        <a:pt x="110" y="366"/>
                      </a:lnTo>
                      <a:lnTo>
                        <a:pt x="118" y="362"/>
                      </a:lnTo>
                      <a:lnTo>
                        <a:pt x="122" y="357"/>
                      </a:lnTo>
                      <a:lnTo>
                        <a:pt x="113" y="355"/>
                      </a:lnTo>
                      <a:lnTo>
                        <a:pt x="92" y="360"/>
                      </a:lnTo>
                      <a:lnTo>
                        <a:pt x="69" y="360"/>
                      </a:lnTo>
                      <a:lnTo>
                        <a:pt x="67" y="355"/>
                      </a:lnTo>
                      <a:lnTo>
                        <a:pt x="79" y="344"/>
                      </a:lnTo>
                      <a:lnTo>
                        <a:pt x="71" y="336"/>
                      </a:lnTo>
                      <a:lnTo>
                        <a:pt x="68" y="333"/>
                      </a:lnTo>
                      <a:lnTo>
                        <a:pt x="63" y="333"/>
                      </a:lnTo>
                      <a:lnTo>
                        <a:pt x="64" y="325"/>
                      </a:lnTo>
                      <a:lnTo>
                        <a:pt x="69" y="321"/>
                      </a:lnTo>
                      <a:lnTo>
                        <a:pt x="71" y="316"/>
                      </a:lnTo>
                      <a:lnTo>
                        <a:pt x="64" y="317"/>
                      </a:lnTo>
                      <a:lnTo>
                        <a:pt x="57" y="320"/>
                      </a:lnTo>
                      <a:lnTo>
                        <a:pt x="52" y="312"/>
                      </a:lnTo>
                      <a:lnTo>
                        <a:pt x="59" y="309"/>
                      </a:lnTo>
                      <a:lnTo>
                        <a:pt x="60" y="300"/>
                      </a:lnTo>
                      <a:lnTo>
                        <a:pt x="56" y="290"/>
                      </a:lnTo>
                      <a:lnTo>
                        <a:pt x="51" y="287"/>
                      </a:lnTo>
                      <a:lnTo>
                        <a:pt x="37" y="283"/>
                      </a:lnTo>
                      <a:lnTo>
                        <a:pt x="30" y="277"/>
                      </a:lnTo>
                      <a:lnTo>
                        <a:pt x="20" y="279"/>
                      </a:lnTo>
                      <a:lnTo>
                        <a:pt x="16" y="277"/>
                      </a:lnTo>
                      <a:lnTo>
                        <a:pt x="10" y="271"/>
                      </a:lnTo>
                      <a:lnTo>
                        <a:pt x="10" y="268"/>
                      </a:lnTo>
                      <a:lnTo>
                        <a:pt x="16" y="266"/>
                      </a:lnTo>
                      <a:lnTo>
                        <a:pt x="17" y="256"/>
                      </a:lnTo>
                      <a:lnTo>
                        <a:pt x="16" y="251"/>
                      </a:lnTo>
                      <a:lnTo>
                        <a:pt x="19" y="245"/>
                      </a:lnTo>
                      <a:lnTo>
                        <a:pt x="22" y="246"/>
                      </a:lnTo>
                      <a:lnTo>
                        <a:pt x="28" y="262"/>
                      </a:lnTo>
                      <a:lnTo>
                        <a:pt x="35" y="263"/>
                      </a:lnTo>
                      <a:lnTo>
                        <a:pt x="43" y="262"/>
                      </a:lnTo>
                      <a:lnTo>
                        <a:pt x="54" y="262"/>
                      </a:lnTo>
                      <a:lnTo>
                        <a:pt x="52" y="260"/>
                      </a:lnTo>
                      <a:lnTo>
                        <a:pt x="42" y="255"/>
                      </a:lnTo>
                      <a:lnTo>
                        <a:pt x="37" y="246"/>
                      </a:lnTo>
                      <a:lnTo>
                        <a:pt x="38" y="239"/>
                      </a:lnTo>
                      <a:lnTo>
                        <a:pt x="47" y="231"/>
                      </a:lnTo>
                      <a:lnTo>
                        <a:pt x="44" y="226"/>
                      </a:lnTo>
                      <a:lnTo>
                        <a:pt x="38" y="220"/>
                      </a:lnTo>
                      <a:lnTo>
                        <a:pt x="38" y="214"/>
                      </a:lnTo>
                      <a:lnTo>
                        <a:pt x="32" y="206"/>
                      </a:lnTo>
                      <a:lnTo>
                        <a:pt x="33" y="195"/>
                      </a:lnTo>
                      <a:lnTo>
                        <a:pt x="43" y="186"/>
                      </a:lnTo>
                      <a:lnTo>
                        <a:pt x="41" y="182"/>
                      </a:lnTo>
                      <a:lnTo>
                        <a:pt x="25" y="186"/>
                      </a:lnTo>
                      <a:lnTo>
                        <a:pt x="0" y="186"/>
                      </a:lnTo>
                      <a:lnTo>
                        <a:pt x="0" y="181"/>
                      </a:lnTo>
                      <a:lnTo>
                        <a:pt x="3" y="160"/>
                      </a:lnTo>
                      <a:lnTo>
                        <a:pt x="8" y="150"/>
                      </a:lnTo>
                      <a:lnTo>
                        <a:pt x="14" y="149"/>
                      </a:lnTo>
                      <a:lnTo>
                        <a:pt x="20" y="138"/>
                      </a:lnTo>
                      <a:lnTo>
                        <a:pt x="27" y="132"/>
                      </a:lnTo>
                      <a:lnTo>
                        <a:pt x="35" y="122"/>
                      </a:lnTo>
                      <a:lnTo>
                        <a:pt x="48" y="123"/>
                      </a:lnTo>
                      <a:lnTo>
                        <a:pt x="63" y="118"/>
                      </a:lnTo>
                      <a:lnTo>
                        <a:pt x="68" y="123"/>
                      </a:lnTo>
                      <a:lnTo>
                        <a:pt x="80" y="127"/>
                      </a:lnTo>
                      <a:lnTo>
                        <a:pt x="91" y="126"/>
                      </a:lnTo>
                      <a:lnTo>
                        <a:pt x="87" y="112"/>
                      </a:lnTo>
                      <a:lnTo>
                        <a:pt x="96" y="113"/>
                      </a:lnTo>
                      <a:lnTo>
                        <a:pt x="102" y="117"/>
                      </a:lnTo>
                      <a:lnTo>
                        <a:pt x="101" y="122"/>
                      </a:lnTo>
                      <a:lnTo>
                        <a:pt x="108" y="123"/>
                      </a:lnTo>
                      <a:lnTo>
                        <a:pt x="122" y="121"/>
                      </a:lnTo>
                      <a:lnTo>
                        <a:pt x="149" y="121"/>
                      </a:lnTo>
                      <a:lnTo>
                        <a:pt x="161" y="120"/>
                      </a:lnTo>
                      <a:lnTo>
                        <a:pt x="160" y="113"/>
                      </a:lnTo>
                      <a:lnTo>
                        <a:pt x="151" y="111"/>
                      </a:lnTo>
                      <a:lnTo>
                        <a:pt x="150" y="107"/>
                      </a:lnTo>
                      <a:lnTo>
                        <a:pt x="160" y="104"/>
                      </a:lnTo>
                      <a:lnTo>
                        <a:pt x="204" y="100"/>
                      </a:lnTo>
                      <a:lnTo>
                        <a:pt x="204" y="96"/>
                      </a:lnTo>
                      <a:lnTo>
                        <a:pt x="196" y="94"/>
                      </a:lnTo>
                      <a:lnTo>
                        <a:pt x="189" y="96"/>
                      </a:lnTo>
                      <a:lnTo>
                        <a:pt x="176" y="94"/>
                      </a:lnTo>
                      <a:lnTo>
                        <a:pt x="173" y="90"/>
                      </a:lnTo>
                      <a:lnTo>
                        <a:pt x="170" y="89"/>
                      </a:lnTo>
                      <a:lnTo>
                        <a:pt x="167" y="83"/>
                      </a:lnTo>
                      <a:lnTo>
                        <a:pt x="161" y="79"/>
                      </a:lnTo>
                      <a:lnTo>
                        <a:pt x="164" y="73"/>
                      </a:lnTo>
                      <a:lnTo>
                        <a:pt x="170" y="62"/>
                      </a:lnTo>
                      <a:lnTo>
                        <a:pt x="171" y="66"/>
                      </a:lnTo>
                      <a:lnTo>
                        <a:pt x="180" y="66"/>
                      </a:lnTo>
                      <a:lnTo>
                        <a:pt x="193" y="69"/>
                      </a:lnTo>
                      <a:lnTo>
                        <a:pt x="231" y="68"/>
                      </a:lnTo>
                      <a:lnTo>
                        <a:pt x="242" y="72"/>
                      </a:lnTo>
                      <a:lnTo>
                        <a:pt x="248" y="75"/>
                      </a:lnTo>
                      <a:lnTo>
                        <a:pt x="253" y="74"/>
                      </a:lnTo>
                      <a:lnTo>
                        <a:pt x="274" y="77"/>
                      </a:lnTo>
                      <a:lnTo>
                        <a:pt x="288" y="70"/>
                      </a:lnTo>
                      <a:lnTo>
                        <a:pt x="295" y="57"/>
                      </a:lnTo>
                      <a:lnTo>
                        <a:pt x="307" y="51"/>
                      </a:lnTo>
                      <a:lnTo>
                        <a:pt x="318" y="41"/>
                      </a:lnTo>
                      <a:lnTo>
                        <a:pt x="332" y="36"/>
                      </a:lnTo>
                      <a:lnTo>
                        <a:pt x="343" y="26"/>
                      </a:lnTo>
                      <a:lnTo>
                        <a:pt x="355" y="19"/>
                      </a:lnTo>
                      <a:lnTo>
                        <a:pt x="381" y="9"/>
                      </a:lnTo>
                      <a:lnTo>
                        <a:pt x="398" y="7"/>
                      </a:lnTo>
                      <a:lnTo>
                        <a:pt x="414" y="5"/>
                      </a:lnTo>
                      <a:lnTo>
                        <a:pt x="436" y="8"/>
                      </a:lnTo>
                      <a:lnTo>
                        <a:pt x="473" y="8"/>
                      </a:lnTo>
                      <a:lnTo>
                        <a:pt x="485" y="2"/>
                      </a:lnTo>
                      <a:lnTo>
                        <a:pt x="493" y="0"/>
                      </a:lnTo>
                      <a:lnTo>
                        <a:pt x="499" y="3"/>
                      </a:lnTo>
                      <a:lnTo>
                        <a:pt x="499" y="10"/>
                      </a:lnTo>
                      <a:lnTo>
                        <a:pt x="506" y="21"/>
                      </a:lnTo>
                      <a:lnTo>
                        <a:pt x="520" y="29"/>
                      </a:lnTo>
                      <a:lnTo>
                        <a:pt x="533" y="35"/>
                      </a:lnTo>
                      <a:lnTo>
                        <a:pt x="546" y="26"/>
                      </a:lnTo>
                      <a:lnTo>
                        <a:pt x="553" y="37"/>
                      </a:lnTo>
                      <a:lnTo>
                        <a:pt x="560" y="58"/>
                      </a:lnTo>
                      <a:lnTo>
                        <a:pt x="587" y="61"/>
                      </a:lnTo>
                      <a:lnTo>
                        <a:pt x="623" y="80"/>
                      </a:lnTo>
                      <a:lnTo>
                        <a:pt x="629" y="77"/>
                      </a:lnTo>
                      <a:lnTo>
                        <a:pt x="635" y="74"/>
                      </a:lnTo>
                      <a:lnTo>
                        <a:pt x="656" y="84"/>
                      </a:lnTo>
                      <a:lnTo>
                        <a:pt x="677" y="83"/>
                      </a:lnTo>
                      <a:lnTo>
                        <a:pt x="693" y="77"/>
                      </a:lnTo>
                      <a:lnTo>
                        <a:pt x="724" y="72"/>
                      </a:lnTo>
                      <a:lnTo>
                        <a:pt x="758" y="80"/>
                      </a:lnTo>
                      <a:lnTo>
                        <a:pt x="779" y="79"/>
                      </a:lnTo>
                      <a:lnTo>
                        <a:pt x="820" y="51"/>
                      </a:lnTo>
                      <a:lnTo>
                        <a:pt x="838" y="40"/>
                      </a:lnTo>
                      <a:lnTo>
                        <a:pt x="840" y="35"/>
                      </a:lnTo>
                      <a:lnTo>
                        <a:pt x="847" y="41"/>
                      </a:lnTo>
                      <a:lnTo>
                        <a:pt x="855" y="41"/>
                      </a:lnTo>
                      <a:lnTo>
                        <a:pt x="868" y="37"/>
                      </a:lnTo>
                      <a:lnTo>
                        <a:pt x="887" y="43"/>
                      </a:lnTo>
                      <a:lnTo>
                        <a:pt x="893" y="43"/>
                      </a:lnTo>
                      <a:lnTo>
                        <a:pt x="898" y="36"/>
                      </a:lnTo>
                      <a:lnTo>
                        <a:pt x="903" y="32"/>
                      </a:lnTo>
                      <a:lnTo>
                        <a:pt x="911" y="35"/>
                      </a:lnTo>
                      <a:lnTo>
                        <a:pt x="919" y="42"/>
                      </a:lnTo>
                      <a:lnTo>
                        <a:pt x="930" y="58"/>
                      </a:lnTo>
                      <a:lnTo>
                        <a:pt x="935" y="59"/>
                      </a:lnTo>
                      <a:lnTo>
                        <a:pt x="944" y="69"/>
                      </a:lnTo>
                      <a:lnTo>
                        <a:pt x="951" y="75"/>
                      </a:lnTo>
                      <a:lnTo>
                        <a:pt x="958" y="89"/>
                      </a:lnTo>
                      <a:lnTo>
                        <a:pt x="960" y="109"/>
                      </a:lnTo>
                      <a:lnTo>
                        <a:pt x="963" y="123"/>
                      </a:lnTo>
                      <a:lnTo>
                        <a:pt x="971" y="133"/>
                      </a:lnTo>
                      <a:lnTo>
                        <a:pt x="982" y="137"/>
                      </a:lnTo>
                      <a:lnTo>
                        <a:pt x="990" y="143"/>
                      </a:lnTo>
                      <a:lnTo>
                        <a:pt x="1000" y="153"/>
                      </a:lnTo>
                      <a:lnTo>
                        <a:pt x="1008" y="156"/>
                      </a:lnTo>
                      <a:lnTo>
                        <a:pt x="1012" y="161"/>
                      </a:lnTo>
                      <a:lnTo>
                        <a:pt x="1003" y="179"/>
                      </a:lnTo>
                      <a:lnTo>
                        <a:pt x="1001" y="186"/>
                      </a:lnTo>
                      <a:lnTo>
                        <a:pt x="987" y="195"/>
                      </a:lnTo>
                      <a:lnTo>
                        <a:pt x="988" y="202"/>
                      </a:lnTo>
                      <a:lnTo>
                        <a:pt x="995" y="219"/>
                      </a:lnTo>
                      <a:lnTo>
                        <a:pt x="997" y="246"/>
                      </a:lnTo>
                      <a:lnTo>
                        <a:pt x="997" y="263"/>
                      </a:lnTo>
                      <a:lnTo>
                        <a:pt x="999" y="279"/>
                      </a:lnTo>
                      <a:lnTo>
                        <a:pt x="995" y="300"/>
                      </a:lnTo>
                      <a:lnTo>
                        <a:pt x="1009" y="308"/>
                      </a:lnTo>
                      <a:lnTo>
                        <a:pt x="1021" y="325"/>
                      </a:lnTo>
                      <a:lnTo>
                        <a:pt x="1022" y="341"/>
                      </a:lnTo>
                      <a:lnTo>
                        <a:pt x="1015" y="348"/>
                      </a:lnTo>
                      <a:lnTo>
                        <a:pt x="1000" y="347"/>
                      </a:lnTo>
                      <a:lnTo>
                        <a:pt x="990" y="336"/>
                      </a:lnTo>
                      <a:lnTo>
                        <a:pt x="973" y="337"/>
                      </a:lnTo>
                      <a:lnTo>
                        <a:pt x="942" y="336"/>
                      </a:lnTo>
                      <a:lnTo>
                        <a:pt x="922" y="327"/>
                      </a:lnTo>
                      <a:lnTo>
                        <a:pt x="897" y="348"/>
                      </a:lnTo>
                      <a:lnTo>
                        <a:pt x="888" y="349"/>
                      </a:lnTo>
                      <a:lnTo>
                        <a:pt x="887" y="347"/>
                      </a:lnTo>
                      <a:lnTo>
                        <a:pt x="887" y="342"/>
                      </a:lnTo>
                      <a:lnTo>
                        <a:pt x="883" y="339"/>
                      </a:lnTo>
                      <a:lnTo>
                        <a:pt x="881" y="337"/>
                      </a:lnTo>
                      <a:lnTo>
                        <a:pt x="872" y="344"/>
                      </a:lnTo>
                      <a:lnTo>
                        <a:pt x="855" y="352"/>
                      </a:lnTo>
                      <a:lnTo>
                        <a:pt x="820" y="354"/>
                      </a:lnTo>
                      <a:lnTo>
                        <a:pt x="810" y="351"/>
                      </a:lnTo>
                      <a:lnTo>
                        <a:pt x="801" y="351"/>
                      </a:lnTo>
                      <a:lnTo>
                        <a:pt x="785" y="355"/>
                      </a:lnTo>
                      <a:lnTo>
                        <a:pt x="775" y="364"/>
                      </a:lnTo>
                      <a:lnTo>
                        <a:pt x="767" y="368"/>
                      </a:lnTo>
                      <a:lnTo>
                        <a:pt x="754" y="371"/>
                      </a:lnTo>
                      <a:lnTo>
                        <a:pt x="750" y="375"/>
                      </a:lnTo>
                      <a:lnTo>
                        <a:pt x="716" y="381"/>
                      </a:lnTo>
                      <a:lnTo>
                        <a:pt x="689" y="378"/>
                      </a:lnTo>
                      <a:lnTo>
                        <a:pt x="678" y="366"/>
                      </a:lnTo>
                      <a:lnTo>
                        <a:pt x="671" y="365"/>
                      </a:lnTo>
                      <a:lnTo>
                        <a:pt x="657" y="366"/>
                      </a:lnTo>
                      <a:lnTo>
                        <a:pt x="648" y="373"/>
                      </a:lnTo>
                      <a:lnTo>
                        <a:pt x="634" y="378"/>
                      </a:lnTo>
                      <a:lnTo>
                        <a:pt x="626" y="380"/>
                      </a:lnTo>
                      <a:lnTo>
                        <a:pt x="622" y="384"/>
                      </a:lnTo>
                      <a:lnTo>
                        <a:pt x="607" y="381"/>
                      </a:lnTo>
                      <a:lnTo>
                        <a:pt x="598" y="384"/>
                      </a:lnTo>
                      <a:lnTo>
                        <a:pt x="597" y="381"/>
                      </a:lnTo>
                      <a:lnTo>
                        <a:pt x="597" y="379"/>
                      </a:lnTo>
                      <a:lnTo>
                        <a:pt x="597" y="378"/>
                      </a:lnTo>
                      <a:lnTo>
                        <a:pt x="597" y="378"/>
                      </a:lnTo>
                      <a:lnTo>
                        <a:pt x="592" y="374"/>
                      </a:lnTo>
                      <a:lnTo>
                        <a:pt x="583" y="373"/>
                      </a:lnTo>
                      <a:lnTo>
                        <a:pt x="578" y="370"/>
                      </a:lnTo>
                      <a:lnTo>
                        <a:pt x="573" y="381"/>
                      </a:lnTo>
                      <a:lnTo>
                        <a:pt x="571" y="382"/>
                      </a:lnTo>
                      <a:lnTo>
                        <a:pt x="571" y="387"/>
                      </a:lnTo>
                      <a:lnTo>
                        <a:pt x="569" y="396"/>
                      </a:lnTo>
                      <a:lnTo>
                        <a:pt x="579" y="408"/>
                      </a:lnTo>
                      <a:lnTo>
                        <a:pt x="579" y="411"/>
                      </a:lnTo>
                      <a:lnTo>
                        <a:pt x="576" y="412"/>
                      </a:lnTo>
                      <a:lnTo>
                        <a:pt x="569" y="412"/>
                      </a:lnTo>
                      <a:lnTo>
                        <a:pt x="560" y="414"/>
                      </a:lnTo>
                      <a:lnTo>
                        <a:pt x="560" y="418"/>
                      </a:lnTo>
                      <a:lnTo>
                        <a:pt x="560" y="427"/>
                      </a:lnTo>
                      <a:lnTo>
                        <a:pt x="554" y="432"/>
                      </a:lnTo>
                      <a:lnTo>
                        <a:pt x="551" y="433"/>
                      </a:lnTo>
                      <a:lnTo>
                        <a:pt x="548" y="439"/>
                      </a:lnTo>
                      <a:lnTo>
                        <a:pt x="542" y="435"/>
                      </a:lnTo>
                      <a:lnTo>
                        <a:pt x="540" y="432"/>
                      </a:lnTo>
                      <a:lnTo>
                        <a:pt x="536" y="432"/>
                      </a:lnTo>
                      <a:lnTo>
                        <a:pt x="538" y="4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7" name="Freeform 161"/>
                <p:cNvSpPr>
                  <a:spLocks noChangeAspect="1"/>
                </p:cNvSpPr>
                <p:nvPr/>
              </p:nvSpPr>
              <p:spPr bwMode="gray">
                <a:xfrm>
                  <a:off x="2802" y="1980"/>
                  <a:ext cx="33" cy="2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0" y="6"/>
                    </a:cxn>
                    <a:cxn ang="0">
                      <a:pos x="77" y="10"/>
                    </a:cxn>
                    <a:cxn ang="0">
                      <a:pos x="59" y="0"/>
                    </a:cxn>
                    <a:cxn ang="0">
                      <a:pos x="39" y="8"/>
                    </a:cxn>
                    <a:cxn ang="0">
                      <a:pos x="25" y="10"/>
                    </a:cxn>
                    <a:cxn ang="0">
                      <a:pos x="16" y="18"/>
                    </a:cxn>
                    <a:cxn ang="0">
                      <a:pos x="19" y="24"/>
                    </a:cxn>
                    <a:cxn ang="0">
                      <a:pos x="28" y="31"/>
                    </a:cxn>
                    <a:cxn ang="0">
                      <a:pos x="27" y="42"/>
                    </a:cxn>
                    <a:cxn ang="0">
                      <a:pos x="16" y="51"/>
                    </a:cxn>
                    <a:cxn ang="0">
                      <a:pos x="14" y="67"/>
                    </a:cxn>
                    <a:cxn ang="0">
                      <a:pos x="10" y="81"/>
                    </a:cxn>
                    <a:cxn ang="0">
                      <a:pos x="0" y="96"/>
                    </a:cxn>
                    <a:cxn ang="0">
                      <a:pos x="3" y="100"/>
                    </a:cxn>
                    <a:cxn ang="0">
                      <a:pos x="10" y="104"/>
                    </a:cxn>
                    <a:cxn ang="0">
                      <a:pos x="43" y="100"/>
                    </a:cxn>
                    <a:cxn ang="0">
                      <a:pos x="36" y="107"/>
                    </a:cxn>
                    <a:cxn ang="0">
                      <a:pos x="21" y="113"/>
                    </a:cxn>
                    <a:cxn ang="0">
                      <a:pos x="10" y="120"/>
                    </a:cxn>
                    <a:cxn ang="0">
                      <a:pos x="9" y="127"/>
                    </a:cxn>
                    <a:cxn ang="0">
                      <a:pos x="9" y="140"/>
                    </a:cxn>
                    <a:cxn ang="0">
                      <a:pos x="17" y="137"/>
                    </a:cxn>
                    <a:cxn ang="0">
                      <a:pos x="23" y="127"/>
                    </a:cxn>
                    <a:cxn ang="0">
                      <a:pos x="33" y="118"/>
                    </a:cxn>
                    <a:cxn ang="0">
                      <a:pos x="58" y="101"/>
                    </a:cxn>
                    <a:cxn ang="0">
                      <a:pos x="76" y="86"/>
                    </a:cxn>
                    <a:cxn ang="0">
                      <a:pos x="85" y="75"/>
                    </a:cxn>
                    <a:cxn ang="0">
                      <a:pos x="97" y="75"/>
                    </a:cxn>
                    <a:cxn ang="0">
                      <a:pos x="108" y="73"/>
                    </a:cxn>
                    <a:cxn ang="0">
                      <a:pos x="124" y="73"/>
                    </a:cxn>
                    <a:cxn ang="0">
                      <a:pos x="138" y="74"/>
                    </a:cxn>
                    <a:cxn ang="0">
                      <a:pos x="145" y="78"/>
                    </a:cxn>
                    <a:cxn ang="0">
                      <a:pos x="160" y="73"/>
                    </a:cxn>
                    <a:cxn ang="0">
                      <a:pos x="166" y="64"/>
                    </a:cxn>
                    <a:cxn ang="0">
                      <a:pos x="166" y="56"/>
                    </a:cxn>
                    <a:cxn ang="0">
                      <a:pos x="156" y="54"/>
                    </a:cxn>
                    <a:cxn ang="0">
                      <a:pos x="139" y="48"/>
                    </a:cxn>
                    <a:cxn ang="0">
                      <a:pos x="125" y="42"/>
                    </a:cxn>
                    <a:cxn ang="0">
                      <a:pos x="117" y="36"/>
                    </a:cxn>
                    <a:cxn ang="0">
                      <a:pos x="109" y="27"/>
                    </a:cxn>
                    <a:cxn ang="0">
                      <a:pos x="107" y="1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66" h="140">
                      <a:moveTo>
                        <a:pt x="108" y="8"/>
                      </a:moveTo>
                      <a:lnTo>
                        <a:pt x="100" y="6"/>
                      </a:lnTo>
                      <a:lnTo>
                        <a:pt x="77" y="10"/>
                      </a:lnTo>
                      <a:lnTo>
                        <a:pt x="59" y="0"/>
                      </a:lnTo>
                      <a:lnTo>
                        <a:pt x="39" y="8"/>
                      </a:lnTo>
                      <a:lnTo>
                        <a:pt x="25" y="10"/>
                      </a:lnTo>
                      <a:lnTo>
                        <a:pt x="16" y="18"/>
                      </a:lnTo>
                      <a:lnTo>
                        <a:pt x="19" y="24"/>
                      </a:lnTo>
                      <a:lnTo>
                        <a:pt x="28" y="31"/>
                      </a:lnTo>
                      <a:lnTo>
                        <a:pt x="27" y="42"/>
                      </a:lnTo>
                      <a:lnTo>
                        <a:pt x="16" y="51"/>
                      </a:lnTo>
                      <a:lnTo>
                        <a:pt x="14" y="67"/>
                      </a:lnTo>
                      <a:lnTo>
                        <a:pt x="10" y="81"/>
                      </a:lnTo>
                      <a:lnTo>
                        <a:pt x="0" y="96"/>
                      </a:lnTo>
                      <a:lnTo>
                        <a:pt x="3" y="100"/>
                      </a:lnTo>
                      <a:lnTo>
                        <a:pt x="10" y="104"/>
                      </a:lnTo>
                      <a:lnTo>
                        <a:pt x="43" y="100"/>
                      </a:lnTo>
                      <a:lnTo>
                        <a:pt x="36" y="107"/>
                      </a:lnTo>
                      <a:lnTo>
                        <a:pt x="21" y="113"/>
                      </a:lnTo>
                      <a:lnTo>
                        <a:pt x="10" y="120"/>
                      </a:lnTo>
                      <a:lnTo>
                        <a:pt x="9" y="127"/>
                      </a:lnTo>
                      <a:lnTo>
                        <a:pt x="9" y="140"/>
                      </a:lnTo>
                      <a:lnTo>
                        <a:pt x="17" y="137"/>
                      </a:lnTo>
                      <a:lnTo>
                        <a:pt x="23" y="127"/>
                      </a:lnTo>
                      <a:lnTo>
                        <a:pt x="33" y="118"/>
                      </a:lnTo>
                      <a:lnTo>
                        <a:pt x="58" y="101"/>
                      </a:lnTo>
                      <a:lnTo>
                        <a:pt x="76" y="86"/>
                      </a:lnTo>
                      <a:lnTo>
                        <a:pt x="85" y="75"/>
                      </a:lnTo>
                      <a:lnTo>
                        <a:pt x="97" y="75"/>
                      </a:lnTo>
                      <a:lnTo>
                        <a:pt x="108" y="73"/>
                      </a:lnTo>
                      <a:lnTo>
                        <a:pt x="124" y="73"/>
                      </a:lnTo>
                      <a:lnTo>
                        <a:pt x="138" y="74"/>
                      </a:lnTo>
                      <a:lnTo>
                        <a:pt x="145" y="78"/>
                      </a:lnTo>
                      <a:lnTo>
                        <a:pt x="160" y="73"/>
                      </a:lnTo>
                      <a:lnTo>
                        <a:pt x="166" y="64"/>
                      </a:lnTo>
                      <a:lnTo>
                        <a:pt x="166" y="56"/>
                      </a:lnTo>
                      <a:lnTo>
                        <a:pt x="156" y="54"/>
                      </a:lnTo>
                      <a:lnTo>
                        <a:pt x="139" y="48"/>
                      </a:lnTo>
                      <a:lnTo>
                        <a:pt x="125" y="42"/>
                      </a:lnTo>
                      <a:lnTo>
                        <a:pt x="117" y="36"/>
                      </a:lnTo>
                      <a:lnTo>
                        <a:pt x="109" y="27"/>
                      </a:lnTo>
                      <a:lnTo>
                        <a:pt x="107" y="1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33" name="Freeform 162"/>
              <p:cNvSpPr>
                <a:spLocks noChangeAspect="1"/>
              </p:cNvSpPr>
              <p:nvPr/>
            </p:nvSpPr>
            <p:spPr bwMode="gray">
              <a:xfrm>
                <a:off x="2898" y="2100"/>
                <a:ext cx="47" cy="54"/>
              </a:xfrm>
              <a:custGeom>
                <a:avLst/>
                <a:gdLst/>
                <a:ahLst/>
                <a:cxnLst>
                  <a:cxn ang="0">
                    <a:pos x="215" y="94"/>
                  </a:cxn>
                  <a:cxn ang="0">
                    <a:pos x="231" y="75"/>
                  </a:cxn>
                  <a:cxn ang="0">
                    <a:pos x="215" y="0"/>
                  </a:cxn>
                  <a:cxn ang="0">
                    <a:pos x="165" y="26"/>
                  </a:cxn>
                  <a:cxn ang="0">
                    <a:pos x="141" y="39"/>
                  </a:cxn>
                  <a:cxn ang="0">
                    <a:pos x="96" y="67"/>
                  </a:cxn>
                  <a:cxn ang="0">
                    <a:pos x="87" y="69"/>
                  </a:cxn>
                  <a:cxn ang="0">
                    <a:pos x="75" y="67"/>
                  </a:cxn>
                  <a:cxn ang="0">
                    <a:pos x="70" y="65"/>
                  </a:cxn>
                  <a:cxn ang="0">
                    <a:pos x="62" y="55"/>
                  </a:cxn>
                  <a:cxn ang="0">
                    <a:pos x="54" y="51"/>
                  </a:cxn>
                  <a:cxn ang="0">
                    <a:pos x="48" y="43"/>
                  </a:cxn>
                  <a:cxn ang="0">
                    <a:pos x="44" y="42"/>
                  </a:cxn>
                  <a:cxn ang="0">
                    <a:pos x="32" y="44"/>
                  </a:cxn>
                  <a:cxn ang="0">
                    <a:pos x="32" y="64"/>
                  </a:cxn>
                  <a:cxn ang="0">
                    <a:pos x="32" y="66"/>
                  </a:cxn>
                  <a:cxn ang="0">
                    <a:pos x="31" y="75"/>
                  </a:cxn>
                  <a:cxn ang="0">
                    <a:pos x="30" y="82"/>
                  </a:cxn>
                  <a:cxn ang="0">
                    <a:pos x="28" y="94"/>
                  </a:cxn>
                  <a:cxn ang="0">
                    <a:pos x="31" y="103"/>
                  </a:cxn>
                  <a:cxn ang="0">
                    <a:pos x="28" y="109"/>
                  </a:cxn>
                  <a:cxn ang="0">
                    <a:pos x="27" y="118"/>
                  </a:cxn>
                  <a:cxn ang="0">
                    <a:pos x="25" y="120"/>
                  </a:cxn>
                  <a:cxn ang="0">
                    <a:pos x="27" y="124"/>
                  </a:cxn>
                  <a:cxn ang="0">
                    <a:pos x="23" y="137"/>
                  </a:cxn>
                  <a:cxn ang="0">
                    <a:pos x="26" y="145"/>
                  </a:cxn>
                  <a:cxn ang="0">
                    <a:pos x="17" y="163"/>
                  </a:cxn>
                  <a:cxn ang="0">
                    <a:pos x="11" y="183"/>
                  </a:cxn>
                  <a:cxn ang="0">
                    <a:pos x="5" y="236"/>
                  </a:cxn>
                  <a:cxn ang="0">
                    <a:pos x="1" y="247"/>
                  </a:cxn>
                  <a:cxn ang="0">
                    <a:pos x="0" y="253"/>
                  </a:cxn>
                  <a:cxn ang="0">
                    <a:pos x="0" y="253"/>
                  </a:cxn>
                  <a:cxn ang="0">
                    <a:pos x="3" y="261"/>
                  </a:cxn>
                  <a:cxn ang="0">
                    <a:pos x="64" y="269"/>
                  </a:cxn>
                  <a:cxn ang="0">
                    <a:pos x="81" y="252"/>
                  </a:cxn>
                  <a:cxn ang="0">
                    <a:pos x="82" y="248"/>
                  </a:cxn>
                  <a:cxn ang="0">
                    <a:pos x="97" y="223"/>
                  </a:cxn>
                  <a:cxn ang="0">
                    <a:pos x="139" y="217"/>
                  </a:cxn>
                  <a:cxn ang="0">
                    <a:pos x="140" y="207"/>
                  </a:cxn>
                  <a:cxn ang="0">
                    <a:pos x="146" y="191"/>
                  </a:cxn>
                  <a:cxn ang="0">
                    <a:pos x="168" y="179"/>
                  </a:cxn>
                  <a:cxn ang="0">
                    <a:pos x="170" y="178"/>
                  </a:cxn>
                  <a:cxn ang="0">
                    <a:pos x="117" y="124"/>
                  </a:cxn>
                  <a:cxn ang="0">
                    <a:pos x="108" y="118"/>
                  </a:cxn>
                  <a:cxn ang="0">
                    <a:pos x="149" y="108"/>
                  </a:cxn>
                  <a:cxn ang="0">
                    <a:pos x="215" y="94"/>
                  </a:cxn>
                </a:cxnLst>
                <a:rect l="0" t="0" r="r" b="b"/>
                <a:pathLst>
                  <a:path w="231" h="269">
                    <a:moveTo>
                      <a:pt x="215" y="94"/>
                    </a:moveTo>
                    <a:lnTo>
                      <a:pt x="231" y="75"/>
                    </a:lnTo>
                    <a:lnTo>
                      <a:pt x="215" y="0"/>
                    </a:lnTo>
                    <a:lnTo>
                      <a:pt x="165" y="26"/>
                    </a:lnTo>
                    <a:lnTo>
                      <a:pt x="141" y="39"/>
                    </a:lnTo>
                    <a:lnTo>
                      <a:pt x="96" y="67"/>
                    </a:lnTo>
                    <a:lnTo>
                      <a:pt x="87" y="69"/>
                    </a:lnTo>
                    <a:lnTo>
                      <a:pt x="75" y="67"/>
                    </a:lnTo>
                    <a:lnTo>
                      <a:pt x="70" y="65"/>
                    </a:lnTo>
                    <a:lnTo>
                      <a:pt x="62" y="55"/>
                    </a:lnTo>
                    <a:lnTo>
                      <a:pt x="54" y="51"/>
                    </a:lnTo>
                    <a:lnTo>
                      <a:pt x="48" y="43"/>
                    </a:lnTo>
                    <a:lnTo>
                      <a:pt x="44" y="42"/>
                    </a:lnTo>
                    <a:lnTo>
                      <a:pt x="32" y="4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1" y="75"/>
                    </a:lnTo>
                    <a:lnTo>
                      <a:pt x="30" y="82"/>
                    </a:lnTo>
                    <a:lnTo>
                      <a:pt x="28" y="94"/>
                    </a:lnTo>
                    <a:lnTo>
                      <a:pt x="31" y="103"/>
                    </a:lnTo>
                    <a:lnTo>
                      <a:pt x="28" y="109"/>
                    </a:lnTo>
                    <a:lnTo>
                      <a:pt x="27" y="118"/>
                    </a:lnTo>
                    <a:lnTo>
                      <a:pt x="25" y="120"/>
                    </a:lnTo>
                    <a:lnTo>
                      <a:pt x="27" y="124"/>
                    </a:lnTo>
                    <a:lnTo>
                      <a:pt x="23" y="137"/>
                    </a:lnTo>
                    <a:lnTo>
                      <a:pt x="26" y="145"/>
                    </a:lnTo>
                    <a:lnTo>
                      <a:pt x="17" y="163"/>
                    </a:lnTo>
                    <a:lnTo>
                      <a:pt x="11" y="183"/>
                    </a:lnTo>
                    <a:lnTo>
                      <a:pt x="5" y="236"/>
                    </a:lnTo>
                    <a:lnTo>
                      <a:pt x="1" y="247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3" y="261"/>
                    </a:lnTo>
                    <a:lnTo>
                      <a:pt x="64" y="269"/>
                    </a:lnTo>
                    <a:lnTo>
                      <a:pt x="81" y="252"/>
                    </a:lnTo>
                    <a:lnTo>
                      <a:pt x="82" y="248"/>
                    </a:lnTo>
                    <a:lnTo>
                      <a:pt x="97" y="223"/>
                    </a:lnTo>
                    <a:lnTo>
                      <a:pt x="139" y="217"/>
                    </a:lnTo>
                    <a:lnTo>
                      <a:pt x="140" y="207"/>
                    </a:lnTo>
                    <a:lnTo>
                      <a:pt x="146" y="191"/>
                    </a:lnTo>
                    <a:lnTo>
                      <a:pt x="168" y="179"/>
                    </a:lnTo>
                    <a:lnTo>
                      <a:pt x="170" y="178"/>
                    </a:lnTo>
                    <a:lnTo>
                      <a:pt x="117" y="124"/>
                    </a:lnTo>
                    <a:lnTo>
                      <a:pt x="108" y="118"/>
                    </a:lnTo>
                    <a:lnTo>
                      <a:pt x="149" y="108"/>
                    </a:lnTo>
                    <a:lnTo>
                      <a:pt x="215" y="9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163"/>
              <p:cNvSpPr>
                <a:spLocks noChangeAspect="1"/>
              </p:cNvSpPr>
              <p:nvPr/>
            </p:nvSpPr>
            <p:spPr bwMode="gray">
              <a:xfrm>
                <a:off x="2905" y="2047"/>
                <a:ext cx="77" cy="67"/>
              </a:xfrm>
              <a:custGeom>
                <a:avLst/>
                <a:gdLst/>
                <a:ahLst/>
                <a:cxnLst>
                  <a:cxn ang="0">
                    <a:pos x="241" y="227"/>
                  </a:cxn>
                  <a:cxn ang="0">
                    <a:pos x="290" y="203"/>
                  </a:cxn>
                  <a:cxn ang="0">
                    <a:pos x="316" y="170"/>
                  </a:cxn>
                  <a:cxn ang="0">
                    <a:pos x="354" y="50"/>
                  </a:cxn>
                  <a:cxn ang="0">
                    <a:pos x="378" y="12"/>
                  </a:cxn>
                  <a:cxn ang="0">
                    <a:pos x="373" y="2"/>
                  </a:cxn>
                  <a:cxn ang="0">
                    <a:pos x="345" y="15"/>
                  </a:cxn>
                  <a:cxn ang="0">
                    <a:pos x="291" y="14"/>
                  </a:cxn>
                  <a:cxn ang="0">
                    <a:pos x="257" y="31"/>
                  </a:cxn>
                  <a:cxn ang="0">
                    <a:pos x="206" y="45"/>
                  </a:cxn>
                  <a:cxn ang="0">
                    <a:pos x="161" y="28"/>
                  </a:cxn>
                  <a:cxn ang="0">
                    <a:pos x="124" y="41"/>
                  </a:cxn>
                  <a:cxn ang="0">
                    <a:pos x="97" y="44"/>
                  </a:cxn>
                  <a:cxn ang="0">
                    <a:pos x="87" y="42"/>
                  </a:cxn>
                  <a:cxn ang="0">
                    <a:pos x="73" y="36"/>
                  </a:cxn>
                  <a:cxn ang="0">
                    <a:pos x="61" y="45"/>
                  </a:cxn>
                  <a:cxn ang="0">
                    <a:pos x="68" y="71"/>
                  </a:cxn>
                  <a:cxn ang="0">
                    <a:pos x="59" y="75"/>
                  </a:cxn>
                  <a:cxn ang="0">
                    <a:pos x="50" y="90"/>
                  </a:cxn>
                  <a:cxn ang="0">
                    <a:pos x="38" y="102"/>
                  </a:cxn>
                  <a:cxn ang="0">
                    <a:pos x="26" y="95"/>
                  </a:cxn>
                  <a:cxn ang="0">
                    <a:pos x="23" y="123"/>
                  </a:cxn>
                  <a:cxn ang="0">
                    <a:pos x="26" y="167"/>
                  </a:cxn>
                  <a:cxn ang="0">
                    <a:pos x="48" y="174"/>
                  </a:cxn>
                  <a:cxn ang="0">
                    <a:pos x="57" y="179"/>
                  </a:cxn>
                  <a:cxn ang="0">
                    <a:pos x="53" y="183"/>
                  </a:cxn>
                  <a:cxn ang="0">
                    <a:pos x="50" y="189"/>
                  </a:cxn>
                  <a:cxn ang="0">
                    <a:pos x="63" y="195"/>
                  </a:cxn>
                  <a:cxn ang="0">
                    <a:pos x="64" y="208"/>
                  </a:cxn>
                  <a:cxn ang="0">
                    <a:pos x="63" y="216"/>
                  </a:cxn>
                  <a:cxn ang="0">
                    <a:pos x="50" y="222"/>
                  </a:cxn>
                  <a:cxn ang="0">
                    <a:pos x="45" y="230"/>
                  </a:cxn>
                  <a:cxn ang="0">
                    <a:pos x="52" y="236"/>
                  </a:cxn>
                  <a:cxn ang="0">
                    <a:pos x="32" y="237"/>
                  </a:cxn>
                  <a:cxn ang="0">
                    <a:pos x="26" y="249"/>
                  </a:cxn>
                  <a:cxn ang="0">
                    <a:pos x="31" y="257"/>
                  </a:cxn>
                  <a:cxn ang="0">
                    <a:pos x="18" y="267"/>
                  </a:cxn>
                  <a:cxn ang="0">
                    <a:pos x="5" y="276"/>
                  </a:cxn>
                  <a:cxn ang="0">
                    <a:pos x="4" y="295"/>
                  </a:cxn>
                  <a:cxn ang="0">
                    <a:pos x="0" y="312"/>
                  </a:cxn>
                  <a:cxn ang="0">
                    <a:pos x="22" y="319"/>
                  </a:cxn>
                  <a:cxn ang="0">
                    <a:pos x="43" y="335"/>
                  </a:cxn>
                  <a:cxn ang="0">
                    <a:pos x="109" y="307"/>
                  </a:cxn>
                </a:cxnLst>
                <a:rect l="0" t="0" r="r" b="b"/>
                <a:pathLst>
                  <a:path w="387" h="337">
                    <a:moveTo>
                      <a:pt x="183" y="268"/>
                    </a:moveTo>
                    <a:lnTo>
                      <a:pt x="226" y="238"/>
                    </a:lnTo>
                    <a:lnTo>
                      <a:pt x="241" y="227"/>
                    </a:lnTo>
                    <a:lnTo>
                      <a:pt x="256" y="222"/>
                    </a:lnTo>
                    <a:lnTo>
                      <a:pt x="278" y="210"/>
                    </a:lnTo>
                    <a:lnTo>
                      <a:pt x="290" y="203"/>
                    </a:lnTo>
                    <a:lnTo>
                      <a:pt x="294" y="199"/>
                    </a:lnTo>
                    <a:lnTo>
                      <a:pt x="306" y="194"/>
                    </a:lnTo>
                    <a:lnTo>
                      <a:pt x="316" y="170"/>
                    </a:lnTo>
                    <a:lnTo>
                      <a:pt x="319" y="133"/>
                    </a:lnTo>
                    <a:lnTo>
                      <a:pt x="323" y="63"/>
                    </a:lnTo>
                    <a:lnTo>
                      <a:pt x="354" y="50"/>
                    </a:lnTo>
                    <a:lnTo>
                      <a:pt x="372" y="21"/>
                    </a:lnTo>
                    <a:lnTo>
                      <a:pt x="387" y="12"/>
                    </a:lnTo>
                    <a:lnTo>
                      <a:pt x="378" y="12"/>
                    </a:lnTo>
                    <a:lnTo>
                      <a:pt x="377" y="10"/>
                    </a:lnTo>
                    <a:lnTo>
                      <a:pt x="377" y="5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2" y="7"/>
                    </a:lnTo>
                    <a:lnTo>
                      <a:pt x="345" y="15"/>
                    </a:lnTo>
                    <a:lnTo>
                      <a:pt x="310" y="17"/>
                    </a:lnTo>
                    <a:lnTo>
                      <a:pt x="300" y="14"/>
                    </a:lnTo>
                    <a:lnTo>
                      <a:pt x="291" y="14"/>
                    </a:lnTo>
                    <a:lnTo>
                      <a:pt x="275" y="18"/>
                    </a:lnTo>
                    <a:lnTo>
                      <a:pt x="265" y="27"/>
                    </a:lnTo>
                    <a:lnTo>
                      <a:pt x="257" y="31"/>
                    </a:lnTo>
                    <a:lnTo>
                      <a:pt x="244" y="34"/>
                    </a:lnTo>
                    <a:lnTo>
                      <a:pt x="238" y="38"/>
                    </a:lnTo>
                    <a:lnTo>
                      <a:pt x="206" y="45"/>
                    </a:lnTo>
                    <a:lnTo>
                      <a:pt x="179" y="41"/>
                    </a:lnTo>
                    <a:lnTo>
                      <a:pt x="168" y="31"/>
                    </a:lnTo>
                    <a:lnTo>
                      <a:pt x="161" y="28"/>
                    </a:lnTo>
                    <a:lnTo>
                      <a:pt x="147" y="29"/>
                    </a:lnTo>
                    <a:lnTo>
                      <a:pt x="138" y="36"/>
                    </a:lnTo>
                    <a:lnTo>
                      <a:pt x="124" y="41"/>
                    </a:lnTo>
                    <a:lnTo>
                      <a:pt x="116" y="43"/>
                    </a:lnTo>
                    <a:lnTo>
                      <a:pt x="112" y="47"/>
                    </a:lnTo>
                    <a:lnTo>
                      <a:pt x="97" y="44"/>
                    </a:lnTo>
                    <a:lnTo>
                      <a:pt x="88" y="47"/>
                    </a:lnTo>
                    <a:lnTo>
                      <a:pt x="87" y="44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2" y="37"/>
                    </a:lnTo>
                    <a:lnTo>
                      <a:pt x="73" y="36"/>
                    </a:lnTo>
                    <a:lnTo>
                      <a:pt x="68" y="33"/>
                    </a:lnTo>
                    <a:lnTo>
                      <a:pt x="63" y="44"/>
                    </a:lnTo>
                    <a:lnTo>
                      <a:pt x="61" y="45"/>
                    </a:lnTo>
                    <a:lnTo>
                      <a:pt x="61" y="50"/>
                    </a:lnTo>
                    <a:lnTo>
                      <a:pt x="59" y="59"/>
                    </a:lnTo>
                    <a:lnTo>
                      <a:pt x="68" y="71"/>
                    </a:lnTo>
                    <a:lnTo>
                      <a:pt x="69" y="74"/>
                    </a:lnTo>
                    <a:lnTo>
                      <a:pt x="66" y="75"/>
                    </a:lnTo>
                    <a:lnTo>
                      <a:pt x="59" y="75"/>
                    </a:lnTo>
                    <a:lnTo>
                      <a:pt x="50" y="77"/>
                    </a:lnTo>
                    <a:lnTo>
                      <a:pt x="50" y="81"/>
                    </a:lnTo>
                    <a:lnTo>
                      <a:pt x="50" y="90"/>
                    </a:lnTo>
                    <a:lnTo>
                      <a:pt x="44" y="95"/>
                    </a:lnTo>
                    <a:lnTo>
                      <a:pt x="41" y="96"/>
                    </a:lnTo>
                    <a:lnTo>
                      <a:pt x="38" y="102"/>
                    </a:lnTo>
                    <a:lnTo>
                      <a:pt x="32" y="98"/>
                    </a:lnTo>
                    <a:lnTo>
                      <a:pt x="30" y="95"/>
                    </a:lnTo>
                    <a:lnTo>
                      <a:pt x="26" y="95"/>
                    </a:lnTo>
                    <a:lnTo>
                      <a:pt x="26" y="106"/>
                    </a:lnTo>
                    <a:lnTo>
                      <a:pt x="21" y="119"/>
                    </a:lnTo>
                    <a:lnTo>
                      <a:pt x="23" y="123"/>
                    </a:lnTo>
                    <a:lnTo>
                      <a:pt x="28" y="136"/>
                    </a:lnTo>
                    <a:lnTo>
                      <a:pt x="28" y="155"/>
                    </a:lnTo>
                    <a:lnTo>
                      <a:pt x="26" y="167"/>
                    </a:lnTo>
                    <a:lnTo>
                      <a:pt x="28" y="178"/>
                    </a:lnTo>
                    <a:lnTo>
                      <a:pt x="45" y="178"/>
                    </a:lnTo>
                    <a:lnTo>
                      <a:pt x="48" y="174"/>
                    </a:lnTo>
                    <a:lnTo>
                      <a:pt x="50" y="174"/>
                    </a:lnTo>
                    <a:lnTo>
                      <a:pt x="52" y="179"/>
                    </a:lnTo>
                    <a:lnTo>
                      <a:pt x="57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3" y="183"/>
                    </a:lnTo>
                    <a:lnTo>
                      <a:pt x="53" y="185"/>
                    </a:lnTo>
                    <a:lnTo>
                      <a:pt x="50" y="187"/>
                    </a:lnTo>
                    <a:lnTo>
                      <a:pt x="50" y="189"/>
                    </a:lnTo>
                    <a:lnTo>
                      <a:pt x="57" y="189"/>
                    </a:lnTo>
                    <a:lnTo>
                      <a:pt x="58" y="193"/>
                    </a:lnTo>
                    <a:lnTo>
                      <a:pt x="63" y="195"/>
                    </a:lnTo>
                    <a:lnTo>
                      <a:pt x="61" y="199"/>
                    </a:lnTo>
                    <a:lnTo>
                      <a:pt x="65" y="204"/>
                    </a:lnTo>
                    <a:lnTo>
                      <a:pt x="64" y="208"/>
                    </a:lnTo>
                    <a:lnTo>
                      <a:pt x="66" y="210"/>
                    </a:lnTo>
                    <a:lnTo>
                      <a:pt x="64" y="212"/>
                    </a:lnTo>
                    <a:lnTo>
                      <a:pt x="63" y="216"/>
                    </a:lnTo>
                    <a:lnTo>
                      <a:pt x="60" y="216"/>
                    </a:lnTo>
                    <a:lnTo>
                      <a:pt x="55" y="221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7" y="227"/>
                    </a:lnTo>
                    <a:lnTo>
                      <a:pt x="45" y="230"/>
                    </a:lnTo>
                    <a:lnTo>
                      <a:pt x="50" y="233"/>
                    </a:lnTo>
                    <a:lnTo>
                      <a:pt x="52" y="236"/>
                    </a:lnTo>
                    <a:lnTo>
                      <a:pt x="52" y="236"/>
                    </a:lnTo>
                    <a:lnTo>
                      <a:pt x="50" y="237"/>
                    </a:lnTo>
                    <a:lnTo>
                      <a:pt x="45" y="236"/>
                    </a:lnTo>
                    <a:lnTo>
                      <a:pt x="32" y="237"/>
                    </a:lnTo>
                    <a:lnTo>
                      <a:pt x="31" y="242"/>
                    </a:lnTo>
                    <a:lnTo>
                      <a:pt x="28" y="243"/>
                    </a:lnTo>
                    <a:lnTo>
                      <a:pt x="26" y="249"/>
                    </a:lnTo>
                    <a:lnTo>
                      <a:pt x="26" y="249"/>
                    </a:lnTo>
                    <a:lnTo>
                      <a:pt x="31" y="252"/>
                    </a:lnTo>
                    <a:lnTo>
                      <a:pt x="31" y="257"/>
                    </a:lnTo>
                    <a:lnTo>
                      <a:pt x="28" y="257"/>
                    </a:lnTo>
                    <a:lnTo>
                      <a:pt x="25" y="263"/>
                    </a:lnTo>
                    <a:lnTo>
                      <a:pt x="18" y="267"/>
                    </a:lnTo>
                    <a:lnTo>
                      <a:pt x="17" y="270"/>
                    </a:lnTo>
                    <a:lnTo>
                      <a:pt x="12" y="270"/>
                    </a:lnTo>
                    <a:lnTo>
                      <a:pt x="5" y="276"/>
                    </a:lnTo>
                    <a:lnTo>
                      <a:pt x="5" y="286"/>
                    </a:lnTo>
                    <a:lnTo>
                      <a:pt x="2" y="290"/>
                    </a:lnTo>
                    <a:lnTo>
                      <a:pt x="4" y="295"/>
                    </a:lnTo>
                    <a:lnTo>
                      <a:pt x="2" y="300"/>
                    </a:lnTo>
                    <a:lnTo>
                      <a:pt x="5" y="306"/>
                    </a:lnTo>
                    <a:lnTo>
                      <a:pt x="0" y="312"/>
                    </a:lnTo>
                    <a:lnTo>
                      <a:pt x="12" y="310"/>
                    </a:lnTo>
                    <a:lnTo>
                      <a:pt x="16" y="311"/>
                    </a:lnTo>
                    <a:lnTo>
                      <a:pt x="22" y="319"/>
                    </a:lnTo>
                    <a:lnTo>
                      <a:pt x="30" y="324"/>
                    </a:lnTo>
                    <a:lnTo>
                      <a:pt x="38" y="333"/>
                    </a:lnTo>
                    <a:lnTo>
                      <a:pt x="43" y="335"/>
                    </a:lnTo>
                    <a:lnTo>
                      <a:pt x="55" y="337"/>
                    </a:lnTo>
                    <a:lnTo>
                      <a:pt x="63" y="335"/>
                    </a:lnTo>
                    <a:lnTo>
                      <a:pt x="109" y="307"/>
                    </a:lnTo>
                    <a:lnTo>
                      <a:pt x="133" y="294"/>
                    </a:lnTo>
                    <a:lnTo>
                      <a:pt x="183" y="2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64"/>
              <p:cNvSpPr>
                <a:spLocks noChangeAspect="1"/>
              </p:cNvSpPr>
              <p:nvPr/>
            </p:nvSpPr>
            <p:spPr bwMode="gray">
              <a:xfrm>
                <a:off x="2871" y="2069"/>
                <a:ext cx="25" cy="15"/>
              </a:xfrm>
              <a:custGeom>
                <a:avLst/>
                <a:gdLst/>
                <a:ahLst/>
                <a:cxnLst>
                  <a:cxn ang="0">
                    <a:pos x="92" y="16"/>
                  </a:cxn>
                  <a:cxn ang="0">
                    <a:pos x="106" y="11"/>
                  </a:cxn>
                  <a:cxn ang="0">
                    <a:pos x="112" y="5"/>
                  </a:cxn>
                  <a:cxn ang="0">
                    <a:pos x="122" y="0"/>
                  </a:cxn>
                  <a:cxn ang="0">
                    <a:pos x="126" y="0"/>
                  </a:cxn>
                  <a:cxn ang="0">
                    <a:pos x="123" y="9"/>
                  </a:cxn>
                  <a:cxn ang="0">
                    <a:pos x="115" y="17"/>
                  </a:cxn>
                  <a:cxn ang="0">
                    <a:pos x="107" y="21"/>
                  </a:cxn>
                  <a:cxn ang="0">
                    <a:pos x="96" y="37"/>
                  </a:cxn>
                  <a:cxn ang="0">
                    <a:pos x="99" y="43"/>
                  </a:cxn>
                  <a:cxn ang="0">
                    <a:pos x="92" y="52"/>
                  </a:cxn>
                  <a:cxn ang="0">
                    <a:pos x="80" y="54"/>
                  </a:cxn>
                  <a:cxn ang="0">
                    <a:pos x="69" y="64"/>
                  </a:cxn>
                  <a:cxn ang="0">
                    <a:pos x="53" y="68"/>
                  </a:cxn>
                  <a:cxn ang="0">
                    <a:pos x="43" y="75"/>
                  </a:cxn>
                  <a:cxn ang="0">
                    <a:pos x="25" y="72"/>
                  </a:cxn>
                  <a:cxn ang="0">
                    <a:pos x="13" y="66"/>
                  </a:cxn>
                  <a:cxn ang="0">
                    <a:pos x="5" y="57"/>
                  </a:cxn>
                  <a:cxn ang="0">
                    <a:pos x="0" y="45"/>
                  </a:cxn>
                  <a:cxn ang="0">
                    <a:pos x="13" y="42"/>
                  </a:cxn>
                  <a:cxn ang="0">
                    <a:pos x="21" y="37"/>
                  </a:cxn>
                  <a:cxn ang="0">
                    <a:pos x="31" y="36"/>
                  </a:cxn>
                  <a:cxn ang="0">
                    <a:pos x="38" y="33"/>
                  </a:cxn>
                  <a:cxn ang="0">
                    <a:pos x="40" y="25"/>
                  </a:cxn>
                  <a:cxn ang="0">
                    <a:pos x="43" y="26"/>
                  </a:cxn>
                  <a:cxn ang="0">
                    <a:pos x="63" y="25"/>
                  </a:cxn>
                  <a:cxn ang="0">
                    <a:pos x="92" y="16"/>
                  </a:cxn>
                </a:cxnLst>
                <a:rect l="0" t="0" r="r" b="b"/>
                <a:pathLst>
                  <a:path w="126" h="75">
                    <a:moveTo>
                      <a:pt x="92" y="16"/>
                    </a:moveTo>
                    <a:lnTo>
                      <a:pt x="106" y="11"/>
                    </a:lnTo>
                    <a:lnTo>
                      <a:pt x="112" y="5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3" y="9"/>
                    </a:lnTo>
                    <a:lnTo>
                      <a:pt x="115" y="17"/>
                    </a:lnTo>
                    <a:lnTo>
                      <a:pt x="107" y="21"/>
                    </a:lnTo>
                    <a:lnTo>
                      <a:pt x="96" y="37"/>
                    </a:lnTo>
                    <a:lnTo>
                      <a:pt x="99" y="43"/>
                    </a:lnTo>
                    <a:lnTo>
                      <a:pt x="92" y="52"/>
                    </a:lnTo>
                    <a:lnTo>
                      <a:pt x="80" y="54"/>
                    </a:lnTo>
                    <a:lnTo>
                      <a:pt x="69" y="64"/>
                    </a:lnTo>
                    <a:lnTo>
                      <a:pt x="53" y="68"/>
                    </a:lnTo>
                    <a:lnTo>
                      <a:pt x="43" y="75"/>
                    </a:lnTo>
                    <a:lnTo>
                      <a:pt x="25" y="72"/>
                    </a:lnTo>
                    <a:lnTo>
                      <a:pt x="13" y="66"/>
                    </a:lnTo>
                    <a:lnTo>
                      <a:pt x="5" y="57"/>
                    </a:lnTo>
                    <a:lnTo>
                      <a:pt x="0" y="45"/>
                    </a:lnTo>
                    <a:lnTo>
                      <a:pt x="13" y="42"/>
                    </a:lnTo>
                    <a:lnTo>
                      <a:pt x="21" y="37"/>
                    </a:lnTo>
                    <a:lnTo>
                      <a:pt x="31" y="36"/>
                    </a:lnTo>
                    <a:lnTo>
                      <a:pt x="38" y="33"/>
                    </a:lnTo>
                    <a:lnTo>
                      <a:pt x="40" y="25"/>
                    </a:lnTo>
                    <a:lnTo>
                      <a:pt x="43" y="26"/>
                    </a:lnTo>
                    <a:lnTo>
                      <a:pt x="63" y="25"/>
                    </a:lnTo>
                    <a:lnTo>
                      <a:pt x="92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" name="Freeform 165"/>
            <p:cNvSpPr>
              <a:spLocks noChangeAspect="1"/>
            </p:cNvSpPr>
            <p:nvPr/>
          </p:nvSpPr>
          <p:spPr bwMode="gray">
            <a:xfrm>
              <a:off x="6654139" y="3392526"/>
              <a:ext cx="54065" cy="61115"/>
            </a:xfrm>
            <a:custGeom>
              <a:avLst/>
              <a:gdLst/>
              <a:ahLst/>
              <a:cxnLst>
                <a:cxn ang="0">
                  <a:pos x="77" y="118"/>
                </a:cxn>
                <a:cxn ang="0">
                  <a:pos x="68" y="107"/>
                </a:cxn>
                <a:cxn ang="0">
                  <a:pos x="64" y="102"/>
                </a:cxn>
                <a:cxn ang="0">
                  <a:pos x="56" y="99"/>
                </a:cxn>
                <a:cxn ang="0">
                  <a:pos x="46" y="89"/>
                </a:cxn>
                <a:cxn ang="0">
                  <a:pos x="38" y="83"/>
                </a:cxn>
                <a:cxn ang="0">
                  <a:pos x="27" y="79"/>
                </a:cxn>
                <a:cxn ang="0">
                  <a:pos x="19" y="69"/>
                </a:cxn>
                <a:cxn ang="0">
                  <a:pos x="16" y="55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5"/>
                </a:cxn>
                <a:cxn ang="0">
                  <a:pos x="21" y="14"/>
                </a:cxn>
                <a:cxn ang="0">
                  <a:pos x="28" y="9"/>
                </a:cxn>
                <a:cxn ang="0">
                  <a:pos x="44" y="8"/>
                </a:cxn>
                <a:cxn ang="0">
                  <a:pos x="51" y="4"/>
                </a:cxn>
                <a:cxn ang="0">
                  <a:pos x="67" y="7"/>
                </a:cxn>
                <a:cxn ang="0">
                  <a:pos x="76" y="5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9" y="8"/>
                </a:cxn>
                <a:cxn ang="0">
                  <a:pos x="99" y="20"/>
                </a:cxn>
                <a:cxn ang="0">
                  <a:pos x="107" y="21"/>
                </a:cxn>
                <a:cxn ang="0">
                  <a:pos x="114" y="26"/>
                </a:cxn>
                <a:cxn ang="0">
                  <a:pos x="115" y="34"/>
                </a:cxn>
                <a:cxn ang="0">
                  <a:pos x="110" y="40"/>
                </a:cxn>
                <a:cxn ang="0">
                  <a:pos x="110" y="48"/>
                </a:cxn>
                <a:cxn ang="0">
                  <a:pos x="113" y="56"/>
                </a:cxn>
                <a:cxn ang="0">
                  <a:pos x="118" y="63"/>
                </a:cxn>
                <a:cxn ang="0">
                  <a:pos x="123" y="68"/>
                </a:cxn>
                <a:cxn ang="0">
                  <a:pos x="137" y="77"/>
                </a:cxn>
                <a:cxn ang="0">
                  <a:pos x="138" y="84"/>
                </a:cxn>
                <a:cxn ang="0">
                  <a:pos x="135" y="93"/>
                </a:cxn>
                <a:cxn ang="0">
                  <a:pos x="126" y="94"/>
                </a:cxn>
                <a:cxn ang="0">
                  <a:pos x="129" y="101"/>
                </a:cxn>
                <a:cxn ang="0">
                  <a:pos x="138" y="113"/>
                </a:cxn>
                <a:cxn ang="0">
                  <a:pos x="153" y="122"/>
                </a:cxn>
                <a:cxn ang="0">
                  <a:pos x="161" y="122"/>
                </a:cxn>
                <a:cxn ang="0">
                  <a:pos x="168" y="123"/>
                </a:cxn>
                <a:cxn ang="0">
                  <a:pos x="164" y="131"/>
                </a:cxn>
                <a:cxn ang="0">
                  <a:pos x="163" y="139"/>
                </a:cxn>
                <a:cxn ang="0">
                  <a:pos x="169" y="144"/>
                </a:cxn>
                <a:cxn ang="0">
                  <a:pos x="168" y="152"/>
                </a:cxn>
                <a:cxn ang="0">
                  <a:pos x="161" y="154"/>
                </a:cxn>
                <a:cxn ang="0">
                  <a:pos x="166" y="160"/>
                </a:cxn>
                <a:cxn ang="0">
                  <a:pos x="169" y="168"/>
                </a:cxn>
                <a:cxn ang="0">
                  <a:pos x="170" y="175"/>
                </a:cxn>
                <a:cxn ang="0">
                  <a:pos x="164" y="175"/>
                </a:cxn>
                <a:cxn ang="0">
                  <a:pos x="147" y="175"/>
                </a:cxn>
                <a:cxn ang="0">
                  <a:pos x="142" y="175"/>
                </a:cxn>
                <a:cxn ang="0">
                  <a:pos x="141" y="150"/>
                </a:cxn>
                <a:cxn ang="0">
                  <a:pos x="137" y="143"/>
                </a:cxn>
                <a:cxn ang="0">
                  <a:pos x="132" y="136"/>
                </a:cxn>
                <a:cxn ang="0">
                  <a:pos x="129" y="128"/>
                </a:cxn>
                <a:cxn ang="0">
                  <a:pos x="121" y="126"/>
                </a:cxn>
                <a:cxn ang="0">
                  <a:pos x="114" y="128"/>
                </a:cxn>
                <a:cxn ang="0">
                  <a:pos x="107" y="128"/>
                </a:cxn>
                <a:cxn ang="0">
                  <a:pos x="99" y="125"/>
                </a:cxn>
                <a:cxn ang="0">
                  <a:pos x="94" y="117"/>
                </a:cxn>
                <a:cxn ang="0">
                  <a:pos x="87" y="116"/>
                </a:cxn>
                <a:cxn ang="0">
                  <a:pos x="77" y="118"/>
                </a:cxn>
              </a:cxnLst>
              <a:rect l="0" t="0" r="r" b="b"/>
              <a:pathLst>
                <a:path w="170" h="175">
                  <a:moveTo>
                    <a:pt x="77" y="118"/>
                  </a:moveTo>
                  <a:lnTo>
                    <a:pt x="68" y="107"/>
                  </a:lnTo>
                  <a:lnTo>
                    <a:pt x="64" y="102"/>
                  </a:lnTo>
                  <a:lnTo>
                    <a:pt x="56" y="99"/>
                  </a:lnTo>
                  <a:lnTo>
                    <a:pt x="46" y="89"/>
                  </a:lnTo>
                  <a:lnTo>
                    <a:pt x="38" y="83"/>
                  </a:lnTo>
                  <a:lnTo>
                    <a:pt x="27" y="79"/>
                  </a:lnTo>
                  <a:lnTo>
                    <a:pt x="19" y="69"/>
                  </a:lnTo>
                  <a:lnTo>
                    <a:pt x="16" y="55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5"/>
                  </a:lnTo>
                  <a:lnTo>
                    <a:pt x="21" y="14"/>
                  </a:lnTo>
                  <a:lnTo>
                    <a:pt x="28" y="9"/>
                  </a:lnTo>
                  <a:lnTo>
                    <a:pt x="44" y="8"/>
                  </a:lnTo>
                  <a:lnTo>
                    <a:pt x="51" y="4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9" y="8"/>
                  </a:lnTo>
                  <a:lnTo>
                    <a:pt x="99" y="20"/>
                  </a:lnTo>
                  <a:lnTo>
                    <a:pt x="107" y="21"/>
                  </a:lnTo>
                  <a:lnTo>
                    <a:pt x="114" y="26"/>
                  </a:lnTo>
                  <a:lnTo>
                    <a:pt x="115" y="34"/>
                  </a:lnTo>
                  <a:lnTo>
                    <a:pt x="110" y="40"/>
                  </a:lnTo>
                  <a:lnTo>
                    <a:pt x="110" y="48"/>
                  </a:lnTo>
                  <a:lnTo>
                    <a:pt x="113" y="56"/>
                  </a:lnTo>
                  <a:lnTo>
                    <a:pt x="118" y="63"/>
                  </a:lnTo>
                  <a:lnTo>
                    <a:pt x="123" y="68"/>
                  </a:lnTo>
                  <a:lnTo>
                    <a:pt x="137" y="77"/>
                  </a:lnTo>
                  <a:lnTo>
                    <a:pt x="138" y="84"/>
                  </a:lnTo>
                  <a:lnTo>
                    <a:pt x="135" y="93"/>
                  </a:lnTo>
                  <a:lnTo>
                    <a:pt x="126" y="94"/>
                  </a:lnTo>
                  <a:lnTo>
                    <a:pt x="129" y="101"/>
                  </a:lnTo>
                  <a:lnTo>
                    <a:pt x="138" y="113"/>
                  </a:lnTo>
                  <a:lnTo>
                    <a:pt x="153" y="122"/>
                  </a:lnTo>
                  <a:lnTo>
                    <a:pt x="161" y="122"/>
                  </a:lnTo>
                  <a:lnTo>
                    <a:pt x="168" y="123"/>
                  </a:lnTo>
                  <a:lnTo>
                    <a:pt x="164" y="131"/>
                  </a:lnTo>
                  <a:lnTo>
                    <a:pt x="163" y="139"/>
                  </a:lnTo>
                  <a:lnTo>
                    <a:pt x="169" y="144"/>
                  </a:lnTo>
                  <a:lnTo>
                    <a:pt x="168" y="152"/>
                  </a:lnTo>
                  <a:lnTo>
                    <a:pt x="161" y="154"/>
                  </a:lnTo>
                  <a:lnTo>
                    <a:pt x="166" y="160"/>
                  </a:lnTo>
                  <a:lnTo>
                    <a:pt x="169" y="168"/>
                  </a:lnTo>
                  <a:lnTo>
                    <a:pt x="170" y="175"/>
                  </a:lnTo>
                  <a:lnTo>
                    <a:pt x="164" y="175"/>
                  </a:lnTo>
                  <a:lnTo>
                    <a:pt x="147" y="175"/>
                  </a:lnTo>
                  <a:lnTo>
                    <a:pt x="142" y="175"/>
                  </a:lnTo>
                  <a:lnTo>
                    <a:pt x="141" y="150"/>
                  </a:lnTo>
                  <a:lnTo>
                    <a:pt x="137" y="143"/>
                  </a:lnTo>
                  <a:lnTo>
                    <a:pt x="132" y="136"/>
                  </a:lnTo>
                  <a:lnTo>
                    <a:pt x="129" y="128"/>
                  </a:lnTo>
                  <a:lnTo>
                    <a:pt x="121" y="126"/>
                  </a:lnTo>
                  <a:lnTo>
                    <a:pt x="114" y="128"/>
                  </a:lnTo>
                  <a:lnTo>
                    <a:pt x="107" y="128"/>
                  </a:lnTo>
                  <a:lnTo>
                    <a:pt x="99" y="125"/>
                  </a:lnTo>
                  <a:lnTo>
                    <a:pt x="94" y="117"/>
                  </a:lnTo>
                  <a:lnTo>
                    <a:pt x="87" y="116"/>
                  </a:lnTo>
                  <a:lnTo>
                    <a:pt x="77" y="1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166"/>
            <p:cNvSpPr>
              <a:spLocks noChangeAspect="1"/>
            </p:cNvSpPr>
            <p:nvPr/>
          </p:nvSpPr>
          <p:spPr bwMode="gray">
            <a:xfrm>
              <a:off x="6708204" y="2983930"/>
              <a:ext cx="709202" cy="415580"/>
            </a:xfrm>
            <a:custGeom>
              <a:avLst/>
              <a:gdLst/>
              <a:ahLst/>
              <a:cxnLst>
                <a:cxn ang="0">
                  <a:pos x="464" y="1136"/>
                </a:cxn>
                <a:cxn ang="0">
                  <a:pos x="355" y="1109"/>
                </a:cxn>
                <a:cxn ang="0">
                  <a:pos x="262" y="1035"/>
                </a:cxn>
                <a:cxn ang="0">
                  <a:pos x="250" y="932"/>
                </a:cxn>
                <a:cxn ang="0">
                  <a:pos x="298" y="882"/>
                </a:cxn>
                <a:cxn ang="0">
                  <a:pos x="413" y="881"/>
                </a:cxn>
                <a:cxn ang="0">
                  <a:pos x="420" y="823"/>
                </a:cxn>
                <a:cxn ang="0">
                  <a:pos x="336" y="731"/>
                </a:cxn>
                <a:cxn ang="0">
                  <a:pos x="242" y="718"/>
                </a:cxn>
                <a:cxn ang="0">
                  <a:pos x="102" y="781"/>
                </a:cxn>
                <a:cxn ang="0">
                  <a:pos x="103" y="699"/>
                </a:cxn>
                <a:cxn ang="0">
                  <a:pos x="33" y="660"/>
                </a:cxn>
                <a:cxn ang="0">
                  <a:pos x="16" y="544"/>
                </a:cxn>
                <a:cxn ang="0">
                  <a:pos x="64" y="458"/>
                </a:cxn>
                <a:cxn ang="0">
                  <a:pos x="126" y="435"/>
                </a:cxn>
                <a:cxn ang="0">
                  <a:pos x="193" y="379"/>
                </a:cxn>
                <a:cxn ang="0">
                  <a:pos x="263" y="359"/>
                </a:cxn>
                <a:cxn ang="0">
                  <a:pos x="329" y="359"/>
                </a:cxn>
                <a:cxn ang="0">
                  <a:pos x="421" y="398"/>
                </a:cxn>
                <a:cxn ang="0">
                  <a:pos x="442" y="408"/>
                </a:cxn>
                <a:cxn ang="0">
                  <a:pos x="531" y="424"/>
                </a:cxn>
                <a:cxn ang="0">
                  <a:pos x="590" y="402"/>
                </a:cxn>
                <a:cxn ang="0">
                  <a:pos x="674" y="434"/>
                </a:cxn>
                <a:cxn ang="0">
                  <a:pos x="760" y="434"/>
                </a:cxn>
                <a:cxn ang="0">
                  <a:pos x="793" y="363"/>
                </a:cxn>
                <a:cxn ang="0">
                  <a:pos x="760" y="306"/>
                </a:cxn>
                <a:cxn ang="0">
                  <a:pos x="807" y="226"/>
                </a:cxn>
                <a:cxn ang="0">
                  <a:pos x="803" y="192"/>
                </a:cxn>
                <a:cxn ang="0">
                  <a:pos x="802" y="150"/>
                </a:cxn>
                <a:cxn ang="0">
                  <a:pos x="878" y="142"/>
                </a:cxn>
                <a:cxn ang="0">
                  <a:pos x="963" y="110"/>
                </a:cxn>
                <a:cxn ang="0">
                  <a:pos x="1034" y="74"/>
                </a:cxn>
                <a:cxn ang="0">
                  <a:pos x="1187" y="42"/>
                </a:cxn>
                <a:cxn ang="0">
                  <a:pos x="1239" y="0"/>
                </a:cxn>
                <a:cxn ang="0">
                  <a:pos x="1324" y="12"/>
                </a:cxn>
                <a:cxn ang="0">
                  <a:pos x="1349" y="102"/>
                </a:cxn>
                <a:cxn ang="0">
                  <a:pos x="1402" y="107"/>
                </a:cxn>
                <a:cxn ang="0">
                  <a:pos x="1425" y="125"/>
                </a:cxn>
                <a:cxn ang="0">
                  <a:pos x="1490" y="145"/>
                </a:cxn>
                <a:cxn ang="0">
                  <a:pos x="1508" y="173"/>
                </a:cxn>
                <a:cxn ang="0">
                  <a:pos x="1586" y="123"/>
                </a:cxn>
                <a:cxn ang="0">
                  <a:pos x="1657" y="118"/>
                </a:cxn>
                <a:cxn ang="0">
                  <a:pos x="1857" y="397"/>
                </a:cxn>
                <a:cxn ang="0">
                  <a:pos x="1938" y="425"/>
                </a:cxn>
                <a:cxn ang="0">
                  <a:pos x="2028" y="408"/>
                </a:cxn>
                <a:cxn ang="0">
                  <a:pos x="2078" y="470"/>
                </a:cxn>
                <a:cxn ang="0">
                  <a:pos x="2159" y="533"/>
                </a:cxn>
                <a:cxn ang="0">
                  <a:pos x="2226" y="554"/>
                </a:cxn>
                <a:cxn ang="0">
                  <a:pos x="2139" y="733"/>
                </a:cxn>
                <a:cxn ang="0">
                  <a:pos x="1978" y="773"/>
                </a:cxn>
                <a:cxn ang="0">
                  <a:pos x="1841" y="901"/>
                </a:cxn>
                <a:cxn ang="0">
                  <a:pos x="1860" y="1061"/>
                </a:cxn>
                <a:cxn ang="0">
                  <a:pos x="1768" y="1061"/>
                </a:cxn>
                <a:cxn ang="0">
                  <a:pos x="1620" y="1050"/>
                </a:cxn>
                <a:cxn ang="0">
                  <a:pos x="1506" y="1034"/>
                </a:cxn>
                <a:cxn ang="0">
                  <a:pos x="1421" y="1070"/>
                </a:cxn>
                <a:cxn ang="0">
                  <a:pos x="1343" y="1081"/>
                </a:cxn>
                <a:cxn ang="0">
                  <a:pos x="1257" y="1153"/>
                </a:cxn>
                <a:cxn ang="0">
                  <a:pos x="1185" y="1180"/>
                </a:cxn>
                <a:cxn ang="0">
                  <a:pos x="1048" y="1021"/>
                </a:cxn>
                <a:cxn ang="0">
                  <a:pos x="742" y="899"/>
                </a:cxn>
              </a:cxnLst>
              <a:rect l="0" t="0" r="r" b="b"/>
              <a:pathLst>
                <a:path w="2230" h="1190">
                  <a:moveTo>
                    <a:pt x="518" y="898"/>
                  </a:moveTo>
                  <a:lnTo>
                    <a:pt x="518" y="968"/>
                  </a:lnTo>
                  <a:lnTo>
                    <a:pt x="518" y="1042"/>
                  </a:lnTo>
                  <a:lnTo>
                    <a:pt x="518" y="1107"/>
                  </a:lnTo>
                  <a:lnTo>
                    <a:pt x="518" y="1168"/>
                  </a:lnTo>
                  <a:lnTo>
                    <a:pt x="506" y="1174"/>
                  </a:lnTo>
                  <a:lnTo>
                    <a:pt x="486" y="1173"/>
                  </a:lnTo>
                  <a:lnTo>
                    <a:pt x="477" y="1166"/>
                  </a:lnTo>
                  <a:lnTo>
                    <a:pt x="468" y="1143"/>
                  </a:lnTo>
                  <a:lnTo>
                    <a:pt x="464" y="1136"/>
                  </a:lnTo>
                  <a:lnTo>
                    <a:pt x="458" y="1130"/>
                  </a:lnTo>
                  <a:lnTo>
                    <a:pt x="452" y="1115"/>
                  </a:lnTo>
                  <a:lnTo>
                    <a:pt x="447" y="1108"/>
                  </a:lnTo>
                  <a:lnTo>
                    <a:pt x="432" y="1102"/>
                  </a:lnTo>
                  <a:lnTo>
                    <a:pt x="425" y="1097"/>
                  </a:lnTo>
                  <a:lnTo>
                    <a:pt x="418" y="1092"/>
                  </a:lnTo>
                  <a:lnTo>
                    <a:pt x="410" y="1092"/>
                  </a:lnTo>
                  <a:lnTo>
                    <a:pt x="402" y="1093"/>
                  </a:lnTo>
                  <a:lnTo>
                    <a:pt x="378" y="1100"/>
                  </a:lnTo>
                  <a:lnTo>
                    <a:pt x="355" y="1109"/>
                  </a:lnTo>
                  <a:lnTo>
                    <a:pt x="325" y="1135"/>
                  </a:lnTo>
                  <a:lnTo>
                    <a:pt x="324" y="1096"/>
                  </a:lnTo>
                  <a:lnTo>
                    <a:pt x="333" y="1085"/>
                  </a:lnTo>
                  <a:lnTo>
                    <a:pt x="335" y="1065"/>
                  </a:lnTo>
                  <a:lnTo>
                    <a:pt x="323" y="1060"/>
                  </a:lnTo>
                  <a:lnTo>
                    <a:pt x="311" y="1059"/>
                  </a:lnTo>
                  <a:lnTo>
                    <a:pt x="291" y="1050"/>
                  </a:lnTo>
                  <a:lnTo>
                    <a:pt x="281" y="1037"/>
                  </a:lnTo>
                  <a:lnTo>
                    <a:pt x="274" y="1037"/>
                  </a:lnTo>
                  <a:lnTo>
                    <a:pt x="262" y="1035"/>
                  </a:lnTo>
                  <a:lnTo>
                    <a:pt x="259" y="996"/>
                  </a:lnTo>
                  <a:lnTo>
                    <a:pt x="247" y="976"/>
                  </a:lnTo>
                  <a:lnTo>
                    <a:pt x="239" y="970"/>
                  </a:lnTo>
                  <a:lnTo>
                    <a:pt x="232" y="956"/>
                  </a:lnTo>
                  <a:lnTo>
                    <a:pt x="209" y="947"/>
                  </a:lnTo>
                  <a:lnTo>
                    <a:pt x="198" y="930"/>
                  </a:lnTo>
                  <a:lnTo>
                    <a:pt x="205" y="924"/>
                  </a:lnTo>
                  <a:lnTo>
                    <a:pt x="223" y="924"/>
                  </a:lnTo>
                  <a:lnTo>
                    <a:pt x="241" y="927"/>
                  </a:lnTo>
                  <a:lnTo>
                    <a:pt x="250" y="932"/>
                  </a:lnTo>
                  <a:lnTo>
                    <a:pt x="258" y="930"/>
                  </a:lnTo>
                  <a:lnTo>
                    <a:pt x="271" y="931"/>
                  </a:lnTo>
                  <a:lnTo>
                    <a:pt x="268" y="924"/>
                  </a:lnTo>
                  <a:lnTo>
                    <a:pt x="264" y="913"/>
                  </a:lnTo>
                  <a:lnTo>
                    <a:pt x="262" y="894"/>
                  </a:lnTo>
                  <a:lnTo>
                    <a:pt x="266" y="883"/>
                  </a:lnTo>
                  <a:lnTo>
                    <a:pt x="276" y="878"/>
                  </a:lnTo>
                  <a:lnTo>
                    <a:pt x="276" y="886"/>
                  </a:lnTo>
                  <a:lnTo>
                    <a:pt x="287" y="887"/>
                  </a:lnTo>
                  <a:lnTo>
                    <a:pt x="298" y="882"/>
                  </a:lnTo>
                  <a:lnTo>
                    <a:pt x="301" y="873"/>
                  </a:lnTo>
                  <a:lnTo>
                    <a:pt x="311" y="865"/>
                  </a:lnTo>
                  <a:lnTo>
                    <a:pt x="328" y="863"/>
                  </a:lnTo>
                  <a:lnTo>
                    <a:pt x="344" y="873"/>
                  </a:lnTo>
                  <a:lnTo>
                    <a:pt x="360" y="879"/>
                  </a:lnTo>
                  <a:lnTo>
                    <a:pt x="376" y="876"/>
                  </a:lnTo>
                  <a:lnTo>
                    <a:pt x="386" y="868"/>
                  </a:lnTo>
                  <a:lnTo>
                    <a:pt x="389" y="870"/>
                  </a:lnTo>
                  <a:lnTo>
                    <a:pt x="394" y="874"/>
                  </a:lnTo>
                  <a:lnTo>
                    <a:pt x="413" y="881"/>
                  </a:lnTo>
                  <a:lnTo>
                    <a:pt x="424" y="887"/>
                  </a:lnTo>
                  <a:lnTo>
                    <a:pt x="435" y="884"/>
                  </a:lnTo>
                  <a:lnTo>
                    <a:pt x="447" y="887"/>
                  </a:lnTo>
                  <a:lnTo>
                    <a:pt x="451" y="879"/>
                  </a:lnTo>
                  <a:lnTo>
                    <a:pt x="443" y="867"/>
                  </a:lnTo>
                  <a:lnTo>
                    <a:pt x="453" y="867"/>
                  </a:lnTo>
                  <a:lnTo>
                    <a:pt x="446" y="855"/>
                  </a:lnTo>
                  <a:lnTo>
                    <a:pt x="435" y="841"/>
                  </a:lnTo>
                  <a:lnTo>
                    <a:pt x="425" y="834"/>
                  </a:lnTo>
                  <a:lnTo>
                    <a:pt x="420" y="823"/>
                  </a:lnTo>
                  <a:lnTo>
                    <a:pt x="409" y="823"/>
                  </a:lnTo>
                  <a:lnTo>
                    <a:pt x="398" y="806"/>
                  </a:lnTo>
                  <a:lnTo>
                    <a:pt x="392" y="782"/>
                  </a:lnTo>
                  <a:lnTo>
                    <a:pt x="384" y="771"/>
                  </a:lnTo>
                  <a:lnTo>
                    <a:pt x="382" y="777"/>
                  </a:lnTo>
                  <a:lnTo>
                    <a:pt x="375" y="760"/>
                  </a:lnTo>
                  <a:lnTo>
                    <a:pt x="370" y="760"/>
                  </a:lnTo>
                  <a:lnTo>
                    <a:pt x="367" y="749"/>
                  </a:lnTo>
                  <a:lnTo>
                    <a:pt x="348" y="732"/>
                  </a:lnTo>
                  <a:lnTo>
                    <a:pt x="336" y="731"/>
                  </a:lnTo>
                  <a:lnTo>
                    <a:pt x="336" y="725"/>
                  </a:lnTo>
                  <a:lnTo>
                    <a:pt x="323" y="723"/>
                  </a:lnTo>
                  <a:lnTo>
                    <a:pt x="312" y="728"/>
                  </a:lnTo>
                  <a:lnTo>
                    <a:pt x="303" y="730"/>
                  </a:lnTo>
                  <a:lnTo>
                    <a:pt x="292" y="736"/>
                  </a:lnTo>
                  <a:lnTo>
                    <a:pt x="289" y="725"/>
                  </a:lnTo>
                  <a:lnTo>
                    <a:pt x="274" y="725"/>
                  </a:lnTo>
                  <a:lnTo>
                    <a:pt x="270" y="722"/>
                  </a:lnTo>
                  <a:lnTo>
                    <a:pt x="257" y="720"/>
                  </a:lnTo>
                  <a:lnTo>
                    <a:pt x="242" y="718"/>
                  </a:lnTo>
                  <a:lnTo>
                    <a:pt x="207" y="752"/>
                  </a:lnTo>
                  <a:lnTo>
                    <a:pt x="188" y="753"/>
                  </a:lnTo>
                  <a:lnTo>
                    <a:pt x="162" y="761"/>
                  </a:lnTo>
                  <a:lnTo>
                    <a:pt x="136" y="765"/>
                  </a:lnTo>
                  <a:lnTo>
                    <a:pt x="114" y="771"/>
                  </a:lnTo>
                  <a:lnTo>
                    <a:pt x="136" y="786"/>
                  </a:lnTo>
                  <a:lnTo>
                    <a:pt x="119" y="793"/>
                  </a:lnTo>
                  <a:lnTo>
                    <a:pt x="112" y="791"/>
                  </a:lnTo>
                  <a:lnTo>
                    <a:pt x="108" y="785"/>
                  </a:lnTo>
                  <a:lnTo>
                    <a:pt x="102" y="781"/>
                  </a:lnTo>
                  <a:lnTo>
                    <a:pt x="93" y="781"/>
                  </a:lnTo>
                  <a:lnTo>
                    <a:pt x="86" y="779"/>
                  </a:lnTo>
                  <a:lnTo>
                    <a:pt x="83" y="773"/>
                  </a:lnTo>
                  <a:lnTo>
                    <a:pt x="90" y="766"/>
                  </a:lnTo>
                  <a:lnTo>
                    <a:pt x="91" y="758"/>
                  </a:lnTo>
                  <a:lnTo>
                    <a:pt x="98" y="755"/>
                  </a:lnTo>
                  <a:lnTo>
                    <a:pt x="107" y="761"/>
                  </a:lnTo>
                  <a:lnTo>
                    <a:pt x="119" y="758"/>
                  </a:lnTo>
                  <a:lnTo>
                    <a:pt x="110" y="701"/>
                  </a:lnTo>
                  <a:lnTo>
                    <a:pt x="103" y="699"/>
                  </a:lnTo>
                  <a:lnTo>
                    <a:pt x="98" y="693"/>
                  </a:lnTo>
                  <a:lnTo>
                    <a:pt x="96" y="684"/>
                  </a:lnTo>
                  <a:lnTo>
                    <a:pt x="92" y="678"/>
                  </a:lnTo>
                  <a:lnTo>
                    <a:pt x="86" y="672"/>
                  </a:lnTo>
                  <a:lnTo>
                    <a:pt x="79" y="672"/>
                  </a:lnTo>
                  <a:lnTo>
                    <a:pt x="61" y="674"/>
                  </a:lnTo>
                  <a:lnTo>
                    <a:pt x="48" y="671"/>
                  </a:lnTo>
                  <a:lnTo>
                    <a:pt x="47" y="679"/>
                  </a:lnTo>
                  <a:lnTo>
                    <a:pt x="34" y="667"/>
                  </a:lnTo>
                  <a:lnTo>
                    <a:pt x="33" y="660"/>
                  </a:lnTo>
                  <a:lnTo>
                    <a:pt x="29" y="652"/>
                  </a:lnTo>
                  <a:lnTo>
                    <a:pt x="34" y="646"/>
                  </a:lnTo>
                  <a:lnTo>
                    <a:pt x="29" y="639"/>
                  </a:lnTo>
                  <a:lnTo>
                    <a:pt x="28" y="631"/>
                  </a:lnTo>
                  <a:lnTo>
                    <a:pt x="0" y="621"/>
                  </a:lnTo>
                  <a:lnTo>
                    <a:pt x="11" y="577"/>
                  </a:lnTo>
                  <a:lnTo>
                    <a:pt x="24" y="570"/>
                  </a:lnTo>
                  <a:lnTo>
                    <a:pt x="29" y="562"/>
                  </a:lnTo>
                  <a:lnTo>
                    <a:pt x="27" y="555"/>
                  </a:lnTo>
                  <a:lnTo>
                    <a:pt x="16" y="544"/>
                  </a:lnTo>
                  <a:lnTo>
                    <a:pt x="26" y="499"/>
                  </a:lnTo>
                  <a:lnTo>
                    <a:pt x="39" y="490"/>
                  </a:lnTo>
                  <a:lnTo>
                    <a:pt x="44" y="484"/>
                  </a:lnTo>
                  <a:lnTo>
                    <a:pt x="42" y="475"/>
                  </a:lnTo>
                  <a:lnTo>
                    <a:pt x="45" y="468"/>
                  </a:lnTo>
                  <a:lnTo>
                    <a:pt x="45" y="461"/>
                  </a:lnTo>
                  <a:lnTo>
                    <a:pt x="49" y="452"/>
                  </a:lnTo>
                  <a:lnTo>
                    <a:pt x="54" y="446"/>
                  </a:lnTo>
                  <a:lnTo>
                    <a:pt x="60" y="451"/>
                  </a:lnTo>
                  <a:lnTo>
                    <a:pt x="64" y="458"/>
                  </a:lnTo>
                  <a:lnTo>
                    <a:pt x="76" y="468"/>
                  </a:lnTo>
                  <a:lnTo>
                    <a:pt x="93" y="505"/>
                  </a:lnTo>
                  <a:lnTo>
                    <a:pt x="102" y="507"/>
                  </a:lnTo>
                  <a:lnTo>
                    <a:pt x="128" y="490"/>
                  </a:lnTo>
                  <a:lnTo>
                    <a:pt x="125" y="481"/>
                  </a:lnTo>
                  <a:lnTo>
                    <a:pt x="122" y="474"/>
                  </a:lnTo>
                  <a:lnTo>
                    <a:pt x="118" y="449"/>
                  </a:lnTo>
                  <a:lnTo>
                    <a:pt x="110" y="436"/>
                  </a:lnTo>
                  <a:lnTo>
                    <a:pt x="119" y="437"/>
                  </a:lnTo>
                  <a:lnTo>
                    <a:pt x="126" y="435"/>
                  </a:lnTo>
                  <a:lnTo>
                    <a:pt x="146" y="420"/>
                  </a:lnTo>
                  <a:lnTo>
                    <a:pt x="153" y="416"/>
                  </a:lnTo>
                  <a:lnTo>
                    <a:pt x="158" y="410"/>
                  </a:lnTo>
                  <a:lnTo>
                    <a:pt x="158" y="402"/>
                  </a:lnTo>
                  <a:lnTo>
                    <a:pt x="158" y="393"/>
                  </a:lnTo>
                  <a:lnTo>
                    <a:pt x="166" y="392"/>
                  </a:lnTo>
                  <a:lnTo>
                    <a:pt x="174" y="393"/>
                  </a:lnTo>
                  <a:lnTo>
                    <a:pt x="182" y="391"/>
                  </a:lnTo>
                  <a:lnTo>
                    <a:pt x="187" y="383"/>
                  </a:lnTo>
                  <a:lnTo>
                    <a:pt x="193" y="379"/>
                  </a:lnTo>
                  <a:lnTo>
                    <a:pt x="201" y="377"/>
                  </a:lnTo>
                  <a:lnTo>
                    <a:pt x="206" y="371"/>
                  </a:lnTo>
                  <a:lnTo>
                    <a:pt x="214" y="366"/>
                  </a:lnTo>
                  <a:lnTo>
                    <a:pt x="219" y="360"/>
                  </a:lnTo>
                  <a:lnTo>
                    <a:pt x="220" y="352"/>
                  </a:lnTo>
                  <a:lnTo>
                    <a:pt x="227" y="348"/>
                  </a:lnTo>
                  <a:lnTo>
                    <a:pt x="242" y="343"/>
                  </a:lnTo>
                  <a:lnTo>
                    <a:pt x="258" y="343"/>
                  </a:lnTo>
                  <a:lnTo>
                    <a:pt x="259" y="351"/>
                  </a:lnTo>
                  <a:lnTo>
                    <a:pt x="263" y="359"/>
                  </a:lnTo>
                  <a:lnTo>
                    <a:pt x="279" y="355"/>
                  </a:lnTo>
                  <a:lnTo>
                    <a:pt x="284" y="361"/>
                  </a:lnTo>
                  <a:lnTo>
                    <a:pt x="289" y="354"/>
                  </a:lnTo>
                  <a:lnTo>
                    <a:pt x="291" y="345"/>
                  </a:lnTo>
                  <a:lnTo>
                    <a:pt x="296" y="339"/>
                  </a:lnTo>
                  <a:lnTo>
                    <a:pt x="303" y="340"/>
                  </a:lnTo>
                  <a:lnTo>
                    <a:pt x="311" y="336"/>
                  </a:lnTo>
                  <a:lnTo>
                    <a:pt x="318" y="336"/>
                  </a:lnTo>
                  <a:lnTo>
                    <a:pt x="324" y="352"/>
                  </a:lnTo>
                  <a:lnTo>
                    <a:pt x="329" y="359"/>
                  </a:lnTo>
                  <a:lnTo>
                    <a:pt x="338" y="355"/>
                  </a:lnTo>
                  <a:lnTo>
                    <a:pt x="345" y="355"/>
                  </a:lnTo>
                  <a:lnTo>
                    <a:pt x="352" y="357"/>
                  </a:lnTo>
                  <a:lnTo>
                    <a:pt x="368" y="354"/>
                  </a:lnTo>
                  <a:lnTo>
                    <a:pt x="376" y="355"/>
                  </a:lnTo>
                  <a:lnTo>
                    <a:pt x="383" y="360"/>
                  </a:lnTo>
                  <a:lnTo>
                    <a:pt x="389" y="365"/>
                  </a:lnTo>
                  <a:lnTo>
                    <a:pt x="395" y="379"/>
                  </a:lnTo>
                  <a:lnTo>
                    <a:pt x="416" y="392"/>
                  </a:lnTo>
                  <a:lnTo>
                    <a:pt x="421" y="398"/>
                  </a:lnTo>
                  <a:lnTo>
                    <a:pt x="424" y="406"/>
                  </a:lnTo>
                  <a:lnTo>
                    <a:pt x="435" y="419"/>
                  </a:lnTo>
                  <a:lnTo>
                    <a:pt x="434" y="426"/>
                  </a:lnTo>
                  <a:lnTo>
                    <a:pt x="435" y="435"/>
                  </a:lnTo>
                  <a:lnTo>
                    <a:pt x="440" y="441"/>
                  </a:lnTo>
                  <a:lnTo>
                    <a:pt x="447" y="438"/>
                  </a:lnTo>
                  <a:lnTo>
                    <a:pt x="447" y="431"/>
                  </a:lnTo>
                  <a:lnTo>
                    <a:pt x="446" y="422"/>
                  </a:lnTo>
                  <a:lnTo>
                    <a:pt x="447" y="415"/>
                  </a:lnTo>
                  <a:lnTo>
                    <a:pt x="442" y="408"/>
                  </a:lnTo>
                  <a:lnTo>
                    <a:pt x="447" y="402"/>
                  </a:lnTo>
                  <a:lnTo>
                    <a:pt x="456" y="400"/>
                  </a:lnTo>
                  <a:lnTo>
                    <a:pt x="458" y="408"/>
                  </a:lnTo>
                  <a:lnTo>
                    <a:pt x="464" y="414"/>
                  </a:lnTo>
                  <a:lnTo>
                    <a:pt x="467" y="421"/>
                  </a:lnTo>
                  <a:lnTo>
                    <a:pt x="473" y="426"/>
                  </a:lnTo>
                  <a:lnTo>
                    <a:pt x="488" y="432"/>
                  </a:lnTo>
                  <a:lnTo>
                    <a:pt x="502" y="440"/>
                  </a:lnTo>
                  <a:lnTo>
                    <a:pt x="511" y="437"/>
                  </a:lnTo>
                  <a:lnTo>
                    <a:pt x="531" y="424"/>
                  </a:lnTo>
                  <a:lnTo>
                    <a:pt x="531" y="415"/>
                  </a:lnTo>
                  <a:lnTo>
                    <a:pt x="537" y="411"/>
                  </a:lnTo>
                  <a:lnTo>
                    <a:pt x="543" y="406"/>
                  </a:lnTo>
                  <a:lnTo>
                    <a:pt x="551" y="405"/>
                  </a:lnTo>
                  <a:lnTo>
                    <a:pt x="559" y="408"/>
                  </a:lnTo>
                  <a:lnTo>
                    <a:pt x="559" y="400"/>
                  </a:lnTo>
                  <a:lnTo>
                    <a:pt x="567" y="399"/>
                  </a:lnTo>
                  <a:lnTo>
                    <a:pt x="575" y="402"/>
                  </a:lnTo>
                  <a:lnTo>
                    <a:pt x="582" y="397"/>
                  </a:lnTo>
                  <a:lnTo>
                    <a:pt x="590" y="402"/>
                  </a:lnTo>
                  <a:lnTo>
                    <a:pt x="601" y="413"/>
                  </a:lnTo>
                  <a:lnTo>
                    <a:pt x="615" y="404"/>
                  </a:lnTo>
                  <a:lnTo>
                    <a:pt x="619" y="397"/>
                  </a:lnTo>
                  <a:lnTo>
                    <a:pt x="634" y="397"/>
                  </a:lnTo>
                  <a:lnTo>
                    <a:pt x="641" y="393"/>
                  </a:lnTo>
                  <a:lnTo>
                    <a:pt x="657" y="399"/>
                  </a:lnTo>
                  <a:lnTo>
                    <a:pt x="662" y="405"/>
                  </a:lnTo>
                  <a:lnTo>
                    <a:pt x="663" y="421"/>
                  </a:lnTo>
                  <a:lnTo>
                    <a:pt x="669" y="427"/>
                  </a:lnTo>
                  <a:lnTo>
                    <a:pt x="674" y="434"/>
                  </a:lnTo>
                  <a:lnTo>
                    <a:pt x="690" y="432"/>
                  </a:lnTo>
                  <a:lnTo>
                    <a:pt x="705" y="435"/>
                  </a:lnTo>
                  <a:lnTo>
                    <a:pt x="705" y="435"/>
                  </a:lnTo>
                  <a:lnTo>
                    <a:pt x="707" y="446"/>
                  </a:lnTo>
                  <a:lnTo>
                    <a:pt x="725" y="445"/>
                  </a:lnTo>
                  <a:lnTo>
                    <a:pt x="731" y="440"/>
                  </a:lnTo>
                  <a:lnTo>
                    <a:pt x="738" y="425"/>
                  </a:lnTo>
                  <a:lnTo>
                    <a:pt x="743" y="419"/>
                  </a:lnTo>
                  <a:lnTo>
                    <a:pt x="749" y="421"/>
                  </a:lnTo>
                  <a:lnTo>
                    <a:pt x="760" y="434"/>
                  </a:lnTo>
                  <a:lnTo>
                    <a:pt x="776" y="435"/>
                  </a:lnTo>
                  <a:lnTo>
                    <a:pt x="792" y="432"/>
                  </a:lnTo>
                  <a:lnTo>
                    <a:pt x="800" y="426"/>
                  </a:lnTo>
                  <a:lnTo>
                    <a:pt x="814" y="421"/>
                  </a:lnTo>
                  <a:lnTo>
                    <a:pt x="827" y="383"/>
                  </a:lnTo>
                  <a:lnTo>
                    <a:pt x="830" y="376"/>
                  </a:lnTo>
                  <a:lnTo>
                    <a:pt x="824" y="370"/>
                  </a:lnTo>
                  <a:lnTo>
                    <a:pt x="823" y="366"/>
                  </a:lnTo>
                  <a:lnTo>
                    <a:pt x="809" y="365"/>
                  </a:lnTo>
                  <a:lnTo>
                    <a:pt x="793" y="363"/>
                  </a:lnTo>
                  <a:lnTo>
                    <a:pt x="787" y="356"/>
                  </a:lnTo>
                  <a:lnTo>
                    <a:pt x="784" y="351"/>
                  </a:lnTo>
                  <a:lnTo>
                    <a:pt x="766" y="348"/>
                  </a:lnTo>
                  <a:lnTo>
                    <a:pt x="759" y="345"/>
                  </a:lnTo>
                  <a:lnTo>
                    <a:pt x="760" y="336"/>
                  </a:lnTo>
                  <a:lnTo>
                    <a:pt x="755" y="329"/>
                  </a:lnTo>
                  <a:lnTo>
                    <a:pt x="739" y="327"/>
                  </a:lnTo>
                  <a:lnTo>
                    <a:pt x="741" y="318"/>
                  </a:lnTo>
                  <a:lnTo>
                    <a:pt x="748" y="316"/>
                  </a:lnTo>
                  <a:lnTo>
                    <a:pt x="760" y="306"/>
                  </a:lnTo>
                  <a:lnTo>
                    <a:pt x="776" y="301"/>
                  </a:lnTo>
                  <a:lnTo>
                    <a:pt x="790" y="291"/>
                  </a:lnTo>
                  <a:lnTo>
                    <a:pt x="793" y="285"/>
                  </a:lnTo>
                  <a:lnTo>
                    <a:pt x="795" y="276"/>
                  </a:lnTo>
                  <a:lnTo>
                    <a:pt x="776" y="249"/>
                  </a:lnTo>
                  <a:lnTo>
                    <a:pt x="784" y="246"/>
                  </a:lnTo>
                  <a:lnTo>
                    <a:pt x="790" y="241"/>
                  </a:lnTo>
                  <a:lnTo>
                    <a:pt x="792" y="232"/>
                  </a:lnTo>
                  <a:lnTo>
                    <a:pt x="798" y="227"/>
                  </a:lnTo>
                  <a:lnTo>
                    <a:pt x="807" y="226"/>
                  </a:lnTo>
                  <a:lnTo>
                    <a:pt x="814" y="227"/>
                  </a:lnTo>
                  <a:lnTo>
                    <a:pt x="823" y="226"/>
                  </a:lnTo>
                  <a:lnTo>
                    <a:pt x="830" y="228"/>
                  </a:lnTo>
                  <a:lnTo>
                    <a:pt x="846" y="228"/>
                  </a:lnTo>
                  <a:lnTo>
                    <a:pt x="855" y="226"/>
                  </a:lnTo>
                  <a:lnTo>
                    <a:pt x="857" y="217"/>
                  </a:lnTo>
                  <a:lnTo>
                    <a:pt x="854" y="211"/>
                  </a:lnTo>
                  <a:lnTo>
                    <a:pt x="839" y="203"/>
                  </a:lnTo>
                  <a:lnTo>
                    <a:pt x="807" y="199"/>
                  </a:lnTo>
                  <a:lnTo>
                    <a:pt x="803" y="192"/>
                  </a:lnTo>
                  <a:lnTo>
                    <a:pt x="805" y="183"/>
                  </a:lnTo>
                  <a:lnTo>
                    <a:pt x="812" y="183"/>
                  </a:lnTo>
                  <a:lnTo>
                    <a:pt x="819" y="180"/>
                  </a:lnTo>
                  <a:lnTo>
                    <a:pt x="823" y="173"/>
                  </a:lnTo>
                  <a:lnTo>
                    <a:pt x="818" y="168"/>
                  </a:lnTo>
                  <a:lnTo>
                    <a:pt x="811" y="172"/>
                  </a:lnTo>
                  <a:lnTo>
                    <a:pt x="795" y="172"/>
                  </a:lnTo>
                  <a:lnTo>
                    <a:pt x="795" y="163"/>
                  </a:lnTo>
                  <a:lnTo>
                    <a:pt x="797" y="156"/>
                  </a:lnTo>
                  <a:lnTo>
                    <a:pt x="802" y="150"/>
                  </a:lnTo>
                  <a:lnTo>
                    <a:pt x="791" y="139"/>
                  </a:lnTo>
                  <a:lnTo>
                    <a:pt x="807" y="137"/>
                  </a:lnTo>
                  <a:lnTo>
                    <a:pt x="811" y="131"/>
                  </a:lnTo>
                  <a:lnTo>
                    <a:pt x="820" y="131"/>
                  </a:lnTo>
                  <a:lnTo>
                    <a:pt x="825" y="137"/>
                  </a:lnTo>
                  <a:lnTo>
                    <a:pt x="833" y="136"/>
                  </a:lnTo>
                  <a:lnTo>
                    <a:pt x="841" y="137"/>
                  </a:lnTo>
                  <a:lnTo>
                    <a:pt x="849" y="135"/>
                  </a:lnTo>
                  <a:lnTo>
                    <a:pt x="873" y="136"/>
                  </a:lnTo>
                  <a:lnTo>
                    <a:pt x="878" y="142"/>
                  </a:lnTo>
                  <a:lnTo>
                    <a:pt x="888" y="130"/>
                  </a:lnTo>
                  <a:lnTo>
                    <a:pt x="895" y="128"/>
                  </a:lnTo>
                  <a:lnTo>
                    <a:pt x="911" y="128"/>
                  </a:lnTo>
                  <a:lnTo>
                    <a:pt x="918" y="123"/>
                  </a:lnTo>
                  <a:lnTo>
                    <a:pt x="926" y="120"/>
                  </a:lnTo>
                  <a:lnTo>
                    <a:pt x="938" y="110"/>
                  </a:lnTo>
                  <a:lnTo>
                    <a:pt x="947" y="113"/>
                  </a:lnTo>
                  <a:lnTo>
                    <a:pt x="952" y="118"/>
                  </a:lnTo>
                  <a:lnTo>
                    <a:pt x="961" y="118"/>
                  </a:lnTo>
                  <a:lnTo>
                    <a:pt x="963" y="110"/>
                  </a:lnTo>
                  <a:lnTo>
                    <a:pt x="980" y="107"/>
                  </a:lnTo>
                  <a:lnTo>
                    <a:pt x="986" y="102"/>
                  </a:lnTo>
                  <a:lnTo>
                    <a:pt x="995" y="102"/>
                  </a:lnTo>
                  <a:lnTo>
                    <a:pt x="1002" y="98"/>
                  </a:lnTo>
                  <a:lnTo>
                    <a:pt x="1010" y="98"/>
                  </a:lnTo>
                  <a:lnTo>
                    <a:pt x="1017" y="101"/>
                  </a:lnTo>
                  <a:lnTo>
                    <a:pt x="1022" y="93"/>
                  </a:lnTo>
                  <a:lnTo>
                    <a:pt x="1023" y="86"/>
                  </a:lnTo>
                  <a:lnTo>
                    <a:pt x="1027" y="79"/>
                  </a:lnTo>
                  <a:lnTo>
                    <a:pt x="1034" y="74"/>
                  </a:lnTo>
                  <a:lnTo>
                    <a:pt x="1042" y="72"/>
                  </a:lnTo>
                  <a:lnTo>
                    <a:pt x="1049" y="76"/>
                  </a:lnTo>
                  <a:lnTo>
                    <a:pt x="1067" y="70"/>
                  </a:lnTo>
                  <a:lnTo>
                    <a:pt x="1067" y="71"/>
                  </a:lnTo>
                  <a:lnTo>
                    <a:pt x="1104" y="61"/>
                  </a:lnTo>
                  <a:lnTo>
                    <a:pt x="1136" y="58"/>
                  </a:lnTo>
                  <a:lnTo>
                    <a:pt x="1164" y="49"/>
                  </a:lnTo>
                  <a:lnTo>
                    <a:pt x="1171" y="44"/>
                  </a:lnTo>
                  <a:lnTo>
                    <a:pt x="1179" y="44"/>
                  </a:lnTo>
                  <a:lnTo>
                    <a:pt x="1187" y="42"/>
                  </a:lnTo>
                  <a:lnTo>
                    <a:pt x="1191" y="36"/>
                  </a:lnTo>
                  <a:lnTo>
                    <a:pt x="1191" y="28"/>
                  </a:lnTo>
                  <a:lnTo>
                    <a:pt x="1191" y="20"/>
                  </a:lnTo>
                  <a:lnTo>
                    <a:pt x="1200" y="21"/>
                  </a:lnTo>
                  <a:lnTo>
                    <a:pt x="1207" y="20"/>
                  </a:lnTo>
                  <a:lnTo>
                    <a:pt x="1212" y="12"/>
                  </a:lnTo>
                  <a:lnTo>
                    <a:pt x="1218" y="7"/>
                  </a:lnTo>
                  <a:lnTo>
                    <a:pt x="1227" y="7"/>
                  </a:lnTo>
                  <a:lnTo>
                    <a:pt x="1232" y="1"/>
                  </a:lnTo>
                  <a:lnTo>
                    <a:pt x="1239" y="0"/>
                  </a:lnTo>
                  <a:lnTo>
                    <a:pt x="1244" y="6"/>
                  </a:lnTo>
                  <a:lnTo>
                    <a:pt x="1253" y="4"/>
                  </a:lnTo>
                  <a:lnTo>
                    <a:pt x="1260" y="7"/>
                  </a:lnTo>
                  <a:lnTo>
                    <a:pt x="1269" y="5"/>
                  </a:lnTo>
                  <a:lnTo>
                    <a:pt x="1276" y="9"/>
                  </a:lnTo>
                  <a:lnTo>
                    <a:pt x="1281" y="15"/>
                  </a:lnTo>
                  <a:lnTo>
                    <a:pt x="1295" y="23"/>
                  </a:lnTo>
                  <a:lnTo>
                    <a:pt x="1302" y="20"/>
                  </a:lnTo>
                  <a:lnTo>
                    <a:pt x="1308" y="15"/>
                  </a:lnTo>
                  <a:lnTo>
                    <a:pt x="1324" y="12"/>
                  </a:lnTo>
                  <a:lnTo>
                    <a:pt x="1332" y="15"/>
                  </a:lnTo>
                  <a:lnTo>
                    <a:pt x="1338" y="21"/>
                  </a:lnTo>
                  <a:lnTo>
                    <a:pt x="1341" y="28"/>
                  </a:lnTo>
                  <a:lnTo>
                    <a:pt x="1343" y="44"/>
                  </a:lnTo>
                  <a:lnTo>
                    <a:pt x="1341" y="53"/>
                  </a:lnTo>
                  <a:lnTo>
                    <a:pt x="1344" y="60"/>
                  </a:lnTo>
                  <a:lnTo>
                    <a:pt x="1356" y="71"/>
                  </a:lnTo>
                  <a:lnTo>
                    <a:pt x="1352" y="79"/>
                  </a:lnTo>
                  <a:lnTo>
                    <a:pt x="1354" y="94"/>
                  </a:lnTo>
                  <a:lnTo>
                    <a:pt x="1349" y="102"/>
                  </a:lnTo>
                  <a:lnTo>
                    <a:pt x="1344" y="107"/>
                  </a:lnTo>
                  <a:lnTo>
                    <a:pt x="1347" y="114"/>
                  </a:lnTo>
                  <a:lnTo>
                    <a:pt x="1350" y="123"/>
                  </a:lnTo>
                  <a:lnTo>
                    <a:pt x="1366" y="118"/>
                  </a:lnTo>
                  <a:lnTo>
                    <a:pt x="1373" y="123"/>
                  </a:lnTo>
                  <a:lnTo>
                    <a:pt x="1381" y="122"/>
                  </a:lnTo>
                  <a:lnTo>
                    <a:pt x="1384" y="113"/>
                  </a:lnTo>
                  <a:lnTo>
                    <a:pt x="1392" y="113"/>
                  </a:lnTo>
                  <a:lnTo>
                    <a:pt x="1399" y="115"/>
                  </a:lnTo>
                  <a:lnTo>
                    <a:pt x="1402" y="107"/>
                  </a:lnTo>
                  <a:lnTo>
                    <a:pt x="1402" y="99"/>
                  </a:lnTo>
                  <a:lnTo>
                    <a:pt x="1409" y="101"/>
                  </a:lnTo>
                  <a:lnTo>
                    <a:pt x="1413" y="108"/>
                  </a:lnTo>
                  <a:lnTo>
                    <a:pt x="1415" y="117"/>
                  </a:lnTo>
                  <a:lnTo>
                    <a:pt x="1420" y="122"/>
                  </a:lnTo>
                  <a:lnTo>
                    <a:pt x="1418" y="129"/>
                  </a:lnTo>
                  <a:lnTo>
                    <a:pt x="1416" y="137"/>
                  </a:lnTo>
                  <a:lnTo>
                    <a:pt x="1432" y="139"/>
                  </a:lnTo>
                  <a:lnTo>
                    <a:pt x="1430" y="131"/>
                  </a:lnTo>
                  <a:lnTo>
                    <a:pt x="1425" y="125"/>
                  </a:lnTo>
                  <a:lnTo>
                    <a:pt x="1432" y="123"/>
                  </a:lnTo>
                  <a:lnTo>
                    <a:pt x="1448" y="125"/>
                  </a:lnTo>
                  <a:lnTo>
                    <a:pt x="1456" y="130"/>
                  </a:lnTo>
                  <a:lnTo>
                    <a:pt x="1461" y="136"/>
                  </a:lnTo>
                  <a:lnTo>
                    <a:pt x="1469" y="140"/>
                  </a:lnTo>
                  <a:lnTo>
                    <a:pt x="1476" y="140"/>
                  </a:lnTo>
                  <a:lnTo>
                    <a:pt x="1480" y="133"/>
                  </a:lnTo>
                  <a:lnTo>
                    <a:pt x="1488" y="129"/>
                  </a:lnTo>
                  <a:lnTo>
                    <a:pt x="1490" y="137"/>
                  </a:lnTo>
                  <a:lnTo>
                    <a:pt x="1490" y="145"/>
                  </a:lnTo>
                  <a:lnTo>
                    <a:pt x="1481" y="147"/>
                  </a:lnTo>
                  <a:lnTo>
                    <a:pt x="1475" y="152"/>
                  </a:lnTo>
                  <a:lnTo>
                    <a:pt x="1470" y="160"/>
                  </a:lnTo>
                  <a:lnTo>
                    <a:pt x="1468" y="167"/>
                  </a:lnTo>
                  <a:lnTo>
                    <a:pt x="1469" y="176"/>
                  </a:lnTo>
                  <a:lnTo>
                    <a:pt x="1474" y="183"/>
                  </a:lnTo>
                  <a:lnTo>
                    <a:pt x="1481" y="182"/>
                  </a:lnTo>
                  <a:lnTo>
                    <a:pt x="1486" y="176"/>
                  </a:lnTo>
                  <a:lnTo>
                    <a:pt x="1501" y="169"/>
                  </a:lnTo>
                  <a:lnTo>
                    <a:pt x="1508" y="173"/>
                  </a:lnTo>
                  <a:lnTo>
                    <a:pt x="1517" y="172"/>
                  </a:lnTo>
                  <a:lnTo>
                    <a:pt x="1522" y="177"/>
                  </a:lnTo>
                  <a:lnTo>
                    <a:pt x="1531" y="177"/>
                  </a:lnTo>
                  <a:lnTo>
                    <a:pt x="1528" y="169"/>
                  </a:lnTo>
                  <a:lnTo>
                    <a:pt x="1533" y="163"/>
                  </a:lnTo>
                  <a:lnTo>
                    <a:pt x="1542" y="163"/>
                  </a:lnTo>
                  <a:lnTo>
                    <a:pt x="1551" y="151"/>
                  </a:lnTo>
                  <a:lnTo>
                    <a:pt x="1567" y="149"/>
                  </a:lnTo>
                  <a:lnTo>
                    <a:pt x="1580" y="137"/>
                  </a:lnTo>
                  <a:lnTo>
                    <a:pt x="1586" y="123"/>
                  </a:lnTo>
                  <a:lnTo>
                    <a:pt x="1592" y="118"/>
                  </a:lnTo>
                  <a:lnTo>
                    <a:pt x="1601" y="119"/>
                  </a:lnTo>
                  <a:lnTo>
                    <a:pt x="1617" y="115"/>
                  </a:lnTo>
                  <a:lnTo>
                    <a:pt x="1624" y="113"/>
                  </a:lnTo>
                  <a:lnTo>
                    <a:pt x="1628" y="106"/>
                  </a:lnTo>
                  <a:lnTo>
                    <a:pt x="1644" y="104"/>
                  </a:lnTo>
                  <a:lnTo>
                    <a:pt x="1657" y="96"/>
                  </a:lnTo>
                  <a:lnTo>
                    <a:pt x="1661" y="103"/>
                  </a:lnTo>
                  <a:lnTo>
                    <a:pt x="1662" y="110"/>
                  </a:lnTo>
                  <a:lnTo>
                    <a:pt x="1657" y="118"/>
                  </a:lnTo>
                  <a:lnTo>
                    <a:pt x="1650" y="122"/>
                  </a:lnTo>
                  <a:lnTo>
                    <a:pt x="1642" y="120"/>
                  </a:lnTo>
                  <a:lnTo>
                    <a:pt x="1641" y="128"/>
                  </a:lnTo>
                  <a:lnTo>
                    <a:pt x="1644" y="135"/>
                  </a:lnTo>
                  <a:lnTo>
                    <a:pt x="1648" y="137"/>
                  </a:lnTo>
                  <a:lnTo>
                    <a:pt x="1720" y="204"/>
                  </a:lnTo>
                  <a:lnTo>
                    <a:pt x="1840" y="422"/>
                  </a:lnTo>
                  <a:lnTo>
                    <a:pt x="1854" y="411"/>
                  </a:lnTo>
                  <a:lnTo>
                    <a:pt x="1857" y="404"/>
                  </a:lnTo>
                  <a:lnTo>
                    <a:pt x="1857" y="397"/>
                  </a:lnTo>
                  <a:lnTo>
                    <a:pt x="1868" y="383"/>
                  </a:lnTo>
                  <a:lnTo>
                    <a:pt x="1876" y="382"/>
                  </a:lnTo>
                  <a:lnTo>
                    <a:pt x="1881" y="388"/>
                  </a:lnTo>
                  <a:lnTo>
                    <a:pt x="1889" y="391"/>
                  </a:lnTo>
                  <a:lnTo>
                    <a:pt x="1903" y="399"/>
                  </a:lnTo>
                  <a:lnTo>
                    <a:pt x="1899" y="406"/>
                  </a:lnTo>
                  <a:lnTo>
                    <a:pt x="1903" y="413"/>
                  </a:lnTo>
                  <a:lnTo>
                    <a:pt x="1909" y="414"/>
                  </a:lnTo>
                  <a:lnTo>
                    <a:pt x="1914" y="427"/>
                  </a:lnTo>
                  <a:lnTo>
                    <a:pt x="1938" y="425"/>
                  </a:lnTo>
                  <a:lnTo>
                    <a:pt x="1956" y="430"/>
                  </a:lnTo>
                  <a:lnTo>
                    <a:pt x="1963" y="427"/>
                  </a:lnTo>
                  <a:lnTo>
                    <a:pt x="1979" y="427"/>
                  </a:lnTo>
                  <a:lnTo>
                    <a:pt x="1981" y="420"/>
                  </a:lnTo>
                  <a:lnTo>
                    <a:pt x="1986" y="414"/>
                  </a:lnTo>
                  <a:lnTo>
                    <a:pt x="1995" y="415"/>
                  </a:lnTo>
                  <a:lnTo>
                    <a:pt x="2002" y="415"/>
                  </a:lnTo>
                  <a:lnTo>
                    <a:pt x="2006" y="408"/>
                  </a:lnTo>
                  <a:lnTo>
                    <a:pt x="2012" y="403"/>
                  </a:lnTo>
                  <a:lnTo>
                    <a:pt x="2028" y="408"/>
                  </a:lnTo>
                  <a:lnTo>
                    <a:pt x="2035" y="411"/>
                  </a:lnTo>
                  <a:lnTo>
                    <a:pt x="2039" y="419"/>
                  </a:lnTo>
                  <a:lnTo>
                    <a:pt x="2046" y="422"/>
                  </a:lnTo>
                  <a:lnTo>
                    <a:pt x="2056" y="435"/>
                  </a:lnTo>
                  <a:lnTo>
                    <a:pt x="2064" y="438"/>
                  </a:lnTo>
                  <a:lnTo>
                    <a:pt x="2067" y="446"/>
                  </a:lnTo>
                  <a:lnTo>
                    <a:pt x="2065" y="454"/>
                  </a:lnTo>
                  <a:lnTo>
                    <a:pt x="2066" y="462"/>
                  </a:lnTo>
                  <a:lnTo>
                    <a:pt x="2070" y="469"/>
                  </a:lnTo>
                  <a:lnTo>
                    <a:pt x="2078" y="470"/>
                  </a:lnTo>
                  <a:lnTo>
                    <a:pt x="2099" y="481"/>
                  </a:lnTo>
                  <a:lnTo>
                    <a:pt x="2103" y="489"/>
                  </a:lnTo>
                  <a:lnTo>
                    <a:pt x="2103" y="496"/>
                  </a:lnTo>
                  <a:lnTo>
                    <a:pt x="2110" y="500"/>
                  </a:lnTo>
                  <a:lnTo>
                    <a:pt x="2115" y="505"/>
                  </a:lnTo>
                  <a:lnTo>
                    <a:pt x="2123" y="519"/>
                  </a:lnTo>
                  <a:lnTo>
                    <a:pt x="2129" y="524"/>
                  </a:lnTo>
                  <a:lnTo>
                    <a:pt x="2145" y="526"/>
                  </a:lnTo>
                  <a:lnTo>
                    <a:pt x="2152" y="531"/>
                  </a:lnTo>
                  <a:lnTo>
                    <a:pt x="2159" y="533"/>
                  </a:lnTo>
                  <a:lnTo>
                    <a:pt x="2168" y="534"/>
                  </a:lnTo>
                  <a:lnTo>
                    <a:pt x="2177" y="534"/>
                  </a:lnTo>
                  <a:lnTo>
                    <a:pt x="2179" y="527"/>
                  </a:lnTo>
                  <a:lnTo>
                    <a:pt x="2184" y="521"/>
                  </a:lnTo>
                  <a:lnTo>
                    <a:pt x="2199" y="515"/>
                  </a:lnTo>
                  <a:lnTo>
                    <a:pt x="2201" y="523"/>
                  </a:lnTo>
                  <a:lnTo>
                    <a:pt x="2205" y="531"/>
                  </a:lnTo>
                  <a:lnTo>
                    <a:pt x="2212" y="535"/>
                  </a:lnTo>
                  <a:lnTo>
                    <a:pt x="2218" y="549"/>
                  </a:lnTo>
                  <a:lnTo>
                    <a:pt x="2226" y="554"/>
                  </a:lnTo>
                  <a:lnTo>
                    <a:pt x="2230" y="561"/>
                  </a:lnTo>
                  <a:lnTo>
                    <a:pt x="2217" y="587"/>
                  </a:lnTo>
                  <a:lnTo>
                    <a:pt x="2207" y="607"/>
                  </a:lnTo>
                  <a:lnTo>
                    <a:pt x="2191" y="623"/>
                  </a:lnTo>
                  <a:lnTo>
                    <a:pt x="2171" y="629"/>
                  </a:lnTo>
                  <a:lnTo>
                    <a:pt x="2156" y="628"/>
                  </a:lnTo>
                  <a:lnTo>
                    <a:pt x="2145" y="648"/>
                  </a:lnTo>
                  <a:lnTo>
                    <a:pt x="2140" y="673"/>
                  </a:lnTo>
                  <a:lnTo>
                    <a:pt x="2142" y="696"/>
                  </a:lnTo>
                  <a:lnTo>
                    <a:pt x="2139" y="733"/>
                  </a:lnTo>
                  <a:lnTo>
                    <a:pt x="2116" y="741"/>
                  </a:lnTo>
                  <a:lnTo>
                    <a:pt x="2102" y="753"/>
                  </a:lnTo>
                  <a:lnTo>
                    <a:pt x="2092" y="745"/>
                  </a:lnTo>
                  <a:lnTo>
                    <a:pt x="2082" y="736"/>
                  </a:lnTo>
                  <a:lnTo>
                    <a:pt x="2048" y="739"/>
                  </a:lnTo>
                  <a:lnTo>
                    <a:pt x="2030" y="733"/>
                  </a:lnTo>
                  <a:lnTo>
                    <a:pt x="2021" y="726"/>
                  </a:lnTo>
                  <a:lnTo>
                    <a:pt x="1996" y="726"/>
                  </a:lnTo>
                  <a:lnTo>
                    <a:pt x="1986" y="747"/>
                  </a:lnTo>
                  <a:lnTo>
                    <a:pt x="1978" y="773"/>
                  </a:lnTo>
                  <a:lnTo>
                    <a:pt x="1965" y="800"/>
                  </a:lnTo>
                  <a:lnTo>
                    <a:pt x="1959" y="824"/>
                  </a:lnTo>
                  <a:lnTo>
                    <a:pt x="1956" y="844"/>
                  </a:lnTo>
                  <a:lnTo>
                    <a:pt x="1958" y="859"/>
                  </a:lnTo>
                  <a:lnTo>
                    <a:pt x="1964" y="877"/>
                  </a:lnTo>
                  <a:lnTo>
                    <a:pt x="1957" y="882"/>
                  </a:lnTo>
                  <a:lnTo>
                    <a:pt x="1902" y="884"/>
                  </a:lnTo>
                  <a:lnTo>
                    <a:pt x="1879" y="892"/>
                  </a:lnTo>
                  <a:lnTo>
                    <a:pt x="1861" y="894"/>
                  </a:lnTo>
                  <a:lnTo>
                    <a:pt x="1841" y="901"/>
                  </a:lnTo>
                  <a:lnTo>
                    <a:pt x="1831" y="909"/>
                  </a:lnTo>
                  <a:lnTo>
                    <a:pt x="1840" y="916"/>
                  </a:lnTo>
                  <a:lnTo>
                    <a:pt x="1847" y="931"/>
                  </a:lnTo>
                  <a:lnTo>
                    <a:pt x="1852" y="969"/>
                  </a:lnTo>
                  <a:lnTo>
                    <a:pt x="1856" y="984"/>
                  </a:lnTo>
                  <a:lnTo>
                    <a:pt x="1863" y="996"/>
                  </a:lnTo>
                  <a:lnTo>
                    <a:pt x="1872" y="1023"/>
                  </a:lnTo>
                  <a:lnTo>
                    <a:pt x="1872" y="1038"/>
                  </a:lnTo>
                  <a:lnTo>
                    <a:pt x="1859" y="1048"/>
                  </a:lnTo>
                  <a:lnTo>
                    <a:pt x="1860" y="1061"/>
                  </a:lnTo>
                  <a:lnTo>
                    <a:pt x="1852" y="1070"/>
                  </a:lnTo>
                  <a:lnTo>
                    <a:pt x="1850" y="1081"/>
                  </a:lnTo>
                  <a:lnTo>
                    <a:pt x="1850" y="1099"/>
                  </a:lnTo>
                  <a:lnTo>
                    <a:pt x="1850" y="1099"/>
                  </a:lnTo>
                  <a:lnTo>
                    <a:pt x="1843" y="1099"/>
                  </a:lnTo>
                  <a:lnTo>
                    <a:pt x="1823" y="1086"/>
                  </a:lnTo>
                  <a:lnTo>
                    <a:pt x="1807" y="1083"/>
                  </a:lnTo>
                  <a:lnTo>
                    <a:pt x="1792" y="1065"/>
                  </a:lnTo>
                  <a:lnTo>
                    <a:pt x="1776" y="1064"/>
                  </a:lnTo>
                  <a:lnTo>
                    <a:pt x="1768" y="1061"/>
                  </a:lnTo>
                  <a:lnTo>
                    <a:pt x="1760" y="1061"/>
                  </a:lnTo>
                  <a:lnTo>
                    <a:pt x="1753" y="1057"/>
                  </a:lnTo>
                  <a:lnTo>
                    <a:pt x="1745" y="1056"/>
                  </a:lnTo>
                  <a:lnTo>
                    <a:pt x="1721" y="1057"/>
                  </a:lnTo>
                  <a:lnTo>
                    <a:pt x="1698" y="1054"/>
                  </a:lnTo>
                  <a:lnTo>
                    <a:pt x="1689" y="1055"/>
                  </a:lnTo>
                  <a:lnTo>
                    <a:pt x="1674" y="1048"/>
                  </a:lnTo>
                  <a:lnTo>
                    <a:pt x="1667" y="1048"/>
                  </a:lnTo>
                  <a:lnTo>
                    <a:pt x="1652" y="1054"/>
                  </a:lnTo>
                  <a:lnTo>
                    <a:pt x="1620" y="1050"/>
                  </a:lnTo>
                  <a:lnTo>
                    <a:pt x="1612" y="1050"/>
                  </a:lnTo>
                  <a:lnTo>
                    <a:pt x="1596" y="1054"/>
                  </a:lnTo>
                  <a:lnTo>
                    <a:pt x="1580" y="1054"/>
                  </a:lnTo>
                  <a:lnTo>
                    <a:pt x="1571" y="1053"/>
                  </a:lnTo>
                  <a:lnTo>
                    <a:pt x="1565" y="1048"/>
                  </a:lnTo>
                  <a:lnTo>
                    <a:pt x="1556" y="1046"/>
                  </a:lnTo>
                  <a:lnTo>
                    <a:pt x="1540" y="1048"/>
                  </a:lnTo>
                  <a:lnTo>
                    <a:pt x="1534" y="1043"/>
                  </a:lnTo>
                  <a:lnTo>
                    <a:pt x="1513" y="1030"/>
                  </a:lnTo>
                  <a:lnTo>
                    <a:pt x="1506" y="1034"/>
                  </a:lnTo>
                  <a:lnTo>
                    <a:pt x="1499" y="1035"/>
                  </a:lnTo>
                  <a:lnTo>
                    <a:pt x="1491" y="1038"/>
                  </a:lnTo>
                  <a:lnTo>
                    <a:pt x="1479" y="1048"/>
                  </a:lnTo>
                  <a:lnTo>
                    <a:pt x="1478" y="1056"/>
                  </a:lnTo>
                  <a:lnTo>
                    <a:pt x="1473" y="1064"/>
                  </a:lnTo>
                  <a:lnTo>
                    <a:pt x="1470" y="1080"/>
                  </a:lnTo>
                  <a:lnTo>
                    <a:pt x="1467" y="1086"/>
                  </a:lnTo>
                  <a:lnTo>
                    <a:pt x="1451" y="1082"/>
                  </a:lnTo>
                  <a:lnTo>
                    <a:pt x="1437" y="1075"/>
                  </a:lnTo>
                  <a:lnTo>
                    <a:pt x="1421" y="1070"/>
                  </a:lnTo>
                  <a:lnTo>
                    <a:pt x="1414" y="1066"/>
                  </a:lnTo>
                  <a:lnTo>
                    <a:pt x="1406" y="1064"/>
                  </a:lnTo>
                  <a:lnTo>
                    <a:pt x="1398" y="1064"/>
                  </a:lnTo>
                  <a:lnTo>
                    <a:pt x="1383" y="1061"/>
                  </a:lnTo>
                  <a:lnTo>
                    <a:pt x="1375" y="1062"/>
                  </a:lnTo>
                  <a:lnTo>
                    <a:pt x="1367" y="1060"/>
                  </a:lnTo>
                  <a:lnTo>
                    <a:pt x="1351" y="1062"/>
                  </a:lnTo>
                  <a:lnTo>
                    <a:pt x="1344" y="1066"/>
                  </a:lnTo>
                  <a:lnTo>
                    <a:pt x="1341" y="1073"/>
                  </a:lnTo>
                  <a:lnTo>
                    <a:pt x="1343" y="1081"/>
                  </a:lnTo>
                  <a:lnTo>
                    <a:pt x="1338" y="1088"/>
                  </a:lnTo>
                  <a:lnTo>
                    <a:pt x="1334" y="1096"/>
                  </a:lnTo>
                  <a:lnTo>
                    <a:pt x="1332" y="1103"/>
                  </a:lnTo>
                  <a:lnTo>
                    <a:pt x="1320" y="1115"/>
                  </a:lnTo>
                  <a:lnTo>
                    <a:pt x="1313" y="1118"/>
                  </a:lnTo>
                  <a:lnTo>
                    <a:pt x="1306" y="1115"/>
                  </a:lnTo>
                  <a:lnTo>
                    <a:pt x="1300" y="1130"/>
                  </a:lnTo>
                  <a:lnTo>
                    <a:pt x="1293" y="1135"/>
                  </a:lnTo>
                  <a:lnTo>
                    <a:pt x="1271" y="1145"/>
                  </a:lnTo>
                  <a:lnTo>
                    <a:pt x="1257" y="1153"/>
                  </a:lnTo>
                  <a:lnTo>
                    <a:pt x="1252" y="1159"/>
                  </a:lnTo>
                  <a:lnTo>
                    <a:pt x="1244" y="1162"/>
                  </a:lnTo>
                  <a:lnTo>
                    <a:pt x="1237" y="1167"/>
                  </a:lnTo>
                  <a:lnTo>
                    <a:pt x="1233" y="1174"/>
                  </a:lnTo>
                  <a:lnTo>
                    <a:pt x="1231" y="1182"/>
                  </a:lnTo>
                  <a:lnTo>
                    <a:pt x="1225" y="1186"/>
                  </a:lnTo>
                  <a:lnTo>
                    <a:pt x="1217" y="1190"/>
                  </a:lnTo>
                  <a:lnTo>
                    <a:pt x="1209" y="1189"/>
                  </a:lnTo>
                  <a:lnTo>
                    <a:pt x="1194" y="1183"/>
                  </a:lnTo>
                  <a:lnTo>
                    <a:pt x="1185" y="1180"/>
                  </a:lnTo>
                  <a:lnTo>
                    <a:pt x="1172" y="1172"/>
                  </a:lnTo>
                  <a:lnTo>
                    <a:pt x="1115" y="1178"/>
                  </a:lnTo>
                  <a:lnTo>
                    <a:pt x="1105" y="1132"/>
                  </a:lnTo>
                  <a:lnTo>
                    <a:pt x="1072" y="1126"/>
                  </a:lnTo>
                  <a:lnTo>
                    <a:pt x="1071" y="1113"/>
                  </a:lnTo>
                  <a:lnTo>
                    <a:pt x="1071" y="1097"/>
                  </a:lnTo>
                  <a:lnTo>
                    <a:pt x="1080" y="1096"/>
                  </a:lnTo>
                  <a:lnTo>
                    <a:pt x="1078" y="1053"/>
                  </a:lnTo>
                  <a:lnTo>
                    <a:pt x="1065" y="1054"/>
                  </a:lnTo>
                  <a:lnTo>
                    <a:pt x="1048" y="1021"/>
                  </a:lnTo>
                  <a:lnTo>
                    <a:pt x="1035" y="1011"/>
                  </a:lnTo>
                  <a:lnTo>
                    <a:pt x="1028" y="1007"/>
                  </a:lnTo>
                  <a:lnTo>
                    <a:pt x="1016" y="997"/>
                  </a:lnTo>
                  <a:lnTo>
                    <a:pt x="1010" y="991"/>
                  </a:lnTo>
                  <a:lnTo>
                    <a:pt x="996" y="997"/>
                  </a:lnTo>
                  <a:lnTo>
                    <a:pt x="920" y="996"/>
                  </a:lnTo>
                  <a:lnTo>
                    <a:pt x="849" y="1008"/>
                  </a:lnTo>
                  <a:lnTo>
                    <a:pt x="820" y="980"/>
                  </a:lnTo>
                  <a:lnTo>
                    <a:pt x="777" y="932"/>
                  </a:lnTo>
                  <a:lnTo>
                    <a:pt x="742" y="899"/>
                  </a:lnTo>
                  <a:lnTo>
                    <a:pt x="728" y="889"/>
                  </a:lnTo>
                  <a:lnTo>
                    <a:pt x="709" y="874"/>
                  </a:lnTo>
                  <a:lnTo>
                    <a:pt x="689" y="860"/>
                  </a:lnTo>
                  <a:lnTo>
                    <a:pt x="658" y="847"/>
                  </a:lnTo>
                  <a:lnTo>
                    <a:pt x="518" y="89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167"/>
            <p:cNvSpPr>
              <a:spLocks noChangeAspect="1"/>
            </p:cNvSpPr>
            <p:nvPr/>
          </p:nvSpPr>
          <p:spPr bwMode="gray">
            <a:xfrm>
              <a:off x="6592124" y="3334904"/>
              <a:ext cx="117670" cy="62861"/>
            </a:xfrm>
            <a:custGeom>
              <a:avLst/>
              <a:gdLst/>
              <a:ahLst/>
              <a:cxnLst>
                <a:cxn ang="0">
                  <a:pos x="94" y="154"/>
                </a:cxn>
                <a:cxn ang="0">
                  <a:pos x="115" y="150"/>
                </a:cxn>
                <a:cxn ang="0">
                  <a:pos x="140" y="156"/>
                </a:cxn>
                <a:cxn ang="0">
                  <a:pos x="150" y="145"/>
                </a:cxn>
                <a:cxn ang="0">
                  <a:pos x="166" y="155"/>
                </a:cxn>
                <a:cxn ang="0">
                  <a:pos x="182" y="172"/>
                </a:cxn>
                <a:cxn ang="0">
                  <a:pos x="212" y="181"/>
                </a:cxn>
                <a:cxn ang="0">
                  <a:pos x="235" y="175"/>
                </a:cxn>
                <a:cxn ang="0">
                  <a:pos x="258" y="174"/>
                </a:cxn>
                <a:cxn ang="0">
                  <a:pos x="277" y="167"/>
                </a:cxn>
                <a:cxn ang="0">
                  <a:pos x="296" y="156"/>
                </a:cxn>
                <a:cxn ang="0">
                  <a:pos x="311" y="160"/>
                </a:cxn>
                <a:cxn ang="0">
                  <a:pos x="332" y="174"/>
                </a:cxn>
                <a:cxn ang="0">
                  <a:pos x="355" y="179"/>
                </a:cxn>
                <a:cxn ang="0">
                  <a:pos x="368" y="174"/>
                </a:cxn>
                <a:cxn ang="0">
                  <a:pos x="352" y="156"/>
                </a:cxn>
                <a:cxn ang="0">
                  <a:pos x="343" y="143"/>
                </a:cxn>
                <a:cxn ang="0">
                  <a:pos x="355" y="124"/>
                </a:cxn>
                <a:cxn ang="0">
                  <a:pos x="352" y="121"/>
                </a:cxn>
                <a:cxn ang="0">
                  <a:pos x="329" y="111"/>
                </a:cxn>
                <a:cxn ang="0">
                  <a:pos x="321" y="86"/>
                </a:cxn>
                <a:cxn ang="0">
                  <a:pos x="310" y="75"/>
                </a:cxn>
                <a:cxn ang="0">
                  <a:pos x="295" y="72"/>
                </a:cxn>
                <a:cxn ang="0">
                  <a:pos x="274" y="63"/>
                </a:cxn>
                <a:cxn ang="0">
                  <a:pos x="261" y="59"/>
                </a:cxn>
                <a:cxn ang="0">
                  <a:pos x="237" y="66"/>
                </a:cxn>
                <a:cxn ang="0">
                  <a:pos x="223" y="73"/>
                </a:cxn>
                <a:cxn ang="0">
                  <a:pos x="213" y="61"/>
                </a:cxn>
                <a:cxn ang="0">
                  <a:pos x="171" y="34"/>
                </a:cxn>
                <a:cxn ang="0">
                  <a:pos x="148" y="29"/>
                </a:cxn>
                <a:cxn ang="0">
                  <a:pos x="108" y="26"/>
                </a:cxn>
                <a:cxn ang="0">
                  <a:pos x="76" y="15"/>
                </a:cxn>
                <a:cxn ang="0">
                  <a:pos x="54" y="7"/>
                </a:cxn>
                <a:cxn ang="0">
                  <a:pos x="31" y="3"/>
                </a:cxn>
                <a:cxn ang="0">
                  <a:pos x="15" y="2"/>
                </a:cxn>
                <a:cxn ang="0">
                  <a:pos x="5" y="11"/>
                </a:cxn>
                <a:cxn ang="0">
                  <a:pos x="21" y="27"/>
                </a:cxn>
                <a:cxn ang="0">
                  <a:pos x="56" y="39"/>
                </a:cxn>
                <a:cxn ang="0">
                  <a:pos x="78" y="57"/>
                </a:cxn>
                <a:cxn ang="0">
                  <a:pos x="87" y="82"/>
                </a:cxn>
                <a:cxn ang="0">
                  <a:pos x="100" y="113"/>
                </a:cxn>
                <a:cxn ang="0">
                  <a:pos x="99" y="138"/>
                </a:cxn>
                <a:cxn ang="0">
                  <a:pos x="87" y="148"/>
                </a:cxn>
              </a:cxnLst>
              <a:rect l="0" t="0" r="r" b="b"/>
              <a:pathLst>
                <a:path w="368" h="182">
                  <a:moveTo>
                    <a:pt x="87" y="148"/>
                  </a:moveTo>
                  <a:lnTo>
                    <a:pt x="94" y="154"/>
                  </a:lnTo>
                  <a:lnTo>
                    <a:pt x="102" y="154"/>
                  </a:lnTo>
                  <a:lnTo>
                    <a:pt x="115" y="150"/>
                  </a:lnTo>
                  <a:lnTo>
                    <a:pt x="134" y="156"/>
                  </a:lnTo>
                  <a:lnTo>
                    <a:pt x="140" y="156"/>
                  </a:lnTo>
                  <a:lnTo>
                    <a:pt x="145" y="149"/>
                  </a:lnTo>
                  <a:lnTo>
                    <a:pt x="150" y="145"/>
                  </a:lnTo>
                  <a:lnTo>
                    <a:pt x="158" y="148"/>
                  </a:lnTo>
                  <a:lnTo>
                    <a:pt x="166" y="155"/>
                  </a:lnTo>
                  <a:lnTo>
                    <a:pt x="177" y="171"/>
                  </a:lnTo>
                  <a:lnTo>
                    <a:pt x="182" y="172"/>
                  </a:lnTo>
                  <a:lnTo>
                    <a:pt x="191" y="182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5" y="175"/>
                  </a:lnTo>
                  <a:lnTo>
                    <a:pt x="242" y="171"/>
                  </a:lnTo>
                  <a:lnTo>
                    <a:pt x="258" y="174"/>
                  </a:lnTo>
                  <a:lnTo>
                    <a:pt x="267" y="172"/>
                  </a:lnTo>
                  <a:lnTo>
                    <a:pt x="277" y="167"/>
                  </a:lnTo>
                  <a:lnTo>
                    <a:pt x="282" y="166"/>
                  </a:lnTo>
                  <a:lnTo>
                    <a:pt x="296" y="156"/>
                  </a:lnTo>
                  <a:lnTo>
                    <a:pt x="304" y="158"/>
                  </a:lnTo>
                  <a:lnTo>
                    <a:pt x="311" y="160"/>
                  </a:lnTo>
                  <a:lnTo>
                    <a:pt x="317" y="166"/>
                  </a:lnTo>
                  <a:lnTo>
                    <a:pt x="332" y="174"/>
                  </a:lnTo>
                  <a:lnTo>
                    <a:pt x="341" y="172"/>
                  </a:lnTo>
                  <a:lnTo>
                    <a:pt x="355" y="179"/>
                  </a:lnTo>
                  <a:lnTo>
                    <a:pt x="364" y="180"/>
                  </a:lnTo>
                  <a:lnTo>
                    <a:pt x="368" y="174"/>
                  </a:lnTo>
                  <a:lnTo>
                    <a:pt x="365" y="166"/>
                  </a:lnTo>
                  <a:lnTo>
                    <a:pt x="352" y="156"/>
                  </a:lnTo>
                  <a:lnTo>
                    <a:pt x="349" y="149"/>
                  </a:lnTo>
                  <a:lnTo>
                    <a:pt x="343" y="143"/>
                  </a:lnTo>
                  <a:lnTo>
                    <a:pt x="344" y="134"/>
                  </a:lnTo>
                  <a:lnTo>
                    <a:pt x="355" y="124"/>
                  </a:lnTo>
                  <a:lnTo>
                    <a:pt x="357" y="124"/>
                  </a:lnTo>
                  <a:lnTo>
                    <a:pt x="352" y="121"/>
                  </a:lnTo>
                  <a:lnTo>
                    <a:pt x="345" y="116"/>
                  </a:lnTo>
                  <a:lnTo>
                    <a:pt x="329" y="111"/>
                  </a:lnTo>
                  <a:lnTo>
                    <a:pt x="317" y="101"/>
                  </a:lnTo>
                  <a:lnTo>
                    <a:pt x="321" y="86"/>
                  </a:lnTo>
                  <a:lnTo>
                    <a:pt x="317" y="79"/>
                  </a:lnTo>
                  <a:lnTo>
                    <a:pt x="310" y="75"/>
                  </a:lnTo>
                  <a:lnTo>
                    <a:pt x="302" y="75"/>
                  </a:lnTo>
                  <a:lnTo>
                    <a:pt x="295" y="72"/>
                  </a:lnTo>
                  <a:lnTo>
                    <a:pt x="290" y="66"/>
                  </a:lnTo>
                  <a:lnTo>
                    <a:pt x="274" y="63"/>
                  </a:lnTo>
                  <a:lnTo>
                    <a:pt x="267" y="64"/>
                  </a:lnTo>
                  <a:lnTo>
                    <a:pt x="261" y="59"/>
                  </a:lnTo>
                  <a:lnTo>
                    <a:pt x="252" y="59"/>
                  </a:lnTo>
                  <a:lnTo>
                    <a:pt x="237" y="66"/>
                  </a:lnTo>
                  <a:lnTo>
                    <a:pt x="231" y="70"/>
                  </a:lnTo>
                  <a:lnTo>
                    <a:pt x="223" y="73"/>
                  </a:lnTo>
                  <a:lnTo>
                    <a:pt x="215" y="69"/>
                  </a:lnTo>
                  <a:lnTo>
                    <a:pt x="213" y="61"/>
                  </a:lnTo>
                  <a:lnTo>
                    <a:pt x="175" y="39"/>
                  </a:lnTo>
                  <a:lnTo>
                    <a:pt x="171" y="34"/>
                  </a:lnTo>
                  <a:lnTo>
                    <a:pt x="164" y="29"/>
                  </a:lnTo>
                  <a:lnTo>
                    <a:pt x="148" y="29"/>
                  </a:lnTo>
                  <a:lnTo>
                    <a:pt x="132" y="24"/>
                  </a:lnTo>
                  <a:lnTo>
                    <a:pt x="108" y="26"/>
                  </a:lnTo>
                  <a:lnTo>
                    <a:pt x="99" y="25"/>
                  </a:lnTo>
                  <a:lnTo>
                    <a:pt x="76" y="15"/>
                  </a:lnTo>
                  <a:lnTo>
                    <a:pt x="60" y="13"/>
                  </a:lnTo>
                  <a:lnTo>
                    <a:pt x="54" y="7"/>
                  </a:lnTo>
                  <a:lnTo>
                    <a:pt x="40" y="2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4" y="18"/>
                  </a:lnTo>
                  <a:lnTo>
                    <a:pt x="21" y="27"/>
                  </a:lnTo>
                  <a:lnTo>
                    <a:pt x="31" y="32"/>
                  </a:lnTo>
                  <a:lnTo>
                    <a:pt x="56" y="39"/>
                  </a:lnTo>
                  <a:lnTo>
                    <a:pt x="67" y="51"/>
                  </a:lnTo>
                  <a:lnTo>
                    <a:pt x="78" y="57"/>
                  </a:lnTo>
                  <a:lnTo>
                    <a:pt x="84" y="68"/>
                  </a:lnTo>
                  <a:lnTo>
                    <a:pt x="87" y="82"/>
                  </a:lnTo>
                  <a:lnTo>
                    <a:pt x="91" y="104"/>
                  </a:lnTo>
                  <a:lnTo>
                    <a:pt x="100" y="113"/>
                  </a:lnTo>
                  <a:lnTo>
                    <a:pt x="100" y="124"/>
                  </a:lnTo>
                  <a:lnTo>
                    <a:pt x="99" y="138"/>
                  </a:lnTo>
                  <a:lnTo>
                    <a:pt x="92" y="145"/>
                  </a:lnTo>
                  <a:lnTo>
                    <a:pt x="87" y="14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168"/>
            <p:cNvSpPr>
              <a:spLocks noChangeAspect="1"/>
            </p:cNvSpPr>
            <p:nvPr/>
          </p:nvSpPr>
          <p:spPr bwMode="gray">
            <a:xfrm>
              <a:off x="6873578" y="3280773"/>
              <a:ext cx="298946" cy="213028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56" y="310"/>
                </a:cxn>
                <a:cxn ang="0">
                  <a:pos x="63" y="274"/>
                </a:cxn>
                <a:cxn ang="0">
                  <a:pos x="96" y="260"/>
                </a:cxn>
                <a:cxn ang="0">
                  <a:pos x="115" y="238"/>
                </a:cxn>
                <a:cxn ang="0">
                  <a:pos x="127" y="234"/>
                </a:cxn>
                <a:cxn ang="0">
                  <a:pos x="143" y="220"/>
                </a:cxn>
                <a:cxn ang="0">
                  <a:pos x="183" y="250"/>
                </a:cxn>
                <a:cxn ang="0">
                  <a:pos x="220" y="262"/>
                </a:cxn>
                <a:cxn ang="0">
                  <a:pos x="231" y="287"/>
                </a:cxn>
                <a:cxn ang="0">
                  <a:pos x="223" y="314"/>
                </a:cxn>
                <a:cxn ang="0">
                  <a:pos x="267" y="330"/>
                </a:cxn>
                <a:cxn ang="0">
                  <a:pos x="306" y="321"/>
                </a:cxn>
                <a:cxn ang="0">
                  <a:pos x="333" y="351"/>
                </a:cxn>
                <a:cxn ang="0">
                  <a:pos x="350" y="384"/>
                </a:cxn>
                <a:cxn ang="0">
                  <a:pos x="365" y="429"/>
                </a:cxn>
                <a:cxn ang="0">
                  <a:pos x="460" y="489"/>
                </a:cxn>
                <a:cxn ang="0">
                  <a:pos x="521" y="542"/>
                </a:cxn>
                <a:cxn ang="0">
                  <a:pos x="567" y="547"/>
                </a:cxn>
                <a:cxn ang="0">
                  <a:pos x="581" y="569"/>
                </a:cxn>
                <a:cxn ang="0">
                  <a:pos x="578" y="606"/>
                </a:cxn>
                <a:cxn ang="0">
                  <a:pos x="630" y="610"/>
                </a:cxn>
                <a:cxn ang="0">
                  <a:pos x="646" y="595"/>
                </a:cxn>
                <a:cxn ang="0">
                  <a:pos x="671" y="559"/>
                </a:cxn>
                <a:cxn ang="0">
                  <a:pos x="670" y="536"/>
                </a:cxn>
                <a:cxn ang="0">
                  <a:pos x="666" y="498"/>
                </a:cxn>
                <a:cxn ang="0">
                  <a:pos x="640" y="486"/>
                </a:cxn>
                <a:cxn ang="0">
                  <a:pos x="632" y="462"/>
                </a:cxn>
                <a:cxn ang="0">
                  <a:pos x="650" y="443"/>
                </a:cxn>
                <a:cxn ang="0">
                  <a:pos x="687" y="446"/>
                </a:cxn>
                <a:cxn ang="0">
                  <a:pos x="723" y="409"/>
                </a:cxn>
                <a:cxn ang="0">
                  <a:pos x="726" y="382"/>
                </a:cxn>
                <a:cxn ang="0">
                  <a:pos x="747" y="370"/>
                </a:cxn>
                <a:cxn ang="0">
                  <a:pos x="788" y="347"/>
                </a:cxn>
                <a:cxn ang="0">
                  <a:pos x="807" y="357"/>
                </a:cxn>
                <a:cxn ang="0">
                  <a:pos x="791" y="380"/>
                </a:cxn>
                <a:cxn ang="0">
                  <a:pos x="816" y="398"/>
                </a:cxn>
                <a:cxn ang="0">
                  <a:pos x="855" y="403"/>
                </a:cxn>
                <a:cxn ang="0">
                  <a:pos x="888" y="385"/>
                </a:cxn>
                <a:cxn ang="0">
                  <a:pos x="915" y="378"/>
                </a:cxn>
                <a:cxn ang="0">
                  <a:pos x="933" y="354"/>
                </a:cxn>
                <a:cxn ang="0">
                  <a:pos x="890" y="342"/>
                </a:cxn>
                <a:cxn ang="0">
                  <a:pos x="865" y="314"/>
                </a:cxn>
                <a:cxn ang="0">
                  <a:pos x="843" y="337"/>
                </a:cxn>
                <a:cxn ang="0">
                  <a:pos x="796" y="317"/>
                </a:cxn>
                <a:cxn ang="0">
                  <a:pos x="798" y="292"/>
                </a:cxn>
                <a:cxn ang="0">
                  <a:pos x="833" y="253"/>
                </a:cxn>
                <a:cxn ang="0">
                  <a:pos x="795" y="271"/>
                </a:cxn>
                <a:cxn ang="0">
                  <a:pos x="753" y="298"/>
                </a:cxn>
                <a:cxn ang="0">
                  <a:pos x="719" y="320"/>
                </a:cxn>
                <a:cxn ang="0">
                  <a:pos x="699" y="343"/>
                </a:cxn>
                <a:cxn ang="0">
                  <a:pos x="654" y="325"/>
                </a:cxn>
                <a:cxn ang="0">
                  <a:pos x="553" y="266"/>
                </a:cxn>
                <a:cxn ang="0">
                  <a:pos x="547" y="207"/>
                </a:cxn>
                <a:cxn ang="0">
                  <a:pos x="498" y="150"/>
                </a:cxn>
                <a:cxn ang="0">
                  <a:pos x="331" y="161"/>
                </a:cxn>
                <a:cxn ang="0">
                  <a:pos x="210" y="42"/>
                </a:cxn>
                <a:cxn ang="0">
                  <a:pos x="0" y="51"/>
                </a:cxn>
              </a:cxnLst>
              <a:rect l="0" t="0" r="r" b="b"/>
              <a:pathLst>
                <a:path w="940" h="612">
                  <a:moveTo>
                    <a:pt x="0" y="51"/>
                  </a:moveTo>
                  <a:lnTo>
                    <a:pt x="0" y="121"/>
                  </a:lnTo>
                  <a:lnTo>
                    <a:pt x="0" y="195"/>
                  </a:lnTo>
                  <a:lnTo>
                    <a:pt x="0" y="260"/>
                  </a:lnTo>
                  <a:lnTo>
                    <a:pt x="0" y="321"/>
                  </a:lnTo>
                  <a:lnTo>
                    <a:pt x="54" y="330"/>
                  </a:lnTo>
                  <a:lnTo>
                    <a:pt x="62" y="325"/>
                  </a:lnTo>
                  <a:lnTo>
                    <a:pt x="56" y="310"/>
                  </a:lnTo>
                  <a:lnTo>
                    <a:pt x="57" y="303"/>
                  </a:lnTo>
                  <a:lnTo>
                    <a:pt x="52" y="287"/>
                  </a:lnTo>
                  <a:lnTo>
                    <a:pt x="56" y="279"/>
                  </a:lnTo>
                  <a:lnTo>
                    <a:pt x="63" y="274"/>
                  </a:lnTo>
                  <a:lnTo>
                    <a:pt x="67" y="268"/>
                  </a:lnTo>
                  <a:lnTo>
                    <a:pt x="72" y="261"/>
                  </a:lnTo>
                  <a:lnTo>
                    <a:pt x="80" y="260"/>
                  </a:lnTo>
                  <a:lnTo>
                    <a:pt x="96" y="260"/>
                  </a:lnTo>
                  <a:lnTo>
                    <a:pt x="105" y="256"/>
                  </a:lnTo>
                  <a:lnTo>
                    <a:pt x="107" y="249"/>
                  </a:lnTo>
                  <a:lnTo>
                    <a:pt x="107" y="241"/>
                  </a:lnTo>
                  <a:lnTo>
                    <a:pt x="115" y="238"/>
                  </a:lnTo>
                  <a:lnTo>
                    <a:pt x="127" y="246"/>
                  </a:lnTo>
                  <a:lnTo>
                    <a:pt x="135" y="249"/>
                  </a:lnTo>
                  <a:lnTo>
                    <a:pt x="132" y="241"/>
                  </a:lnTo>
                  <a:lnTo>
                    <a:pt x="127" y="234"/>
                  </a:lnTo>
                  <a:lnTo>
                    <a:pt x="121" y="229"/>
                  </a:lnTo>
                  <a:lnTo>
                    <a:pt x="128" y="225"/>
                  </a:lnTo>
                  <a:lnTo>
                    <a:pt x="135" y="225"/>
                  </a:lnTo>
                  <a:lnTo>
                    <a:pt x="143" y="220"/>
                  </a:lnTo>
                  <a:lnTo>
                    <a:pt x="144" y="214"/>
                  </a:lnTo>
                  <a:lnTo>
                    <a:pt x="165" y="235"/>
                  </a:lnTo>
                  <a:lnTo>
                    <a:pt x="178" y="244"/>
                  </a:lnTo>
                  <a:lnTo>
                    <a:pt x="183" y="250"/>
                  </a:lnTo>
                  <a:lnTo>
                    <a:pt x="192" y="253"/>
                  </a:lnTo>
                  <a:lnTo>
                    <a:pt x="201" y="251"/>
                  </a:lnTo>
                  <a:lnTo>
                    <a:pt x="216" y="255"/>
                  </a:lnTo>
                  <a:lnTo>
                    <a:pt x="220" y="262"/>
                  </a:lnTo>
                  <a:lnTo>
                    <a:pt x="218" y="269"/>
                  </a:lnTo>
                  <a:lnTo>
                    <a:pt x="219" y="278"/>
                  </a:lnTo>
                  <a:lnTo>
                    <a:pt x="225" y="283"/>
                  </a:lnTo>
                  <a:lnTo>
                    <a:pt x="231" y="287"/>
                  </a:lnTo>
                  <a:lnTo>
                    <a:pt x="224" y="290"/>
                  </a:lnTo>
                  <a:lnTo>
                    <a:pt x="224" y="298"/>
                  </a:lnTo>
                  <a:lnTo>
                    <a:pt x="225" y="306"/>
                  </a:lnTo>
                  <a:lnTo>
                    <a:pt x="223" y="314"/>
                  </a:lnTo>
                  <a:lnTo>
                    <a:pt x="228" y="320"/>
                  </a:lnTo>
                  <a:lnTo>
                    <a:pt x="242" y="328"/>
                  </a:lnTo>
                  <a:lnTo>
                    <a:pt x="259" y="331"/>
                  </a:lnTo>
                  <a:lnTo>
                    <a:pt x="267" y="330"/>
                  </a:lnTo>
                  <a:lnTo>
                    <a:pt x="291" y="335"/>
                  </a:lnTo>
                  <a:lnTo>
                    <a:pt x="299" y="332"/>
                  </a:lnTo>
                  <a:lnTo>
                    <a:pt x="300" y="325"/>
                  </a:lnTo>
                  <a:lnTo>
                    <a:pt x="306" y="321"/>
                  </a:lnTo>
                  <a:lnTo>
                    <a:pt x="314" y="326"/>
                  </a:lnTo>
                  <a:lnTo>
                    <a:pt x="326" y="337"/>
                  </a:lnTo>
                  <a:lnTo>
                    <a:pt x="331" y="343"/>
                  </a:lnTo>
                  <a:lnTo>
                    <a:pt x="333" y="351"/>
                  </a:lnTo>
                  <a:lnTo>
                    <a:pt x="334" y="366"/>
                  </a:lnTo>
                  <a:lnTo>
                    <a:pt x="338" y="374"/>
                  </a:lnTo>
                  <a:lnTo>
                    <a:pt x="345" y="378"/>
                  </a:lnTo>
                  <a:lnTo>
                    <a:pt x="350" y="384"/>
                  </a:lnTo>
                  <a:lnTo>
                    <a:pt x="355" y="400"/>
                  </a:lnTo>
                  <a:lnTo>
                    <a:pt x="354" y="408"/>
                  </a:lnTo>
                  <a:lnTo>
                    <a:pt x="360" y="423"/>
                  </a:lnTo>
                  <a:lnTo>
                    <a:pt x="365" y="429"/>
                  </a:lnTo>
                  <a:lnTo>
                    <a:pt x="416" y="459"/>
                  </a:lnTo>
                  <a:lnTo>
                    <a:pt x="436" y="483"/>
                  </a:lnTo>
                  <a:lnTo>
                    <a:pt x="443" y="488"/>
                  </a:lnTo>
                  <a:lnTo>
                    <a:pt x="460" y="489"/>
                  </a:lnTo>
                  <a:lnTo>
                    <a:pt x="473" y="498"/>
                  </a:lnTo>
                  <a:lnTo>
                    <a:pt x="493" y="513"/>
                  </a:lnTo>
                  <a:lnTo>
                    <a:pt x="515" y="536"/>
                  </a:lnTo>
                  <a:lnTo>
                    <a:pt x="521" y="542"/>
                  </a:lnTo>
                  <a:lnTo>
                    <a:pt x="530" y="543"/>
                  </a:lnTo>
                  <a:lnTo>
                    <a:pt x="536" y="538"/>
                  </a:lnTo>
                  <a:lnTo>
                    <a:pt x="544" y="537"/>
                  </a:lnTo>
                  <a:lnTo>
                    <a:pt x="567" y="547"/>
                  </a:lnTo>
                  <a:lnTo>
                    <a:pt x="572" y="553"/>
                  </a:lnTo>
                  <a:lnTo>
                    <a:pt x="579" y="557"/>
                  </a:lnTo>
                  <a:lnTo>
                    <a:pt x="585" y="562"/>
                  </a:lnTo>
                  <a:lnTo>
                    <a:pt x="581" y="569"/>
                  </a:lnTo>
                  <a:lnTo>
                    <a:pt x="578" y="577"/>
                  </a:lnTo>
                  <a:lnTo>
                    <a:pt x="578" y="592"/>
                  </a:lnTo>
                  <a:lnTo>
                    <a:pt x="579" y="601"/>
                  </a:lnTo>
                  <a:lnTo>
                    <a:pt x="578" y="606"/>
                  </a:lnTo>
                  <a:lnTo>
                    <a:pt x="607" y="605"/>
                  </a:lnTo>
                  <a:lnTo>
                    <a:pt x="615" y="607"/>
                  </a:lnTo>
                  <a:lnTo>
                    <a:pt x="621" y="612"/>
                  </a:lnTo>
                  <a:lnTo>
                    <a:pt x="630" y="610"/>
                  </a:lnTo>
                  <a:lnTo>
                    <a:pt x="643" y="611"/>
                  </a:lnTo>
                  <a:lnTo>
                    <a:pt x="648" y="608"/>
                  </a:lnTo>
                  <a:lnTo>
                    <a:pt x="648" y="601"/>
                  </a:lnTo>
                  <a:lnTo>
                    <a:pt x="646" y="595"/>
                  </a:lnTo>
                  <a:lnTo>
                    <a:pt x="653" y="581"/>
                  </a:lnTo>
                  <a:lnTo>
                    <a:pt x="661" y="570"/>
                  </a:lnTo>
                  <a:lnTo>
                    <a:pt x="664" y="564"/>
                  </a:lnTo>
                  <a:lnTo>
                    <a:pt x="671" y="559"/>
                  </a:lnTo>
                  <a:lnTo>
                    <a:pt x="676" y="554"/>
                  </a:lnTo>
                  <a:lnTo>
                    <a:pt x="678" y="547"/>
                  </a:lnTo>
                  <a:lnTo>
                    <a:pt x="677" y="541"/>
                  </a:lnTo>
                  <a:lnTo>
                    <a:pt x="670" y="536"/>
                  </a:lnTo>
                  <a:lnTo>
                    <a:pt x="665" y="529"/>
                  </a:lnTo>
                  <a:lnTo>
                    <a:pt x="661" y="513"/>
                  </a:lnTo>
                  <a:lnTo>
                    <a:pt x="665" y="507"/>
                  </a:lnTo>
                  <a:lnTo>
                    <a:pt x="666" y="498"/>
                  </a:lnTo>
                  <a:lnTo>
                    <a:pt x="664" y="491"/>
                  </a:lnTo>
                  <a:lnTo>
                    <a:pt x="658" y="486"/>
                  </a:lnTo>
                  <a:lnTo>
                    <a:pt x="649" y="487"/>
                  </a:lnTo>
                  <a:lnTo>
                    <a:pt x="640" y="486"/>
                  </a:lnTo>
                  <a:lnTo>
                    <a:pt x="638" y="478"/>
                  </a:lnTo>
                  <a:lnTo>
                    <a:pt x="630" y="473"/>
                  </a:lnTo>
                  <a:lnTo>
                    <a:pt x="624" y="467"/>
                  </a:lnTo>
                  <a:lnTo>
                    <a:pt x="632" y="462"/>
                  </a:lnTo>
                  <a:lnTo>
                    <a:pt x="630" y="454"/>
                  </a:lnTo>
                  <a:lnTo>
                    <a:pt x="634" y="448"/>
                  </a:lnTo>
                  <a:lnTo>
                    <a:pt x="642" y="444"/>
                  </a:lnTo>
                  <a:lnTo>
                    <a:pt x="650" y="443"/>
                  </a:lnTo>
                  <a:lnTo>
                    <a:pt x="656" y="449"/>
                  </a:lnTo>
                  <a:lnTo>
                    <a:pt x="664" y="450"/>
                  </a:lnTo>
                  <a:lnTo>
                    <a:pt x="680" y="449"/>
                  </a:lnTo>
                  <a:lnTo>
                    <a:pt x="687" y="446"/>
                  </a:lnTo>
                  <a:lnTo>
                    <a:pt x="699" y="424"/>
                  </a:lnTo>
                  <a:lnTo>
                    <a:pt x="699" y="417"/>
                  </a:lnTo>
                  <a:lnTo>
                    <a:pt x="707" y="412"/>
                  </a:lnTo>
                  <a:lnTo>
                    <a:pt x="723" y="409"/>
                  </a:lnTo>
                  <a:lnTo>
                    <a:pt x="729" y="405"/>
                  </a:lnTo>
                  <a:lnTo>
                    <a:pt x="731" y="397"/>
                  </a:lnTo>
                  <a:lnTo>
                    <a:pt x="731" y="389"/>
                  </a:lnTo>
                  <a:lnTo>
                    <a:pt x="726" y="382"/>
                  </a:lnTo>
                  <a:lnTo>
                    <a:pt x="732" y="378"/>
                  </a:lnTo>
                  <a:lnTo>
                    <a:pt x="734" y="369"/>
                  </a:lnTo>
                  <a:lnTo>
                    <a:pt x="741" y="365"/>
                  </a:lnTo>
                  <a:lnTo>
                    <a:pt x="747" y="370"/>
                  </a:lnTo>
                  <a:lnTo>
                    <a:pt x="756" y="369"/>
                  </a:lnTo>
                  <a:lnTo>
                    <a:pt x="769" y="362"/>
                  </a:lnTo>
                  <a:lnTo>
                    <a:pt x="784" y="354"/>
                  </a:lnTo>
                  <a:lnTo>
                    <a:pt x="788" y="347"/>
                  </a:lnTo>
                  <a:lnTo>
                    <a:pt x="794" y="342"/>
                  </a:lnTo>
                  <a:lnTo>
                    <a:pt x="801" y="342"/>
                  </a:lnTo>
                  <a:lnTo>
                    <a:pt x="802" y="351"/>
                  </a:lnTo>
                  <a:lnTo>
                    <a:pt x="807" y="357"/>
                  </a:lnTo>
                  <a:lnTo>
                    <a:pt x="809" y="364"/>
                  </a:lnTo>
                  <a:lnTo>
                    <a:pt x="805" y="371"/>
                  </a:lnTo>
                  <a:lnTo>
                    <a:pt x="798" y="375"/>
                  </a:lnTo>
                  <a:lnTo>
                    <a:pt x="791" y="380"/>
                  </a:lnTo>
                  <a:lnTo>
                    <a:pt x="796" y="396"/>
                  </a:lnTo>
                  <a:lnTo>
                    <a:pt x="800" y="403"/>
                  </a:lnTo>
                  <a:lnTo>
                    <a:pt x="809" y="402"/>
                  </a:lnTo>
                  <a:lnTo>
                    <a:pt x="816" y="398"/>
                  </a:lnTo>
                  <a:lnTo>
                    <a:pt x="820" y="398"/>
                  </a:lnTo>
                  <a:lnTo>
                    <a:pt x="832" y="397"/>
                  </a:lnTo>
                  <a:lnTo>
                    <a:pt x="839" y="398"/>
                  </a:lnTo>
                  <a:lnTo>
                    <a:pt x="855" y="403"/>
                  </a:lnTo>
                  <a:lnTo>
                    <a:pt x="871" y="401"/>
                  </a:lnTo>
                  <a:lnTo>
                    <a:pt x="877" y="396"/>
                  </a:lnTo>
                  <a:lnTo>
                    <a:pt x="881" y="389"/>
                  </a:lnTo>
                  <a:lnTo>
                    <a:pt x="888" y="385"/>
                  </a:lnTo>
                  <a:lnTo>
                    <a:pt x="896" y="385"/>
                  </a:lnTo>
                  <a:lnTo>
                    <a:pt x="901" y="379"/>
                  </a:lnTo>
                  <a:lnTo>
                    <a:pt x="909" y="381"/>
                  </a:lnTo>
                  <a:lnTo>
                    <a:pt x="915" y="378"/>
                  </a:lnTo>
                  <a:lnTo>
                    <a:pt x="919" y="369"/>
                  </a:lnTo>
                  <a:lnTo>
                    <a:pt x="935" y="365"/>
                  </a:lnTo>
                  <a:lnTo>
                    <a:pt x="940" y="358"/>
                  </a:lnTo>
                  <a:lnTo>
                    <a:pt x="933" y="354"/>
                  </a:lnTo>
                  <a:lnTo>
                    <a:pt x="925" y="357"/>
                  </a:lnTo>
                  <a:lnTo>
                    <a:pt x="909" y="352"/>
                  </a:lnTo>
                  <a:lnTo>
                    <a:pt x="898" y="342"/>
                  </a:lnTo>
                  <a:lnTo>
                    <a:pt x="890" y="342"/>
                  </a:lnTo>
                  <a:lnTo>
                    <a:pt x="884" y="337"/>
                  </a:lnTo>
                  <a:lnTo>
                    <a:pt x="870" y="328"/>
                  </a:lnTo>
                  <a:lnTo>
                    <a:pt x="870" y="320"/>
                  </a:lnTo>
                  <a:lnTo>
                    <a:pt x="865" y="314"/>
                  </a:lnTo>
                  <a:lnTo>
                    <a:pt x="858" y="310"/>
                  </a:lnTo>
                  <a:lnTo>
                    <a:pt x="853" y="325"/>
                  </a:lnTo>
                  <a:lnTo>
                    <a:pt x="845" y="330"/>
                  </a:lnTo>
                  <a:lnTo>
                    <a:pt x="843" y="337"/>
                  </a:lnTo>
                  <a:lnTo>
                    <a:pt x="836" y="337"/>
                  </a:lnTo>
                  <a:lnTo>
                    <a:pt x="812" y="327"/>
                  </a:lnTo>
                  <a:lnTo>
                    <a:pt x="804" y="314"/>
                  </a:lnTo>
                  <a:lnTo>
                    <a:pt x="796" y="317"/>
                  </a:lnTo>
                  <a:lnTo>
                    <a:pt x="790" y="312"/>
                  </a:lnTo>
                  <a:lnTo>
                    <a:pt x="782" y="310"/>
                  </a:lnTo>
                  <a:lnTo>
                    <a:pt x="783" y="301"/>
                  </a:lnTo>
                  <a:lnTo>
                    <a:pt x="798" y="292"/>
                  </a:lnTo>
                  <a:lnTo>
                    <a:pt x="810" y="280"/>
                  </a:lnTo>
                  <a:lnTo>
                    <a:pt x="820" y="268"/>
                  </a:lnTo>
                  <a:lnTo>
                    <a:pt x="834" y="262"/>
                  </a:lnTo>
                  <a:lnTo>
                    <a:pt x="833" y="253"/>
                  </a:lnTo>
                  <a:lnTo>
                    <a:pt x="816" y="249"/>
                  </a:lnTo>
                  <a:lnTo>
                    <a:pt x="814" y="256"/>
                  </a:lnTo>
                  <a:lnTo>
                    <a:pt x="802" y="268"/>
                  </a:lnTo>
                  <a:lnTo>
                    <a:pt x="795" y="271"/>
                  </a:lnTo>
                  <a:lnTo>
                    <a:pt x="788" y="268"/>
                  </a:lnTo>
                  <a:lnTo>
                    <a:pt x="782" y="283"/>
                  </a:lnTo>
                  <a:lnTo>
                    <a:pt x="775" y="288"/>
                  </a:lnTo>
                  <a:lnTo>
                    <a:pt x="753" y="298"/>
                  </a:lnTo>
                  <a:lnTo>
                    <a:pt x="739" y="306"/>
                  </a:lnTo>
                  <a:lnTo>
                    <a:pt x="734" y="312"/>
                  </a:lnTo>
                  <a:lnTo>
                    <a:pt x="726" y="315"/>
                  </a:lnTo>
                  <a:lnTo>
                    <a:pt x="719" y="320"/>
                  </a:lnTo>
                  <a:lnTo>
                    <a:pt x="715" y="327"/>
                  </a:lnTo>
                  <a:lnTo>
                    <a:pt x="713" y="335"/>
                  </a:lnTo>
                  <a:lnTo>
                    <a:pt x="707" y="339"/>
                  </a:lnTo>
                  <a:lnTo>
                    <a:pt x="699" y="343"/>
                  </a:lnTo>
                  <a:lnTo>
                    <a:pt x="691" y="342"/>
                  </a:lnTo>
                  <a:lnTo>
                    <a:pt x="676" y="335"/>
                  </a:lnTo>
                  <a:lnTo>
                    <a:pt x="667" y="333"/>
                  </a:lnTo>
                  <a:lnTo>
                    <a:pt x="654" y="325"/>
                  </a:lnTo>
                  <a:lnTo>
                    <a:pt x="597" y="331"/>
                  </a:lnTo>
                  <a:lnTo>
                    <a:pt x="587" y="285"/>
                  </a:lnTo>
                  <a:lnTo>
                    <a:pt x="554" y="279"/>
                  </a:lnTo>
                  <a:lnTo>
                    <a:pt x="553" y="266"/>
                  </a:lnTo>
                  <a:lnTo>
                    <a:pt x="554" y="250"/>
                  </a:lnTo>
                  <a:lnTo>
                    <a:pt x="562" y="249"/>
                  </a:lnTo>
                  <a:lnTo>
                    <a:pt x="560" y="206"/>
                  </a:lnTo>
                  <a:lnTo>
                    <a:pt x="547" y="207"/>
                  </a:lnTo>
                  <a:lnTo>
                    <a:pt x="530" y="174"/>
                  </a:lnTo>
                  <a:lnTo>
                    <a:pt x="517" y="164"/>
                  </a:lnTo>
                  <a:lnTo>
                    <a:pt x="510" y="160"/>
                  </a:lnTo>
                  <a:lnTo>
                    <a:pt x="498" y="150"/>
                  </a:lnTo>
                  <a:lnTo>
                    <a:pt x="492" y="144"/>
                  </a:lnTo>
                  <a:lnTo>
                    <a:pt x="478" y="150"/>
                  </a:lnTo>
                  <a:lnTo>
                    <a:pt x="402" y="149"/>
                  </a:lnTo>
                  <a:lnTo>
                    <a:pt x="331" y="161"/>
                  </a:lnTo>
                  <a:lnTo>
                    <a:pt x="304" y="133"/>
                  </a:lnTo>
                  <a:lnTo>
                    <a:pt x="259" y="85"/>
                  </a:lnTo>
                  <a:lnTo>
                    <a:pt x="224" y="52"/>
                  </a:lnTo>
                  <a:lnTo>
                    <a:pt x="210" y="42"/>
                  </a:lnTo>
                  <a:lnTo>
                    <a:pt x="191" y="26"/>
                  </a:lnTo>
                  <a:lnTo>
                    <a:pt x="171" y="13"/>
                  </a:lnTo>
                  <a:lnTo>
                    <a:pt x="142" y="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169"/>
            <p:cNvSpPr>
              <a:spLocks noChangeAspect="1"/>
            </p:cNvSpPr>
            <p:nvPr/>
          </p:nvSpPr>
          <p:spPr bwMode="gray">
            <a:xfrm>
              <a:off x="6811563" y="3354111"/>
              <a:ext cx="248062" cy="188582"/>
            </a:xfrm>
            <a:custGeom>
              <a:avLst/>
              <a:gdLst/>
              <a:ahLst/>
              <a:cxnLst>
                <a:cxn ang="0">
                  <a:pos x="249" y="96"/>
                </a:cxn>
                <a:cxn ang="0">
                  <a:pos x="256" y="60"/>
                </a:cxn>
                <a:cxn ang="0">
                  <a:pos x="289" y="46"/>
                </a:cxn>
                <a:cxn ang="0">
                  <a:pos x="308" y="24"/>
                </a:cxn>
                <a:cxn ang="0">
                  <a:pos x="320" y="20"/>
                </a:cxn>
                <a:cxn ang="0">
                  <a:pos x="336" y="6"/>
                </a:cxn>
                <a:cxn ang="0">
                  <a:pos x="376" y="36"/>
                </a:cxn>
                <a:cxn ang="0">
                  <a:pos x="413" y="48"/>
                </a:cxn>
                <a:cxn ang="0">
                  <a:pos x="424" y="73"/>
                </a:cxn>
                <a:cxn ang="0">
                  <a:pos x="416" y="100"/>
                </a:cxn>
                <a:cxn ang="0">
                  <a:pos x="460" y="116"/>
                </a:cxn>
                <a:cxn ang="0">
                  <a:pos x="499" y="107"/>
                </a:cxn>
                <a:cxn ang="0">
                  <a:pos x="526" y="137"/>
                </a:cxn>
                <a:cxn ang="0">
                  <a:pos x="543" y="170"/>
                </a:cxn>
                <a:cxn ang="0">
                  <a:pos x="558" y="215"/>
                </a:cxn>
                <a:cxn ang="0">
                  <a:pos x="653" y="275"/>
                </a:cxn>
                <a:cxn ang="0">
                  <a:pos x="714" y="328"/>
                </a:cxn>
                <a:cxn ang="0">
                  <a:pos x="760" y="333"/>
                </a:cxn>
                <a:cxn ang="0">
                  <a:pos x="774" y="355"/>
                </a:cxn>
                <a:cxn ang="0">
                  <a:pos x="771" y="392"/>
                </a:cxn>
                <a:cxn ang="0">
                  <a:pos x="728" y="380"/>
                </a:cxn>
                <a:cxn ang="0">
                  <a:pos x="717" y="397"/>
                </a:cxn>
                <a:cxn ang="0">
                  <a:pos x="685" y="398"/>
                </a:cxn>
                <a:cxn ang="0">
                  <a:pos x="675" y="417"/>
                </a:cxn>
                <a:cxn ang="0">
                  <a:pos x="664" y="457"/>
                </a:cxn>
                <a:cxn ang="0">
                  <a:pos x="634" y="479"/>
                </a:cxn>
                <a:cxn ang="0">
                  <a:pos x="594" y="494"/>
                </a:cxn>
                <a:cxn ang="0">
                  <a:pos x="589" y="509"/>
                </a:cxn>
                <a:cxn ang="0">
                  <a:pos x="570" y="528"/>
                </a:cxn>
                <a:cxn ang="0">
                  <a:pos x="538" y="536"/>
                </a:cxn>
                <a:cxn ang="0">
                  <a:pos x="508" y="523"/>
                </a:cxn>
                <a:cxn ang="0">
                  <a:pos x="482" y="507"/>
                </a:cxn>
                <a:cxn ang="0">
                  <a:pos x="476" y="441"/>
                </a:cxn>
                <a:cxn ang="0">
                  <a:pos x="396" y="403"/>
                </a:cxn>
                <a:cxn ang="0">
                  <a:pos x="364" y="369"/>
                </a:cxn>
                <a:cxn ang="0">
                  <a:pos x="314" y="359"/>
                </a:cxn>
                <a:cxn ang="0">
                  <a:pos x="231" y="321"/>
                </a:cxn>
                <a:cxn ang="0">
                  <a:pos x="198" y="337"/>
                </a:cxn>
                <a:cxn ang="0">
                  <a:pos x="145" y="351"/>
                </a:cxn>
                <a:cxn ang="0">
                  <a:pos x="80" y="378"/>
                </a:cxn>
                <a:cxn ang="0">
                  <a:pos x="86" y="275"/>
                </a:cxn>
                <a:cxn ang="0">
                  <a:pos x="50" y="250"/>
                </a:cxn>
                <a:cxn ang="0">
                  <a:pos x="66" y="230"/>
                </a:cxn>
                <a:cxn ang="0">
                  <a:pos x="68" y="214"/>
                </a:cxn>
                <a:cxn ang="0">
                  <a:pos x="34" y="203"/>
                </a:cxn>
                <a:cxn ang="0">
                  <a:pos x="16" y="166"/>
                </a:cxn>
                <a:cxn ang="0">
                  <a:pos x="27" y="143"/>
                </a:cxn>
                <a:cxn ang="0">
                  <a:pos x="84" y="156"/>
                </a:cxn>
                <a:cxn ang="0">
                  <a:pos x="97" y="148"/>
                </a:cxn>
                <a:cxn ang="0">
                  <a:pos x="86" y="91"/>
                </a:cxn>
                <a:cxn ang="0">
                  <a:pos x="57" y="57"/>
                </a:cxn>
                <a:cxn ang="0">
                  <a:pos x="14" y="91"/>
                </a:cxn>
                <a:cxn ang="0">
                  <a:pos x="4" y="92"/>
                </a:cxn>
                <a:cxn ang="0">
                  <a:pos x="77" y="32"/>
                </a:cxn>
                <a:cxn ang="0">
                  <a:pos x="107" y="41"/>
                </a:cxn>
                <a:cxn ang="0">
                  <a:pos x="139" y="75"/>
                </a:cxn>
                <a:cxn ang="0">
                  <a:pos x="181" y="113"/>
                </a:cxn>
              </a:cxnLst>
              <a:rect l="0" t="0" r="r" b="b"/>
              <a:pathLst>
                <a:path w="778" h="536">
                  <a:moveTo>
                    <a:pt x="193" y="107"/>
                  </a:moveTo>
                  <a:lnTo>
                    <a:pt x="247" y="116"/>
                  </a:lnTo>
                  <a:lnTo>
                    <a:pt x="255" y="111"/>
                  </a:lnTo>
                  <a:lnTo>
                    <a:pt x="249" y="96"/>
                  </a:lnTo>
                  <a:lnTo>
                    <a:pt x="250" y="89"/>
                  </a:lnTo>
                  <a:lnTo>
                    <a:pt x="245" y="73"/>
                  </a:lnTo>
                  <a:lnTo>
                    <a:pt x="249" y="65"/>
                  </a:lnTo>
                  <a:lnTo>
                    <a:pt x="256" y="60"/>
                  </a:lnTo>
                  <a:lnTo>
                    <a:pt x="260" y="54"/>
                  </a:lnTo>
                  <a:lnTo>
                    <a:pt x="265" y="47"/>
                  </a:lnTo>
                  <a:lnTo>
                    <a:pt x="273" y="46"/>
                  </a:lnTo>
                  <a:lnTo>
                    <a:pt x="289" y="46"/>
                  </a:lnTo>
                  <a:lnTo>
                    <a:pt x="298" y="42"/>
                  </a:lnTo>
                  <a:lnTo>
                    <a:pt x="300" y="35"/>
                  </a:lnTo>
                  <a:lnTo>
                    <a:pt x="300" y="27"/>
                  </a:lnTo>
                  <a:lnTo>
                    <a:pt x="308" y="24"/>
                  </a:lnTo>
                  <a:lnTo>
                    <a:pt x="320" y="32"/>
                  </a:lnTo>
                  <a:lnTo>
                    <a:pt x="328" y="35"/>
                  </a:lnTo>
                  <a:lnTo>
                    <a:pt x="325" y="27"/>
                  </a:lnTo>
                  <a:lnTo>
                    <a:pt x="320" y="20"/>
                  </a:lnTo>
                  <a:lnTo>
                    <a:pt x="314" y="15"/>
                  </a:lnTo>
                  <a:lnTo>
                    <a:pt x="321" y="11"/>
                  </a:lnTo>
                  <a:lnTo>
                    <a:pt x="328" y="11"/>
                  </a:lnTo>
                  <a:lnTo>
                    <a:pt x="336" y="6"/>
                  </a:lnTo>
                  <a:lnTo>
                    <a:pt x="337" y="0"/>
                  </a:lnTo>
                  <a:lnTo>
                    <a:pt x="358" y="21"/>
                  </a:lnTo>
                  <a:lnTo>
                    <a:pt x="371" y="30"/>
                  </a:lnTo>
                  <a:lnTo>
                    <a:pt x="376" y="36"/>
                  </a:lnTo>
                  <a:lnTo>
                    <a:pt x="385" y="39"/>
                  </a:lnTo>
                  <a:lnTo>
                    <a:pt x="394" y="37"/>
                  </a:lnTo>
                  <a:lnTo>
                    <a:pt x="409" y="41"/>
                  </a:lnTo>
                  <a:lnTo>
                    <a:pt x="413" y="48"/>
                  </a:lnTo>
                  <a:lnTo>
                    <a:pt x="411" y="55"/>
                  </a:lnTo>
                  <a:lnTo>
                    <a:pt x="412" y="64"/>
                  </a:lnTo>
                  <a:lnTo>
                    <a:pt x="418" y="69"/>
                  </a:lnTo>
                  <a:lnTo>
                    <a:pt x="424" y="73"/>
                  </a:lnTo>
                  <a:lnTo>
                    <a:pt x="417" y="76"/>
                  </a:lnTo>
                  <a:lnTo>
                    <a:pt x="417" y="84"/>
                  </a:lnTo>
                  <a:lnTo>
                    <a:pt x="418" y="92"/>
                  </a:lnTo>
                  <a:lnTo>
                    <a:pt x="416" y="100"/>
                  </a:lnTo>
                  <a:lnTo>
                    <a:pt x="421" y="106"/>
                  </a:lnTo>
                  <a:lnTo>
                    <a:pt x="435" y="114"/>
                  </a:lnTo>
                  <a:lnTo>
                    <a:pt x="452" y="117"/>
                  </a:lnTo>
                  <a:lnTo>
                    <a:pt x="460" y="116"/>
                  </a:lnTo>
                  <a:lnTo>
                    <a:pt x="484" y="121"/>
                  </a:lnTo>
                  <a:lnTo>
                    <a:pt x="492" y="118"/>
                  </a:lnTo>
                  <a:lnTo>
                    <a:pt x="493" y="111"/>
                  </a:lnTo>
                  <a:lnTo>
                    <a:pt x="499" y="107"/>
                  </a:lnTo>
                  <a:lnTo>
                    <a:pt x="507" y="112"/>
                  </a:lnTo>
                  <a:lnTo>
                    <a:pt x="519" y="123"/>
                  </a:lnTo>
                  <a:lnTo>
                    <a:pt x="524" y="129"/>
                  </a:lnTo>
                  <a:lnTo>
                    <a:pt x="526" y="137"/>
                  </a:lnTo>
                  <a:lnTo>
                    <a:pt x="527" y="152"/>
                  </a:lnTo>
                  <a:lnTo>
                    <a:pt x="531" y="160"/>
                  </a:lnTo>
                  <a:lnTo>
                    <a:pt x="538" y="164"/>
                  </a:lnTo>
                  <a:lnTo>
                    <a:pt x="543" y="170"/>
                  </a:lnTo>
                  <a:lnTo>
                    <a:pt x="548" y="186"/>
                  </a:lnTo>
                  <a:lnTo>
                    <a:pt x="547" y="194"/>
                  </a:lnTo>
                  <a:lnTo>
                    <a:pt x="553" y="209"/>
                  </a:lnTo>
                  <a:lnTo>
                    <a:pt x="558" y="215"/>
                  </a:lnTo>
                  <a:lnTo>
                    <a:pt x="609" y="245"/>
                  </a:lnTo>
                  <a:lnTo>
                    <a:pt x="629" y="269"/>
                  </a:lnTo>
                  <a:lnTo>
                    <a:pt x="636" y="274"/>
                  </a:lnTo>
                  <a:lnTo>
                    <a:pt x="653" y="275"/>
                  </a:lnTo>
                  <a:lnTo>
                    <a:pt x="666" y="284"/>
                  </a:lnTo>
                  <a:lnTo>
                    <a:pt x="686" y="299"/>
                  </a:lnTo>
                  <a:lnTo>
                    <a:pt x="708" y="322"/>
                  </a:lnTo>
                  <a:lnTo>
                    <a:pt x="714" y="328"/>
                  </a:lnTo>
                  <a:lnTo>
                    <a:pt x="723" y="329"/>
                  </a:lnTo>
                  <a:lnTo>
                    <a:pt x="729" y="324"/>
                  </a:lnTo>
                  <a:lnTo>
                    <a:pt x="737" y="323"/>
                  </a:lnTo>
                  <a:lnTo>
                    <a:pt x="760" y="333"/>
                  </a:lnTo>
                  <a:lnTo>
                    <a:pt x="765" y="339"/>
                  </a:lnTo>
                  <a:lnTo>
                    <a:pt x="772" y="343"/>
                  </a:lnTo>
                  <a:lnTo>
                    <a:pt x="778" y="348"/>
                  </a:lnTo>
                  <a:lnTo>
                    <a:pt x="774" y="355"/>
                  </a:lnTo>
                  <a:lnTo>
                    <a:pt x="771" y="363"/>
                  </a:lnTo>
                  <a:lnTo>
                    <a:pt x="771" y="378"/>
                  </a:lnTo>
                  <a:lnTo>
                    <a:pt x="772" y="387"/>
                  </a:lnTo>
                  <a:lnTo>
                    <a:pt x="771" y="392"/>
                  </a:lnTo>
                  <a:lnTo>
                    <a:pt x="756" y="392"/>
                  </a:lnTo>
                  <a:lnTo>
                    <a:pt x="746" y="388"/>
                  </a:lnTo>
                  <a:lnTo>
                    <a:pt x="733" y="380"/>
                  </a:lnTo>
                  <a:lnTo>
                    <a:pt x="728" y="380"/>
                  </a:lnTo>
                  <a:lnTo>
                    <a:pt x="723" y="380"/>
                  </a:lnTo>
                  <a:lnTo>
                    <a:pt x="720" y="383"/>
                  </a:lnTo>
                  <a:lnTo>
                    <a:pt x="719" y="391"/>
                  </a:lnTo>
                  <a:lnTo>
                    <a:pt x="717" y="397"/>
                  </a:lnTo>
                  <a:lnTo>
                    <a:pt x="714" y="398"/>
                  </a:lnTo>
                  <a:lnTo>
                    <a:pt x="699" y="398"/>
                  </a:lnTo>
                  <a:lnTo>
                    <a:pt x="693" y="397"/>
                  </a:lnTo>
                  <a:lnTo>
                    <a:pt x="685" y="398"/>
                  </a:lnTo>
                  <a:lnTo>
                    <a:pt x="680" y="404"/>
                  </a:lnTo>
                  <a:lnTo>
                    <a:pt x="676" y="408"/>
                  </a:lnTo>
                  <a:lnTo>
                    <a:pt x="675" y="410"/>
                  </a:lnTo>
                  <a:lnTo>
                    <a:pt x="675" y="417"/>
                  </a:lnTo>
                  <a:lnTo>
                    <a:pt x="669" y="434"/>
                  </a:lnTo>
                  <a:lnTo>
                    <a:pt x="666" y="437"/>
                  </a:lnTo>
                  <a:lnTo>
                    <a:pt x="664" y="450"/>
                  </a:lnTo>
                  <a:lnTo>
                    <a:pt x="664" y="457"/>
                  </a:lnTo>
                  <a:lnTo>
                    <a:pt x="663" y="462"/>
                  </a:lnTo>
                  <a:lnTo>
                    <a:pt x="648" y="472"/>
                  </a:lnTo>
                  <a:lnTo>
                    <a:pt x="640" y="473"/>
                  </a:lnTo>
                  <a:lnTo>
                    <a:pt x="634" y="479"/>
                  </a:lnTo>
                  <a:lnTo>
                    <a:pt x="626" y="483"/>
                  </a:lnTo>
                  <a:lnTo>
                    <a:pt x="618" y="488"/>
                  </a:lnTo>
                  <a:lnTo>
                    <a:pt x="601" y="491"/>
                  </a:lnTo>
                  <a:lnTo>
                    <a:pt x="594" y="494"/>
                  </a:lnTo>
                  <a:lnTo>
                    <a:pt x="586" y="493"/>
                  </a:lnTo>
                  <a:lnTo>
                    <a:pt x="586" y="499"/>
                  </a:lnTo>
                  <a:lnTo>
                    <a:pt x="593" y="504"/>
                  </a:lnTo>
                  <a:lnTo>
                    <a:pt x="589" y="509"/>
                  </a:lnTo>
                  <a:lnTo>
                    <a:pt x="585" y="510"/>
                  </a:lnTo>
                  <a:lnTo>
                    <a:pt x="583" y="522"/>
                  </a:lnTo>
                  <a:lnTo>
                    <a:pt x="579" y="525"/>
                  </a:lnTo>
                  <a:lnTo>
                    <a:pt x="570" y="528"/>
                  </a:lnTo>
                  <a:lnTo>
                    <a:pt x="564" y="534"/>
                  </a:lnTo>
                  <a:lnTo>
                    <a:pt x="551" y="534"/>
                  </a:lnTo>
                  <a:lnTo>
                    <a:pt x="543" y="536"/>
                  </a:lnTo>
                  <a:lnTo>
                    <a:pt x="538" y="536"/>
                  </a:lnTo>
                  <a:lnTo>
                    <a:pt x="534" y="530"/>
                  </a:lnTo>
                  <a:lnTo>
                    <a:pt x="526" y="526"/>
                  </a:lnTo>
                  <a:lnTo>
                    <a:pt x="520" y="521"/>
                  </a:lnTo>
                  <a:lnTo>
                    <a:pt x="508" y="523"/>
                  </a:lnTo>
                  <a:lnTo>
                    <a:pt x="497" y="520"/>
                  </a:lnTo>
                  <a:lnTo>
                    <a:pt x="494" y="517"/>
                  </a:lnTo>
                  <a:lnTo>
                    <a:pt x="488" y="511"/>
                  </a:lnTo>
                  <a:lnTo>
                    <a:pt x="482" y="507"/>
                  </a:lnTo>
                  <a:lnTo>
                    <a:pt x="484" y="494"/>
                  </a:lnTo>
                  <a:lnTo>
                    <a:pt x="481" y="483"/>
                  </a:lnTo>
                  <a:lnTo>
                    <a:pt x="481" y="446"/>
                  </a:lnTo>
                  <a:lnTo>
                    <a:pt x="476" y="441"/>
                  </a:lnTo>
                  <a:lnTo>
                    <a:pt x="450" y="441"/>
                  </a:lnTo>
                  <a:lnTo>
                    <a:pt x="434" y="431"/>
                  </a:lnTo>
                  <a:lnTo>
                    <a:pt x="412" y="413"/>
                  </a:lnTo>
                  <a:lnTo>
                    <a:pt x="396" y="403"/>
                  </a:lnTo>
                  <a:lnTo>
                    <a:pt x="386" y="399"/>
                  </a:lnTo>
                  <a:lnTo>
                    <a:pt x="382" y="387"/>
                  </a:lnTo>
                  <a:lnTo>
                    <a:pt x="373" y="374"/>
                  </a:lnTo>
                  <a:lnTo>
                    <a:pt x="364" y="369"/>
                  </a:lnTo>
                  <a:lnTo>
                    <a:pt x="349" y="366"/>
                  </a:lnTo>
                  <a:lnTo>
                    <a:pt x="338" y="369"/>
                  </a:lnTo>
                  <a:lnTo>
                    <a:pt x="327" y="366"/>
                  </a:lnTo>
                  <a:lnTo>
                    <a:pt x="314" y="359"/>
                  </a:lnTo>
                  <a:lnTo>
                    <a:pt x="276" y="347"/>
                  </a:lnTo>
                  <a:lnTo>
                    <a:pt x="267" y="335"/>
                  </a:lnTo>
                  <a:lnTo>
                    <a:pt x="252" y="323"/>
                  </a:lnTo>
                  <a:lnTo>
                    <a:pt x="231" y="321"/>
                  </a:lnTo>
                  <a:lnTo>
                    <a:pt x="217" y="323"/>
                  </a:lnTo>
                  <a:lnTo>
                    <a:pt x="214" y="332"/>
                  </a:lnTo>
                  <a:lnTo>
                    <a:pt x="209" y="337"/>
                  </a:lnTo>
                  <a:lnTo>
                    <a:pt x="198" y="337"/>
                  </a:lnTo>
                  <a:lnTo>
                    <a:pt x="187" y="333"/>
                  </a:lnTo>
                  <a:lnTo>
                    <a:pt x="176" y="333"/>
                  </a:lnTo>
                  <a:lnTo>
                    <a:pt x="160" y="337"/>
                  </a:lnTo>
                  <a:lnTo>
                    <a:pt x="145" y="351"/>
                  </a:lnTo>
                  <a:lnTo>
                    <a:pt x="111" y="378"/>
                  </a:lnTo>
                  <a:lnTo>
                    <a:pt x="93" y="382"/>
                  </a:lnTo>
                  <a:lnTo>
                    <a:pt x="79" y="382"/>
                  </a:lnTo>
                  <a:lnTo>
                    <a:pt x="80" y="378"/>
                  </a:lnTo>
                  <a:lnTo>
                    <a:pt x="74" y="338"/>
                  </a:lnTo>
                  <a:lnTo>
                    <a:pt x="73" y="312"/>
                  </a:lnTo>
                  <a:lnTo>
                    <a:pt x="77" y="289"/>
                  </a:lnTo>
                  <a:lnTo>
                    <a:pt x="86" y="275"/>
                  </a:lnTo>
                  <a:lnTo>
                    <a:pt x="75" y="272"/>
                  </a:lnTo>
                  <a:lnTo>
                    <a:pt x="64" y="262"/>
                  </a:lnTo>
                  <a:lnTo>
                    <a:pt x="57" y="252"/>
                  </a:lnTo>
                  <a:lnTo>
                    <a:pt x="50" y="250"/>
                  </a:lnTo>
                  <a:lnTo>
                    <a:pt x="50" y="247"/>
                  </a:lnTo>
                  <a:lnTo>
                    <a:pt x="70" y="238"/>
                  </a:lnTo>
                  <a:lnTo>
                    <a:pt x="77" y="234"/>
                  </a:lnTo>
                  <a:lnTo>
                    <a:pt x="66" y="230"/>
                  </a:lnTo>
                  <a:lnTo>
                    <a:pt x="58" y="225"/>
                  </a:lnTo>
                  <a:lnTo>
                    <a:pt x="51" y="219"/>
                  </a:lnTo>
                  <a:lnTo>
                    <a:pt x="61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72" y="207"/>
                  </a:lnTo>
                  <a:lnTo>
                    <a:pt x="51" y="199"/>
                  </a:lnTo>
                  <a:lnTo>
                    <a:pt x="34" y="203"/>
                  </a:lnTo>
                  <a:lnTo>
                    <a:pt x="26" y="211"/>
                  </a:lnTo>
                  <a:lnTo>
                    <a:pt x="21" y="211"/>
                  </a:lnTo>
                  <a:lnTo>
                    <a:pt x="14" y="181"/>
                  </a:lnTo>
                  <a:lnTo>
                    <a:pt x="16" y="166"/>
                  </a:lnTo>
                  <a:lnTo>
                    <a:pt x="23" y="155"/>
                  </a:lnTo>
                  <a:lnTo>
                    <a:pt x="24" y="151"/>
                  </a:lnTo>
                  <a:lnTo>
                    <a:pt x="21" y="128"/>
                  </a:lnTo>
                  <a:lnTo>
                    <a:pt x="27" y="143"/>
                  </a:lnTo>
                  <a:lnTo>
                    <a:pt x="32" y="151"/>
                  </a:lnTo>
                  <a:lnTo>
                    <a:pt x="53" y="151"/>
                  </a:lnTo>
                  <a:lnTo>
                    <a:pt x="73" y="157"/>
                  </a:lnTo>
                  <a:lnTo>
                    <a:pt x="84" y="156"/>
                  </a:lnTo>
                  <a:lnTo>
                    <a:pt x="99" y="160"/>
                  </a:lnTo>
                  <a:lnTo>
                    <a:pt x="109" y="155"/>
                  </a:lnTo>
                  <a:lnTo>
                    <a:pt x="99" y="154"/>
                  </a:lnTo>
                  <a:lnTo>
                    <a:pt x="97" y="148"/>
                  </a:lnTo>
                  <a:lnTo>
                    <a:pt x="112" y="144"/>
                  </a:lnTo>
                  <a:lnTo>
                    <a:pt x="126" y="127"/>
                  </a:lnTo>
                  <a:lnTo>
                    <a:pt x="102" y="109"/>
                  </a:lnTo>
                  <a:lnTo>
                    <a:pt x="86" y="91"/>
                  </a:lnTo>
                  <a:lnTo>
                    <a:pt x="80" y="74"/>
                  </a:lnTo>
                  <a:lnTo>
                    <a:pt x="70" y="60"/>
                  </a:lnTo>
                  <a:lnTo>
                    <a:pt x="68" y="58"/>
                  </a:lnTo>
                  <a:lnTo>
                    <a:pt x="57" y="57"/>
                  </a:lnTo>
                  <a:lnTo>
                    <a:pt x="39" y="62"/>
                  </a:lnTo>
                  <a:lnTo>
                    <a:pt x="23" y="70"/>
                  </a:lnTo>
                  <a:lnTo>
                    <a:pt x="14" y="82"/>
                  </a:lnTo>
                  <a:lnTo>
                    <a:pt x="14" y="91"/>
                  </a:lnTo>
                  <a:lnTo>
                    <a:pt x="19" y="94"/>
                  </a:lnTo>
                  <a:lnTo>
                    <a:pt x="20" y="119"/>
                  </a:lnTo>
                  <a:lnTo>
                    <a:pt x="18" y="11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30" y="48"/>
                  </a:lnTo>
                  <a:lnTo>
                    <a:pt x="53" y="39"/>
                  </a:lnTo>
                  <a:lnTo>
                    <a:pt x="77" y="32"/>
                  </a:lnTo>
                  <a:lnTo>
                    <a:pt x="85" y="31"/>
                  </a:lnTo>
                  <a:lnTo>
                    <a:pt x="93" y="31"/>
                  </a:lnTo>
                  <a:lnTo>
                    <a:pt x="100" y="35"/>
                  </a:lnTo>
                  <a:lnTo>
                    <a:pt x="107" y="41"/>
                  </a:lnTo>
                  <a:lnTo>
                    <a:pt x="122" y="47"/>
                  </a:lnTo>
                  <a:lnTo>
                    <a:pt x="127" y="54"/>
                  </a:lnTo>
                  <a:lnTo>
                    <a:pt x="133" y="69"/>
                  </a:lnTo>
                  <a:lnTo>
                    <a:pt x="139" y="75"/>
                  </a:lnTo>
                  <a:lnTo>
                    <a:pt x="143" y="82"/>
                  </a:lnTo>
                  <a:lnTo>
                    <a:pt x="153" y="105"/>
                  </a:lnTo>
                  <a:lnTo>
                    <a:pt x="163" y="112"/>
                  </a:lnTo>
                  <a:lnTo>
                    <a:pt x="181" y="113"/>
                  </a:lnTo>
                  <a:lnTo>
                    <a:pt x="193" y="10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1" name="Group 170"/>
            <p:cNvGrpSpPr>
              <a:grpSpLocks noChangeAspect="1"/>
            </p:cNvGrpSpPr>
            <p:nvPr/>
          </p:nvGrpSpPr>
          <p:grpSpPr bwMode="gray">
            <a:xfrm>
              <a:off x="6677991" y="3378557"/>
              <a:ext cx="96999" cy="85561"/>
              <a:chOff x="3007" y="1982"/>
              <a:chExt cx="61" cy="49"/>
            </a:xfrm>
            <a:grpFill/>
          </p:grpSpPr>
          <p:sp>
            <p:nvSpPr>
              <p:cNvPr id="318" name="Freeform 171"/>
              <p:cNvSpPr>
                <a:spLocks noChangeAspect="1"/>
              </p:cNvSpPr>
              <p:nvPr/>
            </p:nvSpPr>
            <p:spPr bwMode="gray">
              <a:xfrm>
                <a:off x="3007" y="2013"/>
                <a:ext cx="13" cy="12"/>
              </a:xfrm>
              <a:custGeom>
                <a:avLst/>
                <a:gdLst/>
                <a:ahLst/>
                <a:cxnLst>
                  <a:cxn ang="0">
                    <a:pos x="65" y="59"/>
                  </a:cxn>
                  <a:cxn ang="0">
                    <a:pos x="52" y="56"/>
                  </a:cxn>
                  <a:cxn ang="0">
                    <a:pos x="36" y="53"/>
                  </a:cxn>
                  <a:cxn ang="0">
                    <a:pos x="4" y="7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7" y="1"/>
                  </a:cxn>
                  <a:cxn ang="0">
                    <a:pos x="22" y="9"/>
                  </a:cxn>
                  <a:cxn ang="0">
                    <a:pos x="30" y="12"/>
                  </a:cxn>
                  <a:cxn ang="0">
                    <a:pos x="37" y="13"/>
                  </a:cxn>
                  <a:cxn ang="0">
                    <a:pos x="44" y="10"/>
                  </a:cxn>
                  <a:cxn ang="0">
                    <a:pos x="52" y="12"/>
                  </a:cxn>
                  <a:cxn ang="0">
                    <a:pos x="55" y="20"/>
                  </a:cxn>
                  <a:cxn ang="0">
                    <a:pos x="60" y="27"/>
                  </a:cxn>
                  <a:cxn ang="0">
                    <a:pos x="64" y="34"/>
                  </a:cxn>
                  <a:cxn ang="0">
                    <a:pos x="65" y="59"/>
                  </a:cxn>
                </a:cxnLst>
                <a:rect l="0" t="0" r="r" b="b"/>
                <a:pathLst>
                  <a:path w="65" h="59">
                    <a:moveTo>
                      <a:pt x="65" y="59"/>
                    </a:moveTo>
                    <a:lnTo>
                      <a:pt x="52" y="56"/>
                    </a:lnTo>
                    <a:lnTo>
                      <a:pt x="36" y="53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2" y="9"/>
                    </a:lnTo>
                    <a:lnTo>
                      <a:pt x="30" y="12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52" y="12"/>
                    </a:lnTo>
                    <a:lnTo>
                      <a:pt x="55" y="20"/>
                    </a:lnTo>
                    <a:lnTo>
                      <a:pt x="60" y="27"/>
                    </a:lnTo>
                    <a:lnTo>
                      <a:pt x="64" y="34"/>
                    </a:lnTo>
                    <a:lnTo>
                      <a:pt x="65" y="5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72"/>
              <p:cNvSpPr>
                <a:spLocks noChangeAspect="1"/>
              </p:cNvSpPr>
              <p:nvPr/>
            </p:nvSpPr>
            <p:spPr bwMode="gray">
              <a:xfrm>
                <a:off x="3009" y="1982"/>
                <a:ext cx="59" cy="49"/>
              </a:xfrm>
              <a:custGeom>
                <a:avLst/>
                <a:gdLst/>
                <a:ahLst/>
                <a:cxnLst>
                  <a:cxn ang="0">
                    <a:pos x="88" y="5"/>
                  </a:cxn>
                  <a:cxn ang="0">
                    <a:pos x="107" y="16"/>
                  </a:cxn>
                  <a:cxn ang="0">
                    <a:pos x="119" y="24"/>
                  </a:cxn>
                  <a:cxn ang="0">
                    <a:pos x="126" y="47"/>
                  </a:cxn>
                  <a:cxn ang="0">
                    <a:pos x="151" y="51"/>
                  </a:cxn>
                  <a:cxn ang="0">
                    <a:pos x="164" y="43"/>
                  </a:cxn>
                  <a:cxn ang="0">
                    <a:pos x="178" y="24"/>
                  </a:cxn>
                  <a:cxn ang="0">
                    <a:pos x="188" y="13"/>
                  </a:cxn>
                  <a:cxn ang="0">
                    <a:pos x="220" y="34"/>
                  </a:cxn>
                  <a:cxn ang="0">
                    <a:pos x="245" y="83"/>
                  </a:cxn>
                  <a:cxn ang="0">
                    <a:pos x="261" y="98"/>
                  </a:cxn>
                  <a:cxn ang="0">
                    <a:pos x="281" y="98"/>
                  </a:cxn>
                  <a:cxn ang="0">
                    <a:pos x="292" y="109"/>
                  </a:cxn>
                  <a:cxn ang="0">
                    <a:pos x="283" y="109"/>
                  </a:cxn>
                  <a:cxn ang="0">
                    <a:pos x="259" y="117"/>
                  </a:cxn>
                  <a:cxn ang="0">
                    <a:pos x="248" y="147"/>
                  </a:cxn>
                  <a:cxn ang="0">
                    <a:pos x="240" y="180"/>
                  </a:cxn>
                  <a:cxn ang="0">
                    <a:pos x="223" y="192"/>
                  </a:cxn>
                  <a:cxn ang="0">
                    <a:pos x="213" y="206"/>
                  </a:cxn>
                  <a:cxn ang="0">
                    <a:pos x="215" y="244"/>
                  </a:cxn>
                  <a:cxn ang="0">
                    <a:pos x="204" y="245"/>
                  </a:cxn>
                  <a:cxn ang="0">
                    <a:pos x="189" y="235"/>
                  </a:cxn>
                  <a:cxn ang="0">
                    <a:pos x="177" y="227"/>
                  </a:cxn>
                  <a:cxn ang="0">
                    <a:pos x="169" y="215"/>
                  </a:cxn>
                  <a:cxn ang="0">
                    <a:pos x="177" y="186"/>
                  </a:cxn>
                  <a:cxn ang="0">
                    <a:pos x="161" y="163"/>
                  </a:cxn>
                  <a:cxn ang="0">
                    <a:pos x="123" y="177"/>
                  </a:cxn>
                  <a:cxn ang="0">
                    <a:pos x="107" y="203"/>
                  </a:cxn>
                  <a:cxn ang="0">
                    <a:pos x="84" y="218"/>
                  </a:cxn>
                  <a:cxn ang="0">
                    <a:pos x="80" y="203"/>
                  </a:cxn>
                  <a:cxn ang="0">
                    <a:pos x="82" y="196"/>
                  </a:cxn>
                  <a:cxn ang="0">
                    <a:pos x="77" y="182"/>
                  </a:cxn>
                  <a:cxn ang="0">
                    <a:pos x="82" y="166"/>
                  </a:cxn>
                  <a:cxn ang="0">
                    <a:pos x="67" y="165"/>
                  </a:cxn>
                  <a:cxn ang="0">
                    <a:pos x="43" y="144"/>
                  </a:cxn>
                  <a:cxn ang="0">
                    <a:pos x="49" y="136"/>
                  </a:cxn>
                  <a:cxn ang="0">
                    <a:pos x="51" y="120"/>
                  </a:cxn>
                  <a:cxn ang="0">
                    <a:pos x="32" y="106"/>
                  </a:cxn>
                  <a:cxn ang="0">
                    <a:pos x="24" y="91"/>
                  </a:cxn>
                  <a:cxn ang="0">
                    <a:pos x="29" y="77"/>
                  </a:cxn>
                  <a:cxn ang="0">
                    <a:pos x="21" y="64"/>
                  </a:cxn>
                  <a:cxn ang="0">
                    <a:pos x="3" y="51"/>
                  </a:cxn>
                  <a:cxn ang="0">
                    <a:pos x="0" y="43"/>
                  </a:cxn>
                  <a:cxn ang="0">
                    <a:pos x="19" y="32"/>
                  </a:cxn>
                  <a:cxn ang="0">
                    <a:pos x="34" y="36"/>
                  </a:cxn>
                  <a:cxn ang="0">
                    <a:pos x="55" y="50"/>
                  </a:cxn>
                  <a:cxn ang="0">
                    <a:pos x="78" y="55"/>
                  </a:cxn>
                  <a:cxn ang="0">
                    <a:pos x="91" y="50"/>
                  </a:cxn>
                  <a:cxn ang="0">
                    <a:pos x="75" y="32"/>
                  </a:cxn>
                  <a:cxn ang="0">
                    <a:pos x="66" y="19"/>
                  </a:cxn>
                  <a:cxn ang="0">
                    <a:pos x="78" y="0"/>
                  </a:cxn>
                </a:cxnLst>
                <a:rect l="0" t="0" r="r" b="b"/>
                <a:pathLst>
                  <a:path w="294" h="245">
                    <a:moveTo>
                      <a:pt x="80" y="0"/>
                    </a:moveTo>
                    <a:lnTo>
                      <a:pt x="88" y="5"/>
                    </a:lnTo>
                    <a:lnTo>
                      <a:pt x="95" y="5"/>
                    </a:lnTo>
                    <a:lnTo>
                      <a:pt x="107" y="16"/>
                    </a:lnTo>
                    <a:lnTo>
                      <a:pt x="111" y="24"/>
                    </a:lnTo>
                    <a:lnTo>
                      <a:pt x="119" y="24"/>
                    </a:lnTo>
                    <a:lnTo>
                      <a:pt x="124" y="40"/>
                    </a:lnTo>
                    <a:lnTo>
                      <a:pt x="126" y="47"/>
                    </a:lnTo>
                    <a:lnTo>
                      <a:pt x="135" y="47"/>
                    </a:lnTo>
                    <a:lnTo>
                      <a:pt x="151" y="51"/>
                    </a:lnTo>
                    <a:lnTo>
                      <a:pt x="159" y="48"/>
                    </a:lnTo>
                    <a:lnTo>
                      <a:pt x="164" y="43"/>
                    </a:lnTo>
                    <a:lnTo>
                      <a:pt x="170" y="28"/>
                    </a:lnTo>
                    <a:lnTo>
                      <a:pt x="178" y="24"/>
                    </a:lnTo>
                    <a:lnTo>
                      <a:pt x="185" y="20"/>
                    </a:lnTo>
                    <a:lnTo>
                      <a:pt x="188" y="13"/>
                    </a:lnTo>
                    <a:lnTo>
                      <a:pt x="194" y="3"/>
                    </a:lnTo>
                    <a:lnTo>
                      <a:pt x="220" y="34"/>
                    </a:lnTo>
                    <a:lnTo>
                      <a:pt x="236" y="68"/>
                    </a:lnTo>
                    <a:lnTo>
                      <a:pt x="245" y="83"/>
                    </a:lnTo>
                    <a:lnTo>
                      <a:pt x="253" y="93"/>
                    </a:lnTo>
                    <a:lnTo>
                      <a:pt x="261" y="98"/>
                    </a:lnTo>
                    <a:lnTo>
                      <a:pt x="274" y="93"/>
                    </a:lnTo>
                    <a:lnTo>
                      <a:pt x="281" y="98"/>
                    </a:lnTo>
                    <a:lnTo>
                      <a:pt x="287" y="100"/>
                    </a:lnTo>
                    <a:lnTo>
                      <a:pt x="292" y="109"/>
                    </a:lnTo>
                    <a:lnTo>
                      <a:pt x="294" y="118"/>
                    </a:lnTo>
                    <a:lnTo>
                      <a:pt x="283" y="109"/>
                    </a:lnTo>
                    <a:lnTo>
                      <a:pt x="269" y="110"/>
                    </a:lnTo>
                    <a:lnTo>
                      <a:pt x="259" y="117"/>
                    </a:lnTo>
                    <a:lnTo>
                      <a:pt x="251" y="127"/>
                    </a:lnTo>
                    <a:lnTo>
                      <a:pt x="248" y="147"/>
                    </a:lnTo>
                    <a:lnTo>
                      <a:pt x="247" y="164"/>
                    </a:lnTo>
                    <a:lnTo>
                      <a:pt x="240" y="180"/>
                    </a:lnTo>
                    <a:lnTo>
                      <a:pt x="236" y="206"/>
                    </a:lnTo>
                    <a:lnTo>
                      <a:pt x="223" y="192"/>
                    </a:lnTo>
                    <a:lnTo>
                      <a:pt x="216" y="197"/>
                    </a:lnTo>
                    <a:lnTo>
                      <a:pt x="213" y="206"/>
                    </a:lnTo>
                    <a:lnTo>
                      <a:pt x="213" y="227"/>
                    </a:lnTo>
                    <a:lnTo>
                      <a:pt x="215" y="244"/>
                    </a:lnTo>
                    <a:lnTo>
                      <a:pt x="211" y="245"/>
                    </a:lnTo>
                    <a:lnTo>
                      <a:pt x="204" y="245"/>
                    </a:lnTo>
                    <a:lnTo>
                      <a:pt x="197" y="242"/>
                    </a:lnTo>
                    <a:lnTo>
                      <a:pt x="189" y="235"/>
                    </a:lnTo>
                    <a:lnTo>
                      <a:pt x="181" y="231"/>
                    </a:lnTo>
                    <a:lnTo>
                      <a:pt x="177" y="227"/>
                    </a:lnTo>
                    <a:lnTo>
                      <a:pt x="166" y="220"/>
                    </a:lnTo>
                    <a:lnTo>
                      <a:pt x="169" y="215"/>
                    </a:lnTo>
                    <a:lnTo>
                      <a:pt x="184" y="207"/>
                    </a:lnTo>
                    <a:lnTo>
                      <a:pt x="177" y="186"/>
                    </a:lnTo>
                    <a:lnTo>
                      <a:pt x="178" y="172"/>
                    </a:lnTo>
                    <a:lnTo>
                      <a:pt x="161" y="163"/>
                    </a:lnTo>
                    <a:lnTo>
                      <a:pt x="135" y="169"/>
                    </a:lnTo>
                    <a:lnTo>
                      <a:pt x="123" y="177"/>
                    </a:lnTo>
                    <a:lnTo>
                      <a:pt x="113" y="187"/>
                    </a:lnTo>
                    <a:lnTo>
                      <a:pt x="107" y="203"/>
                    </a:lnTo>
                    <a:lnTo>
                      <a:pt x="95" y="217"/>
                    </a:lnTo>
                    <a:lnTo>
                      <a:pt x="84" y="218"/>
                    </a:lnTo>
                    <a:lnTo>
                      <a:pt x="83" y="211"/>
                    </a:lnTo>
                    <a:lnTo>
                      <a:pt x="80" y="203"/>
                    </a:lnTo>
                    <a:lnTo>
                      <a:pt x="75" y="197"/>
                    </a:lnTo>
                    <a:lnTo>
                      <a:pt x="82" y="196"/>
                    </a:lnTo>
                    <a:lnTo>
                      <a:pt x="83" y="187"/>
                    </a:lnTo>
                    <a:lnTo>
                      <a:pt x="77" y="182"/>
                    </a:lnTo>
                    <a:lnTo>
                      <a:pt x="78" y="175"/>
                    </a:lnTo>
                    <a:lnTo>
                      <a:pt x="82" y="166"/>
                    </a:lnTo>
                    <a:lnTo>
                      <a:pt x="75" y="165"/>
                    </a:lnTo>
                    <a:lnTo>
                      <a:pt x="67" y="165"/>
                    </a:lnTo>
                    <a:lnTo>
                      <a:pt x="52" y="156"/>
                    </a:lnTo>
                    <a:lnTo>
                      <a:pt x="43" y="144"/>
                    </a:lnTo>
                    <a:lnTo>
                      <a:pt x="40" y="137"/>
                    </a:lnTo>
                    <a:lnTo>
                      <a:pt x="49" y="136"/>
                    </a:lnTo>
                    <a:lnTo>
                      <a:pt x="52" y="127"/>
                    </a:lnTo>
                    <a:lnTo>
                      <a:pt x="51" y="120"/>
                    </a:lnTo>
                    <a:lnTo>
                      <a:pt x="37" y="111"/>
                    </a:lnTo>
                    <a:lnTo>
                      <a:pt x="32" y="106"/>
                    </a:lnTo>
                    <a:lnTo>
                      <a:pt x="27" y="99"/>
                    </a:lnTo>
                    <a:lnTo>
                      <a:pt x="24" y="91"/>
                    </a:lnTo>
                    <a:lnTo>
                      <a:pt x="24" y="83"/>
                    </a:lnTo>
                    <a:lnTo>
                      <a:pt x="29" y="77"/>
                    </a:lnTo>
                    <a:lnTo>
                      <a:pt x="28" y="69"/>
                    </a:lnTo>
                    <a:lnTo>
                      <a:pt x="21" y="64"/>
                    </a:lnTo>
                    <a:lnTo>
                      <a:pt x="13" y="64"/>
                    </a:lnTo>
                    <a:lnTo>
                      <a:pt x="3" y="5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5" y="42"/>
                    </a:lnTo>
                    <a:lnTo>
                      <a:pt x="19" y="32"/>
                    </a:lnTo>
                    <a:lnTo>
                      <a:pt x="27" y="34"/>
                    </a:lnTo>
                    <a:lnTo>
                      <a:pt x="34" y="36"/>
                    </a:lnTo>
                    <a:lnTo>
                      <a:pt x="40" y="42"/>
                    </a:lnTo>
                    <a:lnTo>
                      <a:pt x="55" y="50"/>
                    </a:lnTo>
                    <a:lnTo>
                      <a:pt x="64" y="48"/>
                    </a:lnTo>
                    <a:lnTo>
                      <a:pt x="78" y="55"/>
                    </a:lnTo>
                    <a:lnTo>
                      <a:pt x="87" y="56"/>
                    </a:lnTo>
                    <a:lnTo>
                      <a:pt x="91" y="50"/>
                    </a:lnTo>
                    <a:lnTo>
                      <a:pt x="88" y="42"/>
                    </a:lnTo>
                    <a:lnTo>
                      <a:pt x="75" y="32"/>
                    </a:lnTo>
                    <a:lnTo>
                      <a:pt x="72" y="25"/>
                    </a:lnTo>
                    <a:lnTo>
                      <a:pt x="66" y="19"/>
                    </a:lnTo>
                    <a:lnTo>
                      <a:pt x="67" y="1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2" name="Freeform 173"/>
            <p:cNvSpPr>
              <a:spLocks noChangeAspect="1"/>
            </p:cNvSpPr>
            <p:nvPr/>
          </p:nvSpPr>
          <p:spPr bwMode="gray">
            <a:xfrm>
              <a:off x="5469486" y="2542159"/>
              <a:ext cx="190817" cy="143183"/>
            </a:xfrm>
            <a:custGeom>
              <a:avLst/>
              <a:gdLst/>
              <a:ahLst/>
              <a:cxnLst>
                <a:cxn ang="0">
                  <a:pos x="221" y="370"/>
                </a:cxn>
                <a:cxn ang="0">
                  <a:pos x="145" y="352"/>
                </a:cxn>
                <a:cxn ang="0">
                  <a:pos x="103" y="337"/>
                </a:cxn>
                <a:cxn ang="0">
                  <a:pos x="150" y="308"/>
                </a:cxn>
                <a:cxn ang="0">
                  <a:pos x="141" y="270"/>
                </a:cxn>
                <a:cxn ang="0">
                  <a:pos x="127" y="259"/>
                </a:cxn>
                <a:cxn ang="0">
                  <a:pos x="108" y="227"/>
                </a:cxn>
                <a:cxn ang="0">
                  <a:pos x="59" y="228"/>
                </a:cxn>
                <a:cxn ang="0">
                  <a:pos x="48" y="218"/>
                </a:cxn>
                <a:cxn ang="0">
                  <a:pos x="102" y="205"/>
                </a:cxn>
                <a:cxn ang="0">
                  <a:pos x="146" y="180"/>
                </a:cxn>
                <a:cxn ang="0">
                  <a:pos x="118" y="167"/>
                </a:cxn>
                <a:cxn ang="0">
                  <a:pos x="138" y="137"/>
                </a:cxn>
                <a:cxn ang="0">
                  <a:pos x="119" y="136"/>
                </a:cxn>
                <a:cxn ang="0">
                  <a:pos x="71" y="138"/>
                </a:cxn>
                <a:cxn ang="0">
                  <a:pos x="0" y="144"/>
                </a:cxn>
                <a:cxn ang="0">
                  <a:pos x="43" y="130"/>
                </a:cxn>
                <a:cxn ang="0">
                  <a:pos x="21" y="97"/>
                </a:cxn>
                <a:cxn ang="0">
                  <a:pos x="68" y="108"/>
                </a:cxn>
                <a:cxn ang="0">
                  <a:pos x="53" y="86"/>
                </a:cxn>
                <a:cxn ang="0">
                  <a:pos x="54" y="71"/>
                </a:cxn>
                <a:cxn ang="0">
                  <a:pos x="77" y="57"/>
                </a:cxn>
                <a:cxn ang="0">
                  <a:pos x="102" y="79"/>
                </a:cxn>
                <a:cxn ang="0">
                  <a:pos x="112" y="66"/>
                </a:cxn>
                <a:cxn ang="0">
                  <a:pos x="103" y="40"/>
                </a:cxn>
                <a:cxn ang="0">
                  <a:pos x="95" y="24"/>
                </a:cxn>
                <a:cxn ang="0">
                  <a:pos x="77" y="9"/>
                </a:cxn>
                <a:cxn ang="0">
                  <a:pos x="109" y="17"/>
                </a:cxn>
                <a:cxn ang="0">
                  <a:pos x="155" y="60"/>
                </a:cxn>
                <a:cxn ang="0">
                  <a:pos x="176" y="100"/>
                </a:cxn>
                <a:cxn ang="0">
                  <a:pos x="156" y="117"/>
                </a:cxn>
                <a:cxn ang="0">
                  <a:pos x="172" y="146"/>
                </a:cxn>
                <a:cxn ang="0">
                  <a:pos x="189" y="152"/>
                </a:cxn>
                <a:cxn ang="0">
                  <a:pos x="217" y="127"/>
                </a:cxn>
                <a:cxn ang="0">
                  <a:pos x="229" y="72"/>
                </a:cxn>
                <a:cxn ang="0">
                  <a:pos x="265" y="95"/>
                </a:cxn>
                <a:cxn ang="0">
                  <a:pos x="283" y="76"/>
                </a:cxn>
                <a:cxn ang="0">
                  <a:pos x="318" y="45"/>
                </a:cxn>
                <a:cxn ang="0">
                  <a:pos x="333" y="77"/>
                </a:cxn>
                <a:cxn ang="0">
                  <a:pos x="355" y="103"/>
                </a:cxn>
                <a:cxn ang="0">
                  <a:pos x="349" y="47"/>
                </a:cxn>
                <a:cxn ang="0">
                  <a:pos x="392" y="65"/>
                </a:cxn>
                <a:cxn ang="0">
                  <a:pos x="424" y="57"/>
                </a:cxn>
                <a:cxn ang="0">
                  <a:pos x="437" y="7"/>
                </a:cxn>
                <a:cxn ang="0">
                  <a:pos x="480" y="19"/>
                </a:cxn>
                <a:cxn ang="0">
                  <a:pos x="504" y="44"/>
                </a:cxn>
                <a:cxn ang="0">
                  <a:pos x="543" y="19"/>
                </a:cxn>
                <a:cxn ang="0">
                  <a:pos x="523" y="72"/>
                </a:cxn>
                <a:cxn ang="0">
                  <a:pos x="560" y="106"/>
                </a:cxn>
                <a:cxn ang="0">
                  <a:pos x="582" y="120"/>
                </a:cxn>
                <a:cxn ang="0">
                  <a:pos x="600" y="179"/>
                </a:cxn>
                <a:cxn ang="0">
                  <a:pos x="591" y="217"/>
                </a:cxn>
                <a:cxn ang="0">
                  <a:pos x="550" y="243"/>
                </a:cxn>
                <a:cxn ang="0">
                  <a:pos x="555" y="270"/>
                </a:cxn>
                <a:cxn ang="0">
                  <a:pos x="516" y="285"/>
                </a:cxn>
                <a:cxn ang="0">
                  <a:pos x="483" y="309"/>
                </a:cxn>
                <a:cxn ang="0">
                  <a:pos x="413" y="347"/>
                </a:cxn>
                <a:cxn ang="0">
                  <a:pos x="385" y="364"/>
                </a:cxn>
                <a:cxn ang="0">
                  <a:pos x="302" y="407"/>
                </a:cxn>
              </a:cxnLst>
              <a:rect l="0" t="0" r="r" b="b"/>
              <a:pathLst>
                <a:path w="603" h="409">
                  <a:moveTo>
                    <a:pt x="251" y="389"/>
                  </a:moveTo>
                  <a:lnTo>
                    <a:pt x="248" y="390"/>
                  </a:lnTo>
                  <a:lnTo>
                    <a:pt x="240" y="384"/>
                  </a:lnTo>
                  <a:lnTo>
                    <a:pt x="231" y="382"/>
                  </a:lnTo>
                  <a:lnTo>
                    <a:pt x="221" y="370"/>
                  </a:lnTo>
                  <a:lnTo>
                    <a:pt x="202" y="356"/>
                  </a:lnTo>
                  <a:lnTo>
                    <a:pt x="182" y="348"/>
                  </a:lnTo>
                  <a:lnTo>
                    <a:pt x="170" y="353"/>
                  </a:lnTo>
                  <a:lnTo>
                    <a:pt x="151" y="348"/>
                  </a:lnTo>
                  <a:lnTo>
                    <a:pt x="145" y="352"/>
                  </a:lnTo>
                  <a:lnTo>
                    <a:pt x="135" y="352"/>
                  </a:lnTo>
                  <a:lnTo>
                    <a:pt x="118" y="351"/>
                  </a:lnTo>
                  <a:lnTo>
                    <a:pt x="111" y="357"/>
                  </a:lnTo>
                  <a:lnTo>
                    <a:pt x="102" y="355"/>
                  </a:lnTo>
                  <a:lnTo>
                    <a:pt x="103" y="337"/>
                  </a:lnTo>
                  <a:lnTo>
                    <a:pt x="100" y="324"/>
                  </a:lnTo>
                  <a:lnTo>
                    <a:pt x="113" y="334"/>
                  </a:lnTo>
                  <a:lnTo>
                    <a:pt x="119" y="325"/>
                  </a:lnTo>
                  <a:lnTo>
                    <a:pt x="135" y="319"/>
                  </a:lnTo>
                  <a:lnTo>
                    <a:pt x="150" y="308"/>
                  </a:lnTo>
                  <a:lnTo>
                    <a:pt x="150" y="288"/>
                  </a:lnTo>
                  <a:lnTo>
                    <a:pt x="131" y="293"/>
                  </a:lnTo>
                  <a:lnTo>
                    <a:pt x="141" y="283"/>
                  </a:lnTo>
                  <a:lnTo>
                    <a:pt x="143" y="278"/>
                  </a:lnTo>
                  <a:lnTo>
                    <a:pt x="141" y="270"/>
                  </a:lnTo>
                  <a:lnTo>
                    <a:pt x="150" y="259"/>
                  </a:lnTo>
                  <a:lnTo>
                    <a:pt x="140" y="260"/>
                  </a:lnTo>
                  <a:lnTo>
                    <a:pt x="134" y="271"/>
                  </a:lnTo>
                  <a:lnTo>
                    <a:pt x="128" y="266"/>
                  </a:lnTo>
                  <a:lnTo>
                    <a:pt x="127" y="259"/>
                  </a:lnTo>
                  <a:lnTo>
                    <a:pt x="122" y="260"/>
                  </a:lnTo>
                  <a:lnTo>
                    <a:pt x="120" y="255"/>
                  </a:lnTo>
                  <a:lnTo>
                    <a:pt x="119" y="245"/>
                  </a:lnTo>
                  <a:lnTo>
                    <a:pt x="116" y="228"/>
                  </a:lnTo>
                  <a:lnTo>
                    <a:pt x="108" y="227"/>
                  </a:lnTo>
                  <a:lnTo>
                    <a:pt x="95" y="232"/>
                  </a:lnTo>
                  <a:lnTo>
                    <a:pt x="90" y="227"/>
                  </a:lnTo>
                  <a:lnTo>
                    <a:pt x="81" y="226"/>
                  </a:lnTo>
                  <a:lnTo>
                    <a:pt x="69" y="226"/>
                  </a:lnTo>
                  <a:lnTo>
                    <a:pt x="59" y="228"/>
                  </a:lnTo>
                  <a:lnTo>
                    <a:pt x="49" y="235"/>
                  </a:lnTo>
                  <a:lnTo>
                    <a:pt x="37" y="238"/>
                  </a:lnTo>
                  <a:lnTo>
                    <a:pt x="32" y="232"/>
                  </a:lnTo>
                  <a:lnTo>
                    <a:pt x="33" y="219"/>
                  </a:lnTo>
                  <a:lnTo>
                    <a:pt x="48" y="218"/>
                  </a:lnTo>
                  <a:lnTo>
                    <a:pt x="66" y="213"/>
                  </a:lnTo>
                  <a:lnTo>
                    <a:pt x="73" y="207"/>
                  </a:lnTo>
                  <a:lnTo>
                    <a:pt x="85" y="207"/>
                  </a:lnTo>
                  <a:lnTo>
                    <a:pt x="96" y="197"/>
                  </a:lnTo>
                  <a:lnTo>
                    <a:pt x="102" y="205"/>
                  </a:lnTo>
                  <a:lnTo>
                    <a:pt x="111" y="196"/>
                  </a:lnTo>
                  <a:lnTo>
                    <a:pt x="122" y="200"/>
                  </a:lnTo>
                  <a:lnTo>
                    <a:pt x="144" y="201"/>
                  </a:lnTo>
                  <a:lnTo>
                    <a:pt x="152" y="178"/>
                  </a:lnTo>
                  <a:lnTo>
                    <a:pt x="146" y="180"/>
                  </a:lnTo>
                  <a:lnTo>
                    <a:pt x="140" y="191"/>
                  </a:lnTo>
                  <a:lnTo>
                    <a:pt x="133" y="187"/>
                  </a:lnTo>
                  <a:lnTo>
                    <a:pt x="111" y="184"/>
                  </a:lnTo>
                  <a:lnTo>
                    <a:pt x="111" y="176"/>
                  </a:lnTo>
                  <a:lnTo>
                    <a:pt x="118" y="167"/>
                  </a:lnTo>
                  <a:lnTo>
                    <a:pt x="125" y="165"/>
                  </a:lnTo>
                  <a:lnTo>
                    <a:pt x="130" y="159"/>
                  </a:lnTo>
                  <a:lnTo>
                    <a:pt x="147" y="147"/>
                  </a:lnTo>
                  <a:lnTo>
                    <a:pt x="147" y="144"/>
                  </a:lnTo>
                  <a:lnTo>
                    <a:pt x="138" y="137"/>
                  </a:lnTo>
                  <a:lnTo>
                    <a:pt x="131" y="143"/>
                  </a:lnTo>
                  <a:lnTo>
                    <a:pt x="124" y="143"/>
                  </a:lnTo>
                  <a:lnTo>
                    <a:pt x="124" y="137"/>
                  </a:lnTo>
                  <a:lnTo>
                    <a:pt x="119" y="133"/>
                  </a:lnTo>
                  <a:lnTo>
                    <a:pt x="119" y="136"/>
                  </a:lnTo>
                  <a:lnTo>
                    <a:pt x="116" y="127"/>
                  </a:lnTo>
                  <a:lnTo>
                    <a:pt x="112" y="126"/>
                  </a:lnTo>
                  <a:lnTo>
                    <a:pt x="90" y="124"/>
                  </a:lnTo>
                  <a:lnTo>
                    <a:pt x="82" y="127"/>
                  </a:lnTo>
                  <a:lnTo>
                    <a:pt x="71" y="138"/>
                  </a:lnTo>
                  <a:lnTo>
                    <a:pt x="64" y="138"/>
                  </a:lnTo>
                  <a:lnTo>
                    <a:pt x="48" y="147"/>
                  </a:lnTo>
                  <a:lnTo>
                    <a:pt x="42" y="147"/>
                  </a:lnTo>
                  <a:lnTo>
                    <a:pt x="25" y="137"/>
                  </a:lnTo>
                  <a:lnTo>
                    <a:pt x="0" y="144"/>
                  </a:lnTo>
                  <a:lnTo>
                    <a:pt x="4" y="132"/>
                  </a:lnTo>
                  <a:lnTo>
                    <a:pt x="9" y="122"/>
                  </a:lnTo>
                  <a:lnTo>
                    <a:pt x="15" y="127"/>
                  </a:lnTo>
                  <a:lnTo>
                    <a:pt x="34" y="136"/>
                  </a:lnTo>
                  <a:lnTo>
                    <a:pt x="43" y="130"/>
                  </a:lnTo>
                  <a:lnTo>
                    <a:pt x="31" y="125"/>
                  </a:lnTo>
                  <a:lnTo>
                    <a:pt x="34" y="124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21" y="97"/>
                  </a:lnTo>
                  <a:lnTo>
                    <a:pt x="44" y="108"/>
                  </a:lnTo>
                  <a:lnTo>
                    <a:pt x="53" y="120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68" y="108"/>
                  </a:lnTo>
                  <a:lnTo>
                    <a:pt x="69" y="100"/>
                  </a:lnTo>
                  <a:lnTo>
                    <a:pt x="50" y="103"/>
                  </a:lnTo>
                  <a:lnTo>
                    <a:pt x="41" y="92"/>
                  </a:lnTo>
                  <a:lnTo>
                    <a:pt x="42" y="88"/>
                  </a:lnTo>
                  <a:lnTo>
                    <a:pt x="53" y="86"/>
                  </a:lnTo>
                  <a:lnTo>
                    <a:pt x="44" y="78"/>
                  </a:lnTo>
                  <a:lnTo>
                    <a:pt x="37" y="65"/>
                  </a:lnTo>
                  <a:lnTo>
                    <a:pt x="38" y="67"/>
                  </a:lnTo>
                  <a:lnTo>
                    <a:pt x="52" y="73"/>
                  </a:lnTo>
                  <a:lnTo>
                    <a:pt x="54" y="71"/>
                  </a:lnTo>
                  <a:lnTo>
                    <a:pt x="47" y="59"/>
                  </a:lnTo>
                  <a:lnTo>
                    <a:pt x="58" y="63"/>
                  </a:lnTo>
                  <a:lnTo>
                    <a:pt x="50" y="51"/>
                  </a:lnTo>
                  <a:lnTo>
                    <a:pt x="58" y="47"/>
                  </a:lnTo>
                  <a:lnTo>
                    <a:pt x="77" y="57"/>
                  </a:lnTo>
                  <a:lnTo>
                    <a:pt x="77" y="73"/>
                  </a:lnTo>
                  <a:lnTo>
                    <a:pt x="80" y="74"/>
                  </a:lnTo>
                  <a:lnTo>
                    <a:pt x="87" y="77"/>
                  </a:lnTo>
                  <a:lnTo>
                    <a:pt x="93" y="70"/>
                  </a:lnTo>
                  <a:lnTo>
                    <a:pt x="102" y="79"/>
                  </a:lnTo>
                  <a:lnTo>
                    <a:pt x="104" y="93"/>
                  </a:lnTo>
                  <a:lnTo>
                    <a:pt x="108" y="81"/>
                  </a:lnTo>
                  <a:lnTo>
                    <a:pt x="113" y="93"/>
                  </a:lnTo>
                  <a:lnTo>
                    <a:pt x="119" y="79"/>
                  </a:lnTo>
                  <a:lnTo>
                    <a:pt x="112" y="66"/>
                  </a:lnTo>
                  <a:lnTo>
                    <a:pt x="113" y="60"/>
                  </a:lnTo>
                  <a:lnTo>
                    <a:pt x="97" y="51"/>
                  </a:lnTo>
                  <a:lnTo>
                    <a:pt x="89" y="44"/>
                  </a:lnTo>
                  <a:lnTo>
                    <a:pt x="95" y="33"/>
                  </a:lnTo>
                  <a:lnTo>
                    <a:pt x="103" y="40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03" y="29"/>
                  </a:lnTo>
                  <a:lnTo>
                    <a:pt x="101" y="24"/>
                  </a:lnTo>
                  <a:lnTo>
                    <a:pt x="95" y="24"/>
                  </a:lnTo>
                  <a:lnTo>
                    <a:pt x="85" y="30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80" y="18"/>
                  </a:lnTo>
                  <a:lnTo>
                    <a:pt x="77" y="9"/>
                  </a:lnTo>
                  <a:lnTo>
                    <a:pt x="87" y="11"/>
                  </a:lnTo>
                  <a:lnTo>
                    <a:pt x="87" y="6"/>
                  </a:lnTo>
                  <a:lnTo>
                    <a:pt x="97" y="16"/>
                  </a:lnTo>
                  <a:lnTo>
                    <a:pt x="103" y="13"/>
                  </a:lnTo>
                  <a:lnTo>
                    <a:pt x="109" y="17"/>
                  </a:lnTo>
                  <a:lnTo>
                    <a:pt x="114" y="14"/>
                  </a:lnTo>
                  <a:lnTo>
                    <a:pt x="124" y="33"/>
                  </a:lnTo>
                  <a:lnTo>
                    <a:pt x="139" y="36"/>
                  </a:lnTo>
                  <a:lnTo>
                    <a:pt x="145" y="47"/>
                  </a:lnTo>
                  <a:lnTo>
                    <a:pt x="155" y="60"/>
                  </a:lnTo>
                  <a:lnTo>
                    <a:pt x="166" y="63"/>
                  </a:lnTo>
                  <a:lnTo>
                    <a:pt x="173" y="71"/>
                  </a:lnTo>
                  <a:lnTo>
                    <a:pt x="163" y="78"/>
                  </a:lnTo>
                  <a:lnTo>
                    <a:pt x="174" y="86"/>
                  </a:lnTo>
                  <a:lnTo>
                    <a:pt x="176" y="100"/>
                  </a:lnTo>
                  <a:lnTo>
                    <a:pt x="171" y="104"/>
                  </a:lnTo>
                  <a:lnTo>
                    <a:pt x="170" y="109"/>
                  </a:lnTo>
                  <a:lnTo>
                    <a:pt x="166" y="114"/>
                  </a:lnTo>
                  <a:lnTo>
                    <a:pt x="152" y="106"/>
                  </a:lnTo>
                  <a:lnTo>
                    <a:pt x="156" y="117"/>
                  </a:lnTo>
                  <a:lnTo>
                    <a:pt x="170" y="124"/>
                  </a:lnTo>
                  <a:lnTo>
                    <a:pt x="168" y="133"/>
                  </a:lnTo>
                  <a:lnTo>
                    <a:pt x="174" y="126"/>
                  </a:lnTo>
                  <a:lnTo>
                    <a:pt x="177" y="140"/>
                  </a:lnTo>
                  <a:lnTo>
                    <a:pt x="172" y="146"/>
                  </a:lnTo>
                  <a:lnTo>
                    <a:pt x="181" y="149"/>
                  </a:lnTo>
                  <a:lnTo>
                    <a:pt x="182" y="157"/>
                  </a:lnTo>
                  <a:lnTo>
                    <a:pt x="182" y="175"/>
                  </a:lnTo>
                  <a:lnTo>
                    <a:pt x="189" y="162"/>
                  </a:lnTo>
                  <a:lnTo>
                    <a:pt x="189" y="152"/>
                  </a:lnTo>
                  <a:lnTo>
                    <a:pt x="202" y="151"/>
                  </a:lnTo>
                  <a:lnTo>
                    <a:pt x="202" y="127"/>
                  </a:lnTo>
                  <a:lnTo>
                    <a:pt x="206" y="116"/>
                  </a:lnTo>
                  <a:lnTo>
                    <a:pt x="215" y="117"/>
                  </a:lnTo>
                  <a:lnTo>
                    <a:pt x="217" y="127"/>
                  </a:lnTo>
                  <a:lnTo>
                    <a:pt x="222" y="137"/>
                  </a:lnTo>
                  <a:lnTo>
                    <a:pt x="229" y="127"/>
                  </a:lnTo>
                  <a:lnTo>
                    <a:pt x="232" y="113"/>
                  </a:lnTo>
                  <a:lnTo>
                    <a:pt x="233" y="97"/>
                  </a:lnTo>
                  <a:lnTo>
                    <a:pt x="229" y="72"/>
                  </a:lnTo>
                  <a:lnTo>
                    <a:pt x="227" y="59"/>
                  </a:lnTo>
                  <a:lnTo>
                    <a:pt x="233" y="56"/>
                  </a:lnTo>
                  <a:lnTo>
                    <a:pt x="240" y="59"/>
                  </a:lnTo>
                  <a:lnTo>
                    <a:pt x="256" y="76"/>
                  </a:lnTo>
                  <a:lnTo>
                    <a:pt x="265" y="95"/>
                  </a:lnTo>
                  <a:lnTo>
                    <a:pt x="269" y="106"/>
                  </a:lnTo>
                  <a:lnTo>
                    <a:pt x="275" y="106"/>
                  </a:lnTo>
                  <a:lnTo>
                    <a:pt x="281" y="104"/>
                  </a:lnTo>
                  <a:lnTo>
                    <a:pt x="284" y="88"/>
                  </a:lnTo>
                  <a:lnTo>
                    <a:pt x="283" y="76"/>
                  </a:lnTo>
                  <a:lnTo>
                    <a:pt x="280" y="66"/>
                  </a:lnTo>
                  <a:lnTo>
                    <a:pt x="292" y="61"/>
                  </a:lnTo>
                  <a:lnTo>
                    <a:pt x="299" y="65"/>
                  </a:lnTo>
                  <a:lnTo>
                    <a:pt x="305" y="54"/>
                  </a:lnTo>
                  <a:lnTo>
                    <a:pt x="318" y="45"/>
                  </a:lnTo>
                  <a:lnTo>
                    <a:pt x="318" y="55"/>
                  </a:lnTo>
                  <a:lnTo>
                    <a:pt x="321" y="55"/>
                  </a:lnTo>
                  <a:lnTo>
                    <a:pt x="323" y="61"/>
                  </a:lnTo>
                  <a:lnTo>
                    <a:pt x="331" y="63"/>
                  </a:lnTo>
                  <a:lnTo>
                    <a:pt x="333" y="77"/>
                  </a:lnTo>
                  <a:lnTo>
                    <a:pt x="340" y="84"/>
                  </a:lnTo>
                  <a:lnTo>
                    <a:pt x="346" y="95"/>
                  </a:lnTo>
                  <a:lnTo>
                    <a:pt x="349" y="111"/>
                  </a:lnTo>
                  <a:lnTo>
                    <a:pt x="353" y="117"/>
                  </a:lnTo>
                  <a:lnTo>
                    <a:pt x="355" y="103"/>
                  </a:lnTo>
                  <a:lnTo>
                    <a:pt x="355" y="89"/>
                  </a:lnTo>
                  <a:lnTo>
                    <a:pt x="353" y="81"/>
                  </a:lnTo>
                  <a:lnTo>
                    <a:pt x="344" y="60"/>
                  </a:lnTo>
                  <a:lnTo>
                    <a:pt x="344" y="50"/>
                  </a:lnTo>
                  <a:lnTo>
                    <a:pt x="349" y="47"/>
                  </a:lnTo>
                  <a:lnTo>
                    <a:pt x="360" y="50"/>
                  </a:lnTo>
                  <a:lnTo>
                    <a:pt x="370" y="59"/>
                  </a:lnTo>
                  <a:lnTo>
                    <a:pt x="377" y="72"/>
                  </a:lnTo>
                  <a:lnTo>
                    <a:pt x="387" y="70"/>
                  </a:lnTo>
                  <a:lnTo>
                    <a:pt x="392" y="65"/>
                  </a:lnTo>
                  <a:lnTo>
                    <a:pt x="397" y="55"/>
                  </a:lnTo>
                  <a:lnTo>
                    <a:pt x="397" y="49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24" y="57"/>
                  </a:lnTo>
                  <a:lnTo>
                    <a:pt x="432" y="51"/>
                  </a:lnTo>
                  <a:lnTo>
                    <a:pt x="444" y="50"/>
                  </a:lnTo>
                  <a:lnTo>
                    <a:pt x="444" y="28"/>
                  </a:lnTo>
                  <a:lnTo>
                    <a:pt x="441" y="16"/>
                  </a:lnTo>
                  <a:lnTo>
                    <a:pt x="437" y="7"/>
                  </a:lnTo>
                  <a:lnTo>
                    <a:pt x="448" y="8"/>
                  </a:lnTo>
                  <a:lnTo>
                    <a:pt x="456" y="0"/>
                  </a:lnTo>
                  <a:lnTo>
                    <a:pt x="464" y="1"/>
                  </a:lnTo>
                  <a:lnTo>
                    <a:pt x="468" y="13"/>
                  </a:lnTo>
                  <a:lnTo>
                    <a:pt x="480" y="19"/>
                  </a:lnTo>
                  <a:lnTo>
                    <a:pt x="482" y="31"/>
                  </a:lnTo>
                  <a:lnTo>
                    <a:pt x="479" y="36"/>
                  </a:lnTo>
                  <a:lnTo>
                    <a:pt x="495" y="49"/>
                  </a:lnTo>
                  <a:lnTo>
                    <a:pt x="501" y="49"/>
                  </a:lnTo>
                  <a:lnTo>
                    <a:pt x="504" y="44"/>
                  </a:lnTo>
                  <a:lnTo>
                    <a:pt x="502" y="36"/>
                  </a:lnTo>
                  <a:lnTo>
                    <a:pt x="518" y="36"/>
                  </a:lnTo>
                  <a:lnTo>
                    <a:pt x="523" y="23"/>
                  </a:lnTo>
                  <a:lnTo>
                    <a:pt x="530" y="20"/>
                  </a:lnTo>
                  <a:lnTo>
                    <a:pt x="543" y="19"/>
                  </a:lnTo>
                  <a:lnTo>
                    <a:pt x="547" y="23"/>
                  </a:lnTo>
                  <a:lnTo>
                    <a:pt x="532" y="30"/>
                  </a:lnTo>
                  <a:lnTo>
                    <a:pt x="515" y="59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38" y="63"/>
                  </a:lnTo>
                  <a:lnTo>
                    <a:pt x="542" y="82"/>
                  </a:lnTo>
                  <a:lnTo>
                    <a:pt x="536" y="99"/>
                  </a:lnTo>
                  <a:lnTo>
                    <a:pt x="536" y="109"/>
                  </a:lnTo>
                  <a:lnTo>
                    <a:pt x="560" y="106"/>
                  </a:lnTo>
                  <a:lnTo>
                    <a:pt x="559" y="115"/>
                  </a:lnTo>
                  <a:lnTo>
                    <a:pt x="560" y="124"/>
                  </a:lnTo>
                  <a:lnTo>
                    <a:pt x="576" y="129"/>
                  </a:lnTo>
                  <a:lnTo>
                    <a:pt x="577" y="115"/>
                  </a:lnTo>
                  <a:lnTo>
                    <a:pt x="582" y="120"/>
                  </a:lnTo>
                  <a:lnTo>
                    <a:pt x="593" y="147"/>
                  </a:lnTo>
                  <a:lnTo>
                    <a:pt x="592" y="159"/>
                  </a:lnTo>
                  <a:lnTo>
                    <a:pt x="586" y="165"/>
                  </a:lnTo>
                  <a:lnTo>
                    <a:pt x="592" y="180"/>
                  </a:lnTo>
                  <a:lnTo>
                    <a:pt x="600" y="179"/>
                  </a:lnTo>
                  <a:lnTo>
                    <a:pt x="603" y="174"/>
                  </a:lnTo>
                  <a:lnTo>
                    <a:pt x="603" y="189"/>
                  </a:lnTo>
                  <a:lnTo>
                    <a:pt x="600" y="202"/>
                  </a:lnTo>
                  <a:lnTo>
                    <a:pt x="591" y="206"/>
                  </a:lnTo>
                  <a:lnTo>
                    <a:pt x="591" y="217"/>
                  </a:lnTo>
                  <a:lnTo>
                    <a:pt x="587" y="219"/>
                  </a:lnTo>
                  <a:lnTo>
                    <a:pt x="580" y="229"/>
                  </a:lnTo>
                  <a:lnTo>
                    <a:pt x="560" y="234"/>
                  </a:lnTo>
                  <a:lnTo>
                    <a:pt x="560" y="244"/>
                  </a:lnTo>
                  <a:lnTo>
                    <a:pt x="550" y="243"/>
                  </a:lnTo>
                  <a:lnTo>
                    <a:pt x="553" y="246"/>
                  </a:lnTo>
                  <a:lnTo>
                    <a:pt x="548" y="253"/>
                  </a:lnTo>
                  <a:lnTo>
                    <a:pt x="555" y="254"/>
                  </a:lnTo>
                  <a:lnTo>
                    <a:pt x="565" y="246"/>
                  </a:lnTo>
                  <a:lnTo>
                    <a:pt x="555" y="270"/>
                  </a:lnTo>
                  <a:lnTo>
                    <a:pt x="545" y="282"/>
                  </a:lnTo>
                  <a:lnTo>
                    <a:pt x="532" y="287"/>
                  </a:lnTo>
                  <a:lnTo>
                    <a:pt x="528" y="299"/>
                  </a:lnTo>
                  <a:lnTo>
                    <a:pt x="516" y="292"/>
                  </a:lnTo>
                  <a:lnTo>
                    <a:pt x="516" y="285"/>
                  </a:lnTo>
                  <a:lnTo>
                    <a:pt x="510" y="278"/>
                  </a:lnTo>
                  <a:lnTo>
                    <a:pt x="504" y="277"/>
                  </a:lnTo>
                  <a:lnTo>
                    <a:pt x="501" y="291"/>
                  </a:lnTo>
                  <a:lnTo>
                    <a:pt x="488" y="300"/>
                  </a:lnTo>
                  <a:lnTo>
                    <a:pt x="483" y="309"/>
                  </a:lnTo>
                  <a:lnTo>
                    <a:pt x="467" y="325"/>
                  </a:lnTo>
                  <a:lnTo>
                    <a:pt x="450" y="337"/>
                  </a:lnTo>
                  <a:lnTo>
                    <a:pt x="437" y="345"/>
                  </a:lnTo>
                  <a:lnTo>
                    <a:pt x="423" y="343"/>
                  </a:lnTo>
                  <a:lnTo>
                    <a:pt x="413" y="347"/>
                  </a:lnTo>
                  <a:lnTo>
                    <a:pt x="410" y="341"/>
                  </a:lnTo>
                  <a:lnTo>
                    <a:pt x="404" y="346"/>
                  </a:lnTo>
                  <a:lnTo>
                    <a:pt x="401" y="351"/>
                  </a:lnTo>
                  <a:lnTo>
                    <a:pt x="401" y="359"/>
                  </a:lnTo>
                  <a:lnTo>
                    <a:pt x="385" y="364"/>
                  </a:lnTo>
                  <a:lnTo>
                    <a:pt x="356" y="394"/>
                  </a:lnTo>
                  <a:lnTo>
                    <a:pt x="332" y="402"/>
                  </a:lnTo>
                  <a:lnTo>
                    <a:pt x="324" y="409"/>
                  </a:lnTo>
                  <a:lnTo>
                    <a:pt x="310" y="404"/>
                  </a:lnTo>
                  <a:lnTo>
                    <a:pt x="302" y="407"/>
                  </a:lnTo>
                  <a:lnTo>
                    <a:pt x="291" y="399"/>
                  </a:lnTo>
                  <a:lnTo>
                    <a:pt x="279" y="396"/>
                  </a:lnTo>
                  <a:lnTo>
                    <a:pt x="260" y="388"/>
                  </a:lnTo>
                  <a:lnTo>
                    <a:pt x="251" y="38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3" name="Group 222"/>
            <p:cNvGrpSpPr>
              <a:grpSpLocks noChangeAspect="1"/>
            </p:cNvGrpSpPr>
            <p:nvPr/>
          </p:nvGrpSpPr>
          <p:grpSpPr bwMode="gray">
            <a:xfrm>
              <a:off x="6083280" y="1594008"/>
              <a:ext cx="287816" cy="326528"/>
              <a:chOff x="3202" y="1036"/>
              <a:chExt cx="181" cy="187"/>
            </a:xfrm>
            <a:grpFill/>
          </p:grpSpPr>
          <p:sp>
            <p:nvSpPr>
              <p:cNvPr id="312" name="Freeform 223"/>
              <p:cNvSpPr>
                <a:spLocks noChangeAspect="1"/>
              </p:cNvSpPr>
              <p:nvPr/>
            </p:nvSpPr>
            <p:spPr bwMode="gray">
              <a:xfrm>
                <a:off x="3202" y="1036"/>
                <a:ext cx="118" cy="187"/>
              </a:xfrm>
              <a:custGeom>
                <a:avLst/>
                <a:gdLst/>
                <a:ahLst/>
                <a:cxnLst>
                  <a:cxn ang="0">
                    <a:pos x="274" y="96"/>
                  </a:cxn>
                  <a:cxn ang="0">
                    <a:pos x="291" y="233"/>
                  </a:cxn>
                  <a:cxn ang="0">
                    <a:pos x="264" y="255"/>
                  </a:cxn>
                  <a:cxn ang="0">
                    <a:pos x="253" y="151"/>
                  </a:cxn>
                  <a:cxn ang="0">
                    <a:pos x="197" y="102"/>
                  </a:cxn>
                  <a:cxn ang="0">
                    <a:pos x="189" y="232"/>
                  </a:cxn>
                  <a:cxn ang="0">
                    <a:pos x="145" y="192"/>
                  </a:cxn>
                  <a:cxn ang="0">
                    <a:pos x="94" y="145"/>
                  </a:cxn>
                  <a:cxn ang="0">
                    <a:pos x="170" y="96"/>
                  </a:cxn>
                  <a:cxn ang="0">
                    <a:pos x="98" y="77"/>
                  </a:cxn>
                  <a:cxn ang="0">
                    <a:pos x="74" y="104"/>
                  </a:cxn>
                  <a:cxn ang="0">
                    <a:pos x="35" y="115"/>
                  </a:cxn>
                  <a:cxn ang="0">
                    <a:pos x="15" y="152"/>
                  </a:cxn>
                  <a:cxn ang="0">
                    <a:pos x="15" y="206"/>
                  </a:cxn>
                  <a:cxn ang="0">
                    <a:pos x="33" y="276"/>
                  </a:cxn>
                  <a:cxn ang="0">
                    <a:pos x="74" y="224"/>
                  </a:cxn>
                  <a:cxn ang="0">
                    <a:pos x="70" y="301"/>
                  </a:cxn>
                  <a:cxn ang="0">
                    <a:pos x="37" y="316"/>
                  </a:cxn>
                  <a:cxn ang="0">
                    <a:pos x="66" y="400"/>
                  </a:cxn>
                  <a:cxn ang="0">
                    <a:pos x="100" y="450"/>
                  </a:cxn>
                  <a:cxn ang="0">
                    <a:pos x="129" y="522"/>
                  </a:cxn>
                  <a:cxn ang="0">
                    <a:pos x="191" y="516"/>
                  </a:cxn>
                  <a:cxn ang="0">
                    <a:pos x="213" y="458"/>
                  </a:cxn>
                  <a:cxn ang="0">
                    <a:pos x="231" y="394"/>
                  </a:cxn>
                  <a:cxn ang="0">
                    <a:pos x="266" y="366"/>
                  </a:cxn>
                  <a:cxn ang="0">
                    <a:pos x="307" y="435"/>
                  </a:cxn>
                  <a:cxn ang="0">
                    <a:pos x="336" y="400"/>
                  </a:cxn>
                  <a:cxn ang="0">
                    <a:pos x="326" y="453"/>
                  </a:cxn>
                  <a:cxn ang="0">
                    <a:pos x="336" y="485"/>
                  </a:cxn>
                  <a:cxn ang="0">
                    <a:pos x="264" y="516"/>
                  </a:cxn>
                  <a:cxn ang="0">
                    <a:pos x="224" y="555"/>
                  </a:cxn>
                  <a:cxn ang="0">
                    <a:pos x="167" y="569"/>
                  </a:cxn>
                  <a:cxn ang="0">
                    <a:pos x="195" y="640"/>
                  </a:cxn>
                  <a:cxn ang="0">
                    <a:pos x="231" y="636"/>
                  </a:cxn>
                  <a:cxn ang="0">
                    <a:pos x="315" y="624"/>
                  </a:cxn>
                  <a:cxn ang="0">
                    <a:pos x="338" y="637"/>
                  </a:cxn>
                  <a:cxn ang="0">
                    <a:pos x="281" y="649"/>
                  </a:cxn>
                  <a:cxn ang="0">
                    <a:pos x="291" y="714"/>
                  </a:cxn>
                  <a:cxn ang="0">
                    <a:pos x="215" y="716"/>
                  </a:cxn>
                  <a:cxn ang="0">
                    <a:pos x="199" y="774"/>
                  </a:cxn>
                  <a:cxn ang="0">
                    <a:pos x="278" y="830"/>
                  </a:cxn>
                  <a:cxn ang="0">
                    <a:pos x="302" y="848"/>
                  </a:cxn>
                  <a:cxn ang="0">
                    <a:pos x="323" y="922"/>
                  </a:cxn>
                  <a:cxn ang="0">
                    <a:pos x="348" y="888"/>
                  </a:cxn>
                  <a:cxn ang="0">
                    <a:pos x="364" y="822"/>
                  </a:cxn>
                  <a:cxn ang="0">
                    <a:pos x="380" y="731"/>
                  </a:cxn>
                  <a:cxn ang="0">
                    <a:pos x="423" y="680"/>
                  </a:cxn>
                  <a:cxn ang="0">
                    <a:pos x="426" y="588"/>
                  </a:cxn>
                  <a:cxn ang="0">
                    <a:pos x="455" y="529"/>
                  </a:cxn>
                  <a:cxn ang="0">
                    <a:pos x="473" y="462"/>
                  </a:cxn>
                  <a:cxn ang="0">
                    <a:pos x="536" y="404"/>
                  </a:cxn>
                  <a:cxn ang="0">
                    <a:pos x="586" y="341"/>
                  </a:cxn>
                  <a:cxn ang="0">
                    <a:pos x="477" y="254"/>
                  </a:cxn>
                  <a:cxn ang="0">
                    <a:pos x="435" y="150"/>
                  </a:cxn>
                  <a:cxn ang="0">
                    <a:pos x="391" y="181"/>
                  </a:cxn>
                  <a:cxn ang="0">
                    <a:pos x="379" y="144"/>
                  </a:cxn>
                  <a:cxn ang="0">
                    <a:pos x="339" y="39"/>
                  </a:cxn>
                  <a:cxn ang="0">
                    <a:pos x="290" y="22"/>
                  </a:cxn>
                </a:cxnLst>
                <a:rect l="0" t="0" r="r" b="b"/>
                <a:pathLst>
                  <a:path w="591" h="937">
                    <a:moveTo>
                      <a:pt x="290" y="22"/>
                    </a:moveTo>
                    <a:lnTo>
                      <a:pt x="289" y="29"/>
                    </a:lnTo>
                    <a:lnTo>
                      <a:pt x="294" y="43"/>
                    </a:lnTo>
                    <a:lnTo>
                      <a:pt x="279" y="45"/>
                    </a:lnTo>
                    <a:lnTo>
                      <a:pt x="278" y="57"/>
                    </a:lnTo>
                    <a:lnTo>
                      <a:pt x="278" y="68"/>
                    </a:lnTo>
                    <a:lnTo>
                      <a:pt x="274" y="79"/>
                    </a:lnTo>
                    <a:lnTo>
                      <a:pt x="274" y="96"/>
                    </a:lnTo>
                    <a:lnTo>
                      <a:pt x="279" y="96"/>
                    </a:lnTo>
                    <a:lnTo>
                      <a:pt x="279" y="109"/>
                    </a:lnTo>
                    <a:lnTo>
                      <a:pt x="280" y="133"/>
                    </a:lnTo>
                    <a:lnTo>
                      <a:pt x="283" y="140"/>
                    </a:lnTo>
                    <a:lnTo>
                      <a:pt x="283" y="182"/>
                    </a:lnTo>
                    <a:lnTo>
                      <a:pt x="285" y="195"/>
                    </a:lnTo>
                    <a:lnTo>
                      <a:pt x="288" y="226"/>
                    </a:lnTo>
                    <a:lnTo>
                      <a:pt x="291" y="233"/>
                    </a:lnTo>
                    <a:lnTo>
                      <a:pt x="293" y="258"/>
                    </a:lnTo>
                    <a:lnTo>
                      <a:pt x="318" y="325"/>
                    </a:lnTo>
                    <a:lnTo>
                      <a:pt x="317" y="329"/>
                    </a:lnTo>
                    <a:lnTo>
                      <a:pt x="308" y="327"/>
                    </a:lnTo>
                    <a:lnTo>
                      <a:pt x="296" y="312"/>
                    </a:lnTo>
                    <a:lnTo>
                      <a:pt x="283" y="274"/>
                    </a:lnTo>
                    <a:lnTo>
                      <a:pt x="272" y="254"/>
                    </a:lnTo>
                    <a:lnTo>
                      <a:pt x="264" y="255"/>
                    </a:lnTo>
                    <a:lnTo>
                      <a:pt x="263" y="262"/>
                    </a:lnTo>
                    <a:lnTo>
                      <a:pt x="261" y="263"/>
                    </a:lnTo>
                    <a:lnTo>
                      <a:pt x="259" y="258"/>
                    </a:lnTo>
                    <a:lnTo>
                      <a:pt x="264" y="244"/>
                    </a:lnTo>
                    <a:lnTo>
                      <a:pt x="264" y="217"/>
                    </a:lnTo>
                    <a:lnTo>
                      <a:pt x="259" y="197"/>
                    </a:lnTo>
                    <a:lnTo>
                      <a:pt x="258" y="178"/>
                    </a:lnTo>
                    <a:lnTo>
                      <a:pt x="253" y="151"/>
                    </a:lnTo>
                    <a:lnTo>
                      <a:pt x="252" y="125"/>
                    </a:lnTo>
                    <a:lnTo>
                      <a:pt x="246" y="104"/>
                    </a:lnTo>
                    <a:lnTo>
                      <a:pt x="240" y="96"/>
                    </a:lnTo>
                    <a:lnTo>
                      <a:pt x="238" y="87"/>
                    </a:lnTo>
                    <a:lnTo>
                      <a:pt x="224" y="81"/>
                    </a:lnTo>
                    <a:lnTo>
                      <a:pt x="208" y="69"/>
                    </a:lnTo>
                    <a:lnTo>
                      <a:pt x="199" y="86"/>
                    </a:lnTo>
                    <a:lnTo>
                      <a:pt x="197" y="102"/>
                    </a:lnTo>
                    <a:lnTo>
                      <a:pt x="188" y="114"/>
                    </a:lnTo>
                    <a:lnTo>
                      <a:pt x="187" y="120"/>
                    </a:lnTo>
                    <a:lnTo>
                      <a:pt x="177" y="133"/>
                    </a:lnTo>
                    <a:lnTo>
                      <a:pt x="173" y="146"/>
                    </a:lnTo>
                    <a:lnTo>
                      <a:pt x="176" y="157"/>
                    </a:lnTo>
                    <a:lnTo>
                      <a:pt x="176" y="171"/>
                    </a:lnTo>
                    <a:lnTo>
                      <a:pt x="184" y="215"/>
                    </a:lnTo>
                    <a:lnTo>
                      <a:pt x="189" y="232"/>
                    </a:lnTo>
                    <a:lnTo>
                      <a:pt x="195" y="242"/>
                    </a:lnTo>
                    <a:lnTo>
                      <a:pt x="188" y="241"/>
                    </a:lnTo>
                    <a:lnTo>
                      <a:pt x="176" y="222"/>
                    </a:lnTo>
                    <a:lnTo>
                      <a:pt x="168" y="205"/>
                    </a:lnTo>
                    <a:lnTo>
                      <a:pt x="164" y="183"/>
                    </a:lnTo>
                    <a:lnTo>
                      <a:pt x="152" y="167"/>
                    </a:lnTo>
                    <a:lnTo>
                      <a:pt x="151" y="179"/>
                    </a:lnTo>
                    <a:lnTo>
                      <a:pt x="145" y="192"/>
                    </a:lnTo>
                    <a:lnTo>
                      <a:pt x="140" y="183"/>
                    </a:lnTo>
                    <a:lnTo>
                      <a:pt x="143" y="171"/>
                    </a:lnTo>
                    <a:lnTo>
                      <a:pt x="139" y="158"/>
                    </a:lnTo>
                    <a:lnTo>
                      <a:pt x="148" y="152"/>
                    </a:lnTo>
                    <a:lnTo>
                      <a:pt x="152" y="138"/>
                    </a:lnTo>
                    <a:lnTo>
                      <a:pt x="134" y="136"/>
                    </a:lnTo>
                    <a:lnTo>
                      <a:pt x="106" y="150"/>
                    </a:lnTo>
                    <a:lnTo>
                      <a:pt x="94" y="145"/>
                    </a:lnTo>
                    <a:lnTo>
                      <a:pt x="97" y="135"/>
                    </a:lnTo>
                    <a:lnTo>
                      <a:pt x="113" y="128"/>
                    </a:lnTo>
                    <a:lnTo>
                      <a:pt x="125" y="112"/>
                    </a:lnTo>
                    <a:lnTo>
                      <a:pt x="129" y="102"/>
                    </a:lnTo>
                    <a:lnTo>
                      <a:pt x="143" y="102"/>
                    </a:lnTo>
                    <a:lnTo>
                      <a:pt x="146" y="96"/>
                    </a:lnTo>
                    <a:lnTo>
                      <a:pt x="152" y="104"/>
                    </a:lnTo>
                    <a:lnTo>
                      <a:pt x="170" y="96"/>
                    </a:lnTo>
                    <a:lnTo>
                      <a:pt x="175" y="86"/>
                    </a:lnTo>
                    <a:lnTo>
                      <a:pt x="175" y="76"/>
                    </a:lnTo>
                    <a:lnTo>
                      <a:pt x="170" y="54"/>
                    </a:lnTo>
                    <a:lnTo>
                      <a:pt x="160" y="53"/>
                    </a:lnTo>
                    <a:lnTo>
                      <a:pt x="141" y="58"/>
                    </a:lnTo>
                    <a:lnTo>
                      <a:pt x="122" y="75"/>
                    </a:lnTo>
                    <a:lnTo>
                      <a:pt x="100" y="82"/>
                    </a:lnTo>
                    <a:lnTo>
                      <a:pt x="98" y="77"/>
                    </a:lnTo>
                    <a:lnTo>
                      <a:pt x="91" y="74"/>
                    </a:lnTo>
                    <a:lnTo>
                      <a:pt x="91" y="63"/>
                    </a:lnTo>
                    <a:lnTo>
                      <a:pt x="89" y="54"/>
                    </a:lnTo>
                    <a:lnTo>
                      <a:pt x="80" y="58"/>
                    </a:lnTo>
                    <a:lnTo>
                      <a:pt x="85" y="103"/>
                    </a:lnTo>
                    <a:lnTo>
                      <a:pt x="81" y="104"/>
                    </a:lnTo>
                    <a:lnTo>
                      <a:pt x="78" y="97"/>
                    </a:lnTo>
                    <a:lnTo>
                      <a:pt x="74" y="104"/>
                    </a:lnTo>
                    <a:lnTo>
                      <a:pt x="53" y="58"/>
                    </a:lnTo>
                    <a:lnTo>
                      <a:pt x="43" y="66"/>
                    </a:lnTo>
                    <a:lnTo>
                      <a:pt x="46" y="77"/>
                    </a:lnTo>
                    <a:lnTo>
                      <a:pt x="41" y="86"/>
                    </a:lnTo>
                    <a:lnTo>
                      <a:pt x="30" y="77"/>
                    </a:lnTo>
                    <a:lnTo>
                      <a:pt x="26" y="81"/>
                    </a:lnTo>
                    <a:lnTo>
                      <a:pt x="25" y="91"/>
                    </a:lnTo>
                    <a:lnTo>
                      <a:pt x="35" y="115"/>
                    </a:lnTo>
                    <a:lnTo>
                      <a:pt x="33" y="122"/>
                    </a:lnTo>
                    <a:lnTo>
                      <a:pt x="21" y="119"/>
                    </a:lnTo>
                    <a:lnTo>
                      <a:pt x="12" y="99"/>
                    </a:lnTo>
                    <a:lnTo>
                      <a:pt x="6" y="98"/>
                    </a:lnTo>
                    <a:lnTo>
                      <a:pt x="6" y="107"/>
                    </a:lnTo>
                    <a:lnTo>
                      <a:pt x="8" y="118"/>
                    </a:lnTo>
                    <a:lnTo>
                      <a:pt x="19" y="140"/>
                    </a:lnTo>
                    <a:lnTo>
                      <a:pt x="15" y="152"/>
                    </a:lnTo>
                    <a:lnTo>
                      <a:pt x="8" y="146"/>
                    </a:lnTo>
                    <a:lnTo>
                      <a:pt x="0" y="150"/>
                    </a:lnTo>
                    <a:lnTo>
                      <a:pt x="1" y="158"/>
                    </a:lnTo>
                    <a:lnTo>
                      <a:pt x="6" y="163"/>
                    </a:lnTo>
                    <a:lnTo>
                      <a:pt x="8" y="176"/>
                    </a:lnTo>
                    <a:lnTo>
                      <a:pt x="8" y="201"/>
                    </a:lnTo>
                    <a:lnTo>
                      <a:pt x="9" y="215"/>
                    </a:lnTo>
                    <a:lnTo>
                      <a:pt x="15" y="206"/>
                    </a:lnTo>
                    <a:lnTo>
                      <a:pt x="16" y="217"/>
                    </a:lnTo>
                    <a:lnTo>
                      <a:pt x="17" y="236"/>
                    </a:lnTo>
                    <a:lnTo>
                      <a:pt x="17" y="220"/>
                    </a:lnTo>
                    <a:lnTo>
                      <a:pt x="24" y="236"/>
                    </a:lnTo>
                    <a:lnTo>
                      <a:pt x="25" y="248"/>
                    </a:lnTo>
                    <a:lnTo>
                      <a:pt x="27" y="254"/>
                    </a:lnTo>
                    <a:lnTo>
                      <a:pt x="27" y="271"/>
                    </a:lnTo>
                    <a:lnTo>
                      <a:pt x="33" y="276"/>
                    </a:lnTo>
                    <a:lnTo>
                      <a:pt x="43" y="270"/>
                    </a:lnTo>
                    <a:lnTo>
                      <a:pt x="53" y="244"/>
                    </a:lnTo>
                    <a:lnTo>
                      <a:pt x="38" y="225"/>
                    </a:lnTo>
                    <a:lnTo>
                      <a:pt x="55" y="228"/>
                    </a:lnTo>
                    <a:lnTo>
                      <a:pt x="60" y="238"/>
                    </a:lnTo>
                    <a:lnTo>
                      <a:pt x="62" y="233"/>
                    </a:lnTo>
                    <a:lnTo>
                      <a:pt x="66" y="226"/>
                    </a:lnTo>
                    <a:lnTo>
                      <a:pt x="74" y="224"/>
                    </a:lnTo>
                    <a:lnTo>
                      <a:pt x="71" y="238"/>
                    </a:lnTo>
                    <a:lnTo>
                      <a:pt x="73" y="246"/>
                    </a:lnTo>
                    <a:lnTo>
                      <a:pt x="65" y="253"/>
                    </a:lnTo>
                    <a:lnTo>
                      <a:pt x="63" y="264"/>
                    </a:lnTo>
                    <a:lnTo>
                      <a:pt x="65" y="274"/>
                    </a:lnTo>
                    <a:lnTo>
                      <a:pt x="57" y="279"/>
                    </a:lnTo>
                    <a:lnTo>
                      <a:pt x="54" y="291"/>
                    </a:lnTo>
                    <a:lnTo>
                      <a:pt x="70" y="301"/>
                    </a:lnTo>
                    <a:lnTo>
                      <a:pt x="71" y="313"/>
                    </a:lnTo>
                    <a:lnTo>
                      <a:pt x="80" y="318"/>
                    </a:lnTo>
                    <a:lnTo>
                      <a:pt x="91" y="312"/>
                    </a:lnTo>
                    <a:lnTo>
                      <a:pt x="96" y="325"/>
                    </a:lnTo>
                    <a:lnTo>
                      <a:pt x="94" y="335"/>
                    </a:lnTo>
                    <a:lnTo>
                      <a:pt x="55" y="325"/>
                    </a:lnTo>
                    <a:lnTo>
                      <a:pt x="49" y="314"/>
                    </a:lnTo>
                    <a:lnTo>
                      <a:pt x="37" y="316"/>
                    </a:lnTo>
                    <a:lnTo>
                      <a:pt x="43" y="327"/>
                    </a:lnTo>
                    <a:lnTo>
                      <a:pt x="62" y="348"/>
                    </a:lnTo>
                    <a:lnTo>
                      <a:pt x="71" y="351"/>
                    </a:lnTo>
                    <a:lnTo>
                      <a:pt x="68" y="359"/>
                    </a:lnTo>
                    <a:lnTo>
                      <a:pt x="59" y="360"/>
                    </a:lnTo>
                    <a:lnTo>
                      <a:pt x="54" y="381"/>
                    </a:lnTo>
                    <a:lnTo>
                      <a:pt x="68" y="392"/>
                    </a:lnTo>
                    <a:lnTo>
                      <a:pt x="66" y="400"/>
                    </a:lnTo>
                    <a:lnTo>
                      <a:pt x="73" y="407"/>
                    </a:lnTo>
                    <a:lnTo>
                      <a:pt x="75" y="414"/>
                    </a:lnTo>
                    <a:lnTo>
                      <a:pt x="111" y="435"/>
                    </a:lnTo>
                    <a:lnTo>
                      <a:pt x="128" y="435"/>
                    </a:lnTo>
                    <a:lnTo>
                      <a:pt x="138" y="427"/>
                    </a:lnTo>
                    <a:lnTo>
                      <a:pt x="137" y="441"/>
                    </a:lnTo>
                    <a:lnTo>
                      <a:pt x="127" y="447"/>
                    </a:lnTo>
                    <a:lnTo>
                      <a:pt x="100" y="450"/>
                    </a:lnTo>
                    <a:lnTo>
                      <a:pt x="97" y="457"/>
                    </a:lnTo>
                    <a:lnTo>
                      <a:pt x="106" y="469"/>
                    </a:lnTo>
                    <a:lnTo>
                      <a:pt x="108" y="481"/>
                    </a:lnTo>
                    <a:lnTo>
                      <a:pt x="121" y="486"/>
                    </a:lnTo>
                    <a:lnTo>
                      <a:pt x="128" y="483"/>
                    </a:lnTo>
                    <a:lnTo>
                      <a:pt x="130" y="501"/>
                    </a:lnTo>
                    <a:lnTo>
                      <a:pt x="124" y="509"/>
                    </a:lnTo>
                    <a:lnTo>
                      <a:pt x="129" y="522"/>
                    </a:lnTo>
                    <a:lnTo>
                      <a:pt x="132" y="517"/>
                    </a:lnTo>
                    <a:lnTo>
                      <a:pt x="148" y="526"/>
                    </a:lnTo>
                    <a:lnTo>
                      <a:pt x="152" y="518"/>
                    </a:lnTo>
                    <a:lnTo>
                      <a:pt x="156" y="527"/>
                    </a:lnTo>
                    <a:lnTo>
                      <a:pt x="160" y="522"/>
                    </a:lnTo>
                    <a:lnTo>
                      <a:pt x="173" y="527"/>
                    </a:lnTo>
                    <a:lnTo>
                      <a:pt x="177" y="516"/>
                    </a:lnTo>
                    <a:lnTo>
                      <a:pt x="191" y="516"/>
                    </a:lnTo>
                    <a:lnTo>
                      <a:pt x="193" y="501"/>
                    </a:lnTo>
                    <a:lnTo>
                      <a:pt x="192" y="495"/>
                    </a:lnTo>
                    <a:lnTo>
                      <a:pt x="198" y="479"/>
                    </a:lnTo>
                    <a:lnTo>
                      <a:pt x="208" y="477"/>
                    </a:lnTo>
                    <a:lnTo>
                      <a:pt x="215" y="483"/>
                    </a:lnTo>
                    <a:lnTo>
                      <a:pt x="221" y="478"/>
                    </a:lnTo>
                    <a:lnTo>
                      <a:pt x="218" y="466"/>
                    </a:lnTo>
                    <a:lnTo>
                      <a:pt x="213" y="458"/>
                    </a:lnTo>
                    <a:lnTo>
                      <a:pt x="205" y="457"/>
                    </a:lnTo>
                    <a:lnTo>
                      <a:pt x="210" y="443"/>
                    </a:lnTo>
                    <a:lnTo>
                      <a:pt x="211" y="414"/>
                    </a:lnTo>
                    <a:lnTo>
                      <a:pt x="214" y="396"/>
                    </a:lnTo>
                    <a:lnTo>
                      <a:pt x="218" y="386"/>
                    </a:lnTo>
                    <a:lnTo>
                      <a:pt x="224" y="381"/>
                    </a:lnTo>
                    <a:lnTo>
                      <a:pt x="230" y="382"/>
                    </a:lnTo>
                    <a:lnTo>
                      <a:pt x="231" y="394"/>
                    </a:lnTo>
                    <a:lnTo>
                      <a:pt x="230" y="404"/>
                    </a:lnTo>
                    <a:lnTo>
                      <a:pt x="235" y="416"/>
                    </a:lnTo>
                    <a:lnTo>
                      <a:pt x="241" y="416"/>
                    </a:lnTo>
                    <a:lnTo>
                      <a:pt x="250" y="399"/>
                    </a:lnTo>
                    <a:lnTo>
                      <a:pt x="250" y="388"/>
                    </a:lnTo>
                    <a:lnTo>
                      <a:pt x="252" y="368"/>
                    </a:lnTo>
                    <a:lnTo>
                      <a:pt x="261" y="353"/>
                    </a:lnTo>
                    <a:lnTo>
                      <a:pt x="266" y="366"/>
                    </a:lnTo>
                    <a:lnTo>
                      <a:pt x="267" y="382"/>
                    </a:lnTo>
                    <a:lnTo>
                      <a:pt x="253" y="421"/>
                    </a:lnTo>
                    <a:lnTo>
                      <a:pt x="257" y="446"/>
                    </a:lnTo>
                    <a:lnTo>
                      <a:pt x="264" y="452"/>
                    </a:lnTo>
                    <a:lnTo>
                      <a:pt x="270" y="462"/>
                    </a:lnTo>
                    <a:lnTo>
                      <a:pt x="296" y="450"/>
                    </a:lnTo>
                    <a:lnTo>
                      <a:pt x="299" y="439"/>
                    </a:lnTo>
                    <a:lnTo>
                      <a:pt x="307" y="435"/>
                    </a:lnTo>
                    <a:lnTo>
                      <a:pt x="313" y="424"/>
                    </a:lnTo>
                    <a:lnTo>
                      <a:pt x="315" y="409"/>
                    </a:lnTo>
                    <a:lnTo>
                      <a:pt x="313" y="396"/>
                    </a:lnTo>
                    <a:lnTo>
                      <a:pt x="322" y="389"/>
                    </a:lnTo>
                    <a:lnTo>
                      <a:pt x="326" y="381"/>
                    </a:lnTo>
                    <a:lnTo>
                      <a:pt x="329" y="383"/>
                    </a:lnTo>
                    <a:lnTo>
                      <a:pt x="331" y="398"/>
                    </a:lnTo>
                    <a:lnTo>
                      <a:pt x="336" y="400"/>
                    </a:lnTo>
                    <a:lnTo>
                      <a:pt x="327" y="419"/>
                    </a:lnTo>
                    <a:lnTo>
                      <a:pt x="320" y="425"/>
                    </a:lnTo>
                    <a:lnTo>
                      <a:pt x="318" y="437"/>
                    </a:lnTo>
                    <a:lnTo>
                      <a:pt x="315" y="443"/>
                    </a:lnTo>
                    <a:lnTo>
                      <a:pt x="313" y="453"/>
                    </a:lnTo>
                    <a:lnTo>
                      <a:pt x="316" y="462"/>
                    </a:lnTo>
                    <a:lnTo>
                      <a:pt x="322" y="464"/>
                    </a:lnTo>
                    <a:lnTo>
                      <a:pt x="326" y="453"/>
                    </a:lnTo>
                    <a:lnTo>
                      <a:pt x="334" y="470"/>
                    </a:lnTo>
                    <a:lnTo>
                      <a:pt x="342" y="474"/>
                    </a:lnTo>
                    <a:lnTo>
                      <a:pt x="364" y="461"/>
                    </a:lnTo>
                    <a:lnTo>
                      <a:pt x="367" y="467"/>
                    </a:lnTo>
                    <a:lnTo>
                      <a:pt x="363" y="473"/>
                    </a:lnTo>
                    <a:lnTo>
                      <a:pt x="350" y="474"/>
                    </a:lnTo>
                    <a:lnTo>
                      <a:pt x="347" y="481"/>
                    </a:lnTo>
                    <a:lnTo>
                      <a:pt x="336" y="485"/>
                    </a:lnTo>
                    <a:lnTo>
                      <a:pt x="334" y="491"/>
                    </a:lnTo>
                    <a:lnTo>
                      <a:pt x="316" y="491"/>
                    </a:lnTo>
                    <a:lnTo>
                      <a:pt x="306" y="483"/>
                    </a:lnTo>
                    <a:lnTo>
                      <a:pt x="284" y="485"/>
                    </a:lnTo>
                    <a:lnTo>
                      <a:pt x="268" y="500"/>
                    </a:lnTo>
                    <a:lnTo>
                      <a:pt x="275" y="516"/>
                    </a:lnTo>
                    <a:lnTo>
                      <a:pt x="272" y="524"/>
                    </a:lnTo>
                    <a:lnTo>
                      <a:pt x="264" y="516"/>
                    </a:lnTo>
                    <a:lnTo>
                      <a:pt x="257" y="516"/>
                    </a:lnTo>
                    <a:lnTo>
                      <a:pt x="253" y="526"/>
                    </a:lnTo>
                    <a:lnTo>
                      <a:pt x="247" y="528"/>
                    </a:lnTo>
                    <a:lnTo>
                      <a:pt x="243" y="538"/>
                    </a:lnTo>
                    <a:lnTo>
                      <a:pt x="240" y="540"/>
                    </a:lnTo>
                    <a:lnTo>
                      <a:pt x="240" y="556"/>
                    </a:lnTo>
                    <a:lnTo>
                      <a:pt x="230" y="559"/>
                    </a:lnTo>
                    <a:lnTo>
                      <a:pt x="224" y="555"/>
                    </a:lnTo>
                    <a:lnTo>
                      <a:pt x="193" y="563"/>
                    </a:lnTo>
                    <a:lnTo>
                      <a:pt x="192" y="570"/>
                    </a:lnTo>
                    <a:lnTo>
                      <a:pt x="198" y="581"/>
                    </a:lnTo>
                    <a:lnTo>
                      <a:pt x="194" y="590"/>
                    </a:lnTo>
                    <a:lnTo>
                      <a:pt x="187" y="586"/>
                    </a:lnTo>
                    <a:lnTo>
                      <a:pt x="183" y="572"/>
                    </a:lnTo>
                    <a:lnTo>
                      <a:pt x="178" y="565"/>
                    </a:lnTo>
                    <a:lnTo>
                      <a:pt x="167" y="569"/>
                    </a:lnTo>
                    <a:lnTo>
                      <a:pt x="164" y="575"/>
                    </a:lnTo>
                    <a:lnTo>
                      <a:pt x="165" y="609"/>
                    </a:lnTo>
                    <a:lnTo>
                      <a:pt x="172" y="635"/>
                    </a:lnTo>
                    <a:lnTo>
                      <a:pt x="170" y="642"/>
                    </a:lnTo>
                    <a:lnTo>
                      <a:pt x="170" y="649"/>
                    </a:lnTo>
                    <a:lnTo>
                      <a:pt x="176" y="652"/>
                    </a:lnTo>
                    <a:lnTo>
                      <a:pt x="186" y="652"/>
                    </a:lnTo>
                    <a:lnTo>
                      <a:pt x="195" y="640"/>
                    </a:lnTo>
                    <a:lnTo>
                      <a:pt x="200" y="646"/>
                    </a:lnTo>
                    <a:lnTo>
                      <a:pt x="208" y="646"/>
                    </a:lnTo>
                    <a:lnTo>
                      <a:pt x="216" y="645"/>
                    </a:lnTo>
                    <a:lnTo>
                      <a:pt x="216" y="639"/>
                    </a:lnTo>
                    <a:lnTo>
                      <a:pt x="221" y="637"/>
                    </a:lnTo>
                    <a:lnTo>
                      <a:pt x="223" y="646"/>
                    </a:lnTo>
                    <a:lnTo>
                      <a:pt x="229" y="645"/>
                    </a:lnTo>
                    <a:lnTo>
                      <a:pt x="231" y="636"/>
                    </a:lnTo>
                    <a:lnTo>
                      <a:pt x="235" y="641"/>
                    </a:lnTo>
                    <a:lnTo>
                      <a:pt x="251" y="636"/>
                    </a:lnTo>
                    <a:lnTo>
                      <a:pt x="261" y="624"/>
                    </a:lnTo>
                    <a:lnTo>
                      <a:pt x="267" y="622"/>
                    </a:lnTo>
                    <a:lnTo>
                      <a:pt x="277" y="623"/>
                    </a:lnTo>
                    <a:lnTo>
                      <a:pt x="281" y="629"/>
                    </a:lnTo>
                    <a:lnTo>
                      <a:pt x="306" y="622"/>
                    </a:lnTo>
                    <a:lnTo>
                      <a:pt x="315" y="624"/>
                    </a:lnTo>
                    <a:lnTo>
                      <a:pt x="327" y="617"/>
                    </a:lnTo>
                    <a:lnTo>
                      <a:pt x="329" y="606"/>
                    </a:lnTo>
                    <a:lnTo>
                      <a:pt x="339" y="603"/>
                    </a:lnTo>
                    <a:lnTo>
                      <a:pt x="340" y="613"/>
                    </a:lnTo>
                    <a:lnTo>
                      <a:pt x="336" y="612"/>
                    </a:lnTo>
                    <a:lnTo>
                      <a:pt x="340" y="619"/>
                    </a:lnTo>
                    <a:lnTo>
                      <a:pt x="343" y="634"/>
                    </a:lnTo>
                    <a:lnTo>
                      <a:pt x="338" y="637"/>
                    </a:lnTo>
                    <a:lnTo>
                      <a:pt x="323" y="633"/>
                    </a:lnTo>
                    <a:lnTo>
                      <a:pt x="316" y="639"/>
                    </a:lnTo>
                    <a:lnTo>
                      <a:pt x="311" y="629"/>
                    </a:lnTo>
                    <a:lnTo>
                      <a:pt x="308" y="641"/>
                    </a:lnTo>
                    <a:lnTo>
                      <a:pt x="296" y="641"/>
                    </a:lnTo>
                    <a:lnTo>
                      <a:pt x="296" y="647"/>
                    </a:lnTo>
                    <a:lnTo>
                      <a:pt x="286" y="652"/>
                    </a:lnTo>
                    <a:lnTo>
                      <a:pt x="281" y="649"/>
                    </a:lnTo>
                    <a:lnTo>
                      <a:pt x="270" y="651"/>
                    </a:lnTo>
                    <a:lnTo>
                      <a:pt x="237" y="668"/>
                    </a:lnTo>
                    <a:lnTo>
                      <a:pt x="229" y="668"/>
                    </a:lnTo>
                    <a:lnTo>
                      <a:pt x="231" y="676"/>
                    </a:lnTo>
                    <a:lnTo>
                      <a:pt x="240" y="684"/>
                    </a:lnTo>
                    <a:lnTo>
                      <a:pt x="286" y="694"/>
                    </a:lnTo>
                    <a:lnTo>
                      <a:pt x="293" y="706"/>
                    </a:lnTo>
                    <a:lnTo>
                      <a:pt x="291" y="714"/>
                    </a:lnTo>
                    <a:lnTo>
                      <a:pt x="261" y="705"/>
                    </a:lnTo>
                    <a:lnTo>
                      <a:pt x="258" y="701"/>
                    </a:lnTo>
                    <a:lnTo>
                      <a:pt x="246" y="705"/>
                    </a:lnTo>
                    <a:lnTo>
                      <a:pt x="236" y="699"/>
                    </a:lnTo>
                    <a:lnTo>
                      <a:pt x="225" y="700"/>
                    </a:lnTo>
                    <a:lnTo>
                      <a:pt x="225" y="708"/>
                    </a:lnTo>
                    <a:lnTo>
                      <a:pt x="223" y="715"/>
                    </a:lnTo>
                    <a:lnTo>
                      <a:pt x="215" y="716"/>
                    </a:lnTo>
                    <a:lnTo>
                      <a:pt x="211" y="694"/>
                    </a:lnTo>
                    <a:lnTo>
                      <a:pt x="198" y="690"/>
                    </a:lnTo>
                    <a:lnTo>
                      <a:pt x="183" y="706"/>
                    </a:lnTo>
                    <a:lnTo>
                      <a:pt x="188" y="722"/>
                    </a:lnTo>
                    <a:lnTo>
                      <a:pt x="183" y="738"/>
                    </a:lnTo>
                    <a:lnTo>
                      <a:pt x="191" y="753"/>
                    </a:lnTo>
                    <a:lnTo>
                      <a:pt x="195" y="771"/>
                    </a:lnTo>
                    <a:lnTo>
                      <a:pt x="199" y="774"/>
                    </a:lnTo>
                    <a:lnTo>
                      <a:pt x="205" y="792"/>
                    </a:lnTo>
                    <a:lnTo>
                      <a:pt x="236" y="807"/>
                    </a:lnTo>
                    <a:lnTo>
                      <a:pt x="241" y="806"/>
                    </a:lnTo>
                    <a:lnTo>
                      <a:pt x="248" y="817"/>
                    </a:lnTo>
                    <a:lnTo>
                      <a:pt x="248" y="829"/>
                    </a:lnTo>
                    <a:lnTo>
                      <a:pt x="254" y="833"/>
                    </a:lnTo>
                    <a:lnTo>
                      <a:pt x="270" y="834"/>
                    </a:lnTo>
                    <a:lnTo>
                      <a:pt x="278" y="830"/>
                    </a:lnTo>
                    <a:lnTo>
                      <a:pt x="283" y="833"/>
                    </a:lnTo>
                    <a:lnTo>
                      <a:pt x="288" y="829"/>
                    </a:lnTo>
                    <a:lnTo>
                      <a:pt x="300" y="828"/>
                    </a:lnTo>
                    <a:lnTo>
                      <a:pt x="306" y="835"/>
                    </a:lnTo>
                    <a:lnTo>
                      <a:pt x="312" y="834"/>
                    </a:lnTo>
                    <a:lnTo>
                      <a:pt x="312" y="841"/>
                    </a:lnTo>
                    <a:lnTo>
                      <a:pt x="304" y="856"/>
                    </a:lnTo>
                    <a:lnTo>
                      <a:pt x="302" y="848"/>
                    </a:lnTo>
                    <a:lnTo>
                      <a:pt x="288" y="849"/>
                    </a:lnTo>
                    <a:lnTo>
                      <a:pt x="270" y="859"/>
                    </a:lnTo>
                    <a:lnTo>
                      <a:pt x="270" y="868"/>
                    </a:lnTo>
                    <a:lnTo>
                      <a:pt x="308" y="904"/>
                    </a:lnTo>
                    <a:lnTo>
                      <a:pt x="311" y="911"/>
                    </a:lnTo>
                    <a:lnTo>
                      <a:pt x="311" y="936"/>
                    </a:lnTo>
                    <a:lnTo>
                      <a:pt x="316" y="935"/>
                    </a:lnTo>
                    <a:lnTo>
                      <a:pt x="323" y="922"/>
                    </a:lnTo>
                    <a:lnTo>
                      <a:pt x="323" y="930"/>
                    </a:lnTo>
                    <a:lnTo>
                      <a:pt x="329" y="937"/>
                    </a:lnTo>
                    <a:lnTo>
                      <a:pt x="338" y="936"/>
                    </a:lnTo>
                    <a:lnTo>
                      <a:pt x="349" y="925"/>
                    </a:lnTo>
                    <a:lnTo>
                      <a:pt x="350" y="910"/>
                    </a:lnTo>
                    <a:lnTo>
                      <a:pt x="354" y="908"/>
                    </a:lnTo>
                    <a:lnTo>
                      <a:pt x="353" y="900"/>
                    </a:lnTo>
                    <a:lnTo>
                      <a:pt x="348" y="888"/>
                    </a:lnTo>
                    <a:lnTo>
                      <a:pt x="351" y="878"/>
                    </a:lnTo>
                    <a:lnTo>
                      <a:pt x="349" y="873"/>
                    </a:lnTo>
                    <a:lnTo>
                      <a:pt x="351" y="866"/>
                    </a:lnTo>
                    <a:lnTo>
                      <a:pt x="363" y="855"/>
                    </a:lnTo>
                    <a:lnTo>
                      <a:pt x="367" y="840"/>
                    </a:lnTo>
                    <a:lnTo>
                      <a:pt x="365" y="839"/>
                    </a:lnTo>
                    <a:lnTo>
                      <a:pt x="369" y="832"/>
                    </a:lnTo>
                    <a:lnTo>
                      <a:pt x="364" y="822"/>
                    </a:lnTo>
                    <a:lnTo>
                      <a:pt x="370" y="802"/>
                    </a:lnTo>
                    <a:lnTo>
                      <a:pt x="367" y="792"/>
                    </a:lnTo>
                    <a:lnTo>
                      <a:pt x="367" y="771"/>
                    </a:lnTo>
                    <a:lnTo>
                      <a:pt x="370" y="762"/>
                    </a:lnTo>
                    <a:lnTo>
                      <a:pt x="381" y="742"/>
                    </a:lnTo>
                    <a:lnTo>
                      <a:pt x="392" y="741"/>
                    </a:lnTo>
                    <a:lnTo>
                      <a:pt x="387" y="728"/>
                    </a:lnTo>
                    <a:lnTo>
                      <a:pt x="380" y="731"/>
                    </a:lnTo>
                    <a:lnTo>
                      <a:pt x="379" y="722"/>
                    </a:lnTo>
                    <a:lnTo>
                      <a:pt x="406" y="710"/>
                    </a:lnTo>
                    <a:lnTo>
                      <a:pt x="413" y="715"/>
                    </a:lnTo>
                    <a:lnTo>
                      <a:pt x="417" y="714"/>
                    </a:lnTo>
                    <a:lnTo>
                      <a:pt x="417" y="704"/>
                    </a:lnTo>
                    <a:lnTo>
                      <a:pt x="420" y="698"/>
                    </a:lnTo>
                    <a:lnTo>
                      <a:pt x="420" y="688"/>
                    </a:lnTo>
                    <a:lnTo>
                      <a:pt x="423" y="680"/>
                    </a:lnTo>
                    <a:lnTo>
                      <a:pt x="425" y="669"/>
                    </a:lnTo>
                    <a:lnTo>
                      <a:pt x="425" y="661"/>
                    </a:lnTo>
                    <a:lnTo>
                      <a:pt x="423" y="662"/>
                    </a:lnTo>
                    <a:lnTo>
                      <a:pt x="424" y="646"/>
                    </a:lnTo>
                    <a:lnTo>
                      <a:pt x="429" y="626"/>
                    </a:lnTo>
                    <a:lnTo>
                      <a:pt x="426" y="620"/>
                    </a:lnTo>
                    <a:lnTo>
                      <a:pt x="425" y="607"/>
                    </a:lnTo>
                    <a:lnTo>
                      <a:pt x="426" y="588"/>
                    </a:lnTo>
                    <a:lnTo>
                      <a:pt x="425" y="583"/>
                    </a:lnTo>
                    <a:lnTo>
                      <a:pt x="425" y="576"/>
                    </a:lnTo>
                    <a:lnTo>
                      <a:pt x="440" y="570"/>
                    </a:lnTo>
                    <a:lnTo>
                      <a:pt x="451" y="577"/>
                    </a:lnTo>
                    <a:lnTo>
                      <a:pt x="455" y="575"/>
                    </a:lnTo>
                    <a:lnTo>
                      <a:pt x="456" y="563"/>
                    </a:lnTo>
                    <a:lnTo>
                      <a:pt x="455" y="552"/>
                    </a:lnTo>
                    <a:lnTo>
                      <a:pt x="455" y="529"/>
                    </a:lnTo>
                    <a:lnTo>
                      <a:pt x="460" y="522"/>
                    </a:lnTo>
                    <a:lnTo>
                      <a:pt x="457" y="511"/>
                    </a:lnTo>
                    <a:lnTo>
                      <a:pt x="461" y="510"/>
                    </a:lnTo>
                    <a:lnTo>
                      <a:pt x="458" y="502"/>
                    </a:lnTo>
                    <a:lnTo>
                      <a:pt x="460" y="491"/>
                    </a:lnTo>
                    <a:lnTo>
                      <a:pt x="460" y="477"/>
                    </a:lnTo>
                    <a:lnTo>
                      <a:pt x="457" y="464"/>
                    </a:lnTo>
                    <a:lnTo>
                      <a:pt x="473" y="462"/>
                    </a:lnTo>
                    <a:lnTo>
                      <a:pt x="477" y="453"/>
                    </a:lnTo>
                    <a:lnTo>
                      <a:pt x="485" y="453"/>
                    </a:lnTo>
                    <a:lnTo>
                      <a:pt x="489" y="432"/>
                    </a:lnTo>
                    <a:lnTo>
                      <a:pt x="485" y="424"/>
                    </a:lnTo>
                    <a:lnTo>
                      <a:pt x="498" y="420"/>
                    </a:lnTo>
                    <a:lnTo>
                      <a:pt x="508" y="423"/>
                    </a:lnTo>
                    <a:lnTo>
                      <a:pt x="521" y="404"/>
                    </a:lnTo>
                    <a:lnTo>
                      <a:pt x="536" y="404"/>
                    </a:lnTo>
                    <a:lnTo>
                      <a:pt x="552" y="392"/>
                    </a:lnTo>
                    <a:lnTo>
                      <a:pt x="570" y="399"/>
                    </a:lnTo>
                    <a:lnTo>
                      <a:pt x="581" y="398"/>
                    </a:lnTo>
                    <a:lnTo>
                      <a:pt x="585" y="392"/>
                    </a:lnTo>
                    <a:lnTo>
                      <a:pt x="591" y="371"/>
                    </a:lnTo>
                    <a:lnTo>
                      <a:pt x="589" y="354"/>
                    </a:lnTo>
                    <a:lnTo>
                      <a:pt x="590" y="345"/>
                    </a:lnTo>
                    <a:lnTo>
                      <a:pt x="586" y="341"/>
                    </a:lnTo>
                    <a:lnTo>
                      <a:pt x="570" y="341"/>
                    </a:lnTo>
                    <a:lnTo>
                      <a:pt x="531" y="327"/>
                    </a:lnTo>
                    <a:lnTo>
                      <a:pt x="525" y="314"/>
                    </a:lnTo>
                    <a:lnTo>
                      <a:pt x="503" y="305"/>
                    </a:lnTo>
                    <a:lnTo>
                      <a:pt x="495" y="283"/>
                    </a:lnTo>
                    <a:lnTo>
                      <a:pt x="492" y="267"/>
                    </a:lnTo>
                    <a:lnTo>
                      <a:pt x="484" y="264"/>
                    </a:lnTo>
                    <a:lnTo>
                      <a:pt x="477" y="254"/>
                    </a:lnTo>
                    <a:lnTo>
                      <a:pt x="444" y="252"/>
                    </a:lnTo>
                    <a:lnTo>
                      <a:pt x="441" y="231"/>
                    </a:lnTo>
                    <a:lnTo>
                      <a:pt x="445" y="217"/>
                    </a:lnTo>
                    <a:lnTo>
                      <a:pt x="445" y="210"/>
                    </a:lnTo>
                    <a:lnTo>
                      <a:pt x="447" y="204"/>
                    </a:lnTo>
                    <a:lnTo>
                      <a:pt x="449" y="192"/>
                    </a:lnTo>
                    <a:lnTo>
                      <a:pt x="440" y="172"/>
                    </a:lnTo>
                    <a:lnTo>
                      <a:pt x="435" y="150"/>
                    </a:lnTo>
                    <a:lnTo>
                      <a:pt x="426" y="133"/>
                    </a:lnTo>
                    <a:lnTo>
                      <a:pt x="417" y="133"/>
                    </a:lnTo>
                    <a:lnTo>
                      <a:pt x="413" y="123"/>
                    </a:lnTo>
                    <a:lnTo>
                      <a:pt x="408" y="128"/>
                    </a:lnTo>
                    <a:lnTo>
                      <a:pt x="401" y="145"/>
                    </a:lnTo>
                    <a:lnTo>
                      <a:pt x="401" y="157"/>
                    </a:lnTo>
                    <a:lnTo>
                      <a:pt x="404" y="167"/>
                    </a:lnTo>
                    <a:lnTo>
                      <a:pt x="391" y="181"/>
                    </a:lnTo>
                    <a:lnTo>
                      <a:pt x="379" y="204"/>
                    </a:lnTo>
                    <a:lnTo>
                      <a:pt x="377" y="195"/>
                    </a:lnTo>
                    <a:lnTo>
                      <a:pt x="382" y="188"/>
                    </a:lnTo>
                    <a:lnTo>
                      <a:pt x="386" y="171"/>
                    </a:lnTo>
                    <a:lnTo>
                      <a:pt x="382" y="155"/>
                    </a:lnTo>
                    <a:lnTo>
                      <a:pt x="379" y="150"/>
                    </a:lnTo>
                    <a:lnTo>
                      <a:pt x="376" y="152"/>
                    </a:lnTo>
                    <a:lnTo>
                      <a:pt x="379" y="144"/>
                    </a:lnTo>
                    <a:lnTo>
                      <a:pt x="385" y="136"/>
                    </a:lnTo>
                    <a:lnTo>
                      <a:pt x="390" y="106"/>
                    </a:lnTo>
                    <a:lnTo>
                      <a:pt x="394" y="101"/>
                    </a:lnTo>
                    <a:lnTo>
                      <a:pt x="397" y="81"/>
                    </a:lnTo>
                    <a:lnTo>
                      <a:pt x="385" y="60"/>
                    </a:lnTo>
                    <a:lnTo>
                      <a:pt x="350" y="22"/>
                    </a:lnTo>
                    <a:lnTo>
                      <a:pt x="337" y="29"/>
                    </a:lnTo>
                    <a:lnTo>
                      <a:pt x="339" y="39"/>
                    </a:lnTo>
                    <a:lnTo>
                      <a:pt x="339" y="47"/>
                    </a:lnTo>
                    <a:lnTo>
                      <a:pt x="329" y="41"/>
                    </a:lnTo>
                    <a:lnTo>
                      <a:pt x="324" y="43"/>
                    </a:lnTo>
                    <a:lnTo>
                      <a:pt x="324" y="14"/>
                    </a:lnTo>
                    <a:lnTo>
                      <a:pt x="323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0" y="2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224"/>
              <p:cNvSpPr>
                <a:spLocks noChangeAspect="1"/>
              </p:cNvSpPr>
              <p:nvPr/>
            </p:nvSpPr>
            <p:spPr bwMode="gray">
              <a:xfrm>
                <a:off x="3306" y="1118"/>
                <a:ext cx="25" cy="23"/>
              </a:xfrm>
              <a:custGeom>
                <a:avLst/>
                <a:gdLst/>
                <a:ahLst/>
                <a:cxnLst>
                  <a:cxn ang="0">
                    <a:pos x="52" y="117"/>
                  </a:cxn>
                  <a:cxn ang="0">
                    <a:pos x="54" y="111"/>
                  </a:cxn>
                  <a:cxn ang="0">
                    <a:pos x="65" y="112"/>
                  </a:cxn>
                  <a:cxn ang="0">
                    <a:pos x="81" y="99"/>
                  </a:cxn>
                  <a:cxn ang="0">
                    <a:pos x="105" y="97"/>
                  </a:cxn>
                  <a:cxn ang="0">
                    <a:pos x="107" y="86"/>
                  </a:cxn>
                  <a:cxn ang="0">
                    <a:pos x="106" y="81"/>
                  </a:cxn>
                  <a:cxn ang="0">
                    <a:pos x="111" y="52"/>
                  </a:cxn>
                  <a:cxn ang="0">
                    <a:pos x="126" y="37"/>
                  </a:cxn>
                  <a:cxn ang="0">
                    <a:pos x="111" y="22"/>
                  </a:cxn>
                  <a:cxn ang="0">
                    <a:pos x="107" y="14"/>
                  </a:cxn>
                  <a:cxn ang="0">
                    <a:pos x="106" y="8"/>
                  </a:cxn>
                  <a:cxn ang="0">
                    <a:pos x="67" y="13"/>
                  </a:cxn>
                  <a:cxn ang="0">
                    <a:pos x="62" y="13"/>
                  </a:cxn>
                  <a:cxn ang="0">
                    <a:pos x="67" y="1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51" y="4"/>
                  </a:cxn>
                  <a:cxn ang="0">
                    <a:pos x="44" y="20"/>
                  </a:cxn>
                  <a:cxn ang="0">
                    <a:pos x="38" y="26"/>
                  </a:cxn>
                  <a:cxn ang="0">
                    <a:pos x="32" y="22"/>
                  </a:cxn>
                  <a:cxn ang="0">
                    <a:pos x="27" y="30"/>
                  </a:cxn>
                  <a:cxn ang="0">
                    <a:pos x="0" y="40"/>
                  </a:cxn>
                  <a:cxn ang="0">
                    <a:pos x="11" y="52"/>
                  </a:cxn>
                  <a:cxn ang="0">
                    <a:pos x="25" y="54"/>
                  </a:cxn>
                  <a:cxn ang="0">
                    <a:pos x="25" y="65"/>
                  </a:cxn>
                  <a:cxn ang="0">
                    <a:pos x="24" y="73"/>
                  </a:cxn>
                  <a:cxn ang="0">
                    <a:pos x="26" y="87"/>
                  </a:cxn>
                  <a:cxn ang="0">
                    <a:pos x="31" y="99"/>
                  </a:cxn>
                  <a:cxn ang="0">
                    <a:pos x="33" y="106"/>
                  </a:cxn>
                  <a:cxn ang="0">
                    <a:pos x="38" y="114"/>
                  </a:cxn>
                  <a:cxn ang="0">
                    <a:pos x="52" y="117"/>
                  </a:cxn>
                </a:cxnLst>
                <a:rect l="0" t="0" r="r" b="b"/>
                <a:pathLst>
                  <a:path w="126" h="117">
                    <a:moveTo>
                      <a:pt x="52" y="117"/>
                    </a:moveTo>
                    <a:lnTo>
                      <a:pt x="54" y="111"/>
                    </a:lnTo>
                    <a:lnTo>
                      <a:pt x="65" y="112"/>
                    </a:lnTo>
                    <a:lnTo>
                      <a:pt x="81" y="99"/>
                    </a:lnTo>
                    <a:lnTo>
                      <a:pt x="105" y="97"/>
                    </a:lnTo>
                    <a:lnTo>
                      <a:pt x="107" y="86"/>
                    </a:lnTo>
                    <a:lnTo>
                      <a:pt x="106" y="81"/>
                    </a:lnTo>
                    <a:lnTo>
                      <a:pt x="111" y="52"/>
                    </a:lnTo>
                    <a:lnTo>
                      <a:pt x="126" y="37"/>
                    </a:lnTo>
                    <a:lnTo>
                      <a:pt x="111" y="22"/>
                    </a:lnTo>
                    <a:lnTo>
                      <a:pt x="107" y="14"/>
                    </a:lnTo>
                    <a:lnTo>
                      <a:pt x="106" y="8"/>
                    </a:lnTo>
                    <a:lnTo>
                      <a:pt x="67" y="13"/>
                    </a:lnTo>
                    <a:lnTo>
                      <a:pt x="62" y="13"/>
                    </a:lnTo>
                    <a:lnTo>
                      <a:pt x="67" y="10"/>
                    </a:lnTo>
                    <a:lnTo>
                      <a:pt x="69" y="0"/>
                    </a:lnTo>
                    <a:lnTo>
                      <a:pt x="65" y="3"/>
                    </a:lnTo>
                    <a:lnTo>
                      <a:pt x="51" y="4"/>
                    </a:lnTo>
                    <a:lnTo>
                      <a:pt x="44" y="20"/>
                    </a:lnTo>
                    <a:lnTo>
                      <a:pt x="38" y="26"/>
                    </a:lnTo>
                    <a:lnTo>
                      <a:pt x="32" y="22"/>
                    </a:lnTo>
                    <a:lnTo>
                      <a:pt x="27" y="30"/>
                    </a:lnTo>
                    <a:lnTo>
                      <a:pt x="0" y="40"/>
                    </a:lnTo>
                    <a:lnTo>
                      <a:pt x="11" y="52"/>
                    </a:lnTo>
                    <a:lnTo>
                      <a:pt x="25" y="54"/>
                    </a:lnTo>
                    <a:lnTo>
                      <a:pt x="25" y="65"/>
                    </a:lnTo>
                    <a:lnTo>
                      <a:pt x="24" y="73"/>
                    </a:lnTo>
                    <a:lnTo>
                      <a:pt x="26" y="87"/>
                    </a:lnTo>
                    <a:lnTo>
                      <a:pt x="31" y="99"/>
                    </a:lnTo>
                    <a:lnTo>
                      <a:pt x="33" y="106"/>
                    </a:lnTo>
                    <a:lnTo>
                      <a:pt x="38" y="114"/>
                    </a:lnTo>
                    <a:lnTo>
                      <a:pt x="52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225"/>
              <p:cNvSpPr>
                <a:spLocks noChangeAspect="1"/>
              </p:cNvSpPr>
              <p:nvPr/>
            </p:nvSpPr>
            <p:spPr bwMode="gray">
              <a:xfrm>
                <a:off x="3340" y="114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226"/>
              <p:cNvSpPr>
                <a:spLocks noChangeAspect="1"/>
              </p:cNvSpPr>
              <p:nvPr/>
            </p:nvSpPr>
            <p:spPr bwMode="gray">
              <a:xfrm>
                <a:off x="3340" y="11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227"/>
              <p:cNvSpPr>
                <a:spLocks noChangeAspect="1"/>
              </p:cNvSpPr>
              <p:nvPr/>
            </p:nvSpPr>
            <p:spPr bwMode="gray">
              <a:xfrm>
                <a:off x="3313" y="1136"/>
                <a:ext cx="45" cy="54"/>
              </a:xfrm>
              <a:custGeom>
                <a:avLst/>
                <a:gdLst/>
                <a:ahLst/>
                <a:cxnLst>
                  <a:cxn ang="0">
                    <a:pos x="206" y="133"/>
                  </a:cxn>
                  <a:cxn ang="0">
                    <a:pos x="201" y="128"/>
                  </a:cxn>
                  <a:cxn ang="0">
                    <a:pos x="190" y="116"/>
                  </a:cxn>
                  <a:cxn ang="0">
                    <a:pos x="180" y="107"/>
                  </a:cxn>
                  <a:cxn ang="0">
                    <a:pos x="162" y="124"/>
                  </a:cxn>
                  <a:cxn ang="0">
                    <a:pos x="145" y="108"/>
                  </a:cxn>
                  <a:cxn ang="0">
                    <a:pos x="131" y="90"/>
                  </a:cxn>
                  <a:cxn ang="0">
                    <a:pos x="120" y="75"/>
                  </a:cxn>
                  <a:cxn ang="0">
                    <a:pos x="125" y="51"/>
                  </a:cxn>
                  <a:cxn ang="0">
                    <a:pos x="134" y="43"/>
                  </a:cxn>
                  <a:cxn ang="0">
                    <a:pos x="128" y="19"/>
                  </a:cxn>
                  <a:cxn ang="0">
                    <a:pos x="114" y="15"/>
                  </a:cxn>
                  <a:cxn ang="0">
                    <a:pos x="112" y="0"/>
                  </a:cxn>
                  <a:cxn ang="0">
                    <a:pos x="106" y="15"/>
                  </a:cxn>
                  <a:cxn ang="0">
                    <a:pos x="87" y="26"/>
                  </a:cxn>
                  <a:cxn ang="0">
                    <a:pos x="50" y="23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11" y="75"/>
                  </a:cxn>
                  <a:cxn ang="0">
                    <a:pos x="16" y="86"/>
                  </a:cxn>
                  <a:cxn ang="0">
                    <a:pos x="35" y="108"/>
                  </a:cxn>
                  <a:cxn ang="0">
                    <a:pos x="27" y="134"/>
                  </a:cxn>
                  <a:cxn ang="0">
                    <a:pos x="21" y="150"/>
                  </a:cxn>
                  <a:cxn ang="0">
                    <a:pos x="21" y="165"/>
                  </a:cxn>
                  <a:cxn ang="0">
                    <a:pos x="21" y="172"/>
                  </a:cxn>
                  <a:cxn ang="0">
                    <a:pos x="5" y="187"/>
                  </a:cxn>
                  <a:cxn ang="0">
                    <a:pos x="4" y="195"/>
                  </a:cxn>
                  <a:cxn ang="0">
                    <a:pos x="1" y="205"/>
                  </a:cxn>
                  <a:cxn ang="0">
                    <a:pos x="8" y="222"/>
                  </a:cxn>
                  <a:cxn ang="0">
                    <a:pos x="26" y="222"/>
                  </a:cxn>
                  <a:cxn ang="0">
                    <a:pos x="66" y="214"/>
                  </a:cxn>
                  <a:cxn ang="0">
                    <a:pos x="77" y="208"/>
                  </a:cxn>
                  <a:cxn ang="0">
                    <a:pos x="87" y="189"/>
                  </a:cxn>
                  <a:cxn ang="0">
                    <a:pos x="98" y="193"/>
                  </a:cxn>
                  <a:cxn ang="0">
                    <a:pos x="96" y="205"/>
                  </a:cxn>
                  <a:cxn ang="0">
                    <a:pos x="103" y="195"/>
                  </a:cxn>
                  <a:cxn ang="0">
                    <a:pos x="107" y="205"/>
                  </a:cxn>
                  <a:cxn ang="0">
                    <a:pos x="99" y="214"/>
                  </a:cxn>
                  <a:cxn ang="0">
                    <a:pos x="97" y="235"/>
                  </a:cxn>
                  <a:cxn ang="0">
                    <a:pos x="85" y="253"/>
                  </a:cxn>
                  <a:cxn ang="0">
                    <a:pos x="99" y="259"/>
                  </a:cxn>
                  <a:cxn ang="0">
                    <a:pos x="110" y="259"/>
                  </a:cxn>
                  <a:cxn ang="0">
                    <a:pos x="112" y="248"/>
                  </a:cxn>
                  <a:cxn ang="0">
                    <a:pos x="125" y="232"/>
                  </a:cxn>
                  <a:cxn ang="0">
                    <a:pos x="129" y="237"/>
                  </a:cxn>
                  <a:cxn ang="0">
                    <a:pos x="142" y="235"/>
                  </a:cxn>
                  <a:cxn ang="0">
                    <a:pos x="146" y="225"/>
                  </a:cxn>
                  <a:cxn ang="0">
                    <a:pos x="151" y="216"/>
                  </a:cxn>
                  <a:cxn ang="0">
                    <a:pos x="166" y="202"/>
                  </a:cxn>
                  <a:cxn ang="0">
                    <a:pos x="169" y="184"/>
                  </a:cxn>
                  <a:cxn ang="0">
                    <a:pos x="180" y="165"/>
                  </a:cxn>
                  <a:cxn ang="0">
                    <a:pos x="222" y="152"/>
                  </a:cxn>
                  <a:cxn ang="0">
                    <a:pos x="221" y="145"/>
                  </a:cxn>
                </a:cxnLst>
                <a:rect l="0" t="0" r="r" b="b"/>
                <a:pathLst>
                  <a:path w="222" h="268">
                    <a:moveTo>
                      <a:pt x="207" y="140"/>
                    </a:moveTo>
                    <a:lnTo>
                      <a:pt x="206" y="133"/>
                    </a:lnTo>
                    <a:lnTo>
                      <a:pt x="201" y="133"/>
                    </a:lnTo>
                    <a:lnTo>
                      <a:pt x="201" y="128"/>
                    </a:lnTo>
                    <a:lnTo>
                      <a:pt x="196" y="117"/>
                    </a:lnTo>
                    <a:lnTo>
                      <a:pt x="190" y="116"/>
                    </a:lnTo>
                    <a:lnTo>
                      <a:pt x="184" y="106"/>
                    </a:lnTo>
                    <a:lnTo>
                      <a:pt x="180" y="107"/>
                    </a:lnTo>
                    <a:lnTo>
                      <a:pt x="178" y="114"/>
                    </a:lnTo>
                    <a:lnTo>
                      <a:pt x="162" y="124"/>
                    </a:lnTo>
                    <a:lnTo>
                      <a:pt x="150" y="116"/>
                    </a:lnTo>
                    <a:lnTo>
                      <a:pt x="145" y="108"/>
                    </a:lnTo>
                    <a:lnTo>
                      <a:pt x="139" y="106"/>
                    </a:lnTo>
                    <a:lnTo>
                      <a:pt x="131" y="90"/>
                    </a:lnTo>
                    <a:lnTo>
                      <a:pt x="124" y="86"/>
                    </a:lnTo>
                    <a:lnTo>
                      <a:pt x="120" y="75"/>
                    </a:lnTo>
                    <a:lnTo>
                      <a:pt x="120" y="64"/>
                    </a:lnTo>
                    <a:lnTo>
                      <a:pt x="125" y="51"/>
                    </a:lnTo>
                    <a:lnTo>
                      <a:pt x="134" y="53"/>
                    </a:lnTo>
                    <a:lnTo>
                      <a:pt x="134" y="43"/>
                    </a:lnTo>
                    <a:lnTo>
                      <a:pt x="137" y="37"/>
                    </a:lnTo>
                    <a:lnTo>
                      <a:pt x="128" y="19"/>
                    </a:lnTo>
                    <a:lnTo>
                      <a:pt x="119" y="25"/>
                    </a:lnTo>
                    <a:lnTo>
                      <a:pt x="114" y="15"/>
                    </a:lnTo>
                    <a:lnTo>
                      <a:pt x="114" y="6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6" y="15"/>
                    </a:lnTo>
                    <a:lnTo>
                      <a:pt x="93" y="17"/>
                    </a:lnTo>
                    <a:lnTo>
                      <a:pt x="87" y="26"/>
                    </a:lnTo>
                    <a:lnTo>
                      <a:pt x="66" y="28"/>
                    </a:lnTo>
                    <a:lnTo>
                      <a:pt x="50" y="23"/>
                    </a:lnTo>
                    <a:lnTo>
                      <a:pt x="28" y="3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6" y="66"/>
                    </a:lnTo>
                    <a:lnTo>
                      <a:pt x="11" y="75"/>
                    </a:lnTo>
                    <a:lnTo>
                      <a:pt x="16" y="75"/>
                    </a:lnTo>
                    <a:lnTo>
                      <a:pt x="16" y="86"/>
                    </a:lnTo>
                    <a:lnTo>
                      <a:pt x="39" y="101"/>
                    </a:lnTo>
                    <a:lnTo>
                      <a:pt x="35" y="108"/>
                    </a:lnTo>
                    <a:lnTo>
                      <a:pt x="34" y="119"/>
                    </a:lnTo>
                    <a:lnTo>
                      <a:pt x="27" y="134"/>
                    </a:lnTo>
                    <a:lnTo>
                      <a:pt x="27" y="140"/>
                    </a:lnTo>
                    <a:lnTo>
                      <a:pt x="21" y="150"/>
                    </a:lnTo>
                    <a:lnTo>
                      <a:pt x="22" y="156"/>
                    </a:lnTo>
                    <a:lnTo>
                      <a:pt x="21" y="165"/>
                    </a:lnTo>
                    <a:lnTo>
                      <a:pt x="20" y="166"/>
                    </a:lnTo>
                    <a:lnTo>
                      <a:pt x="21" y="172"/>
                    </a:lnTo>
                    <a:lnTo>
                      <a:pt x="20" y="177"/>
                    </a:lnTo>
                    <a:lnTo>
                      <a:pt x="5" y="187"/>
                    </a:lnTo>
                    <a:lnTo>
                      <a:pt x="5" y="192"/>
                    </a:lnTo>
                    <a:lnTo>
                      <a:pt x="4" y="195"/>
                    </a:lnTo>
                    <a:lnTo>
                      <a:pt x="0" y="198"/>
                    </a:lnTo>
                    <a:lnTo>
                      <a:pt x="1" y="205"/>
                    </a:lnTo>
                    <a:lnTo>
                      <a:pt x="0" y="214"/>
                    </a:lnTo>
                    <a:lnTo>
                      <a:pt x="8" y="222"/>
                    </a:lnTo>
                    <a:lnTo>
                      <a:pt x="17" y="216"/>
                    </a:lnTo>
                    <a:lnTo>
                      <a:pt x="26" y="222"/>
                    </a:lnTo>
                    <a:lnTo>
                      <a:pt x="32" y="215"/>
                    </a:lnTo>
                    <a:lnTo>
                      <a:pt x="66" y="214"/>
                    </a:lnTo>
                    <a:lnTo>
                      <a:pt x="67" y="210"/>
                    </a:lnTo>
                    <a:lnTo>
                      <a:pt x="77" y="208"/>
                    </a:lnTo>
                    <a:lnTo>
                      <a:pt x="80" y="198"/>
                    </a:lnTo>
                    <a:lnTo>
                      <a:pt x="87" y="189"/>
                    </a:lnTo>
                    <a:lnTo>
                      <a:pt x="97" y="191"/>
                    </a:lnTo>
                    <a:lnTo>
                      <a:pt x="98" y="193"/>
                    </a:lnTo>
                    <a:lnTo>
                      <a:pt x="94" y="200"/>
                    </a:lnTo>
                    <a:lnTo>
                      <a:pt x="96" y="205"/>
                    </a:lnTo>
                    <a:lnTo>
                      <a:pt x="98" y="209"/>
                    </a:lnTo>
                    <a:lnTo>
                      <a:pt x="103" y="195"/>
                    </a:lnTo>
                    <a:lnTo>
                      <a:pt x="110" y="195"/>
                    </a:lnTo>
                    <a:lnTo>
                      <a:pt x="107" y="205"/>
                    </a:lnTo>
                    <a:lnTo>
                      <a:pt x="107" y="210"/>
                    </a:lnTo>
                    <a:lnTo>
                      <a:pt x="99" y="214"/>
                    </a:lnTo>
                    <a:lnTo>
                      <a:pt x="94" y="222"/>
                    </a:lnTo>
                    <a:lnTo>
                      <a:pt x="97" y="235"/>
                    </a:lnTo>
                    <a:lnTo>
                      <a:pt x="96" y="240"/>
                    </a:lnTo>
                    <a:lnTo>
                      <a:pt x="85" y="253"/>
                    </a:lnTo>
                    <a:lnTo>
                      <a:pt x="91" y="265"/>
                    </a:lnTo>
                    <a:lnTo>
                      <a:pt x="99" y="259"/>
                    </a:lnTo>
                    <a:lnTo>
                      <a:pt x="101" y="268"/>
                    </a:lnTo>
                    <a:lnTo>
                      <a:pt x="110" y="259"/>
                    </a:lnTo>
                    <a:lnTo>
                      <a:pt x="109" y="252"/>
                    </a:lnTo>
                    <a:lnTo>
                      <a:pt x="112" y="248"/>
                    </a:lnTo>
                    <a:lnTo>
                      <a:pt x="125" y="238"/>
                    </a:lnTo>
                    <a:lnTo>
                      <a:pt x="125" y="232"/>
                    </a:lnTo>
                    <a:lnTo>
                      <a:pt x="126" y="232"/>
                    </a:lnTo>
                    <a:lnTo>
                      <a:pt x="129" y="237"/>
                    </a:lnTo>
                    <a:lnTo>
                      <a:pt x="133" y="240"/>
                    </a:lnTo>
                    <a:lnTo>
                      <a:pt x="142" y="235"/>
                    </a:lnTo>
                    <a:lnTo>
                      <a:pt x="144" y="229"/>
                    </a:lnTo>
                    <a:lnTo>
                      <a:pt x="146" y="225"/>
                    </a:lnTo>
                    <a:lnTo>
                      <a:pt x="151" y="226"/>
                    </a:lnTo>
                    <a:lnTo>
                      <a:pt x="151" y="216"/>
                    </a:lnTo>
                    <a:lnTo>
                      <a:pt x="160" y="213"/>
                    </a:lnTo>
                    <a:lnTo>
                      <a:pt x="166" y="202"/>
                    </a:lnTo>
                    <a:lnTo>
                      <a:pt x="166" y="193"/>
                    </a:lnTo>
                    <a:lnTo>
                      <a:pt x="169" y="184"/>
                    </a:lnTo>
                    <a:lnTo>
                      <a:pt x="179" y="175"/>
                    </a:lnTo>
                    <a:lnTo>
                      <a:pt x="180" y="165"/>
                    </a:lnTo>
                    <a:lnTo>
                      <a:pt x="204" y="152"/>
                    </a:lnTo>
                    <a:lnTo>
                      <a:pt x="222" y="152"/>
                    </a:lnTo>
                    <a:lnTo>
                      <a:pt x="222" y="148"/>
                    </a:lnTo>
                    <a:lnTo>
                      <a:pt x="221" y="145"/>
                    </a:lnTo>
                    <a:lnTo>
                      <a:pt x="207" y="14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228"/>
              <p:cNvSpPr>
                <a:spLocks noChangeAspect="1"/>
              </p:cNvSpPr>
              <p:nvPr/>
            </p:nvSpPr>
            <p:spPr bwMode="gray">
              <a:xfrm>
                <a:off x="3284" y="1036"/>
                <a:ext cx="99" cy="52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23" y="22"/>
                  </a:cxn>
                  <a:cxn ang="0">
                    <a:pos x="2" y="41"/>
                  </a:cxn>
                  <a:cxn ang="0">
                    <a:pos x="15" y="61"/>
                  </a:cxn>
                  <a:cxn ang="0">
                    <a:pos x="23" y="72"/>
                  </a:cxn>
                  <a:cxn ang="0">
                    <a:pos x="29" y="76"/>
                  </a:cxn>
                  <a:cxn ang="0">
                    <a:pos x="36" y="91"/>
                  </a:cxn>
                  <a:cxn ang="0">
                    <a:pos x="70" y="97"/>
                  </a:cxn>
                  <a:cxn ang="0">
                    <a:pos x="85" y="86"/>
                  </a:cxn>
                  <a:cxn ang="0">
                    <a:pos x="121" y="79"/>
                  </a:cxn>
                  <a:cxn ang="0">
                    <a:pos x="144" y="69"/>
                  </a:cxn>
                  <a:cxn ang="0">
                    <a:pos x="202" y="66"/>
                  </a:cxn>
                  <a:cxn ang="0">
                    <a:pos x="199" y="76"/>
                  </a:cxn>
                  <a:cxn ang="0">
                    <a:pos x="209" y="88"/>
                  </a:cxn>
                  <a:cxn ang="0">
                    <a:pos x="202" y="96"/>
                  </a:cxn>
                  <a:cxn ang="0">
                    <a:pos x="153" y="106"/>
                  </a:cxn>
                  <a:cxn ang="0">
                    <a:pos x="133" y="106"/>
                  </a:cxn>
                  <a:cxn ang="0">
                    <a:pos x="145" y="123"/>
                  </a:cxn>
                  <a:cxn ang="0">
                    <a:pos x="158" y="130"/>
                  </a:cxn>
                  <a:cxn ang="0">
                    <a:pos x="153" y="144"/>
                  </a:cxn>
                  <a:cxn ang="0">
                    <a:pos x="117" y="131"/>
                  </a:cxn>
                  <a:cxn ang="0">
                    <a:pos x="98" y="119"/>
                  </a:cxn>
                  <a:cxn ang="0">
                    <a:pos x="86" y="138"/>
                  </a:cxn>
                  <a:cxn ang="0">
                    <a:pos x="106" y="158"/>
                  </a:cxn>
                  <a:cxn ang="0">
                    <a:pos x="142" y="183"/>
                  </a:cxn>
                  <a:cxn ang="0">
                    <a:pos x="160" y="199"/>
                  </a:cxn>
                  <a:cxn ang="0">
                    <a:pos x="175" y="188"/>
                  </a:cxn>
                  <a:cxn ang="0">
                    <a:pos x="186" y="183"/>
                  </a:cxn>
                  <a:cxn ang="0">
                    <a:pos x="218" y="187"/>
                  </a:cxn>
                  <a:cxn ang="0">
                    <a:pos x="249" y="187"/>
                  </a:cxn>
                  <a:cxn ang="0">
                    <a:pos x="244" y="206"/>
                  </a:cxn>
                  <a:cxn ang="0">
                    <a:pos x="257" y="228"/>
                  </a:cxn>
                  <a:cxn ang="0">
                    <a:pos x="261" y="246"/>
                  </a:cxn>
                  <a:cxn ang="0">
                    <a:pos x="279" y="259"/>
                  </a:cxn>
                  <a:cxn ang="0">
                    <a:pos x="287" y="259"/>
                  </a:cxn>
                  <a:cxn ang="0">
                    <a:pos x="332" y="236"/>
                  </a:cxn>
                  <a:cxn ang="0">
                    <a:pos x="354" y="211"/>
                  </a:cxn>
                  <a:cxn ang="0">
                    <a:pos x="376" y="209"/>
                  </a:cxn>
                  <a:cxn ang="0">
                    <a:pos x="391" y="208"/>
                  </a:cxn>
                  <a:cxn ang="0">
                    <a:pos x="413" y="182"/>
                  </a:cxn>
                  <a:cxn ang="0">
                    <a:pos x="424" y="163"/>
                  </a:cxn>
                  <a:cxn ang="0">
                    <a:pos x="428" y="150"/>
                  </a:cxn>
                  <a:cxn ang="0">
                    <a:pos x="421" y="124"/>
                  </a:cxn>
                  <a:cxn ang="0">
                    <a:pos x="443" y="112"/>
                  </a:cxn>
                  <a:cxn ang="0">
                    <a:pos x="459" y="87"/>
                  </a:cxn>
                  <a:cxn ang="0">
                    <a:pos x="462" y="79"/>
                  </a:cxn>
                  <a:cxn ang="0">
                    <a:pos x="491" y="57"/>
                  </a:cxn>
                  <a:cxn ang="0">
                    <a:pos x="487" y="28"/>
                  </a:cxn>
                  <a:cxn ang="0">
                    <a:pos x="492" y="11"/>
                  </a:cxn>
                  <a:cxn ang="0">
                    <a:pos x="235" y="0"/>
                  </a:cxn>
                  <a:cxn ang="0">
                    <a:pos x="228" y="11"/>
                  </a:cxn>
                  <a:cxn ang="0">
                    <a:pos x="67" y="0"/>
                  </a:cxn>
                  <a:cxn ang="0">
                    <a:pos x="35" y="0"/>
                  </a:cxn>
                </a:cxnLst>
                <a:rect l="0" t="0" r="r" b="b"/>
                <a:pathLst>
                  <a:path w="496" h="260">
                    <a:moveTo>
                      <a:pt x="32" y="12"/>
                    </a:moveTo>
                    <a:lnTo>
                      <a:pt x="30" y="17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23" y="18"/>
                    </a:lnTo>
                    <a:lnTo>
                      <a:pt x="23" y="22"/>
                    </a:lnTo>
                    <a:lnTo>
                      <a:pt x="13" y="22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9" y="43"/>
                    </a:lnTo>
                    <a:lnTo>
                      <a:pt x="8" y="54"/>
                    </a:lnTo>
                    <a:lnTo>
                      <a:pt x="15" y="61"/>
                    </a:lnTo>
                    <a:lnTo>
                      <a:pt x="15" y="68"/>
                    </a:lnTo>
                    <a:lnTo>
                      <a:pt x="21" y="80"/>
                    </a:lnTo>
                    <a:lnTo>
                      <a:pt x="23" y="72"/>
                    </a:lnTo>
                    <a:lnTo>
                      <a:pt x="29" y="68"/>
                    </a:lnTo>
                    <a:lnTo>
                      <a:pt x="27" y="72"/>
                    </a:lnTo>
                    <a:lnTo>
                      <a:pt x="29" y="76"/>
                    </a:lnTo>
                    <a:lnTo>
                      <a:pt x="32" y="77"/>
                    </a:lnTo>
                    <a:lnTo>
                      <a:pt x="29" y="85"/>
                    </a:lnTo>
                    <a:lnTo>
                      <a:pt x="36" y="91"/>
                    </a:lnTo>
                    <a:lnTo>
                      <a:pt x="67" y="88"/>
                    </a:lnTo>
                    <a:lnTo>
                      <a:pt x="70" y="91"/>
                    </a:lnTo>
                    <a:lnTo>
                      <a:pt x="70" y="97"/>
                    </a:lnTo>
                    <a:lnTo>
                      <a:pt x="75" y="98"/>
                    </a:lnTo>
                    <a:lnTo>
                      <a:pt x="85" y="90"/>
                    </a:lnTo>
                    <a:lnTo>
                      <a:pt x="85" y="86"/>
                    </a:lnTo>
                    <a:lnTo>
                      <a:pt x="102" y="86"/>
                    </a:lnTo>
                    <a:lnTo>
                      <a:pt x="107" y="79"/>
                    </a:lnTo>
                    <a:lnTo>
                      <a:pt x="121" y="79"/>
                    </a:lnTo>
                    <a:lnTo>
                      <a:pt x="122" y="74"/>
                    </a:lnTo>
                    <a:lnTo>
                      <a:pt x="142" y="76"/>
                    </a:lnTo>
                    <a:lnTo>
                      <a:pt x="144" y="69"/>
                    </a:lnTo>
                    <a:lnTo>
                      <a:pt x="187" y="70"/>
                    </a:lnTo>
                    <a:lnTo>
                      <a:pt x="192" y="63"/>
                    </a:lnTo>
                    <a:lnTo>
                      <a:pt x="202" y="66"/>
                    </a:lnTo>
                    <a:lnTo>
                      <a:pt x="207" y="60"/>
                    </a:lnTo>
                    <a:lnTo>
                      <a:pt x="207" y="71"/>
                    </a:lnTo>
                    <a:lnTo>
                      <a:pt x="199" y="76"/>
                    </a:lnTo>
                    <a:lnTo>
                      <a:pt x="211" y="77"/>
                    </a:lnTo>
                    <a:lnTo>
                      <a:pt x="209" y="81"/>
                    </a:lnTo>
                    <a:lnTo>
                      <a:pt x="209" y="88"/>
                    </a:lnTo>
                    <a:lnTo>
                      <a:pt x="201" y="91"/>
                    </a:lnTo>
                    <a:lnTo>
                      <a:pt x="201" y="95"/>
                    </a:lnTo>
                    <a:lnTo>
                      <a:pt x="202" y="96"/>
                    </a:lnTo>
                    <a:lnTo>
                      <a:pt x="201" y="99"/>
                    </a:lnTo>
                    <a:lnTo>
                      <a:pt x="156" y="98"/>
                    </a:lnTo>
                    <a:lnTo>
                      <a:pt x="153" y="106"/>
                    </a:lnTo>
                    <a:lnTo>
                      <a:pt x="149" y="104"/>
                    </a:lnTo>
                    <a:lnTo>
                      <a:pt x="149" y="98"/>
                    </a:lnTo>
                    <a:lnTo>
                      <a:pt x="133" y="106"/>
                    </a:lnTo>
                    <a:lnTo>
                      <a:pt x="136" y="112"/>
                    </a:lnTo>
                    <a:lnTo>
                      <a:pt x="132" y="118"/>
                    </a:lnTo>
                    <a:lnTo>
                      <a:pt x="145" y="123"/>
                    </a:lnTo>
                    <a:lnTo>
                      <a:pt x="147" y="128"/>
                    </a:lnTo>
                    <a:lnTo>
                      <a:pt x="156" y="127"/>
                    </a:lnTo>
                    <a:lnTo>
                      <a:pt x="158" y="130"/>
                    </a:lnTo>
                    <a:lnTo>
                      <a:pt x="158" y="135"/>
                    </a:lnTo>
                    <a:lnTo>
                      <a:pt x="161" y="140"/>
                    </a:lnTo>
                    <a:lnTo>
                      <a:pt x="153" y="144"/>
                    </a:lnTo>
                    <a:lnTo>
                      <a:pt x="144" y="135"/>
                    </a:lnTo>
                    <a:lnTo>
                      <a:pt x="118" y="138"/>
                    </a:lnTo>
                    <a:lnTo>
                      <a:pt x="117" y="131"/>
                    </a:lnTo>
                    <a:lnTo>
                      <a:pt x="112" y="130"/>
                    </a:lnTo>
                    <a:lnTo>
                      <a:pt x="112" y="124"/>
                    </a:lnTo>
                    <a:lnTo>
                      <a:pt x="98" y="119"/>
                    </a:lnTo>
                    <a:lnTo>
                      <a:pt x="85" y="128"/>
                    </a:lnTo>
                    <a:lnTo>
                      <a:pt x="84" y="131"/>
                    </a:lnTo>
                    <a:lnTo>
                      <a:pt x="86" y="138"/>
                    </a:lnTo>
                    <a:lnTo>
                      <a:pt x="94" y="145"/>
                    </a:lnTo>
                    <a:lnTo>
                      <a:pt x="96" y="154"/>
                    </a:lnTo>
                    <a:lnTo>
                      <a:pt x="106" y="158"/>
                    </a:lnTo>
                    <a:lnTo>
                      <a:pt x="115" y="172"/>
                    </a:lnTo>
                    <a:lnTo>
                      <a:pt x="139" y="174"/>
                    </a:lnTo>
                    <a:lnTo>
                      <a:pt x="142" y="183"/>
                    </a:lnTo>
                    <a:lnTo>
                      <a:pt x="142" y="194"/>
                    </a:lnTo>
                    <a:lnTo>
                      <a:pt x="150" y="203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4"/>
                    </a:lnTo>
                    <a:lnTo>
                      <a:pt x="175" y="188"/>
                    </a:lnTo>
                    <a:lnTo>
                      <a:pt x="181" y="195"/>
                    </a:lnTo>
                    <a:lnTo>
                      <a:pt x="182" y="183"/>
                    </a:lnTo>
                    <a:lnTo>
                      <a:pt x="186" y="183"/>
                    </a:lnTo>
                    <a:lnTo>
                      <a:pt x="187" y="190"/>
                    </a:lnTo>
                    <a:lnTo>
                      <a:pt x="203" y="199"/>
                    </a:lnTo>
                    <a:lnTo>
                      <a:pt x="218" y="187"/>
                    </a:lnTo>
                    <a:lnTo>
                      <a:pt x="241" y="195"/>
                    </a:lnTo>
                    <a:lnTo>
                      <a:pt x="246" y="192"/>
                    </a:lnTo>
                    <a:lnTo>
                      <a:pt x="249" y="187"/>
                    </a:lnTo>
                    <a:lnTo>
                      <a:pt x="250" y="188"/>
                    </a:lnTo>
                    <a:lnTo>
                      <a:pt x="249" y="198"/>
                    </a:lnTo>
                    <a:lnTo>
                      <a:pt x="244" y="206"/>
                    </a:lnTo>
                    <a:lnTo>
                      <a:pt x="246" y="224"/>
                    </a:lnTo>
                    <a:lnTo>
                      <a:pt x="254" y="232"/>
                    </a:lnTo>
                    <a:lnTo>
                      <a:pt x="257" y="228"/>
                    </a:lnTo>
                    <a:lnTo>
                      <a:pt x="255" y="236"/>
                    </a:lnTo>
                    <a:lnTo>
                      <a:pt x="263" y="243"/>
                    </a:lnTo>
                    <a:lnTo>
                      <a:pt x="261" y="246"/>
                    </a:lnTo>
                    <a:lnTo>
                      <a:pt x="262" y="249"/>
                    </a:lnTo>
                    <a:lnTo>
                      <a:pt x="278" y="253"/>
                    </a:lnTo>
                    <a:lnTo>
                      <a:pt x="279" y="259"/>
                    </a:lnTo>
                    <a:lnTo>
                      <a:pt x="283" y="260"/>
                    </a:lnTo>
                    <a:lnTo>
                      <a:pt x="287" y="254"/>
                    </a:lnTo>
                    <a:lnTo>
                      <a:pt x="287" y="259"/>
                    </a:lnTo>
                    <a:lnTo>
                      <a:pt x="315" y="255"/>
                    </a:lnTo>
                    <a:lnTo>
                      <a:pt x="328" y="247"/>
                    </a:lnTo>
                    <a:lnTo>
                      <a:pt x="332" y="236"/>
                    </a:lnTo>
                    <a:lnTo>
                      <a:pt x="333" y="221"/>
                    </a:lnTo>
                    <a:lnTo>
                      <a:pt x="337" y="217"/>
                    </a:lnTo>
                    <a:lnTo>
                      <a:pt x="354" y="211"/>
                    </a:lnTo>
                    <a:lnTo>
                      <a:pt x="367" y="199"/>
                    </a:lnTo>
                    <a:lnTo>
                      <a:pt x="376" y="204"/>
                    </a:lnTo>
                    <a:lnTo>
                      <a:pt x="376" y="209"/>
                    </a:lnTo>
                    <a:lnTo>
                      <a:pt x="379" y="211"/>
                    </a:lnTo>
                    <a:lnTo>
                      <a:pt x="385" y="204"/>
                    </a:lnTo>
                    <a:lnTo>
                      <a:pt x="391" y="208"/>
                    </a:lnTo>
                    <a:lnTo>
                      <a:pt x="405" y="194"/>
                    </a:lnTo>
                    <a:lnTo>
                      <a:pt x="414" y="188"/>
                    </a:lnTo>
                    <a:lnTo>
                      <a:pt x="413" y="182"/>
                    </a:lnTo>
                    <a:lnTo>
                      <a:pt x="418" y="174"/>
                    </a:lnTo>
                    <a:lnTo>
                      <a:pt x="417" y="166"/>
                    </a:lnTo>
                    <a:lnTo>
                      <a:pt x="424" y="163"/>
                    </a:lnTo>
                    <a:lnTo>
                      <a:pt x="425" y="156"/>
                    </a:lnTo>
                    <a:lnTo>
                      <a:pt x="425" y="150"/>
                    </a:lnTo>
                    <a:lnTo>
                      <a:pt x="428" y="150"/>
                    </a:lnTo>
                    <a:lnTo>
                      <a:pt x="427" y="142"/>
                    </a:lnTo>
                    <a:lnTo>
                      <a:pt x="422" y="140"/>
                    </a:lnTo>
                    <a:lnTo>
                      <a:pt x="421" y="124"/>
                    </a:lnTo>
                    <a:lnTo>
                      <a:pt x="433" y="114"/>
                    </a:lnTo>
                    <a:lnTo>
                      <a:pt x="434" y="109"/>
                    </a:lnTo>
                    <a:lnTo>
                      <a:pt x="443" y="112"/>
                    </a:lnTo>
                    <a:lnTo>
                      <a:pt x="448" y="98"/>
                    </a:lnTo>
                    <a:lnTo>
                      <a:pt x="455" y="99"/>
                    </a:lnTo>
                    <a:lnTo>
                      <a:pt x="459" y="87"/>
                    </a:lnTo>
                    <a:lnTo>
                      <a:pt x="465" y="86"/>
                    </a:lnTo>
                    <a:lnTo>
                      <a:pt x="462" y="84"/>
                    </a:lnTo>
                    <a:lnTo>
                      <a:pt x="462" y="79"/>
                    </a:lnTo>
                    <a:lnTo>
                      <a:pt x="472" y="66"/>
                    </a:lnTo>
                    <a:lnTo>
                      <a:pt x="473" y="60"/>
                    </a:lnTo>
                    <a:lnTo>
                      <a:pt x="491" y="57"/>
                    </a:lnTo>
                    <a:lnTo>
                      <a:pt x="494" y="44"/>
                    </a:lnTo>
                    <a:lnTo>
                      <a:pt x="496" y="37"/>
                    </a:lnTo>
                    <a:lnTo>
                      <a:pt x="487" y="28"/>
                    </a:lnTo>
                    <a:lnTo>
                      <a:pt x="488" y="26"/>
                    </a:lnTo>
                    <a:lnTo>
                      <a:pt x="487" y="21"/>
                    </a:lnTo>
                    <a:lnTo>
                      <a:pt x="492" y="11"/>
                    </a:lnTo>
                    <a:lnTo>
                      <a:pt x="491" y="4"/>
                    </a:lnTo>
                    <a:lnTo>
                      <a:pt x="492" y="0"/>
                    </a:lnTo>
                    <a:lnTo>
                      <a:pt x="235" y="0"/>
                    </a:lnTo>
                    <a:lnTo>
                      <a:pt x="235" y="4"/>
                    </a:lnTo>
                    <a:lnTo>
                      <a:pt x="230" y="2"/>
                    </a:lnTo>
                    <a:lnTo>
                      <a:pt x="228" y="11"/>
                    </a:lnTo>
                    <a:lnTo>
                      <a:pt x="222" y="5"/>
                    </a:lnTo>
                    <a:lnTo>
                      <a:pt x="21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35" y="0"/>
                    </a:lnTo>
                    <a:lnTo>
                      <a:pt x="31" y="6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4" name="Freeform 229"/>
            <p:cNvSpPr>
              <a:spLocks noChangeAspect="1"/>
            </p:cNvSpPr>
            <p:nvPr/>
          </p:nvSpPr>
          <p:spPr bwMode="gray">
            <a:xfrm>
              <a:off x="5129196" y="2823286"/>
              <a:ext cx="6361" cy="698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2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13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3" y="0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3" y="2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230"/>
            <p:cNvSpPr>
              <a:spLocks noChangeAspect="1"/>
            </p:cNvSpPr>
            <p:nvPr/>
          </p:nvSpPr>
          <p:spPr bwMode="gray">
            <a:xfrm>
              <a:off x="5467895" y="2189440"/>
              <a:ext cx="46115" cy="48892"/>
            </a:xfrm>
            <a:custGeom>
              <a:avLst/>
              <a:gdLst/>
              <a:ahLst/>
              <a:cxnLst>
                <a:cxn ang="0">
                  <a:pos x="82" y="27"/>
                </a:cxn>
                <a:cxn ang="0">
                  <a:pos x="96" y="46"/>
                </a:cxn>
                <a:cxn ang="0">
                  <a:pos x="118" y="55"/>
                </a:cxn>
                <a:cxn ang="0">
                  <a:pos x="128" y="70"/>
                </a:cxn>
                <a:cxn ang="0">
                  <a:pos x="137" y="68"/>
                </a:cxn>
                <a:cxn ang="0">
                  <a:pos x="141" y="90"/>
                </a:cxn>
                <a:cxn ang="0">
                  <a:pos x="130" y="87"/>
                </a:cxn>
                <a:cxn ang="0">
                  <a:pos x="123" y="82"/>
                </a:cxn>
                <a:cxn ang="0">
                  <a:pos x="107" y="81"/>
                </a:cxn>
                <a:cxn ang="0">
                  <a:pos x="97" y="92"/>
                </a:cxn>
                <a:cxn ang="0">
                  <a:pos x="110" y="101"/>
                </a:cxn>
                <a:cxn ang="0">
                  <a:pos x="118" y="112"/>
                </a:cxn>
                <a:cxn ang="0">
                  <a:pos x="129" y="113"/>
                </a:cxn>
                <a:cxn ang="0">
                  <a:pos x="128" y="138"/>
                </a:cxn>
                <a:cxn ang="0">
                  <a:pos x="121" y="140"/>
                </a:cxn>
                <a:cxn ang="0">
                  <a:pos x="110" y="133"/>
                </a:cxn>
                <a:cxn ang="0">
                  <a:pos x="110" y="122"/>
                </a:cxn>
                <a:cxn ang="0">
                  <a:pos x="97" y="128"/>
                </a:cxn>
                <a:cxn ang="0">
                  <a:pos x="75" y="98"/>
                </a:cxn>
                <a:cxn ang="0">
                  <a:pos x="31" y="76"/>
                </a:cxn>
                <a:cxn ang="0">
                  <a:pos x="24" y="62"/>
                </a:cxn>
                <a:cxn ang="0">
                  <a:pos x="10" y="50"/>
                </a:cxn>
                <a:cxn ang="0">
                  <a:pos x="8" y="39"/>
                </a:cxn>
                <a:cxn ang="0">
                  <a:pos x="4" y="33"/>
                </a:cxn>
                <a:cxn ang="0">
                  <a:pos x="4" y="2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5" y="0"/>
                </a:cxn>
                <a:cxn ang="0">
                  <a:pos x="49" y="9"/>
                </a:cxn>
                <a:cxn ang="0">
                  <a:pos x="58" y="5"/>
                </a:cxn>
                <a:cxn ang="0">
                  <a:pos x="75" y="15"/>
                </a:cxn>
                <a:cxn ang="0">
                  <a:pos x="82" y="27"/>
                </a:cxn>
              </a:cxnLst>
              <a:rect l="0" t="0" r="r" b="b"/>
              <a:pathLst>
                <a:path w="141" h="140">
                  <a:moveTo>
                    <a:pt x="82" y="27"/>
                  </a:moveTo>
                  <a:lnTo>
                    <a:pt x="96" y="46"/>
                  </a:lnTo>
                  <a:lnTo>
                    <a:pt x="118" y="55"/>
                  </a:lnTo>
                  <a:lnTo>
                    <a:pt x="128" y="70"/>
                  </a:lnTo>
                  <a:lnTo>
                    <a:pt x="137" y="68"/>
                  </a:lnTo>
                  <a:lnTo>
                    <a:pt x="141" y="90"/>
                  </a:lnTo>
                  <a:lnTo>
                    <a:pt x="130" y="87"/>
                  </a:lnTo>
                  <a:lnTo>
                    <a:pt x="123" y="82"/>
                  </a:lnTo>
                  <a:lnTo>
                    <a:pt x="107" y="81"/>
                  </a:lnTo>
                  <a:lnTo>
                    <a:pt x="97" y="92"/>
                  </a:lnTo>
                  <a:lnTo>
                    <a:pt x="110" y="101"/>
                  </a:lnTo>
                  <a:lnTo>
                    <a:pt x="118" y="112"/>
                  </a:lnTo>
                  <a:lnTo>
                    <a:pt x="129" y="113"/>
                  </a:lnTo>
                  <a:lnTo>
                    <a:pt x="128" y="138"/>
                  </a:lnTo>
                  <a:lnTo>
                    <a:pt x="121" y="140"/>
                  </a:lnTo>
                  <a:lnTo>
                    <a:pt x="110" y="133"/>
                  </a:lnTo>
                  <a:lnTo>
                    <a:pt x="110" y="122"/>
                  </a:lnTo>
                  <a:lnTo>
                    <a:pt x="97" y="128"/>
                  </a:lnTo>
                  <a:lnTo>
                    <a:pt x="75" y="98"/>
                  </a:lnTo>
                  <a:lnTo>
                    <a:pt x="31" y="76"/>
                  </a:lnTo>
                  <a:lnTo>
                    <a:pt x="24" y="62"/>
                  </a:lnTo>
                  <a:lnTo>
                    <a:pt x="10" y="50"/>
                  </a:lnTo>
                  <a:lnTo>
                    <a:pt x="8" y="39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5" y="0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75" y="15"/>
                  </a:lnTo>
                  <a:lnTo>
                    <a:pt x="82" y="2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231"/>
            <p:cNvSpPr>
              <a:spLocks noChangeAspect="1"/>
            </p:cNvSpPr>
            <p:nvPr/>
          </p:nvSpPr>
          <p:spPr bwMode="gray">
            <a:xfrm>
              <a:off x="5407470" y="2302938"/>
              <a:ext cx="46115" cy="34923"/>
            </a:xfrm>
            <a:custGeom>
              <a:avLst/>
              <a:gdLst/>
              <a:ahLst/>
              <a:cxnLst>
                <a:cxn ang="0">
                  <a:pos x="144" y="31"/>
                </a:cxn>
                <a:cxn ang="0">
                  <a:pos x="144" y="51"/>
                </a:cxn>
                <a:cxn ang="0">
                  <a:pos x="146" y="69"/>
                </a:cxn>
                <a:cxn ang="0">
                  <a:pos x="134" y="78"/>
                </a:cxn>
                <a:cxn ang="0">
                  <a:pos x="123" y="79"/>
                </a:cxn>
                <a:cxn ang="0">
                  <a:pos x="116" y="76"/>
                </a:cxn>
                <a:cxn ang="0">
                  <a:pos x="112" y="86"/>
                </a:cxn>
                <a:cxn ang="0">
                  <a:pos x="94" y="80"/>
                </a:cxn>
                <a:cxn ang="0">
                  <a:pos x="76" y="87"/>
                </a:cxn>
                <a:cxn ang="0">
                  <a:pos x="32" y="98"/>
                </a:cxn>
                <a:cxn ang="0">
                  <a:pos x="10" y="102"/>
                </a:cxn>
                <a:cxn ang="0">
                  <a:pos x="0" y="100"/>
                </a:cxn>
                <a:cxn ang="0">
                  <a:pos x="1" y="82"/>
                </a:cxn>
                <a:cxn ang="0">
                  <a:pos x="4" y="70"/>
                </a:cxn>
                <a:cxn ang="0">
                  <a:pos x="25" y="58"/>
                </a:cxn>
                <a:cxn ang="0">
                  <a:pos x="46" y="39"/>
                </a:cxn>
                <a:cxn ang="0">
                  <a:pos x="51" y="33"/>
                </a:cxn>
                <a:cxn ang="0">
                  <a:pos x="91" y="22"/>
                </a:cxn>
                <a:cxn ang="0">
                  <a:pos x="105" y="9"/>
                </a:cxn>
                <a:cxn ang="0">
                  <a:pos x="118" y="0"/>
                </a:cxn>
                <a:cxn ang="0">
                  <a:pos x="123" y="8"/>
                </a:cxn>
                <a:cxn ang="0">
                  <a:pos x="140" y="22"/>
                </a:cxn>
                <a:cxn ang="0">
                  <a:pos x="144" y="31"/>
                </a:cxn>
              </a:cxnLst>
              <a:rect l="0" t="0" r="r" b="b"/>
              <a:pathLst>
                <a:path w="146" h="102">
                  <a:moveTo>
                    <a:pt x="144" y="31"/>
                  </a:moveTo>
                  <a:lnTo>
                    <a:pt x="144" y="51"/>
                  </a:lnTo>
                  <a:lnTo>
                    <a:pt x="146" y="69"/>
                  </a:lnTo>
                  <a:lnTo>
                    <a:pt x="134" y="78"/>
                  </a:lnTo>
                  <a:lnTo>
                    <a:pt x="123" y="79"/>
                  </a:lnTo>
                  <a:lnTo>
                    <a:pt x="116" y="76"/>
                  </a:lnTo>
                  <a:lnTo>
                    <a:pt x="112" y="86"/>
                  </a:lnTo>
                  <a:lnTo>
                    <a:pt x="94" y="80"/>
                  </a:lnTo>
                  <a:lnTo>
                    <a:pt x="76" y="87"/>
                  </a:lnTo>
                  <a:lnTo>
                    <a:pt x="32" y="98"/>
                  </a:lnTo>
                  <a:lnTo>
                    <a:pt x="10" y="102"/>
                  </a:lnTo>
                  <a:lnTo>
                    <a:pt x="0" y="100"/>
                  </a:lnTo>
                  <a:lnTo>
                    <a:pt x="1" y="82"/>
                  </a:lnTo>
                  <a:lnTo>
                    <a:pt x="4" y="70"/>
                  </a:lnTo>
                  <a:lnTo>
                    <a:pt x="25" y="58"/>
                  </a:lnTo>
                  <a:lnTo>
                    <a:pt x="46" y="39"/>
                  </a:lnTo>
                  <a:lnTo>
                    <a:pt x="51" y="33"/>
                  </a:lnTo>
                  <a:lnTo>
                    <a:pt x="91" y="22"/>
                  </a:lnTo>
                  <a:lnTo>
                    <a:pt x="105" y="9"/>
                  </a:lnTo>
                  <a:lnTo>
                    <a:pt x="118" y="0"/>
                  </a:lnTo>
                  <a:lnTo>
                    <a:pt x="123" y="8"/>
                  </a:lnTo>
                  <a:lnTo>
                    <a:pt x="140" y="22"/>
                  </a:lnTo>
                  <a:lnTo>
                    <a:pt x="144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232"/>
            <p:cNvSpPr>
              <a:spLocks noChangeAspect="1"/>
            </p:cNvSpPr>
            <p:nvPr/>
          </p:nvSpPr>
          <p:spPr bwMode="gray">
            <a:xfrm>
              <a:off x="5130786" y="2818048"/>
              <a:ext cx="14312" cy="5239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1" y="6"/>
                </a:cxn>
                <a:cxn ang="0">
                  <a:pos x="14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9"/>
                </a:cxn>
                <a:cxn ang="0">
                  <a:pos x="6" y="15"/>
                </a:cxn>
                <a:cxn ang="0">
                  <a:pos x="1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27" y="6"/>
                </a:cxn>
                <a:cxn ang="0">
                  <a:pos x="41" y="7"/>
                </a:cxn>
                <a:cxn ang="0">
                  <a:pos x="44" y="4"/>
                </a:cxn>
              </a:cxnLst>
              <a:rect l="0" t="0" r="r" b="b"/>
              <a:pathLst>
                <a:path w="44" h="15">
                  <a:moveTo>
                    <a:pt x="44" y="4"/>
                  </a:moveTo>
                  <a:lnTo>
                    <a:pt x="41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6"/>
                  </a:lnTo>
                  <a:lnTo>
                    <a:pt x="41" y="7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233"/>
            <p:cNvSpPr>
              <a:spLocks noChangeAspect="1"/>
            </p:cNvSpPr>
            <p:nvPr/>
          </p:nvSpPr>
          <p:spPr bwMode="gray">
            <a:xfrm>
              <a:off x="4625121" y="1594008"/>
              <a:ext cx="965216" cy="1225786"/>
            </a:xfrm>
            <a:custGeom>
              <a:avLst/>
              <a:gdLst/>
              <a:ahLst/>
              <a:cxnLst>
                <a:cxn ang="0">
                  <a:pos x="334" y="269"/>
                </a:cxn>
                <a:cxn ang="0">
                  <a:pos x="56" y="423"/>
                </a:cxn>
                <a:cxn ang="0">
                  <a:pos x="87" y="620"/>
                </a:cxn>
                <a:cxn ang="0">
                  <a:pos x="345" y="649"/>
                </a:cxn>
                <a:cxn ang="0">
                  <a:pos x="370" y="802"/>
                </a:cxn>
                <a:cxn ang="0">
                  <a:pos x="203" y="910"/>
                </a:cxn>
                <a:cxn ang="0">
                  <a:pos x="382" y="1005"/>
                </a:cxn>
                <a:cxn ang="0">
                  <a:pos x="663" y="1060"/>
                </a:cxn>
                <a:cxn ang="0">
                  <a:pos x="789" y="1212"/>
                </a:cxn>
                <a:cxn ang="0">
                  <a:pos x="914" y="1457"/>
                </a:cxn>
                <a:cxn ang="0">
                  <a:pos x="957" y="1666"/>
                </a:cxn>
                <a:cxn ang="0">
                  <a:pos x="946" y="1937"/>
                </a:cxn>
                <a:cxn ang="0">
                  <a:pos x="1155" y="1924"/>
                </a:cxn>
                <a:cxn ang="0">
                  <a:pos x="1212" y="2100"/>
                </a:cxn>
                <a:cxn ang="0">
                  <a:pos x="1198" y="2196"/>
                </a:cxn>
                <a:cxn ang="0">
                  <a:pos x="1193" y="2371"/>
                </a:cxn>
                <a:cxn ang="0">
                  <a:pos x="1189" y="2458"/>
                </a:cxn>
                <a:cxn ang="0">
                  <a:pos x="1066" y="2539"/>
                </a:cxn>
                <a:cxn ang="0">
                  <a:pos x="1064" y="2750"/>
                </a:cxn>
                <a:cxn ang="0">
                  <a:pos x="1125" y="2895"/>
                </a:cxn>
                <a:cxn ang="0">
                  <a:pos x="1211" y="2960"/>
                </a:cxn>
                <a:cxn ang="0">
                  <a:pos x="1195" y="3116"/>
                </a:cxn>
                <a:cxn ang="0">
                  <a:pos x="1279" y="3272"/>
                </a:cxn>
                <a:cxn ang="0">
                  <a:pos x="1338" y="3337"/>
                </a:cxn>
                <a:cxn ang="0">
                  <a:pos x="1363" y="3416"/>
                </a:cxn>
                <a:cxn ang="0">
                  <a:pos x="1470" y="3433"/>
                </a:cxn>
                <a:cxn ang="0">
                  <a:pos x="1537" y="3452"/>
                </a:cxn>
                <a:cxn ang="0">
                  <a:pos x="1629" y="3467"/>
                </a:cxn>
                <a:cxn ang="0">
                  <a:pos x="1687" y="3305"/>
                </a:cxn>
                <a:cxn ang="0">
                  <a:pos x="1689" y="3152"/>
                </a:cxn>
                <a:cxn ang="0">
                  <a:pos x="1764" y="3101"/>
                </a:cxn>
                <a:cxn ang="0">
                  <a:pos x="1753" y="2943"/>
                </a:cxn>
                <a:cxn ang="0">
                  <a:pos x="1812" y="2852"/>
                </a:cxn>
                <a:cxn ang="0">
                  <a:pos x="1901" y="2792"/>
                </a:cxn>
                <a:cxn ang="0">
                  <a:pos x="1930" y="2799"/>
                </a:cxn>
                <a:cxn ang="0">
                  <a:pos x="2028" y="2774"/>
                </a:cxn>
                <a:cxn ang="0">
                  <a:pos x="2118" y="2690"/>
                </a:cxn>
                <a:cxn ang="0">
                  <a:pos x="2174" y="2551"/>
                </a:cxn>
                <a:cxn ang="0">
                  <a:pos x="2221" y="2438"/>
                </a:cxn>
                <a:cxn ang="0">
                  <a:pos x="2324" y="2497"/>
                </a:cxn>
                <a:cxn ang="0">
                  <a:pos x="2398" y="2454"/>
                </a:cxn>
                <a:cxn ang="0">
                  <a:pos x="2533" y="2404"/>
                </a:cxn>
                <a:cxn ang="0">
                  <a:pos x="2608" y="2324"/>
                </a:cxn>
                <a:cxn ang="0">
                  <a:pos x="2693" y="2260"/>
                </a:cxn>
                <a:cxn ang="0">
                  <a:pos x="2744" y="2191"/>
                </a:cxn>
                <a:cxn ang="0">
                  <a:pos x="2518" y="2132"/>
                </a:cxn>
                <a:cxn ang="0">
                  <a:pos x="2535" y="1960"/>
                </a:cxn>
                <a:cxn ang="0">
                  <a:pos x="2675" y="2082"/>
                </a:cxn>
                <a:cxn ang="0">
                  <a:pos x="2798" y="2021"/>
                </a:cxn>
                <a:cxn ang="0">
                  <a:pos x="2734" y="1919"/>
                </a:cxn>
                <a:cxn ang="0">
                  <a:pos x="2637" y="1764"/>
                </a:cxn>
                <a:cxn ang="0">
                  <a:pos x="2526" y="1666"/>
                </a:cxn>
                <a:cxn ang="0">
                  <a:pos x="2780" y="1635"/>
                </a:cxn>
                <a:cxn ang="0">
                  <a:pos x="2761" y="1433"/>
                </a:cxn>
                <a:cxn ang="0">
                  <a:pos x="2855" y="1350"/>
                </a:cxn>
                <a:cxn ang="0">
                  <a:pos x="2914" y="1260"/>
                </a:cxn>
                <a:cxn ang="0">
                  <a:pos x="2866" y="1034"/>
                </a:cxn>
                <a:cxn ang="0">
                  <a:pos x="2763" y="931"/>
                </a:cxn>
                <a:cxn ang="0">
                  <a:pos x="3000" y="845"/>
                </a:cxn>
                <a:cxn ang="0">
                  <a:pos x="2868" y="650"/>
                </a:cxn>
                <a:cxn ang="0">
                  <a:pos x="2831" y="472"/>
                </a:cxn>
                <a:cxn ang="0">
                  <a:pos x="2931" y="232"/>
                </a:cxn>
                <a:cxn ang="0">
                  <a:pos x="3035" y="0"/>
                </a:cxn>
              </a:cxnLst>
              <a:rect l="0" t="0" r="r" b="b"/>
              <a:pathLst>
                <a:path w="3035" h="3510">
                  <a:moveTo>
                    <a:pt x="430" y="18"/>
                  </a:moveTo>
                  <a:lnTo>
                    <a:pt x="443" y="28"/>
                  </a:lnTo>
                  <a:lnTo>
                    <a:pt x="454" y="26"/>
                  </a:lnTo>
                  <a:lnTo>
                    <a:pt x="467" y="50"/>
                  </a:lnTo>
                  <a:lnTo>
                    <a:pt x="458" y="63"/>
                  </a:lnTo>
                  <a:lnTo>
                    <a:pt x="442" y="66"/>
                  </a:lnTo>
                  <a:lnTo>
                    <a:pt x="427" y="63"/>
                  </a:lnTo>
                  <a:lnTo>
                    <a:pt x="420" y="93"/>
                  </a:lnTo>
                  <a:lnTo>
                    <a:pt x="430" y="101"/>
                  </a:lnTo>
                  <a:lnTo>
                    <a:pt x="438" y="117"/>
                  </a:lnTo>
                  <a:lnTo>
                    <a:pt x="442" y="131"/>
                  </a:lnTo>
                  <a:lnTo>
                    <a:pt x="442" y="147"/>
                  </a:lnTo>
                  <a:lnTo>
                    <a:pt x="443" y="157"/>
                  </a:lnTo>
                  <a:lnTo>
                    <a:pt x="424" y="183"/>
                  </a:lnTo>
                  <a:lnTo>
                    <a:pt x="416" y="204"/>
                  </a:lnTo>
                  <a:lnTo>
                    <a:pt x="406" y="212"/>
                  </a:lnTo>
                  <a:lnTo>
                    <a:pt x="382" y="255"/>
                  </a:lnTo>
                  <a:lnTo>
                    <a:pt x="377" y="276"/>
                  </a:lnTo>
                  <a:lnTo>
                    <a:pt x="368" y="283"/>
                  </a:lnTo>
                  <a:lnTo>
                    <a:pt x="363" y="278"/>
                  </a:lnTo>
                  <a:lnTo>
                    <a:pt x="351" y="278"/>
                  </a:lnTo>
                  <a:lnTo>
                    <a:pt x="334" y="269"/>
                  </a:lnTo>
                  <a:lnTo>
                    <a:pt x="322" y="278"/>
                  </a:lnTo>
                  <a:lnTo>
                    <a:pt x="311" y="258"/>
                  </a:lnTo>
                  <a:lnTo>
                    <a:pt x="275" y="274"/>
                  </a:lnTo>
                  <a:lnTo>
                    <a:pt x="274" y="284"/>
                  </a:lnTo>
                  <a:lnTo>
                    <a:pt x="263" y="278"/>
                  </a:lnTo>
                  <a:lnTo>
                    <a:pt x="231" y="285"/>
                  </a:lnTo>
                  <a:lnTo>
                    <a:pt x="204" y="305"/>
                  </a:lnTo>
                  <a:lnTo>
                    <a:pt x="195" y="314"/>
                  </a:lnTo>
                  <a:lnTo>
                    <a:pt x="201" y="325"/>
                  </a:lnTo>
                  <a:lnTo>
                    <a:pt x="217" y="330"/>
                  </a:lnTo>
                  <a:lnTo>
                    <a:pt x="216" y="343"/>
                  </a:lnTo>
                  <a:lnTo>
                    <a:pt x="199" y="337"/>
                  </a:lnTo>
                  <a:lnTo>
                    <a:pt x="191" y="341"/>
                  </a:lnTo>
                  <a:lnTo>
                    <a:pt x="189" y="350"/>
                  </a:lnTo>
                  <a:lnTo>
                    <a:pt x="183" y="355"/>
                  </a:lnTo>
                  <a:lnTo>
                    <a:pt x="153" y="357"/>
                  </a:lnTo>
                  <a:lnTo>
                    <a:pt x="140" y="370"/>
                  </a:lnTo>
                  <a:lnTo>
                    <a:pt x="114" y="378"/>
                  </a:lnTo>
                  <a:lnTo>
                    <a:pt x="106" y="411"/>
                  </a:lnTo>
                  <a:lnTo>
                    <a:pt x="87" y="402"/>
                  </a:lnTo>
                  <a:lnTo>
                    <a:pt x="65" y="409"/>
                  </a:lnTo>
                  <a:lnTo>
                    <a:pt x="56" y="423"/>
                  </a:lnTo>
                  <a:lnTo>
                    <a:pt x="32" y="432"/>
                  </a:lnTo>
                  <a:lnTo>
                    <a:pt x="18" y="443"/>
                  </a:lnTo>
                  <a:lnTo>
                    <a:pt x="15" y="458"/>
                  </a:lnTo>
                  <a:lnTo>
                    <a:pt x="16" y="464"/>
                  </a:lnTo>
                  <a:lnTo>
                    <a:pt x="5" y="485"/>
                  </a:lnTo>
                  <a:lnTo>
                    <a:pt x="6" y="494"/>
                  </a:lnTo>
                  <a:lnTo>
                    <a:pt x="26" y="499"/>
                  </a:lnTo>
                  <a:lnTo>
                    <a:pt x="13" y="504"/>
                  </a:lnTo>
                  <a:lnTo>
                    <a:pt x="13" y="510"/>
                  </a:lnTo>
                  <a:lnTo>
                    <a:pt x="10" y="526"/>
                  </a:lnTo>
                  <a:lnTo>
                    <a:pt x="0" y="529"/>
                  </a:lnTo>
                  <a:lnTo>
                    <a:pt x="4" y="540"/>
                  </a:lnTo>
                  <a:lnTo>
                    <a:pt x="18" y="555"/>
                  </a:lnTo>
                  <a:lnTo>
                    <a:pt x="33" y="563"/>
                  </a:lnTo>
                  <a:lnTo>
                    <a:pt x="37" y="572"/>
                  </a:lnTo>
                  <a:lnTo>
                    <a:pt x="37" y="586"/>
                  </a:lnTo>
                  <a:lnTo>
                    <a:pt x="39" y="591"/>
                  </a:lnTo>
                  <a:lnTo>
                    <a:pt x="58" y="601"/>
                  </a:lnTo>
                  <a:lnTo>
                    <a:pt x="65" y="598"/>
                  </a:lnTo>
                  <a:lnTo>
                    <a:pt x="76" y="607"/>
                  </a:lnTo>
                  <a:lnTo>
                    <a:pt x="91" y="608"/>
                  </a:lnTo>
                  <a:lnTo>
                    <a:pt x="87" y="620"/>
                  </a:lnTo>
                  <a:lnTo>
                    <a:pt x="92" y="634"/>
                  </a:lnTo>
                  <a:lnTo>
                    <a:pt x="114" y="630"/>
                  </a:lnTo>
                  <a:lnTo>
                    <a:pt x="155" y="614"/>
                  </a:lnTo>
                  <a:lnTo>
                    <a:pt x="134" y="641"/>
                  </a:lnTo>
                  <a:lnTo>
                    <a:pt x="128" y="660"/>
                  </a:lnTo>
                  <a:lnTo>
                    <a:pt x="160" y="660"/>
                  </a:lnTo>
                  <a:lnTo>
                    <a:pt x="180" y="649"/>
                  </a:lnTo>
                  <a:lnTo>
                    <a:pt x="180" y="657"/>
                  </a:lnTo>
                  <a:lnTo>
                    <a:pt x="153" y="678"/>
                  </a:lnTo>
                  <a:lnTo>
                    <a:pt x="158" y="693"/>
                  </a:lnTo>
                  <a:lnTo>
                    <a:pt x="196" y="709"/>
                  </a:lnTo>
                  <a:lnTo>
                    <a:pt x="214" y="711"/>
                  </a:lnTo>
                  <a:lnTo>
                    <a:pt x="236" y="700"/>
                  </a:lnTo>
                  <a:lnTo>
                    <a:pt x="237" y="685"/>
                  </a:lnTo>
                  <a:lnTo>
                    <a:pt x="230" y="663"/>
                  </a:lnTo>
                  <a:lnTo>
                    <a:pt x="239" y="660"/>
                  </a:lnTo>
                  <a:lnTo>
                    <a:pt x="253" y="678"/>
                  </a:lnTo>
                  <a:lnTo>
                    <a:pt x="258" y="694"/>
                  </a:lnTo>
                  <a:lnTo>
                    <a:pt x="289" y="694"/>
                  </a:lnTo>
                  <a:lnTo>
                    <a:pt x="314" y="688"/>
                  </a:lnTo>
                  <a:lnTo>
                    <a:pt x="329" y="663"/>
                  </a:lnTo>
                  <a:lnTo>
                    <a:pt x="345" y="649"/>
                  </a:lnTo>
                  <a:lnTo>
                    <a:pt x="356" y="646"/>
                  </a:lnTo>
                  <a:lnTo>
                    <a:pt x="354" y="658"/>
                  </a:lnTo>
                  <a:lnTo>
                    <a:pt x="340" y="666"/>
                  </a:lnTo>
                  <a:lnTo>
                    <a:pt x="345" y="673"/>
                  </a:lnTo>
                  <a:lnTo>
                    <a:pt x="352" y="671"/>
                  </a:lnTo>
                  <a:lnTo>
                    <a:pt x="360" y="658"/>
                  </a:lnTo>
                  <a:lnTo>
                    <a:pt x="375" y="655"/>
                  </a:lnTo>
                  <a:lnTo>
                    <a:pt x="379" y="665"/>
                  </a:lnTo>
                  <a:lnTo>
                    <a:pt x="381" y="678"/>
                  </a:lnTo>
                  <a:lnTo>
                    <a:pt x="393" y="688"/>
                  </a:lnTo>
                  <a:lnTo>
                    <a:pt x="389" y="706"/>
                  </a:lnTo>
                  <a:lnTo>
                    <a:pt x="381" y="716"/>
                  </a:lnTo>
                  <a:lnTo>
                    <a:pt x="365" y="714"/>
                  </a:lnTo>
                  <a:lnTo>
                    <a:pt x="356" y="725"/>
                  </a:lnTo>
                  <a:lnTo>
                    <a:pt x="359" y="736"/>
                  </a:lnTo>
                  <a:lnTo>
                    <a:pt x="365" y="747"/>
                  </a:lnTo>
                  <a:lnTo>
                    <a:pt x="395" y="763"/>
                  </a:lnTo>
                  <a:lnTo>
                    <a:pt x="398" y="769"/>
                  </a:lnTo>
                  <a:lnTo>
                    <a:pt x="397" y="776"/>
                  </a:lnTo>
                  <a:lnTo>
                    <a:pt x="391" y="785"/>
                  </a:lnTo>
                  <a:lnTo>
                    <a:pt x="373" y="791"/>
                  </a:lnTo>
                  <a:lnTo>
                    <a:pt x="370" y="802"/>
                  </a:lnTo>
                  <a:lnTo>
                    <a:pt x="360" y="803"/>
                  </a:lnTo>
                  <a:lnTo>
                    <a:pt x="346" y="796"/>
                  </a:lnTo>
                  <a:lnTo>
                    <a:pt x="289" y="781"/>
                  </a:lnTo>
                  <a:lnTo>
                    <a:pt x="258" y="789"/>
                  </a:lnTo>
                  <a:lnTo>
                    <a:pt x="203" y="776"/>
                  </a:lnTo>
                  <a:lnTo>
                    <a:pt x="146" y="774"/>
                  </a:lnTo>
                  <a:lnTo>
                    <a:pt x="117" y="787"/>
                  </a:lnTo>
                  <a:lnTo>
                    <a:pt x="119" y="797"/>
                  </a:lnTo>
                  <a:lnTo>
                    <a:pt x="106" y="800"/>
                  </a:lnTo>
                  <a:lnTo>
                    <a:pt x="88" y="829"/>
                  </a:lnTo>
                  <a:lnTo>
                    <a:pt x="81" y="840"/>
                  </a:lnTo>
                  <a:lnTo>
                    <a:pt x="87" y="838"/>
                  </a:lnTo>
                  <a:lnTo>
                    <a:pt x="110" y="851"/>
                  </a:lnTo>
                  <a:lnTo>
                    <a:pt x="114" y="860"/>
                  </a:lnTo>
                  <a:lnTo>
                    <a:pt x="113" y="872"/>
                  </a:lnTo>
                  <a:lnTo>
                    <a:pt x="129" y="884"/>
                  </a:lnTo>
                  <a:lnTo>
                    <a:pt x="149" y="881"/>
                  </a:lnTo>
                  <a:lnTo>
                    <a:pt x="173" y="828"/>
                  </a:lnTo>
                  <a:lnTo>
                    <a:pt x="179" y="833"/>
                  </a:lnTo>
                  <a:lnTo>
                    <a:pt x="160" y="870"/>
                  </a:lnTo>
                  <a:lnTo>
                    <a:pt x="166" y="894"/>
                  </a:lnTo>
                  <a:lnTo>
                    <a:pt x="203" y="910"/>
                  </a:lnTo>
                  <a:lnTo>
                    <a:pt x="233" y="915"/>
                  </a:lnTo>
                  <a:lnTo>
                    <a:pt x="262" y="909"/>
                  </a:lnTo>
                  <a:lnTo>
                    <a:pt x="260" y="924"/>
                  </a:lnTo>
                  <a:lnTo>
                    <a:pt x="243" y="937"/>
                  </a:lnTo>
                  <a:lnTo>
                    <a:pt x="222" y="937"/>
                  </a:lnTo>
                  <a:lnTo>
                    <a:pt x="185" y="976"/>
                  </a:lnTo>
                  <a:lnTo>
                    <a:pt x="198" y="996"/>
                  </a:lnTo>
                  <a:lnTo>
                    <a:pt x="214" y="1012"/>
                  </a:lnTo>
                  <a:lnTo>
                    <a:pt x="225" y="1031"/>
                  </a:lnTo>
                  <a:lnTo>
                    <a:pt x="262" y="1061"/>
                  </a:lnTo>
                  <a:lnTo>
                    <a:pt x="292" y="1070"/>
                  </a:lnTo>
                  <a:lnTo>
                    <a:pt x="309" y="1081"/>
                  </a:lnTo>
                  <a:lnTo>
                    <a:pt x="336" y="1087"/>
                  </a:lnTo>
                  <a:lnTo>
                    <a:pt x="362" y="1099"/>
                  </a:lnTo>
                  <a:lnTo>
                    <a:pt x="329" y="1048"/>
                  </a:lnTo>
                  <a:lnTo>
                    <a:pt x="313" y="1037"/>
                  </a:lnTo>
                  <a:lnTo>
                    <a:pt x="328" y="1016"/>
                  </a:lnTo>
                  <a:lnTo>
                    <a:pt x="340" y="1016"/>
                  </a:lnTo>
                  <a:lnTo>
                    <a:pt x="357" y="1043"/>
                  </a:lnTo>
                  <a:lnTo>
                    <a:pt x="368" y="1044"/>
                  </a:lnTo>
                  <a:lnTo>
                    <a:pt x="372" y="1024"/>
                  </a:lnTo>
                  <a:lnTo>
                    <a:pt x="382" y="1005"/>
                  </a:lnTo>
                  <a:lnTo>
                    <a:pt x="410" y="1015"/>
                  </a:lnTo>
                  <a:lnTo>
                    <a:pt x="404" y="1028"/>
                  </a:lnTo>
                  <a:lnTo>
                    <a:pt x="402" y="1054"/>
                  </a:lnTo>
                  <a:lnTo>
                    <a:pt x="419" y="1071"/>
                  </a:lnTo>
                  <a:lnTo>
                    <a:pt x="430" y="1062"/>
                  </a:lnTo>
                  <a:lnTo>
                    <a:pt x="440" y="1042"/>
                  </a:lnTo>
                  <a:lnTo>
                    <a:pt x="453" y="1034"/>
                  </a:lnTo>
                  <a:lnTo>
                    <a:pt x="462" y="1038"/>
                  </a:lnTo>
                  <a:lnTo>
                    <a:pt x="465" y="1023"/>
                  </a:lnTo>
                  <a:lnTo>
                    <a:pt x="476" y="1010"/>
                  </a:lnTo>
                  <a:lnTo>
                    <a:pt x="491" y="1001"/>
                  </a:lnTo>
                  <a:lnTo>
                    <a:pt x="491" y="1021"/>
                  </a:lnTo>
                  <a:lnTo>
                    <a:pt x="502" y="1039"/>
                  </a:lnTo>
                  <a:lnTo>
                    <a:pt x="521" y="1022"/>
                  </a:lnTo>
                  <a:lnTo>
                    <a:pt x="534" y="992"/>
                  </a:lnTo>
                  <a:lnTo>
                    <a:pt x="554" y="997"/>
                  </a:lnTo>
                  <a:lnTo>
                    <a:pt x="562" y="1018"/>
                  </a:lnTo>
                  <a:lnTo>
                    <a:pt x="575" y="1024"/>
                  </a:lnTo>
                  <a:lnTo>
                    <a:pt x="581" y="1019"/>
                  </a:lnTo>
                  <a:lnTo>
                    <a:pt x="593" y="1021"/>
                  </a:lnTo>
                  <a:lnTo>
                    <a:pt x="657" y="1040"/>
                  </a:lnTo>
                  <a:lnTo>
                    <a:pt x="663" y="1060"/>
                  </a:lnTo>
                  <a:lnTo>
                    <a:pt x="671" y="1066"/>
                  </a:lnTo>
                  <a:lnTo>
                    <a:pt x="672" y="1075"/>
                  </a:lnTo>
                  <a:lnTo>
                    <a:pt x="672" y="1054"/>
                  </a:lnTo>
                  <a:lnTo>
                    <a:pt x="673" y="1054"/>
                  </a:lnTo>
                  <a:lnTo>
                    <a:pt x="698" y="1075"/>
                  </a:lnTo>
                  <a:lnTo>
                    <a:pt x="715" y="1085"/>
                  </a:lnTo>
                  <a:lnTo>
                    <a:pt x="723" y="1082"/>
                  </a:lnTo>
                  <a:lnTo>
                    <a:pt x="727" y="1092"/>
                  </a:lnTo>
                  <a:lnTo>
                    <a:pt x="725" y="1118"/>
                  </a:lnTo>
                  <a:lnTo>
                    <a:pt x="737" y="1115"/>
                  </a:lnTo>
                  <a:lnTo>
                    <a:pt x="750" y="1099"/>
                  </a:lnTo>
                  <a:lnTo>
                    <a:pt x="758" y="1121"/>
                  </a:lnTo>
                  <a:lnTo>
                    <a:pt x="763" y="1123"/>
                  </a:lnTo>
                  <a:lnTo>
                    <a:pt x="771" y="1132"/>
                  </a:lnTo>
                  <a:lnTo>
                    <a:pt x="787" y="1128"/>
                  </a:lnTo>
                  <a:lnTo>
                    <a:pt x="791" y="1140"/>
                  </a:lnTo>
                  <a:lnTo>
                    <a:pt x="798" y="1153"/>
                  </a:lnTo>
                  <a:lnTo>
                    <a:pt x="800" y="1166"/>
                  </a:lnTo>
                  <a:lnTo>
                    <a:pt x="803" y="1169"/>
                  </a:lnTo>
                  <a:lnTo>
                    <a:pt x="802" y="1180"/>
                  </a:lnTo>
                  <a:lnTo>
                    <a:pt x="792" y="1199"/>
                  </a:lnTo>
                  <a:lnTo>
                    <a:pt x="789" y="1212"/>
                  </a:lnTo>
                  <a:lnTo>
                    <a:pt x="800" y="1200"/>
                  </a:lnTo>
                  <a:lnTo>
                    <a:pt x="802" y="1215"/>
                  </a:lnTo>
                  <a:lnTo>
                    <a:pt x="801" y="1221"/>
                  </a:lnTo>
                  <a:lnTo>
                    <a:pt x="812" y="1241"/>
                  </a:lnTo>
                  <a:lnTo>
                    <a:pt x="814" y="1261"/>
                  </a:lnTo>
                  <a:lnTo>
                    <a:pt x="823" y="1275"/>
                  </a:lnTo>
                  <a:lnTo>
                    <a:pt x="877" y="1314"/>
                  </a:lnTo>
                  <a:lnTo>
                    <a:pt x="878" y="1322"/>
                  </a:lnTo>
                  <a:lnTo>
                    <a:pt x="871" y="1329"/>
                  </a:lnTo>
                  <a:lnTo>
                    <a:pt x="867" y="1336"/>
                  </a:lnTo>
                  <a:lnTo>
                    <a:pt x="872" y="1349"/>
                  </a:lnTo>
                  <a:lnTo>
                    <a:pt x="886" y="1352"/>
                  </a:lnTo>
                  <a:lnTo>
                    <a:pt x="914" y="1392"/>
                  </a:lnTo>
                  <a:lnTo>
                    <a:pt x="906" y="1397"/>
                  </a:lnTo>
                  <a:lnTo>
                    <a:pt x="882" y="1404"/>
                  </a:lnTo>
                  <a:lnTo>
                    <a:pt x="900" y="1409"/>
                  </a:lnTo>
                  <a:lnTo>
                    <a:pt x="913" y="1406"/>
                  </a:lnTo>
                  <a:lnTo>
                    <a:pt x="915" y="1422"/>
                  </a:lnTo>
                  <a:lnTo>
                    <a:pt x="892" y="1422"/>
                  </a:lnTo>
                  <a:lnTo>
                    <a:pt x="915" y="1433"/>
                  </a:lnTo>
                  <a:lnTo>
                    <a:pt x="918" y="1440"/>
                  </a:lnTo>
                  <a:lnTo>
                    <a:pt x="914" y="1457"/>
                  </a:lnTo>
                  <a:lnTo>
                    <a:pt x="911" y="1483"/>
                  </a:lnTo>
                  <a:lnTo>
                    <a:pt x="922" y="1480"/>
                  </a:lnTo>
                  <a:lnTo>
                    <a:pt x="930" y="1489"/>
                  </a:lnTo>
                  <a:lnTo>
                    <a:pt x="921" y="1501"/>
                  </a:lnTo>
                  <a:lnTo>
                    <a:pt x="941" y="1521"/>
                  </a:lnTo>
                  <a:lnTo>
                    <a:pt x="937" y="1542"/>
                  </a:lnTo>
                  <a:lnTo>
                    <a:pt x="938" y="1549"/>
                  </a:lnTo>
                  <a:lnTo>
                    <a:pt x="929" y="1544"/>
                  </a:lnTo>
                  <a:lnTo>
                    <a:pt x="927" y="1555"/>
                  </a:lnTo>
                  <a:lnTo>
                    <a:pt x="929" y="1564"/>
                  </a:lnTo>
                  <a:lnTo>
                    <a:pt x="952" y="1581"/>
                  </a:lnTo>
                  <a:lnTo>
                    <a:pt x="954" y="1587"/>
                  </a:lnTo>
                  <a:lnTo>
                    <a:pt x="956" y="1597"/>
                  </a:lnTo>
                  <a:lnTo>
                    <a:pt x="949" y="1618"/>
                  </a:lnTo>
                  <a:lnTo>
                    <a:pt x="958" y="1616"/>
                  </a:lnTo>
                  <a:lnTo>
                    <a:pt x="975" y="1607"/>
                  </a:lnTo>
                  <a:lnTo>
                    <a:pt x="967" y="1615"/>
                  </a:lnTo>
                  <a:lnTo>
                    <a:pt x="963" y="1624"/>
                  </a:lnTo>
                  <a:lnTo>
                    <a:pt x="960" y="1636"/>
                  </a:lnTo>
                  <a:lnTo>
                    <a:pt x="972" y="1646"/>
                  </a:lnTo>
                  <a:lnTo>
                    <a:pt x="962" y="1652"/>
                  </a:lnTo>
                  <a:lnTo>
                    <a:pt x="957" y="1666"/>
                  </a:lnTo>
                  <a:lnTo>
                    <a:pt x="947" y="1673"/>
                  </a:lnTo>
                  <a:lnTo>
                    <a:pt x="980" y="1683"/>
                  </a:lnTo>
                  <a:lnTo>
                    <a:pt x="999" y="1693"/>
                  </a:lnTo>
                  <a:lnTo>
                    <a:pt x="1006" y="1710"/>
                  </a:lnTo>
                  <a:lnTo>
                    <a:pt x="1005" y="1728"/>
                  </a:lnTo>
                  <a:lnTo>
                    <a:pt x="1000" y="1733"/>
                  </a:lnTo>
                  <a:lnTo>
                    <a:pt x="999" y="1748"/>
                  </a:lnTo>
                  <a:lnTo>
                    <a:pt x="1000" y="1765"/>
                  </a:lnTo>
                  <a:lnTo>
                    <a:pt x="1001" y="1781"/>
                  </a:lnTo>
                  <a:lnTo>
                    <a:pt x="992" y="1785"/>
                  </a:lnTo>
                  <a:lnTo>
                    <a:pt x="996" y="1801"/>
                  </a:lnTo>
                  <a:lnTo>
                    <a:pt x="990" y="1808"/>
                  </a:lnTo>
                  <a:lnTo>
                    <a:pt x="986" y="1825"/>
                  </a:lnTo>
                  <a:lnTo>
                    <a:pt x="981" y="1834"/>
                  </a:lnTo>
                  <a:lnTo>
                    <a:pt x="967" y="1854"/>
                  </a:lnTo>
                  <a:lnTo>
                    <a:pt x="953" y="1860"/>
                  </a:lnTo>
                  <a:lnTo>
                    <a:pt x="969" y="1878"/>
                  </a:lnTo>
                  <a:lnTo>
                    <a:pt x="992" y="1869"/>
                  </a:lnTo>
                  <a:lnTo>
                    <a:pt x="968" y="1898"/>
                  </a:lnTo>
                  <a:lnTo>
                    <a:pt x="951" y="1906"/>
                  </a:lnTo>
                  <a:lnTo>
                    <a:pt x="941" y="1921"/>
                  </a:lnTo>
                  <a:lnTo>
                    <a:pt x="946" y="1937"/>
                  </a:lnTo>
                  <a:lnTo>
                    <a:pt x="963" y="1968"/>
                  </a:lnTo>
                  <a:lnTo>
                    <a:pt x="973" y="1954"/>
                  </a:lnTo>
                  <a:lnTo>
                    <a:pt x="988" y="1970"/>
                  </a:lnTo>
                  <a:lnTo>
                    <a:pt x="1007" y="1976"/>
                  </a:lnTo>
                  <a:lnTo>
                    <a:pt x="1037" y="1960"/>
                  </a:lnTo>
                  <a:lnTo>
                    <a:pt x="1038" y="1943"/>
                  </a:lnTo>
                  <a:lnTo>
                    <a:pt x="1028" y="1931"/>
                  </a:lnTo>
                  <a:lnTo>
                    <a:pt x="1032" y="1919"/>
                  </a:lnTo>
                  <a:lnTo>
                    <a:pt x="1039" y="1926"/>
                  </a:lnTo>
                  <a:lnTo>
                    <a:pt x="1046" y="1917"/>
                  </a:lnTo>
                  <a:lnTo>
                    <a:pt x="1044" y="1908"/>
                  </a:lnTo>
                  <a:lnTo>
                    <a:pt x="1061" y="1895"/>
                  </a:lnTo>
                  <a:lnTo>
                    <a:pt x="1062" y="1865"/>
                  </a:lnTo>
                  <a:lnTo>
                    <a:pt x="1069" y="1882"/>
                  </a:lnTo>
                  <a:lnTo>
                    <a:pt x="1078" y="1899"/>
                  </a:lnTo>
                  <a:lnTo>
                    <a:pt x="1096" y="1883"/>
                  </a:lnTo>
                  <a:lnTo>
                    <a:pt x="1087" y="1904"/>
                  </a:lnTo>
                  <a:lnTo>
                    <a:pt x="1086" y="1919"/>
                  </a:lnTo>
                  <a:lnTo>
                    <a:pt x="1105" y="1926"/>
                  </a:lnTo>
                  <a:lnTo>
                    <a:pt x="1104" y="1930"/>
                  </a:lnTo>
                  <a:lnTo>
                    <a:pt x="1114" y="1930"/>
                  </a:lnTo>
                  <a:lnTo>
                    <a:pt x="1155" y="1924"/>
                  </a:lnTo>
                  <a:lnTo>
                    <a:pt x="1141" y="1941"/>
                  </a:lnTo>
                  <a:lnTo>
                    <a:pt x="1104" y="1953"/>
                  </a:lnTo>
                  <a:lnTo>
                    <a:pt x="1092" y="1969"/>
                  </a:lnTo>
                  <a:lnTo>
                    <a:pt x="1120" y="1973"/>
                  </a:lnTo>
                  <a:lnTo>
                    <a:pt x="1152" y="1962"/>
                  </a:lnTo>
                  <a:lnTo>
                    <a:pt x="1132" y="1975"/>
                  </a:lnTo>
                  <a:lnTo>
                    <a:pt x="1128" y="1994"/>
                  </a:lnTo>
                  <a:lnTo>
                    <a:pt x="1118" y="2011"/>
                  </a:lnTo>
                  <a:lnTo>
                    <a:pt x="1164" y="1981"/>
                  </a:lnTo>
                  <a:lnTo>
                    <a:pt x="1136" y="2017"/>
                  </a:lnTo>
                  <a:lnTo>
                    <a:pt x="1180" y="2012"/>
                  </a:lnTo>
                  <a:lnTo>
                    <a:pt x="1175" y="2025"/>
                  </a:lnTo>
                  <a:lnTo>
                    <a:pt x="1183" y="2033"/>
                  </a:lnTo>
                  <a:lnTo>
                    <a:pt x="1180" y="2041"/>
                  </a:lnTo>
                  <a:lnTo>
                    <a:pt x="1152" y="2029"/>
                  </a:lnTo>
                  <a:lnTo>
                    <a:pt x="1167" y="2045"/>
                  </a:lnTo>
                  <a:lnTo>
                    <a:pt x="1199" y="2059"/>
                  </a:lnTo>
                  <a:lnTo>
                    <a:pt x="1212" y="2075"/>
                  </a:lnTo>
                  <a:lnTo>
                    <a:pt x="1218" y="2091"/>
                  </a:lnTo>
                  <a:lnTo>
                    <a:pt x="1196" y="2082"/>
                  </a:lnTo>
                  <a:lnTo>
                    <a:pt x="1212" y="2092"/>
                  </a:lnTo>
                  <a:lnTo>
                    <a:pt x="1212" y="2100"/>
                  </a:lnTo>
                  <a:lnTo>
                    <a:pt x="1200" y="2103"/>
                  </a:lnTo>
                  <a:lnTo>
                    <a:pt x="1204" y="2111"/>
                  </a:lnTo>
                  <a:lnTo>
                    <a:pt x="1188" y="2105"/>
                  </a:lnTo>
                  <a:lnTo>
                    <a:pt x="1190" y="2121"/>
                  </a:lnTo>
                  <a:lnTo>
                    <a:pt x="1199" y="2132"/>
                  </a:lnTo>
                  <a:lnTo>
                    <a:pt x="1218" y="2124"/>
                  </a:lnTo>
                  <a:lnTo>
                    <a:pt x="1223" y="2136"/>
                  </a:lnTo>
                  <a:lnTo>
                    <a:pt x="1221" y="2148"/>
                  </a:lnTo>
                  <a:lnTo>
                    <a:pt x="1191" y="2142"/>
                  </a:lnTo>
                  <a:lnTo>
                    <a:pt x="1164" y="2131"/>
                  </a:lnTo>
                  <a:lnTo>
                    <a:pt x="1124" y="2094"/>
                  </a:lnTo>
                  <a:lnTo>
                    <a:pt x="1102" y="2080"/>
                  </a:lnTo>
                  <a:lnTo>
                    <a:pt x="1039" y="2071"/>
                  </a:lnTo>
                  <a:lnTo>
                    <a:pt x="1023" y="2073"/>
                  </a:lnTo>
                  <a:lnTo>
                    <a:pt x="1010" y="2091"/>
                  </a:lnTo>
                  <a:lnTo>
                    <a:pt x="1042" y="2138"/>
                  </a:lnTo>
                  <a:lnTo>
                    <a:pt x="1070" y="2147"/>
                  </a:lnTo>
                  <a:lnTo>
                    <a:pt x="1102" y="2162"/>
                  </a:lnTo>
                  <a:lnTo>
                    <a:pt x="1125" y="2190"/>
                  </a:lnTo>
                  <a:lnTo>
                    <a:pt x="1174" y="2201"/>
                  </a:lnTo>
                  <a:lnTo>
                    <a:pt x="1183" y="2194"/>
                  </a:lnTo>
                  <a:lnTo>
                    <a:pt x="1198" y="2196"/>
                  </a:lnTo>
                  <a:lnTo>
                    <a:pt x="1204" y="2202"/>
                  </a:lnTo>
                  <a:lnTo>
                    <a:pt x="1234" y="2200"/>
                  </a:lnTo>
                  <a:lnTo>
                    <a:pt x="1232" y="2216"/>
                  </a:lnTo>
                  <a:lnTo>
                    <a:pt x="1238" y="2232"/>
                  </a:lnTo>
                  <a:lnTo>
                    <a:pt x="1221" y="2238"/>
                  </a:lnTo>
                  <a:lnTo>
                    <a:pt x="1225" y="2255"/>
                  </a:lnTo>
                  <a:lnTo>
                    <a:pt x="1211" y="2261"/>
                  </a:lnTo>
                  <a:lnTo>
                    <a:pt x="1215" y="2276"/>
                  </a:lnTo>
                  <a:lnTo>
                    <a:pt x="1217" y="2281"/>
                  </a:lnTo>
                  <a:lnTo>
                    <a:pt x="1204" y="2288"/>
                  </a:lnTo>
                  <a:lnTo>
                    <a:pt x="1202" y="2313"/>
                  </a:lnTo>
                  <a:lnTo>
                    <a:pt x="1217" y="2324"/>
                  </a:lnTo>
                  <a:lnTo>
                    <a:pt x="1234" y="2312"/>
                  </a:lnTo>
                  <a:lnTo>
                    <a:pt x="1242" y="2326"/>
                  </a:lnTo>
                  <a:lnTo>
                    <a:pt x="1226" y="2337"/>
                  </a:lnTo>
                  <a:lnTo>
                    <a:pt x="1234" y="2349"/>
                  </a:lnTo>
                  <a:lnTo>
                    <a:pt x="1221" y="2350"/>
                  </a:lnTo>
                  <a:lnTo>
                    <a:pt x="1215" y="2337"/>
                  </a:lnTo>
                  <a:lnTo>
                    <a:pt x="1201" y="2334"/>
                  </a:lnTo>
                  <a:lnTo>
                    <a:pt x="1194" y="2341"/>
                  </a:lnTo>
                  <a:lnTo>
                    <a:pt x="1193" y="2356"/>
                  </a:lnTo>
                  <a:lnTo>
                    <a:pt x="1193" y="2371"/>
                  </a:lnTo>
                  <a:lnTo>
                    <a:pt x="1199" y="2378"/>
                  </a:lnTo>
                  <a:lnTo>
                    <a:pt x="1188" y="2392"/>
                  </a:lnTo>
                  <a:lnTo>
                    <a:pt x="1191" y="2398"/>
                  </a:lnTo>
                  <a:lnTo>
                    <a:pt x="1204" y="2395"/>
                  </a:lnTo>
                  <a:lnTo>
                    <a:pt x="1199" y="2404"/>
                  </a:lnTo>
                  <a:lnTo>
                    <a:pt x="1193" y="2421"/>
                  </a:lnTo>
                  <a:lnTo>
                    <a:pt x="1171" y="2428"/>
                  </a:lnTo>
                  <a:lnTo>
                    <a:pt x="1155" y="2421"/>
                  </a:lnTo>
                  <a:lnTo>
                    <a:pt x="1140" y="2420"/>
                  </a:lnTo>
                  <a:lnTo>
                    <a:pt x="1118" y="2426"/>
                  </a:lnTo>
                  <a:lnTo>
                    <a:pt x="1114" y="2436"/>
                  </a:lnTo>
                  <a:lnTo>
                    <a:pt x="1098" y="2452"/>
                  </a:lnTo>
                  <a:lnTo>
                    <a:pt x="1102" y="2462"/>
                  </a:lnTo>
                  <a:lnTo>
                    <a:pt x="1099" y="2463"/>
                  </a:lnTo>
                  <a:lnTo>
                    <a:pt x="1103" y="2474"/>
                  </a:lnTo>
                  <a:lnTo>
                    <a:pt x="1115" y="2468"/>
                  </a:lnTo>
                  <a:lnTo>
                    <a:pt x="1128" y="2476"/>
                  </a:lnTo>
                  <a:lnTo>
                    <a:pt x="1182" y="2459"/>
                  </a:lnTo>
                  <a:lnTo>
                    <a:pt x="1172" y="2442"/>
                  </a:lnTo>
                  <a:lnTo>
                    <a:pt x="1191" y="2443"/>
                  </a:lnTo>
                  <a:lnTo>
                    <a:pt x="1194" y="2447"/>
                  </a:lnTo>
                  <a:lnTo>
                    <a:pt x="1189" y="2458"/>
                  </a:lnTo>
                  <a:lnTo>
                    <a:pt x="1174" y="2466"/>
                  </a:lnTo>
                  <a:lnTo>
                    <a:pt x="1198" y="2479"/>
                  </a:lnTo>
                  <a:lnTo>
                    <a:pt x="1184" y="2476"/>
                  </a:lnTo>
                  <a:lnTo>
                    <a:pt x="1188" y="2485"/>
                  </a:lnTo>
                  <a:lnTo>
                    <a:pt x="1205" y="2493"/>
                  </a:lnTo>
                  <a:lnTo>
                    <a:pt x="1199" y="2498"/>
                  </a:lnTo>
                  <a:lnTo>
                    <a:pt x="1188" y="2493"/>
                  </a:lnTo>
                  <a:lnTo>
                    <a:pt x="1171" y="2500"/>
                  </a:lnTo>
                  <a:lnTo>
                    <a:pt x="1155" y="2502"/>
                  </a:lnTo>
                  <a:lnTo>
                    <a:pt x="1114" y="2481"/>
                  </a:lnTo>
                  <a:lnTo>
                    <a:pt x="1101" y="2487"/>
                  </a:lnTo>
                  <a:lnTo>
                    <a:pt x="1101" y="2492"/>
                  </a:lnTo>
                  <a:lnTo>
                    <a:pt x="1078" y="2485"/>
                  </a:lnTo>
                  <a:lnTo>
                    <a:pt x="1071" y="2491"/>
                  </a:lnTo>
                  <a:lnTo>
                    <a:pt x="1088" y="2491"/>
                  </a:lnTo>
                  <a:lnTo>
                    <a:pt x="1104" y="2508"/>
                  </a:lnTo>
                  <a:lnTo>
                    <a:pt x="1098" y="2513"/>
                  </a:lnTo>
                  <a:lnTo>
                    <a:pt x="1081" y="2503"/>
                  </a:lnTo>
                  <a:lnTo>
                    <a:pt x="1091" y="2516"/>
                  </a:lnTo>
                  <a:lnTo>
                    <a:pt x="1078" y="2516"/>
                  </a:lnTo>
                  <a:lnTo>
                    <a:pt x="1064" y="2525"/>
                  </a:lnTo>
                  <a:lnTo>
                    <a:pt x="1066" y="2539"/>
                  </a:lnTo>
                  <a:lnTo>
                    <a:pt x="1065" y="2555"/>
                  </a:lnTo>
                  <a:lnTo>
                    <a:pt x="1067" y="2556"/>
                  </a:lnTo>
                  <a:lnTo>
                    <a:pt x="1056" y="2570"/>
                  </a:lnTo>
                  <a:lnTo>
                    <a:pt x="1067" y="2578"/>
                  </a:lnTo>
                  <a:lnTo>
                    <a:pt x="1072" y="2575"/>
                  </a:lnTo>
                  <a:lnTo>
                    <a:pt x="1051" y="2590"/>
                  </a:lnTo>
                  <a:lnTo>
                    <a:pt x="1055" y="2600"/>
                  </a:lnTo>
                  <a:lnTo>
                    <a:pt x="1049" y="2605"/>
                  </a:lnTo>
                  <a:lnTo>
                    <a:pt x="1044" y="2615"/>
                  </a:lnTo>
                  <a:lnTo>
                    <a:pt x="1043" y="2640"/>
                  </a:lnTo>
                  <a:lnTo>
                    <a:pt x="1061" y="2653"/>
                  </a:lnTo>
                  <a:lnTo>
                    <a:pt x="1059" y="2667"/>
                  </a:lnTo>
                  <a:lnTo>
                    <a:pt x="1074" y="2664"/>
                  </a:lnTo>
                  <a:lnTo>
                    <a:pt x="1091" y="2665"/>
                  </a:lnTo>
                  <a:lnTo>
                    <a:pt x="1089" y="2685"/>
                  </a:lnTo>
                  <a:lnTo>
                    <a:pt x="1082" y="2690"/>
                  </a:lnTo>
                  <a:lnTo>
                    <a:pt x="1071" y="2705"/>
                  </a:lnTo>
                  <a:lnTo>
                    <a:pt x="1085" y="2719"/>
                  </a:lnTo>
                  <a:lnTo>
                    <a:pt x="1065" y="2716"/>
                  </a:lnTo>
                  <a:lnTo>
                    <a:pt x="1060" y="2728"/>
                  </a:lnTo>
                  <a:lnTo>
                    <a:pt x="1061" y="2742"/>
                  </a:lnTo>
                  <a:lnTo>
                    <a:pt x="1064" y="2750"/>
                  </a:lnTo>
                  <a:lnTo>
                    <a:pt x="1076" y="2750"/>
                  </a:lnTo>
                  <a:lnTo>
                    <a:pt x="1065" y="2764"/>
                  </a:lnTo>
                  <a:lnTo>
                    <a:pt x="1072" y="2767"/>
                  </a:lnTo>
                  <a:lnTo>
                    <a:pt x="1086" y="2767"/>
                  </a:lnTo>
                  <a:lnTo>
                    <a:pt x="1097" y="2764"/>
                  </a:lnTo>
                  <a:lnTo>
                    <a:pt x="1071" y="2787"/>
                  </a:lnTo>
                  <a:lnTo>
                    <a:pt x="1071" y="2797"/>
                  </a:lnTo>
                  <a:lnTo>
                    <a:pt x="1085" y="2802"/>
                  </a:lnTo>
                  <a:lnTo>
                    <a:pt x="1086" y="2810"/>
                  </a:lnTo>
                  <a:lnTo>
                    <a:pt x="1102" y="2802"/>
                  </a:lnTo>
                  <a:lnTo>
                    <a:pt x="1096" y="2805"/>
                  </a:lnTo>
                  <a:lnTo>
                    <a:pt x="1089" y="2815"/>
                  </a:lnTo>
                  <a:lnTo>
                    <a:pt x="1092" y="2823"/>
                  </a:lnTo>
                  <a:lnTo>
                    <a:pt x="1086" y="2834"/>
                  </a:lnTo>
                  <a:lnTo>
                    <a:pt x="1099" y="2830"/>
                  </a:lnTo>
                  <a:lnTo>
                    <a:pt x="1108" y="2825"/>
                  </a:lnTo>
                  <a:lnTo>
                    <a:pt x="1110" y="2856"/>
                  </a:lnTo>
                  <a:lnTo>
                    <a:pt x="1125" y="2855"/>
                  </a:lnTo>
                  <a:lnTo>
                    <a:pt x="1125" y="2864"/>
                  </a:lnTo>
                  <a:lnTo>
                    <a:pt x="1137" y="2864"/>
                  </a:lnTo>
                  <a:lnTo>
                    <a:pt x="1120" y="2882"/>
                  </a:lnTo>
                  <a:lnTo>
                    <a:pt x="1125" y="2895"/>
                  </a:lnTo>
                  <a:lnTo>
                    <a:pt x="1135" y="2880"/>
                  </a:lnTo>
                  <a:lnTo>
                    <a:pt x="1137" y="2896"/>
                  </a:lnTo>
                  <a:lnTo>
                    <a:pt x="1134" y="2900"/>
                  </a:lnTo>
                  <a:lnTo>
                    <a:pt x="1131" y="2916"/>
                  </a:lnTo>
                  <a:lnTo>
                    <a:pt x="1140" y="2920"/>
                  </a:lnTo>
                  <a:lnTo>
                    <a:pt x="1141" y="2932"/>
                  </a:lnTo>
                  <a:lnTo>
                    <a:pt x="1144" y="2945"/>
                  </a:lnTo>
                  <a:lnTo>
                    <a:pt x="1151" y="2937"/>
                  </a:lnTo>
                  <a:lnTo>
                    <a:pt x="1151" y="2941"/>
                  </a:lnTo>
                  <a:lnTo>
                    <a:pt x="1157" y="2943"/>
                  </a:lnTo>
                  <a:lnTo>
                    <a:pt x="1145" y="2957"/>
                  </a:lnTo>
                  <a:lnTo>
                    <a:pt x="1142" y="2965"/>
                  </a:lnTo>
                  <a:lnTo>
                    <a:pt x="1142" y="2979"/>
                  </a:lnTo>
                  <a:lnTo>
                    <a:pt x="1141" y="2990"/>
                  </a:lnTo>
                  <a:lnTo>
                    <a:pt x="1141" y="3002"/>
                  </a:lnTo>
                  <a:lnTo>
                    <a:pt x="1145" y="3017"/>
                  </a:lnTo>
                  <a:lnTo>
                    <a:pt x="1151" y="3013"/>
                  </a:lnTo>
                  <a:lnTo>
                    <a:pt x="1164" y="3013"/>
                  </a:lnTo>
                  <a:lnTo>
                    <a:pt x="1175" y="2990"/>
                  </a:lnTo>
                  <a:lnTo>
                    <a:pt x="1190" y="2961"/>
                  </a:lnTo>
                  <a:lnTo>
                    <a:pt x="1198" y="2965"/>
                  </a:lnTo>
                  <a:lnTo>
                    <a:pt x="1211" y="2960"/>
                  </a:lnTo>
                  <a:lnTo>
                    <a:pt x="1218" y="2944"/>
                  </a:lnTo>
                  <a:lnTo>
                    <a:pt x="1237" y="2954"/>
                  </a:lnTo>
                  <a:lnTo>
                    <a:pt x="1248" y="2952"/>
                  </a:lnTo>
                  <a:lnTo>
                    <a:pt x="1255" y="2968"/>
                  </a:lnTo>
                  <a:lnTo>
                    <a:pt x="1226" y="2960"/>
                  </a:lnTo>
                  <a:lnTo>
                    <a:pt x="1216" y="2970"/>
                  </a:lnTo>
                  <a:lnTo>
                    <a:pt x="1215" y="2977"/>
                  </a:lnTo>
                  <a:lnTo>
                    <a:pt x="1228" y="2988"/>
                  </a:lnTo>
                  <a:lnTo>
                    <a:pt x="1247" y="2988"/>
                  </a:lnTo>
                  <a:lnTo>
                    <a:pt x="1218" y="3000"/>
                  </a:lnTo>
                  <a:lnTo>
                    <a:pt x="1206" y="3002"/>
                  </a:lnTo>
                  <a:lnTo>
                    <a:pt x="1202" y="3018"/>
                  </a:lnTo>
                  <a:lnTo>
                    <a:pt x="1191" y="3025"/>
                  </a:lnTo>
                  <a:lnTo>
                    <a:pt x="1175" y="3027"/>
                  </a:lnTo>
                  <a:lnTo>
                    <a:pt x="1173" y="3036"/>
                  </a:lnTo>
                  <a:lnTo>
                    <a:pt x="1179" y="3057"/>
                  </a:lnTo>
                  <a:lnTo>
                    <a:pt x="1177" y="3082"/>
                  </a:lnTo>
                  <a:lnTo>
                    <a:pt x="1187" y="3078"/>
                  </a:lnTo>
                  <a:lnTo>
                    <a:pt x="1177" y="3093"/>
                  </a:lnTo>
                  <a:lnTo>
                    <a:pt x="1187" y="3110"/>
                  </a:lnTo>
                  <a:lnTo>
                    <a:pt x="1190" y="3119"/>
                  </a:lnTo>
                  <a:lnTo>
                    <a:pt x="1195" y="3116"/>
                  </a:lnTo>
                  <a:lnTo>
                    <a:pt x="1198" y="3136"/>
                  </a:lnTo>
                  <a:lnTo>
                    <a:pt x="1212" y="3160"/>
                  </a:lnTo>
                  <a:lnTo>
                    <a:pt x="1217" y="3162"/>
                  </a:lnTo>
                  <a:lnTo>
                    <a:pt x="1217" y="3165"/>
                  </a:lnTo>
                  <a:lnTo>
                    <a:pt x="1218" y="3170"/>
                  </a:lnTo>
                  <a:lnTo>
                    <a:pt x="1234" y="3173"/>
                  </a:lnTo>
                  <a:lnTo>
                    <a:pt x="1236" y="3186"/>
                  </a:lnTo>
                  <a:lnTo>
                    <a:pt x="1241" y="3195"/>
                  </a:lnTo>
                  <a:lnTo>
                    <a:pt x="1242" y="3203"/>
                  </a:lnTo>
                  <a:lnTo>
                    <a:pt x="1249" y="3196"/>
                  </a:lnTo>
                  <a:lnTo>
                    <a:pt x="1254" y="3195"/>
                  </a:lnTo>
                  <a:lnTo>
                    <a:pt x="1247" y="3212"/>
                  </a:lnTo>
                  <a:lnTo>
                    <a:pt x="1247" y="3226"/>
                  </a:lnTo>
                  <a:lnTo>
                    <a:pt x="1250" y="3232"/>
                  </a:lnTo>
                  <a:lnTo>
                    <a:pt x="1260" y="3233"/>
                  </a:lnTo>
                  <a:lnTo>
                    <a:pt x="1269" y="3238"/>
                  </a:lnTo>
                  <a:lnTo>
                    <a:pt x="1265" y="3246"/>
                  </a:lnTo>
                  <a:lnTo>
                    <a:pt x="1265" y="3255"/>
                  </a:lnTo>
                  <a:lnTo>
                    <a:pt x="1276" y="3260"/>
                  </a:lnTo>
                  <a:lnTo>
                    <a:pt x="1285" y="3260"/>
                  </a:lnTo>
                  <a:lnTo>
                    <a:pt x="1275" y="3265"/>
                  </a:lnTo>
                  <a:lnTo>
                    <a:pt x="1279" y="3272"/>
                  </a:lnTo>
                  <a:lnTo>
                    <a:pt x="1288" y="3270"/>
                  </a:lnTo>
                  <a:lnTo>
                    <a:pt x="1281" y="3275"/>
                  </a:lnTo>
                  <a:lnTo>
                    <a:pt x="1273" y="3277"/>
                  </a:lnTo>
                  <a:lnTo>
                    <a:pt x="1276" y="3282"/>
                  </a:lnTo>
                  <a:lnTo>
                    <a:pt x="1277" y="3288"/>
                  </a:lnTo>
                  <a:lnTo>
                    <a:pt x="1291" y="3286"/>
                  </a:lnTo>
                  <a:lnTo>
                    <a:pt x="1308" y="3272"/>
                  </a:lnTo>
                  <a:lnTo>
                    <a:pt x="1313" y="3276"/>
                  </a:lnTo>
                  <a:lnTo>
                    <a:pt x="1314" y="3283"/>
                  </a:lnTo>
                  <a:lnTo>
                    <a:pt x="1300" y="3292"/>
                  </a:lnTo>
                  <a:lnTo>
                    <a:pt x="1291" y="3298"/>
                  </a:lnTo>
                  <a:lnTo>
                    <a:pt x="1293" y="3304"/>
                  </a:lnTo>
                  <a:lnTo>
                    <a:pt x="1300" y="3313"/>
                  </a:lnTo>
                  <a:lnTo>
                    <a:pt x="1308" y="3319"/>
                  </a:lnTo>
                  <a:lnTo>
                    <a:pt x="1308" y="3324"/>
                  </a:lnTo>
                  <a:lnTo>
                    <a:pt x="1316" y="3325"/>
                  </a:lnTo>
                  <a:lnTo>
                    <a:pt x="1311" y="3332"/>
                  </a:lnTo>
                  <a:lnTo>
                    <a:pt x="1297" y="3339"/>
                  </a:lnTo>
                  <a:lnTo>
                    <a:pt x="1300" y="3343"/>
                  </a:lnTo>
                  <a:lnTo>
                    <a:pt x="1312" y="3350"/>
                  </a:lnTo>
                  <a:lnTo>
                    <a:pt x="1320" y="3347"/>
                  </a:lnTo>
                  <a:lnTo>
                    <a:pt x="1338" y="3337"/>
                  </a:lnTo>
                  <a:lnTo>
                    <a:pt x="1344" y="3337"/>
                  </a:lnTo>
                  <a:lnTo>
                    <a:pt x="1355" y="3342"/>
                  </a:lnTo>
                  <a:lnTo>
                    <a:pt x="1311" y="3358"/>
                  </a:lnTo>
                  <a:lnTo>
                    <a:pt x="1314" y="3361"/>
                  </a:lnTo>
                  <a:lnTo>
                    <a:pt x="1322" y="3358"/>
                  </a:lnTo>
                  <a:lnTo>
                    <a:pt x="1334" y="3358"/>
                  </a:lnTo>
                  <a:lnTo>
                    <a:pt x="1336" y="3361"/>
                  </a:lnTo>
                  <a:lnTo>
                    <a:pt x="1335" y="3364"/>
                  </a:lnTo>
                  <a:lnTo>
                    <a:pt x="1334" y="3373"/>
                  </a:lnTo>
                  <a:lnTo>
                    <a:pt x="1340" y="3378"/>
                  </a:lnTo>
                  <a:lnTo>
                    <a:pt x="1344" y="3379"/>
                  </a:lnTo>
                  <a:lnTo>
                    <a:pt x="1356" y="3374"/>
                  </a:lnTo>
                  <a:lnTo>
                    <a:pt x="1360" y="3379"/>
                  </a:lnTo>
                  <a:lnTo>
                    <a:pt x="1362" y="3386"/>
                  </a:lnTo>
                  <a:lnTo>
                    <a:pt x="1363" y="3388"/>
                  </a:lnTo>
                  <a:lnTo>
                    <a:pt x="1373" y="3390"/>
                  </a:lnTo>
                  <a:lnTo>
                    <a:pt x="1382" y="3395"/>
                  </a:lnTo>
                  <a:lnTo>
                    <a:pt x="1386" y="3394"/>
                  </a:lnTo>
                  <a:lnTo>
                    <a:pt x="1389" y="3397"/>
                  </a:lnTo>
                  <a:lnTo>
                    <a:pt x="1388" y="3400"/>
                  </a:lnTo>
                  <a:lnTo>
                    <a:pt x="1373" y="3411"/>
                  </a:lnTo>
                  <a:lnTo>
                    <a:pt x="1363" y="3416"/>
                  </a:lnTo>
                  <a:lnTo>
                    <a:pt x="1359" y="3422"/>
                  </a:lnTo>
                  <a:lnTo>
                    <a:pt x="1370" y="3420"/>
                  </a:lnTo>
                  <a:lnTo>
                    <a:pt x="1377" y="3421"/>
                  </a:lnTo>
                  <a:lnTo>
                    <a:pt x="1400" y="3420"/>
                  </a:lnTo>
                  <a:lnTo>
                    <a:pt x="1397" y="3410"/>
                  </a:lnTo>
                  <a:lnTo>
                    <a:pt x="1397" y="3407"/>
                  </a:lnTo>
                  <a:lnTo>
                    <a:pt x="1399" y="3406"/>
                  </a:lnTo>
                  <a:lnTo>
                    <a:pt x="1410" y="3410"/>
                  </a:lnTo>
                  <a:lnTo>
                    <a:pt x="1419" y="3407"/>
                  </a:lnTo>
                  <a:lnTo>
                    <a:pt x="1442" y="3410"/>
                  </a:lnTo>
                  <a:lnTo>
                    <a:pt x="1462" y="3397"/>
                  </a:lnTo>
                  <a:lnTo>
                    <a:pt x="1464" y="3401"/>
                  </a:lnTo>
                  <a:lnTo>
                    <a:pt x="1480" y="3394"/>
                  </a:lnTo>
                  <a:lnTo>
                    <a:pt x="1478" y="3401"/>
                  </a:lnTo>
                  <a:lnTo>
                    <a:pt x="1476" y="3407"/>
                  </a:lnTo>
                  <a:lnTo>
                    <a:pt x="1483" y="3410"/>
                  </a:lnTo>
                  <a:lnTo>
                    <a:pt x="1499" y="3404"/>
                  </a:lnTo>
                  <a:lnTo>
                    <a:pt x="1495" y="3409"/>
                  </a:lnTo>
                  <a:lnTo>
                    <a:pt x="1470" y="3422"/>
                  </a:lnTo>
                  <a:lnTo>
                    <a:pt x="1478" y="3422"/>
                  </a:lnTo>
                  <a:lnTo>
                    <a:pt x="1465" y="3431"/>
                  </a:lnTo>
                  <a:lnTo>
                    <a:pt x="1470" y="3433"/>
                  </a:lnTo>
                  <a:lnTo>
                    <a:pt x="1474" y="3432"/>
                  </a:lnTo>
                  <a:lnTo>
                    <a:pt x="1483" y="3426"/>
                  </a:lnTo>
                  <a:lnTo>
                    <a:pt x="1491" y="3427"/>
                  </a:lnTo>
                  <a:lnTo>
                    <a:pt x="1501" y="3418"/>
                  </a:lnTo>
                  <a:lnTo>
                    <a:pt x="1508" y="3407"/>
                  </a:lnTo>
                  <a:lnTo>
                    <a:pt x="1512" y="3410"/>
                  </a:lnTo>
                  <a:lnTo>
                    <a:pt x="1508" y="3421"/>
                  </a:lnTo>
                  <a:lnTo>
                    <a:pt x="1496" y="3429"/>
                  </a:lnTo>
                  <a:lnTo>
                    <a:pt x="1491" y="3437"/>
                  </a:lnTo>
                  <a:lnTo>
                    <a:pt x="1495" y="3442"/>
                  </a:lnTo>
                  <a:lnTo>
                    <a:pt x="1497" y="3450"/>
                  </a:lnTo>
                  <a:lnTo>
                    <a:pt x="1500" y="3455"/>
                  </a:lnTo>
                  <a:lnTo>
                    <a:pt x="1502" y="3461"/>
                  </a:lnTo>
                  <a:lnTo>
                    <a:pt x="1506" y="3455"/>
                  </a:lnTo>
                  <a:lnTo>
                    <a:pt x="1511" y="3444"/>
                  </a:lnTo>
                  <a:lnTo>
                    <a:pt x="1516" y="3440"/>
                  </a:lnTo>
                  <a:lnTo>
                    <a:pt x="1521" y="3440"/>
                  </a:lnTo>
                  <a:lnTo>
                    <a:pt x="1519" y="3448"/>
                  </a:lnTo>
                  <a:lnTo>
                    <a:pt x="1516" y="3461"/>
                  </a:lnTo>
                  <a:lnTo>
                    <a:pt x="1518" y="3465"/>
                  </a:lnTo>
                  <a:lnTo>
                    <a:pt x="1528" y="3461"/>
                  </a:lnTo>
                  <a:lnTo>
                    <a:pt x="1537" y="3452"/>
                  </a:lnTo>
                  <a:lnTo>
                    <a:pt x="1537" y="3458"/>
                  </a:lnTo>
                  <a:lnTo>
                    <a:pt x="1534" y="3474"/>
                  </a:lnTo>
                  <a:lnTo>
                    <a:pt x="1529" y="3477"/>
                  </a:lnTo>
                  <a:lnTo>
                    <a:pt x="1522" y="3487"/>
                  </a:lnTo>
                  <a:lnTo>
                    <a:pt x="1522" y="3493"/>
                  </a:lnTo>
                  <a:lnTo>
                    <a:pt x="1524" y="3493"/>
                  </a:lnTo>
                  <a:lnTo>
                    <a:pt x="1527" y="3501"/>
                  </a:lnTo>
                  <a:lnTo>
                    <a:pt x="1530" y="3502"/>
                  </a:lnTo>
                  <a:lnTo>
                    <a:pt x="1542" y="3501"/>
                  </a:lnTo>
                  <a:lnTo>
                    <a:pt x="1550" y="3510"/>
                  </a:lnTo>
                  <a:lnTo>
                    <a:pt x="1564" y="3507"/>
                  </a:lnTo>
                  <a:lnTo>
                    <a:pt x="1577" y="3492"/>
                  </a:lnTo>
                  <a:lnTo>
                    <a:pt x="1583" y="3482"/>
                  </a:lnTo>
                  <a:lnTo>
                    <a:pt x="1583" y="3487"/>
                  </a:lnTo>
                  <a:lnTo>
                    <a:pt x="1586" y="3497"/>
                  </a:lnTo>
                  <a:lnTo>
                    <a:pt x="1618" y="3499"/>
                  </a:lnTo>
                  <a:lnTo>
                    <a:pt x="1636" y="3498"/>
                  </a:lnTo>
                  <a:lnTo>
                    <a:pt x="1636" y="3497"/>
                  </a:lnTo>
                  <a:lnTo>
                    <a:pt x="1634" y="3490"/>
                  </a:lnTo>
                  <a:lnTo>
                    <a:pt x="1635" y="3485"/>
                  </a:lnTo>
                  <a:lnTo>
                    <a:pt x="1632" y="3476"/>
                  </a:lnTo>
                  <a:lnTo>
                    <a:pt x="1629" y="3467"/>
                  </a:lnTo>
                  <a:lnTo>
                    <a:pt x="1624" y="3466"/>
                  </a:lnTo>
                  <a:lnTo>
                    <a:pt x="1605" y="3454"/>
                  </a:lnTo>
                  <a:lnTo>
                    <a:pt x="1624" y="3458"/>
                  </a:lnTo>
                  <a:lnTo>
                    <a:pt x="1632" y="3458"/>
                  </a:lnTo>
                  <a:lnTo>
                    <a:pt x="1636" y="3453"/>
                  </a:lnTo>
                  <a:lnTo>
                    <a:pt x="1645" y="3454"/>
                  </a:lnTo>
                  <a:lnTo>
                    <a:pt x="1650" y="3449"/>
                  </a:lnTo>
                  <a:lnTo>
                    <a:pt x="1648" y="3432"/>
                  </a:lnTo>
                  <a:lnTo>
                    <a:pt x="1650" y="3420"/>
                  </a:lnTo>
                  <a:lnTo>
                    <a:pt x="1651" y="3412"/>
                  </a:lnTo>
                  <a:lnTo>
                    <a:pt x="1656" y="3405"/>
                  </a:lnTo>
                  <a:lnTo>
                    <a:pt x="1661" y="3379"/>
                  </a:lnTo>
                  <a:lnTo>
                    <a:pt x="1661" y="3373"/>
                  </a:lnTo>
                  <a:lnTo>
                    <a:pt x="1658" y="3372"/>
                  </a:lnTo>
                  <a:lnTo>
                    <a:pt x="1661" y="3367"/>
                  </a:lnTo>
                  <a:lnTo>
                    <a:pt x="1669" y="3358"/>
                  </a:lnTo>
                  <a:lnTo>
                    <a:pt x="1674" y="3348"/>
                  </a:lnTo>
                  <a:lnTo>
                    <a:pt x="1669" y="3348"/>
                  </a:lnTo>
                  <a:lnTo>
                    <a:pt x="1672" y="3340"/>
                  </a:lnTo>
                  <a:lnTo>
                    <a:pt x="1684" y="3318"/>
                  </a:lnTo>
                  <a:lnTo>
                    <a:pt x="1690" y="3311"/>
                  </a:lnTo>
                  <a:lnTo>
                    <a:pt x="1687" y="3305"/>
                  </a:lnTo>
                  <a:lnTo>
                    <a:pt x="1690" y="3296"/>
                  </a:lnTo>
                  <a:lnTo>
                    <a:pt x="1689" y="3287"/>
                  </a:lnTo>
                  <a:lnTo>
                    <a:pt x="1682" y="3282"/>
                  </a:lnTo>
                  <a:lnTo>
                    <a:pt x="1679" y="3239"/>
                  </a:lnTo>
                  <a:lnTo>
                    <a:pt x="1673" y="3235"/>
                  </a:lnTo>
                  <a:lnTo>
                    <a:pt x="1674" y="3230"/>
                  </a:lnTo>
                  <a:lnTo>
                    <a:pt x="1669" y="3216"/>
                  </a:lnTo>
                  <a:lnTo>
                    <a:pt x="1651" y="3210"/>
                  </a:lnTo>
                  <a:lnTo>
                    <a:pt x="1667" y="3205"/>
                  </a:lnTo>
                  <a:lnTo>
                    <a:pt x="1669" y="3201"/>
                  </a:lnTo>
                  <a:lnTo>
                    <a:pt x="1669" y="3195"/>
                  </a:lnTo>
                  <a:lnTo>
                    <a:pt x="1673" y="3191"/>
                  </a:lnTo>
                  <a:lnTo>
                    <a:pt x="1680" y="3190"/>
                  </a:lnTo>
                  <a:lnTo>
                    <a:pt x="1684" y="3192"/>
                  </a:lnTo>
                  <a:lnTo>
                    <a:pt x="1691" y="3192"/>
                  </a:lnTo>
                  <a:lnTo>
                    <a:pt x="1711" y="3189"/>
                  </a:lnTo>
                  <a:lnTo>
                    <a:pt x="1715" y="3180"/>
                  </a:lnTo>
                  <a:lnTo>
                    <a:pt x="1723" y="3179"/>
                  </a:lnTo>
                  <a:lnTo>
                    <a:pt x="1723" y="3169"/>
                  </a:lnTo>
                  <a:lnTo>
                    <a:pt x="1714" y="3170"/>
                  </a:lnTo>
                  <a:lnTo>
                    <a:pt x="1700" y="3160"/>
                  </a:lnTo>
                  <a:lnTo>
                    <a:pt x="1689" y="3152"/>
                  </a:lnTo>
                  <a:lnTo>
                    <a:pt x="1696" y="3152"/>
                  </a:lnTo>
                  <a:lnTo>
                    <a:pt x="1702" y="3158"/>
                  </a:lnTo>
                  <a:lnTo>
                    <a:pt x="1709" y="3160"/>
                  </a:lnTo>
                  <a:lnTo>
                    <a:pt x="1729" y="3162"/>
                  </a:lnTo>
                  <a:lnTo>
                    <a:pt x="1729" y="3156"/>
                  </a:lnTo>
                  <a:lnTo>
                    <a:pt x="1716" y="3154"/>
                  </a:lnTo>
                  <a:lnTo>
                    <a:pt x="1714" y="3146"/>
                  </a:lnTo>
                  <a:lnTo>
                    <a:pt x="1720" y="3144"/>
                  </a:lnTo>
                  <a:lnTo>
                    <a:pt x="1722" y="3140"/>
                  </a:lnTo>
                  <a:lnTo>
                    <a:pt x="1716" y="3133"/>
                  </a:lnTo>
                  <a:lnTo>
                    <a:pt x="1717" y="3130"/>
                  </a:lnTo>
                  <a:lnTo>
                    <a:pt x="1728" y="3138"/>
                  </a:lnTo>
                  <a:lnTo>
                    <a:pt x="1739" y="3141"/>
                  </a:lnTo>
                  <a:lnTo>
                    <a:pt x="1737" y="3131"/>
                  </a:lnTo>
                  <a:lnTo>
                    <a:pt x="1745" y="3130"/>
                  </a:lnTo>
                  <a:lnTo>
                    <a:pt x="1742" y="3124"/>
                  </a:lnTo>
                  <a:lnTo>
                    <a:pt x="1741" y="3117"/>
                  </a:lnTo>
                  <a:lnTo>
                    <a:pt x="1748" y="3121"/>
                  </a:lnTo>
                  <a:lnTo>
                    <a:pt x="1755" y="3119"/>
                  </a:lnTo>
                  <a:lnTo>
                    <a:pt x="1757" y="3115"/>
                  </a:lnTo>
                  <a:lnTo>
                    <a:pt x="1758" y="3103"/>
                  </a:lnTo>
                  <a:lnTo>
                    <a:pt x="1764" y="3101"/>
                  </a:lnTo>
                  <a:lnTo>
                    <a:pt x="1764" y="3090"/>
                  </a:lnTo>
                  <a:lnTo>
                    <a:pt x="1760" y="3085"/>
                  </a:lnTo>
                  <a:lnTo>
                    <a:pt x="1727" y="3077"/>
                  </a:lnTo>
                  <a:lnTo>
                    <a:pt x="1728" y="3071"/>
                  </a:lnTo>
                  <a:lnTo>
                    <a:pt x="1759" y="3079"/>
                  </a:lnTo>
                  <a:lnTo>
                    <a:pt x="1774" y="3077"/>
                  </a:lnTo>
                  <a:lnTo>
                    <a:pt x="1763" y="3045"/>
                  </a:lnTo>
                  <a:lnTo>
                    <a:pt x="1768" y="3041"/>
                  </a:lnTo>
                  <a:lnTo>
                    <a:pt x="1770" y="3036"/>
                  </a:lnTo>
                  <a:lnTo>
                    <a:pt x="1764" y="3027"/>
                  </a:lnTo>
                  <a:lnTo>
                    <a:pt x="1726" y="3022"/>
                  </a:lnTo>
                  <a:lnTo>
                    <a:pt x="1722" y="3008"/>
                  </a:lnTo>
                  <a:lnTo>
                    <a:pt x="1732" y="3011"/>
                  </a:lnTo>
                  <a:lnTo>
                    <a:pt x="1755" y="2997"/>
                  </a:lnTo>
                  <a:lnTo>
                    <a:pt x="1772" y="2997"/>
                  </a:lnTo>
                  <a:lnTo>
                    <a:pt x="1784" y="3002"/>
                  </a:lnTo>
                  <a:lnTo>
                    <a:pt x="1786" y="2998"/>
                  </a:lnTo>
                  <a:lnTo>
                    <a:pt x="1777" y="2995"/>
                  </a:lnTo>
                  <a:lnTo>
                    <a:pt x="1770" y="2987"/>
                  </a:lnTo>
                  <a:lnTo>
                    <a:pt x="1766" y="2966"/>
                  </a:lnTo>
                  <a:lnTo>
                    <a:pt x="1758" y="2958"/>
                  </a:lnTo>
                  <a:lnTo>
                    <a:pt x="1753" y="2943"/>
                  </a:lnTo>
                  <a:lnTo>
                    <a:pt x="1747" y="2938"/>
                  </a:lnTo>
                  <a:lnTo>
                    <a:pt x="1744" y="2928"/>
                  </a:lnTo>
                  <a:lnTo>
                    <a:pt x="1733" y="2931"/>
                  </a:lnTo>
                  <a:lnTo>
                    <a:pt x="1743" y="2906"/>
                  </a:lnTo>
                  <a:lnTo>
                    <a:pt x="1749" y="2912"/>
                  </a:lnTo>
                  <a:lnTo>
                    <a:pt x="1760" y="2911"/>
                  </a:lnTo>
                  <a:lnTo>
                    <a:pt x="1768" y="2916"/>
                  </a:lnTo>
                  <a:lnTo>
                    <a:pt x="1768" y="2905"/>
                  </a:lnTo>
                  <a:lnTo>
                    <a:pt x="1776" y="2907"/>
                  </a:lnTo>
                  <a:lnTo>
                    <a:pt x="1782" y="2915"/>
                  </a:lnTo>
                  <a:lnTo>
                    <a:pt x="1786" y="2909"/>
                  </a:lnTo>
                  <a:lnTo>
                    <a:pt x="1793" y="2917"/>
                  </a:lnTo>
                  <a:lnTo>
                    <a:pt x="1801" y="2909"/>
                  </a:lnTo>
                  <a:lnTo>
                    <a:pt x="1801" y="2901"/>
                  </a:lnTo>
                  <a:lnTo>
                    <a:pt x="1813" y="2885"/>
                  </a:lnTo>
                  <a:lnTo>
                    <a:pt x="1808" y="2877"/>
                  </a:lnTo>
                  <a:lnTo>
                    <a:pt x="1809" y="2871"/>
                  </a:lnTo>
                  <a:lnTo>
                    <a:pt x="1807" y="2863"/>
                  </a:lnTo>
                  <a:lnTo>
                    <a:pt x="1793" y="2855"/>
                  </a:lnTo>
                  <a:lnTo>
                    <a:pt x="1801" y="2852"/>
                  </a:lnTo>
                  <a:lnTo>
                    <a:pt x="1804" y="2848"/>
                  </a:lnTo>
                  <a:lnTo>
                    <a:pt x="1812" y="2852"/>
                  </a:lnTo>
                  <a:lnTo>
                    <a:pt x="1819" y="2832"/>
                  </a:lnTo>
                  <a:lnTo>
                    <a:pt x="1827" y="2836"/>
                  </a:lnTo>
                  <a:lnTo>
                    <a:pt x="1829" y="2845"/>
                  </a:lnTo>
                  <a:lnTo>
                    <a:pt x="1836" y="2846"/>
                  </a:lnTo>
                  <a:lnTo>
                    <a:pt x="1841" y="2830"/>
                  </a:lnTo>
                  <a:lnTo>
                    <a:pt x="1851" y="2839"/>
                  </a:lnTo>
                  <a:lnTo>
                    <a:pt x="1854" y="2845"/>
                  </a:lnTo>
                  <a:lnTo>
                    <a:pt x="1862" y="2842"/>
                  </a:lnTo>
                  <a:lnTo>
                    <a:pt x="1878" y="2841"/>
                  </a:lnTo>
                  <a:lnTo>
                    <a:pt x="1871" y="2831"/>
                  </a:lnTo>
                  <a:lnTo>
                    <a:pt x="1886" y="2831"/>
                  </a:lnTo>
                  <a:lnTo>
                    <a:pt x="1898" y="2837"/>
                  </a:lnTo>
                  <a:lnTo>
                    <a:pt x="1899" y="2828"/>
                  </a:lnTo>
                  <a:lnTo>
                    <a:pt x="1904" y="2828"/>
                  </a:lnTo>
                  <a:lnTo>
                    <a:pt x="1901" y="2818"/>
                  </a:lnTo>
                  <a:lnTo>
                    <a:pt x="1904" y="2815"/>
                  </a:lnTo>
                  <a:lnTo>
                    <a:pt x="1900" y="2812"/>
                  </a:lnTo>
                  <a:lnTo>
                    <a:pt x="1895" y="2812"/>
                  </a:lnTo>
                  <a:lnTo>
                    <a:pt x="1888" y="2803"/>
                  </a:lnTo>
                  <a:lnTo>
                    <a:pt x="1890" y="2788"/>
                  </a:lnTo>
                  <a:lnTo>
                    <a:pt x="1900" y="2801"/>
                  </a:lnTo>
                  <a:lnTo>
                    <a:pt x="1901" y="2792"/>
                  </a:lnTo>
                  <a:lnTo>
                    <a:pt x="1906" y="2796"/>
                  </a:lnTo>
                  <a:lnTo>
                    <a:pt x="1911" y="2796"/>
                  </a:lnTo>
                  <a:lnTo>
                    <a:pt x="1914" y="2782"/>
                  </a:lnTo>
                  <a:lnTo>
                    <a:pt x="1904" y="2774"/>
                  </a:lnTo>
                  <a:lnTo>
                    <a:pt x="1916" y="2767"/>
                  </a:lnTo>
                  <a:lnTo>
                    <a:pt x="1914" y="2761"/>
                  </a:lnTo>
                  <a:lnTo>
                    <a:pt x="1919" y="2755"/>
                  </a:lnTo>
                  <a:lnTo>
                    <a:pt x="1925" y="2756"/>
                  </a:lnTo>
                  <a:lnTo>
                    <a:pt x="1911" y="2745"/>
                  </a:lnTo>
                  <a:lnTo>
                    <a:pt x="1910" y="2739"/>
                  </a:lnTo>
                  <a:lnTo>
                    <a:pt x="1919" y="2744"/>
                  </a:lnTo>
                  <a:lnTo>
                    <a:pt x="1922" y="2731"/>
                  </a:lnTo>
                  <a:lnTo>
                    <a:pt x="1933" y="2746"/>
                  </a:lnTo>
                  <a:lnTo>
                    <a:pt x="1941" y="2744"/>
                  </a:lnTo>
                  <a:lnTo>
                    <a:pt x="1947" y="2746"/>
                  </a:lnTo>
                  <a:lnTo>
                    <a:pt x="1960" y="2745"/>
                  </a:lnTo>
                  <a:lnTo>
                    <a:pt x="1936" y="2765"/>
                  </a:lnTo>
                  <a:lnTo>
                    <a:pt x="1935" y="2777"/>
                  </a:lnTo>
                  <a:lnTo>
                    <a:pt x="1925" y="2787"/>
                  </a:lnTo>
                  <a:lnTo>
                    <a:pt x="1927" y="2793"/>
                  </a:lnTo>
                  <a:lnTo>
                    <a:pt x="1927" y="2797"/>
                  </a:lnTo>
                  <a:lnTo>
                    <a:pt x="1930" y="2799"/>
                  </a:lnTo>
                  <a:lnTo>
                    <a:pt x="1936" y="2799"/>
                  </a:lnTo>
                  <a:lnTo>
                    <a:pt x="1943" y="2803"/>
                  </a:lnTo>
                  <a:lnTo>
                    <a:pt x="1954" y="2812"/>
                  </a:lnTo>
                  <a:lnTo>
                    <a:pt x="1956" y="2804"/>
                  </a:lnTo>
                  <a:lnTo>
                    <a:pt x="1947" y="2796"/>
                  </a:lnTo>
                  <a:lnTo>
                    <a:pt x="1957" y="2801"/>
                  </a:lnTo>
                  <a:lnTo>
                    <a:pt x="1956" y="2788"/>
                  </a:lnTo>
                  <a:lnTo>
                    <a:pt x="1957" y="2775"/>
                  </a:lnTo>
                  <a:lnTo>
                    <a:pt x="1967" y="2785"/>
                  </a:lnTo>
                  <a:lnTo>
                    <a:pt x="1973" y="2802"/>
                  </a:lnTo>
                  <a:lnTo>
                    <a:pt x="1983" y="2801"/>
                  </a:lnTo>
                  <a:lnTo>
                    <a:pt x="1987" y="2810"/>
                  </a:lnTo>
                  <a:lnTo>
                    <a:pt x="1992" y="2794"/>
                  </a:lnTo>
                  <a:lnTo>
                    <a:pt x="1997" y="2782"/>
                  </a:lnTo>
                  <a:lnTo>
                    <a:pt x="2005" y="2781"/>
                  </a:lnTo>
                  <a:lnTo>
                    <a:pt x="2002" y="2797"/>
                  </a:lnTo>
                  <a:lnTo>
                    <a:pt x="2007" y="2793"/>
                  </a:lnTo>
                  <a:lnTo>
                    <a:pt x="2012" y="2797"/>
                  </a:lnTo>
                  <a:lnTo>
                    <a:pt x="2014" y="2793"/>
                  </a:lnTo>
                  <a:lnTo>
                    <a:pt x="2022" y="2801"/>
                  </a:lnTo>
                  <a:lnTo>
                    <a:pt x="2023" y="2788"/>
                  </a:lnTo>
                  <a:lnTo>
                    <a:pt x="2028" y="2774"/>
                  </a:lnTo>
                  <a:lnTo>
                    <a:pt x="2038" y="2778"/>
                  </a:lnTo>
                  <a:lnTo>
                    <a:pt x="2038" y="2767"/>
                  </a:lnTo>
                  <a:lnTo>
                    <a:pt x="2042" y="2758"/>
                  </a:lnTo>
                  <a:lnTo>
                    <a:pt x="2034" y="2746"/>
                  </a:lnTo>
                  <a:lnTo>
                    <a:pt x="2030" y="2740"/>
                  </a:lnTo>
                  <a:lnTo>
                    <a:pt x="2033" y="2731"/>
                  </a:lnTo>
                  <a:lnTo>
                    <a:pt x="2044" y="2744"/>
                  </a:lnTo>
                  <a:lnTo>
                    <a:pt x="2065" y="2753"/>
                  </a:lnTo>
                  <a:lnTo>
                    <a:pt x="2072" y="2753"/>
                  </a:lnTo>
                  <a:lnTo>
                    <a:pt x="2065" y="2740"/>
                  </a:lnTo>
                  <a:lnTo>
                    <a:pt x="2073" y="2728"/>
                  </a:lnTo>
                  <a:lnTo>
                    <a:pt x="2076" y="2740"/>
                  </a:lnTo>
                  <a:lnTo>
                    <a:pt x="2081" y="2744"/>
                  </a:lnTo>
                  <a:lnTo>
                    <a:pt x="2086" y="2739"/>
                  </a:lnTo>
                  <a:lnTo>
                    <a:pt x="2093" y="2739"/>
                  </a:lnTo>
                  <a:lnTo>
                    <a:pt x="2097" y="2734"/>
                  </a:lnTo>
                  <a:lnTo>
                    <a:pt x="2098" y="2724"/>
                  </a:lnTo>
                  <a:lnTo>
                    <a:pt x="2102" y="2717"/>
                  </a:lnTo>
                  <a:lnTo>
                    <a:pt x="2105" y="2700"/>
                  </a:lnTo>
                  <a:lnTo>
                    <a:pt x="2110" y="2685"/>
                  </a:lnTo>
                  <a:lnTo>
                    <a:pt x="2114" y="2700"/>
                  </a:lnTo>
                  <a:lnTo>
                    <a:pt x="2118" y="2690"/>
                  </a:lnTo>
                  <a:lnTo>
                    <a:pt x="2120" y="2702"/>
                  </a:lnTo>
                  <a:lnTo>
                    <a:pt x="2123" y="2691"/>
                  </a:lnTo>
                  <a:lnTo>
                    <a:pt x="2126" y="2683"/>
                  </a:lnTo>
                  <a:lnTo>
                    <a:pt x="2126" y="2679"/>
                  </a:lnTo>
                  <a:lnTo>
                    <a:pt x="2131" y="2680"/>
                  </a:lnTo>
                  <a:lnTo>
                    <a:pt x="2130" y="2672"/>
                  </a:lnTo>
                  <a:lnTo>
                    <a:pt x="2137" y="2678"/>
                  </a:lnTo>
                  <a:lnTo>
                    <a:pt x="2132" y="2664"/>
                  </a:lnTo>
                  <a:lnTo>
                    <a:pt x="2134" y="2660"/>
                  </a:lnTo>
                  <a:lnTo>
                    <a:pt x="2140" y="2656"/>
                  </a:lnTo>
                  <a:lnTo>
                    <a:pt x="2142" y="2649"/>
                  </a:lnTo>
                  <a:lnTo>
                    <a:pt x="2156" y="2642"/>
                  </a:lnTo>
                  <a:lnTo>
                    <a:pt x="2158" y="2619"/>
                  </a:lnTo>
                  <a:lnTo>
                    <a:pt x="2161" y="2615"/>
                  </a:lnTo>
                  <a:lnTo>
                    <a:pt x="2159" y="2604"/>
                  </a:lnTo>
                  <a:lnTo>
                    <a:pt x="2156" y="2599"/>
                  </a:lnTo>
                  <a:lnTo>
                    <a:pt x="2164" y="2599"/>
                  </a:lnTo>
                  <a:lnTo>
                    <a:pt x="2163" y="2590"/>
                  </a:lnTo>
                  <a:lnTo>
                    <a:pt x="2168" y="2573"/>
                  </a:lnTo>
                  <a:lnTo>
                    <a:pt x="2175" y="2571"/>
                  </a:lnTo>
                  <a:lnTo>
                    <a:pt x="2177" y="2560"/>
                  </a:lnTo>
                  <a:lnTo>
                    <a:pt x="2174" y="2551"/>
                  </a:lnTo>
                  <a:lnTo>
                    <a:pt x="2184" y="2555"/>
                  </a:lnTo>
                  <a:lnTo>
                    <a:pt x="2196" y="2547"/>
                  </a:lnTo>
                  <a:lnTo>
                    <a:pt x="2209" y="2534"/>
                  </a:lnTo>
                  <a:lnTo>
                    <a:pt x="2207" y="2528"/>
                  </a:lnTo>
                  <a:lnTo>
                    <a:pt x="2215" y="2519"/>
                  </a:lnTo>
                  <a:lnTo>
                    <a:pt x="2220" y="2528"/>
                  </a:lnTo>
                  <a:lnTo>
                    <a:pt x="2226" y="2522"/>
                  </a:lnTo>
                  <a:lnTo>
                    <a:pt x="2229" y="2525"/>
                  </a:lnTo>
                  <a:lnTo>
                    <a:pt x="2231" y="2518"/>
                  </a:lnTo>
                  <a:lnTo>
                    <a:pt x="2234" y="2514"/>
                  </a:lnTo>
                  <a:lnTo>
                    <a:pt x="2233" y="2501"/>
                  </a:lnTo>
                  <a:lnTo>
                    <a:pt x="2242" y="2498"/>
                  </a:lnTo>
                  <a:lnTo>
                    <a:pt x="2237" y="2489"/>
                  </a:lnTo>
                  <a:lnTo>
                    <a:pt x="2217" y="2477"/>
                  </a:lnTo>
                  <a:lnTo>
                    <a:pt x="2225" y="2475"/>
                  </a:lnTo>
                  <a:lnTo>
                    <a:pt x="2216" y="2454"/>
                  </a:lnTo>
                  <a:lnTo>
                    <a:pt x="2202" y="2436"/>
                  </a:lnTo>
                  <a:lnTo>
                    <a:pt x="2201" y="2428"/>
                  </a:lnTo>
                  <a:lnTo>
                    <a:pt x="2214" y="2427"/>
                  </a:lnTo>
                  <a:lnTo>
                    <a:pt x="2211" y="2415"/>
                  </a:lnTo>
                  <a:lnTo>
                    <a:pt x="2221" y="2425"/>
                  </a:lnTo>
                  <a:lnTo>
                    <a:pt x="2221" y="2438"/>
                  </a:lnTo>
                  <a:lnTo>
                    <a:pt x="2223" y="2448"/>
                  </a:lnTo>
                  <a:lnTo>
                    <a:pt x="2229" y="2436"/>
                  </a:lnTo>
                  <a:lnTo>
                    <a:pt x="2232" y="2439"/>
                  </a:lnTo>
                  <a:lnTo>
                    <a:pt x="2233" y="2449"/>
                  </a:lnTo>
                  <a:lnTo>
                    <a:pt x="2239" y="2458"/>
                  </a:lnTo>
                  <a:lnTo>
                    <a:pt x="2241" y="2465"/>
                  </a:lnTo>
                  <a:lnTo>
                    <a:pt x="2260" y="2471"/>
                  </a:lnTo>
                  <a:lnTo>
                    <a:pt x="2256" y="2480"/>
                  </a:lnTo>
                  <a:lnTo>
                    <a:pt x="2248" y="2476"/>
                  </a:lnTo>
                  <a:lnTo>
                    <a:pt x="2250" y="2489"/>
                  </a:lnTo>
                  <a:lnTo>
                    <a:pt x="2261" y="2495"/>
                  </a:lnTo>
                  <a:lnTo>
                    <a:pt x="2260" y="2501"/>
                  </a:lnTo>
                  <a:lnTo>
                    <a:pt x="2270" y="2493"/>
                  </a:lnTo>
                  <a:lnTo>
                    <a:pt x="2280" y="2493"/>
                  </a:lnTo>
                  <a:lnTo>
                    <a:pt x="2297" y="2501"/>
                  </a:lnTo>
                  <a:lnTo>
                    <a:pt x="2288" y="2490"/>
                  </a:lnTo>
                  <a:lnTo>
                    <a:pt x="2291" y="2486"/>
                  </a:lnTo>
                  <a:lnTo>
                    <a:pt x="2290" y="2481"/>
                  </a:lnTo>
                  <a:lnTo>
                    <a:pt x="2295" y="2481"/>
                  </a:lnTo>
                  <a:lnTo>
                    <a:pt x="2296" y="2485"/>
                  </a:lnTo>
                  <a:lnTo>
                    <a:pt x="2314" y="2497"/>
                  </a:lnTo>
                  <a:lnTo>
                    <a:pt x="2324" y="2497"/>
                  </a:lnTo>
                  <a:lnTo>
                    <a:pt x="2322" y="2486"/>
                  </a:lnTo>
                  <a:lnTo>
                    <a:pt x="2311" y="2481"/>
                  </a:lnTo>
                  <a:lnTo>
                    <a:pt x="2311" y="2468"/>
                  </a:lnTo>
                  <a:lnTo>
                    <a:pt x="2317" y="2473"/>
                  </a:lnTo>
                  <a:lnTo>
                    <a:pt x="2330" y="2474"/>
                  </a:lnTo>
                  <a:lnTo>
                    <a:pt x="2330" y="2484"/>
                  </a:lnTo>
                  <a:lnTo>
                    <a:pt x="2339" y="2493"/>
                  </a:lnTo>
                  <a:lnTo>
                    <a:pt x="2346" y="2484"/>
                  </a:lnTo>
                  <a:lnTo>
                    <a:pt x="2338" y="2475"/>
                  </a:lnTo>
                  <a:lnTo>
                    <a:pt x="2341" y="2469"/>
                  </a:lnTo>
                  <a:lnTo>
                    <a:pt x="2351" y="2474"/>
                  </a:lnTo>
                  <a:lnTo>
                    <a:pt x="2349" y="2460"/>
                  </a:lnTo>
                  <a:lnTo>
                    <a:pt x="2350" y="2452"/>
                  </a:lnTo>
                  <a:lnTo>
                    <a:pt x="2357" y="2448"/>
                  </a:lnTo>
                  <a:lnTo>
                    <a:pt x="2360" y="2448"/>
                  </a:lnTo>
                  <a:lnTo>
                    <a:pt x="2366" y="2460"/>
                  </a:lnTo>
                  <a:lnTo>
                    <a:pt x="2378" y="2473"/>
                  </a:lnTo>
                  <a:lnTo>
                    <a:pt x="2381" y="2471"/>
                  </a:lnTo>
                  <a:lnTo>
                    <a:pt x="2384" y="2466"/>
                  </a:lnTo>
                  <a:lnTo>
                    <a:pt x="2387" y="2459"/>
                  </a:lnTo>
                  <a:lnTo>
                    <a:pt x="2395" y="2465"/>
                  </a:lnTo>
                  <a:lnTo>
                    <a:pt x="2398" y="2454"/>
                  </a:lnTo>
                  <a:lnTo>
                    <a:pt x="2424" y="2450"/>
                  </a:lnTo>
                  <a:lnTo>
                    <a:pt x="2435" y="2441"/>
                  </a:lnTo>
                  <a:lnTo>
                    <a:pt x="2443" y="2446"/>
                  </a:lnTo>
                  <a:lnTo>
                    <a:pt x="2443" y="2436"/>
                  </a:lnTo>
                  <a:lnTo>
                    <a:pt x="2452" y="2441"/>
                  </a:lnTo>
                  <a:lnTo>
                    <a:pt x="2458" y="2438"/>
                  </a:lnTo>
                  <a:lnTo>
                    <a:pt x="2460" y="2426"/>
                  </a:lnTo>
                  <a:lnTo>
                    <a:pt x="2468" y="2430"/>
                  </a:lnTo>
                  <a:lnTo>
                    <a:pt x="2473" y="2439"/>
                  </a:lnTo>
                  <a:lnTo>
                    <a:pt x="2478" y="2438"/>
                  </a:lnTo>
                  <a:lnTo>
                    <a:pt x="2476" y="2428"/>
                  </a:lnTo>
                  <a:lnTo>
                    <a:pt x="2483" y="2426"/>
                  </a:lnTo>
                  <a:lnTo>
                    <a:pt x="2489" y="2425"/>
                  </a:lnTo>
                  <a:lnTo>
                    <a:pt x="2494" y="2431"/>
                  </a:lnTo>
                  <a:lnTo>
                    <a:pt x="2499" y="2428"/>
                  </a:lnTo>
                  <a:lnTo>
                    <a:pt x="2499" y="2422"/>
                  </a:lnTo>
                  <a:lnTo>
                    <a:pt x="2501" y="2420"/>
                  </a:lnTo>
                  <a:lnTo>
                    <a:pt x="2510" y="2419"/>
                  </a:lnTo>
                  <a:lnTo>
                    <a:pt x="2514" y="2423"/>
                  </a:lnTo>
                  <a:lnTo>
                    <a:pt x="2517" y="2411"/>
                  </a:lnTo>
                  <a:lnTo>
                    <a:pt x="2521" y="2407"/>
                  </a:lnTo>
                  <a:lnTo>
                    <a:pt x="2533" y="2404"/>
                  </a:lnTo>
                  <a:lnTo>
                    <a:pt x="2537" y="2411"/>
                  </a:lnTo>
                  <a:lnTo>
                    <a:pt x="2539" y="2406"/>
                  </a:lnTo>
                  <a:lnTo>
                    <a:pt x="2554" y="2406"/>
                  </a:lnTo>
                  <a:lnTo>
                    <a:pt x="2551" y="2400"/>
                  </a:lnTo>
                  <a:lnTo>
                    <a:pt x="2555" y="2393"/>
                  </a:lnTo>
                  <a:lnTo>
                    <a:pt x="2573" y="2389"/>
                  </a:lnTo>
                  <a:lnTo>
                    <a:pt x="2577" y="2383"/>
                  </a:lnTo>
                  <a:lnTo>
                    <a:pt x="2577" y="2378"/>
                  </a:lnTo>
                  <a:lnTo>
                    <a:pt x="2586" y="2378"/>
                  </a:lnTo>
                  <a:lnTo>
                    <a:pt x="2591" y="2363"/>
                  </a:lnTo>
                  <a:lnTo>
                    <a:pt x="2600" y="2363"/>
                  </a:lnTo>
                  <a:lnTo>
                    <a:pt x="2593" y="2360"/>
                  </a:lnTo>
                  <a:lnTo>
                    <a:pt x="2591" y="2353"/>
                  </a:lnTo>
                  <a:lnTo>
                    <a:pt x="2591" y="2345"/>
                  </a:lnTo>
                  <a:lnTo>
                    <a:pt x="2608" y="2353"/>
                  </a:lnTo>
                  <a:lnTo>
                    <a:pt x="2607" y="2342"/>
                  </a:lnTo>
                  <a:lnTo>
                    <a:pt x="2613" y="2340"/>
                  </a:lnTo>
                  <a:lnTo>
                    <a:pt x="2623" y="2345"/>
                  </a:lnTo>
                  <a:lnTo>
                    <a:pt x="2620" y="2337"/>
                  </a:lnTo>
                  <a:lnTo>
                    <a:pt x="2621" y="2334"/>
                  </a:lnTo>
                  <a:lnTo>
                    <a:pt x="2621" y="2329"/>
                  </a:lnTo>
                  <a:lnTo>
                    <a:pt x="2608" y="2324"/>
                  </a:lnTo>
                  <a:lnTo>
                    <a:pt x="2619" y="2314"/>
                  </a:lnTo>
                  <a:lnTo>
                    <a:pt x="2627" y="2318"/>
                  </a:lnTo>
                  <a:lnTo>
                    <a:pt x="2635" y="2324"/>
                  </a:lnTo>
                  <a:lnTo>
                    <a:pt x="2639" y="2320"/>
                  </a:lnTo>
                  <a:lnTo>
                    <a:pt x="2634" y="2319"/>
                  </a:lnTo>
                  <a:lnTo>
                    <a:pt x="2635" y="2314"/>
                  </a:lnTo>
                  <a:lnTo>
                    <a:pt x="2646" y="2310"/>
                  </a:lnTo>
                  <a:lnTo>
                    <a:pt x="2646" y="2301"/>
                  </a:lnTo>
                  <a:lnTo>
                    <a:pt x="2661" y="2296"/>
                  </a:lnTo>
                  <a:lnTo>
                    <a:pt x="2658" y="2288"/>
                  </a:lnTo>
                  <a:lnTo>
                    <a:pt x="2673" y="2294"/>
                  </a:lnTo>
                  <a:lnTo>
                    <a:pt x="2666" y="2283"/>
                  </a:lnTo>
                  <a:lnTo>
                    <a:pt x="2674" y="2286"/>
                  </a:lnTo>
                  <a:lnTo>
                    <a:pt x="2669" y="2276"/>
                  </a:lnTo>
                  <a:lnTo>
                    <a:pt x="2661" y="2272"/>
                  </a:lnTo>
                  <a:lnTo>
                    <a:pt x="2666" y="2267"/>
                  </a:lnTo>
                  <a:lnTo>
                    <a:pt x="2675" y="2269"/>
                  </a:lnTo>
                  <a:lnTo>
                    <a:pt x="2679" y="2264"/>
                  </a:lnTo>
                  <a:lnTo>
                    <a:pt x="2684" y="2271"/>
                  </a:lnTo>
                  <a:lnTo>
                    <a:pt x="2693" y="2276"/>
                  </a:lnTo>
                  <a:lnTo>
                    <a:pt x="2698" y="2265"/>
                  </a:lnTo>
                  <a:lnTo>
                    <a:pt x="2693" y="2260"/>
                  </a:lnTo>
                  <a:lnTo>
                    <a:pt x="2698" y="2259"/>
                  </a:lnTo>
                  <a:lnTo>
                    <a:pt x="2686" y="2245"/>
                  </a:lnTo>
                  <a:lnTo>
                    <a:pt x="2699" y="2239"/>
                  </a:lnTo>
                  <a:lnTo>
                    <a:pt x="2717" y="2236"/>
                  </a:lnTo>
                  <a:lnTo>
                    <a:pt x="2720" y="2226"/>
                  </a:lnTo>
                  <a:lnTo>
                    <a:pt x="2736" y="2236"/>
                  </a:lnTo>
                  <a:lnTo>
                    <a:pt x="2732" y="2229"/>
                  </a:lnTo>
                  <a:lnTo>
                    <a:pt x="2726" y="2228"/>
                  </a:lnTo>
                  <a:lnTo>
                    <a:pt x="2722" y="2223"/>
                  </a:lnTo>
                  <a:lnTo>
                    <a:pt x="2728" y="2222"/>
                  </a:lnTo>
                  <a:lnTo>
                    <a:pt x="2729" y="2212"/>
                  </a:lnTo>
                  <a:lnTo>
                    <a:pt x="2738" y="2216"/>
                  </a:lnTo>
                  <a:lnTo>
                    <a:pt x="2744" y="2208"/>
                  </a:lnTo>
                  <a:lnTo>
                    <a:pt x="2750" y="2212"/>
                  </a:lnTo>
                  <a:lnTo>
                    <a:pt x="2758" y="2212"/>
                  </a:lnTo>
                  <a:lnTo>
                    <a:pt x="2763" y="2205"/>
                  </a:lnTo>
                  <a:lnTo>
                    <a:pt x="2769" y="2212"/>
                  </a:lnTo>
                  <a:lnTo>
                    <a:pt x="2781" y="2193"/>
                  </a:lnTo>
                  <a:lnTo>
                    <a:pt x="2786" y="2178"/>
                  </a:lnTo>
                  <a:lnTo>
                    <a:pt x="2783" y="2178"/>
                  </a:lnTo>
                  <a:lnTo>
                    <a:pt x="2760" y="2190"/>
                  </a:lnTo>
                  <a:lnTo>
                    <a:pt x="2744" y="2191"/>
                  </a:lnTo>
                  <a:lnTo>
                    <a:pt x="2693" y="2184"/>
                  </a:lnTo>
                  <a:lnTo>
                    <a:pt x="2634" y="2154"/>
                  </a:lnTo>
                  <a:lnTo>
                    <a:pt x="2627" y="2157"/>
                  </a:lnTo>
                  <a:lnTo>
                    <a:pt x="2627" y="2145"/>
                  </a:lnTo>
                  <a:lnTo>
                    <a:pt x="2618" y="2148"/>
                  </a:lnTo>
                  <a:lnTo>
                    <a:pt x="2607" y="2154"/>
                  </a:lnTo>
                  <a:lnTo>
                    <a:pt x="2602" y="2142"/>
                  </a:lnTo>
                  <a:lnTo>
                    <a:pt x="2564" y="2161"/>
                  </a:lnTo>
                  <a:lnTo>
                    <a:pt x="2549" y="2173"/>
                  </a:lnTo>
                  <a:lnTo>
                    <a:pt x="2529" y="2164"/>
                  </a:lnTo>
                  <a:lnTo>
                    <a:pt x="2507" y="2174"/>
                  </a:lnTo>
                  <a:lnTo>
                    <a:pt x="2497" y="2201"/>
                  </a:lnTo>
                  <a:lnTo>
                    <a:pt x="2463" y="2200"/>
                  </a:lnTo>
                  <a:lnTo>
                    <a:pt x="2427" y="2195"/>
                  </a:lnTo>
                  <a:lnTo>
                    <a:pt x="2446" y="2179"/>
                  </a:lnTo>
                  <a:lnTo>
                    <a:pt x="2463" y="2186"/>
                  </a:lnTo>
                  <a:lnTo>
                    <a:pt x="2479" y="2180"/>
                  </a:lnTo>
                  <a:lnTo>
                    <a:pt x="2508" y="2156"/>
                  </a:lnTo>
                  <a:lnTo>
                    <a:pt x="2528" y="2154"/>
                  </a:lnTo>
                  <a:lnTo>
                    <a:pt x="2541" y="2147"/>
                  </a:lnTo>
                  <a:lnTo>
                    <a:pt x="2534" y="2135"/>
                  </a:lnTo>
                  <a:lnTo>
                    <a:pt x="2518" y="2132"/>
                  </a:lnTo>
                  <a:lnTo>
                    <a:pt x="2465" y="2141"/>
                  </a:lnTo>
                  <a:lnTo>
                    <a:pt x="2437" y="2138"/>
                  </a:lnTo>
                  <a:lnTo>
                    <a:pt x="2425" y="2127"/>
                  </a:lnTo>
                  <a:lnTo>
                    <a:pt x="2409" y="2126"/>
                  </a:lnTo>
                  <a:lnTo>
                    <a:pt x="2441" y="2111"/>
                  </a:lnTo>
                  <a:lnTo>
                    <a:pt x="2449" y="2099"/>
                  </a:lnTo>
                  <a:lnTo>
                    <a:pt x="2458" y="2073"/>
                  </a:lnTo>
                  <a:lnTo>
                    <a:pt x="2444" y="2055"/>
                  </a:lnTo>
                  <a:lnTo>
                    <a:pt x="2448" y="2046"/>
                  </a:lnTo>
                  <a:lnTo>
                    <a:pt x="2465" y="2044"/>
                  </a:lnTo>
                  <a:lnTo>
                    <a:pt x="2476" y="2050"/>
                  </a:lnTo>
                  <a:lnTo>
                    <a:pt x="2478" y="2029"/>
                  </a:lnTo>
                  <a:lnTo>
                    <a:pt x="2494" y="2045"/>
                  </a:lnTo>
                  <a:lnTo>
                    <a:pt x="2535" y="2045"/>
                  </a:lnTo>
                  <a:lnTo>
                    <a:pt x="2571" y="2024"/>
                  </a:lnTo>
                  <a:lnTo>
                    <a:pt x="2584" y="2008"/>
                  </a:lnTo>
                  <a:lnTo>
                    <a:pt x="2578" y="1991"/>
                  </a:lnTo>
                  <a:lnTo>
                    <a:pt x="2594" y="2001"/>
                  </a:lnTo>
                  <a:lnTo>
                    <a:pt x="2592" y="1975"/>
                  </a:lnTo>
                  <a:lnTo>
                    <a:pt x="2577" y="1959"/>
                  </a:lnTo>
                  <a:lnTo>
                    <a:pt x="2553" y="1955"/>
                  </a:lnTo>
                  <a:lnTo>
                    <a:pt x="2535" y="1960"/>
                  </a:lnTo>
                  <a:lnTo>
                    <a:pt x="2516" y="1949"/>
                  </a:lnTo>
                  <a:lnTo>
                    <a:pt x="2499" y="1958"/>
                  </a:lnTo>
                  <a:lnTo>
                    <a:pt x="2501" y="1944"/>
                  </a:lnTo>
                  <a:lnTo>
                    <a:pt x="2490" y="1938"/>
                  </a:lnTo>
                  <a:lnTo>
                    <a:pt x="2471" y="1931"/>
                  </a:lnTo>
                  <a:lnTo>
                    <a:pt x="2487" y="1927"/>
                  </a:lnTo>
                  <a:lnTo>
                    <a:pt x="2483" y="1912"/>
                  </a:lnTo>
                  <a:lnTo>
                    <a:pt x="2480" y="1898"/>
                  </a:lnTo>
                  <a:lnTo>
                    <a:pt x="2505" y="1915"/>
                  </a:lnTo>
                  <a:lnTo>
                    <a:pt x="2521" y="1938"/>
                  </a:lnTo>
                  <a:lnTo>
                    <a:pt x="2538" y="1942"/>
                  </a:lnTo>
                  <a:lnTo>
                    <a:pt x="2550" y="1932"/>
                  </a:lnTo>
                  <a:lnTo>
                    <a:pt x="2565" y="1941"/>
                  </a:lnTo>
                  <a:lnTo>
                    <a:pt x="2583" y="1944"/>
                  </a:lnTo>
                  <a:lnTo>
                    <a:pt x="2604" y="1964"/>
                  </a:lnTo>
                  <a:lnTo>
                    <a:pt x="2620" y="1984"/>
                  </a:lnTo>
                  <a:lnTo>
                    <a:pt x="2640" y="1982"/>
                  </a:lnTo>
                  <a:lnTo>
                    <a:pt x="2646" y="1990"/>
                  </a:lnTo>
                  <a:lnTo>
                    <a:pt x="2651" y="2008"/>
                  </a:lnTo>
                  <a:lnTo>
                    <a:pt x="2667" y="2027"/>
                  </a:lnTo>
                  <a:lnTo>
                    <a:pt x="2669" y="2049"/>
                  </a:lnTo>
                  <a:lnTo>
                    <a:pt x="2675" y="2082"/>
                  </a:lnTo>
                  <a:lnTo>
                    <a:pt x="2689" y="2107"/>
                  </a:lnTo>
                  <a:lnTo>
                    <a:pt x="2710" y="2124"/>
                  </a:lnTo>
                  <a:lnTo>
                    <a:pt x="2734" y="2134"/>
                  </a:lnTo>
                  <a:lnTo>
                    <a:pt x="2755" y="2130"/>
                  </a:lnTo>
                  <a:lnTo>
                    <a:pt x="2756" y="2087"/>
                  </a:lnTo>
                  <a:lnTo>
                    <a:pt x="2759" y="2068"/>
                  </a:lnTo>
                  <a:lnTo>
                    <a:pt x="2765" y="2070"/>
                  </a:lnTo>
                  <a:lnTo>
                    <a:pt x="2768" y="2099"/>
                  </a:lnTo>
                  <a:lnTo>
                    <a:pt x="2772" y="2123"/>
                  </a:lnTo>
                  <a:lnTo>
                    <a:pt x="2788" y="2119"/>
                  </a:lnTo>
                  <a:lnTo>
                    <a:pt x="2796" y="2132"/>
                  </a:lnTo>
                  <a:lnTo>
                    <a:pt x="2811" y="2126"/>
                  </a:lnTo>
                  <a:lnTo>
                    <a:pt x="2812" y="2108"/>
                  </a:lnTo>
                  <a:lnTo>
                    <a:pt x="2803" y="2104"/>
                  </a:lnTo>
                  <a:lnTo>
                    <a:pt x="2804" y="2087"/>
                  </a:lnTo>
                  <a:lnTo>
                    <a:pt x="2797" y="2070"/>
                  </a:lnTo>
                  <a:lnTo>
                    <a:pt x="2802" y="2064"/>
                  </a:lnTo>
                  <a:lnTo>
                    <a:pt x="2799" y="2045"/>
                  </a:lnTo>
                  <a:lnTo>
                    <a:pt x="2802" y="2038"/>
                  </a:lnTo>
                  <a:lnTo>
                    <a:pt x="2797" y="2027"/>
                  </a:lnTo>
                  <a:lnTo>
                    <a:pt x="2785" y="2029"/>
                  </a:lnTo>
                  <a:lnTo>
                    <a:pt x="2798" y="2021"/>
                  </a:lnTo>
                  <a:lnTo>
                    <a:pt x="2799" y="2003"/>
                  </a:lnTo>
                  <a:lnTo>
                    <a:pt x="2797" y="1991"/>
                  </a:lnTo>
                  <a:lnTo>
                    <a:pt x="2801" y="1984"/>
                  </a:lnTo>
                  <a:lnTo>
                    <a:pt x="2802" y="1955"/>
                  </a:lnTo>
                  <a:lnTo>
                    <a:pt x="2795" y="1952"/>
                  </a:lnTo>
                  <a:lnTo>
                    <a:pt x="2781" y="1965"/>
                  </a:lnTo>
                  <a:lnTo>
                    <a:pt x="2774" y="1963"/>
                  </a:lnTo>
                  <a:lnTo>
                    <a:pt x="2766" y="1989"/>
                  </a:lnTo>
                  <a:lnTo>
                    <a:pt x="2759" y="1991"/>
                  </a:lnTo>
                  <a:lnTo>
                    <a:pt x="2759" y="1962"/>
                  </a:lnTo>
                  <a:lnTo>
                    <a:pt x="2781" y="1930"/>
                  </a:lnTo>
                  <a:lnTo>
                    <a:pt x="2786" y="1915"/>
                  </a:lnTo>
                  <a:lnTo>
                    <a:pt x="2776" y="1915"/>
                  </a:lnTo>
                  <a:lnTo>
                    <a:pt x="2769" y="1922"/>
                  </a:lnTo>
                  <a:lnTo>
                    <a:pt x="2760" y="1936"/>
                  </a:lnTo>
                  <a:lnTo>
                    <a:pt x="2754" y="1939"/>
                  </a:lnTo>
                  <a:lnTo>
                    <a:pt x="2761" y="1920"/>
                  </a:lnTo>
                  <a:lnTo>
                    <a:pt x="2763" y="1905"/>
                  </a:lnTo>
                  <a:lnTo>
                    <a:pt x="2742" y="1920"/>
                  </a:lnTo>
                  <a:lnTo>
                    <a:pt x="2732" y="1936"/>
                  </a:lnTo>
                  <a:lnTo>
                    <a:pt x="2726" y="1939"/>
                  </a:lnTo>
                  <a:lnTo>
                    <a:pt x="2734" y="1919"/>
                  </a:lnTo>
                  <a:lnTo>
                    <a:pt x="2747" y="1904"/>
                  </a:lnTo>
                  <a:lnTo>
                    <a:pt x="2749" y="1894"/>
                  </a:lnTo>
                  <a:lnTo>
                    <a:pt x="2758" y="1882"/>
                  </a:lnTo>
                  <a:lnTo>
                    <a:pt x="2723" y="1867"/>
                  </a:lnTo>
                  <a:lnTo>
                    <a:pt x="2720" y="1855"/>
                  </a:lnTo>
                  <a:lnTo>
                    <a:pt x="2691" y="1844"/>
                  </a:lnTo>
                  <a:lnTo>
                    <a:pt x="2689" y="1834"/>
                  </a:lnTo>
                  <a:lnTo>
                    <a:pt x="2680" y="1822"/>
                  </a:lnTo>
                  <a:lnTo>
                    <a:pt x="2643" y="1792"/>
                  </a:lnTo>
                  <a:lnTo>
                    <a:pt x="2632" y="1790"/>
                  </a:lnTo>
                  <a:lnTo>
                    <a:pt x="2616" y="1799"/>
                  </a:lnTo>
                  <a:lnTo>
                    <a:pt x="2609" y="1813"/>
                  </a:lnTo>
                  <a:lnTo>
                    <a:pt x="2605" y="1834"/>
                  </a:lnTo>
                  <a:lnTo>
                    <a:pt x="2597" y="1850"/>
                  </a:lnTo>
                  <a:lnTo>
                    <a:pt x="2597" y="1835"/>
                  </a:lnTo>
                  <a:lnTo>
                    <a:pt x="2602" y="1819"/>
                  </a:lnTo>
                  <a:lnTo>
                    <a:pt x="2605" y="1801"/>
                  </a:lnTo>
                  <a:lnTo>
                    <a:pt x="2593" y="1797"/>
                  </a:lnTo>
                  <a:lnTo>
                    <a:pt x="2594" y="1790"/>
                  </a:lnTo>
                  <a:lnTo>
                    <a:pt x="2621" y="1785"/>
                  </a:lnTo>
                  <a:lnTo>
                    <a:pt x="2637" y="1779"/>
                  </a:lnTo>
                  <a:lnTo>
                    <a:pt x="2637" y="1764"/>
                  </a:lnTo>
                  <a:lnTo>
                    <a:pt x="2634" y="1743"/>
                  </a:lnTo>
                  <a:lnTo>
                    <a:pt x="2599" y="1721"/>
                  </a:lnTo>
                  <a:lnTo>
                    <a:pt x="2583" y="1725"/>
                  </a:lnTo>
                  <a:lnTo>
                    <a:pt x="2564" y="1739"/>
                  </a:lnTo>
                  <a:lnTo>
                    <a:pt x="2549" y="1755"/>
                  </a:lnTo>
                  <a:lnTo>
                    <a:pt x="2546" y="1755"/>
                  </a:lnTo>
                  <a:lnTo>
                    <a:pt x="2546" y="1736"/>
                  </a:lnTo>
                  <a:lnTo>
                    <a:pt x="2526" y="1741"/>
                  </a:lnTo>
                  <a:lnTo>
                    <a:pt x="2533" y="1732"/>
                  </a:lnTo>
                  <a:lnTo>
                    <a:pt x="2540" y="1729"/>
                  </a:lnTo>
                  <a:lnTo>
                    <a:pt x="2530" y="1720"/>
                  </a:lnTo>
                  <a:lnTo>
                    <a:pt x="2561" y="1723"/>
                  </a:lnTo>
                  <a:lnTo>
                    <a:pt x="2580" y="1717"/>
                  </a:lnTo>
                  <a:lnTo>
                    <a:pt x="2593" y="1706"/>
                  </a:lnTo>
                  <a:lnTo>
                    <a:pt x="2612" y="1701"/>
                  </a:lnTo>
                  <a:lnTo>
                    <a:pt x="2624" y="1678"/>
                  </a:lnTo>
                  <a:lnTo>
                    <a:pt x="2613" y="1672"/>
                  </a:lnTo>
                  <a:lnTo>
                    <a:pt x="2592" y="1669"/>
                  </a:lnTo>
                  <a:lnTo>
                    <a:pt x="2580" y="1657"/>
                  </a:lnTo>
                  <a:lnTo>
                    <a:pt x="2564" y="1648"/>
                  </a:lnTo>
                  <a:lnTo>
                    <a:pt x="2539" y="1655"/>
                  </a:lnTo>
                  <a:lnTo>
                    <a:pt x="2526" y="1666"/>
                  </a:lnTo>
                  <a:lnTo>
                    <a:pt x="2517" y="1656"/>
                  </a:lnTo>
                  <a:lnTo>
                    <a:pt x="2534" y="1648"/>
                  </a:lnTo>
                  <a:lnTo>
                    <a:pt x="2544" y="1639"/>
                  </a:lnTo>
                  <a:lnTo>
                    <a:pt x="2521" y="1627"/>
                  </a:lnTo>
                  <a:lnTo>
                    <a:pt x="2543" y="1623"/>
                  </a:lnTo>
                  <a:lnTo>
                    <a:pt x="2557" y="1639"/>
                  </a:lnTo>
                  <a:lnTo>
                    <a:pt x="2577" y="1640"/>
                  </a:lnTo>
                  <a:lnTo>
                    <a:pt x="2598" y="1619"/>
                  </a:lnTo>
                  <a:lnTo>
                    <a:pt x="2605" y="1607"/>
                  </a:lnTo>
                  <a:lnTo>
                    <a:pt x="2634" y="1592"/>
                  </a:lnTo>
                  <a:lnTo>
                    <a:pt x="2630" y="1582"/>
                  </a:lnTo>
                  <a:lnTo>
                    <a:pt x="2625" y="1561"/>
                  </a:lnTo>
                  <a:lnTo>
                    <a:pt x="2643" y="1575"/>
                  </a:lnTo>
                  <a:lnTo>
                    <a:pt x="2655" y="1577"/>
                  </a:lnTo>
                  <a:lnTo>
                    <a:pt x="2658" y="1540"/>
                  </a:lnTo>
                  <a:lnTo>
                    <a:pt x="2668" y="1535"/>
                  </a:lnTo>
                  <a:lnTo>
                    <a:pt x="2677" y="1537"/>
                  </a:lnTo>
                  <a:lnTo>
                    <a:pt x="2680" y="1564"/>
                  </a:lnTo>
                  <a:lnTo>
                    <a:pt x="2696" y="1587"/>
                  </a:lnTo>
                  <a:lnTo>
                    <a:pt x="2732" y="1620"/>
                  </a:lnTo>
                  <a:lnTo>
                    <a:pt x="2766" y="1636"/>
                  </a:lnTo>
                  <a:lnTo>
                    <a:pt x="2780" y="1635"/>
                  </a:lnTo>
                  <a:lnTo>
                    <a:pt x="2786" y="1619"/>
                  </a:lnTo>
                  <a:lnTo>
                    <a:pt x="2802" y="1612"/>
                  </a:lnTo>
                  <a:lnTo>
                    <a:pt x="2820" y="1591"/>
                  </a:lnTo>
                  <a:lnTo>
                    <a:pt x="2840" y="1598"/>
                  </a:lnTo>
                  <a:lnTo>
                    <a:pt x="2863" y="1597"/>
                  </a:lnTo>
                  <a:lnTo>
                    <a:pt x="2872" y="1588"/>
                  </a:lnTo>
                  <a:lnTo>
                    <a:pt x="2869" y="1577"/>
                  </a:lnTo>
                  <a:lnTo>
                    <a:pt x="2871" y="1546"/>
                  </a:lnTo>
                  <a:lnTo>
                    <a:pt x="2878" y="1530"/>
                  </a:lnTo>
                  <a:lnTo>
                    <a:pt x="2879" y="1522"/>
                  </a:lnTo>
                  <a:lnTo>
                    <a:pt x="2867" y="1514"/>
                  </a:lnTo>
                  <a:lnTo>
                    <a:pt x="2835" y="1503"/>
                  </a:lnTo>
                  <a:lnTo>
                    <a:pt x="2819" y="1496"/>
                  </a:lnTo>
                  <a:lnTo>
                    <a:pt x="2808" y="1484"/>
                  </a:lnTo>
                  <a:lnTo>
                    <a:pt x="2785" y="1490"/>
                  </a:lnTo>
                  <a:lnTo>
                    <a:pt x="2766" y="1484"/>
                  </a:lnTo>
                  <a:lnTo>
                    <a:pt x="2768" y="1475"/>
                  </a:lnTo>
                  <a:lnTo>
                    <a:pt x="2774" y="1474"/>
                  </a:lnTo>
                  <a:lnTo>
                    <a:pt x="2771" y="1460"/>
                  </a:lnTo>
                  <a:lnTo>
                    <a:pt x="2782" y="1448"/>
                  </a:lnTo>
                  <a:lnTo>
                    <a:pt x="2781" y="1436"/>
                  </a:lnTo>
                  <a:lnTo>
                    <a:pt x="2761" y="1433"/>
                  </a:lnTo>
                  <a:lnTo>
                    <a:pt x="2792" y="1420"/>
                  </a:lnTo>
                  <a:lnTo>
                    <a:pt x="2791" y="1404"/>
                  </a:lnTo>
                  <a:lnTo>
                    <a:pt x="2786" y="1383"/>
                  </a:lnTo>
                  <a:lnTo>
                    <a:pt x="2797" y="1387"/>
                  </a:lnTo>
                  <a:lnTo>
                    <a:pt x="2806" y="1398"/>
                  </a:lnTo>
                  <a:lnTo>
                    <a:pt x="2833" y="1395"/>
                  </a:lnTo>
                  <a:lnTo>
                    <a:pt x="2852" y="1400"/>
                  </a:lnTo>
                  <a:lnTo>
                    <a:pt x="2868" y="1398"/>
                  </a:lnTo>
                  <a:lnTo>
                    <a:pt x="2881" y="1404"/>
                  </a:lnTo>
                  <a:lnTo>
                    <a:pt x="2887" y="1425"/>
                  </a:lnTo>
                  <a:lnTo>
                    <a:pt x="2897" y="1440"/>
                  </a:lnTo>
                  <a:lnTo>
                    <a:pt x="2922" y="1446"/>
                  </a:lnTo>
                  <a:lnTo>
                    <a:pt x="2949" y="1408"/>
                  </a:lnTo>
                  <a:lnTo>
                    <a:pt x="2946" y="1392"/>
                  </a:lnTo>
                  <a:lnTo>
                    <a:pt x="2935" y="1379"/>
                  </a:lnTo>
                  <a:lnTo>
                    <a:pt x="2927" y="1358"/>
                  </a:lnTo>
                  <a:lnTo>
                    <a:pt x="2905" y="1371"/>
                  </a:lnTo>
                  <a:lnTo>
                    <a:pt x="2890" y="1361"/>
                  </a:lnTo>
                  <a:lnTo>
                    <a:pt x="2862" y="1356"/>
                  </a:lnTo>
                  <a:lnTo>
                    <a:pt x="2844" y="1358"/>
                  </a:lnTo>
                  <a:lnTo>
                    <a:pt x="2842" y="1355"/>
                  </a:lnTo>
                  <a:lnTo>
                    <a:pt x="2855" y="1350"/>
                  </a:lnTo>
                  <a:lnTo>
                    <a:pt x="2857" y="1334"/>
                  </a:lnTo>
                  <a:lnTo>
                    <a:pt x="2856" y="1318"/>
                  </a:lnTo>
                  <a:lnTo>
                    <a:pt x="2858" y="1298"/>
                  </a:lnTo>
                  <a:lnTo>
                    <a:pt x="2860" y="1284"/>
                  </a:lnTo>
                  <a:lnTo>
                    <a:pt x="2852" y="1276"/>
                  </a:lnTo>
                  <a:lnTo>
                    <a:pt x="2840" y="1274"/>
                  </a:lnTo>
                  <a:lnTo>
                    <a:pt x="2825" y="1285"/>
                  </a:lnTo>
                  <a:lnTo>
                    <a:pt x="2812" y="1288"/>
                  </a:lnTo>
                  <a:lnTo>
                    <a:pt x="2826" y="1269"/>
                  </a:lnTo>
                  <a:lnTo>
                    <a:pt x="2852" y="1258"/>
                  </a:lnTo>
                  <a:lnTo>
                    <a:pt x="2866" y="1260"/>
                  </a:lnTo>
                  <a:lnTo>
                    <a:pt x="2863" y="1243"/>
                  </a:lnTo>
                  <a:lnTo>
                    <a:pt x="2833" y="1215"/>
                  </a:lnTo>
                  <a:lnTo>
                    <a:pt x="2818" y="1196"/>
                  </a:lnTo>
                  <a:lnTo>
                    <a:pt x="2796" y="1195"/>
                  </a:lnTo>
                  <a:lnTo>
                    <a:pt x="2782" y="1184"/>
                  </a:lnTo>
                  <a:lnTo>
                    <a:pt x="2817" y="1187"/>
                  </a:lnTo>
                  <a:lnTo>
                    <a:pt x="2797" y="1166"/>
                  </a:lnTo>
                  <a:lnTo>
                    <a:pt x="2889" y="1216"/>
                  </a:lnTo>
                  <a:lnTo>
                    <a:pt x="2898" y="1231"/>
                  </a:lnTo>
                  <a:lnTo>
                    <a:pt x="2900" y="1252"/>
                  </a:lnTo>
                  <a:lnTo>
                    <a:pt x="2914" y="1260"/>
                  </a:lnTo>
                  <a:lnTo>
                    <a:pt x="2922" y="1257"/>
                  </a:lnTo>
                  <a:lnTo>
                    <a:pt x="2930" y="1225"/>
                  </a:lnTo>
                  <a:lnTo>
                    <a:pt x="2930" y="1194"/>
                  </a:lnTo>
                  <a:lnTo>
                    <a:pt x="2925" y="1160"/>
                  </a:lnTo>
                  <a:lnTo>
                    <a:pt x="2925" y="1130"/>
                  </a:lnTo>
                  <a:lnTo>
                    <a:pt x="2910" y="1105"/>
                  </a:lnTo>
                  <a:lnTo>
                    <a:pt x="2897" y="1090"/>
                  </a:lnTo>
                  <a:lnTo>
                    <a:pt x="2883" y="1093"/>
                  </a:lnTo>
                  <a:lnTo>
                    <a:pt x="2873" y="1090"/>
                  </a:lnTo>
                  <a:lnTo>
                    <a:pt x="2862" y="1081"/>
                  </a:lnTo>
                  <a:lnTo>
                    <a:pt x="2842" y="1078"/>
                  </a:lnTo>
                  <a:lnTo>
                    <a:pt x="2842" y="1070"/>
                  </a:lnTo>
                  <a:lnTo>
                    <a:pt x="2868" y="1070"/>
                  </a:lnTo>
                  <a:lnTo>
                    <a:pt x="2885" y="1066"/>
                  </a:lnTo>
                  <a:lnTo>
                    <a:pt x="2898" y="1059"/>
                  </a:lnTo>
                  <a:lnTo>
                    <a:pt x="2911" y="1056"/>
                  </a:lnTo>
                  <a:lnTo>
                    <a:pt x="2912" y="1045"/>
                  </a:lnTo>
                  <a:lnTo>
                    <a:pt x="2904" y="1019"/>
                  </a:lnTo>
                  <a:lnTo>
                    <a:pt x="2889" y="1016"/>
                  </a:lnTo>
                  <a:lnTo>
                    <a:pt x="2869" y="1021"/>
                  </a:lnTo>
                  <a:lnTo>
                    <a:pt x="2844" y="1001"/>
                  </a:lnTo>
                  <a:lnTo>
                    <a:pt x="2866" y="1034"/>
                  </a:lnTo>
                  <a:lnTo>
                    <a:pt x="2854" y="1033"/>
                  </a:lnTo>
                  <a:lnTo>
                    <a:pt x="2841" y="1016"/>
                  </a:lnTo>
                  <a:lnTo>
                    <a:pt x="2833" y="1010"/>
                  </a:lnTo>
                  <a:lnTo>
                    <a:pt x="2839" y="1029"/>
                  </a:lnTo>
                  <a:lnTo>
                    <a:pt x="2824" y="1024"/>
                  </a:lnTo>
                  <a:lnTo>
                    <a:pt x="2820" y="1016"/>
                  </a:lnTo>
                  <a:lnTo>
                    <a:pt x="2808" y="1015"/>
                  </a:lnTo>
                  <a:lnTo>
                    <a:pt x="2809" y="1004"/>
                  </a:lnTo>
                  <a:lnTo>
                    <a:pt x="2809" y="990"/>
                  </a:lnTo>
                  <a:lnTo>
                    <a:pt x="2811" y="985"/>
                  </a:lnTo>
                  <a:lnTo>
                    <a:pt x="2808" y="973"/>
                  </a:lnTo>
                  <a:lnTo>
                    <a:pt x="2775" y="976"/>
                  </a:lnTo>
                  <a:lnTo>
                    <a:pt x="2759" y="968"/>
                  </a:lnTo>
                  <a:lnTo>
                    <a:pt x="2766" y="962"/>
                  </a:lnTo>
                  <a:lnTo>
                    <a:pt x="2801" y="968"/>
                  </a:lnTo>
                  <a:lnTo>
                    <a:pt x="2792" y="961"/>
                  </a:lnTo>
                  <a:lnTo>
                    <a:pt x="2799" y="951"/>
                  </a:lnTo>
                  <a:lnTo>
                    <a:pt x="2783" y="947"/>
                  </a:lnTo>
                  <a:lnTo>
                    <a:pt x="2779" y="934"/>
                  </a:lnTo>
                  <a:lnTo>
                    <a:pt x="2771" y="931"/>
                  </a:lnTo>
                  <a:lnTo>
                    <a:pt x="2763" y="946"/>
                  </a:lnTo>
                  <a:lnTo>
                    <a:pt x="2763" y="931"/>
                  </a:lnTo>
                  <a:lnTo>
                    <a:pt x="2753" y="906"/>
                  </a:lnTo>
                  <a:lnTo>
                    <a:pt x="2766" y="897"/>
                  </a:lnTo>
                  <a:lnTo>
                    <a:pt x="2768" y="884"/>
                  </a:lnTo>
                  <a:lnTo>
                    <a:pt x="2785" y="881"/>
                  </a:lnTo>
                  <a:lnTo>
                    <a:pt x="2797" y="898"/>
                  </a:lnTo>
                  <a:lnTo>
                    <a:pt x="2806" y="916"/>
                  </a:lnTo>
                  <a:lnTo>
                    <a:pt x="2823" y="903"/>
                  </a:lnTo>
                  <a:lnTo>
                    <a:pt x="2831" y="888"/>
                  </a:lnTo>
                  <a:lnTo>
                    <a:pt x="2855" y="881"/>
                  </a:lnTo>
                  <a:lnTo>
                    <a:pt x="2809" y="868"/>
                  </a:lnTo>
                  <a:lnTo>
                    <a:pt x="2815" y="862"/>
                  </a:lnTo>
                  <a:lnTo>
                    <a:pt x="2852" y="866"/>
                  </a:lnTo>
                  <a:lnTo>
                    <a:pt x="2863" y="859"/>
                  </a:lnTo>
                  <a:lnTo>
                    <a:pt x="2860" y="855"/>
                  </a:lnTo>
                  <a:lnTo>
                    <a:pt x="2807" y="841"/>
                  </a:lnTo>
                  <a:lnTo>
                    <a:pt x="2874" y="844"/>
                  </a:lnTo>
                  <a:lnTo>
                    <a:pt x="2915" y="854"/>
                  </a:lnTo>
                  <a:lnTo>
                    <a:pt x="2943" y="870"/>
                  </a:lnTo>
                  <a:lnTo>
                    <a:pt x="2985" y="884"/>
                  </a:lnTo>
                  <a:lnTo>
                    <a:pt x="2997" y="865"/>
                  </a:lnTo>
                  <a:lnTo>
                    <a:pt x="2997" y="856"/>
                  </a:lnTo>
                  <a:lnTo>
                    <a:pt x="3000" y="845"/>
                  </a:lnTo>
                  <a:lnTo>
                    <a:pt x="3000" y="833"/>
                  </a:lnTo>
                  <a:lnTo>
                    <a:pt x="3000" y="805"/>
                  </a:lnTo>
                  <a:lnTo>
                    <a:pt x="2995" y="757"/>
                  </a:lnTo>
                  <a:lnTo>
                    <a:pt x="2992" y="754"/>
                  </a:lnTo>
                  <a:lnTo>
                    <a:pt x="2986" y="758"/>
                  </a:lnTo>
                  <a:lnTo>
                    <a:pt x="2963" y="741"/>
                  </a:lnTo>
                  <a:lnTo>
                    <a:pt x="2954" y="752"/>
                  </a:lnTo>
                  <a:lnTo>
                    <a:pt x="2955" y="773"/>
                  </a:lnTo>
                  <a:lnTo>
                    <a:pt x="2949" y="775"/>
                  </a:lnTo>
                  <a:lnTo>
                    <a:pt x="2936" y="771"/>
                  </a:lnTo>
                  <a:lnTo>
                    <a:pt x="2935" y="754"/>
                  </a:lnTo>
                  <a:lnTo>
                    <a:pt x="2915" y="738"/>
                  </a:lnTo>
                  <a:lnTo>
                    <a:pt x="2868" y="733"/>
                  </a:lnTo>
                  <a:lnTo>
                    <a:pt x="2889" y="730"/>
                  </a:lnTo>
                  <a:lnTo>
                    <a:pt x="2887" y="720"/>
                  </a:lnTo>
                  <a:lnTo>
                    <a:pt x="2863" y="709"/>
                  </a:lnTo>
                  <a:lnTo>
                    <a:pt x="2873" y="706"/>
                  </a:lnTo>
                  <a:lnTo>
                    <a:pt x="2873" y="695"/>
                  </a:lnTo>
                  <a:lnTo>
                    <a:pt x="2889" y="696"/>
                  </a:lnTo>
                  <a:lnTo>
                    <a:pt x="2862" y="676"/>
                  </a:lnTo>
                  <a:lnTo>
                    <a:pt x="2858" y="667"/>
                  </a:lnTo>
                  <a:lnTo>
                    <a:pt x="2868" y="650"/>
                  </a:lnTo>
                  <a:lnTo>
                    <a:pt x="2884" y="657"/>
                  </a:lnTo>
                  <a:lnTo>
                    <a:pt x="2910" y="657"/>
                  </a:lnTo>
                  <a:lnTo>
                    <a:pt x="2941" y="689"/>
                  </a:lnTo>
                  <a:lnTo>
                    <a:pt x="2955" y="680"/>
                  </a:lnTo>
                  <a:lnTo>
                    <a:pt x="2953" y="660"/>
                  </a:lnTo>
                  <a:lnTo>
                    <a:pt x="2943" y="646"/>
                  </a:lnTo>
                  <a:lnTo>
                    <a:pt x="2884" y="618"/>
                  </a:lnTo>
                  <a:lnTo>
                    <a:pt x="2869" y="607"/>
                  </a:lnTo>
                  <a:lnTo>
                    <a:pt x="2867" y="592"/>
                  </a:lnTo>
                  <a:lnTo>
                    <a:pt x="2857" y="585"/>
                  </a:lnTo>
                  <a:lnTo>
                    <a:pt x="2846" y="593"/>
                  </a:lnTo>
                  <a:lnTo>
                    <a:pt x="2820" y="663"/>
                  </a:lnTo>
                  <a:lnTo>
                    <a:pt x="2807" y="666"/>
                  </a:lnTo>
                  <a:lnTo>
                    <a:pt x="2798" y="646"/>
                  </a:lnTo>
                  <a:lnTo>
                    <a:pt x="2808" y="619"/>
                  </a:lnTo>
                  <a:lnTo>
                    <a:pt x="2811" y="594"/>
                  </a:lnTo>
                  <a:lnTo>
                    <a:pt x="2813" y="579"/>
                  </a:lnTo>
                  <a:lnTo>
                    <a:pt x="2826" y="561"/>
                  </a:lnTo>
                  <a:lnTo>
                    <a:pt x="2829" y="550"/>
                  </a:lnTo>
                  <a:lnTo>
                    <a:pt x="2824" y="537"/>
                  </a:lnTo>
                  <a:lnTo>
                    <a:pt x="2829" y="505"/>
                  </a:lnTo>
                  <a:lnTo>
                    <a:pt x="2831" y="472"/>
                  </a:lnTo>
                  <a:lnTo>
                    <a:pt x="2844" y="425"/>
                  </a:lnTo>
                  <a:lnTo>
                    <a:pt x="2849" y="411"/>
                  </a:lnTo>
                  <a:lnTo>
                    <a:pt x="2833" y="413"/>
                  </a:lnTo>
                  <a:lnTo>
                    <a:pt x="2829" y="404"/>
                  </a:lnTo>
                  <a:lnTo>
                    <a:pt x="2841" y="403"/>
                  </a:lnTo>
                  <a:lnTo>
                    <a:pt x="2842" y="391"/>
                  </a:lnTo>
                  <a:lnTo>
                    <a:pt x="2842" y="376"/>
                  </a:lnTo>
                  <a:lnTo>
                    <a:pt x="2839" y="366"/>
                  </a:lnTo>
                  <a:lnTo>
                    <a:pt x="2842" y="359"/>
                  </a:lnTo>
                  <a:lnTo>
                    <a:pt x="2852" y="362"/>
                  </a:lnTo>
                  <a:lnTo>
                    <a:pt x="2872" y="345"/>
                  </a:lnTo>
                  <a:lnTo>
                    <a:pt x="2890" y="353"/>
                  </a:lnTo>
                  <a:lnTo>
                    <a:pt x="2908" y="333"/>
                  </a:lnTo>
                  <a:lnTo>
                    <a:pt x="2908" y="314"/>
                  </a:lnTo>
                  <a:lnTo>
                    <a:pt x="2904" y="297"/>
                  </a:lnTo>
                  <a:lnTo>
                    <a:pt x="2904" y="270"/>
                  </a:lnTo>
                  <a:lnTo>
                    <a:pt x="2908" y="274"/>
                  </a:lnTo>
                  <a:lnTo>
                    <a:pt x="2919" y="265"/>
                  </a:lnTo>
                  <a:lnTo>
                    <a:pt x="2920" y="273"/>
                  </a:lnTo>
                  <a:lnTo>
                    <a:pt x="2924" y="270"/>
                  </a:lnTo>
                  <a:lnTo>
                    <a:pt x="2924" y="248"/>
                  </a:lnTo>
                  <a:lnTo>
                    <a:pt x="2931" y="232"/>
                  </a:lnTo>
                  <a:lnTo>
                    <a:pt x="2941" y="228"/>
                  </a:lnTo>
                  <a:lnTo>
                    <a:pt x="2941" y="248"/>
                  </a:lnTo>
                  <a:lnTo>
                    <a:pt x="2944" y="240"/>
                  </a:lnTo>
                  <a:lnTo>
                    <a:pt x="2951" y="215"/>
                  </a:lnTo>
                  <a:lnTo>
                    <a:pt x="2924" y="211"/>
                  </a:lnTo>
                  <a:lnTo>
                    <a:pt x="2920" y="235"/>
                  </a:lnTo>
                  <a:lnTo>
                    <a:pt x="2910" y="260"/>
                  </a:lnTo>
                  <a:lnTo>
                    <a:pt x="2909" y="237"/>
                  </a:lnTo>
                  <a:lnTo>
                    <a:pt x="2919" y="211"/>
                  </a:lnTo>
                  <a:lnTo>
                    <a:pt x="2921" y="182"/>
                  </a:lnTo>
                  <a:lnTo>
                    <a:pt x="2916" y="173"/>
                  </a:lnTo>
                  <a:lnTo>
                    <a:pt x="2921" y="154"/>
                  </a:lnTo>
                  <a:lnTo>
                    <a:pt x="2925" y="104"/>
                  </a:lnTo>
                  <a:lnTo>
                    <a:pt x="2936" y="81"/>
                  </a:lnTo>
                  <a:lnTo>
                    <a:pt x="2944" y="74"/>
                  </a:lnTo>
                  <a:lnTo>
                    <a:pt x="2979" y="86"/>
                  </a:lnTo>
                  <a:lnTo>
                    <a:pt x="3005" y="77"/>
                  </a:lnTo>
                  <a:lnTo>
                    <a:pt x="3018" y="54"/>
                  </a:lnTo>
                  <a:lnTo>
                    <a:pt x="3021" y="39"/>
                  </a:lnTo>
                  <a:lnTo>
                    <a:pt x="3030" y="21"/>
                  </a:lnTo>
                  <a:lnTo>
                    <a:pt x="3033" y="5"/>
                  </a:lnTo>
                  <a:lnTo>
                    <a:pt x="3035" y="0"/>
                  </a:lnTo>
                  <a:lnTo>
                    <a:pt x="2920" y="0"/>
                  </a:lnTo>
                  <a:lnTo>
                    <a:pt x="2901" y="25"/>
                  </a:lnTo>
                  <a:lnTo>
                    <a:pt x="2894" y="47"/>
                  </a:lnTo>
                  <a:lnTo>
                    <a:pt x="2894" y="63"/>
                  </a:lnTo>
                  <a:lnTo>
                    <a:pt x="2906" y="65"/>
                  </a:lnTo>
                  <a:lnTo>
                    <a:pt x="2887" y="79"/>
                  </a:lnTo>
                  <a:lnTo>
                    <a:pt x="2877" y="52"/>
                  </a:lnTo>
                  <a:lnTo>
                    <a:pt x="2868" y="48"/>
                  </a:lnTo>
                  <a:lnTo>
                    <a:pt x="2877" y="20"/>
                  </a:lnTo>
                  <a:lnTo>
                    <a:pt x="2877" y="7"/>
                  </a:lnTo>
                  <a:lnTo>
                    <a:pt x="2874" y="0"/>
                  </a:lnTo>
                  <a:lnTo>
                    <a:pt x="451" y="0"/>
                  </a:lnTo>
                  <a:lnTo>
                    <a:pt x="430" y="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234"/>
            <p:cNvSpPr>
              <a:spLocks noChangeAspect="1"/>
            </p:cNvSpPr>
            <p:nvPr/>
          </p:nvSpPr>
          <p:spPr bwMode="gray">
            <a:xfrm>
              <a:off x="4939969" y="2344846"/>
              <a:ext cx="52475" cy="5762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9" y="10"/>
                </a:cxn>
                <a:cxn ang="0">
                  <a:pos x="67" y="13"/>
                </a:cxn>
                <a:cxn ang="0">
                  <a:pos x="92" y="25"/>
                </a:cxn>
                <a:cxn ang="0">
                  <a:pos x="128" y="80"/>
                </a:cxn>
                <a:cxn ang="0">
                  <a:pos x="150" y="86"/>
                </a:cxn>
                <a:cxn ang="0">
                  <a:pos x="163" y="99"/>
                </a:cxn>
                <a:cxn ang="0">
                  <a:pos x="163" y="116"/>
                </a:cxn>
                <a:cxn ang="0">
                  <a:pos x="161" y="126"/>
                </a:cxn>
                <a:cxn ang="0">
                  <a:pos x="146" y="143"/>
                </a:cxn>
                <a:cxn ang="0">
                  <a:pos x="87" y="162"/>
                </a:cxn>
                <a:cxn ang="0">
                  <a:pos x="70" y="166"/>
                </a:cxn>
                <a:cxn ang="0">
                  <a:pos x="60" y="165"/>
                </a:cxn>
                <a:cxn ang="0">
                  <a:pos x="40" y="150"/>
                </a:cxn>
                <a:cxn ang="0">
                  <a:pos x="40" y="142"/>
                </a:cxn>
                <a:cxn ang="0">
                  <a:pos x="53" y="139"/>
                </a:cxn>
                <a:cxn ang="0">
                  <a:pos x="66" y="143"/>
                </a:cxn>
                <a:cxn ang="0">
                  <a:pos x="77" y="139"/>
                </a:cxn>
                <a:cxn ang="0">
                  <a:pos x="77" y="130"/>
                </a:cxn>
                <a:cxn ang="0">
                  <a:pos x="69" y="138"/>
                </a:cxn>
                <a:cxn ang="0">
                  <a:pos x="67" y="130"/>
                </a:cxn>
                <a:cxn ang="0">
                  <a:pos x="55" y="129"/>
                </a:cxn>
                <a:cxn ang="0">
                  <a:pos x="55" y="117"/>
                </a:cxn>
                <a:cxn ang="0">
                  <a:pos x="45" y="126"/>
                </a:cxn>
                <a:cxn ang="0">
                  <a:pos x="22" y="126"/>
                </a:cxn>
                <a:cxn ang="0">
                  <a:pos x="2" y="117"/>
                </a:cxn>
                <a:cxn ang="0">
                  <a:pos x="1" y="103"/>
                </a:cxn>
                <a:cxn ang="0">
                  <a:pos x="11" y="100"/>
                </a:cxn>
                <a:cxn ang="0">
                  <a:pos x="28" y="106"/>
                </a:cxn>
                <a:cxn ang="0">
                  <a:pos x="16" y="91"/>
                </a:cxn>
                <a:cxn ang="0">
                  <a:pos x="0" y="79"/>
                </a:cxn>
                <a:cxn ang="0">
                  <a:pos x="5" y="72"/>
                </a:cxn>
                <a:cxn ang="0">
                  <a:pos x="34" y="69"/>
                </a:cxn>
                <a:cxn ang="0">
                  <a:pos x="19" y="58"/>
                </a:cxn>
                <a:cxn ang="0">
                  <a:pos x="7" y="35"/>
                </a:cxn>
                <a:cxn ang="0">
                  <a:pos x="7" y="15"/>
                </a:cxn>
                <a:cxn ang="0">
                  <a:pos x="29" y="0"/>
                </a:cxn>
              </a:cxnLst>
              <a:rect l="0" t="0" r="r" b="b"/>
              <a:pathLst>
                <a:path w="163" h="166">
                  <a:moveTo>
                    <a:pt x="29" y="0"/>
                  </a:moveTo>
                  <a:lnTo>
                    <a:pt x="49" y="10"/>
                  </a:lnTo>
                  <a:lnTo>
                    <a:pt x="67" y="13"/>
                  </a:lnTo>
                  <a:lnTo>
                    <a:pt x="92" y="25"/>
                  </a:lnTo>
                  <a:lnTo>
                    <a:pt x="128" y="80"/>
                  </a:lnTo>
                  <a:lnTo>
                    <a:pt x="150" y="86"/>
                  </a:lnTo>
                  <a:lnTo>
                    <a:pt x="163" y="99"/>
                  </a:lnTo>
                  <a:lnTo>
                    <a:pt x="163" y="116"/>
                  </a:lnTo>
                  <a:lnTo>
                    <a:pt x="161" y="126"/>
                  </a:lnTo>
                  <a:lnTo>
                    <a:pt x="146" y="143"/>
                  </a:lnTo>
                  <a:lnTo>
                    <a:pt x="87" y="162"/>
                  </a:lnTo>
                  <a:lnTo>
                    <a:pt x="70" y="166"/>
                  </a:lnTo>
                  <a:lnTo>
                    <a:pt x="60" y="165"/>
                  </a:lnTo>
                  <a:lnTo>
                    <a:pt x="40" y="150"/>
                  </a:lnTo>
                  <a:lnTo>
                    <a:pt x="40" y="142"/>
                  </a:lnTo>
                  <a:lnTo>
                    <a:pt x="53" y="139"/>
                  </a:lnTo>
                  <a:lnTo>
                    <a:pt x="66" y="143"/>
                  </a:lnTo>
                  <a:lnTo>
                    <a:pt x="77" y="139"/>
                  </a:lnTo>
                  <a:lnTo>
                    <a:pt x="77" y="130"/>
                  </a:lnTo>
                  <a:lnTo>
                    <a:pt x="69" y="138"/>
                  </a:lnTo>
                  <a:lnTo>
                    <a:pt x="67" y="130"/>
                  </a:lnTo>
                  <a:lnTo>
                    <a:pt x="55" y="129"/>
                  </a:lnTo>
                  <a:lnTo>
                    <a:pt x="55" y="117"/>
                  </a:lnTo>
                  <a:lnTo>
                    <a:pt x="45" y="126"/>
                  </a:lnTo>
                  <a:lnTo>
                    <a:pt x="22" y="126"/>
                  </a:lnTo>
                  <a:lnTo>
                    <a:pt x="2" y="117"/>
                  </a:lnTo>
                  <a:lnTo>
                    <a:pt x="1" y="103"/>
                  </a:lnTo>
                  <a:lnTo>
                    <a:pt x="11" y="100"/>
                  </a:lnTo>
                  <a:lnTo>
                    <a:pt x="28" y="106"/>
                  </a:lnTo>
                  <a:lnTo>
                    <a:pt x="16" y="91"/>
                  </a:lnTo>
                  <a:lnTo>
                    <a:pt x="0" y="79"/>
                  </a:lnTo>
                  <a:lnTo>
                    <a:pt x="5" y="72"/>
                  </a:lnTo>
                  <a:lnTo>
                    <a:pt x="34" y="69"/>
                  </a:lnTo>
                  <a:lnTo>
                    <a:pt x="19" y="58"/>
                  </a:lnTo>
                  <a:lnTo>
                    <a:pt x="7" y="35"/>
                  </a:lnTo>
                  <a:lnTo>
                    <a:pt x="7" y="1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235"/>
            <p:cNvSpPr>
              <a:spLocks noChangeAspect="1"/>
            </p:cNvSpPr>
            <p:nvPr/>
          </p:nvSpPr>
          <p:spPr bwMode="gray">
            <a:xfrm>
              <a:off x="4695087" y="1848944"/>
              <a:ext cx="52475" cy="2095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0"/>
                </a:cxn>
                <a:cxn ang="0">
                  <a:pos x="17" y="20"/>
                </a:cxn>
                <a:cxn ang="0">
                  <a:pos x="31" y="5"/>
                </a:cxn>
                <a:cxn ang="0">
                  <a:pos x="94" y="0"/>
                </a:cxn>
                <a:cxn ang="0">
                  <a:pos x="119" y="6"/>
                </a:cxn>
                <a:cxn ang="0">
                  <a:pos x="131" y="14"/>
                </a:cxn>
                <a:cxn ang="0">
                  <a:pos x="137" y="25"/>
                </a:cxn>
                <a:cxn ang="0">
                  <a:pos x="165" y="38"/>
                </a:cxn>
                <a:cxn ang="0">
                  <a:pos x="167" y="44"/>
                </a:cxn>
                <a:cxn ang="0">
                  <a:pos x="153" y="55"/>
                </a:cxn>
                <a:cxn ang="0">
                  <a:pos x="124" y="61"/>
                </a:cxn>
                <a:cxn ang="0">
                  <a:pos x="67" y="43"/>
                </a:cxn>
                <a:cxn ang="0">
                  <a:pos x="47" y="48"/>
                </a:cxn>
                <a:cxn ang="0">
                  <a:pos x="30" y="46"/>
                </a:cxn>
                <a:cxn ang="0">
                  <a:pos x="0" y="35"/>
                </a:cxn>
              </a:cxnLst>
              <a:rect l="0" t="0" r="r" b="b"/>
              <a:pathLst>
                <a:path w="167" h="61">
                  <a:moveTo>
                    <a:pt x="0" y="35"/>
                  </a:moveTo>
                  <a:lnTo>
                    <a:pt x="0" y="30"/>
                  </a:lnTo>
                  <a:lnTo>
                    <a:pt x="17" y="20"/>
                  </a:lnTo>
                  <a:lnTo>
                    <a:pt x="31" y="5"/>
                  </a:lnTo>
                  <a:lnTo>
                    <a:pt x="94" y="0"/>
                  </a:lnTo>
                  <a:lnTo>
                    <a:pt x="119" y="6"/>
                  </a:lnTo>
                  <a:lnTo>
                    <a:pt x="131" y="14"/>
                  </a:lnTo>
                  <a:lnTo>
                    <a:pt x="137" y="25"/>
                  </a:lnTo>
                  <a:lnTo>
                    <a:pt x="165" y="38"/>
                  </a:lnTo>
                  <a:lnTo>
                    <a:pt x="167" y="44"/>
                  </a:lnTo>
                  <a:lnTo>
                    <a:pt x="153" y="55"/>
                  </a:lnTo>
                  <a:lnTo>
                    <a:pt x="124" y="61"/>
                  </a:lnTo>
                  <a:lnTo>
                    <a:pt x="67" y="43"/>
                  </a:lnTo>
                  <a:lnTo>
                    <a:pt x="47" y="48"/>
                  </a:lnTo>
                  <a:lnTo>
                    <a:pt x="30" y="4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91" name="Group 236"/>
            <p:cNvGrpSpPr>
              <a:grpSpLocks noChangeAspect="1"/>
            </p:cNvGrpSpPr>
            <p:nvPr/>
          </p:nvGrpSpPr>
          <p:grpSpPr bwMode="gray">
            <a:xfrm>
              <a:off x="4478828" y="4021134"/>
              <a:ext cx="809382" cy="1501675"/>
              <a:chOff x="1624" y="2350"/>
              <a:chExt cx="509" cy="860"/>
            </a:xfrm>
            <a:grpFill/>
          </p:grpSpPr>
          <p:sp>
            <p:nvSpPr>
              <p:cNvPr id="287" name="Freeform 237"/>
              <p:cNvSpPr>
                <a:spLocks noChangeAspect="1"/>
              </p:cNvSpPr>
              <p:nvPr/>
            </p:nvSpPr>
            <p:spPr bwMode="gray">
              <a:xfrm>
                <a:off x="1709" y="3154"/>
                <a:ext cx="23" cy="2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7" y="12"/>
                  </a:cxn>
                  <a:cxn ang="0">
                    <a:pos x="17" y="17"/>
                  </a:cxn>
                  <a:cxn ang="0">
                    <a:pos x="28" y="10"/>
                  </a:cxn>
                  <a:cxn ang="0">
                    <a:pos x="33" y="23"/>
                  </a:cxn>
                  <a:cxn ang="0">
                    <a:pos x="41" y="23"/>
                  </a:cxn>
                  <a:cxn ang="0">
                    <a:pos x="41" y="7"/>
                  </a:cxn>
                  <a:cxn ang="0">
                    <a:pos x="43" y="1"/>
                  </a:cxn>
                  <a:cxn ang="0">
                    <a:pos x="53" y="15"/>
                  </a:cxn>
                  <a:cxn ang="0">
                    <a:pos x="43" y="39"/>
                  </a:cxn>
                  <a:cxn ang="0">
                    <a:pos x="45" y="60"/>
                  </a:cxn>
                  <a:cxn ang="0">
                    <a:pos x="53" y="72"/>
                  </a:cxn>
                  <a:cxn ang="0">
                    <a:pos x="80" y="61"/>
                  </a:cxn>
                  <a:cxn ang="0">
                    <a:pos x="100" y="64"/>
                  </a:cxn>
                  <a:cxn ang="0">
                    <a:pos x="115" y="70"/>
                  </a:cxn>
                  <a:cxn ang="0">
                    <a:pos x="92" y="97"/>
                  </a:cxn>
                  <a:cxn ang="0">
                    <a:pos x="77" y="99"/>
                  </a:cxn>
                  <a:cxn ang="0">
                    <a:pos x="74" y="107"/>
                  </a:cxn>
                  <a:cxn ang="0">
                    <a:pos x="66" y="107"/>
                  </a:cxn>
                  <a:cxn ang="0">
                    <a:pos x="63" y="117"/>
                  </a:cxn>
                  <a:cxn ang="0">
                    <a:pos x="59" y="128"/>
                  </a:cxn>
                  <a:cxn ang="0">
                    <a:pos x="53" y="131"/>
                  </a:cxn>
                  <a:cxn ang="0">
                    <a:pos x="26" y="106"/>
                  </a:cxn>
                  <a:cxn ang="0">
                    <a:pos x="43" y="108"/>
                  </a:cxn>
                  <a:cxn ang="0">
                    <a:pos x="49" y="99"/>
                  </a:cxn>
                  <a:cxn ang="0">
                    <a:pos x="39" y="83"/>
                  </a:cxn>
                  <a:cxn ang="0">
                    <a:pos x="33" y="93"/>
                  </a:cxn>
                  <a:cxn ang="0">
                    <a:pos x="20" y="86"/>
                  </a:cxn>
                  <a:cxn ang="0">
                    <a:pos x="10" y="77"/>
                  </a:cxn>
                  <a:cxn ang="0">
                    <a:pos x="7" y="66"/>
                  </a:cxn>
                  <a:cxn ang="0">
                    <a:pos x="0" y="66"/>
                  </a:cxn>
                  <a:cxn ang="0">
                    <a:pos x="1" y="50"/>
                  </a:cxn>
                  <a:cxn ang="0">
                    <a:pos x="1" y="31"/>
                  </a:cxn>
                </a:cxnLst>
                <a:rect l="0" t="0" r="r" b="b"/>
                <a:pathLst>
                  <a:path w="115" h="134">
                    <a:moveTo>
                      <a:pt x="2" y="17"/>
                    </a:moveTo>
                    <a:lnTo>
                      <a:pt x="4" y="17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12" y="16"/>
                    </a:lnTo>
                    <a:lnTo>
                      <a:pt x="17" y="17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6" y="27"/>
                    </a:lnTo>
                    <a:lnTo>
                      <a:pt x="41" y="23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4" y="27"/>
                    </a:lnTo>
                    <a:lnTo>
                      <a:pt x="43" y="39"/>
                    </a:lnTo>
                    <a:lnTo>
                      <a:pt x="37" y="55"/>
                    </a:lnTo>
                    <a:lnTo>
                      <a:pt x="45" y="60"/>
                    </a:lnTo>
                    <a:lnTo>
                      <a:pt x="52" y="66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80" y="61"/>
                    </a:lnTo>
                    <a:lnTo>
                      <a:pt x="87" y="61"/>
                    </a:lnTo>
                    <a:lnTo>
                      <a:pt x="100" y="64"/>
                    </a:lnTo>
                    <a:lnTo>
                      <a:pt x="112" y="63"/>
                    </a:lnTo>
                    <a:lnTo>
                      <a:pt x="115" y="70"/>
                    </a:lnTo>
                    <a:lnTo>
                      <a:pt x="115" y="79"/>
                    </a:lnTo>
                    <a:lnTo>
                      <a:pt x="92" y="97"/>
                    </a:lnTo>
                    <a:lnTo>
                      <a:pt x="85" y="102"/>
                    </a:lnTo>
                    <a:lnTo>
                      <a:pt x="77" y="99"/>
                    </a:lnTo>
                    <a:lnTo>
                      <a:pt x="74" y="101"/>
                    </a:lnTo>
                    <a:lnTo>
                      <a:pt x="74" y="107"/>
                    </a:lnTo>
                    <a:lnTo>
                      <a:pt x="71" y="109"/>
                    </a:lnTo>
                    <a:lnTo>
                      <a:pt x="66" y="107"/>
                    </a:lnTo>
                    <a:lnTo>
                      <a:pt x="60" y="110"/>
                    </a:lnTo>
                    <a:lnTo>
                      <a:pt x="63" y="117"/>
                    </a:lnTo>
                    <a:lnTo>
                      <a:pt x="59" y="120"/>
                    </a:lnTo>
                    <a:lnTo>
                      <a:pt x="59" y="128"/>
                    </a:lnTo>
                    <a:lnTo>
                      <a:pt x="61" y="134"/>
                    </a:lnTo>
                    <a:lnTo>
                      <a:pt x="53" y="131"/>
                    </a:lnTo>
                    <a:lnTo>
                      <a:pt x="28" y="108"/>
                    </a:lnTo>
                    <a:lnTo>
                      <a:pt x="26" y="106"/>
                    </a:lnTo>
                    <a:lnTo>
                      <a:pt x="34" y="104"/>
                    </a:lnTo>
                    <a:lnTo>
                      <a:pt x="43" y="108"/>
                    </a:lnTo>
                    <a:lnTo>
                      <a:pt x="49" y="106"/>
                    </a:lnTo>
                    <a:lnTo>
                      <a:pt x="49" y="99"/>
                    </a:lnTo>
                    <a:lnTo>
                      <a:pt x="44" y="95"/>
                    </a:lnTo>
                    <a:lnTo>
                      <a:pt x="39" y="83"/>
                    </a:lnTo>
                    <a:lnTo>
                      <a:pt x="37" y="88"/>
                    </a:lnTo>
                    <a:lnTo>
                      <a:pt x="33" y="93"/>
                    </a:lnTo>
                    <a:lnTo>
                      <a:pt x="17" y="92"/>
                    </a:lnTo>
                    <a:lnTo>
                      <a:pt x="20" y="86"/>
                    </a:lnTo>
                    <a:lnTo>
                      <a:pt x="20" y="81"/>
                    </a:lnTo>
                    <a:lnTo>
                      <a:pt x="10" y="77"/>
                    </a:lnTo>
                    <a:lnTo>
                      <a:pt x="7" y="74"/>
                    </a:lnTo>
                    <a:lnTo>
                      <a:pt x="7" y="66"/>
                    </a:lnTo>
                    <a:lnTo>
                      <a:pt x="6" y="65"/>
                    </a:lnTo>
                    <a:lnTo>
                      <a:pt x="0" y="66"/>
                    </a:lnTo>
                    <a:lnTo>
                      <a:pt x="1" y="60"/>
                    </a:lnTo>
                    <a:lnTo>
                      <a:pt x="1" y="50"/>
                    </a:lnTo>
                    <a:lnTo>
                      <a:pt x="2" y="40"/>
                    </a:lnTo>
                    <a:lnTo>
                      <a:pt x="1" y="31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238"/>
              <p:cNvSpPr>
                <a:spLocks noChangeAspect="1"/>
              </p:cNvSpPr>
              <p:nvPr/>
            </p:nvSpPr>
            <p:spPr bwMode="gray">
              <a:xfrm>
                <a:off x="1712" y="2353"/>
                <a:ext cx="148" cy="126"/>
              </a:xfrm>
              <a:custGeom>
                <a:avLst/>
                <a:gdLst/>
                <a:ahLst/>
                <a:cxnLst>
                  <a:cxn ang="0">
                    <a:pos x="84" y="47"/>
                  </a:cxn>
                  <a:cxn ang="0">
                    <a:pos x="97" y="77"/>
                  </a:cxn>
                  <a:cxn ang="0">
                    <a:pos x="73" y="133"/>
                  </a:cxn>
                  <a:cxn ang="0">
                    <a:pos x="98" y="176"/>
                  </a:cxn>
                  <a:cxn ang="0">
                    <a:pos x="126" y="148"/>
                  </a:cxn>
                  <a:cxn ang="0">
                    <a:pos x="108" y="74"/>
                  </a:cxn>
                  <a:cxn ang="0">
                    <a:pos x="196" y="42"/>
                  </a:cxn>
                  <a:cxn ang="0">
                    <a:pos x="169" y="27"/>
                  </a:cxn>
                  <a:cxn ang="0">
                    <a:pos x="191" y="2"/>
                  </a:cxn>
                  <a:cxn ang="0">
                    <a:pos x="243" y="46"/>
                  </a:cxn>
                  <a:cxn ang="0">
                    <a:pos x="285" y="88"/>
                  </a:cxn>
                  <a:cxn ang="0">
                    <a:pos x="366" y="88"/>
                  </a:cxn>
                  <a:cxn ang="0">
                    <a:pos x="411" y="106"/>
                  </a:cxn>
                  <a:cxn ang="0">
                    <a:pos x="495" y="99"/>
                  </a:cxn>
                  <a:cxn ang="0">
                    <a:pos x="499" y="88"/>
                  </a:cxn>
                  <a:cxn ang="0">
                    <a:pos x="621" y="86"/>
                  </a:cxn>
                  <a:cxn ang="0">
                    <a:pos x="573" y="95"/>
                  </a:cxn>
                  <a:cxn ang="0">
                    <a:pos x="593" y="117"/>
                  </a:cxn>
                  <a:cxn ang="0">
                    <a:pos x="663" y="150"/>
                  </a:cxn>
                  <a:cxn ang="0">
                    <a:pos x="689" y="197"/>
                  </a:cxn>
                  <a:cxn ang="0">
                    <a:pos x="695" y="211"/>
                  </a:cxn>
                  <a:cxn ang="0">
                    <a:pos x="737" y="209"/>
                  </a:cxn>
                  <a:cxn ang="0">
                    <a:pos x="728" y="231"/>
                  </a:cxn>
                  <a:cxn ang="0">
                    <a:pos x="689" y="252"/>
                  </a:cxn>
                  <a:cxn ang="0">
                    <a:pos x="702" y="279"/>
                  </a:cxn>
                  <a:cxn ang="0">
                    <a:pos x="673" y="321"/>
                  </a:cxn>
                  <a:cxn ang="0">
                    <a:pos x="674" y="359"/>
                  </a:cxn>
                  <a:cxn ang="0">
                    <a:pos x="699" y="401"/>
                  </a:cxn>
                  <a:cxn ang="0">
                    <a:pos x="646" y="432"/>
                  </a:cxn>
                  <a:cxn ang="0">
                    <a:pos x="568" y="459"/>
                  </a:cxn>
                  <a:cxn ang="0">
                    <a:pos x="474" y="437"/>
                  </a:cxn>
                  <a:cxn ang="0">
                    <a:pos x="497" y="467"/>
                  </a:cxn>
                  <a:cxn ang="0">
                    <a:pos x="501" y="524"/>
                  </a:cxn>
                  <a:cxn ang="0">
                    <a:pos x="546" y="550"/>
                  </a:cxn>
                  <a:cxn ang="0">
                    <a:pos x="518" y="565"/>
                  </a:cxn>
                  <a:cxn ang="0">
                    <a:pos x="486" y="593"/>
                  </a:cxn>
                  <a:cxn ang="0">
                    <a:pos x="452" y="607"/>
                  </a:cxn>
                  <a:cxn ang="0">
                    <a:pos x="402" y="631"/>
                  </a:cxn>
                  <a:cxn ang="0">
                    <a:pos x="361" y="612"/>
                  </a:cxn>
                  <a:cxn ang="0">
                    <a:pos x="321" y="532"/>
                  </a:cxn>
                  <a:cxn ang="0">
                    <a:pos x="328" y="492"/>
                  </a:cxn>
                  <a:cxn ang="0">
                    <a:pos x="315" y="459"/>
                  </a:cxn>
                  <a:cxn ang="0">
                    <a:pos x="299" y="419"/>
                  </a:cxn>
                  <a:cxn ang="0">
                    <a:pos x="314" y="357"/>
                  </a:cxn>
                  <a:cxn ang="0">
                    <a:pos x="314" y="330"/>
                  </a:cxn>
                  <a:cxn ang="0">
                    <a:pos x="253" y="337"/>
                  </a:cxn>
                  <a:cxn ang="0">
                    <a:pos x="217" y="338"/>
                  </a:cxn>
                  <a:cxn ang="0">
                    <a:pos x="169" y="289"/>
                  </a:cxn>
                  <a:cxn ang="0">
                    <a:pos x="90" y="287"/>
                  </a:cxn>
                  <a:cxn ang="0">
                    <a:pos x="52" y="229"/>
                  </a:cxn>
                  <a:cxn ang="0">
                    <a:pos x="31" y="196"/>
                  </a:cxn>
                  <a:cxn ang="0">
                    <a:pos x="14" y="140"/>
                  </a:cxn>
                  <a:cxn ang="0">
                    <a:pos x="79" y="29"/>
                  </a:cxn>
                </a:cxnLst>
                <a:rect l="0" t="0" r="r" b="b"/>
                <a:pathLst>
                  <a:path w="743" h="631">
                    <a:moveTo>
                      <a:pt x="109" y="21"/>
                    </a:moveTo>
                    <a:lnTo>
                      <a:pt x="99" y="29"/>
                    </a:lnTo>
                    <a:lnTo>
                      <a:pt x="88" y="31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4" y="47"/>
                    </a:lnTo>
                    <a:lnTo>
                      <a:pt x="87" y="56"/>
                    </a:lnTo>
                    <a:lnTo>
                      <a:pt x="94" y="66"/>
                    </a:lnTo>
                    <a:lnTo>
                      <a:pt x="95" y="69"/>
                    </a:lnTo>
                    <a:lnTo>
                      <a:pt x="93" y="72"/>
                    </a:lnTo>
                    <a:lnTo>
                      <a:pt x="93" y="73"/>
                    </a:lnTo>
                    <a:lnTo>
                      <a:pt x="97" y="77"/>
                    </a:lnTo>
                    <a:lnTo>
                      <a:pt x="97" y="83"/>
                    </a:lnTo>
                    <a:lnTo>
                      <a:pt x="93" y="95"/>
                    </a:lnTo>
                    <a:lnTo>
                      <a:pt x="78" y="109"/>
                    </a:lnTo>
                    <a:lnTo>
                      <a:pt x="76" y="111"/>
                    </a:lnTo>
                    <a:lnTo>
                      <a:pt x="73" y="118"/>
                    </a:lnTo>
                    <a:lnTo>
                      <a:pt x="73" y="133"/>
                    </a:lnTo>
                    <a:lnTo>
                      <a:pt x="74" y="140"/>
                    </a:lnTo>
                    <a:lnTo>
                      <a:pt x="78" y="145"/>
                    </a:lnTo>
                    <a:lnTo>
                      <a:pt x="87" y="152"/>
                    </a:lnTo>
                    <a:lnTo>
                      <a:pt x="93" y="165"/>
                    </a:lnTo>
                    <a:lnTo>
                      <a:pt x="95" y="174"/>
                    </a:lnTo>
                    <a:lnTo>
                      <a:pt x="98" y="176"/>
                    </a:lnTo>
                    <a:lnTo>
                      <a:pt x="105" y="176"/>
                    </a:lnTo>
                    <a:lnTo>
                      <a:pt x="113" y="174"/>
                    </a:lnTo>
                    <a:lnTo>
                      <a:pt x="119" y="169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48"/>
                    </a:lnTo>
                    <a:lnTo>
                      <a:pt x="125" y="134"/>
                    </a:lnTo>
                    <a:lnTo>
                      <a:pt x="115" y="117"/>
                    </a:lnTo>
                    <a:lnTo>
                      <a:pt x="109" y="110"/>
                    </a:lnTo>
                    <a:lnTo>
                      <a:pt x="104" y="101"/>
                    </a:lnTo>
                    <a:lnTo>
                      <a:pt x="104" y="77"/>
                    </a:lnTo>
                    <a:lnTo>
                      <a:pt x="108" y="74"/>
                    </a:lnTo>
                    <a:lnTo>
                      <a:pt x="110" y="70"/>
                    </a:lnTo>
                    <a:lnTo>
                      <a:pt x="111" y="68"/>
                    </a:lnTo>
                    <a:lnTo>
                      <a:pt x="120" y="66"/>
                    </a:lnTo>
                    <a:lnTo>
                      <a:pt x="140" y="53"/>
                    </a:lnTo>
                    <a:lnTo>
                      <a:pt x="173" y="43"/>
                    </a:lnTo>
                    <a:lnTo>
                      <a:pt x="196" y="42"/>
                    </a:lnTo>
                    <a:lnTo>
                      <a:pt x="196" y="36"/>
                    </a:lnTo>
                    <a:lnTo>
                      <a:pt x="195" y="32"/>
                    </a:lnTo>
                    <a:lnTo>
                      <a:pt x="190" y="30"/>
                    </a:lnTo>
                    <a:lnTo>
                      <a:pt x="174" y="29"/>
                    </a:lnTo>
                    <a:lnTo>
                      <a:pt x="172" y="27"/>
                    </a:lnTo>
                    <a:lnTo>
                      <a:pt x="169" y="27"/>
                    </a:lnTo>
                    <a:lnTo>
                      <a:pt x="168" y="25"/>
                    </a:lnTo>
                    <a:lnTo>
                      <a:pt x="169" y="18"/>
                    </a:lnTo>
                    <a:lnTo>
                      <a:pt x="175" y="5"/>
                    </a:lnTo>
                    <a:lnTo>
                      <a:pt x="181" y="0"/>
                    </a:lnTo>
                    <a:lnTo>
                      <a:pt x="186" y="0"/>
                    </a:lnTo>
                    <a:lnTo>
                      <a:pt x="191" y="2"/>
                    </a:lnTo>
                    <a:lnTo>
                      <a:pt x="192" y="4"/>
                    </a:lnTo>
                    <a:lnTo>
                      <a:pt x="201" y="29"/>
                    </a:lnTo>
                    <a:lnTo>
                      <a:pt x="201" y="29"/>
                    </a:lnTo>
                    <a:lnTo>
                      <a:pt x="207" y="40"/>
                    </a:lnTo>
                    <a:lnTo>
                      <a:pt x="223" y="42"/>
                    </a:lnTo>
                    <a:lnTo>
                      <a:pt x="243" y="46"/>
                    </a:lnTo>
                    <a:lnTo>
                      <a:pt x="246" y="46"/>
                    </a:lnTo>
                    <a:lnTo>
                      <a:pt x="260" y="50"/>
                    </a:lnTo>
                    <a:lnTo>
                      <a:pt x="271" y="56"/>
                    </a:lnTo>
                    <a:lnTo>
                      <a:pt x="276" y="61"/>
                    </a:lnTo>
                    <a:lnTo>
                      <a:pt x="280" y="77"/>
                    </a:lnTo>
                    <a:lnTo>
                      <a:pt x="285" y="88"/>
                    </a:lnTo>
                    <a:lnTo>
                      <a:pt x="286" y="90"/>
                    </a:lnTo>
                    <a:lnTo>
                      <a:pt x="292" y="95"/>
                    </a:lnTo>
                    <a:lnTo>
                      <a:pt x="303" y="95"/>
                    </a:lnTo>
                    <a:lnTo>
                      <a:pt x="329" y="90"/>
                    </a:lnTo>
                    <a:lnTo>
                      <a:pt x="340" y="91"/>
                    </a:lnTo>
                    <a:lnTo>
                      <a:pt x="366" y="88"/>
                    </a:lnTo>
                    <a:lnTo>
                      <a:pt x="395" y="88"/>
                    </a:lnTo>
                    <a:lnTo>
                      <a:pt x="398" y="89"/>
                    </a:lnTo>
                    <a:lnTo>
                      <a:pt x="401" y="91"/>
                    </a:lnTo>
                    <a:lnTo>
                      <a:pt x="405" y="97"/>
                    </a:lnTo>
                    <a:lnTo>
                      <a:pt x="405" y="101"/>
                    </a:lnTo>
                    <a:lnTo>
                      <a:pt x="411" y="106"/>
                    </a:lnTo>
                    <a:lnTo>
                      <a:pt x="422" y="112"/>
                    </a:lnTo>
                    <a:lnTo>
                      <a:pt x="432" y="115"/>
                    </a:lnTo>
                    <a:lnTo>
                      <a:pt x="450" y="115"/>
                    </a:lnTo>
                    <a:lnTo>
                      <a:pt x="476" y="110"/>
                    </a:lnTo>
                    <a:lnTo>
                      <a:pt x="484" y="106"/>
                    </a:lnTo>
                    <a:lnTo>
                      <a:pt x="495" y="99"/>
                    </a:lnTo>
                    <a:lnTo>
                      <a:pt x="512" y="99"/>
                    </a:lnTo>
                    <a:lnTo>
                      <a:pt x="523" y="96"/>
                    </a:lnTo>
                    <a:lnTo>
                      <a:pt x="527" y="94"/>
                    </a:lnTo>
                    <a:lnTo>
                      <a:pt x="525" y="91"/>
                    </a:lnTo>
                    <a:lnTo>
                      <a:pt x="506" y="90"/>
                    </a:lnTo>
                    <a:lnTo>
                      <a:pt x="499" y="88"/>
                    </a:lnTo>
                    <a:lnTo>
                      <a:pt x="499" y="88"/>
                    </a:lnTo>
                    <a:lnTo>
                      <a:pt x="506" y="84"/>
                    </a:lnTo>
                    <a:lnTo>
                      <a:pt x="520" y="83"/>
                    </a:lnTo>
                    <a:lnTo>
                      <a:pt x="608" y="83"/>
                    </a:lnTo>
                    <a:lnTo>
                      <a:pt x="620" y="86"/>
                    </a:lnTo>
                    <a:lnTo>
                      <a:pt x="621" y="86"/>
                    </a:lnTo>
                    <a:lnTo>
                      <a:pt x="619" y="88"/>
                    </a:lnTo>
                    <a:lnTo>
                      <a:pt x="606" y="90"/>
                    </a:lnTo>
                    <a:lnTo>
                      <a:pt x="605" y="93"/>
                    </a:lnTo>
                    <a:lnTo>
                      <a:pt x="600" y="95"/>
                    </a:lnTo>
                    <a:lnTo>
                      <a:pt x="587" y="93"/>
                    </a:lnTo>
                    <a:lnTo>
                      <a:pt x="573" y="95"/>
                    </a:lnTo>
                    <a:lnTo>
                      <a:pt x="570" y="99"/>
                    </a:lnTo>
                    <a:lnTo>
                      <a:pt x="571" y="102"/>
                    </a:lnTo>
                    <a:lnTo>
                      <a:pt x="579" y="106"/>
                    </a:lnTo>
                    <a:lnTo>
                      <a:pt x="583" y="107"/>
                    </a:lnTo>
                    <a:lnTo>
                      <a:pt x="590" y="111"/>
                    </a:lnTo>
                    <a:lnTo>
                      <a:pt x="593" y="117"/>
                    </a:lnTo>
                    <a:lnTo>
                      <a:pt x="599" y="122"/>
                    </a:lnTo>
                    <a:lnTo>
                      <a:pt x="600" y="129"/>
                    </a:lnTo>
                    <a:lnTo>
                      <a:pt x="604" y="134"/>
                    </a:lnTo>
                    <a:lnTo>
                      <a:pt x="621" y="132"/>
                    </a:lnTo>
                    <a:lnTo>
                      <a:pt x="638" y="136"/>
                    </a:lnTo>
                    <a:lnTo>
                      <a:pt x="663" y="150"/>
                    </a:lnTo>
                    <a:lnTo>
                      <a:pt x="670" y="152"/>
                    </a:lnTo>
                    <a:lnTo>
                      <a:pt x="678" y="159"/>
                    </a:lnTo>
                    <a:lnTo>
                      <a:pt x="686" y="172"/>
                    </a:lnTo>
                    <a:lnTo>
                      <a:pt x="687" y="177"/>
                    </a:lnTo>
                    <a:lnTo>
                      <a:pt x="689" y="193"/>
                    </a:lnTo>
                    <a:lnTo>
                      <a:pt x="689" y="197"/>
                    </a:lnTo>
                    <a:lnTo>
                      <a:pt x="686" y="199"/>
                    </a:lnTo>
                    <a:lnTo>
                      <a:pt x="676" y="203"/>
                    </a:lnTo>
                    <a:lnTo>
                      <a:pt x="676" y="206"/>
                    </a:lnTo>
                    <a:lnTo>
                      <a:pt x="679" y="207"/>
                    </a:lnTo>
                    <a:lnTo>
                      <a:pt x="689" y="208"/>
                    </a:lnTo>
                    <a:lnTo>
                      <a:pt x="695" y="211"/>
                    </a:lnTo>
                    <a:lnTo>
                      <a:pt x="701" y="211"/>
                    </a:lnTo>
                    <a:lnTo>
                      <a:pt x="705" y="209"/>
                    </a:lnTo>
                    <a:lnTo>
                      <a:pt x="712" y="202"/>
                    </a:lnTo>
                    <a:lnTo>
                      <a:pt x="721" y="201"/>
                    </a:lnTo>
                    <a:lnTo>
                      <a:pt x="727" y="203"/>
                    </a:lnTo>
                    <a:lnTo>
                      <a:pt x="737" y="209"/>
                    </a:lnTo>
                    <a:lnTo>
                      <a:pt x="741" y="214"/>
                    </a:lnTo>
                    <a:lnTo>
                      <a:pt x="743" y="217"/>
                    </a:lnTo>
                    <a:lnTo>
                      <a:pt x="743" y="225"/>
                    </a:lnTo>
                    <a:lnTo>
                      <a:pt x="739" y="228"/>
                    </a:lnTo>
                    <a:lnTo>
                      <a:pt x="734" y="228"/>
                    </a:lnTo>
                    <a:lnTo>
                      <a:pt x="728" y="231"/>
                    </a:lnTo>
                    <a:lnTo>
                      <a:pt x="724" y="234"/>
                    </a:lnTo>
                    <a:lnTo>
                      <a:pt x="708" y="241"/>
                    </a:lnTo>
                    <a:lnTo>
                      <a:pt x="705" y="245"/>
                    </a:lnTo>
                    <a:lnTo>
                      <a:pt x="702" y="247"/>
                    </a:lnTo>
                    <a:lnTo>
                      <a:pt x="691" y="250"/>
                    </a:lnTo>
                    <a:lnTo>
                      <a:pt x="689" y="252"/>
                    </a:lnTo>
                    <a:lnTo>
                      <a:pt x="686" y="258"/>
                    </a:lnTo>
                    <a:lnTo>
                      <a:pt x="686" y="267"/>
                    </a:lnTo>
                    <a:lnTo>
                      <a:pt x="689" y="279"/>
                    </a:lnTo>
                    <a:lnTo>
                      <a:pt x="694" y="281"/>
                    </a:lnTo>
                    <a:lnTo>
                      <a:pt x="700" y="279"/>
                    </a:lnTo>
                    <a:lnTo>
                      <a:pt x="702" y="279"/>
                    </a:lnTo>
                    <a:lnTo>
                      <a:pt x="707" y="284"/>
                    </a:lnTo>
                    <a:lnTo>
                      <a:pt x="702" y="290"/>
                    </a:lnTo>
                    <a:lnTo>
                      <a:pt x="691" y="298"/>
                    </a:lnTo>
                    <a:lnTo>
                      <a:pt x="674" y="304"/>
                    </a:lnTo>
                    <a:lnTo>
                      <a:pt x="673" y="306"/>
                    </a:lnTo>
                    <a:lnTo>
                      <a:pt x="673" y="321"/>
                    </a:lnTo>
                    <a:lnTo>
                      <a:pt x="669" y="327"/>
                    </a:lnTo>
                    <a:lnTo>
                      <a:pt x="663" y="336"/>
                    </a:lnTo>
                    <a:lnTo>
                      <a:pt x="662" y="337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74" y="359"/>
                    </a:lnTo>
                    <a:lnTo>
                      <a:pt x="685" y="370"/>
                    </a:lnTo>
                    <a:lnTo>
                      <a:pt x="689" y="378"/>
                    </a:lnTo>
                    <a:lnTo>
                      <a:pt x="695" y="384"/>
                    </a:lnTo>
                    <a:lnTo>
                      <a:pt x="699" y="386"/>
                    </a:lnTo>
                    <a:lnTo>
                      <a:pt x="699" y="389"/>
                    </a:lnTo>
                    <a:lnTo>
                      <a:pt x="699" y="401"/>
                    </a:lnTo>
                    <a:lnTo>
                      <a:pt x="687" y="414"/>
                    </a:lnTo>
                    <a:lnTo>
                      <a:pt x="680" y="421"/>
                    </a:lnTo>
                    <a:lnTo>
                      <a:pt x="676" y="423"/>
                    </a:lnTo>
                    <a:lnTo>
                      <a:pt x="660" y="424"/>
                    </a:lnTo>
                    <a:lnTo>
                      <a:pt x="654" y="428"/>
                    </a:lnTo>
                    <a:lnTo>
                      <a:pt x="646" y="432"/>
                    </a:lnTo>
                    <a:lnTo>
                      <a:pt x="640" y="440"/>
                    </a:lnTo>
                    <a:lnTo>
                      <a:pt x="635" y="443"/>
                    </a:lnTo>
                    <a:lnTo>
                      <a:pt x="606" y="445"/>
                    </a:lnTo>
                    <a:lnTo>
                      <a:pt x="590" y="449"/>
                    </a:lnTo>
                    <a:lnTo>
                      <a:pt x="572" y="455"/>
                    </a:lnTo>
                    <a:lnTo>
                      <a:pt x="568" y="459"/>
                    </a:lnTo>
                    <a:lnTo>
                      <a:pt x="567" y="460"/>
                    </a:lnTo>
                    <a:lnTo>
                      <a:pt x="542" y="459"/>
                    </a:lnTo>
                    <a:lnTo>
                      <a:pt x="524" y="454"/>
                    </a:lnTo>
                    <a:lnTo>
                      <a:pt x="503" y="441"/>
                    </a:lnTo>
                    <a:lnTo>
                      <a:pt x="481" y="439"/>
                    </a:lnTo>
                    <a:lnTo>
                      <a:pt x="474" y="437"/>
                    </a:lnTo>
                    <a:lnTo>
                      <a:pt x="470" y="437"/>
                    </a:lnTo>
                    <a:lnTo>
                      <a:pt x="469" y="437"/>
                    </a:lnTo>
                    <a:lnTo>
                      <a:pt x="470" y="446"/>
                    </a:lnTo>
                    <a:lnTo>
                      <a:pt x="474" y="455"/>
                    </a:lnTo>
                    <a:lnTo>
                      <a:pt x="485" y="460"/>
                    </a:lnTo>
                    <a:lnTo>
                      <a:pt x="497" y="467"/>
                    </a:lnTo>
                    <a:lnTo>
                      <a:pt x="499" y="470"/>
                    </a:lnTo>
                    <a:lnTo>
                      <a:pt x="498" y="482"/>
                    </a:lnTo>
                    <a:lnTo>
                      <a:pt x="495" y="495"/>
                    </a:lnTo>
                    <a:lnTo>
                      <a:pt x="495" y="502"/>
                    </a:lnTo>
                    <a:lnTo>
                      <a:pt x="496" y="507"/>
                    </a:lnTo>
                    <a:lnTo>
                      <a:pt x="501" y="524"/>
                    </a:lnTo>
                    <a:lnTo>
                      <a:pt x="502" y="532"/>
                    </a:lnTo>
                    <a:lnTo>
                      <a:pt x="503" y="538"/>
                    </a:lnTo>
                    <a:lnTo>
                      <a:pt x="518" y="541"/>
                    </a:lnTo>
                    <a:lnTo>
                      <a:pt x="522" y="542"/>
                    </a:lnTo>
                    <a:lnTo>
                      <a:pt x="546" y="541"/>
                    </a:lnTo>
                    <a:lnTo>
                      <a:pt x="546" y="550"/>
                    </a:lnTo>
                    <a:lnTo>
                      <a:pt x="546" y="551"/>
                    </a:lnTo>
                    <a:lnTo>
                      <a:pt x="544" y="554"/>
                    </a:lnTo>
                    <a:lnTo>
                      <a:pt x="533" y="556"/>
                    </a:lnTo>
                    <a:lnTo>
                      <a:pt x="525" y="559"/>
                    </a:lnTo>
                    <a:lnTo>
                      <a:pt x="524" y="562"/>
                    </a:lnTo>
                    <a:lnTo>
                      <a:pt x="518" y="565"/>
                    </a:lnTo>
                    <a:lnTo>
                      <a:pt x="511" y="565"/>
                    </a:lnTo>
                    <a:lnTo>
                      <a:pt x="506" y="573"/>
                    </a:lnTo>
                    <a:lnTo>
                      <a:pt x="499" y="588"/>
                    </a:lnTo>
                    <a:lnTo>
                      <a:pt x="496" y="591"/>
                    </a:lnTo>
                    <a:lnTo>
                      <a:pt x="491" y="593"/>
                    </a:lnTo>
                    <a:lnTo>
                      <a:pt x="486" y="593"/>
                    </a:lnTo>
                    <a:lnTo>
                      <a:pt x="480" y="596"/>
                    </a:lnTo>
                    <a:lnTo>
                      <a:pt x="477" y="597"/>
                    </a:lnTo>
                    <a:lnTo>
                      <a:pt x="475" y="602"/>
                    </a:lnTo>
                    <a:lnTo>
                      <a:pt x="466" y="602"/>
                    </a:lnTo>
                    <a:lnTo>
                      <a:pt x="454" y="607"/>
                    </a:lnTo>
                    <a:lnTo>
                      <a:pt x="452" y="607"/>
                    </a:lnTo>
                    <a:lnTo>
                      <a:pt x="444" y="611"/>
                    </a:lnTo>
                    <a:lnTo>
                      <a:pt x="436" y="615"/>
                    </a:lnTo>
                    <a:lnTo>
                      <a:pt x="431" y="618"/>
                    </a:lnTo>
                    <a:lnTo>
                      <a:pt x="423" y="626"/>
                    </a:lnTo>
                    <a:lnTo>
                      <a:pt x="421" y="627"/>
                    </a:lnTo>
                    <a:lnTo>
                      <a:pt x="402" y="631"/>
                    </a:lnTo>
                    <a:lnTo>
                      <a:pt x="385" y="631"/>
                    </a:lnTo>
                    <a:lnTo>
                      <a:pt x="383" y="629"/>
                    </a:lnTo>
                    <a:lnTo>
                      <a:pt x="380" y="629"/>
                    </a:lnTo>
                    <a:lnTo>
                      <a:pt x="368" y="621"/>
                    </a:lnTo>
                    <a:lnTo>
                      <a:pt x="364" y="617"/>
                    </a:lnTo>
                    <a:lnTo>
                      <a:pt x="361" y="612"/>
                    </a:lnTo>
                    <a:lnTo>
                      <a:pt x="358" y="607"/>
                    </a:lnTo>
                    <a:lnTo>
                      <a:pt x="353" y="600"/>
                    </a:lnTo>
                    <a:lnTo>
                      <a:pt x="348" y="591"/>
                    </a:lnTo>
                    <a:lnTo>
                      <a:pt x="346" y="580"/>
                    </a:lnTo>
                    <a:lnTo>
                      <a:pt x="330" y="543"/>
                    </a:lnTo>
                    <a:lnTo>
                      <a:pt x="321" y="532"/>
                    </a:lnTo>
                    <a:lnTo>
                      <a:pt x="304" y="519"/>
                    </a:lnTo>
                    <a:lnTo>
                      <a:pt x="304" y="515"/>
                    </a:lnTo>
                    <a:lnTo>
                      <a:pt x="316" y="504"/>
                    </a:lnTo>
                    <a:lnTo>
                      <a:pt x="321" y="497"/>
                    </a:lnTo>
                    <a:lnTo>
                      <a:pt x="324" y="495"/>
                    </a:lnTo>
                    <a:lnTo>
                      <a:pt x="328" y="492"/>
                    </a:lnTo>
                    <a:lnTo>
                      <a:pt x="330" y="491"/>
                    </a:lnTo>
                    <a:lnTo>
                      <a:pt x="331" y="488"/>
                    </a:lnTo>
                    <a:lnTo>
                      <a:pt x="330" y="481"/>
                    </a:lnTo>
                    <a:lnTo>
                      <a:pt x="328" y="476"/>
                    </a:lnTo>
                    <a:lnTo>
                      <a:pt x="323" y="467"/>
                    </a:lnTo>
                    <a:lnTo>
                      <a:pt x="315" y="459"/>
                    </a:lnTo>
                    <a:lnTo>
                      <a:pt x="308" y="454"/>
                    </a:lnTo>
                    <a:lnTo>
                      <a:pt x="307" y="451"/>
                    </a:lnTo>
                    <a:lnTo>
                      <a:pt x="305" y="441"/>
                    </a:lnTo>
                    <a:lnTo>
                      <a:pt x="303" y="435"/>
                    </a:lnTo>
                    <a:lnTo>
                      <a:pt x="303" y="427"/>
                    </a:lnTo>
                    <a:lnTo>
                      <a:pt x="299" y="419"/>
                    </a:lnTo>
                    <a:lnTo>
                      <a:pt x="299" y="407"/>
                    </a:lnTo>
                    <a:lnTo>
                      <a:pt x="303" y="401"/>
                    </a:lnTo>
                    <a:lnTo>
                      <a:pt x="305" y="391"/>
                    </a:lnTo>
                    <a:lnTo>
                      <a:pt x="305" y="380"/>
                    </a:lnTo>
                    <a:lnTo>
                      <a:pt x="314" y="370"/>
                    </a:lnTo>
                    <a:lnTo>
                      <a:pt x="314" y="357"/>
                    </a:lnTo>
                    <a:lnTo>
                      <a:pt x="316" y="352"/>
                    </a:lnTo>
                    <a:lnTo>
                      <a:pt x="323" y="346"/>
                    </a:lnTo>
                    <a:lnTo>
                      <a:pt x="323" y="341"/>
                    </a:lnTo>
                    <a:lnTo>
                      <a:pt x="320" y="332"/>
                    </a:lnTo>
                    <a:lnTo>
                      <a:pt x="318" y="330"/>
                    </a:lnTo>
                    <a:lnTo>
                      <a:pt x="314" y="330"/>
                    </a:lnTo>
                    <a:lnTo>
                      <a:pt x="304" y="330"/>
                    </a:lnTo>
                    <a:lnTo>
                      <a:pt x="285" y="338"/>
                    </a:lnTo>
                    <a:lnTo>
                      <a:pt x="273" y="341"/>
                    </a:lnTo>
                    <a:lnTo>
                      <a:pt x="266" y="341"/>
                    </a:lnTo>
                    <a:lnTo>
                      <a:pt x="257" y="338"/>
                    </a:lnTo>
                    <a:lnTo>
                      <a:pt x="253" y="337"/>
                    </a:lnTo>
                    <a:lnTo>
                      <a:pt x="248" y="335"/>
                    </a:lnTo>
                    <a:lnTo>
                      <a:pt x="242" y="333"/>
                    </a:lnTo>
                    <a:lnTo>
                      <a:pt x="234" y="336"/>
                    </a:lnTo>
                    <a:lnTo>
                      <a:pt x="232" y="338"/>
                    </a:lnTo>
                    <a:lnTo>
                      <a:pt x="226" y="338"/>
                    </a:lnTo>
                    <a:lnTo>
                      <a:pt x="217" y="338"/>
                    </a:lnTo>
                    <a:lnTo>
                      <a:pt x="213" y="336"/>
                    </a:lnTo>
                    <a:lnTo>
                      <a:pt x="212" y="336"/>
                    </a:lnTo>
                    <a:lnTo>
                      <a:pt x="184" y="295"/>
                    </a:lnTo>
                    <a:lnTo>
                      <a:pt x="183" y="293"/>
                    </a:lnTo>
                    <a:lnTo>
                      <a:pt x="180" y="290"/>
                    </a:lnTo>
                    <a:lnTo>
                      <a:pt x="169" y="289"/>
                    </a:lnTo>
                    <a:lnTo>
                      <a:pt x="163" y="285"/>
                    </a:lnTo>
                    <a:lnTo>
                      <a:pt x="151" y="281"/>
                    </a:lnTo>
                    <a:lnTo>
                      <a:pt x="133" y="282"/>
                    </a:lnTo>
                    <a:lnTo>
                      <a:pt x="115" y="287"/>
                    </a:lnTo>
                    <a:lnTo>
                      <a:pt x="105" y="288"/>
                    </a:lnTo>
                    <a:lnTo>
                      <a:pt x="90" y="287"/>
                    </a:lnTo>
                    <a:lnTo>
                      <a:pt x="73" y="279"/>
                    </a:lnTo>
                    <a:lnTo>
                      <a:pt x="70" y="272"/>
                    </a:lnTo>
                    <a:lnTo>
                      <a:pt x="66" y="271"/>
                    </a:lnTo>
                    <a:lnTo>
                      <a:pt x="54" y="265"/>
                    </a:lnTo>
                    <a:lnTo>
                      <a:pt x="52" y="262"/>
                    </a:lnTo>
                    <a:lnTo>
                      <a:pt x="52" y="229"/>
                    </a:lnTo>
                    <a:lnTo>
                      <a:pt x="50" y="220"/>
                    </a:lnTo>
                    <a:lnTo>
                      <a:pt x="47" y="214"/>
                    </a:lnTo>
                    <a:lnTo>
                      <a:pt x="43" y="211"/>
                    </a:lnTo>
                    <a:lnTo>
                      <a:pt x="41" y="208"/>
                    </a:lnTo>
                    <a:lnTo>
                      <a:pt x="34" y="199"/>
                    </a:lnTo>
                    <a:lnTo>
                      <a:pt x="31" y="196"/>
                    </a:lnTo>
                    <a:lnTo>
                      <a:pt x="28" y="176"/>
                    </a:lnTo>
                    <a:lnTo>
                      <a:pt x="25" y="170"/>
                    </a:lnTo>
                    <a:lnTo>
                      <a:pt x="24" y="168"/>
                    </a:lnTo>
                    <a:lnTo>
                      <a:pt x="0" y="169"/>
                    </a:lnTo>
                    <a:lnTo>
                      <a:pt x="6" y="155"/>
                    </a:lnTo>
                    <a:lnTo>
                      <a:pt x="14" y="140"/>
                    </a:lnTo>
                    <a:lnTo>
                      <a:pt x="27" y="95"/>
                    </a:lnTo>
                    <a:lnTo>
                      <a:pt x="40" y="73"/>
                    </a:lnTo>
                    <a:lnTo>
                      <a:pt x="65" y="50"/>
                    </a:lnTo>
                    <a:lnTo>
                      <a:pt x="68" y="45"/>
                    </a:lnTo>
                    <a:lnTo>
                      <a:pt x="73" y="35"/>
                    </a:lnTo>
                    <a:lnTo>
                      <a:pt x="79" y="29"/>
                    </a:lnTo>
                    <a:lnTo>
                      <a:pt x="94" y="23"/>
                    </a:lnTo>
                    <a:lnTo>
                      <a:pt x="109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239"/>
              <p:cNvSpPr>
                <a:spLocks noChangeAspect="1"/>
              </p:cNvSpPr>
              <p:nvPr/>
            </p:nvSpPr>
            <p:spPr bwMode="gray">
              <a:xfrm>
                <a:off x="1629" y="2473"/>
                <a:ext cx="62" cy="6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47" y="18"/>
                  </a:cxn>
                  <a:cxn ang="0">
                    <a:pos x="189" y="41"/>
                  </a:cxn>
                  <a:cxn ang="0">
                    <a:pos x="194" y="57"/>
                  </a:cxn>
                  <a:cxn ang="0">
                    <a:pos x="209" y="62"/>
                  </a:cxn>
                  <a:cxn ang="0">
                    <a:pos x="222" y="60"/>
                  </a:cxn>
                  <a:cxn ang="0">
                    <a:pos x="253" y="62"/>
                  </a:cxn>
                  <a:cxn ang="0">
                    <a:pos x="259" y="54"/>
                  </a:cxn>
                  <a:cxn ang="0">
                    <a:pos x="271" y="56"/>
                  </a:cxn>
                  <a:cxn ang="0">
                    <a:pos x="284" y="65"/>
                  </a:cxn>
                  <a:cxn ang="0">
                    <a:pos x="304" y="76"/>
                  </a:cxn>
                  <a:cxn ang="0">
                    <a:pos x="291" y="78"/>
                  </a:cxn>
                  <a:cxn ang="0">
                    <a:pos x="295" y="89"/>
                  </a:cxn>
                  <a:cxn ang="0">
                    <a:pos x="302" y="103"/>
                  </a:cxn>
                  <a:cxn ang="0">
                    <a:pos x="311" y="125"/>
                  </a:cxn>
                  <a:cxn ang="0">
                    <a:pos x="302" y="126"/>
                  </a:cxn>
                  <a:cxn ang="0">
                    <a:pos x="280" y="165"/>
                  </a:cxn>
                  <a:cxn ang="0">
                    <a:pos x="260" y="186"/>
                  </a:cxn>
                  <a:cxn ang="0">
                    <a:pos x="241" y="207"/>
                  </a:cxn>
                  <a:cxn ang="0">
                    <a:pos x="216" y="221"/>
                  </a:cxn>
                  <a:cxn ang="0">
                    <a:pos x="162" y="239"/>
                  </a:cxn>
                  <a:cxn ang="0">
                    <a:pos x="152" y="247"/>
                  </a:cxn>
                  <a:cxn ang="0">
                    <a:pos x="146" y="266"/>
                  </a:cxn>
                  <a:cxn ang="0">
                    <a:pos x="140" y="269"/>
                  </a:cxn>
                  <a:cxn ang="0">
                    <a:pos x="134" y="265"/>
                  </a:cxn>
                  <a:cxn ang="0">
                    <a:pos x="120" y="286"/>
                  </a:cxn>
                  <a:cxn ang="0">
                    <a:pos x="118" y="320"/>
                  </a:cxn>
                  <a:cxn ang="0">
                    <a:pos x="114" y="329"/>
                  </a:cxn>
                  <a:cxn ang="0">
                    <a:pos x="97" y="340"/>
                  </a:cxn>
                  <a:cxn ang="0">
                    <a:pos x="78" y="344"/>
                  </a:cxn>
                  <a:cxn ang="0">
                    <a:pos x="71" y="330"/>
                  </a:cxn>
                  <a:cxn ang="0">
                    <a:pos x="60" y="321"/>
                  </a:cxn>
                  <a:cxn ang="0">
                    <a:pos x="46" y="318"/>
                  </a:cxn>
                  <a:cxn ang="0">
                    <a:pos x="33" y="314"/>
                  </a:cxn>
                  <a:cxn ang="0">
                    <a:pos x="21" y="320"/>
                  </a:cxn>
                  <a:cxn ang="0">
                    <a:pos x="17" y="304"/>
                  </a:cxn>
                  <a:cxn ang="0">
                    <a:pos x="15" y="297"/>
                  </a:cxn>
                  <a:cxn ang="0">
                    <a:pos x="28" y="290"/>
                  </a:cxn>
                  <a:cxn ang="0">
                    <a:pos x="32" y="276"/>
                  </a:cxn>
                  <a:cxn ang="0">
                    <a:pos x="28" y="264"/>
                  </a:cxn>
                  <a:cxn ang="0">
                    <a:pos x="27" y="261"/>
                  </a:cxn>
                  <a:cxn ang="0">
                    <a:pos x="40" y="254"/>
                  </a:cxn>
                  <a:cxn ang="0">
                    <a:pos x="53" y="243"/>
                  </a:cxn>
                  <a:cxn ang="0">
                    <a:pos x="59" y="213"/>
                  </a:cxn>
                  <a:cxn ang="0">
                    <a:pos x="53" y="205"/>
                  </a:cxn>
                  <a:cxn ang="0">
                    <a:pos x="45" y="197"/>
                  </a:cxn>
                  <a:cxn ang="0">
                    <a:pos x="30" y="217"/>
                  </a:cxn>
                  <a:cxn ang="0">
                    <a:pos x="21" y="210"/>
                  </a:cxn>
                  <a:cxn ang="0">
                    <a:pos x="2" y="199"/>
                  </a:cxn>
                  <a:cxn ang="0">
                    <a:pos x="0" y="164"/>
                  </a:cxn>
                  <a:cxn ang="0">
                    <a:pos x="1" y="130"/>
                  </a:cxn>
                  <a:cxn ang="0">
                    <a:pos x="17" y="120"/>
                  </a:cxn>
                  <a:cxn ang="0">
                    <a:pos x="26" y="97"/>
                  </a:cxn>
                  <a:cxn ang="0">
                    <a:pos x="40" y="72"/>
                  </a:cxn>
                  <a:cxn ang="0">
                    <a:pos x="44" y="60"/>
                  </a:cxn>
                  <a:cxn ang="0">
                    <a:pos x="42" y="33"/>
                  </a:cxn>
                  <a:cxn ang="0">
                    <a:pos x="66" y="27"/>
                  </a:cxn>
                  <a:cxn ang="0">
                    <a:pos x="71" y="24"/>
                  </a:cxn>
                  <a:cxn ang="0">
                    <a:pos x="88" y="9"/>
                  </a:cxn>
                  <a:cxn ang="0">
                    <a:pos x="103" y="7"/>
                  </a:cxn>
                  <a:cxn ang="0">
                    <a:pos x="109" y="0"/>
                  </a:cxn>
                </a:cxnLst>
                <a:rect l="0" t="0" r="r" b="b"/>
                <a:pathLst>
                  <a:path w="311" h="345">
                    <a:moveTo>
                      <a:pt x="109" y="0"/>
                    </a:moveTo>
                    <a:lnTo>
                      <a:pt x="112" y="2"/>
                    </a:lnTo>
                    <a:lnTo>
                      <a:pt x="115" y="5"/>
                    </a:lnTo>
                    <a:lnTo>
                      <a:pt x="147" y="18"/>
                    </a:lnTo>
                    <a:lnTo>
                      <a:pt x="177" y="33"/>
                    </a:lnTo>
                    <a:lnTo>
                      <a:pt x="189" y="41"/>
                    </a:lnTo>
                    <a:lnTo>
                      <a:pt x="191" y="46"/>
                    </a:lnTo>
                    <a:lnTo>
                      <a:pt x="194" y="57"/>
                    </a:lnTo>
                    <a:lnTo>
                      <a:pt x="196" y="61"/>
                    </a:lnTo>
                    <a:lnTo>
                      <a:pt x="209" y="62"/>
                    </a:lnTo>
                    <a:lnTo>
                      <a:pt x="217" y="60"/>
                    </a:lnTo>
                    <a:lnTo>
                      <a:pt x="222" y="60"/>
                    </a:lnTo>
                    <a:lnTo>
                      <a:pt x="243" y="62"/>
                    </a:lnTo>
                    <a:lnTo>
                      <a:pt x="253" y="62"/>
                    </a:lnTo>
                    <a:lnTo>
                      <a:pt x="254" y="60"/>
                    </a:lnTo>
                    <a:lnTo>
                      <a:pt x="259" y="54"/>
                    </a:lnTo>
                    <a:lnTo>
                      <a:pt x="264" y="54"/>
                    </a:lnTo>
                    <a:lnTo>
                      <a:pt x="271" y="56"/>
                    </a:lnTo>
                    <a:lnTo>
                      <a:pt x="277" y="62"/>
                    </a:lnTo>
                    <a:lnTo>
                      <a:pt x="284" y="65"/>
                    </a:lnTo>
                    <a:lnTo>
                      <a:pt x="298" y="76"/>
                    </a:lnTo>
                    <a:lnTo>
                      <a:pt x="304" y="76"/>
                    </a:lnTo>
                    <a:lnTo>
                      <a:pt x="302" y="78"/>
                    </a:lnTo>
                    <a:lnTo>
                      <a:pt x="291" y="78"/>
                    </a:lnTo>
                    <a:lnTo>
                      <a:pt x="290" y="87"/>
                    </a:lnTo>
                    <a:lnTo>
                      <a:pt x="295" y="89"/>
                    </a:lnTo>
                    <a:lnTo>
                      <a:pt x="297" y="92"/>
                    </a:lnTo>
                    <a:lnTo>
                      <a:pt x="302" y="103"/>
                    </a:lnTo>
                    <a:lnTo>
                      <a:pt x="303" y="108"/>
                    </a:lnTo>
                    <a:lnTo>
                      <a:pt x="311" y="125"/>
                    </a:lnTo>
                    <a:lnTo>
                      <a:pt x="311" y="126"/>
                    </a:lnTo>
                    <a:lnTo>
                      <a:pt x="302" y="126"/>
                    </a:lnTo>
                    <a:lnTo>
                      <a:pt x="295" y="141"/>
                    </a:lnTo>
                    <a:lnTo>
                      <a:pt x="280" y="165"/>
                    </a:lnTo>
                    <a:lnTo>
                      <a:pt x="268" y="180"/>
                    </a:lnTo>
                    <a:lnTo>
                      <a:pt x="260" y="186"/>
                    </a:lnTo>
                    <a:lnTo>
                      <a:pt x="250" y="195"/>
                    </a:lnTo>
                    <a:lnTo>
                      <a:pt x="241" y="207"/>
                    </a:lnTo>
                    <a:lnTo>
                      <a:pt x="232" y="213"/>
                    </a:lnTo>
                    <a:lnTo>
                      <a:pt x="216" y="221"/>
                    </a:lnTo>
                    <a:lnTo>
                      <a:pt x="180" y="232"/>
                    </a:lnTo>
                    <a:lnTo>
                      <a:pt x="162" y="239"/>
                    </a:lnTo>
                    <a:lnTo>
                      <a:pt x="155" y="244"/>
                    </a:lnTo>
                    <a:lnTo>
                      <a:pt x="152" y="247"/>
                    </a:lnTo>
                    <a:lnTo>
                      <a:pt x="147" y="256"/>
                    </a:lnTo>
                    <a:lnTo>
                      <a:pt x="146" y="266"/>
                    </a:lnTo>
                    <a:lnTo>
                      <a:pt x="142" y="269"/>
                    </a:lnTo>
                    <a:lnTo>
                      <a:pt x="140" y="269"/>
                    </a:lnTo>
                    <a:lnTo>
                      <a:pt x="136" y="265"/>
                    </a:lnTo>
                    <a:lnTo>
                      <a:pt x="134" y="265"/>
                    </a:lnTo>
                    <a:lnTo>
                      <a:pt x="134" y="266"/>
                    </a:lnTo>
                    <a:lnTo>
                      <a:pt x="120" y="286"/>
                    </a:lnTo>
                    <a:lnTo>
                      <a:pt x="118" y="299"/>
                    </a:lnTo>
                    <a:lnTo>
                      <a:pt x="118" y="320"/>
                    </a:lnTo>
                    <a:lnTo>
                      <a:pt x="115" y="328"/>
                    </a:lnTo>
                    <a:lnTo>
                      <a:pt x="114" y="329"/>
                    </a:lnTo>
                    <a:lnTo>
                      <a:pt x="104" y="333"/>
                    </a:lnTo>
                    <a:lnTo>
                      <a:pt x="97" y="340"/>
                    </a:lnTo>
                    <a:lnTo>
                      <a:pt x="86" y="345"/>
                    </a:lnTo>
                    <a:lnTo>
                      <a:pt x="78" y="344"/>
                    </a:lnTo>
                    <a:lnTo>
                      <a:pt x="73" y="336"/>
                    </a:lnTo>
                    <a:lnTo>
                      <a:pt x="71" y="330"/>
                    </a:lnTo>
                    <a:lnTo>
                      <a:pt x="66" y="321"/>
                    </a:lnTo>
                    <a:lnTo>
                      <a:pt x="60" y="321"/>
                    </a:lnTo>
                    <a:lnTo>
                      <a:pt x="50" y="321"/>
                    </a:lnTo>
                    <a:lnTo>
                      <a:pt x="46" y="318"/>
                    </a:lnTo>
                    <a:lnTo>
                      <a:pt x="43" y="314"/>
                    </a:lnTo>
                    <a:lnTo>
                      <a:pt x="33" y="314"/>
                    </a:lnTo>
                    <a:lnTo>
                      <a:pt x="26" y="319"/>
                    </a:lnTo>
                    <a:lnTo>
                      <a:pt x="21" y="320"/>
                    </a:lnTo>
                    <a:lnTo>
                      <a:pt x="18" y="318"/>
                    </a:lnTo>
                    <a:lnTo>
                      <a:pt x="17" y="304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8" y="292"/>
                    </a:lnTo>
                    <a:lnTo>
                      <a:pt x="28" y="290"/>
                    </a:lnTo>
                    <a:lnTo>
                      <a:pt x="33" y="285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64"/>
                    </a:lnTo>
                    <a:lnTo>
                      <a:pt x="27" y="264"/>
                    </a:lnTo>
                    <a:lnTo>
                      <a:pt x="27" y="261"/>
                    </a:lnTo>
                    <a:lnTo>
                      <a:pt x="30" y="258"/>
                    </a:lnTo>
                    <a:lnTo>
                      <a:pt x="40" y="254"/>
                    </a:lnTo>
                    <a:lnTo>
                      <a:pt x="46" y="250"/>
                    </a:lnTo>
                    <a:lnTo>
                      <a:pt x="53" y="243"/>
                    </a:lnTo>
                    <a:lnTo>
                      <a:pt x="55" y="237"/>
                    </a:lnTo>
                    <a:lnTo>
                      <a:pt x="59" y="213"/>
                    </a:lnTo>
                    <a:lnTo>
                      <a:pt x="56" y="207"/>
                    </a:lnTo>
                    <a:lnTo>
                      <a:pt x="53" y="205"/>
                    </a:lnTo>
                    <a:lnTo>
                      <a:pt x="51" y="191"/>
                    </a:lnTo>
                    <a:lnTo>
                      <a:pt x="45" y="197"/>
                    </a:lnTo>
                    <a:lnTo>
                      <a:pt x="37" y="210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1" y="210"/>
                    </a:lnTo>
                    <a:lnTo>
                      <a:pt x="11" y="206"/>
                    </a:lnTo>
                    <a:lnTo>
                      <a:pt x="2" y="199"/>
                    </a:lnTo>
                    <a:lnTo>
                      <a:pt x="0" y="173"/>
                    </a:lnTo>
                    <a:lnTo>
                      <a:pt x="0" y="164"/>
                    </a:lnTo>
                    <a:lnTo>
                      <a:pt x="2" y="156"/>
                    </a:lnTo>
                    <a:lnTo>
                      <a:pt x="1" y="130"/>
                    </a:lnTo>
                    <a:lnTo>
                      <a:pt x="3" y="126"/>
                    </a:lnTo>
                    <a:lnTo>
                      <a:pt x="17" y="120"/>
                    </a:lnTo>
                    <a:lnTo>
                      <a:pt x="24" y="111"/>
                    </a:lnTo>
                    <a:lnTo>
                      <a:pt x="26" y="97"/>
                    </a:lnTo>
                    <a:lnTo>
                      <a:pt x="28" y="89"/>
                    </a:lnTo>
                    <a:lnTo>
                      <a:pt x="40" y="72"/>
                    </a:lnTo>
                    <a:lnTo>
                      <a:pt x="44" y="66"/>
                    </a:lnTo>
                    <a:lnTo>
                      <a:pt x="44" y="60"/>
                    </a:lnTo>
                    <a:lnTo>
                      <a:pt x="42" y="46"/>
                    </a:lnTo>
                    <a:lnTo>
                      <a:pt x="42" y="33"/>
                    </a:lnTo>
                    <a:lnTo>
                      <a:pt x="46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71" y="24"/>
                    </a:lnTo>
                    <a:lnTo>
                      <a:pt x="82" y="13"/>
                    </a:lnTo>
                    <a:lnTo>
                      <a:pt x="88" y="9"/>
                    </a:lnTo>
                    <a:lnTo>
                      <a:pt x="97" y="8"/>
                    </a:lnTo>
                    <a:lnTo>
                      <a:pt x="103" y="7"/>
                    </a:lnTo>
                    <a:lnTo>
                      <a:pt x="108" y="2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240"/>
              <p:cNvSpPr>
                <a:spLocks noChangeAspect="1"/>
              </p:cNvSpPr>
              <p:nvPr/>
            </p:nvSpPr>
            <p:spPr bwMode="gray">
              <a:xfrm>
                <a:off x="1828" y="2701"/>
                <a:ext cx="92" cy="98"/>
              </a:xfrm>
              <a:custGeom>
                <a:avLst/>
                <a:gdLst/>
                <a:ahLst/>
                <a:cxnLst>
                  <a:cxn ang="0">
                    <a:pos x="8" y="164"/>
                  </a:cxn>
                  <a:cxn ang="0">
                    <a:pos x="19" y="117"/>
                  </a:cxn>
                  <a:cxn ang="0">
                    <a:pos x="18" y="87"/>
                  </a:cxn>
                  <a:cxn ang="0">
                    <a:pos x="29" y="66"/>
                  </a:cxn>
                  <a:cxn ang="0">
                    <a:pos x="43" y="35"/>
                  </a:cxn>
                  <a:cxn ang="0">
                    <a:pos x="64" y="25"/>
                  </a:cxn>
                  <a:cxn ang="0">
                    <a:pos x="121" y="8"/>
                  </a:cxn>
                  <a:cxn ang="0">
                    <a:pos x="156" y="0"/>
                  </a:cxn>
                  <a:cxn ang="0">
                    <a:pos x="212" y="3"/>
                  </a:cxn>
                  <a:cxn ang="0">
                    <a:pos x="232" y="19"/>
                  </a:cxn>
                  <a:cxn ang="0">
                    <a:pos x="248" y="44"/>
                  </a:cxn>
                  <a:cxn ang="0">
                    <a:pos x="252" y="55"/>
                  </a:cxn>
                  <a:cxn ang="0">
                    <a:pos x="260" y="71"/>
                  </a:cxn>
                  <a:cxn ang="0">
                    <a:pos x="261" y="121"/>
                  </a:cxn>
                  <a:cxn ang="0">
                    <a:pos x="265" y="163"/>
                  </a:cxn>
                  <a:cxn ang="0">
                    <a:pos x="286" y="169"/>
                  </a:cxn>
                  <a:cxn ang="0">
                    <a:pos x="311" y="175"/>
                  </a:cxn>
                  <a:cxn ang="0">
                    <a:pos x="335" y="174"/>
                  </a:cxn>
                  <a:cxn ang="0">
                    <a:pos x="349" y="168"/>
                  </a:cxn>
                  <a:cxn ang="0">
                    <a:pos x="378" y="180"/>
                  </a:cxn>
                  <a:cxn ang="0">
                    <a:pos x="386" y="195"/>
                  </a:cxn>
                  <a:cxn ang="0">
                    <a:pos x="392" y="230"/>
                  </a:cxn>
                  <a:cxn ang="0">
                    <a:pos x="392" y="260"/>
                  </a:cxn>
                  <a:cxn ang="0">
                    <a:pos x="404" y="272"/>
                  </a:cxn>
                  <a:cxn ang="0">
                    <a:pos x="421" y="275"/>
                  </a:cxn>
                  <a:cxn ang="0">
                    <a:pos x="440" y="272"/>
                  </a:cxn>
                  <a:cxn ang="0">
                    <a:pos x="454" y="275"/>
                  </a:cxn>
                  <a:cxn ang="0">
                    <a:pos x="459" y="308"/>
                  </a:cxn>
                  <a:cxn ang="0">
                    <a:pos x="454" y="327"/>
                  </a:cxn>
                  <a:cxn ang="0">
                    <a:pos x="449" y="374"/>
                  </a:cxn>
                  <a:cxn ang="0">
                    <a:pos x="443" y="420"/>
                  </a:cxn>
                  <a:cxn ang="0">
                    <a:pos x="433" y="438"/>
                  </a:cxn>
                  <a:cxn ang="0">
                    <a:pos x="411" y="458"/>
                  </a:cxn>
                  <a:cxn ang="0">
                    <a:pos x="404" y="463"/>
                  </a:cxn>
                  <a:cxn ang="0">
                    <a:pos x="388" y="479"/>
                  </a:cxn>
                  <a:cxn ang="0">
                    <a:pos x="378" y="482"/>
                  </a:cxn>
                  <a:cxn ang="0">
                    <a:pos x="356" y="483"/>
                  </a:cxn>
                  <a:cxn ang="0">
                    <a:pos x="345" y="491"/>
                  </a:cxn>
                  <a:cxn ang="0">
                    <a:pos x="333" y="488"/>
                  </a:cxn>
                  <a:cxn ang="0">
                    <a:pos x="313" y="487"/>
                  </a:cxn>
                  <a:cxn ang="0">
                    <a:pos x="290" y="474"/>
                  </a:cxn>
                  <a:cxn ang="0">
                    <a:pos x="236" y="469"/>
                  </a:cxn>
                  <a:cxn ang="0">
                    <a:pos x="233" y="459"/>
                  </a:cxn>
                  <a:cxn ang="0">
                    <a:pos x="238" y="442"/>
                  </a:cxn>
                  <a:cxn ang="0">
                    <a:pos x="264" y="395"/>
                  </a:cxn>
                  <a:cxn ang="0">
                    <a:pos x="273" y="372"/>
                  </a:cxn>
                  <a:cxn ang="0">
                    <a:pos x="269" y="358"/>
                  </a:cxn>
                  <a:cxn ang="0">
                    <a:pos x="260" y="348"/>
                  </a:cxn>
                  <a:cxn ang="0">
                    <a:pos x="238" y="339"/>
                  </a:cxn>
                  <a:cxn ang="0">
                    <a:pos x="214" y="319"/>
                  </a:cxn>
                  <a:cxn ang="0">
                    <a:pos x="173" y="293"/>
                  </a:cxn>
                  <a:cxn ang="0">
                    <a:pos x="155" y="287"/>
                  </a:cxn>
                  <a:cxn ang="0">
                    <a:pos x="118" y="283"/>
                  </a:cxn>
                  <a:cxn ang="0">
                    <a:pos x="102" y="276"/>
                  </a:cxn>
                  <a:cxn ang="0">
                    <a:pos x="89" y="256"/>
                  </a:cxn>
                  <a:cxn ang="0">
                    <a:pos x="74" y="246"/>
                  </a:cxn>
                  <a:cxn ang="0">
                    <a:pos x="46" y="223"/>
                  </a:cxn>
                  <a:cxn ang="0">
                    <a:pos x="22" y="189"/>
                  </a:cxn>
                  <a:cxn ang="0">
                    <a:pos x="0" y="179"/>
                  </a:cxn>
                </a:cxnLst>
                <a:rect l="0" t="0" r="r" b="b"/>
                <a:pathLst>
                  <a:path w="459" h="491">
                    <a:moveTo>
                      <a:pt x="0" y="179"/>
                    </a:moveTo>
                    <a:lnTo>
                      <a:pt x="8" y="164"/>
                    </a:lnTo>
                    <a:lnTo>
                      <a:pt x="19" y="124"/>
                    </a:lnTo>
                    <a:lnTo>
                      <a:pt x="19" y="117"/>
                    </a:lnTo>
                    <a:lnTo>
                      <a:pt x="18" y="113"/>
                    </a:lnTo>
                    <a:lnTo>
                      <a:pt x="18" y="87"/>
                    </a:lnTo>
                    <a:lnTo>
                      <a:pt x="18" y="84"/>
                    </a:lnTo>
                    <a:lnTo>
                      <a:pt x="29" y="66"/>
                    </a:lnTo>
                    <a:lnTo>
                      <a:pt x="40" y="50"/>
                    </a:lnTo>
                    <a:lnTo>
                      <a:pt x="43" y="35"/>
                    </a:lnTo>
                    <a:lnTo>
                      <a:pt x="45" y="29"/>
                    </a:lnTo>
                    <a:lnTo>
                      <a:pt x="64" y="25"/>
                    </a:lnTo>
                    <a:lnTo>
                      <a:pt x="118" y="8"/>
                    </a:lnTo>
                    <a:lnTo>
                      <a:pt x="121" y="8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99" y="0"/>
                    </a:lnTo>
                    <a:lnTo>
                      <a:pt x="212" y="3"/>
                    </a:lnTo>
                    <a:lnTo>
                      <a:pt x="222" y="11"/>
                    </a:lnTo>
                    <a:lnTo>
                      <a:pt x="232" y="19"/>
                    </a:lnTo>
                    <a:lnTo>
                      <a:pt x="247" y="40"/>
                    </a:lnTo>
                    <a:lnTo>
                      <a:pt x="248" y="44"/>
                    </a:lnTo>
                    <a:lnTo>
                      <a:pt x="254" y="50"/>
                    </a:lnTo>
                    <a:lnTo>
                      <a:pt x="252" y="55"/>
                    </a:lnTo>
                    <a:lnTo>
                      <a:pt x="252" y="57"/>
                    </a:lnTo>
                    <a:lnTo>
                      <a:pt x="260" y="71"/>
                    </a:lnTo>
                    <a:lnTo>
                      <a:pt x="261" y="73"/>
                    </a:lnTo>
                    <a:lnTo>
                      <a:pt x="261" y="121"/>
                    </a:lnTo>
                    <a:lnTo>
                      <a:pt x="261" y="154"/>
                    </a:lnTo>
                    <a:lnTo>
                      <a:pt x="265" y="163"/>
                    </a:lnTo>
                    <a:lnTo>
                      <a:pt x="271" y="165"/>
                    </a:lnTo>
                    <a:lnTo>
                      <a:pt x="286" y="169"/>
                    </a:lnTo>
                    <a:lnTo>
                      <a:pt x="293" y="173"/>
                    </a:lnTo>
                    <a:lnTo>
                      <a:pt x="311" y="175"/>
                    </a:lnTo>
                    <a:lnTo>
                      <a:pt x="323" y="175"/>
                    </a:lnTo>
                    <a:lnTo>
                      <a:pt x="335" y="174"/>
                    </a:lnTo>
                    <a:lnTo>
                      <a:pt x="340" y="171"/>
                    </a:lnTo>
                    <a:lnTo>
                      <a:pt x="349" y="168"/>
                    </a:lnTo>
                    <a:lnTo>
                      <a:pt x="355" y="173"/>
                    </a:lnTo>
                    <a:lnTo>
                      <a:pt x="378" y="180"/>
                    </a:lnTo>
                    <a:lnTo>
                      <a:pt x="384" y="189"/>
                    </a:lnTo>
                    <a:lnTo>
                      <a:pt x="386" y="195"/>
                    </a:lnTo>
                    <a:lnTo>
                      <a:pt x="388" y="218"/>
                    </a:lnTo>
                    <a:lnTo>
                      <a:pt x="392" y="230"/>
                    </a:lnTo>
                    <a:lnTo>
                      <a:pt x="390" y="255"/>
                    </a:lnTo>
                    <a:lnTo>
                      <a:pt x="392" y="260"/>
                    </a:lnTo>
                    <a:lnTo>
                      <a:pt x="397" y="267"/>
                    </a:lnTo>
                    <a:lnTo>
                      <a:pt x="404" y="272"/>
                    </a:lnTo>
                    <a:lnTo>
                      <a:pt x="411" y="275"/>
                    </a:lnTo>
                    <a:lnTo>
                      <a:pt x="421" y="275"/>
                    </a:lnTo>
                    <a:lnTo>
                      <a:pt x="426" y="272"/>
                    </a:lnTo>
                    <a:lnTo>
                      <a:pt x="440" y="272"/>
                    </a:lnTo>
                    <a:lnTo>
                      <a:pt x="449" y="270"/>
                    </a:lnTo>
                    <a:lnTo>
                      <a:pt x="454" y="275"/>
                    </a:lnTo>
                    <a:lnTo>
                      <a:pt x="459" y="283"/>
                    </a:lnTo>
                    <a:lnTo>
                      <a:pt x="459" y="308"/>
                    </a:lnTo>
                    <a:lnTo>
                      <a:pt x="458" y="311"/>
                    </a:lnTo>
                    <a:lnTo>
                      <a:pt x="454" y="327"/>
                    </a:lnTo>
                    <a:lnTo>
                      <a:pt x="451" y="353"/>
                    </a:lnTo>
                    <a:lnTo>
                      <a:pt x="449" y="374"/>
                    </a:lnTo>
                    <a:lnTo>
                      <a:pt x="446" y="404"/>
                    </a:lnTo>
                    <a:lnTo>
                      <a:pt x="443" y="420"/>
                    </a:lnTo>
                    <a:lnTo>
                      <a:pt x="440" y="428"/>
                    </a:lnTo>
                    <a:lnTo>
                      <a:pt x="433" y="438"/>
                    </a:lnTo>
                    <a:lnTo>
                      <a:pt x="425" y="447"/>
                    </a:lnTo>
                    <a:lnTo>
                      <a:pt x="411" y="458"/>
                    </a:lnTo>
                    <a:lnTo>
                      <a:pt x="409" y="461"/>
                    </a:lnTo>
                    <a:lnTo>
                      <a:pt x="404" y="463"/>
                    </a:lnTo>
                    <a:lnTo>
                      <a:pt x="390" y="475"/>
                    </a:lnTo>
                    <a:lnTo>
                      <a:pt x="388" y="479"/>
                    </a:lnTo>
                    <a:lnTo>
                      <a:pt x="386" y="480"/>
                    </a:lnTo>
                    <a:lnTo>
                      <a:pt x="378" y="482"/>
                    </a:lnTo>
                    <a:lnTo>
                      <a:pt x="363" y="480"/>
                    </a:lnTo>
                    <a:lnTo>
                      <a:pt x="356" y="483"/>
                    </a:lnTo>
                    <a:lnTo>
                      <a:pt x="352" y="488"/>
                    </a:lnTo>
                    <a:lnTo>
                      <a:pt x="345" y="491"/>
                    </a:lnTo>
                    <a:lnTo>
                      <a:pt x="338" y="491"/>
                    </a:lnTo>
                    <a:lnTo>
                      <a:pt x="333" y="488"/>
                    </a:lnTo>
                    <a:lnTo>
                      <a:pt x="323" y="490"/>
                    </a:lnTo>
                    <a:lnTo>
                      <a:pt x="313" y="487"/>
                    </a:lnTo>
                    <a:lnTo>
                      <a:pt x="296" y="476"/>
                    </a:lnTo>
                    <a:lnTo>
                      <a:pt x="290" y="474"/>
                    </a:lnTo>
                    <a:lnTo>
                      <a:pt x="258" y="469"/>
                    </a:lnTo>
                    <a:lnTo>
                      <a:pt x="236" y="469"/>
                    </a:lnTo>
                    <a:lnTo>
                      <a:pt x="233" y="465"/>
                    </a:lnTo>
                    <a:lnTo>
                      <a:pt x="233" y="459"/>
                    </a:lnTo>
                    <a:lnTo>
                      <a:pt x="236" y="450"/>
                    </a:lnTo>
                    <a:lnTo>
                      <a:pt x="238" y="442"/>
                    </a:lnTo>
                    <a:lnTo>
                      <a:pt x="249" y="417"/>
                    </a:lnTo>
                    <a:lnTo>
                      <a:pt x="264" y="395"/>
                    </a:lnTo>
                    <a:lnTo>
                      <a:pt x="273" y="382"/>
                    </a:lnTo>
                    <a:lnTo>
                      <a:pt x="273" y="372"/>
                    </a:lnTo>
                    <a:lnTo>
                      <a:pt x="271" y="363"/>
                    </a:lnTo>
                    <a:lnTo>
                      <a:pt x="269" y="358"/>
                    </a:lnTo>
                    <a:lnTo>
                      <a:pt x="265" y="357"/>
                    </a:lnTo>
                    <a:lnTo>
                      <a:pt x="260" y="348"/>
                    </a:lnTo>
                    <a:lnTo>
                      <a:pt x="252" y="342"/>
                    </a:lnTo>
                    <a:lnTo>
                      <a:pt x="238" y="339"/>
                    </a:lnTo>
                    <a:lnTo>
                      <a:pt x="230" y="327"/>
                    </a:lnTo>
                    <a:lnTo>
                      <a:pt x="214" y="319"/>
                    </a:lnTo>
                    <a:lnTo>
                      <a:pt x="199" y="311"/>
                    </a:lnTo>
                    <a:lnTo>
                      <a:pt x="173" y="293"/>
                    </a:lnTo>
                    <a:lnTo>
                      <a:pt x="167" y="291"/>
                    </a:lnTo>
                    <a:lnTo>
                      <a:pt x="155" y="287"/>
                    </a:lnTo>
                    <a:lnTo>
                      <a:pt x="126" y="286"/>
                    </a:lnTo>
                    <a:lnTo>
                      <a:pt x="118" y="283"/>
                    </a:lnTo>
                    <a:lnTo>
                      <a:pt x="107" y="280"/>
                    </a:lnTo>
                    <a:lnTo>
                      <a:pt x="102" y="276"/>
                    </a:lnTo>
                    <a:lnTo>
                      <a:pt x="101" y="275"/>
                    </a:lnTo>
                    <a:lnTo>
                      <a:pt x="89" y="256"/>
                    </a:lnTo>
                    <a:lnTo>
                      <a:pt x="85" y="253"/>
                    </a:lnTo>
                    <a:lnTo>
                      <a:pt x="74" y="246"/>
                    </a:lnTo>
                    <a:lnTo>
                      <a:pt x="49" y="228"/>
                    </a:lnTo>
                    <a:lnTo>
                      <a:pt x="46" y="223"/>
                    </a:lnTo>
                    <a:lnTo>
                      <a:pt x="33" y="210"/>
                    </a:lnTo>
                    <a:lnTo>
                      <a:pt x="22" y="189"/>
                    </a:lnTo>
                    <a:lnTo>
                      <a:pt x="16" y="184"/>
                    </a:lnTo>
                    <a:lnTo>
                      <a:pt x="0" y="1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241"/>
              <p:cNvSpPr>
                <a:spLocks noChangeAspect="1"/>
              </p:cNvSpPr>
              <p:nvPr/>
            </p:nvSpPr>
            <p:spPr bwMode="gray">
              <a:xfrm>
                <a:off x="1687" y="2681"/>
                <a:ext cx="93" cy="506"/>
              </a:xfrm>
              <a:custGeom>
                <a:avLst/>
                <a:gdLst/>
                <a:ahLst/>
                <a:cxnLst>
                  <a:cxn ang="0">
                    <a:pos x="375" y="93"/>
                  </a:cxn>
                  <a:cxn ang="0">
                    <a:pos x="368" y="149"/>
                  </a:cxn>
                  <a:cxn ang="0">
                    <a:pos x="398" y="209"/>
                  </a:cxn>
                  <a:cxn ang="0">
                    <a:pos x="429" y="311"/>
                  </a:cxn>
                  <a:cxn ang="0">
                    <a:pos x="436" y="385"/>
                  </a:cxn>
                  <a:cxn ang="0">
                    <a:pos x="387" y="508"/>
                  </a:cxn>
                  <a:cxn ang="0">
                    <a:pos x="329" y="628"/>
                  </a:cxn>
                  <a:cxn ang="0">
                    <a:pos x="300" y="766"/>
                  </a:cxn>
                  <a:cxn ang="0">
                    <a:pos x="284" y="863"/>
                  </a:cxn>
                  <a:cxn ang="0">
                    <a:pos x="298" y="1032"/>
                  </a:cxn>
                  <a:cxn ang="0">
                    <a:pos x="269" y="1148"/>
                  </a:cxn>
                  <a:cxn ang="0">
                    <a:pos x="242" y="1290"/>
                  </a:cxn>
                  <a:cxn ang="0">
                    <a:pos x="208" y="1440"/>
                  </a:cxn>
                  <a:cxn ang="0">
                    <a:pos x="190" y="1597"/>
                  </a:cxn>
                  <a:cxn ang="0">
                    <a:pos x="201" y="1739"/>
                  </a:cxn>
                  <a:cxn ang="0">
                    <a:pos x="214" y="1785"/>
                  </a:cxn>
                  <a:cxn ang="0">
                    <a:pos x="212" y="1915"/>
                  </a:cxn>
                  <a:cxn ang="0">
                    <a:pos x="171" y="2027"/>
                  </a:cxn>
                  <a:cxn ang="0">
                    <a:pos x="137" y="2139"/>
                  </a:cxn>
                  <a:cxn ang="0">
                    <a:pos x="129" y="2264"/>
                  </a:cxn>
                  <a:cxn ang="0">
                    <a:pos x="179" y="2283"/>
                  </a:cxn>
                  <a:cxn ang="0">
                    <a:pos x="306" y="2367"/>
                  </a:cxn>
                  <a:cxn ang="0">
                    <a:pos x="355" y="2386"/>
                  </a:cxn>
                  <a:cxn ang="0">
                    <a:pos x="268" y="2429"/>
                  </a:cxn>
                  <a:cxn ang="0">
                    <a:pos x="214" y="2525"/>
                  </a:cxn>
                  <a:cxn ang="0">
                    <a:pos x="208" y="2477"/>
                  </a:cxn>
                  <a:cxn ang="0">
                    <a:pos x="189" y="2413"/>
                  </a:cxn>
                  <a:cxn ang="0">
                    <a:pos x="171" y="2376"/>
                  </a:cxn>
                  <a:cxn ang="0">
                    <a:pos x="160" y="2345"/>
                  </a:cxn>
                  <a:cxn ang="0">
                    <a:pos x="125" y="2343"/>
                  </a:cxn>
                  <a:cxn ang="0">
                    <a:pos x="81" y="2285"/>
                  </a:cxn>
                  <a:cxn ang="0">
                    <a:pos x="79" y="2240"/>
                  </a:cxn>
                  <a:cxn ang="0">
                    <a:pos x="70" y="2173"/>
                  </a:cxn>
                  <a:cxn ang="0">
                    <a:pos x="93" y="2117"/>
                  </a:cxn>
                  <a:cxn ang="0">
                    <a:pos x="70" y="2076"/>
                  </a:cxn>
                  <a:cxn ang="0">
                    <a:pos x="59" y="2042"/>
                  </a:cxn>
                  <a:cxn ang="0">
                    <a:pos x="109" y="2032"/>
                  </a:cxn>
                  <a:cxn ang="0">
                    <a:pos x="63" y="1979"/>
                  </a:cxn>
                  <a:cxn ang="0">
                    <a:pos x="66" y="1920"/>
                  </a:cxn>
                  <a:cxn ang="0">
                    <a:pos x="15" y="1930"/>
                  </a:cxn>
                  <a:cxn ang="0">
                    <a:pos x="44" y="1871"/>
                  </a:cxn>
                  <a:cxn ang="0">
                    <a:pos x="72" y="1856"/>
                  </a:cxn>
                  <a:cxn ang="0">
                    <a:pos x="91" y="1888"/>
                  </a:cxn>
                  <a:cxn ang="0">
                    <a:pos x="118" y="1879"/>
                  </a:cxn>
                  <a:cxn ang="0">
                    <a:pos x="114" y="1849"/>
                  </a:cxn>
                  <a:cxn ang="0">
                    <a:pos x="117" y="1818"/>
                  </a:cxn>
                  <a:cxn ang="0">
                    <a:pos x="120" y="1806"/>
                  </a:cxn>
                  <a:cxn ang="0">
                    <a:pos x="149" y="1740"/>
                  </a:cxn>
                  <a:cxn ang="0">
                    <a:pos x="146" y="1691"/>
                  </a:cxn>
                  <a:cxn ang="0">
                    <a:pos x="158" y="1601"/>
                  </a:cxn>
                  <a:cxn ang="0">
                    <a:pos x="153" y="1558"/>
                  </a:cxn>
                  <a:cxn ang="0">
                    <a:pos x="141" y="1525"/>
                  </a:cxn>
                  <a:cxn ang="0">
                    <a:pos x="92" y="1504"/>
                  </a:cxn>
                  <a:cxn ang="0">
                    <a:pos x="115" y="1329"/>
                  </a:cxn>
                  <a:cxn ang="0">
                    <a:pos x="122" y="1219"/>
                  </a:cxn>
                  <a:cxn ang="0">
                    <a:pos x="166" y="1105"/>
                  </a:cxn>
                  <a:cxn ang="0">
                    <a:pos x="221" y="928"/>
                  </a:cxn>
                  <a:cxn ang="0">
                    <a:pos x="226" y="719"/>
                  </a:cxn>
                  <a:cxn ang="0">
                    <a:pos x="253" y="565"/>
                  </a:cxn>
                  <a:cxn ang="0">
                    <a:pos x="275" y="461"/>
                  </a:cxn>
                  <a:cxn ang="0">
                    <a:pos x="279" y="317"/>
                  </a:cxn>
                  <a:cxn ang="0">
                    <a:pos x="292" y="142"/>
                  </a:cxn>
                  <a:cxn ang="0">
                    <a:pos x="312" y="25"/>
                  </a:cxn>
                </a:cxnLst>
                <a:rect l="0" t="0" r="r" b="b"/>
                <a:pathLst>
                  <a:path w="463" h="2531">
                    <a:moveTo>
                      <a:pt x="325" y="0"/>
                    </a:moveTo>
                    <a:lnTo>
                      <a:pt x="328" y="0"/>
                    </a:lnTo>
                    <a:lnTo>
                      <a:pt x="339" y="14"/>
                    </a:lnTo>
                    <a:lnTo>
                      <a:pt x="343" y="18"/>
                    </a:lnTo>
                    <a:lnTo>
                      <a:pt x="350" y="27"/>
                    </a:lnTo>
                    <a:lnTo>
                      <a:pt x="350" y="37"/>
                    </a:lnTo>
                    <a:lnTo>
                      <a:pt x="354" y="69"/>
                    </a:lnTo>
                    <a:lnTo>
                      <a:pt x="357" y="78"/>
                    </a:lnTo>
                    <a:lnTo>
                      <a:pt x="362" y="83"/>
                    </a:lnTo>
                    <a:lnTo>
                      <a:pt x="375" y="93"/>
                    </a:lnTo>
                    <a:lnTo>
                      <a:pt x="382" y="100"/>
                    </a:lnTo>
                    <a:lnTo>
                      <a:pt x="383" y="110"/>
                    </a:lnTo>
                    <a:lnTo>
                      <a:pt x="379" y="115"/>
                    </a:lnTo>
                    <a:lnTo>
                      <a:pt x="378" y="121"/>
                    </a:lnTo>
                    <a:lnTo>
                      <a:pt x="382" y="127"/>
                    </a:lnTo>
                    <a:lnTo>
                      <a:pt x="382" y="131"/>
                    </a:lnTo>
                    <a:lnTo>
                      <a:pt x="379" y="132"/>
                    </a:lnTo>
                    <a:lnTo>
                      <a:pt x="372" y="136"/>
                    </a:lnTo>
                    <a:lnTo>
                      <a:pt x="371" y="137"/>
                    </a:lnTo>
                    <a:lnTo>
                      <a:pt x="368" y="149"/>
                    </a:lnTo>
                    <a:lnTo>
                      <a:pt x="368" y="155"/>
                    </a:lnTo>
                    <a:lnTo>
                      <a:pt x="376" y="159"/>
                    </a:lnTo>
                    <a:lnTo>
                      <a:pt x="379" y="164"/>
                    </a:lnTo>
                    <a:lnTo>
                      <a:pt x="379" y="172"/>
                    </a:lnTo>
                    <a:lnTo>
                      <a:pt x="379" y="180"/>
                    </a:lnTo>
                    <a:lnTo>
                      <a:pt x="382" y="183"/>
                    </a:lnTo>
                    <a:lnTo>
                      <a:pt x="387" y="185"/>
                    </a:lnTo>
                    <a:lnTo>
                      <a:pt x="394" y="192"/>
                    </a:lnTo>
                    <a:lnTo>
                      <a:pt x="395" y="196"/>
                    </a:lnTo>
                    <a:lnTo>
                      <a:pt x="398" y="209"/>
                    </a:lnTo>
                    <a:lnTo>
                      <a:pt x="398" y="218"/>
                    </a:lnTo>
                    <a:lnTo>
                      <a:pt x="404" y="228"/>
                    </a:lnTo>
                    <a:lnTo>
                      <a:pt x="407" y="250"/>
                    </a:lnTo>
                    <a:lnTo>
                      <a:pt x="407" y="268"/>
                    </a:lnTo>
                    <a:lnTo>
                      <a:pt x="411" y="290"/>
                    </a:lnTo>
                    <a:lnTo>
                      <a:pt x="411" y="294"/>
                    </a:lnTo>
                    <a:lnTo>
                      <a:pt x="415" y="306"/>
                    </a:lnTo>
                    <a:lnTo>
                      <a:pt x="415" y="308"/>
                    </a:lnTo>
                    <a:lnTo>
                      <a:pt x="422" y="311"/>
                    </a:lnTo>
                    <a:lnTo>
                      <a:pt x="429" y="311"/>
                    </a:lnTo>
                    <a:lnTo>
                      <a:pt x="441" y="311"/>
                    </a:lnTo>
                    <a:lnTo>
                      <a:pt x="447" y="309"/>
                    </a:lnTo>
                    <a:lnTo>
                      <a:pt x="457" y="309"/>
                    </a:lnTo>
                    <a:lnTo>
                      <a:pt x="457" y="311"/>
                    </a:lnTo>
                    <a:lnTo>
                      <a:pt x="458" y="311"/>
                    </a:lnTo>
                    <a:lnTo>
                      <a:pt x="458" y="314"/>
                    </a:lnTo>
                    <a:lnTo>
                      <a:pt x="463" y="319"/>
                    </a:lnTo>
                    <a:lnTo>
                      <a:pt x="463" y="331"/>
                    </a:lnTo>
                    <a:lnTo>
                      <a:pt x="454" y="378"/>
                    </a:lnTo>
                    <a:lnTo>
                      <a:pt x="436" y="385"/>
                    </a:lnTo>
                    <a:lnTo>
                      <a:pt x="388" y="407"/>
                    </a:lnTo>
                    <a:lnTo>
                      <a:pt x="387" y="414"/>
                    </a:lnTo>
                    <a:lnTo>
                      <a:pt x="387" y="422"/>
                    </a:lnTo>
                    <a:lnTo>
                      <a:pt x="389" y="432"/>
                    </a:lnTo>
                    <a:lnTo>
                      <a:pt x="389" y="441"/>
                    </a:lnTo>
                    <a:lnTo>
                      <a:pt x="383" y="449"/>
                    </a:lnTo>
                    <a:lnTo>
                      <a:pt x="382" y="451"/>
                    </a:lnTo>
                    <a:lnTo>
                      <a:pt x="382" y="467"/>
                    </a:lnTo>
                    <a:lnTo>
                      <a:pt x="387" y="482"/>
                    </a:lnTo>
                    <a:lnTo>
                      <a:pt x="387" y="508"/>
                    </a:lnTo>
                    <a:lnTo>
                      <a:pt x="389" y="519"/>
                    </a:lnTo>
                    <a:lnTo>
                      <a:pt x="393" y="534"/>
                    </a:lnTo>
                    <a:lnTo>
                      <a:pt x="395" y="548"/>
                    </a:lnTo>
                    <a:lnTo>
                      <a:pt x="394" y="551"/>
                    </a:lnTo>
                    <a:lnTo>
                      <a:pt x="389" y="554"/>
                    </a:lnTo>
                    <a:lnTo>
                      <a:pt x="379" y="558"/>
                    </a:lnTo>
                    <a:lnTo>
                      <a:pt x="364" y="573"/>
                    </a:lnTo>
                    <a:lnTo>
                      <a:pt x="361" y="575"/>
                    </a:lnTo>
                    <a:lnTo>
                      <a:pt x="354" y="600"/>
                    </a:lnTo>
                    <a:lnTo>
                      <a:pt x="329" y="628"/>
                    </a:lnTo>
                    <a:lnTo>
                      <a:pt x="323" y="654"/>
                    </a:lnTo>
                    <a:lnTo>
                      <a:pt x="318" y="675"/>
                    </a:lnTo>
                    <a:lnTo>
                      <a:pt x="317" y="682"/>
                    </a:lnTo>
                    <a:lnTo>
                      <a:pt x="311" y="696"/>
                    </a:lnTo>
                    <a:lnTo>
                      <a:pt x="308" y="704"/>
                    </a:lnTo>
                    <a:lnTo>
                      <a:pt x="307" y="729"/>
                    </a:lnTo>
                    <a:lnTo>
                      <a:pt x="308" y="739"/>
                    </a:lnTo>
                    <a:lnTo>
                      <a:pt x="308" y="749"/>
                    </a:lnTo>
                    <a:lnTo>
                      <a:pt x="305" y="762"/>
                    </a:lnTo>
                    <a:lnTo>
                      <a:pt x="300" y="766"/>
                    </a:lnTo>
                    <a:lnTo>
                      <a:pt x="300" y="769"/>
                    </a:lnTo>
                    <a:lnTo>
                      <a:pt x="298" y="776"/>
                    </a:lnTo>
                    <a:lnTo>
                      <a:pt x="292" y="782"/>
                    </a:lnTo>
                    <a:lnTo>
                      <a:pt x="289" y="796"/>
                    </a:lnTo>
                    <a:lnTo>
                      <a:pt x="281" y="811"/>
                    </a:lnTo>
                    <a:lnTo>
                      <a:pt x="280" y="814"/>
                    </a:lnTo>
                    <a:lnTo>
                      <a:pt x="276" y="825"/>
                    </a:lnTo>
                    <a:lnTo>
                      <a:pt x="274" y="841"/>
                    </a:lnTo>
                    <a:lnTo>
                      <a:pt x="274" y="854"/>
                    </a:lnTo>
                    <a:lnTo>
                      <a:pt x="284" y="863"/>
                    </a:lnTo>
                    <a:lnTo>
                      <a:pt x="284" y="892"/>
                    </a:lnTo>
                    <a:lnTo>
                      <a:pt x="296" y="925"/>
                    </a:lnTo>
                    <a:lnTo>
                      <a:pt x="297" y="935"/>
                    </a:lnTo>
                    <a:lnTo>
                      <a:pt x="296" y="947"/>
                    </a:lnTo>
                    <a:lnTo>
                      <a:pt x="303" y="955"/>
                    </a:lnTo>
                    <a:lnTo>
                      <a:pt x="306" y="960"/>
                    </a:lnTo>
                    <a:lnTo>
                      <a:pt x="309" y="979"/>
                    </a:lnTo>
                    <a:lnTo>
                      <a:pt x="311" y="997"/>
                    </a:lnTo>
                    <a:lnTo>
                      <a:pt x="311" y="1013"/>
                    </a:lnTo>
                    <a:lnTo>
                      <a:pt x="298" y="1032"/>
                    </a:lnTo>
                    <a:lnTo>
                      <a:pt x="292" y="1045"/>
                    </a:lnTo>
                    <a:lnTo>
                      <a:pt x="290" y="1052"/>
                    </a:lnTo>
                    <a:lnTo>
                      <a:pt x="286" y="1075"/>
                    </a:lnTo>
                    <a:lnTo>
                      <a:pt x="285" y="1078"/>
                    </a:lnTo>
                    <a:lnTo>
                      <a:pt x="274" y="1088"/>
                    </a:lnTo>
                    <a:lnTo>
                      <a:pt x="275" y="1117"/>
                    </a:lnTo>
                    <a:lnTo>
                      <a:pt x="278" y="1134"/>
                    </a:lnTo>
                    <a:lnTo>
                      <a:pt x="278" y="1142"/>
                    </a:lnTo>
                    <a:lnTo>
                      <a:pt x="275" y="1144"/>
                    </a:lnTo>
                    <a:lnTo>
                      <a:pt x="269" y="1148"/>
                    </a:lnTo>
                    <a:lnTo>
                      <a:pt x="266" y="1151"/>
                    </a:lnTo>
                    <a:lnTo>
                      <a:pt x="265" y="1159"/>
                    </a:lnTo>
                    <a:lnTo>
                      <a:pt x="263" y="1161"/>
                    </a:lnTo>
                    <a:lnTo>
                      <a:pt x="257" y="1161"/>
                    </a:lnTo>
                    <a:lnTo>
                      <a:pt x="253" y="1164"/>
                    </a:lnTo>
                    <a:lnTo>
                      <a:pt x="247" y="1172"/>
                    </a:lnTo>
                    <a:lnTo>
                      <a:pt x="242" y="1186"/>
                    </a:lnTo>
                    <a:lnTo>
                      <a:pt x="238" y="1225"/>
                    </a:lnTo>
                    <a:lnTo>
                      <a:pt x="238" y="1262"/>
                    </a:lnTo>
                    <a:lnTo>
                      <a:pt x="242" y="1290"/>
                    </a:lnTo>
                    <a:lnTo>
                      <a:pt x="247" y="1301"/>
                    </a:lnTo>
                    <a:lnTo>
                      <a:pt x="247" y="1314"/>
                    </a:lnTo>
                    <a:lnTo>
                      <a:pt x="243" y="1323"/>
                    </a:lnTo>
                    <a:lnTo>
                      <a:pt x="235" y="1332"/>
                    </a:lnTo>
                    <a:lnTo>
                      <a:pt x="230" y="1337"/>
                    </a:lnTo>
                    <a:lnTo>
                      <a:pt x="227" y="1343"/>
                    </a:lnTo>
                    <a:lnTo>
                      <a:pt x="225" y="1358"/>
                    </a:lnTo>
                    <a:lnTo>
                      <a:pt x="208" y="1419"/>
                    </a:lnTo>
                    <a:lnTo>
                      <a:pt x="206" y="1424"/>
                    </a:lnTo>
                    <a:lnTo>
                      <a:pt x="208" y="1440"/>
                    </a:lnTo>
                    <a:lnTo>
                      <a:pt x="199" y="1481"/>
                    </a:lnTo>
                    <a:lnTo>
                      <a:pt x="196" y="1510"/>
                    </a:lnTo>
                    <a:lnTo>
                      <a:pt x="200" y="1525"/>
                    </a:lnTo>
                    <a:lnTo>
                      <a:pt x="209" y="1533"/>
                    </a:lnTo>
                    <a:lnTo>
                      <a:pt x="210" y="1537"/>
                    </a:lnTo>
                    <a:lnTo>
                      <a:pt x="210" y="1549"/>
                    </a:lnTo>
                    <a:lnTo>
                      <a:pt x="209" y="1554"/>
                    </a:lnTo>
                    <a:lnTo>
                      <a:pt x="205" y="1563"/>
                    </a:lnTo>
                    <a:lnTo>
                      <a:pt x="195" y="1576"/>
                    </a:lnTo>
                    <a:lnTo>
                      <a:pt x="190" y="1597"/>
                    </a:lnTo>
                    <a:lnTo>
                      <a:pt x="190" y="1633"/>
                    </a:lnTo>
                    <a:lnTo>
                      <a:pt x="193" y="1639"/>
                    </a:lnTo>
                    <a:lnTo>
                      <a:pt x="196" y="1641"/>
                    </a:lnTo>
                    <a:lnTo>
                      <a:pt x="198" y="1646"/>
                    </a:lnTo>
                    <a:lnTo>
                      <a:pt x="196" y="1673"/>
                    </a:lnTo>
                    <a:lnTo>
                      <a:pt x="198" y="1678"/>
                    </a:lnTo>
                    <a:lnTo>
                      <a:pt x="203" y="1688"/>
                    </a:lnTo>
                    <a:lnTo>
                      <a:pt x="205" y="1703"/>
                    </a:lnTo>
                    <a:lnTo>
                      <a:pt x="201" y="1732"/>
                    </a:lnTo>
                    <a:lnTo>
                      <a:pt x="201" y="1739"/>
                    </a:lnTo>
                    <a:lnTo>
                      <a:pt x="209" y="1739"/>
                    </a:lnTo>
                    <a:lnTo>
                      <a:pt x="223" y="1742"/>
                    </a:lnTo>
                    <a:lnTo>
                      <a:pt x="231" y="1751"/>
                    </a:lnTo>
                    <a:lnTo>
                      <a:pt x="232" y="1759"/>
                    </a:lnTo>
                    <a:lnTo>
                      <a:pt x="230" y="1768"/>
                    </a:lnTo>
                    <a:lnTo>
                      <a:pt x="216" y="1769"/>
                    </a:lnTo>
                    <a:lnTo>
                      <a:pt x="200" y="1767"/>
                    </a:lnTo>
                    <a:lnTo>
                      <a:pt x="196" y="1769"/>
                    </a:lnTo>
                    <a:lnTo>
                      <a:pt x="200" y="1779"/>
                    </a:lnTo>
                    <a:lnTo>
                      <a:pt x="214" y="1785"/>
                    </a:lnTo>
                    <a:lnTo>
                      <a:pt x="223" y="1797"/>
                    </a:lnTo>
                    <a:lnTo>
                      <a:pt x="223" y="1807"/>
                    </a:lnTo>
                    <a:lnTo>
                      <a:pt x="219" y="1812"/>
                    </a:lnTo>
                    <a:lnTo>
                      <a:pt x="215" y="1817"/>
                    </a:lnTo>
                    <a:lnTo>
                      <a:pt x="214" y="1827"/>
                    </a:lnTo>
                    <a:lnTo>
                      <a:pt x="214" y="1853"/>
                    </a:lnTo>
                    <a:lnTo>
                      <a:pt x="212" y="1858"/>
                    </a:lnTo>
                    <a:lnTo>
                      <a:pt x="212" y="1871"/>
                    </a:lnTo>
                    <a:lnTo>
                      <a:pt x="214" y="1879"/>
                    </a:lnTo>
                    <a:lnTo>
                      <a:pt x="212" y="1915"/>
                    </a:lnTo>
                    <a:lnTo>
                      <a:pt x="206" y="1930"/>
                    </a:lnTo>
                    <a:lnTo>
                      <a:pt x="200" y="1945"/>
                    </a:lnTo>
                    <a:lnTo>
                      <a:pt x="199" y="1955"/>
                    </a:lnTo>
                    <a:lnTo>
                      <a:pt x="189" y="1973"/>
                    </a:lnTo>
                    <a:lnTo>
                      <a:pt x="176" y="1992"/>
                    </a:lnTo>
                    <a:lnTo>
                      <a:pt x="172" y="1998"/>
                    </a:lnTo>
                    <a:lnTo>
                      <a:pt x="171" y="2004"/>
                    </a:lnTo>
                    <a:lnTo>
                      <a:pt x="169" y="2019"/>
                    </a:lnTo>
                    <a:lnTo>
                      <a:pt x="171" y="2019"/>
                    </a:lnTo>
                    <a:lnTo>
                      <a:pt x="171" y="2027"/>
                    </a:lnTo>
                    <a:lnTo>
                      <a:pt x="173" y="2033"/>
                    </a:lnTo>
                    <a:lnTo>
                      <a:pt x="176" y="2044"/>
                    </a:lnTo>
                    <a:lnTo>
                      <a:pt x="176" y="2053"/>
                    </a:lnTo>
                    <a:lnTo>
                      <a:pt x="172" y="2055"/>
                    </a:lnTo>
                    <a:lnTo>
                      <a:pt x="171" y="2059"/>
                    </a:lnTo>
                    <a:lnTo>
                      <a:pt x="168" y="2080"/>
                    </a:lnTo>
                    <a:lnTo>
                      <a:pt x="165" y="2093"/>
                    </a:lnTo>
                    <a:lnTo>
                      <a:pt x="162" y="2098"/>
                    </a:lnTo>
                    <a:lnTo>
                      <a:pt x="151" y="2112"/>
                    </a:lnTo>
                    <a:lnTo>
                      <a:pt x="137" y="2139"/>
                    </a:lnTo>
                    <a:lnTo>
                      <a:pt x="133" y="2143"/>
                    </a:lnTo>
                    <a:lnTo>
                      <a:pt x="128" y="2154"/>
                    </a:lnTo>
                    <a:lnTo>
                      <a:pt x="120" y="2186"/>
                    </a:lnTo>
                    <a:lnTo>
                      <a:pt x="120" y="2198"/>
                    </a:lnTo>
                    <a:lnTo>
                      <a:pt x="119" y="2208"/>
                    </a:lnTo>
                    <a:lnTo>
                      <a:pt x="119" y="2238"/>
                    </a:lnTo>
                    <a:lnTo>
                      <a:pt x="120" y="2241"/>
                    </a:lnTo>
                    <a:lnTo>
                      <a:pt x="123" y="2256"/>
                    </a:lnTo>
                    <a:lnTo>
                      <a:pt x="125" y="2263"/>
                    </a:lnTo>
                    <a:lnTo>
                      <a:pt x="129" y="2264"/>
                    </a:lnTo>
                    <a:lnTo>
                      <a:pt x="133" y="2261"/>
                    </a:lnTo>
                    <a:lnTo>
                      <a:pt x="136" y="2253"/>
                    </a:lnTo>
                    <a:lnTo>
                      <a:pt x="144" y="2248"/>
                    </a:lnTo>
                    <a:lnTo>
                      <a:pt x="163" y="2252"/>
                    </a:lnTo>
                    <a:lnTo>
                      <a:pt x="168" y="2246"/>
                    </a:lnTo>
                    <a:lnTo>
                      <a:pt x="169" y="2246"/>
                    </a:lnTo>
                    <a:lnTo>
                      <a:pt x="173" y="2247"/>
                    </a:lnTo>
                    <a:lnTo>
                      <a:pt x="176" y="2249"/>
                    </a:lnTo>
                    <a:lnTo>
                      <a:pt x="178" y="2268"/>
                    </a:lnTo>
                    <a:lnTo>
                      <a:pt x="179" y="2283"/>
                    </a:lnTo>
                    <a:lnTo>
                      <a:pt x="178" y="2340"/>
                    </a:lnTo>
                    <a:lnTo>
                      <a:pt x="179" y="2345"/>
                    </a:lnTo>
                    <a:lnTo>
                      <a:pt x="185" y="2359"/>
                    </a:lnTo>
                    <a:lnTo>
                      <a:pt x="190" y="2364"/>
                    </a:lnTo>
                    <a:lnTo>
                      <a:pt x="204" y="2370"/>
                    </a:lnTo>
                    <a:lnTo>
                      <a:pt x="259" y="2370"/>
                    </a:lnTo>
                    <a:lnTo>
                      <a:pt x="264" y="2371"/>
                    </a:lnTo>
                    <a:lnTo>
                      <a:pt x="269" y="2371"/>
                    </a:lnTo>
                    <a:lnTo>
                      <a:pt x="289" y="2371"/>
                    </a:lnTo>
                    <a:lnTo>
                      <a:pt x="306" y="2367"/>
                    </a:lnTo>
                    <a:lnTo>
                      <a:pt x="317" y="2369"/>
                    </a:lnTo>
                    <a:lnTo>
                      <a:pt x="343" y="2377"/>
                    </a:lnTo>
                    <a:lnTo>
                      <a:pt x="375" y="2383"/>
                    </a:lnTo>
                    <a:lnTo>
                      <a:pt x="389" y="2391"/>
                    </a:lnTo>
                    <a:lnTo>
                      <a:pt x="394" y="2392"/>
                    </a:lnTo>
                    <a:lnTo>
                      <a:pt x="394" y="2396"/>
                    </a:lnTo>
                    <a:lnTo>
                      <a:pt x="391" y="2397"/>
                    </a:lnTo>
                    <a:lnTo>
                      <a:pt x="379" y="2393"/>
                    </a:lnTo>
                    <a:lnTo>
                      <a:pt x="368" y="2393"/>
                    </a:lnTo>
                    <a:lnTo>
                      <a:pt x="355" y="2386"/>
                    </a:lnTo>
                    <a:lnTo>
                      <a:pt x="348" y="2385"/>
                    </a:lnTo>
                    <a:lnTo>
                      <a:pt x="333" y="2392"/>
                    </a:lnTo>
                    <a:lnTo>
                      <a:pt x="330" y="2399"/>
                    </a:lnTo>
                    <a:lnTo>
                      <a:pt x="327" y="2405"/>
                    </a:lnTo>
                    <a:lnTo>
                      <a:pt x="311" y="2409"/>
                    </a:lnTo>
                    <a:lnTo>
                      <a:pt x="294" y="2419"/>
                    </a:lnTo>
                    <a:lnTo>
                      <a:pt x="290" y="2424"/>
                    </a:lnTo>
                    <a:lnTo>
                      <a:pt x="281" y="2426"/>
                    </a:lnTo>
                    <a:lnTo>
                      <a:pt x="275" y="2425"/>
                    </a:lnTo>
                    <a:lnTo>
                      <a:pt x="268" y="2429"/>
                    </a:lnTo>
                    <a:lnTo>
                      <a:pt x="259" y="2431"/>
                    </a:lnTo>
                    <a:lnTo>
                      <a:pt x="259" y="2455"/>
                    </a:lnTo>
                    <a:lnTo>
                      <a:pt x="253" y="2479"/>
                    </a:lnTo>
                    <a:lnTo>
                      <a:pt x="251" y="2512"/>
                    </a:lnTo>
                    <a:lnTo>
                      <a:pt x="249" y="2521"/>
                    </a:lnTo>
                    <a:lnTo>
                      <a:pt x="246" y="2527"/>
                    </a:lnTo>
                    <a:lnTo>
                      <a:pt x="243" y="2531"/>
                    </a:lnTo>
                    <a:lnTo>
                      <a:pt x="237" y="2531"/>
                    </a:lnTo>
                    <a:lnTo>
                      <a:pt x="222" y="2526"/>
                    </a:lnTo>
                    <a:lnTo>
                      <a:pt x="214" y="2525"/>
                    </a:lnTo>
                    <a:lnTo>
                      <a:pt x="194" y="2515"/>
                    </a:lnTo>
                    <a:lnTo>
                      <a:pt x="183" y="2505"/>
                    </a:lnTo>
                    <a:lnTo>
                      <a:pt x="178" y="2495"/>
                    </a:lnTo>
                    <a:lnTo>
                      <a:pt x="179" y="2485"/>
                    </a:lnTo>
                    <a:lnTo>
                      <a:pt x="188" y="2480"/>
                    </a:lnTo>
                    <a:lnTo>
                      <a:pt x="190" y="2488"/>
                    </a:lnTo>
                    <a:lnTo>
                      <a:pt x="189" y="2494"/>
                    </a:lnTo>
                    <a:lnTo>
                      <a:pt x="198" y="2490"/>
                    </a:lnTo>
                    <a:lnTo>
                      <a:pt x="201" y="2483"/>
                    </a:lnTo>
                    <a:lnTo>
                      <a:pt x="208" y="2477"/>
                    </a:lnTo>
                    <a:lnTo>
                      <a:pt x="220" y="2475"/>
                    </a:lnTo>
                    <a:lnTo>
                      <a:pt x="231" y="2468"/>
                    </a:lnTo>
                    <a:lnTo>
                      <a:pt x="238" y="2461"/>
                    </a:lnTo>
                    <a:lnTo>
                      <a:pt x="243" y="2450"/>
                    </a:lnTo>
                    <a:lnTo>
                      <a:pt x="244" y="2442"/>
                    </a:lnTo>
                    <a:lnTo>
                      <a:pt x="233" y="2436"/>
                    </a:lnTo>
                    <a:lnTo>
                      <a:pt x="227" y="2428"/>
                    </a:lnTo>
                    <a:lnTo>
                      <a:pt x="222" y="2417"/>
                    </a:lnTo>
                    <a:lnTo>
                      <a:pt x="211" y="2414"/>
                    </a:lnTo>
                    <a:lnTo>
                      <a:pt x="189" y="2413"/>
                    </a:lnTo>
                    <a:lnTo>
                      <a:pt x="176" y="2418"/>
                    </a:lnTo>
                    <a:lnTo>
                      <a:pt x="171" y="2424"/>
                    </a:lnTo>
                    <a:lnTo>
                      <a:pt x="171" y="2417"/>
                    </a:lnTo>
                    <a:lnTo>
                      <a:pt x="168" y="2412"/>
                    </a:lnTo>
                    <a:lnTo>
                      <a:pt x="153" y="2414"/>
                    </a:lnTo>
                    <a:lnTo>
                      <a:pt x="153" y="2409"/>
                    </a:lnTo>
                    <a:lnTo>
                      <a:pt x="156" y="2404"/>
                    </a:lnTo>
                    <a:lnTo>
                      <a:pt x="168" y="2398"/>
                    </a:lnTo>
                    <a:lnTo>
                      <a:pt x="171" y="2388"/>
                    </a:lnTo>
                    <a:lnTo>
                      <a:pt x="171" y="2376"/>
                    </a:lnTo>
                    <a:lnTo>
                      <a:pt x="160" y="2364"/>
                    </a:lnTo>
                    <a:lnTo>
                      <a:pt x="168" y="2360"/>
                    </a:lnTo>
                    <a:lnTo>
                      <a:pt x="169" y="2354"/>
                    </a:lnTo>
                    <a:lnTo>
                      <a:pt x="168" y="2345"/>
                    </a:lnTo>
                    <a:lnTo>
                      <a:pt x="160" y="2335"/>
                    </a:lnTo>
                    <a:lnTo>
                      <a:pt x="145" y="2322"/>
                    </a:lnTo>
                    <a:lnTo>
                      <a:pt x="134" y="2316"/>
                    </a:lnTo>
                    <a:lnTo>
                      <a:pt x="129" y="2316"/>
                    </a:lnTo>
                    <a:lnTo>
                      <a:pt x="160" y="2338"/>
                    </a:lnTo>
                    <a:lnTo>
                      <a:pt x="160" y="2345"/>
                    </a:lnTo>
                    <a:lnTo>
                      <a:pt x="153" y="2348"/>
                    </a:lnTo>
                    <a:lnTo>
                      <a:pt x="146" y="2344"/>
                    </a:lnTo>
                    <a:lnTo>
                      <a:pt x="137" y="2335"/>
                    </a:lnTo>
                    <a:lnTo>
                      <a:pt x="135" y="2338"/>
                    </a:lnTo>
                    <a:lnTo>
                      <a:pt x="141" y="2351"/>
                    </a:lnTo>
                    <a:lnTo>
                      <a:pt x="137" y="2361"/>
                    </a:lnTo>
                    <a:lnTo>
                      <a:pt x="133" y="2365"/>
                    </a:lnTo>
                    <a:lnTo>
                      <a:pt x="130" y="2360"/>
                    </a:lnTo>
                    <a:lnTo>
                      <a:pt x="126" y="2353"/>
                    </a:lnTo>
                    <a:lnTo>
                      <a:pt x="125" y="2343"/>
                    </a:lnTo>
                    <a:lnTo>
                      <a:pt x="119" y="2329"/>
                    </a:lnTo>
                    <a:lnTo>
                      <a:pt x="125" y="2344"/>
                    </a:lnTo>
                    <a:lnTo>
                      <a:pt x="126" y="2359"/>
                    </a:lnTo>
                    <a:lnTo>
                      <a:pt x="125" y="2371"/>
                    </a:lnTo>
                    <a:lnTo>
                      <a:pt x="119" y="2370"/>
                    </a:lnTo>
                    <a:lnTo>
                      <a:pt x="114" y="2367"/>
                    </a:lnTo>
                    <a:lnTo>
                      <a:pt x="110" y="2355"/>
                    </a:lnTo>
                    <a:lnTo>
                      <a:pt x="113" y="2332"/>
                    </a:lnTo>
                    <a:lnTo>
                      <a:pt x="106" y="2312"/>
                    </a:lnTo>
                    <a:lnTo>
                      <a:pt x="81" y="2285"/>
                    </a:lnTo>
                    <a:lnTo>
                      <a:pt x="79" y="2274"/>
                    </a:lnTo>
                    <a:lnTo>
                      <a:pt x="81" y="2267"/>
                    </a:lnTo>
                    <a:lnTo>
                      <a:pt x="92" y="2267"/>
                    </a:lnTo>
                    <a:lnTo>
                      <a:pt x="102" y="2263"/>
                    </a:lnTo>
                    <a:lnTo>
                      <a:pt x="101" y="2252"/>
                    </a:lnTo>
                    <a:lnTo>
                      <a:pt x="97" y="2249"/>
                    </a:lnTo>
                    <a:lnTo>
                      <a:pt x="94" y="2256"/>
                    </a:lnTo>
                    <a:lnTo>
                      <a:pt x="90" y="2256"/>
                    </a:lnTo>
                    <a:lnTo>
                      <a:pt x="83" y="2251"/>
                    </a:lnTo>
                    <a:lnTo>
                      <a:pt x="79" y="2240"/>
                    </a:lnTo>
                    <a:lnTo>
                      <a:pt x="82" y="2234"/>
                    </a:lnTo>
                    <a:lnTo>
                      <a:pt x="93" y="2237"/>
                    </a:lnTo>
                    <a:lnTo>
                      <a:pt x="92" y="2234"/>
                    </a:lnTo>
                    <a:lnTo>
                      <a:pt x="86" y="2227"/>
                    </a:lnTo>
                    <a:lnTo>
                      <a:pt x="74" y="2225"/>
                    </a:lnTo>
                    <a:lnTo>
                      <a:pt x="66" y="2221"/>
                    </a:lnTo>
                    <a:lnTo>
                      <a:pt x="60" y="2214"/>
                    </a:lnTo>
                    <a:lnTo>
                      <a:pt x="55" y="2204"/>
                    </a:lnTo>
                    <a:lnTo>
                      <a:pt x="69" y="2189"/>
                    </a:lnTo>
                    <a:lnTo>
                      <a:pt x="70" y="2173"/>
                    </a:lnTo>
                    <a:lnTo>
                      <a:pt x="72" y="2170"/>
                    </a:lnTo>
                    <a:lnTo>
                      <a:pt x="72" y="2164"/>
                    </a:lnTo>
                    <a:lnTo>
                      <a:pt x="87" y="2154"/>
                    </a:lnTo>
                    <a:lnTo>
                      <a:pt x="93" y="2156"/>
                    </a:lnTo>
                    <a:lnTo>
                      <a:pt x="97" y="2156"/>
                    </a:lnTo>
                    <a:lnTo>
                      <a:pt x="97" y="2154"/>
                    </a:lnTo>
                    <a:lnTo>
                      <a:pt x="92" y="2150"/>
                    </a:lnTo>
                    <a:lnTo>
                      <a:pt x="90" y="2144"/>
                    </a:lnTo>
                    <a:lnTo>
                      <a:pt x="97" y="2116"/>
                    </a:lnTo>
                    <a:lnTo>
                      <a:pt x="93" y="2117"/>
                    </a:lnTo>
                    <a:lnTo>
                      <a:pt x="85" y="2125"/>
                    </a:lnTo>
                    <a:lnTo>
                      <a:pt x="82" y="2134"/>
                    </a:lnTo>
                    <a:lnTo>
                      <a:pt x="77" y="2144"/>
                    </a:lnTo>
                    <a:lnTo>
                      <a:pt x="72" y="2141"/>
                    </a:lnTo>
                    <a:lnTo>
                      <a:pt x="70" y="2134"/>
                    </a:lnTo>
                    <a:lnTo>
                      <a:pt x="69" y="2119"/>
                    </a:lnTo>
                    <a:lnTo>
                      <a:pt x="69" y="2089"/>
                    </a:lnTo>
                    <a:lnTo>
                      <a:pt x="72" y="2082"/>
                    </a:lnTo>
                    <a:lnTo>
                      <a:pt x="77" y="2084"/>
                    </a:lnTo>
                    <a:lnTo>
                      <a:pt x="70" y="2076"/>
                    </a:lnTo>
                    <a:lnTo>
                      <a:pt x="72" y="2065"/>
                    </a:lnTo>
                    <a:lnTo>
                      <a:pt x="88" y="2064"/>
                    </a:lnTo>
                    <a:lnTo>
                      <a:pt x="98" y="2073"/>
                    </a:lnTo>
                    <a:lnTo>
                      <a:pt x="96" y="2064"/>
                    </a:lnTo>
                    <a:lnTo>
                      <a:pt x="93" y="2052"/>
                    </a:lnTo>
                    <a:lnTo>
                      <a:pt x="90" y="2057"/>
                    </a:lnTo>
                    <a:lnTo>
                      <a:pt x="69" y="2062"/>
                    </a:lnTo>
                    <a:lnTo>
                      <a:pt x="65" y="2058"/>
                    </a:lnTo>
                    <a:lnTo>
                      <a:pt x="63" y="2048"/>
                    </a:lnTo>
                    <a:lnTo>
                      <a:pt x="59" y="2042"/>
                    </a:lnTo>
                    <a:lnTo>
                      <a:pt x="59" y="2021"/>
                    </a:lnTo>
                    <a:lnTo>
                      <a:pt x="66" y="2022"/>
                    </a:lnTo>
                    <a:lnTo>
                      <a:pt x="72" y="2032"/>
                    </a:lnTo>
                    <a:lnTo>
                      <a:pt x="76" y="2042"/>
                    </a:lnTo>
                    <a:lnTo>
                      <a:pt x="75" y="2027"/>
                    </a:lnTo>
                    <a:lnTo>
                      <a:pt x="79" y="2025"/>
                    </a:lnTo>
                    <a:lnTo>
                      <a:pt x="99" y="2028"/>
                    </a:lnTo>
                    <a:lnTo>
                      <a:pt x="115" y="2041"/>
                    </a:lnTo>
                    <a:lnTo>
                      <a:pt x="122" y="2041"/>
                    </a:lnTo>
                    <a:lnTo>
                      <a:pt x="109" y="2032"/>
                    </a:lnTo>
                    <a:lnTo>
                      <a:pt x="102" y="2019"/>
                    </a:lnTo>
                    <a:lnTo>
                      <a:pt x="99" y="2005"/>
                    </a:lnTo>
                    <a:lnTo>
                      <a:pt x="97" y="1999"/>
                    </a:lnTo>
                    <a:lnTo>
                      <a:pt x="94" y="2006"/>
                    </a:lnTo>
                    <a:lnTo>
                      <a:pt x="81" y="2005"/>
                    </a:lnTo>
                    <a:lnTo>
                      <a:pt x="76" y="2000"/>
                    </a:lnTo>
                    <a:lnTo>
                      <a:pt x="77" y="1995"/>
                    </a:lnTo>
                    <a:lnTo>
                      <a:pt x="85" y="1989"/>
                    </a:lnTo>
                    <a:lnTo>
                      <a:pt x="76" y="1987"/>
                    </a:lnTo>
                    <a:lnTo>
                      <a:pt x="63" y="1979"/>
                    </a:lnTo>
                    <a:lnTo>
                      <a:pt x="60" y="1976"/>
                    </a:lnTo>
                    <a:lnTo>
                      <a:pt x="65" y="1966"/>
                    </a:lnTo>
                    <a:lnTo>
                      <a:pt x="76" y="1961"/>
                    </a:lnTo>
                    <a:lnTo>
                      <a:pt x="85" y="1958"/>
                    </a:lnTo>
                    <a:lnTo>
                      <a:pt x="77" y="1951"/>
                    </a:lnTo>
                    <a:lnTo>
                      <a:pt x="87" y="1941"/>
                    </a:lnTo>
                    <a:lnTo>
                      <a:pt x="83" y="1939"/>
                    </a:lnTo>
                    <a:lnTo>
                      <a:pt x="81" y="1931"/>
                    </a:lnTo>
                    <a:lnTo>
                      <a:pt x="74" y="1925"/>
                    </a:lnTo>
                    <a:lnTo>
                      <a:pt x="66" y="1920"/>
                    </a:lnTo>
                    <a:lnTo>
                      <a:pt x="59" y="1920"/>
                    </a:lnTo>
                    <a:lnTo>
                      <a:pt x="54" y="1926"/>
                    </a:lnTo>
                    <a:lnTo>
                      <a:pt x="48" y="1929"/>
                    </a:lnTo>
                    <a:lnTo>
                      <a:pt x="33" y="1922"/>
                    </a:lnTo>
                    <a:lnTo>
                      <a:pt x="28" y="1914"/>
                    </a:lnTo>
                    <a:lnTo>
                      <a:pt x="22" y="1909"/>
                    </a:lnTo>
                    <a:lnTo>
                      <a:pt x="13" y="1914"/>
                    </a:lnTo>
                    <a:lnTo>
                      <a:pt x="7" y="1919"/>
                    </a:lnTo>
                    <a:lnTo>
                      <a:pt x="12" y="1923"/>
                    </a:lnTo>
                    <a:lnTo>
                      <a:pt x="15" y="1930"/>
                    </a:lnTo>
                    <a:lnTo>
                      <a:pt x="12" y="1939"/>
                    </a:lnTo>
                    <a:lnTo>
                      <a:pt x="1" y="1937"/>
                    </a:lnTo>
                    <a:lnTo>
                      <a:pt x="0" y="1929"/>
                    </a:lnTo>
                    <a:lnTo>
                      <a:pt x="4" y="1908"/>
                    </a:lnTo>
                    <a:lnTo>
                      <a:pt x="12" y="1903"/>
                    </a:lnTo>
                    <a:lnTo>
                      <a:pt x="20" y="1896"/>
                    </a:lnTo>
                    <a:lnTo>
                      <a:pt x="27" y="1885"/>
                    </a:lnTo>
                    <a:lnTo>
                      <a:pt x="36" y="1883"/>
                    </a:lnTo>
                    <a:lnTo>
                      <a:pt x="44" y="1879"/>
                    </a:lnTo>
                    <a:lnTo>
                      <a:pt x="44" y="1871"/>
                    </a:lnTo>
                    <a:lnTo>
                      <a:pt x="42" y="1870"/>
                    </a:lnTo>
                    <a:lnTo>
                      <a:pt x="36" y="1871"/>
                    </a:lnTo>
                    <a:lnTo>
                      <a:pt x="32" y="1869"/>
                    </a:lnTo>
                    <a:lnTo>
                      <a:pt x="29" y="1865"/>
                    </a:lnTo>
                    <a:lnTo>
                      <a:pt x="29" y="1856"/>
                    </a:lnTo>
                    <a:lnTo>
                      <a:pt x="47" y="1853"/>
                    </a:lnTo>
                    <a:lnTo>
                      <a:pt x="55" y="1855"/>
                    </a:lnTo>
                    <a:lnTo>
                      <a:pt x="59" y="1859"/>
                    </a:lnTo>
                    <a:lnTo>
                      <a:pt x="66" y="1853"/>
                    </a:lnTo>
                    <a:lnTo>
                      <a:pt x="72" y="1856"/>
                    </a:lnTo>
                    <a:lnTo>
                      <a:pt x="79" y="1860"/>
                    </a:lnTo>
                    <a:lnTo>
                      <a:pt x="76" y="1867"/>
                    </a:lnTo>
                    <a:lnTo>
                      <a:pt x="77" y="1874"/>
                    </a:lnTo>
                    <a:lnTo>
                      <a:pt x="82" y="1869"/>
                    </a:lnTo>
                    <a:lnTo>
                      <a:pt x="82" y="1876"/>
                    </a:lnTo>
                    <a:lnTo>
                      <a:pt x="76" y="1883"/>
                    </a:lnTo>
                    <a:lnTo>
                      <a:pt x="74" y="1890"/>
                    </a:lnTo>
                    <a:lnTo>
                      <a:pt x="79" y="1897"/>
                    </a:lnTo>
                    <a:lnTo>
                      <a:pt x="86" y="1898"/>
                    </a:lnTo>
                    <a:lnTo>
                      <a:pt x="91" y="1888"/>
                    </a:lnTo>
                    <a:lnTo>
                      <a:pt x="96" y="1882"/>
                    </a:lnTo>
                    <a:lnTo>
                      <a:pt x="97" y="1888"/>
                    </a:lnTo>
                    <a:lnTo>
                      <a:pt x="94" y="1899"/>
                    </a:lnTo>
                    <a:lnTo>
                      <a:pt x="94" y="1906"/>
                    </a:lnTo>
                    <a:lnTo>
                      <a:pt x="99" y="1903"/>
                    </a:lnTo>
                    <a:lnTo>
                      <a:pt x="101" y="1896"/>
                    </a:lnTo>
                    <a:lnTo>
                      <a:pt x="104" y="1892"/>
                    </a:lnTo>
                    <a:lnTo>
                      <a:pt x="112" y="1886"/>
                    </a:lnTo>
                    <a:lnTo>
                      <a:pt x="118" y="1882"/>
                    </a:lnTo>
                    <a:lnTo>
                      <a:pt x="118" y="1879"/>
                    </a:lnTo>
                    <a:lnTo>
                      <a:pt x="120" y="1870"/>
                    </a:lnTo>
                    <a:lnTo>
                      <a:pt x="125" y="1859"/>
                    </a:lnTo>
                    <a:lnTo>
                      <a:pt x="125" y="1852"/>
                    </a:lnTo>
                    <a:lnTo>
                      <a:pt x="120" y="1855"/>
                    </a:lnTo>
                    <a:lnTo>
                      <a:pt x="117" y="1860"/>
                    </a:lnTo>
                    <a:lnTo>
                      <a:pt x="115" y="1866"/>
                    </a:lnTo>
                    <a:lnTo>
                      <a:pt x="108" y="1880"/>
                    </a:lnTo>
                    <a:lnTo>
                      <a:pt x="110" y="1855"/>
                    </a:lnTo>
                    <a:lnTo>
                      <a:pt x="113" y="1850"/>
                    </a:lnTo>
                    <a:lnTo>
                      <a:pt x="114" y="1849"/>
                    </a:lnTo>
                    <a:lnTo>
                      <a:pt x="128" y="1847"/>
                    </a:lnTo>
                    <a:lnTo>
                      <a:pt x="119" y="1844"/>
                    </a:lnTo>
                    <a:lnTo>
                      <a:pt x="119" y="1839"/>
                    </a:lnTo>
                    <a:lnTo>
                      <a:pt x="124" y="1834"/>
                    </a:lnTo>
                    <a:lnTo>
                      <a:pt x="131" y="1831"/>
                    </a:lnTo>
                    <a:lnTo>
                      <a:pt x="131" y="1827"/>
                    </a:lnTo>
                    <a:lnTo>
                      <a:pt x="124" y="1828"/>
                    </a:lnTo>
                    <a:lnTo>
                      <a:pt x="112" y="1833"/>
                    </a:lnTo>
                    <a:lnTo>
                      <a:pt x="113" y="1823"/>
                    </a:lnTo>
                    <a:lnTo>
                      <a:pt x="117" y="1818"/>
                    </a:lnTo>
                    <a:lnTo>
                      <a:pt x="122" y="1813"/>
                    </a:lnTo>
                    <a:lnTo>
                      <a:pt x="126" y="1812"/>
                    </a:lnTo>
                    <a:lnTo>
                      <a:pt x="134" y="1818"/>
                    </a:lnTo>
                    <a:lnTo>
                      <a:pt x="140" y="1821"/>
                    </a:lnTo>
                    <a:lnTo>
                      <a:pt x="144" y="1824"/>
                    </a:lnTo>
                    <a:lnTo>
                      <a:pt x="150" y="1823"/>
                    </a:lnTo>
                    <a:lnTo>
                      <a:pt x="150" y="1816"/>
                    </a:lnTo>
                    <a:lnTo>
                      <a:pt x="142" y="1816"/>
                    </a:lnTo>
                    <a:lnTo>
                      <a:pt x="129" y="1807"/>
                    </a:lnTo>
                    <a:lnTo>
                      <a:pt x="120" y="1806"/>
                    </a:lnTo>
                    <a:lnTo>
                      <a:pt x="122" y="1795"/>
                    </a:lnTo>
                    <a:lnTo>
                      <a:pt x="122" y="1789"/>
                    </a:lnTo>
                    <a:lnTo>
                      <a:pt x="126" y="1786"/>
                    </a:lnTo>
                    <a:lnTo>
                      <a:pt x="136" y="1786"/>
                    </a:lnTo>
                    <a:lnTo>
                      <a:pt x="145" y="1784"/>
                    </a:lnTo>
                    <a:lnTo>
                      <a:pt x="156" y="1773"/>
                    </a:lnTo>
                    <a:lnTo>
                      <a:pt x="157" y="1767"/>
                    </a:lnTo>
                    <a:lnTo>
                      <a:pt x="157" y="1750"/>
                    </a:lnTo>
                    <a:lnTo>
                      <a:pt x="153" y="1742"/>
                    </a:lnTo>
                    <a:lnTo>
                      <a:pt x="149" y="1740"/>
                    </a:lnTo>
                    <a:lnTo>
                      <a:pt x="136" y="1729"/>
                    </a:lnTo>
                    <a:lnTo>
                      <a:pt x="130" y="1726"/>
                    </a:lnTo>
                    <a:lnTo>
                      <a:pt x="126" y="1723"/>
                    </a:lnTo>
                    <a:lnTo>
                      <a:pt x="126" y="1720"/>
                    </a:lnTo>
                    <a:lnTo>
                      <a:pt x="128" y="1720"/>
                    </a:lnTo>
                    <a:lnTo>
                      <a:pt x="129" y="1718"/>
                    </a:lnTo>
                    <a:lnTo>
                      <a:pt x="135" y="1711"/>
                    </a:lnTo>
                    <a:lnTo>
                      <a:pt x="137" y="1704"/>
                    </a:lnTo>
                    <a:lnTo>
                      <a:pt x="141" y="1697"/>
                    </a:lnTo>
                    <a:lnTo>
                      <a:pt x="146" y="1691"/>
                    </a:lnTo>
                    <a:lnTo>
                      <a:pt x="144" y="1686"/>
                    </a:lnTo>
                    <a:lnTo>
                      <a:pt x="146" y="1680"/>
                    </a:lnTo>
                    <a:lnTo>
                      <a:pt x="140" y="1675"/>
                    </a:lnTo>
                    <a:lnTo>
                      <a:pt x="139" y="1667"/>
                    </a:lnTo>
                    <a:lnTo>
                      <a:pt x="140" y="1661"/>
                    </a:lnTo>
                    <a:lnTo>
                      <a:pt x="142" y="1656"/>
                    </a:lnTo>
                    <a:lnTo>
                      <a:pt x="149" y="1651"/>
                    </a:lnTo>
                    <a:lnTo>
                      <a:pt x="153" y="1633"/>
                    </a:lnTo>
                    <a:lnTo>
                      <a:pt x="151" y="1612"/>
                    </a:lnTo>
                    <a:lnTo>
                      <a:pt x="158" y="1601"/>
                    </a:lnTo>
                    <a:lnTo>
                      <a:pt x="166" y="1603"/>
                    </a:lnTo>
                    <a:lnTo>
                      <a:pt x="161" y="1597"/>
                    </a:lnTo>
                    <a:lnTo>
                      <a:pt x="155" y="1587"/>
                    </a:lnTo>
                    <a:lnTo>
                      <a:pt x="160" y="1578"/>
                    </a:lnTo>
                    <a:lnTo>
                      <a:pt x="167" y="1580"/>
                    </a:lnTo>
                    <a:lnTo>
                      <a:pt x="172" y="1594"/>
                    </a:lnTo>
                    <a:lnTo>
                      <a:pt x="172" y="1583"/>
                    </a:lnTo>
                    <a:lnTo>
                      <a:pt x="171" y="1562"/>
                    </a:lnTo>
                    <a:lnTo>
                      <a:pt x="162" y="1562"/>
                    </a:lnTo>
                    <a:lnTo>
                      <a:pt x="153" y="1558"/>
                    </a:lnTo>
                    <a:lnTo>
                      <a:pt x="156" y="1548"/>
                    </a:lnTo>
                    <a:lnTo>
                      <a:pt x="166" y="1541"/>
                    </a:lnTo>
                    <a:lnTo>
                      <a:pt x="172" y="1540"/>
                    </a:lnTo>
                    <a:lnTo>
                      <a:pt x="178" y="1533"/>
                    </a:lnTo>
                    <a:lnTo>
                      <a:pt x="178" y="1532"/>
                    </a:lnTo>
                    <a:lnTo>
                      <a:pt x="169" y="1536"/>
                    </a:lnTo>
                    <a:lnTo>
                      <a:pt x="163" y="1536"/>
                    </a:lnTo>
                    <a:lnTo>
                      <a:pt x="157" y="1533"/>
                    </a:lnTo>
                    <a:lnTo>
                      <a:pt x="151" y="1525"/>
                    </a:lnTo>
                    <a:lnTo>
                      <a:pt x="141" y="1525"/>
                    </a:lnTo>
                    <a:lnTo>
                      <a:pt x="135" y="1528"/>
                    </a:lnTo>
                    <a:lnTo>
                      <a:pt x="134" y="1535"/>
                    </a:lnTo>
                    <a:lnTo>
                      <a:pt x="130" y="1540"/>
                    </a:lnTo>
                    <a:lnTo>
                      <a:pt x="117" y="1543"/>
                    </a:lnTo>
                    <a:lnTo>
                      <a:pt x="103" y="1537"/>
                    </a:lnTo>
                    <a:lnTo>
                      <a:pt x="104" y="1531"/>
                    </a:lnTo>
                    <a:lnTo>
                      <a:pt x="101" y="1525"/>
                    </a:lnTo>
                    <a:lnTo>
                      <a:pt x="97" y="1524"/>
                    </a:lnTo>
                    <a:lnTo>
                      <a:pt x="93" y="1516"/>
                    </a:lnTo>
                    <a:lnTo>
                      <a:pt x="92" y="1504"/>
                    </a:lnTo>
                    <a:lnTo>
                      <a:pt x="93" y="1489"/>
                    </a:lnTo>
                    <a:lnTo>
                      <a:pt x="96" y="1466"/>
                    </a:lnTo>
                    <a:lnTo>
                      <a:pt x="101" y="1454"/>
                    </a:lnTo>
                    <a:lnTo>
                      <a:pt x="102" y="1407"/>
                    </a:lnTo>
                    <a:lnTo>
                      <a:pt x="112" y="1402"/>
                    </a:lnTo>
                    <a:lnTo>
                      <a:pt x="113" y="1396"/>
                    </a:lnTo>
                    <a:lnTo>
                      <a:pt x="118" y="1390"/>
                    </a:lnTo>
                    <a:lnTo>
                      <a:pt x="122" y="1379"/>
                    </a:lnTo>
                    <a:lnTo>
                      <a:pt x="120" y="1349"/>
                    </a:lnTo>
                    <a:lnTo>
                      <a:pt x="115" y="1329"/>
                    </a:lnTo>
                    <a:lnTo>
                      <a:pt x="108" y="1314"/>
                    </a:lnTo>
                    <a:lnTo>
                      <a:pt x="108" y="1311"/>
                    </a:lnTo>
                    <a:lnTo>
                      <a:pt x="109" y="1311"/>
                    </a:lnTo>
                    <a:lnTo>
                      <a:pt x="112" y="1285"/>
                    </a:lnTo>
                    <a:lnTo>
                      <a:pt x="109" y="1274"/>
                    </a:lnTo>
                    <a:lnTo>
                      <a:pt x="104" y="1261"/>
                    </a:lnTo>
                    <a:lnTo>
                      <a:pt x="106" y="1244"/>
                    </a:lnTo>
                    <a:lnTo>
                      <a:pt x="106" y="1225"/>
                    </a:lnTo>
                    <a:lnTo>
                      <a:pt x="113" y="1215"/>
                    </a:lnTo>
                    <a:lnTo>
                      <a:pt x="122" y="1219"/>
                    </a:lnTo>
                    <a:lnTo>
                      <a:pt x="130" y="1215"/>
                    </a:lnTo>
                    <a:lnTo>
                      <a:pt x="129" y="1182"/>
                    </a:lnTo>
                    <a:lnTo>
                      <a:pt x="134" y="1178"/>
                    </a:lnTo>
                    <a:lnTo>
                      <a:pt x="137" y="1182"/>
                    </a:lnTo>
                    <a:lnTo>
                      <a:pt x="141" y="1180"/>
                    </a:lnTo>
                    <a:lnTo>
                      <a:pt x="149" y="1161"/>
                    </a:lnTo>
                    <a:lnTo>
                      <a:pt x="152" y="1139"/>
                    </a:lnTo>
                    <a:lnTo>
                      <a:pt x="158" y="1132"/>
                    </a:lnTo>
                    <a:lnTo>
                      <a:pt x="162" y="1116"/>
                    </a:lnTo>
                    <a:lnTo>
                      <a:pt x="166" y="1105"/>
                    </a:lnTo>
                    <a:lnTo>
                      <a:pt x="182" y="1076"/>
                    </a:lnTo>
                    <a:lnTo>
                      <a:pt x="183" y="1068"/>
                    </a:lnTo>
                    <a:lnTo>
                      <a:pt x="194" y="1037"/>
                    </a:lnTo>
                    <a:lnTo>
                      <a:pt x="195" y="1025"/>
                    </a:lnTo>
                    <a:lnTo>
                      <a:pt x="196" y="1024"/>
                    </a:lnTo>
                    <a:lnTo>
                      <a:pt x="204" y="994"/>
                    </a:lnTo>
                    <a:lnTo>
                      <a:pt x="210" y="987"/>
                    </a:lnTo>
                    <a:lnTo>
                      <a:pt x="210" y="950"/>
                    </a:lnTo>
                    <a:lnTo>
                      <a:pt x="217" y="939"/>
                    </a:lnTo>
                    <a:lnTo>
                      <a:pt x="221" y="928"/>
                    </a:lnTo>
                    <a:lnTo>
                      <a:pt x="221" y="903"/>
                    </a:lnTo>
                    <a:lnTo>
                      <a:pt x="216" y="882"/>
                    </a:lnTo>
                    <a:lnTo>
                      <a:pt x="215" y="855"/>
                    </a:lnTo>
                    <a:lnTo>
                      <a:pt x="210" y="821"/>
                    </a:lnTo>
                    <a:lnTo>
                      <a:pt x="209" y="789"/>
                    </a:lnTo>
                    <a:lnTo>
                      <a:pt x="211" y="763"/>
                    </a:lnTo>
                    <a:lnTo>
                      <a:pt x="223" y="756"/>
                    </a:lnTo>
                    <a:lnTo>
                      <a:pt x="228" y="737"/>
                    </a:lnTo>
                    <a:lnTo>
                      <a:pt x="226" y="731"/>
                    </a:lnTo>
                    <a:lnTo>
                      <a:pt x="226" y="719"/>
                    </a:lnTo>
                    <a:lnTo>
                      <a:pt x="219" y="698"/>
                    </a:lnTo>
                    <a:lnTo>
                      <a:pt x="216" y="694"/>
                    </a:lnTo>
                    <a:lnTo>
                      <a:pt x="217" y="685"/>
                    </a:lnTo>
                    <a:lnTo>
                      <a:pt x="220" y="678"/>
                    </a:lnTo>
                    <a:lnTo>
                      <a:pt x="231" y="664"/>
                    </a:lnTo>
                    <a:lnTo>
                      <a:pt x="236" y="643"/>
                    </a:lnTo>
                    <a:lnTo>
                      <a:pt x="242" y="606"/>
                    </a:lnTo>
                    <a:lnTo>
                      <a:pt x="251" y="591"/>
                    </a:lnTo>
                    <a:lnTo>
                      <a:pt x="251" y="572"/>
                    </a:lnTo>
                    <a:lnTo>
                      <a:pt x="253" y="565"/>
                    </a:lnTo>
                    <a:lnTo>
                      <a:pt x="257" y="562"/>
                    </a:lnTo>
                    <a:lnTo>
                      <a:pt x="262" y="548"/>
                    </a:lnTo>
                    <a:lnTo>
                      <a:pt x="263" y="530"/>
                    </a:lnTo>
                    <a:lnTo>
                      <a:pt x="265" y="521"/>
                    </a:lnTo>
                    <a:lnTo>
                      <a:pt x="265" y="511"/>
                    </a:lnTo>
                    <a:lnTo>
                      <a:pt x="262" y="497"/>
                    </a:lnTo>
                    <a:lnTo>
                      <a:pt x="262" y="483"/>
                    </a:lnTo>
                    <a:lnTo>
                      <a:pt x="264" y="475"/>
                    </a:lnTo>
                    <a:lnTo>
                      <a:pt x="268" y="467"/>
                    </a:lnTo>
                    <a:lnTo>
                      <a:pt x="275" y="461"/>
                    </a:lnTo>
                    <a:lnTo>
                      <a:pt x="275" y="452"/>
                    </a:lnTo>
                    <a:lnTo>
                      <a:pt x="275" y="438"/>
                    </a:lnTo>
                    <a:lnTo>
                      <a:pt x="274" y="423"/>
                    </a:lnTo>
                    <a:lnTo>
                      <a:pt x="274" y="375"/>
                    </a:lnTo>
                    <a:lnTo>
                      <a:pt x="276" y="363"/>
                    </a:lnTo>
                    <a:lnTo>
                      <a:pt x="276" y="351"/>
                    </a:lnTo>
                    <a:lnTo>
                      <a:pt x="270" y="343"/>
                    </a:lnTo>
                    <a:lnTo>
                      <a:pt x="270" y="337"/>
                    </a:lnTo>
                    <a:lnTo>
                      <a:pt x="274" y="324"/>
                    </a:lnTo>
                    <a:lnTo>
                      <a:pt x="279" y="317"/>
                    </a:lnTo>
                    <a:lnTo>
                      <a:pt x="284" y="317"/>
                    </a:lnTo>
                    <a:lnTo>
                      <a:pt x="286" y="310"/>
                    </a:lnTo>
                    <a:lnTo>
                      <a:pt x="289" y="268"/>
                    </a:lnTo>
                    <a:lnTo>
                      <a:pt x="292" y="256"/>
                    </a:lnTo>
                    <a:lnTo>
                      <a:pt x="292" y="244"/>
                    </a:lnTo>
                    <a:lnTo>
                      <a:pt x="296" y="233"/>
                    </a:lnTo>
                    <a:lnTo>
                      <a:pt x="297" y="224"/>
                    </a:lnTo>
                    <a:lnTo>
                      <a:pt x="296" y="222"/>
                    </a:lnTo>
                    <a:lnTo>
                      <a:pt x="290" y="195"/>
                    </a:lnTo>
                    <a:lnTo>
                      <a:pt x="292" y="142"/>
                    </a:lnTo>
                    <a:lnTo>
                      <a:pt x="290" y="132"/>
                    </a:lnTo>
                    <a:lnTo>
                      <a:pt x="287" y="122"/>
                    </a:lnTo>
                    <a:lnTo>
                      <a:pt x="285" y="95"/>
                    </a:lnTo>
                    <a:lnTo>
                      <a:pt x="279" y="57"/>
                    </a:lnTo>
                    <a:lnTo>
                      <a:pt x="274" y="39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303" y="29"/>
                    </a:lnTo>
                    <a:lnTo>
                      <a:pt x="311" y="26"/>
                    </a:lnTo>
                    <a:lnTo>
                      <a:pt x="312" y="25"/>
                    </a:lnTo>
                    <a:lnTo>
                      <a:pt x="313" y="16"/>
                    </a:lnTo>
                    <a:lnTo>
                      <a:pt x="318" y="7"/>
                    </a:lnTo>
                    <a:lnTo>
                      <a:pt x="323" y="2"/>
                    </a:lnTo>
                    <a:lnTo>
                      <a:pt x="32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242"/>
              <p:cNvSpPr>
                <a:spLocks noChangeAspect="1"/>
              </p:cNvSpPr>
              <p:nvPr/>
            </p:nvSpPr>
            <p:spPr bwMode="gray">
              <a:xfrm>
                <a:off x="1733" y="3162"/>
                <a:ext cx="31" cy="47"/>
              </a:xfrm>
              <a:custGeom>
                <a:avLst/>
                <a:gdLst/>
                <a:ahLst/>
                <a:cxnLst>
                  <a:cxn ang="0">
                    <a:pos x="141" y="225"/>
                  </a:cxn>
                  <a:cxn ang="0">
                    <a:pos x="135" y="231"/>
                  </a:cxn>
                  <a:cxn ang="0">
                    <a:pos x="115" y="225"/>
                  </a:cxn>
                  <a:cxn ang="0">
                    <a:pos x="77" y="221"/>
                  </a:cxn>
                  <a:cxn ang="0">
                    <a:pos x="61" y="225"/>
                  </a:cxn>
                  <a:cxn ang="0">
                    <a:pos x="35" y="220"/>
                  </a:cxn>
                  <a:cxn ang="0">
                    <a:pos x="30" y="215"/>
                  </a:cxn>
                  <a:cxn ang="0">
                    <a:pos x="23" y="213"/>
                  </a:cxn>
                  <a:cxn ang="0">
                    <a:pos x="30" y="205"/>
                  </a:cxn>
                  <a:cxn ang="0">
                    <a:pos x="12" y="205"/>
                  </a:cxn>
                  <a:cxn ang="0">
                    <a:pos x="5" y="202"/>
                  </a:cxn>
                  <a:cxn ang="0">
                    <a:pos x="0" y="189"/>
                  </a:cxn>
                  <a:cxn ang="0">
                    <a:pos x="16" y="181"/>
                  </a:cxn>
                  <a:cxn ang="0">
                    <a:pos x="29" y="176"/>
                  </a:cxn>
                  <a:cxn ang="0">
                    <a:pos x="36" y="176"/>
                  </a:cxn>
                  <a:cxn ang="0">
                    <a:pos x="23" y="160"/>
                  </a:cxn>
                  <a:cxn ang="0">
                    <a:pos x="38" y="165"/>
                  </a:cxn>
                  <a:cxn ang="0">
                    <a:pos x="64" y="184"/>
                  </a:cxn>
                  <a:cxn ang="0">
                    <a:pos x="73" y="178"/>
                  </a:cxn>
                  <a:cxn ang="0">
                    <a:pos x="62" y="171"/>
                  </a:cxn>
                  <a:cxn ang="0">
                    <a:pos x="81" y="178"/>
                  </a:cxn>
                  <a:cxn ang="0">
                    <a:pos x="92" y="170"/>
                  </a:cxn>
                  <a:cxn ang="0">
                    <a:pos x="100" y="176"/>
                  </a:cxn>
                  <a:cxn ang="0">
                    <a:pos x="106" y="167"/>
                  </a:cxn>
                  <a:cxn ang="0">
                    <a:pos x="72" y="151"/>
                  </a:cxn>
                  <a:cxn ang="0">
                    <a:pos x="70" y="113"/>
                  </a:cxn>
                  <a:cxn ang="0">
                    <a:pos x="82" y="108"/>
                  </a:cxn>
                  <a:cxn ang="0">
                    <a:pos x="111" y="89"/>
                  </a:cxn>
                  <a:cxn ang="0">
                    <a:pos x="99" y="79"/>
                  </a:cxn>
                  <a:cxn ang="0">
                    <a:pos x="66" y="90"/>
                  </a:cxn>
                  <a:cxn ang="0">
                    <a:pos x="49" y="73"/>
                  </a:cxn>
                  <a:cxn ang="0">
                    <a:pos x="50" y="51"/>
                  </a:cxn>
                  <a:cxn ang="0">
                    <a:pos x="60" y="53"/>
                  </a:cxn>
                  <a:cxn ang="0">
                    <a:pos x="68" y="43"/>
                  </a:cxn>
                  <a:cxn ang="0">
                    <a:pos x="62" y="30"/>
                  </a:cxn>
                  <a:cxn ang="0">
                    <a:pos x="67" y="25"/>
                  </a:cxn>
                  <a:cxn ang="0">
                    <a:pos x="78" y="29"/>
                  </a:cxn>
                  <a:cxn ang="0">
                    <a:pos x="94" y="5"/>
                  </a:cxn>
                  <a:cxn ang="0">
                    <a:pos x="115" y="16"/>
                  </a:cxn>
                  <a:cxn ang="0">
                    <a:pos x="135" y="15"/>
                  </a:cxn>
                  <a:cxn ang="0">
                    <a:pos x="148" y="17"/>
                  </a:cxn>
                  <a:cxn ang="0">
                    <a:pos x="152" y="213"/>
                  </a:cxn>
                </a:cxnLst>
                <a:rect l="0" t="0" r="r" b="b"/>
                <a:pathLst>
                  <a:path w="152" h="235">
                    <a:moveTo>
                      <a:pt x="152" y="225"/>
                    </a:moveTo>
                    <a:lnTo>
                      <a:pt x="141" y="225"/>
                    </a:lnTo>
                    <a:lnTo>
                      <a:pt x="143" y="231"/>
                    </a:lnTo>
                    <a:lnTo>
                      <a:pt x="135" y="231"/>
                    </a:lnTo>
                    <a:lnTo>
                      <a:pt x="129" y="235"/>
                    </a:lnTo>
                    <a:lnTo>
                      <a:pt x="115" y="225"/>
                    </a:lnTo>
                    <a:lnTo>
                      <a:pt x="99" y="221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61" y="225"/>
                    </a:lnTo>
                    <a:lnTo>
                      <a:pt x="41" y="216"/>
                    </a:lnTo>
                    <a:lnTo>
                      <a:pt x="35" y="220"/>
                    </a:lnTo>
                    <a:lnTo>
                      <a:pt x="25" y="219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3" y="213"/>
                    </a:lnTo>
                    <a:lnTo>
                      <a:pt x="24" y="209"/>
                    </a:lnTo>
                    <a:lnTo>
                      <a:pt x="30" y="205"/>
                    </a:lnTo>
                    <a:lnTo>
                      <a:pt x="16" y="202"/>
                    </a:lnTo>
                    <a:lnTo>
                      <a:pt x="12" y="205"/>
                    </a:lnTo>
                    <a:lnTo>
                      <a:pt x="3" y="205"/>
                    </a:lnTo>
                    <a:lnTo>
                      <a:pt x="5" y="202"/>
                    </a:lnTo>
                    <a:lnTo>
                      <a:pt x="5" y="194"/>
                    </a:lnTo>
                    <a:lnTo>
                      <a:pt x="0" y="189"/>
                    </a:lnTo>
                    <a:lnTo>
                      <a:pt x="16" y="186"/>
                    </a:lnTo>
                    <a:lnTo>
                      <a:pt x="16" y="181"/>
                    </a:lnTo>
                    <a:lnTo>
                      <a:pt x="24" y="181"/>
                    </a:lnTo>
                    <a:lnTo>
                      <a:pt x="29" y="176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67"/>
                    </a:lnTo>
                    <a:lnTo>
                      <a:pt x="23" y="160"/>
                    </a:lnTo>
                    <a:lnTo>
                      <a:pt x="23" y="151"/>
                    </a:lnTo>
                    <a:lnTo>
                      <a:pt x="38" y="165"/>
                    </a:lnTo>
                    <a:lnTo>
                      <a:pt x="59" y="177"/>
                    </a:lnTo>
                    <a:lnTo>
                      <a:pt x="64" y="184"/>
                    </a:lnTo>
                    <a:lnTo>
                      <a:pt x="67" y="181"/>
                    </a:lnTo>
                    <a:lnTo>
                      <a:pt x="73" y="178"/>
                    </a:lnTo>
                    <a:lnTo>
                      <a:pt x="64" y="176"/>
                    </a:lnTo>
                    <a:lnTo>
                      <a:pt x="62" y="171"/>
                    </a:lnTo>
                    <a:lnTo>
                      <a:pt x="68" y="165"/>
                    </a:lnTo>
                    <a:lnTo>
                      <a:pt x="81" y="178"/>
                    </a:lnTo>
                    <a:lnTo>
                      <a:pt x="82" y="167"/>
                    </a:lnTo>
                    <a:lnTo>
                      <a:pt x="92" y="170"/>
                    </a:lnTo>
                    <a:lnTo>
                      <a:pt x="99" y="181"/>
                    </a:lnTo>
                    <a:lnTo>
                      <a:pt x="100" y="176"/>
                    </a:lnTo>
                    <a:lnTo>
                      <a:pt x="110" y="176"/>
                    </a:lnTo>
                    <a:lnTo>
                      <a:pt x="106" y="167"/>
                    </a:lnTo>
                    <a:lnTo>
                      <a:pt x="75" y="156"/>
                    </a:lnTo>
                    <a:lnTo>
                      <a:pt x="72" y="151"/>
                    </a:lnTo>
                    <a:lnTo>
                      <a:pt x="67" y="121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2" y="108"/>
                    </a:lnTo>
                    <a:lnTo>
                      <a:pt x="109" y="101"/>
                    </a:lnTo>
                    <a:lnTo>
                      <a:pt x="111" y="89"/>
                    </a:lnTo>
                    <a:lnTo>
                      <a:pt x="106" y="80"/>
                    </a:lnTo>
                    <a:lnTo>
                      <a:pt x="99" y="79"/>
                    </a:lnTo>
                    <a:lnTo>
                      <a:pt x="87" y="80"/>
                    </a:lnTo>
                    <a:lnTo>
                      <a:pt x="66" y="90"/>
                    </a:lnTo>
                    <a:lnTo>
                      <a:pt x="52" y="80"/>
                    </a:lnTo>
                    <a:lnTo>
                      <a:pt x="49" y="73"/>
                    </a:lnTo>
                    <a:lnTo>
                      <a:pt x="50" y="62"/>
                    </a:lnTo>
                    <a:lnTo>
                      <a:pt x="50" y="51"/>
                    </a:lnTo>
                    <a:lnTo>
                      <a:pt x="55" y="48"/>
                    </a:lnTo>
                    <a:lnTo>
                      <a:pt x="60" y="53"/>
                    </a:lnTo>
                    <a:lnTo>
                      <a:pt x="66" y="52"/>
                    </a:lnTo>
                    <a:lnTo>
                      <a:pt x="68" y="43"/>
                    </a:lnTo>
                    <a:lnTo>
                      <a:pt x="64" y="36"/>
                    </a:lnTo>
                    <a:lnTo>
                      <a:pt x="62" y="30"/>
                    </a:lnTo>
                    <a:lnTo>
                      <a:pt x="52" y="27"/>
                    </a:lnTo>
                    <a:lnTo>
                      <a:pt x="67" y="2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8" y="25"/>
                    </a:lnTo>
                    <a:lnTo>
                      <a:pt x="94" y="5"/>
                    </a:lnTo>
                    <a:lnTo>
                      <a:pt x="106" y="0"/>
                    </a:lnTo>
                    <a:lnTo>
                      <a:pt x="115" y="16"/>
                    </a:lnTo>
                    <a:lnTo>
                      <a:pt x="124" y="17"/>
                    </a:lnTo>
                    <a:lnTo>
                      <a:pt x="135" y="15"/>
                    </a:lnTo>
                    <a:lnTo>
                      <a:pt x="143" y="8"/>
                    </a:lnTo>
                    <a:lnTo>
                      <a:pt x="148" y="17"/>
                    </a:lnTo>
                    <a:lnTo>
                      <a:pt x="151" y="209"/>
                    </a:lnTo>
                    <a:lnTo>
                      <a:pt x="152" y="213"/>
                    </a:lnTo>
                    <a:lnTo>
                      <a:pt x="152" y="22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243"/>
              <p:cNvSpPr>
                <a:spLocks noChangeAspect="1"/>
              </p:cNvSpPr>
              <p:nvPr/>
            </p:nvSpPr>
            <p:spPr bwMode="gray">
              <a:xfrm>
                <a:off x="1964" y="2482"/>
                <a:ext cx="6" cy="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9"/>
                  </a:cxn>
                  <a:cxn ang="0">
                    <a:pos x="0" y="15"/>
                  </a:cxn>
                  <a:cxn ang="0">
                    <a:pos x="6" y="22"/>
                  </a:cxn>
                  <a:cxn ang="0">
                    <a:pos x="16" y="23"/>
                  </a:cxn>
                  <a:cxn ang="0">
                    <a:pos x="23" y="27"/>
                  </a:cxn>
                  <a:cxn ang="0">
                    <a:pos x="31" y="26"/>
                  </a:cxn>
                  <a:cxn ang="0">
                    <a:pos x="32" y="19"/>
                  </a:cxn>
                  <a:cxn ang="0">
                    <a:pos x="26" y="14"/>
                  </a:cxn>
                  <a:cxn ang="0">
                    <a:pos x="19" y="12"/>
                  </a:cxn>
                  <a:cxn ang="0">
                    <a:pos x="11" y="7"/>
                  </a:cxn>
                  <a:cxn ang="0">
                    <a:pos x="7" y="0"/>
                  </a:cxn>
                </a:cxnLst>
                <a:rect l="0" t="0" r="r" b="b"/>
                <a:pathLst>
                  <a:path w="32" h="27">
                    <a:moveTo>
                      <a:pt x="7" y="0"/>
                    </a:moveTo>
                    <a:lnTo>
                      <a:pt x="0" y="9"/>
                    </a:lnTo>
                    <a:lnTo>
                      <a:pt x="0" y="15"/>
                    </a:lnTo>
                    <a:lnTo>
                      <a:pt x="6" y="22"/>
                    </a:lnTo>
                    <a:lnTo>
                      <a:pt x="16" y="23"/>
                    </a:lnTo>
                    <a:lnTo>
                      <a:pt x="23" y="27"/>
                    </a:lnTo>
                    <a:lnTo>
                      <a:pt x="31" y="26"/>
                    </a:lnTo>
                    <a:lnTo>
                      <a:pt x="32" y="19"/>
                    </a:lnTo>
                    <a:lnTo>
                      <a:pt x="26" y="14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244"/>
              <p:cNvSpPr>
                <a:spLocks noChangeAspect="1"/>
              </p:cNvSpPr>
              <p:nvPr/>
            </p:nvSpPr>
            <p:spPr bwMode="gray">
              <a:xfrm>
                <a:off x="1971" y="2487"/>
                <a:ext cx="4" cy="2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11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1" y="6"/>
                  </a:cxn>
                  <a:cxn ang="0">
                    <a:pos x="2" y="6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8" y="1"/>
                  </a:cxn>
                  <a:cxn ang="0">
                    <a:pos x="18" y="6"/>
                  </a:cxn>
                  <a:cxn ang="0">
                    <a:pos x="17" y="8"/>
                  </a:cxn>
                </a:cxnLst>
                <a:rect l="0" t="0" r="r" b="b"/>
                <a:pathLst>
                  <a:path w="18" h="12">
                    <a:moveTo>
                      <a:pt x="17" y="8"/>
                    </a:moveTo>
                    <a:lnTo>
                      <a:pt x="1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1"/>
                    </a:lnTo>
                    <a:lnTo>
                      <a:pt x="18" y="6"/>
                    </a:lnTo>
                    <a:lnTo>
                      <a:pt x="17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245"/>
              <p:cNvSpPr>
                <a:spLocks noChangeAspect="1"/>
              </p:cNvSpPr>
              <p:nvPr/>
            </p:nvSpPr>
            <p:spPr bwMode="gray">
              <a:xfrm>
                <a:off x="1962" y="2489"/>
                <a:ext cx="23" cy="17"/>
              </a:xfrm>
              <a:custGeom>
                <a:avLst/>
                <a:gdLst/>
                <a:ahLst/>
                <a:cxnLst>
                  <a:cxn ang="0">
                    <a:pos x="116" y="9"/>
                  </a:cxn>
                  <a:cxn ang="0">
                    <a:pos x="116" y="33"/>
                  </a:cxn>
                  <a:cxn ang="0">
                    <a:pos x="116" y="38"/>
                  </a:cxn>
                  <a:cxn ang="0">
                    <a:pos x="96" y="64"/>
                  </a:cxn>
                  <a:cxn ang="0">
                    <a:pos x="82" y="75"/>
                  </a:cxn>
                  <a:cxn ang="0">
                    <a:pos x="70" y="80"/>
                  </a:cxn>
                  <a:cxn ang="0">
                    <a:pos x="42" y="87"/>
                  </a:cxn>
                  <a:cxn ang="0">
                    <a:pos x="37" y="86"/>
                  </a:cxn>
                  <a:cxn ang="0">
                    <a:pos x="16" y="86"/>
                  </a:cxn>
                  <a:cxn ang="0">
                    <a:pos x="7" y="82"/>
                  </a:cxn>
                  <a:cxn ang="0">
                    <a:pos x="4" y="77"/>
                  </a:cxn>
                  <a:cxn ang="0">
                    <a:pos x="4" y="64"/>
                  </a:cxn>
                  <a:cxn ang="0">
                    <a:pos x="3" y="54"/>
                  </a:cxn>
                  <a:cxn ang="0">
                    <a:pos x="3" y="48"/>
                  </a:cxn>
                  <a:cxn ang="0">
                    <a:pos x="0" y="39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14" y="7"/>
                  </a:cxn>
                  <a:cxn ang="0">
                    <a:pos x="15" y="4"/>
                  </a:cxn>
                  <a:cxn ang="0">
                    <a:pos x="25" y="1"/>
                  </a:cxn>
                  <a:cxn ang="0">
                    <a:pos x="37" y="1"/>
                  </a:cxn>
                  <a:cxn ang="0">
                    <a:pos x="43" y="1"/>
                  </a:cxn>
                  <a:cxn ang="0">
                    <a:pos x="55" y="5"/>
                  </a:cxn>
                  <a:cxn ang="0">
                    <a:pos x="63" y="5"/>
                  </a:cxn>
                  <a:cxn ang="0">
                    <a:pos x="76" y="1"/>
                  </a:cxn>
                  <a:cxn ang="0">
                    <a:pos x="95" y="0"/>
                  </a:cxn>
                  <a:cxn ang="0">
                    <a:pos x="107" y="1"/>
                  </a:cxn>
                  <a:cxn ang="0">
                    <a:pos x="111" y="4"/>
                  </a:cxn>
                  <a:cxn ang="0">
                    <a:pos x="114" y="7"/>
                  </a:cxn>
                  <a:cxn ang="0">
                    <a:pos x="114" y="9"/>
                  </a:cxn>
                  <a:cxn ang="0">
                    <a:pos x="116" y="9"/>
                  </a:cxn>
                </a:cxnLst>
                <a:rect l="0" t="0" r="r" b="b"/>
                <a:pathLst>
                  <a:path w="116" h="87">
                    <a:moveTo>
                      <a:pt x="116" y="9"/>
                    </a:moveTo>
                    <a:lnTo>
                      <a:pt x="116" y="33"/>
                    </a:lnTo>
                    <a:lnTo>
                      <a:pt x="116" y="38"/>
                    </a:lnTo>
                    <a:lnTo>
                      <a:pt x="96" y="64"/>
                    </a:lnTo>
                    <a:lnTo>
                      <a:pt x="82" y="75"/>
                    </a:lnTo>
                    <a:lnTo>
                      <a:pt x="70" y="80"/>
                    </a:lnTo>
                    <a:lnTo>
                      <a:pt x="42" y="87"/>
                    </a:lnTo>
                    <a:lnTo>
                      <a:pt x="37" y="86"/>
                    </a:lnTo>
                    <a:lnTo>
                      <a:pt x="16" y="86"/>
                    </a:lnTo>
                    <a:lnTo>
                      <a:pt x="7" y="82"/>
                    </a:lnTo>
                    <a:lnTo>
                      <a:pt x="4" y="77"/>
                    </a:lnTo>
                    <a:lnTo>
                      <a:pt x="4" y="64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5" y="5"/>
                    </a:lnTo>
                    <a:lnTo>
                      <a:pt x="63" y="5"/>
                    </a:lnTo>
                    <a:lnTo>
                      <a:pt x="76" y="1"/>
                    </a:lnTo>
                    <a:lnTo>
                      <a:pt x="95" y="0"/>
                    </a:lnTo>
                    <a:lnTo>
                      <a:pt x="107" y="1"/>
                    </a:lnTo>
                    <a:lnTo>
                      <a:pt x="111" y="4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6" y="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246"/>
              <p:cNvSpPr>
                <a:spLocks noChangeAspect="1"/>
              </p:cNvSpPr>
              <p:nvPr/>
            </p:nvSpPr>
            <p:spPr bwMode="gray">
              <a:xfrm>
                <a:off x="1955" y="2487"/>
                <a:ext cx="7" cy="8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8"/>
                  </a:cxn>
                  <a:cxn ang="0">
                    <a:pos x="24" y="25"/>
                  </a:cxn>
                  <a:cxn ang="0">
                    <a:pos x="24" y="27"/>
                  </a:cxn>
                  <a:cxn ang="0">
                    <a:pos x="13" y="38"/>
                  </a:cxn>
                  <a:cxn ang="0">
                    <a:pos x="5" y="38"/>
                  </a:cxn>
                  <a:cxn ang="0">
                    <a:pos x="5" y="34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2" y="22"/>
                  </a:cxn>
                  <a:cxn ang="0">
                    <a:pos x="9" y="15"/>
                  </a:cxn>
                  <a:cxn ang="0">
                    <a:pos x="10" y="10"/>
                  </a:cxn>
                  <a:cxn ang="0">
                    <a:pos x="11" y="6"/>
                  </a:cxn>
                  <a:cxn ang="0">
                    <a:pos x="15" y="5"/>
                  </a:cxn>
                  <a:cxn ang="0">
                    <a:pos x="24" y="3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24" y="6"/>
                  </a:cxn>
                  <a:cxn ang="0">
                    <a:pos x="20" y="10"/>
                  </a:cxn>
                  <a:cxn ang="0">
                    <a:pos x="20" y="13"/>
                  </a:cxn>
                  <a:cxn ang="0">
                    <a:pos x="30" y="11"/>
                  </a:cxn>
                  <a:cxn ang="0">
                    <a:pos x="30" y="15"/>
                  </a:cxn>
                  <a:cxn ang="0">
                    <a:pos x="31" y="16"/>
                  </a:cxn>
                </a:cxnLst>
                <a:rect l="0" t="0" r="r" b="b"/>
                <a:pathLst>
                  <a:path w="31" h="38">
                    <a:moveTo>
                      <a:pt x="31" y="16"/>
                    </a:moveTo>
                    <a:lnTo>
                      <a:pt x="31" y="18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13" y="38"/>
                    </a:lnTo>
                    <a:lnTo>
                      <a:pt x="5" y="38"/>
                    </a:lnTo>
                    <a:lnTo>
                      <a:pt x="5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20" y="13"/>
                    </a:lnTo>
                    <a:lnTo>
                      <a:pt x="30" y="11"/>
                    </a:lnTo>
                    <a:lnTo>
                      <a:pt x="30" y="15"/>
                    </a:lnTo>
                    <a:lnTo>
                      <a:pt x="31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247"/>
              <p:cNvSpPr>
                <a:spLocks noChangeAspect="1"/>
              </p:cNvSpPr>
              <p:nvPr/>
            </p:nvSpPr>
            <p:spPr bwMode="gray">
              <a:xfrm>
                <a:off x="1967" y="248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5"/>
                  </a:cxn>
                  <a:cxn ang="0">
                    <a:pos x="5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5" y="0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248"/>
              <p:cNvSpPr>
                <a:spLocks noChangeAspect="1"/>
              </p:cNvSpPr>
              <p:nvPr/>
            </p:nvSpPr>
            <p:spPr bwMode="gray">
              <a:xfrm>
                <a:off x="1963" y="2487"/>
                <a:ext cx="2" cy="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3" y="6"/>
                  </a:cxn>
                  <a:cxn ang="0">
                    <a:pos x="0" y="1"/>
                  </a:cxn>
                  <a:cxn ang="0">
                    <a:pos x="7" y="0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2"/>
                    </a:lnTo>
                    <a:lnTo>
                      <a:pt x="8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249"/>
              <p:cNvSpPr>
                <a:spLocks noChangeAspect="1"/>
              </p:cNvSpPr>
              <p:nvPr/>
            </p:nvSpPr>
            <p:spPr bwMode="gray">
              <a:xfrm>
                <a:off x="1706" y="2430"/>
                <a:ext cx="427" cy="448"/>
              </a:xfrm>
              <a:custGeom>
                <a:avLst/>
                <a:gdLst/>
                <a:ahLst/>
                <a:cxnLst>
                  <a:cxn ang="0">
                    <a:pos x="598" y="69"/>
                  </a:cxn>
                  <a:cxn ang="0">
                    <a:pos x="523" y="81"/>
                  </a:cxn>
                  <a:cxn ang="0">
                    <a:pos x="572" y="165"/>
                  </a:cxn>
                  <a:cxn ang="0">
                    <a:pos x="503" y="211"/>
                  </a:cxn>
                  <a:cxn ang="0">
                    <a:pos x="408" y="243"/>
                  </a:cxn>
                  <a:cxn ang="0">
                    <a:pos x="317" y="186"/>
                  </a:cxn>
                  <a:cxn ang="0">
                    <a:pos x="225" y="231"/>
                  </a:cxn>
                  <a:cxn ang="0">
                    <a:pos x="210" y="254"/>
                  </a:cxn>
                  <a:cxn ang="0">
                    <a:pos x="220" y="460"/>
                  </a:cxn>
                  <a:cxn ang="0">
                    <a:pos x="83" y="554"/>
                  </a:cxn>
                  <a:cxn ang="0">
                    <a:pos x="0" y="698"/>
                  </a:cxn>
                  <a:cxn ang="0">
                    <a:pos x="82" y="806"/>
                  </a:cxn>
                  <a:cxn ang="0">
                    <a:pos x="180" y="853"/>
                  </a:cxn>
                  <a:cxn ang="0">
                    <a:pos x="303" y="883"/>
                  </a:cxn>
                  <a:cxn ang="0">
                    <a:pos x="468" y="840"/>
                  </a:cxn>
                  <a:cxn ang="0">
                    <a:pos x="573" y="973"/>
                  </a:cxn>
                  <a:cxn ang="0">
                    <a:pos x="720" y="1039"/>
                  </a:cxn>
                  <a:cxn ang="0">
                    <a:pos x="749" y="1181"/>
                  </a:cxn>
                  <a:cxn ang="0">
                    <a:pos x="863" y="1243"/>
                  </a:cxn>
                  <a:cxn ang="0">
                    <a:pos x="872" y="1398"/>
                  </a:cxn>
                  <a:cxn ang="0">
                    <a:pos x="901" y="1526"/>
                  </a:cxn>
                  <a:cxn ang="0">
                    <a:pos x="1000" y="1613"/>
                  </a:cxn>
                  <a:cxn ang="0">
                    <a:pos x="1059" y="1706"/>
                  </a:cxn>
                  <a:cxn ang="0">
                    <a:pos x="1054" y="1841"/>
                  </a:cxn>
                  <a:cxn ang="0">
                    <a:pos x="904" y="2000"/>
                  </a:cxn>
                  <a:cxn ang="0">
                    <a:pos x="973" y="2055"/>
                  </a:cxn>
                  <a:cxn ang="0">
                    <a:pos x="1052" y="2092"/>
                  </a:cxn>
                  <a:cxn ang="0">
                    <a:pos x="1126" y="2180"/>
                  </a:cxn>
                  <a:cxn ang="0">
                    <a:pos x="1156" y="2196"/>
                  </a:cxn>
                  <a:cxn ang="0">
                    <a:pos x="1275" y="2045"/>
                  </a:cxn>
                  <a:cxn ang="0">
                    <a:pos x="1377" y="1895"/>
                  </a:cxn>
                  <a:cxn ang="0">
                    <a:pos x="1376" y="1762"/>
                  </a:cxn>
                  <a:cxn ang="0">
                    <a:pos x="1474" y="1650"/>
                  </a:cxn>
                  <a:cxn ang="0">
                    <a:pos x="1598" y="1588"/>
                  </a:cxn>
                  <a:cxn ang="0">
                    <a:pos x="1657" y="1570"/>
                  </a:cxn>
                  <a:cxn ang="0">
                    <a:pos x="1787" y="1512"/>
                  </a:cxn>
                  <a:cxn ang="0">
                    <a:pos x="1868" y="1305"/>
                  </a:cxn>
                  <a:cxn ang="0">
                    <a:pos x="1901" y="1102"/>
                  </a:cxn>
                  <a:cxn ang="0">
                    <a:pos x="1975" y="947"/>
                  </a:cxn>
                  <a:cxn ang="0">
                    <a:pos x="2115" y="776"/>
                  </a:cxn>
                  <a:cxn ang="0">
                    <a:pos x="2040" y="565"/>
                  </a:cxn>
                  <a:cxn ang="0">
                    <a:pos x="1896" y="463"/>
                  </a:cxn>
                  <a:cxn ang="0">
                    <a:pos x="1659" y="413"/>
                  </a:cxn>
                  <a:cxn ang="0">
                    <a:pos x="1605" y="404"/>
                  </a:cxn>
                  <a:cxn ang="0">
                    <a:pos x="1561" y="364"/>
                  </a:cxn>
                  <a:cxn ang="0">
                    <a:pos x="1403" y="342"/>
                  </a:cxn>
                  <a:cxn ang="0">
                    <a:pos x="1344" y="419"/>
                  </a:cxn>
                  <a:cxn ang="0">
                    <a:pos x="1277" y="387"/>
                  </a:cxn>
                  <a:cxn ang="0">
                    <a:pos x="1238" y="381"/>
                  </a:cxn>
                  <a:cxn ang="0">
                    <a:pos x="1261" y="339"/>
                  </a:cxn>
                  <a:cxn ang="0">
                    <a:pos x="1231" y="308"/>
                  </a:cxn>
                  <a:cxn ang="0">
                    <a:pos x="1312" y="195"/>
                  </a:cxn>
                  <a:cxn ang="0">
                    <a:pos x="1247" y="69"/>
                  </a:cxn>
                  <a:cxn ang="0">
                    <a:pos x="1141" y="170"/>
                  </a:cxn>
                  <a:cxn ang="0">
                    <a:pos x="1034" y="149"/>
                  </a:cxn>
                  <a:cxn ang="0">
                    <a:pos x="921" y="177"/>
                  </a:cxn>
                  <a:cxn ang="0">
                    <a:pos x="812" y="213"/>
                  </a:cxn>
                  <a:cxn ang="0">
                    <a:pos x="774" y="96"/>
                  </a:cxn>
                  <a:cxn ang="0">
                    <a:pos x="755" y="0"/>
                  </a:cxn>
                </a:cxnLst>
                <a:rect l="0" t="0" r="r" b="b"/>
                <a:pathLst>
                  <a:path w="2135" h="2241">
                    <a:moveTo>
                      <a:pt x="725" y="3"/>
                    </a:moveTo>
                    <a:lnTo>
                      <a:pt x="725" y="15"/>
                    </a:lnTo>
                    <a:lnTo>
                      <a:pt x="713" y="28"/>
                    </a:lnTo>
                    <a:lnTo>
                      <a:pt x="706" y="35"/>
                    </a:lnTo>
                    <a:lnTo>
                      <a:pt x="702" y="37"/>
                    </a:lnTo>
                    <a:lnTo>
                      <a:pt x="686" y="38"/>
                    </a:lnTo>
                    <a:lnTo>
                      <a:pt x="680" y="42"/>
                    </a:lnTo>
                    <a:lnTo>
                      <a:pt x="672" y="46"/>
                    </a:lnTo>
                    <a:lnTo>
                      <a:pt x="666" y="54"/>
                    </a:lnTo>
                    <a:lnTo>
                      <a:pt x="661" y="57"/>
                    </a:lnTo>
                    <a:lnTo>
                      <a:pt x="632" y="59"/>
                    </a:lnTo>
                    <a:lnTo>
                      <a:pt x="616" y="63"/>
                    </a:lnTo>
                    <a:lnTo>
                      <a:pt x="598" y="69"/>
                    </a:lnTo>
                    <a:lnTo>
                      <a:pt x="594" y="73"/>
                    </a:lnTo>
                    <a:lnTo>
                      <a:pt x="593" y="74"/>
                    </a:lnTo>
                    <a:lnTo>
                      <a:pt x="568" y="73"/>
                    </a:lnTo>
                    <a:lnTo>
                      <a:pt x="550" y="68"/>
                    </a:lnTo>
                    <a:lnTo>
                      <a:pt x="529" y="55"/>
                    </a:lnTo>
                    <a:lnTo>
                      <a:pt x="507" y="53"/>
                    </a:lnTo>
                    <a:lnTo>
                      <a:pt x="500" y="51"/>
                    </a:lnTo>
                    <a:lnTo>
                      <a:pt x="496" y="51"/>
                    </a:lnTo>
                    <a:lnTo>
                      <a:pt x="495" y="51"/>
                    </a:lnTo>
                    <a:lnTo>
                      <a:pt x="496" y="60"/>
                    </a:lnTo>
                    <a:lnTo>
                      <a:pt x="500" y="69"/>
                    </a:lnTo>
                    <a:lnTo>
                      <a:pt x="511" y="74"/>
                    </a:lnTo>
                    <a:lnTo>
                      <a:pt x="523" y="81"/>
                    </a:lnTo>
                    <a:lnTo>
                      <a:pt x="525" y="84"/>
                    </a:lnTo>
                    <a:lnTo>
                      <a:pt x="524" y="96"/>
                    </a:lnTo>
                    <a:lnTo>
                      <a:pt x="521" y="109"/>
                    </a:lnTo>
                    <a:lnTo>
                      <a:pt x="521" y="116"/>
                    </a:lnTo>
                    <a:lnTo>
                      <a:pt x="522" y="121"/>
                    </a:lnTo>
                    <a:lnTo>
                      <a:pt x="527" y="138"/>
                    </a:lnTo>
                    <a:lnTo>
                      <a:pt x="528" y="146"/>
                    </a:lnTo>
                    <a:lnTo>
                      <a:pt x="530" y="152"/>
                    </a:lnTo>
                    <a:lnTo>
                      <a:pt x="545" y="155"/>
                    </a:lnTo>
                    <a:lnTo>
                      <a:pt x="548" y="156"/>
                    </a:lnTo>
                    <a:lnTo>
                      <a:pt x="572" y="155"/>
                    </a:lnTo>
                    <a:lnTo>
                      <a:pt x="572" y="164"/>
                    </a:lnTo>
                    <a:lnTo>
                      <a:pt x="572" y="165"/>
                    </a:lnTo>
                    <a:lnTo>
                      <a:pt x="570" y="168"/>
                    </a:lnTo>
                    <a:lnTo>
                      <a:pt x="559" y="170"/>
                    </a:lnTo>
                    <a:lnTo>
                      <a:pt x="551" y="173"/>
                    </a:lnTo>
                    <a:lnTo>
                      <a:pt x="550" y="176"/>
                    </a:lnTo>
                    <a:lnTo>
                      <a:pt x="545" y="179"/>
                    </a:lnTo>
                    <a:lnTo>
                      <a:pt x="537" y="179"/>
                    </a:lnTo>
                    <a:lnTo>
                      <a:pt x="532" y="187"/>
                    </a:lnTo>
                    <a:lnTo>
                      <a:pt x="527" y="202"/>
                    </a:lnTo>
                    <a:lnTo>
                      <a:pt x="522" y="205"/>
                    </a:lnTo>
                    <a:lnTo>
                      <a:pt x="517" y="207"/>
                    </a:lnTo>
                    <a:lnTo>
                      <a:pt x="512" y="207"/>
                    </a:lnTo>
                    <a:lnTo>
                      <a:pt x="506" y="210"/>
                    </a:lnTo>
                    <a:lnTo>
                      <a:pt x="503" y="211"/>
                    </a:lnTo>
                    <a:lnTo>
                      <a:pt x="501" y="216"/>
                    </a:lnTo>
                    <a:lnTo>
                      <a:pt x="492" y="216"/>
                    </a:lnTo>
                    <a:lnTo>
                      <a:pt x="480" y="221"/>
                    </a:lnTo>
                    <a:lnTo>
                      <a:pt x="478" y="221"/>
                    </a:lnTo>
                    <a:lnTo>
                      <a:pt x="470" y="225"/>
                    </a:lnTo>
                    <a:lnTo>
                      <a:pt x="462" y="229"/>
                    </a:lnTo>
                    <a:lnTo>
                      <a:pt x="457" y="232"/>
                    </a:lnTo>
                    <a:lnTo>
                      <a:pt x="449" y="240"/>
                    </a:lnTo>
                    <a:lnTo>
                      <a:pt x="447" y="241"/>
                    </a:lnTo>
                    <a:lnTo>
                      <a:pt x="428" y="245"/>
                    </a:lnTo>
                    <a:lnTo>
                      <a:pt x="411" y="245"/>
                    </a:lnTo>
                    <a:lnTo>
                      <a:pt x="409" y="243"/>
                    </a:lnTo>
                    <a:lnTo>
                      <a:pt x="408" y="243"/>
                    </a:lnTo>
                    <a:lnTo>
                      <a:pt x="394" y="235"/>
                    </a:lnTo>
                    <a:lnTo>
                      <a:pt x="390" y="231"/>
                    </a:lnTo>
                    <a:lnTo>
                      <a:pt x="387" y="226"/>
                    </a:lnTo>
                    <a:lnTo>
                      <a:pt x="384" y="221"/>
                    </a:lnTo>
                    <a:lnTo>
                      <a:pt x="379" y="214"/>
                    </a:lnTo>
                    <a:lnTo>
                      <a:pt x="379" y="216"/>
                    </a:lnTo>
                    <a:lnTo>
                      <a:pt x="368" y="221"/>
                    </a:lnTo>
                    <a:lnTo>
                      <a:pt x="362" y="192"/>
                    </a:lnTo>
                    <a:lnTo>
                      <a:pt x="354" y="181"/>
                    </a:lnTo>
                    <a:lnTo>
                      <a:pt x="349" y="176"/>
                    </a:lnTo>
                    <a:lnTo>
                      <a:pt x="338" y="17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3" y="179"/>
                    </a:lnTo>
                    <a:lnTo>
                      <a:pt x="309" y="177"/>
                    </a:lnTo>
                    <a:lnTo>
                      <a:pt x="307" y="177"/>
                    </a:lnTo>
                    <a:lnTo>
                      <a:pt x="303" y="182"/>
                    </a:lnTo>
                    <a:lnTo>
                      <a:pt x="302" y="188"/>
                    </a:lnTo>
                    <a:lnTo>
                      <a:pt x="298" y="192"/>
                    </a:lnTo>
                    <a:lnTo>
                      <a:pt x="218" y="192"/>
                    </a:lnTo>
                    <a:lnTo>
                      <a:pt x="217" y="191"/>
                    </a:lnTo>
                    <a:lnTo>
                      <a:pt x="217" y="222"/>
                    </a:lnTo>
                    <a:lnTo>
                      <a:pt x="217" y="222"/>
                    </a:lnTo>
                    <a:lnTo>
                      <a:pt x="217" y="225"/>
                    </a:lnTo>
                    <a:lnTo>
                      <a:pt x="221" y="226"/>
                    </a:lnTo>
                    <a:lnTo>
                      <a:pt x="225" y="231"/>
                    </a:lnTo>
                    <a:lnTo>
                      <a:pt x="232" y="231"/>
                    </a:lnTo>
                    <a:lnTo>
                      <a:pt x="234" y="229"/>
                    </a:lnTo>
                    <a:lnTo>
                      <a:pt x="244" y="227"/>
                    </a:lnTo>
                    <a:lnTo>
                      <a:pt x="249" y="235"/>
                    </a:lnTo>
                    <a:lnTo>
                      <a:pt x="250" y="242"/>
                    </a:lnTo>
                    <a:lnTo>
                      <a:pt x="254" y="252"/>
                    </a:lnTo>
                    <a:lnTo>
                      <a:pt x="254" y="253"/>
                    </a:lnTo>
                    <a:lnTo>
                      <a:pt x="249" y="254"/>
                    </a:lnTo>
                    <a:lnTo>
                      <a:pt x="248" y="252"/>
                    </a:lnTo>
                    <a:lnTo>
                      <a:pt x="244" y="251"/>
                    </a:lnTo>
                    <a:lnTo>
                      <a:pt x="234" y="249"/>
                    </a:lnTo>
                    <a:lnTo>
                      <a:pt x="227" y="252"/>
                    </a:lnTo>
                    <a:lnTo>
                      <a:pt x="210" y="254"/>
                    </a:lnTo>
                    <a:lnTo>
                      <a:pt x="205" y="257"/>
                    </a:lnTo>
                    <a:lnTo>
                      <a:pt x="205" y="295"/>
                    </a:lnTo>
                    <a:lnTo>
                      <a:pt x="210" y="300"/>
                    </a:lnTo>
                    <a:lnTo>
                      <a:pt x="222" y="310"/>
                    </a:lnTo>
                    <a:lnTo>
                      <a:pt x="228" y="316"/>
                    </a:lnTo>
                    <a:lnTo>
                      <a:pt x="233" y="326"/>
                    </a:lnTo>
                    <a:lnTo>
                      <a:pt x="240" y="354"/>
                    </a:lnTo>
                    <a:lnTo>
                      <a:pt x="239" y="360"/>
                    </a:lnTo>
                    <a:lnTo>
                      <a:pt x="238" y="370"/>
                    </a:lnTo>
                    <a:lnTo>
                      <a:pt x="228" y="433"/>
                    </a:lnTo>
                    <a:lnTo>
                      <a:pt x="227" y="434"/>
                    </a:lnTo>
                    <a:lnTo>
                      <a:pt x="223" y="452"/>
                    </a:lnTo>
                    <a:lnTo>
                      <a:pt x="220" y="460"/>
                    </a:lnTo>
                    <a:lnTo>
                      <a:pt x="218" y="472"/>
                    </a:lnTo>
                    <a:lnTo>
                      <a:pt x="217" y="475"/>
                    </a:lnTo>
                    <a:lnTo>
                      <a:pt x="216" y="483"/>
                    </a:lnTo>
                    <a:lnTo>
                      <a:pt x="213" y="498"/>
                    </a:lnTo>
                    <a:lnTo>
                      <a:pt x="211" y="504"/>
                    </a:lnTo>
                    <a:lnTo>
                      <a:pt x="210" y="511"/>
                    </a:lnTo>
                    <a:lnTo>
                      <a:pt x="209" y="514"/>
                    </a:lnTo>
                    <a:lnTo>
                      <a:pt x="202" y="517"/>
                    </a:lnTo>
                    <a:lnTo>
                      <a:pt x="182" y="516"/>
                    </a:lnTo>
                    <a:lnTo>
                      <a:pt x="169" y="521"/>
                    </a:lnTo>
                    <a:lnTo>
                      <a:pt x="118" y="536"/>
                    </a:lnTo>
                    <a:lnTo>
                      <a:pt x="99" y="543"/>
                    </a:lnTo>
                    <a:lnTo>
                      <a:pt x="83" y="554"/>
                    </a:lnTo>
                    <a:lnTo>
                      <a:pt x="72" y="563"/>
                    </a:lnTo>
                    <a:lnTo>
                      <a:pt x="59" y="579"/>
                    </a:lnTo>
                    <a:lnTo>
                      <a:pt x="50" y="591"/>
                    </a:lnTo>
                    <a:lnTo>
                      <a:pt x="41" y="607"/>
                    </a:lnTo>
                    <a:lnTo>
                      <a:pt x="39" y="613"/>
                    </a:lnTo>
                    <a:lnTo>
                      <a:pt x="39" y="643"/>
                    </a:lnTo>
                    <a:lnTo>
                      <a:pt x="30" y="644"/>
                    </a:lnTo>
                    <a:lnTo>
                      <a:pt x="21" y="646"/>
                    </a:lnTo>
                    <a:lnTo>
                      <a:pt x="17" y="651"/>
                    </a:lnTo>
                    <a:lnTo>
                      <a:pt x="13" y="668"/>
                    </a:lnTo>
                    <a:lnTo>
                      <a:pt x="1" y="690"/>
                    </a:lnTo>
                    <a:lnTo>
                      <a:pt x="0" y="694"/>
                    </a:lnTo>
                    <a:lnTo>
                      <a:pt x="0" y="698"/>
                    </a:lnTo>
                    <a:lnTo>
                      <a:pt x="11" y="721"/>
                    </a:lnTo>
                    <a:lnTo>
                      <a:pt x="13" y="733"/>
                    </a:lnTo>
                    <a:lnTo>
                      <a:pt x="14" y="737"/>
                    </a:lnTo>
                    <a:lnTo>
                      <a:pt x="23" y="748"/>
                    </a:lnTo>
                    <a:lnTo>
                      <a:pt x="27" y="756"/>
                    </a:lnTo>
                    <a:lnTo>
                      <a:pt x="39" y="769"/>
                    </a:lnTo>
                    <a:lnTo>
                      <a:pt x="49" y="775"/>
                    </a:lnTo>
                    <a:lnTo>
                      <a:pt x="50" y="784"/>
                    </a:lnTo>
                    <a:lnTo>
                      <a:pt x="44" y="794"/>
                    </a:lnTo>
                    <a:lnTo>
                      <a:pt x="45" y="797"/>
                    </a:lnTo>
                    <a:lnTo>
                      <a:pt x="57" y="801"/>
                    </a:lnTo>
                    <a:lnTo>
                      <a:pt x="77" y="802"/>
                    </a:lnTo>
                    <a:lnTo>
                      <a:pt x="82" y="806"/>
                    </a:lnTo>
                    <a:lnTo>
                      <a:pt x="86" y="811"/>
                    </a:lnTo>
                    <a:lnTo>
                      <a:pt x="88" y="822"/>
                    </a:lnTo>
                    <a:lnTo>
                      <a:pt x="91" y="826"/>
                    </a:lnTo>
                    <a:lnTo>
                      <a:pt x="104" y="829"/>
                    </a:lnTo>
                    <a:lnTo>
                      <a:pt x="119" y="830"/>
                    </a:lnTo>
                    <a:lnTo>
                      <a:pt x="127" y="829"/>
                    </a:lnTo>
                    <a:lnTo>
                      <a:pt x="145" y="819"/>
                    </a:lnTo>
                    <a:lnTo>
                      <a:pt x="167" y="803"/>
                    </a:lnTo>
                    <a:lnTo>
                      <a:pt x="177" y="794"/>
                    </a:lnTo>
                    <a:lnTo>
                      <a:pt x="180" y="792"/>
                    </a:lnTo>
                    <a:lnTo>
                      <a:pt x="180" y="795"/>
                    </a:lnTo>
                    <a:lnTo>
                      <a:pt x="180" y="849"/>
                    </a:lnTo>
                    <a:lnTo>
                      <a:pt x="180" y="853"/>
                    </a:lnTo>
                    <a:lnTo>
                      <a:pt x="180" y="882"/>
                    </a:lnTo>
                    <a:lnTo>
                      <a:pt x="183" y="886"/>
                    </a:lnTo>
                    <a:lnTo>
                      <a:pt x="189" y="889"/>
                    </a:lnTo>
                    <a:lnTo>
                      <a:pt x="194" y="889"/>
                    </a:lnTo>
                    <a:lnTo>
                      <a:pt x="201" y="887"/>
                    </a:lnTo>
                    <a:lnTo>
                      <a:pt x="201" y="887"/>
                    </a:lnTo>
                    <a:lnTo>
                      <a:pt x="209" y="883"/>
                    </a:lnTo>
                    <a:lnTo>
                      <a:pt x="226" y="882"/>
                    </a:lnTo>
                    <a:lnTo>
                      <a:pt x="228" y="880"/>
                    </a:lnTo>
                    <a:lnTo>
                      <a:pt x="236" y="880"/>
                    </a:lnTo>
                    <a:lnTo>
                      <a:pt x="254" y="886"/>
                    </a:lnTo>
                    <a:lnTo>
                      <a:pt x="295" y="887"/>
                    </a:lnTo>
                    <a:lnTo>
                      <a:pt x="303" y="883"/>
                    </a:lnTo>
                    <a:lnTo>
                      <a:pt x="308" y="880"/>
                    </a:lnTo>
                    <a:lnTo>
                      <a:pt x="334" y="871"/>
                    </a:lnTo>
                    <a:lnTo>
                      <a:pt x="341" y="867"/>
                    </a:lnTo>
                    <a:lnTo>
                      <a:pt x="366" y="845"/>
                    </a:lnTo>
                    <a:lnTo>
                      <a:pt x="383" y="826"/>
                    </a:lnTo>
                    <a:lnTo>
                      <a:pt x="389" y="819"/>
                    </a:lnTo>
                    <a:lnTo>
                      <a:pt x="405" y="816"/>
                    </a:lnTo>
                    <a:lnTo>
                      <a:pt x="411" y="816"/>
                    </a:lnTo>
                    <a:lnTo>
                      <a:pt x="438" y="812"/>
                    </a:lnTo>
                    <a:lnTo>
                      <a:pt x="457" y="813"/>
                    </a:lnTo>
                    <a:lnTo>
                      <a:pt x="460" y="816"/>
                    </a:lnTo>
                    <a:lnTo>
                      <a:pt x="465" y="823"/>
                    </a:lnTo>
                    <a:lnTo>
                      <a:pt x="468" y="840"/>
                    </a:lnTo>
                    <a:lnTo>
                      <a:pt x="468" y="872"/>
                    </a:lnTo>
                    <a:lnTo>
                      <a:pt x="467" y="882"/>
                    </a:lnTo>
                    <a:lnTo>
                      <a:pt x="462" y="889"/>
                    </a:lnTo>
                    <a:lnTo>
                      <a:pt x="460" y="893"/>
                    </a:lnTo>
                    <a:lnTo>
                      <a:pt x="459" y="900"/>
                    </a:lnTo>
                    <a:lnTo>
                      <a:pt x="465" y="924"/>
                    </a:lnTo>
                    <a:lnTo>
                      <a:pt x="474" y="937"/>
                    </a:lnTo>
                    <a:lnTo>
                      <a:pt x="481" y="943"/>
                    </a:lnTo>
                    <a:lnTo>
                      <a:pt x="508" y="963"/>
                    </a:lnTo>
                    <a:lnTo>
                      <a:pt x="521" y="967"/>
                    </a:lnTo>
                    <a:lnTo>
                      <a:pt x="538" y="969"/>
                    </a:lnTo>
                    <a:lnTo>
                      <a:pt x="557" y="969"/>
                    </a:lnTo>
                    <a:lnTo>
                      <a:pt x="573" y="973"/>
                    </a:lnTo>
                    <a:lnTo>
                      <a:pt x="580" y="979"/>
                    </a:lnTo>
                    <a:lnTo>
                      <a:pt x="582" y="983"/>
                    </a:lnTo>
                    <a:lnTo>
                      <a:pt x="589" y="991"/>
                    </a:lnTo>
                    <a:lnTo>
                      <a:pt x="597" y="995"/>
                    </a:lnTo>
                    <a:lnTo>
                      <a:pt x="635" y="1005"/>
                    </a:lnTo>
                    <a:lnTo>
                      <a:pt x="651" y="1020"/>
                    </a:lnTo>
                    <a:lnTo>
                      <a:pt x="656" y="1023"/>
                    </a:lnTo>
                    <a:lnTo>
                      <a:pt x="666" y="1023"/>
                    </a:lnTo>
                    <a:lnTo>
                      <a:pt x="675" y="1021"/>
                    </a:lnTo>
                    <a:lnTo>
                      <a:pt x="680" y="1021"/>
                    </a:lnTo>
                    <a:lnTo>
                      <a:pt x="693" y="1023"/>
                    </a:lnTo>
                    <a:lnTo>
                      <a:pt x="712" y="1034"/>
                    </a:lnTo>
                    <a:lnTo>
                      <a:pt x="720" y="1039"/>
                    </a:lnTo>
                    <a:lnTo>
                      <a:pt x="726" y="1050"/>
                    </a:lnTo>
                    <a:lnTo>
                      <a:pt x="731" y="1065"/>
                    </a:lnTo>
                    <a:lnTo>
                      <a:pt x="732" y="1080"/>
                    </a:lnTo>
                    <a:lnTo>
                      <a:pt x="736" y="1088"/>
                    </a:lnTo>
                    <a:lnTo>
                      <a:pt x="739" y="1093"/>
                    </a:lnTo>
                    <a:lnTo>
                      <a:pt x="739" y="1102"/>
                    </a:lnTo>
                    <a:lnTo>
                      <a:pt x="737" y="1119"/>
                    </a:lnTo>
                    <a:lnTo>
                      <a:pt x="729" y="1120"/>
                    </a:lnTo>
                    <a:lnTo>
                      <a:pt x="729" y="1124"/>
                    </a:lnTo>
                    <a:lnTo>
                      <a:pt x="729" y="1129"/>
                    </a:lnTo>
                    <a:lnTo>
                      <a:pt x="736" y="1145"/>
                    </a:lnTo>
                    <a:lnTo>
                      <a:pt x="743" y="1168"/>
                    </a:lnTo>
                    <a:lnTo>
                      <a:pt x="749" y="1181"/>
                    </a:lnTo>
                    <a:lnTo>
                      <a:pt x="764" y="1181"/>
                    </a:lnTo>
                    <a:lnTo>
                      <a:pt x="775" y="1182"/>
                    </a:lnTo>
                    <a:lnTo>
                      <a:pt x="788" y="1182"/>
                    </a:lnTo>
                    <a:lnTo>
                      <a:pt x="793" y="1184"/>
                    </a:lnTo>
                    <a:lnTo>
                      <a:pt x="836" y="1184"/>
                    </a:lnTo>
                    <a:lnTo>
                      <a:pt x="841" y="1185"/>
                    </a:lnTo>
                    <a:lnTo>
                      <a:pt x="844" y="1188"/>
                    </a:lnTo>
                    <a:lnTo>
                      <a:pt x="846" y="1193"/>
                    </a:lnTo>
                    <a:lnTo>
                      <a:pt x="844" y="1203"/>
                    </a:lnTo>
                    <a:lnTo>
                      <a:pt x="841" y="1211"/>
                    </a:lnTo>
                    <a:lnTo>
                      <a:pt x="841" y="1217"/>
                    </a:lnTo>
                    <a:lnTo>
                      <a:pt x="846" y="1237"/>
                    </a:lnTo>
                    <a:lnTo>
                      <a:pt x="863" y="1243"/>
                    </a:lnTo>
                    <a:lnTo>
                      <a:pt x="866" y="1246"/>
                    </a:lnTo>
                    <a:lnTo>
                      <a:pt x="871" y="1260"/>
                    </a:lnTo>
                    <a:lnTo>
                      <a:pt x="881" y="1279"/>
                    </a:lnTo>
                    <a:lnTo>
                      <a:pt x="883" y="1289"/>
                    </a:lnTo>
                    <a:lnTo>
                      <a:pt x="883" y="1312"/>
                    </a:lnTo>
                    <a:lnTo>
                      <a:pt x="882" y="1341"/>
                    </a:lnTo>
                    <a:lnTo>
                      <a:pt x="881" y="1345"/>
                    </a:lnTo>
                    <a:lnTo>
                      <a:pt x="876" y="1356"/>
                    </a:lnTo>
                    <a:lnTo>
                      <a:pt x="871" y="1367"/>
                    </a:lnTo>
                    <a:lnTo>
                      <a:pt x="869" y="1373"/>
                    </a:lnTo>
                    <a:lnTo>
                      <a:pt x="869" y="1381"/>
                    </a:lnTo>
                    <a:lnTo>
                      <a:pt x="871" y="1386"/>
                    </a:lnTo>
                    <a:lnTo>
                      <a:pt x="872" y="1398"/>
                    </a:lnTo>
                    <a:lnTo>
                      <a:pt x="871" y="1399"/>
                    </a:lnTo>
                    <a:lnTo>
                      <a:pt x="863" y="1402"/>
                    </a:lnTo>
                    <a:lnTo>
                      <a:pt x="862" y="1403"/>
                    </a:lnTo>
                    <a:lnTo>
                      <a:pt x="861" y="1408"/>
                    </a:lnTo>
                    <a:lnTo>
                      <a:pt x="861" y="1410"/>
                    </a:lnTo>
                    <a:lnTo>
                      <a:pt x="868" y="1424"/>
                    </a:lnTo>
                    <a:lnTo>
                      <a:pt x="869" y="1426"/>
                    </a:lnTo>
                    <a:lnTo>
                      <a:pt x="871" y="1474"/>
                    </a:lnTo>
                    <a:lnTo>
                      <a:pt x="869" y="1507"/>
                    </a:lnTo>
                    <a:lnTo>
                      <a:pt x="873" y="1516"/>
                    </a:lnTo>
                    <a:lnTo>
                      <a:pt x="879" y="1518"/>
                    </a:lnTo>
                    <a:lnTo>
                      <a:pt x="894" y="1522"/>
                    </a:lnTo>
                    <a:lnTo>
                      <a:pt x="901" y="1526"/>
                    </a:lnTo>
                    <a:lnTo>
                      <a:pt x="919" y="1528"/>
                    </a:lnTo>
                    <a:lnTo>
                      <a:pt x="931" y="1528"/>
                    </a:lnTo>
                    <a:lnTo>
                      <a:pt x="943" y="1527"/>
                    </a:lnTo>
                    <a:lnTo>
                      <a:pt x="948" y="1524"/>
                    </a:lnTo>
                    <a:lnTo>
                      <a:pt x="957" y="1521"/>
                    </a:lnTo>
                    <a:lnTo>
                      <a:pt x="963" y="1526"/>
                    </a:lnTo>
                    <a:lnTo>
                      <a:pt x="986" y="1533"/>
                    </a:lnTo>
                    <a:lnTo>
                      <a:pt x="992" y="1542"/>
                    </a:lnTo>
                    <a:lnTo>
                      <a:pt x="994" y="1548"/>
                    </a:lnTo>
                    <a:lnTo>
                      <a:pt x="996" y="1571"/>
                    </a:lnTo>
                    <a:lnTo>
                      <a:pt x="1000" y="1583"/>
                    </a:lnTo>
                    <a:lnTo>
                      <a:pt x="998" y="1608"/>
                    </a:lnTo>
                    <a:lnTo>
                      <a:pt x="1000" y="1613"/>
                    </a:lnTo>
                    <a:lnTo>
                      <a:pt x="1006" y="1620"/>
                    </a:lnTo>
                    <a:lnTo>
                      <a:pt x="1013" y="1625"/>
                    </a:lnTo>
                    <a:lnTo>
                      <a:pt x="1019" y="1628"/>
                    </a:lnTo>
                    <a:lnTo>
                      <a:pt x="1029" y="1628"/>
                    </a:lnTo>
                    <a:lnTo>
                      <a:pt x="1035" y="1625"/>
                    </a:lnTo>
                    <a:lnTo>
                      <a:pt x="1048" y="1625"/>
                    </a:lnTo>
                    <a:lnTo>
                      <a:pt x="1057" y="1623"/>
                    </a:lnTo>
                    <a:lnTo>
                      <a:pt x="1062" y="1628"/>
                    </a:lnTo>
                    <a:lnTo>
                      <a:pt x="1067" y="1636"/>
                    </a:lnTo>
                    <a:lnTo>
                      <a:pt x="1067" y="1661"/>
                    </a:lnTo>
                    <a:lnTo>
                      <a:pt x="1066" y="1664"/>
                    </a:lnTo>
                    <a:lnTo>
                      <a:pt x="1062" y="1680"/>
                    </a:lnTo>
                    <a:lnTo>
                      <a:pt x="1059" y="1706"/>
                    </a:lnTo>
                    <a:lnTo>
                      <a:pt x="1057" y="1726"/>
                    </a:lnTo>
                    <a:lnTo>
                      <a:pt x="1066" y="1726"/>
                    </a:lnTo>
                    <a:lnTo>
                      <a:pt x="1070" y="1725"/>
                    </a:lnTo>
                    <a:lnTo>
                      <a:pt x="1084" y="1725"/>
                    </a:lnTo>
                    <a:lnTo>
                      <a:pt x="1091" y="1732"/>
                    </a:lnTo>
                    <a:lnTo>
                      <a:pt x="1103" y="1771"/>
                    </a:lnTo>
                    <a:lnTo>
                      <a:pt x="1103" y="1803"/>
                    </a:lnTo>
                    <a:lnTo>
                      <a:pt x="1102" y="1814"/>
                    </a:lnTo>
                    <a:lnTo>
                      <a:pt x="1099" y="1818"/>
                    </a:lnTo>
                    <a:lnTo>
                      <a:pt x="1097" y="1822"/>
                    </a:lnTo>
                    <a:lnTo>
                      <a:pt x="1073" y="1838"/>
                    </a:lnTo>
                    <a:lnTo>
                      <a:pt x="1066" y="1840"/>
                    </a:lnTo>
                    <a:lnTo>
                      <a:pt x="1054" y="1841"/>
                    </a:lnTo>
                    <a:lnTo>
                      <a:pt x="1046" y="1845"/>
                    </a:lnTo>
                    <a:lnTo>
                      <a:pt x="1037" y="1857"/>
                    </a:lnTo>
                    <a:lnTo>
                      <a:pt x="1028" y="1867"/>
                    </a:lnTo>
                    <a:lnTo>
                      <a:pt x="984" y="1905"/>
                    </a:lnTo>
                    <a:lnTo>
                      <a:pt x="982" y="1909"/>
                    </a:lnTo>
                    <a:lnTo>
                      <a:pt x="978" y="1916"/>
                    </a:lnTo>
                    <a:lnTo>
                      <a:pt x="958" y="1941"/>
                    </a:lnTo>
                    <a:lnTo>
                      <a:pt x="955" y="1947"/>
                    </a:lnTo>
                    <a:lnTo>
                      <a:pt x="937" y="1968"/>
                    </a:lnTo>
                    <a:lnTo>
                      <a:pt x="922" y="1980"/>
                    </a:lnTo>
                    <a:lnTo>
                      <a:pt x="915" y="1989"/>
                    </a:lnTo>
                    <a:lnTo>
                      <a:pt x="906" y="1995"/>
                    </a:lnTo>
                    <a:lnTo>
                      <a:pt x="904" y="2000"/>
                    </a:lnTo>
                    <a:lnTo>
                      <a:pt x="895" y="2010"/>
                    </a:lnTo>
                    <a:lnTo>
                      <a:pt x="885" y="2015"/>
                    </a:lnTo>
                    <a:lnTo>
                      <a:pt x="904" y="2017"/>
                    </a:lnTo>
                    <a:lnTo>
                      <a:pt x="911" y="2013"/>
                    </a:lnTo>
                    <a:lnTo>
                      <a:pt x="915" y="2007"/>
                    </a:lnTo>
                    <a:lnTo>
                      <a:pt x="920" y="2005"/>
                    </a:lnTo>
                    <a:lnTo>
                      <a:pt x="925" y="2005"/>
                    </a:lnTo>
                    <a:lnTo>
                      <a:pt x="931" y="2007"/>
                    </a:lnTo>
                    <a:lnTo>
                      <a:pt x="943" y="2017"/>
                    </a:lnTo>
                    <a:lnTo>
                      <a:pt x="948" y="2022"/>
                    </a:lnTo>
                    <a:lnTo>
                      <a:pt x="959" y="2032"/>
                    </a:lnTo>
                    <a:lnTo>
                      <a:pt x="968" y="2040"/>
                    </a:lnTo>
                    <a:lnTo>
                      <a:pt x="973" y="2055"/>
                    </a:lnTo>
                    <a:lnTo>
                      <a:pt x="974" y="2064"/>
                    </a:lnTo>
                    <a:lnTo>
                      <a:pt x="982" y="2065"/>
                    </a:lnTo>
                    <a:lnTo>
                      <a:pt x="986" y="2064"/>
                    </a:lnTo>
                    <a:lnTo>
                      <a:pt x="1000" y="2053"/>
                    </a:lnTo>
                    <a:lnTo>
                      <a:pt x="1005" y="2056"/>
                    </a:lnTo>
                    <a:lnTo>
                      <a:pt x="1006" y="2060"/>
                    </a:lnTo>
                    <a:lnTo>
                      <a:pt x="1011" y="2070"/>
                    </a:lnTo>
                    <a:lnTo>
                      <a:pt x="1018" y="2078"/>
                    </a:lnTo>
                    <a:lnTo>
                      <a:pt x="1021" y="2081"/>
                    </a:lnTo>
                    <a:lnTo>
                      <a:pt x="1025" y="2082"/>
                    </a:lnTo>
                    <a:lnTo>
                      <a:pt x="1033" y="2082"/>
                    </a:lnTo>
                    <a:lnTo>
                      <a:pt x="1040" y="2091"/>
                    </a:lnTo>
                    <a:lnTo>
                      <a:pt x="1052" y="2092"/>
                    </a:lnTo>
                    <a:lnTo>
                      <a:pt x="1055" y="2096"/>
                    </a:lnTo>
                    <a:lnTo>
                      <a:pt x="1062" y="2107"/>
                    </a:lnTo>
                    <a:lnTo>
                      <a:pt x="1068" y="2112"/>
                    </a:lnTo>
                    <a:lnTo>
                      <a:pt x="1077" y="2117"/>
                    </a:lnTo>
                    <a:lnTo>
                      <a:pt x="1082" y="2118"/>
                    </a:lnTo>
                    <a:lnTo>
                      <a:pt x="1097" y="2125"/>
                    </a:lnTo>
                    <a:lnTo>
                      <a:pt x="1100" y="2131"/>
                    </a:lnTo>
                    <a:lnTo>
                      <a:pt x="1104" y="2150"/>
                    </a:lnTo>
                    <a:lnTo>
                      <a:pt x="1107" y="2153"/>
                    </a:lnTo>
                    <a:lnTo>
                      <a:pt x="1127" y="2168"/>
                    </a:lnTo>
                    <a:lnTo>
                      <a:pt x="1132" y="2177"/>
                    </a:lnTo>
                    <a:lnTo>
                      <a:pt x="1131" y="2179"/>
                    </a:lnTo>
                    <a:lnTo>
                      <a:pt x="1126" y="2180"/>
                    </a:lnTo>
                    <a:lnTo>
                      <a:pt x="1124" y="2188"/>
                    </a:lnTo>
                    <a:lnTo>
                      <a:pt x="1121" y="2189"/>
                    </a:lnTo>
                    <a:lnTo>
                      <a:pt x="1116" y="2196"/>
                    </a:lnTo>
                    <a:lnTo>
                      <a:pt x="1114" y="2204"/>
                    </a:lnTo>
                    <a:lnTo>
                      <a:pt x="1114" y="2220"/>
                    </a:lnTo>
                    <a:lnTo>
                      <a:pt x="1111" y="2234"/>
                    </a:lnTo>
                    <a:lnTo>
                      <a:pt x="1113" y="2236"/>
                    </a:lnTo>
                    <a:lnTo>
                      <a:pt x="1116" y="2241"/>
                    </a:lnTo>
                    <a:lnTo>
                      <a:pt x="1116" y="2237"/>
                    </a:lnTo>
                    <a:lnTo>
                      <a:pt x="1121" y="2232"/>
                    </a:lnTo>
                    <a:lnTo>
                      <a:pt x="1130" y="2227"/>
                    </a:lnTo>
                    <a:lnTo>
                      <a:pt x="1145" y="2215"/>
                    </a:lnTo>
                    <a:lnTo>
                      <a:pt x="1156" y="2196"/>
                    </a:lnTo>
                    <a:lnTo>
                      <a:pt x="1167" y="2184"/>
                    </a:lnTo>
                    <a:lnTo>
                      <a:pt x="1173" y="2156"/>
                    </a:lnTo>
                    <a:lnTo>
                      <a:pt x="1178" y="2148"/>
                    </a:lnTo>
                    <a:lnTo>
                      <a:pt x="1193" y="2132"/>
                    </a:lnTo>
                    <a:lnTo>
                      <a:pt x="1199" y="2129"/>
                    </a:lnTo>
                    <a:lnTo>
                      <a:pt x="1221" y="2112"/>
                    </a:lnTo>
                    <a:lnTo>
                      <a:pt x="1229" y="2108"/>
                    </a:lnTo>
                    <a:lnTo>
                      <a:pt x="1238" y="2102"/>
                    </a:lnTo>
                    <a:lnTo>
                      <a:pt x="1244" y="2096"/>
                    </a:lnTo>
                    <a:lnTo>
                      <a:pt x="1247" y="2088"/>
                    </a:lnTo>
                    <a:lnTo>
                      <a:pt x="1253" y="2078"/>
                    </a:lnTo>
                    <a:lnTo>
                      <a:pt x="1267" y="2059"/>
                    </a:lnTo>
                    <a:lnTo>
                      <a:pt x="1275" y="2045"/>
                    </a:lnTo>
                    <a:lnTo>
                      <a:pt x="1286" y="2032"/>
                    </a:lnTo>
                    <a:lnTo>
                      <a:pt x="1291" y="2010"/>
                    </a:lnTo>
                    <a:lnTo>
                      <a:pt x="1303" y="1981"/>
                    </a:lnTo>
                    <a:lnTo>
                      <a:pt x="1309" y="1973"/>
                    </a:lnTo>
                    <a:lnTo>
                      <a:pt x="1314" y="1963"/>
                    </a:lnTo>
                    <a:lnTo>
                      <a:pt x="1318" y="1956"/>
                    </a:lnTo>
                    <a:lnTo>
                      <a:pt x="1324" y="1951"/>
                    </a:lnTo>
                    <a:lnTo>
                      <a:pt x="1339" y="1930"/>
                    </a:lnTo>
                    <a:lnTo>
                      <a:pt x="1346" y="1922"/>
                    </a:lnTo>
                    <a:lnTo>
                      <a:pt x="1352" y="1919"/>
                    </a:lnTo>
                    <a:lnTo>
                      <a:pt x="1363" y="1915"/>
                    </a:lnTo>
                    <a:lnTo>
                      <a:pt x="1368" y="1902"/>
                    </a:lnTo>
                    <a:lnTo>
                      <a:pt x="1377" y="1895"/>
                    </a:lnTo>
                    <a:lnTo>
                      <a:pt x="1380" y="1873"/>
                    </a:lnTo>
                    <a:lnTo>
                      <a:pt x="1382" y="1834"/>
                    </a:lnTo>
                    <a:lnTo>
                      <a:pt x="1384" y="1829"/>
                    </a:lnTo>
                    <a:lnTo>
                      <a:pt x="1390" y="1829"/>
                    </a:lnTo>
                    <a:lnTo>
                      <a:pt x="1392" y="1825"/>
                    </a:lnTo>
                    <a:lnTo>
                      <a:pt x="1389" y="1820"/>
                    </a:lnTo>
                    <a:lnTo>
                      <a:pt x="1382" y="1813"/>
                    </a:lnTo>
                    <a:lnTo>
                      <a:pt x="1380" y="1809"/>
                    </a:lnTo>
                    <a:lnTo>
                      <a:pt x="1380" y="1795"/>
                    </a:lnTo>
                    <a:lnTo>
                      <a:pt x="1378" y="1792"/>
                    </a:lnTo>
                    <a:lnTo>
                      <a:pt x="1378" y="1777"/>
                    </a:lnTo>
                    <a:lnTo>
                      <a:pt x="1376" y="1769"/>
                    </a:lnTo>
                    <a:lnTo>
                      <a:pt x="1376" y="1762"/>
                    </a:lnTo>
                    <a:lnTo>
                      <a:pt x="1378" y="1758"/>
                    </a:lnTo>
                    <a:lnTo>
                      <a:pt x="1380" y="1752"/>
                    </a:lnTo>
                    <a:lnTo>
                      <a:pt x="1380" y="1742"/>
                    </a:lnTo>
                    <a:lnTo>
                      <a:pt x="1390" y="1726"/>
                    </a:lnTo>
                    <a:lnTo>
                      <a:pt x="1395" y="1719"/>
                    </a:lnTo>
                    <a:lnTo>
                      <a:pt x="1409" y="1706"/>
                    </a:lnTo>
                    <a:lnTo>
                      <a:pt x="1428" y="1684"/>
                    </a:lnTo>
                    <a:lnTo>
                      <a:pt x="1431" y="1684"/>
                    </a:lnTo>
                    <a:lnTo>
                      <a:pt x="1436" y="1680"/>
                    </a:lnTo>
                    <a:lnTo>
                      <a:pt x="1446" y="1672"/>
                    </a:lnTo>
                    <a:lnTo>
                      <a:pt x="1459" y="1662"/>
                    </a:lnTo>
                    <a:lnTo>
                      <a:pt x="1464" y="1656"/>
                    </a:lnTo>
                    <a:lnTo>
                      <a:pt x="1474" y="1650"/>
                    </a:lnTo>
                    <a:lnTo>
                      <a:pt x="1487" y="1636"/>
                    </a:lnTo>
                    <a:lnTo>
                      <a:pt x="1501" y="1628"/>
                    </a:lnTo>
                    <a:lnTo>
                      <a:pt x="1511" y="1628"/>
                    </a:lnTo>
                    <a:lnTo>
                      <a:pt x="1516" y="1625"/>
                    </a:lnTo>
                    <a:lnTo>
                      <a:pt x="1522" y="1618"/>
                    </a:lnTo>
                    <a:lnTo>
                      <a:pt x="1533" y="1614"/>
                    </a:lnTo>
                    <a:lnTo>
                      <a:pt x="1550" y="1614"/>
                    </a:lnTo>
                    <a:lnTo>
                      <a:pt x="1561" y="1606"/>
                    </a:lnTo>
                    <a:lnTo>
                      <a:pt x="1565" y="1604"/>
                    </a:lnTo>
                    <a:lnTo>
                      <a:pt x="1573" y="1593"/>
                    </a:lnTo>
                    <a:lnTo>
                      <a:pt x="1578" y="1591"/>
                    </a:lnTo>
                    <a:lnTo>
                      <a:pt x="1591" y="1588"/>
                    </a:lnTo>
                    <a:lnTo>
                      <a:pt x="1598" y="1588"/>
                    </a:lnTo>
                    <a:lnTo>
                      <a:pt x="1600" y="1585"/>
                    </a:lnTo>
                    <a:lnTo>
                      <a:pt x="1600" y="1581"/>
                    </a:lnTo>
                    <a:lnTo>
                      <a:pt x="1597" y="1579"/>
                    </a:lnTo>
                    <a:lnTo>
                      <a:pt x="1597" y="1576"/>
                    </a:lnTo>
                    <a:lnTo>
                      <a:pt x="1605" y="1569"/>
                    </a:lnTo>
                    <a:lnTo>
                      <a:pt x="1608" y="1569"/>
                    </a:lnTo>
                    <a:lnTo>
                      <a:pt x="1608" y="1567"/>
                    </a:lnTo>
                    <a:lnTo>
                      <a:pt x="1609" y="1571"/>
                    </a:lnTo>
                    <a:lnTo>
                      <a:pt x="1615" y="1572"/>
                    </a:lnTo>
                    <a:lnTo>
                      <a:pt x="1638" y="1566"/>
                    </a:lnTo>
                    <a:lnTo>
                      <a:pt x="1643" y="1566"/>
                    </a:lnTo>
                    <a:lnTo>
                      <a:pt x="1647" y="1569"/>
                    </a:lnTo>
                    <a:lnTo>
                      <a:pt x="1657" y="1570"/>
                    </a:lnTo>
                    <a:lnTo>
                      <a:pt x="1673" y="1564"/>
                    </a:lnTo>
                    <a:lnTo>
                      <a:pt x="1680" y="1564"/>
                    </a:lnTo>
                    <a:lnTo>
                      <a:pt x="1686" y="1566"/>
                    </a:lnTo>
                    <a:lnTo>
                      <a:pt x="1697" y="1567"/>
                    </a:lnTo>
                    <a:lnTo>
                      <a:pt x="1708" y="1567"/>
                    </a:lnTo>
                    <a:lnTo>
                      <a:pt x="1732" y="1564"/>
                    </a:lnTo>
                    <a:lnTo>
                      <a:pt x="1736" y="1563"/>
                    </a:lnTo>
                    <a:lnTo>
                      <a:pt x="1740" y="1554"/>
                    </a:lnTo>
                    <a:lnTo>
                      <a:pt x="1743" y="1542"/>
                    </a:lnTo>
                    <a:lnTo>
                      <a:pt x="1751" y="1533"/>
                    </a:lnTo>
                    <a:lnTo>
                      <a:pt x="1759" y="1529"/>
                    </a:lnTo>
                    <a:lnTo>
                      <a:pt x="1778" y="1521"/>
                    </a:lnTo>
                    <a:lnTo>
                      <a:pt x="1787" y="1512"/>
                    </a:lnTo>
                    <a:lnTo>
                      <a:pt x="1791" y="1505"/>
                    </a:lnTo>
                    <a:lnTo>
                      <a:pt x="1792" y="1497"/>
                    </a:lnTo>
                    <a:lnTo>
                      <a:pt x="1793" y="1483"/>
                    </a:lnTo>
                    <a:lnTo>
                      <a:pt x="1796" y="1469"/>
                    </a:lnTo>
                    <a:lnTo>
                      <a:pt x="1808" y="1452"/>
                    </a:lnTo>
                    <a:lnTo>
                      <a:pt x="1825" y="1431"/>
                    </a:lnTo>
                    <a:lnTo>
                      <a:pt x="1834" y="1416"/>
                    </a:lnTo>
                    <a:lnTo>
                      <a:pt x="1845" y="1388"/>
                    </a:lnTo>
                    <a:lnTo>
                      <a:pt x="1858" y="1373"/>
                    </a:lnTo>
                    <a:lnTo>
                      <a:pt x="1864" y="1365"/>
                    </a:lnTo>
                    <a:lnTo>
                      <a:pt x="1867" y="1335"/>
                    </a:lnTo>
                    <a:lnTo>
                      <a:pt x="1867" y="1318"/>
                    </a:lnTo>
                    <a:lnTo>
                      <a:pt x="1868" y="1305"/>
                    </a:lnTo>
                    <a:lnTo>
                      <a:pt x="1872" y="1291"/>
                    </a:lnTo>
                    <a:lnTo>
                      <a:pt x="1878" y="1282"/>
                    </a:lnTo>
                    <a:lnTo>
                      <a:pt x="1890" y="1268"/>
                    </a:lnTo>
                    <a:lnTo>
                      <a:pt x="1894" y="1260"/>
                    </a:lnTo>
                    <a:lnTo>
                      <a:pt x="1894" y="1244"/>
                    </a:lnTo>
                    <a:lnTo>
                      <a:pt x="1898" y="1206"/>
                    </a:lnTo>
                    <a:lnTo>
                      <a:pt x="1900" y="1199"/>
                    </a:lnTo>
                    <a:lnTo>
                      <a:pt x="1904" y="1173"/>
                    </a:lnTo>
                    <a:lnTo>
                      <a:pt x="1907" y="1156"/>
                    </a:lnTo>
                    <a:lnTo>
                      <a:pt x="1906" y="1144"/>
                    </a:lnTo>
                    <a:lnTo>
                      <a:pt x="1904" y="1134"/>
                    </a:lnTo>
                    <a:lnTo>
                      <a:pt x="1904" y="1111"/>
                    </a:lnTo>
                    <a:lnTo>
                      <a:pt x="1901" y="1102"/>
                    </a:lnTo>
                    <a:lnTo>
                      <a:pt x="1901" y="1080"/>
                    </a:lnTo>
                    <a:lnTo>
                      <a:pt x="1904" y="1052"/>
                    </a:lnTo>
                    <a:lnTo>
                      <a:pt x="1907" y="1034"/>
                    </a:lnTo>
                    <a:lnTo>
                      <a:pt x="1907" y="1022"/>
                    </a:lnTo>
                    <a:lnTo>
                      <a:pt x="1910" y="1009"/>
                    </a:lnTo>
                    <a:lnTo>
                      <a:pt x="1911" y="1006"/>
                    </a:lnTo>
                    <a:lnTo>
                      <a:pt x="1922" y="995"/>
                    </a:lnTo>
                    <a:lnTo>
                      <a:pt x="1926" y="995"/>
                    </a:lnTo>
                    <a:lnTo>
                      <a:pt x="1935" y="998"/>
                    </a:lnTo>
                    <a:lnTo>
                      <a:pt x="1937" y="998"/>
                    </a:lnTo>
                    <a:lnTo>
                      <a:pt x="1952" y="984"/>
                    </a:lnTo>
                    <a:lnTo>
                      <a:pt x="1963" y="969"/>
                    </a:lnTo>
                    <a:lnTo>
                      <a:pt x="1975" y="947"/>
                    </a:lnTo>
                    <a:lnTo>
                      <a:pt x="1981" y="929"/>
                    </a:lnTo>
                    <a:lnTo>
                      <a:pt x="1989" y="914"/>
                    </a:lnTo>
                    <a:lnTo>
                      <a:pt x="1997" y="902"/>
                    </a:lnTo>
                    <a:lnTo>
                      <a:pt x="2013" y="889"/>
                    </a:lnTo>
                    <a:lnTo>
                      <a:pt x="2018" y="881"/>
                    </a:lnTo>
                    <a:lnTo>
                      <a:pt x="2028" y="871"/>
                    </a:lnTo>
                    <a:lnTo>
                      <a:pt x="2049" y="860"/>
                    </a:lnTo>
                    <a:lnTo>
                      <a:pt x="2055" y="853"/>
                    </a:lnTo>
                    <a:lnTo>
                      <a:pt x="2063" y="840"/>
                    </a:lnTo>
                    <a:lnTo>
                      <a:pt x="2076" y="824"/>
                    </a:lnTo>
                    <a:lnTo>
                      <a:pt x="2094" y="805"/>
                    </a:lnTo>
                    <a:lnTo>
                      <a:pt x="2111" y="779"/>
                    </a:lnTo>
                    <a:lnTo>
                      <a:pt x="2115" y="776"/>
                    </a:lnTo>
                    <a:lnTo>
                      <a:pt x="2120" y="767"/>
                    </a:lnTo>
                    <a:lnTo>
                      <a:pt x="2120" y="767"/>
                    </a:lnTo>
                    <a:lnTo>
                      <a:pt x="2130" y="724"/>
                    </a:lnTo>
                    <a:lnTo>
                      <a:pt x="2132" y="709"/>
                    </a:lnTo>
                    <a:lnTo>
                      <a:pt x="2135" y="673"/>
                    </a:lnTo>
                    <a:lnTo>
                      <a:pt x="2135" y="650"/>
                    </a:lnTo>
                    <a:lnTo>
                      <a:pt x="2126" y="629"/>
                    </a:lnTo>
                    <a:lnTo>
                      <a:pt x="2120" y="597"/>
                    </a:lnTo>
                    <a:lnTo>
                      <a:pt x="2111" y="582"/>
                    </a:lnTo>
                    <a:lnTo>
                      <a:pt x="2102" y="570"/>
                    </a:lnTo>
                    <a:lnTo>
                      <a:pt x="2093" y="565"/>
                    </a:lnTo>
                    <a:lnTo>
                      <a:pt x="2046" y="565"/>
                    </a:lnTo>
                    <a:lnTo>
                      <a:pt x="2040" y="565"/>
                    </a:lnTo>
                    <a:lnTo>
                      <a:pt x="2034" y="564"/>
                    </a:lnTo>
                    <a:lnTo>
                      <a:pt x="2030" y="560"/>
                    </a:lnTo>
                    <a:lnTo>
                      <a:pt x="2022" y="558"/>
                    </a:lnTo>
                    <a:lnTo>
                      <a:pt x="2014" y="558"/>
                    </a:lnTo>
                    <a:lnTo>
                      <a:pt x="2009" y="550"/>
                    </a:lnTo>
                    <a:lnTo>
                      <a:pt x="2000" y="542"/>
                    </a:lnTo>
                    <a:lnTo>
                      <a:pt x="1993" y="538"/>
                    </a:lnTo>
                    <a:lnTo>
                      <a:pt x="1985" y="534"/>
                    </a:lnTo>
                    <a:lnTo>
                      <a:pt x="1971" y="526"/>
                    </a:lnTo>
                    <a:lnTo>
                      <a:pt x="1942" y="496"/>
                    </a:lnTo>
                    <a:lnTo>
                      <a:pt x="1930" y="485"/>
                    </a:lnTo>
                    <a:lnTo>
                      <a:pt x="1915" y="474"/>
                    </a:lnTo>
                    <a:lnTo>
                      <a:pt x="1896" y="463"/>
                    </a:lnTo>
                    <a:lnTo>
                      <a:pt x="1883" y="455"/>
                    </a:lnTo>
                    <a:lnTo>
                      <a:pt x="1872" y="448"/>
                    </a:lnTo>
                    <a:lnTo>
                      <a:pt x="1860" y="445"/>
                    </a:lnTo>
                    <a:lnTo>
                      <a:pt x="1808" y="444"/>
                    </a:lnTo>
                    <a:lnTo>
                      <a:pt x="1799" y="445"/>
                    </a:lnTo>
                    <a:lnTo>
                      <a:pt x="1790" y="445"/>
                    </a:lnTo>
                    <a:lnTo>
                      <a:pt x="1760" y="444"/>
                    </a:lnTo>
                    <a:lnTo>
                      <a:pt x="1751" y="442"/>
                    </a:lnTo>
                    <a:lnTo>
                      <a:pt x="1731" y="437"/>
                    </a:lnTo>
                    <a:lnTo>
                      <a:pt x="1678" y="420"/>
                    </a:lnTo>
                    <a:lnTo>
                      <a:pt x="1668" y="420"/>
                    </a:lnTo>
                    <a:lnTo>
                      <a:pt x="1665" y="420"/>
                    </a:lnTo>
                    <a:lnTo>
                      <a:pt x="1659" y="413"/>
                    </a:lnTo>
                    <a:lnTo>
                      <a:pt x="1652" y="417"/>
                    </a:lnTo>
                    <a:lnTo>
                      <a:pt x="1645" y="423"/>
                    </a:lnTo>
                    <a:lnTo>
                      <a:pt x="1636" y="426"/>
                    </a:lnTo>
                    <a:lnTo>
                      <a:pt x="1620" y="433"/>
                    </a:lnTo>
                    <a:lnTo>
                      <a:pt x="1611" y="434"/>
                    </a:lnTo>
                    <a:lnTo>
                      <a:pt x="1610" y="428"/>
                    </a:lnTo>
                    <a:lnTo>
                      <a:pt x="1613" y="421"/>
                    </a:lnTo>
                    <a:lnTo>
                      <a:pt x="1619" y="415"/>
                    </a:lnTo>
                    <a:lnTo>
                      <a:pt x="1619" y="410"/>
                    </a:lnTo>
                    <a:lnTo>
                      <a:pt x="1616" y="405"/>
                    </a:lnTo>
                    <a:lnTo>
                      <a:pt x="1611" y="403"/>
                    </a:lnTo>
                    <a:lnTo>
                      <a:pt x="1609" y="403"/>
                    </a:lnTo>
                    <a:lnTo>
                      <a:pt x="1605" y="404"/>
                    </a:lnTo>
                    <a:lnTo>
                      <a:pt x="1602" y="404"/>
                    </a:lnTo>
                    <a:lnTo>
                      <a:pt x="1600" y="403"/>
                    </a:lnTo>
                    <a:lnTo>
                      <a:pt x="1600" y="399"/>
                    </a:lnTo>
                    <a:lnTo>
                      <a:pt x="1604" y="397"/>
                    </a:lnTo>
                    <a:lnTo>
                      <a:pt x="1605" y="387"/>
                    </a:lnTo>
                    <a:lnTo>
                      <a:pt x="1598" y="375"/>
                    </a:lnTo>
                    <a:lnTo>
                      <a:pt x="1587" y="366"/>
                    </a:lnTo>
                    <a:lnTo>
                      <a:pt x="1582" y="367"/>
                    </a:lnTo>
                    <a:lnTo>
                      <a:pt x="1576" y="370"/>
                    </a:lnTo>
                    <a:lnTo>
                      <a:pt x="1570" y="375"/>
                    </a:lnTo>
                    <a:lnTo>
                      <a:pt x="1564" y="378"/>
                    </a:lnTo>
                    <a:lnTo>
                      <a:pt x="1564" y="369"/>
                    </a:lnTo>
                    <a:lnTo>
                      <a:pt x="1561" y="364"/>
                    </a:lnTo>
                    <a:lnTo>
                      <a:pt x="1555" y="355"/>
                    </a:lnTo>
                    <a:lnTo>
                      <a:pt x="1543" y="353"/>
                    </a:lnTo>
                    <a:lnTo>
                      <a:pt x="1533" y="347"/>
                    </a:lnTo>
                    <a:lnTo>
                      <a:pt x="1522" y="345"/>
                    </a:lnTo>
                    <a:lnTo>
                      <a:pt x="1517" y="340"/>
                    </a:lnTo>
                    <a:lnTo>
                      <a:pt x="1502" y="340"/>
                    </a:lnTo>
                    <a:lnTo>
                      <a:pt x="1497" y="339"/>
                    </a:lnTo>
                    <a:lnTo>
                      <a:pt x="1465" y="322"/>
                    </a:lnTo>
                    <a:lnTo>
                      <a:pt x="1454" y="318"/>
                    </a:lnTo>
                    <a:lnTo>
                      <a:pt x="1425" y="320"/>
                    </a:lnTo>
                    <a:lnTo>
                      <a:pt x="1416" y="324"/>
                    </a:lnTo>
                    <a:lnTo>
                      <a:pt x="1409" y="339"/>
                    </a:lnTo>
                    <a:lnTo>
                      <a:pt x="1403" y="342"/>
                    </a:lnTo>
                    <a:lnTo>
                      <a:pt x="1399" y="350"/>
                    </a:lnTo>
                    <a:lnTo>
                      <a:pt x="1396" y="359"/>
                    </a:lnTo>
                    <a:lnTo>
                      <a:pt x="1392" y="366"/>
                    </a:lnTo>
                    <a:lnTo>
                      <a:pt x="1383" y="366"/>
                    </a:lnTo>
                    <a:lnTo>
                      <a:pt x="1374" y="370"/>
                    </a:lnTo>
                    <a:lnTo>
                      <a:pt x="1371" y="371"/>
                    </a:lnTo>
                    <a:lnTo>
                      <a:pt x="1365" y="376"/>
                    </a:lnTo>
                    <a:lnTo>
                      <a:pt x="1358" y="396"/>
                    </a:lnTo>
                    <a:lnTo>
                      <a:pt x="1355" y="403"/>
                    </a:lnTo>
                    <a:lnTo>
                      <a:pt x="1352" y="404"/>
                    </a:lnTo>
                    <a:lnTo>
                      <a:pt x="1351" y="408"/>
                    </a:lnTo>
                    <a:lnTo>
                      <a:pt x="1349" y="418"/>
                    </a:lnTo>
                    <a:lnTo>
                      <a:pt x="1344" y="419"/>
                    </a:lnTo>
                    <a:lnTo>
                      <a:pt x="1344" y="419"/>
                    </a:lnTo>
                    <a:lnTo>
                      <a:pt x="1341" y="412"/>
                    </a:lnTo>
                    <a:lnTo>
                      <a:pt x="1341" y="401"/>
                    </a:lnTo>
                    <a:lnTo>
                      <a:pt x="1345" y="386"/>
                    </a:lnTo>
                    <a:lnTo>
                      <a:pt x="1342" y="386"/>
                    </a:lnTo>
                    <a:lnTo>
                      <a:pt x="1334" y="386"/>
                    </a:lnTo>
                    <a:lnTo>
                      <a:pt x="1326" y="388"/>
                    </a:lnTo>
                    <a:lnTo>
                      <a:pt x="1319" y="387"/>
                    </a:lnTo>
                    <a:lnTo>
                      <a:pt x="1296" y="388"/>
                    </a:lnTo>
                    <a:lnTo>
                      <a:pt x="1287" y="387"/>
                    </a:lnTo>
                    <a:lnTo>
                      <a:pt x="1286" y="388"/>
                    </a:lnTo>
                    <a:lnTo>
                      <a:pt x="1280" y="388"/>
                    </a:lnTo>
                    <a:lnTo>
                      <a:pt x="1277" y="387"/>
                    </a:lnTo>
                    <a:lnTo>
                      <a:pt x="1271" y="387"/>
                    </a:lnTo>
                    <a:lnTo>
                      <a:pt x="1256" y="392"/>
                    </a:lnTo>
                    <a:lnTo>
                      <a:pt x="1250" y="392"/>
                    </a:lnTo>
                    <a:lnTo>
                      <a:pt x="1238" y="387"/>
                    </a:lnTo>
                    <a:lnTo>
                      <a:pt x="1234" y="387"/>
                    </a:lnTo>
                    <a:lnTo>
                      <a:pt x="1232" y="388"/>
                    </a:lnTo>
                    <a:lnTo>
                      <a:pt x="1229" y="397"/>
                    </a:lnTo>
                    <a:lnTo>
                      <a:pt x="1228" y="399"/>
                    </a:lnTo>
                    <a:lnTo>
                      <a:pt x="1226" y="397"/>
                    </a:lnTo>
                    <a:lnTo>
                      <a:pt x="1224" y="390"/>
                    </a:lnTo>
                    <a:lnTo>
                      <a:pt x="1226" y="387"/>
                    </a:lnTo>
                    <a:lnTo>
                      <a:pt x="1232" y="381"/>
                    </a:lnTo>
                    <a:lnTo>
                      <a:pt x="1238" y="381"/>
                    </a:lnTo>
                    <a:lnTo>
                      <a:pt x="1247" y="385"/>
                    </a:lnTo>
                    <a:lnTo>
                      <a:pt x="1259" y="386"/>
                    </a:lnTo>
                    <a:lnTo>
                      <a:pt x="1269" y="382"/>
                    </a:lnTo>
                    <a:lnTo>
                      <a:pt x="1271" y="380"/>
                    </a:lnTo>
                    <a:lnTo>
                      <a:pt x="1272" y="377"/>
                    </a:lnTo>
                    <a:lnTo>
                      <a:pt x="1272" y="355"/>
                    </a:lnTo>
                    <a:lnTo>
                      <a:pt x="1271" y="353"/>
                    </a:lnTo>
                    <a:lnTo>
                      <a:pt x="1265" y="353"/>
                    </a:lnTo>
                    <a:lnTo>
                      <a:pt x="1264" y="349"/>
                    </a:lnTo>
                    <a:lnTo>
                      <a:pt x="1258" y="345"/>
                    </a:lnTo>
                    <a:lnTo>
                      <a:pt x="1256" y="344"/>
                    </a:lnTo>
                    <a:lnTo>
                      <a:pt x="1256" y="340"/>
                    </a:lnTo>
                    <a:lnTo>
                      <a:pt x="1261" y="339"/>
                    </a:lnTo>
                    <a:lnTo>
                      <a:pt x="1266" y="334"/>
                    </a:lnTo>
                    <a:lnTo>
                      <a:pt x="1267" y="329"/>
                    </a:lnTo>
                    <a:lnTo>
                      <a:pt x="1261" y="329"/>
                    </a:lnTo>
                    <a:lnTo>
                      <a:pt x="1258" y="332"/>
                    </a:lnTo>
                    <a:lnTo>
                      <a:pt x="1254" y="332"/>
                    </a:lnTo>
                    <a:lnTo>
                      <a:pt x="1249" y="340"/>
                    </a:lnTo>
                    <a:lnTo>
                      <a:pt x="1247" y="348"/>
                    </a:lnTo>
                    <a:lnTo>
                      <a:pt x="1236" y="348"/>
                    </a:lnTo>
                    <a:lnTo>
                      <a:pt x="1234" y="345"/>
                    </a:lnTo>
                    <a:lnTo>
                      <a:pt x="1234" y="343"/>
                    </a:lnTo>
                    <a:lnTo>
                      <a:pt x="1234" y="327"/>
                    </a:lnTo>
                    <a:lnTo>
                      <a:pt x="1231" y="317"/>
                    </a:lnTo>
                    <a:lnTo>
                      <a:pt x="1231" y="308"/>
                    </a:lnTo>
                    <a:lnTo>
                      <a:pt x="1232" y="306"/>
                    </a:lnTo>
                    <a:lnTo>
                      <a:pt x="1238" y="299"/>
                    </a:lnTo>
                    <a:lnTo>
                      <a:pt x="1243" y="292"/>
                    </a:lnTo>
                    <a:lnTo>
                      <a:pt x="1253" y="281"/>
                    </a:lnTo>
                    <a:lnTo>
                      <a:pt x="1266" y="267"/>
                    </a:lnTo>
                    <a:lnTo>
                      <a:pt x="1283" y="254"/>
                    </a:lnTo>
                    <a:lnTo>
                      <a:pt x="1291" y="242"/>
                    </a:lnTo>
                    <a:lnTo>
                      <a:pt x="1297" y="238"/>
                    </a:lnTo>
                    <a:lnTo>
                      <a:pt x="1303" y="232"/>
                    </a:lnTo>
                    <a:lnTo>
                      <a:pt x="1306" y="222"/>
                    </a:lnTo>
                    <a:lnTo>
                      <a:pt x="1306" y="218"/>
                    </a:lnTo>
                    <a:lnTo>
                      <a:pt x="1312" y="199"/>
                    </a:lnTo>
                    <a:lnTo>
                      <a:pt x="1312" y="195"/>
                    </a:lnTo>
                    <a:lnTo>
                      <a:pt x="1308" y="192"/>
                    </a:lnTo>
                    <a:lnTo>
                      <a:pt x="1301" y="192"/>
                    </a:lnTo>
                    <a:lnTo>
                      <a:pt x="1285" y="187"/>
                    </a:lnTo>
                    <a:lnTo>
                      <a:pt x="1279" y="175"/>
                    </a:lnTo>
                    <a:lnTo>
                      <a:pt x="1272" y="152"/>
                    </a:lnTo>
                    <a:lnTo>
                      <a:pt x="1271" y="150"/>
                    </a:lnTo>
                    <a:lnTo>
                      <a:pt x="1269" y="138"/>
                    </a:lnTo>
                    <a:lnTo>
                      <a:pt x="1264" y="129"/>
                    </a:lnTo>
                    <a:lnTo>
                      <a:pt x="1260" y="116"/>
                    </a:lnTo>
                    <a:lnTo>
                      <a:pt x="1256" y="105"/>
                    </a:lnTo>
                    <a:lnTo>
                      <a:pt x="1253" y="91"/>
                    </a:lnTo>
                    <a:lnTo>
                      <a:pt x="1253" y="80"/>
                    </a:lnTo>
                    <a:lnTo>
                      <a:pt x="1247" y="69"/>
                    </a:lnTo>
                    <a:lnTo>
                      <a:pt x="1237" y="57"/>
                    </a:lnTo>
                    <a:lnTo>
                      <a:pt x="1232" y="53"/>
                    </a:lnTo>
                    <a:lnTo>
                      <a:pt x="1229" y="54"/>
                    </a:lnTo>
                    <a:lnTo>
                      <a:pt x="1227" y="62"/>
                    </a:lnTo>
                    <a:lnTo>
                      <a:pt x="1222" y="63"/>
                    </a:lnTo>
                    <a:lnTo>
                      <a:pt x="1209" y="76"/>
                    </a:lnTo>
                    <a:lnTo>
                      <a:pt x="1206" y="84"/>
                    </a:lnTo>
                    <a:lnTo>
                      <a:pt x="1193" y="102"/>
                    </a:lnTo>
                    <a:lnTo>
                      <a:pt x="1183" y="114"/>
                    </a:lnTo>
                    <a:lnTo>
                      <a:pt x="1179" y="121"/>
                    </a:lnTo>
                    <a:lnTo>
                      <a:pt x="1170" y="143"/>
                    </a:lnTo>
                    <a:lnTo>
                      <a:pt x="1143" y="167"/>
                    </a:lnTo>
                    <a:lnTo>
                      <a:pt x="1141" y="170"/>
                    </a:lnTo>
                    <a:lnTo>
                      <a:pt x="1136" y="172"/>
                    </a:lnTo>
                    <a:lnTo>
                      <a:pt x="1126" y="172"/>
                    </a:lnTo>
                    <a:lnTo>
                      <a:pt x="1119" y="168"/>
                    </a:lnTo>
                    <a:lnTo>
                      <a:pt x="1113" y="168"/>
                    </a:lnTo>
                    <a:lnTo>
                      <a:pt x="1109" y="170"/>
                    </a:lnTo>
                    <a:lnTo>
                      <a:pt x="1093" y="177"/>
                    </a:lnTo>
                    <a:lnTo>
                      <a:pt x="1087" y="177"/>
                    </a:lnTo>
                    <a:lnTo>
                      <a:pt x="1084" y="176"/>
                    </a:lnTo>
                    <a:lnTo>
                      <a:pt x="1075" y="170"/>
                    </a:lnTo>
                    <a:lnTo>
                      <a:pt x="1065" y="159"/>
                    </a:lnTo>
                    <a:lnTo>
                      <a:pt x="1059" y="157"/>
                    </a:lnTo>
                    <a:lnTo>
                      <a:pt x="1055" y="155"/>
                    </a:lnTo>
                    <a:lnTo>
                      <a:pt x="1034" y="149"/>
                    </a:lnTo>
                    <a:lnTo>
                      <a:pt x="1012" y="155"/>
                    </a:lnTo>
                    <a:lnTo>
                      <a:pt x="1008" y="155"/>
                    </a:lnTo>
                    <a:lnTo>
                      <a:pt x="998" y="152"/>
                    </a:lnTo>
                    <a:lnTo>
                      <a:pt x="991" y="152"/>
                    </a:lnTo>
                    <a:lnTo>
                      <a:pt x="985" y="155"/>
                    </a:lnTo>
                    <a:lnTo>
                      <a:pt x="986" y="179"/>
                    </a:lnTo>
                    <a:lnTo>
                      <a:pt x="982" y="183"/>
                    </a:lnTo>
                    <a:lnTo>
                      <a:pt x="965" y="183"/>
                    </a:lnTo>
                    <a:lnTo>
                      <a:pt x="953" y="178"/>
                    </a:lnTo>
                    <a:lnTo>
                      <a:pt x="942" y="179"/>
                    </a:lnTo>
                    <a:lnTo>
                      <a:pt x="928" y="181"/>
                    </a:lnTo>
                    <a:lnTo>
                      <a:pt x="922" y="178"/>
                    </a:lnTo>
                    <a:lnTo>
                      <a:pt x="921" y="177"/>
                    </a:lnTo>
                    <a:lnTo>
                      <a:pt x="917" y="176"/>
                    </a:lnTo>
                    <a:lnTo>
                      <a:pt x="912" y="176"/>
                    </a:lnTo>
                    <a:lnTo>
                      <a:pt x="901" y="182"/>
                    </a:lnTo>
                    <a:lnTo>
                      <a:pt x="893" y="192"/>
                    </a:lnTo>
                    <a:lnTo>
                      <a:pt x="879" y="192"/>
                    </a:lnTo>
                    <a:lnTo>
                      <a:pt x="871" y="195"/>
                    </a:lnTo>
                    <a:lnTo>
                      <a:pt x="866" y="200"/>
                    </a:lnTo>
                    <a:lnTo>
                      <a:pt x="855" y="200"/>
                    </a:lnTo>
                    <a:lnTo>
                      <a:pt x="846" y="203"/>
                    </a:lnTo>
                    <a:lnTo>
                      <a:pt x="840" y="213"/>
                    </a:lnTo>
                    <a:lnTo>
                      <a:pt x="835" y="215"/>
                    </a:lnTo>
                    <a:lnTo>
                      <a:pt x="822" y="215"/>
                    </a:lnTo>
                    <a:lnTo>
                      <a:pt x="812" y="213"/>
                    </a:lnTo>
                    <a:lnTo>
                      <a:pt x="796" y="203"/>
                    </a:lnTo>
                    <a:lnTo>
                      <a:pt x="790" y="198"/>
                    </a:lnTo>
                    <a:lnTo>
                      <a:pt x="786" y="192"/>
                    </a:lnTo>
                    <a:lnTo>
                      <a:pt x="783" y="191"/>
                    </a:lnTo>
                    <a:lnTo>
                      <a:pt x="779" y="186"/>
                    </a:lnTo>
                    <a:lnTo>
                      <a:pt x="777" y="183"/>
                    </a:lnTo>
                    <a:lnTo>
                      <a:pt x="779" y="170"/>
                    </a:lnTo>
                    <a:lnTo>
                      <a:pt x="777" y="161"/>
                    </a:lnTo>
                    <a:lnTo>
                      <a:pt x="766" y="151"/>
                    </a:lnTo>
                    <a:lnTo>
                      <a:pt x="765" y="148"/>
                    </a:lnTo>
                    <a:lnTo>
                      <a:pt x="765" y="117"/>
                    </a:lnTo>
                    <a:lnTo>
                      <a:pt x="771" y="103"/>
                    </a:lnTo>
                    <a:lnTo>
                      <a:pt x="774" y="96"/>
                    </a:lnTo>
                    <a:lnTo>
                      <a:pt x="774" y="86"/>
                    </a:lnTo>
                    <a:lnTo>
                      <a:pt x="783" y="73"/>
                    </a:lnTo>
                    <a:lnTo>
                      <a:pt x="785" y="70"/>
                    </a:lnTo>
                    <a:lnTo>
                      <a:pt x="783" y="63"/>
                    </a:lnTo>
                    <a:lnTo>
                      <a:pt x="779" y="57"/>
                    </a:lnTo>
                    <a:lnTo>
                      <a:pt x="779" y="42"/>
                    </a:lnTo>
                    <a:lnTo>
                      <a:pt x="767" y="38"/>
                    </a:lnTo>
                    <a:lnTo>
                      <a:pt x="765" y="37"/>
                    </a:lnTo>
                    <a:lnTo>
                      <a:pt x="756" y="36"/>
                    </a:lnTo>
                    <a:lnTo>
                      <a:pt x="760" y="22"/>
                    </a:lnTo>
                    <a:lnTo>
                      <a:pt x="760" y="15"/>
                    </a:lnTo>
                    <a:lnTo>
                      <a:pt x="760" y="9"/>
                    </a:lnTo>
                    <a:lnTo>
                      <a:pt x="755" y="0"/>
                    </a:lnTo>
                    <a:lnTo>
                      <a:pt x="747" y="0"/>
                    </a:lnTo>
                    <a:lnTo>
                      <a:pt x="734" y="4"/>
                    </a:lnTo>
                    <a:lnTo>
                      <a:pt x="725" y="3"/>
                    </a:lnTo>
                    <a:close/>
                  </a:path>
                </a:pathLst>
              </a:custGeom>
              <a:solidFill>
                <a:schemeClr val="accent3"/>
              </a:solidFill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250"/>
              <p:cNvSpPr>
                <a:spLocks noChangeAspect="1"/>
              </p:cNvSpPr>
              <p:nvPr/>
            </p:nvSpPr>
            <p:spPr bwMode="gray">
              <a:xfrm>
                <a:off x="1650" y="2350"/>
                <a:ext cx="132" cy="182"/>
              </a:xfrm>
              <a:custGeom>
                <a:avLst/>
                <a:gdLst/>
                <a:ahLst/>
                <a:cxnLst>
                  <a:cxn ang="0">
                    <a:pos x="404" y="0"/>
                  </a:cxn>
                  <a:cxn ang="0">
                    <a:pos x="380" y="12"/>
                  </a:cxn>
                  <a:cxn ang="0">
                    <a:pos x="314" y="58"/>
                  </a:cxn>
                  <a:cxn ang="0">
                    <a:pos x="260" y="65"/>
                  </a:cxn>
                  <a:cxn ang="0">
                    <a:pos x="244" y="82"/>
                  </a:cxn>
                  <a:cxn ang="0">
                    <a:pos x="187" y="102"/>
                  </a:cxn>
                  <a:cxn ang="0">
                    <a:pos x="158" y="170"/>
                  </a:cxn>
                  <a:cxn ang="0">
                    <a:pos x="115" y="213"/>
                  </a:cxn>
                  <a:cxn ang="0">
                    <a:pos x="113" y="242"/>
                  </a:cxn>
                  <a:cxn ang="0">
                    <a:pos x="88" y="226"/>
                  </a:cxn>
                  <a:cxn ang="0">
                    <a:pos x="91" y="251"/>
                  </a:cxn>
                  <a:cxn ang="0">
                    <a:pos x="60" y="278"/>
                  </a:cxn>
                  <a:cxn ang="0">
                    <a:pos x="81" y="320"/>
                  </a:cxn>
                  <a:cxn ang="0">
                    <a:pos x="83" y="380"/>
                  </a:cxn>
                  <a:cxn ang="0">
                    <a:pos x="83" y="462"/>
                  </a:cxn>
                  <a:cxn ang="0">
                    <a:pos x="111" y="472"/>
                  </a:cxn>
                  <a:cxn ang="0">
                    <a:pos x="71" y="533"/>
                  </a:cxn>
                  <a:cxn ang="0">
                    <a:pos x="20" y="560"/>
                  </a:cxn>
                  <a:cxn ang="0">
                    <a:pos x="0" y="596"/>
                  </a:cxn>
                  <a:cxn ang="0">
                    <a:pos x="44" y="629"/>
                  </a:cxn>
                  <a:cxn ang="0">
                    <a:pos x="106" y="673"/>
                  </a:cxn>
                  <a:cxn ang="0">
                    <a:pos x="156" y="665"/>
                  </a:cxn>
                  <a:cxn ang="0">
                    <a:pos x="201" y="687"/>
                  </a:cxn>
                  <a:cxn ang="0">
                    <a:pos x="238" y="708"/>
                  </a:cxn>
                  <a:cxn ang="0">
                    <a:pos x="273" y="743"/>
                  </a:cxn>
                  <a:cxn ang="0">
                    <a:pos x="297" y="776"/>
                  </a:cxn>
                  <a:cxn ang="0">
                    <a:pos x="319" y="811"/>
                  </a:cxn>
                  <a:cxn ang="0">
                    <a:pos x="365" y="821"/>
                  </a:cxn>
                  <a:cxn ang="0">
                    <a:pos x="389" y="807"/>
                  </a:cxn>
                  <a:cxn ang="0">
                    <a:pos x="435" y="807"/>
                  </a:cxn>
                  <a:cxn ang="0">
                    <a:pos x="488" y="842"/>
                  </a:cxn>
                  <a:cxn ang="0">
                    <a:pos x="459" y="892"/>
                  </a:cxn>
                  <a:cxn ang="0">
                    <a:pos x="494" y="909"/>
                  </a:cxn>
                  <a:cxn ang="0">
                    <a:pos x="504" y="858"/>
                  </a:cxn>
                  <a:cxn ang="0">
                    <a:pos x="524" y="752"/>
                  </a:cxn>
                  <a:cxn ang="0">
                    <a:pos x="489" y="655"/>
                  </a:cxn>
                  <a:cxn ang="0">
                    <a:pos x="532" y="652"/>
                  </a:cxn>
                  <a:cxn ang="0">
                    <a:pos x="518" y="627"/>
                  </a:cxn>
                  <a:cxn ang="0">
                    <a:pos x="501" y="620"/>
                  </a:cxn>
                  <a:cxn ang="0">
                    <a:pos x="591" y="575"/>
                  </a:cxn>
                  <a:cxn ang="0">
                    <a:pos x="633" y="574"/>
                  </a:cxn>
                  <a:cxn ang="0">
                    <a:pos x="658" y="603"/>
                  </a:cxn>
                  <a:cxn ang="0">
                    <a:pos x="626" y="516"/>
                  </a:cxn>
                  <a:cxn ang="0">
                    <a:pos x="640" y="493"/>
                  </a:cxn>
                  <a:cxn ang="0">
                    <a:pos x="615" y="453"/>
                  </a:cxn>
                  <a:cxn ang="0">
                    <a:pos x="615" y="403"/>
                  </a:cxn>
                  <a:cxn ang="0">
                    <a:pos x="633" y="353"/>
                  </a:cxn>
                  <a:cxn ang="0">
                    <a:pos x="583" y="353"/>
                  </a:cxn>
                  <a:cxn ang="0">
                    <a:pos x="544" y="348"/>
                  </a:cxn>
                  <a:cxn ang="0">
                    <a:pos x="494" y="307"/>
                  </a:cxn>
                  <a:cxn ang="0">
                    <a:pos x="443" y="294"/>
                  </a:cxn>
                  <a:cxn ang="0">
                    <a:pos x="376" y="283"/>
                  </a:cxn>
                  <a:cxn ang="0">
                    <a:pos x="353" y="223"/>
                  </a:cxn>
                  <a:cxn ang="0">
                    <a:pos x="334" y="180"/>
                  </a:cxn>
                  <a:cxn ang="0">
                    <a:pos x="375" y="62"/>
                  </a:cxn>
                </a:cxnLst>
                <a:rect l="0" t="0" r="r" b="b"/>
                <a:pathLst>
                  <a:path w="663" h="909">
                    <a:moveTo>
                      <a:pt x="419" y="33"/>
                    </a:moveTo>
                    <a:lnTo>
                      <a:pt x="424" y="28"/>
                    </a:lnTo>
                    <a:lnTo>
                      <a:pt x="429" y="21"/>
                    </a:lnTo>
                    <a:lnTo>
                      <a:pt x="427" y="12"/>
                    </a:lnTo>
                    <a:lnTo>
                      <a:pt x="418" y="6"/>
                    </a:lnTo>
                    <a:lnTo>
                      <a:pt x="404" y="0"/>
                    </a:lnTo>
                    <a:lnTo>
                      <a:pt x="396" y="5"/>
                    </a:lnTo>
                    <a:lnTo>
                      <a:pt x="393" y="5"/>
                    </a:lnTo>
                    <a:lnTo>
                      <a:pt x="391" y="5"/>
                    </a:lnTo>
                    <a:lnTo>
                      <a:pt x="391" y="14"/>
                    </a:lnTo>
                    <a:lnTo>
                      <a:pt x="386" y="14"/>
                    </a:lnTo>
                    <a:lnTo>
                      <a:pt x="380" y="12"/>
                    </a:lnTo>
                    <a:lnTo>
                      <a:pt x="378" y="16"/>
                    </a:lnTo>
                    <a:lnTo>
                      <a:pt x="377" y="24"/>
                    </a:lnTo>
                    <a:lnTo>
                      <a:pt x="372" y="31"/>
                    </a:lnTo>
                    <a:lnTo>
                      <a:pt x="366" y="35"/>
                    </a:lnTo>
                    <a:lnTo>
                      <a:pt x="341" y="43"/>
                    </a:lnTo>
                    <a:lnTo>
                      <a:pt x="314" y="58"/>
                    </a:lnTo>
                    <a:lnTo>
                      <a:pt x="310" y="60"/>
                    </a:lnTo>
                    <a:lnTo>
                      <a:pt x="289" y="65"/>
                    </a:lnTo>
                    <a:lnTo>
                      <a:pt x="281" y="65"/>
                    </a:lnTo>
                    <a:lnTo>
                      <a:pt x="271" y="63"/>
                    </a:lnTo>
                    <a:lnTo>
                      <a:pt x="263" y="63"/>
                    </a:lnTo>
                    <a:lnTo>
                      <a:pt x="260" y="65"/>
                    </a:lnTo>
                    <a:lnTo>
                      <a:pt x="257" y="70"/>
                    </a:lnTo>
                    <a:lnTo>
                      <a:pt x="253" y="81"/>
                    </a:lnTo>
                    <a:lnTo>
                      <a:pt x="249" y="90"/>
                    </a:lnTo>
                    <a:lnTo>
                      <a:pt x="247" y="91"/>
                    </a:lnTo>
                    <a:lnTo>
                      <a:pt x="244" y="91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31" y="80"/>
                    </a:lnTo>
                    <a:lnTo>
                      <a:pt x="220" y="80"/>
                    </a:lnTo>
                    <a:lnTo>
                      <a:pt x="216" y="80"/>
                    </a:lnTo>
                    <a:lnTo>
                      <a:pt x="194" y="96"/>
                    </a:lnTo>
                    <a:lnTo>
                      <a:pt x="187" y="102"/>
                    </a:lnTo>
                    <a:lnTo>
                      <a:pt x="185" y="107"/>
                    </a:lnTo>
                    <a:lnTo>
                      <a:pt x="183" y="128"/>
                    </a:lnTo>
                    <a:lnTo>
                      <a:pt x="181" y="144"/>
                    </a:lnTo>
                    <a:lnTo>
                      <a:pt x="179" y="160"/>
                    </a:lnTo>
                    <a:lnTo>
                      <a:pt x="173" y="166"/>
                    </a:lnTo>
                    <a:lnTo>
                      <a:pt x="158" y="170"/>
                    </a:lnTo>
                    <a:lnTo>
                      <a:pt x="155" y="173"/>
                    </a:lnTo>
                    <a:lnTo>
                      <a:pt x="146" y="188"/>
                    </a:lnTo>
                    <a:lnTo>
                      <a:pt x="142" y="192"/>
                    </a:lnTo>
                    <a:lnTo>
                      <a:pt x="135" y="198"/>
                    </a:lnTo>
                    <a:lnTo>
                      <a:pt x="117" y="209"/>
                    </a:lnTo>
                    <a:lnTo>
                      <a:pt x="115" y="213"/>
                    </a:lnTo>
                    <a:lnTo>
                      <a:pt x="117" y="216"/>
                    </a:lnTo>
                    <a:lnTo>
                      <a:pt x="118" y="219"/>
                    </a:lnTo>
                    <a:lnTo>
                      <a:pt x="122" y="238"/>
                    </a:lnTo>
                    <a:lnTo>
                      <a:pt x="119" y="245"/>
                    </a:lnTo>
                    <a:lnTo>
                      <a:pt x="118" y="246"/>
                    </a:lnTo>
                    <a:lnTo>
                      <a:pt x="113" y="242"/>
                    </a:lnTo>
                    <a:lnTo>
                      <a:pt x="103" y="229"/>
                    </a:lnTo>
                    <a:lnTo>
                      <a:pt x="86" y="209"/>
                    </a:lnTo>
                    <a:lnTo>
                      <a:pt x="85" y="213"/>
                    </a:lnTo>
                    <a:lnTo>
                      <a:pt x="83" y="221"/>
                    </a:lnTo>
                    <a:lnTo>
                      <a:pt x="83" y="223"/>
                    </a:lnTo>
                    <a:lnTo>
                      <a:pt x="88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3" y="240"/>
                    </a:lnTo>
                    <a:lnTo>
                      <a:pt x="97" y="242"/>
                    </a:lnTo>
                    <a:lnTo>
                      <a:pt x="97" y="246"/>
                    </a:lnTo>
                    <a:lnTo>
                      <a:pt x="91" y="251"/>
                    </a:lnTo>
                    <a:lnTo>
                      <a:pt x="81" y="264"/>
                    </a:lnTo>
                    <a:lnTo>
                      <a:pt x="77" y="267"/>
                    </a:lnTo>
                    <a:lnTo>
                      <a:pt x="72" y="263"/>
                    </a:lnTo>
                    <a:lnTo>
                      <a:pt x="69" y="264"/>
                    </a:lnTo>
                    <a:lnTo>
                      <a:pt x="69" y="272"/>
                    </a:lnTo>
                    <a:lnTo>
                      <a:pt x="60" y="278"/>
                    </a:lnTo>
                    <a:lnTo>
                      <a:pt x="60" y="283"/>
                    </a:lnTo>
                    <a:lnTo>
                      <a:pt x="59" y="283"/>
                    </a:lnTo>
                    <a:lnTo>
                      <a:pt x="61" y="288"/>
                    </a:lnTo>
                    <a:lnTo>
                      <a:pt x="66" y="306"/>
                    </a:lnTo>
                    <a:lnTo>
                      <a:pt x="70" y="311"/>
                    </a:lnTo>
                    <a:lnTo>
                      <a:pt x="81" y="320"/>
                    </a:lnTo>
                    <a:lnTo>
                      <a:pt x="86" y="327"/>
                    </a:lnTo>
                    <a:lnTo>
                      <a:pt x="87" y="331"/>
                    </a:lnTo>
                    <a:lnTo>
                      <a:pt x="85" y="353"/>
                    </a:lnTo>
                    <a:lnTo>
                      <a:pt x="88" y="367"/>
                    </a:lnTo>
                    <a:lnTo>
                      <a:pt x="88" y="372"/>
                    </a:lnTo>
                    <a:lnTo>
                      <a:pt x="83" y="380"/>
                    </a:lnTo>
                    <a:lnTo>
                      <a:pt x="81" y="386"/>
                    </a:lnTo>
                    <a:lnTo>
                      <a:pt x="85" y="412"/>
                    </a:lnTo>
                    <a:lnTo>
                      <a:pt x="90" y="431"/>
                    </a:lnTo>
                    <a:lnTo>
                      <a:pt x="90" y="439"/>
                    </a:lnTo>
                    <a:lnTo>
                      <a:pt x="85" y="455"/>
                    </a:lnTo>
                    <a:lnTo>
                      <a:pt x="83" y="462"/>
                    </a:lnTo>
                    <a:lnTo>
                      <a:pt x="85" y="469"/>
                    </a:lnTo>
                    <a:lnTo>
                      <a:pt x="92" y="472"/>
                    </a:lnTo>
                    <a:lnTo>
                      <a:pt x="98" y="473"/>
                    </a:lnTo>
                    <a:lnTo>
                      <a:pt x="103" y="472"/>
                    </a:lnTo>
                    <a:lnTo>
                      <a:pt x="111" y="467"/>
                    </a:lnTo>
                    <a:lnTo>
                      <a:pt x="111" y="472"/>
                    </a:lnTo>
                    <a:lnTo>
                      <a:pt x="111" y="474"/>
                    </a:lnTo>
                    <a:lnTo>
                      <a:pt x="107" y="479"/>
                    </a:lnTo>
                    <a:lnTo>
                      <a:pt x="95" y="490"/>
                    </a:lnTo>
                    <a:lnTo>
                      <a:pt x="81" y="507"/>
                    </a:lnTo>
                    <a:lnTo>
                      <a:pt x="74" y="531"/>
                    </a:lnTo>
                    <a:lnTo>
                      <a:pt x="71" y="533"/>
                    </a:lnTo>
                    <a:lnTo>
                      <a:pt x="69" y="536"/>
                    </a:lnTo>
                    <a:lnTo>
                      <a:pt x="54" y="541"/>
                    </a:lnTo>
                    <a:lnTo>
                      <a:pt x="40" y="539"/>
                    </a:lnTo>
                    <a:lnTo>
                      <a:pt x="37" y="541"/>
                    </a:lnTo>
                    <a:lnTo>
                      <a:pt x="26" y="547"/>
                    </a:lnTo>
                    <a:lnTo>
                      <a:pt x="20" y="560"/>
                    </a:lnTo>
                    <a:lnTo>
                      <a:pt x="18" y="569"/>
                    </a:lnTo>
                    <a:lnTo>
                      <a:pt x="21" y="577"/>
                    </a:lnTo>
                    <a:lnTo>
                      <a:pt x="20" y="584"/>
                    </a:lnTo>
                    <a:lnTo>
                      <a:pt x="7" y="585"/>
                    </a:lnTo>
                    <a:lnTo>
                      <a:pt x="4" y="590"/>
                    </a:lnTo>
                    <a:lnTo>
                      <a:pt x="0" y="596"/>
                    </a:lnTo>
                    <a:lnTo>
                      <a:pt x="0" y="601"/>
                    </a:lnTo>
                    <a:lnTo>
                      <a:pt x="5" y="607"/>
                    </a:lnTo>
                    <a:lnTo>
                      <a:pt x="6" y="611"/>
                    </a:lnTo>
                    <a:lnTo>
                      <a:pt x="9" y="613"/>
                    </a:lnTo>
                    <a:lnTo>
                      <a:pt x="12" y="616"/>
                    </a:lnTo>
                    <a:lnTo>
                      <a:pt x="44" y="629"/>
                    </a:lnTo>
                    <a:lnTo>
                      <a:pt x="74" y="644"/>
                    </a:lnTo>
                    <a:lnTo>
                      <a:pt x="86" y="652"/>
                    </a:lnTo>
                    <a:lnTo>
                      <a:pt x="88" y="657"/>
                    </a:lnTo>
                    <a:lnTo>
                      <a:pt x="91" y="668"/>
                    </a:lnTo>
                    <a:lnTo>
                      <a:pt x="93" y="672"/>
                    </a:lnTo>
                    <a:lnTo>
                      <a:pt x="106" y="673"/>
                    </a:lnTo>
                    <a:lnTo>
                      <a:pt x="114" y="671"/>
                    </a:lnTo>
                    <a:lnTo>
                      <a:pt x="119" y="671"/>
                    </a:lnTo>
                    <a:lnTo>
                      <a:pt x="140" y="673"/>
                    </a:lnTo>
                    <a:lnTo>
                      <a:pt x="150" y="673"/>
                    </a:lnTo>
                    <a:lnTo>
                      <a:pt x="151" y="671"/>
                    </a:lnTo>
                    <a:lnTo>
                      <a:pt x="156" y="665"/>
                    </a:lnTo>
                    <a:lnTo>
                      <a:pt x="161" y="665"/>
                    </a:lnTo>
                    <a:lnTo>
                      <a:pt x="168" y="667"/>
                    </a:lnTo>
                    <a:lnTo>
                      <a:pt x="174" y="673"/>
                    </a:lnTo>
                    <a:lnTo>
                      <a:pt x="181" y="676"/>
                    </a:lnTo>
                    <a:lnTo>
                      <a:pt x="195" y="687"/>
                    </a:lnTo>
                    <a:lnTo>
                      <a:pt x="201" y="687"/>
                    </a:lnTo>
                    <a:lnTo>
                      <a:pt x="205" y="687"/>
                    </a:lnTo>
                    <a:lnTo>
                      <a:pt x="215" y="690"/>
                    </a:lnTo>
                    <a:lnTo>
                      <a:pt x="224" y="693"/>
                    </a:lnTo>
                    <a:lnTo>
                      <a:pt x="230" y="695"/>
                    </a:lnTo>
                    <a:lnTo>
                      <a:pt x="235" y="704"/>
                    </a:lnTo>
                    <a:lnTo>
                      <a:pt x="238" y="708"/>
                    </a:lnTo>
                    <a:lnTo>
                      <a:pt x="248" y="711"/>
                    </a:lnTo>
                    <a:lnTo>
                      <a:pt x="253" y="725"/>
                    </a:lnTo>
                    <a:lnTo>
                      <a:pt x="258" y="733"/>
                    </a:lnTo>
                    <a:lnTo>
                      <a:pt x="264" y="737"/>
                    </a:lnTo>
                    <a:lnTo>
                      <a:pt x="267" y="742"/>
                    </a:lnTo>
                    <a:lnTo>
                      <a:pt x="273" y="743"/>
                    </a:lnTo>
                    <a:lnTo>
                      <a:pt x="278" y="743"/>
                    </a:lnTo>
                    <a:lnTo>
                      <a:pt x="284" y="746"/>
                    </a:lnTo>
                    <a:lnTo>
                      <a:pt x="289" y="749"/>
                    </a:lnTo>
                    <a:lnTo>
                      <a:pt x="292" y="756"/>
                    </a:lnTo>
                    <a:lnTo>
                      <a:pt x="294" y="768"/>
                    </a:lnTo>
                    <a:lnTo>
                      <a:pt x="297" y="776"/>
                    </a:lnTo>
                    <a:lnTo>
                      <a:pt x="298" y="780"/>
                    </a:lnTo>
                    <a:lnTo>
                      <a:pt x="302" y="783"/>
                    </a:lnTo>
                    <a:lnTo>
                      <a:pt x="311" y="783"/>
                    </a:lnTo>
                    <a:lnTo>
                      <a:pt x="316" y="784"/>
                    </a:lnTo>
                    <a:lnTo>
                      <a:pt x="316" y="806"/>
                    </a:lnTo>
                    <a:lnTo>
                      <a:pt x="319" y="811"/>
                    </a:lnTo>
                    <a:lnTo>
                      <a:pt x="324" y="816"/>
                    </a:lnTo>
                    <a:lnTo>
                      <a:pt x="334" y="817"/>
                    </a:lnTo>
                    <a:lnTo>
                      <a:pt x="339" y="816"/>
                    </a:lnTo>
                    <a:lnTo>
                      <a:pt x="353" y="817"/>
                    </a:lnTo>
                    <a:lnTo>
                      <a:pt x="361" y="821"/>
                    </a:lnTo>
                    <a:lnTo>
                      <a:pt x="365" y="821"/>
                    </a:lnTo>
                    <a:lnTo>
                      <a:pt x="372" y="819"/>
                    </a:lnTo>
                    <a:lnTo>
                      <a:pt x="376" y="817"/>
                    </a:lnTo>
                    <a:lnTo>
                      <a:pt x="378" y="813"/>
                    </a:lnTo>
                    <a:lnTo>
                      <a:pt x="382" y="812"/>
                    </a:lnTo>
                    <a:lnTo>
                      <a:pt x="386" y="808"/>
                    </a:lnTo>
                    <a:lnTo>
                      <a:pt x="389" y="807"/>
                    </a:lnTo>
                    <a:lnTo>
                      <a:pt x="398" y="807"/>
                    </a:lnTo>
                    <a:lnTo>
                      <a:pt x="405" y="808"/>
                    </a:lnTo>
                    <a:lnTo>
                      <a:pt x="410" y="813"/>
                    </a:lnTo>
                    <a:lnTo>
                      <a:pt x="418" y="815"/>
                    </a:lnTo>
                    <a:lnTo>
                      <a:pt x="426" y="813"/>
                    </a:lnTo>
                    <a:lnTo>
                      <a:pt x="435" y="807"/>
                    </a:lnTo>
                    <a:lnTo>
                      <a:pt x="437" y="807"/>
                    </a:lnTo>
                    <a:lnTo>
                      <a:pt x="445" y="808"/>
                    </a:lnTo>
                    <a:lnTo>
                      <a:pt x="461" y="815"/>
                    </a:lnTo>
                    <a:lnTo>
                      <a:pt x="477" y="824"/>
                    </a:lnTo>
                    <a:lnTo>
                      <a:pt x="488" y="837"/>
                    </a:lnTo>
                    <a:lnTo>
                      <a:pt x="488" y="842"/>
                    </a:lnTo>
                    <a:lnTo>
                      <a:pt x="484" y="849"/>
                    </a:lnTo>
                    <a:lnTo>
                      <a:pt x="478" y="856"/>
                    </a:lnTo>
                    <a:lnTo>
                      <a:pt x="466" y="869"/>
                    </a:lnTo>
                    <a:lnTo>
                      <a:pt x="458" y="880"/>
                    </a:lnTo>
                    <a:lnTo>
                      <a:pt x="458" y="889"/>
                    </a:lnTo>
                    <a:lnTo>
                      <a:pt x="459" y="892"/>
                    </a:lnTo>
                    <a:lnTo>
                      <a:pt x="464" y="893"/>
                    </a:lnTo>
                    <a:lnTo>
                      <a:pt x="469" y="892"/>
                    </a:lnTo>
                    <a:lnTo>
                      <a:pt x="473" y="893"/>
                    </a:lnTo>
                    <a:lnTo>
                      <a:pt x="478" y="897"/>
                    </a:lnTo>
                    <a:lnTo>
                      <a:pt x="486" y="908"/>
                    </a:lnTo>
                    <a:lnTo>
                      <a:pt x="494" y="909"/>
                    </a:lnTo>
                    <a:lnTo>
                      <a:pt x="495" y="902"/>
                    </a:lnTo>
                    <a:lnTo>
                      <a:pt x="497" y="896"/>
                    </a:lnTo>
                    <a:lnTo>
                      <a:pt x="499" y="881"/>
                    </a:lnTo>
                    <a:lnTo>
                      <a:pt x="501" y="873"/>
                    </a:lnTo>
                    <a:lnTo>
                      <a:pt x="502" y="870"/>
                    </a:lnTo>
                    <a:lnTo>
                      <a:pt x="504" y="858"/>
                    </a:lnTo>
                    <a:lnTo>
                      <a:pt x="506" y="850"/>
                    </a:lnTo>
                    <a:lnTo>
                      <a:pt x="511" y="832"/>
                    </a:lnTo>
                    <a:lnTo>
                      <a:pt x="512" y="831"/>
                    </a:lnTo>
                    <a:lnTo>
                      <a:pt x="522" y="768"/>
                    </a:lnTo>
                    <a:lnTo>
                      <a:pt x="523" y="758"/>
                    </a:lnTo>
                    <a:lnTo>
                      <a:pt x="524" y="752"/>
                    </a:lnTo>
                    <a:lnTo>
                      <a:pt x="517" y="724"/>
                    </a:lnTo>
                    <a:lnTo>
                      <a:pt x="512" y="714"/>
                    </a:lnTo>
                    <a:lnTo>
                      <a:pt x="506" y="708"/>
                    </a:lnTo>
                    <a:lnTo>
                      <a:pt x="494" y="698"/>
                    </a:lnTo>
                    <a:lnTo>
                      <a:pt x="489" y="693"/>
                    </a:lnTo>
                    <a:lnTo>
                      <a:pt x="489" y="655"/>
                    </a:lnTo>
                    <a:lnTo>
                      <a:pt x="494" y="652"/>
                    </a:lnTo>
                    <a:lnTo>
                      <a:pt x="511" y="650"/>
                    </a:lnTo>
                    <a:lnTo>
                      <a:pt x="517" y="647"/>
                    </a:lnTo>
                    <a:lnTo>
                      <a:pt x="528" y="649"/>
                    </a:lnTo>
                    <a:lnTo>
                      <a:pt x="532" y="650"/>
                    </a:lnTo>
                    <a:lnTo>
                      <a:pt x="532" y="652"/>
                    </a:lnTo>
                    <a:lnTo>
                      <a:pt x="538" y="651"/>
                    </a:lnTo>
                    <a:lnTo>
                      <a:pt x="538" y="650"/>
                    </a:lnTo>
                    <a:lnTo>
                      <a:pt x="534" y="640"/>
                    </a:lnTo>
                    <a:lnTo>
                      <a:pt x="533" y="633"/>
                    </a:lnTo>
                    <a:lnTo>
                      <a:pt x="528" y="625"/>
                    </a:lnTo>
                    <a:lnTo>
                      <a:pt x="518" y="627"/>
                    </a:lnTo>
                    <a:lnTo>
                      <a:pt x="516" y="629"/>
                    </a:lnTo>
                    <a:lnTo>
                      <a:pt x="509" y="629"/>
                    </a:lnTo>
                    <a:lnTo>
                      <a:pt x="505" y="624"/>
                    </a:lnTo>
                    <a:lnTo>
                      <a:pt x="501" y="623"/>
                    </a:lnTo>
                    <a:lnTo>
                      <a:pt x="501" y="620"/>
                    </a:lnTo>
                    <a:lnTo>
                      <a:pt x="501" y="620"/>
                    </a:lnTo>
                    <a:lnTo>
                      <a:pt x="501" y="589"/>
                    </a:lnTo>
                    <a:lnTo>
                      <a:pt x="502" y="590"/>
                    </a:lnTo>
                    <a:lnTo>
                      <a:pt x="582" y="590"/>
                    </a:lnTo>
                    <a:lnTo>
                      <a:pt x="586" y="586"/>
                    </a:lnTo>
                    <a:lnTo>
                      <a:pt x="587" y="580"/>
                    </a:lnTo>
                    <a:lnTo>
                      <a:pt x="591" y="575"/>
                    </a:lnTo>
                    <a:lnTo>
                      <a:pt x="593" y="575"/>
                    </a:lnTo>
                    <a:lnTo>
                      <a:pt x="597" y="577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22" y="574"/>
                    </a:lnTo>
                    <a:lnTo>
                      <a:pt x="633" y="574"/>
                    </a:lnTo>
                    <a:lnTo>
                      <a:pt x="638" y="579"/>
                    </a:lnTo>
                    <a:lnTo>
                      <a:pt x="646" y="590"/>
                    </a:lnTo>
                    <a:lnTo>
                      <a:pt x="652" y="619"/>
                    </a:lnTo>
                    <a:lnTo>
                      <a:pt x="662" y="614"/>
                    </a:lnTo>
                    <a:lnTo>
                      <a:pt x="663" y="612"/>
                    </a:lnTo>
                    <a:lnTo>
                      <a:pt x="658" y="603"/>
                    </a:lnTo>
                    <a:lnTo>
                      <a:pt x="656" y="592"/>
                    </a:lnTo>
                    <a:lnTo>
                      <a:pt x="640" y="555"/>
                    </a:lnTo>
                    <a:lnTo>
                      <a:pt x="631" y="544"/>
                    </a:lnTo>
                    <a:lnTo>
                      <a:pt x="614" y="531"/>
                    </a:lnTo>
                    <a:lnTo>
                      <a:pt x="614" y="527"/>
                    </a:lnTo>
                    <a:lnTo>
                      <a:pt x="626" y="516"/>
                    </a:lnTo>
                    <a:lnTo>
                      <a:pt x="631" y="509"/>
                    </a:lnTo>
                    <a:lnTo>
                      <a:pt x="634" y="507"/>
                    </a:lnTo>
                    <a:lnTo>
                      <a:pt x="638" y="504"/>
                    </a:lnTo>
                    <a:lnTo>
                      <a:pt x="640" y="503"/>
                    </a:lnTo>
                    <a:lnTo>
                      <a:pt x="641" y="500"/>
                    </a:lnTo>
                    <a:lnTo>
                      <a:pt x="640" y="493"/>
                    </a:lnTo>
                    <a:lnTo>
                      <a:pt x="638" y="488"/>
                    </a:lnTo>
                    <a:lnTo>
                      <a:pt x="633" y="479"/>
                    </a:lnTo>
                    <a:lnTo>
                      <a:pt x="625" y="471"/>
                    </a:lnTo>
                    <a:lnTo>
                      <a:pt x="618" y="466"/>
                    </a:lnTo>
                    <a:lnTo>
                      <a:pt x="617" y="463"/>
                    </a:lnTo>
                    <a:lnTo>
                      <a:pt x="615" y="453"/>
                    </a:lnTo>
                    <a:lnTo>
                      <a:pt x="613" y="447"/>
                    </a:lnTo>
                    <a:lnTo>
                      <a:pt x="613" y="439"/>
                    </a:lnTo>
                    <a:lnTo>
                      <a:pt x="609" y="431"/>
                    </a:lnTo>
                    <a:lnTo>
                      <a:pt x="609" y="419"/>
                    </a:lnTo>
                    <a:lnTo>
                      <a:pt x="613" y="413"/>
                    </a:lnTo>
                    <a:lnTo>
                      <a:pt x="615" y="403"/>
                    </a:lnTo>
                    <a:lnTo>
                      <a:pt x="615" y="392"/>
                    </a:lnTo>
                    <a:lnTo>
                      <a:pt x="624" y="382"/>
                    </a:lnTo>
                    <a:lnTo>
                      <a:pt x="624" y="369"/>
                    </a:lnTo>
                    <a:lnTo>
                      <a:pt x="626" y="364"/>
                    </a:lnTo>
                    <a:lnTo>
                      <a:pt x="633" y="358"/>
                    </a:lnTo>
                    <a:lnTo>
                      <a:pt x="633" y="353"/>
                    </a:lnTo>
                    <a:lnTo>
                      <a:pt x="630" y="344"/>
                    </a:lnTo>
                    <a:lnTo>
                      <a:pt x="628" y="342"/>
                    </a:lnTo>
                    <a:lnTo>
                      <a:pt x="624" y="342"/>
                    </a:lnTo>
                    <a:lnTo>
                      <a:pt x="614" y="342"/>
                    </a:lnTo>
                    <a:lnTo>
                      <a:pt x="595" y="350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7" y="350"/>
                    </a:lnTo>
                    <a:lnTo>
                      <a:pt x="563" y="349"/>
                    </a:lnTo>
                    <a:lnTo>
                      <a:pt x="558" y="347"/>
                    </a:lnTo>
                    <a:lnTo>
                      <a:pt x="552" y="345"/>
                    </a:lnTo>
                    <a:lnTo>
                      <a:pt x="544" y="348"/>
                    </a:lnTo>
                    <a:lnTo>
                      <a:pt x="542" y="350"/>
                    </a:lnTo>
                    <a:lnTo>
                      <a:pt x="536" y="350"/>
                    </a:lnTo>
                    <a:lnTo>
                      <a:pt x="527" y="350"/>
                    </a:lnTo>
                    <a:lnTo>
                      <a:pt x="523" y="348"/>
                    </a:lnTo>
                    <a:lnTo>
                      <a:pt x="522" y="348"/>
                    </a:lnTo>
                    <a:lnTo>
                      <a:pt x="494" y="307"/>
                    </a:lnTo>
                    <a:lnTo>
                      <a:pt x="493" y="305"/>
                    </a:lnTo>
                    <a:lnTo>
                      <a:pt x="490" y="302"/>
                    </a:lnTo>
                    <a:lnTo>
                      <a:pt x="479" y="301"/>
                    </a:lnTo>
                    <a:lnTo>
                      <a:pt x="473" y="297"/>
                    </a:lnTo>
                    <a:lnTo>
                      <a:pt x="461" y="293"/>
                    </a:lnTo>
                    <a:lnTo>
                      <a:pt x="443" y="294"/>
                    </a:lnTo>
                    <a:lnTo>
                      <a:pt x="425" y="299"/>
                    </a:lnTo>
                    <a:lnTo>
                      <a:pt x="415" y="300"/>
                    </a:lnTo>
                    <a:lnTo>
                      <a:pt x="400" y="299"/>
                    </a:lnTo>
                    <a:lnTo>
                      <a:pt x="383" y="291"/>
                    </a:lnTo>
                    <a:lnTo>
                      <a:pt x="380" y="284"/>
                    </a:lnTo>
                    <a:lnTo>
                      <a:pt x="376" y="283"/>
                    </a:lnTo>
                    <a:lnTo>
                      <a:pt x="364" y="277"/>
                    </a:lnTo>
                    <a:lnTo>
                      <a:pt x="362" y="274"/>
                    </a:lnTo>
                    <a:lnTo>
                      <a:pt x="362" y="241"/>
                    </a:lnTo>
                    <a:lnTo>
                      <a:pt x="360" y="232"/>
                    </a:lnTo>
                    <a:lnTo>
                      <a:pt x="357" y="226"/>
                    </a:lnTo>
                    <a:lnTo>
                      <a:pt x="353" y="223"/>
                    </a:lnTo>
                    <a:lnTo>
                      <a:pt x="351" y="220"/>
                    </a:lnTo>
                    <a:lnTo>
                      <a:pt x="344" y="211"/>
                    </a:lnTo>
                    <a:lnTo>
                      <a:pt x="341" y="208"/>
                    </a:lnTo>
                    <a:lnTo>
                      <a:pt x="338" y="188"/>
                    </a:lnTo>
                    <a:lnTo>
                      <a:pt x="335" y="182"/>
                    </a:lnTo>
                    <a:lnTo>
                      <a:pt x="334" y="180"/>
                    </a:lnTo>
                    <a:lnTo>
                      <a:pt x="310" y="181"/>
                    </a:lnTo>
                    <a:lnTo>
                      <a:pt x="316" y="167"/>
                    </a:lnTo>
                    <a:lnTo>
                      <a:pt x="324" y="152"/>
                    </a:lnTo>
                    <a:lnTo>
                      <a:pt x="337" y="107"/>
                    </a:lnTo>
                    <a:lnTo>
                      <a:pt x="350" y="85"/>
                    </a:lnTo>
                    <a:lnTo>
                      <a:pt x="375" y="62"/>
                    </a:lnTo>
                    <a:lnTo>
                      <a:pt x="378" y="57"/>
                    </a:lnTo>
                    <a:lnTo>
                      <a:pt x="383" y="47"/>
                    </a:lnTo>
                    <a:lnTo>
                      <a:pt x="389" y="41"/>
                    </a:lnTo>
                    <a:lnTo>
                      <a:pt x="404" y="35"/>
                    </a:lnTo>
                    <a:lnTo>
                      <a:pt x="419" y="3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251"/>
              <p:cNvSpPr>
                <a:spLocks noChangeAspect="1"/>
              </p:cNvSpPr>
              <p:nvPr/>
            </p:nvSpPr>
            <p:spPr bwMode="gray">
              <a:xfrm>
                <a:off x="1751" y="2592"/>
                <a:ext cx="132" cy="151"/>
              </a:xfrm>
              <a:custGeom>
                <a:avLst/>
                <a:gdLst/>
                <a:ahLst/>
                <a:cxnLst>
                  <a:cxn ang="0">
                    <a:pos x="29" y="74"/>
                  </a:cxn>
                  <a:cxn ang="0">
                    <a:pos x="109" y="59"/>
                  </a:cxn>
                  <a:cxn ang="0">
                    <a:pos x="164" y="7"/>
                  </a:cxn>
                  <a:cxn ang="0">
                    <a:pos x="232" y="1"/>
                  </a:cxn>
                  <a:cxn ang="0">
                    <a:pos x="243" y="60"/>
                  </a:cxn>
                  <a:cxn ang="0">
                    <a:pos x="234" y="88"/>
                  </a:cxn>
                  <a:cxn ang="0">
                    <a:pos x="283" y="151"/>
                  </a:cxn>
                  <a:cxn ang="0">
                    <a:pos x="348" y="161"/>
                  </a:cxn>
                  <a:cxn ang="0">
                    <a:pos x="372" y="183"/>
                  </a:cxn>
                  <a:cxn ang="0">
                    <a:pos x="441" y="211"/>
                  </a:cxn>
                  <a:cxn ang="0">
                    <a:pos x="487" y="222"/>
                  </a:cxn>
                  <a:cxn ang="0">
                    <a:pos x="507" y="268"/>
                  </a:cxn>
                  <a:cxn ang="0">
                    <a:pos x="512" y="307"/>
                  </a:cxn>
                  <a:cxn ang="0">
                    <a:pos x="511" y="334"/>
                  </a:cxn>
                  <a:cxn ang="0">
                    <a:pos x="550" y="370"/>
                  </a:cxn>
                  <a:cxn ang="0">
                    <a:pos x="616" y="373"/>
                  </a:cxn>
                  <a:cxn ang="0">
                    <a:pos x="616" y="399"/>
                  </a:cxn>
                  <a:cxn ang="0">
                    <a:pos x="641" y="434"/>
                  </a:cxn>
                  <a:cxn ang="0">
                    <a:pos x="658" y="500"/>
                  </a:cxn>
                  <a:cxn ang="0">
                    <a:pos x="644" y="555"/>
                  </a:cxn>
                  <a:cxn ang="0">
                    <a:pos x="647" y="586"/>
                  </a:cxn>
                  <a:cxn ang="0">
                    <a:pos x="631" y="585"/>
                  </a:cxn>
                  <a:cxn ang="0">
                    <a:pos x="595" y="544"/>
                  </a:cxn>
                  <a:cxn ang="0">
                    <a:pos x="504" y="549"/>
                  </a:cxn>
                  <a:cxn ang="0">
                    <a:pos x="426" y="576"/>
                  </a:cxn>
                  <a:cxn ang="0">
                    <a:pos x="401" y="628"/>
                  </a:cxn>
                  <a:cxn ang="0">
                    <a:pos x="391" y="705"/>
                  </a:cxn>
                  <a:cxn ang="0">
                    <a:pos x="362" y="706"/>
                  </a:cxn>
                  <a:cxn ang="0">
                    <a:pos x="315" y="701"/>
                  </a:cxn>
                  <a:cxn ang="0">
                    <a:pos x="297" y="735"/>
                  </a:cxn>
                  <a:cxn ang="0">
                    <a:pos x="281" y="726"/>
                  </a:cxn>
                  <a:cxn ang="0">
                    <a:pos x="250" y="710"/>
                  </a:cxn>
                  <a:cxn ang="0">
                    <a:pos x="202" y="695"/>
                  </a:cxn>
                  <a:cxn ang="0">
                    <a:pos x="176" y="708"/>
                  </a:cxn>
                  <a:cxn ang="0">
                    <a:pos x="149" y="737"/>
                  </a:cxn>
                  <a:cxn ang="0">
                    <a:pos x="126" y="752"/>
                  </a:cxn>
                  <a:cxn ang="0">
                    <a:pos x="94" y="751"/>
                  </a:cxn>
                  <a:cxn ang="0">
                    <a:pos x="86" y="711"/>
                  </a:cxn>
                  <a:cxn ang="0">
                    <a:pos x="77" y="652"/>
                  </a:cxn>
                  <a:cxn ang="0">
                    <a:pos x="61" y="626"/>
                  </a:cxn>
                  <a:cxn ang="0">
                    <a:pos x="55" y="602"/>
                  </a:cxn>
                  <a:cxn ang="0">
                    <a:pos x="51" y="579"/>
                  </a:cxn>
                  <a:cxn ang="0">
                    <a:pos x="57" y="564"/>
                  </a:cxn>
                  <a:cxn ang="0">
                    <a:pos x="54" y="536"/>
                  </a:cxn>
                  <a:cxn ang="0">
                    <a:pos x="29" y="480"/>
                  </a:cxn>
                  <a:cxn ang="0">
                    <a:pos x="7" y="443"/>
                  </a:cxn>
                  <a:cxn ang="0">
                    <a:pos x="1" y="431"/>
                  </a:cxn>
                  <a:cxn ang="0">
                    <a:pos x="36" y="373"/>
                  </a:cxn>
                  <a:cxn ang="0">
                    <a:pos x="20" y="357"/>
                  </a:cxn>
                  <a:cxn ang="0">
                    <a:pos x="17" y="328"/>
                  </a:cxn>
                  <a:cxn ang="0">
                    <a:pos x="29" y="303"/>
                  </a:cxn>
                  <a:cxn ang="0">
                    <a:pos x="22" y="276"/>
                  </a:cxn>
                  <a:cxn ang="0">
                    <a:pos x="33" y="231"/>
                  </a:cxn>
                  <a:cxn ang="0">
                    <a:pos x="40" y="166"/>
                  </a:cxn>
                  <a:cxn ang="0">
                    <a:pos x="35" y="129"/>
                  </a:cxn>
                </a:cxnLst>
                <a:rect l="0" t="0" r="r" b="b"/>
                <a:pathLst>
                  <a:path w="658" h="754">
                    <a:moveTo>
                      <a:pt x="1" y="70"/>
                    </a:moveTo>
                    <a:lnTo>
                      <a:pt x="3" y="68"/>
                    </a:lnTo>
                    <a:lnTo>
                      <a:pt x="11" y="68"/>
                    </a:lnTo>
                    <a:lnTo>
                      <a:pt x="29" y="74"/>
                    </a:lnTo>
                    <a:lnTo>
                      <a:pt x="70" y="75"/>
                    </a:lnTo>
                    <a:lnTo>
                      <a:pt x="78" y="71"/>
                    </a:lnTo>
                    <a:lnTo>
                      <a:pt x="83" y="68"/>
                    </a:lnTo>
                    <a:lnTo>
                      <a:pt x="109" y="59"/>
                    </a:lnTo>
                    <a:lnTo>
                      <a:pt x="116" y="55"/>
                    </a:lnTo>
                    <a:lnTo>
                      <a:pt x="141" y="33"/>
                    </a:lnTo>
                    <a:lnTo>
                      <a:pt x="158" y="14"/>
                    </a:lnTo>
                    <a:lnTo>
                      <a:pt x="164" y="7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213" y="0"/>
                    </a:lnTo>
                    <a:lnTo>
                      <a:pt x="232" y="1"/>
                    </a:lnTo>
                    <a:lnTo>
                      <a:pt x="235" y="4"/>
                    </a:lnTo>
                    <a:lnTo>
                      <a:pt x="240" y="11"/>
                    </a:lnTo>
                    <a:lnTo>
                      <a:pt x="243" y="28"/>
                    </a:lnTo>
                    <a:lnTo>
                      <a:pt x="243" y="60"/>
                    </a:lnTo>
                    <a:lnTo>
                      <a:pt x="242" y="70"/>
                    </a:lnTo>
                    <a:lnTo>
                      <a:pt x="237" y="77"/>
                    </a:lnTo>
                    <a:lnTo>
                      <a:pt x="235" y="81"/>
                    </a:lnTo>
                    <a:lnTo>
                      <a:pt x="234" y="88"/>
                    </a:lnTo>
                    <a:lnTo>
                      <a:pt x="240" y="112"/>
                    </a:lnTo>
                    <a:lnTo>
                      <a:pt x="249" y="125"/>
                    </a:lnTo>
                    <a:lnTo>
                      <a:pt x="256" y="131"/>
                    </a:lnTo>
                    <a:lnTo>
                      <a:pt x="283" y="151"/>
                    </a:lnTo>
                    <a:lnTo>
                      <a:pt x="296" y="155"/>
                    </a:lnTo>
                    <a:lnTo>
                      <a:pt x="313" y="157"/>
                    </a:lnTo>
                    <a:lnTo>
                      <a:pt x="332" y="157"/>
                    </a:lnTo>
                    <a:lnTo>
                      <a:pt x="348" y="161"/>
                    </a:lnTo>
                    <a:lnTo>
                      <a:pt x="355" y="167"/>
                    </a:lnTo>
                    <a:lnTo>
                      <a:pt x="356" y="171"/>
                    </a:lnTo>
                    <a:lnTo>
                      <a:pt x="363" y="179"/>
                    </a:lnTo>
                    <a:lnTo>
                      <a:pt x="372" y="183"/>
                    </a:lnTo>
                    <a:lnTo>
                      <a:pt x="410" y="193"/>
                    </a:lnTo>
                    <a:lnTo>
                      <a:pt x="426" y="208"/>
                    </a:lnTo>
                    <a:lnTo>
                      <a:pt x="431" y="211"/>
                    </a:lnTo>
                    <a:lnTo>
                      <a:pt x="441" y="211"/>
                    </a:lnTo>
                    <a:lnTo>
                      <a:pt x="450" y="209"/>
                    </a:lnTo>
                    <a:lnTo>
                      <a:pt x="455" y="209"/>
                    </a:lnTo>
                    <a:lnTo>
                      <a:pt x="468" y="211"/>
                    </a:lnTo>
                    <a:lnTo>
                      <a:pt x="487" y="222"/>
                    </a:lnTo>
                    <a:lnTo>
                      <a:pt x="493" y="227"/>
                    </a:lnTo>
                    <a:lnTo>
                      <a:pt x="501" y="238"/>
                    </a:lnTo>
                    <a:lnTo>
                      <a:pt x="506" y="253"/>
                    </a:lnTo>
                    <a:lnTo>
                      <a:pt x="507" y="268"/>
                    </a:lnTo>
                    <a:lnTo>
                      <a:pt x="511" y="276"/>
                    </a:lnTo>
                    <a:lnTo>
                      <a:pt x="514" y="281"/>
                    </a:lnTo>
                    <a:lnTo>
                      <a:pt x="514" y="290"/>
                    </a:lnTo>
                    <a:lnTo>
                      <a:pt x="512" y="307"/>
                    </a:lnTo>
                    <a:lnTo>
                      <a:pt x="503" y="308"/>
                    </a:lnTo>
                    <a:lnTo>
                      <a:pt x="503" y="312"/>
                    </a:lnTo>
                    <a:lnTo>
                      <a:pt x="504" y="317"/>
                    </a:lnTo>
                    <a:lnTo>
                      <a:pt x="511" y="334"/>
                    </a:lnTo>
                    <a:lnTo>
                      <a:pt x="518" y="356"/>
                    </a:lnTo>
                    <a:lnTo>
                      <a:pt x="524" y="369"/>
                    </a:lnTo>
                    <a:lnTo>
                      <a:pt x="539" y="369"/>
                    </a:lnTo>
                    <a:lnTo>
                      <a:pt x="550" y="370"/>
                    </a:lnTo>
                    <a:lnTo>
                      <a:pt x="563" y="370"/>
                    </a:lnTo>
                    <a:lnTo>
                      <a:pt x="568" y="372"/>
                    </a:lnTo>
                    <a:lnTo>
                      <a:pt x="611" y="372"/>
                    </a:lnTo>
                    <a:lnTo>
                      <a:pt x="616" y="373"/>
                    </a:lnTo>
                    <a:lnTo>
                      <a:pt x="619" y="376"/>
                    </a:lnTo>
                    <a:lnTo>
                      <a:pt x="620" y="381"/>
                    </a:lnTo>
                    <a:lnTo>
                      <a:pt x="619" y="391"/>
                    </a:lnTo>
                    <a:lnTo>
                      <a:pt x="616" y="399"/>
                    </a:lnTo>
                    <a:lnTo>
                      <a:pt x="616" y="405"/>
                    </a:lnTo>
                    <a:lnTo>
                      <a:pt x="620" y="425"/>
                    </a:lnTo>
                    <a:lnTo>
                      <a:pt x="638" y="431"/>
                    </a:lnTo>
                    <a:lnTo>
                      <a:pt x="641" y="434"/>
                    </a:lnTo>
                    <a:lnTo>
                      <a:pt x="644" y="448"/>
                    </a:lnTo>
                    <a:lnTo>
                      <a:pt x="656" y="467"/>
                    </a:lnTo>
                    <a:lnTo>
                      <a:pt x="658" y="477"/>
                    </a:lnTo>
                    <a:lnTo>
                      <a:pt x="658" y="500"/>
                    </a:lnTo>
                    <a:lnTo>
                      <a:pt x="657" y="529"/>
                    </a:lnTo>
                    <a:lnTo>
                      <a:pt x="656" y="533"/>
                    </a:lnTo>
                    <a:lnTo>
                      <a:pt x="649" y="544"/>
                    </a:lnTo>
                    <a:lnTo>
                      <a:pt x="644" y="555"/>
                    </a:lnTo>
                    <a:lnTo>
                      <a:pt x="644" y="561"/>
                    </a:lnTo>
                    <a:lnTo>
                      <a:pt x="644" y="569"/>
                    </a:lnTo>
                    <a:lnTo>
                      <a:pt x="646" y="574"/>
                    </a:lnTo>
                    <a:lnTo>
                      <a:pt x="647" y="586"/>
                    </a:lnTo>
                    <a:lnTo>
                      <a:pt x="646" y="587"/>
                    </a:lnTo>
                    <a:lnTo>
                      <a:pt x="638" y="590"/>
                    </a:lnTo>
                    <a:lnTo>
                      <a:pt x="637" y="591"/>
                    </a:lnTo>
                    <a:lnTo>
                      <a:pt x="631" y="585"/>
                    </a:lnTo>
                    <a:lnTo>
                      <a:pt x="630" y="581"/>
                    </a:lnTo>
                    <a:lnTo>
                      <a:pt x="615" y="560"/>
                    </a:lnTo>
                    <a:lnTo>
                      <a:pt x="605" y="552"/>
                    </a:lnTo>
                    <a:lnTo>
                      <a:pt x="595" y="544"/>
                    </a:lnTo>
                    <a:lnTo>
                      <a:pt x="582" y="541"/>
                    </a:lnTo>
                    <a:lnTo>
                      <a:pt x="539" y="541"/>
                    </a:lnTo>
                    <a:lnTo>
                      <a:pt x="535" y="541"/>
                    </a:lnTo>
                    <a:lnTo>
                      <a:pt x="504" y="549"/>
                    </a:lnTo>
                    <a:lnTo>
                      <a:pt x="501" y="549"/>
                    </a:lnTo>
                    <a:lnTo>
                      <a:pt x="447" y="566"/>
                    </a:lnTo>
                    <a:lnTo>
                      <a:pt x="428" y="570"/>
                    </a:lnTo>
                    <a:lnTo>
                      <a:pt x="426" y="576"/>
                    </a:lnTo>
                    <a:lnTo>
                      <a:pt x="423" y="591"/>
                    </a:lnTo>
                    <a:lnTo>
                      <a:pt x="412" y="607"/>
                    </a:lnTo>
                    <a:lnTo>
                      <a:pt x="401" y="625"/>
                    </a:lnTo>
                    <a:lnTo>
                      <a:pt x="401" y="628"/>
                    </a:lnTo>
                    <a:lnTo>
                      <a:pt x="401" y="654"/>
                    </a:lnTo>
                    <a:lnTo>
                      <a:pt x="402" y="658"/>
                    </a:lnTo>
                    <a:lnTo>
                      <a:pt x="402" y="665"/>
                    </a:lnTo>
                    <a:lnTo>
                      <a:pt x="391" y="705"/>
                    </a:lnTo>
                    <a:lnTo>
                      <a:pt x="383" y="720"/>
                    </a:lnTo>
                    <a:lnTo>
                      <a:pt x="375" y="716"/>
                    </a:lnTo>
                    <a:lnTo>
                      <a:pt x="369" y="711"/>
                    </a:lnTo>
                    <a:lnTo>
                      <a:pt x="362" y="706"/>
                    </a:lnTo>
                    <a:lnTo>
                      <a:pt x="359" y="705"/>
                    </a:lnTo>
                    <a:lnTo>
                      <a:pt x="351" y="704"/>
                    </a:lnTo>
                    <a:lnTo>
                      <a:pt x="334" y="704"/>
                    </a:lnTo>
                    <a:lnTo>
                      <a:pt x="315" y="701"/>
                    </a:lnTo>
                    <a:lnTo>
                      <a:pt x="307" y="701"/>
                    </a:lnTo>
                    <a:lnTo>
                      <a:pt x="304" y="705"/>
                    </a:lnTo>
                    <a:lnTo>
                      <a:pt x="300" y="724"/>
                    </a:lnTo>
                    <a:lnTo>
                      <a:pt x="297" y="735"/>
                    </a:lnTo>
                    <a:lnTo>
                      <a:pt x="296" y="741"/>
                    </a:lnTo>
                    <a:lnTo>
                      <a:pt x="293" y="741"/>
                    </a:lnTo>
                    <a:lnTo>
                      <a:pt x="282" y="730"/>
                    </a:lnTo>
                    <a:lnTo>
                      <a:pt x="281" y="726"/>
                    </a:lnTo>
                    <a:lnTo>
                      <a:pt x="278" y="725"/>
                    </a:lnTo>
                    <a:lnTo>
                      <a:pt x="275" y="719"/>
                    </a:lnTo>
                    <a:lnTo>
                      <a:pt x="271" y="715"/>
                    </a:lnTo>
                    <a:lnTo>
                      <a:pt x="250" y="710"/>
                    </a:lnTo>
                    <a:lnTo>
                      <a:pt x="245" y="710"/>
                    </a:lnTo>
                    <a:lnTo>
                      <a:pt x="237" y="708"/>
                    </a:lnTo>
                    <a:lnTo>
                      <a:pt x="211" y="708"/>
                    </a:lnTo>
                    <a:lnTo>
                      <a:pt x="202" y="695"/>
                    </a:lnTo>
                    <a:lnTo>
                      <a:pt x="196" y="689"/>
                    </a:lnTo>
                    <a:lnTo>
                      <a:pt x="192" y="689"/>
                    </a:lnTo>
                    <a:lnTo>
                      <a:pt x="189" y="690"/>
                    </a:lnTo>
                    <a:lnTo>
                      <a:pt x="176" y="708"/>
                    </a:lnTo>
                    <a:lnTo>
                      <a:pt x="165" y="716"/>
                    </a:lnTo>
                    <a:lnTo>
                      <a:pt x="157" y="725"/>
                    </a:lnTo>
                    <a:lnTo>
                      <a:pt x="151" y="733"/>
                    </a:lnTo>
                    <a:lnTo>
                      <a:pt x="149" y="737"/>
                    </a:lnTo>
                    <a:lnTo>
                      <a:pt x="143" y="747"/>
                    </a:lnTo>
                    <a:lnTo>
                      <a:pt x="138" y="752"/>
                    </a:lnTo>
                    <a:lnTo>
                      <a:pt x="136" y="752"/>
                    </a:lnTo>
                    <a:lnTo>
                      <a:pt x="126" y="752"/>
                    </a:lnTo>
                    <a:lnTo>
                      <a:pt x="120" y="754"/>
                    </a:lnTo>
                    <a:lnTo>
                      <a:pt x="108" y="754"/>
                    </a:lnTo>
                    <a:lnTo>
                      <a:pt x="101" y="754"/>
                    </a:lnTo>
                    <a:lnTo>
                      <a:pt x="94" y="751"/>
                    </a:lnTo>
                    <a:lnTo>
                      <a:pt x="94" y="749"/>
                    </a:lnTo>
                    <a:lnTo>
                      <a:pt x="90" y="737"/>
                    </a:lnTo>
                    <a:lnTo>
                      <a:pt x="90" y="733"/>
                    </a:lnTo>
                    <a:lnTo>
                      <a:pt x="86" y="711"/>
                    </a:lnTo>
                    <a:lnTo>
                      <a:pt x="86" y="693"/>
                    </a:lnTo>
                    <a:lnTo>
                      <a:pt x="83" y="671"/>
                    </a:lnTo>
                    <a:lnTo>
                      <a:pt x="77" y="661"/>
                    </a:lnTo>
                    <a:lnTo>
                      <a:pt x="77" y="652"/>
                    </a:lnTo>
                    <a:lnTo>
                      <a:pt x="74" y="639"/>
                    </a:lnTo>
                    <a:lnTo>
                      <a:pt x="73" y="635"/>
                    </a:lnTo>
                    <a:lnTo>
                      <a:pt x="66" y="628"/>
                    </a:lnTo>
                    <a:lnTo>
                      <a:pt x="61" y="626"/>
                    </a:lnTo>
                    <a:lnTo>
                      <a:pt x="58" y="623"/>
                    </a:lnTo>
                    <a:lnTo>
                      <a:pt x="58" y="615"/>
                    </a:lnTo>
                    <a:lnTo>
                      <a:pt x="58" y="607"/>
                    </a:lnTo>
                    <a:lnTo>
                      <a:pt x="55" y="602"/>
                    </a:lnTo>
                    <a:lnTo>
                      <a:pt x="47" y="598"/>
                    </a:lnTo>
                    <a:lnTo>
                      <a:pt x="47" y="592"/>
                    </a:lnTo>
                    <a:lnTo>
                      <a:pt x="50" y="580"/>
                    </a:lnTo>
                    <a:lnTo>
                      <a:pt x="51" y="579"/>
                    </a:lnTo>
                    <a:lnTo>
                      <a:pt x="58" y="575"/>
                    </a:lnTo>
                    <a:lnTo>
                      <a:pt x="61" y="574"/>
                    </a:lnTo>
                    <a:lnTo>
                      <a:pt x="61" y="570"/>
                    </a:lnTo>
                    <a:lnTo>
                      <a:pt x="57" y="564"/>
                    </a:lnTo>
                    <a:lnTo>
                      <a:pt x="58" y="558"/>
                    </a:lnTo>
                    <a:lnTo>
                      <a:pt x="62" y="553"/>
                    </a:lnTo>
                    <a:lnTo>
                      <a:pt x="61" y="543"/>
                    </a:lnTo>
                    <a:lnTo>
                      <a:pt x="54" y="536"/>
                    </a:lnTo>
                    <a:lnTo>
                      <a:pt x="41" y="526"/>
                    </a:lnTo>
                    <a:lnTo>
                      <a:pt x="36" y="521"/>
                    </a:lnTo>
                    <a:lnTo>
                      <a:pt x="33" y="512"/>
                    </a:lnTo>
                    <a:lnTo>
                      <a:pt x="29" y="480"/>
                    </a:lnTo>
                    <a:lnTo>
                      <a:pt x="29" y="470"/>
                    </a:lnTo>
                    <a:lnTo>
                      <a:pt x="22" y="461"/>
                    </a:lnTo>
                    <a:lnTo>
                      <a:pt x="18" y="457"/>
                    </a:lnTo>
                    <a:lnTo>
                      <a:pt x="7" y="443"/>
                    </a:lnTo>
                    <a:lnTo>
                      <a:pt x="4" y="443"/>
                    </a:lnTo>
                    <a:lnTo>
                      <a:pt x="2" y="439"/>
                    </a:lnTo>
                    <a:lnTo>
                      <a:pt x="0" y="437"/>
                    </a:lnTo>
                    <a:lnTo>
                      <a:pt x="1" y="431"/>
                    </a:lnTo>
                    <a:lnTo>
                      <a:pt x="12" y="412"/>
                    </a:lnTo>
                    <a:lnTo>
                      <a:pt x="23" y="400"/>
                    </a:lnTo>
                    <a:lnTo>
                      <a:pt x="35" y="383"/>
                    </a:lnTo>
                    <a:lnTo>
                      <a:pt x="36" y="373"/>
                    </a:lnTo>
                    <a:lnTo>
                      <a:pt x="35" y="370"/>
                    </a:lnTo>
                    <a:lnTo>
                      <a:pt x="29" y="365"/>
                    </a:lnTo>
                    <a:lnTo>
                      <a:pt x="24" y="362"/>
                    </a:lnTo>
                    <a:lnTo>
                      <a:pt x="20" y="357"/>
                    </a:lnTo>
                    <a:lnTo>
                      <a:pt x="18" y="356"/>
                    </a:lnTo>
                    <a:lnTo>
                      <a:pt x="17" y="350"/>
                    </a:lnTo>
                    <a:lnTo>
                      <a:pt x="15" y="342"/>
                    </a:lnTo>
                    <a:lnTo>
                      <a:pt x="17" y="328"/>
                    </a:lnTo>
                    <a:lnTo>
                      <a:pt x="22" y="319"/>
                    </a:lnTo>
                    <a:lnTo>
                      <a:pt x="27" y="316"/>
                    </a:lnTo>
                    <a:lnTo>
                      <a:pt x="29" y="308"/>
                    </a:lnTo>
                    <a:lnTo>
                      <a:pt x="29" y="303"/>
                    </a:lnTo>
                    <a:lnTo>
                      <a:pt x="27" y="297"/>
                    </a:lnTo>
                    <a:lnTo>
                      <a:pt x="18" y="286"/>
                    </a:lnTo>
                    <a:lnTo>
                      <a:pt x="18" y="283"/>
                    </a:lnTo>
                    <a:lnTo>
                      <a:pt x="22" y="276"/>
                    </a:lnTo>
                    <a:lnTo>
                      <a:pt x="35" y="270"/>
                    </a:lnTo>
                    <a:lnTo>
                      <a:pt x="36" y="268"/>
                    </a:lnTo>
                    <a:lnTo>
                      <a:pt x="36" y="249"/>
                    </a:lnTo>
                    <a:lnTo>
                      <a:pt x="33" y="231"/>
                    </a:lnTo>
                    <a:lnTo>
                      <a:pt x="33" y="220"/>
                    </a:lnTo>
                    <a:lnTo>
                      <a:pt x="35" y="201"/>
                    </a:lnTo>
                    <a:lnTo>
                      <a:pt x="35" y="177"/>
                    </a:lnTo>
                    <a:lnTo>
                      <a:pt x="40" y="166"/>
                    </a:lnTo>
                    <a:lnTo>
                      <a:pt x="47" y="157"/>
                    </a:lnTo>
                    <a:lnTo>
                      <a:pt x="50" y="155"/>
                    </a:lnTo>
                    <a:lnTo>
                      <a:pt x="50" y="152"/>
                    </a:lnTo>
                    <a:lnTo>
                      <a:pt x="35" y="129"/>
                    </a:lnTo>
                    <a:lnTo>
                      <a:pt x="1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252"/>
              <p:cNvSpPr>
                <a:spLocks noChangeAspect="1"/>
              </p:cNvSpPr>
              <p:nvPr/>
            </p:nvSpPr>
            <p:spPr bwMode="gray">
              <a:xfrm>
                <a:off x="1874" y="2831"/>
                <a:ext cx="59" cy="63"/>
              </a:xfrm>
              <a:custGeom>
                <a:avLst/>
                <a:gdLst/>
                <a:ahLst/>
                <a:cxnLst>
                  <a:cxn ang="0">
                    <a:pos x="2" y="252"/>
                  </a:cxn>
                  <a:cxn ang="0">
                    <a:pos x="26" y="272"/>
                  </a:cxn>
                  <a:cxn ang="0">
                    <a:pos x="56" y="283"/>
                  </a:cxn>
                  <a:cxn ang="0">
                    <a:pos x="91" y="297"/>
                  </a:cxn>
                  <a:cxn ang="0">
                    <a:pos x="115" y="304"/>
                  </a:cxn>
                  <a:cxn ang="0">
                    <a:pos x="129" y="310"/>
                  </a:cxn>
                  <a:cxn ang="0">
                    <a:pos x="162" y="307"/>
                  </a:cxn>
                  <a:cxn ang="0">
                    <a:pos x="197" y="314"/>
                  </a:cxn>
                  <a:cxn ang="0">
                    <a:pos x="225" y="303"/>
                  </a:cxn>
                  <a:cxn ang="0">
                    <a:pos x="246" y="283"/>
                  </a:cxn>
                  <a:cxn ang="0">
                    <a:pos x="253" y="272"/>
                  </a:cxn>
                  <a:cxn ang="0">
                    <a:pos x="268" y="253"/>
                  </a:cxn>
                  <a:cxn ang="0">
                    <a:pos x="276" y="236"/>
                  </a:cxn>
                  <a:cxn ang="0">
                    <a:pos x="271" y="229"/>
                  </a:cxn>
                  <a:cxn ang="0">
                    <a:pos x="274" y="199"/>
                  </a:cxn>
                  <a:cxn ang="0">
                    <a:pos x="281" y="184"/>
                  </a:cxn>
                  <a:cxn ang="0">
                    <a:pos x="286" y="175"/>
                  </a:cxn>
                  <a:cxn ang="0">
                    <a:pos x="292" y="172"/>
                  </a:cxn>
                  <a:cxn ang="0">
                    <a:pos x="267" y="148"/>
                  </a:cxn>
                  <a:cxn ang="0">
                    <a:pos x="260" y="126"/>
                  </a:cxn>
                  <a:cxn ang="0">
                    <a:pos x="242" y="113"/>
                  </a:cxn>
                  <a:cxn ang="0">
                    <a:pos x="228" y="108"/>
                  </a:cxn>
                  <a:cxn ang="0">
                    <a:pos x="215" y="91"/>
                  </a:cxn>
                  <a:cxn ang="0">
                    <a:pos x="200" y="86"/>
                  </a:cxn>
                  <a:cxn ang="0">
                    <a:pos x="185" y="77"/>
                  </a:cxn>
                  <a:cxn ang="0">
                    <a:pos x="178" y="73"/>
                  </a:cxn>
                  <a:cxn ang="0">
                    <a:pos x="166" y="55"/>
                  </a:cxn>
                  <a:cxn ang="0">
                    <a:pos x="160" y="48"/>
                  </a:cxn>
                  <a:cxn ang="0">
                    <a:pos x="142" y="60"/>
                  </a:cxn>
                  <a:cxn ang="0">
                    <a:pos x="133" y="50"/>
                  </a:cxn>
                  <a:cxn ang="0">
                    <a:pos x="119" y="27"/>
                  </a:cxn>
                  <a:cxn ang="0">
                    <a:pos x="103" y="12"/>
                  </a:cxn>
                  <a:cxn ang="0">
                    <a:pos x="85" y="0"/>
                  </a:cxn>
                  <a:cxn ang="0">
                    <a:pos x="75" y="2"/>
                  </a:cxn>
                  <a:cxn ang="0">
                    <a:pos x="64" y="12"/>
                  </a:cxn>
                  <a:cxn ang="0">
                    <a:pos x="44" y="16"/>
                  </a:cxn>
                  <a:cxn ang="0">
                    <a:pos x="33" y="27"/>
                  </a:cxn>
                  <a:cxn ang="0">
                    <a:pos x="31" y="72"/>
                  </a:cxn>
                  <a:cxn ang="0">
                    <a:pos x="29" y="97"/>
                  </a:cxn>
                  <a:cxn ang="0">
                    <a:pos x="20" y="172"/>
                  </a:cxn>
                  <a:cxn ang="0">
                    <a:pos x="16" y="188"/>
                  </a:cxn>
                  <a:cxn ang="0">
                    <a:pos x="5" y="210"/>
                  </a:cxn>
                  <a:cxn ang="0">
                    <a:pos x="0" y="252"/>
                  </a:cxn>
                </a:cxnLst>
                <a:rect l="0" t="0" r="r" b="b"/>
                <a:pathLst>
                  <a:path w="292" h="314">
                    <a:moveTo>
                      <a:pt x="0" y="252"/>
                    </a:moveTo>
                    <a:lnTo>
                      <a:pt x="2" y="252"/>
                    </a:lnTo>
                    <a:lnTo>
                      <a:pt x="9" y="253"/>
                    </a:lnTo>
                    <a:lnTo>
                      <a:pt x="26" y="272"/>
                    </a:lnTo>
                    <a:lnTo>
                      <a:pt x="29" y="281"/>
                    </a:lnTo>
                    <a:lnTo>
                      <a:pt x="56" y="283"/>
                    </a:lnTo>
                    <a:lnTo>
                      <a:pt x="66" y="283"/>
                    </a:lnTo>
                    <a:lnTo>
                      <a:pt x="91" y="297"/>
                    </a:lnTo>
                    <a:lnTo>
                      <a:pt x="104" y="302"/>
                    </a:lnTo>
                    <a:lnTo>
                      <a:pt x="115" y="304"/>
                    </a:lnTo>
                    <a:lnTo>
                      <a:pt x="123" y="309"/>
                    </a:lnTo>
                    <a:lnTo>
                      <a:pt x="129" y="310"/>
                    </a:lnTo>
                    <a:lnTo>
                      <a:pt x="149" y="307"/>
                    </a:lnTo>
                    <a:lnTo>
                      <a:pt x="162" y="307"/>
                    </a:lnTo>
                    <a:lnTo>
                      <a:pt x="183" y="310"/>
                    </a:lnTo>
                    <a:lnTo>
                      <a:pt x="197" y="314"/>
                    </a:lnTo>
                    <a:lnTo>
                      <a:pt x="212" y="309"/>
                    </a:lnTo>
                    <a:lnTo>
                      <a:pt x="225" y="303"/>
                    </a:lnTo>
                    <a:lnTo>
                      <a:pt x="236" y="295"/>
                    </a:lnTo>
                    <a:lnTo>
                      <a:pt x="246" y="283"/>
                    </a:lnTo>
                    <a:lnTo>
                      <a:pt x="249" y="281"/>
                    </a:lnTo>
                    <a:lnTo>
                      <a:pt x="253" y="272"/>
                    </a:lnTo>
                    <a:lnTo>
                      <a:pt x="260" y="265"/>
                    </a:lnTo>
                    <a:lnTo>
                      <a:pt x="268" y="253"/>
                    </a:lnTo>
                    <a:lnTo>
                      <a:pt x="271" y="240"/>
                    </a:lnTo>
                    <a:lnTo>
                      <a:pt x="276" y="236"/>
                    </a:lnTo>
                    <a:lnTo>
                      <a:pt x="273" y="231"/>
                    </a:lnTo>
                    <a:lnTo>
                      <a:pt x="271" y="229"/>
                    </a:lnTo>
                    <a:lnTo>
                      <a:pt x="274" y="215"/>
                    </a:lnTo>
                    <a:lnTo>
                      <a:pt x="274" y="199"/>
                    </a:lnTo>
                    <a:lnTo>
                      <a:pt x="276" y="191"/>
                    </a:lnTo>
                    <a:lnTo>
                      <a:pt x="281" y="184"/>
                    </a:lnTo>
                    <a:lnTo>
                      <a:pt x="284" y="183"/>
                    </a:lnTo>
                    <a:lnTo>
                      <a:pt x="286" y="175"/>
                    </a:lnTo>
                    <a:lnTo>
                      <a:pt x="291" y="174"/>
                    </a:lnTo>
                    <a:lnTo>
                      <a:pt x="292" y="172"/>
                    </a:lnTo>
                    <a:lnTo>
                      <a:pt x="287" y="163"/>
                    </a:lnTo>
                    <a:lnTo>
                      <a:pt x="267" y="148"/>
                    </a:lnTo>
                    <a:lnTo>
                      <a:pt x="264" y="145"/>
                    </a:lnTo>
                    <a:lnTo>
                      <a:pt x="260" y="126"/>
                    </a:lnTo>
                    <a:lnTo>
                      <a:pt x="257" y="120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28" y="108"/>
                    </a:lnTo>
                    <a:lnTo>
                      <a:pt x="222" y="102"/>
                    </a:lnTo>
                    <a:lnTo>
                      <a:pt x="215" y="91"/>
                    </a:lnTo>
                    <a:lnTo>
                      <a:pt x="212" y="87"/>
                    </a:lnTo>
                    <a:lnTo>
                      <a:pt x="200" y="86"/>
                    </a:lnTo>
                    <a:lnTo>
                      <a:pt x="193" y="77"/>
                    </a:lnTo>
                    <a:lnTo>
                      <a:pt x="185" y="77"/>
                    </a:lnTo>
                    <a:lnTo>
                      <a:pt x="181" y="76"/>
                    </a:lnTo>
                    <a:lnTo>
                      <a:pt x="178" y="73"/>
                    </a:lnTo>
                    <a:lnTo>
                      <a:pt x="171" y="65"/>
                    </a:lnTo>
                    <a:lnTo>
                      <a:pt x="166" y="55"/>
                    </a:lnTo>
                    <a:lnTo>
                      <a:pt x="165" y="51"/>
                    </a:lnTo>
                    <a:lnTo>
                      <a:pt x="160" y="48"/>
                    </a:lnTo>
                    <a:lnTo>
                      <a:pt x="146" y="59"/>
                    </a:lnTo>
                    <a:lnTo>
                      <a:pt x="142" y="60"/>
                    </a:lnTo>
                    <a:lnTo>
                      <a:pt x="134" y="59"/>
                    </a:lnTo>
                    <a:lnTo>
                      <a:pt x="133" y="50"/>
                    </a:lnTo>
                    <a:lnTo>
                      <a:pt x="128" y="35"/>
                    </a:lnTo>
                    <a:lnTo>
                      <a:pt x="119" y="27"/>
                    </a:lnTo>
                    <a:lnTo>
                      <a:pt x="108" y="17"/>
                    </a:lnTo>
                    <a:lnTo>
                      <a:pt x="103" y="12"/>
                    </a:lnTo>
                    <a:lnTo>
                      <a:pt x="91" y="2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2"/>
                    </a:lnTo>
                    <a:lnTo>
                      <a:pt x="71" y="8"/>
                    </a:lnTo>
                    <a:lnTo>
                      <a:pt x="64" y="12"/>
                    </a:lnTo>
                    <a:lnTo>
                      <a:pt x="45" y="10"/>
                    </a:lnTo>
                    <a:lnTo>
                      <a:pt x="44" y="16"/>
                    </a:lnTo>
                    <a:lnTo>
                      <a:pt x="34" y="24"/>
                    </a:lnTo>
                    <a:lnTo>
                      <a:pt x="33" y="27"/>
                    </a:lnTo>
                    <a:lnTo>
                      <a:pt x="34" y="50"/>
                    </a:lnTo>
                    <a:lnTo>
                      <a:pt x="31" y="72"/>
                    </a:lnTo>
                    <a:lnTo>
                      <a:pt x="31" y="87"/>
                    </a:lnTo>
                    <a:lnTo>
                      <a:pt x="29" y="97"/>
                    </a:lnTo>
                    <a:lnTo>
                      <a:pt x="20" y="121"/>
                    </a:lnTo>
                    <a:lnTo>
                      <a:pt x="20" y="172"/>
                    </a:lnTo>
                    <a:lnTo>
                      <a:pt x="18" y="182"/>
                    </a:lnTo>
                    <a:lnTo>
                      <a:pt x="16" y="188"/>
                    </a:lnTo>
                    <a:lnTo>
                      <a:pt x="9" y="201"/>
                    </a:lnTo>
                    <a:lnTo>
                      <a:pt x="5" y="210"/>
                    </a:lnTo>
                    <a:lnTo>
                      <a:pt x="1" y="236"/>
                    </a:lnTo>
                    <a:lnTo>
                      <a:pt x="0" y="25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253"/>
              <p:cNvSpPr>
                <a:spLocks noChangeAspect="1"/>
              </p:cNvSpPr>
              <p:nvPr/>
            </p:nvSpPr>
            <p:spPr bwMode="gray">
              <a:xfrm>
                <a:off x="1844" y="2396"/>
                <a:ext cx="53" cy="77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" y="41"/>
                  </a:cxn>
                  <a:cxn ang="0">
                    <a:pos x="152" y="83"/>
                  </a:cxn>
                  <a:cxn ang="0">
                    <a:pos x="172" y="84"/>
                  </a:cxn>
                  <a:cxn ang="0">
                    <a:pos x="195" y="94"/>
                  </a:cxn>
                  <a:cxn ang="0">
                    <a:pos x="211" y="112"/>
                  </a:cxn>
                  <a:cxn ang="0">
                    <a:pos x="232" y="139"/>
                  </a:cxn>
                  <a:cxn ang="0">
                    <a:pos x="217" y="159"/>
                  </a:cxn>
                  <a:cxn ang="0">
                    <a:pos x="220" y="165"/>
                  </a:cxn>
                  <a:cxn ang="0">
                    <a:pos x="212" y="182"/>
                  </a:cxn>
                  <a:cxn ang="0">
                    <a:pos x="189" y="186"/>
                  </a:cxn>
                  <a:cxn ang="0">
                    <a:pos x="183" y="193"/>
                  </a:cxn>
                  <a:cxn ang="0">
                    <a:pos x="174" y="228"/>
                  </a:cxn>
                  <a:cxn ang="0">
                    <a:pos x="189" y="255"/>
                  </a:cxn>
                  <a:cxn ang="0">
                    <a:pos x="200" y="268"/>
                  </a:cxn>
                  <a:cxn ang="0">
                    <a:pos x="217" y="273"/>
                  </a:cxn>
                  <a:cxn ang="0">
                    <a:pos x="226" y="289"/>
                  </a:cxn>
                  <a:cxn ang="0">
                    <a:pos x="233" y="311"/>
                  </a:cxn>
                  <a:cxn ang="0">
                    <a:pos x="263" y="347"/>
                  </a:cxn>
                  <a:cxn ang="0">
                    <a:pos x="254" y="350"/>
                  </a:cxn>
                  <a:cxn ang="0">
                    <a:pos x="233" y="348"/>
                  </a:cxn>
                  <a:cxn ang="0">
                    <a:pos x="213" y="353"/>
                  </a:cxn>
                  <a:cxn ang="0">
                    <a:pos x="183" y="366"/>
                  </a:cxn>
                  <a:cxn ang="0">
                    <a:pos x="158" y="374"/>
                  </a:cxn>
                  <a:cxn ang="0">
                    <a:pos x="134" y="386"/>
                  </a:cxn>
                  <a:cxn ang="0">
                    <a:pos x="102" y="369"/>
                  </a:cxn>
                  <a:cxn ang="0">
                    <a:pos x="91" y="357"/>
                  </a:cxn>
                  <a:cxn ang="0">
                    <a:pos x="89" y="332"/>
                  </a:cxn>
                  <a:cxn ang="0">
                    <a:pos x="77" y="288"/>
                  </a:cxn>
                  <a:cxn ang="0">
                    <a:pos x="86" y="257"/>
                  </a:cxn>
                  <a:cxn ang="0">
                    <a:pos x="95" y="234"/>
                  </a:cxn>
                  <a:cxn ang="0">
                    <a:pos x="79" y="209"/>
                  </a:cxn>
                  <a:cxn ang="0">
                    <a:pos x="72" y="193"/>
                  </a:cxn>
                  <a:cxn ang="0">
                    <a:pos x="67" y="171"/>
                  </a:cxn>
                  <a:cxn ang="0">
                    <a:pos x="37" y="174"/>
                  </a:cxn>
                  <a:cxn ang="0">
                    <a:pos x="27" y="163"/>
                  </a:cxn>
                  <a:cxn ang="0">
                    <a:pos x="0" y="128"/>
                  </a:cxn>
                  <a:cxn ang="0">
                    <a:pos x="1" y="121"/>
                  </a:cxn>
                  <a:cxn ang="0">
                    <a:pos x="11" y="91"/>
                  </a:cxn>
                  <a:cxn ang="0">
                    <a:pos x="40" y="75"/>
                  </a:cxn>
                  <a:cxn ang="0">
                    <a:pos x="38" y="64"/>
                  </a:cxn>
                  <a:cxn ang="0">
                    <a:pos x="24" y="52"/>
                  </a:cxn>
                  <a:cxn ang="0">
                    <a:pos x="29" y="35"/>
                  </a:cxn>
                  <a:cxn ang="0">
                    <a:pos x="46" y="26"/>
                  </a:cxn>
                  <a:cxn ang="0">
                    <a:pos x="72" y="13"/>
                  </a:cxn>
                  <a:cxn ang="0">
                    <a:pos x="81" y="2"/>
                  </a:cxn>
                </a:cxnLst>
                <a:rect l="0" t="0" r="r" b="b"/>
                <a:pathLst>
                  <a:path w="265" h="386">
                    <a:moveTo>
                      <a:pt x="81" y="2"/>
                    </a:moveTo>
                    <a:lnTo>
                      <a:pt x="87" y="3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8" y="10"/>
                    </a:lnTo>
                    <a:lnTo>
                      <a:pt x="141" y="41"/>
                    </a:lnTo>
                    <a:lnTo>
                      <a:pt x="150" y="53"/>
                    </a:lnTo>
                    <a:lnTo>
                      <a:pt x="151" y="59"/>
                    </a:lnTo>
                    <a:lnTo>
                      <a:pt x="152" y="83"/>
                    </a:lnTo>
                    <a:lnTo>
                      <a:pt x="156" y="84"/>
                    </a:lnTo>
                    <a:lnTo>
                      <a:pt x="162" y="84"/>
                    </a:lnTo>
                    <a:lnTo>
                      <a:pt x="172" y="84"/>
                    </a:lnTo>
                    <a:lnTo>
                      <a:pt x="179" y="85"/>
                    </a:lnTo>
                    <a:lnTo>
                      <a:pt x="183" y="88"/>
                    </a:lnTo>
                    <a:lnTo>
                      <a:pt x="195" y="94"/>
                    </a:lnTo>
                    <a:lnTo>
                      <a:pt x="197" y="96"/>
                    </a:lnTo>
                    <a:lnTo>
                      <a:pt x="202" y="104"/>
                    </a:lnTo>
                    <a:lnTo>
                      <a:pt x="211" y="112"/>
                    </a:lnTo>
                    <a:lnTo>
                      <a:pt x="222" y="120"/>
                    </a:lnTo>
                    <a:lnTo>
                      <a:pt x="228" y="136"/>
                    </a:lnTo>
                    <a:lnTo>
                      <a:pt x="232" y="139"/>
                    </a:lnTo>
                    <a:lnTo>
                      <a:pt x="231" y="142"/>
                    </a:lnTo>
                    <a:lnTo>
                      <a:pt x="224" y="148"/>
                    </a:lnTo>
                    <a:lnTo>
                      <a:pt x="217" y="159"/>
                    </a:lnTo>
                    <a:lnTo>
                      <a:pt x="216" y="163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0" y="172"/>
                    </a:lnTo>
                    <a:lnTo>
                      <a:pt x="213" y="179"/>
                    </a:lnTo>
                    <a:lnTo>
                      <a:pt x="212" y="182"/>
                    </a:lnTo>
                    <a:lnTo>
                      <a:pt x="205" y="183"/>
                    </a:lnTo>
                    <a:lnTo>
                      <a:pt x="196" y="183"/>
                    </a:lnTo>
                    <a:lnTo>
                      <a:pt x="189" y="186"/>
                    </a:lnTo>
                    <a:lnTo>
                      <a:pt x="185" y="188"/>
                    </a:lnTo>
                    <a:lnTo>
                      <a:pt x="184" y="191"/>
                    </a:lnTo>
                    <a:lnTo>
                      <a:pt x="183" y="193"/>
                    </a:lnTo>
                    <a:lnTo>
                      <a:pt x="181" y="208"/>
                    </a:lnTo>
                    <a:lnTo>
                      <a:pt x="178" y="217"/>
                    </a:lnTo>
                    <a:lnTo>
                      <a:pt x="174" y="228"/>
                    </a:lnTo>
                    <a:lnTo>
                      <a:pt x="174" y="234"/>
                    </a:lnTo>
                    <a:lnTo>
                      <a:pt x="180" y="240"/>
                    </a:lnTo>
                    <a:lnTo>
                      <a:pt x="189" y="255"/>
                    </a:lnTo>
                    <a:lnTo>
                      <a:pt x="191" y="256"/>
                    </a:lnTo>
                    <a:lnTo>
                      <a:pt x="200" y="263"/>
                    </a:lnTo>
                    <a:lnTo>
                      <a:pt x="200" y="268"/>
                    </a:lnTo>
                    <a:lnTo>
                      <a:pt x="204" y="272"/>
                    </a:lnTo>
                    <a:lnTo>
                      <a:pt x="205" y="273"/>
                    </a:lnTo>
                    <a:lnTo>
                      <a:pt x="217" y="273"/>
                    </a:lnTo>
                    <a:lnTo>
                      <a:pt x="220" y="276"/>
                    </a:lnTo>
                    <a:lnTo>
                      <a:pt x="221" y="284"/>
                    </a:lnTo>
                    <a:lnTo>
                      <a:pt x="226" y="289"/>
                    </a:lnTo>
                    <a:lnTo>
                      <a:pt x="226" y="299"/>
                    </a:lnTo>
                    <a:lnTo>
                      <a:pt x="232" y="305"/>
                    </a:lnTo>
                    <a:lnTo>
                      <a:pt x="233" y="311"/>
                    </a:lnTo>
                    <a:lnTo>
                      <a:pt x="239" y="321"/>
                    </a:lnTo>
                    <a:lnTo>
                      <a:pt x="253" y="338"/>
                    </a:lnTo>
                    <a:lnTo>
                      <a:pt x="263" y="347"/>
                    </a:lnTo>
                    <a:lnTo>
                      <a:pt x="265" y="347"/>
                    </a:lnTo>
                    <a:lnTo>
                      <a:pt x="265" y="349"/>
                    </a:lnTo>
                    <a:lnTo>
                      <a:pt x="254" y="350"/>
                    </a:lnTo>
                    <a:lnTo>
                      <a:pt x="240" y="352"/>
                    </a:lnTo>
                    <a:lnTo>
                      <a:pt x="234" y="349"/>
                    </a:lnTo>
                    <a:lnTo>
                      <a:pt x="233" y="348"/>
                    </a:lnTo>
                    <a:lnTo>
                      <a:pt x="229" y="347"/>
                    </a:lnTo>
                    <a:lnTo>
                      <a:pt x="224" y="347"/>
                    </a:lnTo>
                    <a:lnTo>
                      <a:pt x="213" y="353"/>
                    </a:lnTo>
                    <a:lnTo>
                      <a:pt x="205" y="363"/>
                    </a:lnTo>
                    <a:lnTo>
                      <a:pt x="191" y="363"/>
                    </a:lnTo>
                    <a:lnTo>
                      <a:pt x="183" y="366"/>
                    </a:lnTo>
                    <a:lnTo>
                      <a:pt x="178" y="371"/>
                    </a:lnTo>
                    <a:lnTo>
                      <a:pt x="167" y="371"/>
                    </a:lnTo>
                    <a:lnTo>
                      <a:pt x="158" y="374"/>
                    </a:lnTo>
                    <a:lnTo>
                      <a:pt x="152" y="384"/>
                    </a:lnTo>
                    <a:lnTo>
                      <a:pt x="147" y="386"/>
                    </a:lnTo>
                    <a:lnTo>
                      <a:pt x="134" y="386"/>
                    </a:lnTo>
                    <a:lnTo>
                      <a:pt x="124" y="384"/>
                    </a:lnTo>
                    <a:lnTo>
                      <a:pt x="108" y="374"/>
                    </a:lnTo>
                    <a:lnTo>
                      <a:pt x="102" y="369"/>
                    </a:lnTo>
                    <a:lnTo>
                      <a:pt x="98" y="363"/>
                    </a:lnTo>
                    <a:lnTo>
                      <a:pt x="95" y="362"/>
                    </a:lnTo>
                    <a:lnTo>
                      <a:pt x="91" y="357"/>
                    </a:lnTo>
                    <a:lnTo>
                      <a:pt x="89" y="354"/>
                    </a:lnTo>
                    <a:lnTo>
                      <a:pt x="91" y="341"/>
                    </a:lnTo>
                    <a:lnTo>
                      <a:pt x="89" y="332"/>
                    </a:lnTo>
                    <a:lnTo>
                      <a:pt x="78" y="322"/>
                    </a:lnTo>
                    <a:lnTo>
                      <a:pt x="77" y="319"/>
                    </a:lnTo>
                    <a:lnTo>
                      <a:pt x="77" y="288"/>
                    </a:lnTo>
                    <a:lnTo>
                      <a:pt x="83" y="274"/>
                    </a:lnTo>
                    <a:lnTo>
                      <a:pt x="86" y="267"/>
                    </a:lnTo>
                    <a:lnTo>
                      <a:pt x="86" y="257"/>
                    </a:lnTo>
                    <a:lnTo>
                      <a:pt x="95" y="244"/>
                    </a:lnTo>
                    <a:lnTo>
                      <a:pt x="97" y="241"/>
                    </a:lnTo>
                    <a:lnTo>
                      <a:pt x="95" y="234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79" y="209"/>
                    </a:lnTo>
                    <a:lnTo>
                      <a:pt x="77" y="208"/>
                    </a:lnTo>
                    <a:lnTo>
                      <a:pt x="68" y="207"/>
                    </a:lnTo>
                    <a:lnTo>
                      <a:pt x="72" y="193"/>
                    </a:lnTo>
                    <a:lnTo>
                      <a:pt x="72" y="186"/>
                    </a:lnTo>
                    <a:lnTo>
                      <a:pt x="72" y="180"/>
                    </a:lnTo>
                    <a:lnTo>
                      <a:pt x="67" y="171"/>
                    </a:lnTo>
                    <a:lnTo>
                      <a:pt x="59" y="171"/>
                    </a:lnTo>
                    <a:lnTo>
                      <a:pt x="46" y="175"/>
                    </a:lnTo>
                    <a:lnTo>
                      <a:pt x="37" y="174"/>
                    </a:lnTo>
                    <a:lnTo>
                      <a:pt x="37" y="171"/>
                    </a:lnTo>
                    <a:lnTo>
                      <a:pt x="33" y="169"/>
                    </a:lnTo>
                    <a:lnTo>
                      <a:pt x="27" y="163"/>
                    </a:lnTo>
                    <a:lnTo>
                      <a:pt x="23" y="155"/>
                    </a:lnTo>
                    <a:lnTo>
                      <a:pt x="12" y="144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21"/>
                    </a:lnTo>
                    <a:lnTo>
                      <a:pt x="7" y="112"/>
                    </a:lnTo>
                    <a:lnTo>
                      <a:pt x="11" y="106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29" y="83"/>
                    </a:lnTo>
                    <a:lnTo>
                      <a:pt x="40" y="75"/>
                    </a:lnTo>
                    <a:lnTo>
                      <a:pt x="45" y="69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32" y="66"/>
                    </a:lnTo>
                    <a:lnTo>
                      <a:pt x="27" y="64"/>
                    </a:lnTo>
                    <a:lnTo>
                      <a:pt x="24" y="52"/>
                    </a:lnTo>
                    <a:lnTo>
                      <a:pt x="24" y="43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40" y="32"/>
                    </a:lnTo>
                    <a:lnTo>
                      <a:pt x="43" y="30"/>
                    </a:lnTo>
                    <a:lnTo>
                      <a:pt x="46" y="26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72" y="13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254"/>
              <p:cNvSpPr>
                <a:spLocks noChangeAspect="1"/>
              </p:cNvSpPr>
              <p:nvPr/>
            </p:nvSpPr>
            <p:spPr bwMode="gray">
              <a:xfrm>
                <a:off x="1919" y="2425"/>
                <a:ext cx="32" cy="40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13" y="169"/>
                  </a:cxn>
                  <a:cxn ang="0">
                    <a:pos x="15" y="166"/>
                  </a:cxn>
                  <a:cxn ang="0">
                    <a:pos x="17" y="147"/>
                  </a:cxn>
                  <a:cxn ang="0">
                    <a:pos x="22" y="125"/>
                  </a:cxn>
                  <a:cxn ang="0">
                    <a:pos x="23" y="110"/>
                  </a:cxn>
                  <a:cxn ang="0">
                    <a:pos x="18" y="102"/>
                  </a:cxn>
                  <a:cxn ang="0">
                    <a:pos x="17" y="101"/>
                  </a:cxn>
                  <a:cxn ang="0">
                    <a:pos x="17" y="99"/>
                  </a:cxn>
                  <a:cxn ang="0">
                    <a:pos x="8" y="86"/>
                  </a:cxn>
                  <a:cxn ang="0">
                    <a:pos x="5" y="75"/>
                  </a:cxn>
                  <a:cxn ang="0">
                    <a:pos x="3" y="56"/>
                  </a:cxn>
                  <a:cxn ang="0">
                    <a:pos x="3" y="34"/>
                  </a:cxn>
                  <a:cxn ang="0">
                    <a:pos x="7" y="24"/>
                  </a:cxn>
                  <a:cxn ang="0">
                    <a:pos x="15" y="18"/>
                  </a:cxn>
                  <a:cxn ang="0">
                    <a:pos x="19" y="12"/>
                  </a:cxn>
                  <a:cxn ang="0">
                    <a:pos x="19" y="10"/>
                  </a:cxn>
                  <a:cxn ang="0">
                    <a:pos x="22" y="7"/>
                  </a:cxn>
                  <a:cxn ang="0">
                    <a:pos x="28" y="5"/>
                  </a:cxn>
                  <a:cxn ang="0">
                    <a:pos x="32" y="1"/>
                  </a:cxn>
                  <a:cxn ang="0">
                    <a:pos x="35" y="0"/>
                  </a:cxn>
                  <a:cxn ang="0">
                    <a:pos x="49" y="8"/>
                  </a:cxn>
                  <a:cxn ang="0">
                    <a:pos x="61" y="13"/>
                  </a:cxn>
                  <a:cxn ang="0">
                    <a:pos x="73" y="19"/>
                  </a:cxn>
                  <a:cxn ang="0">
                    <a:pos x="85" y="21"/>
                  </a:cxn>
                  <a:cxn ang="0">
                    <a:pos x="98" y="28"/>
                  </a:cxn>
                  <a:cxn ang="0">
                    <a:pos x="113" y="39"/>
                  </a:cxn>
                  <a:cxn ang="0">
                    <a:pos x="116" y="40"/>
                  </a:cxn>
                  <a:cxn ang="0">
                    <a:pos x="130" y="53"/>
                  </a:cxn>
                  <a:cxn ang="0">
                    <a:pos x="135" y="59"/>
                  </a:cxn>
                  <a:cxn ang="0">
                    <a:pos x="146" y="65"/>
                  </a:cxn>
                  <a:cxn ang="0">
                    <a:pos x="156" y="75"/>
                  </a:cxn>
                  <a:cxn ang="0">
                    <a:pos x="156" y="86"/>
                  </a:cxn>
                  <a:cxn ang="0">
                    <a:pos x="157" y="86"/>
                  </a:cxn>
                  <a:cxn ang="0">
                    <a:pos x="144" y="99"/>
                  </a:cxn>
                  <a:cxn ang="0">
                    <a:pos x="141" y="107"/>
                  </a:cxn>
                  <a:cxn ang="0">
                    <a:pos x="128" y="125"/>
                  </a:cxn>
                  <a:cxn ang="0">
                    <a:pos x="118" y="137"/>
                  </a:cxn>
                  <a:cxn ang="0">
                    <a:pos x="114" y="144"/>
                  </a:cxn>
                  <a:cxn ang="0">
                    <a:pos x="105" y="166"/>
                  </a:cxn>
                  <a:cxn ang="0">
                    <a:pos x="78" y="190"/>
                  </a:cxn>
                  <a:cxn ang="0">
                    <a:pos x="76" y="193"/>
                  </a:cxn>
                  <a:cxn ang="0">
                    <a:pos x="71" y="195"/>
                  </a:cxn>
                  <a:cxn ang="0">
                    <a:pos x="61" y="195"/>
                  </a:cxn>
                  <a:cxn ang="0">
                    <a:pos x="54" y="191"/>
                  </a:cxn>
                  <a:cxn ang="0">
                    <a:pos x="48" y="191"/>
                  </a:cxn>
                  <a:cxn ang="0">
                    <a:pos x="44" y="193"/>
                  </a:cxn>
                  <a:cxn ang="0">
                    <a:pos x="28" y="200"/>
                  </a:cxn>
                  <a:cxn ang="0">
                    <a:pos x="22" y="200"/>
                  </a:cxn>
                  <a:cxn ang="0">
                    <a:pos x="19" y="199"/>
                  </a:cxn>
                  <a:cxn ang="0">
                    <a:pos x="10" y="193"/>
                  </a:cxn>
                  <a:cxn ang="0">
                    <a:pos x="0" y="182"/>
                  </a:cxn>
                </a:cxnLst>
                <a:rect l="0" t="0" r="r" b="b"/>
                <a:pathLst>
                  <a:path w="157" h="200">
                    <a:moveTo>
                      <a:pt x="0" y="182"/>
                    </a:moveTo>
                    <a:lnTo>
                      <a:pt x="13" y="169"/>
                    </a:lnTo>
                    <a:lnTo>
                      <a:pt x="15" y="166"/>
                    </a:lnTo>
                    <a:lnTo>
                      <a:pt x="17" y="147"/>
                    </a:lnTo>
                    <a:lnTo>
                      <a:pt x="22" y="125"/>
                    </a:lnTo>
                    <a:lnTo>
                      <a:pt x="23" y="110"/>
                    </a:lnTo>
                    <a:lnTo>
                      <a:pt x="18" y="102"/>
                    </a:lnTo>
                    <a:lnTo>
                      <a:pt x="17" y="101"/>
                    </a:lnTo>
                    <a:lnTo>
                      <a:pt x="17" y="99"/>
                    </a:lnTo>
                    <a:lnTo>
                      <a:pt x="8" y="86"/>
                    </a:lnTo>
                    <a:lnTo>
                      <a:pt x="5" y="75"/>
                    </a:lnTo>
                    <a:lnTo>
                      <a:pt x="3" y="56"/>
                    </a:lnTo>
                    <a:lnTo>
                      <a:pt x="3" y="34"/>
                    </a:lnTo>
                    <a:lnTo>
                      <a:pt x="7" y="24"/>
                    </a:lnTo>
                    <a:lnTo>
                      <a:pt x="15" y="18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8" y="5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49" y="8"/>
                    </a:lnTo>
                    <a:lnTo>
                      <a:pt x="61" y="13"/>
                    </a:lnTo>
                    <a:lnTo>
                      <a:pt x="73" y="19"/>
                    </a:lnTo>
                    <a:lnTo>
                      <a:pt x="85" y="21"/>
                    </a:lnTo>
                    <a:lnTo>
                      <a:pt x="98" y="28"/>
                    </a:lnTo>
                    <a:lnTo>
                      <a:pt x="113" y="39"/>
                    </a:lnTo>
                    <a:lnTo>
                      <a:pt x="116" y="40"/>
                    </a:lnTo>
                    <a:lnTo>
                      <a:pt x="130" y="53"/>
                    </a:lnTo>
                    <a:lnTo>
                      <a:pt x="135" y="59"/>
                    </a:lnTo>
                    <a:lnTo>
                      <a:pt x="146" y="65"/>
                    </a:lnTo>
                    <a:lnTo>
                      <a:pt x="156" y="75"/>
                    </a:lnTo>
                    <a:lnTo>
                      <a:pt x="156" y="86"/>
                    </a:lnTo>
                    <a:lnTo>
                      <a:pt x="157" y="86"/>
                    </a:lnTo>
                    <a:lnTo>
                      <a:pt x="144" y="99"/>
                    </a:lnTo>
                    <a:lnTo>
                      <a:pt x="141" y="107"/>
                    </a:lnTo>
                    <a:lnTo>
                      <a:pt x="128" y="125"/>
                    </a:lnTo>
                    <a:lnTo>
                      <a:pt x="118" y="137"/>
                    </a:lnTo>
                    <a:lnTo>
                      <a:pt x="114" y="144"/>
                    </a:lnTo>
                    <a:lnTo>
                      <a:pt x="105" y="166"/>
                    </a:lnTo>
                    <a:lnTo>
                      <a:pt x="78" y="190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61" y="195"/>
                    </a:lnTo>
                    <a:lnTo>
                      <a:pt x="54" y="191"/>
                    </a:lnTo>
                    <a:lnTo>
                      <a:pt x="48" y="191"/>
                    </a:lnTo>
                    <a:lnTo>
                      <a:pt x="44" y="193"/>
                    </a:lnTo>
                    <a:lnTo>
                      <a:pt x="28" y="200"/>
                    </a:lnTo>
                    <a:lnTo>
                      <a:pt x="22" y="200"/>
                    </a:lnTo>
                    <a:lnTo>
                      <a:pt x="19" y="199"/>
                    </a:lnTo>
                    <a:lnTo>
                      <a:pt x="10" y="193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255"/>
              <p:cNvSpPr>
                <a:spLocks noChangeAspect="1"/>
              </p:cNvSpPr>
              <p:nvPr/>
            </p:nvSpPr>
            <p:spPr bwMode="gray">
              <a:xfrm>
                <a:off x="1624" y="2488"/>
                <a:ext cx="137" cy="201"/>
              </a:xfrm>
              <a:custGeom>
                <a:avLst/>
                <a:gdLst/>
                <a:ahLst/>
                <a:cxnLst>
                  <a:cxn ang="0">
                    <a:pos x="319" y="13"/>
                  </a:cxn>
                  <a:cxn ang="0">
                    <a:pos x="335" y="50"/>
                  </a:cxn>
                  <a:cxn ang="0">
                    <a:pos x="284" y="110"/>
                  </a:cxn>
                  <a:cxn ang="0">
                    <a:pos x="204" y="156"/>
                  </a:cxn>
                  <a:cxn ang="0">
                    <a:pos x="170" y="190"/>
                  </a:cxn>
                  <a:cxn ang="0">
                    <a:pos x="159" y="190"/>
                  </a:cxn>
                  <a:cxn ang="0">
                    <a:pos x="138" y="253"/>
                  </a:cxn>
                  <a:cxn ang="0">
                    <a:pos x="97" y="260"/>
                  </a:cxn>
                  <a:cxn ang="0">
                    <a:pos x="72" y="242"/>
                  </a:cxn>
                  <a:cxn ang="0">
                    <a:pos x="43" y="242"/>
                  </a:cxn>
                  <a:cxn ang="0">
                    <a:pos x="52" y="214"/>
                  </a:cxn>
                  <a:cxn ang="0">
                    <a:pos x="51" y="188"/>
                  </a:cxn>
                  <a:cxn ang="0">
                    <a:pos x="3" y="231"/>
                  </a:cxn>
                  <a:cxn ang="0">
                    <a:pos x="9" y="271"/>
                  </a:cxn>
                  <a:cxn ang="0">
                    <a:pos x="21" y="308"/>
                  </a:cxn>
                  <a:cxn ang="0">
                    <a:pos x="51" y="350"/>
                  </a:cxn>
                  <a:cxn ang="0">
                    <a:pos x="89" y="387"/>
                  </a:cxn>
                  <a:cxn ang="0">
                    <a:pos x="140" y="478"/>
                  </a:cxn>
                  <a:cxn ang="0">
                    <a:pos x="188" y="578"/>
                  </a:cxn>
                  <a:cxn ang="0">
                    <a:pos x="212" y="632"/>
                  </a:cxn>
                  <a:cxn ang="0">
                    <a:pos x="256" y="711"/>
                  </a:cxn>
                  <a:cxn ang="0">
                    <a:pos x="267" y="764"/>
                  </a:cxn>
                  <a:cxn ang="0">
                    <a:pos x="298" y="807"/>
                  </a:cxn>
                  <a:cxn ang="0">
                    <a:pos x="391" y="874"/>
                  </a:cxn>
                  <a:cxn ang="0">
                    <a:pos x="481" y="922"/>
                  </a:cxn>
                  <a:cxn ang="0">
                    <a:pos x="532" y="957"/>
                  </a:cxn>
                  <a:cxn ang="0">
                    <a:pos x="584" y="1001"/>
                  </a:cxn>
                  <a:cxn ang="0">
                    <a:pos x="620" y="995"/>
                  </a:cxn>
                  <a:cxn ang="0">
                    <a:pos x="638" y="968"/>
                  </a:cxn>
                  <a:cxn ang="0">
                    <a:pos x="649" y="935"/>
                  </a:cxn>
                  <a:cxn ang="0">
                    <a:pos x="665" y="888"/>
                  </a:cxn>
                  <a:cxn ang="0">
                    <a:pos x="651" y="865"/>
                  </a:cxn>
                  <a:cxn ang="0">
                    <a:pos x="665" y="826"/>
                  </a:cxn>
                  <a:cxn ang="0">
                    <a:pos x="671" y="793"/>
                  </a:cxn>
                  <a:cxn ang="0">
                    <a:pos x="671" y="724"/>
                  </a:cxn>
                  <a:cxn ang="0">
                    <a:pos x="686" y="675"/>
                  </a:cxn>
                  <a:cxn ang="0">
                    <a:pos x="612" y="598"/>
                  </a:cxn>
                  <a:cxn ang="0">
                    <a:pos x="591" y="564"/>
                  </a:cxn>
                  <a:cxn ang="0">
                    <a:pos x="578" y="514"/>
                  </a:cxn>
                  <a:cxn ang="0">
                    <a:pos x="502" y="537"/>
                  </a:cxn>
                  <a:cxn ang="0">
                    <a:pos x="468" y="512"/>
                  </a:cxn>
                  <a:cxn ang="0">
                    <a:pos x="450" y="480"/>
                  </a:cxn>
                  <a:cxn ang="0">
                    <a:pos x="422" y="432"/>
                  </a:cxn>
                  <a:cxn ang="0">
                    <a:pos x="428" y="362"/>
                  </a:cxn>
                  <a:cxn ang="0">
                    <a:pos x="452" y="318"/>
                  </a:cxn>
                  <a:cxn ang="0">
                    <a:pos x="510" y="254"/>
                  </a:cxn>
                  <a:cxn ang="0">
                    <a:pos x="620" y="225"/>
                  </a:cxn>
                  <a:cxn ang="0">
                    <a:pos x="596" y="205"/>
                  </a:cxn>
                  <a:cxn ang="0">
                    <a:pos x="593" y="182"/>
                  </a:cxn>
                  <a:cxn ang="0">
                    <a:pos x="605" y="137"/>
                  </a:cxn>
                  <a:cxn ang="0">
                    <a:pos x="553" y="126"/>
                  </a:cxn>
                  <a:cxn ang="0">
                    <a:pos x="516" y="120"/>
                  </a:cxn>
                  <a:cxn ang="0">
                    <a:pos x="499" y="132"/>
                  </a:cxn>
                  <a:cxn ang="0">
                    <a:pos x="461" y="130"/>
                  </a:cxn>
                  <a:cxn ang="0">
                    <a:pos x="438" y="96"/>
                  </a:cxn>
                  <a:cxn ang="0">
                    <a:pos x="419" y="69"/>
                  </a:cxn>
                  <a:cxn ang="0">
                    <a:pos x="394" y="55"/>
                  </a:cxn>
                  <a:cxn ang="0">
                    <a:pos x="366" y="21"/>
                  </a:cxn>
                  <a:cxn ang="0">
                    <a:pos x="332" y="0"/>
                  </a:cxn>
                </a:cxnLst>
                <a:rect l="0" t="0" r="r" b="b"/>
                <a:pathLst>
                  <a:path w="686" h="1005">
                    <a:moveTo>
                      <a:pt x="328" y="0"/>
                    </a:moveTo>
                    <a:lnTo>
                      <a:pt x="326" y="2"/>
                    </a:lnTo>
                    <a:lnTo>
                      <a:pt x="315" y="2"/>
                    </a:lnTo>
                    <a:lnTo>
                      <a:pt x="314" y="11"/>
                    </a:lnTo>
                    <a:lnTo>
                      <a:pt x="319" y="13"/>
                    </a:lnTo>
                    <a:lnTo>
                      <a:pt x="321" y="16"/>
                    </a:lnTo>
                    <a:lnTo>
                      <a:pt x="326" y="27"/>
                    </a:lnTo>
                    <a:lnTo>
                      <a:pt x="327" y="32"/>
                    </a:lnTo>
                    <a:lnTo>
                      <a:pt x="335" y="49"/>
                    </a:lnTo>
                    <a:lnTo>
                      <a:pt x="335" y="50"/>
                    </a:lnTo>
                    <a:lnTo>
                      <a:pt x="326" y="50"/>
                    </a:lnTo>
                    <a:lnTo>
                      <a:pt x="319" y="65"/>
                    </a:lnTo>
                    <a:lnTo>
                      <a:pt x="305" y="89"/>
                    </a:lnTo>
                    <a:lnTo>
                      <a:pt x="292" y="104"/>
                    </a:lnTo>
                    <a:lnTo>
                      <a:pt x="284" y="110"/>
                    </a:lnTo>
                    <a:lnTo>
                      <a:pt x="274" y="119"/>
                    </a:lnTo>
                    <a:lnTo>
                      <a:pt x="265" y="131"/>
                    </a:lnTo>
                    <a:lnTo>
                      <a:pt x="256" y="137"/>
                    </a:lnTo>
                    <a:lnTo>
                      <a:pt x="240" y="145"/>
                    </a:lnTo>
                    <a:lnTo>
                      <a:pt x="204" y="156"/>
                    </a:lnTo>
                    <a:lnTo>
                      <a:pt x="186" y="163"/>
                    </a:lnTo>
                    <a:lnTo>
                      <a:pt x="179" y="168"/>
                    </a:lnTo>
                    <a:lnTo>
                      <a:pt x="176" y="171"/>
                    </a:lnTo>
                    <a:lnTo>
                      <a:pt x="171" y="180"/>
                    </a:lnTo>
                    <a:lnTo>
                      <a:pt x="170" y="190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0" y="189"/>
                    </a:lnTo>
                    <a:lnTo>
                      <a:pt x="159" y="189"/>
                    </a:lnTo>
                    <a:lnTo>
                      <a:pt x="159" y="190"/>
                    </a:lnTo>
                    <a:lnTo>
                      <a:pt x="144" y="210"/>
                    </a:lnTo>
                    <a:lnTo>
                      <a:pt x="142" y="223"/>
                    </a:lnTo>
                    <a:lnTo>
                      <a:pt x="142" y="244"/>
                    </a:lnTo>
                    <a:lnTo>
                      <a:pt x="139" y="252"/>
                    </a:lnTo>
                    <a:lnTo>
                      <a:pt x="138" y="253"/>
                    </a:lnTo>
                    <a:lnTo>
                      <a:pt x="128" y="257"/>
                    </a:lnTo>
                    <a:lnTo>
                      <a:pt x="121" y="264"/>
                    </a:lnTo>
                    <a:lnTo>
                      <a:pt x="110" y="269"/>
                    </a:lnTo>
                    <a:lnTo>
                      <a:pt x="102" y="268"/>
                    </a:lnTo>
                    <a:lnTo>
                      <a:pt x="97" y="260"/>
                    </a:lnTo>
                    <a:lnTo>
                      <a:pt x="95" y="254"/>
                    </a:lnTo>
                    <a:lnTo>
                      <a:pt x="90" y="245"/>
                    </a:lnTo>
                    <a:lnTo>
                      <a:pt x="84" y="245"/>
                    </a:lnTo>
                    <a:lnTo>
                      <a:pt x="74" y="245"/>
                    </a:lnTo>
                    <a:lnTo>
                      <a:pt x="72" y="242"/>
                    </a:lnTo>
                    <a:lnTo>
                      <a:pt x="67" y="238"/>
                    </a:lnTo>
                    <a:lnTo>
                      <a:pt x="58" y="238"/>
                    </a:lnTo>
                    <a:lnTo>
                      <a:pt x="50" y="243"/>
                    </a:lnTo>
                    <a:lnTo>
                      <a:pt x="45" y="244"/>
                    </a:lnTo>
                    <a:lnTo>
                      <a:pt x="43" y="242"/>
                    </a:lnTo>
                    <a:lnTo>
                      <a:pt x="41" y="228"/>
                    </a:lnTo>
                    <a:lnTo>
                      <a:pt x="39" y="223"/>
                    </a:lnTo>
                    <a:lnTo>
                      <a:pt x="39" y="221"/>
                    </a:lnTo>
                    <a:lnTo>
                      <a:pt x="42" y="216"/>
                    </a:lnTo>
                    <a:lnTo>
                      <a:pt x="52" y="214"/>
                    </a:lnTo>
                    <a:lnTo>
                      <a:pt x="57" y="209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1" y="185"/>
                    </a:lnTo>
                    <a:lnTo>
                      <a:pt x="43" y="193"/>
                    </a:lnTo>
                    <a:lnTo>
                      <a:pt x="32" y="200"/>
                    </a:lnTo>
                    <a:lnTo>
                      <a:pt x="18" y="216"/>
                    </a:lnTo>
                    <a:lnTo>
                      <a:pt x="3" y="231"/>
                    </a:lnTo>
                    <a:lnTo>
                      <a:pt x="2" y="236"/>
                    </a:lnTo>
                    <a:lnTo>
                      <a:pt x="0" y="245"/>
                    </a:lnTo>
                    <a:lnTo>
                      <a:pt x="3" y="260"/>
                    </a:lnTo>
                    <a:lnTo>
                      <a:pt x="4" y="263"/>
                    </a:lnTo>
                    <a:lnTo>
                      <a:pt x="9" y="271"/>
                    </a:lnTo>
                    <a:lnTo>
                      <a:pt x="10" y="284"/>
                    </a:lnTo>
                    <a:lnTo>
                      <a:pt x="19" y="292"/>
                    </a:lnTo>
                    <a:lnTo>
                      <a:pt x="24" y="298"/>
                    </a:lnTo>
                    <a:lnTo>
                      <a:pt x="24" y="302"/>
                    </a:lnTo>
                    <a:lnTo>
                      <a:pt x="21" y="308"/>
                    </a:lnTo>
                    <a:lnTo>
                      <a:pt x="11" y="318"/>
                    </a:lnTo>
                    <a:lnTo>
                      <a:pt x="14" y="323"/>
                    </a:lnTo>
                    <a:lnTo>
                      <a:pt x="29" y="333"/>
                    </a:lnTo>
                    <a:lnTo>
                      <a:pt x="37" y="340"/>
                    </a:lnTo>
                    <a:lnTo>
                      <a:pt x="51" y="350"/>
                    </a:lnTo>
                    <a:lnTo>
                      <a:pt x="58" y="355"/>
                    </a:lnTo>
                    <a:lnTo>
                      <a:pt x="73" y="367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9" y="387"/>
                    </a:lnTo>
                    <a:lnTo>
                      <a:pt x="97" y="413"/>
                    </a:lnTo>
                    <a:lnTo>
                      <a:pt x="102" y="422"/>
                    </a:lnTo>
                    <a:lnTo>
                      <a:pt x="133" y="452"/>
                    </a:lnTo>
                    <a:lnTo>
                      <a:pt x="139" y="467"/>
                    </a:lnTo>
                    <a:lnTo>
                      <a:pt x="140" y="478"/>
                    </a:lnTo>
                    <a:lnTo>
                      <a:pt x="143" y="484"/>
                    </a:lnTo>
                    <a:lnTo>
                      <a:pt x="155" y="507"/>
                    </a:lnTo>
                    <a:lnTo>
                      <a:pt x="161" y="522"/>
                    </a:lnTo>
                    <a:lnTo>
                      <a:pt x="170" y="549"/>
                    </a:lnTo>
                    <a:lnTo>
                      <a:pt x="188" y="578"/>
                    </a:lnTo>
                    <a:lnTo>
                      <a:pt x="191" y="584"/>
                    </a:lnTo>
                    <a:lnTo>
                      <a:pt x="193" y="608"/>
                    </a:lnTo>
                    <a:lnTo>
                      <a:pt x="199" y="624"/>
                    </a:lnTo>
                    <a:lnTo>
                      <a:pt x="204" y="629"/>
                    </a:lnTo>
                    <a:lnTo>
                      <a:pt x="212" y="632"/>
                    </a:lnTo>
                    <a:lnTo>
                      <a:pt x="217" y="639"/>
                    </a:lnTo>
                    <a:lnTo>
                      <a:pt x="225" y="659"/>
                    </a:lnTo>
                    <a:lnTo>
                      <a:pt x="239" y="678"/>
                    </a:lnTo>
                    <a:lnTo>
                      <a:pt x="249" y="693"/>
                    </a:lnTo>
                    <a:lnTo>
                      <a:pt x="256" y="711"/>
                    </a:lnTo>
                    <a:lnTo>
                      <a:pt x="269" y="726"/>
                    </a:lnTo>
                    <a:lnTo>
                      <a:pt x="274" y="742"/>
                    </a:lnTo>
                    <a:lnTo>
                      <a:pt x="277" y="754"/>
                    </a:lnTo>
                    <a:lnTo>
                      <a:pt x="271" y="758"/>
                    </a:lnTo>
                    <a:lnTo>
                      <a:pt x="267" y="764"/>
                    </a:lnTo>
                    <a:lnTo>
                      <a:pt x="269" y="776"/>
                    </a:lnTo>
                    <a:lnTo>
                      <a:pt x="272" y="780"/>
                    </a:lnTo>
                    <a:lnTo>
                      <a:pt x="283" y="791"/>
                    </a:lnTo>
                    <a:lnTo>
                      <a:pt x="290" y="802"/>
                    </a:lnTo>
                    <a:lnTo>
                      <a:pt x="298" y="807"/>
                    </a:lnTo>
                    <a:lnTo>
                      <a:pt x="317" y="828"/>
                    </a:lnTo>
                    <a:lnTo>
                      <a:pt x="327" y="834"/>
                    </a:lnTo>
                    <a:lnTo>
                      <a:pt x="335" y="842"/>
                    </a:lnTo>
                    <a:lnTo>
                      <a:pt x="359" y="858"/>
                    </a:lnTo>
                    <a:lnTo>
                      <a:pt x="391" y="874"/>
                    </a:lnTo>
                    <a:lnTo>
                      <a:pt x="411" y="890"/>
                    </a:lnTo>
                    <a:lnTo>
                      <a:pt x="414" y="892"/>
                    </a:lnTo>
                    <a:lnTo>
                      <a:pt x="455" y="908"/>
                    </a:lnTo>
                    <a:lnTo>
                      <a:pt x="478" y="921"/>
                    </a:lnTo>
                    <a:lnTo>
                      <a:pt x="481" y="922"/>
                    </a:lnTo>
                    <a:lnTo>
                      <a:pt x="486" y="922"/>
                    </a:lnTo>
                    <a:lnTo>
                      <a:pt x="491" y="923"/>
                    </a:lnTo>
                    <a:lnTo>
                      <a:pt x="513" y="941"/>
                    </a:lnTo>
                    <a:lnTo>
                      <a:pt x="525" y="948"/>
                    </a:lnTo>
                    <a:lnTo>
                      <a:pt x="532" y="957"/>
                    </a:lnTo>
                    <a:lnTo>
                      <a:pt x="541" y="964"/>
                    </a:lnTo>
                    <a:lnTo>
                      <a:pt x="551" y="974"/>
                    </a:lnTo>
                    <a:lnTo>
                      <a:pt x="562" y="989"/>
                    </a:lnTo>
                    <a:lnTo>
                      <a:pt x="574" y="995"/>
                    </a:lnTo>
                    <a:lnTo>
                      <a:pt x="584" y="1001"/>
                    </a:lnTo>
                    <a:lnTo>
                      <a:pt x="585" y="1001"/>
                    </a:lnTo>
                    <a:lnTo>
                      <a:pt x="589" y="1005"/>
                    </a:lnTo>
                    <a:lnTo>
                      <a:pt x="599" y="996"/>
                    </a:lnTo>
                    <a:lnTo>
                      <a:pt x="601" y="996"/>
                    </a:lnTo>
                    <a:lnTo>
                      <a:pt x="620" y="995"/>
                    </a:lnTo>
                    <a:lnTo>
                      <a:pt x="626" y="992"/>
                    </a:lnTo>
                    <a:lnTo>
                      <a:pt x="627" y="991"/>
                    </a:lnTo>
                    <a:lnTo>
                      <a:pt x="628" y="982"/>
                    </a:lnTo>
                    <a:lnTo>
                      <a:pt x="634" y="973"/>
                    </a:lnTo>
                    <a:lnTo>
                      <a:pt x="638" y="968"/>
                    </a:lnTo>
                    <a:lnTo>
                      <a:pt x="642" y="966"/>
                    </a:lnTo>
                    <a:lnTo>
                      <a:pt x="638" y="960"/>
                    </a:lnTo>
                    <a:lnTo>
                      <a:pt x="636" y="960"/>
                    </a:lnTo>
                    <a:lnTo>
                      <a:pt x="637" y="954"/>
                    </a:lnTo>
                    <a:lnTo>
                      <a:pt x="649" y="935"/>
                    </a:lnTo>
                    <a:lnTo>
                      <a:pt x="659" y="923"/>
                    </a:lnTo>
                    <a:lnTo>
                      <a:pt x="671" y="906"/>
                    </a:lnTo>
                    <a:lnTo>
                      <a:pt x="672" y="896"/>
                    </a:lnTo>
                    <a:lnTo>
                      <a:pt x="671" y="893"/>
                    </a:lnTo>
                    <a:lnTo>
                      <a:pt x="665" y="888"/>
                    </a:lnTo>
                    <a:lnTo>
                      <a:pt x="660" y="885"/>
                    </a:lnTo>
                    <a:lnTo>
                      <a:pt x="656" y="880"/>
                    </a:lnTo>
                    <a:lnTo>
                      <a:pt x="654" y="879"/>
                    </a:lnTo>
                    <a:lnTo>
                      <a:pt x="653" y="873"/>
                    </a:lnTo>
                    <a:lnTo>
                      <a:pt x="651" y="865"/>
                    </a:lnTo>
                    <a:lnTo>
                      <a:pt x="653" y="851"/>
                    </a:lnTo>
                    <a:lnTo>
                      <a:pt x="658" y="842"/>
                    </a:lnTo>
                    <a:lnTo>
                      <a:pt x="663" y="839"/>
                    </a:lnTo>
                    <a:lnTo>
                      <a:pt x="665" y="831"/>
                    </a:lnTo>
                    <a:lnTo>
                      <a:pt x="665" y="826"/>
                    </a:lnTo>
                    <a:lnTo>
                      <a:pt x="664" y="820"/>
                    </a:lnTo>
                    <a:lnTo>
                      <a:pt x="654" y="809"/>
                    </a:lnTo>
                    <a:lnTo>
                      <a:pt x="654" y="806"/>
                    </a:lnTo>
                    <a:lnTo>
                      <a:pt x="658" y="799"/>
                    </a:lnTo>
                    <a:lnTo>
                      <a:pt x="671" y="793"/>
                    </a:lnTo>
                    <a:lnTo>
                      <a:pt x="672" y="791"/>
                    </a:lnTo>
                    <a:lnTo>
                      <a:pt x="672" y="772"/>
                    </a:lnTo>
                    <a:lnTo>
                      <a:pt x="669" y="754"/>
                    </a:lnTo>
                    <a:lnTo>
                      <a:pt x="669" y="743"/>
                    </a:lnTo>
                    <a:lnTo>
                      <a:pt x="671" y="724"/>
                    </a:lnTo>
                    <a:lnTo>
                      <a:pt x="671" y="700"/>
                    </a:lnTo>
                    <a:lnTo>
                      <a:pt x="676" y="689"/>
                    </a:lnTo>
                    <a:lnTo>
                      <a:pt x="683" y="680"/>
                    </a:lnTo>
                    <a:lnTo>
                      <a:pt x="686" y="678"/>
                    </a:lnTo>
                    <a:lnTo>
                      <a:pt x="686" y="675"/>
                    </a:lnTo>
                    <a:lnTo>
                      <a:pt x="671" y="652"/>
                    </a:lnTo>
                    <a:lnTo>
                      <a:pt x="637" y="593"/>
                    </a:lnTo>
                    <a:lnTo>
                      <a:pt x="620" y="594"/>
                    </a:lnTo>
                    <a:lnTo>
                      <a:pt x="612" y="598"/>
                    </a:lnTo>
                    <a:lnTo>
                      <a:pt x="612" y="598"/>
                    </a:lnTo>
                    <a:lnTo>
                      <a:pt x="605" y="600"/>
                    </a:lnTo>
                    <a:lnTo>
                      <a:pt x="600" y="600"/>
                    </a:lnTo>
                    <a:lnTo>
                      <a:pt x="594" y="597"/>
                    </a:lnTo>
                    <a:lnTo>
                      <a:pt x="591" y="593"/>
                    </a:lnTo>
                    <a:lnTo>
                      <a:pt x="591" y="564"/>
                    </a:lnTo>
                    <a:lnTo>
                      <a:pt x="591" y="560"/>
                    </a:lnTo>
                    <a:lnTo>
                      <a:pt x="591" y="506"/>
                    </a:lnTo>
                    <a:lnTo>
                      <a:pt x="591" y="503"/>
                    </a:lnTo>
                    <a:lnTo>
                      <a:pt x="588" y="505"/>
                    </a:lnTo>
                    <a:lnTo>
                      <a:pt x="578" y="514"/>
                    </a:lnTo>
                    <a:lnTo>
                      <a:pt x="556" y="530"/>
                    </a:lnTo>
                    <a:lnTo>
                      <a:pt x="538" y="540"/>
                    </a:lnTo>
                    <a:lnTo>
                      <a:pt x="530" y="541"/>
                    </a:lnTo>
                    <a:lnTo>
                      <a:pt x="515" y="540"/>
                    </a:lnTo>
                    <a:lnTo>
                      <a:pt x="502" y="537"/>
                    </a:lnTo>
                    <a:lnTo>
                      <a:pt x="499" y="533"/>
                    </a:lnTo>
                    <a:lnTo>
                      <a:pt x="497" y="522"/>
                    </a:lnTo>
                    <a:lnTo>
                      <a:pt x="493" y="517"/>
                    </a:lnTo>
                    <a:lnTo>
                      <a:pt x="488" y="513"/>
                    </a:lnTo>
                    <a:lnTo>
                      <a:pt x="468" y="512"/>
                    </a:lnTo>
                    <a:lnTo>
                      <a:pt x="456" y="508"/>
                    </a:lnTo>
                    <a:lnTo>
                      <a:pt x="455" y="505"/>
                    </a:lnTo>
                    <a:lnTo>
                      <a:pt x="461" y="495"/>
                    </a:lnTo>
                    <a:lnTo>
                      <a:pt x="460" y="486"/>
                    </a:lnTo>
                    <a:lnTo>
                      <a:pt x="450" y="480"/>
                    </a:lnTo>
                    <a:lnTo>
                      <a:pt x="438" y="467"/>
                    </a:lnTo>
                    <a:lnTo>
                      <a:pt x="434" y="459"/>
                    </a:lnTo>
                    <a:lnTo>
                      <a:pt x="425" y="448"/>
                    </a:lnTo>
                    <a:lnTo>
                      <a:pt x="424" y="444"/>
                    </a:lnTo>
                    <a:lnTo>
                      <a:pt x="422" y="432"/>
                    </a:lnTo>
                    <a:lnTo>
                      <a:pt x="411" y="409"/>
                    </a:lnTo>
                    <a:lnTo>
                      <a:pt x="411" y="405"/>
                    </a:lnTo>
                    <a:lnTo>
                      <a:pt x="412" y="401"/>
                    </a:lnTo>
                    <a:lnTo>
                      <a:pt x="424" y="379"/>
                    </a:lnTo>
                    <a:lnTo>
                      <a:pt x="428" y="362"/>
                    </a:lnTo>
                    <a:lnTo>
                      <a:pt x="432" y="357"/>
                    </a:lnTo>
                    <a:lnTo>
                      <a:pt x="441" y="355"/>
                    </a:lnTo>
                    <a:lnTo>
                      <a:pt x="450" y="354"/>
                    </a:lnTo>
                    <a:lnTo>
                      <a:pt x="450" y="324"/>
                    </a:lnTo>
                    <a:lnTo>
                      <a:pt x="452" y="318"/>
                    </a:lnTo>
                    <a:lnTo>
                      <a:pt x="461" y="302"/>
                    </a:lnTo>
                    <a:lnTo>
                      <a:pt x="470" y="290"/>
                    </a:lnTo>
                    <a:lnTo>
                      <a:pt x="483" y="274"/>
                    </a:lnTo>
                    <a:lnTo>
                      <a:pt x="494" y="265"/>
                    </a:lnTo>
                    <a:lnTo>
                      <a:pt x="510" y="254"/>
                    </a:lnTo>
                    <a:lnTo>
                      <a:pt x="529" y="247"/>
                    </a:lnTo>
                    <a:lnTo>
                      <a:pt x="580" y="232"/>
                    </a:lnTo>
                    <a:lnTo>
                      <a:pt x="593" y="227"/>
                    </a:lnTo>
                    <a:lnTo>
                      <a:pt x="613" y="228"/>
                    </a:lnTo>
                    <a:lnTo>
                      <a:pt x="620" y="225"/>
                    </a:lnTo>
                    <a:lnTo>
                      <a:pt x="621" y="222"/>
                    </a:lnTo>
                    <a:lnTo>
                      <a:pt x="613" y="221"/>
                    </a:lnTo>
                    <a:lnTo>
                      <a:pt x="605" y="210"/>
                    </a:lnTo>
                    <a:lnTo>
                      <a:pt x="600" y="206"/>
                    </a:lnTo>
                    <a:lnTo>
                      <a:pt x="596" y="205"/>
                    </a:lnTo>
                    <a:lnTo>
                      <a:pt x="591" y="206"/>
                    </a:lnTo>
                    <a:lnTo>
                      <a:pt x="586" y="205"/>
                    </a:lnTo>
                    <a:lnTo>
                      <a:pt x="585" y="202"/>
                    </a:lnTo>
                    <a:lnTo>
                      <a:pt x="585" y="193"/>
                    </a:lnTo>
                    <a:lnTo>
                      <a:pt x="593" y="182"/>
                    </a:lnTo>
                    <a:lnTo>
                      <a:pt x="605" y="169"/>
                    </a:lnTo>
                    <a:lnTo>
                      <a:pt x="611" y="162"/>
                    </a:lnTo>
                    <a:lnTo>
                      <a:pt x="615" y="155"/>
                    </a:lnTo>
                    <a:lnTo>
                      <a:pt x="615" y="150"/>
                    </a:lnTo>
                    <a:lnTo>
                      <a:pt x="605" y="137"/>
                    </a:lnTo>
                    <a:lnTo>
                      <a:pt x="588" y="128"/>
                    </a:lnTo>
                    <a:lnTo>
                      <a:pt x="572" y="121"/>
                    </a:lnTo>
                    <a:lnTo>
                      <a:pt x="564" y="120"/>
                    </a:lnTo>
                    <a:lnTo>
                      <a:pt x="562" y="120"/>
                    </a:lnTo>
                    <a:lnTo>
                      <a:pt x="553" y="126"/>
                    </a:lnTo>
                    <a:lnTo>
                      <a:pt x="545" y="128"/>
                    </a:lnTo>
                    <a:lnTo>
                      <a:pt x="537" y="126"/>
                    </a:lnTo>
                    <a:lnTo>
                      <a:pt x="532" y="121"/>
                    </a:lnTo>
                    <a:lnTo>
                      <a:pt x="525" y="120"/>
                    </a:lnTo>
                    <a:lnTo>
                      <a:pt x="516" y="120"/>
                    </a:lnTo>
                    <a:lnTo>
                      <a:pt x="513" y="121"/>
                    </a:lnTo>
                    <a:lnTo>
                      <a:pt x="509" y="125"/>
                    </a:lnTo>
                    <a:lnTo>
                      <a:pt x="505" y="126"/>
                    </a:lnTo>
                    <a:lnTo>
                      <a:pt x="503" y="130"/>
                    </a:lnTo>
                    <a:lnTo>
                      <a:pt x="499" y="132"/>
                    </a:lnTo>
                    <a:lnTo>
                      <a:pt x="492" y="134"/>
                    </a:lnTo>
                    <a:lnTo>
                      <a:pt x="488" y="134"/>
                    </a:lnTo>
                    <a:lnTo>
                      <a:pt x="480" y="130"/>
                    </a:lnTo>
                    <a:lnTo>
                      <a:pt x="466" y="129"/>
                    </a:lnTo>
                    <a:lnTo>
                      <a:pt x="461" y="130"/>
                    </a:lnTo>
                    <a:lnTo>
                      <a:pt x="451" y="129"/>
                    </a:lnTo>
                    <a:lnTo>
                      <a:pt x="446" y="124"/>
                    </a:lnTo>
                    <a:lnTo>
                      <a:pt x="443" y="119"/>
                    </a:lnTo>
                    <a:lnTo>
                      <a:pt x="443" y="97"/>
                    </a:lnTo>
                    <a:lnTo>
                      <a:pt x="438" y="96"/>
                    </a:lnTo>
                    <a:lnTo>
                      <a:pt x="429" y="96"/>
                    </a:lnTo>
                    <a:lnTo>
                      <a:pt x="425" y="93"/>
                    </a:lnTo>
                    <a:lnTo>
                      <a:pt x="424" y="89"/>
                    </a:lnTo>
                    <a:lnTo>
                      <a:pt x="421" y="81"/>
                    </a:lnTo>
                    <a:lnTo>
                      <a:pt x="419" y="69"/>
                    </a:lnTo>
                    <a:lnTo>
                      <a:pt x="416" y="62"/>
                    </a:lnTo>
                    <a:lnTo>
                      <a:pt x="411" y="59"/>
                    </a:lnTo>
                    <a:lnTo>
                      <a:pt x="405" y="56"/>
                    </a:lnTo>
                    <a:lnTo>
                      <a:pt x="400" y="56"/>
                    </a:lnTo>
                    <a:lnTo>
                      <a:pt x="394" y="55"/>
                    </a:lnTo>
                    <a:lnTo>
                      <a:pt x="391" y="50"/>
                    </a:lnTo>
                    <a:lnTo>
                      <a:pt x="385" y="46"/>
                    </a:lnTo>
                    <a:lnTo>
                      <a:pt x="380" y="38"/>
                    </a:lnTo>
                    <a:lnTo>
                      <a:pt x="375" y="24"/>
                    </a:lnTo>
                    <a:lnTo>
                      <a:pt x="366" y="21"/>
                    </a:lnTo>
                    <a:lnTo>
                      <a:pt x="362" y="17"/>
                    </a:lnTo>
                    <a:lnTo>
                      <a:pt x="357" y="8"/>
                    </a:lnTo>
                    <a:lnTo>
                      <a:pt x="352" y="6"/>
                    </a:lnTo>
                    <a:lnTo>
                      <a:pt x="342" y="3"/>
                    </a:lnTo>
                    <a:lnTo>
                      <a:pt x="332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256"/>
              <p:cNvSpPr>
                <a:spLocks noChangeAspect="1"/>
              </p:cNvSpPr>
              <p:nvPr/>
            </p:nvSpPr>
            <p:spPr bwMode="gray">
              <a:xfrm>
                <a:off x="1711" y="2730"/>
                <a:ext cx="216" cy="429"/>
              </a:xfrm>
              <a:custGeom>
                <a:avLst/>
                <a:gdLst/>
                <a:ahLst/>
                <a:cxnLst>
                  <a:cxn ang="0">
                    <a:pos x="150" y="2125"/>
                  </a:cxn>
                  <a:cxn ang="0">
                    <a:pos x="60" y="2037"/>
                  </a:cxn>
                  <a:cxn ang="0">
                    <a:pos x="17" y="2007"/>
                  </a:cxn>
                  <a:cxn ang="0">
                    <a:pos x="1" y="1952"/>
                  </a:cxn>
                  <a:cxn ang="0">
                    <a:pos x="49" y="1834"/>
                  </a:cxn>
                  <a:cxn ang="0">
                    <a:pos x="52" y="1773"/>
                  </a:cxn>
                  <a:cxn ang="0">
                    <a:pos x="93" y="1669"/>
                  </a:cxn>
                  <a:cxn ang="0">
                    <a:pos x="104" y="1561"/>
                  </a:cxn>
                  <a:cxn ang="0">
                    <a:pos x="113" y="1513"/>
                  </a:cxn>
                  <a:cxn ang="0">
                    <a:pos x="79" y="1432"/>
                  </a:cxn>
                  <a:cxn ang="0">
                    <a:pos x="86" y="1317"/>
                  </a:cxn>
                  <a:cxn ang="0">
                    <a:pos x="89" y="1194"/>
                  </a:cxn>
                  <a:cxn ang="0">
                    <a:pos x="128" y="1068"/>
                  </a:cxn>
                  <a:cxn ang="0">
                    <a:pos x="138" y="915"/>
                  </a:cxn>
                  <a:cxn ang="0">
                    <a:pos x="156" y="871"/>
                  </a:cxn>
                  <a:cxn ang="0">
                    <a:pos x="192" y="751"/>
                  </a:cxn>
                  <a:cxn ang="0">
                    <a:pos x="165" y="617"/>
                  </a:cxn>
                  <a:cxn ang="0">
                    <a:pos x="179" y="530"/>
                  </a:cxn>
                  <a:cxn ang="0">
                    <a:pos x="192" y="450"/>
                  </a:cxn>
                  <a:cxn ang="0">
                    <a:pos x="260" y="312"/>
                  </a:cxn>
                  <a:cxn ang="0">
                    <a:pos x="263" y="221"/>
                  </a:cxn>
                  <a:cxn ang="0">
                    <a:pos x="317" y="139"/>
                  </a:cxn>
                  <a:cxn ang="0">
                    <a:pos x="340" y="62"/>
                  </a:cxn>
                  <a:cxn ang="0">
                    <a:pos x="396" y="0"/>
                  </a:cxn>
                  <a:cxn ang="0">
                    <a:pos x="477" y="30"/>
                  </a:cxn>
                  <a:cxn ang="0">
                    <a:pos x="507" y="16"/>
                  </a:cxn>
                  <a:cxn ang="0">
                    <a:pos x="577" y="27"/>
                  </a:cxn>
                  <a:cxn ang="0">
                    <a:pos x="671" y="105"/>
                  </a:cxn>
                  <a:cxn ang="0">
                    <a:pos x="752" y="143"/>
                  </a:cxn>
                  <a:cxn ang="0">
                    <a:pos x="850" y="209"/>
                  </a:cxn>
                  <a:cxn ang="0">
                    <a:pos x="821" y="302"/>
                  </a:cxn>
                  <a:cxn ang="0">
                    <a:pos x="908" y="342"/>
                  </a:cxn>
                  <a:cxn ang="0">
                    <a:pos x="972" y="332"/>
                  </a:cxn>
                  <a:cxn ang="0">
                    <a:pos x="1025" y="280"/>
                  </a:cxn>
                  <a:cxn ang="0">
                    <a:pos x="1080" y="270"/>
                  </a:cxn>
                  <a:cxn ang="0">
                    <a:pos x="1023" y="344"/>
                  </a:cxn>
                  <a:cxn ang="0">
                    <a:pos x="914" y="467"/>
                  </a:cxn>
                  <a:cxn ang="0">
                    <a:pos x="851" y="528"/>
                  </a:cxn>
                  <a:cxn ang="0">
                    <a:pos x="835" y="686"/>
                  </a:cxn>
                  <a:cxn ang="0">
                    <a:pos x="813" y="776"/>
                  </a:cxn>
                  <a:cxn ang="0">
                    <a:pos x="878" y="892"/>
                  </a:cxn>
                  <a:cxn ang="0">
                    <a:pos x="877" y="1004"/>
                  </a:cxn>
                  <a:cxn ang="0">
                    <a:pos x="765" y="1080"/>
                  </a:cxn>
                  <a:cxn ang="0">
                    <a:pos x="604" y="1088"/>
                  </a:cxn>
                  <a:cxn ang="0">
                    <a:pos x="604" y="1169"/>
                  </a:cxn>
                  <a:cxn ang="0">
                    <a:pos x="526" y="1251"/>
                  </a:cxn>
                  <a:cxn ang="0">
                    <a:pos x="457" y="1270"/>
                  </a:cxn>
                  <a:cxn ang="0">
                    <a:pos x="505" y="1332"/>
                  </a:cxn>
                  <a:cxn ang="0">
                    <a:pos x="518" y="1376"/>
                  </a:cxn>
                  <a:cxn ang="0">
                    <a:pos x="463" y="1361"/>
                  </a:cxn>
                  <a:cxn ang="0">
                    <a:pos x="466" y="1407"/>
                  </a:cxn>
                  <a:cxn ang="0">
                    <a:pos x="445" y="1501"/>
                  </a:cxn>
                  <a:cxn ang="0">
                    <a:pos x="386" y="1547"/>
                  </a:cxn>
                  <a:cxn ang="0">
                    <a:pos x="318" y="1633"/>
                  </a:cxn>
                  <a:cxn ang="0">
                    <a:pos x="414" y="1705"/>
                  </a:cxn>
                  <a:cxn ang="0">
                    <a:pos x="410" y="1780"/>
                  </a:cxn>
                  <a:cxn ang="0">
                    <a:pos x="321" y="1862"/>
                  </a:cxn>
                  <a:cxn ang="0">
                    <a:pos x="276" y="1953"/>
                  </a:cxn>
                  <a:cxn ang="0">
                    <a:pos x="238" y="1983"/>
                  </a:cxn>
                  <a:cxn ang="0">
                    <a:pos x="225" y="2080"/>
                  </a:cxn>
                </a:cxnLst>
                <a:rect l="0" t="0" r="r" b="b"/>
                <a:pathLst>
                  <a:path w="1080" h="2146">
                    <a:moveTo>
                      <a:pt x="275" y="2146"/>
                    </a:moveTo>
                    <a:lnTo>
                      <a:pt x="270" y="2145"/>
                    </a:lnTo>
                    <a:lnTo>
                      <a:pt x="256" y="2136"/>
                    </a:lnTo>
                    <a:lnTo>
                      <a:pt x="224" y="2131"/>
                    </a:lnTo>
                    <a:lnTo>
                      <a:pt x="198" y="2123"/>
                    </a:lnTo>
                    <a:lnTo>
                      <a:pt x="187" y="2121"/>
                    </a:lnTo>
                    <a:lnTo>
                      <a:pt x="170" y="2125"/>
                    </a:lnTo>
                    <a:lnTo>
                      <a:pt x="150" y="2125"/>
                    </a:lnTo>
                    <a:lnTo>
                      <a:pt x="145" y="2125"/>
                    </a:lnTo>
                    <a:lnTo>
                      <a:pt x="140" y="2124"/>
                    </a:lnTo>
                    <a:lnTo>
                      <a:pt x="85" y="2124"/>
                    </a:lnTo>
                    <a:lnTo>
                      <a:pt x="71" y="2118"/>
                    </a:lnTo>
                    <a:lnTo>
                      <a:pt x="66" y="2113"/>
                    </a:lnTo>
                    <a:lnTo>
                      <a:pt x="60" y="2099"/>
                    </a:lnTo>
                    <a:lnTo>
                      <a:pt x="59" y="2094"/>
                    </a:lnTo>
                    <a:lnTo>
                      <a:pt x="60" y="2037"/>
                    </a:lnTo>
                    <a:lnTo>
                      <a:pt x="59" y="2022"/>
                    </a:lnTo>
                    <a:lnTo>
                      <a:pt x="57" y="2003"/>
                    </a:lnTo>
                    <a:lnTo>
                      <a:pt x="55" y="2001"/>
                    </a:lnTo>
                    <a:lnTo>
                      <a:pt x="50" y="2000"/>
                    </a:lnTo>
                    <a:lnTo>
                      <a:pt x="49" y="2000"/>
                    </a:lnTo>
                    <a:lnTo>
                      <a:pt x="44" y="2006"/>
                    </a:lnTo>
                    <a:lnTo>
                      <a:pt x="26" y="2002"/>
                    </a:lnTo>
                    <a:lnTo>
                      <a:pt x="17" y="2007"/>
                    </a:lnTo>
                    <a:lnTo>
                      <a:pt x="14" y="2015"/>
                    </a:lnTo>
                    <a:lnTo>
                      <a:pt x="10" y="2018"/>
                    </a:lnTo>
                    <a:lnTo>
                      <a:pt x="6" y="2016"/>
                    </a:lnTo>
                    <a:lnTo>
                      <a:pt x="4" y="2010"/>
                    </a:lnTo>
                    <a:lnTo>
                      <a:pt x="1" y="1995"/>
                    </a:lnTo>
                    <a:lnTo>
                      <a:pt x="0" y="1992"/>
                    </a:lnTo>
                    <a:lnTo>
                      <a:pt x="0" y="1962"/>
                    </a:lnTo>
                    <a:lnTo>
                      <a:pt x="1" y="1952"/>
                    </a:lnTo>
                    <a:lnTo>
                      <a:pt x="1" y="1940"/>
                    </a:lnTo>
                    <a:lnTo>
                      <a:pt x="9" y="1908"/>
                    </a:lnTo>
                    <a:lnTo>
                      <a:pt x="14" y="1897"/>
                    </a:lnTo>
                    <a:lnTo>
                      <a:pt x="18" y="1893"/>
                    </a:lnTo>
                    <a:lnTo>
                      <a:pt x="32" y="1866"/>
                    </a:lnTo>
                    <a:lnTo>
                      <a:pt x="43" y="1852"/>
                    </a:lnTo>
                    <a:lnTo>
                      <a:pt x="46" y="1847"/>
                    </a:lnTo>
                    <a:lnTo>
                      <a:pt x="49" y="1834"/>
                    </a:lnTo>
                    <a:lnTo>
                      <a:pt x="52" y="1813"/>
                    </a:lnTo>
                    <a:lnTo>
                      <a:pt x="53" y="1809"/>
                    </a:lnTo>
                    <a:lnTo>
                      <a:pt x="57" y="1807"/>
                    </a:lnTo>
                    <a:lnTo>
                      <a:pt x="57" y="1798"/>
                    </a:lnTo>
                    <a:lnTo>
                      <a:pt x="55" y="1787"/>
                    </a:lnTo>
                    <a:lnTo>
                      <a:pt x="52" y="1781"/>
                    </a:lnTo>
                    <a:lnTo>
                      <a:pt x="52" y="1773"/>
                    </a:lnTo>
                    <a:lnTo>
                      <a:pt x="52" y="1773"/>
                    </a:lnTo>
                    <a:lnTo>
                      <a:pt x="52" y="1758"/>
                    </a:lnTo>
                    <a:lnTo>
                      <a:pt x="53" y="1752"/>
                    </a:lnTo>
                    <a:lnTo>
                      <a:pt x="57" y="1746"/>
                    </a:lnTo>
                    <a:lnTo>
                      <a:pt x="70" y="1727"/>
                    </a:lnTo>
                    <a:lnTo>
                      <a:pt x="80" y="1709"/>
                    </a:lnTo>
                    <a:lnTo>
                      <a:pt x="81" y="1699"/>
                    </a:lnTo>
                    <a:lnTo>
                      <a:pt x="89" y="1684"/>
                    </a:lnTo>
                    <a:lnTo>
                      <a:pt x="93" y="1669"/>
                    </a:lnTo>
                    <a:lnTo>
                      <a:pt x="95" y="1631"/>
                    </a:lnTo>
                    <a:lnTo>
                      <a:pt x="93" y="1624"/>
                    </a:lnTo>
                    <a:lnTo>
                      <a:pt x="93" y="1612"/>
                    </a:lnTo>
                    <a:lnTo>
                      <a:pt x="95" y="1607"/>
                    </a:lnTo>
                    <a:lnTo>
                      <a:pt x="95" y="1580"/>
                    </a:lnTo>
                    <a:lnTo>
                      <a:pt x="96" y="1571"/>
                    </a:lnTo>
                    <a:lnTo>
                      <a:pt x="100" y="1566"/>
                    </a:lnTo>
                    <a:lnTo>
                      <a:pt x="104" y="1561"/>
                    </a:lnTo>
                    <a:lnTo>
                      <a:pt x="104" y="1550"/>
                    </a:lnTo>
                    <a:lnTo>
                      <a:pt x="95" y="1539"/>
                    </a:lnTo>
                    <a:lnTo>
                      <a:pt x="81" y="1533"/>
                    </a:lnTo>
                    <a:lnTo>
                      <a:pt x="77" y="1523"/>
                    </a:lnTo>
                    <a:lnTo>
                      <a:pt x="81" y="1521"/>
                    </a:lnTo>
                    <a:lnTo>
                      <a:pt x="97" y="1523"/>
                    </a:lnTo>
                    <a:lnTo>
                      <a:pt x="111" y="1522"/>
                    </a:lnTo>
                    <a:lnTo>
                      <a:pt x="113" y="1513"/>
                    </a:lnTo>
                    <a:lnTo>
                      <a:pt x="112" y="1505"/>
                    </a:lnTo>
                    <a:lnTo>
                      <a:pt x="104" y="1496"/>
                    </a:lnTo>
                    <a:lnTo>
                      <a:pt x="90" y="1491"/>
                    </a:lnTo>
                    <a:lnTo>
                      <a:pt x="82" y="1491"/>
                    </a:lnTo>
                    <a:lnTo>
                      <a:pt x="82" y="1486"/>
                    </a:lnTo>
                    <a:lnTo>
                      <a:pt x="86" y="1457"/>
                    </a:lnTo>
                    <a:lnTo>
                      <a:pt x="85" y="1442"/>
                    </a:lnTo>
                    <a:lnTo>
                      <a:pt x="79" y="1432"/>
                    </a:lnTo>
                    <a:lnTo>
                      <a:pt x="77" y="1427"/>
                    </a:lnTo>
                    <a:lnTo>
                      <a:pt x="79" y="1400"/>
                    </a:lnTo>
                    <a:lnTo>
                      <a:pt x="77" y="1395"/>
                    </a:lnTo>
                    <a:lnTo>
                      <a:pt x="74" y="1392"/>
                    </a:lnTo>
                    <a:lnTo>
                      <a:pt x="71" y="1387"/>
                    </a:lnTo>
                    <a:lnTo>
                      <a:pt x="71" y="1351"/>
                    </a:lnTo>
                    <a:lnTo>
                      <a:pt x="77" y="1329"/>
                    </a:lnTo>
                    <a:lnTo>
                      <a:pt x="86" y="1317"/>
                    </a:lnTo>
                    <a:lnTo>
                      <a:pt x="90" y="1308"/>
                    </a:lnTo>
                    <a:lnTo>
                      <a:pt x="91" y="1303"/>
                    </a:lnTo>
                    <a:lnTo>
                      <a:pt x="91" y="1291"/>
                    </a:lnTo>
                    <a:lnTo>
                      <a:pt x="90" y="1287"/>
                    </a:lnTo>
                    <a:lnTo>
                      <a:pt x="81" y="1279"/>
                    </a:lnTo>
                    <a:lnTo>
                      <a:pt x="77" y="1264"/>
                    </a:lnTo>
                    <a:lnTo>
                      <a:pt x="80" y="1235"/>
                    </a:lnTo>
                    <a:lnTo>
                      <a:pt x="89" y="1194"/>
                    </a:lnTo>
                    <a:lnTo>
                      <a:pt x="89" y="1178"/>
                    </a:lnTo>
                    <a:lnTo>
                      <a:pt x="89" y="1173"/>
                    </a:lnTo>
                    <a:lnTo>
                      <a:pt x="106" y="1112"/>
                    </a:lnTo>
                    <a:lnTo>
                      <a:pt x="108" y="1097"/>
                    </a:lnTo>
                    <a:lnTo>
                      <a:pt x="111" y="1091"/>
                    </a:lnTo>
                    <a:lnTo>
                      <a:pt x="116" y="1086"/>
                    </a:lnTo>
                    <a:lnTo>
                      <a:pt x="124" y="1077"/>
                    </a:lnTo>
                    <a:lnTo>
                      <a:pt x="128" y="1068"/>
                    </a:lnTo>
                    <a:lnTo>
                      <a:pt x="128" y="1055"/>
                    </a:lnTo>
                    <a:lnTo>
                      <a:pt x="123" y="1043"/>
                    </a:lnTo>
                    <a:lnTo>
                      <a:pt x="119" y="1016"/>
                    </a:lnTo>
                    <a:lnTo>
                      <a:pt x="119" y="979"/>
                    </a:lnTo>
                    <a:lnTo>
                      <a:pt x="123" y="940"/>
                    </a:lnTo>
                    <a:lnTo>
                      <a:pt x="128" y="926"/>
                    </a:lnTo>
                    <a:lnTo>
                      <a:pt x="134" y="918"/>
                    </a:lnTo>
                    <a:lnTo>
                      <a:pt x="138" y="915"/>
                    </a:lnTo>
                    <a:lnTo>
                      <a:pt x="144" y="915"/>
                    </a:lnTo>
                    <a:lnTo>
                      <a:pt x="146" y="913"/>
                    </a:lnTo>
                    <a:lnTo>
                      <a:pt x="147" y="905"/>
                    </a:lnTo>
                    <a:lnTo>
                      <a:pt x="150" y="902"/>
                    </a:lnTo>
                    <a:lnTo>
                      <a:pt x="156" y="898"/>
                    </a:lnTo>
                    <a:lnTo>
                      <a:pt x="159" y="896"/>
                    </a:lnTo>
                    <a:lnTo>
                      <a:pt x="159" y="888"/>
                    </a:lnTo>
                    <a:lnTo>
                      <a:pt x="156" y="871"/>
                    </a:lnTo>
                    <a:lnTo>
                      <a:pt x="155" y="842"/>
                    </a:lnTo>
                    <a:lnTo>
                      <a:pt x="166" y="832"/>
                    </a:lnTo>
                    <a:lnTo>
                      <a:pt x="167" y="829"/>
                    </a:lnTo>
                    <a:lnTo>
                      <a:pt x="171" y="806"/>
                    </a:lnTo>
                    <a:lnTo>
                      <a:pt x="173" y="799"/>
                    </a:lnTo>
                    <a:lnTo>
                      <a:pt x="179" y="786"/>
                    </a:lnTo>
                    <a:lnTo>
                      <a:pt x="192" y="767"/>
                    </a:lnTo>
                    <a:lnTo>
                      <a:pt x="192" y="751"/>
                    </a:lnTo>
                    <a:lnTo>
                      <a:pt x="190" y="733"/>
                    </a:lnTo>
                    <a:lnTo>
                      <a:pt x="187" y="714"/>
                    </a:lnTo>
                    <a:lnTo>
                      <a:pt x="186" y="709"/>
                    </a:lnTo>
                    <a:lnTo>
                      <a:pt x="178" y="701"/>
                    </a:lnTo>
                    <a:lnTo>
                      <a:pt x="178" y="689"/>
                    </a:lnTo>
                    <a:lnTo>
                      <a:pt x="178" y="679"/>
                    </a:lnTo>
                    <a:lnTo>
                      <a:pt x="165" y="646"/>
                    </a:lnTo>
                    <a:lnTo>
                      <a:pt x="165" y="617"/>
                    </a:lnTo>
                    <a:lnTo>
                      <a:pt x="155" y="607"/>
                    </a:lnTo>
                    <a:lnTo>
                      <a:pt x="155" y="595"/>
                    </a:lnTo>
                    <a:lnTo>
                      <a:pt x="157" y="579"/>
                    </a:lnTo>
                    <a:lnTo>
                      <a:pt x="161" y="568"/>
                    </a:lnTo>
                    <a:lnTo>
                      <a:pt x="162" y="565"/>
                    </a:lnTo>
                    <a:lnTo>
                      <a:pt x="171" y="550"/>
                    </a:lnTo>
                    <a:lnTo>
                      <a:pt x="173" y="536"/>
                    </a:lnTo>
                    <a:lnTo>
                      <a:pt x="179" y="530"/>
                    </a:lnTo>
                    <a:lnTo>
                      <a:pt x="182" y="523"/>
                    </a:lnTo>
                    <a:lnTo>
                      <a:pt x="182" y="520"/>
                    </a:lnTo>
                    <a:lnTo>
                      <a:pt x="186" y="516"/>
                    </a:lnTo>
                    <a:lnTo>
                      <a:pt x="189" y="503"/>
                    </a:lnTo>
                    <a:lnTo>
                      <a:pt x="189" y="493"/>
                    </a:lnTo>
                    <a:lnTo>
                      <a:pt x="188" y="482"/>
                    </a:lnTo>
                    <a:lnTo>
                      <a:pt x="189" y="458"/>
                    </a:lnTo>
                    <a:lnTo>
                      <a:pt x="192" y="450"/>
                    </a:lnTo>
                    <a:lnTo>
                      <a:pt x="198" y="436"/>
                    </a:lnTo>
                    <a:lnTo>
                      <a:pt x="200" y="429"/>
                    </a:lnTo>
                    <a:lnTo>
                      <a:pt x="204" y="408"/>
                    </a:lnTo>
                    <a:lnTo>
                      <a:pt x="210" y="382"/>
                    </a:lnTo>
                    <a:lnTo>
                      <a:pt x="235" y="354"/>
                    </a:lnTo>
                    <a:lnTo>
                      <a:pt x="242" y="329"/>
                    </a:lnTo>
                    <a:lnTo>
                      <a:pt x="245" y="327"/>
                    </a:lnTo>
                    <a:lnTo>
                      <a:pt x="260" y="312"/>
                    </a:lnTo>
                    <a:lnTo>
                      <a:pt x="270" y="308"/>
                    </a:lnTo>
                    <a:lnTo>
                      <a:pt x="275" y="305"/>
                    </a:lnTo>
                    <a:lnTo>
                      <a:pt x="276" y="302"/>
                    </a:lnTo>
                    <a:lnTo>
                      <a:pt x="274" y="288"/>
                    </a:lnTo>
                    <a:lnTo>
                      <a:pt x="270" y="273"/>
                    </a:lnTo>
                    <a:lnTo>
                      <a:pt x="268" y="262"/>
                    </a:lnTo>
                    <a:lnTo>
                      <a:pt x="268" y="236"/>
                    </a:lnTo>
                    <a:lnTo>
                      <a:pt x="263" y="221"/>
                    </a:lnTo>
                    <a:lnTo>
                      <a:pt x="263" y="205"/>
                    </a:lnTo>
                    <a:lnTo>
                      <a:pt x="264" y="203"/>
                    </a:lnTo>
                    <a:lnTo>
                      <a:pt x="270" y="195"/>
                    </a:lnTo>
                    <a:lnTo>
                      <a:pt x="270" y="186"/>
                    </a:lnTo>
                    <a:lnTo>
                      <a:pt x="268" y="176"/>
                    </a:lnTo>
                    <a:lnTo>
                      <a:pt x="268" y="168"/>
                    </a:lnTo>
                    <a:lnTo>
                      <a:pt x="269" y="161"/>
                    </a:lnTo>
                    <a:lnTo>
                      <a:pt x="317" y="139"/>
                    </a:lnTo>
                    <a:lnTo>
                      <a:pt x="335" y="132"/>
                    </a:lnTo>
                    <a:lnTo>
                      <a:pt x="344" y="85"/>
                    </a:lnTo>
                    <a:lnTo>
                      <a:pt x="344" y="73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8" y="65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5" y="58"/>
                    </a:lnTo>
                    <a:lnTo>
                      <a:pt x="351" y="48"/>
                    </a:lnTo>
                    <a:lnTo>
                      <a:pt x="353" y="44"/>
                    </a:lnTo>
                    <a:lnTo>
                      <a:pt x="359" y="36"/>
                    </a:lnTo>
                    <a:lnTo>
                      <a:pt x="367" y="27"/>
                    </a:lnTo>
                    <a:lnTo>
                      <a:pt x="378" y="19"/>
                    </a:lnTo>
                    <a:lnTo>
                      <a:pt x="392" y="1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4" y="6"/>
                    </a:lnTo>
                    <a:lnTo>
                      <a:pt x="413" y="19"/>
                    </a:lnTo>
                    <a:lnTo>
                      <a:pt x="439" y="19"/>
                    </a:lnTo>
                    <a:lnTo>
                      <a:pt x="447" y="21"/>
                    </a:lnTo>
                    <a:lnTo>
                      <a:pt x="452" y="21"/>
                    </a:lnTo>
                    <a:lnTo>
                      <a:pt x="473" y="26"/>
                    </a:lnTo>
                    <a:lnTo>
                      <a:pt x="477" y="30"/>
                    </a:lnTo>
                    <a:lnTo>
                      <a:pt x="480" y="36"/>
                    </a:lnTo>
                    <a:lnTo>
                      <a:pt x="483" y="37"/>
                    </a:lnTo>
                    <a:lnTo>
                      <a:pt x="484" y="41"/>
                    </a:lnTo>
                    <a:lnTo>
                      <a:pt x="495" y="52"/>
                    </a:lnTo>
                    <a:lnTo>
                      <a:pt x="498" y="52"/>
                    </a:lnTo>
                    <a:lnTo>
                      <a:pt x="499" y="46"/>
                    </a:lnTo>
                    <a:lnTo>
                      <a:pt x="504" y="35"/>
                    </a:lnTo>
                    <a:lnTo>
                      <a:pt x="507" y="16"/>
                    </a:lnTo>
                    <a:lnTo>
                      <a:pt x="509" y="12"/>
                    </a:lnTo>
                    <a:lnTo>
                      <a:pt x="517" y="12"/>
                    </a:lnTo>
                    <a:lnTo>
                      <a:pt x="536" y="15"/>
                    </a:lnTo>
                    <a:lnTo>
                      <a:pt x="553" y="15"/>
                    </a:lnTo>
                    <a:lnTo>
                      <a:pt x="561" y="16"/>
                    </a:lnTo>
                    <a:lnTo>
                      <a:pt x="564" y="17"/>
                    </a:lnTo>
                    <a:lnTo>
                      <a:pt x="571" y="22"/>
                    </a:lnTo>
                    <a:lnTo>
                      <a:pt x="577" y="27"/>
                    </a:lnTo>
                    <a:lnTo>
                      <a:pt x="585" y="31"/>
                    </a:lnTo>
                    <a:lnTo>
                      <a:pt x="601" y="36"/>
                    </a:lnTo>
                    <a:lnTo>
                      <a:pt x="607" y="41"/>
                    </a:lnTo>
                    <a:lnTo>
                      <a:pt x="618" y="62"/>
                    </a:lnTo>
                    <a:lnTo>
                      <a:pt x="631" y="75"/>
                    </a:lnTo>
                    <a:lnTo>
                      <a:pt x="634" y="80"/>
                    </a:lnTo>
                    <a:lnTo>
                      <a:pt x="659" y="98"/>
                    </a:lnTo>
                    <a:lnTo>
                      <a:pt x="671" y="105"/>
                    </a:lnTo>
                    <a:lnTo>
                      <a:pt x="674" y="108"/>
                    </a:lnTo>
                    <a:lnTo>
                      <a:pt x="686" y="127"/>
                    </a:lnTo>
                    <a:lnTo>
                      <a:pt x="687" y="128"/>
                    </a:lnTo>
                    <a:lnTo>
                      <a:pt x="692" y="132"/>
                    </a:lnTo>
                    <a:lnTo>
                      <a:pt x="703" y="135"/>
                    </a:lnTo>
                    <a:lnTo>
                      <a:pt x="711" y="136"/>
                    </a:lnTo>
                    <a:lnTo>
                      <a:pt x="740" y="139"/>
                    </a:lnTo>
                    <a:lnTo>
                      <a:pt x="752" y="143"/>
                    </a:lnTo>
                    <a:lnTo>
                      <a:pt x="758" y="145"/>
                    </a:lnTo>
                    <a:lnTo>
                      <a:pt x="784" y="163"/>
                    </a:lnTo>
                    <a:lnTo>
                      <a:pt x="799" y="171"/>
                    </a:lnTo>
                    <a:lnTo>
                      <a:pt x="815" y="179"/>
                    </a:lnTo>
                    <a:lnTo>
                      <a:pt x="823" y="191"/>
                    </a:lnTo>
                    <a:lnTo>
                      <a:pt x="838" y="194"/>
                    </a:lnTo>
                    <a:lnTo>
                      <a:pt x="845" y="200"/>
                    </a:lnTo>
                    <a:lnTo>
                      <a:pt x="850" y="209"/>
                    </a:lnTo>
                    <a:lnTo>
                      <a:pt x="854" y="210"/>
                    </a:lnTo>
                    <a:lnTo>
                      <a:pt x="856" y="214"/>
                    </a:lnTo>
                    <a:lnTo>
                      <a:pt x="858" y="224"/>
                    </a:lnTo>
                    <a:lnTo>
                      <a:pt x="858" y="234"/>
                    </a:lnTo>
                    <a:lnTo>
                      <a:pt x="849" y="247"/>
                    </a:lnTo>
                    <a:lnTo>
                      <a:pt x="834" y="269"/>
                    </a:lnTo>
                    <a:lnTo>
                      <a:pt x="823" y="294"/>
                    </a:lnTo>
                    <a:lnTo>
                      <a:pt x="821" y="302"/>
                    </a:lnTo>
                    <a:lnTo>
                      <a:pt x="819" y="311"/>
                    </a:lnTo>
                    <a:lnTo>
                      <a:pt x="819" y="317"/>
                    </a:lnTo>
                    <a:lnTo>
                      <a:pt x="821" y="321"/>
                    </a:lnTo>
                    <a:lnTo>
                      <a:pt x="843" y="321"/>
                    </a:lnTo>
                    <a:lnTo>
                      <a:pt x="875" y="326"/>
                    </a:lnTo>
                    <a:lnTo>
                      <a:pt x="881" y="328"/>
                    </a:lnTo>
                    <a:lnTo>
                      <a:pt x="898" y="339"/>
                    </a:lnTo>
                    <a:lnTo>
                      <a:pt x="908" y="342"/>
                    </a:lnTo>
                    <a:lnTo>
                      <a:pt x="918" y="340"/>
                    </a:lnTo>
                    <a:lnTo>
                      <a:pt x="923" y="343"/>
                    </a:lnTo>
                    <a:lnTo>
                      <a:pt x="930" y="343"/>
                    </a:lnTo>
                    <a:lnTo>
                      <a:pt x="937" y="340"/>
                    </a:lnTo>
                    <a:lnTo>
                      <a:pt x="941" y="335"/>
                    </a:lnTo>
                    <a:lnTo>
                      <a:pt x="948" y="332"/>
                    </a:lnTo>
                    <a:lnTo>
                      <a:pt x="963" y="333"/>
                    </a:lnTo>
                    <a:lnTo>
                      <a:pt x="972" y="332"/>
                    </a:lnTo>
                    <a:lnTo>
                      <a:pt x="973" y="331"/>
                    </a:lnTo>
                    <a:lnTo>
                      <a:pt x="975" y="327"/>
                    </a:lnTo>
                    <a:lnTo>
                      <a:pt x="990" y="315"/>
                    </a:lnTo>
                    <a:lnTo>
                      <a:pt x="994" y="313"/>
                    </a:lnTo>
                    <a:lnTo>
                      <a:pt x="996" y="310"/>
                    </a:lnTo>
                    <a:lnTo>
                      <a:pt x="1010" y="299"/>
                    </a:lnTo>
                    <a:lnTo>
                      <a:pt x="1018" y="290"/>
                    </a:lnTo>
                    <a:lnTo>
                      <a:pt x="1025" y="280"/>
                    </a:lnTo>
                    <a:lnTo>
                      <a:pt x="1028" y="272"/>
                    </a:lnTo>
                    <a:lnTo>
                      <a:pt x="1031" y="256"/>
                    </a:lnTo>
                    <a:lnTo>
                      <a:pt x="1034" y="225"/>
                    </a:lnTo>
                    <a:lnTo>
                      <a:pt x="1043" y="225"/>
                    </a:lnTo>
                    <a:lnTo>
                      <a:pt x="1047" y="224"/>
                    </a:lnTo>
                    <a:lnTo>
                      <a:pt x="1061" y="224"/>
                    </a:lnTo>
                    <a:lnTo>
                      <a:pt x="1068" y="231"/>
                    </a:lnTo>
                    <a:lnTo>
                      <a:pt x="1080" y="270"/>
                    </a:lnTo>
                    <a:lnTo>
                      <a:pt x="1080" y="302"/>
                    </a:lnTo>
                    <a:lnTo>
                      <a:pt x="1079" y="313"/>
                    </a:lnTo>
                    <a:lnTo>
                      <a:pt x="1076" y="317"/>
                    </a:lnTo>
                    <a:lnTo>
                      <a:pt x="1074" y="321"/>
                    </a:lnTo>
                    <a:lnTo>
                      <a:pt x="1050" y="337"/>
                    </a:lnTo>
                    <a:lnTo>
                      <a:pt x="1043" y="339"/>
                    </a:lnTo>
                    <a:lnTo>
                      <a:pt x="1031" y="340"/>
                    </a:lnTo>
                    <a:lnTo>
                      <a:pt x="1023" y="344"/>
                    </a:lnTo>
                    <a:lnTo>
                      <a:pt x="1014" y="356"/>
                    </a:lnTo>
                    <a:lnTo>
                      <a:pt x="1005" y="366"/>
                    </a:lnTo>
                    <a:lnTo>
                      <a:pt x="961" y="404"/>
                    </a:lnTo>
                    <a:lnTo>
                      <a:pt x="959" y="408"/>
                    </a:lnTo>
                    <a:lnTo>
                      <a:pt x="955" y="415"/>
                    </a:lnTo>
                    <a:lnTo>
                      <a:pt x="935" y="440"/>
                    </a:lnTo>
                    <a:lnTo>
                      <a:pt x="932" y="446"/>
                    </a:lnTo>
                    <a:lnTo>
                      <a:pt x="914" y="467"/>
                    </a:lnTo>
                    <a:lnTo>
                      <a:pt x="899" y="479"/>
                    </a:lnTo>
                    <a:lnTo>
                      <a:pt x="892" y="488"/>
                    </a:lnTo>
                    <a:lnTo>
                      <a:pt x="883" y="494"/>
                    </a:lnTo>
                    <a:lnTo>
                      <a:pt x="881" y="499"/>
                    </a:lnTo>
                    <a:lnTo>
                      <a:pt x="872" y="509"/>
                    </a:lnTo>
                    <a:lnTo>
                      <a:pt x="862" y="514"/>
                    </a:lnTo>
                    <a:lnTo>
                      <a:pt x="861" y="520"/>
                    </a:lnTo>
                    <a:lnTo>
                      <a:pt x="851" y="528"/>
                    </a:lnTo>
                    <a:lnTo>
                      <a:pt x="850" y="531"/>
                    </a:lnTo>
                    <a:lnTo>
                      <a:pt x="853" y="554"/>
                    </a:lnTo>
                    <a:lnTo>
                      <a:pt x="848" y="576"/>
                    </a:lnTo>
                    <a:lnTo>
                      <a:pt x="848" y="591"/>
                    </a:lnTo>
                    <a:lnTo>
                      <a:pt x="846" y="601"/>
                    </a:lnTo>
                    <a:lnTo>
                      <a:pt x="838" y="625"/>
                    </a:lnTo>
                    <a:lnTo>
                      <a:pt x="838" y="676"/>
                    </a:lnTo>
                    <a:lnTo>
                      <a:pt x="835" y="686"/>
                    </a:lnTo>
                    <a:lnTo>
                      <a:pt x="834" y="692"/>
                    </a:lnTo>
                    <a:lnTo>
                      <a:pt x="826" y="705"/>
                    </a:lnTo>
                    <a:lnTo>
                      <a:pt x="823" y="714"/>
                    </a:lnTo>
                    <a:lnTo>
                      <a:pt x="818" y="740"/>
                    </a:lnTo>
                    <a:lnTo>
                      <a:pt x="817" y="756"/>
                    </a:lnTo>
                    <a:lnTo>
                      <a:pt x="818" y="765"/>
                    </a:lnTo>
                    <a:lnTo>
                      <a:pt x="817" y="774"/>
                    </a:lnTo>
                    <a:lnTo>
                      <a:pt x="813" y="776"/>
                    </a:lnTo>
                    <a:lnTo>
                      <a:pt x="822" y="796"/>
                    </a:lnTo>
                    <a:lnTo>
                      <a:pt x="846" y="810"/>
                    </a:lnTo>
                    <a:lnTo>
                      <a:pt x="856" y="817"/>
                    </a:lnTo>
                    <a:lnTo>
                      <a:pt x="869" y="828"/>
                    </a:lnTo>
                    <a:lnTo>
                      <a:pt x="885" y="845"/>
                    </a:lnTo>
                    <a:lnTo>
                      <a:pt x="886" y="855"/>
                    </a:lnTo>
                    <a:lnTo>
                      <a:pt x="875" y="880"/>
                    </a:lnTo>
                    <a:lnTo>
                      <a:pt x="878" y="892"/>
                    </a:lnTo>
                    <a:lnTo>
                      <a:pt x="889" y="907"/>
                    </a:lnTo>
                    <a:lnTo>
                      <a:pt x="903" y="913"/>
                    </a:lnTo>
                    <a:lnTo>
                      <a:pt x="913" y="912"/>
                    </a:lnTo>
                    <a:lnTo>
                      <a:pt x="914" y="921"/>
                    </a:lnTo>
                    <a:lnTo>
                      <a:pt x="914" y="950"/>
                    </a:lnTo>
                    <a:lnTo>
                      <a:pt x="908" y="963"/>
                    </a:lnTo>
                    <a:lnTo>
                      <a:pt x="889" y="991"/>
                    </a:lnTo>
                    <a:lnTo>
                      <a:pt x="877" y="1004"/>
                    </a:lnTo>
                    <a:lnTo>
                      <a:pt x="870" y="1015"/>
                    </a:lnTo>
                    <a:lnTo>
                      <a:pt x="865" y="1039"/>
                    </a:lnTo>
                    <a:lnTo>
                      <a:pt x="854" y="1049"/>
                    </a:lnTo>
                    <a:lnTo>
                      <a:pt x="840" y="1056"/>
                    </a:lnTo>
                    <a:lnTo>
                      <a:pt x="815" y="1065"/>
                    </a:lnTo>
                    <a:lnTo>
                      <a:pt x="805" y="1065"/>
                    </a:lnTo>
                    <a:lnTo>
                      <a:pt x="790" y="1072"/>
                    </a:lnTo>
                    <a:lnTo>
                      <a:pt x="765" y="1080"/>
                    </a:lnTo>
                    <a:lnTo>
                      <a:pt x="753" y="1082"/>
                    </a:lnTo>
                    <a:lnTo>
                      <a:pt x="733" y="1083"/>
                    </a:lnTo>
                    <a:lnTo>
                      <a:pt x="711" y="1091"/>
                    </a:lnTo>
                    <a:lnTo>
                      <a:pt x="677" y="1096"/>
                    </a:lnTo>
                    <a:lnTo>
                      <a:pt x="650" y="1096"/>
                    </a:lnTo>
                    <a:lnTo>
                      <a:pt x="620" y="1091"/>
                    </a:lnTo>
                    <a:lnTo>
                      <a:pt x="607" y="1079"/>
                    </a:lnTo>
                    <a:lnTo>
                      <a:pt x="604" y="1088"/>
                    </a:lnTo>
                    <a:lnTo>
                      <a:pt x="607" y="1113"/>
                    </a:lnTo>
                    <a:lnTo>
                      <a:pt x="616" y="1122"/>
                    </a:lnTo>
                    <a:lnTo>
                      <a:pt x="619" y="1130"/>
                    </a:lnTo>
                    <a:lnTo>
                      <a:pt x="617" y="1147"/>
                    </a:lnTo>
                    <a:lnTo>
                      <a:pt x="614" y="1155"/>
                    </a:lnTo>
                    <a:lnTo>
                      <a:pt x="611" y="1157"/>
                    </a:lnTo>
                    <a:lnTo>
                      <a:pt x="609" y="1156"/>
                    </a:lnTo>
                    <a:lnTo>
                      <a:pt x="604" y="1169"/>
                    </a:lnTo>
                    <a:lnTo>
                      <a:pt x="602" y="1184"/>
                    </a:lnTo>
                    <a:lnTo>
                      <a:pt x="607" y="1214"/>
                    </a:lnTo>
                    <a:lnTo>
                      <a:pt x="607" y="1221"/>
                    </a:lnTo>
                    <a:lnTo>
                      <a:pt x="603" y="1230"/>
                    </a:lnTo>
                    <a:lnTo>
                      <a:pt x="597" y="1237"/>
                    </a:lnTo>
                    <a:lnTo>
                      <a:pt x="580" y="1241"/>
                    </a:lnTo>
                    <a:lnTo>
                      <a:pt x="564" y="1252"/>
                    </a:lnTo>
                    <a:lnTo>
                      <a:pt x="526" y="1251"/>
                    </a:lnTo>
                    <a:lnTo>
                      <a:pt x="517" y="1247"/>
                    </a:lnTo>
                    <a:lnTo>
                      <a:pt x="507" y="1241"/>
                    </a:lnTo>
                    <a:lnTo>
                      <a:pt x="487" y="1232"/>
                    </a:lnTo>
                    <a:lnTo>
                      <a:pt x="472" y="1227"/>
                    </a:lnTo>
                    <a:lnTo>
                      <a:pt x="462" y="1216"/>
                    </a:lnTo>
                    <a:lnTo>
                      <a:pt x="451" y="1230"/>
                    </a:lnTo>
                    <a:lnTo>
                      <a:pt x="451" y="1251"/>
                    </a:lnTo>
                    <a:lnTo>
                      <a:pt x="457" y="1270"/>
                    </a:lnTo>
                    <a:lnTo>
                      <a:pt x="458" y="1302"/>
                    </a:lnTo>
                    <a:lnTo>
                      <a:pt x="459" y="1317"/>
                    </a:lnTo>
                    <a:lnTo>
                      <a:pt x="473" y="1329"/>
                    </a:lnTo>
                    <a:lnTo>
                      <a:pt x="487" y="1333"/>
                    </a:lnTo>
                    <a:lnTo>
                      <a:pt x="482" y="1340"/>
                    </a:lnTo>
                    <a:lnTo>
                      <a:pt x="489" y="1345"/>
                    </a:lnTo>
                    <a:lnTo>
                      <a:pt x="509" y="1340"/>
                    </a:lnTo>
                    <a:lnTo>
                      <a:pt x="505" y="1332"/>
                    </a:lnTo>
                    <a:lnTo>
                      <a:pt x="499" y="1328"/>
                    </a:lnTo>
                    <a:lnTo>
                      <a:pt x="515" y="1325"/>
                    </a:lnTo>
                    <a:lnTo>
                      <a:pt x="527" y="1317"/>
                    </a:lnTo>
                    <a:lnTo>
                      <a:pt x="534" y="1329"/>
                    </a:lnTo>
                    <a:lnTo>
                      <a:pt x="538" y="1355"/>
                    </a:lnTo>
                    <a:lnTo>
                      <a:pt x="536" y="1367"/>
                    </a:lnTo>
                    <a:lnTo>
                      <a:pt x="528" y="1372"/>
                    </a:lnTo>
                    <a:lnTo>
                      <a:pt x="518" y="1376"/>
                    </a:lnTo>
                    <a:lnTo>
                      <a:pt x="509" y="1376"/>
                    </a:lnTo>
                    <a:lnTo>
                      <a:pt x="501" y="1372"/>
                    </a:lnTo>
                    <a:lnTo>
                      <a:pt x="500" y="1360"/>
                    </a:lnTo>
                    <a:lnTo>
                      <a:pt x="495" y="1354"/>
                    </a:lnTo>
                    <a:lnTo>
                      <a:pt x="484" y="1351"/>
                    </a:lnTo>
                    <a:lnTo>
                      <a:pt x="475" y="1354"/>
                    </a:lnTo>
                    <a:lnTo>
                      <a:pt x="469" y="1360"/>
                    </a:lnTo>
                    <a:lnTo>
                      <a:pt x="463" y="1361"/>
                    </a:lnTo>
                    <a:lnTo>
                      <a:pt x="458" y="1366"/>
                    </a:lnTo>
                    <a:lnTo>
                      <a:pt x="458" y="1372"/>
                    </a:lnTo>
                    <a:lnTo>
                      <a:pt x="475" y="1381"/>
                    </a:lnTo>
                    <a:lnTo>
                      <a:pt x="487" y="1382"/>
                    </a:lnTo>
                    <a:lnTo>
                      <a:pt x="494" y="1384"/>
                    </a:lnTo>
                    <a:lnTo>
                      <a:pt x="500" y="1387"/>
                    </a:lnTo>
                    <a:lnTo>
                      <a:pt x="499" y="1389"/>
                    </a:lnTo>
                    <a:lnTo>
                      <a:pt x="466" y="1407"/>
                    </a:lnTo>
                    <a:lnTo>
                      <a:pt x="461" y="1414"/>
                    </a:lnTo>
                    <a:lnTo>
                      <a:pt x="457" y="1423"/>
                    </a:lnTo>
                    <a:lnTo>
                      <a:pt x="448" y="1432"/>
                    </a:lnTo>
                    <a:lnTo>
                      <a:pt x="446" y="1445"/>
                    </a:lnTo>
                    <a:lnTo>
                      <a:pt x="450" y="1461"/>
                    </a:lnTo>
                    <a:lnTo>
                      <a:pt x="448" y="1474"/>
                    </a:lnTo>
                    <a:lnTo>
                      <a:pt x="448" y="1490"/>
                    </a:lnTo>
                    <a:lnTo>
                      <a:pt x="445" y="1501"/>
                    </a:lnTo>
                    <a:lnTo>
                      <a:pt x="440" y="1506"/>
                    </a:lnTo>
                    <a:lnTo>
                      <a:pt x="432" y="1508"/>
                    </a:lnTo>
                    <a:lnTo>
                      <a:pt x="426" y="1520"/>
                    </a:lnTo>
                    <a:lnTo>
                      <a:pt x="431" y="1533"/>
                    </a:lnTo>
                    <a:lnTo>
                      <a:pt x="432" y="1538"/>
                    </a:lnTo>
                    <a:lnTo>
                      <a:pt x="429" y="1544"/>
                    </a:lnTo>
                    <a:lnTo>
                      <a:pt x="396" y="1542"/>
                    </a:lnTo>
                    <a:lnTo>
                      <a:pt x="386" y="1547"/>
                    </a:lnTo>
                    <a:lnTo>
                      <a:pt x="378" y="1556"/>
                    </a:lnTo>
                    <a:lnTo>
                      <a:pt x="369" y="1556"/>
                    </a:lnTo>
                    <a:lnTo>
                      <a:pt x="359" y="1561"/>
                    </a:lnTo>
                    <a:lnTo>
                      <a:pt x="342" y="1580"/>
                    </a:lnTo>
                    <a:lnTo>
                      <a:pt x="335" y="1588"/>
                    </a:lnTo>
                    <a:lnTo>
                      <a:pt x="333" y="1597"/>
                    </a:lnTo>
                    <a:lnTo>
                      <a:pt x="322" y="1615"/>
                    </a:lnTo>
                    <a:lnTo>
                      <a:pt x="318" y="1633"/>
                    </a:lnTo>
                    <a:lnTo>
                      <a:pt x="321" y="1640"/>
                    </a:lnTo>
                    <a:lnTo>
                      <a:pt x="327" y="1653"/>
                    </a:lnTo>
                    <a:lnTo>
                      <a:pt x="333" y="1664"/>
                    </a:lnTo>
                    <a:lnTo>
                      <a:pt x="343" y="1672"/>
                    </a:lnTo>
                    <a:lnTo>
                      <a:pt x="365" y="1696"/>
                    </a:lnTo>
                    <a:lnTo>
                      <a:pt x="389" y="1706"/>
                    </a:lnTo>
                    <a:lnTo>
                      <a:pt x="402" y="1707"/>
                    </a:lnTo>
                    <a:lnTo>
                      <a:pt x="414" y="1705"/>
                    </a:lnTo>
                    <a:lnTo>
                      <a:pt x="421" y="1712"/>
                    </a:lnTo>
                    <a:lnTo>
                      <a:pt x="424" y="1723"/>
                    </a:lnTo>
                    <a:lnTo>
                      <a:pt x="424" y="1739"/>
                    </a:lnTo>
                    <a:lnTo>
                      <a:pt x="417" y="1752"/>
                    </a:lnTo>
                    <a:lnTo>
                      <a:pt x="413" y="1754"/>
                    </a:lnTo>
                    <a:lnTo>
                      <a:pt x="417" y="1766"/>
                    </a:lnTo>
                    <a:lnTo>
                      <a:pt x="418" y="1776"/>
                    </a:lnTo>
                    <a:lnTo>
                      <a:pt x="410" y="1780"/>
                    </a:lnTo>
                    <a:lnTo>
                      <a:pt x="409" y="1791"/>
                    </a:lnTo>
                    <a:lnTo>
                      <a:pt x="402" y="1791"/>
                    </a:lnTo>
                    <a:lnTo>
                      <a:pt x="393" y="1796"/>
                    </a:lnTo>
                    <a:lnTo>
                      <a:pt x="376" y="1813"/>
                    </a:lnTo>
                    <a:lnTo>
                      <a:pt x="358" y="1829"/>
                    </a:lnTo>
                    <a:lnTo>
                      <a:pt x="350" y="1833"/>
                    </a:lnTo>
                    <a:lnTo>
                      <a:pt x="335" y="1849"/>
                    </a:lnTo>
                    <a:lnTo>
                      <a:pt x="321" y="1862"/>
                    </a:lnTo>
                    <a:lnTo>
                      <a:pt x="312" y="1882"/>
                    </a:lnTo>
                    <a:lnTo>
                      <a:pt x="310" y="1894"/>
                    </a:lnTo>
                    <a:lnTo>
                      <a:pt x="318" y="1887"/>
                    </a:lnTo>
                    <a:lnTo>
                      <a:pt x="310" y="1924"/>
                    </a:lnTo>
                    <a:lnTo>
                      <a:pt x="305" y="1940"/>
                    </a:lnTo>
                    <a:lnTo>
                      <a:pt x="296" y="1948"/>
                    </a:lnTo>
                    <a:lnTo>
                      <a:pt x="286" y="1953"/>
                    </a:lnTo>
                    <a:lnTo>
                      <a:pt x="276" y="1953"/>
                    </a:lnTo>
                    <a:lnTo>
                      <a:pt x="269" y="1946"/>
                    </a:lnTo>
                    <a:lnTo>
                      <a:pt x="258" y="1925"/>
                    </a:lnTo>
                    <a:lnTo>
                      <a:pt x="260" y="1945"/>
                    </a:lnTo>
                    <a:lnTo>
                      <a:pt x="268" y="1948"/>
                    </a:lnTo>
                    <a:lnTo>
                      <a:pt x="270" y="1954"/>
                    </a:lnTo>
                    <a:lnTo>
                      <a:pt x="270" y="1959"/>
                    </a:lnTo>
                    <a:lnTo>
                      <a:pt x="248" y="1974"/>
                    </a:lnTo>
                    <a:lnTo>
                      <a:pt x="238" y="1983"/>
                    </a:lnTo>
                    <a:lnTo>
                      <a:pt x="226" y="2026"/>
                    </a:lnTo>
                    <a:lnTo>
                      <a:pt x="219" y="2037"/>
                    </a:lnTo>
                    <a:lnTo>
                      <a:pt x="225" y="2037"/>
                    </a:lnTo>
                    <a:lnTo>
                      <a:pt x="230" y="2033"/>
                    </a:lnTo>
                    <a:lnTo>
                      <a:pt x="237" y="2058"/>
                    </a:lnTo>
                    <a:lnTo>
                      <a:pt x="241" y="2074"/>
                    </a:lnTo>
                    <a:lnTo>
                      <a:pt x="237" y="2081"/>
                    </a:lnTo>
                    <a:lnTo>
                      <a:pt x="225" y="2080"/>
                    </a:lnTo>
                    <a:lnTo>
                      <a:pt x="220" y="2082"/>
                    </a:lnTo>
                    <a:lnTo>
                      <a:pt x="229" y="2089"/>
                    </a:lnTo>
                    <a:lnTo>
                      <a:pt x="233" y="2088"/>
                    </a:lnTo>
                    <a:lnTo>
                      <a:pt x="240" y="2089"/>
                    </a:lnTo>
                    <a:lnTo>
                      <a:pt x="256" y="2120"/>
                    </a:lnTo>
                    <a:lnTo>
                      <a:pt x="275" y="2145"/>
                    </a:lnTo>
                    <a:lnTo>
                      <a:pt x="275" y="21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257"/>
              <p:cNvSpPr>
                <a:spLocks noChangeAspect="1"/>
              </p:cNvSpPr>
              <p:nvPr/>
            </p:nvSpPr>
            <p:spPr bwMode="gray">
              <a:xfrm>
                <a:off x="1763" y="3165"/>
                <a:ext cx="38" cy="45"/>
              </a:xfrm>
              <a:custGeom>
                <a:avLst/>
                <a:gdLst/>
                <a:ahLst/>
                <a:cxnLst>
                  <a:cxn ang="0">
                    <a:pos x="4" y="208"/>
                  </a:cxn>
                  <a:cxn ang="0">
                    <a:pos x="4" y="196"/>
                  </a:cxn>
                  <a:cxn ang="0">
                    <a:pos x="3" y="191"/>
                  </a:cxn>
                  <a:cxn ang="0">
                    <a:pos x="0" y="0"/>
                  </a:cxn>
                  <a:cxn ang="0">
                    <a:pos x="6" y="5"/>
                  </a:cxn>
                  <a:cxn ang="0">
                    <a:pos x="11" y="14"/>
                  </a:cxn>
                  <a:cxn ang="0">
                    <a:pos x="29" y="43"/>
                  </a:cxn>
                  <a:cxn ang="0">
                    <a:pos x="29" y="48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11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20" y="61"/>
                  </a:cxn>
                  <a:cxn ang="0">
                    <a:pos x="26" y="67"/>
                  </a:cxn>
                  <a:cxn ang="0">
                    <a:pos x="31" y="74"/>
                  </a:cxn>
                  <a:cxn ang="0">
                    <a:pos x="37" y="94"/>
                  </a:cxn>
                  <a:cxn ang="0">
                    <a:pos x="42" y="99"/>
                  </a:cxn>
                  <a:cxn ang="0">
                    <a:pos x="59" y="111"/>
                  </a:cxn>
                  <a:cxn ang="0">
                    <a:pos x="74" y="129"/>
                  </a:cxn>
                  <a:cxn ang="0">
                    <a:pos x="81" y="132"/>
                  </a:cxn>
                  <a:cxn ang="0">
                    <a:pos x="86" y="136"/>
                  </a:cxn>
                  <a:cxn ang="0">
                    <a:pos x="94" y="138"/>
                  </a:cxn>
                  <a:cxn ang="0">
                    <a:pos x="97" y="144"/>
                  </a:cxn>
                  <a:cxn ang="0">
                    <a:pos x="108" y="148"/>
                  </a:cxn>
                  <a:cxn ang="0">
                    <a:pos x="119" y="161"/>
                  </a:cxn>
                  <a:cxn ang="0">
                    <a:pos x="142" y="179"/>
                  </a:cxn>
                  <a:cxn ang="0">
                    <a:pos x="156" y="187"/>
                  </a:cxn>
                  <a:cxn ang="0">
                    <a:pos x="182" y="190"/>
                  </a:cxn>
                  <a:cxn ang="0">
                    <a:pos x="192" y="187"/>
                  </a:cxn>
                  <a:cxn ang="0">
                    <a:pos x="193" y="193"/>
                  </a:cxn>
                  <a:cxn ang="0">
                    <a:pos x="191" y="206"/>
                  </a:cxn>
                  <a:cxn ang="0">
                    <a:pos x="187" y="210"/>
                  </a:cxn>
                  <a:cxn ang="0">
                    <a:pos x="175" y="215"/>
                  </a:cxn>
                  <a:cxn ang="0">
                    <a:pos x="155" y="212"/>
                  </a:cxn>
                  <a:cxn ang="0">
                    <a:pos x="129" y="220"/>
                  </a:cxn>
                  <a:cxn ang="0">
                    <a:pos x="127" y="224"/>
                  </a:cxn>
                  <a:cxn ang="0">
                    <a:pos x="118" y="222"/>
                  </a:cxn>
                  <a:cxn ang="0">
                    <a:pos x="102" y="212"/>
                  </a:cxn>
                  <a:cxn ang="0">
                    <a:pos x="74" y="206"/>
                  </a:cxn>
                  <a:cxn ang="0">
                    <a:pos x="48" y="206"/>
                  </a:cxn>
                  <a:cxn ang="0">
                    <a:pos x="40" y="202"/>
                  </a:cxn>
                  <a:cxn ang="0">
                    <a:pos x="33" y="201"/>
                  </a:cxn>
                  <a:cxn ang="0">
                    <a:pos x="25" y="199"/>
                  </a:cxn>
                  <a:cxn ang="0">
                    <a:pos x="9" y="208"/>
                  </a:cxn>
                  <a:cxn ang="0">
                    <a:pos x="4" y="208"/>
                  </a:cxn>
                </a:cxnLst>
                <a:rect l="0" t="0" r="r" b="b"/>
                <a:pathLst>
                  <a:path w="193" h="224">
                    <a:moveTo>
                      <a:pt x="4" y="208"/>
                    </a:moveTo>
                    <a:lnTo>
                      <a:pt x="4" y="196"/>
                    </a:lnTo>
                    <a:lnTo>
                      <a:pt x="3" y="19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29" y="43"/>
                    </a:lnTo>
                    <a:lnTo>
                      <a:pt x="29" y="48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11" y="42"/>
                    </a:lnTo>
                    <a:lnTo>
                      <a:pt x="10" y="50"/>
                    </a:lnTo>
                    <a:lnTo>
                      <a:pt x="14" y="58"/>
                    </a:lnTo>
                    <a:lnTo>
                      <a:pt x="20" y="61"/>
                    </a:lnTo>
                    <a:lnTo>
                      <a:pt x="26" y="67"/>
                    </a:lnTo>
                    <a:lnTo>
                      <a:pt x="31" y="74"/>
                    </a:lnTo>
                    <a:lnTo>
                      <a:pt x="37" y="94"/>
                    </a:lnTo>
                    <a:lnTo>
                      <a:pt x="42" y="99"/>
                    </a:lnTo>
                    <a:lnTo>
                      <a:pt x="59" y="111"/>
                    </a:lnTo>
                    <a:lnTo>
                      <a:pt x="74" y="129"/>
                    </a:lnTo>
                    <a:lnTo>
                      <a:pt x="81" y="132"/>
                    </a:lnTo>
                    <a:lnTo>
                      <a:pt x="86" y="136"/>
                    </a:lnTo>
                    <a:lnTo>
                      <a:pt x="94" y="138"/>
                    </a:lnTo>
                    <a:lnTo>
                      <a:pt x="97" y="144"/>
                    </a:lnTo>
                    <a:lnTo>
                      <a:pt x="108" y="148"/>
                    </a:lnTo>
                    <a:lnTo>
                      <a:pt x="119" y="161"/>
                    </a:lnTo>
                    <a:lnTo>
                      <a:pt x="142" y="179"/>
                    </a:lnTo>
                    <a:lnTo>
                      <a:pt x="156" y="187"/>
                    </a:lnTo>
                    <a:lnTo>
                      <a:pt x="182" y="190"/>
                    </a:lnTo>
                    <a:lnTo>
                      <a:pt x="192" y="187"/>
                    </a:lnTo>
                    <a:lnTo>
                      <a:pt x="193" y="193"/>
                    </a:lnTo>
                    <a:lnTo>
                      <a:pt x="191" y="206"/>
                    </a:lnTo>
                    <a:lnTo>
                      <a:pt x="187" y="210"/>
                    </a:lnTo>
                    <a:lnTo>
                      <a:pt x="175" y="215"/>
                    </a:lnTo>
                    <a:lnTo>
                      <a:pt x="155" y="212"/>
                    </a:lnTo>
                    <a:lnTo>
                      <a:pt x="129" y="220"/>
                    </a:lnTo>
                    <a:lnTo>
                      <a:pt x="127" y="224"/>
                    </a:lnTo>
                    <a:lnTo>
                      <a:pt x="118" y="222"/>
                    </a:lnTo>
                    <a:lnTo>
                      <a:pt x="102" y="212"/>
                    </a:lnTo>
                    <a:lnTo>
                      <a:pt x="74" y="206"/>
                    </a:lnTo>
                    <a:lnTo>
                      <a:pt x="48" y="206"/>
                    </a:lnTo>
                    <a:lnTo>
                      <a:pt x="40" y="202"/>
                    </a:lnTo>
                    <a:lnTo>
                      <a:pt x="33" y="201"/>
                    </a:lnTo>
                    <a:lnTo>
                      <a:pt x="25" y="199"/>
                    </a:lnTo>
                    <a:lnTo>
                      <a:pt x="9" y="208"/>
                    </a:lnTo>
                    <a:lnTo>
                      <a:pt x="4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258"/>
              <p:cNvSpPr>
                <a:spLocks noChangeAspect="1"/>
              </p:cNvSpPr>
              <p:nvPr/>
            </p:nvSpPr>
            <p:spPr bwMode="gray">
              <a:xfrm>
                <a:off x="1879" y="2422"/>
                <a:ext cx="45" cy="45"/>
              </a:xfrm>
              <a:custGeom>
                <a:avLst/>
                <a:gdLst/>
                <a:ahLst/>
                <a:cxnLst>
                  <a:cxn ang="0">
                    <a:pos x="197" y="195"/>
                  </a:cxn>
                  <a:cxn ang="0">
                    <a:pos x="172" y="187"/>
                  </a:cxn>
                  <a:cxn ang="0">
                    <a:pos x="146" y="193"/>
                  </a:cxn>
                  <a:cxn ang="0">
                    <a:pos x="129" y="190"/>
                  </a:cxn>
                  <a:cxn ang="0">
                    <a:pos x="124" y="217"/>
                  </a:cxn>
                  <a:cxn ang="0">
                    <a:pos x="103" y="221"/>
                  </a:cxn>
                  <a:cxn ang="0">
                    <a:pos x="91" y="214"/>
                  </a:cxn>
                  <a:cxn ang="0">
                    <a:pos x="79" y="205"/>
                  </a:cxn>
                  <a:cxn ang="0">
                    <a:pos x="59" y="178"/>
                  </a:cxn>
                  <a:cxn ang="0">
                    <a:pos x="52" y="166"/>
                  </a:cxn>
                  <a:cxn ang="0">
                    <a:pos x="47" y="151"/>
                  </a:cxn>
                  <a:cxn ang="0">
                    <a:pos x="43" y="140"/>
                  </a:cxn>
                  <a:cxn ang="0">
                    <a:pos x="30" y="139"/>
                  </a:cxn>
                  <a:cxn ang="0">
                    <a:pos x="26" y="130"/>
                  </a:cxn>
                  <a:cxn ang="0">
                    <a:pos x="15" y="122"/>
                  </a:cxn>
                  <a:cxn ang="0">
                    <a:pos x="0" y="101"/>
                  </a:cxn>
                  <a:cxn ang="0">
                    <a:pos x="4" y="84"/>
                  </a:cxn>
                  <a:cxn ang="0">
                    <a:pos x="9" y="60"/>
                  </a:cxn>
                  <a:cxn ang="0">
                    <a:pos x="11" y="55"/>
                  </a:cxn>
                  <a:cxn ang="0">
                    <a:pos x="22" y="50"/>
                  </a:cxn>
                  <a:cxn ang="0">
                    <a:pos x="38" y="49"/>
                  </a:cxn>
                  <a:cxn ang="0">
                    <a:pos x="46" y="39"/>
                  </a:cxn>
                  <a:cxn ang="0">
                    <a:pos x="44" y="32"/>
                  </a:cxn>
                  <a:cxn ang="0">
                    <a:pos x="43" y="26"/>
                  </a:cxn>
                  <a:cxn ang="0">
                    <a:pos x="57" y="9"/>
                  </a:cxn>
                  <a:cxn ang="0">
                    <a:pos x="62" y="5"/>
                  </a:cxn>
                  <a:cxn ang="0">
                    <a:pos x="71" y="0"/>
                  </a:cxn>
                  <a:cxn ang="0">
                    <a:pos x="114" y="6"/>
                  </a:cxn>
                  <a:cxn ang="0">
                    <a:pos x="154" y="3"/>
                  </a:cxn>
                  <a:cxn ang="0">
                    <a:pos x="168" y="0"/>
                  </a:cxn>
                  <a:cxn ang="0">
                    <a:pos x="200" y="3"/>
                  </a:cxn>
                  <a:cxn ang="0">
                    <a:pos x="225" y="11"/>
                  </a:cxn>
                  <a:cxn ang="0">
                    <a:pos x="222" y="25"/>
                  </a:cxn>
                  <a:cxn ang="0">
                    <a:pos x="218" y="33"/>
                  </a:cxn>
                  <a:cxn ang="0">
                    <a:pos x="206" y="49"/>
                  </a:cxn>
                  <a:cxn ang="0">
                    <a:pos x="208" y="90"/>
                  </a:cxn>
                  <a:cxn ang="0">
                    <a:pos x="220" y="114"/>
                  </a:cxn>
                  <a:cxn ang="0">
                    <a:pos x="221" y="117"/>
                  </a:cxn>
                  <a:cxn ang="0">
                    <a:pos x="225" y="140"/>
                  </a:cxn>
                  <a:cxn ang="0">
                    <a:pos x="218" y="181"/>
                  </a:cxn>
                  <a:cxn ang="0">
                    <a:pos x="203" y="197"/>
                  </a:cxn>
                </a:cxnLst>
                <a:rect l="0" t="0" r="r" b="b"/>
                <a:pathLst>
                  <a:path w="226" h="221">
                    <a:moveTo>
                      <a:pt x="203" y="197"/>
                    </a:moveTo>
                    <a:lnTo>
                      <a:pt x="197" y="195"/>
                    </a:lnTo>
                    <a:lnTo>
                      <a:pt x="193" y="193"/>
                    </a:lnTo>
                    <a:lnTo>
                      <a:pt x="172" y="187"/>
                    </a:lnTo>
                    <a:lnTo>
                      <a:pt x="150" y="193"/>
                    </a:lnTo>
                    <a:lnTo>
                      <a:pt x="146" y="193"/>
                    </a:lnTo>
                    <a:lnTo>
                      <a:pt x="136" y="190"/>
                    </a:lnTo>
                    <a:lnTo>
                      <a:pt x="129" y="190"/>
                    </a:lnTo>
                    <a:lnTo>
                      <a:pt x="123" y="193"/>
                    </a:lnTo>
                    <a:lnTo>
                      <a:pt x="124" y="217"/>
                    </a:lnTo>
                    <a:lnTo>
                      <a:pt x="120" y="221"/>
                    </a:lnTo>
                    <a:lnTo>
                      <a:pt x="103" y="221"/>
                    </a:lnTo>
                    <a:lnTo>
                      <a:pt x="91" y="216"/>
                    </a:lnTo>
                    <a:lnTo>
                      <a:pt x="91" y="214"/>
                    </a:lnTo>
                    <a:lnTo>
                      <a:pt x="89" y="214"/>
                    </a:lnTo>
                    <a:lnTo>
                      <a:pt x="79" y="205"/>
                    </a:lnTo>
                    <a:lnTo>
                      <a:pt x="65" y="188"/>
                    </a:lnTo>
                    <a:lnTo>
                      <a:pt x="59" y="178"/>
                    </a:lnTo>
                    <a:lnTo>
                      <a:pt x="58" y="172"/>
                    </a:lnTo>
                    <a:lnTo>
                      <a:pt x="52" y="166"/>
                    </a:lnTo>
                    <a:lnTo>
                      <a:pt x="52" y="156"/>
                    </a:lnTo>
                    <a:lnTo>
                      <a:pt x="47" y="151"/>
                    </a:lnTo>
                    <a:lnTo>
                      <a:pt x="46" y="143"/>
                    </a:lnTo>
                    <a:lnTo>
                      <a:pt x="43" y="140"/>
                    </a:lnTo>
                    <a:lnTo>
                      <a:pt x="32" y="140"/>
                    </a:lnTo>
                    <a:lnTo>
                      <a:pt x="30" y="139"/>
                    </a:lnTo>
                    <a:lnTo>
                      <a:pt x="26" y="135"/>
                    </a:lnTo>
                    <a:lnTo>
                      <a:pt x="26" y="130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6" y="107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4" y="84"/>
                    </a:lnTo>
                    <a:lnTo>
                      <a:pt x="9" y="75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5" y="53"/>
                    </a:lnTo>
                    <a:lnTo>
                      <a:pt x="22" y="50"/>
                    </a:lnTo>
                    <a:lnTo>
                      <a:pt x="32" y="50"/>
                    </a:lnTo>
                    <a:lnTo>
                      <a:pt x="38" y="49"/>
                    </a:lnTo>
                    <a:lnTo>
                      <a:pt x="39" y="46"/>
                    </a:lnTo>
                    <a:lnTo>
                      <a:pt x="46" y="39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3" y="26"/>
                    </a:lnTo>
                    <a:lnTo>
                      <a:pt x="50" y="15"/>
                    </a:lnTo>
                    <a:lnTo>
                      <a:pt x="57" y="9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95" y="6"/>
                    </a:lnTo>
                    <a:lnTo>
                      <a:pt x="114" y="6"/>
                    </a:lnTo>
                    <a:lnTo>
                      <a:pt x="139" y="1"/>
                    </a:lnTo>
                    <a:lnTo>
                      <a:pt x="154" y="3"/>
                    </a:lnTo>
                    <a:lnTo>
                      <a:pt x="166" y="1"/>
                    </a:lnTo>
                    <a:lnTo>
                      <a:pt x="168" y="0"/>
                    </a:lnTo>
                    <a:lnTo>
                      <a:pt x="175" y="0"/>
                    </a:lnTo>
                    <a:lnTo>
                      <a:pt x="200" y="3"/>
                    </a:lnTo>
                    <a:lnTo>
                      <a:pt x="225" y="10"/>
                    </a:lnTo>
                    <a:lnTo>
                      <a:pt x="225" y="11"/>
                    </a:lnTo>
                    <a:lnTo>
                      <a:pt x="225" y="22"/>
                    </a:lnTo>
                    <a:lnTo>
                      <a:pt x="222" y="25"/>
                    </a:lnTo>
                    <a:lnTo>
                      <a:pt x="222" y="27"/>
                    </a:lnTo>
                    <a:lnTo>
                      <a:pt x="218" y="33"/>
                    </a:lnTo>
                    <a:lnTo>
                      <a:pt x="210" y="39"/>
                    </a:lnTo>
                    <a:lnTo>
                      <a:pt x="206" y="49"/>
                    </a:lnTo>
                    <a:lnTo>
                      <a:pt x="206" y="71"/>
                    </a:lnTo>
                    <a:lnTo>
                      <a:pt x="208" y="90"/>
                    </a:lnTo>
                    <a:lnTo>
                      <a:pt x="211" y="101"/>
                    </a:lnTo>
                    <a:lnTo>
                      <a:pt x="220" y="114"/>
                    </a:lnTo>
                    <a:lnTo>
                      <a:pt x="220" y="116"/>
                    </a:lnTo>
                    <a:lnTo>
                      <a:pt x="221" y="117"/>
                    </a:lnTo>
                    <a:lnTo>
                      <a:pt x="226" y="125"/>
                    </a:lnTo>
                    <a:lnTo>
                      <a:pt x="225" y="140"/>
                    </a:lnTo>
                    <a:lnTo>
                      <a:pt x="220" y="162"/>
                    </a:lnTo>
                    <a:lnTo>
                      <a:pt x="218" y="181"/>
                    </a:lnTo>
                    <a:lnTo>
                      <a:pt x="216" y="184"/>
                    </a:lnTo>
                    <a:lnTo>
                      <a:pt x="203" y="19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259"/>
              <p:cNvSpPr>
                <a:spLocks noChangeAspect="1"/>
              </p:cNvSpPr>
              <p:nvPr/>
            </p:nvSpPr>
            <p:spPr bwMode="gray">
              <a:xfrm rot="-1047951">
                <a:off x="1790" y="2357"/>
                <a:ext cx="4" cy="4"/>
              </a:xfrm>
              <a:custGeom>
                <a:avLst/>
                <a:gdLst/>
                <a:ahLst/>
                <a:cxnLst>
                  <a:cxn ang="0">
                    <a:pos x="148" y="0"/>
                  </a:cxn>
                  <a:cxn ang="0">
                    <a:pos x="169" y="17"/>
                  </a:cxn>
                  <a:cxn ang="0">
                    <a:pos x="183" y="54"/>
                  </a:cxn>
                  <a:cxn ang="0">
                    <a:pos x="114" y="93"/>
                  </a:cxn>
                  <a:cxn ang="0">
                    <a:pos x="86" y="86"/>
                  </a:cxn>
                  <a:cxn ang="0">
                    <a:pos x="66" y="72"/>
                  </a:cxn>
                  <a:cxn ang="0">
                    <a:pos x="14" y="72"/>
                  </a:cxn>
                  <a:cxn ang="0">
                    <a:pos x="0" y="41"/>
                  </a:cxn>
                  <a:cxn ang="0">
                    <a:pos x="24" y="24"/>
                  </a:cxn>
                  <a:cxn ang="0">
                    <a:pos x="54" y="24"/>
                  </a:cxn>
                  <a:cxn ang="0">
                    <a:pos x="83" y="44"/>
                  </a:cxn>
                  <a:cxn ang="0">
                    <a:pos x="148" y="0"/>
                  </a:cxn>
                </a:cxnLst>
                <a:rect l="0" t="0" r="r" b="b"/>
                <a:pathLst>
                  <a:path w="183" h="93">
                    <a:moveTo>
                      <a:pt x="148" y="0"/>
                    </a:moveTo>
                    <a:lnTo>
                      <a:pt x="169" y="17"/>
                    </a:lnTo>
                    <a:lnTo>
                      <a:pt x="183" y="54"/>
                    </a:lnTo>
                    <a:lnTo>
                      <a:pt x="114" y="93"/>
                    </a:lnTo>
                    <a:lnTo>
                      <a:pt x="86" y="86"/>
                    </a:lnTo>
                    <a:lnTo>
                      <a:pt x="66" y="72"/>
                    </a:lnTo>
                    <a:lnTo>
                      <a:pt x="14" y="72"/>
                    </a:lnTo>
                    <a:lnTo>
                      <a:pt x="0" y="41"/>
                    </a:lnTo>
                    <a:lnTo>
                      <a:pt x="24" y="24"/>
                    </a:lnTo>
                    <a:lnTo>
                      <a:pt x="54" y="24"/>
                    </a:lnTo>
                    <a:lnTo>
                      <a:pt x="83" y="44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260"/>
              <p:cNvSpPr>
                <a:spLocks noChangeAspect="1"/>
              </p:cNvSpPr>
              <p:nvPr/>
            </p:nvSpPr>
            <p:spPr bwMode="gray">
              <a:xfrm rot="-1047951">
                <a:off x="1753" y="2352"/>
                <a:ext cx="3" cy="4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41"/>
                  </a:cxn>
                  <a:cxn ang="0">
                    <a:pos x="24" y="72"/>
                  </a:cxn>
                  <a:cxn ang="0">
                    <a:pos x="101" y="102"/>
                  </a:cxn>
                  <a:cxn ang="0">
                    <a:pos x="101" y="85"/>
                  </a:cxn>
                  <a:cxn ang="0">
                    <a:pos x="59" y="68"/>
                  </a:cxn>
                  <a:cxn ang="0">
                    <a:pos x="24" y="37"/>
                  </a:cxn>
                </a:cxnLst>
                <a:rect l="0" t="0" r="r" b="b"/>
                <a:pathLst>
                  <a:path w="101" h="102">
                    <a:moveTo>
                      <a:pt x="24" y="37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" y="41"/>
                    </a:lnTo>
                    <a:lnTo>
                      <a:pt x="24" y="72"/>
                    </a:lnTo>
                    <a:lnTo>
                      <a:pt x="101" y="102"/>
                    </a:lnTo>
                    <a:lnTo>
                      <a:pt x="101" y="85"/>
                    </a:lnTo>
                    <a:lnTo>
                      <a:pt x="59" y="68"/>
                    </a:lnTo>
                    <a:lnTo>
                      <a:pt x="24" y="3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261"/>
              <p:cNvSpPr>
                <a:spLocks noChangeAspect="1"/>
              </p:cNvSpPr>
              <p:nvPr/>
            </p:nvSpPr>
            <p:spPr bwMode="gray">
              <a:xfrm rot="-1047951">
                <a:off x="1758" y="2351"/>
                <a:ext cx="2" cy="4"/>
              </a:xfrm>
              <a:custGeom>
                <a:avLst/>
                <a:gdLst/>
                <a:ahLst/>
                <a:cxnLst>
                  <a:cxn ang="0">
                    <a:pos x="20" y="17"/>
                  </a:cxn>
                  <a:cxn ang="0">
                    <a:pos x="0" y="0"/>
                  </a:cxn>
                  <a:cxn ang="0">
                    <a:pos x="13" y="26"/>
                  </a:cxn>
                  <a:cxn ang="0">
                    <a:pos x="38" y="51"/>
                  </a:cxn>
                  <a:cxn ang="0">
                    <a:pos x="52" y="82"/>
                  </a:cxn>
                  <a:cxn ang="0">
                    <a:pos x="62" y="85"/>
                  </a:cxn>
                  <a:cxn ang="0">
                    <a:pos x="69" y="38"/>
                  </a:cxn>
                  <a:cxn ang="0">
                    <a:pos x="52" y="23"/>
                  </a:cxn>
                  <a:cxn ang="0">
                    <a:pos x="20" y="17"/>
                  </a:cxn>
                </a:cxnLst>
                <a:rect l="0" t="0" r="r" b="b"/>
                <a:pathLst>
                  <a:path w="69" h="85">
                    <a:moveTo>
                      <a:pt x="20" y="17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38" y="51"/>
                    </a:lnTo>
                    <a:lnTo>
                      <a:pt x="52" y="82"/>
                    </a:lnTo>
                    <a:lnTo>
                      <a:pt x="62" y="85"/>
                    </a:lnTo>
                    <a:lnTo>
                      <a:pt x="69" y="38"/>
                    </a:lnTo>
                    <a:lnTo>
                      <a:pt x="52" y="23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92" name="Freeform 262"/>
            <p:cNvSpPr>
              <a:spLocks noChangeAspect="1"/>
            </p:cNvSpPr>
            <p:nvPr/>
          </p:nvSpPr>
          <p:spPr bwMode="gray">
            <a:xfrm>
              <a:off x="4369109" y="3970497"/>
              <a:ext cx="74737" cy="82069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06" y="11"/>
                </a:cxn>
                <a:cxn ang="0">
                  <a:pos x="187" y="16"/>
                </a:cxn>
                <a:cxn ang="0">
                  <a:pos x="163" y="21"/>
                </a:cxn>
                <a:cxn ang="0">
                  <a:pos x="156" y="14"/>
                </a:cxn>
                <a:cxn ang="0">
                  <a:pos x="149" y="16"/>
                </a:cxn>
                <a:cxn ang="0">
                  <a:pos x="143" y="18"/>
                </a:cxn>
                <a:cxn ang="0">
                  <a:pos x="136" y="38"/>
                </a:cxn>
                <a:cxn ang="0">
                  <a:pos x="123" y="43"/>
                </a:cxn>
                <a:cxn ang="0">
                  <a:pos x="117" y="50"/>
                </a:cxn>
                <a:cxn ang="0">
                  <a:pos x="110" y="58"/>
                </a:cxn>
                <a:cxn ang="0">
                  <a:pos x="101" y="61"/>
                </a:cxn>
                <a:cxn ang="0">
                  <a:pos x="93" y="63"/>
                </a:cxn>
                <a:cxn ang="0">
                  <a:pos x="78" y="54"/>
                </a:cxn>
                <a:cxn ang="0">
                  <a:pos x="68" y="72"/>
                </a:cxn>
                <a:cxn ang="0">
                  <a:pos x="46" y="72"/>
                </a:cxn>
                <a:cxn ang="0">
                  <a:pos x="43" y="95"/>
                </a:cxn>
                <a:cxn ang="0">
                  <a:pos x="35" y="101"/>
                </a:cxn>
                <a:cxn ang="0">
                  <a:pos x="29" y="111"/>
                </a:cxn>
                <a:cxn ang="0">
                  <a:pos x="2" y="112"/>
                </a:cxn>
                <a:cxn ang="0">
                  <a:pos x="2" y="120"/>
                </a:cxn>
                <a:cxn ang="0">
                  <a:pos x="20" y="141"/>
                </a:cxn>
                <a:cxn ang="0">
                  <a:pos x="57" y="181"/>
                </a:cxn>
                <a:cxn ang="0">
                  <a:pos x="70" y="194"/>
                </a:cxn>
                <a:cxn ang="0">
                  <a:pos x="95" y="211"/>
                </a:cxn>
                <a:cxn ang="0">
                  <a:pos x="98" y="221"/>
                </a:cxn>
                <a:cxn ang="0">
                  <a:pos x="105" y="215"/>
                </a:cxn>
                <a:cxn ang="0">
                  <a:pos x="120" y="220"/>
                </a:cxn>
                <a:cxn ang="0">
                  <a:pos x="152" y="226"/>
                </a:cxn>
                <a:cxn ang="0">
                  <a:pos x="165" y="224"/>
                </a:cxn>
                <a:cxn ang="0">
                  <a:pos x="182" y="235"/>
                </a:cxn>
                <a:cxn ang="0">
                  <a:pos x="197" y="236"/>
                </a:cxn>
                <a:cxn ang="0">
                  <a:pos x="214" y="231"/>
                </a:cxn>
                <a:cxn ang="0">
                  <a:pos x="212" y="224"/>
                </a:cxn>
                <a:cxn ang="0">
                  <a:pos x="204" y="200"/>
                </a:cxn>
                <a:cxn ang="0">
                  <a:pos x="212" y="181"/>
                </a:cxn>
                <a:cxn ang="0">
                  <a:pos x="219" y="117"/>
                </a:cxn>
                <a:cxn ang="0">
                  <a:pos x="231" y="43"/>
                </a:cxn>
                <a:cxn ang="0">
                  <a:pos x="234" y="0"/>
                </a:cxn>
              </a:cxnLst>
              <a:rect l="0" t="0" r="r" b="b"/>
              <a:pathLst>
                <a:path w="234" h="236">
                  <a:moveTo>
                    <a:pt x="234" y="0"/>
                  </a:moveTo>
                  <a:lnTo>
                    <a:pt x="223" y="0"/>
                  </a:lnTo>
                  <a:lnTo>
                    <a:pt x="209" y="6"/>
                  </a:lnTo>
                  <a:lnTo>
                    <a:pt x="206" y="11"/>
                  </a:lnTo>
                  <a:lnTo>
                    <a:pt x="197" y="16"/>
                  </a:lnTo>
                  <a:lnTo>
                    <a:pt x="187" y="16"/>
                  </a:lnTo>
                  <a:lnTo>
                    <a:pt x="180" y="21"/>
                  </a:lnTo>
                  <a:lnTo>
                    <a:pt x="163" y="21"/>
                  </a:lnTo>
                  <a:lnTo>
                    <a:pt x="160" y="18"/>
                  </a:lnTo>
                  <a:lnTo>
                    <a:pt x="156" y="14"/>
                  </a:lnTo>
                  <a:lnTo>
                    <a:pt x="150" y="12"/>
                  </a:lnTo>
                  <a:lnTo>
                    <a:pt x="149" y="16"/>
                  </a:lnTo>
                  <a:lnTo>
                    <a:pt x="147" y="17"/>
                  </a:lnTo>
                  <a:lnTo>
                    <a:pt x="143" y="18"/>
                  </a:lnTo>
                  <a:lnTo>
                    <a:pt x="139" y="25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23" y="43"/>
                  </a:lnTo>
                  <a:lnTo>
                    <a:pt x="118" y="48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0" y="58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3" y="63"/>
                  </a:lnTo>
                  <a:lnTo>
                    <a:pt x="85" y="57"/>
                  </a:lnTo>
                  <a:lnTo>
                    <a:pt x="78" y="54"/>
                  </a:lnTo>
                  <a:lnTo>
                    <a:pt x="72" y="64"/>
                  </a:lnTo>
                  <a:lnTo>
                    <a:pt x="68" y="72"/>
                  </a:lnTo>
                  <a:lnTo>
                    <a:pt x="51" y="74"/>
                  </a:lnTo>
                  <a:lnTo>
                    <a:pt x="46" y="72"/>
                  </a:lnTo>
                  <a:lnTo>
                    <a:pt x="43" y="80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9" y="111"/>
                  </a:lnTo>
                  <a:lnTo>
                    <a:pt x="12" y="112"/>
                  </a:lnTo>
                  <a:lnTo>
                    <a:pt x="2" y="112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16" y="136"/>
                  </a:lnTo>
                  <a:lnTo>
                    <a:pt x="20" y="141"/>
                  </a:lnTo>
                  <a:lnTo>
                    <a:pt x="42" y="162"/>
                  </a:lnTo>
                  <a:lnTo>
                    <a:pt x="57" y="181"/>
                  </a:lnTo>
                  <a:lnTo>
                    <a:pt x="66" y="189"/>
                  </a:lnTo>
                  <a:lnTo>
                    <a:pt x="70" y="194"/>
                  </a:lnTo>
                  <a:lnTo>
                    <a:pt x="77" y="197"/>
                  </a:lnTo>
                  <a:lnTo>
                    <a:pt x="95" y="211"/>
                  </a:lnTo>
                  <a:lnTo>
                    <a:pt x="98" y="217"/>
                  </a:lnTo>
                  <a:lnTo>
                    <a:pt x="98" y="221"/>
                  </a:lnTo>
                  <a:lnTo>
                    <a:pt x="99" y="221"/>
                  </a:lnTo>
                  <a:lnTo>
                    <a:pt x="105" y="215"/>
                  </a:lnTo>
                  <a:lnTo>
                    <a:pt x="110" y="215"/>
                  </a:lnTo>
                  <a:lnTo>
                    <a:pt x="120" y="220"/>
                  </a:lnTo>
                  <a:lnTo>
                    <a:pt x="143" y="226"/>
                  </a:lnTo>
                  <a:lnTo>
                    <a:pt x="152" y="226"/>
                  </a:lnTo>
                  <a:lnTo>
                    <a:pt x="160" y="224"/>
                  </a:lnTo>
                  <a:lnTo>
                    <a:pt x="165" y="224"/>
                  </a:lnTo>
                  <a:lnTo>
                    <a:pt x="174" y="227"/>
                  </a:lnTo>
                  <a:lnTo>
                    <a:pt x="182" y="235"/>
                  </a:lnTo>
                  <a:lnTo>
                    <a:pt x="187" y="236"/>
                  </a:lnTo>
                  <a:lnTo>
                    <a:pt x="197" y="236"/>
                  </a:lnTo>
                  <a:lnTo>
                    <a:pt x="209" y="233"/>
                  </a:lnTo>
                  <a:lnTo>
                    <a:pt x="214" y="231"/>
                  </a:lnTo>
                  <a:lnTo>
                    <a:pt x="214" y="230"/>
                  </a:lnTo>
                  <a:lnTo>
                    <a:pt x="212" y="224"/>
                  </a:lnTo>
                  <a:lnTo>
                    <a:pt x="204" y="211"/>
                  </a:lnTo>
                  <a:lnTo>
                    <a:pt x="204" y="200"/>
                  </a:lnTo>
                  <a:lnTo>
                    <a:pt x="209" y="190"/>
                  </a:lnTo>
                  <a:lnTo>
                    <a:pt x="212" y="181"/>
                  </a:lnTo>
                  <a:lnTo>
                    <a:pt x="213" y="156"/>
                  </a:lnTo>
                  <a:lnTo>
                    <a:pt x="219" y="117"/>
                  </a:lnTo>
                  <a:lnTo>
                    <a:pt x="219" y="82"/>
                  </a:lnTo>
                  <a:lnTo>
                    <a:pt x="231" y="43"/>
                  </a:lnTo>
                  <a:lnTo>
                    <a:pt x="234" y="23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63"/>
            <p:cNvSpPr>
              <a:spLocks noChangeAspect="1"/>
            </p:cNvSpPr>
            <p:nvPr/>
          </p:nvSpPr>
          <p:spPr bwMode="gray">
            <a:xfrm>
              <a:off x="4448616" y="4075265"/>
              <a:ext cx="101769" cy="47146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6" y="9"/>
                </a:cxn>
                <a:cxn ang="0">
                  <a:pos x="16" y="32"/>
                </a:cxn>
                <a:cxn ang="0">
                  <a:pos x="10" y="44"/>
                </a:cxn>
                <a:cxn ang="0">
                  <a:pos x="1" y="71"/>
                </a:cxn>
                <a:cxn ang="0">
                  <a:pos x="7" y="82"/>
                </a:cxn>
                <a:cxn ang="0">
                  <a:pos x="22" y="72"/>
                </a:cxn>
                <a:cxn ang="0">
                  <a:pos x="58" y="80"/>
                </a:cxn>
                <a:cxn ang="0">
                  <a:pos x="75" y="87"/>
                </a:cxn>
                <a:cxn ang="0">
                  <a:pos x="92" y="112"/>
                </a:cxn>
                <a:cxn ang="0">
                  <a:pos x="109" y="103"/>
                </a:cxn>
                <a:cxn ang="0">
                  <a:pos x="117" y="131"/>
                </a:cxn>
                <a:cxn ang="0">
                  <a:pos x="135" y="134"/>
                </a:cxn>
                <a:cxn ang="0">
                  <a:pos x="157" y="110"/>
                </a:cxn>
                <a:cxn ang="0">
                  <a:pos x="139" y="95"/>
                </a:cxn>
                <a:cxn ang="0">
                  <a:pos x="140" y="81"/>
                </a:cxn>
                <a:cxn ang="0">
                  <a:pos x="160" y="72"/>
                </a:cxn>
                <a:cxn ang="0">
                  <a:pos x="187" y="43"/>
                </a:cxn>
                <a:cxn ang="0">
                  <a:pos x="201" y="34"/>
                </a:cxn>
                <a:cxn ang="0">
                  <a:pos x="222" y="45"/>
                </a:cxn>
                <a:cxn ang="0">
                  <a:pos x="260" y="63"/>
                </a:cxn>
                <a:cxn ang="0">
                  <a:pos x="273" y="71"/>
                </a:cxn>
                <a:cxn ang="0">
                  <a:pos x="258" y="85"/>
                </a:cxn>
                <a:cxn ang="0">
                  <a:pos x="261" y="110"/>
                </a:cxn>
                <a:cxn ang="0">
                  <a:pos x="281" y="128"/>
                </a:cxn>
                <a:cxn ang="0">
                  <a:pos x="290" y="109"/>
                </a:cxn>
                <a:cxn ang="0">
                  <a:pos x="302" y="109"/>
                </a:cxn>
                <a:cxn ang="0">
                  <a:pos x="318" y="87"/>
                </a:cxn>
                <a:cxn ang="0">
                  <a:pos x="313" y="77"/>
                </a:cxn>
                <a:cxn ang="0">
                  <a:pos x="304" y="66"/>
                </a:cxn>
                <a:cxn ang="0">
                  <a:pos x="297" y="48"/>
                </a:cxn>
                <a:cxn ang="0">
                  <a:pos x="266" y="18"/>
                </a:cxn>
                <a:cxn ang="0">
                  <a:pos x="231" y="11"/>
                </a:cxn>
                <a:cxn ang="0">
                  <a:pos x="189" y="1"/>
                </a:cxn>
                <a:cxn ang="0">
                  <a:pos x="176" y="11"/>
                </a:cxn>
                <a:cxn ang="0">
                  <a:pos x="164" y="31"/>
                </a:cxn>
                <a:cxn ang="0">
                  <a:pos x="156" y="20"/>
                </a:cxn>
                <a:cxn ang="0">
                  <a:pos x="118" y="36"/>
                </a:cxn>
                <a:cxn ang="0">
                  <a:pos x="101" y="44"/>
                </a:cxn>
                <a:cxn ang="0">
                  <a:pos x="71" y="34"/>
                </a:cxn>
                <a:cxn ang="0">
                  <a:pos x="45" y="23"/>
                </a:cxn>
                <a:cxn ang="0">
                  <a:pos x="35" y="7"/>
                </a:cxn>
              </a:cxnLst>
              <a:rect l="0" t="0" r="r" b="b"/>
              <a:pathLst>
                <a:path w="318" h="135">
                  <a:moveTo>
                    <a:pt x="23" y="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9"/>
                  </a:lnTo>
                  <a:lnTo>
                    <a:pt x="5" y="23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5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10" y="56"/>
                  </a:lnTo>
                  <a:lnTo>
                    <a:pt x="8" y="61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40" y="75"/>
                  </a:lnTo>
                  <a:lnTo>
                    <a:pt x="48" y="76"/>
                  </a:lnTo>
                  <a:lnTo>
                    <a:pt x="58" y="80"/>
                  </a:lnTo>
                  <a:lnTo>
                    <a:pt x="67" y="81"/>
                  </a:lnTo>
                  <a:lnTo>
                    <a:pt x="70" y="82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5" y="103"/>
                  </a:lnTo>
                  <a:lnTo>
                    <a:pt x="92" y="112"/>
                  </a:lnTo>
                  <a:lnTo>
                    <a:pt x="98" y="112"/>
                  </a:lnTo>
                  <a:lnTo>
                    <a:pt x="103" y="106"/>
                  </a:lnTo>
                  <a:lnTo>
                    <a:pt x="109" y="103"/>
                  </a:lnTo>
                  <a:lnTo>
                    <a:pt x="113" y="112"/>
                  </a:lnTo>
                  <a:lnTo>
                    <a:pt x="113" y="122"/>
                  </a:lnTo>
                  <a:lnTo>
                    <a:pt x="117" y="131"/>
                  </a:lnTo>
                  <a:lnTo>
                    <a:pt x="118" y="134"/>
                  </a:lnTo>
                  <a:lnTo>
                    <a:pt x="130" y="135"/>
                  </a:lnTo>
                  <a:lnTo>
                    <a:pt x="135" y="134"/>
                  </a:lnTo>
                  <a:lnTo>
                    <a:pt x="152" y="124"/>
                  </a:lnTo>
                  <a:lnTo>
                    <a:pt x="160" y="117"/>
                  </a:lnTo>
                  <a:lnTo>
                    <a:pt x="157" y="110"/>
                  </a:lnTo>
                  <a:lnTo>
                    <a:pt x="152" y="107"/>
                  </a:lnTo>
                  <a:lnTo>
                    <a:pt x="148" y="102"/>
                  </a:lnTo>
                  <a:lnTo>
                    <a:pt x="139" y="95"/>
                  </a:lnTo>
                  <a:lnTo>
                    <a:pt x="137" y="91"/>
                  </a:lnTo>
                  <a:lnTo>
                    <a:pt x="137" y="87"/>
                  </a:lnTo>
                  <a:lnTo>
                    <a:pt x="140" y="81"/>
                  </a:lnTo>
                  <a:lnTo>
                    <a:pt x="148" y="75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8" y="68"/>
                  </a:lnTo>
                  <a:lnTo>
                    <a:pt x="177" y="58"/>
                  </a:lnTo>
                  <a:lnTo>
                    <a:pt x="187" y="43"/>
                  </a:lnTo>
                  <a:lnTo>
                    <a:pt x="189" y="39"/>
                  </a:lnTo>
                  <a:lnTo>
                    <a:pt x="190" y="38"/>
                  </a:lnTo>
                  <a:lnTo>
                    <a:pt x="201" y="34"/>
                  </a:lnTo>
                  <a:lnTo>
                    <a:pt x="205" y="34"/>
                  </a:lnTo>
                  <a:lnTo>
                    <a:pt x="209" y="36"/>
                  </a:lnTo>
                  <a:lnTo>
                    <a:pt x="222" y="45"/>
                  </a:lnTo>
                  <a:lnTo>
                    <a:pt x="241" y="54"/>
                  </a:lnTo>
                  <a:lnTo>
                    <a:pt x="252" y="66"/>
                  </a:lnTo>
                  <a:lnTo>
                    <a:pt x="260" y="63"/>
                  </a:lnTo>
                  <a:lnTo>
                    <a:pt x="266" y="63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69" y="71"/>
                  </a:lnTo>
                  <a:lnTo>
                    <a:pt x="259" y="80"/>
                  </a:lnTo>
                  <a:lnTo>
                    <a:pt x="258" y="85"/>
                  </a:lnTo>
                  <a:lnTo>
                    <a:pt x="257" y="93"/>
                  </a:lnTo>
                  <a:lnTo>
                    <a:pt x="258" y="104"/>
                  </a:lnTo>
                  <a:lnTo>
                    <a:pt x="261" y="110"/>
                  </a:lnTo>
                  <a:lnTo>
                    <a:pt x="273" y="123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1" y="123"/>
                  </a:lnTo>
                  <a:lnTo>
                    <a:pt x="290" y="117"/>
                  </a:lnTo>
                  <a:lnTo>
                    <a:pt x="290" y="109"/>
                  </a:lnTo>
                  <a:lnTo>
                    <a:pt x="293" y="108"/>
                  </a:lnTo>
                  <a:lnTo>
                    <a:pt x="298" y="112"/>
                  </a:lnTo>
                  <a:lnTo>
                    <a:pt x="302" y="109"/>
                  </a:lnTo>
                  <a:lnTo>
                    <a:pt x="312" y="96"/>
                  </a:lnTo>
                  <a:lnTo>
                    <a:pt x="318" y="91"/>
                  </a:lnTo>
                  <a:lnTo>
                    <a:pt x="318" y="87"/>
                  </a:lnTo>
                  <a:lnTo>
                    <a:pt x="314" y="85"/>
                  </a:lnTo>
                  <a:lnTo>
                    <a:pt x="313" y="83"/>
                  </a:lnTo>
                  <a:lnTo>
                    <a:pt x="313" y="77"/>
                  </a:lnTo>
                  <a:lnTo>
                    <a:pt x="309" y="71"/>
                  </a:lnTo>
                  <a:lnTo>
                    <a:pt x="304" y="68"/>
                  </a:lnTo>
                  <a:lnTo>
                    <a:pt x="304" y="66"/>
                  </a:lnTo>
                  <a:lnTo>
                    <a:pt x="306" y="58"/>
                  </a:lnTo>
                  <a:lnTo>
                    <a:pt x="307" y="54"/>
                  </a:lnTo>
                  <a:lnTo>
                    <a:pt x="297" y="48"/>
                  </a:lnTo>
                  <a:lnTo>
                    <a:pt x="287" y="37"/>
                  </a:lnTo>
                  <a:lnTo>
                    <a:pt x="284" y="33"/>
                  </a:lnTo>
                  <a:lnTo>
                    <a:pt x="266" y="18"/>
                  </a:lnTo>
                  <a:lnTo>
                    <a:pt x="257" y="15"/>
                  </a:lnTo>
                  <a:lnTo>
                    <a:pt x="244" y="11"/>
                  </a:lnTo>
                  <a:lnTo>
                    <a:pt x="231" y="11"/>
                  </a:lnTo>
                  <a:lnTo>
                    <a:pt x="218" y="7"/>
                  </a:lnTo>
                  <a:lnTo>
                    <a:pt x="209" y="1"/>
                  </a:lnTo>
                  <a:lnTo>
                    <a:pt x="189" y="1"/>
                  </a:lnTo>
                  <a:lnTo>
                    <a:pt x="184" y="2"/>
                  </a:lnTo>
                  <a:lnTo>
                    <a:pt x="182" y="4"/>
                  </a:lnTo>
                  <a:lnTo>
                    <a:pt x="176" y="11"/>
                  </a:lnTo>
                  <a:lnTo>
                    <a:pt x="174" y="27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4" y="21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37" y="31"/>
                  </a:lnTo>
                  <a:lnTo>
                    <a:pt x="121" y="33"/>
                  </a:lnTo>
                  <a:lnTo>
                    <a:pt x="118" y="36"/>
                  </a:lnTo>
                  <a:lnTo>
                    <a:pt x="110" y="43"/>
                  </a:lnTo>
                  <a:lnTo>
                    <a:pt x="105" y="44"/>
                  </a:lnTo>
                  <a:lnTo>
                    <a:pt x="101" y="44"/>
                  </a:lnTo>
                  <a:lnTo>
                    <a:pt x="92" y="43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48" y="34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39" y="2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64"/>
            <p:cNvSpPr>
              <a:spLocks noChangeAspect="1"/>
            </p:cNvSpPr>
            <p:nvPr/>
          </p:nvSpPr>
          <p:spPr bwMode="gray">
            <a:xfrm>
              <a:off x="4288012" y="3914620"/>
              <a:ext cx="68377" cy="82069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39" y="28"/>
                </a:cxn>
                <a:cxn ang="0">
                  <a:pos x="63" y="52"/>
                </a:cxn>
                <a:cxn ang="0">
                  <a:pos x="82" y="71"/>
                </a:cxn>
                <a:cxn ang="0">
                  <a:pos x="95" y="84"/>
                </a:cxn>
                <a:cxn ang="0">
                  <a:pos x="93" y="100"/>
                </a:cxn>
                <a:cxn ang="0">
                  <a:pos x="69" y="99"/>
                </a:cxn>
                <a:cxn ang="0">
                  <a:pos x="16" y="138"/>
                </a:cxn>
                <a:cxn ang="0">
                  <a:pos x="9" y="152"/>
                </a:cxn>
                <a:cxn ang="0">
                  <a:pos x="5" y="158"/>
                </a:cxn>
                <a:cxn ang="0">
                  <a:pos x="6" y="168"/>
                </a:cxn>
                <a:cxn ang="0">
                  <a:pos x="2" y="186"/>
                </a:cxn>
                <a:cxn ang="0">
                  <a:pos x="2" y="191"/>
                </a:cxn>
                <a:cxn ang="0">
                  <a:pos x="9" y="196"/>
                </a:cxn>
                <a:cxn ang="0">
                  <a:pos x="17" y="204"/>
                </a:cxn>
                <a:cxn ang="0">
                  <a:pos x="37" y="217"/>
                </a:cxn>
                <a:cxn ang="0">
                  <a:pos x="55" y="226"/>
                </a:cxn>
                <a:cxn ang="0">
                  <a:pos x="86" y="227"/>
                </a:cxn>
                <a:cxn ang="0">
                  <a:pos x="112" y="232"/>
                </a:cxn>
                <a:cxn ang="0">
                  <a:pos x="119" y="232"/>
                </a:cxn>
                <a:cxn ang="0">
                  <a:pos x="134" y="220"/>
                </a:cxn>
                <a:cxn ang="0">
                  <a:pos x="145" y="211"/>
                </a:cxn>
                <a:cxn ang="0">
                  <a:pos x="149" y="199"/>
                </a:cxn>
                <a:cxn ang="0">
                  <a:pos x="155" y="194"/>
                </a:cxn>
                <a:cxn ang="0">
                  <a:pos x="165" y="184"/>
                </a:cxn>
                <a:cxn ang="0">
                  <a:pos x="163" y="175"/>
                </a:cxn>
                <a:cxn ang="0">
                  <a:pos x="162" y="169"/>
                </a:cxn>
                <a:cxn ang="0">
                  <a:pos x="172" y="159"/>
                </a:cxn>
                <a:cxn ang="0">
                  <a:pos x="177" y="157"/>
                </a:cxn>
                <a:cxn ang="0">
                  <a:pos x="208" y="134"/>
                </a:cxn>
                <a:cxn ang="0">
                  <a:pos x="212" y="124"/>
                </a:cxn>
                <a:cxn ang="0">
                  <a:pos x="211" y="121"/>
                </a:cxn>
                <a:cxn ang="0">
                  <a:pos x="209" y="118"/>
                </a:cxn>
                <a:cxn ang="0">
                  <a:pos x="195" y="121"/>
                </a:cxn>
                <a:cxn ang="0">
                  <a:pos x="187" y="116"/>
                </a:cxn>
                <a:cxn ang="0">
                  <a:pos x="184" y="111"/>
                </a:cxn>
                <a:cxn ang="0">
                  <a:pos x="163" y="108"/>
                </a:cxn>
                <a:cxn ang="0">
                  <a:pos x="166" y="72"/>
                </a:cxn>
              </a:cxnLst>
              <a:rect l="0" t="0" r="r" b="b"/>
              <a:pathLst>
                <a:path w="212" h="235">
                  <a:moveTo>
                    <a:pt x="166" y="0"/>
                  </a:moveTo>
                  <a:lnTo>
                    <a:pt x="71" y="1"/>
                  </a:lnTo>
                  <a:lnTo>
                    <a:pt x="71" y="28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63" y="52"/>
                  </a:lnTo>
                  <a:lnTo>
                    <a:pt x="79" y="62"/>
                  </a:lnTo>
                  <a:lnTo>
                    <a:pt x="82" y="71"/>
                  </a:lnTo>
                  <a:lnTo>
                    <a:pt x="92" y="79"/>
                  </a:lnTo>
                  <a:lnTo>
                    <a:pt x="95" y="84"/>
                  </a:lnTo>
                  <a:lnTo>
                    <a:pt x="93" y="99"/>
                  </a:lnTo>
                  <a:lnTo>
                    <a:pt x="93" y="100"/>
                  </a:lnTo>
                  <a:lnTo>
                    <a:pt x="92" y="99"/>
                  </a:lnTo>
                  <a:lnTo>
                    <a:pt x="69" y="99"/>
                  </a:lnTo>
                  <a:lnTo>
                    <a:pt x="39" y="102"/>
                  </a:lnTo>
                  <a:lnTo>
                    <a:pt x="16" y="138"/>
                  </a:lnTo>
                  <a:lnTo>
                    <a:pt x="15" y="142"/>
                  </a:lnTo>
                  <a:lnTo>
                    <a:pt x="9" y="152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7" y="165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2" y="191"/>
                  </a:lnTo>
                  <a:lnTo>
                    <a:pt x="7" y="195"/>
                  </a:lnTo>
                  <a:lnTo>
                    <a:pt x="9" y="196"/>
                  </a:lnTo>
                  <a:lnTo>
                    <a:pt x="16" y="201"/>
                  </a:lnTo>
                  <a:lnTo>
                    <a:pt x="17" y="204"/>
                  </a:lnTo>
                  <a:lnTo>
                    <a:pt x="31" y="213"/>
                  </a:lnTo>
                  <a:lnTo>
                    <a:pt x="37" y="217"/>
                  </a:lnTo>
                  <a:lnTo>
                    <a:pt x="47" y="222"/>
                  </a:lnTo>
                  <a:lnTo>
                    <a:pt x="55" y="226"/>
                  </a:lnTo>
                  <a:lnTo>
                    <a:pt x="66" y="227"/>
                  </a:lnTo>
                  <a:lnTo>
                    <a:pt x="86" y="227"/>
                  </a:lnTo>
                  <a:lnTo>
                    <a:pt x="96" y="228"/>
                  </a:lnTo>
                  <a:lnTo>
                    <a:pt x="112" y="232"/>
                  </a:lnTo>
                  <a:lnTo>
                    <a:pt x="119" y="235"/>
                  </a:lnTo>
                  <a:lnTo>
                    <a:pt x="119" y="232"/>
                  </a:lnTo>
                  <a:lnTo>
                    <a:pt x="125" y="222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5" y="211"/>
                  </a:lnTo>
                  <a:lnTo>
                    <a:pt x="147" y="206"/>
                  </a:lnTo>
                  <a:lnTo>
                    <a:pt x="149" y="199"/>
                  </a:lnTo>
                  <a:lnTo>
                    <a:pt x="152" y="195"/>
                  </a:lnTo>
                  <a:lnTo>
                    <a:pt x="155" y="194"/>
                  </a:lnTo>
                  <a:lnTo>
                    <a:pt x="156" y="189"/>
                  </a:lnTo>
                  <a:lnTo>
                    <a:pt x="165" y="184"/>
                  </a:lnTo>
                  <a:lnTo>
                    <a:pt x="165" y="180"/>
                  </a:lnTo>
                  <a:lnTo>
                    <a:pt x="163" y="175"/>
                  </a:lnTo>
                  <a:lnTo>
                    <a:pt x="162" y="174"/>
                  </a:lnTo>
                  <a:lnTo>
                    <a:pt x="162" y="169"/>
                  </a:lnTo>
                  <a:lnTo>
                    <a:pt x="163" y="165"/>
                  </a:lnTo>
                  <a:lnTo>
                    <a:pt x="172" y="159"/>
                  </a:lnTo>
                  <a:lnTo>
                    <a:pt x="173" y="158"/>
                  </a:lnTo>
                  <a:lnTo>
                    <a:pt x="177" y="157"/>
                  </a:lnTo>
                  <a:lnTo>
                    <a:pt x="189" y="146"/>
                  </a:lnTo>
                  <a:lnTo>
                    <a:pt x="208" y="134"/>
                  </a:lnTo>
                  <a:lnTo>
                    <a:pt x="211" y="127"/>
                  </a:lnTo>
                  <a:lnTo>
                    <a:pt x="212" y="124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10" y="121"/>
                  </a:lnTo>
                  <a:lnTo>
                    <a:pt x="209" y="118"/>
                  </a:lnTo>
                  <a:lnTo>
                    <a:pt x="203" y="116"/>
                  </a:lnTo>
                  <a:lnTo>
                    <a:pt x="195" y="121"/>
                  </a:lnTo>
                  <a:lnTo>
                    <a:pt x="193" y="121"/>
                  </a:lnTo>
                  <a:lnTo>
                    <a:pt x="187" y="116"/>
                  </a:lnTo>
                  <a:lnTo>
                    <a:pt x="183" y="110"/>
                  </a:lnTo>
                  <a:lnTo>
                    <a:pt x="184" y="111"/>
                  </a:lnTo>
                  <a:lnTo>
                    <a:pt x="172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6" y="72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65"/>
            <p:cNvSpPr>
              <a:spLocks noChangeAspect="1"/>
            </p:cNvSpPr>
            <p:nvPr/>
          </p:nvSpPr>
          <p:spPr bwMode="gray">
            <a:xfrm>
              <a:off x="4340487" y="3902397"/>
              <a:ext cx="19082" cy="506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21" y="31"/>
                </a:cxn>
                <a:cxn ang="0">
                  <a:pos x="16" y="31"/>
                </a:cxn>
                <a:cxn ang="0">
                  <a:pos x="3" y="34"/>
                </a:cxn>
                <a:cxn ang="0">
                  <a:pos x="3" y="106"/>
                </a:cxn>
                <a:cxn ang="0">
                  <a:pos x="2" y="141"/>
                </a:cxn>
                <a:cxn ang="0">
                  <a:pos x="0" y="142"/>
                </a:cxn>
                <a:cxn ang="0">
                  <a:pos x="9" y="144"/>
                </a:cxn>
                <a:cxn ang="0">
                  <a:pos x="21" y="145"/>
                </a:cxn>
                <a:cxn ang="0">
                  <a:pos x="20" y="144"/>
                </a:cxn>
                <a:cxn ang="0">
                  <a:pos x="20" y="136"/>
                </a:cxn>
                <a:cxn ang="0">
                  <a:pos x="21" y="132"/>
                </a:cxn>
                <a:cxn ang="0">
                  <a:pos x="27" y="126"/>
                </a:cxn>
                <a:cxn ang="0">
                  <a:pos x="38" y="118"/>
                </a:cxn>
                <a:cxn ang="0">
                  <a:pos x="45" y="110"/>
                </a:cxn>
                <a:cxn ang="0">
                  <a:pos x="47" y="102"/>
                </a:cxn>
                <a:cxn ang="0">
                  <a:pos x="48" y="102"/>
                </a:cxn>
                <a:cxn ang="0">
                  <a:pos x="51" y="89"/>
                </a:cxn>
                <a:cxn ang="0">
                  <a:pos x="52" y="77"/>
                </a:cxn>
                <a:cxn ang="0">
                  <a:pos x="51" y="56"/>
                </a:cxn>
                <a:cxn ang="0">
                  <a:pos x="53" y="41"/>
                </a:cxn>
                <a:cxn ang="0">
                  <a:pos x="57" y="28"/>
                </a:cxn>
                <a:cxn ang="0">
                  <a:pos x="62" y="18"/>
                </a:cxn>
                <a:cxn ang="0">
                  <a:pos x="62" y="13"/>
                </a:cxn>
                <a:cxn ang="0">
                  <a:pos x="58" y="8"/>
                </a:cxn>
                <a:cxn ang="0">
                  <a:pos x="47" y="3"/>
                </a:cxn>
                <a:cxn ang="0">
                  <a:pos x="46" y="2"/>
                </a:cxn>
              </a:cxnLst>
              <a:rect l="0" t="0" r="r" b="b"/>
              <a:pathLst>
                <a:path w="62" h="145">
                  <a:moveTo>
                    <a:pt x="46" y="2"/>
                  </a:moveTo>
                  <a:lnTo>
                    <a:pt x="41" y="0"/>
                  </a:lnTo>
                  <a:lnTo>
                    <a:pt x="36" y="3"/>
                  </a:lnTo>
                  <a:lnTo>
                    <a:pt x="21" y="31"/>
                  </a:lnTo>
                  <a:lnTo>
                    <a:pt x="16" y="31"/>
                  </a:lnTo>
                  <a:lnTo>
                    <a:pt x="3" y="34"/>
                  </a:lnTo>
                  <a:lnTo>
                    <a:pt x="3" y="106"/>
                  </a:lnTo>
                  <a:lnTo>
                    <a:pt x="2" y="141"/>
                  </a:lnTo>
                  <a:lnTo>
                    <a:pt x="0" y="142"/>
                  </a:lnTo>
                  <a:lnTo>
                    <a:pt x="9" y="144"/>
                  </a:lnTo>
                  <a:lnTo>
                    <a:pt x="21" y="145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21" y="132"/>
                  </a:lnTo>
                  <a:lnTo>
                    <a:pt x="27" y="126"/>
                  </a:lnTo>
                  <a:lnTo>
                    <a:pt x="38" y="118"/>
                  </a:lnTo>
                  <a:lnTo>
                    <a:pt x="45" y="11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1" y="89"/>
                  </a:lnTo>
                  <a:lnTo>
                    <a:pt x="52" y="77"/>
                  </a:lnTo>
                  <a:lnTo>
                    <a:pt x="51" y="56"/>
                  </a:lnTo>
                  <a:lnTo>
                    <a:pt x="53" y="41"/>
                  </a:lnTo>
                  <a:lnTo>
                    <a:pt x="57" y="28"/>
                  </a:lnTo>
                  <a:lnTo>
                    <a:pt x="62" y="18"/>
                  </a:lnTo>
                  <a:lnTo>
                    <a:pt x="62" y="13"/>
                  </a:lnTo>
                  <a:lnTo>
                    <a:pt x="58" y="8"/>
                  </a:lnTo>
                  <a:lnTo>
                    <a:pt x="47" y="3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66"/>
            <p:cNvSpPr>
              <a:spLocks noChangeAspect="1"/>
            </p:cNvSpPr>
            <p:nvPr/>
          </p:nvSpPr>
          <p:spPr bwMode="gray">
            <a:xfrm>
              <a:off x="4326175" y="3982719"/>
              <a:ext cx="39754" cy="2444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4"/>
                </a:cxn>
                <a:cxn ang="0">
                  <a:pos x="28" y="11"/>
                </a:cxn>
                <a:cxn ang="0">
                  <a:pos x="26" y="16"/>
                </a:cxn>
                <a:cxn ang="0">
                  <a:pos x="19" y="18"/>
                </a:cxn>
                <a:cxn ang="0">
                  <a:pos x="15" y="25"/>
                </a:cxn>
                <a:cxn ang="0">
                  <a:pos x="6" y="27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9" y="48"/>
                </a:cxn>
                <a:cxn ang="0">
                  <a:pos x="21" y="53"/>
                </a:cxn>
                <a:cxn ang="0">
                  <a:pos x="36" y="55"/>
                </a:cxn>
                <a:cxn ang="0">
                  <a:pos x="46" y="56"/>
                </a:cxn>
                <a:cxn ang="0">
                  <a:pos x="58" y="65"/>
                </a:cxn>
                <a:cxn ang="0">
                  <a:pos x="76" y="70"/>
                </a:cxn>
                <a:cxn ang="0">
                  <a:pos x="103" y="71"/>
                </a:cxn>
                <a:cxn ang="0">
                  <a:pos x="120" y="64"/>
                </a:cxn>
                <a:cxn ang="0">
                  <a:pos x="125" y="59"/>
                </a:cxn>
                <a:cxn ang="0">
                  <a:pos x="123" y="56"/>
                </a:cxn>
                <a:cxn ang="0">
                  <a:pos x="123" y="38"/>
                </a:cxn>
                <a:cxn ang="0">
                  <a:pos x="123" y="37"/>
                </a:cxn>
                <a:cxn ang="0">
                  <a:pos x="118" y="32"/>
                </a:cxn>
                <a:cxn ang="0">
                  <a:pos x="109" y="29"/>
                </a:cxn>
                <a:cxn ang="0">
                  <a:pos x="107" y="27"/>
                </a:cxn>
                <a:cxn ang="0">
                  <a:pos x="100" y="28"/>
                </a:cxn>
                <a:cxn ang="0">
                  <a:pos x="95" y="33"/>
                </a:cxn>
                <a:cxn ang="0">
                  <a:pos x="90" y="33"/>
                </a:cxn>
                <a:cxn ang="0">
                  <a:pos x="85" y="31"/>
                </a:cxn>
                <a:cxn ang="0">
                  <a:pos x="82" y="28"/>
                </a:cxn>
                <a:cxn ang="0">
                  <a:pos x="82" y="26"/>
                </a:cxn>
                <a:cxn ang="0">
                  <a:pos x="75" y="26"/>
                </a:cxn>
                <a:cxn ang="0">
                  <a:pos x="73" y="23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59" y="15"/>
                </a:cxn>
                <a:cxn ang="0">
                  <a:pos x="57" y="10"/>
                </a:cxn>
                <a:cxn ang="0">
                  <a:pos x="52" y="4"/>
                </a:cxn>
                <a:cxn ang="0">
                  <a:pos x="39" y="4"/>
                </a:cxn>
                <a:cxn ang="0">
                  <a:pos x="33" y="0"/>
                </a:cxn>
              </a:cxnLst>
              <a:rect l="0" t="0" r="r" b="b"/>
              <a:pathLst>
                <a:path w="125" h="71">
                  <a:moveTo>
                    <a:pt x="33" y="0"/>
                  </a:moveTo>
                  <a:lnTo>
                    <a:pt x="31" y="4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6" y="2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9" y="48"/>
                  </a:lnTo>
                  <a:lnTo>
                    <a:pt x="21" y="53"/>
                  </a:lnTo>
                  <a:lnTo>
                    <a:pt x="36" y="55"/>
                  </a:lnTo>
                  <a:lnTo>
                    <a:pt x="46" y="56"/>
                  </a:lnTo>
                  <a:lnTo>
                    <a:pt x="58" y="65"/>
                  </a:lnTo>
                  <a:lnTo>
                    <a:pt x="76" y="70"/>
                  </a:lnTo>
                  <a:lnTo>
                    <a:pt x="103" y="71"/>
                  </a:lnTo>
                  <a:lnTo>
                    <a:pt x="120" y="64"/>
                  </a:lnTo>
                  <a:lnTo>
                    <a:pt x="125" y="59"/>
                  </a:lnTo>
                  <a:lnTo>
                    <a:pt x="123" y="56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18" y="32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0" y="28"/>
                  </a:lnTo>
                  <a:lnTo>
                    <a:pt x="95" y="33"/>
                  </a:lnTo>
                  <a:lnTo>
                    <a:pt x="90" y="33"/>
                  </a:lnTo>
                  <a:lnTo>
                    <a:pt x="85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75" y="26"/>
                  </a:lnTo>
                  <a:lnTo>
                    <a:pt x="73" y="23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39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67"/>
            <p:cNvSpPr>
              <a:spLocks noChangeAspect="1"/>
            </p:cNvSpPr>
            <p:nvPr/>
          </p:nvSpPr>
          <p:spPr bwMode="gray">
            <a:xfrm>
              <a:off x="4399321" y="4045580"/>
              <a:ext cx="57245" cy="55876"/>
            </a:xfrm>
            <a:custGeom>
              <a:avLst/>
              <a:gdLst/>
              <a:ahLst/>
              <a:cxnLst>
                <a:cxn ang="0">
                  <a:pos x="118" y="18"/>
                </a:cxn>
                <a:cxn ang="0">
                  <a:pos x="94" y="21"/>
                </a:cxn>
                <a:cxn ang="0">
                  <a:pos x="81" y="12"/>
                </a:cxn>
                <a:cxn ang="0">
                  <a:pos x="67" y="9"/>
                </a:cxn>
                <a:cxn ang="0">
                  <a:pos x="50" y="11"/>
                </a:cxn>
                <a:cxn ang="0">
                  <a:pos x="17" y="0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6" y="21"/>
                </a:cxn>
                <a:cxn ang="0">
                  <a:pos x="2" y="36"/>
                </a:cxn>
                <a:cxn ang="0">
                  <a:pos x="3" y="53"/>
                </a:cxn>
                <a:cxn ang="0">
                  <a:pos x="11" y="66"/>
                </a:cxn>
                <a:cxn ang="0">
                  <a:pos x="23" y="71"/>
                </a:cxn>
                <a:cxn ang="0">
                  <a:pos x="39" y="82"/>
                </a:cxn>
                <a:cxn ang="0">
                  <a:pos x="45" y="85"/>
                </a:cxn>
                <a:cxn ang="0">
                  <a:pos x="49" y="69"/>
                </a:cxn>
                <a:cxn ang="0">
                  <a:pos x="39" y="61"/>
                </a:cxn>
                <a:cxn ang="0">
                  <a:pos x="51" y="60"/>
                </a:cxn>
                <a:cxn ang="0">
                  <a:pos x="65" y="77"/>
                </a:cxn>
                <a:cxn ang="0">
                  <a:pos x="76" y="92"/>
                </a:cxn>
                <a:cxn ang="0">
                  <a:pos x="106" y="104"/>
                </a:cxn>
                <a:cxn ang="0">
                  <a:pos x="121" y="142"/>
                </a:cxn>
                <a:cxn ang="0">
                  <a:pos x="130" y="149"/>
                </a:cxn>
                <a:cxn ang="0">
                  <a:pos x="141" y="150"/>
                </a:cxn>
                <a:cxn ang="0">
                  <a:pos x="140" y="136"/>
                </a:cxn>
                <a:cxn ang="0">
                  <a:pos x="145" y="139"/>
                </a:cxn>
                <a:cxn ang="0">
                  <a:pos x="154" y="156"/>
                </a:cxn>
                <a:cxn ang="0">
                  <a:pos x="158" y="157"/>
                </a:cxn>
                <a:cxn ang="0">
                  <a:pos x="168" y="142"/>
                </a:cxn>
                <a:cxn ang="0">
                  <a:pos x="168" y="126"/>
                </a:cxn>
                <a:cxn ang="0">
                  <a:pos x="173" y="118"/>
                </a:cxn>
                <a:cxn ang="0">
                  <a:pos x="162" y="109"/>
                </a:cxn>
                <a:cxn ang="0">
                  <a:pos x="170" y="86"/>
                </a:cxn>
                <a:cxn ang="0">
                  <a:pos x="176" y="87"/>
                </a:cxn>
                <a:cxn ang="0">
                  <a:pos x="180" y="86"/>
                </a:cxn>
                <a:cxn ang="0">
                  <a:pos x="161" y="72"/>
                </a:cxn>
                <a:cxn ang="0">
                  <a:pos x="133" y="43"/>
                </a:cxn>
                <a:cxn ang="0">
                  <a:pos x="125" y="25"/>
                </a:cxn>
                <a:cxn ang="0">
                  <a:pos x="121" y="16"/>
                </a:cxn>
              </a:cxnLst>
              <a:rect l="0" t="0" r="r" b="b"/>
              <a:pathLst>
                <a:path w="180" h="157">
                  <a:moveTo>
                    <a:pt x="121" y="16"/>
                  </a:moveTo>
                  <a:lnTo>
                    <a:pt x="118" y="18"/>
                  </a:lnTo>
                  <a:lnTo>
                    <a:pt x="104" y="21"/>
                  </a:lnTo>
                  <a:lnTo>
                    <a:pt x="94" y="21"/>
                  </a:lnTo>
                  <a:lnTo>
                    <a:pt x="89" y="20"/>
                  </a:lnTo>
                  <a:lnTo>
                    <a:pt x="81" y="12"/>
                  </a:lnTo>
                  <a:lnTo>
                    <a:pt x="72" y="9"/>
                  </a:lnTo>
                  <a:lnTo>
                    <a:pt x="67" y="9"/>
                  </a:lnTo>
                  <a:lnTo>
                    <a:pt x="59" y="11"/>
                  </a:lnTo>
                  <a:lnTo>
                    <a:pt x="50" y="11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6" y="21"/>
                  </a:lnTo>
                  <a:lnTo>
                    <a:pt x="6" y="33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1" y="66"/>
                  </a:lnTo>
                  <a:lnTo>
                    <a:pt x="18" y="71"/>
                  </a:lnTo>
                  <a:lnTo>
                    <a:pt x="23" y="71"/>
                  </a:lnTo>
                  <a:lnTo>
                    <a:pt x="33" y="76"/>
                  </a:lnTo>
                  <a:lnTo>
                    <a:pt x="39" y="82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0" y="65"/>
                  </a:lnTo>
                  <a:lnTo>
                    <a:pt x="39" y="61"/>
                  </a:lnTo>
                  <a:lnTo>
                    <a:pt x="45" y="59"/>
                  </a:lnTo>
                  <a:lnTo>
                    <a:pt x="51" y="60"/>
                  </a:lnTo>
                  <a:lnTo>
                    <a:pt x="59" y="68"/>
                  </a:lnTo>
                  <a:lnTo>
                    <a:pt x="65" y="77"/>
                  </a:lnTo>
                  <a:lnTo>
                    <a:pt x="68" y="83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106" y="104"/>
                  </a:lnTo>
                  <a:lnTo>
                    <a:pt x="119" y="115"/>
                  </a:lnTo>
                  <a:lnTo>
                    <a:pt x="121" y="142"/>
                  </a:lnTo>
                  <a:lnTo>
                    <a:pt x="122" y="144"/>
                  </a:lnTo>
                  <a:lnTo>
                    <a:pt x="130" y="149"/>
                  </a:lnTo>
                  <a:lnTo>
                    <a:pt x="138" y="151"/>
                  </a:lnTo>
                  <a:lnTo>
                    <a:pt x="141" y="150"/>
                  </a:lnTo>
                  <a:lnTo>
                    <a:pt x="136" y="139"/>
                  </a:lnTo>
                  <a:lnTo>
                    <a:pt x="140" y="136"/>
                  </a:lnTo>
                  <a:lnTo>
                    <a:pt x="141" y="136"/>
                  </a:lnTo>
                  <a:lnTo>
                    <a:pt x="145" y="139"/>
                  </a:lnTo>
                  <a:lnTo>
                    <a:pt x="151" y="145"/>
                  </a:lnTo>
                  <a:lnTo>
                    <a:pt x="154" y="156"/>
                  </a:lnTo>
                  <a:lnTo>
                    <a:pt x="157" y="157"/>
                  </a:lnTo>
                  <a:lnTo>
                    <a:pt x="158" y="157"/>
                  </a:lnTo>
                  <a:lnTo>
                    <a:pt x="165" y="147"/>
                  </a:lnTo>
                  <a:lnTo>
                    <a:pt x="168" y="142"/>
                  </a:lnTo>
                  <a:lnTo>
                    <a:pt x="167" y="130"/>
                  </a:lnTo>
                  <a:lnTo>
                    <a:pt x="168" y="126"/>
                  </a:lnTo>
                  <a:lnTo>
                    <a:pt x="172" y="123"/>
                  </a:lnTo>
                  <a:lnTo>
                    <a:pt x="173" y="118"/>
                  </a:lnTo>
                  <a:lnTo>
                    <a:pt x="169" y="114"/>
                  </a:lnTo>
                  <a:lnTo>
                    <a:pt x="162" y="109"/>
                  </a:lnTo>
                  <a:lnTo>
                    <a:pt x="164" y="95"/>
                  </a:lnTo>
                  <a:lnTo>
                    <a:pt x="170" y="86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9" y="87"/>
                  </a:lnTo>
                  <a:lnTo>
                    <a:pt x="180" y="86"/>
                  </a:lnTo>
                  <a:lnTo>
                    <a:pt x="174" y="81"/>
                  </a:lnTo>
                  <a:lnTo>
                    <a:pt x="161" y="72"/>
                  </a:lnTo>
                  <a:lnTo>
                    <a:pt x="141" y="54"/>
                  </a:lnTo>
                  <a:lnTo>
                    <a:pt x="133" y="43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2" y="16"/>
                  </a:lnTo>
                  <a:lnTo>
                    <a:pt x="121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68"/>
            <p:cNvSpPr>
              <a:spLocks noChangeAspect="1"/>
            </p:cNvSpPr>
            <p:nvPr/>
          </p:nvSpPr>
          <p:spPr bwMode="gray">
            <a:xfrm>
              <a:off x="4337306" y="3951289"/>
              <a:ext cx="106540" cy="59369"/>
            </a:xfrm>
            <a:custGeom>
              <a:avLst/>
              <a:gdLst/>
              <a:ahLst/>
              <a:cxnLst>
                <a:cxn ang="0">
                  <a:pos x="326" y="54"/>
                </a:cxn>
                <a:cxn ang="0">
                  <a:pos x="309" y="65"/>
                </a:cxn>
                <a:cxn ang="0">
                  <a:pos x="290" y="70"/>
                </a:cxn>
                <a:cxn ang="0">
                  <a:pos x="266" y="75"/>
                </a:cxn>
                <a:cxn ang="0">
                  <a:pos x="259" y="68"/>
                </a:cxn>
                <a:cxn ang="0">
                  <a:pos x="252" y="70"/>
                </a:cxn>
                <a:cxn ang="0">
                  <a:pos x="246" y="72"/>
                </a:cxn>
                <a:cxn ang="0">
                  <a:pos x="239" y="92"/>
                </a:cxn>
                <a:cxn ang="0">
                  <a:pos x="226" y="97"/>
                </a:cxn>
                <a:cxn ang="0">
                  <a:pos x="220" y="104"/>
                </a:cxn>
                <a:cxn ang="0">
                  <a:pos x="213" y="112"/>
                </a:cxn>
                <a:cxn ang="0">
                  <a:pos x="205" y="115"/>
                </a:cxn>
                <a:cxn ang="0">
                  <a:pos x="196" y="117"/>
                </a:cxn>
                <a:cxn ang="0">
                  <a:pos x="181" y="108"/>
                </a:cxn>
                <a:cxn ang="0">
                  <a:pos x="171" y="126"/>
                </a:cxn>
                <a:cxn ang="0">
                  <a:pos x="149" y="126"/>
                </a:cxn>
                <a:cxn ang="0">
                  <a:pos x="148" y="149"/>
                </a:cxn>
                <a:cxn ang="0">
                  <a:pos x="139" y="155"/>
                </a:cxn>
                <a:cxn ang="0">
                  <a:pos x="132" y="165"/>
                </a:cxn>
                <a:cxn ang="0">
                  <a:pos x="115" y="163"/>
                </a:cxn>
                <a:cxn ang="0">
                  <a:pos x="107" y="152"/>
                </a:cxn>
                <a:cxn ang="0">
                  <a:pos x="99" y="144"/>
                </a:cxn>
                <a:cxn ang="0">
                  <a:pos x="90" y="142"/>
                </a:cxn>
                <a:cxn ang="0">
                  <a:pos x="90" y="123"/>
                </a:cxn>
                <a:cxn ang="0">
                  <a:pos x="76" y="115"/>
                </a:cxn>
                <a:cxn ang="0">
                  <a:pos x="67" y="114"/>
                </a:cxn>
                <a:cxn ang="0">
                  <a:pos x="57" y="119"/>
                </a:cxn>
                <a:cxn ang="0">
                  <a:pos x="49" y="114"/>
                </a:cxn>
                <a:cxn ang="0">
                  <a:pos x="42" y="112"/>
                </a:cxn>
                <a:cxn ang="0">
                  <a:pos x="38" y="106"/>
                </a:cxn>
                <a:cxn ang="0">
                  <a:pos x="26" y="101"/>
                </a:cxn>
                <a:cxn ang="0">
                  <a:pos x="19" y="90"/>
                </a:cxn>
                <a:cxn ang="0">
                  <a:pos x="0" y="86"/>
                </a:cxn>
                <a:cxn ang="0">
                  <a:pos x="5" y="80"/>
                </a:cxn>
                <a:cxn ang="0">
                  <a:pos x="13" y="71"/>
                </a:cxn>
                <a:cxn ang="0">
                  <a:pos x="10" y="65"/>
                </a:cxn>
                <a:cxn ang="0">
                  <a:pos x="11" y="56"/>
                </a:cxn>
                <a:cxn ang="0">
                  <a:pos x="21" y="49"/>
                </a:cxn>
                <a:cxn ang="0">
                  <a:pos x="38" y="37"/>
                </a:cxn>
                <a:cxn ang="0">
                  <a:pos x="59" y="18"/>
                </a:cxn>
                <a:cxn ang="0">
                  <a:pos x="74" y="13"/>
                </a:cxn>
                <a:cxn ang="0">
                  <a:pos x="92" y="7"/>
                </a:cxn>
                <a:cxn ang="0">
                  <a:pos x="124" y="11"/>
                </a:cxn>
                <a:cxn ang="0">
                  <a:pos x="166" y="7"/>
                </a:cxn>
                <a:cxn ang="0">
                  <a:pos x="183" y="5"/>
                </a:cxn>
                <a:cxn ang="0">
                  <a:pos x="199" y="0"/>
                </a:cxn>
                <a:cxn ang="0">
                  <a:pos x="209" y="5"/>
                </a:cxn>
                <a:cxn ang="0">
                  <a:pos x="231" y="1"/>
                </a:cxn>
                <a:cxn ang="0">
                  <a:pos x="245" y="2"/>
                </a:cxn>
                <a:cxn ang="0">
                  <a:pos x="271" y="9"/>
                </a:cxn>
                <a:cxn ang="0">
                  <a:pos x="293" y="16"/>
                </a:cxn>
                <a:cxn ang="0">
                  <a:pos x="327" y="38"/>
                </a:cxn>
                <a:cxn ang="0">
                  <a:pos x="337" y="52"/>
                </a:cxn>
              </a:cxnLst>
              <a:rect l="0" t="0" r="r" b="b"/>
              <a:pathLst>
                <a:path w="337" h="166">
                  <a:moveTo>
                    <a:pt x="337" y="54"/>
                  </a:moveTo>
                  <a:lnTo>
                    <a:pt x="326" y="54"/>
                  </a:lnTo>
                  <a:lnTo>
                    <a:pt x="312" y="60"/>
                  </a:lnTo>
                  <a:lnTo>
                    <a:pt x="309" y="65"/>
                  </a:lnTo>
                  <a:lnTo>
                    <a:pt x="300" y="70"/>
                  </a:lnTo>
                  <a:lnTo>
                    <a:pt x="290" y="70"/>
                  </a:lnTo>
                  <a:lnTo>
                    <a:pt x="283" y="75"/>
                  </a:lnTo>
                  <a:lnTo>
                    <a:pt x="266" y="75"/>
                  </a:lnTo>
                  <a:lnTo>
                    <a:pt x="263" y="72"/>
                  </a:lnTo>
                  <a:lnTo>
                    <a:pt x="259" y="68"/>
                  </a:lnTo>
                  <a:lnTo>
                    <a:pt x="253" y="66"/>
                  </a:lnTo>
                  <a:lnTo>
                    <a:pt x="252" y="70"/>
                  </a:lnTo>
                  <a:lnTo>
                    <a:pt x="250" y="71"/>
                  </a:lnTo>
                  <a:lnTo>
                    <a:pt x="246" y="72"/>
                  </a:lnTo>
                  <a:lnTo>
                    <a:pt x="242" y="79"/>
                  </a:lnTo>
                  <a:lnTo>
                    <a:pt x="239" y="92"/>
                  </a:lnTo>
                  <a:lnTo>
                    <a:pt x="236" y="95"/>
                  </a:lnTo>
                  <a:lnTo>
                    <a:pt x="226" y="97"/>
                  </a:lnTo>
                  <a:lnTo>
                    <a:pt x="221" y="102"/>
                  </a:lnTo>
                  <a:lnTo>
                    <a:pt x="220" y="104"/>
                  </a:lnTo>
                  <a:lnTo>
                    <a:pt x="216" y="106"/>
                  </a:lnTo>
                  <a:lnTo>
                    <a:pt x="213" y="112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2" y="117"/>
                  </a:lnTo>
                  <a:lnTo>
                    <a:pt x="196" y="117"/>
                  </a:lnTo>
                  <a:lnTo>
                    <a:pt x="188" y="111"/>
                  </a:lnTo>
                  <a:lnTo>
                    <a:pt x="181" y="108"/>
                  </a:lnTo>
                  <a:lnTo>
                    <a:pt x="175" y="118"/>
                  </a:lnTo>
                  <a:lnTo>
                    <a:pt x="171" y="126"/>
                  </a:lnTo>
                  <a:lnTo>
                    <a:pt x="154" y="128"/>
                  </a:lnTo>
                  <a:lnTo>
                    <a:pt x="149" y="126"/>
                  </a:lnTo>
                  <a:lnTo>
                    <a:pt x="146" y="134"/>
                  </a:lnTo>
                  <a:lnTo>
                    <a:pt x="148" y="149"/>
                  </a:lnTo>
                  <a:lnTo>
                    <a:pt x="144" y="150"/>
                  </a:lnTo>
                  <a:lnTo>
                    <a:pt x="139" y="155"/>
                  </a:lnTo>
                  <a:lnTo>
                    <a:pt x="135" y="162"/>
                  </a:lnTo>
                  <a:lnTo>
                    <a:pt x="132" y="165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07" y="156"/>
                  </a:lnTo>
                  <a:lnTo>
                    <a:pt x="107" y="152"/>
                  </a:lnTo>
                  <a:lnTo>
                    <a:pt x="106" y="147"/>
                  </a:lnTo>
                  <a:lnTo>
                    <a:pt x="99" y="144"/>
                  </a:lnTo>
                  <a:lnTo>
                    <a:pt x="92" y="145"/>
                  </a:lnTo>
                  <a:lnTo>
                    <a:pt x="90" y="142"/>
                  </a:lnTo>
                  <a:lnTo>
                    <a:pt x="90" y="124"/>
                  </a:lnTo>
                  <a:lnTo>
                    <a:pt x="90" y="123"/>
                  </a:lnTo>
                  <a:lnTo>
                    <a:pt x="85" y="118"/>
                  </a:lnTo>
                  <a:lnTo>
                    <a:pt x="76" y="115"/>
                  </a:lnTo>
                  <a:lnTo>
                    <a:pt x="74" y="113"/>
                  </a:lnTo>
                  <a:lnTo>
                    <a:pt x="67" y="114"/>
                  </a:lnTo>
                  <a:lnTo>
                    <a:pt x="62" y="119"/>
                  </a:lnTo>
                  <a:lnTo>
                    <a:pt x="57" y="119"/>
                  </a:lnTo>
                  <a:lnTo>
                    <a:pt x="52" y="117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2" y="112"/>
                  </a:lnTo>
                  <a:lnTo>
                    <a:pt x="40" y="109"/>
                  </a:lnTo>
                  <a:lnTo>
                    <a:pt x="38" y="106"/>
                  </a:lnTo>
                  <a:lnTo>
                    <a:pt x="33" y="106"/>
                  </a:lnTo>
                  <a:lnTo>
                    <a:pt x="26" y="101"/>
                  </a:lnTo>
                  <a:lnTo>
                    <a:pt x="24" y="96"/>
                  </a:lnTo>
                  <a:lnTo>
                    <a:pt x="19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3" y="85"/>
                  </a:lnTo>
                  <a:lnTo>
                    <a:pt x="5" y="80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0"/>
                  </a:lnTo>
                  <a:lnTo>
                    <a:pt x="11" y="56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5" y="48"/>
                  </a:lnTo>
                  <a:lnTo>
                    <a:pt x="38" y="37"/>
                  </a:lnTo>
                  <a:lnTo>
                    <a:pt x="56" y="25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74" y="13"/>
                  </a:lnTo>
                  <a:lnTo>
                    <a:pt x="85" y="9"/>
                  </a:lnTo>
                  <a:lnTo>
                    <a:pt x="92" y="7"/>
                  </a:lnTo>
                  <a:lnTo>
                    <a:pt x="110" y="9"/>
                  </a:lnTo>
                  <a:lnTo>
                    <a:pt x="124" y="11"/>
                  </a:lnTo>
                  <a:lnTo>
                    <a:pt x="148" y="11"/>
                  </a:lnTo>
                  <a:lnTo>
                    <a:pt x="166" y="7"/>
                  </a:lnTo>
                  <a:lnTo>
                    <a:pt x="178" y="6"/>
                  </a:lnTo>
                  <a:lnTo>
                    <a:pt x="183" y="5"/>
                  </a:lnTo>
                  <a:lnTo>
                    <a:pt x="188" y="1"/>
                  </a:lnTo>
                  <a:lnTo>
                    <a:pt x="199" y="0"/>
                  </a:lnTo>
                  <a:lnTo>
                    <a:pt x="207" y="2"/>
                  </a:lnTo>
                  <a:lnTo>
                    <a:pt x="209" y="5"/>
                  </a:lnTo>
                  <a:lnTo>
                    <a:pt x="223" y="5"/>
                  </a:lnTo>
                  <a:lnTo>
                    <a:pt x="231" y="1"/>
                  </a:lnTo>
                  <a:lnTo>
                    <a:pt x="240" y="1"/>
                  </a:lnTo>
                  <a:lnTo>
                    <a:pt x="245" y="2"/>
                  </a:lnTo>
                  <a:lnTo>
                    <a:pt x="257" y="9"/>
                  </a:lnTo>
                  <a:lnTo>
                    <a:pt x="271" y="9"/>
                  </a:lnTo>
                  <a:lnTo>
                    <a:pt x="283" y="11"/>
                  </a:lnTo>
                  <a:lnTo>
                    <a:pt x="293" y="16"/>
                  </a:lnTo>
                  <a:lnTo>
                    <a:pt x="304" y="27"/>
                  </a:lnTo>
                  <a:lnTo>
                    <a:pt x="327" y="38"/>
                  </a:lnTo>
                  <a:lnTo>
                    <a:pt x="332" y="43"/>
                  </a:lnTo>
                  <a:lnTo>
                    <a:pt x="337" y="52"/>
                  </a:lnTo>
                  <a:lnTo>
                    <a:pt x="337" y="5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69"/>
            <p:cNvSpPr>
              <a:spLocks noChangeAspect="1"/>
            </p:cNvSpPr>
            <p:nvPr/>
          </p:nvSpPr>
          <p:spPr bwMode="gray">
            <a:xfrm>
              <a:off x="3855493" y="3602062"/>
              <a:ext cx="526337" cy="377165"/>
            </a:xfrm>
            <a:custGeom>
              <a:avLst/>
              <a:gdLst/>
              <a:ahLst/>
              <a:cxnLst>
                <a:cxn ang="0">
                  <a:pos x="183" y="77"/>
                </a:cxn>
                <a:cxn ang="0">
                  <a:pos x="233" y="144"/>
                </a:cxn>
                <a:cxn ang="0">
                  <a:pos x="260" y="212"/>
                </a:cxn>
                <a:cxn ang="0">
                  <a:pos x="324" y="292"/>
                </a:cxn>
                <a:cxn ang="0">
                  <a:pos x="367" y="342"/>
                </a:cxn>
                <a:cxn ang="0">
                  <a:pos x="433" y="395"/>
                </a:cxn>
                <a:cxn ang="0">
                  <a:pos x="432" y="445"/>
                </a:cxn>
                <a:cxn ang="0">
                  <a:pos x="501" y="481"/>
                </a:cxn>
                <a:cxn ang="0">
                  <a:pos x="567" y="558"/>
                </a:cxn>
                <a:cxn ang="0">
                  <a:pos x="630" y="627"/>
                </a:cxn>
                <a:cxn ang="0">
                  <a:pos x="658" y="703"/>
                </a:cxn>
                <a:cxn ang="0">
                  <a:pos x="635" y="752"/>
                </a:cxn>
                <a:cxn ang="0">
                  <a:pos x="683" y="821"/>
                </a:cxn>
                <a:cxn ang="0">
                  <a:pos x="740" y="858"/>
                </a:cxn>
                <a:cxn ang="0">
                  <a:pos x="782" y="884"/>
                </a:cxn>
                <a:cxn ang="0">
                  <a:pos x="860" y="913"/>
                </a:cxn>
                <a:cxn ang="0">
                  <a:pos x="905" y="941"/>
                </a:cxn>
                <a:cxn ang="0">
                  <a:pos x="1019" y="983"/>
                </a:cxn>
                <a:cxn ang="0">
                  <a:pos x="1120" y="1020"/>
                </a:cxn>
                <a:cxn ang="0">
                  <a:pos x="1202" y="995"/>
                </a:cxn>
                <a:cxn ang="0">
                  <a:pos x="1336" y="1060"/>
                </a:cxn>
                <a:cxn ang="0">
                  <a:pos x="1371" y="1047"/>
                </a:cxn>
                <a:cxn ang="0">
                  <a:pos x="1454" y="974"/>
                </a:cxn>
                <a:cxn ang="0">
                  <a:pos x="1541" y="892"/>
                </a:cxn>
                <a:cxn ang="0">
                  <a:pos x="1593" y="859"/>
                </a:cxn>
                <a:cxn ang="0">
                  <a:pos x="1616" y="810"/>
                </a:cxn>
                <a:cxn ang="0">
                  <a:pos x="1641" y="736"/>
                </a:cxn>
                <a:cxn ang="0">
                  <a:pos x="1588" y="675"/>
                </a:cxn>
                <a:cxn ang="0">
                  <a:pos x="1464" y="708"/>
                </a:cxn>
                <a:cxn ang="0">
                  <a:pos x="1411" y="830"/>
                </a:cxn>
                <a:cxn ang="0">
                  <a:pos x="1345" y="848"/>
                </a:cxn>
                <a:cxn ang="0">
                  <a:pos x="1215" y="853"/>
                </a:cxn>
                <a:cxn ang="0">
                  <a:pos x="1154" y="822"/>
                </a:cxn>
                <a:cxn ang="0">
                  <a:pos x="1103" y="741"/>
                </a:cxn>
                <a:cxn ang="0">
                  <a:pos x="1063" y="634"/>
                </a:cxn>
                <a:cxn ang="0">
                  <a:pos x="1057" y="498"/>
                </a:cxn>
                <a:cxn ang="0">
                  <a:pos x="1098" y="444"/>
                </a:cxn>
                <a:cxn ang="0">
                  <a:pos x="1078" y="424"/>
                </a:cxn>
                <a:cxn ang="0">
                  <a:pos x="930" y="288"/>
                </a:cxn>
                <a:cxn ang="0">
                  <a:pos x="785" y="185"/>
                </a:cxn>
                <a:cxn ang="0">
                  <a:pos x="615" y="93"/>
                </a:cxn>
                <a:cxn ang="0">
                  <a:pos x="334" y="84"/>
                </a:cxn>
                <a:cxn ang="0">
                  <a:pos x="22" y="52"/>
                </a:cxn>
                <a:cxn ang="0">
                  <a:pos x="57" y="120"/>
                </a:cxn>
                <a:cxn ang="0">
                  <a:pos x="84" y="191"/>
                </a:cxn>
                <a:cxn ang="0">
                  <a:pos x="147" y="241"/>
                </a:cxn>
                <a:cxn ang="0">
                  <a:pos x="164" y="300"/>
                </a:cxn>
                <a:cxn ang="0">
                  <a:pos x="126" y="315"/>
                </a:cxn>
                <a:cxn ang="0">
                  <a:pos x="179" y="358"/>
                </a:cxn>
                <a:cxn ang="0">
                  <a:pos x="239" y="397"/>
                </a:cxn>
                <a:cxn ang="0">
                  <a:pos x="272" y="491"/>
                </a:cxn>
                <a:cxn ang="0">
                  <a:pos x="305" y="509"/>
                </a:cxn>
                <a:cxn ang="0">
                  <a:pos x="394" y="606"/>
                </a:cxn>
                <a:cxn ang="0">
                  <a:pos x="412" y="557"/>
                </a:cxn>
                <a:cxn ang="0">
                  <a:pos x="353" y="507"/>
                </a:cxn>
                <a:cxn ang="0">
                  <a:pos x="323" y="424"/>
                </a:cxn>
                <a:cxn ang="0">
                  <a:pos x="298" y="387"/>
                </a:cxn>
                <a:cxn ang="0">
                  <a:pos x="266" y="330"/>
                </a:cxn>
                <a:cxn ang="0">
                  <a:pos x="231" y="271"/>
                </a:cxn>
                <a:cxn ang="0">
                  <a:pos x="195" y="218"/>
                </a:cxn>
                <a:cxn ang="0">
                  <a:pos x="143" y="164"/>
                </a:cxn>
                <a:cxn ang="0">
                  <a:pos x="127" y="56"/>
                </a:cxn>
              </a:cxnLst>
              <a:rect l="0" t="0" r="r" b="b"/>
              <a:pathLst>
                <a:path w="1657" h="1083">
                  <a:moveTo>
                    <a:pt x="127" y="56"/>
                  </a:moveTo>
                  <a:lnTo>
                    <a:pt x="136" y="59"/>
                  </a:lnTo>
                  <a:lnTo>
                    <a:pt x="140" y="61"/>
                  </a:lnTo>
                  <a:lnTo>
                    <a:pt x="148" y="68"/>
                  </a:lnTo>
                  <a:lnTo>
                    <a:pt x="151" y="67"/>
                  </a:lnTo>
                  <a:lnTo>
                    <a:pt x="152" y="72"/>
                  </a:lnTo>
                  <a:lnTo>
                    <a:pt x="162" y="77"/>
                  </a:lnTo>
                  <a:lnTo>
                    <a:pt x="168" y="79"/>
                  </a:lnTo>
                  <a:lnTo>
                    <a:pt x="183" y="77"/>
                  </a:lnTo>
                  <a:lnTo>
                    <a:pt x="191" y="82"/>
                  </a:lnTo>
                  <a:lnTo>
                    <a:pt x="191" y="88"/>
                  </a:lnTo>
                  <a:lnTo>
                    <a:pt x="196" y="90"/>
                  </a:lnTo>
                  <a:lnTo>
                    <a:pt x="215" y="95"/>
                  </a:lnTo>
                  <a:lnTo>
                    <a:pt x="219" y="99"/>
                  </a:lnTo>
                  <a:lnTo>
                    <a:pt x="223" y="105"/>
                  </a:lnTo>
                  <a:lnTo>
                    <a:pt x="223" y="125"/>
                  </a:lnTo>
                  <a:lnTo>
                    <a:pt x="226" y="131"/>
                  </a:lnTo>
                  <a:lnTo>
                    <a:pt x="233" y="144"/>
                  </a:lnTo>
                  <a:lnTo>
                    <a:pt x="234" y="152"/>
                  </a:lnTo>
                  <a:lnTo>
                    <a:pt x="237" y="154"/>
                  </a:lnTo>
                  <a:lnTo>
                    <a:pt x="240" y="161"/>
                  </a:lnTo>
                  <a:lnTo>
                    <a:pt x="243" y="177"/>
                  </a:lnTo>
                  <a:lnTo>
                    <a:pt x="248" y="183"/>
                  </a:lnTo>
                  <a:lnTo>
                    <a:pt x="251" y="185"/>
                  </a:lnTo>
                  <a:lnTo>
                    <a:pt x="254" y="188"/>
                  </a:lnTo>
                  <a:lnTo>
                    <a:pt x="258" y="207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9" y="219"/>
                  </a:lnTo>
                  <a:lnTo>
                    <a:pt x="272" y="224"/>
                  </a:lnTo>
                  <a:lnTo>
                    <a:pt x="277" y="239"/>
                  </a:lnTo>
                  <a:lnTo>
                    <a:pt x="286" y="245"/>
                  </a:lnTo>
                  <a:lnTo>
                    <a:pt x="290" y="257"/>
                  </a:lnTo>
                  <a:lnTo>
                    <a:pt x="299" y="268"/>
                  </a:lnTo>
                  <a:lnTo>
                    <a:pt x="310" y="272"/>
                  </a:lnTo>
                  <a:lnTo>
                    <a:pt x="324" y="292"/>
                  </a:lnTo>
                  <a:lnTo>
                    <a:pt x="334" y="299"/>
                  </a:lnTo>
                  <a:lnTo>
                    <a:pt x="351" y="303"/>
                  </a:lnTo>
                  <a:lnTo>
                    <a:pt x="357" y="304"/>
                  </a:lnTo>
                  <a:lnTo>
                    <a:pt x="360" y="306"/>
                  </a:lnTo>
                  <a:lnTo>
                    <a:pt x="361" y="320"/>
                  </a:lnTo>
                  <a:lnTo>
                    <a:pt x="358" y="325"/>
                  </a:lnTo>
                  <a:lnTo>
                    <a:pt x="361" y="330"/>
                  </a:lnTo>
                  <a:lnTo>
                    <a:pt x="361" y="335"/>
                  </a:lnTo>
                  <a:lnTo>
                    <a:pt x="367" y="342"/>
                  </a:lnTo>
                  <a:lnTo>
                    <a:pt x="374" y="348"/>
                  </a:lnTo>
                  <a:lnTo>
                    <a:pt x="390" y="355"/>
                  </a:lnTo>
                  <a:lnTo>
                    <a:pt x="398" y="364"/>
                  </a:lnTo>
                  <a:lnTo>
                    <a:pt x="401" y="374"/>
                  </a:lnTo>
                  <a:lnTo>
                    <a:pt x="406" y="376"/>
                  </a:lnTo>
                  <a:lnTo>
                    <a:pt x="407" y="379"/>
                  </a:lnTo>
                  <a:lnTo>
                    <a:pt x="421" y="379"/>
                  </a:lnTo>
                  <a:lnTo>
                    <a:pt x="428" y="384"/>
                  </a:lnTo>
                  <a:lnTo>
                    <a:pt x="433" y="395"/>
                  </a:lnTo>
                  <a:lnTo>
                    <a:pt x="439" y="397"/>
                  </a:lnTo>
                  <a:lnTo>
                    <a:pt x="439" y="402"/>
                  </a:lnTo>
                  <a:lnTo>
                    <a:pt x="433" y="412"/>
                  </a:lnTo>
                  <a:lnTo>
                    <a:pt x="430" y="414"/>
                  </a:lnTo>
                  <a:lnTo>
                    <a:pt x="428" y="421"/>
                  </a:lnTo>
                  <a:lnTo>
                    <a:pt x="427" y="425"/>
                  </a:lnTo>
                  <a:lnTo>
                    <a:pt x="426" y="433"/>
                  </a:lnTo>
                  <a:lnTo>
                    <a:pt x="427" y="438"/>
                  </a:lnTo>
                  <a:lnTo>
                    <a:pt x="432" y="445"/>
                  </a:lnTo>
                  <a:lnTo>
                    <a:pt x="444" y="445"/>
                  </a:lnTo>
                  <a:lnTo>
                    <a:pt x="452" y="439"/>
                  </a:lnTo>
                  <a:lnTo>
                    <a:pt x="454" y="443"/>
                  </a:lnTo>
                  <a:lnTo>
                    <a:pt x="450" y="451"/>
                  </a:lnTo>
                  <a:lnTo>
                    <a:pt x="453" y="456"/>
                  </a:lnTo>
                  <a:lnTo>
                    <a:pt x="476" y="468"/>
                  </a:lnTo>
                  <a:lnTo>
                    <a:pt x="482" y="470"/>
                  </a:lnTo>
                  <a:lnTo>
                    <a:pt x="487" y="466"/>
                  </a:lnTo>
                  <a:lnTo>
                    <a:pt x="501" y="481"/>
                  </a:lnTo>
                  <a:lnTo>
                    <a:pt x="506" y="484"/>
                  </a:lnTo>
                  <a:lnTo>
                    <a:pt x="507" y="492"/>
                  </a:lnTo>
                  <a:lnTo>
                    <a:pt x="507" y="503"/>
                  </a:lnTo>
                  <a:lnTo>
                    <a:pt x="509" y="507"/>
                  </a:lnTo>
                  <a:lnTo>
                    <a:pt x="543" y="535"/>
                  </a:lnTo>
                  <a:lnTo>
                    <a:pt x="554" y="545"/>
                  </a:lnTo>
                  <a:lnTo>
                    <a:pt x="561" y="548"/>
                  </a:lnTo>
                  <a:lnTo>
                    <a:pt x="565" y="553"/>
                  </a:lnTo>
                  <a:lnTo>
                    <a:pt x="567" y="558"/>
                  </a:lnTo>
                  <a:lnTo>
                    <a:pt x="567" y="564"/>
                  </a:lnTo>
                  <a:lnTo>
                    <a:pt x="570" y="568"/>
                  </a:lnTo>
                  <a:lnTo>
                    <a:pt x="576" y="568"/>
                  </a:lnTo>
                  <a:lnTo>
                    <a:pt x="582" y="577"/>
                  </a:lnTo>
                  <a:lnTo>
                    <a:pt x="588" y="589"/>
                  </a:lnTo>
                  <a:lnTo>
                    <a:pt x="592" y="595"/>
                  </a:lnTo>
                  <a:lnTo>
                    <a:pt x="604" y="604"/>
                  </a:lnTo>
                  <a:lnTo>
                    <a:pt x="615" y="617"/>
                  </a:lnTo>
                  <a:lnTo>
                    <a:pt x="630" y="627"/>
                  </a:lnTo>
                  <a:lnTo>
                    <a:pt x="632" y="633"/>
                  </a:lnTo>
                  <a:lnTo>
                    <a:pt x="631" y="635"/>
                  </a:lnTo>
                  <a:lnTo>
                    <a:pt x="631" y="640"/>
                  </a:lnTo>
                  <a:lnTo>
                    <a:pt x="638" y="664"/>
                  </a:lnTo>
                  <a:lnTo>
                    <a:pt x="645" y="672"/>
                  </a:lnTo>
                  <a:lnTo>
                    <a:pt x="646" y="681"/>
                  </a:lnTo>
                  <a:lnTo>
                    <a:pt x="652" y="687"/>
                  </a:lnTo>
                  <a:lnTo>
                    <a:pt x="656" y="694"/>
                  </a:lnTo>
                  <a:lnTo>
                    <a:pt x="658" y="703"/>
                  </a:lnTo>
                  <a:lnTo>
                    <a:pt x="658" y="712"/>
                  </a:lnTo>
                  <a:lnTo>
                    <a:pt x="656" y="717"/>
                  </a:lnTo>
                  <a:lnTo>
                    <a:pt x="646" y="728"/>
                  </a:lnTo>
                  <a:lnTo>
                    <a:pt x="645" y="729"/>
                  </a:lnTo>
                  <a:lnTo>
                    <a:pt x="646" y="733"/>
                  </a:lnTo>
                  <a:lnTo>
                    <a:pt x="653" y="739"/>
                  </a:lnTo>
                  <a:lnTo>
                    <a:pt x="654" y="742"/>
                  </a:lnTo>
                  <a:lnTo>
                    <a:pt x="640" y="748"/>
                  </a:lnTo>
                  <a:lnTo>
                    <a:pt x="635" y="752"/>
                  </a:lnTo>
                  <a:lnTo>
                    <a:pt x="635" y="756"/>
                  </a:lnTo>
                  <a:lnTo>
                    <a:pt x="637" y="758"/>
                  </a:lnTo>
                  <a:lnTo>
                    <a:pt x="642" y="771"/>
                  </a:lnTo>
                  <a:lnTo>
                    <a:pt x="643" y="779"/>
                  </a:lnTo>
                  <a:lnTo>
                    <a:pt x="646" y="788"/>
                  </a:lnTo>
                  <a:lnTo>
                    <a:pt x="656" y="793"/>
                  </a:lnTo>
                  <a:lnTo>
                    <a:pt x="670" y="810"/>
                  </a:lnTo>
                  <a:lnTo>
                    <a:pt x="675" y="815"/>
                  </a:lnTo>
                  <a:lnTo>
                    <a:pt x="683" y="821"/>
                  </a:lnTo>
                  <a:lnTo>
                    <a:pt x="689" y="823"/>
                  </a:lnTo>
                  <a:lnTo>
                    <a:pt x="699" y="827"/>
                  </a:lnTo>
                  <a:lnTo>
                    <a:pt x="706" y="827"/>
                  </a:lnTo>
                  <a:lnTo>
                    <a:pt x="710" y="830"/>
                  </a:lnTo>
                  <a:lnTo>
                    <a:pt x="722" y="841"/>
                  </a:lnTo>
                  <a:lnTo>
                    <a:pt x="731" y="843"/>
                  </a:lnTo>
                  <a:lnTo>
                    <a:pt x="738" y="850"/>
                  </a:lnTo>
                  <a:lnTo>
                    <a:pt x="740" y="855"/>
                  </a:lnTo>
                  <a:lnTo>
                    <a:pt x="740" y="858"/>
                  </a:lnTo>
                  <a:lnTo>
                    <a:pt x="744" y="859"/>
                  </a:lnTo>
                  <a:lnTo>
                    <a:pt x="746" y="861"/>
                  </a:lnTo>
                  <a:lnTo>
                    <a:pt x="748" y="865"/>
                  </a:lnTo>
                  <a:lnTo>
                    <a:pt x="750" y="870"/>
                  </a:lnTo>
                  <a:lnTo>
                    <a:pt x="755" y="874"/>
                  </a:lnTo>
                  <a:lnTo>
                    <a:pt x="769" y="875"/>
                  </a:lnTo>
                  <a:lnTo>
                    <a:pt x="775" y="879"/>
                  </a:lnTo>
                  <a:lnTo>
                    <a:pt x="780" y="880"/>
                  </a:lnTo>
                  <a:lnTo>
                    <a:pt x="782" y="884"/>
                  </a:lnTo>
                  <a:lnTo>
                    <a:pt x="814" y="892"/>
                  </a:lnTo>
                  <a:lnTo>
                    <a:pt x="820" y="895"/>
                  </a:lnTo>
                  <a:lnTo>
                    <a:pt x="828" y="895"/>
                  </a:lnTo>
                  <a:lnTo>
                    <a:pt x="832" y="892"/>
                  </a:lnTo>
                  <a:lnTo>
                    <a:pt x="836" y="895"/>
                  </a:lnTo>
                  <a:lnTo>
                    <a:pt x="850" y="902"/>
                  </a:lnTo>
                  <a:lnTo>
                    <a:pt x="855" y="909"/>
                  </a:lnTo>
                  <a:lnTo>
                    <a:pt x="856" y="912"/>
                  </a:lnTo>
                  <a:lnTo>
                    <a:pt x="860" y="913"/>
                  </a:lnTo>
                  <a:lnTo>
                    <a:pt x="862" y="917"/>
                  </a:lnTo>
                  <a:lnTo>
                    <a:pt x="869" y="919"/>
                  </a:lnTo>
                  <a:lnTo>
                    <a:pt x="875" y="924"/>
                  </a:lnTo>
                  <a:lnTo>
                    <a:pt x="884" y="928"/>
                  </a:lnTo>
                  <a:lnTo>
                    <a:pt x="884" y="931"/>
                  </a:lnTo>
                  <a:lnTo>
                    <a:pt x="890" y="936"/>
                  </a:lnTo>
                  <a:lnTo>
                    <a:pt x="894" y="935"/>
                  </a:lnTo>
                  <a:lnTo>
                    <a:pt x="900" y="939"/>
                  </a:lnTo>
                  <a:lnTo>
                    <a:pt x="905" y="941"/>
                  </a:lnTo>
                  <a:lnTo>
                    <a:pt x="916" y="945"/>
                  </a:lnTo>
                  <a:lnTo>
                    <a:pt x="926" y="946"/>
                  </a:lnTo>
                  <a:lnTo>
                    <a:pt x="943" y="951"/>
                  </a:lnTo>
                  <a:lnTo>
                    <a:pt x="953" y="959"/>
                  </a:lnTo>
                  <a:lnTo>
                    <a:pt x="960" y="961"/>
                  </a:lnTo>
                  <a:lnTo>
                    <a:pt x="985" y="968"/>
                  </a:lnTo>
                  <a:lnTo>
                    <a:pt x="1000" y="974"/>
                  </a:lnTo>
                  <a:lnTo>
                    <a:pt x="1009" y="973"/>
                  </a:lnTo>
                  <a:lnTo>
                    <a:pt x="1019" y="983"/>
                  </a:lnTo>
                  <a:lnTo>
                    <a:pt x="1043" y="998"/>
                  </a:lnTo>
                  <a:lnTo>
                    <a:pt x="1049" y="999"/>
                  </a:lnTo>
                  <a:lnTo>
                    <a:pt x="1052" y="999"/>
                  </a:lnTo>
                  <a:lnTo>
                    <a:pt x="1057" y="1003"/>
                  </a:lnTo>
                  <a:lnTo>
                    <a:pt x="1063" y="1005"/>
                  </a:lnTo>
                  <a:lnTo>
                    <a:pt x="1074" y="1009"/>
                  </a:lnTo>
                  <a:lnTo>
                    <a:pt x="1103" y="1011"/>
                  </a:lnTo>
                  <a:lnTo>
                    <a:pt x="1113" y="1017"/>
                  </a:lnTo>
                  <a:lnTo>
                    <a:pt x="1120" y="1020"/>
                  </a:lnTo>
                  <a:lnTo>
                    <a:pt x="1122" y="1020"/>
                  </a:lnTo>
                  <a:lnTo>
                    <a:pt x="1130" y="1024"/>
                  </a:lnTo>
                  <a:lnTo>
                    <a:pt x="1145" y="1025"/>
                  </a:lnTo>
                  <a:lnTo>
                    <a:pt x="1152" y="1024"/>
                  </a:lnTo>
                  <a:lnTo>
                    <a:pt x="1158" y="1021"/>
                  </a:lnTo>
                  <a:lnTo>
                    <a:pt x="1162" y="1017"/>
                  </a:lnTo>
                  <a:lnTo>
                    <a:pt x="1173" y="1013"/>
                  </a:lnTo>
                  <a:lnTo>
                    <a:pt x="1181" y="1010"/>
                  </a:lnTo>
                  <a:lnTo>
                    <a:pt x="1202" y="995"/>
                  </a:lnTo>
                  <a:lnTo>
                    <a:pt x="1207" y="994"/>
                  </a:lnTo>
                  <a:lnTo>
                    <a:pt x="1215" y="992"/>
                  </a:lnTo>
                  <a:lnTo>
                    <a:pt x="1232" y="992"/>
                  </a:lnTo>
                  <a:lnTo>
                    <a:pt x="1244" y="995"/>
                  </a:lnTo>
                  <a:lnTo>
                    <a:pt x="1266" y="1004"/>
                  </a:lnTo>
                  <a:lnTo>
                    <a:pt x="1291" y="1015"/>
                  </a:lnTo>
                  <a:lnTo>
                    <a:pt x="1309" y="1033"/>
                  </a:lnTo>
                  <a:lnTo>
                    <a:pt x="1316" y="1042"/>
                  </a:lnTo>
                  <a:lnTo>
                    <a:pt x="1336" y="1060"/>
                  </a:lnTo>
                  <a:lnTo>
                    <a:pt x="1345" y="1070"/>
                  </a:lnTo>
                  <a:lnTo>
                    <a:pt x="1362" y="1083"/>
                  </a:lnTo>
                  <a:lnTo>
                    <a:pt x="1364" y="1081"/>
                  </a:lnTo>
                  <a:lnTo>
                    <a:pt x="1366" y="1065"/>
                  </a:lnTo>
                  <a:lnTo>
                    <a:pt x="1368" y="1063"/>
                  </a:lnTo>
                  <a:lnTo>
                    <a:pt x="1369" y="1060"/>
                  </a:lnTo>
                  <a:lnTo>
                    <a:pt x="1367" y="1053"/>
                  </a:lnTo>
                  <a:lnTo>
                    <a:pt x="1368" y="1052"/>
                  </a:lnTo>
                  <a:lnTo>
                    <a:pt x="1371" y="1047"/>
                  </a:lnTo>
                  <a:lnTo>
                    <a:pt x="1377" y="1037"/>
                  </a:lnTo>
                  <a:lnTo>
                    <a:pt x="1378" y="1033"/>
                  </a:lnTo>
                  <a:lnTo>
                    <a:pt x="1401" y="997"/>
                  </a:lnTo>
                  <a:lnTo>
                    <a:pt x="1431" y="994"/>
                  </a:lnTo>
                  <a:lnTo>
                    <a:pt x="1454" y="994"/>
                  </a:lnTo>
                  <a:lnTo>
                    <a:pt x="1455" y="995"/>
                  </a:lnTo>
                  <a:lnTo>
                    <a:pt x="1455" y="994"/>
                  </a:lnTo>
                  <a:lnTo>
                    <a:pt x="1457" y="979"/>
                  </a:lnTo>
                  <a:lnTo>
                    <a:pt x="1454" y="974"/>
                  </a:lnTo>
                  <a:lnTo>
                    <a:pt x="1444" y="966"/>
                  </a:lnTo>
                  <a:lnTo>
                    <a:pt x="1441" y="957"/>
                  </a:lnTo>
                  <a:lnTo>
                    <a:pt x="1425" y="947"/>
                  </a:lnTo>
                  <a:lnTo>
                    <a:pt x="1399" y="922"/>
                  </a:lnTo>
                  <a:lnTo>
                    <a:pt x="1401" y="923"/>
                  </a:lnTo>
                  <a:lnTo>
                    <a:pt x="1433" y="923"/>
                  </a:lnTo>
                  <a:lnTo>
                    <a:pt x="1433" y="896"/>
                  </a:lnTo>
                  <a:lnTo>
                    <a:pt x="1528" y="895"/>
                  </a:lnTo>
                  <a:lnTo>
                    <a:pt x="1541" y="892"/>
                  </a:lnTo>
                  <a:lnTo>
                    <a:pt x="1546" y="892"/>
                  </a:lnTo>
                  <a:lnTo>
                    <a:pt x="1561" y="864"/>
                  </a:lnTo>
                  <a:lnTo>
                    <a:pt x="1565" y="861"/>
                  </a:lnTo>
                  <a:lnTo>
                    <a:pt x="1571" y="863"/>
                  </a:lnTo>
                  <a:lnTo>
                    <a:pt x="1572" y="855"/>
                  </a:lnTo>
                  <a:lnTo>
                    <a:pt x="1583" y="839"/>
                  </a:lnTo>
                  <a:lnTo>
                    <a:pt x="1590" y="842"/>
                  </a:lnTo>
                  <a:lnTo>
                    <a:pt x="1588" y="858"/>
                  </a:lnTo>
                  <a:lnTo>
                    <a:pt x="1593" y="859"/>
                  </a:lnTo>
                  <a:lnTo>
                    <a:pt x="1595" y="861"/>
                  </a:lnTo>
                  <a:lnTo>
                    <a:pt x="1594" y="876"/>
                  </a:lnTo>
                  <a:lnTo>
                    <a:pt x="1597" y="886"/>
                  </a:lnTo>
                  <a:lnTo>
                    <a:pt x="1600" y="881"/>
                  </a:lnTo>
                  <a:lnTo>
                    <a:pt x="1606" y="860"/>
                  </a:lnTo>
                  <a:lnTo>
                    <a:pt x="1608" y="849"/>
                  </a:lnTo>
                  <a:lnTo>
                    <a:pt x="1616" y="825"/>
                  </a:lnTo>
                  <a:lnTo>
                    <a:pt x="1619" y="815"/>
                  </a:lnTo>
                  <a:lnTo>
                    <a:pt x="1616" y="810"/>
                  </a:lnTo>
                  <a:lnTo>
                    <a:pt x="1611" y="806"/>
                  </a:lnTo>
                  <a:lnTo>
                    <a:pt x="1620" y="801"/>
                  </a:lnTo>
                  <a:lnTo>
                    <a:pt x="1619" y="794"/>
                  </a:lnTo>
                  <a:lnTo>
                    <a:pt x="1611" y="790"/>
                  </a:lnTo>
                  <a:lnTo>
                    <a:pt x="1617" y="782"/>
                  </a:lnTo>
                  <a:lnTo>
                    <a:pt x="1622" y="772"/>
                  </a:lnTo>
                  <a:lnTo>
                    <a:pt x="1622" y="763"/>
                  </a:lnTo>
                  <a:lnTo>
                    <a:pt x="1632" y="744"/>
                  </a:lnTo>
                  <a:lnTo>
                    <a:pt x="1641" y="736"/>
                  </a:lnTo>
                  <a:lnTo>
                    <a:pt x="1653" y="723"/>
                  </a:lnTo>
                  <a:lnTo>
                    <a:pt x="1656" y="714"/>
                  </a:lnTo>
                  <a:lnTo>
                    <a:pt x="1657" y="703"/>
                  </a:lnTo>
                  <a:lnTo>
                    <a:pt x="1654" y="692"/>
                  </a:lnTo>
                  <a:lnTo>
                    <a:pt x="1648" y="683"/>
                  </a:lnTo>
                  <a:lnTo>
                    <a:pt x="1617" y="680"/>
                  </a:lnTo>
                  <a:lnTo>
                    <a:pt x="1605" y="691"/>
                  </a:lnTo>
                  <a:lnTo>
                    <a:pt x="1605" y="678"/>
                  </a:lnTo>
                  <a:lnTo>
                    <a:pt x="1588" y="675"/>
                  </a:lnTo>
                  <a:lnTo>
                    <a:pt x="1576" y="676"/>
                  </a:lnTo>
                  <a:lnTo>
                    <a:pt x="1555" y="682"/>
                  </a:lnTo>
                  <a:lnTo>
                    <a:pt x="1544" y="690"/>
                  </a:lnTo>
                  <a:lnTo>
                    <a:pt x="1519" y="691"/>
                  </a:lnTo>
                  <a:lnTo>
                    <a:pt x="1504" y="691"/>
                  </a:lnTo>
                  <a:lnTo>
                    <a:pt x="1495" y="692"/>
                  </a:lnTo>
                  <a:lnTo>
                    <a:pt x="1484" y="697"/>
                  </a:lnTo>
                  <a:lnTo>
                    <a:pt x="1474" y="699"/>
                  </a:lnTo>
                  <a:lnTo>
                    <a:pt x="1464" y="708"/>
                  </a:lnTo>
                  <a:lnTo>
                    <a:pt x="1459" y="720"/>
                  </a:lnTo>
                  <a:lnTo>
                    <a:pt x="1457" y="750"/>
                  </a:lnTo>
                  <a:lnTo>
                    <a:pt x="1453" y="767"/>
                  </a:lnTo>
                  <a:lnTo>
                    <a:pt x="1449" y="779"/>
                  </a:lnTo>
                  <a:lnTo>
                    <a:pt x="1443" y="788"/>
                  </a:lnTo>
                  <a:lnTo>
                    <a:pt x="1441" y="801"/>
                  </a:lnTo>
                  <a:lnTo>
                    <a:pt x="1436" y="812"/>
                  </a:lnTo>
                  <a:lnTo>
                    <a:pt x="1426" y="823"/>
                  </a:lnTo>
                  <a:lnTo>
                    <a:pt x="1411" y="830"/>
                  </a:lnTo>
                  <a:lnTo>
                    <a:pt x="1414" y="849"/>
                  </a:lnTo>
                  <a:lnTo>
                    <a:pt x="1395" y="859"/>
                  </a:lnTo>
                  <a:lnTo>
                    <a:pt x="1387" y="860"/>
                  </a:lnTo>
                  <a:lnTo>
                    <a:pt x="1380" y="859"/>
                  </a:lnTo>
                  <a:lnTo>
                    <a:pt x="1377" y="854"/>
                  </a:lnTo>
                  <a:lnTo>
                    <a:pt x="1377" y="848"/>
                  </a:lnTo>
                  <a:lnTo>
                    <a:pt x="1368" y="846"/>
                  </a:lnTo>
                  <a:lnTo>
                    <a:pt x="1351" y="846"/>
                  </a:lnTo>
                  <a:lnTo>
                    <a:pt x="1345" y="848"/>
                  </a:lnTo>
                  <a:lnTo>
                    <a:pt x="1335" y="850"/>
                  </a:lnTo>
                  <a:lnTo>
                    <a:pt x="1321" y="858"/>
                  </a:lnTo>
                  <a:lnTo>
                    <a:pt x="1312" y="860"/>
                  </a:lnTo>
                  <a:lnTo>
                    <a:pt x="1303" y="859"/>
                  </a:lnTo>
                  <a:lnTo>
                    <a:pt x="1275" y="864"/>
                  </a:lnTo>
                  <a:lnTo>
                    <a:pt x="1251" y="876"/>
                  </a:lnTo>
                  <a:lnTo>
                    <a:pt x="1238" y="876"/>
                  </a:lnTo>
                  <a:lnTo>
                    <a:pt x="1226" y="868"/>
                  </a:lnTo>
                  <a:lnTo>
                    <a:pt x="1215" y="853"/>
                  </a:lnTo>
                  <a:lnTo>
                    <a:pt x="1210" y="849"/>
                  </a:lnTo>
                  <a:lnTo>
                    <a:pt x="1210" y="852"/>
                  </a:lnTo>
                  <a:lnTo>
                    <a:pt x="1195" y="850"/>
                  </a:lnTo>
                  <a:lnTo>
                    <a:pt x="1183" y="846"/>
                  </a:lnTo>
                  <a:lnTo>
                    <a:pt x="1175" y="843"/>
                  </a:lnTo>
                  <a:lnTo>
                    <a:pt x="1169" y="839"/>
                  </a:lnTo>
                  <a:lnTo>
                    <a:pt x="1164" y="832"/>
                  </a:lnTo>
                  <a:lnTo>
                    <a:pt x="1160" y="830"/>
                  </a:lnTo>
                  <a:lnTo>
                    <a:pt x="1154" y="822"/>
                  </a:lnTo>
                  <a:lnTo>
                    <a:pt x="1152" y="820"/>
                  </a:lnTo>
                  <a:lnTo>
                    <a:pt x="1149" y="820"/>
                  </a:lnTo>
                  <a:lnTo>
                    <a:pt x="1148" y="818"/>
                  </a:lnTo>
                  <a:lnTo>
                    <a:pt x="1146" y="809"/>
                  </a:lnTo>
                  <a:lnTo>
                    <a:pt x="1130" y="773"/>
                  </a:lnTo>
                  <a:lnTo>
                    <a:pt x="1126" y="766"/>
                  </a:lnTo>
                  <a:lnTo>
                    <a:pt x="1120" y="761"/>
                  </a:lnTo>
                  <a:lnTo>
                    <a:pt x="1108" y="747"/>
                  </a:lnTo>
                  <a:lnTo>
                    <a:pt x="1103" y="741"/>
                  </a:lnTo>
                  <a:lnTo>
                    <a:pt x="1088" y="717"/>
                  </a:lnTo>
                  <a:lnTo>
                    <a:pt x="1084" y="705"/>
                  </a:lnTo>
                  <a:lnTo>
                    <a:pt x="1086" y="703"/>
                  </a:lnTo>
                  <a:lnTo>
                    <a:pt x="1090" y="696"/>
                  </a:lnTo>
                  <a:lnTo>
                    <a:pt x="1090" y="690"/>
                  </a:lnTo>
                  <a:lnTo>
                    <a:pt x="1089" y="686"/>
                  </a:lnTo>
                  <a:lnTo>
                    <a:pt x="1071" y="664"/>
                  </a:lnTo>
                  <a:lnTo>
                    <a:pt x="1063" y="645"/>
                  </a:lnTo>
                  <a:lnTo>
                    <a:pt x="1063" y="634"/>
                  </a:lnTo>
                  <a:lnTo>
                    <a:pt x="1068" y="611"/>
                  </a:lnTo>
                  <a:lnTo>
                    <a:pt x="1067" y="574"/>
                  </a:lnTo>
                  <a:lnTo>
                    <a:pt x="1067" y="562"/>
                  </a:lnTo>
                  <a:lnTo>
                    <a:pt x="1065" y="552"/>
                  </a:lnTo>
                  <a:lnTo>
                    <a:pt x="1061" y="547"/>
                  </a:lnTo>
                  <a:lnTo>
                    <a:pt x="1060" y="529"/>
                  </a:lnTo>
                  <a:lnTo>
                    <a:pt x="1060" y="505"/>
                  </a:lnTo>
                  <a:lnTo>
                    <a:pt x="1057" y="502"/>
                  </a:lnTo>
                  <a:lnTo>
                    <a:pt x="1057" y="498"/>
                  </a:lnTo>
                  <a:lnTo>
                    <a:pt x="1062" y="484"/>
                  </a:lnTo>
                  <a:lnTo>
                    <a:pt x="1068" y="479"/>
                  </a:lnTo>
                  <a:lnTo>
                    <a:pt x="1071" y="467"/>
                  </a:lnTo>
                  <a:lnTo>
                    <a:pt x="1071" y="459"/>
                  </a:lnTo>
                  <a:lnTo>
                    <a:pt x="1073" y="455"/>
                  </a:lnTo>
                  <a:lnTo>
                    <a:pt x="1086" y="459"/>
                  </a:lnTo>
                  <a:lnTo>
                    <a:pt x="1089" y="457"/>
                  </a:lnTo>
                  <a:lnTo>
                    <a:pt x="1095" y="450"/>
                  </a:lnTo>
                  <a:lnTo>
                    <a:pt x="1098" y="444"/>
                  </a:lnTo>
                  <a:lnTo>
                    <a:pt x="1099" y="434"/>
                  </a:lnTo>
                  <a:lnTo>
                    <a:pt x="1098" y="433"/>
                  </a:lnTo>
                  <a:lnTo>
                    <a:pt x="1095" y="439"/>
                  </a:lnTo>
                  <a:lnTo>
                    <a:pt x="1093" y="443"/>
                  </a:lnTo>
                  <a:lnTo>
                    <a:pt x="1090" y="444"/>
                  </a:lnTo>
                  <a:lnTo>
                    <a:pt x="1089" y="444"/>
                  </a:lnTo>
                  <a:lnTo>
                    <a:pt x="1090" y="438"/>
                  </a:lnTo>
                  <a:lnTo>
                    <a:pt x="1095" y="425"/>
                  </a:lnTo>
                  <a:lnTo>
                    <a:pt x="1078" y="424"/>
                  </a:lnTo>
                  <a:lnTo>
                    <a:pt x="1060" y="416"/>
                  </a:lnTo>
                  <a:lnTo>
                    <a:pt x="1033" y="413"/>
                  </a:lnTo>
                  <a:lnTo>
                    <a:pt x="1018" y="405"/>
                  </a:lnTo>
                  <a:lnTo>
                    <a:pt x="1004" y="403"/>
                  </a:lnTo>
                  <a:lnTo>
                    <a:pt x="987" y="392"/>
                  </a:lnTo>
                  <a:lnTo>
                    <a:pt x="970" y="366"/>
                  </a:lnTo>
                  <a:lnTo>
                    <a:pt x="955" y="319"/>
                  </a:lnTo>
                  <a:lnTo>
                    <a:pt x="938" y="308"/>
                  </a:lnTo>
                  <a:lnTo>
                    <a:pt x="930" y="288"/>
                  </a:lnTo>
                  <a:lnTo>
                    <a:pt x="914" y="271"/>
                  </a:lnTo>
                  <a:lnTo>
                    <a:pt x="894" y="225"/>
                  </a:lnTo>
                  <a:lnTo>
                    <a:pt x="883" y="217"/>
                  </a:lnTo>
                  <a:lnTo>
                    <a:pt x="877" y="207"/>
                  </a:lnTo>
                  <a:lnTo>
                    <a:pt x="860" y="191"/>
                  </a:lnTo>
                  <a:lnTo>
                    <a:pt x="852" y="181"/>
                  </a:lnTo>
                  <a:lnTo>
                    <a:pt x="807" y="183"/>
                  </a:lnTo>
                  <a:lnTo>
                    <a:pt x="796" y="180"/>
                  </a:lnTo>
                  <a:lnTo>
                    <a:pt x="785" y="185"/>
                  </a:lnTo>
                  <a:lnTo>
                    <a:pt x="782" y="188"/>
                  </a:lnTo>
                  <a:lnTo>
                    <a:pt x="759" y="235"/>
                  </a:lnTo>
                  <a:lnTo>
                    <a:pt x="735" y="230"/>
                  </a:lnTo>
                  <a:lnTo>
                    <a:pt x="711" y="214"/>
                  </a:lnTo>
                  <a:lnTo>
                    <a:pt x="692" y="198"/>
                  </a:lnTo>
                  <a:lnTo>
                    <a:pt x="678" y="180"/>
                  </a:lnTo>
                  <a:lnTo>
                    <a:pt x="664" y="129"/>
                  </a:lnTo>
                  <a:lnTo>
                    <a:pt x="635" y="110"/>
                  </a:lnTo>
                  <a:lnTo>
                    <a:pt x="615" y="93"/>
                  </a:lnTo>
                  <a:lnTo>
                    <a:pt x="606" y="80"/>
                  </a:lnTo>
                  <a:lnTo>
                    <a:pt x="594" y="74"/>
                  </a:lnTo>
                  <a:lnTo>
                    <a:pt x="587" y="62"/>
                  </a:lnTo>
                  <a:lnTo>
                    <a:pt x="582" y="59"/>
                  </a:lnTo>
                  <a:lnTo>
                    <a:pt x="572" y="53"/>
                  </a:lnTo>
                  <a:lnTo>
                    <a:pt x="482" y="54"/>
                  </a:lnTo>
                  <a:lnTo>
                    <a:pt x="481" y="84"/>
                  </a:lnTo>
                  <a:lnTo>
                    <a:pt x="437" y="84"/>
                  </a:lnTo>
                  <a:lnTo>
                    <a:pt x="334" y="84"/>
                  </a:lnTo>
                  <a:lnTo>
                    <a:pt x="125" y="7"/>
                  </a:lnTo>
                  <a:lnTo>
                    <a:pt x="124" y="0"/>
                  </a:lnTo>
                  <a:lnTo>
                    <a:pt x="0" y="10"/>
                  </a:lnTo>
                  <a:lnTo>
                    <a:pt x="7" y="18"/>
                  </a:lnTo>
                  <a:lnTo>
                    <a:pt x="8" y="25"/>
                  </a:lnTo>
                  <a:lnTo>
                    <a:pt x="12" y="31"/>
                  </a:lnTo>
                  <a:lnTo>
                    <a:pt x="16" y="41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7"/>
                  </a:lnTo>
                  <a:lnTo>
                    <a:pt x="30" y="73"/>
                  </a:lnTo>
                  <a:lnTo>
                    <a:pt x="48" y="99"/>
                  </a:lnTo>
                  <a:lnTo>
                    <a:pt x="50" y="106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4" y="117"/>
                  </a:lnTo>
                  <a:lnTo>
                    <a:pt x="57" y="120"/>
                  </a:lnTo>
                  <a:lnTo>
                    <a:pt x="65" y="13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5" y="155"/>
                  </a:lnTo>
                  <a:lnTo>
                    <a:pt x="78" y="176"/>
                  </a:lnTo>
                  <a:lnTo>
                    <a:pt x="82" y="187"/>
                  </a:lnTo>
                  <a:lnTo>
                    <a:pt x="84" y="191"/>
                  </a:lnTo>
                  <a:lnTo>
                    <a:pt x="94" y="195"/>
                  </a:lnTo>
                  <a:lnTo>
                    <a:pt x="98" y="197"/>
                  </a:lnTo>
                  <a:lnTo>
                    <a:pt x="104" y="198"/>
                  </a:lnTo>
                  <a:lnTo>
                    <a:pt x="111" y="208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2" y="228"/>
                  </a:lnTo>
                  <a:lnTo>
                    <a:pt x="136" y="230"/>
                  </a:lnTo>
                  <a:lnTo>
                    <a:pt x="147" y="241"/>
                  </a:lnTo>
                  <a:lnTo>
                    <a:pt x="151" y="244"/>
                  </a:lnTo>
                  <a:lnTo>
                    <a:pt x="170" y="268"/>
                  </a:lnTo>
                  <a:lnTo>
                    <a:pt x="172" y="276"/>
                  </a:lnTo>
                  <a:lnTo>
                    <a:pt x="172" y="284"/>
                  </a:lnTo>
                  <a:lnTo>
                    <a:pt x="173" y="287"/>
                  </a:lnTo>
                  <a:lnTo>
                    <a:pt x="172" y="290"/>
                  </a:lnTo>
                  <a:lnTo>
                    <a:pt x="173" y="295"/>
                  </a:lnTo>
                  <a:lnTo>
                    <a:pt x="168" y="296"/>
                  </a:lnTo>
                  <a:lnTo>
                    <a:pt x="164" y="300"/>
                  </a:lnTo>
                  <a:lnTo>
                    <a:pt x="164" y="305"/>
                  </a:lnTo>
                  <a:lnTo>
                    <a:pt x="167" y="306"/>
                  </a:lnTo>
                  <a:lnTo>
                    <a:pt x="165" y="311"/>
                  </a:lnTo>
                  <a:lnTo>
                    <a:pt x="159" y="306"/>
                  </a:lnTo>
                  <a:lnTo>
                    <a:pt x="142" y="311"/>
                  </a:lnTo>
                  <a:lnTo>
                    <a:pt x="120" y="309"/>
                  </a:lnTo>
                  <a:lnTo>
                    <a:pt x="120" y="317"/>
                  </a:lnTo>
                  <a:lnTo>
                    <a:pt x="122" y="319"/>
                  </a:lnTo>
                  <a:lnTo>
                    <a:pt x="126" y="315"/>
                  </a:lnTo>
                  <a:lnTo>
                    <a:pt x="137" y="326"/>
                  </a:lnTo>
                  <a:lnTo>
                    <a:pt x="147" y="330"/>
                  </a:lnTo>
                  <a:lnTo>
                    <a:pt x="149" y="333"/>
                  </a:lnTo>
                  <a:lnTo>
                    <a:pt x="152" y="344"/>
                  </a:lnTo>
                  <a:lnTo>
                    <a:pt x="156" y="347"/>
                  </a:lnTo>
                  <a:lnTo>
                    <a:pt x="165" y="348"/>
                  </a:lnTo>
                  <a:lnTo>
                    <a:pt x="170" y="351"/>
                  </a:lnTo>
                  <a:lnTo>
                    <a:pt x="173" y="357"/>
                  </a:lnTo>
                  <a:lnTo>
                    <a:pt x="179" y="358"/>
                  </a:lnTo>
                  <a:lnTo>
                    <a:pt x="188" y="363"/>
                  </a:lnTo>
                  <a:lnTo>
                    <a:pt x="192" y="369"/>
                  </a:lnTo>
                  <a:lnTo>
                    <a:pt x="199" y="373"/>
                  </a:lnTo>
                  <a:lnTo>
                    <a:pt x="212" y="375"/>
                  </a:lnTo>
                  <a:lnTo>
                    <a:pt x="222" y="363"/>
                  </a:lnTo>
                  <a:lnTo>
                    <a:pt x="224" y="368"/>
                  </a:lnTo>
                  <a:lnTo>
                    <a:pt x="223" y="375"/>
                  </a:lnTo>
                  <a:lnTo>
                    <a:pt x="227" y="380"/>
                  </a:lnTo>
                  <a:lnTo>
                    <a:pt x="239" y="397"/>
                  </a:lnTo>
                  <a:lnTo>
                    <a:pt x="251" y="405"/>
                  </a:lnTo>
                  <a:lnTo>
                    <a:pt x="258" y="408"/>
                  </a:lnTo>
                  <a:lnTo>
                    <a:pt x="264" y="408"/>
                  </a:lnTo>
                  <a:lnTo>
                    <a:pt x="267" y="414"/>
                  </a:lnTo>
                  <a:lnTo>
                    <a:pt x="277" y="436"/>
                  </a:lnTo>
                  <a:lnTo>
                    <a:pt x="278" y="444"/>
                  </a:lnTo>
                  <a:lnTo>
                    <a:pt x="280" y="466"/>
                  </a:lnTo>
                  <a:lnTo>
                    <a:pt x="276" y="483"/>
                  </a:lnTo>
                  <a:lnTo>
                    <a:pt x="272" y="491"/>
                  </a:lnTo>
                  <a:lnTo>
                    <a:pt x="272" y="497"/>
                  </a:lnTo>
                  <a:lnTo>
                    <a:pt x="275" y="492"/>
                  </a:lnTo>
                  <a:lnTo>
                    <a:pt x="277" y="491"/>
                  </a:lnTo>
                  <a:lnTo>
                    <a:pt x="280" y="495"/>
                  </a:lnTo>
                  <a:lnTo>
                    <a:pt x="286" y="494"/>
                  </a:lnTo>
                  <a:lnTo>
                    <a:pt x="291" y="498"/>
                  </a:lnTo>
                  <a:lnTo>
                    <a:pt x="292" y="504"/>
                  </a:lnTo>
                  <a:lnTo>
                    <a:pt x="294" y="508"/>
                  </a:lnTo>
                  <a:lnTo>
                    <a:pt x="305" y="509"/>
                  </a:lnTo>
                  <a:lnTo>
                    <a:pt x="305" y="514"/>
                  </a:lnTo>
                  <a:lnTo>
                    <a:pt x="315" y="524"/>
                  </a:lnTo>
                  <a:lnTo>
                    <a:pt x="334" y="534"/>
                  </a:lnTo>
                  <a:lnTo>
                    <a:pt x="340" y="541"/>
                  </a:lnTo>
                  <a:lnTo>
                    <a:pt x="361" y="559"/>
                  </a:lnTo>
                  <a:lnTo>
                    <a:pt x="368" y="562"/>
                  </a:lnTo>
                  <a:lnTo>
                    <a:pt x="379" y="575"/>
                  </a:lnTo>
                  <a:lnTo>
                    <a:pt x="388" y="600"/>
                  </a:lnTo>
                  <a:lnTo>
                    <a:pt x="394" y="606"/>
                  </a:lnTo>
                  <a:lnTo>
                    <a:pt x="399" y="607"/>
                  </a:lnTo>
                  <a:lnTo>
                    <a:pt x="404" y="601"/>
                  </a:lnTo>
                  <a:lnTo>
                    <a:pt x="412" y="597"/>
                  </a:lnTo>
                  <a:lnTo>
                    <a:pt x="419" y="590"/>
                  </a:lnTo>
                  <a:lnTo>
                    <a:pt x="422" y="584"/>
                  </a:lnTo>
                  <a:lnTo>
                    <a:pt x="423" y="575"/>
                  </a:lnTo>
                  <a:lnTo>
                    <a:pt x="421" y="569"/>
                  </a:lnTo>
                  <a:lnTo>
                    <a:pt x="415" y="563"/>
                  </a:lnTo>
                  <a:lnTo>
                    <a:pt x="412" y="557"/>
                  </a:lnTo>
                  <a:lnTo>
                    <a:pt x="404" y="546"/>
                  </a:lnTo>
                  <a:lnTo>
                    <a:pt x="404" y="541"/>
                  </a:lnTo>
                  <a:lnTo>
                    <a:pt x="390" y="532"/>
                  </a:lnTo>
                  <a:lnTo>
                    <a:pt x="382" y="524"/>
                  </a:lnTo>
                  <a:lnTo>
                    <a:pt x="373" y="531"/>
                  </a:lnTo>
                  <a:lnTo>
                    <a:pt x="367" y="529"/>
                  </a:lnTo>
                  <a:lnTo>
                    <a:pt x="362" y="524"/>
                  </a:lnTo>
                  <a:lnTo>
                    <a:pt x="355" y="511"/>
                  </a:lnTo>
                  <a:lnTo>
                    <a:pt x="353" y="507"/>
                  </a:lnTo>
                  <a:lnTo>
                    <a:pt x="353" y="488"/>
                  </a:lnTo>
                  <a:lnTo>
                    <a:pt x="346" y="475"/>
                  </a:lnTo>
                  <a:lnTo>
                    <a:pt x="342" y="468"/>
                  </a:lnTo>
                  <a:lnTo>
                    <a:pt x="341" y="470"/>
                  </a:lnTo>
                  <a:lnTo>
                    <a:pt x="341" y="451"/>
                  </a:lnTo>
                  <a:lnTo>
                    <a:pt x="333" y="445"/>
                  </a:lnTo>
                  <a:lnTo>
                    <a:pt x="330" y="441"/>
                  </a:lnTo>
                  <a:lnTo>
                    <a:pt x="324" y="434"/>
                  </a:lnTo>
                  <a:lnTo>
                    <a:pt x="323" y="424"/>
                  </a:lnTo>
                  <a:lnTo>
                    <a:pt x="320" y="405"/>
                  </a:lnTo>
                  <a:lnTo>
                    <a:pt x="317" y="402"/>
                  </a:lnTo>
                  <a:lnTo>
                    <a:pt x="315" y="395"/>
                  </a:lnTo>
                  <a:lnTo>
                    <a:pt x="308" y="379"/>
                  </a:lnTo>
                  <a:lnTo>
                    <a:pt x="299" y="370"/>
                  </a:lnTo>
                  <a:lnTo>
                    <a:pt x="294" y="370"/>
                  </a:lnTo>
                  <a:lnTo>
                    <a:pt x="296" y="382"/>
                  </a:lnTo>
                  <a:lnTo>
                    <a:pt x="299" y="387"/>
                  </a:lnTo>
                  <a:lnTo>
                    <a:pt x="298" y="387"/>
                  </a:lnTo>
                  <a:lnTo>
                    <a:pt x="292" y="380"/>
                  </a:lnTo>
                  <a:lnTo>
                    <a:pt x="292" y="375"/>
                  </a:lnTo>
                  <a:lnTo>
                    <a:pt x="287" y="368"/>
                  </a:lnTo>
                  <a:lnTo>
                    <a:pt x="285" y="360"/>
                  </a:lnTo>
                  <a:lnTo>
                    <a:pt x="285" y="358"/>
                  </a:lnTo>
                  <a:lnTo>
                    <a:pt x="282" y="353"/>
                  </a:lnTo>
                  <a:lnTo>
                    <a:pt x="274" y="349"/>
                  </a:lnTo>
                  <a:lnTo>
                    <a:pt x="272" y="341"/>
                  </a:lnTo>
                  <a:lnTo>
                    <a:pt x="266" y="330"/>
                  </a:lnTo>
                  <a:lnTo>
                    <a:pt x="247" y="309"/>
                  </a:lnTo>
                  <a:lnTo>
                    <a:pt x="244" y="298"/>
                  </a:lnTo>
                  <a:lnTo>
                    <a:pt x="243" y="289"/>
                  </a:lnTo>
                  <a:lnTo>
                    <a:pt x="240" y="282"/>
                  </a:lnTo>
                  <a:lnTo>
                    <a:pt x="239" y="274"/>
                  </a:lnTo>
                  <a:lnTo>
                    <a:pt x="238" y="274"/>
                  </a:lnTo>
                  <a:lnTo>
                    <a:pt x="237" y="271"/>
                  </a:lnTo>
                  <a:lnTo>
                    <a:pt x="234" y="269"/>
                  </a:lnTo>
                  <a:lnTo>
                    <a:pt x="231" y="271"/>
                  </a:lnTo>
                  <a:lnTo>
                    <a:pt x="229" y="269"/>
                  </a:lnTo>
                  <a:lnTo>
                    <a:pt x="224" y="261"/>
                  </a:lnTo>
                  <a:lnTo>
                    <a:pt x="219" y="246"/>
                  </a:lnTo>
                  <a:lnTo>
                    <a:pt x="217" y="247"/>
                  </a:lnTo>
                  <a:lnTo>
                    <a:pt x="215" y="246"/>
                  </a:lnTo>
                  <a:lnTo>
                    <a:pt x="208" y="241"/>
                  </a:lnTo>
                  <a:lnTo>
                    <a:pt x="204" y="242"/>
                  </a:lnTo>
                  <a:lnTo>
                    <a:pt x="197" y="229"/>
                  </a:lnTo>
                  <a:lnTo>
                    <a:pt x="195" y="218"/>
                  </a:lnTo>
                  <a:lnTo>
                    <a:pt x="175" y="202"/>
                  </a:lnTo>
                  <a:lnTo>
                    <a:pt x="170" y="197"/>
                  </a:lnTo>
                  <a:lnTo>
                    <a:pt x="168" y="192"/>
                  </a:lnTo>
                  <a:lnTo>
                    <a:pt x="164" y="190"/>
                  </a:lnTo>
                  <a:lnTo>
                    <a:pt x="157" y="188"/>
                  </a:lnTo>
                  <a:lnTo>
                    <a:pt x="156" y="183"/>
                  </a:lnTo>
                  <a:lnTo>
                    <a:pt x="152" y="176"/>
                  </a:lnTo>
                  <a:lnTo>
                    <a:pt x="148" y="169"/>
                  </a:lnTo>
                  <a:lnTo>
                    <a:pt x="143" y="164"/>
                  </a:lnTo>
                  <a:lnTo>
                    <a:pt x="140" y="143"/>
                  </a:lnTo>
                  <a:lnTo>
                    <a:pt x="138" y="125"/>
                  </a:lnTo>
                  <a:lnTo>
                    <a:pt x="137" y="115"/>
                  </a:lnTo>
                  <a:lnTo>
                    <a:pt x="132" y="107"/>
                  </a:lnTo>
                  <a:lnTo>
                    <a:pt x="130" y="100"/>
                  </a:lnTo>
                  <a:lnTo>
                    <a:pt x="127" y="82"/>
                  </a:lnTo>
                  <a:lnTo>
                    <a:pt x="127" y="72"/>
                  </a:lnTo>
                  <a:lnTo>
                    <a:pt x="129" y="64"/>
                  </a:lnTo>
                  <a:lnTo>
                    <a:pt x="127" y="5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00" name="Group 270"/>
            <p:cNvGrpSpPr>
              <a:grpSpLocks noChangeAspect="1"/>
            </p:cNvGrpSpPr>
            <p:nvPr/>
          </p:nvGrpSpPr>
          <p:grpSpPr bwMode="gray">
            <a:xfrm>
              <a:off x="2976146" y="2285477"/>
              <a:ext cx="1757105" cy="1480721"/>
              <a:chOff x="679" y="1356"/>
              <a:chExt cx="1105" cy="848"/>
            </a:xfrm>
            <a:grpFill/>
          </p:grpSpPr>
          <p:grpSp>
            <p:nvGrpSpPr>
              <p:cNvPr id="275" name="Group 271"/>
              <p:cNvGrpSpPr>
                <a:grpSpLocks noChangeAspect="1"/>
              </p:cNvGrpSpPr>
              <p:nvPr/>
            </p:nvGrpSpPr>
            <p:grpSpPr bwMode="gray">
              <a:xfrm>
                <a:off x="679" y="1356"/>
                <a:ext cx="411" cy="413"/>
                <a:chOff x="679" y="1356"/>
                <a:chExt cx="411" cy="413"/>
              </a:xfrm>
              <a:grpFill/>
            </p:grpSpPr>
            <p:sp>
              <p:nvSpPr>
                <p:cNvPr id="282" name="Freeform 272"/>
                <p:cNvSpPr>
                  <a:spLocks noChangeAspect="1"/>
                </p:cNvSpPr>
                <p:nvPr/>
              </p:nvSpPr>
              <p:spPr bwMode="gray">
                <a:xfrm>
                  <a:off x="776" y="1738"/>
                  <a:ext cx="3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7" y="3"/>
                    </a:cxn>
                    <a:cxn ang="0">
                      <a:pos x="12" y="6"/>
                    </a:cxn>
                    <a:cxn ang="0">
                      <a:pos x="9" y="10"/>
                    </a:cxn>
                    <a:cxn ang="0">
                      <a:pos x="11" y="13"/>
                    </a:cxn>
                    <a:cxn ang="0">
                      <a:pos x="5" y="33"/>
                    </a:cxn>
                    <a:cxn ang="0">
                      <a:pos x="4" y="29"/>
                    </a:cxn>
                    <a:cxn ang="0">
                      <a:pos x="4" y="9"/>
                    </a:cxn>
                    <a:cxn ang="0">
                      <a:pos x="3" y="6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2" h="33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12" y="6"/>
                      </a:lnTo>
                      <a:lnTo>
                        <a:pt x="9" y="10"/>
                      </a:lnTo>
                      <a:lnTo>
                        <a:pt x="11" y="13"/>
                      </a:lnTo>
                      <a:lnTo>
                        <a:pt x="5" y="33"/>
                      </a:lnTo>
                      <a:lnTo>
                        <a:pt x="4" y="29"/>
                      </a:lnTo>
                      <a:lnTo>
                        <a:pt x="4" y="9"/>
                      </a:lnTo>
                      <a:lnTo>
                        <a:pt x="3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3" name="Freeform 273"/>
                <p:cNvSpPr>
                  <a:spLocks noChangeAspect="1"/>
                </p:cNvSpPr>
                <p:nvPr/>
              </p:nvSpPr>
              <p:spPr bwMode="gray">
                <a:xfrm>
                  <a:off x="833" y="172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3" y="9"/>
                    </a:cxn>
                    <a:cxn ang="0">
                      <a:pos x="5" y="18"/>
                    </a:cxn>
                    <a:cxn ang="0">
                      <a:pos x="0" y="9"/>
                    </a:cxn>
                    <a:cxn ang="0">
                      <a:pos x="5" y="2"/>
                    </a:cxn>
                    <a:cxn ang="0">
                      <a:pos x="10" y="0"/>
                    </a:cxn>
                    <a:cxn ang="0">
                      <a:pos x="13" y="1"/>
                    </a:cxn>
                    <a:cxn ang="0">
                      <a:pos x="26" y="1"/>
                    </a:cxn>
                    <a:cxn ang="0">
                      <a:pos x="27" y="3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27" h="18">
                      <a:moveTo>
                        <a:pt x="13" y="9"/>
                      </a:moveTo>
                      <a:lnTo>
                        <a:pt x="5" y="18"/>
                      </a:lnTo>
                      <a:lnTo>
                        <a:pt x="0" y="9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26" y="1"/>
                      </a:lnTo>
                      <a:lnTo>
                        <a:pt x="27" y="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4" name="Freeform 274"/>
                <p:cNvSpPr>
                  <a:spLocks noChangeAspect="1"/>
                </p:cNvSpPr>
                <p:nvPr/>
              </p:nvSpPr>
              <p:spPr bwMode="gray">
                <a:xfrm>
                  <a:off x="817" y="1706"/>
                  <a:ext cx="29" cy="2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9" y="56"/>
                    </a:cxn>
                    <a:cxn ang="0">
                      <a:pos x="21" y="33"/>
                    </a:cxn>
                    <a:cxn ang="0">
                      <a:pos x="28" y="30"/>
                    </a:cxn>
                    <a:cxn ang="0">
                      <a:pos x="45" y="29"/>
                    </a:cxn>
                    <a:cxn ang="0">
                      <a:pos x="44" y="39"/>
                    </a:cxn>
                    <a:cxn ang="0">
                      <a:pos x="48" y="51"/>
                    </a:cxn>
                    <a:cxn ang="0">
                      <a:pos x="58" y="43"/>
                    </a:cxn>
                    <a:cxn ang="0">
                      <a:pos x="58" y="34"/>
                    </a:cxn>
                    <a:cxn ang="0">
                      <a:pos x="50" y="16"/>
                    </a:cxn>
                    <a:cxn ang="0">
                      <a:pos x="53" y="6"/>
                    </a:cxn>
                    <a:cxn ang="0">
                      <a:pos x="66" y="14"/>
                    </a:cxn>
                    <a:cxn ang="0">
                      <a:pos x="70" y="25"/>
                    </a:cxn>
                    <a:cxn ang="0">
                      <a:pos x="80" y="12"/>
                    </a:cxn>
                    <a:cxn ang="0">
                      <a:pos x="93" y="9"/>
                    </a:cxn>
                    <a:cxn ang="0">
                      <a:pos x="90" y="0"/>
                    </a:cxn>
                    <a:cxn ang="0">
                      <a:pos x="100" y="1"/>
                    </a:cxn>
                    <a:cxn ang="0">
                      <a:pos x="104" y="14"/>
                    </a:cxn>
                    <a:cxn ang="0">
                      <a:pos x="117" y="4"/>
                    </a:cxn>
                    <a:cxn ang="0">
                      <a:pos x="128" y="7"/>
                    </a:cxn>
                    <a:cxn ang="0">
                      <a:pos x="125" y="23"/>
                    </a:cxn>
                    <a:cxn ang="0">
                      <a:pos x="127" y="29"/>
                    </a:cxn>
                    <a:cxn ang="0">
                      <a:pos x="145" y="34"/>
                    </a:cxn>
                    <a:cxn ang="0">
                      <a:pos x="129" y="49"/>
                    </a:cxn>
                    <a:cxn ang="0">
                      <a:pos x="104" y="40"/>
                    </a:cxn>
                    <a:cxn ang="0">
                      <a:pos x="118" y="52"/>
                    </a:cxn>
                    <a:cxn ang="0">
                      <a:pos x="122" y="65"/>
                    </a:cxn>
                    <a:cxn ang="0">
                      <a:pos x="112" y="56"/>
                    </a:cxn>
                    <a:cxn ang="0">
                      <a:pos x="103" y="61"/>
                    </a:cxn>
                    <a:cxn ang="0">
                      <a:pos x="96" y="63"/>
                    </a:cxn>
                    <a:cxn ang="0">
                      <a:pos x="95" y="68"/>
                    </a:cxn>
                    <a:cxn ang="0">
                      <a:pos x="74" y="86"/>
                    </a:cxn>
                    <a:cxn ang="0">
                      <a:pos x="65" y="90"/>
                    </a:cxn>
                    <a:cxn ang="0">
                      <a:pos x="66" y="102"/>
                    </a:cxn>
                    <a:cxn ang="0">
                      <a:pos x="43" y="117"/>
                    </a:cxn>
                    <a:cxn ang="0">
                      <a:pos x="53" y="100"/>
                    </a:cxn>
                    <a:cxn ang="0">
                      <a:pos x="44" y="93"/>
                    </a:cxn>
                    <a:cxn ang="0">
                      <a:pos x="44" y="83"/>
                    </a:cxn>
                    <a:cxn ang="0">
                      <a:pos x="31" y="77"/>
                    </a:cxn>
                    <a:cxn ang="0">
                      <a:pos x="29" y="82"/>
                    </a:cxn>
                    <a:cxn ang="0">
                      <a:pos x="37" y="102"/>
                    </a:cxn>
                    <a:cxn ang="0">
                      <a:pos x="20" y="98"/>
                    </a:cxn>
                    <a:cxn ang="0">
                      <a:pos x="16" y="78"/>
                    </a:cxn>
                    <a:cxn ang="0">
                      <a:pos x="7" y="66"/>
                    </a:cxn>
                  </a:cxnLst>
                  <a:rect l="0" t="0" r="r" b="b"/>
                  <a:pathLst>
                    <a:path w="145" h="117">
                      <a:moveTo>
                        <a:pt x="4" y="59"/>
                      </a:move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9" y="56"/>
                      </a:lnTo>
                      <a:lnTo>
                        <a:pt x="9" y="47"/>
                      </a:lnTo>
                      <a:lnTo>
                        <a:pt x="21" y="33"/>
                      </a:lnTo>
                      <a:lnTo>
                        <a:pt x="25" y="34"/>
                      </a:lnTo>
                      <a:lnTo>
                        <a:pt x="28" y="30"/>
                      </a:lnTo>
                      <a:lnTo>
                        <a:pt x="39" y="29"/>
                      </a:lnTo>
                      <a:lnTo>
                        <a:pt x="45" y="29"/>
                      </a:lnTo>
                      <a:lnTo>
                        <a:pt x="39" y="38"/>
                      </a:lnTo>
                      <a:lnTo>
                        <a:pt x="44" y="39"/>
                      </a:lnTo>
                      <a:lnTo>
                        <a:pt x="47" y="44"/>
                      </a:lnTo>
                      <a:lnTo>
                        <a:pt x="48" y="51"/>
                      </a:lnTo>
                      <a:lnTo>
                        <a:pt x="57" y="54"/>
                      </a:lnTo>
                      <a:lnTo>
                        <a:pt x="58" y="43"/>
                      </a:lnTo>
                      <a:lnTo>
                        <a:pt x="60" y="39"/>
                      </a:lnTo>
                      <a:lnTo>
                        <a:pt x="58" y="34"/>
                      </a:lnTo>
                      <a:lnTo>
                        <a:pt x="63" y="32"/>
                      </a:lnTo>
                      <a:lnTo>
                        <a:pt x="50" y="16"/>
                      </a:lnTo>
                      <a:lnTo>
                        <a:pt x="49" y="9"/>
                      </a:lnTo>
                      <a:lnTo>
                        <a:pt x="53" y="6"/>
                      </a:lnTo>
                      <a:lnTo>
                        <a:pt x="61" y="4"/>
                      </a:lnTo>
                      <a:lnTo>
                        <a:pt x="66" y="14"/>
                      </a:lnTo>
                      <a:lnTo>
                        <a:pt x="68" y="24"/>
                      </a:lnTo>
                      <a:lnTo>
                        <a:pt x="70" y="25"/>
                      </a:lnTo>
                      <a:lnTo>
                        <a:pt x="75" y="16"/>
                      </a:lnTo>
                      <a:lnTo>
                        <a:pt x="80" y="12"/>
                      </a:lnTo>
                      <a:lnTo>
                        <a:pt x="90" y="14"/>
                      </a:lnTo>
                      <a:lnTo>
                        <a:pt x="93" y="9"/>
                      </a:lnTo>
                      <a:lnTo>
                        <a:pt x="95" y="6"/>
                      </a:lnTo>
                      <a:lnTo>
                        <a:pt x="90" y="0"/>
                      </a:lnTo>
                      <a:lnTo>
                        <a:pt x="96" y="2"/>
                      </a:lnTo>
                      <a:lnTo>
                        <a:pt x="100" y="1"/>
                      </a:lnTo>
                      <a:lnTo>
                        <a:pt x="104" y="2"/>
                      </a:lnTo>
                      <a:lnTo>
                        <a:pt x="104" y="14"/>
                      </a:lnTo>
                      <a:lnTo>
                        <a:pt x="108" y="18"/>
                      </a:lnTo>
                      <a:lnTo>
                        <a:pt x="117" y="4"/>
                      </a:lnTo>
                      <a:lnTo>
                        <a:pt x="125" y="2"/>
                      </a:lnTo>
                      <a:lnTo>
                        <a:pt x="128" y="7"/>
                      </a:lnTo>
                      <a:lnTo>
                        <a:pt x="127" y="20"/>
                      </a:lnTo>
                      <a:lnTo>
                        <a:pt x="125" y="23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8" y="34"/>
                      </a:lnTo>
                      <a:lnTo>
                        <a:pt x="145" y="34"/>
                      </a:lnTo>
                      <a:lnTo>
                        <a:pt x="138" y="49"/>
                      </a:lnTo>
                      <a:lnTo>
                        <a:pt x="129" y="49"/>
                      </a:lnTo>
                      <a:lnTo>
                        <a:pt x="111" y="39"/>
                      </a:lnTo>
                      <a:lnTo>
                        <a:pt x="104" y="40"/>
                      </a:lnTo>
                      <a:lnTo>
                        <a:pt x="102" y="49"/>
                      </a:lnTo>
                      <a:lnTo>
                        <a:pt x="118" y="52"/>
                      </a:lnTo>
                      <a:lnTo>
                        <a:pt x="122" y="56"/>
                      </a:lnTo>
                      <a:lnTo>
                        <a:pt x="122" y="65"/>
                      </a:lnTo>
                      <a:lnTo>
                        <a:pt x="112" y="63"/>
                      </a:lnTo>
                      <a:lnTo>
                        <a:pt x="112" y="56"/>
                      </a:lnTo>
                      <a:lnTo>
                        <a:pt x="108" y="56"/>
                      </a:lnTo>
                      <a:lnTo>
                        <a:pt x="103" y="61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100" y="68"/>
                      </a:lnTo>
                      <a:lnTo>
                        <a:pt x="95" y="68"/>
                      </a:lnTo>
                      <a:lnTo>
                        <a:pt x="84" y="72"/>
                      </a:lnTo>
                      <a:lnTo>
                        <a:pt x="74" y="86"/>
                      </a:lnTo>
                      <a:lnTo>
                        <a:pt x="66" y="87"/>
                      </a:lnTo>
                      <a:lnTo>
                        <a:pt x="65" y="90"/>
                      </a:lnTo>
                      <a:lnTo>
                        <a:pt x="66" y="94"/>
                      </a:lnTo>
                      <a:lnTo>
                        <a:pt x="66" y="102"/>
                      </a:lnTo>
                      <a:lnTo>
                        <a:pt x="63" y="109"/>
                      </a:lnTo>
                      <a:lnTo>
                        <a:pt x="43" y="117"/>
                      </a:lnTo>
                      <a:lnTo>
                        <a:pt x="47" y="108"/>
                      </a:lnTo>
                      <a:lnTo>
                        <a:pt x="53" y="100"/>
                      </a:lnTo>
                      <a:lnTo>
                        <a:pt x="53" y="95"/>
                      </a:lnTo>
                      <a:lnTo>
                        <a:pt x="44" y="93"/>
                      </a:lnTo>
                      <a:lnTo>
                        <a:pt x="43" y="87"/>
                      </a:lnTo>
                      <a:lnTo>
                        <a:pt x="44" y="83"/>
                      </a:lnTo>
                      <a:lnTo>
                        <a:pt x="39" y="79"/>
                      </a:lnTo>
                      <a:lnTo>
                        <a:pt x="31" y="77"/>
                      </a:lnTo>
                      <a:lnTo>
                        <a:pt x="27" y="79"/>
                      </a:lnTo>
                      <a:lnTo>
                        <a:pt x="29" y="82"/>
                      </a:lnTo>
                      <a:lnTo>
                        <a:pt x="36" y="83"/>
                      </a:lnTo>
                      <a:lnTo>
                        <a:pt x="37" y="102"/>
                      </a:lnTo>
                      <a:lnTo>
                        <a:pt x="29" y="106"/>
                      </a:lnTo>
                      <a:lnTo>
                        <a:pt x="20" y="98"/>
                      </a:lnTo>
                      <a:lnTo>
                        <a:pt x="17" y="88"/>
                      </a:lnTo>
                      <a:lnTo>
                        <a:pt x="16" y="78"/>
                      </a:lnTo>
                      <a:lnTo>
                        <a:pt x="14" y="68"/>
                      </a:lnTo>
                      <a:lnTo>
                        <a:pt x="7" y="66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5" name="Freeform 275"/>
                <p:cNvSpPr>
                  <a:spLocks noChangeAspect="1"/>
                </p:cNvSpPr>
                <p:nvPr/>
              </p:nvSpPr>
              <p:spPr bwMode="gray">
                <a:xfrm>
                  <a:off x="679" y="1356"/>
                  <a:ext cx="328" cy="411"/>
                </a:xfrm>
                <a:custGeom>
                  <a:avLst/>
                  <a:gdLst/>
                  <a:ahLst/>
                  <a:cxnLst>
                    <a:cxn ang="0">
                      <a:pos x="1427" y="242"/>
                    </a:cxn>
                    <a:cxn ang="0">
                      <a:pos x="1252" y="223"/>
                    </a:cxn>
                    <a:cxn ang="0">
                      <a:pos x="977" y="152"/>
                    </a:cxn>
                    <a:cxn ang="0">
                      <a:pos x="845" y="94"/>
                    </a:cxn>
                    <a:cxn ang="0">
                      <a:pos x="709" y="40"/>
                    </a:cxn>
                    <a:cxn ang="0">
                      <a:pos x="672" y="64"/>
                    </a:cxn>
                    <a:cxn ang="0">
                      <a:pos x="602" y="33"/>
                    </a:cxn>
                    <a:cxn ang="0">
                      <a:pos x="466" y="88"/>
                    </a:cxn>
                    <a:cxn ang="0">
                      <a:pos x="440" y="158"/>
                    </a:cxn>
                    <a:cxn ang="0">
                      <a:pos x="353" y="233"/>
                    </a:cxn>
                    <a:cxn ang="0">
                      <a:pos x="270" y="323"/>
                    </a:cxn>
                    <a:cxn ang="0">
                      <a:pos x="102" y="459"/>
                    </a:cxn>
                    <a:cxn ang="0">
                      <a:pos x="233" y="608"/>
                    </a:cxn>
                    <a:cxn ang="0">
                      <a:pos x="319" y="670"/>
                    </a:cxn>
                    <a:cxn ang="0">
                      <a:pos x="436" y="717"/>
                    </a:cxn>
                    <a:cxn ang="0">
                      <a:pos x="392" y="748"/>
                    </a:cxn>
                    <a:cxn ang="0">
                      <a:pos x="393" y="780"/>
                    </a:cxn>
                    <a:cxn ang="0">
                      <a:pos x="289" y="796"/>
                    </a:cxn>
                    <a:cxn ang="0">
                      <a:pos x="160" y="749"/>
                    </a:cxn>
                    <a:cxn ang="0">
                      <a:pos x="36" y="829"/>
                    </a:cxn>
                    <a:cxn ang="0">
                      <a:pos x="70" y="906"/>
                    </a:cxn>
                    <a:cxn ang="0">
                      <a:pos x="270" y="1001"/>
                    </a:cxn>
                    <a:cxn ang="0">
                      <a:pos x="405" y="970"/>
                    </a:cxn>
                    <a:cxn ang="0">
                      <a:pos x="394" y="1115"/>
                    </a:cxn>
                    <a:cxn ang="0">
                      <a:pos x="256" y="1179"/>
                    </a:cxn>
                    <a:cxn ang="0">
                      <a:pos x="127" y="1305"/>
                    </a:cxn>
                    <a:cxn ang="0">
                      <a:pos x="155" y="1358"/>
                    </a:cxn>
                    <a:cxn ang="0">
                      <a:pos x="193" y="1420"/>
                    </a:cxn>
                    <a:cxn ang="0">
                      <a:pos x="222" y="1535"/>
                    </a:cxn>
                    <a:cxn ang="0">
                      <a:pos x="313" y="1517"/>
                    </a:cxn>
                    <a:cxn ang="0">
                      <a:pos x="349" y="1583"/>
                    </a:cxn>
                    <a:cxn ang="0">
                      <a:pos x="345" y="1683"/>
                    </a:cxn>
                    <a:cxn ang="0">
                      <a:pos x="461" y="1652"/>
                    </a:cxn>
                    <a:cxn ang="0">
                      <a:pos x="548" y="1679"/>
                    </a:cxn>
                    <a:cxn ang="0">
                      <a:pos x="549" y="1814"/>
                    </a:cxn>
                    <a:cxn ang="0">
                      <a:pos x="414" y="1939"/>
                    </a:cxn>
                    <a:cxn ang="0">
                      <a:pos x="326" y="1968"/>
                    </a:cxn>
                    <a:cxn ang="0">
                      <a:pos x="263" y="2054"/>
                    </a:cxn>
                    <a:cxn ang="0">
                      <a:pos x="334" y="2020"/>
                    </a:cxn>
                    <a:cxn ang="0">
                      <a:pos x="432" y="1975"/>
                    </a:cxn>
                    <a:cxn ang="0">
                      <a:pos x="515" y="1925"/>
                    </a:cxn>
                    <a:cxn ang="0">
                      <a:pos x="576" y="1872"/>
                    </a:cxn>
                    <a:cxn ang="0">
                      <a:pos x="658" y="1788"/>
                    </a:cxn>
                    <a:cxn ang="0">
                      <a:pos x="767" y="1707"/>
                    </a:cxn>
                    <a:cxn ang="0">
                      <a:pos x="785" y="1592"/>
                    </a:cxn>
                    <a:cxn ang="0">
                      <a:pos x="827" y="1501"/>
                    </a:cxn>
                    <a:cxn ang="0">
                      <a:pos x="983" y="1287"/>
                    </a:cxn>
                    <a:cxn ang="0">
                      <a:pos x="1042" y="1436"/>
                    </a:cxn>
                    <a:cxn ang="0">
                      <a:pos x="892" y="1567"/>
                    </a:cxn>
                    <a:cxn ang="0">
                      <a:pos x="892" y="1617"/>
                    </a:cxn>
                    <a:cxn ang="0">
                      <a:pos x="1000" y="1550"/>
                    </a:cxn>
                    <a:cxn ang="0">
                      <a:pos x="1088" y="1509"/>
                    </a:cxn>
                    <a:cxn ang="0">
                      <a:pos x="1066" y="1448"/>
                    </a:cxn>
                    <a:cxn ang="0">
                      <a:pos x="1115" y="1405"/>
                    </a:cxn>
                    <a:cxn ang="0">
                      <a:pos x="1168" y="1454"/>
                    </a:cxn>
                    <a:cxn ang="0">
                      <a:pos x="1263" y="1481"/>
                    </a:cxn>
                    <a:cxn ang="0">
                      <a:pos x="1383" y="1528"/>
                    </a:cxn>
                    <a:cxn ang="0">
                      <a:pos x="1574" y="1540"/>
                    </a:cxn>
                    <a:cxn ang="0">
                      <a:pos x="1564" y="1570"/>
                    </a:cxn>
                    <a:cxn ang="0">
                      <a:pos x="1628" y="1599"/>
                    </a:cxn>
                  </a:cxnLst>
                  <a:rect l="0" t="0" r="r" b="b"/>
                  <a:pathLst>
                    <a:path w="1638" h="2054">
                      <a:moveTo>
                        <a:pt x="1486" y="1466"/>
                      </a:moveTo>
                      <a:lnTo>
                        <a:pt x="1486" y="1356"/>
                      </a:lnTo>
                      <a:lnTo>
                        <a:pt x="1486" y="1249"/>
                      </a:lnTo>
                      <a:lnTo>
                        <a:pt x="1486" y="1148"/>
                      </a:lnTo>
                      <a:lnTo>
                        <a:pt x="1486" y="1039"/>
                      </a:lnTo>
                      <a:lnTo>
                        <a:pt x="1486" y="915"/>
                      </a:lnTo>
                      <a:lnTo>
                        <a:pt x="1486" y="793"/>
                      </a:lnTo>
                      <a:lnTo>
                        <a:pt x="1486" y="678"/>
                      </a:lnTo>
                      <a:lnTo>
                        <a:pt x="1486" y="553"/>
                      </a:lnTo>
                      <a:lnTo>
                        <a:pt x="1486" y="409"/>
                      </a:lnTo>
                      <a:lnTo>
                        <a:pt x="1486" y="266"/>
                      </a:lnTo>
                      <a:lnTo>
                        <a:pt x="1484" y="263"/>
                      </a:lnTo>
                      <a:lnTo>
                        <a:pt x="1477" y="263"/>
                      </a:lnTo>
                      <a:lnTo>
                        <a:pt x="1475" y="270"/>
                      </a:lnTo>
                      <a:lnTo>
                        <a:pt x="1470" y="280"/>
                      </a:lnTo>
                      <a:lnTo>
                        <a:pt x="1467" y="276"/>
                      </a:lnTo>
                      <a:lnTo>
                        <a:pt x="1456" y="259"/>
                      </a:lnTo>
                      <a:lnTo>
                        <a:pt x="1429" y="248"/>
                      </a:lnTo>
                      <a:lnTo>
                        <a:pt x="1427" y="242"/>
                      </a:lnTo>
                      <a:lnTo>
                        <a:pt x="1408" y="232"/>
                      </a:lnTo>
                      <a:lnTo>
                        <a:pt x="1408" y="228"/>
                      </a:lnTo>
                      <a:lnTo>
                        <a:pt x="1403" y="221"/>
                      </a:lnTo>
                      <a:lnTo>
                        <a:pt x="1365" y="201"/>
                      </a:lnTo>
                      <a:lnTo>
                        <a:pt x="1361" y="205"/>
                      </a:lnTo>
                      <a:lnTo>
                        <a:pt x="1355" y="206"/>
                      </a:lnTo>
                      <a:lnTo>
                        <a:pt x="1350" y="202"/>
                      </a:lnTo>
                      <a:lnTo>
                        <a:pt x="1351" y="214"/>
                      </a:lnTo>
                      <a:lnTo>
                        <a:pt x="1349" y="220"/>
                      </a:lnTo>
                      <a:lnTo>
                        <a:pt x="1341" y="209"/>
                      </a:lnTo>
                      <a:lnTo>
                        <a:pt x="1335" y="205"/>
                      </a:lnTo>
                      <a:lnTo>
                        <a:pt x="1330" y="209"/>
                      </a:lnTo>
                      <a:lnTo>
                        <a:pt x="1303" y="214"/>
                      </a:lnTo>
                      <a:lnTo>
                        <a:pt x="1302" y="217"/>
                      </a:lnTo>
                      <a:lnTo>
                        <a:pt x="1290" y="225"/>
                      </a:lnTo>
                      <a:lnTo>
                        <a:pt x="1280" y="225"/>
                      </a:lnTo>
                      <a:lnTo>
                        <a:pt x="1273" y="217"/>
                      </a:lnTo>
                      <a:lnTo>
                        <a:pt x="1271" y="225"/>
                      </a:lnTo>
                      <a:lnTo>
                        <a:pt x="1252" y="223"/>
                      </a:lnTo>
                      <a:lnTo>
                        <a:pt x="1251" y="221"/>
                      </a:lnTo>
                      <a:lnTo>
                        <a:pt x="1253" y="215"/>
                      </a:lnTo>
                      <a:lnTo>
                        <a:pt x="1232" y="211"/>
                      </a:lnTo>
                      <a:lnTo>
                        <a:pt x="1222" y="201"/>
                      </a:lnTo>
                      <a:lnTo>
                        <a:pt x="1211" y="194"/>
                      </a:lnTo>
                      <a:lnTo>
                        <a:pt x="1178" y="194"/>
                      </a:lnTo>
                      <a:lnTo>
                        <a:pt x="1158" y="199"/>
                      </a:lnTo>
                      <a:lnTo>
                        <a:pt x="1128" y="183"/>
                      </a:lnTo>
                      <a:lnTo>
                        <a:pt x="1115" y="180"/>
                      </a:lnTo>
                      <a:lnTo>
                        <a:pt x="1107" y="172"/>
                      </a:lnTo>
                      <a:lnTo>
                        <a:pt x="1091" y="167"/>
                      </a:lnTo>
                      <a:lnTo>
                        <a:pt x="1074" y="166"/>
                      </a:lnTo>
                      <a:lnTo>
                        <a:pt x="1072" y="156"/>
                      </a:lnTo>
                      <a:lnTo>
                        <a:pt x="1054" y="152"/>
                      </a:lnTo>
                      <a:lnTo>
                        <a:pt x="1032" y="142"/>
                      </a:lnTo>
                      <a:lnTo>
                        <a:pt x="1010" y="142"/>
                      </a:lnTo>
                      <a:lnTo>
                        <a:pt x="1001" y="148"/>
                      </a:lnTo>
                      <a:lnTo>
                        <a:pt x="975" y="158"/>
                      </a:lnTo>
                      <a:lnTo>
                        <a:pt x="977" y="152"/>
                      </a:lnTo>
                      <a:lnTo>
                        <a:pt x="985" y="151"/>
                      </a:lnTo>
                      <a:lnTo>
                        <a:pt x="983" y="144"/>
                      </a:lnTo>
                      <a:lnTo>
                        <a:pt x="977" y="141"/>
                      </a:lnTo>
                      <a:lnTo>
                        <a:pt x="967" y="140"/>
                      </a:lnTo>
                      <a:lnTo>
                        <a:pt x="929" y="151"/>
                      </a:lnTo>
                      <a:lnTo>
                        <a:pt x="899" y="148"/>
                      </a:lnTo>
                      <a:lnTo>
                        <a:pt x="908" y="140"/>
                      </a:lnTo>
                      <a:lnTo>
                        <a:pt x="909" y="132"/>
                      </a:lnTo>
                      <a:lnTo>
                        <a:pt x="872" y="132"/>
                      </a:lnTo>
                      <a:lnTo>
                        <a:pt x="866" y="129"/>
                      </a:lnTo>
                      <a:lnTo>
                        <a:pt x="887" y="128"/>
                      </a:lnTo>
                      <a:lnTo>
                        <a:pt x="882" y="120"/>
                      </a:lnTo>
                      <a:lnTo>
                        <a:pt x="872" y="120"/>
                      </a:lnTo>
                      <a:lnTo>
                        <a:pt x="870" y="114"/>
                      </a:lnTo>
                      <a:lnTo>
                        <a:pt x="877" y="99"/>
                      </a:lnTo>
                      <a:lnTo>
                        <a:pt x="877" y="87"/>
                      </a:lnTo>
                      <a:lnTo>
                        <a:pt x="859" y="80"/>
                      </a:lnTo>
                      <a:lnTo>
                        <a:pt x="843" y="80"/>
                      </a:lnTo>
                      <a:lnTo>
                        <a:pt x="845" y="94"/>
                      </a:lnTo>
                      <a:lnTo>
                        <a:pt x="843" y="91"/>
                      </a:lnTo>
                      <a:lnTo>
                        <a:pt x="835" y="94"/>
                      </a:lnTo>
                      <a:lnTo>
                        <a:pt x="832" y="81"/>
                      </a:lnTo>
                      <a:lnTo>
                        <a:pt x="827" y="69"/>
                      </a:lnTo>
                      <a:lnTo>
                        <a:pt x="817" y="69"/>
                      </a:lnTo>
                      <a:lnTo>
                        <a:pt x="807" y="71"/>
                      </a:lnTo>
                      <a:lnTo>
                        <a:pt x="790" y="83"/>
                      </a:lnTo>
                      <a:lnTo>
                        <a:pt x="785" y="75"/>
                      </a:lnTo>
                      <a:lnTo>
                        <a:pt x="778" y="80"/>
                      </a:lnTo>
                      <a:lnTo>
                        <a:pt x="771" y="91"/>
                      </a:lnTo>
                      <a:lnTo>
                        <a:pt x="763" y="91"/>
                      </a:lnTo>
                      <a:lnTo>
                        <a:pt x="757" y="83"/>
                      </a:lnTo>
                      <a:lnTo>
                        <a:pt x="747" y="83"/>
                      </a:lnTo>
                      <a:lnTo>
                        <a:pt x="740" y="78"/>
                      </a:lnTo>
                      <a:lnTo>
                        <a:pt x="744" y="70"/>
                      </a:lnTo>
                      <a:lnTo>
                        <a:pt x="733" y="45"/>
                      </a:lnTo>
                      <a:lnTo>
                        <a:pt x="716" y="39"/>
                      </a:lnTo>
                      <a:lnTo>
                        <a:pt x="716" y="48"/>
                      </a:lnTo>
                      <a:lnTo>
                        <a:pt x="709" y="40"/>
                      </a:lnTo>
                      <a:lnTo>
                        <a:pt x="710" y="51"/>
                      </a:lnTo>
                      <a:lnTo>
                        <a:pt x="704" y="51"/>
                      </a:lnTo>
                      <a:lnTo>
                        <a:pt x="697" y="58"/>
                      </a:lnTo>
                      <a:lnTo>
                        <a:pt x="695" y="72"/>
                      </a:lnTo>
                      <a:lnTo>
                        <a:pt x="704" y="83"/>
                      </a:lnTo>
                      <a:lnTo>
                        <a:pt x="704" y="91"/>
                      </a:lnTo>
                      <a:lnTo>
                        <a:pt x="705" y="103"/>
                      </a:lnTo>
                      <a:lnTo>
                        <a:pt x="695" y="103"/>
                      </a:lnTo>
                      <a:lnTo>
                        <a:pt x="694" y="94"/>
                      </a:lnTo>
                      <a:lnTo>
                        <a:pt x="688" y="87"/>
                      </a:lnTo>
                      <a:lnTo>
                        <a:pt x="683" y="94"/>
                      </a:lnTo>
                      <a:lnTo>
                        <a:pt x="678" y="83"/>
                      </a:lnTo>
                      <a:lnTo>
                        <a:pt x="676" y="96"/>
                      </a:lnTo>
                      <a:lnTo>
                        <a:pt x="657" y="83"/>
                      </a:lnTo>
                      <a:lnTo>
                        <a:pt x="649" y="82"/>
                      </a:lnTo>
                      <a:lnTo>
                        <a:pt x="646" y="85"/>
                      </a:lnTo>
                      <a:lnTo>
                        <a:pt x="654" y="66"/>
                      </a:lnTo>
                      <a:lnTo>
                        <a:pt x="660" y="70"/>
                      </a:lnTo>
                      <a:lnTo>
                        <a:pt x="672" y="64"/>
                      </a:lnTo>
                      <a:lnTo>
                        <a:pt x="689" y="49"/>
                      </a:lnTo>
                      <a:lnTo>
                        <a:pt x="690" y="42"/>
                      </a:lnTo>
                      <a:lnTo>
                        <a:pt x="689" y="33"/>
                      </a:lnTo>
                      <a:lnTo>
                        <a:pt x="681" y="26"/>
                      </a:lnTo>
                      <a:lnTo>
                        <a:pt x="661" y="30"/>
                      </a:lnTo>
                      <a:lnTo>
                        <a:pt x="660" y="27"/>
                      </a:lnTo>
                      <a:lnTo>
                        <a:pt x="658" y="16"/>
                      </a:lnTo>
                      <a:lnTo>
                        <a:pt x="650" y="11"/>
                      </a:lnTo>
                      <a:lnTo>
                        <a:pt x="642" y="15"/>
                      </a:lnTo>
                      <a:lnTo>
                        <a:pt x="635" y="10"/>
                      </a:lnTo>
                      <a:lnTo>
                        <a:pt x="627" y="0"/>
                      </a:lnTo>
                      <a:lnTo>
                        <a:pt x="622" y="3"/>
                      </a:lnTo>
                      <a:lnTo>
                        <a:pt x="619" y="10"/>
                      </a:lnTo>
                      <a:lnTo>
                        <a:pt x="613" y="17"/>
                      </a:lnTo>
                      <a:lnTo>
                        <a:pt x="612" y="24"/>
                      </a:lnTo>
                      <a:lnTo>
                        <a:pt x="609" y="22"/>
                      </a:lnTo>
                      <a:lnTo>
                        <a:pt x="612" y="33"/>
                      </a:lnTo>
                      <a:lnTo>
                        <a:pt x="608" y="37"/>
                      </a:lnTo>
                      <a:lnTo>
                        <a:pt x="602" y="33"/>
                      </a:lnTo>
                      <a:lnTo>
                        <a:pt x="598" y="35"/>
                      </a:lnTo>
                      <a:lnTo>
                        <a:pt x="597" y="40"/>
                      </a:lnTo>
                      <a:lnTo>
                        <a:pt x="591" y="48"/>
                      </a:lnTo>
                      <a:lnTo>
                        <a:pt x="584" y="60"/>
                      </a:lnTo>
                      <a:lnTo>
                        <a:pt x="558" y="86"/>
                      </a:lnTo>
                      <a:lnTo>
                        <a:pt x="536" y="86"/>
                      </a:lnTo>
                      <a:lnTo>
                        <a:pt x="537" y="91"/>
                      </a:lnTo>
                      <a:lnTo>
                        <a:pt x="511" y="96"/>
                      </a:lnTo>
                      <a:lnTo>
                        <a:pt x="491" y="91"/>
                      </a:lnTo>
                      <a:lnTo>
                        <a:pt x="495" y="96"/>
                      </a:lnTo>
                      <a:lnTo>
                        <a:pt x="486" y="101"/>
                      </a:lnTo>
                      <a:lnTo>
                        <a:pt x="489" y="113"/>
                      </a:lnTo>
                      <a:lnTo>
                        <a:pt x="472" y="103"/>
                      </a:lnTo>
                      <a:lnTo>
                        <a:pt x="480" y="92"/>
                      </a:lnTo>
                      <a:lnTo>
                        <a:pt x="483" y="83"/>
                      </a:lnTo>
                      <a:lnTo>
                        <a:pt x="496" y="78"/>
                      </a:lnTo>
                      <a:lnTo>
                        <a:pt x="500" y="73"/>
                      </a:lnTo>
                      <a:lnTo>
                        <a:pt x="478" y="81"/>
                      </a:lnTo>
                      <a:lnTo>
                        <a:pt x="466" y="88"/>
                      </a:lnTo>
                      <a:lnTo>
                        <a:pt x="452" y="101"/>
                      </a:lnTo>
                      <a:lnTo>
                        <a:pt x="448" y="109"/>
                      </a:lnTo>
                      <a:lnTo>
                        <a:pt x="448" y="113"/>
                      </a:lnTo>
                      <a:lnTo>
                        <a:pt x="440" y="116"/>
                      </a:lnTo>
                      <a:lnTo>
                        <a:pt x="445" y="121"/>
                      </a:lnTo>
                      <a:lnTo>
                        <a:pt x="452" y="124"/>
                      </a:lnTo>
                      <a:lnTo>
                        <a:pt x="457" y="136"/>
                      </a:lnTo>
                      <a:lnTo>
                        <a:pt x="464" y="141"/>
                      </a:lnTo>
                      <a:lnTo>
                        <a:pt x="474" y="139"/>
                      </a:lnTo>
                      <a:lnTo>
                        <a:pt x="461" y="145"/>
                      </a:lnTo>
                      <a:lnTo>
                        <a:pt x="453" y="145"/>
                      </a:lnTo>
                      <a:lnTo>
                        <a:pt x="450" y="155"/>
                      </a:lnTo>
                      <a:lnTo>
                        <a:pt x="453" y="162"/>
                      </a:lnTo>
                      <a:lnTo>
                        <a:pt x="452" y="174"/>
                      </a:lnTo>
                      <a:lnTo>
                        <a:pt x="447" y="182"/>
                      </a:lnTo>
                      <a:lnTo>
                        <a:pt x="442" y="175"/>
                      </a:lnTo>
                      <a:lnTo>
                        <a:pt x="442" y="162"/>
                      </a:lnTo>
                      <a:lnTo>
                        <a:pt x="434" y="168"/>
                      </a:lnTo>
                      <a:lnTo>
                        <a:pt x="440" y="158"/>
                      </a:lnTo>
                      <a:lnTo>
                        <a:pt x="439" y="146"/>
                      </a:lnTo>
                      <a:lnTo>
                        <a:pt x="445" y="140"/>
                      </a:lnTo>
                      <a:lnTo>
                        <a:pt x="442" y="131"/>
                      </a:lnTo>
                      <a:lnTo>
                        <a:pt x="432" y="128"/>
                      </a:lnTo>
                      <a:lnTo>
                        <a:pt x="405" y="148"/>
                      </a:lnTo>
                      <a:lnTo>
                        <a:pt x="405" y="152"/>
                      </a:lnTo>
                      <a:lnTo>
                        <a:pt x="418" y="145"/>
                      </a:lnTo>
                      <a:lnTo>
                        <a:pt x="408" y="156"/>
                      </a:lnTo>
                      <a:lnTo>
                        <a:pt x="366" y="184"/>
                      </a:lnTo>
                      <a:lnTo>
                        <a:pt x="348" y="188"/>
                      </a:lnTo>
                      <a:lnTo>
                        <a:pt x="338" y="200"/>
                      </a:lnTo>
                      <a:lnTo>
                        <a:pt x="342" y="191"/>
                      </a:lnTo>
                      <a:lnTo>
                        <a:pt x="342" y="183"/>
                      </a:lnTo>
                      <a:lnTo>
                        <a:pt x="348" y="177"/>
                      </a:lnTo>
                      <a:lnTo>
                        <a:pt x="337" y="175"/>
                      </a:lnTo>
                      <a:lnTo>
                        <a:pt x="326" y="200"/>
                      </a:lnTo>
                      <a:lnTo>
                        <a:pt x="323" y="211"/>
                      </a:lnTo>
                      <a:lnTo>
                        <a:pt x="342" y="228"/>
                      </a:lnTo>
                      <a:lnTo>
                        <a:pt x="353" y="233"/>
                      </a:lnTo>
                      <a:lnTo>
                        <a:pt x="353" y="239"/>
                      </a:lnTo>
                      <a:lnTo>
                        <a:pt x="324" y="225"/>
                      </a:lnTo>
                      <a:lnTo>
                        <a:pt x="321" y="218"/>
                      </a:lnTo>
                      <a:lnTo>
                        <a:pt x="312" y="217"/>
                      </a:lnTo>
                      <a:lnTo>
                        <a:pt x="307" y="227"/>
                      </a:lnTo>
                      <a:lnTo>
                        <a:pt x="285" y="253"/>
                      </a:lnTo>
                      <a:lnTo>
                        <a:pt x="295" y="258"/>
                      </a:lnTo>
                      <a:lnTo>
                        <a:pt x="318" y="259"/>
                      </a:lnTo>
                      <a:lnTo>
                        <a:pt x="314" y="261"/>
                      </a:lnTo>
                      <a:lnTo>
                        <a:pt x="287" y="261"/>
                      </a:lnTo>
                      <a:lnTo>
                        <a:pt x="280" y="264"/>
                      </a:lnTo>
                      <a:lnTo>
                        <a:pt x="279" y="268"/>
                      </a:lnTo>
                      <a:lnTo>
                        <a:pt x="291" y="282"/>
                      </a:lnTo>
                      <a:lnTo>
                        <a:pt x="302" y="288"/>
                      </a:lnTo>
                      <a:lnTo>
                        <a:pt x="299" y="293"/>
                      </a:lnTo>
                      <a:lnTo>
                        <a:pt x="279" y="279"/>
                      </a:lnTo>
                      <a:lnTo>
                        <a:pt x="280" y="287"/>
                      </a:lnTo>
                      <a:lnTo>
                        <a:pt x="273" y="318"/>
                      </a:lnTo>
                      <a:lnTo>
                        <a:pt x="270" y="323"/>
                      </a:lnTo>
                      <a:lnTo>
                        <a:pt x="269" y="306"/>
                      </a:lnTo>
                      <a:lnTo>
                        <a:pt x="263" y="331"/>
                      </a:lnTo>
                      <a:lnTo>
                        <a:pt x="251" y="356"/>
                      </a:lnTo>
                      <a:lnTo>
                        <a:pt x="226" y="379"/>
                      </a:lnTo>
                      <a:lnTo>
                        <a:pt x="189" y="388"/>
                      </a:lnTo>
                      <a:lnTo>
                        <a:pt x="155" y="393"/>
                      </a:lnTo>
                      <a:lnTo>
                        <a:pt x="127" y="401"/>
                      </a:lnTo>
                      <a:lnTo>
                        <a:pt x="117" y="400"/>
                      </a:lnTo>
                      <a:lnTo>
                        <a:pt x="125" y="397"/>
                      </a:lnTo>
                      <a:lnTo>
                        <a:pt x="124" y="393"/>
                      </a:lnTo>
                      <a:lnTo>
                        <a:pt x="102" y="395"/>
                      </a:lnTo>
                      <a:lnTo>
                        <a:pt x="102" y="397"/>
                      </a:lnTo>
                      <a:lnTo>
                        <a:pt x="103" y="401"/>
                      </a:lnTo>
                      <a:lnTo>
                        <a:pt x="101" y="419"/>
                      </a:lnTo>
                      <a:lnTo>
                        <a:pt x="101" y="435"/>
                      </a:lnTo>
                      <a:lnTo>
                        <a:pt x="98" y="453"/>
                      </a:lnTo>
                      <a:lnTo>
                        <a:pt x="103" y="455"/>
                      </a:lnTo>
                      <a:lnTo>
                        <a:pt x="108" y="452"/>
                      </a:lnTo>
                      <a:lnTo>
                        <a:pt x="102" y="459"/>
                      </a:lnTo>
                      <a:lnTo>
                        <a:pt x="88" y="465"/>
                      </a:lnTo>
                      <a:lnTo>
                        <a:pt x="85" y="471"/>
                      </a:lnTo>
                      <a:lnTo>
                        <a:pt x="79" y="471"/>
                      </a:lnTo>
                      <a:lnTo>
                        <a:pt x="86" y="465"/>
                      </a:lnTo>
                      <a:lnTo>
                        <a:pt x="88" y="457"/>
                      </a:lnTo>
                      <a:lnTo>
                        <a:pt x="86" y="458"/>
                      </a:lnTo>
                      <a:lnTo>
                        <a:pt x="71" y="468"/>
                      </a:lnTo>
                      <a:lnTo>
                        <a:pt x="69" y="474"/>
                      </a:lnTo>
                      <a:lnTo>
                        <a:pt x="102" y="489"/>
                      </a:lnTo>
                      <a:lnTo>
                        <a:pt x="112" y="500"/>
                      </a:lnTo>
                      <a:lnTo>
                        <a:pt x="118" y="511"/>
                      </a:lnTo>
                      <a:lnTo>
                        <a:pt x="140" y="524"/>
                      </a:lnTo>
                      <a:lnTo>
                        <a:pt x="152" y="527"/>
                      </a:lnTo>
                      <a:lnTo>
                        <a:pt x="182" y="556"/>
                      </a:lnTo>
                      <a:lnTo>
                        <a:pt x="206" y="572"/>
                      </a:lnTo>
                      <a:lnTo>
                        <a:pt x="221" y="587"/>
                      </a:lnTo>
                      <a:lnTo>
                        <a:pt x="221" y="592"/>
                      </a:lnTo>
                      <a:lnTo>
                        <a:pt x="230" y="599"/>
                      </a:lnTo>
                      <a:lnTo>
                        <a:pt x="233" y="608"/>
                      </a:lnTo>
                      <a:lnTo>
                        <a:pt x="237" y="621"/>
                      </a:lnTo>
                      <a:lnTo>
                        <a:pt x="241" y="626"/>
                      </a:lnTo>
                      <a:lnTo>
                        <a:pt x="238" y="629"/>
                      </a:lnTo>
                      <a:lnTo>
                        <a:pt x="240" y="641"/>
                      </a:lnTo>
                      <a:lnTo>
                        <a:pt x="244" y="657"/>
                      </a:lnTo>
                      <a:lnTo>
                        <a:pt x="259" y="659"/>
                      </a:lnTo>
                      <a:lnTo>
                        <a:pt x="268" y="666"/>
                      </a:lnTo>
                      <a:lnTo>
                        <a:pt x="291" y="675"/>
                      </a:lnTo>
                      <a:lnTo>
                        <a:pt x="287" y="670"/>
                      </a:lnTo>
                      <a:lnTo>
                        <a:pt x="292" y="666"/>
                      </a:lnTo>
                      <a:lnTo>
                        <a:pt x="294" y="658"/>
                      </a:lnTo>
                      <a:lnTo>
                        <a:pt x="308" y="659"/>
                      </a:lnTo>
                      <a:lnTo>
                        <a:pt x="310" y="657"/>
                      </a:lnTo>
                      <a:lnTo>
                        <a:pt x="307" y="651"/>
                      </a:lnTo>
                      <a:lnTo>
                        <a:pt x="313" y="648"/>
                      </a:lnTo>
                      <a:lnTo>
                        <a:pt x="317" y="648"/>
                      </a:lnTo>
                      <a:lnTo>
                        <a:pt x="305" y="673"/>
                      </a:lnTo>
                      <a:lnTo>
                        <a:pt x="310" y="677"/>
                      </a:lnTo>
                      <a:lnTo>
                        <a:pt x="319" y="670"/>
                      </a:lnTo>
                      <a:lnTo>
                        <a:pt x="335" y="666"/>
                      </a:lnTo>
                      <a:lnTo>
                        <a:pt x="348" y="667"/>
                      </a:lnTo>
                      <a:lnTo>
                        <a:pt x="354" y="669"/>
                      </a:lnTo>
                      <a:lnTo>
                        <a:pt x="362" y="678"/>
                      </a:lnTo>
                      <a:lnTo>
                        <a:pt x="359" y="683"/>
                      </a:lnTo>
                      <a:lnTo>
                        <a:pt x="349" y="686"/>
                      </a:lnTo>
                      <a:lnTo>
                        <a:pt x="343" y="705"/>
                      </a:lnTo>
                      <a:lnTo>
                        <a:pt x="355" y="723"/>
                      </a:lnTo>
                      <a:lnTo>
                        <a:pt x="372" y="736"/>
                      </a:lnTo>
                      <a:lnTo>
                        <a:pt x="375" y="729"/>
                      </a:lnTo>
                      <a:lnTo>
                        <a:pt x="375" y="718"/>
                      </a:lnTo>
                      <a:lnTo>
                        <a:pt x="378" y="713"/>
                      </a:lnTo>
                      <a:lnTo>
                        <a:pt x="377" y="724"/>
                      </a:lnTo>
                      <a:lnTo>
                        <a:pt x="381" y="727"/>
                      </a:lnTo>
                      <a:lnTo>
                        <a:pt x="383" y="721"/>
                      </a:lnTo>
                      <a:lnTo>
                        <a:pt x="399" y="720"/>
                      </a:lnTo>
                      <a:lnTo>
                        <a:pt x="415" y="731"/>
                      </a:lnTo>
                      <a:lnTo>
                        <a:pt x="427" y="727"/>
                      </a:lnTo>
                      <a:lnTo>
                        <a:pt x="436" y="717"/>
                      </a:lnTo>
                      <a:lnTo>
                        <a:pt x="446" y="720"/>
                      </a:lnTo>
                      <a:lnTo>
                        <a:pt x="453" y="713"/>
                      </a:lnTo>
                      <a:lnTo>
                        <a:pt x="469" y="716"/>
                      </a:lnTo>
                      <a:lnTo>
                        <a:pt x="464" y="722"/>
                      </a:lnTo>
                      <a:lnTo>
                        <a:pt x="440" y="731"/>
                      </a:lnTo>
                      <a:lnTo>
                        <a:pt x="435" y="739"/>
                      </a:lnTo>
                      <a:lnTo>
                        <a:pt x="441" y="742"/>
                      </a:lnTo>
                      <a:lnTo>
                        <a:pt x="443" y="736"/>
                      </a:lnTo>
                      <a:lnTo>
                        <a:pt x="467" y="728"/>
                      </a:lnTo>
                      <a:lnTo>
                        <a:pt x="472" y="732"/>
                      </a:lnTo>
                      <a:lnTo>
                        <a:pt x="472" y="739"/>
                      </a:lnTo>
                      <a:lnTo>
                        <a:pt x="464" y="745"/>
                      </a:lnTo>
                      <a:lnTo>
                        <a:pt x="442" y="747"/>
                      </a:lnTo>
                      <a:lnTo>
                        <a:pt x="434" y="750"/>
                      </a:lnTo>
                      <a:lnTo>
                        <a:pt x="430" y="756"/>
                      </a:lnTo>
                      <a:lnTo>
                        <a:pt x="410" y="759"/>
                      </a:lnTo>
                      <a:lnTo>
                        <a:pt x="403" y="758"/>
                      </a:lnTo>
                      <a:lnTo>
                        <a:pt x="398" y="750"/>
                      </a:lnTo>
                      <a:lnTo>
                        <a:pt x="392" y="748"/>
                      </a:lnTo>
                      <a:lnTo>
                        <a:pt x="389" y="744"/>
                      </a:lnTo>
                      <a:lnTo>
                        <a:pt x="382" y="743"/>
                      </a:lnTo>
                      <a:lnTo>
                        <a:pt x="381" y="737"/>
                      </a:lnTo>
                      <a:lnTo>
                        <a:pt x="376" y="738"/>
                      </a:lnTo>
                      <a:lnTo>
                        <a:pt x="369" y="744"/>
                      </a:lnTo>
                      <a:lnTo>
                        <a:pt x="351" y="744"/>
                      </a:lnTo>
                      <a:lnTo>
                        <a:pt x="342" y="736"/>
                      </a:lnTo>
                      <a:lnTo>
                        <a:pt x="332" y="717"/>
                      </a:lnTo>
                      <a:lnTo>
                        <a:pt x="338" y="734"/>
                      </a:lnTo>
                      <a:lnTo>
                        <a:pt x="344" y="744"/>
                      </a:lnTo>
                      <a:lnTo>
                        <a:pt x="339" y="755"/>
                      </a:lnTo>
                      <a:lnTo>
                        <a:pt x="339" y="766"/>
                      </a:lnTo>
                      <a:lnTo>
                        <a:pt x="346" y="769"/>
                      </a:lnTo>
                      <a:lnTo>
                        <a:pt x="344" y="764"/>
                      </a:lnTo>
                      <a:lnTo>
                        <a:pt x="349" y="753"/>
                      </a:lnTo>
                      <a:lnTo>
                        <a:pt x="361" y="755"/>
                      </a:lnTo>
                      <a:lnTo>
                        <a:pt x="388" y="764"/>
                      </a:lnTo>
                      <a:lnTo>
                        <a:pt x="394" y="771"/>
                      </a:lnTo>
                      <a:lnTo>
                        <a:pt x="393" y="780"/>
                      </a:lnTo>
                      <a:lnTo>
                        <a:pt x="385" y="791"/>
                      </a:lnTo>
                      <a:lnTo>
                        <a:pt x="386" y="785"/>
                      </a:lnTo>
                      <a:lnTo>
                        <a:pt x="383" y="779"/>
                      </a:lnTo>
                      <a:lnTo>
                        <a:pt x="364" y="771"/>
                      </a:lnTo>
                      <a:lnTo>
                        <a:pt x="354" y="793"/>
                      </a:lnTo>
                      <a:lnTo>
                        <a:pt x="350" y="802"/>
                      </a:lnTo>
                      <a:lnTo>
                        <a:pt x="350" y="809"/>
                      </a:lnTo>
                      <a:lnTo>
                        <a:pt x="346" y="814"/>
                      </a:lnTo>
                      <a:lnTo>
                        <a:pt x="339" y="810"/>
                      </a:lnTo>
                      <a:lnTo>
                        <a:pt x="337" y="804"/>
                      </a:lnTo>
                      <a:lnTo>
                        <a:pt x="332" y="798"/>
                      </a:lnTo>
                      <a:lnTo>
                        <a:pt x="322" y="801"/>
                      </a:lnTo>
                      <a:lnTo>
                        <a:pt x="321" y="803"/>
                      </a:lnTo>
                      <a:lnTo>
                        <a:pt x="314" y="799"/>
                      </a:lnTo>
                      <a:lnTo>
                        <a:pt x="302" y="802"/>
                      </a:lnTo>
                      <a:lnTo>
                        <a:pt x="300" y="797"/>
                      </a:lnTo>
                      <a:lnTo>
                        <a:pt x="296" y="801"/>
                      </a:lnTo>
                      <a:lnTo>
                        <a:pt x="297" y="795"/>
                      </a:lnTo>
                      <a:lnTo>
                        <a:pt x="289" y="796"/>
                      </a:lnTo>
                      <a:lnTo>
                        <a:pt x="285" y="802"/>
                      </a:lnTo>
                      <a:lnTo>
                        <a:pt x="280" y="799"/>
                      </a:lnTo>
                      <a:lnTo>
                        <a:pt x="269" y="797"/>
                      </a:lnTo>
                      <a:lnTo>
                        <a:pt x="246" y="799"/>
                      </a:lnTo>
                      <a:lnTo>
                        <a:pt x="237" y="792"/>
                      </a:lnTo>
                      <a:lnTo>
                        <a:pt x="237" y="782"/>
                      </a:lnTo>
                      <a:lnTo>
                        <a:pt x="221" y="781"/>
                      </a:lnTo>
                      <a:lnTo>
                        <a:pt x="238" y="767"/>
                      </a:lnTo>
                      <a:lnTo>
                        <a:pt x="237" y="756"/>
                      </a:lnTo>
                      <a:lnTo>
                        <a:pt x="238" y="744"/>
                      </a:lnTo>
                      <a:lnTo>
                        <a:pt x="237" y="736"/>
                      </a:lnTo>
                      <a:lnTo>
                        <a:pt x="227" y="729"/>
                      </a:lnTo>
                      <a:lnTo>
                        <a:pt x="230" y="727"/>
                      </a:lnTo>
                      <a:lnTo>
                        <a:pt x="246" y="724"/>
                      </a:lnTo>
                      <a:lnTo>
                        <a:pt x="227" y="723"/>
                      </a:lnTo>
                      <a:lnTo>
                        <a:pt x="215" y="727"/>
                      </a:lnTo>
                      <a:lnTo>
                        <a:pt x="188" y="728"/>
                      </a:lnTo>
                      <a:lnTo>
                        <a:pt x="172" y="747"/>
                      </a:lnTo>
                      <a:lnTo>
                        <a:pt x="160" y="749"/>
                      </a:lnTo>
                      <a:lnTo>
                        <a:pt x="154" y="753"/>
                      </a:lnTo>
                      <a:lnTo>
                        <a:pt x="149" y="752"/>
                      </a:lnTo>
                      <a:lnTo>
                        <a:pt x="136" y="761"/>
                      </a:lnTo>
                      <a:lnTo>
                        <a:pt x="125" y="772"/>
                      </a:lnTo>
                      <a:lnTo>
                        <a:pt x="135" y="780"/>
                      </a:lnTo>
                      <a:lnTo>
                        <a:pt x="141" y="790"/>
                      </a:lnTo>
                      <a:lnTo>
                        <a:pt x="136" y="792"/>
                      </a:lnTo>
                      <a:lnTo>
                        <a:pt x="115" y="793"/>
                      </a:lnTo>
                      <a:lnTo>
                        <a:pt x="111" y="790"/>
                      </a:lnTo>
                      <a:lnTo>
                        <a:pt x="109" y="783"/>
                      </a:lnTo>
                      <a:lnTo>
                        <a:pt x="101" y="787"/>
                      </a:lnTo>
                      <a:lnTo>
                        <a:pt x="77" y="802"/>
                      </a:lnTo>
                      <a:lnTo>
                        <a:pt x="71" y="810"/>
                      </a:lnTo>
                      <a:lnTo>
                        <a:pt x="68" y="808"/>
                      </a:lnTo>
                      <a:lnTo>
                        <a:pt x="66" y="814"/>
                      </a:lnTo>
                      <a:lnTo>
                        <a:pt x="61" y="823"/>
                      </a:lnTo>
                      <a:lnTo>
                        <a:pt x="50" y="828"/>
                      </a:lnTo>
                      <a:lnTo>
                        <a:pt x="45" y="822"/>
                      </a:lnTo>
                      <a:lnTo>
                        <a:pt x="36" y="829"/>
                      </a:lnTo>
                      <a:lnTo>
                        <a:pt x="32" y="835"/>
                      </a:lnTo>
                      <a:lnTo>
                        <a:pt x="32" y="840"/>
                      </a:lnTo>
                      <a:lnTo>
                        <a:pt x="34" y="842"/>
                      </a:lnTo>
                      <a:lnTo>
                        <a:pt x="11" y="855"/>
                      </a:lnTo>
                      <a:lnTo>
                        <a:pt x="6" y="856"/>
                      </a:lnTo>
                      <a:lnTo>
                        <a:pt x="12" y="842"/>
                      </a:lnTo>
                      <a:lnTo>
                        <a:pt x="0" y="850"/>
                      </a:lnTo>
                      <a:lnTo>
                        <a:pt x="0" y="858"/>
                      </a:lnTo>
                      <a:lnTo>
                        <a:pt x="6" y="865"/>
                      </a:lnTo>
                      <a:lnTo>
                        <a:pt x="43" y="889"/>
                      </a:lnTo>
                      <a:lnTo>
                        <a:pt x="71" y="899"/>
                      </a:lnTo>
                      <a:lnTo>
                        <a:pt x="75" y="898"/>
                      </a:lnTo>
                      <a:lnTo>
                        <a:pt x="70" y="890"/>
                      </a:lnTo>
                      <a:lnTo>
                        <a:pt x="107" y="903"/>
                      </a:lnTo>
                      <a:lnTo>
                        <a:pt x="90" y="910"/>
                      </a:lnTo>
                      <a:lnTo>
                        <a:pt x="81" y="922"/>
                      </a:lnTo>
                      <a:lnTo>
                        <a:pt x="72" y="919"/>
                      </a:lnTo>
                      <a:lnTo>
                        <a:pt x="74" y="911"/>
                      </a:lnTo>
                      <a:lnTo>
                        <a:pt x="70" y="906"/>
                      </a:lnTo>
                      <a:lnTo>
                        <a:pt x="68" y="915"/>
                      </a:lnTo>
                      <a:lnTo>
                        <a:pt x="80" y="941"/>
                      </a:lnTo>
                      <a:lnTo>
                        <a:pt x="91" y="952"/>
                      </a:lnTo>
                      <a:lnTo>
                        <a:pt x="91" y="963"/>
                      </a:lnTo>
                      <a:lnTo>
                        <a:pt x="88" y="976"/>
                      </a:lnTo>
                      <a:lnTo>
                        <a:pt x="100" y="990"/>
                      </a:lnTo>
                      <a:lnTo>
                        <a:pt x="104" y="991"/>
                      </a:lnTo>
                      <a:lnTo>
                        <a:pt x="108" y="996"/>
                      </a:lnTo>
                      <a:lnTo>
                        <a:pt x="150" y="1005"/>
                      </a:lnTo>
                      <a:lnTo>
                        <a:pt x="160" y="1003"/>
                      </a:lnTo>
                      <a:lnTo>
                        <a:pt x="179" y="1013"/>
                      </a:lnTo>
                      <a:lnTo>
                        <a:pt x="210" y="997"/>
                      </a:lnTo>
                      <a:lnTo>
                        <a:pt x="231" y="1001"/>
                      </a:lnTo>
                      <a:lnTo>
                        <a:pt x="247" y="996"/>
                      </a:lnTo>
                      <a:lnTo>
                        <a:pt x="263" y="1003"/>
                      </a:lnTo>
                      <a:lnTo>
                        <a:pt x="275" y="1017"/>
                      </a:lnTo>
                      <a:lnTo>
                        <a:pt x="278" y="1013"/>
                      </a:lnTo>
                      <a:lnTo>
                        <a:pt x="279" y="1003"/>
                      </a:lnTo>
                      <a:lnTo>
                        <a:pt x="270" y="1001"/>
                      </a:lnTo>
                      <a:lnTo>
                        <a:pt x="263" y="995"/>
                      </a:lnTo>
                      <a:lnTo>
                        <a:pt x="260" y="990"/>
                      </a:lnTo>
                      <a:lnTo>
                        <a:pt x="275" y="989"/>
                      </a:lnTo>
                      <a:lnTo>
                        <a:pt x="280" y="997"/>
                      </a:lnTo>
                      <a:lnTo>
                        <a:pt x="290" y="1005"/>
                      </a:lnTo>
                      <a:lnTo>
                        <a:pt x="294" y="1033"/>
                      </a:lnTo>
                      <a:lnTo>
                        <a:pt x="297" y="1033"/>
                      </a:lnTo>
                      <a:lnTo>
                        <a:pt x="303" y="1017"/>
                      </a:lnTo>
                      <a:lnTo>
                        <a:pt x="312" y="1002"/>
                      </a:lnTo>
                      <a:lnTo>
                        <a:pt x="324" y="990"/>
                      </a:lnTo>
                      <a:lnTo>
                        <a:pt x="330" y="981"/>
                      </a:lnTo>
                      <a:lnTo>
                        <a:pt x="351" y="971"/>
                      </a:lnTo>
                      <a:lnTo>
                        <a:pt x="350" y="964"/>
                      </a:lnTo>
                      <a:lnTo>
                        <a:pt x="365" y="970"/>
                      </a:lnTo>
                      <a:lnTo>
                        <a:pt x="371" y="969"/>
                      </a:lnTo>
                      <a:lnTo>
                        <a:pt x="377" y="962"/>
                      </a:lnTo>
                      <a:lnTo>
                        <a:pt x="389" y="954"/>
                      </a:lnTo>
                      <a:lnTo>
                        <a:pt x="400" y="968"/>
                      </a:lnTo>
                      <a:lnTo>
                        <a:pt x="405" y="970"/>
                      </a:lnTo>
                      <a:lnTo>
                        <a:pt x="405" y="984"/>
                      </a:lnTo>
                      <a:lnTo>
                        <a:pt x="400" y="995"/>
                      </a:lnTo>
                      <a:lnTo>
                        <a:pt x="394" y="1003"/>
                      </a:lnTo>
                      <a:lnTo>
                        <a:pt x="382" y="1008"/>
                      </a:lnTo>
                      <a:lnTo>
                        <a:pt x="373" y="1003"/>
                      </a:lnTo>
                      <a:lnTo>
                        <a:pt x="365" y="1003"/>
                      </a:lnTo>
                      <a:lnTo>
                        <a:pt x="365" y="1014"/>
                      </a:lnTo>
                      <a:lnTo>
                        <a:pt x="367" y="1021"/>
                      </a:lnTo>
                      <a:lnTo>
                        <a:pt x="372" y="1016"/>
                      </a:lnTo>
                      <a:lnTo>
                        <a:pt x="382" y="1019"/>
                      </a:lnTo>
                      <a:lnTo>
                        <a:pt x="387" y="1033"/>
                      </a:lnTo>
                      <a:lnTo>
                        <a:pt x="397" y="1052"/>
                      </a:lnTo>
                      <a:lnTo>
                        <a:pt x="396" y="1061"/>
                      </a:lnTo>
                      <a:lnTo>
                        <a:pt x="394" y="1065"/>
                      </a:lnTo>
                      <a:lnTo>
                        <a:pt x="400" y="1070"/>
                      </a:lnTo>
                      <a:lnTo>
                        <a:pt x="403" y="1077"/>
                      </a:lnTo>
                      <a:lnTo>
                        <a:pt x="404" y="1084"/>
                      </a:lnTo>
                      <a:lnTo>
                        <a:pt x="403" y="1098"/>
                      </a:lnTo>
                      <a:lnTo>
                        <a:pt x="394" y="1115"/>
                      </a:lnTo>
                      <a:lnTo>
                        <a:pt x="387" y="1125"/>
                      </a:lnTo>
                      <a:lnTo>
                        <a:pt x="380" y="1132"/>
                      </a:lnTo>
                      <a:lnTo>
                        <a:pt x="371" y="1135"/>
                      </a:lnTo>
                      <a:lnTo>
                        <a:pt x="360" y="1135"/>
                      </a:lnTo>
                      <a:lnTo>
                        <a:pt x="353" y="1140"/>
                      </a:lnTo>
                      <a:lnTo>
                        <a:pt x="344" y="1138"/>
                      </a:lnTo>
                      <a:lnTo>
                        <a:pt x="326" y="1143"/>
                      </a:lnTo>
                      <a:lnTo>
                        <a:pt x="322" y="1143"/>
                      </a:lnTo>
                      <a:lnTo>
                        <a:pt x="332" y="1132"/>
                      </a:lnTo>
                      <a:lnTo>
                        <a:pt x="330" y="1130"/>
                      </a:lnTo>
                      <a:lnTo>
                        <a:pt x="321" y="1131"/>
                      </a:lnTo>
                      <a:lnTo>
                        <a:pt x="317" y="1135"/>
                      </a:lnTo>
                      <a:lnTo>
                        <a:pt x="312" y="1147"/>
                      </a:lnTo>
                      <a:lnTo>
                        <a:pt x="303" y="1158"/>
                      </a:lnTo>
                      <a:lnTo>
                        <a:pt x="286" y="1174"/>
                      </a:lnTo>
                      <a:lnTo>
                        <a:pt x="280" y="1183"/>
                      </a:lnTo>
                      <a:lnTo>
                        <a:pt x="271" y="1186"/>
                      </a:lnTo>
                      <a:lnTo>
                        <a:pt x="260" y="1183"/>
                      </a:lnTo>
                      <a:lnTo>
                        <a:pt x="256" y="1179"/>
                      </a:lnTo>
                      <a:lnTo>
                        <a:pt x="240" y="1191"/>
                      </a:lnTo>
                      <a:lnTo>
                        <a:pt x="222" y="1197"/>
                      </a:lnTo>
                      <a:lnTo>
                        <a:pt x="219" y="1202"/>
                      </a:lnTo>
                      <a:lnTo>
                        <a:pt x="217" y="1207"/>
                      </a:lnTo>
                      <a:lnTo>
                        <a:pt x="220" y="1211"/>
                      </a:lnTo>
                      <a:lnTo>
                        <a:pt x="222" y="1219"/>
                      </a:lnTo>
                      <a:lnTo>
                        <a:pt x="219" y="1224"/>
                      </a:lnTo>
                      <a:lnTo>
                        <a:pt x="201" y="1221"/>
                      </a:lnTo>
                      <a:lnTo>
                        <a:pt x="190" y="1223"/>
                      </a:lnTo>
                      <a:lnTo>
                        <a:pt x="178" y="1237"/>
                      </a:lnTo>
                      <a:lnTo>
                        <a:pt x="174" y="1245"/>
                      </a:lnTo>
                      <a:lnTo>
                        <a:pt x="170" y="1243"/>
                      </a:lnTo>
                      <a:lnTo>
                        <a:pt x="162" y="1244"/>
                      </a:lnTo>
                      <a:lnTo>
                        <a:pt x="145" y="1266"/>
                      </a:lnTo>
                      <a:lnTo>
                        <a:pt x="142" y="1267"/>
                      </a:lnTo>
                      <a:lnTo>
                        <a:pt x="139" y="1271"/>
                      </a:lnTo>
                      <a:lnTo>
                        <a:pt x="138" y="1277"/>
                      </a:lnTo>
                      <a:lnTo>
                        <a:pt x="128" y="1299"/>
                      </a:lnTo>
                      <a:lnTo>
                        <a:pt x="127" y="1305"/>
                      </a:lnTo>
                      <a:lnTo>
                        <a:pt x="128" y="1323"/>
                      </a:lnTo>
                      <a:lnTo>
                        <a:pt x="125" y="1328"/>
                      </a:lnTo>
                      <a:lnTo>
                        <a:pt x="117" y="1330"/>
                      </a:lnTo>
                      <a:lnTo>
                        <a:pt x="111" y="1329"/>
                      </a:lnTo>
                      <a:lnTo>
                        <a:pt x="107" y="1330"/>
                      </a:lnTo>
                      <a:lnTo>
                        <a:pt x="107" y="1336"/>
                      </a:lnTo>
                      <a:lnTo>
                        <a:pt x="118" y="1345"/>
                      </a:lnTo>
                      <a:lnTo>
                        <a:pt x="115" y="1348"/>
                      </a:lnTo>
                      <a:lnTo>
                        <a:pt x="104" y="1351"/>
                      </a:lnTo>
                      <a:lnTo>
                        <a:pt x="102" y="1358"/>
                      </a:lnTo>
                      <a:lnTo>
                        <a:pt x="101" y="1366"/>
                      </a:lnTo>
                      <a:lnTo>
                        <a:pt x="104" y="1363"/>
                      </a:lnTo>
                      <a:lnTo>
                        <a:pt x="124" y="1360"/>
                      </a:lnTo>
                      <a:lnTo>
                        <a:pt x="131" y="1357"/>
                      </a:lnTo>
                      <a:lnTo>
                        <a:pt x="138" y="1351"/>
                      </a:lnTo>
                      <a:lnTo>
                        <a:pt x="156" y="1348"/>
                      </a:lnTo>
                      <a:lnTo>
                        <a:pt x="157" y="1352"/>
                      </a:lnTo>
                      <a:lnTo>
                        <a:pt x="151" y="1355"/>
                      </a:lnTo>
                      <a:lnTo>
                        <a:pt x="155" y="1358"/>
                      </a:lnTo>
                      <a:lnTo>
                        <a:pt x="134" y="1362"/>
                      </a:lnTo>
                      <a:lnTo>
                        <a:pt x="125" y="1366"/>
                      </a:lnTo>
                      <a:lnTo>
                        <a:pt x="119" y="1373"/>
                      </a:lnTo>
                      <a:lnTo>
                        <a:pt x="118" y="1378"/>
                      </a:lnTo>
                      <a:lnTo>
                        <a:pt x="133" y="1388"/>
                      </a:lnTo>
                      <a:lnTo>
                        <a:pt x="145" y="1378"/>
                      </a:lnTo>
                      <a:lnTo>
                        <a:pt x="151" y="1379"/>
                      </a:lnTo>
                      <a:lnTo>
                        <a:pt x="146" y="1385"/>
                      </a:lnTo>
                      <a:lnTo>
                        <a:pt x="144" y="1394"/>
                      </a:lnTo>
                      <a:lnTo>
                        <a:pt x="147" y="1405"/>
                      </a:lnTo>
                      <a:lnTo>
                        <a:pt x="151" y="1410"/>
                      </a:lnTo>
                      <a:lnTo>
                        <a:pt x="152" y="1417"/>
                      </a:lnTo>
                      <a:lnTo>
                        <a:pt x="156" y="1423"/>
                      </a:lnTo>
                      <a:lnTo>
                        <a:pt x="161" y="1427"/>
                      </a:lnTo>
                      <a:lnTo>
                        <a:pt x="165" y="1425"/>
                      </a:lnTo>
                      <a:lnTo>
                        <a:pt x="174" y="1411"/>
                      </a:lnTo>
                      <a:lnTo>
                        <a:pt x="176" y="1420"/>
                      </a:lnTo>
                      <a:lnTo>
                        <a:pt x="179" y="1422"/>
                      </a:lnTo>
                      <a:lnTo>
                        <a:pt x="193" y="1420"/>
                      </a:lnTo>
                      <a:lnTo>
                        <a:pt x="184" y="1436"/>
                      </a:lnTo>
                      <a:lnTo>
                        <a:pt x="197" y="1441"/>
                      </a:lnTo>
                      <a:lnTo>
                        <a:pt x="219" y="1446"/>
                      </a:lnTo>
                      <a:lnTo>
                        <a:pt x="230" y="1439"/>
                      </a:lnTo>
                      <a:lnTo>
                        <a:pt x="238" y="1439"/>
                      </a:lnTo>
                      <a:lnTo>
                        <a:pt x="242" y="1449"/>
                      </a:lnTo>
                      <a:lnTo>
                        <a:pt x="237" y="1457"/>
                      </a:lnTo>
                      <a:lnTo>
                        <a:pt x="220" y="1463"/>
                      </a:lnTo>
                      <a:lnTo>
                        <a:pt x="214" y="1474"/>
                      </a:lnTo>
                      <a:lnTo>
                        <a:pt x="203" y="1487"/>
                      </a:lnTo>
                      <a:lnTo>
                        <a:pt x="197" y="1497"/>
                      </a:lnTo>
                      <a:lnTo>
                        <a:pt x="194" y="1506"/>
                      </a:lnTo>
                      <a:lnTo>
                        <a:pt x="194" y="1514"/>
                      </a:lnTo>
                      <a:lnTo>
                        <a:pt x="204" y="1533"/>
                      </a:lnTo>
                      <a:lnTo>
                        <a:pt x="209" y="1534"/>
                      </a:lnTo>
                      <a:lnTo>
                        <a:pt x="216" y="1529"/>
                      </a:lnTo>
                      <a:lnTo>
                        <a:pt x="224" y="1527"/>
                      </a:lnTo>
                      <a:lnTo>
                        <a:pt x="226" y="1531"/>
                      </a:lnTo>
                      <a:lnTo>
                        <a:pt x="222" y="1535"/>
                      </a:lnTo>
                      <a:lnTo>
                        <a:pt x="224" y="1538"/>
                      </a:lnTo>
                      <a:lnTo>
                        <a:pt x="237" y="1538"/>
                      </a:lnTo>
                      <a:lnTo>
                        <a:pt x="235" y="1540"/>
                      </a:lnTo>
                      <a:lnTo>
                        <a:pt x="222" y="1541"/>
                      </a:lnTo>
                      <a:lnTo>
                        <a:pt x="215" y="1546"/>
                      </a:lnTo>
                      <a:lnTo>
                        <a:pt x="220" y="1554"/>
                      </a:lnTo>
                      <a:lnTo>
                        <a:pt x="232" y="1563"/>
                      </a:lnTo>
                      <a:lnTo>
                        <a:pt x="238" y="1563"/>
                      </a:lnTo>
                      <a:lnTo>
                        <a:pt x="243" y="1566"/>
                      </a:lnTo>
                      <a:lnTo>
                        <a:pt x="248" y="1565"/>
                      </a:lnTo>
                      <a:lnTo>
                        <a:pt x="254" y="1568"/>
                      </a:lnTo>
                      <a:lnTo>
                        <a:pt x="262" y="1567"/>
                      </a:lnTo>
                      <a:lnTo>
                        <a:pt x="269" y="1571"/>
                      </a:lnTo>
                      <a:lnTo>
                        <a:pt x="276" y="1571"/>
                      </a:lnTo>
                      <a:lnTo>
                        <a:pt x="278" y="1565"/>
                      </a:lnTo>
                      <a:lnTo>
                        <a:pt x="285" y="1559"/>
                      </a:lnTo>
                      <a:lnTo>
                        <a:pt x="301" y="1536"/>
                      </a:lnTo>
                      <a:lnTo>
                        <a:pt x="307" y="1519"/>
                      </a:lnTo>
                      <a:lnTo>
                        <a:pt x="313" y="1517"/>
                      </a:lnTo>
                      <a:lnTo>
                        <a:pt x="312" y="1512"/>
                      </a:lnTo>
                      <a:lnTo>
                        <a:pt x="305" y="1507"/>
                      </a:lnTo>
                      <a:lnTo>
                        <a:pt x="301" y="1496"/>
                      </a:lnTo>
                      <a:lnTo>
                        <a:pt x="318" y="1468"/>
                      </a:lnTo>
                      <a:lnTo>
                        <a:pt x="334" y="1457"/>
                      </a:lnTo>
                      <a:lnTo>
                        <a:pt x="342" y="1447"/>
                      </a:lnTo>
                      <a:lnTo>
                        <a:pt x="348" y="1442"/>
                      </a:lnTo>
                      <a:lnTo>
                        <a:pt x="361" y="1441"/>
                      </a:lnTo>
                      <a:lnTo>
                        <a:pt x="328" y="1471"/>
                      </a:lnTo>
                      <a:lnTo>
                        <a:pt x="312" y="1495"/>
                      </a:lnTo>
                      <a:lnTo>
                        <a:pt x="311" y="1501"/>
                      </a:lnTo>
                      <a:lnTo>
                        <a:pt x="312" y="1504"/>
                      </a:lnTo>
                      <a:lnTo>
                        <a:pt x="318" y="1509"/>
                      </a:lnTo>
                      <a:lnTo>
                        <a:pt x="321" y="1519"/>
                      </a:lnTo>
                      <a:lnTo>
                        <a:pt x="322" y="1528"/>
                      </a:lnTo>
                      <a:lnTo>
                        <a:pt x="326" y="1538"/>
                      </a:lnTo>
                      <a:lnTo>
                        <a:pt x="333" y="1546"/>
                      </a:lnTo>
                      <a:lnTo>
                        <a:pt x="343" y="1576"/>
                      </a:lnTo>
                      <a:lnTo>
                        <a:pt x="349" y="1583"/>
                      </a:lnTo>
                      <a:lnTo>
                        <a:pt x="349" y="1589"/>
                      </a:lnTo>
                      <a:lnTo>
                        <a:pt x="338" y="1604"/>
                      </a:lnTo>
                      <a:lnTo>
                        <a:pt x="337" y="1608"/>
                      </a:lnTo>
                      <a:lnTo>
                        <a:pt x="333" y="1609"/>
                      </a:lnTo>
                      <a:lnTo>
                        <a:pt x="332" y="1617"/>
                      </a:lnTo>
                      <a:lnTo>
                        <a:pt x="338" y="1631"/>
                      </a:lnTo>
                      <a:lnTo>
                        <a:pt x="343" y="1627"/>
                      </a:lnTo>
                      <a:lnTo>
                        <a:pt x="350" y="1627"/>
                      </a:lnTo>
                      <a:lnTo>
                        <a:pt x="356" y="1631"/>
                      </a:lnTo>
                      <a:lnTo>
                        <a:pt x="351" y="1633"/>
                      </a:lnTo>
                      <a:lnTo>
                        <a:pt x="345" y="1641"/>
                      </a:lnTo>
                      <a:lnTo>
                        <a:pt x="346" y="1657"/>
                      </a:lnTo>
                      <a:lnTo>
                        <a:pt x="351" y="1657"/>
                      </a:lnTo>
                      <a:lnTo>
                        <a:pt x="355" y="1660"/>
                      </a:lnTo>
                      <a:lnTo>
                        <a:pt x="351" y="1662"/>
                      </a:lnTo>
                      <a:lnTo>
                        <a:pt x="342" y="1673"/>
                      </a:lnTo>
                      <a:lnTo>
                        <a:pt x="333" y="1673"/>
                      </a:lnTo>
                      <a:lnTo>
                        <a:pt x="326" y="1680"/>
                      </a:lnTo>
                      <a:lnTo>
                        <a:pt x="345" y="1683"/>
                      </a:lnTo>
                      <a:lnTo>
                        <a:pt x="357" y="1676"/>
                      </a:lnTo>
                      <a:lnTo>
                        <a:pt x="366" y="1664"/>
                      </a:lnTo>
                      <a:lnTo>
                        <a:pt x="373" y="1662"/>
                      </a:lnTo>
                      <a:lnTo>
                        <a:pt x="388" y="1649"/>
                      </a:lnTo>
                      <a:lnTo>
                        <a:pt x="399" y="1649"/>
                      </a:lnTo>
                      <a:lnTo>
                        <a:pt x="413" y="1637"/>
                      </a:lnTo>
                      <a:lnTo>
                        <a:pt x="426" y="1611"/>
                      </a:lnTo>
                      <a:lnTo>
                        <a:pt x="429" y="1620"/>
                      </a:lnTo>
                      <a:lnTo>
                        <a:pt x="429" y="1630"/>
                      </a:lnTo>
                      <a:lnTo>
                        <a:pt x="425" y="1635"/>
                      </a:lnTo>
                      <a:lnTo>
                        <a:pt x="425" y="1642"/>
                      </a:lnTo>
                      <a:lnTo>
                        <a:pt x="426" y="1648"/>
                      </a:lnTo>
                      <a:lnTo>
                        <a:pt x="432" y="1654"/>
                      </a:lnTo>
                      <a:lnTo>
                        <a:pt x="436" y="1653"/>
                      </a:lnTo>
                      <a:lnTo>
                        <a:pt x="440" y="1659"/>
                      </a:lnTo>
                      <a:lnTo>
                        <a:pt x="446" y="1662"/>
                      </a:lnTo>
                      <a:lnTo>
                        <a:pt x="456" y="1653"/>
                      </a:lnTo>
                      <a:lnTo>
                        <a:pt x="458" y="1648"/>
                      </a:lnTo>
                      <a:lnTo>
                        <a:pt x="461" y="1652"/>
                      </a:lnTo>
                      <a:lnTo>
                        <a:pt x="466" y="1652"/>
                      </a:lnTo>
                      <a:lnTo>
                        <a:pt x="464" y="1658"/>
                      </a:lnTo>
                      <a:lnTo>
                        <a:pt x="470" y="1662"/>
                      </a:lnTo>
                      <a:lnTo>
                        <a:pt x="477" y="1670"/>
                      </a:lnTo>
                      <a:lnTo>
                        <a:pt x="491" y="1699"/>
                      </a:lnTo>
                      <a:lnTo>
                        <a:pt x="498" y="1703"/>
                      </a:lnTo>
                      <a:lnTo>
                        <a:pt x="501" y="1702"/>
                      </a:lnTo>
                      <a:lnTo>
                        <a:pt x="509" y="1694"/>
                      </a:lnTo>
                      <a:lnTo>
                        <a:pt x="509" y="1678"/>
                      </a:lnTo>
                      <a:lnTo>
                        <a:pt x="504" y="1668"/>
                      </a:lnTo>
                      <a:lnTo>
                        <a:pt x="506" y="1664"/>
                      </a:lnTo>
                      <a:lnTo>
                        <a:pt x="511" y="1654"/>
                      </a:lnTo>
                      <a:lnTo>
                        <a:pt x="520" y="1647"/>
                      </a:lnTo>
                      <a:lnTo>
                        <a:pt x="522" y="1641"/>
                      </a:lnTo>
                      <a:lnTo>
                        <a:pt x="526" y="1640"/>
                      </a:lnTo>
                      <a:lnTo>
                        <a:pt x="526" y="1647"/>
                      </a:lnTo>
                      <a:lnTo>
                        <a:pt x="522" y="1660"/>
                      </a:lnTo>
                      <a:lnTo>
                        <a:pt x="538" y="1676"/>
                      </a:lnTo>
                      <a:lnTo>
                        <a:pt x="548" y="1679"/>
                      </a:lnTo>
                      <a:lnTo>
                        <a:pt x="572" y="1667"/>
                      </a:lnTo>
                      <a:lnTo>
                        <a:pt x="590" y="1653"/>
                      </a:lnTo>
                      <a:lnTo>
                        <a:pt x="607" y="1636"/>
                      </a:lnTo>
                      <a:lnTo>
                        <a:pt x="619" y="1629"/>
                      </a:lnTo>
                      <a:lnTo>
                        <a:pt x="620" y="1632"/>
                      </a:lnTo>
                      <a:lnTo>
                        <a:pt x="606" y="1658"/>
                      </a:lnTo>
                      <a:lnTo>
                        <a:pt x="599" y="1663"/>
                      </a:lnTo>
                      <a:lnTo>
                        <a:pt x="603" y="1664"/>
                      </a:lnTo>
                      <a:lnTo>
                        <a:pt x="603" y="1667"/>
                      </a:lnTo>
                      <a:lnTo>
                        <a:pt x="595" y="1679"/>
                      </a:lnTo>
                      <a:lnTo>
                        <a:pt x="584" y="1686"/>
                      </a:lnTo>
                      <a:lnTo>
                        <a:pt x="579" y="1713"/>
                      </a:lnTo>
                      <a:lnTo>
                        <a:pt x="588" y="1714"/>
                      </a:lnTo>
                      <a:lnTo>
                        <a:pt x="575" y="1729"/>
                      </a:lnTo>
                      <a:lnTo>
                        <a:pt x="570" y="1760"/>
                      </a:lnTo>
                      <a:lnTo>
                        <a:pt x="569" y="1775"/>
                      </a:lnTo>
                      <a:lnTo>
                        <a:pt x="566" y="1783"/>
                      </a:lnTo>
                      <a:lnTo>
                        <a:pt x="560" y="1792"/>
                      </a:lnTo>
                      <a:lnTo>
                        <a:pt x="549" y="1814"/>
                      </a:lnTo>
                      <a:lnTo>
                        <a:pt x="545" y="1810"/>
                      </a:lnTo>
                      <a:lnTo>
                        <a:pt x="541" y="1812"/>
                      </a:lnTo>
                      <a:lnTo>
                        <a:pt x="538" y="1819"/>
                      </a:lnTo>
                      <a:lnTo>
                        <a:pt x="525" y="1837"/>
                      </a:lnTo>
                      <a:lnTo>
                        <a:pt x="522" y="1837"/>
                      </a:lnTo>
                      <a:lnTo>
                        <a:pt x="518" y="1846"/>
                      </a:lnTo>
                      <a:lnTo>
                        <a:pt x="516" y="1858"/>
                      </a:lnTo>
                      <a:lnTo>
                        <a:pt x="512" y="1866"/>
                      </a:lnTo>
                      <a:lnTo>
                        <a:pt x="506" y="1863"/>
                      </a:lnTo>
                      <a:lnTo>
                        <a:pt x="502" y="1867"/>
                      </a:lnTo>
                      <a:lnTo>
                        <a:pt x="498" y="1863"/>
                      </a:lnTo>
                      <a:lnTo>
                        <a:pt x="484" y="1877"/>
                      </a:lnTo>
                      <a:lnTo>
                        <a:pt x="472" y="1879"/>
                      </a:lnTo>
                      <a:lnTo>
                        <a:pt x="456" y="1891"/>
                      </a:lnTo>
                      <a:lnTo>
                        <a:pt x="451" y="1890"/>
                      </a:lnTo>
                      <a:lnTo>
                        <a:pt x="431" y="1910"/>
                      </a:lnTo>
                      <a:lnTo>
                        <a:pt x="423" y="1925"/>
                      </a:lnTo>
                      <a:lnTo>
                        <a:pt x="416" y="1932"/>
                      </a:lnTo>
                      <a:lnTo>
                        <a:pt x="414" y="1939"/>
                      </a:lnTo>
                      <a:lnTo>
                        <a:pt x="412" y="1952"/>
                      </a:lnTo>
                      <a:lnTo>
                        <a:pt x="410" y="1953"/>
                      </a:lnTo>
                      <a:lnTo>
                        <a:pt x="424" y="1958"/>
                      </a:lnTo>
                      <a:lnTo>
                        <a:pt x="427" y="1964"/>
                      </a:lnTo>
                      <a:lnTo>
                        <a:pt x="418" y="1963"/>
                      </a:lnTo>
                      <a:lnTo>
                        <a:pt x="412" y="1958"/>
                      </a:lnTo>
                      <a:lnTo>
                        <a:pt x="404" y="1955"/>
                      </a:lnTo>
                      <a:lnTo>
                        <a:pt x="403" y="1960"/>
                      </a:lnTo>
                      <a:lnTo>
                        <a:pt x="399" y="1963"/>
                      </a:lnTo>
                      <a:lnTo>
                        <a:pt x="394" y="1960"/>
                      </a:lnTo>
                      <a:lnTo>
                        <a:pt x="389" y="1953"/>
                      </a:lnTo>
                      <a:lnTo>
                        <a:pt x="393" y="1948"/>
                      </a:lnTo>
                      <a:lnTo>
                        <a:pt x="393" y="1943"/>
                      </a:lnTo>
                      <a:lnTo>
                        <a:pt x="383" y="1945"/>
                      </a:lnTo>
                      <a:lnTo>
                        <a:pt x="375" y="1942"/>
                      </a:lnTo>
                      <a:lnTo>
                        <a:pt x="370" y="1943"/>
                      </a:lnTo>
                      <a:lnTo>
                        <a:pt x="365" y="1947"/>
                      </a:lnTo>
                      <a:lnTo>
                        <a:pt x="349" y="1953"/>
                      </a:lnTo>
                      <a:lnTo>
                        <a:pt x="326" y="1968"/>
                      </a:lnTo>
                      <a:lnTo>
                        <a:pt x="310" y="1982"/>
                      </a:lnTo>
                      <a:lnTo>
                        <a:pt x="303" y="1992"/>
                      </a:lnTo>
                      <a:lnTo>
                        <a:pt x="301" y="1995"/>
                      </a:lnTo>
                      <a:lnTo>
                        <a:pt x="300" y="1997"/>
                      </a:lnTo>
                      <a:lnTo>
                        <a:pt x="300" y="2006"/>
                      </a:lnTo>
                      <a:lnTo>
                        <a:pt x="286" y="2013"/>
                      </a:lnTo>
                      <a:lnTo>
                        <a:pt x="286" y="2018"/>
                      </a:lnTo>
                      <a:lnTo>
                        <a:pt x="281" y="2022"/>
                      </a:lnTo>
                      <a:lnTo>
                        <a:pt x="276" y="2018"/>
                      </a:lnTo>
                      <a:lnTo>
                        <a:pt x="274" y="2018"/>
                      </a:lnTo>
                      <a:lnTo>
                        <a:pt x="270" y="2022"/>
                      </a:lnTo>
                      <a:lnTo>
                        <a:pt x="263" y="2026"/>
                      </a:lnTo>
                      <a:lnTo>
                        <a:pt x="258" y="2028"/>
                      </a:lnTo>
                      <a:lnTo>
                        <a:pt x="252" y="2031"/>
                      </a:lnTo>
                      <a:lnTo>
                        <a:pt x="252" y="2033"/>
                      </a:lnTo>
                      <a:lnTo>
                        <a:pt x="257" y="2033"/>
                      </a:lnTo>
                      <a:lnTo>
                        <a:pt x="260" y="2042"/>
                      </a:lnTo>
                      <a:lnTo>
                        <a:pt x="259" y="2054"/>
                      </a:lnTo>
                      <a:lnTo>
                        <a:pt x="263" y="2054"/>
                      </a:lnTo>
                      <a:lnTo>
                        <a:pt x="269" y="2050"/>
                      </a:lnTo>
                      <a:lnTo>
                        <a:pt x="271" y="2044"/>
                      </a:lnTo>
                      <a:lnTo>
                        <a:pt x="269" y="2031"/>
                      </a:lnTo>
                      <a:lnTo>
                        <a:pt x="274" y="2031"/>
                      </a:lnTo>
                      <a:lnTo>
                        <a:pt x="278" y="2040"/>
                      </a:lnTo>
                      <a:lnTo>
                        <a:pt x="284" y="2045"/>
                      </a:lnTo>
                      <a:lnTo>
                        <a:pt x="301" y="2038"/>
                      </a:lnTo>
                      <a:lnTo>
                        <a:pt x="297" y="2019"/>
                      </a:lnTo>
                      <a:lnTo>
                        <a:pt x="299" y="2017"/>
                      </a:lnTo>
                      <a:lnTo>
                        <a:pt x="305" y="2023"/>
                      </a:lnTo>
                      <a:lnTo>
                        <a:pt x="307" y="2028"/>
                      </a:lnTo>
                      <a:lnTo>
                        <a:pt x="306" y="2034"/>
                      </a:lnTo>
                      <a:lnTo>
                        <a:pt x="312" y="2034"/>
                      </a:lnTo>
                      <a:lnTo>
                        <a:pt x="316" y="2036"/>
                      </a:lnTo>
                      <a:lnTo>
                        <a:pt x="322" y="2033"/>
                      </a:lnTo>
                      <a:lnTo>
                        <a:pt x="324" y="2029"/>
                      </a:lnTo>
                      <a:lnTo>
                        <a:pt x="328" y="2031"/>
                      </a:lnTo>
                      <a:lnTo>
                        <a:pt x="332" y="2028"/>
                      </a:lnTo>
                      <a:lnTo>
                        <a:pt x="334" y="2020"/>
                      </a:lnTo>
                      <a:lnTo>
                        <a:pt x="342" y="2013"/>
                      </a:lnTo>
                      <a:lnTo>
                        <a:pt x="344" y="2001"/>
                      </a:lnTo>
                      <a:lnTo>
                        <a:pt x="349" y="1987"/>
                      </a:lnTo>
                      <a:lnTo>
                        <a:pt x="356" y="1982"/>
                      </a:lnTo>
                      <a:lnTo>
                        <a:pt x="364" y="1981"/>
                      </a:lnTo>
                      <a:lnTo>
                        <a:pt x="365" y="1992"/>
                      </a:lnTo>
                      <a:lnTo>
                        <a:pt x="357" y="2001"/>
                      </a:lnTo>
                      <a:lnTo>
                        <a:pt x="360" y="2006"/>
                      </a:lnTo>
                      <a:lnTo>
                        <a:pt x="373" y="2002"/>
                      </a:lnTo>
                      <a:lnTo>
                        <a:pt x="388" y="1993"/>
                      </a:lnTo>
                      <a:lnTo>
                        <a:pt x="402" y="1996"/>
                      </a:lnTo>
                      <a:lnTo>
                        <a:pt x="402" y="1990"/>
                      </a:lnTo>
                      <a:lnTo>
                        <a:pt x="404" y="1988"/>
                      </a:lnTo>
                      <a:lnTo>
                        <a:pt x="405" y="1983"/>
                      </a:lnTo>
                      <a:lnTo>
                        <a:pt x="413" y="1991"/>
                      </a:lnTo>
                      <a:lnTo>
                        <a:pt x="418" y="1982"/>
                      </a:lnTo>
                      <a:lnTo>
                        <a:pt x="419" y="1980"/>
                      </a:lnTo>
                      <a:lnTo>
                        <a:pt x="423" y="1976"/>
                      </a:lnTo>
                      <a:lnTo>
                        <a:pt x="432" y="1975"/>
                      </a:lnTo>
                      <a:lnTo>
                        <a:pt x="436" y="1969"/>
                      </a:lnTo>
                      <a:lnTo>
                        <a:pt x="441" y="1966"/>
                      </a:lnTo>
                      <a:lnTo>
                        <a:pt x="446" y="1966"/>
                      </a:lnTo>
                      <a:lnTo>
                        <a:pt x="450" y="1961"/>
                      </a:lnTo>
                      <a:lnTo>
                        <a:pt x="457" y="1961"/>
                      </a:lnTo>
                      <a:lnTo>
                        <a:pt x="459" y="1968"/>
                      </a:lnTo>
                      <a:lnTo>
                        <a:pt x="459" y="1979"/>
                      </a:lnTo>
                      <a:lnTo>
                        <a:pt x="458" y="1986"/>
                      </a:lnTo>
                      <a:lnTo>
                        <a:pt x="459" y="1987"/>
                      </a:lnTo>
                      <a:lnTo>
                        <a:pt x="468" y="1969"/>
                      </a:lnTo>
                      <a:lnTo>
                        <a:pt x="470" y="1955"/>
                      </a:lnTo>
                      <a:lnTo>
                        <a:pt x="473" y="1958"/>
                      </a:lnTo>
                      <a:lnTo>
                        <a:pt x="478" y="1958"/>
                      </a:lnTo>
                      <a:lnTo>
                        <a:pt x="495" y="1954"/>
                      </a:lnTo>
                      <a:lnTo>
                        <a:pt x="506" y="1945"/>
                      </a:lnTo>
                      <a:lnTo>
                        <a:pt x="512" y="1945"/>
                      </a:lnTo>
                      <a:lnTo>
                        <a:pt x="516" y="1941"/>
                      </a:lnTo>
                      <a:lnTo>
                        <a:pt x="515" y="1931"/>
                      </a:lnTo>
                      <a:lnTo>
                        <a:pt x="515" y="1925"/>
                      </a:lnTo>
                      <a:lnTo>
                        <a:pt x="506" y="1922"/>
                      </a:lnTo>
                      <a:lnTo>
                        <a:pt x="498" y="1915"/>
                      </a:lnTo>
                      <a:lnTo>
                        <a:pt x="493" y="1907"/>
                      </a:lnTo>
                      <a:lnTo>
                        <a:pt x="490" y="1898"/>
                      </a:lnTo>
                      <a:lnTo>
                        <a:pt x="495" y="1898"/>
                      </a:lnTo>
                      <a:lnTo>
                        <a:pt x="499" y="1909"/>
                      </a:lnTo>
                      <a:lnTo>
                        <a:pt x="504" y="1915"/>
                      </a:lnTo>
                      <a:lnTo>
                        <a:pt x="513" y="1916"/>
                      </a:lnTo>
                      <a:lnTo>
                        <a:pt x="528" y="1902"/>
                      </a:lnTo>
                      <a:lnTo>
                        <a:pt x="538" y="1899"/>
                      </a:lnTo>
                      <a:lnTo>
                        <a:pt x="556" y="1899"/>
                      </a:lnTo>
                      <a:lnTo>
                        <a:pt x="560" y="1890"/>
                      </a:lnTo>
                      <a:lnTo>
                        <a:pt x="558" y="1889"/>
                      </a:lnTo>
                      <a:lnTo>
                        <a:pt x="548" y="1891"/>
                      </a:lnTo>
                      <a:lnTo>
                        <a:pt x="552" y="1886"/>
                      </a:lnTo>
                      <a:lnTo>
                        <a:pt x="564" y="1879"/>
                      </a:lnTo>
                      <a:lnTo>
                        <a:pt x="569" y="1884"/>
                      </a:lnTo>
                      <a:lnTo>
                        <a:pt x="577" y="1884"/>
                      </a:lnTo>
                      <a:lnTo>
                        <a:pt x="576" y="1872"/>
                      </a:lnTo>
                      <a:lnTo>
                        <a:pt x="577" y="1864"/>
                      </a:lnTo>
                      <a:lnTo>
                        <a:pt x="584" y="1862"/>
                      </a:lnTo>
                      <a:lnTo>
                        <a:pt x="596" y="1867"/>
                      </a:lnTo>
                      <a:lnTo>
                        <a:pt x="609" y="1855"/>
                      </a:lnTo>
                      <a:lnTo>
                        <a:pt x="611" y="1850"/>
                      </a:lnTo>
                      <a:lnTo>
                        <a:pt x="615" y="1851"/>
                      </a:lnTo>
                      <a:lnTo>
                        <a:pt x="618" y="1848"/>
                      </a:lnTo>
                      <a:lnTo>
                        <a:pt x="619" y="1843"/>
                      </a:lnTo>
                      <a:lnTo>
                        <a:pt x="625" y="1847"/>
                      </a:lnTo>
                      <a:lnTo>
                        <a:pt x="627" y="1843"/>
                      </a:lnTo>
                      <a:lnTo>
                        <a:pt x="634" y="1839"/>
                      </a:lnTo>
                      <a:lnTo>
                        <a:pt x="639" y="1831"/>
                      </a:lnTo>
                      <a:lnTo>
                        <a:pt x="639" y="1818"/>
                      </a:lnTo>
                      <a:lnTo>
                        <a:pt x="633" y="1818"/>
                      </a:lnTo>
                      <a:lnTo>
                        <a:pt x="630" y="1815"/>
                      </a:lnTo>
                      <a:lnTo>
                        <a:pt x="635" y="1809"/>
                      </a:lnTo>
                      <a:lnTo>
                        <a:pt x="652" y="1797"/>
                      </a:lnTo>
                      <a:lnTo>
                        <a:pt x="655" y="1800"/>
                      </a:lnTo>
                      <a:lnTo>
                        <a:pt x="658" y="1788"/>
                      </a:lnTo>
                      <a:lnTo>
                        <a:pt x="672" y="1788"/>
                      </a:lnTo>
                      <a:lnTo>
                        <a:pt x="673" y="1783"/>
                      </a:lnTo>
                      <a:lnTo>
                        <a:pt x="676" y="1778"/>
                      </a:lnTo>
                      <a:lnTo>
                        <a:pt x="677" y="1770"/>
                      </a:lnTo>
                      <a:lnTo>
                        <a:pt x="684" y="1770"/>
                      </a:lnTo>
                      <a:lnTo>
                        <a:pt x="693" y="1775"/>
                      </a:lnTo>
                      <a:lnTo>
                        <a:pt x="698" y="1764"/>
                      </a:lnTo>
                      <a:lnTo>
                        <a:pt x="701" y="1762"/>
                      </a:lnTo>
                      <a:lnTo>
                        <a:pt x="708" y="1757"/>
                      </a:lnTo>
                      <a:lnTo>
                        <a:pt x="712" y="1751"/>
                      </a:lnTo>
                      <a:lnTo>
                        <a:pt x="714" y="1746"/>
                      </a:lnTo>
                      <a:lnTo>
                        <a:pt x="726" y="1742"/>
                      </a:lnTo>
                      <a:lnTo>
                        <a:pt x="740" y="1739"/>
                      </a:lnTo>
                      <a:lnTo>
                        <a:pt x="746" y="1729"/>
                      </a:lnTo>
                      <a:lnTo>
                        <a:pt x="752" y="1732"/>
                      </a:lnTo>
                      <a:lnTo>
                        <a:pt x="763" y="1726"/>
                      </a:lnTo>
                      <a:lnTo>
                        <a:pt x="764" y="1717"/>
                      </a:lnTo>
                      <a:lnTo>
                        <a:pt x="757" y="1712"/>
                      </a:lnTo>
                      <a:lnTo>
                        <a:pt x="767" y="1707"/>
                      </a:lnTo>
                      <a:lnTo>
                        <a:pt x="767" y="1703"/>
                      </a:lnTo>
                      <a:lnTo>
                        <a:pt x="765" y="1699"/>
                      </a:lnTo>
                      <a:lnTo>
                        <a:pt x="767" y="1692"/>
                      </a:lnTo>
                      <a:lnTo>
                        <a:pt x="773" y="1691"/>
                      </a:lnTo>
                      <a:lnTo>
                        <a:pt x="779" y="1681"/>
                      </a:lnTo>
                      <a:lnTo>
                        <a:pt x="796" y="1675"/>
                      </a:lnTo>
                      <a:lnTo>
                        <a:pt x="803" y="1668"/>
                      </a:lnTo>
                      <a:lnTo>
                        <a:pt x="805" y="1660"/>
                      </a:lnTo>
                      <a:lnTo>
                        <a:pt x="805" y="1653"/>
                      </a:lnTo>
                      <a:lnTo>
                        <a:pt x="801" y="1649"/>
                      </a:lnTo>
                      <a:lnTo>
                        <a:pt x="787" y="1642"/>
                      </a:lnTo>
                      <a:lnTo>
                        <a:pt x="785" y="1637"/>
                      </a:lnTo>
                      <a:lnTo>
                        <a:pt x="776" y="1633"/>
                      </a:lnTo>
                      <a:lnTo>
                        <a:pt x="762" y="1638"/>
                      </a:lnTo>
                      <a:lnTo>
                        <a:pt x="757" y="1636"/>
                      </a:lnTo>
                      <a:lnTo>
                        <a:pt x="765" y="1605"/>
                      </a:lnTo>
                      <a:lnTo>
                        <a:pt x="765" y="1600"/>
                      </a:lnTo>
                      <a:lnTo>
                        <a:pt x="779" y="1598"/>
                      </a:lnTo>
                      <a:lnTo>
                        <a:pt x="785" y="1592"/>
                      </a:lnTo>
                      <a:lnTo>
                        <a:pt x="785" y="1586"/>
                      </a:lnTo>
                      <a:lnTo>
                        <a:pt x="791" y="1582"/>
                      </a:lnTo>
                      <a:lnTo>
                        <a:pt x="791" y="1574"/>
                      </a:lnTo>
                      <a:lnTo>
                        <a:pt x="790" y="1566"/>
                      </a:lnTo>
                      <a:lnTo>
                        <a:pt x="795" y="1570"/>
                      </a:lnTo>
                      <a:lnTo>
                        <a:pt x="797" y="1561"/>
                      </a:lnTo>
                      <a:lnTo>
                        <a:pt x="805" y="1559"/>
                      </a:lnTo>
                      <a:lnTo>
                        <a:pt x="805" y="1568"/>
                      </a:lnTo>
                      <a:lnTo>
                        <a:pt x="816" y="1566"/>
                      </a:lnTo>
                      <a:lnTo>
                        <a:pt x="822" y="1561"/>
                      </a:lnTo>
                      <a:lnTo>
                        <a:pt x="822" y="1554"/>
                      </a:lnTo>
                      <a:lnTo>
                        <a:pt x="812" y="1550"/>
                      </a:lnTo>
                      <a:lnTo>
                        <a:pt x="818" y="1546"/>
                      </a:lnTo>
                      <a:lnTo>
                        <a:pt x="834" y="1545"/>
                      </a:lnTo>
                      <a:lnTo>
                        <a:pt x="843" y="1533"/>
                      </a:lnTo>
                      <a:lnTo>
                        <a:pt x="843" y="1525"/>
                      </a:lnTo>
                      <a:lnTo>
                        <a:pt x="840" y="1519"/>
                      </a:lnTo>
                      <a:lnTo>
                        <a:pt x="821" y="1502"/>
                      </a:lnTo>
                      <a:lnTo>
                        <a:pt x="827" y="1501"/>
                      </a:lnTo>
                      <a:lnTo>
                        <a:pt x="833" y="1508"/>
                      </a:lnTo>
                      <a:lnTo>
                        <a:pt x="846" y="1508"/>
                      </a:lnTo>
                      <a:lnTo>
                        <a:pt x="864" y="1490"/>
                      </a:lnTo>
                      <a:lnTo>
                        <a:pt x="870" y="1470"/>
                      </a:lnTo>
                      <a:lnTo>
                        <a:pt x="889" y="1447"/>
                      </a:lnTo>
                      <a:lnTo>
                        <a:pt x="892" y="1433"/>
                      </a:lnTo>
                      <a:lnTo>
                        <a:pt x="925" y="1415"/>
                      </a:lnTo>
                      <a:lnTo>
                        <a:pt x="950" y="1390"/>
                      </a:lnTo>
                      <a:lnTo>
                        <a:pt x="950" y="1383"/>
                      </a:lnTo>
                      <a:lnTo>
                        <a:pt x="948" y="1374"/>
                      </a:lnTo>
                      <a:lnTo>
                        <a:pt x="950" y="1362"/>
                      </a:lnTo>
                      <a:lnTo>
                        <a:pt x="953" y="1353"/>
                      </a:lnTo>
                      <a:lnTo>
                        <a:pt x="959" y="1342"/>
                      </a:lnTo>
                      <a:lnTo>
                        <a:pt x="973" y="1305"/>
                      </a:lnTo>
                      <a:lnTo>
                        <a:pt x="974" y="1296"/>
                      </a:lnTo>
                      <a:lnTo>
                        <a:pt x="974" y="1287"/>
                      </a:lnTo>
                      <a:lnTo>
                        <a:pt x="977" y="1276"/>
                      </a:lnTo>
                      <a:lnTo>
                        <a:pt x="982" y="1278"/>
                      </a:lnTo>
                      <a:lnTo>
                        <a:pt x="983" y="1287"/>
                      </a:lnTo>
                      <a:lnTo>
                        <a:pt x="978" y="1329"/>
                      </a:lnTo>
                      <a:lnTo>
                        <a:pt x="973" y="1342"/>
                      </a:lnTo>
                      <a:lnTo>
                        <a:pt x="961" y="1364"/>
                      </a:lnTo>
                      <a:lnTo>
                        <a:pt x="957" y="1378"/>
                      </a:lnTo>
                      <a:lnTo>
                        <a:pt x="957" y="1390"/>
                      </a:lnTo>
                      <a:lnTo>
                        <a:pt x="962" y="1395"/>
                      </a:lnTo>
                      <a:lnTo>
                        <a:pt x="983" y="1394"/>
                      </a:lnTo>
                      <a:lnTo>
                        <a:pt x="1002" y="1373"/>
                      </a:lnTo>
                      <a:lnTo>
                        <a:pt x="1017" y="1366"/>
                      </a:lnTo>
                      <a:lnTo>
                        <a:pt x="1027" y="1364"/>
                      </a:lnTo>
                      <a:lnTo>
                        <a:pt x="1018" y="1374"/>
                      </a:lnTo>
                      <a:lnTo>
                        <a:pt x="1011" y="1378"/>
                      </a:lnTo>
                      <a:lnTo>
                        <a:pt x="1001" y="1385"/>
                      </a:lnTo>
                      <a:lnTo>
                        <a:pt x="996" y="1395"/>
                      </a:lnTo>
                      <a:lnTo>
                        <a:pt x="988" y="1401"/>
                      </a:lnTo>
                      <a:lnTo>
                        <a:pt x="988" y="1411"/>
                      </a:lnTo>
                      <a:lnTo>
                        <a:pt x="995" y="1418"/>
                      </a:lnTo>
                      <a:lnTo>
                        <a:pt x="1021" y="1425"/>
                      </a:lnTo>
                      <a:lnTo>
                        <a:pt x="1042" y="1436"/>
                      </a:lnTo>
                      <a:lnTo>
                        <a:pt x="999" y="1428"/>
                      </a:lnTo>
                      <a:lnTo>
                        <a:pt x="983" y="1436"/>
                      </a:lnTo>
                      <a:lnTo>
                        <a:pt x="975" y="1434"/>
                      </a:lnTo>
                      <a:lnTo>
                        <a:pt x="968" y="1422"/>
                      </a:lnTo>
                      <a:lnTo>
                        <a:pt x="962" y="1423"/>
                      </a:lnTo>
                      <a:lnTo>
                        <a:pt x="954" y="1428"/>
                      </a:lnTo>
                      <a:lnTo>
                        <a:pt x="946" y="1437"/>
                      </a:lnTo>
                      <a:lnTo>
                        <a:pt x="918" y="1450"/>
                      </a:lnTo>
                      <a:lnTo>
                        <a:pt x="913" y="1459"/>
                      </a:lnTo>
                      <a:lnTo>
                        <a:pt x="916" y="1471"/>
                      </a:lnTo>
                      <a:lnTo>
                        <a:pt x="916" y="1487"/>
                      </a:lnTo>
                      <a:lnTo>
                        <a:pt x="914" y="1504"/>
                      </a:lnTo>
                      <a:lnTo>
                        <a:pt x="910" y="1513"/>
                      </a:lnTo>
                      <a:lnTo>
                        <a:pt x="902" y="1522"/>
                      </a:lnTo>
                      <a:lnTo>
                        <a:pt x="897" y="1534"/>
                      </a:lnTo>
                      <a:lnTo>
                        <a:pt x="896" y="1541"/>
                      </a:lnTo>
                      <a:lnTo>
                        <a:pt x="891" y="1551"/>
                      </a:lnTo>
                      <a:lnTo>
                        <a:pt x="888" y="1561"/>
                      </a:lnTo>
                      <a:lnTo>
                        <a:pt x="892" y="1567"/>
                      </a:lnTo>
                      <a:lnTo>
                        <a:pt x="904" y="1574"/>
                      </a:lnTo>
                      <a:lnTo>
                        <a:pt x="931" y="1557"/>
                      </a:lnTo>
                      <a:lnTo>
                        <a:pt x="936" y="1559"/>
                      </a:lnTo>
                      <a:lnTo>
                        <a:pt x="931" y="1571"/>
                      </a:lnTo>
                      <a:lnTo>
                        <a:pt x="926" y="1579"/>
                      </a:lnTo>
                      <a:lnTo>
                        <a:pt x="919" y="1586"/>
                      </a:lnTo>
                      <a:lnTo>
                        <a:pt x="913" y="1586"/>
                      </a:lnTo>
                      <a:lnTo>
                        <a:pt x="912" y="1589"/>
                      </a:lnTo>
                      <a:lnTo>
                        <a:pt x="916" y="1593"/>
                      </a:lnTo>
                      <a:lnTo>
                        <a:pt x="904" y="1589"/>
                      </a:lnTo>
                      <a:lnTo>
                        <a:pt x="902" y="1589"/>
                      </a:lnTo>
                      <a:lnTo>
                        <a:pt x="899" y="1592"/>
                      </a:lnTo>
                      <a:lnTo>
                        <a:pt x="898" y="1598"/>
                      </a:lnTo>
                      <a:lnTo>
                        <a:pt x="892" y="1592"/>
                      </a:lnTo>
                      <a:lnTo>
                        <a:pt x="888" y="1598"/>
                      </a:lnTo>
                      <a:lnTo>
                        <a:pt x="889" y="1604"/>
                      </a:lnTo>
                      <a:lnTo>
                        <a:pt x="883" y="1606"/>
                      </a:lnTo>
                      <a:lnTo>
                        <a:pt x="883" y="1615"/>
                      </a:lnTo>
                      <a:lnTo>
                        <a:pt x="892" y="1617"/>
                      </a:lnTo>
                      <a:lnTo>
                        <a:pt x="896" y="1622"/>
                      </a:lnTo>
                      <a:lnTo>
                        <a:pt x="907" y="1619"/>
                      </a:lnTo>
                      <a:lnTo>
                        <a:pt x="923" y="1617"/>
                      </a:lnTo>
                      <a:lnTo>
                        <a:pt x="923" y="1608"/>
                      </a:lnTo>
                      <a:lnTo>
                        <a:pt x="924" y="1605"/>
                      </a:lnTo>
                      <a:lnTo>
                        <a:pt x="932" y="1609"/>
                      </a:lnTo>
                      <a:lnTo>
                        <a:pt x="939" y="1614"/>
                      </a:lnTo>
                      <a:lnTo>
                        <a:pt x="948" y="1595"/>
                      </a:lnTo>
                      <a:lnTo>
                        <a:pt x="957" y="1584"/>
                      </a:lnTo>
                      <a:lnTo>
                        <a:pt x="963" y="1586"/>
                      </a:lnTo>
                      <a:lnTo>
                        <a:pt x="970" y="1581"/>
                      </a:lnTo>
                      <a:lnTo>
                        <a:pt x="970" y="1592"/>
                      </a:lnTo>
                      <a:lnTo>
                        <a:pt x="968" y="1603"/>
                      </a:lnTo>
                      <a:lnTo>
                        <a:pt x="980" y="1583"/>
                      </a:lnTo>
                      <a:lnTo>
                        <a:pt x="980" y="1572"/>
                      </a:lnTo>
                      <a:lnTo>
                        <a:pt x="993" y="1565"/>
                      </a:lnTo>
                      <a:lnTo>
                        <a:pt x="997" y="1568"/>
                      </a:lnTo>
                      <a:lnTo>
                        <a:pt x="1002" y="1560"/>
                      </a:lnTo>
                      <a:lnTo>
                        <a:pt x="1000" y="1550"/>
                      </a:lnTo>
                      <a:lnTo>
                        <a:pt x="1001" y="1546"/>
                      </a:lnTo>
                      <a:lnTo>
                        <a:pt x="1005" y="1540"/>
                      </a:lnTo>
                      <a:lnTo>
                        <a:pt x="1007" y="1554"/>
                      </a:lnTo>
                      <a:lnTo>
                        <a:pt x="1011" y="1566"/>
                      </a:lnTo>
                      <a:lnTo>
                        <a:pt x="1013" y="1551"/>
                      </a:lnTo>
                      <a:lnTo>
                        <a:pt x="1015" y="1540"/>
                      </a:lnTo>
                      <a:lnTo>
                        <a:pt x="1020" y="1534"/>
                      </a:lnTo>
                      <a:lnTo>
                        <a:pt x="1020" y="1524"/>
                      </a:lnTo>
                      <a:lnTo>
                        <a:pt x="1023" y="1536"/>
                      </a:lnTo>
                      <a:lnTo>
                        <a:pt x="1028" y="1534"/>
                      </a:lnTo>
                      <a:lnTo>
                        <a:pt x="1033" y="1534"/>
                      </a:lnTo>
                      <a:lnTo>
                        <a:pt x="1038" y="1538"/>
                      </a:lnTo>
                      <a:lnTo>
                        <a:pt x="1055" y="1540"/>
                      </a:lnTo>
                      <a:lnTo>
                        <a:pt x="1064" y="1534"/>
                      </a:lnTo>
                      <a:lnTo>
                        <a:pt x="1069" y="1533"/>
                      </a:lnTo>
                      <a:lnTo>
                        <a:pt x="1074" y="1518"/>
                      </a:lnTo>
                      <a:lnTo>
                        <a:pt x="1077" y="1519"/>
                      </a:lnTo>
                      <a:lnTo>
                        <a:pt x="1083" y="1517"/>
                      </a:lnTo>
                      <a:lnTo>
                        <a:pt x="1088" y="1509"/>
                      </a:lnTo>
                      <a:lnTo>
                        <a:pt x="1085" y="1508"/>
                      </a:lnTo>
                      <a:lnTo>
                        <a:pt x="1082" y="1504"/>
                      </a:lnTo>
                      <a:lnTo>
                        <a:pt x="1076" y="1506"/>
                      </a:lnTo>
                      <a:lnTo>
                        <a:pt x="1081" y="1496"/>
                      </a:lnTo>
                      <a:lnTo>
                        <a:pt x="1088" y="1486"/>
                      </a:lnTo>
                      <a:lnTo>
                        <a:pt x="1093" y="1486"/>
                      </a:lnTo>
                      <a:lnTo>
                        <a:pt x="1096" y="1476"/>
                      </a:lnTo>
                      <a:lnTo>
                        <a:pt x="1091" y="1469"/>
                      </a:lnTo>
                      <a:lnTo>
                        <a:pt x="1082" y="1477"/>
                      </a:lnTo>
                      <a:lnTo>
                        <a:pt x="1076" y="1477"/>
                      </a:lnTo>
                      <a:lnTo>
                        <a:pt x="1065" y="1482"/>
                      </a:lnTo>
                      <a:lnTo>
                        <a:pt x="1064" y="1474"/>
                      </a:lnTo>
                      <a:lnTo>
                        <a:pt x="1074" y="1470"/>
                      </a:lnTo>
                      <a:lnTo>
                        <a:pt x="1082" y="1463"/>
                      </a:lnTo>
                      <a:lnTo>
                        <a:pt x="1083" y="1453"/>
                      </a:lnTo>
                      <a:lnTo>
                        <a:pt x="1076" y="1458"/>
                      </a:lnTo>
                      <a:lnTo>
                        <a:pt x="1076" y="1453"/>
                      </a:lnTo>
                      <a:lnTo>
                        <a:pt x="1066" y="1454"/>
                      </a:lnTo>
                      <a:lnTo>
                        <a:pt x="1066" y="1448"/>
                      </a:lnTo>
                      <a:lnTo>
                        <a:pt x="1063" y="1447"/>
                      </a:lnTo>
                      <a:lnTo>
                        <a:pt x="1066" y="1439"/>
                      </a:lnTo>
                      <a:lnTo>
                        <a:pt x="1077" y="1436"/>
                      </a:lnTo>
                      <a:lnTo>
                        <a:pt x="1083" y="1425"/>
                      </a:lnTo>
                      <a:lnTo>
                        <a:pt x="1074" y="1423"/>
                      </a:lnTo>
                      <a:lnTo>
                        <a:pt x="1082" y="1411"/>
                      </a:lnTo>
                      <a:lnTo>
                        <a:pt x="1086" y="1409"/>
                      </a:lnTo>
                      <a:lnTo>
                        <a:pt x="1090" y="1417"/>
                      </a:lnTo>
                      <a:lnTo>
                        <a:pt x="1093" y="1416"/>
                      </a:lnTo>
                      <a:lnTo>
                        <a:pt x="1098" y="1405"/>
                      </a:lnTo>
                      <a:lnTo>
                        <a:pt x="1109" y="1394"/>
                      </a:lnTo>
                      <a:lnTo>
                        <a:pt x="1109" y="1404"/>
                      </a:lnTo>
                      <a:lnTo>
                        <a:pt x="1099" y="1421"/>
                      </a:lnTo>
                      <a:lnTo>
                        <a:pt x="1096" y="1431"/>
                      </a:lnTo>
                      <a:lnTo>
                        <a:pt x="1102" y="1437"/>
                      </a:lnTo>
                      <a:lnTo>
                        <a:pt x="1111" y="1436"/>
                      </a:lnTo>
                      <a:lnTo>
                        <a:pt x="1114" y="1431"/>
                      </a:lnTo>
                      <a:lnTo>
                        <a:pt x="1114" y="1415"/>
                      </a:lnTo>
                      <a:lnTo>
                        <a:pt x="1115" y="1405"/>
                      </a:lnTo>
                      <a:lnTo>
                        <a:pt x="1120" y="1418"/>
                      </a:lnTo>
                      <a:lnTo>
                        <a:pt x="1120" y="1426"/>
                      </a:lnTo>
                      <a:lnTo>
                        <a:pt x="1128" y="1427"/>
                      </a:lnTo>
                      <a:lnTo>
                        <a:pt x="1144" y="1425"/>
                      </a:lnTo>
                      <a:lnTo>
                        <a:pt x="1150" y="1426"/>
                      </a:lnTo>
                      <a:lnTo>
                        <a:pt x="1160" y="1423"/>
                      </a:lnTo>
                      <a:lnTo>
                        <a:pt x="1166" y="1414"/>
                      </a:lnTo>
                      <a:lnTo>
                        <a:pt x="1178" y="1409"/>
                      </a:lnTo>
                      <a:lnTo>
                        <a:pt x="1190" y="1409"/>
                      </a:lnTo>
                      <a:lnTo>
                        <a:pt x="1189" y="1412"/>
                      </a:lnTo>
                      <a:lnTo>
                        <a:pt x="1173" y="1415"/>
                      </a:lnTo>
                      <a:lnTo>
                        <a:pt x="1173" y="1422"/>
                      </a:lnTo>
                      <a:lnTo>
                        <a:pt x="1171" y="1432"/>
                      </a:lnTo>
                      <a:lnTo>
                        <a:pt x="1171" y="1439"/>
                      </a:lnTo>
                      <a:lnTo>
                        <a:pt x="1177" y="1442"/>
                      </a:lnTo>
                      <a:lnTo>
                        <a:pt x="1194" y="1436"/>
                      </a:lnTo>
                      <a:lnTo>
                        <a:pt x="1195" y="1441"/>
                      </a:lnTo>
                      <a:lnTo>
                        <a:pt x="1179" y="1450"/>
                      </a:lnTo>
                      <a:lnTo>
                        <a:pt x="1168" y="1454"/>
                      </a:lnTo>
                      <a:lnTo>
                        <a:pt x="1183" y="1457"/>
                      </a:lnTo>
                      <a:lnTo>
                        <a:pt x="1190" y="1448"/>
                      </a:lnTo>
                      <a:lnTo>
                        <a:pt x="1200" y="1443"/>
                      </a:lnTo>
                      <a:lnTo>
                        <a:pt x="1204" y="1446"/>
                      </a:lnTo>
                      <a:lnTo>
                        <a:pt x="1190" y="1463"/>
                      </a:lnTo>
                      <a:lnTo>
                        <a:pt x="1208" y="1458"/>
                      </a:lnTo>
                      <a:lnTo>
                        <a:pt x="1212" y="1461"/>
                      </a:lnTo>
                      <a:lnTo>
                        <a:pt x="1222" y="1460"/>
                      </a:lnTo>
                      <a:lnTo>
                        <a:pt x="1224" y="1463"/>
                      </a:lnTo>
                      <a:lnTo>
                        <a:pt x="1216" y="1475"/>
                      </a:lnTo>
                      <a:lnTo>
                        <a:pt x="1224" y="1477"/>
                      </a:lnTo>
                      <a:lnTo>
                        <a:pt x="1238" y="1495"/>
                      </a:lnTo>
                      <a:lnTo>
                        <a:pt x="1246" y="1498"/>
                      </a:lnTo>
                      <a:lnTo>
                        <a:pt x="1253" y="1497"/>
                      </a:lnTo>
                      <a:lnTo>
                        <a:pt x="1253" y="1493"/>
                      </a:lnTo>
                      <a:lnTo>
                        <a:pt x="1254" y="1490"/>
                      </a:lnTo>
                      <a:lnTo>
                        <a:pt x="1254" y="1485"/>
                      </a:lnTo>
                      <a:lnTo>
                        <a:pt x="1258" y="1482"/>
                      </a:lnTo>
                      <a:lnTo>
                        <a:pt x="1263" y="1481"/>
                      </a:lnTo>
                      <a:lnTo>
                        <a:pt x="1268" y="1485"/>
                      </a:lnTo>
                      <a:lnTo>
                        <a:pt x="1270" y="1491"/>
                      </a:lnTo>
                      <a:lnTo>
                        <a:pt x="1270" y="1500"/>
                      </a:lnTo>
                      <a:lnTo>
                        <a:pt x="1279" y="1506"/>
                      </a:lnTo>
                      <a:lnTo>
                        <a:pt x="1284" y="1512"/>
                      </a:lnTo>
                      <a:lnTo>
                        <a:pt x="1287" y="1514"/>
                      </a:lnTo>
                      <a:lnTo>
                        <a:pt x="1289" y="1509"/>
                      </a:lnTo>
                      <a:lnTo>
                        <a:pt x="1296" y="1514"/>
                      </a:lnTo>
                      <a:lnTo>
                        <a:pt x="1301" y="1513"/>
                      </a:lnTo>
                      <a:lnTo>
                        <a:pt x="1307" y="1517"/>
                      </a:lnTo>
                      <a:lnTo>
                        <a:pt x="1313" y="1524"/>
                      </a:lnTo>
                      <a:lnTo>
                        <a:pt x="1313" y="1528"/>
                      </a:lnTo>
                      <a:lnTo>
                        <a:pt x="1312" y="1531"/>
                      </a:lnTo>
                      <a:lnTo>
                        <a:pt x="1316" y="1534"/>
                      </a:lnTo>
                      <a:lnTo>
                        <a:pt x="1324" y="1535"/>
                      </a:lnTo>
                      <a:lnTo>
                        <a:pt x="1337" y="1530"/>
                      </a:lnTo>
                      <a:lnTo>
                        <a:pt x="1370" y="1529"/>
                      </a:lnTo>
                      <a:lnTo>
                        <a:pt x="1373" y="1523"/>
                      </a:lnTo>
                      <a:lnTo>
                        <a:pt x="1383" y="1528"/>
                      </a:lnTo>
                      <a:lnTo>
                        <a:pt x="1387" y="1523"/>
                      </a:lnTo>
                      <a:lnTo>
                        <a:pt x="1399" y="1525"/>
                      </a:lnTo>
                      <a:lnTo>
                        <a:pt x="1405" y="1531"/>
                      </a:lnTo>
                      <a:lnTo>
                        <a:pt x="1437" y="1538"/>
                      </a:lnTo>
                      <a:lnTo>
                        <a:pt x="1445" y="1539"/>
                      </a:lnTo>
                      <a:lnTo>
                        <a:pt x="1459" y="1531"/>
                      </a:lnTo>
                      <a:lnTo>
                        <a:pt x="1466" y="1536"/>
                      </a:lnTo>
                      <a:lnTo>
                        <a:pt x="1467" y="1539"/>
                      </a:lnTo>
                      <a:lnTo>
                        <a:pt x="1459" y="1541"/>
                      </a:lnTo>
                      <a:lnTo>
                        <a:pt x="1458" y="1545"/>
                      </a:lnTo>
                      <a:lnTo>
                        <a:pt x="1463" y="1549"/>
                      </a:lnTo>
                      <a:lnTo>
                        <a:pt x="1483" y="1557"/>
                      </a:lnTo>
                      <a:lnTo>
                        <a:pt x="1504" y="1562"/>
                      </a:lnTo>
                      <a:lnTo>
                        <a:pt x="1522" y="1565"/>
                      </a:lnTo>
                      <a:lnTo>
                        <a:pt x="1540" y="1556"/>
                      </a:lnTo>
                      <a:lnTo>
                        <a:pt x="1555" y="1538"/>
                      </a:lnTo>
                      <a:lnTo>
                        <a:pt x="1559" y="1529"/>
                      </a:lnTo>
                      <a:lnTo>
                        <a:pt x="1563" y="1525"/>
                      </a:lnTo>
                      <a:lnTo>
                        <a:pt x="1574" y="1540"/>
                      </a:lnTo>
                      <a:lnTo>
                        <a:pt x="1580" y="1546"/>
                      </a:lnTo>
                      <a:lnTo>
                        <a:pt x="1590" y="1550"/>
                      </a:lnTo>
                      <a:lnTo>
                        <a:pt x="1586" y="1551"/>
                      </a:lnTo>
                      <a:lnTo>
                        <a:pt x="1579" y="1557"/>
                      </a:lnTo>
                      <a:lnTo>
                        <a:pt x="1579" y="1565"/>
                      </a:lnTo>
                      <a:lnTo>
                        <a:pt x="1580" y="1571"/>
                      </a:lnTo>
                      <a:lnTo>
                        <a:pt x="1581" y="1578"/>
                      </a:lnTo>
                      <a:lnTo>
                        <a:pt x="1579" y="1582"/>
                      </a:lnTo>
                      <a:lnTo>
                        <a:pt x="1574" y="1577"/>
                      </a:lnTo>
                      <a:lnTo>
                        <a:pt x="1572" y="1557"/>
                      </a:lnTo>
                      <a:lnTo>
                        <a:pt x="1574" y="1552"/>
                      </a:lnTo>
                      <a:lnTo>
                        <a:pt x="1574" y="1545"/>
                      </a:lnTo>
                      <a:lnTo>
                        <a:pt x="1570" y="1539"/>
                      </a:lnTo>
                      <a:lnTo>
                        <a:pt x="1567" y="1536"/>
                      </a:lnTo>
                      <a:lnTo>
                        <a:pt x="1563" y="1541"/>
                      </a:lnTo>
                      <a:lnTo>
                        <a:pt x="1561" y="1546"/>
                      </a:lnTo>
                      <a:lnTo>
                        <a:pt x="1561" y="1560"/>
                      </a:lnTo>
                      <a:lnTo>
                        <a:pt x="1564" y="1563"/>
                      </a:lnTo>
                      <a:lnTo>
                        <a:pt x="1564" y="1570"/>
                      </a:lnTo>
                      <a:lnTo>
                        <a:pt x="1563" y="1574"/>
                      </a:lnTo>
                      <a:lnTo>
                        <a:pt x="1560" y="1578"/>
                      </a:lnTo>
                      <a:lnTo>
                        <a:pt x="1555" y="1579"/>
                      </a:lnTo>
                      <a:lnTo>
                        <a:pt x="1548" y="1587"/>
                      </a:lnTo>
                      <a:lnTo>
                        <a:pt x="1552" y="1592"/>
                      </a:lnTo>
                      <a:lnTo>
                        <a:pt x="1567" y="1595"/>
                      </a:lnTo>
                      <a:lnTo>
                        <a:pt x="1567" y="1599"/>
                      </a:lnTo>
                      <a:lnTo>
                        <a:pt x="1572" y="1601"/>
                      </a:lnTo>
                      <a:lnTo>
                        <a:pt x="1579" y="1601"/>
                      </a:lnTo>
                      <a:lnTo>
                        <a:pt x="1581" y="1603"/>
                      </a:lnTo>
                      <a:lnTo>
                        <a:pt x="1580" y="1606"/>
                      </a:lnTo>
                      <a:lnTo>
                        <a:pt x="1598" y="1614"/>
                      </a:lnTo>
                      <a:lnTo>
                        <a:pt x="1612" y="1627"/>
                      </a:lnTo>
                      <a:lnTo>
                        <a:pt x="1612" y="1624"/>
                      </a:lnTo>
                      <a:lnTo>
                        <a:pt x="1615" y="1620"/>
                      </a:lnTo>
                      <a:lnTo>
                        <a:pt x="1629" y="1620"/>
                      </a:lnTo>
                      <a:lnTo>
                        <a:pt x="1630" y="1619"/>
                      </a:lnTo>
                      <a:lnTo>
                        <a:pt x="1631" y="1608"/>
                      </a:lnTo>
                      <a:lnTo>
                        <a:pt x="1628" y="1599"/>
                      </a:lnTo>
                      <a:lnTo>
                        <a:pt x="1630" y="1598"/>
                      </a:lnTo>
                      <a:lnTo>
                        <a:pt x="1635" y="1600"/>
                      </a:lnTo>
                      <a:lnTo>
                        <a:pt x="1638" y="1595"/>
                      </a:lnTo>
                      <a:lnTo>
                        <a:pt x="1635" y="1592"/>
                      </a:lnTo>
                      <a:lnTo>
                        <a:pt x="1608" y="1557"/>
                      </a:lnTo>
                      <a:lnTo>
                        <a:pt x="1603" y="1546"/>
                      </a:lnTo>
                      <a:lnTo>
                        <a:pt x="1590" y="1535"/>
                      </a:lnTo>
                      <a:lnTo>
                        <a:pt x="1583" y="1529"/>
                      </a:lnTo>
                      <a:lnTo>
                        <a:pt x="1587" y="1529"/>
                      </a:lnTo>
                      <a:lnTo>
                        <a:pt x="1587" y="1523"/>
                      </a:lnTo>
                      <a:lnTo>
                        <a:pt x="1587" y="1501"/>
                      </a:lnTo>
                      <a:lnTo>
                        <a:pt x="1554" y="1502"/>
                      </a:lnTo>
                      <a:lnTo>
                        <a:pt x="1542" y="1517"/>
                      </a:lnTo>
                      <a:lnTo>
                        <a:pt x="1536" y="1514"/>
                      </a:lnTo>
                      <a:lnTo>
                        <a:pt x="1521" y="1503"/>
                      </a:lnTo>
                      <a:lnTo>
                        <a:pt x="1506" y="1514"/>
                      </a:lnTo>
                      <a:lnTo>
                        <a:pt x="1486" y="1502"/>
                      </a:lnTo>
                      <a:lnTo>
                        <a:pt x="1486" y="14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6" name="Freeform 276"/>
                <p:cNvSpPr>
                  <a:spLocks noChangeAspect="1"/>
                </p:cNvSpPr>
                <p:nvPr/>
              </p:nvSpPr>
              <p:spPr bwMode="gray">
                <a:xfrm>
                  <a:off x="999" y="1668"/>
                  <a:ext cx="91" cy="101"/>
                </a:xfrm>
                <a:custGeom>
                  <a:avLst/>
                  <a:gdLst/>
                  <a:ahLst/>
                  <a:cxnLst>
                    <a:cxn ang="0">
                      <a:pos x="39" y="90"/>
                    </a:cxn>
                    <a:cxn ang="0">
                      <a:pos x="91" y="60"/>
                    </a:cxn>
                    <a:cxn ang="0">
                      <a:pos x="103" y="29"/>
                    </a:cxn>
                    <a:cxn ang="0">
                      <a:pos x="162" y="7"/>
                    </a:cxn>
                    <a:cxn ang="0">
                      <a:pos x="192" y="55"/>
                    </a:cxn>
                    <a:cxn ang="0">
                      <a:pos x="214" y="100"/>
                    </a:cxn>
                    <a:cxn ang="0">
                      <a:pos x="292" y="206"/>
                    </a:cxn>
                    <a:cxn ang="0">
                      <a:pos x="322" y="262"/>
                    </a:cxn>
                    <a:cxn ang="0">
                      <a:pos x="334" y="292"/>
                    </a:cxn>
                    <a:cxn ang="0">
                      <a:pos x="353" y="335"/>
                    </a:cxn>
                    <a:cxn ang="0">
                      <a:pos x="450" y="384"/>
                    </a:cxn>
                    <a:cxn ang="0">
                      <a:pos x="451" y="416"/>
                    </a:cxn>
                    <a:cxn ang="0">
                      <a:pos x="451" y="474"/>
                    </a:cxn>
                    <a:cxn ang="0">
                      <a:pos x="424" y="498"/>
                    </a:cxn>
                    <a:cxn ang="0">
                      <a:pos x="404" y="506"/>
                    </a:cxn>
                    <a:cxn ang="0">
                      <a:pos x="416" y="479"/>
                    </a:cxn>
                    <a:cxn ang="0">
                      <a:pos x="421" y="454"/>
                    </a:cxn>
                    <a:cxn ang="0">
                      <a:pos x="407" y="439"/>
                    </a:cxn>
                    <a:cxn ang="0">
                      <a:pos x="394" y="390"/>
                    </a:cxn>
                    <a:cxn ang="0">
                      <a:pos x="389" y="378"/>
                    </a:cxn>
                    <a:cxn ang="0">
                      <a:pos x="362" y="396"/>
                    </a:cxn>
                    <a:cxn ang="0">
                      <a:pos x="354" y="418"/>
                    </a:cxn>
                    <a:cxn ang="0">
                      <a:pos x="338" y="431"/>
                    </a:cxn>
                    <a:cxn ang="0">
                      <a:pos x="342" y="405"/>
                    </a:cxn>
                    <a:cxn ang="0">
                      <a:pos x="369" y="366"/>
                    </a:cxn>
                    <a:cxn ang="0">
                      <a:pos x="328" y="320"/>
                    </a:cxn>
                    <a:cxn ang="0">
                      <a:pos x="302" y="305"/>
                    </a:cxn>
                    <a:cxn ang="0">
                      <a:pos x="305" y="299"/>
                    </a:cxn>
                    <a:cxn ang="0">
                      <a:pos x="286" y="282"/>
                    </a:cxn>
                    <a:cxn ang="0">
                      <a:pos x="275" y="276"/>
                    </a:cxn>
                    <a:cxn ang="0">
                      <a:pos x="279" y="260"/>
                    </a:cxn>
                    <a:cxn ang="0">
                      <a:pos x="268" y="246"/>
                    </a:cxn>
                    <a:cxn ang="0">
                      <a:pos x="267" y="229"/>
                    </a:cxn>
                    <a:cxn ang="0">
                      <a:pos x="284" y="238"/>
                    </a:cxn>
                    <a:cxn ang="0">
                      <a:pos x="276" y="219"/>
                    </a:cxn>
                    <a:cxn ang="0">
                      <a:pos x="264" y="198"/>
                    </a:cxn>
                    <a:cxn ang="0">
                      <a:pos x="254" y="203"/>
                    </a:cxn>
                    <a:cxn ang="0">
                      <a:pos x="251" y="190"/>
                    </a:cxn>
                    <a:cxn ang="0">
                      <a:pos x="256" y="169"/>
                    </a:cxn>
                    <a:cxn ang="0">
                      <a:pos x="233" y="183"/>
                    </a:cxn>
                    <a:cxn ang="0">
                      <a:pos x="219" y="165"/>
                    </a:cxn>
                    <a:cxn ang="0">
                      <a:pos x="178" y="124"/>
                    </a:cxn>
                    <a:cxn ang="0">
                      <a:pos x="156" y="52"/>
                    </a:cxn>
                    <a:cxn ang="0">
                      <a:pos x="150" y="63"/>
                    </a:cxn>
                    <a:cxn ang="0">
                      <a:pos x="172" y="142"/>
                    </a:cxn>
                    <a:cxn ang="0">
                      <a:pos x="152" y="142"/>
                    </a:cxn>
                    <a:cxn ang="0">
                      <a:pos x="133" y="127"/>
                    </a:cxn>
                    <a:cxn ang="0">
                      <a:pos x="117" y="90"/>
                    </a:cxn>
                    <a:cxn ang="0">
                      <a:pos x="90" y="85"/>
                    </a:cxn>
                    <a:cxn ang="0">
                      <a:pos x="71" y="82"/>
                    </a:cxn>
                    <a:cxn ang="0">
                      <a:pos x="77" y="95"/>
                    </a:cxn>
                    <a:cxn ang="0">
                      <a:pos x="98" y="121"/>
                    </a:cxn>
                    <a:cxn ang="0">
                      <a:pos x="117" y="141"/>
                    </a:cxn>
                    <a:cxn ang="0">
                      <a:pos x="97" y="149"/>
                    </a:cxn>
                    <a:cxn ang="0">
                      <a:pos x="48" y="135"/>
                    </a:cxn>
                    <a:cxn ang="0">
                      <a:pos x="27" y="116"/>
                    </a:cxn>
                    <a:cxn ang="0">
                      <a:pos x="5" y="47"/>
                    </a:cxn>
                  </a:cxnLst>
                  <a:rect l="0" t="0" r="r" b="b"/>
                  <a:pathLst>
                    <a:path w="456" h="507">
                      <a:moveTo>
                        <a:pt x="10" y="44"/>
                      </a:moveTo>
                      <a:lnTo>
                        <a:pt x="26" y="57"/>
                      </a:lnTo>
                      <a:lnTo>
                        <a:pt x="36" y="81"/>
                      </a:lnTo>
                      <a:lnTo>
                        <a:pt x="39" y="87"/>
                      </a:lnTo>
                      <a:lnTo>
                        <a:pt x="39" y="90"/>
                      </a:lnTo>
                      <a:lnTo>
                        <a:pt x="42" y="92"/>
                      </a:lnTo>
                      <a:lnTo>
                        <a:pt x="55" y="87"/>
                      </a:lnTo>
                      <a:lnTo>
                        <a:pt x="71" y="73"/>
                      </a:lnTo>
                      <a:lnTo>
                        <a:pt x="87" y="68"/>
                      </a:lnTo>
                      <a:lnTo>
                        <a:pt x="91" y="60"/>
                      </a:lnTo>
                      <a:lnTo>
                        <a:pt x="91" y="51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2" y="41"/>
                      </a:lnTo>
                      <a:lnTo>
                        <a:pt x="103" y="29"/>
                      </a:lnTo>
                      <a:lnTo>
                        <a:pt x="108" y="23"/>
                      </a:lnTo>
                      <a:lnTo>
                        <a:pt x="129" y="17"/>
                      </a:lnTo>
                      <a:lnTo>
                        <a:pt x="151" y="0"/>
                      </a:lnTo>
                      <a:lnTo>
                        <a:pt x="156" y="1"/>
                      </a:lnTo>
                      <a:lnTo>
                        <a:pt x="162" y="7"/>
                      </a:lnTo>
                      <a:lnTo>
                        <a:pt x="171" y="25"/>
                      </a:lnTo>
                      <a:lnTo>
                        <a:pt x="174" y="29"/>
                      </a:lnTo>
                      <a:lnTo>
                        <a:pt x="179" y="29"/>
                      </a:lnTo>
                      <a:lnTo>
                        <a:pt x="183" y="41"/>
                      </a:lnTo>
                      <a:lnTo>
                        <a:pt x="192" y="55"/>
                      </a:lnTo>
                      <a:lnTo>
                        <a:pt x="194" y="63"/>
                      </a:lnTo>
                      <a:lnTo>
                        <a:pt x="206" y="74"/>
                      </a:lnTo>
                      <a:lnTo>
                        <a:pt x="210" y="90"/>
                      </a:lnTo>
                      <a:lnTo>
                        <a:pt x="210" y="93"/>
                      </a:lnTo>
                      <a:lnTo>
                        <a:pt x="214" y="100"/>
                      </a:lnTo>
                      <a:lnTo>
                        <a:pt x="235" y="109"/>
                      </a:lnTo>
                      <a:lnTo>
                        <a:pt x="246" y="120"/>
                      </a:lnTo>
                      <a:lnTo>
                        <a:pt x="253" y="141"/>
                      </a:lnTo>
                      <a:lnTo>
                        <a:pt x="264" y="160"/>
                      </a:lnTo>
                      <a:lnTo>
                        <a:pt x="292" y="206"/>
                      </a:lnTo>
                      <a:lnTo>
                        <a:pt x="299" y="224"/>
                      </a:lnTo>
                      <a:lnTo>
                        <a:pt x="300" y="227"/>
                      </a:lnTo>
                      <a:lnTo>
                        <a:pt x="303" y="227"/>
                      </a:lnTo>
                      <a:lnTo>
                        <a:pt x="308" y="245"/>
                      </a:lnTo>
                      <a:lnTo>
                        <a:pt x="322" y="262"/>
                      </a:lnTo>
                      <a:lnTo>
                        <a:pt x="326" y="270"/>
                      </a:lnTo>
                      <a:lnTo>
                        <a:pt x="326" y="273"/>
                      </a:lnTo>
                      <a:lnTo>
                        <a:pt x="323" y="278"/>
                      </a:lnTo>
                      <a:lnTo>
                        <a:pt x="324" y="283"/>
                      </a:lnTo>
                      <a:lnTo>
                        <a:pt x="334" y="292"/>
                      </a:lnTo>
                      <a:lnTo>
                        <a:pt x="338" y="299"/>
                      </a:lnTo>
                      <a:lnTo>
                        <a:pt x="338" y="303"/>
                      </a:lnTo>
                      <a:lnTo>
                        <a:pt x="343" y="320"/>
                      </a:lnTo>
                      <a:lnTo>
                        <a:pt x="348" y="329"/>
                      </a:lnTo>
                      <a:lnTo>
                        <a:pt x="353" y="335"/>
                      </a:lnTo>
                      <a:lnTo>
                        <a:pt x="365" y="342"/>
                      </a:lnTo>
                      <a:lnTo>
                        <a:pt x="401" y="352"/>
                      </a:lnTo>
                      <a:lnTo>
                        <a:pt x="426" y="373"/>
                      </a:lnTo>
                      <a:lnTo>
                        <a:pt x="431" y="379"/>
                      </a:lnTo>
                      <a:lnTo>
                        <a:pt x="450" y="384"/>
                      </a:lnTo>
                      <a:lnTo>
                        <a:pt x="452" y="388"/>
                      </a:lnTo>
                      <a:lnTo>
                        <a:pt x="456" y="394"/>
                      </a:lnTo>
                      <a:lnTo>
                        <a:pt x="456" y="396"/>
                      </a:lnTo>
                      <a:lnTo>
                        <a:pt x="453" y="401"/>
                      </a:lnTo>
                      <a:lnTo>
                        <a:pt x="451" y="416"/>
                      </a:lnTo>
                      <a:lnTo>
                        <a:pt x="451" y="443"/>
                      </a:lnTo>
                      <a:lnTo>
                        <a:pt x="456" y="459"/>
                      </a:lnTo>
                      <a:lnTo>
                        <a:pt x="456" y="464"/>
                      </a:lnTo>
                      <a:lnTo>
                        <a:pt x="453" y="470"/>
                      </a:lnTo>
                      <a:lnTo>
                        <a:pt x="451" y="474"/>
                      </a:lnTo>
                      <a:lnTo>
                        <a:pt x="450" y="481"/>
                      </a:lnTo>
                      <a:lnTo>
                        <a:pt x="441" y="480"/>
                      </a:lnTo>
                      <a:lnTo>
                        <a:pt x="435" y="488"/>
                      </a:lnTo>
                      <a:lnTo>
                        <a:pt x="429" y="496"/>
                      </a:lnTo>
                      <a:lnTo>
                        <a:pt x="424" y="498"/>
                      </a:lnTo>
                      <a:lnTo>
                        <a:pt x="419" y="498"/>
                      </a:lnTo>
                      <a:lnTo>
                        <a:pt x="415" y="503"/>
                      </a:lnTo>
                      <a:lnTo>
                        <a:pt x="410" y="496"/>
                      </a:lnTo>
                      <a:lnTo>
                        <a:pt x="409" y="507"/>
                      </a:lnTo>
                      <a:lnTo>
                        <a:pt x="404" y="506"/>
                      </a:lnTo>
                      <a:lnTo>
                        <a:pt x="403" y="496"/>
                      </a:lnTo>
                      <a:lnTo>
                        <a:pt x="403" y="482"/>
                      </a:lnTo>
                      <a:lnTo>
                        <a:pt x="409" y="480"/>
                      </a:lnTo>
                      <a:lnTo>
                        <a:pt x="413" y="482"/>
                      </a:lnTo>
                      <a:lnTo>
                        <a:pt x="416" y="479"/>
                      </a:lnTo>
                      <a:lnTo>
                        <a:pt x="419" y="480"/>
                      </a:lnTo>
                      <a:lnTo>
                        <a:pt x="421" y="475"/>
                      </a:lnTo>
                      <a:lnTo>
                        <a:pt x="425" y="474"/>
                      </a:lnTo>
                      <a:lnTo>
                        <a:pt x="423" y="467"/>
                      </a:lnTo>
                      <a:lnTo>
                        <a:pt x="421" y="454"/>
                      </a:lnTo>
                      <a:lnTo>
                        <a:pt x="416" y="453"/>
                      </a:lnTo>
                      <a:lnTo>
                        <a:pt x="414" y="456"/>
                      </a:lnTo>
                      <a:lnTo>
                        <a:pt x="410" y="456"/>
                      </a:lnTo>
                      <a:lnTo>
                        <a:pt x="408" y="454"/>
                      </a:lnTo>
                      <a:lnTo>
                        <a:pt x="407" y="439"/>
                      </a:lnTo>
                      <a:lnTo>
                        <a:pt x="408" y="432"/>
                      </a:lnTo>
                      <a:lnTo>
                        <a:pt x="405" y="426"/>
                      </a:lnTo>
                      <a:lnTo>
                        <a:pt x="404" y="416"/>
                      </a:lnTo>
                      <a:lnTo>
                        <a:pt x="397" y="402"/>
                      </a:lnTo>
                      <a:lnTo>
                        <a:pt x="394" y="390"/>
                      </a:lnTo>
                      <a:lnTo>
                        <a:pt x="392" y="395"/>
                      </a:lnTo>
                      <a:lnTo>
                        <a:pt x="393" y="388"/>
                      </a:lnTo>
                      <a:lnTo>
                        <a:pt x="397" y="382"/>
                      </a:lnTo>
                      <a:lnTo>
                        <a:pt x="394" y="377"/>
                      </a:lnTo>
                      <a:lnTo>
                        <a:pt x="389" y="378"/>
                      </a:lnTo>
                      <a:lnTo>
                        <a:pt x="382" y="386"/>
                      </a:lnTo>
                      <a:lnTo>
                        <a:pt x="377" y="390"/>
                      </a:lnTo>
                      <a:lnTo>
                        <a:pt x="375" y="396"/>
                      </a:lnTo>
                      <a:lnTo>
                        <a:pt x="367" y="393"/>
                      </a:lnTo>
                      <a:lnTo>
                        <a:pt x="362" y="396"/>
                      </a:lnTo>
                      <a:lnTo>
                        <a:pt x="356" y="400"/>
                      </a:lnTo>
                      <a:lnTo>
                        <a:pt x="358" y="404"/>
                      </a:lnTo>
                      <a:lnTo>
                        <a:pt x="355" y="411"/>
                      </a:lnTo>
                      <a:lnTo>
                        <a:pt x="354" y="415"/>
                      </a:lnTo>
                      <a:lnTo>
                        <a:pt x="354" y="418"/>
                      </a:lnTo>
                      <a:lnTo>
                        <a:pt x="350" y="423"/>
                      </a:lnTo>
                      <a:lnTo>
                        <a:pt x="346" y="423"/>
                      </a:lnTo>
                      <a:lnTo>
                        <a:pt x="346" y="429"/>
                      </a:lnTo>
                      <a:lnTo>
                        <a:pt x="342" y="434"/>
                      </a:lnTo>
                      <a:lnTo>
                        <a:pt x="338" y="431"/>
                      </a:lnTo>
                      <a:lnTo>
                        <a:pt x="333" y="423"/>
                      </a:lnTo>
                      <a:lnTo>
                        <a:pt x="331" y="416"/>
                      </a:lnTo>
                      <a:lnTo>
                        <a:pt x="332" y="411"/>
                      </a:lnTo>
                      <a:lnTo>
                        <a:pt x="337" y="410"/>
                      </a:lnTo>
                      <a:lnTo>
                        <a:pt x="342" y="405"/>
                      </a:lnTo>
                      <a:lnTo>
                        <a:pt x="346" y="389"/>
                      </a:lnTo>
                      <a:lnTo>
                        <a:pt x="346" y="375"/>
                      </a:lnTo>
                      <a:lnTo>
                        <a:pt x="351" y="370"/>
                      </a:lnTo>
                      <a:lnTo>
                        <a:pt x="367" y="369"/>
                      </a:lnTo>
                      <a:lnTo>
                        <a:pt x="369" y="366"/>
                      </a:lnTo>
                      <a:lnTo>
                        <a:pt x="350" y="359"/>
                      </a:lnTo>
                      <a:lnTo>
                        <a:pt x="344" y="352"/>
                      </a:lnTo>
                      <a:lnTo>
                        <a:pt x="335" y="348"/>
                      </a:lnTo>
                      <a:lnTo>
                        <a:pt x="329" y="339"/>
                      </a:lnTo>
                      <a:lnTo>
                        <a:pt x="328" y="320"/>
                      </a:lnTo>
                      <a:lnTo>
                        <a:pt x="318" y="319"/>
                      </a:lnTo>
                      <a:lnTo>
                        <a:pt x="317" y="315"/>
                      </a:lnTo>
                      <a:lnTo>
                        <a:pt x="317" y="310"/>
                      </a:lnTo>
                      <a:lnTo>
                        <a:pt x="315" y="307"/>
                      </a:lnTo>
                      <a:lnTo>
                        <a:pt x="302" y="305"/>
                      </a:lnTo>
                      <a:lnTo>
                        <a:pt x="299" y="302"/>
                      </a:lnTo>
                      <a:lnTo>
                        <a:pt x="290" y="288"/>
                      </a:lnTo>
                      <a:lnTo>
                        <a:pt x="289" y="283"/>
                      </a:lnTo>
                      <a:lnTo>
                        <a:pt x="303" y="296"/>
                      </a:lnTo>
                      <a:lnTo>
                        <a:pt x="305" y="299"/>
                      </a:lnTo>
                      <a:lnTo>
                        <a:pt x="300" y="287"/>
                      </a:lnTo>
                      <a:lnTo>
                        <a:pt x="300" y="278"/>
                      </a:lnTo>
                      <a:lnTo>
                        <a:pt x="296" y="278"/>
                      </a:lnTo>
                      <a:lnTo>
                        <a:pt x="291" y="282"/>
                      </a:lnTo>
                      <a:lnTo>
                        <a:pt x="286" y="282"/>
                      </a:lnTo>
                      <a:lnTo>
                        <a:pt x="281" y="278"/>
                      </a:lnTo>
                      <a:lnTo>
                        <a:pt x="281" y="275"/>
                      </a:lnTo>
                      <a:lnTo>
                        <a:pt x="280" y="273"/>
                      </a:lnTo>
                      <a:lnTo>
                        <a:pt x="276" y="273"/>
                      </a:lnTo>
                      <a:lnTo>
                        <a:pt x="275" y="276"/>
                      </a:lnTo>
                      <a:lnTo>
                        <a:pt x="270" y="278"/>
                      </a:lnTo>
                      <a:lnTo>
                        <a:pt x="264" y="271"/>
                      </a:lnTo>
                      <a:lnTo>
                        <a:pt x="263" y="267"/>
                      </a:lnTo>
                      <a:lnTo>
                        <a:pt x="264" y="261"/>
                      </a:lnTo>
                      <a:lnTo>
                        <a:pt x="279" y="260"/>
                      </a:lnTo>
                      <a:lnTo>
                        <a:pt x="281" y="255"/>
                      </a:lnTo>
                      <a:lnTo>
                        <a:pt x="270" y="255"/>
                      </a:lnTo>
                      <a:lnTo>
                        <a:pt x="265" y="253"/>
                      </a:lnTo>
                      <a:lnTo>
                        <a:pt x="265" y="250"/>
                      </a:lnTo>
                      <a:lnTo>
                        <a:pt x="268" y="246"/>
                      </a:lnTo>
                      <a:lnTo>
                        <a:pt x="267" y="244"/>
                      </a:lnTo>
                      <a:lnTo>
                        <a:pt x="262" y="244"/>
                      </a:lnTo>
                      <a:lnTo>
                        <a:pt x="262" y="237"/>
                      </a:lnTo>
                      <a:lnTo>
                        <a:pt x="268" y="233"/>
                      </a:lnTo>
                      <a:lnTo>
                        <a:pt x="267" y="229"/>
                      </a:lnTo>
                      <a:lnTo>
                        <a:pt x="256" y="233"/>
                      </a:lnTo>
                      <a:lnTo>
                        <a:pt x="253" y="229"/>
                      </a:lnTo>
                      <a:lnTo>
                        <a:pt x="257" y="219"/>
                      </a:lnTo>
                      <a:lnTo>
                        <a:pt x="279" y="230"/>
                      </a:lnTo>
                      <a:lnTo>
                        <a:pt x="284" y="238"/>
                      </a:lnTo>
                      <a:lnTo>
                        <a:pt x="289" y="239"/>
                      </a:lnTo>
                      <a:lnTo>
                        <a:pt x="286" y="239"/>
                      </a:lnTo>
                      <a:lnTo>
                        <a:pt x="281" y="232"/>
                      </a:lnTo>
                      <a:lnTo>
                        <a:pt x="280" y="222"/>
                      </a:lnTo>
                      <a:lnTo>
                        <a:pt x="276" y="219"/>
                      </a:lnTo>
                      <a:lnTo>
                        <a:pt x="276" y="223"/>
                      </a:lnTo>
                      <a:lnTo>
                        <a:pt x="272" y="219"/>
                      </a:lnTo>
                      <a:lnTo>
                        <a:pt x="263" y="208"/>
                      </a:lnTo>
                      <a:lnTo>
                        <a:pt x="260" y="203"/>
                      </a:lnTo>
                      <a:lnTo>
                        <a:pt x="264" y="198"/>
                      </a:lnTo>
                      <a:lnTo>
                        <a:pt x="275" y="201"/>
                      </a:lnTo>
                      <a:lnTo>
                        <a:pt x="279" y="198"/>
                      </a:lnTo>
                      <a:lnTo>
                        <a:pt x="273" y="196"/>
                      </a:lnTo>
                      <a:lnTo>
                        <a:pt x="254" y="196"/>
                      </a:lnTo>
                      <a:lnTo>
                        <a:pt x="254" y="203"/>
                      </a:lnTo>
                      <a:lnTo>
                        <a:pt x="249" y="208"/>
                      </a:lnTo>
                      <a:lnTo>
                        <a:pt x="247" y="203"/>
                      </a:lnTo>
                      <a:lnTo>
                        <a:pt x="243" y="196"/>
                      </a:lnTo>
                      <a:lnTo>
                        <a:pt x="245" y="190"/>
                      </a:lnTo>
                      <a:lnTo>
                        <a:pt x="251" y="190"/>
                      </a:lnTo>
                      <a:lnTo>
                        <a:pt x="262" y="181"/>
                      </a:lnTo>
                      <a:lnTo>
                        <a:pt x="259" y="178"/>
                      </a:lnTo>
                      <a:lnTo>
                        <a:pt x="251" y="184"/>
                      </a:lnTo>
                      <a:lnTo>
                        <a:pt x="249" y="180"/>
                      </a:lnTo>
                      <a:lnTo>
                        <a:pt x="256" y="169"/>
                      </a:lnTo>
                      <a:lnTo>
                        <a:pt x="249" y="169"/>
                      </a:lnTo>
                      <a:lnTo>
                        <a:pt x="246" y="173"/>
                      </a:lnTo>
                      <a:lnTo>
                        <a:pt x="243" y="180"/>
                      </a:lnTo>
                      <a:lnTo>
                        <a:pt x="238" y="186"/>
                      </a:lnTo>
                      <a:lnTo>
                        <a:pt x="233" y="183"/>
                      </a:lnTo>
                      <a:lnTo>
                        <a:pt x="230" y="171"/>
                      </a:lnTo>
                      <a:lnTo>
                        <a:pt x="230" y="165"/>
                      </a:lnTo>
                      <a:lnTo>
                        <a:pt x="226" y="162"/>
                      </a:lnTo>
                      <a:lnTo>
                        <a:pt x="224" y="162"/>
                      </a:lnTo>
                      <a:lnTo>
                        <a:pt x="219" y="165"/>
                      </a:lnTo>
                      <a:lnTo>
                        <a:pt x="215" y="159"/>
                      </a:lnTo>
                      <a:lnTo>
                        <a:pt x="202" y="148"/>
                      </a:lnTo>
                      <a:lnTo>
                        <a:pt x="190" y="146"/>
                      </a:lnTo>
                      <a:lnTo>
                        <a:pt x="183" y="130"/>
                      </a:lnTo>
                      <a:lnTo>
                        <a:pt x="178" y="124"/>
                      </a:lnTo>
                      <a:lnTo>
                        <a:pt x="181" y="117"/>
                      </a:lnTo>
                      <a:lnTo>
                        <a:pt x="178" y="104"/>
                      </a:lnTo>
                      <a:lnTo>
                        <a:pt x="173" y="108"/>
                      </a:lnTo>
                      <a:lnTo>
                        <a:pt x="162" y="68"/>
                      </a:lnTo>
                      <a:lnTo>
                        <a:pt x="156" y="52"/>
                      </a:lnTo>
                      <a:lnTo>
                        <a:pt x="154" y="40"/>
                      </a:lnTo>
                      <a:lnTo>
                        <a:pt x="149" y="49"/>
                      </a:lnTo>
                      <a:lnTo>
                        <a:pt x="155" y="63"/>
                      </a:lnTo>
                      <a:lnTo>
                        <a:pt x="154" y="67"/>
                      </a:lnTo>
                      <a:lnTo>
                        <a:pt x="150" y="63"/>
                      </a:lnTo>
                      <a:lnTo>
                        <a:pt x="155" y="81"/>
                      </a:lnTo>
                      <a:lnTo>
                        <a:pt x="155" y="85"/>
                      </a:lnTo>
                      <a:lnTo>
                        <a:pt x="163" y="105"/>
                      </a:lnTo>
                      <a:lnTo>
                        <a:pt x="166" y="126"/>
                      </a:lnTo>
                      <a:lnTo>
                        <a:pt x="172" y="142"/>
                      </a:lnTo>
                      <a:lnTo>
                        <a:pt x="173" y="149"/>
                      </a:lnTo>
                      <a:lnTo>
                        <a:pt x="168" y="160"/>
                      </a:lnTo>
                      <a:lnTo>
                        <a:pt x="166" y="165"/>
                      </a:lnTo>
                      <a:lnTo>
                        <a:pt x="157" y="163"/>
                      </a:lnTo>
                      <a:lnTo>
                        <a:pt x="152" y="142"/>
                      </a:lnTo>
                      <a:lnTo>
                        <a:pt x="147" y="136"/>
                      </a:lnTo>
                      <a:lnTo>
                        <a:pt x="146" y="147"/>
                      </a:lnTo>
                      <a:lnTo>
                        <a:pt x="129" y="146"/>
                      </a:lnTo>
                      <a:lnTo>
                        <a:pt x="129" y="128"/>
                      </a:lnTo>
                      <a:lnTo>
                        <a:pt x="133" y="127"/>
                      </a:lnTo>
                      <a:lnTo>
                        <a:pt x="127" y="122"/>
                      </a:lnTo>
                      <a:lnTo>
                        <a:pt x="120" y="110"/>
                      </a:lnTo>
                      <a:lnTo>
                        <a:pt x="120" y="100"/>
                      </a:lnTo>
                      <a:lnTo>
                        <a:pt x="123" y="98"/>
                      </a:lnTo>
                      <a:lnTo>
                        <a:pt x="117" y="90"/>
                      </a:lnTo>
                      <a:lnTo>
                        <a:pt x="113" y="92"/>
                      </a:lnTo>
                      <a:lnTo>
                        <a:pt x="112" y="104"/>
                      </a:lnTo>
                      <a:lnTo>
                        <a:pt x="106" y="106"/>
                      </a:lnTo>
                      <a:lnTo>
                        <a:pt x="98" y="100"/>
                      </a:lnTo>
                      <a:lnTo>
                        <a:pt x="90" y="85"/>
                      </a:lnTo>
                      <a:lnTo>
                        <a:pt x="86" y="84"/>
                      </a:lnTo>
                      <a:lnTo>
                        <a:pt x="87" y="90"/>
                      </a:lnTo>
                      <a:lnTo>
                        <a:pt x="85" y="93"/>
                      </a:lnTo>
                      <a:lnTo>
                        <a:pt x="77" y="88"/>
                      </a:lnTo>
                      <a:lnTo>
                        <a:pt x="71" y="82"/>
                      </a:lnTo>
                      <a:lnTo>
                        <a:pt x="75" y="88"/>
                      </a:lnTo>
                      <a:lnTo>
                        <a:pt x="73" y="92"/>
                      </a:lnTo>
                      <a:lnTo>
                        <a:pt x="66" y="93"/>
                      </a:lnTo>
                      <a:lnTo>
                        <a:pt x="66" y="94"/>
                      </a:lnTo>
                      <a:lnTo>
                        <a:pt x="77" y="95"/>
                      </a:lnTo>
                      <a:lnTo>
                        <a:pt x="86" y="101"/>
                      </a:lnTo>
                      <a:lnTo>
                        <a:pt x="88" y="106"/>
                      </a:lnTo>
                      <a:lnTo>
                        <a:pt x="87" y="108"/>
                      </a:lnTo>
                      <a:lnTo>
                        <a:pt x="98" y="115"/>
                      </a:lnTo>
                      <a:lnTo>
                        <a:pt x="98" y="121"/>
                      </a:lnTo>
                      <a:lnTo>
                        <a:pt x="101" y="122"/>
                      </a:lnTo>
                      <a:lnTo>
                        <a:pt x="103" y="121"/>
                      </a:lnTo>
                      <a:lnTo>
                        <a:pt x="108" y="121"/>
                      </a:lnTo>
                      <a:lnTo>
                        <a:pt x="116" y="135"/>
                      </a:lnTo>
                      <a:lnTo>
                        <a:pt x="117" y="141"/>
                      </a:lnTo>
                      <a:lnTo>
                        <a:pt x="116" y="148"/>
                      </a:lnTo>
                      <a:lnTo>
                        <a:pt x="108" y="153"/>
                      </a:lnTo>
                      <a:lnTo>
                        <a:pt x="98" y="154"/>
                      </a:lnTo>
                      <a:lnTo>
                        <a:pt x="96" y="148"/>
                      </a:lnTo>
                      <a:lnTo>
                        <a:pt x="97" y="149"/>
                      </a:lnTo>
                      <a:lnTo>
                        <a:pt x="97" y="158"/>
                      </a:lnTo>
                      <a:lnTo>
                        <a:pt x="86" y="162"/>
                      </a:lnTo>
                      <a:lnTo>
                        <a:pt x="66" y="144"/>
                      </a:lnTo>
                      <a:lnTo>
                        <a:pt x="54" y="141"/>
                      </a:lnTo>
                      <a:lnTo>
                        <a:pt x="48" y="135"/>
                      </a:lnTo>
                      <a:lnTo>
                        <a:pt x="41" y="130"/>
                      </a:lnTo>
                      <a:lnTo>
                        <a:pt x="33" y="127"/>
                      </a:lnTo>
                      <a:lnTo>
                        <a:pt x="38" y="115"/>
                      </a:lnTo>
                      <a:lnTo>
                        <a:pt x="33" y="114"/>
                      </a:lnTo>
                      <a:lnTo>
                        <a:pt x="27" y="116"/>
                      </a:lnTo>
                      <a:lnTo>
                        <a:pt x="17" y="105"/>
                      </a:lnTo>
                      <a:lnTo>
                        <a:pt x="1" y="82"/>
                      </a:lnTo>
                      <a:lnTo>
                        <a:pt x="0" y="73"/>
                      </a:lnTo>
                      <a:lnTo>
                        <a:pt x="3" y="66"/>
                      </a:lnTo>
                      <a:lnTo>
                        <a:pt x="5" y="47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76" name="Group 277"/>
              <p:cNvGrpSpPr>
                <a:grpSpLocks noChangeAspect="1"/>
              </p:cNvGrpSpPr>
              <p:nvPr/>
            </p:nvGrpSpPr>
            <p:grpSpPr bwMode="gray">
              <a:xfrm>
                <a:off x="1149" y="1865"/>
                <a:ext cx="635" cy="339"/>
                <a:chOff x="1149" y="1865"/>
                <a:chExt cx="635" cy="339"/>
              </a:xfrm>
              <a:grpFill/>
            </p:grpSpPr>
            <p:sp>
              <p:nvSpPr>
                <p:cNvPr id="277" name="Freeform 278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8" name="Freeform 279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9" name="Freeform 280"/>
                <p:cNvSpPr>
                  <a:spLocks noChangeAspect="1"/>
                </p:cNvSpPr>
                <p:nvPr/>
              </p:nvSpPr>
              <p:spPr bwMode="gray">
                <a:xfrm>
                  <a:off x="1671" y="2027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0" name="Freeform 281"/>
                <p:cNvSpPr>
                  <a:spLocks noChangeAspect="1"/>
                </p:cNvSpPr>
                <p:nvPr/>
              </p:nvSpPr>
              <p:spPr bwMode="gray">
                <a:xfrm>
                  <a:off x="1670" y="2025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6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5" h="6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1" name="Freeform 282"/>
                <p:cNvSpPr>
                  <a:spLocks noChangeAspect="1"/>
                </p:cNvSpPr>
                <p:nvPr/>
              </p:nvSpPr>
              <p:spPr bwMode="gray">
                <a:xfrm>
                  <a:off x="1149" y="1865"/>
                  <a:ext cx="633" cy="339"/>
                </a:xfrm>
                <a:custGeom>
                  <a:avLst/>
                  <a:gdLst/>
                  <a:ahLst/>
                  <a:cxnLst>
                    <a:cxn ang="0">
                      <a:pos x="3079" y="181"/>
                    </a:cxn>
                    <a:cxn ang="0">
                      <a:pos x="2964" y="328"/>
                    </a:cxn>
                    <a:cxn ang="0">
                      <a:pos x="2682" y="394"/>
                    </a:cxn>
                    <a:cxn ang="0">
                      <a:pos x="2593" y="483"/>
                    </a:cxn>
                    <a:cxn ang="0">
                      <a:pos x="2432" y="575"/>
                    </a:cxn>
                    <a:cxn ang="0">
                      <a:pos x="2290" y="541"/>
                    </a:cxn>
                    <a:cxn ang="0">
                      <a:pos x="2235" y="456"/>
                    </a:cxn>
                    <a:cxn ang="0">
                      <a:pos x="2211" y="306"/>
                    </a:cxn>
                    <a:cxn ang="0">
                      <a:pos x="2135" y="345"/>
                    </a:cxn>
                    <a:cxn ang="0">
                      <a:pos x="2081" y="588"/>
                    </a:cxn>
                    <a:cxn ang="0">
                      <a:pos x="2036" y="404"/>
                    </a:cxn>
                    <a:cxn ang="0">
                      <a:pos x="2077" y="294"/>
                    </a:cxn>
                    <a:cxn ang="0">
                      <a:pos x="2231" y="279"/>
                    </a:cxn>
                    <a:cxn ang="0">
                      <a:pos x="2111" y="222"/>
                    </a:cxn>
                    <a:cxn ang="0">
                      <a:pos x="2021" y="160"/>
                    </a:cxn>
                    <a:cxn ang="0">
                      <a:pos x="1811" y="226"/>
                    </a:cxn>
                    <a:cxn ang="0">
                      <a:pos x="1785" y="86"/>
                    </a:cxn>
                    <a:cxn ang="0">
                      <a:pos x="1640" y="33"/>
                    </a:cxn>
                    <a:cxn ang="0">
                      <a:pos x="888" y="36"/>
                    </a:cxn>
                    <a:cxn ang="0">
                      <a:pos x="133" y="58"/>
                    </a:cxn>
                    <a:cxn ang="0">
                      <a:pos x="101" y="150"/>
                    </a:cxn>
                    <a:cxn ang="0">
                      <a:pos x="4" y="86"/>
                    </a:cxn>
                    <a:cxn ang="0">
                      <a:pos x="46" y="225"/>
                    </a:cxn>
                    <a:cxn ang="0">
                      <a:pos x="47" y="295"/>
                    </a:cxn>
                    <a:cxn ang="0">
                      <a:pos x="27" y="576"/>
                    </a:cxn>
                    <a:cxn ang="0">
                      <a:pos x="98" y="850"/>
                    </a:cxn>
                    <a:cxn ang="0">
                      <a:pos x="130" y="886"/>
                    </a:cxn>
                    <a:cxn ang="0">
                      <a:pos x="223" y="1056"/>
                    </a:cxn>
                    <a:cxn ang="0">
                      <a:pos x="336" y="1131"/>
                    </a:cxn>
                    <a:cxn ang="0">
                      <a:pos x="989" y="1276"/>
                    </a:cxn>
                    <a:cxn ang="0">
                      <a:pos x="1294" y="1430"/>
                    </a:cxn>
                    <a:cxn ang="0">
                      <a:pos x="1501" y="1624"/>
                    </a:cxn>
                    <a:cxn ang="0">
                      <a:pos x="1515" y="1515"/>
                    </a:cxn>
                    <a:cxn ang="0">
                      <a:pos x="1564" y="1480"/>
                    </a:cxn>
                    <a:cxn ang="0">
                      <a:pos x="1629" y="1410"/>
                    </a:cxn>
                    <a:cxn ang="0">
                      <a:pos x="1784" y="1405"/>
                    </a:cxn>
                    <a:cxn ang="0">
                      <a:pos x="1912" y="1435"/>
                    </a:cxn>
                    <a:cxn ang="0">
                      <a:pos x="1905" y="1382"/>
                    </a:cxn>
                    <a:cxn ang="0">
                      <a:pos x="2012" y="1367"/>
                    </a:cxn>
                    <a:cxn ang="0">
                      <a:pos x="2117" y="1377"/>
                    </a:cxn>
                    <a:cxn ang="0">
                      <a:pos x="2264" y="1424"/>
                    </a:cxn>
                    <a:cxn ang="0">
                      <a:pos x="2323" y="1587"/>
                    </a:cxn>
                    <a:cxn ang="0">
                      <a:pos x="2409" y="1690"/>
                    </a:cxn>
                    <a:cxn ang="0">
                      <a:pos x="2365" y="1348"/>
                    </a:cxn>
                    <a:cxn ang="0">
                      <a:pos x="2446" y="1228"/>
                    </a:cxn>
                    <a:cxn ang="0">
                      <a:pos x="2579" y="1118"/>
                    </a:cxn>
                    <a:cxn ang="0">
                      <a:pos x="2645" y="1037"/>
                    </a:cxn>
                    <a:cxn ang="0">
                      <a:pos x="2634" y="986"/>
                    </a:cxn>
                    <a:cxn ang="0">
                      <a:pos x="2655" y="940"/>
                    </a:cxn>
                    <a:cxn ang="0">
                      <a:pos x="2654" y="871"/>
                    </a:cxn>
                    <a:cxn ang="0">
                      <a:pos x="2651" y="857"/>
                    </a:cxn>
                    <a:cxn ang="0">
                      <a:pos x="2661" y="778"/>
                    </a:cxn>
                    <a:cxn ang="0">
                      <a:pos x="2683" y="867"/>
                    </a:cxn>
                    <a:cxn ang="0">
                      <a:pos x="2708" y="796"/>
                    </a:cxn>
                    <a:cxn ang="0">
                      <a:pos x="2774" y="727"/>
                    </a:cxn>
                    <a:cxn ang="0">
                      <a:pos x="2843" y="631"/>
                    </a:cxn>
                    <a:cxn ang="0">
                      <a:pos x="3004" y="602"/>
                    </a:cxn>
                    <a:cxn ang="0">
                      <a:pos x="2957" y="538"/>
                    </a:cxn>
                    <a:cxn ang="0">
                      <a:pos x="3032" y="440"/>
                    </a:cxn>
                    <a:cxn ang="0">
                      <a:pos x="3107" y="399"/>
                    </a:cxn>
                  </a:cxnLst>
                  <a:rect l="0" t="0" r="r" b="b"/>
                  <a:pathLst>
                    <a:path w="3166" h="1693">
                      <a:moveTo>
                        <a:pt x="3165" y="365"/>
                      </a:moveTo>
                      <a:lnTo>
                        <a:pt x="3158" y="364"/>
                      </a:lnTo>
                      <a:lnTo>
                        <a:pt x="3160" y="361"/>
                      </a:lnTo>
                      <a:lnTo>
                        <a:pt x="3162" y="355"/>
                      </a:lnTo>
                      <a:lnTo>
                        <a:pt x="3162" y="344"/>
                      </a:lnTo>
                      <a:lnTo>
                        <a:pt x="3161" y="339"/>
                      </a:lnTo>
                      <a:lnTo>
                        <a:pt x="3160" y="343"/>
                      </a:lnTo>
                      <a:lnTo>
                        <a:pt x="3155" y="343"/>
                      </a:lnTo>
                      <a:lnTo>
                        <a:pt x="3146" y="342"/>
                      </a:lnTo>
                      <a:lnTo>
                        <a:pt x="3138" y="335"/>
                      </a:lnTo>
                      <a:lnTo>
                        <a:pt x="3135" y="330"/>
                      </a:lnTo>
                      <a:lnTo>
                        <a:pt x="3134" y="326"/>
                      </a:lnTo>
                      <a:lnTo>
                        <a:pt x="3134" y="310"/>
                      </a:lnTo>
                      <a:lnTo>
                        <a:pt x="3119" y="302"/>
                      </a:lnTo>
                      <a:lnTo>
                        <a:pt x="3119" y="246"/>
                      </a:lnTo>
                      <a:lnTo>
                        <a:pt x="3119" y="195"/>
                      </a:lnTo>
                      <a:lnTo>
                        <a:pt x="3093" y="170"/>
                      </a:lnTo>
                      <a:lnTo>
                        <a:pt x="3086" y="170"/>
                      </a:lnTo>
                      <a:lnTo>
                        <a:pt x="3079" y="181"/>
                      </a:lnTo>
                      <a:lnTo>
                        <a:pt x="3061" y="184"/>
                      </a:lnTo>
                      <a:lnTo>
                        <a:pt x="3049" y="179"/>
                      </a:lnTo>
                      <a:lnTo>
                        <a:pt x="3047" y="176"/>
                      </a:lnTo>
                      <a:lnTo>
                        <a:pt x="3044" y="170"/>
                      </a:lnTo>
                      <a:lnTo>
                        <a:pt x="3037" y="163"/>
                      </a:lnTo>
                      <a:lnTo>
                        <a:pt x="3031" y="162"/>
                      </a:lnTo>
                      <a:lnTo>
                        <a:pt x="3025" y="166"/>
                      </a:lnTo>
                      <a:lnTo>
                        <a:pt x="2998" y="211"/>
                      </a:lnTo>
                      <a:lnTo>
                        <a:pt x="2994" y="235"/>
                      </a:lnTo>
                      <a:lnTo>
                        <a:pt x="2988" y="247"/>
                      </a:lnTo>
                      <a:lnTo>
                        <a:pt x="2987" y="253"/>
                      </a:lnTo>
                      <a:lnTo>
                        <a:pt x="2982" y="262"/>
                      </a:lnTo>
                      <a:lnTo>
                        <a:pt x="2979" y="269"/>
                      </a:lnTo>
                      <a:lnTo>
                        <a:pt x="2975" y="305"/>
                      </a:lnTo>
                      <a:lnTo>
                        <a:pt x="2974" y="307"/>
                      </a:lnTo>
                      <a:lnTo>
                        <a:pt x="2967" y="312"/>
                      </a:lnTo>
                      <a:lnTo>
                        <a:pt x="2964" y="317"/>
                      </a:lnTo>
                      <a:lnTo>
                        <a:pt x="2963" y="322"/>
                      </a:lnTo>
                      <a:lnTo>
                        <a:pt x="2964" y="328"/>
                      </a:lnTo>
                      <a:lnTo>
                        <a:pt x="2964" y="330"/>
                      </a:lnTo>
                      <a:lnTo>
                        <a:pt x="2957" y="327"/>
                      </a:lnTo>
                      <a:lnTo>
                        <a:pt x="2956" y="328"/>
                      </a:lnTo>
                      <a:lnTo>
                        <a:pt x="2956" y="334"/>
                      </a:lnTo>
                      <a:lnTo>
                        <a:pt x="2945" y="330"/>
                      </a:lnTo>
                      <a:lnTo>
                        <a:pt x="2936" y="333"/>
                      </a:lnTo>
                      <a:lnTo>
                        <a:pt x="2934" y="335"/>
                      </a:lnTo>
                      <a:lnTo>
                        <a:pt x="2921" y="337"/>
                      </a:lnTo>
                      <a:lnTo>
                        <a:pt x="2918" y="340"/>
                      </a:lnTo>
                      <a:lnTo>
                        <a:pt x="2912" y="356"/>
                      </a:lnTo>
                      <a:lnTo>
                        <a:pt x="2910" y="356"/>
                      </a:lnTo>
                      <a:lnTo>
                        <a:pt x="2812" y="356"/>
                      </a:lnTo>
                      <a:lnTo>
                        <a:pt x="2737" y="356"/>
                      </a:lnTo>
                      <a:lnTo>
                        <a:pt x="2722" y="356"/>
                      </a:lnTo>
                      <a:lnTo>
                        <a:pt x="2706" y="371"/>
                      </a:lnTo>
                      <a:lnTo>
                        <a:pt x="2687" y="382"/>
                      </a:lnTo>
                      <a:lnTo>
                        <a:pt x="2684" y="387"/>
                      </a:lnTo>
                      <a:lnTo>
                        <a:pt x="2683" y="388"/>
                      </a:lnTo>
                      <a:lnTo>
                        <a:pt x="2682" y="394"/>
                      </a:lnTo>
                      <a:lnTo>
                        <a:pt x="2676" y="404"/>
                      </a:lnTo>
                      <a:lnTo>
                        <a:pt x="2655" y="418"/>
                      </a:lnTo>
                      <a:lnTo>
                        <a:pt x="2651" y="423"/>
                      </a:lnTo>
                      <a:lnTo>
                        <a:pt x="2652" y="428"/>
                      </a:lnTo>
                      <a:lnTo>
                        <a:pt x="2660" y="428"/>
                      </a:lnTo>
                      <a:lnTo>
                        <a:pt x="2663" y="431"/>
                      </a:lnTo>
                      <a:lnTo>
                        <a:pt x="2662" y="436"/>
                      </a:lnTo>
                      <a:lnTo>
                        <a:pt x="2659" y="439"/>
                      </a:lnTo>
                      <a:lnTo>
                        <a:pt x="2655" y="437"/>
                      </a:lnTo>
                      <a:lnTo>
                        <a:pt x="2654" y="440"/>
                      </a:lnTo>
                      <a:lnTo>
                        <a:pt x="2655" y="442"/>
                      </a:lnTo>
                      <a:lnTo>
                        <a:pt x="2660" y="448"/>
                      </a:lnTo>
                      <a:lnTo>
                        <a:pt x="2661" y="458"/>
                      </a:lnTo>
                      <a:lnTo>
                        <a:pt x="2660" y="466"/>
                      </a:lnTo>
                      <a:lnTo>
                        <a:pt x="2643" y="468"/>
                      </a:lnTo>
                      <a:lnTo>
                        <a:pt x="2627" y="480"/>
                      </a:lnTo>
                      <a:lnTo>
                        <a:pt x="2617" y="484"/>
                      </a:lnTo>
                      <a:lnTo>
                        <a:pt x="2597" y="484"/>
                      </a:lnTo>
                      <a:lnTo>
                        <a:pt x="2593" y="483"/>
                      </a:lnTo>
                      <a:lnTo>
                        <a:pt x="2582" y="486"/>
                      </a:lnTo>
                      <a:lnTo>
                        <a:pt x="2575" y="480"/>
                      </a:lnTo>
                      <a:lnTo>
                        <a:pt x="2560" y="477"/>
                      </a:lnTo>
                      <a:lnTo>
                        <a:pt x="2553" y="477"/>
                      </a:lnTo>
                      <a:lnTo>
                        <a:pt x="2532" y="479"/>
                      </a:lnTo>
                      <a:lnTo>
                        <a:pt x="2511" y="484"/>
                      </a:lnTo>
                      <a:lnTo>
                        <a:pt x="2501" y="489"/>
                      </a:lnTo>
                      <a:lnTo>
                        <a:pt x="2504" y="499"/>
                      </a:lnTo>
                      <a:lnTo>
                        <a:pt x="2509" y="506"/>
                      </a:lnTo>
                      <a:lnTo>
                        <a:pt x="2511" y="518"/>
                      </a:lnTo>
                      <a:lnTo>
                        <a:pt x="2499" y="531"/>
                      </a:lnTo>
                      <a:lnTo>
                        <a:pt x="2495" y="536"/>
                      </a:lnTo>
                      <a:lnTo>
                        <a:pt x="2491" y="538"/>
                      </a:lnTo>
                      <a:lnTo>
                        <a:pt x="2488" y="539"/>
                      </a:lnTo>
                      <a:lnTo>
                        <a:pt x="2478" y="549"/>
                      </a:lnTo>
                      <a:lnTo>
                        <a:pt x="2461" y="560"/>
                      </a:lnTo>
                      <a:lnTo>
                        <a:pt x="2452" y="566"/>
                      </a:lnTo>
                      <a:lnTo>
                        <a:pt x="2441" y="568"/>
                      </a:lnTo>
                      <a:lnTo>
                        <a:pt x="2432" y="575"/>
                      </a:lnTo>
                      <a:lnTo>
                        <a:pt x="2419" y="582"/>
                      </a:lnTo>
                      <a:lnTo>
                        <a:pt x="2404" y="585"/>
                      </a:lnTo>
                      <a:lnTo>
                        <a:pt x="2386" y="593"/>
                      </a:lnTo>
                      <a:lnTo>
                        <a:pt x="2350" y="614"/>
                      </a:lnTo>
                      <a:lnTo>
                        <a:pt x="2334" y="614"/>
                      </a:lnTo>
                      <a:lnTo>
                        <a:pt x="2316" y="620"/>
                      </a:lnTo>
                      <a:lnTo>
                        <a:pt x="2296" y="618"/>
                      </a:lnTo>
                      <a:lnTo>
                        <a:pt x="2294" y="614"/>
                      </a:lnTo>
                      <a:lnTo>
                        <a:pt x="2286" y="614"/>
                      </a:lnTo>
                      <a:lnTo>
                        <a:pt x="2281" y="613"/>
                      </a:lnTo>
                      <a:lnTo>
                        <a:pt x="2274" y="607"/>
                      </a:lnTo>
                      <a:lnTo>
                        <a:pt x="2259" y="602"/>
                      </a:lnTo>
                      <a:lnTo>
                        <a:pt x="2264" y="595"/>
                      </a:lnTo>
                      <a:lnTo>
                        <a:pt x="2278" y="581"/>
                      </a:lnTo>
                      <a:lnTo>
                        <a:pt x="2278" y="570"/>
                      </a:lnTo>
                      <a:lnTo>
                        <a:pt x="2283" y="558"/>
                      </a:lnTo>
                      <a:lnTo>
                        <a:pt x="2289" y="553"/>
                      </a:lnTo>
                      <a:lnTo>
                        <a:pt x="2289" y="545"/>
                      </a:lnTo>
                      <a:lnTo>
                        <a:pt x="2290" y="541"/>
                      </a:lnTo>
                      <a:lnTo>
                        <a:pt x="2296" y="534"/>
                      </a:lnTo>
                      <a:lnTo>
                        <a:pt x="2308" y="534"/>
                      </a:lnTo>
                      <a:lnTo>
                        <a:pt x="2308" y="534"/>
                      </a:lnTo>
                      <a:lnTo>
                        <a:pt x="2316" y="507"/>
                      </a:lnTo>
                      <a:lnTo>
                        <a:pt x="2316" y="500"/>
                      </a:lnTo>
                      <a:lnTo>
                        <a:pt x="2315" y="502"/>
                      </a:lnTo>
                      <a:lnTo>
                        <a:pt x="2312" y="496"/>
                      </a:lnTo>
                      <a:lnTo>
                        <a:pt x="2308" y="489"/>
                      </a:lnTo>
                      <a:lnTo>
                        <a:pt x="2306" y="467"/>
                      </a:lnTo>
                      <a:lnTo>
                        <a:pt x="2305" y="456"/>
                      </a:lnTo>
                      <a:lnTo>
                        <a:pt x="2301" y="445"/>
                      </a:lnTo>
                      <a:lnTo>
                        <a:pt x="2289" y="425"/>
                      </a:lnTo>
                      <a:lnTo>
                        <a:pt x="2280" y="426"/>
                      </a:lnTo>
                      <a:lnTo>
                        <a:pt x="2263" y="434"/>
                      </a:lnTo>
                      <a:lnTo>
                        <a:pt x="2262" y="435"/>
                      </a:lnTo>
                      <a:lnTo>
                        <a:pt x="2256" y="451"/>
                      </a:lnTo>
                      <a:lnTo>
                        <a:pt x="2248" y="456"/>
                      </a:lnTo>
                      <a:lnTo>
                        <a:pt x="2242" y="458"/>
                      </a:lnTo>
                      <a:lnTo>
                        <a:pt x="2235" y="456"/>
                      </a:lnTo>
                      <a:lnTo>
                        <a:pt x="2232" y="451"/>
                      </a:lnTo>
                      <a:lnTo>
                        <a:pt x="2235" y="442"/>
                      </a:lnTo>
                      <a:lnTo>
                        <a:pt x="2240" y="432"/>
                      </a:lnTo>
                      <a:lnTo>
                        <a:pt x="2254" y="421"/>
                      </a:lnTo>
                      <a:lnTo>
                        <a:pt x="2258" y="412"/>
                      </a:lnTo>
                      <a:lnTo>
                        <a:pt x="2264" y="404"/>
                      </a:lnTo>
                      <a:lnTo>
                        <a:pt x="2267" y="398"/>
                      </a:lnTo>
                      <a:lnTo>
                        <a:pt x="2267" y="388"/>
                      </a:lnTo>
                      <a:lnTo>
                        <a:pt x="2263" y="367"/>
                      </a:lnTo>
                      <a:lnTo>
                        <a:pt x="2259" y="360"/>
                      </a:lnTo>
                      <a:lnTo>
                        <a:pt x="2259" y="353"/>
                      </a:lnTo>
                      <a:lnTo>
                        <a:pt x="2262" y="349"/>
                      </a:lnTo>
                      <a:lnTo>
                        <a:pt x="2263" y="348"/>
                      </a:lnTo>
                      <a:lnTo>
                        <a:pt x="2257" y="334"/>
                      </a:lnTo>
                      <a:lnTo>
                        <a:pt x="2251" y="328"/>
                      </a:lnTo>
                      <a:lnTo>
                        <a:pt x="2235" y="323"/>
                      </a:lnTo>
                      <a:lnTo>
                        <a:pt x="2229" y="318"/>
                      </a:lnTo>
                      <a:lnTo>
                        <a:pt x="2225" y="316"/>
                      </a:lnTo>
                      <a:lnTo>
                        <a:pt x="2211" y="306"/>
                      </a:lnTo>
                      <a:lnTo>
                        <a:pt x="2206" y="303"/>
                      </a:lnTo>
                      <a:lnTo>
                        <a:pt x="2199" y="305"/>
                      </a:lnTo>
                      <a:lnTo>
                        <a:pt x="2198" y="302"/>
                      </a:lnTo>
                      <a:lnTo>
                        <a:pt x="2186" y="299"/>
                      </a:lnTo>
                      <a:lnTo>
                        <a:pt x="2175" y="300"/>
                      </a:lnTo>
                      <a:lnTo>
                        <a:pt x="2170" y="307"/>
                      </a:lnTo>
                      <a:lnTo>
                        <a:pt x="2170" y="312"/>
                      </a:lnTo>
                      <a:lnTo>
                        <a:pt x="2171" y="318"/>
                      </a:lnTo>
                      <a:lnTo>
                        <a:pt x="2176" y="324"/>
                      </a:lnTo>
                      <a:lnTo>
                        <a:pt x="2173" y="327"/>
                      </a:lnTo>
                      <a:lnTo>
                        <a:pt x="2160" y="333"/>
                      </a:lnTo>
                      <a:lnTo>
                        <a:pt x="2151" y="334"/>
                      </a:lnTo>
                      <a:lnTo>
                        <a:pt x="2150" y="349"/>
                      </a:lnTo>
                      <a:lnTo>
                        <a:pt x="2149" y="360"/>
                      </a:lnTo>
                      <a:lnTo>
                        <a:pt x="2144" y="361"/>
                      </a:lnTo>
                      <a:lnTo>
                        <a:pt x="2140" y="367"/>
                      </a:lnTo>
                      <a:lnTo>
                        <a:pt x="2139" y="364"/>
                      </a:lnTo>
                      <a:lnTo>
                        <a:pt x="2138" y="351"/>
                      </a:lnTo>
                      <a:lnTo>
                        <a:pt x="2135" y="345"/>
                      </a:lnTo>
                      <a:lnTo>
                        <a:pt x="2130" y="349"/>
                      </a:lnTo>
                      <a:lnTo>
                        <a:pt x="2125" y="355"/>
                      </a:lnTo>
                      <a:lnTo>
                        <a:pt x="2112" y="362"/>
                      </a:lnTo>
                      <a:lnTo>
                        <a:pt x="2109" y="372"/>
                      </a:lnTo>
                      <a:lnTo>
                        <a:pt x="2104" y="378"/>
                      </a:lnTo>
                      <a:lnTo>
                        <a:pt x="2104" y="389"/>
                      </a:lnTo>
                      <a:lnTo>
                        <a:pt x="2103" y="396"/>
                      </a:lnTo>
                      <a:lnTo>
                        <a:pt x="2102" y="408"/>
                      </a:lnTo>
                      <a:lnTo>
                        <a:pt x="2103" y="412"/>
                      </a:lnTo>
                      <a:lnTo>
                        <a:pt x="2097" y="416"/>
                      </a:lnTo>
                      <a:lnTo>
                        <a:pt x="2095" y="435"/>
                      </a:lnTo>
                      <a:lnTo>
                        <a:pt x="2090" y="457"/>
                      </a:lnTo>
                      <a:lnTo>
                        <a:pt x="2097" y="480"/>
                      </a:lnTo>
                      <a:lnTo>
                        <a:pt x="2103" y="490"/>
                      </a:lnTo>
                      <a:lnTo>
                        <a:pt x="2106" y="499"/>
                      </a:lnTo>
                      <a:lnTo>
                        <a:pt x="2104" y="533"/>
                      </a:lnTo>
                      <a:lnTo>
                        <a:pt x="2095" y="559"/>
                      </a:lnTo>
                      <a:lnTo>
                        <a:pt x="2084" y="580"/>
                      </a:lnTo>
                      <a:lnTo>
                        <a:pt x="2081" y="588"/>
                      </a:lnTo>
                      <a:lnTo>
                        <a:pt x="2068" y="597"/>
                      </a:lnTo>
                      <a:lnTo>
                        <a:pt x="2054" y="606"/>
                      </a:lnTo>
                      <a:lnTo>
                        <a:pt x="2046" y="606"/>
                      </a:lnTo>
                      <a:lnTo>
                        <a:pt x="2039" y="602"/>
                      </a:lnTo>
                      <a:lnTo>
                        <a:pt x="2034" y="601"/>
                      </a:lnTo>
                      <a:lnTo>
                        <a:pt x="2032" y="595"/>
                      </a:lnTo>
                      <a:lnTo>
                        <a:pt x="2028" y="582"/>
                      </a:lnTo>
                      <a:lnTo>
                        <a:pt x="2020" y="560"/>
                      </a:lnTo>
                      <a:lnTo>
                        <a:pt x="2020" y="545"/>
                      </a:lnTo>
                      <a:lnTo>
                        <a:pt x="2020" y="533"/>
                      </a:lnTo>
                      <a:lnTo>
                        <a:pt x="2020" y="525"/>
                      </a:lnTo>
                      <a:lnTo>
                        <a:pt x="2016" y="506"/>
                      </a:lnTo>
                      <a:lnTo>
                        <a:pt x="2015" y="490"/>
                      </a:lnTo>
                      <a:lnTo>
                        <a:pt x="2018" y="477"/>
                      </a:lnTo>
                      <a:lnTo>
                        <a:pt x="2027" y="456"/>
                      </a:lnTo>
                      <a:lnTo>
                        <a:pt x="2027" y="442"/>
                      </a:lnTo>
                      <a:lnTo>
                        <a:pt x="2030" y="432"/>
                      </a:lnTo>
                      <a:lnTo>
                        <a:pt x="2036" y="413"/>
                      </a:lnTo>
                      <a:lnTo>
                        <a:pt x="2036" y="404"/>
                      </a:lnTo>
                      <a:lnTo>
                        <a:pt x="2038" y="391"/>
                      </a:lnTo>
                      <a:lnTo>
                        <a:pt x="2043" y="378"/>
                      </a:lnTo>
                      <a:lnTo>
                        <a:pt x="2053" y="362"/>
                      </a:lnTo>
                      <a:lnTo>
                        <a:pt x="2060" y="344"/>
                      </a:lnTo>
                      <a:lnTo>
                        <a:pt x="2058" y="334"/>
                      </a:lnTo>
                      <a:lnTo>
                        <a:pt x="2044" y="350"/>
                      </a:lnTo>
                      <a:lnTo>
                        <a:pt x="2043" y="359"/>
                      </a:lnTo>
                      <a:lnTo>
                        <a:pt x="2041" y="367"/>
                      </a:lnTo>
                      <a:lnTo>
                        <a:pt x="2034" y="369"/>
                      </a:lnTo>
                      <a:lnTo>
                        <a:pt x="2011" y="389"/>
                      </a:lnTo>
                      <a:lnTo>
                        <a:pt x="2011" y="385"/>
                      </a:lnTo>
                      <a:lnTo>
                        <a:pt x="2018" y="369"/>
                      </a:lnTo>
                      <a:lnTo>
                        <a:pt x="2021" y="364"/>
                      </a:lnTo>
                      <a:lnTo>
                        <a:pt x="2027" y="359"/>
                      </a:lnTo>
                      <a:lnTo>
                        <a:pt x="2034" y="346"/>
                      </a:lnTo>
                      <a:lnTo>
                        <a:pt x="2057" y="308"/>
                      </a:lnTo>
                      <a:lnTo>
                        <a:pt x="2066" y="296"/>
                      </a:lnTo>
                      <a:lnTo>
                        <a:pt x="2070" y="297"/>
                      </a:lnTo>
                      <a:lnTo>
                        <a:pt x="2077" y="294"/>
                      </a:lnTo>
                      <a:lnTo>
                        <a:pt x="2085" y="287"/>
                      </a:lnTo>
                      <a:lnTo>
                        <a:pt x="2084" y="307"/>
                      </a:lnTo>
                      <a:lnTo>
                        <a:pt x="2090" y="306"/>
                      </a:lnTo>
                      <a:lnTo>
                        <a:pt x="2107" y="287"/>
                      </a:lnTo>
                      <a:lnTo>
                        <a:pt x="2120" y="284"/>
                      </a:lnTo>
                      <a:lnTo>
                        <a:pt x="2136" y="281"/>
                      </a:lnTo>
                      <a:lnTo>
                        <a:pt x="2144" y="273"/>
                      </a:lnTo>
                      <a:lnTo>
                        <a:pt x="2155" y="270"/>
                      </a:lnTo>
                      <a:lnTo>
                        <a:pt x="2167" y="274"/>
                      </a:lnTo>
                      <a:lnTo>
                        <a:pt x="2178" y="279"/>
                      </a:lnTo>
                      <a:lnTo>
                        <a:pt x="2181" y="281"/>
                      </a:lnTo>
                      <a:lnTo>
                        <a:pt x="2184" y="286"/>
                      </a:lnTo>
                      <a:lnTo>
                        <a:pt x="2193" y="286"/>
                      </a:lnTo>
                      <a:lnTo>
                        <a:pt x="2194" y="279"/>
                      </a:lnTo>
                      <a:lnTo>
                        <a:pt x="2197" y="275"/>
                      </a:lnTo>
                      <a:lnTo>
                        <a:pt x="2202" y="278"/>
                      </a:lnTo>
                      <a:lnTo>
                        <a:pt x="2205" y="284"/>
                      </a:lnTo>
                      <a:lnTo>
                        <a:pt x="2224" y="279"/>
                      </a:lnTo>
                      <a:lnTo>
                        <a:pt x="2231" y="279"/>
                      </a:lnTo>
                      <a:lnTo>
                        <a:pt x="2231" y="278"/>
                      </a:lnTo>
                      <a:lnTo>
                        <a:pt x="2230" y="275"/>
                      </a:lnTo>
                      <a:lnTo>
                        <a:pt x="2225" y="272"/>
                      </a:lnTo>
                      <a:lnTo>
                        <a:pt x="2221" y="267"/>
                      </a:lnTo>
                      <a:lnTo>
                        <a:pt x="2215" y="263"/>
                      </a:lnTo>
                      <a:lnTo>
                        <a:pt x="2215" y="252"/>
                      </a:lnTo>
                      <a:lnTo>
                        <a:pt x="2213" y="246"/>
                      </a:lnTo>
                      <a:lnTo>
                        <a:pt x="2211" y="242"/>
                      </a:lnTo>
                      <a:lnTo>
                        <a:pt x="2209" y="238"/>
                      </a:lnTo>
                      <a:lnTo>
                        <a:pt x="2202" y="238"/>
                      </a:lnTo>
                      <a:lnTo>
                        <a:pt x="2187" y="240"/>
                      </a:lnTo>
                      <a:lnTo>
                        <a:pt x="2179" y="238"/>
                      </a:lnTo>
                      <a:lnTo>
                        <a:pt x="2171" y="233"/>
                      </a:lnTo>
                      <a:lnTo>
                        <a:pt x="2171" y="222"/>
                      </a:lnTo>
                      <a:lnTo>
                        <a:pt x="2168" y="216"/>
                      </a:lnTo>
                      <a:lnTo>
                        <a:pt x="2160" y="216"/>
                      </a:lnTo>
                      <a:lnTo>
                        <a:pt x="2150" y="221"/>
                      </a:lnTo>
                      <a:lnTo>
                        <a:pt x="2141" y="224"/>
                      </a:lnTo>
                      <a:lnTo>
                        <a:pt x="2111" y="222"/>
                      </a:lnTo>
                      <a:lnTo>
                        <a:pt x="2101" y="229"/>
                      </a:lnTo>
                      <a:lnTo>
                        <a:pt x="2092" y="232"/>
                      </a:lnTo>
                      <a:lnTo>
                        <a:pt x="2085" y="240"/>
                      </a:lnTo>
                      <a:lnTo>
                        <a:pt x="2080" y="242"/>
                      </a:lnTo>
                      <a:lnTo>
                        <a:pt x="2055" y="237"/>
                      </a:lnTo>
                      <a:lnTo>
                        <a:pt x="2047" y="238"/>
                      </a:lnTo>
                      <a:lnTo>
                        <a:pt x="2036" y="227"/>
                      </a:lnTo>
                      <a:lnTo>
                        <a:pt x="2030" y="217"/>
                      </a:lnTo>
                      <a:lnTo>
                        <a:pt x="2011" y="208"/>
                      </a:lnTo>
                      <a:lnTo>
                        <a:pt x="1995" y="210"/>
                      </a:lnTo>
                      <a:lnTo>
                        <a:pt x="1990" y="209"/>
                      </a:lnTo>
                      <a:lnTo>
                        <a:pt x="1983" y="216"/>
                      </a:lnTo>
                      <a:lnTo>
                        <a:pt x="1982" y="213"/>
                      </a:lnTo>
                      <a:lnTo>
                        <a:pt x="1983" y="200"/>
                      </a:lnTo>
                      <a:lnTo>
                        <a:pt x="1988" y="194"/>
                      </a:lnTo>
                      <a:lnTo>
                        <a:pt x="1995" y="190"/>
                      </a:lnTo>
                      <a:lnTo>
                        <a:pt x="2011" y="171"/>
                      </a:lnTo>
                      <a:lnTo>
                        <a:pt x="2020" y="165"/>
                      </a:lnTo>
                      <a:lnTo>
                        <a:pt x="2021" y="160"/>
                      </a:lnTo>
                      <a:lnTo>
                        <a:pt x="2018" y="159"/>
                      </a:lnTo>
                      <a:lnTo>
                        <a:pt x="2007" y="160"/>
                      </a:lnTo>
                      <a:lnTo>
                        <a:pt x="1996" y="163"/>
                      </a:lnTo>
                      <a:lnTo>
                        <a:pt x="1985" y="170"/>
                      </a:lnTo>
                      <a:lnTo>
                        <a:pt x="1969" y="179"/>
                      </a:lnTo>
                      <a:lnTo>
                        <a:pt x="1958" y="193"/>
                      </a:lnTo>
                      <a:lnTo>
                        <a:pt x="1947" y="199"/>
                      </a:lnTo>
                      <a:lnTo>
                        <a:pt x="1936" y="208"/>
                      </a:lnTo>
                      <a:lnTo>
                        <a:pt x="1921" y="211"/>
                      </a:lnTo>
                      <a:lnTo>
                        <a:pt x="1909" y="215"/>
                      </a:lnTo>
                      <a:lnTo>
                        <a:pt x="1890" y="229"/>
                      </a:lnTo>
                      <a:lnTo>
                        <a:pt x="1877" y="230"/>
                      </a:lnTo>
                      <a:lnTo>
                        <a:pt x="1856" y="227"/>
                      </a:lnTo>
                      <a:lnTo>
                        <a:pt x="1853" y="232"/>
                      </a:lnTo>
                      <a:lnTo>
                        <a:pt x="1851" y="230"/>
                      </a:lnTo>
                      <a:lnTo>
                        <a:pt x="1854" y="219"/>
                      </a:lnTo>
                      <a:lnTo>
                        <a:pt x="1854" y="209"/>
                      </a:lnTo>
                      <a:lnTo>
                        <a:pt x="1848" y="203"/>
                      </a:lnTo>
                      <a:lnTo>
                        <a:pt x="1811" y="226"/>
                      </a:lnTo>
                      <a:lnTo>
                        <a:pt x="1799" y="229"/>
                      </a:lnTo>
                      <a:lnTo>
                        <a:pt x="1790" y="227"/>
                      </a:lnTo>
                      <a:lnTo>
                        <a:pt x="1785" y="221"/>
                      </a:lnTo>
                      <a:lnTo>
                        <a:pt x="1792" y="213"/>
                      </a:lnTo>
                      <a:lnTo>
                        <a:pt x="1831" y="179"/>
                      </a:lnTo>
                      <a:lnTo>
                        <a:pt x="1872" y="145"/>
                      </a:lnTo>
                      <a:lnTo>
                        <a:pt x="1892" y="138"/>
                      </a:lnTo>
                      <a:lnTo>
                        <a:pt x="1915" y="118"/>
                      </a:lnTo>
                      <a:lnTo>
                        <a:pt x="1910" y="118"/>
                      </a:lnTo>
                      <a:lnTo>
                        <a:pt x="1896" y="111"/>
                      </a:lnTo>
                      <a:lnTo>
                        <a:pt x="1870" y="111"/>
                      </a:lnTo>
                      <a:lnTo>
                        <a:pt x="1853" y="103"/>
                      </a:lnTo>
                      <a:lnTo>
                        <a:pt x="1844" y="104"/>
                      </a:lnTo>
                      <a:lnTo>
                        <a:pt x="1831" y="111"/>
                      </a:lnTo>
                      <a:lnTo>
                        <a:pt x="1824" y="112"/>
                      </a:lnTo>
                      <a:lnTo>
                        <a:pt x="1812" y="106"/>
                      </a:lnTo>
                      <a:lnTo>
                        <a:pt x="1805" y="96"/>
                      </a:lnTo>
                      <a:lnTo>
                        <a:pt x="1792" y="92"/>
                      </a:lnTo>
                      <a:lnTo>
                        <a:pt x="1785" y="86"/>
                      </a:lnTo>
                      <a:lnTo>
                        <a:pt x="1776" y="84"/>
                      </a:lnTo>
                      <a:lnTo>
                        <a:pt x="1772" y="81"/>
                      </a:lnTo>
                      <a:lnTo>
                        <a:pt x="1765" y="74"/>
                      </a:lnTo>
                      <a:lnTo>
                        <a:pt x="1757" y="68"/>
                      </a:lnTo>
                      <a:lnTo>
                        <a:pt x="1747" y="64"/>
                      </a:lnTo>
                      <a:lnTo>
                        <a:pt x="1721" y="63"/>
                      </a:lnTo>
                      <a:lnTo>
                        <a:pt x="1713" y="68"/>
                      </a:lnTo>
                      <a:lnTo>
                        <a:pt x="1702" y="68"/>
                      </a:lnTo>
                      <a:lnTo>
                        <a:pt x="1695" y="66"/>
                      </a:lnTo>
                      <a:lnTo>
                        <a:pt x="1695" y="64"/>
                      </a:lnTo>
                      <a:lnTo>
                        <a:pt x="1693" y="63"/>
                      </a:lnTo>
                      <a:lnTo>
                        <a:pt x="1679" y="59"/>
                      </a:lnTo>
                      <a:lnTo>
                        <a:pt x="1675" y="55"/>
                      </a:lnTo>
                      <a:lnTo>
                        <a:pt x="1665" y="58"/>
                      </a:lnTo>
                      <a:lnTo>
                        <a:pt x="1661" y="58"/>
                      </a:lnTo>
                      <a:lnTo>
                        <a:pt x="1660" y="55"/>
                      </a:lnTo>
                      <a:lnTo>
                        <a:pt x="1651" y="57"/>
                      </a:lnTo>
                      <a:lnTo>
                        <a:pt x="1643" y="34"/>
                      </a:lnTo>
                      <a:lnTo>
                        <a:pt x="1640" y="33"/>
                      </a:lnTo>
                      <a:lnTo>
                        <a:pt x="1629" y="1"/>
                      </a:lnTo>
                      <a:lnTo>
                        <a:pt x="1622" y="0"/>
                      </a:lnTo>
                      <a:lnTo>
                        <a:pt x="1617" y="0"/>
                      </a:lnTo>
                      <a:lnTo>
                        <a:pt x="1617" y="36"/>
                      </a:lnTo>
                      <a:lnTo>
                        <a:pt x="1558" y="36"/>
                      </a:lnTo>
                      <a:lnTo>
                        <a:pt x="1503" y="36"/>
                      </a:lnTo>
                      <a:lnTo>
                        <a:pt x="1503" y="36"/>
                      </a:lnTo>
                      <a:lnTo>
                        <a:pt x="1491" y="36"/>
                      </a:lnTo>
                      <a:lnTo>
                        <a:pt x="1445" y="36"/>
                      </a:lnTo>
                      <a:lnTo>
                        <a:pt x="1397" y="36"/>
                      </a:lnTo>
                      <a:lnTo>
                        <a:pt x="1344" y="36"/>
                      </a:lnTo>
                      <a:lnTo>
                        <a:pt x="1294" y="36"/>
                      </a:lnTo>
                      <a:lnTo>
                        <a:pt x="1277" y="36"/>
                      </a:lnTo>
                      <a:lnTo>
                        <a:pt x="1130" y="36"/>
                      </a:lnTo>
                      <a:lnTo>
                        <a:pt x="1086" y="36"/>
                      </a:lnTo>
                      <a:lnTo>
                        <a:pt x="1032" y="36"/>
                      </a:lnTo>
                      <a:lnTo>
                        <a:pt x="983" y="36"/>
                      </a:lnTo>
                      <a:lnTo>
                        <a:pt x="936" y="36"/>
                      </a:lnTo>
                      <a:lnTo>
                        <a:pt x="888" y="36"/>
                      </a:lnTo>
                      <a:lnTo>
                        <a:pt x="834" y="36"/>
                      </a:lnTo>
                      <a:lnTo>
                        <a:pt x="802" y="36"/>
                      </a:lnTo>
                      <a:lnTo>
                        <a:pt x="753" y="34"/>
                      </a:lnTo>
                      <a:lnTo>
                        <a:pt x="699" y="34"/>
                      </a:lnTo>
                      <a:lnTo>
                        <a:pt x="649" y="34"/>
                      </a:lnTo>
                      <a:lnTo>
                        <a:pt x="580" y="34"/>
                      </a:lnTo>
                      <a:lnTo>
                        <a:pt x="471" y="34"/>
                      </a:lnTo>
                      <a:lnTo>
                        <a:pt x="418" y="34"/>
                      </a:lnTo>
                      <a:lnTo>
                        <a:pt x="365" y="34"/>
                      </a:lnTo>
                      <a:lnTo>
                        <a:pt x="320" y="34"/>
                      </a:lnTo>
                      <a:lnTo>
                        <a:pt x="270" y="34"/>
                      </a:lnTo>
                      <a:lnTo>
                        <a:pt x="218" y="34"/>
                      </a:lnTo>
                      <a:lnTo>
                        <a:pt x="167" y="34"/>
                      </a:lnTo>
                      <a:lnTo>
                        <a:pt x="105" y="34"/>
                      </a:lnTo>
                      <a:lnTo>
                        <a:pt x="108" y="43"/>
                      </a:lnTo>
                      <a:lnTo>
                        <a:pt x="113" y="50"/>
                      </a:lnTo>
                      <a:lnTo>
                        <a:pt x="121" y="50"/>
                      </a:lnTo>
                      <a:lnTo>
                        <a:pt x="129" y="53"/>
                      </a:lnTo>
                      <a:lnTo>
                        <a:pt x="133" y="58"/>
                      </a:lnTo>
                      <a:lnTo>
                        <a:pt x="132" y="59"/>
                      </a:lnTo>
                      <a:lnTo>
                        <a:pt x="128" y="57"/>
                      </a:lnTo>
                      <a:lnTo>
                        <a:pt x="124" y="58"/>
                      </a:lnTo>
                      <a:lnTo>
                        <a:pt x="124" y="66"/>
                      </a:lnTo>
                      <a:lnTo>
                        <a:pt x="119" y="74"/>
                      </a:lnTo>
                      <a:lnTo>
                        <a:pt x="116" y="75"/>
                      </a:lnTo>
                      <a:lnTo>
                        <a:pt x="116" y="76"/>
                      </a:lnTo>
                      <a:lnTo>
                        <a:pt x="122" y="81"/>
                      </a:lnTo>
                      <a:lnTo>
                        <a:pt x="127" y="84"/>
                      </a:lnTo>
                      <a:lnTo>
                        <a:pt x="128" y="87"/>
                      </a:lnTo>
                      <a:lnTo>
                        <a:pt x="133" y="103"/>
                      </a:lnTo>
                      <a:lnTo>
                        <a:pt x="133" y="119"/>
                      </a:lnTo>
                      <a:lnTo>
                        <a:pt x="132" y="133"/>
                      </a:lnTo>
                      <a:lnTo>
                        <a:pt x="130" y="133"/>
                      </a:lnTo>
                      <a:lnTo>
                        <a:pt x="127" y="125"/>
                      </a:lnTo>
                      <a:lnTo>
                        <a:pt x="124" y="125"/>
                      </a:lnTo>
                      <a:lnTo>
                        <a:pt x="118" y="127"/>
                      </a:lnTo>
                      <a:lnTo>
                        <a:pt x="111" y="143"/>
                      </a:lnTo>
                      <a:lnTo>
                        <a:pt x="101" y="150"/>
                      </a:lnTo>
                      <a:lnTo>
                        <a:pt x="98" y="155"/>
                      </a:lnTo>
                      <a:lnTo>
                        <a:pt x="101" y="156"/>
                      </a:lnTo>
                      <a:lnTo>
                        <a:pt x="101" y="162"/>
                      </a:lnTo>
                      <a:lnTo>
                        <a:pt x="92" y="162"/>
                      </a:lnTo>
                      <a:lnTo>
                        <a:pt x="92" y="151"/>
                      </a:lnTo>
                      <a:lnTo>
                        <a:pt x="101" y="130"/>
                      </a:lnTo>
                      <a:lnTo>
                        <a:pt x="103" y="127"/>
                      </a:lnTo>
                      <a:lnTo>
                        <a:pt x="109" y="124"/>
                      </a:lnTo>
                      <a:lnTo>
                        <a:pt x="111" y="122"/>
                      </a:lnTo>
                      <a:lnTo>
                        <a:pt x="112" y="112"/>
                      </a:lnTo>
                      <a:lnTo>
                        <a:pt x="109" y="104"/>
                      </a:lnTo>
                      <a:lnTo>
                        <a:pt x="98" y="106"/>
                      </a:lnTo>
                      <a:lnTo>
                        <a:pt x="84" y="100"/>
                      </a:lnTo>
                      <a:lnTo>
                        <a:pt x="70" y="101"/>
                      </a:lnTo>
                      <a:lnTo>
                        <a:pt x="58" y="98"/>
                      </a:lnTo>
                      <a:lnTo>
                        <a:pt x="48" y="98"/>
                      </a:lnTo>
                      <a:lnTo>
                        <a:pt x="19" y="87"/>
                      </a:lnTo>
                      <a:lnTo>
                        <a:pt x="9" y="81"/>
                      </a:lnTo>
                      <a:lnTo>
                        <a:pt x="4" y="86"/>
                      </a:lnTo>
                      <a:lnTo>
                        <a:pt x="1" y="96"/>
                      </a:lnTo>
                      <a:lnTo>
                        <a:pt x="0" y="106"/>
                      </a:lnTo>
                      <a:lnTo>
                        <a:pt x="3" y="113"/>
                      </a:lnTo>
                      <a:lnTo>
                        <a:pt x="6" y="122"/>
                      </a:lnTo>
                      <a:lnTo>
                        <a:pt x="15" y="131"/>
                      </a:lnTo>
                      <a:lnTo>
                        <a:pt x="21" y="147"/>
                      </a:lnTo>
                      <a:lnTo>
                        <a:pt x="28" y="181"/>
                      </a:lnTo>
                      <a:lnTo>
                        <a:pt x="32" y="193"/>
                      </a:lnTo>
                      <a:lnTo>
                        <a:pt x="33" y="194"/>
                      </a:lnTo>
                      <a:lnTo>
                        <a:pt x="38" y="188"/>
                      </a:lnTo>
                      <a:lnTo>
                        <a:pt x="42" y="193"/>
                      </a:lnTo>
                      <a:lnTo>
                        <a:pt x="41" y="199"/>
                      </a:lnTo>
                      <a:lnTo>
                        <a:pt x="37" y="205"/>
                      </a:lnTo>
                      <a:lnTo>
                        <a:pt x="37" y="211"/>
                      </a:lnTo>
                      <a:lnTo>
                        <a:pt x="38" y="215"/>
                      </a:lnTo>
                      <a:lnTo>
                        <a:pt x="42" y="216"/>
                      </a:lnTo>
                      <a:lnTo>
                        <a:pt x="46" y="215"/>
                      </a:lnTo>
                      <a:lnTo>
                        <a:pt x="47" y="217"/>
                      </a:lnTo>
                      <a:lnTo>
                        <a:pt x="46" y="225"/>
                      </a:lnTo>
                      <a:lnTo>
                        <a:pt x="47" y="236"/>
                      </a:lnTo>
                      <a:lnTo>
                        <a:pt x="46" y="240"/>
                      </a:lnTo>
                      <a:lnTo>
                        <a:pt x="43" y="238"/>
                      </a:lnTo>
                      <a:lnTo>
                        <a:pt x="42" y="229"/>
                      </a:lnTo>
                      <a:lnTo>
                        <a:pt x="38" y="225"/>
                      </a:lnTo>
                      <a:lnTo>
                        <a:pt x="37" y="238"/>
                      </a:lnTo>
                      <a:lnTo>
                        <a:pt x="39" y="246"/>
                      </a:lnTo>
                      <a:lnTo>
                        <a:pt x="47" y="252"/>
                      </a:lnTo>
                      <a:lnTo>
                        <a:pt x="68" y="251"/>
                      </a:lnTo>
                      <a:lnTo>
                        <a:pt x="74" y="257"/>
                      </a:lnTo>
                      <a:lnTo>
                        <a:pt x="81" y="260"/>
                      </a:lnTo>
                      <a:lnTo>
                        <a:pt x="80" y="264"/>
                      </a:lnTo>
                      <a:lnTo>
                        <a:pt x="68" y="259"/>
                      </a:lnTo>
                      <a:lnTo>
                        <a:pt x="48" y="262"/>
                      </a:lnTo>
                      <a:lnTo>
                        <a:pt x="46" y="264"/>
                      </a:lnTo>
                      <a:lnTo>
                        <a:pt x="44" y="269"/>
                      </a:lnTo>
                      <a:lnTo>
                        <a:pt x="43" y="285"/>
                      </a:lnTo>
                      <a:lnTo>
                        <a:pt x="43" y="291"/>
                      </a:lnTo>
                      <a:lnTo>
                        <a:pt x="47" y="295"/>
                      </a:lnTo>
                      <a:lnTo>
                        <a:pt x="44" y="301"/>
                      </a:lnTo>
                      <a:lnTo>
                        <a:pt x="46" y="312"/>
                      </a:lnTo>
                      <a:lnTo>
                        <a:pt x="42" y="321"/>
                      </a:lnTo>
                      <a:lnTo>
                        <a:pt x="41" y="353"/>
                      </a:lnTo>
                      <a:lnTo>
                        <a:pt x="37" y="366"/>
                      </a:lnTo>
                      <a:lnTo>
                        <a:pt x="38" y="409"/>
                      </a:lnTo>
                      <a:lnTo>
                        <a:pt x="36" y="419"/>
                      </a:lnTo>
                      <a:lnTo>
                        <a:pt x="36" y="431"/>
                      </a:lnTo>
                      <a:lnTo>
                        <a:pt x="30" y="457"/>
                      </a:lnTo>
                      <a:lnTo>
                        <a:pt x="28" y="464"/>
                      </a:lnTo>
                      <a:lnTo>
                        <a:pt x="30" y="466"/>
                      </a:lnTo>
                      <a:lnTo>
                        <a:pt x="31" y="466"/>
                      </a:lnTo>
                      <a:lnTo>
                        <a:pt x="32" y="474"/>
                      </a:lnTo>
                      <a:lnTo>
                        <a:pt x="26" y="478"/>
                      </a:lnTo>
                      <a:lnTo>
                        <a:pt x="20" y="488"/>
                      </a:lnTo>
                      <a:lnTo>
                        <a:pt x="15" y="515"/>
                      </a:lnTo>
                      <a:lnTo>
                        <a:pt x="17" y="529"/>
                      </a:lnTo>
                      <a:lnTo>
                        <a:pt x="20" y="555"/>
                      </a:lnTo>
                      <a:lnTo>
                        <a:pt x="27" y="576"/>
                      </a:lnTo>
                      <a:lnTo>
                        <a:pt x="28" y="580"/>
                      </a:lnTo>
                      <a:lnTo>
                        <a:pt x="31" y="590"/>
                      </a:lnTo>
                      <a:lnTo>
                        <a:pt x="39" y="624"/>
                      </a:lnTo>
                      <a:lnTo>
                        <a:pt x="36" y="646"/>
                      </a:lnTo>
                      <a:lnTo>
                        <a:pt x="36" y="667"/>
                      </a:lnTo>
                      <a:lnTo>
                        <a:pt x="30" y="678"/>
                      </a:lnTo>
                      <a:lnTo>
                        <a:pt x="22" y="688"/>
                      </a:lnTo>
                      <a:lnTo>
                        <a:pt x="22" y="697"/>
                      </a:lnTo>
                      <a:lnTo>
                        <a:pt x="24" y="701"/>
                      </a:lnTo>
                      <a:lnTo>
                        <a:pt x="30" y="706"/>
                      </a:lnTo>
                      <a:lnTo>
                        <a:pt x="54" y="747"/>
                      </a:lnTo>
                      <a:lnTo>
                        <a:pt x="55" y="752"/>
                      </a:lnTo>
                      <a:lnTo>
                        <a:pt x="54" y="758"/>
                      </a:lnTo>
                      <a:lnTo>
                        <a:pt x="54" y="769"/>
                      </a:lnTo>
                      <a:lnTo>
                        <a:pt x="63" y="806"/>
                      </a:lnTo>
                      <a:lnTo>
                        <a:pt x="69" y="813"/>
                      </a:lnTo>
                      <a:lnTo>
                        <a:pt x="78" y="824"/>
                      </a:lnTo>
                      <a:lnTo>
                        <a:pt x="95" y="841"/>
                      </a:lnTo>
                      <a:lnTo>
                        <a:pt x="98" y="850"/>
                      </a:lnTo>
                      <a:lnTo>
                        <a:pt x="98" y="857"/>
                      </a:lnTo>
                      <a:lnTo>
                        <a:pt x="100" y="862"/>
                      </a:lnTo>
                      <a:lnTo>
                        <a:pt x="108" y="868"/>
                      </a:lnTo>
                      <a:lnTo>
                        <a:pt x="114" y="868"/>
                      </a:lnTo>
                      <a:lnTo>
                        <a:pt x="116" y="872"/>
                      </a:lnTo>
                      <a:lnTo>
                        <a:pt x="119" y="872"/>
                      </a:lnTo>
                      <a:lnTo>
                        <a:pt x="122" y="870"/>
                      </a:lnTo>
                      <a:lnTo>
                        <a:pt x="123" y="868"/>
                      </a:lnTo>
                      <a:lnTo>
                        <a:pt x="124" y="854"/>
                      </a:lnTo>
                      <a:lnTo>
                        <a:pt x="138" y="854"/>
                      </a:lnTo>
                      <a:lnTo>
                        <a:pt x="150" y="859"/>
                      </a:lnTo>
                      <a:lnTo>
                        <a:pt x="144" y="864"/>
                      </a:lnTo>
                      <a:lnTo>
                        <a:pt x="138" y="865"/>
                      </a:lnTo>
                      <a:lnTo>
                        <a:pt x="133" y="870"/>
                      </a:lnTo>
                      <a:lnTo>
                        <a:pt x="134" y="876"/>
                      </a:lnTo>
                      <a:lnTo>
                        <a:pt x="144" y="894"/>
                      </a:lnTo>
                      <a:lnTo>
                        <a:pt x="145" y="899"/>
                      </a:lnTo>
                      <a:lnTo>
                        <a:pt x="137" y="893"/>
                      </a:lnTo>
                      <a:lnTo>
                        <a:pt x="130" y="886"/>
                      </a:lnTo>
                      <a:lnTo>
                        <a:pt x="129" y="881"/>
                      </a:lnTo>
                      <a:lnTo>
                        <a:pt x="124" y="880"/>
                      </a:lnTo>
                      <a:lnTo>
                        <a:pt x="123" y="887"/>
                      </a:lnTo>
                      <a:lnTo>
                        <a:pt x="124" y="894"/>
                      </a:lnTo>
                      <a:lnTo>
                        <a:pt x="129" y="905"/>
                      </a:lnTo>
                      <a:lnTo>
                        <a:pt x="133" y="925"/>
                      </a:lnTo>
                      <a:lnTo>
                        <a:pt x="143" y="934"/>
                      </a:lnTo>
                      <a:lnTo>
                        <a:pt x="155" y="936"/>
                      </a:lnTo>
                      <a:lnTo>
                        <a:pt x="161" y="946"/>
                      </a:lnTo>
                      <a:lnTo>
                        <a:pt x="161" y="958"/>
                      </a:lnTo>
                      <a:lnTo>
                        <a:pt x="155" y="963"/>
                      </a:lnTo>
                      <a:lnTo>
                        <a:pt x="155" y="977"/>
                      </a:lnTo>
                      <a:lnTo>
                        <a:pt x="157" y="980"/>
                      </a:lnTo>
                      <a:lnTo>
                        <a:pt x="180" y="1004"/>
                      </a:lnTo>
                      <a:lnTo>
                        <a:pt x="192" y="1023"/>
                      </a:lnTo>
                      <a:lnTo>
                        <a:pt x="207" y="1038"/>
                      </a:lnTo>
                      <a:lnTo>
                        <a:pt x="213" y="1042"/>
                      </a:lnTo>
                      <a:lnTo>
                        <a:pt x="214" y="1053"/>
                      </a:lnTo>
                      <a:lnTo>
                        <a:pt x="223" y="1056"/>
                      </a:lnTo>
                      <a:lnTo>
                        <a:pt x="227" y="1064"/>
                      </a:lnTo>
                      <a:lnTo>
                        <a:pt x="227" y="1066"/>
                      </a:lnTo>
                      <a:lnTo>
                        <a:pt x="226" y="1072"/>
                      </a:lnTo>
                      <a:lnTo>
                        <a:pt x="226" y="1081"/>
                      </a:lnTo>
                      <a:lnTo>
                        <a:pt x="229" y="1096"/>
                      </a:lnTo>
                      <a:lnTo>
                        <a:pt x="231" y="1099"/>
                      </a:lnTo>
                      <a:lnTo>
                        <a:pt x="238" y="1102"/>
                      </a:lnTo>
                      <a:lnTo>
                        <a:pt x="257" y="1104"/>
                      </a:lnTo>
                      <a:lnTo>
                        <a:pt x="268" y="1110"/>
                      </a:lnTo>
                      <a:lnTo>
                        <a:pt x="273" y="1108"/>
                      </a:lnTo>
                      <a:lnTo>
                        <a:pt x="280" y="1109"/>
                      </a:lnTo>
                      <a:lnTo>
                        <a:pt x="289" y="1114"/>
                      </a:lnTo>
                      <a:lnTo>
                        <a:pt x="299" y="1118"/>
                      </a:lnTo>
                      <a:lnTo>
                        <a:pt x="302" y="1124"/>
                      </a:lnTo>
                      <a:lnTo>
                        <a:pt x="318" y="1130"/>
                      </a:lnTo>
                      <a:lnTo>
                        <a:pt x="324" y="1134"/>
                      </a:lnTo>
                      <a:lnTo>
                        <a:pt x="328" y="1137"/>
                      </a:lnTo>
                      <a:lnTo>
                        <a:pt x="331" y="1131"/>
                      </a:lnTo>
                      <a:lnTo>
                        <a:pt x="336" y="1131"/>
                      </a:lnTo>
                      <a:lnTo>
                        <a:pt x="339" y="1134"/>
                      </a:lnTo>
                      <a:lnTo>
                        <a:pt x="348" y="1141"/>
                      </a:lnTo>
                      <a:lnTo>
                        <a:pt x="349" y="1151"/>
                      </a:lnTo>
                      <a:lnTo>
                        <a:pt x="350" y="1153"/>
                      </a:lnTo>
                      <a:lnTo>
                        <a:pt x="364" y="1155"/>
                      </a:lnTo>
                      <a:lnTo>
                        <a:pt x="376" y="1161"/>
                      </a:lnTo>
                      <a:lnTo>
                        <a:pt x="383" y="1167"/>
                      </a:lnTo>
                      <a:lnTo>
                        <a:pt x="397" y="1183"/>
                      </a:lnTo>
                      <a:lnTo>
                        <a:pt x="406" y="1192"/>
                      </a:lnTo>
                      <a:lnTo>
                        <a:pt x="412" y="1201"/>
                      </a:lnTo>
                      <a:lnTo>
                        <a:pt x="415" y="1227"/>
                      </a:lnTo>
                      <a:lnTo>
                        <a:pt x="417" y="1233"/>
                      </a:lnTo>
                      <a:lnTo>
                        <a:pt x="541" y="1223"/>
                      </a:lnTo>
                      <a:lnTo>
                        <a:pt x="542" y="1230"/>
                      </a:lnTo>
                      <a:lnTo>
                        <a:pt x="751" y="1307"/>
                      </a:lnTo>
                      <a:lnTo>
                        <a:pt x="854" y="1307"/>
                      </a:lnTo>
                      <a:lnTo>
                        <a:pt x="898" y="1307"/>
                      </a:lnTo>
                      <a:lnTo>
                        <a:pt x="899" y="1277"/>
                      </a:lnTo>
                      <a:lnTo>
                        <a:pt x="989" y="1276"/>
                      </a:lnTo>
                      <a:lnTo>
                        <a:pt x="999" y="1282"/>
                      </a:lnTo>
                      <a:lnTo>
                        <a:pt x="1004" y="1285"/>
                      </a:lnTo>
                      <a:lnTo>
                        <a:pt x="1011" y="1297"/>
                      </a:lnTo>
                      <a:lnTo>
                        <a:pt x="1023" y="1303"/>
                      </a:lnTo>
                      <a:lnTo>
                        <a:pt x="1032" y="1316"/>
                      </a:lnTo>
                      <a:lnTo>
                        <a:pt x="1052" y="1333"/>
                      </a:lnTo>
                      <a:lnTo>
                        <a:pt x="1081" y="1352"/>
                      </a:lnTo>
                      <a:lnTo>
                        <a:pt x="1095" y="1403"/>
                      </a:lnTo>
                      <a:lnTo>
                        <a:pt x="1109" y="1421"/>
                      </a:lnTo>
                      <a:lnTo>
                        <a:pt x="1128" y="1437"/>
                      </a:lnTo>
                      <a:lnTo>
                        <a:pt x="1152" y="1453"/>
                      </a:lnTo>
                      <a:lnTo>
                        <a:pt x="1176" y="1458"/>
                      </a:lnTo>
                      <a:lnTo>
                        <a:pt x="1199" y="1411"/>
                      </a:lnTo>
                      <a:lnTo>
                        <a:pt x="1202" y="1408"/>
                      </a:lnTo>
                      <a:lnTo>
                        <a:pt x="1213" y="1403"/>
                      </a:lnTo>
                      <a:lnTo>
                        <a:pt x="1224" y="1406"/>
                      </a:lnTo>
                      <a:lnTo>
                        <a:pt x="1269" y="1404"/>
                      </a:lnTo>
                      <a:lnTo>
                        <a:pt x="1277" y="1414"/>
                      </a:lnTo>
                      <a:lnTo>
                        <a:pt x="1294" y="1430"/>
                      </a:lnTo>
                      <a:lnTo>
                        <a:pt x="1300" y="1440"/>
                      </a:lnTo>
                      <a:lnTo>
                        <a:pt x="1311" y="1448"/>
                      </a:lnTo>
                      <a:lnTo>
                        <a:pt x="1331" y="1494"/>
                      </a:lnTo>
                      <a:lnTo>
                        <a:pt x="1347" y="1511"/>
                      </a:lnTo>
                      <a:lnTo>
                        <a:pt x="1355" y="1531"/>
                      </a:lnTo>
                      <a:lnTo>
                        <a:pt x="1372" y="1542"/>
                      </a:lnTo>
                      <a:lnTo>
                        <a:pt x="1387" y="1589"/>
                      </a:lnTo>
                      <a:lnTo>
                        <a:pt x="1404" y="1615"/>
                      </a:lnTo>
                      <a:lnTo>
                        <a:pt x="1421" y="1626"/>
                      </a:lnTo>
                      <a:lnTo>
                        <a:pt x="1435" y="1628"/>
                      </a:lnTo>
                      <a:lnTo>
                        <a:pt x="1450" y="1636"/>
                      </a:lnTo>
                      <a:lnTo>
                        <a:pt x="1477" y="1639"/>
                      </a:lnTo>
                      <a:lnTo>
                        <a:pt x="1495" y="1647"/>
                      </a:lnTo>
                      <a:lnTo>
                        <a:pt x="1512" y="1648"/>
                      </a:lnTo>
                      <a:lnTo>
                        <a:pt x="1514" y="1647"/>
                      </a:lnTo>
                      <a:lnTo>
                        <a:pt x="1509" y="1644"/>
                      </a:lnTo>
                      <a:lnTo>
                        <a:pt x="1505" y="1632"/>
                      </a:lnTo>
                      <a:lnTo>
                        <a:pt x="1503" y="1625"/>
                      </a:lnTo>
                      <a:lnTo>
                        <a:pt x="1501" y="1624"/>
                      </a:lnTo>
                      <a:lnTo>
                        <a:pt x="1495" y="1598"/>
                      </a:lnTo>
                      <a:lnTo>
                        <a:pt x="1494" y="1588"/>
                      </a:lnTo>
                      <a:lnTo>
                        <a:pt x="1499" y="1585"/>
                      </a:lnTo>
                      <a:lnTo>
                        <a:pt x="1499" y="1572"/>
                      </a:lnTo>
                      <a:lnTo>
                        <a:pt x="1498" y="1571"/>
                      </a:lnTo>
                      <a:lnTo>
                        <a:pt x="1491" y="1570"/>
                      </a:lnTo>
                      <a:lnTo>
                        <a:pt x="1489" y="1567"/>
                      </a:lnTo>
                      <a:lnTo>
                        <a:pt x="1490" y="1564"/>
                      </a:lnTo>
                      <a:lnTo>
                        <a:pt x="1498" y="1564"/>
                      </a:lnTo>
                      <a:lnTo>
                        <a:pt x="1500" y="1566"/>
                      </a:lnTo>
                      <a:lnTo>
                        <a:pt x="1505" y="1564"/>
                      </a:lnTo>
                      <a:lnTo>
                        <a:pt x="1506" y="1556"/>
                      </a:lnTo>
                      <a:lnTo>
                        <a:pt x="1506" y="1543"/>
                      </a:lnTo>
                      <a:lnTo>
                        <a:pt x="1501" y="1533"/>
                      </a:lnTo>
                      <a:lnTo>
                        <a:pt x="1516" y="1531"/>
                      </a:lnTo>
                      <a:lnTo>
                        <a:pt x="1521" y="1521"/>
                      </a:lnTo>
                      <a:lnTo>
                        <a:pt x="1520" y="1518"/>
                      </a:lnTo>
                      <a:lnTo>
                        <a:pt x="1515" y="1519"/>
                      </a:lnTo>
                      <a:lnTo>
                        <a:pt x="1515" y="1515"/>
                      </a:lnTo>
                      <a:lnTo>
                        <a:pt x="1525" y="1508"/>
                      </a:lnTo>
                      <a:lnTo>
                        <a:pt x="1528" y="1510"/>
                      </a:lnTo>
                      <a:lnTo>
                        <a:pt x="1533" y="1502"/>
                      </a:lnTo>
                      <a:lnTo>
                        <a:pt x="1534" y="1500"/>
                      </a:lnTo>
                      <a:lnTo>
                        <a:pt x="1537" y="1496"/>
                      </a:lnTo>
                      <a:lnTo>
                        <a:pt x="1547" y="1496"/>
                      </a:lnTo>
                      <a:lnTo>
                        <a:pt x="1550" y="1494"/>
                      </a:lnTo>
                      <a:lnTo>
                        <a:pt x="1552" y="1489"/>
                      </a:lnTo>
                      <a:lnTo>
                        <a:pt x="1546" y="1485"/>
                      </a:lnTo>
                      <a:lnTo>
                        <a:pt x="1546" y="1480"/>
                      </a:lnTo>
                      <a:lnTo>
                        <a:pt x="1547" y="1476"/>
                      </a:lnTo>
                      <a:lnTo>
                        <a:pt x="1552" y="1479"/>
                      </a:lnTo>
                      <a:lnTo>
                        <a:pt x="1555" y="1481"/>
                      </a:lnTo>
                      <a:lnTo>
                        <a:pt x="1557" y="1481"/>
                      </a:lnTo>
                      <a:lnTo>
                        <a:pt x="1557" y="1476"/>
                      </a:lnTo>
                      <a:lnTo>
                        <a:pt x="1558" y="1475"/>
                      </a:lnTo>
                      <a:lnTo>
                        <a:pt x="1559" y="1476"/>
                      </a:lnTo>
                      <a:lnTo>
                        <a:pt x="1563" y="1480"/>
                      </a:lnTo>
                      <a:lnTo>
                        <a:pt x="1564" y="1480"/>
                      </a:lnTo>
                      <a:lnTo>
                        <a:pt x="1566" y="1479"/>
                      </a:lnTo>
                      <a:lnTo>
                        <a:pt x="1569" y="1475"/>
                      </a:lnTo>
                      <a:lnTo>
                        <a:pt x="1570" y="1474"/>
                      </a:lnTo>
                      <a:lnTo>
                        <a:pt x="1571" y="1483"/>
                      </a:lnTo>
                      <a:lnTo>
                        <a:pt x="1587" y="1476"/>
                      </a:lnTo>
                      <a:lnTo>
                        <a:pt x="1590" y="1478"/>
                      </a:lnTo>
                      <a:lnTo>
                        <a:pt x="1590" y="1479"/>
                      </a:lnTo>
                      <a:lnTo>
                        <a:pt x="1585" y="1481"/>
                      </a:lnTo>
                      <a:lnTo>
                        <a:pt x="1575" y="1485"/>
                      </a:lnTo>
                      <a:lnTo>
                        <a:pt x="1566" y="1489"/>
                      </a:lnTo>
                      <a:lnTo>
                        <a:pt x="1565" y="1492"/>
                      </a:lnTo>
                      <a:lnTo>
                        <a:pt x="1568" y="1492"/>
                      </a:lnTo>
                      <a:lnTo>
                        <a:pt x="1584" y="1486"/>
                      </a:lnTo>
                      <a:lnTo>
                        <a:pt x="1598" y="1479"/>
                      </a:lnTo>
                      <a:lnTo>
                        <a:pt x="1606" y="1473"/>
                      </a:lnTo>
                      <a:lnTo>
                        <a:pt x="1619" y="1463"/>
                      </a:lnTo>
                      <a:lnTo>
                        <a:pt x="1622" y="1459"/>
                      </a:lnTo>
                      <a:lnTo>
                        <a:pt x="1628" y="1443"/>
                      </a:lnTo>
                      <a:lnTo>
                        <a:pt x="1629" y="1410"/>
                      </a:lnTo>
                      <a:lnTo>
                        <a:pt x="1632" y="1408"/>
                      </a:lnTo>
                      <a:lnTo>
                        <a:pt x="1635" y="1406"/>
                      </a:lnTo>
                      <a:lnTo>
                        <a:pt x="1638" y="1406"/>
                      </a:lnTo>
                      <a:lnTo>
                        <a:pt x="1638" y="1419"/>
                      </a:lnTo>
                      <a:lnTo>
                        <a:pt x="1645" y="1419"/>
                      </a:lnTo>
                      <a:lnTo>
                        <a:pt x="1643" y="1422"/>
                      </a:lnTo>
                      <a:lnTo>
                        <a:pt x="1636" y="1425"/>
                      </a:lnTo>
                      <a:lnTo>
                        <a:pt x="1639" y="1426"/>
                      </a:lnTo>
                      <a:lnTo>
                        <a:pt x="1659" y="1419"/>
                      </a:lnTo>
                      <a:lnTo>
                        <a:pt x="1671" y="1411"/>
                      </a:lnTo>
                      <a:lnTo>
                        <a:pt x="1688" y="1411"/>
                      </a:lnTo>
                      <a:lnTo>
                        <a:pt x="1719" y="1406"/>
                      </a:lnTo>
                      <a:lnTo>
                        <a:pt x="1740" y="1413"/>
                      </a:lnTo>
                      <a:lnTo>
                        <a:pt x="1751" y="1418"/>
                      </a:lnTo>
                      <a:lnTo>
                        <a:pt x="1763" y="1420"/>
                      </a:lnTo>
                      <a:lnTo>
                        <a:pt x="1775" y="1420"/>
                      </a:lnTo>
                      <a:lnTo>
                        <a:pt x="1781" y="1414"/>
                      </a:lnTo>
                      <a:lnTo>
                        <a:pt x="1781" y="1409"/>
                      </a:lnTo>
                      <a:lnTo>
                        <a:pt x="1784" y="1405"/>
                      </a:lnTo>
                      <a:lnTo>
                        <a:pt x="1794" y="1405"/>
                      </a:lnTo>
                      <a:lnTo>
                        <a:pt x="1810" y="1414"/>
                      </a:lnTo>
                      <a:lnTo>
                        <a:pt x="1816" y="1421"/>
                      </a:lnTo>
                      <a:lnTo>
                        <a:pt x="1822" y="1422"/>
                      </a:lnTo>
                      <a:lnTo>
                        <a:pt x="1833" y="1440"/>
                      </a:lnTo>
                      <a:lnTo>
                        <a:pt x="1845" y="1440"/>
                      </a:lnTo>
                      <a:lnTo>
                        <a:pt x="1848" y="1442"/>
                      </a:lnTo>
                      <a:lnTo>
                        <a:pt x="1856" y="1445"/>
                      </a:lnTo>
                      <a:lnTo>
                        <a:pt x="1864" y="1441"/>
                      </a:lnTo>
                      <a:lnTo>
                        <a:pt x="1870" y="1445"/>
                      </a:lnTo>
                      <a:lnTo>
                        <a:pt x="1875" y="1442"/>
                      </a:lnTo>
                      <a:lnTo>
                        <a:pt x="1880" y="1442"/>
                      </a:lnTo>
                      <a:lnTo>
                        <a:pt x="1890" y="1445"/>
                      </a:lnTo>
                      <a:lnTo>
                        <a:pt x="1897" y="1436"/>
                      </a:lnTo>
                      <a:lnTo>
                        <a:pt x="1898" y="1433"/>
                      </a:lnTo>
                      <a:lnTo>
                        <a:pt x="1897" y="1429"/>
                      </a:lnTo>
                      <a:lnTo>
                        <a:pt x="1899" y="1427"/>
                      </a:lnTo>
                      <a:lnTo>
                        <a:pt x="1904" y="1427"/>
                      </a:lnTo>
                      <a:lnTo>
                        <a:pt x="1912" y="1435"/>
                      </a:lnTo>
                      <a:lnTo>
                        <a:pt x="1923" y="1440"/>
                      </a:lnTo>
                      <a:lnTo>
                        <a:pt x="1934" y="1453"/>
                      </a:lnTo>
                      <a:lnTo>
                        <a:pt x="1937" y="1452"/>
                      </a:lnTo>
                      <a:lnTo>
                        <a:pt x="1945" y="1449"/>
                      </a:lnTo>
                      <a:lnTo>
                        <a:pt x="1946" y="1445"/>
                      </a:lnTo>
                      <a:lnTo>
                        <a:pt x="1941" y="1438"/>
                      </a:lnTo>
                      <a:lnTo>
                        <a:pt x="1925" y="1430"/>
                      </a:lnTo>
                      <a:lnTo>
                        <a:pt x="1918" y="1420"/>
                      </a:lnTo>
                      <a:lnTo>
                        <a:pt x="1918" y="1418"/>
                      </a:lnTo>
                      <a:lnTo>
                        <a:pt x="1923" y="1410"/>
                      </a:lnTo>
                      <a:lnTo>
                        <a:pt x="1934" y="1402"/>
                      </a:lnTo>
                      <a:lnTo>
                        <a:pt x="1936" y="1387"/>
                      </a:lnTo>
                      <a:lnTo>
                        <a:pt x="1934" y="1386"/>
                      </a:lnTo>
                      <a:lnTo>
                        <a:pt x="1933" y="1384"/>
                      </a:lnTo>
                      <a:lnTo>
                        <a:pt x="1920" y="1389"/>
                      </a:lnTo>
                      <a:lnTo>
                        <a:pt x="1914" y="1395"/>
                      </a:lnTo>
                      <a:lnTo>
                        <a:pt x="1910" y="1394"/>
                      </a:lnTo>
                      <a:lnTo>
                        <a:pt x="1908" y="1383"/>
                      </a:lnTo>
                      <a:lnTo>
                        <a:pt x="1905" y="1382"/>
                      </a:lnTo>
                      <a:lnTo>
                        <a:pt x="1902" y="1383"/>
                      </a:lnTo>
                      <a:lnTo>
                        <a:pt x="1893" y="1388"/>
                      </a:lnTo>
                      <a:lnTo>
                        <a:pt x="1883" y="1389"/>
                      </a:lnTo>
                      <a:lnTo>
                        <a:pt x="1876" y="1382"/>
                      </a:lnTo>
                      <a:lnTo>
                        <a:pt x="1878" y="1371"/>
                      </a:lnTo>
                      <a:lnTo>
                        <a:pt x="1891" y="1367"/>
                      </a:lnTo>
                      <a:lnTo>
                        <a:pt x="1905" y="1375"/>
                      </a:lnTo>
                      <a:lnTo>
                        <a:pt x="1921" y="1377"/>
                      </a:lnTo>
                      <a:lnTo>
                        <a:pt x="1934" y="1371"/>
                      </a:lnTo>
                      <a:lnTo>
                        <a:pt x="1942" y="1373"/>
                      </a:lnTo>
                      <a:lnTo>
                        <a:pt x="1953" y="1366"/>
                      </a:lnTo>
                      <a:lnTo>
                        <a:pt x="1987" y="1368"/>
                      </a:lnTo>
                      <a:lnTo>
                        <a:pt x="1995" y="1370"/>
                      </a:lnTo>
                      <a:lnTo>
                        <a:pt x="1999" y="1367"/>
                      </a:lnTo>
                      <a:lnTo>
                        <a:pt x="2007" y="1334"/>
                      </a:lnTo>
                      <a:lnTo>
                        <a:pt x="2010" y="1341"/>
                      </a:lnTo>
                      <a:lnTo>
                        <a:pt x="2010" y="1350"/>
                      </a:lnTo>
                      <a:lnTo>
                        <a:pt x="2012" y="1363"/>
                      </a:lnTo>
                      <a:lnTo>
                        <a:pt x="2012" y="1367"/>
                      </a:lnTo>
                      <a:lnTo>
                        <a:pt x="2010" y="1373"/>
                      </a:lnTo>
                      <a:lnTo>
                        <a:pt x="2011" y="1377"/>
                      </a:lnTo>
                      <a:lnTo>
                        <a:pt x="2020" y="1376"/>
                      </a:lnTo>
                      <a:lnTo>
                        <a:pt x="2041" y="1370"/>
                      </a:lnTo>
                      <a:lnTo>
                        <a:pt x="2049" y="1361"/>
                      </a:lnTo>
                      <a:lnTo>
                        <a:pt x="2054" y="1361"/>
                      </a:lnTo>
                      <a:lnTo>
                        <a:pt x="2059" y="1356"/>
                      </a:lnTo>
                      <a:lnTo>
                        <a:pt x="2061" y="1356"/>
                      </a:lnTo>
                      <a:lnTo>
                        <a:pt x="2061" y="1359"/>
                      </a:lnTo>
                      <a:lnTo>
                        <a:pt x="2058" y="1366"/>
                      </a:lnTo>
                      <a:lnTo>
                        <a:pt x="2065" y="1366"/>
                      </a:lnTo>
                      <a:lnTo>
                        <a:pt x="2087" y="1361"/>
                      </a:lnTo>
                      <a:lnTo>
                        <a:pt x="2098" y="1361"/>
                      </a:lnTo>
                      <a:lnTo>
                        <a:pt x="2103" y="1362"/>
                      </a:lnTo>
                      <a:lnTo>
                        <a:pt x="2102" y="1366"/>
                      </a:lnTo>
                      <a:lnTo>
                        <a:pt x="2100" y="1367"/>
                      </a:lnTo>
                      <a:lnTo>
                        <a:pt x="2100" y="1370"/>
                      </a:lnTo>
                      <a:lnTo>
                        <a:pt x="2107" y="1373"/>
                      </a:lnTo>
                      <a:lnTo>
                        <a:pt x="2117" y="1377"/>
                      </a:lnTo>
                      <a:lnTo>
                        <a:pt x="2143" y="1392"/>
                      </a:lnTo>
                      <a:lnTo>
                        <a:pt x="2147" y="1397"/>
                      </a:lnTo>
                      <a:lnTo>
                        <a:pt x="2152" y="1406"/>
                      </a:lnTo>
                      <a:lnTo>
                        <a:pt x="2157" y="1410"/>
                      </a:lnTo>
                      <a:lnTo>
                        <a:pt x="2171" y="1406"/>
                      </a:lnTo>
                      <a:lnTo>
                        <a:pt x="2186" y="1404"/>
                      </a:lnTo>
                      <a:lnTo>
                        <a:pt x="2199" y="1397"/>
                      </a:lnTo>
                      <a:lnTo>
                        <a:pt x="2205" y="1397"/>
                      </a:lnTo>
                      <a:lnTo>
                        <a:pt x="2206" y="1397"/>
                      </a:lnTo>
                      <a:lnTo>
                        <a:pt x="2208" y="1390"/>
                      </a:lnTo>
                      <a:lnTo>
                        <a:pt x="2213" y="1387"/>
                      </a:lnTo>
                      <a:lnTo>
                        <a:pt x="2221" y="1387"/>
                      </a:lnTo>
                      <a:lnTo>
                        <a:pt x="2226" y="1387"/>
                      </a:lnTo>
                      <a:lnTo>
                        <a:pt x="2236" y="1390"/>
                      </a:lnTo>
                      <a:lnTo>
                        <a:pt x="2243" y="1398"/>
                      </a:lnTo>
                      <a:lnTo>
                        <a:pt x="2253" y="1409"/>
                      </a:lnTo>
                      <a:lnTo>
                        <a:pt x="2258" y="1411"/>
                      </a:lnTo>
                      <a:lnTo>
                        <a:pt x="2259" y="1421"/>
                      </a:lnTo>
                      <a:lnTo>
                        <a:pt x="2264" y="1424"/>
                      </a:lnTo>
                      <a:lnTo>
                        <a:pt x="2274" y="1437"/>
                      </a:lnTo>
                      <a:lnTo>
                        <a:pt x="2280" y="1441"/>
                      </a:lnTo>
                      <a:lnTo>
                        <a:pt x="2292" y="1446"/>
                      </a:lnTo>
                      <a:lnTo>
                        <a:pt x="2295" y="1449"/>
                      </a:lnTo>
                      <a:lnTo>
                        <a:pt x="2296" y="1457"/>
                      </a:lnTo>
                      <a:lnTo>
                        <a:pt x="2297" y="1476"/>
                      </a:lnTo>
                      <a:lnTo>
                        <a:pt x="2292" y="1511"/>
                      </a:lnTo>
                      <a:lnTo>
                        <a:pt x="2292" y="1517"/>
                      </a:lnTo>
                      <a:lnTo>
                        <a:pt x="2295" y="1527"/>
                      </a:lnTo>
                      <a:lnTo>
                        <a:pt x="2295" y="1528"/>
                      </a:lnTo>
                      <a:lnTo>
                        <a:pt x="2300" y="1528"/>
                      </a:lnTo>
                      <a:lnTo>
                        <a:pt x="2301" y="1518"/>
                      </a:lnTo>
                      <a:lnTo>
                        <a:pt x="2305" y="1521"/>
                      </a:lnTo>
                      <a:lnTo>
                        <a:pt x="2308" y="1524"/>
                      </a:lnTo>
                      <a:lnTo>
                        <a:pt x="2305" y="1537"/>
                      </a:lnTo>
                      <a:lnTo>
                        <a:pt x="2303" y="1545"/>
                      </a:lnTo>
                      <a:lnTo>
                        <a:pt x="2305" y="1556"/>
                      </a:lnTo>
                      <a:lnTo>
                        <a:pt x="2310" y="1566"/>
                      </a:lnTo>
                      <a:lnTo>
                        <a:pt x="2323" y="1587"/>
                      </a:lnTo>
                      <a:lnTo>
                        <a:pt x="2326" y="1587"/>
                      </a:lnTo>
                      <a:lnTo>
                        <a:pt x="2333" y="1585"/>
                      </a:lnTo>
                      <a:lnTo>
                        <a:pt x="2335" y="1602"/>
                      </a:lnTo>
                      <a:lnTo>
                        <a:pt x="2340" y="1601"/>
                      </a:lnTo>
                      <a:lnTo>
                        <a:pt x="2340" y="1601"/>
                      </a:lnTo>
                      <a:lnTo>
                        <a:pt x="2338" y="1605"/>
                      </a:lnTo>
                      <a:lnTo>
                        <a:pt x="2337" y="1609"/>
                      </a:lnTo>
                      <a:lnTo>
                        <a:pt x="2345" y="1623"/>
                      </a:lnTo>
                      <a:lnTo>
                        <a:pt x="2349" y="1635"/>
                      </a:lnTo>
                      <a:lnTo>
                        <a:pt x="2353" y="1641"/>
                      </a:lnTo>
                      <a:lnTo>
                        <a:pt x="2358" y="1647"/>
                      </a:lnTo>
                      <a:lnTo>
                        <a:pt x="2366" y="1647"/>
                      </a:lnTo>
                      <a:lnTo>
                        <a:pt x="2371" y="1653"/>
                      </a:lnTo>
                      <a:lnTo>
                        <a:pt x="2381" y="1674"/>
                      </a:lnTo>
                      <a:lnTo>
                        <a:pt x="2381" y="1688"/>
                      </a:lnTo>
                      <a:lnTo>
                        <a:pt x="2382" y="1690"/>
                      </a:lnTo>
                      <a:lnTo>
                        <a:pt x="2386" y="1693"/>
                      </a:lnTo>
                      <a:lnTo>
                        <a:pt x="2399" y="1693"/>
                      </a:lnTo>
                      <a:lnTo>
                        <a:pt x="2409" y="1690"/>
                      </a:lnTo>
                      <a:lnTo>
                        <a:pt x="2421" y="1684"/>
                      </a:lnTo>
                      <a:lnTo>
                        <a:pt x="2429" y="1688"/>
                      </a:lnTo>
                      <a:lnTo>
                        <a:pt x="2432" y="1680"/>
                      </a:lnTo>
                      <a:lnTo>
                        <a:pt x="2429" y="1677"/>
                      </a:lnTo>
                      <a:lnTo>
                        <a:pt x="2434" y="1657"/>
                      </a:lnTo>
                      <a:lnTo>
                        <a:pt x="2440" y="1636"/>
                      </a:lnTo>
                      <a:lnTo>
                        <a:pt x="2442" y="1617"/>
                      </a:lnTo>
                      <a:lnTo>
                        <a:pt x="2440" y="1597"/>
                      </a:lnTo>
                      <a:lnTo>
                        <a:pt x="2441" y="1583"/>
                      </a:lnTo>
                      <a:lnTo>
                        <a:pt x="2424" y="1539"/>
                      </a:lnTo>
                      <a:lnTo>
                        <a:pt x="2414" y="1522"/>
                      </a:lnTo>
                      <a:lnTo>
                        <a:pt x="2412" y="1508"/>
                      </a:lnTo>
                      <a:lnTo>
                        <a:pt x="2414" y="1492"/>
                      </a:lnTo>
                      <a:lnTo>
                        <a:pt x="2412" y="1483"/>
                      </a:lnTo>
                      <a:lnTo>
                        <a:pt x="2404" y="1469"/>
                      </a:lnTo>
                      <a:lnTo>
                        <a:pt x="2387" y="1441"/>
                      </a:lnTo>
                      <a:lnTo>
                        <a:pt x="2374" y="1400"/>
                      </a:lnTo>
                      <a:lnTo>
                        <a:pt x="2362" y="1354"/>
                      </a:lnTo>
                      <a:lnTo>
                        <a:pt x="2365" y="1348"/>
                      </a:lnTo>
                      <a:lnTo>
                        <a:pt x="2365" y="1332"/>
                      </a:lnTo>
                      <a:lnTo>
                        <a:pt x="2371" y="1322"/>
                      </a:lnTo>
                      <a:lnTo>
                        <a:pt x="2374" y="1311"/>
                      </a:lnTo>
                      <a:lnTo>
                        <a:pt x="2377" y="1302"/>
                      </a:lnTo>
                      <a:lnTo>
                        <a:pt x="2389" y="1274"/>
                      </a:lnTo>
                      <a:lnTo>
                        <a:pt x="2396" y="1264"/>
                      </a:lnTo>
                      <a:lnTo>
                        <a:pt x="2398" y="1264"/>
                      </a:lnTo>
                      <a:lnTo>
                        <a:pt x="2398" y="1259"/>
                      </a:lnTo>
                      <a:lnTo>
                        <a:pt x="2399" y="1257"/>
                      </a:lnTo>
                      <a:lnTo>
                        <a:pt x="2408" y="1252"/>
                      </a:lnTo>
                      <a:lnTo>
                        <a:pt x="2413" y="1252"/>
                      </a:lnTo>
                      <a:lnTo>
                        <a:pt x="2417" y="1247"/>
                      </a:lnTo>
                      <a:lnTo>
                        <a:pt x="2414" y="1242"/>
                      </a:lnTo>
                      <a:lnTo>
                        <a:pt x="2409" y="1234"/>
                      </a:lnTo>
                      <a:lnTo>
                        <a:pt x="2409" y="1232"/>
                      </a:lnTo>
                      <a:lnTo>
                        <a:pt x="2409" y="1230"/>
                      </a:lnTo>
                      <a:lnTo>
                        <a:pt x="2425" y="1228"/>
                      </a:lnTo>
                      <a:lnTo>
                        <a:pt x="2441" y="1230"/>
                      </a:lnTo>
                      <a:lnTo>
                        <a:pt x="2446" y="1228"/>
                      </a:lnTo>
                      <a:lnTo>
                        <a:pt x="2468" y="1210"/>
                      </a:lnTo>
                      <a:lnTo>
                        <a:pt x="2471" y="1210"/>
                      </a:lnTo>
                      <a:lnTo>
                        <a:pt x="2475" y="1206"/>
                      </a:lnTo>
                      <a:lnTo>
                        <a:pt x="2478" y="1199"/>
                      </a:lnTo>
                      <a:lnTo>
                        <a:pt x="2487" y="1196"/>
                      </a:lnTo>
                      <a:lnTo>
                        <a:pt x="2493" y="1192"/>
                      </a:lnTo>
                      <a:lnTo>
                        <a:pt x="2495" y="1185"/>
                      </a:lnTo>
                      <a:lnTo>
                        <a:pt x="2493" y="1179"/>
                      </a:lnTo>
                      <a:lnTo>
                        <a:pt x="2499" y="1174"/>
                      </a:lnTo>
                      <a:lnTo>
                        <a:pt x="2505" y="1163"/>
                      </a:lnTo>
                      <a:lnTo>
                        <a:pt x="2512" y="1156"/>
                      </a:lnTo>
                      <a:lnTo>
                        <a:pt x="2526" y="1150"/>
                      </a:lnTo>
                      <a:lnTo>
                        <a:pt x="2527" y="1145"/>
                      </a:lnTo>
                      <a:lnTo>
                        <a:pt x="2533" y="1144"/>
                      </a:lnTo>
                      <a:lnTo>
                        <a:pt x="2550" y="1141"/>
                      </a:lnTo>
                      <a:lnTo>
                        <a:pt x="2569" y="1133"/>
                      </a:lnTo>
                      <a:lnTo>
                        <a:pt x="2571" y="1126"/>
                      </a:lnTo>
                      <a:lnTo>
                        <a:pt x="2574" y="1123"/>
                      </a:lnTo>
                      <a:lnTo>
                        <a:pt x="2579" y="1118"/>
                      </a:lnTo>
                      <a:lnTo>
                        <a:pt x="2585" y="1109"/>
                      </a:lnTo>
                      <a:lnTo>
                        <a:pt x="2592" y="1103"/>
                      </a:lnTo>
                      <a:lnTo>
                        <a:pt x="2611" y="1094"/>
                      </a:lnTo>
                      <a:lnTo>
                        <a:pt x="2631" y="1093"/>
                      </a:lnTo>
                      <a:lnTo>
                        <a:pt x="2646" y="1083"/>
                      </a:lnTo>
                      <a:lnTo>
                        <a:pt x="2649" y="1079"/>
                      </a:lnTo>
                      <a:lnTo>
                        <a:pt x="2649" y="1071"/>
                      </a:lnTo>
                      <a:lnTo>
                        <a:pt x="2640" y="1069"/>
                      </a:lnTo>
                      <a:lnTo>
                        <a:pt x="2635" y="1071"/>
                      </a:lnTo>
                      <a:lnTo>
                        <a:pt x="2634" y="1074"/>
                      </a:lnTo>
                      <a:lnTo>
                        <a:pt x="2634" y="1071"/>
                      </a:lnTo>
                      <a:lnTo>
                        <a:pt x="2634" y="1065"/>
                      </a:lnTo>
                      <a:lnTo>
                        <a:pt x="2639" y="1061"/>
                      </a:lnTo>
                      <a:lnTo>
                        <a:pt x="2640" y="1056"/>
                      </a:lnTo>
                      <a:lnTo>
                        <a:pt x="2645" y="1053"/>
                      </a:lnTo>
                      <a:lnTo>
                        <a:pt x="2641" y="1048"/>
                      </a:lnTo>
                      <a:lnTo>
                        <a:pt x="2625" y="1042"/>
                      </a:lnTo>
                      <a:lnTo>
                        <a:pt x="2639" y="1042"/>
                      </a:lnTo>
                      <a:lnTo>
                        <a:pt x="2645" y="1037"/>
                      </a:lnTo>
                      <a:lnTo>
                        <a:pt x="2647" y="1043"/>
                      </a:lnTo>
                      <a:lnTo>
                        <a:pt x="2651" y="1043"/>
                      </a:lnTo>
                      <a:lnTo>
                        <a:pt x="2655" y="1048"/>
                      </a:lnTo>
                      <a:lnTo>
                        <a:pt x="2665" y="1048"/>
                      </a:lnTo>
                      <a:lnTo>
                        <a:pt x="2671" y="1044"/>
                      </a:lnTo>
                      <a:lnTo>
                        <a:pt x="2679" y="1032"/>
                      </a:lnTo>
                      <a:lnTo>
                        <a:pt x="2686" y="1028"/>
                      </a:lnTo>
                      <a:lnTo>
                        <a:pt x="2686" y="1020"/>
                      </a:lnTo>
                      <a:lnTo>
                        <a:pt x="2684" y="1013"/>
                      </a:lnTo>
                      <a:lnTo>
                        <a:pt x="2679" y="1007"/>
                      </a:lnTo>
                      <a:lnTo>
                        <a:pt x="2674" y="1012"/>
                      </a:lnTo>
                      <a:lnTo>
                        <a:pt x="2670" y="1023"/>
                      </a:lnTo>
                      <a:lnTo>
                        <a:pt x="2670" y="1023"/>
                      </a:lnTo>
                      <a:lnTo>
                        <a:pt x="2667" y="1018"/>
                      </a:lnTo>
                      <a:lnTo>
                        <a:pt x="2666" y="1006"/>
                      </a:lnTo>
                      <a:lnTo>
                        <a:pt x="2641" y="1010"/>
                      </a:lnTo>
                      <a:lnTo>
                        <a:pt x="2635" y="1008"/>
                      </a:lnTo>
                      <a:lnTo>
                        <a:pt x="2634" y="1001"/>
                      </a:lnTo>
                      <a:lnTo>
                        <a:pt x="2634" y="986"/>
                      </a:lnTo>
                      <a:lnTo>
                        <a:pt x="2635" y="984"/>
                      </a:lnTo>
                      <a:lnTo>
                        <a:pt x="2639" y="997"/>
                      </a:lnTo>
                      <a:lnTo>
                        <a:pt x="2643" y="1000"/>
                      </a:lnTo>
                      <a:lnTo>
                        <a:pt x="2647" y="1000"/>
                      </a:lnTo>
                      <a:lnTo>
                        <a:pt x="2662" y="991"/>
                      </a:lnTo>
                      <a:lnTo>
                        <a:pt x="2666" y="993"/>
                      </a:lnTo>
                      <a:lnTo>
                        <a:pt x="2666" y="989"/>
                      </a:lnTo>
                      <a:lnTo>
                        <a:pt x="2672" y="991"/>
                      </a:lnTo>
                      <a:lnTo>
                        <a:pt x="2678" y="991"/>
                      </a:lnTo>
                      <a:lnTo>
                        <a:pt x="2682" y="999"/>
                      </a:lnTo>
                      <a:lnTo>
                        <a:pt x="2682" y="997"/>
                      </a:lnTo>
                      <a:lnTo>
                        <a:pt x="2679" y="990"/>
                      </a:lnTo>
                      <a:lnTo>
                        <a:pt x="2677" y="984"/>
                      </a:lnTo>
                      <a:lnTo>
                        <a:pt x="2674" y="975"/>
                      </a:lnTo>
                      <a:lnTo>
                        <a:pt x="2673" y="973"/>
                      </a:lnTo>
                      <a:lnTo>
                        <a:pt x="2676" y="957"/>
                      </a:lnTo>
                      <a:lnTo>
                        <a:pt x="2674" y="943"/>
                      </a:lnTo>
                      <a:lnTo>
                        <a:pt x="2657" y="938"/>
                      </a:lnTo>
                      <a:lnTo>
                        <a:pt x="2655" y="940"/>
                      </a:lnTo>
                      <a:lnTo>
                        <a:pt x="2654" y="942"/>
                      </a:lnTo>
                      <a:lnTo>
                        <a:pt x="2647" y="940"/>
                      </a:lnTo>
                      <a:lnTo>
                        <a:pt x="2643" y="936"/>
                      </a:lnTo>
                      <a:lnTo>
                        <a:pt x="2643" y="931"/>
                      </a:lnTo>
                      <a:lnTo>
                        <a:pt x="2652" y="931"/>
                      </a:lnTo>
                      <a:lnTo>
                        <a:pt x="2657" y="929"/>
                      </a:lnTo>
                      <a:lnTo>
                        <a:pt x="2656" y="925"/>
                      </a:lnTo>
                      <a:lnTo>
                        <a:pt x="2651" y="923"/>
                      </a:lnTo>
                      <a:lnTo>
                        <a:pt x="2649" y="916"/>
                      </a:lnTo>
                      <a:lnTo>
                        <a:pt x="2649" y="913"/>
                      </a:lnTo>
                      <a:lnTo>
                        <a:pt x="2654" y="910"/>
                      </a:lnTo>
                      <a:lnTo>
                        <a:pt x="2657" y="910"/>
                      </a:lnTo>
                      <a:lnTo>
                        <a:pt x="2654" y="903"/>
                      </a:lnTo>
                      <a:lnTo>
                        <a:pt x="2649" y="899"/>
                      </a:lnTo>
                      <a:lnTo>
                        <a:pt x="2647" y="892"/>
                      </a:lnTo>
                      <a:lnTo>
                        <a:pt x="2647" y="891"/>
                      </a:lnTo>
                      <a:lnTo>
                        <a:pt x="2651" y="889"/>
                      </a:lnTo>
                      <a:lnTo>
                        <a:pt x="2654" y="877"/>
                      </a:lnTo>
                      <a:lnTo>
                        <a:pt x="2654" y="871"/>
                      </a:lnTo>
                      <a:lnTo>
                        <a:pt x="2647" y="864"/>
                      </a:lnTo>
                      <a:lnTo>
                        <a:pt x="2635" y="857"/>
                      </a:lnTo>
                      <a:lnTo>
                        <a:pt x="2625" y="855"/>
                      </a:lnTo>
                      <a:lnTo>
                        <a:pt x="2616" y="846"/>
                      </a:lnTo>
                      <a:lnTo>
                        <a:pt x="2598" y="838"/>
                      </a:lnTo>
                      <a:lnTo>
                        <a:pt x="2597" y="835"/>
                      </a:lnTo>
                      <a:lnTo>
                        <a:pt x="2597" y="832"/>
                      </a:lnTo>
                      <a:lnTo>
                        <a:pt x="2600" y="825"/>
                      </a:lnTo>
                      <a:lnTo>
                        <a:pt x="2604" y="824"/>
                      </a:lnTo>
                      <a:lnTo>
                        <a:pt x="2604" y="827"/>
                      </a:lnTo>
                      <a:lnTo>
                        <a:pt x="2601" y="833"/>
                      </a:lnTo>
                      <a:lnTo>
                        <a:pt x="2603" y="835"/>
                      </a:lnTo>
                      <a:lnTo>
                        <a:pt x="2611" y="837"/>
                      </a:lnTo>
                      <a:lnTo>
                        <a:pt x="2622" y="843"/>
                      </a:lnTo>
                      <a:lnTo>
                        <a:pt x="2628" y="843"/>
                      </a:lnTo>
                      <a:lnTo>
                        <a:pt x="2631" y="846"/>
                      </a:lnTo>
                      <a:lnTo>
                        <a:pt x="2639" y="849"/>
                      </a:lnTo>
                      <a:lnTo>
                        <a:pt x="2644" y="854"/>
                      </a:lnTo>
                      <a:lnTo>
                        <a:pt x="2651" y="857"/>
                      </a:lnTo>
                      <a:lnTo>
                        <a:pt x="2646" y="841"/>
                      </a:lnTo>
                      <a:lnTo>
                        <a:pt x="2640" y="835"/>
                      </a:lnTo>
                      <a:lnTo>
                        <a:pt x="2645" y="834"/>
                      </a:lnTo>
                      <a:lnTo>
                        <a:pt x="2645" y="833"/>
                      </a:lnTo>
                      <a:lnTo>
                        <a:pt x="2643" y="828"/>
                      </a:lnTo>
                      <a:lnTo>
                        <a:pt x="2641" y="816"/>
                      </a:lnTo>
                      <a:lnTo>
                        <a:pt x="2644" y="790"/>
                      </a:lnTo>
                      <a:lnTo>
                        <a:pt x="2641" y="781"/>
                      </a:lnTo>
                      <a:lnTo>
                        <a:pt x="2649" y="778"/>
                      </a:lnTo>
                      <a:lnTo>
                        <a:pt x="2662" y="767"/>
                      </a:lnTo>
                      <a:lnTo>
                        <a:pt x="2666" y="760"/>
                      </a:lnTo>
                      <a:lnTo>
                        <a:pt x="2668" y="755"/>
                      </a:lnTo>
                      <a:lnTo>
                        <a:pt x="2671" y="755"/>
                      </a:lnTo>
                      <a:lnTo>
                        <a:pt x="2673" y="758"/>
                      </a:lnTo>
                      <a:lnTo>
                        <a:pt x="2674" y="760"/>
                      </a:lnTo>
                      <a:lnTo>
                        <a:pt x="2672" y="767"/>
                      </a:lnTo>
                      <a:lnTo>
                        <a:pt x="2670" y="770"/>
                      </a:lnTo>
                      <a:lnTo>
                        <a:pt x="2665" y="773"/>
                      </a:lnTo>
                      <a:lnTo>
                        <a:pt x="2661" y="778"/>
                      </a:lnTo>
                      <a:lnTo>
                        <a:pt x="2661" y="782"/>
                      </a:lnTo>
                      <a:lnTo>
                        <a:pt x="2663" y="789"/>
                      </a:lnTo>
                      <a:lnTo>
                        <a:pt x="2662" y="792"/>
                      </a:lnTo>
                      <a:lnTo>
                        <a:pt x="2655" y="801"/>
                      </a:lnTo>
                      <a:lnTo>
                        <a:pt x="2656" y="803"/>
                      </a:lnTo>
                      <a:lnTo>
                        <a:pt x="2662" y="803"/>
                      </a:lnTo>
                      <a:lnTo>
                        <a:pt x="2663" y="806"/>
                      </a:lnTo>
                      <a:lnTo>
                        <a:pt x="2663" y="812"/>
                      </a:lnTo>
                      <a:lnTo>
                        <a:pt x="2663" y="821"/>
                      </a:lnTo>
                      <a:lnTo>
                        <a:pt x="2660" y="823"/>
                      </a:lnTo>
                      <a:lnTo>
                        <a:pt x="2657" y="827"/>
                      </a:lnTo>
                      <a:lnTo>
                        <a:pt x="2656" y="832"/>
                      </a:lnTo>
                      <a:lnTo>
                        <a:pt x="2657" y="838"/>
                      </a:lnTo>
                      <a:lnTo>
                        <a:pt x="2663" y="845"/>
                      </a:lnTo>
                      <a:lnTo>
                        <a:pt x="2672" y="846"/>
                      </a:lnTo>
                      <a:lnTo>
                        <a:pt x="2676" y="848"/>
                      </a:lnTo>
                      <a:lnTo>
                        <a:pt x="2681" y="859"/>
                      </a:lnTo>
                      <a:lnTo>
                        <a:pt x="2682" y="865"/>
                      </a:lnTo>
                      <a:lnTo>
                        <a:pt x="2683" y="867"/>
                      </a:lnTo>
                      <a:lnTo>
                        <a:pt x="2688" y="870"/>
                      </a:lnTo>
                      <a:lnTo>
                        <a:pt x="2687" y="876"/>
                      </a:lnTo>
                      <a:lnTo>
                        <a:pt x="2682" y="877"/>
                      </a:lnTo>
                      <a:lnTo>
                        <a:pt x="2679" y="881"/>
                      </a:lnTo>
                      <a:lnTo>
                        <a:pt x="2671" y="903"/>
                      </a:lnTo>
                      <a:lnTo>
                        <a:pt x="2671" y="911"/>
                      </a:lnTo>
                      <a:lnTo>
                        <a:pt x="2672" y="923"/>
                      </a:lnTo>
                      <a:lnTo>
                        <a:pt x="2674" y="925"/>
                      </a:lnTo>
                      <a:lnTo>
                        <a:pt x="2679" y="924"/>
                      </a:lnTo>
                      <a:lnTo>
                        <a:pt x="2683" y="921"/>
                      </a:lnTo>
                      <a:lnTo>
                        <a:pt x="2686" y="916"/>
                      </a:lnTo>
                      <a:lnTo>
                        <a:pt x="2693" y="892"/>
                      </a:lnTo>
                      <a:lnTo>
                        <a:pt x="2709" y="862"/>
                      </a:lnTo>
                      <a:lnTo>
                        <a:pt x="2709" y="854"/>
                      </a:lnTo>
                      <a:lnTo>
                        <a:pt x="2717" y="843"/>
                      </a:lnTo>
                      <a:lnTo>
                        <a:pt x="2720" y="834"/>
                      </a:lnTo>
                      <a:lnTo>
                        <a:pt x="2722" y="828"/>
                      </a:lnTo>
                      <a:lnTo>
                        <a:pt x="2717" y="811"/>
                      </a:lnTo>
                      <a:lnTo>
                        <a:pt x="2708" y="796"/>
                      </a:lnTo>
                      <a:lnTo>
                        <a:pt x="2694" y="771"/>
                      </a:lnTo>
                      <a:lnTo>
                        <a:pt x="2692" y="763"/>
                      </a:lnTo>
                      <a:lnTo>
                        <a:pt x="2694" y="757"/>
                      </a:lnTo>
                      <a:lnTo>
                        <a:pt x="2700" y="764"/>
                      </a:lnTo>
                      <a:lnTo>
                        <a:pt x="2708" y="773"/>
                      </a:lnTo>
                      <a:lnTo>
                        <a:pt x="2715" y="775"/>
                      </a:lnTo>
                      <a:lnTo>
                        <a:pt x="2721" y="780"/>
                      </a:lnTo>
                      <a:lnTo>
                        <a:pt x="2732" y="781"/>
                      </a:lnTo>
                      <a:lnTo>
                        <a:pt x="2731" y="795"/>
                      </a:lnTo>
                      <a:lnTo>
                        <a:pt x="2732" y="797"/>
                      </a:lnTo>
                      <a:lnTo>
                        <a:pt x="2740" y="790"/>
                      </a:lnTo>
                      <a:lnTo>
                        <a:pt x="2751" y="773"/>
                      </a:lnTo>
                      <a:lnTo>
                        <a:pt x="2758" y="765"/>
                      </a:lnTo>
                      <a:lnTo>
                        <a:pt x="2762" y="759"/>
                      </a:lnTo>
                      <a:lnTo>
                        <a:pt x="2762" y="754"/>
                      </a:lnTo>
                      <a:lnTo>
                        <a:pt x="2767" y="752"/>
                      </a:lnTo>
                      <a:lnTo>
                        <a:pt x="2769" y="749"/>
                      </a:lnTo>
                      <a:lnTo>
                        <a:pt x="2773" y="730"/>
                      </a:lnTo>
                      <a:lnTo>
                        <a:pt x="2774" y="727"/>
                      </a:lnTo>
                      <a:lnTo>
                        <a:pt x="2776" y="728"/>
                      </a:lnTo>
                      <a:lnTo>
                        <a:pt x="2779" y="727"/>
                      </a:lnTo>
                      <a:lnTo>
                        <a:pt x="2783" y="712"/>
                      </a:lnTo>
                      <a:lnTo>
                        <a:pt x="2784" y="708"/>
                      </a:lnTo>
                      <a:lnTo>
                        <a:pt x="2781" y="703"/>
                      </a:lnTo>
                      <a:lnTo>
                        <a:pt x="2776" y="697"/>
                      </a:lnTo>
                      <a:lnTo>
                        <a:pt x="2769" y="693"/>
                      </a:lnTo>
                      <a:lnTo>
                        <a:pt x="2769" y="690"/>
                      </a:lnTo>
                      <a:lnTo>
                        <a:pt x="2769" y="687"/>
                      </a:lnTo>
                      <a:lnTo>
                        <a:pt x="2773" y="678"/>
                      </a:lnTo>
                      <a:lnTo>
                        <a:pt x="2775" y="674"/>
                      </a:lnTo>
                      <a:lnTo>
                        <a:pt x="2785" y="662"/>
                      </a:lnTo>
                      <a:lnTo>
                        <a:pt x="2790" y="662"/>
                      </a:lnTo>
                      <a:lnTo>
                        <a:pt x="2796" y="652"/>
                      </a:lnTo>
                      <a:lnTo>
                        <a:pt x="2807" y="650"/>
                      </a:lnTo>
                      <a:lnTo>
                        <a:pt x="2819" y="644"/>
                      </a:lnTo>
                      <a:lnTo>
                        <a:pt x="2830" y="641"/>
                      </a:lnTo>
                      <a:lnTo>
                        <a:pt x="2835" y="635"/>
                      </a:lnTo>
                      <a:lnTo>
                        <a:pt x="2843" y="631"/>
                      </a:lnTo>
                      <a:lnTo>
                        <a:pt x="2856" y="634"/>
                      </a:lnTo>
                      <a:lnTo>
                        <a:pt x="2869" y="631"/>
                      </a:lnTo>
                      <a:lnTo>
                        <a:pt x="2894" y="630"/>
                      </a:lnTo>
                      <a:lnTo>
                        <a:pt x="2913" y="625"/>
                      </a:lnTo>
                      <a:lnTo>
                        <a:pt x="2918" y="623"/>
                      </a:lnTo>
                      <a:lnTo>
                        <a:pt x="2923" y="619"/>
                      </a:lnTo>
                      <a:lnTo>
                        <a:pt x="2929" y="604"/>
                      </a:lnTo>
                      <a:lnTo>
                        <a:pt x="2931" y="602"/>
                      </a:lnTo>
                      <a:lnTo>
                        <a:pt x="2936" y="604"/>
                      </a:lnTo>
                      <a:lnTo>
                        <a:pt x="2937" y="614"/>
                      </a:lnTo>
                      <a:lnTo>
                        <a:pt x="2941" y="614"/>
                      </a:lnTo>
                      <a:lnTo>
                        <a:pt x="2948" y="613"/>
                      </a:lnTo>
                      <a:lnTo>
                        <a:pt x="2963" y="604"/>
                      </a:lnTo>
                      <a:lnTo>
                        <a:pt x="2967" y="604"/>
                      </a:lnTo>
                      <a:lnTo>
                        <a:pt x="2969" y="612"/>
                      </a:lnTo>
                      <a:lnTo>
                        <a:pt x="2974" y="613"/>
                      </a:lnTo>
                      <a:lnTo>
                        <a:pt x="2987" y="608"/>
                      </a:lnTo>
                      <a:lnTo>
                        <a:pt x="2993" y="609"/>
                      </a:lnTo>
                      <a:lnTo>
                        <a:pt x="3004" y="602"/>
                      </a:lnTo>
                      <a:lnTo>
                        <a:pt x="3006" y="599"/>
                      </a:lnTo>
                      <a:lnTo>
                        <a:pt x="3004" y="586"/>
                      </a:lnTo>
                      <a:lnTo>
                        <a:pt x="3002" y="583"/>
                      </a:lnTo>
                      <a:lnTo>
                        <a:pt x="3000" y="583"/>
                      </a:lnTo>
                      <a:lnTo>
                        <a:pt x="3000" y="596"/>
                      </a:lnTo>
                      <a:lnTo>
                        <a:pt x="2999" y="599"/>
                      </a:lnTo>
                      <a:lnTo>
                        <a:pt x="2991" y="602"/>
                      </a:lnTo>
                      <a:lnTo>
                        <a:pt x="2982" y="599"/>
                      </a:lnTo>
                      <a:lnTo>
                        <a:pt x="2972" y="593"/>
                      </a:lnTo>
                      <a:lnTo>
                        <a:pt x="2967" y="582"/>
                      </a:lnTo>
                      <a:lnTo>
                        <a:pt x="2963" y="580"/>
                      </a:lnTo>
                      <a:lnTo>
                        <a:pt x="2962" y="569"/>
                      </a:lnTo>
                      <a:lnTo>
                        <a:pt x="2957" y="564"/>
                      </a:lnTo>
                      <a:lnTo>
                        <a:pt x="2948" y="559"/>
                      </a:lnTo>
                      <a:lnTo>
                        <a:pt x="2947" y="558"/>
                      </a:lnTo>
                      <a:lnTo>
                        <a:pt x="2947" y="552"/>
                      </a:lnTo>
                      <a:lnTo>
                        <a:pt x="2950" y="548"/>
                      </a:lnTo>
                      <a:lnTo>
                        <a:pt x="2953" y="547"/>
                      </a:lnTo>
                      <a:lnTo>
                        <a:pt x="2957" y="538"/>
                      </a:lnTo>
                      <a:lnTo>
                        <a:pt x="2962" y="536"/>
                      </a:lnTo>
                      <a:lnTo>
                        <a:pt x="2957" y="528"/>
                      </a:lnTo>
                      <a:lnTo>
                        <a:pt x="2951" y="515"/>
                      </a:lnTo>
                      <a:lnTo>
                        <a:pt x="2956" y="500"/>
                      </a:lnTo>
                      <a:lnTo>
                        <a:pt x="2971" y="488"/>
                      </a:lnTo>
                      <a:lnTo>
                        <a:pt x="2982" y="470"/>
                      </a:lnTo>
                      <a:lnTo>
                        <a:pt x="2987" y="466"/>
                      </a:lnTo>
                      <a:lnTo>
                        <a:pt x="2989" y="455"/>
                      </a:lnTo>
                      <a:lnTo>
                        <a:pt x="2996" y="446"/>
                      </a:lnTo>
                      <a:lnTo>
                        <a:pt x="3005" y="442"/>
                      </a:lnTo>
                      <a:lnTo>
                        <a:pt x="3009" y="443"/>
                      </a:lnTo>
                      <a:lnTo>
                        <a:pt x="3011" y="451"/>
                      </a:lnTo>
                      <a:lnTo>
                        <a:pt x="3014" y="451"/>
                      </a:lnTo>
                      <a:lnTo>
                        <a:pt x="3017" y="447"/>
                      </a:lnTo>
                      <a:lnTo>
                        <a:pt x="3020" y="437"/>
                      </a:lnTo>
                      <a:lnTo>
                        <a:pt x="3022" y="437"/>
                      </a:lnTo>
                      <a:lnTo>
                        <a:pt x="3025" y="441"/>
                      </a:lnTo>
                      <a:lnTo>
                        <a:pt x="3027" y="441"/>
                      </a:lnTo>
                      <a:lnTo>
                        <a:pt x="3032" y="440"/>
                      </a:lnTo>
                      <a:lnTo>
                        <a:pt x="3036" y="432"/>
                      </a:lnTo>
                      <a:lnTo>
                        <a:pt x="3039" y="429"/>
                      </a:lnTo>
                      <a:lnTo>
                        <a:pt x="3045" y="431"/>
                      </a:lnTo>
                      <a:lnTo>
                        <a:pt x="3048" y="430"/>
                      </a:lnTo>
                      <a:lnTo>
                        <a:pt x="3053" y="421"/>
                      </a:lnTo>
                      <a:lnTo>
                        <a:pt x="3054" y="414"/>
                      </a:lnTo>
                      <a:lnTo>
                        <a:pt x="3058" y="408"/>
                      </a:lnTo>
                      <a:lnTo>
                        <a:pt x="3059" y="398"/>
                      </a:lnTo>
                      <a:lnTo>
                        <a:pt x="3065" y="393"/>
                      </a:lnTo>
                      <a:lnTo>
                        <a:pt x="3068" y="392"/>
                      </a:lnTo>
                      <a:lnTo>
                        <a:pt x="3070" y="393"/>
                      </a:lnTo>
                      <a:lnTo>
                        <a:pt x="3071" y="400"/>
                      </a:lnTo>
                      <a:lnTo>
                        <a:pt x="3072" y="405"/>
                      </a:lnTo>
                      <a:lnTo>
                        <a:pt x="3077" y="407"/>
                      </a:lnTo>
                      <a:lnTo>
                        <a:pt x="3082" y="404"/>
                      </a:lnTo>
                      <a:lnTo>
                        <a:pt x="3092" y="412"/>
                      </a:lnTo>
                      <a:lnTo>
                        <a:pt x="3097" y="410"/>
                      </a:lnTo>
                      <a:lnTo>
                        <a:pt x="3100" y="405"/>
                      </a:lnTo>
                      <a:lnTo>
                        <a:pt x="3107" y="399"/>
                      </a:lnTo>
                      <a:lnTo>
                        <a:pt x="3112" y="399"/>
                      </a:lnTo>
                      <a:lnTo>
                        <a:pt x="3118" y="396"/>
                      </a:lnTo>
                      <a:lnTo>
                        <a:pt x="3120" y="389"/>
                      </a:lnTo>
                      <a:lnTo>
                        <a:pt x="3133" y="388"/>
                      </a:lnTo>
                      <a:lnTo>
                        <a:pt x="3136" y="387"/>
                      </a:lnTo>
                      <a:lnTo>
                        <a:pt x="3141" y="383"/>
                      </a:lnTo>
                      <a:lnTo>
                        <a:pt x="3147" y="383"/>
                      </a:lnTo>
                      <a:lnTo>
                        <a:pt x="3151" y="380"/>
                      </a:lnTo>
                      <a:lnTo>
                        <a:pt x="3158" y="380"/>
                      </a:lnTo>
                      <a:lnTo>
                        <a:pt x="3165" y="375"/>
                      </a:lnTo>
                      <a:lnTo>
                        <a:pt x="3166" y="370"/>
                      </a:lnTo>
                      <a:lnTo>
                        <a:pt x="3165" y="36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01" name="Group 283"/>
            <p:cNvGrpSpPr>
              <a:grpSpLocks noChangeAspect="1"/>
            </p:cNvGrpSpPr>
            <p:nvPr/>
          </p:nvGrpSpPr>
          <p:grpSpPr bwMode="gray">
            <a:xfrm>
              <a:off x="3437287" y="1594008"/>
              <a:ext cx="1540846" cy="1784549"/>
              <a:chOff x="969" y="960"/>
              <a:chExt cx="969" cy="1022"/>
            </a:xfrm>
            <a:grpFill/>
          </p:grpSpPr>
          <p:sp>
            <p:nvSpPr>
              <p:cNvPr id="246" name="Freeform 284"/>
              <p:cNvSpPr>
                <a:spLocks noChangeAspect="1"/>
              </p:cNvSpPr>
              <p:nvPr/>
            </p:nvSpPr>
            <p:spPr bwMode="gray">
              <a:xfrm>
                <a:off x="1903" y="17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285"/>
              <p:cNvSpPr>
                <a:spLocks noChangeAspect="1"/>
              </p:cNvSpPr>
              <p:nvPr/>
            </p:nvSpPr>
            <p:spPr bwMode="gray">
              <a:xfrm>
                <a:off x="1865" y="1826"/>
                <a:ext cx="73" cy="84"/>
              </a:xfrm>
              <a:custGeom>
                <a:avLst/>
                <a:gdLst/>
                <a:ahLst/>
                <a:cxnLst>
                  <a:cxn ang="0">
                    <a:pos x="147" y="25"/>
                  </a:cxn>
                  <a:cxn ang="0">
                    <a:pos x="138" y="43"/>
                  </a:cxn>
                  <a:cxn ang="0">
                    <a:pos x="129" y="52"/>
                  </a:cxn>
                  <a:cxn ang="0">
                    <a:pos x="120" y="75"/>
                  </a:cxn>
                  <a:cxn ang="0">
                    <a:pos x="115" y="89"/>
                  </a:cxn>
                  <a:cxn ang="0">
                    <a:pos x="103" y="121"/>
                  </a:cxn>
                  <a:cxn ang="0">
                    <a:pos x="92" y="139"/>
                  </a:cxn>
                  <a:cxn ang="0">
                    <a:pos x="82" y="178"/>
                  </a:cxn>
                  <a:cxn ang="0">
                    <a:pos x="65" y="193"/>
                  </a:cxn>
                  <a:cxn ang="0">
                    <a:pos x="71" y="208"/>
                  </a:cxn>
                  <a:cxn ang="0">
                    <a:pos x="71" y="221"/>
                  </a:cxn>
                  <a:cxn ang="0">
                    <a:pos x="31" y="259"/>
                  </a:cxn>
                  <a:cxn ang="0">
                    <a:pos x="11" y="263"/>
                  </a:cxn>
                  <a:cxn ang="0">
                    <a:pos x="44" y="267"/>
                  </a:cxn>
                  <a:cxn ang="0">
                    <a:pos x="1" y="318"/>
                  </a:cxn>
                  <a:cxn ang="0">
                    <a:pos x="18" y="344"/>
                  </a:cxn>
                  <a:cxn ang="0">
                    <a:pos x="90" y="338"/>
                  </a:cxn>
                  <a:cxn ang="0">
                    <a:pos x="141" y="343"/>
                  </a:cxn>
                  <a:cxn ang="0">
                    <a:pos x="180" y="329"/>
                  </a:cxn>
                  <a:cxn ang="0">
                    <a:pos x="194" y="339"/>
                  </a:cxn>
                  <a:cxn ang="0">
                    <a:pos x="187" y="350"/>
                  </a:cxn>
                  <a:cxn ang="0">
                    <a:pos x="221" y="336"/>
                  </a:cxn>
                  <a:cxn ang="0">
                    <a:pos x="248" y="343"/>
                  </a:cxn>
                  <a:cxn ang="0">
                    <a:pos x="212" y="380"/>
                  </a:cxn>
                  <a:cxn ang="0">
                    <a:pos x="189" y="397"/>
                  </a:cxn>
                  <a:cxn ang="0">
                    <a:pos x="224" y="392"/>
                  </a:cxn>
                  <a:cxn ang="0">
                    <a:pos x="264" y="354"/>
                  </a:cxn>
                  <a:cxn ang="0">
                    <a:pos x="289" y="315"/>
                  </a:cxn>
                  <a:cxn ang="0">
                    <a:pos x="297" y="361"/>
                  </a:cxn>
                  <a:cxn ang="0">
                    <a:pos x="294" y="403"/>
                  </a:cxn>
                  <a:cxn ang="0">
                    <a:pos x="314" y="392"/>
                  </a:cxn>
                  <a:cxn ang="0">
                    <a:pos x="320" y="420"/>
                  </a:cxn>
                  <a:cxn ang="0">
                    <a:pos x="351" y="396"/>
                  </a:cxn>
                  <a:cxn ang="0">
                    <a:pos x="362" y="332"/>
                  </a:cxn>
                  <a:cxn ang="0">
                    <a:pos x="339" y="347"/>
                  </a:cxn>
                  <a:cxn ang="0">
                    <a:pos x="348" y="306"/>
                  </a:cxn>
                  <a:cxn ang="0">
                    <a:pos x="332" y="307"/>
                  </a:cxn>
                  <a:cxn ang="0">
                    <a:pos x="313" y="337"/>
                  </a:cxn>
                  <a:cxn ang="0">
                    <a:pos x="307" y="320"/>
                  </a:cxn>
                  <a:cxn ang="0">
                    <a:pos x="307" y="300"/>
                  </a:cxn>
                  <a:cxn ang="0">
                    <a:pos x="326" y="274"/>
                  </a:cxn>
                  <a:cxn ang="0">
                    <a:pos x="340" y="254"/>
                  </a:cxn>
                  <a:cxn ang="0">
                    <a:pos x="293" y="272"/>
                  </a:cxn>
                  <a:cxn ang="0">
                    <a:pos x="304" y="247"/>
                  </a:cxn>
                  <a:cxn ang="0">
                    <a:pos x="300" y="226"/>
                  </a:cxn>
                  <a:cxn ang="0">
                    <a:pos x="318" y="197"/>
                  </a:cxn>
                  <a:cxn ang="0">
                    <a:pos x="275" y="192"/>
                  </a:cxn>
                  <a:cxn ang="0">
                    <a:pos x="218" y="204"/>
                  </a:cxn>
                  <a:cxn ang="0">
                    <a:pos x="218" y="184"/>
                  </a:cxn>
                  <a:cxn ang="0">
                    <a:pos x="189" y="184"/>
                  </a:cxn>
                  <a:cxn ang="0">
                    <a:pos x="191" y="157"/>
                  </a:cxn>
                  <a:cxn ang="0">
                    <a:pos x="176" y="144"/>
                  </a:cxn>
                  <a:cxn ang="0">
                    <a:pos x="162" y="148"/>
                  </a:cxn>
                  <a:cxn ang="0">
                    <a:pos x="137" y="161"/>
                  </a:cxn>
                  <a:cxn ang="0">
                    <a:pos x="153" y="122"/>
                  </a:cxn>
                  <a:cxn ang="0">
                    <a:pos x="172" y="81"/>
                  </a:cxn>
                  <a:cxn ang="0">
                    <a:pos x="176" y="71"/>
                  </a:cxn>
                  <a:cxn ang="0">
                    <a:pos x="185" y="33"/>
                  </a:cxn>
                  <a:cxn ang="0">
                    <a:pos x="207" y="8"/>
                  </a:cxn>
                  <a:cxn ang="0">
                    <a:pos x="194" y="5"/>
                  </a:cxn>
                </a:cxnLst>
                <a:rect l="0" t="0" r="r" b="b"/>
                <a:pathLst>
                  <a:path w="362" h="420">
                    <a:moveTo>
                      <a:pt x="170" y="11"/>
                    </a:moveTo>
                    <a:lnTo>
                      <a:pt x="159" y="16"/>
                    </a:lnTo>
                    <a:lnTo>
                      <a:pt x="147" y="25"/>
                    </a:lnTo>
                    <a:lnTo>
                      <a:pt x="144" y="33"/>
                    </a:lnTo>
                    <a:lnTo>
                      <a:pt x="141" y="38"/>
                    </a:lnTo>
                    <a:lnTo>
                      <a:pt x="138" y="43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29" y="52"/>
                    </a:lnTo>
                    <a:lnTo>
                      <a:pt x="127" y="60"/>
                    </a:lnTo>
                    <a:lnTo>
                      <a:pt x="126" y="68"/>
                    </a:lnTo>
                    <a:lnTo>
                      <a:pt x="120" y="75"/>
                    </a:lnTo>
                    <a:lnTo>
                      <a:pt x="111" y="78"/>
                    </a:lnTo>
                    <a:lnTo>
                      <a:pt x="106" y="83"/>
                    </a:lnTo>
                    <a:lnTo>
                      <a:pt x="115" y="89"/>
                    </a:lnTo>
                    <a:lnTo>
                      <a:pt x="109" y="96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10" y="128"/>
                    </a:lnTo>
                    <a:lnTo>
                      <a:pt x="93" y="134"/>
                    </a:lnTo>
                    <a:lnTo>
                      <a:pt x="92" y="139"/>
                    </a:lnTo>
                    <a:lnTo>
                      <a:pt x="81" y="164"/>
                    </a:lnTo>
                    <a:lnTo>
                      <a:pt x="79" y="175"/>
                    </a:lnTo>
                    <a:lnTo>
                      <a:pt x="82" y="178"/>
                    </a:lnTo>
                    <a:lnTo>
                      <a:pt x="82" y="182"/>
                    </a:lnTo>
                    <a:lnTo>
                      <a:pt x="73" y="182"/>
                    </a:lnTo>
                    <a:lnTo>
                      <a:pt x="65" y="193"/>
                    </a:lnTo>
                    <a:lnTo>
                      <a:pt x="61" y="202"/>
                    </a:lnTo>
                    <a:lnTo>
                      <a:pt x="63" y="207"/>
                    </a:lnTo>
                    <a:lnTo>
                      <a:pt x="71" y="208"/>
                    </a:lnTo>
                    <a:lnTo>
                      <a:pt x="71" y="210"/>
                    </a:lnTo>
                    <a:lnTo>
                      <a:pt x="68" y="215"/>
                    </a:lnTo>
                    <a:lnTo>
                      <a:pt x="71" y="221"/>
                    </a:lnTo>
                    <a:lnTo>
                      <a:pt x="52" y="219"/>
                    </a:lnTo>
                    <a:lnTo>
                      <a:pt x="39" y="254"/>
                    </a:lnTo>
                    <a:lnTo>
                      <a:pt x="31" y="259"/>
                    </a:lnTo>
                    <a:lnTo>
                      <a:pt x="27" y="252"/>
                    </a:lnTo>
                    <a:lnTo>
                      <a:pt x="19" y="257"/>
                    </a:lnTo>
                    <a:lnTo>
                      <a:pt x="11" y="263"/>
                    </a:lnTo>
                    <a:lnTo>
                      <a:pt x="11" y="267"/>
                    </a:lnTo>
                    <a:lnTo>
                      <a:pt x="33" y="264"/>
                    </a:lnTo>
                    <a:lnTo>
                      <a:pt x="44" y="267"/>
                    </a:lnTo>
                    <a:lnTo>
                      <a:pt x="47" y="274"/>
                    </a:lnTo>
                    <a:lnTo>
                      <a:pt x="18" y="300"/>
                    </a:lnTo>
                    <a:lnTo>
                      <a:pt x="1" y="318"/>
                    </a:lnTo>
                    <a:lnTo>
                      <a:pt x="0" y="332"/>
                    </a:lnTo>
                    <a:lnTo>
                      <a:pt x="4" y="342"/>
                    </a:lnTo>
                    <a:lnTo>
                      <a:pt x="18" y="344"/>
                    </a:lnTo>
                    <a:lnTo>
                      <a:pt x="38" y="339"/>
                    </a:lnTo>
                    <a:lnTo>
                      <a:pt x="68" y="334"/>
                    </a:lnTo>
                    <a:lnTo>
                      <a:pt x="90" y="338"/>
                    </a:lnTo>
                    <a:lnTo>
                      <a:pt x="103" y="338"/>
                    </a:lnTo>
                    <a:lnTo>
                      <a:pt x="113" y="342"/>
                    </a:lnTo>
                    <a:lnTo>
                      <a:pt x="141" y="343"/>
                    </a:lnTo>
                    <a:lnTo>
                      <a:pt x="156" y="339"/>
                    </a:lnTo>
                    <a:lnTo>
                      <a:pt x="173" y="337"/>
                    </a:lnTo>
                    <a:lnTo>
                      <a:pt x="180" y="329"/>
                    </a:lnTo>
                    <a:lnTo>
                      <a:pt x="196" y="322"/>
                    </a:lnTo>
                    <a:lnTo>
                      <a:pt x="194" y="332"/>
                    </a:lnTo>
                    <a:lnTo>
                      <a:pt x="194" y="339"/>
                    </a:lnTo>
                    <a:lnTo>
                      <a:pt x="179" y="345"/>
                    </a:lnTo>
                    <a:lnTo>
                      <a:pt x="176" y="350"/>
                    </a:lnTo>
                    <a:lnTo>
                      <a:pt x="187" y="350"/>
                    </a:lnTo>
                    <a:lnTo>
                      <a:pt x="189" y="354"/>
                    </a:lnTo>
                    <a:lnTo>
                      <a:pt x="211" y="352"/>
                    </a:lnTo>
                    <a:lnTo>
                      <a:pt x="221" y="336"/>
                    </a:lnTo>
                    <a:lnTo>
                      <a:pt x="229" y="339"/>
                    </a:lnTo>
                    <a:lnTo>
                      <a:pt x="244" y="339"/>
                    </a:lnTo>
                    <a:lnTo>
                      <a:pt x="248" y="343"/>
                    </a:lnTo>
                    <a:lnTo>
                      <a:pt x="235" y="352"/>
                    </a:lnTo>
                    <a:lnTo>
                      <a:pt x="224" y="361"/>
                    </a:lnTo>
                    <a:lnTo>
                      <a:pt x="212" y="380"/>
                    </a:lnTo>
                    <a:lnTo>
                      <a:pt x="199" y="383"/>
                    </a:lnTo>
                    <a:lnTo>
                      <a:pt x="191" y="387"/>
                    </a:lnTo>
                    <a:lnTo>
                      <a:pt x="189" y="397"/>
                    </a:lnTo>
                    <a:lnTo>
                      <a:pt x="200" y="399"/>
                    </a:lnTo>
                    <a:lnTo>
                      <a:pt x="213" y="397"/>
                    </a:lnTo>
                    <a:lnTo>
                      <a:pt x="224" y="392"/>
                    </a:lnTo>
                    <a:lnTo>
                      <a:pt x="234" y="376"/>
                    </a:lnTo>
                    <a:lnTo>
                      <a:pt x="248" y="360"/>
                    </a:lnTo>
                    <a:lnTo>
                      <a:pt x="264" y="354"/>
                    </a:lnTo>
                    <a:lnTo>
                      <a:pt x="267" y="356"/>
                    </a:lnTo>
                    <a:lnTo>
                      <a:pt x="281" y="315"/>
                    </a:lnTo>
                    <a:lnTo>
                      <a:pt x="289" y="315"/>
                    </a:lnTo>
                    <a:lnTo>
                      <a:pt x="291" y="327"/>
                    </a:lnTo>
                    <a:lnTo>
                      <a:pt x="294" y="344"/>
                    </a:lnTo>
                    <a:lnTo>
                      <a:pt x="297" y="361"/>
                    </a:lnTo>
                    <a:lnTo>
                      <a:pt x="289" y="382"/>
                    </a:lnTo>
                    <a:lnTo>
                      <a:pt x="287" y="401"/>
                    </a:lnTo>
                    <a:lnTo>
                      <a:pt x="294" y="403"/>
                    </a:lnTo>
                    <a:lnTo>
                      <a:pt x="314" y="376"/>
                    </a:lnTo>
                    <a:lnTo>
                      <a:pt x="319" y="380"/>
                    </a:lnTo>
                    <a:lnTo>
                      <a:pt x="314" y="392"/>
                    </a:lnTo>
                    <a:lnTo>
                      <a:pt x="315" y="402"/>
                    </a:lnTo>
                    <a:lnTo>
                      <a:pt x="315" y="412"/>
                    </a:lnTo>
                    <a:lnTo>
                      <a:pt x="320" y="420"/>
                    </a:lnTo>
                    <a:lnTo>
                      <a:pt x="330" y="412"/>
                    </a:lnTo>
                    <a:lnTo>
                      <a:pt x="343" y="414"/>
                    </a:lnTo>
                    <a:lnTo>
                      <a:pt x="351" y="396"/>
                    </a:lnTo>
                    <a:lnTo>
                      <a:pt x="356" y="372"/>
                    </a:lnTo>
                    <a:lnTo>
                      <a:pt x="362" y="354"/>
                    </a:lnTo>
                    <a:lnTo>
                      <a:pt x="362" y="332"/>
                    </a:lnTo>
                    <a:lnTo>
                      <a:pt x="357" y="329"/>
                    </a:lnTo>
                    <a:lnTo>
                      <a:pt x="343" y="353"/>
                    </a:lnTo>
                    <a:lnTo>
                      <a:pt x="339" y="347"/>
                    </a:lnTo>
                    <a:lnTo>
                      <a:pt x="339" y="332"/>
                    </a:lnTo>
                    <a:lnTo>
                      <a:pt x="343" y="317"/>
                    </a:lnTo>
                    <a:lnTo>
                      <a:pt x="348" y="306"/>
                    </a:lnTo>
                    <a:lnTo>
                      <a:pt x="353" y="301"/>
                    </a:lnTo>
                    <a:lnTo>
                      <a:pt x="353" y="293"/>
                    </a:lnTo>
                    <a:lnTo>
                      <a:pt x="332" y="307"/>
                    </a:lnTo>
                    <a:lnTo>
                      <a:pt x="324" y="323"/>
                    </a:lnTo>
                    <a:lnTo>
                      <a:pt x="319" y="337"/>
                    </a:lnTo>
                    <a:lnTo>
                      <a:pt x="313" y="337"/>
                    </a:lnTo>
                    <a:lnTo>
                      <a:pt x="307" y="333"/>
                    </a:lnTo>
                    <a:lnTo>
                      <a:pt x="304" y="327"/>
                    </a:lnTo>
                    <a:lnTo>
                      <a:pt x="307" y="320"/>
                    </a:lnTo>
                    <a:lnTo>
                      <a:pt x="310" y="306"/>
                    </a:lnTo>
                    <a:lnTo>
                      <a:pt x="308" y="305"/>
                    </a:lnTo>
                    <a:lnTo>
                      <a:pt x="307" y="300"/>
                    </a:lnTo>
                    <a:lnTo>
                      <a:pt x="298" y="291"/>
                    </a:lnTo>
                    <a:lnTo>
                      <a:pt x="319" y="284"/>
                    </a:lnTo>
                    <a:lnTo>
                      <a:pt x="326" y="274"/>
                    </a:lnTo>
                    <a:lnTo>
                      <a:pt x="336" y="270"/>
                    </a:lnTo>
                    <a:lnTo>
                      <a:pt x="342" y="259"/>
                    </a:lnTo>
                    <a:lnTo>
                      <a:pt x="340" y="254"/>
                    </a:lnTo>
                    <a:lnTo>
                      <a:pt x="314" y="267"/>
                    </a:lnTo>
                    <a:lnTo>
                      <a:pt x="308" y="266"/>
                    </a:lnTo>
                    <a:lnTo>
                      <a:pt x="293" y="272"/>
                    </a:lnTo>
                    <a:lnTo>
                      <a:pt x="291" y="268"/>
                    </a:lnTo>
                    <a:lnTo>
                      <a:pt x="297" y="259"/>
                    </a:lnTo>
                    <a:lnTo>
                      <a:pt x="304" y="247"/>
                    </a:lnTo>
                    <a:lnTo>
                      <a:pt x="300" y="242"/>
                    </a:lnTo>
                    <a:lnTo>
                      <a:pt x="294" y="241"/>
                    </a:lnTo>
                    <a:lnTo>
                      <a:pt x="300" y="226"/>
                    </a:lnTo>
                    <a:lnTo>
                      <a:pt x="312" y="215"/>
                    </a:lnTo>
                    <a:lnTo>
                      <a:pt x="319" y="202"/>
                    </a:lnTo>
                    <a:lnTo>
                      <a:pt x="318" y="197"/>
                    </a:lnTo>
                    <a:lnTo>
                      <a:pt x="313" y="196"/>
                    </a:lnTo>
                    <a:lnTo>
                      <a:pt x="293" y="189"/>
                    </a:lnTo>
                    <a:lnTo>
                      <a:pt x="275" y="192"/>
                    </a:lnTo>
                    <a:lnTo>
                      <a:pt x="267" y="184"/>
                    </a:lnTo>
                    <a:lnTo>
                      <a:pt x="229" y="203"/>
                    </a:lnTo>
                    <a:lnTo>
                      <a:pt x="218" y="204"/>
                    </a:lnTo>
                    <a:lnTo>
                      <a:pt x="228" y="186"/>
                    </a:lnTo>
                    <a:lnTo>
                      <a:pt x="229" y="178"/>
                    </a:lnTo>
                    <a:lnTo>
                      <a:pt x="218" y="184"/>
                    </a:lnTo>
                    <a:lnTo>
                      <a:pt x="216" y="189"/>
                    </a:lnTo>
                    <a:lnTo>
                      <a:pt x="210" y="186"/>
                    </a:lnTo>
                    <a:lnTo>
                      <a:pt x="189" y="184"/>
                    </a:lnTo>
                    <a:lnTo>
                      <a:pt x="190" y="172"/>
                    </a:lnTo>
                    <a:lnTo>
                      <a:pt x="179" y="168"/>
                    </a:lnTo>
                    <a:lnTo>
                      <a:pt x="191" y="157"/>
                    </a:lnTo>
                    <a:lnTo>
                      <a:pt x="210" y="149"/>
                    </a:lnTo>
                    <a:lnTo>
                      <a:pt x="202" y="145"/>
                    </a:lnTo>
                    <a:lnTo>
                      <a:pt x="176" y="144"/>
                    </a:lnTo>
                    <a:lnTo>
                      <a:pt x="179" y="132"/>
                    </a:lnTo>
                    <a:lnTo>
                      <a:pt x="172" y="132"/>
                    </a:lnTo>
                    <a:lnTo>
                      <a:pt x="162" y="148"/>
                    </a:lnTo>
                    <a:lnTo>
                      <a:pt x="149" y="159"/>
                    </a:lnTo>
                    <a:lnTo>
                      <a:pt x="142" y="173"/>
                    </a:lnTo>
                    <a:lnTo>
                      <a:pt x="137" y="161"/>
                    </a:lnTo>
                    <a:lnTo>
                      <a:pt x="142" y="149"/>
                    </a:lnTo>
                    <a:lnTo>
                      <a:pt x="142" y="137"/>
                    </a:lnTo>
                    <a:lnTo>
                      <a:pt x="153" y="122"/>
                    </a:lnTo>
                    <a:lnTo>
                      <a:pt x="160" y="105"/>
                    </a:lnTo>
                    <a:lnTo>
                      <a:pt x="170" y="91"/>
                    </a:lnTo>
                    <a:lnTo>
                      <a:pt x="172" y="81"/>
                    </a:lnTo>
                    <a:lnTo>
                      <a:pt x="170" y="75"/>
                    </a:lnTo>
                    <a:lnTo>
                      <a:pt x="172" y="64"/>
                    </a:lnTo>
                    <a:lnTo>
                      <a:pt x="176" y="71"/>
                    </a:lnTo>
                    <a:lnTo>
                      <a:pt x="187" y="64"/>
                    </a:lnTo>
                    <a:lnTo>
                      <a:pt x="195" y="42"/>
                    </a:lnTo>
                    <a:lnTo>
                      <a:pt x="185" y="33"/>
                    </a:lnTo>
                    <a:lnTo>
                      <a:pt x="186" y="26"/>
                    </a:lnTo>
                    <a:lnTo>
                      <a:pt x="200" y="25"/>
                    </a:lnTo>
                    <a:lnTo>
                      <a:pt x="207" y="8"/>
                    </a:lnTo>
                    <a:lnTo>
                      <a:pt x="207" y="0"/>
                    </a:lnTo>
                    <a:lnTo>
                      <a:pt x="199" y="8"/>
                    </a:lnTo>
                    <a:lnTo>
                      <a:pt x="194" y="5"/>
                    </a:lnTo>
                    <a:lnTo>
                      <a:pt x="183" y="5"/>
                    </a:lnTo>
                    <a:lnTo>
                      <a:pt x="170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286"/>
              <p:cNvSpPr>
                <a:spLocks noChangeAspect="1"/>
              </p:cNvSpPr>
              <p:nvPr/>
            </p:nvSpPr>
            <p:spPr bwMode="gray">
              <a:xfrm>
                <a:off x="1108" y="1839"/>
                <a:ext cx="55" cy="43"/>
              </a:xfrm>
              <a:custGeom>
                <a:avLst/>
                <a:gdLst/>
                <a:ahLst/>
                <a:cxnLst>
                  <a:cxn ang="0">
                    <a:pos x="48" y="41"/>
                  </a:cxn>
                  <a:cxn ang="0">
                    <a:pos x="48" y="41"/>
                  </a:cxn>
                  <a:cxn ang="0">
                    <a:pos x="45" y="22"/>
                  </a:cxn>
                  <a:cxn ang="0">
                    <a:pos x="19" y="15"/>
                  </a:cxn>
                  <a:cxn ang="0">
                    <a:pos x="13" y="27"/>
                  </a:cxn>
                  <a:cxn ang="0">
                    <a:pos x="0" y="19"/>
                  </a:cxn>
                  <a:cxn ang="0">
                    <a:pos x="2" y="6"/>
                  </a:cxn>
                  <a:cxn ang="0">
                    <a:pos x="18" y="0"/>
                  </a:cxn>
                  <a:cxn ang="0">
                    <a:pos x="38" y="9"/>
                  </a:cxn>
                  <a:cxn ang="0">
                    <a:pos x="56" y="18"/>
                  </a:cxn>
                  <a:cxn ang="0">
                    <a:pos x="119" y="38"/>
                  </a:cxn>
                  <a:cxn ang="0">
                    <a:pos x="148" y="46"/>
                  </a:cxn>
                  <a:cxn ang="0">
                    <a:pos x="157" y="57"/>
                  </a:cxn>
                  <a:cxn ang="0">
                    <a:pos x="188" y="99"/>
                  </a:cxn>
                  <a:cxn ang="0">
                    <a:pos x="188" y="106"/>
                  </a:cxn>
                  <a:cxn ang="0">
                    <a:pos x="194" y="116"/>
                  </a:cxn>
                  <a:cxn ang="0">
                    <a:pos x="215" y="129"/>
                  </a:cxn>
                  <a:cxn ang="0">
                    <a:pos x="228" y="134"/>
                  </a:cxn>
                  <a:cxn ang="0">
                    <a:pos x="250" y="151"/>
                  </a:cxn>
                  <a:cxn ang="0">
                    <a:pos x="260" y="174"/>
                  </a:cxn>
                  <a:cxn ang="0">
                    <a:pos x="264" y="189"/>
                  </a:cxn>
                  <a:cxn ang="0">
                    <a:pos x="269" y="188"/>
                  </a:cxn>
                  <a:cxn ang="0">
                    <a:pos x="272" y="203"/>
                  </a:cxn>
                  <a:cxn ang="0">
                    <a:pos x="264" y="214"/>
                  </a:cxn>
                  <a:cxn ang="0">
                    <a:pos x="239" y="207"/>
                  </a:cxn>
                  <a:cxn ang="0">
                    <a:pos x="222" y="196"/>
                  </a:cxn>
                  <a:cxn ang="0">
                    <a:pos x="211" y="196"/>
                  </a:cxn>
                  <a:cxn ang="0">
                    <a:pos x="196" y="185"/>
                  </a:cxn>
                  <a:cxn ang="0">
                    <a:pos x="202" y="175"/>
                  </a:cxn>
                  <a:cxn ang="0">
                    <a:pos x="196" y="182"/>
                  </a:cxn>
                  <a:cxn ang="0">
                    <a:pos x="182" y="176"/>
                  </a:cxn>
                  <a:cxn ang="0">
                    <a:pos x="179" y="167"/>
                  </a:cxn>
                  <a:cxn ang="0">
                    <a:pos x="190" y="160"/>
                  </a:cxn>
                  <a:cxn ang="0">
                    <a:pos x="178" y="155"/>
                  </a:cxn>
                  <a:cxn ang="0">
                    <a:pos x="166" y="160"/>
                  </a:cxn>
                  <a:cxn ang="0">
                    <a:pos x="143" y="154"/>
                  </a:cxn>
                  <a:cxn ang="0">
                    <a:pos x="157" y="153"/>
                  </a:cxn>
                  <a:cxn ang="0">
                    <a:pos x="143" y="135"/>
                  </a:cxn>
                  <a:cxn ang="0">
                    <a:pos x="130" y="129"/>
                  </a:cxn>
                  <a:cxn ang="0">
                    <a:pos x="109" y="126"/>
                  </a:cxn>
                  <a:cxn ang="0">
                    <a:pos x="100" y="112"/>
                  </a:cxn>
                  <a:cxn ang="0">
                    <a:pos x="118" y="110"/>
                  </a:cxn>
                  <a:cxn ang="0">
                    <a:pos x="119" y="100"/>
                  </a:cxn>
                  <a:cxn ang="0">
                    <a:pos x="107" y="100"/>
                  </a:cxn>
                  <a:cxn ang="0">
                    <a:pos x="99" y="99"/>
                  </a:cxn>
                  <a:cxn ang="0">
                    <a:pos x="86" y="83"/>
                  </a:cxn>
                  <a:cxn ang="0">
                    <a:pos x="80" y="80"/>
                  </a:cxn>
                  <a:cxn ang="0">
                    <a:pos x="65" y="80"/>
                  </a:cxn>
                  <a:cxn ang="0">
                    <a:pos x="70" y="65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9"/>
                  </a:cxn>
                  <a:cxn ang="0">
                    <a:pos x="29" y="64"/>
                  </a:cxn>
                  <a:cxn ang="0">
                    <a:pos x="29" y="57"/>
                  </a:cxn>
                  <a:cxn ang="0">
                    <a:pos x="24" y="45"/>
                  </a:cxn>
                  <a:cxn ang="0">
                    <a:pos x="33" y="35"/>
                  </a:cxn>
                  <a:cxn ang="0">
                    <a:pos x="45" y="41"/>
                  </a:cxn>
                </a:cxnLst>
                <a:rect l="0" t="0" r="r" b="b"/>
                <a:pathLst>
                  <a:path w="275" h="214">
                    <a:moveTo>
                      <a:pt x="45" y="41"/>
                    </a:moveTo>
                    <a:lnTo>
                      <a:pt x="48" y="41"/>
                    </a:lnTo>
                    <a:lnTo>
                      <a:pt x="48" y="42"/>
                    </a:lnTo>
                    <a:lnTo>
                      <a:pt x="48" y="41"/>
                    </a:lnTo>
                    <a:lnTo>
                      <a:pt x="45" y="31"/>
                    </a:lnTo>
                    <a:lnTo>
                      <a:pt x="45" y="22"/>
                    </a:lnTo>
                    <a:lnTo>
                      <a:pt x="24" y="20"/>
                    </a:lnTo>
                    <a:lnTo>
                      <a:pt x="19" y="15"/>
                    </a:lnTo>
                    <a:lnTo>
                      <a:pt x="16" y="21"/>
                    </a:lnTo>
                    <a:lnTo>
                      <a:pt x="13" y="27"/>
                    </a:lnTo>
                    <a:lnTo>
                      <a:pt x="6" y="24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28" y="4"/>
                    </a:lnTo>
                    <a:lnTo>
                      <a:pt x="38" y="9"/>
                    </a:lnTo>
                    <a:lnTo>
                      <a:pt x="46" y="10"/>
                    </a:lnTo>
                    <a:lnTo>
                      <a:pt x="56" y="18"/>
                    </a:lnTo>
                    <a:lnTo>
                      <a:pt x="89" y="31"/>
                    </a:lnTo>
                    <a:lnTo>
                      <a:pt x="119" y="38"/>
                    </a:lnTo>
                    <a:lnTo>
                      <a:pt x="134" y="43"/>
                    </a:lnTo>
                    <a:lnTo>
                      <a:pt x="148" y="46"/>
                    </a:lnTo>
                    <a:lnTo>
                      <a:pt x="153" y="51"/>
                    </a:lnTo>
                    <a:lnTo>
                      <a:pt x="157" y="57"/>
                    </a:lnTo>
                    <a:lnTo>
                      <a:pt x="158" y="65"/>
                    </a:lnTo>
                    <a:lnTo>
                      <a:pt x="188" y="99"/>
                    </a:lnTo>
                    <a:lnTo>
                      <a:pt x="189" y="101"/>
                    </a:lnTo>
                    <a:lnTo>
                      <a:pt x="188" y="106"/>
                    </a:lnTo>
                    <a:lnTo>
                      <a:pt x="190" y="112"/>
                    </a:lnTo>
                    <a:lnTo>
                      <a:pt x="194" y="116"/>
                    </a:lnTo>
                    <a:lnTo>
                      <a:pt x="206" y="126"/>
                    </a:lnTo>
                    <a:lnTo>
                      <a:pt x="215" y="129"/>
                    </a:lnTo>
                    <a:lnTo>
                      <a:pt x="225" y="131"/>
                    </a:lnTo>
                    <a:lnTo>
                      <a:pt x="228" y="134"/>
                    </a:lnTo>
                    <a:lnTo>
                      <a:pt x="236" y="137"/>
                    </a:lnTo>
                    <a:lnTo>
                      <a:pt x="250" y="151"/>
                    </a:lnTo>
                    <a:lnTo>
                      <a:pt x="253" y="160"/>
                    </a:lnTo>
                    <a:lnTo>
                      <a:pt x="260" y="174"/>
                    </a:lnTo>
                    <a:lnTo>
                      <a:pt x="261" y="180"/>
                    </a:lnTo>
                    <a:lnTo>
                      <a:pt x="264" y="189"/>
                    </a:lnTo>
                    <a:lnTo>
                      <a:pt x="266" y="194"/>
                    </a:lnTo>
                    <a:lnTo>
                      <a:pt x="269" y="188"/>
                    </a:lnTo>
                    <a:lnTo>
                      <a:pt x="275" y="202"/>
                    </a:lnTo>
                    <a:lnTo>
                      <a:pt x="272" y="203"/>
                    </a:lnTo>
                    <a:lnTo>
                      <a:pt x="271" y="209"/>
                    </a:lnTo>
                    <a:lnTo>
                      <a:pt x="264" y="214"/>
                    </a:lnTo>
                    <a:lnTo>
                      <a:pt x="258" y="214"/>
                    </a:lnTo>
                    <a:lnTo>
                      <a:pt x="239" y="207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7" y="193"/>
                    </a:lnTo>
                    <a:lnTo>
                      <a:pt x="211" y="196"/>
                    </a:lnTo>
                    <a:lnTo>
                      <a:pt x="196" y="189"/>
                    </a:lnTo>
                    <a:lnTo>
                      <a:pt x="196" y="185"/>
                    </a:lnTo>
                    <a:lnTo>
                      <a:pt x="200" y="180"/>
                    </a:lnTo>
                    <a:lnTo>
                      <a:pt x="202" y="175"/>
                    </a:lnTo>
                    <a:lnTo>
                      <a:pt x="199" y="176"/>
                    </a:lnTo>
                    <a:lnTo>
                      <a:pt x="196" y="182"/>
                    </a:lnTo>
                    <a:lnTo>
                      <a:pt x="190" y="183"/>
                    </a:lnTo>
                    <a:lnTo>
                      <a:pt x="182" y="176"/>
                    </a:lnTo>
                    <a:lnTo>
                      <a:pt x="179" y="172"/>
                    </a:lnTo>
                    <a:lnTo>
                      <a:pt x="179" y="167"/>
                    </a:lnTo>
                    <a:lnTo>
                      <a:pt x="184" y="165"/>
                    </a:lnTo>
                    <a:lnTo>
                      <a:pt x="190" y="160"/>
                    </a:lnTo>
                    <a:lnTo>
                      <a:pt x="184" y="159"/>
                    </a:lnTo>
                    <a:lnTo>
                      <a:pt x="178" y="155"/>
                    </a:lnTo>
                    <a:lnTo>
                      <a:pt x="173" y="161"/>
                    </a:lnTo>
                    <a:lnTo>
                      <a:pt x="166" y="160"/>
                    </a:lnTo>
                    <a:lnTo>
                      <a:pt x="153" y="162"/>
                    </a:lnTo>
                    <a:lnTo>
                      <a:pt x="143" y="154"/>
                    </a:lnTo>
                    <a:lnTo>
                      <a:pt x="147" y="155"/>
                    </a:lnTo>
                    <a:lnTo>
                      <a:pt x="157" y="153"/>
                    </a:lnTo>
                    <a:lnTo>
                      <a:pt x="153" y="145"/>
                    </a:lnTo>
                    <a:lnTo>
                      <a:pt x="143" y="135"/>
                    </a:lnTo>
                    <a:lnTo>
                      <a:pt x="132" y="134"/>
                    </a:lnTo>
                    <a:lnTo>
                      <a:pt x="130" y="129"/>
                    </a:lnTo>
                    <a:lnTo>
                      <a:pt x="120" y="124"/>
                    </a:lnTo>
                    <a:lnTo>
                      <a:pt x="109" y="126"/>
                    </a:lnTo>
                    <a:lnTo>
                      <a:pt x="104" y="124"/>
                    </a:lnTo>
                    <a:lnTo>
                      <a:pt x="100" y="112"/>
                    </a:lnTo>
                    <a:lnTo>
                      <a:pt x="105" y="108"/>
                    </a:lnTo>
                    <a:lnTo>
                      <a:pt x="118" y="110"/>
                    </a:lnTo>
                    <a:lnTo>
                      <a:pt x="129" y="105"/>
                    </a:lnTo>
                    <a:lnTo>
                      <a:pt x="119" y="100"/>
                    </a:lnTo>
                    <a:lnTo>
                      <a:pt x="109" y="102"/>
                    </a:lnTo>
                    <a:lnTo>
                      <a:pt x="107" y="100"/>
                    </a:lnTo>
                    <a:lnTo>
                      <a:pt x="105" y="94"/>
                    </a:lnTo>
                    <a:lnTo>
                      <a:pt x="99" y="99"/>
                    </a:lnTo>
                    <a:lnTo>
                      <a:pt x="96" y="89"/>
                    </a:lnTo>
                    <a:lnTo>
                      <a:pt x="86" y="83"/>
                    </a:lnTo>
                    <a:lnTo>
                      <a:pt x="82" y="84"/>
                    </a:lnTo>
                    <a:lnTo>
                      <a:pt x="80" y="80"/>
                    </a:lnTo>
                    <a:lnTo>
                      <a:pt x="72" y="86"/>
                    </a:lnTo>
                    <a:lnTo>
                      <a:pt x="65" y="80"/>
                    </a:lnTo>
                    <a:lnTo>
                      <a:pt x="66" y="70"/>
                    </a:lnTo>
                    <a:lnTo>
                      <a:pt x="70" y="65"/>
                    </a:lnTo>
                    <a:lnTo>
                      <a:pt x="66" y="65"/>
                    </a:lnTo>
                    <a:lnTo>
                      <a:pt x="60" y="61"/>
                    </a:lnTo>
                    <a:lnTo>
                      <a:pt x="56" y="70"/>
                    </a:lnTo>
                    <a:lnTo>
                      <a:pt x="49" y="61"/>
                    </a:lnTo>
                    <a:lnTo>
                      <a:pt x="45" y="62"/>
                    </a:lnTo>
                    <a:lnTo>
                      <a:pt x="40" y="59"/>
                    </a:lnTo>
                    <a:lnTo>
                      <a:pt x="34" y="67"/>
                    </a:lnTo>
                    <a:lnTo>
                      <a:pt x="29" y="64"/>
                    </a:lnTo>
                    <a:lnTo>
                      <a:pt x="27" y="62"/>
                    </a:lnTo>
                    <a:lnTo>
                      <a:pt x="29" y="57"/>
                    </a:lnTo>
                    <a:lnTo>
                      <a:pt x="30" y="48"/>
                    </a:lnTo>
                    <a:lnTo>
                      <a:pt x="24" y="45"/>
                    </a:lnTo>
                    <a:lnTo>
                      <a:pt x="23" y="37"/>
                    </a:lnTo>
                    <a:lnTo>
                      <a:pt x="33" y="35"/>
                    </a:lnTo>
                    <a:lnTo>
                      <a:pt x="41" y="36"/>
                    </a:lnTo>
                    <a:lnTo>
                      <a:pt x="45" y="4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287"/>
              <p:cNvSpPr>
                <a:spLocks noChangeAspect="1"/>
              </p:cNvSpPr>
              <p:nvPr/>
            </p:nvSpPr>
            <p:spPr bwMode="gray">
              <a:xfrm>
                <a:off x="1425" y="1404"/>
                <a:ext cx="47" cy="44"/>
              </a:xfrm>
              <a:custGeom>
                <a:avLst/>
                <a:gdLst/>
                <a:ahLst/>
                <a:cxnLst>
                  <a:cxn ang="0">
                    <a:pos x="132" y="38"/>
                  </a:cxn>
                  <a:cxn ang="0">
                    <a:pos x="118" y="33"/>
                  </a:cxn>
                  <a:cxn ang="0">
                    <a:pos x="118" y="18"/>
                  </a:cxn>
                  <a:cxn ang="0">
                    <a:pos x="104" y="4"/>
                  </a:cxn>
                  <a:cxn ang="0">
                    <a:pos x="86" y="0"/>
                  </a:cxn>
                  <a:cxn ang="0">
                    <a:pos x="73" y="20"/>
                  </a:cxn>
                  <a:cxn ang="0">
                    <a:pos x="71" y="52"/>
                  </a:cxn>
                  <a:cxn ang="0">
                    <a:pos x="66" y="51"/>
                  </a:cxn>
                  <a:cxn ang="0">
                    <a:pos x="53" y="57"/>
                  </a:cxn>
                  <a:cxn ang="0">
                    <a:pos x="53" y="73"/>
                  </a:cxn>
                  <a:cxn ang="0">
                    <a:pos x="50" y="98"/>
                  </a:cxn>
                  <a:cxn ang="0">
                    <a:pos x="40" y="109"/>
                  </a:cxn>
                  <a:cxn ang="0">
                    <a:pos x="11" y="119"/>
                  </a:cxn>
                  <a:cxn ang="0">
                    <a:pos x="0" y="136"/>
                  </a:cxn>
                  <a:cxn ang="0">
                    <a:pos x="10" y="163"/>
                  </a:cxn>
                  <a:cxn ang="0">
                    <a:pos x="21" y="158"/>
                  </a:cxn>
                  <a:cxn ang="0">
                    <a:pos x="32" y="152"/>
                  </a:cxn>
                  <a:cxn ang="0">
                    <a:pos x="44" y="167"/>
                  </a:cxn>
                  <a:cxn ang="0">
                    <a:pos x="55" y="175"/>
                  </a:cxn>
                  <a:cxn ang="0">
                    <a:pos x="62" y="165"/>
                  </a:cxn>
                  <a:cxn ang="0">
                    <a:pos x="71" y="180"/>
                  </a:cxn>
                  <a:cxn ang="0">
                    <a:pos x="89" y="180"/>
                  </a:cxn>
                  <a:cxn ang="0">
                    <a:pos x="109" y="202"/>
                  </a:cxn>
                  <a:cxn ang="0">
                    <a:pos x="132" y="210"/>
                  </a:cxn>
                  <a:cxn ang="0">
                    <a:pos x="136" y="202"/>
                  </a:cxn>
                  <a:cxn ang="0">
                    <a:pos x="167" y="221"/>
                  </a:cxn>
                  <a:cxn ang="0">
                    <a:pos x="186" y="195"/>
                  </a:cxn>
                  <a:cxn ang="0">
                    <a:pos x="209" y="179"/>
                  </a:cxn>
                  <a:cxn ang="0">
                    <a:pos x="216" y="186"/>
                  </a:cxn>
                  <a:cxn ang="0">
                    <a:pos x="233" y="174"/>
                  </a:cxn>
                  <a:cxn ang="0">
                    <a:pos x="231" y="163"/>
                  </a:cxn>
                  <a:cxn ang="0">
                    <a:pos x="207" y="153"/>
                  </a:cxn>
                  <a:cxn ang="0">
                    <a:pos x="202" y="132"/>
                  </a:cxn>
                  <a:cxn ang="0">
                    <a:pos x="179" y="100"/>
                  </a:cxn>
                  <a:cxn ang="0">
                    <a:pos x="143" y="60"/>
                  </a:cxn>
                </a:cxnLst>
                <a:rect l="0" t="0" r="r" b="b"/>
                <a:pathLst>
                  <a:path w="236" h="221">
                    <a:moveTo>
                      <a:pt x="141" y="55"/>
                    </a:moveTo>
                    <a:lnTo>
                      <a:pt x="132" y="38"/>
                    </a:lnTo>
                    <a:lnTo>
                      <a:pt x="126" y="33"/>
                    </a:lnTo>
                    <a:lnTo>
                      <a:pt x="118" y="33"/>
                    </a:lnTo>
                    <a:lnTo>
                      <a:pt x="120" y="24"/>
                    </a:lnTo>
                    <a:lnTo>
                      <a:pt x="118" y="18"/>
                    </a:lnTo>
                    <a:lnTo>
                      <a:pt x="108" y="14"/>
                    </a:lnTo>
                    <a:lnTo>
                      <a:pt x="104" y="4"/>
                    </a:lnTo>
                    <a:lnTo>
                      <a:pt x="96" y="0"/>
                    </a:lnTo>
                    <a:lnTo>
                      <a:pt x="86" y="0"/>
                    </a:lnTo>
                    <a:lnTo>
                      <a:pt x="84" y="11"/>
                    </a:lnTo>
                    <a:lnTo>
                      <a:pt x="73" y="20"/>
                    </a:lnTo>
                    <a:lnTo>
                      <a:pt x="65" y="44"/>
                    </a:lnTo>
                    <a:lnTo>
                      <a:pt x="71" y="52"/>
                    </a:lnTo>
                    <a:lnTo>
                      <a:pt x="71" y="57"/>
                    </a:lnTo>
                    <a:lnTo>
                      <a:pt x="66" y="51"/>
                    </a:lnTo>
                    <a:lnTo>
                      <a:pt x="56" y="51"/>
                    </a:lnTo>
                    <a:lnTo>
                      <a:pt x="53" y="57"/>
                    </a:lnTo>
                    <a:lnTo>
                      <a:pt x="54" y="62"/>
                    </a:lnTo>
                    <a:lnTo>
                      <a:pt x="53" y="73"/>
                    </a:lnTo>
                    <a:lnTo>
                      <a:pt x="57" y="90"/>
                    </a:lnTo>
                    <a:lnTo>
                      <a:pt x="50" y="98"/>
                    </a:lnTo>
                    <a:lnTo>
                      <a:pt x="48" y="108"/>
                    </a:lnTo>
                    <a:lnTo>
                      <a:pt x="40" y="109"/>
                    </a:lnTo>
                    <a:lnTo>
                      <a:pt x="24" y="117"/>
                    </a:lnTo>
                    <a:lnTo>
                      <a:pt x="11" y="119"/>
                    </a:lnTo>
                    <a:lnTo>
                      <a:pt x="2" y="125"/>
                    </a:lnTo>
                    <a:lnTo>
                      <a:pt x="0" y="136"/>
                    </a:lnTo>
                    <a:lnTo>
                      <a:pt x="0" y="152"/>
                    </a:lnTo>
                    <a:lnTo>
                      <a:pt x="10" y="163"/>
                    </a:lnTo>
                    <a:lnTo>
                      <a:pt x="21" y="168"/>
                    </a:lnTo>
                    <a:lnTo>
                      <a:pt x="21" y="158"/>
                    </a:lnTo>
                    <a:lnTo>
                      <a:pt x="24" y="153"/>
                    </a:lnTo>
                    <a:lnTo>
                      <a:pt x="32" y="152"/>
                    </a:lnTo>
                    <a:lnTo>
                      <a:pt x="41" y="158"/>
                    </a:lnTo>
                    <a:lnTo>
                      <a:pt x="44" y="167"/>
                    </a:lnTo>
                    <a:lnTo>
                      <a:pt x="51" y="170"/>
                    </a:lnTo>
                    <a:lnTo>
                      <a:pt x="55" y="175"/>
                    </a:lnTo>
                    <a:lnTo>
                      <a:pt x="60" y="172"/>
                    </a:lnTo>
                    <a:lnTo>
                      <a:pt x="62" y="165"/>
                    </a:lnTo>
                    <a:lnTo>
                      <a:pt x="71" y="172"/>
                    </a:lnTo>
                    <a:lnTo>
                      <a:pt x="71" y="180"/>
                    </a:lnTo>
                    <a:lnTo>
                      <a:pt x="77" y="183"/>
                    </a:lnTo>
                    <a:lnTo>
                      <a:pt x="89" y="180"/>
                    </a:lnTo>
                    <a:lnTo>
                      <a:pt x="99" y="196"/>
                    </a:lnTo>
                    <a:lnTo>
                      <a:pt x="109" y="202"/>
                    </a:lnTo>
                    <a:lnTo>
                      <a:pt x="129" y="206"/>
                    </a:lnTo>
                    <a:lnTo>
                      <a:pt x="132" y="210"/>
                    </a:lnTo>
                    <a:lnTo>
                      <a:pt x="134" y="202"/>
                    </a:lnTo>
                    <a:lnTo>
                      <a:pt x="136" y="202"/>
                    </a:lnTo>
                    <a:lnTo>
                      <a:pt x="152" y="213"/>
                    </a:lnTo>
                    <a:lnTo>
                      <a:pt x="167" y="221"/>
                    </a:lnTo>
                    <a:lnTo>
                      <a:pt x="177" y="216"/>
                    </a:lnTo>
                    <a:lnTo>
                      <a:pt x="186" y="195"/>
                    </a:lnTo>
                    <a:lnTo>
                      <a:pt x="194" y="194"/>
                    </a:lnTo>
                    <a:lnTo>
                      <a:pt x="209" y="179"/>
                    </a:lnTo>
                    <a:lnTo>
                      <a:pt x="216" y="178"/>
                    </a:lnTo>
                    <a:lnTo>
                      <a:pt x="216" y="186"/>
                    </a:lnTo>
                    <a:lnTo>
                      <a:pt x="223" y="183"/>
                    </a:lnTo>
                    <a:lnTo>
                      <a:pt x="233" y="174"/>
                    </a:lnTo>
                    <a:lnTo>
                      <a:pt x="236" y="164"/>
                    </a:lnTo>
                    <a:lnTo>
                      <a:pt x="231" y="163"/>
                    </a:lnTo>
                    <a:lnTo>
                      <a:pt x="220" y="169"/>
                    </a:lnTo>
                    <a:lnTo>
                      <a:pt x="207" y="153"/>
                    </a:lnTo>
                    <a:lnTo>
                      <a:pt x="202" y="142"/>
                    </a:lnTo>
                    <a:lnTo>
                      <a:pt x="202" y="132"/>
                    </a:lnTo>
                    <a:lnTo>
                      <a:pt x="190" y="110"/>
                    </a:lnTo>
                    <a:lnTo>
                      <a:pt x="179" y="100"/>
                    </a:lnTo>
                    <a:lnTo>
                      <a:pt x="174" y="89"/>
                    </a:lnTo>
                    <a:lnTo>
                      <a:pt x="143" y="60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288"/>
              <p:cNvSpPr>
                <a:spLocks noChangeAspect="1"/>
              </p:cNvSpPr>
              <p:nvPr/>
            </p:nvSpPr>
            <p:spPr bwMode="gray">
              <a:xfrm>
                <a:off x="1134" y="1234"/>
                <a:ext cx="117" cy="130"/>
              </a:xfrm>
              <a:custGeom>
                <a:avLst/>
                <a:gdLst/>
                <a:ahLst/>
                <a:cxnLst>
                  <a:cxn ang="0">
                    <a:pos x="109" y="137"/>
                  </a:cxn>
                  <a:cxn ang="0">
                    <a:pos x="97" y="189"/>
                  </a:cxn>
                  <a:cxn ang="0">
                    <a:pos x="84" y="213"/>
                  </a:cxn>
                  <a:cxn ang="0">
                    <a:pos x="72" y="242"/>
                  </a:cxn>
                  <a:cxn ang="0">
                    <a:pos x="66" y="272"/>
                  </a:cxn>
                  <a:cxn ang="0">
                    <a:pos x="55" y="288"/>
                  </a:cxn>
                  <a:cxn ang="0">
                    <a:pos x="66" y="305"/>
                  </a:cxn>
                  <a:cxn ang="0">
                    <a:pos x="72" y="321"/>
                  </a:cxn>
                  <a:cxn ang="0">
                    <a:pos x="41" y="333"/>
                  </a:cxn>
                  <a:cxn ang="0">
                    <a:pos x="46" y="358"/>
                  </a:cxn>
                  <a:cxn ang="0">
                    <a:pos x="44" y="380"/>
                  </a:cxn>
                  <a:cxn ang="0">
                    <a:pos x="44" y="391"/>
                  </a:cxn>
                  <a:cxn ang="0">
                    <a:pos x="40" y="409"/>
                  </a:cxn>
                  <a:cxn ang="0">
                    <a:pos x="27" y="430"/>
                  </a:cxn>
                  <a:cxn ang="0">
                    <a:pos x="30" y="449"/>
                  </a:cxn>
                  <a:cxn ang="0">
                    <a:pos x="18" y="465"/>
                  </a:cxn>
                  <a:cxn ang="0">
                    <a:pos x="11" y="479"/>
                  </a:cxn>
                  <a:cxn ang="0">
                    <a:pos x="0" y="500"/>
                  </a:cxn>
                  <a:cxn ang="0">
                    <a:pos x="49" y="504"/>
                  </a:cxn>
                  <a:cxn ang="0">
                    <a:pos x="41" y="511"/>
                  </a:cxn>
                  <a:cxn ang="0">
                    <a:pos x="66" y="519"/>
                  </a:cxn>
                  <a:cxn ang="0">
                    <a:pos x="99" y="541"/>
                  </a:cxn>
                  <a:cxn ang="0">
                    <a:pos x="124" y="585"/>
                  </a:cxn>
                  <a:cxn ang="0">
                    <a:pos x="163" y="650"/>
                  </a:cxn>
                  <a:cxn ang="0">
                    <a:pos x="215" y="603"/>
                  </a:cxn>
                  <a:cxn ang="0">
                    <a:pos x="238" y="587"/>
                  </a:cxn>
                  <a:cxn ang="0">
                    <a:pos x="249" y="601"/>
                  </a:cxn>
                  <a:cxn ang="0">
                    <a:pos x="264" y="581"/>
                  </a:cxn>
                  <a:cxn ang="0">
                    <a:pos x="279" y="587"/>
                  </a:cxn>
                  <a:cxn ang="0">
                    <a:pos x="298" y="549"/>
                  </a:cxn>
                  <a:cxn ang="0">
                    <a:pos x="299" y="511"/>
                  </a:cxn>
                  <a:cxn ang="0">
                    <a:pos x="313" y="461"/>
                  </a:cxn>
                  <a:cxn ang="0">
                    <a:pos x="328" y="455"/>
                  </a:cxn>
                  <a:cxn ang="0">
                    <a:pos x="362" y="433"/>
                  </a:cxn>
                  <a:cxn ang="0">
                    <a:pos x="371" y="381"/>
                  </a:cxn>
                  <a:cxn ang="0">
                    <a:pos x="406" y="357"/>
                  </a:cxn>
                  <a:cxn ang="0">
                    <a:pos x="462" y="309"/>
                  </a:cxn>
                  <a:cxn ang="0">
                    <a:pos x="514" y="267"/>
                  </a:cxn>
                  <a:cxn ang="0">
                    <a:pos x="581" y="203"/>
                  </a:cxn>
                  <a:cxn ang="0">
                    <a:pos x="552" y="176"/>
                  </a:cxn>
                  <a:cxn ang="0">
                    <a:pos x="506" y="119"/>
                  </a:cxn>
                  <a:cxn ang="0">
                    <a:pos x="462" y="69"/>
                  </a:cxn>
                  <a:cxn ang="0">
                    <a:pos x="385" y="78"/>
                  </a:cxn>
                  <a:cxn ang="0">
                    <a:pos x="384" y="105"/>
                  </a:cxn>
                  <a:cxn ang="0">
                    <a:pos x="368" y="108"/>
                  </a:cxn>
                  <a:cxn ang="0">
                    <a:pos x="373" y="78"/>
                  </a:cxn>
                  <a:cxn ang="0">
                    <a:pos x="352" y="86"/>
                  </a:cxn>
                  <a:cxn ang="0">
                    <a:pos x="338" y="102"/>
                  </a:cxn>
                  <a:cxn ang="0">
                    <a:pos x="304" y="52"/>
                  </a:cxn>
                  <a:cxn ang="0">
                    <a:pos x="276" y="13"/>
                  </a:cxn>
                  <a:cxn ang="0">
                    <a:pos x="224" y="14"/>
                  </a:cxn>
                  <a:cxn ang="0">
                    <a:pos x="157" y="19"/>
                  </a:cxn>
                  <a:cxn ang="0">
                    <a:pos x="158" y="46"/>
                  </a:cxn>
                  <a:cxn ang="0">
                    <a:pos x="150" y="21"/>
                  </a:cxn>
                  <a:cxn ang="0">
                    <a:pos x="139" y="27"/>
                  </a:cxn>
                  <a:cxn ang="0">
                    <a:pos x="120" y="27"/>
                  </a:cxn>
                  <a:cxn ang="0">
                    <a:pos x="99" y="31"/>
                  </a:cxn>
                  <a:cxn ang="0">
                    <a:pos x="75" y="42"/>
                  </a:cxn>
                  <a:cxn ang="0">
                    <a:pos x="84" y="78"/>
                  </a:cxn>
                </a:cxnLst>
                <a:rect l="0" t="0" r="r" b="b"/>
                <a:pathLst>
                  <a:path w="582" h="653">
                    <a:moveTo>
                      <a:pt x="93" y="117"/>
                    </a:moveTo>
                    <a:lnTo>
                      <a:pt x="100" y="129"/>
                    </a:lnTo>
                    <a:lnTo>
                      <a:pt x="109" y="137"/>
                    </a:lnTo>
                    <a:lnTo>
                      <a:pt x="113" y="148"/>
                    </a:lnTo>
                    <a:lnTo>
                      <a:pt x="105" y="161"/>
                    </a:lnTo>
                    <a:lnTo>
                      <a:pt x="97" y="189"/>
                    </a:lnTo>
                    <a:lnTo>
                      <a:pt x="93" y="198"/>
                    </a:lnTo>
                    <a:lnTo>
                      <a:pt x="84" y="208"/>
                    </a:lnTo>
                    <a:lnTo>
                      <a:pt x="84" y="213"/>
                    </a:lnTo>
                    <a:lnTo>
                      <a:pt x="81" y="225"/>
                    </a:lnTo>
                    <a:lnTo>
                      <a:pt x="76" y="229"/>
                    </a:lnTo>
                    <a:lnTo>
                      <a:pt x="72" y="242"/>
                    </a:lnTo>
                    <a:lnTo>
                      <a:pt x="72" y="251"/>
                    </a:lnTo>
                    <a:lnTo>
                      <a:pt x="65" y="263"/>
                    </a:lnTo>
                    <a:lnTo>
                      <a:pt x="66" y="272"/>
                    </a:lnTo>
                    <a:lnTo>
                      <a:pt x="64" y="275"/>
                    </a:lnTo>
                    <a:lnTo>
                      <a:pt x="60" y="284"/>
                    </a:lnTo>
                    <a:lnTo>
                      <a:pt x="55" y="288"/>
                    </a:lnTo>
                    <a:lnTo>
                      <a:pt x="57" y="299"/>
                    </a:lnTo>
                    <a:lnTo>
                      <a:pt x="64" y="298"/>
                    </a:lnTo>
                    <a:lnTo>
                      <a:pt x="66" y="305"/>
                    </a:lnTo>
                    <a:lnTo>
                      <a:pt x="72" y="309"/>
                    </a:lnTo>
                    <a:lnTo>
                      <a:pt x="73" y="315"/>
                    </a:lnTo>
                    <a:lnTo>
                      <a:pt x="72" y="321"/>
                    </a:lnTo>
                    <a:lnTo>
                      <a:pt x="51" y="331"/>
                    </a:lnTo>
                    <a:lnTo>
                      <a:pt x="43" y="327"/>
                    </a:lnTo>
                    <a:lnTo>
                      <a:pt x="41" y="333"/>
                    </a:lnTo>
                    <a:lnTo>
                      <a:pt x="44" y="342"/>
                    </a:lnTo>
                    <a:lnTo>
                      <a:pt x="46" y="345"/>
                    </a:lnTo>
                    <a:lnTo>
                      <a:pt x="46" y="358"/>
                    </a:lnTo>
                    <a:lnTo>
                      <a:pt x="48" y="359"/>
                    </a:lnTo>
                    <a:lnTo>
                      <a:pt x="48" y="366"/>
                    </a:lnTo>
                    <a:lnTo>
                      <a:pt x="44" y="380"/>
                    </a:lnTo>
                    <a:lnTo>
                      <a:pt x="49" y="377"/>
                    </a:lnTo>
                    <a:lnTo>
                      <a:pt x="50" y="387"/>
                    </a:lnTo>
                    <a:lnTo>
                      <a:pt x="44" y="391"/>
                    </a:lnTo>
                    <a:lnTo>
                      <a:pt x="38" y="400"/>
                    </a:lnTo>
                    <a:lnTo>
                      <a:pt x="45" y="404"/>
                    </a:lnTo>
                    <a:lnTo>
                      <a:pt x="40" y="409"/>
                    </a:lnTo>
                    <a:lnTo>
                      <a:pt x="33" y="406"/>
                    </a:lnTo>
                    <a:lnTo>
                      <a:pt x="27" y="418"/>
                    </a:lnTo>
                    <a:lnTo>
                      <a:pt x="27" y="430"/>
                    </a:lnTo>
                    <a:lnTo>
                      <a:pt x="21" y="435"/>
                    </a:lnTo>
                    <a:lnTo>
                      <a:pt x="22" y="441"/>
                    </a:lnTo>
                    <a:lnTo>
                      <a:pt x="30" y="449"/>
                    </a:lnTo>
                    <a:lnTo>
                      <a:pt x="12" y="455"/>
                    </a:lnTo>
                    <a:lnTo>
                      <a:pt x="17" y="457"/>
                    </a:lnTo>
                    <a:lnTo>
                      <a:pt x="18" y="465"/>
                    </a:lnTo>
                    <a:lnTo>
                      <a:pt x="13" y="463"/>
                    </a:lnTo>
                    <a:lnTo>
                      <a:pt x="10" y="471"/>
                    </a:lnTo>
                    <a:lnTo>
                      <a:pt x="11" y="479"/>
                    </a:lnTo>
                    <a:lnTo>
                      <a:pt x="16" y="482"/>
                    </a:lnTo>
                    <a:lnTo>
                      <a:pt x="8" y="499"/>
                    </a:lnTo>
                    <a:lnTo>
                      <a:pt x="0" y="500"/>
                    </a:lnTo>
                    <a:lnTo>
                      <a:pt x="3" y="509"/>
                    </a:lnTo>
                    <a:lnTo>
                      <a:pt x="30" y="499"/>
                    </a:lnTo>
                    <a:lnTo>
                      <a:pt x="49" y="504"/>
                    </a:lnTo>
                    <a:lnTo>
                      <a:pt x="51" y="509"/>
                    </a:lnTo>
                    <a:lnTo>
                      <a:pt x="41" y="505"/>
                    </a:lnTo>
                    <a:lnTo>
                      <a:pt x="41" y="511"/>
                    </a:lnTo>
                    <a:lnTo>
                      <a:pt x="60" y="522"/>
                    </a:lnTo>
                    <a:lnTo>
                      <a:pt x="66" y="530"/>
                    </a:lnTo>
                    <a:lnTo>
                      <a:pt x="66" y="519"/>
                    </a:lnTo>
                    <a:lnTo>
                      <a:pt x="75" y="520"/>
                    </a:lnTo>
                    <a:lnTo>
                      <a:pt x="75" y="531"/>
                    </a:lnTo>
                    <a:lnTo>
                      <a:pt x="99" y="541"/>
                    </a:lnTo>
                    <a:lnTo>
                      <a:pt x="113" y="560"/>
                    </a:lnTo>
                    <a:lnTo>
                      <a:pt x="116" y="575"/>
                    </a:lnTo>
                    <a:lnTo>
                      <a:pt x="124" y="585"/>
                    </a:lnTo>
                    <a:lnTo>
                      <a:pt x="139" y="632"/>
                    </a:lnTo>
                    <a:lnTo>
                      <a:pt x="151" y="653"/>
                    </a:lnTo>
                    <a:lnTo>
                      <a:pt x="163" y="650"/>
                    </a:lnTo>
                    <a:lnTo>
                      <a:pt x="180" y="628"/>
                    </a:lnTo>
                    <a:lnTo>
                      <a:pt x="194" y="624"/>
                    </a:lnTo>
                    <a:lnTo>
                      <a:pt x="215" y="603"/>
                    </a:lnTo>
                    <a:lnTo>
                      <a:pt x="223" y="592"/>
                    </a:lnTo>
                    <a:lnTo>
                      <a:pt x="229" y="580"/>
                    </a:lnTo>
                    <a:lnTo>
                      <a:pt x="238" y="587"/>
                    </a:lnTo>
                    <a:lnTo>
                      <a:pt x="239" y="592"/>
                    </a:lnTo>
                    <a:lnTo>
                      <a:pt x="238" y="600"/>
                    </a:lnTo>
                    <a:lnTo>
                      <a:pt x="249" y="601"/>
                    </a:lnTo>
                    <a:lnTo>
                      <a:pt x="259" y="600"/>
                    </a:lnTo>
                    <a:lnTo>
                      <a:pt x="263" y="591"/>
                    </a:lnTo>
                    <a:lnTo>
                      <a:pt x="264" y="581"/>
                    </a:lnTo>
                    <a:lnTo>
                      <a:pt x="269" y="590"/>
                    </a:lnTo>
                    <a:lnTo>
                      <a:pt x="272" y="591"/>
                    </a:lnTo>
                    <a:lnTo>
                      <a:pt x="279" y="587"/>
                    </a:lnTo>
                    <a:lnTo>
                      <a:pt x="291" y="575"/>
                    </a:lnTo>
                    <a:lnTo>
                      <a:pt x="298" y="562"/>
                    </a:lnTo>
                    <a:lnTo>
                      <a:pt x="298" y="549"/>
                    </a:lnTo>
                    <a:lnTo>
                      <a:pt x="301" y="542"/>
                    </a:lnTo>
                    <a:lnTo>
                      <a:pt x="298" y="537"/>
                    </a:lnTo>
                    <a:lnTo>
                      <a:pt x="299" y="511"/>
                    </a:lnTo>
                    <a:lnTo>
                      <a:pt x="297" y="501"/>
                    </a:lnTo>
                    <a:lnTo>
                      <a:pt x="310" y="474"/>
                    </a:lnTo>
                    <a:lnTo>
                      <a:pt x="313" y="461"/>
                    </a:lnTo>
                    <a:lnTo>
                      <a:pt x="314" y="449"/>
                    </a:lnTo>
                    <a:lnTo>
                      <a:pt x="317" y="446"/>
                    </a:lnTo>
                    <a:lnTo>
                      <a:pt x="328" y="455"/>
                    </a:lnTo>
                    <a:lnTo>
                      <a:pt x="336" y="446"/>
                    </a:lnTo>
                    <a:lnTo>
                      <a:pt x="346" y="444"/>
                    </a:lnTo>
                    <a:lnTo>
                      <a:pt x="362" y="433"/>
                    </a:lnTo>
                    <a:lnTo>
                      <a:pt x="366" y="412"/>
                    </a:lnTo>
                    <a:lnTo>
                      <a:pt x="371" y="395"/>
                    </a:lnTo>
                    <a:lnTo>
                      <a:pt x="371" y="381"/>
                    </a:lnTo>
                    <a:lnTo>
                      <a:pt x="379" y="370"/>
                    </a:lnTo>
                    <a:lnTo>
                      <a:pt x="392" y="361"/>
                    </a:lnTo>
                    <a:lnTo>
                      <a:pt x="406" y="357"/>
                    </a:lnTo>
                    <a:lnTo>
                      <a:pt x="416" y="343"/>
                    </a:lnTo>
                    <a:lnTo>
                      <a:pt x="438" y="330"/>
                    </a:lnTo>
                    <a:lnTo>
                      <a:pt x="462" y="309"/>
                    </a:lnTo>
                    <a:lnTo>
                      <a:pt x="474" y="304"/>
                    </a:lnTo>
                    <a:lnTo>
                      <a:pt x="481" y="294"/>
                    </a:lnTo>
                    <a:lnTo>
                      <a:pt x="514" y="267"/>
                    </a:lnTo>
                    <a:lnTo>
                      <a:pt x="550" y="251"/>
                    </a:lnTo>
                    <a:lnTo>
                      <a:pt x="582" y="224"/>
                    </a:lnTo>
                    <a:lnTo>
                      <a:pt x="581" y="203"/>
                    </a:lnTo>
                    <a:lnTo>
                      <a:pt x="573" y="198"/>
                    </a:lnTo>
                    <a:lnTo>
                      <a:pt x="561" y="180"/>
                    </a:lnTo>
                    <a:lnTo>
                      <a:pt x="552" y="176"/>
                    </a:lnTo>
                    <a:lnTo>
                      <a:pt x="535" y="150"/>
                    </a:lnTo>
                    <a:lnTo>
                      <a:pt x="512" y="129"/>
                    </a:lnTo>
                    <a:lnTo>
                      <a:pt x="506" y="119"/>
                    </a:lnTo>
                    <a:lnTo>
                      <a:pt x="487" y="95"/>
                    </a:lnTo>
                    <a:lnTo>
                      <a:pt x="478" y="89"/>
                    </a:lnTo>
                    <a:lnTo>
                      <a:pt x="462" y="69"/>
                    </a:lnTo>
                    <a:lnTo>
                      <a:pt x="420" y="59"/>
                    </a:lnTo>
                    <a:lnTo>
                      <a:pt x="390" y="73"/>
                    </a:lnTo>
                    <a:lnTo>
                      <a:pt x="385" y="78"/>
                    </a:lnTo>
                    <a:lnTo>
                      <a:pt x="382" y="86"/>
                    </a:lnTo>
                    <a:lnTo>
                      <a:pt x="389" y="96"/>
                    </a:lnTo>
                    <a:lnTo>
                      <a:pt x="384" y="105"/>
                    </a:lnTo>
                    <a:lnTo>
                      <a:pt x="382" y="115"/>
                    </a:lnTo>
                    <a:lnTo>
                      <a:pt x="371" y="121"/>
                    </a:lnTo>
                    <a:lnTo>
                      <a:pt x="368" y="108"/>
                    </a:lnTo>
                    <a:lnTo>
                      <a:pt x="374" y="101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58" y="75"/>
                    </a:lnTo>
                    <a:lnTo>
                      <a:pt x="352" y="81"/>
                    </a:lnTo>
                    <a:lnTo>
                      <a:pt x="352" y="86"/>
                    </a:lnTo>
                    <a:lnTo>
                      <a:pt x="345" y="92"/>
                    </a:lnTo>
                    <a:lnTo>
                      <a:pt x="340" y="111"/>
                    </a:lnTo>
                    <a:lnTo>
                      <a:pt x="338" y="102"/>
                    </a:lnTo>
                    <a:lnTo>
                      <a:pt x="336" y="90"/>
                    </a:lnTo>
                    <a:lnTo>
                      <a:pt x="345" y="76"/>
                    </a:lnTo>
                    <a:lnTo>
                      <a:pt x="304" y="52"/>
                    </a:lnTo>
                    <a:lnTo>
                      <a:pt x="291" y="33"/>
                    </a:lnTo>
                    <a:lnTo>
                      <a:pt x="279" y="24"/>
                    </a:lnTo>
                    <a:lnTo>
                      <a:pt x="276" y="13"/>
                    </a:lnTo>
                    <a:lnTo>
                      <a:pt x="244" y="0"/>
                    </a:lnTo>
                    <a:lnTo>
                      <a:pt x="231" y="3"/>
                    </a:lnTo>
                    <a:lnTo>
                      <a:pt x="224" y="14"/>
                    </a:lnTo>
                    <a:lnTo>
                      <a:pt x="213" y="9"/>
                    </a:lnTo>
                    <a:lnTo>
                      <a:pt x="197" y="16"/>
                    </a:lnTo>
                    <a:lnTo>
                      <a:pt x="157" y="19"/>
                    </a:lnTo>
                    <a:lnTo>
                      <a:pt x="156" y="24"/>
                    </a:lnTo>
                    <a:lnTo>
                      <a:pt x="158" y="36"/>
                    </a:lnTo>
                    <a:lnTo>
                      <a:pt x="158" y="46"/>
                    </a:lnTo>
                    <a:lnTo>
                      <a:pt x="154" y="36"/>
                    </a:lnTo>
                    <a:lnTo>
                      <a:pt x="151" y="31"/>
                    </a:lnTo>
                    <a:lnTo>
                      <a:pt x="150" y="21"/>
                    </a:lnTo>
                    <a:lnTo>
                      <a:pt x="146" y="19"/>
                    </a:lnTo>
                    <a:lnTo>
                      <a:pt x="141" y="29"/>
                    </a:lnTo>
                    <a:lnTo>
                      <a:pt x="139" y="27"/>
                    </a:lnTo>
                    <a:lnTo>
                      <a:pt x="136" y="20"/>
                    </a:lnTo>
                    <a:lnTo>
                      <a:pt x="120" y="24"/>
                    </a:lnTo>
                    <a:lnTo>
                      <a:pt x="120" y="27"/>
                    </a:lnTo>
                    <a:lnTo>
                      <a:pt x="105" y="24"/>
                    </a:lnTo>
                    <a:lnTo>
                      <a:pt x="99" y="25"/>
                    </a:lnTo>
                    <a:lnTo>
                      <a:pt x="99" y="31"/>
                    </a:lnTo>
                    <a:lnTo>
                      <a:pt x="83" y="33"/>
                    </a:lnTo>
                    <a:lnTo>
                      <a:pt x="70" y="40"/>
                    </a:lnTo>
                    <a:lnTo>
                      <a:pt x="75" y="42"/>
                    </a:lnTo>
                    <a:lnTo>
                      <a:pt x="80" y="63"/>
                    </a:lnTo>
                    <a:lnTo>
                      <a:pt x="93" y="73"/>
                    </a:lnTo>
                    <a:lnTo>
                      <a:pt x="84" y="78"/>
                    </a:lnTo>
                    <a:lnTo>
                      <a:pt x="83" y="89"/>
                    </a:lnTo>
                    <a:lnTo>
                      <a:pt x="93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289"/>
              <p:cNvSpPr>
                <a:spLocks noChangeAspect="1"/>
              </p:cNvSpPr>
              <p:nvPr/>
            </p:nvSpPr>
            <p:spPr bwMode="gray">
              <a:xfrm>
                <a:off x="1210" y="1283"/>
                <a:ext cx="200" cy="164"/>
              </a:xfrm>
              <a:custGeom>
                <a:avLst/>
                <a:gdLst/>
                <a:ahLst/>
                <a:cxnLst>
                  <a:cxn ang="0">
                    <a:pos x="126" y="657"/>
                  </a:cxn>
                  <a:cxn ang="0">
                    <a:pos x="169" y="549"/>
                  </a:cxn>
                  <a:cxn ang="0">
                    <a:pos x="358" y="544"/>
                  </a:cxn>
                  <a:cxn ang="0">
                    <a:pos x="368" y="506"/>
                  </a:cxn>
                  <a:cxn ang="0">
                    <a:pos x="282" y="473"/>
                  </a:cxn>
                  <a:cxn ang="0">
                    <a:pos x="101" y="478"/>
                  </a:cxn>
                  <a:cxn ang="0">
                    <a:pos x="62" y="396"/>
                  </a:cxn>
                  <a:cxn ang="0">
                    <a:pos x="178" y="361"/>
                  </a:cxn>
                  <a:cxn ang="0">
                    <a:pos x="133" y="340"/>
                  </a:cxn>
                  <a:cxn ang="0">
                    <a:pos x="79" y="345"/>
                  </a:cxn>
                  <a:cxn ang="0">
                    <a:pos x="47" y="338"/>
                  </a:cxn>
                  <a:cxn ang="0">
                    <a:pos x="29" y="309"/>
                  </a:cxn>
                  <a:cxn ang="0">
                    <a:pos x="52" y="209"/>
                  </a:cxn>
                  <a:cxn ang="0">
                    <a:pos x="46" y="135"/>
                  </a:cxn>
                  <a:cxn ang="0">
                    <a:pos x="239" y="0"/>
                  </a:cxn>
                  <a:cxn ang="0">
                    <a:pos x="272" y="94"/>
                  </a:cxn>
                  <a:cxn ang="0">
                    <a:pos x="244" y="146"/>
                  </a:cxn>
                  <a:cxn ang="0">
                    <a:pos x="300" y="81"/>
                  </a:cxn>
                  <a:cxn ang="0">
                    <a:pos x="406" y="106"/>
                  </a:cxn>
                  <a:cxn ang="0">
                    <a:pos x="415" y="173"/>
                  </a:cxn>
                  <a:cxn ang="0">
                    <a:pos x="446" y="157"/>
                  </a:cxn>
                  <a:cxn ang="0">
                    <a:pos x="486" y="144"/>
                  </a:cxn>
                  <a:cxn ang="0">
                    <a:pos x="503" y="123"/>
                  </a:cxn>
                  <a:cxn ang="0">
                    <a:pos x="504" y="76"/>
                  </a:cxn>
                  <a:cxn ang="0">
                    <a:pos x="546" y="121"/>
                  </a:cxn>
                  <a:cxn ang="0">
                    <a:pos x="570" y="205"/>
                  </a:cxn>
                  <a:cxn ang="0">
                    <a:pos x="606" y="310"/>
                  </a:cxn>
                  <a:cxn ang="0">
                    <a:pos x="627" y="247"/>
                  </a:cxn>
                  <a:cxn ang="0">
                    <a:pos x="617" y="166"/>
                  </a:cxn>
                  <a:cxn ang="0">
                    <a:pos x="600" y="49"/>
                  </a:cxn>
                  <a:cxn ang="0">
                    <a:pos x="602" y="8"/>
                  </a:cxn>
                  <a:cxn ang="0">
                    <a:pos x="669" y="31"/>
                  </a:cxn>
                  <a:cxn ang="0">
                    <a:pos x="691" y="44"/>
                  </a:cxn>
                  <a:cxn ang="0">
                    <a:pos x="751" y="110"/>
                  </a:cxn>
                  <a:cxn ang="0">
                    <a:pos x="766" y="200"/>
                  </a:cxn>
                  <a:cxn ang="0">
                    <a:pos x="805" y="336"/>
                  </a:cxn>
                  <a:cxn ang="0">
                    <a:pos x="815" y="428"/>
                  </a:cxn>
                  <a:cxn ang="0">
                    <a:pos x="881" y="478"/>
                  </a:cxn>
                  <a:cxn ang="0">
                    <a:pos x="963" y="543"/>
                  </a:cxn>
                  <a:cxn ang="0">
                    <a:pos x="999" y="584"/>
                  </a:cxn>
                  <a:cxn ang="0">
                    <a:pos x="961" y="616"/>
                  </a:cxn>
                  <a:cxn ang="0">
                    <a:pos x="934" y="597"/>
                  </a:cxn>
                  <a:cxn ang="0">
                    <a:pos x="906" y="632"/>
                  </a:cxn>
                  <a:cxn ang="0">
                    <a:pos x="880" y="677"/>
                  </a:cxn>
                  <a:cxn ang="0">
                    <a:pos x="940" y="671"/>
                  </a:cxn>
                  <a:cxn ang="0">
                    <a:pos x="933" y="711"/>
                  </a:cxn>
                  <a:cxn ang="0">
                    <a:pos x="949" y="734"/>
                  </a:cxn>
                  <a:cxn ang="0">
                    <a:pos x="893" y="767"/>
                  </a:cxn>
                  <a:cxn ang="0">
                    <a:pos x="809" y="749"/>
                  </a:cxn>
                  <a:cxn ang="0">
                    <a:pos x="758" y="724"/>
                  </a:cxn>
                  <a:cxn ang="0">
                    <a:pos x="697" y="677"/>
                  </a:cxn>
                  <a:cxn ang="0">
                    <a:pos x="655" y="718"/>
                  </a:cxn>
                  <a:cxn ang="0">
                    <a:pos x="521" y="796"/>
                  </a:cxn>
                  <a:cxn ang="0">
                    <a:pos x="425" y="805"/>
                  </a:cxn>
                  <a:cxn ang="0">
                    <a:pos x="320" y="819"/>
                  </a:cxn>
                  <a:cxn ang="0">
                    <a:pos x="300" y="732"/>
                  </a:cxn>
                  <a:cxn ang="0">
                    <a:pos x="230" y="698"/>
                  </a:cxn>
                </a:cxnLst>
                <a:rect l="0" t="0" r="r" b="b"/>
                <a:pathLst>
                  <a:path w="999" h="819">
                    <a:moveTo>
                      <a:pt x="230" y="698"/>
                    </a:moveTo>
                    <a:lnTo>
                      <a:pt x="225" y="704"/>
                    </a:lnTo>
                    <a:lnTo>
                      <a:pt x="203" y="704"/>
                    </a:lnTo>
                    <a:lnTo>
                      <a:pt x="196" y="698"/>
                    </a:lnTo>
                    <a:lnTo>
                      <a:pt x="173" y="697"/>
                    </a:lnTo>
                    <a:lnTo>
                      <a:pt x="137" y="671"/>
                    </a:lnTo>
                    <a:lnTo>
                      <a:pt x="137" y="660"/>
                    </a:lnTo>
                    <a:lnTo>
                      <a:pt x="126" y="657"/>
                    </a:lnTo>
                    <a:lnTo>
                      <a:pt x="118" y="650"/>
                    </a:lnTo>
                    <a:lnTo>
                      <a:pt x="116" y="630"/>
                    </a:lnTo>
                    <a:lnTo>
                      <a:pt x="105" y="622"/>
                    </a:lnTo>
                    <a:lnTo>
                      <a:pt x="101" y="613"/>
                    </a:lnTo>
                    <a:lnTo>
                      <a:pt x="94" y="593"/>
                    </a:lnTo>
                    <a:lnTo>
                      <a:pt x="91" y="581"/>
                    </a:lnTo>
                    <a:lnTo>
                      <a:pt x="112" y="571"/>
                    </a:lnTo>
                    <a:lnTo>
                      <a:pt x="169" y="549"/>
                    </a:lnTo>
                    <a:lnTo>
                      <a:pt x="209" y="539"/>
                    </a:lnTo>
                    <a:lnTo>
                      <a:pt x="232" y="538"/>
                    </a:lnTo>
                    <a:lnTo>
                      <a:pt x="253" y="530"/>
                    </a:lnTo>
                    <a:lnTo>
                      <a:pt x="266" y="528"/>
                    </a:lnTo>
                    <a:lnTo>
                      <a:pt x="279" y="536"/>
                    </a:lnTo>
                    <a:lnTo>
                      <a:pt x="318" y="539"/>
                    </a:lnTo>
                    <a:lnTo>
                      <a:pt x="339" y="546"/>
                    </a:lnTo>
                    <a:lnTo>
                      <a:pt x="358" y="544"/>
                    </a:lnTo>
                    <a:lnTo>
                      <a:pt x="369" y="533"/>
                    </a:lnTo>
                    <a:lnTo>
                      <a:pt x="365" y="526"/>
                    </a:lnTo>
                    <a:lnTo>
                      <a:pt x="365" y="522"/>
                    </a:lnTo>
                    <a:lnTo>
                      <a:pt x="374" y="527"/>
                    </a:lnTo>
                    <a:lnTo>
                      <a:pt x="382" y="525"/>
                    </a:lnTo>
                    <a:lnTo>
                      <a:pt x="381" y="520"/>
                    </a:lnTo>
                    <a:lnTo>
                      <a:pt x="375" y="510"/>
                    </a:lnTo>
                    <a:lnTo>
                      <a:pt x="368" y="506"/>
                    </a:lnTo>
                    <a:lnTo>
                      <a:pt x="348" y="503"/>
                    </a:lnTo>
                    <a:lnTo>
                      <a:pt x="344" y="495"/>
                    </a:lnTo>
                    <a:lnTo>
                      <a:pt x="332" y="495"/>
                    </a:lnTo>
                    <a:lnTo>
                      <a:pt x="317" y="488"/>
                    </a:lnTo>
                    <a:lnTo>
                      <a:pt x="312" y="482"/>
                    </a:lnTo>
                    <a:lnTo>
                      <a:pt x="296" y="479"/>
                    </a:lnTo>
                    <a:lnTo>
                      <a:pt x="289" y="480"/>
                    </a:lnTo>
                    <a:lnTo>
                      <a:pt x="282" y="473"/>
                    </a:lnTo>
                    <a:lnTo>
                      <a:pt x="248" y="479"/>
                    </a:lnTo>
                    <a:lnTo>
                      <a:pt x="196" y="499"/>
                    </a:lnTo>
                    <a:lnTo>
                      <a:pt x="188" y="493"/>
                    </a:lnTo>
                    <a:lnTo>
                      <a:pt x="172" y="493"/>
                    </a:lnTo>
                    <a:lnTo>
                      <a:pt x="162" y="488"/>
                    </a:lnTo>
                    <a:lnTo>
                      <a:pt x="158" y="480"/>
                    </a:lnTo>
                    <a:lnTo>
                      <a:pt x="118" y="489"/>
                    </a:lnTo>
                    <a:lnTo>
                      <a:pt x="101" y="478"/>
                    </a:lnTo>
                    <a:lnTo>
                      <a:pt x="83" y="482"/>
                    </a:lnTo>
                    <a:lnTo>
                      <a:pt x="81" y="476"/>
                    </a:lnTo>
                    <a:lnTo>
                      <a:pt x="81" y="472"/>
                    </a:lnTo>
                    <a:lnTo>
                      <a:pt x="68" y="467"/>
                    </a:lnTo>
                    <a:lnTo>
                      <a:pt x="57" y="452"/>
                    </a:lnTo>
                    <a:lnTo>
                      <a:pt x="46" y="434"/>
                    </a:lnTo>
                    <a:lnTo>
                      <a:pt x="42" y="418"/>
                    </a:lnTo>
                    <a:lnTo>
                      <a:pt x="62" y="396"/>
                    </a:lnTo>
                    <a:lnTo>
                      <a:pt x="83" y="387"/>
                    </a:lnTo>
                    <a:lnTo>
                      <a:pt x="103" y="385"/>
                    </a:lnTo>
                    <a:lnTo>
                      <a:pt x="122" y="377"/>
                    </a:lnTo>
                    <a:lnTo>
                      <a:pt x="142" y="363"/>
                    </a:lnTo>
                    <a:lnTo>
                      <a:pt x="161" y="358"/>
                    </a:lnTo>
                    <a:lnTo>
                      <a:pt x="160" y="361"/>
                    </a:lnTo>
                    <a:lnTo>
                      <a:pt x="165" y="364"/>
                    </a:lnTo>
                    <a:lnTo>
                      <a:pt x="178" y="361"/>
                    </a:lnTo>
                    <a:lnTo>
                      <a:pt x="185" y="358"/>
                    </a:lnTo>
                    <a:lnTo>
                      <a:pt x="181" y="353"/>
                    </a:lnTo>
                    <a:lnTo>
                      <a:pt x="165" y="352"/>
                    </a:lnTo>
                    <a:lnTo>
                      <a:pt x="173" y="342"/>
                    </a:lnTo>
                    <a:lnTo>
                      <a:pt x="187" y="339"/>
                    </a:lnTo>
                    <a:lnTo>
                      <a:pt x="193" y="334"/>
                    </a:lnTo>
                    <a:lnTo>
                      <a:pt x="194" y="329"/>
                    </a:lnTo>
                    <a:lnTo>
                      <a:pt x="133" y="340"/>
                    </a:lnTo>
                    <a:lnTo>
                      <a:pt x="122" y="345"/>
                    </a:lnTo>
                    <a:lnTo>
                      <a:pt x="111" y="347"/>
                    </a:lnTo>
                    <a:lnTo>
                      <a:pt x="105" y="352"/>
                    </a:lnTo>
                    <a:lnTo>
                      <a:pt x="96" y="352"/>
                    </a:lnTo>
                    <a:lnTo>
                      <a:pt x="91" y="348"/>
                    </a:lnTo>
                    <a:lnTo>
                      <a:pt x="90" y="344"/>
                    </a:lnTo>
                    <a:lnTo>
                      <a:pt x="83" y="343"/>
                    </a:lnTo>
                    <a:lnTo>
                      <a:pt x="79" y="345"/>
                    </a:lnTo>
                    <a:lnTo>
                      <a:pt x="83" y="348"/>
                    </a:lnTo>
                    <a:lnTo>
                      <a:pt x="83" y="354"/>
                    </a:lnTo>
                    <a:lnTo>
                      <a:pt x="68" y="354"/>
                    </a:lnTo>
                    <a:lnTo>
                      <a:pt x="64" y="359"/>
                    </a:lnTo>
                    <a:lnTo>
                      <a:pt x="51" y="360"/>
                    </a:lnTo>
                    <a:lnTo>
                      <a:pt x="45" y="355"/>
                    </a:lnTo>
                    <a:lnTo>
                      <a:pt x="43" y="347"/>
                    </a:lnTo>
                    <a:lnTo>
                      <a:pt x="47" y="338"/>
                    </a:lnTo>
                    <a:lnTo>
                      <a:pt x="53" y="333"/>
                    </a:lnTo>
                    <a:lnTo>
                      <a:pt x="69" y="332"/>
                    </a:lnTo>
                    <a:lnTo>
                      <a:pt x="67" y="310"/>
                    </a:lnTo>
                    <a:lnTo>
                      <a:pt x="53" y="313"/>
                    </a:lnTo>
                    <a:lnTo>
                      <a:pt x="41" y="322"/>
                    </a:lnTo>
                    <a:lnTo>
                      <a:pt x="35" y="320"/>
                    </a:lnTo>
                    <a:lnTo>
                      <a:pt x="33" y="311"/>
                    </a:lnTo>
                    <a:lnTo>
                      <a:pt x="29" y="309"/>
                    </a:lnTo>
                    <a:lnTo>
                      <a:pt x="8" y="313"/>
                    </a:lnTo>
                    <a:lnTo>
                      <a:pt x="6" y="304"/>
                    </a:lnTo>
                    <a:lnTo>
                      <a:pt x="2" y="290"/>
                    </a:lnTo>
                    <a:lnTo>
                      <a:pt x="0" y="273"/>
                    </a:lnTo>
                    <a:lnTo>
                      <a:pt x="6" y="256"/>
                    </a:lnTo>
                    <a:lnTo>
                      <a:pt x="22" y="234"/>
                    </a:lnTo>
                    <a:lnTo>
                      <a:pt x="32" y="218"/>
                    </a:lnTo>
                    <a:lnTo>
                      <a:pt x="52" y="209"/>
                    </a:lnTo>
                    <a:lnTo>
                      <a:pt x="53" y="202"/>
                    </a:lnTo>
                    <a:lnTo>
                      <a:pt x="51" y="194"/>
                    </a:lnTo>
                    <a:lnTo>
                      <a:pt x="48" y="189"/>
                    </a:lnTo>
                    <a:lnTo>
                      <a:pt x="36" y="189"/>
                    </a:lnTo>
                    <a:lnTo>
                      <a:pt x="32" y="182"/>
                    </a:lnTo>
                    <a:lnTo>
                      <a:pt x="31" y="165"/>
                    </a:lnTo>
                    <a:lnTo>
                      <a:pt x="36" y="151"/>
                    </a:lnTo>
                    <a:lnTo>
                      <a:pt x="46" y="135"/>
                    </a:lnTo>
                    <a:lnTo>
                      <a:pt x="85" y="94"/>
                    </a:lnTo>
                    <a:lnTo>
                      <a:pt x="122" y="68"/>
                    </a:lnTo>
                    <a:lnTo>
                      <a:pt x="129" y="59"/>
                    </a:lnTo>
                    <a:lnTo>
                      <a:pt x="142" y="55"/>
                    </a:lnTo>
                    <a:lnTo>
                      <a:pt x="148" y="44"/>
                    </a:lnTo>
                    <a:lnTo>
                      <a:pt x="162" y="42"/>
                    </a:lnTo>
                    <a:lnTo>
                      <a:pt x="194" y="22"/>
                    </a:lnTo>
                    <a:lnTo>
                      <a:pt x="239" y="0"/>
                    </a:lnTo>
                    <a:lnTo>
                      <a:pt x="252" y="3"/>
                    </a:lnTo>
                    <a:lnTo>
                      <a:pt x="255" y="10"/>
                    </a:lnTo>
                    <a:lnTo>
                      <a:pt x="261" y="14"/>
                    </a:lnTo>
                    <a:lnTo>
                      <a:pt x="262" y="21"/>
                    </a:lnTo>
                    <a:lnTo>
                      <a:pt x="269" y="31"/>
                    </a:lnTo>
                    <a:lnTo>
                      <a:pt x="272" y="43"/>
                    </a:lnTo>
                    <a:lnTo>
                      <a:pt x="273" y="71"/>
                    </a:lnTo>
                    <a:lnTo>
                      <a:pt x="272" y="94"/>
                    </a:lnTo>
                    <a:lnTo>
                      <a:pt x="259" y="101"/>
                    </a:lnTo>
                    <a:lnTo>
                      <a:pt x="255" y="111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2" y="127"/>
                    </a:lnTo>
                    <a:lnTo>
                      <a:pt x="239" y="133"/>
                    </a:lnTo>
                    <a:lnTo>
                      <a:pt x="237" y="138"/>
                    </a:lnTo>
                    <a:lnTo>
                      <a:pt x="244" y="146"/>
                    </a:lnTo>
                    <a:lnTo>
                      <a:pt x="268" y="126"/>
                    </a:lnTo>
                    <a:lnTo>
                      <a:pt x="274" y="126"/>
                    </a:lnTo>
                    <a:lnTo>
                      <a:pt x="277" y="135"/>
                    </a:lnTo>
                    <a:lnTo>
                      <a:pt x="295" y="127"/>
                    </a:lnTo>
                    <a:lnTo>
                      <a:pt x="300" y="113"/>
                    </a:lnTo>
                    <a:lnTo>
                      <a:pt x="294" y="110"/>
                    </a:lnTo>
                    <a:lnTo>
                      <a:pt x="294" y="97"/>
                    </a:lnTo>
                    <a:lnTo>
                      <a:pt x="300" y="81"/>
                    </a:lnTo>
                    <a:lnTo>
                      <a:pt x="309" y="76"/>
                    </a:lnTo>
                    <a:lnTo>
                      <a:pt x="310" y="69"/>
                    </a:lnTo>
                    <a:lnTo>
                      <a:pt x="315" y="64"/>
                    </a:lnTo>
                    <a:lnTo>
                      <a:pt x="329" y="62"/>
                    </a:lnTo>
                    <a:lnTo>
                      <a:pt x="355" y="80"/>
                    </a:lnTo>
                    <a:lnTo>
                      <a:pt x="388" y="91"/>
                    </a:lnTo>
                    <a:lnTo>
                      <a:pt x="396" y="101"/>
                    </a:lnTo>
                    <a:lnTo>
                      <a:pt x="406" y="106"/>
                    </a:lnTo>
                    <a:lnTo>
                      <a:pt x="415" y="113"/>
                    </a:lnTo>
                    <a:lnTo>
                      <a:pt x="424" y="128"/>
                    </a:lnTo>
                    <a:lnTo>
                      <a:pt x="427" y="145"/>
                    </a:lnTo>
                    <a:lnTo>
                      <a:pt x="408" y="171"/>
                    </a:lnTo>
                    <a:lnTo>
                      <a:pt x="388" y="189"/>
                    </a:lnTo>
                    <a:lnTo>
                      <a:pt x="388" y="192"/>
                    </a:lnTo>
                    <a:lnTo>
                      <a:pt x="406" y="188"/>
                    </a:lnTo>
                    <a:lnTo>
                      <a:pt x="415" y="173"/>
                    </a:lnTo>
                    <a:lnTo>
                      <a:pt x="427" y="166"/>
                    </a:lnTo>
                    <a:lnTo>
                      <a:pt x="425" y="173"/>
                    </a:lnTo>
                    <a:lnTo>
                      <a:pt x="420" y="187"/>
                    </a:lnTo>
                    <a:lnTo>
                      <a:pt x="433" y="192"/>
                    </a:lnTo>
                    <a:lnTo>
                      <a:pt x="435" y="187"/>
                    </a:lnTo>
                    <a:lnTo>
                      <a:pt x="439" y="167"/>
                    </a:lnTo>
                    <a:lnTo>
                      <a:pt x="440" y="161"/>
                    </a:lnTo>
                    <a:lnTo>
                      <a:pt x="446" y="157"/>
                    </a:lnTo>
                    <a:lnTo>
                      <a:pt x="454" y="148"/>
                    </a:lnTo>
                    <a:lnTo>
                      <a:pt x="465" y="150"/>
                    </a:lnTo>
                    <a:lnTo>
                      <a:pt x="472" y="146"/>
                    </a:lnTo>
                    <a:lnTo>
                      <a:pt x="486" y="164"/>
                    </a:lnTo>
                    <a:lnTo>
                      <a:pt x="488" y="157"/>
                    </a:lnTo>
                    <a:lnTo>
                      <a:pt x="486" y="148"/>
                    </a:lnTo>
                    <a:lnTo>
                      <a:pt x="483" y="145"/>
                    </a:lnTo>
                    <a:lnTo>
                      <a:pt x="486" y="144"/>
                    </a:lnTo>
                    <a:lnTo>
                      <a:pt x="494" y="151"/>
                    </a:lnTo>
                    <a:lnTo>
                      <a:pt x="499" y="148"/>
                    </a:lnTo>
                    <a:lnTo>
                      <a:pt x="497" y="138"/>
                    </a:lnTo>
                    <a:lnTo>
                      <a:pt x="484" y="129"/>
                    </a:lnTo>
                    <a:lnTo>
                      <a:pt x="484" y="123"/>
                    </a:lnTo>
                    <a:lnTo>
                      <a:pt x="486" y="122"/>
                    </a:lnTo>
                    <a:lnTo>
                      <a:pt x="498" y="132"/>
                    </a:lnTo>
                    <a:lnTo>
                      <a:pt x="503" y="123"/>
                    </a:lnTo>
                    <a:lnTo>
                      <a:pt x="488" y="103"/>
                    </a:lnTo>
                    <a:lnTo>
                      <a:pt x="481" y="100"/>
                    </a:lnTo>
                    <a:lnTo>
                      <a:pt x="473" y="90"/>
                    </a:lnTo>
                    <a:lnTo>
                      <a:pt x="470" y="78"/>
                    </a:lnTo>
                    <a:lnTo>
                      <a:pt x="468" y="68"/>
                    </a:lnTo>
                    <a:lnTo>
                      <a:pt x="477" y="67"/>
                    </a:lnTo>
                    <a:lnTo>
                      <a:pt x="494" y="71"/>
                    </a:lnTo>
                    <a:lnTo>
                      <a:pt x="504" y="76"/>
                    </a:lnTo>
                    <a:lnTo>
                      <a:pt x="508" y="87"/>
                    </a:lnTo>
                    <a:lnTo>
                      <a:pt x="519" y="86"/>
                    </a:lnTo>
                    <a:lnTo>
                      <a:pt x="519" y="92"/>
                    </a:lnTo>
                    <a:lnTo>
                      <a:pt x="526" y="108"/>
                    </a:lnTo>
                    <a:lnTo>
                      <a:pt x="533" y="113"/>
                    </a:lnTo>
                    <a:lnTo>
                      <a:pt x="540" y="111"/>
                    </a:lnTo>
                    <a:lnTo>
                      <a:pt x="546" y="117"/>
                    </a:lnTo>
                    <a:lnTo>
                      <a:pt x="546" y="121"/>
                    </a:lnTo>
                    <a:lnTo>
                      <a:pt x="554" y="127"/>
                    </a:lnTo>
                    <a:lnTo>
                      <a:pt x="553" y="133"/>
                    </a:lnTo>
                    <a:lnTo>
                      <a:pt x="551" y="135"/>
                    </a:lnTo>
                    <a:lnTo>
                      <a:pt x="560" y="139"/>
                    </a:lnTo>
                    <a:lnTo>
                      <a:pt x="568" y="155"/>
                    </a:lnTo>
                    <a:lnTo>
                      <a:pt x="567" y="186"/>
                    </a:lnTo>
                    <a:lnTo>
                      <a:pt x="568" y="197"/>
                    </a:lnTo>
                    <a:lnTo>
                      <a:pt x="570" y="205"/>
                    </a:lnTo>
                    <a:lnTo>
                      <a:pt x="575" y="214"/>
                    </a:lnTo>
                    <a:lnTo>
                      <a:pt x="578" y="243"/>
                    </a:lnTo>
                    <a:lnTo>
                      <a:pt x="592" y="258"/>
                    </a:lnTo>
                    <a:lnTo>
                      <a:pt x="585" y="273"/>
                    </a:lnTo>
                    <a:lnTo>
                      <a:pt x="585" y="295"/>
                    </a:lnTo>
                    <a:lnTo>
                      <a:pt x="591" y="296"/>
                    </a:lnTo>
                    <a:lnTo>
                      <a:pt x="600" y="311"/>
                    </a:lnTo>
                    <a:lnTo>
                      <a:pt x="606" y="310"/>
                    </a:lnTo>
                    <a:lnTo>
                      <a:pt x="608" y="301"/>
                    </a:lnTo>
                    <a:lnTo>
                      <a:pt x="616" y="297"/>
                    </a:lnTo>
                    <a:lnTo>
                      <a:pt x="622" y="295"/>
                    </a:lnTo>
                    <a:lnTo>
                      <a:pt x="629" y="285"/>
                    </a:lnTo>
                    <a:lnTo>
                      <a:pt x="630" y="274"/>
                    </a:lnTo>
                    <a:lnTo>
                      <a:pt x="639" y="270"/>
                    </a:lnTo>
                    <a:lnTo>
                      <a:pt x="639" y="264"/>
                    </a:lnTo>
                    <a:lnTo>
                      <a:pt x="627" y="247"/>
                    </a:lnTo>
                    <a:lnTo>
                      <a:pt x="624" y="236"/>
                    </a:lnTo>
                    <a:lnTo>
                      <a:pt x="624" y="225"/>
                    </a:lnTo>
                    <a:lnTo>
                      <a:pt x="619" y="220"/>
                    </a:lnTo>
                    <a:lnTo>
                      <a:pt x="617" y="203"/>
                    </a:lnTo>
                    <a:lnTo>
                      <a:pt x="614" y="187"/>
                    </a:lnTo>
                    <a:lnTo>
                      <a:pt x="618" y="186"/>
                    </a:lnTo>
                    <a:lnTo>
                      <a:pt x="617" y="177"/>
                    </a:lnTo>
                    <a:lnTo>
                      <a:pt x="617" y="166"/>
                    </a:lnTo>
                    <a:lnTo>
                      <a:pt x="613" y="160"/>
                    </a:lnTo>
                    <a:lnTo>
                      <a:pt x="612" y="139"/>
                    </a:lnTo>
                    <a:lnTo>
                      <a:pt x="610" y="121"/>
                    </a:lnTo>
                    <a:lnTo>
                      <a:pt x="605" y="103"/>
                    </a:lnTo>
                    <a:lnTo>
                      <a:pt x="597" y="68"/>
                    </a:lnTo>
                    <a:lnTo>
                      <a:pt x="595" y="62"/>
                    </a:lnTo>
                    <a:lnTo>
                      <a:pt x="599" y="62"/>
                    </a:lnTo>
                    <a:lnTo>
                      <a:pt x="600" y="49"/>
                    </a:lnTo>
                    <a:lnTo>
                      <a:pt x="596" y="49"/>
                    </a:lnTo>
                    <a:lnTo>
                      <a:pt x="592" y="38"/>
                    </a:lnTo>
                    <a:lnTo>
                      <a:pt x="596" y="33"/>
                    </a:lnTo>
                    <a:lnTo>
                      <a:pt x="606" y="33"/>
                    </a:lnTo>
                    <a:lnTo>
                      <a:pt x="608" y="27"/>
                    </a:lnTo>
                    <a:lnTo>
                      <a:pt x="597" y="16"/>
                    </a:lnTo>
                    <a:lnTo>
                      <a:pt x="599" y="8"/>
                    </a:lnTo>
                    <a:lnTo>
                      <a:pt x="602" y="8"/>
                    </a:lnTo>
                    <a:lnTo>
                      <a:pt x="602" y="3"/>
                    </a:lnTo>
                    <a:lnTo>
                      <a:pt x="608" y="3"/>
                    </a:lnTo>
                    <a:lnTo>
                      <a:pt x="630" y="9"/>
                    </a:lnTo>
                    <a:lnTo>
                      <a:pt x="632" y="15"/>
                    </a:lnTo>
                    <a:lnTo>
                      <a:pt x="650" y="33"/>
                    </a:lnTo>
                    <a:lnTo>
                      <a:pt x="665" y="40"/>
                    </a:lnTo>
                    <a:lnTo>
                      <a:pt x="667" y="37"/>
                    </a:lnTo>
                    <a:lnTo>
                      <a:pt x="669" y="31"/>
                    </a:lnTo>
                    <a:lnTo>
                      <a:pt x="662" y="28"/>
                    </a:lnTo>
                    <a:lnTo>
                      <a:pt x="661" y="21"/>
                    </a:lnTo>
                    <a:lnTo>
                      <a:pt x="661" y="15"/>
                    </a:lnTo>
                    <a:lnTo>
                      <a:pt x="666" y="14"/>
                    </a:lnTo>
                    <a:lnTo>
                      <a:pt x="676" y="19"/>
                    </a:lnTo>
                    <a:lnTo>
                      <a:pt x="678" y="25"/>
                    </a:lnTo>
                    <a:lnTo>
                      <a:pt x="687" y="28"/>
                    </a:lnTo>
                    <a:lnTo>
                      <a:pt x="691" y="44"/>
                    </a:lnTo>
                    <a:lnTo>
                      <a:pt x="696" y="52"/>
                    </a:lnTo>
                    <a:lnTo>
                      <a:pt x="720" y="67"/>
                    </a:lnTo>
                    <a:lnTo>
                      <a:pt x="720" y="74"/>
                    </a:lnTo>
                    <a:lnTo>
                      <a:pt x="734" y="81"/>
                    </a:lnTo>
                    <a:lnTo>
                      <a:pt x="741" y="91"/>
                    </a:lnTo>
                    <a:lnTo>
                      <a:pt x="742" y="96"/>
                    </a:lnTo>
                    <a:lnTo>
                      <a:pt x="750" y="102"/>
                    </a:lnTo>
                    <a:lnTo>
                      <a:pt x="751" y="110"/>
                    </a:lnTo>
                    <a:lnTo>
                      <a:pt x="745" y="123"/>
                    </a:lnTo>
                    <a:lnTo>
                      <a:pt x="751" y="123"/>
                    </a:lnTo>
                    <a:lnTo>
                      <a:pt x="756" y="140"/>
                    </a:lnTo>
                    <a:lnTo>
                      <a:pt x="756" y="151"/>
                    </a:lnTo>
                    <a:lnTo>
                      <a:pt x="755" y="156"/>
                    </a:lnTo>
                    <a:lnTo>
                      <a:pt x="758" y="166"/>
                    </a:lnTo>
                    <a:lnTo>
                      <a:pt x="759" y="177"/>
                    </a:lnTo>
                    <a:lnTo>
                      <a:pt x="766" y="200"/>
                    </a:lnTo>
                    <a:lnTo>
                      <a:pt x="768" y="246"/>
                    </a:lnTo>
                    <a:lnTo>
                      <a:pt x="771" y="250"/>
                    </a:lnTo>
                    <a:lnTo>
                      <a:pt x="775" y="273"/>
                    </a:lnTo>
                    <a:lnTo>
                      <a:pt x="791" y="294"/>
                    </a:lnTo>
                    <a:lnTo>
                      <a:pt x="799" y="306"/>
                    </a:lnTo>
                    <a:lnTo>
                      <a:pt x="804" y="322"/>
                    </a:lnTo>
                    <a:lnTo>
                      <a:pt x="802" y="329"/>
                    </a:lnTo>
                    <a:lnTo>
                      <a:pt x="805" y="336"/>
                    </a:lnTo>
                    <a:lnTo>
                      <a:pt x="806" y="353"/>
                    </a:lnTo>
                    <a:lnTo>
                      <a:pt x="804" y="353"/>
                    </a:lnTo>
                    <a:lnTo>
                      <a:pt x="796" y="358"/>
                    </a:lnTo>
                    <a:lnTo>
                      <a:pt x="798" y="383"/>
                    </a:lnTo>
                    <a:lnTo>
                      <a:pt x="794" y="396"/>
                    </a:lnTo>
                    <a:lnTo>
                      <a:pt x="798" y="409"/>
                    </a:lnTo>
                    <a:lnTo>
                      <a:pt x="812" y="419"/>
                    </a:lnTo>
                    <a:lnTo>
                      <a:pt x="815" y="428"/>
                    </a:lnTo>
                    <a:lnTo>
                      <a:pt x="829" y="455"/>
                    </a:lnTo>
                    <a:lnTo>
                      <a:pt x="847" y="460"/>
                    </a:lnTo>
                    <a:lnTo>
                      <a:pt x="854" y="479"/>
                    </a:lnTo>
                    <a:lnTo>
                      <a:pt x="860" y="483"/>
                    </a:lnTo>
                    <a:lnTo>
                      <a:pt x="870" y="484"/>
                    </a:lnTo>
                    <a:lnTo>
                      <a:pt x="876" y="492"/>
                    </a:lnTo>
                    <a:lnTo>
                      <a:pt x="881" y="487"/>
                    </a:lnTo>
                    <a:lnTo>
                      <a:pt x="881" y="478"/>
                    </a:lnTo>
                    <a:lnTo>
                      <a:pt x="885" y="476"/>
                    </a:lnTo>
                    <a:lnTo>
                      <a:pt x="896" y="480"/>
                    </a:lnTo>
                    <a:lnTo>
                      <a:pt x="901" y="485"/>
                    </a:lnTo>
                    <a:lnTo>
                      <a:pt x="898" y="494"/>
                    </a:lnTo>
                    <a:lnTo>
                      <a:pt x="938" y="531"/>
                    </a:lnTo>
                    <a:lnTo>
                      <a:pt x="946" y="536"/>
                    </a:lnTo>
                    <a:lnTo>
                      <a:pt x="958" y="536"/>
                    </a:lnTo>
                    <a:lnTo>
                      <a:pt x="963" y="543"/>
                    </a:lnTo>
                    <a:lnTo>
                      <a:pt x="962" y="552"/>
                    </a:lnTo>
                    <a:lnTo>
                      <a:pt x="963" y="560"/>
                    </a:lnTo>
                    <a:lnTo>
                      <a:pt x="972" y="562"/>
                    </a:lnTo>
                    <a:lnTo>
                      <a:pt x="978" y="558"/>
                    </a:lnTo>
                    <a:lnTo>
                      <a:pt x="981" y="562"/>
                    </a:lnTo>
                    <a:lnTo>
                      <a:pt x="989" y="558"/>
                    </a:lnTo>
                    <a:lnTo>
                      <a:pt x="994" y="560"/>
                    </a:lnTo>
                    <a:lnTo>
                      <a:pt x="999" y="584"/>
                    </a:lnTo>
                    <a:lnTo>
                      <a:pt x="994" y="596"/>
                    </a:lnTo>
                    <a:lnTo>
                      <a:pt x="997" y="622"/>
                    </a:lnTo>
                    <a:lnTo>
                      <a:pt x="992" y="635"/>
                    </a:lnTo>
                    <a:lnTo>
                      <a:pt x="984" y="638"/>
                    </a:lnTo>
                    <a:lnTo>
                      <a:pt x="977" y="635"/>
                    </a:lnTo>
                    <a:lnTo>
                      <a:pt x="967" y="617"/>
                    </a:lnTo>
                    <a:lnTo>
                      <a:pt x="967" y="595"/>
                    </a:lnTo>
                    <a:lnTo>
                      <a:pt x="961" y="616"/>
                    </a:lnTo>
                    <a:lnTo>
                      <a:pt x="958" y="635"/>
                    </a:lnTo>
                    <a:lnTo>
                      <a:pt x="956" y="640"/>
                    </a:lnTo>
                    <a:lnTo>
                      <a:pt x="952" y="629"/>
                    </a:lnTo>
                    <a:lnTo>
                      <a:pt x="946" y="627"/>
                    </a:lnTo>
                    <a:lnTo>
                      <a:pt x="944" y="633"/>
                    </a:lnTo>
                    <a:lnTo>
                      <a:pt x="938" y="623"/>
                    </a:lnTo>
                    <a:lnTo>
                      <a:pt x="934" y="611"/>
                    </a:lnTo>
                    <a:lnTo>
                      <a:pt x="934" y="597"/>
                    </a:lnTo>
                    <a:lnTo>
                      <a:pt x="931" y="605"/>
                    </a:lnTo>
                    <a:lnTo>
                      <a:pt x="925" y="606"/>
                    </a:lnTo>
                    <a:lnTo>
                      <a:pt x="924" y="602"/>
                    </a:lnTo>
                    <a:lnTo>
                      <a:pt x="918" y="617"/>
                    </a:lnTo>
                    <a:lnTo>
                      <a:pt x="914" y="617"/>
                    </a:lnTo>
                    <a:lnTo>
                      <a:pt x="902" y="624"/>
                    </a:lnTo>
                    <a:lnTo>
                      <a:pt x="902" y="632"/>
                    </a:lnTo>
                    <a:lnTo>
                      <a:pt x="906" y="632"/>
                    </a:lnTo>
                    <a:lnTo>
                      <a:pt x="907" y="656"/>
                    </a:lnTo>
                    <a:lnTo>
                      <a:pt x="899" y="657"/>
                    </a:lnTo>
                    <a:lnTo>
                      <a:pt x="895" y="652"/>
                    </a:lnTo>
                    <a:lnTo>
                      <a:pt x="881" y="651"/>
                    </a:lnTo>
                    <a:lnTo>
                      <a:pt x="874" y="654"/>
                    </a:lnTo>
                    <a:lnTo>
                      <a:pt x="872" y="657"/>
                    </a:lnTo>
                    <a:lnTo>
                      <a:pt x="879" y="670"/>
                    </a:lnTo>
                    <a:lnTo>
                      <a:pt x="880" y="677"/>
                    </a:lnTo>
                    <a:lnTo>
                      <a:pt x="877" y="694"/>
                    </a:lnTo>
                    <a:lnTo>
                      <a:pt x="879" y="700"/>
                    </a:lnTo>
                    <a:lnTo>
                      <a:pt x="888" y="681"/>
                    </a:lnTo>
                    <a:lnTo>
                      <a:pt x="902" y="672"/>
                    </a:lnTo>
                    <a:lnTo>
                      <a:pt x="906" y="663"/>
                    </a:lnTo>
                    <a:lnTo>
                      <a:pt x="929" y="662"/>
                    </a:lnTo>
                    <a:lnTo>
                      <a:pt x="931" y="668"/>
                    </a:lnTo>
                    <a:lnTo>
                      <a:pt x="940" y="671"/>
                    </a:lnTo>
                    <a:lnTo>
                      <a:pt x="936" y="677"/>
                    </a:lnTo>
                    <a:lnTo>
                      <a:pt x="935" y="684"/>
                    </a:lnTo>
                    <a:lnTo>
                      <a:pt x="929" y="691"/>
                    </a:lnTo>
                    <a:lnTo>
                      <a:pt x="930" y="695"/>
                    </a:lnTo>
                    <a:lnTo>
                      <a:pt x="925" y="694"/>
                    </a:lnTo>
                    <a:lnTo>
                      <a:pt x="923" y="700"/>
                    </a:lnTo>
                    <a:lnTo>
                      <a:pt x="927" y="710"/>
                    </a:lnTo>
                    <a:lnTo>
                      <a:pt x="933" y="711"/>
                    </a:lnTo>
                    <a:lnTo>
                      <a:pt x="935" y="700"/>
                    </a:lnTo>
                    <a:lnTo>
                      <a:pt x="947" y="706"/>
                    </a:lnTo>
                    <a:lnTo>
                      <a:pt x="958" y="708"/>
                    </a:lnTo>
                    <a:lnTo>
                      <a:pt x="961" y="719"/>
                    </a:lnTo>
                    <a:lnTo>
                      <a:pt x="960" y="727"/>
                    </a:lnTo>
                    <a:lnTo>
                      <a:pt x="954" y="729"/>
                    </a:lnTo>
                    <a:lnTo>
                      <a:pt x="951" y="726"/>
                    </a:lnTo>
                    <a:lnTo>
                      <a:pt x="949" y="734"/>
                    </a:lnTo>
                    <a:lnTo>
                      <a:pt x="944" y="740"/>
                    </a:lnTo>
                    <a:lnTo>
                      <a:pt x="944" y="745"/>
                    </a:lnTo>
                    <a:lnTo>
                      <a:pt x="936" y="743"/>
                    </a:lnTo>
                    <a:lnTo>
                      <a:pt x="917" y="751"/>
                    </a:lnTo>
                    <a:lnTo>
                      <a:pt x="914" y="761"/>
                    </a:lnTo>
                    <a:lnTo>
                      <a:pt x="901" y="761"/>
                    </a:lnTo>
                    <a:lnTo>
                      <a:pt x="895" y="757"/>
                    </a:lnTo>
                    <a:lnTo>
                      <a:pt x="893" y="767"/>
                    </a:lnTo>
                    <a:lnTo>
                      <a:pt x="887" y="770"/>
                    </a:lnTo>
                    <a:lnTo>
                      <a:pt x="885" y="774"/>
                    </a:lnTo>
                    <a:lnTo>
                      <a:pt x="876" y="769"/>
                    </a:lnTo>
                    <a:lnTo>
                      <a:pt x="861" y="775"/>
                    </a:lnTo>
                    <a:lnTo>
                      <a:pt x="836" y="769"/>
                    </a:lnTo>
                    <a:lnTo>
                      <a:pt x="831" y="761"/>
                    </a:lnTo>
                    <a:lnTo>
                      <a:pt x="814" y="756"/>
                    </a:lnTo>
                    <a:lnTo>
                      <a:pt x="809" y="749"/>
                    </a:lnTo>
                    <a:lnTo>
                      <a:pt x="800" y="749"/>
                    </a:lnTo>
                    <a:lnTo>
                      <a:pt x="795" y="758"/>
                    </a:lnTo>
                    <a:lnTo>
                      <a:pt x="771" y="754"/>
                    </a:lnTo>
                    <a:lnTo>
                      <a:pt x="758" y="749"/>
                    </a:lnTo>
                    <a:lnTo>
                      <a:pt x="757" y="742"/>
                    </a:lnTo>
                    <a:lnTo>
                      <a:pt x="773" y="726"/>
                    </a:lnTo>
                    <a:lnTo>
                      <a:pt x="768" y="720"/>
                    </a:lnTo>
                    <a:lnTo>
                      <a:pt x="758" y="724"/>
                    </a:lnTo>
                    <a:lnTo>
                      <a:pt x="742" y="722"/>
                    </a:lnTo>
                    <a:lnTo>
                      <a:pt x="740" y="715"/>
                    </a:lnTo>
                    <a:lnTo>
                      <a:pt x="726" y="711"/>
                    </a:lnTo>
                    <a:lnTo>
                      <a:pt x="721" y="714"/>
                    </a:lnTo>
                    <a:lnTo>
                      <a:pt x="697" y="710"/>
                    </a:lnTo>
                    <a:lnTo>
                      <a:pt x="696" y="700"/>
                    </a:lnTo>
                    <a:lnTo>
                      <a:pt x="699" y="693"/>
                    </a:lnTo>
                    <a:lnTo>
                      <a:pt x="697" y="677"/>
                    </a:lnTo>
                    <a:lnTo>
                      <a:pt x="693" y="666"/>
                    </a:lnTo>
                    <a:lnTo>
                      <a:pt x="682" y="662"/>
                    </a:lnTo>
                    <a:lnTo>
                      <a:pt x="678" y="670"/>
                    </a:lnTo>
                    <a:lnTo>
                      <a:pt x="673" y="678"/>
                    </a:lnTo>
                    <a:lnTo>
                      <a:pt x="660" y="684"/>
                    </a:lnTo>
                    <a:lnTo>
                      <a:pt x="665" y="702"/>
                    </a:lnTo>
                    <a:lnTo>
                      <a:pt x="665" y="710"/>
                    </a:lnTo>
                    <a:lnTo>
                      <a:pt x="655" y="718"/>
                    </a:lnTo>
                    <a:lnTo>
                      <a:pt x="639" y="741"/>
                    </a:lnTo>
                    <a:lnTo>
                      <a:pt x="612" y="748"/>
                    </a:lnTo>
                    <a:lnTo>
                      <a:pt x="572" y="748"/>
                    </a:lnTo>
                    <a:lnTo>
                      <a:pt x="578" y="753"/>
                    </a:lnTo>
                    <a:lnTo>
                      <a:pt x="567" y="770"/>
                    </a:lnTo>
                    <a:lnTo>
                      <a:pt x="552" y="781"/>
                    </a:lnTo>
                    <a:lnTo>
                      <a:pt x="535" y="788"/>
                    </a:lnTo>
                    <a:lnTo>
                      <a:pt x="521" y="796"/>
                    </a:lnTo>
                    <a:lnTo>
                      <a:pt x="503" y="799"/>
                    </a:lnTo>
                    <a:lnTo>
                      <a:pt x="495" y="795"/>
                    </a:lnTo>
                    <a:lnTo>
                      <a:pt x="482" y="801"/>
                    </a:lnTo>
                    <a:lnTo>
                      <a:pt x="467" y="797"/>
                    </a:lnTo>
                    <a:lnTo>
                      <a:pt x="460" y="802"/>
                    </a:lnTo>
                    <a:lnTo>
                      <a:pt x="455" y="796"/>
                    </a:lnTo>
                    <a:lnTo>
                      <a:pt x="440" y="802"/>
                    </a:lnTo>
                    <a:lnTo>
                      <a:pt x="425" y="805"/>
                    </a:lnTo>
                    <a:lnTo>
                      <a:pt x="423" y="807"/>
                    </a:lnTo>
                    <a:lnTo>
                      <a:pt x="430" y="807"/>
                    </a:lnTo>
                    <a:lnTo>
                      <a:pt x="429" y="812"/>
                    </a:lnTo>
                    <a:lnTo>
                      <a:pt x="415" y="812"/>
                    </a:lnTo>
                    <a:lnTo>
                      <a:pt x="393" y="818"/>
                    </a:lnTo>
                    <a:lnTo>
                      <a:pt x="387" y="815"/>
                    </a:lnTo>
                    <a:lnTo>
                      <a:pt x="369" y="815"/>
                    </a:lnTo>
                    <a:lnTo>
                      <a:pt x="320" y="819"/>
                    </a:lnTo>
                    <a:lnTo>
                      <a:pt x="321" y="816"/>
                    </a:lnTo>
                    <a:lnTo>
                      <a:pt x="332" y="807"/>
                    </a:lnTo>
                    <a:lnTo>
                      <a:pt x="314" y="796"/>
                    </a:lnTo>
                    <a:lnTo>
                      <a:pt x="305" y="783"/>
                    </a:lnTo>
                    <a:lnTo>
                      <a:pt x="301" y="770"/>
                    </a:lnTo>
                    <a:lnTo>
                      <a:pt x="296" y="758"/>
                    </a:lnTo>
                    <a:lnTo>
                      <a:pt x="296" y="743"/>
                    </a:lnTo>
                    <a:lnTo>
                      <a:pt x="300" y="732"/>
                    </a:lnTo>
                    <a:lnTo>
                      <a:pt x="300" y="729"/>
                    </a:lnTo>
                    <a:lnTo>
                      <a:pt x="291" y="724"/>
                    </a:lnTo>
                    <a:lnTo>
                      <a:pt x="290" y="719"/>
                    </a:lnTo>
                    <a:lnTo>
                      <a:pt x="287" y="713"/>
                    </a:lnTo>
                    <a:lnTo>
                      <a:pt x="277" y="706"/>
                    </a:lnTo>
                    <a:lnTo>
                      <a:pt x="277" y="702"/>
                    </a:lnTo>
                    <a:lnTo>
                      <a:pt x="259" y="697"/>
                    </a:lnTo>
                    <a:lnTo>
                      <a:pt x="230" y="6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290"/>
              <p:cNvSpPr>
                <a:spLocks noChangeAspect="1"/>
              </p:cNvSpPr>
              <p:nvPr/>
            </p:nvSpPr>
            <p:spPr bwMode="gray">
              <a:xfrm>
                <a:off x="1342" y="1267"/>
                <a:ext cx="27" cy="34"/>
              </a:xfrm>
              <a:custGeom>
                <a:avLst/>
                <a:gdLst/>
                <a:ahLst/>
                <a:cxnLst>
                  <a:cxn ang="0">
                    <a:pos x="114" y="130"/>
                  </a:cxn>
                  <a:cxn ang="0">
                    <a:pos x="114" y="121"/>
                  </a:cxn>
                  <a:cxn ang="0">
                    <a:pos x="118" y="111"/>
                  </a:cxn>
                  <a:cxn ang="0">
                    <a:pos x="127" y="95"/>
                  </a:cxn>
                  <a:cxn ang="0">
                    <a:pos x="132" y="76"/>
                  </a:cxn>
                  <a:cxn ang="0">
                    <a:pos x="135" y="59"/>
                  </a:cxn>
                  <a:cxn ang="0">
                    <a:pos x="135" y="46"/>
                  </a:cxn>
                  <a:cxn ang="0">
                    <a:pos x="137" y="39"/>
                  </a:cxn>
                  <a:cxn ang="0">
                    <a:pos x="134" y="29"/>
                  </a:cxn>
                  <a:cxn ang="0">
                    <a:pos x="126" y="28"/>
                  </a:cxn>
                  <a:cxn ang="0">
                    <a:pos x="120" y="16"/>
                  </a:cxn>
                  <a:cxn ang="0">
                    <a:pos x="99" y="2"/>
                  </a:cxn>
                  <a:cxn ang="0">
                    <a:pos x="88" y="0"/>
                  </a:cxn>
                  <a:cxn ang="0">
                    <a:pos x="69" y="6"/>
                  </a:cxn>
                  <a:cxn ang="0">
                    <a:pos x="34" y="6"/>
                  </a:cxn>
                  <a:cxn ang="0">
                    <a:pos x="23" y="12"/>
                  </a:cxn>
                  <a:cxn ang="0">
                    <a:pos x="13" y="32"/>
                  </a:cxn>
                  <a:cxn ang="0">
                    <a:pos x="2" y="48"/>
                  </a:cxn>
                  <a:cxn ang="0">
                    <a:pos x="0" y="57"/>
                  </a:cxn>
                  <a:cxn ang="0">
                    <a:pos x="26" y="71"/>
                  </a:cxn>
                  <a:cxn ang="0">
                    <a:pos x="32" y="81"/>
                  </a:cxn>
                  <a:cxn ang="0">
                    <a:pos x="44" y="92"/>
                  </a:cxn>
                  <a:cxn ang="0">
                    <a:pos x="54" y="109"/>
                  </a:cxn>
                  <a:cxn ang="0">
                    <a:pos x="60" y="115"/>
                  </a:cxn>
                  <a:cxn ang="0">
                    <a:pos x="71" y="132"/>
                  </a:cxn>
                  <a:cxn ang="0">
                    <a:pos x="72" y="141"/>
                  </a:cxn>
                  <a:cxn ang="0">
                    <a:pos x="93" y="167"/>
                  </a:cxn>
                  <a:cxn ang="0">
                    <a:pos x="96" y="163"/>
                  </a:cxn>
                  <a:cxn ang="0">
                    <a:pos x="96" y="158"/>
                  </a:cxn>
                  <a:cxn ang="0">
                    <a:pos x="100" y="158"/>
                  </a:cxn>
                  <a:cxn ang="0">
                    <a:pos x="110" y="145"/>
                  </a:cxn>
                  <a:cxn ang="0">
                    <a:pos x="114" y="136"/>
                  </a:cxn>
                  <a:cxn ang="0">
                    <a:pos x="114" y="130"/>
                  </a:cxn>
                </a:cxnLst>
                <a:rect l="0" t="0" r="r" b="b"/>
                <a:pathLst>
                  <a:path w="137" h="167">
                    <a:moveTo>
                      <a:pt x="114" y="130"/>
                    </a:moveTo>
                    <a:lnTo>
                      <a:pt x="114" y="121"/>
                    </a:lnTo>
                    <a:lnTo>
                      <a:pt x="118" y="111"/>
                    </a:lnTo>
                    <a:lnTo>
                      <a:pt x="127" y="95"/>
                    </a:lnTo>
                    <a:lnTo>
                      <a:pt x="132" y="76"/>
                    </a:lnTo>
                    <a:lnTo>
                      <a:pt x="135" y="59"/>
                    </a:lnTo>
                    <a:lnTo>
                      <a:pt x="135" y="46"/>
                    </a:lnTo>
                    <a:lnTo>
                      <a:pt x="137" y="39"/>
                    </a:lnTo>
                    <a:lnTo>
                      <a:pt x="134" y="29"/>
                    </a:lnTo>
                    <a:lnTo>
                      <a:pt x="126" y="28"/>
                    </a:lnTo>
                    <a:lnTo>
                      <a:pt x="120" y="16"/>
                    </a:lnTo>
                    <a:lnTo>
                      <a:pt x="99" y="2"/>
                    </a:lnTo>
                    <a:lnTo>
                      <a:pt x="88" y="0"/>
                    </a:lnTo>
                    <a:lnTo>
                      <a:pt x="69" y="6"/>
                    </a:lnTo>
                    <a:lnTo>
                      <a:pt x="34" y="6"/>
                    </a:lnTo>
                    <a:lnTo>
                      <a:pt x="23" y="12"/>
                    </a:lnTo>
                    <a:lnTo>
                      <a:pt x="13" y="32"/>
                    </a:lnTo>
                    <a:lnTo>
                      <a:pt x="2" y="48"/>
                    </a:lnTo>
                    <a:lnTo>
                      <a:pt x="0" y="57"/>
                    </a:lnTo>
                    <a:lnTo>
                      <a:pt x="26" y="71"/>
                    </a:lnTo>
                    <a:lnTo>
                      <a:pt x="32" y="81"/>
                    </a:lnTo>
                    <a:lnTo>
                      <a:pt x="44" y="92"/>
                    </a:lnTo>
                    <a:lnTo>
                      <a:pt x="54" y="109"/>
                    </a:lnTo>
                    <a:lnTo>
                      <a:pt x="60" y="115"/>
                    </a:lnTo>
                    <a:lnTo>
                      <a:pt x="71" y="132"/>
                    </a:lnTo>
                    <a:lnTo>
                      <a:pt x="72" y="141"/>
                    </a:lnTo>
                    <a:lnTo>
                      <a:pt x="93" y="167"/>
                    </a:lnTo>
                    <a:lnTo>
                      <a:pt x="96" y="163"/>
                    </a:lnTo>
                    <a:lnTo>
                      <a:pt x="96" y="158"/>
                    </a:lnTo>
                    <a:lnTo>
                      <a:pt x="100" y="158"/>
                    </a:lnTo>
                    <a:lnTo>
                      <a:pt x="110" y="145"/>
                    </a:lnTo>
                    <a:lnTo>
                      <a:pt x="114" y="136"/>
                    </a:lnTo>
                    <a:lnTo>
                      <a:pt x="114" y="1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291"/>
              <p:cNvSpPr>
                <a:spLocks noChangeAspect="1"/>
              </p:cNvSpPr>
              <p:nvPr/>
            </p:nvSpPr>
            <p:spPr bwMode="gray">
              <a:xfrm>
                <a:off x="1392" y="1262"/>
                <a:ext cx="67" cy="97"/>
              </a:xfrm>
              <a:custGeom>
                <a:avLst/>
                <a:gdLst/>
                <a:ahLst/>
                <a:cxnLst>
                  <a:cxn ang="0">
                    <a:pos x="124" y="351"/>
                  </a:cxn>
                  <a:cxn ang="0">
                    <a:pos x="109" y="334"/>
                  </a:cxn>
                  <a:cxn ang="0">
                    <a:pos x="87" y="317"/>
                  </a:cxn>
                  <a:cxn ang="0">
                    <a:pos x="55" y="322"/>
                  </a:cxn>
                  <a:cxn ang="0">
                    <a:pos x="40" y="291"/>
                  </a:cxn>
                  <a:cxn ang="0">
                    <a:pos x="1" y="245"/>
                  </a:cxn>
                  <a:cxn ang="0">
                    <a:pos x="6" y="189"/>
                  </a:cxn>
                  <a:cxn ang="0">
                    <a:pos x="35" y="189"/>
                  </a:cxn>
                  <a:cxn ang="0">
                    <a:pos x="42" y="202"/>
                  </a:cxn>
                  <a:cxn ang="0">
                    <a:pos x="64" y="217"/>
                  </a:cxn>
                  <a:cxn ang="0">
                    <a:pos x="71" y="244"/>
                  </a:cxn>
                  <a:cxn ang="0">
                    <a:pos x="99" y="236"/>
                  </a:cxn>
                  <a:cxn ang="0">
                    <a:pos x="124" y="223"/>
                  </a:cxn>
                  <a:cxn ang="0">
                    <a:pos x="120" y="196"/>
                  </a:cxn>
                  <a:cxn ang="0">
                    <a:pos x="132" y="190"/>
                  </a:cxn>
                  <a:cxn ang="0">
                    <a:pos x="116" y="171"/>
                  </a:cxn>
                  <a:cxn ang="0">
                    <a:pos x="110" y="144"/>
                  </a:cxn>
                  <a:cxn ang="0">
                    <a:pos x="137" y="151"/>
                  </a:cxn>
                  <a:cxn ang="0">
                    <a:pos x="114" y="119"/>
                  </a:cxn>
                  <a:cxn ang="0">
                    <a:pos x="93" y="134"/>
                  </a:cxn>
                  <a:cxn ang="0">
                    <a:pos x="61" y="105"/>
                  </a:cxn>
                  <a:cxn ang="0">
                    <a:pos x="80" y="78"/>
                  </a:cxn>
                  <a:cxn ang="0">
                    <a:pos x="99" y="98"/>
                  </a:cxn>
                  <a:cxn ang="0">
                    <a:pos x="98" y="71"/>
                  </a:cxn>
                  <a:cxn ang="0">
                    <a:pos x="71" y="59"/>
                  </a:cxn>
                  <a:cxn ang="0">
                    <a:pos x="96" y="21"/>
                  </a:cxn>
                  <a:cxn ang="0">
                    <a:pos x="124" y="39"/>
                  </a:cxn>
                  <a:cxn ang="0">
                    <a:pos x="113" y="19"/>
                  </a:cxn>
                  <a:cxn ang="0">
                    <a:pos x="129" y="0"/>
                  </a:cxn>
                  <a:cxn ang="0">
                    <a:pos x="152" y="22"/>
                  </a:cxn>
                  <a:cxn ang="0">
                    <a:pos x="188" y="34"/>
                  </a:cxn>
                  <a:cxn ang="0">
                    <a:pos x="248" y="8"/>
                  </a:cxn>
                  <a:cxn ang="0">
                    <a:pos x="288" y="26"/>
                  </a:cxn>
                  <a:cxn ang="0">
                    <a:pos x="284" y="66"/>
                  </a:cxn>
                  <a:cxn ang="0">
                    <a:pos x="270" y="76"/>
                  </a:cxn>
                  <a:cxn ang="0">
                    <a:pos x="282" y="112"/>
                  </a:cxn>
                  <a:cxn ang="0">
                    <a:pos x="250" y="130"/>
                  </a:cxn>
                  <a:cxn ang="0">
                    <a:pos x="228" y="164"/>
                  </a:cxn>
                  <a:cxn ang="0">
                    <a:pos x="220" y="195"/>
                  </a:cxn>
                  <a:cxn ang="0">
                    <a:pos x="265" y="173"/>
                  </a:cxn>
                  <a:cxn ang="0">
                    <a:pos x="282" y="204"/>
                  </a:cxn>
                  <a:cxn ang="0">
                    <a:pos x="293" y="222"/>
                  </a:cxn>
                  <a:cxn ang="0">
                    <a:pos x="290" y="248"/>
                  </a:cxn>
                  <a:cxn ang="0">
                    <a:pos x="315" y="222"/>
                  </a:cxn>
                  <a:cxn ang="0">
                    <a:pos x="324" y="247"/>
                  </a:cxn>
                  <a:cxn ang="0">
                    <a:pos x="329" y="288"/>
                  </a:cxn>
                  <a:cxn ang="0">
                    <a:pos x="320" y="313"/>
                  </a:cxn>
                  <a:cxn ang="0">
                    <a:pos x="323" y="344"/>
                  </a:cxn>
                  <a:cxn ang="0">
                    <a:pos x="325" y="360"/>
                  </a:cxn>
                  <a:cxn ang="0">
                    <a:pos x="322" y="389"/>
                  </a:cxn>
                  <a:cxn ang="0">
                    <a:pos x="303" y="410"/>
                  </a:cxn>
                  <a:cxn ang="0">
                    <a:pos x="249" y="426"/>
                  </a:cxn>
                  <a:cxn ang="0">
                    <a:pos x="248" y="444"/>
                  </a:cxn>
                  <a:cxn ang="0">
                    <a:pos x="229" y="475"/>
                  </a:cxn>
                  <a:cxn ang="0">
                    <a:pos x="205" y="464"/>
                  </a:cxn>
                  <a:cxn ang="0">
                    <a:pos x="187" y="473"/>
                  </a:cxn>
                  <a:cxn ang="0">
                    <a:pos x="172" y="424"/>
                  </a:cxn>
                  <a:cxn ang="0">
                    <a:pos x="144" y="384"/>
                  </a:cxn>
                </a:cxnLst>
                <a:rect l="0" t="0" r="r" b="b"/>
                <a:pathLst>
                  <a:path w="331" h="484">
                    <a:moveTo>
                      <a:pt x="137" y="376"/>
                    </a:moveTo>
                    <a:lnTo>
                      <a:pt x="132" y="371"/>
                    </a:lnTo>
                    <a:lnTo>
                      <a:pt x="124" y="351"/>
                    </a:lnTo>
                    <a:lnTo>
                      <a:pt x="123" y="344"/>
                    </a:lnTo>
                    <a:lnTo>
                      <a:pt x="116" y="336"/>
                    </a:lnTo>
                    <a:lnTo>
                      <a:pt x="109" y="334"/>
                    </a:lnTo>
                    <a:lnTo>
                      <a:pt x="99" y="341"/>
                    </a:lnTo>
                    <a:lnTo>
                      <a:pt x="94" y="328"/>
                    </a:lnTo>
                    <a:lnTo>
                      <a:pt x="87" y="317"/>
                    </a:lnTo>
                    <a:lnTo>
                      <a:pt x="81" y="317"/>
                    </a:lnTo>
                    <a:lnTo>
                      <a:pt x="78" y="325"/>
                    </a:lnTo>
                    <a:lnTo>
                      <a:pt x="55" y="322"/>
                    </a:lnTo>
                    <a:lnTo>
                      <a:pt x="51" y="307"/>
                    </a:lnTo>
                    <a:lnTo>
                      <a:pt x="42" y="297"/>
                    </a:lnTo>
                    <a:lnTo>
                      <a:pt x="40" y="291"/>
                    </a:lnTo>
                    <a:lnTo>
                      <a:pt x="22" y="275"/>
                    </a:lnTo>
                    <a:lnTo>
                      <a:pt x="18" y="268"/>
                    </a:lnTo>
                    <a:lnTo>
                      <a:pt x="1" y="245"/>
                    </a:lnTo>
                    <a:lnTo>
                      <a:pt x="0" y="227"/>
                    </a:lnTo>
                    <a:lnTo>
                      <a:pt x="2" y="205"/>
                    </a:lnTo>
                    <a:lnTo>
                      <a:pt x="6" y="189"/>
                    </a:lnTo>
                    <a:lnTo>
                      <a:pt x="15" y="182"/>
                    </a:lnTo>
                    <a:lnTo>
                      <a:pt x="28" y="179"/>
                    </a:lnTo>
                    <a:lnTo>
                      <a:pt x="35" y="189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2" y="202"/>
                    </a:lnTo>
                    <a:lnTo>
                      <a:pt x="48" y="209"/>
                    </a:lnTo>
                    <a:lnTo>
                      <a:pt x="59" y="212"/>
                    </a:lnTo>
                    <a:lnTo>
                      <a:pt x="64" y="217"/>
                    </a:lnTo>
                    <a:lnTo>
                      <a:pt x="65" y="228"/>
                    </a:lnTo>
                    <a:lnTo>
                      <a:pt x="69" y="236"/>
                    </a:lnTo>
                    <a:lnTo>
                      <a:pt x="71" y="244"/>
                    </a:lnTo>
                    <a:lnTo>
                      <a:pt x="89" y="245"/>
                    </a:lnTo>
                    <a:lnTo>
                      <a:pt x="97" y="241"/>
                    </a:lnTo>
                    <a:lnTo>
                      <a:pt x="99" y="236"/>
                    </a:lnTo>
                    <a:lnTo>
                      <a:pt x="105" y="238"/>
                    </a:lnTo>
                    <a:lnTo>
                      <a:pt x="113" y="236"/>
                    </a:lnTo>
                    <a:lnTo>
                      <a:pt x="124" y="223"/>
                    </a:lnTo>
                    <a:lnTo>
                      <a:pt x="119" y="214"/>
                    </a:lnTo>
                    <a:lnTo>
                      <a:pt x="116" y="196"/>
                    </a:lnTo>
                    <a:lnTo>
                      <a:pt x="120" y="196"/>
                    </a:lnTo>
                    <a:lnTo>
                      <a:pt x="128" y="206"/>
                    </a:lnTo>
                    <a:lnTo>
                      <a:pt x="132" y="204"/>
                    </a:lnTo>
                    <a:lnTo>
                      <a:pt x="132" y="190"/>
                    </a:lnTo>
                    <a:lnTo>
                      <a:pt x="129" y="183"/>
                    </a:lnTo>
                    <a:lnTo>
                      <a:pt x="119" y="182"/>
                    </a:lnTo>
                    <a:lnTo>
                      <a:pt x="116" y="171"/>
                    </a:lnTo>
                    <a:lnTo>
                      <a:pt x="112" y="168"/>
                    </a:lnTo>
                    <a:lnTo>
                      <a:pt x="112" y="155"/>
                    </a:lnTo>
                    <a:lnTo>
                      <a:pt x="110" y="144"/>
                    </a:lnTo>
                    <a:lnTo>
                      <a:pt x="112" y="140"/>
                    </a:lnTo>
                    <a:lnTo>
                      <a:pt x="121" y="137"/>
                    </a:lnTo>
                    <a:lnTo>
                      <a:pt x="137" y="151"/>
                    </a:lnTo>
                    <a:lnTo>
                      <a:pt x="140" y="146"/>
                    </a:lnTo>
                    <a:lnTo>
                      <a:pt x="118" y="113"/>
                    </a:lnTo>
                    <a:lnTo>
                      <a:pt x="114" y="119"/>
                    </a:lnTo>
                    <a:lnTo>
                      <a:pt x="113" y="128"/>
                    </a:lnTo>
                    <a:lnTo>
                      <a:pt x="104" y="131"/>
                    </a:lnTo>
                    <a:lnTo>
                      <a:pt x="93" y="134"/>
                    </a:lnTo>
                    <a:lnTo>
                      <a:pt x="77" y="123"/>
                    </a:lnTo>
                    <a:lnTo>
                      <a:pt x="69" y="107"/>
                    </a:lnTo>
                    <a:lnTo>
                      <a:pt x="61" y="105"/>
                    </a:lnTo>
                    <a:lnTo>
                      <a:pt x="59" y="89"/>
                    </a:lnTo>
                    <a:lnTo>
                      <a:pt x="60" y="78"/>
                    </a:lnTo>
                    <a:lnTo>
                      <a:pt x="80" y="78"/>
                    </a:lnTo>
                    <a:lnTo>
                      <a:pt x="87" y="85"/>
                    </a:lnTo>
                    <a:lnTo>
                      <a:pt x="89" y="92"/>
                    </a:lnTo>
                    <a:lnTo>
                      <a:pt x="99" y="98"/>
                    </a:lnTo>
                    <a:lnTo>
                      <a:pt x="102" y="92"/>
                    </a:lnTo>
                    <a:lnTo>
                      <a:pt x="98" y="80"/>
                    </a:lnTo>
                    <a:lnTo>
                      <a:pt x="98" y="71"/>
                    </a:lnTo>
                    <a:lnTo>
                      <a:pt x="85" y="67"/>
                    </a:lnTo>
                    <a:lnTo>
                      <a:pt x="80" y="59"/>
                    </a:lnTo>
                    <a:lnTo>
                      <a:pt x="71" y="59"/>
                    </a:lnTo>
                    <a:lnTo>
                      <a:pt x="66" y="45"/>
                    </a:lnTo>
                    <a:lnTo>
                      <a:pt x="77" y="32"/>
                    </a:lnTo>
                    <a:lnTo>
                      <a:pt x="96" y="21"/>
                    </a:lnTo>
                    <a:lnTo>
                      <a:pt x="101" y="28"/>
                    </a:lnTo>
                    <a:lnTo>
                      <a:pt x="114" y="32"/>
                    </a:lnTo>
                    <a:lnTo>
                      <a:pt x="124" y="39"/>
                    </a:lnTo>
                    <a:lnTo>
                      <a:pt x="126" y="32"/>
                    </a:lnTo>
                    <a:lnTo>
                      <a:pt x="126" y="24"/>
                    </a:lnTo>
                    <a:lnTo>
                      <a:pt x="113" y="19"/>
                    </a:lnTo>
                    <a:lnTo>
                      <a:pt x="109" y="12"/>
                    </a:lnTo>
                    <a:lnTo>
                      <a:pt x="119" y="5"/>
                    </a:lnTo>
                    <a:lnTo>
                      <a:pt x="129" y="0"/>
                    </a:lnTo>
                    <a:lnTo>
                      <a:pt x="135" y="5"/>
                    </a:lnTo>
                    <a:lnTo>
                      <a:pt x="144" y="21"/>
                    </a:lnTo>
                    <a:lnTo>
                      <a:pt x="152" y="22"/>
                    </a:lnTo>
                    <a:lnTo>
                      <a:pt x="164" y="32"/>
                    </a:lnTo>
                    <a:lnTo>
                      <a:pt x="175" y="37"/>
                    </a:lnTo>
                    <a:lnTo>
                      <a:pt x="188" y="34"/>
                    </a:lnTo>
                    <a:lnTo>
                      <a:pt x="193" y="38"/>
                    </a:lnTo>
                    <a:lnTo>
                      <a:pt x="217" y="31"/>
                    </a:lnTo>
                    <a:lnTo>
                      <a:pt x="248" y="8"/>
                    </a:lnTo>
                    <a:lnTo>
                      <a:pt x="274" y="1"/>
                    </a:lnTo>
                    <a:lnTo>
                      <a:pt x="276" y="8"/>
                    </a:lnTo>
                    <a:lnTo>
                      <a:pt x="288" y="26"/>
                    </a:lnTo>
                    <a:lnTo>
                      <a:pt x="295" y="28"/>
                    </a:lnTo>
                    <a:lnTo>
                      <a:pt x="293" y="51"/>
                    </a:lnTo>
                    <a:lnTo>
                      <a:pt x="284" y="66"/>
                    </a:lnTo>
                    <a:lnTo>
                      <a:pt x="270" y="69"/>
                    </a:lnTo>
                    <a:lnTo>
                      <a:pt x="266" y="75"/>
                    </a:lnTo>
                    <a:lnTo>
                      <a:pt x="270" y="76"/>
                    </a:lnTo>
                    <a:lnTo>
                      <a:pt x="281" y="86"/>
                    </a:lnTo>
                    <a:lnTo>
                      <a:pt x="284" y="94"/>
                    </a:lnTo>
                    <a:lnTo>
                      <a:pt x="282" y="112"/>
                    </a:lnTo>
                    <a:lnTo>
                      <a:pt x="279" y="108"/>
                    </a:lnTo>
                    <a:lnTo>
                      <a:pt x="268" y="112"/>
                    </a:lnTo>
                    <a:lnTo>
                      <a:pt x="250" y="130"/>
                    </a:lnTo>
                    <a:lnTo>
                      <a:pt x="241" y="148"/>
                    </a:lnTo>
                    <a:lnTo>
                      <a:pt x="233" y="155"/>
                    </a:lnTo>
                    <a:lnTo>
                      <a:pt x="228" y="164"/>
                    </a:lnTo>
                    <a:lnTo>
                      <a:pt x="221" y="172"/>
                    </a:lnTo>
                    <a:lnTo>
                      <a:pt x="220" y="184"/>
                    </a:lnTo>
                    <a:lnTo>
                      <a:pt x="220" y="195"/>
                    </a:lnTo>
                    <a:lnTo>
                      <a:pt x="242" y="172"/>
                    </a:lnTo>
                    <a:lnTo>
                      <a:pt x="257" y="167"/>
                    </a:lnTo>
                    <a:lnTo>
                      <a:pt x="265" y="173"/>
                    </a:lnTo>
                    <a:lnTo>
                      <a:pt x="280" y="189"/>
                    </a:lnTo>
                    <a:lnTo>
                      <a:pt x="279" y="201"/>
                    </a:lnTo>
                    <a:lnTo>
                      <a:pt x="282" y="204"/>
                    </a:lnTo>
                    <a:lnTo>
                      <a:pt x="285" y="215"/>
                    </a:lnTo>
                    <a:lnTo>
                      <a:pt x="290" y="216"/>
                    </a:lnTo>
                    <a:lnTo>
                      <a:pt x="293" y="222"/>
                    </a:lnTo>
                    <a:lnTo>
                      <a:pt x="295" y="228"/>
                    </a:lnTo>
                    <a:lnTo>
                      <a:pt x="290" y="238"/>
                    </a:lnTo>
                    <a:lnTo>
                      <a:pt x="290" y="248"/>
                    </a:lnTo>
                    <a:lnTo>
                      <a:pt x="303" y="236"/>
                    </a:lnTo>
                    <a:lnTo>
                      <a:pt x="314" y="234"/>
                    </a:lnTo>
                    <a:lnTo>
                      <a:pt x="315" y="222"/>
                    </a:lnTo>
                    <a:lnTo>
                      <a:pt x="322" y="232"/>
                    </a:lnTo>
                    <a:lnTo>
                      <a:pt x="322" y="242"/>
                    </a:lnTo>
                    <a:lnTo>
                      <a:pt x="324" y="247"/>
                    </a:lnTo>
                    <a:lnTo>
                      <a:pt x="331" y="274"/>
                    </a:lnTo>
                    <a:lnTo>
                      <a:pt x="331" y="282"/>
                    </a:lnTo>
                    <a:lnTo>
                      <a:pt x="329" y="288"/>
                    </a:lnTo>
                    <a:lnTo>
                      <a:pt x="319" y="300"/>
                    </a:lnTo>
                    <a:lnTo>
                      <a:pt x="314" y="301"/>
                    </a:lnTo>
                    <a:lnTo>
                      <a:pt x="320" y="313"/>
                    </a:lnTo>
                    <a:lnTo>
                      <a:pt x="323" y="322"/>
                    </a:lnTo>
                    <a:lnTo>
                      <a:pt x="324" y="338"/>
                    </a:lnTo>
                    <a:lnTo>
                      <a:pt x="323" y="344"/>
                    </a:lnTo>
                    <a:lnTo>
                      <a:pt x="315" y="355"/>
                    </a:lnTo>
                    <a:lnTo>
                      <a:pt x="323" y="354"/>
                    </a:lnTo>
                    <a:lnTo>
                      <a:pt x="325" y="360"/>
                    </a:lnTo>
                    <a:lnTo>
                      <a:pt x="327" y="373"/>
                    </a:lnTo>
                    <a:lnTo>
                      <a:pt x="327" y="385"/>
                    </a:lnTo>
                    <a:lnTo>
                      <a:pt x="322" y="389"/>
                    </a:lnTo>
                    <a:lnTo>
                      <a:pt x="318" y="384"/>
                    </a:lnTo>
                    <a:lnTo>
                      <a:pt x="307" y="393"/>
                    </a:lnTo>
                    <a:lnTo>
                      <a:pt x="303" y="410"/>
                    </a:lnTo>
                    <a:lnTo>
                      <a:pt x="280" y="428"/>
                    </a:lnTo>
                    <a:lnTo>
                      <a:pt x="266" y="422"/>
                    </a:lnTo>
                    <a:lnTo>
                      <a:pt x="249" y="426"/>
                    </a:lnTo>
                    <a:lnTo>
                      <a:pt x="238" y="422"/>
                    </a:lnTo>
                    <a:lnTo>
                      <a:pt x="236" y="428"/>
                    </a:lnTo>
                    <a:lnTo>
                      <a:pt x="248" y="444"/>
                    </a:lnTo>
                    <a:lnTo>
                      <a:pt x="248" y="454"/>
                    </a:lnTo>
                    <a:lnTo>
                      <a:pt x="231" y="467"/>
                    </a:lnTo>
                    <a:lnTo>
                      <a:pt x="229" y="475"/>
                    </a:lnTo>
                    <a:lnTo>
                      <a:pt x="221" y="483"/>
                    </a:lnTo>
                    <a:lnTo>
                      <a:pt x="212" y="484"/>
                    </a:lnTo>
                    <a:lnTo>
                      <a:pt x="205" y="464"/>
                    </a:lnTo>
                    <a:lnTo>
                      <a:pt x="199" y="465"/>
                    </a:lnTo>
                    <a:lnTo>
                      <a:pt x="195" y="473"/>
                    </a:lnTo>
                    <a:lnTo>
                      <a:pt x="187" y="473"/>
                    </a:lnTo>
                    <a:lnTo>
                      <a:pt x="182" y="454"/>
                    </a:lnTo>
                    <a:lnTo>
                      <a:pt x="178" y="431"/>
                    </a:lnTo>
                    <a:lnTo>
                      <a:pt x="172" y="424"/>
                    </a:lnTo>
                    <a:lnTo>
                      <a:pt x="167" y="406"/>
                    </a:lnTo>
                    <a:lnTo>
                      <a:pt x="158" y="394"/>
                    </a:lnTo>
                    <a:lnTo>
                      <a:pt x="144" y="384"/>
                    </a:lnTo>
                    <a:lnTo>
                      <a:pt x="137" y="37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292"/>
              <p:cNvSpPr>
                <a:spLocks noChangeAspect="1"/>
              </p:cNvSpPr>
              <p:nvPr/>
            </p:nvSpPr>
            <p:spPr bwMode="gray">
              <a:xfrm>
                <a:off x="1388" y="1141"/>
                <a:ext cx="59" cy="76"/>
              </a:xfrm>
              <a:custGeom>
                <a:avLst/>
                <a:gdLst/>
                <a:ahLst/>
                <a:cxnLst>
                  <a:cxn ang="0">
                    <a:pos x="281" y="171"/>
                  </a:cxn>
                  <a:cxn ang="0">
                    <a:pos x="266" y="206"/>
                  </a:cxn>
                  <a:cxn ang="0">
                    <a:pos x="291" y="237"/>
                  </a:cxn>
                  <a:cxn ang="0">
                    <a:pos x="279" y="244"/>
                  </a:cxn>
                  <a:cxn ang="0">
                    <a:pos x="260" y="249"/>
                  </a:cxn>
                  <a:cxn ang="0">
                    <a:pos x="265" y="259"/>
                  </a:cxn>
                  <a:cxn ang="0">
                    <a:pos x="259" y="280"/>
                  </a:cxn>
                  <a:cxn ang="0">
                    <a:pos x="253" y="286"/>
                  </a:cxn>
                  <a:cxn ang="0">
                    <a:pos x="271" y="338"/>
                  </a:cxn>
                  <a:cxn ang="0">
                    <a:pos x="258" y="334"/>
                  </a:cxn>
                  <a:cxn ang="0">
                    <a:pos x="250" y="345"/>
                  </a:cxn>
                  <a:cxn ang="0">
                    <a:pos x="230" y="372"/>
                  </a:cxn>
                  <a:cxn ang="0">
                    <a:pos x="208" y="370"/>
                  </a:cxn>
                  <a:cxn ang="0">
                    <a:pos x="190" y="371"/>
                  </a:cxn>
                  <a:cxn ang="0">
                    <a:pos x="177" y="364"/>
                  </a:cxn>
                  <a:cxn ang="0">
                    <a:pos x="130" y="373"/>
                  </a:cxn>
                  <a:cxn ang="0">
                    <a:pos x="119" y="327"/>
                  </a:cxn>
                  <a:cxn ang="0">
                    <a:pos x="136" y="303"/>
                  </a:cxn>
                  <a:cxn ang="0">
                    <a:pos x="113" y="280"/>
                  </a:cxn>
                  <a:cxn ang="0">
                    <a:pos x="141" y="270"/>
                  </a:cxn>
                  <a:cxn ang="0">
                    <a:pos x="155" y="256"/>
                  </a:cxn>
                  <a:cxn ang="0">
                    <a:pos x="168" y="237"/>
                  </a:cxn>
                  <a:cxn ang="0">
                    <a:pos x="211" y="214"/>
                  </a:cxn>
                  <a:cxn ang="0">
                    <a:pos x="172" y="214"/>
                  </a:cxn>
                  <a:cxn ang="0">
                    <a:pos x="129" y="225"/>
                  </a:cxn>
                  <a:cxn ang="0">
                    <a:pos x="60" y="242"/>
                  </a:cxn>
                  <a:cxn ang="0">
                    <a:pos x="4" y="256"/>
                  </a:cxn>
                  <a:cxn ang="0">
                    <a:pos x="10" y="222"/>
                  </a:cxn>
                  <a:cxn ang="0">
                    <a:pos x="31" y="215"/>
                  </a:cxn>
                  <a:cxn ang="0">
                    <a:pos x="42" y="183"/>
                  </a:cxn>
                  <a:cxn ang="0">
                    <a:pos x="83" y="205"/>
                  </a:cxn>
                  <a:cxn ang="0">
                    <a:pos x="69" y="166"/>
                  </a:cxn>
                  <a:cxn ang="0">
                    <a:pos x="51" y="149"/>
                  </a:cxn>
                  <a:cxn ang="0">
                    <a:pos x="33" y="109"/>
                  </a:cxn>
                  <a:cxn ang="0">
                    <a:pos x="43" y="65"/>
                  </a:cxn>
                  <a:cxn ang="0">
                    <a:pos x="77" y="57"/>
                  </a:cxn>
                  <a:cxn ang="0">
                    <a:pos x="96" y="82"/>
                  </a:cxn>
                  <a:cxn ang="0">
                    <a:pos x="114" y="133"/>
                  </a:cxn>
                  <a:cxn ang="0">
                    <a:pos x="134" y="147"/>
                  </a:cxn>
                  <a:cxn ang="0">
                    <a:pos x="171" y="156"/>
                  </a:cxn>
                  <a:cxn ang="0">
                    <a:pos x="158" y="113"/>
                  </a:cxn>
                  <a:cxn ang="0">
                    <a:pos x="125" y="93"/>
                  </a:cxn>
                  <a:cxn ang="0">
                    <a:pos x="141" y="82"/>
                  </a:cxn>
                  <a:cxn ang="0">
                    <a:pos x="96" y="45"/>
                  </a:cxn>
                  <a:cxn ang="0">
                    <a:pos x="129" y="7"/>
                  </a:cxn>
                  <a:cxn ang="0">
                    <a:pos x="183" y="28"/>
                  </a:cxn>
                  <a:cxn ang="0">
                    <a:pos x="205" y="45"/>
                  </a:cxn>
                  <a:cxn ang="0">
                    <a:pos x="216" y="15"/>
                  </a:cxn>
                  <a:cxn ang="0">
                    <a:pos x="237" y="0"/>
                  </a:cxn>
                  <a:cxn ang="0">
                    <a:pos x="246" y="26"/>
                  </a:cxn>
                  <a:cxn ang="0">
                    <a:pos x="274" y="72"/>
                  </a:cxn>
                  <a:cxn ang="0">
                    <a:pos x="280" y="134"/>
                  </a:cxn>
                </a:cxnLst>
                <a:rect l="0" t="0" r="r" b="b"/>
                <a:pathLst>
                  <a:path w="292" h="380">
                    <a:moveTo>
                      <a:pt x="281" y="160"/>
                    </a:moveTo>
                    <a:lnTo>
                      <a:pt x="282" y="162"/>
                    </a:lnTo>
                    <a:lnTo>
                      <a:pt x="281" y="165"/>
                    </a:lnTo>
                    <a:lnTo>
                      <a:pt x="281" y="171"/>
                    </a:lnTo>
                    <a:lnTo>
                      <a:pt x="282" y="177"/>
                    </a:lnTo>
                    <a:lnTo>
                      <a:pt x="281" y="187"/>
                    </a:lnTo>
                    <a:lnTo>
                      <a:pt x="268" y="198"/>
                    </a:lnTo>
                    <a:lnTo>
                      <a:pt x="266" y="206"/>
                    </a:lnTo>
                    <a:lnTo>
                      <a:pt x="285" y="213"/>
                    </a:lnTo>
                    <a:lnTo>
                      <a:pt x="291" y="210"/>
                    </a:lnTo>
                    <a:lnTo>
                      <a:pt x="292" y="224"/>
                    </a:lnTo>
                    <a:lnTo>
                      <a:pt x="291" y="237"/>
                    </a:lnTo>
                    <a:lnTo>
                      <a:pt x="290" y="267"/>
                    </a:lnTo>
                    <a:lnTo>
                      <a:pt x="292" y="285"/>
                    </a:lnTo>
                    <a:lnTo>
                      <a:pt x="284" y="254"/>
                    </a:lnTo>
                    <a:lnTo>
                      <a:pt x="279" y="244"/>
                    </a:lnTo>
                    <a:lnTo>
                      <a:pt x="274" y="240"/>
                    </a:lnTo>
                    <a:lnTo>
                      <a:pt x="270" y="244"/>
                    </a:lnTo>
                    <a:lnTo>
                      <a:pt x="263" y="242"/>
                    </a:lnTo>
                    <a:lnTo>
                      <a:pt x="260" y="249"/>
                    </a:lnTo>
                    <a:lnTo>
                      <a:pt x="268" y="254"/>
                    </a:lnTo>
                    <a:lnTo>
                      <a:pt x="269" y="263"/>
                    </a:lnTo>
                    <a:lnTo>
                      <a:pt x="268" y="267"/>
                    </a:lnTo>
                    <a:lnTo>
                      <a:pt x="265" y="259"/>
                    </a:lnTo>
                    <a:lnTo>
                      <a:pt x="258" y="264"/>
                    </a:lnTo>
                    <a:lnTo>
                      <a:pt x="255" y="270"/>
                    </a:lnTo>
                    <a:lnTo>
                      <a:pt x="263" y="279"/>
                    </a:lnTo>
                    <a:lnTo>
                      <a:pt x="259" y="280"/>
                    </a:lnTo>
                    <a:lnTo>
                      <a:pt x="258" y="285"/>
                    </a:lnTo>
                    <a:lnTo>
                      <a:pt x="260" y="291"/>
                    </a:lnTo>
                    <a:lnTo>
                      <a:pt x="258" y="292"/>
                    </a:lnTo>
                    <a:lnTo>
                      <a:pt x="253" y="286"/>
                    </a:lnTo>
                    <a:lnTo>
                      <a:pt x="248" y="302"/>
                    </a:lnTo>
                    <a:lnTo>
                      <a:pt x="249" y="308"/>
                    </a:lnTo>
                    <a:lnTo>
                      <a:pt x="254" y="306"/>
                    </a:lnTo>
                    <a:lnTo>
                      <a:pt x="271" y="338"/>
                    </a:lnTo>
                    <a:lnTo>
                      <a:pt x="274" y="345"/>
                    </a:lnTo>
                    <a:lnTo>
                      <a:pt x="269" y="349"/>
                    </a:lnTo>
                    <a:lnTo>
                      <a:pt x="263" y="345"/>
                    </a:lnTo>
                    <a:lnTo>
                      <a:pt x="258" y="334"/>
                    </a:lnTo>
                    <a:lnTo>
                      <a:pt x="254" y="330"/>
                    </a:lnTo>
                    <a:lnTo>
                      <a:pt x="248" y="332"/>
                    </a:lnTo>
                    <a:lnTo>
                      <a:pt x="248" y="339"/>
                    </a:lnTo>
                    <a:lnTo>
                      <a:pt x="250" y="345"/>
                    </a:lnTo>
                    <a:lnTo>
                      <a:pt x="250" y="350"/>
                    </a:lnTo>
                    <a:lnTo>
                      <a:pt x="255" y="359"/>
                    </a:lnTo>
                    <a:lnTo>
                      <a:pt x="255" y="369"/>
                    </a:lnTo>
                    <a:lnTo>
                      <a:pt x="230" y="372"/>
                    </a:lnTo>
                    <a:lnTo>
                      <a:pt x="228" y="365"/>
                    </a:lnTo>
                    <a:lnTo>
                      <a:pt x="219" y="375"/>
                    </a:lnTo>
                    <a:lnTo>
                      <a:pt x="211" y="375"/>
                    </a:lnTo>
                    <a:lnTo>
                      <a:pt x="208" y="370"/>
                    </a:lnTo>
                    <a:lnTo>
                      <a:pt x="209" y="360"/>
                    </a:lnTo>
                    <a:lnTo>
                      <a:pt x="203" y="364"/>
                    </a:lnTo>
                    <a:lnTo>
                      <a:pt x="201" y="373"/>
                    </a:lnTo>
                    <a:lnTo>
                      <a:pt x="190" y="371"/>
                    </a:lnTo>
                    <a:lnTo>
                      <a:pt x="190" y="360"/>
                    </a:lnTo>
                    <a:lnTo>
                      <a:pt x="188" y="369"/>
                    </a:lnTo>
                    <a:lnTo>
                      <a:pt x="180" y="372"/>
                    </a:lnTo>
                    <a:lnTo>
                      <a:pt x="177" y="364"/>
                    </a:lnTo>
                    <a:lnTo>
                      <a:pt x="179" y="354"/>
                    </a:lnTo>
                    <a:lnTo>
                      <a:pt x="167" y="380"/>
                    </a:lnTo>
                    <a:lnTo>
                      <a:pt x="144" y="380"/>
                    </a:lnTo>
                    <a:lnTo>
                      <a:pt x="130" y="373"/>
                    </a:lnTo>
                    <a:lnTo>
                      <a:pt x="123" y="365"/>
                    </a:lnTo>
                    <a:lnTo>
                      <a:pt x="122" y="339"/>
                    </a:lnTo>
                    <a:lnTo>
                      <a:pt x="118" y="332"/>
                    </a:lnTo>
                    <a:lnTo>
                      <a:pt x="119" y="327"/>
                    </a:lnTo>
                    <a:lnTo>
                      <a:pt x="142" y="327"/>
                    </a:lnTo>
                    <a:lnTo>
                      <a:pt x="147" y="322"/>
                    </a:lnTo>
                    <a:lnTo>
                      <a:pt x="131" y="319"/>
                    </a:lnTo>
                    <a:lnTo>
                      <a:pt x="136" y="303"/>
                    </a:lnTo>
                    <a:lnTo>
                      <a:pt x="119" y="310"/>
                    </a:lnTo>
                    <a:lnTo>
                      <a:pt x="115" y="300"/>
                    </a:lnTo>
                    <a:lnTo>
                      <a:pt x="128" y="291"/>
                    </a:lnTo>
                    <a:lnTo>
                      <a:pt x="113" y="280"/>
                    </a:lnTo>
                    <a:lnTo>
                      <a:pt x="131" y="276"/>
                    </a:lnTo>
                    <a:lnTo>
                      <a:pt x="141" y="279"/>
                    </a:lnTo>
                    <a:lnTo>
                      <a:pt x="145" y="273"/>
                    </a:lnTo>
                    <a:lnTo>
                      <a:pt x="141" y="270"/>
                    </a:lnTo>
                    <a:lnTo>
                      <a:pt x="162" y="268"/>
                    </a:lnTo>
                    <a:lnTo>
                      <a:pt x="163" y="262"/>
                    </a:lnTo>
                    <a:lnTo>
                      <a:pt x="141" y="265"/>
                    </a:lnTo>
                    <a:lnTo>
                      <a:pt x="155" y="256"/>
                    </a:lnTo>
                    <a:lnTo>
                      <a:pt x="152" y="252"/>
                    </a:lnTo>
                    <a:lnTo>
                      <a:pt x="156" y="247"/>
                    </a:lnTo>
                    <a:lnTo>
                      <a:pt x="169" y="242"/>
                    </a:lnTo>
                    <a:lnTo>
                      <a:pt x="168" y="237"/>
                    </a:lnTo>
                    <a:lnTo>
                      <a:pt x="163" y="232"/>
                    </a:lnTo>
                    <a:lnTo>
                      <a:pt x="166" y="225"/>
                    </a:lnTo>
                    <a:lnTo>
                      <a:pt x="204" y="219"/>
                    </a:lnTo>
                    <a:lnTo>
                      <a:pt x="211" y="214"/>
                    </a:lnTo>
                    <a:lnTo>
                      <a:pt x="210" y="209"/>
                    </a:lnTo>
                    <a:lnTo>
                      <a:pt x="203" y="214"/>
                    </a:lnTo>
                    <a:lnTo>
                      <a:pt x="174" y="216"/>
                    </a:lnTo>
                    <a:lnTo>
                      <a:pt x="172" y="214"/>
                    </a:lnTo>
                    <a:lnTo>
                      <a:pt x="163" y="220"/>
                    </a:lnTo>
                    <a:lnTo>
                      <a:pt x="153" y="219"/>
                    </a:lnTo>
                    <a:lnTo>
                      <a:pt x="135" y="227"/>
                    </a:lnTo>
                    <a:lnTo>
                      <a:pt x="129" y="225"/>
                    </a:lnTo>
                    <a:lnTo>
                      <a:pt x="92" y="241"/>
                    </a:lnTo>
                    <a:lnTo>
                      <a:pt x="72" y="240"/>
                    </a:lnTo>
                    <a:lnTo>
                      <a:pt x="67" y="248"/>
                    </a:lnTo>
                    <a:lnTo>
                      <a:pt x="60" y="242"/>
                    </a:lnTo>
                    <a:lnTo>
                      <a:pt x="50" y="252"/>
                    </a:lnTo>
                    <a:lnTo>
                      <a:pt x="26" y="254"/>
                    </a:lnTo>
                    <a:lnTo>
                      <a:pt x="17" y="263"/>
                    </a:lnTo>
                    <a:lnTo>
                      <a:pt x="4" y="256"/>
                    </a:lnTo>
                    <a:lnTo>
                      <a:pt x="0" y="242"/>
                    </a:lnTo>
                    <a:lnTo>
                      <a:pt x="8" y="240"/>
                    </a:lnTo>
                    <a:lnTo>
                      <a:pt x="7" y="232"/>
                    </a:lnTo>
                    <a:lnTo>
                      <a:pt x="10" y="222"/>
                    </a:lnTo>
                    <a:lnTo>
                      <a:pt x="18" y="220"/>
                    </a:lnTo>
                    <a:lnTo>
                      <a:pt x="39" y="227"/>
                    </a:lnTo>
                    <a:lnTo>
                      <a:pt x="37" y="219"/>
                    </a:lnTo>
                    <a:lnTo>
                      <a:pt x="31" y="215"/>
                    </a:lnTo>
                    <a:lnTo>
                      <a:pt x="33" y="206"/>
                    </a:lnTo>
                    <a:lnTo>
                      <a:pt x="27" y="206"/>
                    </a:lnTo>
                    <a:lnTo>
                      <a:pt x="28" y="193"/>
                    </a:lnTo>
                    <a:lnTo>
                      <a:pt x="42" y="183"/>
                    </a:lnTo>
                    <a:lnTo>
                      <a:pt x="49" y="183"/>
                    </a:lnTo>
                    <a:lnTo>
                      <a:pt x="67" y="198"/>
                    </a:lnTo>
                    <a:lnTo>
                      <a:pt x="71" y="209"/>
                    </a:lnTo>
                    <a:lnTo>
                      <a:pt x="83" y="205"/>
                    </a:lnTo>
                    <a:lnTo>
                      <a:pt x="82" y="195"/>
                    </a:lnTo>
                    <a:lnTo>
                      <a:pt x="81" y="187"/>
                    </a:lnTo>
                    <a:lnTo>
                      <a:pt x="65" y="176"/>
                    </a:lnTo>
                    <a:lnTo>
                      <a:pt x="69" y="166"/>
                    </a:lnTo>
                    <a:lnTo>
                      <a:pt x="77" y="156"/>
                    </a:lnTo>
                    <a:lnTo>
                      <a:pt x="77" y="150"/>
                    </a:lnTo>
                    <a:lnTo>
                      <a:pt x="53" y="161"/>
                    </a:lnTo>
                    <a:lnTo>
                      <a:pt x="51" y="149"/>
                    </a:lnTo>
                    <a:lnTo>
                      <a:pt x="44" y="136"/>
                    </a:lnTo>
                    <a:lnTo>
                      <a:pt x="44" y="122"/>
                    </a:lnTo>
                    <a:lnTo>
                      <a:pt x="48" y="109"/>
                    </a:lnTo>
                    <a:lnTo>
                      <a:pt x="33" y="109"/>
                    </a:lnTo>
                    <a:lnTo>
                      <a:pt x="34" y="95"/>
                    </a:lnTo>
                    <a:lnTo>
                      <a:pt x="33" y="85"/>
                    </a:lnTo>
                    <a:lnTo>
                      <a:pt x="44" y="66"/>
                    </a:lnTo>
                    <a:lnTo>
                      <a:pt x="43" y="65"/>
                    </a:lnTo>
                    <a:lnTo>
                      <a:pt x="47" y="55"/>
                    </a:lnTo>
                    <a:lnTo>
                      <a:pt x="53" y="50"/>
                    </a:lnTo>
                    <a:lnTo>
                      <a:pt x="74" y="58"/>
                    </a:lnTo>
                    <a:lnTo>
                      <a:pt x="77" y="57"/>
                    </a:lnTo>
                    <a:lnTo>
                      <a:pt x="81" y="63"/>
                    </a:lnTo>
                    <a:lnTo>
                      <a:pt x="81" y="74"/>
                    </a:lnTo>
                    <a:lnTo>
                      <a:pt x="85" y="72"/>
                    </a:lnTo>
                    <a:lnTo>
                      <a:pt x="96" y="82"/>
                    </a:lnTo>
                    <a:lnTo>
                      <a:pt x="90" y="93"/>
                    </a:lnTo>
                    <a:lnTo>
                      <a:pt x="110" y="123"/>
                    </a:lnTo>
                    <a:lnTo>
                      <a:pt x="110" y="127"/>
                    </a:lnTo>
                    <a:lnTo>
                      <a:pt x="114" y="133"/>
                    </a:lnTo>
                    <a:lnTo>
                      <a:pt x="122" y="129"/>
                    </a:lnTo>
                    <a:lnTo>
                      <a:pt x="128" y="131"/>
                    </a:lnTo>
                    <a:lnTo>
                      <a:pt x="122" y="140"/>
                    </a:lnTo>
                    <a:lnTo>
                      <a:pt x="134" y="147"/>
                    </a:lnTo>
                    <a:lnTo>
                      <a:pt x="150" y="165"/>
                    </a:lnTo>
                    <a:lnTo>
                      <a:pt x="161" y="167"/>
                    </a:lnTo>
                    <a:lnTo>
                      <a:pt x="169" y="160"/>
                    </a:lnTo>
                    <a:lnTo>
                      <a:pt x="171" y="156"/>
                    </a:lnTo>
                    <a:lnTo>
                      <a:pt x="161" y="158"/>
                    </a:lnTo>
                    <a:lnTo>
                      <a:pt x="152" y="144"/>
                    </a:lnTo>
                    <a:lnTo>
                      <a:pt x="142" y="117"/>
                    </a:lnTo>
                    <a:lnTo>
                      <a:pt x="158" y="113"/>
                    </a:lnTo>
                    <a:lnTo>
                      <a:pt x="153" y="104"/>
                    </a:lnTo>
                    <a:lnTo>
                      <a:pt x="130" y="108"/>
                    </a:lnTo>
                    <a:lnTo>
                      <a:pt x="122" y="100"/>
                    </a:lnTo>
                    <a:lnTo>
                      <a:pt x="125" y="93"/>
                    </a:lnTo>
                    <a:lnTo>
                      <a:pt x="137" y="93"/>
                    </a:lnTo>
                    <a:lnTo>
                      <a:pt x="140" y="86"/>
                    </a:lnTo>
                    <a:lnTo>
                      <a:pt x="147" y="86"/>
                    </a:lnTo>
                    <a:lnTo>
                      <a:pt x="141" y="82"/>
                    </a:lnTo>
                    <a:lnTo>
                      <a:pt x="133" y="71"/>
                    </a:lnTo>
                    <a:lnTo>
                      <a:pt x="115" y="71"/>
                    </a:lnTo>
                    <a:lnTo>
                      <a:pt x="107" y="64"/>
                    </a:lnTo>
                    <a:lnTo>
                      <a:pt x="96" y="45"/>
                    </a:lnTo>
                    <a:lnTo>
                      <a:pt x="97" y="38"/>
                    </a:lnTo>
                    <a:lnTo>
                      <a:pt x="108" y="37"/>
                    </a:lnTo>
                    <a:lnTo>
                      <a:pt x="112" y="21"/>
                    </a:lnTo>
                    <a:lnTo>
                      <a:pt x="129" y="7"/>
                    </a:lnTo>
                    <a:lnTo>
                      <a:pt x="153" y="11"/>
                    </a:lnTo>
                    <a:lnTo>
                      <a:pt x="168" y="6"/>
                    </a:lnTo>
                    <a:lnTo>
                      <a:pt x="172" y="16"/>
                    </a:lnTo>
                    <a:lnTo>
                      <a:pt x="183" y="28"/>
                    </a:lnTo>
                    <a:lnTo>
                      <a:pt x="204" y="36"/>
                    </a:lnTo>
                    <a:lnTo>
                      <a:pt x="201" y="45"/>
                    </a:lnTo>
                    <a:lnTo>
                      <a:pt x="203" y="52"/>
                    </a:lnTo>
                    <a:lnTo>
                      <a:pt x="205" y="45"/>
                    </a:lnTo>
                    <a:lnTo>
                      <a:pt x="216" y="49"/>
                    </a:lnTo>
                    <a:lnTo>
                      <a:pt x="220" y="39"/>
                    </a:lnTo>
                    <a:lnTo>
                      <a:pt x="212" y="21"/>
                    </a:lnTo>
                    <a:lnTo>
                      <a:pt x="216" y="15"/>
                    </a:lnTo>
                    <a:lnTo>
                      <a:pt x="231" y="18"/>
                    </a:lnTo>
                    <a:lnTo>
                      <a:pt x="235" y="6"/>
                    </a:lnTo>
                    <a:lnTo>
                      <a:pt x="219" y="0"/>
                    </a:lnTo>
                    <a:lnTo>
                      <a:pt x="237" y="0"/>
                    </a:lnTo>
                    <a:lnTo>
                      <a:pt x="243" y="11"/>
                    </a:lnTo>
                    <a:lnTo>
                      <a:pt x="255" y="22"/>
                    </a:lnTo>
                    <a:lnTo>
                      <a:pt x="242" y="20"/>
                    </a:lnTo>
                    <a:lnTo>
                      <a:pt x="246" y="26"/>
                    </a:lnTo>
                    <a:lnTo>
                      <a:pt x="265" y="33"/>
                    </a:lnTo>
                    <a:lnTo>
                      <a:pt x="276" y="48"/>
                    </a:lnTo>
                    <a:lnTo>
                      <a:pt x="278" y="60"/>
                    </a:lnTo>
                    <a:lnTo>
                      <a:pt x="274" y="72"/>
                    </a:lnTo>
                    <a:lnTo>
                      <a:pt x="274" y="90"/>
                    </a:lnTo>
                    <a:lnTo>
                      <a:pt x="282" y="107"/>
                    </a:lnTo>
                    <a:lnTo>
                      <a:pt x="284" y="123"/>
                    </a:lnTo>
                    <a:lnTo>
                      <a:pt x="280" y="134"/>
                    </a:lnTo>
                    <a:lnTo>
                      <a:pt x="281" y="140"/>
                    </a:lnTo>
                    <a:lnTo>
                      <a:pt x="280" y="149"/>
                    </a:lnTo>
                    <a:lnTo>
                      <a:pt x="281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293"/>
              <p:cNvSpPr>
                <a:spLocks noChangeAspect="1"/>
              </p:cNvSpPr>
              <p:nvPr/>
            </p:nvSpPr>
            <p:spPr bwMode="gray">
              <a:xfrm>
                <a:off x="1225" y="1133"/>
                <a:ext cx="134" cy="107"/>
              </a:xfrm>
              <a:custGeom>
                <a:avLst/>
                <a:gdLst/>
                <a:ahLst/>
                <a:cxnLst>
                  <a:cxn ang="0">
                    <a:pos x="439" y="71"/>
                  </a:cxn>
                  <a:cxn ang="0">
                    <a:pos x="489" y="0"/>
                  </a:cxn>
                  <a:cxn ang="0">
                    <a:pos x="501" y="69"/>
                  </a:cxn>
                  <a:cxn ang="0">
                    <a:pos x="525" y="120"/>
                  </a:cxn>
                  <a:cxn ang="0">
                    <a:pos x="510" y="172"/>
                  </a:cxn>
                  <a:cxn ang="0">
                    <a:pos x="548" y="213"/>
                  </a:cxn>
                  <a:cxn ang="0">
                    <a:pos x="551" y="218"/>
                  </a:cxn>
                  <a:cxn ang="0">
                    <a:pos x="605" y="240"/>
                  </a:cxn>
                  <a:cxn ang="0">
                    <a:pos x="637" y="191"/>
                  </a:cxn>
                  <a:cxn ang="0">
                    <a:pos x="672" y="281"/>
                  </a:cxn>
                  <a:cxn ang="0">
                    <a:pos x="643" y="385"/>
                  </a:cxn>
                  <a:cxn ang="0">
                    <a:pos x="575" y="430"/>
                  </a:cxn>
                  <a:cxn ang="0">
                    <a:pos x="526" y="423"/>
                  </a:cxn>
                  <a:cxn ang="0">
                    <a:pos x="492" y="389"/>
                  </a:cxn>
                  <a:cxn ang="0">
                    <a:pos x="450" y="435"/>
                  </a:cxn>
                  <a:cxn ang="0">
                    <a:pos x="383" y="475"/>
                  </a:cxn>
                  <a:cxn ang="0">
                    <a:pos x="347" y="502"/>
                  </a:cxn>
                  <a:cxn ang="0">
                    <a:pos x="231" y="530"/>
                  </a:cxn>
                  <a:cxn ang="0">
                    <a:pos x="181" y="466"/>
                  </a:cxn>
                  <a:cxn ang="0">
                    <a:pos x="229" y="448"/>
                  </a:cxn>
                  <a:cxn ang="0">
                    <a:pos x="304" y="408"/>
                  </a:cxn>
                  <a:cxn ang="0">
                    <a:pos x="344" y="396"/>
                  </a:cxn>
                  <a:cxn ang="0">
                    <a:pos x="355" y="352"/>
                  </a:cxn>
                  <a:cxn ang="0">
                    <a:pos x="293" y="361"/>
                  </a:cxn>
                  <a:cxn ang="0">
                    <a:pos x="263" y="389"/>
                  </a:cxn>
                  <a:cxn ang="0">
                    <a:pos x="207" y="408"/>
                  </a:cxn>
                  <a:cxn ang="0">
                    <a:pos x="209" y="357"/>
                  </a:cxn>
                  <a:cxn ang="0">
                    <a:pos x="218" y="329"/>
                  </a:cxn>
                  <a:cxn ang="0">
                    <a:pos x="171" y="346"/>
                  </a:cxn>
                  <a:cxn ang="0">
                    <a:pos x="155" y="416"/>
                  </a:cxn>
                  <a:cxn ang="0">
                    <a:pos x="113" y="388"/>
                  </a:cxn>
                  <a:cxn ang="0">
                    <a:pos x="85" y="389"/>
                  </a:cxn>
                  <a:cxn ang="0">
                    <a:pos x="25" y="379"/>
                  </a:cxn>
                  <a:cxn ang="0">
                    <a:pos x="24" y="309"/>
                  </a:cxn>
                  <a:cxn ang="0">
                    <a:pos x="130" y="276"/>
                  </a:cxn>
                  <a:cxn ang="0">
                    <a:pos x="60" y="297"/>
                  </a:cxn>
                  <a:cxn ang="0">
                    <a:pos x="103" y="231"/>
                  </a:cxn>
                  <a:cxn ang="0">
                    <a:pos x="47" y="225"/>
                  </a:cxn>
                  <a:cxn ang="0">
                    <a:pos x="51" y="179"/>
                  </a:cxn>
                  <a:cxn ang="0">
                    <a:pos x="156" y="159"/>
                  </a:cxn>
                  <a:cxn ang="0">
                    <a:pos x="92" y="129"/>
                  </a:cxn>
                  <a:cxn ang="0">
                    <a:pos x="166" y="78"/>
                  </a:cxn>
                  <a:cxn ang="0">
                    <a:pos x="192" y="147"/>
                  </a:cxn>
                  <a:cxn ang="0">
                    <a:pos x="280" y="152"/>
                  </a:cxn>
                  <a:cxn ang="0">
                    <a:pos x="301" y="223"/>
                  </a:cxn>
                  <a:cxn ang="0">
                    <a:pos x="339" y="239"/>
                  </a:cxn>
                  <a:cxn ang="0">
                    <a:pos x="343" y="287"/>
                  </a:cxn>
                  <a:cxn ang="0">
                    <a:pos x="377" y="293"/>
                  </a:cxn>
                  <a:cxn ang="0">
                    <a:pos x="478" y="301"/>
                  </a:cxn>
                  <a:cxn ang="0">
                    <a:pos x="450" y="236"/>
                  </a:cxn>
                  <a:cxn ang="0">
                    <a:pos x="449" y="204"/>
                  </a:cxn>
                  <a:cxn ang="0">
                    <a:pos x="440" y="148"/>
                  </a:cxn>
                  <a:cxn ang="0">
                    <a:pos x="401" y="100"/>
                  </a:cxn>
                </a:cxnLst>
                <a:rect l="0" t="0" r="r" b="b"/>
                <a:pathLst>
                  <a:path w="672" h="534">
                    <a:moveTo>
                      <a:pt x="420" y="83"/>
                    </a:moveTo>
                    <a:lnTo>
                      <a:pt x="420" y="80"/>
                    </a:lnTo>
                    <a:lnTo>
                      <a:pt x="420" y="82"/>
                    </a:lnTo>
                    <a:lnTo>
                      <a:pt x="433" y="81"/>
                    </a:lnTo>
                    <a:lnTo>
                      <a:pt x="439" y="71"/>
                    </a:lnTo>
                    <a:lnTo>
                      <a:pt x="439" y="59"/>
                    </a:lnTo>
                    <a:lnTo>
                      <a:pt x="458" y="8"/>
                    </a:lnTo>
                    <a:lnTo>
                      <a:pt x="466" y="3"/>
                    </a:lnTo>
                    <a:lnTo>
                      <a:pt x="478" y="6"/>
                    </a:lnTo>
                    <a:lnTo>
                      <a:pt x="489" y="0"/>
                    </a:lnTo>
                    <a:lnTo>
                      <a:pt x="503" y="26"/>
                    </a:lnTo>
                    <a:lnTo>
                      <a:pt x="503" y="37"/>
                    </a:lnTo>
                    <a:lnTo>
                      <a:pt x="493" y="49"/>
                    </a:lnTo>
                    <a:lnTo>
                      <a:pt x="495" y="61"/>
                    </a:lnTo>
                    <a:lnTo>
                      <a:pt x="501" y="69"/>
                    </a:lnTo>
                    <a:lnTo>
                      <a:pt x="500" y="76"/>
                    </a:lnTo>
                    <a:lnTo>
                      <a:pt x="501" y="94"/>
                    </a:lnTo>
                    <a:lnTo>
                      <a:pt x="504" y="99"/>
                    </a:lnTo>
                    <a:lnTo>
                      <a:pt x="511" y="102"/>
                    </a:lnTo>
                    <a:lnTo>
                      <a:pt x="525" y="120"/>
                    </a:lnTo>
                    <a:lnTo>
                      <a:pt x="526" y="129"/>
                    </a:lnTo>
                    <a:lnTo>
                      <a:pt x="525" y="139"/>
                    </a:lnTo>
                    <a:lnTo>
                      <a:pt x="527" y="143"/>
                    </a:lnTo>
                    <a:lnTo>
                      <a:pt x="519" y="152"/>
                    </a:lnTo>
                    <a:lnTo>
                      <a:pt x="510" y="172"/>
                    </a:lnTo>
                    <a:lnTo>
                      <a:pt x="500" y="178"/>
                    </a:lnTo>
                    <a:lnTo>
                      <a:pt x="512" y="183"/>
                    </a:lnTo>
                    <a:lnTo>
                      <a:pt x="536" y="178"/>
                    </a:lnTo>
                    <a:lnTo>
                      <a:pt x="554" y="196"/>
                    </a:lnTo>
                    <a:lnTo>
                      <a:pt x="548" y="213"/>
                    </a:lnTo>
                    <a:lnTo>
                      <a:pt x="541" y="215"/>
                    </a:lnTo>
                    <a:lnTo>
                      <a:pt x="531" y="234"/>
                    </a:lnTo>
                    <a:lnTo>
                      <a:pt x="533" y="243"/>
                    </a:lnTo>
                    <a:lnTo>
                      <a:pt x="543" y="222"/>
                    </a:lnTo>
                    <a:lnTo>
                      <a:pt x="551" y="218"/>
                    </a:lnTo>
                    <a:lnTo>
                      <a:pt x="560" y="215"/>
                    </a:lnTo>
                    <a:lnTo>
                      <a:pt x="579" y="218"/>
                    </a:lnTo>
                    <a:lnTo>
                      <a:pt x="594" y="266"/>
                    </a:lnTo>
                    <a:lnTo>
                      <a:pt x="600" y="242"/>
                    </a:lnTo>
                    <a:lnTo>
                      <a:pt x="605" y="240"/>
                    </a:lnTo>
                    <a:lnTo>
                      <a:pt x="600" y="236"/>
                    </a:lnTo>
                    <a:lnTo>
                      <a:pt x="595" y="207"/>
                    </a:lnTo>
                    <a:lnTo>
                      <a:pt x="601" y="196"/>
                    </a:lnTo>
                    <a:lnTo>
                      <a:pt x="606" y="184"/>
                    </a:lnTo>
                    <a:lnTo>
                      <a:pt x="637" y="191"/>
                    </a:lnTo>
                    <a:lnTo>
                      <a:pt x="659" y="215"/>
                    </a:lnTo>
                    <a:lnTo>
                      <a:pt x="671" y="245"/>
                    </a:lnTo>
                    <a:lnTo>
                      <a:pt x="670" y="258"/>
                    </a:lnTo>
                    <a:lnTo>
                      <a:pt x="672" y="265"/>
                    </a:lnTo>
                    <a:lnTo>
                      <a:pt x="672" y="281"/>
                    </a:lnTo>
                    <a:lnTo>
                      <a:pt x="670" y="296"/>
                    </a:lnTo>
                    <a:lnTo>
                      <a:pt x="660" y="304"/>
                    </a:lnTo>
                    <a:lnTo>
                      <a:pt x="654" y="347"/>
                    </a:lnTo>
                    <a:lnTo>
                      <a:pt x="649" y="357"/>
                    </a:lnTo>
                    <a:lnTo>
                      <a:pt x="643" y="385"/>
                    </a:lnTo>
                    <a:lnTo>
                      <a:pt x="635" y="404"/>
                    </a:lnTo>
                    <a:lnTo>
                      <a:pt x="618" y="405"/>
                    </a:lnTo>
                    <a:lnTo>
                      <a:pt x="611" y="410"/>
                    </a:lnTo>
                    <a:lnTo>
                      <a:pt x="600" y="425"/>
                    </a:lnTo>
                    <a:lnTo>
                      <a:pt x="575" y="430"/>
                    </a:lnTo>
                    <a:lnTo>
                      <a:pt x="560" y="423"/>
                    </a:lnTo>
                    <a:lnTo>
                      <a:pt x="552" y="416"/>
                    </a:lnTo>
                    <a:lnTo>
                      <a:pt x="546" y="409"/>
                    </a:lnTo>
                    <a:lnTo>
                      <a:pt x="547" y="395"/>
                    </a:lnTo>
                    <a:lnTo>
                      <a:pt x="526" y="423"/>
                    </a:lnTo>
                    <a:lnTo>
                      <a:pt x="509" y="425"/>
                    </a:lnTo>
                    <a:lnTo>
                      <a:pt x="490" y="421"/>
                    </a:lnTo>
                    <a:lnTo>
                      <a:pt x="500" y="411"/>
                    </a:lnTo>
                    <a:lnTo>
                      <a:pt x="492" y="398"/>
                    </a:lnTo>
                    <a:lnTo>
                      <a:pt x="492" y="389"/>
                    </a:lnTo>
                    <a:lnTo>
                      <a:pt x="484" y="394"/>
                    </a:lnTo>
                    <a:lnTo>
                      <a:pt x="481" y="405"/>
                    </a:lnTo>
                    <a:lnTo>
                      <a:pt x="472" y="416"/>
                    </a:lnTo>
                    <a:lnTo>
                      <a:pt x="461" y="421"/>
                    </a:lnTo>
                    <a:lnTo>
                      <a:pt x="450" y="435"/>
                    </a:lnTo>
                    <a:lnTo>
                      <a:pt x="425" y="442"/>
                    </a:lnTo>
                    <a:lnTo>
                      <a:pt x="414" y="442"/>
                    </a:lnTo>
                    <a:lnTo>
                      <a:pt x="386" y="457"/>
                    </a:lnTo>
                    <a:lnTo>
                      <a:pt x="387" y="466"/>
                    </a:lnTo>
                    <a:lnTo>
                      <a:pt x="383" y="475"/>
                    </a:lnTo>
                    <a:lnTo>
                      <a:pt x="376" y="480"/>
                    </a:lnTo>
                    <a:lnTo>
                      <a:pt x="375" y="485"/>
                    </a:lnTo>
                    <a:lnTo>
                      <a:pt x="358" y="495"/>
                    </a:lnTo>
                    <a:lnTo>
                      <a:pt x="348" y="497"/>
                    </a:lnTo>
                    <a:lnTo>
                      <a:pt x="347" y="502"/>
                    </a:lnTo>
                    <a:lnTo>
                      <a:pt x="332" y="503"/>
                    </a:lnTo>
                    <a:lnTo>
                      <a:pt x="325" y="514"/>
                    </a:lnTo>
                    <a:lnTo>
                      <a:pt x="299" y="528"/>
                    </a:lnTo>
                    <a:lnTo>
                      <a:pt x="277" y="534"/>
                    </a:lnTo>
                    <a:lnTo>
                      <a:pt x="231" y="530"/>
                    </a:lnTo>
                    <a:lnTo>
                      <a:pt x="202" y="512"/>
                    </a:lnTo>
                    <a:lnTo>
                      <a:pt x="184" y="495"/>
                    </a:lnTo>
                    <a:lnTo>
                      <a:pt x="177" y="482"/>
                    </a:lnTo>
                    <a:lnTo>
                      <a:pt x="177" y="478"/>
                    </a:lnTo>
                    <a:lnTo>
                      <a:pt x="181" y="466"/>
                    </a:lnTo>
                    <a:lnTo>
                      <a:pt x="191" y="455"/>
                    </a:lnTo>
                    <a:lnTo>
                      <a:pt x="198" y="454"/>
                    </a:lnTo>
                    <a:lnTo>
                      <a:pt x="212" y="446"/>
                    </a:lnTo>
                    <a:lnTo>
                      <a:pt x="224" y="443"/>
                    </a:lnTo>
                    <a:lnTo>
                      <a:pt x="229" y="448"/>
                    </a:lnTo>
                    <a:lnTo>
                      <a:pt x="235" y="447"/>
                    </a:lnTo>
                    <a:lnTo>
                      <a:pt x="242" y="441"/>
                    </a:lnTo>
                    <a:lnTo>
                      <a:pt x="242" y="431"/>
                    </a:lnTo>
                    <a:lnTo>
                      <a:pt x="253" y="415"/>
                    </a:lnTo>
                    <a:lnTo>
                      <a:pt x="304" y="408"/>
                    </a:lnTo>
                    <a:lnTo>
                      <a:pt x="315" y="409"/>
                    </a:lnTo>
                    <a:lnTo>
                      <a:pt x="317" y="420"/>
                    </a:lnTo>
                    <a:lnTo>
                      <a:pt x="327" y="420"/>
                    </a:lnTo>
                    <a:lnTo>
                      <a:pt x="334" y="404"/>
                    </a:lnTo>
                    <a:lnTo>
                      <a:pt x="344" y="396"/>
                    </a:lnTo>
                    <a:lnTo>
                      <a:pt x="350" y="383"/>
                    </a:lnTo>
                    <a:lnTo>
                      <a:pt x="363" y="372"/>
                    </a:lnTo>
                    <a:lnTo>
                      <a:pt x="368" y="362"/>
                    </a:lnTo>
                    <a:lnTo>
                      <a:pt x="366" y="352"/>
                    </a:lnTo>
                    <a:lnTo>
                      <a:pt x="355" y="352"/>
                    </a:lnTo>
                    <a:lnTo>
                      <a:pt x="343" y="376"/>
                    </a:lnTo>
                    <a:lnTo>
                      <a:pt x="331" y="372"/>
                    </a:lnTo>
                    <a:lnTo>
                      <a:pt x="294" y="383"/>
                    </a:lnTo>
                    <a:lnTo>
                      <a:pt x="289" y="372"/>
                    </a:lnTo>
                    <a:lnTo>
                      <a:pt x="293" y="361"/>
                    </a:lnTo>
                    <a:lnTo>
                      <a:pt x="278" y="372"/>
                    </a:lnTo>
                    <a:lnTo>
                      <a:pt x="277" y="358"/>
                    </a:lnTo>
                    <a:lnTo>
                      <a:pt x="272" y="356"/>
                    </a:lnTo>
                    <a:lnTo>
                      <a:pt x="270" y="376"/>
                    </a:lnTo>
                    <a:lnTo>
                      <a:pt x="263" y="389"/>
                    </a:lnTo>
                    <a:lnTo>
                      <a:pt x="251" y="392"/>
                    </a:lnTo>
                    <a:lnTo>
                      <a:pt x="247" y="379"/>
                    </a:lnTo>
                    <a:lnTo>
                      <a:pt x="239" y="394"/>
                    </a:lnTo>
                    <a:lnTo>
                      <a:pt x="224" y="398"/>
                    </a:lnTo>
                    <a:lnTo>
                      <a:pt x="207" y="408"/>
                    </a:lnTo>
                    <a:lnTo>
                      <a:pt x="200" y="396"/>
                    </a:lnTo>
                    <a:lnTo>
                      <a:pt x="202" y="389"/>
                    </a:lnTo>
                    <a:lnTo>
                      <a:pt x="215" y="373"/>
                    </a:lnTo>
                    <a:lnTo>
                      <a:pt x="212" y="372"/>
                    </a:lnTo>
                    <a:lnTo>
                      <a:pt x="209" y="357"/>
                    </a:lnTo>
                    <a:lnTo>
                      <a:pt x="210" y="340"/>
                    </a:lnTo>
                    <a:lnTo>
                      <a:pt x="225" y="330"/>
                    </a:lnTo>
                    <a:lnTo>
                      <a:pt x="235" y="319"/>
                    </a:lnTo>
                    <a:lnTo>
                      <a:pt x="227" y="319"/>
                    </a:lnTo>
                    <a:lnTo>
                      <a:pt x="218" y="329"/>
                    </a:lnTo>
                    <a:lnTo>
                      <a:pt x="199" y="324"/>
                    </a:lnTo>
                    <a:lnTo>
                      <a:pt x="191" y="363"/>
                    </a:lnTo>
                    <a:lnTo>
                      <a:pt x="186" y="367"/>
                    </a:lnTo>
                    <a:lnTo>
                      <a:pt x="180" y="349"/>
                    </a:lnTo>
                    <a:lnTo>
                      <a:pt x="171" y="346"/>
                    </a:lnTo>
                    <a:lnTo>
                      <a:pt x="170" y="363"/>
                    </a:lnTo>
                    <a:lnTo>
                      <a:pt x="178" y="376"/>
                    </a:lnTo>
                    <a:lnTo>
                      <a:pt x="177" y="394"/>
                    </a:lnTo>
                    <a:lnTo>
                      <a:pt x="171" y="396"/>
                    </a:lnTo>
                    <a:lnTo>
                      <a:pt x="155" y="416"/>
                    </a:lnTo>
                    <a:lnTo>
                      <a:pt x="143" y="415"/>
                    </a:lnTo>
                    <a:lnTo>
                      <a:pt x="138" y="396"/>
                    </a:lnTo>
                    <a:lnTo>
                      <a:pt x="138" y="378"/>
                    </a:lnTo>
                    <a:lnTo>
                      <a:pt x="124" y="389"/>
                    </a:lnTo>
                    <a:lnTo>
                      <a:pt x="113" y="388"/>
                    </a:lnTo>
                    <a:lnTo>
                      <a:pt x="114" y="405"/>
                    </a:lnTo>
                    <a:lnTo>
                      <a:pt x="114" y="420"/>
                    </a:lnTo>
                    <a:lnTo>
                      <a:pt x="102" y="417"/>
                    </a:lnTo>
                    <a:lnTo>
                      <a:pt x="80" y="399"/>
                    </a:lnTo>
                    <a:lnTo>
                      <a:pt x="85" y="389"/>
                    </a:lnTo>
                    <a:lnTo>
                      <a:pt x="76" y="383"/>
                    </a:lnTo>
                    <a:lnTo>
                      <a:pt x="78" y="369"/>
                    </a:lnTo>
                    <a:lnTo>
                      <a:pt x="64" y="374"/>
                    </a:lnTo>
                    <a:lnTo>
                      <a:pt x="58" y="388"/>
                    </a:lnTo>
                    <a:lnTo>
                      <a:pt x="25" y="379"/>
                    </a:lnTo>
                    <a:lnTo>
                      <a:pt x="10" y="372"/>
                    </a:lnTo>
                    <a:lnTo>
                      <a:pt x="0" y="358"/>
                    </a:lnTo>
                    <a:lnTo>
                      <a:pt x="1" y="351"/>
                    </a:lnTo>
                    <a:lnTo>
                      <a:pt x="11" y="325"/>
                    </a:lnTo>
                    <a:lnTo>
                      <a:pt x="24" y="309"/>
                    </a:lnTo>
                    <a:lnTo>
                      <a:pt x="51" y="307"/>
                    </a:lnTo>
                    <a:lnTo>
                      <a:pt x="87" y="309"/>
                    </a:lnTo>
                    <a:lnTo>
                      <a:pt x="94" y="306"/>
                    </a:lnTo>
                    <a:lnTo>
                      <a:pt x="105" y="291"/>
                    </a:lnTo>
                    <a:lnTo>
                      <a:pt x="130" y="276"/>
                    </a:lnTo>
                    <a:lnTo>
                      <a:pt x="140" y="259"/>
                    </a:lnTo>
                    <a:lnTo>
                      <a:pt x="122" y="272"/>
                    </a:lnTo>
                    <a:lnTo>
                      <a:pt x="101" y="276"/>
                    </a:lnTo>
                    <a:lnTo>
                      <a:pt x="86" y="288"/>
                    </a:lnTo>
                    <a:lnTo>
                      <a:pt x="60" y="297"/>
                    </a:lnTo>
                    <a:lnTo>
                      <a:pt x="22" y="293"/>
                    </a:lnTo>
                    <a:lnTo>
                      <a:pt x="22" y="270"/>
                    </a:lnTo>
                    <a:lnTo>
                      <a:pt x="33" y="245"/>
                    </a:lnTo>
                    <a:lnTo>
                      <a:pt x="76" y="240"/>
                    </a:lnTo>
                    <a:lnTo>
                      <a:pt x="103" y="231"/>
                    </a:lnTo>
                    <a:lnTo>
                      <a:pt x="144" y="226"/>
                    </a:lnTo>
                    <a:lnTo>
                      <a:pt x="157" y="212"/>
                    </a:lnTo>
                    <a:lnTo>
                      <a:pt x="134" y="222"/>
                    </a:lnTo>
                    <a:lnTo>
                      <a:pt x="55" y="231"/>
                    </a:lnTo>
                    <a:lnTo>
                      <a:pt x="47" y="225"/>
                    </a:lnTo>
                    <a:lnTo>
                      <a:pt x="47" y="210"/>
                    </a:lnTo>
                    <a:lnTo>
                      <a:pt x="53" y="200"/>
                    </a:lnTo>
                    <a:lnTo>
                      <a:pt x="60" y="196"/>
                    </a:lnTo>
                    <a:lnTo>
                      <a:pt x="58" y="188"/>
                    </a:lnTo>
                    <a:lnTo>
                      <a:pt x="51" y="179"/>
                    </a:lnTo>
                    <a:lnTo>
                      <a:pt x="62" y="158"/>
                    </a:lnTo>
                    <a:lnTo>
                      <a:pt x="76" y="151"/>
                    </a:lnTo>
                    <a:lnTo>
                      <a:pt x="103" y="153"/>
                    </a:lnTo>
                    <a:lnTo>
                      <a:pt x="118" y="151"/>
                    </a:lnTo>
                    <a:lnTo>
                      <a:pt x="156" y="159"/>
                    </a:lnTo>
                    <a:lnTo>
                      <a:pt x="161" y="154"/>
                    </a:lnTo>
                    <a:lnTo>
                      <a:pt x="151" y="154"/>
                    </a:lnTo>
                    <a:lnTo>
                      <a:pt x="144" y="143"/>
                    </a:lnTo>
                    <a:lnTo>
                      <a:pt x="100" y="139"/>
                    </a:lnTo>
                    <a:lnTo>
                      <a:pt x="92" y="129"/>
                    </a:lnTo>
                    <a:lnTo>
                      <a:pt x="101" y="103"/>
                    </a:lnTo>
                    <a:lnTo>
                      <a:pt x="113" y="88"/>
                    </a:lnTo>
                    <a:lnTo>
                      <a:pt x="138" y="88"/>
                    </a:lnTo>
                    <a:lnTo>
                      <a:pt x="146" y="78"/>
                    </a:lnTo>
                    <a:lnTo>
                      <a:pt x="166" y="78"/>
                    </a:lnTo>
                    <a:lnTo>
                      <a:pt x="180" y="83"/>
                    </a:lnTo>
                    <a:lnTo>
                      <a:pt x="191" y="97"/>
                    </a:lnTo>
                    <a:lnTo>
                      <a:pt x="191" y="116"/>
                    </a:lnTo>
                    <a:lnTo>
                      <a:pt x="186" y="124"/>
                    </a:lnTo>
                    <a:lnTo>
                      <a:pt x="192" y="147"/>
                    </a:lnTo>
                    <a:lnTo>
                      <a:pt x="219" y="147"/>
                    </a:lnTo>
                    <a:lnTo>
                      <a:pt x="234" y="136"/>
                    </a:lnTo>
                    <a:lnTo>
                      <a:pt x="258" y="135"/>
                    </a:lnTo>
                    <a:lnTo>
                      <a:pt x="258" y="148"/>
                    </a:lnTo>
                    <a:lnTo>
                      <a:pt x="280" y="152"/>
                    </a:lnTo>
                    <a:lnTo>
                      <a:pt x="288" y="179"/>
                    </a:lnTo>
                    <a:lnTo>
                      <a:pt x="302" y="200"/>
                    </a:lnTo>
                    <a:lnTo>
                      <a:pt x="312" y="200"/>
                    </a:lnTo>
                    <a:lnTo>
                      <a:pt x="321" y="210"/>
                    </a:lnTo>
                    <a:lnTo>
                      <a:pt x="301" y="223"/>
                    </a:lnTo>
                    <a:lnTo>
                      <a:pt x="300" y="234"/>
                    </a:lnTo>
                    <a:lnTo>
                      <a:pt x="310" y="237"/>
                    </a:lnTo>
                    <a:lnTo>
                      <a:pt x="336" y="227"/>
                    </a:lnTo>
                    <a:lnTo>
                      <a:pt x="336" y="232"/>
                    </a:lnTo>
                    <a:lnTo>
                      <a:pt x="339" y="239"/>
                    </a:lnTo>
                    <a:lnTo>
                      <a:pt x="342" y="250"/>
                    </a:lnTo>
                    <a:lnTo>
                      <a:pt x="336" y="258"/>
                    </a:lnTo>
                    <a:lnTo>
                      <a:pt x="340" y="256"/>
                    </a:lnTo>
                    <a:lnTo>
                      <a:pt x="344" y="271"/>
                    </a:lnTo>
                    <a:lnTo>
                      <a:pt x="343" y="287"/>
                    </a:lnTo>
                    <a:lnTo>
                      <a:pt x="349" y="297"/>
                    </a:lnTo>
                    <a:lnTo>
                      <a:pt x="359" y="298"/>
                    </a:lnTo>
                    <a:lnTo>
                      <a:pt x="366" y="297"/>
                    </a:lnTo>
                    <a:lnTo>
                      <a:pt x="371" y="292"/>
                    </a:lnTo>
                    <a:lnTo>
                      <a:pt x="377" y="293"/>
                    </a:lnTo>
                    <a:lnTo>
                      <a:pt x="395" y="288"/>
                    </a:lnTo>
                    <a:lnTo>
                      <a:pt x="399" y="297"/>
                    </a:lnTo>
                    <a:lnTo>
                      <a:pt x="419" y="293"/>
                    </a:lnTo>
                    <a:lnTo>
                      <a:pt x="469" y="303"/>
                    </a:lnTo>
                    <a:lnTo>
                      <a:pt x="478" y="301"/>
                    </a:lnTo>
                    <a:lnTo>
                      <a:pt x="482" y="283"/>
                    </a:lnTo>
                    <a:lnTo>
                      <a:pt x="482" y="261"/>
                    </a:lnTo>
                    <a:lnTo>
                      <a:pt x="468" y="245"/>
                    </a:lnTo>
                    <a:lnTo>
                      <a:pt x="462" y="233"/>
                    </a:lnTo>
                    <a:lnTo>
                      <a:pt x="450" y="236"/>
                    </a:lnTo>
                    <a:lnTo>
                      <a:pt x="444" y="229"/>
                    </a:lnTo>
                    <a:lnTo>
                      <a:pt x="440" y="221"/>
                    </a:lnTo>
                    <a:lnTo>
                      <a:pt x="431" y="227"/>
                    </a:lnTo>
                    <a:lnTo>
                      <a:pt x="425" y="218"/>
                    </a:lnTo>
                    <a:lnTo>
                      <a:pt x="449" y="204"/>
                    </a:lnTo>
                    <a:lnTo>
                      <a:pt x="451" y="193"/>
                    </a:lnTo>
                    <a:lnTo>
                      <a:pt x="462" y="190"/>
                    </a:lnTo>
                    <a:lnTo>
                      <a:pt x="456" y="163"/>
                    </a:lnTo>
                    <a:lnTo>
                      <a:pt x="450" y="152"/>
                    </a:lnTo>
                    <a:lnTo>
                      <a:pt x="440" y="148"/>
                    </a:lnTo>
                    <a:lnTo>
                      <a:pt x="438" y="142"/>
                    </a:lnTo>
                    <a:lnTo>
                      <a:pt x="424" y="139"/>
                    </a:lnTo>
                    <a:lnTo>
                      <a:pt x="402" y="120"/>
                    </a:lnTo>
                    <a:lnTo>
                      <a:pt x="401" y="110"/>
                    </a:lnTo>
                    <a:lnTo>
                      <a:pt x="401" y="100"/>
                    </a:lnTo>
                    <a:lnTo>
                      <a:pt x="396" y="93"/>
                    </a:lnTo>
                    <a:lnTo>
                      <a:pt x="412" y="89"/>
                    </a:lnTo>
                    <a:lnTo>
                      <a:pt x="420" y="8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294"/>
              <p:cNvSpPr>
                <a:spLocks noChangeAspect="1"/>
              </p:cNvSpPr>
              <p:nvPr/>
            </p:nvSpPr>
            <p:spPr bwMode="gray">
              <a:xfrm>
                <a:off x="1168" y="1099"/>
                <a:ext cx="80" cy="82"/>
              </a:xfrm>
              <a:custGeom>
                <a:avLst/>
                <a:gdLst/>
                <a:ahLst/>
                <a:cxnLst>
                  <a:cxn ang="0">
                    <a:pos x="157" y="126"/>
                  </a:cxn>
                  <a:cxn ang="0">
                    <a:pos x="177" y="100"/>
                  </a:cxn>
                  <a:cxn ang="0">
                    <a:pos x="197" y="75"/>
                  </a:cxn>
                  <a:cxn ang="0">
                    <a:pos x="224" y="48"/>
                  </a:cxn>
                  <a:cxn ang="0">
                    <a:pos x="242" y="51"/>
                  </a:cxn>
                  <a:cxn ang="0">
                    <a:pos x="269" y="44"/>
                  </a:cxn>
                  <a:cxn ang="0">
                    <a:pos x="274" y="72"/>
                  </a:cxn>
                  <a:cxn ang="0">
                    <a:pos x="285" y="59"/>
                  </a:cxn>
                  <a:cxn ang="0">
                    <a:pos x="303" y="57"/>
                  </a:cxn>
                  <a:cxn ang="0">
                    <a:pos x="329" y="43"/>
                  </a:cxn>
                  <a:cxn ang="0">
                    <a:pos x="307" y="23"/>
                  </a:cxn>
                  <a:cxn ang="0">
                    <a:pos x="343" y="0"/>
                  </a:cxn>
                  <a:cxn ang="0">
                    <a:pos x="382" y="37"/>
                  </a:cxn>
                  <a:cxn ang="0">
                    <a:pos x="397" y="72"/>
                  </a:cxn>
                  <a:cxn ang="0">
                    <a:pos x="356" y="91"/>
                  </a:cxn>
                  <a:cxn ang="0">
                    <a:pos x="353" y="119"/>
                  </a:cxn>
                  <a:cxn ang="0">
                    <a:pos x="369" y="159"/>
                  </a:cxn>
                  <a:cxn ang="0">
                    <a:pos x="355" y="173"/>
                  </a:cxn>
                  <a:cxn ang="0">
                    <a:pos x="370" y="190"/>
                  </a:cxn>
                  <a:cxn ang="0">
                    <a:pos x="350" y="237"/>
                  </a:cxn>
                  <a:cxn ang="0">
                    <a:pos x="314" y="258"/>
                  </a:cxn>
                  <a:cxn ang="0">
                    <a:pos x="300" y="309"/>
                  </a:cxn>
                  <a:cxn ang="0">
                    <a:pos x="265" y="253"/>
                  </a:cxn>
                  <a:cxn ang="0">
                    <a:pos x="275" y="195"/>
                  </a:cxn>
                  <a:cxn ang="0">
                    <a:pos x="262" y="193"/>
                  </a:cxn>
                  <a:cxn ang="0">
                    <a:pos x="244" y="206"/>
                  </a:cxn>
                  <a:cxn ang="0">
                    <a:pos x="244" y="244"/>
                  </a:cxn>
                  <a:cxn ang="0">
                    <a:pos x="216" y="239"/>
                  </a:cxn>
                  <a:cxn ang="0">
                    <a:pos x="217" y="264"/>
                  </a:cxn>
                  <a:cxn ang="0">
                    <a:pos x="231" y="302"/>
                  </a:cxn>
                  <a:cxn ang="0">
                    <a:pos x="211" y="342"/>
                  </a:cxn>
                  <a:cxn ang="0">
                    <a:pos x="195" y="324"/>
                  </a:cxn>
                  <a:cxn ang="0">
                    <a:pos x="181" y="295"/>
                  </a:cxn>
                  <a:cxn ang="0">
                    <a:pos x="174" y="318"/>
                  </a:cxn>
                  <a:cxn ang="0">
                    <a:pos x="181" y="336"/>
                  </a:cxn>
                  <a:cxn ang="0">
                    <a:pos x="181" y="368"/>
                  </a:cxn>
                  <a:cxn ang="0">
                    <a:pos x="171" y="393"/>
                  </a:cxn>
                  <a:cxn ang="0">
                    <a:pos x="145" y="384"/>
                  </a:cxn>
                  <a:cxn ang="0">
                    <a:pos x="131" y="393"/>
                  </a:cxn>
                  <a:cxn ang="0">
                    <a:pos x="114" y="351"/>
                  </a:cxn>
                  <a:cxn ang="0">
                    <a:pos x="114" y="319"/>
                  </a:cxn>
                  <a:cxn ang="0">
                    <a:pos x="101" y="360"/>
                  </a:cxn>
                  <a:cxn ang="0">
                    <a:pos x="56" y="360"/>
                  </a:cxn>
                  <a:cxn ang="0">
                    <a:pos x="58" y="334"/>
                  </a:cxn>
                  <a:cxn ang="0">
                    <a:pos x="37" y="378"/>
                  </a:cxn>
                  <a:cxn ang="0">
                    <a:pos x="12" y="367"/>
                  </a:cxn>
                  <a:cxn ang="0">
                    <a:pos x="2" y="346"/>
                  </a:cxn>
                  <a:cxn ang="0">
                    <a:pos x="15" y="308"/>
                  </a:cxn>
                  <a:cxn ang="0">
                    <a:pos x="29" y="274"/>
                  </a:cxn>
                  <a:cxn ang="0">
                    <a:pos x="59" y="274"/>
                  </a:cxn>
                  <a:cxn ang="0">
                    <a:pos x="82" y="239"/>
                  </a:cxn>
                  <a:cxn ang="0">
                    <a:pos x="90" y="209"/>
                  </a:cxn>
                  <a:cxn ang="0">
                    <a:pos x="111" y="206"/>
                  </a:cxn>
                  <a:cxn ang="0">
                    <a:pos x="134" y="178"/>
                  </a:cxn>
                  <a:cxn ang="0">
                    <a:pos x="147" y="150"/>
                  </a:cxn>
                </a:cxnLst>
                <a:rect l="0" t="0" r="r" b="b"/>
                <a:pathLst>
                  <a:path w="399" h="411">
                    <a:moveTo>
                      <a:pt x="154" y="134"/>
                    </a:moveTo>
                    <a:lnTo>
                      <a:pt x="156" y="136"/>
                    </a:lnTo>
                    <a:lnTo>
                      <a:pt x="157" y="126"/>
                    </a:lnTo>
                    <a:lnTo>
                      <a:pt x="166" y="120"/>
                    </a:lnTo>
                    <a:lnTo>
                      <a:pt x="170" y="109"/>
                    </a:lnTo>
                    <a:lnTo>
                      <a:pt x="177" y="100"/>
                    </a:lnTo>
                    <a:lnTo>
                      <a:pt x="184" y="99"/>
                    </a:lnTo>
                    <a:lnTo>
                      <a:pt x="187" y="89"/>
                    </a:lnTo>
                    <a:lnTo>
                      <a:pt x="197" y="75"/>
                    </a:lnTo>
                    <a:lnTo>
                      <a:pt x="198" y="61"/>
                    </a:lnTo>
                    <a:lnTo>
                      <a:pt x="221" y="57"/>
                    </a:lnTo>
                    <a:lnTo>
                      <a:pt x="224" y="48"/>
                    </a:lnTo>
                    <a:lnTo>
                      <a:pt x="232" y="49"/>
                    </a:lnTo>
                    <a:lnTo>
                      <a:pt x="238" y="57"/>
                    </a:lnTo>
                    <a:lnTo>
                      <a:pt x="242" y="51"/>
                    </a:lnTo>
                    <a:lnTo>
                      <a:pt x="256" y="50"/>
                    </a:lnTo>
                    <a:lnTo>
                      <a:pt x="260" y="45"/>
                    </a:lnTo>
                    <a:lnTo>
                      <a:pt x="269" y="44"/>
                    </a:lnTo>
                    <a:lnTo>
                      <a:pt x="267" y="60"/>
                    </a:lnTo>
                    <a:lnTo>
                      <a:pt x="270" y="76"/>
                    </a:lnTo>
                    <a:lnTo>
                      <a:pt x="274" y="72"/>
                    </a:lnTo>
                    <a:lnTo>
                      <a:pt x="271" y="57"/>
                    </a:lnTo>
                    <a:lnTo>
                      <a:pt x="275" y="48"/>
                    </a:lnTo>
                    <a:lnTo>
                      <a:pt x="285" y="59"/>
                    </a:lnTo>
                    <a:lnTo>
                      <a:pt x="298" y="66"/>
                    </a:lnTo>
                    <a:lnTo>
                      <a:pt x="306" y="66"/>
                    </a:lnTo>
                    <a:lnTo>
                      <a:pt x="303" y="57"/>
                    </a:lnTo>
                    <a:lnTo>
                      <a:pt x="319" y="61"/>
                    </a:lnTo>
                    <a:lnTo>
                      <a:pt x="330" y="49"/>
                    </a:lnTo>
                    <a:lnTo>
                      <a:pt x="329" y="43"/>
                    </a:lnTo>
                    <a:lnTo>
                      <a:pt x="322" y="44"/>
                    </a:lnTo>
                    <a:lnTo>
                      <a:pt x="313" y="37"/>
                    </a:lnTo>
                    <a:lnTo>
                      <a:pt x="307" y="23"/>
                    </a:lnTo>
                    <a:lnTo>
                      <a:pt x="317" y="19"/>
                    </a:lnTo>
                    <a:lnTo>
                      <a:pt x="323" y="7"/>
                    </a:lnTo>
                    <a:lnTo>
                      <a:pt x="343" y="0"/>
                    </a:lnTo>
                    <a:lnTo>
                      <a:pt x="365" y="18"/>
                    </a:lnTo>
                    <a:lnTo>
                      <a:pt x="365" y="24"/>
                    </a:lnTo>
                    <a:lnTo>
                      <a:pt x="382" y="37"/>
                    </a:lnTo>
                    <a:lnTo>
                      <a:pt x="399" y="57"/>
                    </a:lnTo>
                    <a:lnTo>
                      <a:pt x="399" y="66"/>
                    </a:lnTo>
                    <a:lnTo>
                      <a:pt x="397" y="72"/>
                    </a:lnTo>
                    <a:lnTo>
                      <a:pt x="384" y="77"/>
                    </a:lnTo>
                    <a:lnTo>
                      <a:pt x="381" y="85"/>
                    </a:lnTo>
                    <a:lnTo>
                      <a:pt x="356" y="91"/>
                    </a:lnTo>
                    <a:lnTo>
                      <a:pt x="349" y="99"/>
                    </a:lnTo>
                    <a:lnTo>
                      <a:pt x="348" y="108"/>
                    </a:lnTo>
                    <a:lnTo>
                      <a:pt x="353" y="119"/>
                    </a:lnTo>
                    <a:lnTo>
                      <a:pt x="376" y="148"/>
                    </a:lnTo>
                    <a:lnTo>
                      <a:pt x="377" y="159"/>
                    </a:lnTo>
                    <a:lnTo>
                      <a:pt x="369" y="159"/>
                    </a:lnTo>
                    <a:lnTo>
                      <a:pt x="360" y="152"/>
                    </a:lnTo>
                    <a:lnTo>
                      <a:pt x="353" y="159"/>
                    </a:lnTo>
                    <a:lnTo>
                      <a:pt x="355" y="173"/>
                    </a:lnTo>
                    <a:lnTo>
                      <a:pt x="364" y="174"/>
                    </a:lnTo>
                    <a:lnTo>
                      <a:pt x="366" y="186"/>
                    </a:lnTo>
                    <a:lnTo>
                      <a:pt x="370" y="190"/>
                    </a:lnTo>
                    <a:lnTo>
                      <a:pt x="375" y="210"/>
                    </a:lnTo>
                    <a:lnTo>
                      <a:pt x="366" y="222"/>
                    </a:lnTo>
                    <a:lnTo>
                      <a:pt x="350" y="237"/>
                    </a:lnTo>
                    <a:lnTo>
                      <a:pt x="324" y="237"/>
                    </a:lnTo>
                    <a:lnTo>
                      <a:pt x="318" y="244"/>
                    </a:lnTo>
                    <a:lnTo>
                      <a:pt x="314" y="258"/>
                    </a:lnTo>
                    <a:lnTo>
                      <a:pt x="317" y="288"/>
                    </a:lnTo>
                    <a:lnTo>
                      <a:pt x="313" y="302"/>
                    </a:lnTo>
                    <a:lnTo>
                      <a:pt x="300" y="309"/>
                    </a:lnTo>
                    <a:lnTo>
                      <a:pt x="287" y="307"/>
                    </a:lnTo>
                    <a:lnTo>
                      <a:pt x="265" y="269"/>
                    </a:lnTo>
                    <a:lnTo>
                      <a:pt x="265" y="253"/>
                    </a:lnTo>
                    <a:lnTo>
                      <a:pt x="269" y="237"/>
                    </a:lnTo>
                    <a:lnTo>
                      <a:pt x="268" y="220"/>
                    </a:lnTo>
                    <a:lnTo>
                      <a:pt x="275" y="195"/>
                    </a:lnTo>
                    <a:lnTo>
                      <a:pt x="276" y="183"/>
                    </a:lnTo>
                    <a:lnTo>
                      <a:pt x="270" y="182"/>
                    </a:lnTo>
                    <a:lnTo>
                      <a:pt x="262" y="193"/>
                    </a:lnTo>
                    <a:lnTo>
                      <a:pt x="246" y="189"/>
                    </a:lnTo>
                    <a:lnTo>
                      <a:pt x="244" y="200"/>
                    </a:lnTo>
                    <a:lnTo>
                      <a:pt x="244" y="206"/>
                    </a:lnTo>
                    <a:lnTo>
                      <a:pt x="237" y="213"/>
                    </a:lnTo>
                    <a:lnTo>
                      <a:pt x="243" y="220"/>
                    </a:lnTo>
                    <a:lnTo>
                      <a:pt x="244" y="244"/>
                    </a:lnTo>
                    <a:lnTo>
                      <a:pt x="235" y="255"/>
                    </a:lnTo>
                    <a:lnTo>
                      <a:pt x="225" y="242"/>
                    </a:lnTo>
                    <a:lnTo>
                      <a:pt x="216" y="239"/>
                    </a:lnTo>
                    <a:lnTo>
                      <a:pt x="216" y="247"/>
                    </a:lnTo>
                    <a:lnTo>
                      <a:pt x="211" y="256"/>
                    </a:lnTo>
                    <a:lnTo>
                      <a:pt x="217" y="264"/>
                    </a:lnTo>
                    <a:lnTo>
                      <a:pt x="227" y="268"/>
                    </a:lnTo>
                    <a:lnTo>
                      <a:pt x="233" y="291"/>
                    </a:lnTo>
                    <a:lnTo>
                      <a:pt x="231" y="302"/>
                    </a:lnTo>
                    <a:lnTo>
                      <a:pt x="216" y="311"/>
                    </a:lnTo>
                    <a:lnTo>
                      <a:pt x="215" y="331"/>
                    </a:lnTo>
                    <a:lnTo>
                      <a:pt x="211" y="342"/>
                    </a:lnTo>
                    <a:lnTo>
                      <a:pt x="209" y="340"/>
                    </a:lnTo>
                    <a:lnTo>
                      <a:pt x="201" y="344"/>
                    </a:lnTo>
                    <a:lnTo>
                      <a:pt x="195" y="324"/>
                    </a:lnTo>
                    <a:lnTo>
                      <a:pt x="188" y="308"/>
                    </a:lnTo>
                    <a:lnTo>
                      <a:pt x="185" y="287"/>
                    </a:lnTo>
                    <a:lnTo>
                      <a:pt x="181" y="295"/>
                    </a:lnTo>
                    <a:lnTo>
                      <a:pt x="173" y="290"/>
                    </a:lnTo>
                    <a:lnTo>
                      <a:pt x="172" y="301"/>
                    </a:lnTo>
                    <a:lnTo>
                      <a:pt x="174" y="318"/>
                    </a:lnTo>
                    <a:lnTo>
                      <a:pt x="178" y="324"/>
                    </a:lnTo>
                    <a:lnTo>
                      <a:pt x="173" y="334"/>
                    </a:lnTo>
                    <a:lnTo>
                      <a:pt x="181" y="336"/>
                    </a:lnTo>
                    <a:lnTo>
                      <a:pt x="162" y="346"/>
                    </a:lnTo>
                    <a:lnTo>
                      <a:pt x="173" y="352"/>
                    </a:lnTo>
                    <a:lnTo>
                      <a:pt x="181" y="368"/>
                    </a:lnTo>
                    <a:lnTo>
                      <a:pt x="182" y="376"/>
                    </a:lnTo>
                    <a:lnTo>
                      <a:pt x="173" y="376"/>
                    </a:lnTo>
                    <a:lnTo>
                      <a:pt x="171" y="393"/>
                    </a:lnTo>
                    <a:lnTo>
                      <a:pt x="162" y="398"/>
                    </a:lnTo>
                    <a:lnTo>
                      <a:pt x="154" y="398"/>
                    </a:lnTo>
                    <a:lnTo>
                      <a:pt x="145" y="384"/>
                    </a:lnTo>
                    <a:lnTo>
                      <a:pt x="144" y="400"/>
                    </a:lnTo>
                    <a:lnTo>
                      <a:pt x="139" y="411"/>
                    </a:lnTo>
                    <a:lnTo>
                      <a:pt x="131" y="393"/>
                    </a:lnTo>
                    <a:lnTo>
                      <a:pt x="130" y="367"/>
                    </a:lnTo>
                    <a:lnTo>
                      <a:pt x="123" y="367"/>
                    </a:lnTo>
                    <a:lnTo>
                      <a:pt x="114" y="351"/>
                    </a:lnTo>
                    <a:lnTo>
                      <a:pt x="118" y="339"/>
                    </a:lnTo>
                    <a:lnTo>
                      <a:pt x="117" y="328"/>
                    </a:lnTo>
                    <a:lnTo>
                      <a:pt x="114" y="319"/>
                    </a:lnTo>
                    <a:lnTo>
                      <a:pt x="103" y="329"/>
                    </a:lnTo>
                    <a:lnTo>
                      <a:pt x="101" y="349"/>
                    </a:lnTo>
                    <a:lnTo>
                      <a:pt x="101" y="360"/>
                    </a:lnTo>
                    <a:lnTo>
                      <a:pt x="91" y="382"/>
                    </a:lnTo>
                    <a:lnTo>
                      <a:pt x="82" y="371"/>
                    </a:lnTo>
                    <a:lnTo>
                      <a:pt x="56" y="360"/>
                    </a:lnTo>
                    <a:lnTo>
                      <a:pt x="55" y="352"/>
                    </a:lnTo>
                    <a:lnTo>
                      <a:pt x="58" y="346"/>
                    </a:lnTo>
                    <a:lnTo>
                      <a:pt x="58" y="334"/>
                    </a:lnTo>
                    <a:lnTo>
                      <a:pt x="50" y="356"/>
                    </a:lnTo>
                    <a:lnTo>
                      <a:pt x="44" y="361"/>
                    </a:lnTo>
                    <a:lnTo>
                      <a:pt x="37" y="378"/>
                    </a:lnTo>
                    <a:lnTo>
                      <a:pt x="21" y="383"/>
                    </a:lnTo>
                    <a:lnTo>
                      <a:pt x="12" y="373"/>
                    </a:lnTo>
                    <a:lnTo>
                      <a:pt x="12" y="367"/>
                    </a:lnTo>
                    <a:lnTo>
                      <a:pt x="25" y="333"/>
                    </a:lnTo>
                    <a:lnTo>
                      <a:pt x="16" y="328"/>
                    </a:lnTo>
                    <a:lnTo>
                      <a:pt x="2" y="346"/>
                    </a:lnTo>
                    <a:lnTo>
                      <a:pt x="0" y="326"/>
                    </a:lnTo>
                    <a:lnTo>
                      <a:pt x="5" y="317"/>
                    </a:lnTo>
                    <a:lnTo>
                      <a:pt x="15" y="308"/>
                    </a:lnTo>
                    <a:lnTo>
                      <a:pt x="16" y="285"/>
                    </a:lnTo>
                    <a:lnTo>
                      <a:pt x="27" y="280"/>
                    </a:lnTo>
                    <a:lnTo>
                      <a:pt x="29" y="274"/>
                    </a:lnTo>
                    <a:lnTo>
                      <a:pt x="39" y="266"/>
                    </a:lnTo>
                    <a:lnTo>
                      <a:pt x="47" y="266"/>
                    </a:lnTo>
                    <a:lnTo>
                      <a:pt x="59" y="274"/>
                    </a:lnTo>
                    <a:lnTo>
                      <a:pt x="64" y="269"/>
                    </a:lnTo>
                    <a:lnTo>
                      <a:pt x="70" y="271"/>
                    </a:lnTo>
                    <a:lnTo>
                      <a:pt x="82" y="239"/>
                    </a:lnTo>
                    <a:lnTo>
                      <a:pt x="90" y="231"/>
                    </a:lnTo>
                    <a:lnTo>
                      <a:pt x="91" y="225"/>
                    </a:lnTo>
                    <a:lnTo>
                      <a:pt x="90" y="209"/>
                    </a:lnTo>
                    <a:lnTo>
                      <a:pt x="93" y="216"/>
                    </a:lnTo>
                    <a:lnTo>
                      <a:pt x="99" y="213"/>
                    </a:lnTo>
                    <a:lnTo>
                      <a:pt x="111" y="206"/>
                    </a:lnTo>
                    <a:lnTo>
                      <a:pt x="114" y="198"/>
                    </a:lnTo>
                    <a:lnTo>
                      <a:pt x="120" y="198"/>
                    </a:lnTo>
                    <a:lnTo>
                      <a:pt x="134" y="178"/>
                    </a:lnTo>
                    <a:lnTo>
                      <a:pt x="147" y="174"/>
                    </a:lnTo>
                    <a:lnTo>
                      <a:pt x="138" y="170"/>
                    </a:lnTo>
                    <a:lnTo>
                      <a:pt x="147" y="150"/>
                    </a:lnTo>
                    <a:lnTo>
                      <a:pt x="149" y="139"/>
                    </a:lnTo>
                    <a:lnTo>
                      <a:pt x="154" y="13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295"/>
              <p:cNvSpPr>
                <a:spLocks noChangeAspect="1"/>
              </p:cNvSpPr>
              <p:nvPr/>
            </p:nvSpPr>
            <p:spPr bwMode="gray">
              <a:xfrm>
                <a:off x="1271" y="1070"/>
                <a:ext cx="40" cy="39"/>
              </a:xfrm>
              <a:custGeom>
                <a:avLst/>
                <a:gdLst/>
                <a:ahLst/>
                <a:cxnLst>
                  <a:cxn ang="0">
                    <a:pos x="76" y="19"/>
                  </a:cxn>
                  <a:cxn ang="0">
                    <a:pos x="84" y="23"/>
                  </a:cxn>
                  <a:cxn ang="0">
                    <a:pos x="84" y="19"/>
                  </a:cxn>
                  <a:cxn ang="0">
                    <a:pos x="95" y="13"/>
                  </a:cxn>
                  <a:cxn ang="0">
                    <a:pos x="127" y="7"/>
                  </a:cxn>
                  <a:cxn ang="0">
                    <a:pos x="128" y="13"/>
                  </a:cxn>
                  <a:cxn ang="0">
                    <a:pos x="138" y="16"/>
                  </a:cxn>
                  <a:cxn ang="0">
                    <a:pos x="145" y="5"/>
                  </a:cxn>
                  <a:cxn ang="0">
                    <a:pos x="172" y="0"/>
                  </a:cxn>
                  <a:cxn ang="0">
                    <a:pos x="198" y="8"/>
                  </a:cxn>
                  <a:cxn ang="0">
                    <a:pos x="200" y="21"/>
                  </a:cxn>
                  <a:cxn ang="0">
                    <a:pos x="199" y="37"/>
                  </a:cxn>
                  <a:cxn ang="0">
                    <a:pos x="194" y="46"/>
                  </a:cxn>
                  <a:cxn ang="0">
                    <a:pos x="149" y="60"/>
                  </a:cxn>
                  <a:cxn ang="0">
                    <a:pos x="135" y="60"/>
                  </a:cxn>
                  <a:cxn ang="0">
                    <a:pos x="134" y="65"/>
                  </a:cxn>
                  <a:cxn ang="0">
                    <a:pos x="127" y="70"/>
                  </a:cxn>
                  <a:cxn ang="0">
                    <a:pos x="134" y="76"/>
                  </a:cxn>
                  <a:cxn ang="0">
                    <a:pos x="129" y="80"/>
                  </a:cxn>
                  <a:cxn ang="0">
                    <a:pos x="105" y="81"/>
                  </a:cxn>
                  <a:cxn ang="0">
                    <a:pos x="107" y="85"/>
                  </a:cxn>
                  <a:cxn ang="0">
                    <a:pos x="107" y="97"/>
                  </a:cxn>
                  <a:cxn ang="0">
                    <a:pos x="114" y="87"/>
                  </a:cxn>
                  <a:cxn ang="0">
                    <a:pos x="116" y="94"/>
                  </a:cxn>
                  <a:cxn ang="0">
                    <a:pos x="111" y="104"/>
                  </a:cxn>
                  <a:cxn ang="0">
                    <a:pos x="123" y="92"/>
                  </a:cxn>
                  <a:cxn ang="0">
                    <a:pos x="129" y="92"/>
                  </a:cxn>
                  <a:cxn ang="0">
                    <a:pos x="129" y="104"/>
                  </a:cxn>
                  <a:cxn ang="0">
                    <a:pos x="134" y="99"/>
                  </a:cxn>
                  <a:cxn ang="0">
                    <a:pos x="135" y="87"/>
                  </a:cxn>
                  <a:cxn ang="0">
                    <a:pos x="140" y="81"/>
                  </a:cxn>
                  <a:cxn ang="0">
                    <a:pos x="144" y="89"/>
                  </a:cxn>
                  <a:cxn ang="0">
                    <a:pos x="155" y="92"/>
                  </a:cxn>
                  <a:cxn ang="0">
                    <a:pos x="173" y="87"/>
                  </a:cxn>
                  <a:cxn ang="0">
                    <a:pos x="177" y="115"/>
                  </a:cxn>
                  <a:cxn ang="0">
                    <a:pos x="173" y="150"/>
                  </a:cxn>
                  <a:cxn ang="0">
                    <a:pos x="168" y="157"/>
                  </a:cxn>
                  <a:cxn ang="0">
                    <a:pos x="161" y="163"/>
                  </a:cxn>
                  <a:cxn ang="0">
                    <a:pos x="125" y="177"/>
                  </a:cxn>
                  <a:cxn ang="0">
                    <a:pos x="117" y="172"/>
                  </a:cxn>
                  <a:cxn ang="0">
                    <a:pos x="76" y="195"/>
                  </a:cxn>
                  <a:cxn ang="0">
                    <a:pos x="64" y="195"/>
                  </a:cxn>
                  <a:cxn ang="0">
                    <a:pos x="52" y="190"/>
                  </a:cxn>
                  <a:cxn ang="0">
                    <a:pos x="46" y="179"/>
                  </a:cxn>
                  <a:cxn ang="0">
                    <a:pos x="44" y="169"/>
                  </a:cxn>
                  <a:cxn ang="0">
                    <a:pos x="14" y="158"/>
                  </a:cxn>
                  <a:cxn ang="0">
                    <a:pos x="6" y="148"/>
                  </a:cxn>
                  <a:cxn ang="0">
                    <a:pos x="6" y="136"/>
                  </a:cxn>
                  <a:cxn ang="0">
                    <a:pos x="9" y="129"/>
                  </a:cxn>
                  <a:cxn ang="0">
                    <a:pos x="6" y="118"/>
                  </a:cxn>
                  <a:cxn ang="0">
                    <a:pos x="6" y="102"/>
                  </a:cxn>
                  <a:cxn ang="0">
                    <a:pos x="0" y="83"/>
                  </a:cxn>
                  <a:cxn ang="0">
                    <a:pos x="4" y="61"/>
                  </a:cxn>
                  <a:cxn ang="0">
                    <a:pos x="8" y="56"/>
                  </a:cxn>
                  <a:cxn ang="0">
                    <a:pos x="32" y="49"/>
                  </a:cxn>
                  <a:cxn ang="0">
                    <a:pos x="37" y="39"/>
                  </a:cxn>
                  <a:cxn ang="0">
                    <a:pos x="46" y="33"/>
                  </a:cxn>
                  <a:cxn ang="0">
                    <a:pos x="54" y="37"/>
                  </a:cxn>
                  <a:cxn ang="0">
                    <a:pos x="63" y="23"/>
                  </a:cxn>
                  <a:cxn ang="0">
                    <a:pos x="71" y="23"/>
                  </a:cxn>
                  <a:cxn ang="0">
                    <a:pos x="76" y="19"/>
                  </a:cxn>
                </a:cxnLst>
                <a:rect l="0" t="0" r="r" b="b"/>
                <a:pathLst>
                  <a:path w="200" h="195">
                    <a:moveTo>
                      <a:pt x="76" y="19"/>
                    </a:moveTo>
                    <a:lnTo>
                      <a:pt x="84" y="23"/>
                    </a:lnTo>
                    <a:lnTo>
                      <a:pt x="84" y="19"/>
                    </a:lnTo>
                    <a:lnTo>
                      <a:pt x="95" y="13"/>
                    </a:lnTo>
                    <a:lnTo>
                      <a:pt x="127" y="7"/>
                    </a:lnTo>
                    <a:lnTo>
                      <a:pt x="128" y="13"/>
                    </a:lnTo>
                    <a:lnTo>
                      <a:pt x="138" y="16"/>
                    </a:lnTo>
                    <a:lnTo>
                      <a:pt x="145" y="5"/>
                    </a:lnTo>
                    <a:lnTo>
                      <a:pt x="172" y="0"/>
                    </a:lnTo>
                    <a:lnTo>
                      <a:pt x="198" y="8"/>
                    </a:lnTo>
                    <a:lnTo>
                      <a:pt x="200" y="21"/>
                    </a:lnTo>
                    <a:lnTo>
                      <a:pt x="199" y="37"/>
                    </a:lnTo>
                    <a:lnTo>
                      <a:pt x="194" y="46"/>
                    </a:lnTo>
                    <a:lnTo>
                      <a:pt x="149" y="60"/>
                    </a:lnTo>
                    <a:lnTo>
                      <a:pt x="135" y="60"/>
                    </a:lnTo>
                    <a:lnTo>
                      <a:pt x="134" y="65"/>
                    </a:lnTo>
                    <a:lnTo>
                      <a:pt x="127" y="70"/>
                    </a:lnTo>
                    <a:lnTo>
                      <a:pt x="134" y="76"/>
                    </a:lnTo>
                    <a:lnTo>
                      <a:pt x="129" y="80"/>
                    </a:lnTo>
                    <a:lnTo>
                      <a:pt x="105" y="81"/>
                    </a:lnTo>
                    <a:lnTo>
                      <a:pt x="107" y="85"/>
                    </a:lnTo>
                    <a:lnTo>
                      <a:pt x="107" y="97"/>
                    </a:lnTo>
                    <a:lnTo>
                      <a:pt x="114" y="87"/>
                    </a:lnTo>
                    <a:lnTo>
                      <a:pt x="116" y="94"/>
                    </a:lnTo>
                    <a:lnTo>
                      <a:pt x="111" y="104"/>
                    </a:lnTo>
                    <a:lnTo>
                      <a:pt x="123" y="92"/>
                    </a:lnTo>
                    <a:lnTo>
                      <a:pt x="129" y="92"/>
                    </a:lnTo>
                    <a:lnTo>
                      <a:pt x="129" y="104"/>
                    </a:lnTo>
                    <a:lnTo>
                      <a:pt x="134" y="99"/>
                    </a:lnTo>
                    <a:lnTo>
                      <a:pt x="135" y="87"/>
                    </a:lnTo>
                    <a:lnTo>
                      <a:pt x="140" y="81"/>
                    </a:lnTo>
                    <a:lnTo>
                      <a:pt x="144" y="89"/>
                    </a:lnTo>
                    <a:lnTo>
                      <a:pt x="155" y="92"/>
                    </a:lnTo>
                    <a:lnTo>
                      <a:pt x="173" y="87"/>
                    </a:lnTo>
                    <a:lnTo>
                      <a:pt x="177" y="115"/>
                    </a:lnTo>
                    <a:lnTo>
                      <a:pt x="173" y="150"/>
                    </a:lnTo>
                    <a:lnTo>
                      <a:pt x="168" y="157"/>
                    </a:lnTo>
                    <a:lnTo>
                      <a:pt x="161" y="163"/>
                    </a:lnTo>
                    <a:lnTo>
                      <a:pt x="125" y="177"/>
                    </a:lnTo>
                    <a:lnTo>
                      <a:pt x="117" y="172"/>
                    </a:lnTo>
                    <a:lnTo>
                      <a:pt x="76" y="195"/>
                    </a:lnTo>
                    <a:lnTo>
                      <a:pt x="64" y="195"/>
                    </a:lnTo>
                    <a:lnTo>
                      <a:pt x="52" y="190"/>
                    </a:lnTo>
                    <a:lnTo>
                      <a:pt x="46" y="179"/>
                    </a:lnTo>
                    <a:lnTo>
                      <a:pt x="44" y="169"/>
                    </a:lnTo>
                    <a:lnTo>
                      <a:pt x="14" y="158"/>
                    </a:lnTo>
                    <a:lnTo>
                      <a:pt x="6" y="148"/>
                    </a:lnTo>
                    <a:lnTo>
                      <a:pt x="6" y="136"/>
                    </a:lnTo>
                    <a:lnTo>
                      <a:pt x="9" y="129"/>
                    </a:lnTo>
                    <a:lnTo>
                      <a:pt x="6" y="118"/>
                    </a:lnTo>
                    <a:lnTo>
                      <a:pt x="6" y="102"/>
                    </a:lnTo>
                    <a:lnTo>
                      <a:pt x="0" y="83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32" y="49"/>
                    </a:lnTo>
                    <a:lnTo>
                      <a:pt x="37" y="39"/>
                    </a:lnTo>
                    <a:lnTo>
                      <a:pt x="46" y="33"/>
                    </a:lnTo>
                    <a:lnTo>
                      <a:pt x="54" y="37"/>
                    </a:lnTo>
                    <a:lnTo>
                      <a:pt x="63" y="23"/>
                    </a:lnTo>
                    <a:lnTo>
                      <a:pt x="71" y="23"/>
                    </a:lnTo>
                    <a:lnTo>
                      <a:pt x="76" y="1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296"/>
              <p:cNvSpPr>
                <a:spLocks noChangeAspect="1"/>
              </p:cNvSpPr>
              <p:nvPr/>
            </p:nvSpPr>
            <p:spPr bwMode="gray">
              <a:xfrm>
                <a:off x="1271" y="1035"/>
                <a:ext cx="44" cy="26"/>
              </a:xfrm>
              <a:custGeom>
                <a:avLst/>
                <a:gdLst/>
                <a:ahLst/>
                <a:cxnLst>
                  <a:cxn ang="0">
                    <a:pos x="184" y="32"/>
                  </a:cxn>
                  <a:cxn ang="0">
                    <a:pos x="188" y="31"/>
                  </a:cxn>
                  <a:cxn ang="0">
                    <a:pos x="192" y="46"/>
                  </a:cxn>
                  <a:cxn ang="0">
                    <a:pos x="207" y="47"/>
                  </a:cxn>
                  <a:cxn ang="0">
                    <a:pos x="208" y="57"/>
                  </a:cxn>
                  <a:cxn ang="0">
                    <a:pos x="216" y="66"/>
                  </a:cxn>
                  <a:cxn ang="0">
                    <a:pos x="216" y="74"/>
                  </a:cxn>
                  <a:cxn ang="0">
                    <a:pos x="219" y="80"/>
                  </a:cxn>
                  <a:cxn ang="0">
                    <a:pos x="219" y="101"/>
                  </a:cxn>
                  <a:cxn ang="0">
                    <a:pos x="216" y="117"/>
                  </a:cxn>
                  <a:cxn ang="0">
                    <a:pos x="208" y="122"/>
                  </a:cxn>
                  <a:cxn ang="0">
                    <a:pos x="195" y="126"/>
                  </a:cxn>
                  <a:cxn ang="0">
                    <a:pos x="188" y="121"/>
                  </a:cxn>
                  <a:cxn ang="0">
                    <a:pos x="160" y="131"/>
                  </a:cxn>
                  <a:cxn ang="0">
                    <a:pos x="148" y="127"/>
                  </a:cxn>
                  <a:cxn ang="0">
                    <a:pos x="130" y="105"/>
                  </a:cxn>
                  <a:cxn ang="0">
                    <a:pos x="121" y="104"/>
                  </a:cxn>
                  <a:cxn ang="0">
                    <a:pos x="114" y="94"/>
                  </a:cxn>
                  <a:cxn ang="0">
                    <a:pos x="109" y="97"/>
                  </a:cxn>
                  <a:cxn ang="0">
                    <a:pos x="107" y="90"/>
                  </a:cxn>
                  <a:cxn ang="0">
                    <a:pos x="107" y="105"/>
                  </a:cxn>
                  <a:cxn ang="0">
                    <a:pos x="111" y="117"/>
                  </a:cxn>
                  <a:cxn ang="0">
                    <a:pos x="105" y="120"/>
                  </a:cxn>
                  <a:cxn ang="0">
                    <a:pos x="107" y="131"/>
                  </a:cxn>
                  <a:cxn ang="0">
                    <a:pos x="86" y="133"/>
                  </a:cxn>
                  <a:cxn ang="0">
                    <a:pos x="78" y="111"/>
                  </a:cxn>
                  <a:cxn ang="0">
                    <a:pos x="60" y="107"/>
                  </a:cxn>
                  <a:cxn ang="0">
                    <a:pos x="57" y="99"/>
                  </a:cxn>
                  <a:cxn ang="0">
                    <a:pos x="49" y="101"/>
                  </a:cxn>
                  <a:cxn ang="0">
                    <a:pos x="51" y="107"/>
                  </a:cxn>
                  <a:cxn ang="0">
                    <a:pos x="51" y="110"/>
                  </a:cxn>
                  <a:cxn ang="0">
                    <a:pos x="43" y="107"/>
                  </a:cxn>
                  <a:cxn ang="0">
                    <a:pos x="31" y="115"/>
                  </a:cxn>
                  <a:cxn ang="0">
                    <a:pos x="32" y="124"/>
                  </a:cxn>
                  <a:cxn ang="0">
                    <a:pos x="31" y="132"/>
                  </a:cxn>
                  <a:cxn ang="0">
                    <a:pos x="28" y="126"/>
                  </a:cxn>
                  <a:cxn ang="0">
                    <a:pos x="15" y="133"/>
                  </a:cxn>
                  <a:cxn ang="0">
                    <a:pos x="8" y="131"/>
                  </a:cxn>
                  <a:cxn ang="0">
                    <a:pos x="6" y="120"/>
                  </a:cxn>
                  <a:cxn ang="0">
                    <a:pos x="0" y="120"/>
                  </a:cxn>
                  <a:cxn ang="0">
                    <a:pos x="8" y="94"/>
                  </a:cxn>
                  <a:cxn ang="0">
                    <a:pos x="23" y="79"/>
                  </a:cxn>
                  <a:cxn ang="0">
                    <a:pos x="27" y="84"/>
                  </a:cxn>
                  <a:cxn ang="0">
                    <a:pos x="36" y="81"/>
                  </a:cxn>
                  <a:cxn ang="0">
                    <a:pos x="36" y="75"/>
                  </a:cxn>
                  <a:cxn ang="0">
                    <a:pos x="53" y="62"/>
                  </a:cxn>
                  <a:cxn ang="0">
                    <a:pos x="85" y="54"/>
                  </a:cxn>
                  <a:cxn ang="0">
                    <a:pos x="105" y="45"/>
                  </a:cxn>
                  <a:cxn ang="0">
                    <a:pos x="117" y="19"/>
                  </a:cxn>
                  <a:cxn ang="0">
                    <a:pos x="121" y="26"/>
                  </a:cxn>
                  <a:cxn ang="0">
                    <a:pos x="140" y="3"/>
                  </a:cxn>
                  <a:cxn ang="0">
                    <a:pos x="159" y="0"/>
                  </a:cxn>
                  <a:cxn ang="0">
                    <a:pos x="164" y="5"/>
                  </a:cxn>
                  <a:cxn ang="0">
                    <a:pos x="164" y="13"/>
                  </a:cxn>
                  <a:cxn ang="0">
                    <a:pos x="168" y="13"/>
                  </a:cxn>
                  <a:cxn ang="0">
                    <a:pos x="171" y="21"/>
                  </a:cxn>
                  <a:cxn ang="0">
                    <a:pos x="184" y="26"/>
                  </a:cxn>
                  <a:cxn ang="0">
                    <a:pos x="184" y="32"/>
                  </a:cxn>
                </a:cxnLst>
                <a:rect l="0" t="0" r="r" b="b"/>
                <a:pathLst>
                  <a:path w="219" h="133">
                    <a:moveTo>
                      <a:pt x="184" y="32"/>
                    </a:moveTo>
                    <a:lnTo>
                      <a:pt x="188" y="31"/>
                    </a:lnTo>
                    <a:lnTo>
                      <a:pt x="192" y="46"/>
                    </a:lnTo>
                    <a:lnTo>
                      <a:pt x="207" y="47"/>
                    </a:lnTo>
                    <a:lnTo>
                      <a:pt x="208" y="57"/>
                    </a:lnTo>
                    <a:lnTo>
                      <a:pt x="216" y="66"/>
                    </a:lnTo>
                    <a:lnTo>
                      <a:pt x="216" y="74"/>
                    </a:lnTo>
                    <a:lnTo>
                      <a:pt x="219" y="80"/>
                    </a:lnTo>
                    <a:lnTo>
                      <a:pt x="219" y="101"/>
                    </a:lnTo>
                    <a:lnTo>
                      <a:pt x="216" y="117"/>
                    </a:lnTo>
                    <a:lnTo>
                      <a:pt x="208" y="122"/>
                    </a:lnTo>
                    <a:lnTo>
                      <a:pt x="195" y="126"/>
                    </a:lnTo>
                    <a:lnTo>
                      <a:pt x="188" y="121"/>
                    </a:lnTo>
                    <a:lnTo>
                      <a:pt x="160" y="131"/>
                    </a:lnTo>
                    <a:lnTo>
                      <a:pt x="148" y="127"/>
                    </a:lnTo>
                    <a:lnTo>
                      <a:pt x="130" y="105"/>
                    </a:lnTo>
                    <a:lnTo>
                      <a:pt x="121" y="104"/>
                    </a:lnTo>
                    <a:lnTo>
                      <a:pt x="114" y="94"/>
                    </a:lnTo>
                    <a:lnTo>
                      <a:pt x="109" y="97"/>
                    </a:lnTo>
                    <a:lnTo>
                      <a:pt x="107" y="90"/>
                    </a:lnTo>
                    <a:lnTo>
                      <a:pt x="107" y="105"/>
                    </a:lnTo>
                    <a:lnTo>
                      <a:pt x="111" y="117"/>
                    </a:lnTo>
                    <a:lnTo>
                      <a:pt x="105" y="120"/>
                    </a:lnTo>
                    <a:lnTo>
                      <a:pt x="107" y="131"/>
                    </a:lnTo>
                    <a:lnTo>
                      <a:pt x="86" y="133"/>
                    </a:lnTo>
                    <a:lnTo>
                      <a:pt x="78" y="111"/>
                    </a:lnTo>
                    <a:lnTo>
                      <a:pt x="60" y="107"/>
                    </a:lnTo>
                    <a:lnTo>
                      <a:pt x="57" y="99"/>
                    </a:lnTo>
                    <a:lnTo>
                      <a:pt x="49" y="101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3" y="107"/>
                    </a:lnTo>
                    <a:lnTo>
                      <a:pt x="31" y="115"/>
                    </a:lnTo>
                    <a:lnTo>
                      <a:pt x="32" y="124"/>
                    </a:lnTo>
                    <a:lnTo>
                      <a:pt x="31" y="132"/>
                    </a:lnTo>
                    <a:lnTo>
                      <a:pt x="28" y="126"/>
                    </a:lnTo>
                    <a:lnTo>
                      <a:pt x="15" y="133"/>
                    </a:lnTo>
                    <a:lnTo>
                      <a:pt x="8" y="131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8" y="94"/>
                    </a:lnTo>
                    <a:lnTo>
                      <a:pt x="23" y="79"/>
                    </a:lnTo>
                    <a:lnTo>
                      <a:pt x="27" y="84"/>
                    </a:lnTo>
                    <a:lnTo>
                      <a:pt x="36" y="81"/>
                    </a:lnTo>
                    <a:lnTo>
                      <a:pt x="36" y="75"/>
                    </a:lnTo>
                    <a:lnTo>
                      <a:pt x="53" y="62"/>
                    </a:lnTo>
                    <a:lnTo>
                      <a:pt x="85" y="54"/>
                    </a:lnTo>
                    <a:lnTo>
                      <a:pt x="105" y="45"/>
                    </a:lnTo>
                    <a:lnTo>
                      <a:pt x="117" y="19"/>
                    </a:lnTo>
                    <a:lnTo>
                      <a:pt x="121" y="26"/>
                    </a:lnTo>
                    <a:lnTo>
                      <a:pt x="140" y="3"/>
                    </a:lnTo>
                    <a:lnTo>
                      <a:pt x="159" y="0"/>
                    </a:lnTo>
                    <a:lnTo>
                      <a:pt x="164" y="5"/>
                    </a:lnTo>
                    <a:lnTo>
                      <a:pt x="164" y="13"/>
                    </a:lnTo>
                    <a:lnTo>
                      <a:pt x="168" y="13"/>
                    </a:lnTo>
                    <a:lnTo>
                      <a:pt x="171" y="21"/>
                    </a:lnTo>
                    <a:lnTo>
                      <a:pt x="184" y="26"/>
                    </a:lnTo>
                    <a:lnTo>
                      <a:pt x="18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297"/>
              <p:cNvSpPr>
                <a:spLocks noChangeAspect="1"/>
              </p:cNvSpPr>
              <p:nvPr/>
            </p:nvSpPr>
            <p:spPr bwMode="gray">
              <a:xfrm>
                <a:off x="1461" y="1086"/>
                <a:ext cx="33" cy="21"/>
              </a:xfrm>
              <a:custGeom>
                <a:avLst/>
                <a:gdLst/>
                <a:ahLst/>
                <a:cxnLst>
                  <a:cxn ang="0">
                    <a:pos x="61" y="15"/>
                  </a:cxn>
                  <a:cxn ang="0">
                    <a:pos x="70" y="20"/>
                  </a:cxn>
                  <a:cxn ang="0">
                    <a:pos x="73" y="12"/>
                  </a:cxn>
                  <a:cxn ang="0">
                    <a:pos x="89" y="10"/>
                  </a:cxn>
                  <a:cxn ang="0">
                    <a:pos x="89" y="15"/>
                  </a:cxn>
                  <a:cxn ang="0">
                    <a:pos x="103" y="20"/>
                  </a:cxn>
                  <a:cxn ang="0">
                    <a:pos x="106" y="15"/>
                  </a:cxn>
                  <a:cxn ang="0">
                    <a:pos x="124" y="26"/>
                  </a:cxn>
                  <a:cxn ang="0">
                    <a:pos x="135" y="25"/>
                  </a:cxn>
                  <a:cxn ang="0">
                    <a:pos x="140" y="15"/>
                  </a:cxn>
                  <a:cxn ang="0">
                    <a:pos x="147" y="25"/>
                  </a:cxn>
                  <a:cxn ang="0">
                    <a:pos x="158" y="30"/>
                  </a:cxn>
                  <a:cxn ang="0">
                    <a:pos x="164" y="44"/>
                  </a:cxn>
                  <a:cxn ang="0">
                    <a:pos x="162" y="49"/>
                  </a:cxn>
                  <a:cxn ang="0">
                    <a:pos x="151" y="52"/>
                  </a:cxn>
                  <a:cxn ang="0">
                    <a:pos x="148" y="57"/>
                  </a:cxn>
                  <a:cxn ang="0">
                    <a:pos x="151" y="62"/>
                  </a:cxn>
                  <a:cxn ang="0">
                    <a:pos x="152" y="71"/>
                  </a:cxn>
                  <a:cxn ang="0">
                    <a:pos x="149" y="85"/>
                  </a:cxn>
                  <a:cxn ang="0">
                    <a:pos x="151" y="91"/>
                  </a:cxn>
                  <a:cxn ang="0">
                    <a:pos x="146" y="101"/>
                  </a:cxn>
                  <a:cxn ang="0">
                    <a:pos x="126" y="103"/>
                  </a:cxn>
                  <a:cxn ang="0">
                    <a:pos x="105" y="98"/>
                  </a:cxn>
                  <a:cxn ang="0">
                    <a:pos x="99" y="91"/>
                  </a:cxn>
                  <a:cxn ang="0">
                    <a:pos x="82" y="93"/>
                  </a:cxn>
                  <a:cxn ang="0">
                    <a:pos x="81" y="89"/>
                  </a:cxn>
                  <a:cxn ang="0">
                    <a:pos x="65" y="97"/>
                  </a:cxn>
                  <a:cxn ang="0">
                    <a:pos x="63" y="92"/>
                  </a:cxn>
                  <a:cxn ang="0">
                    <a:pos x="54" y="87"/>
                  </a:cxn>
                  <a:cxn ang="0">
                    <a:pos x="34" y="87"/>
                  </a:cxn>
                  <a:cxn ang="0">
                    <a:pos x="24" y="76"/>
                  </a:cxn>
                  <a:cxn ang="0">
                    <a:pos x="17" y="76"/>
                  </a:cxn>
                  <a:cxn ang="0">
                    <a:pos x="7" y="63"/>
                  </a:cxn>
                  <a:cxn ang="0">
                    <a:pos x="3" y="52"/>
                  </a:cxn>
                  <a:cxn ang="0">
                    <a:pos x="3" y="44"/>
                  </a:cxn>
                  <a:cxn ang="0">
                    <a:pos x="0" y="42"/>
                  </a:cxn>
                  <a:cxn ang="0">
                    <a:pos x="2" y="30"/>
                  </a:cxn>
                  <a:cxn ang="0">
                    <a:pos x="13" y="20"/>
                  </a:cxn>
                  <a:cxn ang="0">
                    <a:pos x="30" y="15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5" y="15"/>
                  </a:cxn>
                  <a:cxn ang="0">
                    <a:pos x="50" y="12"/>
                  </a:cxn>
                  <a:cxn ang="0">
                    <a:pos x="54" y="17"/>
                  </a:cxn>
                  <a:cxn ang="0">
                    <a:pos x="61" y="15"/>
                  </a:cxn>
                </a:cxnLst>
                <a:rect l="0" t="0" r="r" b="b"/>
                <a:pathLst>
                  <a:path w="164" h="103">
                    <a:moveTo>
                      <a:pt x="61" y="15"/>
                    </a:moveTo>
                    <a:lnTo>
                      <a:pt x="70" y="20"/>
                    </a:lnTo>
                    <a:lnTo>
                      <a:pt x="73" y="12"/>
                    </a:lnTo>
                    <a:lnTo>
                      <a:pt x="89" y="10"/>
                    </a:lnTo>
                    <a:lnTo>
                      <a:pt x="89" y="15"/>
                    </a:lnTo>
                    <a:lnTo>
                      <a:pt x="103" y="20"/>
                    </a:lnTo>
                    <a:lnTo>
                      <a:pt x="106" y="15"/>
                    </a:lnTo>
                    <a:lnTo>
                      <a:pt x="124" y="26"/>
                    </a:lnTo>
                    <a:lnTo>
                      <a:pt x="135" y="25"/>
                    </a:lnTo>
                    <a:lnTo>
                      <a:pt x="140" y="15"/>
                    </a:lnTo>
                    <a:lnTo>
                      <a:pt x="147" y="25"/>
                    </a:lnTo>
                    <a:lnTo>
                      <a:pt x="158" y="30"/>
                    </a:lnTo>
                    <a:lnTo>
                      <a:pt x="164" y="44"/>
                    </a:lnTo>
                    <a:lnTo>
                      <a:pt x="162" y="49"/>
                    </a:lnTo>
                    <a:lnTo>
                      <a:pt x="151" y="52"/>
                    </a:lnTo>
                    <a:lnTo>
                      <a:pt x="148" y="57"/>
                    </a:lnTo>
                    <a:lnTo>
                      <a:pt x="151" y="62"/>
                    </a:lnTo>
                    <a:lnTo>
                      <a:pt x="152" y="71"/>
                    </a:lnTo>
                    <a:lnTo>
                      <a:pt x="149" y="85"/>
                    </a:lnTo>
                    <a:lnTo>
                      <a:pt x="151" y="91"/>
                    </a:lnTo>
                    <a:lnTo>
                      <a:pt x="146" y="101"/>
                    </a:lnTo>
                    <a:lnTo>
                      <a:pt x="126" y="103"/>
                    </a:lnTo>
                    <a:lnTo>
                      <a:pt x="105" y="98"/>
                    </a:lnTo>
                    <a:lnTo>
                      <a:pt x="99" y="91"/>
                    </a:lnTo>
                    <a:lnTo>
                      <a:pt x="82" y="93"/>
                    </a:lnTo>
                    <a:lnTo>
                      <a:pt x="81" y="89"/>
                    </a:lnTo>
                    <a:lnTo>
                      <a:pt x="65" y="97"/>
                    </a:lnTo>
                    <a:lnTo>
                      <a:pt x="63" y="92"/>
                    </a:lnTo>
                    <a:lnTo>
                      <a:pt x="54" y="87"/>
                    </a:lnTo>
                    <a:lnTo>
                      <a:pt x="34" y="87"/>
                    </a:lnTo>
                    <a:lnTo>
                      <a:pt x="24" y="76"/>
                    </a:lnTo>
                    <a:lnTo>
                      <a:pt x="17" y="76"/>
                    </a:lnTo>
                    <a:lnTo>
                      <a:pt x="7" y="63"/>
                    </a:lnTo>
                    <a:lnTo>
                      <a:pt x="3" y="52"/>
                    </a:lnTo>
                    <a:lnTo>
                      <a:pt x="3" y="44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13" y="20"/>
                    </a:lnTo>
                    <a:lnTo>
                      <a:pt x="30" y="15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5"/>
                    </a:lnTo>
                    <a:lnTo>
                      <a:pt x="50" y="12"/>
                    </a:lnTo>
                    <a:lnTo>
                      <a:pt x="54" y="17"/>
                    </a:lnTo>
                    <a:lnTo>
                      <a:pt x="6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Freeform 298"/>
              <p:cNvSpPr>
                <a:spLocks noChangeAspect="1"/>
              </p:cNvSpPr>
              <p:nvPr/>
            </p:nvSpPr>
            <p:spPr bwMode="gray">
              <a:xfrm>
                <a:off x="1452" y="1121"/>
                <a:ext cx="189" cy="119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19" y="52"/>
                  </a:cxn>
                  <a:cxn ang="0">
                    <a:pos x="3" y="68"/>
                  </a:cxn>
                  <a:cxn ang="0">
                    <a:pos x="37" y="106"/>
                  </a:cxn>
                  <a:cxn ang="0">
                    <a:pos x="110" y="210"/>
                  </a:cxn>
                  <a:cxn ang="0">
                    <a:pos x="169" y="197"/>
                  </a:cxn>
                  <a:cxn ang="0">
                    <a:pos x="197" y="176"/>
                  </a:cxn>
                  <a:cxn ang="0">
                    <a:pos x="229" y="268"/>
                  </a:cxn>
                  <a:cxn ang="0">
                    <a:pos x="266" y="354"/>
                  </a:cxn>
                  <a:cxn ang="0">
                    <a:pos x="245" y="454"/>
                  </a:cxn>
                  <a:cxn ang="0">
                    <a:pos x="271" y="534"/>
                  </a:cxn>
                  <a:cxn ang="0">
                    <a:pos x="307" y="537"/>
                  </a:cxn>
                  <a:cxn ang="0">
                    <a:pos x="345" y="559"/>
                  </a:cxn>
                  <a:cxn ang="0">
                    <a:pos x="397" y="580"/>
                  </a:cxn>
                  <a:cxn ang="0">
                    <a:pos x="412" y="527"/>
                  </a:cxn>
                  <a:cxn ang="0">
                    <a:pos x="443" y="517"/>
                  </a:cxn>
                  <a:cxn ang="0">
                    <a:pos x="466" y="591"/>
                  </a:cxn>
                  <a:cxn ang="0">
                    <a:pos x="517" y="575"/>
                  </a:cxn>
                  <a:cxn ang="0">
                    <a:pos x="559" y="579"/>
                  </a:cxn>
                  <a:cxn ang="0">
                    <a:pos x="590" y="579"/>
                  </a:cxn>
                  <a:cxn ang="0">
                    <a:pos x="640" y="585"/>
                  </a:cxn>
                  <a:cxn ang="0">
                    <a:pos x="658" y="580"/>
                  </a:cxn>
                  <a:cxn ang="0">
                    <a:pos x="728" y="497"/>
                  </a:cxn>
                  <a:cxn ang="0">
                    <a:pos x="775" y="582"/>
                  </a:cxn>
                  <a:cxn ang="0">
                    <a:pos x="837" y="579"/>
                  </a:cxn>
                  <a:cxn ang="0">
                    <a:pos x="913" y="528"/>
                  </a:cxn>
                  <a:cxn ang="0">
                    <a:pos x="917" y="453"/>
                  </a:cxn>
                  <a:cxn ang="0">
                    <a:pos x="936" y="376"/>
                  </a:cxn>
                  <a:cxn ang="0">
                    <a:pos x="912" y="346"/>
                  </a:cxn>
                  <a:cxn ang="0">
                    <a:pos x="859" y="302"/>
                  </a:cxn>
                  <a:cxn ang="0">
                    <a:pos x="737" y="302"/>
                  </a:cxn>
                  <a:cxn ang="0">
                    <a:pos x="670" y="330"/>
                  </a:cxn>
                  <a:cxn ang="0">
                    <a:pos x="635" y="348"/>
                  </a:cxn>
                  <a:cxn ang="0">
                    <a:pos x="610" y="361"/>
                  </a:cxn>
                  <a:cxn ang="0">
                    <a:pos x="617" y="399"/>
                  </a:cxn>
                  <a:cxn ang="0">
                    <a:pos x="560" y="386"/>
                  </a:cxn>
                  <a:cxn ang="0">
                    <a:pos x="503" y="386"/>
                  </a:cxn>
                  <a:cxn ang="0">
                    <a:pos x="465" y="383"/>
                  </a:cxn>
                  <a:cxn ang="0">
                    <a:pos x="436" y="348"/>
                  </a:cxn>
                  <a:cxn ang="0">
                    <a:pos x="407" y="357"/>
                  </a:cxn>
                  <a:cxn ang="0">
                    <a:pos x="390" y="354"/>
                  </a:cxn>
                  <a:cxn ang="0">
                    <a:pos x="381" y="306"/>
                  </a:cxn>
                  <a:cxn ang="0">
                    <a:pos x="358" y="279"/>
                  </a:cxn>
                  <a:cxn ang="0">
                    <a:pos x="327" y="289"/>
                  </a:cxn>
                  <a:cxn ang="0">
                    <a:pos x="354" y="263"/>
                  </a:cxn>
                  <a:cxn ang="0">
                    <a:pos x="325" y="246"/>
                  </a:cxn>
                  <a:cxn ang="0">
                    <a:pos x="296" y="206"/>
                  </a:cxn>
                  <a:cxn ang="0">
                    <a:pos x="347" y="232"/>
                  </a:cxn>
                  <a:cxn ang="0">
                    <a:pos x="418" y="193"/>
                  </a:cxn>
                  <a:cxn ang="0">
                    <a:pos x="344" y="172"/>
                  </a:cxn>
                  <a:cxn ang="0">
                    <a:pos x="323" y="144"/>
                  </a:cxn>
                  <a:cxn ang="0">
                    <a:pos x="350" y="139"/>
                  </a:cxn>
                  <a:cxn ang="0">
                    <a:pos x="293" y="95"/>
                  </a:cxn>
                  <a:cxn ang="0">
                    <a:pos x="232" y="123"/>
                  </a:cxn>
                  <a:cxn ang="0">
                    <a:pos x="192" y="123"/>
                  </a:cxn>
                  <a:cxn ang="0">
                    <a:pos x="176" y="36"/>
                  </a:cxn>
                  <a:cxn ang="0">
                    <a:pos x="111" y="15"/>
                  </a:cxn>
                </a:cxnLst>
                <a:rect l="0" t="0" r="r" b="b"/>
                <a:pathLst>
                  <a:path w="946" h="593">
                    <a:moveTo>
                      <a:pt x="111" y="15"/>
                    </a:moveTo>
                    <a:lnTo>
                      <a:pt x="101" y="17"/>
                    </a:lnTo>
                    <a:lnTo>
                      <a:pt x="79" y="2"/>
                    </a:lnTo>
                    <a:lnTo>
                      <a:pt x="60" y="0"/>
                    </a:lnTo>
                    <a:lnTo>
                      <a:pt x="27" y="11"/>
                    </a:lnTo>
                    <a:lnTo>
                      <a:pt x="27" y="21"/>
                    </a:lnTo>
                    <a:lnTo>
                      <a:pt x="21" y="27"/>
                    </a:lnTo>
                    <a:lnTo>
                      <a:pt x="6" y="25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8" y="48"/>
                    </a:lnTo>
                    <a:lnTo>
                      <a:pt x="19" y="52"/>
                    </a:lnTo>
                    <a:lnTo>
                      <a:pt x="31" y="66"/>
                    </a:lnTo>
                    <a:lnTo>
                      <a:pt x="36" y="72"/>
                    </a:lnTo>
                    <a:lnTo>
                      <a:pt x="37" y="76"/>
                    </a:lnTo>
                    <a:lnTo>
                      <a:pt x="21" y="76"/>
                    </a:lnTo>
                    <a:lnTo>
                      <a:pt x="6" y="64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6" y="90"/>
                    </a:lnTo>
                    <a:lnTo>
                      <a:pt x="24" y="92"/>
                    </a:lnTo>
                    <a:lnTo>
                      <a:pt x="25" y="99"/>
                    </a:lnTo>
                    <a:lnTo>
                      <a:pt x="35" y="108"/>
                    </a:lnTo>
                    <a:lnTo>
                      <a:pt x="37" y="106"/>
                    </a:lnTo>
                    <a:lnTo>
                      <a:pt x="45" y="122"/>
                    </a:lnTo>
                    <a:lnTo>
                      <a:pt x="52" y="120"/>
                    </a:lnTo>
                    <a:lnTo>
                      <a:pt x="72" y="167"/>
                    </a:lnTo>
                    <a:lnTo>
                      <a:pt x="91" y="169"/>
                    </a:lnTo>
                    <a:lnTo>
                      <a:pt x="101" y="179"/>
                    </a:lnTo>
                    <a:lnTo>
                      <a:pt x="110" y="210"/>
                    </a:lnTo>
                    <a:lnTo>
                      <a:pt x="111" y="192"/>
                    </a:lnTo>
                    <a:lnTo>
                      <a:pt x="118" y="201"/>
                    </a:lnTo>
                    <a:lnTo>
                      <a:pt x="169" y="210"/>
                    </a:lnTo>
                    <a:lnTo>
                      <a:pt x="175" y="209"/>
                    </a:lnTo>
                    <a:lnTo>
                      <a:pt x="167" y="204"/>
                    </a:lnTo>
                    <a:lnTo>
                      <a:pt x="169" y="197"/>
                    </a:lnTo>
                    <a:lnTo>
                      <a:pt x="176" y="194"/>
                    </a:lnTo>
                    <a:lnTo>
                      <a:pt x="177" y="197"/>
                    </a:lnTo>
                    <a:lnTo>
                      <a:pt x="185" y="192"/>
                    </a:lnTo>
                    <a:lnTo>
                      <a:pt x="191" y="187"/>
                    </a:lnTo>
                    <a:lnTo>
                      <a:pt x="192" y="181"/>
                    </a:lnTo>
                    <a:lnTo>
                      <a:pt x="197" y="176"/>
                    </a:lnTo>
                    <a:lnTo>
                      <a:pt x="207" y="183"/>
                    </a:lnTo>
                    <a:lnTo>
                      <a:pt x="210" y="203"/>
                    </a:lnTo>
                    <a:lnTo>
                      <a:pt x="216" y="216"/>
                    </a:lnTo>
                    <a:lnTo>
                      <a:pt x="224" y="230"/>
                    </a:lnTo>
                    <a:lnTo>
                      <a:pt x="229" y="253"/>
                    </a:lnTo>
                    <a:lnTo>
                      <a:pt x="229" y="268"/>
                    </a:lnTo>
                    <a:lnTo>
                      <a:pt x="234" y="271"/>
                    </a:lnTo>
                    <a:lnTo>
                      <a:pt x="246" y="289"/>
                    </a:lnTo>
                    <a:lnTo>
                      <a:pt x="255" y="306"/>
                    </a:lnTo>
                    <a:lnTo>
                      <a:pt x="256" y="328"/>
                    </a:lnTo>
                    <a:lnTo>
                      <a:pt x="258" y="345"/>
                    </a:lnTo>
                    <a:lnTo>
                      <a:pt x="266" y="354"/>
                    </a:lnTo>
                    <a:lnTo>
                      <a:pt x="253" y="367"/>
                    </a:lnTo>
                    <a:lnTo>
                      <a:pt x="239" y="397"/>
                    </a:lnTo>
                    <a:lnTo>
                      <a:pt x="245" y="400"/>
                    </a:lnTo>
                    <a:lnTo>
                      <a:pt x="240" y="426"/>
                    </a:lnTo>
                    <a:lnTo>
                      <a:pt x="239" y="437"/>
                    </a:lnTo>
                    <a:lnTo>
                      <a:pt x="245" y="454"/>
                    </a:lnTo>
                    <a:lnTo>
                      <a:pt x="264" y="450"/>
                    </a:lnTo>
                    <a:lnTo>
                      <a:pt x="261" y="466"/>
                    </a:lnTo>
                    <a:lnTo>
                      <a:pt x="256" y="481"/>
                    </a:lnTo>
                    <a:lnTo>
                      <a:pt x="258" y="507"/>
                    </a:lnTo>
                    <a:lnTo>
                      <a:pt x="257" y="518"/>
                    </a:lnTo>
                    <a:lnTo>
                      <a:pt x="271" y="534"/>
                    </a:lnTo>
                    <a:lnTo>
                      <a:pt x="288" y="540"/>
                    </a:lnTo>
                    <a:lnTo>
                      <a:pt x="282" y="543"/>
                    </a:lnTo>
                    <a:lnTo>
                      <a:pt x="283" y="551"/>
                    </a:lnTo>
                    <a:lnTo>
                      <a:pt x="288" y="558"/>
                    </a:lnTo>
                    <a:lnTo>
                      <a:pt x="306" y="554"/>
                    </a:lnTo>
                    <a:lnTo>
                      <a:pt x="307" y="537"/>
                    </a:lnTo>
                    <a:lnTo>
                      <a:pt x="312" y="533"/>
                    </a:lnTo>
                    <a:lnTo>
                      <a:pt x="330" y="517"/>
                    </a:lnTo>
                    <a:lnTo>
                      <a:pt x="318" y="537"/>
                    </a:lnTo>
                    <a:lnTo>
                      <a:pt x="334" y="560"/>
                    </a:lnTo>
                    <a:lnTo>
                      <a:pt x="334" y="533"/>
                    </a:lnTo>
                    <a:lnTo>
                      <a:pt x="345" y="559"/>
                    </a:lnTo>
                    <a:lnTo>
                      <a:pt x="355" y="559"/>
                    </a:lnTo>
                    <a:lnTo>
                      <a:pt x="352" y="569"/>
                    </a:lnTo>
                    <a:lnTo>
                      <a:pt x="363" y="572"/>
                    </a:lnTo>
                    <a:lnTo>
                      <a:pt x="366" y="564"/>
                    </a:lnTo>
                    <a:lnTo>
                      <a:pt x="369" y="577"/>
                    </a:lnTo>
                    <a:lnTo>
                      <a:pt x="397" y="580"/>
                    </a:lnTo>
                    <a:lnTo>
                      <a:pt x="417" y="558"/>
                    </a:lnTo>
                    <a:lnTo>
                      <a:pt x="416" y="553"/>
                    </a:lnTo>
                    <a:lnTo>
                      <a:pt x="404" y="542"/>
                    </a:lnTo>
                    <a:lnTo>
                      <a:pt x="407" y="529"/>
                    </a:lnTo>
                    <a:lnTo>
                      <a:pt x="404" y="529"/>
                    </a:lnTo>
                    <a:lnTo>
                      <a:pt x="412" y="527"/>
                    </a:lnTo>
                    <a:lnTo>
                      <a:pt x="419" y="531"/>
                    </a:lnTo>
                    <a:lnTo>
                      <a:pt x="418" y="517"/>
                    </a:lnTo>
                    <a:lnTo>
                      <a:pt x="425" y="540"/>
                    </a:lnTo>
                    <a:lnTo>
                      <a:pt x="431" y="550"/>
                    </a:lnTo>
                    <a:lnTo>
                      <a:pt x="441" y="531"/>
                    </a:lnTo>
                    <a:lnTo>
                      <a:pt x="443" y="517"/>
                    </a:lnTo>
                    <a:lnTo>
                      <a:pt x="447" y="518"/>
                    </a:lnTo>
                    <a:lnTo>
                      <a:pt x="456" y="528"/>
                    </a:lnTo>
                    <a:lnTo>
                      <a:pt x="456" y="538"/>
                    </a:lnTo>
                    <a:lnTo>
                      <a:pt x="452" y="561"/>
                    </a:lnTo>
                    <a:lnTo>
                      <a:pt x="451" y="585"/>
                    </a:lnTo>
                    <a:lnTo>
                      <a:pt x="466" y="591"/>
                    </a:lnTo>
                    <a:lnTo>
                      <a:pt x="474" y="585"/>
                    </a:lnTo>
                    <a:lnTo>
                      <a:pt x="486" y="591"/>
                    </a:lnTo>
                    <a:lnTo>
                      <a:pt x="493" y="583"/>
                    </a:lnTo>
                    <a:lnTo>
                      <a:pt x="497" y="593"/>
                    </a:lnTo>
                    <a:lnTo>
                      <a:pt x="516" y="588"/>
                    </a:lnTo>
                    <a:lnTo>
                      <a:pt x="517" y="575"/>
                    </a:lnTo>
                    <a:lnTo>
                      <a:pt x="525" y="575"/>
                    </a:lnTo>
                    <a:lnTo>
                      <a:pt x="524" y="588"/>
                    </a:lnTo>
                    <a:lnTo>
                      <a:pt x="533" y="591"/>
                    </a:lnTo>
                    <a:lnTo>
                      <a:pt x="554" y="592"/>
                    </a:lnTo>
                    <a:lnTo>
                      <a:pt x="560" y="587"/>
                    </a:lnTo>
                    <a:lnTo>
                      <a:pt x="559" y="579"/>
                    </a:lnTo>
                    <a:lnTo>
                      <a:pt x="553" y="566"/>
                    </a:lnTo>
                    <a:lnTo>
                      <a:pt x="557" y="579"/>
                    </a:lnTo>
                    <a:lnTo>
                      <a:pt x="572" y="588"/>
                    </a:lnTo>
                    <a:lnTo>
                      <a:pt x="579" y="580"/>
                    </a:lnTo>
                    <a:lnTo>
                      <a:pt x="583" y="566"/>
                    </a:lnTo>
                    <a:lnTo>
                      <a:pt x="590" y="579"/>
                    </a:lnTo>
                    <a:lnTo>
                      <a:pt x="594" y="592"/>
                    </a:lnTo>
                    <a:lnTo>
                      <a:pt x="613" y="588"/>
                    </a:lnTo>
                    <a:lnTo>
                      <a:pt x="621" y="575"/>
                    </a:lnTo>
                    <a:lnTo>
                      <a:pt x="621" y="549"/>
                    </a:lnTo>
                    <a:lnTo>
                      <a:pt x="634" y="581"/>
                    </a:lnTo>
                    <a:lnTo>
                      <a:pt x="640" y="585"/>
                    </a:lnTo>
                    <a:lnTo>
                      <a:pt x="643" y="576"/>
                    </a:lnTo>
                    <a:lnTo>
                      <a:pt x="651" y="566"/>
                    </a:lnTo>
                    <a:lnTo>
                      <a:pt x="649" y="551"/>
                    </a:lnTo>
                    <a:lnTo>
                      <a:pt x="650" y="543"/>
                    </a:lnTo>
                    <a:lnTo>
                      <a:pt x="651" y="556"/>
                    </a:lnTo>
                    <a:lnTo>
                      <a:pt x="658" y="580"/>
                    </a:lnTo>
                    <a:lnTo>
                      <a:pt x="682" y="580"/>
                    </a:lnTo>
                    <a:lnTo>
                      <a:pt x="730" y="569"/>
                    </a:lnTo>
                    <a:lnTo>
                      <a:pt x="747" y="532"/>
                    </a:lnTo>
                    <a:lnTo>
                      <a:pt x="737" y="521"/>
                    </a:lnTo>
                    <a:lnTo>
                      <a:pt x="731" y="505"/>
                    </a:lnTo>
                    <a:lnTo>
                      <a:pt x="728" y="497"/>
                    </a:lnTo>
                    <a:lnTo>
                      <a:pt x="739" y="504"/>
                    </a:lnTo>
                    <a:lnTo>
                      <a:pt x="746" y="518"/>
                    </a:lnTo>
                    <a:lnTo>
                      <a:pt x="757" y="518"/>
                    </a:lnTo>
                    <a:lnTo>
                      <a:pt x="758" y="533"/>
                    </a:lnTo>
                    <a:lnTo>
                      <a:pt x="758" y="559"/>
                    </a:lnTo>
                    <a:lnTo>
                      <a:pt x="775" y="582"/>
                    </a:lnTo>
                    <a:lnTo>
                      <a:pt x="788" y="580"/>
                    </a:lnTo>
                    <a:lnTo>
                      <a:pt x="790" y="570"/>
                    </a:lnTo>
                    <a:lnTo>
                      <a:pt x="796" y="580"/>
                    </a:lnTo>
                    <a:lnTo>
                      <a:pt x="811" y="588"/>
                    </a:lnTo>
                    <a:lnTo>
                      <a:pt x="825" y="591"/>
                    </a:lnTo>
                    <a:lnTo>
                      <a:pt x="837" y="579"/>
                    </a:lnTo>
                    <a:lnTo>
                      <a:pt x="859" y="570"/>
                    </a:lnTo>
                    <a:lnTo>
                      <a:pt x="892" y="570"/>
                    </a:lnTo>
                    <a:lnTo>
                      <a:pt x="903" y="564"/>
                    </a:lnTo>
                    <a:lnTo>
                      <a:pt x="917" y="563"/>
                    </a:lnTo>
                    <a:lnTo>
                      <a:pt x="917" y="534"/>
                    </a:lnTo>
                    <a:lnTo>
                      <a:pt x="913" y="528"/>
                    </a:lnTo>
                    <a:lnTo>
                      <a:pt x="915" y="521"/>
                    </a:lnTo>
                    <a:lnTo>
                      <a:pt x="909" y="510"/>
                    </a:lnTo>
                    <a:lnTo>
                      <a:pt x="896" y="495"/>
                    </a:lnTo>
                    <a:lnTo>
                      <a:pt x="897" y="468"/>
                    </a:lnTo>
                    <a:lnTo>
                      <a:pt x="907" y="463"/>
                    </a:lnTo>
                    <a:lnTo>
                      <a:pt x="917" y="453"/>
                    </a:lnTo>
                    <a:lnTo>
                      <a:pt x="923" y="440"/>
                    </a:lnTo>
                    <a:lnTo>
                      <a:pt x="935" y="434"/>
                    </a:lnTo>
                    <a:lnTo>
                      <a:pt x="946" y="415"/>
                    </a:lnTo>
                    <a:lnTo>
                      <a:pt x="945" y="378"/>
                    </a:lnTo>
                    <a:lnTo>
                      <a:pt x="944" y="376"/>
                    </a:lnTo>
                    <a:lnTo>
                      <a:pt x="936" y="376"/>
                    </a:lnTo>
                    <a:lnTo>
                      <a:pt x="933" y="367"/>
                    </a:lnTo>
                    <a:lnTo>
                      <a:pt x="935" y="361"/>
                    </a:lnTo>
                    <a:lnTo>
                      <a:pt x="911" y="366"/>
                    </a:lnTo>
                    <a:lnTo>
                      <a:pt x="902" y="362"/>
                    </a:lnTo>
                    <a:lnTo>
                      <a:pt x="913" y="355"/>
                    </a:lnTo>
                    <a:lnTo>
                      <a:pt x="912" y="346"/>
                    </a:lnTo>
                    <a:lnTo>
                      <a:pt x="909" y="341"/>
                    </a:lnTo>
                    <a:lnTo>
                      <a:pt x="892" y="329"/>
                    </a:lnTo>
                    <a:lnTo>
                      <a:pt x="881" y="334"/>
                    </a:lnTo>
                    <a:lnTo>
                      <a:pt x="860" y="328"/>
                    </a:lnTo>
                    <a:lnTo>
                      <a:pt x="863" y="310"/>
                    </a:lnTo>
                    <a:lnTo>
                      <a:pt x="859" y="302"/>
                    </a:lnTo>
                    <a:lnTo>
                      <a:pt x="853" y="305"/>
                    </a:lnTo>
                    <a:lnTo>
                      <a:pt x="798" y="291"/>
                    </a:lnTo>
                    <a:lnTo>
                      <a:pt x="777" y="297"/>
                    </a:lnTo>
                    <a:lnTo>
                      <a:pt x="756" y="313"/>
                    </a:lnTo>
                    <a:lnTo>
                      <a:pt x="741" y="311"/>
                    </a:lnTo>
                    <a:lnTo>
                      <a:pt x="737" y="302"/>
                    </a:lnTo>
                    <a:lnTo>
                      <a:pt x="729" y="306"/>
                    </a:lnTo>
                    <a:lnTo>
                      <a:pt x="720" y="298"/>
                    </a:lnTo>
                    <a:lnTo>
                      <a:pt x="712" y="298"/>
                    </a:lnTo>
                    <a:lnTo>
                      <a:pt x="705" y="310"/>
                    </a:lnTo>
                    <a:lnTo>
                      <a:pt x="676" y="324"/>
                    </a:lnTo>
                    <a:lnTo>
                      <a:pt x="670" y="330"/>
                    </a:lnTo>
                    <a:lnTo>
                      <a:pt x="671" y="338"/>
                    </a:lnTo>
                    <a:lnTo>
                      <a:pt x="673" y="341"/>
                    </a:lnTo>
                    <a:lnTo>
                      <a:pt x="654" y="335"/>
                    </a:lnTo>
                    <a:lnTo>
                      <a:pt x="644" y="339"/>
                    </a:lnTo>
                    <a:lnTo>
                      <a:pt x="638" y="351"/>
                    </a:lnTo>
                    <a:lnTo>
                      <a:pt x="635" y="348"/>
                    </a:lnTo>
                    <a:lnTo>
                      <a:pt x="638" y="362"/>
                    </a:lnTo>
                    <a:lnTo>
                      <a:pt x="637" y="367"/>
                    </a:lnTo>
                    <a:lnTo>
                      <a:pt x="635" y="362"/>
                    </a:lnTo>
                    <a:lnTo>
                      <a:pt x="623" y="357"/>
                    </a:lnTo>
                    <a:lnTo>
                      <a:pt x="621" y="349"/>
                    </a:lnTo>
                    <a:lnTo>
                      <a:pt x="610" y="361"/>
                    </a:lnTo>
                    <a:lnTo>
                      <a:pt x="600" y="361"/>
                    </a:lnTo>
                    <a:lnTo>
                      <a:pt x="584" y="370"/>
                    </a:lnTo>
                    <a:lnTo>
                      <a:pt x="585" y="377"/>
                    </a:lnTo>
                    <a:lnTo>
                      <a:pt x="596" y="386"/>
                    </a:lnTo>
                    <a:lnTo>
                      <a:pt x="615" y="391"/>
                    </a:lnTo>
                    <a:lnTo>
                      <a:pt x="617" y="399"/>
                    </a:lnTo>
                    <a:lnTo>
                      <a:pt x="606" y="394"/>
                    </a:lnTo>
                    <a:lnTo>
                      <a:pt x="583" y="393"/>
                    </a:lnTo>
                    <a:lnTo>
                      <a:pt x="554" y="409"/>
                    </a:lnTo>
                    <a:lnTo>
                      <a:pt x="549" y="403"/>
                    </a:lnTo>
                    <a:lnTo>
                      <a:pt x="567" y="393"/>
                    </a:lnTo>
                    <a:lnTo>
                      <a:pt x="560" y="386"/>
                    </a:lnTo>
                    <a:lnTo>
                      <a:pt x="538" y="377"/>
                    </a:lnTo>
                    <a:lnTo>
                      <a:pt x="529" y="360"/>
                    </a:lnTo>
                    <a:lnTo>
                      <a:pt x="511" y="351"/>
                    </a:lnTo>
                    <a:lnTo>
                      <a:pt x="504" y="364"/>
                    </a:lnTo>
                    <a:lnTo>
                      <a:pt x="505" y="377"/>
                    </a:lnTo>
                    <a:lnTo>
                      <a:pt x="503" y="386"/>
                    </a:lnTo>
                    <a:lnTo>
                      <a:pt x="498" y="364"/>
                    </a:lnTo>
                    <a:lnTo>
                      <a:pt x="492" y="357"/>
                    </a:lnTo>
                    <a:lnTo>
                      <a:pt x="482" y="370"/>
                    </a:lnTo>
                    <a:lnTo>
                      <a:pt x="479" y="377"/>
                    </a:lnTo>
                    <a:lnTo>
                      <a:pt x="474" y="384"/>
                    </a:lnTo>
                    <a:lnTo>
                      <a:pt x="465" y="383"/>
                    </a:lnTo>
                    <a:lnTo>
                      <a:pt x="470" y="371"/>
                    </a:lnTo>
                    <a:lnTo>
                      <a:pt x="467" y="367"/>
                    </a:lnTo>
                    <a:lnTo>
                      <a:pt x="458" y="357"/>
                    </a:lnTo>
                    <a:lnTo>
                      <a:pt x="456" y="350"/>
                    </a:lnTo>
                    <a:lnTo>
                      <a:pt x="445" y="340"/>
                    </a:lnTo>
                    <a:lnTo>
                      <a:pt x="436" y="348"/>
                    </a:lnTo>
                    <a:lnTo>
                      <a:pt x="434" y="359"/>
                    </a:lnTo>
                    <a:lnTo>
                      <a:pt x="439" y="383"/>
                    </a:lnTo>
                    <a:lnTo>
                      <a:pt x="431" y="397"/>
                    </a:lnTo>
                    <a:lnTo>
                      <a:pt x="427" y="388"/>
                    </a:lnTo>
                    <a:lnTo>
                      <a:pt x="422" y="365"/>
                    </a:lnTo>
                    <a:lnTo>
                      <a:pt x="407" y="357"/>
                    </a:lnTo>
                    <a:lnTo>
                      <a:pt x="400" y="367"/>
                    </a:lnTo>
                    <a:lnTo>
                      <a:pt x="395" y="366"/>
                    </a:lnTo>
                    <a:lnTo>
                      <a:pt x="395" y="364"/>
                    </a:lnTo>
                    <a:lnTo>
                      <a:pt x="397" y="357"/>
                    </a:lnTo>
                    <a:lnTo>
                      <a:pt x="388" y="361"/>
                    </a:lnTo>
                    <a:lnTo>
                      <a:pt x="390" y="354"/>
                    </a:lnTo>
                    <a:lnTo>
                      <a:pt x="409" y="349"/>
                    </a:lnTo>
                    <a:lnTo>
                      <a:pt x="417" y="317"/>
                    </a:lnTo>
                    <a:lnTo>
                      <a:pt x="412" y="316"/>
                    </a:lnTo>
                    <a:lnTo>
                      <a:pt x="407" y="302"/>
                    </a:lnTo>
                    <a:lnTo>
                      <a:pt x="393" y="310"/>
                    </a:lnTo>
                    <a:lnTo>
                      <a:pt x="381" y="306"/>
                    </a:lnTo>
                    <a:lnTo>
                      <a:pt x="387" y="295"/>
                    </a:lnTo>
                    <a:lnTo>
                      <a:pt x="380" y="278"/>
                    </a:lnTo>
                    <a:lnTo>
                      <a:pt x="374" y="274"/>
                    </a:lnTo>
                    <a:lnTo>
                      <a:pt x="369" y="284"/>
                    </a:lnTo>
                    <a:lnTo>
                      <a:pt x="365" y="286"/>
                    </a:lnTo>
                    <a:lnTo>
                      <a:pt x="358" y="279"/>
                    </a:lnTo>
                    <a:lnTo>
                      <a:pt x="347" y="289"/>
                    </a:lnTo>
                    <a:lnTo>
                      <a:pt x="347" y="275"/>
                    </a:lnTo>
                    <a:lnTo>
                      <a:pt x="339" y="280"/>
                    </a:lnTo>
                    <a:lnTo>
                      <a:pt x="333" y="279"/>
                    </a:lnTo>
                    <a:lnTo>
                      <a:pt x="332" y="276"/>
                    </a:lnTo>
                    <a:lnTo>
                      <a:pt x="327" y="289"/>
                    </a:lnTo>
                    <a:lnTo>
                      <a:pt x="306" y="312"/>
                    </a:lnTo>
                    <a:lnTo>
                      <a:pt x="309" y="291"/>
                    </a:lnTo>
                    <a:lnTo>
                      <a:pt x="317" y="286"/>
                    </a:lnTo>
                    <a:lnTo>
                      <a:pt x="318" y="281"/>
                    </a:lnTo>
                    <a:lnTo>
                      <a:pt x="312" y="271"/>
                    </a:lnTo>
                    <a:lnTo>
                      <a:pt x="354" y="263"/>
                    </a:lnTo>
                    <a:lnTo>
                      <a:pt x="344" y="255"/>
                    </a:lnTo>
                    <a:lnTo>
                      <a:pt x="332" y="259"/>
                    </a:lnTo>
                    <a:lnTo>
                      <a:pt x="326" y="252"/>
                    </a:lnTo>
                    <a:lnTo>
                      <a:pt x="328" y="249"/>
                    </a:lnTo>
                    <a:lnTo>
                      <a:pt x="330" y="246"/>
                    </a:lnTo>
                    <a:lnTo>
                      <a:pt x="325" y="246"/>
                    </a:lnTo>
                    <a:lnTo>
                      <a:pt x="321" y="238"/>
                    </a:lnTo>
                    <a:lnTo>
                      <a:pt x="307" y="231"/>
                    </a:lnTo>
                    <a:lnTo>
                      <a:pt x="290" y="230"/>
                    </a:lnTo>
                    <a:lnTo>
                      <a:pt x="301" y="217"/>
                    </a:lnTo>
                    <a:lnTo>
                      <a:pt x="295" y="215"/>
                    </a:lnTo>
                    <a:lnTo>
                      <a:pt x="296" y="206"/>
                    </a:lnTo>
                    <a:lnTo>
                      <a:pt x="311" y="225"/>
                    </a:lnTo>
                    <a:lnTo>
                      <a:pt x="326" y="228"/>
                    </a:lnTo>
                    <a:lnTo>
                      <a:pt x="337" y="227"/>
                    </a:lnTo>
                    <a:lnTo>
                      <a:pt x="349" y="241"/>
                    </a:lnTo>
                    <a:lnTo>
                      <a:pt x="357" y="241"/>
                    </a:lnTo>
                    <a:lnTo>
                      <a:pt x="347" y="232"/>
                    </a:lnTo>
                    <a:lnTo>
                      <a:pt x="359" y="231"/>
                    </a:lnTo>
                    <a:lnTo>
                      <a:pt x="387" y="237"/>
                    </a:lnTo>
                    <a:lnTo>
                      <a:pt x="402" y="236"/>
                    </a:lnTo>
                    <a:lnTo>
                      <a:pt x="417" y="222"/>
                    </a:lnTo>
                    <a:lnTo>
                      <a:pt x="420" y="206"/>
                    </a:lnTo>
                    <a:lnTo>
                      <a:pt x="418" y="193"/>
                    </a:lnTo>
                    <a:lnTo>
                      <a:pt x="401" y="197"/>
                    </a:lnTo>
                    <a:lnTo>
                      <a:pt x="386" y="193"/>
                    </a:lnTo>
                    <a:lnTo>
                      <a:pt x="359" y="176"/>
                    </a:lnTo>
                    <a:lnTo>
                      <a:pt x="352" y="174"/>
                    </a:lnTo>
                    <a:lnTo>
                      <a:pt x="347" y="179"/>
                    </a:lnTo>
                    <a:lnTo>
                      <a:pt x="344" y="172"/>
                    </a:lnTo>
                    <a:lnTo>
                      <a:pt x="325" y="160"/>
                    </a:lnTo>
                    <a:lnTo>
                      <a:pt x="298" y="157"/>
                    </a:lnTo>
                    <a:lnTo>
                      <a:pt x="295" y="151"/>
                    </a:lnTo>
                    <a:lnTo>
                      <a:pt x="295" y="146"/>
                    </a:lnTo>
                    <a:lnTo>
                      <a:pt x="320" y="150"/>
                    </a:lnTo>
                    <a:lnTo>
                      <a:pt x="323" y="144"/>
                    </a:lnTo>
                    <a:lnTo>
                      <a:pt x="328" y="151"/>
                    </a:lnTo>
                    <a:lnTo>
                      <a:pt x="337" y="157"/>
                    </a:lnTo>
                    <a:lnTo>
                      <a:pt x="345" y="160"/>
                    </a:lnTo>
                    <a:lnTo>
                      <a:pt x="354" y="156"/>
                    </a:lnTo>
                    <a:lnTo>
                      <a:pt x="352" y="150"/>
                    </a:lnTo>
                    <a:lnTo>
                      <a:pt x="350" y="139"/>
                    </a:lnTo>
                    <a:lnTo>
                      <a:pt x="345" y="130"/>
                    </a:lnTo>
                    <a:lnTo>
                      <a:pt x="320" y="112"/>
                    </a:lnTo>
                    <a:lnTo>
                      <a:pt x="310" y="108"/>
                    </a:lnTo>
                    <a:lnTo>
                      <a:pt x="302" y="102"/>
                    </a:lnTo>
                    <a:lnTo>
                      <a:pt x="301" y="97"/>
                    </a:lnTo>
                    <a:lnTo>
                      <a:pt x="293" y="95"/>
                    </a:lnTo>
                    <a:lnTo>
                      <a:pt x="290" y="99"/>
                    </a:lnTo>
                    <a:lnTo>
                      <a:pt x="269" y="107"/>
                    </a:lnTo>
                    <a:lnTo>
                      <a:pt x="261" y="119"/>
                    </a:lnTo>
                    <a:lnTo>
                      <a:pt x="247" y="123"/>
                    </a:lnTo>
                    <a:lnTo>
                      <a:pt x="241" y="115"/>
                    </a:lnTo>
                    <a:lnTo>
                      <a:pt x="232" y="123"/>
                    </a:lnTo>
                    <a:lnTo>
                      <a:pt x="210" y="120"/>
                    </a:lnTo>
                    <a:lnTo>
                      <a:pt x="193" y="152"/>
                    </a:lnTo>
                    <a:lnTo>
                      <a:pt x="180" y="163"/>
                    </a:lnTo>
                    <a:lnTo>
                      <a:pt x="182" y="154"/>
                    </a:lnTo>
                    <a:lnTo>
                      <a:pt x="181" y="147"/>
                    </a:lnTo>
                    <a:lnTo>
                      <a:pt x="192" y="123"/>
                    </a:lnTo>
                    <a:lnTo>
                      <a:pt x="191" y="112"/>
                    </a:lnTo>
                    <a:lnTo>
                      <a:pt x="197" y="86"/>
                    </a:lnTo>
                    <a:lnTo>
                      <a:pt x="193" y="82"/>
                    </a:lnTo>
                    <a:lnTo>
                      <a:pt x="192" y="70"/>
                    </a:lnTo>
                    <a:lnTo>
                      <a:pt x="186" y="63"/>
                    </a:lnTo>
                    <a:lnTo>
                      <a:pt x="176" y="36"/>
                    </a:lnTo>
                    <a:lnTo>
                      <a:pt x="166" y="39"/>
                    </a:lnTo>
                    <a:lnTo>
                      <a:pt x="161" y="29"/>
                    </a:lnTo>
                    <a:lnTo>
                      <a:pt x="156" y="39"/>
                    </a:lnTo>
                    <a:lnTo>
                      <a:pt x="143" y="45"/>
                    </a:lnTo>
                    <a:lnTo>
                      <a:pt x="137" y="33"/>
                    </a:lnTo>
                    <a:lnTo>
                      <a:pt x="11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" name="Freeform 299"/>
              <p:cNvSpPr>
                <a:spLocks noChangeAspect="1"/>
              </p:cNvSpPr>
              <p:nvPr/>
            </p:nvSpPr>
            <p:spPr bwMode="gray">
              <a:xfrm>
                <a:off x="1457" y="1187"/>
                <a:ext cx="33" cy="46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05" y="22"/>
                  </a:cxn>
                  <a:cxn ang="0">
                    <a:pos x="123" y="39"/>
                  </a:cxn>
                  <a:cxn ang="0">
                    <a:pos x="129" y="48"/>
                  </a:cxn>
                  <a:cxn ang="0">
                    <a:pos x="130" y="76"/>
                  </a:cxn>
                  <a:cxn ang="0">
                    <a:pos x="149" y="76"/>
                  </a:cxn>
                  <a:cxn ang="0">
                    <a:pos x="156" y="89"/>
                  </a:cxn>
                  <a:cxn ang="0">
                    <a:pos x="157" y="109"/>
                  </a:cxn>
                  <a:cxn ang="0">
                    <a:pos x="159" y="145"/>
                  </a:cxn>
                  <a:cxn ang="0">
                    <a:pos x="161" y="210"/>
                  </a:cxn>
                  <a:cxn ang="0">
                    <a:pos x="150" y="226"/>
                  </a:cxn>
                  <a:cxn ang="0">
                    <a:pos x="124" y="229"/>
                  </a:cxn>
                  <a:cxn ang="0">
                    <a:pos x="98" y="228"/>
                  </a:cxn>
                  <a:cxn ang="0">
                    <a:pos x="86" y="211"/>
                  </a:cxn>
                  <a:cxn ang="0">
                    <a:pos x="75" y="197"/>
                  </a:cxn>
                  <a:cxn ang="0">
                    <a:pos x="62" y="185"/>
                  </a:cxn>
                  <a:cxn ang="0">
                    <a:pos x="60" y="195"/>
                  </a:cxn>
                  <a:cxn ang="0">
                    <a:pos x="53" y="193"/>
                  </a:cxn>
                  <a:cxn ang="0">
                    <a:pos x="50" y="178"/>
                  </a:cxn>
                  <a:cxn ang="0">
                    <a:pos x="39" y="183"/>
                  </a:cxn>
                  <a:cxn ang="0">
                    <a:pos x="26" y="159"/>
                  </a:cxn>
                  <a:cxn ang="0">
                    <a:pos x="31" y="142"/>
                  </a:cxn>
                  <a:cxn ang="0">
                    <a:pos x="25" y="137"/>
                  </a:cxn>
                  <a:cxn ang="0">
                    <a:pos x="14" y="158"/>
                  </a:cxn>
                  <a:cxn ang="0">
                    <a:pos x="6" y="141"/>
                  </a:cxn>
                  <a:cxn ang="0">
                    <a:pos x="0" y="113"/>
                  </a:cxn>
                  <a:cxn ang="0">
                    <a:pos x="6" y="103"/>
                  </a:cxn>
                  <a:cxn ang="0">
                    <a:pos x="7" y="92"/>
                  </a:cxn>
                  <a:cxn ang="0">
                    <a:pos x="23" y="83"/>
                  </a:cxn>
                  <a:cxn ang="0">
                    <a:pos x="34" y="73"/>
                  </a:cxn>
                  <a:cxn ang="0">
                    <a:pos x="26" y="67"/>
                  </a:cxn>
                  <a:cxn ang="0">
                    <a:pos x="32" y="64"/>
                  </a:cxn>
                  <a:cxn ang="0">
                    <a:pos x="39" y="50"/>
                  </a:cxn>
                  <a:cxn ang="0">
                    <a:pos x="23" y="60"/>
                  </a:cxn>
                  <a:cxn ang="0">
                    <a:pos x="28" y="45"/>
                  </a:cxn>
                  <a:cxn ang="0">
                    <a:pos x="44" y="43"/>
                  </a:cxn>
                  <a:cxn ang="0">
                    <a:pos x="65" y="5"/>
                  </a:cxn>
                  <a:cxn ang="0">
                    <a:pos x="84" y="7"/>
                  </a:cxn>
                </a:cxnLst>
                <a:rect l="0" t="0" r="r" b="b"/>
                <a:pathLst>
                  <a:path w="163" h="229">
                    <a:moveTo>
                      <a:pt x="84" y="7"/>
                    </a:moveTo>
                    <a:lnTo>
                      <a:pt x="82" y="0"/>
                    </a:lnTo>
                    <a:lnTo>
                      <a:pt x="85" y="12"/>
                    </a:lnTo>
                    <a:lnTo>
                      <a:pt x="105" y="22"/>
                    </a:lnTo>
                    <a:lnTo>
                      <a:pt x="114" y="34"/>
                    </a:lnTo>
                    <a:lnTo>
                      <a:pt x="123" y="39"/>
                    </a:lnTo>
                    <a:lnTo>
                      <a:pt x="123" y="48"/>
                    </a:lnTo>
                    <a:lnTo>
                      <a:pt x="129" y="48"/>
                    </a:lnTo>
                    <a:lnTo>
                      <a:pt x="134" y="59"/>
                    </a:lnTo>
                    <a:lnTo>
                      <a:pt x="130" y="76"/>
                    </a:lnTo>
                    <a:lnTo>
                      <a:pt x="141" y="65"/>
                    </a:lnTo>
                    <a:lnTo>
                      <a:pt x="149" y="76"/>
                    </a:lnTo>
                    <a:lnTo>
                      <a:pt x="147" y="82"/>
                    </a:lnTo>
                    <a:lnTo>
                      <a:pt x="156" y="89"/>
                    </a:lnTo>
                    <a:lnTo>
                      <a:pt x="161" y="99"/>
                    </a:lnTo>
                    <a:lnTo>
                      <a:pt x="157" y="109"/>
                    </a:lnTo>
                    <a:lnTo>
                      <a:pt x="161" y="123"/>
                    </a:lnTo>
                    <a:lnTo>
                      <a:pt x="159" y="145"/>
                    </a:lnTo>
                    <a:lnTo>
                      <a:pt x="163" y="182"/>
                    </a:lnTo>
                    <a:lnTo>
                      <a:pt x="161" y="210"/>
                    </a:lnTo>
                    <a:lnTo>
                      <a:pt x="159" y="218"/>
                    </a:lnTo>
                    <a:lnTo>
                      <a:pt x="150" y="226"/>
                    </a:lnTo>
                    <a:lnTo>
                      <a:pt x="136" y="224"/>
                    </a:lnTo>
                    <a:lnTo>
                      <a:pt x="124" y="229"/>
                    </a:lnTo>
                    <a:lnTo>
                      <a:pt x="112" y="226"/>
                    </a:lnTo>
                    <a:lnTo>
                      <a:pt x="98" y="228"/>
                    </a:lnTo>
                    <a:lnTo>
                      <a:pt x="89" y="220"/>
                    </a:lnTo>
                    <a:lnTo>
                      <a:pt x="86" y="211"/>
                    </a:lnTo>
                    <a:lnTo>
                      <a:pt x="77" y="207"/>
                    </a:lnTo>
                    <a:lnTo>
                      <a:pt x="75" y="197"/>
                    </a:lnTo>
                    <a:lnTo>
                      <a:pt x="68" y="185"/>
                    </a:lnTo>
                    <a:lnTo>
                      <a:pt x="62" y="185"/>
                    </a:lnTo>
                    <a:lnTo>
                      <a:pt x="59" y="190"/>
                    </a:lnTo>
                    <a:lnTo>
                      <a:pt x="60" y="195"/>
                    </a:lnTo>
                    <a:lnTo>
                      <a:pt x="57" y="197"/>
                    </a:lnTo>
                    <a:lnTo>
                      <a:pt x="53" y="193"/>
                    </a:lnTo>
                    <a:lnTo>
                      <a:pt x="52" y="180"/>
                    </a:lnTo>
                    <a:lnTo>
                      <a:pt x="50" y="178"/>
                    </a:lnTo>
                    <a:lnTo>
                      <a:pt x="42" y="177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6" y="159"/>
                    </a:lnTo>
                    <a:lnTo>
                      <a:pt x="26" y="152"/>
                    </a:lnTo>
                    <a:lnTo>
                      <a:pt x="31" y="142"/>
                    </a:lnTo>
                    <a:lnTo>
                      <a:pt x="27" y="146"/>
                    </a:lnTo>
                    <a:lnTo>
                      <a:pt x="25" y="137"/>
                    </a:lnTo>
                    <a:lnTo>
                      <a:pt x="19" y="157"/>
                    </a:lnTo>
                    <a:lnTo>
                      <a:pt x="14" y="158"/>
                    </a:lnTo>
                    <a:lnTo>
                      <a:pt x="11" y="146"/>
                    </a:lnTo>
                    <a:lnTo>
                      <a:pt x="6" y="141"/>
                    </a:lnTo>
                    <a:lnTo>
                      <a:pt x="1" y="123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1" y="99"/>
                    </a:lnTo>
                    <a:lnTo>
                      <a:pt x="7" y="92"/>
                    </a:lnTo>
                    <a:lnTo>
                      <a:pt x="12" y="89"/>
                    </a:lnTo>
                    <a:lnTo>
                      <a:pt x="23" y="83"/>
                    </a:lnTo>
                    <a:lnTo>
                      <a:pt x="36" y="78"/>
                    </a:lnTo>
                    <a:lnTo>
                      <a:pt x="34" y="73"/>
                    </a:lnTo>
                    <a:lnTo>
                      <a:pt x="26" y="73"/>
                    </a:lnTo>
                    <a:lnTo>
                      <a:pt x="26" y="67"/>
                    </a:lnTo>
                    <a:lnTo>
                      <a:pt x="32" y="56"/>
                    </a:lnTo>
                    <a:lnTo>
                      <a:pt x="32" y="64"/>
                    </a:lnTo>
                    <a:lnTo>
                      <a:pt x="39" y="61"/>
                    </a:lnTo>
                    <a:lnTo>
                      <a:pt x="39" y="50"/>
                    </a:lnTo>
                    <a:lnTo>
                      <a:pt x="31" y="50"/>
                    </a:lnTo>
                    <a:lnTo>
                      <a:pt x="23" y="60"/>
                    </a:lnTo>
                    <a:lnTo>
                      <a:pt x="22" y="50"/>
                    </a:lnTo>
                    <a:lnTo>
                      <a:pt x="28" y="45"/>
                    </a:lnTo>
                    <a:lnTo>
                      <a:pt x="44" y="49"/>
                    </a:lnTo>
                    <a:lnTo>
                      <a:pt x="44" y="43"/>
                    </a:lnTo>
                    <a:lnTo>
                      <a:pt x="41" y="28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4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300"/>
              <p:cNvSpPr>
                <a:spLocks noChangeAspect="1"/>
              </p:cNvSpPr>
              <p:nvPr/>
            </p:nvSpPr>
            <p:spPr bwMode="gray">
              <a:xfrm>
                <a:off x="1559" y="1520"/>
                <a:ext cx="77" cy="70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110" y="27"/>
                  </a:cxn>
                  <a:cxn ang="0">
                    <a:pos x="118" y="61"/>
                  </a:cxn>
                  <a:cxn ang="0">
                    <a:pos x="134" y="70"/>
                  </a:cxn>
                  <a:cxn ang="0">
                    <a:pos x="161" y="70"/>
                  </a:cxn>
                  <a:cxn ang="0">
                    <a:pos x="179" y="96"/>
                  </a:cxn>
                  <a:cxn ang="0">
                    <a:pos x="212" y="116"/>
                  </a:cxn>
                  <a:cxn ang="0">
                    <a:pos x="243" y="143"/>
                  </a:cxn>
                  <a:cxn ang="0">
                    <a:pos x="276" y="157"/>
                  </a:cxn>
                  <a:cxn ang="0">
                    <a:pos x="296" y="183"/>
                  </a:cxn>
                  <a:cxn ang="0">
                    <a:pos x="303" y="236"/>
                  </a:cxn>
                  <a:cxn ang="0">
                    <a:pos x="327" y="237"/>
                  </a:cxn>
                  <a:cxn ang="0">
                    <a:pos x="351" y="232"/>
                  </a:cxn>
                  <a:cxn ang="0">
                    <a:pos x="364" y="256"/>
                  </a:cxn>
                  <a:cxn ang="0">
                    <a:pos x="384" y="272"/>
                  </a:cxn>
                  <a:cxn ang="0">
                    <a:pos x="351" y="296"/>
                  </a:cxn>
                  <a:cxn ang="0">
                    <a:pos x="319" y="303"/>
                  </a:cxn>
                  <a:cxn ang="0">
                    <a:pos x="307" y="298"/>
                  </a:cxn>
                  <a:cxn ang="0">
                    <a:pos x="285" y="283"/>
                  </a:cxn>
                  <a:cxn ang="0">
                    <a:pos x="263" y="282"/>
                  </a:cxn>
                  <a:cxn ang="0">
                    <a:pos x="263" y="253"/>
                  </a:cxn>
                  <a:cxn ang="0">
                    <a:pos x="233" y="247"/>
                  </a:cxn>
                  <a:cxn ang="0">
                    <a:pos x="230" y="232"/>
                  </a:cxn>
                  <a:cxn ang="0">
                    <a:pos x="212" y="227"/>
                  </a:cxn>
                  <a:cxn ang="0">
                    <a:pos x="195" y="256"/>
                  </a:cxn>
                  <a:cxn ang="0">
                    <a:pos x="189" y="274"/>
                  </a:cxn>
                  <a:cxn ang="0">
                    <a:pos x="176" y="290"/>
                  </a:cxn>
                  <a:cxn ang="0">
                    <a:pos x="155" y="307"/>
                  </a:cxn>
                  <a:cxn ang="0">
                    <a:pos x="147" y="317"/>
                  </a:cxn>
                  <a:cxn ang="0">
                    <a:pos x="108" y="349"/>
                  </a:cxn>
                  <a:cxn ang="0">
                    <a:pos x="88" y="331"/>
                  </a:cxn>
                  <a:cxn ang="0">
                    <a:pos x="85" y="283"/>
                  </a:cxn>
                  <a:cxn ang="0">
                    <a:pos x="79" y="264"/>
                  </a:cxn>
                  <a:cxn ang="0">
                    <a:pos x="63" y="286"/>
                  </a:cxn>
                  <a:cxn ang="0">
                    <a:pos x="37" y="285"/>
                  </a:cxn>
                  <a:cxn ang="0">
                    <a:pos x="4" y="293"/>
                  </a:cxn>
                  <a:cxn ang="0">
                    <a:pos x="20" y="249"/>
                  </a:cxn>
                  <a:cxn ang="0">
                    <a:pos x="51" y="211"/>
                  </a:cxn>
                  <a:cxn ang="0">
                    <a:pos x="44" y="174"/>
                  </a:cxn>
                  <a:cxn ang="0">
                    <a:pos x="55" y="125"/>
                  </a:cxn>
                  <a:cxn ang="0">
                    <a:pos x="59" y="72"/>
                  </a:cxn>
                  <a:cxn ang="0">
                    <a:pos x="66" y="29"/>
                  </a:cxn>
                </a:cxnLst>
                <a:rect l="0" t="0" r="r" b="b"/>
                <a:pathLst>
                  <a:path w="384" h="349">
                    <a:moveTo>
                      <a:pt x="77" y="14"/>
                    </a:moveTo>
                    <a:lnTo>
                      <a:pt x="86" y="1"/>
                    </a:lnTo>
                    <a:lnTo>
                      <a:pt x="91" y="0"/>
                    </a:lnTo>
                    <a:lnTo>
                      <a:pt x="93" y="11"/>
                    </a:lnTo>
                    <a:lnTo>
                      <a:pt x="106" y="10"/>
                    </a:lnTo>
                    <a:lnTo>
                      <a:pt x="110" y="27"/>
                    </a:lnTo>
                    <a:lnTo>
                      <a:pt x="119" y="38"/>
                    </a:lnTo>
                    <a:lnTo>
                      <a:pt x="114" y="48"/>
                    </a:lnTo>
                    <a:lnTo>
                      <a:pt x="118" y="61"/>
                    </a:lnTo>
                    <a:lnTo>
                      <a:pt x="120" y="81"/>
                    </a:lnTo>
                    <a:lnTo>
                      <a:pt x="129" y="85"/>
                    </a:lnTo>
                    <a:lnTo>
                      <a:pt x="134" y="70"/>
                    </a:lnTo>
                    <a:lnTo>
                      <a:pt x="142" y="57"/>
                    </a:lnTo>
                    <a:lnTo>
                      <a:pt x="150" y="59"/>
                    </a:lnTo>
                    <a:lnTo>
                      <a:pt x="161" y="70"/>
                    </a:lnTo>
                    <a:lnTo>
                      <a:pt x="169" y="72"/>
                    </a:lnTo>
                    <a:lnTo>
                      <a:pt x="168" y="89"/>
                    </a:lnTo>
                    <a:lnTo>
                      <a:pt x="179" y="96"/>
                    </a:lnTo>
                    <a:lnTo>
                      <a:pt x="207" y="100"/>
                    </a:lnTo>
                    <a:lnTo>
                      <a:pt x="209" y="108"/>
                    </a:lnTo>
                    <a:lnTo>
                      <a:pt x="212" y="116"/>
                    </a:lnTo>
                    <a:lnTo>
                      <a:pt x="222" y="127"/>
                    </a:lnTo>
                    <a:lnTo>
                      <a:pt x="233" y="132"/>
                    </a:lnTo>
                    <a:lnTo>
                      <a:pt x="243" y="143"/>
                    </a:lnTo>
                    <a:lnTo>
                      <a:pt x="255" y="151"/>
                    </a:lnTo>
                    <a:lnTo>
                      <a:pt x="265" y="148"/>
                    </a:lnTo>
                    <a:lnTo>
                      <a:pt x="276" y="157"/>
                    </a:lnTo>
                    <a:lnTo>
                      <a:pt x="286" y="161"/>
                    </a:lnTo>
                    <a:lnTo>
                      <a:pt x="290" y="172"/>
                    </a:lnTo>
                    <a:lnTo>
                      <a:pt x="296" y="183"/>
                    </a:lnTo>
                    <a:lnTo>
                      <a:pt x="301" y="213"/>
                    </a:lnTo>
                    <a:lnTo>
                      <a:pt x="307" y="222"/>
                    </a:lnTo>
                    <a:lnTo>
                      <a:pt x="303" y="236"/>
                    </a:lnTo>
                    <a:lnTo>
                      <a:pt x="308" y="239"/>
                    </a:lnTo>
                    <a:lnTo>
                      <a:pt x="319" y="236"/>
                    </a:lnTo>
                    <a:lnTo>
                      <a:pt x="327" y="237"/>
                    </a:lnTo>
                    <a:lnTo>
                      <a:pt x="329" y="240"/>
                    </a:lnTo>
                    <a:lnTo>
                      <a:pt x="343" y="227"/>
                    </a:lnTo>
                    <a:lnTo>
                      <a:pt x="351" y="232"/>
                    </a:lnTo>
                    <a:lnTo>
                      <a:pt x="356" y="240"/>
                    </a:lnTo>
                    <a:lnTo>
                      <a:pt x="362" y="245"/>
                    </a:lnTo>
                    <a:lnTo>
                      <a:pt x="364" y="256"/>
                    </a:lnTo>
                    <a:lnTo>
                      <a:pt x="362" y="260"/>
                    </a:lnTo>
                    <a:lnTo>
                      <a:pt x="383" y="266"/>
                    </a:lnTo>
                    <a:lnTo>
                      <a:pt x="384" y="272"/>
                    </a:lnTo>
                    <a:lnTo>
                      <a:pt x="376" y="274"/>
                    </a:lnTo>
                    <a:lnTo>
                      <a:pt x="360" y="291"/>
                    </a:lnTo>
                    <a:lnTo>
                      <a:pt x="351" y="296"/>
                    </a:lnTo>
                    <a:lnTo>
                      <a:pt x="343" y="307"/>
                    </a:lnTo>
                    <a:lnTo>
                      <a:pt x="335" y="309"/>
                    </a:lnTo>
                    <a:lnTo>
                      <a:pt x="319" y="303"/>
                    </a:lnTo>
                    <a:lnTo>
                      <a:pt x="314" y="298"/>
                    </a:lnTo>
                    <a:lnTo>
                      <a:pt x="313" y="295"/>
                    </a:lnTo>
                    <a:lnTo>
                      <a:pt x="307" y="298"/>
                    </a:lnTo>
                    <a:lnTo>
                      <a:pt x="302" y="288"/>
                    </a:lnTo>
                    <a:lnTo>
                      <a:pt x="293" y="285"/>
                    </a:lnTo>
                    <a:lnTo>
                      <a:pt x="285" y="283"/>
                    </a:lnTo>
                    <a:lnTo>
                      <a:pt x="280" y="280"/>
                    </a:lnTo>
                    <a:lnTo>
                      <a:pt x="275" y="283"/>
                    </a:lnTo>
                    <a:lnTo>
                      <a:pt x="263" y="282"/>
                    </a:lnTo>
                    <a:lnTo>
                      <a:pt x="260" y="275"/>
                    </a:lnTo>
                    <a:lnTo>
                      <a:pt x="265" y="264"/>
                    </a:lnTo>
                    <a:lnTo>
                      <a:pt x="263" y="253"/>
                    </a:lnTo>
                    <a:lnTo>
                      <a:pt x="255" y="249"/>
                    </a:lnTo>
                    <a:lnTo>
                      <a:pt x="236" y="244"/>
                    </a:lnTo>
                    <a:lnTo>
                      <a:pt x="233" y="247"/>
                    </a:lnTo>
                    <a:lnTo>
                      <a:pt x="233" y="249"/>
                    </a:lnTo>
                    <a:lnTo>
                      <a:pt x="225" y="245"/>
                    </a:lnTo>
                    <a:lnTo>
                      <a:pt x="230" y="232"/>
                    </a:lnTo>
                    <a:lnTo>
                      <a:pt x="236" y="226"/>
                    </a:lnTo>
                    <a:lnTo>
                      <a:pt x="233" y="222"/>
                    </a:lnTo>
                    <a:lnTo>
                      <a:pt x="212" y="227"/>
                    </a:lnTo>
                    <a:lnTo>
                      <a:pt x="198" y="233"/>
                    </a:lnTo>
                    <a:lnTo>
                      <a:pt x="198" y="239"/>
                    </a:lnTo>
                    <a:lnTo>
                      <a:pt x="195" y="256"/>
                    </a:lnTo>
                    <a:lnTo>
                      <a:pt x="198" y="263"/>
                    </a:lnTo>
                    <a:lnTo>
                      <a:pt x="196" y="274"/>
                    </a:lnTo>
                    <a:lnTo>
                      <a:pt x="189" y="274"/>
                    </a:lnTo>
                    <a:lnTo>
                      <a:pt x="185" y="281"/>
                    </a:lnTo>
                    <a:lnTo>
                      <a:pt x="178" y="283"/>
                    </a:lnTo>
                    <a:lnTo>
                      <a:pt x="176" y="290"/>
                    </a:lnTo>
                    <a:lnTo>
                      <a:pt x="171" y="296"/>
                    </a:lnTo>
                    <a:lnTo>
                      <a:pt x="162" y="296"/>
                    </a:lnTo>
                    <a:lnTo>
                      <a:pt x="155" y="307"/>
                    </a:lnTo>
                    <a:lnTo>
                      <a:pt x="151" y="315"/>
                    </a:lnTo>
                    <a:lnTo>
                      <a:pt x="147" y="314"/>
                    </a:lnTo>
                    <a:lnTo>
                      <a:pt x="147" y="317"/>
                    </a:lnTo>
                    <a:lnTo>
                      <a:pt x="145" y="325"/>
                    </a:lnTo>
                    <a:lnTo>
                      <a:pt x="137" y="335"/>
                    </a:lnTo>
                    <a:lnTo>
                      <a:pt x="108" y="349"/>
                    </a:lnTo>
                    <a:lnTo>
                      <a:pt x="104" y="345"/>
                    </a:lnTo>
                    <a:lnTo>
                      <a:pt x="97" y="349"/>
                    </a:lnTo>
                    <a:lnTo>
                      <a:pt x="88" y="331"/>
                    </a:lnTo>
                    <a:lnTo>
                      <a:pt x="86" y="309"/>
                    </a:lnTo>
                    <a:lnTo>
                      <a:pt x="87" y="290"/>
                    </a:lnTo>
                    <a:lnTo>
                      <a:pt x="85" y="283"/>
                    </a:lnTo>
                    <a:lnTo>
                      <a:pt x="83" y="269"/>
                    </a:lnTo>
                    <a:lnTo>
                      <a:pt x="82" y="259"/>
                    </a:lnTo>
                    <a:lnTo>
                      <a:pt x="79" y="264"/>
                    </a:lnTo>
                    <a:lnTo>
                      <a:pt x="76" y="281"/>
                    </a:lnTo>
                    <a:lnTo>
                      <a:pt x="69" y="281"/>
                    </a:lnTo>
                    <a:lnTo>
                      <a:pt x="63" y="286"/>
                    </a:lnTo>
                    <a:lnTo>
                      <a:pt x="47" y="286"/>
                    </a:lnTo>
                    <a:lnTo>
                      <a:pt x="43" y="283"/>
                    </a:lnTo>
                    <a:lnTo>
                      <a:pt x="37" y="285"/>
                    </a:lnTo>
                    <a:lnTo>
                      <a:pt x="23" y="295"/>
                    </a:lnTo>
                    <a:lnTo>
                      <a:pt x="8" y="299"/>
                    </a:lnTo>
                    <a:lnTo>
                      <a:pt x="4" y="293"/>
                    </a:lnTo>
                    <a:lnTo>
                      <a:pt x="0" y="283"/>
                    </a:lnTo>
                    <a:lnTo>
                      <a:pt x="12" y="256"/>
                    </a:lnTo>
                    <a:lnTo>
                      <a:pt x="20" y="249"/>
                    </a:lnTo>
                    <a:lnTo>
                      <a:pt x="32" y="245"/>
                    </a:lnTo>
                    <a:lnTo>
                      <a:pt x="51" y="223"/>
                    </a:lnTo>
                    <a:lnTo>
                      <a:pt x="51" y="211"/>
                    </a:lnTo>
                    <a:lnTo>
                      <a:pt x="48" y="206"/>
                    </a:lnTo>
                    <a:lnTo>
                      <a:pt x="47" y="182"/>
                    </a:lnTo>
                    <a:lnTo>
                      <a:pt x="44" y="174"/>
                    </a:lnTo>
                    <a:lnTo>
                      <a:pt x="47" y="158"/>
                    </a:lnTo>
                    <a:lnTo>
                      <a:pt x="53" y="141"/>
                    </a:lnTo>
                    <a:lnTo>
                      <a:pt x="55" y="125"/>
                    </a:lnTo>
                    <a:lnTo>
                      <a:pt x="55" y="121"/>
                    </a:lnTo>
                    <a:lnTo>
                      <a:pt x="58" y="110"/>
                    </a:lnTo>
                    <a:lnTo>
                      <a:pt x="59" y="72"/>
                    </a:lnTo>
                    <a:lnTo>
                      <a:pt x="59" y="60"/>
                    </a:lnTo>
                    <a:lnTo>
                      <a:pt x="63" y="49"/>
                    </a:lnTo>
                    <a:lnTo>
                      <a:pt x="66" y="29"/>
                    </a:lnTo>
                    <a:lnTo>
                      <a:pt x="72" y="19"/>
                    </a:lnTo>
                    <a:lnTo>
                      <a:pt x="77" y="1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301"/>
              <p:cNvSpPr>
                <a:spLocks noChangeAspect="1"/>
              </p:cNvSpPr>
              <p:nvPr/>
            </p:nvSpPr>
            <p:spPr bwMode="gray">
              <a:xfrm>
                <a:off x="1668" y="1452"/>
                <a:ext cx="24" cy="3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6" y="0"/>
                  </a:cxn>
                  <a:cxn ang="0">
                    <a:pos x="59" y="5"/>
                  </a:cxn>
                  <a:cxn ang="0">
                    <a:pos x="65" y="11"/>
                  </a:cxn>
                  <a:cxn ang="0">
                    <a:pos x="75" y="3"/>
                  </a:cxn>
                  <a:cxn ang="0">
                    <a:pos x="87" y="5"/>
                  </a:cxn>
                  <a:cxn ang="0">
                    <a:pos x="92" y="17"/>
                  </a:cxn>
                  <a:cxn ang="0">
                    <a:pos x="100" y="19"/>
                  </a:cxn>
                  <a:cxn ang="0">
                    <a:pos x="111" y="17"/>
                  </a:cxn>
                  <a:cxn ang="0">
                    <a:pos x="119" y="33"/>
                  </a:cxn>
                  <a:cxn ang="0">
                    <a:pos x="120" y="49"/>
                  </a:cxn>
                  <a:cxn ang="0">
                    <a:pos x="119" y="74"/>
                  </a:cxn>
                  <a:cxn ang="0">
                    <a:pos x="122" y="97"/>
                  </a:cxn>
                  <a:cxn ang="0">
                    <a:pos x="119" y="119"/>
                  </a:cxn>
                  <a:cxn ang="0">
                    <a:pos x="104" y="139"/>
                  </a:cxn>
                  <a:cxn ang="0">
                    <a:pos x="88" y="151"/>
                  </a:cxn>
                  <a:cxn ang="0">
                    <a:pos x="39" y="161"/>
                  </a:cxn>
                  <a:cxn ang="0">
                    <a:pos x="33" y="158"/>
                  </a:cxn>
                  <a:cxn ang="0">
                    <a:pos x="17" y="153"/>
                  </a:cxn>
                  <a:cxn ang="0">
                    <a:pos x="6" y="132"/>
                  </a:cxn>
                  <a:cxn ang="0">
                    <a:pos x="1" y="110"/>
                  </a:cxn>
                  <a:cxn ang="0">
                    <a:pos x="0" y="90"/>
                  </a:cxn>
                  <a:cxn ang="0">
                    <a:pos x="2" y="72"/>
                  </a:cxn>
                  <a:cxn ang="0">
                    <a:pos x="8" y="62"/>
                  </a:cxn>
                  <a:cxn ang="0">
                    <a:pos x="13" y="46"/>
                  </a:cxn>
                  <a:cxn ang="0">
                    <a:pos x="22" y="27"/>
                  </a:cxn>
                  <a:cxn ang="0">
                    <a:pos x="33" y="13"/>
                  </a:cxn>
                  <a:cxn ang="0">
                    <a:pos x="44" y="10"/>
                  </a:cxn>
                  <a:cxn ang="0">
                    <a:pos x="52" y="4"/>
                  </a:cxn>
                </a:cxnLst>
                <a:rect l="0" t="0" r="r" b="b"/>
                <a:pathLst>
                  <a:path w="122" h="161">
                    <a:moveTo>
                      <a:pt x="52" y="4"/>
                    </a:moveTo>
                    <a:lnTo>
                      <a:pt x="56" y="0"/>
                    </a:lnTo>
                    <a:lnTo>
                      <a:pt x="59" y="5"/>
                    </a:lnTo>
                    <a:lnTo>
                      <a:pt x="65" y="11"/>
                    </a:lnTo>
                    <a:lnTo>
                      <a:pt x="75" y="3"/>
                    </a:lnTo>
                    <a:lnTo>
                      <a:pt x="87" y="5"/>
                    </a:lnTo>
                    <a:lnTo>
                      <a:pt x="92" y="17"/>
                    </a:lnTo>
                    <a:lnTo>
                      <a:pt x="100" y="19"/>
                    </a:lnTo>
                    <a:lnTo>
                      <a:pt x="111" y="17"/>
                    </a:lnTo>
                    <a:lnTo>
                      <a:pt x="119" y="33"/>
                    </a:lnTo>
                    <a:lnTo>
                      <a:pt x="120" y="49"/>
                    </a:lnTo>
                    <a:lnTo>
                      <a:pt x="119" y="74"/>
                    </a:lnTo>
                    <a:lnTo>
                      <a:pt x="122" y="97"/>
                    </a:lnTo>
                    <a:lnTo>
                      <a:pt x="119" y="119"/>
                    </a:lnTo>
                    <a:lnTo>
                      <a:pt x="104" y="139"/>
                    </a:lnTo>
                    <a:lnTo>
                      <a:pt x="88" y="151"/>
                    </a:lnTo>
                    <a:lnTo>
                      <a:pt x="39" y="161"/>
                    </a:lnTo>
                    <a:lnTo>
                      <a:pt x="33" y="158"/>
                    </a:lnTo>
                    <a:lnTo>
                      <a:pt x="17" y="153"/>
                    </a:lnTo>
                    <a:lnTo>
                      <a:pt x="6" y="132"/>
                    </a:lnTo>
                    <a:lnTo>
                      <a:pt x="1" y="11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8" y="62"/>
                    </a:lnTo>
                    <a:lnTo>
                      <a:pt x="13" y="46"/>
                    </a:lnTo>
                    <a:lnTo>
                      <a:pt x="22" y="27"/>
                    </a:lnTo>
                    <a:lnTo>
                      <a:pt x="33" y="13"/>
                    </a:lnTo>
                    <a:lnTo>
                      <a:pt x="44" y="10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302"/>
              <p:cNvSpPr>
                <a:spLocks noChangeAspect="1"/>
              </p:cNvSpPr>
              <p:nvPr/>
            </p:nvSpPr>
            <p:spPr bwMode="gray">
              <a:xfrm>
                <a:off x="1628" y="1270"/>
                <a:ext cx="53" cy="38"/>
              </a:xfrm>
              <a:custGeom>
                <a:avLst/>
                <a:gdLst/>
                <a:ahLst/>
                <a:cxnLst>
                  <a:cxn ang="0">
                    <a:pos x="110" y="18"/>
                  </a:cxn>
                  <a:cxn ang="0">
                    <a:pos x="129" y="14"/>
                  </a:cxn>
                  <a:cxn ang="0">
                    <a:pos x="149" y="16"/>
                  </a:cxn>
                  <a:cxn ang="0">
                    <a:pos x="200" y="45"/>
                  </a:cxn>
                  <a:cxn ang="0">
                    <a:pos x="207" y="57"/>
                  </a:cxn>
                  <a:cxn ang="0">
                    <a:pos x="208" y="68"/>
                  </a:cxn>
                  <a:cxn ang="0">
                    <a:pos x="217" y="81"/>
                  </a:cxn>
                  <a:cxn ang="0">
                    <a:pos x="227" y="87"/>
                  </a:cxn>
                  <a:cxn ang="0">
                    <a:pos x="243" y="118"/>
                  </a:cxn>
                  <a:cxn ang="0">
                    <a:pos x="254" y="129"/>
                  </a:cxn>
                  <a:cxn ang="0">
                    <a:pos x="253" y="136"/>
                  </a:cxn>
                  <a:cxn ang="0">
                    <a:pos x="255" y="147"/>
                  </a:cxn>
                  <a:cxn ang="0">
                    <a:pos x="265" y="158"/>
                  </a:cxn>
                  <a:cxn ang="0">
                    <a:pos x="256" y="172"/>
                  </a:cxn>
                  <a:cxn ang="0">
                    <a:pos x="238" y="173"/>
                  </a:cxn>
                  <a:cxn ang="0">
                    <a:pos x="213" y="170"/>
                  </a:cxn>
                  <a:cxn ang="0">
                    <a:pos x="186" y="159"/>
                  </a:cxn>
                  <a:cxn ang="0">
                    <a:pos x="148" y="158"/>
                  </a:cxn>
                  <a:cxn ang="0">
                    <a:pos x="109" y="183"/>
                  </a:cxn>
                  <a:cxn ang="0">
                    <a:pos x="86" y="190"/>
                  </a:cxn>
                  <a:cxn ang="0">
                    <a:pos x="65" y="179"/>
                  </a:cxn>
                  <a:cxn ang="0">
                    <a:pos x="49" y="165"/>
                  </a:cxn>
                  <a:cxn ang="0">
                    <a:pos x="41" y="145"/>
                  </a:cxn>
                  <a:cxn ang="0">
                    <a:pos x="39" y="100"/>
                  </a:cxn>
                  <a:cxn ang="0">
                    <a:pos x="11" y="92"/>
                  </a:cxn>
                  <a:cxn ang="0">
                    <a:pos x="0" y="72"/>
                  </a:cxn>
                  <a:cxn ang="0">
                    <a:pos x="1" y="51"/>
                  </a:cxn>
                  <a:cxn ang="0">
                    <a:pos x="6" y="44"/>
                  </a:cxn>
                  <a:cxn ang="0">
                    <a:pos x="6" y="18"/>
                  </a:cxn>
                  <a:cxn ang="0">
                    <a:pos x="14" y="1"/>
                  </a:cxn>
                  <a:cxn ang="0">
                    <a:pos x="28" y="0"/>
                  </a:cxn>
                  <a:cxn ang="0">
                    <a:pos x="40" y="8"/>
                  </a:cxn>
                  <a:cxn ang="0">
                    <a:pos x="49" y="7"/>
                  </a:cxn>
                  <a:cxn ang="0">
                    <a:pos x="73" y="17"/>
                  </a:cxn>
                  <a:cxn ang="0">
                    <a:pos x="102" y="23"/>
                  </a:cxn>
                  <a:cxn ang="0">
                    <a:pos x="110" y="18"/>
                  </a:cxn>
                </a:cxnLst>
                <a:rect l="0" t="0" r="r" b="b"/>
                <a:pathLst>
                  <a:path w="265" h="190">
                    <a:moveTo>
                      <a:pt x="110" y="18"/>
                    </a:moveTo>
                    <a:lnTo>
                      <a:pt x="129" y="14"/>
                    </a:lnTo>
                    <a:lnTo>
                      <a:pt x="149" y="16"/>
                    </a:lnTo>
                    <a:lnTo>
                      <a:pt x="200" y="45"/>
                    </a:lnTo>
                    <a:lnTo>
                      <a:pt x="207" y="57"/>
                    </a:lnTo>
                    <a:lnTo>
                      <a:pt x="208" y="68"/>
                    </a:lnTo>
                    <a:lnTo>
                      <a:pt x="217" y="81"/>
                    </a:lnTo>
                    <a:lnTo>
                      <a:pt x="227" y="87"/>
                    </a:lnTo>
                    <a:lnTo>
                      <a:pt x="243" y="118"/>
                    </a:lnTo>
                    <a:lnTo>
                      <a:pt x="254" y="129"/>
                    </a:lnTo>
                    <a:lnTo>
                      <a:pt x="253" y="136"/>
                    </a:lnTo>
                    <a:lnTo>
                      <a:pt x="255" y="147"/>
                    </a:lnTo>
                    <a:lnTo>
                      <a:pt x="265" y="158"/>
                    </a:lnTo>
                    <a:lnTo>
                      <a:pt x="256" y="172"/>
                    </a:lnTo>
                    <a:lnTo>
                      <a:pt x="238" y="173"/>
                    </a:lnTo>
                    <a:lnTo>
                      <a:pt x="213" y="170"/>
                    </a:lnTo>
                    <a:lnTo>
                      <a:pt x="186" y="159"/>
                    </a:lnTo>
                    <a:lnTo>
                      <a:pt x="148" y="158"/>
                    </a:lnTo>
                    <a:lnTo>
                      <a:pt x="109" y="183"/>
                    </a:lnTo>
                    <a:lnTo>
                      <a:pt x="86" y="190"/>
                    </a:lnTo>
                    <a:lnTo>
                      <a:pt x="65" y="179"/>
                    </a:lnTo>
                    <a:lnTo>
                      <a:pt x="49" y="165"/>
                    </a:lnTo>
                    <a:lnTo>
                      <a:pt x="41" y="145"/>
                    </a:lnTo>
                    <a:lnTo>
                      <a:pt x="39" y="100"/>
                    </a:lnTo>
                    <a:lnTo>
                      <a:pt x="11" y="92"/>
                    </a:lnTo>
                    <a:lnTo>
                      <a:pt x="0" y="72"/>
                    </a:lnTo>
                    <a:lnTo>
                      <a:pt x="1" y="51"/>
                    </a:lnTo>
                    <a:lnTo>
                      <a:pt x="6" y="44"/>
                    </a:lnTo>
                    <a:lnTo>
                      <a:pt x="6" y="18"/>
                    </a:lnTo>
                    <a:lnTo>
                      <a:pt x="14" y="1"/>
                    </a:lnTo>
                    <a:lnTo>
                      <a:pt x="28" y="0"/>
                    </a:lnTo>
                    <a:lnTo>
                      <a:pt x="40" y="8"/>
                    </a:lnTo>
                    <a:lnTo>
                      <a:pt x="49" y="7"/>
                    </a:lnTo>
                    <a:lnTo>
                      <a:pt x="73" y="17"/>
                    </a:lnTo>
                    <a:lnTo>
                      <a:pt x="102" y="23"/>
                    </a:lnTo>
                    <a:lnTo>
                      <a:pt x="11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303"/>
              <p:cNvSpPr>
                <a:spLocks noChangeAspect="1"/>
              </p:cNvSpPr>
              <p:nvPr/>
            </p:nvSpPr>
            <p:spPr bwMode="gray">
              <a:xfrm>
                <a:off x="1527" y="1265"/>
                <a:ext cx="316" cy="356"/>
              </a:xfrm>
              <a:custGeom>
                <a:avLst/>
                <a:gdLst/>
                <a:ahLst/>
                <a:cxnLst>
                  <a:cxn ang="0">
                    <a:pos x="1131" y="1671"/>
                  </a:cxn>
                  <a:cxn ang="0">
                    <a:pos x="1196" y="1735"/>
                  </a:cxn>
                  <a:cxn ang="0">
                    <a:pos x="1317" y="1753"/>
                  </a:cxn>
                  <a:cxn ang="0">
                    <a:pos x="1220" y="1622"/>
                  </a:cxn>
                  <a:cxn ang="0">
                    <a:pos x="1258" y="1612"/>
                  </a:cxn>
                  <a:cxn ang="0">
                    <a:pos x="1376" y="1663"/>
                  </a:cxn>
                  <a:cxn ang="0">
                    <a:pos x="1400" y="1662"/>
                  </a:cxn>
                  <a:cxn ang="0">
                    <a:pos x="1406" y="1612"/>
                  </a:cxn>
                  <a:cxn ang="0">
                    <a:pos x="1383" y="1464"/>
                  </a:cxn>
                  <a:cxn ang="0">
                    <a:pos x="1312" y="1405"/>
                  </a:cxn>
                  <a:cxn ang="0">
                    <a:pos x="1253" y="1334"/>
                  </a:cxn>
                  <a:cxn ang="0">
                    <a:pos x="1242" y="1240"/>
                  </a:cxn>
                  <a:cxn ang="0">
                    <a:pos x="1265" y="1192"/>
                  </a:cxn>
                  <a:cxn ang="0">
                    <a:pos x="1384" y="1340"/>
                  </a:cxn>
                  <a:cxn ang="0">
                    <a:pos x="1470" y="1359"/>
                  </a:cxn>
                  <a:cxn ang="0">
                    <a:pos x="1512" y="1254"/>
                  </a:cxn>
                  <a:cxn ang="0">
                    <a:pos x="1581" y="1182"/>
                  </a:cxn>
                  <a:cxn ang="0">
                    <a:pos x="1471" y="1095"/>
                  </a:cxn>
                  <a:cxn ang="0">
                    <a:pos x="1374" y="1010"/>
                  </a:cxn>
                  <a:cxn ang="0">
                    <a:pos x="1283" y="958"/>
                  </a:cxn>
                  <a:cxn ang="0">
                    <a:pos x="1226" y="870"/>
                  </a:cxn>
                  <a:cxn ang="0">
                    <a:pos x="1248" y="812"/>
                  </a:cxn>
                  <a:cxn ang="0">
                    <a:pos x="1178" y="743"/>
                  </a:cxn>
                  <a:cxn ang="0">
                    <a:pos x="1201" y="661"/>
                  </a:cxn>
                  <a:cxn ang="0">
                    <a:pos x="1190" y="606"/>
                  </a:cxn>
                  <a:cxn ang="0">
                    <a:pos x="1102" y="546"/>
                  </a:cxn>
                  <a:cxn ang="0">
                    <a:pos x="1018" y="500"/>
                  </a:cxn>
                  <a:cxn ang="0">
                    <a:pos x="928" y="454"/>
                  </a:cxn>
                  <a:cxn ang="0">
                    <a:pos x="867" y="385"/>
                  </a:cxn>
                  <a:cxn ang="0">
                    <a:pos x="828" y="289"/>
                  </a:cxn>
                  <a:cxn ang="0">
                    <a:pos x="618" y="285"/>
                  </a:cxn>
                  <a:cxn ang="0">
                    <a:pos x="503" y="357"/>
                  </a:cxn>
                  <a:cxn ang="0">
                    <a:pos x="510" y="176"/>
                  </a:cxn>
                  <a:cxn ang="0">
                    <a:pos x="390" y="33"/>
                  </a:cxn>
                  <a:cxn ang="0">
                    <a:pos x="291" y="94"/>
                  </a:cxn>
                  <a:cxn ang="0">
                    <a:pos x="293" y="177"/>
                  </a:cxn>
                  <a:cxn ang="0">
                    <a:pos x="279" y="274"/>
                  </a:cxn>
                  <a:cxn ang="0">
                    <a:pos x="280" y="406"/>
                  </a:cxn>
                  <a:cxn ang="0">
                    <a:pos x="277" y="485"/>
                  </a:cxn>
                  <a:cxn ang="0">
                    <a:pos x="281" y="460"/>
                  </a:cxn>
                  <a:cxn ang="0">
                    <a:pos x="222" y="102"/>
                  </a:cxn>
                  <a:cxn ang="0">
                    <a:pos x="75" y="101"/>
                  </a:cxn>
                  <a:cxn ang="0">
                    <a:pos x="7" y="274"/>
                  </a:cxn>
                  <a:cxn ang="0">
                    <a:pos x="115" y="476"/>
                  </a:cxn>
                  <a:cxn ang="0">
                    <a:pos x="83" y="602"/>
                  </a:cxn>
                  <a:cxn ang="0">
                    <a:pos x="265" y="682"/>
                  </a:cxn>
                  <a:cxn ang="0">
                    <a:pos x="448" y="709"/>
                  </a:cxn>
                  <a:cxn ang="0">
                    <a:pos x="549" y="682"/>
                  </a:cxn>
                  <a:cxn ang="0">
                    <a:pos x="658" y="638"/>
                  </a:cxn>
                  <a:cxn ang="0">
                    <a:pos x="750" y="759"/>
                  </a:cxn>
                  <a:cxn ang="0">
                    <a:pos x="849" y="829"/>
                  </a:cxn>
                  <a:cxn ang="0">
                    <a:pos x="912" y="949"/>
                  </a:cxn>
                  <a:cxn ang="0">
                    <a:pos x="951" y="1121"/>
                  </a:cxn>
                  <a:cxn ang="0">
                    <a:pos x="908" y="1313"/>
                  </a:cxn>
                  <a:cxn ang="0">
                    <a:pos x="743" y="1348"/>
                  </a:cxn>
                  <a:cxn ang="0">
                    <a:pos x="668" y="1462"/>
                  </a:cxn>
                  <a:cxn ang="0">
                    <a:pos x="780" y="1452"/>
                  </a:cxn>
                  <a:cxn ang="0">
                    <a:pos x="846" y="1419"/>
                  </a:cxn>
                  <a:cxn ang="0">
                    <a:pos x="919" y="1456"/>
                  </a:cxn>
                  <a:cxn ang="0">
                    <a:pos x="968" y="1547"/>
                  </a:cxn>
                  <a:cxn ang="0">
                    <a:pos x="1003" y="1593"/>
                  </a:cxn>
                </a:cxnLst>
                <a:rect l="0" t="0" r="r" b="b"/>
                <a:pathLst>
                  <a:path w="1581" h="1779">
                    <a:moveTo>
                      <a:pt x="1037" y="1646"/>
                    </a:moveTo>
                    <a:lnTo>
                      <a:pt x="1053" y="1650"/>
                    </a:lnTo>
                    <a:lnTo>
                      <a:pt x="1071" y="1657"/>
                    </a:lnTo>
                    <a:lnTo>
                      <a:pt x="1072" y="1665"/>
                    </a:lnTo>
                    <a:lnTo>
                      <a:pt x="1078" y="1665"/>
                    </a:lnTo>
                    <a:lnTo>
                      <a:pt x="1091" y="1673"/>
                    </a:lnTo>
                    <a:lnTo>
                      <a:pt x="1102" y="1667"/>
                    </a:lnTo>
                    <a:lnTo>
                      <a:pt x="1109" y="1654"/>
                    </a:lnTo>
                    <a:lnTo>
                      <a:pt x="1111" y="1659"/>
                    </a:lnTo>
                    <a:lnTo>
                      <a:pt x="1109" y="1672"/>
                    </a:lnTo>
                    <a:lnTo>
                      <a:pt x="1118" y="1677"/>
                    </a:lnTo>
                    <a:lnTo>
                      <a:pt x="1121" y="1668"/>
                    </a:lnTo>
                    <a:lnTo>
                      <a:pt x="1131" y="1671"/>
                    </a:lnTo>
                    <a:lnTo>
                      <a:pt x="1137" y="1667"/>
                    </a:lnTo>
                    <a:lnTo>
                      <a:pt x="1135" y="1678"/>
                    </a:lnTo>
                    <a:lnTo>
                      <a:pt x="1138" y="1688"/>
                    </a:lnTo>
                    <a:lnTo>
                      <a:pt x="1145" y="1688"/>
                    </a:lnTo>
                    <a:lnTo>
                      <a:pt x="1148" y="1693"/>
                    </a:lnTo>
                    <a:lnTo>
                      <a:pt x="1150" y="1703"/>
                    </a:lnTo>
                    <a:lnTo>
                      <a:pt x="1159" y="1716"/>
                    </a:lnTo>
                    <a:lnTo>
                      <a:pt x="1170" y="1720"/>
                    </a:lnTo>
                    <a:lnTo>
                      <a:pt x="1175" y="1708"/>
                    </a:lnTo>
                    <a:lnTo>
                      <a:pt x="1175" y="1720"/>
                    </a:lnTo>
                    <a:lnTo>
                      <a:pt x="1181" y="1722"/>
                    </a:lnTo>
                    <a:lnTo>
                      <a:pt x="1185" y="1730"/>
                    </a:lnTo>
                    <a:lnTo>
                      <a:pt x="1196" y="1735"/>
                    </a:lnTo>
                    <a:lnTo>
                      <a:pt x="1205" y="1732"/>
                    </a:lnTo>
                    <a:lnTo>
                      <a:pt x="1213" y="1740"/>
                    </a:lnTo>
                    <a:lnTo>
                      <a:pt x="1236" y="1741"/>
                    </a:lnTo>
                    <a:lnTo>
                      <a:pt x="1238" y="1748"/>
                    </a:lnTo>
                    <a:lnTo>
                      <a:pt x="1249" y="1758"/>
                    </a:lnTo>
                    <a:lnTo>
                      <a:pt x="1254" y="1759"/>
                    </a:lnTo>
                    <a:lnTo>
                      <a:pt x="1267" y="1758"/>
                    </a:lnTo>
                    <a:lnTo>
                      <a:pt x="1280" y="1751"/>
                    </a:lnTo>
                    <a:lnTo>
                      <a:pt x="1306" y="1779"/>
                    </a:lnTo>
                    <a:lnTo>
                      <a:pt x="1325" y="1776"/>
                    </a:lnTo>
                    <a:lnTo>
                      <a:pt x="1323" y="1768"/>
                    </a:lnTo>
                    <a:lnTo>
                      <a:pt x="1317" y="1759"/>
                    </a:lnTo>
                    <a:lnTo>
                      <a:pt x="1317" y="1753"/>
                    </a:lnTo>
                    <a:lnTo>
                      <a:pt x="1320" y="1747"/>
                    </a:lnTo>
                    <a:lnTo>
                      <a:pt x="1322" y="1735"/>
                    </a:lnTo>
                    <a:lnTo>
                      <a:pt x="1319" y="1726"/>
                    </a:lnTo>
                    <a:lnTo>
                      <a:pt x="1301" y="1705"/>
                    </a:lnTo>
                    <a:lnTo>
                      <a:pt x="1285" y="1692"/>
                    </a:lnTo>
                    <a:lnTo>
                      <a:pt x="1279" y="1683"/>
                    </a:lnTo>
                    <a:lnTo>
                      <a:pt x="1270" y="1679"/>
                    </a:lnTo>
                    <a:lnTo>
                      <a:pt x="1253" y="1665"/>
                    </a:lnTo>
                    <a:lnTo>
                      <a:pt x="1249" y="1652"/>
                    </a:lnTo>
                    <a:lnTo>
                      <a:pt x="1236" y="1645"/>
                    </a:lnTo>
                    <a:lnTo>
                      <a:pt x="1236" y="1633"/>
                    </a:lnTo>
                    <a:lnTo>
                      <a:pt x="1224" y="1635"/>
                    </a:lnTo>
                    <a:lnTo>
                      <a:pt x="1220" y="1622"/>
                    </a:lnTo>
                    <a:lnTo>
                      <a:pt x="1216" y="1619"/>
                    </a:lnTo>
                    <a:lnTo>
                      <a:pt x="1213" y="1622"/>
                    </a:lnTo>
                    <a:lnTo>
                      <a:pt x="1210" y="1618"/>
                    </a:lnTo>
                    <a:lnTo>
                      <a:pt x="1188" y="1587"/>
                    </a:lnTo>
                    <a:lnTo>
                      <a:pt x="1178" y="1577"/>
                    </a:lnTo>
                    <a:lnTo>
                      <a:pt x="1167" y="1557"/>
                    </a:lnTo>
                    <a:lnTo>
                      <a:pt x="1180" y="1552"/>
                    </a:lnTo>
                    <a:lnTo>
                      <a:pt x="1197" y="1565"/>
                    </a:lnTo>
                    <a:lnTo>
                      <a:pt x="1216" y="1587"/>
                    </a:lnTo>
                    <a:lnTo>
                      <a:pt x="1231" y="1590"/>
                    </a:lnTo>
                    <a:lnTo>
                      <a:pt x="1227" y="1579"/>
                    </a:lnTo>
                    <a:lnTo>
                      <a:pt x="1236" y="1576"/>
                    </a:lnTo>
                    <a:lnTo>
                      <a:pt x="1258" y="1612"/>
                    </a:lnTo>
                    <a:lnTo>
                      <a:pt x="1269" y="1618"/>
                    </a:lnTo>
                    <a:lnTo>
                      <a:pt x="1280" y="1619"/>
                    </a:lnTo>
                    <a:lnTo>
                      <a:pt x="1287" y="1641"/>
                    </a:lnTo>
                    <a:lnTo>
                      <a:pt x="1318" y="1641"/>
                    </a:lnTo>
                    <a:lnTo>
                      <a:pt x="1330" y="1657"/>
                    </a:lnTo>
                    <a:lnTo>
                      <a:pt x="1335" y="1649"/>
                    </a:lnTo>
                    <a:lnTo>
                      <a:pt x="1341" y="1654"/>
                    </a:lnTo>
                    <a:lnTo>
                      <a:pt x="1350" y="1657"/>
                    </a:lnTo>
                    <a:lnTo>
                      <a:pt x="1356" y="1649"/>
                    </a:lnTo>
                    <a:lnTo>
                      <a:pt x="1360" y="1651"/>
                    </a:lnTo>
                    <a:lnTo>
                      <a:pt x="1361" y="1657"/>
                    </a:lnTo>
                    <a:lnTo>
                      <a:pt x="1367" y="1668"/>
                    </a:lnTo>
                    <a:lnTo>
                      <a:pt x="1376" y="1663"/>
                    </a:lnTo>
                    <a:lnTo>
                      <a:pt x="1376" y="1670"/>
                    </a:lnTo>
                    <a:lnTo>
                      <a:pt x="1372" y="1679"/>
                    </a:lnTo>
                    <a:lnTo>
                      <a:pt x="1371" y="1684"/>
                    </a:lnTo>
                    <a:lnTo>
                      <a:pt x="1382" y="1690"/>
                    </a:lnTo>
                    <a:lnTo>
                      <a:pt x="1387" y="1700"/>
                    </a:lnTo>
                    <a:lnTo>
                      <a:pt x="1394" y="1698"/>
                    </a:lnTo>
                    <a:lnTo>
                      <a:pt x="1390" y="1690"/>
                    </a:lnTo>
                    <a:lnTo>
                      <a:pt x="1389" y="1683"/>
                    </a:lnTo>
                    <a:lnTo>
                      <a:pt x="1382" y="1666"/>
                    </a:lnTo>
                    <a:lnTo>
                      <a:pt x="1380" y="1659"/>
                    </a:lnTo>
                    <a:lnTo>
                      <a:pt x="1384" y="1651"/>
                    </a:lnTo>
                    <a:lnTo>
                      <a:pt x="1393" y="1654"/>
                    </a:lnTo>
                    <a:lnTo>
                      <a:pt x="1400" y="1662"/>
                    </a:lnTo>
                    <a:lnTo>
                      <a:pt x="1410" y="1665"/>
                    </a:lnTo>
                    <a:lnTo>
                      <a:pt x="1412" y="1657"/>
                    </a:lnTo>
                    <a:lnTo>
                      <a:pt x="1411" y="1651"/>
                    </a:lnTo>
                    <a:lnTo>
                      <a:pt x="1408" y="1649"/>
                    </a:lnTo>
                    <a:lnTo>
                      <a:pt x="1408" y="1645"/>
                    </a:lnTo>
                    <a:lnTo>
                      <a:pt x="1403" y="1643"/>
                    </a:lnTo>
                    <a:lnTo>
                      <a:pt x="1393" y="1644"/>
                    </a:lnTo>
                    <a:lnTo>
                      <a:pt x="1387" y="1625"/>
                    </a:lnTo>
                    <a:lnTo>
                      <a:pt x="1380" y="1613"/>
                    </a:lnTo>
                    <a:lnTo>
                      <a:pt x="1383" y="1606"/>
                    </a:lnTo>
                    <a:lnTo>
                      <a:pt x="1383" y="1589"/>
                    </a:lnTo>
                    <a:lnTo>
                      <a:pt x="1395" y="1598"/>
                    </a:lnTo>
                    <a:lnTo>
                      <a:pt x="1406" y="1612"/>
                    </a:lnTo>
                    <a:lnTo>
                      <a:pt x="1408" y="1607"/>
                    </a:lnTo>
                    <a:lnTo>
                      <a:pt x="1405" y="1593"/>
                    </a:lnTo>
                    <a:lnTo>
                      <a:pt x="1409" y="1589"/>
                    </a:lnTo>
                    <a:lnTo>
                      <a:pt x="1409" y="1570"/>
                    </a:lnTo>
                    <a:lnTo>
                      <a:pt x="1411" y="1560"/>
                    </a:lnTo>
                    <a:lnTo>
                      <a:pt x="1405" y="1547"/>
                    </a:lnTo>
                    <a:lnTo>
                      <a:pt x="1401" y="1520"/>
                    </a:lnTo>
                    <a:lnTo>
                      <a:pt x="1388" y="1518"/>
                    </a:lnTo>
                    <a:lnTo>
                      <a:pt x="1374" y="1511"/>
                    </a:lnTo>
                    <a:lnTo>
                      <a:pt x="1368" y="1505"/>
                    </a:lnTo>
                    <a:lnTo>
                      <a:pt x="1367" y="1485"/>
                    </a:lnTo>
                    <a:lnTo>
                      <a:pt x="1379" y="1482"/>
                    </a:lnTo>
                    <a:lnTo>
                      <a:pt x="1383" y="1464"/>
                    </a:lnTo>
                    <a:lnTo>
                      <a:pt x="1380" y="1450"/>
                    </a:lnTo>
                    <a:lnTo>
                      <a:pt x="1367" y="1453"/>
                    </a:lnTo>
                    <a:lnTo>
                      <a:pt x="1368" y="1445"/>
                    </a:lnTo>
                    <a:lnTo>
                      <a:pt x="1366" y="1436"/>
                    </a:lnTo>
                    <a:lnTo>
                      <a:pt x="1362" y="1434"/>
                    </a:lnTo>
                    <a:lnTo>
                      <a:pt x="1346" y="1447"/>
                    </a:lnTo>
                    <a:lnTo>
                      <a:pt x="1346" y="1425"/>
                    </a:lnTo>
                    <a:lnTo>
                      <a:pt x="1344" y="1414"/>
                    </a:lnTo>
                    <a:lnTo>
                      <a:pt x="1331" y="1413"/>
                    </a:lnTo>
                    <a:lnTo>
                      <a:pt x="1315" y="1426"/>
                    </a:lnTo>
                    <a:lnTo>
                      <a:pt x="1308" y="1420"/>
                    </a:lnTo>
                    <a:lnTo>
                      <a:pt x="1320" y="1404"/>
                    </a:lnTo>
                    <a:lnTo>
                      <a:pt x="1312" y="1405"/>
                    </a:lnTo>
                    <a:lnTo>
                      <a:pt x="1299" y="1402"/>
                    </a:lnTo>
                    <a:lnTo>
                      <a:pt x="1291" y="1404"/>
                    </a:lnTo>
                    <a:lnTo>
                      <a:pt x="1288" y="1421"/>
                    </a:lnTo>
                    <a:lnTo>
                      <a:pt x="1283" y="1402"/>
                    </a:lnTo>
                    <a:lnTo>
                      <a:pt x="1275" y="1388"/>
                    </a:lnTo>
                    <a:lnTo>
                      <a:pt x="1275" y="1382"/>
                    </a:lnTo>
                    <a:lnTo>
                      <a:pt x="1271" y="1371"/>
                    </a:lnTo>
                    <a:lnTo>
                      <a:pt x="1258" y="1367"/>
                    </a:lnTo>
                    <a:lnTo>
                      <a:pt x="1258" y="1363"/>
                    </a:lnTo>
                    <a:lnTo>
                      <a:pt x="1263" y="1354"/>
                    </a:lnTo>
                    <a:lnTo>
                      <a:pt x="1256" y="1347"/>
                    </a:lnTo>
                    <a:lnTo>
                      <a:pt x="1263" y="1344"/>
                    </a:lnTo>
                    <a:lnTo>
                      <a:pt x="1253" y="1334"/>
                    </a:lnTo>
                    <a:lnTo>
                      <a:pt x="1252" y="1326"/>
                    </a:lnTo>
                    <a:lnTo>
                      <a:pt x="1256" y="1316"/>
                    </a:lnTo>
                    <a:lnTo>
                      <a:pt x="1240" y="1311"/>
                    </a:lnTo>
                    <a:lnTo>
                      <a:pt x="1221" y="1321"/>
                    </a:lnTo>
                    <a:lnTo>
                      <a:pt x="1220" y="1316"/>
                    </a:lnTo>
                    <a:lnTo>
                      <a:pt x="1224" y="1299"/>
                    </a:lnTo>
                    <a:lnTo>
                      <a:pt x="1221" y="1280"/>
                    </a:lnTo>
                    <a:lnTo>
                      <a:pt x="1229" y="1278"/>
                    </a:lnTo>
                    <a:lnTo>
                      <a:pt x="1236" y="1280"/>
                    </a:lnTo>
                    <a:lnTo>
                      <a:pt x="1252" y="1272"/>
                    </a:lnTo>
                    <a:lnTo>
                      <a:pt x="1263" y="1272"/>
                    </a:lnTo>
                    <a:lnTo>
                      <a:pt x="1256" y="1254"/>
                    </a:lnTo>
                    <a:lnTo>
                      <a:pt x="1242" y="1240"/>
                    </a:lnTo>
                    <a:lnTo>
                      <a:pt x="1222" y="1236"/>
                    </a:lnTo>
                    <a:lnTo>
                      <a:pt x="1215" y="1230"/>
                    </a:lnTo>
                    <a:lnTo>
                      <a:pt x="1209" y="1211"/>
                    </a:lnTo>
                    <a:lnTo>
                      <a:pt x="1226" y="1213"/>
                    </a:lnTo>
                    <a:lnTo>
                      <a:pt x="1221" y="1203"/>
                    </a:lnTo>
                    <a:lnTo>
                      <a:pt x="1231" y="1202"/>
                    </a:lnTo>
                    <a:lnTo>
                      <a:pt x="1253" y="1224"/>
                    </a:lnTo>
                    <a:lnTo>
                      <a:pt x="1260" y="1224"/>
                    </a:lnTo>
                    <a:lnTo>
                      <a:pt x="1252" y="1204"/>
                    </a:lnTo>
                    <a:lnTo>
                      <a:pt x="1260" y="1205"/>
                    </a:lnTo>
                    <a:lnTo>
                      <a:pt x="1247" y="1192"/>
                    </a:lnTo>
                    <a:lnTo>
                      <a:pt x="1253" y="1183"/>
                    </a:lnTo>
                    <a:lnTo>
                      <a:pt x="1265" y="1192"/>
                    </a:lnTo>
                    <a:lnTo>
                      <a:pt x="1277" y="1194"/>
                    </a:lnTo>
                    <a:lnTo>
                      <a:pt x="1279" y="1211"/>
                    </a:lnTo>
                    <a:lnTo>
                      <a:pt x="1272" y="1220"/>
                    </a:lnTo>
                    <a:lnTo>
                      <a:pt x="1288" y="1224"/>
                    </a:lnTo>
                    <a:lnTo>
                      <a:pt x="1317" y="1245"/>
                    </a:lnTo>
                    <a:lnTo>
                      <a:pt x="1329" y="1251"/>
                    </a:lnTo>
                    <a:lnTo>
                      <a:pt x="1333" y="1272"/>
                    </a:lnTo>
                    <a:lnTo>
                      <a:pt x="1350" y="1272"/>
                    </a:lnTo>
                    <a:lnTo>
                      <a:pt x="1362" y="1265"/>
                    </a:lnTo>
                    <a:lnTo>
                      <a:pt x="1358" y="1283"/>
                    </a:lnTo>
                    <a:lnTo>
                      <a:pt x="1362" y="1306"/>
                    </a:lnTo>
                    <a:lnTo>
                      <a:pt x="1366" y="1315"/>
                    </a:lnTo>
                    <a:lnTo>
                      <a:pt x="1384" y="1340"/>
                    </a:lnTo>
                    <a:lnTo>
                      <a:pt x="1400" y="1332"/>
                    </a:lnTo>
                    <a:lnTo>
                      <a:pt x="1403" y="1343"/>
                    </a:lnTo>
                    <a:lnTo>
                      <a:pt x="1395" y="1359"/>
                    </a:lnTo>
                    <a:lnTo>
                      <a:pt x="1405" y="1375"/>
                    </a:lnTo>
                    <a:lnTo>
                      <a:pt x="1422" y="1365"/>
                    </a:lnTo>
                    <a:lnTo>
                      <a:pt x="1430" y="1388"/>
                    </a:lnTo>
                    <a:lnTo>
                      <a:pt x="1442" y="1380"/>
                    </a:lnTo>
                    <a:lnTo>
                      <a:pt x="1446" y="1392"/>
                    </a:lnTo>
                    <a:lnTo>
                      <a:pt x="1451" y="1403"/>
                    </a:lnTo>
                    <a:lnTo>
                      <a:pt x="1459" y="1409"/>
                    </a:lnTo>
                    <a:lnTo>
                      <a:pt x="1465" y="1386"/>
                    </a:lnTo>
                    <a:lnTo>
                      <a:pt x="1466" y="1374"/>
                    </a:lnTo>
                    <a:lnTo>
                      <a:pt x="1470" y="1359"/>
                    </a:lnTo>
                    <a:lnTo>
                      <a:pt x="1479" y="1358"/>
                    </a:lnTo>
                    <a:lnTo>
                      <a:pt x="1475" y="1339"/>
                    </a:lnTo>
                    <a:lnTo>
                      <a:pt x="1466" y="1311"/>
                    </a:lnTo>
                    <a:lnTo>
                      <a:pt x="1468" y="1297"/>
                    </a:lnTo>
                    <a:lnTo>
                      <a:pt x="1491" y="1320"/>
                    </a:lnTo>
                    <a:lnTo>
                      <a:pt x="1506" y="1321"/>
                    </a:lnTo>
                    <a:lnTo>
                      <a:pt x="1508" y="1310"/>
                    </a:lnTo>
                    <a:lnTo>
                      <a:pt x="1512" y="1299"/>
                    </a:lnTo>
                    <a:lnTo>
                      <a:pt x="1523" y="1294"/>
                    </a:lnTo>
                    <a:lnTo>
                      <a:pt x="1524" y="1269"/>
                    </a:lnTo>
                    <a:lnTo>
                      <a:pt x="1541" y="1263"/>
                    </a:lnTo>
                    <a:lnTo>
                      <a:pt x="1533" y="1251"/>
                    </a:lnTo>
                    <a:lnTo>
                      <a:pt x="1512" y="1254"/>
                    </a:lnTo>
                    <a:lnTo>
                      <a:pt x="1514" y="1241"/>
                    </a:lnTo>
                    <a:lnTo>
                      <a:pt x="1527" y="1242"/>
                    </a:lnTo>
                    <a:lnTo>
                      <a:pt x="1529" y="1229"/>
                    </a:lnTo>
                    <a:lnTo>
                      <a:pt x="1513" y="1224"/>
                    </a:lnTo>
                    <a:lnTo>
                      <a:pt x="1525" y="1218"/>
                    </a:lnTo>
                    <a:lnTo>
                      <a:pt x="1549" y="1232"/>
                    </a:lnTo>
                    <a:lnTo>
                      <a:pt x="1562" y="1232"/>
                    </a:lnTo>
                    <a:lnTo>
                      <a:pt x="1567" y="1224"/>
                    </a:lnTo>
                    <a:lnTo>
                      <a:pt x="1557" y="1211"/>
                    </a:lnTo>
                    <a:lnTo>
                      <a:pt x="1560" y="1207"/>
                    </a:lnTo>
                    <a:lnTo>
                      <a:pt x="1564" y="1197"/>
                    </a:lnTo>
                    <a:lnTo>
                      <a:pt x="1573" y="1193"/>
                    </a:lnTo>
                    <a:lnTo>
                      <a:pt x="1581" y="1182"/>
                    </a:lnTo>
                    <a:lnTo>
                      <a:pt x="1573" y="1165"/>
                    </a:lnTo>
                    <a:lnTo>
                      <a:pt x="1555" y="1144"/>
                    </a:lnTo>
                    <a:lnTo>
                      <a:pt x="1544" y="1139"/>
                    </a:lnTo>
                    <a:lnTo>
                      <a:pt x="1535" y="1132"/>
                    </a:lnTo>
                    <a:lnTo>
                      <a:pt x="1523" y="1134"/>
                    </a:lnTo>
                    <a:lnTo>
                      <a:pt x="1513" y="1130"/>
                    </a:lnTo>
                    <a:lnTo>
                      <a:pt x="1496" y="1132"/>
                    </a:lnTo>
                    <a:lnTo>
                      <a:pt x="1474" y="1144"/>
                    </a:lnTo>
                    <a:lnTo>
                      <a:pt x="1480" y="1112"/>
                    </a:lnTo>
                    <a:lnTo>
                      <a:pt x="1490" y="1100"/>
                    </a:lnTo>
                    <a:lnTo>
                      <a:pt x="1489" y="1089"/>
                    </a:lnTo>
                    <a:lnTo>
                      <a:pt x="1478" y="1087"/>
                    </a:lnTo>
                    <a:lnTo>
                      <a:pt x="1471" y="1095"/>
                    </a:lnTo>
                    <a:lnTo>
                      <a:pt x="1439" y="1100"/>
                    </a:lnTo>
                    <a:lnTo>
                      <a:pt x="1426" y="1098"/>
                    </a:lnTo>
                    <a:lnTo>
                      <a:pt x="1435" y="1091"/>
                    </a:lnTo>
                    <a:lnTo>
                      <a:pt x="1422" y="1087"/>
                    </a:lnTo>
                    <a:lnTo>
                      <a:pt x="1427" y="1081"/>
                    </a:lnTo>
                    <a:lnTo>
                      <a:pt x="1441" y="1080"/>
                    </a:lnTo>
                    <a:lnTo>
                      <a:pt x="1441" y="1070"/>
                    </a:lnTo>
                    <a:lnTo>
                      <a:pt x="1423" y="1035"/>
                    </a:lnTo>
                    <a:lnTo>
                      <a:pt x="1416" y="1022"/>
                    </a:lnTo>
                    <a:lnTo>
                      <a:pt x="1410" y="1017"/>
                    </a:lnTo>
                    <a:lnTo>
                      <a:pt x="1401" y="1011"/>
                    </a:lnTo>
                    <a:lnTo>
                      <a:pt x="1379" y="1016"/>
                    </a:lnTo>
                    <a:lnTo>
                      <a:pt x="1374" y="1010"/>
                    </a:lnTo>
                    <a:lnTo>
                      <a:pt x="1377" y="999"/>
                    </a:lnTo>
                    <a:lnTo>
                      <a:pt x="1382" y="993"/>
                    </a:lnTo>
                    <a:lnTo>
                      <a:pt x="1383" y="979"/>
                    </a:lnTo>
                    <a:lnTo>
                      <a:pt x="1363" y="984"/>
                    </a:lnTo>
                    <a:lnTo>
                      <a:pt x="1342" y="985"/>
                    </a:lnTo>
                    <a:lnTo>
                      <a:pt x="1329" y="1000"/>
                    </a:lnTo>
                    <a:lnTo>
                      <a:pt x="1323" y="989"/>
                    </a:lnTo>
                    <a:lnTo>
                      <a:pt x="1312" y="985"/>
                    </a:lnTo>
                    <a:lnTo>
                      <a:pt x="1314" y="976"/>
                    </a:lnTo>
                    <a:lnTo>
                      <a:pt x="1324" y="968"/>
                    </a:lnTo>
                    <a:lnTo>
                      <a:pt x="1315" y="952"/>
                    </a:lnTo>
                    <a:lnTo>
                      <a:pt x="1297" y="957"/>
                    </a:lnTo>
                    <a:lnTo>
                      <a:pt x="1283" y="958"/>
                    </a:lnTo>
                    <a:lnTo>
                      <a:pt x="1279" y="952"/>
                    </a:lnTo>
                    <a:lnTo>
                      <a:pt x="1285" y="940"/>
                    </a:lnTo>
                    <a:lnTo>
                      <a:pt x="1288" y="929"/>
                    </a:lnTo>
                    <a:lnTo>
                      <a:pt x="1279" y="923"/>
                    </a:lnTo>
                    <a:lnTo>
                      <a:pt x="1252" y="918"/>
                    </a:lnTo>
                    <a:lnTo>
                      <a:pt x="1216" y="908"/>
                    </a:lnTo>
                    <a:lnTo>
                      <a:pt x="1204" y="902"/>
                    </a:lnTo>
                    <a:lnTo>
                      <a:pt x="1199" y="893"/>
                    </a:lnTo>
                    <a:lnTo>
                      <a:pt x="1215" y="893"/>
                    </a:lnTo>
                    <a:lnTo>
                      <a:pt x="1216" y="885"/>
                    </a:lnTo>
                    <a:lnTo>
                      <a:pt x="1233" y="882"/>
                    </a:lnTo>
                    <a:lnTo>
                      <a:pt x="1224" y="875"/>
                    </a:lnTo>
                    <a:lnTo>
                      <a:pt x="1226" y="870"/>
                    </a:lnTo>
                    <a:lnTo>
                      <a:pt x="1209" y="852"/>
                    </a:lnTo>
                    <a:lnTo>
                      <a:pt x="1210" y="842"/>
                    </a:lnTo>
                    <a:lnTo>
                      <a:pt x="1228" y="843"/>
                    </a:lnTo>
                    <a:lnTo>
                      <a:pt x="1231" y="836"/>
                    </a:lnTo>
                    <a:lnTo>
                      <a:pt x="1220" y="826"/>
                    </a:lnTo>
                    <a:lnTo>
                      <a:pt x="1202" y="815"/>
                    </a:lnTo>
                    <a:lnTo>
                      <a:pt x="1188" y="816"/>
                    </a:lnTo>
                    <a:lnTo>
                      <a:pt x="1186" y="807"/>
                    </a:lnTo>
                    <a:lnTo>
                      <a:pt x="1202" y="804"/>
                    </a:lnTo>
                    <a:lnTo>
                      <a:pt x="1207" y="807"/>
                    </a:lnTo>
                    <a:lnTo>
                      <a:pt x="1215" y="804"/>
                    </a:lnTo>
                    <a:lnTo>
                      <a:pt x="1215" y="791"/>
                    </a:lnTo>
                    <a:lnTo>
                      <a:pt x="1248" y="812"/>
                    </a:lnTo>
                    <a:lnTo>
                      <a:pt x="1263" y="812"/>
                    </a:lnTo>
                    <a:lnTo>
                      <a:pt x="1280" y="805"/>
                    </a:lnTo>
                    <a:lnTo>
                      <a:pt x="1295" y="811"/>
                    </a:lnTo>
                    <a:lnTo>
                      <a:pt x="1299" y="802"/>
                    </a:lnTo>
                    <a:lnTo>
                      <a:pt x="1299" y="793"/>
                    </a:lnTo>
                    <a:lnTo>
                      <a:pt x="1286" y="779"/>
                    </a:lnTo>
                    <a:lnTo>
                      <a:pt x="1269" y="768"/>
                    </a:lnTo>
                    <a:lnTo>
                      <a:pt x="1249" y="766"/>
                    </a:lnTo>
                    <a:lnTo>
                      <a:pt x="1228" y="767"/>
                    </a:lnTo>
                    <a:lnTo>
                      <a:pt x="1211" y="757"/>
                    </a:lnTo>
                    <a:lnTo>
                      <a:pt x="1206" y="769"/>
                    </a:lnTo>
                    <a:lnTo>
                      <a:pt x="1191" y="752"/>
                    </a:lnTo>
                    <a:lnTo>
                      <a:pt x="1178" y="743"/>
                    </a:lnTo>
                    <a:lnTo>
                      <a:pt x="1169" y="751"/>
                    </a:lnTo>
                    <a:lnTo>
                      <a:pt x="1180" y="735"/>
                    </a:lnTo>
                    <a:lnTo>
                      <a:pt x="1201" y="736"/>
                    </a:lnTo>
                    <a:lnTo>
                      <a:pt x="1215" y="729"/>
                    </a:lnTo>
                    <a:lnTo>
                      <a:pt x="1222" y="716"/>
                    </a:lnTo>
                    <a:lnTo>
                      <a:pt x="1238" y="713"/>
                    </a:lnTo>
                    <a:lnTo>
                      <a:pt x="1258" y="723"/>
                    </a:lnTo>
                    <a:lnTo>
                      <a:pt x="1267" y="705"/>
                    </a:lnTo>
                    <a:lnTo>
                      <a:pt x="1261" y="691"/>
                    </a:lnTo>
                    <a:lnTo>
                      <a:pt x="1226" y="641"/>
                    </a:lnTo>
                    <a:lnTo>
                      <a:pt x="1207" y="632"/>
                    </a:lnTo>
                    <a:lnTo>
                      <a:pt x="1200" y="646"/>
                    </a:lnTo>
                    <a:lnTo>
                      <a:pt x="1201" y="661"/>
                    </a:lnTo>
                    <a:lnTo>
                      <a:pt x="1185" y="673"/>
                    </a:lnTo>
                    <a:lnTo>
                      <a:pt x="1178" y="688"/>
                    </a:lnTo>
                    <a:lnTo>
                      <a:pt x="1161" y="687"/>
                    </a:lnTo>
                    <a:lnTo>
                      <a:pt x="1178" y="661"/>
                    </a:lnTo>
                    <a:lnTo>
                      <a:pt x="1178" y="649"/>
                    </a:lnTo>
                    <a:lnTo>
                      <a:pt x="1142" y="651"/>
                    </a:lnTo>
                    <a:lnTo>
                      <a:pt x="1130" y="660"/>
                    </a:lnTo>
                    <a:lnTo>
                      <a:pt x="1125" y="653"/>
                    </a:lnTo>
                    <a:lnTo>
                      <a:pt x="1140" y="640"/>
                    </a:lnTo>
                    <a:lnTo>
                      <a:pt x="1169" y="628"/>
                    </a:lnTo>
                    <a:lnTo>
                      <a:pt x="1178" y="606"/>
                    </a:lnTo>
                    <a:lnTo>
                      <a:pt x="1188" y="619"/>
                    </a:lnTo>
                    <a:lnTo>
                      <a:pt x="1190" y="606"/>
                    </a:lnTo>
                    <a:lnTo>
                      <a:pt x="1190" y="585"/>
                    </a:lnTo>
                    <a:lnTo>
                      <a:pt x="1154" y="570"/>
                    </a:lnTo>
                    <a:lnTo>
                      <a:pt x="1143" y="560"/>
                    </a:lnTo>
                    <a:lnTo>
                      <a:pt x="1131" y="557"/>
                    </a:lnTo>
                    <a:lnTo>
                      <a:pt x="1111" y="563"/>
                    </a:lnTo>
                    <a:lnTo>
                      <a:pt x="1099" y="580"/>
                    </a:lnTo>
                    <a:lnTo>
                      <a:pt x="1093" y="585"/>
                    </a:lnTo>
                    <a:lnTo>
                      <a:pt x="1083" y="597"/>
                    </a:lnTo>
                    <a:lnTo>
                      <a:pt x="1083" y="591"/>
                    </a:lnTo>
                    <a:lnTo>
                      <a:pt x="1089" y="575"/>
                    </a:lnTo>
                    <a:lnTo>
                      <a:pt x="1102" y="563"/>
                    </a:lnTo>
                    <a:lnTo>
                      <a:pt x="1110" y="542"/>
                    </a:lnTo>
                    <a:lnTo>
                      <a:pt x="1102" y="546"/>
                    </a:lnTo>
                    <a:lnTo>
                      <a:pt x="1091" y="556"/>
                    </a:lnTo>
                    <a:lnTo>
                      <a:pt x="1076" y="560"/>
                    </a:lnTo>
                    <a:lnTo>
                      <a:pt x="1057" y="575"/>
                    </a:lnTo>
                    <a:lnTo>
                      <a:pt x="1059" y="564"/>
                    </a:lnTo>
                    <a:lnTo>
                      <a:pt x="1066" y="552"/>
                    </a:lnTo>
                    <a:lnTo>
                      <a:pt x="1075" y="528"/>
                    </a:lnTo>
                    <a:lnTo>
                      <a:pt x="1071" y="509"/>
                    </a:lnTo>
                    <a:lnTo>
                      <a:pt x="1060" y="506"/>
                    </a:lnTo>
                    <a:lnTo>
                      <a:pt x="1044" y="520"/>
                    </a:lnTo>
                    <a:lnTo>
                      <a:pt x="1028" y="525"/>
                    </a:lnTo>
                    <a:lnTo>
                      <a:pt x="1021" y="513"/>
                    </a:lnTo>
                    <a:lnTo>
                      <a:pt x="990" y="506"/>
                    </a:lnTo>
                    <a:lnTo>
                      <a:pt x="1018" y="500"/>
                    </a:lnTo>
                    <a:lnTo>
                      <a:pt x="1034" y="501"/>
                    </a:lnTo>
                    <a:lnTo>
                      <a:pt x="1041" y="489"/>
                    </a:lnTo>
                    <a:lnTo>
                      <a:pt x="1048" y="477"/>
                    </a:lnTo>
                    <a:lnTo>
                      <a:pt x="1041" y="455"/>
                    </a:lnTo>
                    <a:lnTo>
                      <a:pt x="1028" y="431"/>
                    </a:lnTo>
                    <a:lnTo>
                      <a:pt x="986" y="412"/>
                    </a:lnTo>
                    <a:lnTo>
                      <a:pt x="968" y="393"/>
                    </a:lnTo>
                    <a:lnTo>
                      <a:pt x="965" y="395"/>
                    </a:lnTo>
                    <a:lnTo>
                      <a:pt x="962" y="412"/>
                    </a:lnTo>
                    <a:lnTo>
                      <a:pt x="949" y="425"/>
                    </a:lnTo>
                    <a:lnTo>
                      <a:pt x="935" y="419"/>
                    </a:lnTo>
                    <a:lnTo>
                      <a:pt x="922" y="423"/>
                    </a:lnTo>
                    <a:lnTo>
                      <a:pt x="928" y="454"/>
                    </a:lnTo>
                    <a:lnTo>
                      <a:pt x="927" y="463"/>
                    </a:lnTo>
                    <a:lnTo>
                      <a:pt x="926" y="455"/>
                    </a:lnTo>
                    <a:lnTo>
                      <a:pt x="914" y="457"/>
                    </a:lnTo>
                    <a:lnTo>
                      <a:pt x="912" y="452"/>
                    </a:lnTo>
                    <a:lnTo>
                      <a:pt x="904" y="443"/>
                    </a:lnTo>
                    <a:lnTo>
                      <a:pt x="906" y="419"/>
                    </a:lnTo>
                    <a:lnTo>
                      <a:pt x="896" y="418"/>
                    </a:lnTo>
                    <a:lnTo>
                      <a:pt x="882" y="438"/>
                    </a:lnTo>
                    <a:lnTo>
                      <a:pt x="895" y="408"/>
                    </a:lnTo>
                    <a:lnTo>
                      <a:pt x="912" y="385"/>
                    </a:lnTo>
                    <a:lnTo>
                      <a:pt x="910" y="379"/>
                    </a:lnTo>
                    <a:lnTo>
                      <a:pt x="883" y="385"/>
                    </a:lnTo>
                    <a:lnTo>
                      <a:pt x="867" y="385"/>
                    </a:lnTo>
                    <a:lnTo>
                      <a:pt x="851" y="406"/>
                    </a:lnTo>
                    <a:lnTo>
                      <a:pt x="844" y="411"/>
                    </a:lnTo>
                    <a:lnTo>
                      <a:pt x="845" y="391"/>
                    </a:lnTo>
                    <a:lnTo>
                      <a:pt x="829" y="401"/>
                    </a:lnTo>
                    <a:lnTo>
                      <a:pt x="846" y="381"/>
                    </a:lnTo>
                    <a:lnTo>
                      <a:pt x="863" y="370"/>
                    </a:lnTo>
                    <a:lnTo>
                      <a:pt x="871" y="357"/>
                    </a:lnTo>
                    <a:lnTo>
                      <a:pt x="867" y="334"/>
                    </a:lnTo>
                    <a:lnTo>
                      <a:pt x="846" y="328"/>
                    </a:lnTo>
                    <a:lnTo>
                      <a:pt x="825" y="328"/>
                    </a:lnTo>
                    <a:lnTo>
                      <a:pt x="819" y="322"/>
                    </a:lnTo>
                    <a:lnTo>
                      <a:pt x="831" y="305"/>
                    </a:lnTo>
                    <a:lnTo>
                      <a:pt x="828" y="289"/>
                    </a:lnTo>
                    <a:lnTo>
                      <a:pt x="818" y="266"/>
                    </a:lnTo>
                    <a:lnTo>
                      <a:pt x="808" y="259"/>
                    </a:lnTo>
                    <a:lnTo>
                      <a:pt x="812" y="250"/>
                    </a:lnTo>
                    <a:lnTo>
                      <a:pt x="791" y="240"/>
                    </a:lnTo>
                    <a:lnTo>
                      <a:pt x="771" y="239"/>
                    </a:lnTo>
                    <a:lnTo>
                      <a:pt x="712" y="209"/>
                    </a:lnTo>
                    <a:lnTo>
                      <a:pt x="685" y="208"/>
                    </a:lnTo>
                    <a:lnTo>
                      <a:pt x="656" y="221"/>
                    </a:lnTo>
                    <a:lnTo>
                      <a:pt x="631" y="245"/>
                    </a:lnTo>
                    <a:lnTo>
                      <a:pt x="630" y="266"/>
                    </a:lnTo>
                    <a:lnTo>
                      <a:pt x="646" y="280"/>
                    </a:lnTo>
                    <a:lnTo>
                      <a:pt x="634" y="285"/>
                    </a:lnTo>
                    <a:lnTo>
                      <a:pt x="618" y="285"/>
                    </a:lnTo>
                    <a:lnTo>
                      <a:pt x="607" y="300"/>
                    </a:lnTo>
                    <a:lnTo>
                      <a:pt x="588" y="274"/>
                    </a:lnTo>
                    <a:lnTo>
                      <a:pt x="575" y="289"/>
                    </a:lnTo>
                    <a:lnTo>
                      <a:pt x="565" y="283"/>
                    </a:lnTo>
                    <a:lnTo>
                      <a:pt x="566" y="267"/>
                    </a:lnTo>
                    <a:lnTo>
                      <a:pt x="562" y="251"/>
                    </a:lnTo>
                    <a:lnTo>
                      <a:pt x="550" y="275"/>
                    </a:lnTo>
                    <a:lnTo>
                      <a:pt x="550" y="283"/>
                    </a:lnTo>
                    <a:lnTo>
                      <a:pt x="545" y="306"/>
                    </a:lnTo>
                    <a:lnTo>
                      <a:pt x="537" y="304"/>
                    </a:lnTo>
                    <a:lnTo>
                      <a:pt x="533" y="322"/>
                    </a:lnTo>
                    <a:lnTo>
                      <a:pt x="519" y="344"/>
                    </a:lnTo>
                    <a:lnTo>
                      <a:pt x="503" y="357"/>
                    </a:lnTo>
                    <a:lnTo>
                      <a:pt x="506" y="347"/>
                    </a:lnTo>
                    <a:lnTo>
                      <a:pt x="498" y="336"/>
                    </a:lnTo>
                    <a:lnTo>
                      <a:pt x="503" y="325"/>
                    </a:lnTo>
                    <a:lnTo>
                      <a:pt x="517" y="328"/>
                    </a:lnTo>
                    <a:lnTo>
                      <a:pt x="519" y="323"/>
                    </a:lnTo>
                    <a:lnTo>
                      <a:pt x="511" y="312"/>
                    </a:lnTo>
                    <a:lnTo>
                      <a:pt x="506" y="312"/>
                    </a:lnTo>
                    <a:lnTo>
                      <a:pt x="512" y="289"/>
                    </a:lnTo>
                    <a:lnTo>
                      <a:pt x="518" y="274"/>
                    </a:lnTo>
                    <a:lnTo>
                      <a:pt x="528" y="230"/>
                    </a:lnTo>
                    <a:lnTo>
                      <a:pt x="534" y="212"/>
                    </a:lnTo>
                    <a:lnTo>
                      <a:pt x="518" y="196"/>
                    </a:lnTo>
                    <a:lnTo>
                      <a:pt x="510" y="176"/>
                    </a:lnTo>
                    <a:lnTo>
                      <a:pt x="508" y="167"/>
                    </a:lnTo>
                    <a:lnTo>
                      <a:pt x="518" y="159"/>
                    </a:lnTo>
                    <a:lnTo>
                      <a:pt x="519" y="148"/>
                    </a:lnTo>
                    <a:lnTo>
                      <a:pt x="512" y="134"/>
                    </a:lnTo>
                    <a:lnTo>
                      <a:pt x="496" y="122"/>
                    </a:lnTo>
                    <a:lnTo>
                      <a:pt x="475" y="115"/>
                    </a:lnTo>
                    <a:lnTo>
                      <a:pt x="489" y="99"/>
                    </a:lnTo>
                    <a:lnTo>
                      <a:pt x="484" y="47"/>
                    </a:lnTo>
                    <a:lnTo>
                      <a:pt x="475" y="33"/>
                    </a:lnTo>
                    <a:lnTo>
                      <a:pt x="470" y="22"/>
                    </a:lnTo>
                    <a:lnTo>
                      <a:pt x="417" y="26"/>
                    </a:lnTo>
                    <a:lnTo>
                      <a:pt x="401" y="25"/>
                    </a:lnTo>
                    <a:lnTo>
                      <a:pt x="390" y="33"/>
                    </a:lnTo>
                    <a:lnTo>
                      <a:pt x="378" y="37"/>
                    </a:lnTo>
                    <a:lnTo>
                      <a:pt x="358" y="49"/>
                    </a:lnTo>
                    <a:lnTo>
                      <a:pt x="339" y="68"/>
                    </a:lnTo>
                    <a:lnTo>
                      <a:pt x="355" y="84"/>
                    </a:lnTo>
                    <a:lnTo>
                      <a:pt x="351" y="103"/>
                    </a:lnTo>
                    <a:lnTo>
                      <a:pt x="347" y="92"/>
                    </a:lnTo>
                    <a:lnTo>
                      <a:pt x="340" y="80"/>
                    </a:lnTo>
                    <a:lnTo>
                      <a:pt x="325" y="73"/>
                    </a:lnTo>
                    <a:lnTo>
                      <a:pt x="307" y="81"/>
                    </a:lnTo>
                    <a:lnTo>
                      <a:pt x="304" y="94"/>
                    </a:lnTo>
                    <a:lnTo>
                      <a:pt x="313" y="118"/>
                    </a:lnTo>
                    <a:lnTo>
                      <a:pt x="303" y="112"/>
                    </a:lnTo>
                    <a:lnTo>
                      <a:pt x="291" y="94"/>
                    </a:lnTo>
                    <a:lnTo>
                      <a:pt x="277" y="97"/>
                    </a:lnTo>
                    <a:lnTo>
                      <a:pt x="272" y="115"/>
                    </a:lnTo>
                    <a:lnTo>
                      <a:pt x="285" y="131"/>
                    </a:lnTo>
                    <a:lnTo>
                      <a:pt x="344" y="153"/>
                    </a:lnTo>
                    <a:lnTo>
                      <a:pt x="341" y="160"/>
                    </a:lnTo>
                    <a:lnTo>
                      <a:pt x="324" y="156"/>
                    </a:lnTo>
                    <a:lnTo>
                      <a:pt x="266" y="138"/>
                    </a:lnTo>
                    <a:lnTo>
                      <a:pt x="264" y="148"/>
                    </a:lnTo>
                    <a:lnTo>
                      <a:pt x="258" y="144"/>
                    </a:lnTo>
                    <a:lnTo>
                      <a:pt x="250" y="148"/>
                    </a:lnTo>
                    <a:lnTo>
                      <a:pt x="261" y="156"/>
                    </a:lnTo>
                    <a:lnTo>
                      <a:pt x="276" y="160"/>
                    </a:lnTo>
                    <a:lnTo>
                      <a:pt x="293" y="177"/>
                    </a:lnTo>
                    <a:lnTo>
                      <a:pt x="312" y="186"/>
                    </a:lnTo>
                    <a:lnTo>
                      <a:pt x="331" y="204"/>
                    </a:lnTo>
                    <a:lnTo>
                      <a:pt x="319" y="207"/>
                    </a:lnTo>
                    <a:lnTo>
                      <a:pt x="280" y="176"/>
                    </a:lnTo>
                    <a:lnTo>
                      <a:pt x="255" y="170"/>
                    </a:lnTo>
                    <a:lnTo>
                      <a:pt x="243" y="171"/>
                    </a:lnTo>
                    <a:lnTo>
                      <a:pt x="238" y="181"/>
                    </a:lnTo>
                    <a:lnTo>
                      <a:pt x="239" y="210"/>
                    </a:lnTo>
                    <a:lnTo>
                      <a:pt x="248" y="237"/>
                    </a:lnTo>
                    <a:lnTo>
                      <a:pt x="243" y="246"/>
                    </a:lnTo>
                    <a:lnTo>
                      <a:pt x="250" y="263"/>
                    </a:lnTo>
                    <a:lnTo>
                      <a:pt x="269" y="274"/>
                    </a:lnTo>
                    <a:lnTo>
                      <a:pt x="279" y="274"/>
                    </a:lnTo>
                    <a:lnTo>
                      <a:pt x="285" y="268"/>
                    </a:lnTo>
                    <a:lnTo>
                      <a:pt x="288" y="273"/>
                    </a:lnTo>
                    <a:lnTo>
                      <a:pt x="282" y="291"/>
                    </a:lnTo>
                    <a:lnTo>
                      <a:pt x="272" y="302"/>
                    </a:lnTo>
                    <a:lnTo>
                      <a:pt x="254" y="299"/>
                    </a:lnTo>
                    <a:lnTo>
                      <a:pt x="249" y="314"/>
                    </a:lnTo>
                    <a:lnTo>
                      <a:pt x="248" y="325"/>
                    </a:lnTo>
                    <a:lnTo>
                      <a:pt x="226" y="343"/>
                    </a:lnTo>
                    <a:lnTo>
                      <a:pt x="229" y="354"/>
                    </a:lnTo>
                    <a:lnTo>
                      <a:pt x="245" y="364"/>
                    </a:lnTo>
                    <a:lnTo>
                      <a:pt x="245" y="381"/>
                    </a:lnTo>
                    <a:lnTo>
                      <a:pt x="259" y="398"/>
                    </a:lnTo>
                    <a:lnTo>
                      <a:pt x="280" y="406"/>
                    </a:lnTo>
                    <a:lnTo>
                      <a:pt x="295" y="406"/>
                    </a:lnTo>
                    <a:lnTo>
                      <a:pt x="298" y="419"/>
                    </a:lnTo>
                    <a:lnTo>
                      <a:pt x="295" y="441"/>
                    </a:lnTo>
                    <a:lnTo>
                      <a:pt x="295" y="447"/>
                    </a:lnTo>
                    <a:lnTo>
                      <a:pt x="290" y="455"/>
                    </a:lnTo>
                    <a:lnTo>
                      <a:pt x="291" y="471"/>
                    </a:lnTo>
                    <a:lnTo>
                      <a:pt x="290" y="485"/>
                    </a:lnTo>
                    <a:lnTo>
                      <a:pt x="288" y="504"/>
                    </a:lnTo>
                    <a:lnTo>
                      <a:pt x="281" y="525"/>
                    </a:lnTo>
                    <a:lnTo>
                      <a:pt x="275" y="519"/>
                    </a:lnTo>
                    <a:lnTo>
                      <a:pt x="277" y="500"/>
                    </a:lnTo>
                    <a:lnTo>
                      <a:pt x="281" y="490"/>
                    </a:lnTo>
                    <a:lnTo>
                      <a:pt x="277" y="485"/>
                    </a:lnTo>
                    <a:lnTo>
                      <a:pt x="271" y="489"/>
                    </a:lnTo>
                    <a:lnTo>
                      <a:pt x="254" y="487"/>
                    </a:lnTo>
                    <a:lnTo>
                      <a:pt x="242" y="490"/>
                    </a:lnTo>
                    <a:lnTo>
                      <a:pt x="227" y="498"/>
                    </a:lnTo>
                    <a:lnTo>
                      <a:pt x="207" y="515"/>
                    </a:lnTo>
                    <a:lnTo>
                      <a:pt x="190" y="513"/>
                    </a:lnTo>
                    <a:lnTo>
                      <a:pt x="215" y="495"/>
                    </a:lnTo>
                    <a:lnTo>
                      <a:pt x="227" y="481"/>
                    </a:lnTo>
                    <a:lnTo>
                      <a:pt x="252" y="476"/>
                    </a:lnTo>
                    <a:lnTo>
                      <a:pt x="256" y="470"/>
                    </a:lnTo>
                    <a:lnTo>
                      <a:pt x="268" y="465"/>
                    </a:lnTo>
                    <a:lnTo>
                      <a:pt x="281" y="467"/>
                    </a:lnTo>
                    <a:lnTo>
                      <a:pt x="281" y="460"/>
                    </a:lnTo>
                    <a:lnTo>
                      <a:pt x="277" y="446"/>
                    </a:lnTo>
                    <a:lnTo>
                      <a:pt x="274" y="438"/>
                    </a:lnTo>
                    <a:lnTo>
                      <a:pt x="255" y="433"/>
                    </a:lnTo>
                    <a:lnTo>
                      <a:pt x="205" y="361"/>
                    </a:lnTo>
                    <a:lnTo>
                      <a:pt x="196" y="334"/>
                    </a:lnTo>
                    <a:lnTo>
                      <a:pt x="198" y="306"/>
                    </a:lnTo>
                    <a:lnTo>
                      <a:pt x="206" y="274"/>
                    </a:lnTo>
                    <a:lnTo>
                      <a:pt x="198" y="252"/>
                    </a:lnTo>
                    <a:lnTo>
                      <a:pt x="185" y="229"/>
                    </a:lnTo>
                    <a:lnTo>
                      <a:pt x="186" y="198"/>
                    </a:lnTo>
                    <a:lnTo>
                      <a:pt x="207" y="155"/>
                    </a:lnTo>
                    <a:lnTo>
                      <a:pt x="211" y="124"/>
                    </a:lnTo>
                    <a:lnTo>
                      <a:pt x="222" y="102"/>
                    </a:lnTo>
                    <a:lnTo>
                      <a:pt x="236" y="88"/>
                    </a:lnTo>
                    <a:lnTo>
                      <a:pt x="247" y="67"/>
                    </a:lnTo>
                    <a:lnTo>
                      <a:pt x="275" y="38"/>
                    </a:lnTo>
                    <a:lnTo>
                      <a:pt x="285" y="25"/>
                    </a:lnTo>
                    <a:lnTo>
                      <a:pt x="285" y="21"/>
                    </a:lnTo>
                    <a:lnTo>
                      <a:pt x="279" y="16"/>
                    </a:lnTo>
                    <a:lnTo>
                      <a:pt x="270" y="8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46" y="20"/>
                    </a:lnTo>
                    <a:lnTo>
                      <a:pt x="114" y="42"/>
                    </a:lnTo>
                    <a:lnTo>
                      <a:pt x="81" y="76"/>
                    </a:lnTo>
                    <a:lnTo>
                      <a:pt x="75" y="101"/>
                    </a:lnTo>
                    <a:lnTo>
                      <a:pt x="61" y="118"/>
                    </a:lnTo>
                    <a:lnTo>
                      <a:pt x="55" y="123"/>
                    </a:lnTo>
                    <a:lnTo>
                      <a:pt x="49" y="134"/>
                    </a:lnTo>
                    <a:lnTo>
                      <a:pt x="44" y="149"/>
                    </a:lnTo>
                    <a:lnTo>
                      <a:pt x="51" y="164"/>
                    </a:lnTo>
                    <a:lnTo>
                      <a:pt x="39" y="172"/>
                    </a:lnTo>
                    <a:lnTo>
                      <a:pt x="38" y="199"/>
                    </a:lnTo>
                    <a:lnTo>
                      <a:pt x="48" y="204"/>
                    </a:lnTo>
                    <a:lnTo>
                      <a:pt x="29" y="204"/>
                    </a:lnTo>
                    <a:lnTo>
                      <a:pt x="24" y="230"/>
                    </a:lnTo>
                    <a:lnTo>
                      <a:pt x="16" y="236"/>
                    </a:lnTo>
                    <a:lnTo>
                      <a:pt x="14" y="261"/>
                    </a:lnTo>
                    <a:lnTo>
                      <a:pt x="7" y="274"/>
                    </a:lnTo>
                    <a:lnTo>
                      <a:pt x="12" y="310"/>
                    </a:lnTo>
                    <a:lnTo>
                      <a:pt x="27" y="310"/>
                    </a:lnTo>
                    <a:lnTo>
                      <a:pt x="17" y="316"/>
                    </a:lnTo>
                    <a:lnTo>
                      <a:pt x="7" y="330"/>
                    </a:lnTo>
                    <a:lnTo>
                      <a:pt x="0" y="347"/>
                    </a:lnTo>
                    <a:lnTo>
                      <a:pt x="7" y="369"/>
                    </a:lnTo>
                    <a:lnTo>
                      <a:pt x="13" y="381"/>
                    </a:lnTo>
                    <a:lnTo>
                      <a:pt x="3" y="401"/>
                    </a:lnTo>
                    <a:lnTo>
                      <a:pt x="3" y="441"/>
                    </a:lnTo>
                    <a:lnTo>
                      <a:pt x="8" y="454"/>
                    </a:lnTo>
                    <a:lnTo>
                      <a:pt x="12" y="460"/>
                    </a:lnTo>
                    <a:lnTo>
                      <a:pt x="62" y="471"/>
                    </a:lnTo>
                    <a:lnTo>
                      <a:pt x="115" y="476"/>
                    </a:lnTo>
                    <a:lnTo>
                      <a:pt x="126" y="490"/>
                    </a:lnTo>
                    <a:lnTo>
                      <a:pt x="145" y="506"/>
                    </a:lnTo>
                    <a:lnTo>
                      <a:pt x="162" y="516"/>
                    </a:lnTo>
                    <a:lnTo>
                      <a:pt x="131" y="528"/>
                    </a:lnTo>
                    <a:lnTo>
                      <a:pt x="107" y="530"/>
                    </a:lnTo>
                    <a:lnTo>
                      <a:pt x="73" y="510"/>
                    </a:lnTo>
                    <a:lnTo>
                      <a:pt x="53" y="509"/>
                    </a:lnTo>
                    <a:lnTo>
                      <a:pt x="37" y="504"/>
                    </a:lnTo>
                    <a:lnTo>
                      <a:pt x="45" y="515"/>
                    </a:lnTo>
                    <a:lnTo>
                      <a:pt x="38" y="532"/>
                    </a:lnTo>
                    <a:lnTo>
                      <a:pt x="48" y="548"/>
                    </a:lnTo>
                    <a:lnTo>
                      <a:pt x="61" y="575"/>
                    </a:lnTo>
                    <a:lnTo>
                      <a:pt x="83" y="602"/>
                    </a:lnTo>
                    <a:lnTo>
                      <a:pt x="118" y="624"/>
                    </a:lnTo>
                    <a:lnTo>
                      <a:pt x="105" y="627"/>
                    </a:lnTo>
                    <a:lnTo>
                      <a:pt x="124" y="634"/>
                    </a:lnTo>
                    <a:lnTo>
                      <a:pt x="126" y="628"/>
                    </a:lnTo>
                    <a:lnTo>
                      <a:pt x="141" y="627"/>
                    </a:lnTo>
                    <a:lnTo>
                      <a:pt x="167" y="632"/>
                    </a:lnTo>
                    <a:lnTo>
                      <a:pt x="186" y="627"/>
                    </a:lnTo>
                    <a:lnTo>
                      <a:pt x="194" y="606"/>
                    </a:lnTo>
                    <a:lnTo>
                      <a:pt x="196" y="635"/>
                    </a:lnTo>
                    <a:lnTo>
                      <a:pt x="209" y="656"/>
                    </a:lnTo>
                    <a:lnTo>
                      <a:pt x="226" y="673"/>
                    </a:lnTo>
                    <a:lnTo>
                      <a:pt x="253" y="682"/>
                    </a:lnTo>
                    <a:lnTo>
                      <a:pt x="265" y="682"/>
                    </a:lnTo>
                    <a:lnTo>
                      <a:pt x="250" y="672"/>
                    </a:lnTo>
                    <a:lnTo>
                      <a:pt x="265" y="670"/>
                    </a:lnTo>
                    <a:lnTo>
                      <a:pt x="292" y="680"/>
                    </a:lnTo>
                    <a:lnTo>
                      <a:pt x="344" y="688"/>
                    </a:lnTo>
                    <a:lnTo>
                      <a:pt x="358" y="696"/>
                    </a:lnTo>
                    <a:lnTo>
                      <a:pt x="360" y="689"/>
                    </a:lnTo>
                    <a:lnTo>
                      <a:pt x="384" y="678"/>
                    </a:lnTo>
                    <a:lnTo>
                      <a:pt x="419" y="702"/>
                    </a:lnTo>
                    <a:lnTo>
                      <a:pt x="435" y="703"/>
                    </a:lnTo>
                    <a:lnTo>
                      <a:pt x="437" y="708"/>
                    </a:lnTo>
                    <a:lnTo>
                      <a:pt x="442" y="700"/>
                    </a:lnTo>
                    <a:lnTo>
                      <a:pt x="441" y="702"/>
                    </a:lnTo>
                    <a:lnTo>
                      <a:pt x="448" y="709"/>
                    </a:lnTo>
                    <a:lnTo>
                      <a:pt x="455" y="693"/>
                    </a:lnTo>
                    <a:lnTo>
                      <a:pt x="469" y="687"/>
                    </a:lnTo>
                    <a:lnTo>
                      <a:pt x="483" y="696"/>
                    </a:lnTo>
                    <a:lnTo>
                      <a:pt x="496" y="718"/>
                    </a:lnTo>
                    <a:lnTo>
                      <a:pt x="506" y="718"/>
                    </a:lnTo>
                    <a:lnTo>
                      <a:pt x="501" y="704"/>
                    </a:lnTo>
                    <a:lnTo>
                      <a:pt x="481" y="680"/>
                    </a:lnTo>
                    <a:lnTo>
                      <a:pt x="462" y="672"/>
                    </a:lnTo>
                    <a:lnTo>
                      <a:pt x="464" y="659"/>
                    </a:lnTo>
                    <a:lnTo>
                      <a:pt x="517" y="676"/>
                    </a:lnTo>
                    <a:lnTo>
                      <a:pt x="530" y="682"/>
                    </a:lnTo>
                    <a:lnTo>
                      <a:pt x="543" y="676"/>
                    </a:lnTo>
                    <a:lnTo>
                      <a:pt x="549" y="682"/>
                    </a:lnTo>
                    <a:lnTo>
                      <a:pt x="556" y="682"/>
                    </a:lnTo>
                    <a:lnTo>
                      <a:pt x="569" y="707"/>
                    </a:lnTo>
                    <a:lnTo>
                      <a:pt x="596" y="698"/>
                    </a:lnTo>
                    <a:lnTo>
                      <a:pt x="618" y="696"/>
                    </a:lnTo>
                    <a:lnTo>
                      <a:pt x="625" y="684"/>
                    </a:lnTo>
                    <a:lnTo>
                      <a:pt x="620" y="659"/>
                    </a:lnTo>
                    <a:lnTo>
                      <a:pt x="605" y="624"/>
                    </a:lnTo>
                    <a:lnTo>
                      <a:pt x="591" y="626"/>
                    </a:lnTo>
                    <a:lnTo>
                      <a:pt x="581" y="618"/>
                    </a:lnTo>
                    <a:lnTo>
                      <a:pt x="593" y="607"/>
                    </a:lnTo>
                    <a:lnTo>
                      <a:pt x="620" y="614"/>
                    </a:lnTo>
                    <a:lnTo>
                      <a:pt x="653" y="649"/>
                    </a:lnTo>
                    <a:lnTo>
                      <a:pt x="658" y="638"/>
                    </a:lnTo>
                    <a:lnTo>
                      <a:pt x="670" y="646"/>
                    </a:lnTo>
                    <a:lnTo>
                      <a:pt x="684" y="643"/>
                    </a:lnTo>
                    <a:lnTo>
                      <a:pt x="685" y="707"/>
                    </a:lnTo>
                    <a:lnTo>
                      <a:pt x="694" y="716"/>
                    </a:lnTo>
                    <a:lnTo>
                      <a:pt x="701" y="700"/>
                    </a:lnTo>
                    <a:lnTo>
                      <a:pt x="711" y="708"/>
                    </a:lnTo>
                    <a:lnTo>
                      <a:pt x="723" y="707"/>
                    </a:lnTo>
                    <a:lnTo>
                      <a:pt x="728" y="714"/>
                    </a:lnTo>
                    <a:lnTo>
                      <a:pt x="727" y="726"/>
                    </a:lnTo>
                    <a:lnTo>
                      <a:pt x="715" y="736"/>
                    </a:lnTo>
                    <a:lnTo>
                      <a:pt x="727" y="737"/>
                    </a:lnTo>
                    <a:lnTo>
                      <a:pt x="738" y="745"/>
                    </a:lnTo>
                    <a:lnTo>
                      <a:pt x="750" y="759"/>
                    </a:lnTo>
                    <a:lnTo>
                      <a:pt x="787" y="793"/>
                    </a:lnTo>
                    <a:lnTo>
                      <a:pt x="792" y="816"/>
                    </a:lnTo>
                    <a:lnTo>
                      <a:pt x="772" y="833"/>
                    </a:lnTo>
                    <a:lnTo>
                      <a:pt x="752" y="828"/>
                    </a:lnTo>
                    <a:lnTo>
                      <a:pt x="737" y="828"/>
                    </a:lnTo>
                    <a:lnTo>
                      <a:pt x="743" y="854"/>
                    </a:lnTo>
                    <a:lnTo>
                      <a:pt x="740" y="887"/>
                    </a:lnTo>
                    <a:lnTo>
                      <a:pt x="761" y="880"/>
                    </a:lnTo>
                    <a:lnTo>
                      <a:pt x="791" y="859"/>
                    </a:lnTo>
                    <a:lnTo>
                      <a:pt x="798" y="843"/>
                    </a:lnTo>
                    <a:lnTo>
                      <a:pt x="812" y="849"/>
                    </a:lnTo>
                    <a:lnTo>
                      <a:pt x="829" y="834"/>
                    </a:lnTo>
                    <a:lnTo>
                      <a:pt x="849" y="829"/>
                    </a:lnTo>
                    <a:lnTo>
                      <a:pt x="868" y="833"/>
                    </a:lnTo>
                    <a:lnTo>
                      <a:pt x="836" y="843"/>
                    </a:lnTo>
                    <a:lnTo>
                      <a:pt x="842" y="848"/>
                    </a:lnTo>
                    <a:lnTo>
                      <a:pt x="835" y="863"/>
                    </a:lnTo>
                    <a:lnTo>
                      <a:pt x="858" y="892"/>
                    </a:lnTo>
                    <a:lnTo>
                      <a:pt x="872" y="906"/>
                    </a:lnTo>
                    <a:lnTo>
                      <a:pt x="878" y="901"/>
                    </a:lnTo>
                    <a:lnTo>
                      <a:pt x="871" y="887"/>
                    </a:lnTo>
                    <a:lnTo>
                      <a:pt x="872" y="877"/>
                    </a:lnTo>
                    <a:lnTo>
                      <a:pt x="892" y="883"/>
                    </a:lnTo>
                    <a:lnTo>
                      <a:pt x="890" y="920"/>
                    </a:lnTo>
                    <a:lnTo>
                      <a:pt x="895" y="936"/>
                    </a:lnTo>
                    <a:lnTo>
                      <a:pt x="912" y="949"/>
                    </a:lnTo>
                    <a:lnTo>
                      <a:pt x="925" y="941"/>
                    </a:lnTo>
                    <a:lnTo>
                      <a:pt x="939" y="963"/>
                    </a:lnTo>
                    <a:lnTo>
                      <a:pt x="942" y="988"/>
                    </a:lnTo>
                    <a:lnTo>
                      <a:pt x="948" y="1004"/>
                    </a:lnTo>
                    <a:lnTo>
                      <a:pt x="955" y="1014"/>
                    </a:lnTo>
                    <a:lnTo>
                      <a:pt x="958" y="1037"/>
                    </a:lnTo>
                    <a:lnTo>
                      <a:pt x="965" y="1049"/>
                    </a:lnTo>
                    <a:lnTo>
                      <a:pt x="967" y="1069"/>
                    </a:lnTo>
                    <a:lnTo>
                      <a:pt x="970" y="1085"/>
                    </a:lnTo>
                    <a:lnTo>
                      <a:pt x="976" y="1089"/>
                    </a:lnTo>
                    <a:lnTo>
                      <a:pt x="971" y="1103"/>
                    </a:lnTo>
                    <a:lnTo>
                      <a:pt x="964" y="1114"/>
                    </a:lnTo>
                    <a:lnTo>
                      <a:pt x="951" y="1121"/>
                    </a:lnTo>
                    <a:lnTo>
                      <a:pt x="942" y="1130"/>
                    </a:lnTo>
                    <a:lnTo>
                      <a:pt x="941" y="1166"/>
                    </a:lnTo>
                    <a:lnTo>
                      <a:pt x="937" y="1170"/>
                    </a:lnTo>
                    <a:lnTo>
                      <a:pt x="924" y="1173"/>
                    </a:lnTo>
                    <a:lnTo>
                      <a:pt x="911" y="1191"/>
                    </a:lnTo>
                    <a:lnTo>
                      <a:pt x="895" y="1204"/>
                    </a:lnTo>
                    <a:lnTo>
                      <a:pt x="882" y="1224"/>
                    </a:lnTo>
                    <a:lnTo>
                      <a:pt x="861" y="1242"/>
                    </a:lnTo>
                    <a:lnTo>
                      <a:pt x="863" y="1254"/>
                    </a:lnTo>
                    <a:lnTo>
                      <a:pt x="877" y="1275"/>
                    </a:lnTo>
                    <a:lnTo>
                      <a:pt x="894" y="1292"/>
                    </a:lnTo>
                    <a:lnTo>
                      <a:pt x="898" y="1310"/>
                    </a:lnTo>
                    <a:lnTo>
                      <a:pt x="908" y="1313"/>
                    </a:lnTo>
                    <a:lnTo>
                      <a:pt x="908" y="1338"/>
                    </a:lnTo>
                    <a:lnTo>
                      <a:pt x="889" y="1328"/>
                    </a:lnTo>
                    <a:lnTo>
                      <a:pt x="888" y="1333"/>
                    </a:lnTo>
                    <a:lnTo>
                      <a:pt x="874" y="1327"/>
                    </a:lnTo>
                    <a:lnTo>
                      <a:pt x="871" y="1334"/>
                    </a:lnTo>
                    <a:lnTo>
                      <a:pt x="862" y="1337"/>
                    </a:lnTo>
                    <a:lnTo>
                      <a:pt x="846" y="1347"/>
                    </a:lnTo>
                    <a:lnTo>
                      <a:pt x="822" y="1347"/>
                    </a:lnTo>
                    <a:lnTo>
                      <a:pt x="820" y="1360"/>
                    </a:lnTo>
                    <a:lnTo>
                      <a:pt x="811" y="1364"/>
                    </a:lnTo>
                    <a:lnTo>
                      <a:pt x="793" y="1354"/>
                    </a:lnTo>
                    <a:lnTo>
                      <a:pt x="765" y="1358"/>
                    </a:lnTo>
                    <a:lnTo>
                      <a:pt x="743" y="1348"/>
                    </a:lnTo>
                    <a:lnTo>
                      <a:pt x="731" y="1348"/>
                    </a:lnTo>
                    <a:lnTo>
                      <a:pt x="718" y="1344"/>
                    </a:lnTo>
                    <a:lnTo>
                      <a:pt x="711" y="1338"/>
                    </a:lnTo>
                    <a:lnTo>
                      <a:pt x="700" y="1339"/>
                    </a:lnTo>
                    <a:lnTo>
                      <a:pt x="707" y="1350"/>
                    </a:lnTo>
                    <a:lnTo>
                      <a:pt x="697" y="1350"/>
                    </a:lnTo>
                    <a:lnTo>
                      <a:pt x="700" y="1374"/>
                    </a:lnTo>
                    <a:lnTo>
                      <a:pt x="688" y="1378"/>
                    </a:lnTo>
                    <a:lnTo>
                      <a:pt x="668" y="1393"/>
                    </a:lnTo>
                    <a:lnTo>
                      <a:pt x="661" y="1408"/>
                    </a:lnTo>
                    <a:lnTo>
                      <a:pt x="658" y="1425"/>
                    </a:lnTo>
                    <a:lnTo>
                      <a:pt x="659" y="1441"/>
                    </a:lnTo>
                    <a:lnTo>
                      <a:pt x="668" y="1462"/>
                    </a:lnTo>
                    <a:lnTo>
                      <a:pt x="680" y="1473"/>
                    </a:lnTo>
                    <a:lnTo>
                      <a:pt x="690" y="1473"/>
                    </a:lnTo>
                    <a:lnTo>
                      <a:pt x="702" y="1488"/>
                    </a:lnTo>
                    <a:lnTo>
                      <a:pt x="710" y="1485"/>
                    </a:lnTo>
                    <a:lnTo>
                      <a:pt x="731" y="1491"/>
                    </a:lnTo>
                    <a:lnTo>
                      <a:pt x="737" y="1496"/>
                    </a:lnTo>
                    <a:lnTo>
                      <a:pt x="739" y="1493"/>
                    </a:lnTo>
                    <a:lnTo>
                      <a:pt x="761" y="1487"/>
                    </a:lnTo>
                    <a:lnTo>
                      <a:pt x="759" y="1478"/>
                    </a:lnTo>
                    <a:lnTo>
                      <a:pt x="776" y="1477"/>
                    </a:lnTo>
                    <a:lnTo>
                      <a:pt x="783" y="1473"/>
                    </a:lnTo>
                    <a:lnTo>
                      <a:pt x="785" y="1463"/>
                    </a:lnTo>
                    <a:lnTo>
                      <a:pt x="780" y="1452"/>
                    </a:lnTo>
                    <a:lnTo>
                      <a:pt x="792" y="1447"/>
                    </a:lnTo>
                    <a:lnTo>
                      <a:pt x="807" y="1447"/>
                    </a:lnTo>
                    <a:lnTo>
                      <a:pt x="812" y="1457"/>
                    </a:lnTo>
                    <a:lnTo>
                      <a:pt x="814" y="1467"/>
                    </a:lnTo>
                    <a:lnTo>
                      <a:pt x="840" y="1468"/>
                    </a:lnTo>
                    <a:lnTo>
                      <a:pt x="849" y="1472"/>
                    </a:lnTo>
                    <a:lnTo>
                      <a:pt x="847" y="1461"/>
                    </a:lnTo>
                    <a:lnTo>
                      <a:pt x="855" y="1453"/>
                    </a:lnTo>
                    <a:lnTo>
                      <a:pt x="857" y="1460"/>
                    </a:lnTo>
                    <a:lnTo>
                      <a:pt x="847" y="1441"/>
                    </a:lnTo>
                    <a:lnTo>
                      <a:pt x="835" y="1436"/>
                    </a:lnTo>
                    <a:lnTo>
                      <a:pt x="834" y="1423"/>
                    </a:lnTo>
                    <a:lnTo>
                      <a:pt x="846" y="1419"/>
                    </a:lnTo>
                    <a:lnTo>
                      <a:pt x="851" y="1413"/>
                    </a:lnTo>
                    <a:lnTo>
                      <a:pt x="851" y="1425"/>
                    </a:lnTo>
                    <a:lnTo>
                      <a:pt x="852" y="1435"/>
                    </a:lnTo>
                    <a:lnTo>
                      <a:pt x="860" y="1426"/>
                    </a:lnTo>
                    <a:lnTo>
                      <a:pt x="862" y="1435"/>
                    </a:lnTo>
                    <a:lnTo>
                      <a:pt x="871" y="1444"/>
                    </a:lnTo>
                    <a:lnTo>
                      <a:pt x="876" y="1439"/>
                    </a:lnTo>
                    <a:lnTo>
                      <a:pt x="885" y="1435"/>
                    </a:lnTo>
                    <a:lnTo>
                      <a:pt x="889" y="1436"/>
                    </a:lnTo>
                    <a:lnTo>
                      <a:pt x="898" y="1450"/>
                    </a:lnTo>
                    <a:lnTo>
                      <a:pt x="906" y="1444"/>
                    </a:lnTo>
                    <a:lnTo>
                      <a:pt x="914" y="1446"/>
                    </a:lnTo>
                    <a:lnTo>
                      <a:pt x="919" y="1456"/>
                    </a:lnTo>
                    <a:lnTo>
                      <a:pt x="916" y="1462"/>
                    </a:lnTo>
                    <a:lnTo>
                      <a:pt x="917" y="1473"/>
                    </a:lnTo>
                    <a:lnTo>
                      <a:pt x="921" y="1485"/>
                    </a:lnTo>
                    <a:lnTo>
                      <a:pt x="927" y="1482"/>
                    </a:lnTo>
                    <a:lnTo>
                      <a:pt x="938" y="1498"/>
                    </a:lnTo>
                    <a:lnTo>
                      <a:pt x="941" y="1507"/>
                    </a:lnTo>
                    <a:lnTo>
                      <a:pt x="939" y="1515"/>
                    </a:lnTo>
                    <a:lnTo>
                      <a:pt x="942" y="1518"/>
                    </a:lnTo>
                    <a:lnTo>
                      <a:pt x="943" y="1528"/>
                    </a:lnTo>
                    <a:lnTo>
                      <a:pt x="951" y="1526"/>
                    </a:lnTo>
                    <a:lnTo>
                      <a:pt x="955" y="1528"/>
                    </a:lnTo>
                    <a:lnTo>
                      <a:pt x="963" y="1544"/>
                    </a:lnTo>
                    <a:lnTo>
                      <a:pt x="968" y="1547"/>
                    </a:lnTo>
                    <a:lnTo>
                      <a:pt x="975" y="1541"/>
                    </a:lnTo>
                    <a:lnTo>
                      <a:pt x="980" y="1543"/>
                    </a:lnTo>
                    <a:lnTo>
                      <a:pt x="980" y="1550"/>
                    </a:lnTo>
                    <a:lnTo>
                      <a:pt x="986" y="1560"/>
                    </a:lnTo>
                    <a:lnTo>
                      <a:pt x="994" y="1563"/>
                    </a:lnTo>
                    <a:lnTo>
                      <a:pt x="995" y="1554"/>
                    </a:lnTo>
                    <a:lnTo>
                      <a:pt x="1001" y="1542"/>
                    </a:lnTo>
                    <a:lnTo>
                      <a:pt x="1012" y="1559"/>
                    </a:lnTo>
                    <a:lnTo>
                      <a:pt x="1018" y="1563"/>
                    </a:lnTo>
                    <a:lnTo>
                      <a:pt x="1022" y="1571"/>
                    </a:lnTo>
                    <a:lnTo>
                      <a:pt x="1033" y="1571"/>
                    </a:lnTo>
                    <a:lnTo>
                      <a:pt x="1019" y="1587"/>
                    </a:lnTo>
                    <a:lnTo>
                      <a:pt x="1003" y="1593"/>
                    </a:lnTo>
                    <a:lnTo>
                      <a:pt x="992" y="1579"/>
                    </a:lnTo>
                    <a:lnTo>
                      <a:pt x="998" y="1595"/>
                    </a:lnTo>
                    <a:lnTo>
                      <a:pt x="1014" y="1628"/>
                    </a:lnTo>
                    <a:lnTo>
                      <a:pt x="1024" y="1630"/>
                    </a:lnTo>
                    <a:lnTo>
                      <a:pt x="1035" y="1643"/>
                    </a:lnTo>
                    <a:lnTo>
                      <a:pt x="1037" y="16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304"/>
              <p:cNvSpPr>
                <a:spLocks noChangeAspect="1"/>
              </p:cNvSpPr>
              <p:nvPr/>
            </p:nvSpPr>
            <p:spPr bwMode="gray">
              <a:xfrm>
                <a:off x="969" y="1334"/>
                <a:ext cx="937" cy="648"/>
              </a:xfrm>
              <a:custGeom>
                <a:avLst/>
                <a:gdLst/>
                <a:ahLst/>
                <a:cxnLst>
                  <a:cxn ang="0">
                    <a:pos x="4121" y="2577"/>
                  </a:cxn>
                  <a:cxn ang="0">
                    <a:pos x="3985" y="2718"/>
                  </a:cxn>
                  <a:cxn ang="0">
                    <a:pos x="4193" y="2896"/>
                  </a:cxn>
                  <a:cxn ang="0">
                    <a:pos x="4252" y="3041"/>
                  </a:cxn>
                  <a:cxn ang="0">
                    <a:pos x="4261" y="2980"/>
                  </a:cxn>
                  <a:cxn ang="0">
                    <a:pos x="3928" y="2815"/>
                  </a:cxn>
                  <a:cxn ang="0">
                    <a:pos x="3510" y="3092"/>
                  </a:cxn>
                  <a:cxn ang="0">
                    <a:pos x="3186" y="3206"/>
                  </a:cxn>
                  <a:cxn ang="0">
                    <a:pos x="3305" y="3028"/>
                  </a:cxn>
                  <a:cxn ang="0">
                    <a:pos x="3138" y="2904"/>
                  </a:cxn>
                  <a:cxn ang="0">
                    <a:pos x="2884" y="2730"/>
                  </a:cxn>
                  <a:cxn ang="0">
                    <a:pos x="2558" y="2711"/>
                  </a:cxn>
                  <a:cxn ang="0">
                    <a:pos x="999" y="2670"/>
                  </a:cxn>
                  <a:cxn ang="0">
                    <a:pos x="900" y="2578"/>
                  </a:cxn>
                  <a:cxn ang="0">
                    <a:pos x="745" y="2484"/>
                  </a:cxn>
                  <a:cxn ang="0">
                    <a:pos x="658" y="2308"/>
                  </a:cxn>
                  <a:cxn ang="0">
                    <a:pos x="605" y="2062"/>
                  </a:cxn>
                  <a:cxn ang="0">
                    <a:pos x="257" y="1689"/>
                  </a:cxn>
                  <a:cxn ang="0">
                    <a:pos x="0" y="1022"/>
                  </a:cxn>
                  <a:cxn ang="0">
                    <a:pos x="300" y="501"/>
                  </a:cxn>
                  <a:cxn ang="0">
                    <a:pos x="554" y="316"/>
                  </a:cxn>
                  <a:cxn ang="0">
                    <a:pos x="516" y="434"/>
                  </a:cxn>
                  <a:cxn ang="0">
                    <a:pos x="780" y="376"/>
                  </a:cxn>
                  <a:cxn ang="0">
                    <a:pos x="908" y="308"/>
                  </a:cxn>
                  <a:cxn ang="0">
                    <a:pos x="1229" y="461"/>
                  </a:cxn>
                  <a:cxn ang="0">
                    <a:pos x="1409" y="630"/>
                  </a:cxn>
                  <a:cxn ang="0">
                    <a:pos x="1713" y="655"/>
                  </a:cxn>
                  <a:cxn ang="0">
                    <a:pos x="1850" y="758"/>
                  </a:cxn>
                  <a:cxn ang="0">
                    <a:pos x="1884" y="566"/>
                  </a:cxn>
                  <a:cxn ang="0">
                    <a:pos x="1897" y="496"/>
                  </a:cxn>
                  <a:cxn ang="0">
                    <a:pos x="2137" y="669"/>
                  </a:cxn>
                  <a:cxn ang="0">
                    <a:pos x="2360" y="650"/>
                  </a:cxn>
                  <a:cxn ang="0">
                    <a:pos x="2467" y="619"/>
                  </a:cxn>
                  <a:cxn ang="0">
                    <a:pos x="2592" y="506"/>
                  </a:cxn>
                  <a:cxn ang="0">
                    <a:pos x="2465" y="360"/>
                  </a:cxn>
                  <a:cxn ang="0">
                    <a:pos x="2513" y="2"/>
                  </a:cxn>
                  <a:cxn ang="0">
                    <a:pos x="2671" y="301"/>
                  </a:cxn>
                  <a:cxn ang="0">
                    <a:pos x="2773" y="515"/>
                  </a:cxn>
                  <a:cxn ang="0">
                    <a:pos x="2955" y="732"/>
                  </a:cxn>
                  <a:cxn ang="0">
                    <a:pos x="3048" y="400"/>
                  </a:cxn>
                  <a:cxn ang="0">
                    <a:pos x="3223" y="566"/>
                  </a:cxn>
                  <a:cxn ang="0">
                    <a:pos x="3139" y="886"/>
                  </a:cxn>
                  <a:cxn ang="0">
                    <a:pos x="2869" y="956"/>
                  </a:cxn>
                  <a:cxn ang="0">
                    <a:pos x="2806" y="1170"/>
                  </a:cxn>
                  <a:cxn ang="0">
                    <a:pos x="2662" y="1202"/>
                  </a:cxn>
                  <a:cxn ang="0">
                    <a:pos x="2634" y="1400"/>
                  </a:cxn>
                  <a:cxn ang="0">
                    <a:pos x="2596" y="1772"/>
                  </a:cxn>
                  <a:cxn ang="0">
                    <a:pos x="2978" y="2076"/>
                  </a:cxn>
                  <a:cxn ang="0">
                    <a:pos x="3253" y="2406"/>
                  </a:cxn>
                  <a:cxn ang="0">
                    <a:pos x="3435" y="2410"/>
                  </a:cxn>
                  <a:cxn ang="0">
                    <a:pos x="3543" y="2007"/>
                  </a:cxn>
                  <a:cxn ang="0">
                    <a:pos x="3489" y="1658"/>
                  </a:cxn>
                  <a:cxn ang="0">
                    <a:pos x="3454" y="1379"/>
                  </a:cxn>
                  <a:cxn ang="0">
                    <a:pos x="3782" y="1465"/>
                  </a:cxn>
                  <a:cxn ang="0">
                    <a:pos x="3908" y="1642"/>
                  </a:cxn>
                  <a:cxn ang="0">
                    <a:pos x="3931" y="1765"/>
                  </a:cxn>
                  <a:cxn ang="0">
                    <a:pos x="4124" y="1745"/>
                  </a:cxn>
                  <a:cxn ang="0">
                    <a:pos x="4254" y="1721"/>
                  </a:cxn>
                  <a:cxn ang="0">
                    <a:pos x="4305" y="1837"/>
                  </a:cxn>
                  <a:cxn ang="0">
                    <a:pos x="4379" y="2060"/>
                  </a:cxn>
                  <a:cxn ang="0">
                    <a:pos x="4580" y="2206"/>
                  </a:cxn>
                  <a:cxn ang="0">
                    <a:pos x="4538" y="2229"/>
                  </a:cxn>
                  <a:cxn ang="0">
                    <a:pos x="4668" y="2398"/>
                  </a:cxn>
                </a:cxnLst>
                <a:rect l="0" t="0" r="r" b="b"/>
                <a:pathLst>
                  <a:path w="4686" h="3236">
                    <a:moveTo>
                      <a:pt x="4668" y="2398"/>
                    </a:moveTo>
                    <a:lnTo>
                      <a:pt x="4678" y="2405"/>
                    </a:lnTo>
                    <a:lnTo>
                      <a:pt x="4684" y="2412"/>
                    </a:lnTo>
                    <a:lnTo>
                      <a:pt x="4675" y="2423"/>
                    </a:lnTo>
                    <a:lnTo>
                      <a:pt x="4664" y="2437"/>
                    </a:lnTo>
                    <a:lnTo>
                      <a:pt x="4646" y="2449"/>
                    </a:lnTo>
                    <a:lnTo>
                      <a:pt x="4630" y="2469"/>
                    </a:lnTo>
                    <a:lnTo>
                      <a:pt x="4619" y="2470"/>
                    </a:lnTo>
                    <a:lnTo>
                      <a:pt x="4616" y="2475"/>
                    </a:lnTo>
                    <a:lnTo>
                      <a:pt x="4601" y="2475"/>
                    </a:lnTo>
                    <a:lnTo>
                      <a:pt x="4578" y="2474"/>
                    </a:lnTo>
                    <a:lnTo>
                      <a:pt x="4564" y="2481"/>
                    </a:lnTo>
                    <a:lnTo>
                      <a:pt x="4533" y="2487"/>
                    </a:lnTo>
                    <a:lnTo>
                      <a:pt x="4521" y="2496"/>
                    </a:lnTo>
                    <a:lnTo>
                      <a:pt x="4510" y="2512"/>
                    </a:lnTo>
                    <a:lnTo>
                      <a:pt x="4505" y="2511"/>
                    </a:lnTo>
                    <a:lnTo>
                      <a:pt x="4493" y="2531"/>
                    </a:lnTo>
                    <a:lnTo>
                      <a:pt x="4476" y="2554"/>
                    </a:lnTo>
                    <a:lnTo>
                      <a:pt x="4465" y="2560"/>
                    </a:lnTo>
                    <a:lnTo>
                      <a:pt x="4453" y="2574"/>
                    </a:lnTo>
                    <a:lnTo>
                      <a:pt x="4444" y="2579"/>
                    </a:lnTo>
                    <a:lnTo>
                      <a:pt x="4438" y="2579"/>
                    </a:lnTo>
                    <a:lnTo>
                      <a:pt x="4433" y="2574"/>
                    </a:lnTo>
                    <a:lnTo>
                      <a:pt x="4438" y="2563"/>
                    </a:lnTo>
                    <a:lnTo>
                      <a:pt x="4431" y="2566"/>
                    </a:lnTo>
                    <a:lnTo>
                      <a:pt x="4425" y="2577"/>
                    </a:lnTo>
                    <a:lnTo>
                      <a:pt x="4385" y="2583"/>
                    </a:lnTo>
                    <a:lnTo>
                      <a:pt x="4359" y="2593"/>
                    </a:lnTo>
                    <a:lnTo>
                      <a:pt x="4353" y="2590"/>
                    </a:lnTo>
                    <a:lnTo>
                      <a:pt x="4352" y="2584"/>
                    </a:lnTo>
                    <a:lnTo>
                      <a:pt x="4343" y="2579"/>
                    </a:lnTo>
                    <a:lnTo>
                      <a:pt x="4325" y="2577"/>
                    </a:lnTo>
                    <a:lnTo>
                      <a:pt x="4280" y="2577"/>
                    </a:lnTo>
                    <a:lnTo>
                      <a:pt x="4264" y="2581"/>
                    </a:lnTo>
                    <a:lnTo>
                      <a:pt x="4232" y="2574"/>
                    </a:lnTo>
                    <a:lnTo>
                      <a:pt x="4225" y="2574"/>
                    </a:lnTo>
                    <a:lnTo>
                      <a:pt x="4200" y="2572"/>
                    </a:lnTo>
                    <a:lnTo>
                      <a:pt x="4173" y="2579"/>
                    </a:lnTo>
                    <a:lnTo>
                      <a:pt x="4164" y="2577"/>
                    </a:lnTo>
                    <a:lnTo>
                      <a:pt x="4151" y="2577"/>
                    </a:lnTo>
                    <a:lnTo>
                      <a:pt x="4134" y="2579"/>
                    </a:lnTo>
                    <a:lnTo>
                      <a:pt x="4121" y="2577"/>
                    </a:lnTo>
                    <a:lnTo>
                      <a:pt x="4113" y="2581"/>
                    </a:lnTo>
                    <a:lnTo>
                      <a:pt x="4100" y="2581"/>
                    </a:lnTo>
                    <a:lnTo>
                      <a:pt x="4095" y="2583"/>
                    </a:lnTo>
                    <a:lnTo>
                      <a:pt x="4094" y="2590"/>
                    </a:lnTo>
                    <a:lnTo>
                      <a:pt x="4084" y="2589"/>
                    </a:lnTo>
                    <a:lnTo>
                      <a:pt x="4080" y="2593"/>
                    </a:lnTo>
                    <a:lnTo>
                      <a:pt x="4074" y="2597"/>
                    </a:lnTo>
                    <a:lnTo>
                      <a:pt x="4068" y="2604"/>
                    </a:lnTo>
                    <a:lnTo>
                      <a:pt x="4058" y="2617"/>
                    </a:lnTo>
                    <a:lnTo>
                      <a:pt x="4053" y="2635"/>
                    </a:lnTo>
                    <a:lnTo>
                      <a:pt x="4044" y="2654"/>
                    </a:lnTo>
                    <a:lnTo>
                      <a:pt x="4042" y="2657"/>
                    </a:lnTo>
                    <a:lnTo>
                      <a:pt x="4004" y="2659"/>
                    </a:lnTo>
                    <a:lnTo>
                      <a:pt x="3993" y="2670"/>
                    </a:lnTo>
                    <a:lnTo>
                      <a:pt x="3987" y="2670"/>
                    </a:lnTo>
                    <a:lnTo>
                      <a:pt x="3987" y="2675"/>
                    </a:lnTo>
                    <a:lnTo>
                      <a:pt x="3968" y="2694"/>
                    </a:lnTo>
                    <a:lnTo>
                      <a:pt x="3958" y="2699"/>
                    </a:lnTo>
                    <a:lnTo>
                      <a:pt x="3930" y="2743"/>
                    </a:lnTo>
                    <a:lnTo>
                      <a:pt x="3919" y="2751"/>
                    </a:lnTo>
                    <a:lnTo>
                      <a:pt x="3908" y="2753"/>
                    </a:lnTo>
                    <a:lnTo>
                      <a:pt x="3909" y="2769"/>
                    </a:lnTo>
                    <a:lnTo>
                      <a:pt x="3887" y="2810"/>
                    </a:lnTo>
                    <a:lnTo>
                      <a:pt x="3882" y="2810"/>
                    </a:lnTo>
                    <a:lnTo>
                      <a:pt x="3860" y="2832"/>
                    </a:lnTo>
                    <a:lnTo>
                      <a:pt x="3834" y="2858"/>
                    </a:lnTo>
                    <a:lnTo>
                      <a:pt x="3834" y="2861"/>
                    </a:lnTo>
                    <a:lnTo>
                      <a:pt x="3848" y="2858"/>
                    </a:lnTo>
                    <a:lnTo>
                      <a:pt x="3859" y="2851"/>
                    </a:lnTo>
                    <a:lnTo>
                      <a:pt x="3859" y="2847"/>
                    </a:lnTo>
                    <a:lnTo>
                      <a:pt x="3864" y="2845"/>
                    </a:lnTo>
                    <a:lnTo>
                      <a:pt x="3879" y="2827"/>
                    </a:lnTo>
                    <a:lnTo>
                      <a:pt x="3888" y="2814"/>
                    </a:lnTo>
                    <a:lnTo>
                      <a:pt x="3898" y="2805"/>
                    </a:lnTo>
                    <a:lnTo>
                      <a:pt x="3908" y="2794"/>
                    </a:lnTo>
                    <a:lnTo>
                      <a:pt x="3920" y="2770"/>
                    </a:lnTo>
                    <a:lnTo>
                      <a:pt x="3930" y="2761"/>
                    </a:lnTo>
                    <a:lnTo>
                      <a:pt x="3952" y="2739"/>
                    </a:lnTo>
                    <a:lnTo>
                      <a:pt x="3958" y="2735"/>
                    </a:lnTo>
                    <a:lnTo>
                      <a:pt x="3968" y="2733"/>
                    </a:lnTo>
                    <a:lnTo>
                      <a:pt x="3974" y="2726"/>
                    </a:lnTo>
                    <a:lnTo>
                      <a:pt x="3985" y="2718"/>
                    </a:lnTo>
                    <a:lnTo>
                      <a:pt x="3998" y="2713"/>
                    </a:lnTo>
                    <a:lnTo>
                      <a:pt x="4030" y="2694"/>
                    </a:lnTo>
                    <a:lnTo>
                      <a:pt x="4084" y="2670"/>
                    </a:lnTo>
                    <a:lnTo>
                      <a:pt x="4114" y="2663"/>
                    </a:lnTo>
                    <a:lnTo>
                      <a:pt x="4128" y="2664"/>
                    </a:lnTo>
                    <a:lnTo>
                      <a:pt x="4139" y="2662"/>
                    </a:lnTo>
                    <a:lnTo>
                      <a:pt x="4167" y="2664"/>
                    </a:lnTo>
                    <a:lnTo>
                      <a:pt x="4194" y="2676"/>
                    </a:lnTo>
                    <a:lnTo>
                      <a:pt x="4207" y="2685"/>
                    </a:lnTo>
                    <a:lnTo>
                      <a:pt x="4214" y="2701"/>
                    </a:lnTo>
                    <a:lnTo>
                      <a:pt x="4207" y="2697"/>
                    </a:lnTo>
                    <a:lnTo>
                      <a:pt x="4205" y="2700"/>
                    </a:lnTo>
                    <a:lnTo>
                      <a:pt x="4211" y="2707"/>
                    </a:lnTo>
                    <a:lnTo>
                      <a:pt x="4211" y="2723"/>
                    </a:lnTo>
                    <a:lnTo>
                      <a:pt x="4200" y="2733"/>
                    </a:lnTo>
                    <a:lnTo>
                      <a:pt x="4176" y="2753"/>
                    </a:lnTo>
                    <a:lnTo>
                      <a:pt x="4160" y="2761"/>
                    </a:lnTo>
                    <a:lnTo>
                      <a:pt x="4141" y="2760"/>
                    </a:lnTo>
                    <a:lnTo>
                      <a:pt x="4126" y="2753"/>
                    </a:lnTo>
                    <a:lnTo>
                      <a:pt x="4105" y="2756"/>
                    </a:lnTo>
                    <a:lnTo>
                      <a:pt x="4089" y="2762"/>
                    </a:lnTo>
                    <a:lnTo>
                      <a:pt x="4085" y="2765"/>
                    </a:lnTo>
                    <a:lnTo>
                      <a:pt x="4100" y="2765"/>
                    </a:lnTo>
                    <a:lnTo>
                      <a:pt x="4127" y="2773"/>
                    </a:lnTo>
                    <a:lnTo>
                      <a:pt x="4132" y="2787"/>
                    </a:lnTo>
                    <a:lnTo>
                      <a:pt x="4137" y="2791"/>
                    </a:lnTo>
                    <a:lnTo>
                      <a:pt x="4166" y="2776"/>
                    </a:lnTo>
                    <a:lnTo>
                      <a:pt x="4170" y="2777"/>
                    </a:lnTo>
                    <a:lnTo>
                      <a:pt x="4168" y="2782"/>
                    </a:lnTo>
                    <a:lnTo>
                      <a:pt x="4177" y="2783"/>
                    </a:lnTo>
                    <a:lnTo>
                      <a:pt x="4183" y="2788"/>
                    </a:lnTo>
                    <a:lnTo>
                      <a:pt x="4182" y="2798"/>
                    </a:lnTo>
                    <a:lnTo>
                      <a:pt x="4173" y="2823"/>
                    </a:lnTo>
                    <a:lnTo>
                      <a:pt x="4157" y="2839"/>
                    </a:lnTo>
                    <a:lnTo>
                      <a:pt x="4157" y="2841"/>
                    </a:lnTo>
                    <a:lnTo>
                      <a:pt x="4165" y="2840"/>
                    </a:lnTo>
                    <a:lnTo>
                      <a:pt x="4180" y="2842"/>
                    </a:lnTo>
                    <a:lnTo>
                      <a:pt x="4178" y="2862"/>
                    </a:lnTo>
                    <a:lnTo>
                      <a:pt x="4180" y="2870"/>
                    </a:lnTo>
                    <a:lnTo>
                      <a:pt x="4184" y="2879"/>
                    </a:lnTo>
                    <a:lnTo>
                      <a:pt x="4188" y="2889"/>
                    </a:lnTo>
                    <a:lnTo>
                      <a:pt x="4193" y="2896"/>
                    </a:lnTo>
                    <a:lnTo>
                      <a:pt x="4199" y="2902"/>
                    </a:lnTo>
                    <a:lnTo>
                      <a:pt x="4198" y="2906"/>
                    </a:lnTo>
                    <a:lnTo>
                      <a:pt x="4215" y="2907"/>
                    </a:lnTo>
                    <a:lnTo>
                      <a:pt x="4236" y="2917"/>
                    </a:lnTo>
                    <a:lnTo>
                      <a:pt x="4240" y="2921"/>
                    </a:lnTo>
                    <a:lnTo>
                      <a:pt x="4231" y="2926"/>
                    </a:lnTo>
                    <a:lnTo>
                      <a:pt x="4230" y="2932"/>
                    </a:lnTo>
                    <a:lnTo>
                      <a:pt x="4239" y="2936"/>
                    </a:lnTo>
                    <a:lnTo>
                      <a:pt x="4250" y="2937"/>
                    </a:lnTo>
                    <a:lnTo>
                      <a:pt x="4266" y="2943"/>
                    </a:lnTo>
                    <a:lnTo>
                      <a:pt x="4294" y="2947"/>
                    </a:lnTo>
                    <a:lnTo>
                      <a:pt x="4297" y="2953"/>
                    </a:lnTo>
                    <a:lnTo>
                      <a:pt x="4320" y="2950"/>
                    </a:lnTo>
                    <a:lnTo>
                      <a:pt x="4339" y="2937"/>
                    </a:lnTo>
                    <a:lnTo>
                      <a:pt x="4344" y="2947"/>
                    </a:lnTo>
                    <a:lnTo>
                      <a:pt x="4342" y="2955"/>
                    </a:lnTo>
                    <a:lnTo>
                      <a:pt x="4348" y="2954"/>
                    </a:lnTo>
                    <a:lnTo>
                      <a:pt x="4358" y="2955"/>
                    </a:lnTo>
                    <a:lnTo>
                      <a:pt x="4368" y="2954"/>
                    </a:lnTo>
                    <a:lnTo>
                      <a:pt x="4375" y="2963"/>
                    </a:lnTo>
                    <a:lnTo>
                      <a:pt x="4379" y="2968"/>
                    </a:lnTo>
                    <a:lnTo>
                      <a:pt x="4372" y="2971"/>
                    </a:lnTo>
                    <a:lnTo>
                      <a:pt x="4371" y="2977"/>
                    </a:lnTo>
                    <a:lnTo>
                      <a:pt x="4387" y="2979"/>
                    </a:lnTo>
                    <a:lnTo>
                      <a:pt x="4391" y="2981"/>
                    </a:lnTo>
                    <a:lnTo>
                      <a:pt x="4385" y="2986"/>
                    </a:lnTo>
                    <a:lnTo>
                      <a:pt x="4375" y="2985"/>
                    </a:lnTo>
                    <a:lnTo>
                      <a:pt x="4366" y="2991"/>
                    </a:lnTo>
                    <a:lnTo>
                      <a:pt x="4359" y="2988"/>
                    </a:lnTo>
                    <a:lnTo>
                      <a:pt x="4345" y="2997"/>
                    </a:lnTo>
                    <a:lnTo>
                      <a:pt x="4325" y="3006"/>
                    </a:lnTo>
                    <a:lnTo>
                      <a:pt x="4316" y="3012"/>
                    </a:lnTo>
                    <a:lnTo>
                      <a:pt x="4311" y="3013"/>
                    </a:lnTo>
                    <a:lnTo>
                      <a:pt x="4309" y="3018"/>
                    </a:lnTo>
                    <a:lnTo>
                      <a:pt x="4300" y="3017"/>
                    </a:lnTo>
                    <a:lnTo>
                      <a:pt x="4289" y="3025"/>
                    </a:lnTo>
                    <a:lnTo>
                      <a:pt x="4279" y="3026"/>
                    </a:lnTo>
                    <a:lnTo>
                      <a:pt x="4277" y="3024"/>
                    </a:lnTo>
                    <a:lnTo>
                      <a:pt x="4269" y="3028"/>
                    </a:lnTo>
                    <a:lnTo>
                      <a:pt x="4262" y="3033"/>
                    </a:lnTo>
                    <a:lnTo>
                      <a:pt x="4250" y="3028"/>
                    </a:lnTo>
                    <a:lnTo>
                      <a:pt x="4252" y="3041"/>
                    </a:lnTo>
                    <a:lnTo>
                      <a:pt x="4251" y="3046"/>
                    </a:lnTo>
                    <a:lnTo>
                      <a:pt x="4239" y="3046"/>
                    </a:lnTo>
                    <a:lnTo>
                      <a:pt x="4232" y="3038"/>
                    </a:lnTo>
                    <a:lnTo>
                      <a:pt x="4232" y="3033"/>
                    </a:lnTo>
                    <a:lnTo>
                      <a:pt x="4224" y="3046"/>
                    </a:lnTo>
                    <a:lnTo>
                      <a:pt x="4220" y="3038"/>
                    </a:lnTo>
                    <a:lnTo>
                      <a:pt x="4215" y="3047"/>
                    </a:lnTo>
                    <a:lnTo>
                      <a:pt x="4213" y="3061"/>
                    </a:lnTo>
                    <a:lnTo>
                      <a:pt x="4203" y="3068"/>
                    </a:lnTo>
                    <a:lnTo>
                      <a:pt x="4189" y="3085"/>
                    </a:lnTo>
                    <a:lnTo>
                      <a:pt x="4187" y="3090"/>
                    </a:lnTo>
                    <a:lnTo>
                      <a:pt x="4176" y="3095"/>
                    </a:lnTo>
                    <a:lnTo>
                      <a:pt x="4170" y="3108"/>
                    </a:lnTo>
                    <a:lnTo>
                      <a:pt x="4162" y="3104"/>
                    </a:lnTo>
                    <a:lnTo>
                      <a:pt x="4156" y="3106"/>
                    </a:lnTo>
                    <a:lnTo>
                      <a:pt x="4155" y="3117"/>
                    </a:lnTo>
                    <a:lnTo>
                      <a:pt x="4149" y="3121"/>
                    </a:lnTo>
                    <a:lnTo>
                      <a:pt x="4145" y="3121"/>
                    </a:lnTo>
                    <a:lnTo>
                      <a:pt x="4134" y="3119"/>
                    </a:lnTo>
                    <a:lnTo>
                      <a:pt x="4129" y="3105"/>
                    </a:lnTo>
                    <a:lnTo>
                      <a:pt x="4124" y="3098"/>
                    </a:lnTo>
                    <a:lnTo>
                      <a:pt x="4116" y="3098"/>
                    </a:lnTo>
                    <a:lnTo>
                      <a:pt x="4111" y="3083"/>
                    </a:lnTo>
                    <a:lnTo>
                      <a:pt x="4110" y="3068"/>
                    </a:lnTo>
                    <a:lnTo>
                      <a:pt x="4112" y="3056"/>
                    </a:lnTo>
                    <a:lnTo>
                      <a:pt x="4124" y="3038"/>
                    </a:lnTo>
                    <a:lnTo>
                      <a:pt x="4119" y="3044"/>
                    </a:lnTo>
                    <a:lnTo>
                      <a:pt x="4108" y="3050"/>
                    </a:lnTo>
                    <a:lnTo>
                      <a:pt x="4111" y="3042"/>
                    </a:lnTo>
                    <a:lnTo>
                      <a:pt x="4127" y="3030"/>
                    </a:lnTo>
                    <a:lnTo>
                      <a:pt x="4133" y="3031"/>
                    </a:lnTo>
                    <a:lnTo>
                      <a:pt x="4143" y="3026"/>
                    </a:lnTo>
                    <a:lnTo>
                      <a:pt x="4143" y="3020"/>
                    </a:lnTo>
                    <a:lnTo>
                      <a:pt x="4166" y="3004"/>
                    </a:lnTo>
                    <a:lnTo>
                      <a:pt x="4189" y="2990"/>
                    </a:lnTo>
                    <a:lnTo>
                      <a:pt x="4203" y="2982"/>
                    </a:lnTo>
                    <a:lnTo>
                      <a:pt x="4207" y="2987"/>
                    </a:lnTo>
                    <a:lnTo>
                      <a:pt x="4209" y="2995"/>
                    </a:lnTo>
                    <a:lnTo>
                      <a:pt x="4218" y="2999"/>
                    </a:lnTo>
                    <a:lnTo>
                      <a:pt x="4227" y="2988"/>
                    </a:lnTo>
                    <a:lnTo>
                      <a:pt x="4237" y="2983"/>
                    </a:lnTo>
                    <a:lnTo>
                      <a:pt x="4261" y="2980"/>
                    </a:lnTo>
                    <a:lnTo>
                      <a:pt x="4262" y="2975"/>
                    </a:lnTo>
                    <a:lnTo>
                      <a:pt x="4247" y="2974"/>
                    </a:lnTo>
                    <a:lnTo>
                      <a:pt x="4232" y="2977"/>
                    </a:lnTo>
                    <a:lnTo>
                      <a:pt x="4207" y="2972"/>
                    </a:lnTo>
                    <a:lnTo>
                      <a:pt x="4194" y="2979"/>
                    </a:lnTo>
                    <a:lnTo>
                      <a:pt x="4183" y="2980"/>
                    </a:lnTo>
                    <a:lnTo>
                      <a:pt x="4182" y="2968"/>
                    </a:lnTo>
                    <a:lnTo>
                      <a:pt x="4196" y="2958"/>
                    </a:lnTo>
                    <a:lnTo>
                      <a:pt x="4207" y="2943"/>
                    </a:lnTo>
                    <a:lnTo>
                      <a:pt x="4199" y="2943"/>
                    </a:lnTo>
                    <a:lnTo>
                      <a:pt x="4197" y="2936"/>
                    </a:lnTo>
                    <a:lnTo>
                      <a:pt x="4187" y="2953"/>
                    </a:lnTo>
                    <a:lnTo>
                      <a:pt x="4176" y="2955"/>
                    </a:lnTo>
                    <a:lnTo>
                      <a:pt x="4144" y="2980"/>
                    </a:lnTo>
                    <a:lnTo>
                      <a:pt x="4134" y="2985"/>
                    </a:lnTo>
                    <a:lnTo>
                      <a:pt x="4124" y="2986"/>
                    </a:lnTo>
                    <a:lnTo>
                      <a:pt x="4116" y="2985"/>
                    </a:lnTo>
                    <a:lnTo>
                      <a:pt x="4110" y="2991"/>
                    </a:lnTo>
                    <a:lnTo>
                      <a:pt x="4101" y="2996"/>
                    </a:lnTo>
                    <a:lnTo>
                      <a:pt x="4079" y="2999"/>
                    </a:lnTo>
                    <a:lnTo>
                      <a:pt x="4074" y="2998"/>
                    </a:lnTo>
                    <a:lnTo>
                      <a:pt x="4068" y="2995"/>
                    </a:lnTo>
                    <a:lnTo>
                      <a:pt x="4058" y="2992"/>
                    </a:lnTo>
                    <a:lnTo>
                      <a:pt x="4057" y="2996"/>
                    </a:lnTo>
                    <a:lnTo>
                      <a:pt x="4052" y="2996"/>
                    </a:lnTo>
                    <a:lnTo>
                      <a:pt x="4043" y="2995"/>
                    </a:lnTo>
                    <a:lnTo>
                      <a:pt x="4035" y="2988"/>
                    </a:lnTo>
                    <a:lnTo>
                      <a:pt x="4032" y="2983"/>
                    </a:lnTo>
                    <a:lnTo>
                      <a:pt x="4031" y="2979"/>
                    </a:lnTo>
                    <a:lnTo>
                      <a:pt x="4031" y="2963"/>
                    </a:lnTo>
                    <a:lnTo>
                      <a:pt x="4016" y="2955"/>
                    </a:lnTo>
                    <a:lnTo>
                      <a:pt x="4016" y="2899"/>
                    </a:lnTo>
                    <a:lnTo>
                      <a:pt x="4016" y="2848"/>
                    </a:lnTo>
                    <a:lnTo>
                      <a:pt x="3990" y="2823"/>
                    </a:lnTo>
                    <a:lnTo>
                      <a:pt x="3983" y="2823"/>
                    </a:lnTo>
                    <a:lnTo>
                      <a:pt x="3976" y="2834"/>
                    </a:lnTo>
                    <a:lnTo>
                      <a:pt x="3958" y="2837"/>
                    </a:lnTo>
                    <a:lnTo>
                      <a:pt x="3946" y="2832"/>
                    </a:lnTo>
                    <a:lnTo>
                      <a:pt x="3944" y="2829"/>
                    </a:lnTo>
                    <a:lnTo>
                      <a:pt x="3941" y="2823"/>
                    </a:lnTo>
                    <a:lnTo>
                      <a:pt x="3934" y="2816"/>
                    </a:lnTo>
                    <a:lnTo>
                      <a:pt x="3928" y="2815"/>
                    </a:lnTo>
                    <a:lnTo>
                      <a:pt x="3922" y="2819"/>
                    </a:lnTo>
                    <a:lnTo>
                      <a:pt x="3895" y="2864"/>
                    </a:lnTo>
                    <a:lnTo>
                      <a:pt x="3891" y="2888"/>
                    </a:lnTo>
                    <a:lnTo>
                      <a:pt x="3885" y="2900"/>
                    </a:lnTo>
                    <a:lnTo>
                      <a:pt x="3884" y="2906"/>
                    </a:lnTo>
                    <a:lnTo>
                      <a:pt x="3879" y="2915"/>
                    </a:lnTo>
                    <a:lnTo>
                      <a:pt x="3876" y="2922"/>
                    </a:lnTo>
                    <a:lnTo>
                      <a:pt x="3872" y="2958"/>
                    </a:lnTo>
                    <a:lnTo>
                      <a:pt x="3871" y="2960"/>
                    </a:lnTo>
                    <a:lnTo>
                      <a:pt x="3864" y="2965"/>
                    </a:lnTo>
                    <a:lnTo>
                      <a:pt x="3861" y="2970"/>
                    </a:lnTo>
                    <a:lnTo>
                      <a:pt x="3860" y="2975"/>
                    </a:lnTo>
                    <a:lnTo>
                      <a:pt x="3861" y="2981"/>
                    </a:lnTo>
                    <a:lnTo>
                      <a:pt x="3861" y="2983"/>
                    </a:lnTo>
                    <a:lnTo>
                      <a:pt x="3854" y="2980"/>
                    </a:lnTo>
                    <a:lnTo>
                      <a:pt x="3853" y="2981"/>
                    </a:lnTo>
                    <a:lnTo>
                      <a:pt x="3853" y="2987"/>
                    </a:lnTo>
                    <a:lnTo>
                      <a:pt x="3842" y="2983"/>
                    </a:lnTo>
                    <a:lnTo>
                      <a:pt x="3833" y="2986"/>
                    </a:lnTo>
                    <a:lnTo>
                      <a:pt x="3831" y="2988"/>
                    </a:lnTo>
                    <a:lnTo>
                      <a:pt x="3818" y="2990"/>
                    </a:lnTo>
                    <a:lnTo>
                      <a:pt x="3815" y="2993"/>
                    </a:lnTo>
                    <a:lnTo>
                      <a:pt x="3809" y="3009"/>
                    </a:lnTo>
                    <a:lnTo>
                      <a:pt x="3807" y="3009"/>
                    </a:lnTo>
                    <a:lnTo>
                      <a:pt x="3709" y="3009"/>
                    </a:lnTo>
                    <a:lnTo>
                      <a:pt x="3634" y="3009"/>
                    </a:lnTo>
                    <a:lnTo>
                      <a:pt x="3619" y="3009"/>
                    </a:lnTo>
                    <a:lnTo>
                      <a:pt x="3603" y="3024"/>
                    </a:lnTo>
                    <a:lnTo>
                      <a:pt x="3584" y="3035"/>
                    </a:lnTo>
                    <a:lnTo>
                      <a:pt x="3581" y="3040"/>
                    </a:lnTo>
                    <a:lnTo>
                      <a:pt x="3580" y="3041"/>
                    </a:lnTo>
                    <a:lnTo>
                      <a:pt x="3567" y="3056"/>
                    </a:lnTo>
                    <a:lnTo>
                      <a:pt x="3554" y="3058"/>
                    </a:lnTo>
                    <a:lnTo>
                      <a:pt x="3524" y="3072"/>
                    </a:lnTo>
                    <a:lnTo>
                      <a:pt x="3514" y="3078"/>
                    </a:lnTo>
                    <a:lnTo>
                      <a:pt x="3511" y="3071"/>
                    </a:lnTo>
                    <a:lnTo>
                      <a:pt x="3508" y="3071"/>
                    </a:lnTo>
                    <a:lnTo>
                      <a:pt x="3499" y="3072"/>
                    </a:lnTo>
                    <a:lnTo>
                      <a:pt x="3498" y="3076"/>
                    </a:lnTo>
                    <a:lnTo>
                      <a:pt x="3503" y="3076"/>
                    </a:lnTo>
                    <a:lnTo>
                      <a:pt x="3509" y="3087"/>
                    </a:lnTo>
                    <a:lnTo>
                      <a:pt x="3510" y="3092"/>
                    </a:lnTo>
                    <a:lnTo>
                      <a:pt x="3501" y="3093"/>
                    </a:lnTo>
                    <a:lnTo>
                      <a:pt x="3497" y="3089"/>
                    </a:lnTo>
                    <a:lnTo>
                      <a:pt x="3485" y="3088"/>
                    </a:lnTo>
                    <a:lnTo>
                      <a:pt x="3479" y="3085"/>
                    </a:lnTo>
                    <a:lnTo>
                      <a:pt x="3466" y="3084"/>
                    </a:lnTo>
                    <a:lnTo>
                      <a:pt x="3449" y="3085"/>
                    </a:lnTo>
                    <a:lnTo>
                      <a:pt x="3392" y="3103"/>
                    </a:lnTo>
                    <a:lnTo>
                      <a:pt x="3377" y="3114"/>
                    </a:lnTo>
                    <a:lnTo>
                      <a:pt x="3371" y="3119"/>
                    </a:lnTo>
                    <a:lnTo>
                      <a:pt x="3369" y="3125"/>
                    </a:lnTo>
                    <a:lnTo>
                      <a:pt x="3358" y="3138"/>
                    </a:lnTo>
                    <a:lnTo>
                      <a:pt x="3380" y="3146"/>
                    </a:lnTo>
                    <a:lnTo>
                      <a:pt x="3388" y="3143"/>
                    </a:lnTo>
                    <a:lnTo>
                      <a:pt x="3398" y="3142"/>
                    </a:lnTo>
                    <a:lnTo>
                      <a:pt x="3401" y="3152"/>
                    </a:lnTo>
                    <a:lnTo>
                      <a:pt x="3406" y="3159"/>
                    </a:lnTo>
                    <a:lnTo>
                      <a:pt x="3408" y="3171"/>
                    </a:lnTo>
                    <a:lnTo>
                      <a:pt x="3386" y="3168"/>
                    </a:lnTo>
                    <a:lnTo>
                      <a:pt x="3379" y="3168"/>
                    </a:lnTo>
                    <a:lnTo>
                      <a:pt x="3368" y="3169"/>
                    </a:lnTo>
                    <a:lnTo>
                      <a:pt x="3363" y="3169"/>
                    </a:lnTo>
                    <a:lnTo>
                      <a:pt x="3344" y="3173"/>
                    </a:lnTo>
                    <a:lnTo>
                      <a:pt x="3332" y="3178"/>
                    </a:lnTo>
                    <a:lnTo>
                      <a:pt x="3317" y="3191"/>
                    </a:lnTo>
                    <a:lnTo>
                      <a:pt x="3305" y="3187"/>
                    </a:lnTo>
                    <a:lnTo>
                      <a:pt x="3285" y="3184"/>
                    </a:lnTo>
                    <a:lnTo>
                      <a:pt x="3266" y="3190"/>
                    </a:lnTo>
                    <a:lnTo>
                      <a:pt x="3261" y="3194"/>
                    </a:lnTo>
                    <a:lnTo>
                      <a:pt x="3256" y="3196"/>
                    </a:lnTo>
                    <a:lnTo>
                      <a:pt x="3248" y="3211"/>
                    </a:lnTo>
                    <a:lnTo>
                      <a:pt x="3246" y="3209"/>
                    </a:lnTo>
                    <a:lnTo>
                      <a:pt x="3234" y="3214"/>
                    </a:lnTo>
                    <a:lnTo>
                      <a:pt x="3228" y="3219"/>
                    </a:lnTo>
                    <a:lnTo>
                      <a:pt x="3218" y="3227"/>
                    </a:lnTo>
                    <a:lnTo>
                      <a:pt x="3213" y="3232"/>
                    </a:lnTo>
                    <a:lnTo>
                      <a:pt x="3212" y="3236"/>
                    </a:lnTo>
                    <a:lnTo>
                      <a:pt x="3197" y="3233"/>
                    </a:lnTo>
                    <a:lnTo>
                      <a:pt x="3191" y="3235"/>
                    </a:lnTo>
                    <a:lnTo>
                      <a:pt x="3175" y="3234"/>
                    </a:lnTo>
                    <a:lnTo>
                      <a:pt x="3175" y="3223"/>
                    </a:lnTo>
                    <a:lnTo>
                      <a:pt x="3180" y="3211"/>
                    </a:lnTo>
                    <a:lnTo>
                      <a:pt x="3186" y="3206"/>
                    </a:lnTo>
                    <a:lnTo>
                      <a:pt x="3187" y="3209"/>
                    </a:lnTo>
                    <a:lnTo>
                      <a:pt x="3198" y="3212"/>
                    </a:lnTo>
                    <a:lnTo>
                      <a:pt x="3207" y="3211"/>
                    </a:lnTo>
                    <a:lnTo>
                      <a:pt x="3210" y="3208"/>
                    </a:lnTo>
                    <a:lnTo>
                      <a:pt x="3212" y="3205"/>
                    </a:lnTo>
                    <a:lnTo>
                      <a:pt x="3213" y="3201"/>
                    </a:lnTo>
                    <a:lnTo>
                      <a:pt x="3212" y="3197"/>
                    </a:lnTo>
                    <a:lnTo>
                      <a:pt x="3207" y="3195"/>
                    </a:lnTo>
                    <a:lnTo>
                      <a:pt x="3205" y="3187"/>
                    </a:lnTo>
                    <a:lnTo>
                      <a:pt x="3205" y="3187"/>
                    </a:lnTo>
                    <a:lnTo>
                      <a:pt x="3213" y="3160"/>
                    </a:lnTo>
                    <a:lnTo>
                      <a:pt x="3213" y="3153"/>
                    </a:lnTo>
                    <a:lnTo>
                      <a:pt x="3223" y="3153"/>
                    </a:lnTo>
                    <a:lnTo>
                      <a:pt x="3228" y="3148"/>
                    </a:lnTo>
                    <a:lnTo>
                      <a:pt x="3230" y="3143"/>
                    </a:lnTo>
                    <a:lnTo>
                      <a:pt x="3239" y="3142"/>
                    </a:lnTo>
                    <a:lnTo>
                      <a:pt x="3247" y="3132"/>
                    </a:lnTo>
                    <a:lnTo>
                      <a:pt x="3251" y="3116"/>
                    </a:lnTo>
                    <a:lnTo>
                      <a:pt x="3250" y="3100"/>
                    </a:lnTo>
                    <a:lnTo>
                      <a:pt x="3248" y="3084"/>
                    </a:lnTo>
                    <a:lnTo>
                      <a:pt x="3248" y="3072"/>
                    </a:lnTo>
                    <a:lnTo>
                      <a:pt x="3266" y="3044"/>
                    </a:lnTo>
                    <a:lnTo>
                      <a:pt x="3269" y="3035"/>
                    </a:lnTo>
                    <a:lnTo>
                      <a:pt x="3271" y="3028"/>
                    </a:lnTo>
                    <a:lnTo>
                      <a:pt x="3271" y="3020"/>
                    </a:lnTo>
                    <a:lnTo>
                      <a:pt x="3267" y="3008"/>
                    </a:lnTo>
                    <a:lnTo>
                      <a:pt x="3261" y="2995"/>
                    </a:lnTo>
                    <a:lnTo>
                      <a:pt x="3257" y="2993"/>
                    </a:lnTo>
                    <a:lnTo>
                      <a:pt x="3255" y="2987"/>
                    </a:lnTo>
                    <a:lnTo>
                      <a:pt x="3257" y="2986"/>
                    </a:lnTo>
                    <a:lnTo>
                      <a:pt x="3273" y="2988"/>
                    </a:lnTo>
                    <a:lnTo>
                      <a:pt x="3275" y="3002"/>
                    </a:lnTo>
                    <a:lnTo>
                      <a:pt x="3282" y="3014"/>
                    </a:lnTo>
                    <a:lnTo>
                      <a:pt x="3284" y="3015"/>
                    </a:lnTo>
                    <a:lnTo>
                      <a:pt x="3286" y="3012"/>
                    </a:lnTo>
                    <a:lnTo>
                      <a:pt x="3290" y="3009"/>
                    </a:lnTo>
                    <a:lnTo>
                      <a:pt x="3288" y="3023"/>
                    </a:lnTo>
                    <a:lnTo>
                      <a:pt x="3293" y="3023"/>
                    </a:lnTo>
                    <a:lnTo>
                      <a:pt x="3294" y="3031"/>
                    </a:lnTo>
                    <a:lnTo>
                      <a:pt x="3294" y="3038"/>
                    </a:lnTo>
                    <a:lnTo>
                      <a:pt x="3302" y="3029"/>
                    </a:lnTo>
                    <a:lnTo>
                      <a:pt x="3305" y="3028"/>
                    </a:lnTo>
                    <a:lnTo>
                      <a:pt x="3310" y="3036"/>
                    </a:lnTo>
                    <a:lnTo>
                      <a:pt x="3315" y="3039"/>
                    </a:lnTo>
                    <a:lnTo>
                      <a:pt x="3327" y="3044"/>
                    </a:lnTo>
                    <a:lnTo>
                      <a:pt x="3342" y="3044"/>
                    </a:lnTo>
                    <a:lnTo>
                      <a:pt x="3345" y="3038"/>
                    </a:lnTo>
                    <a:lnTo>
                      <a:pt x="3345" y="3033"/>
                    </a:lnTo>
                    <a:lnTo>
                      <a:pt x="3341" y="3023"/>
                    </a:lnTo>
                    <a:lnTo>
                      <a:pt x="3342" y="3018"/>
                    </a:lnTo>
                    <a:lnTo>
                      <a:pt x="3344" y="3017"/>
                    </a:lnTo>
                    <a:lnTo>
                      <a:pt x="3350" y="3023"/>
                    </a:lnTo>
                    <a:lnTo>
                      <a:pt x="3359" y="3023"/>
                    </a:lnTo>
                    <a:lnTo>
                      <a:pt x="3363" y="3020"/>
                    </a:lnTo>
                    <a:lnTo>
                      <a:pt x="3363" y="3019"/>
                    </a:lnTo>
                    <a:lnTo>
                      <a:pt x="3361" y="3015"/>
                    </a:lnTo>
                    <a:lnTo>
                      <a:pt x="3360" y="3013"/>
                    </a:lnTo>
                    <a:lnTo>
                      <a:pt x="3350" y="3009"/>
                    </a:lnTo>
                    <a:lnTo>
                      <a:pt x="3343" y="2997"/>
                    </a:lnTo>
                    <a:lnTo>
                      <a:pt x="3345" y="2995"/>
                    </a:lnTo>
                    <a:lnTo>
                      <a:pt x="3343" y="2986"/>
                    </a:lnTo>
                    <a:lnTo>
                      <a:pt x="3343" y="2979"/>
                    </a:lnTo>
                    <a:lnTo>
                      <a:pt x="3337" y="2979"/>
                    </a:lnTo>
                    <a:lnTo>
                      <a:pt x="3331" y="2975"/>
                    </a:lnTo>
                    <a:lnTo>
                      <a:pt x="3326" y="2968"/>
                    </a:lnTo>
                    <a:lnTo>
                      <a:pt x="3316" y="2960"/>
                    </a:lnTo>
                    <a:lnTo>
                      <a:pt x="3311" y="2942"/>
                    </a:lnTo>
                    <a:lnTo>
                      <a:pt x="3301" y="2936"/>
                    </a:lnTo>
                    <a:lnTo>
                      <a:pt x="3291" y="2933"/>
                    </a:lnTo>
                    <a:lnTo>
                      <a:pt x="3272" y="2931"/>
                    </a:lnTo>
                    <a:lnTo>
                      <a:pt x="3259" y="2933"/>
                    </a:lnTo>
                    <a:lnTo>
                      <a:pt x="3258" y="2928"/>
                    </a:lnTo>
                    <a:lnTo>
                      <a:pt x="3258" y="2923"/>
                    </a:lnTo>
                    <a:lnTo>
                      <a:pt x="3246" y="2925"/>
                    </a:lnTo>
                    <a:lnTo>
                      <a:pt x="3231" y="2923"/>
                    </a:lnTo>
                    <a:lnTo>
                      <a:pt x="3214" y="2920"/>
                    </a:lnTo>
                    <a:lnTo>
                      <a:pt x="3209" y="2917"/>
                    </a:lnTo>
                    <a:lnTo>
                      <a:pt x="3205" y="2918"/>
                    </a:lnTo>
                    <a:lnTo>
                      <a:pt x="3198" y="2917"/>
                    </a:lnTo>
                    <a:lnTo>
                      <a:pt x="3193" y="2912"/>
                    </a:lnTo>
                    <a:lnTo>
                      <a:pt x="3181" y="2915"/>
                    </a:lnTo>
                    <a:lnTo>
                      <a:pt x="3177" y="2917"/>
                    </a:lnTo>
                    <a:lnTo>
                      <a:pt x="3171" y="2916"/>
                    </a:lnTo>
                    <a:lnTo>
                      <a:pt x="3138" y="2904"/>
                    </a:lnTo>
                    <a:lnTo>
                      <a:pt x="3126" y="2905"/>
                    </a:lnTo>
                    <a:lnTo>
                      <a:pt x="3119" y="2906"/>
                    </a:lnTo>
                    <a:lnTo>
                      <a:pt x="3119" y="2899"/>
                    </a:lnTo>
                    <a:lnTo>
                      <a:pt x="3111" y="2884"/>
                    </a:lnTo>
                    <a:lnTo>
                      <a:pt x="3108" y="2882"/>
                    </a:lnTo>
                    <a:lnTo>
                      <a:pt x="3107" y="2883"/>
                    </a:lnTo>
                    <a:lnTo>
                      <a:pt x="3106" y="2886"/>
                    </a:lnTo>
                    <a:lnTo>
                      <a:pt x="3106" y="2891"/>
                    </a:lnTo>
                    <a:lnTo>
                      <a:pt x="3099" y="2891"/>
                    </a:lnTo>
                    <a:lnTo>
                      <a:pt x="3101" y="2890"/>
                    </a:lnTo>
                    <a:lnTo>
                      <a:pt x="3101" y="2889"/>
                    </a:lnTo>
                    <a:lnTo>
                      <a:pt x="3099" y="2888"/>
                    </a:lnTo>
                    <a:lnTo>
                      <a:pt x="3096" y="2880"/>
                    </a:lnTo>
                    <a:lnTo>
                      <a:pt x="3100" y="2873"/>
                    </a:lnTo>
                    <a:lnTo>
                      <a:pt x="3097" y="2873"/>
                    </a:lnTo>
                    <a:lnTo>
                      <a:pt x="3096" y="2868"/>
                    </a:lnTo>
                    <a:lnTo>
                      <a:pt x="3102" y="2861"/>
                    </a:lnTo>
                    <a:lnTo>
                      <a:pt x="3089" y="2853"/>
                    </a:lnTo>
                    <a:lnTo>
                      <a:pt x="3085" y="2840"/>
                    </a:lnTo>
                    <a:lnTo>
                      <a:pt x="3090" y="2824"/>
                    </a:lnTo>
                    <a:lnTo>
                      <a:pt x="3075" y="2805"/>
                    </a:lnTo>
                    <a:lnTo>
                      <a:pt x="3072" y="2798"/>
                    </a:lnTo>
                    <a:lnTo>
                      <a:pt x="3074" y="2781"/>
                    </a:lnTo>
                    <a:lnTo>
                      <a:pt x="3076" y="2770"/>
                    </a:lnTo>
                    <a:lnTo>
                      <a:pt x="3053" y="2773"/>
                    </a:lnTo>
                    <a:lnTo>
                      <a:pt x="3031" y="2775"/>
                    </a:lnTo>
                    <a:lnTo>
                      <a:pt x="3020" y="2766"/>
                    </a:lnTo>
                    <a:lnTo>
                      <a:pt x="3005" y="2733"/>
                    </a:lnTo>
                    <a:lnTo>
                      <a:pt x="2999" y="2717"/>
                    </a:lnTo>
                    <a:lnTo>
                      <a:pt x="2994" y="2710"/>
                    </a:lnTo>
                    <a:lnTo>
                      <a:pt x="2986" y="2710"/>
                    </a:lnTo>
                    <a:lnTo>
                      <a:pt x="2972" y="2705"/>
                    </a:lnTo>
                    <a:lnTo>
                      <a:pt x="2957" y="2705"/>
                    </a:lnTo>
                    <a:lnTo>
                      <a:pt x="2957" y="2744"/>
                    </a:lnTo>
                    <a:lnTo>
                      <a:pt x="2938" y="2699"/>
                    </a:lnTo>
                    <a:lnTo>
                      <a:pt x="2903" y="2686"/>
                    </a:lnTo>
                    <a:lnTo>
                      <a:pt x="2898" y="2690"/>
                    </a:lnTo>
                    <a:lnTo>
                      <a:pt x="2897" y="2692"/>
                    </a:lnTo>
                    <a:lnTo>
                      <a:pt x="2898" y="2712"/>
                    </a:lnTo>
                    <a:lnTo>
                      <a:pt x="2897" y="2716"/>
                    </a:lnTo>
                    <a:lnTo>
                      <a:pt x="2888" y="2722"/>
                    </a:lnTo>
                    <a:lnTo>
                      <a:pt x="2884" y="2730"/>
                    </a:lnTo>
                    <a:lnTo>
                      <a:pt x="2880" y="2733"/>
                    </a:lnTo>
                    <a:lnTo>
                      <a:pt x="2877" y="2726"/>
                    </a:lnTo>
                    <a:lnTo>
                      <a:pt x="2882" y="2716"/>
                    </a:lnTo>
                    <a:lnTo>
                      <a:pt x="2885" y="2707"/>
                    </a:lnTo>
                    <a:lnTo>
                      <a:pt x="2884" y="2702"/>
                    </a:lnTo>
                    <a:lnTo>
                      <a:pt x="2879" y="2711"/>
                    </a:lnTo>
                    <a:lnTo>
                      <a:pt x="2869" y="2734"/>
                    </a:lnTo>
                    <a:lnTo>
                      <a:pt x="2866" y="2738"/>
                    </a:lnTo>
                    <a:lnTo>
                      <a:pt x="2860" y="2740"/>
                    </a:lnTo>
                    <a:lnTo>
                      <a:pt x="2858" y="2732"/>
                    </a:lnTo>
                    <a:lnTo>
                      <a:pt x="2859" y="2721"/>
                    </a:lnTo>
                    <a:lnTo>
                      <a:pt x="2845" y="2738"/>
                    </a:lnTo>
                    <a:lnTo>
                      <a:pt x="2839" y="2753"/>
                    </a:lnTo>
                    <a:lnTo>
                      <a:pt x="2834" y="2756"/>
                    </a:lnTo>
                    <a:lnTo>
                      <a:pt x="2833" y="2761"/>
                    </a:lnTo>
                    <a:lnTo>
                      <a:pt x="2812" y="2771"/>
                    </a:lnTo>
                    <a:lnTo>
                      <a:pt x="2807" y="2771"/>
                    </a:lnTo>
                    <a:lnTo>
                      <a:pt x="2793" y="2764"/>
                    </a:lnTo>
                    <a:lnTo>
                      <a:pt x="2767" y="2764"/>
                    </a:lnTo>
                    <a:lnTo>
                      <a:pt x="2750" y="2756"/>
                    </a:lnTo>
                    <a:lnTo>
                      <a:pt x="2741" y="2757"/>
                    </a:lnTo>
                    <a:lnTo>
                      <a:pt x="2728" y="2764"/>
                    </a:lnTo>
                    <a:lnTo>
                      <a:pt x="2721" y="2765"/>
                    </a:lnTo>
                    <a:lnTo>
                      <a:pt x="2709" y="2759"/>
                    </a:lnTo>
                    <a:lnTo>
                      <a:pt x="2702" y="2749"/>
                    </a:lnTo>
                    <a:lnTo>
                      <a:pt x="2689" y="2745"/>
                    </a:lnTo>
                    <a:lnTo>
                      <a:pt x="2682" y="2739"/>
                    </a:lnTo>
                    <a:lnTo>
                      <a:pt x="2673" y="2737"/>
                    </a:lnTo>
                    <a:lnTo>
                      <a:pt x="2669" y="2734"/>
                    </a:lnTo>
                    <a:lnTo>
                      <a:pt x="2662" y="2727"/>
                    </a:lnTo>
                    <a:lnTo>
                      <a:pt x="2654" y="2721"/>
                    </a:lnTo>
                    <a:lnTo>
                      <a:pt x="2644" y="2717"/>
                    </a:lnTo>
                    <a:lnTo>
                      <a:pt x="2618" y="2716"/>
                    </a:lnTo>
                    <a:lnTo>
                      <a:pt x="2610" y="2721"/>
                    </a:lnTo>
                    <a:lnTo>
                      <a:pt x="2599" y="2721"/>
                    </a:lnTo>
                    <a:lnTo>
                      <a:pt x="2592" y="2719"/>
                    </a:lnTo>
                    <a:lnTo>
                      <a:pt x="2592" y="2717"/>
                    </a:lnTo>
                    <a:lnTo>
                      <a:pt x="2590" y="2716"/>
                    </a:lnTo>
                    <a:lnTo>
                      <a:pt x="2576" y="2712"/>
                    </a:lnTo>
                    <a:lnTo>
                      <a:pt x="2572" y="2708"/>
                    </a:lnTo>
                    <a:lnTo>
                      <a:pt x="2562" y="2711"/>
                    </a:lnTo>
                    <a:lnTo>
                      <a:pt x="2558" y="2711"/>
                    </a:lnTo>
                    <a:lnTo>
                      <a:pt x="2557" y="2708"/>
                    </a:lnTo>
                    <a:lnTo>
                      <a:pt x="2548" y="2710"/>
                    </a:lnTo>
                    <a:lnTo>
                      <a:pt x="2540" y="2687"/>
                    </a:lnTo>
                    <a:lnTo>
                      <a:pt x="2537" y="2686"/>
                    </a:lnTo>
                    <a:lnTo>
                      <a:pt x="2526" y="2654"/>
                    </a:lnTo>
                    <a:lnTo>
                      <a:pt x="2519" y="2653"/>
                    </a:lnTo>
                    <a:lnTo>
                      <a:pt x="2514" y="2653"/>
                    </a:lnTo>
                    <a:lnTo>
                      <a:pt x="2514" y="2689"/>
                    </a:lnTo>
                    <a:lnTo>
                      <a:pt x="2455" y="2689"/>
                    </a:lnTo>
                    <a:lnTo>
                      <a:pt x="2400" y="2689"/>
                    </a:lnTo>
                    <a:lnTo>
                      <a:pt x="2388" y="2689"/>
                    </a:lnTo>
                    <a:lnTo>
                      <a:pt x="2342" y="2689"/>
                    </a:lnTo>
                    <a:lnTo>
                      <a:pt x="2294" y="2689"/>
                    </a:lnTo>
                    <a:lnTo>
                      <a:pt x="2241" y="2689"/>
                    </a:lnTo>
                    <a:lnTo>
                      <a:pt x="2191" y="2689"/>
                    </a:lnTo>
                    <a:lnTo>
                      <a:pt x="2174" y="2689"/>
                    </a:lnTo>
                    <a:lnTo>
                      <a:pt x="2027" y="2689"/>
                    </a:lnTo>
                    <a:lnTo>
                      <a:pt x="1983" y="2689"/>
                    </a:lnTo>
                    <a:lnTo>
                      <a:pt x="1929" y="2689"/>
                    </a:lnTo>
                    <a:lnTo>
                      <a:pt x="1880" y="2689"/>
                    </a:lnTo>
                    <a:lnTo>
                      <a:pt x="1833" y="2689"/>
                    </a:lnTo>
                    <a:lnTo>
                      <a:pt x="1785" y="2689"/>
                    </a:lnTo>
                    <a:lnTo>
                      <a:pt x="1731" y="2689"/>
                    </a:lnTo>
                    <a:lnTo>
                      <a:pt x="1699" y="2689"/>
                    </a:lnTo>
                    <a:lnTo>
                      <a:pt x="1650" y="2687"/>
                    </a:lnTo>
                    <a:lnTo>
                      <a:pt x="1596" y="2687"/>
                    </a:lnTo>
                    <a:lnTo>
                      <a:pt x="1546" y="2687"/>
                    </a:lnTo>
                    <a:lnTo>
                      <a:pt x="1477" y="2687"/>
                    </a:lnTo>
                    <a:lnTo>
                      <a:pt x="1368" y="2687"/>
                    </a:lnTo>
                    <a:lnTo>
                      <a:pt x="1315" y="2687"/>
                    </a:lnTo>
                    <a:lnTo>
                      <a:pt x="1262" y="2687"/>
                    </a:lnTo>
                    <a:lnTo>
                      <a:pt x="1217" y="2687"/>
                    </a:lnTo>
                    <a:lnTo>
                      <a:pt x="1167" y="2687"/>
                    </a:lnTo>
                    <a:lnTo>
                      <a:pt x="1115" y="2687"/>
                    </a:lnTo>
                    <a:lnTo>
                      <a:pt x="1064" y="2687"/>
                    </a:lnTo>
                    <a:lnTo>
                      <a:pt x="1002" y="2687"/>
                    </a:lnTo>
                    <a:lnTo>
                      <a:pt x="1000" y="2683"/>
                    </a:lnTo>
                    <a:lnTo>
                      <a:pt x="994" y="2679"/>
                    </a:lnTo>
                    <a:lnTo>
                      <a:pt x="989" y="2680"/>
                    </a:lnTo>
                    <a:lnTo>
                      <a:pt x="988" y="2678"/>
                    </a:lnTo>
                    <a:lnTo>
                      <a:pt x="989" y="2674"/>
                    </a:lnTo>
                    <a:lnTo>
                      <a:pt x="999" y="2670"/>
                    </a:lnTo>
                    <a:lnTo>
                      <a:pt x="1011" y="2671"/>
                    </a:lnTo>
                    <a:lnTo>
                      <a:pt x="1010" y="2665"/>
                    </a:lnTo>
                    <a:lnTo>
                      <a:pt x="1008" y="2665"/>
                    </a:lnTo>
                    <a:lnTo>
                      <a:pt x="1006" y="2663"/>
                    </a:lnTo>
                    <a:lnTo>
                      <a:pt x="1004" y="2662"/>
                    </a:lnTo>
                    <a:lnTo>
                      <a:pt x="992" y="2665"/>
                    </a:lnTo>
                    <a:lnTo>
                      <a:pt x="981" y="2664"/>
                    </a:lnTo>
                    <a:lnTo>
                      <a:pt x="979" y="2660"/>
                    </a:lnTo>
                    <a:lnTo>
                      <a:pt x="979" y="2659"/>
                    </a:lnTo>
                    <a:lnTo>
                      <a:pt x="977" y="2656"/>
                    </a:lnTo>
                    <a:lnTo>
                      <a:pt x="977" y="2652"/>
                    </a:lnTo>
                    <a:lnTo>
                      <a:pt x="979" y="2651"/>
                    </a:lnTo>
                    <a:lnTo>
                      <a:pt x="981" y="2626"/>
                    </a:lnTo>
                    <a:lnTo>
                      <a:pt x="976" y="2625"/>
                    </a:lnTo>
                    <a:lnTo>
                      <a:pt x="975" y="2630"/>
                    </a:lnTo>
                    <a:lnTo>
                      <a:pt x="966" y="2638"/>
                    </a:lnTo>
                    <a:lnTo>
                      <a:pt x="960" y="2649"/>
                    </a:lnTo>
                    <a:lnTo>
                      <a:pt x="955" y="2648"/>
                    </a:lnTo>
                    <a:lnTo>
                      <a:pt x="952" y="2641"/>
                    </a:lnTo>
                    <a:lnTo>
                      <a:pt x="952" y="2637"/>
                    </a:lnTo>
                    <a:lnTo>
                      <a:pt x="955" y="2626"/>
                    </a:lnTo>
                    <a:lnTo>
                      <a:pt x="949" y="2626"/>
                    </a:lnTo>
                    <a:lnTo>
                      <a:pt x="949" y="2621"/>
                    </a:lnTo>
                    <a:lnTo>
                      <a:pt x="946" y="2621"/>
                    </a:lnTo>
                    <a:lnTo>
                      <a:pt x="944" y="2616"/>
                    </a:lnTo>
                    <a:lnTo>
                      <a:pt x="944" y="2611"/>
                    </a:lnTo>
                    <a:lnTo>
                      <a:pt x="939" y="2606"/>
                    </a:lnTo>
                    <a:lnTo>
                      <a:pt x="936" y="2598"/>
                    </a:lnTo>
                    <a:lnTo>
                      <a:pt x="935" y="2600"/>
                    </a:lnTo>
                    <a:lnTo>
                      <a:pt x="938" y="2609"/>
                    </a:lnTo>
                    <a:lnTo>
                      <a:pt x="936" y="2614"/>
                    </a:lnTo>
                    <a:lnTo>
                      <a:pt x="930" y="2605"/>
                    </a:lnTo>
                    <a:lnTo>
                      <a:pt x="927" y="2615"/>
                    </a:lnTo>
                    <a:lnTo>
                      <a:pt x="923" y="2617"/>
                    </a:lnTo>
                    <a:lnTo>
                      <a:pt x="911" y="2617"/>
                    </a:lnTo>
                    <a:lnTo>
                      <a:pt x="902" y="2610"/>
                    </a:lnTo>
                    <a:lnTo>
                      <a:pt x="898" y="2605"/>
                    </a:lnTo>
                    <a:lnTo>
                      <a:pt x="892" y="2599"/>
                    </a:lnTo>
                    <a:lnTo>
                      <a:pt x="891" y="2594"/>
                    </a:lnTo>
                    <a:lnTo>
                      <a:pt x="898" y="2588"/>
                    </a:lnTo>
                    <a:lnTo>
                      <a:pt x="900" y="2584"/>
                    </a:lnTo>
                    <a:lnTo>
                      <a:pt x="900" y="2578"/>
                    </a:lnTo>
                    <a:lnTo>
                      <a:pt x="897" y="2573"/>
                    </a:lnTo>
                    <a:lnTo>
                      <a:pt x="900" y="2565"/>
                    </a:lnTo>
                    <a:lnTo>
                      <a:pt x="896" y="2563"/>
                    </a:lnTo>
                    <a:lnTo>
                      <a:pt x="890" y="2568"/>
                    </a:lnTo>
                    <a:lnTo>
                      <a:pt x="884" y="2570"/>
                    </a:lnTo>
                    <a:lnTo>
                      <a:pt x="880" y="2565"/>
                    </a:lnTo>
                    <a:lnTo>
                      <a:pt x="878" y="2555"/>
                    </a:lnTo>
                    <a:lnTo>
                      <a:pt x="875" y="2555"/>
                    </a:lnTo>
                    <a:lnTo>
                      <a:pt x="864" y="2561"/>
                    </a:lnTo>
                    <a:lnTo>
                      <a:pt x="853" y="2557"/>
                    </a:lnTo>
                    <a:lnTo>
                      <a:pt x="849" y="2560"/>
                    </a:lnTo>
                    <a:lnTo>
                      <a:pt x="842" y="2554"/>
                    </a:lnTo>
                    <a:lnTo>
                      <a:pt x="841" y="2558"/>
                    </a:lnTo>
                    <a:lnTo>
                      <a:pt x="837" y="2561"/>
                    </a:lnTo>
                    <a:lnTo>
                      <a:pt x="833" y="2557"/>
                    </a:lnTo>
                    <a:lnTo>
                      <a:pt x="803" y="2556"/>
                    </a:lnTo>
                    <a:lnTo>
                      <a:pt x="800" y="2552"/>
                    </a:lnTo>
                    <a:lnTo>
                      <a:pt x="826" y="2545"/>
                    </a:lnTo>
                    <a:lnTo>
                      <a:pt x="828" y="2541"/>
                    </a:lnTo>
                    <a:lnTo>
                      <a:pt x="816" y="2541"/>
                    </a:lnTo>
                    <a:lnTo>
                      <a:pt x="819" y="2531"/>
                    </a:lnTo>
                    <a:lnTo>
                      <a:pt x="809" y="2528"/>
                    </a:lnTo>
                    <a:lnTo>
                      <a:pt x="803" y="2527"/>
                    </a:lnTo>
                    <a:lnTo>
                      <a:pt x="803" y="2525"/>
                    </a:lnTo>
                    <a:lnTo>
                      <a:pt x="810" y="2525"/>
                    </a:lnTo>
                    <a:lnTo>
                      <a:pt x="815" y="2523"/>
                    </a:lnTo>
                    <a:lnTo>
                      <a:pt x="810" y="2517"/>
                    </a:lnTo>
                    <a:lnTo>
                      <a:pt x="794" y="2514"/>
                    </a:lnTo>
                    <a:lnTo>
                      <a:pt x="787" y="2522"/>
                    </a:lnTo>
                    <a:lnTo>
                      <a:pt x="783" y="2518"/>
                    </a:lnTo>
                    <a:lnTo>
                      <a:pt x="766" y="2517"/>
                    </a:lnTo>
                    <a:lnTo>
                      <a:pt x="764" y="2520"/>
                    </a:lnTo>
                    <a:lnTo>
                      <a:pt x="767" y="2524"/>
                    </a:lnTo>
                    <a:lnTo>
                      <a:pt x="762" y="2525"/>
                    </a:lnTo>
                    <a:lnTo>
                      <a:pt x="740" y="2514"/>
                    </a:lnTo>
                    <a:lnTo>
                      <a:pt x="731" y="2504"/>
                    </a:lnTo>
                    <a:lnTo>
                      <a:pt x="729" y="2498"/>
                    </a:lnTo>
                    <a:lnTo>
                      <a:pt x="729" y="2492"/>
                    </a:lnTo>
                    <a:lnTo>
                      <a:pt x="735" y="2490"/>
                    </a:lnTo>
                    <a:lnTo>
                      <a:pt x="741" y="2490"/>
                    </a:lnTo>
                    <a:lnTo>
                      <a:pt x="747" y="2487"/>
                    </a:lnTo>
                    <a:lnTo>
                      <a:pt x="745" y="2484"/>
                    </a:lnTo>
                    <a:lnTo>
                      <a:pt x="740" y="2481"/>
                    </a:lnTo>
                    <a:lnTo>
                      <a:pt x="729" y="2484"/>
                    </a:lnTo>
                    <a:lnTo>
                      <a:pt x="730" y="2479"/>
                    </a:lnTo>
                    <a:lnTo>
                      <a:pt x="741" y="2474"/>
                    </a:lnTo>
                    <a:lnTo>
                      <a:pt x="752" y="2475"/>
                    </a:lnTo>
                    <a:lnTo>
                      <a:pt x="756" y="2472"/>
                    </a:lnTo>
                    <a:lnTo>
                      <a:pt x="745" y="2469"/>
                    </a:lnTo>
                    <a:lnTo>
                      <a:pt x="742" y="2465"/>
                    </a:lnTo>
                    <a:lnTo>
                      <a:pt x="750" y="2457"/>
                    </a:lnTo>
                    <a:lnTo>
                      <a:pt x="742" y="2448"/>
                    </a:lnTo>
                    <a:lnTo>
                      <a:pt x="734" y="2461"/>
                    </a:lnTo>
                    <a:lnTo>
                      <a:pt x="728" y="2463"/>
                    </a:lnTo>
                    <a:lnTo>
                      <a:pt x="725" y="2461"/>
                    </a:lnTo>
                    <a:lnTo>
                      <a:pt x="723" y="2454"/>
                    </a:lnTo>
                    <a:lnTo>
                      <a:pt x="723" y="2443"/>
                    </a:lnTo>
                    <a:lnTo>
                      <a:pt x="725" y="2430"/>
                    </a:lnTo>
                    <a:lnTo>
                      <a:pt x="723" y="2428"/>
                    </a:lnTo>
                    <a:lnTo>
                      <a:pt x="722" y="2425"/>
                    </a:lnTo>
                    <a:lnTo>
                      <a:pt x="722" y="2420"/>
                    </a:lnTo>
                    <a:lnTo>
                      <a:pt x="724" y="2409"/>
                    </a:lnTo>
                    <a:lnTo>
                      <a:pt x="723" y="2402"/>
                    </a:lnTo>
                    <a:lnTo>
                      <a:pt x="719" y="2400"/>
                    </a:lnTo>
                    <a:lnTo>
                      <a:pt x="719" y="2393"/>
                    </a:lnTo>
                    <a:lnTo>
                      <a:pt x="718" y="2388"/>
                    </a:lnTo>
                    <a:lnTo>
                      <a:pt x="707" y="2394"/>
                    </a:lnTo>
                    <a:lnTo>
                      <a:pt x="698" y="2395"/>
                    </a:lnTo>
                    <a:lnTo>
                      <a:pt x="699" y="2390"/>
                    </a:lnTo>
                    <a:lnTo>
                      <a:pt x="702" y="2388"/>
                    </a:lnTo>
                    <a:lnTo>
                      <a:pt x="702" y="2383"/>
                    </a:lnTo>
                    <a:lnTo>
                      <a:pt x="699" y="2378"/>
                    </a:lnTo>
                    <a:lnTo>
                      <a:pt x="693" y="2378"/>
                    </a:lnTo>
                    <a:lnTo>
                      <a:pt x="683" y="2382"/>
                    </a:lnTo>
                    <a:lnTo>
                      <a:pt x="674" y="2380"/>
                    </a:lnTo>
                    <a:lnTo>
                      <a:pt x="671" y="2377"/>
                    </a:lnTo>
                    <a:lnTo>
                      <a:pt x="669" y="2363"/>
                    </a:lnTo>
                    <a:lnTo>
                      <a:pt x="663" y="2361"/>
                    </a:lnTo>
                    <a:lnTo>
                      <a:pt x="656" y="2350"/>
                    </a:lnTo>
                    <a:lnTo>
                      <a:pt x="655" y="2345"/>
                    </a:lnTo>
                    <a:lnTo>
                      <a:pt x="651" y="2337"/>
                    </a:lnTo>
                    <a:lnTo>
                      <a:pt x="654" y="2326"/>
                    </a:lnTo>
                    <a:lnTo>
                      <a:pt x="658" y="2321"/>
                    </a:lnTo>
                    <a:lnTo>
                      <a:pt x="658" y="2308"/>
                    </a:lnTo>
                    <a:lnTo>
                      <a:pt x="658" y="2298"/>
                    </a:lnTo>
                    <a:lnTo>
                      <a:pt x="656" y="2296"/>
                    </a:lnTo>
                    <a:lnTo>
                      <a:pt x="653" y="2292"/>
                    </a:lnTo>
                    <a:lnTo>
                      <a:pt x="647" y="2297"/>
                    </a:lnTo>
                    <a:lnTo>
                      <a:pt x="645" y="2299"/>
                    </a:lnTo>
                    <a:lnTo>
                      <a:pt x="643" y="2298"/>
                    </a:lnTo>
                    <a:lnTo>
                      <a:pt x="642" y="2296"/>
                    </a:lnTo>
                    <a:lnTo>
                      <a:pt x="640" y="2296"/>
                    </a:lnTo>
                    <a:lnTo>
                      <a:pt x="624" y="2278"/>
                    </a:lnTo>
                    <a:lnTo>
                      <a:pt x="621" y="2270"/>
                    </a:lnTo>
                    <a:lnTo>
                      <a:pt x="616" y="2264"/>
                    </a:lnTo>
                    <a:lnTo>
                      <a:pt x="600" y="2250"/>
                    </a:lnTo>
                    <a:lnTo>
                      <a:pt x="599" y="2246"/>
                    </a:lnTo>
                    <a:lnTo>
                      <a:pt x="600" y="2238"/>
                    </a:lnTo>
                    <a:lnTo>
                      <a:pt x="605" y="2233"/>
                    </a:lnTo>
                    <a:lnTo>
                      <a:pt x="610" y="2231"/>
                    </a:lnTo>
                    <a:lnTo>
                      <a:pt x="608" y="2226"/>
                    </a:lnTo>
                    <a:lnTo>
                      <a:pt x="595" y="2227"/>
                    </a:lnTo>
                    <a:lnTo>
                      <a:pt x="590" y="2224"/>
                    </a:lnTo>
                    <a:lnTo>
                      <a:pt x="583" y="2211"/>
                    </a:lnTo>
                    <a:lnTo>
                      <a:pt x="580" y="2208"/>
                    </a:lnTo>
                    <a:lnTo>
                      <a:pt x="580" y="2195"/>
                    </a:lnTo>
                    <a:lnTo>
                      <a:pt x="584" y="2189"/>
                    </a:lnTo>
                    <a:lnTo>
                      <a:pt x="586" y="2181"/>
                    </a:lnTo>
                    <a:lnTo>
                      <a:pt x="591" y="2179"/>
                    </a:lnTo>
                    <a:lnTo>
                      <a:pt x="599" y="2185"/>
                    </a:lnTo>
                    <a:lnTo>
                      <a:pt x="600" y="2181"/>
                    </a:lnTo>
                    <a:lnTo>
                      <a:pt x="596" y="2175"/>
                    </a:lnTo>
                    <a:lnTo>
                      <a:pt x="596" y="2170"/>
                    </a:lnTo>
                    <a:lnTo>
                      <a:pt x="599" y="2161"/>
                    </a:lnTo>
                    <a:lnTo>
                      <a:pt x="604" y="2157"/>
                    </a:lnTo>
                    <a:lnTo>
                      <a:pt x="604" y="2153"/>
                    </a:lnTo>
                    <a:lnTo>
                      <a:pt x="601" y="2147"/>
                    </a:lnTo>
                    <a:lnTo>
                      <a:pt x="599" y="2147"/>
                    </a:lnTo>
                    <a:lnTo>
                      <a:pt x="600" y="2140"/>
                    </a:lnTo>
                    <a:lnTo>
                      <a:pt x="602" y="2136"/>
                    </a:lnTo>
                    <a:lnTo>
                      <a:pt x="605" y="2130"/>
                    </a:lnTo>
                    <a:lnTo>
                      <a:pt x="605" y="2125"/>
                    </a:lnTo>
                    <a:lnTo>
                      <a:pt x="600" y="2109"/>
                    </a:lnTo>
                    <a:lnTo>
                      <a:pt x="600" y="2082"/>
                    </a:lnTo>
                    <a:lnTo>
                      <a:pt x="602" y="2067"/>
                    </a:lnTo>
                    <a:lnTo>
                      <a:pt x="605" y="2062"/>
                    </a:lnTo>
                    <a:lnTo>
                      <a:pt x="605" y="2060"/>
                    </a:lnTo>
                    <a:lnTo>
                      <a:pt x="601" y="2054"/>
                    </a:lnTo>
                    <a:lnTo>
                      <a:pt x="599" y="2050"/>
                    </a:lnTo>
                    <a:lnTo>
                      <a:pt x="580" y="2045"/>
                    </a:lnTo>
                    <a:lnTo>
                      <a:pt x="575" y="2039"/>
                    </a:lnTo>
                    <a:lnTo>
                      <a:pt x="550" y="2018"/>
                    </a:lnTo>
                    <a:lnTo>
                      <a:pt x="514" y="2008"/>
                    </a:lnTo>
                    <a:lnTo>
                      <a:pt x="502" y="2001"/>
                    </a:lnTo>
                    <a:lnTo>
                      <a:pt x="497" y="1995"/>
                    </a:lnTo>
                    <a:lnTo>
                      <a:pt x="492" y="1986"/>
                    </a:lnTo>
                    <a:lnTo>
                      <a:pt x="487" y="1969"/>
                    </a:lnTo>
                    <a:lnTo>
                      <a:pt x="487" y="1965"/>
                    </a:lnTo>
                    <a:lnTo>
                      <a:pt x="483" y="1958"/>
                    </a:lnTo>
                    <a:lnTo>
                      <a:pt x="473" y="1949"/>
                    </a:lnTo>
                    <a:lnTo>
                      <a:pt x="472" y="1944"/>
                    </a:lnTo>
                    <a:lnTo>
                      <a:pt x="475" y="1939"/>
                    </a:lnTo>
                    <a:lnTo>
                      <a:pt x="475" y="1936"/>
                    </a:lnTo>
                    <a:lnTo>
                      <a:pt x="471" y="1928"/>
                    </a:lnTo>
                    <a:lnTo>
                      <a:pt x="457" y="1911"/>
                    </a:lnTo>
                    <a:lnTo>
                      <a:pt x="452" y="1893"/>
                    </a:lnTo>
                    <a:lnTo>
                      <a:pt x="449" y="1893"/>
                    </a:lnTo>
                    <a:lnTo>
                      <a:pt x="448" y="1890"/>
                    </a:lnTo>
                    <a:lnTo>
                      <a:pt x="441" y="1872"/>
                    </a:lnTo>
                    <a:lnTo>
                      <a:pt x="413" y="1826"/>
                    </a:lnTo>
                    <a:lnTo>
                      <a:pt x="402" y="1807"/>
                    </a:lnTo>
                    <a:lnTo>
                      <a:pt x="395" y="1786"/>
                    </a:lnTo>
                    <a:lnTo>
                      <a:pt x="384" y="1775"/>
                    </a:lnTo>
                    <a:lnTo>
                      <a:pt x="363" y="1766"/>
                    </a:lnTo>
                    <a:lnTo>
                      <a:pt x="359" y="1759"/>
                    </a:lnTo>
                    <a:lnTo>
                      <a:pt x="359" y="1756"/>
                    </a:lnTo>
                    <a:lnTo>
                      <a:pt x="355" y="1740"/>
                    </a:lnTo>
                    <a:lnTo>
                      <a:pt x="343" y="1729"/>
                    </a:lnTo>
                    <a:lnTo>
                      <a:pt x="341" y="1721"/>
                    </a:lnTo>
                    <a:lnTo>
                      <a:pt x="332" y="1707"/>
                    </a:lnTo>
                    <a:lnTo>
                      <a:pt x="328" y="1695"/>
                    </a:lnTo>
                    <a:lnTo>
                      <a:pt x="323" y="1695"/>
                    </a:lnTo>
                    <a:lnTo>
                      <a:pt x="320" y="1691"/>
                    </a:lnTo>
                    <a:lnTo>
                      <a:pt x="311" y="1673"/>
                    </a:lnTo>
                    <a:lnTo>
                      <a:pt x="305" y="1667"/>
                    </a:lnTo>
                    <a:lnTo>
                      <a:pt x="300" y="1666"/>
                    </a:lnTo>
                    <a:lnTo>
                      <a:pt x="278" y="1683"/>
                    </a:lnTo>
                    <a:lnTo>
                      <a:pt x="257" y="1689"/>
                    </a:lnTo>
                    <a:lnTo>
                      <a:pt x="252" y="1695"/>
                    </a:lnTo>
                    <a:lnTo>
                      <a:pt x="251" y="1707"/>
                    </a:lnTo>
                    <a:lnTo>
                      <a:pt x="249" y="1710"/>
                    </a:lnTo>
                    <a:lnTo>
                      <a:pt x="242" y="1713"/>
                    </a:lnTo>
                    <a:lnTo>
                      <a:pt x="240" y="1717"/>
                    </a:lnTo>
                    <a:lnTo>
                      <a:pt x="240" y="1726"/>
                    </a:lnTo>
                    <a:lnTo>
                      <a:pt x="236" y="1734"/>
                    </a:lnTo>
                    <a:lnTo>
                      <a:pt x="220" y="1739"/>
                    </a:lnTo>
                    <a:lnTo>
                      <a:pt x="204" y="1753"/>
                    </a:lnTo>
                    <a:lnTo>
                      <a:pt x="191" y="1758"/>
                    </a:lnTo>
                    <a:lnTo>
                      <a:pt x="188" y="1756"/>
                    </a:lnTo>
                    <a:lnTo>
                      <a:pt x="188" y="1753"/>
                    </a:lnTo>
                    <a:lnTo>
                      <a:pt x="185" y="1747"/>
                    </a:lnTo>
                    <a:lnTo>
                      <a:pt x="175" y="1723"/>
                    </a:lnTo>
                    <a:lnTo>
                      <a:pt x="159" y="1710"/>
                    </a:lnTo>
                    <a:lnTo>
                      <a:pt x="176" y="1695"/>
                    </a:lnTo>
                    <a:lnTo>
                      <a:pt x="174" y="1691"/>
                    </a:lnTo>
                    <a:lnTo>
                      <a:pt x="158" y="1681"/>
                    </a:lnTo>
                    <a:lnTo>
                      <a:pt x="169" y="1693"/>
                    </a:lnTo>
                    <a:lnTo>
                      <a:pt x="166" y="1697"/>
                    </a:lnTo>
                    <a:lnTo>
                      <a:pt x="155" y="1695"/>
                    </a:lnTo>
                    <a:lnTo>
                      <a:pt x="152" y="1702"/>
                    </a:lnTo>
                    <a:lnTo>
                      <a:pt x="149" y="1699"/>
                    </a:lnTo>
                    <a:lnTo>
                      <a:pt x="122" y="1664"/>
                    </a:lnTo>
                    <a:lnTo>
                      <a:pt x="117" y="1653"/>
                    </a:lnTo>
                    <a:lnTo>
                      <a:pt x="104" y="1642"/>
                    </a:lnTo>
                    <a:lnTo>
                      <a:pt x="97" y="1636"/>
                    </a:lnTo>
                    <a:lnTo>
                      <a:pt x="101" y="1636"/>
                    </a:lnTo>
                    <a:lnTo>
                      <a:pt x="101" y="1630"/>
                    </a:lnTo>
                    <a:lnTo>
                      <a:pt x="101" y="1608"/>
                    </a:lnTo>
                    <a:lnTo>
                      <a:pt x="68" y="1609"/>
                    </a:lnTo>
                    <a:lnTo>
                      <a:pt x="56" y="1624"/>
                    </a:lnTo>
                    <a:lnTo>
                      <a:pt x="50" y="1621"/>
                    </a:lnTo>
                    <a:lnTo>
                      <a:pt x="35" y="1610"/>
                    </a:lnTo>
                    <a:lnTo>
                      <a:pt x="20" y="1621"/>
                    </a:lnTo>
                    <a:lnTo>
                      <a:pt x="0" y="1609"/>
                    </a:lnTo>
                    <a:lnTo>
                      <a:pt x="0" y="1573"/>
                    </a:lnTo>
                    <a:lnTo>
                      <a:pt x="0" y="1463"/>
                    </a:lnTo>
                    <a:lnTo>
                      <a:pt x="0" y="1356"/>
                    </a:lnTo>
                    <a:lnTo>
                      <a:pt x="0" y="1255"/>
                    </a:lnTo>
                    <a:lnTo>
                      <a:pt x="0" y="1146"/>
                    </a:lnTo>
                    <a:lnTo>
                      <a:pt x="0" y="1022"/>
                    </a:lnTo>
                    <a:lnTo>
                      <a:pt x="0" y="900"/>
                    </a:lnTo>
                    <a:lnTo>
                      <a:pt x="0" y="785"/>
                    </a:lnTo>
                    <a:lnTo>
                      <a:pt x="0" y="660"/>
                    </a:lnTo>
                    <a:lnTo>
                      <a:pt x="0" y="516"/>
                    </a:lnTo>
                    <a:lnTo>
                      <a:pt x="0" y="373"/>
                    </a:lnTo>
                    <a:lnTo>
                      <a:pt x="2" y="376"/>
                    </a:lnTo>
                    <a:lnTo>
                      <a:pt x="11" y="381"/>
                    </a:lnTo>
                    <a:lnTo>
                      <a:pt x="21" y="384"/>
                    </a:lnTo>
                    <a:lnTo>
                      <a:pt x="62" y="383"/>
                    </a:lnTo>
                    <a:lnTo>
                      <a:pt x="70" y="386"/>
                    </a:lnTo>
                    <a:lnTo>
                      <a:pt x="74" y="393"/>
                    </a:lnTo>
                    <a:lnTo>
                      <a:pt x="91" y="394"/>
                    </a:lnTo>
                    <a:lnTo>
                      <a:pt x="110" y="413"/>
                    </a:lnTo>
                    <a:lnTo>
                      <a:pt x="132" y="447"/>
                    </a:lnTo>
                    <a:lnTo>
                      <a:pt x="139" y="447"/>
                    </a:lnTo>
                    <a:lnTo>
                      <a:pt x="143" y="451"/>
                    </a:lnTo>
                    <a:lnTo>
                      <a:pt x="145" y="445"/>
                    </a:lnTo>
                    <a:lnTo>
                      <a:pt x="149" y="454"/>
                    </a:lnTo>
                    <a:lnTo>
                      <a:pt x="159" y="465"/>
                    </a:lnTo>
                    <a:lnTo>
                      <a:pt x="170" y="475"/>
                    </a:lnTo>
                    <a:lnTo>
                      <a:pt x="179" y="480"/>
                    </a:lnTo>
                    <a:lnTo>
                      <a:pt x="191" y="492"/>
                    </a:lnTo>
                    <a:lnTo>
                      <a:pt x="198" y="491"/>
                    </a:lnTo>
                    <a:lnTo>
                      <a:pt x="214" y="495"/>
                    </a:lnTo>
                    <a:lnTo>
                      <a:pt x="228" y="502"/>
                    </a:lnTo>
                    <a:lnTo>
                      <a:pt x="235" y="504"/>
                    </a:lnTo>
                    <a:lnTo>
                      <a:pt x="241" y="501"/>
                    </a:lnTo>
                    <a:lnTo>
                      <a:pt x="246" y="505"/>
                    </a:lnTo>
                    <a:lnTo>
                      <a:pt x="246" y="500"/>
                    </a:lnTo>
                    <a:lnTo>
                      <a:pt x="244" y="492"/>
                    </a:lnTo>
                    <a:lnTo>
                      <a:pt x="255" y="497"/>
                    </a:lnTo>
                    <a:lnTo>
                      <a:pt x="265" y="501"/>
                    </a:lnTo>
                    <a:lnTo>
                      <a:pt x="269" y="506"/>
                    </a:lnTo>
                    <a:lnTo>
                      <a:pt x="277" y="507"/>
                    </a:lnTo>
                    <a:lnTo>
                      <a:pt x="288" y="516"/>
                    </a:lnTo>
                    <a:lnTo>
                      <a:pt x="309" y="537"/>
                    </a:lnTo>
                    <a:lnTo>
                      <a:pt x="316" y="535"/>
                    </a:lnTo>
                    <a:lnTo>
                      <a:pt x="321" y="537"/>
                    </a:lnTo>
                    <a:lnTo>
                      <a:pt x="319" y="529"/>
                    </a:lnTo>
                    <a:lnTo>
                      <a:pt x="308" y="517"/>
                    </a:lnTo>
                    <a:lnTo>
                      <a:pt x="304" y="506"/>
                    </a:lnTo>
                    <a:lnTo>
                      <a:pt x="300" y="501"/>
                    </a:lnTo>
                    <a:lnTo>
                      <a:pt x="306" y="499"/>
                    </a:lnTo>
                    <a:lnTo>
                      <a:pt x="322" y="505"/>
                    </a:lnTo>
                    <a:lnTo>
                      <a:pt x="331" y="502"/>
                    </a:lnTo>
                    <a:lnTo>
                      <a:pt x="341" y="505"/>
                    </a:lnTo>
                    <a:lnTo>
                      <a:pt x="347" y="510"/>
                    </a:lnTo>
                    <a:lnTo>
                      <a:pt x="349" y="524"/>
                    </a:lnTo>
                    <a:lnTo>
                      <a:pt x="354" y="532"/>
                    </a:lnTo>
                    <a:lnTo>
                      <a:pt x="370" y="545"/>
                    </a:lnTo>
                    <a:lnTo>
                      <a:pt x="373" y="553"/>
                    </a:lnTo>
                    <a:lnTo>
                      <a:pt x="376" y="542"/>
                    </a:lnTo>
                    <a:lnTo>
                      <a:pt x="375" y="527"/>
                    </a:lnTo>
                    <a:lnTo>
                      <a:pt x="370" y="522"/>
                    </a:lnTo>
                    <a:lnTo>
                      <a:pt x="353" y="490"/>
                    </a:lnTo>
                    <a:lnTo>
                      <a:pt x="349" y="480"/>
                    </a:lnTo>
                    <a:lnTo>
                      <a:pt x="349" y="475"/>
                    </a:lnTo>
                    <a:lnTo>
                      <a:pt x="360" y="468"/>
                    </a:lnTo>
                    <a:lnTo>
                      <a:pt x="369" y="456"/>
                    </a:lnTo>
                    <a:lnTo>
                      <a:pt x="385" y="445"/>
                    </a:lnTo>
                    <a:lnTo>
                      <a:pt x="391" y="435"/>
                    </a:lnTo>
                    <a:lnTo>
                      <a:pt x="396" y="435"/>
                    </a:lnTo>
                    <a:lnTo>
                      <a:pt x="400" y="429"/>
                    </a:lnTo>
                    <a:lnTo>
                      <a:pt x="423" y="425"/>
                    </a:lnTo>
                    <a:lnTo>
                      <a:pt x="430" y="420"/>
                    </a:lnTo>
                    <a:lnTo>
                      <a:pt x="439" y="411"/>
                    </a:lnTo>
                    <a:lnTo>
                      <a:pt x="440" y="391"/>
                    </a:lnTo>
                    <a:lnTo>
                      <a:pt x="448" y="384"/>
                    </a:lnTo>
                    <a:lnTo>
                      <a:pt x="450" y="387"/>
                    </a:lnTo>
                    <a:lnTo>
                      <a:pt x="455" y="387"/>
                    </a:lnTo>
                    <a:lnTo>
                      <a:pt x="457" y="378"/>
                    </a:lnTo>
                    <a:lnTo>
                      <a:pt x="464" y="371"/>
                    </a:lnTo>
                    <a:lnTo>
                      <a:pt x="468" y="371"/>
                    </a:lnTo>
                    <a:lnTo>
                      <a:pt x="470" y="376"/>
                    </a:lnTo>
                    <a:lnTo>
                      <a:pt x="484" y="376"/>
                    </a:lnTo>
                    <a:lnTo>
                      <a:pt x="491" y="370"/>
                    </a:lnTo>
                    <a:lnTo>
                      <a:pt x="492" y="365"/>
                    </a:lnTo>
                    <a:lnTo>
                      <a:pt x="500" y="362"/>
                    </a:lnTo>
                    <a:lnTo>
                      <a:pt x="521" y="348"/>
                    </a:lnTo>
                    <a:lnTo>
                      <a:pt x="524" y="336"/>
                    </a:lnTo>
                    <a:lnTo>
                      <a:pt x="542" y="344"/>
                    </a:lnTo>
                    <a:lnTo>
                      <a:pt x="550" y="334"/>
                    </a:lnTo>
                    <a:lnTo>
                      <a:pt x="551" y="324"/>
                    </a:lnTo>
                    <a:lnTo>
                      <a:pt x="554" y="316"/>
                    </a:lnTo>
                    <a:lnTo>
                      <a:pt x="568" y="309"/>
                    </a:lnTo>
                    <a:lnTo>
                      <a:pt x="574" y="303"/>
                    </a:lnTo>
                    <a:lnTo>
                      <a:pt x="585" y="312"/>
                    </a:lnTo>
                    <a:lnTo>
                      <a:pt x="593" y="312"/>
                    </a:lnTo>
                    <a:lnTo>
                      <a:pt x="597" y="317"/>
                    </a:lnTo>
                    <a:lnTo>
                      <a:pt x="606" y="313"/>
                    </a:lnTo>
                    <a:lnTo>
                      <a:pt x="612" y="302"/>
                    </a:lnTo>
                    <a:lnTo>
                      <a:pt x="613" y="295"/>
                    </a:lnTo>
                    <a:lnTo>
                      <a:pt x="621" y="290"/>
                    </a:lnTo>
                    <a:lnTo>
                      <a:pt x="623" y="297"/>
                    </a:lnTo>
                    <a:lnTo>
                      <a:pt x="629" y="305"/>
                    </a:lnTo>
                    <a:lnTo>
                      <a:pt x="633" y="318"/>
                    </a:lnTo>
                    <a:lnTo>
                      <a:pt x="629" y="321"/>
                    </a:lnTo>
                    <a:lnTo>
                      <a:pt x="622" y="332"/>
                    </a:lnTo>
                    <a:lnTo>
                      <a:pt x="583" y="360"/>
                    </a:lnTo>
                    <a:lnTo>
                      <a:pt x="574" y="372"/>
                    </a:lnTo>
                    <a:lnTo>
                      <a:pt x="564" y="378"/>
                    </a:lnTo>
                    <a:lnTo>
                      <a:pt x="548" y="398"/>
                    </a:lnTo>
                    <a:lnTo>
                      <a:pt x="534" y="392"/>
                    </a:lnTo>
                    <a:lnTo>
                      <a:pt x="499" y="404"/>
                    </a:lnTo>
                    <a:lnTo>
                      <a:pt x="488" y="414"/>
                    </a:lnTo>
                    <a:lnTo>
                      <a:pt x="484" y="424"/>
                    </a:lnTo>
                    <a:lnTo>
                      <a:pt x="492" y="421"/>
                    </a:lnTo>
                    <a:lnTo>
                      <a:pt x="476" y="435"/>
                    </a:lnTo>
                    <a:lnTo>
                      <a:pt x="473" y="443"/>
                    </a:lnTo>
                    <a:lnTo>
                      <a:pt x="468" y="441"/>
                    </a:lnTo>
                    <a:lnTo>
                      <a:pt x="464" y="451"/>
                    </a:lnTo>
                    <a:lnTo>
                      <a:pt x="460" y="461"/>
                    </a:lnTo>
                    <a:lnTo>
                      <a:pt x="459" y="452"/>
                    </a:lnTo>
                    <a:lnTo>
                      <a:pt x="454" y="449"/>
                    </a:lnTo>
                    <a:lnTo>
                      <a:pt x="441" y="469"/>
                    </a:lnTo>
                    <a:lnTo>
                      <a:pt x="441" y="478"/>
                    </a:lnTo>
                    <a:lnTo>
                      <a:pt x="449" y="477"/>
                    </a:lnTo>
                    <a:lnTo>
                      <a:pt x="459" y="467"/>
                    </a:lnTo>
                    <a:lnTo>
                      <a:pt x="483" y="458"/>
                    </a:lnTo>
                    <a:lnTo>
                      <a:pt x="504" y="435"/>
                    </a:lnTo>
                    <a:lnTo>
                      <a:pt x="505" y="431"/>
                    </a:lnTo>
                    <a:lnTo>
                      <a:pt x="502" y="426"/>
                    </a:lnTo>
                    <a:lnTo>
                      <a:pt x="504" y="424"/>
                    </a:lnTo>
                    <a:lnTo>
                      <a:pt x="513" y="418"/>
                    </a:lnTo>
                    <a:lnTo>
                      <a:pt x="518" y="420"/>
                    </a:lnTo>
                    <a:lnTo>
                      <a:pt x="516" y="434"/>
                    </a:lnTo>
                    <a:lnTo>
                      <a:pt x="524" y="421"/>
                    </a:lnTo>
                    <a:lnTo>
                      <a:pt x="526" y="432"/>
                    </a:lnTo>
                    <a:lnTo>
                      <a:pt x="535" y="415"/>
                    </a:lnTo>
                    <a:lnTo>
                      <a:pt x="543" y="411"/>
                    </a:lnTo>
                    <a:lnTo>
                      <a:pt x="550" y="418"/>
                    </a:lnTo>
                    <a:lnTo>
                      <a:pt x="548" y="432"/>
                    </a:lnTo>
                    <a:lnTo>
                      <a:pt x="546" y="454"/>
                    </a:lnTo>
                    <a:lnTo>
                      <a:pt x="564" y="418"/>
                    </a:lnTo>
                    <a:lnTo>
                      <a:pt x="581" y="389"/>
                    </a:lnTo>
                    <a:lnTo>
                      <a:pt x="583" y="378"/>
                    </a:lnTo>
                    <a:lnTo>
                      <a:pt x="596" y="376"/>
                    </a:lnTo>
                    <a:lnTo>
                      <a:pt x="607" y="371"/>
                    </a:lnTo>
                    <a:lnTo>
                      <a:pt x="617" y="360"/>
                    </a:lnTo>
                    <a:lnTo>
                      <a:pt x="645" y="351"/>
                    </a:lnTo>
                    <a:lnTo>
                      <a:pt x="663" y="334"/>
                    </a:lnTo>
                    <a:lnTo>
                      <a:pt x="660" y="354"/>
                    </a:lnTo>
                    <a:lnTo>
                      <a:pt x="656" y="352"/>
                    </a:lnTo>
                    <a:lnTo>
                      <a:pt x="650" y="366"/>
                    </a:lnTo>
                    <a:lnTo>
                      <a:pt x="649" y="376"/>
                    </a:lnTo>
                    <a:lnTo>
                      <a:pt x="672" y="361"/>
                    </a:lnTo>
                    <a:lnTo>
                      <a:pt x="681" y="348"/>
                    </a:lnTo>
                    <a:lnTo>
                      <a:pt x="692" y="336"/>
                    </a:lnTo>
                    <a:lnTo>
                      <a:pt x="697" y="324"/>
                    </a:lnTo>
                    <a:lnTo>
                      <a:pt x="693" y="316"/>
                    </a:lnTo>
                    <a:lnTo>
                      <a:pt x="698" y="309"/>
                    </a:lnTo>
                    <a:lnTo>
                      <a:pt x="725" y="298"/>
                    </a:lnTo>
                    <a:lnTo>
                      <a:pt x="731" y="292"/>
                    </a:lnTo>
                    <a:lnTo>
                      <a:pt x="715" y="287"/>
                    </a:lnTo>
                    <a:lnTo>
                      <a:pt x="709" y="281"/>
                    </a:lnTo>
                    <a:lnTo>
                      <a:pt x="710" y="276"/>
                    </a:lnTo>
                    <a:lnTo>
                      <a:pt x="712" y="266"/>
                    </a:lnTo>
                    <a:lnTo>
                      <a:pt x="709" y="262"/>
                    </a:lnTo>
                    <a:lnTo>
                      <a:pt x="699" y="265"/>
                    </a:lnTo>
                    <a:lnTo>
                      <a:pt x="701" y="255"/>
                    </a:lnTo>
                    <a:lnTo>
                      <a:pt x="706" y="247"/>
                    </a:lnTo>
                    <a:lnTo>
                      <a:pt x="709" y="242"/>
                    </a:lnTo>
                    <a:lnTo>
                      <a:pt x="722" y="247"/>
                    </a:lnTo>
                    <a:lnTo>
                      <a:pt x="751" y="281"/>
                    </a:lnTo>
                    <a:lnTo>
                      <a:pt x="757" y="295"/>
                    </a:lnTo>
                    <a:lnTo>
                      <a:pt x="761" y="323"/>
                    </a:lnTo>
                    <a:lnTo>
                      <a:pt x="768" y="335"/>
                    </a:lnTo>
                    <a:lnTo>
                      <a:pt x="780" y="376"/>
                    </a:lnTo>
                    <a:lnTo>
                      <a:pt x="787" y="389"/>
                    </a:lnTo>
                    <a:lnTo>
                      <a:pt x="796" y="394"/>
                    </a:lnTo>
                    <a:lnTo>
                      <a:pt x="803" y="410"/>
                    </a:lnTo>
                    <a:lnTo>
                      <a:pt x="805" y="409"/>
                    </a:lnTo>
                    <a:lnTo>
                      <a:pt x="821" y="425"/>
                    </a:lnTo>
                    <a:lnTo>
                      <a:pt x="831" y="429"/>
                    </a:lnTo>
                    <a:lnTo>
                      <a:pt x="853" y="430"/>
                    </a:lnTo>
                    <a:lnTo>
                      <a:pt x="853" y="426"/>
                    </a:lnTo>
                    <a:lnTo>
                      <a:pt x="855" y="424"/>
                    </a:lnTo>
                    <a:lnTo>
                      <a:pt x="866" y="424"/>
                    </a:lnTo>
                    <a:lnTo>
                      <a:pt x="866" y="418"/>
                    </a:lnTo>
                    <a:lnTo>
                      <a:pt x="858" y="414"/>
                    </a:lnTo>
                    <a:lnTo>
                      <a:pt x="841" y="420"/>
                    </a:lnTo>
                    <a:lnTo>
                      <a:pt x="844" y="409"/>
                    </a:lnTo>
                    <a:lnTo>
                      <a:pt x="859" y="408"/>
                    </a:lnTo>
                    <a:lnTo>
                      <a:pt x="868" y="403"/>
                    </a:lnTo>
                    <a:lnTo>
                      <a:pt x="863" y="403"/>
                    </a:lnTo>
                    <a:lnTo>
                      <a:pt x="852" y="387"/>
                    </a:lnTo>
                    <a:lnTo>
                      <a:pt x="858" y="381"/>
                    </a:lnTo>
                    <a:lnTo>
                      <a:pt x="871" y="376"/>
                    </a:lnTo>
                    <a:lnTo>
                      <a:pt x="871" y="368"/>
                    </a:lnTo>
                    <a:lnTo>
                      <a:pt x="863" y="366"/>
                    </a:lnTo>
                    <a:lnTo>
                      <a:pt x="863" y="354"/>
                    </a:lnTo>
                    <a:lnTo>
                      <a:pt x="866" y="362"/>
                    </a:lnTo>
                    <a:lnTo>
                      <a:pt x="884" y="341"/>
                    </a:lnTo>
                    <a:lnTo>
                      <a:pt x="887" y="330"/>
                    </a:lnTo>
                    <a:lnTo>
                      <a:pt x="884" y="328"/>
                    </a:lnTo>
                    <a:lnTo>
                      <a:pt x="876" y="333"/>
                    </a:lnTo>
                    <a:lnTo>
                      <a:pt x="873" y="341"/>
                    </a:lnTo>
                    <a:lnTo>
                      <a:pt x="869" y="338"/>
                    </a:lnTo>
                    <a:lnTo>
                      <a:pt x="868" y="328"/>
                    </a:lnTo>
                    <a:lnTo>
                      <a:pt x="871" y="321"/>
                    </a:lnTo>
                    <a:lnTo>
                      <a:pt x="878" y="324"/>
                    </a:lnTo>
                    <a:lnTo>
                      <a:pt x="887" y="322"/>
                    </a:lnTo>
                    <a:lnTo>
                      <a:pt x="892" y="324"/>
                    </a:lnTo>
                    <a:lnTo>
                      <a:pt x="895" y="335"/>
                    </a:lnTo>
                    <a:lnTo>
                      <a:pt x="900" y="325"/>
                    </a:lnTo>
                    <a:lnTo>
                      <a:pt x="907" y="324"/>
                    </a:lnTo>
                    <a:lnTo>
                      <a:pt x="906" y="318"/>
                    </a:lnTo>
                    <a:lnTo>
                      <a:pt x="898" y="316"/>
                    </a:lnTo>
                    <a:lnTo>
                      <a:pt x="893" y="311"/>
                    </a:lnTo>
                    <a:lnTo>
                      <a:pt x="908" y="308"/>
                    </a:lnTo>
                    <a:lnTo>
                      <a:pt x="908" y="313"/>
                    </a:lnTo>
                    <a:lnTo>
                      <a:pt x="912" y="321"/>
                    </a:lnTo>
                    <a:lnTo>
                      <a:pt x="909" y="335"/>
                    </a:lnTo>
                    <a:lnTo>
                      <a:pt x="908" y="359"/>
                    </a:lnTo>
                    <a:lnTo>
                      <a:pt x="906" y="366"/>
                    </a:lnTo>
                    <a:lnTo>
                      <a:pt x="907" y="373"/>
                    </a:lnTo>
                    <a:lnTo>
                      <a:pt x="912" y="378"/>
                    </a:lnTo>
                    <a:lnTo>
                      <a:pt x="919" y="372"/>
                    </a:lnTo>
                    <a:lnTo>
                      <a:pt x="930" y="376"/>
                    </a:lnTo>
                    <a:lnTo>
                      <a:pt x="912" y="409"/>
                    </a:lnTo>
                    <a:lnTo>
                      <a:pt x="907" y="424"/>
                    </a:lnTo>
                    <a:lnTo>
                      <a:pt x="906" y="413"/>
                    </a:lnTo>
                    <a:lnTo>
                      <a:pt x="903" y="424"/>
                    </a:lnTo>
                    <a:lnTo>
                      <a:pt x="903" y="430"/>
                    </a:lnTo>
                    <a:lnTo>
                      <a:pt x="925" y="432"/>
                    </a:lnTo>
                    <a:lnTo>
                      <a:pt x="933" y="425"/>
                    </a:lnTo>
                    <a:lnTo>
                      <a:pt x="938" y="429"/>
                    </a:lnTo>
                    <a:lnTo>
                      <a:pt x="954" y="430"/>
                    </a:lnTo>
                    <a:lnTo>
                      <a:pt x="962" y="424"/>
                    </a:lnTo>
                    <a:lnTo>
                      <a:pt x="965" y="414"/>
                    </a:lnTo>
                    <a:lnTo>
                      <a:pt x="975" y="405"/>
                    </a:lnTo>
                    <a:lnTo>
                      <a:pt x="976" y="394"/>
                    </a:lnTo>
                    <a:lnTo>
                      <a:pt x="981" y="378"/>
                    </a:lnTo>
                    <a:lnTo>
                      <a:pt x="982" y="360"/>
                    </a:lnTo>
                    <a:lnTo>
                      <a:pt x="991" y="360"/>
                    </a:lnTo>
                    <a:lnTo>
                      <a:pt x="1005" y="354"/>
                    </a:lnTo>
                    <a:lnTo>
                      <a:pt x="1016" y="360"/>
                    </a:lnTo>
                    <a:lnTo>
                      <a:pt x="1025" y="359"/>
                    </a:lnTo>
                    <a:lnTo>
                      <a:pt x="1032" y="360"/>
                    </a:lnTo>
                    <a:lnTo>
                      <a:pt x="1032" y="362"/>
                    </a:lnTo>
                    <a:lnTo>
                      <a:pt x="1054" y="360"/>
                    </a:lnTo>
                    <a:lnTo>
                      <a:pt x="1077" y="367"/>
                    </a:lnTo>
                    <a:lnTo>
                      <a:pt x="1107" y="392"/>
                    </a:lnTo>
                    <a:lnTo>
                      <a:pt x="1127" y="418"/>
                    </a:lnTo>
                    <a:lnTo>
                      <a:pt x="1145" y="429"/>
                    </a:lnTo>
                    <a:lnTo>
                      <a:pt x="1166" y="431"/>
                    </a:lnTo>
                    <a:lnTo>
                      <a:pt x="1175" y="438"/>
                    </a:lnTo>
                    <a:lnTo>
                      <a:pt x="1187" y="438"/>
                    </a:lnTo>
                    <a:lnTo>
                      <a:pt x="1207" y="447"/>
                    </a:lnTo>
                    <a:lnTo>
                      <a:pt x="1214" y="446"/>
                    </a:lnTo>
                    <a:lnTo>
                      <a:pt x="1224" y="449"/>
                    </a:lnTo>
                    <a:lnTo>
                      <a:pt x="1229" y="461"/>
                    </a:lnTo>
                    <a:lnTo>
                      <a:pt x="1244" y="470"/>
                    </a:lnTo>
                    <a:lnTo>
                      <a:pt x="1256" y="475"/>
                    </a:lnTo>
                    <a:lnTo>
                      <a:pt x="1282" y="491"/>
                    </a:lnTo>
                    <a:lnTo>
                      <a:pt x="1300" y="492"/>
                    </a:lnTo>
                    <a:lnTo>
                      <a:pt x="1307" y="497"/>
                    </a:lnTo>
                    <a:lnTo>
                      <a:pt x="1319" y="500"/>
                    </a:lnTo>
                    <a:lnTo>
                      <a:pt x="1317" y="496"/>
                    </a:lnTo>
                    <a:lnTo>
                      <a:pt x="1348" y="501"/>
                    </a:lnTo>
                    <a:lnTo>
                      <a:pt x="1360" y="500"/>
                    </a:lnTo>
                    <a:lnTo>
                      <a:pt x="1371" y="513"/>
                    </a:lnTo>
                    <a:lnTo>
                      <a:pt x="1374" y="504"/>
                    </a:lnTo>
                    <a:lnTo>
                      <a:pt x="1357" y="488"/>
                    </a:lnTo>
                    <a:lnTo>
                      <a:pt x="1369" y="485"/>
                    </a:lnTo>
                    <a:lnTo>
                      <a:pt x="1375" y="490"/>
                    </a:lnTo>
                    <a:lnTo>
                      <a:pt x="1386" y="491"/>
                    </a:lnTo>
                    <a:lnTo>
                      <a:pt x="1386" y="485"/>
                    </a:lnTo>
                    <a:lnTo>
                      <a:pt x="1413" y="491"/>
                    </a:lnTo>
                    <a:lnTo>
                      <a:pt x="1407" y="496"/>
                    </a:lnTo>
                    <a:lnTo>
                      <a:pt x="1423" y="505"/>
                    </a:lnTo>
                    <a:lnTo>
                      <a:pt x="1424" y="513"/>
                    </a:lnTo>
                    <a:lnTo>
                      <a:pt x="1434" y="508"/>
                    </a:lnTo>
                    <a:lnTo>
                      <a:pt x="1434" y="517"/>
                    </a:lnTo>
                    <a:lnTo>
                      <a:pt x="1451" y="528"/>
                    </a:lnTo>
                    <a:lnTo>
                      <a:pt x="1463" y="547"/>
                    </a:lnTo>
                    <a:lnTo>
                      <a:pt x="1470" y="553"/>
                    </a:lnTo>
                    <a:lnTo>
                      <a:pt x="1470" y="575"/>
                    </a:lnTo>
                    <a:lnTo>
                      <a:pt x="1478" y="564"/>
                    </a:lnTo>
                    <a:lnTo>
                      <a:pt x="1478" y="576"/>
                    </a:lnTo>
                    <a:lnTo>
                      <a:pt x="1475" y="585"/>
                    </a:lnTo>
                    <a:lnTo>
                      <a:pt x="1479" y="591"/>
                    </a:lnTo>
                    <a:lnTo>
                      <a:pt x="1470" y="590"/>
                    </a:lnTo>
                    <a:lnTo>
                      <a:pt x="1467" y="597"/>
                    </a:lnTo>
                    <a:lnTo>
                      <a:pt x="1461" y="599"/>
                    </a:lnTo>
                    <a:lnTo>
                      <a:pt x="1456" y="590"/>
                    </a:lnTo>
                    <a:lnTo>
                      <a:pt x="1443" y="594"/>
                    </a:lnTo>
                    <a:lnTo>
                      <a:pt x="1424" y="591"/>
                    </a:lnTo>
                    <a:lnTo>
                      <a:pt x="1436" y="597"/>
                    </a:lnTo>
                    <a:lnTo>
                      <a:pt x="1429" y="607"/>
                    </a:lnTo>
                    <a:lnTo>
                      <a:pt x="1409" y="603"/>
                    </a:lnTo>
                    <a:lnTo>
                      <a:pt x="1413" y="609"/>
                    </a:lnTo>
                    <a:lnTo>
                      <a:pt x="1409" y="615"/>
                    </a:lnTo>
                    <a:lnTo>
                      <a:pt x="1409" y="630"/>
                    </a:lnTo>
                    <a:lnTo>
                      <a:pt x="1393" y="639"/>
                    </a:lnTo>
                    <a:lnTo>
                      <a:pt x="1400" y="645"/>
                    </a:lnTo>
                    <a:lnTo>
                      <a:pt x="1405" y="646"/>
                    </a:lnTo>
                    <a:lnTo>
                      <a:pt x="1412" y="644"/>
                    </a:lnTo>
                    <a:lnTo>
                      <a:pt x="1406" y="650"/>
                    </a:lnTo>
                    <a:lnTo>
                      <a:pt x="1420" y="655"/>
                    </a:lnTo>
                    <a:lnTo>
                      <a:pt x="1441" y="667"/>
                    </a:lnTo>
                    <a:lnTo>
                      <a:pt x="1445" y="658"/>
                    </a:lnTo>
                    <a:lnTo>
                      <a:pt x="1454" y="662"/>
                    </a:lnTo>
                    <a:lnTo>
                      <a:pt x="1459" y="668"/>
                    </a:lnTo>
                    <a:lnTo>
                      <a:pt x="1470" y="667"/>
                    </a:lnTo>
                    <a:lnTo>
                      <a:pt x="1482" y="671"/>
                    </a:lnTo>
                    <a:lnTo>
                      <a:pt x="1503" y="669"/>
                    </a:lnTo>
                    <a:lnTo>
                      <a:pt x="1516" y="674"/>
                    </a:lnTo>
                    <a:lnTo>
                      <a:pt x="1535" y="669"/>
                    </a:lnTo>
                    <a:lnTo>
                      <a:pt x="1533" y="673"/>
                    </a:lnTo>
                    <a:lnTo>
                      <a:pt x="1546" y="675"/>
                    </a:lnTo>
                    <a:lnTo>
                      <a:pt x="1570" y="674"/>
                    </a:lnTo>
                    <a:lnTo>
                      <a:pt x="1573" y="667"/>
                    </a:lnTo>
                    <a:lnTo>
                      <a:pt x="1591" y="667"/>
                    </a:lnTo>
                    <a:lnTo>
                      <a:pt x="1588" y="674"/>
                    </a:lnTo>
                    <a:lnTo>
                      <a:pt x="1599" y="674"/>
                    </a:lnTo>
                    <a:lnTo>
                      <a:pt x="1592" y="669"/>
                    </a:lnTo>
                    <a:lnTo>
                      <a:pt x="1601" y="662"/>
                    </a:lnTo>
                    <a:lnTo>
                      <a:pt x="1604" y="669"/>
                    </a:lnTo>
                    <a:lnTo>
                      <a:pt x="1615" y="671"/>
                    </a:lnTo>
                    <a:lnTo>
                      <a:pt x="1616" y="667"/>
                    </a:lnTo>
                    <a:lnTo>
                      <a:pt x="1623" y="668"/>
                    </a:lnTo>
                    <a:lnTo>
                      <a:pt x="1628" y="651"/>
                    </a:lnTo>
                    <a:lnTo>
                      <a:pt x="1639" y="648"/>
                    </a:lnTo>
                    <a:lnTo>
                      <a:pt x="1637" y="667"/>
                    </a:lnTo>
                    <a:lnTo>
                      <a:pt x="1648" y="667"/>
                    </a:lnTo>
                    <a:lnTo>
                      <a:pt x="1655" y="662"/>
                    </a:lnTo>
                    <a:lnTo>
                      <a:pt x="1667" y="644"/>
                    </a:lnTo>
                    <a:lnTo>
                      <a:pt x="1678" y="636"/>
                    </a:lnTo>
                    <a:lnTo>
                      <a:pt x="1691" y="636"/>
                    </a:lnTo>
                    <a:lnTo>
                      <a:pt x="1696" y="626"/>
                    </a:lnTo>
                    <a:lnTo>
                      <a:pt x="1703" y="639"/>
                    </a:lnTo>
                    <a:lnTo>
                      <a:pt x="1701" y="646"/>
                    </a:lnTo>
                    <a:lnTo>
                      <a:pt x="1707" y="650"/>
                    </a:lnTo>
                    <a:lnTo>
                      <a:pt x="1709" y="645"/>
                    </a:lnTo>
                    <a:lnTo>
                      <a:pt x="1713" y="655"/>
                    </a:lnTo>
                    <a:lnTo>
                      <a:pt x="1715" y="658"/>
                    </a:lnTo>
                    <a:lnTo>
                      <a:pt x="1715" y="667"/>
                    </a:lnTo>
                    <a:lnTo>
                      <a:pt x="1713" y="667"/>
                    </a:lnTo>
                    <a:lnTo>
                      <a:pt x="1730" y="673"/>
                    </a:lnTo>
                    <a:lnTo>
                      <a:pt x="1729" y="667"/>
                    </a:lnTo>
                    <a:lnTo>
                      <a:pt x="1757" y="667"/>
                    </a:lnTo>
                    <a:lnTo>
                      <a:pt x="1755" y="675"/>
                    </a:lnTo>
                    <a:lnTo>
                      <a:pt x="1757" y="682"/>
                    </a:lnTo>
                    <a:lnTo>
                      <a:pt x="1755" y="687"/>
                    </a:lnTo>
                    <a:lnTo>
                      <a:pt x="1760" y="695"/>
                    </a:lnTo>
                    <a:lnTo>
                      <a:pt x="1757" y="707"/>
                    </a:lnTo>
                    <a:lnTo>
                      <a:pt x="1763" y="715"/>
                    </a:lnTo>
                    <a:lnTo>
                      <a:pt x="1763" y="709"/>
                    </a:lnTo>
                    <a:lnTo>
                      <a:pt x="1764" y="714"/>
                    </a:lnTo>
                    <a:lnTo>
                      <a:pt x="1769" y="701"/>
                    </a:lnTo>
                    <a:lnTo>
                      <a:pt x="1771" y="683"/>
                    </a:lnTo>
                    <a:lnTo>
                      <a:pt x="1776" y="685"/>
                    </a:lnTo>
                    <a:lnTo>
                      <a:pt x="1776" y="695"/>
                    </a:lnTo>
                    <a:lnTo>
                      <a:pt x="1779" y="695"/>
                    </a:lnTo>
                    <a:lnTo>
                      <a:pt x="1777" y="705"/>
                    </a:lnTo>
                    <a:lnTo>
                      <a:pt x="1777" y="715"/>
                    </a:lnTo>
                    <a:lnTo>
                      <a:pt x="1784" y="718"/>
                    </a:lnTo>
                    <a:lnTo>
                      <a:pt x="1789" y="711"/>
                    </a:lnTo>
                    <a:lnTo>
                      <a:pt x="1796" y="727"/>
                    </a:lnTo>
                    <a:lnTo>
                      <a:pt x="1806" y="727"/>
                    </a:lnTo>
                    <a:lnTo>
                      <a:pt x="1810" y="737"/>
                    </a:lnTo>
                    <a:lnTo>
                      <a:pt x="1817" y="755"/>
                    </a:lnTo>
                    <a:lnTo>
                      <a:pt x="1809" y="764"/>
                    </a:lnTo>
                    <a:lnTo>
                      <a:pt x="1801" y="761"/>
                    </a:lnTo>
                    <a:lnTo>
                      <a:pt x="1791" y="768"/>
                    </a:lnTo>
                    <a:lnTo>
                      <a:pt x="1788" y="764"/>
                    </a:lnTo>
                    <a:lnTo>
                      <a:pt x="1790" y="774"/>
                    </a:lnTo>
                    <a:lnTo>
                      <a:pt x="1801" y="790"/>
                    </a:lnTo>
                    <a:lnTo>
                      <a:pt x="1812" y="804"/>
                    </a:lnTo>
                    <a:lnTo>
                      <a:pt x="1820" y="808"/>
                    </a:lnTo>
                    <a:lnTo>
                      <a:pt x="1821" y="788"/>
                    </a:lnTo>
                    <a:lnTo>
                      <a:pt x="1826" y="787"/>
                    </a:lnTo>
                    <a:lnTo>
                      <a:pt x="1834" y="793"/>
                    </a:lnTo>
                    <a:lnTo>
                      <a:pt x="1843" y="782"/>
                    </a:lnTo>
                    <a:lnTo>
                      <a:pt x="1852" y="785"/>
                    </a:lnTo>
                    <a:lnTo>
                      <a:pt x="1841" y="765"/>
                    </a:lnTo>
                    <a:lnTo>
                      <a:pt x="1850" y="758"/>
                    </a:lnTo>
                    <a:lnTo>
                      <a:pt x="1849" y="755"/>
                    </a:lnTo>
                    <a:lnTo>
                      <a:pt x="1841" y="755"/>
                    </a:lnTo>
                    <a:lnTo>
                      <a:pt x="1834" y="743"/>
                    </a:lnTo>
                    <a:lnTo>
                      <a:pt x="1831" y="727"/>
                    </a:lnTo>
                    <a:lnTo>
                      <a:pt x="1822" y="716"/>
                    </a:lnTo>
                    <a:lnTo>
                      <a:pt x="1827" y="712"/>
                    </a:lnTo>
                    <a:lnTo>
                      <a:pt x="1827" y="695"/>
                    </a:lnTo>
                    <a:lnTo>
                      <a:pt x="1822" y="690"/>
                    </a:lnTo>
                    <a:lnTo>
                      <a:pt x="1822" y="683"/>
                    </a:lnTo>
                    <a:lnTo>
                      <a:pt x="1809" y="675"/>
                    </a:lnTo>
                    <a:lnTo>
                      <a:pt x="1804" y="667"/>
                    </a:lnTo>
                    <a:lnTo>
                      <a:pt x="1812" y="650"/>
                    </a:lnTo>
                    <a:lnTo>
                      <a:pt x="1818" y="651"/>
                    </a:lnTo>
                    <a:lnTo>
                      <a:pt x="1821" y="644"/>
                    </a:lnTo>
                    <a:lnTo>
                      <a:pt x="1827" y="640"/>
                    </a:lnTo>
                    <a:lnTo>
                      <a:pt x="1820" y="637"/>
                    </a:lnTo>
                    <a:lnTo>
                      <a:pt x="1826" y="623"/>
                    </a:lnTo>
                    <a:lnTo>
                      <a:pt x="1839" y="623"/>
                    </a:lnTo>
                    <a:lnTo>
                      <a:pt x="1852" y="614"/>
                    </a:lnTo>
                    <a:lnTo>
                      <a:pt x="1853" y="609"/>
                    </a:lnTo>
                    <a:lnTo>
                      <a:pt x="1853" y="615"/>
                    </a:lnTo>
                    <a:lnTo>
                      <a:pt x="1876" y="613"/>
                    </a:lnTo>
                    <a:lnTo>
                      <a:pt x="1875" y="601"/>
                    </a:lnTo>
                    <a:lnTo>
                      <a:pt x="1884" y="597"/>
                    </a:lnTo>
                    <a:lnTo>
                      <a:pt x="1895" y="599"/>
                    </a:lnTo>
                    <a:lnTo>
                      <a:pt x="1893" y="582"/>
                    </a:lnTo>
                    <a:lnTo>
                      <a:pt x="1897" y="578"/>
                    </a:lnTo>
                    <a:lnTo>
                      <a:pt x="1901" y="591"/>
                    </a:lnTo>
                    <a:lnTo>
                      <a:pt x="1907" y="575"/>
                    </a:lnTo>
                    <a:lnTo>
                      <a:pt x="1912" y="569"/>
                    </a:lnTo>
                    <a:lnTo>
                      <a:pt x="1909" y="559"/>
                    </a:lnTo>
                    <a:lnTo>
                      <a:pt x="1924" y="553"/>
                    </a:lnTo>
                    <a:lnTo>
                      <a:pt x="1918" y="550"/>
                    </a:lnTo>
                    <a:lnTo>
                      <a:pt x="1925" y="542"/>
                    </a:lnTo>
                    <a:lnTo>
                      <a:pt x="1925" y="533"/>
                    </a:lnTo>
                    <a:lnTo>
                      <a:pt x="1918" y="537"/>
                    </a:lnTo>
                    <a:lnTo>
                      <a:pt x="1916" y="533"/>
                    </a:lnTo>
                    <a:lnTo>
                      <a:pt x="1884" y="545"/>
                    </a:lnTo>
                    <a:lnTo>
                      <a:pt x="1891" y="555"/>
                    </a:lnTo>
                    <a:lnTo>
                      <a:pt x="1875" y="558"/>
                    </a:lnTo>
                    <a:lnTo>
                      <a:pt x="1882" y="575"/>
                    </a:lnTo>
                    <a:lnTo>
                      <a:pt x="1884" y="566"/>
                    </a:lnTo>
                    <a:lnTo>
                      <a:pt x="1884" y="585"/>
                    </a:lnTo>
                    <a:lnTo>
                      <a:pt x="1881" y="590"/>
                    </a:lnTo>
                    <a:lnTo>
                      <a:pt x="1877" y="583"/>
                    </a:lnTo>
                    <a:lnTo>
                      <a:pt x="1880" y="578"/>
                    </a:lnTo>
                    <a:lnTo>
                      <a:pt x="1875" y="581"/>
                    </a:lnTo>
                    <a:lnTo>
                      <a:pt x="1874" y="575"/>
                    </a:lnTo>
                    <a:lnTo>
                      <a:pt x="1863" y="575"/>
                    </a:lnTo>
                    <a:lnTo>
                      <a:pt x="1858" y="577"/>
                    </a:lnTo>
                    <a:lnTo>
                      <a:pt x="1852" y="588"/>
                    </a:lnTo>
                    <a:lnTo>
                      <a:pt x="1849" y="582"/>
                    </a:lnTo>
                    <a:lnTo>
                      <a:pt x="1834" y="581"/>
                    </a:lnTo>
                    <a:lnTo>
                      <a:pt x="1832" y="576"/>
                    </a:lnTo>
                    <a:lnTo>
                      <a:pt x="1818" y="581"/>
                    </a:lnTo>
                    <a:lnTo>
                      <a:pt x="1812" y="587"/>
                    </a:lnTo>
                    <a:lnTo>
                      <a:pt x="1815" y="594"/>
                    </a:lnTo>
                    <a:lnTo>
                      <a:pt x="1822" y="596"/>
                    </a:lnTo>
                    <a:lnTo>
                      <a:pt x="1822" y="601"/>
                    </a:lnTo>
                    <a:lnTo>
                      <a:pt x="1827" y="603"/>
                    </a:lnTo>
                    <a:lnTo>
                      <a:pt x="1817" y="605"/>
                    </a:lnTo>
                    <a:lnTo>
                      <a:pt x="1809" y="612"/>
                    </a:lnTo>
                    <a:lnTo>
                      <a:pt x="1804" y="609"/>
                    </a:lnTo>
                    <a:lnTo>
                      <a:pt x="1810" y="605"/>
                    </a:lnTo>
                    <a:lnTo>
                      <a:pt x="1791" y="608"/>
                    </a:lnTo>
                    <a:lnTo>
                      <a:pt x="1791" y="602"/>
                    </a:lnTo>
                    <a:lnTo>
                      <a:pt x="1783" y="605"/>
                    </a:lnTo>
                    <a:lnTo>
                      <a:pt x="1785" y="597"/>
                    </a:lnTo>
                    <a:lnTo>
                      <a:pt x="1777" y="597"/>
                    </a:lnTo>
                    <a:lnTo>
                      <a:pt x="1779" y="590"/>
                    </a:lnTo>
                    <a:lnTo>
                      <a:pt x="1766" y="594"/>
                    </a:lnTo>
                    <a:lnTo>
                      <a:pt x="1763" y="590"/>
                    </a:lnTo>
                    <a:lnTo>
                      <a:pt x="1764" y="578"/>
                    </a:lnTo>
                    <a:lnTo>
                      <a:pt x="1776" y="564"/>
                    </a:lnTo>
                    <a:lnTo>
                      <a:pt x="1776" y="558"/>
                    </a:lnTo>
                    <a:lnTo>
                      <a:pt x="1783" y="542"/>
                    </a:lnTo>
                    <a:lnTo>
                      <a:pt x="1790" y="537"/>
                    </a:lnTo>
                    <a:lnTo>
                      <a:pt x="1822" y="533"/>
                    </a:lnTo>
                    <a:lnTo>
                      <a:pt x="1846" y="521"/>
                    </a:lnTo>
                    <a:lnTo>
                      <a:pt x="1861" y="516"/>
                    </a:lnTo>
                    <a:lnTo>
                      <a:pt x="1868" y="506"/>
                    </a:lnTo>
                    <a:lnTo>
                      <a:pt x="1882" y="501"/>
                    </a:lnTo>
                    <a:lnTo>
                      <a:pt x="1884" y="492"/>
                    </a:lnTo>
                    <a:lnTo>
                      <a:pt x="1897" y="496"/>
                    </a:lnTo>
                    <a:lnTo>
                      <a:pt x="1907" y="486"/>
                    </a:lnTo>
                    <a:lnTo>
                      <a:pt x="1916" y="492"/>
                    </a:lnTo>
                    <a:lnTo>
                      <a:pt x="1919" y="497"/>
                    </a:lnTo>
                    <a:lnTo>
                      <a:pt x="1927" y="499"/>
                    </a:lnTo>
                    <a:lnTo>
                      <a:pt x="1929" y="513"/>
                    </a:lnTo>
                    <a:lnTo>
                      <a:pt x="1944" y="522"/>
                    </a:lnTo>
                    <a:lnTo>
                      <a:pt x="1936" y="528"/>
                    </a:lnTo>
                    <a:lnTo>
                      <a:pt x="1944" y="537"/>
                    </a:lnTo>
                    <a:lnTo>
                      <a:pt x="1945" y="547"/>
                    </a:lnTo>
                    <a:lnTo>
                      <a:pt x="1954" y="551"/>
                    </a:lnTo>
                    <a:lnTo>
                      <a:pt x="1954" y="558"/>
                    </a:lnTo>
                    <a:lnTo>
                      <a:pt x="1945" y="558"/>
                    </a:lnTo>
                    <a:lnTo>
                      <a:pt x="1939" y="560"/>
                    </a:lnTo>
                    <a:lnTo>
                      <a:pt x="1939" y="565"/>
                    </a:lnTo>
                    <a:lnTo>
                      <a:pt x="1945" y="564"/>
                    </a:lnTo>
                    <a:lnTo>
                      <a:pt x="1954" y="575"/>
                    </a:lnTo>
                    <a:lnTo>
                      <a:pt x="1960" y="577"/>
                    </a:lnTo>
                    <a:lnTo>
                      <a:pt x="1962" y="582"/>
                    </a:lnTo>
                    <a:lnTo>
                      <a:pt x="1971" y="593"/>
                    </a:lnTo>
                    <a:lnTo>
                      <a:pt x="1989" y="597"/>
                    </a:lnTo>
                    <a:lnTo>
                      <a:pt x="1988" y="599"/>
                    </a:lnTo>
                    <a:lnTo>
                      <a:pt x="1989" y="608"/>
                    </a:lnTo>
                    <a:lnTo>
                      <a:pt x="1989" y="618"/>
                    </a:lnTo>
                    <a:lnTo>
                      <a:pt x="1999" y="625"/>
                    </a:lnTo>
                    <a:lnTo>
                      <a:pt x="2006" y="624"/>
                    </a:lnTo>
                    <a:lnTo>
                      <a:pt x="2020" y="630"/>
                    </a:lnTo>
                    <a:lnTo>
                      <a:pt x="2030" y="624"/>
                    </a:lnTo>
                    <a:lnTo>
                      <a:pt x="2038" y="628"/>
                    </a:lnTo>
                    <a:lnTo>
                      <a:pt x="2038" y="619"/>
                    </a:lnTo>
                    <a:lnTo>
                      <a:pt x="2046" y="624"/>
                    </a:lnTo>
                    <a:lnTo>
                      <a:pt x="2051" y="615"/>
                    </a:lnTo>
                    <a:lnTo>
                      <a:pt x="2051" y="605"/>
                    </a:lnTo>
                    <a:lnTo>
                      <a:pt x="2068" y="613"/>
                    </a:lnTo>
                    <a:lnTo>
                      <a:pt x="2068" y="630"/>
                    </a:lnTo>
                    <a:lnTo>
                      <a:pt x="2083" y="645"/>
                    </a:lnTo>
                    <a:lnTo>
                      <a:pt x="2090" y="650"/>
                    </a:lnTo>
                    <a:lnTo>
                      <a:pt x="2099" y="667"/>
                    </a:lnTo>
                    <a:lnTo>
                      <a:pt x="2106" y="667"/>
                    </a:lnTo>
                    <a:lnTo>
                      <a:pt x="2121" y="678"/>
                    </a:lnTo>
                    <a:lnTo>
                      <a:pt x="2129" y="677"/>
                    </a:lnTo>
                    <a:lnTo>
                      <a:pt x="2129" y="668"/>
                    </a:lnTo>
                    <a:lnTo>
                      <a:pt x="2137" y="669"/>
                    </a:lnTo>
                    <a:lnTo>
                      <a:pt x="2139" y="667"/>
                    </a:lnTo>
                    <a:lnTo>
                      <a:pt x="2148" y="673"/>
                    </a:lnTo>
                    <a:lnTo>
                      <a:pt x="2150" y="669"/>
                    </a:lnTo>
                    <a:lnTo>
                      <a:pt x="2164" y="677"/>
                    </a:lnTo>
                    <a:lnTo>
                      <a:pt x="2182" y="667"/>
                    </a:lnTo>
                    <a:lnTo>
                      <a:pt x="2204" y="673"/>
                    </a:lnTo>
                    <a:lnTo>
                      <a:pt x="2221" y="667"/>
                    </a:lnTo>
                    <a:lnTo>
                      <a:pt x="2230" y="655"/>
                    </a:lnTo>
                    <a:lnTo>
                      <a:pt x="2267" y="660"/>
                    </a:lnTo>
                    <a:lnTo>
                      <a:pt x="2275" y="657"/>
                    </a:lnTo>
                    <a:lnTo>
                      <a:pt x="2290" y="671"/>
                    </a:lnTo>
                    <a:lnTo>
                      <a:pt x="2293" y="668"/>
                    </a:lnTo>
                    <a:lnTo>
                      <a:pt x="2300" y="667"/>
                    </a:lnTo>
                    <a:lnTo>
                      <a:pt x="2300" y="673"/>
                    </a:lnTo>
                    <a:lnTo>
                      <a:pt x="2322" y="667"/>
                    </a:lnTo>
                    <a:lnTo>
                      <a:pt x="2337" y="667"/>
                    </a:lnTo>
                    <a:lnTo>
                      <a:pt x="2328" y="655"/>
                    </a:lnTo>
                    <a:lnTo>
                      <a:pt x="2328" y="650"/>
                    </a:lnTo>
                    <a:lnTo>
                      <a:pt x="2321" y="640"/>
                    </a:lnTo>
                    <a:lnTo>
                      <a:pt x="2317" y="630"/>
                    </a:lnTo>
                    <a:lnTo>
                      <a:pt x="2322" y="623"/>
                    </a:lnTo>
                    <a:lnTo>
                      <a:pt x="2328" y="623"/>
                    </a:lnTo>
                    <a:lnTo>
                      <a:pt x="2331" y="625"/>
                    </a:lnTo>
                    <a:lnTo>
                      <a:pt x="2336" y="636"/>
                    </a:lnTo>
                    <a:lnTo>
                      <a:pt x="2342" y="641"/>
                    </a:lnTo>
                    <a:lnTo>
                      <a:pt x="2342" y="655"/>
                    </a:lnTo>
                    <a:lnTo>
                      <a:pt x="2349" y="667"/>
                    </a:lnTo>
                    <a:lnTo>
                      <a:pt x="2359" y="669"/>
                    </a:lnTo>
                    <a:lnTo>
                      <a:pt x="2364" y="678"/>
                    </a:lnTo>
                    <a:lnTo>
                      <a:pt x="2377" y="683"/>
                    </a:lnTo>
                    <a:lnTo>
                      <a:pt x="2384" y="689"/>
                    </a:lnTo>
                    <a:lnTo>
                      <a:pt x="2396" y="688"/>
                    </a:lnTo>
                    <a:lnTo>
                      <a:pt x="2404" y="677"/>
                    </a:lnTo>
                    <a:lnTo>
                      <a:pt x="2403" y="641"/>
                    </a:lnTo>
                    <a:lnTo>
                      <a:pt x="2398" y="641"/>
                    </a:lnTo>
                    <a:lnTo>
                      <a:pt x="2397" y="650"/>
                    </a:lnTo>
                    <a:lnTo>
                      <a:pt x="2390" y="650"/>
                    </a:lnTo>
                    <a:lnTo>
                      <a:pt x="2390" y="641"/>
                    </a:lnTo>
                    <a:lnTo>
                      <a:pt x="2385" y="636"/>
                    </a:lnTo>
                    <a:lnTo>
                      <a:pt x="2364" y="637"/>
                    </a:lnTo>
                    <a:lnTo>
                      <a:pt x="2359" y="646"/>
                    </a:lnTo>
                    <a:lnTo>
                      <a:pt x="2360" y="650"/>
                    </a:lnTo>
                    <a:lnTo>
                      <a:pt x="2361" y="658"/>
                    </a:lnTo>
                    <a:lnTo>
                      <a:pt x="2354" y="656"/>
                    </a:lnTo>
                    <a:lnTo>
                      <a:pt x="2348" y="636"/>
                    </a:lnTo>
                    <a:lnTo>
                      <a:pt x="2339" y="624"/>
                    </a:lnTo>
                    <a:lnTo>
                      <a:pt x="2334" y="614"/>
                    </a:lnTo>
                    <a:lnTo>
                      <a:pt x="2342" y="619"/>
                    </a:lnTo>
                    <a:lnTo>
                      <a:pt x="2342" y="605"/>
                    </a:lnTo>
                    <a:lnTo>
                      <a:pt x="2331" y="596"/>
                    </a:lnTo>
                    <a:lnTo>
                      <a:pt x="2331" y="590"/>
                    </a:lnTo>
                    <a:lnTo>
                      <a:pt x="2321" y="575"/>
                    </a:lnTo>
                    <a:lnTo>
                      <a:pt x="2328" y="575"/>
                    </a:lnTo>
                    <a:lnTo>
                      <a:pt x="2334" y="583"/>
                    </a:lnTo>
                    <a:lnTo>
                      <a:pt x="2339" y="578"/>
                    </a:lnTo>
                    <a:lnTo>
                      <a:pt x="2339" y="575"/>
                    </a:lnTo>
                    <a:lnTo>
                      <a:pt x="2349" y="575"/>
                    </a:lnTo>
                    <a:lnTo>
                      <a:pt x="2353" y="581"/>
                    </a:lnTo>
                    <a:lnTo>
                      <a:pt x="2374" y="577"/>
                    </a:lnTo>
                    <a:lnTo>
                      <a:pt x="2374" y="575"/>
                    </a:lnTo>
                    <a:lnTo>
                      <a:pt x="2358" y="554"/>
                    </a:lnTo>
                    <a:lnTo>
                      <a:pt x="2365" y="551"/>
                    </a:lnTo>
                    <a:lnTo>
                      <a:pt x="2377" y="554"/>
                    </a:lnTo>
                    <a:lnTo>
                      <a:pt x="2379" y="562"/>
                    </a:lnTo>
                    <a:lnTo>
                      <a:pt x="2390" y="575"/>
                    </a:lnTo>
                    <a:lnTo>
                      <a:pt x="2385" y="559"/>
                    </a:lnTo>
                    <a:lnTo>
                      <a:pt x="2398" y="560"/>
                    </a:lnTo>
                    <a:lnTo>
                      <a:pt x="2404" y="575"/>
                    </a:lnTo>
                    <a:lnTo>
                      <a:pt x="2420" y="582"/>
                    </a:lnTo>
                    <a:lnTo>
                      <a:pt x="2414" y="590"/>
                    </a:lnTo>
                    <a:lnTo>
                      <a:pt x="2422" y="594"/>
                    </a:lnTo>
                    <a:lnTo>
                      <a:pt x="2439" y="587"/>
                    </a:lnTo>
                    <a:lnTo>
                      <a:pt x="2439" y="594"/>
                    </a:lnTo>
                    <a:lnTo>
                      <a:pt x="2434" y="605"/>
                    </a:lnTo>
                    <a:lnTo>
                      <a:pt x="2433" y="615"/>
                    </a:lnTo>
                    <a:lnTo>
                      <a:pt x="2427" y="623"/>
                    </a:lnTo>
                    <a:lnTo>
                      <a:pt x="2431" y="628"/>
                    </a:lnTo>
                    <a:lnTo>
                      <a:pt x="2439" y="624"/>
                    </a:lnTo>
                    <a:lnTo>
                      <a:pt x="2443" y="631"/>
                    </a:lnTo>
                    <a:lnTo>
                      <a:pt x="2443" y="612"/>
                    </a:lnTo>
                    <a:lnTo>
                      <a:pt x="2466" y="596"/>
                    </a:lnTo>
                    <a:lnTo>
                      <a:pt x="2467" y="597"/>
                    </a:lnTo>
                    <a:lnTo>
                      <a:pt x="2466" y="607"/>
                    </a:lnTo>
                    <a:lnTo>
                      <a:pt x="2467" y="619"/>
                    </a:lnTo>
                    <a:lnTo>
                      <a:pt x="2466" y="636"/>
                    </a:lnTo>
                    <a:lnTo>
                      <a:pt x="2460" y="650"/>
                    </a:lnTo>
                    <a:lnTo>
                      <a:pt x="2459" y="668"/>
                    </a:lnTo>
                    <a:lnTo>
                      <a:pt x="2466" y="683"/>
                    </a:lnTo>
                    <a:lnTo>
                      <a:pt x="2446" y="695"/>
                    </a:lnTo>
                    <a:lnTo>
                      <a:pt x="2451" y="712"/>
                    </a:lnTo>
                    <a:lnTo>
                      <a:pt x="2466" y="711"/>
                    </a:lnTo>
                    <a:lnTo>
                      <a:pt x="2466" y="736"/>
                    </a:lnTo>
                    <a:lnTo>
                      <a:pt x="2482" y="720"/>
                    </a:lnTo>
                    <a:lnTo>
                      <a:pt x="2486" y="727"/>
                    </a:lnTo>
                    <a:lnTo>
                      <a:pt x="2495" y="718"/>
                    </a:lnTo>
                    <a:lnTo>
                      <a:pt x="2495" y="727"/>
                    </a:lnTo>
                    <a:lnTo>
                      <a:pt x="2489" y="733"/>
                    </a:lnTo>
                    <a:lnTo>
                      <a:pt x="2494" y="743"/>
                    </a:lnTo>
                    <a:lnTo>
                      <a:pt x="2504" y="744"/>
                    </a:lnTo>
                    <a:lnTo>
                      <a:pt x="2509" y="727"/>
                    </a:lnTo>
                    <a:lnTo>
                      <a:pt x="2504" y="711"/>
                    </a:lnTo>
                    <a:lnTo>
                      <a:pt x="2506" y="695"/>
                    </a:lnTo>
                    <a:lnTo>
                      <a:pt x="2502" y="682"/>
                    </a:lnTo>
                    <a:lnTo>
                      <a:pt x="2488" y="673"/>
                    </a:lnTo>
                    <a:lnTo>
                      <a:pt x="2488" y="667"/>
                    </a:lnTo>
                    <a:lnTo>
                      <a:pt x="2495" y="636"/>
                    </a:lnTo>
                    <a:lnTo>
                      <a:pt x="2492" y="631"/>
                    </a:lnTo>
                    <a:lnTo>
                      <a:pt x="2489" y="620"/>
                    </a:lnTo>
                    <a:lnTo>
                      <a:pt x="2495" y="620"/>
                    </a:lnTo>
                    <a:lnTo>
                      <a:pt x="2500" y="618"/>
                    </a:lnTo>
                    <a:lnTo>
                      <a:pt x="2504" y="620"/>
                    </a:lnTo>
                    <a:lnTo>
                      <a:pt x="2506" y="625"/>
                    </a:lnTo>
                    <a:lnTo>
                      <a:pt x="2510" y="623"/>
                    </a:lnTo>
                    <a:lnTo>
                      <a:pt x="2521" y="621"/>
                    </a:lnTo>
                    <a:lnTo>
                      <a:pt x="2533" y="628"/>
                    </a:lnTo>
                    <a:lnTo>
                      <a:pt x="2540" y="625"/>
                    </a:lnTo>
                    <a:lnTo>
                      <a:pt x="2545" y="613"/>
                    </a:lnTo>
                    <a:lnTo>
                      <a:pt x="2549" y="607"/>
                    </a:lnTo>
                    <a:lnTo>
                      <a:pt x="2563" y="599"/>
                    </a:lnTo>
                    <a:lnTo>
                      <a:pt x="2563" y="590"/>
                    </a:lnTo>
                    <a:lnTo>
                      <a:pt x="2569" y="574"/>
                    </a:lnTo>
                    <a:lnTo>
                      <a:pt x="2595" y="555"/>
                    </a:lnTo>
                    <a:lnTo>
                      <a:pt x="2602" y="544"/>
                    </a:lnTo>
                    <a:lnTo>
                      <a:pt x="2591" y="542"/>
                    </a:lnTo>
                    <a:lnTo>
                      <a:pt x="2594" y="520"/>
                    </a:lnTo>
                    <a:lnTo>
                      <a:pt x="2592" y="506"/>
                    </a:lnTo>
                    <a:lnTo>
                      <a:pt x="2589" y="491"/>
                    </a:lnTo>
                    <a:lnTo>
                      <a:pt x="2576" y="483"/>
                    </a:lnTo>
                    <a:lnTo>
                      <a:pt x="2575" y="491"/>
                    </a:lnTo>
                    <a:lnTo>
                      <a:pt x="2573" y="499"/>
                    </a:lnTo>
                    <a:lnTo>
                      <a:pt x="2572" y="508"/>
                    </a:lnTo>
                    <a:lnTo>
                      <a:pt x="2579" y="505"/>
                    </a:lnTo>
                    <a:lnTo>
                      <a:pt x="2583" y="497"/>
                    </a:lnTo>
                    <a:lnTo>
                      <a:pt x="2570" y="522"/>
                    </a:lnTo>
                    <a:lnTo>
                      <a:pt x="2551" y="528"/>
                    </a:lnTo>
                    <a:lnTo>
                      <a:pt x="2538" y="526"/>
                    </a:lnTo>
                    <a:lnTo>
                      <a:pt x="2542" y="516"/>
                    </a:lnTo>
                    <a:lnTo>
                      <a:pt x="2543" y="494"/>
                    </a:lnTo>
                    <a:lnTo>
                      <a:pt x="2547" y="491"/>
                    </a:lnTo>
                    <a:lnTo>
                      <a:pt x="2554" y="492"/>
                    </a:lnTo>
                    <a:lnTo>
                      <a:pt x="2563" y="472"/>
                    </a:lnTo>
                    <a:lnTo>
                      <a:pt x="2563" y="462"/>
                    </a:lnTo>
                    <a:lnTo>
                      <a:pt x="2557" y="465"/>
                    </a:lnTo>
                    <a:lnTo>
                      <a:pt x="2557" y="463"/>
                    </a:lnTo>
                    <a:lnTo>
                      <a:pt x="2558" y="449"/>
                    </a:lnTo>
                    <a:lnTo>
                      <a:pt x="2567" y="432"/>
                    </a:lnTo>
                    <a:lnTo>
                      <a:pt x="2586" y="425"/>
                    </a:lnTo>
                    <a:lnTo>
                      <a:pt x="2589" y="421"/>
                    </a:lnTo>
                    <a:lnTo>
                      <a:pt x="2581" y="436"/>
                    </a:lnTo>
                    <a:lnTo>
                      <a:pt x="2581" y="451"/>
                    </a:lnTo>
                    <a:lnTo>
                      <a:pt x="2585" y="458"/>
                    </a:lnTo>
                    <a:lnTo>
                      <a:pt x="2595" y="445"/>
                    </a:lnTo>
                    <a:lnTo>
                      <a:pt x="2599" y="427"/>
                    </a:lnTo>
                    <a:lnTo>
                      <a:pt x="2594" y="408"/>
                    </a:lnTo>
                    <a:lnTo>
                      <a:pt x="2583" y="408"/>
                    </a:lnTo>
                    <a:lnTo>
                      <a:pt x="2569" y="420"/>
                    </a:lnTo>
                    <a:lnTo>
                      <a:pt x="2556" y="418"/>
                    </a:lnTo>
                    <a:lnTo>
                      <a:pt x="2542" y="391"/>
                    </a:lnTo>
                    <a:lnTo>
                      <a:pt x="2536" y="386"/>
                    </a:lnTo>
                    <a:lnTo>
                      <a:pt x="2537" y="394"/>
                    </a:lnTo>
                    <a:lnTo>
                      <a:pt x="2532" y="399"/>
                    </a:lnTo>
                    <a:lnTo>
                      <a:pt x="2524" y="392"/>
                    </a:lnTo>
                    <a:lnTo>
                      <a:pt x="2524" y="387"/>
                    </a:lnTo>
                    <a:lnTo>
                      <a:pt x="2508" y="379"/>
                    </a:lnTo>
                    <a:lnTo>
                      <a:pt x="2505" y="372"/>
                    </a:lnTo>
                    <a:lnTo>
                      <a:pt x="2505" y="367"/>
                    </a:lnTo>
                    <a:lnTo>
                      <a:pt x="2479" y="370"/>
                    </a:lnTo>
                    <a:lnTo>
                      <a:pt x="2465" y="360"/>
                    </a:lnTo>
                    <a:lnTo>
                      <a:pt x="2461" y="352"/>
                    </a:lnTo>
                    <a:lnTo>
                      <a:pt x="2465" y="345"/>
                    </a:lnTo>
                    <a:lnTo>
                      <a:pt x="2447" y="336"/>
                    </a:lnTo>
                    <a:lnTo>
                      <a:pt x="2445" y="328"/>
                    </a:lnTo>
                    <a:lnTo>
                      <a:pt x="2436" y="318"/>
                    </a:lnTo>
                    <a:lnTo>
                      <a:pt x="2434" y="290"/>
                    </a:lnTo>
                    <a:lnTo>
                      <a:pt x="2434" y="275"/>
                    </a:lnTo>
                    <a:lnTo>
                      <a:pt x="2435" y="266"/>
                    </a:lnTo>
                    <a:lnTo>
                      <a:pt x="2441" y="262"/>
                    </a:lnTo>
                    <a:lnTo>
                      <a:pt x="2445" y="262"/>
                    </a:lnTo>
                    <a:lnTo>
                      <a:pt x="2456" y="236"/>
                    </a:lnTo>
                    <a:lnTo>
                      <a:pt x="2459" y="236"/>
                    </a:lnTo>
                    <a:lnTo>
                      <a:pt x="2461" y="242"/>
                    </a:lnTo>
                    <a:lnTo>
                      <a:pt x="2465" y="237"/>
                    </a:lnTo>
                    <a:lnTo>
                      <a:pt x="2466" y="222"/>
                    </a:lnTo>
                    <a:lnTo>
                      <a:pt x="2461" y="227"/>
                    </a:lnTo>
                    <a:lnTo>
                      <a:pt x="2452" y="204"/>
                    </a:lnTo>
                    <a:lnTo>
                      <a:pt x="2444" y="194"/>
                    </a:lnTo>
                    <a:lnTo>
                      <a:pt x="2444" y="184"/>
                    </a:lnTo>
                    <a:lnTo>
                      <a:pt x="2445" y="171"/>
                    </a:lnTo>
                    <a:lnTo>
                      <a:pt x="2452" y="156"/>
                    </a:lnTo>
                    <a:lnTo>
                      <a:pt x="2449" y="156"/>
                    </a:lnTo>
                    <a:lnTo>
                      <a:pt x="2450" y="145"/>
                    </a:lnTo>
                    <a:lnTo>
                      <a:pt x="2451" y="137"/>
                    </a:lnTo>
                    <a:lnTo>
                      <a:pt x="2451" y="122"/>
                    </a:lnTo>
                    <a:lnTo>
                      <a:pt x="2455" y="117"/>
                    </a:lnTo>
                    <a:lnTo>
                      <a:pt x="2460" y="118"/>
                    </a:lnTo>
                    <a:lnTo>
                      <a:pt x="2461" y="114"/>
                    </a:lnTo>
                    <a:lnTo>
                      <a:pt x="2462" y="106"/>
                    </a:lnTo>
                    <a:lnTo>
                      <a:pt x="2470" y="101"/>
                    </a:lnTo>
                    <a:lnTo>
                      <a:pt x="2488" y="124"/>
                    </a:lnTo>
                    <a:lnTo>
                      <a:pt x="2492" y="123"/>
                    </a:lnTo>
                    <a:lnTo>
                      <a:pt x="2495" y="107"/>
                    </a:lnTo>
                    <a:lnTo>
                      <a:pt x="2493" y="86"/>
                    </a:lnTo>
                    <a:lnTo>
                      <a:pt x="2487" y="85"/>
                    </a:lnTo>
                    <a:lnTo>
                      <a:pt x="2481" y="79"/>
                    </a:lnTo>
                    <a:lnTo>
                      <a:pt x="2479" y="67"/>
                    </a:lnTo>
                    <a:lnTo>
                      <a:pt x="2488" y="52"/>
                    </a:lnTo>
                    <a:lnTo>
                      <a:pt x="2502" y="36"/>
                    </a:lnTo>
                    <a:lnTo>
                      <a:pt x="2505" y="26"/>
                    </a:lnTo>
                    <a:lnTo>
                      <a:pt x="2506" y="16"/>
                    </a:lnTo>
                    <a:lnTo>
                      <a:pt x="2513" y="2"/>
                    </a:lnTo>
                    <a:lnTo>
                      <a:pt x="2522" y="0"/>
                    </a:lnTo>
                    <a:lnTo>
                      <a:pt x="2531" y="2"/>
                    </a:lnTo>
                    <a:lnTo>
                      <a:pt x="2541" y="0"/>
                    </a:lnTo>
                    <a:lnTo>
                      <a:pt x="2551" y="10"/>
                    </a:lnTo>
                    <a:lnTo>
                      <a:pt x="2549" y="18"/>
                    </a:lnTo>
                    <a:lnTo>
                      <a:pt x="2546" y="22"/>
                    </a:lnTo>
                    <a:lnTo>
                      <a:pt x="2545" y="32"/>
                    </a:lnTo>
                    <a:lnTo>
                      <a:pt x="2546" y="38"/>
                    </a:lnTo>
                    <a:lnTo>
                      <a:pt x="2554" y="32"/>
                    </a:lnTo>
                    <a:lnTo>
                      <a:pt x="2554" y="49"/>
                    </a:lnTo>
                    <a:lnTo>
                      <a:pt x="2564" y="40"/>
                    </a:lnTo>
                    <a:lnTo>
                      <a:pt x="2567" y="32"/>
                    </a:lnTo>
                    <a:lnTo>
                      <a:pt x="2576" y="44"/>
                    </a:lnTo>
                    <a:lnTo>
                      <a:pt x="2594" y="37"/>
                    </a:lnTo>
                    <a:lnTo>
                      <a:pt x="2594" y="47"/>
                    </a:lnTo>
                    <a:lnTo>
                      <a:pt x="2590" y="63"/>
                    </a:lnTo>
                    <a:lnTo>
                      <a:pt x="2595" y="75"/>
                    </a:lnTo>
                    <a:lnTo>
                      <a:pt x="2605" y="76"/>
                    </a:lnTo>
                    <a:lnTo>
                      <a:pt x="2632" y="115"/>
                    </a:lnTo>
                    <a:lnTo>
                      <a:pt x="2637" y="147"/>
                    </a:lnTo>
                    <a:lnTo>
                      <a:pt x="2638" y="167"/>
                    </a:lnTo>
                    <a:lnTo>
                      <a:pt x="2637" y="190"/>
                    </a:lnTo>
                    <a:lnTo>
                      <a:pt x="2633" y="189"/>
                    </a:lnTo>
                    <a:lnTo>
                      <a:pt x="2634" y="198"/>
                    </a:lnTo>
                    <a:lnTo>
                      <a:pt x="2645" y="201"/>
                    </a:lnTo>
                    <a:lnTo>
                      <a:pt x="2648" y="221"/>
                    </a:lnTo>
                    <a:lnTo>
                      <a:pt x="2662" y="220"/>
                    </a:lnTo>
                    <a:lnTo>
                      <a:pt x="2671" y="230"/>
                    </a:lnTo>
                    <a:lnTo>
                      <a:pt x="2671" y="244"/>
                    </a:lnTo>
                    <a:lnTo>
                      <a:pt x="2672" y="251"/>
                    </a:lnTo>
                    <a:lnTo>
                      <a:pt x="2681" y="264"/>
                    </a:lnTo>
                    <a:lnTo>
                      <a:pt x="2683" y="274"/>
                    </a:lnTo>
                    <a:lnTo>
                      <a:pt x="2685" y="284"/>
                    </a:lnTo>
                    <a:lnTo>
                      <a:pt x="2688" y="284"/>
                    </a:lnTo>
                    <a:lnTo>
                      <a:pt x="2692" y="279"/>
                    </a:lnTo>
                    <a:lnTo>
                      <a:pt x="2693" y="274"/>
                    </a:lnTo>
                    <a:lnTo>
                      <a:pt x="2701" y="280"/>
                    </a:lnTo>
                    <a:lnTo>
                      <a:pt x="2703" y="297"/>
                    </a:lnTo>
                    <a:lnTo>
                      <a:pt x="2709" y="301"/>
                    </a:lnTo>
                    <a:lnTo>
                      <a:pt x="2713" y="308"/>
                    </a:lnTo>
                    <a:lnTo>
                      <a:pt x="2694" y="312"/>
                    </a:lnTo>
                    <a:lnTo>
                      <a:pt x="2671" y="301"/>
                    </a:lnTo>
                    <a:lnTo>
                      <a:pt x="2664" y="302"/>
                    </a:lnTo>
                    <a:lnTo>
                      <a:pt x="2665" y="306"/>
                    </a:lnTo>
                    <a:lnTo>
                      <a:pt x="2665" y="312"/>
                    </a:lnTo>
                    <a:lnTo>
                      <a:pt x="2661" y="316"/>
                    </a:lnTo>
                    <a:lnTo>
                      <a:pt x="2661" y="318"/>
                    </a:lnTo>
                    <a:lnTo>
                      <a:pt x="2680" y="321"/>
                    </a:lnTo>
                    <a:lnTo>
                      <a:pt x="2688" y="334"/>
                    </a:lnTo>
                    <a:lnTo>
                      <a:pt x="2683" y="343"/>
                    </a:lnTo>
                    <a:lnTo>
                      <a:pt x="2676" y="352"/>
                    </a:lnTo>
                    <a:lnTo>
                      <a:pt x="2670" y="352"/>
                    </a:lnTo>
                    <a:lnTo>
                      <a:pt x="2664" y="357"/>
                    </a:lnTo>
                    <a:lnTo>
                      <a:pt x="2658" y="357"/>
                    </a:lnTo>
                    <a:lnTo>
                      <a:pt x="2656" y="364"/>
                    </a:lnTo>
                    <a:lnTo>
                      <a:pt x="2648" y="371"/>
                    </a:lnTo>
                    <a:lnTo>
                      <a:pt x="2650" y="378"/>
                    </a:lnTo>
                    <a:lnTo>
                      <a:pt x="2649" y="381"/>
                    </a:lnTo>
                    <a:lnTo>
                      <a:pt x="2669" y="381"/>
                    </a:lnTo>
                    <a:lnTo>
                      <a:pt x="2673" y="388"/>
                    </a:lnTo>
                    <a:lnTo>
                      <a:pt x="2678" y="402"/>
                    </a:lnTo>
                    <a:lnTo>
                      <a:pt x="2692" y="408"/>
                    </a:lnTo>
                    <a:lnTo>
                      <a:pt x="2705" y="405"/>
                    </a:lnTo>
                    <a:lnTo>
                      <a:pt x="2715" y="391"/>
                    </a:lnTo>
                    <a:lnTo>
                      <a:pt x="2723" y="389"/>
                    </a:lnTo>
                    <a:lnTo>
                      <a:pt x="2724" y="395"/>
                    </a:lnTo>
                    <a:lnTo>
                      <a:pt x="2718" y="404"/>
                    </a:lnTo>
                    <a:lnTo>
                      <a:pt x="2725" y="402"/>
                    </a:lnTo>
                    <a:lnTo>
                      <a:pt x="2731" y="413"/>
                    </a:lnTo>
                    <a:lnTo>
                      <a:pt x="2735" y="409"/>
                    </a:lnTo>
                    <a:lnTo>
                      <a:pt x="2745" y="415"/>
                    </a:lnTo>
                    <a:lnTo>
                      <a:pt x="2748" y="406"/>
                    </a:lnTo>
                    <a:lnTo>
                      <a:pt x="2751" y="421"/>
                    </a:lnTo>
                    <a:lnTo>
                      <a:pt x="2748" y="432"/>
                    </a:lnTo>
                    <a:lnTo>
                      <a:pt x="2744" y="440"/>
                    </a:lnTo>
                    <a:lnTo>
                      <a:pt x="2735" y="430"/>
                    </a:lnTo>
                    <a:lnTo>
                      <a:pt x="2729" y="434"/>
                    </a:lnTo>
                    <a:lnTo>
                      <a:pt x="2720" y="431"/>
                    </a:lnTo>
                    <a:lnTo>
                      <a:pt x="2745" y="465"/>
                    </a:lnTo>
                    <a:lnTo>
                      <a:pt x="2755" y="469"/>
                    </a:lnTo>
                    <a:lnTo>
                      <a:pt x="2756" y="479"/>
                    </a:lnTo>
                    <a:lnTo>
                      <a:pt x="2764" y="494"/>
                    </a:lnTo>
                    <a:lnTo>
                      <a:pt x="2763" y="499"/>
                    </a:lnTo>
                    <a:lnTo>
                      <a:pt x="2773" y="515"/>
                    </a:lnTo>
                    <a:lnTo>
                      <a:pt x="2768" y="531"/>
                    </a:lnTo>
                    <a:lnTo>
                      <a:pt x="2768" y="549"/>
                    </a:lnTo>
                    <a:lnTo>
                      <a:pt x="2766" y="558"/>
                    </a:lnTo>
                    <a:lnTo>
                      <a:pt x="2771" y="574"/>
                    </a:lnTo>
                    <a:lnTo>
                      <a:pt x="2775" y="581"/>
                    </a:lnTo>
                    <a:lnTo>
                      <a:pt x="2779" y="591"/>
                    </a:lnTo>
                    <a:lnTo>
                      <a:pt x="2787" y="581"/>
                    </a:lnTo>
                    <a:lnTo>
                      <a:pt x="2798" y="559"/>
                    </a:lnTo>
                    <a:lnTo>
                      <a:pt x="2798" y="540"/>
                    </a:lnTo>
                    <a:lnTo>
                      <a:pt x="2799" y="535"/>
                    </a:lnTo>
                    <a:lnTo>
                      <a:pt x="2800" y="532"/>
                    </a:lnTo>
                    <a:lnTo>
                      <a:pt x="2806" y="532"/>
                    </a:lnTo>
                    <a:lnTo>
                      <a:pt x="2807" y="513"/>
                    </a:lnTo>
                    <a:lnTo>
                      <a:pt x="2806" y="495"/>
                    </a:lnTo>
                    <a:lnTo>
                      <a:pt x="2806" y="480"/>
                    </a:lnTo>
                    <a:lnTo>
                      <a:pt x="2818" y="465"/>
                    </a:lnTo>
                    <a:lnTo>
                      <a:pt x="2826" y="447"/>
                    </a:lnTo>
                    <a:lnTo>
                      <a:pt x="2837" y="442"/>
                    </a:lnTo>
                    <a:lnTo>
                      <a:pt x="2850" y="443"/>
                    </a:lnTo>
                    <a:lnTo>
                      <a:pt x="2855" y="462"/>
                    </a:lnTo>
                    <a:lnTo>
                      <a:pt x="2866" y="480"/>
                    </a:lnTo>
                    <a:lnTo>
                      <a:pt x="2896" y="505"/>
                    </a:lnTo>
                    <a:lnTo>
                      <a:pt x="2901" y="517"/>
                    </a:lnTo>
                    <a:lnTo>
                      <a:pt x="2907" y="554"/>
                    </a:lnTo>
                    <a:lnTo>
                      <a:pt x="2913" y="575"/>
                    </a:lnTo>
                    <a:lnTo>
                      <a:pt x="2914" y="592"/>
                    </a:lnTo>
                    <a:lnTo>
                      <a:pt x="2906" y="599"/>
                    </a:lnTo>
                    <a:lnTo>
                      <a:pt x="2897" y="597"/>
                    </a:lnTo>
                    <a:lnTo>
                      <a:pt x="2893" y="592"/>
                    </a:lnTo>
                    <a:lnTo>
                      <a:pt x="2893" y="575"/>
                    </a:lnTo>
                    <a:lnTo>
                      <a:pt x="2884" y="598"/>
                    </a:lnTo>
                    <a:lnTo>
                      <a:pt x="2887" y="615"/>
                    </a:lnTo>
                    <a:lnTo>
                      <a:pt x="2884" y="631"/>
                    </a:lnTo>
                    <a:lnTo>
                      <a:pt x="2884" y="641"/>
                    </a:lnTo>
                    <a:lnTo>
                      <a:pt x="2895" y="663"/>
                    </a:lnTo>
                    <a:lnTo>
                      <a:pt x="2900" y="677"/>
                    </a:lnTo>
                    <a:lnTo>
                      <a:pt x="2908" y="689"/>
                    </a:lnTo>
                    <a:lnTo>
                      <a:pt x="2930" y="732"/>
                    </a:lnTo>
                    <a:lnTo>
                      <a:pt x="2936" y="737"/>
                    </a:lnTo>
                    <a:lnTo>
                      <a:pt x="2944" y="746"/>
                    </a:lnTo>
                    <a:lnTo>
                      <a:pt x="2954" y="741"/>
                    </a:lnTo>
                    <a:lnTo>
                      <a:pt x="2955" y="732"/>
                    </a:lnTo>
                    <a:lnTo>
                      <a:pt x="2957" y="721"/>
                    </a:lnTo>
                    <a:lnTo>
                      <a:pt x="2966" y="716"/>
                    </a:lnTo>
                    <a:lnTo>
                      <a:pt x="2971" y="721"/>
                    </a:lnTo>
                    <a:lnTo>
                      <a:pt x="2974" y="715"/>
                    </a:lnTo>
                    <a:lnTo>
                      <a:pt x="2977" y="720"/>
                    </a:lnTo>
                    <a:lnTo>
                      <a:pt x="2983" y="721"/>
                    </a:lnTo>
                    <a:lnTo>
                      <a:pt x="2987" y="699"/>
                    </a:lnTo>
                    <a:lnTo>
                      <a:pt x="2987" y="679"/>
                    </a:lnTo>
                    <a:lnTo>
                      <a:pt x="2988" y="673"/>
                    </a:lnTo>
                    <a:lnTo>
                      <a:pt x="2997" y="653"/>
                    </a:lnTo>
                    <a:lnTo>
                      <a:pt x="3009" y="640"/>
                    </a:lnTo>
                    <a:lnTo>
                      <a:pt x="3020" y="607"/>
                    </a:lnTo>
                    <a:lnTo>
                      <a:pt x="3021" y="592"/>
                    </a:lnTo>
                    <a:lnTo>
                      <a:pt x="3027" y="586"/>
                    </a:lnTo>
                    <a:lnTo>
                      <a:pt x="3030" y="545"/>
                    </a:lnTo>
                    <a:lnTo>
                      <a:pt x="3029" y="538"/>
                    </a:lnTo>
                    <a:lnTo>
                      <a:pt x="3035" y="531"/>
                    </a:lnTo>
                    <a:lnTo>
                      <a:pt x="3047" y="529"/>
                    </a:lnTo>
                    <a:lnTo>
                      <a:pt x="3049" y="523"/>
                    </a:lnTo>
                    <a:lnTo>
                      <a:pt x="3054" y="524"/>
                    </a:lnTo>
                    <a:lnTo>
                      <a:pt x="3064" y="520"/>
                    </a:lnTo>
                    <a:lnTo>
                      <a:pt x="3076" y="524"/>
                    </a:lnTo>
                    <a:lnTo>
                      <a:pt x="3087" y="522"/>
                    </a:lnTo>
                    <a:lnTo>
                      <a:pt x="3083" y="517"/>
                    </a:lnTo>
                    <a:lnTo>
                      <a:pt x="3069" y="515"/>
                    </a:lnTo>
                    <a:lnTo>
                      <a:pt x="3064" y="507"/>
                    </a:lnTo>
                    <a:lnTo>
                      <a:pt x="3068" y="501"/>
                    </a:lnTo>
                    <a:lnTo>
                      <a:pt x="3065" y="496"/>
                    </a:lnTo>
                    <a:lnTo>
                      <a:pt x="3075" y="496"/>
                    </a:lnTo>
                    <a:lnTo>
                      <a:pt x="3074" y="488"/>
                    </a:lnTo>
                    <a:lnTo>
                      <a:pt x="3079" y="485"/>
                    </a:lnTo>
                    <a:lnTo>
                      <a:pt x="3090" y="489"/>
                    </a:lnTo>
                    <a:lnTo>
                      <a:pt x="3087" y="479"/>
                    </a:lnTo>
                    <a:lnTo>
                      <a:pt x="3080" y="479"/>
                    </a:lnTo>
                    <a:lnTo>
                      <a:pt x="3073" y="469"/>
                    </a:lnTo>
                    <a:lnTo>
                      <a:pt x="3059" y="465"/>
                    </a:lnTo>
                    <a:lnTo>
                      <a:pt x="3052" y="456"/>
                    </a:lnTo>
                    <a:lnTo>
                      <a:pt x="3047" y="442"/>
                    </a:lnTo>
                    <a:lnTo>
                      <a:pt x="3048" y="431"/>
                    </a:lnTo>
                    <a:lnTo>
                      <a:pt x="3049" y="426"/>
                    </a:lnTo>
                    <a:lnTo>
                      <a:pt x="3046" y="410"/>
                    </a:lnTo>
                    <a:lnTo>
                      <a:pt x="3048" y="400"/>
                    </a:lnTo>
                    <a:lnTo>
                      <a:pt x="3044" y="386"/>
                    </a:lnTo>
                    <a:lnTo>
                      <a:pt x="3046" y="381"/>
                    </a:lnTo>
                    <a:lnTo>
                      <a:pt x="3048" y="371"/>
                    </a:lnTo>
                    <a:lnTo>
                      <a:pt x="3048" y="360"/>
                    </a:lnTo>
                    <a:lnTo>
                      <a:pt x="3067" y="365"/>
                    </a:lnTo>
                    <a:lnTo>
                      <a:pt x="3075" y="356"/>
                    </a:lnTo>
                    <a:lnTo>
                      <a:pt x="3097" y="355"/>
                    </a:lnTo>
                    <a:lnTo>
                      <a:pt x="3116" y="360"/>
                    </a:lnTo>
                    <a:lnTo>
                      <a:pt x="3126" y="371"/>
                    </a:lnTo>
                    <a:lnTo>
                      <a:pt x="3150" y="384"/>
                    </a:lnTo>
                    <a:lnTo>
                      <a:pt x="3173" y="381"/>
                    </a:lnTo>
                    <a:lnTo>
                      <a:pt x="3181" y="386"/>
                    </a:lnTo>
                    <a:lnTo>
                      <a:pt x="3192" y="383"/>
                    </a:lnTo>
                    <a:lnTo>
                      <a:pt x="3200" y="378"/>
                    </a:lnTo>
                    <a:lnTo>
                      <a:pt x="3205" y="386"/>
                    </a:lnTo>
                    <a:lnTo>
                      <a:pt x="3205" y="403"/>
                    </a:lnTo>
                    <a:lnTo>
                      <a:pt x="3207" y="411"/>
                    </a:lnTo>
                    <a:lnTo>
                      <a:pt x="3198" y="415"/>
                    </a:lnTo>
                    <a:lnTo>
                      <a:pt x="3205" y="415"/>
                    </a:lnTo>
                    <a:lnTo>
                      <a:pt x="3216" y="431"/>
                    </a:lnTo>
                    <a:lnTo>
                      <a:pt x="3224" y="445"/>
                    </a:lnTo>
                    <a:lnTo>
                      <a:pt x="3220" y="451"/>
                    </a:lnTo>
                    <a:lnTo>
                      <a:pt x="3223" y="453"/>
                    </a:lnTo>
                    <a:lnTo>
                      <a:pt x="3251" y="451"/>
                    </a:lnTo>
                    <a:lnTo>
                      <a:pt x="3259" y="458"/>
                    </a:lnTo>
                    <a:lnTo>
                      <a:pt x="3269" y="461"/>
                    </a:lnTo>
                    <a:lnTo>
                      <a:pt x="3272" y="470"/>
                    </a:lnTo>
                    <a:lnTo>
                      <a:pt x="3262" y="484"/>
                    </a:lnTo>
                    <a:lnTo>
                      <a:pt x="3246" y="496"/>
                    </a:lnTo>
                    <a:lnTo>
                      <a:pt x="3240" y="508"/>
                    </a:lnTo>
                    <a:lnTo>
                      <a:pt x="3272" y="513"/>
                    </a:lnTo>
                    <a:lnTo>
                      <a:pt x="3277" y="526"/>
                    </a:lnTo>
                    <a:lnTo>
                      <a:pt x="3275" y="542"/>
                    </a:lnTo>
                    <a:lnTo>
                      <a:pt x="3271" y="549"/>
                    </a:lnTo>
                    <a:lnTo>
                      <a:pt x="3258" y="558"/>
                    </a:lnTo>
                    <a:lnTo>
                      <a:pt x="3252" y="559"/>
                    </a:lnTo>
                    <a:lnTo>
                      <a:pt x="3246" y="570"/>
                    </a:lnTo>
                    <a:lnTo>
                      <a:pt x="3242" y="577"/>
                    </a:lnTo>
                    <a:lnTo>
                      <a:pt x="3236" y="571"/>
                    </a:lnTo>
                    <a:lnTo>
                      <a:pt x="3232" y="556"/>
                    </a:lnTo>
                    <a:lnTo>
                      <a:pt x="3225" y="559"/>
                    </a:lnTo>
                    <a:lnTo>
                      <a:pt x="3223" y="566"/>
                    </a:lnTo>
                    <a:lnTo>
                      <a:pt x="3208" y="559"/>
                    </a:lnTo>
                    <a:lnTo>
                      <a:pt x="3207" y="569"/>
                    </a:lnTo>
                    <a:lnTo>
                      <a:pt x="3220" y="588"/>
                    </a:lnTo>
                    <a:lnTo>
                      <a:pt x="3215" y="592"/>
                    </a:lnTo>
                    <a:lnTo>
                      <a:pt x="3215" y="596"/>
                    </a:lnTo>
                    <a:lnTo>
                      <a:pt x="3221" y="597"/>
                    </a:lnTo>
                    <a:lnTo>
                      <a:pt x="3221" y="605"/>
                    </a:lnTo>
                    <a:lnTo>
                      <a:pt x="3220" y="613"/>
                    </a:lnTo>
                    <a:lnTo>
                      <a:pt x="3239" y="604"/>
                    </a:lnTo>
                    <a:lnTo>
                      <a:pt x="3232" y="620"/>
                    </a:lnTo>
                    <a:lnTo>
                      <a:pt x="3230" y="637"/>
                    </a:lnTo>
                    <a:lnTo>
                      <a:pt x="3231" y="651"/>
                    </a:lnTo>
                    <a:lnTo>
                      <a:pt x="3257" y="688"/>
                    </a:lnTo>
                    <a:lnTo>
                      <a:pt x="3268" y="699"/>
                    </a:lnTo>
                    <a:lnTo>
                      <a:pt x="3275" y="711"/>
                    </a:lnTo>
                    <a:lnTo>
                      <a:pt x="3275" y="717"/>
                    </a:lnTo>
                    <a:lnTo>
                      <a:pt x="3271" y="723"/>
                    </a:lnTo>
                    <a:lnTo>
                      <a:pt x="3271" y="738"/>
                    </a:lnTo>
                    <a:lnTo>
                      <a:pt x="3274" y="748"/>
                    </a:lnTo>
                    <a:lnTo>
                      <a:pt x="3268" y="755"/>
                    </a:lnTo>
                    <a:lnTo>
                      <a:pt x="3268" y="764"/>
                    </a:lnTo>
                    <a:lnTo>
                      <a:pt x="3255" y="770"/>
                    </a:lnTo>
                    <a:lnTo>
                      <a:pt x="3248" y="776"/>
                    </a:lnTo>
                    <a:lnTo>
                      <a:pt x="3236" y="790"/>
                    </a:lnTo>
                    <a:lnTo>
                      <a:pt x="3235" y="798"/>
                    </a:lnTo>
                    <a:lnTo>
                      <a:pt x="3230" y="807"/>
                    </a:lnTo>
                    <a:lnTo>
                      <a:pt x="3202" y="835"/>
                    </a:lnTo>
                    <a:lnTo>
                      <a:pt x="3183" y="840"/>
                    </a:lnTo>
                    <a:lnTo>
                      <a:pt x="3180" y="851"/>
                    </a:lnTo>
                    <a:lnTo>
                      <a:pt x="3170" y="863"/>
                    </a:lnTo>
                    <a:lnTo>
                      <a:pt x="3162" y="863"/>
                    </a:lnTo>
                    <a:lnTo>
                      <a:pt x="3157" y="859"/>
                    </a:lnTo>
                    <a:lnTo>
                      <a:pt x="3155" y="851"/>
                    </a:lnTo>
                    <a:lnTo>
                      <a:pt x="3134" y="831"/>
                    </a:lnTo>
                    <a:lnTo>
                      <a:pt x="3126" y="819"/>
                    </a:lnTo>
                    <a:lnTo>
                      <a:pt x="3119" y="827"/>
                    </a:lnTo>
                    <a:lnTo>
                      <a:pt x="3121" y="836"/>
                    </a:lnTo>
                    <a:lnTo>
                      <a:pt x="3133" y="855"/>
                    </a:lnTo>
                    <a:lnTo>
                      <a:pt x="3134" y="868"/>
                    </a:lnTo>
                    <a:lnTo>
                      <a:pt x="3140" y="886"/>
                    </a:lnTo>
                    <a:lnTo>
                      <a:pt x="3140" y="892"/>
                    </a:lnTo>
                    <a:lnTo>
                      <a:pt x="3139" y="886"/>
                    </a:lnTo>
                    <a:lnTo>
                      <a:pt x="3128" y="884"/>
                    </a:lnTo>
                    <a:lnTo>
                      <a:pt x="3114" y="870"/>
                    </a:lnTo>
                    <a:lnTo>
                      <a:pt x="3106" y="866"/>
                    </a:lnTo>
                    <a:lnTo>
                      <a:pt x="3103" y="863"/>
                    </a:lnTo>
                    <a:lnTo>
                      <a:pt x="3100" y="863"/>
                    </a:lnTo>
                    <a:lnTo>
                      <a:pt x="3100" y="887"/>
                    </a:lnTo>
                    <a:lnTo>
                      <a:pt x="3084" y="881"/>
                    </a:lnTo>
                    <a:lnTo>
                      <a:pt x="3076" y="882"/>
                    </a:lnTo>
                    <a:lnTo>
                      <a:pt x="3065" y="874"/>
                    </a:lnTo>
                    <a:lnTo>
                      <a:pt x="3063" y="879"/>
                    </a:lnTo>
                    <a:lnTo>
                      <a:pt x="3053" y="836"/>
                    </a:lnTo>
                    <a:lnTo>
                      <a:pt x="3044" y="835"/>
                    </a:lnTo>
                    <a:lnTo>
                      <a:pt x="3026" y="849"/>
                    </a:lnTo>
                    <a:lnTo>
                      <a:pt x="3025" y="846"/>
                    </a:lnTo>
                    <a:lnTo>
                      <a:pt x="3017" y="847"/>
                    </a:lnTo>
                    <a:lnTo>
                      <a:pt x="2990" y="838"/>
                    </a:lnTo>
                    <a:lnTo>
                      <a:pt x="2979" y="847"/>
                    </a:lnTo>
                    <a:lnTo>
                      <a:pt x="2981" y="854"/>
                    </a:lnTo>
                    <a:lnTo>
                      <a:pt x="2977" y="856"/>
                    </a:lnTo>
                    <a:lnTo>
                      <a:pt x="2979" y="865"/>
                    </a:lnTo>
                    <a:lnTo>
                      <a:pt x="3003" y="877"/>
                    </a:lnTo>
                    <a:lnTo>
                      <a:pt x="3011" y="878"/>
                    </a:lnTo>
                    <a:lnTo>
                      <a:pt x="3017" y="887"/>
                    </a:lnTo>
                    <a:lnTo>
                      <a:pt x="3015" y="895"/>
                    </a:lnTo>
                    <a:lnTo>
                      <a:pt x="3015" y="905"/>
                    </a:lnTo>
                    <a:lnTo>
                      <a:pt x="3011" y="909"/>
                    </a:lnTo>
                    <a:lnTo>
                      <a:pt x="3011" y="915"/>
                    </a:lnTo>
                    <a:lnTo>
                      <a:pt x="3009" y="921"/>
                    </a:lnTo>
                    <a:lnTo>
                      <a:pt x="3001" y="927"/>
                    </a:lnTo>
                    <a:lnTo>
                      <a:pt x="2994" y="944"/>
                    </a:lnTo>
                    <a:lnTo>
                      <a:pt x="2988" y="953"/>
                    </a:lnTo>
                    <a:lnTo>
                      <a:pt x="2981" y="960"/>
                    </a:lnTo>
                    <a:lnTo>
                      <a:pt x="2978" y="968"/>
                    </a:lnTo>
                    <a:lnTo>
                      <a:pt x="2967" y="973"/>
                    </a:lnTo>
                    <a:lnTo>
                      <a:pt x="2960" y="991"/>
                    </a:lnTo>
                    <a:lnTo>
                      <a:pt x="2956" y="996"/>
                    </a:lnTo>
                    <a:lnTo>
                      <a:pt x="2946" y="999"/>
                    </a:lnTo>
                    <a:lnTo>
                      <a:pt x="2909" y="1002"/>
                    </a:lnTo>
                    <a:lnTo>
                      <a:pt x="2906" y="994"/>
                    </a:lnTo>
                    <a:lnTo>
                      <a:pt x="2900" y="984"/>
                    </a:lnTo>
                    <a:lnTo>
                      <a:pt x="2869" y="958"/>
                    </a:lnTo>
                    <a:lnTo>
                      <a:pt x="2869" y="956"/>
                    </a:lnTo>
                    <a:lnTo>
                      <a:pt x="2847" y="947"/>
                    </a:lnTo>
                    <a:lnTo>
                      <a:pt x="2826" y="930"/>
                    </a:lnTo>
                    <a:lnTo>
                      <a:pt x="2818" y="929"/>
                    </a:lnTo>
                    <a:lnTo>
                      <a:pt x="2810" y="932"/>
                    </a:lnTo>
                    <a:lnTo>
                      <a:pt x="2794" y="927"/>
                    </a:lnTo>
                    <a:lnTo>
                      <a:pt x="2789" y="940"/>
                    </a:lnTo>
                    <a:lnTo>
                      <a:pt x="2807" y="951"/>
                    </a:lnTo>
                    <a:lnTo>
                      <a:pt x="2822" y="967"/>
                    </a:lnTo>
                    <a:lnTo>
                      <a:pt x="2833" y="986"/>
                    </a:lnTo>
                    <a:lnTo>
                      <a:pt x="2850" y="1002"/>
                    </a:lnTo>
                    <a:lnTo>
                      <a:pt x="2879" y="1006"/>
                    </a:lnTo>
                    <a:lnTo>
                      <a:pt x="2903" y="1016"/>
                    </a:lnTo>
                    <a:lnTo>
                      <a:pt x="2912" y="1011"/>
                    </a:lnTo>
                    <a:lnTo>
                      <a:pt x="2936" y="1012"/>
                    </a:lnTo>
                    <a:lnTo>
                      <a:pt x="2961" y="1016"/>
                    </a:lnTo>
                    <a:lnTo>
                      <a:pt x="2962" y="1021"/>
                    </a:lnTo>
                    <a:lnTo>
                      <a:pt x="2968" y="1019"/>
                    </a:lnTo>
                    <a:lnTo>
                      <a:pt x="2965" y="1032"/>
                    </a:lnTo>
                    <a:lnTo>
                      <a:pt x="2960" y="1040"/>
                    </a:lnTo>
                    <a:lnTo>
                      <a:pt x="2960" y="1050"/>
                    </a:lnTo>
                    <a:lnTo>
                      <a:pt x="2950" y="1062"/>
                    </a:lnTo>
                    <a:lnTo>
                      <a:pt x="2946" y="1081"/>
                    </a:lnTo>
                    <a:lnTo>
                      <a:pt x="2939" y="1085"/>
                    </a:lnTo>
                    <a:lnTo>
                      <a:pt x="2931" y="1104"/>
                    </a:lnTo>
                    <a:lnTo>
                      <a:pt x="2918" y="1110"/>
                    </a:lnTo>
                    <a:lnTo>
                      <a:pt x="2918" y="1125"/>
                    </a:lnTo>
                    <a:lnTo>
                      <a:pt x="2913" y="1131"/>
                    </a:lnTo>
                    <a:lnTo>
                      <a:pt x="2903" y="1153"/>
                    </a:lnTo>
                    <a:lnTo>
                      <a:pt x="2900" y="1151"/>
                    </a:lnTo>
                    <a:lnTo>
                      <a:pt x="2888" y="1164"/>
                    </a:lnTo>
                    <a:lnTo>
                      <a:pt x="2871" y="1174"/>
                    </a:lnTo>
                    <a:lnTo>
                      <a:pt x="2850" y="1169"/>
                    </a:lnTo>
                    <a:lnTo>
                      <a:pt x="2847" y="1177"/>
                    </a:lnTo>
                    <a:lnTo>
                      <a:pt x="2827" y="1162"/>
                    </a:lnTo>
                    <a:lnTo>
                      <a:pt x="2826" y="1166"/>
                    </a:lnTo>
                    <a:lnTo>
                      <a:pt x="2826" y="1170"/>
                    </a:lnTo>
                    <a:lnTo>
                      <a:pt x="2820" y="1159"/>
                    </a:lnTo>
                    <a:lnTo>
                      <a:pt x="2816" y="1162"/>
                    </a:lnTo>
                    <a:lnTo>
                      <a:pt x="2809" y="1156"/>
                    </a:lnTo>
                    <a:lnTo>
                      <a:pt x="2804" y="1155"/>
                    </a:lnTo>
                    <a:lnTo>
                      <a:pt x="2806" y="1162"/>
                    </a:lnTo>
                    <a:lnTo>
                      <a:pt x="2806" y="1170"/>
                    </a:lnTo>
                    <a:lnTo>
                      <a:pt x="2809" y="1180"/>
                    </a:lnTo>
                    <a:lnTo>
                      <a:pt x="2809" y="1182"/>
                    </a:lnTo>
                    <a:lnTo>
                      <a:pt x="2804" y="1182"/>
                    </a:lnTo>
                    <a:lnTo>
                      <a:pt x="2796" y="1178"/>
                    </a:lnTo>
                    <a:lnTo>
                      <a:pt x="2795" y="1189"/>
                    </a:lnTo>
                    <a:lnTo>
                      <a:pt x="2800" y="1196"/>
                    </a:lnTo>
                    <a:lnTo>
                      <a:pt x="2796" y="1201"/>
                    </a:lnTo>
                    <a:lnTo>
                      <a:pt x="2793" y="1215"/>
                    </a:lnTo>
                    <a:lnTo>
                      <a:pt x="2788" y="1222"/>
                    </a:lnTo>
                    <a:lnTo>
                      <a:pt x="2780" y="1222"/>
                    </a:lnTo>
                    <a:lnTo>
                      <a:pt x="2778" y="1229"/>
                    </a:lnTo>
                    <a:lnTo>
                      <a:pt x="2773" y="1231"/>
                    </a:lnTo>
                    <a:lnTo>
                      <a:pt x="2767" y="1228"/>
                    </a:lnTo>
                    <a:lnTo>
                      <a:pt x="2763" y="1237"/>
                    </a:lnTo>
                    <a:lnTo>
                      <a:pt x="2758" y="1229"/>
                    </a:lnTo>
                    <a:lnTo>
                      <a:pt x="2752" y="1227"/>
                    </a:lnTo>
                    <a:lnTo>
                      <a:pt x="2746" y="1221"/>
                    </a:lnTo>
                    <a:lnTo>
                      <a:pt x="2734" y="1216"/>
                    </a:lnTo>
                    <a:lnTo>
                      <a:pt x="2721" y="1205"/>
                    </a:lnTo>
                    <a:lnTo>
                      <a:pt x="2716" y="1209"/>
                    </a:lnTo>
                    <a:lnTo>
                      <a:pt x="2714" y="1195"/>
                    </a:lnTo>
                    <a:lnTo>
                      <a:pt x="2707" y="1204"/>
                    </a:lnTo>
                    <a:lnTo>
                      <a:pt x="2697" y="1205"/>
                    </a:lnTo>
                    <a:lnTo>
                      <a:pt x="2692" y="1200"/>
                    </a:lnTo>
                    <a:lnTo>
                      <a:pt x="2688" y="1204"/>
                    </a:lnTo>
                    <a:lnTo>
                      <a:pt x="2678" y="1204"/>
                    </a:lnTo>
                    <a:lnTo>
                      <a:pt x="2658" y="1195"/>
                    </a:lnTo>
                    <a:lnTo>
                      <a:pt x="2654" y="1189"/>
                    </a:lnTo>
                    <a:lnTo>
                      <a:pt x="2608" y="1167"/>
                    </a:lnTo>
                    <a:lnTo>
                      <a:pt x="2606" y="1170"/>
                    </a:lnTo>
                    <a:lnTo>
                      <a:pt x="2600" y="1182"/>
                    </a:lnTo>
                    <a:lnTo>
                      <a:pt x="2602" y="1189"/>
                    </a:lnTo>
                    <a:lnTo>
                      <a:pt x="2611" y="1195"/>
                    </a:lnTo>
                    <a:lnTo>
                      <a:pt x="2618" y="1191"/>
                    </a:lnTo>
                    <a:lnTo>
                      <a:pt x="2617" y="1186"/>
                    </a:lnTo>
                    <a:lnTo>
                      <a:pt x="2617" y="1180"/>
                    </a:lnTo>
                    <a:lnTo>
                      <a:pt x="2626" y="1189"/>
                    </a:lnTo>
                    <a:lnTo>
                      <a:pt x="2642" y="1194"/>
                    </a:lnTo>
                    <a:lnTo>
                      <a:pt x="2654" y="1200"/>
                    </a:lnTo>
                    <a:lnTo>
                      <a:pt x="2656" y="1205"/>
                    </a:lnTo>
                    <a:lnTo>
                      <a:pt x="2656" y="1211"/>
                    </a:lnTo>
                    <a:lnTo>
                      <a:pt x="2662" y="1202"/>
                    </a:lnTo>
                    <a:lnTo>
                      <a:pt x="2682" y="1209"/>
                    </a:lnTo>
                    <a:lnTo>
                      <a:pt x="2683" y="1215"/>
                    </a:lnTo>
                    <a:lnTo>
                      <a:pt x="2676" y="1220"/>
                    </a:lnTo>
                    <a:lnTo>
                      <a:pt x="2672" y="1227"/>
                    </a:lnTo>
                    <a:lnTo>
                      <a:pt x="2678" y="1228"/>
                    </a:lnTo>
                    <a:lnTo>
                      <a:pt x="2682" y="1220"/>
                    </a:lnTo>
                    <a:lnTo>
                      <a:pt x="2689" y="1213"/>
                    </a:lnTo>
                    <a:lnTo>
                      <a:pt x="2701" y="1211"/>
                    </a:lnTo>
                    <a:lnTo>
                      <a:pt x="2709" y="1215"/>
                    </a:lnTo>
                    <a:lnTo>
                      <a:pt x="2712" y="1222"/>
                    </a:lnTo>
                    <a:lnTo>
                      <a:pt x="2724" y="1233"/>
                    </a:lnTo>
                    <a:lnTo>
                      <a:pt x="2737" y="1237"/>
                    </a:lnTo>
                    <a:lnTo>
                      <a:pt x="2740" y="1242"/>
                    </a:lnTo>
                    <a:lnTo>
                      <a:pt x="2748" y="1238"/>
                    </a:lnTo>
                    <a:lnTo>
                      <a:pt x="2751" y="1243"/>
                    </a:lnTo>
                    <a:lnTo>
                      <a:pt x="2750" y="1248"/>
                    </a:lnTo>
                    <a:lnTo>
                      <a:pt x="2758" y="1258"/>
                    </a:lnTo>
                    <a:lnTo>
                      <a:pt x="2759" y="1264"/>
                    </a:lnTo>
                    <a:lnTo>
                      <a:pt x="2764" y="1287"/>
                    </a:lnTo>
                    <a:lnTo>
                      <a:pt x="2763" y="1298"/>
                    </a:lnTo>
                    <a:lnTo>
                      <a:pt x="2761" y="1304"/>
                    </a:lnTo>
                    <a:lnTo>
                      <a:pt x="2756" y="1311"/>
                    </a:lnTo>
                    <a:lnTo>
                      <a:pt x="2734" y="1311"/>
                    </a:lnTo>
                    <a:lnTo>
                      <a:pt x="2726" y="1318"/>
                    </a:lnTo>
                    <a:lnTo>
                      <a:pt x="2719" y="1322"/>
                    </a:lnTo>
                    <a:lnTo>
                      <a:pt x="2708" y="1323"/>
                    </a:lnTo>
                    <a:lnTo>
                      <a:pt x="2685" y="1320"/>
                    </a:lnTo>
                    <a:lnTo>
                      <a:pt x="2676" y="1323"/>
                    </a:lnTo>
                    <a:lnTo>
                      <a:pt x="2665" y="1319"/>
                    </a:lnTo>
                    <a:lnTo>
                      <a:pt x="2661" y="1326"/>
                    </a:lnTo>
                    <a:lnTo>
                      <a:pt x="2670" y="1341"/>
                    </a:lnTo>
                    <a:lnTo>
                      <a:pt x="2686" y="1340"/>
                    </a:lnTo>
                    <a:lnTo>
                      <a:pt x="2688" y="1347"/>
                    </a:lnTo>
                    <a:lnTo>
                      <a:pt x="2676" y="1351"/>
                    </a:lnTo>
                    <a:lnTo>
                      <a:pt x="2667" y="1347"/>
                    </a:lnTo>
                    <a:lnTo>
                      <a:pt x="2655" y="1349"/>
                    </a:lnTo>
                    <a:lnTo>
                      <a:pt x="2651" y="1368"/>
                    </a:lnTo>
                    <a:lnTo>
                      <a:pt x="2651" y="1379"/>
                    </a:lnTo>
                    <a:lnTo>
                      <a:pt x="2656" y="1410"/>
                    </a:lnTo>
                    <a:lnTo>
                      <a:pt x="2639" y="1390"/>
                    </a:lnTo>
                    <a:lnTo>
                      <a:pt x="2633" y="1393"/>
                    </a:lnTo>
                    <a:lnTo>
                      <a:pt x="2634" y="1400"/>
                    </a:lnTo>
                    <a:lnTo>
                      <a:pt x="2626" y="1406"/>
                    </a:lnTo>
                    <a:lnTo>
                      <a:pt x="2626" y="1414"/>
                    </a:lnTo>
                    <a:lnTo>
                      <a:pt x="2622" y="1421"/>
                    </a:lnTo>
                    <a:lnTo>
                      <a:pt x="2621" y="1426"/>
                    </a:lnTo>
                    <a:lnTo>
                      <a:pt x="2605" y="1426"/>
                    </a:lnTo>
                    <a:lnTo>
                      <a:pt x="2608" y="1437"/>
                    </a:lnTo>
                    <a:lnTo>
                      <a:pt x="2613" y="1441"/>
                    </a:lnTo>
                    <a:lnTo>
                      <a:pt x="2603" y="1459"/>
                    </a:lnTo>
                    <a:lnTo>
                      <a:pt x="2581" y="1475"/>
                    </a:lnTo>
                    <a:lnTo>
                      <a:pt x="2575" y="1482"/>
                    </a:lnTo>
                    <a:lnTo>
                      <a:pt x="2551" y="1484"/>
                    </a:lnTo>
                    <a:lnTo>
                      <a:pt x="2546" y="1489"/>
                    </a:lnTo>
                    <a:lnTo>
                      <a:pt x="2568" y="1506"/>
                    </a:lnTo>
                    <a:lnTo>
                      <a:pt x="2568" y="1512"/>
                    </a:lnTo>
                    <a:lnTo>
                      <a:pt x="2565" y="1524"/>
                    </a:lnTo>
                    <a:lnTo>
                      <a:pt x="2563" y="1538"/>
                    </a:lnTo>
                    <a:lnTo>
                      <a:pt x="2560" y="1544"/>
                    </a:lnTo>
                    <a:lnTo>
                      <a:pt x="2549" y="1548"/>
                    </a:lnTo>
                    <a:lnTo>
                      <a:pt x="2551" y="1573"/>
                    </a:lnTo>
                    <a:lnTo>
                      <a:pt x="2547" y="1583"/>
                    </a:lnTo>
                    <a:lnTo>
                      <a:pt x="2540" y="1584"/>
                    </a:lnTo>
                    <a:lnTo>
                      <a:pt x="2537" y="1589"/>
                    </a:lnTo>
                    <a:lnTo>
                      <a:pt x="2541" y="1605"/>
                    </a:lnTo>
                    <a:lnTo>
                      <a:pt x="2538" y="1632"/>
                    </a:lnTo>
                    <a:lnTo>
                      <a:pt x="2537" y="1642"/>
                    </a:lnTo>
                    <a:lnTo>
                      <a:pt x="2533" y="1675"/>
                    </a:lnTo>
                    <a:lnTo>
                      <a:pt x="2533" y="1702"/>
                    </a:lnTo>
                    <a:lnTo>
                      <a:pt x="2535" y="1718"/>
                    </a:lnTo>
                    <a:lnTo>
                      <a:pt x="2535" y="1729"/>
                    </a:lnTo>
                    <a:lnTo>
                      <a:pt x="2525" y="1747"/>
                    </a:lnTo>
                    <a:lnTo>
                      <a:pt x="2533" y="1749"/>
                    </a:lnTo>
                    <a:lnTo>
                      <a:pt x="2537" y="1758"/>
                    </a:lnTo>
                    <a:lnTo>
                      <a:pt x="2545" y="1770"/>
                    </a:lnTo>
                    <a:lnTo>
                      <a:pt x="2551" y="1776"/>
                    </a:lnTo>
                    <a:lnTo>
                      <a:pt x="2552" y="1776"/>
                    </a:lnTo>
                    <a:lnTo>
                      <a:pt x="2558" y="1772"/>
                    </a:lnTo>
                    <a:lnTo>
                      <a:pt x="2559" y="1779"/>
                    </a:lnTo>
                    <a:lnTo>
                      <a:pt x="2560" y="1802"/>
                    </a:lnTo>
                    <a:lnTo>
                      <a:pt x="2564" y="1797"/>
                    </a:lnTo>
                    <a:lnTo>
                      <a:pt x="2564" y="1775"/>
                    </a:lnTo>
                    <a:lnTo>
                      <a:pt x="2568" y="1772"/>
                    </a:lnTo>
                    <a:lnTo>
                      <a:pt x="2596" y="1772"/>
                    </a:lnTo>
                    <a:lnTo>
                      <a:pt x="2601" y="1776"/>
                    </a:lnTo>
                    <a:lnTo>
                      <a:pt x="2608" y="1776"/>
                    </a:lnTo>
                    <a:lnTo>
                      <a:pt x="2613" y="1774"/>
                    </a:lnTo>
                    <a:lnTo>
                      <a:pt x="2622" y="1779"/>
                    </a:lnTo>
                    <a:lnTo>
                      <a:pt x="2624" y="1785"/>
                    </a:lnTo>
                    <a:lnTo>
                      <a:pt x="2628" y="1812"/>
                    </a:lnTo>
                    <a:lnTo>
                      <a:pt x="2646" y="1856"/>
                    </a:lnTo>
                    <a:lnTo>
                      <a:pt x="2646" y="1876"/>
                    </a:lnTo>
                    <a:lnTo>
                      <a:pt x="2648" y="1890"/>
                    </a:lnTo>
                    <a:lnTo>
                      <a:pt x="2660" y="1909"/>
                    </a:lnTo>
                    <a:lnTo>
                      <a:pt x="2662" y="1936"/>
                    </a:lnTo>
                    <a:lnTo>
                      <a:pt x="2661" y="1944"/>
                    </a:lnTo>
                    <a:lnTo>
                      <a:pt x="2658" y="1953"/>
                    </a:lnTo>
                    <a:lnTo>
                      <a:pt x="2650" y="1959"/>
                    </a:lnTo>
                    <a:lnTo>
                      <a:pt x="2644" y="1964"/>
                    </a:lnTo>
                    <a:lnTo>
                      <a:pt x="2645" y="1966"/>
                    </a:lnTo>
                    <a:lnTo>
                      <a:pt x="2666" y="1955"/>
                    </a:lnTo>
                    <a:lnTo>
                      <a:pt x="2666" y="1964"/>
                    </a:lnTo>
                    <a:lnTo>
                      <a:pt x="2670" y="1964"/>
                    </a:lnTo>
                    <a:lnTo>
                      <a:pt x="2686" y="1952"/>
                    </a:lnTo>
                    <a:lnTo>
                      <a:pt x="2734" y="1930"/>
                    </a:lnTo>
                    <a:lnTo>
                      <a:pt x="2756" y="1936"/>
                    </a:lnTo>
                    <a:lnTo>
                      <a:pt x="2762" y="1942"/>
                    </a:lnTo>
                    <a:lnTo>
                      <a:pt x="2774" y="1948"/>
                    </a:lnTo>
                    <a:lnTo>
                      <a:pt x="2779" y="1957"/>
                    </a:lnTo>
                    <a:lnTo>
                      <a:pt x="2796" y="1964"/>
                    </a:lnTo>
                    <a:lnTo>
                      <a:pt x="2821" y="1976"/>
                    </a:lnTo>
                    <a:lnTo>
                      <a:pt x="2842" y="1977"/>
                    </a:lnTo>
                    <a:lnTo>
                      <a:pt x="2847" y="1980"/>
                    </a:lnTo>
                    <a:lnTo>
                      <a:pt x="2885" y="2006"/>
                    </a:lnTo>
                    <a:lnTo>
                      <a:pt x="2900" y="2012"/>
                    </a:lnTo>
                    <a:lnTo>
                      <a:pt x="2920" y="2043"/>
                    </a:lnTo>
                    <a:lnTo>
                      <a:pt x="2924" y="2049"/>
                    </a:lnTo>
                    <a:lnTo>
                      <a:pt x="2923" y="2056"/>
                    </a:lnTo>
                    <a:lnTo>
                      <a:pt x="2929" y="2061"/>
                    </a:lnTo>
                    <a:lnTo>
                      <a:pt x="2934" y="2057"/>
                    </a:lnTo>
                    <a:lnTo>
                      <a:pt x="2939" y="2060"/>
                    </a:lnTo>
                    <a:lnTo>
                      <a:pt x="2943" y="2065"/>
                    </a:lnTo>
                    <a:lnTo>
                      <a:pt x="2950" y="2066"/>
                    </a:lnTo>
                    <a:lnTo>
                      <a:pt x="2958" y="2065"/>
                    </a:lnTo>
                    <a:lnTo>
                      <a:pt x="2966" y="2066"/>
                    </a:lnTo>
                    <a:lnTo>
                      <a:pt x="2978" y="2076"/>
                    </a:lnTo>
                    <a:lnTo>
                      <a:pt x="3020" y="2089"/>
                    </a:lnTo>
                    <a:lnTo>
                      <a:pt x="3032" y="2099"/>
                    </a:lnTo>
                    <a:lnTo>
                      <a:pt x="3035" y="2106"/>
                    </a:lnTo>
                    <a:lnTo>
                      <a:pt x="3051" y="2116"/>
                    </a:lnTo>
                    <a:lnTo>
                      <a:pt x="3052" y="2122"/>
                    </a:lnTo>
                    <a:lnTo>
                      <a:pt x="3046" y="2137"/>
                    </a:lnTo>
                    <a:lnTo>
                      <a:pt x="3042" y="2149"/>
                    </a:lnTo>
                    <a:lnTo>
                      <a:pt x="3033" y="2169"/>
                    </a:lnTo>
                    <a:lnTo>
                      <a:pt x="3046" y="2148"/>
                    </a:lnTo>
                    <a:lnTo>
                      <a:pt x="3051" y="2136"/>
                    </a:lnTo>
                    <a:lnTo>
                      <a:pt x="3056" y="2127"/>
                    </a:lnTo>
                    <a:lnTo>
                      <a:pt x="3112" y="2126"/>
                    </a:lnTo>
                    <a:lnTo>
                      <a:pt x="3139" y="2132"/>
                    </a:lnTo>
                    <a:lnTo>
                      <a:pt x="3160" y="2130"/>
                    </a:lnTo>
                    <a:lnTo>
                      <a:pt x="3166" y="2131"/>
                    </a:lnTo>
                    <a:lnTo>
                      <a:pt x="3171" y="2127"/>
                    </a:lnTo>
                    <a:lnTo>
                      <a:pt x="3182" y="2130"/>
                    </a:lnTo>
                    <a:lnTo>
                      <a:pt x="3185" y="2137"/>
                    </a:lnTo>
                    <a:lnTo>
                      <a:pt x="3193" y="2136"/>
                    </a:lnTo>
                    <a:lnTo>
                      <a:pt x="3203" y="2140"/>
                    </a:lnTo>
                    <a:lnTo>
                      <a:pt x="3210" y="2145"/>
                    </a:lnTo>
                    <a:lnTo>
                      <a:pt x="3216" y="2141"/>
                    </a:lnTo>
                    <a:lnTo>
                      <a:pt x="3221" y="2165"/>
                    </a:lnTo>
                    <a:lnTo>
                      <a:pt x="3219" y="2199"/>
                    </a:lnTo>
                    <a:lnTo>
                      <a:pt x="3214" y="2217"/>
                    </a:lnTo>
                    <a:lnTo>
                      <a:pt x="3213" y="2235"/>
                    </a:lnTo>
                    <a:lnTo>
                      <a:pt x="3219" y="2246"/>
                    </a:lnTo>
                    <a:lnTo>
                      <a:pt x="3221" y="2258"/>
                    </a:lnTo>
                    <a:lnTo>
                      <a:pt x="3221" y="2281"/>
                    </a:lnTo>
                    <a:lnTo>
                      <a:pt x="3225" y="2314"/>
                    </a:lnTo>
                    <a:lnTo>
                      <a:pt x="3219" y="2321"/>
                    </a:lnTo>
                    <a:lnTo>
                      <a:pt x="3219" y="2341"/>
                    </a:lnTo>
                    <a:lnTo>
                      <a:pt x="3223" y="2348"/>
                    </a:lnTo>
                    <a:lnTo>
                      <a:pt x="3228" y="2352"/>
                    </a:lnTo>
                    <a:lnTo>
                      <a:pt x="3230" y="2358"/>
                    </a:lnTo>
                    <a:lnTo>
                      <a:pt x="3239" y="2369"/>
                    </a:lnTo>
                    <a:lnTo>
                      <a:pt x="3247" y="2373"/>
                    </a:lnTo>
                    <a:lnTo>
                      <a:pt x="3255" y="2382"/>
                    </a:lnTo>
                    <a:lnTo>
                      <a:pt x="3259" y="2393"/>
                    </a:lnTo>
                    <a:lnTo>
                      <a:pt x="3267" y="2402"/>
                    </a:lnTo>
                    <a:lnTo>
                      <a:pt x="3267" y="2405"/>
                    </a:lnTo>
                    <a:lnTo>
                      <a:pt x="3253" y="2406"/>
                    </a:lnTo>
                    <a:lnTo>
                      <a:pt x="3234" y="2418"/>
                    </a:lnTo>
                    <a:lnTo>
                      <a:pt x="3229" y="2423"/>
                    </a:lnTo>
                    <a:lnTo>
                      <a:pt x="3229" y="2425"/>
                    </a:lnTo>
                    <a:lnTo>
                      <a:pt x="3262" y="2416"/>
                    </a:lnTo>
                    <a:lnTo>
                      <a:pt x="3272" y="2417"/>
                    </a:lnTo>
                    <a:lnTo>
                      <a:pt x="3279" y="2421"/>
                    </a:lnTo>
                    <a:lnTo>
                      <a:pt x="3307" y="2450"/>
                    </a:lnTo>
                    <a:lnTo>
                      <a:pt x="3312" y="2459"/>
                    </a:lnTo>
                    <a:lnTo>
                      <a:pt x="3317" y="2477"/>
                    </a:lnTo>
                    <a:lnTo>
                      <a:pt x="3314" y="2486"/>
                    </a:lnTo>
                    <a:lnTo>
                      <a:pt x="3289" y="2514"/>
                    </a:lnTo>
                    <a:lnTo>
                      <a:pt x="3314" y="2495"/>
                    </a:lnTo>
                    <a:lnTo>
                      <a:pt x="3318" y="2488"/>
                    </a:lnTo>
                    <a:lnTo>
                      <a:pt x="3323" y="2488"/>
                    </a:lnTo>
                    <a:lnTo>
                      <a:pt x="3337" y="2500"/>
                    </a:lnTo>
                    <a:lnTo>
                      <a:pt x="3344" y="2501"/>
                    </a:lnTo>
                    <a:lnTo>
                      <a:pt x="3359" y="2512"/>
                    </a:lnTo>
                    <a:lnTo>
                      <a:pt x="3363" y="2509"/>
                    </a:lnTo>
                    <a:lnTo>
                      <a:pt x="3360" y="2482"/>
                    </a:lnTo>
                    <a:lnTo>
                      <a:pt x="3363" y="2476"/>
                    </a:lnTo>
                    <a:lnTo>
                      <a:pt x="3370" y="2476"/>
                    </a:lnTo>
                    <a:lnTo>
                      <a:pt x="3370" y="2470"/>
                    </a:lnTo>
                    <a:lnTo>
                      <a:pt x="3371" y="2464"/>
                    </a:lnTo>
                    <a:lnTo>
                      <a:pt x="3379" y="2461"/>
                    </a:lnTo>
                    <a:lnTo>
                      <a:pt x="3386" y="2461"/>
                    </a:lnTo>
                    <a:lnTo>
                      <a:pt x="3386" y="2466"/>
                    </a:lnTo>
                    <a:lnTo>
                      <a:pt x="3399" y="2475"/>
                    </a:lnTo>
                    <a:lnTo>
                      <a:pt x="3402" y="2495"/>
                    </a:lnTo>
                    <a:lnTo>
                      <a:pt x="3408" y="2493"/>
                    </a:lnTo>
                    <a:lnTo>
                      <a:pt x="3415" y="2487"/>
                    </a:lnTo>
                    <a:lnTo>
                      <a:pt x="3415" y="2481"/>
                    </a:lnTo>
                    <a:lnTo>
                      <a:pt x="3419" y="2477"/>
                    </a:lnTo>
                    <a:lnTo>
                      <a:pt x="3420" y="2470"/>
                    </a:lnTo>
                    <a:lnTo>
                      <a:pt x="3412" y="2468"/>
                    </a:lnTo>
                    <a:lnTo>
                      <a:pt x="3401" y="2450"/>
                    </a:lnTo>
                    <a:lnTo>
                      <a:pt x="3399" y="2443"/>
                    </a:lnTo>
                    <a:lnTo>
                      <a:pt x="3412" y="2442"/>
                    </a:lnTo>
                    <a:lnTo>
                      <a:pt x="3412" y="2437"/>
                    </a:lnTo>
                    <a:lnTo>
                      <a:pt x="3420" y="2432"/>
                    </a:lnTo>
                    <a:lnTo>
                      <a:pt x="3424" y="2421"/>
                    </a:lnTo>
                    <a:lnTo>
                      <a:pt x="3429" y="2415"/>
                    </a:lnTo>
                    <a:lnTo>
                      <a:pt x="3435" y="2410"/>
                    </a:lnTo>
                    <a:lnTo>
                      <a:pt x="3454" y="2411"/>
                    </a:lnTo>
                    <a:lnTo>
                      <a:pt x="3460" y="2407"/>
                    </a:lnTo>
                    <a:lnTo>
                      <a:pt x="3460" y="2405"/>
                    </a:lnTo>
                    <a:lnTo>
                      <a:pt x="3444" y="2407"/>
                    </a:lnTo>
                    <a:lnTo>
                      <a:pt x="3436" y="2406"/>
                    </a:lnTo>
                    <a:lnTo>
                      <a:pt x="3429" y="2400"/>
                    </a:lnTo>
                    <a:lnTo>
                      <a:pt x="3427" y="2391"/>
                    </a:lnTo>
                    <a:lnTo>
                      <a:pt x="3424" y="2387"/>
                    </a:lnTo>
                    <a:lnTo>
                      <a:pt x="3417" y="2383"/>
                    </a:lnTo>
                    <a:lnTo>
                      <a:pt x="3411" y="2364"/>
                    </a:lnTo>
                    <a:lnTo>
                      <a:pt x="3414" y="2361"/>
                    </a:lnTo>
                    <a:lnTo>
                      <a:pt x="3415" y="2356"/>
                    </a:lnTo>
                    <a:lnTo>
                      <a:pt x="3411" y="2353"/>
                    </a:lnTo>
                    <a:lnTo>
                      <a:pt x="3407" y="2309"/>
                    </a:lnTo>
                    <a:lnTo>
                      <a:pt x="3404" y="2299"/>
                    </a:lnTo>
                    <a:lnTo>
                      <a:pt x="3403" y="2274"/>
                    </a:lnTo>
                    <a:lnTo>
                      <a:pt x="3404" y="2264"/>
                    </a:lnTo>
                    <a:lnTo>
                      <a:pt x="3402" y="2251"/>
                    </a:lnTo>
                    <a:lnTo>
                      <a:pt x="3399" y="2242"/>
                    </a:lnTo>
                    <a:lnTo>
                      <a:pt x="3391" y="2232"/>
                    </a:lnTo>
                    <a:lnTo>
                      <a:pt x="3379" y="2206"/>
                    </a:lnTo>
                    <a:lnTo>
                      <a:pt x="3374" y="2200"/>
                    </a:lnTo>
                    <a:lnTo>
                      <a:pt x="3366" y="2197"/>
                    </a:lnTo>
                    <a:lnTo>
                      <a:pt x="3361" y="2195"/>
                    </a:lnTo>
                    <a:lnTo>
                      <a:pt x="3380" y="2186"/>
                    </a:lnTo>
                    <a:lnTo>
                      <a:pt x="3407" y="2169"/>
                    </a:lnTo>
                    <a:lnTo>
                      <a:pt x="3422" y="2162"/>
                    </a:lnTo>
                    <a:lnTo>
                      <a:pt x="3449" y="2140"/>
                    </a:lnTo>
                    <a:lnTo>
                      <a:pt x="3461" y="2132"/>
                    </a:lnTo>
                    <a:lnTo>
                      <a:pt x="3476" y="2119"/>
                    </a:lnTo>
                    <a:lnTo>
                      <a:pt x="3489" y="2104"/>
                    </a:lnTo>
                    <a:lnTo>
                      <a:pt x="3476" y="2114"/>
                    </a:lnTo>
                    <a:lnTo>
                      <a:pt x="3492" y="2092"/>
                    </a:lnTo>
                    <a:lnTo>
                      <a:pt x="3513" y="2055"/>
                    </a:lnTo>
                    <a:lnTo>
                      <a:pt x="3519" y="2041"/>
                    </a:lnTo>
                    <a:lnTo>
                      <a:pt x="3524" y="2036"/>
                    </a:lnTo>
                    <a:lnTo>
                      <a:pt x="3532" y="2038"/>
                    </a:lnTo>
                    <a:lnTo>
                      <a:pt x="3541" y="2045"/>
                    </a:lnTo>
                    <a:lnTo>
                      <a:pt x="3551" y="2040"/>
                    </a:lnTo>
                    <a:lnTo>
                      <a:pt x="3554" y="2032"/>
                    </a:lnTo>
                    <a:lnTo>
                      <a:pt x="3548" y="2030"/>
                    </a:lnTo>
                    <a:lnTo>
                      <a:pt x="3543" y="2007"/>
                    </a:lnTo>
                    <a:lnTo>
                      <a:pt x="3540" y="2001"/>
                    </a:lnTo>
                    <a:lnTo>
                      <a:pt x="3531" y="2022"/>
                    </a:lnTo>
                    <a:lnTo>
                      <a:pt x="3527" y="2030"/>
                    </a:lnTo>
                    <a:lnTo>
                      <a:pt x="3525" y="2027"/>
                    </a:lnTo>
                    <a:lnTo>
                      <a:pt x="3524" y="2005"/>
                    </a:lnTo>
                    <a:lnTo>
                      <a:pt x="3521" y="1980"/>
                    </a:lnTo>
                    <a:lnTo>
                      <a:pt x="3517" y="1959"/>
                    </a:lnTo>
                    <a:lnTo>
                      <a:pt x="3514" y="1953"/>
                    </a:lnTo>
                    <a:lnTo>
                      <a:pt x="3511" y="1947"/>
                    </a:lnTo>
                    <a:lnTo>
                      <a:pt x="3510" y="1927"/>
                    </a:lnTo>
                    <a:lnTo>
                      <a:pt x="3500" y="1892"/>
                    </a:lnTo>
                    <a:lnTo>
                      <a:pt x="3492" y="1861"/>
                    </a:lnTo>
                    <a:lnTo>
                      <a:pt x="3490" y="1849"/>
                    </a:lnTo>
                    <a:lnTo>
                      <a:pt x="3483" y="1835"/>
                    </a:lnTo>
                    <a:lnTo>
                      <a:pt x="3483" y="1829"/>
                    </a:lnTo>
                    <a:lnTo>
                      <a:pt x="3482" y="1825"/>
                    </a:lnTo>
                    <a:lnTo>
                      <a:pt x="3472" y="1826"/>
                    </a:lnTo>
                    <a:lnTo>
                      <a:pt x="3454" y="1815"/>
                    </a:lnTo>
                    <a:lnTo>
                      <a:pt x="3449" y="1809"/>
                    </a:lnTo>
                    <a:lnTo>
                      <a:pt x="3428" y="1793"/>
                    </a:lnTo>
                    <a:lnTo>
                      <a:pt x="3413" y="1777"/>
                    </a:lnTo>
                    <a:lnTo>
                      <a:pt x="3411" y="1771"/>
                    </a:lnTo>
                    <a:lnTo>
                      <a:pt x="3414" y="1767"/>
                    </a:lnTo>
                    <a:lnTo>
                      <a:pt x="3412" y="1760"/>
                    </a:lnTo>
                    <a:lnTo>
                      <a:pt x="3411" y="1749"/>
                    </a:lnTo>
                    <a:lnTo>
                      <a:pt x="3413" y="1740"/>
                    </a:lnTo>
                    <a:lnTo>
                      <a:pt x="3419" y="1739"/>
                    </a:lnTo>
                    <a:lnTo>
                      <a:pt x="3433" y="1729"/>
                    </a:lnTo>
                    <a:lnTo>
                      <a:pt x="3451" y="1729"/>
                    </a:lnTo>
                    <a:lnTo>
                      <a:pt x="3455" y="1723"/>
                    </a:lnTo>
                    <a:lnTo>
                      <a:pt x="3471" y="1722"/>
                    </a:lnTo>
                    <a:lnTo>
                      <a:pt x="3471" y="1708"/>
                    </a:lnTo>
                    <a:lnTo>
                      <a:pt x="3465" y="1705"/>
                    </a:lnTo>
                    <a:lnTo>
                      <a:pt x="3465" y="1695"/>
                    </a:lnTo>
                    <a:lnTo>
                      <a:pt x="3470" y="1683"/>
                    </a:lnTo>
                    <a:lnTo>
                      <a:pt x="3483" y="1688"/>
                    </a:lnTo>
                    <a:lnTo>
                      <a:pt x="3487" y="1691"/>
                    </a:lnTo>
                    <a:lnTo>
                      <a:pt x="3508" y="1686"/>
                    </a:lnTo>
                    <a:lnTo>
                      <a:pt x="3492" y="1681"/>
                    </a:lnTo>
                    <a:lnTo>
                      <a:pt x="3487" y="1675"/>
                    </a:lnTo>
                    <a:lnTo>
                      <a:pt x="3487" y="1664"/>
                    </a:lnTo>
                    <a:lnTo>
                      <a:pt x="3489" y="1658"/>
                    </a:lnTo>
                    <a:lnTo>
                      <a:pt x="3493" y="1658"/>
                    </a:lnTo>
                    <a:lnTo>
                      <a:pt x="3500" y="1643"/>
                    </a:lnTo>
                    <a:lnTo>
                      <a:pt x="3493" y="1648"/>
                    </a:lnTo>
                    <a:lnTo>
                      <a:pt x="3471" y="1645"/>
                    </a:lnTo>
                    <a:lnTo>
                      <a:pt x="3471" y="1635"/>
                    </a:lnTo>
                    <a:lnTo>
                      <a:pt x="3476" y="1637"/>
                    </a:lnTo>
                    <a:lnTo>
                      <a:pt x="3482" y="1634"/>
                    </a:lnTo>
                    <a:lnTo>
                      <a:pt x="3483" y="1625"/>
                    </a:lnTo>
                    <a:lnTo>
                      <a:pt x="3477" y="1616"/>
                    </a:lnTo>
                    <a:lnTo>
                      <a:pt x="3476" y="1615"/>
                    </a:lnTo>
                    <a:lnTo>
                      <a:pt x="3467" y="1597"/>
                    </a:lnTo>
                    <a:lnTo>
                      <a:pt x="3472" y="1578"/>
                    </a:lnTo>
                    <a:lnTo>
                      <a:pt x="3466" y="1576"/>
                    </a:lnTo>
                    <a:lnTo>
                      <a:pt x="3465" y="1568"/>
                    </a:lnTo>
                    <a:lnTo>
                      <a:pt x="3483" y="1562"/>
                    </a:lnTo>
                    <a:lnTo>
                      <a:pt x="3483" y="1561"/>
                    </a:lnTo>
                    <a:lnTo>
                      <a:pt x="3473" y="1561"/>
                    </a:lnTo>
                    <a:lnTo>
                      <a:pt x="3468" y="1556"/>
                    </a:lnTo>
                    <a:lnTo>
                      <a:pt x="3460" y="1561"/>
                    </a:lnTo>
                    <a:lnTo>
                      <a:pt x="3452" y="1559"/>
                    </a:lnTo>
                    <a:lnTo>
                      <a:pt x="3445" y="1550"/>
                    </a:lnTo>
                    <a:lnTo>
                      <a:pt x="3445" y="1539"/>
                    </a:lnTo>
                    <a:lnTo>
                      <a:pt x="3456" y="1523"/>
                    </a:lnTo>
                    <a:lnTo>
                      <a:pt x="3461" y="1505"/>
                    </a:lnTo>
                    <a:lnTo>
                      <a:pt x="3467" y="1500"/>
                    </a:lnTo>
                    <a:lnTo>
                      <a:pt x="3467" y="1486"/>
                    </a:lnTo>
                    <a:lnTo>
                      <a:pt x="3471" y="1485"/>
                    </a:lnTo>
                    <a:lnTo>
                      <a:pt x="3476" y="1478"/>
                    </a:lnTo>
                    <a:lnTo>
                      <a:pt x="3476" y="1468"/>
                    </a:lnTo>
                    <a:lnTo>
                      <a:pt x="3483" y="1465"/>
                    </a:lnTo>
                    <a:lnTo>
                      <a:pt x="3485" y="1447"/>
                    </a:lnTo>
                    <a:lnTo>
                      <a:pt x="3481" y="1454"/>
                    </a:lnTo>
                    <a:lnTo>
                      <a:pt x="3472" y="1457"/>
                    </a:lnTo>
                    <a:lnTo>
                      <a:pt x="3466" y="1452"/>
                    </a:lnTo>
                    <a:lnTo>
                      <a:pt x="3458" y="1449"/>
                    </a:lnTo>
                    <a:lnTo>
                      <a:pt x="3449" y="1441"/>
                    </a:lnTo>
                    <a:lnTo>
                      <a:pt x="3447" y="1428"/>
                    </a:lnTo>
                    <a:lnTo>
                      <a:pt x="3442" y="1419"/>
                    </a:lnTo>
                    <a:lnTo>
                      <a:pt x="3441" y="1404"/>
                    </a:lnTo>
                    <a:lnTo>
                      <a:pt x="3441" y="1392"/>
                    </a:lnTo>
                    <a:lnTo>
                      <a:pt x="3442" y="1387"/>
                    </a:lnTo>
                    <a:lnTo>
                      <a:pt x="3454" y="1379"/>
                    </a:lnTo>
                    <a:lnTo>
                      <a:pt x="3466" y="1360"/>
                    </a:lnTo>
                    <a:lnTo>
                      <a:pt x="3474" y="1350"/>
                    </a:lnTo>
                    <a:lnTo>
                      <a:pt x="3481" y="1347"/>
                    </a:lnTo>
                    <a:lnTo>
                      <a:pt x="3481" y="1355"/>
                    </a:lnTo>
                    <a:lnTo>
                      <a:pt x="3490" y="1354"/>
                    </a:lnTo>
                    <a:lnTo>
                      <a:pt x="3516" y="1355"/>
                    </a:lnTo>
                    <a:lnTo>
                      <a:pt x="3547" y="1362"/>
                    </a:lnTo>
                    <a:lnTo>
                      <a:pt x="3552" y="1367"/>
                    </a:lnTo>
                    <a:lnTo>
                      <a:pt x="3553" y="1369"/>
                    </a:lnTo>
                    <a:lnTo>
                      <a:pt x="3562" y="1374"/>
                    </a:lnTo>
                    <a:lnTo>
                      <a:pt x="3579" y="1377"/>
                    </a:lnTo>
                    <a:lnTo>
                      <a:pt x="3586" y="1379"/>
                    </a:lnTo>
                    <a:lnTo>
                      <a:pt x="3583" y="1388"/>
                    </a:lnTo>
                    <a:lnTo>
                      <a:pt x="3585" y="1390"/>
                    </a:lnTo>
                    <a:lnTo>
                      <a:pt x="3596" y="1383"/>
                    </a:lnTo>
                    <a:lnTo>
                      <a:pt x="3612" y="1383"/>
                    </a:lnTo>
                    <a:lnTo>
                      <a:pt x="3616" y="1389"/>
                    </a:lnTo>
                    <a:lnTo>
                      <a:pt x="3613" y="1397"/>
                    </a:lnTo>
                    <a:lnTo>
                      <a:pt x="3633" y="1395"/>
                    </a:lnTo>
                    <a:lnTo>
                      <a:pt x="3630" y="1390"/>
                    </a:lnTo>
                    <a:lnTo>
                      <a:pt x="3637" y="1384"/>
                    </a:lnTo>
                    <a:lnTo>
                      <a:pt x="3670" y="1373"/>
                    </a:lnTo>
                    <a:lnTo>
                      <a:pt x="3682" y="1361"/>
                    </a:lnTo>
                    <a:lnTo>
                      <a:pt x="3715" y="1378"/>
                    </a:lnTo>
                    <a:lnTo>
                      <a:pt x="3724" y="1390"/>
                    </a:lnTo>
                    <a:lnTo>
                      <a:pt x="3739" y="1397"/>
                    </a:lnTo>
                    <a:lnTo>
                      <a:pt x="3748" y="1398"/>
                    </a:lnTo>
                    <a:lnTo>
                      <a:pt x="3751" y="1403"/>
                    </a:lnTo>
                    <a:lnTo>
                      <a:pt x="3752" y="1411"/>
                    </a:lnTo>
                    <a:lnTo>
                      <a:pt x="3740" y="1438"/>
                    </a:lnTo>
                    <a:lnTo>
                      <a:pt x="3743" y="1435"/>
                    </a:lnTo>
                    <a:lnTo>
                      <a:pt x="3751" y="1437"/>
                    </a:lnTo>
                    <a:lnTo>
                      <a:pt x="3753" y="1433"/>
                    </a:lnTo>
                    <a:lnTo>
                      <a:pt x="3753" y="1422"/>
                    </a:lnTo>
                    <a:lnTo>
                      <a:pt x="3759" y="1421"/>
                    </a:lnTo>
                    <a:lnTo>
                      <a:pt x="3769" y="1425"/>
                    </a:lnTo>
                    <a:lnTo>
                      <a:pt x="3769" y="1441"/>
                    </a:lnTo>
                    <a:lnTo>
                      <a:pt x="3775" y="1448"/>
                    </a:lnTo>
                    <a:lnTo>
                      <a:pt x="3778" y="1455"/>
                    </a:lnTo>
                    <a:lnTo>
                      <a:pt x="3770" y="1460"/>
                    </a:lnTo>
                    <a:lnTo>
                      <a:pt x="3772" y="1469"/>
                    </a:lnTo>
                    <a:lnTo>
                      <a:pt x="3782" y="1465"/>
                    </a:lnTo>
                    <a:lnTo>
                      <a:pt x="3784" y="1458"/>
                    </a:lnTo>
                    <a:lnTo>
                      <a:pt x="3793" y="1455"/>
                    </a:lnTo>
                    <a:lnTo>
                      <a:pt x="3801" y="1458"/>
                    </a:lnTo>
                    <a:lnTo>
                      <a:pt x="3807" y="1464"/>
                    </a:lnTo>
                    <a:lnTo>
                      <a:pt x="3802" y="1471"/>
                    </a:lnTo>
                    <a:lnTo>
                      <a:pt x="3798" y="1474"/>
                    </a:lnTo>
                    <a:lnTo>
                      <a:pt x="3791" y="1479"/>
                    </a:lnTo>
                    <a:lnTo>
                      <a:pt x="3791" y="1489"/>
                    </a:lnTo>
                    <a:lnTo>
                      <a:pt x="3794" y="1495"/>
                    </a:lnTo>
                    <a:lnTo>
                      <a:pt x="3799" y="1501"/>
                    </a:lnTo>
                    <a:lnTo>
                      <a:pt x="3807" y="1503"/>
                    </a:lnTo>
                    <a:lnTo>
                      <a:pt x="3805" y="1511"/>
                    </a:lnTo>
                    <a:lnTo>
                      <a:pt x="3806" y="1514"/>
                    </a:lnTo>
                    <a:lnTo>
                      <a:pt x="3823" y="1511"/>
                    </a:lnTo>
                    <a:lnTo>
                      <a:pt x="3834" y="1513"/>
                    </a:lnTo>
                    <a:lnTo>
                      <a:pt x="3837" y="1523"/>
                    </a:lnTo>
                    <a:lnTo>
                      <a:pt x="3843" y="1532"/>
                    </a:lnTo>
                    <a:lnTo>
                      <a:pt x="3849" y="1524"/>
                    </a:lnTo>
                    <a:lnTo>
                      <a:pt x="3864" y="1529"/>
                    </a:lnTo>
                    <a:lnTo>
                      <a:pt x="3877" y="1523"/>
                    </a:lnTo>
                    <a:lnTo>
                      <a:pt x="3882" y="1529"/>
                    </a:lnTo>
                    <a:lnTo>
                      <a:pt x="3884" y="1537"/>
                    </a:lnTo>
                    <a:lnTo>
                      <a:pt x="3884" y="1544"/>
                    </a:lnTo>
                    <a:lnTo>
                      <a:pt x="3888" y="1545"/>
                    </a:lnTo>
                    <a:lnTo>
                      <a:pt x="3908" y="1535"/>
                    </a:lnTo>
                    <a:lnTo>
                      <a:pt x="3907" y="1528"/>
                    </a:lnTo>
                    <a:lnTo>
                      <a:pt x="3914" y="1524"/>
                    </a:lnTo>
                    <a:lnTo>
                      <a:pt x="3925" y="1541"/>
                    </a:lnTo>
                    <a:lnTo>
                      <a:pt x="3926" y="1548"/>
                    </a:lnTo>
                    <a:lnTo>
                      <a:pt x="3925" y="1553"/>
                    </a:lnTo>
                    <a:lnTo>
                      <a:pt x="3920" y="1560"/>
                    </a:lnTo>
                    <a:lnTo>
                      <a:pt x="3912" y="1566"/>
                    </a:lnTo>
                    <a:lnTo>
                      <a:pt x="3912" y="1575"/>
                    </a:lnTo>
                    <a:lnTo>
                      <a:pt x="3909" y="1584"/>
                    </a:lnTo>
                    <a:lnTo>
                      <a:pt x="3912" y="1592"/>
                    </a:lnTo>
                    <a:lnTo>
                      <a:pt x="3911" y="1598"/>
                    </a:lnTo>
                    <a:lnTo>
                      <a:pt x="3915" y="1599"/>
                    </a:lnTo>
                    <a:lnTo>
                      <a:pt x="3918" y="1615"/>
                    </a:lnTo>
                    <a:lnTo>
                      <a:pt x="3926" y="1632"/>
                    </a:lnTo>
                    <a:lnTo>
                      <a:pt x="3913" y="1634"/>
                    </a:lnTo>
                    <a:lnTo>
                      <a:pt x="3912" y="1638"/>
                    </a:lnTo>
                    <a:lnTo>
                      <a:pt x="3908" y="1642"/>
                    </a:lnTo>
                    <a:lnTo>
                      <a:pt x="3896" y="1642"/>
                    </a:lnTo>
                    <a:lnTo>
                      <a:pt x="3887" y="1640"/>
                    </a:lnTo>
                    <a:lnTo>
                      <a:pt x="3869" y="1641"/>
                    </a:lnTo>
                    <a:lnTo>
                      <a:pt x="3853" y="1638"/>
                    </a:lnTo>
                    <a:lnTo>
                      <a:pt x="3842" y="1631"/>
                    </a:lnTo>
                    <a:lnTo>
                      <a:pt x="3831" y="1632"/>
                    </a:lnTo>
                    <a:lnTo>
                      <a:pt x="3826" y="1636"/>
                    </a:lnTo>
                    <a:lnTo>
                      <a:pt x="3845" y="1638"/>
                    </a:lnTo>
                    <a:lnTo>
                      <a:pt x="3863" y="1650"/>
                    </a:lnTo>
                    <a:lnTo>
                      <a:pt x="3899" y="1648"/>
                    </a:lnTo>
                    <a:lnTo>
                      <a:pt x="3912" y="1653"/>
                    </a:lnTo>
                    <a:lnTo>
                      <a:pt x="3924" y="1664"/>
                    </a:lnTo>
                    <a:lnTo>
                      <a:pt x="3926" y="1674"/>
                    </a:lnTo>
                    <a:lnTo>
                      <a:pt x="3924" y="1677"/>
                    </a:lnTo>
                    <a:lnTo>
                      <a:pt x="3926" y="1683"/>
                    </a:lnTo>
                    <a:lnTo>
                      <a:pt x="3913" y="1713"/>
                    </a:lnTo>
                    <a:lnTo>
                      <a:pt x="3915" y="1717"/>
                    </a:lnTo>
                    <a:lnTo>
                      <a:pt x="3931" y="1712"/>
                    </a:lnTo>
                    <a:lnTo>
                      <a:pt x="3938" y="1717"/>
                    </a:lnTo>
                    <a:lnTo>
                      <a:pt x="3935" y="1722"/>
                    </a:lnTo>
                    <a:lnTo>
                      <a:pt x="3923" y="1731"/>
                    </a:lnTo>
                    <a:lnTo>
                      <a:pt x="3924" y="1736"/>
                    </a:lnTo>
                    <a:lnTo>
                      <a:pt x="3934" y="1736"/>
                    </a:lnTo>
                    <a:lnTo>
                      <a:pt x="3938" y="1743"/>
                    </a:lnTo>
                    <a:lnTo>
                      <a:pt x="3938" y="1748"/>
                    </a:lnTo>
                    <a:lnTo>
                      <a:pt x="3935" y="1751"/>
                    </a:lnTo>
                    <a:lnTo>
                      <a:pt x="3931" y="1750"/>
                    </a:lnTo>
                    <a:lnTo>
                      <a:pt x="3930" y="1748"/>
                    </a:lnTo>
                    <a:lnTo>
                      <a:pt x="3924" y="1755"/>
                    </a:lnTo>
                    <a:lnTo>
                      <a:pt x="3912" y="1766"/>
                    </a:lnTo>
                    <a:lnTo>
                      <a:pt x="3909" y="1755"/>
                    </a:lnTo>
                    <a:lnTo>
                      <a:pt x="3903" y="1749"/>
                    </a:lnTo>
                    <a:lnTo>
                      <a:pt x="3893" y="1750"/>
                    </a:lnTo>
                    <a:lnTo>
                      <a:pt x="3899" y="1764"/>
                    </a:lnTo>
                    <a:lnTo>
                      <a:pt x="3899" y="1770"/>
                    </a:lnTo>
                    <a:lnTo>
                      <a:pt x="3879" y="1774"/>
                    </a:lnTo>
                    <a:lnTo>
                      <a:pt x="3885" y="1779"/>
                    </a:lnTo>
                    <a:lnTo>
                      <a:pt x="3895" y="1779"/>
                    </a:lnTo>
                    <a:lnTo>
                      <a:pt x="3901" y="1780"/>
                    </a:lnTo>
                    <a:lnTo>
                      <a:pt x="3907" y="1787"/>
                    </a:lnTo>
                    <a:lnTo>
                      <a:pt x="3924" y="1770"/>
                    </a:lnTo>
                    <a:lnTo>
                      <a:pt x="3931" y="1765"/>
                    </a:lnTo>
                    <a:lnTo>
                      <a:pt x="3945" y="1765"/>
                    </a:lnTo>
                    <a:lnTo>
                      <a:pt x="3956" y="1761"/>
                    </a:lnTo>
                    <a:lnTo>
                      <a:pt x="3969" y="1760"/>
                    </a:lnTo>
                    <a:lnTo>
                      <a:pt x="3979" y="1764"/>
                    </a:lnTo>
                    <a:lnTo>
                      <a:pt x="3985" y="1788"/>
                    </a:lnTo>
                    <a:lnTo>
                      <a:pt x="3990" y="1793"/>
                    </a:lnTo>
                    <a:lnTo>
                      <a:pt x="3992" y="1808"/>
                    </a:lnTo>
                    <a:lnTo>
                      <a:pt x="3987" y="1839"/>
                    </a:lnTo>
                    <a:lnTo>
                      <a:pt x="3972" y="1851"/>
                    </a:lnTo>
                    <a:lnTo>
                      <a:pt x="3934" y="1872"/>
                    </a:lnTo>
                    <a:lnTo>
                      <a:pt x="3966" y="1860"/>
                    </a:lnTo>
                    <a:lnTo>
                      <a:pt x="3987" y="1844"/>
                    </a:lnTo>
                    <a:lnTo>
                      <a:pt x="3994" y="1829"/>
                    </a:lnTo>
                    <a:lnTo>
                      <a:pt x="4000" y="1802"/>
                    </a:lnTo>
                    <a:lnTo>
                      <a:pt x="4008" y="1791"/>
                    </a:lnTo>
                    <a:lnTo>
                      <a:pt x="4008" y="1812"/>
                    </a:lnTo>
                    <a:lnTo>
                      <a:pt x="4005" y="1818"/>
                    </a:lnTo>
                    <a:lnTo>
                      <a:pt x="4015" y="1807"/>
                    </a:lnTo>
                    <a:lnTo>
                      <a:pt x="4017" y="1817"/>
                    </a:lnTo>
                    <a:lnTo>
                      <a:pt x="4015" y="1825"/>
                    </a:lnTo>
                    <a:lnTo>
                      <a:pt x="4016" y="1840"/>
                    </a:lnTo>
                    <a:lnTo>
                      <a:pt x="4019" y="1844"/>
                    </a:lnTo>
                    <a:lnTo>
                      <a:pt x="4026" y="1828"/>
                    </a:lnTo>
                    <a:lnTo>
                      <a:pt x="4055" y="1808"/>
                    </a:lnTo>
                    <a:lnTo>
                      <a:pt x="4078" y="1802"/>
                    </a:lnTo>
                    <a:lnTo>
                      <a:pt x="4079" y="1788"/>
                    </a:lnTo>
                    <a:lnTo>
                      <a:pt x="4085" y="1775"/>
                    </a:lnTo>
                    <a:lnTo>
                      <a:pt x="4091" y="1766"/>
                    </a:lnTo>
                    <a:lnTo>
                      <a:pt x="4100" y="1775"/>
                    </a:lnTo>
                    <a:lnTo>
                      <a:pt x="4112" y="1781"/>
                    </a:lnTo>
                    <a:lnTo>
                      <a:pt x="4116" y="1791"/>
                    </a:lnTo>
                    <a:lnTo>
                      <a:pt x="4111" y="1809"/>
                    </a:lnTo>
                    <a:lnTo>
                      <a:pt x="4114" y="1803"/>
                    </a:lnTo>
                    <a:lnTo>
                      <a:pt x="4123" y="1782"/>
                    </a:lnTo>
                    <a:lnTo>
                      <a:pt x="4116" y="1772"/>
                    </a:lnTo>
                    <a:lnTo>
                      <a:pt x="4110" y="1766"/>
                    </a:lnTo>
                    <a:lnTo>
                      <a:pt x="4106" y="1758"/>
                    </a:lnTo>
                    <a:lnTo>
                      <a:pt x="4116" y="1766"/>
                    </a:lnTo>
                    <a:lnTo>
                      <a:pt x="4122" y="1764"/>
                    </a:lnTo>
                    <a:lnTo>
                      <a:pt x="4127" y="1758"/>
                    </a:lnTo>
                    <a:lnTo>
                      <a:pt x="4123" y="1755"/>
                    </a:lnTo>
                    <a:lnTo>
                      <a:pt x="4124" y="1745"/>
                    </a:lnTo>
                    <a:lnTo>
                      <a:pt x="4133" y="1747"/>
                    </a:lnTo>
                    <a:lnTo>
                      <a:pt x="4135" y="1732"/>
                    </a:lnTo>
                    <a:lnTo>
                      <a:pt x="4130" y="1718"/>
                    </a:lnTo>
                    <a:lnTo>
                      <a:pt x="4137" y="1726"/>
                    </a:lnTo>
                    <a:lnTo>
                      <a:pt x="4141" y="1717"/>
                    </a:lnTo>
                    <a:lnTo>
                      <a:pt x="4149" y="1712"/>
                    </a:lnTo>
                    <a:lnTo>
                      <a:pt x="4149" y="1704"/>
                    </a:lnTo>
                    <a:lnTo>
                      <a:pt x="4157" y="1699"/>
                    </a:lnTo>
                    <a:lnTo>
                      <a:pt x="4150" y="1686"/>
                    </a:lnTo>
                    <a:lnTo>
                      <a:pt x="4143" y="1679"/>
                    </a:lnTo>
                    <a:lnTo>
                      <a:pt x="4138" y="1669"/>
                    </a:lnTo>
                    <a:lnTo>
                      <a:pt x="4143" y="1658"/>
                    </a:lnTo>
                    <a:lnTo>
                      <a:pt x="4157" y="1635"/>
                    </a:lnTo>
                    <a:lnTo>
                      <a:pt x="4165" y="1630"/>
                    </a:lnTo>
                    <a:lnTo>
                      <a:pt x="4172" y="1621"/>
                    </a:lnTo>
                    <a:lnTo>
                      <a:pt x="4172" y="1619"/>
                    </a:lnTo>
                    <a:lnTo>
                      <a:pt x="4177" y="1609"/>
                    </a:lnTo>
                    <a:lnTo>
                      <a:pt x="4186" y="1608"/>
                    </a:lnTo>
                    <a:lnTo>
                      <a:pt x="4196" y="1609"/>
                    </a:lnTo>
                    <a:lnTo>
                      <a:pt x="4198" y="1615"/>
                    </a:lnTo>
                    <a:lnTo>
                      <a:pt x="4194" y="1621"/>
                    </a:lnTo>
                    <a:lnTo>
                      <a:pt x="4202" y="1623"/>
                    </a:lnTo>
                    <a:lnTo>
                      <a:pt x="4200" y="1631"/>
                    </a:lnTo>
                    <a:lnTo>
                      <a:pt x="4203" y="1638"/>
                    </a:lnTo>
                    <a:lnTo>
                      <a:pt x="4203" y="1650"/>
                    </a:lnTo>
                    <a:lnTo>
                      <a:pt x="4198" y="1656"/>
                    </a:lnTo>
                    <a:lnTo>
                      <a:pt x="4207" y="1651"/>
                    </a:lnTo>
                    <a:lnTo>
                      <a:pt x="4211" y="1656"/>
                    </a:lnTo>
                    <a:lnTo>
                      <a:pt x="4211" y="1679"/>
                    </a:lnTo>
                    <a:lnTo>
                      <a:pt x="4223" y="1680"/>
                    </a:lnTo>
                    <a:lnTo>
                      <a:pt x="4218" y="1683"/>
                    </a:lnTo>
                    <a:lnTo>
                      <a:pt x="4219" y="1690"/>
                    </a:lnTo>
                    <a:lnTo>
                      <a:pt x="4229" y="1688"/>
                    </a:lnTo>
                    <a:lnTo>
                      <a:pt x="4239" y="1693"/>
                    </a:lnTo>
                    <a:lnTo>
                      <a:pt x="4234" y="1700"/>
                    </a:lnTo>
                    <a:lnTo>
                      <a:pt x="4226" y="1708"/>
                    </a:lnTo>
                    <a:lnTo>
                      <a:pt x="4237" y="1710"/>
                    </a:lnTo>
                    <a:lnTo>
                      <a:pt x="4240" y="1718"/>
                    </a:lnTo>
                    <a:lnTo>
                      <a:pt x="4243" y="1710"/>
                    </a:lnTo>
                    <a:lnTo>
                      <a:pt x="4248" y="1712"/>
                    </a:lnTo>
                    <a:lnTo>
                      <a:pt x="4248" y="1724"/>
                    </a:lnTo>
                    <a:lnTo>
                      <a:pt x="4254" y="1721"/>
                    </a:lnTo>
                    <a:lnTo>
                      <a:pt x="4259" y="1724"/>
                    </a:lnTo>
                    <a:lnTo>
                      <a:pt x="4258" y="1734"/>
                    </a:lnTo>
                    <a:lnTo>
                      <a:pt x="4247" y="1740"/>
                    </a:lnTo>
                    <a:lnTo>
                      <a:pt x="4226" y="1740"/>
                    </a:lnTo>
                    <a:lnTo>
                      <a:pt x="4214" y="1747"/>
                    </a:lnTo>
                    <a:lnTo>
                      <a:pt x="4211" y="1753"/>
                    </a:lnTo>
                    <a:lnTo>
                      <a:pt x="4221" y="1745"/>
                    </a:lnTo>
                    <a:lnTo>
                      <a:pt x="4226" y="1749"/>
                    </a:lnTo>
                    <a:lnTo>
                      <a:pt x="4234" y="1747"/>
                    </a:lnTo>
                    <a:lnTo>
                      <a:pt x="4250" y="1747"/>
                    </a:lnTo>
                    <a:lnTo>
                      <a:pt x="4266" y="1742"/>
                    </a:lnTo>
                    <a:lnTo>
                      <a:pt x="4269" y="1743"/>
                    </a:lnTo>
                    <a:lnTo>
                      <a:pt x="4266" y="1754"/>
                    </a:lnTo>
                    <a:lnTo>
                      <a:pt x="4268" y="1755"/>
                    </a:lnTo>
                    <a:lnTo>
                      <a:pt x="4268" y="1764"/>
                    </a:lnTo>
                    <a:lnTo>
                      <a:pt x="4266" y="1771"/>
                    </a:lnTo>
                    <a:lnTo>
                      <a:pt x="4270" y="1769"/>
                    </a:lnTo>
                    <a:lnTo>
                      <a:pt x="4283" y="1770"/>
                    </a:lnTo>
                    <a:lnTo>
                      <a:pt x="4280" y="1781"/>
                    </a:lnTo>
                    <a:lnTo>
                      <a:pt x="4282" y="1785"/>
                    </a:lnTo>
                    <a:lnTo>
                      <a:pt x="4289" y="1787"/>
                    </a:lnTo>
                    <a:lnTo>
                      <a:pt x="4286" y="1792"/>
                    </a:lnTo>
                    <a:lnTo>
                      <a:pt x="4278" y="1796"/>
                    </a:lnTo>
                    <a:lnTo>
                      <a:pt x="4264" y="1798"/>
                    </a:lnTo>
                    <a:lnTo>
                      <a:pt x="4257" y="1794"/>
                    </a:lnTo>
                    <a:lnTo>
                      <a:pt x="4251" y="1797"/>
                    </a:lnTo>
                    <a:lnTo>
                      <a:pt x="4251" y="1802"/>
                    </a:lnTo>
                    <a:lnTo>
                      <a:pt x="4256" y="1806"/>
                    </a:lnTo>
                    <a:lnTo>
                      <a:pt x="4266" y="1803"/>
                    </a:lnTo>
                    <a:lnTo>
                      <a:pt x="4284" y="1804"/>
                    </a:lnTo>
                    <a:lnTo>
                      <a:pt x="4301" y="1803"/>
                    </a:lnTo>
                    <a:lnTo>
                      <a:pt x="4304" y="1814"/>
                    </a:lnTo>
                    <a:lnTo>
                      <a:pt x="4297" y="1819"/>
                    </a:lnTo>
                    <a:lnTo>
                      <a:pt x="4294" y="1825"/>
                    </a:lnTo>
                    <a:lnTo>
                      <a:pt x="4299" y="1828"/>
                    </a:lnTo>
                    <a:lnTo>
                      <a:pt x="4293" y="1833"/>
                    </a:lnTo>
                    <a:lnTo>
                      <a:pt x="4280" y="1836"/>
                    </a:lnTo>
                    <a:lnTo>
                      <a:pt x="4269" y="1851"/>
                    </a:lnTo>
                    <a:lnTo>
                      <a:pt x="4278" y="1850"/>
                    </a:lnTo>
                    <a:lnTo>
                      <a:pt x="4286" y="1842"/>
                    </a:lnTo>
                    <a:lnTo>
                      <a:pt x="4296" y="1841"/>
                    </a:lnTo>
                    <a:lnTo>
                      <a:pt x="4305" y="1837"/>
                    </a:lnTo>
                    <a:lnTo>
                      <a:pt x="4315" y="1852"/>
                    </a:lnTo>
                    <a:lnTo>
                      <a:pt x="4310" y="1853"/>
                    </a:lnTo>
                    <a:lnTo>
                      <a:pt x="4304" y="1860"/>
                    </a:lnTo>
                    <a:lnTo>
                      <a:pt x="4304" y="1866"/>
                    </a:lnTo>
                    <a:lnTo>
                      <a:pt x="4315" y="1861"/>
                    </a:lnTo>
                    <a:lnTo>
                      <a:pt x="4322" y="1864"/>
                    </a:lnTo>
                    <a:lnTo>
                      <a:pt x="4322" y="1867"/>
                    </a:lnTo>
                    <a:lnTo>
                      <a:pt x="4331" y="1878"/>
                    </a:lnTo>
                    <a:lnTo>
                      <a:pt x="4339" y="1884"/>
                    </a:lnTo>
                    <a:lnTo>
                      <a:pt x="4342" y="1893"/>
                    </a:lnTo>
                    <a:lnTo>
                      <a:pt x="4323" y="1907"/>
                    </a:lnTo>
                    <a:lnTo>
                      <a:pt x="4312" y="1907"/>
                    </a:lnTo>
                    <a:lnTo>
                      <a:pt x="4312" y="1914"/>
                    </a:lnTo>
                    <a:lnTo>
                      <a:pt x="4339" y="1912"/>
                    </a:lnTo>
                    <a:lnTo>
                      <a:pt x="4347" y="1922"/>
                    </a:lnTo>
                    <a:lnTo>
                      <a:pt x="4342" y="1932"/>
                    </a:lnTo>
                    <a:lnTo>
                      <a:pt x="4364" y="1939"/>
                    </a:lnTo>
                    <a:lnTo>
                      <a:pt x="4368" y="1953"/>
                    </a:lnTo>
                    <a:lnTo>
                      <a:pt x="4358" y="1963"/>
                    </a:lnTo>
                    <a:lnTo>
                      <a:pt x="4347" y="1974"/>
                    </a:lnTo>
                    <a:lnTo>
                      <a:pt x="4350" y="1987"/>
                    </a:lnTo>
                    <a:lnTo>
                      <a:pt x="4343" y="1989"/>
                    </a:lnTo>
                    <a:lnTo>
                      <a:pt x="4315" y="1973"/>
                    </a:lnTo>
                    <a:lnTo>
                      <a:pt x="4312" y="1979"/>
                    </a:lnTo>
                    <a:lnTo>
                      <a:pt x="4326" y="1984"/>
                    </a:lnTo>
                    <a:lnTo>
                      <a:pt x="4326" y="1986"/>
                    </a:lnTo>
                    <a:lnTo>
                      <a:pt x="4295" y="1990"/>
                    </a:lnTo>
                    <a:lnTo>
                      <a:pt x="4286" y="1992"/>
                    </a:lnTo>
                    <a:lnTo>
                      <a:pt x="4302" y="1996"/>
                    </a:lnTo>
                    <a:lnTo>
                      <a:pt x="4334" y="1995"/>
                    </a:lnTo>
                    <a:lnTo>
                      <a:pt x="4348" y="1997"/>
                    </a:lnTo>
                    <a:lnTo>
                      <a:pt x="4350" y="2002"/>
                    </a:lnTo>
                    <a:lnTo>
                      <a:pt x="4342" y="2003"/>
                    </a:lnTo>
                    <a:lnTo>
                      <a:pt x="4334" y="2009"/>
                    </a:lnTo>
                    <a:lnTo>
                      <a:pt x="4336" y="2013"/>
                    </a:lnTo>
                    <a:lnTo>
                      <a:pt x="4350" y="2022"/>
                    </a:lnTo>
                    <a:lnTo>
                      <a:pt x="4352" y="2028"/>
                    </a:lnTo>
                    <a:lnTo>
                      <a:pt x="4342" y="2027"/>
                    </a:lnTo>
                    <a:lnTo>
                      <a:pt x="4338" y="2036"/>
                    </a:lnTo>
                    <a:lnTo>
                      <a:pt x="4371" y="2034"/>
                    </a:lnTo>
                    <a:lnTo>
                      <a:pt x="4375" y="2055"/>
                    </a:lnTo>
                    <a:lnTo>
                      <a:pt x="4379" y="2060"/>
                    </a:lnTo>
                    <a:lnTo>
                      <a:pt x="4374" y="2065"/>
                    </a:lnTo>
                    <a:lnTo>
                      <a:pt x="4403" y="2068"/>
                    </a:lnTo>
                    <a:lnTo>
                      <a:pt x="4411" y="2073"/>
                    </a:lnTo>
                    <a:lnTo>
                      <a:pt x="4412" y="2084"/>
                    </a:lnTo>
                    <a:lnTo>
                      <a:pt x="4418" y="2079"/>
                    </a:lnTo>
                    <a:lnTo>
                      <a:pt x="4428" y="2079"/>
                    </a:lnTo>
                    <a:lnTo>
                      <a:pt x="4428" y="2089"/>
                    </a:lnTo>
                    <a:lnTo>
                      <a:pt x="4424" y="2097"/>
                    </a:lnTo>
                    <a:lnTo>
                      <a:pt x="4429" y="2102"/>
                    </a:lnTo>
                    <a:lnTo>
                      <a:pt x="4431" y="2110"/>
                    </a:lnTo>
                    <a:lnTo>
                      <a:pt x="4420" y="2122"/>
                    </a:lnTo>
                    <a:lnTo>
                      <a:pt x="4420" y="2126"/>
                    </a:lnTo>
                    <a:lnTo>
                      <a:pt x="4433" y="2119"/>
                    </a:lnTo>
                    <a:lnTo>
                      <a:pt x="4447" y="2130"/>
                    </a:lnTo>
                    <a:lnTo>
                      <a:pt x="4452" y="2125"/>
                    </a:lnTo>
                    <a:lnTo>
                      <a:pt x="4462" y="2120"/>
                    </a:lnTo>
                    <a:lnTo>
                      <a:pt x="4463" y="2129"/>
                    </a:lnTo>
                    <a:lnTo>
                      <a:pt x="4473" y="2132"/>
                    </a:lnTo>
                    <a:lnTo>
                      <a:pt x="4461" y="2162"/>
                    </a:lnTo>
                    <a:lnTo>
                      <a:pt x="4469" y="2154"/>
                    </a:lnTo>
                    <a:lnTo>
                      <a:pt x="4481" y="2138"/>
                    </a:lnTo>
                    <a:lnTo>
                      <a:pt x="4490" y="2131"/>
                    </a:lnTo>
                    <a:lnTo>
                      <a:pt x="4489" y="2145"/>
                    </a:lnTo>
                    <a:lnTo>
                      <a:pt x="4493" y="2145"/>
                    </a:lnTo>
                    <a:lnTo>
                      <a:pt x="4499" y="2137"/>
                    </a:lnTo>
                    <a:lnTo>
                      <a:pt x="4501" y="2149"/>
                    </a:lnTo>
                    <a:lnTo>
                      <a:pt x="4504" y="2158"/>
                    </a:lnTo>
                    <a:lnTo>
                      <a:pt x="4510" y="2164"/>
                    </a:lnTo>
                    <a:lnTo>
                      <a:pt x="4522" y="2167"/>
                    </a:lnTo>
                    <a:lnTo>
                      <a:pt x="4536" y="2174"/>
                    </a:lnTo>
                    <a:lnTo>
                      <a:pt x="4543" y="2170"/>
                    </a:lnTo>
                    <a:lnTo>
                      <a:pt x="4542" y="2163"/>
                    </a:lnTo>
                    <a:lnTo>
                      <a:pt x="4552" y="2156"/>
                    </a:lnTo>
                    <a:lnTo>
                      <a:pt x="4559" y="2165"/>
                    </a:lnTo>
                    <a:lnTo>
                      <a:pt x="4557" y="2174"/>
                    </a:lnTo>
                    <a:lnTo>
                      <a:pt x="4568" y="2176"/>
                    </a:lnTo>
                    <a:lnTo>
                      <a:pt x="4575" y="2181"/>
                    </a:lnTo>
                    <a:lnTo>
                      <a:pt x="4581" y="2183"/>
                    </a:lnTo>
                    <a:lnTo>
                      <a:pt x="4586" y="2192"/>
                    </a:lnTo>
                    <a:lnTo>
                      <a:pt x="4581" y="2199"/>
                    </a:lnTo>
                    <a:lnTo>
                      <a:pt x="4581" y="2203"/>
                    </a:lnTo>
                    <a:lnTo>
                      <a:pt x="4580" y="2206"/>
                    </a:lnTo>
                    <a:lnTo>
                      <a:pt x="4571" y="2208"/>
                    </a:lnTo>
                    <a:lnTo>
                      <a:pt x="4565" y="2206"/>
                    </a:lnTo>
                    <a:lnTo>
                      <a:pt x="4558" y="2207"/>
                    </a:lnTo>
                    <a:lnTo>
                      <a:pt x="4544" y="2213"/>
                    </a:lnTo>
                    <a:lnTo>
                      <a:pt x="4539" y="2216"/>
                    </a:lnTo>
                    <a:lnTo>
                      <a:pt x="4539" y="2218"/>
                    </a:lnTo>
                    <a:lnTo>
                      <a:pt x="4524" y="2228"/>
                    </a:lnTo>
                    <a:lnTo>
                      <a:pt x="4494" y="2232"/>
                    </a:lnTo>
                    <a:lnTo>
                      <a:pt x="4477" y="2238"/>
                    </a:lnTo>
                    <a:lnTo>
                      <a:pt x="4469" y="2246"/>
                    </a:lnTo>
                    <a:lnTo>
                      <a:pt x="4482" y="2246"/>
                    </a:lnTo>
                    <a:lnTo>
                      <a:pt x="4495" y="2242"/>
                    </a:lnTo>
                    <a:lnTo>
                      <a:pt x="4510" y="2233"/>
                    </a:lnTo>
                    <a:lnTo>
                      <a:pt x="4515" y="2235"/>
                    </a:lnTo>
                    <a:lnTo>
                      <a:pt x="4482" y="2251"/>
                    </a:lnTo>
                    <a:lnTo>
                      <a:pt x="4467" y="2256"/>
                    </a:lnTo>
                    <a:lnTo>
                      <a:pt x="4452" y="2256"/>
                    </a:lnTo>
                    <a:lnTo>
                      <a:pt x="4436" y="2280"/>
                    </a:lnTo>
                    <a:lnTo>
                      <a:pt x="4424" y="2276"/>
                    </a:lnTo>
                    <a:lnTo>
                      <a:pt x="4413" y="2267"/>
                    </a:lnTo>
                    <a:lnTo>
                      <a:pt x="4399" y="2264"/>
                    </a:lnTo>
                    <a:lnTo>
                      <a:pt x="4386" y="2265"/>
                    </a:lnTo>
                    <a:lnTo>
                      <a:pt x="4387" y="2274"/>
                    </a:lnTo>
                    <a:lnTo>
                      <a:pt x="4404" y="2276"/>
                    </a:lnTo>
                    <a:lnTo>
                      <a:pt x="4419" y="2282"/>
                    </a:lnTo>
                    <a:lnTo>
                      <a:pt x="4430" y="2289"/>
                    </a:lnTo>
                    <a:lnTo>
                      <a:pt x="4426" y="2314"/>
                    </a:lnTo>
                    <a:lnTo>
                      <a:pt x="4438" y="2308"/>
                    </a:lnTo>
                    <a:lnTo>
                      <a:pt x="4451" y="2298"/>
                    </a:lnTo>
                    <a:lnTo>
                      <a:pt x="4456" y="2291"/>
                    </a:lnTo>
                    <a:lnTo>
                      <a:pt x="4468" y="2283"/>
                    </a:lnTo>
                    <a:lnTo>
                      <a:pt x="4479" y="2272"/>
                    </a:lnTo>
                    <a:lnTo>
                      <a:pt x="4496" y="2265"/>
                    </a:lnTo>
                    <a:lnTo>
                      <a:pt x="4506" y="2251"/>
                    </a:lnTo>
                    <a:lnTo>
                      <a:pt x="4519" y="2244"/>
                    </a:lnTo>
                    <a:lnTo>
                      <a:pt x="4547" y="2237"/>
                    </a:lnTo>
                    <a:lnTo>
                      <a:pt x="4563" y="2240"/>
                    </a:lnTo>
                    <a:lnTo>
                      <a:pt x="4569" y="2238"/>
                    </a:lnTo>
                    <a:lnTo>
                      <a:pt x="4560" y="2234"/>
                    </a:lnTo>
                    <a:lnTo>
                      <a:pt x="4546" y="2231"/>
                    </a:lnTo>
                    <a:lnTo>
                      <a:pt x="4530" y="2234"/>
                    </a:lnTo>
                    <a:lnTo>
                      <a:pt x="4538" y="2229"/>
                    </a:lnTo>
                    <a:lnTo>
                      <a:pt x="4555" y="2226"/>
                    </a:lnTo>
                    <a:lnTo>
                      <a:pt x="4582" y="2228"/>
                    </a:lnTo>
                    <a:lnTo>
                      <a:pt x="4594" y="2228"/>
                    </a:lnTo>
                    <a:lnTo>
                      <a:pt x="4596" y="2233"/>
                    </a:lnTo>
                    <a:lnTo>
                      <a:pt x="4595" y="2243"/>
                    </a:lnTo>
                    <a:lnTo>
                      <a:pt x="4597" y="2253"/>
                    </a:lnTo>
                    <a:lnTo>
                      <a:pt x="4598" y="2265"/>
                    </a:lnTo>
                    <a:lnTo>
                      <a:pt x="4591" y="2275"/>
                    </a:lnTo>
                    <a:lnTo>
                      <a:pt x="4590" y="2285"/>
                    </a:lnTo>
                    <a:lnTo>
                      <a:pt x="4592" y="2301"/>
                    </a:lnTo>
                    <a:lnTo>
                      <a:pt x="4595" y="2301"/>
                    </a:lnTo>
                    <a:lnTo>
                      <a:pt x="4607" y="2274"/>
                    </a:lnTo>
                    <a:lnTo>
                      <a:pt x="4616" y="2267"/>
                    </a:lnTo>
                    <a:lnTo>
                      <a:pt x="4629" y="2266"/>
                    </a:lnTo>
                    <a:lnTo>
                      <a:pt x="4637" y="2269"/>
                    </a:lnTo>
                    <a:lnTo>
                      <a:pt x="4633" y="2274"/>
                    </a:lnTo>
                    <a:lnTo>
                      <a:pt x="4667" y="2286"/>
                    </a:lnTo>
                    <a:lnTo>
                      <a:pt x="4668" y="2289"/>
                    </a:lnTo>
                    <a:lnTo>
                      <a:pt x="4662" y="2293"/>
                    </a:lnTo>
                    <a:lnTo>
                      <a:pt x="4668" y="2303"/>
                    </a:lnTo>
                    <a:lnTo>
                      <a:pt x="4675" y="2307"/>
                    </a:lnTo>
                    <a:lnTo>
                      <a:pt x="4676" y="2313"/>
                    </a:lnTo>
                    <a:lnTo>
                      <a:pt x="4680" y="2315"/>
                    </a:lnTo>
                    <a:lnTo>
                      <a:pt x="4680" y="2323"/>
                    </a:lnTo>
                    <a:lnTo>
                      <a:pt x="4675" y="2325"/>
                    </a:lnTo>
                    <a:lnTo>
                      <a:pt x="4670" y="2330"/>
                    </a:lnTo>
                    <a:lnTo>
                      <a:pt x="4648" y="2321"/>
                    </a:lnTo>
                    <a:lnTo>
                      <a:pt x="4655" y="2334"/>
                    </a:lnTo>
                    <a:lnTo>
                      <a:pt x="4660" y="2336"/>
                    </a:lnTo>
                    <a:lnTo>
                      <a:pt x="4668" y="2336"/>
                    </a:lnTo>
                    <a:lnTo>
                      <a:pt x="4672" y="2350"/>
                    </a:lnTo>
                    <a:lnTo>
                      <a:pt x="4668" y="2353"/>
                    </a:lnTo>
                    <a:lnTo>
                      <a:pt x="4668" y="2357"/>
                    </a:lnTo>
                    <a:lnTo>
                      <a:pt x="4677" y="2371"/>
                    </a:lnTo>
                    <a:lnTo>
                      <a:pt x="4677" y="2373"/>
                    </a:lnTo>
                    <a:lnTo>
                      <a:pt x="4667" y="2372"/>
                    </a:lnTo>
                    <a:lnTo>
                      <a:pt x="4664" y="2378"/>
                    </a:lnTo>
                    <a:lnTo>
                      <a:pt x="4681" y="2383"/>
                    </a:lnTo>
                    <a:lnTo>
                      <a:pt x="4686" y="2395"/>
                    </a:lnTo>
                    <a:lnTo>
                      <a:pt x="4671" y="2394"/>
                    </a:lnTo>
                    <a:lnTo>
                      <a:pt x="4664" y="2391"/>
                    </a:lnTo>
                    <a:lnTo>
                      <a:pt x="4668" y="2398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305"/>
              <p:cNvSpPr>
                <a:spLocks noChangeAspect="1"/>
              </p:cNvSpPr>
              <p:nvPr/>
            </p:nvSpPr>
            <p:spPr bwMode="gray">
              <a:xfrm>
                <a:off x="1437" y="1025"/>
                <a:ext cx="39" cy="63"/>
              </a:xfrm>
              <a:custGeom>
                <a:avLst/>
                <a:gdLst/>
                <a:ahLst/>
                <a:cxnLst>
                  <a:cxn ang="0">
                    <a:pos x="197" y="156"/>
                  </a:cxn>
                  <a:cxn ang="0">
                    <a:pos x="180" y="119"/>
                  </a:cxn>
                  <a:cxn ang="0">
                    <a:pos x="140" y="109"/>
                  </a:cxn>
                  <a:cxn ang="0">
                    <a:pos x="128" y="97"/>
                  </a:cxn>
                  <a:cxn ang="0">
                    <a:pos x="132" y="73"/>
                  </a:cxn>
                  <a:cxn ang="0">
                    <a:pos x="121" y="63"/>
                  </a:cxn>
                  <a:cxn ang="0">
                    <a:pos x="95" y="44"/>
                  </a:cxn>
                  <a:cxn ang="0">
                    <a:pos x="22" y="0"/>
                  </a:cxn>
                  <a:cxn ang="0">
                    <a:pos x="6" y="25"/>
                  </a:cxn>
                  <a:cxn ang="0">
                    <a:pos x="4" y="44"/>
                  </a:cxn>
                  <a:cxn ang="0">
                    <a:pos x="9" y="65"/>
                  </a:cxn>
                  <a:cxn ang="0">
                    <a:pos x="18" y="82"/>
                  </a:cxn>
                  <a:cxn ang="0">
                    <a:pos x="0" y="98"/>
                  </a:cxn>
                  <a:cxn ang="0">
                    <a:pos x="20" y="127"/>
                  </a:cxn>
                  <a:cxn ang="0">
                    <a:pos x="21" y="161"/>
                  </a:cxn>
                  <a:cxn ang="0">
                    <a:pos x="34" y="173"/>
                  </a:cxn>
                  <a:cxn ang="0">
                    <a:pos x="27" y="184"/>
                  </a:cxn>
                  <a:cxn ang="0">
                    <a:pos x="54" y="187"/>
                  </a:cxn>
                  <a:cxn ang="0">
                    <a:pos x="83" y="215"/>
                  </a:cxn>
                  <a:cxn ang="0">
                    <a:pos x="79" y="226"/>
                  </a:cxn>
                  <a:cxn ang="0">
                    <a:pos x="35" y="236"/>
                  </a:cxn>
                  <a:cxn ang="0">
                    <a:pos x="63" y="300"/>
                  </a:cxn>
                  <a:cxn ang="0">
                    <a:pos x="86" y="316"/>
                  </a:cxn>
                  <a:cxn ang="0">
                    <a:pos x="97" y="295"/>
                  </a:cxn>
                  <a:cxn ang="0">
                    <a:pos x="91" y="292"/>
                  </a:cxn>
                  <a:cxn ang="0">
                    <a:pos x="120" y="290"/>
                  </a:cxn>
                  <a:cxn ang="0">
                    <a:pos x="170" y="268"/>
                  </a:cxn>
                  <a:cxn ang="0">
                    <a:pos x="185" y="275"/>
                  </a:cxn>
                  <a:cxn ang="0">
                    <a:pos x="190" y="264"/>
                  </a:cxn>
                  <a:cxn ang="0">
                    <a:pos x="197" y="233"/>
                  </a:cxn>
                  <a:cxn ang="0">
                    <a:pos x="186" y="221"/>
                  </a:cxn>
                  <a:cxn ang="0">
                    <a:pos x="185" y="219"/>
                  </a:cxn>
                  <a:cxn ang="0">
                    <a:pos x="197" y="163"/>
                  </a:cxn>
                </a:cxnLst>
                <a:rect l="0" t="0" r="r" b="b"/>
                <a:pathLst>
                  <a:path w="197" h="316">
                    <a:moveTo>
                      <a:pt x="197" y="163"/>
                    </a:moveTo>
                    <a:lnTo>
                      <a:pt x="197" y="156"/>
                    </a:lnTo>
                    <a:lnTo>
                      <a:pt x="196" y="149"/>
                    </a:lnTo>
                    <a:lnTo>
                      <a:pt x="180" y="119"/>
                    </a:lnTo>
                    <a:lnTo>
                      <a:pt x="156" y="102"/>
                    </a:lnTo>
                    <a:lnTo>
                      <a:pt x="140" y="109"/>
                    </a:lnTo>
                    <a:lnTo>
                      <a:pt x="127" y="107"/>
                    </a:lnTo>
                    <a:lnTo>
                      <a:pt x="128" y="97"/>
                    </a:lnTo>
                    <a:lnTo>
                      <a:pt x="128" y="86"/>
                    </a:lnTo>
                    <a:lnTo>
                      <a:pt x="132" y="73"/>
                    </a:lnTo>
                    <a:lnTo>
                      <a:pt x="127" y="65"/>
                    </a:lnTo>
                    <a:lnTo>
                      <a:pt x="121" y="63"/>
                    </a:lnTo>
                    <a:lnTo>
                      <a:pt x="106" y="47"/>
                    </a:lnTo>
                    <a:lnTo>
                      <a:pt x="95" y="44"/>
                    </a:lnTo>
                    <a:lnTo>
                      <a:pt x="53" y="7"/>
                    </a:lnTo>
                    <a:lnTo>
                      <a:pt x="22" y="0"/>
                    </a:lnTo>
                    <a:lnTo>
                      <a:pt x="5" y="16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44"/>
                    </a:lnTo>
                    <a:lnTo>
                      <a:pt x="5" y="52"/>
                    </a:lnTo>
                    <a:lnTo>
                      <a:pt x="9" y="65"/>
                    </a:lnTo>
                    <a:lnTo>
                      <a:pt x="15" y="70"/>
                    </a:lnTo>
                    <a:lnTo>
                      <a:pt x="18" y="82"/>
                    </a:lnTo>
                    <a:lnTo>
                      <a:pt x="14" y="90"/>
                    </a:lnTo>
                    <a:lnTo>
                      <a:pt x="0" y="98"/>
                    </a:lnTo>
                    <a:lnTo>
                      <a:pt x="13" y="124"/>
                    </a:lnTo>
                    <a:lnTo>
                      <a:pt x="20" y="127"/>
                    </a:lnTo>
                    <a:lnTo>
                      <a:pt x="18" y="139"/>
                    </a:lnTo>
                    <a:lnTo>
                      <a:pt x="21" y="161"/>
                    </a:lnTo>
                    <a:lnTo>
                      <a:pt x="31" y="163"/>
                    </a:lnTo>
                    <a:lnTo>
                      <a:pt x="34" y="173"/>
                    </a:lnTo>
                    <a:lnTo>
                      <a:pt x="24" y="177"/>
                    </a:lnTo>
                    <a:lnTo>
                      <a:pt x="27" y="184"/>
                    </a:lnTo>
                    <a:lnTo>
                      <a:pt x="46" y="190"/>
                    </a:lnTo>
                    <a:lnTo>
                      <a:pt x="54" y="187"/>
                    </a:lnTo>
                    <a:lnTo>
                      <a:pt x="85" y="203"/>
                    </a:lnTo>
                    <a:lnTo>
                      <a:pt x="83" y="215"/>
                    </a:lnTo>
                    <a:lnTo>
                      <a:pt x="89" y="216"/>
                    </a:lnTo>
                    <a:lnTo>
                      <a:pt x="79" y="226"/>
                    </a:lnTo>
                    <a:lnTo>
                      <a:pt x="38" y="224"/>
                    </a:lnTo>
                    <a:lnTo>
                      <a:pt x="35" y="236"/>
                    </a:lnTo>
                    <a:lnTo>
                      <a:pt x="72" y="279"/>
                    </a:lnTo>
                    <a:lnTo>
                      <a:pt x="63" y="300"/>
                    </a:lnTo>
                    <a:lnTo>
                      <a:pt x="65" y="307"/>
                    </a:lnTo>
                    <a:lnTo>
                      <a:pt x="86" y="316"/>
                    </a:lnTo>
                    <a:lnTo>
                      <a:pt x="97" y="300"/>
                    </a:lnTo>
                    <a:lnTo>
                      <a:pt x="97" y="295"/>
                    </a:lnTo>
                    <a:lnTo>
                      <a:pt x="94" y="290"/>
                    </a:lnTo>
                    <a:lnTo>
                      <a:pt x="91" y="292"/>
                    </a:lnTo>
                    <a:lnTo>
                      <a:pt x="106" y="275"/>
                    </a:lnTo>
                    <a:lnTo>
                      <a:pt x="120" y="290"/>
                    </a:lnTo>
                    <a:lnTo>
                      <a:pt x="133" y="287"/>
                    </a:lnTo>
                    <a:lnTo>
                      <a:pt x="170" y="268"/>
                    </a:lnTo>
                    <a:lnTo>
                      <a:pt x="181" y="270"/>
                    </a:lnTo>
                    <a:lnTo>
                      <a:pt x="185" y="275"/>
                    </a:lnTo>
                    <a:lnTo>
                      <a:pt x="188" y="271"/>
                    </a:lnTo>
                    <a:lnTo>
                      <a:pt x="190" y="264"/>
                    </a:lnTo>
                    <a:lnTo>
                      <a:pt x="196" y="249"/>
                    </a:lnTo>
                    <a:lnTo>
                      <a:pt x="197" y="233"/>
                    </a:lnTo>
                    <a:lnTo>
                      <a:pt x="193" y="227"/>
                    </a:lnTo>
                    <a:lnTo>
                      <a:pt x="186" y="221"/>
                    </a:lnTo>
                    <a:lnTo>
                      <a:pt x="186" y="225"/>
                    </a:lnTo>
                    <a:lnTo>
                      <a:pt x="185" y="219"/>
                    </a:lnTo>
                    <a:lnTo>
                      <a:pt x="185" y="174"/>
                    </a:lnTo>
                    <a:lnTo>
                      <a:pt x="197" y="16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306"/>
              <p:cNvSpPr>
                <a:spLocks noChangeAspect="1"/>
              </p:cNvSpPr>
              <p:nvPr/>
            </p:nvSpPr>
            <p:spPr bwMode="gray">
              <a:xfrm>
                <a:off x="1356" y="1000"/>
                <a:ext cx="74" cy="86"/>
              </a:xfrm>
              <a:custGeom>
                <a:avLst/>
                <a:gdLst/>
                <a:ahLst/>
                <a:cxnLst>
                  <a:cxn ang="0">
                    <a:pos x="318" y="278"/>
                  </a:cxn>
                  <a:cxn ang="0">
                    <a:pos x="327" y="224"/>
                  </a:cxn>
                  <a:cxn ang="0">
                    <a:pos x="332" y="197"/>
                  </a:cxn>
                  <a:cxn ang="0">
                    <a:pos x="321" y="194"/>
                  </a:cxn>
                  <a:cxn ang="0">
                    <a:pos x="300" y="176"/>
                  </a:cxn>
                  <a:cxn ang="0">
                    <a:pos x="297" y="141"/>
                  </a:cxn>
                  <a:cxn ang="0">
                    <a:pos x="245" y="131"/>
                  </a:cxn>
                  <a:cxn ang="0">
                    <a:pos x="236" y="133"/>
                  </a:cxn>
                  <a:cxn ang="0">
                    <a:pos x="232" y="101"/>
                  </a:cxn>
                  <a:cxn ang="0">
                    <a:pos x="220" y="85"/>
                  </a:cxn>
                  <a:cxn ang="0">
                    <a:pos x="210" y="76"/>
                  </a:cxn>
                  <a:cxn ang="0">
                    <a:pos x="176" y="44"/>
                  </a:cxn>
                  <a:cxn ang="0">
                    <a:pos x="148" y="76"/>
                  </a:cxn>
                  <a:cxn ang="0">
                    <a:pos x="143" y="114"/>
                  </a:cxn>
                  <a:cxn ang="0">
                    <a:pos x="130" y="22"/>
                  </a:cxn>
                  <a:cxn ang="0">
                    <a:pos x="108" y="16"/>
                  </a:cxn>
                  <a:cxn ang="0">
                    <a:pos x="84" y="0"/>
                  </a:cxn>
                  <a:cxn ang="0">
                    <a:pos x="11" y="16"/>
                  </a:cxn>
                  <a:cxn ang="0">
                    <a:pos x="5" y="101"/>
                  </a:cxn>
                  <a:cxn ang="0">
                    <a:pos x="40" y="96"/>
                  </a:cxn>
                  <a:cxn ang="0">
                    <a:pos x="42" y="145"/>
                  </a:cxn>
                  <a:cxn ang="0">
                    <a:pos x="55" y="155"/>
                  </a:cxn>
                  <a:cxn ang="0">
                    <a:pos x="80" y="109"/>
                  </a:cxn>
                  <a:cxn ang="0">
                    <a:pos x="95" y="130"/>
                  </a:cxn>
                  <a:cxn ang="0">
                    <a:pos x="81" y="155"/>
                  </a:cxn>
                  <a:cxn ang="0">
                    <a:pos x="97" y="162"/>
                  </a:cxn>
                  <a:cxn ang="0">
                    <a:pos x="123" y="168"/>
                  </a:cxn>
                  <a:cxn ang="0">
                    <a:pos x="96" y="201"/>
                  </a:cxn>
                  <a:cxn ang="0">
                    <a:pos x="121" y="228"/>
                  </a:cxn>
                  <a:cxn ang="0">
                    <a:pos x="65" y="225"/>
                  </a:cxn>
                  <a:cxn ang="0">
                    <a:pos x="42" y="253"/>
                  </a:cxn>
                  <a:cxn ang="0">
                    <a:pos x="79" y="307"/>
                  </a:cxn>
                  <a:cxn ang="0">
                    <a:pos x="118" y="290"/>
                  </a:cxn>
                  <a:cxn ang="0">
                    <a:pos x="157" y="282"/>
                  </a:cxn>
                  <a:cxn ang="0">
                    <a:pos x="180" y="305"/>
                  </a:cxn>
                  <a:cxn ang="0">
                    <a:pos x="230" y="305"/>
                  </a:cxn>
                  <a:cxn ang="0">
                    <a:pos x="250" y="322"/>
                  </a:cxn>
                  <a:cxn ang="0">
                    <a:pos x="257" y="328"/>
                  </a:cxn>
                  <a:cxn ang="0">
                    <a:pos x="277" y="388"/>
                  </a:cxn>
                  <a:cxn ang="0">
                    <a:pos x="301" y="416"/>
                  </a:cxn>
                  <a:cxn ang="0">
                    <a:pos x="326" y="415"/>
                  </a:cxn>
                  <a:cxn ang="0">
                    <a:pos x="360" y="395"/>
                  </a:cxn>
                  <a:cxn ang="0">
                    <a:pos x="337" y="301"/>
                  </a:cxn>
                </a:cxnLst>
                <a:rect l="0" t="0" r="r" b="b"/>
                <a:pathLst>
                  <a:path w="368" h="430">
                    <a:moveTo>
                      <a:pt x="337" y="301"/>
                    </a:moveTo>
                    <a:lnTo>
                      <a:pt x="333" y="284"/>
                    </a:lnTo>
                    <a:lnTo>
                      <a:pt x="318" y="278"/>
                    </a:lnTo>
                    <a:lnTo>
                      <a:pt x="320" y="260"/>
                    </a:lnTo>
                    <a:lnTo>
                      <a:pt x="316" y="243"/>
                    </a:lnTo>
                    <a:lnTo>
                      <a:pt x="327" y="224"/>
                    </a:lnTo>
                    <a:lnTo>
                      <a:pt x="328" y="211"/>
                    </a:lnTo>
                    <a:lnTo>
                      <a:pt x="332" y="204"/>
                    </a:lnTo>
                    <a:lnTo>
                      <a:pt x="332" y="197"/>
                    </a:lnTo>
                    <a:lnTo>
                      <a:pt x="327" y="190"/>
                    </a:lnTo>
                    <a:lnTo>
                      <a:pt x="323" y="187"/>
                    </a:lnTo>
                    <a:lnTo>
                      <a:pt x="321" y="194"/>
                    </a:lnTo>
                    <a:lnTo>
                      <a:pt x="311" y="177"/>
                    </a:lnTo>
                    <a:lnTo>
                      <a:pt x="312" y="177"/>
                    </a:lnTo>
                    <a:lnTo>
                      <a:pt x="300" y="176"/>
                    </a:lnTo>
                    <a:lnTo>
                      <a:pt x="299" y="171"/>
                    </a:lnTo>
                    <a:lnTo>
                      <a:pt x="304" y="158"/>
                    </a:lnTo>
                    <a:lnTo>
                      <a:pt x="297" y="141"/>
                    </a:lnTo>
                    <a:lnTo>
                      <a:pt x="266" y="118"/>
                    </a:lnTo>
                    <a:lnTo>
                      <a:pt x="261" y="125"/>
                    </a:lnTo>
                    <a:lnTo>
                      <a:pt x="245" y="131"/>
                    </a:lnTo>
                    <a:lnTo>
                      <a:pt x="237" y="141"/>
                    </a:lnTo>
                    <a:lnTo>
                      <a:pt x="235" y="139"/>
                    </a:lnTo>
                    <a:lnTo>
                      <a:pt x="236" y="133"/>
                    </a:lnTo>
                    <a:lnTo>
                      <a:pt x="227" y="128"/>
                    </a:lnTo>
                    <a:lnTo>
                      <a:pt x="227" y="119"/>
                    </a:lnTo>
                    <a:lnTo>
                      <a:pt x="232" y="101"/>
                    </a:lnTo>
                    <a:lnTo>
                      <a:pt x="231" y="85"/>
                    </a:lnTo>
                    <a:lnTo>
                      <a:pt x="223" y="75"/>
                    </a:lnTo>
                    <a:lnTo>
                      <a:pt x="220" y="85"/>
                    </a:lnTo>
                    <a:lnTo>
                      <a:pt x="211" y="90"/>
                    </a:lnTo>
                    <a:lnTo>
                      <a:pt x="211" y="85"/>
                    </a:lnTo>
                    <a:lnTo>
                      <a:pt x="210" y="76"/>
                    </a:lnTo>
                    <a:lnTo>
                      <a:pt x="200" y="69"/>
                    </a:lnTo>
                    <a:lnTo>
                      <a:pt x="193" y="53"/>
                    </a:lnTo>
                    <a:lnTo>
                      <a:pt x="176" y="44"/>
                    </a:lnTo>
                    <a:lnTo>
                      <a:pt x="166" y="44"/>
                    </a:lnTo>
                    <a:lnTo>
                      <a:pt x="151" y="65"/>
                    </a:lnTo>
                    <a:lnTo>
                      <a:pt x="148" y="76"/>
                    </a:lnTo>
                    <a:lnTo>
                      <a:pt x="148" y="93"/>
                    </a:lnTo>
                    <a:lnTo>
                      <a:pt x="146" y="104"/>
                    </a:lnTo>
                    <a:lnTo>
                      <a:pt x="143" y="114"/>
                    </a:lnTo>
                    <a:lnTo>
                      <a:pt x="129" y="96"/>
                    </a:lnTo>
                    <a:lnTo>
                      <a:pt x="134" y="33"/>
                    </a:lnTo>
                    <a:lnTo>
                      <a:pt x="130" y="22"/>
                    </a:lnTo>
                    <a:lnTo>
                      <a:pt x="116" y="21"/>
                    </a:lnTo>
                    <a:lnTo>
                      <a:pt x="103" y="27"/>
                    </a:lnTo>
                    <a:lnTo>
                      <a:pt x="108" y="16"/>
                    </a:lnTo>
                    <a:lnTo>
                      <a:pt x="106" y="11"/>
                    </a:lnTo>
                    <a:lnTo>
                      <a:pt x="95" y="4"/>
                    </a:lnTo>
                    <a:lnTo>
                      <a:pt x="84" y="0"/>
                    </a:lnTo>
                    <a:lnTo>
                      <a:pt x="62" y="13"/>
                    </a:lnTo>
                    <a:lnTo>
                      <a:pt x="22" y="22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0" y="56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17" y="107"/>
                    </a:lnTo>
                    <a:lnTo>
                      <a:pt x="40" y="96"/>
                    </a:lnTo>
                    <a:lnTo>
                      <a:pt x="52" y="98"/>
                    </a:lnTo>
                    <a:lnTo>
                      <a:pt x="52" y="114"/>
                    </a:lnTo>
                    <a:lnTo>
                      <a:pt x="42" y="145"/>
                    </a:lnTo>
                    <a:lnTo>
                      <a:pt x="36" y="150"/>
                    </a:lnTo>
                    <a:lnTo>
                      <a:pt x="41" y="161"/>
                    </a:lnTo>
                    <a:lnTo>
                      <a:pt x="55" y="155"/>
                    </a:lnTo>
                    <a:lnTo>
                      <a:pt x="67" y="120"/>
                    </a:lnTo>
                    <a:lnTo>
                      <a:pt x="75" y="117"/>
                    </a:lnTo>
                    <a:lnTo>
                      <a:pt x="80" y="109"/>
                    </a:lnTo>
                    <a:lnTo>
                      <a:pt x="87" y="111"/>
                    </a:lnTo>
                    <a:lnTo>
                      <a:pt x="92" y="117"/>
                    </a:lnTo>
                    <a:lnTo>
                      <a:pt x="95" y="130"/>
                    </a:lnTo>
                    <a:lnTo>
                      <a:pt x="92" y="139"/>
                    </a:lnTo>
                    <a:lnTo>
                      <a:pt x="89" y="146"/>
                    </a:lnTo>
                    <a:lnTo>
                      <a:pt x="81" y="155"/>
                    </a:lnTo>
                    <a:lnTo>
                      <a:pt x="83" y="171"/>
                    </a:lnTo>
                    <a:lnTo>
                      <a:pt x="92" y="174"/>
                    </a:lnTo>
                    <a:lnTo>
                      <a:pt x="97" y="162"/>
                    </a:lnTo>
                    <a:lnTo>
                      <a:pt x="102" y="165"/>
                    </a:lnTo>
                    <a:lnTo>
                      <a:pt x="103" y="176"/>
                    </a:lnTo>
                    <a:lnTo>
                      <a:pt x="123" y="168"/>
                    </a:lnTo>
                    <a:lnTo>
                      <a:pt x="122" y="181"/>
                    </a:lnTo>
                    <a:lnTo>
                      <a:pt x="117" y="190"/>
                    </a:lnTo>
                    <a:lnTo>
                      <a:pt x="96" y="201"/>
                    </a:lnTo>
                    <a:lnTo>
                      <a:pt x="94" y="210"/>
                    </a:lnTo>
                    <a:lnTo>
                      <a:pt x="127" y="216"/>
                    </a:lnTo>
                    <a:lnTo>
                      <a:pt x="121" y="228"/>
                    </a:lnTo>
                    <a:lnTo>
                      <a:pt x="118" y="242"/>
                    </a:lnTo>
                    <a:lnTo>
                      <a:pt x="92" y="240"/>
                    </a:lnTo>
                    <a:lnTo>
                      <a:pt x="65" y="225"/>
                    </a:lnTo>
                    <a:lnTo>
                      <a:pt x="47" y="228"/>
                    </a:lnTo>
                    <a:lnTo>
                      <a:pt x="41" y="236"/>
                    </a:lnTo>
                    <a:lnTo>
                      <a:pt x="42" y="253"/>
                    </a:lnTo>
                    <a:lnTo>
                      <a:pt x="43" y="268"/>
                    </a:lnTo>
                    <a:lnTo>
                      <a:pt x="57" y="290"/>
                    </a:lnTo>
                    <a:lnTo>
                      <a:pt x="79" y="307"/>
                    </a:lnTo>
                    <a:lnTo>
                      <a:pt x="103" y="310"/>
                    </a:lnTo>
                    <a:lnTo>
                      <a:pt x="111" y="303"/>
                    </a:lnTo>
                    <a:lnTo>
                      <a:pt x="118" y="290"/>
                    </a:lnTo>
                    <a:lnTo>
                      <a:pt x="127" y="290"/>
                    </a:lnTo>
                    <a:lnTo>
                      <a:pt x="159" y="274"/>
                    </a:lnTo>
                    <a:lnTo>
                      <a:pt x="157" y="282"/>
                    </a:lnTo>
                    <a:lnTo>
                      <a:pt x="159" y="295"/>
                    </a:lnTo>
                    <a:lnTo>
                      <a:pt x="170" y="305"/>
                    </a:lnTo>
                    <a:lnTo>
                      <a:pt x="180" y="305"/>
                    </a:lnTo>
                    <a:lnTo>
                      <a:pt x="191" y="297"/>
                    </a:lnTo>
                    <a:lnTo>
                      <a:pt x="203" y="297"/>
                    </a:lnTo>
                    <a:lnTo>
                      <a:pt x="230" y="305"/>
                    </a:lnTo>
                    <a:lnTo>
                      <a:pt x="234" y="312"/>
                    </a:lnTo>
                    <a:lnTo>
                      <a:pt x="234" y="321"/>
                    </a:lnTo>
                    <a:lnTo>
                      <a:pt x="250" y="322"/>
                    </a:lnTo>
                    <a:lnTo>
                      <a:pt x="253" y="316"/>
                    </a:lnTo>
                    <a:lnTo>
                      <a:pt x="256" y="318"/>
                    </a:lnTo>
                    <a:lnTo>
                      <a:pt x="257" y="328"/>
                    </a:lnTo>
                    <a:lnTo>
                      <a:pt x="268" y="343"/>
                    </a:lnTo>
                    <a:lnTo>
                      <a:pt x="268" y="366"/>
                    </a:lnTo>
                    <a:lnTo>
                      <a:pt x="277" y="388"/>
                    </a:lnTo>
                    <a:lnTo>
                      <a:pt x="278" y="399"/>
                    </a:lnTo>
                    <a:lnTo>
                      <a:pt x="294" y="418"/>
                    </a:lnTo>
                    <a:lnTo>
                      <a:pt x="301" y="416"/>
                    </a:lnTo>
                    <a:lnTo>
                      <a:pt x="313" y="430"/>
                    </a:lnTo>
                    <a:lnTo>
                      <a:pt x="318" y="420"/>
                    </a:lnTo>
                    <a:lnTo>
                      <a:pt x="326" y="415"/>
                    </a:lnTo>
                    <a:lnTo>
                      <a:pt x="339" y="416"/>
                    </a:lnTo>
                    <a:lnTo>
                      <a:pt x="355" y="410"/>
                    </a:lnTo>
                    <a:lnTo>
                      <a:pt x="360" y="395"/>
                    </a:lnTo>
                    <a:lnTo>
                      <a:pt x="359" y="382"/>
                    </a:lnTo>
                    <a:lnTo>
                      <a:pt x="368" y="357"/>
                    </a:lnTo>
                    <a:lnTo>
                      <a:pt x="337" y="30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307"/>
              <p:cNvSpPr>
                <a:spLocks noChangeAspect="1"/>
              </p:cNvSpPr>
              <p:nvPr/>
            </p:nvSpPr>
            <p:spPr bwMode="gray">
              <a:xfrm>
                <a:off x="1462" y="960"/>
                <a:ext cx="121" cy="112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18" y="69"/>
                  </a:cxn>
                  <a:cxn ang="0">
                    <a:pos x="88" y="118"/>
                  </a:cxn>
                  <a:cxn ang="0">
                    <a:pos x="103" y="142"/>
                  </a:cxn>
                  <a:cxn ang="0">
                    <a:pos x="45" y="146"/>
                  </a:cxn>
                  <a:cxn ang="0">
                    <a:pos x="39" y="178"/>
                  </a:cxn>
                  <a:cxn ang="0">
                    <a:pos x="70" y="189"/>
                  </a:cxn>
                  <a:cxn ang="0">
                    <a:pos x="83" y="233"/>
                  </a:cxn>
                  <a:cxn ang="0">
                    <a:pos x="110" y="200"/>
                  </a:cxn>
                  <a:cxn ang="0">
                    <a:pos x="143" y="192"/>
                  </a:cxn>
                  <a:cxn ang="0">
                    <a:pos x="132" y="225"/>
                  </a:cxn>
                  <a:cxn ang="0">
                    <a:pos x="158" y="204"/>
                  </a:cxn>
                  <a:cxn ang="0">
                    <a:pos x="177" y="181"/>
                  </a:cxn>
                  <a:cxn ang="0">
                    <a:pos x="193" y="192"/>
                  </a:cxn>
                  <a:cxn ang="0">
                    <a:pos x="229" y="209"/>
                  </a:cxn>
                  <a:cxn ang="0">
                    <a:pos x="260" y="216"/>
                  </a:cxn>
                  <a:cxn ang="0">
                    <a:pos x="208" y="232"/>
                  </a:cxn>
                  <a:cxn ang="0">
                    <a:pos x="266" y="236"/>
                  </a:cxn>
                  <a:cxn ang="0">
                    <a:pos x="313" y="243"/>
                  </a:cxn>
                  <a:cxn ang="0">
                    <a:pos x="154" y="292"/>
                  </a:cxn>
                  <a:cxn ang="0">
                    <a:pos x="138" y="340"/>
                  </a:cxn>
                  <a:cxn ang="0">
                    <a:pos x="185" y="382"/>
                  </a:cxn>
                  <a:cxn ang="0">
                    <a:pos x="153" y="392"/>
                  </a:cxn>
                  <a:cxn ang="0">
                    <a:pos x="164" y="416"/>
                  </a:cxn>
                  <a:cxn ang="0">
                    <a:pos x="243" y="442"/>
                  </a:cxn>
                  <a:cxn ang="0">
                    <a:pos x="184" y="486"/>
                  </a:cxn>
                  <a:cxn ang="0">
                    <a:pos x="211" y="506"/>
                  </a:cxn>
                  <a:cxn ang="0">
                    <a:pos x="210" y="513"/>
                  </a:cxn>
                  <a:cxn ang="0">
                    <a:pos x="250" y="547"/>
                  </a:cxn>
                  <a:cxn ang="0">
                    <a:pos x="326" y="549"/>
                  </a:cxn>
                  <a:cxn ang="0">
                    <a:pos x="326" y="511"/>
                  </a:cxn>
                  <a:cxn ang="0">
                    <a:pos x="365" y="552"/>
                  </a:cxn>
                  <a:cxn ang="0">
                    <a:pos x="335" y="475"/>
                  </a:cxn>
                  <a:cxn ang="0">
                    <a:pos x="330" y="430"/>
                  </a:cxn>
                  <a:cxn ang="0">
                    <a:pos x="368" y="497"/>
                  </a:cxn>
                  <a:cxn ang="0">
                    <a:pos x="405" y="533"/>
                  </a:cxn>
                  <a:cxn ang="0">
                    <a:pos x="398" y="415"/>
                  </a:cxn>
                  <a:cxn ang="0">
                    <a:pos x="421" y="461"/>
                  </a:cxn>
                  <a:cxn ang="0">
                    <a:pos x="435" y="416"/>
                  </a:cxn>
                  <a:cxn ang="0">
                    <a:pos x="420" y="360"/>
                  </a:cxn>
                  <a:cxn ang="0">
                    <a:pos x="432" y="284"/>
                  </a:cxn>
                  <a:cxn ang="0">
                    <a:pos x="431" y="321"/>
                  </a:cxn>
                  <a:cxn ang="0">
                    <a:pos x="455" y="407"/>
                  </a:cxn>
                  <a:cxn ang="0">
                    <a:pos x="486" y="303"/>
                  </a:cxn>
                  <a:cxn ang="0">
                    <a:pos x="513" y="310"/>
                  </a:cxn>
                  <a:cxn ang="0">
                    <a:pos x="602" y="231"/>
                  </a:cxn>
                  <a:cxn ang="0">
                    <a:pos x="588" y="170"/>
                  </a:cxn>
                  <a:cxn ang="0">
                    <a:pos x="551" y="135"/>
                  </a:cxn>
                  <a:cxn ang="0">
                    <a:pos x="535" y="176"/>
                  </a:cxn>
                  <a:cxn ang="0">
                    <a:pos x="539" y="141"/>
                  </a:cxn>
                  <a:cxn ang="0">
                    <a:pos x="507" y="93"/>
                  </a:cxn>
                  <a:cxn ang="0">
                    <a:pos x="468" y="127"/>
                  </a:cxn>
                  <a:cxn ang="0">
                    <a:pos x="481" y="96"/>
                  </a:cxn>
                  <a:cxn ang="0">
                    <a:pos x="481" y="33"/>
                  </a:cxn>
                  <a:cxn ang="0">
                    <a:pos x="104" y="0"/>
                  </a:cxn>
                  <a:cxn ang="0">
                    <a:pos x="99" y="0"/>
                  </a:cxn>
                  <a:cxn ang="0">
                    <a:pos x="2" y="0"/>
                  </a:cxn>
                </a:cxnLst>
                <a:rect l="0" t="0" r="r" b="b"/>
                <a:pathLst>
                  <a:path w="603" h="558">
                    <a:moveTo>
                      <a:pt x="3" y="21"/>
                    </a:moveTo>
                    <a:lnTo>
                      <a:pt x="23" y="26"/>
                    </a:lnTo>
                    <a:lnTo>
                      <a:pt x="25" y="32"/>
                    </a:lnTo>
                    <a:lnTo>
                      <a:pt x="22" y="39"/>
                    </a:lnTo>
                    <a:lnTo>
                      <a:pt x="1" y="42"/>
                    </a:lnTo>
                    <a:lnTo>
                      <a:pt x="12" y="52"/>
                    </a:lnTo>
                    <a:lnTo>
                      <a:pt x="9" y="57"/>
                    </a:lnTo>
                    <a:lnTo>
                      <a:pt x="18" y="69"/>
                    </a:lnTo>
                    <a:lnTo>
                      <a:pt x="34" y="103"/>
                    </a:lnTo>
                    <a:lnTo>
                      <a:pt x="55" y="117"/>
                    </a:lnTo>
                    <a:lnTo>
                      <a:pt x="59" y="124"/>
                    </a:lnTo>
                    <a:lnTo>
                      <a:pt x="88" y="118"/>
                    </a:lnTo>
                    <a:lnTo>
                      <a:pt x="105" y="128"/>
                    </a:lnTo>
                    <a:lnTo>
                      <a:pt x="126" y="104"/>
                    </a:lnTo>
                    <a:lnTo>
                      <a:pt x="120" y="129"/>
                    </a:lnTo>
                    <a:lnTo>
                      <a:pt x="103" y="142"/>
                    </a:lnTo>
                    <a:lnTo>
                      <a:pt x="81" y="144"/>
                    </a:lnTo>
                    <a:lnTo>
                      <a:pt x="80" y="149"/>
                    </a:lnTo>
                    <a:lnTo>
                      <a:pt x="64" y="155"/>
                    </a:lnTo>
                    <a:lnTo>
                      <a:pt x="45" y="146"/>
                    </a:lnTo>
                    <a:lnTo>
                      <a:pt x="39" y="152"/>
                    </a:lnTo>
                    <a:lnTo>
                      <a:pt x="38" y="161"/>
                    </a:lnTo>
                    <a:lnTo>
                      <a:pt x="40" y="168"/>
                    </a:lnTo>
                    <a:lnTo>
                      <a:pt x="39" y="178"/>
                    </a:lnTo>
                    <a:lnTo>
                      <a:pt x="48" y="189"/>
                    </a:lnTo>
                    <a:lnTo>
                      <a:pt x="56" y="188"/>
                    </a:lnTo>
                    <a:lnTo>
                      <a:pt x="60" y="195"/>
                    </a:lnTo>
                    <a:lnTo>
                      <a:pt x="70" y="189"/>
                    </a:lnTo>
                    <a:lnTo>
                      <a:pt x="72" y="200"/>
                    </a:lnTo>
                    <a:lnTo>
                      <a:pt x="77" y="209"/>
                    </a:lnTo>
                    <a:lnTo>
                      <a:pt x="76" y="212"/>
                    </a:lnTo>
                    <a:lnTo>
                      <a:pt x="83" y="233"/>
                    </a:lnTo>
                    <a:lnTo>
                      <a:pt x="88" y="224"/>
                    </a:lnTo>
                    <a:lnTo>
                      <a:pt x="98" y="212"/>
                    </a:lnTo>
                    <a:lnTo>
                      <a:pt x="108" y="209"/>
                    </a:lnTo>
                    <a:lnTo>
                      <a:pt x="110" y="200"/>
                    </a:lnTo>
                    <a:lnTo>
                      <a:pt x="109" y="193"/>
                    </a:lnTo>
                    <a:lnTo>
                      <a:pt x="116" y="183"/>
                    </a:lnTo>
                    <a:lnTo>
                      <a:pt x="135" y="193"/>
                    </a:lnTo>
                    <a:lnTo>
                      <a:pt x="143" y="192"/>
                    </a:lnTo>
                    <a:lnTo>
                      <a:pt x="132" y="203"/>
                    </a:lnTo>
                    <a:lnTo>
                      <a:pt x="130" y="209"/>
                    </a:lnTo>
                    <a:lnTo>
                      <a:pt x="129" y="225"/>
                    </a:lnTo>
                    <a:lnTo>
                      <a:pt x="132" y="225"/>
                    </a:lnTo>
                    <a:lnTo>
                      <a:pt x="138" y="236"/>
                    </a:lnTo>
                    <a:lnTo>
                      <a:pt x="146" y="233"/>
                    </a:lnTo>
                    <a:lnTo>
                      <a:pt x="156" y="221"/>
                    </a:lnTo>
                    <a:lnTo>
                      <a:pt x="158" y="204"/>
                    </a:lnTo>
                    <a:lnTo>
                      <a:pt x="168" y="197"/>
                    </a:lnTo>
                    <a:lnTo>
                      <a:pt x="170" y="181"/>
                    </a:lnTo>
                    <a:lnTo>
                      <a:pt x="175" y="172"/>
                    </a:lnTo>
                    <a:lnTo>
                      <a:pt x="177" y="181"/>
                    </a:lnTo>
                    <a:lnTo>
                      <a:pt x="170" y="208"/>
                    </a:lnTo>
                    <a:lnTo>
                      <a:pt x="174" y="211"/>
                    </a:lnTo>
                    <a:lnTo>
                      <a:pt x="191" y="205"/>
                    </a:lnTo>
                    <a:lnTo>
                      <a:pt x="193" y="192"/>
                    </a:lnTo>
                    <a:lnTo>
                      <a:pt x="194" y="189"/>
                    </a:lnTo>
                    <a:lnTo>
                      <a:pt x="218" y="183"/>
                    </a:lnTo>
                    <a:lnTo>
                      <a:pt x="215" y="200"/>
                    </a:lnTo>
                    <a:lnTo>
                      <a:pt x="229" y="209"/>
                    </a:lnTo>
                    <a:lnTo>
                      <a:pt x="276" y="203"/>
                    </a:lnTo>
                    <a:lnTo>
                      <a:pt x="277" y="206"/>
                    </a:lnTo>
                    <a:lnTo>
                      <a:pt x="272" y="211"/>
                    </a:lnTo>
                    <a:lnTo>
                      <a:pt x="260" y="216"/>
                    </a:lnTo>
                    <a:lnTo>
                      <a:pt x="222" y="216"/>
                    </a:lnTo>
                    <a:lnTo>
                      <a:pt x="220" y="224"/>
                    </a:lnTo>
                    <a:lnTo>
                      <a:pt x="208" y="224"/>
                    </a:lnTo>
                    <a:lnTo>
                      <a:pt x="208" y="232"/>
                    </a:lnTo>
                    <a:lnTo>
                      <a:pt x="213" y="237"/>
                    </a:lnTo>
                    <a:lnTo>
                      <a:pt x="227" y="244"/>
                    </a:lnTo>
                    <a:lnTo>
                      <a:pt x="259" y="243"/>
                    </a:lnTo>
                    <a:lnTo>
                      <a:pt x="266" y="236"/>
                    </a:lnTo>
                    <a:lnTo>
                      <a:pt x="312" y="231"/>
                    </a:lnTo>
                    <a:lnTo>
                      <a:pt x="324" y="222"/>
                    </a:lnTo>
                    <a:lnTo>
                      <a:pt x="315" y="241"/>
                    </a:lnTo>
                    <a:lnTo>
                      <a:pt x="313" y="243"/>
                    </a:lnTo>
                    <a:lnTo>
                      <a:pt x="275" y="247"/>
                    </a:lnTo>
                    <a:lnTo>
                      <a:pt x="242" y="258"/>
                    </a:lnTo>
                    <a:lnTo>
                      <a:pt x="173" y="265"/>
                    </a:lnTo>
                    <a:lnTo>
                      <a:pt x="154" y="292"/>
                    </a:lnTo>
                    <a:lnTo>
                      <a:pt x="138" y="298"/>
                    </a:lnTo>
                    <a:lnTo>
                      <a:pt x="127" y="313"/>
                    </a:lnTo>
                    <a:lnTo>
                      <a:pt x="130" y="325"/>
                    </a:lnTo>
                    <a:lnTo>
                      <a:pt x="138" y="340"/>
                    </a:lnTo>
                    <a:lnTo>
                      <a:pt x="145" y="359"/>
                    </a:lnTo>
                    <a:lnTo>
                      <a:pt x="163" y="356"/>
                    </a:lnTo>
                    <a:lnTo>
                      <a:pt x="183" y="371"/>
                    </a:lnTo>
                    <a:lnTo>
                      <a:pt x="185" y="382"/>
                    </a:lnTo>
                    <a:lnTo>
                      <a:pt x="163" y="380"/>
                    </a:lnTo>
                    <a:lnTo>
                      <a:pt x="156" y="373"/>
                    </a:lnTo>
                    <a:lnTo>
                      <a:pt x="151" y="377"/>
                    </a:lnTo>
                    <a:lnTo>
                      <a:pt x="153" y="392"/>
                    </a:lnTo>
                    <a:lnTo>
                      <a:pt x="158" y="404"/>
                    </a:lnTo>
                    <a:lnTo>
                      <a:pt x="165" y="404"/>
                    </a:lnTo>
                    <a:lnTo>
                      <a:pt x="163" y="410"/>
                    </a:lnTo>
                    <a:lnTo>
                      <a:pt x="164" y="416"/>
                    </a:lnTo>
                    <a:lnTo>
                      <a:pt x="170" y="426"/>
                    </a:lnTo>
                    <a:lnTo>
                      <a:pt x="193" y="420"/>
                    </a:lnTo>
                    <a:lnTo>
                      <a:pt x="201" y="427"/>
                    </a:lnTo>
                    <a:lnTo>
                      <a:pt x="243" y="442"/>
                    </a:lnTo>
                    <a:lnTo>
                      <a:pt x="238" y="448"/>
                    </a:lnTo>
                    <a:lnTo>
                      <a:pt x="178" y="457"/>
                    </a:lnTo>
                    <a:lnTo>
                      <a:pt x="178" y="472"/>
                    </a:lnTo>
                    <a:lnTo>
                      <a:pt x="184" y="486"/>
                    </a:lnTo>
                    <a:lnTo>
                      <a:pt x="193" y="491"/>
                    </a:lnTo>
                    <a:lnTo>
                      <a:pt x="199" y="505"/>
                    </a:lnTo>
                    <a:lnTo>
                      <a:pt x="205" y="509"/>
                    </a:lnTo>
                    <a:lnTo>
                      <a:pt x="211" y="506"/>
                    </a:lnTo>
                    <a:lnTo>
                      <a:pt x="212" y="497"/>
                    </a:lnTo>
                    <a:lnTo>
                      <a:pt x="216" y="500"/>
                    </a:lnTo>
                    <a:lnTo>
                      <a:pt x="216" y="506"/>
                    </a:lnTo>
                    <a:lnTo>
                      <a:pt x="210" y="513"/>
                    </a:lnTo>
                    <a:lnTo>
                      <a:pt x="218" y="523"/>
                    </a:lnTo>
                    <a:lnTo>
                      <a:pt x="223" y="537"/>
                    </a:lnTo>
                    <a:lnTo>
                      <a:pt x="242" y="537"/>
                    </a:lnTo>
                    <a:lnTo>
                      <a:pt x="250" y="547"/>
                    </a:lnTo>
                    <a:lnTo>
                      <a:pt x="269" y="549"/>
                    </a:lnTo>
                    <a:lnTo>
                      <a:pt x="290" y="558"/>
                    </a:lnTo>
                    <a:lnTo>
                      <a:pt x="324" y="558"/>
                    </a:lnTo>
                    <a:lnTo>
                      <a:pt x="326" y="549"/>
                    </a:lnTo>
                    <a:lnTo>
                      <a:pt x="323" y="532"/>
                    </a:lnTo>
                    <a:lnTo>
                      <a:pt x="307" y="523"/>
                    </a:lnTo>
                    <a:lnTo>
                      <a:pt x="299" y="511"/>
                    </a:lnTo>
                    <a:lnTo>
                      <a:pt x="326" y="511"/>
                    </a:lnTo>
                    <a:lnTo>
                      <a:pt x="339" y="515"/>
                    </a:lnTo>
                    <a:lnTo>
                      <a:pt x="347" y="532"/>
                    </a:lnTo>
                    <a:lnTo>
                      <a:pt x="360" y="539"/>
                    </a:lnTo>
                    <a:lnTo>
                      <a:pt x="365" y="552"/>
                    </a:lnTo>
                    <a:lnTo>
                      <a:pt x="367" y="545"/>
                    </a:lnTo>
                    <a:lnTo>
                      <a:pt x="350" y="501"/>
                    </a:lnTo>
                    <a:lnTo>
                      <a:pt x="339" y="486"/>
                    </a:lnTo>
                    <a:lnTo>
                      <a:pt x="335" y="475"/>
                    </a:lnTo>
                    <a:lnTo>
                      <a:pt x="322" y="447"/>
                    </a:lnTo>
                    <a:lnTo>
                      <a:pt x="323" y="426"/>
                    </a:lnTo>
                    <a:lnTo>
                      <a:pt x="328" y="424"/>
                    </a:lnTo>
                    <a:lnTo>
                      <a:pt x="330" y="430"/>
                    </a:lnTo>
                    <a:lnTo>
                      <a:pt x="339" y="457"/>
                    </a:lnTo>
                    <a:lnTo>
                      <a:pt x="346" y="469"/>
                    </a:lnTo>
                    <a:lnTo>
                      <a:pt x="367" y="486"/>
                    </a:lnTo>
                    <a:lnTo>
                      <a:pt x="368" y="497"/>
                    </a:lnTo>
                    <a:lnTo>
                      <a:pt x="384" y="532"/>
                    </a:lnTo>
                    <a:lnTo>
                      <a:pt x="394" y="544"/>
                    </a:lnTo>
                    <a:lnTo>
                      <a:pt x="401" y="545"/>
                    </a:lnTo>
                    <a:lnTo>
                      <a:pt x="405" y="533"/>
                    </a:lnTo>
                    <a:lnTo>
                      <a:pt x="412" y="483"/>
                    </a:lnTo>
                    <a:lnTo>
                      <a:pt x="395" y="451"/>
                    </a:lnTo>
                    <a:lnTo>
                      <a:pt x="394" y="436"/>
                    </a:lnTo>
                    <a:lnTo>
                      <a:pt x="398" y="415"/>
                    </a:lnTo>
                    <a:lnTo>
                      <a:pt x="401" y="416"/>
                    </a:lnTo>
                    <a:lnTo>
                      <a:pt x="403" y="426"/>
                    </a:lnTo>
                    <a:lnTo>
                      <a:pt x="417" y="447"/>
                    </a:lnTo>
                    <a:lnTo>
                      <a:pt x="421" y="461"/>
                    </a:lnTo>
                    <a:lnTo>
                      <a:pt x="436" y="461"/>
                    </a:lnTo>
                    <a:lnTo>
                      <a:pt x="436" y="451"/>
                    </a:lnTo>
                    <a:lnTo>
                      <a:pt x="438" y="434"/>
                    </a:lnTo>
                    <a:lnTo>
                      <a:pt x="435" y="416"/>
                    </a:lnTo>
                    <a:lnTo>
                      <a:pt x="423" y="407"/>
                    </a:lnTo>
                    <a:lnTo>
                      <a:pt x="425" y="396"/>
                    </a:lnTo>
                    <a:lnTo>
                      <a:pt x="420" y="376"/>
                    </a:lnTo>
                    <a:lnTo>
                      <a:pt x="420" y="360"/>
                    </a:lnTo>
                    <a:lnTo>
                      <a:pt x="421" y="348"/>
                    </a:lnTo>
                    <a:lnTo>
                      <a:pt x="421" y="329"/>
                    </a:lnTo>
                    <a:lnTo>
                      <a:pt x="427" y="312"/>
                    </a:lnTo>
                    <a:lnTo>
                      <a:pt x="432" y="284"/>
                    </a:lnTo>
                    <a:lnTo>
                      <a:pt x="436" y="280"/>
                    </a:lnTo>
                    <a:lnTo>
                      <a:pt x="436" y="287"/>
                    </a:lnTo>
                    <a:lnTo>
                      <a:pt x="433" y="298"/>
                    </a:lnTo>
                    <a:lnTo>
                      <a:pt x="431" y="321"/>
                    </a:lnTo>
                    <a:lnTo>
                      <a:pt x="436" y="334"/>
                    </a:lnTo>
                    <a:lnTo>
                      <a:pt x="436" y="361"/>
                    </a:lnTo>
                    <a:lnTo>
                      <a:pt x="438" y="380"/>
                    </a:lnTo>
                    <a:lnTo>
                      <a:pt x="455" y="407"/>
                    </a:lnTo>
                    <a:lnTo>
                      <a:pt x="460" y="404"/>
                    </a:lnTo>
                    <a:lnTo>
                      <a:pt x="475" y="367"/>
                    </a:lnTo>
                    <a:lnTo>
                      <a:pt x="489" y="345"/>
                    </a:lnTo>
                    <a:lnTo>
                      <a:pt x="486" y="303"/>
                    </a:lnTo>
                    <a:lnTo>
                      <a:pt x="486" y="291"/>
                    </a:lnTo>
                    <a:lnTo>
                      <a:pt x="496" y="300"/>
                    </a:lnTo>
                    <a:lnTo>
                      <a:pt x="498" y="329"/>
                    </a:lnTo>
                    <a:lnTo>
                      <a:pt x="513" y="310"/>
                    </a:lnTo>
                    <a:lnTo>
                      <a:pt x="511" y="307"/>
                    </a:lnTo>
                    <a:lnTo>
                      <a:pt x="512" y="292"/>
                    </a:lnTo>
                    <a:lnTo>
                      <a:pt x="565" y="267"/>
                    </a:lnTo>
                    <a:lnTo>
                      <a:pt x="602" y="231"/>
                    </a:lnTo>
                    <a:lnTo>
                      <a:pt x="603" y="204"/>
                    </a:lnTo>
                    <a:lnTo>
                      <a:pt x="600" y="195"/>
                    </a:lnTo>
                    <a:lnTo>
                      <a:pt x="592" y="184"/>
                    </a:lnTo>
                    <a:lnTo>
                      <a:pt x="588" y="170"/>
                    </a:lnTo>
                    <a:lnTo>
                      <a:pt x="571" y="146"/>
                    </a:lnTo>
                    <a:lnTo>
                      <a:pt x="560" y="123"/>
                    </a:lnTo>
                    <a:lnTo>
                      <a:pt x="552" y="128"/>
                    </a:lnTo>
                    <a:lnTo>
                      <a:pt x="551" y="135"/>
                    </a:lnTo>
                    <a:lnTo>
                      <a:pt x="549" y="145"/>
                    </a:lnTo>
                    <a:lnTo>
                      <a:pt x="549" y="156"/>
                    </a:lnTo>
                    <a:lnTo>
                      <a:pt x="545" y="165"/>
                    </a:lnTo>
                    <a:lnTo>
                      <a:pt x="535" y="176"/>
                    </a:lnTo>
                    <a:lnTo>
                      <a:pt x="534" y="168"/>
                    </a:lnTo>
                    <a:lnTo>
                      <a:pt x="540" y="162"/>
                    </a:lnTo>
                    <a:lnTo>
                      <a:pt x="538" y="150"/>
                    </a:lnTo>
                    <a:lnTo>
                      <a:pt x="539" y="141"/>
                    </a:lnTo>
                    <a:lnTo>
                      <a:pt x="538" y="130"/>
                    </a:lnTo>
                    <a:lnTo>
                      <a:pt x="529" y="123"/>
                    </a:lnTo>
                    <a:lnTo>
                      <a:pt x="519" y="103"/>
                    </a:lnTo>
                    <a:lnTo>
                      <a:pt x="507" y="93"/>
                    </a:lnTo>
                    <a:lnTo>
                      <a:pt x="502" y="92"/>
                    </a:lnTo>
                    <a:lnTo>
                      <a:pt x="489" y="107"/>
                    </a:lnTo>
                    <a:lnTo>
                      <a:pt x="479" y="107"/>
                    </a:lnTo>
                    <a:lnTo>
                      <a:pt x="468" y="127"/>
                    </a:lnTo>
                    <a:lnTo>
                      <a:pt x="464" y="128"/>
                    </a:lnTo>
                    <a:lnTo>
                      <a:pt x="464" y="115"/>
                    </a:lnTo>
                    <a:lnTo>
                      <a:pt x="470" y="102"/>
                    </a:lnTo>
                    <a:lnTo>
                      <a:pt x="481" y="96"/>
                    </a:lnTo>
                    <a:lnTo>
                      <a:pt x="487" y="60"/>
                    </a:lnTo>
                    <a:lnTo>
                      <a:pt x="496" y="32"/>
                    </a:lnTo>
                    <a:lnTo>
                      <a:pt x="496" y="27"/>
                    </a:lnTo>
                    <a:lnTo>
                      <a:pt x="481" y="33"/>
                    </a:lnTo>
                    <a:lnTo>
                      <a:pt x="481" y="28"/>
                    </a:lnTo>
                    <a:lnTo>
                      <a:pt x="491" y="17"/>
                    </a:lnTo>
                    <a:lnTo>
                      <a:pt x="487" y="0"/>
                    </a:lnTo>
                    <a:lnTo>
                      <a:pt x="104" y="0"/>
                    </a:lnTo>
                    <a:lnTo>
                      <a:pt x="110" y="9"/>
                    </a:lnTo>
                    <a:lnTo>
                      <a:pt x="111" y="15"/>
                    </a:lnTo>
                    <a:lnTo>
                      <a:pt x="102" y="1"/>
                    </a:lnTo>
                    <a:lnTo>
                      <a:pt x="99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308"/>
              <p:cNvSpPr>
                <a:spLocks noChangeAspect="1"/>
              </p:cNvSpPr>
              <p:nvPr/>
            </p:nvSpPr>
            <p:spPr bwMode="gray">
              <a:xfrm>
                <a:off x="1532" y="960"/>
                <a:ext cx="206" cy="207"/>
              </a:xfrm>
              <a:custGeom>
                <a:avLst/>
                <a:gdLst/>
                <a:ahLst/>
                <a:cxnLst>
                  <a:cxn ang="0">
                    <a:pos x="181" y="70"/>
                  </a:cxn>
                  <a:cxn ang="0">
                    <a:pos x="284" y="215"/>
                  </a:cxn>
                  <a:cxn ang="0">
                    <a:pos x="322" y="275"/>
                  </a:cxn>
                  <a:cxn ang="0">
                    <a:pos x="270" y="271"/>
                  </a:cxn>
                  <a:cxn ang="0">
                    <a:pos x="419" y="334"/>
                  </a:cxn>
                  <a:cxn ang="0">
                    <a:pos x="416" y="370"/>
                  </a:cxn>
                  <a:cxn ang="0">
                    <a:pos x="402" y="402"/>
                  </a:cxn>
                  <a:cxn ang="0">
                    <a:pos x="243" y="332"/>
                  </a:cxn>
                  <a:cxn ang="0">
                    <a:pos x="144" y="436"/>
                  </a:cxn>
                  <a:cxn ang="0">
                    <a:pos x="140" y="531"/>
                  </a:cxn>
                  <a:cxn ang="0">
                    <a:pos x="192" y="511"/>
                  </a:cxn>
                  <a:cxn ang="0">
                    <a:pos x="221" y="553"/>
                  </a:cxn>
                  <a:cxn ang="0">
                    <a:pos x="264" y="454"/>
                  </a:cxn>
                  <a:cxn ang="0">
                    <a:pos x="278" y="529"/>
                  </a:cxn>
                  <a:cxn ang="0">
                    <a:pos x="246" y="561"/>
                  </a:cxn>
                  <a:cxn ang="0">
                    <a:pos x="230" y="609"/>
                  </a:cxn>
                  <a:cxn ang="0">
                    <a:pos x="227" y="620"/>
                  </a:cxn>
                  <a:cxn ang="0">
                    <a:pos x="267" y="650"/>
                  </a:cxn>
                  <a:cxn ang="0">
                    <a:pos x="351" y="657"/>
                  </a:cxn>
                  <a:cxn ang="0">
                    <a:pos x="378" y="623"/>
                  </a:cxn>
                  <a:cxn ang="0">
                    <a:pos x="335" y="739"/>
                  </a:cxn>
                  <a:cxn ang="0">
                    <a:pos x="233" y="736"/>
                  </a:cxn>
                  <a:cxn ang="0">
                    <a:pos x="168" y="622"/>
                  </a:cxn>
                  <a:cxn ang="0">
                    <a:pos x="88" y="693"/>
                  </a:cxn>
                  <a:cxn ang="0">
                    <a:pos x="145" y="753"/>
                  </a:cxn>
                  <a:cxn ang="0">
                    <a:pos x="147" y="801"/>
                  </a:cxn>
                  <a:cxn ang="0">
                    <a:pos x="92" y="819"/>
                  </a:cxn>
                  <a:cxn ang="0">
                    <a:pos x="6" y="903"/>
                  </a:cxn>
                  <a:cxn ang="0">
                    <a:pos x="45" y="897"/>
                  </a:cxn>
                  <a:cxn ang="0">
                    <a:pos x="108" y="964"/>
                  </a:cxn>
                  <a:cxn ang="0">
                    <a:pos x="190" y="995"/>
                  </a:cxn>
                  <a:cxn ang="0">
                    <a:pos x="286" y="925"/>
                  </a:cxn>
                  <a:cxn ang="0">
                    <a:pos x="399" y="979"/>
                  </a:cxn>
                  <a:cxn ang="0">
                    <a:pos x="456" y="958"/>
                  </a:cxn>
                  <a:cxn ang="0">
                    <a:pos x="581" y="943"/>
                  </a:cxn>
                  <a:cxn ang="0">
                    <a:pos x="595" y="865"/>
                  </a:cxn>
                  <a:cxn ang="0">
                    <a:pos x="570" y="792"/>
                  </a:cxn>
                  <a:cxn ang="0">
                    <a:pos x="423" y="805"/>
                  </a:cxn>
                  <a:cxn ang="0">
                    <a:pos x="498" y="773"/>
                  </a:cxn>
                  <a:cxn ang="0">
                    <a:pos x="652" y="694"/>
                  </a:cxn>
                  <a:cxn ang="0">
                    <a:pos x="622" y="596"/>
                  </a:cxn>
                  <a:cxn ang="0">
                    <a:pos x="768" y="555"/>
                  </a:cxn>
                  <a:cxn ang="0">
                    <a:pos x="775" y="468"/>
                  </a:cxn>
                  <a:cxn ang="0">
                    <a:pos x="813" y="411"/>
                  </a:cxn>
                  <a:cxn ang="0">
                    <a:pos x="757" y="319"/>
                  </a:cxn>
                  <a:cxn ang="0">
                    <a:pos x="645" y="291"/>
                  </a:cxn>
                  <a:cxn ang="0">
                    <a:pos x="715" y="247"/>
                  </a:cxn>
                  <a:cxn ang="0">
                    <a:pos x="828" y="274"/>
                  </a:cxn>
                  <a:cxn ang="0">
                    <a:pos x="650" y="222"/>
                  </a:cxn>
                  <a:cxn ang="0">
                    <a:pos x="746" y="209"/>
                  </a:cxn>
                  <a:cxn ang="0">
                    <a:pos x="801" y="185"/>
                  </a:cxn>
                  <a:cxn ang="0">
                    <a:pos x="881" y="140"/>
                  </a:cxn>
                  <a:cxn ang="0">
                    <a:pos x="884" y="103"/>
                  </a:cxn>
                  <a:cxn ang="0">
                    <a:pos x="978" y="58"/>
                  </a:cxn>
                  <a:cxn ang="0">
                    <a:pos x="426" y="41"/>
                  </a:cxn>
                  <a:cxn ang="0">
                    <a:pos x="526" y="107"/>
                  </a:cxn>
                  <a:cxn ang="0">
                    <a:pos x="432" y="129"/>
                  </a:cxn>
                  <a:cxn ang="0">
                    <a:pos x="220" y="14"/>
                  </a:cxn>
                </a:cxnLst>
                <a:rect l="0" t="0" r="r" b="b"/>
                <a:pathLst>
                  <a:path w="1028" h="1037">
                    <a:moveTo>
                      <a:pt x="231" y="23"/>
                    </a:moveTo>
                    <a:lnTo>
                      <a:pt x="231" y="28"/>
                    </a:lnTo>
                    <a:lnTo>
                      <a:pt x="228" y="33"/>
                    </a:lnTo>
                    <a:lnTo>
                      <a:pt x="193" y="18"/>
                    </a:lnTo>
                    <a:lnTo>
                      <a:pt x="184" y="9"/>
                    </a:lnTo>
                    <a:lnTo>
                      <a:pt x="174" y="7"/>
                    </a:lnTo>
                    <a:lnTo>
                      <a:pt x="168" y="11"/>
                    </a:lnTo>
                    <a:lnTo>
                      <a:pt x="168" y="49"/>
                    </a:lnTo>
                    <a:lnTo>
                      <a:pt x="170" y="57"/>
                    </a:lnTo>
                    <a:lnTo>
                      <a:pt x="181" y="70"/>
                    </a:lnTo>
                    <a:lnTo>
                      <a:pt x="204" y="86"/>
                    </a:lnTo>
                    <a:lnTo>
                      <a:pt x="217" y="87"/>
                    </a:lnTo>
                    <a:lnTo>
                      <a:pt x="243" y="111"/>
                    </a:lnTo>
                    <a:lnTo>
                      <a:pt x="247" y="120"/>
                    </a:lnTo>
                    <a:lnTo>
                      <a:pt x="251" y="141"/>
                    </a:lnTo>
                    <a:lnTo>
                      <a:pt x="256" y="151"/>
                    </a:lnTo>
                    <a:lnTo>
                      <a:pt x="279" y="182"/>
                    </a:lnTo>
                    <a:lnTo>
                      <a:pt x="281" y="192"/>
                    </a:lnTo>
                    <a:lnTo>
                      <a:pt x="280" y="204"/>
                    </a:lnTo>
                    <a:lnTo>
                      <a:pt x="284" y="215"/>
                    </a:lnTo>
                    <a:lnTo>
                      <a:pt x="284" y="225"/>
                    </a:lnTo>
                    <a:lnTo>
                      <a:pt x="283" y="228"/>
                    </a:lnTo>
                    <a:lnTo>
                      <a:pt x="286" y="237"/>
                    </a:lnTo>
                    <a:lnTo>
                      <a:pt x="289" y="253"/>
                    </a:lnTo>
                    <a:lnTo>
                      <a:pt x="303" y="249"/>
                    </a:lnTo>
                    <a:lnTo>
                      <a:pt x="310" y="240"/>
                    </a:lnTo>
                    <a:lnTo>
                      <a:pt x="308" y="251"/>
                    </a:lnTo>
                    <a:lnTo>
                      <a:pt x="303" y="259"/>
                    </a:lnTo>
                    <a:lnTo>
                      <a:pt x="314" y="278"/>
                    </a:lnTo>
                    <a:lnTo>
                      <a:pt x="322" y="275"/>
                    </a:lnTo>
                    <a:lnTo>
                      <a:pt x="324" y="290"/>
                    </a:lnTo>
                    <a:lnTo>
                      <a:pt x="330" y="298"/>
                    </a:lnTo>
                    <a:lnTo>
                      <a:pt x="344" y="296"/>
                    </a:lnTo>
                    <a:lnTo>
                      <a:pt x="337" y="307"/>
                    </a:lnTo>
                    <a:lnTo>
                      <a:pt x="318" y="306"/>
                    </a:lnTo>
                    <a:lnTo>
                      <a:pt x="307" y="301"/>
                    </a:lnTo>
                    <a:lnTo>
                      <a:pt x="295" y="280"/>
                    </a:lnTo>
                    <a:lnTo>
                      <a:pt x="283" y="279"/>
                    </a:lnTo>
                    <a:lnTo>
                      <a:pt x="276" y="269"/>
                    </a:lnTo>
                    <a:lnTo>
                      <a:pt x="270" y="271"/>
                    </a:lnTo>
                    <a:lnTo>
                      <a:pt x="262" y="286"/>
                    </a:lnTo>
                    <a:lnTo>
                      <a:pt x="265" y="302"/>
                    </a:lnTo>
                    <a:lnTo>
                      <a:pt x="278" y="307"/>
                    </a:lnTo>
                    <a:lnTo>
                      <a:pt x="295" y="327"/>
                    </a:lnTo>
                    <a:lnTo>
                      <a:pt x="354" y="333"/>
                    </a:lnTo>
                    <a:lnTo>
                      <a:pt x="377" y="346"/>
                    </a:lnTo>
                    <a:lnTo>
                      <a:pt x="407" y="345"/>
                    </a:lnTo>
                    <a:lnTo>
                      <a:pt x="410" y="343"/>
                    </a:lnTo>
                    <a:lnTo>
                      <a:pt x="413" y="335"/>
                    </a:lnTo>
                    <a:lnTo>
                      <a:pt x="419" y="334"/>
                    </a:lnTo>
                    <a:lnTo>
                      <a:pt x="434" y="316"/>
                    </a:lnTo>
                    <a:lnTo>
                      <a:pt x="442" y="313"/>
                    </a:lnTo>
                    <a:lnTo>
                      <a:pt x="442" y="316"/>
                    </a:lnTo>
                    <a:lnTo>
                      <a:pt x="434" y="332"/>
                    </a:lnTo>
                    <a:lnTo>
                      <a:pt x="431" y="349"/>
                    </a:lnTo>
                    <a:lnTo>
                      <a:pt x="434" y="353"/>
                    </a:lnTo>
                    <a:lnTo>
                      <a:pt x="427" y="361"/>
                    </a:lnTo>
                    <a:lnTo>
                      <a:pt x="424" y="360"/>
                    </a:lnTo>
                    <a:lnTo>
                      <a:pt x="421" y="367"/>
                    </a:lnTo>
                    <a:lnTo>
                      <a:pt x="416" y="370"/>
                    </a:lnTo>
                    <a:lnTo>
                      <a:pt x="408" y="357"/>
                    </a:lnTo>
                    <a:lnTo>
                      <a:pt x="398" y="364"/>
                    </a:lnTo>
                    <a:lnTo>
                      <a:pt x="355" y="357"/>
                    </a:lnTo>
                    <a:lnTo>
                      <a:pt x="348" y="366"/>
                    </a:lnTo>
                    <a:lnTo>
                      <a:pt x="351" y="375"/>
                    </a:lnTo>
                    <a:lnTo>
                      <a:pt x="364" y="384"/>
                    </a:lnTo>
                    <a:lnTo>
                      <a:pt x="373" y="386"/>
                    </a:lnTo>
                    <a:lnTo>
                      <a:pt x="377" y="393"/>
                    </a:lnTo>
                    <a:lnTo>
                      <a:pt x="405" y="394"/>
                    </a:lnTo>
                    <a:lnTo>
                      <a:pt x="402" y="402"/>
                    </a:lnTo>
                    <a:lnTo>
                      <a:pt x="388" y="402"/>
                    </a:lnTo>
                    <a:lnTo>
                      <a:pt x="402" y="431"/>
                    </a:lnTo>
                    <a:lnTo>
                      <a:pt x="399" y="437"/>
                    </a:lnTo>
                    <a:lnTo>
                      <a:pt x="380" y="426"/>
                    </a:lnTo>
                    <a:lnTo>
                      <a:pt x="377" y="418"/>
                    </a:lnTo>
                    <a:lnTo>
                      <a:pt x="367" y="400"/>
                    </a:lnTo>
                    <a:lnTo>
                      <a:pt x="356" y="399"/>
                    </a:lnTo>
                    <a:lnTo>
                      <a:pt x="313" y="353"/>
                    </a:lnTo>
                    <a:lnTo>
                      <a:pt x="270" y="345"/>
                    </a:lnTo>
                    <a:lnTo>
                      <a:pt x="243" y="332"/>
                    </a:lnTo>
                    <a:lnTo>
                      <a:pt x="233" y="333"/>
                    </a:lnTo>
                    <a:lnTo>
                      <a:pt x="232" y="341"/>
                    </a:lnTo>
                    <a:lnTo>
                      <a:pt x="225" y="354"/>
                    </a:lnTo>
                    <a:lnTo>
                      <a:pt x="157" y="367"/>
                    </a:lnTo>
                    <a:lnTo>
                      <a:pt x="152" y="371"/>
                    </a:lnTo>
                    <a:lnTo>
                      <a:pt x="146" y="382"/>
                    </a:lnTo>
                    <a:lnTo>
                      <a:pt x="140" y="404"/>
                    </a:lnTo>
                    <a:lnTo>
                      <a:pt x="136" y="426"/>
                    </a:lnTo>
                    <a:lnTo>
                      <a:pt x="147" y="430"/>
                    </a:lnTo>
                    <a:lnTo>
                      <a:pt x="144" y="436"/>
                    </a:lnTo>
                    <a:lnTo>
                      <a:pt x="125" y="442"/>
                    </a:lnTo>
                    <a:lnTo>
                      <a:pt x="118" y="452"/>
                    </a:lnTo>
                    <a:lnTo>
                      <a:pt x="108" y="474"/>
                    </a:lnTo>
                    <a:lnTo>
                      <a:pt x="114" y="488"/>
                    </a:lnTo>
                    <a:lnTo>
                      <a:pt x="115" y="502"/>
                    </a:lnTo>
                    <a:lnTo>
                      <a:pt x="117" y="507"/>
                    </a:lnTo>
                    <a:lnTo>
                      <a:pt x="115" y="523"/>
                    </a:lnTo>
                    <a:lnTo>
                      <a:pt x="117" y="529"/>
                    </a:lnTo>
                    <a:lnTo>
                      <a:pt x="125" y="524"/>
                    </a:lnTo>
                    <a:lnTo>
                      <a:pt x="140" y="531"/>
                    </a:lnTo>
                    <a:lnTo>
                      <a:pt x="127" y="534"/>
                    </a:lnTo>
                    <a:lnTo>
                      <a:pt x="119" y="542"/>
                    </a:lnTo>
                    <a:lnTo>
                      <a:pt x="117" y="549"/>
                    </a:lnTo>
                    <a:lnTo>
                      <a:pt x="118" y="552"/>
                    </a:lnTo>
                    <a:lnTo>
                      <a:pt x="144" y="558"/>
                    </a:lnTo>
                    <a:lnTo>
                      <a:pt x="170" y="545"/>
                    </a:lnTo>
                    <a:lnTo>
                      <a:pt x="176" y="526"/>
                    </a:lnTo>
                    <a:lnTo>
                      <a:pt x="184" y="528"/>
                    </a:lnTo>
                    <a:lnTo>
                      <a:pt x="188" y="523"/>
                    </a:lnTo>
                    <a:lnTo>
                      <a:pt x="192" y="511"/>
                    </a:lnTo>
                    <a:lnTo>
                      <a:pt x="193" y="500"/>
                    </a:lnTo>
                    <a:lnTo>
                      <a:pt x="205" y="486"/>
                    </a:lnTo>
                    <a:lnTo>
                      <a:pt x="205" y="493"/>
                    </a:lnTo>
                    <a:lnTo>
                      <a:pt x="199" y="515"/>
                    </a:lnTo>
                    <a:lnTo>
                      <a:pt x="185" y="542"/>
                    </a:lnTo>
                    <a:lnTo>
                      <a:pt x="187" y="547"/>
                    </a:lnTo>
                    <a:lnTo>
                      <a:pt x="187" y="554"/>
                    </a:lnTo>
                    <a:lnTo>
                      <a:pt x="188" y="561"/>
                    </a:lnTo>
                    <a:lnTo>
                      <a:pt x="194" y="566"/>
                    </a:lnTo>
                    <a:lnTo>
                      <a:pt x="221" y="553"/>
                    </a:lnTo>
                    <a:lnTo>
                      <a:pt x="226" y="558"/>
                    </a:lnTo>
                    <a:lnTo>
                      <a:pt x="233" y="550"/>
                    </a:lnTo>
                    <a:lnTo>
                      <a:pt x="247" y="523"/>
                    </a:lnTo>
                    <a:lnTo>
                      <a:pt x="249" y="510"/>
                    </a:lnTo>
                    <a:lnTo>
                      <a:pt x="254" y="499"/>
                    </a:lnTo>
                    <a:lnTo>
                      <a:pt x="258" y="472"/>
                    </a:lnTo>
                    <a:lnTo>
                      <a:pt x="263" y="458"/>
                    </a:lnTo>
                    <a:lnTo>
                      <a:pt x="263" y="447"/>
                    </a:lnTo>
                    <a:lnTo>
                      <a:pt x="273" y="425"/>
                    </a:lnTo>
                    <a:lnTo>
                      <a:pt x="264" y="454"/>
                    </a:lnTo>
                    <a:lnTo>
                      <a:pt x="263" y="483"/>
                    </a:lnTo>
                    <a:lnTo>
                      <a:pt x="265" y="490"/>
                    </a:lnTo>
                    <a:lnTo>
                      <a:pt x="270" y="491"/>
                    </a:lnTo>
                    <a:lnTo>
                      <a:pt x="276" y="486"/>
                    </a:lnTo>
                    <a:lnTo>
                      <a:pt x="274" y="494"/>
                    </a:lnTo>
                    <a:lnTo>
                      <a:pt x="263" y="505"/>
                    </a:lnTo>
                    <a:lnTo>
                      <a:pt x="259" y="513"/>
                    </a:lnTo>
                    <a:lnTo>
                      <a:pt x="259" y="531"/>
                    </a:lnTo>
                    <a:lnTo>
                      <a:pt x="260" y="536"/>
                    </a:lnTo>
                    <a:lnTo>
                      <a:pt x="278" y="529"/>
                    </a:lnTo>
                    <a:lnTo>
                      <a:pt x="286" y="532"/>
                    </a:lnTo>
                    <a:lnTo>
                      <a:pt x="294" y="536"/>
                    </a:lnTo>
                    <a:lnTo>
                      <a:pt x="296" y="542"/>
                    </a:lnTo>
                    <a:lnTo>
                      <a:pt x="303" y="538"/>
                    </a:lnTo>
                    <a:lnTo>
                      <a:pt x="303" y="545"/>
                    </a:lnTo>
                    <a:lnTo>
                      <a:pt x="298" y="552"/>
                    </a:lnTo>
                    <a:lnTo>
                      <a:pt x="275" y="542"/>
                    </a:lnTo>
                    <a:lnTo>
                      <a:pt x="252" y="547"/>
                    </a:lnTo>
                    <a:lnTo>
                      <a:pt x="246" y="555"/>
                    </a:lnTo>
                    <a:lnTo>
                      <a:pt x="246" y="561"/>
                    </a:lnTo>
                    <a:lnTo>
                      <a:pt x="243" y="570"/>
                    </a:lnTo>
                    <a:lnTo>
                      <a:pt x="257" y="576"/>
                    </a:lnTo>
                    <a:lnTo>
                      <a:pt x="247" y="581"/>
                    </a:lnTo>
                    <a:lnTo>
                      <a:pt x="232" y="576"/>
                    </a:lnTo>
                    <a:lnTo>
                      <a:pt x="226" y="580"/>
                    </a:lnTo>
                    <a:lnTo>
                      <a:pt x="208" y="602"/>
                    </a:lnTo>
                    <a:lnTo>
                      <a:pt x="209" y="607"/>
                    </a:lnTo>
                    <a:lnTo>
                      <a:pt x="214" y="608"/>
                    </a:lnTo>
                    <a:lnTo>
                      <a:pt x="219" y="618"/>
                    </a:lnTo>
                    <a:lnTo>
                      <a:pt x="230" y="609"/>
                    </a:lnTo>
                    <a:lnTo>
                      <a:pt x="253" y="608"/>
                    </a:lnTo>
                    <a:lnTo>
                      <a:pt x="259" y="602"/>
                    </a:lnTo>
                    <a:lnTo>
                      <a:pt x="264" y="604"/>
                    </a:lnTo>
                    <a:lnTo>
                      <a:pt x="265" y="609"/>
                    </a:lnTo>
                    <a:lnTo>
                      <a:pt x="259" y="610"/>
                    </a:lnTo>
                    <a:lnTo>
                      <a:pt x="249" y="620"/>
                    </a:lnTo>
                    <a:lnTo>
                      <a:pt x="251" y="617"/>
                    </a:lnTo>
                    <a:lnTo>
                      <a:pt x="247" y="615"/>
                    </a:lnTo>
                    <a:lnTo>
                      <a:pt x="230" y="618"/>
                    </a:lnTo>
                    <a:lnTo>
                      <a:pt x="227" y="620"/>
                    </a:lnTo>
                    <a:lnTo>
                      <a:pt x="226" y="626"/>
                    </a:lnTo>
                    <a:lnTo>
                      <a:pt x="227" y="631"/>
                    </a:lnTo>
                    <a:lnTo>
                      <a:pt x="247" y="626"/>
                    </a:lnTo>
                    <a:lnTo>
                      <a:pt x="238" y="637"/>
                    </a:lnTo>
                    <a:lnTo>
                      <a:pt x="235" y="651"/>
                    </a:lnTo>
                    <a:lnTo>
                      <a:pt x="235" y="655"/>
                    </a:lnTo>
                    <a:lnTo>
                      <a:pt x="238" y="669"/>
                    </a:lnTo>
                    <a:lnTo>
                      <a:pt x="254" y="682"/>
                    </a:lnTo>
                    <a:lnTo>
                      <a:pt x="265" y="663"/>
                    </a:lnTo>
                    <a:lnTo>
                      <a:pt x="267" y="650"/>
                    </a:lnTo>
                    <a:lnTo>
                      <a:pt x="269" y="645"/>
                    </a:lnTo>
                    <a:lnTo>
                      <a:pt x="271" y="660"/>
                    </a:lnTo>
                    <a:lnTo>
                      <a:pt x="260" y="687"/>
                    </a:lnTo>
                    <a:lnTo>
                      <a:pt x="263" y="701"/>
                    </a:lnTo>
                    <a:lnTo>
                      <a:pt x="278" y="704"/>
                    </a:lnTo>
                    <a:lnTo>
                      <a:pt x="292" y="700"/>
                    </a:lnTo>
                    <a:lnTo>
                      <a:pt x="314" y="708"/>
                    </a:lnTo>
                    <a:lnTo>
                      <a:pt x="333" y="698"/>
                    </a:lnTo>
                    <a:lnTo>
                      <a:pt x="343" y="684"/>
                    </a:lnTo>
                    <a:lnTo>
                      <a:pt x="351" y="657"/>
                    </a:lnTo>
                    <a:lnTo>
                      <a:pt x="359" y="639"/>
                    </a:lnTo>
                    <a:lnTo>
                      <a:pt x="366" y="628"/>
                    </a:lnTo>
                    <a:lnTo>
                      <a:pt x="373" y="599"/>
                    </a:lnTo>
                    <a:lnTo>
                      <a:pt x="373" y="587"/>
                    </a:lnTo>
                    <a:lnTo>
                      <a:pt x="377" y="579"/>
                    </a:lnTo>
                    <a:lnTo>
                      <a:pt x="383" y="571"/>
                    </a:lnTo>
                    <a:lnTo>
                      <a:pt x="396" y="572"/>
                    </a:lnTo>
                    <a:lnTo>
                      <a:pt x="383" y="587"/>
                    </a:lnTo>
                    <a:lnTo>
                      <a:pt x="383" y="602"/>
                    </a:lnTo>
                    <a:lnTo>
                      <a:pt x="378" y="623"/>
                    </a:lnTo>
                    <a:lnTo>
                      <a:pt x="366" y="649"/>
                    </a:lnTo>
                    <a:lnTo>
                      <a:pt x="365" y="657"/>
                    </a:lnTo>
                    <a:lnTo>
                      <a:pt x="360" y="668"/>
                    </a:lnTo>
                    <a:lnTo>
                      <a:pt x="341" y="696"/>
                    </a:lnTo>
                    <a:lnTo>
                      <a:pt x="340" y="701"/>
                    </a:lnTo>
                    <a:lnTo>
                      <a:pt x="323" y="719"/>
                    </a:lnTo>
                    <a:lnTo>
                      <a:pt x="323" y="726"/>
                    </a:lnTo>
                    <a:lnTo>
                      <a:pt x="326" y="730"/>
                    </a:lnTo>
                    <a:lnTo>
                      <a:pt x="335" y="732"/>
                    </a:lnTo>
                    <a:lnTo>
                      <a:pt x="335" y="739"/>
                    </a:lnTo>
                    <a:lnTo>
                      <a:pt x="329" y="742"/>
                    </a:lnTo>
                    <a:lnTo>
                      <a:pt x="313" y="736"/>
                    </a:lnTo>
                    <a:lnTo>
                      <a:pt x="306" y="728"/>
                    </a:lnTo>
                    <a:lnTo>
                      <a:pt x="278" y="733"/>
                    </a:lnTo>
                    <a:lnTo>
                      <a:pt x="284" y="746"/>
                    </a:lnTo>
                    <a:lnTo>
                      <a:pt x="285" y="750"/>
                    </a:lnTo>
                    <a:lnTo>
                      <a:pt x="284" y="757"/>
                    </a:lnTo>
                    <a:lnTo>
                      <a:pt x="276" y="758"/>
                    </a:lnTo>
                    <a:lnTo>
                      <a:pt x="256" y="738"/>
                    </a:lnTo>
                    <a:lnTo>
                      <a:pt x="233" y="736"/>
                    </a:lnTo>
                    <a:lnTo>
                      <a:pt x="215" y="723"/>
                    </a:lnTo>
                    <a:lnTo>
                      <a:pt x="211" y="726"/>
                    </a:lnTo>
                    <a:lnTo>
                      <a:pt x="213" y="716"/>
                    </a:lnTo>
                    <a:lnTo>
                      <a:pt x="209" y="711"/>
                    </a:lnTo>
                    <a:lnTo>
                      <a:pt x="205" y="689"/>
                    </a:lnTo>
                    <a:lnTo>
                      <a:pt x="199" y="678"/>
                    </a:lnTo>
                    <a:lnTo>
                      <a:pt x="194" y="665"/>
                    </a:lnTo>
                    <a:lnTo>
                      <a:pt x="188" y="656"/>
                    </a:lnTo>
                    <a:lnTo>
                      <a:pt x="187" y="646"/>
                    </a:lnTo>
                    <a:lnTo>
                      <a:pt x="168" y="622"/>
                    </a:lnTo>
                    <a:lnTo>
                      <a:pt x="119" y="612"/>
                    </a:lnTo>
                    <a:lnTo>
                      <a:pt x="88" y="628"/>
                    </a:lnTo>
                    <a:lnTo>
                      <a:pt x="82" y="626"/>
                    </a:lnTo>
                    <a:lnTo>
                      <a:pt x="75" y="636"/>
                    </a:lnTo>
                    <a:lnTo>
                      <a:pt x="69" y="636"/>
                    </a:lnTo>
                    <a:lnTo>
                      <a:pt x="70" y="647"/>
                    </a:lnTo>
                    <a:lnTo>
                      <a:pt x="69" y="650"/>
                    </a:lnTo>
                    <a:lnTo>
                      <a:pt x="72" y="655"/>
                    </a:lnTo>
                    <a:lnTo>
                      <a:pt x="70" y="679"/>
                    </a:lnTo>
                    <a:lnTo>
                      <a:pt x="88" y="693"/>
                    </a:lnTo>
                    <a:lnTo>
                      <a:pt x="88" y="699"/>
                    </a:lnTo>
                    <a:lnTo>
                      <a:pt x="99" y="714"/>
                    </a:lnTo>
                    <a:lnTo>
                      <a:pt x="101" y="716"/>
                    </a:lnTo>
                    <a:lnTo>
                      <a:pt x="98" y="735"/>
                    </a:lnTo>
                    <a:lnTo>
                      <a:pt x="102" y="743"/>
                    </a:lnTo>
                    <a:lnTo>
                      <a:pt x="103" y="750"/>
                    </a:lnTo>
                    <a:lnTo>
                      <a:pt x="120" y="757"/>
                    </a:lnTo>
                    <a:lnTo>
                      <a:pt x="131" y="748"/>
                    </a:lnTo>
                    <a:lnTo>
                      <a:pt x="144" y="748"/>
                    </a:lnTo>
                    <a:lnTo>
                      <a:pt x="145" y="753"/>
                    </a:lnTo>
                    <a:lnTo>
                      <a:pt x="127" y="768"/>
                    </a:lnTo>
                    <a:lnTo>
                      <a:pt x="128" y="770"/>
                    </a:lnTo>
                    <a:lnTo>
                      <a:pt x="139" y="773"/>
                    </a:lnTo>
                    <a:lnTo>
                      <a:pt x="139" y="776"/>
                    </a:lnTo>
                    <a:lnTo>
                      <a:pt x="129" y="781"/>
                    </a:lnTo>
                    <a:lnTo>
                      <a:pt x="129" y="790"/>
                    </a:lnTo>
                    <a:lnTo>
                      <a:pt x="130" y="793"/>
                    </a:lnTo>
                    <a:lnTo>
                      <a:pt x="134" y="790"/>
                    </a:lnTo>
                    <a:lnTo>
                      <a:pt x="152" y="796"/>
                    </a:lnTo>
                    <a:lnTo>
                      <a:pt x="147" y="801"/>
                    </a:lnTo>
                    <a:lnTo>
                      <a:pt x="146" y="807"/>
                    </a:lnTo>
                    <a:lnTo>
                      <a:pt x="135" y="801"/>
                    </a:lnTo>
                    <a:lnTo>
                      <a:pt x="134" y="795"/>
                    </a:lnTo>
                    <a:lnTo>
                      <a:pt x="118" y="800"/>
                    </a:lnTo>
                    <a:lnTo>
                      <a:pt x="113" y="807"/>
                    </a:lnTo>
                    <a:lnTo>
                      <a:pt x="118" y="814"/>
                    </a:lnTo>
                    <a:lnTo>
                      <a:pt x="104" y="817"/>
                    </a:lnTo>
                    <a:lnTo>
                      <a:pt x="103" y="811"/>
                    </a:lnTo>
                    <a:lnTo>
                      <a:pt x="101" y="811"/>
                    </a:lnTo>
                    <a:lnTo>
                      <a:pt x="92" y="819"/>
                    </a:lnTo>
                    <a:lnTo>
                      <a:pt x="85" y="813"/>
                    </a:lnTo>
                    <a:lnTo>
                      <a:pt x="72" y="811"/>
                    </a:lnTo>
                    <a:lnTo>
                      <a:pt x="69" y="813"/>
                    </a:lnTo>
                    <a:lnTo>
                      <a:pt x="68" y="824"/>
                    </a:lnTo>
                    <a:lnTo>
                      <a:pt x="56" y="829"/>
                    </a:lnTo>
                    <a:lnTo>
                      <a:pt x="49" y="835"/>
                    </a:lnTo>
                    <a:lnTo>
                      <a:pt x="45" y="845"/>
                    </a:lnTo>
                    <a:lnTo>
                      <a:pt x="10" y="871"/>
                    </a:lnTo>
                    <a:lnTo>
                      <a:pt x="4" y="892"/>
                    </a:lnTo>
                    <a:lnTo>
                      <a:pt x="6" y="903"/>
                    </a:lnTo>
                    <a:lnTo>
                      <a:pt x="5" y="919"/>
                    </a:lnTo>
                    <a:lnTo>
                      <a:pt x="2" y="932"/>
                    </a:lnTo>
                    <a:lnTo>
                      <a:pt x="0" y="941"/>
                    </a:lnTo>
                    <a:lnTo>
                      <a:pt x="18" y="974"/>
                    </a:lnTo>
                    <a:lnTo>
                      <a:pt x="26" y="975"/>
                    </a:lnTo>
                    <a:lnTo>
                      <a:pt x="39" y="958"/>
                    </a:lnTo>
                    <a:lnTo>
                      <a:pt x="42" y="941"/>
                    </a:lnTo>
                    <a:lnTo>
                      <a:pt x="47" y="970"/>
                    </a:lnTo>
                    <a:lnTo>
                      <a:pt x="53" y="946"/>
                    </a:lnTo>
                    <a:lnTo>
                      <a:pt x="45" y="897"/>
                    </a:lnTo>
                    <a:lnTo>
                      <a:pt x="53" y="886"/>
                    </a:lnTo>
                    <a:lnTo>
                      <a:pt x="55" y="904"/>
                    </a:lnTo>
                    <a:lnTo>
                      <a:pt x="55" y="937"/>
                    </a:lnTo>
                    <a:lnTo>
                      <a:pt x="59" y="976"/>
                    </a:lnTo>
                    <a:lnTo>
                      <a:pt x="79" y="979"/>
                    </a:lnTo>
                    <a:lnTo>
                      <a:pt x="84" y="990"/>
                    </a:lnTo>
                    <a:lnTo>
                      <a:pt x="99" y="985"/>
                    </a:lnTo>
                    <a:lnTo>
                      <a:pt x="104" y="967"/>
                    </a:lnTo>
                    <a:lnTo>
                      <a:pt x="102" y="945"/>
                    </a:lnTo>
                    <a:lnTo>
                      <a:pt x="108" y="964"/>
                    </a:lnTo>
                    <a:lnTo>
                      <a:pt x="124" y="975"/>
                    </a:lnTo>
                    <a:lnTo>
                      <a:pt x="129" y="985"/>
                    </a:lnTo>
                    <a:lnTo>
                      <a:pt x="142" y="989"/>
                    </a:lnTo>
                    <a:lnTo>
                      <a:pt x="146" y="970"/>
                    </a:lnTo>
                    <a:lnTo>
                      <a:pt x="158" y="958"/>
                    </a:lnTo>
                    <a:lnTo>
                      <a:pt x="158" y="934"/>
                    </a:lnTo>
                    <a:lnTo>
                      <a:pt x="163" y="945"/>
                    </a:lnTo>
                    <a:lnTo>
                      <a:pt x="165" y="961"/>
                    </a:lnTo>
                    <a:lnTo>
                      <a:pt x="163" y="965"/>
                    </a:lnTo>
                    <a:lnTo>
                      <a:pt x="190" y="995"/>
                    </a:lnTo>
                    <a:lnTo>
                      <a:pt x="200" y="1004"/>
                    </a:lnTo>
                    <a:lnTo>
                      <a:pt x="225" y="1006"/>
                    </a:lnTo>
                    <a:lnTo>
                      <a:pt x="227" y="1016"/>
                    </a:lnTo>
                    <a:lnTo>
                      <a:pt x="274" y="1008"/>
                    </a:lnTo>
                    <a:lnTo>
                      <a:pt x="243" y="964"/>
                    </a:lnTo>
                    <a:lnTo>
                      <a:pt x="242" y="943"/>
                    </a:lnTo>
                    <a:lnTo>
                      <a:pt x="256" y="973"/>
                    </a:lnTo>
                    <a:lnTo>
                      <a:pt x="269" y="974"/>
                    </a:lnTo>
                    <a:lnTo>
                      <a:pt x="286" y="957"/>
                    </a:lnTo>
                    <a:lnTo>
                      <a:pt x="286" y="925"/>
                    </a:lnTo>
                    <a:lnTo>
                      <a:pt x="310" y="964"/>
                    </a:lnTo>
                    <a:lnTo>
                      <a:pt x="330" y="976"/>
                    </a:lnTo>
                    <a:lnTo>
                      <a:pt x="344" y="968"/>
                    </a:lnTo>
                    <a:lnTo>
                      <a:pt x="345" y="942"/>
                    </a:lnTo>
                    <a:lnTo>
                      <a:pt x="333" y="906"/>
                    </a:lnTo>
                    <a:lnTo>
                      <a:pt x="332" y="897"/>
                    </a:lnTo>
                    <a:lnTo>
                      <a:pt x="339" y="909"/>
                    </a:lnTo>
                    <a:lnTo>
                      <a:pt x="357" y="974"/>
                    </a:lnTo>
                    <a:lnTo>
                      <a:pt x="372" y="985"/>
                    </a:lnTo>
                    <a:lnTo>
                      <a:pt x="399" y="979"/>
                    </a:lnTo>
                    <a:lnTo>
                      <a:pt x="407" y="953"/>
                    </a:lnTo>
                    <a:lnTo>
                      <a:pt x="398" y="935"/>
                    </a:lnTo>
                    <a:lnTo>
                      <a:pt x="384" y="913"/>
                    </a:lnTo>
                    <a:lnTo>
                      <a:pt x="394" y="922"/>
                    </a:lnTo>
                    <a:lnTo>
                      <a:pt x="412" y="925"/>
                    </a:lnTo>
                    <a:lnTo>
                      <a:pt x="413" y="932"/>
                    </a:lnTo>
                    <a:lnTo>
                      <a:pt x="413" y="949"/>
                    </a:lnTo>
                    <a:lnTo>
                      <a:pt x="419" y="961"/>
                    </a:lnTo>
                    <a:lnTo>
                      <a:pt x="440" y="965"/>
                    </a:lnTo>
                    <a:lnTo>
                      <a:pt x="456" y="958"/>
                    </a:lnTo>
                    <a:lnTo>
                      <a:pt x="466" y="961"/>
                    </a:lnTo>
                    <a:lnTo>
                      <a:pt x="474" y="974"/>
                    </a:lnTo>
                    <a:lnTo>
                      <a:pt x="475" y="989"/>
                    </a:lnTo>
                    <a:lnTo>
                      <a:pt x="469" y="1012"/>
                    </a:lnTo>
                    <a:lnTo>
                      <a:pt x="463" y="1023"/>
                    </a:lnTo>
                    <a:lnTo>
                      <a:pt x="469" y="1037"/>
                    </a:lnTo>
                    <a:lnTo>
                      <a:pt x="513" y="1013"/>
                    </a:lnTo>
                    <a:lnTo>
                      <a:pt x="541" y="1005"/>
                    </a:lnTo>
                    <a:lnTo>
                      <a:pt x="559" y="985"/>
                    </a:lnTo>
                    <a:lnTo>
                      <a:pt x="581" y="943"/>
                    </a:lnTo>
                    <a:lnTo>
                      <a:pt x="586" y="973"/>
                    </a:lnTo>
                    <a:lnTo>
                      <a:pt x="608" y="957"/>
                    </a:lnTo>
                    <a:lnTo>
                      <a:pt x="612" y="941"/>
                    </a:lnTo>
                    <a:lnTo>
                      <a:pt x="633" y="934"/>
                    </a:lnTo>
                    <a:lnTo>
                      <a:pt x="635" y="919"/>
                    </a:lnTo>
                    <a:lnTo>
                      <a:pt x="638" y="892"/>
                    </a:lnTo>
                    <a:lnTo>
                      <a:pt x="634" y="863"/>
                    </a:lnTo>
                    <a:lnTo>
                      <a:pt x="625" y="844"/>
                    </a:lnTo>
                    <a:lnTo>
                      <a:pt x="606" y="850"/>
                    </a:lnTo>
                    <a:lnTo>
                      <a:pt x="595" y="865"/>
                    </a:lnTo>
                    <a:lnTo>
                      <a:pt x="586" y="879"/>
                    </a:lnTo>
                    <a:lnTo>
                      <a:pt x="575" y="877"/>
                    </a:lnTo>
                    <a:lnTo>
                      <a:pt x="576" y="861"/>
                    </a:lnTo>
                    <a:lnTo>
                      <a:pt x="555" y="849"/>
                    </a:lnTo>
                    <a:lnTo>
                      <a:pt x="558" y="843"/>
                    </a:lnTo>
                    <a:lnTo>
                      <a:pt x="565" y="836"/>
                    </a:lnTo>
                    <a:lnTo>
                      <a:pt x="576" y="829"/>
                    </a:lnTo>
                    <a:lnTo>
                      <a:pt x="581" y="816"/>
                    </a:lnTo>
                    <a:lnTo>
                      <a:pt x="579" y="807"/>
                    </a:lnTo>
                    <a:lnTo>
                      <a:pt x="570" y="792"/>
                    </a:lnTo>
                    <a:lnTo>
                      <a:pt x="556" y="789"/>
                    </a:lnTo>
                    <a:lnTo>
                      <a:pt x="539" y="790"/>
                    </a:lnTo>
                    <a:lnTo>
                      <a:pt x="512" y="821"/>
                    </a:lnTo>
                    <a:lnTo>
                      <a:pt x="506" y="819"/>
                    </a:lnTo>
                    <a:lnTo>
                      <a:pt x="518" y="801"/>
                    </a:lnTo>
                    <a:lnTo>
                      <a:pt x="517" y="789"/>
                    </a:lnTo>
                    <a:lnTo>
                      <a:pt x="473" y="781"/>
                    </a:lnTo>
                    <a:lnTo>
                      <a:pt x="452" y="785"/>
                    </a:lnTo>
                    <a:lnTo>
                      <a:pt x="426" y="818"/>
                    </a:lnTo>
                    <a:lnTo>
                      <a:pt x="423" y="805"/>
                    </a:lnTo>
                    <a:lnTo>
                      <a:pt x="420" y="786"/>
                    </a:lnTo>
                    <a:lnTo>
                      <a:pt x="414" y="776"/>
                    </a:lnTo>
                    <a:lnTo>
                      <a:pt x="429" y="779"/>
                    </a:lnTo>
                    <a:lnTo>
                      <a:pt x="458" y="766"/>
                    </a:lnTo>
                    <a:lnTo>
                      <a:pt x="458" y="760"/>
                    </a:lnTo>
                    <a:lnTo>
                      <a:pt x="441" y="748"/>
                    </a:lnTo>
                    <a:lnTo>
                      <a:pt x="437" y="732"/>
                    </a:lnTo>
                    <a:lnTo>
                      <a:pt x="439" y="722"/>
                    </a:lnTo>
                    <a:lnTo>
                      <a:pt x="467" y="754"/>
                    </a:lnTo>
                    <a:lnTo>
                      <a:pt x="498" y="773"/>
                    </a:lnTo>
                    <a:lnTo>
                      <a:pt x="577" y="770"/>
                    </a:lnTo>
                    <a:lnTo>
                      <a:pt x="585" y="758"/>
                    </a:lnTo>
                    <a:lnTo>
                      <a:pt x="593" y="762"/>
                    </a:lnTo>
                    <a:lnTo>
                      <a:pt x="592" y="768"/>
                    </a:lnTo>
                    <a:lnTo>
                      <a:pt x="592" y="770"/>
                    </a:lnTo>
                    <a:lnTo>
                      <a:pt x="622" y="753"/>
                    </a:lnTo>
                    <a:lnTo>
                      <a:pt x="635" y="725"/>
                    </a:lnTo>
                    <a:lnTo>
                      <a:pt x="638" y="709"/>
                    </a:lnTo>
                    <a:lnTo>
                      <a:pt x="636" y="701"/>
                    </a:lnTo>
                    <a:lnTo>
                      <a:pt x="652" y="694"/>
                    </a:lnTo>
                    <a:lnTo>
                      <a:pt x="654" y="687"/>
                    </a:lnTo>
                    <a:lnTo>
                      <a:pt x="634" y="668"/>
                    </a:lnTo>
                    <a:lnTo>
                      <a:pt x="634" y="658"/>
                    </a:lnTo>
                    <a:lnTo>
                      <a:pt x="636" y="650"/>
                    </a:lnTo>
                    <a:lnTo>
                      <a:pt x="630" y="633"/>
                    </a:lnTo>
                    <a:lnTo>
                      <a:pt x="623" y="628"/>
                    </a:lnTo>
                    <a:lnTo>
                      <a:pt x="624" y="625"/>
                    </a:lnTo>
                    <a:lnTo>
                      <a:pt x="624" y="614"/>
                    </a:lnTo>
                    <a:lnTo>
                      <a:pt x="622" y="603"/>
                    </a:lnTo>
                    <a:lnTo>
                      <a:pt x="622" y="596"/>
                    </a:lnTo>
                    <a:lnTo>
                      <a:pt x="634" y="603"/>
                    </a:lnTo>
                    <a:lnTo>
                      <a:pt x="679" y="604"/>
                    </a:lnTo>
                    <a:lnTo>
                      <a:pt x="687" y="613"/>
                    </a:lnTo>
                    <a:lnTo>
                      <a:pt x="706" y="607"/>
                    </a:lnTo>
                    <a:lnTo>
                      <a:pt x="727" y="583"/>
                    </a:lnTo>
                    <a:lnTo>
                      <a:pt x="743" y="591"/>
                    </a:lnTo>
                    <a:lnTo>
                      <a:pt x="746" y="599"/>
                    </a:lnTo>
                    <a:lnTo>
                      <a:pt x="760" y="574"/>
                    </a:lnTo>
                    <a:lnTo>
                      <a:pt x="760" y="570"/>
                    </a:lnTo>
                    <a:lnTo>
                      <a:pt x="768" y="555"/>
                    </a:lnTo>
                    <a:lnTo>
                      <a:pt x="714" y="545"/>
                    </a:lnTo>
                    <a:lnTo>
                      <a:pt x="690" y="537"/>
                    </a:lnTo>
                    <a:lnTo>
                      <a:pt x="709" y="522"/>
                    </a:lnTo>
                    <a:lnTo>
                      <a:pt x="728" y="523"/>
                    </a:lnTo>
                    <a:lnTo>
                      <a:pt x="764" y="539"/>
                    </a:lnTo>
                    <a:lnTo>
                      <a:pt x="776" y="511"/>
                    </a:lnTo>
                    <a:lnTo>
                      <a:pt x="795" y="501"/>
                    </a:lnTo>
                    <a:lnTo>
                      <a:pt x="797" y="493"/>
                    </a:lnTo>
                    <a:lnTo>
                      <a:pt x="787" y="477"/>
                    </a:lnTo>
                    <a:lnTo>
                      <a:pt x="775" y="468"/>
                    </a:lnTo>
                    <a:lnTo>
                      <a:pt x="751" y="463"/>
                    </a:lnTo>
                    <a:lnTo>
                      <a:pt x="738" y="453"/>
                    </a:lnTo>
                    <a:lnTo>
                      <a:pt x="725" y="450"/>
                    </a:lnTo>
                    <a:lnTo>
                      <a:pt x="733" y="445"/>
                    </a:lnTo>
                    <a:lnTo>
                      <a:pt x="749" y="447"/>
                    </a:lnTo>
                    <a:lnTo>
                      <a:pt x="786" y="443"/>
                    </a:lnTo>
                    <a:lnTo>
                      <a:pt x="798" y="439"/>
                    </a:lnTo>
                    <a:lnTo>
                      <a:pt x="805" y="430"/>
                    </a:lnTo>
                    <a:lnTo>
                      <a:pt x="819" y="420"/>
                    </a:lnTo>
                    <a:lnTo>
                      <a:pt x="813" y="411"/>
                    </a:lnTo>
                    <a:lnTo>
                      <a:pt x="813" y="402"/>
                    </a:lnTo>
                    <a:lnTo>
                      <a:pt x="817" y="392"/>
                    </a:lnTo>
                    <a:lnTo>
                      <a:pt x="816" y="375"/>
                    </a:lnTo>
                    <a:lnTo>
                      <a:pt x="813" y="354"/>
                    </a:lnTo>
                    <a:lnTo>
                      <a:pt x="802" y="344"/>
                    </a:lnTo>
                    <a:lnTo>
                      <a:pt x="774" y="334"/>
                    </a:lnTo>
                    <a:lnTo>
                      <a:pt x="733" y="340"/>
                    </a:lnTo>
                    <a:lnTo>
                      <a:pt x="733" y="332"/>
                    </a:lnTo>
                    <a:lnTo>
                      <a:pt x="748" y="327"/>
                    </a:lnTo>
                    <a:lnTo>
                      <a:pt x="757" y="319"/>
                    </a:lnTo>
                    <a:lnTo>
                      <a:pt x="757" y="313"/>
                    </a:lnTo>
                    <a:lnTo>
                      <a:pt x="749" y="303"/>
                    </a:lnTo>
                    <a:lnTo>
                      <a:pt x="678" y="310"/>
                    </a:lnTo>
                    <a:lnTo>
                      <a:pt x="665" y="316"/>
                    </a:lnTo>
                    <a:lnTo>
                      <a:pt x="655" y="329"/>
                    </a:lnTo>
                    <a:lnTo>
                      <a:pt x="647" y="330"/>
                    </a:lnTo>
                    <a:lnTo>
                      <a:pt x="656" y="314"/>
                    </a:lnTo>
                    <a:lnTo>
                      <a:pt x="658" y="302"/>
                    </a:lnTo>
                    <a:lnTo>
                      <a:pt x="647" y="300"/>
                    </a:lnTo>
                    <a:lnTo>
                      <a:pt x="645" y="291"/>
                    </a:lnTo>
                    <a:lnTo>
                      <a:pt x="669" y="298"/>
                    </a:lnTo>
                    <a:lnTo>
                      <a:pt x="712" y="284"/>
                    </a:lnTo>
                    <a:lnTo>
                      <a:pt x="740" y="287"/>
                    </a:lnTo>
                    <a:lnTo>
                      <a:pt x="740" y="279"/>
                    </a:lnTo>
                    <a:lnTo>
                      <a:pt x="716" y="269"/>
                    </a:lnTo>
                    <a:lnTo>
                      <a:pt x="652" y="267"/>
                    </a:lnTo>
                    <a:lnTo>
                      <a:pt x="644" y="260"/>
                    </a:lnTo>
                    <a:lnTo>
                      <a:pt x="658" y="255"/>
                    </a:lnTo>
                    <a:lnTo>
                      <a:pt x="704" y="255"/>
                    </a:lnTo>
                    <a:lnTo>
                      <a:pt x="715" y="247"/>
                    </a:lnTo>
                    <a:lnTo>
                      <a:pt x="732" y="249"/>
                    </a:lnTo>
                    <a:lnTo>
                      <a:pt x="748" y="255"/>
                    </a:lnTo>
                    <a:lnTo>
                      <a:pt x="754" y="263"/>
                    </a:lnTo>
                    <a:lnTo>
                      <a:pt x="753" y="276"/>
                    </a:lnTo>
                    <a:lnTo>
                      <a:pt x="758" y="289"/>
                    </a:lnTo>
                    <a:lnTo>
                      <a:pt x="769" y="295"/>
                    </a:lnTo>
                    <a:lnTo>
                      <a:pt x="819" y="302"/>
                    </a:lnTo>
                    <a:lnTo>
                      <a:pt x="827" y="298"/>
                    </a:lnTo>
                    <a:lnTo>
                      <a:pt x="829" y="287"/>
                    </a:lnTo>
                    <a:lnTo>
                      <a:pt x="828" y="274"/>
                    </a:lnTo>
                    <a:lnTo>
                      <a:pt x="814" y="257"/>
                    </a:lnTo>
                    <a:lnTo>
                      <a:pt x="825" y="240"/>
                    </a:lnTo>
                    <a:lnTo>
                      <a:pt x="818" y="232"/>
                    </a:lnTo>
                    <a:lnTo>
                      <a:pt x="752" y="236"/>
                    </a:lnTo>
                    <a:lnTo>
                      <a:pt x="746" y="228"/>
                    </a:lnTo>
                    <a:lnTo>
                      <a:pt x="687" y="236"/>
                    </a:lnTo>
                    <a:lnTo>
                      <a:pt x="661" y="243"/>
                    </a:lnTo>
                    <a:lnTo>
                      <a:pt x="671" y="236"/>
                    </a:lnTo>
                    <a:lnTo>
                      <a:pt x="672" y="228"/>
                    </a:lnTo>
                    <a:lnTo>
                      <a:pt x="650" y="222"/>
                    </a:lnTo>
                    <a:lnTo>
                      <a:pt x="641" y="214"/>
                    </a:lnTo>
                    <a:lnTo>
                      <a:pt x="657" y="209"/>
                    </a:lnTo>
                    <a:lnTo>
                      <a:pt x="683" y="212"/>
                    </a:lnTo>
                    <a:lnTo>
                      <a:pt x="677" y="187"/>
                    </a:lnTo>
                    <a:lnTo>
                      <a:pt x="672" y="181"/>
                    </a:lnTo>
                    <a:lnTo>
                      <a:pt x="679" y="178"/>
                    </a:lnTo>
                    <a:lnTo>
                      <a:pt x="684" y="184"/>
                    </a:lnTo>
                    <a:lnTo>
                      <a:pt x="689" y="198"/>
                    </a:lnTo>
                    <a:lnTo>
                      <a:pt x="698" y="204"/>
                    </a:lnTo>
                    <a:lnTo>
                      <a:pt x="746" y="209"/>
                    </a:lnTo>
                    <a:lnTo>
                      <a:pt x="749" y="200"/>
                    </a:lnTo>
                    <a:lnTo>
                      <a:pt x="740" y="188"/>
                    </a:lnTo>
                    <a:lnTo>
                      <a:pt x="737" y="181"/>
                    </a:lnTo>
                    <a:lnTo>
                      <a:pt x="687" y="171"/>
                    </a:lnTo>
                    <a:lnTo>
                      <a:pt x="679" y="158"/>
                    </a:lnTo>
                    <a:lnTo>
                      <a:pt x="687" y="156"/>
                    </a:lnTo>
                    <a:lnTo>
                      <a:pt x="722" y="162"/>
                    </a:lnTo>
                    <a:lnTo>
                      <a:pt x="764" y="189"/>
                    </a:lnTo>
                    <a:lnTo>
                      <a:pt x="794" y="194"/>
                    </a:lnTo>
                    <a:lnTo>
                      <a:pt x="801" y="185"/>
                    </a:lnTo>
                    <a:lnTo>
                      <a:pt x="797" y="170"/>
                    </a:lnTo>
                    <a:lnTo>
                      <a:pt x="810" y="176"/>
                    </a:lnTo>
                    <a:lnTo>
                      <a:pt x="838" y="178"/>
                    </a:lnTo>
                    <a:lnTo>
                      <a:pt x="846" y="165"/>
                    </a:lnTo>
                    <a:lnTo>
                      <a:pt x="845" y="155"/>
                    </a:lnTo>
                    <a:lnTo>
                      <a:pt x="850" y="157"/>
                    </a:lnTo>
                    <a:lnTo>
                      <a:pt x="855" y="146"/>
                    </a:lnTo>
                    <a:lnTo>
                      <a:pt x="861" y="160"/>
                    </a:lnTo>
                    <a:lnTo>
                      <a:pt x="876" y="156"/>
                    </a:lnTo>
                    <a:lnTo>
                      <a:pt x="881" y="140"/>
                    </a:lnTo>
                    <a:lnTo>
                      <a:pt x="880" y="125"/>
                    </a:lnTo>
                    <a:lnTo>
                      <a:pt x="873" y="106"/>
                    </a:lnTo>
                    <a:lnTo>
                      <a:pt x="871" y="91"/>
                    </a:lnTo>
                    <a:lnTo>
                      <a:pt x="813" y="80"/>
                    </a:lnTo>
                    <a:lnTo>
                      <a:pt x="817" y="66"/>
                    </a:lnTo>
                    <a:lnTo>
                      <a:pt x="834" y="61"/>
                    </a:lnTo>
                    <a:lnTo>
                      <a:pt x="856" y="74"/>
                    </a:lnTo>
                    <a:lnTo>
                      <a:pt x="884" y="79"/>
                    </a:lnTo>
                    <a:lnTo>
                      <a:pt x="882" y="91"/>
                    </a:lnTo>
                    <a:lnTo>
                      <a:pt x="884" y="103"/>
                    </a:lnTo>
                    <a:lnTo>
                      <a:pt x="899" y="112"/>
                    </a:lnTo>
                    <a:lnTo>
                      <a:pt x="914" y="111"/>
                    </a:lnTo>
                    <a:lnTo>
                      <a:pt x="914" y="115"/>
                    </a:lnTo>
                    <a:lnTo>
                      <a:pt x="937" y="108"/>
                    </a:lnTo>
                    <a:lnTo>
                      <a:pt x="961" y="109"/>
                    </a:lnTo>
                    <a:lnTo>
                      <a:pt x="969" y="101"/>
                    </a:lnTo>
                    <a:lnTo>
                      <a:pt x="982" y="98"/>
                    </a:lnTo>
                    <a:lnTo>
                      <a:pt x="1004" y="59"/>
                    </a:lnTo>
                    <a:lnTo>
                      <a:pt x="995" y="54"/>
                    </a:lnTo>
                    <a:lnTo>
                      <a:pt x="978" y="58"/>
                    </a:lnTo>
                    <a:lnTo>
                      <a:pt x="980" y="44"/>
                    </a:lnTo>
                    <a:lnTo>
                      <a:pt x="990" y="29"/>
                    </a:lnTo>
                    <a:lnTo>
                      <a:pt x="1011" y="21"/>
                    </a:lnTo>
                    <a:lnTo>
                      <a:pt x="1015" y="12"/>
                    </a:lnTo>
                    <a:lnTo>
                      <a:pt x="1028" y="0"/>
                    </a:lnTo>
                    <a:lnTo>
                      <a:pt x="393" y="0"/>
                    </a:lnTo>
                    <a:lnTo>
                      <a:pt x="394" y="1"/>
                    </a:lnTo>
                    <a:lnTo>
                      <a:pt x="440" y="28"/>
                    </a:lnTo>
                    <a:lnTo>
                      <a:pt x="439" y="33"/>
                    </a:lnTo>
                    <a:lnTo>
                      <a:pt x="426" y="41"/>
                    </a:lnTo>
                    <a:lnTo>
                      <a:pt x="430" y="48"/>
                    </a:lnTo>
                    <a:lnTo>
                      <a:pt x="432" y="72"/>
                    </a:lnTo>
                    <a:lnTo>
                      <a:pt x="432" y="87"/>
                    </a:lnTo>
                    <a:lnTo>
                      <a:pt x="437" y="87"/>
                    </a:lnTo>
                    <a:lnTo>
                      <a:pt x="437" y="92"/>
                    </a:lnTo>
                    <a:lnTo>
                      <a:pt x="441" y="102"/>
                    </a:lnTo>
                    <a:lnTo>
                      <a:pt x="462" y="108"/>
                    </a:lnTo>
                    <a:lnTo>
                      <a:pt x="479" y="123"/>
                    </a:lnTo>
                    <a:lnTo>
                      <a:pt x="515" y="107"/>
                    </a:lnTo>
                    <a:lnTo>
                      <a:pt x="526" y="107"/>
                    </a:lnTo>
                    <a:lnTo>
                      <a:pt x="527" y="113"/>
                    </a:lnTo>
                    <a:lnTo>
                      <a:pt x="525" y="120"/>
                    </a:lnTo>
                    <a:lnTo>
                      <a:pt x="513" y="120"/>
                    </a:lnTo>
                    <a:lnTo>
                      <a:pt x="482" y="136"/>
                    </a:lnTo>
                    <a:lnTo>
                      <a:pt x="478" y="142"/>
                    </a:lnTo>
                    <a:lnTo>
                      <a:pt x="478" y="149"/>
                    </a:lnTo>
                    <a:lnTo>
                      <a:pt x="480" y="154"/>
                    </a:lnTo>
                    <a:lnTo>
                      <a:pt x="479" y="155"/>
                    </a:lnTo>
                    <a:lnTo>
                      <a:pt x="445" y="130"/>
                    </a:lnTo>
                    <a:lnTo>
                      <a:pt x="432" y="129"/>
                    </a:lnTo>
                    <a:lnTo>
                      <a:pt x="423" y="139"/>
                    </a:lnTo>
                    <a:lnTo>
                      <a:pt x="421" y="111"/>
                    </a:lnTo>
                    <a:lnTo>
                      <a:pt x="415" y="111"/>
                    </a:lnTo>
                    <a:lnTo>
                      <a:pt x="412" y="102"/>
                    </a:lnTo>
                    <a:lnTo>
                      <a:pt x="410" y="87"/>
                    </a:lnTo>
                    <a:lnTo>
                      <a:pt x="405" y="82"/>
                    </a:lnTo>
                    <a:lnTo>
                      <a:pt x="405" y="68"/>
                    </a:lnTo>
                    <a:lnTo>
                      <a:pt x="357" y="0"/>
                    </a:lnTo>
                    <a:lnTo>
                      <a:pt x="183" y="0"/>
                    </a:lnTo>
                    <a:lnTo>
                      <a:pt x="220" y="14"/>
                    </a:lnTo>
                    <a:lnTo>
                      <a:pt x="231" y="2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309"/>
              <p:cNvSpPr>
                <a:spLocks noChangeAspect="1"/>
              </p:cNvSpPr>
              <p:nvPr/>
            </p:nvSpPr>
            <p:spPr bwMode="gray">
              <a:xfrm>
                <a:off x="1564" y="1153"/>
                <a:ext cx="6" cy="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1"/>
                  </a:cxn>
                  <a:cxn ang="0">
                    <a:pos x="30" y="30"/>
                  </a:cxn>
                  <a:cxn ang="0">
                    <a:pos x="3" y="0"/>
                  </a:cxn>
                  <a:cxn ang="0">
                    <a:pos x="0" y="16"/>
                  </a:cxn>
                </a:cxnLst>
                <a:rect l="0" t="0" r="r" b="b"/>
                <a:pathLst>
                  <a:path w="30" h="30">
                    <a:moveTo>
                      <a:pt x="0" y="16"/>
                    </a:moveTo>
                    <a:lnTo>
                      <a:pt x="0" y="21"/>
                    </a:lnTo>
                    <a:lnTo>
                      <a:pt x="30" y="30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310"/>
              <p:cNvSpPr>
                <a:spLocks noChangeAspect="1"/>
              </p:cNvSpPr>
              <p:nvPr/>
            </p:nvSpPr>
            <p:spPr bwMode="gray">
              <a:xfrm>
                <a:off x="1564" y="1147"/>
                <a:ext cx="1" cy="6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" y="31"/>
                  </a:cxn>
                  <a:cxn ang="0">
                    <a:pos x="7" y="27"/>
                  </a:cxn>
                  <a:cxn ang="0">
                    <a:pos x="5" y="11"/>
                  </a:cxn>
                </a:cxnLst>
                <a:rect l="0" t="0" r="r" b="b"/>
                <a:pathLst>
                  <a:path w="7" h="31">
                    <a:moveTo>
                      <a:pt x="5" y="11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31"/>
                    </a:lnTo>
                    <a:lnTo>
                      <a:pt x="7" y="2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311"/>
              <p:cNvSpPr>
                <a:spLocks noChangeAspect="1"/>
              </p:cNvSpPr>
              <p:nvPr/>
            </p:nvSpPr>
            <p:spPr bwMode="gray">
              <a:xfrm>
                <a:off x="1031" y="1408"/>
                <a:ext cx="17" cy="23"/>
              </a:xfrm>
              <a:custGeom>
                <a:avLst/>
                <a:gdLst/>
                <a:ahLst/>
                <a:cxnLst>
                  <a:cxn ang="0">
                    <a:pos x="16" y="58"/>
                  </a:cxn>
                  <a:cxn ang="0">
                    <a:pos x="22" y="61"/>
                  </a:cxn>
                  <a:cxn ang="0">
                    <a:pos x="25" y="56"/>
                  </a:cxn>
                  <a:cxn ang="0">
                    <a:pos x="19" y="46"/>
                  </a:cxn>
                  <a:cxn ang="0">
                    <a:pos x="24" y="46"/>
                  </a:cxn>
                  <a:cxn ang="0">
                    <a:pos x="30" y="52"/>
                  </a:cxn>
                  <a:cxn ang="0">
                    <a:pos x="35" y="47"/>
                  </a:cxn>
                  <a:cxn ang="0">
                    <a:pos x="38" y="52"/>
                  </a:cxn>
                  <a:cxn ang="0">
                    <a:pos x="46" y="46"/>
                  </a:cxn>
                  <a:cxn ang="0">
                    <a:pos x="47" y="37"/>
                  </a:cxn>
                  <a:cxn ang="0">
                    <a:pos x="43" y="41"/>
                  </a:cxn>
                  <a:cxn ang="0">
                    <a:pos x="38" y="37"/>
                  </a:cxn>
                  <a:cxn ang="0">
                    <a:pos x="43" y="32"/>
                  </a:cxn>
                  <a:cxn ang="0">
                    <a:pos x="48" y="19"/>
                  </a:cxn>
                  <a:cxn ang="0">
                    <a:pos x="44" y="11"/>
                  </a:cxn>
                  <a:cxn ang="0">
                    <a:pos x="43" y="3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58" y="18"/>
                  </a:cxn>
                  <a:cxn ang="0">
                    <a:pos x="57" y="26"/>
                  </a:cxn>
                  <a:cxn ang="0">
                    <a:pos x="60" y="32"/>
                  </a:cxn>
                  <a:cxn ang="0">
                    <a:pos x="67" y="35"/>
                  </a:cxn>
                  <a:cxn ang="0">
                    <a:pos x="76" y="24"/>
                  </a:cxn>
                  <a:cxn ang="0">
                    <a:pos x="81" y="30"/>
                  </a:cxn>
                  <a:cxn ang="0">
                    <a:pos x="81" y="41"/>
                  </a:cxn>
                  <a:cxn ang="0">
                    <a:pos x="79" y="50"/>
                  </a:cxn>
                  <a:cxn ang="0">
                    <a:pos x="70" y="58"/>
                  </a:cxn>
                  <a:cxn ang="0">
                    <a:pos x="49" y="94"/>
                  </a:cxn>
                  <a:cxn ang="0">
                    <a:pos x="35" y="110"/>
                  </a:cxn>
                  <a:cxn ang="0">
                    <a:pos x="24" y="106"/>
                  </a:cxn>
                  <a:cxn ang="0">
                    <a:pos x="22" y="110"/>
                  </a:cxn>
                  <a:cxn ang="0">
                    <a:pos x="22" y="113"/>
                  </a:cxn>
                  <a:cxn ang="0">
                    <a:pos x="16" y="106"/>
                  </a:cxn>
                  <a:cxn ang="0">
                    <a:pos x="17" y="101"/>
                  </a:cxn>
                  <a:cxn ang="0">
                    <a:pos x="27" y="104"/>
                  </a:cxn>
                  <a:cxn ang="0">
                    <a:pos x="33" y="96"/>
                  </a:cxn>
                  <a:cxn ang="0">
                    <a:pos x="38" y="85"/>
                  </a:cxn>
                  <a:cxn ang="0">
                    <a:pos x="26" y="96"/>
                  </a:cxn>
                  <a:cxn ang="0">
                    <a:pos x="12" y="86"/>
                  </a:cxn>
                  <a:cxn ang="0">
                    <a:pos x="8" y="73"/>
                  </a:cxn>
                  <a:cxn ang="0">
                    <a:pos x="6" y="61"/>
                  </a:cxn>
                  <a:cxn ang="0">
                    <a:pos x="1" y="57"/>
                  </a:cxn>
                  <a:cxn ang="0">
                    <a:pos x="0" y="52"/>
                  </a:cxn>
                  <a:cxn ang="0">
                    <a:pos x="3" y="46"/>
                  </a:cxn>
                  <a:cxn ang="0">
                    <a:pos x="6" y="46"/>
                  </a:cxn>
                  <a:cxn ang="0">
                    <a:pos x="16" y="58"/>
                  </a:cxn>
                </a:cxnLst>
                <a:rect l="0" t="0" r="r" b="b"/>
                <a:pathLst>
                  <a:path w="81" h="113">
                    <a:moveTo>
                      <a:pt x="16" y="58"/>
                    </a:moveTo>
                    <a:lnTo>
                      <a:pt x="22" y="61"/>
                    </a:lnTo>
                    <a:lnTo>
                      <a:pt x="25" y="5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30" y="52"/>
                    </a:lnTo>
                    <a:lnTo>
                      <a:pt x="35" y="47"/>
                    </a:lnTo>
                    <a:lnTo>
                      <a:pt x="38" y="52"/>
                    </a:lnTo>
                    <a:lnTo>
                      <a:pt x="46" y="46"/>
                    </a:lnTo>
                    <a:lnTo>
                      <a:pt x="47" y="37"/>
                    </a:lnTo>
                    <a:lnTo>
                      <a:pt x="43" y="41"/>
                    </a:lnTo>
                    <a:lnTo>
                      <a:pt x="38" y="37"/>
                    </a:lnTo>
                    <a:lnTo>
                      <a:pt x="43" y="32"/>
                    </a:lnTo>
                    <a:lnTo>
                      <a:pt x="48" y="19"/>
                    </a:lnTo>
                    <a:lnTo>
                      <a:pt x="44" y="11"/>
                    </a:lnTo>
                    <a:lnTo>
                      <a:pt x="43" y="3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58" y="18"/>
                    </a:lnTo>
                    <a:lnTo>
                      <a:pt x="57" y="26"/>
                    </a:lnTo>
                    <a:lnTo>
                      <a:pt x="60" y="32"/>
                    </a:lnTo>
                    <a:lnTo>
                      <a:pt x="67" y="35"/>
                    </a:lnTo>
                    <a:lnTo>
                      <a:pt x="76" y="24"/>
                    </a:lnTo>
                    <a:lnTo>
                      <a:pt x="81" y="30"/>
                    </a:lnTo>
                    <a:lnTo>
                      <a:pt x="81" y="41"/>
                    </a:lnTo>
                    <a:lnTo>
                      <a:pt x="79" y="50"/>
                    </a:lnTo>
                    <a:lnTo>
                      <a:pt x="70" y="58"/>
                    </a:lnTo>
                    <a:lnTo>
                      <a:pt x="49" y="94"/>
                    </a:lnTo>
                    <a:lnTo>
                      <a:pt x="35" y="110"/>
                    </a:lnTo>
                    <a:lnTo>
                      <a:pt x="24" y="106"/>
                    </a:lnTo>
                    <a:lnTo>
                      <a:pt x="22" y="110"/>
                    </a:lnTo>
                    <a:lnTo>
                      <a:pt x="22" y="113"/>
                    </a:lnTo>
                    <a:lnTo>
                      <a:pt x="16" y="106"/>
                    </a:lnTo>
                    <a:lnTo>
                      <a:pt x="17" y="101"/>
                    </a:lnTo>
                    <a:lnTo>
                      <a:pt x="27" y="104"/>
                    </a:lnTo>
                    <a:lnTo>
                      <a:pt x="33" y="96"/>
                    </a:lnTo>
                    <a:lnTo>
                      <a:pt x="38" y="85"/>
                    </a:lnTo>
                    <a:lnTo>
                      <a:pt x="26" y="96"/>
                    </a:lnTo>
                    <a:lnTo>
                      <a:pt x="12" y="86"/>
                    </a:lnTo>
                    <a:lnTo>
                      <a:pt x="8" y="73"/>
                    </a:lnTo>
                    <a:lnTo>
                      <a:pt x="6" y="61"/>
                    </a:lnTo>
                    <a:lnTo>
                      <a:pt x="1" y="57"/>
                    </a:lnTo>
                    <a:lnTo>
                      <a:pt x="0" y="52"/>
                    </a:lnTo>
                    <a:lnTo>
                      <a:pt x="3" y="46"/>
                    </a:lnTo>
                    <a:lnTo>
                      <a:pt x="6" y="46"/>
                    </a:lnTo>
                    <a:lnTo>
                      <a:pt x="16" y="5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312"/>
              <p:cNvSpPr>
                <a:spLocks noChangeAspect="1"/>
              </p:cNvSpPr>
              <p:nvPr/>
            </p:nvSpPr>
            <p:spPr bwMode="gray">
              <a:xfrm>
                <a:off x="1024" y="1423"/>
                <a:ext cx="11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1" y="22"/>
                  </a:cxn>
                  <a:cxn ang="0">
                    <a:pos x="9" y="28"/>
                  </a:cxn>
                  <a:cxn ang="0">
                    <a:pos x="12" y="38"/>
                  </a:cxn>
                  <a:cxn ang="0">
                    <a:pos x="23" y="39"/>
                  </a:cxn>
                  <a:cxn ang="0">
                    <a:pos x="32" y="49"/>
                  </a:cxn>
                  <a:cxn ang="0">
                    <a:pos x="41" y="50"/>
                  </a:cxn>
                  <a:cxn ang="0">
                    <a:pos x="44" y="55"/>
                  </a:cxn>
                  <a:cxn ang="0">
                    <a:pos x="47" y="58"/>
                  </a:cxn>
                  <a:cxn ang="0">
                    <a:pos x="52" y="56"/>
                  </a:cxn>
                  <a:cxn ang="0">
                    <a:pos x="54" y="50"/>
                  </a:cxn>
                  <a:cxn ang="0">
                    <a:pos x="45" y="39"/>
                  </a:cxn>
                  <a:cxn ang="0">
                    <a:pos x="30" y="28"/>
                  </a:cxn>
                  <a:cxn ang="0">
                    <a:pos x="33" y="22"/>
                  </a:cxn>
                  <a:cxn ang="0">
                    <a:pos x="19" y="15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2" y="4"/>
                  </a:cxn>
                </a:cxnLst>
                <a:rect l="0" t="0" r="r" b="b"/>
                <a:pathLst>
                  <a:path w="54" h="58">
                    <a:moveTo>
                      <a:pt x="2" y="4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1" y="22"/>
                    </a:lnTo>
                    <a:lnTo>
                      <a:pt x="9" y="28"/>
                    </a:lnTo>
                    <a:lnTo>
                      <a:pt x="12" y="38"/>
                    </a:lnTo>
                    <a:lnTo>
                      <a:pt x="23" y="39"/>
                    </a:lnTo>
                    <a:lnTo>
                      <a:pt x="32" y="49"/>
                    </a:lnTo>
                    <a:lnTo>
                      <a:pt x="41" y="50"/>
                    </a:lnTo>
                    <a:lnTo>
                      <a:pt x="44" y="55"/>
                    </a:lnTo>
                    <a:lnTo>
                      <a:pt x="47" y="58"/>
                    </a:lnTo>
                    <a:lnTo>
                      <a:pt x="52" y="56"/>
                    </a:lnTo>
                    <a:lnTo>
                      <a:pt x="54" y="50"/>
                    </a:lnTo>
                    <a:lnTo>
                      <a:pt x="45" y="39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19" y="15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02" name="Freeform 313"/>
            <p:cNvSpPr>
              <a:spLocks noChangeAspect="1"/>
            </p:cNvSpPr>
            <p:nvPr/>
          </p:nvSpPr>
          <p:spPr bwMode="gray">
            <a:xfrm rot="21085610">
              <a:off x="4534484" y="3703338"/>
              <a:ext cx="12721" cy="6985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281" y="6"/>
                </a:cxn>
                <a:cxn ang="0">
                  <a:pos x="289" y="25"/>
                </a:cxn>
                <a:cxn ang="0">
                  <a:pos x="298" y="25"/>
                </a:cxn>
                <a:cxn ang="0">
                  <a:pos x="326" y="50"/>
                </a:cxn>
                <a:cxn ang="0">
                  <a:pos x="336" y="96"/>
                </a:cxn>
                <a:cxn ang="0">
                  <a:pos x="312" y="69"/>
                </a:cxn>
                <a:cxn ang="0">
                  <a:pos x="274" y="50"/>
                </a:cxn>
                <a:cxn ang="0">
                  <a:pos x="230" y="52"/>
                </a:cxn>
                <a:cxn ang="0">
                  <a:pos x="98" y="96"/>
                </a:cxn>
                <a:cxn ang="0">
                  <a:pos x="21" y="93"/>
                </a:cxn>
                <a:cxn ang="0">
                  <a:pos x="0" y="52"/>
                </a:cxn>
                <a:cxn ang="0">
                  <a:pos x="87" y="45"/>
                </a:cxn>
                <a:cxn ang="0">
                  <a:pos x="208" y="0"/>
                </a:cxn>
                <a:cxn ang="0">
                  <a:pos x="257" y="0"/>
                </a:cxn>
                <a:cxn ang="0">
                  <a:pos x="291" y="10"/>
                </a:cxn>
              </a:cxnLst>
              <a:rect l="0" t="0" r="r" b="b"/>
              <a:pathLst>
                <a:path w="336" h="96">
                  <a:moveTo>
                    <a:pt x="291" y="10"/>
                  </a:moveTo>
                  <a:lnTo>
                    <a:pt x="281" y="6"/>
                  </a:lnTo>
                  <a:lnTo>
                    <a:pt x="289" y="25"/>
                  </a:lnTo>
                  <a:lnTo>
                    <a:pt x="298" y="25"/>
                  </a:lnTo>
                  <a:lnTo>
                    <a:pt x="326" y="50"/>
                  </a:lnTo>
                  <a:lnTo>
                    <a:pt x="336" y="96"/>
                  </a:lnTo>
                  <a:lnTo>
                    <a:pt x="312" y="69"/>
                  </a:lnTo>
                  <a:lnTo>
                    <a:pt x="274" y="50"/>
                  </a:lnTo>
                  <a:lnTo>
                    <a:pt x="230" y="52"/>
                  </a:lnTo>
                  <a:lnTo>
                    <a:pt x="98" y="96"/>
                  </a:lnTo>
                  <a:lnTo>
                    <a:pt x="21" y="93"/>
                  </a:lnTo>
                  <a:lnTo>
                    <a:pt x="0" y="52"/>
                  </a:lnTo>
                  <a:lnTo>
                    <a:pt x="87" y="45"/>
                  </a:lnTo>
                  <a:lnTo>
                    <a:pt x="208" y="0"/>
                  </a:lnTo>
                  <a:lnTo>
                    <a:pt x="257" y="0"/>
                  </a:lnTo>
                  <a:lnTo>
                    <a:pt x="291" y="1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14"/>
            <p:cNvSpPr>
              <a:spLocks noChangeAspect="1"/>
            </p:cNvSpPr>
            <p:nvPr/>
          </p:nvSpPr>
          <p:spPr bwMode="gray">
            <a:xfrm rot="21085610">
              <a:off x="4555155" y="3705084"/>
              <a:ext cx="1591" cy="17461"/>
            </a:xfrm>
            <a:custGeom>
              <a:avLst/>
              <a:gdLst/>
              <a:ahLst/>
              <a:cxnLst>
                <a:cxn ang="0">
                  <a:pos x="76" y="83"/>
                </a:cxn>
                <a:cxn ang="0">
                  <a:pos x="86" y="6"/>
                </a:cxn>
                <a:cxn ang="0">
                  <a:pos x="86" y="62"/>
                </a:cxn>
                <a:cxn ang="0">
                  <a:pos x="53" y="146"/>
                </a:cxn>
                <a:cxn ang="0">
                  <a:pos x="39" y="232"/>
                </a:cxn>
                <a:cxn ang="0">
                  <a:pos x="0" y="173"/>
                </a:cxn>
                <a:cxn ang="0">
                  <a:pos x="14" y="159"/>
                </a:cxn>
                <a:cxn ang="0">
                  <a:pos x="21" y="135"/>
                </a:cxn>
                <a:cxn ang="0">
                  <a:pos x="18" y="95"/>
                </a:cxn>
                <a:cxn ang="0">
                  <a:pos x="42" y="6"/>
                </a:cxn>
                <a:cxn ang="0">
                  <a:pos x="53" y="0"/>
                </a:cxn>
                <a:cxn ang="0">
                  <a:pos x="72" y="41"/>
                </a:cxn>
                <a:cxn ang="0">
                  <a:pos x="76" y="83"/>
                </a:cxn>
              </a:cxnLst>
              <a:rect l="0" t="0" r="r" b="b"/>
              <a:pathLst>
                <a:path w="86" h="232">
                  <a:moveTo>
                    <a:pt x="76" y="83"/>
                  </a:moveTo>
                  <a:lnTo>
                    <a:pt x="86" y="6"/>
                  </a:lnTo>
                  <a:lnTo>
                    <a:pt x="86" y="62"/>
                  </a:lnTo>
                  <a:lnTo>
                    <a:pt x="53" y="146"/>
                  </a:lnTo>
                  <a:lnTo>
                    <a:pt x="39" y="232"/>
                  </a:lnTo>
                  <a:lnTo>
                    <a:pt x="0" y="173"/>
                  </a:lnTo>
                  <a:lnTo>
                    <a:pt x="14" y="159"/>
                  </a:lnTo>
                  <a:lnTo>
                    <a:pt x="21" y="135"/>
                  </a:lnTo>
                  <a:lnTo>
                    <a:pt x="18" y="95"/>
                  </a:lnTo>
                  <a:lnTo>
                    <a:pt x="42" y="6"/>
                  </a:lnTo>
                  <a:lnTo>
                    <a:pt x="53" y="0"/>
                  </a:lnTo>
                  <a:lnTo>
                    <a:pt x="72" y="41"/>
                  </a:lnTo>
                  <a:lnTo>
                    <a:pt x="76" y="8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15"/>
            <p:cNvSpPr>
              <a:spLocks noChangeAspect="1"/>
            </p:cNvSpPr>
            <p:nvPr/>
          </p:nvSpPr>
          <p:spPr bwMode="gray">
            <a:xfrm rot="21085610">
              <a:off x="4555155" y="3745245"/>
              <a:ext cx="3180" cy="1747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73" y="7"/>
                </a:cxn>
                <a:cxn ang="0">
                  <a:pos x="73" y="0"/>
                </a:cxn>
                <a:cxn ang="0">
                  <a:pos x="48" y="0"/>
                </a:cxn>
                <a:cxn ang="0">
                  <a:pos x="8" y="4"/>
                </a:cxn>
                <a:cxn ang="0">
                  <a:pos x="0" y="28"/>
                </a:cxn>
                <a:cxn ang="0">
                  <a:pos x="55" y="25"/>
                </a:cxn>
              </a:cxnLst>
              <a:rect l="0" t="0" r="r" b="b"/>
              <a:pathLst>
                <a:path w="73" h="28">
                  <a:moveTo>
                    <a:pt x="55" y="25"/>
                  </a:moveTo>
                  <a:lnTo>
                    <a:pt x="73" y="7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8" y="4"/>
                  </a:lnTo>
                  <a:lnTo>
                    <a:pt x="0" y="28"/>
                  </a:lnTo>
                  <a:lnTo>
                    <a:pt x="55" y="2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16"/>
            <p:cNvSpPr>
              <a:spLocks noChangeAspect="1"/>
            </p:cNvSpPr>
            <p:nvPr/>
          </p:nvSpPr>
          <p:spPr bwMode="gray">
            <a:xfrm rot="21085610">
              <a:off x="4547205" y="3743499"/>
              <a:ext cx="6361" cy="20954"/>
            </a:xfrm>
            <a:custGeom>
              <a:avLst/>
              <a:gdLst/>
              <a:ahLst/>
              <a:cxnLst>
                <a:cxn ang="0">
                  <a:pos x="93" y="46"/>
                </a:cxn>
                <a:cxn ang="0">
                  <a:pos x="107" y="50"/>
                </a:cxn>
                <a:cxn ang="0">
                  <a:pos x="114" y="81"/>
                </a:cxn>
                <a:cxn ang="0">
                  <a:pos x="175" y="163"/>
                </a:cxn>
                <a:cxn ang="0">
                  <a:pos x="175" y="244"/>
                </a:cxn>
                <a:cxn ang="0">
                  <a:pos x="168" y="268"/>
                </a:cxn>
                <a:cxn ang="0">
                  <a:pos x="141" y="288"/>
                </a:cxn>
                <a:cxn ang="0">
                  <a:pos x="101" y="291"/>
                </a:cxn>
                <a:cxn ang="0">
                  <a:pos x="59" y="244"/>
                </a:cxn>
                <a:cxn ang="0">
                  <a:pos x="10" y="212"/>
                </a:cxn>
                <a:cxn ang="0">
                  <a:pos x="0" y="167"/>
                </a:cxn>
                <a:cxn ang="0">
                  <a:pos x="28" y="84"/>
                </a:cxn>
                <a:cxn ang="0">
                  <a:pos x="35" y="39"/>
                </a:cxn>
                <a:cxn ang="0">
                  <a:pos x="30" y="8"/>
                </a:cxn>
                <a:cxn ang="0">
                  <a:pos x="79" y="0"/>
                </a:cxn>
                <a:cxn ang="0">
                  <a:pos x="93" y="46"/>
                </a:cxn>
              </a:cxnLst>
              <a:rect l="0" t="0" r="r" b="b"/>
              <a:pathLst>
                <a:path w="175" h="291">
                  <a:moveTo>
                    <a:pt x="93" y="46"/>
                  </a:moveTo>
                  <a:lnTo>
                    <a:pt x="107" y="50"/>
                  </a:lnTo>
                  <a:lnTo>
                    <a:pt x="114" y="81"/>
                  </a:lnTo>
                  <a:lnTo>
                    <a:pt x="175" y="163"/>
                  </a:lnTo>
                  <a:lnTo>
                    <a:pt x="175" y="244"/>
                  </a:lnTo>
                  <a:lnTo>
                    <a:pt x="168" y="268"/>
                  </a:lnTo>
                  <a:lnTo>
                    <a:pt x="141" y="288"/>
                  </a:lnTo>
                  <a:lnTo>
                    <a:pt x="101" y="291"/>
                  </a:lnTo>
                  <a:lnTo>
                    <a:pt x="59" y="244"/>
                  </a:lnTo>
                  <a:lnTo>
                    <a:pt x="10" y="212"/>
                  </a:lnTo>
                  <a:lnTo>
                    <a:pt x="0" y="167"/>
                  </a:lnTo>
                  <a:lnTo>
                    <a:pt x="28" y="84"/>
                  </a:lnTo>
                  <a:lnTo>
                    <a:pt x="35" y="39"/>
                  </a:lnTo>
                  <a:lnTo>
                    <a:pt x="30" y="8"/>
                  </a:lnTo>
                  <a:lnTo>
                    <a:pt x="79" y="0"/>
                  </a:lnTo>
                  <a:lnTo>
                    <a:pt x="93" y="4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17"/>
            <p:cNvSpPr>
              <a:spLocks noChangeAspect="1"/>
            </p:cNvSpPr>
            <p:nvPr/>
          </p:nvSpPr>
          <p:spPr bwMode="gray">
            <a:xfrm rot="21085610">
              <a:off x="4555155" y="3767945"/>
              <a:ext cx="1591" cy="1047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7" y="0"/>
                </a:cxn>
                <a:cxn ang="0">
                  <a:pos x="69" y="118"/>
                </a:cxn>
                <a:cxn ang="0">
                  <a:pos x="59" y="144"/>
                </a:cxn>
                <a:cxn ang="0">
                  <a:pos x="17" y="128"/>
                </a:cxn>
                <a:cxn ang="0">
                  <a:pos x="0" y="70"/>
                </a:cxn>
              </a:cxnLst>
              <a:rect l="0" t="0" r="r" b="b"/>
              <a:pathLst>
                <a:path w="69" h="144">
                  <a:moveTo>
                    <a:pt x="0" y="70"/>
                  </a:moveTo>
                  <a:lnTo>
                    <a:pt x="47" y="0"/>
                  </a:lnTo>
                  <a:lnTo>
                    <a:pt x="69" y="118"/>
                  </a:lnTo>
                  <a:lnTo>
                    <a:pt x="59" y="144"/>
                  </a:lnTo>
                  <a:lnTo>
                    <a:pt x="17" y="128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18"/>
            <p:cNvSpPr>
              <a:spLocks noChangeAspect="1"/>
            </p:cNvSpPr>
            <p:nvPr/>
          </p:nvSpPr>
          <p:spPr bwMode="gray">
            <a:xfrm rot="21085610">
              <a:off x="4569467" y="3738260"/>
              <a:ext cx="1591" cy="13969"/>
            </a:xfrm>
            <a:custGeom>
              <a:avLst/>
              <a:gdLst/>
              <a:ahLst/>
              <a:cxnLst>
                <a:cxn ang="0">
                  <a:pos x="37" y="20"/>
                </a:cxn>
                <a:cxn ang="0">
                  <a:pos x="37" y="0"/>
                </a:cxn>
                <a:cxn ang="0">
                  <a:pos x="52" y="45"/>
                </a:cxn>
                <a:cxn ang="0">
                  <a:pos x="47" y="192"/>
                </a:cxn>
                <a:cxn ang="0">
                  <a:pos x="10" y="160"/>
                </a:cxn>
                <a:cxn ang="0">
                  <a:pos x="0" y="120"/>
                </a:cxn>
                <a:cxn ang="0">
                  <a:pos x="20" y="99"/>
                </a:cxn>
                <a:cxn ang="0">
                  <a:pos x="37" y="20"/>
                </a:cxn>
              </a:cxnLst>
              <a:rect l="0" t="0" r="r" b="b"/>
              <a:pathLst>
                <a:path w="52" h="192">
                  <a:moveTo>
                    <a:pt x="37" y="20"/>
                  </a:moveTo>
                  <a:lnTo>
                    <a:pt x="37" y="0"/>
                  </a:lnTo>
                  <a:lnTo>
                    <a:pt x="52" y="45"/>
                  </a:lnTo>
                  <a:lnTo>
                    <a:pt x="47" y="192"/>
                  </a:lnTo>
                  <a:lnTo>
                    <a:pt x="10" y="160"/>
                  </a:lnTo>
                  <a:lnTo>
                    <a:pt x="0" y="120"/>
                  </a:lnTo>
                  <a:lnTo>
                    <a:pt x="20" y="99"/>
                  </a:lnTo>
                  <a:lnTo>
                    <a:pt x="37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19"/>
            <p:cNvSpPr>
              <a:spLocks noChangeAspect="1"/>
            </p:cNvSpPr>
            <p:nvPr/>
          </p:nvSpPr>
          <p:spPr bwMode="gray">
            <a:xfrm rot="21085610">
              <a:off x="4577417" y="3750484"/>
              <a:ext cx="4771" cy="15716"/>
            </a:xfrm>
            <a:custGeom>
              <a:avLst/>
              <a:gdLst/>
              <a:ahLst/>
              <a:cxnLst>
                <a:cxn ang="0">
                  <a:pos x="115" y="147"/>
                </a:cxn>
                <a:cxn ang="0">
                  <a:pos x="132" y="142"/>
                </a:cxn>
                <a:cxn ang="0">
                  <a:pos x="146" y="205"/>
                </a:cxn>
                <a:cxn ang="0">
                  <a:pos x="121" y="212"/>
                </a:cxn>
                <a:cxn ang="0">
                  <a:pos x="87" y="202"/>
                </a:cxn>
                <a:cxn ang="0">
                  <a:pos x="101" y="157"/>
                </a:cxn>
                <a:cxn ang="0">
                  <a:pos x="56" y="76"/>
                </a:cxn>
                <a:cxn ang="0">
                  <a:pos x="0" y="0"/>
                </a:cxn>
                <a:cxn ang="0">
                  <a:pos x="24" y="4"/>
                </a:cxn>
                <a:cxn ang="0">
                  <a:pos x="52" y="35"/>
                </a:cxn>
                <a:cxn ang="0">
                  <a:pos x="115" y="147"/>
                </a:cxn>
              </a:cxnLst>
              <a:rect l="0" t="0" r="r" b="b"/>
              <a:pathLst>
                <a:path w="146" h="212">
                  <a:moveTo>
                    <a:pt x="115" y="147"/>
                  </a:moveTo>
                  <a:lnTo>
                    <a:pt x="132" y="142"/>
                  </a:lnTo>
                  <a:lnTo>
                    <a:pt x="146" y="205"/>
                  </a:lnTo>
                  <a:lnTo>
                    <a:pt x="121" y="212"/>
                  </a:lnTo>
                  <a:lnTo>
                    <a:pt x="87" y="202"/>
                  </a:lnTo>
                  <a:lnTo>
                    <a:pt x="101" y="157"/>
                  </a:lnTo>
                  <a:lnTo>
                    <a:pt x="56" y="76"/>
                  </a:lnTo>
                  <a:lnTo>
                    <a:pt x="0" y="0"/>
                  </a:lnTo>
                  <a:lnTo>
                    <a:pt x="24" y="4"/>
                  </a:lnTo>
                  <a:lnTo>
                    <a:pt x="52" y="35"/>
                  </a:lnTo>
                  <a:lnTo>
                    <a:pt x="115" y="14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20"/>
            <p:cNvSpPr>
              <a:spLocks noChangeAspect="1"/>
            </p:cNvSpPr>
            <p:nvPr/>
          </p:nvSpPr>
          <p:spPr bwMode="gray">
            <a:xfrm rot="21085610">
              <a:off x="4591729" y="3762706"/>
              <a:ext cx="3180" cy="349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28"/>
                </a:cxn>
                <a:cxn ang="0">
                  <a:pos x="0" y="55"/>
                </a:cxn>
                <a:cxn ang="0">
                  <a:pos x="35" y="52"/>
                </a:cxn>
                <a:cxn ang="0">
                  <a:pos x="52" y="0"/>
                </a:cxn>
                <a:cxn ang="0">
                  <a:pos x="20" y="0"/>
                </a:cxn>
              </a:cxnLst>
              <a:rect l="0" t="0" r="r" b="b"/>
              <a:pathLst>
                <a:path w="52" h="55">
                  <a:moveTo>
                    <a:pt x="20" y="0"/>
                  </a:moveTo>
                  <a:lnTo>
                    <a:pt x="3" y="28"/>
                  </a:lnTo>
                  <a:lnTo>
                    <a:pt x="0" y="55"/>
                  </a:lnTo>
                  <a:lnTo>
                    <a:pt x="35" y="52"/>
                  </a:lnTo>
                  <a:lnTo>
                    <a:pt x="5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21"/>
            <p:cNvSpPr>
              <a:spLocks noChangeAspect="1"/>
            </p:cNvSpPr>
            <p:nvPr/>
          </p:nvSpPr>
          <p:spPr bwMode="gray">
            <a:xfrm rot="21085610">
              <a:off x="4585368" y="3778422"/>
              <a:ext cx="4771" cy="174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105"/>
                </a:cxn>
                <a:cxn ang="0">
                  <a:pos x="55" y="135"/>
                </a:cxn>
                <a:cxn ang="0">
                  <a:pos x="93" y="149"/>
                </a:cxn>
                <a:cxn ang="0">
                  <a:pos x="117" y="204"/>
                </a:cxn>
                <a:cxn ang="0">
                  <a:pos x="117" y="232"/>
                </a:cxn>
                <a:cxn ang="0">
                  <a:pos x="96" y="191"/>
                </a:cxn>
                <a:cxn ang="0">
                  <a:pos x="52" y="162"/>
                </a:cxn>
                <a:cxn ang="0">
                  <a:pos x="35" y="118"/>
                </a:cxn>
                <a:cxn ang="0">
                  <a:pos x="24" y="44"/>
                </a:cxn>
                <a:cxn ang="0">
                  <a:pos x="0" y="0"/>
                </a:cxn>
              </a:cxnLst>
              <a:rect l="0" t="0" r="r" b="b"/>
              <a:pathLst>
                <a:path w="117" h="232">
                  <a:moveTo>
                    <a:pt x="0" y="0"/>
                  </a:moveTo>
                  <a:lnTo>
                    <a:pt x="10" y="17"/>
                  </a:lnTo>
                  <a:lnTo>
                    <a:pt x="37" y="105"/>
                  </a:lnTo>
                  <a:lnTo>
                    <a:pt x="55" y="135"/>
                  </a:lnTo>
                  <a:lnTo>
                    <a:pt x="93" y="149"/>
                  </a:lnTo>
                  <a:lnTo>
                    <a:pt x="117" y="204"/>
                  </a:lnTo>
                  <a:lnTo>
                    <a:pt x="117" y="232"/>
                  </a:lnTo>
                  <a:lnTo>
                    <a:pt x="96" y="191"/>
                  </a:lnTo>
                  <a:lnTo>
                    <a:pt x="52" y="162"/>
                  </a:lnTo>
                  <a:lnTo>
                    <a:pt x="35" y="11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322"/>
            <p:cNvSpPr>
              <a:spLocks noChangeAspect="1"/>
            </p:cNvSpPr>
            <p:nvPr/>
          </p:nvSpPr>
          <p:spPr bwMode="gray">
            <a:xfrm rot="21085610">
              <a:off x="4599679" y="3794137"/>
              <a:ext cx="4771" cy="15716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101" y="48"/>
                </a:cxn>
                <a:cxn ang="0">
                  <a:pos x="101" y="56"/>
                </a:cxn>
                <a:cxn ang="0">
                  <a:pos x="90" y="48"/>
                </a:cxn>
                <a:cxn ang="0">
                  <a:pos x="31" y="48"/>
                </a:cxn>
                <a:cxn ang="0">
                  <a:pos x="4" y="27"/>
                </a:cxn>
                <a:cxn ang="0">
                  <a:pos x="0" y="14"/>
                </a:cxn>
                <a:cxn ang="0">
                  <a:pos x="11" y="0"/>
                </a:cxn>
                <a:cxn ang="0">
                  <a:pos x="46" y="14"/>
                </a:cxn>
                <a:cxn ang="0">
                  <a:pos x="83" y="41"/>
                </a:cxn>
                <a:cxn ang="0">
                  <a:pos x="125" y="41"/>
                </a:cxn>
                <a:cxn ang="0">
                  <a:pos x="145" y="61"/>
                </a:cxn>
                <a:cxn ang="0">
                  <a:pos x="149" y="113"/>
                </a:cxn>
                <a:cxn ang="0">
                  <a:pos x="103" y="172"/>
                </a:cxn>
                <a:cxn ang="0">
                  <a:pos x="49" y="218"/>
                </a:cxn>
                <a:cxn ang="0">
                  <a:pos x="35" y="182"/>
                </a:cxn>
                <a:cxn ang="0">
                  <a:pos x="111" y="100"/>
                </a:cxn>
                <a:cxn ang="0">
                  <a:pos x="101" y="73"/>
                </a:cxn>
              </a:cxnLst>
              <a:rect l="0" t="0" r="r" b="b"/>
              <a:pathLst>
                <a:path w="149" h="218">
                  <a:moveTo>
                    <a:pt x="101" y="73"/>
                  </a:moveTo>
                  <a:lnTo>
                    <a:pt x="101" y="48"/>
                  </a:lnTo>
                  <a:lnTo>
                    <a:pt x="101" y="56"/>
                  </a:lnTo>
                  <a:lnTo>
                    <a:pt x="90" y="48"/>
                  </a:lnTo>
                  <a:lnTo>
                    <a:pt x="31" y="48"/>
                  </a:lnTo>
                  <a:lnTo>
                    <a:pt x="4" y="27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83" y="41"/>
                  </a:lnTo>
                  <a:lnTo>
                    <a:pt x="125" y="41"/>
                  </a:lnTo>
                  <a:lnTo>
                    <a:pt x="145" y="61"/>
                  </a:lnTo>
                  <a:lnTo>
                    <a:pt x="149" y="113"/>
                  </a:lnTo>
                  <a:lnTo>
                    <a:pt x="103" y="172"/>
                  </a:lnTo>
                  <a:lnTo>
                    <a:pt x="49" y="218"/>
                  </a:lnTo>
                  <a:lnTo>
                    <a:pt x="35" y="182"/>
                  </a:lnTo>
                  <a:lnTo>
                    <a:pt x="111" y="100"/>
                  </a:lnTo>
                  <a:lnTo>
                    <a:pt x="101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323"/>
            <p:cNvSpPr>
              <a:spLocks noChangeAspect="1"/>
            </p:cNvSpPr>
            <p:nvPr/>
          </p:nvSpPr>
          <p:spPr bwMode="gray">
            <a:xfrm rot="21085610">
              <a:off x="4612400" y="3804613"/>
              <a:ext cx="4771" cy="1747"/>
            </a:xfrm>
            <a:custGeom>
              <a:avLst/>
              <a:gdLst/>
              <a:ahLst/>
              <a:cxnLst>
                <a:cxn ang="0">
                  <a:pos x="118" y="34"/>
                </a:cxn>
                <a:cxn ang="0">
                  <a:pos x="100" y="3"/>
                </a:cxn>
                <a:cxn ang="0">
                  <a:pos x="56" y="0"/>
                </a:cxn>
                <a:cxn ang="0">
                  <a:pos x="0" y="24"/>
                </a:cxn>
                <a:cxn ang="0">
                  <a:pos x="52" y="17"/>
                </a:cxn>
                <a:cxn ang="0">
                  <a:pos x="90" y="34"/>
                </a:cxn>
                <a:cxn ang="0">
                  <a:pos x="118" y="34"/>
                </a:cxn>
              </a:cxnLst>
              <a:rect l="0" t="0" r="r" b="b"/>
              <a:pathLst>
                <a:path w="118" h="34">
                  <a:moveTo>
                    <a:pt x="118" y="34"/>
                  </a:moveTo>
                  <a:lnTo>
                    <a:pt x="100" y="3"/>
                  </a:lnTo>
                  <a:lnTo>
                    <a:pt x="56" y="0"/>
                  </a:lnTo>
                  <a:lnTo>
                    <a:pt x="0" y="24"/>
                  </a:lnTo>
                  <a:lnTo>
                    <a:pt x="52" y="17"/>
                  </a:lnTo>
                  <a:lnTo>
                    <a:pt x="90" y="34"/>
                  </a:lnTo>
                  <a:lnTo>
                    <a:pt x="11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324"/>
            <p:cNvSpPr>
              <a:spLocks noChangeAspect="1"/>
            </p:cNvSpPr>
            <p:nvPr/>
          </p:nvSpPr>
          <p:spPr bwMode="gray">
            <a:xfrm rot="21085610">
              <a:off x="4623532" y="3811598"/>
              <a:ext cx="9541" cy="6985"/>
            </a:xfrm>
            <a:custGeom>
              <a:avLst/>
              <a:gdLst/>
              <a:ahLst/>
              <a:cxnLst>
                <a:cxn ang="0">
                  <a:pos x="48" y="19"/>
                </a:cxn>
                <a:cxn ang="0">
                  <a:pos x="86" y="0"/>
                </a:cxn>
                <a:cxn ang="0">
                  <a:pos x="114" y="25"/>
                </a:cxn>
                <a:cxn ang="0">
                  <a:pos x="192" y="61"/>
                </a:cxn>
                <a:cxn ang="0">
                  <a:pos x="241" y="92"/>
                </a:cxn>
                <a:cxn ang="0">
                  <a:pos x="248" y="103"/>
                </a:cxn>
                <a:cxn ang="0">
                  <a:pos x="210" y="98"/>
                </a:cxn>
                <a:cxn ang="0">
                  <a:pos x="148" y="52"/>
                </a:cxn>
                <a:cxn ang="0">
                  <a:pos x="100" y="34"/>
                </a:cxn>
                <a:cxn ang="0">
                  <a:pos x="41" y="73"/>
                </a:cxn>
                <a:cxn ang="0">
                  <a:pos x="0" y="76"/>
                </a:cxn>
                <a:cxn ang="0">
                  <a:pos x="13" y="48"/>
                </a:cxn>
                <a:cxn ang="0">
                  <a:pos x="48" y="19"/>
                </a:cxn>
              </a:cxnLst>
              <a:rect l="0" t="0" r="r" b="b"/>
              <a:pathLst>
                <a:path w="248" h="103">
                  <a:moveTo>
                    <a:pt x="48" y="19"/>
                  </a:moveTo>
                  <a:lnTo>
                    <a:pt x="86" y="0"/>
                  </a:lnTo>
                  <a:lnTo>
                    <a:pt x="114" y="25"/>
                  </a:lnTo>
                  <a:lnTo>
                    <a:pt x="192" y="61"/>
                  </a:lnTo>
                  <a:lnTo>
                    <a:pt x="241" y="92"/>
                  </a:lnTo>
                  <a:lnTo>
                    <a:pt x="248" y="103"/>
                  </a:lnTo>
                  <a:lnTo>
                    <a:pt x="210" y="98"/>
                  </a:lnTo>
                  <a:lnTo>
                    <a:pt x="148" y="52"/>
                  </a:lnTo>
                  <a:lnTo>
                    <a:pt x="100" y="34"/>
                  </a:lnTo>
                  <a:lnTo>
                    <a:pt x="41" y="73"/>
                  </a:lnTo>
                  <a:lnTo>
                    <a:pt x="0" y="76"/>
                  </a:lnTo>
                  <a:lnTo>
                    <a:pt x="13" y="48"/>
                  </a:lnTo>
                  <a:lnTo>
                    <a:pt x="48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325"/>
            <p:cNvSpPr>
              <a:spLocks noChangeAspect="1"/>
            </p:cNvSpPr>
            <p:nvPr/>
          </p:nvSpPr>
          <p:spPr bwMode="gray">
            <a:xfrm rot="21085610">
              <a:off x="4610810" y="3830806"/>
              <a:ext cx="6361" cy="10477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84" y="0"/>
                </a:cxn>
                <a:cxn ang="0">
                  <a:pos x="184" y="56"/>
                </a:cxn>
                <a:cxn ang="0">
                  <a:pos x="175" y="104"/>
                </a:cxn>
                <a:cxn ang="0">
                  <a:pos x="132" y="132"/>
                </a:cxn>
                <a:cxn ang="0">
                  <a:pos x="0" y="146"/>
                </a:cxn>
                <a:cxn ang="0">
                  <a:pos x="4" y="76"/>
                </a:cxn>
                <a:cxn ang="0">
                  <a:pos x="62" y="49"/>
                </a:cxn>
                <a:cxn ang="0">
                  <a:pos x="114" y="67"/>
                </a:cxn>
                <a:cxn ang="0">
                  <a:pos x="192" y="0"/>
                </a:cxn>
              </a:cxnLst>
              <a:rect l="0" t="0" r="r" b="b"/>
              <a:pathLst>
                <a:path w="192" h="146">
                  <a:moveTo>
                    <a:pt x="192" y="0"/>
                  </a:moveTo>
                  <a:lnTo>
                    <a:pt x="184" y="0"/>
                  </a:lnTo>
                  <a:lnTo>
                    <a:pt x="184" y="56"/>
                  </a:lnTo>
                  <a:lnTo>
                    <a:pt x="175" y="104"/>
                  </a:lnTo>
                  <a:lnTo>
                    <a:pt x="132" y="132"/>
                  </a:lnTo>
                  <a:lnTo>
                    <a:pt x="0" y="146"/>
                  </a:lnTo>
                  <a:lnTo>
                    <a:pt x="4" y="76"/>
                  </a:lnTo>
                  <a:lnTo>
                    <a:pt x="62" y="49"/>
                  </a:lnTo>
                  <a:lnTo>
                    <a:pt x="114" y="67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326"/>
            <p:cNvSpPr>
              <a:spLocks noChangeAspect="1"/>
            </p:cNvSpPr>
            <p:nvPr/>
          </p:nvSpPr>
          <p:spPr bwMode="gray">
            <a:xfrm rot="21085610">
              <a:off x="4553565" y="3766198"/>
              <a:ext cx="3180" cy="523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55"/>
                </a:cxn>
                <a:cxn ang="0">
                  <a:pos x="4" y="80"/>
                </a:cxn>
                <a:cxn ang="0">
                  <a:pos x="42" y="57"/>
                </a:cxn>
                <a:cxn ang="0">
                  <a:pos x="70" y="9"/>
                </a:cxn>
                <a:cxn ang="0">
                  <a:pos x="42" y="0"/>
                </a:cxn>
              </a:cxnLst>
              <a:rect l="0" t="0" r="r" b="b"/>
              <a:pathLst>
                <a:path w="70" h="80">
                  <a:moveTo>
                    <a:pt x="42" y="0"/>
                  </a:moveTo>
                  <a:lnTo>
                    <a:pt x="0" y="55"/>
                  </a:lnTo>
                  <a:lnTo>
                    <a:pt x="4" y="80"/>
                  </a:lnTo>
                  <a:lnTo>
                    <a:pt x="42" y="57"/>
                  </a:lnTo>
                  <a:lnTo>
                    <a:pt x="70" y="9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327"/>
            <p:cNvSpPr>
              <a:spLocks noChangeAspect="1"/>
            </p:cNvSpPr>
            <p:nvPr/>
          </p:nvSpPr>
          <p:spPr bwMode="gray">
            <a:xfrm rot="21085610">
              <a:off x="4521763" y="3748737"/>
              <a:ext cx="1591" cy="6985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57" y="0"/>
                </a:cxn>
                <a:cxn ang="0">
                  <a:pos x="0" y="79"/>
                </a:cxn>
                <a:cxn ang="0">
                  <a:pos x="7" y="93"/>
                </a:cxn>
                <a:cxn ang="0">
                  <a:pos x="72" y="7"/>
                </a:cxn>
              </a:cxnLst>
              <a:rect l="0" t="0" r="r" b="b"/>
              <a:pathLst>
                <a:path w="72" h="93">
                  <a:moveTo>
                    <a:pt x="72" y="7"/>
                  </a:moveTo>
                  <a:lnTo>
                    <a:pt x="57" y="0"/>
                  </a:lnTo>
                  <a:lnTo>
                    <a:pt x="0" y="79"/>
                  </a:lnTo>
                  <a:lnTo>
                    <a:pt x="7" y="93"/>
                  </a:lnTo>
                  <a:lnTo>
                    <a:pt x="72" y="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328"/>
            <p:cNvSpPr>
              <a:spLocks noChangeAspect="1"/>
            </p:cNvSpPr>
            <p:nvPr/>
          </p:nvSpPr>
          <p:spPr bwMode="gray">
            <a:xfrm rot="21085610">
              <a:off x="4518582" y="3757468"/>
              <a:ext cx="3180" cy="349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53" y="18"/>
                </a:cxn>
                <a:cxn ang="0">
                  <a:pos x="56" y="0"/>
                </a:cxn>
              </a:cxnLst>
              <a:rect l="0" t="0" r="r" b="b"/>
              <a:pathLst>
                <a:path w="56" h="36">
                  <a:moveTo>
                    <a:pt x="56" y="0"/>
                  </a:moveTo>
                  <a:lnTo>
                    <a:pt x="0" y="26"/>
                  </a:lnTo>
                  <a:lnTo>
                    <a:pt x="4" y="36"/>
                  </a:lnTo>
                  <a:lnTo>
                    <a:pt x="53" y="18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329"/>
            <p:cNvSpPr>
              <a:spLocks noChangeAspect="1"/>
            </p:cNvSpPr>
            <p:nvPr/>
          </p:nvSpPr>
          <p:spPr bwMode="gray">
            <a:xfrm rot="21085610">
              <a:off x="4509041" y="3760961"/>
              <a:ext cx="6361" cy="6985"/>
            </a:xfrm>
            <a:custGeom>
              <a:avLst/>
              <a:gdLst/>
              <a:ahLst/>
              <a:cxnLst>
                <a:cxn ang="0">
                  <a:pos x="152" y="40"/>
                </a:cxn>
                <a:cxn ang="0">
                  <a:pos x="109" y="36"/>
                </a:cxn>
                <a:cxn ang="0">
                  <a:pos x="44" y="67"/>
                </a:cxn>
                <a:cxn ang="0">
                  <a:pos x="0" y="70"/>
                </a:cxn>
                <a:cxn ang="0">
                  <a:pos x="9" y="50"/>
                </a:cxn>
                <a:cxn ang="0">
                  <a:pos x="59" y="36"/>
                </a:cxn>
                <a:cxn ang="0">
                  <a:pos x="119" y="0"/>
                </a:cxn>
                <a:cxn ang="0">
                  <a:pos x="155" y="9"/>
                </a:cxn>
                <a:cxn ang="0">
                  <a:pos x="152" y="40"/>
                </a:cxn>
              </a:cxnLst>
              <a:rect l="0" t="0" r="r" b="b"/>
              <a:pathLst>
                <a:path w="155" h="70">
                  <a:moveTo>
                    <a:pt x="152" y="40"/>
                  </a:moveTo>
                  <a:lnTo>
                    <a:pt x="109" y="36"/>
                  </a:lnTo>
                  <a:lnTo>
                    <a:pt x="44" y="67"/>
                  </a:lnTo>
                  <a:lnTo>
                    <a:pt x="0" y="70"/>
                  </a:lnTo>
                  <a:lnTo>
                    <a:pt x="9" y="50"/>
                  </a:lnTo>
                  <a:lnTo>
                    <a:pt x="59" y="36"/>
                  </a:lnTo>
                  <a:lnTo>
                    <a:pt x="119" y="0"/>
                  </a:lnTo>
                  <a:lnTo>
                    <a:pt x="155" y="9"/>
                  </a:lnTo>
                  <a:lnTo>
                    <a:pt x="152" y="4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330"/>
            <p:cNvSpPr>
              <a:spLocks noChangeAspect="1"/>
            </p:cNvSpPr>
            <p:nvPr/>
          </p:nvSpPr>
          <p:spPr bwMode="gray">
            <a:xfrm rot="20552049">
              <a:off x="4551975" y="3911128"/>
              <a:ext cx="23853" cy="19208"/>
            </a:xfrm>
            <a:custGeom>
              <a:avLst/>
              <a:gdLst/>
              <a:ahLst/>
              <a:cxnLst>
                <a:cxn ang="0">
                  <a:pos x="373" y="31"/>
                </a:cxn>
                <a:cxn ang="0">
                  <a:pos x="397" y="35"/>
                </a:cxn>
                <a:cxn ang="0">
                  <a:pos x="450" y="63"/>
                </a:cxn>
                <a:cxn ang="0">
                  <a:pos x="483" y="101"/>
                </a:cxn>
                <a:cxn ang="0">
                  <a:pos x="600" y="104"/>
                </a:cxn>
                <a:cxn ang="0">
                  <a:pos x="642" y="212"/>
                </a:cxn>
                <a:cxn ang="0">
                  <a:pos x="588" y="222"/>
                </a:cxn>
                <a:cxn ang="0">
                  <a:pos x="504" y="197"/>
                </a:cxn>
                <a:cxn ang="0">
                  <a:pos x="442" y="222"/>
                </a:cxn>
                <a:cxn ang="0">
                  <a:pos x="390" y="222"/>
                </a:cxn>
                <a:cxn ang="0">
                  <a:pos x="369" y="260"/>
                </a:cxn>
                <a:cxn ang="0">
                  <a:pos x="304" y="256"/>
                </a:cxn>
                <a:cxn ang="0">
                  <a:pos x="273" y="228"/>
                </a:cxn>
                <a:cxn ang="0">
                  <a:pos x="194" y="222"/>
                </a:cxn>
                <a:cxn ang="0">
                  <a:pos x="101" y="135"/>
                </a:cxn>
                <a:cxn ang="0">
                  <a:pos x="39" y="115"/>
                </a:cxn>
                <a:cxn ang="0">
                  <a:pos x="0" y="73"/>
                </a:cxn>
                <a:cxn ang="0">
                  <a:pos x="10" y="44"/>
                </a:cxn>
                <a:cxn ang="0">
                  <a:pos x="138" y="0"/>
                </a:cxn>
                <a:cxn ang="0">
                  <a:pos x="194" y="4"/>
                </a:cxn>
                <a:cxn ang="0">
                  <a:pos x="279" y="21"/>
                </a:cxn>
                <a:cxn ang="0">
                  <a:pos x="373" y="31"/>
                </a:cxn>
              </a:cxnLst>
              <a:rect l="0" t="0" r="r" b="b"/>
              <a:pathLst>
                <a:path w="642" h="260">
                  <a:moveTo>
                    <a:pt x="373" y="31"/>
                  </a:moveTo>
                  <a:lnTo>
                    <a:pt x="397" y="35"/>
                  </a:lnTo>
                  <a:lnTo>
                    <a:pt x="450" y="63"/>
                  </a:lnTo>
                  <a:lnTo>
                    <a:pt x="483" y="101"/>
                  </a:lnTo>
                  <a:lnTo>
                    <a:pt x="600" y="104"/>
                  </a:lnTo>
                  <a:lnTo>
                    <a:pt x="642" y="212"/>
                  </a:lnTo>
                  <a:lnTo>
                    <a:pt x="588" y="222"/>
                  </a:lnTo>
                  <a:lnTo>
                    <a:pt x="504" y="197"/>
                  </a:lnTo>
                  <a:lnTo>
                    <a:pt x="442" y="222"/>
                  </a:lnTo>
                  <a:lnTo>
                    <a:pt x="390" y="222"/>
                  </a:lnTo>
                  <a:lnTo>
                    <a:pt x="369" y="260"/>
                  </a:lnTo>
                  <a:lnTo>
                    <a:pt x="304" y="256"/>
                  </a:lnTo>
                  <a:lnTo>
                    <a:pt x="273" y="228"/>
                  </a:lnTo>
                  <a:lnTo>
                    <a:pt x="194" y="222"/>
                  </a:lnTo>
                  <a:lnTo>
                    <a:pt x="101" y="135"/>
                  </a:lnTo>
                  <a:lnTo>
                    <a:pt x="39" y="115"/>
                  </a:lnTo>
                  <a:lnTo>
                    <a:pt x="0" y="73"/>
                  </a:lnTo>
                  <a:lnTo>
                    <a:pt x="10" y="44"/>
                  </a:lnTo>
                  <a:lnTo>
                    <a:pt x="138" y="0"/>
                  </a:lnTo>
                  <a:lnTo>
                    <a:pt x="194" y="4"/>
                  </a:lnTo>
                  <a:lnTo>
                    <a:pt x="279" y="21"/>
                  </a:lnTo>
                  <a:lnTo>
                    <a:pt x="373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331"/>
            <p:cNvSpPr>
              <a:spLocks noChangeAspect="1"/>
            </p:cNvSpPr>
            <p:nvPr/>
          </p:nvSpPr>
          <p:spPr bwMode="gray">
            <a:xfrm rot="20552049">
              <a:off x="4617171" y="3848267"/>
              <a:ext cx="38163" cy="57623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119" y="0"/>
                </a:cxn>
                <a:cxn ang="0">
                  <a:pos x="338" y="4"/>
                </a:cxn>
                <a:cxn ang="0">
                  <a:pos x="512" y="76"/>
                </a:cxn>
                <a:cxn ang="0">
                  <a:pos x="614" y="110"/>
                </a:cxn>
                <a:cxn ang="0">
                  <a:pos x="643" y="181"/>
                </a:cxn>
                <a:cxn ang="0">
                  <a:pos x="805" y="193"/>
                </a:cxn>
                <a:cxn ang="0">
                  <a:pos x="825" y="227"/>
                </a:cxn>
                <a:cxn ang="0">
                  <a:pos x="728" y="244"/>
                </a:cxn>
                <a:cxn ang="0">
                  <a:pos x="796" y="294"/>
                </a:cxn>
                <a:cxn ang="0">
                  <a:pos x="977" y="336"/>
                </a:cxn>
                <a:cxn ang="0">
                  <a:pos x="1076" y="404"/>
                </a:cxn>
                <a:cxn ang="0">
                  <a:pos x="1080" y="462"/>
                </a:cxn>
                <a:cxn ang="0">
                  <a:pos x="1012" y="547"/>
                </a:cxn>
                <a:cxn ang="0">
                  <a:pos x="940" y="522"/>
                </a:cxn>
                <a:cxn ang="0">
                  <a:pos x="706" y="483"/>
                </a:cxn>
                <a:cxn ang="0">
                  <a:pos x="551" y="522"/>
                </a:cxn>
                <a:cxn ang="0">
                  <a:pos x="525" y="556"/>
                </a:cxn>
                <a:cxn ang="0">
                  <a:pos x="406" y="589"/>
                </a:cxn>
                <a:cxn ang="0">
                  <a:pos x="369" y="509"/>
                </a:cxn>
                <a:cxn ang="0">
                  <a:pos x="292" y="517"/>
                </a:cxn>
                <a:cxn ang="0">
                  <a:pos x="233" y="584"/>
                </a:cxn>
                <a:cxn ang="0">
                  <a:pos x="174" y="673"/>
                </a:cxn>
                <a:cxn ang="0">
                  <a:pos x="110" y="745"/>
                </a:cxn>
                <a:cxn ang="0">
                  <a:pos x="85" y="733"/>
                </a:cxn>
                <a:cxn ang="0">
                  <a:pos x="42" y="694"/>
                </a:cxn>
                <a:cxn ang="0">
                  <a:pos x="25" y="619"/>
                </a:cxn>
                <a:cxn ang="0">
                  <a:pos x="42" y="531"/>
                </a:cxn>
                <a:cxn ang="0">
                  <a:pos x="0" y="458"/>
                </a:cxn>
                <a:cxn ang="0">
                  <a:pos x="8" y="417"/>
                </a:cxn>
                <a:cxn ang="0">
                  <a:pos x="46" y="290"/>
                </a:cxn>
                <a:cxn ang="0">
                  <a:pos x="77" y="235"/>
                </a:cxn>
                <a:cxn ang="0">
                  <a:pos x="59" y="127"/>
                </a:cxn>
                <a:cxn ang="0">
                  <a:pos x="12" y="38"/>
                </a:cxn>
              </a:cxnLst>
              <a:rect l="0" t="0" r="r" b="b"/>
              <a:pathLst>
                <a:path w="1080" h="745">
                  <a:moveTo>
                    <a:pt x="17" y="29"/>
                  </a:moveTo>
                  <a:lnTo>
                    <a:pt x="25" y="17"/>
                  </a:lnTo>
                  <a:lnTo>
                    <a:pt x="51" y="0"/>
                  </a:lnTo>
                  <a:lnTo>
                    <a:pt x="119" y="0"/>
                  </a:lnTo>
                  <a:lnTo>
                    <a:pt x="183" y="9"/>
                  </a:lnTo>
                  <a:lnTo>
                    <a:pt x="338" y="4"/>
                  </a:lnTo>
                  <a:lnTo>
                    <a:pt x="423" y="29"/>
                  </a:lnTo>
                  <a:lnTo>
                    <a:pt x="512" y="76"/>
                  </a:lnTo>
                  <a:lnTo>
                    <a:pt x="589" y="84"/>
                  </a:lnTo>
                  <a:lnTo>
                    <a:pt x="614" y="110"/>
                  </a:lnTo>
                  <a:lnTo>
                    <a:pt x="632" y="169"/>
                  </a:lnTo>
                  <a:lnTo>
                    <a:pt x="643" y="181"/>
                  </a:lnTo>
                  <a:lnTo>
                    <a:pt x="699" y="193"/>
                  </a:lnTo>
                  <a:lnTo>
                    <a:pt x="805" y="193"/>
                  </a:lnTo>
                  <a:lnTo>
                    <a:pt x="822" y="203"/>
                  </a:lnTo>
                  <a:lnTo>
                    <a:pt x="825" y="227"/>
                  </a:lnTo>
                  <a:lnTo>
                    <a:pt x="779" y="244"/>
                  </a:lnTo>
                  <a:lnTo>
                    <a:pt x="728" y="244"/>
                  </a:lnTo>
                  <a:lnTo>
                    <a:pt x="723" y="269"/>
                  </a:lnTo>
                  <a:lnTo>
                    <a:pt x="796" y="294"/>
                  </a:lnTo>
                  <a:lnTo>
                    <a:pt x="944" y="298"/>
                  </a:lnTo>
                  <a:lnTo>
                    <a:pt x="977" y="336"/>
                  </a:lnTo>
                  <a:lnTo>
                    <a:pt x="1038" y="387"/>
                  </a:lnTo>
                  <a:lnTo>
                    <a:pt x="1076" y="404"/>
                  </a:lnTo>
                  <a:lnTo>
                    <a:pt x="1080" y="417"/>
                  </a:lnTo>
                  <a:lnTo>
                    <a:pt x="1080" y="462"/>
                  </a:lnTo>
                  <a:lnTo>
                    <a:pt x="1055" y="509"/>
                  </a:lnTo>
                  <a:lnTo>
                    <a:pt x="1012" y="547"/>
                  </a:lnTo>
                  <a:lnTo>
                    <a:pt x="969" y="547"/>
                  </a:lnTo>
                  <a:lnTo>
                    <a:pt x="940" y="522"/>
                  </a:lnTo>
                  <a:lnTo>
                    <a:pt x="872" y="496"/>
                  </a:lnTo>
                  <a:lnTo>
                    <a:pt x="706" y="483"/>
                  </a:lnTo>
                  <a:lnTo>
                    <a:pt x="589" y="500"/>
                  </a:lnTo>
                  <a:lnTo>
                    <a:pt x="551" y="522"/>
                  </a:lnTo>
                  <a:lnTo>
                    <a:pt x="538" y="547"/>
                  </a:lnTo>
                  <a:lnTo>
                    <a:pt x="525" y="556"/>
                  </a:lnTo>
                  <a:lnTo>
                    <a:pt x="474" y="576"/>
                  </a:lnTo>
                  <a:lnTo>
                    <a:pt x="406" y="589"/>
                  </a:lnTo>
                  <a:lnTo>
                    <a:pt x="369" y="522"/>
                  </a:lnTo>
                  <a:lnTo>
                    <a:pt x="369" y="509"/>
                  </a:lnTo>
                  <a:lnTo>
                    <a:pt x="322" y="504"/>
                  </a:lnTo>
                  <a:lnTo>
                    <a:pt x="292" y="517"/>
                  </a:lnTo>
                  <a:lnTo>
                    <a:pt x="271" y="534"/>
                  </a:lnTo>
                  <a:lnTo>
                    <a:pt x="233" y="584"/>
                  </a:lnTo>
                  <a:lnTo>
                    <a:pt x="191" y="656"/>
                  </a:lnTo>
                  <a:lnTo>
                    <a:pt x="174" y="673"/>
                  </a:lnTo>
                  <a:lnTo>
                    <a:pt x="170" y="690"/>
                  </a:lnTo>
                  <a:lnTo>
                    <a:pt x="110" y="745"/>
                  </a:lnTo>
                  <a:lnTo>
                    <a:pt x="88" y="745"/>
                  </a:lnTo>
                  <a:lnTo>
                    <a:pt x="85" y="733"/>
                  </a:lnTo>
                  <a:lnTo>
                    <a:pt x="46" y="702"/>
                  </a:lnTo>
                  <a:lnTo>
                    <a:pt x="42" y="694"/>
                  </a:lnTo>
                  <a:lnTo>
                    <a:pt x="42" y="640"/>
                  </a:lnTo>
                  <a:lnTo>
                    <a:pt x="25" y="619"/>
                  </a:lnTo>
                  <a:lnTo>
                    <a:pt x="34" y="606"/>
                  </a:lnTo>
                  <a:lnTo>
                    <a:pt x="42" y="531"/>
                  </a:lnTo>
                  <a:lnTo>
                    <a:pt x="34" y="496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8" y="417"/>
                  </a:lnTo>
                  <a:lnTo>
                    <a:pt x="51" y="384"/>
                  </a:lnTo>
                  <a:lnTo>
                    <a:pt x="46" y="290"/>
                  </a:lnTo>
                  <a:lnTo>
                    <a:pt x="68" y="269"/>
                  </a:lnTo>
                  <a:lnTo>
                    <a:pt x="77" y="235"/>
                  </a:lnTo>
                  <a:lnTo>
                    <a:pt x="51" y="206"/>
                  </a:lnTo>
                  <a:lnTo>
                    <a:pt x="59" y="127"/>
                  </a:lnTo>
                  <a:lnTo>
                    <a:pt x="46" y="80"/>
                  </a:lnTo>
                  <a:lnTo>
                    <a:pt x="12" y="38"/>
                  </a:lnTo>
                  <a:lnTo>
                    <a:pt x="17" y="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332"/>
            <p:cNvSpPr>
              <a:spLocks noChangeAspect="1"/>
            </p:cNvSpPr>
            <p:nvPr/>
          </p:nvSpPr>
          <p:spPr bwMode="gray">
            <a:xfrm rot="20552049">
              <a:off x="4731661" y="3883190"/>
              <a:ext cx="1591" cy="174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1" y="4"/>
                </a:cxn>
                <a:cxn ang="0">
                  <a:pos x="0" y="28"/>
                </a:cxn>
                <a:cxn ang="0">
                  <a:pos x="4" y="48"/>
                </a:cxn>
                <a:cxn ang="0">
                  <a:pos x="24" y="53"/>
                </a:cxn>
                <a:cxn ang="0">
                  <a:pos x="52" y="34"/>
                </a:cxn>
                <a:cxn ang="0">
                  <a:pos x="56" y="22"/>
                </a:cxn>
                <a:cxn ang="0">
                  <a:pos x="18" y="0"/>
                </a:cxn>
              </a:cxnLst>
              <a:rect l="0" t="0" r="r" b="b"/>
              <a:pathLst>
                <a:path w="56" h="53">
                  <a:moveTo>
                    <a:pt x="18" y="0"/>
                  </a:moveTo>
                  <a:lnTo>
                    <a:pt x="11" y="4"/>
                  </a:lnTo>
                  <a:lnTo>
                    <a:pt x="0" y="28"/>
                  </a:lnTo>
                  <a:lnTo>
                    <a:pt x="4" y="48"/>
                  </a:lnTo>
                  <a:lnTo>
                    <a:pt x="24" y="53"/>
                  </a:lnTo>
                  <a:lnTo>
                    <a:pt x="52" y="34"/>
                  </a:lnTo>
                  <a:lnTo>
                    <a:pt x="56" y="2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333"/>
            <p:cNvSpPr>
              <a:spLocks noChangeAspect="1"/>
            </p:cNvSpPr>
            <p:nvPr/>
          </p:nvSpPr>
          <p:spPr bwMode="gray">
            <a:xfrm rot="20552049">
              <a:off x="4753923" y="3930335"/>
              <a:ext cx="3180" cy="122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2" y="7"/>
                </a:cxn>
                <a:cxn ang="0">
                  <a:pos x="66" y="41"/>
                </a:cxn>
                <a:cxn ang="0">
                  <a:pos x="111" y="138"/>
                </a:cxn>
                <a:cxn ang="0">
                  <a:pos x="105" y="145"/>
                </a:cxn>
                <a:cxn ang="0">
                  <a:pos x="66" y="152"/>
                </a:cxn>
                <a:cxn ang="0">
                  <a:pos x="49" y="138"/>
                </a:cxn>
                <a:cxn ang="0">
                  <a:pos x="7" y="47"/>
                </a:cxn>
                <a:cxn ang="0">
                  <a:pos x="0" y="23"/>
                </a:cxn>
                <a:cxn ang="0">
                  <a:pos x="4" y="0"/>
                </a:cxn>
              </a:cxnLst>
              <a:rect l="0" t="0" r="r" b="b"/>
              <a:pathLst>
                <a:path w="111" h="152">
                  <a:moveTo>
                    <a:pt x="4" y="0"/>
                  </a:moveTo>
                  <a:lnTo>
                    <a:pt x="32" y="7"/>
                  </a:lnTo>
                  <a:lnTo>
                    <a:pt x="66" y="41"/>
                  </a:lnTo>
                  <a:lnTo>
                    <a:pt x="111" y="138"/>
                  </a:lnTo>
                  <a:lnTo>
                    <a:pt x="105" y="145"/>
                  </a:lnTo>
                  <a:lnTo>
                    <a:pt x="66" y="152"/>
                  </a:lnTo>
                  <a:lnTo>
                    <a:pt x="49" y="138"/>
                  </a:lnTo>
                  <a:lnTo>
                    <a:pt x="7" y="47"/>
                  </a:lnTo>
                  <a:lnTo>
                    <a:pt x="0" y="2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334"/>
            <p:cNvSpPr>
              <a:spLocks noChangeAspect="1"/>
            </p:cNvSpPr>
            <p:nvPr/>
          </p:nvSpPr>
          <p:spPr bwMode="gray">
            <a:xfrm rot="20552049">
              <a:off x="4777775" y="4015896"/>
              <a:ext cx="3180" cy="523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51" y="11"/>
                </a:cxn>
                <a:cxn ang="0">
                  <a:pos x="0" y="52"/>
                </a:cxn>
                <a:cxn ang="0">
                  <a:pos x="14" y="63"/>
                </a:cxn>
                <a:cxn ang="0">
                  <a:pos x="62" y="31"/>
                </a:cxn>
                <a:cxn ang="0">
                  <a:pos x="86" y="0"/>
                </a:cxn>
              </a:cxnLst>
              <a:rect l="0" t="0" r="r" b="b"/>
              <a:pathLst>
                <a:path w="86" h="63">
                  <a:moveTo>
                    <a:pt x="86" y="0"/>
                  </a:moveTo>
                  <a:lnTo>
                    <a:pt x="51" y="11"/>
                  </a:lnTo>
                  <a:lnTo>
                    <a:pt x="0" y="52"/>
                  </a:lnTo>
                  <a:lnTo>
                    <a:pt x="14" y="63"/>
                  </a:lnTo>
                  <a:lnTo>
                    <a:pt x="62" y="31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335"/>
            <p:cNvSpPr>
              <a:spLocks noChangeAspect="1"/>
            </p:cNvSpPr>
            <p:nvPr/>
          </p:nvSpPr>
          <p:spPr bwMode="gray">
            <a:xfrm rot="20552049">
              <a:off x="4771414" y="4031611"/>
              <a:ext cx="9541" cy="17461"/>
            </a:xfrm>
            <a:custGeom>
              <a:avLst/>
              <a:gdLst/>
              <a:ahLst/>
              <a:cxnLst>
                <a:cxn ang="0">
                  <a:pos x="287" y="26"/>
                </a:cxn>
                <a:cxn ang="0">
                  <a:pos x="267" y="48"/>
                </a:cxn>
                <a:cxn ang="0">
                  <a:pos x="259" y="106"/>
                </a:cxn>
                <a:cxn ang="0">
                  <a:pos x="267" y="144"/>
                </a:cxn>
                <a:cxn ang="0">
                  <a:pos x="276" y="153"/>
                </a:cxn>
                <a:cxn ang="0">
                  <a:pos x="270" y="204"/>
                </a:cxn>
                <a:cxn ang="0">
                  <a:pos x="233" y="232"/>
                </a:cxn>
                <a:cxn ang="0">
                  <a:pos x="173" y="245"/>
                </a:cxn>
                <a:cxn ang="0">
                  <a:pos x="3" y="245"/>
                </a:cxn>
                <a:cxn ang="0">
                  <a:pos x="0" y="232"/>
                </a:cxn>
                <a:cxn ang="0">
                  <a:pos x="102" y="194"/>
                </a:cxn>
                <a:cxn ang="0">
                  <a:pos x="118" y="156"/>
                </a:cxn>
                <a:cxn ang="0">
                  <a:pos x="128" y="85"/>
                </a:cxn>
                <a:cxn ang="0">
                  <a:pos x="123" y="72"/>
                </a:cxn>
                <a:cxn ang="0">
                  <a:pos x="111" y="65"/>
                </a:cxn>
                <a:cxn ang="0">
                  <a:pos x="77" y="60"/>
                </a:cxn>
                <a:cxn ang="0">
                  <a:pos x="72" y="34"/>
                </a:cxn>
                <a:cxn ang="0">
                  <a:pos x="85" y="34"/>
                </a:cxn>
                <a:cxn ang="0">
                  <a:pos x="111" y="23"/>
                </a:cxn>
                <a:cxn ang="0">
                  <a:pos x="207" y="18"/>
                </a:cxn>
                <a:cxn ang="0">
                  <a:pos x="276" y="0"/>
                </a:cxn>
                <a:cxn ang="0">
                  <a:pos x="287" y="0"/>
                </a:cxn>
                <a:cxn ang="0">
                  <a:pos x="287" y="26"/>
                </a:cxn>
              </a:cxnLst>
              <a:rect l="0" t="0" r="r" b="b"/>
              <a:pathLst>
                <a:path w="287" h="245">
                  <a:moveTo>
                    <a:pt x="287" y="26"/>
                  </a:moveTo>
                  <a:lnTo>
                    <a:pt x="267" y="48"/>
                  </a:lnTo>
                  <a:lnTo>
                    <a:pt x="259" y="106"/>
                  </a:lnTo>
                  <a:lnTo>
                    <a:pt x="267" y="144"/>
                  </a:lnTo>
                  <a:lnTo>
                    <a:pt x="276" y="153"/>
                  </a:lnTo>
                  <a:lnTo>
                    <a:pt x="270" y="204"/>
                  </a:lnTo>
                  <a:lnTo>
                    <a:pt x="233" y="232"/>
                  </a:lnTo>
                  <a:lnTo>
                    <a:pt x="173" y="245"/>
                  </a:lnTo>
                  <a:lnTo>
                    <a:pt x="3" y="245"/>
                  </a:lnTo>
                  <a:lnTo>
                    <a:pt x="0" y="232"/>
                  </a:lnTo>
                  <a:lnTo>
                    <a:pt x="102" y="194"/>
                  </a:lnTo>
                  <a:lnTo>
                    <a:pt x="118" y="156"/>
                  </a:lnTo>
                  <a:lnTo>
                    <a:pt x="128" y="85"/>
                  </a:lnTo>
                  <a:lnTo>
                    <a:pt x="123" y="72"/>
                  </a:lnTo>
                  <a:lnTo>
                    <a:pt x="111" y="65"/>
                  </a:lnTo>
                  <a:lnTo>
                    <a:pt x="77" y="60"/>
                  </a:lnTo>
                  <a:lnTo>
                    <a:pt x="72" y="34"/>
                  </a:lnTo>
                  <a:lnTo>
                    <a:pt x="85" y="34"/>
                  </a:lnTo>
                  <a:lnTo>
                    <a:pt x="111" y="23"/>
                  </a:lnTo>
                  <a:lnTo>
                    <a:pt x="207" y="18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87" y="2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336"/>
            <p:cNvSpPr>
              <a:spLocks noChangeAspect="1"/>
            </p:cNvSpPr>
            <p:nvPr/>
          </p:nvSpPr>
          <p:spPr bwMode="gray">
            <a:xfrm rot="20552049">
              <a:off x="4598089" y="3855252"/>
              <a:ext cx="1591" cy="34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9" y="0"/>
                </a:cxn>
                <a:cxn ang="0">
                  <a:pos x="68" y="20"/>
                </a:cxn>
                <a:cxn ang="0">
                  <a:pos x="63" y="42"/>
                </a:cxn>
                <a:cxn ang="0">
                  <a:pos x="14" y="42"/>
                </a:cxn>
                <a:cxn ang="0">
                  <a:pos x="5" y="34"/>
                </a:cxn>
                <a:cxn ang="0">
                  <a:pos x="0" y="20"/>
                </a:cxn>
                <a:cxn ang="0">
                  <a:pos x="5" y="9"/>
                </a:cxn>
                <a:cxn ang="0">
                  <a:pos x="17" y="9"/>
                </a:cxn>
                <a:cxn ang="0">
                  <a:pos x="26" y="0"/>
                </a:cxn>
              </a:cxnLst>
              <a:rect l="0" t="0" r="r" b="b"/>
              <a:pathLst>
                <a:path w="68" h="42">
                  <a:moveTo>
                    <a:pt x="26" y="0"/>
                  </a:moveTo>
                  <a:lnTo>
                    <a:pt x="39" y="0"/>
                  </a:lnTo>
                  <a:lnTo>
                    <a:pt x="68" y="20"/>
                  </a:lnTo>
                  <a:lnTo>
                    <a:pt x="63" y="42"/>
                  </a:lnTo>
                  <a:lnTo>
                    <a:pt x="14" y="42"/>
                  </a:lnTo>
                  <a:lnTo>
                    <a:pt x="5" y="34"/>
                  </a:lnTo>
                  <a:lnTo>
                    <a:pt x="0" y="20"/>
                  </a:lnTo>
                  <a:lnTo>
                    <a:pt x="5" y="9"/>
                  </a:lnTo>
                  <a:lnTo>
                    <a:pt x="17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6" name="Group 337"/>
            <p:cNvGrpSpPr>
              <a:grpSpLocks noChangeAspect="1"/>
            </p:cNvGrpSpPr>
            <p:nvPr/>
          </p:nvGrpSpPr>
          <p:grpSpPr bwMode="gray">
            <a:xfrm>
              <a:off x="4590138" y="3858744"/>
              <a:ext cx="28623" cy="48892"/>
              <a:chOff x="1694" y="2257"/>
              <a:chExt cx="18" cy="28"/>
            </a:xfrm>
            <a:grpFill/>
          </p:grpSpPr>
          <p:sp>
            <p:nvSpPr>
              <p:cNvPr id="244" name="Freeform 338"/>
              <p:cNvSpPr>
                <a:spLocks noChangeAspect="1"/>
              </p:cNvSpPr>
              <p:nvPr/>
            </p:nvSpPr>
            <p:spPr bwMode="gray">
              <a:xfrm rot="-1047951">
                <a:off x="1701" y="2270"/>
                <a:ext cx="3" cy="4"/>
              </a:xfrm>
              <a:custGeom>
                <a:avLst/>
                <a:gdLst/>
                <a:ahLst/>
                <a:cxnLst>
                  <a:cxn ang="0">
                    <a:pos x="89" y="8"/>
                  </a:cxn>
                  <a:cxn ang="0">
                    <a:pos x="138" y="32"/>
                  </a:cxn>
                  <a:cxn ang="0">
                    <a:pos x="147" y="83"/>
                  </a:cxn>
                  <a:cxn ang="0">
                    <a:pos x="105" y="62"/>
                  </a:cxn>
                  <a:cxn ang="0">
                    <a:pos x="29" y="56"/>
                  </a:cxn>
                  <a:cxn ang="0">
                    <a:pos x="0" y="14"/>
                  </a:cxn>
                  <a:cxn ang="0">
                    <a:pos x="32" y="0"/>
                  </a:cxn>
                  <a:cxn ang="0">
                    <a:pos x="89" y="8"/>
                  </a:cxn>
                </a:cxnLst>
                <a:rect l="0" t="0" r="r" b="b"/>
                <a:pathLst>
                  <a:path w="147" h="83">
                    <a:moveTo>
                      <a:pt x="89" y="8"/>
                    </a:moveTo>
                    <a:lnTo>
                      <a:pt x="138" y="32"/>
                    </a:lnTo>
                    <a:lnTo>
                      <a:pt x="147" y="83"/>
                    </a:lnTo>
                    <a:lnTo>
                      <a:pt x="105" y="62"/>
                    </a:lnTo>
                    <a:lnTo>
                      <a:pt x="29" y="56"/>
                    </a:lnTo>
                    <a:lnTo>
                      <a:pt x="0" y="14"/>
                    </a:lnTo>
                    <a:lnTo>
                      <a:pt x="32" y="0"/>
                    </a:lnTo>
                    <a:lnTo>
                      <a:pt x="8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339"/>
              <p:cNvSpPr>
                <a:spLocks noChangeAspect="1"/>
              </p:cNvSpPr>
              <p:nvPr/>
            </p:nvSpPr>
            <p:spPr bwMode="gray">
              <a:xfrm rot="-1047951">
                <a:off x="1694" y="2257"/>
                <a:ext cx="18" cy="28"/>
              </a:xfrm>
              <a:custGeom>
                <a:avLst/>
                <a:gdLst/>
                <a:ahLst/>
                <a:cxnLst>
                  <a:cxn ang="0">
                    <a:pos x="826" y="627"/>
                  </a:cxn>
                  <a:cxn ang="0">
                    <a:pos x="835" y="614"/>
                  </a:cxn>
                  <a:cxn ang="0">
                    <a:pos x="843" y="539"/>
                  </a:cxn>
                  <a:cxn ang="0">
                    <a:pos x="835" y="504"/>
                  </a:cxn>
                  <a:cxn ang="0">
                    <a:pos x="801" y="466"/>
                  </a:cxn>
                  <a:cxn ang="0">
                    <a:pos x="801" y="442"/>
                  </a:cxn>
                  <a:cxn ang="0">
                    <a:pos x="809" y="425"/>
                  </a:cxn>
                  <a:cxn ang="0">
                    <a:pos x="852" y="392"/>
                  </a:cxn>
                  <a:cxn ang="0">
                    <a:pos x="847" y="298"/>
                  </a:cxn>
                  <a:cxn ang="0">
                    <a:pos x="868" y="277"/>
                  </a:cxn>
                  <a:cxn ang="0">
                    <a:pos x="877" y="243"/>
                  </a:cxn>
                  <a:cxn ang="0">
                    <a:pos x="852" y="214"/>
                  </a:cxn>
                  <a:cxn ang="0">
                    <a:pos x="860" y="135"/>
                  </a:cxn>
                  <a:cxn ang="0">
                    <a:pos x="847" y="88"/>
                  </a:cxn>
                  <a:cxn ang="0">
                    <a:pos x="813" y="46"/>
                  </a:cxn>
                  <a:cxn ang="0">
                    <a:pos x="818" y="37"/>
                  </a:cxn>
                  <a:cxn ang="0">
                    <a:pos x="809" y="37"/>
                  </a:cxn>
                  <a:cxn ang="0">
                    <a:pos x="775" y="63"/>
                  </a:cxn>
                  <a:cxn ang="0">
                    <a:pos x="639" y="67"/>
                  </a:cxn>
                  <a:cxn ang="0">
                    <a:pos x="606" y="59"/>
                  </a:cxn>
                  <a:cxn ang="0">
                    <a:pos x="564" y="29"/>
                  </a:cxn>
                  <a:cxn ang="0">
                    <a:pos x="513" y="8"/>
                  </a:cxn>
                  <a:cxn ang="0">
                    <a:pos x="445" y="0"/>
                  </a:cxn>
                  <a:cxn ang="0">
                    <a:pos x="356" y="17"/>
                  </a:cxn>
                  <a:cxn ang="0">
                    <a:pos x="317" y="37"/>
                  </a:cxn>
                  <a:cxn ang="0">
                    <a:pos x="300" y="63"/>
                  </a:cxn>
                  <a:cxn ang="0">
                    <a:pos x="305" y="101"/>
                  </a:cxn>
                  <a:cxn ang="0">
                    <a:pos x="326" y="109"/>
                  </a:cxn>
                  <a:cxn ang="0">
                    <a:pos x="445" y="109"/>
                  </a:cxn>
                  <a:cxn ang="0">
                    <a:pos x="492" y="135"/>
                  </a:cxn>
                  <a:cxn ang="0">
                    <a:pos x="504" y="172"/>
                  </a:cxn>
                  <a:cxn ang="0">
                    <a:pos x="504" y="298"/>
                  </a:cxn>
                  <a:cxn ang="0">
                    <a:pos x="513" y="327"/>
                  </a:cxn>
                  <a:cxn ang="0">
                    <a:pos x="584" y="387"/>
                  </a:cxn>
                  <a:cxn ang="0">
                    <a:pos x="631" y="412"/>
                  </a:cxn>
                  <a:cxn ang="0">
                    <a:pos x="635" y="442"/>
                  </a:cxn>
                  <a:cxn ang="0">
                    <a:pos x="618" y="459"/>
                  </a:cxn>
                  <a:cxn ang="0">
                    <a:pos x="581" y="459"/>
                  </a:cxn>
                  <a:cxn ang="0">
                    <a:pos x="516" y="476"/>
                  </a:cxn>
                  <a:cxn ang="0">
                    <a:pos x="377" y="479"/>
                  </a:cxn>
                  <a:cxn ang="0">
                    <a:pos x="262" y="466"/>
                  </a:cxn>
                  <a:cxn ang="0">
                    <a:pos x="186" y="445"/>
                  </a:cxn>
                  <a:cxn ang="0">
                    <a:pos x="8" y="445"/>
                  </a:cxn>
                  <a:cxn ang="0">
                    <a:pos x="0" y="459"/>
                  </a:cxn>
                  <a:cxn ang="0">
                    <a:pos x="0" y="491"/>
                  </a:cxn>
                  <a:cxn ang="0">
                    <a:pos x="42" y="550"/>
                  </a:cxn>
                  <a:cxn ang="0">
                    <a:pos x="131" y="589"/>
                  </a:cxn>
                  <a:cxn ang="0">
                    <a:pos x="164" y="623"/>
                  </a:cxn>
                  <a:cxn ang="0">
                    <a:pos x="186" y="614"/>
                  </a:cxn>
                  <a:cxn ang="0">
                    <a:pos x="181" y="584"/>
                  </a:cxn>
                  <a:cxn ang="0">
                    <a:pos x="198" y="567"/>
                  </a:cxn>
                  <a:cxn ang="0">
                    <a:pos x="224" y="555"/>
                  </a:cxn>
                  <a:cxn ang="0">
                    <a:pos x="249" y="555"/>
                  </a:cxn>
                  <a:cxn ang="0">
                    <a:pos x="339" y="559"/>
                  </a:cxn>
                  <a:cxn ang="0">
                    <a:pos x="504" y="601"/>
                  </a:cxn>
                  <a:cxn ang="0">
                    <a:pos x="547" y="597"/>
                  </a:cxn>
                  <a:cxn ang="0">
                    <a:pos x="648" y="567"/>
                  </a:cxn>
                  <a:cxn ang="0">
                    <a:pos x="690" y="567"/>
                  </a:cxn>
                  <a:cxn ang="0">
                    <a:pos x="729" y="575"/>
                  </a:cxn>
                  <a:cxn ang="0">
                    <a:pos x="758" y="592"/>
                  </a:cxn>
                  <a:cxn ang="0">
                    <a:pos x="787" y="601"/>
                  </a:cxn>
                  <a:cxn ang="0">
                    <a:pos x="821" y="617"/>
                  </a:cxn>
                  <a:cxn ang="0">
                    <a:pos x="826" y="627"/>
                  </a:cxn>
                </a:cxnLst>
                <a:rect l="0" t="0" r="r" b="b"/>
                <a:pathLst>
                  <a:path w="877" h="627">
                    <a:moveTo>
                      <a:pt x="826" y="627"/>
                    </a:moveTo>
                    <a:lnTo>
                      <a:pt x="835" y="614"/>
                    </a:lnTo>
                    <a:lnTo>
                      <a:pt x="843" y="539"/>
                    </a:lnTo>
                    <a:lnTo>
                      <a:pt x="835" y="504"/>
                    </a:lnTo>
                    <a:lnTo>
                      <a:pt x="801" y="466"/>
                    </a:lnTo>
                    <a:lnTo>
                      <a:pt x="801" y="442"/>
                    </a:lnTo>
                    <a:lnTo>
                      <a:pt x="809" y="425"/>
                    </a:lnTo>
                    <a:lnTo>
                      <a:pt x="852" y="392"/>
                    </a:lnTo>
                    <a:lnTo>
                      <a:pt x="847" y="298"/>
                    </a:lnTo>
                    <a:lnTo>
                      <a:pt x="868" y="277"/>
                    </a:lnTo>
                    <a:lnTo>
                      <a:pt x="877" y="243"/>
                    </a:lnTo>
                    <a:lnTo>
                      <a:pt x="852" y="214"/>
                    </a:lnTo>
                    <a:lnTo>
                      <a:pt x="860" y="135"/>
                    </a:lnTo>
                    <a:lnTo>
                      <a:pt x="847" y="88"/>
                    </a:lnTo>
                    <a:lnTo>
                      <a:pt x="813" y="46"/>
                    </a:lnTo>
                    <a:lnTo>
                      <a:pt x="818" y="37"/>
                    </a:lnTo>
                    <a:lnTo>
                      <a:pt x="809" y="37"/>
                    </a:lnTo>
                    <a:lnTo>
                      <a:pt x="775" y="63"/>
                    </a:lnTo>
                    <a:lnTo>
                      <a:pt x="639" y="67"/>
                    </a:lnTo>
                    <a:lnTo>
                      <a:pt x="606" y="59"/>
                    </a:lnTo>
                    <a:lnTo>
                      <a:pt x="564" y="29"/>
                    </a:lnTo>
                    <a:lnTo>
                      <a:pt x="513" y="8"/>
                    </a:lnTo>
                    <a:lnTo>
                      <a:pt x="445" y="0"/>
                    </a:lnTo>
                    <a:lnTo>
                      <a:pt x="356" y="17"/>
                    </a:lnTo>
                    <a:lnTo>
                      <a:pt x="317" y="37"/>
                    </a:lnTo>
                    <a:lnTo>
                      <a:pt x="300" y="63"/>
                    </a:lnTo>
                    <a:lnTo>
                      <a:pt x="305" y="101"/>
                    </a:lnTo>
                    <a:lnTo>
                      <a:pt x="326" y="109"/>
                    </a:lnTo>
                    <a:lnTo>
                      <a:pt x="445" y="109"/>
                    </a:lnTo>
                    <a:lnTo>
                      <a:pt x="492" y="135"/>
                    </a:lnTo>
                    <a:lnTo>
                      <a:pt x="504" y="172"/>
                    </a:lnTo>
                    <a:lnTo>
                      <a:pt x="504" y="298"/>
                    </a:lnTo>
                    <a:lnTo>
                      <a:pt x="513" y="327"/>
                    </a:lnTo>
                    <a:lnTo>
                      <a:pt x="584" y="387"/>
                    </a:lnTo>
                    <a:lnTo>
                      <a:pt x="631" y="412"/>
                    </a:lnTo>
                    <a:lnTo>
                      <a:pt x="635" y="442"/>
                    </a:lnTo>
                    <a:lnTo>
                      <a:pt x="618" y="459"/>
                    </a:lnTo>
                    <a:lnTo>
                      <a:pt x="581" y="459"/>
                    </a:lnTo>
                    <a:lnTo>
                      <a:pt x="516" y="476"/>
                    </a:lnTo>
                    <a:lnTo>
                      <a:pt x="377" y="479"/>
                    </a:lnTo>
                    <a:lnTo>
                      <a:pt x="262" y="466"/>
                    </a:lnTo>
                    <a:lnTo>
                      <a:pt x="186" y="445"/>
                    </a:lnTo>
                    <a:lnTo>
                      <a:pt x="8" y="445"/>
                    </a:lnTo>
                    <a:lnTo>
                      <a:pt x="0" y="459"/>
                    </a:lnTo>
                    <a:lnTo>
                      <a:pt x="0" y="491"/>
                    </a:lnTo>
                    <a:lnTo>
                      <a:pt x="42" y="550"/>
                    </a:lnTo>
                    <a:lnTo>
                      <a:pt x="131" y="589"/>
                    </a:lnTo>
                    <a:lnTo>
                      <a:pt x="164" y="623"/>
                    </a:lnTo>
                    <a:lnTo>
                      <a:pt x="186" y="614"/>
                    </a:lnTo>
                    <a:lnTo>
                      <a:pt x="181" y="584"/>
                    </a:lnTo>
                    <a:lnTo>
                      <a:pt x="198" y="567"/>
                    </a:lnTo>
                    <a:lnTo>
                      <a:pt x="224" y="555"/>
                    </a:lnTo>
                    <a:lnTo>
                      <a:pt x="249" y="555"/>
                    </a:lnTo>
                    <a:lnTo>
                      <a:pt x="339" y="559"/>
                    </a:lnTo>
                    <a:lnTo>
                      <a:pt x="504" y="601"/>
                    </a:lnTo>
                    <a:lnTo>
                      <a:pt x="547" y="597"/>
                    </a:lnTo>
                    <a:lnTo>
                      <a:pt x="648" y="567"/>
                    </a:lnTo>
                    <a:lnTo>
                      <a:pt x="690" y="567"/>
                    </a:lnTo>
                    <a:lnTo>
                      <a:pt x="729" y="575"/>
                    </a:lnTo>
                    <a:lnTo>
                      <a:pt x="758" y="592"/>
                    </a:lnTo>
                    <a:lnTo>
                      <a:pt x="787" y="601"/>
                    </a:lnTo>
                    <a:lnTo>
                      <a:pt x="821" y="617"/>
                    </a:lnTo>
                    <a:lnTo>
                      <a:pt x="826" y="62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27" name="Freeform 340"/>
            <p:cNvSpPr>
              <a:spLocks noChangeAspect="1"/>
            </p:cNvSpPr>
            <p:nvPr/>
          </p:nvSpPr>
          <p:spPr bwMode="gray">
            <a:xfrm rot="20552049">
              <a:off x="4668055" y="3869221"/>
              <a:ext cx="15901" cy="13969"/>
            </a:xfrm>
            <a:custGeom>
              <a:avLst/>
              <a:gdLst/>
              <a:ahLst/>
              <a:cxnLst>
                <a:cxn ang="0">
                  <a:pos x="442" y="20"/>
                </a:cxn>
                <a:cxn ang="0">
                  <a:pos x="462" y="54"/>
                </a:cxn>
                <a:cxn ang="0">
                  <a:pos x="471" y="99"/>
                </a:cxn>
                <a:cxn ang="0">
                  <a:pos x="425" y="141"/>
                </a:cxn>
                <a:cxn ang="0">
                  <a:pos x="393" y="159"/>
                </a:cxn>
                <a:cxn ang="0">
                  <a:pos x="292" y="180"/>
                </a:cxn>
                <a:cxn ang="0">
                  <a:pos x="224" y="180"/>
                </a:cxn>
                <a:cxn ang="0">
                  <a:pos x="156" y="172"/>
                </a:cxn>
                <a:cxn ang="0">
                  <a:pos x="51" y="176"/>
                </a:cxn>
                <a:cxn ang="0">
                  <a:pos x="42" y="172"/>
                </a:cxn>
                <a:cxn ang="0">
                  <a:pos x="30" y="113"/>
                </a:cxn>
                <a:cxn ang="0">
                  <a:pos x="0" y="66"/>
                </a:cxn>
                <a:cxn ang="0">
                  <a:pos x="0" y="23"/>
                </a:cxn>
                <a:cxn ang="0">
                  <a:pos x="30" y="0"/>
                </a:cxn>
                <a:cxn ang="0">
                  <a:pos x="385" y="0"/>
                </a:cxn>
                <a:cxn ang="0">
                  <a:pos x="416" y="3"/>
                </a:cxn>
                <a:cxn ang="0">
                  <a:pos x="437" y="11"/>
                </a:cxn>
                <a:cxn ang="0">
                  <a:pos x="442" y="20"/>
                </a:cxn>
              </a:cxnLst>
              <a:rect l="0" t="0" r="r" b="b"/>
              <a:pathLst>
                <a:path w="471" h="180">
                  <a:moveTo>
                    <a:pt x="442" y="20"/>
                  </a:moveTo>
                  <a:lnTo>
                    <a:pt x="462" y="54"/>
                  </a:lnTo>
                  <a:lnTo>
                    <a:pt x="471" y="99"/>
                  </a:lnTo>
                  <a:lnTo>
                    <a:pt x="425" y="141"/>
                  </a:lnTo>
                  <a:lnTo>
                    <a:pt x="393" y="159"/>
                  </a:lnTo>
                  <a:lnTo>
                    <a:pt x="292" y="180"/>
                  </a:lnTo>
                  <a:lnTo>
                    <a:pt x="224" y="180"/>
                  </a:lnTo>
                  <a:lnTo>
                    <a:pt x="156" y="172"/>
                  </a:lnTo>
                  <a:lnTo>
                    <a:pt x="51" y="176"/>
                  </a:lnTo>
                  <a:lnTo>
                    <a:pt x="42" y="172"/>
                  </a:lnTo>
                  <a:lnTo>
                    <a:pt x="30" y="113"/>
                  </a:lnTo>
                  <a:lnTo>
                    <a:pt x="0" y="66"/>
                  </a:lnTo>
                  <a:lnTo>
                    <a:pt x="0" y="23"/>
                  </a:lnTo>
                  <a:lnTo>
                    <a:pt x="30" y="0"/>
                  </a:lnTo>
                  <a:lnTo>
                    <a:pt x="385" y="0"/>
                  </a:lnTo>
                  <a:lnTo>
                    <a:pt x="416" y="3"/>
                  </a:lnTo>
                  <a:lnTo>
                    <a:pt x="437" y="11"/>
                  </a:lnTo>
                  <a:lnTo>
                    <a:pt x="442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341"/>
            <p:cNvSpPr>
              <a:spLocks noChangeAspect="1"/>
            </p:cNvSpPr>
            <p:nvPr/>
          </p:nvSpPr>
          <p:spPr bwMode="gray">
            <a:xfrm rot="20552049">
              <a:off x="4765054" y="3970497"/>
              <a:ext cx="0" cy="523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0" y="76"/>
                </a:cxn>
                <a:cxn ang="0">
                  <a:pos x="14" y="59"/>
                </a:cxn>
                <a:cxn ang="0">
                  <a:pos x="14" y="0"/>
                </a:cxn>
              </a:cxnLst>
              <a:rect l="0" t="0" r="r" b="b"/>
              <a:pathLst>
                <a:path w="14" h="76">
                  <a:moveTo>
                    <a:pt x="14" y="0"/>
                  </a:moveTo>
                  <a:lnTo>
                    <a:pt x="0" y="7"/>
                  </a:lnTo>
                  <a:lnTo>
                    <a:pt x="0" y="76"/>
                  </a:lnTo>
                  <a:lnTo>
                    <a:pt x="14" y="59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342"/>
            <p:cNvSpPr>
              <a:spLocks noChangeAspect="1"/>
            </p:cNvSpPr>
            <p:nvPr/>
          </p:nvSpPr>
          <p:spPr bwMode="gray">
            <a:xfrm rot="20552049">
              <a:off x="4738022" y="3897159"/>
              <a:ext cx="4771" cy="12223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98" y="4"/>
                </a:cxn>
                <a:cxn ang="0">
                  <a:pos x="81" y="52"/>
                </a:cxn>
                <a:cxn ang="0">
                  <a:pos x="17" y="45"/>
                </a:cxn>
                <a:cxn ang="0">
                  <a:pos x="0" y="104"/>
                </a:cxn>
                <a:cxn ang="0">
                  <a:pos x="8" y="160"/>
                </a:cxn>
                <a:cxn ang="0">
                  <a:pos x="53" y="163"/>
                </a:cxn>
                <a:cxn ang="0">
                  <a:pos x="70" y="104"/>
                </a:cxn>
                <a:cxn ang="0">
                  <a:pos x="83" y="93"/>
                </a:cxn>
                <a:cxn ang="0">
                  <a:pos x="132" y="91"/>
                </a:cxn>
                <a:cxn ang="0">
                  <a:pos x="173" y="74"/>
                </a:cxn>
                <a:cxn ang="0">
                  <a:pos x="166" y="52"/>
                </a:cxn>
                <a:cxn ang="0">
                  <a:pos x="135" y="38"/>
                </a:cxn>
                <a:cxn ang="0">
                  <a:pos x="122" y="0"/>
                </a:cxn>
              </a:cxnLst>
              <a:rect l="0" t="0" r="r" b="b"/>
              <a:pathLst>
                <a:path w="173" h="163">
                  <a:moveTo>
                    <a:pt x="122" y="0"/>
                  </a:moveTo>
                  <a:lnTo>
                    <a:pt x="98" y="4"/>
                  </a:lnTo>
                  <a:lnTo>
                    <a:pt x="81" y="52"/>
                  </a:lnTo>
                  <a:lnTo>
                    <a:pt x="17" y="45"/>
                  </a:lnTo>
                  <a:lnTo>
                    <a:pt x="0" y="104"/>
                  </a:lnTo>
                  <a:lnTo>
                    <a:pt x="8" y="160"/>
                  </a:lnTo>
                  <a:lnTo>
                    <a:pt x="53" y="163"/>
                  </a:lnTo>
                  <a:lnTo>
                    <a:pt x="70" y="104"/>
                  </a:lnTo>
                  <a:lnTo>
                    <a:pt x="83" y="93"/>
                  </a:lnTo>
                  <a:lnTo>
                    <a:pt x="132" y="91"/>
                  </a:lnTo>
                  <a:lnTo>
                    <a:pt x="173" y="74"/>
                  </a:lnTo>
                  <a:lnTo>
                    <a:pt x="166" y="52"/>
                  </a:lnTo>
                  <a:lnTo>
                    <a:pt x="135" y="38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343"/>
            <p:cNvSpPr>
              <a:spLocks noChangeAspect="1"/>
            </p:cNvSpPr>
            <p:nvPr/>
          </p:nvSpPr>
          <p:spPr bwMode="gray">
            <a:xfrm rot="20552049">
              <a:off x="4691907" y="3865729"/>
              <a:ext cx="0" cy="17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1"/>
                </a:cxn>
                <a:cxn ang="0">
                  <a:pos x="3" y="39"/>
                </a:cxn>
                <a:cxn ang="0">
                  <a:pos x="28" y="32"/>
                </a:cxn>
                <a:cxn ang="0">
                  <a:pos x="28" y="0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lnTo>
                    <a:pt x="0" y="21"/>
                  </a:lnTo>
                  <a:lnTo>
                    <a:pt x="3" y="39"/>
                  </a:lnTo>
                  <a:lnTo>
                    <a:pt x="28" y="3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344"/>
            <p:cNvSpPr>
              <a:spLocks noChangeAspect="1"/>
            </p:cNvSpPr>
            <p:nvPr/>
          </p:nvSpPr>
          <p:spPr bwMode="gray">
            <a:xfrm rot="20552049">
              <a:off x="4695087" y="3879698"/>
              <a:ext cx="1591" cy="3492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0" y="17"/>
                </a:cxn>
                <a:cxn ang="0">
                  <a:pos x="6" y="34"/>
                </a:cxn>
                <a:cxn ang="0">
                  <a:pos x="42" y="0"/>
                </a:cxn>
                <a:cxn ang="0">
                  <a:pos x="6" y="8"/>
                </a:cxn>
              </a:cxnLst>
              <a:rect l="0" t="0" r="r" b="b"/>
              <a:pathLst>
                <a:path w="42" h="34">
                  <a:moveTo>
                    <a:pt x="6" y="8"/>
                  </a:moveTo>
                  <a:lnTo>
                    <a:pt x="0" y="17"/>
                  </a:lnTo>
                  <a:lnTo>
                    <a:pt x="6" y="34"/>
                  </a:lnTo>
                  <a:lnTo>
                    <a:pt x="42" y="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345"/>
            <p:cNvSpPr>
              <a:spLocks noChangeAspect="1"/>
            </p:cNvSpPr>
            <p:nvPr/>
          </p:nvSpPr>
          <p:spPr bwMode="gray">
            <a:xfrm rot="20552049">
              <a:off x="4745972" y="3916366"/>
              <a:ext cx="3180" cy="873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14" y="124"/>
                </a:cxn>
                <a:cxn ang="0">
                  <a:pos x="42" y="124"/>
                </a:cxn>
                <a:cxn ang="0">
                  <a:pos x="52" y="90"/>
                </a:cxn>
                <a:cxn ang="0">
                  <a:pos x="49" y="20"/>
                </a:cxn>
                <a:cxn ang="0">
                  <a:pos x="18" y="0"/>
                </a:cxn>
              </a:cxnLst>
              <a:rect l="0" t="0" r="r" b="b"/>
              <a:pathLst>
                <a:path w="52" h="124">
                  <a:moveTo>
                    <a:pt x="18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14" y="124"/>
                  </a:lnTo>
                  <a:lnTo>
                    <a:pt x="42" y="124"/>
                  </a:lnTo>
                  <a:lnTo>
                    <a:pt x="52" y="90"/>
                  </a:lnTo>
                  <a:lnTo>
                    <a:pt x="49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346"/>
            <p:cNvSpPr>
              <a:spLocks noChangeAspect="1"/>
            </p:cNvSpPr>
            <p:nvPr/>
          </p:nvSpPr>
          <p:spPr bwMode="gray">
            <a:xfrm rot="20552049">
              <a:off x="4765054" y="3998435"/>
              <a:ext cx="1591" cy="523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17" y="14"/>
                </a:cxn>
                <a:cxn ang="0">
                  <a:pos x="0" y="62"/>
                </a:cxn>
                <a:cxn ang="0">
                  <a:pos x="38" y="41"/>
                </a:cxn>
                <a:cxn ang="0">
                  <a:pos x="49" y="0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17" y="14"/>
                  </a:lnTo>
                  <a:lnTo>
                    <a:pt x="0" y="62"/>
                  </a:lnTo>
                  <a:lnTo>
                    <a:pt x="38" y="4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347"/>
            <p:cNvSpPr>
              <a:spLocks noChangeAspect="1"/>
            </p:cNvSpPr>
            <p:nvPr/>
          </p:nvSpPr>
          <p:spPr bwMode="gray">
            <a:xfrm rot="20552049">
              <a:off x="4459747" y="3806360"/>
              <a:ext cx="117670" cy="85561"/>
            </a:xfrm>
            <a:custGeom>
              <a:avLst/>
              <a:gdLst/>
              <a:ahLst/>
              <a:cxnLst>
                <a:cxn ang="0">
                  <a:pos x="2488" y="571"/>
                </a:cxn>
                <a:cxn ang="0">
                  <a:pos x="2639" y="644"/>
                </a:cxn>
                <a:cxn ang="0">
                  <a:pos x="2750" y="689"/>
                </a:cxn>
                <a:cxn ang="0">
                  <a:pos x="2869" y="689"/>
                </a:cxn>
                <a:cxn ang="0">
                  <a:pos x="2865" y="787"/>
                </a:cxn>
                <a:cxn ang="0">
                  <a:pos x="2916" y="820"/>
                </a:cxn>
                <a:cxn ang="0">
                  <a:pos x="3170" y="871"/>
                </a:cxn>
                <a:cxn ang="0">
                  <a:pos x="3309" y="951"/>
                </a:cxn>
                <a:cxn ang="0">
                  <a:pos x="3137" y="1073"/>
                </a:cxn>
                <a:cxn ang="0">
                  <a:pos x="2908" y="1111"/>
                </a:cxn>
                <a:cxn ang="0">
                  <a:pos x="2531" y="1086"/>
                </a:cxn>
                <a:cxn ang="0">
                  <a:pos x="2269" y="1123"/>
                </a:cxn>
                <a:cxn ang="0">
                  <a:pos x="2255" y="1069"/>
                </a:cxn>
                <a:cxn ang="0">
                  <a:pos x="2449" y="951"/>
                </a:cxn>
                <a:cxn ang="0">
                  <a:pos x="2416" y="880"/>
                </a:cxn>
                <a:cxn ang="0">
                  <a:pos x="2107" y="803"/>
                </a:cxn>
                <a:cxn ang="0">
                  <a:pos x="1989" y="660"/>
                </a:cxn>
                <a:cxn ang="0">
                  <a:pos x="1832" y="547"/>
                </a:cxn>
                <a:cxn ang="0">
                  <a:pos x="1675" y="534"/>
                </a:cxn>
                <a:cxn ang="0">
                  <a:pos x="1405" y="412"/>
                </a:cxn>
                <a:cxn ang="0">
                  <a:pos x="1184" y="366"/>
                </a:cxn>
                <a:cxn ang="0">
                  <a:pos x="1091" y="383"/>
                </a:cxn>
                <a:cxn ang="0">
                  <a:pos x="955" y="353"/>
                </a:cxn>
                <a:cxn ang="0">
                  <a:pos x="870" y="293"/>
                </a:cxn>
                <a:cxn ang="0">
                  <a:pos x="990" y="231"/>
                </a:cxn>
                <a:cxn ang="0">
                  <a:pos x="929" y="189"/>
                </a:cxn>
                <a:cxn ang="0">
                  <a:pos x="604" y="205"/>
                </a:cxn>
                <a:cxn ang="0">
                  <a:pos x="451" y="325"/>
                </a:cxn>
                <a:cxn ang="0">
                  <a:pos x="281" y="403"/>
                </a:cxn>
                <a:cxn ang="0">
                  <a:pos x="129" y="482"/>
                </a:cxn>
                <a:cxn ang="0">
                  <a:pos x="99" y="449"/>
                </a:cxn>
                <a:cxn ang="0">
                  <a:pos x="78" y="396"/>
                </a:cxn>
                <a:cxn ang="0">
                  <a:pos x="147" y="366"/>
                </a:cxn>
                <a:cxn ang="0">
                  <a:pos x="238" y="176"/>
                </a:cxn>
                <a:cxn ang="0">
                  <a:pos x="454" y="79"/>
                </a:cxn>
                <a:cxn ang="0">
                  <a:pos x="1003" y="0"/>
                </a:cxn>
                <a:cxn ang="0">
                  <a:pos x="1295" y="20"/>
                </a:cxn>
                <a:cxn ang="0">
                  <a:pos x="1490" y="62"/>
                </a:cxn>
                <a:cxn ang="0">
                  <a:pos x="1637" y="189"/>
                </a:cxn>
                <a:cxn ang="0">
                  <a:pos x="1879" y="251"/>
                </a:cxn>
                <a:cxn ang="0">
                  <a:pos x="1985" y="293"/>
                </a:cxn>
                <a:cxn ang="0">
                  <a:pos x="1989" y="325"/>
                </a:cxn>
                <a:cxn ang="0">
                  <a:pos x="2167" y="429"/>
                </a:cxn>
                <a:cxn ang="0">
                  <a:pos x="2394" y="508"/>
                </a:cxn>
              </a:cxnLst>
              <a:rect l="0" t="0" r="r" b="b"/>
              <a:pathLst>
                <a:path w="3347" h="1123">
                  <a:moveTo>
                    <a:pt x="2394" y="508"/>
                  </a:moveTo>
                  <a:lnTo>
                    <a:pt x="2399" y="517"/>
                  </a:lnTo>
                  <a:lnTo>
                    <a:pt x="2488" y="571"/>
                  </a:lnTo>
                  <a:lnTo>
                    <a:pt x="2559" y="627"/>
                  </a:lnTo>
                  <a:lnTo>
                    <a:pt x="2605" y="644"/>
                  </a:lnTo>
                  <a:lnTo>
                    <a:pt x="2639" y="644"/>
                  </a:lnTo>
                  <a:lnTo>
                    <a:pt x="2665" y="652"/>
                  </a:lnTo>
                  <a:lnTo>
                    <a:pt x="2687" y="669"/>
                  </a:lnTo>
                  <a:lnTo>
                    <a:pt x="2750" y="689"/>
                  </a:lnTo>
                  <a:lnTo>
                    <a:pt x="2793" y="689"/>
                  </a:lnTo>
                  <a:lnTo>
                    <a:pt x="2835" y="680"/>
                  </a:lnTo>
                  <a:lnTo>
                    <a:pt x="2869" y="689"/>
                  </a:lnTo>
                  <a:lnTo>
                    <a:pt x="2886" y="719"/>
                  </a:lnTo>
                  <a:lnTo>
                    <a:pt x="2886" y="744"/>
                  </a:lnTo>
                  <a:lnTo>
                    <a:pt x="2865" y="787"/>
                  </a:lnTo>
                  <a:lnTo>
                    <a:pt x="2865" y="803"/>
                  </a:lnTo>
                  <a:lnTo>
                    <a:pt x="2874" y="811"/>
                  </a:lnTo>
                  <a:lnTo>
                    <a:pt x="2916" y="820"/>
                  </a:lnTo>
                  <a:lnTo>
                    <a:pt x="3094" y="816"/>
                  </a:lnTo>
                  <a:lnTo>
                    <a:pt x="3128" y="828"/>
                  </a:lnTo>
                  <a:lnTo>
                    <a:pt x="3170" y="871"/>
                  </a:lnTo>
                  <a:lnTo>
                    <a:pt x="3182" y="891"/>
                  </a:lnTo>
                  <a:lnTo>
                    <a:pt x="3259" y="947"/>
                  </a:lnTo>
                  <a:lnTo>
                    <a:pt x="3309" y="951"/>
                  </a:lnTo>
                  <a:lnTo>
                    <a:pt x="3343" y="964"/>
                  </a:lnTo>
                  <a:lnTo>
                    <a:pt x="3347" y="1002"/>
                  </a:lnTo>
                  <a:lnTo>
                    <a:pt x="3137" y="1073"/>
                  </a:lnTo>
                  <a:lnTo>
                    <a:pt x="3072" y="1103"/>
                  </a:lnTo>
                  <a:lnTo>
                    <a:pt x="2996" y="1115"/>
                  </a:lnTo>
                  <a:lnTo>
                    <a:pt x="2908" y="1111"/>
                  </a:lnTo>
                  <a:lnTo>
                    <a:pt x="2852" y="1094"/>
                  </a:lnTo>
                  <a:lnTo>
                    <a:pt x="2793" y="1090"/>
                  </a:lnTo>
                  <a:lnTo>
                    <a:pt x="2531" y="1086"/>
                  </a:lnTo>
                  <a:lnTo>
                    <a:pt x="2394" y="1103"/>
                  </a:lnTo>
                  <a:lnTo>
                    <a:pt x="2314" y="1123"/>
                  </a:lnTo>
                  <a:lnTo>
                    <a:pt x="2269" y="1123"/>
                  </a:lnTo>
                  <a:lnTo>
                    <a:pt x="2243" y="1115"/>
                  </a:lnTo>
                  <a:lnTo>
                    <a:pt x="2235" y="1094"/>
                  </a:lnTo>
                  <a:lnTo>
                    <a:pt x="2255" y="1069"/>
                  </a:lnTo>
                  <a:lnTo>
                    <a:pt x="2314" y="1019"/>
                  </a:lnTo>
                  <a:lnTo>
                    <a:pt x="2373" y="985"/>
                  </a:lnTo>
                  <a:lnTo>
                    <a:pt x="2449" y="951"/>
                  </a:lnTo>
                  <a:lnTo>
                    <a:pt x="2457" y="917"/>
                  </a:lnTo>
                  <a:lnTo>
                    <a:pt x="2454" y="900"/>
                  </a:lnTo>
                  <a:lnTo>
                    <a:pt x="2416" y="880"/>
                  </a:lnTo>
                  <a:lnTo>
                    <a:pt x="2319" y="849"/>
                  </a:lnTo>
                  <a:lnTo>
                    <a:pt x="2141" y="837"/>
                  </a:lnTo>
                  <a:lnTo>
                    <a:pt x="2107" y="803"/>
                  </a:lnTo>
                  <a:lnTo>
                    <a:pt x="2056" y="770"/>
                  </a:lnTo>
                  <a:lnTo>
                    <a:pt x="2019" y="727"/>
                  </a:lnTo>
                  <a:lnTo>
                    <a:pt x="1989" y="660"/>
                  </a:lnTo>
                  <a:lnTo>
                    <a:pt x="1977" y="606"/>
                  </a:lnTo>
                  <a:lnTo>
                    <a:pt x="1938" y="560"/>
                  </a:lnTo>
                  <a:lnTo>
                    <a:pt x="1832" y="547"/>
                  </a:lnTo>
                  <a:lnTo>
                    <a:pt x="1734" y="551"/>
                  </a:lnTo>
                  <a:lnTo>
                    <a:pt x="1700" y="547"/>
                  </a:lnTo>
                  <a:lnTo>
                    <a:pt x="1675" y="534"/>
                  </a:lnTo>
                  <a:lnTo>
                    <a:pt x="1564" y="513"/>
                  </a:lnTo>
                  <a:lnTo>
                    <a:pt x="1473" y="472"/>
                  </a:lnTo>
                  <a:lnTo>
                    <a:pt x="1405" y="412"/>
                  </a:lnTo>
                  <a:lnTo>
                    <a:pt x="1354" y="387"/>
                  </a:lnTo>
                  <a:lnTo>
                    <a:pt x="1222" y="383"/>
                  </a:lnTo>
                  <a:lnTo>
                    <a:pt x="1184" y="366"/>
                  </a:lnTo>
                  <a:lnTo>
                    <a:pt x="1159" y="366"/>
                  </a:lnTo>
                  <a:lnTo>
                    <a:pt x="1129" y="378"/>
                  </a:lnTo>
                  <a:lnTo>
                    <a:pt x="1091" y="383"/>
                  </a:lnTo>
                  <a:lnTo>
                    <a:pt x="1049" y="370"/>
                  </a:lnTo>
                  <a:lnTo>
                    <a:pt x="1037" y="358"/>
                  </a:lnTo>
                  <a:lnTo>
                    <a:pt x="955" y="353"/>
                  </a:lnTo>
                  <a:lnTo>
                    <a:pt x="904" y="341"/>
                  </a:lnTo>
                  <a:lnTo>
                    <a:pt x="887" y="327"/>
                  </a:lnTo>
                  <a:lnTo>
                    <a:pt x="870" y="293"/>
                  </a:lnTo>
                  <a:lnTo>
                    <a:pt x="870" y="276"/>
                  </a:lnTo>
                  <a:lnTo>
                    <a:pt x="972" y="251"/>
                  </a:lnTo>
                  <a:lnTo>
                    <a:pt x="990" y="231"/>
                  </a:lnTo>
                  <a:lnTo>
                    <a:pt x="981" y="209"/>
                  </a:lnTo>
                  <a:lnTo>
                    <a:pt x="943" y="201"/>
                  </a:lnTo>
                  <a:lnTo>
                    <a:pt x="929" y="189"/>
                  </a:lnTo>
                  <a:lnTo>
                    <a:pt x="718" y="167"/>
                  </a:lnTo>
                  <a:lnTo>
                    <a:pt x="658" y="172"/>
                  </a:lnTo>
                  <a:lnTo>
                    <a:pt x="604" y="205"/>
                  </a:lnTo>
                  <a:lnTo>
                    <a:pt x="557" y="251"/>
                  </a:lnTo>
                  <a:lnTo>
                    <a:pt x="519" y="302"/>
                  </a:lnTo>
                  <a:lnTo>
                    <a:pt x="451" y="325"/>
                  </a:lnTo>
                  <a:lnTo>
                    <a:pt x="370" y="332"/>
                  </a:lnTo>
                  <a:lnTo>
                    <a:pt x="323" y="349"/>
                  </a:lnTo>
                  <a:lnTo>
                    <a:pt x="281" y="403"/>
                  </a:lnTo>
                  <a:lnTo>
                    <a:pt x="230" y="412"/>
                  </a:lnTo>
                  <a:lnTo>
                    <a:pt x="213" y="420"/>
                  </a:lnTo>
                  <a:lnTo>
                    <a:pt x="129" y="482"/>
                  </a:lnTo>
                  <a:lnTo>
                    <a:pt x="120" y="482"/>
                  </a:lnTo>
                  <a:lnTo>
                    <a:pt x="117" y="466"/>
                  </a:lnTo>
                  <a:lnTo>
                    <a:pt x="99" y="449"/>
                  </a:lnTo>
                  <a:lnTo>
                    <a:pt x="0" y="455"/>
                  </a:lnTo>
                  <a:lnTo>
                    <a:pt x="0" y="441"/>
                  </a:lnTo>
                  <a:lnTo>
                    <a:pt x="78" y="396"/>
                  </a:lnTo>
                  <a:lnTo>
                    <a:pt x="133" y="390"/>
                  </a:lnTo>
                  <a:lnTo>
                    <a:pt x="141" y="383"/>
                  </a:lnTo>
                  <a:lnTo>
                    <a:pt x="147" y="366"/>
                  </a:lnTo>
                  <a:lnTo>
                    <a:pt x="147" y="257"/>
                  </a:lnTo>
                  <a:lnTo>
                    <a:pt x="163" y="226"/>
                  </a:lnTo>
                  <a:lnTo>
                    <a:pt x="238" y="176"/>
                  </a:lnTo>
                  <a:lnTo>
                    <a:pt x="337" y="130"/>
                  </a:lnTo>
                  <a:lnTo>
                    <a:pt x="358" y="125"/>
                  </a:lnTo>
                  <a:lnTo>
                    <a:pt x="454" y="79"/>
                  </a:lnTo>
                  <a:lnTo>
                    <a:pt x="675" y="29"/>
                  </a:lnTo>
                  <a:lnTo>
                    <a:pt x="752" y="3"/>
                  </a:lnTo>
                  <a:lnTo>
                    <a:pt x="1003" y="0"/>
                  </a:lnTo>
                  <a:lnTo>
                    <a:pt x="1112" y="20"/>
                  </a:lnTo>
                  <a:lnTo>
                    <a:pt x="1227" y="25"/>
                  </a:lnTo>
                  <a:lnTo>
                    <a:pt x="1295" y="20"/>
                  </a:lnTo>
                  <a:lnTo>
                    <a:pt x="1336" y="54"/>
                  </a:lnTo>
                  <a:lnTo>
                    <a:pt x="1366" y="67"/>
                  </a:lnTo>
                  <a:lnTo>
                    <a:pt x="1490" y="62"/>
                  </a:lnTo>
                  <a:lnTo>
                    <a:pt x="1524" y="79"/>
                  </a:lnTo>
                  <a:lnTo>
                    <a:pt x="1612" y="150"/>
                  </a:lnTo>
                  <a:lnTo>
                    <a:pt x="1637" y="189"/>
                  </a:lnTo>
                  <a:lnTo>
                    <a:pt x="1700" y="240"/>
                  </a:lnTo>
                  <a:lnTo>
                    <a:pt x="1751" y="257"/>
                  </a:lnTo>
                  <a:lnTo>
                    <a:pt x="1879" y="251"/>
                  </a:lnTo>
                  <a:lnTo>
                    <a:pt x="1913" y="273"/>
                  </a:lnTo>
                  <a:lnTo>
                    <a:pt x="1968" y="273"/>
                  </a:lnTo>
                  <a:lnTo>
                    <a:pt x="1985" y="293"/>
                  </a:lnTo>
                  <a:lnTo>
                    <a:pt x="1968" y="293"/>
                  </a:lnTo>
                  <a:lnTo>
                    <a:pt x="1964" y="311"/>
                  </a:lnTo>
                  <a:lnTo>
                    <a:pt x="1989" y="325"/>
                  </a:lnTo>
                  <a:lnTo>
                    <a:pt x="2056" y="335"/>
                  </a:lnTo>
                  <a:lnTo>
                    <a:pt x="2099" y="358"/>
                  </a:lnTo>
                  <a:lnTo>
                    <a:pt x="2167" y="429"/>
                  </a:lnTo>
                  <a:lnTo>
                    <a:pt x="2269" y="458"/>
                  </a:lnTo>
                  <a:lnTo>
                    <a:pt x="2344" y="496"/>
                  </a:lnTo>
                  <a:lnTo>
                    <a:pt x="2394" y="50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348"/>
            <p:cNvSpPr>
              <a:spLocks noChangeAspect="1"/>
            </p:cNvSpPr>
            <p:nvPr/>
          </p:nvSpPr>
          <p:spPr bwMode="gray">
            <a:xfrm rot="20552049">
              <a:off x="4478828" y="3851760"/>
              <a:ext cx="4771" cy="10477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36" y="42"/>
                </a:cxn>
                <a:cxn ang="0">
                  <a:pos x="153" y="64"/>
                </a:cxn>
                <a:cxn ang="0">
                  <a:pos x="165" y="128"/>
                </a:cxn>
                <a:cxn ang="0">
                  <a:pos x="77" y="156"/>
                </a:cxn>
                <a:cxn ang="0">
                  <a:pos x="38" y="156"/>
                </a:cxn>
                <a:cxn ang="0">
                  <a:pos x="22" y="144"/>
                </a:cxn>
                <a:cxn ang="0">
                  <a:pos x="8" y="131"/>
                </a:cxn>
                <a:cxn ang="0">
                  <a:pos x="0" y="98"/>
                </a:cxn>
                <a:cxn ang="0">
                  <a:pos x="51" y="123"/>
                </a:cxn>
                <a:cxn ang="0">
                  <a:pos x="63" y="89"/>
                </a:cxn>
                <a:cxn ang="0">
                  <a:pos x="51" y="68"/>
                </a:cxn>
                <a:cxn ang="0">
                  <a:pos x="47" y="42"/>
                </a:cxn>
                <a:cxn ang="0">
                  <a:pos x="51" y="9"/>
                </a:cxn>
                <a:cxn ang="0">
                  <a:pos x="89" y="0"/>
                </a:cxn>
                <a:cxn ang="0">
                  <a:pos x="114" y="5"/>
                </a:cxn>
                <a:cxn ang="0">
                  <a:pos x="128" y="14"/>
                </a:cxn>
                <a:cxn ang="0">
                  <a:pos x="128" y="5"/>
                </a:cxn>
              </a:cxnLst>
              <a:rect l="0" t="0" r="r" b="b"/>
              <a:pathLst>
                <a:path w="165" h="156">
                  <a:moveTo>
                    <a:pt x="128" y="5"/>
                  </a:moveTo>
                  <a:lnTo>
                    <a:pt x="136" y="42"/>
                  </a:lnTo>
                  <a:lnTo>
                    <a:pt x="153" y="64"/>
                  </a:lnTo>
                  <a:lnTo>
                    <a:pt x="165" y="128"/>
                  </a:lnTo>
                  <a:lnTo>
                    <a:pt x="77" y="156"/>
                  </a:lnTo>
                  <a:lnTo>
                    <a:pt x="38" y="156"/>
                  </a:lnTo>
                  <a:lnTo>
                    <a:pt x="22" y="144"/>
                  </a:lnTo>
                  <a:lnTo>
                    <a:pt x="8" y="131"/>
                  </a:lnTo>
                  <a:lnTo>
                    <a:pt x="0" y="98"/>
                  </a:lnTo>
                  <a:lnTo>
                    <a:pt x="51" y="123"/>
                  </a:lnTo>
                  <a:lnTo>
                    <a:pt x="63" y="89"/>
                  </a:lnTo>
                  <a:lnTo>
                    <a:pt x="51" y="68"/>
                  </a:lnTo>
                  <a:lnTo>
                    <a:pt x="47" y="42"/>
                  </a:lnTo>
                  <a:lnTo>
                    <a:pt x="51" y="9"/>
                  </a:lnTo>
                  <a:lnTo>
                    <a:pt x="89" y="0"/>
                  </a:lnTo>
                  <a:lnTo>
                    <a:pt x="114" y="5"/>
                  </a:lnTo>
                  <a:lnTo>
                    <a:pt x="128" y="14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349"/>
            <p:cNvSpPr>
              <a:spLocks noChangeAspect="1"/>
            </p:cNvSpPr>
            <p:nvPr/>
          </p:nvSpPr>
          <p:spPr bwMode="gray">
            <a:xfrm rot="20552049">
              <a:off x="4521763" y="3816837"/>
              <a:ext cx="11131" cy="15716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83" y="127"/>
                </a:cxn>
                <a:cxn ang="0">
                  <a:pos x="308" y="156"/>
                </a:cxn>
                <a:cxn ang="0">
                  <a:pos x="317" y="201"/>
                </a:cxn>
                <a:cxn ang="0">
                  <a:pos x="266" y="198"/>
                </a:cxn>
                <a:cxn ang="0">
                  <a:pos x="208" y="156"/>
                </a:cxn>
                <a:cxn ang="0">
                  <a:pos x="169" y="97"/>
                </a:cxn>
                <a:cxn ang="0">
                  <a:pos x="135" y="68"/>
                </a:cxn>
                <a:cxn ang="0">
                  <a:pos x="59" y="59"/>
                </a:cxn>
                <a:cxn ang="0">
                  <a:pos x="38" y="50"/>
                </a:cxn>
                <a:cxn ang="0">
                  <a:pos x="8" y="29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85" y="4"/>
                </a:cxn>
                <a:cxn ang="0">
                  <a:pos x="211" y="85"/>
                </a:cxn>
              </a:cxnLst>
              <a:rect l="0" t="0" r="r" b="b"/>
              <a:pathLst>
                <a:path w="317" h="201">
                  <a:moveTo>
                    <a:pt x="211" y="85"/>
                  </a:moveTo>
                  <a:lnTo>
                    <a:pt x="283" y="127"/>
                  </a:lnTo>
                  <a:lnTo>
                    <a:pt x="308" y="156"/>
                  </a:lnTo>
                  <a:lnTo>
                    <a:pt x="317" y="201"/>
                  </a:lnTo>
                  <a:lnTo>
                    <a:pt x="266" y="198"/>
                  </a:lnTo>
                  <a:lnTo>
                    <a:pt x="208" y="156"/>
                  </a:lnTo>
                  <a:lnTo>
                    <a:pt x="169" y="97"/>
                  </a:lnTo>
                  <a:lnTo>
                    <a:pt x="135" y="68"/>
                  </a:lnTo>
                  <a:lnTo>
                    <a:pt x="59" y="59"/>
                  </a:lnTo>
                  <a:lnTo>
                    <a:pt x="38" y="50"/>
                  </a:lnTo>
                  <a:lnTo>
                    <a:pt x="8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5" y="4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350"/>
            <p:cNvSpPr>
              <a:spLocks noChangeAspect="1"/>
            </p:cNvSpPr>
            <p:nvPr/>
          </p:nvSpPr>
          <p:spPr bwMode="gray">
            <a:xfrm rot="20552049">
              <a:off x="4720530" y="3879698"/>
              <a:ext cx="0" cy="5239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1" y="30"/>
                </a:cxn>
                <a:cxn ang="0">
                  <a:pos x="31" y="47"/>
                </a:cxn>
                <a:cxn ang="0">
                  <a:pos x="46" y="42"/>
                </a:cxn>
                <a:cxn ang="0">
                  <a:pos x="46" y="10"/>
                </a:cxn>
                <a:cxn ang="0">
                  <a:pos x="34" y="2"/>
                </a:cxn>
              </a:cxnLst>
              <a:rect l="0" t="0" r="r" b="b"/>
              <a:pathLst>
                <a:path w="46" h="47">
                  <a:moveTo>
                    <a:pt x="34" y="2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31" y="47"/>
                  </a:lnTo>
                  <a:lnTo>
                    <a:pt x="46" y="42"/>
                  </a:lnTo>
                  <a:lnTo>
                    <a:pt x="46" y="10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351"/>
            <p:cNvSpPr>
              <a:spLocks noChangeAspect="1"/>
            </p:cNvSpPr>
            <p:nvPr/>
          </p:nvSpPr>
          <p:spPr bwMode="gray">
            <a:xfrm rot="20552049">
              <a:off x="4761873" y="3953035"/>
              <a:ext cx="1591" cy="69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97"/>
                </a:cxn>
                <a:cxn ang="0">
                  <a:pos x="25" y="103"/>
                </a:cxn>
                <a:cxn ang="0">
                  <a:pos x="45" y="94"/>
                </a:cxn>
                <a:cxn ang="0">
                  <a:pos x="45" y="62"/>
                </a:cxn>
                <a:cxn ang="0">
                  <a:pos x="39" y="20"/>
                </a:cxn>
                <a:cxn ang="0">
                  <a:pos x="25" y="0"/>
                </a:cxn>
              </a:cxnLst>
              <a:rect l="0" t="0" r="r" b="b"/>
              <a:pathLst>
                <a:path w="45" h="103">
                  <a:moveTo>
                    <a:pt x="25" y="0"/>
                  </a:moveTo>
                  <a:lnTo>
                    <a:pt x="0" y="97"/>
                  </a:lnTo>
                  <a:lnTo>
                    <a:pt x="25" y="103"/>
                  </a:lnTo>
                  <a:lnTo>
                    <a:pt x="45" y="94"/>
                  </a:lnTo>
                  <a:lnTo>
                    <a:pt x="45" y="62"/>
                  </a:lnTo>
                  <a:lnTo>
                    <a:pt x="39" y="2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39" name="Group 362"/>
            <p:cNvGrpSpPr/>
            <p:nvPr/>
          </p:nvGrpSpPr>
          <p:grpSpPr bwMode="gray">
            <a:xfrm>
              <a:off x="5717548" y="2301193"/>
              <a:ext cx="880939" cy="1220548"/>
              <a:chOff x="4580731" y="1911697"/>
              <a:chExt cx="879476" cy="1109663"/>
            </a:xfrm>
            <a:grpFill/>
          </p:grpSpPr>
          <p:sp>
            <p:nvSpPr>
              <p:cNvPr id="195" name="Freeform 175"/>
              <p:cNvSpPr>
                <a:spLocks noChangeAspect="1"/>
              </p:cNvSpPr>
              <p:nvPr/>
            </p:nvSpPr>
            <p:spPr bwMode="gray">
              <a:xfrm>
                <a:off x="4923631" y="2716560"/>
                <a:ext cx="133350" cy="65088"/>
              </a:xfrm>
              <a:custGeom>
                <a:avLst/>
                <a:gdLst/>
                <a:ahLst/>
                <a:cxnLst>
                  <a:cxn ang="0">
                    <a:pos x="234" y="27"/>
                  </a:cxn>
                  <a:cxn ang="0">
                    <a:pos x="213" y="43"/>
                  </a:cxn>
                  <a:cxn ang="0">
                    <a:pos x="188" y="62"/>
                  </a:cxn>
                  <a:cxn ang="0">
                    <a:pos x="184" y="90"/>
                  </a:cxn>
                  <a:cxn ang="0">
                    <a:pos x="191" y="113"/>
                  </a:cxn>
                  <a:cxn ang="0">
                    <a:pos x="179" y="110"/>
                  </a:cxn>
                  <a:cxn ang="0">
                    <a:pos x="153" y="106"/>
                  </a:cxn>
                  <a:cxn ang="0">
                    <a:pos x="116" y="114"/>
                  </a:cxn>
                  <a:cxn ang="0">
                    <a:pos x="83" y="127"/>
                  </a:cxn>
                  <a:cxn ang="0">
                    <a:pos x="59" y="118"/>
                  </a:cxn>
                  <a:cxn ang="0">
                    <a:pos x="49" y="132"/>
                  </a:cxn>
                  <a:cxn ang="0">
                    <a:pos x="34" y="129"/>
                  </a:cxn>
                  <a:cxn ang="0">
                    <a:pos x="19" y="119"/>
                  </a:cxn>
                  <a:cxn ang="0">
                    <a:pos x="0" y="123"/>
                  </a:cxn>
                  <a:cxn ang="0">
                    <a:pos x="16" y="137"/>
                  </a:cxn>
                  <a:cxn ang="0">
                    <a:pos x="17" y="155"/>
                  </a:cxn>
                  <a:cxn ang="0">
                    <a:pos x="17" y="167"/>
                  </a:cxn>
                  <a:cxn ang="0">
                    <a:pos x="36" y="172"/>
                  </a:cxn>
                  <a:cxn ang="0">
                    <a:pos x="51" y="173"/>
                  </a:cxn>
                  <a:cxn ang="0">
                    <a:pos x="68" y="177"/>
                  </a:cxn>
                  <a:cxn ang="0">
                    <a:pos x="104" y="165"/>
                  </a:cxn>
                  <a:cxn ang="0">
                    <a:pos x="132" y="161"/>
                  </a:cxn>
                  <a:cxn ang="0">
                    <a:pos x="143" y="156"/>
                  </a:cxn>
                  <a:cxn ang="0">
                    <a:pos x="146" y="164"/>
                  </a:cxn>
                  <a:cxn ang="0">
                    <a:pos x="152" y="178"/>
                  </a:cxn>
                  <a:cxn ang="0">
                    <a:pos x="168" y="187"/>
                  </a:cxn>
                  <a:cxn ang="0">
                    <a:pos x="208" y="198"/>
                  </a:cxn>
                  <a:cxn ang="0">
                    <a:pos x="231" y="203"/>
                  </a:cxn>
                  <a:cxn ang="0">
                    <a:pos x="275" y="205"/>
                  </a:cxn>
                  <a:cxn ang="0">
                    <a:pos x="292" y="189"/>
                  </a:cxn>
                  <a:cxn ang="0">
                    <a:pos x="325" y="191"/>
                  </a:cxn>
                  <a:cxn ang="0">
                    <a:pos x="334" y="182"/>
                  </a:cxn>
                  <a:cxn ang="0">
                    <a:pos x="353" y="176"/>
                  </a:cxn>
                  <a:cxn ang="0">
                    <a:pos x="372" y="161"/>
                  </a:cxn>
                  <a:cxn ang="0">
                    <a:pos x="382" y="148"/>
                  </a:cxn>
                  <a:cxn ang="0">
                    <a:pos x="390" y="119"/>
                  </a:cxn>
                  <a:cxn ang="0">
                    <a:pos x="388" y="103"/>
                  </a:cxn>
                  <a:cxn ang="0">
                    <a:pos x="420" y="95"/>
                  </a:cxn>
                  <a:cxn ang="0">
                    <a:pos x="412" y="62"/>
                  </a:cxn>
                  <a:cxn ang="0">
                    <a:pos x="406" y="26"/>
                  </a:cxn>
                  <a:cxn ang="0">
                    <a:pos x="362" y="19"/>
                  </a:cxn>
                  <a:cxn ang="0">
                    <a:pos x="340" y="1"/>
                  </a:cxn>
                  <a:cxn ang="0">
                    <a:pos x="301" y="10"/>
                  </a:cxn>
                  <a:cxn ang="0">
                    <a:pos x="287" y="27"/>
                  </a:cxn>
                  <a:cxn ang="0">
                    <a:pos x="267" y="32"/>
                  </a:cxn>
                  <a:cxn ang="0">
                    <a:pos x="249" y="25"/>
                  </a:cxn>
                </a:cxnLst>
                <a:rect l="0" t="0" r="r" b="b"/>
                <a:pathLst>
                  <a:path w="420" h="205">
                    <a:moveTo>
                      <a:pt x="235" y="20"/>
                    </a:moveTo>
                    <a:lnTo>
                      <a:pt x="234" y="27"/>
                    </a:lnTo>
                    <a:lnTo>
                      <a:pt x="217" y="35"/>
                    </a:lnTo>
                    <a:lnTo>
                      <a:pt x="213" y="43"/>
                    </a:lnTo>
                    <a:lnTo>
                      <a:pt x="210" y="53"/>
                    </a:lnTo>
                    <a:lnTo>
                      <a:pt x="188" y="62"/>
                    </a:lnTo>
                    <a:lnTo>
                      <a:pt x="183" y="74"/>
                    </a:lnTo>
                    <a:lnTo>
                      <a:pt x="184" y="90"/>
                    </a:lnTo>
                    <a:lnTo>
                      <a:pt x="191" y="106"/>
                    </a:lnTo>
                    <a:lnTo>
                      <a:pt x="191" y="113"/>
                    </a:lnTo>
                    <a:lnTo>
                      <a:pt x="184" y="117"/>
                    </a:lnTo>
                    <a:lnTo>
                      <a:pt x="179" y="110"/>
                    </a:lnTo>
                    <a:lnTo>
                      <a:pt x="164" y="110"/>
                    </a:lnTo>
                    <a:lnTo>
                      <a:pt x="153" y="106"/>
                    </a:lnTo>
                    <a:lnTo>
                      <a:pt x="149" y="111"/>
                    </a:lnTo>
                    <a:lnTo>
                      <a:pt x="116" y="114"/>
                    </a:lnTo>
                    <a:lnTo>
                      <a:pt x="97" y="127"/>
                    </a:lnTo>
                    <a:lnTo>
                      <a:pt x="83" y="127"/>
                    </a:lnTo>
                    <a:lnTo>
                      <a:pt x="70" y="119"/>
                    </a:lnTo>
                    <a:lnTo>
                      <a:pt x="59" y="118"/>
                    </a:lnTo>
                    <a:lnTo>
                      <a:pt x="51" y="124"/>
                    </a:lnTo>
                    <a:lnTo>
                      <a:pt x="49" y="132"/>
                    </a:lnTo>
                    <a:lnTo>
                      <a:pt x="44" y="134"/>
                    </a:lnTo>
                    <a:lnTo>
                      <a:pt x="34" y="129"/>
                    </a:lnTo>
                    <a:lnTo>
                      <a:pt x="28" y="121"/>
                    </a:lnTo>
                    <a:lnTo>
                      <a:pt x="19" y="119"/>
                    </a:lnTo>
                    <a:lnTo>
                      <a:pt x="11" y="119"/>
                    </a:lnTo>
                    <a:lnTo>
                      <a:pt x="0" y="123"/>
                    </a:lnTo>
                    <a:lnTo>
                      <a:pt x="7" y="132"/>
                    </a:lnTo>
                    <a:lnTo>
                      <a:pt x="16" y="137"/>
                    </a:lnTo>
                    <a:lnTo>
                      <a:pt x="17" y="144"/>
                    </a:lnTo>
                    <a:lnTo>
                      <a:pt x="17" y="155"/>
                    </a:lnTo>
                    <a:lnTo>
                      <a:pt x="11" y="162"/>
                    </a:lnTo>
                    <a:lnTo>
                      <a:pt x="17" y="167"/>
                    </a:lnTo>
                    <a:lnTo>
                      <a:pt x="27" y="171"/>
                    </a:lnTo>
                    <a:lnTo>
                      <a:pt x="36" y="172"/>
                    </a:lnTo>
                    <a:lnTo>
                      <a:pt x="44" y="168"/>
                    </a:lnTo>
                    <a:lnTo>
                      <a:pt x="51" y="173"/>
                    </a:lnTo>
                    <a:lnTo>
                      <a:pt x="65" y="178"/>
                    </a:lnTo>
                    <a:lnTo>
                      <a:pt x="68" y="177"/>
                    </a:lnTo>
                    <a:lnTo>
                      <a:pt x="84" y="172"/>
                    </a:lnTo>
                    <a:lnTo>
                      <a:pt x="104" y="165"/>
                    </a:lnTo>
                    <a:lnTo>
                      <a:pt x="122" y="164"/>
                    </a:lnTo>
                    <a:lnTo>
                      <a:pt x="132" y="161"/>
                    </a:lnTo>
                    <a:lnTo>
                      <a:pt x="137" y="157"/>
                    </a:lnTo>
                    <a:lnTo>
                      <a:pt x="143" y="156"/>
                    </a:lnTo>
                    <a:lnTo>
                      <a:pt x="146" y="159"/>
                    </a:lnTo>
                    <a:lnTo>
                      <a:pt x="146" y="164"/>
                    </a:lnTo>
                    <a:lnTo>
                      <a:pt x="148" y="171"/>
                    </a:lnTo>
                    <a:lnTo>
                      <a:pt x="152" y="178"/>
                    </a:lnTo>
                    <a:lnTo>
                      <a:pt x="163" y="187"/>
                    </a:lnTo>
                    <a:lnTo>
                      <a:pt x="168" y="187"/>
                    </a:lnTo>
                    <a:lnTo>
                      <a:pt x="178" y="193"/>
                    </a:lnTo>
                    <a:lnTo>
                      <a:pt x="208" y="198"/>
                    </a:lnTo>
                    <a:lnTo>
                      <a:pt x="222" y="203"/>
                    </a:lnTo>
                    <a:lnTo>
                      <a:pt x="231" y="203"/>
                    </a:lnTo>
                    <a:lnTo>
                      <a:pt x="247" y="203"/>
                    </a:lnTo>
                    <a:lnTo>
                      <a:pt x="275" y="205"/>
                    </a:lnTo>
                    <a:lnTo>
                      <a:pt x="283" y="200"/>
                    </a:lnTo>
                    <a:lnTo>
                      <a:pt x="292" y="189"/>
                    </a:lnTo>
                    <a:lnTo>
                      <a:pt x="305" y="187"/>
                    </a:lnTo>
                    <a:lnTo>
                      <a:pt x="325" y="191"/>
                    </a:lnTo>
                    <a:lnTo>
                      <a:pt x="330" y="182"/>
                    </a:lnTo>
                    <a:lnTo>
                      <a:pt x="334" y="182"/>
                    </a:lnTo>
                    <a:lnTo>
                      <a:pt x="351" y="184"/>
                    </a:lnTo>
                    <a:lnTo>
                      <a:pt x="353" y="176"/>
                    </a:lnTo>
                    <a:lnTo>
                      <a:pt x="362" y="172"/>
                    </a:lnTo>
                    <a:lnTo>
                      <a:pt x="372" y="161"/>
                    </a:lnTo>
                    <a:lnTo>
                      <a:pt x="383" y="159"/>
                    </a:lnTo>
                    <a:lnTo>
                      <a:pt x="382" y="148"/>
                    </a:lnTo>
                    <a:lnTo>
                      <a:pt x="382" y="138"/>
                    </a:lnTo>
                    <a:lnTo>
                      <a:pt x="390" y="119"/>
                    </a:lnTo>
                    <a:lnTo>
                      <a:pt x="384" y="111"/>
                    </a:lnTo>
                    <a:lnTo>
                      <a:pt x="388" y="103"/>
                    </a:lnTo>
                    <a:lnTo>
                      <a:pt x="415" y="103"/>
                    </a:lnTo>
                    <a:lnTo>
                      <a:pt x="420" y="95"/>
                    </a:lnTo>
                    <a:lnTo>
                      <a:pt x="420" y="75"/>
                    </a:lnTo>
                    <a:lnTo>
                      <a:pt x="412" y="62"/>
                    </a:lnTo>
                    <a:lnTo>
                      <a:pt x="406" y="40"/>
                    </a:lnTo>
                    <a:lnTo>
                      <a:pt x="406" y="26"/>
                    </a:lnTo>
                    <a:lnTo>
                      <a:pt x="398" y="15"/>
                    </a:lnTo>
                    <a:lnTo>
                      <a:pt x="362" y="19"/>
                    </a:lnTo>
                    <a:lnTo>
                      <a:pt x="348" y="6"/>
                    </a:lnTo>
                    <a:lnTo>
                      <a:pt x="340" y="1"/>
                    </a:lnTo>
                    <a:lnTo>
                      <a:pt x="307" y="0"/>
                    </a:lnTo>
                    <a:lnTo>
                      <a:pt x="301" y="10"/>
                    </a:lnTo>
                    <a:lnTo>
                      <a:pt x="297" y="19"/>
                    </a:lnTo>
                    <a:lnTo>
                      <a:pt x="287" y="27"/>
                    </a:lnTo>
                    <a:lnTo>
                      <a:pt x="278" y="31"/>
                    </a:lnTo>
                    <a:lnTo>
                      <a:pt x="267" y="32"/>
                    </a:lnTo>
                    <a:lnTo>
                      <a:pt x="256" y="31"/>
                    </a:lnTo>
                    <a:lnTo>
                      <a:pt x="249" y="25"/>
                    </a:lnTo>
                    <a:lnTo>
                      <a:pt x="235" y="2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" name="Freeform 176"/>
              <p:cNvSpPr>
                <a:spLocks noChangeAspect="1"/>
              </p:cNvSpPr>
              <p:nvPr/>
            </p:nvSpPr>
            <p:spPr bwMode="gray">
              <a:xfrm>
                <a:off x="4783931" y="2875310"/>
                <a:ext cx="7938" cy="4763"/>
              </a:xfrm>
              <a:custGeom>
                <a:avLst/>
                <a:gdLst/>
                <a:ahLst/>
                <a:cxnLst>
                  <a:cxn ang="0">
                    <a:pos x="18" y="7"/>
                  </a:cxn>
                  <a:cxn ang="0">
                    <a:pos x="21" y="11"/>
                  </a:cxn>
                  <a:cxn ang="0">
                    <a:pos x="16" y="13"/>
                  </a:cxn>
                  <a:cxn ang="0">
                    <a:pos x="10" y="12"/>
                  </a:cxn>
                  <a:cxn ang="0">
                    <a:pos x="6" y="7"/>
                  </a:cxn>
                  <a:cxn ang="0">
                    <a:pos x="0" y="0"/>
                  </a:cxn>
                  <a:cxn ang="0">
                    <a:pos x="13" y="1"/>
                  </a:cxn>
                  <a:cxn ang="0">
                    <a:pos x="18" y="7"/>
                  </a:cxn>
                </a:cxnLst>
                <a:rect l="0" t="0" r="r" b="b"/>
                <a:pathLst>
                  <a:path w="21" h="13">
                    <a:moveTo>
                      <a:pt x="18" y="7"/>
                    </a:moveTo>
                    <a:lnTo>
                      <a:pt x="21" y="11"/>
                    </a:lnTo>
                    <a:lnTo>
                      <a:pt x="16" y="13"/>
                    </a:lnTo>
                    <a:lnTo>
                      <a:pt x="10" y="12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" name="Freeform 177"/>
              <p:cNvSpPr>
                <a:spLocks noChangeAspect="1"/>
              </p:cNvSpPr>
              <p:nvPr/>
            </p:nvSpPr>
            <p:spPr bwMode="gray">
              <a:xfrm>
                <a:off x="4925219" y="2757835"/>
                <a:ext cx="4763" cy="9525"/>
              </a:xfrm>
              <a:custGeom>
                <a:avLst/>
                <a:gdLst/>
                <a:ahLst/>
                <a:cxnLst>
                  <a:cxn ang="0">
                    <a:pos x="8" y="30"/>
                  </a:cxn>
                  <a:cxn ang="0">
                    <a:pos x="14" y="23"/>
                  </a:cxn>
                  <a:cxn ang="0">
                    <a:pos x="14" y="12"/>
                  </a:cxn>
                  <a:cxn ang="0">
                    <a:pos x="13" y="5"/>
                  </a:cxn>
                  <a:cxn ang="0">
                    <a:pos x="4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8" y="30"/>
                  </a:cxn>
                </a:cxnLst>
                <a:rect l="0" t="0" r="r" b="b"/>
                <a:pathLst>
                  <a:path w="14" h="30">
                    <a:moveTo>
                      <a:pt x="8" y="30"/>
                    </a:moveTo>
                    <a:lnTo>
                      <a:pt x="14" y="23"/>
                    </a:lnTo>
                    <a:lnTo>
                      <a:pt x="14" y="12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8" y="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98" name="Group 178"/>
              <p:cNvGrpSpPr>
                <a:grpSpLocks noChangeAspect="1"/>
              </p:cNvGrpSpPr>
              <p:nvPr/>
            </p:nvGrpSpPr>
            <p:grpSpPr bwMode="gray">
              <a:xfrm>
                <a:off x="4876006" y="2765772"/>
                <a:ext cx="204788" cy="242888"/>
                <a:chOff x="2589" y="1903"/>
                <a:chExt cx="129" cy="153"/>
              </a:xfrm>
              <a:grpFill/>
            </p:grpSpPr>
            <p:sp>
              <p:nvSpPr>
                <p:cNvPr id="241" name="Freeform 179"/>
                <p:cNvSpPr>
                  <a:spLocks noChangeAspect="1"/>
                </p:cNvSpPr>
                <p:nvPr/>
              </p:nvSpPr>
              <p:spPr bwMode="gray">
                <a:xfrm>
                  <a:off x="2653" y="2034"/>
                  <a:ext cx="34" cy="22"/>
                </a:xfrm>
                <a:custGeom>
                  <a:avLst/>
                  <a:gdLst/>
                  <a:ahLst/>
                  <a:cxnLst>
                    <a:cxn ang="0">
                      <a:pos x="172" y="0"/>
                    </a:cxn>
                    <a:cxn ang="0">
                      <a:pos x="168" y="1"/>
                    </a:cxn>
                    <a:cxn ang="0">
                      <a:pos x="168" y="2"/>
                    </a:cxn>
                    <a:cxn ang="0">
                      <a:pos x="167" y="12"/>
                    </a:cxn>
                    <a:cxn ang="0">
                      <a:pos x="153" y="34"/>
                    </a:cxn>
                    <a:cxn ang="0">
                      <a:pos x="143" y="60"/>
                    </a:cxn>
                    <a:cxn ang="0">
                      <a:pos x="142" y="66"/>
                    </a:cxn>
                    <a:cxn ang="0">
                      <a:pos x="146" y="70"/>
                    </a:cxn>
                    <a:cxn ang="0">
                      <a:pos x="147" y="75"/>
                    </a:cxn>
                    <a:cxn ang="0">
                      <a:pos x="152" y="87"/>
                    </a:cxn>
                    <a:cxn ang="0">
                      <a:pos x="146" y="103"/>
                    </a:cxn>
                    <a:cxn ang="0">
                      <a:pos x="145" y="110"/>
                    </a:cxn>
                    <a:cxn ang="0">
                      <a:pos x="130" y="110"/>
                    </a:cxn>
                    <a:cxn ang="0">
                      <a:pos x="118" y="108"/>
                    </a:cxn>
                    <a:cxn ang="0">
                      <a:pos x="108" y="98"/>
                    </a:cxn>
                    <a:cxn ang="0">
                      <a:pos x="99" y="88"/>
                    </a:cxn>
                    <a:cxn ang="0">
                      <a:pos x="84" y="83"/>
                    </a:cxn>
                    <a:cxn ang="0">
                      <a:pos x="76" y="82"/>
                    </a:cxn>
                    <a:cxn ang="0">
                      <a:pos x="67" y="79"/>
                    </a:cxn>
                    <a:cxn ang="0">
                      <a:pos x="61" y="71"/>
                    </a:cxn>
                    <a:cxn ang="0">
                      <a:pos x="49" y="66"/>
                    </a:cxn>
                    <a:cxn ang="0">
                      <a:pos x="37" y="56"/>
                    </a:cxn>
                    <a:cxn ang="0">
                      <a:pos x="25" y="51"/>
                    </a:cxn>
                    <a:cxn ang="0">
                      <a:pos x="8" y="48"/>
                    </a:cxn>
                    <a:cxn ang="0">
                      <a:pos x="2" y="40"/>
                    </a:cxn>
                    <a:cxn ang="0">
                      <a:pos x="0" y="26"/>
                    </a:cxn>
                    <a:cxn ang="0">
                      <a:pos x="1" y="18"/>
                    </a:cxn>
                    <a:cxn ang="0">
                      <a:pos x="3" y="15"/>
                    </a:cxn>
                    <a:cxn ang="0">
                      <a:pos x="6" y="10"/>
                    </a:cxn>
                    <a:cxn ang="0">
                      <a:pos x="9" y="8"/>
                    </a:cxn>
                    <a:cxn ang="0">
                      <a:pos x="19" y="15"/>
                    </a:cxn>
                    <a:cxn ang="0">
                      <a:pos x="25" y="15"/>
                    </a:cxn>
                    <a:cxn ang="0">
                      <a:pos x="41" y="5"/>
                    </a:cxn>
                    <a:cxn ang="0">
                      <a:pos x="62" y="15"/>
                    </a:cxn>
                    <a:cxn ang="0">
                      <a:pos x="66" y="22"/>
                    </a:cxn>
                    <a:cxn ang="0">
                      <a:pos x="73" y="22"/>
                    </a:cxn>
                    <a:cxn ang="0">
                      <a:pos x="80" y="20"/>
                    </a:cxn>
                    <a:cxn ang="0">
                      <a:pos x="110" y="16"/>
                    </a:cxn>
                    <a:cxn ang="0">
                      <a:pos x="119" y="13"/>
                    </a:cxn>
                    <a:cxn ang="0">
                      <a:pos x="127" y="8"/>
                    </a:cxn>
                    <a:cxn ang="0">
                      <a:pos x="146" y="8"/>
                    </a:cxn>
                    <a:cxn ang="0">
                      <a:pos x="152" y="4"/>
                    </a:cxn>
                    <a:cxn ang="0">
                      <a:pos x="163" y="2"/>
                    </a:cxn>
                    <a:cxn ang="0">
                      <a:pos x="172" y="0"/>
                    </a:cxn>
                  </a:cxnLst>
                  <a:rect l="0" t="0" r="r" b="b"/>
                  <a:pathLst>
                    <a:path w="172" h="110">
                      <a:moveTo>
                        <a:pt x="172" y="0"/>
                      </a:moveTo>
                      <a:lnTo>
                        <a:pt x="168" y="1"/>
                      </a:lnTo>
                      <a:lnTo>
                        <a:pt x="168" y="2"/>
                      </a:lnTo>
                      <a:lnTo>
                        <a:pt x="167" y="12"/>
                      </a:lnTo>
                      <a:lnTo>
                        <a:pt x="153" y="34"/>
                      </a:lnTo>
                      <a:lnTo>
                        <a:pt x="143" y="60"/>
                      </a:lnTo>
                      <a:lnTo>
                        <a:pt x="142" y="66"/>
                      </a:lnTo>
                      <a:lnTo>
                        <a:pt x="146" y="70"/>
                      </a:lnTo>
                      <a:lnTo>
                        <a:pt x="147" y="75"/>
                      </a:lnTo>
                      <a:lnTo>
                        <a:pt x="152" y="87"/>
                      </a:lnTo>
                      <a:lnTo>
                        <a:pt x="146" y="103"/>
                      </a:lnTo>
                      <a:lnTo>
                        <a:pt x="145" y="110"/>
                      </a:lnTo>
                      <a:lnTo>
                        <a:pt x="130" y="110"/>
                      </a:lnTo>
                      <a:lnTo>
                        <a:pt x="118" y="108"/>
                      </a:lnTo>
                      <a:lnTo>
                        <a:pt x="108" y="98"/>
                      </a:lnTo>
                      <a:lnTo>
                        <a:pt x="99" y="88"/>
                      </a:lnTo>
                      <a:lnTo>
                        <a:pt x="84" y="83"/>
                      </a:lnTo>
                      <a:lnTo>
                        <a:pt x="76" y="82"/>
                      </a:lnTo>
                      <a:lnTo>
                        <a:pt x="67" y="79"/>
                      </a:lnTo>
                      <a:lnTo>
                        <a:pt x="61" y="71"/>
                      </a:lnTo>
                      <a:lnTo>
                        <a:pt x="49" y="66"/>
                      </a:lnTo>
                      <a:lnTo>
                        <a:pt x="37" y="56"/>
                      </a:lnTo>
                      <a:lnTo>
                        <a:pt x="25" y="51"/>
                      </a:lnTo>
                      <a:lnTo>
                        <a:pt x="8" y="48"/>
                      </a:lnTo>
                      <a:lnTo>
                        <a:pt x="2" y="40"/>
                      </a:lnTo>
                      <a:lnTo>
                        <a:pt x="0" y="26"/>
                      </a:lnTo>
                      <a:lnTo>
                        <a:pt x="1" y="18"/>
                      </a:lnTo>
                      <a:lnTo>
                        <a:pt x="3" y="15"/>
                      </a:lnTo>
                      <a:lnTo>
                        <a:pt x="6" y="10"/>
                      </a:lnTo>
                      <a:lnTo>
                        <a:pt x="9" y="8"/>
                      </a:lnTo>
                      <a:lnTo>
                        <a:pt x="19" y="15"/>
                      </a:lnTo>
                      <a:lnTo>
                        <a:pt x="25" y="15"/>
                      </a:lnTo>
                      <a:lnTo>
                        <a:pt x="41" y="5"/>
                      </a:lnTo>
                      <a:lnTo>
                        <a:pt x="62" y="15"/>
                      </a:lnTo>
                      <a:lnTo>
                        <a:pt x="66" y="22"/>
                      </a:lnTo>
                      <a:lnTo>
                        <a:pt x="73" y="22"/>
                      </a:lnTo>
                      <a:lnTo>
                        <a:pt x="80" y="20"/>
                      </a:lnTo>
                      <a:lnTo>
                        <a:pt x="110" y="16"/>
                      </a:lnTo>
                      <a:lnTo>
                        <a:pt x="119" y="13"/>
                      </a:lnTo>
                      <a:lnTo>
                        <a:pt x="127" y="8"/>
                      </a:lnTo>
                      <a:lnTo>
                        <a:pt x="146" y="8"/>
                      </a:lnTo>
                      <a:lnTo>
                        <a:pt x="152" y="4"/>
                      </a:lnTo>
                      <a:lnTo>
                        <a:pt x="163" y="2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" name="Freeform 180"/>
                <p:cNvSpPr>
                  <a:spLocks noChangeAspect="1"/>
                </p:cNvSpPr>
                <p:nvPr/>
              </p:nvSpPr>
              <p:spPr bwMode="gray">
                <a:xfrm>
                  <a:off x="2606" y="1991"/>
                  <a:ext cx="16" cy="35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3" y="5"/>
                    </a:cxn>
                    <a:cxn ang="0">
                      <a:pos x="64" y="8"/>
                    </a:cxn>
                    <a:cxn ang="0">
                      <a:pos x="70" y="12"/>
                    </a:cxn>
                    <a:cxn ang="0">
                      <a:pos x="75" y="24"/>
                    </a:cxn>
                    <a:cxn ang="0">
                      <a:pos x="81" y="43"/>
                    </a:cxn>
                    <a:cxn ang="0">
                      <a:pos x="82" y="63"/>
                    </a:cxn>
                    <a:cxn ang="0">
                      <a:pos x="80" y="79"/>
                    </a:cxn>
                    <a:cxn ang="0">
                      <a:pos x="81" y="111"/>
                    </a:cxn>
                    <a:cxn ang="0">
                      <a:pos x="80" y="138"/>
                    </a:cxn>
                    <a:cxn ang="0">
                      <a:pos x="76" y="144"/>
                    </a:cxn>
                    <a:cxn ang="0">
                      <a:pos x="76" y="149"/>
                    </a:cxn>
                    <a:cxn ang="0">
                      <a:pos x="70" y="154"/>
                    </a:cxn>
                    <a:cxn ang="0">
                      <a:pos x="57" y="150"/>
                    </a:cxn>
                    <a:cxn ang="0">
                      <a:pos x="52" y="155"/>
                    </a:cxn>
                    <a:cxn ang="0">
                      <a:pos x="47" y="165"/>
                    </a:cxn>
                    <a:cxn ang="0">
                      <a:pos x="41" y="171"/>
                    </a:cxn>
                    <a:cxn ang="0">
                      <a:pos x="31" y="173"/>
                    </a:cxn>
                    <a:cxn ang="0">
                      <a:pos x="26" y="168"/>
                    </a:cxn>
                    <a:cxn ang="0">
                      <a:pos x="15" y="152"/>
                    </a:cxn>
                    <a:cxn ang="0">
                      <a:pos x="14" y="144"/>
                    </a:cxn>
                    <a:cxn ang="0">
                      <a:pos x="14" y="139"/>
                    </a:cxn>
                    <a:cxn ang="0">
                      <a:pos x="11" y="130"/>
                    </a:cxn>
                    <a:cxn ang="0">
                      <a:pos x="14" y="109"/>
                    </a:cxn>
                    <a:cxn ang="0">
                      <a:pos x="17" y="106"/>
                    </a:cxn>
                    <a:cxn ang="0">
                      <a:pos x="18" y="101"/>
                    </a:cxn>
                    <a:cxn ang="0">
                      <a:pos x="16" y="97"/>
                    </a:cxn>
                    <a:cxn ang="0">
                      <a:pos x="14" y="89"/>
                    </a:cxn>
                    <a:cxn ang="0">
                      <a:pos x="15" y="80"/>
                    </a:cxn>
                    <a:cxn ang="0">
                      <a:pos x="15" y="70"/>
                    </a:cxn>
                    <a:cxn ang="0">
                      <a:pos x="12" y="63"/>
                    </a:cxn>
                    <a:cxn ang="0">
                      <a:pos x="10" y="54"/>
                    </a:cxn>
                    <a:cxn ang="0">
                      <a:pos x="7" y="53"/>
                    </a:cxn>
                    <a:cxn ang="0">
                      <a:pos x="4" y="53"/>
                    </a:cxn>
                    <a:cxn ang="0">
                      <a:pos x="0" y="47"/>
                    </a:cxn>
                    <a:cxn ang="0">
                      <a:pos x="0" y="26"/>
                    </a:cxn>
                    <a:cxn ang="0">
                      <a:pos x="1" y="25"/>
                    </a:cxn>
                    <a:cxn ang="0">
                      <a:pos x="10" y="33"/>
                    </a:cxn>
                    <a:cxn ang="0">
                      <a:pos x="20" y="32"/>
                    </a:cxn>
                    <a:cxn ang="0">
                      <a:pos x="39" y="12"/>
                    </a:cxn>
                    <a:cxn ang="0">
                      <a:pos x="45" y="1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82" h="173">
                      <a:moveTo>
                        <a:pt x="50" y="0"/>
                      </a:moveTo>
                      <a:lnTo>
                        <a:pt x="63" y="5"/>
                      </a:lnTo>
                      <a:lnTo>
                        <a:pt x="64" y="8"/>
                      </a:lnTo>
                      <a:lnTo>
                        <a:pt x="70" y="12"/>
                      </a:lnTo>
                      <a:lnTo>
                        <a:pt x="75" y="24"/>
                      </a:lnTo>
                      <a:lnTo>
                        <a:pt x="81" y="43"/>
                      </a:lnTo>
                      <a:lnTo>
                        <a:pt x="82" y="63"/>
                      </a:lnTo>
                      <a:lnTo>
                        <a:pt x="80" y="79"/>
                      </a:lnTo>
                      <a:lnTo>
                        <a:pt x="81" y="111"/>
                      </a:lnTo>
                      <a:lnTo>
                        <a:pt x="80" y="138"/>
                      </a:lnTo>
                      <a:lnTo>
                        <a:pt x="76" y="144"/>
                      </a:lnTo>
                      <a:lnTo>
                        <a:pt x="76" y="149"/>
                      </a:lnTo>
                      <a:lnTo>
                        <a:pt x="70" y="154"/>
                      </a:lnTo>
                      <a:lnTo>
                        <a:pt x="57" y="150"/>
                      </a:lnTo>
                      <a:lnTo>
                        <a:pt x="52" y="155"/>
                      </a:lnTo>
                      <a:lnTo>
                        <a:pt x="47" y="165"/>
                      </a:lnTo>
                      <a:lnTo>
                        <a:pt x="41" y="171"/>
                      </a:lnTo>
                      <a:lnTo>
                        <a:pt x="31" y="173"/>
                      </a:lnTo>
                      <a:lnTo>
                        <a:pt x="26" y="168"/>
                      </a:lnTo>
                      <a:lnTo>
                        <a:pt x="15" y="152"/>
                      </a:lnTo>
                      <a:lnTo>
                        <a:pt x="14" y="144"/>
                      </a:lnTo>
                      <a:lnTo>
                        <a:pt x="14" y="139"/>
                      </a:lnTo>
                      <a:lnTo>
                        <a:pt x="11" y="130"/>
                      </a:lnTo>
                      <a:lnTo>
                        <a:pt x="14" y="109"/>
                      </a:lnTo>
                      <a:lnTo>
                        <a:pt x="17" y="106"/>
                      </a:lnTo>
                      <a:lnTo>
                        <a:pt x="18" y="101"/>
                      </a:lnTo>
                      <a:lnTo>
                        <a:pt x="16" y="97"/>
                      </a:lnTo>
                      <a:lnTo>
                        <a:pt x="14" y="89"/>
                      </a:lnTo>
                      <a:lnTo>
                        <a:pt x="15" y="80"/>
                      </a:lnTo>
                      <a:lnTo>
                        <a:pt x="15" y="70"/>
                      </a:lnTo>
                      <a:lnTo>
                        <a:pt x="12" y="63"/>
                      </a:lnTo>
                      <a:lnTo>
                        <a:pt x="10" y="54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0" y="47"/>
                      </a:lnTo>
                      <a:lnTo>
                        <a:pt x="0" y="26"/>
                      </a:lnTo>
                      <a:lnTo>
                        <a:pt x="1" y="25"/>
                      </a:lnTo>
                      <a:lnTo>
                        <a:pt x="10" y="33"/>
                      </a:lnTo>
                      <a:lnTo>
                        <a:pt x="20" y="32"/>
                      </a:lnTo>
                      <a:lnTo>
                        <a:pt x="39" y="12"/>
                      </a:lnTo>
                      <a:lnTo>
                        <a:pt x="45" y="1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" name="Freeform 181"/>
                <p:cNvSpPr>
                  <a:spLocks noChangeAspect="1"/>
                </p:cNvSpPr>
                <p:nvPr/>
              </p:nvSpPr>
              <p:spPr bwMode="gray">
                <a:xfrm>
                  <a:off x="2589" y="1903"/>
                  <a:ext cx="129" cy="136"/>
                </a:xfrm>
                <a:custGeom>
                  <a:avLst/>
                  <a:gdLst/>
                  <a:ahLst/>
                  <a:cxnLst>
                    <a:cxn ang="0">
                      <a:pos x="195" y="38"/>
                    </a:cxn>
                    <a:cxn ang="0">
                      <a:pos x="186" y="59"/>
                    </a:cxn>
                    <a:cxn ang="0">
                      <a:pos x="147" y="53"/>
                    </a:cxn>
                    <a:cxn ang="0">
                      <a:pos x="125" y="89"/>
                    </a:cxn>
                    <a:cxn ang="0">
                      <a:pos x="98" y="73"/>
                    </a:cxn>
                    <a:cxn ang="0">
                      <a:pos x="75" y="76"/>
                    </a:cxn>
                    <a:cxn ang="0">
                      <a:pos x="23" y="96"/>
                    </a:cxn>
                    <a:cxn ang="0">
                      <a:pos x="5" y="107"/>
                    </a:cxn>
                    <a:cxn ang="0">
                      <a:pos x="2" y="156"/>
                    </a:cxn>
                    <a:cxn ang="0">
                      <a:pos x="11" y="177"/>
                    </a:cxn>
                    <a:cxn ang="0">
                      <a:pos x="13" y="216"/>
                    </a:cxn>
                    <a:cxn ang="0">
                      <a:pos x="48" y="245"/>
                    </a:cxn>
                    <a:cxn ang="0">
                      <a:pos x="64" y="254"/>
                    </a:cxn>
                    <a:cxn ang="0">
                      <a:pos x="94" y="224"/>
                    </a:cxn>
                    <a:cxn ang="0">
                      <a:pos x="132" y="213"/>
                    </a:cxn>
                    <a:cxn ang="0">
                      <a:pos x="195" y="259"/>
                    </a:cxn>
                    <a:cxn ang="0">
                      <a:pos x="231" y="333"/>
                    </a:cxn>
                    <a:cxn ang="0">
                      <a:pos x="259" y="358"/>
                    </a:cxn>
                    <a:cxn ang="0">
                      <a:pos x="309" y="410"/>
                    </a:cxn>
                    <a:cxn ang="0">
                      <a:pos x="379" y="444"/>
                    </a:cxn>
                    <a:cxn ang="0">
                      <a:pos x="421" y="479"/>
                    </a:cxn>
                    <a:cxn ang="0">
                      <a:pos x="444" y="488"/>
                    </a:cxn>
                    <a:cxn ang="0">
                      <a:pos x="455" y="520"/>
                    </a:cxn>
                    <a:cxn ang="0">
                      <a:pos x="483" y="527"/>
                    </a:cxn>
                    <a:cxn ang="0">
                      <a:pos x="498" y="559"/>
                    </a:cxn>
                    <a:cxn ang="0">
                      <a:pos x="507" y="624"/>
                    </a:cxn>
                    <a:cxn ang="0">
                      <a:pos x="492" y="661"/>
                    </a:cxn>
                    <a:cxn ang="0">
                      <a:pos x="496" y="681"/>
                    </a:cxn>
                    <a:cxn ang="0">
                      <a:pos x="522" y="661"/>
                    </a:cxn>
                    <a:cxn ang="0">
                      <a:pos x="540" y="643"/>
                    </a:cxn>
                    <a:cxn ang="0">
                      <a:pos x="562" y="607"/>
                    </a:cxn>
                    <a:cxn ang="0">
                      <a:pos x="568" y="585"/>
                    </a:cxn>
                    <a:cxn ang="0">
                      <a:pos x="549" y="558"/>
                    </a:cxn>
                    <a:cxn ang="0">
                      <a:pos x="551" y="511"/>
                    </a:cxn>
                    <a:cxn ang="0">
                      <a:pos x="604" y="512"/>
                    </a:cxn>
                    <a:cxn ang="0">
                      <a:pos x="637" y="546"/>
                    </a:cxn>
                    <a:cxn ang="0">
                      <a:pos x="636" y="511"/>
                    </a:cxn>
                    <a:cxn ang="0">
                      <a:pos x="572" y="460"/>
                    </a:cxn>
                    <a:cxn ang="0">
                      <a:pos x="510" y="430"/>
                    </a:cxn>
                    <a:cxn ang="0">
                      <a:pos x="508" y="414"/>
                    </a:cxn>
                    <a:cxn ang="0">
                      <a:pos x="500" y="392"/>
                    </a:cxn>
                    <a:cxn ang="0">
                      <a:pos x="465" y="394"/>
                    </a:cxn>
                    <a:cxn ang="0">
                      <a:pos x="437" y="382"/>
                    </a:cxn>
                    <a:cxn ang="0">
                      <a:pos x="405" y="345"/>
                    </a:cxn>
                    <a:cxn ang="0">
                      <a:pos x="382" y="285"/>
                    </a:cxn>
                    <a:cxn ang="0">
                      <a:pos x="362" y="263"/>
                    </a:cxn>
                    <a:cxn ang="0">
                      <a:pos x="314" y="230"/>
                    </a:cxn>
                    <a:cxn ang="0">
                      <a:pos x="308" y="177"/>
                    </a:cxn>
                    <a:cxn ang="0">
                      <a:pos x="304" y="156"/>
                    </a:cxn>
                    <a:cxn ang="0">
                      <a:pos x="318" y="126"/>
                    </a:cxn>
                    <a:cxn ang="0">
                      <a:pos x="366" y="111"/>
                    </a:cxn>
                    <a:cxn ang="0">
                      <a:pos x="379" y="121"/>
                    </a:cxn>
                    <a:cxn ang="0">
                      <a:pos x="393" y="119"/>
                    </a:cxn>
                    <a:cxn ang="0">
                      <a:pos x="385" y="105"/>
                    </a:cxn>
                    <a:cxn ang="0">
                      <a:pos x="371" y="84"/>
                    </a:cxn>
                    <a:cxn ang="0">
                      <a:pos x="367" y="69"/>
                    </a:cxn>
                    <a:cxn ang="0">
                      <a:pos x="372" y="47"/>
                    </a:cxn>
                    <a:cxn ang="0">
                      <a:pos x="313" y="31"/>
                    </a:cxn>
                    <a:cxn ang="0">
                      <a:pos x="296" y="3"/>
                    </a:cxn>
                    <a:cxn ang="0">
                      <a:pos x="272" y="8"/>
                    </a:cxn>
                    <a:cxn ang="0">
                      <a:pos x="215" y="22"/>
                    </a:cxn>
                  </a:cxnLst>
                  <a:rect l="0" t="0" r="r" b="b"/>
                  <a:pathLst>
                    <a:path w="645" h="681">
                      <a:moveTo>
                        <a:pt x="201" y="17"/>
                      </a:moveTo>
                      <a:lnTo>
                        <a:pt x="199" y="28"/>
                      </a:lnTo>
                      <a:lnTo>
                        <a:pt x="199" y="36"/>
                      </a:lnTo>
                      <a:lnTo>
                        <a:pt x="195" y="38"/>
                      </a:lnTo>
                      <a:lnTo>
                        <a:pt x="184" y="40"/>
                      </a:lnTo>
                      <a:lnTo>
                        <a:pt x="183" y="46"/>
                      </a:lnTo>
                      <a:lnTo>
                        <a:pt x="184" y="53"/>
                      </a:lnTo>
                      <a:lnTo>
                        <a:pt x="186" y="59"/>
                      </a:lnTo>
                      <a:lnTo>
                        <a:pt x="185" y="63"/>
                      </a:lnTo>
                      <a:lnTo>
                        <a:pt x="164" y="59"/>
                      </a:lnTo>
                      <a:lnTo>
                        <a:pt x="153" y="58"/>
                      </a:lnTo>
                      <a:lnTo>
                        <a:pt x="147" y="53"/>
                      </a:lnTo>
                      <a:lnTo>
                        <a:pt x="140" y="49"/>
                      </a:lnTo>
                      <a:lnTo>
                        <a:pt x="137" y="60"/>
                      </a:lnTo>
                      <a:lnTo>
                        <a:pt x="126" y="79"/>
                      </a:lnTo>
                      <a:lnTo>
                        <a:pt x="125" y="89"/>
                      </a:lnTo>
                      <a:lnTo>
                        <a:pt x="123" y="94"/>
                      </a:lnTo>
                      <a:lnTo>
                        <a:pt x="115" y="89"/>
                      </a:lnTo>
                      <a:lnTo>
                        <a:pt x="109" y="81"/>
                      </a:lnTo>
                      <a:lnTo>
                        <a:pt x="98" y="73"/>
                      </a:lnTo>
                      <a:lnTo>
                        <a:pt x="92" y="53"/>
                      </a:lnTo>
                      <a:lnTo>
                        <a:pt x="81" y="59"/>
                      </a:lnTo>
                      <a:lnTo>
                        <a:pt x="75" y="68"/>
                      </a:lnTo>
                      <a:lnTo>
                        <a:pt x="75" y="76"/>
                      </a:lnTo>
                      <a:lnTo>
                        <a:pt x="71" y="81"/>
                      </a:lnTo>
                      <a:lnTo>
                        <a:pt x="60" y="90"/>
                      </a:lnTo>
                      <a:lnTo>
                        <a:pt x="48" y="90"/>
                      </a:lnTo>
                      <a:lnTo>
                        <a:pt x="23" y="96"/>
                      </a:lnTo>
                      <a:lnTo>
                        <a:pt x="14" y="96"/>
                      </a:lnTo>
                      <a:lnTo>
                        <a:pt x="5" y="97"/>
                      </a:lnTo>
                      <a:lnTo>
                        <a:pt x="3" y="102"/>
                      </a:lnTo>
                      <a:lnTo>
                        <a:pt x="5" y="107"/>
                      </a:lnTo>
                      <a:lnTo>
                        <a:pt x="16" y="133"/>
                      </a:lnTo>
                      <a:lnTo>
                        <a:pt x="18" y="143"/>
                      </a:lnTo>
                      <a:lnTo>
                        <a:pt x="7" y="150"/>
                      </a:lnTo>
                      <a:lnTo>
                        <a:pt x="2" y="156"/>
                      </a:lnTo>
                      <a:lnTo>
                        <a:pt x="0" y="165"/>
                      </a:lnTo>
                      <a:lnTo>
                        <a:pt x="1" y="170"/>
                      </a:lnTo>
                      <a:lnTo>
                        <a:pt x="2" y="175"/>
                      </a:lnTo>
                      <a:lnTo>
                        <a:pt x="11" y="177"/>
                      </a:lnTo>
                      <a:lnTo>
                        <a:pt x="12" y="186"/>
                      </a:lnTo>
                      <a:lnTo>
                        <a:pt x="10" y="194"/>
                      </a:lnTo>
                      <a:lnTo>
                        <a:pt x="11" y="205"/>
                      </a:lnTo>
                      <a:lnTo>
                        <a:pt x="13" y="216"/>
                      </a:lnTo>
                      <a:lnTo>
                        <a:pt x="19" y="225"/>
                      </a:lnTo>
                      <a:lnTo>
                        <a:pt x="44" y="227"/>
                      </a:lnTo>
                      <a:lnTo>
                        <a:pt x="48" y="236"/>
                      </a:lnTo>
                      <a:lnTo>
                        <a:pt x="48" y="245"/>
                      </a:lnTo>
                      <a:lnTo>
                        <a:pt x="45" y="251"/>
                      </a:lnTo>
                      <a:lnTo>
                        <a:pt x="46" y="254"/>
                      </a:lnTo>
                      <a:lnTo>
                        <a:pt x="54" y="254"/>
                      </a:lnTo>
                      <a:lnTo>
                        <a:pt x="64" y="254"/>
                      </a:lnTo>
                      <a:lnTo>
                        <a:pt x="80" y="247"/>
                      </a:lnTo>
                      <a:lnTo>
                        <a:pt x="81" y="240"/>
                      </a:lnTo>
                      <a:lnTo>
                        <a:pt x="89" y="226"/>
                      </a:lnTo>
                      <a:lnTo>
                        <a:pt x="94" y="224"/>
                      </a:lnTo>
                      <a:lnTo>
                        <a:pt x="97" y="218"/>
                      </a:lnTo>
                      <a:lnTo>
                        <a:pt x="114" y="210"/>
                      </a:lnTo>
                      <a:lnTo>
                        <a:pt x="123" y="210"/>
                      </a:lnTo>
                      <a:lnTo>
                        <a:pt x="132" y="213"/>
                      </a:lnTo>
                      <a:lnTo>
                        <a:pt x="173" y="236"/>
                      </a:lnTo>
                      <a:lnTo>
                        <a:pt x="190" y="243"/>
                      </a:lnTo>
                      <a:lnTo>
                        <a:pt x="193" y="248"/>
                      </a:lnTo>
                      <a:lnTo>
                        <a:pt x="195" y="259"/>
                      </a:lnTo>
                      <a:lnTo>
                        <a:pt x="207" y="294"/>
                      </a:lnTo>
                      <a:lnTo>
                        <a:pt x="211" y="306"/>
                      </a:lnTo>
                      <a:lnTo>
                        <a:pt x="210" y="313"/>
                      </a:lnTo>
                      <a:lnTo>
                        <a:pt x="231" y="333"/>
                      </a:lnTo>
                      <a:lnTo>
                        <a:pt x="241" y="345"/>
                      </a:lnTo>
                      <a:lnTo>
                        <a:pt x="244" y="361"/>
                      </a:lnTo>
                      <a:lnTo>
                        <a:pt x="252" y="358"/>
                      </a:lnTo>
                      <a:lnTo>
                        <a:pt x="259" y="358"/>
                      </a:lnTo>
                      <a:lnTo>
                        <a:pt x="269" y="365"/>
                      </a:lnTo>
                      <a:lnTo>
                        <a:pt x="282" y="386"/>
                      </a:lnTo>
                      <a:lnTo>
                        <a:pt x="292" y="387"/>
                      </a:lnTo>
                      <a:lnTo>
                        <a:pt x="309" y="410"/>
                      </a:lnTo>
                      <a:lnTo>
                        <a:pt x="323" y="424"/>
                      </a:lnTo>
                      <a:lnTo>
                        <a:pt x="347" y="444"/>
                      </a:lnTo>
                      <a:lnTo>
                        <a:pt x="352" y="442"/>
                      </a:lnTo>
                      <a:lnTo>
                        <a:pt x="379" y="444"/>
                      </a:lnTo>
                      <a:lnTo>
                        <a:pt x="385" y="445"/>
                      </a:lnTo>
                      <a:lnTo>
                        <a:pt x="400" y="462"/>
                      </a:lnTo>
                      <a:lnTo>
                        <a:pt x="404" y="472"/>
                      </a:lnTo>
                      <a:lnTo>
                        <a:pt x="421" y="479"/>
                      </a:lnTo>
                      <a:lnTo>
                        <a:pt x="422" y="482"/>
                      </a:lnTo>
                      <a:lnTo>
                        <a:pt x="421" y="490"/>
                      </a:lnTo>
                      <a:lnTo>
                        <a:pt x="440" y="487"/>
                      </a:lnTo>
                      <a:lnTo>
                        <a:pt x="444" y="488"/>
                      </a:lnTo>
                      <a:lnTo>
                        <a:pt x="449" y="494"/>
                      </a:lnTo>
                      <a:lnTo>
                        <a:pt x="453" y="505"/>
                      </a:lnTo>
                      <a:lnTo>
                        <a:pt x="451" y="512"/>
                      </a:lnTo>
                      <a:lnTo>
                        <a:pt x="455" y="520"/>
                      </a:lnTo>
                      <a:lnTo>
                        <a:pt x="467" y="525"/>
                      </a:lnTo>
                      <a:lnTo>
                        <a:pt x="473" y="530"/>
                      </a:lnTo>
                      <a:lnTo>
                        <a:pt x="478" y="537"/>
                      </a:lnTo>
                      <a:lnTo>
                        <a:pt x="483" y="527"/>
                      </a:lnTo>
                      <a:lnTo>
                        <a:pt x="487" y="527"/>
                      </a:lnTo>
                      <a:lnTo>
                        <a:pt x="495" y="539"/>
                      </a:lnTo>
                      <a:lnTo>
                        <a:pt x="495" y="546"/>
                      </a:lnTo>
                      <a:lnTo>
                        <a:pt x="498" y="559"/>
                      </a:lnTo>
                      <a:lnTo>
                        <a:pt x="510" y="578"/>
                      </a:lnTo>
                      <a:lnTo>
                        <a:pt x="513" y="596"/>
                      </a:lnTo>
                      <a:lnTo>
                        <a:pt x="522" y="617"/>
                      </a:lnTo>
                      <a:lnTo>
                        <a:pt x="507" y="624"/>
                      </a:lnTo>
                      <a:lnTo>
                        <a:pt x="500" y="629"/>
                      </a:lnTo>
                      <a:lnTo>
                        <a:pt x="503" y="640"/>
                      </a:lnTo>
                      <a:lnTo>
                        <a:pt x="496" y="651"/>
                      </a:lnTo>
                      <a:lnTo>
                        <a:pt x="492" y="661"/>
                      </a:lnTo>
                      <a:lnTo>
                        <a:pt x="494" y="673"/>
                      </a:lnTo>
                      <a:lnTo>
                        <a:pt x="496" y="681"/>
                      </a:lnTo>
                      <a:lnTo>
                        <a:pt x="496" y="678"/>
                      </a:lnTo>
                      <a:lnTo>
                        <a:pt x="496" y="681"/>
                      </a:lnTo>
                      <a:lnTo>
                        <a:pt x="503" y="681"/>
                      </a:lnTo>
                      <a:lnTo>
                        <a:pt x="511" y="681"/>
                      </a:lnTo>
                      <a:lnTo>
                        <a:pt x="514" y="678"/>
                      </a:lnTo>
                      <a:lnTo>
                        <a:pt x="522" y="661"/>
                      </a:lnTo>
                      <a:lnTo>
                        <a:pt x="525" y="656"/>
                      </a:lnTo>
                      <a:lnTo>
                        <a:pt x="532" y="651"/>
                      </a:lnTo>
                      <a:lnTo>
                        <a:pt x="538" y="649"/>
                      </a:lnTo>
                      <a:lnTo>
                        <a:pt x="540" y="643"/>
                      </a:lnTo>
                      <a:lnTo>
                        <a:pt x="541" y="621"/>
                      </a:lnTo>
                      <a:lnTo>
                        <a:pt x="544" y="616"/>
                      </a:lnTo>
                      <a:lnTo>
                        <a:pt x="553" y="613"/>
                      </a:lnTo>
                      <a:lnTo>
                        <a:pt x="562" y="607"/>
                      </a:lnTo>
                      <a:lnTo>
                        <a:pt x="567" y="607"/>
                      </a:lnTo>
                      <a:lnTo>
                        <a:pt x="570" y="603"/>
                      </a:lnTo>
                      <a:lnTo>
                        <a:pt x="570" y="590"/>
                      </a:lnTo>
                      <a:lnTo>
                        <a:pt x="568" y="585"/>
                      </a:lnTo>
                      <a:lnTo>
                        <a:pt x="567" y="575"/>
                      </a:lnTo>
                      <a:lnTo>
                        <a:pt x="564" y="570"/>
                      </a:lnTo>
                      <a:lnTo>
                        <a:pt x="554" y="564"/>
                      </a:lnTo>
                      <a:lnTo>
                        <a:pt x="549" y="558"/>
                      </a:lnTo>
                      <a:lnTo>
                        <a:pt x="538" y="553"/>
                      </a:lnTo>
                      <a:lnTo>
                        <a:pt x="538" y="543"/>
                      </a:lnTo>
                      <a:lnTo>
                        <a:pt x="543" y="523"/>
                      </a:lnTo>
                      <a:lnTo>
                        <a:pt x="551" y="511"/>
                      </a:lnTo>
                      <a:lnTo>
                        <a:pt x="564" y="499"/>
                      </a:lnTo>
                      <a:lnTo>
                        <a:pt x="575" y="496"/>
                      </a:lnTo>
                      <a:lnTo>
                        <a:pt x="591" y="509"/>
                      </a:lnTo>
                      <a:lnTo>
                        <a:pt x="604" y="512"/>
                      </a:lnTo>
                      <a:lnTo>
                        <a:pt x="615" y="519"/>
                      </a:lnTo>
                      <a:lnTo>
                        <a:pt x="619" y="527"/>
                      </a:lnTo>
                      <a:lnTo>
                        <a:pt x="626" y="539"/>
                      </a:lnTo>
                      <a:lnTo>
                        <a:pt x="637" y="546"/>
                      </a:lnTo>
                      <a:lnTo>
                        <a:pt x="637" y="543"/>
                      </a:lnTo>
                      <a:lnTo>
                        <a:pt x="645" y="527"/>
                      </a:lnTo>
                      <a:lnTo>
                        <a:pt x="642" y="520"/>
                      </a:lnTo>
                      <a:lnTo>
                        <a:pt x="636" y="511"/>
                      </a:lnTo>
                      <a:lnTo>
                        <a:pt x="626" y="500"/>
                      </a:lnTo>
                      <a:lnTo>
                        <a:pt x="615" y="482"/>
                      </a:lnTo>
                      <a:lnTo>
                        <a:pt x="580" y="468"/>
                      </a:lnTo>
                      <a:lnTo>
                        <a:pt x="572" y="460"/>
                      </a:lnTo>
                      <a:lnTo>
                        <a:pt x="560" y="452"/>
                      </a:lnTo>
                      <a:lnTo>
                        <a:pt x="524" y="437"/>
                      </a:lnTo>
                      <a:lnTo>
                        <a:pt x="516" y="433"/>
                      </a:lnTo>
                      <a:lnTo>
                        <a:pt x="510" y="430"/>
                      </a:lnTo>
                      <a:lnTo>
                        <a:pt x="506" y="430"/>
                      </a:lnTo>
                      <a:lnTo>
                        <a:pt x="502" y="426"/>
                      </a:lnTo>
                      <a:lnTo>
                        <a:pt x="502" y="420"/>
                      </a:lnTo>
                      <a:lnTo>
                        <a:pt x="508" y="414"/>
                      </a:lnTo>
                      <a:lnTo>
                        <a:pt x="516" y="409"/>
                      </a:lnTo>
                      <a:lnTo>
                        <a:pt x="517" y="401"/>
                      </a:lnTo>
                      <a:lnTo>
                        <a:pt x="511" y="392"/>
                      </a:lnTo>
                      <a:lnTo>
                        <a:pt x="500" y="392"/>
                      </a:lnTo>
                      <a:lnTo>
                        <a:pt x="496" y="394"/>
                      </a:lnTo>
                      <a:lnTo>
                        <a:pt x="503" y="392"/>
                      </a:lnTo>
                      <a:lnTo>
                        <a:pt x="496" y="394"/>
                      </a:lnTo>
                      <a:lnTo>
                        <a:pt x="465" y="394"/>
                      </a:lnTo>
                      <a:lnTo>
                        <a:pt x="465" y="403"/>
                      </a:lnTo>
                      <a:lnTo>
                        <a:pt x="453" y="390"/>
                      </a:lnTo>
                      <a:lnTo>
                        <a:pt x="442" y="382"/>
                      </a:lnTo>
                      <a:lnTo>
                        <a:pt x="437" y="382"/>
                      </a:lnTo>
                      <a:lnTo>
                        <a:pt x="435" y="374"/>
                      </a:lnTo>
                      <a:lnTo>
                        <a:pt x="431" y="374"/>
                      </a:lnTo>
                      <a:lnTo>
                        <a:pt x="410" y="354"/>
                      </a:lnTo>
                      <a:lnTo>
                        <a:pt x="405" y="345"/>
                      </a:lnTo>
                      <a:lnTo>
                        <a:pt x="398" y="332"/>
                      </a:lnTo>
                      <a:lnTo>
                        <a:pt x="392" y="313"/>
                      </a:lnTo>
                      <a:lnTo>
                        <a:pt x="388" y="309"/>
                      </a:lnTo>
                      <a:lnTo>
                        <a:pt x="382" y="285"/>
                      </a:lnTo>
                      <a:lnTo>
                        <a:pt x="374" y="270"/>
                      </a:lnTo>
                      <a:lnTo>
                        <a:pt x="369" y="267"/>
                      </a:lnTo>
                      <a:lnTo>
                        <a:pt x="363" y="267"/>
                      </a:lnTo>
                      <a:lnTo>
                        <a:pt x="362" y="263"/>
                      </a:lnTo>
                      <a:lnTo>
                        <a:pt x="347" y="254"/>
                      </a:lnTo>
                      <a:lnTo>
                        <a:pt x="341" y="247"/>
                      </a:lnTo>
                      <a:lnTo>
                        <a:pt x="320" y="237"/>
                      </a:lnTo>
                      <a:lnTo>
                        <a:pt x="314" y="230"/>
                      </a:lnTo>
                      <a:lnTo>
                        <a:pt x="309" y="220"/>
                      </a:lnTo>
                      <a:lnTo>
                        <a:pt x="306" y="211"/>
                      </a:lnTo>
                      <a:lnTo>
                        <a:pt x="306" y="193"/>
                      </a:lnTo>
                      <a:lnTo>
                        <a:pt x="308" y="177"/>
                      </a:lnTo>
                      <a:lnTo>
                        <a:pt x="313" y="172"/>
                      </a:lnTo>
                      <a:lnTo>
                        <a:pt x="314" y="165"/>
                      </a:lnTo>
                      <a:lnTo>
                        <a:pt x="312" y="159"/>
                      </a:lnTo>
                      <a:lnTo>
                        <a:pt x="304" y="156"/>
                      </a:lnTo>
                      <a:lnTo>
                        <a:pt x="302" y="141"/>
                      </a:lnTo>
                      <a:lnTo>
                        <a:pt x="304" y="134"/>
                      </a:lnTo>
                      <a:lnTo>
                        <a:pt x="314" y="126"/>
                      </a:lnTo>
                      <a:lnTo>
                        <a:pt x="318" y="126"/>
                      </a:lnTo>
                      <a:lnTo>
                        <a:pt x="319" y="127"/>
                      </a:lnTo>
                      <a:lnTo>
                        <a:pt x="324" y="126"/>
                      </a:lnTo>
                      <a:lnTo>
                        <a:pt x="357" y="108"/>
                      </a:lnTo>
                      <a:lnTo>
                        <a:pt x="366" y="111"/>
                      </a:lnTo>
                      <a:lnTo>
                        <a:pt x="376" y="106"/>
                      </a:lnTo>
                      <a:lnTo>
                        <a:pt x="382" y="107"/>
                      </a:lnTo>
                      <a:lnTo>
                        <a:pt x="383" y="113"/>
                      </a:lnTo>
                      <a:lnTo>
                        <a:pt x="379" y="121"/>
                      </a:lnTo>
                      <a:lnTo>
                        <a:pt x="379" y="122"/>
                      </a:lnTo>
                      <a:lnTo>
                        <a:pt x="384" y="123"/>
                      </a:lnTo>
                      <a:lnTo>
                        <a:pt x="389" y="122"/>
                      </a:lnTo>
                      <a:lnTo>
                        <a:pt x="393" y="119"/>
                      </a:lnTo>
                      <a:lnTo>
                        <a:pt x="394" y="114"/>
                      </a:lnTo>
                      <a:lnTo>
                        <a:pt x="392" y="111"/>
                      </a:lnTo>
                      <a:lnTo>
                        <a:pt x="388" y="110"/>
                      </a:lnTo>
                      <a:lnTo>
                        <a:pt x="385" y="105"/>
                      </a:lnTo>
                      <a:lnTo>
                        <a:pt x="378" y="101"/>
                      </a:lnTo>
                      <a:lnTo>
                        <a:pt x="376" y="98"/>
                      </a:lnTo>
                      <a:lnTo>
                        <a:pt x="376" y="90"/>
                      </a:lnTo>
                      <a:lnTo>
                        <a:pt x="371" y="84"/>
                      </a:lnTo>
                      <a:lnTo>
                        <a:pt x="372" y="76"/>
                      </a:lnTo>
                      <a:lnTo>
                        <a:pt x="374" y="69"/>
                      </a:lnTo>
                      <a:lnTo>
                        <a:pt x="369" y="70"/>
                      </a:lnTo>
                      <a:lnTo>
                        <a:pt x="367" y="69"/>
                      </a:lnTo>
                      <a:lnTo>
                        <a:pt x="367" y="64"/>
                      </a:lnTo>
                      <a:lnTo>
                        <a:pt x="369" y="57"/>
                      </a:lnTo>
                      <a:lnTo>
                        <a:pt x="381" y="47"/>
                      </a:lnTo>
                      <a:lnTo>
                        <a:pt x="372" y="47"/>
                      </a:lnTo>
                      <a:lnTo>
                        <a:pt x="358" y="42"/>
                      </a:lnTo>
                      <a:lnTo>
                        <a:pt x="328" y="37"/>
                      </a:lnTo>
                      <a:lnTo>
                        <a:pt x="318" y="31"/>
                      </a:lnTo>
                      <a:lnTo>
                        <a:pt x="313" y="31"/>
                      </a:lnTo>
                      <a:lnTo>
                        <a:pt x="302" y="22"/>
                      </a:lnTo>
                      <a:lnTo>
                        <a:pt x="298" y="15"/>
                      </a:lnTo>
                      <a:lnTo>
                        <a:pt x="296" y="8"/>
                      </a:lnTo>
                      <a:lnTo>
                        <a:pt x="296" y="3"/>
                      </a:lnTo>
                      <a:lnTo>
                        <a:pt x="293" y="0"/>
                      </a:lnTo>
                      <a:lnTo>
                        <a:pt x="287" y="1"/>
                      </a:lnTo>
                      <a:lnTo>
                        <a:pt x="282" y="5"/>
                      </a:lnTo>
                      <a:lnTo>
                        <a:pt x="272" y="8"/>
                      </a:lnTo>
                      <a:lnTo>
                        <a:pt x="254" y="9"/>
                      </a:lnTo>
                      <a:lnTo>
                        <a:pt x="234" y="16"/>
                      </a:lnTo>
                      <a:lnTo>
                        <a:pt x="218" y="21"/>
                      </a:lnTo>
                      <a:lnTo>
                        <a:pt x="215" y="22"/>
                      </a:lnTo>
                      <a:lnTo>
                        <a:pt x="201" y="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99" name="Freeform 198"/>
              <p:cNvSpPr>
                <a:spLocks noChangeAspect="1"/>
              </p:cNvSpPr>
              <p:nvPr/>
            </p:nvSpPr>
            <p:spPr bwMode="gray">
              <a:xfrm>
                <a:off x="4858544" y="2684810"/>
                <a:ext cx="11113" cy="17463"/>
              </a:xfrm>
              <a:custGeom>
                <a:avLst/>
                <a:gdLst/>
                <a:ahLst/>
                <a:cxnLst>
                  <a:cxn ang="0">
                    <a:pos x="21" y="53"/>
                  </a:cxn>
                  <a:cxn ang="0">
                    <a:pos x="33" y="52"/>
                  </a:cxn>
                  <a:cxn ang="0">
                    <a:pos x="38" y="45"/>
                  </a:cxn>
                  <a:cxn ang="0">
                    <a:pos x="37" y="33"/>
                  </a:cxn>
                  <a:cxn ang="0">
                    <a:pos x="33" y="26"/>
                  </a:cxn>
                  <a:cxn ang="0">
                    <a:pos x="28" y="18"/>
                  </a:cxn>
                  <a:cxn ang="0">
                    <a:pos x="28" y="11"/>
                  </a:cxn>
                  <a:cxn ang="0">
                    <a:pos x="30" y="4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7"/>
                  </a:cxn>
                  <a:cxn ang="0">
                    <a:pos x="0" y="20"/>
                  </a:cxn>
                  <a:cxn ang="0">
                    <a:pos x="3" y="33"/>
                  </a:cxn>
                  <a:cxn ang="0">
                    <a:pos x="3" y="48"/>
                  </a:cxn>
                  <a:cxn ang="0">
                    <a:pos x="21" y="53"/>
                  </a:cxn>
                </a:cxnLst>
                <a:rect l="0" t="0" r="r" b="b"/>
                <a:pathLst>
                  <a:path w="38" h="53">
                    <a:moveTo>
                      <a:pt x="21" y="53"/>
                    </a:moveTo>
                    <a:lnTo>
                      <a:pt x="33" y="52"/>
                    </a:lnTo>
                    <a:lnTo>
                      <a:pt x="38" y="45"/>
                    </a:lnTo>
                    <a:lnTo>
                      <a:pt x="37" y="33"/>
                    </a:lnTo>
                    <a:lnTo>
                      <a:pt x="33" y="26"/>
                    </a:lnTo>
                    <a:lnTo>
                      <a:pt x="28" y="18"/>
                    </a:lnTo>
                    <a:lnTo>
                      <a:pt x="28" y="11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7"/>
                    </a:lnTo>
                    <a:lnTo>
                      <a:pt x="0" y="20"/>
                    </a:lnTo>
                    <a:lnTo>
                      <a:pt x="3" y="33"/>
                    </a:lnTo>
                    <a:lnTo>
                      <a:pt x="3" y="48"/>
                    </a:lnTo>
                    <a:lnTo>
                      <a:pt x="21" y="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199"/>
              <p:cNvSpPr>
                <a:spLocks noChangeAspect="1"/>
              </p:cNvSpPr>
              <p:nvPr/>
            </p:nvSpPr>
            <p:spPr bwMode="gray">
              <a:xfrm>
                <a:off x="4863306" y="2751485"/>
                <a:ext cx="77788" cy="44450"/>
              </a:xfrm>
              <a:custGeom>
                <a:avLst/>
                <a:gdLst/>
                <a:ahLst/>
                <a:cxnLst>
                  <a:cxn ang="0">
                    <a:pos x="52" y="131"/>
                  </a:cxn>
                  <a:cxn ang="0">
                    <a:pos x="42" y="119"/>
                  </a:cxn>
                  <a:cxn ang="0">
                    <a:pos x="38" y="100"/>
                  </a:cxn>
                  <a:cxn ang="0">
                    <a:pos x="10" y="117"/>
                  </a:cxn>
                  <a:cxn ang="0">
                    <a:pos x="0" y="119"/>
                  </a:cxn>
                  <a:cxn ang="0">
                    <a:pos x="5" y="84"/>
                  </a:cxn>
                  <a:cxn ang="0">
                    <a:pos x="13" y="74"/>
                  </a:cxn>
                  <a:cxn ang="0">
                    <a:pos x="21" y="67"/>
                  </a:cxn>
                  <a:cxn ang="0">
                    <a:pos x="30" y="49"/>
                  </a:cxn>
                  <a:cxn ang="0">
                    <a:pos x="50" y="18"/>
                  </a:cxn>
                  <a:cxn ang="0">
                    <a:pos x="70" y="13"/>
                  </a:cxn>
                  <a:cxn ang="0">
                    <a:pos x="85" y="3"/>
                  </a:cxn>
                  <a:cxn ang="0">
                    <a:pos x="127" y="6"/>
                  </a:cxn>
                  <a:cxn ang="0">
                    <a:pos x="172" y="6"/>
                  </a:cxn>
                  <a:cxn ang="0">
                    <a:pos x="197" y="22"/>
                  </a:cxn>
                  <a:cxn ang="0">
                    <a:pos x="193" y="40"/>
                  </a:cxn>
                  <a:cxn ang="0">
                    <a:pos x="207" y="57"/>
                  </a:cxn>
                  <a:cxn ang="0">
                    <a:pos x="226" y="63"/>
                  </a:cxn>
                  <a:cxn ang="0">
                    <a:pos x="241" y="63"/>
                  </a:cxn>
                  <a:cxn ang="0">
                    <a:pos x="239" y="82"/>
                  </a:cxn>
                  <a:cxn ang="0">
                    <a:pos x="224" y="86"/>
                  </a:cxn>
                  <a:cxn ang="0">
                    <a:pos x="224" y="99"/>
                  </a:cxn>
                  <a:cxn ang="0">
                    <a:pos x="225" y="109"/>
                  </a:cxn>
                  <a:cxn ang="0">
                    <a:pos x="193" y="104"/>
                  </a:cxn>
                  <a:cxn ang="0">
                    <a:pos x="180" y="95"/>
                  </a:cxn>
                  <a:cxn ang="0">
                    <a:pos x="166" y="126"/>
                  </a:cxn>
                  <a:cxn ang="0">
                    <a:pos x="163" y="140"/>
                  </a:cxn>
                  <a:cxn ang="0">
                    <a:pos x="149" y="127"/>
                  </a:cxn>
                  <a:cxn ang="0">
                    <a:pos x="132" y="99"/>
                  </a:cxn>
                  <a:cxn ang="0">
                    <a:pos x="115" y="114"/>
                  </a:cxn>
                  <a:cxn ang="0">
                    <a:pos x="111" y="127"/>
                  </a:cxn>
                  <a:cxn ang="0">
                    <a:pos x="88" y="136"/>
                  </a:cxn>
                  <a:cxn ang="0">
                    <a:pos x="54" y="142"/>
                  </a:cxn>
                </a:cxnLst>
                <a:rect l="0" t="0" r="r" b="b"/>
                <a:pathLst>
                  <a:path w="241" h="142">
                    <a:moveTo>
                      <a:pt x="54" y="142"/>
                    </a:moveTo>
                    <a:lnTo>
                      <a:pt x="52" y="131"/>
                    </a:lnTo>
                    <a:lnTo>
                      <a:pt x="45" y="130"/>
                    </a:lnTo>
                    <a:lnTo>
                      <a:pt x="42" y="119"/>
                    </a:lnTo>
                    <a:lnTo>
                      <a:pt x="42" y="101"/>
                    </a:lnTo>
                    <a:lnTo>
                      <a:pt x="38" y="100"/>
                    </a:lnTo>
                    <a:lnTo>
                      <a:pt x="21" y="100"/>
                    </a:lnTo>
                    <a:lnTo>
                      <a:pt x="10" y="117"/>
                    </a:lnTo>
                    <a:lnTo>
                      <a:pt x="4" y="121"/>
                    </a:lnTo>
                    <a:lnTo>
                      <a:pt x="0" y="119"/>
                    </a:lnTo>
                    <a:lnTo>
                      <a:pt x="2" y="97"/>
                    </a:lnTo>
                    <a:lnTo>
                      <a:pt x="5" y="84"/>
                    </a:lnTo>
                    <a:lnTo>
                      <a:pt x="9" y="81"/>
                    </a:lnTo>
                    <a:lnTo>
                      <a:pt x="13" y="74"/>
                    </a:lnTo>
                    <a:lnTo>
                      <a:pt x="20" y="70"/>
                    </a:lnTo>
                    <a:lnTo>
                      <a:pt x="21" y="67"/>
                    </a:lnTo>
                    <a:lnTo>
                      <a:pt x="24" y="57"/>
                    </a:lnTo>
                    <a:lnTo>
                      <a:pt x="30" y="49"/>
                    </a:lnTo>
                    <a:lnTo>
                      <a:pt x="53" y="23"/>
                    </a:lnTo>
                    <a:lnTo>
                      <a:pt x="50" y="18"/>
                    </a:lnTo>
                    <a:lnTo>
                      <a:pt x="53" y="11"/>
                    </a:lnTo>
                    <a:lnTo>
                      <a:pt x="70" y="13"/>
                    </a:lnTo>
                    <a:lnTo>
                      <a:pt x="78" y="9"/>
                    </a:lnTo>
                    <a:lnTo>
                      <a:pt x="85" y="3"/>
                    </a:lnTo>
                    <a:lnTo>
                      <a:pt x="91" y="9"/>
                    </a:lnTo>
                    <a:lnTo>
                      <a:pt x="127" y="6"/>
                    </a:lnTo>
                    <a:lnTo>
                      <a:pt x="153" y="0"/>
                    </a:lnTo>
                    <a:lnTo>
                      <a:pt x="172" y="6"/>
                    </a:lnTo>
                    <a:lnTo>
                      <a:pt x="190" y="13"/>
                    </a:lnTo>
                    <a:lnTo>
                      <a:pt x="197" y="22"/>
                    </a:lnTo>
                    <a:lnTo>
                      <a:pt x="195" y="30"/>
                    </a:lnTo>
                    <a:lnTo>
                      <a:pt x="193" y="40"/>
                    </a:lnTo>
                    <a:lnTo>
                      <a:pt x="201" y="52"/>
                    </a:lnTo>
                    <a:lnTo>
                      <a:pt x="207" y="57"/>
                    </a:lnTo>
                    <a:lnTo>
                      <a:pt x="217" y="62"/>
                    </a:lnTo>
                    <a:lnTo>
                      <a:pt x="226" y="63"/>
                    </a:lnTo>
                    <a:lnTo>
                      <a:pt x="234" y="58"/>
                    </a:lnTo>
                    <a:lnTo>
                      <a:pt x="241" y="63"/>
                    </a:lnTo>
                    <a:lnTo>
                      <a:pt x="239" y="74"/>
                    </a:lnTo>
                    <a:lnTo>
                      <a:pt x="239" y="82"/>
                    </a:lnTo>
                    <a:lnTo>
                      <a:pt x="235" y="84"/>
                    </a:lnTo>
                    <a:lnTo>
                      <a:pt x="224" y="86"/>
                    </a:lnTo>
                    <a:lnTo>
                      <a:pt x="223" y="92"/>
                    </a:lnTo>
                    <a:lnTo>
                      <a:pt x="224" y="99"/>
                    </a:lnTo>
                    <a:lnTo>
                      <a:pt x="226" y="105"/>
                    </a:lnTo>
                    <a:lnTo>
                      <a:pt x="225" y="109"/>
                    </a:lnTo>
                    <a:lnTo>
                      <a:pt x="204" y="105"/>
                    </a:lnTo>
                    <a:lnTo>
                      <a:pt x="193" y="104"/>
                    </a:lnTo>
                    <a:lnTo>
                      <a:pt x="187" y="99"/>
                    </a:lnTo>
                    <a:lnTo>
                      <a:pt x="180" y="95"/>
                    </a:lnTo>
                    <a:lnTo>
                      <a:pt x="177" y="106"/>
                    </a:lnTo>
                    <a:lnTo>
                      <a:pt x="166" y="126"/>
                    </a:lnTo>
                    <a:lnTo>
                      <a:pt x="165" y="135"/>
                    </a:lnTo>
                    <a:lnTo>
                      <a:pt x="163" y="140"/>
                    </a:lnTo>
                    <a:lnTo>
                      <a:pt x="155" y="135"/>
                    </a:lnTo>
                    <a:lnTo>
                      <a:pt x="149" y="127"/>
                    </a:lnTo>
                    <a:lnTo>
                      <a:pt x="138" y="119"/>
                    </a:lnTo>
                    <a:lnTo>
                      <a:pt x="132" y="99"/>
                    </a:lnTo>
                    <a:lnTo>
                      <a:pt x="121" y="105"/>
                    </a:lnTo>
                    <a:lnTo>
                      <a:pt x="115" y="114"/>
                    </a:lnTo>
                    <a:lnTo>
                      <a:pt x="115" y="122"/>
                    </a:lnTo>
                    <a:lnTo>
                      <a:pt x="111" y="127"/>
                    </a:lnTo>
                    <a:lnTo>
                      <a:pt x="100" y="136"/>
                    </a:lnTo>
                    <a:lnTo>
                      <a:pt x="88" y="136"/>
                    </a:lnTo>
                    <a:lnTo>
                      <a:pt x="63" y="142"/>
                    </a:lnTo>
                    <a:lnTo>
                      <a:pt x="54" y="14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200"/>
              <p:cNvSpPr>
                <a:spLocks noChangeAspect="1"/>
              </p:cNvSpPr>
              <p:nvPr/>
            </p:nvSpPr>
            <p:spPr bwMode="gray">
              <a:xfrm>
                <a:off x="4809331" y="2649885"/>
                <a:ext cx="58738" cy="50800"/>
              </a:xfrm>
              <a:custGeom>
                <a:avLst/>
                <a:gdLst/>
                <a:ahLst/>
                <a:cxnLst>
                  <a:cxn ang="0">
                    <a:pos x="158" y="160"/>
                  </a:cxn>
                  <a:cxn ang="0">
                    <a:pos x="150" y="161"/>
                  </a:cxn>
                  <a:cxn ang="0">
                    <a:pos x="140" y="159"/>
                  </a:cxn>
                  <a:cxn ang="0">
                    <a:pos x="131" y="152"/>
                  </a:cxn>
                  <a:cxn ang="0">
                    <a:pos x="120" y="146"/>
                  </a:cxn>
                  <a:cxn ang="0">
                    <a:pos x="123" y="140"/>
                  </a:cxn>
                  <a:cxn ang="0">
                    <a:pos x="118" y="138"/>
                  </a:cxn>
                  <a:cxn ang="0">
                    <a:pos x="118" y="114"/>
                  </a:cxn>
                  <a:cxn ang="0">
                    <a:pos x="112" y="114"/>
                  </a:cxn>
                  <a:cxn ang="0">
                    <a:pos x="106" y="122"/>
                  </a:cxn>
                  <a:cxn ang="0">
                    <a:pos x="101" y="129"/>
                  </a:cxn>
                  <a:cxn ang="0">
                    <a:pos x="91" y="129"/>
                  </a:cxn>
                  <a:cxn ang="0">
                    <a:pos x="81" y="125"/>
                  </a:cxn>
                  <a:cxn ang="0">
                    <a:pos x="79" y="110"/>
                  </a:cxn>
                  <a:cxn ang="0">
                    <a:pos x="76" y="101"/>
                  </a:cxn>
                  <a:cxn ang="0">
                    <a:pos x="70" y="96"/>
                  </a:cxn>
                  <a:cxn ang="0">
                    <a:pos x="58" y="92"/>
                  </a:cxn>
                  <a:cxn ang="0">
                    <a:pos x="44" y="84"/>
                  </a:cxn>
                  <a:cxn ang="0">
                    <a:pos x="34" y="80"/>
                  </a:cxn>
                  <a:cxn ang="0">
                    <a:pos x="25" y="62"/>
                  </a:cxn>
                  <a:cxn ang="0">
                    <a:pos x="13" y="63"/>
                  </a:cxn>
                  <a:cxn ang="0">
                    <a:pos x="2" y="58"/>
                  </a:cxn>
                  <a:cxn ang="0">
                    <a:pos x="0" y="48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3" y="15"/>
                  </a:cxn>
                  <a:cxn ang="0">
                    <a:pos x="33" y="11"/>
                  </a:cxn>
                  <a:cxn ang="0">
                    <a:pos x="39" y="10"/>
                  </a:cxn>
                  <a:cxn ang="0">
                    <a:pos x="39" y="11"/>
                  </a:cxn>
                  <a:cxn ang="0">
                    <a:pos x="56" y="20"/>
                  </a:cxn>
                  <a:cxn ang="0">
                    <a:pos x="76" y="14"/>
                  </a:cxn>
                  <a:cxn ang="0">
                    <a:pos x="91" y="4"/>
                  </a:cxn>
                  <a:cxn ang="0">
                    <a:pos x="103" y="1"/>
                  </a:cxn>
                  <a:cxn ang="0">
                    <a:pos x="118" y="0"/>
                  </a:cxn>
                  <a:cxn ang="0">
                    <a:pos x="124" y="6"/>
                  </a:cxn>
                  <a:cxn ang="0">
                    <a:pos x="127" y="6"/>
                  </a:cxn>
                  <a:cxn ang="0">
                    <a:pos x="129" y="14"/>
                  </a:cxn>
                  <a:cxn ang="0">
                    <a:pos x="138" y="17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55" y="35"/>
                  </a:cxn>
                  <a:cxn ang="0">
                    <a:pos x="154" y="44"/>
                  </a:cxn>
                  <a:cxn ang="0">
                    <a:pos x="156" y="55"/>
                  </a:cxn>
                  <a:cxn ang="0">
                    <a:pos x="163" y="62"/>
                  </a:cxn>
                  <a:cxn ang="0">
                    <a:pos x="176" y="62"/>
                  </a:cxn>
                  <a:cxn ang="0">
                    <a:pos x="181" y="68"/>
                  </a:cxn>
                  <a:cxn ang="0">
                    <a:pos x="182" y="79"/>
                  </a:cxn>
                  <a:cxn ang="0">
                    <a:pos x="188" y="87"/>
                  </a:cxn>
                  <a:cxn ang="0">
                    <a:pos x="188" y="96"/>
                  </a:cxn>
                  <a:cxn ang="0">
                    <a:pos x="177" y="112"/>
                  </a:cxn>
                  <a:cxn ang="0">
                    <a:pos x="171" y="112"/>
                  </a:cxn>
                  <a:cxn ang="0">
                    <a:pos x="161" y="119"/>
                  </a:cxn>
                  <a:cxn ang="0">
                    <a:pos x="155" y="132"/>
                  </a:cxn>
                  <a:cxn ang="0">
                    <a:pos x="158" y="145"/>
                  </a:cxn>
                  <a:cxn ang="0">
                    <a:pos x="158" y="160"/>
                  </a:cxn>
                </a:cxnLst>
                <a:rect l="0" t="0" r="r" b="b"/>
                <a:pathLst>
                  <a:path w="188" h="161">
                    <a:moveTo>
                      <a:pt x="158" y="160"/>
                    </a:moveTo>
                    <a:lnTo>
                      <a:pt x="150" y="161"/>
                    </a:lnTo>
                    <a:lnTo>
                      <a:pt x="140" y="159"/>
                    </a:lnTo>
                    <a:lnTo>
                      <a:pt x="131" y="152"/>
                    </a:lnTo>
                    <a:lnTo>
                      <a:pt x="120" y="146"/>
                    </a:lnTo>
                    <a:lnTo>
                      <a:pt x="123" y="140"/>
                    </a:lnTo>
                    <a:lnTo>
                      <a:pt x="118" y="138"/>
                    </a:lnTo>
                    <a:lnTo>
                      <a:pt x="118" y="114"/>
                    </a:lnTo>
                    <a:lnTo>
                      <a:pt x="112" y="114"/>
                    </a:lnTo>
                    <a:lnTo>
                      <a:pt x="106" y="122"/>
                    </a:lnTo>
                    <a:lnTo>
                      <a:pt x="101" y="129"/>
                    </a:lnTo>
                    <a:lnTo>
                      <a:pt x="91" y="129"/>
                    </a:lnTo>
                    <a:lnTo>
                      <a:pt x="81" y="125"/>
                    </a:lnTo>
                    <a:lnTo>
                      <a:pt x="79" y="110"/>
                    </a:lnTo>
                    <a:lnTo>
                      <a:pt x="76" y="101"/>
                    </a:lnTo>
                    <a:lnTo>
                      <a:pt x="70" y="96"/>
                    </a:lnTo>
                    <a:lnTo>
                      <a:pt x="58" y="92"/>
                    </a:lnTo>
                    <a:lnTo>
                      <a:pt x="44" y="84"/>
                    </a:lnTo>
                    <a:lnTo>
                      <a:pt x="34" y="80"/>
                    </a:lnTo>
                    <a:lnTo>
                      <a:pt x="25" y="62"/>
                    </a:lnTo>
                    <a:lnTo>
                      <a:pt x="13" y="63"/>
                    </a:lnTo>
                    <a:lnTo>
                      <a:pt x="2" y="58"/>
                    </a:lnTo>
                    <a:lnTo>
                      <a:pt x="0" y="4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3" y="15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56" y="20"/>
                    </a:lnTo>
                    <a:lnTo>
                      <a:pt x="76" y="14"/>
                    </a:lnTo>
                    <a:lnTo>
                      <a:pt x="91" y="4"/>
                    </a:lnTo>
                    <a:lnTo>
                      <a:pt x="103" y="1"/>
                    </a:lnTo>
                    <a:lnTo>
                      <a:pt x="118" y="0"/>
                    </a:lnTo>
                    <a:lnTo>
                      <a:pt x="124" y="6"/>
                    </a:lnTo>
                    <a:lnTo>
                      <a:pt x="127" y="6"/>
                    </a:lnTo>
                    <a:lnTo>
                      <a:pt x="129" y="14"/>
                    </a:lnTo>
                    <a:lnTo>
                      <a:pt x="138" y="17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55" y="35"/>
                    </a:lnTo>
                    <a:lnTo>
                      <a:pt x="154" y="44"/>
                    </a:lnTo>
                    <a:lnTo>
                      <a:pt x="156" y="55"/>
                    </a:lnTo>
                    <a:lnTo>
                      <a:pt x="163" y="62"/>
                    </a:lnTo>
                    <a:lnTo>
                      <a:pt x="176" y="62"/>
                    </a:lnTo>
                    <a:lnTo>
                      <a:pt x="181" y="68"/>
                    </a:lnTo>
                    <a:lnTo>
                      <a:pt x="182" y="79"/>
                    </a:lnTo>
                    <a:lnTo>
                      <a:pt x="188" y="87"/>
                    </a:lnTo>
                    <a:lnTo>
                      <a:pt x="188" y="96"/>
                    </a:lnTo>
                    <a:lnTo>
                      <a:pt x="177" y="112"/>
                    </a:lnTo>
                    <a:lnTo>
                      <a:pt x="171" y="112"/>
                    </a:lnTo>
                    <a:lnTo>
                      <a:pt x="161" y="119"/>
                    </a:lnTo>
                    <a:lnTo>
                      <a:pt x="155" y="132"/>
                    </a:lnTo>
                    <a:lnTo>
                      <a:pt x="158" y="145"/>
                    </a:lnTo>
                    <a:lnTo>
                      <a:pt x="158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201"/>
              <p:cNvSpPr>
                <a:spLocks noChangeAspect="1"/>
              </p:cNvSpPr>
              <p:nvPr/>
            </p:nvSpPr>
            <p:spPr bwMode="gray">
              <a:xfrm>
                <a:off x="4601369" y="2848322"/>
                <a:ext cx="217488" cy="173038"/>
              </a:xfrm>
              <a:custGeom>
                <a:avLst/>
                <a:gdLst/>
                <a:ahLst/>
                <a:cxnLst>
                  <a:cxn ang="0">
                    <a:pos x="100" y="440"/>
                  </a:cxn>
                  <a:cxn ang="0">
                    <a:pos x="128" y="410"/>
                  </a:cxn>
                  <a:cxn ang="0">
                    <a:pos x="112" y="376"/>
                  </a:cxn>
                  <a:cxn ang="0">
                    <a:pos x="124" y="340"/>
                  </a:cxn>
                  <a:cxn ang="0">
                    <a:pos x="106" y="301"/>
                  </a:cxn>
                  <a:cxn ang="0">
                    <a:pos x="135" y="280"/>
                  </a:cxn>
                  <a:cxn ang="0">
                    <a:pos x="129" y="253"/>
                  </a:cxn>
                  <a:cxn ang="0">
                    <a:pos x="138" y="210"/>
                  </a:cxn>
                  <a:cxn ang="0">
                    <a:pos x="169" y="165"/>
                  </a:cxn>
                  <a:cxn ang="0">
                    <a:pos x="155" y="138"/>
                  </a:cxn>
                  <a:cxn ang="0">
                    <a:pos x="110" y="140"/>
                  </a:cxn>
                  <a:cxn ang="0">
                    <a:pos x="65" y="135"/>
                  </a:cxn>
                  <a:cxn ang="0">
                    <a:pos x="36" y="131"/>
                  </a:cxn>
                  <a:cxn ang="0">
                    <a:pos x="25" y="128"/>
                  </a:cxn>
                  <a:cxn ang="0">
                    <a:pos x="26" y="108"/>
                  </a:cxn>
                  <a:cxn ang="0">
                    <a:pos x="27" y="82"/>
                  </a:cxn>
                  <a:cxn ang="0">
                    <a:pos x="16" y="70"/>
                  </a:cxn>
                  <a:cxn ang="0">
                    <a:pos x="17" y="34"/>
                  </a:cxn>
                  <a:cxn ang="0">
                    <a:pos x="56" y="22"/>
                  </a:cxn>
                  <a:cxn ang="0">
                    <a:pos x="84" y="0"/>
                  </a:cxn>
                  <a:cxn ang="0">
                    <a:pos x="129" y="14"/>
                  </a:cxn>
                  <a:cxn ang="0">
                    <a:pos x="192" y="9"/>
                  </a:cxn>
                  <a:cxn ang="0">
                    <a:pos x="256" y="22"/>
                  </a:cxn>
                  <a:cxn ang="0">
                    <a:pos x="306" y="18"/>
                  </a:cxn>
                  <a:cxn ang="0">
                    <a:pos x="366" y="23"/>
                  </a:cxn>
                  <a:cxn ang="0">
                    <a:pos x="408" y="27"/>
                  </a:cxn>
                  <a:cxn ang="0">
                    <a:pos x="440" y="54"/>
                  </a:cxn>
                  <a:cxn ang="0">
                    <a:pos x="469" y="69"/>
                  </a:cxn>
                  <a:cxn ang="0">
                    <a:pos x="537" y="81"/>
                  </a:cxn>
                  <a:cxn ang="0">
                    <a:pos x="564" y="75"/>
                  </a:cxn>
                  <a:cxn ang="0">
                    <a:pos x="589" y="97"/>
                  </a:cxn>
                  <a:cxn ang="0">
                    <a:pos x="597" y="92"/>
                  </a:cxn>
                  <a:cxn ang="0">
                    <a:pos x="644" y="101"/>
                  </a:cxn>
                  <a:cxn ang="0">
                    <a:pos x="678" y="100"/>
                  </a:cxn>
                  <a:cxn ang="0">
                    <a:pos x="678" y="114"/>
                  </a:cxn>
                  <a:cxn ang="0">
                    <a:pos x="675" y="144"/>
                  </a:cxn>
                  <a:cxn ang="0">
                    <a:pos x="564" y="203"/>
                  </a:cxn>
                  <a:cxn ang="0">
                    <a:pos x="543" y="232"/>
                  </a:cxn>
                  <a:cxn ang="0">
                    <a:pos x="495" y="300"/>
                  </a:cxn>
                  <a:cxn ang="0">
                    <a:pos x="489" y="321"/>
                  </a:cxn>
                  <a:cxn ang="0">
                    <a:pos x="497" y="343"/>
                  </a:cxn>
                  <a:cxn ang="0">
                    <a:pos x="515" y="354"/>
                  </a:cxn>
                  <a:cxn ang="0">
                    <a:pos x="500" y="378"/>
                  </a:cxn>
                  <a:cxn ang="0">
                    <a:pos x="474" y="409"/>
                  </a:cxn>
                  <a:cxn ang="0">
                    <a:pos x="465" y="435"/>
                  </a:cxn>
                  <a:cxn ang="0">
                    <a:pos x="415" y="463"/>
                  </a:cxn>
                  <a:cxn ang="0">
                    <a:pos x="398" y="496"/>
                  </a:cxn>
                  <a:cxn ang="0">
                    <a:pos x="364" y="501"/>
                  </a:cxn>
                  <a:cxn ang="0">
                    <a:pos x="318" y="500"/>
                  </a:cxn>
                  <a:cxn ang="0">
                    <a:pos x="258" y="515"/>
                  </a:cxn>
                  <a:cxn ang="0">
                    <a:pos x="226" y="529"/>
                  </a:cxn>
                  <a:cxn ang="0">
                    <a:pos x="210" y="545"/>
                  </a:cxn>
                  <a:cxn ang="0">
                    <a:pos x="170" y="517"/>
                  </a:cxn>
                  <a:cxn ang="0">
                    <a:pos x="161" y="491"/>
                  </a:cxn>
                  <a:cxn ang="0">
                    <a:pos x="148" y="477"/>
                  </a:cxn>
                  <a:cxn ang="0">
                    <a:pos x="105" y="468"/>
                  </a:cxn>
                </a:cxnLst>
                <a:rect l="0" t="0" r="r" b="b"/>
                <a:pathLst>
                  <a:path w="687" h="545">
                    <a:moveTo>
                      <a:pt x="105" y="468"/>
                    </a:moveTo>
                    <a:lnTo>
                      <a:pt x="101" y="451"/>
                    </a:lnTo>
                    <a:lnTo>
                      <a:pt x="100" y="440"/>
                    </a:lnTo>
                    <a:lnTo>
                      <a:pt x="107" y="430"/>
                    </a:lnTo>
                    <a:lnTo>
                      <a:pt x="122" y="419"/>
                    </a:lnTo>
                    <a:lnTo>
                      <a:pt x="128" y="410"/>
                    </a:lnTo>
                    <a:lnTo>
                      <a:pt x="126" y="399"/>
                    </a:lnTo>
                    <a:lnTo>
                      <a:pt x="116" y="388"/>
                    </a:lnTo>
                    <a:lnTo>
                      <a:pt x="112" y="376"/>
                    </a:lnTo>
                    <a:lnTo>
                      <a:pt x="113" y="361"/>
                    </a:lnTo>
                    <a:lnTo>
                      <a:pt x="121" y="349"/>
                    </a:lnTo>
                    <a:lnTo>
                      <a:pt x="124" y="340"/>
                    </a:lnTo>
                    <a:lnTo>
                      <a:pt x="122" y="335"/>
                    </a:lnTo>
                    <a:lnTo>
                      <a:pt x="110" y="317"/>
                    </a:lnTo>
                    <a:lnTo>
                      <a:pt x="106" y="301"/>
                    </a:lnTo>
                    <a:lnTo>
                      <a:pt x="114" y="295"/>
                    </a:lnTo>
                    <a:lnTo>
                      <a:pt x="126" y="291"/>
                    </a:lnTo>
                    <a:lnTo>
                      <a:pt x="135" y="280"/>
                    </a:lnTo>
                    <a:lnTo>
                      <a:pt x="137" y="270"/>
                    </a:lnTo>
                    <a:lnTo>
                      <a:pt x="129" y="260"/>
                    </a:lnTo>
                    <a:lnTo>
                      <a:pt x="129" y="253"/>
                    </a:lnTo>
                    <a:lnTo>
                      <a:pt x="135" y="238"/>
                    </a:lnTo>
                    <a:lnTo>
                      <a:pt x="138" y="224"/>
                    </a:lnTo>
                    <a:lnTo>
                      <a:pt x="138" y="210"/>
                    </a:lnTo>
                    <a:lnTo>
                      <a:pt x="139" y="200"/>
                    </a:lnTo>
                    <a:lnTo>
                      <a:pt x="161" y="178"/>
                    </a:lnTo>
                    <a:lnTo>
                      <a:pt x="169" y="165"/>
                    </a:lnTo>
                    <a:lnTo>
                      <a:pt x="169" y="156"/>
                    </a:lnTo>
                    <a:lnTo>
                      <a:pt x="161" y="147"/>
                    </a:lnTo>
                    <a:lnTo>
                      <a:pt x="155" y="138"/>
                    </a:lnTo>
                    <a:lnTo>
                      <a:pt x="140" y="134"/>
                    </a:lnTo>
                    <a:lnTo>
                      <a:pt x="123" y="134"/>
                    </a:lnTo>
                    <a:lnTo>
                      <a:pt x="110" y="140"/>
                    </a:lnTo>
                    <a:lnTo>
                      <a:pt x="86" y="138"/>
                    </a:lnTo>
                    <a:lnTo>
                      <a:pt x="73" y="140"/>
                    </a:lnTo>
                    <a:lnTo>
                      <a:pt x="65" y="135"/>
                    </a:lnTo>
                    <a:lnTo>
                      <a:pt x="64" y="123"/>
                    </a:lnTo>
                    <a:lnTo>
                      <a:pt x="51" y="125"/>
                    </a:lnTo>
                    <a:lnTo>
                      <a:pt x="36" y="131"/>
                    </a:lnTo>
                    <a:lnTo>
                      <a:pt x="27" y="141"/>
                    </a:lnTo>
                    <a:lnTo>
                      <a:pt x="25" y="136"/>
                    </a:lnTo>
                    <a:lnTo>
                      <a:pt x="25" y="128"/>
                    </a:lnTo>
                    <a:lnTo>
                      <a:pt x="28" y="116"/>
                    </a:lnTo>
                    <a:lnTo>
                      <a:pt x="35" y="107"/>
                    </a:lnTo>
                    <a:lnTo>
                      <a:pt x="26" y="108"/>
                    </a:lnTo>
                    <a:lnTo>
                      <a:pt x="30" y="100"/>
                    </a:lnTo>
                    <a:lnTo>
                      <a:pt x="20" y="95"/>
                    </a:lnTo>
                    <a:lnTo>
                      <a:pt x="27" y="82"/>
                    </a:lnTo>
                    <a:lnTo>
                      <a:pt x="22" y="82"/>
                    </a:lnTo>
                    <a:lnTo>
                      <a:pt x="15" y="79"/>
                    </a:lnTo>
                    <a:lnTo>
                      <a:pt x="16" y="70"/>
                    </a:lnTo>
                    <a:lnTo>
                      <a:pt x="0" y="57"/>
                    </a:lnTo>
                    <a:lnTo>
                      <a:pt x="5" y="43"/>
                    </a:lnTo>
                    <a:lnTo>
                      <a:pt x="17" y="34"/>
                    </a:lnTo>
                    <a:lnTo>
                      <a:pt x="28" y="31"/>
                    </a:lnTo>
                    <a:lnTo>
                      <a:pt x="47" y="31"/>
                    </a:lnTo>
                    <a:lnTo>
                      <a:pt x="56" y="22"/>
                    </a:lnTo>
                    <a:lnTo>
                      <a:pt x="54" y="16"/>
                    </a:lnTo>
                    <a:lnTo>
                      <a:pt x="62" y="5"/>
                    </a:lnTo>
                    <a:lnTo>
                      <a:pt x="84" y="0"/>
                    </a:lnTo>
                    <a:lnTo>
                      <a:pt x="95" y="3"/>
                    </a:lnTo>
                    <a:lnTo>
                      <a:pt x="110" y="10"/>
                    </a:lnTo>
                    <a:lnTo>
                      <a:pt x="129" y="14"/>
                    </a:lnTo>
                    <a:lnTo>
                      <a:pt x="170" y="12"/>
                    </a:lnTo>
                    <a:lnTo>
                      <a:pt x="180" y="7"/>
                    </a:lnTo>
                    <a:lnTo>
                      <a:pt x="192" y="9"/>
                    </a:lnTo>
                    <a:lnTo>
                      <a:pt x="212" y="15"/>
                    </a:lnTo>
                    <a:lnTo>
                      <a:pt x="223" y="15"/>
                    </a:lnTo>
                    <a:lnTo>
                      <a:pt x="256" y="22"/>
                    </a:lnTo>
                    <a:lnTo>
                      <a:pt x="273" y="23"/>
                    </a:lnTo>
                    <a:lnTo>
                      <a:pt x="293" y="22"/>
                    </a:lnTo>
                    <a:lnTo>
                      <a:pt x="306" y="18"/>
                    </a:lnTo>
                    <a:lnTo>
                      <a:pt x="317" y="22"/>
                    </a:lnTo>
                    <a:lnTo>
                      <a:pt x="337" y="25"/>
                    </a:lnTo>
                    <a:lnTo>
                      <a:pt x="366" y="23"/>
                    </a:lnTo>
                    <a:lnTo>
                      <a:pt x="381" y="28"/>
                    </a:lnTo>
                    <a:lnTo>
                      <a:pt x="398" y="30"/>
                    </a:lnTo>
                    <a:lnTo>
                      <a:pt x="408" y="27"/>
                    </a:lnTo>
                    <a:lnTo>
                      <a:pt x="409" y="31"/>
                    </a:lnTo>
                    <a:lnTo>
                      <a:pt x="431" y="49"/>
                    </a:lnTo>
                    <a:lnTo>
                      <a:pt x="440" y="54"/>
                    </a:lnTo>
                    <a:lnTo>
                      <a:pt x="451" y="57"/>
                    </a:lnTo>
                    <a:lnTo>
                      <a:pt x="462" y="63"/>
                    </a:lnTo>
                    <a:lnTo>
                      <a:pt x="469" y="69"/>
                    </a:lnTo>
                    <a:lnTo>
                      <a:pt x="515" y="81"/>
                    </a:lnTo>
                    <a:lnTo>
                      <a:pt x="531" y="82"/>
                    </a:lnTo>
                    <a:lnTo>
                      <a:pt x="537" y="81"/>
                    </a:lnTo>
                    <a:lnTo>
                      <a:pt x="547" y="74"/>
                    </a:lnTo>
                    <a:lnTo>
                      <a:pt x="555" y="73"/>
                    </a:lnTo>
                    <a:lnTo>
                      <a:pt x="564" y="75"/>
                    </a:lnTo>
                    <a:lnTo>
                      <a:pt x="579" y="85"/>
                    </a:lnTo>
                    <a:lnTo>
                      <a:pt x="585" y="92"/>
                    </a:lnTo>
                    <a:lnTo>
                      <a:pt x="589" y="97"/>
                    </a:lnTo>
                    <a:lnTo>
                      <a:pt x="595" y="98"/>
                    </a:lnTo>
                    <a:lnTo>
                      <a:pt x="600" y="96"/>
                    </a:lnTo>
                    <a:lnTo>
                      <a:pt x="597" y="92"/>
                    </a:lnTo>
                    <a:lnTo>
                      <a:pt x="608" y="101"/>
                    </a:lnTo>
                    <a:lnTo>
                      <a:pt x="616" y="103"/>
                    </a:lnTo>
                    <a:lnTo>
                      <a:pt x="644" y="101"/>
                    </a:lnTo>
                    <a:lnTo>
                      <a:pt x="657" y="98"/>
                    </a:lnTo>
                    <a:lnTo>
                      <a:pt x="671" y="98"/>
                    </a:lnTo>
                    <a:lnTo>
                      <a:pt x="678" y="100"/>
                    </a:lnTo>
                    <a:lnTo>
                      <a:pt x="686" y="102"/>
                    </a:lnTo>
                    <a:lnTo>
                      <a:pt x="687" y="109"/>
                    </a:lnTo>
                    <a:lnTo>
                      <a:pt x="678" y="114"/>
                    </a:lnTo>
                    <a:lnTo>
                      <a:pt x="680" y="124"/>
                    </a:lnTo>
                    <a:lnTo>
                      <a:pt x="683" y="133"/>
                    </a:lnTo>
                    <a:lnTo>
                      <a:pt x="675" y="144"/>
                    </a:lnTo>
                    <a:lnTo>
                      <a:pt x="637" y="167"/>
                    </a:lnTo>
                    <a:lnTo>
                      <a:pt x="623" y="181"/>
                    </a:lnTo>
                    <a:lnTo>
                      <a:pt x="564" y="203"/>
                    </a:lnTo>
                    <a:lnTo>
                      <a:pt x="552" y="217"/>
                    </a:lnTo>
                    <a:lnTo>
                      <a:pt x="552" y="224"/>
                    </a:lnTo>
                    <a:lnTo>
                      <a:pt x="543" y="232"/>
                    </a:lnTo>
                    <a:lnTo>
                      <a:pt x="531" y="247"/>
                    </a:lnTo>
                    <a:lnTo>
                      <a:pt x="515" y="274"/>
                    </a:lnTo>
                    <a:lnTo>
                      <a:pt x="495" y="300"/>
                    </a:lnTo>
                    <a:lnTo>
                      <a:pt x="492" y="312"/>
                    </a:lnTo>
                    <a:lnTo>
                      <a:pt x="489" y="318"/>
                    </a:lnTo>
                    <a:lnTo>
                      <a:pt x="489" y="321"/>
                    </a:lnTo>
                    <a:lnTo>
                      <a:pt x="492" y="327"/>
                    </a:lnTo>
                    <a:lnTo>
                      <a:pt x="494" y="337"/>
                    </a:lnTo>
                    <a:lnTo>
                      <a:pt x="497" y="343"/>
                    </a:lnTo>
                    <a:lnTo>
                      <a:pt x="501" y="349"/>
                    </a:lnTo>
                    <a:lnTo>
                      <a:pt x="506" y="351"/>
                    </a:lnTo>
                    <a:lnTo>
                      <a:pt x="515" y="354"/>
                    </a:lnTo>
                    <a:lnTo>
                      <a:pt x="519" y="360"/>
                    </a:lnTo>
                    <a:lnTo>
                      <a:pt x="514" y="369"/>
                    </a:lnTo>
                    <a:lnTo>
                      <a:pt x="500" y="378"/>
                    </a:lnTo>
                    <a:lnTo>
                      <a:pt x="492" y="385"/>
                    </a:lnTo>
                    <a:lnTo>
                      <a:pt x="484" y="392"/>
                    </a:lnTo>
                    <a:lnTo>
                      <a:pt x="474" y="409"/>
                    </a:lnTo>
                    <a:lnTo>
                      <a:pt x="472" y="418"/>
                    </a:lnTo>
                    <a:lnTo>
                      <a:pt x="467" y="426"/>
                    </a:lnTo>
                    <a:lnTo>
                      <a:pt x="465" y="435"/>
                    </a:lnTo>
                    <a:lnTo>
                      <a:pt x="467" y="441"/>
                    </a:lnTo>
                    <a:lnTo>
                      <a:pt x="435" y="445"/>
                    </a:lnTo>
                    <a:lnTo>
                      <a:pt x="415" y="463"/>
                    </a:lnTo>
                    <a:lnTo>
                      <a:pt x="408" y="482"/>
                    </a:lnTo>
                    <a:lnTo>
                      <a:pt x="404" y="490"/>
                    </a:lnTo>
                    <a:lnTo>
                      <a:pt x="398" y="496"/>
                    </a:lnTo>
                    <a:lnTo>
                      <a:pt x="391" y="498"/>
                    </a:lnTo>
                    <a:lnTo>
                      <a:pt x="379" y="495"/>
                    </a:lnTo>
                    <a:lnTo>
                      <a:pt x="364" y="501"/>
                    </a:lnTo>
                    <a:lnTo>
                      <a:pt x="350" y="501"/>
                    </a:lnTo>
                    <a:lnTo>
                      <a:pt x="334" y="498"/>
                    </a:lnTo>
                    <a:lnTo>
                      <a:pt x="318" y="500"/>
                    </a:lnTo>
                    <a:lnTo>
                      <a:pt x="306" y="498"/>
                    </a:lnTo>
                    <a:lnTo>
                      <a:pt x="269" y="502"/>
                    </a:lnTo>
                    <a:lnTo>
                      <a:pt x="258" y="515"/>
                    </a:lnTo>
                    <a:lnTo>
                      <a:pt x="246" y="516"/>
                    </a:lnTo>
                    <a:lnTo>
                      <a:pt x="234" y="521"/>
                    </a:lnTo>
                    <a:lnTo>
                      <a:pt x="226" y="529"/>
                    </a:lnTo>
                    <a:lnTo>
                      <a:pt x="223" y="536"/>
                    </a:lnTo>
                    <a:lnTo>
                      <a:pt x="218" y="541"/>
                    </a:lnTo>
                    <a:lnTo>
                      <a:pt x="210" y="545"/>
                    </a:lnTo>
                    <a:lnTo>
                      <a:pt x="193" y="542"/>
                    </a:lnTo>
                    <a:lnTo>
                      <a:pt x="181" y="533"/>
                    </a:lnTo>
                    <a:lnTo>
                      <a:pt x="170" y="517"/>
                    </a:lnTo>
                    <a:lnTo>
                      <a:pt x="169" y="509"/>
                    </a:lnTo>
                    <a:lnTo>
                      <a:pt x="161" y="502"/>
                    </a:lnTo>
                    <a:lnTo>
                      <a:pt x="161" y="491"/>
                    </a:lnTo>
                    <a:lnTo>
                      <a:pt x="160" y="488"/>
                    </a:lnTo>
                    <a:lnTo>
                      <a:pt x="156" y="484"/>
                    </a:lnTo>
                    <a:lnTo>
                      <a:pt x="148" y="477"/>
                    </a:lnTo>
                    <a:lnTo>
                      <a:pt x="133" y="468"/>
                    </a:lnTo>
                    <a:lnTo>
                      <a:pt x="126" y="467"/>
                    </a:lnTo>
                    <a:lnTo>
                      <a:pt x="105" y="4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202"/>
              <p:cNvSpPr>
                <a:spLocks noChangeAspect="1"/>
              </p:cNvSpPr>
              <p:nvPr/>
            </p:nvSpPr>
            <p:spPr bwMode="gray">
              <a:xfrm>
                <a:off x="4820444" y="2592735"/>
                <a:ext cx="63500" cy="76200"/>
              </a:xfrm>
              <a:custGeom>
                <a:avLst/>
                <a:gdLst/>
                <a:ahLst/>
                <a:cxnLst>
                  <a:cxn ang="0">
                    <a:pos x="124" y="239"/>
                  </a:cxn>
                  <a:cxn ang="0">
                    <a:pos x="116" y="221"/>
                  </a:cxn>
                  <a:cxn ang="0">
                    <a:pos x="116" y="201"/>
                  </a:cxn>
                  <a:cxn ang="0">
                    <a:pos x="99" y="194"/>
                  </a:cxn>
                  <a:cxn ang="0">
                    <a:pos x="88" y="183"/>
                  </a:cxn>
                  <a:cxn ang="0">
                    <a:pos x="79" y="177"/>
                  </a:cxn>
                  <a:cxn ang="0">
                    <a:pos x="52" y="181"/>
                  </a:cxn>
                  <a:cxn ang="0">
                    <a:pos x="17" y="197"/>
                  </a:cxn>
                  <a:cxn ang="0">
                    <a:pos x="0" y="187"/>
                  </a:cxn>
                  <a:cxn ang="0">
                    <a:pos x="10" y="185"/>
                  </a:cxn>
                  <a:cxn ang="0">
                    <a:pos x="30" y="186"/>
                  </a:cxn>
                  <a:cxn ang="0">
                    <a:pos x="42" y="182"/>
                  </a:cxn>
                  <a:cxn ang="0">
                    <a:pos x="25" y="182"/>
                  </a:cxn>
                  <a:cxn ang="0">
                    <a:pos x="24" y="172"/>
                  </a:cxn>
                  <a:cxn ang="0">
                    <a:pos x="54" y="162"/>
                  </a:cxn>
                  <a:cxn ang="0">
                    <a:pos x="78" y="155"/>
                  </a:cxn>
                  <a:cxn ang="0">
                    <a:pos x="62" y="156"/>
                  </a:cxn>
                  <a:cxn ang="0">
                    <a:pos x="45" y="153"/>
                  </a:cxn>
                  <a:cxn ang="0">
                    <a:pos x="38" y="138"/>
                  </a:cxn>
                  <a:cxn ang="0">
                    <a:pos x="62" y="106"/>
                  </a:cxn>
                  <a:cxn ang="0">
                    <a:pos x="74" y="52"/>
                  </a:cxn>
                  <a:cxn ang="0">
                    <a:pos x="88" y="57"/>
                  </a:cxn>
                  <a:cxn ang="0">
                    <a:pos x="94" y="65"/>
                  </a:cxn>
                  <a:cxn ang="0">
                    <a:pos x="85" y="69"/>
                  </a:cxn>
                  <a:cxn ang="0">
                    <a:pos x="83" y="79"/>
                  </a:cxn>
                  <a:cxn ang="0">
                    <a:pos x="84" y="94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1" y="88"/>
                  </a:cxn>
                  <a:cxn ang="0">
                    <a:pos x="103" y="81"/>
                  </a:cxn>
                  <a:cxn ang="0">
                    <a:pos x="111" y="65"/>
                  </a:cxn>
                  <a:cxn ang="0">
                    <a:pos x="112" y="51"/>
                  </a:cxn>
                  <a:cxn ang="0">
                    <a:pos x="105" y="48"/>
                  </a:cxn>
                  <a:cxn ang="0">
                    <a:pos x="103" y="26"/>
                  </a:cxn>
                  <a:cxn ang="0">
                    <a:pos x="117" y="11"/>
                  </a:cxn>
                  <a:cxn ang="0">
                    <a:pos x="138" y="4"/>
                  </a:cxn>
                  <a:cxn ang="0">
                    <a:pos x="161" y="2"/>
                  </a:cxn>
                  <a:cxn ang="0">
                    <a:pos x="182" y="3"/>
                  </a:cxn>
                  <a:cxn ang="0">
                    <a:pos x="196" y="16"/>
                  </a:cxn>
                  <a:cxn ang="0">
                    <a:pos x="170" y="73"/>
                  </a:cxn>
                  <a:cxn ang="0">
                    <a:pos x="191" y="90"/>
                  </a:cxn>
                  <a:cxn ang="0">
                    <a:pos x="182" y="111"/>
                  </a:cxn>
                  <a:cxn ang="0">
                    <a:pos x="171" y="129"/>
                  </a:cxn>
                  <a:cxn ang="0">
                    <a:pos x="158" y="142"/>
                  </a:cxn>
                  <a:cxn ang="0">
                    <a:pos x="135" y="137"/>
                  </a:cxn>
                  <a:cxn ang="0">
                    <a:pos x="138" y="160"/>
                  </a:cxn>
                  <a:cxn ang="0">
                    <a:pos x="138" y="182"/>
                  </a:cxn>
                  <a:cxn ang="0">
                    <a:pos x="132" y="208"/>
                  </a:cxn>
                  <a:cxn ang="0">
                    <a:pos x="137" y="232"/>
                  </a:cxn>
                </a:cxnLst>
                <a:rect l="0" t="0" r="r" b="b"/>
                <a:pathLst>
                  <a:path w="196" h="239">
                    <a:moveTo>
                      <a:pt x="137" y="239"/>
                    </a:moveTo>
                    <a:lnTo>
                      <a:pt x="124" y="239"/>
                    </a:lnTo>
                    <a:lnTo>
                      <a:pt x="117" y="232"/>
                    </a:lnTo>
                    <a:lnTo>
                      <a:pt x="116" y="221"/>
                    </a:lnTo>
                    <a:lnTo>
                      <a:pt x="117" y="212"/>
                    </a:lnTo>
                    <a:lnTo>
                      <a:pt x="116" y="201"/>
                    </a:lnTo>
                    <a:lnTo>
                      <a:pt x="107" y="196"/>
                    </a:lnTo>
                    <a:lnTo>
                      <a:pt x="99" y="194"/>
                    </a:lnTo>
                    <a:lnTo>
                      <a:pt x="90" y="189"/>
                    </a:lnTo>
                    <a:lnTo>
                      <a:pt x="88" y="183"/>
                    </a:lnTo>
                    <a:lnTo>
                      <a:pt x="85" y="183"/>
                    </a:lnTo>
                    <a:lnTo>
                      <a:pt x="79" y="177"/>
                    </a:lnTo>
                    <a:lnTo>
                      <a:pt x="64" y="178"/>
                    </a:lnTo>
                    <a:lnTo>
                      <a:pt x="52" y="181"/>
                    </a:lnTo>
                    <a:lnTo>
                      <a:pt x="37" y="191"/>
                    </a:lnTo>
                    <a:lnTo>
                      <a:pt x="17" y="197"/>
                    </a:lnTo>
                    <a:lnTo>
                      <a:pt x="0" y="188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10" y="185"/>
                    </a:lnTo>
                    <a:lnTo>
                      <a:pt x="21" y="191"/>
                    </a:lnTo>
                    <a:lnTo>
                      <a:pt x="30" y="186"/>
                    </a:lnTo>
                    <a:lnTo>
                      <a:pt x="38" y="186"/>
                    </a:lnTo>
                    <a:lnTo>
                      <a:pt x="42" y="182"/>
                    </a:lnTo>
                    <a:lnTo>
                      <a:pt x="35" y="181"/>
                    </a:lnTo>
                    <a:lnTo>
                      <a:pt x="25" y="182"/>
                    </a:lnTo>
                    <a:lnTo>
                      <a:pt x="20" y="181"/>
                    </a:lnTo>
                    <a:lnTo>
                      <a:pt x="24" y="172"/>
                    </a:lnTo>
                    <a:lnTo>
                      <a:pt x="43" y="169"/>
                    </a:lnTo>
                    <a:lnTo>
                      <a:pt x="54" y="162"/>
                    </a:lnTo>
                    <a:lnTo>
                      <a:pt x="72" y="159"/>
                    </a:lnTo>
                    <a:lnTo>
                      <a:pt x="78" y="155"/>
                    </a:lnTo>
                    <a:lnTo>
                      <a:pt x="73" y="151"/>
                    </a:lnTo>
                    <a:lnTo>
                      <a:pt x="62" y="156"/>
                    </a:lnTo>
                    <a:lnTo>
                      <a:pt x="52" y="155"/>
                    </a:lnTo>
                    <a:lnTo>
                      <a:pt x="45" y="153"/>
                    </a:lnTo>
                    <a:lnTo>
                      <a:pt x="38" y="146"/>
                    </a:lnTo>
                    <a:lnTo>
                      <a:pt x="38" y="138"/>
                    </a:lnTo>
                    <a:lnTo>
                      <a:pt x="40" y="133"/>
                    </a:lnTo>
                    <a:lnTo>
                      <a:pt x="62" y="106"/>
                    </a:lnTo>
                    <a:lnTo>
                      <a:pt x="68" y="69"/>
                    </a:lnTo>
                    <a:lnTo>
                      <a:pt x="74" y="52"/>
                    </a:lnTo>
                    <a:lnTo>
                      <a:pt x="84" y="48"/>
                    </a:lnTo>
                    <a:lnTo>
                      <a:pt x="88" y="57"/>
                    </a:lnTo>
                    <a:lnTo>
                      <a:pt x="94" y="62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85" y="69"/>
                    </a:lnTo>
                    <a:lnTo>
                      <a:pt x="84" y="73"/>
                    </a:lnTo>
                    <a:lnTo>
                      <a:pt x="83" y="79"/>
                    </a:lnTo>
                    <a:lnTo>
                      <a:pt x="84" y="90"/>
                    </a:lnTo>
                    <a:lnTo>
                      <a:pt x="84" y="94"/>
                    </a:lnTo>
                    <a:lnTo>
                      <a:pt x="89" y="100"/>
                    </a:lnTo>
                    <a:lnTo>
                      <a:pt x="100" y="103"/>
                    </a:lnTo>
                    <a:lnTo>
                      <a:pt x="105" y="103"/>
                    </a:lnTo>
                    <a:lnTo>
                      <a:pt x="106" y="101"/>
                    </a:lnTo>
                    <a:lnTo>
                      <a:pt x="105" y="94"/>
                    </a:lnTo>
                    <a:lnTo>
                      <a:pt x="101" y="88"/>
                    </a:lnTo>
                    <a:lnTo>
                      <a:pt x="100" y="83"/>
                    </a:lnTo>
                    <a:lnTo>
                      <a:pt x="103" y="81"/>
                    </a:lnTo>
                    <a:lnTo>
                      <a:pt x="110" y="76"/>
                    </a:lnTo>
                    <a:lnTo>
                      <a:pt x="111" y="65"/>
                    </a:lnTo>
                    <a:lnTo>
                      <a:pt x="116" y="53"/>
                    </a:lnTo>
                    <a:lnTo>
                      <a:pt x="112" y="51"/>
                    </a:lnTo>
                    <a:lnTo>
                      <a:pt x="106" y="51"/>
                    </a:lnTo>
                    <a:lnTo>
                      <a:pt x="105" y="48"/>
                    </a:lnTo>
                    <a:lnTo>
                      <a:pt x="102" y="31"/>
                    </a:lnTo>
                    <a:lnTo>
                      <a:pt x="103" y="26"/>
                    </a:lnTo>
                    <a:lnTo>
                      <a:pt x="108" y="19"/>
                    </a:lnTo>
                    <a:lnTo>
                      <a:pt x="117" y="11"/>
                    </a:lnTo>
                    <a:lnTo>
                      <a:pt x="128" y="6"/>
                    </a:lnTo>
                    <a:lnTo>
                      <a:pt x="138" y="4"/>
                    </a:lnTo>
                    <a:lnTo>
                      <a:pt x="151" y="6"/>
                    </a:lnTo>
                    <a:lnTo>
                      <a:pt x="161" y="2"/>
                    </a:lnTo>
                    <a:lnTo>
                      <a:pt x="173" y="0"/>
                    </a:lnTo>
                    <a:lnTo>
                      <a:pt x="182" y="3"/>
                    </a:lnTo>
                    <a:lnTo>
                      <a:pt x="191" y="10"/>
                    </a:lnTo>
                    <a:lnTo>
                      <a:pt x="196" y="16"/>
                    </a:lnTo>
                    <a:lnTo>
                      <a:pt x="186" y="62"/>
                    </a:lnTo>
                    <a:lnTo>
                      <a:pt x="170" y="73"/>
                    </a:lnTo>
                    <a:lnTo>
                      <a:pt x="172" y="81"/>
                    </a:lnTo>
                    <a:lnTo>
                      <a:pt x="191" y="90"/>
                    </a:lnTo>
                    <a:lnTo>
                      <a:pt x="189" y="101"/>
                    </a:lnTo>
                    <a:lnTo>
                      <a:pt x="182" y="111"/>
                    </a:lnTo>
                    <a:lnTo>
                      <a:pt x="172" y="118"/>
                    </a:lnTo>
                    <a:lnTo>
                      <a:pt x="171" y="129"/>
                    </a:lnTo>
                    <a:lnTo>
                      <a:pt x="166" y="140"/>
                    </a:lnTo>
                    <a:lnTo>
                      <a:pt x="158" y="142"/>
                    </a:lnTo>
                    <a:lnTo>
                      <a:pt x="145" y="137"/>
                    </a:lnTo>
                    <a:lnTo>
                      <a:pt x="135" y="137"/>
                    </a:lnTo>
                    <a:lnTo>
                      <a:pt x="134" y="145"/>
                    </a:lnTo>
                    <a:lnTo>
                      <a:pt x="138" y="160"/>
                    </a:lnTo>
                    <a:lnTo>
                      <a:pt x="139" y="170"/>
                    </a:lnTo>
                    <a:lnTo>
                      <a:pt x="138" y="182"/>
                    </a:lnTo>
                    <a:lnTo>
                      <a:pt x="138" y="201"/>
                    </a:lnTo>
                    <a:lnTo>
                      <a:pt x="132" y="208"/>
                    </a:lnTo>
                    <a:lnTo>
                      <a:pt x="132" y="215"/>
                    </a:lnTo>
                    <a:lnTo>
                      <a:pt x="137" y="232"/>
                    </a:lnTo>
                    <a:lnTo>
                      <a:pt x="137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203"/>
              <p:cNvSpPr>
                <a:spLocks noChangeAspect="1"/>
              </p:cNvSpPr>
              <p:nvPr/>
            </p:nvSpPr>
            <p:spPr bwMode="gray">
              <a:xfrm>
                <a:off x="4598194" y="2888010"/>
                <a:ext cx="55563" cy="112713"/>
              </a:xfrm>
              <a:custGeom>
                <a:avLst/>
                <a:gdLst/>
                <a:ahLst/>
                <a:cxnLst>
                  <a:cxn ang="0">
                    <a:pos x="109" y="328"/>
                  </a:cxn>
                  <a:cxn ang="0">
                    <a:pos x="115" y="307"/>
                  </a:cxn>
                  <a:cxn ang="0">
                    <a:pos x="136" y="287"/>
                  </a:cxn>
                  <a:cxn ang="0">
                    <a:pos x="124" y="265"/>
                  </a:cxn>
                  <a:cxn ang="0">
                    <a:pos x="121" y="238"/>
                  </a:cxn>
                  <a:cxn ang="0">
                    <a:pos x="132" y="217"/>
                  </a:cxn>
                  <a:cxn ang="0">
                    <a:pos x="118" y="194"/>
                  </a:cxn>
                  <a:cxn ang="0">
                    <a:pos x="122" y="172"/>
                  </a:cxn>
                  <a:cxn ang="0">
                    <a:pos x="143" y="157"/>
                  </a:cxn>
                  <a:cxn ang="0">
                    <a:pos x="137" y="137"/>
                  </a:cxn>
                  <a:cxn ang="0">
                    <a:pos x="143" y="115"/>
                  </a:cxn>
                  <a:cxn ang="0">
                    <a:pos x="146" y="87"/>
                  </a:cxn>
                  <a:cxn ang="0">
                    <a:pos x="169" y="55"/>
                  </a:cxn>
                  <a:cxn ang="0">
                    <a:pos x="177" y="33"/>
                  </a:cxn>
                  <a:cxn ang="0">
                    <a:pos x="163" y="15"/>
                  </a:cxn>
                  <a:cxn ang="0">
                    <a:pos x="131" y="11"/>
                  </a:cxn>
                  <a:cxn ang="0">
                    <a:pos x="94" y="15"/>
                  </a:cxn>
                  <a:cxn ang="0">
                    <a:pos x="73" y="12"/>
                  </a:cxn>
                  <a:cxn ang="0">
                    <a:pos x="59" y="2"/>
                  </a:cxn>
                  <a:cxn ang="0">
                    <a:pos x="35" y="18"/>
                  </a:cxn>
                  <a:cxn ang="0">
                    <a:pos x="45" y="74"/>
                  </a:cxn>
                  <a:cxn ang="0">
                    <a:pos x="38" y="104"/>
                  </a:cxn>
                  <a:cxn ang="0">
                    <a:pos x="32" y="129"/>
                  </a:cxn>
                  <a:cxn ang="0">
                    <a:pos x="28" y="155"/>
                  </a:cxn>
                  <a:cxn ang="0">
                    <a:pos x="16" y="184"/>
                  </a:cxn>
                  <a:cxn ang="0">
                    <a:pos x="3" y="220"/>
                  </a:cxn>
                  <a:cxn ang="0">
                    <a:pos x="1" y="238"/>
                  </a:cxn>
                  <a:cxn ang="0">
                    <a:pos x="18" y="259"/>
                  </a:cxn>
                  <a:cxn ang="0">
                    <a:pos x="40" y="253"/>
                  </a:cxn>
                  <a:cxn ang="0">
                    <a:pos x="36" y="262"/>
                  </a:cxn>
                  <a:cxn ang="0">
                    <a:pos x="35" y="290"/>
                  </a:cxn>
                  <a:cxn ang="0">
                    <a:pos x="36" y="319"/>
                  </a:cxn>
                  <a:cxn ang="0">
                    <a:pos x="29" y="340"/>
                  </a:cxn>
                  <a:cxn ang="0">
                    <a:pos x="32" y="355"/>
                  </a:cxn>
                  <a:cxn ang="0">
                    <a:pos x="55" y="352"/>
                  </a:cxn>
                  <a:cxn ang="0">
                    <a:pos x="76" y="356"/>
                  </a:cxn>
                  <a:cxn ang="0">
                    <a:pos x="97" y="352"/>
                  </a:cxn>
                  <a:cxn ang="0">
                    <a:pos x="113" y="345"/>
                  </a:cxn>
                </a:cxnLst>
                <a:rect l="0" t="0" r="r" b="b"/>
                <a:pathLst>
                  <a:path w="177" h="356">
                    <a:moveTo>
                      <a:pt x="113" y="345"/>
                    </a:moveTo>
                    <a:lnTo>
                      <a:pt x="109" y="328"/>
                    </a:lnTo>
                    <a:lnTo>
                      <a:pt x="108" y="317"/>
                    </a:lnTo>
                    <a:lnTo>
                      <a:pt x="115" y="307"/>
                    </a:lnTo>
                    <a:lnTo>
                      <a:pt x="130" y="296"/>
                    </a:lnTo>
                    <a:lnTo>
                      <a:pt x="136" y="287"/>
                    </a:lnTo>
                    <a:lnTo>
                      <a:pt x="134" y="275"/>
                    </a:lnTo>
                    <a:lnTo>
                      <a:pt x="124" y="265"/>
                    </a:lnTo>
                    <a:lnTo>
                      <a:pt x="120" y="253"/>
                    </a:lnTo>
                    <a:lnTo>
                      <a:pt x="121" y="238"/>
                    </a:lnTo>
                    <a:lnTo>
                      <a:pt x="129" y="226"/>
                    </a:lnTo>
                    <a:lnTo>
                      <a:pt x="132" y="217"/>
                    </a:lnTo>
                    <a:lnTo>
                      <a:pt x="130" y="212"/>
                    </a:lnTo>
                    <a:lnTo>
                      <a:pt x="118" y="194"/>
                    </a:lnTo>
                    <a:lnTo>
                      <a:pt x="114" y="178"/>
                    </a:lnTo>
                    <a:lnTo>
                      <a:pt x="122" y="172"/>
                    </a:lnTo>
                    <a:lnTo>
                      <a:pt x="134" y="168"/>
                    </a:lnTo>
                    <a:lnTo>
                      <a:pt x="143" y="157"/>
                    </a:lnTo>
                    <a:lnTo>
                      <a:pt x="145" y="147"/>
                    </a:lnTo>
                    <a:lnTo>
                      <a:pt x="137" y="137"/>
                    </a:lnTo>
                    <a:lnTo>
                      <a:pt x="137" y="130"/>
                    </a:lnTo>
                    <a:lnTo>
                      <a:pt x="143" y="115"/>
                    </a:lnTo>
                    <a:lnTo>
                      <a:pt x="146" y="101"/>
                    </a:lnTo>
                    <a:lnTo>
                      <a:pt x="146" y="87"/>
                    </a:lnTo>
                    <a:lnTo>
                      <a:pt x="147" y="77"/>
                    </a:lnTo>
                    <a:lnTo>
                      <a:pt x="169" y="55"/>
                    </a:lnTo>
                    <a:lnTo>
                      <a:pt x="177" y="42"/>
                    </a:lnTo>
                    <a:lnTo>
                      <a:pt x="177" y="33"/>
                    </a:lnTo>
                    <a:lnTo>
                      <a:pt x="169" y="24"/>
                    </a:lnTo>
                    <a:lnTo>
                      <a:pt x="163" y="15"/>
                    </a:lnTo>
                    <a:lnTo>
                      <a:pt x="148" y="11"/>
                    </a:lnTo>
                    <a:lnTo>
                      <a:pt x="131" y="11"/>
                    </a:lnTo>
                    <a:lnTo>
                      <a:pt x="118" y="17"/>
                    </a:lnTo>
                    <a:lnTo>
                      <a:pt x="94" y="15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72" y="0"/>
                    </a:lnTo>
                    <a:lnTo>
                      <a:pt x="59" y="2"/>
                    </a:lnTo>
                    <a:lnTo>
                      <a:pt x="44" y="8"/>
                    </a:lnTo>
                    <a:lnTo>
                      <a:pt x="35" y="18"/>
                    </a:lnTo>
                    <a:lnTo>
                      <a:pt x="44" y="63"/>
                    </a:lnTo>
                    <a:lnTo>
                      <a:pt x="45" y="74"/>
                    </a:lnTo>
                    <a:lnTo>
                      <a:pt x="41" y="81"/>
                    </a:lnTo>
                    <a:lnTo>
                      <a:pt x="38" y="104"/>
                    </a:lnTo>
                    <a:lnTo>
                      <a:pt x="35" y="113"/>
                    </a:lnTo>
                    <a:lnTo>
                      <a:pt x="32" y="129"/>
                    </a:lnTo>
                    <a:lnTo>
                      <a:pt x="30" y="144"/>
                    </a:lnTo>
                    <a:lnTo>
                      <a:pt x="28" y="155"/>
                    </a:lnTo>
                    <a:lnTo>
                      <a:pt x="22" y="173"/>
                    </a:lnTo>
                    <a:lnTo>
                      <a:pt x="16" y="184"/>
                    </a:lnTo>
                    <a:lnTo>
                      <a:pt x="3" y="203"/>
                    </a:lnTo>
                    <a:lnTo>
                      <a:pt x="3" y="220"/>
                    </a:lnTo>
                    <a:lnTo>
                      <a:pt x="0" y="235"/>
                    </a:lnTo>
                    <a:lnTo>
                      <a:pt x="1" y="238"/>
                    </a:lnTo>
                    <a:lnTo>
                      <a:pt x="8" y="243"/>
                    </a:lnTo>
                    <a:lnTo>
                      <a:pt x="18" y="259"/>
                    </a:lnTo>
                    <a:lnTo>
                      <a:pt x="25" y="255"/>
                    </a:lnTo>
                    <a:lnTo>
                      <a:pt x="40" y="253"/>
                    </a:lnTo>
                    <a:lnTo>
                      <a:pt x="39" y="258"/>
                    </a:lnTo>
                    <a:lnTo>
                      <a:pt x="36" y="262"/>
                    </a:lnTo>
                    <a:lnTo>
                      <a:pt x="38" y="277"/>
                    </a:lnTo>
                    <a:lnTo>
                      <a:pt x="35" y="290"/>
                    </a:lnTo>
                    <a:lnTo>
                      <a:pt x="36" y="296"/>
                    </a:lnTo>
                    <a:lnTo>
                      <a:pt x="36" y="319"/>
                    </a:lnTo>
                    <a:lnTo>
                      <a:pt x="35" y="328"/>
                    </a:lnTo>
                    <a:lnTo>
                      <a:pt x="29" y="340"/>
                    </a:lnTo>
                    <a:lnTo>
                      <a:pt x="29" y="351"/>
                    </a:lnTo>
                    <a:lnTo>
                      <a:pt x="32" y="355"/>
                    </a:lnTo>
                    <a:lnTo>
                      <a:pt x="43" y="352"/>
                    </a:lnTo>
                    <a:lnTo>
                      <a:pt x="55" y="352"/>
                    </a:lnTo>
                    <a:lnTo>
                      <a:pt x="67" y="352"/>
                    </a:lnTo>
                    <a:lnTo>
                      <a:pt x="76" y="356"/>
                    </a:lnTo>
                    <a:lnTo>
                      <a:pt x="87" y="356"/>
                    </a:lnTo>
                    <a:lnTo>
                      <a:pt x="97" y="352"/>
                    </a:lnTo>
                    <a:lnTo>
                      <a:pt x="104" y="348"/>
                    </a:lnTo>
                    <a:lnTo>
                      <a:pt x="113" y="34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204"/>
              <p:cNvSpPr>
                <a:spLocks noChangeAspect="1"/>
              </p:cNvSpPr>
              <p:nvPr/>
            </p:nvSpPr>
            <p:spPr bwMode="gray">
              <a:xfrm>
                <a:off x="4863306" y="2549872"/>
                <a:ext cx="155575" cy="207963"/>
              </a:xfrm>
              <a:custGeom>
                <a:avLst/>
                <a:gdLst/>
                <a:ahLst/>
                <a:cxnLst>
                  <a:cxn ang="0">
                    <a:pos x="271" y="68"/>
                  </a:cxn>
                  <a:cxn ang="0">
                    <a:pos x="255" y="55"/>
                  </a:cxn>
                  <a:cxn ang="0">
                    <a:pos x="228" y="50"/>
                  </a:cxn>
                  <a:cxn ang="0">
                    <a:pos x="211" y="39"/>
                  </a:cxn>
                  <a:cxn ang="0">
                    <a:pos x="196" y="6"/>
                  </a:cxn>
                  <a:cxn ang="0">
                    <a:pos x="158" y="0"/>
                  </a:cxn>
                  <a:cxn ang="0">
                    <a:pos x="164" y="31"/>
                  </a:cxn>
                  <a:cxn ang="0">
                    <a:pos x="148" y="55"/>
                  </a:cxn>
                  <a:cxn ang="0">
                    <a:pos x="161" y="71"/>
                  </a:cxn>
                  <a:cxn ang="0">
                    <a:pos x="159" y="87"/>
                  </a:cxn>
                  <a:cxn ang="0">
                    <a:pos x="145" y="106"/>
                  </a:cxn>
                  <a:cxn ang="0">
                    <a:pos x="142" y="142"/>
                  </a:cxn>
                  <a:cxn ang="0">
                    <a:pos x="123" y="137"/>
                  </a:cxn>
                  <a:cxn ang="0">
                    <a:pos x="72" y="117"/>
                  </a:cxn>
                  <a:cxn ang="0">
                    <a:pos x="62" y="140"/>
                  </a:cxn>
                  <a:cxn ang="0">
                    <a:pos x="86" y="160"/>
                  </a:cxn>
                  <a:cxn ang="0">
                    <a:pos x="54" y="200"/>
                  </a:cxn>
                  <a:cxn ang="0">
                    <a:pos x="57" y="239"/>
                  </a:cxn>
                  <a:cxn ang="0">
                    <a:pos x="34" y="278"/>
                  </a:cxn>
                  <a:cxn ang="0">
                    <a:pos x="2" y="283"/>
                  </a:cxn>
                  <a:cxn ang="0">
                    <a:pos x="6" y="339"/>
                  </a:cxn>
                  <a:cxn ang="0">
                    <a:pos x="5" y="377"/>
                  </a:cxn>
                  <a:cxn ang="0">
                    <a:pos x="17" y="410"/>
                  </a:cxn>
                  <a:cxn ang="0">
                    <a:pos x="12" y="445"/>
                  </a:cxn>
                  <a:cxn ang="0">
                    <a:pos x="17" y="479"/>
                  </a:cxn>
                  <a:cxn ang="0">
                    <a:pos x="61" y="508"/>
                  </a:cxn>
                  <a:cxn ang="0">
                    <a:pos x="96" y="561"/>
                  </a:cxn>
                  <a:cxn ang="0">
                    <a:pos x="86" y="636"/>
                  </a:cxn>
                  <a:cxn ang="0">
                    <a:pos x="156" y="635"/>
                  </a:cxn>
                  <a:cxn ang="0">
                    <a:pos x="212" y="644"/>
                  </a:cxn>
                  <a:cxn ang="0">
                    <a:pos x="242" y="657"/>
                  </a:cxn>
                  <a:cxn ang="0">
                    <a:pos x="276" y="652"/>
                  </a:cxn>
                  <a:cxn ang="0">
                    <a:pos x="346" y="631"/>
                  </a:cxn>
                  <a:cxn ang="0">
                    <a:pos x="384" y="638"/>
                  </a:cxn>
                  <a:cxn ang="0">
                    <a:pos x="381" y="587"/>
                  </a:cxn>
                  <a:cxn ang="0">
                    <a:pos x="427" y="552"/>
                  </a:cxn>
                  <a:cxn ang="0">
                    <a:pos x="389" y="506"/>
                  </a:cxn>
                  <a:cxn ang="0">
                    <a:pos x="349" y="440"/>
                  </a:cxn>
                  <a:cxn ang="0">
                    <a:pos x="329" y="411"/>
                  </a:cxn>
                  <a:cxn ang="0">
                    <a:pos x="368" y="405"/>
                  </a:cxn>
                  <a:cxn ang="0">
                    <a:pos x="447" y="366"/>
                  </a:cxn>
                  <a:cxn ang="0">
                    <a:pos x="474" y="367"/>
                  </a:cxn>
                  <a:cxn ang="0">
                    <a:pos x="490" y="320"/>
                  </a:cxn>
                  <a:cxn ang="0">
                    <a:pos x="470" y="262"/>
                  </a:cxn>
                  <a:cxn ang="0">
                    <a:pos x="463" y="205"/>
                  </a:cxn>
                  <a:cxn ang="0">
                    <a:pos x="458" y="162"/>
                  </a:cxn>
                  <a:cxn ang="0">
                    <a:pos x="448" y="106"/>
                  </a:cxn>
                  <a:cxn ang="0">
                    <a:pos x="405" y="73"/>
                  </a:cxn>
                  <a:cxn ang="0">
                    <a:pos x="387" y="55"/>
                  </a:cxn>
                  <a:cxn ang="0">
                    <a:pos x="351" y="60"/>
                  </a:cxn>
                  <a:cxn ang="0">
                    <a:pos x="361" y="41"/>
                  </a:cxn>
                  <a:cxn ang="0">
                    <a:pos x="330" y="72"/>
                  </a:cxn>
                  <a:cxn ang="0">
                    <a:pos x="299" y="88"/>
                  </a:cxn>
                  <a:cxn ang="0">
                    <a:pos x="261" y="88"/>
                  </a:cxn>
                </a:cxnLst>
                <a:rect l="0" t="0" r="r" b="b"/>
                <a:pathLst>
                  <a:path w="490" h="659">
                    <a:moveTo>
                      <a:pt x="261" y="88"/>
                    </a:moveTo>
                    <a:lnTo>
                      <a:pt x="260" y="83"/>
                    </a:lnTo>
                    <a:lnTo>
                      <a:pt x="264" y="73"/>
                    </a:lnTo>
                    <a:lnTo>
                      <a:pt x="271" y="68"/>
                    </a:lnTo>
                    <a:lnTo>
                      <a:pt x="276" y="62"/>
                    </a:lnTo>
                    <a:lnTo>
                      <a:pt x="276" y="52"/>
                    </a:lnTo>
                    <a:lnTo>
                      <a:pt x="272" y="49"/>
                    </a:lnTo>
                    <a:lnTo>
                      <a:pt x="255" y="55"/>
                    </a:lnTo>
                    <a:lnTo>
                      <a:pt x="249" y="55"/>
                    </a:lnTo>
                    <a:lnTo>
                      <a:pt x="244" y="49"/>
                    </a:lnTo>
                    <a:lnTo>
                      <a:pt x="233" y="44"/>
                    </a:lnTo>
                    <a:lnTo>
                      <a:pt x="228" y="50"/>
                    </a:lnTo>
                    <a:lnTo>
                      <a:pt x="223" y="50"/>
                    </a:lnTo>
                    <a:lnTo>
                      <a:pt x="222" y="42"/>
                    </a:lnTo>
                    <a:lnTo>
                      <a:pt x="215" y="42"/>
                    </a:lnTo>
                    <a:lnTo>
                      <a:pt x="211" y="39"/>
                    </a:lnTo>
                    <a:lnTo>
                      <a:pt x="217" y="31"/>
                    </a:lnTo>
                    <a:lnTo>
                      <a:pt x="217" y="22"/>
                    </a:lnTo>
                    <a:lnTo>
                      <a:pt x="212" y="11"/>
                    </a:lnTo>
                    <a:lnTo>
                      <a:pt x="196" y="6"/>
                    </a:lnTo>
                    <a:lnTo>
                      <a:pt x="189" y="7"/>
                    </a:lnTo>
                    <a:lnTo>
                      <a:pt x="190" y="2"/>
                    </a:lnTo>
                    <a:lnTo>
                      <a:pt x="182" y="6"/>
                    </a:lnTo>
                    <a:lnTo>
                      <a:pt x="158" y="0"/>
                    </a:lnTo>
                    <a:lnTo>
                      <a:pt x="150" y="1"/>
                    </a:lnTo>
                    <a:lnTo>
                      <a:pt x="150" y="11"/>
                    </a:lnTo>
                    <a:lnTo>
                      <a:pt x="158" y="25"/>
                    </a:lnTo>
                    <a:lnTo>
                      <a:pt x="164" y="31"/>
                    </a:lnTo>
                    <a:lnTo>
                      <a:pt x="167" y="38"/>
                    </a:lnTo>
                    <a:lnTo>
                      <a:pt x="153" y="46"/>
                    </a:lnTo>
                    <a:lnTo>
                      <a:pt x="152" y="50"/>
                    </a:lnTo>
                    <a:lnTo>
                      <a:pt x="148" y="55"/>
                    </a:lnTo>
                    <a:lnTo>
                      <a:pt x="155" y="55"/>
                    </a:lnTo>
                    <a:lnTo>
                      <a:pt x="159" y="58"/>
                    </a:lnTo>
                    <a:lnTo>
                      <a:pt x="157" y="65"/>
                    </a:lnTo>
                    <a:lnTo>
                      <a:pt x="161" y="71"/>
                    </a:lnTo>
                    <a:lnTo>
                      <a:pt x="166" y="74"/>
                    </a:lnTo>
                    <a:lnTo>
                      <a:pt x="164" y="78"/>
                    </a:lnTo>
                    <a:lnTo>
                      <a:pt x="159" y="79"/>
                    </a:lnTo>
                    <a:lnTo>
                      <a:pt x="159" y="87"/>
                    </a:lnTo>
                    <a:lnTo>
                      <a:pt x="172" y="97"/>
                    </a:lnTo>
                    <a:lnTo>
                      <a:pt x="170" y="99"/>
                    </a:lnTo>
                    <a:lnTo>
                      <a:pt x="148" y="99"/>
                    </a:lnTo>
                    <a:lnTo>
                      <a:pt x="145" y="106"/>
                    </a:lnTo>
                    <a:lnTo>
                      <a:pt x="142" y="110"/>
                    </a:lnTo>
                    <a:lnTo>
                      <a:pt x="142" y="128"/>
                    </a:lnTo>
                    <a:lnTo>
                      <a:pt x="148" y="148"/>
                    </a:lnTo>
                    <a:lnTo>
                      <a:pt x="142" y="142"/>
                    </a:lnTo>
                    <a:lnTo>
                      <a:pt x="137" y="128"/>
                    </a:lnTo>
                    <a:lnTo>
                      <a:pt x="130" y="126"/>
                    </a:lnTo>
                    <a:lnTo>
                      <a:pt x="129" y="137"/>
                    </a:lnTo>
                    <a:lnTo>
                      <a:pt x="123" y="137"/>
                    </a:lnTo>
                    <a:lnTo>
                      <a:pt x="120" y="125"/>
                    </a:lnTo>
                    <a:lnTo>
                      <a:pt x="115" y="115"/>
                    </a:lnTo>
                    <a:lnTo>
                      <a:pt x="99" y="113"/>
                    </a:lnTo>
                    <a:lnTo>
                      <a:pt x="72" y="117"/>
                    </a:lnTo>
                    <a:lnTo>
                      <a:pt x="69" y="126"/>
                    </a:lnTo>
                    <a:lnTo>
                      <a:pt x="65" y="130"/>
                    </a:lnTo>
                    <a:lnTo>
                      <a:pt x="61" y="137"/>
                    </a:lnTo>
                    <a:lnTo>
                      <a:pt x="62" y="140"/>
                    </a:lnTo>
                    <a:lnTo>
                      <a:pt x="73" y="142"/>
                    </a:lnTo>
                    <a:lnTo>
                      <a:pt x="78" y="146"/>
                    </a:lnTo>
                    <a:lnTo>
                      <a:pt x="83" y="152"/>
                    </a:lnTo>
                    <a:lnTo>
                      <a:pt x="86" y="160"/>
                    </a:lnTo>
                    <a:lnTo>
                      <a:pt x="83" y="159"/>
                    </a:lnTo>
                    <a:lnTo>
                      <a:pt x="78" y="151"/>
                    </a:lnTo>
                    <a:lnTo>
                      <a:pt x="64" y="154"/>
                    </a:lnTo>
                    <a:lnTo>
                      <a:pt x="54" y="200"/>
                    </a:lnTo>
                    <a:lnTo>
                      <a:pt x="38" y="211"/>
                    </a:lnTo>
                    <a:lnTo>
                      <a:pt x="40" y="219"/>
                    </a:lnTo>
                    <a:lnTo>
                      <a:pt x="59" y="228"/>
                    </a:lnTo>
                    <a:lnTo>
                      <a:pt x="57" y="239"/>
                    </a:lnTo>
                    <a:lnTo>
                      <a:pt x="50" y="249"/>
                    </a:lnTo>
                    <a:lnTo>
                      <a:pt x="40" y="256"/>
                    </a:lnTo>
                    <a:lnTo>
                      <a:pt x="39" y="267"/>
                    </a:lnTo>
                    <a:lnTo>
                      <a:pt x="34" y="278"/>
                    </a:lnTo>
                    <a:lnTo>
                      <a:pt x="26" y="280"/>
                    </a:lnTo>
                    <a:lnTo>
                      <a:pt x="13" y="275"/>
                    </a:lnTo>
                    <a:lnTo>
                      <a:pt x="3" y="275"/>
                    </a:lnTo>
                    <a:lnTo>
                      <a:pt x="2" y="283"/>
                    </a:lnTo>
                    <a:lnTo>
                      <a:pt x="6" y="298"/>
                    </a:lnTo>
                    <a:lnTo>
                      <a:pt x="7" y="308"/>
                    </a:lnTo>
                    <a:lnTo>
                      <a:pt x="6" y="320"/>
                    </a:lnTo>
                    <a:lnTo>
                      <a:pt x="6" y="339"/>
                    </a:lnTo>
                    <a:lnTo>
                      <a:pt x="0" y="346"/>
                    </a:lnTo>
                    <a:lnTo>
                      <a:pt x="0" y="353"/>
                    </a:lnTo>
                    <a:lnTo>
                      <a:pt x="5" y="370"/>
                    </a:lnTo>
                    <a:lnTo>
                      <a:pt x="5" y="377"/>
                    </a:lnTo>
                    <a:lnTo>
                      <a:pt x="10" y="383"/>
                    </a:lnTo>
                    <a:lnTo>
                      <a:pt x="11" y="394"/>
                    </a:lnTo>
                    <a:lnTo>
                      <a:pt x="17" y="402"/>
                    </a:lnTo>
                    <a:lnTo>
                      <a:pt x="17" y="410"/>
                    </a:lnTo>
                    <a:lnTo>
                      <a:pt x="6" y="427"/>
                    </a:lnTo>
                    <a:lnTo>
                      <a:pt x="14" y="431"/>
                    </a:lnTo>
                    <a:lnTo>
                      <a:pt x="12" y="438"/>
                    </a:lnTo>
                    <a:lnTo>
                      <a:pt x="12" y="445"/>
                    </a:lnTo>
                    <a:lnTo>
                      <a:pt x="17" y="453"/>
                    </a:lnTo>
                    <a:lnTo>
                      <a:pt x="21" y="460"/>
                    </a:lnTo>
                    <a:lnTo>
                      <a:pt x="22" y="472"/>
                    </a:lnTo>
                    <a:lnTo>
                      <a:pt x="17" y="479"/>
                    </a:lnTo>
                    <a:lnTo>
                      <a:pt x="29" y="490"/>
                    </a:lnTo>
                    <a:lnTo>
                      <a:pt x="37" y="496"/>
                    </a:lnTo>
                    <a:lnTo>
                      <a:pt x="43" y="507"/>
                    </a:lnTo>
                    <a:lnTo>
                      <a:pt x="61" y="508"/>
                    </a:lnTo>
                    <a:lnTo>
                      <a:pt x="102" y="520"/>
                    </a:lnTo>
                    <a:lnTo>
                      <a:pt x="115" y="526"/>
                    </a:lnTo>
                    <a:lnTo>
                      <a:pt x="113" y="538"/>
                    </a:lnTo>
                    <a:lnTo>
                      <a:pt x="96" y="561"/>
                    </a:lnTo>
                    <a:lnTo>
                      <a:pt x="93" y="573"/>
                    </a:lnTo>
                    <a:lnTo>
                      <a:pt x="86" y="598"/>
                    </a:lnTo>
                    <a:lnTo>
                      <a:pt x="84" y="626"/>
                    </a:lnTo>
                    <a:lnTo>
                      <a:pt x="86" y="636"/>
                    </a:lnTo>
                    <a:lnTo>
                      <a:pt x="88" y="638"/>
                    </a:lnTo>
                    <a:lnTo>
                      <a:pt x="94" y="644"/>
                    </a:lnTo>
                    <a:lnTo>
                      <a:pt x="130" y="639"/>
                    </a:lnTo>
                    <a:lnTo>
                      <a:pt x="156" y="635"/>
                    </a:lnTo>
                    <a:lnTo>
                      <a:pt x="175" y="639"/>
                    </a:lnTo>
                    <a:lnTo>
                      <a:pt x="193" y="648"/>
                    </a:lnTo>
                    <a:lnTo>
                      <a:pt x="204" y="644"/>
                    </a:lnTo>
                    <a:lnTo>
                      <a:pt x="212" y="644"/>
                    </a:lnTo>
                    <a:lnTo>
                      <a:pt x="221" y="646"/>
                    </a:lnTo>
                    <a:lnTo>
                      <a:pt x="227" y="654"/>
                    </a:lnTo>
                    <a:lnTo>
                      <a:pt x="237" y="659"/>
                    </a:lnTo>
                    <a:lnTo>
                      <a:pt x="242" y="657"/>
                    </a:lnTo>
                    <a:lnTo>
                      <a:pt x="244" y="649"/>
                    </a:lnTo>
                    <a:lnTo>
                      <a:pt x="252" y="643"/>
                    </a:lnTo>
                    <a:lnTo>
                      <a:pt x="263" y="644"/>
                    </a:lnTo>
                    <a:lnTo>
                      <a:pt x="276" y="652"/>
                    </a:lnTo>
                    <a:lnTo>
                      <a:pt x="290" y="652"/>
                    </a:lnTo>
                    <a:lnTo>
                      <a:pt x="309" y="639"/>
                    </a:lnTo>
                    <a:lnTo>
                      <a:pt x="342" y="636"/>
                    </a:lnTo>
                    <a:lnTo>
                      <a:pt x="346" y="631"/>
                    </a:lnTo>
                    <a:lnTo>
                      <a:pt x="357" y="635"/>
                    </a:lnTo>
                    <a:lnTo>
                      <a:pt x="372" y="635"/>
                    </a:lnTo>
                    <a:lnTo>
                      <a:pt x="377" y="642"/>
                    </a:lnTo>
                    <a:lnTo>
                      <a:pt x="384" y="638"/>
                    </a:lnTo>
                    <a:lnTo>
                      <a:pt x="384" y="631"/>
                    </a:lnTo>
                    <a:lnTo>
                      <a:pt x="377" y="615"/>
                    </a:lnTo>
                    <a:lnTo>
                      <a:pt x="376" y="599"/>
                    </a:lnTo>
                    <a:lnTo>
                      <a:pt x="381" y="587"/>
                    </a:lnTo>
                    <a:lnTo>
                      <a:pt x="403" y="578"/>
                    </a:lnTo>
                    <a:lnTo>
                      <a:pt x="406" y="568"/>
                    </a:lnTo>
                    <a:lnTo>
                      <a:pt x="410" y="560"/>
                    </a:lnTo>
                    <a:lnTo>
                      <a:pt x="427" y="552"/>
                    </a:lnTo>
                    <a:lnTo>
                      <a:pt x="428" y="545"/>
                    </a:lnTo>
                    <a:lnTo>
                      <a:pt x="425" y="539"/>
                    </a:lnTo>
                    <a:lnTo>
                      <a:pt x="399" y="519"/>
                    </a:lnTo>
                    <a:lnTo>
                      <a:pt x="389" y="506"/>
                    </a:lnTo>
                    <a:lnTo>
                      <a:pt x="361" y="483"/>
                    </a:lnTo>
                    <a:lnTo>
                      <a:pt x="351" y="470"/>
                    </a:lnTo>
                    <a:lnTo>
                      <a:pt x="351" y="453"/>
                    </a:lnTo>
                    <a:lnTo>
                      <a:pt x="349" y="440"/>
                    </a:lnTo>
                    <a:lnTo>
                      <a:pt x="336" y="434"/>
                    </a:lnTo>
                    <a:lnTo>
                      <a:pt x="328" y="425"/>
                    </a:lnTo>
                    <a:lnTo>
                      <a:pt x="328" y="416"/>
                    </a:lnTo>
                    <a:lnTo>
                      <a:pt x="329" y="411"/>
                    </a:lnTo>
                    <a:lnTo>
                      <a:pt x="345" y="426"/>
                    </a:lnTo>
                    <a:lnTo>
                      <a:pt x="347" y="426"/>
                    </a:lnTo>
                    <a:lnTo>
                      <a:pt x="352" y="412"/>
                    </a:lnTo>
                    <a:lnTo>
                      <a:pt x="368" y="405"/>
                    </a:lnTo>
                    <a:lnTo>
                      <a:pt x="385" y="399"/>
                    </a:lnTo>
                    <a:lnTo>
                      <a:pt x="403" y="391"/>
                    </a:lnTo>
                    <a:lnTo>
                      <a:pt x="409" y="379"/>
                    </a:lnTo>
                    <a:lnTo>
                      <a:pt x="447" y="366"/>
                    </a:lnTo>
                    <a:lnTo>
                      <a:pt x="451" y="343"/>
                    </a:lnTo>
                    <a:lnTo>
                      <a:pt x="460" y="346"/>
                    </a:lnTo>
                    <a:lnTo>
                      <a:pt x="468" y="358"/>
                    </a:lnTo>
                    <a:lnTo>
                      <a:pt x="474" y="367"/>
                    </a:lnTo>
                    <a:lnTo>
                      <a:pt x="481" y="367"/>
                    </a:lnTo>
                    <a:lnTo>
                      <a:pt x="485" y="358"/>
                    </a:lnTo>
                    <a:lnTo>
                      <a:pt x="489" y="341"/>
                    </a:lnTo>
                    <a:lnTo>
                      <a:pt x="490" y="320"/>
                    </a:lnTo>
                    <a:lnTo>
                      <a:pt x="489" y="316"/>
                    </a:lnTo>
                    <a:lnTo>
                      <a:pt x="473" y="297"/>
                    </a:lnTo>
                    <a:lnTo>
                      <a:pt x="470" y="273"/>
                    </a:lnTo>
                    <a:lnTo>
                      <a:pt x="470" y="262"/>
                    </a:lnTo>
                    <a:lnTo>
                      <a:pt x="469" y="246"/>
                    </a:lnTo>
                    <a:lnTo>
                      <a:pt x="467" y="237"/>
                    </a:lnTo>
                    <a:lnTo>
                      <a:pt x="464" y="213"/>
                    </a:lnTo>
                    <a:lnTo>
                      <a:pt x="463" y="205"/>
                    </a:lnTo>
                    <a:lnTo>
                      <a:pt x="448" y="194"/>
                    </a:lnTo>
                    <a:lnTo>
                      <a:pt x="447" y="186"/>
                    </a:lnTo>
                    <a:lnTo>
                      <a:pt x="452" y="174"/>
                    </a:lnTo>
                    <a:lnTo>
                      <a:pt x="458" y="162"/>
                    </a:lnTo>
                    <a:lnTo>
                      <a:pt x="459" y="149"/>
                    </a:lnTo>
                    <a:lnTo>
                      <a:pt x="459" y="132"/>
                    </a:lnTo>
                    <a:lnTo>
                      <a:pt x="451" y="115"/>
                    </a:lnTo>
                    <a:lnTo>
                      <a:pt x="448" y="106"/>
                    </a:lnTo>
                    <a:lnTo>
                      <a:pt x="426" y="99"/>
                    </a:lnTo>
                    <a:lnTo>
                      <a:pt x="424" y="85"/>
                    </a:lnTo>
                    <a:lnTo>
                      <a:pt x="415" y="72"/>
                    </a:lnTo>
                    <a:lnTo>
                      <a:pt x="405" y="73"/>
                    </a:lnTo>
                    <a:lnTo>
                      <a:pt x="399" y="68"/>
                    </a:lnTo>
                    <a:lnTo>
                      <a:pt x="397" y="67"/>
                    </a:lnTo>
                    <a:lnTo>
                      <a:pt x="394" y="60"/>
                    </a:lnTo>
                    <a:lnTo>
                      <a:pt x="387" y="55"/>
                    </a:lnTo>
                    <a:lnTo>
                      <a:pt x="381" y="49"/>
                    </a:lnTo>
                    <a:lnTo>
                      <a:pt x="365" y="51"/>
                    </a:lnTo>
                    <a:lnTo>
                      <a:pt x="357" y="55"/>
                    </a:lnTo>
                    <a:lnTo>
                      <a:pt x="351" y="60"/>
                    </a:lnTo>
                    <a:lnTo>
                      <a:pt x="352" y="54"/>
                    </a:lnTo>
                    <a:lnTo>
                      <a:pt x="358" y="49"/>
                    </a:lnTo>
                    <a:lnTo>
                      <a:pt x="368" y="42"/>
                    </a:lnTo>
                    <a:lnTo>
                      <a:pt x="361" y="41"/>
                    </a:lnTo>
                    <a:lnTo>
                      <a:pt x="352" y="42"/>
                    </a:lnTo>
                    <a:lnTo>
                      <a:pt x="339" y="60"/>
                    </a:lnTo>
                    <a:lnTo>
                      <a:pt x="335" y="70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12" y="71"/>
                    </a:lnTo>
                    <a:lnTo>
                      <a:pt x="296" y="83"/>
                    </a:lnTo>
                    <a:lnTo>
                      <a:pt x="299" y="88"/>
                    </a:lnTo>
                    <a:lnTo>
                      <a:pt x="290" y="88"/>
                    </a:lnTo>
                    <a:lnTo>
                      <a:pt x="277" y="84"/>
                    </a:lnTo>
                    <a:lnTo>
                      <a:pt x="264" y="94"/>
                    </a:lnTo>
                    <a:lnTo>
                      <a:pt x="261" y="8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06" name="Group 205"/>
              <p:cNvGrpSpPr>
                <a:grpSpLocks noChangeAspect="1"/>
              </p:cNvGrpSpPr>
              <p:nvPr/>
            </p:nvGrpSpPr>
            <p:grpSpPr bwMode="gray">
              <a:xfrm>
                <a:off x="4679156" y="2659410"/>
                <a:ext cx="247650" cy="244475"/>
                <a:chOff x="2465" y="1836"/>
                <a:chExt cx="156" cy="154"/>
              </a:xfrm>
              <a:grpFill/>
            </p:grpSpPr>
            <p:sp>
              <p:nvSpPr>
                <p:cNvPr id="239" name="Freeform 190"/>
                <p:cNvSpPr>
                  <a:spLocks noChangeAspect="1"/>
                </p:cNvSpPr>
                <p:nvPr/>
              </p:nvSpPr>
              <p:spPr bwMode="gray">
                <a:xfrm>
                  <a:off x="2610" y="1966"/>
                  <a:ext cx="11" cy="2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6" y="2"/>
                    </a:cxn>
                    <a:cxn ang="0">
                      <a:pos x="47" y="32"/>
                    </a:cxn>
                    <a:cxn ang="0">
                      <a:pos x="52" y="59"/>
                    </a:cxn>
                    <a:cxn ang="0">
                      <a:pos x="51" y="70"/>
                    </a:cxn>
                    <a:cxn ang="0">
                      <a:pos x="47" y="79"/>
                    </a:cxn>
                    <a:cxn ang="0">
                      <a:pos x="44" y="89"/>
                    </a:cxn>
                    <a:cxn ang="0">
                      <a:pos x="41" y="103"/>
                    </a:cxn>
                    <a:cxn ang="0">
                      <a:pos x="33" y="115"/>
                    </a:cxn>
                    <a:cxn ang="0">
                      <a:pos x="33" y="121"/>
                    </a:cxn>
                    <a:cxn ang="0">
                      <a:pos x="28" y="114"/>
                    </a:cxn>
                    <a:cxn ang="0">
                      <a:pos x="22" y="113"/>
                    </a:cxn>
                    <a:cxn ang="0">
                      <a:pos x="16" y="109"/>
                    </a:cxn>
                    <a:cxn ang="0">
                      <a:pos x="14" y="103"/>
                    </a:cxn>
                    <a:cxn ang="0">
                      <a:pos x="14" y="95"/>
                    </a:cxn>
                    <a:cxn ang="0">
                      <a:pos x="8" y="93"/>
                    </a:cxn>
                    <a:cxn ang="0">
                      <a:pos x="5" y="87"/>
                    </a:cxn>
                    <a:cxn ang="0">
                      <a:pos x="4" y="65"/>
                    </a:cxn>
                    <a:cxn ang="0">
                      <a:pos x="0" y="60"/>
                    </a:cxn>
                    <a:cxn ang="0">
                      <a:pos x="0" y="44"/>
                    </a:cxn>
                    <a:cxn ang="0">
                      <a:pos x="5" y="30"/>
                    </a:cxn>
                    <a:cxn ang="0">
                      <a:pos x="10" y="32"/>
                    </a:cxn>
                    <a:cxn ang="0">
                      <a:pos x="16" y="29"/>
                    </a:cxn>
                    <a:cxn ang="0">
                      <a:pos x="27" y="22"/>
                    </a:cxn>
                    <a:cxn ang="0">
                      <a:pos x="36" y="18"/>
                    </a:cxn>
                    <a:cxn ang="0">
                      <a:pos x="38" y="14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52" h="121">
                      <a:moveTo>
                        <a:pt x="41" y="0"/>
                      </a:moveTo>
                      <a:lnTo>
                        <a:pt x="46" y="2"/>
                      </a:lnTo>
                      <a:lnTo>
                        <a:pt x="47" y="32"/>
                      </a:lnTo>
                      <a:lnTo>
                        <a:pt x="52" y="59"/>
                      </a:lnTo>
                      <a:lnTo>
                        <a:pt x="51" y="70"/>
                      </a:lnTo>
                      <a:lnTo>
                        <a:pt x="47" y="79"/>
                      </a:lnTo>
                      <a:lnTo>
                        <a:pt x="44" y="89"/>
                      </a:lnTo>
                      <a:lnTo>
                        <a:pt x="41" y="103"/>
                      </a:lnTo>
                      <a:lnTo>
                        <a:pt x="33" y="115"/>
                      </a:lnTo>
                      <a:lnTo>
                        <a:pt x="33" y="121"/>
                      </a:lnTo>
                      <a:lnTo>
                        <a:pt x="28" y="114"/>
                      </a:lnTo>
                      <a:lnTo>
                        <a:pt x="22" y="113"/>
                      </a:lnTo>
                      <a:lnTo>
                        <a:pt x="16" y="109"/>
                      </a:lnTo>
                      <a:lnTo>
                        <a:pt x="14" y="103"/>
                      </a:lnTo>
                      <a:lnTo>
                        <a:pt x="14" y="95"/>
                      </a:lnTo>
                      <a:lnTo>
                        <a:pt x="8" y="93"/>
                      </a:lnTo>
                      <a:lnTo>
                        <a:pt x="5" y="87"/>
                      </a:lnTo>
                      <a:lnTo>
                        <a:pt x="4" y="65"/>
                      </a:lnTo>
                      <a:lnTo>
                        <a:pt x="0" y="60"/>
                      </a:lnTo>
                      <a:lnTo>
                        <a:pt x="0" y="44"/>
                      </a:lnTo>
                      <a:lnTo>
                        <a:pt x="5" y="30"/>
                      </a:lnTo>
                      <a:lnTo>
                        <a:pt x="10" y="32"/>
                      </a:lnTo>
                      <a:lnTo>
                        <a:pt x="16" y="29"/>
                      </a:lnTo>
                      <a:lnTo>
                        <a:pt x="27" y="22"/>
                      </a:lnTo>
                      <a:lnTo>
                        <a:pt x="36" y="18"/>
                      </a:lnTo>
                      <a:lnTo>
                        <a:pt x="3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" name="Freeform 191"/>
                <p:cNvSpPr>
                  <a:spLocks noChangeAspect="1"/>
                </p:cNvSpPr>
                <p:nvPr/>
              </p:nvSpPr>
              <p:spPr bwMode="gray">
                <a:xfrm>
                  <a:off x="2465" y="1836"/>
                  <a:ext cx="139" cy="140"/>
                </a:xfrm>
                <a:custGeom>
                  <a:avLst/>
                  <a:gdLst/>
                  <a:ahLst/>
                  <a:cxnLst>
                    <a:cxn ang="0">
                      <a:pos x="349" y="36"/>
                    </a:cxn>
                    <a:cxn ang="0">
                      <a:pos x="322" y="100"/>
                    </a:cxn>
                    <a:cxn ang="0">
                      <a:pos x="284" y="138"/>
                    </a:cxn>
                    <a:cxn ang="0">
                      <a:pos x="248" y="154"/>
                    </a:cxn>
                    <a:cxn ang="0">
                      <a:pos x="191" y="133"/>
                    </a:cxn>
                    <a:cxn ang="0">
                      <a:pos x="159" y="140"/>
                    </a:cxn>
                    <a:cxn ang="0">
                      <a:pos x="177" y="202"/>
                    </a:cxn>
                    <a:cxn ang="0">
                      <a:pos x="160" y="205"/>
                    </a:cxn>
                    <a:cxn ang="0">
                      <a:pos x="93" y="194"/>
                    </a:cxn>
                    <a:cxn ang="0">
                      <a:pos x="51" y="206"/>
                    </a:cxn>
                    <a:cxn ang="0">
                      <a:pos x="0" y="235"/>
                    </a:cxn>
                    <a:cxn ang="0">
                      <a:pos x="11" y="248"/>
                    </a:cxn>
                    <a:cxn ang="0">
                      <a:pos x="10" y="263"/>
                    </a:cxn>
                    <a:cxn ang="0">
                      <a:pos x="43" y="273"/>
                    </a:cxn>
                    <a:cxn ang="0">
                      <a:pos x="103" y="294"/>
                    </a:cxn>
                    <a:cxn ang="0">
                      <a:pos x="128" y="302"/>
                    </a:cxn>
                    <a:cxn ang="0">
                      <a:pos x="148" y="328"/>
                    </a:cxn>
                    <a:cxn ang="0">
                      <a:pos x="144" y="351"/>
                    </a:cxn>
                    <a:cxn ang="0">
                      <a:pos x="188" y="397"/>
                    </a:cxn>
                    <a:cxn ang="0">
                      <a:pos x="199" y="440"/>
                    </a:cxn>
                    <a:cxn ang="0">
                      <a:pos x="220" y="475"/>
                    </a:cxn>
                    <a:cxn ang="0">
                      <a:pos x="197" y="527"/>
                    </a:cxn>
                    <a:cxn ang="0">
                      <a:pos x="197" y="547"/>
                    </a:cxn>
                    <a:cxn ang="0">
                      <a:pos x="162" y="628"/>
                    </a:cxn>
                    <a:cxn ang="0">
                      <a:pos x="222" y="666"/>
                    </a:cxn>
                    <a:cxn ang="0">
                      <a:pos x="308" y="670"/>
                    </a:cxn>
                    <a:cxn ang="0">
                      <a:pos x="361" y="698"/>
                    </a:cxn>
                    <a:cxn ang="0">
                      <a:pos x="431" y="697"/>
                    </a:cxn>
                    <a:cxn ang="0">
                      <a:pos x="452" y="629"/>
                    </a:cxn>
                    <a:cxn ang="0">
                      <a:pos x="487" y="615"/>
                    </a:cxn>
                    <a:cxn ang="0">
                      <a:pos x="525" y="625"/>
                    </a:cxn>
                    <a:cxn ang="0">
                      <a:pos x="552" y="628"/>
                    </a:cxn>
                    <a:cxn ang="0">
                      <a:pos x="593" y="645"/>
                    </a:cxn>
                    <a:cxn ang="0">
                      <a:pos x="640" y="608"/>
                    </a:cxn>
                    <a:cxn ang="0">
                      <a:pos x="667" y="585"/>
                    </a:cxn>
                    <a:cxn ang="0">
                      <a:pos x="635" y="550"/>
                    </a:cxn>
                    <a:cxn ang="0">
                      <a:pos x="624" y="509"/>
                    </a:cxn>
                    <a:cxn ang="0">
                      <a:pos x="640" y="477"/>
                    </a:cxn>
                    <a:cxn ang="0">
                      <a:pos x="636" y="430"/>
                    </a:cxn>
                    <a:cxn ang="0">
                      <a:pos x="620" y="388"/>
                    </a:cxn>
                    <a:cxn ang="0">
                      <a:pos x="584" y="385"/>
                    </a:cxn>
                    <a:cxn ang="0">
                      <a:pos x="603" y="355"/>
                    </a:cxn>
                    <a:cxn ang="0">
                      <a:pos x="635" y="299"/>
                    </a:cxn>
                    <a:cxn ang="0">
                      <a:pos x="663" y="279"/>
                    </a:cxn>
                    <a:cxn ang="0">
                      <a:pos x="694" y="179"/>
                    </a:cxn>
                    <a:cxn ang="0">
                      <a:pos x="608" y="143"/>
                    </a:cxn>
                    <a:cxn ang="0">
                      <a:pos x="548" y="127"/>
                    </a:cxn>
                    <a:cxn ang="0">
                      <a:pos x="526" y="82"/>
                    </a:cxn>
                    <a:cxn ang="0">
                      <a:pos x="489" y="93"/>
                    </a:cxn>
                    <a:cxn ang="0">
                      <a:pos x="452" y="52"/>
                    </a:cxn>
                    <a:cxn ang="0">
                      <a:pos x="408" y="16"/>
                    </a:cxn>
                  </a:cxnLst>
                  <a:rect l="0" t="0" r="r" b="b"/>
                  <a:pathLst>
                    <a:path w="694" h="700">
                      <a:moveTo>
                        <a:pt x="408" y="0"/>
                      </a:moveTo>
                      <a:lnTo>
                        <a:pt x="403" y="4"/>
                      </a:lnTo>
                      <a:lnTo>
                        <a:pt x="381" y="7"/>
                      </a:lnTo>
                      <a:lnTo>
                        <a:pt x="355" y="17"/>
                      </a:lnTo>
                      <a:lnTo>
                        <a:pt x="349" y="36"/>
                      </a:lnTo>
                      <a:lnTo>
                        <a:pt x="345" y="66"/>
                      </a:lnTo>
                      <a:lnTo>
                        <a:pt x="349" y="70"/>
                      </a:lnTo>
                      <a:lnTo>
                        <a:pt x="348" y="76"/>
                      </a:lnTo>
                      <a:lnTo>
                        <a:pt x="336" y="90"/>
                      </a:lnTo>
                      <a:lnTo>
                        <a:pt x="322" y="100"/>
                      </a:lnTo>
                      <a:lnTo>
                        <a:pt x="290" y="109"/>
                      </a:lnTo>
                      <a:lnTo>
                        <a:pt x="275" y="119"/>
                      </a:lnTo>
                      <a:lnTo>
                        <a:pt x="268" y="132"/>
                      </a:lnTo>
                      <a:lnTo>
                        <a:pt x="269" y="138"/>
                      </a:lnTo>
                      <a:lnTo>
                        <a:pt x="284" y="138"/>
                      </a:lnTo>
                      <a:lnTo>
                        <a:pt x="289" y="139"/>
                      </a:lnTo>
                      <a:lnTo>
                        <a:pt x="288" y="143"/>
                      </a:lnTo>
                      <a:lnTo>
                        <a:pt x="267" y="145"/>
                      </a:lnTo>
                      <a:lnTo>
                        <a:pt x="257" y="152"/>
                      </a:lnTo>
                      <a:lnTo>
                        <a:pt x="248" y="154"/>
                      </a:lnTo>
                      <a:lnTo>
                        <a:pt x="237" y="154"/>
                      </a:lnTo>
                      <a:lnTo>
                        <a:pt x="224" y="150"/>
                      </a:lnTo>
                      <a:lnTo>
                        <a:pt x="208" y="148"/>
                      </a:lnTo>
                      <a:lnTo>
                        <a:pt x="203" y="149"/>
                      </a:lnTo>
                      <a:lnTo>
                        <a:pt x="191" y="133"/>
                      </a:lnTo>
                      <a:lnTo>
                        <a:pt x="192" y="124"/>
                      </a:lnTo>
                      <a:lnTo>
                        <a:pt x="188" y="122"/>
                      </a:lnTo>
                      <a:lnTo>
                        <a:pt x="167" y="123"/>
                      </a:lnTo>
                      <a:lnTo>
                        <a:pt x="157" y="120"/>
                      </a:lnTo>
                      <a:lnTo>
                        <a:pt x="159" y="140"/>
                      </a:lnTo>
                      <a:lnTo>
                        <a:pt x="162" y="149"/>
                      </a:lnTo>
                      <a:lnTo>
                        <a:pt x="168" y="154"/>
                      </a:lnTo>
                      <a:lnTo>
                        <a:pt x="175" y="177"/>
                      </a:lnTo>
                      <a:lnTo>
                        <a:pt x="175" y="189"/>
                      </a:lnTo>
                      <a:lnTo>
                        <a:pt x="177" y="202"/>
                      </a:lnTo>
                      <a:lnTo>
                        <a:pt x="183" y="206"/>
                      </a:lnTo>
                      <a:lnTo>
                        <a:pt x="179" y="210"/>
                      </a:lnTo>
                      <a:lnTo>
                        <a:pt x="168" y="211"/>
                      </a:lnTo>
                      <a:lnTo>
                        <a:pt x="165" y="208"/>
                      </a:lnTo>
                      <a:lnTo>
                        <a:pt x="160" y="205"/>
                      </a:lnTo>
                      <a:lnTo>
                        <a:pt x="152" y="208"/>
                      </a:lnTo>
                      <a:lnTo>
                        <a:pt x="145" y="210"/>
                      </a:lnTo>
                      <a:lnTo>
                        <a:pt x="136" y="209"/>
                      </a:lnTo>
                      <a:lnTo>
                        <a:pt x="118" y="215"/>
                      </a:lnTo>
                      <a:lnTo>
                        <a:pt x="93" y="194"/>
                      </a:lnTo>
                      <a:lnTo>
                        <a:pt x="76" y="195"/>
                      </a:lnTo>
                      <a:lnTo>
                        <a:pt x="71" y="193"/>
                      </a:lnTo>
                      <a:lnTo>
                        <a:pt x="66" y="197"/>
                      </a:lnTo>
                      <a:lnTo>
                        <a:pt x="65" y="202"/>
                      </a:lnTo>
                      <a:lnTo>
                        <a:pt x="51" y="206"/>
                      </a:lnTo>
                      <a:lnTo>
                        <a:pt x="42" y="206"/>
                      </a:lnTo>
                      <a:lnTo>
                        <a:pt x="26" y="209"/>
                      </a:lnTo>
                      <a:lnTo>
                        <a:pt x="4" y="219"/>
                      </a:lnTo>
                      <a:lnTo>
                        <a:pt x="0" y="229"/>
                      </a:lnTo>
                      <a:lnTo>
                        <a:pt x="0" y="235"/>
                      </a:lnTo>
                      <a:lnTo>
                        <a:pt x="20" y="232"/>
                      </a:lnTo>
                      <a:lnTo>
                        <a:pt x="19" y="237"/>
                      </a:lnTo>
                      <a:lnTo>
                        <a:pt x="14" y="237"/>
                      </a:lnTo>
                      <a:lnTo>
                        <a:pt x="9" y="243"/>
                      </a:lnTo>
                      <a:lnTo>
                        <a:pt x="11" y="248"/>
                      </a:lnTo>
                      <a:lnTo>
                        <a:pt x="19" y="247"/>
                      </a:lnTo>
                      <a:lnTo>
                        <a:pt x="28" y="247"/>
                      </a:lnTo>
                      <a:lnTo>
                        <a:pt x="26" y="254"/>
                      </a:lnTo>
                      <a:lnTo>
                        <a:pt x="5" y="258"/>
                      </a:lnTo>
                      <a:lnTo>
                        <a:pt x="10" y="263"/>
                      </a:lnTo>
                      <a:lnTo>
                        <a:pt x="23" y="268"/>
                      </a:lnTo>
                      <a:lnTo>
                        <a:pt x="23" y="279"/>
                      </a:lnTo>
                      <a:lnTo>
                        <a:pt x="35" y="280"/>
                      </a:lnTo>
                      <a:lnTo>
                        <a:pt x="35" y="274"/>
                      </a:lnTo>
                      <a:lnTo>
                        <a:pt x="43" y="273"/>
                      </a:lnTo>
                      <a:lnTo>
                        <a:pt x="74" y="284"/>
                      </a:lnTo>
                      <a:lnTo>
                        <a:pt x="84" y="291"/>
                      </a:lnTo>
                      <a:lnTo>
                        <a:pt x="86" y="296"/>
                      </a:lnTo>
                      <a:lnTo>
                        <a:pt x="91" y="299"/>
                      </a:lnTo>
                      <a:lnTo>
                        <a:pt x="103" y="294"/>
                      </a:lnTo>
                      <a:lnTo>
                        <a:pt x="111" y="296"/>
                      </a:lnTo>
                      <a:lnTo>
                        <a:pt x="106" y="300"/>
                      </a:lnTo>
                      <a:lnTo>
                        <a:pt x="118" y="305"/>
                      </a:lnTo>
                      <a:lnTo>
                        <a:pt x="124" y="300"/>
                      </a:lnTo>
                      <a:lnTo>
                        <a:pt x="128" y="302"/>
                      </a:lnTo>
                      <a:lnTo>
                        <a:pt x="125" y="318"/>
                      </a:lnTo>
                      <a:lnTo>
                        <a:pt x="140" y="322"/>
                      </a:lnTo>
                      <a:lnTo>
                        <a:pt x="155" y="318"/>
                      </a:lnTo>
                      <a:lnTo>
                        <a:pt x="165" y="323"/>
                      </a:lnTo>
                      <a:lnTo>
                        <a:pt x="148" y="328"/>
                      </a:lnTo>
                      <a:lnTo>
                        <a:pt x="148" y="334"/>
                      </a:lnTo>
                      <a:lnTo>
                        <a:pt x="155" y="342"/>
                      </a:lnTo>
                      <a:lnTo>
                        <a:pt x="150" y="349"/>
                      </a:lnTo>
                      <a:lnTo>
                        <a:pt x="144" y="344"/>
                      </a:lnTo>
                      <a:lnTo>
                        <a:pt x="144" y="351"/>
                      </a:lnTo>
                      <a:lnTo>
                        <a:pt x="155" y="364"/>
                      </a:lnTo>
                      <a:lnTo>
                        <a:pt x="161" y="374"/>
                      </a:lnTo>
                      <a:lnTo>
                        <a:pt x="164" y="381"/>
                      </a:lnTo>
                      <a:lnTo>
                        <a:pt x="176" y="389"/>
                      </a:lnTo>
                      <a:lnTo>
                        <a:pt x="188" y="397"/>
                      </a:lnTo>
                      <a:lnTo>
                        <a:pt x="203" y="401"/>
                      </a:lnTo>
                      <a:lnTo>
                        <a:pt x="200" y="408"/>
                      </a:lnTo>
                      <a:lnTo>
                        <a:pt x="204" y="417"/>
                      </a:lnTo>
                      <a:lnTo>
                        <a:pt x="204" y="429"/>
                      </a:lnTo>
                      <a:lnTo>
                        <a:pt x="199" y="440"/>
                      </a:lnTo>
                      <a:lnTo>
                        <a:pt x="203" y="450"/>
                      </a:lnTo>
                      <a:lnTo>
                        <a:pt x="213" y="457"/>
                      </a:lnTo>
                      <a:lnTo>
                        <a:pt x="220" y="467"/>
                      </a:lnTo>
                      <a:lnTo>
                        <a:pt x="224" y="480"/>
                      </a:lnTo>
                      <a:lnTo>
                        <a:pt x="220" y="475"/>
                      </a:lnTo>
                      <a:lnTo>
                        <a:pt x="207" y="460"/>
                      </a:lnTo>
                      <a:lnTo>
                        <a:pt x="203" y="467"/>
                      </a:lnTo>
                      <a:lnTo>
                        <a:pt x="203" y="484"/>
                      </a:lnTo>
                      <a:lnTo>
                        <a:pt x="198" y="517"/>
                      </a:lnTo>
                      <a:lnTo>
                        <a:pt x="197" y="527"/>
                      </a:lnTo>
                      <a:lnTo>
                        <a:pt x="203" y="518"/>
                      </a:lnTo>
                      <a:lnTo>
                        <a:pt x="207" y="526"/>
                      </a:lnTo>
                      <a:lnTo>
                        <a:pt x="204" y="530"/>
                      </a:lnTo>
                      <a:lnTo>
                        <a:pt x="197" y="534"/>
                      </a:lnTo>
                      <a:lnTo>
                        <a:pt x="197" y="547"/>
                      </a:lnTo>
                      <a:lnTo>
                        <a:pt x="186" y="607"/>
                      </a:lnTo>
                      <a:lnTo>
                        <a:pt x="181" y="618"/>
                      </a:lnTo>
                      <a:lnTo>
                        <a:pt x="171" y="624"/>
                      </a:lnTo>
                      <a:lnTo>
                        <a:pt x="161" y="624"/>
                      </a:lnTo>
                      <a:lnTo>
                        <a:pt x="162" y="628"/>
                      </a:lnTo>
                      <a:lnTo>
                        <a:pt x="184" y="646"/>
                      </a:lnTo>
                      <a:lnTo>
                        <a:pt x="193" y="650"/>
                      </a:lnTo>
                      <a:lnTo>
                        <a:pt x="204" y="652"/>
                      </a:lnTo>
                      <a:lnTo>
                        <a:pt x="215" y="660"/>
                      </a:lnTo>
                      <a:lnTo>
                        <a:pt x="222" y="666"/>
                      </a:lnTo>
                      <a:lnTo>
                        <a:pt x="268" y="678"/>
                      </a:lnTo>
                      <a:lnTo>
                        <a:pt x="284" y="679"/>
                      </a:lnTo>
                      <a:lnTo>
                        <a:pt x="290" y="678"/>
                      </a:lnTo>
                      <a:lnTo>
                        <a:pt x="300" y="671"/>
                      </a:lnTo>
                      <a:lnTo>
                        <a:pt x="308" y="670"/>
                      </a:lnTo>
                      <a:lnTo>
                        <a:pt x="317" y="672"/>
                      </a:lnTo>
                      <a:lnTo>
                        <a:pt x="332" y="682"/>
                      </a:lnTo>
                      <a:lnTo>
                        <a:pt x="345" y="683"/>
                      </a:lnTo>
                      <a:lnTo>
                        <a:pt x="350" y="689"/>
                      </a:lnTo>
                      <a:lnTo>
                        <a:pt x="361" y="698"/>
                      </a:lnTo>
                      <a:lnTo>
                        <a:pt x="369" y="700"/>
                      </a:lnTo>
                      <a:lnTo>
                        <a:pt x="397" y="698"/>
                      </a:lnTo>
                      <a:lnTo>
                        <a:pt x="410" y="695"/>
                      </a:lnTo>
                      <a:lnTo>
                        <a:pt x="424" y="695"/>
                      </a:lnTo>
                      <a:lnTo>
                        <a:pt x="431" y="697"/>
                      </a:lnTo>
                      <a:lnTo>
                        <a:pt x="429" y="667"/>
                      </a:lnTo>
                      <a:lnTo>
                        <a:pt x="425" y="663"/>
                      </a:lnTo>
                      <a:lnTo>
                        <a:pt x="428" y="649"/>
                      </a:lnTo>
                      <a:lnTo>
                        <a:pt x="434" y="638"/>
                      </a:lnTo>
                      <a:lnTo>
                        <a:pt x="452" y="629"/>
                      </a:lnTo>
                      <a:lnTo>
                        <a:pt x="463" y="622"/>
                      </a:lnTo>
                      <a:lnTo>
                        <a:pt x="469" y="617"/>
                      </a:lnTo>
                      <a:lnTo>
                        <a:pt x="478" y="612"/>
                      </a:lnTo>
                      <a:lnTo>
                        <a:pt x="483" y="612"/>
                      </a:lnTo>
                      <a:lnTo>
                        <a:pt x="487" y="615"/>
                      </a:lnTo>
                      <a:lnTo>
                        <a:pt x="503" y="618"/>
                      </a:lnTo>
                      <a:lnTo>
                        <a:pt x="505" y="619"/>
                      </a:lnTo>
                      <a:lnTo>
                        <a:pt x="507" y="623"/>
                      </a:lnTo>
                      <a:lnTo>
                        <a:pt x="512" y="624"/>
                      </a:lnTo>
                      <a:lnTo>
                        <a:pt x="525" y="625"/>
                      </a:lnTo>
                      <a:lnTo>
                        <a:pt x="526" y="622"/>
                      </a:lnTo>
                      <a:lnTo>
                        <a:pt x="536" y="623"/>
                      </a:lnTo>
                      <a:lnTo>
                        <a:pt x="538" y="625"/>
                      </a:lnTo>
                      <a:lnTo>
                        <a:pt x="546" y="625"/>
                      </a:lnTo>
                      <a:lnTo>
                        <a:pt x="552" y="628"/>
                      </a:lnTo>
                      <a:lnTo>
                        <a:pt x="553" y="633"/>
                      </a:lnTo>
                      <a:lnTo>
                        <a:pt x="557" y="634"/>
                      </a:lnTo>
                      <a:lnTo>
                        <a:pt x="569" y="635"/>
                      </a:lnTo>
                      <a:lnTo>
                        <a:pt x="578" y="644"/>
                      </a:lnTo>
                      <a:lnTo>
                        <a:pt x="593" y="645"/>
                      </a:lnTo>
                      <a:lnTo>
                        <a:pt x="617" y="634"/>
                      </a:lnTo>
                      <a:lnTo>
                        <a:pt x="619" y="631"/>
                      </a:lnTo>
                      <a:lnTo>
                        <a:pt x="620" y="625"/>
                      </a:lnTo>
                      <a:lnTo>
                        <a:pt x="629" y="619"/>
                      </a:lnTo>
                      <a:lnTo>
                        <a:pt x="640" y="608"/>
                      </a:lnTo>
                      <a:lnTo>
                        <a:pt x="646" y="604"/>
                      </a:lnTo>
                      <a:lnTo>
                        <a:pt x="648" y="600"/>
                      </a:lnTo>
                      <a:lnTo>
                        <a:pt x="667" y="590"/>
                      </a:lnTo>
                      <a:lnTo>
                        <a:pt x="668" y="588"/>
                      </a:lnTo>
                      <a:lnTo>
                        <a:pt x="667" y="585"/>
                      </a:lnTo>
                      <a:lnTo>
                        <a:pt x="670" y="579"/>
                      </a:lnTo>
                      <a:lnTo>
                        <a:pt x="670" y="570"/>
                      </a:lnTo>
                      <a:lnTo>
                        <a:pt x="666" y="561"/>
                      </a:lnTo>
                      <a:lnTo>
                        <a:pt x="641" y="559"/>
                      </a:lnTo>
                      <a:lnTo>
                        <a:pt x="635" y="550"/>
                      </a:lnTo>
                      <a:lnTo>
                        <a:pt x="633" y="539"/>
                      </a:lnTo>
                      <a:lnTo>
                        <a:pt x="632" y="528"/>
                      </a:lnTo>
                      <a:lnTo>
                        <a:pt x="634" y="520"/>
                      </a:lnTo>
                      <a:lnTo>
                        <a:pt x="633" y="511"/>
                      </a:lnTo>
                      <a:lnTo>
                        <a:pt x="624" y="509"/>
                      </a:lnTo>
                      <a:lnTo>
                        <a:pt x="623" y="504"/>
                      </a:lnTo>
                      <a:lnTo>
                        <a:pt x="622" y="499"/>
                      </a:lnTo>
                      <a:lnTo>
                        <a:pt x="624" y="490"/>
                      </a:lnTo>
                      <a:lnTo>
                        <a:pt x="629" y="484"/>
                      </a:lnTo>
                      <a:lnTo>
                        <a:pt x="640" y="477"/>
                      </a:lnTo>
                      <a:lnTo>
                        <a:pt x="638" y="467"/>
                      </a:lnTo>
                      <a:lnTo>
                        <a:pt x="627" y="441"/>
                      </a:lnTo>
                      <a:lnTo>
                        <a:pt x="625" y="436"/>
                      </a:lnTo>
                      <a:lnTo>
                        <a:pt x="627" y="431"/>
                      </a:lnTo>
                      <a:lnTo>
                        <a:pt x="636" y="430"/>
                      </a:lnTo>
                      <a:lnTo>
                        <a:pt x="634" y="419"/>
                      </a:lnTo>
                      <a:lnTo>
                        <a:pt x="627" y="418"/>
                      </a:lnTo>
                      <a:lnTo>
                        <a:pt x="624" y="407"/>
                      </a:lnTo>
                      <a:lnTo>
                        <a:pt x="624" y="389"/>
                      </a:lnTo>
                      <a:lnTo>
                        <a:pt x="620" y="388"/>
                      </a:lnTo>
                      <a:lnTo>
                        <a:pt x="603" y="388"/>
                      </a:lnTo>
                      <a:lnTo>
                        <a:pt x="592" y="404"/>
                      </a:lnTo>
                      <a:lnTo>
                        <a:pt x="586" y="409"/>
                      </a:lnTo>
                      <a:lnTo>
                        <a:pt x="582" y="407"/>
                      </a:lnTo>
                      <a:lnTo>
                        <a:pt x="584" y="385"/>
                      </a:lnTo>
                      <a:lnTo>
                        <a:pt x="587" y="372"/>
                      </a:lnTo>
                      <a:lnTo>
                        <a:pt x="591" y="369"/>
                      </a:lnTo>
                      <a:lnTo>
                        <a:pt x="595" y="362"/>
                      </a:lnTo>
                      <a:lnTo>
                        <a:pt x="602" y="358"/>
                      </a:lnTo>
                      <a:lnTo>
                        <a:pt x="603" y="355"/>
                      </a:lnTo>
                      <a:lnTo>
                        <a:pt x="606" y="345"/>
                      </a:lnTo>
                      <a:lnTo>
                        <a:pt x="612" y="337"/>
                      </a:lnTo>
                      <a:lnTo>
                        <a:pt x="635" y="311"/>
                      </a:lnTo>
                      <a:lnTo>
                        <a:pt x="632" y="306"/>
                      </a:lnTo>
                      <a:lnTo>
                        <a:pt x="635" y="299"/>
                      </a:lnTo>
                      <a:lnTo>
                        <a:pt x="652" y="300"/>
                      </a:lnTo>
                      <a:lnTo>
                        <a:pt x="660" y="297"/>
                      </a:lnTo>
                      <a:lnTo>
                        <a:pt x="667" y="291"/>
                      </a:lnTo>
                      <a:lnTo>
                        <a:pt x="665" y="289"/>
                      </a:lnTo>
                      <a:lnTo>
                        <a:pt x="663" y="279"/>
                      </a:lnTo>
                      <a:lnTo>
                        <a:pt x="665" y="251"/>
                      </a:lnTo>
                      <a:lnTo>
                        <a:pt x="672" y="226"/>
                      </a:lnTo>
                      <a:lnTo>
                        <a:pt x="675" y="214"/>
                      </a:lnTo>
                      <a:lnTo>
                        <a:pt x="692" y="191"/>
                      </a:lnTo>
                      <a:lnTo>
                        <a:pt x="694" y="179"/>
                      </a:lnTo>
                      <a:lnTo>
                        <a:pt x="681" y="173"/>
                      </a:lnTo>
                      <a:lnTo>
                        <a:pt x="640" y="161"/>
                      </a:lnTo>
                      <a:lnTo>
                        <a:pt x="622" y="160"/>
                      </a:lnTo>
                      <a:lnTo>
                        <a:pt x="616" y="149"/>
                      </a:lnTo>
                      <a:lnTo>
                        <a:pt x="608" y="143"/>
                      </a:lnTo>
                      <a:lnTo>
                        <a:pt x="596" y="132"/>
                      </a:lnTo>
                      <a:lnTo>
                        <a:pt x="584" y="133"/>
                      </a:lnTo>
                      <a:lnTo>
                        <a:pt x="566" y="128"/>
                      </a:lnTo>
                      <a:lnTo>
                        <a:pt x="558" y="129"/>
                      </a:lnTo>
                      <a:lnTo>
                        <a:pt x="548" y="127"/>
                      </a:lnTo>
                      <a:lnTo>
                        <a:pt x="539" y="119"/>
                      </a:lnTo>
                      <a:lnTo>
                        <a:pt x="528" y="114"/>
                      </a:lnTo>
                      <a:lnTo>
                        <a:pt x="531" y="108"/>
                      </a:lnTo>
                      <a:lnTo>
                        <a:pt x="526" y="106"/>
                      </a:lnTo>
                      <a:lnTo>
                        <a:pt x="526" y="82"/>
                      </a:lnTo>
                      <a:lnTo>
                        <a:pt x="520" y="82"/>
                      </a:lnTo>
                      <a:lnTo>
                        <a:pt x="514" y="90"/>
                      </a:lnTo>
                      <a:lnTo>
                        <a:pt x="509" y="97"/>
                      </a:lnTo>
                      <a:lnTo>
                        <a:pt x="499" y="97"/>
                      </a:lnTo>
                      <a:lnTo>
                        <a:pt x="489" y="93"/>
                      </a:lnTo>
                      <a:lnTo>
                        <a:pt x="487" y="78"/>
                      </a:lnTo>
                      <a:lnTo>
                        <a:pt x="484" y="69"/>
                      </a:lnTo>
                      <a:lnTo>
                        <a:pt x="478" y="64"/>
                      </a:lnTo>
                      <a:lnTo>
                        <a:pt x="466" y="60"/>
                      </a:lnTo>
                      <a:lnTo>
                        <a:pt x="452" y="52"/>
                      </a:lnTo>
                      <a:lnTo>
                        <a:pt x="442" y="48"/>
                      </a:lnTo>
                      <a:lnTo>
                        <a:pt x="433" y="30"/>
                      </a:lnTo>
                      <a:lnTo>
                        <a:pt x="421" y="31"/>
                      </a:lnTo>
                      <a:lnTo>
                        <a:pt x="410" y="26"/>
                      </a:lnTo>
                      <a:lnTo>
                        <a:pt x="408" y="16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07" name="Group 192"/>
              <p:cNvGrpSpPr>
                <a:grpSpLocks noChangeAspect="1"/>
              </p:cNvGrpSpPr>
              <p:nvPr/>
            </p:nvGrpSpPr>
            <p:grpSpPr bwMode="gray">
              <a:xfrm>
                <a:off x="4620419" y="2430810"/>
                <a:ext cx="171450" cy="258763"/>
                <a:chOff x="2428" y="1692"/>
                <a:chExt cx="108" cy="163"/>
              </a:xfrm>
              <a:grpFill/>
            </p:grpSpPr>
            <p:sp>
              <p:nvSpPr>
                <p:cNvPr id="237" name="Freeform 193"/>
                <p:cNvSpPr>
                  <a:spLocks noChangeAspect="1"/>
                </p:cNvSpPr>
                <p:nvPr/>
              </p:nvSpPr>
              <p:spPr bwMode="gray">
                <a:xfrm>
                  <a:off x="2450" y="1692"/>
                  <a:ext cx="86" cy="163"/>
                </a:xfrm>
                <a:custGeom>
                  <a:avLst/>
                  <a:gdLst/>
                  <a:ahLst/>
                  <a:cxnLst>
                    <a:cxn ang="0">
                      <a:pos x="227" y="761"/>
                    </a:cxn>
                    <a:cxn ang="0">
                      <a:pos x="260" y="737"/>
                    </a:cxn>
                    <a:cxn ang="0">
                      <a:pos x="328" y="744"/>
                    </a:cxn>
                    <a:cxn ang="0">
                      <a:pos x="410" y="698"/>
                    </a:cxn>
                    <a:cxn ang="0">
                      <a:pos x="381" y="674"/>
                    </a:cxn>
                    <a:cxn ang="0">
                      <a:pos x="394" y="659"/>
                    </a:cxn>
                    <a:cxn ang="0">
                      <a:pos x="423" y="628"/>
                    </a:cxn>
                    <a:cxn ang="0">
                      <a:pos x="399" y="554"/>
                    </a:cxn>
                    <a:cxn ang="0">
                      <a:pos x="337" y="565"/>
                    </a:cxn>
                    <a:cxn ang="0">
                      <a:pos x="339" y="507"/>
                    </a:cxn>
                    <a:cxn ang="0">
                      <a:pos x="344" y="495"/>
                    </a:cxn>
                    <a:cxn ang="0">
                      <a:pos x="316" y="433"/>
                    </a:cxn>
                    <a:cxn ang="0">
                      <a:pos x="268" y="385"/>
                    </a:cxn>
                    <a:cxn ang="0">
                      <a:pos x="228" y="293"/>
                    </a:cxn>
                    <a:cxn ang="0">
                      <a:pos x="155" y="265"/>
                    </a:cxn>
                    <a:cxn ang="0">
                      <a:pos x="181" y="229"/>
                    </a:cxn>
                    <a:cxn ang="0">
                      <a:pos x="198" y="202"/>
                    </a:cxn>
                    <a:cxn ang="0">
                      <a:pos x="233" y="109"/>
                    </a:cxn>
                    <a:cxn ang="0">
                      <a:pos x="154" y="97"/>
                    </a:cxn>
                    <a:cxn ang="0">
                      <a:pos x="99" y="104"/>
                    </a:cxn>
                    <a:cxn ang="0">
                      <a:pos x="109" y="78"/>
                    </a:cxn>
                    <a:cxn ang="0">
                      <a:pos x="151" y="0"/>
                    </a:cxn>
                    <a:cxn ang="0">
                      <a:pos x="75" y="6"/>
                    </a:cxn>
                    <a:cxn ang="0">
                      <a:pos x="37" y="60"/>
                    </a:cxn>
                    <a:cxn ang="0">
                      <a:pos x="25" y="115"/>
                    </a:cxn>
                    <a:cxn ang="0">
                      <a:pos x="33" y="133"/>
                    </a:cxn>
                    <a:cxn ang="0">
                      <a:pos x="26" y="158"/>
                    </a:cxn>
                    <a:cxn ang="0">
                      <a:pos x="5" y="195"/>
                    </a:cxn>
                    <a:cxn ang="0">
                      <a:pos x="33" y="215"/>
                    </a:cxn>
                    <a:cxn ang="0">
                      <a:pos x="31" y="254"/>
                    </a:cxn>
                    <a:cxn ang="0">
                      <a:pos x="34" y="286"/>
                    </a:cxn>
                    <a:cxn ang="0">
                      <a:pos x="28" y="330"/>
                    </a:cxn>
                    <a:cxn ang="0">
                      <a:pos x="54" y="248"/>
                    </a:cxn>
                    <a:cxn ang="0">
                      <a:pos x="53" y="273"/>
                    </a:cxn>
                    <a:cxn ang="0">
                      <a:pos x="79" y="272"/>
                    </a:cxn>
                    <a:cxn ang="0">
                      <a:pos x="77" y="308"/>
                    </a:cxn>
                    <a:cxn ang="0">
                      <a:pos x="60" y="372"/>
                    </a:cxn>
                    <a:cxn ang="0">
                      <a:pos x="65" y="384"/>
                    </a:cxn>
                    <a:cxn ang="0">
                      <a:pos x="95" y="380"/>
                    </a:cxn>
                    <a:cxn ang="0">
                      <a:pos x="162" y="373"/>
                    </a:cxn>
                    <a:cxn ang="0">
                      <a:pos x="145" y="431"/>
                    </a:cxn>
                    <a:cxn ang="0">
                      <a:pos x="181" y="437"/>
                    </a:cxn>
                    <a:cxn ang="0">
                      <a:pos x="179" y="481"/>
                    </a:cxn>
                    <a:cxn ang="0">
                      <a:pos x="168" y="523"/>
                    </a:cxn>
                    <a:cxn ang="0">
                      <a:pos x="98" y="558"/>
                    </a:cxn>
                    <a:cxn ang="0">
                      <a:pos x="108" y="615"/>
                    </a:cxn>
                    <a:cxn ang="0">
                      <a:pos x="59" y="674"/>
                    </a:cxn>
                    <a:cxn ang="0">
                      <a:pos x="97" y="674"/>
                    </a:cxn>
                    <a:cxn ang="0">
                      <a:pos x="141" y="692"/>
                    </a:cxn>
                    <a:cxn ang="0">
                      <a:pos x="194" y="663"/>
                    </a:cxn>
                    <a:cxn ang="0">
                      <a:pos x="156" y="711"/>
                    </a:cxn>
                    <a:cxn ang="0">
                      <a:pos x="47" y="791"/>
                    </a:cxn>
                    <a:cxn ang="0">
                      <a:pos x="45" y="810"/>
                    </a:cxn>
                    <a:cxn ang="0">
                      <a:pos x="77" y="784"/>
                    </a:cxn>
                    <a:cxn ang="0">
                      <a:pos x="149" y="759"/>
                    </a:cxn>
                  </a:cxnLst>
                  <a:rect l="0" t="0" r="r" b="b"/>
                  <a:pathLst>
                    <a:path w="430" h="814">
                      <a:moveTo>
                        <a:pt x="199" y="767"/>
                      </a:moveTo>
                      <a:lnTo>
                        <a:pt x="200" y="768"/>
                      </a:lnTo>
                      <a:lnTo>
                        <a:pt x="203" y="762"/>
                      </a:lnTo>
                      <a:lnTo>
                        <a:pt x="212" y="760"/>
                      </a:lnTo>
                      <a:lnTo>
                        <a:pt x="222" y="764"/>
                      </a:lnTo>
                      <a:lnTo>
                        <a:pt x="227" y="761"/>
                      </a:lnTo>
                      <a:lnTo>
                        <a:pt x="225" y="754"/>
                      </a:lnTo>
                      <a:lnTo>
                        <a:pt x="251" y="754"/>
                      </a:lnTo>
                      <a:lnTo>
                        <a:pt x="253" y="750"/>
                      </a:lnTo>
                      <a:lnTo>
                        <a:pt x="259" y="748"/>
                      </a:lnTo>
                      <a:lnTo>
                        <a:pt x="260" y="743"/>
                      </a:lnTo>
                      <a:lnTo>
                        <a:pt x="260" y="737"/>
                      </a:lnTo>
                      <a:lnTo>
                        <a:pt x="267" y="741"/>
                      </a:lnTo>
                      <a:lnTo>
                        <a:pt x="274" y="744"/>
                      </a:lnTo>
                      <a:lnTo>
                        <a:pt x="283" y="741"/>
                      </a:lnTo>
                      <a:lnTo>
                        <a:pt x="285" y="745"/>
                      </a:lnTo>
                      <a:lnTo>
                        <a:pt x="290" y="750"/>
                      </a:lnTo>
                      <a:lnTo>
                        <a:pt x="328" y="744"/>
                      </a:lnTo>
                      <a:lnTo>
                        <a:pt x="339" y="746"/>
                      </a:lnTo>
                      <a:lnTo>
                        <a:pt x="388" y="733"/>
                      </a:lnTo>
                      <a:lnTo>
                        <a:pt x="389" y="729"/>
                      </a:lnTo>
                      <a:lnTo>
                        <a:pt x="410" y="713"/>
                      </a:lnTo>
                      <a:lnTo>
                        <a:pt x="413" y="702"/>
                      </a:lnTo>
                      <a:lnTo>
                        <a:pt x="410" y="698"/>
                      </a:lnTo>
                      <a:lnTo>
                        <a:pt x="386" y="698"/>
                      </a:lnTo>
                      <a:lnTo>
                        <a:pt x="373" y="697"/>
                      </a:lnTo>
                      <a:lnTo>
                        <a:pt x="373" y="689"/>
                      </a:lnTo>
                      <a:lnTo>
                        <a:pt x="369" y="682"/>
                      </a:lnTo>
                      <a:lnTo>
                        <a:pt x="378" y="679"/>
                      </a:lnTo>
                      <a:lnTo>
                        <a:pt x="381" y="674"/>
                      </a:lnTo>
                      <a:lnTo>
                        <a:pt x="386" y="668"/>
                      </a:lnTo>
                      <a:lnTo>
                        <a:pt x="383" y="665"/>
                      </a:lnTo>
                      <a:lnTo>
                        <a:pt x="377" y="663"/>
                      </a:lnTo>
                      <a:lnTo>
                        <a:pt x="383" y="658"/>
                      </a:lnTo>
                      <a:lnTo>
                        <a:pt x="391" y="655"/>
                      </a:lnTo>
                      <a:lnTo>
                        <a:pt x="394" y="659"/>
                      </a:lnTo>
                      <a:lnTo>
                        <a:pt x="403" y="657"/>
                      </a:lnTo>
                      <a:lnTo>
                        <a:pt x="404" y="651"/>
                      </a:lnTo>
                      <a:lnTo>
                        <a:pt x="403" y="642"/>
                      </a:lnTo>
                      <a:lnTo>
                        <a:pt x="408" y="642"/>
                      </a:lnTo>
                      <a:lnTo>
                        <a:pt x="415" y="638"/>
                      </a:lnTo>
                      <a:lnTo>
                        <a:pt x="423" y="628"/>
                      </a:lnTo>
                      <a:lnTo>
                        <a:pt x="429" y="608"/>
                      </a:lnTo>
                      <a:lnTo>
                        <a:pt x="430" y="593"/>
                      </a:lnTo>
                      <a:lnTo>
                        <a:pt x="426" y="577"/>
                      </a:lnTo>
                      <a:lnTo>
                        <a:pt x="418" y="563"/>
                      </a:lnTo>
                      <a:lnTo>
                        <a:pt x="408" y="557"/>
                      </a:lnTo>
                      <a:lnTo>
                        <a:pt x="399" y="554"/>
                      </a:lnTo>
                      <a:lnTo>
                        <a:pt x="387" y="554"/>
                      </a:lnTo>
                      <a:lnTo>
                        <a:pt x="365" y="557"/>
                      </a:lnTo>
                      <a:lnTo>
                        <a:pt x="355" y="572"/>
                      </a:lnTo>
                      <a:lnTo>
                        <a:pt x="350" y="567"/>
                      </a:lnTo>
                      <a:lnTo>
                        <a:pt x="340" y="566"/>
                      </a:lnTo>
                      <a:lnTo>
                        <a:pt x="337" y="565"/>
                      </a:lnTo>
                      <a:lnTo>
                        <a:pt x="340" y="555"/>
                      </a:lnTo>
                      <a:lnTo>
                        <a:pt x="353" y="540"/>
                      </a:lnTo>
                      <a:lnTo>
                        <a:pt x="355" y="534"/>
                      </a:lnTo>
                      <a:lnTo>
                        <a:pt x="355" y="525"/>
                      </a:lnTo>
                      <a:lnTo>
                        <a:pt x="345" y="512"/>
                      </a:lnTo>
                      <a:lnTo>
                        <a:pt x="339" y="507"/>
                      </a:lnTo>
                      <a:lnTo>
                        <a:pt x="335" y="501"/>
                      </a:lnTo>
                      <a:lnTo>
                        <a:pt x="330" y="498"/>
                      </a:lnTo>
                      <a:lnTo>
                        <a:pt x="317" y="485"/>
                      </a:lnTo>
                      <a:lnTo>
                        <a:pt x="321" y="482"/>
                      </a:lnTo>
                      <a:lnTo>
                        <a:pt x="332" y="492"/>
                      </a:lnTo>
                      <a:lnTo>
                        <a:pt x="344" y="495"/>
                      </a:lnTo>
                      <a:lnTo>
                        <a:pt x="345" y="493"/>
                      </a:lnTo>
                      <a:lnTo>
                        <a:pt x="343" y="477"/>
                      </a:lnTo>
                      <a:lnTo>
                        <a:pt x="335" y="471"/>
                      </a:lnTo>
                      <a:lnTo>
                        <a:pt x="326" y="459"/>
                      </a:lnTo>
                      <a:lnTo>
                        <a:pt x="323" y="444"/>
                      </a:lnTo>
                      <a:lnTo>
                        <a:pt x="316" y="433"/>
                      </a:lnTo>
                      <a:lnTo>
                        <a:pt x="311" y="423"/>
                      </a:lnTo>
                      <a:lnTo>
                        <a:pt x="301" y="410"/>
                      </a:lnTo>
                      <a:lnTo>
                        <a:pt x="290" y="405"/>
                      </a:lnTo>
                      <a:lnTo>
                        <a:pt x="276" y="402"/>
                      </a:lnTo>
                      <a:lnTo>
                        <a:pt x="273" y="399"/>
                      </a:lnTo>
                      <a:lnTo>
                        <a:pt x="268" y="385"/>
                      </a:lnTo>
                      <a:lnTo>
                        <a:pt x="260" y="374"/>
                      </a:lnTo>
                      <a:lnTo>
                        <a:pt x="254" y="361"/>
                      </a:lnTo>
                      <a:lnTo>
                        <a:pt x="252" y="350"/>
                      </a:lnTo>
                      <a:lnTo>
                        <a:pt x="248" y="312"/>
                      </a:lnTo>
                      <a:lnTo>
                        <a:pt x="240" y="305"/>
                      </a:lnTo>
                      <a:lnTo>
                        <a:pt x="228" y="293"/>
                      </a:lnTo>
                      <a:lnTo>
                        <a:pt x="221" y="282"/>
                      </a:lnTo>
                      <a:lnTo>
                        <a:pt x="193" y="266"/>
                      </a:lnTo>
                      <a:lnTo>
                        <a:pt x="188" y="265"/>
                      </a:lnTo>
                      <a:lnTo>
                        <a:pt x="171" y="271"/>
                      </a:lnTo>
                      <a:lnTo>
                        <a:pt x="156" y="267"/>
                      </a:lnTo>
                      <a:lnTo>
                        <a:pt x="155" y="265"/>
                      </a:lnTo>
                      <a:lnTo>
                        <a:pt x="157" y="258"/>
                      </a:lnTo>
                      <a:lnTo>
                        <a:pt x="163" y="251"/>
                      </a:lnTo>
                      <a:lnTo>
                        <a:pt x="172" y="249"/>
                      </a:lnTo>
                      <a:lnTo>
                        <a:pt x="182" y="249"/>
                      </a:lnTo>
                      <a:lnTo>
                        <a:pt x="192" y="244"/>
                      </a:lnTo>
                      <a:lnTo>
                        <a:pt x="181" y="229"/>
                      </a:lnTo>
                      <a:lnTo>
                        <a:pt x="176" y="228"/>
                      </a:lnTo>
                      <a:lnTo>
                        <a:pt x="174" y="222"/>
                      </a:lnTo>
                      <a:lnTo>
                        <a:pt x="183" y="223"/>
                      </a:lnTo>
                      <a:lnTo>
                        <a:pt x="189" y="218"/>
                      </a:lnTo>
                      <a:lnTo>
                        <a:pt x="195" y="210"/>
                      </a:lnTo>
                      <a:lnTo>
                        <a:pt x="198" y="202"/>
                      </a:lnTo>
                      <a:lnTo>
                        <a:pt x="211" y="183"/>
                      </a:lnTo>
                      <a:lnTo>
                        <a:pt x="212" y="173"/>
                      </a:lnTo>
                      <a:lnTo>
                        <a:pt x="216" y="160"/>
                      </a:lnTo>
                      <a:lnTo>
                        <a:pt x="220" y="145"/>
                      </a:lnTo>
                      <a:lnTo>
                        <a:pt x="233" y="129"/>
                      </a:lnTo>
                      <a:lnTo>
                        <a:pt x="233" y="109"/>
                      </a:lnTo>
                      <a:lnTo>
                        <a:pt x="230" y="100"/>
                      </a:lnTo>
                      <a:lnTo>
                        <a:pt x="214" y="99"/>
                      </a:lnTo>
                      <a:lnTo>
                        <a:pt x="200" y="102"/>
                      </a:lnTo>
                      <a:lnTo>
                        <a:pt x="178" y="98"/>
                      </a:lnTo>
                      <a:lnTo>
                        <a:pt x="166" y="100"/>
                      </a:lnTo>
                      <a:lnTo>
                        <a:pt x="154" y="97"/>
                      </a:lnTo>
                      <a:lnTo>
                        <a:pt x="118" y="109"/>
                      </a:lnTo>
                      <a:lnTo>
                        <a:pt x="111" y="116"/>
                      </a:lnTo>
                      <a:lnTo>
                        <a:pt x="106" y="113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99" y="104"/>
                      </a:lnTo>
                      <a:lnTo>
                        <a:pt x="99" y="99"/>
                      </a:lnTo>
                      <a:lnTo>
                        <a:pt x="114" y="95"/>
                      </a:lnTo>
                      <a:lnTo>
                        <a:pt x="124" y="86"/>
                      </a:lnTo>
                      <a:lnTo>
                        <a:pt x="107" y="84"/>
                      </a:lnTo>
                      <a:lnTo>
                        <a:pt x="108" y="77"/>
                      </a:lnTo>
                      <a:lnTo>
                        <a:pt x="109" y="78"/>
                      </a:lnTo>
                      <a:lnTo>
                        <a:pt x="119" y="66"/>
                      </a:lnTo>
                      <a:lnTo>
                        <a:pt x="139" y="54"/>
                      </a:lnTo>
                      <a:lnTo>
                        <a:pt x="147" y="39"/>
                      </a:lnTo>
                      <a:lnTo>
                        <a:pt x="161" y="30"/>
                      </a:lnTo>
                      <a:lnTo>
                        <a:pt x="163" y="4"/>
                      </a:lnTo>
                      <a:lnTo>
                        <a:pt x="151" y="0"/>
                      </a:lnTo>
                      <a:lnTo>
                        <a:pt x="138" y="4"/>
                      </a:lnTo>
                      <a:lnTo>
                        <a:pt x="124" y="8"/>
                      </a:lnTo>
                      <a:lnTo>
                        <a:pt x="112" y="8"/>
                      </a:lnTo>
                      <a:lnTo>
                        <a:pt x="96" y="12"/>
                      </a:lnTo>
                      <a:lnTo>
                        <a:pt x="95" y="11"/>
                      </a:lnTo>
                      <a:lnTo>
                        <a:pt x="75" y="6"/>
                      </a:lnTo>
                      <a:lnTo>
                        <a:pt x="64" y="9"/>
                      </a:lnTo>
                      <a:lnTo>
                        <a:pt x="54" y="27"/>
                      </a:lnTo>
                      <a:lnTo>
                        <a:pt x="54" y="41"/>
                      </a:lnTo>
                      <a:lnTo>
                        <a:pt x="42" y="43"/>
                      </a:lnTo>
                      <a:lnTo>
                        <a:pt x="43" y="57"/>
                      </a:lnTo>
                      <a:lnTo>
                        <a:pt x="37" y="60"/>
                      </a:lnTo>
                      <a:lnTo>
                        <a:pt x="39" y="65"/>
                      </a:lnTo>
                      <a:lnTo>
                        <a:pt x="47" y="73"/>
                      </a:lnTo>
                      <a:lnTo>
                        <a:pt x="20" y="88"/>
                      </a:lnTo>
                      <a:lnTo>
                        <a:pt x="20" y="109"/>
                      </a:lnTo>
                      <a:lnTo>
                        <a:pt x="27" y="113"/>
                      </a:lnTo>
                      <a:lnTo>
                        <a:pt x="25" y="115"/>
                      </a:lnTo>
                      <a:lnTo>
                        <a:pt x="18" y="114"/>
                      </a:lnTo>
                      <a:lnTo>
                        <a:pt x="16" y="115"/>
                      </a:lnTo>
                      <a:lnTo>
                        <a:pt x="16" y="130"/>
                      </a:lnTo>
                      <a:lnTo>
                        <a:pt x="22" y="131"/>
                      </a:lnTo>
                      <a:lnTo>
                        <a:pt x="34" y="129"/>
                      </a:lnTo>
                      <a:lnTo>
                        <a:pt x="33" y="133"/>
                      </a:lnTo>
                      <a:lnTo>
                        <a:pt x="27" y="136"/>
                      </a:lnTo>
                      <a:lnTo>
                        <a:pt x="33" y="138"/>
                      </a:lnTo>
                      <a:lnTo>
                        <a:pt x="28" y="147"/>
                      </a:lnTo>
                      <a:lnTo>
                        <a:pt x="27" y="151"/>
                      </a:lnTo>
                      <a:lnTo>
                        <a:pt x="28" y="157"/>
                      </a:lnTo>
                      <a:lnTo>
                        <a:pt x="26" y="158"/>
                      </a:lnTo>
                      <a:lnTo>
                        <a:pt x="22" y="163"/>
                      </a:lnTo>
                      <a:lnTo>
                        <a:pt x="22" y="167"/>
                      </a:lnTo>
                      <a:lnTo>
                        <a:pt x="18" y="170"/>
                      </a:lnTo>
                      <a:lnTo>
                        <a:pt x="16" y="178"/>
                      </a:lnTo>
                      <a:lnTo>
                        <a:pt x="16" y="192"/>
                      </a:lnTo>
                      <a:lnTo>
                        <a:pt x="5" y="195"/>
                      </a:lnTo>
                      <a:lnTo>
                        <a:pt x="0" y="197"/>
                      </a:lnTo>
                      <a:lnTo>
                        <a:pt x="0" y="201"/>
                      </a:lnTo>
                      <a:lnTo>
                        <a:pt x="10" y="202"/>
                      </a:lnTo>
                      <a:lnTo>
                        <a:pt x="11" y="211"/>
                      </a:lnTo>
                      <a:lnTo>
                        <a:pt x="23" y="222"/>
                      </a:lnTo>
                      <a:lnTo>
                        <a:pt x="33" y="215"/>
                      </a:lnTo>
                      <a:lnTo>
                        <a:pt x="43" y="206"/>
                      </a:lnTo>
                      <a:lnTo>
                        <a:pt x="44" y="205"/>
                      </a:lnTo>
                      <a:lnTo>
                        <a:pt x="45" y="206"/>
                      </a:lnTo>
                      <a:lnTo>
                        <a:pt x="45" y="212"/>
                      </a:lnTo>
                      <a:lnTo>
                        <a:pt x="33" y="243"/>
                      </a:lnTo>
                      <a:lnTo>
                        <a:pt x="31" y="254"/>
                      </a:lnTo>
                      <a:lnTo>
                        <a:pt x="31" y="259"/>
                      </a:lnTo>
                      <a:lnTo>
                        <a:pt x="28" y="264"/>
                      </a:lnTo>
                      <a:lnTo>
                        <a:pt x="26" y="275"/>
                      </a:lnTo>
                      <a:lnTo>
                        <a:pt x="26" y="283"/>
                      </a:lnTo>
                      <a:lnTo>
                        <a:pt x="32" y="282"/>
                      </a:lnTo>
                      <a:lnTo>
                        <a:pt x="34" y="286"/>
                      </a:lnTo>
                      <a:lnTo>
                        <a:pt x="33" y="292"/>
                      </a:lnTo>
                      <a:lnTo>
                        <a:pt x="25" y="307"/>
                      </a:lnTo>
                      <a:lnTo>
                        <a:pt x="20" y="331"/>
                      </a:lnTo>
                      <a:lnTo>
                        <a:pt x="20" y="334"/>
                      </a:lnTo>
                      <a:lnTo>
                        <a:pt x="26" y="334"/>
                      </a:lnTo>
                      <a:lnTo>
                        <a:pt x="28" y="330"/>
                      </a:lnTo>
                      <a:lnTo>
                        <a:pt x="32" y="318"/>
                      </a:lnTo>
                      <a:lnTo>
                        <a:pt x="43" y="291"/>
                      </a:lnTo>
                      <a:lnTo>
                        <a:pt x="42" y="277"/>
                      </a:lnTo>
                      <a:lnTo>
                        <a:pt x="39" y="270"/>
                      </a:lnTo>
                      <a:lnTo>
                        <a:pt x="38" y="266"/>
                      </a:lnTo>
                      <a:lnTo>
                        <a:pt x="54" y="248"/>
                      </a:lnTo>
                      <a:lnTo>
                        <a:pt x="54" y="254"/>
                      </a:lnTo>
                      <a:lnTo>
                        <a:pt x="47" y="271"/>
                      </a:lnTo>
                      <a:lnTo>
                        <a:pt x="47" y="282"/>
                      </a:lnTo>
                      <a:lnTo>
                        <a:pt x="49" y="278"/>
                      </a:lnTo>
                      <a:lnTo>
                        <a:pt x="52" y="277"/>
                      </a:lnTo>
                      <a:lnTo>
                        <a:pt x="53" y="273"/>
                      </a:lnTo>
                      <a:lnTo>
                        <a:pt x="55" y="271"/>
                      </a:lnTo>
                      <a:lnTo>
                        <a:pt x="61" y="276"/>
                      </a:lnTo>
                      <a:lnTo>
                        <a:pt x="64" y="275"/>
                      </a:lnTo>
                      <a:lnTo>
                        <a:pt x="64" y="261"/>
                      </a:lnTo>
                      <a:lnTo>
                        <a:pt x="72" y="266"/>
                      </a:lnTo>
                      <a:lnTo>
                        <a:pt x="79" y="272"/>
                      </a:lnTo>
                      <a:lnTo>
                        <a:pt x="74" y="273"/>
                      </a:lnTo>
                      <a:lnTo>
                        <a:pt x="71" y="278"/>
                      </a:lnTo>
                      <a:lnTo>
                        <a:pt x="69" y="283"/>
                      </a:lnTo>
                      <a:lnTo>
                        <a:pt x="68" y="298"/>
                      </a:lnTo>
                      <a:lnTo>
                        <a:pt x="71" y="303"/>
                      </a:lnTo>
                      <a:lnTo>
                        <a:pt x="77" y="308"/>
                      </a:lnTo>
                      <a:lnTo>
                        <a:pt x="79" y="319"/>
                      </a:lnTo>
                      <a:lnTo>
                        <a:pt x="74" y="328"/>
                      </a:lnTo>
                      <a:lnTo>
                        <a:pt x="69" y="341"/>
                      </a:lnTo>
                      <a:lnTo>
                        <a:pt x="61" y="355"/>
                      </a:lnTo>
                      <a:lnTo>
                        <a:pt x="59" y="363"/>
                      </a:lnTo>
                      <a:lnTo>
                        <a:pt x="60" y="372"/>
                      </a:lnTo>
                      <a:lnTo>
                        <a:pt x="54" y="367"/>
                      </a:lnTo>
                      <a:lnTo>
                        <a:pt x="52" y="372"/>
                      </a:lnTo>
                      <a:lnTo>
                        <a:pt x="59" y="395"/>
                      </a:lnTo>
                      <a:lnTo>
                        <a:pt x="64" y="399"/>
                      </a:lnTo>
                      <a:lnTo>
                        <a:pt x="66" y="398"/>
                      </a:lnTo>
                      <a:lnTo>
                        <a:pt x="65" y="384"/>
                      </a:lnTo>
                      <a:lnTo>
                        <a:pt x="66" y="380"/>
                      </a:lnTo>
                      <a:lnTo>
                        <a:pt x="70" y="379"/>
                      </a:lnTo>
                      <a:lnTo>
                        <a:pt x="87" y="391"/>
                      </a:lnTo>
                      <a:lnTo>
                        <a:pt x="92" y="394"/>
                      </a:lnTo>
                      <a:lnTo>
                        <a:pt x="95" y="388"/>
                      </a:lnTo>
                      <a:lnTo>
                        <a:pt x="95" y="380"/>
                      </a:lnTo>
                      <a:lnTo>
                        <a:pt x="119" y="383"/>
                      </a:lnTo>
                      <a:lnTo>
                        <a:pt x="135" y="374"/>
                      </a:lnTo>
                      <a:lnTo>
                        <a:pt x="136" y="372"/>
                      </a:lnTo>
                      <a:lnTo>
                        <a:pt x="144" y="368"/>
                      </a:lnTo>
                      <a:lnTo>
                        <a:pt x="165" y="371"/>
                      </a:lnTo>
                      <a:lnTo>
                        <a:pt x="162" y="373"/>
                      </a:lnTo>
                      <a:lnTo>
                        <a:pt x="158" y="373"/>
                      </a:lnTo>
                      <a:lnTo>
                        <a:pt x="150" y="380"/>
                      </a:lnTo>
                      <a:lnTo>
                        <a:pt x="138" y="406"/>
                      </a:lnTo>
                      <a:lnTo>
                        <a:pt x="135" y="413"/>
                      </a:lnTo>
                      <a:lnTo>
                        <a:pt x="138" y="421"/>
                      </a:lnTo>
                      <a:lnTo>
                        <a:pt x="145" y="431"/>
                      </a:lnTo>
                      <a:lnTo>
                        <a:pt x="149" y="438"/>
                      </a:lnTo>
                      <a:lnTo>
                        <a:pt x="150" y="439"/>
                      </a:lnTo>
                      <a:lnTo>
                        <a:pt x="151" y="437"/>
                      </a:lnTo>
                      <a:lnTo>
                        <a:pt x="158" y="449"/>
                      </a:lnTo>
                      <a:lnTo>
                        <a:pt x="172" y="444"/>
                      </a:lnTo>
                      <a:lnTo>
                        <a:pt x="181" y="437"/>
                      </a:lnTo>
                      <a:lnTo>
                        <a:pt x="184" y="438"/>
                      </a:lnTo>
                      <a:lnTo>
                        <a:pt x="181" y="444"/>
                      </a:lnTo>
                      <a:lnTo>
                        <a:pt x="179" y="461"/>
                      </a:lnTo>
                      <a:lnTo>
                        <a:pt x="174" y="468"/>
                      </a:lnTo>
                      <a:lnTo>
                        <a:pt x="169" y="479"/>
                      </a:lnTo>
                      <a:lnTo>
                        <a:pt x="179" y="481"/>
                      </a:lnTo>
                      <a:lnTo>
                        <a:pt x="174" y="490"/>
                      </a:lnTo>
                      <a:lnTo>
                        <a:pt x="168" y="506"/>
                      </a:lnTo>
                      <a:lnTo>
                        <a:pt x="172" y="509"/>
                      </a:lnTo>
                      <a:lnTo>
                        <a:pt x="177" y="513"/>
                      </a:lnTo>
                      <a:lnTo>
                        <a:pt x="173" y="514"/>
                      </a:lnTo>
                      <a:lnTo>
                        <a:pt x="168" y="523"/>
                      </a:lnTo>
                      <a:lnTo>
                        <a:pt x="128" y="522"/>
                      </a:lnTo>
                      <a:lnTo>
                        <a:pt x="115" y="529"/>
                      </a:lnTo>
                      <a:lnTo>
                        <a:pt x="102" y="540"/>
                      </a:lnTo>
                      <a:lnTo>
                        <a:pt x="79" y="565"/>
                      </a:lnTo>
                      <a:lnTo>
                        <a:pt x="84" y="568"/>
                      </a:lnTo>
                      <a:lnTo>
                        <a:pt x="98" y="558"/>
                      </a:lnTo>
                      <a:lnTo>
                        <a:pt x="109" y="556"/>
                      </a:lnTo>
                      <a:lnTo>
                        <a:pt x="111" y="565"/>
                      </a:lnTo>
                      <a:lnTo>
                        <a:pt x="112" y="585"/>
                      </a:lnTo>
                      <a:lnTo>
                        <a:pt x="113" y="589"/>
                      </a:lnTo>
                      <a:lnTo>
                        <a:pt x="119" y="593"/>
                      </a:lnTo>
                      <a:lnTo>
                        <a:pt x="108" y="615"/>
                      </a:lnTo>
                      <a:lnTo>
                        <a:pt x="79" y="636"/>
                      </a:lnTo>
                      <a:lnTo>
                        <a:pt x="48" y="652"/>
                      </a:lnTo>
                      <a:lnTo>
                        <a:pt x="50" y="654"/>
                      </a:lnTo>
                      <a:lnTo>
                        <a:pt x="52" y="660"/>
                      </a:lnTo>
                      <a:lnTo>
                        <a:pt x="56" y="671"/>
                      </a:lnTo>
                      <a:lnTo>
                        <a:pt x="59" y="674"/>
                      </a:lnTo>
                      <a:lnTo>
                        <a:pt x="65" y="675"/>
                      </a:lnTo>
                      <a:lnTo>
                        <a:pt x="72" y="671"/>
                      </a:lnTo>
                      <a:lnTo>
                        <a:pt x="82" y="663"/>
                      </a:lnTo>
                      <a:lnTo>
                        <a:pt x="91" y="659"/>
                      </a:lnTo>
                      <a:lnTo>
                        <a:pt x="95" y="660"/>
                      </a:lnTo>
                      <a:lnTo>
                        <a:pt x="97" y="674"/>
                      </a:lnTo>
                      <a:lnTo>
                        <a:pt x="101" y="678"/>
                      </a:lnTo>
                      <a:lnTo>
                        <a:pt x="113" y="678"/>
                      </a:lnTo>
                      <a:lnTo>
                        <a:pt x="120" y="671"/>
                      </a:lnTo>
                      <a:lnTo>
                        <a:pt x="123" y="670"/>
                      </a:lnTo>
                      <a:lnTo>
                        <a:pt x="127" y="673"/>
                      </a:lnTo>
                      <a:lnTo>
                        <a:pt x="141" y="692"/>
                      </a:lnTo>
                      <a:lnTo>
                        <a:pt x="147" y="694"/>
                      </a:lnTo>
                      <a:lnTo>
                        <a:pt x="156" y="694"/>
                      </a:lnTo>
                      <a:lnTo>
                        <a:pt x="162" y="689"/>
                      </a:lnTo>
                      <a:lnTo>
                        <a:pt x="166" y="682"/>
                      </a:lnTo>
                      <a:lnTo>
                        <a:pt x="179" y="675"/>
                      </a:lnTo>
                      <a:lnTo>
                        <a:pt x="194" y="663"/>
                      </a:lnTo>
                      <a:lnTo>
                        <a:pt x="195" y="670"/>
                      </a:lnTo>
                      <a:lnTo>
                        <a:pt x="190" y="678"/>
                      </a:lnTo>
                      <a:lnTo>
                        <a:pt x="174" y="697"/>
                      </a:lnTo>
                      <a:lnTo>
                        <a:pt x="172" y="705"/>
                      </a:lnTo>
                      <a:lnTo>
                        <a:pt x="168" y="708"/>
                      </a:lnTo>
                      <a:lnTo>
                        <a:pt x="156" y="711"/>
                      </a:lnTo>
                      <a:lnTo>
                        <a:pt x="124" y="711"/>
                      </a:lnTo>
                      <a:lnTo>
                        <a:pt x="109" y="713"/>
                      </a:lnTo>
                      <a:lnTo>
                        <a:pt x="104" y="724"/>
                      </a:lnTo>
                      <a:lnTo>
                        <a:pt x="95" y="730"/>
                      </a:lnTo>
                      <a:lnTo>
                        <a:pt x="88" y="745"/>
                      </a:lnTo>
                      <a:lnTo>
                        <a:pt x="47" y="791"/>
                      </a:lnTo>
                      <a:lnTo>
                        <a:pt x="31" y="800"/>
                      </a:lnTo>
                      <a:lnTo>
                        <a:pt x="28" y="809"/>
                      </a:lnTo>
                      <a:lnTo>
                        <a:pt x="28" y="813"/>
                      </a:lnTo>
                      <a:lnTo>
                        <a:pt x="31" y="807"/>
                      </a:lnTo>
                      <a:lnTo>
                        <a:pt x="34" y="804"/>
                      </a:lnTo>
                      <a:lnTo>
                        <a:pt x="45" y="810"/>
                      </a:lnTo>
                      <a:lnTo>
                        <a:pt x="50" y="809"/>
                      </a:lnTo>
                      <a:lnTo>
                        <a:pt x="54" y="814"/>
                      </a:lnTo>
                      <a:lnTo>
                        <a:pt x="58" y="809"/>
                      </a:lnTo>
                      <a:lnTo>
                        <a:pt x="60" y="800"/>
                      </a:lnTo>
                      <a:lnTo>
                        <a:pt x="71" y="796"/>
                      </a:lnTo>
                      <a:lnTo>
                        <a:pt x="77" y="784"/>
                      </a:lnTo>
                      <a:lnTo>
                        <a:pt x="107" y="783"/>
                      </a:lnTo>
                      <a:lnTo>
                        <a:pt x="127" y="791"/>
                      </a:lnTo>
                      <a:lnTo>
                        <a:pt x="134" y="791"/>
                      </a:lnTo>
                      <a:lnTo>
                        <a:pt x="141" y="782"/>
                      </a:lnTo>
                      <a:lnTo>
                        <a:pt x="145" y="760"/>
                      </a:lnTo>
                      <a:lnTo>
                        <a:pt x="149" y="759"/>
                      </a:lnTo>
                      <a:lnTo>
                        <a:pt x="156" y="759"/>
                      </a:lnTo>
                      <a:lnTo>
                        <a:pt x="166" y="754"/>
                      </a:lnTo>
                      <a:lnTo>
                        <a:pt x="182" y="750"/>
                      </a:lnTo>
                      <a:lnTo>
                        <a:pt x="199" y="76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" name="Freeform 194"/>
                <p:cNvSpPr>
                  <a:spLocks noChangeAspect="1"/>
                </p:cNvSpPr>
                <p:nvPr/>
              </p:nvSpPr>
              <p:spPr bwMode="gray">
                <a:xfrm>
                  <a:off x="2428" y="1759"/>
                  <a:ext cx="28" cy="25"/>
                </a:xfrm>
                <a:custGeom>
                  <a:avLst/>
                  <a:gdLst/>
                  <a:ahLst/>
                  <a:cxnLst>
                    <a:cxn ang="0">
                      <a:pos x="28" y="36"/>
                    </a:cxn>
                    <a:cxn ang="0">
                      <a:pos x="27" y="48"/>
                    </a:cxn>
                    <a:cxn ang="0">
                      <a:pos x="21" y="58"/>
                    </a:cxn>
                    <a:cxn ang="0">
                      <a:pos x="11" y="59"/>
                    </a:cxn>
                    <a:cxn ang="0">
                      <a:pos x="11" y="72"/>
                    </a:cxn>
                    <a:cxn ang="0">
                      <a:pos x="0" y="80"/>
                    </a:cxn>
                    <a:cxn ang="0">
                      <a:pos x="16" y="91"/>
                    </a:cxn>
                    <a:cxn ang="0">
                      <a:pos x="23" y="110"/>
                    </a:cxn>
                    <a:cxn ang="0">
                      <a:pos x="34" y="115"/>
                    </a:cxn>
                    <a:cxn ang="0">
                      <a:pos x="47" y="104"/>
                    </a:cxn>
                    <a:cxn ang="0">
                      <a:pos x="53" y="93"/>
                    </a:cxn>
                    <a:cxn ang="0">
                      <a:pos x="82" y="85"/>
                    </a:cxn>
                    <a:cxn ang="0">
                      <a:pos x="97" y="99"/>
                    </a:cxn>
                    <a:cxn ang="0">
                      <a:pos x="98" y="106"/>
                    </a:cxn>
                    <a:cxn ang="0">
                      <a:pos x="98" y="121"/>
                    </a:cxn>
                    <a:cxn ang="0">
                      <a:pos x="101" y="126"/>
                    </a:cxn>
                    <a:cxn ang="0">
                      <a:pos x="103" y="126"/>
                    </a:cxn>
                    <a:cxn ang="0">
                      <a:pos x="117" y="117"/>
                    </a:cxn>
                    <a:cxn ang="0">
                      <a:pos x="119" y="107"/>
                    </a:cxn>
                    <a:cxn ang="0">
                      <a:pos x="132" y="105"/>
                    </a:cxn>
                    <a:cxn ang="0">
                      <a:pos x="138" y="97"/>
                    </a:cxn>
                    <a:cxn ang="0">
                      <a:pos x="132" y="85"/>
                    </a:cxn>
                    <a:cxn ang="0">
                      <a:pos x="130" y="78"/>
                    </a:cxn>
                    <a:cxn ang="0">
                      <a:pos x="138" y="90"/>
                    </a:cxn>
                    <a:cxn ang="0">
                      <a:pos x="140" y="79"/>
                    </a:cxn>
                    <a:cxn ang="0">
                      <a:pos x="135" y="68"/>
                    </a:cxn>
                    <a:cxn ang="0">
                      <a:pos x="130" y="66"/>
                    </a:cxn>
                    <a:cxn ang="0">
                      <a:pos x="116" y="68"/>
                    </a:cxn>
                    <a:cxn ang="0">
                      <a:pos x="122" y="57"/>
                    </a:cxn>
                    <a:cxn ang="0">
                      <a:pos x="120" y="39"/>
                    </a:cxn>
                    <a:cxn ang="0">
                      <a:pos x="112" y="27"/>
                    </a:cxn>
                    <a:cxn ang="0">
                      <a:pos x="106" y="16"/>
                    </a:cxn>
                    <a:cxn ang="0">
                      <a:pos x="89" y="10"/>
                    </a:cxn>
                    <a:cxn ang="0">
                      <a:pos x="64" y="18"/>
                    </a:cxn>
                    <a:cxn ang="0">
                      <a:pos x="58" y="24"/>
                    </a:cxn>
                    <a:cxn ang="0">
                      <a:pos x="50" y="27"/>
                    </a:cxn>
                    <a:cxn ang="0">
                      <a:pos x="48" y="24"/>
                    </a:cxn>
                    <a:cxn ang="0">
                      <a:pos x="59" y="10"/>
                    </a:cxn>
                    <a:cxn ang="0">
                      <a:pos x="57" y="7"/>
                    </a:cxn>
                    <a:cxn ang="0">
                      <a:pos x="48" y="2"/>
                    </a:cxn>
                    <a:cxn ang="0">
                      <a:pos x="39" y="0"/>
                    </a:cxn>
                    <a:cxn ang="0">
                      <a:pos x="38" y="5"/>
                    </a:cxn>
                    <a:cxn ang="0">
                      <a:pos x="36" y="8"/>
                    </a:cxn>
                    <a:cxn ang="0">
                      <a:pos x="33" y="14"/>
                    </a:cxn>
                    <a:cxn ang="0">
                      <a:pos x="34" y="20"/>
                    </a:cxn>
                    <a:cxn ang="0">
                      <a:pos x="34" y="27"/>
                    </a:cxn>
                    <a:cxn ang="0">
                      <a:pos x="33" y="34"/>
                    </a:cxn>
                    <a:cxn ang="0">
                      <a:pos x="28" y="36"/>
                    </a:cxn>
                  </a:cxnLst>
                  <a:rect l="0" t="0" r="r" b="b"/>
                  <a:pathLst>
                    <a:path w="140" h="126">
                      <a:moveTo>
                        <a:pt x="28" y="36"/>
                      </a:moveTo>
                      <a:lnTo>
                        <a:pt x="27" y="48"/>
                      </a:lnTo>
                      <a:lnTo>
                        <a:pt x="21" y="58"/>
                      </a:lnTo>
                      <a:lnTo>
                        <a:pt x="11" y="59"/>
                      </a:lnTo>
                      <a:lnTo>
                        <a:pt x="11" y="72"/>
                      </a:lnTo>
                      <a:lnTo>
                        <a:pt x="0" y="80"/>
                      </a:lnTo>
                      <a:lnTo>
                        <a:pt x="16" y="91"/>
                      </a:lnTo>
                      <a:lnTo>
                        <a:pt x="23" y="110"/>
                      </a:lnTo>
                      <a:lnTo>
                        <a:pt x="34" y="115"/>
                      </a:lnTo>
                      <a:lnTo>
                        <a:pt x="47" y="104"/>
                      </a:lnTo>
                      <a:lnTo>
                        <a:pt x="53" y="93"/>
                      </a:lnTo>
                      <a:lnTo>
                        <a:pt x="82" y="85"/>
                      </a:lnTo>
                      <a:lnTo>
                        <a:pt x="97" y="99"/>
                      </a:lnTo>
                      <a:lnTo>
                        <a:pt x="98" y="106"/>
                      </a:lnTo>
                      <a:lnTo>
                        <a:pt x="98" y="121"/>
                      </a:lnTo>
                      <a:lnTo>
                        <a:pt x="101" y="126"/>
                      </a:lnTo>
                      <a:lnTo>
                        <a:pt x="103" y="126"/>
                      </a:lnTo>
                      <a:lnTo>
                        <a:pt x="117" y="117"/>
                      </a:lnTo>
                      <a:lnTo>
                        <a:pt x="119" y="107"/>
                      </a:lnTo>
                      <a:lnTo>
                        <a:pt x="132" y="105"/>
                      </a:lnTo>
                      <a:lnTo>
                        <a:pt x="138" y="97"/>
                      </a:lnTo>
                      <a:lnTo>
                        <a:pt x="132" y="85"/>
                      </a:lnTo>
                      <a:lnTo>
                        <a:pt x="130" y="78"/>
                      </a:lnTo>
                      <a:lnTo>
                        <a:pt x="138" y="90"/>
                      </a:lnTo>
                      <a:lnTo>
                        <a:pt x="140" y="79"/>
                      </a:lnTo>
                      <a:lnTo>
                        <a:pt x="135" y="68"/>
                      </a:lnTo>
                      <a:lnTo>
                        <a:pt x="130" y="66"/>
                      </a:lnTo>
                      <a:lnTo>
                        <a:pt x="116" y="68"/>
                      </a:lnTo>
                      <a:lnTo>
                        <a:pt x="122" y="57"/>
                      </a:lnTo>
                      <a:lnTo>
                        <a:pt x="120" y="39"/>
                      </a:lnTo>
                      <a:lnTo>
                        <a:pt x="112" y="27"/>
                      </a:lnTo>
                      <a:lnTo>
                        <a:pt x="106" y="16"/>
                      </a:lnTo>
                      <a:lnTo>
                        <a:pt x="89" y="10"/>
                      </a:lnTo>
                      <a:lnTo>
                        <a:pt x="64" y="18"/>
                      </a:lnTo>
                      <a:lnTo>
                        <a:pt x="58" y="24"/>
                      </a:lnTo>
                      <a:lnTo>
                        <a:pt x="50" y="27"/>
                      </a:lnTo>
                      <a:lnTo>
                        <a:pt x="48" y="24"/>
                      </a:lnTo>
                      <a:lnTo>
                        <a:pt x="59" y="10"/>
                      </a:lnTo>
                      <a:lnTo>
                        <a:pt x="57" y="7"/>
                      </a:lnTo>
                      <a:lnTo>
                        <a:pt x="48" y="2"/>
                      </a:lnTo>
                      <a:lnTo>
                        <a:pt x="39" y="0"/>
                      </a:lnTo>
                      <a:lnTo>
                        <a:pt x="38" y="5"/>
                      </a:lnTo>
                      <a:lnTo>
                        <a:pt x="36" y="8"/>
                      </a:lnTo>
                      <a:lnTo>
                        <a:pt x="33" y="14"/>
                      </a:lnTo>
                      <a:lnTo>
                        <a:pt x="34" y="20"/>
                      </a:lnTo>
                      <a:lnTo>
                        <a:pt x="34" y="27"/>
                      </a:lnTo>
                      <a:lnTo>
                        <a:pt x="33" y="34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08" name="Freeform 195"/>
              <p:cNvSpPr>
                <a:spLocks noChangeAspect="1"/>
              </p:cNvSpPr>
              <p:nvPr/>
            </p:nvSpPr>
            <p:spPr bwMode="gray">
              <a:xfrm>
                <a:off x="4580731" y="2540347"/>
                <a:ext cx="74613" cy="109538"/>
              </a:xfrm>
              <a:custGeom>
                <a:avLst/>
                <a:gdLst/>
                <a:ahLst/>
                <a:cxnLst>
                  <a:cxn ang="0">
                    <a:pos x="223" y="97"/>
                  </a:cxn>
                  <a:cxn ang="0">
                    <a:pos x="178" y="84"/>
                  </a:cxn>
                  <a:cxn ang="0">
                    <a:pos x="148" y="100"/>
                  </a:cxn>
                  <a:cxn ang="0">
                    <a:pos x="136" y="63"/>
                  </a:cxn>
                  <a:cxn ang="0">
                    <a:pos x="152" y="39"/>
                  </a:cxn>
                  <a:cxn ang="0">
                    <a:pos x="152" y="2"/>
                  </a:cxn>
                  <a:cxn ang="0">
                    <a:pos x="135" y="6"/>
                  </a:cxn>
                  <a:cxn ang="0">
                    <a:pos x="113" y="18"/>
                  </a:cxn>
                  <a:cxn ang="0">
                    <a:pos x="108" y="34"/>
                  </a:cxn>
                  <a:cxn ang="0">
                    <a:pos x="88" y="53"/>
                  </a:cxn>
                  <a:cxn ang="0">
                    <a:pos x="104" y="60"/>
                  </a:cxn>
                  <a:cxn ang="0">
                    <a:pos x="120" y="63"/>
                  </a:cxn>
                  <a:cxn ang="0">
                    <a:pos x="99" y="87"/>
                  </a:cxn>
                  <a:cxn ang="0">
                    <a:pos x="65" y="97"/>
                  </a:cxn>
                  <a:cxn ang="0">
                    <a:pos x="31" y="96"/>
                  </a:cxn>
                  <a:cxn ang="0">
                    <a:pos x="23" y="118"/>
                  </a:cxn>
                  <a:cxn ang="0">
                    <a:pos x="43" y="130"/>
                  </a:cxn>
                  <a:cxn ang="0">
                    <a:pos x="24" y="154"/>
                  </a:cxn>
                  <a:cxn ang="0">
                    <a:pos x="23" y="173"/>
                  </a:cxn>
                  <a:cxn ang="0">
                    <a:pos x="40" y="179"/>
                  </a:cxn>
                  <a:cxn ang="0">
                    <a:pos x="78" y="192"/>
                  </a:cxn>
                  <a:cxn ang="0">
                    <a:pos x="54" y="209"/>
                  </a:cxn>
                  <a:cxn ang="0">
                    <a:pos x="32" y="248"/>
                  </a:cxn>
                  <a:cxn ang="0">
                    <a:pos x="81" y="238"/>
                  </a:cxn>
                  <a:cxn ang="0">
                    <a:pos x="56" y="249"/>
                  </a:cxn>
                  <a:cxn ang="0">
                    <a:pos x="29" y="274"/>
                  </a:cxn>
                  <a:cxn ang="0">
                    <a:pos x="15" y="279"/>
                  </a:cxn>
                  <a:cxn ang="0">
                    <a:pos x="0" y="291"/>
                  </a:cxn>
                  <a:cxn ang="0">
                    <a:pos x="13" y="299"/>
                  </a:cxn>
                  <a:cxn ang="0">
                    <a:pos x="11" y="314"/>
                  </a:cxn>
                  <a:cxn ang="0">
                    <a:pos x="38" y="312"/>
                  </a:cxn>
                  <a:cxn ang="0">
                    <a:pos x="16" y="334"/>
                  </a:cxn>
                  <a:cxn ang="0">
                    <a:pos x="48" y="328"/>
                  </a:cxn>
                  <a:cxn ang="0">
                    <a:pos x="33" y="338"/>
                  </a:cxn>
                  <a:cxn ang="0">
                    <a:pos x="44" y="340"/>
                  </a:cxn>
                  <a:cxn ang="0">
                    <a:pos x="60" y="343"/>
                  </a:cxn>
                  <a:cxn ang="0">
                    <a:pos x="102" y="329"/>
                  </a:cxn>
                  <a:cxn ang="0">
                    <a:pos x="109" y="308"/>
                  </a:cxn>
                  <a:cxn ang="0">
                    <a:pos x="119" y="317"/>
                  </a:cxn>
                  <a:cxn ang="0">
                    <a:pos x="145" y="306"/>
                  </a:cxn>
                  <a:cxn ang="0">
                    <a:pos x="153" y="291"/>
                  </a:cxn>
                  <a:cxn ang="0">
                    <a:pos x="201" y="281"/>
                  </a:cxn>
                  <a:cxn ang="0">
                    <a:pos x="218" y="278"/>
                  </a:cxn>
                  <a:cxn ang="0">
                    <a:pos x="225" y="236"/>
                  </a:cxn>
                  <a:cxn ang="0">
                    <a:pos x="231" y="197"/>
                  </a:cxn>
                  <a:cxn ang="0">
                    <a:pos x="233" y="160"/>
                  </a:cxn>
                  <a:cxn ang="0">
                    <a:pos x="226" y="117"/>
                  </a:cxn>
                </a:cxnLst>
                <a:rect l="0" t="0" r="r" b="b"/>
                <a:pathLst>
                  <a:path w="233" h="345">
                    <a:moveTo>
                      <a:pt x="226" y="117"/>
                    </a:moveTo>
                    <a:lnTo>
                      <a:pt x="223" y="112"/>
                    </a:lnTo>
                    <a:lnTo>
                      <a:pt x="223" y="97"/>
                    </a:lnTo>
                    <a:lnTo>
                      <a:pt x="222" y="90"/>
                    </a:lnTo>
                    <a:lnTo>
                      <a:pt x="207" y="76"/>
                    </a:lnTo>
                    <a:lnTo>
                      <a:pt x="178" y="84"/>
                    </a:lnTo>
                    <a:lnTo>
                      <a:pt x="172" y="95"/>
                    </a:lnTo>
                    <a:lnTo>
                      <a:pt x="159" y="106"/>
                    </a:lnTo>
                    <a:lnTo>
                      <a:pt x="148" y="100"/>
                    </a:lnTo>
                    <a:lnTo>
                      <a:pt x="141" y="82"/>
                    </a:lnTo>
                    <a:lnTo>
                      <a:pt x="125" y="71"/>
                    </a:lnTo>
                    <a:lnTo>
                      <a:pt x="136" y="63"/>
                    </a:lnTo>
                    <a:lnTo>
                      <a:pt x="136" y="50"/>
                    </a:lnTo>
                    <a:lnTo>
                      <a:pt x="146" y="49"/>
                    </a:lnTo>
                    <a:lnTo>
                      <a:pt x="152" y="39"/>
                    </a:lnTo>
                    <a:lnTo>
                      <a:pt x="153" y="27"/>
                    </a:lnTo>
                    <a:lnTo>
                      <a:pt x="155" y="22"/>
                    </a:lnTo>
                    <a:lnTo>
                      <a:pt x="152" y="2"/>
                    </a:lnTo>
                    <a:lnTo>
                      <a:pt x="151" y="0"/>
                    </a:lnTo>
                    <a:lnTo>
                      <a:pt x="145" y="1"/>
                    </a:lnTo>
                    <a:lnTo>
                      <a:pt x="135" y="6"/>
                    </a:lnTo>
                    <a:lnTo>
                      <a:pt x="131" y="4"/>
                    </a:lnTo>
                    <a:lnTo>
                      <a:pt x="121" y="11"/>
                    </a:lnTo>
                    <a:lnTo>
                      <a:pt x="113" y="18"/>
                    </a:lnTo>
                    <a:lnTo>
                      <a:pt x="108" y="20"/>
                    </a:lnTo>
                    <a:lnTo>
                      <a:pt x="105" y="30"/>
                    </a:lnTo>
                    <a:lnTo>
                      <a:pt x="108" y="34"/>
                    </a:lnTo>
                    <a:lnTo>
                      <a:pt x="107" y="37"/>
                    </a:lnTo>
                    <a:lnTo>
                      <a:pt x="99" y="45"/>
                    </a:lnTo>
                    <a:lnTo>
                      <a:pt x="88" y="53"/>
                    </a:lnTo>
                    <a:lnTo>
                      <a:pt x="91" y="59"/>
                    </a:lnTo>
                    <a:lnTo>
                      <a:pt x="99" y="59"/>
                    </a:lnTo>
                    <a:lnTo>
                      <a:pt x="104" y="60"/>
                    </a:lnTo>
                    <a:lnTo>
                      <a:pt x="110" y="59"/>
                    </a:lnTo>
                    <a:lnTo>
                      <a:pt x="119" y="59"/>
                    </a:lnTo>
                    <a:lnTo>
                      <a:pt x="120" y="63"/>
                    </a:lnTo>
                    <a:lnTo>
                      <a:pt x="117" y="71"/>
                    </a:lnTo>
                    <a:lnTo>
                      <a:pt x="98" y="84"/>
                    </a:lnTo>
                    <a:lnTo>
                      <a:pt x="99" y="87"/>
                    </a:lnTo>
                    <a:lnTo>
                      <a:pt x="98" y="95"/>
                    </a:lnTo>
                    <a:lnTo>
                      <a:pt x="83" y="93"/>
                    </a:lnTo>
                    <a:lnTo>
                      <a:pt x="65" y="97"/>
                    </a:lnTo>
                    <a:lnTo>
                      <a:pt x="61" y="90"/>
                    </a:lnTo>
                    <a:lnTo>
                      <a:pt x="37" y="87"/>
                    </a:lnTo>
                    <a:lnTo>
                      <a:pt x="31" y="96"/>
                    </a:lnTo>
                    <a:lnTo>
                      <a:pt x="26" y="104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5" y="119"/>
                    </a:lnTo>
                    <a:lnTo>
                      <a:pt x="21" y="128"/>
                    </a:lnTo>
                    <a:lnTo>
                      <a:pt x="43" y="130"/>
                    </a:lnTo>
                    <a:lnTo>
                      <a:pt x="44" y="136"/>
                    </a:lnTo>
                    <a:lnTo>
                      <a:pt x="28" y="146"/>
                    </a:lnTo>
                    <a:lnTo>
                      <a:pt x="24" y="154"/>
                    </a:lnTo>
                    <a:lnTo>
                      <a:pt x="17" y="158"/>
                    </a:lnTo>
                    <a:lnTo>
                      <a:pt x="17" y="166"/>
                    </a:lnTo>
                    <a:lnTo>
                      <a:pt x="23" y="173"/>
                    </a:lnTo>
                    <a:lnTo>
                      <a:pt x="28" y="174"/>
                    </a:lnTo>
                    <a:lnTo>
                      <a:pt x="28" y="179"/>
                    </a:lnTo>
                    <a:lnTo>
                      <a:pt x="40" y="179"/>
                    </a:lnTo>
                    <a:lnTo>
                      <a:pt x="43" y="186"/>
                    </a:lnTo>
                    <a:lnTo>
                      <a:pt x="75" y="187"/>
                    </a:lnTo>
                    <a:lnTo>
                      <a:pt x="78" y="192"/>
                    </a:lnTo>
                    <a:lnTo>
                      <a:pt x="74" y="197"/>
                    </a:lnTo>
                    <a:lnTo>
                      <a:pt x="61" y="201"/>
                    </a:lnTo>
                    <a:lnTo>
                      <a:pt x="54" y="209"/>
                    </a:lnTo>
                    <a:lnTo>
                      <a:pt x="53" y="224"/>
                    </a:lnTo>
                    <a:lnTo>
                      <a:pt x="48" y="233"/>
                    </a:lnTo>
                    <a:lnTo>
                      <a:pt x="32" y="248"/>
                    </a:lnTo>
                    <a:lnTo>
                      <a:pt x="65" y="243"/>
                    </a:lnTo>
                    <a:lnTo>
                      <a:pt x="81" y="227"/>
                    </a:lnTo>
                    <a:lnTo>
                      <a:pt x="81" y="238"/>
                    </a:lnTo>
                    <a:lnTo>
                      <a:pt x="89" y="240"/>
                    </a:lnTo>
                    <a:lnTo>
                      <a:pt x="91" y="241"/>
                    </a:lnTo>
                    <a:lnTo>
                      <a:pt x="56" y="249"/>
                    </a:lnTo>
                    <a:lnTo>
                      <a:pt x="42" y="251"/>
                    </a:lnTo>
                    <a:lnTo>
                      <a:pt x="31" y="268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6"/>
                    </a:lnTo>
                    <a:lnTo>
                      <a:pt x="15" y="279"/>
                    </a:lnTo>
                    <a:lnTo>
                      <a:pt x="8" y="278"/>
                    </a:lnTo>
                    <a:lnTo>
                      <a:pt x="2" y="283"/>
                    </a:lnTo>
                    <a:lnTo>
                      <a:pt x="0" y="291"/>
                    </a:lnTo>
                    <a:lnTo>
                      <a:pt x="24" y="289"/>
                    </a:lnTo>
                    <a:lnTo>
                      <a:pt x="26" y="294"/>
                    </a:lnTo>
                    <a:lnTo>
                      <a:pt x="13" y="299"/>
                    </a:lnTo>
                    <a:lnTo>
                      <a:pt x="5" y="308"/>
                    </a:lnTo>
                    <a:lnTo>
                      <a:pt x="3" y="314"/>
                    </a:lnTo>
                    <a:lnTo>
                      <a:pt x="11" y="314"/>
                    </a:lnTo>
                    <a:lnTo>
                      <a:pt x="13" y="319"/>
                    </a:lnTo>
                    <a:lnTo>
                      <a:pt x="16" y="319"/>
                    </a:lnTo>
                    <a:lnTo>
                      <a:pt x="38" y="312"/>
                    </a:lnTo>
                    <a:lnTo>
                      <a:pt x="38" y="318"/>
                    </a:lnTo>
                    <a:lnTo>
                      <a:pt x="29" y="323"/>
                    </a:lnTo>
                    <a:lnTo>
                      <a:pt x="16" y="334"/>
                    </a:lnTo>
                    <a:lnTo>
                      <a:pt x="19" y="334"/>
                    </a:lnTo>
                    <a:lnTo>
                      <a:pt x="45" y="326"/>
                    </a:lnTo>
                    <a:lnTo>
                      <a:pt x="48" y="328"/>
                    </a:lnTo>
                    <a:lnTo>
                      <a:pt x="45" y="334"/>
                    </a:lnTo>
                    <a:lnTo>
                      <a:pt x="39" y="334"/>
                    </a:lnTo>
                    <a:lnTo>
                      <a:pt x="33" y="338"/>
                    </a:lnTo>
                    <a:lnTo>
                      <a:pt x="34" y="340"/>
                    </a:lnTo>
                    <a:lnTo>
                      <a:pt x="34" y="345"/>
                    </a:lnTo>
                    <a:lnTo>
                      <a:pt x="44" y="340"/>
                    </a:lnTo>
                    <a:lnTo>
                      <a:pt x="51" y="339"/>
                    </a:lnTo>
                    <a:lnTo>
                      <a:pt x="55" y="341"/>
                    </a:lnTo>
                    <a:lnTo>
                      <a:pt x="60" y="343"/>
                    </a:lnTo>
                    <a:lnTo>
                      <a:pt x="67" y="338"/>
                    </a:lnTo>
                    <a:lnTo>
                      <a:pt x="74" y="338"/>
                    </a:lnTo>
                    <a:lnTo>
                      <a:pt x="102" y="329"/>
                    </a:lnTo>
                    <a:lnTo>
                      <a:pt x="109" y="323"/>
                    </a:lnTo>
                    <a:lnTo>
                      <a:pt x="110" y="316"/>
                    </a:lnTo>
                    <a:lnTo>
                      <a:pt x="109" y="308"/>
                    </a:lnTo>
                    <a:lnTo>
                      <a:pt x="113" y="310"/>
                    </a:lnTo>
                    <a:lnTo>
                      <a:pt x="115" y="316"/>
                    </a:lnTo>
                    <a:lnTo>
                      <a:pt x="119" y="317"/>
                    </a:lnTo>
                    <a:lnTo>
                      <a:pt x="131" y="311"/>
                    </a:lnTo>
                    <a:lnTo>
                      <a:pt x="135" y="305"/>
                    </a:lnTo>
                    <a:lnTo>
                      <a:pt x="145" y="306"/>
                    </a:lnTo>
                    <a:lnTo>
                      <a:pt x="148" y="301"/>
                    </a:lnTo>
                    <a:lnTo>
                      <a:pt x="151" y="295"/>
                    </a:lnTo>
                    <a:lnTo>
                      <a:pt x="153" y="291"/>
                    </a:lnTo>
                    <a:lnTo>
                      <a:pt x="177" y="286"/>
                    </a:lnTo>
                    <a:lnTo>
                      <a:pt x="189" y="281"/>
                    </a:lnTo>
                    <a:lnTo>
                      <a:pt x="201" y="281"/>
                    </a:lnTo>
                    <a:lnTo>
                      <a:pt x="209" y="285"/>
                    </a:lnTo>
                    <a:lnTo>
                      <a:pt x="216" y="285"/>
                    </a:lnTo>
                    <a:lnTo>
                      <a:pt x="218" y="278"/>
                    </a:lnTo>
                    <a:lnTo>
                      <a:pt x="215" y="269"/>
                    </a:lnTo>
                    <a:lnTo>
                      <a:pt x="222" y="251"/>
                    </a:lnTo>
                    <a:lnTo>
                      <a:pt x="225" y="236"/>
                    </a:lnTo>
                    <a:lnTo>
                      <a:pt x="231" y="225"/>
                    </a:lnTo>
                    <a:lnTo>
                      <a:pt x="233" y="216"/>
                    </a:lnTo>
                    <a:lnTo>
                      <a:pt x="231" y="197"/>
                    </a:lnTo>
                    <a:lnTo>
                      <a:pt x="227" y="178"/>
                    </a:lnTo>
                    <a:lnTo>
                      <a:pt x="231" y="176"/>
                    </a:lnTo>
                    <a:lnTo>
                      <a:pt x="233" y="160"/>
                    </a:lnTo>
                    <a:lnTo>
                      <a:pt x="220" y="128"/>
                    </a:lnTo>
                    <a:lnTo>
                      <a:pt x="220" y="119"/>
                    </a:lnTo>
                    <a:lnTo>
                      <a:pt x="226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196"/>
              <p:cNvSpPr>
                <a:spLocks noChangeAspect="1"/>
              </p:cNvSpPr>
              <p:nvPr/>
            </p:nvSpPr>
            <p:spPr bwMode="gray">
              <a:xfrm>
                <a:off x="5144294" y="2622897"/>
                <a:ext cx="315913" cy="209550"/>
              </a:xfrm>
              <a:custGeom>
                <a:avLst/>
                <a:gdLst/>
                <a:ahLst/>
                <a:cxnLst>
                  <a:cxn ang="0">
                    <a:pos x="148" y="384"/>
                  </a:cxn>
                  <a:cxn ang="0">
                    <a:pos x="40" y="377"/>
                  </a:cxn>
                  <a:cxn ang="0">
                    <a:pos x="19" y="282"/>
                  </a:cxn>
                  <a:cxn ang="0">
                    <a:pos x="85" y="184"/>
                  </a:cxn>
                  <a:cxn ang="0">
                    <a:pos x="84" y="95"/>
                  </a:cxn>
                  <a:cxn ang="0">
                    <a:pos x="121" y="51"/>
                  </a:cxn>
                  <a:cxn ang="0">
                    <a:pos x="219" y="44"/>
                  </a:cxn>
                  <a:cxn ang="0">
                    <a:pos x="275" y="67"/>
                  </a:cxn>
                  <a:cxn ang="0">
                    <a:pos x="328" y="77"/>
                  </a:cxn>
                  <a:cxn ang="0">
                    <a:pos x="386" y="70"/>
                  </a:cxn>
                  <a:cxn ang="0">
                    <a:pos x="449" y="86"/>
                  </a:cxn>
                  <a:cxn ang="0">
                    <a:pos x="473" y="52"/>
                  </a:cxn>
                  <a:cxn ang="0">
                    <a:pos x="537" y="18"/>
                  </a:cxn>
                  <a:cxn ang="0">
                    <a:pos x="589" y="6"/>
                  </a:cxn>
                  <a:cxn ang="0">
                    <a:pos x="662" y="25"/>
                  </a:cxn>
                  <a:cxn ang="0">
                    <a:pos x="667" y="72"/>
                  </a:cxn>
                  <a:cxn ang="0">
                    <a:pos x="720" y="105"/>
                  </a:cxn>
                  <a:cxn ang="0">
                    <a:pos x="759" y="165"/>
                  </a:cxn>
                  <a:cxn ang="0">
                    <a:pos x="842" y="163"/>
                  </a:cxn>
                  <a:cxn ang="0">
                    <a:pos x="896" y="199"/>
                  </a:cxn>
                  <a:cxn ang="0">
                    <a:pos x="958" y="223"/>
                  </a:cxn>
                  <a:cxn ang="0">
                    <a:pos x="987" y="282"/>
                  </a:cxn>
                  <a:cxn ang="0">
                    <a:pos x="968" y="320"/>
                  </a:cxn>
                  <a:cxn ang="0">
                    <a:pos x="963" y="389"/>
                  </a:cxn>
                  <a:cxn ang="0">
                    <a:pos x="888" y="419"/>
                  </a:cxn>
                  <a:cxn ang="0">
                    <a:pos x="817" y="465"/>
                  </a:cxn>
                  <a:cxn ang="0">
                    <a:pos x="757" y="485"/>
                  </a:cxn>
                  <a:cxn ang="0">
                    <a:pos x="725" y="517"/>
                  </a:cxn>
                  <a:cxn ang="0">
                    <a:pos x="709" y="545"/>
                  </a:cxn>
                  <a:cxn ang="0">
                    <a:pos x="687" y="534"/>
                  </a:cxn>
                  <a:cxn ang="0">
                    <a:pos x="666" y="507"/>
                  </a:cxn>
                  <a:cxn ang="0">
                    <a:pos x="660" y="527"/>
                  </a:cxn>
                  <a:cxn ang="0">
                    <a:pos x="684" y="539"/>
                  </a:cxn>
                  <a:cxn ang="0">
                    <a:pos x="708" y="559"/>
                  </a:cxn>
                  <a:cxn ang="0">
                    <a:pos x="750" y="590"/>
                  </a:cxn>
                  <a:cxn ang="0">
                    <a:pos x="799" y="584"/>
                  </a:cxn>
                  <a:cxn ang="0">
                    <a:pos x="723" y="619"/>
                  </a:cxn>
                  <a:cxn ang="0">
                    <a:pos x="680" y="646"/>
                  </a:cxn>
                  <a:cxn ang="0">
                    <a:pos x="632" y="638"/>
                  </a:cxn>
                  <a:cxn ang="0">
                    <a:pos x="607" y="590"/>
                  </a:cxn>
                  <a:cxn ang="0">
                    <a:pos x="613" y="550"/>
                  </a:cxn>
                  <a:cxn ang="0">
                    <a:pos x="618" y="524"/>
                  </a:cxn>
                  <a:cxn ang="0">
                    <a:pos x="557" y="518"/>
                  </a:cxn>
                  <a:cxn ang="0">
                    <a:pos x="528" y="496"/>
                  </a:cxn>
                  <a:cxn ang="0">
                    <a:pos x="543" y="471"/>
                  </a:cxn>
                  <a:cxn ang="0">
                    <a:pos x="492" y="489"/>
                  </a:cxn>
                  <a:cxn ang="0">
                    <a:pos x="450" y="509"/>
                  </a:cxn>
                  <a:cxn ang="0">
                    <a:pos x="434" y="547"/>
                  </a:cxn>
                  <a:cxn ang="0">
                    <a:pos x="418" y="566"/>
                  </a:cxn>
                  <a:cxn ang="0">
                    <a:pos x="368" y="592"/>
                  </a:cxn>
                  <a:cxn ang="0">
                    <a:pos x="352" y="560"/>
                  </a:cxn>
                  <a:cxn ang="0">
                    <a:pos x="382" y="498"/>
                  </a:cxn>
                  <a:cxn ang="0">
                    <a:pos x="431" y="484"/>
                  </a:cxn>
                  <a:cxn ang="0">
                    <a:pos x="406" y="423"/>
                  </a:cxn>
                  <a:cxn ang="0">
                    <a:pos x="387" y="369"/>
                  </a:cxn>
                  <a:cxn ang="0">
                    <a:pos x="310" y="339"/>
                  </a:cxn>
                </a:cxnLst>
                <a:rect l="0" t="0" r="r" b="b"/>
                <a:pathLst>
                  <a:path w="995" h="658">
                    <a:moveTo>
                      <a:pt x="248" y="353"/>
                    </a:moveTo>
                    <a:lnTo>
                      <a:pt x="242" y="352"/>
                    </a:lnTo>
                    <a:lnTo>
                      <a:pt x="208" y="373"/>
                    </a:lnTo>
                    <a:lnTo>
                      <a:pt x="189" y="374"/>
                    </a:lnTo>
                    <a:lnTo>
                      <a:pt x="173" y="378"/>
                    </a:lnTo>
                    <a:lnTo>
                      <a:pt x="157" y="389"/>
                    </a:lnTo>
                    <a:lnTo>
                      <a:pt x="148" y="384"/>
                    </a:lnTo>
                    <a:lnTo>
                      <a:pt x="137" y="374"/>
                    </a:lnTo>
                    <a:lnTo>
                      <a:pt x="121" y="376"/>
                    </a:lnTo>
                    <a:lnTo>
                      <a:pt x="106" y="379"/>
                    </a:lnTo>
                    <a:lnTo>
                      <a:pt x="83" y="377"/>
                    </a:lnTo>
                    <a:lnTo>
                      <a:pt x="64" y="374"/>
                    </a:lnTo>
                    <a:lnTo>
                      <a:pt x="47" y="374"/>
                    </a:lnTo>
                    <a:lnTo>
                      <a:pt x="40" y="377"/>
                    </a:lnTo>
                    <a:lnTo>
                      <a:pt x="36" y="367"/>
                    </a:lnTo>
                    <a:lnTo>
                      <a:pt x="27" y="358"/>
                    </a:lnTo>
                    <a:lnTo>
                      <a:pt x="15" y="348"/>
                    </a:lnTo>
                    <a:lnTo>
                      <a:pt x="0" y="341"/>
                    </a:lnTo>
                    <a:lnTo>
                      <a:pt x="6" y="318"/>
                    </a:lnTo>
                    <a:lnTo>
                      <a:pt x="17" y="288"/>
                    </a:lnTo>
                    <a:lnTo>
                      <a:pt x="19" y="282"/>
                    </a:lnTo>
                    <a:lnTo>
                      <a:pt x="24" y="283"/>
                    </a:lnTo>
                    <a:lnTo>
                      <a:pt x="33" y="281"/>
                    </a:lnTo>
                    <a:lnTo>
                      <a:pt x="31" y="269"/>
                    </a:lnTo>
                    <a:lnTo>
                      <a:pt x="33" y="254"/>
                    </a:lnTo>
                    <a:lnTo>
                      <a:pt x="51" y="216"/>
                    </a:lnTo>
                    <a:lnTo>
                      <a:pt x="65" y="197"/>
                    </a:lnTo>
                    <a:lnTo>
                      <a:pt x="85" y="184"/>
                    </a:lnTo>
                    <a:lnTo>
                      <a:pt x="103" y="169"/>
                    </a:lnTo>
                    <a:lnTo>
                      <a:pt x="108" y="156"/>
                    </a:lnTo>
                    <a:lnTo>
                      <a:pt x="102" y="140"/>
                    </a:lnTo>
                    <a:lnTo>
                      <a:pt x="103" y="129"/>
                    </a:lnTo>
                    <a:lnTo>
                      <a:pt x="92" y="118"/>
                    </a:lnTo>
                    <a:lnTo>
                      <a:pt x="91" y="114"/>
                    </a:lnTo>
                    <a:lnTo>
                      <a:pt x="84" y="95"/>
                    </a:lnTo>
                    <a:lnTo>
                      <a:pt x="83" y="83"/>
                    </a:lnTo>
                    <a:lnTo>
                      <a:pt x="76" y="71"/>
                    </a:lnTo>
                    <a:lnTo>
                      <a:pt x="83" y="65"/>
                    </a:lnTo>
                    <a:lnTo>
                      <a:pt x="91" y="64"/>
                    </a:lnTo>
                    <a:lnTo>
                      <a:pt x="100" y="65"/>
                    </a:lnTo>
                    <a:lnTo>
                      <a:pt x="114" y="57"/>
                    </a:lnTo>
                    <a:lnTo>
                      <a:pt x="121" y="51"/>
                    </a:lnTo>
                    <a:lnTo>
                      <a:pt x="123" y="44"/>
                    </a:lnTo>
                    <a:lnTo>
                      <a:pt x="130" y="40"/>
                    </a:lnTo>
                    <a:lnTo>
                      <a:pt x="172" y="34"/>
                    </a:lnTo>
                    <a:lnTo>
                      <a:pt x="180" y="37"/>
                    </a:lnTo>
                    <a:lnTo>
                      <a:pt x="197" y="38"/>
                    </a:lnTo>
                    <a:lnTo>
                      <a:pt x="205" y="35"/>
                    </a:lnTo>
                    <a:lnTo>
                      <a:pt x="219" y="44"/>
                    </a:lnTo>
                    <a:lnTo>
                      <a:pt x="235" y="49"/>
                    </a:lnTo>
                    <a:lnTo>
                      <a:pt x="243" y="50"/>
                    </a:lnTo>
                    <a:lnTo>
                      <a:pt x="252" y="49"/>
                    </a:lnTo>
                    <a:lnTo>
                      <a:pt x="258" y="52"/>
                    </a:lnTo>
                    <a:lnTo>
                      <a:pt x="267" y="55"/>
                    </a:lnTo>
                    <a:lnTo>
                      <a:pt x="274" y="59"/>
                    </a:lnTo>
                    <a:lnTo>
                      <a:pt x="275" y="67"/>
                    </a:lnTo>
                    <a:lnTo>
                      <a:pt x="282" y="72"/>
                    </a:lnTo>
                    <a:lnTo>
                      <a:pt x="297" y="71"/>
                    </a:lnTo>
                    <a:lnTo>
                      <a:pt x="299" y="79"/>
                    </a:lnTo>
                    <a:lnTo>
                      <a:pt x="306" y="86"/>
                    </a:lnTo>
                    <a:lnTo>
                      <a:pt x="312" y="79"/>
                    </a:lnTo>
                    <a:lnTo>
                      <a:pt x="320" y="77"/>
                    </a:lnTo>
                    <a:lnTo>
                      <a:pt x="328" y="77"/>
                    </a:lnTo>
                    <a:lnTo>
                      <a:pt x="334" y="71"/>
                    </a:lnTo>
                    <a:lnTo>
                      <a:pt x="340" y="76"/>
                    </a:lnTo>
                    <a:lnTo>
                      <a:pt x="349" y="78"/>
                    </a:lnTo>
                    <a:lnTo>
                      <a:pt x="356" y="76"/>
                    </a:lnTo>
                    <a:lnTo>
                      <a:pt x="361" y="83"/>
                    </a:lnTo>
                    <a:lnTo>
                      <a:pt x="369" y="88"/>
                    </a:lnTo>
                    <a:lnTo>
                      <a:pt x="386" y="70"/>
                    </a:lnTo>
                    <a:lnTo>
                      <a:pt x="398" y="79"/>
                    </a:lnTo>
                    <a:lnTo>
                      <a:pt x="402" y="87"/>
                    </a:lnTo>
                    <a:lnTo>
                      <a:pt x="408" y="93"/>
                    </a:lnTo>
                    <a:lnTo>
                      <a:pt x="415" y="88"/>
                    </a:lnTo>
                    <a:lnTo>
                      <a:pt x="424" y="88"/>
                    </a:lnTo>
                    <a:lnTo>
                      <a:pt x="440" y="86"/>
                    </a:lnTo>
                    <a:lnTo>
                      <a:pt x="449" y="86"/>
                    </a:lnTo>
                    <a:lnTo>
                      <a:pt x="456" y="89"/>
                    </a:lnTo>
                    <a:lnTo>
                      <a:pt x="461" y="95"/>
                    </a:lnTo>
                    <a:lnTo>
                      <a:pt x="469" y="93"/>
                    </a:lnTo>
                    <a:lnTo>
                      <a:pt x="473" y="86"/>
                    </a:lnTo>
                    <a:lnTo>
                      <a:pt x="471" y="70"/>
                    </a:lnTo>
                    <a:lnTo>
                      <a:pt x="473" y="61"/>
                    </a:lnTo>
                    <a:lnTo>
                      <a:pt x="473" y="52"/>
                    </a:lnTo>
                    <a:lnTo>
                      <a:pt x="476" y="44"/>
                    </a:lnTo>
                    <a:lnTo>
                      <a:pt x="494" y="27"/>
                    </a:lnTo>
                    <a:lnTo>
                      <a:pt x="501" y="23"/>
                    </a:lnTo>
                    <a:lnTo>
                      <a:pt x="510" y="23"/>
                    </a:lnTo>
                    <a:lnTo>
                      <a:pt x="517" y="18"/>
                    </a:lnTo>
                    <a:lnTo>
                      <a:pt x="537" y="18"/>
                    </a:lnTo>
                    <a:lnTo>
                      <a:pt x="537" y="18"/>
                    </a:lnTo>
                    <a:lnTo>
                      <a:pt x="543" y="23"/>
                    </a:lnTo>
                    <a:lnTo>
                      <a:pt x="551" y="25"/>
                    </a:lnTo>
                    <a:lnTo>
                      <a:pt x="558" y="22"/>
                    </a:lnTo>
                    <a:lnTo>
                      <a:pt x="563" y="16"/>
                    </a:lnTo>
                    <a:lnTo>
                      <a:pt x="565" y="7"/>
                    </a:lnTo>
                    <a:lnTo>
                      <a:pt x="573" y="2"/>
                    </a:lnTo>
                    <a:lnTo>
                      <a:pt x="589" y="6"/>
                    </a:lnTo>
                    <a:lnTo>
                      <a:pt x="597" y="6"/>
                    </a:lnTo>
                    <a:lnTo>
                      <a:pt x="613" y="1"/>
                    </a:lnTo>
                    <a:lnTo>
                      <a:pt x="629" y="3"/>
                    </a:lnTo>
                    <a:lnTo>
                      <a:pt x="645" y="0"/>
                    </a:lnTo>
                    <a:lnTo>
                      <a:pt x="657" y="9"/>
                    </a:lnTo>
                    <a:lnTo>
                      <a:pt x="662" y="17"/>
                    </a:lnTo>
                    <a:lnTo>
                      <a:pt x="662" y="25"/>
                    </a:lnTo>
                    <a:lnTo>
                      <a:pt x="675" y="37"/>
                    </a:lnTo>
                    <a:lnTo>
                      <a:pt x="680" y="43"/>
                    </a:lnTo>
                    <a:lnTo>
                      <a:pt x="680" y="52"/>
                    </a:lnTo>
                    <a:lnTo>
                      <a:pt x="671" y="56"/>
                    </a:lnTo>
                    <a:lnTo>
                      <a:pt x="664" y="57"/>
                    </a:lnTo>
                    <a:lnTo>
                      <a:pt x="667" y="65"/>
                    </a:lnTo>
                    <a:lnTo>
                      <a:pt x="667" y="72"/>
                    </a:lnTo>
                    <a:lnTo>
                      <a:pt x="671" y="88"/>
                    </a:lnTo>
                    <a:lnTo>
                      <a:pt x="678" y="93"/>
                    </a:lnTo>
                    <a:lnTo>
                      <a:pt x="686" y="97"/>
                    </a:lnTo>
                    <a:lnTo>
                      <a:pt x="702" y="100"/>
                    </a:lnTo>
                    <a:lnTo>
                      <a:pt x="709" y="97"/>
                    </a:lnTo>
                    <a:lnTo>
                      <a:pt x="718" y="97"/>
                    </a:lnTo>
                    <a:lnTo>
                      <a:pt x="720" y="105"/>
                    </a:lnTo>
                    <a:lnTo>
                      <a:pt x="731" y="116"/>
                    </a:lnTo>
                    <a:lnTo>
                      <a:pt x="738" y="145"/>
                    </a:lnTo>
                    <a:lnTo>
                      <a:pt x="736" y="152"/>
                    </a:lnTo>
                    <a:lnTo>
                      <a:pt x="738" y="159"/>
                    </a:lnTo>
                    <a:lnTo>
                      <a:pt x="745" y="165"/>
                    </a:lnTo>
                    <a:lnTo>
                      <a:pt x="752" y="169"/>
                    </a:lnTo>
                    <a:lnTo>
                      <a:pt x="759" y="165"/>
                    </a:lnTo>
                    <a:lnTo>
                      <a:pt x="767" y="164"/>
                    </a:lnTo>
                    <a:lnTo>
                      <a:pt x="775" y="165"/>
                    </a:lnTo>
                    <a:lnTo>
                      <a:pt x="786" y="177"/>
                    </a:lnTo>
                    <a:lnTo>
                      <a:pt x="795" y="174"/>
                    </a:lnTo>
                    <a:lnTo>
                      <a:pt x="801" y="178"/>
                    </a:lnTo>
                    <a:lnTo>
                      <a:pt x="827" y="170"/>
                    </a:lnTo>
                    <a:lnTo>
                      <a:pt x="842" y="163"/>
                    </a:lnTo>
                    <a:lnTo>
                      <a:pt x="849" y="165"/>
                    </a:lnTo>
                    <a:lnTo>
                      <a:pt x="854" y="173"/>
                    </a:lnTo>
                    <a:lnTo>
                      <a:pt x="865" y="195"/>
                    </a:lnTo>
                    <a:lnTo>
                      <a:pt x="876" y="206"/>
                    </a:lnTo>
                    <a:lnTo>
                      <a:pt x="883" y="206"/>
                    </a:lnTo>
                    <a:lnTo>
                      <a:pt x="887" y="199"/>
                    </a:lnTo>
                    <a:lnTo>
                      <a:pt x="896" y="199"/>
                    </a:lnTo>
                    <a:lnTo>
                      <a:pt x="901" y="205"/>
                    </a:lnTo>
                    <a:lnTo>
                      <a:pt x="908" y="206"/>
                    </a:lnTo>
                    <a:lnTo>
                      <a:pt x="915" y="210"/>
                    </a:lnTo>
                    <a:lnTo>
                      <a:pt x="922" y="216"/>
                    </a:lnTo>
                    <a:lnTo>
                      <a:pt x="938" y="215"/>
                    </a:lnTo>
                    <a:lnTo>
                      <a:pt x="951" y="224"/>
                    </a:lnTo>
                    <a:lnTo>
                      <a:pt x="958" y="223"/>
                    </a:lnTo>
                    <a:lnTo>
                      <a:pt x="971" y="234"/>
                    </a:lnTo>
                    <a:lnTo>
                      <a:pt x="979" y="235"/>
                    </a:lnTo>
                    <a:lnTo>
                      <a:pt x="988" y="235"/>
                    </a:lnTo>
                    <a:lnTo>
                      <a:pt x="994" y="240"/>
                    </a:lnTo>
                    <a:lnTo>
                      <a:pt x="987" y="244"/>
                    </a:lnTo>
                    <a:lnTo>
                      <a:pt x="995" y="267"/>
                    </a:lnTo>
                    <a:lnTo>
                      <a:pt x="987" y="282"/>
                    </a:lnTo>
                    <a:lnTo>
                      <a:pt x="971" y="286"/>
                    </a:lnTo>
                    <a:lnTo>
                      <a:pt x="976" y="292"/>
                    </a:lnTo>
                    <a:lnTo>
                      <a:pt x="984" y="294"/>
                    </a:lnTo>
                    <a:lnTo>
                      <a:pt x="988" y="301"/>
                    </a:lnTo>
                    <a:lnTo>
                      <a:pt x="972" y="306"/>
                    </a:lnTo>
                    <a:lnTo>
                      <a:pt x="969" y="313"/>
                    </a:lnTo>
                    <a:lnTo>
                      <a:pt x="968" y="320"/>
                    </a:lnTo>
                    <a:lnTo>
                      <a:pt x="973" y="326"/>
                    </a:lnTo>
                    <a:lnTo>
                      <a:pt x="976" y="335"/>
                    </a:lnTo>
                    <a:lnTo>
                      <a:pt x="974" y="342"/>
                    </a:lnTo>
                    <a:lnTo>
                      <a:pt x="980" y="346"/>
                    </a:lnTo>
                    <a:lnTo>
                      <a:pt x="978" y="362"/>
                    </a:lnTo>
                    <a:lnTo>
                      <a:pt x="971" y="385"/>
                    </a:lnTo>
                    <a:lnTo>
                      <a:pt x="963" y="389"/>
                    </a:lnTo>
                    <a:lnTo>
                      <a:pt x="947" y="385"/>
                    </a:lnTo>
                    <a:lnTo>
                      <a:pt x="940" y="387"/>
                    </a:lnTo>
                    <a:lnTo>
                      <a:pt x="925" y="379"/>
                    </a:lnTo>
                    <a:lnTo>
                      <a:pt x="919" y="384"/>
                    </a:lnTo>
                    <a:lnTo>
                      <a:pt x="910" y="398"/>
                    </a:lnTo>
                    <a:lnTo>
                      <a:pt x="896" y="404"/>
                    </a:lnTo>
                    <a:lnTo>
                      <a:pt x="888" y="419"/>
                    </a:lnTo>
                    <a:lnTo>
                      <a:pt x="890" y="427"/>
                    </a:lnTo>
                    <a:lnTo>
                      <a:pt x="890" y="442"/>
                    </a:lnTo>
                    <a:lnTo>
                      <a:pt x="866" y="446"/>
                    </a:lnTo>
                    <a:lnTo>
                      <a:pt x="853" y="448"/>
                    </a:lnTo>
                    <a:lnTo>
                      <a:pt x="843" y="459"/>
                    </a:lnTo>
                    <a:lnTo>
                      <a:pt x="836" y="458"/>
                    </a:lnTo>
                    <a:lnTo>
                      <a:pt x="817" y="465"/>
                    </a:lnTo>
                    <a:lnTo>
                      <a:pt x="813" y="477"/>
                    </a:lnTo>
                    <a:lnTo>
                      <a:pt x="801" y="470"/>
                    </a:lnTo>
                    <a:lnTo>
                      <a:pt x="779" y="481"/>
                    </a:lnTo>
                    <a:lnTo>
                      <a:pt x="777" y="486"/>
                    </a:lnTo>
                    <a:lnTo>
                      <a:pt x="775" y="481"/>
                    </a:lnTo>
                    <a:lnTo>
                      <a:pt x="764" y="485"/>
                    </a:lnTo>
                    <a:lnTo>
                      <a:pt x="757" y="485"/>
                    </a:lnTo>
                    <a:lnTo>
                      <a:pt x="741" y="500"/>
                    </a:lnTo>
                    <a:lnTo>
                      <a:pt x="737" y="501"/>
                    </a:lnTo>
                    <a:lnTo>
                      <a:pt x="731" y="511"/>
                    </a:lnTo>
                    <a:lnTo>
                      <a:pt x="724" y="522"/>
                    </a:lnTo>
                    <a:lnTo>
                      <a:pt x="716" y="525"/>
                    </a:lnTo>
                    <a:lnTo>
                      <a:pt x="719" y="520"/>
                    </a:lnTo>
                    <a:lnTo>
                      <a:pt x="725" y="517"/>
                    </a:lnTo>
                    <a:lnTo>
                      <a:pt x="730" y="512"/>
                    </a:lnTo>
                    <a:lnTo>
                      <a:pt x="725" y="497"/>
                    </a:lnTo>
                    <a:lnTo>
                      <a:pt x="721" y="497"/>
                    </a:lnTo>
                    <a:lnTo>
                      <a:pt x="716" y="512"/>
                    </a:lnTo>
                    <a:lnTo>
                      <a:pt x="707" y="522"/>
                    </a:lnTo>
                    <a:lnTo>
                      <a:pt x="709" y="536"/>
                    </a:lnTo>
                    <a:lnTo>
                      <a:pt x="709" y="545"/>
                    </a:lnTo>
                    <a:lnTo>
                      <a:pt x="704" y="545"/>
                    </a:lnTo>
                    <a:lnTo>
                      <a:pt x="704" y="541"/>
                    </a:lnTo>
                    <a:lnTo>
                      <a:pt x="698" y="530"/>
                    </a:lnTo>
                    <a:lnTo>
                      <a:pt x="699" y="527"/>
                    </a:lnTo>
                    <a:lnTo>
                      <a:pt x="697" y="523"/>
                    </a:lnTo>
                    <a:lnTo>
                      <a:pt x="691" y="528"/>
                    </a:lnTo>
                    <a:lnTo>
                      <a:pt x="687" y="534"/>
                    </a:lnTo>
                    <a:lnTo>
                      <a:pt x="684" y="533"/>
                    </a:lnTo>
                    <a:lnTo>
                      <a:pt x="687" y="525"/>
                    </a:lnTo>
                    <a:lnTo>
                      <a:pt x="684" y="523"/>
                    </a:lnTo>
                    <a:lnTo>
                      <a:pt x="671" y="523"/>
                    </a:lnTo>
                    <a:lnTo>
                      <a:pt x="670" y="520"/>
                    </a:lnTo>
                    <a:lnTo>
                      <a:pt x="670" y="512"/>
                    </a:lnTo>
                    <a:lnTo>
                      <a:pt x="666" y="507"/>
                    </a:lnTo>
                    <a:lnTo>
                      <a:pt x="664" y="520"/>
                    </a:lnTo>
                    <a:lnTo>
                      <a:pt x="661" y="522"/>
                    </a:lnTo>
                    <a:lnTo>
                      <a:pt x="644" y="517"/>
                    </a:lnTo>
                    <a:lnTo>
                      <a:pt x="649" y="520"/>
                    </a:lnTo>
                    <a:lnTo>
                      <a:pt x="653" y="525"/>
                    </a:lnTo>
                    <a:lnTo>
                      <a:pt x="657" y="525"/>
                    </a:lnTo>
                    <a:lnTo>
                      <a:pt x="660" y="527"/>
                    </a:lnTo>
                    <a:lnTo>
                      <a:pt x="662" y="533"/>
                    </a:lnTo>
                    <a:lnTo>
                      <a:pt x="664" y="538"/>
                    </a:lnTo>
                    <a:lnTo>
                      <a:pt x="667" y="543"/>
                    </a:lnTo>
                    <a:lnTo>
                      <a:pt x="670" y="540"/>
                    </a:lnTo>
                    <a:lnTo>
                      <a:pt x="670" y="533"/>
                    </a:lnTo>
                    <a:lnTo>
                      <a:pt x="680" y="535"/>
                    </a:lnTo>
                    <a:lnTo>
                      <a:pt x="684" y="539"/>
                    </a:lnTo>
                    <a:lnTo>
                      <a:pt x="689" y="539"/>
                    </a:lnTo>
                    <a:lnTo>
                      <a:pt x="686" y="551"/>
                    </a:lnTo>
                    <a:lnTo>
                      <a:pt x="688" y="552"/>
                    </a:lnTo>
                    <a:lnTo>
                      <a:pt x="694" y="550"/>
                    </a:lnTo>
                    <a:lnTo>
                      <a:pt x="697" y="551"/>
                    </a:lnTo>
                    <a:lnTo>
                      <a:pt x="694" y="560"/>
                    </a:lnTo>
                    <a:lnTo>
                      <a:pt x="708" y="559"/>
                    </a:lnTo>
                    <a:lnTo>
                      <a:pt x="714" y="567"/>
                    </a:lnTo>
                    <a:lnTo>
                      <a:pt x="714" y="578"/>
                    </a:lnTo>
                    <a:lnTo>
                      <a:pt x="716" y="588"/>
                    </a:lnTo>
                    <a:lnTo>
                      <a:pt x="720" y="583"/>
                    </a:lnTo>
                    <a:lnTo>
                      <a:pt x="737" y="588"/>
                    </a:lnTo>
                    <a:lnTo>
                      <a:pt x="738" y="582"/>
                    </a:lnTo>
                    <a:lnTo>
                      <a:pt x="750" y="590"/>
                    </a:lnTo>
                    <a:lnTo>
                      <a:pt x="762" y="577"/>
                    </a:lnTo>
                    <a:lnTo>
                      <a:pt x="766" y="577"/>
                    </a:lnTo>
                    <a:lnTo>
                      <a:pt x="768" y="582"/>
                    </a:lnTo>
                    <a:lnTo>
                      <a:pt x="775" y="578"/>
                    </a:lnTo>
                    <a:lnTo>
                      <a:pt x="789" y="575"/>
                    </a:lnTo>
                    <a:lnTo>
                      <a:pt x="800" y="576"/>
                    </a:lnTo>
                    <a:lnTo>
                      <a:pt x="799" y="584"/>
                    </a:lnTo>
                    <a:lnTo>
                      <a:pt x="795" y="588"/>
                    </a:lnTo>
                    <a:lnTo>
                      <a:pt x="794" y="597"/>
                    </a:lnTo>
                    <a:lnTo>
                      <a:pt x="794" y="608"/>
                    </a:lnTo>
                    <a:lnTo>
                      <a:pt x="775" y="608"/>
                    </a:lnTo>
                    <a:lnTo>
                      <a:pt x="772" y="611"/>
                    </a:lnTo>
                    <a:lnTo>
                      <a:pt x="740" y="602"/>
                    </a:lnTo>
                    <a:lnTo>
                      <a:pt x="723" y="619"/>
                    </a:lnTo>
                    <a:lnTo>
                      <a:pt x="714" y="629"/>
                    </a:lnTo>
                    <a:lnTo>
                      <a:pt x="702" y="626"/>
                    </a:lnTo>
                    <a:lnTo>
                      <a:pt x="687" y="630"/>
                    </a:lnTo>
                    <a:lnTo>
                      <a:pt x="692" y="633"/>
                    </a:lnTo>
                    <a:lnTo>
                      <a:pt x="686" y="635"/>
                    </a:lnTo>
                    <a:lnTo>
                      <a:pt x="681" y="641"/>
                    </a:lnTo>
                    <a:lnTo>
                      <a:pt x="680" y="646"/>
                    </a:lnTo>
                    <a:lnTo>
                      <a:pt x="677" y="649"/>
                    </a:lnTo>
                    <a:lnTo>
                      <a:pt x="670" y="651"/>
                    </a:lnTo>
                    <a:lnTo>
                      <a:pt x="659" y="658"/>
                    </a:lnTo>
                    <a:lnTo>
                      <a:pt x="643" y="657"/>
                    </a:lnTo>
                    <a:lnTo>
                      <a:pt x="639" y="656"/>
                    </a:lnTo>
                    <a:lnTo>
                      <a:pt x="628" y="646"/>
                    </a:lnTo>
                    <a:lnTo>
                      <a:pt x="632" y="638"/>
                    </a:lnTo>
                    <a:lnTo>
                      <a:pt x="632" y="629"/>
                    </a:lnTo>
                    <a:lnTo>
                      <a:pt x="634" y="620"/>
                    </a:lnTo>
                    <a:lnTo>
                      <a:pt x="633" y="610"/>
                    </a:lnTo>
                    <a:lnTo>
                      <a:pt x="628" y="599"/>
                    </a:lnTo>
                    <a:lnTo>
                      <a:pt x="621" y="598"/>
                    </a:lnTo>
                    <a:lnTo>
                      <a:pt x="614" y="598"/>
                    </a:lnTo>
                    <a:lnTo>
                      <a:pt x="607" y="590"/>
                    </a:lnTo>
                    <a:lnTo>
                      <a:pt x="595" y="583"/>
                    </a:lnTo>
                    <a:lnTo>
                      <a:pt x="579" y="583"/>
                    </a:lnTo>
                    <a:lnTo>
                      <a:pt x="579" y="581"/>
                    </a:lnTo>
                    <a:lnTo>
                      <a:pt x="581" y="575"/>
                    </a:lnTo>
                    <a:lnTo>
                      <a:pt x="591" y="570"/>
                    </a:lnTo>
                    <a:lnTo>
                      <a:pt x="605" y="556"/>
                    </a:lnTo>
                    <a:lnTo>
                      <a:pt x="613" y="550"/>
                    </a:lnTo>
                    <a:lnTo>
                      <a:pt x="641" y="541"/>
                    </a:lnTo>
                    <a:lnTo>
                      <a:pt x="645" y="539"/>
                    </a:lnTo>
                    <a:lnTo>
                      <a:pt x="641" y="536"/>
                    </a:lnTo>
                    <a:lnTo>
                      <a:pt x="640" y="529"/>
                    </a:lnTo>
                    <a:lnTo>
                      <a:pt x="634" y="523"/>
                    </a:lnTo>
                    <a:lnTo>
                      <a:pt x="628" y="529"/>
                    </a:lnTo>
                    <a:lnTo>
                      <a:pt x="618" y="524"/>
                    </a:lnTo>
                    <a:lnTo>
                      <a:pt x="618" y="519"/>
                    </a:lnTo>
                    <a:lnTo>
                      <a:pt x="610" y="522"/>
                    </a:lnTo>
                    <a:lnTo>
                      <a:pt x="608" y="525"/>
                    </a:lnTo>
                    <a:lnTo>
                      <a:pt x="601" y="525"/>
                    </a:lnTo>
                    <a:lnTo>
                      <a:pt x="579" y="530"/>
                    </a:lnTo>
                    <a:lnTo>
                      <a:pt x="563" y="524"/>
                    </a:lnTo>
                    <a:lnTo>
                      <a:pt x="557" y="518"/>
                    </a:lnTo>
                    <a:lnTo>
                      <a:pt x="551" y="516"/>
                    </a:lnTo>
                    <a:lnTo>
                      <a:pt x="539" y="517"/>
                    </a:lnTo>
                    <a:lnTo>
                      <a:pt x="538" y="513"/>
                    </a:lnTo>
                    <a:lnTo>
                      <a:pt x="551" y="503"/>
                    </a:lnTo>
                    <a:lnTo>
                      <a:pt x="549" y="501"/>
                    </a:lnTo>
                    <a:lnTo>
                      <a:pt x="533" y="498"/>
                    </a:lnTo>
                    <a:lnTo>
                      <a:pt x="528" y="496"/>
                    </a:lnTo>
                    <a:lnTo>
                      <a:pt x="536" y="492"/>
                    </a:lnTo>
                    <a:lnTo>
                      <a:pt x="560" y="496"/>
                    </a:lnTo>
                    <a:lnTo>
                      <a:pt x="563" y="495"/>
                    </a:lnTo>
                    <a:lnTo>
                      <a:pt x="560" y="491"/>
                    </a:lnTo>
                    <a:lnTo>
                      <a:pt x="554" y="490"/>
                    </a:lnTo>
                    <a:lnTo>
                      <a:pt x="548" y="481"/>
                    </a:lnTo>
                    <a:lnTo>
                      <a:pt x="543" y="471"/>
                    </a:lnTo>
                    <a:lnTo>
                      <a:pt x="541" y="479"/>
                    </a:lnTo>
                    <a:lnTo>
                      <a:pt x="533" y="482"/>
                    </a:lnTo>
                    <a:lnTo>
                      <a:pt x="524" y="485"/>
                    </a:lnTo>
                    <a:lnTo>
                      <a:pt x="526" y="475"/>
                    </a:lnTo>
                    <a:lnTo>
                      <a:pt x="520" y="480"/>
                    </a:lnTo>
                    <a:lnTo>
                      <a:pt x="508" y="486"/>
                    </a:lnTo>
                    <a:lnTo>
                      <a:pt x="492" y="489"/>
                    </a:lnTo>
                    <a:lnTo>
                      <a:pt x="485" y="492"/>
                    </a:lnTo>
                    <a:lnTo>
                      <a:pt x="478" y="495"/>
                    </a:lnTo>
                    <a:lnTo>
                      <a:pt x="477" y="502"/>
                    </a:lnTo>
                    <a:lnTo>
                      <a:pt x="466" y="520"/>
                    </a:lnTo>
                    <a:lnTo>
                      <a:pt x="461" y="519"/>
                    </a:lnTo>
                    <a:lnTo>
                      <a:pt x="457" y="511"/>
                    </a:lnTo>
                    <a:lnTo>
                      <a:pt x="450" y="509"/>
                    </a:lnTo>
                    <a:lnTo>
                      <a:pt x="446" y="504"/>
                    </a:lnTo>
                    <a:lnTo>
                      <a:pt x="449" y="512"/>
                    </a:lnTo>
                    <a:lnTo>
                      <a:pt x="457" y="519"/>
                    </a:lnTo>
                    <a:lnTo>
                      <a:pt x="458" y="530"/>
                    </a:lnTo>
                    <a:lnTo>
                      <a:pt x="453" y="541"/>
                    </a:lnTo>
                    <a:lnTo>
                      <a:pt x="449" y="546"/>
                    </a:lnTo>
                    <a:lnTo>
                      <a:pt x="434" y="547"/>
                    </a:lnTo>
                    <a:lnTo>
                      <a:pt x="431" y="552"/>
                    </a:lnTo>
                    <a:lnTo>
                      <a:pt x="426" y="555"/>
                    </a:lnTo>
                    <a:lnTo>
                      <a:pt x="425" y="562"/>
                    </a:lnTo>
                    <a:lnTo>
                      <a:pt x="420" y="560"/>
                    </a:lnTo>
                    <a:lnTo>
                      <a:pt x="419" y="550"/>
                    </a:lnTo>
                    <a:lnTo>
                      <a:pt x="418" y="546"/>
                    </a:lnTo>
                    <a:lnTo>
                      <a:pt x="418" y="566"/>
                    </a:lnTo>
                    <a:lnTo>
                      <a:pt x="419" y="581"/>
                    </a:lnTo>
                    <a:lnTo>
                      <a:pt x="417" y="582"/>
                    </a:lnTo>
                    <a:lnTo>
                      <a:pt x="411" y="578"/>
                    </a:lnTo>
                    <a:lnTo>
                      <a:pt x="402" y="578"/>
                    </a:lnTo>
                    <a:lnTo>
                      <a:pt x="393" y="582"/>
                    </a:lnTo>
                    <a:lnTo>
                      <a:pt x="379" y="584"/>
                    </a:lnTo>
                    <a:lnTo>
                      <a:pt x="368" y="592"/>
                    </a:lnTo>
                    <a:lnTo>
                      <a:pt x="356" y="593"/>
                    </a:lnTo>
                    <a:lnTo>
                      <a:pt x="344" y="576"/>
                    </a:lnTo>
                    <a:lnTo>
                      <a:pt x="336" y="577"/>
                    </a:lnTo>
                    <a:lnTo>
                      <a:pt x="336" y="573"/>
                    </a:lnTo>
                    <a:lnTo>
                      <a:pt x="345" y="573"/>
                    </a:lnTo>
                    <a:lnTo>
                      <a:pt x="350" y="567"/>
                    </a:lnTo>
                    <a:lnTo>
                      <a:pt x="352" y="560"/>
                    </a:lnTo>
                    <a:lnTo>
                      <a:pt x="354" y="552"/>
                    </a:lnTo>
                    <a:lnTo>
                      <a:pt x="363" y="547"/>
                    </a:lnTo>
                    <a:lnTo>
                      <a:pt x="364" y="539"/>
                    </a:lnTo>
                    <a:lnTo>
                      <a:pt x="369" y="534"/>
                    </a:lnTo>
                    <a:lnTo>
                      <a:pt x="376" y="530"/>
                    </a:lnTo>
                    <a:lnTo>
                      <a:pt x="379" y="506"/>
                    </a:lnTo>
                    <a:lnTo>
                      <a:pt x="382" y="498"/>
                    </a:lnTo>
                    <a:lnTo>
                      <a:pt x="391" y="495"/>
                    </a:lnTo>
                    <a:lnTo>
                      <a:pt x="395" y="501"/>
                    </a:lnTo>
                    <a:lnTo>
                      <a:pt x="402" y="497"/>
                    </a:lnTo>
                    <a:lnTo>
                      <a:pt x="425" y="503"/>
                    </a:lnTo>
                    <a:lnTo>
                      <a:pt x="431" y="498"/>
                    </a:lnTo>
                    <a:lnTo>
                      <a:pt x="435" y="491"/>
                    </a:lnTo>
                    <a:lnTo>
                      <a:pt x="431" y="484"/>
                    </a:lnTo>
                    <a:lnTo>
                      <a:pt x="434" y="476"/>
                    </a:lnTo>
                    <a:lnTo>
                      <a:pt x="433" y="468"/>
                    </a:lnTo>
                    <a:lnTo>
                      <a:pt x="428" y="460"/>
                    </a:lnTo>
                    <a:lnTo>
                      <a:pt x="413" y="453"/>
                    </a:lnTo>
                    <a:lnTo>
                      <a:pt x="407" y="439"/>
                    </a:lnTo>
                    <a:lnTo>
                      <a:pt x="408" y="431"/>
                    </a:lnTo>
                    <a:lnTo>
                      <a:pt x="406" y="423"/>
                    </a:lnTo>
                    <a:lnTo>
                      <a:pt x="398" y="422"/>
                    </a:lnTo>
                    <a:lnTo>
                      <a:pt x="395" y="415"/>
                    </a:lnTo>
                    <a:lnTo>
                      <a:pt x="387" y="409"/>
                    </a:lnTo>
                    <a:lnTo>
                      <a:pt x="391" y="393"/>
                    </a:lnTo>
                    <a:lnTo>
                      <a:pt x="391" y="385"/>
                    </a:lnTo>
                    <a:lnTo>
                      <a:pt x="391" y="377"/>
                    </a:lnTo>
                    <a:lnTo>
                      <a:pt x="387" y="369"/>
                    </a:lnTo>
                    <a:lnTo>
                      <a:pt x="379" y="372"/>
                    </a:lnTo>
                    <a:lnTo>
                      <a:pt x="368" y="360"/>
                    </a:lnTo>
                    <a:lnTo>
                      <a:pt x="359" y="358"/>
                    </a:lnTo>
                    <a:lnTo>
                      <a:pt x="343" y="361"/>
                    </a:lnTo>
                    <a:lnTo>
                      <a:pt x="336" y="358"/>
                    </a:lnTo>
                    <a:lnTo>
                      <a:pt x="317" y="342"/>
                    </a:lnTo>
                    <a:lnTo>
                      <a:pt x="310" y="339"/>
                    </a:lnTo>
                    <a:lnTo>
                      <a:pt x="294" y="334"/>
                    </a:lnTo>
                    <a:lnTo>
                      <a:pt x="278" y="339"/>
                    </a:lnTo>
                    <a:lnTo>
                      <a:pt x="269" y="340"/>
                    </a:lnTo>
                    <a:lnTo>
                      <a:pt x="261" y="339"/>
                    </a:lnTo>
                    <a:lnTo>
                      <a:pt x="254" y="342"/>
                    </a:lnTo>
                    <a:lnTo>
                      <a:pt x="248" y="3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197"/>
              <p:cNvSpPr>
                <a:spLocks noChangeAspect="1"/>
              </p:cNvSpPr>
              <p:nvPr/>
            </p:nvSpPr>
            <p:spPr bwMode="gray">
              <a:xfrm>
                <a:off x="5222081" y="2729260"/>
                <a:ext cx="60325" cy="76200"/>
              </a:xfrm>
              <a:custGeom>
                <a:avLst/>
                <a:gdLst/>
                <a:ahLst/>
                <a:cxnLst>
                  <a:cxn ang="0">
                    <a:pos x="88" y="239"/>
                  </a:cxn>
                  <a:cxn ang="0">
                    <a:pos x="88" y="225"/>
                  </a:cxn>
                  <a:cxn ang="0">
                    <a:pos x="86" y="212"/>
                  </a:cxn>
                  <a:cxn ang="0">
                    <a:pos x="84" y="200"/>
                  </a:cxn>
                  <a:cxn ang="0">
                    <a:pos x="86" y="184"/>
                  </a:cxn>
                  <a:cxn ang="0">
                    <a:pos x="86" y="164"/>
                  </a:cxn>
                  <a:cxn ang="0">
                    <a:pos x="81" y="135"/>
                  </a:cxn>
                  <a:cxn ang="0">
                    <a:pos x="70" y="115"/>
                  </a:cxn>
                  <a:cxn ang="0">
                    <a:pos x="57" y="94"/>
                  </a:cxn>
                  <a:cxn ang="0">
                    <a:pos x="45" y="73"/>
                  </a:cxn>
                  <a:cxn ang="0">
                    <a:pos x="42" y="56"/>
                  </a:cxn>
                  <a:cxn ang="0">
                    <a:pos x="34" y="43"/>
                  </a:cxn>
                  <a:cxn ang="0">
                    <a:pos x="20" y="2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1" y="6"/>
                  </a:cxn>
                  <a:cxn ang="0">
                    <a:pos x="30" y="5"/>
                  </a:cxn>
                  <a:cxn ang="0">
                    <a:pos x="46" y="0"/>
                  </a:cxn>
                  <a:cxn ang="0">
                    <a:pos x="62" y="5"/>
                  </a:cxn>
                  <a:cxn ang="0">
                    <a:pos x="69" y="8"/>
                  </a:cxn>
                  <a:cxn ang="0">
                    <a:pos x="88" y="24"/>
                  </a:cxn>
                  <a:cxn ang="0">
                    <a:pos x="95" y="27"/>
                  </a:cxn>
                  <a:cxn ang="0">
                    <a:pos x="111" y="24"/>
                  </a:cxn>
                  <a:cxn ang="0">
                    <a:pos x="120" y="26"/>
                  </a:cxn>
                  <a:cxn ang="0">
                    <a:pos x="131" y="38"/>
                  </a:cxn>
                  <a:cxn ang="0">
                    <a:pos x="139" y="35"/>
                  </a:cxn>
                  <a:cxn ang="0">
                    <a:pos x="143" y="43"/>
                  </a:cxn>
                  <a:cxn ang="0">
                    <a:pos x="143" y="51"/>
                  </a:cxn>
                  <a:cxn ang="0">
                    <a:pos x="143" y="59"/>
                  </a:cxn>
                  <a:cxn ang="0">
                    <a:pos x="139" y="75"/>
                  </a:cxn>
                  <a:cxn ang="0">
                    <a:pos x="147" y="81"/>
                  </a:cxn>
                  <a:cxn ang="0">
                    <a:pos x="150" y="87"/>
                  </a:cxn>
                  <a:cxn ang="0">
                    <a:pos x="158" y="89"/>
                  </a:cxn>
                  <a:cxn ang="0">
                    <a:pos x="160" y="97"/>
                  </a:cxn>
                  <a:cxn ang="0">
                    <a:pos x="159" y="104"/>
                  </a:cxn>
                  <a:cxn ang="0">
                    <a:pos x="165" y="119"/>
                  </a:cxn>
                  <a:cxn ang="0">
                    <a:pos x="180" y="126"/>
                  </a:cxn>
                  <a:cxn ang="0">
                    <a:pos x="185" y="134"/>
                  </a:cxn>
                  <a:cxn ang="0">
                    <a:pos x="186" y="141"/>
                  </a:cxn>
                  <a:cxn ang="0">
                    <a:pos x="183" y="150"/>
                  </a:cxn>
                  <a:cxn ang="0">
                    <a:pos x="187" y="157"/>
                  </a:cxn>
                  <a:cxn ang="0">
                    <a:pos x="183" y="164"/>
                  </a:cxn>
                  <a:cxn ang="0">
                    <a:pos x="177" y="169"/>
                  </a:cxn>
                  <a:cxn ang="0">
                    <a:pos x="154" y="163"/>
                  </a:cxn>
                  <a:cxn ang="0">
                    <a:pos x="147" y="167"/>
                  </a:cxn>
                  <a:cxn ang="0">
                    <a:pos x="143" y="161"/>
                  </a:cxn>
                  <a:cxn ang="0">
                    <a:pos x="134" y="164"/>
                  </a:cxn>
                  <a:cxn ang="0">
                    <a:pos x="131" y="172"/>
                  </a:cxn>
                  <a:cxn ang="0">
                    <a:pos x="128" y="196"/>
                  </a:cxn>
                  <a:cxn ang="0">
                    <a:pos x="121" y="200"/>
                  </a:cxn>
                  <a:cxn ang="0">
                    <a:pos x="116" y="205"/>
                  </a:cxn>
                  <a:cxn ang="0">
                    <a:pos x="115" y="213"/>
                  </a:cxn>
                  <a:cxn ang="0">
                    <a:pos x="107" y="218"/>
                  </a:cxn>
                  <a:cxn ang="0">
                    <a:pos x="104" y="226"/>
                  </a:cxn>
                  <a:cxn ang="0">
                    <a:pos x="104" y="233"/>
                  </a:cxn>
                  <a:cxn ang="0">
                    <a:pos x="97" y="239"/>
                  </a:cxn>
                  <a:cxn ang="0">
                    <a:pos x="88" y="239"/>
                  </a:cxn>
                </a:cxnLst>
                <a:rect l="0" t="0" r="r" b="b"/>
                <a:pathLst>
                  <a:path w="187" h="239">
                    <a:moveTo>
                      <a:pt x="88" y="239"/>
                    </a:moveTo>
                    <a:lnTo>
                      <a:pt x="88" y="225"/>
                    </a:lnTo>
                    <a:lnTo>
                      <a:pt x="86" y="212"/>
                    </a:lnTo>
                    <a:lnTo>
                      <a:pt x="84" y="200"/>
                    </a:lnTo>
                    <a:lnTo>
                      <a:pt x="86" y="184"/>
                    </a:lnTo>
                    <a:lnTo>
                      <a:pt x="86" y="164"/>
                    </a:lnTo>
                    <a:lnTo>
                      <a:pt x="81" y="135"/>
                    </a:lnTo>
                    <a:lnTo>
                      <a:pt x="70" y="115"/>
                    </a:lnTo>
                    <a:lnTo>
                      <a:pt x="57" y="94"/>
                    </a:lnTo>
                    <a:lnTo>
                      <a:pt x="45" y="73"/>
                    </a:lnTo>
                    <a:lnTo>
                      <a:pt x="42" y="56"/>
                    </a:lnTo>
                    <a:lnTo>
                      <a:pt x="34" y="43"/>
                    </a:lnTo>
                    <a:lnTo>
                      <a:pt x="20" y="2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21" y="6"/>
                    </a:lnTo>
                    <a:lnTo>
                      <a:pt x="30" y="5"/>
                    </a:lnTo>
                    <a:lnTo>
                      <a:pt x="46" y="0"/>
                    </a:lnTo>
                    <a:lnTo>
                      <a:pt x="62" y="5"/>
                    </a:lnTo>
                    <a:lnTo>
                      <a:pt x="69" y="8"/>
                    </a:lnTo>
                    <a:lnTo>
                      <a:pt x="88" y="24"/>
                    </a:lnTo>
                    <a:lnTo>
                      <a:pt x="95" y="27"/>
                    </a:lnTo>
                    <a:lnTo>
                      <a:pt x="111" y="24"/>
                    </a:lnTo>
                    <a:lnTo>
                      <a:pt x="120" y="26"/>
                    </a:lnTo>
                    <a:lnTo>
                      <a:pt x="131" y="38"/>
                    </a:lnTo>
                    <a:lnTo>
                      <a:pt x="139" y="35"/>
                    </a:lnTo>
                    <a:lnTo>
                      <a:pt x="143" y="43"/>
                    </a:lnTo>
                    <a:lnTo>
                      <a:pt x="143" y="51"/>
                    </a:lnTo>
                    <a:lnTo>
                      <a:pt x="143" y="59"/>
                    </a:lnTo>
                    <a:lnTo>
                      <a:pt x="139" y="75"/>
                    </a:lnTo>
                    <a:lnTo>
                      <a:pt x="147" y="81"/>
                    </a:lnTo>
                    <a:lnTo>
                      <a:pt x="150" y="87"/>
                    </a:lnTo>
                    <a:lnTo>
                      <a:pt x="158" y="89"/>
                    </a:lnTo>
                    <a:lnTo>
                      <a:pt x="160" y="97"/>
                    </a:lnTo>
                    <a:lnTo>
                      <a:pt x="159" y="104"/>
                    </a:lnTo>
                    <a:lnTo>
                      <a:pt x="165" y="119"/>
                    </a:lnTo>
                    <a:lnTo>
                      <a:pt x="180" y="126"/>
                    </a:lnTo>
                    <a:lnTo>
                      <a:pt x="185" y="134"/>
                    </a:lnTo>
                    <a:lnTo>
                      <a:pt x="186" y="141"/>
                    </a:lnTo>
                    <a:lnTo>
                      <a:pt x="183" y="150"/>
                    </a:lnTo>
                    <a:lnTo>
                      <a:pt x="187" y="157"/>
                    </a:lnTo>
                    <a:lnTo>
                      <a:pt x="183" y="164"/>
                    </a:lnTo>
                    <a:lnTo>
                      <a:pt x="177" y="169"/>
                    </a:lnTo>
                    <a:lnTo>
                      <a:pt x="154" y="163"/>
                    </a:lnTo>
                    <a:lnTo>
                      <a:pt x="147" y="167"/>
                    </a:lnTo>
                    <a:lnTo>
                      <a:pt x="143" y="161"/>
                    </a:lnTo>
                    <a:lnTo>
                      <a:pt x="134" y="164"/>
                    </a:lnTo>
                    <a:lnTo>
                      <a:pt x="131" y="172"/>
                    </a:lnTo>
                    <a:lnTo>
                      <a:pt x="128" y="196"/>
                    </a:lnTo>
                    <a:lnTo>
                      <a:pt x="121" y="200"/>
                    </a:lnTo>
                    <a:lnTo>
                      <a:pt x="116" y="205"/>
                    </a:lnTo>
                    <a:lnTo>
                      <a:pt x="115" y="213"/>
                    </a:lnTo>
                    <a:lnTo>
                      <a:pt x="107" y="218"/>
                    </a:lnTo>
                    <a:lnTo>
                      <a:pt x="104" y="226"/>
                    </a:lnTo>
                    <a:lnTo>
                      <a:pt x="104" y="233"/>
                    </a:lnTo>
                    <a:lnTo>
                      <a:pt x="97" y="239"/>
                    </a:lnTo>
                    <a:lnTo>
                      <a:pt x="88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198"/>
              <p:cNvSpPr>
                <a:spLocks noChangeAspect="1"/>
              </p:cNvSpPr>
              <p:nvPr/>
            </p:nvSpPr>
            <p:spPr bwMode="gray">
              <a:xfrm>
                <a:off x="5161756" y="2510185"/>
                <a:ext cx="169863" cy="142875"/>
              </a:xfrm>
              <a:custGeom>
                <a:avLst/>
                <a:gdLst/>
                <a:ahLst/>
                <a:cxnLst>
                  <a:cxn ang="0">
                    <a:pos x="6" y="374"/>
                  </a:cxn>
                  <a:cxn ang="0">
                    <a:pos x="26" y="342"/>
                  </a:cxn>
                  <a:cxn ang="0">
                    <a:pos x="38" y="292"/>
                  </a:cxn>
                  <a:cxn ang="0">
                    <a:pos x="33" y="214"/>
                  </a:cxn>
                  <a:cxn ang="0">
                    <a:pos x="73" y="210"/>
                  </a:cxn>
                  <a:cxn ang="0">
                    <a:pos x="94" y="207"/>
                  </a:cxn>
                  <a:cxn ang="0">
                    <a:pos x="106" y="190"/>
                  </a:cxn>
                  <a:cxn ang="0">
                    <a:pos x="125" y="182"/>
                  </a:cxn>
                  <a:cxn ang="0">
                    <a:pos x="145" y="190"/>
                  </a:cxn>
                  <a:cxn ang="0">
                    <a:pos x="135" y="167"/>
                  </a:cxn>
                  <a:cxn ang="0">
                    <a:pos x="145" y="138"/>
                  </a:cxn>
                  <a:cxn ang="0">
                    <a:pos x="149" y="113"/>
                  </a:cxn>
                  <a:cxn ang="0">
                    <a:pos x="170" y="102"/>
                  </a:cxn>
                  <a:cxn ang="0">
                    <a:pos x="199" y="80"/>
                  </a:cxn>
                  <a:cxn ang="0">
                    <a:pos x="183" y="69"/>
                  </a:cxn>
                  <a:cxn ang="0">
                    <a:pos x="197" y="51"/>
                  </a:cxn>
                  <a:cxn ang="0">
                    <a:pos x="204" y="50"/>
                  </a:cxn>
                  <a:cxn ang="0">
                    <a:pos x="219" y="32"/>
                  </a:cxn>
                  <a:cxn ang="0">
                    <a:pos x="253" y="25"/>
                  </a:cxn>
                  <a:cxn ang="0">
                    <a:pos x="273" y="0"/>
                  </a:cxn>
                  <a:cxn ang="0">
                    <a:pos x="302" y="5"/>
                  </a:cxn>
                  <a:cxn ang="0">
                    <a:pos x="329" y="13"/>
                  </a:cxn>
                  <a:cxn ang="0">
                    <a:pos x="348" y="43"/>
                  </a:cxn>
                  <a:cxn ang="0">
                    <a:pos x="376" y="29"/>
                  </a:cxn>
                  <a:cxn ang="0">
                    <a:pos x="407" y="34"/>
                  </a:cxn>
                  <a:cxn ang="0">
                    <a:pos x="430" y="53"/>
                  </a:cxn>
                  <a:cxn ang="0">
                    <a:pos x="429" y="80"/>
                  </a:cxn>
                  <a:cxn ang="0">
                    <a:pos x="435" y="102"/>
                  </a:cxn>
                  <a:cxn ang="0">
                    <a:pos x="424" y="123"/>
                  </a:cxn>
                  <a:cxn ang="0">
                    <a:pos x="442" y="158"/>
                  </a:cxn>
                  <a:cxn ang="0">
                    <a:pos x="473" y="195"/>
                  </a:cxn>
                  <a:cxn ang="0">
                    <a:pos x="478" y="217"/>
                  </a:cxn>
                  <a:cxn ang="0">
                    <a:pos x="511" y="226"/>
                  </a:cxn>
                  <a:cxn ang="0">
                    <a:pos x="521" y="242"/>
                  </a:cxn>
                  <a:cxn ang="0">
                    <a:pos x="525" y="263"/>
                  </a:cxn>
                  <a:cxn ang="0">
                    <a:pos x="501" y="284"/>
                  </a:cxn>
                  <a:cxn ang="0">
                    <a:pos x="465" y="271"/>
                  </a:cxn>
                  <a:cxn ang="0">
                    <a:pos x="449" y="285"/>
                  </a:cxn>
                  <a:cxn ang="0">
                    <a:pos x="463" y="311"/>
                  </a:cxn>
                  <a:cxn ang="0">
                    <a:pos x="465" y="333"/>
                  </a:cxn>
                  <a:cxn ang="0">
                    <a:pos x="473" y="353"/>
                  </a:cxn>
                  <a:cxn ang="0">
                    <a:pos x="451" y="380"/>
                  </a:cxn>
                  <a:cxn ang="0">
                    <a:pos x="417" y="401"/>
                  </a:cxn>
                  <a:cxn ang="0">
                    <a:pos x="412" y="427"/>
                  </a:cxn>
                  <a:cxn ang="0">
                    <a:pos x="402" y="452"/>
                  </a:cxn>
                  <a:cxn ang="0">
                    <a:pos x="381" y="443"/>
                  </a:cxn>
                  <a:cxn ang="0">
                    <a:pos x="349" y="450"/>
                  </a:cxn>
                  <a:cxn ang="0">
                    <a:pos x="327" y="427"/>
                  </a:cxn>
                  <a:cxn ang="0">
                    <a:pos x="297" y="433"/>
                  </a:cxn>
                  <a:cxn ang="0">
                    <a:pos x="275" y="428"/>
                  </a:cxn>
                  <a:cxn ang="0">
                    <a:pos x="253" y="436"/>
                  </a:cxn>
                  <a:cxn ang="0">
                    <a:pos x="238" y="428"/>
                  </a:cxn>
                  <a:cxn ang="0">
                    <a:pos x="215" y="416"/>
                  </a:cxn>
                  <a:cxn ang="0">
                    <a:pos x="193" y="406"/>
                  </a:cxn>
                  <a:cxn ang="0">
                    <a:pos x="160" y="401"/>
                  </a:cxn>
                  <a:cxn ang="0">
                    <a:pos x="121" y="394"/>
                  </a:cxn>
                  <a:cxn ang="0">
                    <a:pos x="64" y="401"/>
                  </a:cxn>
                  <a:cxn ang="0">
                    <a:pos x="41" y="422"/>
                  </a:cxn>
                  <a:cxn ang="0">
                    <a:pos x="17" y="428"/>
                  </a:cxn>
                </a:cxnLst>
                <a:rect l="0" t="0" r="r" b="b"/>
                <a:pathLst>
                  <a:path w="532" h="452">
                    <a:moveTo>
                      <a:pt x="17" y="428"/>
                    </a:moveTo>
                    <a:lnTo>
                      <a:pt x="21" y="387"/>
                    </a:lnTo>
                    <a:lnTo>
                      <a:pt x="6" y="374"/>
                    </a:lnTo>
                    <a:lnTo>
                      <a:pt x="0" y="363"/>
                    </a:lnTo>
                    <a:lnTo>
                      <a:pt x="11" y="351"/>
                    </a:lnTo>
                    <a:lnTo>
                      <a:pt x="26" y="342"/>
                    </a:lnTo>
                    <a:lnTo>
                      <a:pt x="37" y="325"/>
                    </a:lnTo>
                    <a:lnTo>
                      <a:pt x="38" y="308"/>
                    </a:lnTo>
                    <a:lnTo>
                      <a:pt x="38" y="292"/>
                    </a:lnTo>
                    <a:lnTo>
                      <a:pt x="20" y="220"/>
                    </a:lnTo>
                    <a:lnTo>
                      <a:pt x="19" y="210"/>
                    </a:lnTo>
                    <a:lnTo>
                      <a:pt x="33" y="214"/>
                    </a:lnTo>
                    <a:lnTo>
                      <a:pt x="49" y="210"/>
                    </a:lnTo>
                    <a:lnTo>
                      <a:pt x="65" y="213"/>
                    </a:lnTo>
                    <a:lnTo>
                      <a:pt x="73" y="210"/>
                    </a:lnTo>
                    <a:lnTo>
                      <a:pt x="79" y="204"/>
                    </a:lnTo>
                    <a:lnTo>
                      <a:pt x="86" y="208"/>
                    </a:lnTo>
                    <a:lnTo>
                      <a:pt x="94" y="207"/>
                    </a:lnTo>
                    <a:lnTo>
                      <a:pt x="91" y="193"/>
                    </a:lnTo>
                    <a:lnTo>
                      <a:pt x="97" y="190"/>
                    </a:lnTo>
                    <a:lnTo>
                      <a:pt x="106" y="190"/>
                    </a:lnTo>
                    <a:lnTo>
                      <a:pt x="111" y="183"/>
                    </a:lnTo>
                    <a:lnTo>
                      <a:pt x="118" y="179"/>
                    </a:lnTo>
                    <a:lnTo>
                      <a:pt x="125" y="182"/>
                    </a:lnTo>
                    <a:lnTo>
                      <a:pt x="130" y="188"/>
                    </a:lnTo>
                    <a:lnTo>
                      <a:pt x="138" y="192"/>
                    </a:lnTo>
                    <a:lnTo>
                      <a:pt x="145" y="190"/>
                    </a:lnTo>
                    <a:lnTo>
                      <a:pt x="144" y="181"/>
                    </a:lnTo>
                    <a:lnTo>
                      <a:pt x="139" y="175"/>
                    </a:lnTo>
                    <a:lnTo>
                      <a:pt x="135" y="167"/>
                    </a:lnTo>
                    <a:lnTo>
                      <a:pt x="137" y="160"/>
                    </a:lnTo>
                    <a:lnTo>
                      <a:pt x="145" y="147"/>
                    </a:lnTo>
                    <a:lnTo>
                      <a:pt x="145" y="138"/>
                    </a:lnTo>
                    <a:lnTo>
                      <a:pt x="148" y="129"/>
                    </a:lnTo>
                    <a:lnTo>
                      <a:pt x="148" y="122"/>
                    </a:lnTo>
                    <a:lnTo>
                      <a:pt x="149" y="113"/>
                    </a:lnTo>
                    <a:lnTo>
                      <a:pt x="156" y="110"/>
                    </a:lnTo>
                    <a:lnTo>
                      <a:pt x="165" y="107"/>
                    </a:lnTo>
                    <a:lnTo>
                      <a:pt x="170" y="102"/>
                    </a:lnTo>
                    <a:lnTo>
                      <a:pt x="177" y="99"/>
                    </a:lnTo>
                    <a:lnTo>
                      <a:pt x="191" y="99"/>
                    </a:lnTo>
                    <a:lnTo>
                      <a:pt x="199" y="80"/>
                    </a:lnTo>
                    <a:lnTo>
                      <a:pt x="192" y="77"/>
                    </a:lnTo>
                    <a:lnTo>
                      <a:pt x="183" y="77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91" y="57"/>
                    </a:lnTo>
                    <a:lnTo>
                      <a:pt x="197" y="51"/>
                    </a:lnTo>
                    <a:lnTo>
                      <a:pt x="195" y="50"/>
                    </a:lnTo>
                    <a:lnTo>
                      <a:pt x="195" y="48"/>
                    </a:lnTo>
                    <a:lnTo>
                      <a:pt x="204" y="50"/>
                    </a:lnTo>
                    <a:lnTo>
                      <a:pt x="210" y="46"/>
                    </a:lnTo>
                    <a:lnTo>
                      <a:pt x="213" y="37"/>
                    </a:lnTo>
                    <a:lnTo>
                      <a:pt x="219" y="32"/>
                    </a:lnTo>
                    <a:lnTo>
                      <a:pt x="235" y="39"/>
                    </a:lnTo>
                    <a:lnTo>
                      <a:pt x="242" y="37"/>
                    </a:lnTo>
                    <a:lnTo>
                      <a:pt x="253" y="25"/>
                    </a:lnTo>
                    <a:lnTo>
                      <a:pt x="254" y="16"/>
                    </a:lnTo>
                    <a:lnTo>
                      <a:pt x="267" y="5"/>
                    </a:lnTo>
                    <a:lnTo>
                      <a:pt x="273" y="0"/>
                    </a:lnTo>
                    <a:lnTo>
                      <a:pt x="284" y="0"/>
                    </a:lnTo>
                    <a:lnTo>
                      <a:pt x="286" y="8"/>
                    </a:lnTo>
                    <a:lnTo>
                      <a:pt x="302" y="5"/>
                    </a:lnTo>
                    <a:lnTo>
                      <a:pt x="310" y="8"/>
                    </a:lnTo>
                    <a:lnTo>
                      <a:pt x="313" y="15"/>
                    </a:lnTo>
                    <a:lnTo>
                      <a:pt x="329" y="13"/>
                    </a:lnTo>
                    <a:lnTo>
                      <a:pt x="338" y="14"/>
                    </a:lnTo>
                    <a:lnTo>
                      <a:pt x="350" y="24"/>
                    </a:lnTo>
                    <a:lnTo>
                      <a:pt x="348" y="43"/>
                    </a:lnTo>
                    <a:lnTo>
                      <a:pt x="363" y="35"/>
                    </a:lnTo>
                    <a:lnTo>
                      <a:pt x="370" y="34"/>
                    </a:lnTo>
                    <a:lnTo>
                      <a:pt x="376" y="29"/>
                    </a:lnTo>
                    <a:lnTo>
                      <a:pt x="392" y="27"/>
                    </a:lnTo>
                    <a:lnTo>
                      <a:pt x="399" y="29"/>
                    </a:lnTo>
                    <a:lnTo>
                      <a:pt x="407" y="34"/>
                    </a:lnTo>
                    <a:lnTo>
                      <a:pt x="413" y="39"/>
                    </a:lnTo>
                    <a:lnTo>
                      <a:pt x="422" y="52"/>
                    </a:lnTo>
                    <a:lnTo>
                      <a:pt x="430" y="53"/>
                    </a:lnTo>
                    <a:lnTo>
                      <a:pt x="431" y="64"/>
                    </a:lnTo>
                    <a:lnTo>
                      <a:pt x="429" y="73"/>
                    </a:lnTo>
                    <a:lnTo>
                      <a:pt x="429" y="80"/>
                    </a:lnTo>
                    <a:lnTo>
                      <a:pt x="434" y="88"/>
                    </a:lnTo>
                    <a:lnTo>
                      <a:pt x="436" y="95"/>
                    </a:lnTo>
                    <a:lnTo>
                      <a:pt x="435" y="102"/>
                    </a:lnTo>
                    <a:lnTo>
                      <a:pt x="433" y="110"/>
                    </a:lnTo>
                    <a:lnTo>
                      <a:pt x="426" y="116"/>
                    </a:lnTo>
                    <a:lnTo>
                      <a:pt x="424" y="123"/>
                    </a:lnTo>
                    <a:lnTo>
                      <a:pt x="426" y="131"/>
                    </a:lnTo>
                    <a:lnTo>
                      <a:pt x="437" y="143"/>
                    </a:lnTo>
                    <a:lnTo>
                      <a:pt x="442" y="158"/>
                    </a:lnTo>
                    <a:lnTo>
                      <a:pt x="453" y="180"/>
                    </a:lnTo>
                    <a:lnTo>
                      <a:pt x="458" y="186"/>
                    </a:lnTo>
                    <a:lnTo>
                      <a:pt x="473" y="195"/>
                    </a:lnTo>
                    <a:lnTo>
                      <a:pt x="478" y="201"/>
                    </a:lnTo>
                    <a:lnTo>
                      <a:pt x="479" y="209"/>
                    </a:lnTo>
                    <a:lnTo>
                      <a:pt x="478" y="217"/>
                    </a:lnTo>
                    <a:lnTo>
                      <a:pt x="482" y="224"/>
                    </a:lnTo>
                    <a:lnTo>
                      <a:pt x="505" y="222"/>
                    </a:lnTo>
                    <a:lnTo>
                      <a:pt x="511" y="226"/>
                    </a:lnTo>
                    <a:lnTo>
                      <a:pt x="519" y="229"/>
                    </a:lnTo>
                    <a:lnTo>
                      <a:pt x="516" y="236"/>
                    </a:lnTo>
                    <a:lnTo>
                      <a:pt x="521" y="242"/>
                    </a:lnTo>
                    <a:lnTo>
                      <a:pt x="531" y="244"/>
                    </a:lnTo>
                    <a:lnTo>
                      <a:pt x="532" y="257"/>
                    </a:lnTo>
                    <a:lnTo>
                      <a:pt x="525" y="263"/>
                    </a:lnTo>
                    <a:lnTo>
                      <a:pt x="521" y="269"/>
                    </a:lnTo>
                    <a:lnTo>
                      <a:pt x="509" y="279"/>
                    </a:lnTo>
                    <a:lnTo>
                      <a:pt x="501" y="284"/>
                    </a:lnTo>
                    <a:lnTo>
                      <a:pt x="484" y="282"/>
                    </a:lnTo>
                    <a:lnTo>
                      <a:pt x="472" y="272"/>
                    </a:lnTo>
                    <a:lnTo>
                      <a:pt x="465" y="271"/>
                    </a:lnTo>
                    <a:lnTo>
                      <a:pt x="457" y="274"/>
                    </a:lnTo>
                    <a:lnTo>
                      <a:pt x="456" y="282"/>
                    </a:lnTo>
                    <a:lnTo>
                      <a:pt x="449" y="285"/>
                    </a:lnTo>
                    <a:lnTo>
                      <a:pt x="450" y="294"/>
                    </a:lnTo>
                    <a:lnTo>
                      <a:pt x="461" y="304"/>
                    </a:lnTo>
                    <a:lnTo>
                      <a:pt x="463" y="311"/>
                    </a:lnTo>
                    <a:lnTo>
                      <a:pt x="461" y="320"/>
                    </a:lnTo>
                    <a:lnTo>
                      <a:pt x="466" y="325"/>
                    </a:lnTo>
                    <a:lnTo>
                      <a:pt x="465" y="333"/>
                    </a:lnTo>
                    <a:lnTo>
                      <a:pt x="472" y="337"/>
                    </a:lnTo>
                    <a:lnTo>
                      <a:pt x="474" y="344"/>
                    </a:lnTo>
                    <a:lnTo>
                      <a:pt x="473" y="353"/>
                    </a:lnTo>
                    <a:lnTo>
                      <a:pt x="478" y="375"/>
                    </a:lnTo>
                    <a:lnTo>
                      <a:pt x="458" y="375"/>
                    </a:lnTo>
                    <a:lnTo>
                      <a:pt x="451" y="380"/>
                    </a:lnTo>
                    <a:lnTo>
                      <a:pt x="442" y="380"/>
                    </a:lnTo>
                    <a:lnTo>
                      <a:pt x="435" y="384"/>
                    </a:lnTo>
                    <a:lnTo>
                      <a:pt x="417" y="401"/>
                    </a:lnTo>
                    <a:lnTo>
                      <a:pt x="414" y="409"/>
                    </a:lnTo>
                    <a:lnTo>
                      <a:pt x="414" y="418"/>
                    </a:lnTo>
                    <a:lnTo>
                      <a:pt x="412" y="427"/>
                    </a:lnTo>
                    <a:lnTo>
                      <a:pt x="414" y="443"/>
                    </a:lnTo>
                    <a:lnTo>
                      <a:pt x="410" y="450"/>
                    </a:lnTo>
                    <a:lnTo>
                      <a:pt x="402" y="452"/>
                    </a:lnTo>
                    <a:lnTo>
                      <a:pt x="397" y="446"/>
                    </a:lnTo>
                    <a:lnTo>
                      <a:pt x="390" y="443"/>
                    </a:lnTo>
                    <a:lnTo>
                      <a:pt x="381" y="443"/>
                    </a:lnTo>
                    <a:lnTo>
                      <a:pt x="365" y="445"/>
                    </a:lnTo>
                    <a:lnTo>
                      <a:pt x="356" y="445"/>
                    </a:lnTo>
                    <a:lnTo>
                      <a:pt x="349" y="450"/>
                    </a:lnTo>
                    <a:lnTo>
                      <a:pt x="343" y="444"/>
                    </a:lnTo>
                    <a:lnTo>
                      <a:pt x="339" y="436"/>
                    </a:lnTo>
                    <a:lnTo>
                      <a:pt x="327" y="427"/>
                    </a:lnTo>
                    <a:lnTo>
                      <a:pt x="310" y="445"/>
                    </a:lnTo>
                    <a:lnTo>
                      <a:pt x="302" y="440"/>
                    </a:lnTo>
                    <a:lnTo>
                      <a:pt x="297" y="433"/>
                    </a:lnTo>
                    <a:lnTo>
                      <a:pt x="290" y="435"/>
                    </a:lnTo>
                    <a:lnTo>
                      <a:pt x="281" y="433"/>
                    </a:lnTo>
                    <a:lnTo>
                      <a:pt x="275" y="428"/>
                    </a:lnTo>
                    <a:lnTo>
                      <a:pt x="269" y="434"/>
                    </a:lnTo>
                    <a:lnTo>
                      <a:pt x="261" y="434"/>
                    </a:lnTo>
                    <a:lnTo>
                      <a:pt x="253" y="436"/>
                    </a:lnTo>
                    <a:lnTo>
                      <a:pt x="247" y="443"/>
                    </a:lnTo>
                    <a:lnTo>
                      <a:pt x="240" y="436"/>
                    </a:lnTo>
                    <a:lnTo>
                      <a:pt x="238" y="428"/>
                    </a:lnTo>
                    <a:lnTo>
                      <a:pt x="223" y="429"/>
                    </a:lnTo>
                    <a:lnTo>
                      <a:pt x="216" y="424"/>
                    </a:lnTo>
                    <a:lnTo>
                      <a:pt x="215" y="416"/>
                    </a:lnTo>
                    <a:lnTo>
                      <a:pt x="208" y="412"/>
                    </a:lnTo>
                    <a:lnTo>
                      <a:pt x="199" y="409"/>
                    </a:lnTo>
                    <a:lnTo>
                      <a:pt x="193" y="406"/>
                    </a:lnTo>
                    <a:lnTo>
                      <a:pt x="184" y="407"/>
                    </a:lnTo>
                    <a:lnTo>
                      <a:pt x="176" y="406"/>
                    </a:lnTo>
                    <a:lnTo>
                      <a:pt x="160" y="401"/>
                    </a:lnTo>
                    <a:lnTo>
                      <a:pt x="146" y="392"/>
                    </a:lnTo>
                    <a:lnTo>
                      <a:pt x="138" y="395"/>
                    </a:lnTo>
                    <a:lnTo>
                      <a:pt x="121" y="394"/>
                    </a:lnTo>
                    <a:lnTo>
                      <a:pt x="113" y="391"/>
                    </a:lnTo>
                    <a:lnTo>
                      <a:pt x="71" y="397"/>
                    </a:lnTo>
                    <a:lnTo>
                      <a:pt x="64" y="401"/>
                    </a:lnTo>
                    <a:lnTo>
                      <a:pt x="62" y="408"/>
                    </a:lnTo>
                    <a:lnTo>
                      <a:pt x="55" y="414"/>
                    </a:lnTo>
                    <a:lnTo>
                      <a:pt x="41" y="422"/>
                    </a:lnTo>
                    <a:lnTo>
                      <a:pt x="32" y="421"/>
                    </a:lnTo>
                    <a:lnTo>
                      <a:pt x="24" y="422"/>
                    </a:lnTo>
                    <a:lnTo>
                      <a:pt x="17" y="42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2" name="Group 199"/>
              <p:cNvGrpSpPr>
                <a:grpSpLocks noChangeAspect="1"/>
              </p:cNvGrpSpPr>
              <p:nvPr/>
            </p:nvGrpSpPr>
            <p:grpSpPr bwMode="gray">
              <a:xfrm>
                <a:off x="5033169" y="2808635"/>
                <a:ext cx="68263" cy="68263"/>
                <a:chOff x="2688" y="1930"/>
                <a:chExt cx="43" cy="43"/>
              </a:xfrm>
              <a:grpFill/>
            </p:grpSpPr>
            <p:sp>
              <p:nvSpPr>
                <p:cNvPr id="235" name="Freeform 200"/>
                <p:cNvSpPr>
                  <a:spLocks noChangeAspect="1"/>
                </p:cNvSpPr>
                <p:nvPr/>
              </p:nvSpPr>
              <p:spPr bwMode="gray">
                <a:xfrm>
                  <a:off x="2688" y="1930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145" y="208"/>
                    </a:cxn>
                    <a:cxn ang="0">
                      <a:pos x="129" y="192"/>
                    </a:cxn>
                    <a:cxn ang="0">
                      <a:pos x="114" y="180"/>
                    </a:cxn>
                    <a:cxn ang="0">
                      <a:pos x="98" y="179"/>
                    </a:cxn>
                    <a:cxn ang="0">
                      <a:pos x="82" y="140"/>
                    </a:cxn>
                    <a:cxn ang="0">
                      <a:pos x="52" y="114"/>
                    </a:cxn>
                    <a:cxn ang="0">
                      <a:pos x="35" y="93"/>
                    </a:cxn>
                    <a:cxn ang="0">
                      <a:pos x="23" y="73"/>
                    </a:cxn>
                    <a:cxn ang="0">
                      <a:pos x="22" y="60"/>
                    </a:cxn>
                    <a:cxn ang="0">
                      <a:pos x="7" y="40"/>
                    </a:cxn>
                    <a:cxn ang="0">
                      <a:pos x="3" y="29"/>
                    </a:cxn>
                    <a:cxn ang="0">
                      <a:pos x="8" y="0"/>
                    </a:cxn>
                    <a:cxn ang="0">
                      <a:pos x="30" y="19"/>
                    </a:cxn>
                    <a:cxn ang="0">
                      <a:pos x="61" y="4"/>
                    </a:cxn>
                    <a:cxn ang="0">
                      <a:pos x="79" y="8"/>
                    </a:cxn>
                    <a:cxn ang="0">
                      <a:pos x="89" y="9"/>
                    </a:cxn>
                    <a:cxn ang="0">
                      <a:pos x="108" y="9"/>
                    </a:cxn>
                    <a:cxn ang="0">
                      <a:pos x="125" y="9"/>
                    </a:cxn>
                    <a:cxn ang="0">
                      <a:pos x="135" y="16"/>
                    </a:cxn>
                    <a:cxn ang="0">
                      <a:pos x="152" y="18"/>
                    </a:cxn>
                    <a:cxn ang="0">
                      <a:pos x="162" y="14"/>
                    </a:cxn>
                    <a:cxn ang="0">
                      <a:pos x="167" y="28"/>
                    </a:cxn>
                    <a:cxn ang="0">
                      <a:pos x="186" y="28"/>
                    </a:cxn>
                    <a:cxn ang="0">
                      <a:pos x="200" y="35"/>
                    </a:cxn>
                    <a:cxn ang="0">
                      <a:pos x="190" y="57"/>
                    </a:cxn>
                    <a:cxn ang="0">
                      <a:pos x="189" y="63"/>
                    </a:cxn>
                    <a:cxn ang="0">
                      <a:pos x="191" y="76"/>
                    </a:cxn>
                    <a:cxn ang="0">
                      <a:pos x="199" y="79"/>
                    </a:cxn>
                    <a:cxn ang="0">
                      <a:pos x="207" y="87"/>
                    </a:cxn>
                    <a:cxn ang="0">
                      <a:pos x="212" y="93"/>
                    </a:cxn>
                    <a:cxn ang="0">
                      <a:pos x="211" y="102"/>
                    </a:cxn>
                    <a:cxn ang="0">
                      <a:pos x="195" y="98"/>
                    </a:cxn>
                    <a:cxn ang="0">
                      <a:pos x="201" y="109"/>
                    </a:cxn>
                    <a:cxn ang="0">
                      <a:pos x="208" y="126"/>
                    </a:cxn>
                    <a:cxn ang="0">
                      <a:pos x="202" y="129"/>
                    </a:cxn>
                    <a:cxn ang="0">
                      <a:pos x="192" y="135"/>
                    </a:cxn>
                    <a:cxn ang="0">
                      <a:pos x="184" y="136"/>
                    </a:cxn>
                    <a:cxn ang="0">
                      <a:pos x="176" y="137"/>
                    </a:cxn>
                    <a:cxn ang="0">
                      <a:pos x="183" y="146"/>
                    </a:cxn>
                    <a:cxn ang="0">
                      <a:pos x="183" y="157"/>
                    </a:cxn>
                    <a:cxn ang="0">
                      <a:pos x="178" y="149"/>
                    </a:cxn>
                    <a:cxn ang="0">
                      <a:pos x="163" y="156"/>
                    </a:cxn>
                    <a:cxn ang="0">
                      <a:pos x="160" y="170"/>
                    </a:cxn>
                    <a:cxn ang="0">
                      <a:pos x="151" y="175"/>
                    </a:cxn>
                    <a:cxn ang="0">
                      <a:pos x="149" y="189"/>
                    </a:cxn>
                    <a:cxn ang="0">
                      <a:pos x="154" y="201"/>
                    </a:cxn>
                  </a:cxnLst>
                  <a:rect l="0" t="0" r="r" b="b"/>
                  <a:pathLst>
                    <a:path w="215" h="216">
                      <a:moveTo>
                        <a:pt x="149" y="216"/>
                      </a:moveTo>
                      <a:lnTo>
                        <a:pt x="149" y="208"/>
                      </a:lnTo>
                      <a:lnTo>
                        <a:pt x="145" y="208"/>
                      </a:lnTo>
                      <a:lnTo>
                        <a:pt x="146" y="203"/>
                      </a:lnTo>
                      <a:lnTo>
                        <a:pt x="137" y="202"/>
                      </a:lnTo>
                      <a:lnTo>
                        <a:pt x="129" y="192"/>
                      </a:lnTo>
                      <a:lnTo>
                        <a:pt x="122" y="191"/>
                      </a:lnTo>
                      <a:lnTo>
                        <a:pt x="114" y="185"/>
                      </a:lnTo>
                      <a:lnTo>
                        <a:pt x="114" y="180"/>
                      </a:lnTo>
                      <a:lnTo>
                        <a:pt x="106" y="179"/>
                      </a:lnTo>
                      <a:lnTo>
                        <a:pt x="99" y="184"/>
                      </a:lnTo>
                      <a:lnTo>
                        <a:pt x="98" y="179"/>
                      </a:lnTo>
                      <a:lnTo>
                        <a:pt x="105" y="175"/>
                      </a:lnTo>
                      <a:lnTo>
                        <a:pt x="83" y="151"/>
                      </a:lnTo>
                      <a:lnTo>
                        <a:pt x="82" y="140"/>
                      </a:lnTo>
                      <a:lnTo>
                        <a:pt x="77" y="136"/>
                      </a:lnTo>
                      <a:lnTo>
                        <a:pt x="72" y="133"/>
                      </a:lnTo>
                      <a:lnTo>
                        <a:pt x="52" y="114"/>
                      </a:lnTo>
                      <a:lnTo>
                        <a:pt x="51" y="109"/>
                      </a:lnTo>
                      <a:lnTo>
                        <a:pt x="41" y="95"/>
                      </a:lnTo>
                      <a:lnTo>
                        <a:pt x="35" y="93"/>
                      </a:lnTo>
                      <a:lnTo>
                        <a:pt x="27" y="81"/>
                      </a:lnTo>
                      <a:lnTo>
                        <a:pt x="22" y="79"/>
                      </a:lnTo>
                      <a:lnTo>
                        <a:pt x="23" y="73"/>
                      </a:lnTo>
                      <a:lnTo>
                        <a:pt x="25" y="71"/>
                      </a:lnTo>
                      <a:lnTo>
                        <a:pt x="22" y="65"/>
                      </a:lnTo>
                      <a:lnTo>
                        <a:pt x="22" y="60"/>
                      </a:lnTo>
                      <a:lnTo>
                        <a:pt x="16" y="54"/>
                      </a:lnTo>
                      <a:lnTo>
                        <a:pt x="12" y="41"/>
                      </a:lnTo>
                      <a:lnTo>
                        <a:pt x="7" y="40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3" y="29"/>
                      </a:lnTo>
                      <a:lnTo>
                        <a:pt x="2" y="25"/>
                      </a:lnTo>
                      <a:lnTo>
                        <a:pt x="2" y="6"/>
                      </a:lnTo>
                      <a:lnTo>
                        <a:pt x="8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30" y="19"/>
                      </a:lnTo>
                      <a:lnTo>
                        <a:pt x="34" y="19"/>
                      </a:lnTo>
                      <a:lnTo>
                        <a:pt x="43" y="2"/>
                      </a:lnTo>
                      <a:lnTo>
                        <a:pt x="61" y="4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9" y="8"/>
                      </a:lnTo>
                      <a:lnTo>
                        <a:pt x="83" y="8"/>
                      </a:lnTo>
                      <a:lnTo>
                        <a:pt x="86" y="6"/>
                      </a:lnTo>
                      <a:lnTo>
                        <a:pt x="89" y="9"/>
                      </a:lnTo>
                      <a:lnTo>
                        <a:pt x="104" y="12"/>
                      </a:lnTo>
                      <a:lnTo>
                        <a:pt x="105" y="9"/>
                      </a:lnTo>
                      <a:lnTo>
                        <a:pt x="108" y="9"/>
                      </a:lnTo>
                      <a:lnTo>
                        <a:pt x="116" y="17"/>
                      </a:lnTo>
                      <a:lnTo>
                        <a:pt x="119" y="17"/>
                      </a:lnTo>
                      <a:lnTo>
                        <a:pt x="125" y="9"/>
                      </a:lnTo>
                      <a:lnTo>
                        <a:pt x="129" y="9"/>
                      </a:lnTo>
                      <a:lnTo>
                        <a:pt x="132" y="14"/>
                      </a:lnTo>
                      <a:lnTo>
                        <a:pt x="135" y="16"/>
                      </a:lnTo>
                      <a:lnTo>
                        <a:pt x="137" y="11"/>
                      </a:lnTo>
                      <a:lnTo>
                        <a:pt x="148" y="12"/>
                      </a:lnTo>
                      <a:lnTo>
                        <a:pt x="152" y="18"/>
                      </a:lnTo>
                      <a:lnTo>
                        <a:pt x="154" y="17"/>
                      </a:lnTo>
                      <a:lnTo>
                        <a:pt x="154" y="14"/>
                      </a:lnTo>
                      <a:lnTo>
                        <a:pt x="162" y="14"/>
                      </a:lnTo>
                      <a:lnTo>
                        <a:pt x="168" y="22"/>
                      </a:lnTo>
                      <a:lnTo>
                        <a:pt x="167" y="27"/>
                      </a:lnTo>
                      <a:lnTo>
                        <a:pt x="167" y="28"/>
                      </a:lnTo>
                      <a:lnTo>
                        <a:pt x="173" y="33"/>
                      </a:lnTo>
                      <a:lnTo>
                        <a:pt x="180" y="33"/>
                      </a:lnTo>
                      <a:lnTo>
                        <a:pt x="186" y="28"/>
                      </a:lnTo>
                      <a:lnTo>
                        <a:pt x="199" y="28"/>
                      </a:lnTo>
                      <a:lnTo>
                        <a:pt x="201" y="31"/>
                      </a:lnTo>
                      <a:lnTo>
                        <a:pt x="200" y="35"/>
                      </a:lnTo>
                      <a:lnTo>
                        <a:pt x="200" y="39"/>
                      </a:lnTo>
                      <a:lnTo>
                        <a:pt x="195" y="46"/>
                      </a:lnTo>
                      <a:lnTo>
                        <a:pt x="190" y="57"/>
                      </a:lnTo>
                      <a:lnTo>
                        <a:pt x="188" y="59"/>
                      </a:lnTo>
                      <a:lnTo>
                        <a:pt x="188" y="61"/>
                      </a:lnTo>
                      <a:lnTo>
                        <a:pt x="189" y="63"/>
                      </a:lnTo>
                      <a:lnTo>
                        <a:pt x="185" y="68"/>
                      </a:lnTo>
                      <a:lnTo>
                        <a:pt x="188" y="76"/>
                      </a:lnTo>
                      <a:lnTo>
                        <a:pt x="191" y="76"/>
                      </a:lnTo>
                      <a:lnTo>
                        <a:pt x="194" y="78"/>
                      </a:lnTo>
                      <a:lnTo>
                        <a:pt x="197" y="77"/>
                      </a:lnTo>
                      <a:lnTo>
                        <a:pt x="199" y="79"/>
                      </a:lnTo>
                      <a:lnTo>
                        <a:pt x="200" y="83"/>
                      </a:lnTo>
                      <a:lnTo>
                        <a:pt x="203" y="87"/>
                      </a:lnTo>
                      <a:lnTo>
                        <a:pt x="207" y="87"/>
                      </a:lnTo>
                      <a:lnTo>
                        <a:pt x="207" y="88"/>
                      </a:lnTo>
                      <a:lnTo>
                        <a:pt x="207" y="90"/>
                      </a:lnTo>
                      <a:lnTo>
                        <a:pt x="212" y="93"/>
                      </a:lnTo>
                      <a:lnTo>
                        <a:pt x="215" y="94"/>
                      </a:lnTo>
                      <a:lnTo>
                        <a:pt x="215" y="97"/>
                      </a:lnTo>
                      <a:lnTo>
                        <a:pt x="211" y="102"/>
                      </a:lnTo>
                      <a:lnTo>
                        <a:pt x="202" y="102"/>
                      </a:lnTo>
                      <a:lnTo>
                        <a:pt x="197" y="98"/>
                      </a:lnTo>
                      <a:lnTo>
                        <a:pt x="195" y="98"/>
                      </a:lnTo>
                      <a:lnTo>
                        <a:pt x="194" y="100"/>
                      </a:lnTo>
                      <a:lnTo>
                        <a:pt x="195" y="102"/>
                      </a:lnTo>
                      <a:lnTo>
                        <a:pt x="201" y="109"/>
                      </a:lnTo>
                      <a:lnTo>
                        <a:pt x="207" y="117"/>
                      </a:lnTo>
                      <a:lnTo>
                        <a:pt x="210" y="119"/>
                      </a:lnTo>
                      <a:lnTo>
                        <a:pt x="208" y="126"/>
                      </a:lnTo>
                      <a:lnTo>
                        <a:pt x="207" y="129"/>
                      </a:lnTo>
                      <a:lnTo>
                        <a:pt x="205" y="130"/>
                      </a:lnTo>
                      <a:lnTo>
                        <a:pt x="202" y="129"/>
                      </a:lnTo>
                      <a:lnTo>
                        <a:pt x="200" y="129"/>
                      </a:lnTo>
                      <a:lnTo>
                        <a:pt x="197" y="132"/>
                      </a:lnTo>
                      <a:lnTo>
                        <a:pt x="192" y="135"/>
                      </a:lnTo>
                      <a:lnTo>
                        <a:pt x="189" y="135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3" y="133"/>
                      </a:lnTo>
                      <a:lnTo>
                        <a:pt x="180" y="133"/>
                      </a:lnTo>
                      <a:lnTo>
                        <a:pt x="176" y="137"/>
                      </a:lnTo>
                      <a:lnTo>
                        <a:pt x="178" y="140"/>
                      </a:lnTo>
                      <a:lnTo>
                        <a:pt x="181" y="141"/>
                      </a:lnTo>
                      <a:lnTo>
                        <a:pt x="183" y="146"/>
                      </a:lnTo>
                      <a:lnTo>
                        <a:pt x="184" y="149"/>
                      </a:lnTo>
                      <a:lnTo>
                        <a:pt x="184" y="154"/>
                      </a:lnTo>
                      <a:lnTo>
                        <a:pt x="183" y="157"/>
                      </a:lnTo>
                      <a:lnTo>
                        <a:pt x="180" y="157"/>
                      </a:lnTo>
                      <a:lnTo>
                        <a:pt x="179" y="154"/>
                      </a:lnTo>
                      <a:lnTo>
                        <a:pt x="178" y="149"/>
                      </a:lnTo>
                      <a:lnTo>
                        <a:pt x="175" y="148"/>
                      </a:lnTo>
                      <a:lnTo>
                        <a:pt x="172" y="148"/>
                      </a:lnTo>
                      <a:lnTo>
                        <a:pt x="163" y="156"/>
                      </a:lnTo>
                      <a:lnTo>
                        <a:pt x="162" y="160"/>
                      </a:lnTo>
                      <a:lnTo>
                        <a:pt x="160" y="163"/>
                      </a:lnTo>
                      <a:lnTo>
                        <a:pt x="160" y="170"/>
                      </a:lnTo>
                      <a:lnTo>
                        <a:pt x="158" y="173"/>
                      </a:lnTo>
                      <a:lnTo>
                        <a:pt x="153" y="173"/>
                      </a:lnTo>
                      <a:lnTo>
                        <a:pt x="151" y="175"/>
                      </a:lnTo>
                      <a:lnTo>
                        <a:pt x="151" y="184"/>
                      </a:lnTo>
                      <a:lnTo>
                        <a:pt x="149" y="185"/>
                      </a:lnTo>
                      <a:lnTo>
                        <a:pt x="149" y="189"/>
                      </a:lnTo>
                      <a:lnTo>
                        <a:pt x="152" y="194"/>
                      </a:lnTo>
                      <a:lnTo>
                        <a:pt x="154" y="196"/>
                      </a:lnTo>
                      <a:lnTo>
                        <a:pt x="154" y="201"/>
                      </a:lnTo>
                      <a:lnTo>
                        <a:pt x="149" y="208"/>
                      </a:lnTo>
                      <a:lnTo>
                        <a:pt x="149" y="21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" name="Freeform 201"/>
                <p:cNvSpPr>
                  <a:spLocks noChangeAspect="1"/>
                </p:cNvSpPr>
                <p:nvPr/>
              </p:nvSpPr>
              <p:spPr bwMode="gray">
                <a:xfrm>
                  <a:off x="2703" y="1965"/>
                  <a:ext cx="15" cy="8"/>
                </a:xfrm>
                <a:custGeom>
                  <a:avLst/>
                  <a:gdLst/>
                  <a:ahLst/>
                  <a:cxnLst>
                    <a:cxn ang="0">
                      <a:pos x="75" y="42"/>
                    </a:cxn>
                    <a:cxn ang="0">
                      <a:pos x="45" y="20"/>
                    </a:cxn>
                    <a:cxn ang="0">
                      <a:pos x="29" y="17"/>
                    </a:cxn>
                    <a:cxn ang="0">
                      <a:pos x="13" y="7"/>
                    </a:cxn>
                    <a:cxn ang="0">
                      <a:pos x="0" y="5"/>
                    </a:cxn>
                    <a:cxn ang="0">
                      <a:pos x="4" y="0"/>
                    </a:cxn>
                    <a:cxn ang="0">
                      <a:pos x="15" y="2"/>
                    </a:cxn>
                    <a:cxn ang="0">
                      <a:pos x="20" y="10"/>
                    </a:cxn>
                    <a:cxn ang="0">
                      <a:pos x="25" y="10"/>
                    </a:cxn>
                    <a:cxn ang="0">
                      <a:pos x="32" y="5"/>
                    </a:cxn>
                    <a:cxn ang="0">
                      <a:pos x="40" y="6"/>
                    </a:cxn>
                    <a:cxn ang="0">
                      <a:pos x="40" y="11"/>
                    </a:cxn>
                    <a:cxn ang="0">
                      <a:pos x="48" y="17"/>
                    </a:cxn>
                    <a:cxn ang="0">
                      <a:pos x="55" y="18"/>
                    </a:cxn>
                    <a:cxn ang="0">
                      <a:pos x="63" y="28"/>
                    </a:cxn>
                    <a:cxn ang="0">
                      <a:pos x="72" y="29"/>
                    </a:cxn>
                    <a:cxn ang="0">
                      <a:pos x="71" y="34"/>
                    </a:cxn>
                    <a:cxn ang="0">
                      <a:pos x="75" y="34"/>
                    </a:cxn>
                    <a:cxn ang="0">
                      <a:pos x="75" y="42"/>
                    </a:cxn>
                  </a:cxnLst>
                  <a:rect l="0" t="0" r="r" b="b"/>
                  <a:pathLst>
                    <a:path w="75" h="42">
                      <a:moveTo>
                        <a:pt x="75" y="42"/>
                      </a:moveTo>
                      <a:lnTo>
                        <a:pt x="45" y="20"/>
                      </a:lnTo>
                      <a:lnTo>
                        <a:pt x="29" y="17"/>
                      </a:lnTo>
                      <a:lnTo>
                        <a:pt x="13" y="7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15" y="2"/>
                      </a:lnTo>
                      <a:lnTo>
                        <a:pt x="20" y="10"/>
                      </a:lnTo>
                      <a:lnTo>
                        <a:pt x="25" y="10"/>
                      </a:lnTo>
                      <a:lnTo>
                        <a:pt x="32" y="5"/>
                      </a:lnTo>
                      <a:lnTo>
                        <a:pt x="40" y="6"/>
                      </a:lnTo>
                      <a:lnTo>
                        <a:pt x="40" y="11"/>
                      </a:lnTo>
                      <a:lnTo>
                        <a:pt x="48" y="17"/>
                      </a:lnTo>
                      <a:lnTo>
                        <a:pt x="55" y="18"/>
                      </a:lnTo>
                      <a:lnTo>
                        <a:pt x="63" y="28"/>
                      </a:lnTo>
                      <a:lnTo>
                        <a:pt x="72" y="29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4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3" name="Freeform 202"/>
              <p:cNvSpPr>
                <a:spLocks noChangeAspect="1"/>
              </p:cNvSpPr>
              <p:nvPr/>
            </p:nvSpPr>
            <p:spPr bwMode="gray">
              <a:xfrm>
                <a:off x="5128419" y="2973735"/>
                <a:ext cx="39688" cy="4127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35" y="2"/>
                  </a:cxn>
                  <a:cxn ang="0">
                    <a:pos x="21" y="12"/>
                  </a:cxn>
                  <a:cxn ang="0">
                    <a:pos x="13" y="8"/>
                  </a:cxn>
                  <a:cxn ang="0">
                    <a:pos x="2" y="28"/>
                  </a:cxn>
                  <a:cxn ang="0">
                    <a:pos x="0" y="37"/>
                  </a:cxn>
                  <a:cxn ang="0">
                    <a:pos x="6" y="50"/>
                  </a:cxn>
                  <a:cxn ang="0">
                    <a:pos x="21" y="58"/>
                  </a:cxn>
                  <a:cxn ang="0">
                    <a:pos x="28" y="70"/>
                  </a:cxn>
                  <a:cxn ang="0">
                    <a:pos x="23" y="86"/>
                  </a:cxn>
                  <a:cxn ang="0">
                    <a:pos x="26" y="99"/>
                  </a:cxn>
                  <a:cxn ang="0">
                    <a:pos x="32" y="106"/>
                  </a:cxn>
                  <a:cxn ang="0">
                    <a:pos x="39" y="108"/>
                  </a:cxn>
                  <a:cxn ang="0">
                    <a:pos x="42" y="98"/>
                  </a:cxn>
                  <a:cxn ang="0">
                    <a:pos x="49" y="90"/>
                  </a:cxn>
                  <a:cxn ang="0">
                    <a:pos x="53" y="96"/>
                  </a:cxn>
                  <a:cxn ang="0">
                    <a:pos x="60" y="103"/>
                  </a:cxn>
                  <a:cxn ang="0">
                    <a:pos x="65" y="119"/>
                  </a:cxn>
                  <a:cxn ang="0">
                    <a:pos x="66" y="130"/>
                  </a:cxn>
                  <a:cxn ang="0">
                    <a:pos x="71" y="131"/>
                  </a:cxn>
                  <a:cxn ang="0">
                    <a:pos x="76" y="110"/>
                  </a:cxn>
                  <a:cxn ang="0">
                    <a:pos x="85" y="107"/>
                  </a:cxn>
                  <a:cxn ang="0">
                    <a:pos x="91" y="117"/>
                  </a:cxn>
                  <a:cxn ang="0">
                    <a:pos x="98" y="124"/>
                  </a:cxn>
                  <a:cxn ang="0">
                    <a:pos x="107" y="129"/>
                  </a:cxn>
                  <a:cxn ang="0">
                    <a:pos x="105" y="107"/>
                  </a:cxn>
                  <a:cxn ang="0">
                    <a:pos x="98" y="77"/>
                  </a:cxn>
                  <a:cxn ang="0">
                    <a:pos x="91" y="66"/>
                  </a:cxn>
                  <a:cxn ang="0">
                    <a:pos x="88" y="54"/>
                  </a:cxn>
                  <a:cxn ang="0">
                    <a:pos x="105" y="66"/>
                  </a:cxn>
                  <a:cxn ang="0">
                    <a:pos x="108" y="71"/>
                  </a:cxn>
                  <a:cxn ang="0">
                    <a:pos x="113" y="71"/>
                  </a:cxn>
                  <a:cxn ang="0">
                    <a:pos x="119" y="65"/>
                  </a:cxn>
                  <a:cxn ang="0">
                    <a:pos x="128" y="64"/>
                  </a:cxn>
                  <a:cxn ang="0">
                    <a:pos x="126" y="56"/>
                  </a:cxn>
                  <a:cxn ang="0">
                    <a:pos x="114" y="48"/>
                  </a:cxn>
                  <a:cxn ang="0">
                    <a:pos x="107" y="33"/>
                  </a:cxn>
                  <a:cxn ang="0">
                    <a:pos x="107" y="26"/>
                  </a:cxn>
                  <a:cxn ang="0">
                    <a:pos x="98" y="21"/>
                  </a:cxn>
                  <a:cxn ang="0">
                    <a:pos x="74" y="12"/>
                  </a:cxn>
                  <a:cxn ang="0">
                    <a:pos x="61" y="8"/>
                  </a:cxn>
                  <a:cxn ang="0">
                    <a:pos x="55" y="8"/>
                  </a:cxn>
                  <a:cxn ang="0">
                    <a:pos x="49" y="0"/>
                  </a:cxn>
                </a:cxnLst>
                <a:rect l="0" t="0" r="r" b="b"/>
                <a:pathLst>
                  <a:path w="128" h="131">
                    <a:moveTo>
                      <a:pt x="49" y="0"/>
                    </a:moveTo>
                    <a:lnTo>
                      <a:pt x="35" y="2"/>
                    </a:lnTo>
                    <a:lnTo>
                      <a:pt x="21" y="12"/>
                    </a:lnTo>
                    <a:lnTo>
                      <a:pt x="13" y="8"/>
                    </a:lnTo>
                    <a:lnTo>
                      <a:pt x="2" y="28"/>
                    </a:lnTo>
                    <a:lnTo>
                      <a:pt x="0" y="37"/>
                    </a:lnTo>
                    <a:lnTo>
                      <a:pt x="6" y="50"/>
                    </a:lnTo>
                    <a:lnTo>
                      <a:pt x="21" y="58"/>
                    </a:lnTo>
                    <a:lnTo>
                      <a:pt x="28" y="70"/>
                    </a:lnTo>
                    <a:lnTo>
                      <a:pt x="23" y="86"/>
                    </a:lnTo>
                    <a:lnTo>
                      <a:pt x="26" y="99"/>
                    </a:lnTo>
                    <a:lnTo>
                      <a:pt x="32" y="106"/>
                    </a:lnTo>
                    <a:lnTo>
                      <a:pt x="39" y="108"/>
                    </a:lnTo>
                    <a:lnTo>
                      <a:pt x="42" y="98"/>
                    </a:lnTo>
                    <a:lnTo>
                      <a:pt x="49" y="90"/>
                    </a:lnTo>
                    <a:lnTo>
                      <a:pt x="53" y="96"/>
                    </a:lnTo>
                    <a:lnTo>
                      <a:pt x="60" y="103"/>
                    </a:lnTo>
                    <a:lnTo>
                      <a:pt x="65" y="119"/>
                    </a:lnTo>
                    <a:lnTo>
                      <a:pt x="66" y="130"/>
                    </a:lnTo>
                    <a:lnTo>
                      <a:pt x="71" y="131"/>
                    </a:lnTo>
                    <a:lnTo>
                      <a:pt x="76" y="110"/>
                    </a:lnTo>
                    <a:lnTo>
                      <a:pt x="85" y="107"/>
                    </a:lnTo>
                    <a:lnTo>
                      <a:pt x="91" y="117"/>
                    </a:lnTo>
                    <a:lnTo>
                      <a:pt x="98" y="124"/>
                    </a:lnTo>
                    <a:lnTo>
                      <a:pt x="107" y="129"/>
                    </a:lnTo>
                    <a:lnTo>
                      <a:pt x="105" y="107"/>
                    </a:lnTo>
                    <a:lnTo>
                      <a:pt x="98" y="77"/>
                    </a:lnTo>
                    <a:lnTo>
                      <a:pt x="91" y="66"/>
                    </a:lnTo>
                    <a:lnTo>
                      <a:pt x="88" y="54"/>
                    </a:lnTo>
                    <a:lnTo>
                      <a:pt x="105" y="66"/>
                    </a:lnTo>
                    <a:lnTo>
                      <a:pt x="108" y="71"/>
                    </a:lnTo>
                    <a:lnTo>
                      <a:pt x="113" y="71"/>
                    </a:lnTo>
                    <a:lnTo>
                      <a:pt x="119" y="65"/>
                    </a:lnTo>
                    <a:lnTo>
                      <a:pt x="128" y="64"/>
                    </a:lnTo>
                    <a:lnTo>
                      <a:pt x="126" y="56"/>
                    </a:lnTo>
                    <a:lnTo>
                      <a:pt x="114" y="48"/>
                    </a:lnTo>
                    <a:lnTo>
                      <a:pt x="107" y="33"/>
                    </a:lnTo>
                    <a:lnTo>
                      <a:pt x="107" y="26"/>
                    </a:lnTo>
                    <a:lnTo>
                      <a:pt x="98" y="21"/>
                    </a:lnTo>
                    <a:lnTo>
                      <a:pt x="74" y="12"/>
                    </a:lnTo>
                    <a:lnTo>
                      <a:pt x="61" y="8"/>
                    </a:lnTo>
                    <a:lnTo>
                      <a:pt x="55" y="8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203"/>
              <p:cNvSpPr>
                <a:spLocks noChangeAspect="1"/>
              </p:cNvSpPr>
              <p:nvPr/>
            </p:nvSpPr>
            <p:spPr bwMode="gray">
              <a:xfrm>
                <a:off x="5110956" y="2894360"/>
                <a:ext cx="111125" cy="93663"/>
              </a:xfrm>
              <a:custGeom>
                <a:avLst/>
                <a:gdLst/>
                <a:ahLst/>
                <a:cxnLst>
                  <a:cxn ang="0">
                    <a:pos x="314" y="70"/>
                  </a:cxn>
                  <a:cxn ang="0">
                    <a:pos x="258" y="65"/>
                  </a:cxn>
                  <a:cxn ang="0">
                    <a:pos x="245" y="66"/>
                  </a:cxn>
                  <a:cxn ang="0">
                    <a:pos x="223" y="73"/>
                  </a:cxn>
                  <a:cxn ang="0">
                    <a:pos x="193" y="86"/>
                  </a:cxn>
                  <a:cxn ang="0">
                    <a:pos x="216" y="100"/>
                  </a:cxn>
                  <a:cxn ang="0">
                    <a:pos x="227" y="116"/>
                  </a:cxn>
                  <a:cxn ang="0">
                    <a:pos x="201" y="103"/>
                  </a:cxn>
                  <a:cxn ang="0">
                    <a:pos x="207" y="120"/>
                  </a:cxn>
                  <a:cxn ang="0">
                    <a:pos x="201" y="125"/>
                  </a:cxn>
                  <a:cxn ang="0">
                    <a:pos x="185" y="111"/>
                  </a:cxn>
                  <a:cxn ang="0">
                    <a:pos x="184" y="124"/>
                  </a:cxn>
                  <a:cxn ang="0">
                    <a:pos x="188" y="135"/>
                  </a:cxn>
                  <a:cxn ang="0">
                    <a:pos x="172" y="111"/>
                  </a:cxn>
                  <a:cxn ang="0">
                    <a:pos x="148" y="93"/>
                  </a:cxn>
                  <a:cxn ang="0">
                    <a:pos x="137" y="90"/>
                  </a:cxn>
                  <a:cxn ang="0">
                    <a:pos x="135" y="120"/>
                  </a:cxn>
                  <a:cxn ang="0">
                    <a:pos x="144" y="140"/>
                  </a:cxn>
                  <a:cxn ang="0">
                    <a:pos x="164" y="172"/>
                  </a:cxn>
                  <a:cxn ang="0">
                    <a:pos x="172" y="190"/>
                  </a:cxn>
                  <a:cxn ang="0">
                    <a:pos x="163" y="191"/>
                  </a:cxn>
                  <a:cxn ang="0">
                    <a:pos x="161" y="179"/>
                  </a:cxn>
                  <a:cxn ang="0">
                    <a:pos x="150" y="186"/>
                  </a:cxn>
                  <a:cxn ang="0">
                    <a:pos x="151" y="203"/>
                  </a:cxn>
                  <a:cxn ang="0">
                    <a:pos x="141" y="203"/>
                  </a:cxn>
                  <a:cxn ang="0">
                    <a:pos x="135" y="212"/>
                  </a:cxn>
                  <a:cxn ang="0">
                    <a:pos x="156" y="219"/>
                  </a:cxn>
                  <a:cxn ang="0">
                    <a:pos x="172" y="224"/>
                  </a:cxn>
                  <a:cxn ang="0">
                    <a:pos x="184" y="237"/>
                  </a:cxn>
                  <a:cxn ang="0">
                    <a:pos x="199" y="250"/>
                  </a:cxn>
                  <a:cxn ang="0">
                    <a:pos x="211" y="255"/>
                  </a:cxn>
                  <a:cxn ang="0">
                    <a:pos x="199" y="285"/>
                  </a:cxn>
                  <a:cxn ang="0">
                    <a:pos x="175" y="275"/>
                  </a:cxn>
                  <a:cxn ang="0">
                    <a:pos x="152" y="270"/>
                  </a:cxn>
                  <a:cxn ang="0">
                    <a:pos x="164" y="259"/>
                  </a:cxn>
                  <a:cxn ang="0">
                    <a:pos x="139" y="243"/>
                  </a:cxn>
                  <a:cxn ang="0">
                    <a:pos x="123" y="245"/>
                  </a:cxn>
                  <a:cxn ang="0">
                    <a:pos x="98" y="245"/>
                  </a:cxn>
                  <a:cxn ang="0">
                    <a:pos x="67" y="242"/>
                  </a:cxn>
                  <a:cxn ang="0">
                    <a:pos x="61" y="245"/>
                  </a:cxn>
                  <a:cxn ang="0">
                    <a:pos x="51" y="240"/>
                  </a:cxn>
                  <a:cxn ang="0">
                    <a:pos x="33" y="208"/>
                  </a:cxn>
                  <a:cxn ang="0">
                    <a:pos x="53" y="208"/>
                  </a:cxn>
                  <a:cxn ang="0">
                    <a:pos x="35" y="194"/>
                  </a:cxn>
                  <a:cxn ang="0">
                    <a:pos x="17" y="178"/>
                  </a:cxn>
                  <a:cxn ang="0">
                    <a:pos x="3" y="154"/>
                  </a:cxn>
                  <a:cxn ang="0">
                    <a:pos x="0" y="152"/>
                  </a:cxn>
                  <a:cxn ang="0">
                    <a:pos x="10" y="146"/>
                  </a:cxn>
                  <a:cxn ang="0">
                    <a:pos x="17" y="127"/>
                  </a:cxn>
                  <a:cxn ang="0">
                    <a:pos x="35" y="103"/>
                  </a:cxn>
                  <a:cxn ang="0">
                    <a:pos x="49" y="77"/>
                  </a:cxn>
                  <a:cxn ang="0">
                    <a:pos x="82" y="62"/>
                  </a:cxn>
                  <a:cxn ang="0">
                    <a:pos x="112" y="45"/>
                  </a:cxn>
                  <a:cxn ang="0">
                    <a:pos x="147" y="31"/>
                  </a:cxn>
                  <a:cxn ang="0">
                    <a:pos x="166" y="29"/>
                  </a:cxn>
                  <a:cxn ang="0">
                    <a:pos x="205" y="25"/>
                  </a:cxn>
                  <a:cxn ang="0">
                    <a:pos x="248" y="16"/>
                  </a:cxn>
                  <a:cxn ang="0">
                    <a:pos x="293" y="36"/>
                  </a:cxn>
                  <a:cxn ang="0">
                    <a:pos x="327" y="20"/>
                  </a:cxn>
                  <a:cxn ang="0">
                    <a:pos x="340" y="0"/>
                  </a:cxn>
                  <a:cxn ang="0">
                    <a:pos x="352" y="13"/>
                  </a:cxn>
                  <a:cxn ang="0">
                    <a:pos x="340" y="33"/>
                  </a:cxn>
                  <a:cxn ang="0">
                    <a:pos x="334" y="63"/>
                  </a:cxn>
                </a:cxnLst>
                <a:rect l="0" t="0" r="r" b="b"/>
                <a:pathLst>
                  <a:path w="352" h="293">
                    <a:moveTo>
                      <a:pt x="324" y="78"/>
                    </a:moveTo>
                    <a:lnTo>
                      <a:pt x="314" y="70"/>
                    </a:lnTo>
                    <a:lnTo>
                      <a:pt x="268" y="57"/>
                    </a:lnTo>
                    <a:lnTo>
                      <a:pt x="258" y="65"/>
                    </a:lnTo>
                    <a:lnTo>
                      <a:pt x="253" y="66"/>
                    </a:lnTo>
                    <a:lnTo>
                      <a:pt x="245" y="66"/>
                    </a:lnTo>
                    <a:lnTo>
                      <a:pt x="234" y="62"/>
                    </a:lnTo>
                    <a:lnTo>
                      <a:pt x="223" y="73"/>
                    </a:lnTo>
                    <a:lnTo>
                      <a:pt x="207" y="76"/>
                    </a:lnTo>
                    <a:lnTo>
                      <a:pt x="193" y="86"/>
                    </a:lnTo>
                    <a:lnTo>
                      <a:pt x="201" y="94"/>
                    </a:lnTo>
                    <a:lnTo>
                      <a:pt x="216" y="100"/>
                    </a:lnTo>
                    <a:lnTo>
                      <a:pt x="225" y="110"/>
                    </a:lnTo>
                    <a:lnTo>
                      <a:pt x="227" y="116"/>
                    </a:lnTo>
                    <a:lnTo>
                      <a:pt x="217" y="106"/>
                    </a:lnTo>
                    <a:lnTo>
                      <a:pt x="201" y="103"/>
                    </a:lnTo>
                    <a:lnTo>
                      <a:pt x="196" y="113"/>
                    </a:lnTo>
                    <a:lnTo>
                      <a:pt x="207" y="120"/>
                    </a:lnTo>
                    <a:lnTo>
                      <a:pt x="209" y="133"/>
                    </a:lnTo>
                    <a:lnTo>
                      <a:pt x="201" y="125"/>
                    </a:lnTo>
                    <a:lnTo>
                      <a:pt x="195" y="115"/>
                    </a:lnTo>
                    <a:lnTo>
                      <a:pt x="185" y="111"/>
                    </a:lnTo>
                    <a:lnTo>
                      <a:pt x="182" y="113"/>
                    </a:lnTo>
                    <a:lnTo>
                      <a:pt x="184" y="124"/>
                    </a:lnTo>
                    <a:lnTo>
                      <a:pt x="193" y="131"/>
                    </a:lnTo>
                    <a:lnTo>
                      <a:pt x="188" y="135"/>
                    </a:lnTo>
                    <a:lnTo>
                      <a:pt x="177" y="125"/>
                    </a:lnTo>
                    <a:lnTo>
                      <a:pt x="172" y="111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51" y="86"/>
                    </a:lnTo>
                    <a:lnTo>
                      <a:pt x="137" y="90"/>
                    </a:lnTo>
                    <a:lnTo>
                      <a:pt x="135" y="105"/>
                    </a:lnTo>
                    <a:lnTo>
                      <a:pt x="135" y="120"/>
                    </a:lnTo>
                    <a:lnTo>
                      <a:pt x="136" y="132"/>
                    </a:lnTo>
                    <a:lnTo>
                      <a:pt x="144" y="140"/>
                    </a:lnTo>
                    <a:lnTo>
                      <a:pt x="147" y="154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2" y="190"/>
                    </a:lnTo>
                    <a:lnTo>
                      <a:pt x="167" y="192"/>
                    </a:lnTo>
                    <a:lnTo>
                      <a:pt x="163" y="191"/>
                    </a:lnTo>
                    <a:lnTo>
                      <a:pt x="164" y="185"/>
                    </a:lnTo>
                    <a:lnTo>
                      <a:pt x="161" y="179"/>
                    </a:lnTo>
                    <a:lnTo>
                      <a:pt x="151" y="178"/>
                    </a:lnTo>
                    <a:lnTo>
                      <a:pt x="150" y="186"/>
                    </a:lnTo>
                    <a:lnTo>
                      <a:pt x="155" y="200"/>
                    </a:lnTo>
                    <a:lnTo>
                      <a:pt x="151" y="203"/>
                    </a:lnTo>
                    <a:lnTo>
                      <a:pt x="147" y="203"/>
                    </a:lnTo>
                    <a:lnTo>
                      <a:pt x="141" y="203"/>
                    </a:lnTo>
                    <a:lnTo>
                      <a:pt x="131" y="206"/>
                    </a:lnTo>
                    <a:lnTo>
                      <a:pt x="135" y="212"/>
                    </a:lnTo>
                    <a:lnTo>
                      <a:pt x="147" y="217"/>
                    </a:lnTo>
                    <a:lnTo>
                      <a:pt x="156" y="219"/>
                    </a:lnTo>
                    <a:lnTo>
                      <a:pt x="163" y="224"/>
                    </a:lnTo>
                    <a:lnTo>
                      <a:pt x="172" y="224"/>
                    </a:lnTo>
                    <a:lnTo>
                      <a:pt x="177" y="237"/>
                    </a:lnTo>
                    <a:lnTo>
                      <a:pt x="184" y="237"/>
                    </a:lnTo>
                    <a:lnTo>
                      <a:pt x="190" y="244"/>
                    </a:lnTo>
                    <a:lnTo>
                      <a:pt x="199" y="250"/>
                    </a:lnTo>
                    <a:lnTo>
                      <a:pt x="204" y="250"/>
                    </a:lnTo>
                    <a:lnTo>
                      <a:pt x="211" y="255"/>
                    </a:lnTo>
                    <a:lnTo>
                      <a:pt x="212" y="293"/>
                    </a:lnTo>
                    <a:lnTo>
                      <a:pt x="199" y="285"/>
                    </a:lnTo>
                    <a:lnTo>
                      <a:pt x="189" y="272"/>
                    </a:lnTo>
                    <a:lnTo>
                      <a:pt x="175" y="275"/>
                    </a:lnTo>
                    <a:lnTo>
                      <a:pt x="161" y="275"/>
                    </a:lnTo>
                    <a:lnTo>
                      <a:pt x="152" y="270"/>
                    </a:lnTo>
                    <a:lnTo>
                      <a:pt x="162" y="266"/>
                    </a:lnTo>
                    <a:lnTo>
                      <a:pt x="164" y="259"/>
                    </a:lnTo>
                    <a:lnTo>
                      <a:pt x="152" y="256"/>
                    </a:lnTo>
                    <a:lnTo>
                      <a:pt x="139" y="243"/>
                    </a:lnTo>
                    <a:lnTo>
                      <a:pt x="132" y="249"/>
                    </a:lnTo>
                    <a:lnTo>
                      <a:pt x="123" y="245"/>
                    </a:lnTo>
                    <a:lnTo>
                      <a:pt x="110" y="248"/>
                    </a:lnTo>
                    <a:lnTo>
                      <a:pt x="98" y="245"/>
                    </a:lnTo>
                    <a:lnTo>
                      <a:pt x="81" y="248"/>
                    </a:lnTo>
                    <a:lnTo>
                      <a:pt x="67" y="242"/>
                    </a:lnTo>
                    <a:lnTo>
                      <a:pt x="64" y="242"/>
                    </a:lnTo>
                    <a:lnTo>
                      <a:pt x="61" y="245"/>
                    </a:lnTo>
                    <a:lnTo>
                      <a:pt x="55" y="248"/>
                    </a:lnTo>
                    <a:lnTo>
                      <a:pt x="51" y="240"/>
                    </a:lnTo>
                    <a:lnTo>
                      <a:pt x="45" y="228"/>
                    </a:lnTo>
                    <a:lnTo>
                      <a:pt x="33" y="208"/>
                    </a:lnTo>
                    <a:lnTo>
                      <a:pt x="43" y="210"/>
                    </a:lnTo>
                    <a:lnTo>
                      <a:pt x="53" y="208"/>
                    </a:lnTo>
                    <a:lnTo>
                      <a:pt x="49" y="200"/>
                    </a:lnTo>
                    <a:lnTo>
                      <a:pt x="35" y="194"/>
                    </a:lnTo>
                    <a:lnTo>
                      <a:pt x="33" y="203"/>
                    </a:lnTo>
                    <a:lnTo>
                      <a:pt x="17" y="178"/>
                    </a:lnTo>
                    <a:lnTo>
                      <a:pt x="7" y="170"/>
                    </a:lnTo>
                    <a:lnTo>
                      <a:pt x="3" y="154"/>
                    </a:lnTo>
                    <a:lnTo>
                      <a:pt x="1" y="152"/>
                    </a:lnTo>
                    <a:lnTo>
                      <a:pt x="0" y="152"/>
                    </a:lnTo>
                    <a:lnTo>
                      <a:pt x="1" y="152"/>
                    </a:lnTo>
                    <a:lnTo>
                      <a:pt x="10" y="146"/>
                    </a:lnTo>
                    <a:lnTo>
                      <a:pt x="15" y="140"/>
                    </a:lnTo>
                    <a:lnTo>
                      <a:pt x="17" y="127"/>
                    </a:lnTo>
                    <a:lnTo>
                      <a:pt x="27" y="120"/>
                    </a:lnTo>
                    <a:lnTo>
                      <a:pt x="35" y="103"/>
                    </a:lnTo>
                    <a:lnTo>
                      <a:pt x="49" y="92"/>
                    </a:lnTo>
                    <a:lnTo>
                      <a:pt x="49" y="77"/>
                    </a:lnTo>
                    <a:lnTo>
                      <a:pt x="46" y="67"/>
                    </a:lnTo>
                    <a:lnTo>
                      <a:pt x="82" y="62"/>
                    </a:lnTo>
                    <a:lnTo>
                      <a:pt x="93" y="52"/>
                    </a:lnTo>
                    <a:lnTo>
                      <a:pt x="112" y="45"/>
                    </a:lnTo>
                    <a:lnTo>
                      <a:pt x="132" y="45"/>
                    </a:lnTo>
                    <a:lnTo>
                      <a:pt x="147" y="31"/>
                    </a:lnTo>
                    <a:lnTo>
                      <a:pt x="153" y="29"/>
                    </a:lnTo>
                    <a:lnTo>
                      <a:pt x="166" y="29"/>
                    </a:lnTo>
                    <a:lnTo>
                      <a:pt x="183" y="25"/>
                    </a:lnTo>
                    <a:lnTo>
                      <a:pt x="205" y="25"/>
                    </a:lnTo>
                    <a:lnTo>
                      <a:pt x="236" y="16"/>
                    </a:lnTo>
                    <a:lnTo>
                      <a:pt x="248" y="16"/>
                    </a:lnTo>
                    <a:lnTo>
                      <a:pt x="258" y="24"/>
                    </a:lnTo>
                    <a:lnTo>
                      <a:pt x="293" y="36"/>
                    </a:lnTo>
                    <a:lnTo>
                      <a:pt x="313" y="33"/>
                    </a:lnTo>
                    <a:lnTo>
                      <a:pt x="327" y="20"/>
                    </a:lnTo>
                    <a:lnTo>
                      <a:pt x="329" y="1"/>
                    </a:lnTo>
                    <a:lnTo>
                      <a:pt x="340" y="0"/>
                    </a:lnTo>
                    <a:lnTo>
                      <a:pt x="343" y="6"/>
                    </a:lnTo>
                    <a:lnTo>
                      <a:pt x="352" y="13"/>
                    </a:lnTo>
                    <a:lnTo>
                      <a:pt x="351" y="24"/>
                    </a:lnTo>
                    <a:lnTo>
                      <a:pt x="340" y="33"/>
                    </a:lnTo>
                    <a:lnTo>
                      <a:pt x="338" y="49"/>
                    </a:lnTo>
                    <a:lnTo>
                      <a:pt x="334" y="63"/>
                    </a:lnTo>
                    <a:lnTo>
                      <a:pt x="324" y="7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204"/>
              <p:cNvSpPr>
                <a:spLocks noChangeAspect="1"/>
              </p:cNvSpPr>
              <p:nvPr/>
            </p:nvSpPr>
            <p:spPr bwMode="gray">
              <a:xfrm>
                <a:off x="5039519" y="2727672"/>
                <a:ext cx="117475" cy="69850"/>
              </a:xfrm>
              <a:custGeom>
                <a:avLst/>
                <a:gdLst/>
                <a:ahLst/>
                <a:cxnLst>
                  <a:cxn ang="0">
                    <a:pos x="71" y="47"/>
                  </a:cxn>
                  <a:cxn ang="0">
                    <a:pos x="128" y="64"/>
                  </a:cxn>
                  <a:cxn ang="0">
                    <a:pos x="147" y="44"/>
                  </a:cxn>
                  <a:cxn ang="0">
                    <a:pos x="194" y="26"/>
                  </a:cxn>
                  <a:cxn ang="0">
                    <a:pos x="225" y="24"/>
                  </a:cxn>
                  <a:cxn ang="0">
                    <a:pos x="240" y="10"/>
                  </a:cxn>
                  <a:cxn ang="0">
                    <a:pos x="273" y="2"/>
                  </a:cxn>
                  <a:cxn ang="0">
                    <a:pos x="300" y="5"/>
                  </a:cxn>
                  <a:cxn ang="0">
                    <a:pos x="329" y="12"/>
                  </a:cxn>
                  <a:cxn ang="0">
                    <a:pos x="356" y="29"/>
                  </a:cxn>
                  <a:cxn ang="0">
                    <a:pos x="369" y="48"/>
                  </a:cxn>
                  <a:cxn ang="0">
                    <a:pos x="357" y="62"/>
                  </a:cxn>
                  <a:cxn ang="0">
                    <a:pos x="335" y="69"/>
                  </a:cxn>
                  <a:cxn ang="0">
                    <a:pos x="324" y="86"/>
                  </a:cxn>
                  <a:cxn ang="0">
                    <a:pos x="316" y="108"/>
                  </a:cxn>
                  <a:cxn ang="0">
                    <a:pos x="298" y="135"/>
                  </a:cxn>
                  <a:cxn ang="0">
                    <a:pos x="284" y="161"/>
                  </a:cxn>
                  <a:cxn ang="0">
                    <a:pos x="260" y="185"/>
                  </a:cxn>
                  <a:cxn ang="0">
                    <a:pos x="225" y="195"/>
                  </a:cxn>
                  <a:cxn ang="0">
                    <a:pos x="209" y="193"/>
                  </a:cxn>
                  <a:cxn ang="0">
                    <a:pos x="181" y="204"/>
                  </a:cxn>
                  <a:cxn ang="0">
                    <a:pos x="160" y="209"/>
                  </a:cxn>
                  <a:cxn ang="0">
                    <a:pos x="133" y="218"/>
                  </a:cxn>
                  <a:cxn ang="0">
                    <a:pos x="102" y="223"/>
                  </a:cxn>
                  <a:cxn ang="0">
                    <a:pos x="76" y="210"/>
                  </a:cxn>
                  <a:cxn ang="0">
                    <a:pos x="50" y="188"/>
                  </a:cxn>
                  <a:cxn ang="0">
                    <a:pos x="28" y="167"/>
                  </a:cxn>
                  <a:cxn ang="0">
                    <a:pos x="15" y="140"/>
                  </a:cxn>
                  <a:cxn ang="0">
                    <a:pos x="0" y="136"/>
                  </a:cxn>
                  <a:cxn ang="0">
                    <a:pos x="21" y="123"/>
                  </a:cxn>
                  <a:cxn ang="0">
                    <a:pos x="20" y="102"/>
                  </a:cxn>
                  <a:cxn ang="0">
                    <a:pos x="22" y="75"/>
                  </a:cxn>
                  <a:cxn ang="0">
                    <a:pos x="53" y="67"/>
                  </a:cxn>
                  <a:cxn ang="0">
                    <a:pos x="58" y="39"/>
                  </a:cxn>
                </a:cxnLst>
                <a:rect l="0" t="0" r="r" b="b"/>
                <a:pathLst>
                  <a:path w="369" h="223">
                    <a:moveTo>
                      <a:pt x="58" y="39"/>
                    </a:moveTo>
                    <a:lnTo>
                      <a:pt x="71" y="47"/>
                    </a:lnTo>
                    <a:lnTo>
                      <a:pt x="95" y="65"/>
                    </a:lnTo>
                    <a:lnTo>
                      <a:pt x="128" y="64"/>
                    </a:lnTo>
                    <a:lnTo>
                      <a:pt x="134" y="64"/>
                    </a:lnTo>
                    <a:lnTo>
                      <a:pt x="147" y="44"/>
                    </a:lnTo>
                    <a:lnTo>
                      <a:pt x="178" y="35"/>
                    </a:lnTo>
                    <a:lnTo>
                      <a:pt x="194" y="26"/>
                    </a:lnTo>
                    <a:lnTo>
                      <a:pt x="211" y="32"/>
                    </a:lnTo>
                    <a:lnTo>
                      <a:pt x="225" y="24"/>
                    </a:lnTo>
                    <a:lnTo>
                      <a:pt x="235" y="22"/>
                    </a:lnTo>
                    <a:lnTo>
                      <a:pt x="240" y="10"/>
                    </a:lnTo>
                    <a:lnTo>
                      <a:pt x="255" y="1"/>
                    </a:lnTo>
                    <a:lnTo>
                      <a:pt x="273" y="2"/>
                    </a:lnTo>
                    <a:lnTo>
                      <a:pt x="285" y="0"/>
                    </a:lnTo>
                    <a:lnTo>
                      <a:pt x="300" y="5"/>
                    </a:lnTo>
                    <a:lnTo>
                      <a:pt x="317" y="15"/>
                    </a:lnTo>
                    <a:lnTo>
                      <a:pt x="329" y="12"/>
                    </a:lnTo>
                    <a:lnTo>
                      <a:pt x="344" y="19"/>
                    </a:lnTo>
                    <a:lnTo>
                      <a:pt x="356" y="29"/>
                    </a:lnTo>
                    <a:lnTo>
                      <a:pt x="365" y="38"/>
                    </a:lnTo>
                    <a:lnTo>
                      <a:pt x="369" y="48"/>
                    </a:lnTo>
                    <a:lnTo>
                      <a:pt x="365" y="55"/>
                    </a:lnTo>
                    <a:lnTo>
                      <a:pt x="357" y="62"/>
                    </a:lnTo>
                    <a:lnTo>
                      <a:pt x="350" y="62"/>
                    </a:lnTo>
                    <a:lnTo>
                      <a:pt x="335" y="69"/>
                    </a:lnTo>
                    <a:lnTo>
                      <a:pt x="326" y="78"/>
                    </a:lnTo>
                    <a:lnTo>
                      <a:pt x="324" y="86"/>
                    </a:lnTo>
                    <a:lnTo>
                      <a:pt x="318" y="97"/>
                    </a:lnTo>
                    <a:lnTo>
                      <a:pt x="316" y="108"/>
                    </a:lnTo>
                    <a:lnTo>
                      <a:pt x="303" y="121"/>
                    </a:lnTo>
                    <a:lnTo>
                      <a:pt x="298" y="135"/>
                    </a:lnTo>
                    <a:lnTo>
                      <a:pt x="291" y="151"/>
                    </a:lnTo>
                    <a:lnTo>
                      <a:pt x="284" y="161"/>
                    </a:lnTo>
                    <a:lnTo>
                      <a:pt x="276" y="178"/>
                    </a:lnTo>
                    <a:lnTo>
                      <a:pt x="260" y="185"/>
                    </a:lnTo>
                    <a:lnTo>
                      <a:pt x="228" y="195"/>
                    </a:lnTo>
                    <a:lnTo>
                      <a:pt x="225" y="195"/>
                    </a:lnTo>
                    <a:lnTo>
                      <a:pt x="221" y="188"/>
                    </a:lnTo>
                    <a:lnTo>
                      <a:pt x="209" y="193"/>
                    </a:lnTo>
                    <a:lnTo>
                      <a:pt x="197" y="193"/>
                    </a:lnTo>
                    <a:lnTo>
                      <a:pt x="181" y="204"/>
                    </a:lnTo>
                    <a:lnTo>
                      <a:pt x="166" y="204"/>
                    </a:lnTo>
                    <a:lnTo>
                      <a:pt x="160" y="209"/>
                    </a:lnTo>
                    <a:lnTo>
                      <a:pt x="145" y="210"/>
                    </a:lnTo>
                    <a:lnTo>
                      <a:pt x="133" y="218"/>
                    </a:lnTo>
                    <a:lnTo>
                      <a:pt x="119" y="222"/>
                    </a:lnTo>
                    <a:lnTo>
                      <a:pt x="102" y="223"/>
                    </a:lnTo>
                    <a:lnTo>
                      <a:pt x="87" y="214"/>
                    </a:lnTo>
                    <a:lnTo>
                      <a:pt x="76" y="210"/>
                    </a:lnTo>
                    <a:lnTo>
                      <a:pt x="65" y="195"/>
                    </a:lnTo>
                    <a:lnTo>
                      <a:pt x="50" y="188"/>
                    </a:lnTo>
                    <a:lnTo>
                      <a:pt x="41" y="172"/>
                    </a:lnTo>
                    <a:lnTo>
                      <a:pt x="28" y="167"/>
                    </a:lnTo>
                    <a:lnTo>
                      <a:pt x="20" y="153"/>
                    </a:lnTo>
                    <a:lnTo>
                      <a:pt x="15" y="140"/>
                    </a:lnTo>
                    <a:lnTo>
                      <a:pt x="7" y="136"/>
                    </a:lnTo>
                    <a:lnTo>
                      <a:pt x="0" y="136"/>
                    </a:lnTo>
                    <a:lnTo>
                      <a:pt x="10" y="125"/>
                    </a:lnTo>
                    <a:lnTo>
                      <a:pt x="21" y="123"/>
                    </a:lnTo>
                    <a:lnTo>
                      <a:pt x="20" y="112"/>
                    </a:lnTo>
                    <a:lnTo>
                      <a:pt x="20" y="102"/>
                    </a:lnTo>
                    <a:lnTo>
                      <a:pt x="28" y="83"/>
                    </a:lnTo>
                    <a:lnTo>
                      <a:pt x="22" y="75"/>
                    </a:lnTo>
                    <a:lnTo>
                      <a:pt x="26" y="67"/>
                    </a:lnTo>
                    <a:lnTo>
                      <a:pt x="53" y="67"/>
                    </a:lnTo>
                    <a:lnTo>
                      <a:pt x="58" y="59"/>
                    </a:lnTo>
                    <a:lnTo>
                      <a:pt x="58" y="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" name="Freeform 205"/>
              <p:cNvSpPr>
                <a:spLocks noChangeAspect="1"/>
              </p:cNvSpPr>
              <p:nvPr/>
            </p:nvSpPr>
            <p:spPr bwMode="gray">
              <a:xfrm>
                <a:off x="5004594" y="2549872"/>
                <a:ext cx="173038" cy="163513"/>
              </a:xfrm>
              <a:custGeom>
                <a:avLst/>
                <a:gdLst/>
                <a:ahLst/>
                <a:cxnLst>
                  <a:cxn ang="0">
                    <a:pos x="521" y="323"/>
                  </a:cxn>
                  <a:cxn ang="0">
                    <a:pos x="540" y="357"/>
                  </a:cxn>
                  <a:cxn ang="0">
                    <a:pos x="540" y="397"/>
                  </a:cxn>
                  <a:cxn ang="0">
                    <a:pos x="488" y="444"/>
                  </a:cxn>
                  <a:cxn ang="0">
                    <a:pos x="470" y="509"/>
                  </a:cxn>
                  <a:cxn ang="0">
                    <a:pos x="446" y="506"/>
                  </a:cxn>
                  <a:cxn ang="0">
                    <a:pos x="416" y="483"/>
                  </a:cxn>
                  <a:cxn ang="0">
                    <a:pos x="379" y="488"/>
                  </a:cxn>
                  <a:cxn ang="0">
                    <a:pos x="343" y="487"/>
                  </a:cxn>
                  <a:cxn ang="0">
                    <a:pos x="317" y="498"/>
                  </a:cxn>
                  <a:cxn ang="0">
                    <a:pos x="291" y="473"/>
                  </a:cxn>
                  <a:cxn ang="0">
                    <a:pos x="259" y="475"/>
                  </a:cxn>
                  <a:cxn ang="0">
                    <a:pos x="212" y="433"/>
                  </a:cxn>
                  <a:cxn ang="0">
                    <a:pos x="198" y="412"/>
                  </a:cxn>
                  <a:cxn ang="0">
                    <a:pos x="152" y="407"/>
                  </a:cxn>
                  <a:cxn ang="0">
                    <a:pos x="136" y="418"/>
                  </a:cxn>
                  <a:cxn ang="0">
                    <a:pos x="121" y="386"/>
                  </a:cxn>
                  <a:cxn ang="0">
                    <a:pos x="99" y="370"/>
                  </a:cxn>
                  <a:cxn ang="0">
                    <a:pos x="65" y="357"/>
                  </a:cxn>
                  <a:cxn ang="0">
                    <a:pos x="34" y="363"/>
                  </a:cxn>
                  <a:cxn ang="0">
                    <a:pos x="43" y="316"/>
                  </a:cxn>
                  <a:cxn ang="0">
                    <a:pos x="23" y="269"/>
                  </a:cxn>
                  <a:cxn ang="0">
                    <a:pos x="20" y="233"/>
                  </a:cxn>
                  <a:cxn ang="0">
                    <a:pos x="1" y="190"/>
                  </a:cxn>
                  <a:cxn ang="0">
                    <a:pos x="11" y="158"/>
                  </a:cxn>
                  <a:cxn ang="0">
                    <a:pos x="4" y="111"/>
                  </a:cxn>
                  <a:cxn ang="0">
                    <a:pos x="21" y="105"/>
                  </a:cxn>
                  <a:cxn ang="0">
                    <a:pos x="16" y="86"/>
                  </a:cxn>
                  <a:cxn ang="0">
                    <a:pos x="38" y="74"/>
                  </a:cxn>
                  <a:cxn ang="0">
                    <a:pos x="102" y="53"/>
                  </a:cxn>
                  <a:cxn ang="0">
                    <a:pos x="172" y="9"/>
                  </a:cxn>
                  <a:cxn ang="0">
                    <a:pos x="239" y="3"/>
                  </a:cxn>
                  <a:cxn ang="0">
                    <a:pos x="254" y="21"/>
                  </a:cxn>
                  <a:cxn ang="0">
                    <a:pos x="250" y="50"/>
                  </a:cxn>
                  <a:cxn ang="0">
                    <a:pos x="262" y="45"/>
                  </a:cxn>
                  <a:cxn ang="0">
                    <a:pos x="290" y="42"/>
                  </a:cxn>
                  <a:cxn ang="0">
                    <a:pos x="378" y="52"/>
                  </a:cxn>
                  <a:cxn ang="0">
                    <a:pos x="477" y="42"/>
                  </a:cxn>
                  <a:cxn ang="0">
                    <a:pos x="515" y="74"/>
                  </a:cxn>
                  <a:cxn ang="0">
                    <a:pos x="534" y="163"/>
                  </a:cxn>
                  <a:cxn ang="0">
                    <a:pos x="522" y="212"/>
                  </a:cxn>
                  <a:cxn ang="0">
                    <a:pos x="502" y="245"/>
                  </a:cxn>
                </a:cxnLst>
                <a:rect l="0" t="0" r="r" b="b"/>
                <a:pathLst>
                  <a:path w="545" h="511">
                    <a:moveTo>
                      <a:pt x="513" y="298"/>
                    </a:moveTo>
                    <a:lnTo>
                      <a:pt x="520" y="311"/>
                    </a:lnTo>
                    <a:lnTo>
                      <a:pt x="521" y="323"/>
                    </a:lnTo>
                    <a:lnTo>
                      <a:pt x="528" y="342"/>
                    </a:lnTo>
                    <a:lnTo>
                      <a:pt x="529" y="346"/>
                    </a:lnTo>
                    <a:lnTo>
                      <a:pt x="540" y="357"/>
                    </a:lnTo>
                    <a:lnTo>
                      <a:pt x="539" y="368"/>
                    </a:lnTo>
                    <a:lnTo>
                      <a:pt x="545" y="382"/>
                    </a:lnTo>
                    <a:lnTo>
                      <a:pt x="540" y="397"/>
                    </a:lnTo>
                    <a:lnTo>
                      <a:pt x="522" y="412"/>
                    </a:lnTo>
                    <a:lnTo>
                      <a:pt x="502" y="425"/>
                    </a:lnTo>
                    <a:lnTo>
                      <a:pt x="488" y="444"/>
                    </a:lnTo>
                    <a:lnTo>
                      <a:pt x="470" y="482"/>
                    </a:lnTo>
                    <a:lnTo>
                      <a:pt x="468" y="497"/>
                    </a:lnTo>
                    <a:lnTo>
                      <a:pt x="470" y="509"/>
                    </a:lnTo>
                    <a:lnTo>
                      <a:pt x="461" y="511"/>
                    </a:lnTo>
                    <a:lnTo>
                      <a:pt x="456" y="510"/>
                    </a:lnTo>
                    <a:lnTo>
                      <a:pt x="446" y="506"/>
                    </a:lnTo>
                    <a:lnTo>
                      <a:pt x="435" y="498"/>
                    </a:lnTo>
                    <a:lnTo>
                      <a:pt x="426" y="491"/>
                    </a:lnTo>
                    <a:lnTo>
                      <a:pt x="416" y="483"/>
                    </a:lnTo>
                    <a:lnTo>
                      <a:pt x="403" y="482"/>
                    </a:lnTo>
                    <a:lnTo>
                      <a:pt x="391" y="483"/>
                    </a:lnTo>
                    <a:lnTo>
                      <a:pt x="379" y="488"/>
                    </a:lnTo>
                    <a:lnTo>
                      <a:pt x="372" y="494"/>
                    </a:lnTo>
                    <a:lnTo>
                      <a:pt x="362" y="487"/>
                    </a:lnTo>
                    <a:lnTo>
                      <a:pt x="343" y="487"/>
                    </a:lnTo>
                    <a:lnTo>
                      <a:pt x="334" y="495"/>
                    </a:lnTo>
                    <a:lnTo>
                      <a:pt x="324" y="500"/>
                    </a:lnTo>
                    <a:lnTo>
                      <a:pt x="317" y="498"/>
                    </a:lnTo>
                    <a:lnTo>
                      <a:pt x="309" y="489"/>
                    </a:lnTo>
                    <a:lnTo>
                      <a:pt x="300" y="479"/>
                    </a:lnTo>
                    <a:lnTo>
                      <a:pt x="291" y="473"/>
                    </a:lnTo>
                    <a:lnTo>
                      <a:pt x="281" y="478"/>
                    </a:lnTo>
                    <a:lnTo>
                      <a:pt x="270" y="481"/>
                    </a:lnTo>
                    <a:lnTo>
                      <a:pt x="259" y="475"/>
                    </a:lnTo>
                    <a:lnTo>
                      <a:pt x="241" y="466"/>
                    </a:lnTo>
                    <a:lnTo>
                      <a:pt x="221" y="438"/>
                    </a:lnTo>
                    <a:lnTo>
                      <a:pt x="212" y="433"/>
                    </a:lnTo>
                    <a:lnTo>
                      <a:pt x="207" y="435"/>
                    </a:lnTo>
                    <a:lnTo>
                      <a:pt x="198" y="428"/>
                    </a:lnTo>
                    <a:lnTo>
                      <a:pt x="198" y="412"/>
                    </a:lnTo>
                    <a:lnTo>
                      <a:pt x="178" y="409"/>
                    </a:lnTo>
                    <a:lnTo>
                      <a:pt x="153" y="401"/>
                    </a:lnTo>
                    <a:lnTo>
                      <a:pt x="152" y="407"/>
                    </a:lnTo>
                    <a:lnTo>
                      <a:pt x="155" y="413"/>
                    </a:lnTo>
                    <a:lnTo>
                      <a:pt x="144" y="421"/>
                    </a:lnTo>
                    <a:lnTo>
                      <a:pt x="136" y="418"/>
                    </a:lnTo>
                    <a:lnTo>
                      <a:pt x="117" y="400"/>
                    </a:lnTo>
                    <a:lnTo>
                      <a:pt x="121" y="389"/>
                    </a:lnTo>
                    <a:lnTo>
                      <a:pt x="121" y="386"/>
                    </a:lnTo>
                    <a:lnTo>
                      <a:pt x="120" y="384"/>
                    </a:lnTo>
                    <a:lnTo>
                      <a:pt x="109" y="382"/>
                    </a:lnTo>
                    <a:lnTo>
                      <a:pt x="99" y="370"/>
                    </a:lnTo>
                    <a:lnTo>
                      <a:pt x="79" y="365"/>
                    </a:lnTo>
                    <a:lnTo>
                      <a:pt x="71" y="366"/>
                    </a:lnTo>
                    <a:lnTo>
                      <a:pt x="65" y="357"/>
                    </a:lnTo>
                    <a:lnTo>
                      <a:pt x="55" y="352"/>
                    </a:lnTo>
                    <a:lnTo>
                      <a:pt x="40" y="366"/>
                    </a:lnTo>
                    <a:lnTo>
                      <a:pt x="34" y="363"/>
                    </a:lnTo>
                    <a:lnTo>
                      <a:pt x="38" y="354"/>
                    </a:lnTo>
                    <a:lnTo>
                      <a:pt x="42" y="337"/>
                    </a:lnTo>
                    <a:lnTo>
                      <a:pt x="43" y="316"/>
                    </a:lnTo>
                    <a:lnTo>
                      <a:pt x="42" y="312"/>
                    </a:lnTo>
                    <a:lnTo>
                      <a:pt x="26" y="293"/>
                    </a:lnTo>
                    <a:lnTo>
                      <a:pt x="23" y="269"/>
                    </a:lnTo>
                    <a:lnTo>
                      <a:pt x="23" y="258"/>
                    </a:lnTo>
                    <a:lnTo>
                      <a:pt x="22" y="242"/>
                    </a:lnTo>
                    <a:lnTo>
                      <a:pt x="20" y="233"/>
                    </a:lnTo>
                    <a:lnTo>
                      <a:pt x="17" y="209"/>
                    </a:lnTo>
                    <a:lnTo>
                      <a:pt x="16" y="201"/>
                    </a:lnTo>
                    <a:lnTo>
                      <a:pt x="1" y="190"/>
                    </a:lnTo>
                    <a:lnTo>
                      <a:pt x="0" y="182"/>
                    </a:lnTo>
                    <a:lnTo>
                      <a:pt x="5" y="170"/>
                    </a:lnTo>
                    <a:lnTo>
                      <a:pt x="11" y="158"/>
                    </a:lnTo>
                    <a:lnTo>
                      <a:pt x="12" y="145"/>
                    </a:lnTo>
                    <a:lnTo>
                      <a:pt x="12" y="128"/>
                    </a:lnTo>
                    <a:lnTo>
                      <a:pt x="4" y="111"/>
                    </a:lnTo>
                    <a:lnTo>
                      <a:pt x="1" y="102"/>
                    </a:lnTo>
                    <a:lnTo>
                      <a:pt x="18" y="110"/>
                    </a:lnTo>
                    <a:lnTo>
                      <a:pt x="21" y="105"/>
                    </a:lnTo>
                    <a:lnTo>
                      <a:pt x="21" y="96"/>
                    </a:lnTo>
                    <a:lnTo>
                      <a:pt x="7" y="93"/>
                    </a:lnTo>
                    <a:lnTo>
                      <a:pt x="16" y="86"/>
                    </a:lnTo>
                    <a:lnTo>
                      <a:pt x="26" y="83"/>
                    </a:lnTo>
                    <a:lnTo>
                      <a:pt x="27" y="86"/>
                    </a:lnTo>
                    <a:lnTo>
                      <a:pt x="38" y="74"/>
                    </a:lnTo>
                    <a:lnTo>
                      <a:pt x="51" y="67"/>
                    </a:lnTo>
                    <a:lnTo>
                      <a:pt x="70" y="63"/>
                    </a:lnTo>
                    <a:lnTo>
                      <a:pt x="102" y="53"/>
                    </a:lnTo>
                    <a:lnTo>
                      <a:pt x="134" y="26"/>
                    </a:lnTo>
                    <a:lnTo>
                      <a:pt x="149" y="21"/>
                    </a:lnTo>
                    <a:lnTo>
                      <a:pt x="172" y="9"/>
                    </a:lnTo>
                    <a:lnTo>
                      <a:pt x="215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8" y="7"/>
                    </a:lnTo>
                    <a:lnTo>
                      <a:pt x="255" y="15"/>
                    </a:lnTo>
                    <a:lnTo>
                      <a:pt x="254" y="21"/>
                    </a:lnTo>
                    <a:lnTo>
                      <a:pt x="236" y="10"/>
                    </a:lnTo>
                    <a:lnTo>
                      <a:pt x="237" y="16"/>
                    </a:lnTo>
                    <a:lnTo>
                      <a:pt x="250" y="50"/>
                    </a:lnTo>
                    <a:lnTo>
                      <a:pt x="257" y="52"/>
                    </a:lnTo>
                    <a:lnTo>
                      <a:pt x="258" y="48"/>
                    </a:lnTo>
                    <a:lnTo>
                      <a:pt x="262" y="45"/>
                    </a:lnTo>
                    <a:lnTo>
                      <a:pt x="266" y="48"/>
                    </a:lnTo>
                    <a:lnTo>
                      <a:pt x="276" y="45"/>
                    </a:lnTo>
                    <a:lnTo>
                      <a:pt x="290" y="42"/>
                    </a:lnTo>
                    <a:lnTo>
                      <a:pt x="300" y="36"/>
                    </a:lnTo>
                    <a:lnTo>
                      <a:pt x="314" y="41"/>
                    </a:lnTo>
                    <a:lnTo>
                      <a:pt x="378" y="52"/>
                    </a:lnTo>
                    <a:lnTo>
                      <a:pt x="426" y="51"/>
                    </a:lnTo>
                    <a:lnTo>
                      <a:pt x="453" y="45"/>
                    </a:lnTo>
                    <a:lnTo>
                      <a:pt x="477" y="42"/>
                    </a:lnTo>
                    <a:lnTo>
                      <a:pt x="491" y="50"/>
                    </a:lnTo>
                    <a:lnTo>
                      <a:pt x="510" y="63"/>
                    </a:lnTo>
                    <a:lnTo>
                      <a:pt x="515" y="74"/>
                    </a:lnTo>
                    <a:lnTo>
                      <a:pt x="515" y="81"/>
                    </a:lnTo>
                    <a:lnTo>
                      <a:pt x="516" y="91"/>
                    </a:lnTo>
                    <a:lnTo>
                      <a:pt x="534" y="163"/>
                    </a:lnTo>
                    <a:lnTo>
                      <a:pt x="534" y="179"/>
                    </a:lnTo>
                    <a:lnTo>
                      <a:pt x="533" y="196"/>
                    </a:lnTo>
                    <a:lnTo>
                      <a:pt x="522" y="212"/>
                    </a:lnTo>
                    <a:lnTo>
                      <a:pt x="507" y="220"/>
                    </a:lnTo>
                    <a:lnTo>
                      <a:pt x="496" y="234"/>
                    </a:lnTo>
                    <a:lnTo>
                      <a:pt x="502" y="245"/>
                    </a:lnTo>
                    <a:lnTo>
                      <a:pt x="517" y="257"/>
                    </a:lnTo>
                    <a:lnTo>
                      <a:pt x="513" y="2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" name="Freeform 206"/>
              <p:cNvSpPr>
                <a:spLocks noChangeAspect="1"/>
              </p:cNvSpPr>
              <p:nvPr/>
            </p:nvSpPr>
            <p:spPr bwMode="gray">
              <a:xfrm>
                <a:off x="5123656" y="2449860"/>
                <a:ext cx="128588" cy="76200"/>
              </a:xfrm>
              <a:custGeom>
                <a:avLst/>
                <a:gdLst/>
                <a:ahLst/>
                <a:cxnLst>
                  <a:cxn ang="0">
                    <a:pos x="0" y="184"/>
                  </a:cxn>
                  <a:cxn ang="0">
                    <a:pos x="12" y="118"/>
                  </a:cxn>
                  <a:cxn ang="0">
                    <a:pos x="24" y="93"/>
                  </a:cxn>
                  <a:cxn ang="0">
                    <a:pos x="33" y="64"/>
                  </a:cxn>
                  <a:cxn ang="0">
                    <a:pos x="51" y="44"/>
                  </a:cxn>
                  <a:cxn ang="0">
                    <a:pos x="86" y="33"/>
                  </a:cxn>
                  <a:cxn ang="0">
                    <a:pos x="113" y="68"/>
                  </a:cxn>
                  <a:cxn ang="0">
                    <a:pos x="119" y="86"/>
                  </a:cxn>
                  <a:cxn ang="0">
                    <a:pos x="125" y="92"/>
                  </a:cxn>
                  <a:cxn ang="0">
                    <a:pos x="147" y="108"/>
                  </a:cxn>
                  <a:cxn ang="0">
                    <a:pos x="169" y="102"/>
                  </a:cxn>
                  <a:cxn ang="0">
                    <a:pos x="174" y="113"/>
                  </a:cxn>
                  <a:cxn ang="0">
                    <a:pos x="181" y="92"/>
                  </a:cxn>
                  <a:cxn ang="0">
                    <a:pos x="185" y="21"/>
                  </a:cxn>
                  <a:cxn ang="0">
                    <a:pos x="200" y="14"/>
                  </a:cxn>
                  <a:cxn ang="0">
                    <a:pos x="239" y="0"/>
                  </a:cxn>
                  <a:cxn ang="0">
                    <a:pos x="269" y="15"/>
                  </a:cxn>
                  <a:cxn ang="0">
                    <a:pos x="288" y="30"/>
                  </a:cxn>
                  <a:cxn ang="0">
                    <a:pos x="318" y="49"/>
                  </a:cxn>
                  <a:cxn ang="0">
                    <a:pos x="341" y="44"/>
                  </a:cxn>
                  <a:cxn ang="0">
                    <a:pos x="359" y="49"/>
                  </a:cxn>
                  <a:cxn ang="0">
                    <a:pos x="368" y="63"/>
                  </a:cxn>
                  <a:cxn ang="0">
                    <a:pos x="379" y="74"/>
                  </a:cxn>
                  <a:cxn ang="0">
                    <a:pos x="375" y="106"/>
                  </a:cxn>
                  <a:cxn ang="0">
                    <a:pos x="380" y="116"/>
                  </a:cxn>
                  <a:cxn ang="0">
                    <a:pos x="387" y="128"/>
                  </a:cxn>
                  <a:cxn ang="0">
                    <a:pos x="402" y="159"/>
                  </a:cxn>
                  <a:cxn ang="0">
                    <a:pos x="406" y="182"/>
                  </a:cxn>
                  <a:cxn ang="0">
                    <a:pos x="395" y="190"/>
                  </a:cxn>
                  <a:cxn ang="0">
                    <a:pos x="375" y="206"/>
                  </a:cxn>
                  <a:cxn ang="0">
                    <a:pos x="363" y="227"/>
                  </a:cxn>
                  <a:cxn ang="0">
                    <a:pos x="340" y="222"/>
                  </a:cxn>
                  <a:cxn ang="0">
                    <a:pos x="331" y="236"/>
                  </a:cxn>
                  <a:cxn ang="0">
                    <a:pos x="316" y="238"/>
                  </a:cxn>
                  <a:cxn ang="0">
                    <a:pos x="303" y="231"/>
                  </a:cxn>
                  <a:cxn ang="0">
                    <a:pos x="258" y="189"/>
                  </a:cxn>
                  <a:cxn ang="0">
                    <a:pos x="234" y="188"/>
                  </a:cxn>
                  <a:cxn ang="0">
                    <a:pos x="218" y="160"/>
                  </a:cxn>
                  <a:cxn ang="0">
                    <a:pos x="200" y="173"/>
                  </a:cxn>
                  <a:cxn ang="0">
                    <a:pos x="153" y="166"/>
                  </a:cxn>
                  <a:cxn ang="0">
                    <a:pos x="129" y="163"/>
                  </a:cxn>
                  <a:cxn ang="0">
                    <a:pos x="114" y="163"/>
                  </a:cxn>
                  <a:cxn ang="0">
                    <a:pos x="98" y="167"/>
                  </a:cxn>
                  <a:cxn ang="0">
                    <a:pos x="83" y="162"/>
                  </a:cxn>
                  <a:cxn ang="0">
                    <a:pos x="44" y="171"/>
                  </a:cxn>
                  <a:cxn ang="0">
                    <a:pos x="20" y="193"/>
                  </a:cxn>
                  <a:cxn ang="0">
                    <a:pos x="3" y="195"/>
                  </a:cxn>
                </a:cxnLst>
                <a:rect l="0" t="0" r="r" b="b"/>
                <a:pathLst>
                  <a:path w="406" h="240">
                    <a:moveTo>
                      <a:pt x="3" y="195"/>
                    </a:moveTo>
                    <a:lnTo>
                      <a:pt x="0" y="184"/>
                    </a:lnTo>
                    <a:lnTo>
                      <a:pt x="4" y="134"/>
                    </a:lnTo>
                    <a:lnTo>
                      <a:pt x="12" y="118"/>
                    </a:lnTo>
                    <a:lnTo>
                      <a:pt x="20" y="107"/>
                    </a:lnTo>
                    <a:lnTo>
                      <a:pt x="24" y="93"/>
                    </a:lnTo>
                    <a:lnTo>
                      <a:pt x="27" y="77"/>
                    </a:lnTo>
                    <a:lnTo>
                      <a:pt x="33" y="64"/>
                    </a:lnTo>
                    <a:lnTo>
                      <a:pt x="43" y="52"/>
                    </a:lnTo>
                    <a:lnTo>
                      <a:pt x="51" y="44"/>
                    </a:lnTo>
                    <a:lnTo>
                      <a:pt x="63" y="42"/>
                    </a:lnTo>
                    <a:lnTo>
                      <a:pt x="86" y="33"/>
                    </a:lnTo>
                    <a:lnTo>
                      <a:pt x="94" y="47"/>
                    </a:lnTo>
                    <a:lnTo>
                      <a:pt x="113" y="68"/>
                    </a:lnTo>
                    <a:lnTo>
                      <a:pt x="115" y="79"/>
                    </a:lnTo>
                    <a:lnTo>
                      <a:pt x="119" y="86"/>
                    </a:lnTo>
                    <a:lnTo>
                      <a:pt x="120" y="75"/>
                    </a:lnTo>
                    <a:lnTo>
                      <a:pt x="125" y="92"/>
                    </a:lnTo>
                    <a:lnTo>
                      <a:pt x="131" y="100"/>
                    </a:lnTo>
                    <a:lnTo>
                      <a:pt x="147" y="108"/>
                    </a:lnTo>
                    <a:lnTo>
                      <a:pt x="153" y="108"/>
                    </a:lnTo>
                    <a:lnTo>
                      <a:pt x="169" y="102"/>
                    </a:lnTo>
                    <a:lnTo>
                      <a:pt x="169" y="107"/>
                    </a:lnTo>
                    <a:lnTo>
                      <a:pt x="174" y="113"/>
                    </a:lnTo>
                    <a:lnTo>
                      <a:pt x="175" y="98"/>
                    </a:lnTo>
                    <a:lnTo>
                      <a:pt x="181" y="92"/>
                    </a:lnTo>
                    <a:lnTo>
                      <a:pt x="185" y="85"/>
                    </a:lnTo>
                    <a:lnTo>
                      <a:pt x="185" y="21"/>
                    </a:lnTo>
                    <a:lnTo>
                      <a:pt x="191" y="15"/>
                    </a:lnTo>
                    <a:lnTo>
                      <a:pt x="200" y="14"/>
                    </a:lnTo>
                    <a:lnTo>
                      <a:pt x="213" y="4"/>
                    </a:lnTo>
                    <a:lnTo>
                      <a:pt x="239" y="0"/>
                    </a:lnTo>
                    <a:lnTo>
                      <a:pt x="255" y="4"/>
                    </a:lnTo>
                    <a:lnTo>
                      <a:pt x="269" y="15"/>
                    </a:lnTo>
                    <a:lnTo>
                      <a:pt x="283" y="20"/>
                    </a:lnTo>
                    <a:lnTo>
                      <a:pt x="288" y="30"/>
                    </a:lnTo>
                    <a:lnTo>
                      <a:pt x="310" y="49"/>
                    </a:lnTo>
                    <a:lnTo>
                      <a:pt x="318" y="49"/>
                    </a:lnTo>
                    <a:lnTo>
                      <a:pt x="326" y="46"/>
                    </a:lnTo>
                    <a:lnTo>
                      <a:pt x="341" y="44"/>
                    </a:lnTo>
                    <a:lnTo>
                      <a:pt x="358" y="48"/>
                    </a:lnTo>
                    <a:lnTo>
                      <a:pt x="359" y="49"/>
                    </a:lnTo>
                    <a:lnTo>
                      <a:pt x="364" y="55"/>
                    </a:lnTo>
                    <a:lnTo>
                      <a:pt x="368" y="63"/>
                    </a:lnTo>
                    <a:lnTo>
                      <a:pt x="375" y="66"/>
                    </a:lnTo>
                    <a:lnTo>
                      <a:pt x="379" y="74"/>
                    </a:lnTo>
                    <a:lnTo>
                      <a:pt x="380" y="82"/>
                    </a:lnTo>
                    <a:lnTo>
                      <a:pt x="375" y="106"/>
                    </a:lnTo>
                    <a:lnTo>
                      <a:pt x="372" y="113"/>
                    </a:lnTo>
                    <a:lnTo>
                      <a:pt x="380" y="116"/>
                    </a:lnTo>
                    <a:lnTo>
                      <a:pt x="387" y="120"/>
                    </a:lnTo>
                    <a:lnTo>
                      <a:pt x="387" y="128"/>
                    </a:lnTo>
                    <a:lnTo>
                      <a:pt x="400" y="150"/>
                    </a:lnTo>
                    <a:lnTo>
                      <a:pt x="402" y="159"/>
                    </a:lnTo>
                    <a:lnTo>
                      <a:pt x="406" y="166"/>
                    </a:lnTo>
                    <a:lnTo>
                      <a:pt x="406" y="182"/>
                    </a:lnTo>
                    <a:lnTo>
                      <a:pt x="405" y="189"/>
                    </a:lnTo>
                    <a:lnTo>
                      <a:pt x="395" y="190"/>
                    </a:lnTo>
                    <a:lnTo>
                      <a:pt x="388" y="194"/>
                    </a:lnTo>
                    <a:lnTo>
                      <a:pt x="375" y="206"/>
                    </a:lnTo>
                    <a:lnTo>
                      <a:pt x="374" y="214"/>
                    </a:lnTo>
                    <a:lnTo>
                      <a:pt x="363" y="227"/>
                    </a:lnTo>
                    <a:lnTo>
                      <a:pt x="356" y="229"/>
                    </a:lnTo>
                    <a:lnTo>
                      <a:pt x="340" y="222"/>
                    </a:lnTo>
                    <a:lnTo>
                      <a:pt x="334" y="227"/>
                    </a:lnTo>
                    <a:lnTo>
                      <a:pt x="331" y="236"/>
                    </a:lnTo>
                    <a:lnTo>
                      <a:pt x="325" y="240"/>
                    </a:lnTo>
                    <a:lnTo>
                      <a:pt x="316" y="238"/>
                    </a:lnTo>
                    <a:lnTo>
                      <a:pt x="310" y="233"/>
                    </a:lnTo>
                    <a:lnTo>
                      <a:pt x="303" y="231"/>
                    </a:lnTo>
                    <a:lnTo>
                      <a:pt x="285" y="208"/>
                    </a:lnTo>
                    <a:lnTo>
                      <a:pt x="258" y="189"/>
                    </a:lnTo>
                    <a:lnTo>
                      <a:pt x="242" y="190"/>
                    </a:lnTo>
                    <a:lnTo>
                      <a:pt x="234" y="188"/>
                    </a:lnTo>
                    <a:lnTo>
                      <a:pt x="224" y="165"/>
                    </a:lnTo>
                    <a:lnTo>
                      <a:pt x="218" y="160"/>
                    </a:lnTo>
                    <a:lnTo>
                      <a:pt x="211" y="162"/>
                    </a:lnTo>
                    <a:lnTo>
                      <a:pt x="200" y="173"/>
                    </a:lnTo>
                    <a:lnTo>
                      <a:pt x="184" y="177"/>
                    </a:lnTo>
                    <a:lnTo>
                      <a:pt x="153" y="166"/>
                    </a:lnTo>
                    <a:lnTo>
                      <a:pt x="146" y="166"/>
                    </a:lnTo>
                    <a:lnTo>
                      <a:pt x="129" y="163"/>
                    </a:lnTo>
                    <a:lnTo>
                      <a:pt x="121" y="166"/>
                    </a:lnTo>
                    <a:lnTo>
                      <a:pt x="114" y="163"/>
                    </a:lnTo>
                    <a:lnTo>
                      <a:pt x="106" y="167"/>
                    </a:lnTo>
                    <a:lnTo>
                      <a:pt x="98" y="167"/>
                    </a:lnTo>
                    <a:lnTo>
                      <a:pt x="92" y="163"/>
                    </a:lnTo>
                    <a:lnTo>
                      <a:pt x="83" y="162"/>
                    </a:lnTo>
                    <a:lnTo>
                      <a:pt x="67" y="163"/>
                    </a:lnTo>
                    <a:lnTo>
                      <a:pt x="44" y="171"/>
                    </a:lnTo>
                    <a:lnTo>
                      <a:pt x="29" y="179"/>
                    </a:lnTo>
                    <a:lnTo>
                      <a:pt x="20" y="193"/>
                    </a:lnTo>
                    <a:lnTo>
                      <a:pt x="13" y="198"/>
                    </a:lnTo>
                    <a:lnTo>
                      <a:pt x="3" y="1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" name="Freeform 207"/>
              <p:cNvSpPr>
                <a:spLocks noChangeAspect="1"/>
              </p:cNvSpPr>
              <p:nvPr/>
            </p:nvSpPr>
            <p:spPr bwMode="gray">
              <a:xfrm>
                <a:off x="4966494" y="2657822"/>
                <a:ext cx="120650" cy="71438"/>
              </a:xfrm>
              <a:custGeom>
                <a:avLst/>
                <a:gdLst/>
                <a:ahLst/>
                <a:cxnLst>
                  <a:cxn ang="0">
                    <a:pos x="371" y="143"/>
                  </a:cxn>
                  <a:cxn ang="0">
                    <a:pos x="355" y="149"/>
                  </a:cxn>
                  <a:cxn ang="0">
                    <a:pos x="341" y="159"/>
                  </a:cxn>
                  <a:cxn ang="0">
                    <a:pos x="338" y="176"/>
                  </a:cxn>
                  <a:cxn ang="0">
                    <a:pos x="324" y="187"/>
                  </a:cxn>
                  <a:cxn ang="0">
                    <a:pos x="311" y="203"/>
                  </a:cxn>
                  <a:cxn ang="0">
                    <a:pos x="291" y="201"/>
                  </a:cxn>
                  <a:cxn ang="0">
                    <a:pos x="276" y="210"/>
                  </a:cxn>
                  <a:cxn ang="0">
                    <a:pos x="271" y="208"/>
                  </a:cxn>
                  <a:cxn ang="0">
                    <a:pos x="227" y="201"/>
                  </a:cxn>
                  <a:cxn ang="0">
                    <a:pos x="205" y="183"/>
                  </a:cxn>
                  <a:cxn ang="0">
                    <a:pos x="166" y="192"/>
                  </a:cxn>
                  <a:cxn ang="0">
                    <a:pos x="152" y="209"/>
                  </a:cxn>
                  <a:cxn ang="0">
                    <a:pos x="132" y="214"/>
                  </a:cxn>
                  <a:cxn ang="0">
                    <a:pos x="114" y="207"/>
                  </a:cxn>
                  <a:cxn ang="0">
                    <a:pos x="97" y="196"/>
                  </a:cxn>
                  <a:cxn ang="0">
                    <a:pos x="61" y="164"/>
                  </a:cxn>
                  <a:cxn ang="0">
                    <a:pos x="23" y="127"/>
                  </a:cxn>
                  <a:cxn ang="0">
                    <a:pos x="21" y="97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19" y="83"/>
                  </a:cxn>
                  <a:cxn ang="0">
                    <a:pos x="40" y="62"/>
                  </a:cxn>
                  <a:cxn ang="0">
                    <a:pos x="75" y="48"/>
                  </a:cxn>
                  <a:cxn ang="0">
                    <a:pos x="119" y="23"/>
                  </a:cxn>
                  <a:cxn ang="0">
                    <a:pos x="132" y="3"/>
                  </a:cxn>
                  <a:cxn ang="0">
                    <a:pos x="146" y="24"/>
                  </a:cxn>
                  <a:cxn ang="0">
                    <a:pos x="159" y="27"/>
                  </a:cxn>
                  <a:cxn ang="0">
                    <a:pos x="184" y="18"/>
                  </a:cxn>
                  <a:cxn ang="0">
                    <a:pos x="198" y="27"/>
                  </a:cxn>
                  <a:cxn ang="0">
                    <a:pos x="228" y="43"/>
                  </a:cxn>
                  <a:cxn ang="0">
                    <a:pos x="240" y="47"/>
                  </a:cxn>
                  <a:cxn ang="0">
                    <a:pos x="236" y="61"/>
                  </a:cxn>
                  <a:cxn ang="0">
                    <a:pos x="263" y="82"/>
                  </a:cxn>
                  <a:cxn ang="0">
                    <a:pos x="271" y="68"/>
                  </a:cxn>
                  <a:cxn ang="0">
                    <a:pos x="297" y="70"/>
                  </a:cxn>
                  <a:cxn ang="0">
                    <a:pos x="317" y="89"/>
                  </a:cxn>
                  <a:cxn ang="0">
                    <a:pos x="331" y="94"/>
                  </a:cxn>
                  <a:cxn ang="0">
                    <a:pos x="360" y="127"/>
                  </a:cxn>
                </a:cxnLst>
                <a:rect l="0" t="0" r="r" b="b"/>
                <a:pathLst>
                  <a:path w="378" h="222">
                    <a:moveTo>
                      <a:pt x="378" y="136"/>
                    </a:moveTo>
                    <a:lnTo>
                      <a:pt x="371" y="143"/>
                    </a:lnTo>
                    <a:lnTo>
                      <a:pt x="360" y="142"/>
                    </a:lnTo>
                    <a:lnTo>
                      <a:pt x="355" y="149"/>
                    </a:lnTo>
                    <a:lnTo>
                      <a:pt x="350" y="156"/>
                    </a:lnTo>
                    <a:lnTo>
                      <a:pt x="341" y="159"/>
                    </a:lnTo>
                    <a:lnTo>
                      <a:pt x="339" y="164"/>
                    </a:lnTo>
                    <a:lnTo>
                      <a:pt x="338" y="176"/>
                    </a:lnTo>
                    <a:lnTo>
                      <a:pt x="333" y="185"/>
                    </a:lnTo>
                    <a:lnTo>
                      <a:pt x="324" y="187"/>
                    </a:lnTo>
                    <a:lnTo>
                      <a:pt x="324" y="193"/>
                    </a:lnTo>
                    <a:lnTo>
                      <a:pt x="311" y="203"/>
                    </a:lnTo>
                    <a:lnTo>
                      <a:pt x="296" y="206"/>
                    </a:lnTo>
                    <a:lnTo>
                      <a:pt x="291" y="201"/>
                    </a:lnTo>
                    <a:lnTo>
                      <a:pt x="283" y="201"/>
                    </a:lnTo>
                    <a:lnTo>
                      <a:pt x="276" y="210"/>
                    </a:lnTo>
                    <a:lnTo>
                      <a:pt x="271" y="222"/>
                    </a:lnTo>
                    <a:lnTo>
                      <a:pt x="271" y="208"/>
                    </a:lnTo>
                    <a:lnTo>
                      <a:pt x="263" y="197"/>
                    </a:lnTo>
                    <a:lnTo>
                      <a:pt x="227" y="201"/>
                    </a:lnTo>
                    <a:lnTo>
                      <a:pt x="213" y="188"/>
                    </a:lnTo>
                    <a:lnTo>
                      <a:pt x="205" y="183"/>
                    </a:lnTo>
                    <a:lnTo>
                      <a:pt x="172" y="182"/>
                    </a:lnTo>
                    <a:lnTo>
                      <a:pt x="166" y="192"/>
                    </a:lnTo>
                    <a:lnTo>
                      <a:pt x="162" y="201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2" y="214"/>
                    </a:lnTo>
                    <a:lnTo>
                      <a:pt x="121" y="213"/>
                    </a:lnTo>
                    <a:lnTo>
                      <a:pt x="114" y="207"/>
                    </a:lnTo>
                    <a:lnTo>
                      <a:pt x="100" y="202"/>
                    </a:lnTo>
                    <a:lnTo>
                      <a:pt x="97" y="196"/>
                    </a:lnTo>
                    <a:lnTo>
                      <a:pt x="71" y="176"/>
                    </a:lnTo>
                    <a:lnTo>
                      <a:pt x="61" y="164"/>
                    </a:lnTo>
                    <a:lnTo>
                      <a:pt x="33" y="140"/>
                    </a:lnTo>
                    <a:lnTo>
                      <a:pt x="23" y="127"/>
                    </a:lnTo>
                    <a:lnTo>
                      <a:pt x="23" y="110"/>
                    </a:lnTo>
                    <a:lnTo>
                      <a:pt x="21" y="97"/>
                    </a:lnTo>
                    <a:lnTo>
                      <a:pt x="8" y="91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8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24" y="69"/>
                    </a:lnTo>
                    <a:lnTo>
                      <a:pt x="40" y="62"/>
                    </a:lnTo>
                    <a:lnTo>
                      <a:pt x="57" y="57"/>
                    </a:lnTo>
                    <a:lnTo>
                      <a:pt x="75" y="48"/>
                    </a:lnTo>
                    <a:lnTo>
                      <a:pt x="81" y="36"/>
                    </a:lnTo>
                    <a:lnTo>
                      <a:pt x="119" y="23"/>
                    </a:lnTo>
                    <a:lnTo>
                      <a:pt x="123" y="0"/>
                    </a:lnTo>
                    <a:lnTo>
                      <a:pt x="132" y="3"/>
                    </a:lnTo>
                    <a:lnTo>
                      <a:pt x="140" y="15"/>
                    </a:lnTo>
                    <a:lnTo>
                      <a:pt x="146" y="24"/>
                    </a:lnTo>
                    <a:lnTo>
                      <a:pt x="153" y="24"/>
                    </a:lnTo>
                    <a:lnTo>
                      <a:pt x="159" y="27"/>
                    </a:lnTo>
                    <a:lnTo>
                      <a:pt x="174" y="13"/>
                    </a:lnTo>
                    <a:lnTo>
                      <a:pt x="184" y="18"/>
                    </a:lnTo>
                    <a:lnTo>
                      <a:pt x="190" y="27"/>
                    </a:lnTo>
                    <a:lnTo>
                      <a:pt x="198" y="27"/>
                    </a:lnTo>
                    <a:lnTo>
                      <a:pt x="218" y="31"/>
                    </a:lnTo>
                    <a:lnTo>
                      <a:pt x="228" y="43"/>
                    </a:lnTo>
                    <a:lnTo>
                      <a:pt x="239" y="45"/>
                    </a:lnTo>
                    <a:lnTo>
                      <a:pt x="240" y="47"/>
                    </a:lnTo>
                    <a:lnTo>
                      <a:pt x="240" y="50"/>
                    </a:lnTo>
                    <a:lnTo>
                      <a:pt x="236" y="61"/>
                    </a:lnTo>
                    <a:lnTo>
                      <a:pt x="255" y="79"/>
                    </a:lnTo>
                    <a:lnTo>
                      <a:pt x="263" y="82"/>
                    </a:lnTo>
                    <a:lnTo>
                      <a:pt x="274" y="74"/>
                    </a:lnTo>
                    <a:lnTo>
                      <a:pt x="271" y="68"/>
                    </a:lnTo>
                    <a:lnTo>
                      <a:pt x="272" y="62"/>
                    </a:lnTo>
                    <a:lnTo>
                      <a:pt x="297" y="70"/>
                    </a:lnTo>
                    <a:lnTo>
                      <a:pt x="317" y="73"/>
                    </a:lnTo>
                    <a:lnTo>
                      <a:pt x="317" y="89"/>
                    </a:lnTo>
                    <a:lnTo>
                      <a:pt x="326" y="96"/>
                    </a:lnTo>
                    <a:lnTo>
                      <a:pt x="331" y="94"/>
                    </a:lnTo>
                    <a:lnTo>
                      <a:pt x="340" y="99"/>
                    </a:lnTo>
                    <a:lnTo>
                      <a:pt x="360" y="127"/>
                    </a:lnTo>
                    <a:lnTo>
                      <a:pt x="378" y="1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" name="Freeform 208"/>
              <p:cNvSpPr>
                <a:spLocks noChangeAspect="1"/>
              </p:cNvSpPr>
              <p:nvPr/>
            </p:nvSpPr>
            <p:spPr bwMode="gray">
              <a:xfrm>
                <a:off x="5149056" y="2837210"/>
                <a:ext cx="109538" cy="68263"/>
              </a:xfrm>
              <a:custGeom>
                <a:avLst/>
                <a:gdLst/>
                <a:ahLst/>
                <a:cxnLst>
                  <a:cxn ang="0">
                    <a:pos x="32" y="208"/>
                  </a:cxn>
                  <a:cxn ang="0">
                    <a:pos x="31" y="192"/>
                  </a:cxn>
                  <a:cxn ang="0">
                    <a:pos x="26" y="163"/>
                  </a:cxn>
                  <a:cxn ang="0">
                    <a:pos x="3" y="143"/>
                  </a:cxn>
                  <a:cxn ang="0">
                    <a:pos x="3" y="118"/>
                  </a:cxn>
                  <a:cxn ang="0">
                    <a:pos x="15" y="94"/>
                  </a:cxn>
                  <a:cxn ang="0">
                    <a:pos x="26" y="82"/>
                  </a:cxn>
                  <a:cxn ang="0">
                    <a:pos x="11" y="66"/>
                  </a:cxn>
                  <a:cxn ang="0">
                    <a:pos x="3" y="51"/>
                  </a:cxn>
                  <a:cxn ang="0">
                    <a:pos x="0" y="29"/>
                  </a:cxn>
                  <a:cxn ang="0">
                    <a:pos x="3" y="8"/>
                  </a:cxn>
                  <a:cxn ang="0">
                    <a:pos x="20" y="0"/>
                  </a:cxn>
                  <a:cxn ang="0">
                    <a:pos x="32" y="4"/>
                  </a:cxn>
                  <a:cxn ang="0">
                    <a:pos x="26" y="19"/>
                  </a:cxn>
                  <a:cxn ang="0">
                    <a:pos x="37" y="27"/>
                  </a:cxn>
                  <a:cxn ang="0">
                    <a:pos x="51" y="27"/>
                  </a:cxn>
                  <a:cxn ang="0">
                    <a:pos x="85" y="31"/>
                  </a:cxn>
                  <a:cxn ang="0">
                    <a:pos x="126" y="32"/>
                  </a:cxn>
                  <a:cxn ang="0">
                    <a:pos x="170" y="40"/>
                  </a:cxn>
                  <a:cxn ang="0">
                    <a:pos x="187" y="35"/>
                  </a:cxn>
                  <a:cxn ang="0">
                    <a:pos x="206" y="23"/>
                  </a:cxn>
                  <a:cxn ang="0">
                    <a:pos x="226" y="13"/>
                  </a:cxn>
                  <a:cxn ang="0">
                    <a:pos x="252" y="4"/>
                  </a:cxn>
                  <a:cxn ang="0">
                    <a:pos x="272" y="5"/>
                  </a:cxn>
                  <a:cxn ang="0">
                    <a:pos x="278" y="10"/>
                  </a:cxn>
                  <a:cxn ang="0">
                    <a:pos x="308" y="19"/>
                  </a:cxn>
                  <a:cxn ang="0">
                    <a:pos x="328" y="32"/>
                  </a:cxn>
                  <a:cxn ang="0">
                    <a:pos x="346" y="31"/>
                  </a:cxn>
                  <a:cxn ang="0">
                    <a:pos x="343" y="47"/>
                  </a:cxn>
                  <a:cxn ang="0">
                    <a:pos x="338" y="58"/>
                  </a:cxn>
                  <a:cxn ang="0">
                    <a:pos x="319" y="63"/>
                  </a:cxn>
                  <a:cxn ang="0">
                    <a:pos x="306" y="78"/>
                  </a:cxn>
                  <a:cxn ang="0">
                    <a:pos x="306" y="107"/>
                  </a:cxn>
                  <a:cxn ang="0">
                    <a:pos x="298" y="110"/>
                  </a:cxn>
                  <a:cxn ang="0">
                    <a:pos x="295" y="116"/>
                  </a:cxn>
                  <a:cxn ang="0">
                    <a:pos x="284" y="126"/>
                  </a:cxn>
                  <a:cxn ang="0">
                    <a:pos x="287" y="129"/>
                  </a:cxn>
                  <a:cxn ang="0">
                    <a:pos x="292" y="131"/>
                  </a:cxn>
                  <a:cxn ang="0">
                    <a:pos x="296" y="138"/>
                  </a:cxn>
                  <a:cxn ang="0">
                    <a:pos x="299" y="148"/>
                  </a:cxn>
                  <a:cxn ang="0">
                    <a:pos x="310" y="163"/>
                  </a:cxn>
                  <a:cxn ang="0">
                    <a:pos x="311" y="169"/>
                  </a:cxn>
                  <a:cxn ang="0">
                    <a:pos x="303" y="167"/>
                  </a:cxn>
                  <a:cxn ang="0">
                    <a:pos x="280" y="171"/>
                  </a:cxn>
                  <a:cxn ang="0">
                    <a:pos x="262" y="161"/>
                  </a:cxn>
                  <a:cxn ang="0">
                    <a:pos x="242" y="169"/>
                  </a:cxn>
                  <a:cxn ang="0">
                    <a:pos x="228" y="171"/>
                  </a:cxn>
                  <a:cxn ang="0">
                    <a:pos x="219" y="179"/>
                  </a:cxn>
                  <a:cxn ang="0">
                    <a:pos x="208" y="180"/>
                  </a:cxn>
                  <a:cxn ang="0">
                    <a:pos x="206" y="199"/>
                  </a:cxn>
                  <a:cxn ang="0">
                    <a:pos x="192" y="212"/>
                  </a:cxn>
                  <a:cxn ang="0">
                    <a:pos x="172" y="215"/>
                  </a:cxn>
                  <a:cxn ang="0">
                    <a:pos x="137" y="203"/>
                  </a:cxn>
                  <a:cxn ang="0">
                    <a:pos x="127" y="195"/>
                  </a:cxn>
                  <a:cxn ang="0">
                    <a:pos x="115" y="195"/>
                  </a:cxn>
                  <a:cxn ang="0">
                    <a:pos x="84" y="204"/>
                  </a:cxn>
                  <a:cxn ang="0">
                    <a:pos x="62" y="204"/>
                  </a:cxn>
                  <a:cxn ang="0">
                    <a:pos x="45" y="208"/>
                  </a:cxn>
                  <a:cxn ang="0">
                    <a:pos x="32" y="208"/>
                  </a:cxn>
                </a:cxnLst>
                <a:rect l="0" t="0" r="r" b="b"/>
                <a:pathLst>
                  <a:path w="346" h="215">
                    <a:moveTo>
                      <a:pt x="32" y="208"/>
                    </a:moveTo>
                    <a:lnTo>
                      <a:pt x="31" y="192"/>
                    </a:lnTo>
                    <a:lnTo>
                      <a:pt x="26" y="163"/>
                    </a:lnTo>
                    <a:lnTo>
                      <a:pt x="3" y="143"/>
                    </a:lnTo>
                    <a:lnTo>
                      <a:pt x="3" y="118"/>
                    </a:lnTo>
                    <a:lnTo>
                      <a:pt x="15" y="94"/>
                    </a:lnTo>
                    <a:lnTo>
                      <a:pt x="26" y="82"/>
                    </a:lnTo>
                    <a:lnTo>
                      <a:pt x="11" y="66"/>
                    </a:lnTo>
                    <a:lnTo>
                      <a:pt x="3" y="51"/>
                    </a:lnTo>
                    <a:lnTo>
                      <a:pt x="0" y="29"/>
                    </a:lnTo>
                    <a:lnTo>
                      <a:pt x="3" y="8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26" y="19"/>
                    </a:lnTo>
                    <a:lnTo>
                      <a:pt x="37" y="27"/>
                    </a:lnTo>
                    <a:lnTo>
                      <a:pt x="51" y="27"/>
                    </a:lnTo>
                    <a:lnTo>
                      <a:pt x="85" y="31"/>
                    </a:lnTo>
                    <a:lnTo>
                      <a:pt x="126" y="32"/>
                    </a:lnTo>
                    <a:lnTo>
                      <a:pt x="170" y="40"/>
                    </a:lnTo>
                    <a:lnTo>
                      <a:pt x="187" y="35"/>
                    </a:lnTo>
                    <a:lnTo>
                      <a:pt x="206" y="23"/>
                    </a:lnTo>
                    <a:lnTo>
                      <a:pt x="226" y="13"/>
                    </a:lnTo>
                    <a:lnTo>
                      <a:pt x="252" y="4"/>
                    </a:lnTo>
                    <a:lnTo>
                      <a:pt x="272" y="5"/>
                    </a:lnTo>
                    <a:lnTo>
                      <a:pt x="278" y="10"/>
                    </a:lnTo>
                    <a:lnTo>
                      <a:pt x="308" y="19"/>
                    </a:lnTo>
                    <a:lnTo>
                      <a:pt x="328" y="32"/>
                    </a:lnTo>
                    <a:lnTo>
                      <a:pt x="346" y="31"/>
                    </a:lnTo>
                    <a:lnTo>
                      <a:pt x="343" y="47"/>
                    </a:lnTo>
                    <a:lnTo>
                      <a:pt x="338" y="58"/>
                    </a:lnTo>
                    <a:lnTo>
                      <a:pt x="319" y="63"/>
                    </a:lnTo>
                    <a:lnTo>
                      <a:pt x="306" y="78"/>
                    </a:lnTo>
                    <a:lnTo>
                      <a:pt x="306" y="107"/>
                    </a:lnTo>
                    <a:lnTo>
                      <a:pt x="298" y="110"/>
                    </a:lnTo>
                    <a:lnTo>
                      <a:pt x="295" y="116"/>
                    </a:lnTo>
                    <a:lnTo>
                      <a:pt x="284" y="126"/>
                    </a:lnTo>
                    <a:lnTo>
                      <a:pt x="287" y="129"/>
                    </a:lnTo>
                    <a:lnTo>
                      <a:pt x="292" y="131"/>
                    </a:lnTo>
                    <a:lnTo>
                      <a:pt x="296" y="138"/>
                    </a:lnTo>
                    <a:lnTo>
                      <a:pt x="299" y="148"/>
                    </a:lnTo>
                    <a:lnTo>
                      <a:pt x="310" y="163"/>
                    </a:lnTo>
                    <a:lnTo>
                      <a:pt x="311" y="169"/>
                    </a:lnTo>
                    <a:lnTo>
                      <a:pt x="303" y="167"/>
                    </a:lnTo>
                    <a:lnTo>
                      <a:pt x="280" y="171"/>
                    </a:lnTo>
                    <a:lnTo>
                      <a:pt x="262" y="161"/>
                    </a:lnTo>
                    <a:lnTo>
                      <a:pt x="242" y="169"/>
                    </a:lnTo>
                    <a:lnTo>
                      <a:pt x="228" y="171"/>
                    </a:lnTo>
                    <a:lnTo>
                      <a:pt x="219" y="179"/>
                    </a:lnTo>
                    <a:lnTo>
                      <a:pt x="208" y="180"/>
                    </a:lnTo>
                    <a:lnTo>
                      <a:pt x="206" y="199"/>
                    </a:lnTo>
                    <a:lnTo>
                      <a:pt x="192" y="212"/>
                    </a:lnTo>
                    <a:lnTo>
                      <a:pt x="172" y="215"/>
                    </a:lnTo>
                    <a:lnTo>
                      <a:pt x="137" y="203"/>
                    </a:lnTo>
                    <a:lnTo>
                      <a:pt x="127" y="195"/>
                    </a:lnTo>
                    <a:lnTo>
                      <a:pt x="115" y="195"/>
                    </a:lnTo>
                    <a:lnTo>
                      <a:pt x="84" y="204"/>
                    </a:lnTo>
                    <a:lnTo>
                      <a:pt x="62" y="204"/>
                    </a:lnTo>
                    <a:lnTo>
                      <a:pt x="45" y="208"/>
                    </a:lnTo>
                    <a:lnTo>
                      <a:pt x="32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209"/>
              <p:cNvSpPr>
                <a:spLocks noChangeAspect="1"/>
              </p:cNvSpPr>
              <p:nvPr/>
            </p:nvSpPr>
            <p:spPr bwMode="gray">
              <a:xfrm>
                <a:off x="4995069" y="2778472"/>
                <a:ext cx="101600" cy="87313"/>
              </a:xfrm>
              <a:custGeom>
                <a:avLst/>
                <a:gdLst/>
                <a:ahLst/>
                <a:cxnLst>
                  <a:cxn ang="0">
                    <a:pos x="258" y="62"/>
                  </a:cxn>
                  <a:cxn ang="0">
                    <a:pos x="215" y="50"/>
                  </a:cxn>
                  <a:cxn ang="0">
                    <a:pos x="180" y="12"/>
                  </a:cxn>
                  <a:cxn ang="0">
                    <a:pos x="164" y="7"/>
                  </a:cxn>
                  <a:cxn ang="0">
                    <a:pos x="148" y="3"/>
                  </a:cxn>
                  <a:cxn ang="0">
                    <a:pos x="149" y="15"/>
                  </a:cxn>
                  <a:cxn ang="0">
                    <a:pos x="138" y="19"/>
                  </a:cxn>
                  <a:cxn ang="0">
                    <a:pos x="111" y="34"/>
                  </a:cxn>
                  <a:cxn ang="0">
                    <a:pos x="118" y="56"/>
                  </a:cxn>
                  <a:cxn ang="0">
                    <a:pos x="94" y="73"/>
                  </a:cxn>
                  <a:cxn ang="0">
                    <a:pos x="95" y="95"/>
                  </a:cxn>
                  <a:cxn ang="0">
                    <a:pos x="81" y="93"/>
                  </a:cxn>
                  <a:cxn ang="0">
                    <a:pos x="73" y="90"/>
                  </a:cxn>
                  <a:cxn ang="0">
                    <a:pos x="57" y="76"/>
                  </a:cxn>
                  <a:cxn ang="0">
                    <a:pos x="30" y="92"/>
                  </a:cxn>
                  <a:cxn ang="0">
                    <a:pos x="8" y="93"/>
                  </a:cxn>
                  <a:cxn ang="0">
                    <a:pos x="16" y="135"/>
                  </a:cxn>
                  <a:cxn ang="0">
                    <a:pos x="38" y="116"/>
                  </a:cxn>
                  <a:cxn ang="0">
                    <a:pos x="65" y="113"/>
                  </a:cxn>
                  <a:cxn ang="0">
                    <a:pos x="75" y="128"/>
                  </a:cxn>
                  <a:cxn ang="0">
                    <a:pos x="103" y="175"/>
                  </a:cxn>
                  <a:cxn ang="0">
                    <a:pos x="91" y="187"/>
                  </a:cxn>
                  <a:cxn ang="0">
                    <a:pos x="119" y="216"/>
                  </a:cxn>
                  <a:cxn ang="0">
                    <a:pos x="135" y="238"/>
                  </a:cxn>
                  <a:cxn ang="0">
                    <a:pos x="183" y="245"/>
                  </a:cxn>
                  <a:cxn ang="0">
                    <a:pos x="219" y="276"/>
                  </a:cxn>
                  <a:cxn ang="0">
                    <a:pos x="203" y="237"/>
                  </a:cxn>
                  <a:cxn ang="0">
                    <a:pos x="173" y="211"/>
                  </a:cxn>
                  <a:cxn ang="0">
                    <a:pos x="156" y="190"/>
                  </a:cxn>
                  <a:cxn ang="0">
                    <a:pos x="144" y="170"/>
                  </a:cxn>
                  <a:cxn ang="0">
                    <a:pos x="143" y="157"/>
                  </a:cxn>
                  <a:cxn ang="0">
                    <a:pos x="128" y="137"/>
                  </a:cxn>
                  <a:cxn ang="0">
                    <a:pos x="124" y="126"/>
                  </a:cxn>
                  <a:cxn ang="0">
                    <a:pos x="129" y="97"/>
                  </a:cxn>
                  <a:cxn ang="0">
                    <a:pos x="151" y="116"/>
                  </a:cxn>
                  <a:cxn ang="0">
                    <a:pos x="182" y="101"/>
                  </a:cxn>
                  <a:cxn ang="0">
                    <a:pos x="200" y="105"/>
                  </a:cxn>
                  <a:cxn ang="0">
                    <a:pos x="210" y="106"/>
                  </a:cxn>
                  <a:cxn ang="0">
                    <a:pos x="229" y="106"/>
                  </a:cxn>
                  <a:cxn ang="0">
                    <a:pos x="246" y="106"/>
                  </a:cxn>
                  <a:cxn ang="0">
                    <a:pos x="256" y="113"/>
                  </a:cxn>
                  <a:cxn ang="0">
                    <a:pos x="273" y="115"/>
                  </a:cxn>
                  <a:cxn ang="0">
                    <a:pos x="283" y="111"/>
                  </a:cxn>
                  <a:cxn ang="0">
                    <a:pos x="288" y="125"/>
                  </a:cxn>
                  <a:cxn ang="0">
                    <a:pos x="307" y="125"/>
                  </a:cxn>
                  <a:cxn ang="0">
                    <a:pos x="305" y="109"/>
                  </a:cxn>
                  <a:cxn ang="0">
                    <a:pos x="311" y="100"/>
                  </a:cxn>
                  <a:cxn ang="0">
                    <a:pos x="322" y="100"/>
                  </a:cxn>
                  <a:cxn ang="0">
                    <a:pos x="316" y="98"/>
                  </a:cxn>
                  <a:cxn ang="0">
                    <a:pos x="304" y="93"/>
                  </a:cxn>
                  <a:cxn ang="0">
                    <a:pos x="297" y="89"/>
                  </a:cxn>
                  <a:cxn ang="0">
                    <a:pos x="297" y="83"/>
                  </a:cxn>
                  <a:cxn ang="0">
                    <a:pos x="302" y="79"/>
                  </a:cxn>
                  <a:cxn ang="0">
                    <a:pos x="297" y="74"/>
                  </a:cxn>
                  <a:cxn ang="0">
                    <a:pos x="291" y="73"/>
                  </a:cxn>
                  <a:cxn ang="0">
                    <a:pos x="291" y="63"/>
                  </a:cxn>
                  <a:cxn ang="0">
                    <a:pos x="284" y="50"/>
                  </a:cxn>
                </a:cxnLst>
                <a:rect l="0" t="0" r="r" b="b"/>
                <a:pathLst>
                  <a:path w="322" h="276">
                    <a:moveTo>
                      <a:pt x="284" y="50"/>
                    </a:moveTo>
                    <a:lnTo>
                      <a:pt x="272" y="58"/>
                    </a:lnTo>
                    <a:lnTo>
                      <a:pt x="258" y="62"/>
                    </a:lnTo>
                    <a:lnTo>
                      <a:pt x="241" y="63"/>
                    </a:lnTo>
                    <a:lnTo>
                      <a:pt x="226" y="54"/>
                    </a:lnTo>
                    <a:lnTo>
                      <a:pt x="215" y="50"/>
                    </a:lnTo>
                    <a:lnTo>
                      <a:pt x="204" y="35"/>
                    </a:lnTo>
                    <a:lnTo>
                      <a:pt x="189" y="28"/>
                    </a:lnTo>
                    <a:lnTo>
                      <a:pt x="180" y="12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4" y="7"/>
                    </a:lnTo>
                    <a:lnTo>
                      <a:pt x="155" y="1"/>
                    </a:lnTo>
                    <a:lnTo>
                      <a:pt x="151" y="0"/>
                    </a:lnTo>
                    <a:lnTo>
                      <a:pt x="148" y="3"/>
                    </a:lnTo>
                    <a:lnTo>
                      <a:pt x="148" y="8"/>
                    </a:lnTo>
                    <a:lnTo>
                      <a:pt x="149" y="14"/>
                    </a:lnTo>
                    <a:lnTo>
                      <a:pt x="149" y="15"/>
                    </a:lnTo>
                    <a:lnTo>
                      <a:pt x="145" y="14"/>
                    </a:lnTo>
                    <a:lnTo>
                      <a:pt x="138" y="14"/>
                    </a:lnTo>
                    <a:lnTo>
                      <a:pt x="138" y="19"/>
                    </a:lnTo>
                    <a:lnTo>
                      <a:pt x="134" y="22"/>
                    </a:lnTo>
                    <a:lnTo>
                      <a:pt x="114" y="29"/>
                    </a:lnTo>
                    <a:lnTo>
                      <a:pt x="111" y="34"/>
                    </a:lnTo>
                    <a:lnTo>
                      <a:pt x="112" y="38"/>
                    </a:lnTo>
                    <a:lnTo>
                      <a:pt x="118" y="45"/>
                    </a:lnTo>
                    <a:lnTo>
                      <a:pt x="118" y="56"/>
                    </a:lnTo>
                    <a:lnTo>
                      <a:pt x="113" y="63"/>
                    </a:lnTo>
                    <a:lnTo>
                      <a:pt x="105" y="65"/>
                    </a:lnTo>
                    <a:lnTo>
                      <a:pt x="94" y="73"/>
                    </a:lnTo>
                    <a:lnTo>
                      <a:pt x="97" y="78"/>
                    </a:lnTo>
                    <a:lnTo>
                      <a:pt x="94" y="83"/>
                    </a:lnTo>
                    <a:lnTo>
                      <a:pt x="95" y="95"/>
                    </a:lnTo>
                    <a:lnTo>
                      <a:pt x="90" y="99"/>
                    </a:lnTo>
                    <a:lnTo>
                      <a:pt x="86" y="99"/>
                    </a:lnTo>
                    <a:lnTo>
                      <a:pt x="81" y="93"/>
                    </a:lnTo>
                    <a:lnTo>
                      <a:pt x="78" y="93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94"/>
                    </a:lnTo>
                    <a:lnTo>
                      <a:pt x="68" y="95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47" y="92"/>
                    </a:lnTo>
                    <a:lnTo>
                      <a:pt x="30" y="92"/>
                    </a:lnTo>
                    <a:lnTo>
                      <a:pt x="24" y="87"/>
                    </a:lnTo>
                    <a:lnTo>
                      <a:pt x="21" y="92"/>
                    </a:lnTo>
                    <a:lnTo>
                      <a:pt x="8" y="93"/>
                    </a:lnTo>
                    <a:lnTo>
                      <a:pt x="0" y="87"/>
                    </a:lnTo>
                    <a:lnTo>
                      <a:pt x="4" y="108"/>
                    </a:lnTo>
                    <a:lnTo>
                      <a:pt x="16" y="135"/>
                    </a:lnTo>
                    <a:lnTo>
                      <a:pt x="21" y="138"/>
                    </a:lnTo>
                    <a:lnTo>
                      <a:pt x="27" y="137"/>
                    </a:lnTo>
                    <a:lnTo>
                      <a:pt x="38" y="116"/>
                    </a:lnTo>
                    <a:lnTo>
                      <a:pt x="44" y="99"/>
                    </a:lnTo>
                    <a:lnTo>
                      <a:pt x="57" y="103"/>
                    </a:lnTo>
                    <a:lnTo>
                      <a:pt x="65" y="113"/>
                    </a:lnTo>
                    <a:lnTo>
                      <a:pt x="68" y="113"/>
                    </a:lnTo>
                    <a:lnTo>
                      <a:pt x="73" y="119"/>
                    </a:lnTo>
                    <a:lnTo>
                      <a:pt x="75" y="128"/>
                    </a:lnTo>
                    <a:lnTo>
                      <a:pt x="75" y="143"/>
                    </a:lnTo>
                    <a:lnTo>
                      <a:pt x="84" y="159"/>
                    </a:lnTo>
                    <a:lnTo>
                      <a:pt x="103" y="175"/>
                    </a:lnTo>
                    <a:lnTo>
                      <a:pt x="94" y="178"/>
                    </a:lnTo>
                    <a:lnTo>
                      <a:pt x="90" y="183"/>
                    </a:lnTo>
                    <a:lnTo>
                      <a:pt x="91" y="187"/>
                    </a:lnTo>
                    <a:lnTo>
                      <a:pt x="102" y="202"/>
                    </a:lnTo>
                    <a:lnTo>
                      <a:pt x="112" y="210"/>
                    </a:lnTo>
                    <a:lnTo>
                      <a:pt x="119" y="216"/>
                    </a:lnTo>
                    <a:lnTo>
                      <a:pt x="129" y="221"/>
                    </a:lnTo>
                    <a:lnTo>
                      <a:pt x="134" y="230"/>
                    </a:lnTo>
                    <a:lnTo>
                      <a:pt x="135" y="238"/>
                    </a:lnTo>
                    <a:lnTo>
                      <a:pt x="154" y="237"/>
                    </a:lnTo>
                    <a:lnTo>
                      <a:pt x="166" y="238"/>
                    </a:lnTo>
                    <a:lnTo>
                      <a:pt x="183" y="245"/>
                    </a:lnTo>
                    <a:lnTo>
                      <a:pt x="198" y="256"/>
                    </a:lnTo>
                    <a:lnTo>
                      <a:pt x="211" y="270"/>
                    </a:lnTo>
                    <a:lnTo>
                      <a:pt x="219" y="276"/>
                    </a:lnTo>
                    <a:lnTo>
                      <a:pt x="226" y="272"/>
                    </a:lnTo>
                    <a:lnTo>
                      <a:pt x="204" y="248"/>
                    </a:lnTo>
                    <a:lnTo>
                      <a:pt x="203" y="237"/>
                    </a:lnTo>
                    <a:lnTo>
                      <a:pt x="198" y="233"/>
                    </a:lnTo>
                    <a:lnTo>
                      <a:pt x="193" y="230"/>
                    </a:lnTo>
                    <a:lnTo>
                      <a:pt x="173" y="211"/>
                    </a:lnTo>
                    <a:lnTo>
                      <a:pt x="172" y="206"/>
                    </a:lnTo>
                    <a:lnTo>
                      <a:pt x="162" y="192"/>
                    </a:lnTo>
                    <a:lnTo>
                      <a:pt x="156" y="190"/>
                    </a:lnTo>
                    <a:lnTo>
                      <a:pt x="148" y="178"/>
                    </a:lnTo>
                    <a:lnTo>
                      <a:pt x="143" y="176"/>
                    </a:lnTo>
                    <a:lnTo>
                      <a:pt x="144" y="170"/>
                    </a:lnTo>
                    <a:lnTo>
                      <a:pt x="146" y="168"/>
                    </a:lnTo>
                    <a:lnTo>
                      <a:pt x="143" y="162"/>
                    </a:lnTo>
                    <a:lnTo>
                      <a:pt x="143" y="157"/>
                    </a:lnTo>
                    <a:lnTo>
                      <a:pt x="137" y="151"/>
                    </a:lnTo>
                    <a:lnTo>
                      <a:pt x="133" y="138"/>
                    </a:lnTo>
                    <a:lnTo>
                      <a:pt x="128" y="137"/>
                    </a:lnTo>
                    <a:lnTo>
                      <a:pt x="121" y="131"/>
                    </a:lnTo>
                    <a:lnTo>
                      <a:pt x="121" y="128"/>
                    </a:lnTo>
                    <a:lnTo>
                      <a:pt x="124" y="126"/>
                    </a:lnTo>
                    <a:lnTo>
                      <a:pt x="123" y="122"/>
                    </a:lnTo>
                    <a:lnTo>
                      <a:pt x="123" y="103"/>
                    </a:lnTo>
                    <a:lnTo>
                      <a:pt x="129" y="97"/>
                    </a:lnTo>
                    <a:lnTo>
                      <a:pt x="138" y="99"/>
                    </a:lnTo>
                    <a:lnTo>
                      <a:pt x="138" y="101"/>
                    </a:lnTo>
                    <a:lnTo>
                      <a:pt x="151" y="116"/>
                    </a:lnTo>
                    <a:lnTo>
                      <a:pt x="155" y="116"/>
                    </a:lnTo>
                    <a:lnTo>
                      <a:pt x="164" y="99"/>
                    </a:lnTo>
                    <a:lnTo>
                      <a:pt x="182" y="101"/>
                    </a:lnTo>
                    <a:lnTo>
                      <a:pt x="186" y="97"/>
                    </a:lnTo>
                    <a:lnTo>
                      <a:pt x="188" y="97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7" y="103"/>
                    </a:lnTo>
                    <a:lnTo>
                      <a:pt x="210" y="106"/>
                    </a:lnTo>
                    <a:lnTo>
                      <a:pt x="225" y="109"/>
                    </a:lnTo>
                    <a:lnTo>
                      <a:pt x="226" y="106"/>
                    </a:lnTo>
                    <a:lnTo>
                      <a:pt x="229" y="106"/>
                    </a:lnTo>
                    <a:lnTo>
                      <a:pt x="237" y="114"/>
                    </a:lnTo>
                    <a:lnTo>
                      <a:pt x="240" y="114"/>
                    </a:lnTo>
                    <a:lnTo>
                      <a:pt x="246" y="106"/>
                    </a:lnTo>
                    <a:lnTo>
                      <a:pt x="250" y="106"/>
                    </a:lnTo>
                    <a:lnTo>
                      <a:pt x="253" y="111"/>
                    </a:lnTo>
                    <a:lnTo>
                      <a:pt x="256" y="113"/>
                    </a:lnTo>
                    <a:lnTo>
                      <a:pt x="258" y="108"/>
                    </a:lnTo>
                    <a:lnTo>
                      <a:pt x="269" y="109"/>
                    </a:lnTo>
                    <a:lnTo>
                      <a:pt x="273" y="115"/>
                    </a:lnTo>
                    <a:lnTo>
                      <a:pt x="275" y="114"/>
                    </a:lnTo>
                    <a:lnTo>
                      <a:pt x="275" y="111"/>
                    </a:lnTo>
                    <a:lnTo>
                      <a:pt x="283" y="111"/>
                    </a:lnTo>
                    <a:lnTo>
                      <a:pt x="289" y="119"/>
                    </a:lnTo>
                    <a:lnTo>
                      <a:pt x="288" y="124"/>
                    </a:lnTo>
                    <a:lnTo>
                      <a:pt x="288" y="125"/>
                    </a:lnTo>
                    <a:lnTo>
                      <a:pt x="294" y="130"/>
                    </a:lnTo>
                    <a:lnTo>
                      <a:pt x="301" y="130"/>
                    </a:lnTo>
                    <a:lnTo>
                      <a:pt x="307" y="125"/>
                    </a:lnTo>
                    <a:lnTo>
                      <a:pt x="309" y="120"/>
                    </a:lnTo>
                    <a:lnTo>
                      <a:pt x="307" y="119"/>
                    </a:lnTo>
                    <a:lnTo>
                      <a:pt x="305" y="109"/>
                    </a:lnTo>
                    <a:lnTo>
                      <a:pt x="307" y="106"/>
                    </a:lnTo>
                    <a:lnTo>
                      <a:pt x="309" y="101"/>
                    </a:lnTo>
                    <a:lnTo>
                      <a:pt x="311" y="100"/>
                    </a:lnTo>
                    <a:lnTo>
                      <a:pt x="315" y="101"/>
                    </a:lnTo>
                    <a:lnTo>
                      <a:pt x="318" y="103"/>
                    </a:lnTo>
                    <a:lnTo>
                      <a:pt x="322" y="100"/>
                    </a:lnTo>
                    <a:lnTo>
                      <a:pt x="322" y="98"/>
                    </a:lnTo>
                    <a:lnTo>
                      <a:pt x="320" y="97"/>
                    </a:lnTo>
                    <a:lnTo>
                      <a:pt x="316" y="98"/>
                    </a:lnTo>
                    <a:lnTo>
                      <a:pt x="312" y="95"/>
                    </a:lnTo>
                    <a:lnTo>
                      <a:pt x="307" y="95"/>
                    </a:lnTo>
                    <a:lnTo>
                      <a:pt x="304" y="93"/>
                    </a:lnTo>
                    <a:lnTo>
                      <a:pt x="302" y="92"/>
                    </a:lnTo>
                    <a:lnTo>
                      <a:pt x="299" y="92"/>
                    </a:lnTo>
                    <a:lnTo>
                      <a:pt x="297" y="89"/>
                    </a:lnTo>
                    <a:lnTo>
                      <a:pt x="297" y="88"/>
                    </a:lnTo>
                    <a:lnTo>
                      <a:pt x="299" y="84"/>
                    </a:lnTo>
                    <a:lnTo>
                      <a:pt x="297" y="83"/>
                    </a:lnTo>
                    <a:lnTo>
                      <a:pt x="299" y="81"/>
                    </a:lnTo>
                    <a:lnTo>
                      <a:pt x="300" y="81"/>
                    </a:lnTo>
                    <a:lnTo>
                      <a:pt x="302" y="79"/>
                    </a:lnTo>
                    <a:lnTo>
                      <a:pt x="302" y="77"/>
                    </a:lnTo>
                    <a:lnTo>
                      <a:pt x="299" y="74"/>
                    </a:lnTo>
                    <a:lnTo>
                      <a:pt x="297" y="74"/>
                    </a:lnTo>
                    <a:lnTo>
                      <a:pt x="295" y="77"/>
                    </a:lnTo>
                    <a:lnTo>
                      <a:pt x="291" y="76"/>
                    </a:lnTo>
                    <a:lnTo>
                      <a:pt x="291" y="73"/>
                    </a:lnTo>
                    <a:lnTo>
                      <a:pt x="294" y="70"/>
                    </a:lnTo>
                    <a:lnTo>
                      <a:pt x="294" y="66"/>
                    </a:lnTo>
                    <a:lnTo>
                      <a:pt x="291" y="63"/>
                    </a:lnTo>
                    <a:lnTo>
                      <a:pt x="293" y="61"/>
                    </a:lnTo>
                    <a:lnTo>
                      <a:pt x="293" y="57"/>
                    </a:lnTo>
                    <a:lnTo>
                      <a:pt x="28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210"/>
              <p:cNvSpPr>
                <a:spLocks noChangeAspect="1"/>
              </p:cNvSpPr>
              <p:nvPr/>
            </p:nvSpPr>
            <p:spPr bwMode="gray">
              <a:xfrm>
                <a:off x="5095081" y="2873722"/>
                <a:ext cx="31750" cy="68263"/>
              </a:xfrm>
              <a:custGeom>
                <a:avLst/>
                <a:gdLst/>
                <a:ahLst/>
                <a:cxnLst>
                  <a:cxn ang="0">
                    <a:pos x="48" y="215"/>
                  </a:cxn>
                  <a:cxn ang="0">
                    <a:pos x="39" y="210"/>
                  </a:cxn>
                  <a:cxn ang="0">
                    <a:pos x="38" y="200"/>
                  </a:cxn>
                  <a:cxn ang="0">
                    <a:pos x="31" y="190"/>
                  </a:cxn>
                  <a:cxn ang="0">
                    <a:pos x="13" y="183"/>
                  </a:cxn>
                  <a:cxn ang="0">
                    <a:pos x="4" y="168"/>
                  </a:cxn>
                  <a:cxn ang="0">
                    <a:pos x="0" y="160"/>
                  </a:cxn>
                  <a:cxn ang="0">
                    <a:pos x="7" y="161"/>
                  </a:cxn>
                  <a:cxn ang="0">
                    <a:pos x="7" y="152"/>
                  </a:cxn>
                  <a:cxn ang="0">
                    <a:pos x="4" y="139"/>
                  </a:cxn>
                  <a:cxn ang="0">
                    <a:pos x="7" y="125"/>
                  </a:cxn>
                  <a:cxn ang="0">
                    <a:pos x="8" y="123"/>
                  </a:cxn>
                  <a:cxn ang="0">
                    <a:pos x="8" y="114"/>
                  </a:cxn>
                  <a:cxn ang="0">
                    <a:pos x="10" y="106"/>
                  </a:cxn>
                  <a:cxn ang="0">
                    <a:pos x="6" y="94"/>
                  </a:cxn>
                  <a:cxn ang="0">
                    <a:pos x="15" y="64"/>
                  </a:cxn>
                  <a:cxn ang="0">
                    <a:pos x="10" y="58"/>
                  </a:cxn>
                  <a:cxn ang="0">
                    <a:pos x="2" y="56"/>
                  </a:cxn>
                  <a:cxn ang="0">
                    <a:pos x="7" y="40"/>
                  </a:cxn>
                  <a:cxn ang="0">
                    <a:pos x="5" y="29"/>
                  </a:cxn>
                  <a:cxn ang="0">
                    <a:pos x="10" y="15"/>
                  </a:cxn>
                  <a:cxn ang="0">
                    <a:pos x="17" y="10"/>
                  </a:cxn>
                  <a:cxn ang="0">
                    <a:pos x="23" y="0"/>
                  </a:cxn>
                  <a:cxn ang="0">
                    <a:pos x="31" y="7"/>
                  </a:cxn>
                  <a:cxn ang="0">
                    <a:pos x="45" y="9"/>
                  </a:cxn>
                  <a:cxn ang="0">
                    <a:pos x="51" y="20"/>
                  </a:cxn>
                  <a:cxn ang="0">
                    <a:pos x="61" y="24"/>
                  </a:cxn>
                  <a:cxn ang="0">
                    <a:pos x="74" y="40"/>
                  </a:cxn>
                  <a:cxn ang="0">
                    <a:pos x="69" y="76"/>
                  </a:cxn>
                  <a:cxn ang="0">
                    <a:pos x="69" y="93"/>
                  </a:cxn>
                  <a:cxn ang="0">
                    <a:pos x="77" y="113"/>
                  </a:cxn>
                  <a:cxn ang="0">
                    <a:pos x="94" y="130"/>
                  </a:cxn>
                  <a:cxn ang="0">
                    <a:pos x="97" y="140"/>
                  </a:cxn>
                  <a:cxn ang="0">
                    <a:pos x="97" y="155"/>
                  </a:cxn>
                  <a:cxn ang="0">
                    <a:pos x="83" y="166"/>
                  </a:cxn>
                  <a:cxn ang="0">
                    <a:pos x="75" y="183"/>
                  </a:cxn>
                  <a:cxn ang="0">
                    <a:pos x="65" y="190"/>
                  </a:cxn>
                  <a:cxn ang="0">
                    <a:pos x="63" y="203"/>
                  </a:cxn>
                  <a:cxn ang="0">
                    <a:pos x="58" y="209"/>
                  </a:cxn>
                  <a:cxn ang="0">
                    <a:pos x="49" y="215"/>
                  </a:cxn>
                  <a:cxn ang="0">
                    <a:pos x="48" y="215"/>
                  </a:cxn>
                </a:cxnLst>
                <a:rect l="0" t="0" r="r" b="b"/>
                <a:pathLst>
                  <a:path w="97" h="215">
                    <a:moveTo>
                      <a:pt x="48" y="215"/>
                    </a:moveTo>
                    <a:lnTo>
                      <a:pt x="39" y="210"/>
                    </a:lnTo>
                    <a:lnTo>
                      <a:pt x="38" y="200"/>
                    </a:lnTo>
                    <a:lnTo>
                      <a:pt x="31" y="190"/>
                    </a:lnTo>
                    <a:lnTo>
                      <a:pt x="13" y="183"/>
                    </a:lnTo>
                    <a:lnTo>
                      <a:pt x="4" y="168"/>
                    </a:lnTo>
                    <a:lnTo>
                      <a:pt x="0" y="160"/>
                    </a:lnTo>
                    <a:lnTo>
                      <a:pt x="7" y="161"/>
                    </a:lnTo>
                    <a:lnTo>
                      <a:pt x="7" y="152"/>
                    </a:lnTo>
                    <a:lnTo>
                      <a:pt x="4" y="139"/>
                    </a:lnTo>
                    <a:lnTo>
                      <a:pt x="7" y="125"/>
                    </a:lnTo>
                    <a:lnTo>
                      <a:pt x="8" y="123"/>
                    </a:lnTo>
                    <a:lnTo>
                      <a:pt x="8" y="114"/>
                    </a:lnTo>
                    <a:lnTo>
                      <a:pt x="10" y="106"/>
                    </a:lnTo>
                    <a:lnTo>
                      <a:pt x="6" y="94"/>
                    </a:lnTo>
                    <a:lnTo>
                      <a:pt x="15" y="64"/>
                    </a:lnTo>
                    <a:lnTo>
                      <a:pt x="10" y="58"/>
                    </a:lnTo>
                    <a:lnTo>
                      <a:pt x="2" y="56"/>
                    </a:lnTo>
                    <a:lnTo>
                      <a:pt x="7" y="40"/>
                    </a:lnTo>
                    <a:lnTo>
                      <a:pt x="5" y="29"/>
                    </a:lnTo>
                    <a:lnTo>
                      <a:pt x="10" y="15"/>
                    </a:lnTo>
                    <a:lnTo>
                      <a:pt x="17" y="10"/>
                    </a:lnTo>
                    <a:lnTo>
                      <a:pt x="23" y="0"/>
                    </a:lnTo>
                    <a:lnTo>
                      <a:pt x="31" y="7"/>
                    </a:lnTo>
                    <a:lnTo>
                      <a:pt x="45" y="9"/>
                    </a:lnTo>
                    <a:lnTo>
                      <a:pt x="51" y="20"/>
                    </a:lnTo>
                    <a:lnTo>
                      <a:pt x="61" y="24"/>
                    </a:lnTo>
                    <a:lnTo>
                      <a:pt x="74" y="40"/>
                    </a:lnTo>
                    <a:lnTo>
                      <a:pt x="69" y="76"/>
                    </a:lnTo>
                    <a:lnTo>
                      <a:pt x="69" y="93"/>
                    </a:lnTo>
                    <a:lnTo>
                      <a:pt x="77" y="113"/>
                    </a:lnTo>
                    <a:lnTo>
                      <a:pt x="94" y="130"/>
                    </a:lnTo>
                    <a:lnTo>
                      <a:pt x="97" y="140"/>
                    </a:lnTo>
                    <a:lnTo>
                      <a:pt x="97" y="155"/>
                    </a:lnTo>
                    <a:lnTo>
                      <a:pt x="83" y="166"/>
                    </a:lnTo>
                    <a:lnTo>
                      <a:pt x="75" y="183"/>
                    </a:lnTo>
                    <a:lnTo>
                      <a:pt x="65" y="190"/>
                    </a:lnTo>
                    <a:lnTo>
                      <a:pt x="63" y="203"/>
                    </a:lnTo>
                    <a:lnTo>
                      <a:pt x="58" y="209"/>
                    </a:lnTo>
                    <a:lnTo>
                      <a:pt x="49" y="215"/>
                    </a:lnTo>
                    <a:lnTo>
                      <a:pt x="48" y="2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211"/>
              <p:cNvSpPr>
                <a:spLocks noChangeAspect="1"/>
              </p:cNvSpPr>
              <p:nvPr/>
            </p:nvSpPr>
            <p:spPr bwMode="gray">
              <a:xfrm>
                <a:off x="5125244" y="2500660"/>
                <a:ext cx="100013" cy="76200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5" y="78"/>
                  </a:cxn>
                  <a:cxn ang="0">
                    <a:pos x="4" y="64"/>
                  </a:cxn>
                  <a:cxn ang="0">
                    <a:pos x="11" y="94"/>
                  </a:cxn>
                  <a:cxn ang="0">
                    <a:pos x="11" y="110"/>
                  </a:cxn>
                  <a:cxn ang="0">
                    <a:pos x="15" y="118"/>
                  </a:cxn>
                  <a:cxn ang="0">
                    <a:pos x="31" y="120"/>
                  </a:cxn>
                  <a:cxn ang="0">
                    <a:pos x="44" y="127"/>
                  </a:cxn>
                  <a:cxn ang="0">
                    <a:pos x="69" y="134"/>
                  </a:cxn>
                  <a:cxn ang="0">
                    <a:pos x="91" y="136"/>
                  </a:cxn>
                  <a:cxn ang="0">
                    <a:pos x="96" y="174"/>
                  </a:cxn>
                  <a:cxn ang="0">
                    <a:pos x="99" y="201"/>
                  </a:cxn>
                  <a:cxn ang="0">
                    <a:pos x="132" y="222"/>
                  </a:cxn>
                  <a:cxn ang="0">
                    <a:pos x="137" y="240"/>
                  </a:cxn>
                  <a:cxn ang="0">
                    <a:pos x="167" y="240"/>
                  </a:cxn>
                  <a:cxn ang="0">
                    <a:pos x="191" y="239"/>
                  </a:cxn>
                  <a:cxn ang="0">
                    <a:pos x="204" y="238"/>
                  </a:cxn>
                  <a:cxn ang="0">
                    <a:pos x="209" y="222"/>
                  </a:cxn>
                  <a:cxn ang="0">
                    <a:pos x="224" y="220"/>
                  </a:cxn>
                  <a:cxn ang="0">
                    <a:pos x="236" y="209"/>
                  </a:cxn>
                  <a:cxn ang="0">
                    <a:pos x="248" y="218"/>
                  </a:cxn>
                  <a:cxn ang="0">
                    <a:pos x="263" y="220"/>
                  </a:cxn>
                  <a:cxn ang="0">
                    <a:pos x="257" y="205"/>
                  </a:cxn>
                  <a:cxn ang="0">
                    <a:pos x="255" y="190"/>
                  </a:cxn>
                  <a:cxn ang="0">
                    <a:pos x="263" y="168"/>
                  </a:cxn>
                  <a:cxn ang="0">
                    <a:pos x="266" y="151"/>
                  </a:cxn>
                  <a:cxn ang="0">
                    <a:pos x="274" y="140"/>
                  </a:cxn>
                  <a:cxn ang="0">
                    <a:pos x="288" y="132"/>
                  </a:cxn>
                  <a:cxn ang="0">
                    <a:pos x="309" y="129"/>
                  </a:cxn>
                  <a:cxn ang="0">
                    <a:pos x="310" y="107"/>
                  </a:cxn>
                  <a:cxn ang="0">
                    <a:pos x="301" y="99"/>
                  </a:cxn>
                  <a:cxn ang="0">
                    <a:pos x="309" y="87"/>
                  </a:cxn>
                  <a:cxn ang="0">
                    <a:pos x="313" y="80"/>
                  </a:cxn>
                  <a:cxn ang="0">
                    <a:pos x="307" y="73"/>
                  </a:cxn>
                  <a:cxn ang="0">
                    <a:pos x="282" y="48"/>
                  </a:cxn>
                  <a:cxn ang="0">
                    <a:pos x="239" y="30"/>
                  </a:cxn>
                  <a:cxn ang="0">
                    <a:pos x="221" y="5"/>
                  </a:cxn>
                  <a:cxn ang="0">
                    <a:pos x="208" y="2"/>
                  </a:cxn>
                  <a:cxn ang="0">
                    <a:pos x="181" y="17"/>
                  </a:cxn>
                  <a:cxn ang="0">
                    <a:pos x="143" y="6"/>
                  </a:cxn>
                  <a:cxn ang="0">
                    <a:pos x="118" y="6"/>
                  </a:cxn>
                  <a:cxn ang="0">
                    <a:pos x="103" y="7"/>
                  </a:cxn>
                  <a:cxn ang="0">
                    <a:pos x="89" y="3"/>
                  </a:cxn>
                  <a:cxn ang="0">
                    <a:pos x="64" y="3"/>
                  </a:cxn>
                  <a:cxn ang="0">
                    <a:pos x="26" y="19"/>
                  </a:cxn>
                  <a:cxn ang="0">
                    <a:pos x="10" y="38"/>
                  </a:cxn>
                </a:cxnLst>
                <a:rect l="0" t="0" r="r" b="b"/>
                <a:pathLst>
                  <a:path w="317" h="244">
                    <a:moveTo>
                      <a:pt x="0" y="35"/>
                    </a:moveTo>
                    <a:lnTo>
                      <a:pt x="3" y="57"/>
                    </a:lnTo>
                    <a:lnTo>
                      <a:pt x="3" y="71"/>
                    </a:lnTo>
                    <a:lnTo>
                      <a:pt x="5" y="78"/>
                    </a:lnTo>
                    <a:lnTo>
                      <a:pt x="3" y="54"/>
                    </a:lnTo>
                    <a:lnTo>
                      <a:pt x="4" y="64"/>
                    </a:lnTo>
                    <a:lnTo>
                      <a:pt x="6" y="72"/>
                    </a:lnTo>
                    <a:lnTo>
                      <a:pt x="11" y="94"/>
                    </a:lnTo>
                    <a:lnTo>
                      <a:pt x="13" y="102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5" y="118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8" y="123"/>
                    </a:lnTo>
                    <a:lnTo>
                      <a:pt x="44" y="127"/>
                    </a:lnTo>
                    <a:lnTo>
                      <a:pt x="52" y="131"/>
                    </a:lnTo>
                    <a:lnTo>
                      <a:pt x="69" y="134"/>
                    </a:lnTo>
                    <a:lnTo>
                      <a:pt x="85" y="132"/>
                    </a:lnTo>
                    <a:lnTo>
                      <a:pt x="91" y="136"/>
                    </a:lnTo>
                    <a:lnTo>
                      <a:pt x="102" y="159"/>
                    </a:lnTo>
                    <a:lnTo>
                      <a:pt x="96" y="174"/>
                    </a:lnTo>
                    <a:lnTo>
                      <a:pt x="96" y="191"/>
                    </a:lnTo>
                    <a:lnTo>
                      <a:pt x="99" y="201"/>
                    </a:lnTo>
                    <a:lnTo>
                      <a:pt x="113" y="209"/>
                    </a:lnTo>
                    <a:lnTo>
                      <a:pt x="132" y="222"/>
                    </a:lnTo>
                    <a:lnTo>
                      <a:pt x="137" y="233"/>
                    </a:lnTo>
                    <a:lnTo>
                      <a:pt x="137" y="240"/>
                    </a:lnTo>
                    <a:lnTo>
                      <a:pt x="151" y="244"/>
                    </a:lnTo>
                    <a:lnTo>
                      <a:pt x="167" y="240"/>
                    </a:lnTo>
                    <a:lnTo>
                      <a:pt x="183" y="243"/>
                    </a:lnTo>
                    <a:lnTo>
                      <a:pt x="191" y="239"/>
                    </a:lnTo>
                    <a:lnTo>
                      <a:pt x="197" y="234"/>
                    </a:lnTo>
                    <a:lnTo>
                      <a:pt x="204" y="238"/>
                    </a:lnTo>
                    <a:lnTo>
                      <a:pt x="212" y="237"/>
                    </a:lnTo>
                    <a:lnTo>
                      <a:pt x="209" y="222"/>
                    </a:lnTo>
                    <a:lnTo>
                      <a:pt x="215" y="220"/>
                    </a:lnTo>
                    <a:lnTo>
                      <a:pt x="224" y="220"/>
                    </a:lnTo>
                    <a:lnTo>
                      <a:pt x="229" y="213"/>
                    </a:lnTo>
                    <a:lnTo>
                      <a:pt x="236" y="209"/>
                    </a:lnTo>
                    <a:lnTo>
                      <a:pt x="245" y="211"/>
                    </a:lnTo>
                    <a:lnTo>
                      <a:pt x="248" y="218"/>
                    </a:lnTo>
                    <a:lnTo>
                      <a:pt x="256" y="222"/>
                    </a:lnTo>
                    <a:lnTo>
                      <a:pt x="263" y="220"/>
                    </a:lnTo>
                    <a:lnTo>
                      <a:pt x="262" y="211"/>
                    </a:lnTo>
                    <a:lnTo>
                      <a:pt x="257" y="205"/>
                    </a:lnTo>
                    <a:lnTo>
                      <a:pt x="253" y="197"/>
                    </a:lnTo>
                    <a:lnTo>
                      <a:pt x="255" y="190"/>
                    </a:lnTo>
                    <a:lnTo>
                      <a:pt x="263" y="175"/>
                    </a:lnTo>
                    <a:lnTo>
                      <a:pt x="263" y="168"/>
                    </a:lnTo>
                    <a:lnTo>
                      <a:pt x="266" y="159"/>
                    </a:lnTo>
                    <a:lnTo>
                      <a:pt x="266" y="151"/>
                    </a:lnTo>
                    <a:lnTo>
                      <a:pt x="267" y="143"/>
                    </a:lnTo>
                    <a:lnTo>
                      <a:pt x="274" y="140"/>
                    </a:lnTo>
                    <a:lnTo>
                      <a:pt x="283" y="137"/>
                    </a:lnTo>
                    <a:lnTo>
                      <a:pt x="288" y="132"/>
                    </a:lnTo>
                    <a:lnTo>
                      <a:pt x="295" y="129"/>
                    </a:lnTo>
                    <a:lnTo>
                      <a:pt x="309" y="129"/>
                    </a:lnTo>
                    <a:lnTo>
                      <a:pt x="317" y="110"/>
                    </a:lnTo>
                    <a:lnTo>
                      <a:pt x="310" y="107"/>
                    </a:lnTo>
                    <a:lnTo>
                      <a:pt x="301" y="107"/>
                    </a:lnTo>
                    <a:lnTo>
                      <a:pt x="301" y="99"/>
                    </a:lnTo>
                    <a:lnTo>
                      <a:pt x="301" y="91"/>
                    </a:lnTo>
                    <a:lnTo>
                      <a:pt x="309" y="87"/>
                    </a:lnTo>
                    <a:lnTo>
                      <a:pt x="315" y="81"/>
                    </a:lnTo>
                    <a:lnTo>
                      <a:pt x="313" y="80"/>
                    </a:lnTo>
                    <a:lnTo>
                      <a:pt x="313" y="78"/>
                    </a:lnTo>
                    <a:lnTo>
                      <a:pt x="307" y="73"/>
                    </a:lnTo>
                    <a:lnTo>
                      <a:pt x="300" y="71"/>
                    </a:lnTo>
                    <a:lnTo>
                      <a:pt x="282" y="48"/>
                    </a:lnTo>
                    <a:lnTo>
                      <a:pt x="255" y="29"/>
                    </a:lnTo>
                    <a:lnTo>
                      <a:pt x="239" y="30"/>
                    </a:lnTo>
                    <a:lnTo>
                      <a:pt x="231" y="28"/>
                    </a:lnTo>
                    <a:lnTo>
                      <a:pt x="221" y="5"/>
                    </a:lnTo>
                    <a:lnTo>
                      <a:pt x="215" y="0"/>
                    </a:lnTo>
                    <a:lnTo>
                      <a:pt x="208" y="2"/>
                    </a:lnTo>
                    <a:lnTo>
                      <a:pt x="197" y="13"/>
                    </a:lnTo>
                    <a:lnTo>
                      <a:pt x="181" y="17"/>
                    </a:lnTo>
                    <a:lnTo>
                      <a:pt x="150" y="6"/>
                    </a:lnTo>
                    <a:lnTo>
                      <a:pt x="143" y="6"/>
                    </a:lnTo>
                    <a:lnTo>
                      <a:pt x="126" y="3"/>
                    </a:lnTo>
                    <a:lnTo>
                      <a:pt x="118" y="6"/>
                    </a:lnTo>
                    <a:lnTo>
                      <a:pt x="111" y="3"/>
                    </a:lnTo>
                    <a:lnTo>
                      <a:pt x="103" y="7"/>
                    </a:lnTo>
                    <a:lnTo>
                      <a:pt x="95" y="7"/>
                    </a:lnTo>
                    <a:lnTo>
                      <a:pt x="89" y="3"/>
                    </a:lnTo>
                    <a:lnTo>
                      <a:pt x="80" y="2"/>
                    </a:lnTo>
                    <a:lnTo>
                      <a:pt x="64" y="3"/>
                    </a:lnTo>
                    <a:lnTo>
                      <a:pt x="41" y="11"/>
                    </a:lnTo>
                    <a:lnTo>
                      <a:pt x="26" y="19"/>
                    </a:lnTo>
                    <a:lnTo>
                      <a:pt x="17" y="33"/>
                    </a:lnTo>
                    <a:lnTo>
                      <a:pt x="10" y="38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213"/>
              <p:cNvSpPr>
                <a:spLocks noChangeAspect="1"/>
              </p:cNvSpPr>
              <p:nvPr/>
            </p:nvSpPr>
            <p:spPr bwMode="gray">
              <a:xfrm>
                <a:off x="5053806" y="2700685"/>
                <a:ext cx="95250" cy="47625"/>
              </a:xfrm>
              <a:custGeom>
                <a:avLst/>
                <a:gdLst/>
                <a:ahLst/>
                <a:cxnLst>
                  <a:cxn ang="0">
                    <a:pos x="285" y="96"/>
                  </a:cxn>
                  <a:cxn ang="0">
                    <a:pos x="273" y="100"/>
                  </a:cxn>
                  <a:cxn ang="0">
                    <a:pos x="256" y="89"/>
                  </a:cxn>
                  <a:cxn ang="0">
                    <a:pos x="241" y="84"/>
                  </a:cxn>
                  <a:cxn ang="0">
                    <a:pos x="229" y="88"/>
                  </a:cxn>
                  <a:cxn ang="0">
                    <a:pos x="211" y="85"/>
                  </a:cxn>
                  <a:cxn ang="0">
                    <a:pos x="196" y="94"/>
                  </a:cxn>
                  <a:cxn ang="0">
                    <a:pos x="191" y="106"/>
                  </a:cxn>
                  <a:cxn ang="0">
                    <a:pos x="181" y="108"/>
                  </a:cxn>
                  <a:cxn ang="0">
                    <a:pos x="167" y="116"/>
                  </a:cxn>
                  <a:cxn ang="0">
                    <a:pos x="150" y="110"/>
                  </a:cxn>
                  <a:cxn ang="0">
                    <a:pos x="134" y="119"/>
                  </a:cxn>
                  <a:cxn ang="0">
                    <a:pos x="103" y="128"/>
                  </a:cxn>
                  <a:cxn ang="0">
                    <a:pos x="90" y="148"/>
                  </a:cxn>
                  <a:cxn ang="0">
                    <a:pos x="84" y="148"/>
                  </a:cxn>
                  <a:cxn ang="0">
                    <a:pos x="51" y="149"/>
                  </a:cxn>
                  <a:cxn ang="0">
                    <a:pos x="27" y="131"/>
                  </a:cxn>
                  <a:cxn ang="0">
                    <a:pos x="12" y="123"/>
                  </a:cxn>
                  <a:cxn ang="0">
                    <a:pos x="6" y="110"/>
                  </a:cxn>
                  <a:cxn ang="0">
                    <a:pos x="0" y="88"/>
                  </a:cxn>
                  <a:cxn ang="0">
                    <a:pos x="5" y="76"/>
                  </a:cxn>
                  <a:cxn ang="0">
                    <a:pos x="12" y="67"/>
                  </a:cxn>
                  <a:cxn ang="0">
                    <a:pos x="20" y="67"/>
                  </a:cxn>
                  <a:cxn ang="0">
                    <a:pos x="25" y="72"/>
                  </a:cxn>
                  <a:cxn ang="0">
                    <a:pos x="40" y="69"/>
                  </a:cxn>
                  <a:cxn ang="0">
                    <a:pos x="53" y="59"/>
                  </a:cxn>
                  <a:cxn ang="0">
                    <a:pos x="53" y="53"/>
                  </a:cxn>
                  <a:cxn ang="0">
                    <a:pos x="62" y="51"/>
                  </a:cxn>
                  <a:cxn ang="0">
                    <a:pos x="67" y="42"/>
                  </a:cxn>
                  <a:cxn ang="0">
                    <a:pos x="68" y="30"/>
                  </a:cxn>
                  <a:cxn ang="0">
                    <a:pos x="70" y="25"/>
                  </a:cxn>
                  <a:cxn ang="0">
                    <a:pos x="79" y="22"/>
                  </a:cxn>
                  <a:cxn ang="0">
                    <a:pos x="84" y="15"/>
                  </a:cxn>
                  <a:cxn ang="0">
                    <a:pos x="89" y="8"/>
                  </a:cxn>
                  <a:cxn ang="0">
                    <a:pos x="100" y="9"/>
                  </a:cxn>
                  <a:cxn ang="0">
                    <a:pos x="107" y="2"/>
                  </a:cxn>
                  <a:cxn ang="0">
                    <a:pos x="118" y="8"/>
                  </a:cxn>
                  <a:cxn ang="0">
                    <a:pos x="129" y="5"/>
                  </a:cxn>
                  <a:cxn ang="0">
                    <a:pos x="139" y="0"/>
                  </a:cxn>
                  <a:cxn ang="0">
                    <a:pos x="148" y="6"/>
                  </a:cxn>
                  <a:cxn ang="0">
                    <a:pos x="157" y="16"/>
                  </a:cxn>
                  <a:cxn ang="0">
                    <a:pos x="165" y="25"/>
                  </a:cxn>
                  <a:cxn ang="0">
                    <a:pos x="172" y="27"/>
                  </a:cxn>
                  <a:cxn ang="0">
                    <a:pos x="182" y="22"/>
                  </a:cxn>
                  <a:cxn ang="0">
                    <a:pos x="191" y="14"/>
                  </a:cxn>
                  <a:cxn ang="0">
                    <a:pos x="210" y="14"/>
                  </a:cxn>
                  <a:cxn ang="0">
                    <a:pos x="220" y="21"/>
                  </a:cxn>
                  <a:cxn ang="0">
                    <a:pos x="227" y="15"/>
                  </a:cxn>
                  <a:cxn ang="0">
                    <a:pos x="239" y="10"/>
                  </a:cxn>
                  <a:cxn ang="0">
                    <a:pos x="251" y="9"/>
                  </a:cxn>
                  <a:cxn ang="0">
                    <a:pos x="264" y="10"/>
                  </a:cxn>
                  <a:cxn ang="0">
                    <a:pos x="274" y="18"/>
                  </a:cxn>
                  <a:cxn ang="0">
                    <a:pos x="283" y="25"/>
                  </a:cxn>
                  <a:cxn ang="0">
                    <a:pos x="294" y="33"/>
                  </a:cxn>
                  <a:cxn ang="0">
                    <a:pos x="304" y="37"/>
                  </a:cxn>
                  <a:cxn ang="0">
                    <a:pos x="302" y="43"/>
                  </a:cxn>
                  <a:cxn ang="0">
                    <a:pos x="291" y="73"/>
                  </a:cxn>
                  <a:cxn ang="0">
                    <a:pos x="285" y="96"/>
                  </a:cxn>
                </a:cxnLst>
                <a:rect l="0" t="0" r="r" b="b"/>
                <a:pathLst>
                  <a:path w="304" h="149">
                    <a:moveTo>
                      <a:pt x="285" y="96"/>
                    </a:moveTo>
                    <a:lnTo>
                      <a:pt x="273" y="100"/>
                    </a:lnTo>
                    <a:lnTo>
                      <a:pt x="256" y="89"/>
                    </a:lnTo>
                    <a:lnTo>
                      <a:pt x="241" y="84"/>
                    </a:lnTo>
                    <a:lnTo>
                      <a:pt x="229" y="88"/>
                    </a:lnTo>
                    <a:lnTo>
                      <a:pt x="211" y="85"/>
                    </a:lnTo>
                    <a:lnTo>
                      <a:pt x="196" y="94"/>
                    </a:lnTo>
                    <a:lnTo>
                      <a:pt x="191" y="106"/>
                    </a:lnTo>
                    <a:lnTo>
                      <a:pt x="181" y="108"/>
                    </a:lnTo>
                    <a:lnTo>
                      <a:pt x="167" y="116"/>
                    </a:lnTo>
                    <a:lnTo>
                      <a:pt x="150" y="110"/>
                    </a:lnTo>
                    <a:lnTo>
                      <a:pt x="134" y="119"/>
                    </a:lnTo>
                    <a:lnTo>
                      <a:pt x="103" y="128"/>
                    </a:lnTo>
                    <a:lnTo>
                      <a:pt x="90" y="148"/>
                    </a:lnTo>
                    <a:lnTo>
                      <a:pt x="84" y="148"/>
                    </a:lnTo>
                    <a:lnTo>
                      <a:pt x="51" y="149"/>
                    </a:lnTo>
                    <a:lnTo>
                      <a:pt x="27" y="131"/>
                    </a:lnTo>
                    <a:lnTo>
                      <a:pt x="12" y="123"/>
                    </a:lnTo>
                    <a:lnTo>
                      <a:pt x="6" y="110"/>
                    </a:lnTo>
                    <a:lnTo>
                      <a:pt x="0" y="88"/>
                    </a:lnTo>
                    <a:lnTo>
                      <a:pt x="5" y="76"/>
                    </a:lnTo>
                    <a:lnTo>
                      <a:pt x="12" y="67"/>
                    </a:lnTo>
                    <a:lnTo>
                      <a:pt x="20" y="67"/>
                    </a:lnTo>
                    <a:lnTo>
                      <a:pt x="25" y="72"/>
                    </a:lnTo>
                    <a:lnTo>
                      <a:pt x="40" y="69"/>
                    </a:lnTo>
                    <a:lnTo>
                      <a:pt x="53" y="59"/>
                    </a:lnTo>
                    <a:lnTo>
                      <a:pt x="53" y="53"/>
                    </a:lnTo>
                    <a:lnTo>
                      <a:pt x="62" y="51"/>
                    </a:lnTo>
                    <a:lnTo>
                      <a:pt x="67" y="42"/>
                    </a:lnTo>
                    <a:lnTo>
                      <a:pt x="68" y="30"/>
                    </a:lnTo>
                    <a:lnTo>
                      <a:pt x="70" y="25"/>
                    </a:lnTo>
                    <a:lnTo>
                      <a:pt x="79" y="22"/>
                    </a:lnTo>
                    <a:lnTo>
                      <a:pt x="84" y="15"/>
                    </a:lnTo>
                    <a:lnTo>
                      <a:pt x="89" y="8"/>
                    </a:lnTo>
                    <a:lnTo>
                      <a:pt x="100" y="9"/>
                    </a:lnTo>
                    <a:lnTo>
                      <a:pt x="107" y="2"/>
                    </a:lnTo>
                    <a:lnTo>
                      <a:pt x="118" y="8"/>
                    </a:lnTo>
                    <a:lnTo>
                      <a:pt x="129" y="5"/>
                    </a:lnTo>
                    <a:lnTo>
                      <a:pt x="139" y="0"/>
                    </a:lnTo>
                    <a:lnTo>
                      <a:pt x="148" y="6"/>
                    </a:lnTo>
                    <a:lnTo>
                      <a:pt x="157" y="16"/>
                    </a:lnTo>
                    <a:lnTo>
                      <a:pt x="165" y="25"/>
                    </a:lnTo>
                    <a:lnTo>
                      <a:pt x="172" y="27"/>
                    </a:lnTo>
                    <a:lnTo>
                      <a:pt x="182" y="22"/>
                    </a:lnTo>
                    <a:lnTo>
                      <a:pt x="191" y="14"/>
                    </a:lnTo>
                    <a:lnTo>
                      <a:pt x="210" y="14"/>
                    </a:lnTo>
                    <a:lnTo>
                      <a:pt x="220" y="21"/>
                    </a:lnTo>
                    <a:lnTo>
                      <a:pt x="227" y="15"/>
                    </a:lnTo>
                    <a:lnTo>
                      <a:pt x="239" y="10"/>
                    </a:lnTo>
                    <a:lnTo>
                      <a:pt x="251" y="9"/>
                    </a:lnTo>
                    <a:lnTo>
                      <a:pt x="264" y="10"/>
                    </a:lnTo>
                    <a:lnTo>
                      <a:pt x="274" y="18"/>
                    </a:lnTo>
                    <a:lnTo>
                      <a:pt x="283" y="25"/>
                    </a:lnTo>
                    <a:lnTo>
                      <a:pt x="294" y="33"/>
                    </a:lnTo>
                    <a:lnTo>
                      <a:pt x="304" y="37"/>
                    </a:lnTo>
                    <a:lnTo>
                      <a:pt x="302" y="43"/>
                    </a:lnTo>
                    <a:lnTo>
                      <a:pt x="291" y="73"/>
                    </a:lnTo>
                    <a:lnTo>
                      <a:pt x="285" y="9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214"/>
              <p:cNvSpPr>
                <a:spLocks noChangeAspect="1"/>
              </p:cNvSpPr>
              <p:nvPr/>
            </p:nvSpPr>
            <p:spPr bwMode="gray">
              <a:xfrm>
                <a:off x="4993481" y="2770535"/>
                <a:ext cx="53975" cy="39688"/>
              </a:xfrm>
              <a:custGeom>
                <a:avLst/>
                <a:gdLst/>
                <a:ahLst/>
                <a:cxnLst>
                  <a:cxn ang="0">
                    <a:pos x="136" y="4"/>
                  </a:cxn>
                  <a:cxn ang="0">
                    <a:pos x="117" y="10"/>
                  </a:cxn>
                  <a:cxn ang="0">
                    <a:pos x="108" y="19"/>
                  </a:cxn>
                  <a:cxn ang="0">
                    <a:pos x="75" y="17"/>
                  </a:cxn>
                  <a:cxn ang="0">
                    <a:pos x="58" y="33"/>
                  </a:cxn>
                  <a:cxn ang="0">
                    <a:pos x="14" y="31"/>
                  </a:cxn>
                  <a:cxn ang="0">
                    <a:pos x="0" y="48"/>
                  </a:cxn>
                  <a:cxn ang="0">
                    <a:pos x="2" y="54"/>
                  </a:cxn>
                  <a:cxn ang="0">
                    <a:pos x="5" y="60"/>
                  </a:cxn>
                  <a:cxn ang="0">
                    <a:pos x="9" y="74"/>
                  </a:cxn>
                  <a:cxn ang="0">
                    <a:pos x="11" y="85"/>
                  </a:cxn>
                  <a:cxn ang="0">
                    <a:pos x="21" y="94"/>
                  </a:cxn>
                  <a:cxn ang="0">
                    <a:pos x="27" y="98"/>
                  </a:cxn>
                  <a:cxn ang="0">
                    <a:pos x="22" y="106"/>
                  </a:cxn>
                  <a:cxn ang="0">
                    <a:pos x="12" y="106"/>
                  </a:cxn>
                  <a:cxn ang="0">
                    <a:pos x="14" y="117"/>
                  </a:cxn>
                  <a:cxn ang="0">
                    <a:pos x="30" y="111"/>
                  </a:cxn>
                  <a:cxn ang="0">
                    <a:pos x="53" y="116"/>
                  </a:cxn>
                  <a:cxn ang="0">
                    <a:pos x="63" y="100"/>
                  </a:cxn>
                  <a:cxn ang="0">
                    <a:pos x="79" y="118"/>
                  </a:cxn>
                  <a:cxn ang="0">
                    <a:pos x="81" y="114"/>
                  </a:cxn>
                  <a:cxn ang="0">
                    <a:pos x="87" y="117"/>
                  </a:cxn>
                  <a:cxn ang="0">
                    <a:pos x="96" y="123"/>
                  </a:cxn>
                  <a:cxn ang="0">
                    <a:pos x="100" y="107"/>
                  </a:cxn>
                  <a:cxn ang="0">
                    <a:pos x="100" y="97"/>
                  </a:cxn>
                  <a:cxn ang="0">
                    <a:pos x="119" y="87"/>
                  </a:cxn>
                  <a:cxn ang="0">
                    <a:pos x="124" y="69"/>
                  </a:cxn>
                  <a:cxn ang="0">
                    <a:pos x="117" y="58"/>
                  </a:cxn>
                  <a:cxn ang="0">
                    <a:pos x="140" y="46"/>
                  </a:cxn>
                  <a:cxn ang="0">
                    <a:pos x="144" y="38"/>
                  </a:cxn>
                  <a:cxn ang="0">
                    <a:pos x="155" y="39"/>
                  </a:cxn>
                  <a:cxn ang="0">
                    <a:pos x="154" y="32"/>
                  </a:cxn>
                  <a:cxn ang="0">
                    <a:pos x="157" y="24"/>
                  </a:cxn>
                  <a:cxn ang="0">
                    <a:pos x="170" y="31"/>
                  </a:cxn>
                  <a:cxn ang="0">
                    <a:pos x="173" y="31"/>
                  </a:cxn>
                  <a:cxn ang="0">
                    <a:pos x="160" y="4"/>
                  </a:cxn>
                  <a:cxn ang="0">
                    <a:pos x="145" y="0"/>
                  </a:cxn>
                </a:cxnLst>
                <a:rect l="0" t="0" r="r" b="b"/>
                <a:pathLst>
                  <a:path w="173" h="123">
                    <a:moveTo>
                      <a:pt x="145" y="0"/>
                    </a:moveTo>
                    <a:lnTo>
                      <a:pt x="136" y="4"/>
                    </a:lnTo>
                    <a:lnTo>
                      <a:pt x="134" y="12"/>
                    </a:lnTo>
                    <a:lnTo>
                      <a:pt x="117" y="10"/>
                    </a:lnTo>
                    <a:lnTo>
                      <a:pt x="113" y="10"/>
                    </a:lnTo>
                    <a:lnTo>
                      <a:pt x="108" y="19"/>
                    </a:lnTo>
                    <a:lnTo>
                      <a:pt x="88" y="15"/>
                    </a:lnTo>
                    <a:lnTo>
                      <a:pt x="75" y="17"/>
                    </a:lnTo>
                    <a:lnTo>
                      <a:pt x="66" y="28"/>
                    </a:lnTo>
                    <a:lnTo>
                      <a:pt x="58" y="33"/>
                    </a:lnTo>
                    <a:lnTo>
                      <a:pt x="30" y="31"/>
                    </a:lnTo>
                    <a:lnTo>
                      <a:pt x="14" y="31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5" y="60"/>
                    </a:lnTo>
                    <a:lnTo>
                      <a:pt x="4" y="68"/>
                    </a:lnTo>
                    <a:lnTo>
                      <a:pt x="9" y="74"/>
                    </a:lnTo>
                    <a:lnTo>
                      <a:pt x="9" y="82"/>
                    </a:lnTo>
                    <a:lnTo>
                      <a:pt x="11" y="85"/>
                    </a:lnTo>
                    <a:lnTo>
                      <a:pt x="18" y="89"/>
                    </a:lnTo>
                    <a:lnTo>
                      <a:pt x="21" y="94"/>
                    </a:lnTo>
                    <a:lnTo>
                      <a:pt x="25" y="95"/>
                    </a:lnTo>
                    <a:lnTo>
                      <a:pt x="27" y="98"/>
                    </a:lnTo>
                    <a:lnTo>
                      <a:pt x="26" y="103"/>
                    </a:lnTo>
                    <a:lnTo>
                      <a:pt x="22" y="106"/>
                    </a:lnTo>
                    <a:lnTo>
                      <a:pt x="17" y="107"/>
                    </a:lnTo>
                    <a:lnTo>
                      <a:pt x="12" y="106"/>
                    </a:lnTo>
                    <a:lnTo>
                      <a:pt x="6" y="111"/>
                    </a:lnTo>
                    <a:lnTo>
                      <a:pt x="14" y="117"/>
                    </a:lnTo>
                    <a:lnTo>
                      <a:pt x="27" y="116"/>
                    </a:lnTo>
                    <a:lnTo>
                      <a:pt x="30" y="111"/>
                    </a:lnTo>
                    <a:lnTo>
                      <a:pt x="36" y="116"/>
                    </a:lnTo>
                    <a:lnTo>
                      <a:pt x="53" y="116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74" y="119"/>
                    </a:lnTo>
                    <a:lnTo>
                      <a:pt x="79" y="118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84" y="117"/>
                    </a:lnTo>
                    <a:lnTo>
                      <a:pt x="87" y="117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101" y="119"/>
                    </a:lnTo>
                    <a:lnTo>
                      <a:pt x="100" y="107"/>
                    </a:lnTo>
                    <a:lnTo>
                      <a:pt x="103" y="102"/>
                    </a:lnTo>
                    <a:lnTo>
                      <a:pt x="100" y="97"/>
                    </a:lnTo>
                    <a:lnTo>
                      <a:pt x="111" y="89"/>
                    </a:lnTo>
                    <a:lnTo>
                      <a:pt x="119" y="87"/>
                    </a:lnTo>
                    <a:lnTo>
                      <a:pt x="124" y="80"/>
                    </a:lnTo>
                    <a:lnTo>
                      <a:pt x="124" y="69"/>
                    </a:lnTo>
                    <a:lnTo>
                      <a:pt x="118" y="62"/>
                    </a:lnTo>
                    <a:lnTo>
                      <a:pt x="117" y="58"/>
                    </a:lnTo>
                    <a:lnTo>
                      <a:pt x="120" y="53"/>
                    </a:lnTo>
                    <a:lnTo>
                      <a:pt x="140" y="46"/>
                    </a:lnTo>
                    <a:lnTo>
                      <a:pt x="144" y="43"/>
                    </a:lnTo>
                    <a:lnTo>
                      <a:pt x="144" y="38"/>
                    </a:lnTo>
                    <a:lnTo>
                      <a:pt x="151" y="38"/>
                    </a:lnTo>
                    <a:lnTo>
                      <a:pt x="155" y="39"/>
                    </a:lnTo>
                    <a:lnTo>
                      <a:pt x="155" y="38"/>
                    </a:lnTo>
                    <a:lnTo>
                      <a:pt x="154" y="32"/>
                    </a:lnTo>
                    <a:lnTo>
                      <a:pt x="154" y="27"/>
                    </a:lnTo>
                    <a:lnTo>
                      <a:pt x="157" y="24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3" y="28"/>
                    </a:lnTo>
                    <a:lnTo>
                      <a:pt x="173" y="31"/>
                    </a:lnTo>
                    <a:lnTo>
                      <a:pt x="165" y="17"/>
                    </a:lnTo>
                    <a:lnTo>
                      <a:pt x="160" y="4"/>
                    </a:lnTo>
                    <a:lnTo>
                      <a:pt x="15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215"/>
              <p:cNvSpPr>
                <a:spLocks noChangeAspect="1"/>
              </p:cNvSpPr>
              <p:nvPr/>
            </p:nvSpPr>
            <p:spPr bwMode="gray">
              <a:xfrm>
                <a:off x="5117306" y="2881660"/>
                <a:ext cx="41275" cy="33338"/>
              </a:xfrm>
              <a:custGeom>
                <a:avLst/>
                <a:gdLst/>
                <a:ahLst/>
                <a:cxnLst>
                  <a:cxn ang="0">
                    <a:pos x="25" y="107"/>
                  </a:cxn>
                  <a:cxn ang="0">
                    <a:pos x="8" y="90"/>
                  </a:cxn>
                  <a:cxn ang="0">
                    <a:pos x="0" y="70"/>
                  </a:cxn>
                  <a:cxn ang="0">
                    <a:pos x="0" y="53"/>
                  </a:cxn>
                  <a:cxn ang="0">
                    <a:pos x="5" y="17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4" y="16"/>
                  </a:cxn>
                  <a:cxn ang="0">
                    <a:pos x="14" y="8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41" y="10"/>
                  </a:cxn>
                  <a:cxn ang="0">
                    <a:pos x="44" y="10"/>
                  </a:cxn>
                  <a:cxn ang="0">
                    <a:pos x="44" y="5"/>
                  </a:cxn>
                  <a:cxn ang="0">
                    <a:pos x="51" y="0"/>
                  </a:cxn>
                  <a:cxn ang="0">
                    <a:pos x="67" y="4"/>
                  </a:cxn>
                  <a:cxn ang="0">
                    <a:pos x="71" y="0"/>
                  </a:cxn>
                  <a:cxn ang="0">
                    <a:pos x="86" y="3"/>
                  </a:cxn>
                  <a:cxn ang="0">
                    <a:pos x="97" y="1"/>
                  </a:cxn>
                  <a:cxn ang="0">
                    <a:pos x="103" y="4"/>
                  </a:cxn>
                  <a:cxn ang="0">
                    <a:pos x="126" y="24"/>
                  </a:cxn>
                  <a:cxn ang="0">
                    <a:pos x="131" y="53"/>
                  </a:cxn>
                  <a:cxn ang="0">
                    <a:pos x="132" y="69"/>
                  </a:cxn>
                  <a:cxn ang="0">
                    <a:pos x="126" y="71"/>
                  </a:cxn>
                  <a:cxn ang="0">
                    <a:pos x="111" y="85"/>
                  </a:cxn>
                  <a:cxn ang="0">
                    <a:pos x="91" y="85"/>
                  </a:cxn>
                  <a:cxn ang="0">
                    <a:pos x="72" y="92"/>
                  </a:cxn>
                  <a:cxn ang="0">
                    <a:pos x="61" y="102"/>
                  </a:cxn>
                  <a:cxn ang="0">
                    <a:pos x="25" y="107"/>
                  </a:cxn>
                </a:cxnLst>
                <a:rect l="0" t="0" r="r" b="b"/>
                <a:pathLst>
                  <a:path w="132" h="107">
                    <a:moveTo>
                      <a:pt x="25" y="107"/>
                    </a:moveTo>
                    <a:lnTo>
                      <a:pt x="8" y="90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4" y="8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41" y="10"/>
                    </a:lnTo>
                    <a:lnTo>
                      <a:pt x="44" y="10"/>
                    </a:lnTo>
                    <a:lnTo>
                      <a:pt x="44" y="5"/>
                    </a:lnTo>
                    <a:lnTo>
                      <a:pt x="51" y="0"/>
                    </a:lnTo>
                    <a:lnTo>
                      <a:pt x="67" y="4"/>
                    </a:lnTo>
                    <a:lnTo>
                      <a:pt x="71" y="0"/>
                    </a:lnTo>
                    <a:lnTo>
                      <a:pt x="86" y="3"/>
                    </a:lnTo>
                    <a:lnTo>
                      <a:pt x="97" y="1"/>
                    </a:lnTo>
                    <a:lnTo>
                      <a:pt x="103" y="4"/>
                    </a:lnTo>
                    <a:lnTo>
                      <a:pt x="126" y="24"/>
                    </a:lnTo>
                    <a:lnTo>
                      <a:pt x="131" y="53"/>
                    </a:lnTo>
                    <a:lnTo>
                      <a:pt x="132" y="69"/>
                    </a:lnTo>
                    <a:lnTo>
                      <a:pt x="126" y="71"/>
                    </a:lnTo>
                    <a:lnTo>
                      <a:pt x="111" y="85"/>
                    </a:lnTo>
                    <a:lnTo>
                      <a:pt x="91" y="85"/>
                    </a:lnTo>
                    <a:lnTo>
                      <a:pt x="72" y="92"/>
                    </a:lnTo>
                    <a:lnTo>
                      <a:pt x="61" y="102"/>
                    </a:lnTo>
                    <a:lnTo>
                      <a:pt x="25" y="10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216"/>
              <p:cNvSpPr>
                <a:spLocks noChangeAspect="1"/>
              </p:cNvSpPr>
              <p:nvPr/>
            </p:nvSpPr>
            <p:spPr bwMode="gray">
              <a:xfrm>
                <a:off x="5110956" y="2734022"/>
                <a:ext cx="165100" cy="115888"/>
              </a:xfrm>
              <a:custGeom>
                <a:avLst/>
                <a:gdLst/>
                <a:ahLst/>
                <a:cxnLst>
                  <a:cxn ang="0">
                    <a:pos x="449" y="356"/>
                  </a:cxn>
                  <a:cxn ang="0">
                    <a:pos x="399" y="334"/>
                  </a:cxn>
                  <a:cxn ang="0">
                    <a:pos x="373" y="328"/>
                  </a:cxn>
                  <a:cxn ang="0">
                    <a:pos x="327" y="347"/>
                  </a:cxn>
                  <a:cxn ang="0">
                    <a:pos x="291" y="364"/>
                  </a:cxn>
                  <a:cxn ang="0">
                    <a:pos x="206" y="355"/>
                  </a:cxn>
                  <a:cxn ang="0">
                    <a:pos x="158" y="351"/>
                  </a:cxn>
                  <a:cxn ang="0">
                    <a:pos x="153" y="328"/>
                  </a:cxn>
                  <a:cxn ang="0">
                    <a:pos x="131" y="322"/>
                  </a:cxn>
                  <a:cxn ang="0">
                    <a:pos x="134" y="295"/>
                  </a:cxn>
                  <a:cxn ang="0">
                    <a:pos x="115" y="293"/>
                  </a:cxn>
                  <a:cxn ang="0">
                    <a:pos x="72" y="270"/>
                  </a:cxn>
                  <a:cxn ang="0">
                    <a:pos x="69" y="246"/>
                  </a:cxn>
                  <a:cxn ang="0">
                    <a:pos x="49" y="238"/>
                  </a:cxn>
                  <a:cxn ang="0">
                    <a:pos x="35" y="207"/>
                  </a:cxn>
                  <a:cxn ang="0">
                    <a:pos x="19" y="182"/>
                  </a:cxn>
                  <a:cxn ang="0">
                    <a:pos x="0" y="172"/>
                  </a:cxn>
                  <a:cxn ang="0">
                    <a:pos x="35" y="162"/>
                  </a:cxn>
                  <a:cxn ang="0">
                    <a:pos x="59" y="138"/>
                  </a:cxn>
                  <a:cxn ang="0">
                    <a:pos x="73" y="112"/>
                  </a:cxn>
                  <a:cxn ang="0">
                    <a:pos x="91" y="85"/>
                  </a:cxn>
                  <a:cxn ang="0">
                    <a:pos x="99" y="63"/>
                  </a:cxn>
                  <a:cxn ang="0">
                    <a:pos x="110" y="46"/>
                  </a:cxn>
                  <a:cxn ang="0">
                    <a:pos x="132" y="39"/>
                  </a:cxn>
                  <a:cxn ang="0">
                    <a:pos x="144" y="25"/>
                  </a:cxn>
                  <a:cxn ang="0">
                    <a:pos x="168" y="22"/>
                  </a:cxn>
                  <a:cxn ang="0">
                    <a:pos x="210" y="27"/>
                  </a:cxn>
                  <a:cxn ang="0">
                    <a:pos x="241" y="22"/>
                  </a:cxn>
                  <a:cxn ang="0">
                    <a:pos x="261" y="37"/>
                  </a:cxn>
                  <a:cxn ang="0">
                    <a:pos x="295" y="21"/>
                  </a:cxn>
                  <a:cxn ang="0">
                    <a:pos x="346" y="0"/>
                  </a:cxn>
                  <a:cxn ang="0">
                    <a:pos x="360" y="1"/>
                  </a:cxn>
                  <a:cxn ang="0">
                    <a:pos x="386" y="25"/>
                  </a:cxn>
                  <a:cxn ang="0">
                    <a:pos x="397" y="55"/>
                  </a:cxn>
                  <a:cxn ang="0">
                    <a:pos x="422" y="97"/>
                  </a:cxn>
                  <a:cxn ang="0">
                    <a:pos x="438" y="146"/>
                  </a:cxn>
                  <a:cxn ang="0">
                    <a:pos x="436" y="182"/>
                  </a:cxn>
                  <a:cxn ang="0">
                    <a:pos x="440" y="207"/>
                  </a:cxn>
                  <a:cxn ang="0">
                    <a:pos x="440" y="225"/>
                  </a:cxn>
                  <a:cxn ang="0">
                    <a:pos x="462" y="241"/>
                  </a:cxn>
                  <a:cxn ang="0">
                    <a:pos x="483" y="232"/>
                  </a:cxn>
                  <a:cxn ang="0">
                    <a:pos x="506" y="226"/>
                  </a:cxn>
                  <a:cxn ang="0">
                    <a:pos x="521" y="230"/>
                  </a:cxn>
                  <a:cxn ang="0">
                    <a:pos x="523" y="254"/>
                  </a:cxn>
                  <a:cxn ang="0">
                    <a:pos x="518" y="270"/>
                  </a:cxn>
                  <a:cxn ang="0">
                    <a:pos x="502" y="279"/>
                  </a:cxn>
                  <a:cxn ang="0">
                    <a:pos x="485" y="296"/>
                  </a:cxn>
                  <a:cxn ang="0">
                    <a:pos x="475" y="296"/>
                  </a:cxn>
                  <a:cxn ang="0">
                    <a:pos x="487" y="277"/>
                  </a:cxn>
                  <a:cxn ang="0">
                    <a:pos x="480" y="263"/>
                  </a:cxn>
                  <a:cxn ang="0">
                    <a:pos x="472" y="299"/>
                  </a:cxn>
                  <a:cxn ang="0">
                    <a:pos x="467" y="317"/>
                  </a:cxn>
                  <a:cxn ang="0">
                    <a:pos x="465" y="344"/>
                  </a:cxn>
                </a:cxnLst>
                <a:rect l="0" t="0" r="r" b="b"/>
                <a:pathLst>
                  <a:path w="523" h="364">
                    <a:moveTo>
                      <a:pt x="467" y="355"/>
                    </a:moveTo>
                    <a:lnTo>
                      <a:pt x="449" y="356"/>
                    </a:lnTo>
                    <a:lnTo>
                      <a:pt x="429" y="343"/>
                    </a:lnTo>
                    <a:lnTo>
                      <a:pt x="399" y="334"/>
                    </a:lnTo>
                    <a:lnTo>
                      <a:pt x="393" y="329"/>
                    </a:lnTo>
                    <a:lnTo>
                      <a:pt x="373" y="328"/>
                    </a:lnTo>
                    <a:lnTo>
                      <a:pt x="347" y="337"/>
                    </a:lnTo>
                    <a:lnTo>
                      <a:pt x="327" y="347"/>
                    </a:lnTo>
                    <a:lnTo>
                      <a:pt x="308" y="359"/>
                    </a:lnTo>
                    <a:lnTo>
                      <a:pt x="291" y="364"/>
                    </a:lnTo>
                    <a:lnTo>
                      <a:pt x="247" y="356"/>
                    </a:lnTo>
                    <a:lnTo>
                      <a:pt x="206" y="355"/>
                    </a:lnTo>
                    <a:lnTo>
                      <a:pt x="172" y="351"/>
                    </a:lnTo>
                    <a:lnTo>
                      <a:pt x="158" y="351"/>
                    </a:lnTo>
                    <a:lnTo>
                      <a:pt x="147" y="343"/>
                    </a:lnTo>
                    <a:lnTo>
                      <a:pt x="153" y="328"/>
                    </a:lnTo>
                    <a:lnTo>
                      <a:pt x="141" y="324"/>
                    </a:lnTo>
                    <a:lnTo>
                      <a:pt x="131" y="322"/>
                    </a:lnTo>
                    <a:lnTo>
                      <a:pt x="124" y="306"/>
                    </a:lnTo>
                    <a:lnTo>
                      <a:pt x="134" y="295"/>
                    </a:lnTo>
                    <a:lnTo>
                      <a:pt x="126" y="284"/>
                    </a:lnTo>
                    <a:lnTo>
                      <a:pt x="115" y="293"/>
                    </a:lnTo>
                    <a:lnTo>
                      <a:pt x="87" y="283"/>
                    </a:lnTo>
                    <a:lnTo>
                      <a:pt x="72" y="270"/>
                    </a:lnTo>
                    <a:lnTo>
                      <a:pt x="71" y="256"/>
                    </a:lnTo>
                    <a:lnTo>
                      <a:pt x="69" y="246"/>
                    </a:lnTo>
                    <a:lnTo>
                      <a:pt x="60" y="241"/>
                    </a:lnTo>
                    <a:lnTo>
                      <a:pt x="49" y="238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94"/>
                    </a:lnTo>
                    <a:lnTo>
                      <a:pt x="19" y="182"/>
                    </a:lnTo>
                    <a:lnTo>
                      <a:pt x="5" y="176"/>
                    </a:lnTo>
                    <a:lnTo>
                      <a:pt x="0" y="172"/>
                    </a:lnTo>
                    <a:lnTo>
                      <a:pt x="3" y="172"/>
                    </a:lnTo>
                    <a:lnTo>
                      <a:pt x="35" y="162"/>
                    </a:lnTo>
                    <a:lnTo>
                      <a:pt x="51" y="155"/>
                    </a:lnTo>
                    <a:lnTo>
                      <a:pt x="59" y="138"/>
                    </a:lnTo>
                    <a:lnTo>
                      <a:pt x="66" y="128"/>
                    </a:lnTo>
                    <a:lnTo>
                      <a:pt x="73" y="112"/>
                    </a:lnTo>
                    <a:lnTo>
                      <a:pt x="78" y="98"/>
                    </a:lnTo>
                    <a:lnTo>
                      <a:pt x="91" y="85"/>
                    </a:lnTo>
                    <a:lnTo>
                      <a:pt x="93" y="74"/>
                    </a:lnTo>
                    <a:lnTo>
                      <a:pt x="99" y="63"/>
                    </a:lnTo>
                    <a:lnTo>
                      <a:pt x="101" y="55"/>
                    </a:lnTo>
                    <a:lnTo>
                      <a:pt x="110" y="46"/>
                    </a:lnTo>
                    <a:lnTo>
                      <a:pt x="125" y="39"/>
                    </a:lnTo>
                    <a:lnTo>
                      <a:pt x="132" y="39"/>
                    </a:lnTo>
                    <a:lnTo>
                      <a:pt x="140" y="32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68" y="22"/>
                    </a:lnTo>
                    <a:lnTo>
                      <a:pt x="187" y="25"/>
                    </a:lnTo>
                    <a:lnTo>
                      <a:pt x="210" y="27"/>
                    </a:lnTo>
                    <a:lnTo>
                      <a:pt x="225" y="24"/>
                    </a:lnTo>
                    <a:lnTo>
                      <a:pt x="241" y="22"/>
                    </a:lnTo>
                    <a:lnTo>
                      <a:pt x="252" y="32"/>
                    </a:lnTo>
                    <a:lnTo>
                      <a:pt x="261" y="37"/>
                    </a:lnTo>
                    <a:lnTo>
                      <a:pt x="277" y="26"/>
                    </a:lnTo>
                    <a:lnTo>
                      <a:pt x="295" y="21"/>
                    </a:lnTo>
                    <a:lnTo>
                      <a:pt x="312" y="21"/>
                    </a:lnTo>
                    <a:lnTo>
                      <a:pt x="346" y="0"/>
                    </a:lnTo>
                    <a:lnTo>
                      <a:pt x="352" y="1"/>
                    </a:lnTo>
                    <a:lnTo>
                      <a:pt x="360" y="1"/>
                    </a:lnTo>
                    <a:lnTo>
                      <a:pt x="372" y="11"/>
                    </a:lnTo>
                    <a:lnTo>
                      <a:pt x="386" y="25"/>
                    </a:lnTo>
                    <a:lnTo>
                      <a:pt x="394" y="38"/>
                    </a:lnTo>
                    <a:lnTo>
                      <a:pt x="397" y="55"/>
                    </a:lnTo>
                    <a:lnTo>
                      <a:pt x="409" y="76"/>
                    </a:lnTo>
                    <a:lnTo>
                      <a:pt x="422" y="97"/>
                    </a:lnTo>
                    <a:lnTo>
                      <a:pt x="433" y="117"/>
                    </a:lnTo>
                    <a:lnTo>
                      <a:pt x="438" y="146"/>
                    </a:lnTo>
                    <a:lnTo>
                      <a:pt x="438" y="166"/>
                    </a:lnTo>
                    <a:lnTo>
                      <a:pt x="436" y="182"/>
                    </a:lnTo>
                    <a:lnTo>
                      <a:pt x="438" y="194"/>
                    </a:lnTo>
                    <a:lnTo>
                      <a:pt x="440" y="207"/>
                    </a:lnTo>
                    <a:lnTo>
                      <a:pt x="440" y="221"/>
                    </a:lnTo>
                    <a:lnTo>
                      <a:pt x="440" y="225"/>
                    </a:lnTo>
                    <a:lnTo>
                      <a:pt x="448" y="224"/>
                    </a:lnTo>
                    <a:lnTo>
                      <a:pt x="462" y="241"/>
                    </a:lnTo>
                    <a:lnTo>
                      <a:pt x="472" y="240"/>
                    </a:lnTo>
                    <a:lnTo>
                      <a:pt x="483" y="232"/>
                    </a:lnTo>
                    <a:lnTo>
                      <a:pt x="497" y="230"/>
                    </a:lnTo>
                    <a:lnTo>
                      <a:pt x="506" y="226"/>
                    </a:lnTo>
                    <a:lnTo>
                      <a:pt x="515" y="226"/>
                    </a:lnTo>
                    <a:lnTo>
                      <a:pt x="521" y="230"/>
                    </a:lnTo>
                    <a:lnTo>
                      <a:pt x="523" y="237"/>
                    </a:lnTo>
                    <a:lnTo>
                      <a:pt x="523" y="254"/>
                    </a:lnTo>
                    <a:lnTo>
                      <a:pt x="521" y="265"/>
                    </a:lnTo>
                    <a:lnTo>
                      <a:pt x="518" y="270"/>
                    </a:lnTo>
                    <a:lnTo>
                      <a:pt x="513" y="277"/>
                    </a:lnTo>
                    <a:lnTo>
                      <a:pt x="502" y="279"/>
                    </a:lnTo>
                    <a:lnTo>
                      <a:pt x="492" y="286"/>
                    </a:lnTo>
                    <a:lnTo>
                      <a:pt x="485" y="296"/>
                    </a:lnTo>
                    <a:lnTo>
                      <a:pt x="478" y="302"/>
                    </a:lnTo>
                    <a:lnTo>
                      <a:pt x="475" y="296"/>
                    </a:lnTo>
                    <a:lnTo>
                      <a:pt x="481" y="289"/>
                    </a:lnTo>
                    <a:lnTo>
                      <a:pt x="487" y="277"/>
                    </a:lnTo>
                    <a:lnTo>
                      <a:pt x="487" y="263"/>
                    </a:lnTo>
                    <a:lnTo>
                      <a:pt x="480" y="263"/>
                    </a:lnTo>
                    <a:lnTo>
                      <a:pt x="476" y="286"/>
                    </a:lnTo>
                    <a:lnTo>
                      <a:pt x="472" y="299"/>
                    </a:lnTo>
                    <a:lnTo>
                      <a:pt x="469" y="310"/>
                    </a:lnTo>
                    <a:lnTo>
                      <a:pt x="467" y="317"/>
                    </a:lnTo>
                    <a:lnTo>
                      <a:pt x="467" y="336"/>
                    </a:lnTo>
                    <a:lnTo>
                      <a:pt x="465" y="344"/>
                    </a:lnTo>
                    <a:lnTo>
                      <a:pt x="467" y="3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217"/>
              <p:cNvSpPr>
                <a:spLocks noChangeAspect="1"/>
              </p:cNvSpPr>
              <p:nvPr/>
            </p:nvSpPr>
            <p:spPr bwMode="gray">
              <a:xfrm>
                <a:off x="5166519" y="2397472"/>
                <a:ext cx="85725" cy="69850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40" y="5"/>
                  </a:cxn>
                  <a:cxn ang="0">
                    <a:pos x="159" y="13"/>
                  </a:cxn>
                  <a:cxn ang="0">
                    <a:pos x="184" y="21"/>
                  </a:cxn>
                  <a:cxn ang="0">
                    <a:pos x="239" y="26"/>
                  </a:cxn>
                  <a:cxn ang="0">
                    <a:pos x="253" y="15"/>
                  </a:cxn>
                  <a:cxn ang="0">
                    <a:pos x="265" y="22"/>
                  </a:cxn>
                  <a:cxn ang="0">
                    <a:pos x="264" y="38"/>
                  </a:cxn>
                  <a:cxn ang="0">
                    <a:pos x="244" y="64"/>
                  </a:cxn>
                  <a:cxn ang="0">
                    <a:pos x="242" y="91"/>
                  </a:cxn>
                  <a:cxn ang="0">
                    <a:pos x="240" y="116"/>
                  </a:cxn>
                  <a:cxn ang="0">
                    <a:pos x="243" y="127"/>
                  </a:cxn>
                  <a:cxn ang="0">
                    <a:pos x="232" y="143"/>
                  </a:cxn>
                  <a:cxn ang="0">
                    <a:pos x="224" y="154"/>
                  </a:cxn>
                  <a:cxn ang="0">
                    <a:pos x="237" y="162"/>
                  </a:cxn>
                  <a:cxn ang="0">
                    <a:pos x="261" y="178"/>
                  </a:cxn>
                  <a:cxn ang="0">
                    <a:pos x="250" y="194"/>
                  </a:cxn>
                  <a:cxn ang="0">
                    <a:pos x="233" y="176"/>
                  </a:cxn>
                  <a:cxn ang="0">
                    <a:pos x="229" y="198"/>
                  </a:cxn>
                  <a:cxn ang="0">
                    <a:pos x="224" y="220"/>
                  </a:cxn>
                  <a:cxn ang="0">
                    <a:pos x="206" y="215"/>
                  </a:cxn>
                  <a:cxn ang="0">
                    <a:pos x="183" y="220"/>
                  </a:cxn>
                  <a:cxn ang="0">
                    <a:pos x="153" y="201"/>
                  </a:cxn>
                  <a:cxn ang="0">
                    <a:pos x="134" y="186"/>
                  </a:cxn>
                  <a:cxn ang="0">
                    <a:pos x="104" y="171"/>
                  </a:cxn>
                  <a:cxn ang="0">
                    <a:pos x="65" y="185"/>
                  </a:cxn>
                  <a:cxn ang="0">
                    <a:pos x="50" y="192"/>
                  </a:cxn>
                  <a:cxn ang="0">
                    <a:pos x="56" y="155"/>
                  </a:cxn>
                  <a:cxn ang="0">
                    <a:pos x="60" y="139"/>
                  </a:cxn>
                  <a:cxn ang="0">
                    <a:pos x="43" y="144"/>
                  </a:cxn>
                  <a:cxn ang="0">
                    <a:pos x="28" y="140"/>
                  </a:cxn>
                  <a:cxn ang="0">
                    <a:pos x="14" y="139"/>
                  </a:cxn>
                  <a:cxn ang="0">
                    <a:pos x="5" y="119"/>
                  </a:cxn>
                  <a:cxn ang="0">
                    <a:pos x="7" y="100"/>
                  </a:cxn>
                  <a:cxn ang="0">
                    <a:pos x="16" y="94"/>
                  </a:cxn>
                  <a:cxn ang="0">
                    <a:pos x="3" y="79"/>
                  </a:cxn>
                  <a:cxn ang="0">
                    <a:pos x="5" y="72"/>
                  </a:cxn>
                  <a:cxn ang="0">
                    <a:pos x="3" y="49"/>
                  </a:cxn>
                  <a:cxn ang="0">
                    <a:pos x="35" y="38"/>
                  </a:cxn>
                  <a:cxn ang="0">
                    <a:pos x="39" y="30"/>
                  </a:cxn>
                  <a:cxn ang="0">
                    <a:pos x="54" y="21"/>
                  </a:cxn>
                  <a:cxn ang="0">
                    <a:pos x="77" y="13"/>
                  </a:cxn>
                  <a:cxn ang="0">
                    <a:pos x="108" y="16"/>
                  </a:cxn>
                  <a:cxn ang="0">
                    <a:pos x="111" y="5"/>
                  </a:cxn>
                </a:cxnLst>
                <a:rect l="0" t="0" r="r" b="b"/>
                <a:pathLst>
                  <a:path w="267" h="220">
                    <a:moveTo>
                      <a:pt x="121" y="5"/>
                    </a:moveTo>
                    <a:lnTo>
                      <a:pt x="124" y="0"/>
                    </a:lnTo>
                    <a:lnTo>
                      <a:pt x="131" y="9"/>
                    </a:lnTo>
                    <a:lnTo>
                      <a:pt x="140" y="5"/>
                    </a:lnTo>
                    <a:lnTo>
                      <a:pt x="147" y="6"/>
                    </a:lnTo>
                    <a:lnTo>
                      <a:pt x="159" y="13"/>
                    </a:lnTo>
                    <a:lnTo>
                      <a:pt x="179" y="15"/>
                    </a:lnTo>
                    <a:lnTo>
                      <a:pt x="184" y="21"/>
                    </a:lnTo>
                    <a:lnTo>
                      <a:pt x="196" y="25"/>
                    </a:lnTo>
                    <a:lnTo>
                      <a:pt x="239" y="26"/>
                    </a:lnTo>
                    <a:lnTo>
                      <a:pt x="250" y="22"/>
                    </a:lnTo>
                    <a:lnTo>
                      <a:pt x="253" y="15"/>
                    </a:lnTo>
                    <a:lnTo>
                      <a:pt x="260" y="16"/>
                    </a:lnTo>
                    <a:lnTo>
                      <a:pt x="265" y="22"/>
                    </a:lnTo>
                    <a:lnTo>
                      <a:pt x="267" y="30"/>
                    </a:lnTo>
                    <a:lnTo>
                      <a:pt x="264" y="38"/>
                    </a:lnTo>
                    <a:lnTo>
                      <a:pt x="253" y="49"/>
                    </a:lnTo>
                    <a:lnTo>
                      <a:pt x="244" y="64"/>
                    </a:lnTo>
                    <a:lnTo>
                      <a:pt x="238" y="78"/>
                    </a:lnTo>
                    <a:lnTo>
                      <a:pt x="242" y="91"/>
                    </a:lnTo>
                    <a:lnTo>
                      <a:pt x="239" y="110"/>
                    </a:lnTo>
                    <a:lnTo>
                      <a:pt x="240" y="116"/>
                    </a:lnTo>
                    <a:lnTo>
                      <a:pt x="243" y="121"/>
                    </a:lnTo>
                    <a:lnTo>
                      <a:pt x="243" y="127"/>
                    </a:lnTo>
                    <a:lnTo>
                      <a:pt x="240" y="134"/>
                    </a:lnTo>
                    <a:lnTo>
                      <a:pt x="232" y="143"/>
                    </a:lnTo>
                    <a:lnTo>
                      <a:pt x="227" y="146"/>
                    </a:lnTo>
                    <a:lnTo>
                      <a:pt x="224" y="154"/>
                    </a:lnTo>
                    <a:lnTo>
                      <a:pt x="228" y="161"/>
                    </a:lnTo>
                    <a:lnTo>
                      <a:pt x="237" y="162"/>
                    </a:lnTo>
                    <a:lnTo>
                      <a:pt x="250" y="161"/>
                    </a:lnTo>
                    <a:lnTo>
                      <a:pt x="261" y="178"/>
                    </a:lnTo>
                    <a:lnTo>
                      <a:pt x="260" y="194"/>
                    </a:lnTo>
                    <a:lnTo>
                      <a:pt x="250" y="194"/>
                    </a:lnTo>
                    <a:lnTo>
                      <a:pt x="242" y="183"/>
                    </a:lnTo>
                    <a:lnTo>
                      <a:pt x="233" y="176"/>
                    </a:lnTo>
                    <a:lnTo>
                      <a:pt x="233" y="191"/>
                    </a:lnTo>
                    <a:lnTo>
                      <a:pt x="229" y="198"/>
                    </a:lnTo>
                    <a:lnTo>
                      <a:pt x="223" y="213"/>
                    </a:lnTo>
                    <a:lnTo>
                      <a:pt x="224" y="220"/>
                    </a:lnTo>
                    <a:lnTo>
                      <a:pt x="223" y="219"/>
                    </a:lnTo>
                    <a:lnTo>
                      <a:pt x="206" y="215"/>
                    </a:lnTo>
                    <a:lnTo>
                      <a:pt x="191" y="217"/>
                    </a:lnTo>
                    <a:lnTo>
                      <a:pt x="183" y="220"/>
                    </a:lnTo>
                    <a:lnTo>
                      <a:pt x="175" y="220"/>
                    </a:lnTo>
                    <a:lnTo>
                      <a:pt x="153" y="201"/>
                    </a:lnTo>
                    <a:lnTo>
                      <a:pt x="148" y="191"/>
                    </a:lnTo>
                    <a:lnTo>
                      <a:pt x="134" y="186"/>
                    </a:lnTo>
                    <a:lnTo>
                      <a:pt x="120" y="175"/>
                    </a:lnTo>
                    <a:lnTo>
                      <a:pt x="104" y="171"/>
                    </a:lnTo>
                    <a:lnTo>
                      <a:pt x="78" y="175"/>
                    </a:lnTo>
                    <a:lnTo>
                      <a:pt x="65" y="185"/>
                    </a:lnTo>
                    <a:lnTo>
                      <a:pt x="56" y="186"/>
                    </a:lnTo>
                    <a:lnTo>
                      <a:pt x="50" y="192"/>
                    </a:lnTo>
                    <a:lnTo>
                      <a:pt x="54" y="180"/>
                    </a:lnTo>
                    <a:lnTo>
                      <a:pt x="56" y="155"/>
                    </a:lnTo>
                    <a:lnTo>
                      <a:pt x="60" y="144"/>
                    </a:lnTo>
                    <a:lnTo>
                      <a:pt x="60" y="139"/>
                    </a:lnTo>
                    <a:lnTo>
                      <a:pt x="45" y="137"/>
                    </a:lnTo>
                    <a:lnTo>
                      <a:pt x="43" y="144"/>
                    </a:lnTo>
                    <a:lnTo>
                      <a:pt x="34" y="149"/>
                    </a:lnTo>
                    <a:lnTo>
                      <a:pt x="28" y="140"/>
                    </a:lnTo>
                    <a:lnTo>
                      <a:pt x="22" y="142"/>
                    </a:lnTo>
                    <a:lnTo>
                      <a:pt x="14" y="139"/>
                    </a:lnTo>
                    <a:lnTo>
                      <a:pt x="11" y="128"/>
                    </a:lnTo>
                    <a:lnTo>
                      <a:pt x="5" y="119"/>
                    </a:lnTo>
                    <a:lnTo>
                      <a:pt x="3" y="110"/>
                    </a:lnTo>
                    <a:lnTo>
                      <a:pt x="7" y="100"/>
                    </a:lnTo>
                    <a:lnTo>
                      <a:pt x="18" y="97"/>
                    </a:lnTo>
                    <a:lnTo>
                      <a:pt x="16" y="94"/>
                    </a:lnTo>
                    <a:lnTo>
                      <a:pt x="2" y="92"/>
                    </a:lnTo>
                    <a:lnTo>
                      <a:pt x="3" y="79"/>
                    </a:lnTo>
                    <a:lnTo>
                      <a:pt x="6" y="75"/>
                    </a:lnTo>
                    <a:lnTo>
                      <a:pt x="5" y="72"/>
                    </a:lnTo>
                    <a:lnTo>
                      <a:pt x="0" y="70"/>
                    </a:lnTo>
                    <a:lnTo>
                      <a:pt x="3" y="49"/>
                    </a:lnTo>
                    <a:lnTo>
                      <a:pt x="8" y="46"/>
                    </a:lnTo>
                    <a:lnTo>
                      <a:pt x="35" y="38"/>
                    </a:lnTo>
                    <a:lnTo>
                      <a:pt x="35" y="33"/>
                    </a:lnTo>
                    <a:lnTo>
                      <a:pt x="39" y="30"/>
                    </a:lnTo>
                    <a:lnTo>
                      <a:pt x="48" y="27"/>
                    </a:lnTo>
                    <a:lnTo>
                      <a:pt x="54" y="21"/>
                    </a:lnTo>
                    <a:lnTo>
                      <a:pt x="75" y="22"/>
                    </a:lnTo>
                    <a:lnTo>
                      <a:pt x="77" y="13"/>
                    </a:lnTo>
                    <a:lnTo>
                      <a:pt x="87" y="19"/>
                    </a:lnTo>
                    <a:lnTo>
                      <a:pt x="108" y="16"/>
                    </a:lnTo>
                    <a:lnTo>
                      <a:pt x="113" y="13"/>
                    </a:lnTo>
                    <a:lnTo>
                      <a:pt x="111" y="5"/>
                    </a:lnTo>
                    <a:lnTo>
                      <a:pt x="121" y="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218"/>
              <p:cNvSpPr>
                <a:spLocks noChangeAspect="1"/>
              </p:cNvSpPr>
              <p:nvPr/>
            </p:nvSpPr>
            <p:spPr bwMode="gray">
              <a:xfrm>
                <a:off x="5117306" y="1964085"/>
                <a:ext cx="188913" cy="425450"/>
              </a:xfrm>
              <a:custGeom>
                <a:avLst/>
                <a:gdLst/>
                <a:ahLst/>
                <a:cxnLst>
                  <a:cxn ang="0">
                    <a:pos x="46" y="207"/>
                  </a:cxn>
                  <a:cxn ang="0">
                    <a:pos x="162" y="322"/>
                  </a:cxn>
                  <a:cxn ang="0">
                    <a:pos x="159" y="379"/>
                  </a:cxn>
                  <a:cxn ang="0">
                    <a:pos x="161" y="435"/>
                  </a:cxn>
                  <a:cxn ang="0">
                    <a:pos x="183" y="520"/>
                  </a:cxn>
                  <a:cxn ang="0">
                    <a:pos x="189" y="605"/>
                  </a:cxn>
                  <a:cxn ang="0">
                    <a:pos x="211" y="625"/>
                  </a:cxn>
                  <a:cxn ang="0">
                    <a:pos x="240" y="648"/>
                  </a:cxn>
                  <a:cxn ang="0">
                    <a:pos x="270" y="734"/>
                  </a:cxn>
                  <a:cxn ang="0">
                    <a:pos x="251" y="743"/>
                  </a:cxn>
                  <a:cxn ang="0">
                    <a:pos x="200" y="801"/>
                  </a:cxn>
                  <a:cxn ang="0">
                    <a:pos x="118" y="918"/>
                  </a:cxn>
                  <a:cxn ang="0">
                    <a:pos x="90" y="949"/>
                  </a:cxn>
                  <a:cxn ang="0">
                    <a:pos x="63" y="972"/>
                  </a:cxn>
                  <a:cxn ang="0">
                    <a:pos x="39" y="990"/>
                  </a:cxn>
                  <a:cxn ang="0">
                    <a:pos x="21" y="1019"/>
                  </a:cxn>
                  <a:cxn ang="0">
                    <a:pos x="33" y="1065"/>
                  </a:cxn>
                  <a:cxn ang="0">
                    <a:pos x="43" y="1120"/>
                  </a:cxn>
                  <a:cxn ang="0">
                    <a:pos x="57" y="1152"/>
                  </a:cxn>
                  <a:cxn ang="0">
                    <a:pos x="44" y="1159"/>
                  </a:cxn>
                  <a:cxn ang="0">
                    <a:pos x="39" y="1202"/>
                  </a:cxn>
                  <a:cxn ang="0">
                    <a:pos x="37" y="1224"/>
                  </a:cxn>
                  <a:cxn ang="0">
                    <a:pos x="43" y="1241"/>
                  </a:cxn>
                  <a:cxn ang="0">
                    <a:pos x="64" y="1257"/>
                  </a:cxn>
                  <a:cxn ang="0">
                    <a:pos x="100" y="1278"/>
                  </a:cxn>
                  <a:cxn ang="0">
                    <a:pos x="122" y="1288"/>
                  </a:cxn>
                  <a:cxn ang="0">
                    <a:pos x="136" y="1324"/>
                  </a:cxn>
                  <a:cxn ang="0">
                    <a:pos x="139" y="1333"/>
                  </a:cxn>
                  <a:cxn ang="0">
                    <a:pos x="157" y="1327"/>
                  </a:cxn>
                  <a:cxn ang="0">
                    <a:pos x="200" y="1316"/>
                  </a:cxn>
                  <a:cxn ang="0">
                    <a:pos x="229" y="1299"/>
                  </a:cxn>
                  <a:cxn ang="0">
                    <a:pos x="268" y="1276"/>
                  </a:cxn>
                  <a:cxn ang="0">
                    <a:pos x="290" y="1272"/>
                  </a:cxn>
                  <a:cxn ang="0">
                    <a:pos x="329" y="1268"/>
                  </a:cxn>
                  <a:cxn ang="0">
                    <a:pos x="377" y="1265"/>
                  </a:cxn>
                  <a:cxn ang="0">
                    <a:pos x="423" y="1231"/>
                  </a:cxn>
                  <a:cxn ang="0">
                    <a:pos x="576" y="1050"/>
                  </a:cxn>
                  <a:cxn ang="0">
                    <a:pos x="579" y="962"/>
                  </a:cxn>
                  <a:cxn ang="0">
                    <a:pos x="530" y="891"/>
                  </a:cxn>
                  <a:cxn ang="0">
                    <a:pos x="549" y="822"/>
                  </a:cxn>
                  <a:cxn ang="0">
                    <a:pos x="520" y="753"/>
                  </a:cxn>
                  <a:cxn ang="0">
                    <a:pos x="507" y="699"/>
                  </a:cxn>
                  <a:cxn ang="0">
                    <a:pos x="525" y="639"/>
                  </a:cxn>
                  <a:cxn ang="0">
                    <a:pos x="495" y="546"/>
                  </a:cxn>
                  <a:cxn ang="0">
                    <a:pos x="474" y="469"/>
                  </a:cxn>
                  <a:cxn ang="0">
                    <a:pos x="514" y="354"/>
                  </a:cxn>
                  <a:cxn ang="0">
                    <a:pos x="456" y="291"/>
                  </a:cxn>
                  <a:cxn ang="0">
                    <a:pos x="434" y="232"/>
                  </a:cxn>
                  <a:cxn ang="0">
                    <a:pos x="436" y="185"/>
                  </a:cxn>
                  <a:cxn ang="0">
                    <a:pos x="460" y="126"/>
                  </a:cxn>
                  <a:cxn ang="0">
                    <a:pos x="453" y="41"/>
                  </a:cxn>
                  <a:cxn ang="0">
                    <a:pos x="409" y="0"/>
                  </a:cxn>
                  <a:cxn ang="0">
                    <a:pos x="310" y="32"/>
                  </a:cxn>
                  <a:cxn ang="0">
                    <a:pos x="283" y="132"/>
                  </a:cxn>
                  <a:cxn ang="0">
                    <a:pos x="248" y="201"/>
                  </a:cxn>
                  <a:cxn ang="0">
                    <a:pos x="207" y="205"/>
                  </a:cxn>
                  <a:cxn ang="0">
                    <a:pos x="156" y="214"/>
                  </a:cxn>
                  <a:cxn ang="0">
                    <a:pos x="98" y="196"/>
                  </a:cxn>
                  <a:cxn ang="0">
                    <a:pos x="37" y="116"/>
                  </a:cxn>
                  <a:cxn ang="0">
                    <a:pos x="20" y="150"/>
                  </a:cxn>
                </a:cxnLst>
                <a:rect l="0" t="0" r="r" b="b"/>
                <a:pathLst>
                  <a:path w="593" h="1339">
                    <a:moveTo>
                      <a:pt x="0" y="156"/>
                    </a:moveTo>
                    <a:lnTo>
                      <a:pt x="3" y="156"/>
                    </a:lnTo>
                    <a:lnTo>
                      <a:pt x="5" y="161"/>
                    </a:lnTo>
                    <a:lnTo>
                      <a:pt x="46" y="207"/>
                    </a:lnTo>
                    <a:lnTo>
                      <a:pt x="76" y="237"/>
                    </a:lnTo>
                    <a:lnTo>
                      <a:pt x="112" y="248"/>
                    </a:lnTo>
                    <a:lnTo>
                      <a:pt x="130" y="266"/>
                    </a:lnTo>
                    <a:lnTo>
                      <a:pt x="162" y="322"/>
                    </a:lnTo>
                    <a:lnTo>
                      <a:pt x="165" y="329"/>
                    </a:lnTo>
                    <a:lnTo>
                      <a:pt x="160" y="342"/>
                    </a:lnTo>
                    <a:lnTo>
                      <a:pt x="159" y="358"/>
                    </a:lnTo>
                    <a:lnTo>
                      <a:pt x="159" y="379"/>
                    </a:lnTo>
                    <a:lnTo>
                      <a:pt x="160" y="393"/>
                    </a:lnTo>
                    <a:lnTo>
                      <a:pt x="165" y="399"/>
                    </a:lnTo>
                    <a:lnTo>
                      <a:pt x="167" y="414"/>
                    </a:lnTo>
                    <a:lnTo>
                      <a:pt x="161" y="435"/>
                    </a:lnTo>
                    <a:lnTo>
                      <a:pt x="164" y="452"/>
                    </a:lnTo>
                    <a:lnTo>
                      <a:pt x="184" y="498"/>
                    </a:lnTo>
                    <a:lnTo>
                      <a:pt x="184" y="510"/>
                    </a:lnTo>
                    <a:lnTo>
                      <a:pt x="183" y="520"/>
                    </a:lnTo>
                    <a:lnTo>
                      <a:pt x="175" y="533"/>
                    </a:lnTo>
                    <a:lnTo>
                      <a:pt x="171" y="551"/>
                    </a:lnTo>
                    <a:lnTo>
                      <a:pt x="175" y="571"/>
                    </a:lnTo>
                    <a:lnTo>
                      <a:pt x="189" y="605"/>
                    </a:lnTo>
                    <a:lnTo>
                      <a:pt x="197" y="613"/>
                    </a:lnTo>
                    <a:lnTo>
                      <a:pt x="202" y="614"/>
                    </a:lnTo>
                    <a:lnTo>
                      <a:pt x="205" y="622"/>
                    </a:lnTo>
                    <a:lnTo>
                      <a:pt x="211" y="625"/>
                    </a:lnTo>
                    <a:lnTo>
                      <a:pt x="216" y="619"/>
                    </a:lnTo>
                    <a:lnTo>
                      <a:pt x="220" y="623"/>
                    </a:lnTo>
                    <a:lnTo>
                      <a:pt x="224" y="637"/>
                    </a:lnTo>
                    <a:lnTo>
                      <a:pt x="240" y="648"/>
                    </a:lnTo>
                    <a:lnTo>
                      <a:pt x="257" y="671"/>
                    </a:lnTo>
                    <a:lnTo>
                      <a:pt x="262" y="684"/>
                    </a:lnTo>
                    <a:lnTo>
                      <a:pt x="259" y="714"/>
                    </a:lnTo>
                    <a:lnTo>
                      <a:pt x="270" y="734"/>
                    </a:lnTo>
                    <a:lnTo>
                      <a:pt x="262" y="732"/>
                    </a:lnTo>
                    <a:lnTo>
                      <a:pt x="258" y="740"/>
                    </a:lnTo>
                    <a:lnTo>
                      <a:pt x="262" y="750"/>
                    </a:lnTo>
                    <a:lnTo>
                      <a:pt x="251" y="743"/>
                    </a:lnTo>
                    <a:lnTo>
                      <a:pt x="241" y="745"/>
                    </a:lnTo>
                    <a:lnTo>
                      <a:pt x="222" y="752"/>
                    </a:lnTo>
                    <a:lnTo>
                      <a:pt x="214" y="788"/>
                    </a:lnTo>
                    <a:lnTo>
                      <a:pt x="200" y="801"/>
                    </a:lnTo>
                    <a:lnTo>
                      <a:pt x="181" y="828"/>
                    </a:lnTo>
                    <a:lnTo>
                      <a:pt x="156" y="855"/>
                    </a:lnTo>
                    <a:lnTo>
                      <a:pt x="140" y="879"/>
                    </a:lnTo>
                    <a:lnTo>
                      <a:pt x="118" y="918"/>
                    </a:lnTo>
                    <a:lnTo>
                      <a:pt x="108" y="925"/>
                    </a:lnTo>
                    <a:lnTo>
                      <a:pt x="102" y="935"/>
                    </a:lnTo>
                    <a:lnTo>
                      <a:pt x="97" y="940"/>
                    </a:lnTo>
                    <a:lnTo>
                      <a:pt x="90" y="949"/>
                    </a:lnTo>
                    <a:lnTo>
                      <a:pt x="70" y="952"/>
                    </a:lnTo>
                    <a:lnTo>
                      <a:pt x="62" y="949"/>
                    </a:lnTo>
                    <a:lnTo>
                      <a:pt x="55" y="962"/>
                    </a:lnTo>
                    <a:lnTo>
                      <a:pt x="63" y="972"/>
                    </a:lnTo>
                    <a:lnTo>
                      <a:pt x="59" y="974"/>
                    </a:lnTo>
                    <a:lnTo>
                      <a:pt x="42" y="976"/>
                    </a:lnTo>
                    <a:lnTo>
                      <a:pt x="43" y="982"/>
                    </a:lnTo>
                    <a:lnTo>
                      <a:pt x="39" y="990"/>
                    </a:lnTo>
                    <a:lnTo>
                      <a:pt x="33" y="990"/>
                    </a:lnTo>
                    <a:lnTo>
                      <a:pt x="30" y="993"/>
                    </a:lnTo>
                    <a:lnTo>
                      <a:pt x="26" y="1000"/>
                    </a:lnTo>
                    <a:lnTo>
                      <a:pt x="21" y="1019"/>
                    </a:lnTo>
                    <a:lnTo>
                      <a:pt x="23" y="1039"/>
                    </a:lnTo>
                    <a:lnTo>
                      <a:pt x="26" y="1047"/>
                    </a:lnTo>
                    <a:lnTo>
                      <a:pt x="30" y="1053"/>
                    </a:lnTo>
                    <a:lnTo>
                      <a:pt x="33" y="1065"/>
                    </a:lnTo>
                    <a:lnTo>
                      <a:pt x="30" y="1091"/>
                    </a:lnTo>
                    <a:lnTo>
                      <a:pt x="35" y="1101"/>
                    </a:lnTo>
                    <a:lnTo>
                      <a:pt x="42" y="1109"/>
                    </a:lnTo>
                    <a:lnTo>
                      <a:pt x="43" y="1120"/>
                    </a:lnTo>
                    <a:lnTo>
                      <a:pt x="47" y="1135"/>
                    </a:lnTo>
                    <a:lnTo>
                      <a:pt x="50" y="1144"/>
                    </a:lnTo>
                    <a:lnTo>
                      <a:pt x="55" y="1150"/>
                    </a:lnTo>
                    <a:lnTo>
                      <a:pt x="57" y="1152"/>
                    </a:lnTo>
                    <a:lnTo>
                      <a:pt x="52" y="1148"/>
                    </a:lnTo>
                    <a:lnTo>
                      <a:pt x="47" y="1148"/>
                    </a:lnTo>
                    <a:lnTo>
                      <a:pt x="43" y="1152"/>
                    </a:lnTo>
                    <a:lnTo>
                      <a:pt x="44" y="1159"/>
                    </a:lnTo>
                    <a:lnTo>
                      <a:pt x="43" y="1165"/>
                    </a:lnTo>
                    <a:lnTo>
                      <a:pt x="44" y="1173"/>
                    </a:lnTo>
                    <a:lnTo>
                      <a:pt x="44" y="1188"/>
                    </a:lnTo>
                    <a:lnTo>
                      <a:pt x="39" y="1202"/>
                    </a:lnTo>
                    <a:lnTo>
                      <a:pt x="36" y="1202"/>
                    </a:lnTo>
                    <a:lnTo>
                      <a:pt x="33" y="1211"/>
                    </a:lnTo>
                    <a:lnTo>
                      <a:pt x="37" y="1218"/>
                    </a:lnTo>
                    <a:lnTo>
                      <a:pt x="37" y="1224"/>
                    </a:lnTo>
                    <a:lnTo>
                      <a:pt x="36" y="1229"/>
                    </a:lnTo>
                    <a:lnTo>
                      <a:pt x="37" y="1234"/>
                    </a:lnTo>
                    <a:lnTo>
                      <a:pt x="44" y="1237"/>
                    </a:lnTo>
                    <a:lnTo>
                      <a:pt x="43" y="1241"/>
                    </a:lnTo>
                    <a:lnTo>
                      <a:pt x="38" y="1242"/>
                    </a:lnTo>
                    <a:lnTo>
                      <a:pt x="39" y="1249"/>
                    </a:lnTo>
                    <a:lnTo>
                      <a:pt x="53" y="1249"/>
                    </a:lnTo>
                    <a:lnTo>
                      <a:pt x="64" y="1257"/>
                    </a:lnTo>
                    <a:lnTo>
                      <a:pt x="69" y="1264"/>
                    </a:lnTo>
                    <a:lnTo>
                      <a:pt x="80" y="1269"/>
                    </a:lnTo>
                    <a:lnTo>
                      <a:pt x="97" y="1274"/>
                    </a:lnTo>
                    <a:lnTo>
                      <a:pt x="100" y="1278"/>
                    </a:lnTo>
                    <a:lnTo>
                      <a:pt x="97" y="1285"/>
                    </a:lnTo>
                    <a:lnTo>
                      <a:pt x="106" y="1291"/>
                    </a:lnTo>
                    <a:lnTo>
                      <a:pt x="121" y="1283"/>
                    </a:lnTo>
                    <a:lnTo>
                      <a:pt x="122" y="1288"/>
                    </a:lnTo>
                    <a:lnTo>
                      <a:pt x="122" y="1300"/>
                    </a:lnTo>
                    <a:lnTo>
                      <a:pt x="130" y="1313"/>
                    </a:lnTo>
                    <a:lnTo>
                      <a:pt x="129" y="1321"/>
                    </a:lnTo>
                    <a:lnTo>
                      <a:pt x="136" y="1324"/>
                    </a:lnTo>
                    <a:lnTo>
                      <a:pt x="134" y="1331"/>
                    </a:lnTo>
                    <a:lnTo>
                      <a:pt x="124" y="1338"/>
                    </a:lnTo>
                    <a:lnTo>
                      <a:pt x="129" y="1339"/>
                    </a:lnTo>
                    <a:lnTo>
                      <a:pt x="139" y="1333"/>
                    </a:lnTo>
                    <a:lnTo>
                      <a:pt x="150" y="1313"/>
                    </a:lnTo>
                    <a:lnTo>
                      <a:pt x="152" y="1316"/>
                    </a:lnTo>
                    <a:lnTo>
                      <a:pt x="152" y="1326"/>
                    </a:lnTo>
                    <a:lnTo>
                      <a:pt x="157" y="1327"/>
                    </a:lnTo>
                    <a:lnTo>
                      <a:pt x="181" y="1315"/>
                    </a:lnTo>
                    <a:lnTo>
                      <a:pt x="189" y="1315"/>
                    </a:lnTo>
                    <a:lnTo>
                      <a:pt x="197" y="1311"/>
                    </a:lnTo>
                    <a:lnTo>
                      <a:pt x="200" y="1316"/>
                    </a:lnTo>
                    <a:lnTo>
                      <a:pt x="203" y="1316"/>
                    </a:lnTo>
                    <a:lnTo>
                      <a:pt x="213" y="1306"/>
                    </a:lnTo>
                    <a:lnTo>
                      <a:pt x="221" y="1300"/>
                    </a:lnTo>
                    <a:lnTo>
                      <a:pt x="229" y="1299"/>
                    </a:lnTo>
                    <a:lnTo>
                      <a:pt x="235" y="1301"/>
                    </a:lnTo>
                    <a:lnTo>
                      <a:pt x="251" y="1291"/>
                    </a:lnTo>
                    <a:lnTo>
                      <a:pt x="261" y="1290"/>
                    </a:lnTo>
                    <a:lnTo>
                      <a:pt x="268" y="1276"/>
                    </a:lnTo>
                    <a:lnTo>
                      <a:pt x="273" y="1286"/>
                    </a:lnTo>
                    <a:lnTo>
                      <a:pt x="291" y="1279"/>
                    </a:lnTo>
                    <a:lnTo>
                      <a:pt x="289" y="1269"/>
                    </a:lnTo>
                    <a:lnTo>
                      <a:pt x="290" y="1272"/>
                    </a:lnTo>
                    <a:lnTo>
                      <a:pt x="299" y="1275"/>
                    </a:lnTo>
                    <a:lnTo>
                      <a:pt x="305" y="1275"/>
                    </a:lnTo>
                    <a:lnTo>
                      <a:pt x="311" y="1269"/>
                    </a:lnTo>
                    <a:lnTo>
                      <a:pt x="329" y="1268"/>
                    </a:lnTo>
                    <a:lnTo>
                      <a:pt x="342" y="1263"/>
                    </a:lnTo>
                    <a:lnTo>
                      <a:pt x="351" y="1258"/>
                    </a:lnTo>
                    <a:lnTo>
                      <a:pt x="359" y="1263"/>
                    </a:lnTo>
                    <a:lnTo>
                      <a:pt x="377" y="1265"/>
                    </a:lnTo>
                    <a:lnTo>
                      <a:pt x="382" y="1262"/>
                    </a:lnTo>
                    <a:lnTo>
                      <a:pt x="386" y="1257"/>
                    </a:lnTo>
                    <a:lnTo>
                      <a:pt x="387" y="1258"/>
                    </a:lnTo>
                    <a:lnTo>
                      <a:pt x="423" y="1231"/>
                    </a:lnTo>
                    <a:lnTo>
                      <a:pt x="473" y="1182"/>
                    </a:lnTo>
                    <a:lnTo>
                      <a:pt x="511" y="1139"/>
                    </a:lnTo>
                    <a:lnTo>
                      <a:pt x="563" y="1070"/>
                    </a:lnTo>
                    <a:lnTo>
                      <a:pt x="576" y="1050"/>
                    </a:lnTo>
                    <a:lnTo>
                      <a:pt x="592" y="1012"/>
                    </a:lnTo>
                    <a:lnTo>
                      <a:pt x="593" y="973"/>
                    </a:lnTo>
                    <a:lnTo>
                      <a:pt x="589" y="979"/>
                    </a:lnTo>
                    <a:lnTo>
                      <a:pt x="579" y="962"/>
                    </a:lnTo>
                    <a:lnTo>
                      <a:pt x="574" y="945"/>
                    </a:lnTo>
                    <a:lnTo>
                      <a:pt x="544" y="922"/>
                    </a:lnTo>
                    <a:lnTo>
                      <a:pt x="536" y="909"/>
                    </a:lnTo>
                    <a:lnTo>
                      <a:pt x="530" y="891"/>
                    </a:lnTo>
                    <a:lnTo>
                      <a:pt x="534" y="875"/>
                    </a:lnTo>
                    <a:lnTo>
                      <a:pt x="544" y="860"/>
                    </a:lnTo>
                    <a:lnTo>
                      <a:pt x="550" y="842"/>
                    </a:lnTo>
                    <a:lnTo>
                      <a:pt x="549" y="822"/>
                    </a:lnTo>
                    <a:lnTo>
                      <a:pt x="533" y="807"/>
                    </a:lnTo>
                    <a:lnTo>
                      <a:pt x="526" y="791"/>
                    </a:lnTo>
                    <a:lnTo>
                      <a:pt x="528" y="770"/>
                    </a:lnTo>
                    <a:lnTo>
                      <a:pt x="520" y="753"/>
                    </a:lnTo>
                    <a:lnTo>
                      <a:pt x="504" y="750"/>
                    </a:lnTo>
                    <a:lnTo>
                      <a:pt x="503" y="729"/>
                    </a:lnTo>
                    <a:lnTo>
                      <a:pt x="509" y="718"/>
                    </a:lnTo>
                    <a:lnTo>
                      <a:pt x="507" y="699"/>
                    </a:lnTo>
                    <a:lnTo>
                      <a:pt x="504" y="689"/>
                    </a:lnTo>
                    <a:lnTo>
                      <a:pt x="509" y="673"/>
                    </a:lnTo>
                    <a:lnTo>
                      <a:pt x="511" y="651"/>
                    </a:lnTo>
                    <a:lnTo>
                      <a:pt x="525" y="639"/>
                    </a:lnTo>
                    <a:lnTo>
                      <a:pt x="523" y="624"/>
                    </a:lnTo>
                    <a:lnTo>
                      <a:pt x="521" y="607"/>
                    </a:lnTo>
                    <a:lnTo>
                      <a:pt x="510" y="573"/>
                    </a:lnTo>
                    <a:lnTo>
                      <a:pt x="495" y="546"/>
                    </a:lnTo>
                    <a:lnTo>
                      <a:pt x="493" y="527"/>
                    </a:lnTo>
                    <a:lnTo>
                      <a:pt x="485" y="510"/>
                    </a:lnTo>
                    <a:lnTo>
                      <a:pt x="476" y="490"/>
                    </a:lnTo>
                    <a:lnTo>
                      <a:pt x="474" y="469"/>
                    </a:lnTo>
                    <a:lnTo>
                      <a:pt x="480" y="456"/>
                    </a:lnTo>
                    <a:lnTo>
                      <a:pt x="499" y="413"/>
                    </a:lnTo>
                    <a:lnTo>
                      <a:pt x="517" y="376"/>
                    </a:lnTo>
                    <a:lnTo>
                      <a:pt x="514" y="354"/>
                    </a:lnTo>
                    <a:lnTo>
                      <a:pt x="504" y="339"/>
                    </a:lnTo>
                    <a:lnTo>
                      <a:pt x="484" y="301"/>
                    </a:lnTo>
                    <a:lnTo>
                      <a:pt x="469" y="294"/>
                    </a:lnTo>
                    <a:lnTo>
                      <a:pt x="456" y="291"/>
                    </a:lnTo>
                    <a:lnTo>
                      <a:pt x="446" y="285"/>
                    </a:lnTo>
                    <a:lnTo>
                      <a:pt x="441" y="278"/>
                    </a:lnTo>
                    <a:lnTo>
                      <a:pt x="436" y="258"/>
                    </a:lnTo>
                    <a:lnTo>
                      <a:pt x="434" y="232"/>
                    </a:lnTo>
                    <a:lnTo>
                      <a:pt x="435" y="223"/>
                    </a:lnTo>
                    <a:lnTo>
                      <a:pt x="446" y="194"/>
                    </a:lnTo>
                    <a:lnTo>
                      <a:pt x="446" y="189"/>
                    </a:lnTo>
                    <a:lnTo>
                      <a:pt x="436" y="185"/>
                    </a:lnTo>
                    <a:lnTo>
                      <a:pt x="467" y="158"/>
                    </a:lnTo>
                    <a:lnTo>
                      <a:pt x="457" y="150"/>
                    </a:lnTo>
                    <a:lnTo>
                      <a:pt x="456" y="139"/>
                    </a:lnTo>
                    <a:lnTo>
                      <a:pt x="460" y="126"/>
                    </a:lnTo>
                    <a:lnTo>
                      <a:pt x="479" y="102"/>
                    </a:lnTo>
                    <a:lnTo>
                      <a:pt x="478" y="86"/>
                    </a:lnTo>
                    <a:lnTo>
                      <a:pt x="471" y="58"/>
                    </a:lnTo>
                    <a:lnTo>
                      <a:pt x="453" y="41"/>
                    </a:lnTo>
                    <a:lnTo>
                      <a:pt x="435" y="35"/>
                    </a:lnTo>
                    <a:lnTo>
                      <a:pt x="425" y="26"/>
                    </a:lnTo>
                    <a:lnTo>
                      <a:pt x="415" y="5"/>
                    </a:lnTo>
                    <a:lnTo>
                      <a:pt x="409" y="0"/>
                    </a:lnTo>
                    <a:lnTo>
                      <a:pt x="386" y="5"/>
                    </a:lnTo>
                    <a:lnTo>
                      <a:pt x="348" y="22"/>
                    </a:lnTo>
                    <a:lnTo>
                      <a:pt x="323" y="25"/>
                    </a:lnTo>
                    <a:lnTo>
                      <a:pt x="310" y="32"/>
                    </a:lnTo>
                    <a:lnTo>
                      <a:pt x="300" y="45"/>
                    </a:lnTo>
                    <a:lnTo>
                      <a:pt x="286" y="76"/>
                    </a:lnTo>
                    <a:lnTo>
                      <a:pt x="283" y="118"/>
                    </a:lnTo>
                    <a:lnTo>
                      <a:pt x="283" y="132"/>
                    </a:lnTo>
                    <a:lnTo>
                      <a:pt x="285" y="155"/>
                    </a:lnTo>
                    <a:lnTo>
                      <a:pt x="283" y="167"/>
                    </a:lnTo>
                    <a:lnTo>
                      <a:pt x="257" y="187"/>
                    </a:lnTo>
                    <a:lnTo>
                      <a:pt x="248" y="201"/>
                    </a:lnTo>
                    <a:lnTo>
                      <a:pt x="236" y="210"/>
                    </a:lnTo>
                    <a:lnTo>
                      <a:pt x="220" y="218"/>
                    </a:lnTo>
                    <a:lnTo>
                      <a:pt x="210" y="214"/>
                    </a:lnTo>
                    <a:lnTo>
                      <a:pt x="207" y="205"/>
                    </a:lnTo>
                    <a:lnTo>
                      <a:pt x="198" y="193"/>
                    </a:lnTo>
                    <a:lnTo>
                      <a:pt x="188" y="186"/>
                    </a:lnTo>
                    <a:lnTo>
                      <a:pt x="171" y="205"/>
                    </a:lnTo>
                    <a:lnTo>
                      <a:pt x="156" y="214"/>
                    </a:lnTo>
                    <a:lnTo>
                      <a:pt x="144" y="215"/>
                    </a:lnTo>
                    <a:lnTo>
                      <a:pt x="129" y="208"/>
                    </a:lnTo>
                    <a:lnTo>
                      <a:pt x="103" y="204"/>
                    </a:lnTo>
                    <a:lnTo>
                      <a:pt x="98" y="196"/>
                    </a:lnTo>
                    <a:lnTo>
                      <a:pt x="93" y="177"/>
                    </a:lnTo>
                    <a:lnTo>
                      <a:pt x="63" y="133"/>
                    </a:lnTo>
                    <a:lnTo>
                      <a:pt x="52" y="122"/>
                    </a:lnTo>
                    <a:lnTo>
                      <a:pt x="37" y="116"/>
                    </a:lnTo>
                    <a:lnTo>
                      <a:pt x="25" y="122"/>
                    </a:lnTo>
                    <a:lnTo>
                      <a:pt x="26" y="134"/>
                    </a:lnTo>
                    <a:lnTo>
                      <a:pt x="28" y="146"/>
                    </a:lnTo>
                    <a:lnTo>
                      <a:pt x="20" y="150"/>
                    </a:lnTo>
                    <a:lnTo>
                      <a:pt x="11" y="145"/>
                    </a:lnTo>
                    <a:lnTo>
                      <a:pt x="3" y="149"/>
                    </a:lnTo>
                    <a:lnTo>
                      <a:pt x="0" y="15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219"/>
              <p:cNvSpPr>
                <a:spLocks noChangeAspect="1"/>
              </p:cNvSpPr>
              <p:nvPr/>
            </p:nvSpPr>
            <p:spPr bwMode="gray">
              <a:xfrm>
                <a:off x="4899819" y="2460972"/>
                <a:ext cx="49213" cy="90488"/>
              </a:xfrm>
              <a:custGeom>
                <a:avLst/>
                <a:gdLst/>
                <a:ahLst/>
                <a:cxnLst>
                  <a:cxn ang="0">
                    <a:pos x="43" y="278"/>
                  </a:cxn>
                  <a:cxn ang="0">
                    <a:pos x="75" y="280"/>
                  </a:cxn>
                  <a:cxn ang="0">
                    <a:pos x="80" y="276"/>
                  </a:cxn>
                  <a:cxn ang="0">
                    <a:pos x="84" y="279"/>
                  </a:cxn>
                  <a:cxn ang="0">
                    <a:pos x="89" y="275"/>
                  </a:cxn>
                  <a:cxn ang="0">
                    <a:pos x="83" y="266"/>
                  </a:cxn>
                  <a:cxn ang="0">
                    <a:pos x="75" y="262"/>
                  </a:cxn>
                  <a:cxn ang="0">
                    <a:pos x="85" y="247"/>
                  </a:cxn>
                  <a:cxn ang="0">
                    <a:pos x="83" y="243"/>
                  </a:cxn>
                  <a:cxn ang="0">
                    <a:pos x="84" y="223"/>
                  </a:cxn>
                  <a:cxn ang="0">
                    <a:pos x="91" y="210"/>
                  </a:cxn>
                  <a:cxn ang="0">
                    <a:pos x="84" y="200"/>
                  </a:cxn>
                  <a:cxn ang="0">
                    <a:pos x="102" y="199"/>
                  </a:cxn>
                  <a:cxn ang="0">
                    <a:pos x="98" y="185"/>
                  </a:cxn>
                  <a:cxn ang="0">
                    <a:pos x="116" y="182"/>
                  </a:cxn>
                  <a:cxn ang="0">
                    <a:pos x="118" y="163"/>
                  </a:cxn>
                  <a:cxn ang="0">
                    <a:pos x="127" y="149"/>
                  </a:cxn>
                  <a:cxn ang="0">
                    <a:pos x="130" y="161"/>
                  </a:cxn>
                  <a:cxn ang="0">
                    <a:pos x="138" y="156"/>
                  </a:cxn>
                  <a:cxn ang="0">
                    <a:pos x="154" y="133"/>
                  </a:cxn>
                  <a:cxn ang="0">
                    <a:pos x="146" y="123"/>
                  </a:cxn>
                  <a:cxn ang="0">
                    <a:pos x="129" y="126"/>
                  </a:cxn>
                  <a:cxn ang="0">
                    <a:pos x="119" y="120"/>
                  </a:cxn>
                  <a:cxn ang="0">
                    <a:pos x="112" y="123"/>
                  </a:cxn>
                  <a:cxn ang="0">
                    <a:pos x="119" y="109"/>
                  </a:cxn>
                  <a:cxn ang="0">
                    <a:pos x="108" y="109"/>
                  </a:cxn>
                  <a:cxn ang="0">
                    <a:pos x="117" y="102"/>
                  </a:cxn>
                  <a:cxn ang="0">
                    <a:pos x="118" y="92"/>
                  </a:cxn>
                  <a:cxn ang="0">
                    <a:pos x="122" y="66"/>
                  </a:cxn>
                  <a:cxn ang="0">
                    <a:pos x="132" y="39"/>
                  </a:cxn>
                  <a:cxn ang="0">
                    <a:pos x="128" y="10"/>
                  </a:cxn>
                  <a:cxn ang="0">
                    <a:pos x="129" y="0"/>
                  </a:cxn>
                  <a:cxn ang="0">
                    <a:pos x="101" y="17"/>
                  </a:cxn>
                  <a:cxn ang="0">
                    <a:pos x="83" y="45"/>
                  </a:cxn>
                  <a:cxn ang="0">
                    <a:pos x="28" y="63"/>
                  </a:cxn>
                  <a:cxn ang="0">
                    <a:pos x="15" y="82"/>
                  </a:cxn>
                  <a:cxn ang="0">
                    <a:pos x="6" y="119"/>
                  </a:cxn>
                  <a:cxn ang="0">
                    <a:pos x="0" y="146"/>
                  </a:cxn>
                  <a:cxn ang="0">
                    <a:pos x="6" y="185"/>
                  </a:cxn>
                  <a:cxn ang="0">
                    <a:pos x="4" y="216"/>
                  </a:cxn>
                  <a:cxn ang="0">
                    <a:pos x="12" y="214"/>
                  </a:cxn>
                  <a:cxn ang="0">
                    <a:pos x="28" y="226"/>
                  </a:cxn>
                  <a:cxn ang="0">
                    <a:pos x="33" y="269"/>
                  </a:cxn>
                </a:cxnLst>
                <a:rect l="0" t="0" r="r" b="b"/>
                <a:pathLst>
                  <a:path w="154" h="284">
                    <a:moveTo>
                      <a:pt x="35" y="279"/>
                    </a:moveTo>
                    <a:lnTo>
                      <a:pt x="43" y="278"/>
                    </a:lnTo>
                    <a:lnTo>
                      <a:pt x="67" y="284"/>
                    </a:lnTo>
                    <a:lnTo>
                      <a:pt x="75" y="280"/>
                    </a:lnTo>
                    <a:lnTo>
                      <a:pt x="79" y="279"/>
                    </a:lnTo>
                    <a:lnTo>
                      <a:pt x="80" y="276"/>
                    </a:lnTo>
                    <a:lnTo>
                      <a:pt x="83" y="276"/>
                    </a:lnTo>
                    <a:lnTo>
                      <a:pt x="84" y="279"/>
                    </a:lnTo>
                    <a:lnTo>
                      <a:pt x="89" y="279"/>
                    </a:lnTo>
                    <a:lnTo>
                      <a:pt x="89" y="275"/>
                    </a:lnTo>
                    <a:lnTo>
                      <a:pt x="86" y="270"/>
                    </a:lnTo>
                    <a:lnTo>
                      <a:pt x="83" y="266"/>
                    </a:lnTo>
                    <a:lnTo>
                      <a:pt x="75" y="266"/>
                    </a:lnTo>
                    <a:lnTo>
                      <a:pt x="75" y="262"/>
                    </a:lnTo>
                    <a:lnTo>
                      <a:pt x="75" y="253"/>
                    </a:lnTo>
                    <a:lnTo>
                      <a:pt x="85" y="247"/>
                    </a:lnTo>
                    <a:lnTo>
                      <a:pt x="85" y="243"/>
                    </a:lnTo>
                    <a:lnTo>
                      <a:pt x="83" y="243"/>
                    </a:lnTo>
                    <a:lnTo>
                      <a:pt x="81" y="235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91" y="210"/>
                    </a:lnTo>
                    <a:lnTo>
                      <a:pt x="90" y="206"/>
                    </a:lnTo>
                    <a:lnTo>
                      <a:pt x="84" y="200"/>
                    </a:lnTo>
                    <a:lnTo>
                      <a:pt x="90" y="198"/>
                    </a:lnTo>
                    <a:lnTo>
                      <a:pt x="102" y="199"/>
                    </a:lnTo>
                    <a:lnTo>
                      <a:pt x="103" y="193"/>
                    </a:lnTo>
                    <a:lnTo>
                      <a:pt x="98" y="185"/>
                    </a:lnTo>
                    <a:lnTo>
                      <a:pt x="102" y="180"/>
                    </a:lnTo>
                    <a:lnTo>
                      <a:pt x="116" y="182"/>
                    </a:lnTo>
                    <a:lnTo>
                      <a:pt x="121" y="176"/>
                    </a:lnTo>
                    <a:lnTo>
                      <a:pt x="118" y="163"/>
                    </a:lnTo>
                    <a:lnTo>
                      <a:pt x="122" y="151"/>
                    </a:lnTo>
                    <a:lnTo>
                      <a:pt x="127" y="149"/>
                    </a:lnTo>
                    <a:lnTo>
                      <a:pt x="127" y="153"/>
                    </a:lnTo>
                    <a:lnTo>
                      <a:pt x="130" y="161"/>
                    </a:lnTo>
                    <a:lnTo>
                      <a:pt x="137" y="152"/>
                    </a:lnTo>
                    <a:lnTo>
                      <a:pt x="138" y="156"/>
                    </a:lnTo>
                    <a:lnTo>
                      <a:pt x="153" y="144"/>
                    </a:lnTo>
                    <a:lnTo>
                      <a:pt x="154" y="133"/>
                    </a:lnTo>
                    <a:lnTo>
                      <a:pt x="151" y="125"/>
                    </a:lnTo>
                    <a:lnTo>
                      <a:pt x="146" y="123"/>
                    </a:lnTo>
                    <a:lnTo>
                      <a:pt x="137" y="124"/>
                    </a:lnTo>
                    <a:lnTo>
                      <a:pt x="129" y="126"/>
                    </a:lnTo>
                    <a:lnTo>
                      <a:pt x="126" y="120"/>
                    </a:lnTo>
                    <a:lnTo>
                      <a:pt x="119" y="120"/>
                    </a:lnTo>
                    <a:lnTo>
                      <a:pt x="114" y="128"/>
                    </a:lnTo>
                    <a:lnTo>
                      <a:pt x="112" y="123"/>
                    </a:lnTo>
                    <a:lnTo>
                      <a:pt x="113" y="117"/>
                    </a:lnTo>
                    <a:lnTo>
                      <a:pt x="119" y="109"/>
                    </a:lnTo>
                    <a:lnTo>
                      <a:pt x="118" y="107"/>
                    </a:lnTo>
                    <a:lnTo>
                      <a:pt x="108" y="109"/>
                    </a:lnTo>
                    <a:lnTo>
                      <a:pt x="108" y="106"/>
                    </a:lnTo>
                    <a:lnTo>
                      <a:pt x="117" y="102"/>
                    </a:lnTo>
                    <a:lnTo>
                      <a:pt x="117" y="93"/>
                    </a:lnTo>
                    <a:lnTo>
                      <a:pt x="118" y="92"/>
                    </a:lnTo>
                    <a:lnTo>
                      <a:pt x="118" y="80"/>
                    </a:lnTo>
                    <a:lnTo>
                      <a:pt x="122" y="66"/>
                    </a:lnTo>
                    <a:lnTo>
                      <a:pt x="132" y="48"/>
                    </a:lnTo>
                    <a:lnTo>
                      <a:pt x="132" y="39"/>
                    </a:lnTo>
                    <a:lnTo>
                      <a:pt x="126" y="20"/>
                    </a:lnTo>
                    <a:lnTo>
                      <a:pt x="128" y="10"/>
                    </a:lnTo>
                    <a:lnTo>
                      <a:pt x="130" y="2"/>
                    </a:lnTo>
                    <a:lnTo>
                      <a:pt x="129" y="0"/>
                    </a:lnTo>
                    <a:lnTo>
                      <a:pt x="123" y="6"/>
                    </a:lnTo>
                    <a:lnTo>
                      <a:pt x="101" y="17"/>
                    </a:lnTo>
                    <a:lnTo>
                      <a:pt x="85" y="34"/>
                    </a:lnTo>
                    <a:lnTo>
                      <a:pt x="83" y="45"/>
                    </a:lnTo>
                    <a:lnTo>
                      <a:pt x="71" y="54"/>
                    </a:lnTo>
                    <a:lnTo>
                      <a:pt x="28" y="63"/>
                    </a:lnTo>
                    <a:lnTo>
                      <a:pt x="20" y="71"/>
                    </a:lnTo>
                    <a:lnTo>
                      <a:pt x="15" y="82"/>
                    </a:lnTo>
                    <a:lnTo>
                      <a:pt x="8" y="107"/>
                    </a:lnTo>
                    <a:lnTo>
                      <a:pt x="6" y="119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74"/>
                    </a:lnTo>
                    <a:lnTo>
                      <a:pt x="6" y="185"/>
                    </a:lnTo>
                    <a:lnTo>
                      <a:pt x="6" y="199"/>
                    </a:lnTo>
                    <a:lnTo>
                      <a:pt x="4" y="216"/>
                    </a:lnTo>
                    <a:lnTo>
                      <a:pt x="9" y="216"/>
                    </a:lnTo>
                    <a:lnTo>
                      <a:pt x="12" y="214"/>
                    </a:lnTo>
                    <a:lnTo>
                      <a:pt x="21" y="219"/>
                    </a:lnTo>
                    <a:lnTo>
                      <a:pt x="28" y="226"/>
                    </a:lnTo>
                    <a:lnTo>
                      <a:pt x="33" y="236"/>
                    </a:lnTo>
                    <a:lnTo>
                      <a:pt x="33" y="269"/>
                    </a:lnTo>
                    <a:lnTo>
                      <a:pt x="35" y="2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220"/>
              <p:cNvSpPr>
                <a:spLocks noChangeAspect="1"/>
              </p:cNvSpPr>
              <p:nvPr/>
            </p:nvSpPr>
            <p:spPr bwMode="gray">
              <a:xfrm>
                <a:off x="4847431" y="1911697"/>
                <a:ext cx="452438" cy="539750"/>
              </a:xfrm>
              <a:custGeom>
                <a:avLst/>
                <a:gdLst/>
                <a:ahLst/>
                <a:cxnLst>
                  <a:cxn ang="0">
                    <a:pos x="1358" y="214"/>
                  </a:cxn>
                  <a:cxn ang="0">
                    <a:pos x="1321" y="157"/>
                  </a:cxn>
                  <a:cxn ang="0">
                    <a:pos x="1355" y="75"/>
                  </a:cxn>
                  <a:cxn ang="0">
                    <a:pos x="1290" y="70"/>
                  </a:cxn>
                  <a:cxn ang="0">
                    <a:pos x="1260" y="47"/>
                  </a:cxn>
                  <a:cxn ang="0">
                    <a:pos x="1218" y="67"/>
                  </a:cxn>
                  <a:cxn ang="0">
                    <a:pos x="1176" y="31"/>
                  </a:cxn>
                  <a:cxn ang="0">
                    <a:pos x="1106" y="112"/>
                  </a:cxn>
                  <a:cxn ang="0">
                    <a:pos x="1074" y="26"/>
                  </a:cxn>
                  <a:cxn ang="0">
                    <a:pos x="1003" y="159"/>
                  </a:cxn>
                  <a:cxn ang="0">
                    <a:pos x="944" y="150"/>
                  </a:cxn>
                  <a:cxn ang="0">
                    <a:pos x="930" y="178"/>
                  </a:cxn>
                  <a:cxn ang="0">
                    <a:pos x="874" y="202"/>
                  </a:cxn>
                  <a:cxn ang="0">
                    <a:pos x="841" y="212"/>
                  </a:cxn>
                  <a:cxn ang="0">
                    <a:pos x="795" y="291"/>
                  </a:cxn>
                  <a:cxn ang="0">
                    <a:pos x="726" y="285"/>
                  </a:cxn>
                  <a:cxn ang="0">
                    <a:pos x="704" y="355"/>
                  </a:cxn>
                  <a:cxn ang="0">
                    <a:pos x="632" y="407"/>
                  </a:cxn>
                  <a:cxn ang="0">
                    <a:pos x="633" y="422"/>
                  </a:cxn>
                  <a:cxn ang="0">
                    <a:pos x="586" y="471"/>
                  </a:cxn>
                  <a:cxn ang="0">
                    <a:pos x="561" y="542"/>
                  </a:cxn>
                  <a:cxn ang="0">
                    <a:pos x="520" y="591"/>
                  </a:cxn>
                  <a:cxn ang="0">
                    <a:pos x="459" y="673"/>
                  </a:cxn>
                  <a:cxn ang="0">
                    <a:pos x="436" y="734"/>
                  </a:cxn>
                  <a:cxn ang="0">
                    <a:pos x="420" y="796"/>
                  </a:cxn>
                  <a:cxn ang="0">
                    <a:pos x="387" y="856"/>
                  </a:cxn>
                  <a:cxn ang="0">
                    <a:pos x="360" y="902"/>
                  </a:cxn>
                  <a:cxn ang="0">
                    <a:pos x="305" y="969"/>
                  </a:cxn>
                  <a:cxn ang="0">
                    <a:pos x="320" y="1052"/>
                  </a:cxn>
                  <a:cxn ang="0">
                    <a:pos x="284" y="1096"/>
                  </a:cxn>
                  <a:cxn ang="0">
                    <a:pos x="228" y="1097"/>
                  </a:cxn>
                  <a:cxn ang="0">
                    <a:pos x="167" y="1122"/>
                  </a:cxn>
                  <a:cxn ang="0">
                    <a:pos x="137" y="1182"/>
                  </a:cxn>
                  <a:cxn ang="0">
                    <a:pos x="75" y="1214"/>
                  </a:cxn>
                  <a:cxn ang="0">
                    <a:pos x="53" y="1253"/>
                  </a:cxn>
                  <a:cxn ang="0">
                    <a:pos x="53" y="1279"/>
                  </a:cxn>
                  <a:cxn ang="0">
                    <a:pos x="16" y="1310"/>
                  </a:cxn>
                  <a:cxn ang="0">
                    <a:pos x="74" y="1349"/>
                  </a:cxn>
                  <a:cxn ang="0">
                    <a:pos x="127" y="1354"/>
                  </a:cxn>
                  <a:cxn ang="0">
                    <a:pos x="57" y="1370"/>
                  </a:cxn>
                  <a:cxn ang="0">
                    <a:pos x="0" y="1407"/>
                  </a:cxn>
                  <a:cxn ang="0">
                    <a:pos x="30" y="1461"/>
                  </a:cxn>
                  <a:cxn ang="0">
                    <a:pos x="88" y="1428"/>
                  </a:cxn>
                  <a:cxn ang="0">
                    <a:pos x="40" y="1506"/>
                  </a:cxn>
                  <a:cxn ang="0">
                    <a:pos x="16" y="1560"/>
                  </a:cxn>
                  <a:cxn ang="0">
                    <a:pos x="64" y="1571"/>
                  </a:cxn>
                  <a:cxn ang="0">
                    <a:pos x="85" y="1677"/>
                  </a:cxn>
                  <a:cxn ang="0">
                    <a:pos x="190" y="1671"/>
                  </a:cxn>
                  <a:cxn ang="0">
                    <a:pos x="293" y="1556"/>
                  </a:cxn>
                  <a:cxn ang="0">
                    <a:pos x="299" y="1506"/>
                  </a:cxn>
                  <a:cxn ang="0">
                    <a:pos x="339" y="1614"/>
                  </a:cxn>
                  <a:cxn ang="0">
                    <a:pos x="400" y="1394"/>
                  </a:cxn>
                  <a:cxn ang="0">
                    <a:pos x="386" y="1186"/>
                  </a:cxn>
                  <a:cxn ang="0">
                    <a:pos x="488" y="1020"/>
                  </a:cxn>
                  <a:cxn ang="0">
                    <a:pos x="542" y="750"/>
                  </a:cxn>
                  <a:cxn ang="0">
                    <a:pos x="633" y="532"/>
                  </a:cxn>
                  <a:cxn ang="0">
                    <a:pos x="729" y="404"/>
                  </a:cxn>
                  <a:cxn ang="0">
                    <a:pos x="826" y="326"/>
                  </a:cxn>
                  <a:cxn ang="0">
                    <a:pos x="957" y="371"/>
                  </a:cxn>
                  <a:cxn ang="0">
                    <a:pos x="1139" y="322"/>
                  </a:cxn>
                  <a:cxn ang="0">
                    <a:pos x="1325" y="225"/>
                  </a:cxn>
                  <a:cxn ang="0">
                    <a:pos x="1381" y="239"/>
                  </a:cxn>
                </a:cxnLst>
                <a:rect l="0" t="0" r="r" b="b"/>
                <a:pathLst>
                  <a:path w="1427" h="1701">
                    <a:moveTo>
                      <a:pt x="1419" y="216"/>
                    </a:moveTo>
                    <a:lnTo>
                      <a:pt x="1397" y="212"/>
                    </a:lnTo>
                    <a:lnTo>
                      <a:pt x="1395" y="232"/>
                    </a:lnTo>
                    <a:lnTo>
                      <a:pt x="1388" y="232"/>
                    </a:lnTo>
                    <a:lnTo>
                      <a:pt x="1390" y="229"/>
                    </a:lnTo>
                    <a:lnTo>
                      <a:pt x="1380" y="225"/>
                    </a:lnTo>
                    <a:lnTo>
                      <a:pt x="1376" y="219"/>
                    </a:lnTo>
                    <a:lnTo>
                      <a:pt x="1376" y="231"/>
                    </a:lnTo>
                    <a:lnTo>
                      <a:pt x="1375" y="234"/>
                    </a:lnTo>
                    <a:lnTo>
                      <a:pt x="1370" y="224"/>
                    </a:lnTo>
                    <a:lnTo>
                      <a:pt x="1357" y="226"/>
                    </a:lnTo>
                    <a:lnTo>
                      <a:pt x="1347" y="232"/>
                    </a:lnTo>
                    <a:lnTo>
                      <a:pt x="1350" y="220"/>
                    </a:lnTo>
                    <a:lnTo>
                      <a:pt x="1358" y="214"/>
                    </a:lnTo>
                    <a:lnTo>
                      <a:pt x="1365" y="212"/>
                    </a:lnTo>
                    <a:lnTo>
                      <a:pt x="1368" y="205"/>
                    </a:lnTo>
                    <a:lnTo>
                      <a:pt x="1366" y="200"/>
                    </a:lnTo>
                    <a:lnTo>
                      <a:pt x="1361" y="193"/>
                    </a:lnTo>
                    <a:lnTo>
                      <a:pt x="1341" y="196"/>
                    </a:lnTo>
                    <a:lnTo>
                      <a:pt x="1344" y="189"/>
                    </a:lnTo>
                    <a:lnTo>
                      <a:pt x="1338" y="183"/>
                    </a:lnTo>
                    <a:lnTo>
                      <a:pt x="1326" y="177"/>
                    </a:lnTo>
                    <a:lnTo>
                      <a:pt x="1315" y="166"/>
                    </a:lnTo>
                    <a:lnTo>
                      <a:pt x="1301" y="162"/>
                    </a:lnTo>
                    <a:lnTo>
                      <a:pt x="1296" y="156"/>
                    </a:lnTo>
                    <a:lnTo>
                      <a:pt x="1299" y="153"/>
                    </a:lnTo>
                    <a:lnTo>
                      <a:pt x="1299" y="149"/>
                    </a:lnTo>
                    <a:lnTo>
                      <a:pt x="1321" y="157"/>
                    </a:lnTo>
                    <a:lnTo>
                      <a:pt x="1371" y="166"/>
                    </a:lnTo>
                    <a:lnTo>
                      <a:pt x="1407" y="137"/>
                    </a:lnTo>
                    <a:lnTo>
                      <a:pt x="1419" y="132"/>
                    </a:lnTo>
                    <a:lnTo>
                      <a:pt x="1427" y="126"/>
                    </a:lnTo>
                    <a:lnTo>
                      <a:pt x="1424" y="112"/>
                    </a:lnTo>
                    <a:lnTo>
                      <a:pt x="1412" y="106"/>
                    </a:lnTo>
                    <a:lnTo>
                      <a:pt x="1404" y="92"/>
                    </a:lnTo>
                    <a:lnTo>
                      <a:pt x="1388" y="91"/>
                    </a:lnTo>
                    <a:lnTo>
                      <a:pt x="1380" y="87"/>
                    </a:lnTo>
                    <a:lnTo>
                      <a:pt x="1388" y="80"/>
                    </a:lnTo>
                    <a:lnTo>
                      <a:pt x="1374" y="73"/>
                    </a:lnTo>
                    <a:lnTo>
                      <a:pt x="1369" y="63"/>
                    </a:lnTo>
                    <a:lnTo>
                      <a:pt x="1361" y="71"/>
                    </a:lnTo>
                    <a:lnTo>
                      <a:pt x="1355" y="75"/>
                    </a:lnTo>
                    <a:lnTo>
                      <a:pt x="1355" y="68"/>
                    </a:lnTo>
                    <a:lnTo>
                      <a:pt x="1353" y="63"/>
                    </a:lnTo>
                    <a:lnTo>
                      <a:pt x="1333" y="70"/>
                    </a:lnTo>
                    <a:lnTo>
                      <a:pt x="1332" y="68"/>
                    </a:lnTo>
                    <a:lnTo>
                      <a:pt x="1331" y="63"/>
                    </a:lnTo>
                    <a:lnTo>
                      <a:pt x="1332" y="59"/>
                    </a:lnTo>
                    <a:lnTo>
                      <a:pt x="1332" y="49"/>
                    </a:lnTo>
                    <a:lnTo>
                      <a:pt x="1327" y="46"/>
                    </a:lnTo>
                    <a:lnTo>
                      <a:pt x="1325" y="38"/>
                    </a:lnTo>
                    <a:lnTo>
                      <a:pt x="1316" y="42"/>
                    </a:lnTo>
                    <a:lnTo>
                      <a:pt x="1310" y="38"/>
                    </a:lnTo>
                    <a:lnTo>
                      <a:pt x="1301" y="41"/>
                    </a:lnTo>
                    <a:lnTo>
                      <a:pt x="1293" y="56"/>
                    </a:lnTo>
                    <a:lnTo>
                      <a:pt x="1290" y="70"/>
                    </a:lnTo>
                    <a:lnTo>
                      <a:pt x="1290" y="89"/>
                    </a:lnTo>
                    <a:lnTo>
                      <a:pt x="1293" y="103"/>
                    </a:lnTo>
                    <a:lnTo>
                      <a:pt x="1280" y="110"/>
                    </a:lnTo>
                    <a:lnTo>
                      <a:pt x="1271" y="102"/>
                    </a:lnTo>
                    <a:lnTo>
                      <a:pt x="1260" y="105"/>
                    </a:lnTo>
                    <a:lnTo>
                      <a:pt x="1257" y="101"/>
                    </a:lnTo>
                    <a:lnTo>
                      <a:pt x="1267" y="91"/>
                    </a:lnTo>
                    <a:lnTo>
                      <a:pt x="1277" y="76"/>
                    </a:lnTo>
                    <a:lnTo>
                      <a:pt x="1272" y="67"/>
                    </a:lnTo>
                    <a:lnTo>
                      <a:pt x="1257" y="78"/>
                    </a:lnTo>
                    <a:lnTo>
                      <a:pt x="1247" y="78"/>
                    </a:lnTo>
                    <a:lnTo>
                      <a:pt x="1262" y="67"/>
                    </a:lnTo>
                    <a:lnTo>
                      <a:pt x="1253" y="56"/>
                    </a:lnTo>
                    <a:lnTo>
                      <a:pt x="1260" y="47"/>
                    </a:lnTo>
                    <a:lnTo>
                      <a:pt x="1277" y="49"/>
                    </a:lnTo>
                    <a:lnTo>
                      <a:pt x="1284" y="35"/>
                    </a:lnTo>
                    <a:lnTo>
                      <a:pt x="1285" y="19"/>
                    </a:lnTo>
                    <a:lnTo>
                      <a:pt x="1273" y="19"/>
                    </a:lnTo>
                    <a:lnTo>
                      <a:pt x="1275" y="9"/>
                    </a:lnTo>
                    <a:lnTo>
                      <a:pt x="1268" y="3"/>
                    </a:lnTo>
                    <a:lnTo>
                      <a:pt x="1262" y="3"/>
                    </a:lnTo>
                    <a:lnTo>
                      <a:pt x="1250" y="13"/>
                    </a:lnTo>
                    <a:lnTo>
                      <a:pt x="1239" y="0"/>
                    </a:lnTo>
                    <a:lnTo>
                      <a:pt x="1236" y="17"/>
                    </a:lnTo>
                    <a:lnTo>
                      <a:pt x="1231" y="37"/>
                    </a:lnTo>
                    <a:lnTo>
                      <a:pt x="1226" y="49"/>
                    </a:lnTo>
                    <a:lnTo>
                      <a:pt x="1220" y="59"/>
                    </a:lnTo>
                    <a:lnTo>
                      <a:pt x="1218" y="67"/>
                    </a:lnTo>
                    <a:lnTo>
                      <a:pt x="1219" y="78"/>
                    </a:lnTo>
                    <a:lnTo>
                      <a:pt x="1212" y="79"/>
                    </a:lnTo>
                    <a:lnTo>
                      <a:pt x="1208" y="89"/>
                    </a:lnTo>
                    <a:lnTo>
                      <a:pt x="1208" y="103"/>
                    </a:lnTo>
                    <a:lnTo>
                      <a:pt x="1197" y="103"/>
                    </a:lnTo>
                    <a:lnTo>
                      <a:pt x="1182" y="118"/>
                    </a:lnTo>
                    <a:lnTo>
                      <a:pt x="1183" y="102"/>
                    </a:lnTo>
                    <a:lnTo>
                      <a:pt x="1188" y="85"/>
                    </a:lnTo>
                    <a:lnTo>
                      <a:pt x="1178" y="70"/>
                    </a:lnTo>
                    <a:lnTo>
                      <a:pt x="1188" y="62"/>
                    </a:lnTo>
                    <a:lnTo>
                      <a:pt x="1188" y="41"/>
                    </a:lnTo>
                    <a:lnTo>
                      <a:pt x="1187" y="28"/>
                    </a:lnTo>
                    <a:lnTo>
                      <a:pt x="1182" y="27"/>
                    </a:lnTo>
                    <a:lnTo>
                      <a:pt x="1176" y="31"/>
                    </a:lnTo>
                    <a:lnTo>
                      <a:pt x="1142" y="90"/>
                    </a:lnTo>
                    <a:lnTo>
                      <a:pt x="1135" y="96"/>
                    </a:lnTo>
                    <a:lnTo>
                      <a:pt x="1129" y="111"/>
                    </a:lnTo>
                    <a:lnTo>
                      <a:pt x="1121" y="122"/>
                    </a:lnTo>
                    <a:lnTo>
                      <a:pt x="1115" y="140"/>
                    </a:lnTo>
                    <a:lnTo>
                      <a:pt x="1123" y="132"/>
                    </a:lnTo>
                    <a:lnTo>
                      <a:pt x="1101" y="167"/>
                    </a:lnTo>
                    <a:lnTo>
                      <a:pt x="1092" y="172"/>
                    </a:lnTo>
                    <a:lnTo>
                      <a:pt x="1091" y="160"/>
                    </a:lnTo>
                    <a:lnTo>
                      <a:pt x="1092" y="148"/>
                    </a:lnTo>
                    <a:lnTo>
                      <a:pt x="1099" y="139"/>
                    </a:lnTo>
                    <a:lnTo>
                      <a:pt x="1104" y="137"/>
                    </a:lnTo>
                    <a:lnTo>
                      <a:pt x="1104" y="129"/>
                    </a:lnTo>
                    <a:lnTo>
                      <a:pt x="1106" y="112"/>
                    </a:lnTo>
                    <a:lnTo>
                      <a:pt x="1105" y="105"/>
                    </a:lnTo>
                    <a:lnTo>
                      <a:pt x="1111" y="87"/>
                    </a:lnTo>
                    <a:lnTo>
                      <a:pt x="1133" y="58"/>
                    </a:lnTo>
                    <a:lnTo>
                      <a:pt x="1140" y="42"/>
                    </a:lnTo>
                    <a:lnTo>
                      <a:pt x="1131" y="37"/>
                    </a:lnTo>
                    <a:lnTo>
                      <a:pt x="1116" y="48"/>
                    </a:lnTo>
                    <a:lnTo>
                      <a:pt x="1107" y="51"/>
                    </a:lnTo>
                    <a:lnTo>
                      <a:pt x="1106" y="37"/>
                    </a:lnTo>
                    <a:lnTo>
                      <a:pt x="1100" y="33"/>
                    </a:lnTo>
                    <a:lnTo>
                      <a:pt x="1096" y="27"/>
                    </a:lnTo>
                    <a:lnTo>
                      <a:pt x="1095" y="20"/>
                    </a:lnTo>
                    <a:lnTo>
                      <a:pt x="1085" y="32"/>
                    </a:lnTo>
                    <a:lnTo>
                      <a:pt x="1081" y="26"/>
                    </a:lnTo>
                    <a:lnTo>
                      <a:pt x="1074" y="26"/>
                    </a:lnTo>
                    <a:lnTo>
                      <a:pt x="1073" y="51"/>
                    </a:lnTo>
                    <a:lnTo>
                      <a:pt x="1059" y="46"/>
                    </a:lnTo>
                    <a:lnTo>
                      <a:pt x="1065" y="59"/>
                    </a:lnTo>
                    <a:lnTo>
                      <a:pt x="1073" y="67"/>
                    </a:lnTo>
                    <a:lnTo>
                      <a:pt x="1074" y="71"/>
                    </a:lnTo>
                    <a:lnTo>
                      <a:pt x="1061" y="79"/>
                    </a:lnTo>
                    <a:lnTo>
                      <a:pt x="1053" y="91"/>
                    </a:lnTo>
                    <a:lnTo>
                      <a:pt x="1057" y="105"/>
                    </a:lnTo>
                    <a:lnTo>
                      <a:pt x="1032" y="105"/>
                    </a:lnTo>
                    <a:lnTo>
                      <a:pt x="1020" y="118"/>
                    </a:lnTo>
                    <a:lnTo>
                      <a:pt x="1015" y="129"/>
                    </a:lnTo>
                    <a:lnTo>
                      <a:pt x="1002" y="144"/>
                    </a:lnTo>
                    <a:lnTo>
                      <a:pt x="1000" y="150"/>
                    </a:lnTo>
                    <a:lnTo>
                      <a:pt x="1003" y="159"/>
                    </a:lnTo>
                    <a:lnTo>
                      <a:pt x="1000" y="169"/>
                    </a:lnTo>
                    <a:lnTo>
                      <a:pt x="1000" y="183"/>
                    </a:lnTo>
                    <a:lnTo>
                      <a:pt x="992" y="184"/>
                    </a:lnTo>
                    <a:lnTo>
                      <a:pt x="987" y="178"/>
                    </a:lnTo>
                    <a:lnTo>
                      <a:pt x="987" y="170"/>
                    </a:lnTo>
                    <a:lnTo>
                      <a:pt x="992" y="166"/>
                    </a:lnTo>
                    <a:lnTo>
                      <a:pt x="978" y="162"/>
                    </a:lnTo>
                    <a:lnTo>
                      <a:pt x="986" y="151"/>
                    </a:lnTo>
                    <a:lnTo>
                      <a:pt x="984" y="150"/>
                    </a:lnTo>
                    <a:lnTo>
                      <a:pt x="954" y="145"/>
                    </a:lnTo>
                    <a:lnTo>
                      <a:pt x="956" y="159"/>
                    </a:lnTo>
                    <a:lnTo>
                      <a:pt x="952" y="160"/>
                    </a:lnTo>
                    <a:lnTo>
                      <a:pt x="944" y="156"/>
                    </a:lnTo>
                    <a:lnTo>
                      <a:pt x="944" y="150"/>
                    </a:lnTo>
                    <a:lnTo>
                      <a:pt x="941" y="140"/>
                    </a:lnTo>
                    <a:lnTo>
                      <a:pt x="938" y="143"/>
                    </a:lnTo>
                    <a:lnTo>
                      <a:pt x="935" y="133"/>
                    </a:lnTo>
                    <a:lnTo>
                      <a:pt x="929" y="138"/>
                    </a:lnTo>
                    <a:lnTo>
                      <a:pt x="927" y="133"/>
                    </a:lnTo>
                    <a:lnTo>
                      <a:pt x="922" y="138"/>
                    </a:lnTo>
                    <a:lnTo>
                      <a:pt x="920" y="155"/>
                    </a:lnTo>
                    <a:lnTo>
                      <a:pt x="916" y="146"/>
                    </a:lnTo>
                    <a:lnTo>
                      <a:pt x="911" y="135"/>
                    </a:lnTo>
                    <a:lnTo>
                      <a:pt x="907" y="132"/>
                    </a:lnTo>
                    <a:lnTo>
                      <a:pt x="907" y="157"/>
                    </a:lnTo>
                    <a:lnTo>
                      <a:pt x="924" y="167"/>
                    </a:lnTo>
                    <a:lnTo>
                      <a:pt x="930" y="167"/>
                    </a:lnTo>
                    <a:lnTo>
                      <a:pt x="930" y="178"/>
                    </a:lnTo>
                    <a:lnTo>
                      <a:pt x="928" y="188"/>
                    </a:lnTo>
                    <a:lnTo>
                      <a:pt x="928" y="199"/>
                    </a:lnTo>
                    <a:lnTo>
                      <a:pt x="933" y="210"/>
                    </a:lnTo>
                    <a:lnTo>
                      <a:pt x="933" y="225"/>
                    </a:lnTo>
                    <a:lnTo>
                      <a:pt x="925" y="219"/>
                    </a:lnTo>
                    <a:lnTo>
                      <a:pt x="907" y="191"/>
                    </a:lnTo>
                    <a:lnTo>
                      <a:pt x="891" y="175"/>
                    </a:lnTo>
                    <a:lnTo>
                      <a:pt x="895" y="194"/>
                    </a:lnTo>
                    <a:lnTo>
                      <a:pt x="890" y="194"/>
                    </a:lnTo>
                    <a:lnTo>
                      <a:pt x="886" y="205"/>
                    </a:lnTo>
                    <a:lnTo>
                      <a:pt x="881" y="204"/>
                    </a:lnTo>
                    <a:lnTo>
                      <a:pt x="877" y="212"/>
                    </a:lnTo>
                    <a:lnTo>
                      <a:pt x="874" y="208"/>
                    </a:lnTo>
                    <a:lnTo>
                      <a:pt x="874" y="202"/>
                    </a:lnTo>
                    <a:lnTo>
                      <a:pt x="877" y="191"/>
                    </a:lnTo>
                    <a:lnTo>
                      <a:pt x="870" y="194"/>
                    </a:lnTo>
                    <a:lnTo>
                      <a:pt x="863" y="204"/>
                    </a:lnTo>
                    <a:lnTo>
                      <a:pt x="859" y="218"/>
                    </a:lnTo>
                    <a:lnTo>
                      <a:pt x="853" y="220"/>
                    </a:lnTo>
                    <a:lnTo>
                      <a:pt x="855" y="235"/>
                    </a:lnTo>
                    <a:lnTo>
                      <a:pt x="857" y="241"/>
                    </a:lnTo>
                    <a:lnTo>
                      <a:pt x="841" y="256"/>
                    </a:lnTo>
                    <a:lnTo>
                      <a:pt x="834" y="275"/>
                    </a:lnTo>
                    <a:lnTo>
                      <a:pt x="827" y="285"/>
                    </a:lnTo>
                    <a:lnTo>
                      <a:pt x="837" y="264"/>
                    </a:lnTo>
                    <a:lnTo>
                      <a:pt x="838" y="252"/>
                    </a:lnTo>
                    <a:lnTo>
                      <a:pt x="839" y="229"/>
                    </a:lnTo>
                    <a:lnTo>
                      <a:pt x="841" y="212"/>
                    </a:lnTo>
                    <a:lnTo>
                      <a:pt x="838" y="191"/>
                    </a:lnTo>
                    <a:lnTo>
                      <a:pt x="828" y="194"/>
                    </a:lnTo>
                    <a:lnTo>
                      <a:pt x="822" y="208"/>
                    </a:lnTo>
                    <a:lnTo>
                      <a:pt x="812" y="223"/>
                    </a:lnTo>
                    <a:lnTo>
                      <a:pt x="809" y="246"/>
                    </a:lnTo>
                    <a:lnTo>
                      <a:pt x="804" y="266"/>
                    </a:lnTo>
                    <a:lnTo>
                      <a:pt x="803" y="214"/>
                    </a:lnTo>
                    <a:lnTo>
                      <a:pt x="777" y="218"/>
                    </a:lnTo>
                    <a:lnTo>
                      <a:pt x="768" y="235"/>
                    </a:lnTo>
                    <a:lnTo>
                      <a:pt x="767" y="240"/>
                    </a:lnTo>
                    <a:lnTo>
                      <a:pt x="769" y="261"/>
                    </a:lnTo>
                    <a:lnTo>
                      <a:pt x="779" y="274"/>
                    </a:lnTo>
                    <a:lnTo>
                      <a:pt x="788" y="278"/>
                    </a:lnTo>
                    <a:lnTo>
                      <a:pt x="795" y="291"/>
                    </a:lnTo>
                    <a:lnTo>
                      <a:pt x="794" y="301"/>
                    </a:lnTo>
                    <a:lnTo>
                      <a:pt x="785" y="300"/>
                    </a:lnTo>
                    <a:lnTo>
                      <a:pt x="779" y="284"/>
                    </a:lnTo>
                    <a:lnTo>
                      <a:pt x="768" y="277"/>
                    </a:lnTo>
                    <a:lnTo>
                      <a:pt x="760" y="261"/>
                    </a:lnTo>
                    <a:lnTo>
                      <a:pt x="751" y="252"/>
                    </a:lnTo>
                    <a:lnTo>
                      <a:pt x="739" y="254"/>
                    </a:lnTo>
                    <a:lnTo>
                      <a:pt x="746" y="272"/>
                    </a:lnTo>
                    <a:lnTo>
                      <a:pt x="760" y="284"/>
                    </a:lnTo>
                    <a:lnTo>
                      <a:pt x="750" y="294"/>
                    </a:lnTo>
                    <a:lnTo>
                      <a:pt x="741" y="286"/>
                    </a:lnTo>
                    <a:lnTo>
                      <a:pt x="737" y="293"/>
                    </a:lnTo>
                    <a:lnTo>
                      <a:pt x="735" y="280"/>
                    </a:lnTo>
                    <a:lnTo>
                      <a:pt x="726" y="285"/>
                    </a:lnTo>
                    <a:lnTo>
                      <a:pt x="726" y="280"/>
                    </a:lnTo>
                    <a:lnTo>
                      <a:pt x="729" y="267"/>
                    </a:lnTo>
                    <a:lnTo>
                      <a:pt x="724" y="261"/>
                    </a:lnTo>
                    <a:lnTo>
                      <a:pt x="721" y="266"/>
                    </a:lnTo>
                    <a:lnTo>
                      <a:pt x="714" y="290"/>
                    </a:lnTo>
                    <a:lnTo>
                      <a:pt x="715" y="299"/>
                    </a:lnTo>
                    <a:lnTo>
                      <a:pt x="720" y="306"/>
                    </a:lnTo>
                    <a:lnTo>
                      <a:pt x="697" y="318"/>
                    </a:lnTo>
                    <a:lnTo>
                      <a:pt x="691" y="325"/>
                    </a:lnTo>
                    <a:lnTo>
                      <a:pt x="688" y="332"/>
                    </a:lnTo>
                    <a:lnTo>
                      <a:pt x="687" y="343"/>
                    </a:lnTo>
                    <a:lnTo>
                      <a:pt x="690" y="350"/>
                    </a:lnTo>
                    <a:lnTo>
                      <a:pt x="698" y="347"/>
                    </a:lnTo>
                    <a:lnTo>
                      <a:pt x="704" y="355"/>
                    </a:lnTo>
                    <a:lnTo>
                      <a:pt x="692" y="355"/>
                    </a:lnTo>
                    <a:lnTo>
                      <a:pt x="696" y="365"/>
                    </a:lnTo>
                    <a:lnTo>
                      <a:pt x="696" y="372"/>
                    </a:lnTo>
                    <a:lnTo>
                      <a:pt x="683" y="368"/>
                    </a:lnTo>
                    <a:lnTo>
                      <a:pt x="678" y="370"/>
                    </a:lnTo>
                    <a:lnTo>
                      <a:pt x="686" y="377"/>
                    </a:lnTo>
                    <a:lnTo>
                      <a:pt x="681" y="383"/>
                    </a:lnTo>
                    <a:lnTo>
                      <a:pt x="670" y="380"/>
                    </a:lnTo>
                    <a:lnTo>
                      <a:pt x="667" y="386"/>
                    </a:lnTo>
                    <a:lnTo>
                      <a:pt x="659" y="383"/>
                    </a:lnTo>
                    <a:lnTo>
                      <a:pt x="643" y="390"/>
                    </a:lnTo>
                    <a:lnTo>
                      <a:pt x="639" y="399"/>
                    </a:lnTo>
                    <a:lnTo>
                      <a:pt x="633" y="403"/>
                    </a:lnTo>
                    <a:lnTo>
                      <a:pt x="632" y="407"/>
                    </a:lnTo>
                    <a:lnTo>
                      <a:pt x="642" y="414"/>
                    </a:lnTo>
                    <a:lnTo>
                      <a:pt x="651" y="410"/>
                    </a:lnTo>
                    <a:lnTo>
                      <a:pt x="656" y="404"/>
                    </a:lnTo>
                    <a:lnTo>
                      <a:pt x="672" y="414"/>
                    </a:lnTo>
                    <a:lnTo>
                      <a:pt x="685" y="406"/>
                    </a:lnTo>
                    <a:lnTo>
                      <a:pt x="687" y="409"/>
                    </a:lnTo>
                    <a:lnTo>
                      <a:pt x="691" y="418"/>
                    </a:lnTo>
                    <a:lnTo>
                      <a:pt x="681" y="418"/>
                    </a:lnTo>
                    <a:lnTo>
                      <a:pt x="676" y="425"/>
                    </a:lnTo>
                    <a:lnTo>
                      <a:pt x="674" y="439"/>
                    </a:lnTo>
                    <a:lnTo>
                      <a:pt x="659" y="430"/>
                    </a:lnTo>
                    <a:lnTo>
                      <a:pt x="648" y="430"/>
                    </a:lnTo>
                    <a:lnTo>
                      <a:pt x="645" y="424"/>
                    </a:lnTo>
                    <a:lnTo>
                      <a:pt x="633" y="422"/>
                    </a:lnTo>
                    <a:lnTo>
                      <a:pt x="619" y="430"/>
                    </a:lnTo>
                    <a:lnTo>
                      <a:pt x="616" y="438"/>
                    </a:lnTo>
                    <a:lnTo>
                      <a:pt x="626" y="453"/>
                    </a:lnTo>
                    <a:lnTo>
                      <a:pt x="626" y="462"/>
                    </a:lnTo>
                    <a:lnTo>
                      <a:pt x="619" y="461"/>
                    </a:lnTo>
                    <a:lnTo>
                      <a:pt x="624" y="476"/>
                    </a:lnTo>
                    <a:lnTo>
                      <a:pt x="626" y="487"/>
                    </a:lnTo>
                    <a:lnTo>
                      <a:pt x="617" y="483"/>
                    </a:lnTo>
                    <a:lnTo>
                      <a:pt x="617" y="494"/>
                    </a:lnTo>
                    <a:lnTo>
                      <a:pt x="610" y="495"/>
                    </a:lnTo>
                    <a:lnTo>
                      <a:pt x="605" y="457"/>
                    </a:lnTo>
                    <a:lnTo>
                      <a:pt x="597" y="460"/>
                    </a:lnTo>
                    <a:lnTo>
                      <a:pt x="594" y="473"/>
                    </a:lnTo>
                    <a:lnTo>
                      <a:pt x="586" y="471"/>
                    </a:lnTo>
                    <a:lnTo>
                      <a:pt x="583" y="474"/>
                    </a:lnTo>
                    <a:lnTo>
                      <a:pt x="594" y="479"/>
                    </a:lnTo>
                    <a:lnTo>
                      <a:pt x="591" y="483"/>
                    </a:lnTo>
                    <a:lnTo>
                      <a:pt x="583" y="485"/>
                    </a:lnTo>
                    <a:lnTo>
                      <a:pt x="575" y="490"/>
                    </a:lnTo>
                    <a:lnTo>
                      <a:pt x="573" y="499"/>
                    </a:lnTo>
                    <a:lnTo>
                      <a:pt x="574" y="509"/>
                    </a:lnTo>
                    <a:lnTo>
                      <a:pt x="583" y="516"/>
                    </a:lnTo>
                    <a:lnTo>
                      <a:pt x="575" y="520"/>
                    </a:lnTo>
                    <a:lnTo>
                      <a:pt x="580" y="525"/>
                    </a:lnTo>
                    <a:lnTo>
                      <a:pt x="574" y="527"/>
                    </a:lnTo>
                    <a:lnTo>
                      <a:pt x="570" y="539"/>
                    </a:lnTo>
                    <a:lnTo>
                      <a:pt x="567" y="542"/>
                    </a:lnTo>
                    <a:lnTo>
                      <a:pt x="561" y="542"/>
                    </a:lnTo>
                    <a:lnTo>
                      <a:pt x="562" y="546"/>
                    </a:lnTo>
                    <a:lnTo>
                      <a:pt x="572" y="549"/>
                    </a:lnTo>
                    <a:lnTo>
                      <a:pt x="591" y="542"/>
                    </a:lnTo>
                    <a:lnTo>
                      <a:pt x="578" y="558"/>
                    </a:lnTo>
                    <a:lnTo>
                      <a:pt x="572" y="562"/>
                    </a:lnTo>
                    <a:lnTo>
                      <a:pt x="553" y="558"/>
                    </a:lnTo>
                    <a:lnTo>
                      <a:pt x="548" y="553"/>
                    </a:lnTo>
                    <a:lnTo>
                      <a:pt x="547" y="546"/>
                    </a:lnTo>
                    <a:lnTo>
                      <a:pt x="540" y="547"/>
                    </a:lnTo>
                    <a:lnTo>
                      <a:pt x="529" y="557"/>
                    </a:lnTo>
                    <a:lnTo>
                      <a:pt x="524" y="574"/>
                    </a:lnTo>
                    <a:lnTo>
                      <a:pt x="514" y="581"/>
                    </a:lnTo>
                    <a:lnTo>
                      <a:pt x="513" y="591"/>
                    </a:lnTo>
                    <a:lnTo>
                      <a:pt x="520" y="591"/>
                    </a:lnTo>
                    <a:lnTo>
                      <a:pt x="519" y="598"/>
                    </a:lnTo>
                    <a:lnTo>
                      <a:pt x="518" y="603"/>
                    </a:lnTo>
                    <a:lnTo>
                      <a:pt x="509" y="607"/>
                    </a:lnTo>
                    <a:lnTo>
                      <a:pt x="504" y="625"/>
                    </a:lnTo>
                    <a:lnTo>
                      <a:pt x="497" y="624"/>
                    </a:lnTo>
                    <a:lnTo>
                      <a:pt x="491" y="628"/>
                    </a:lnTo>
                    <a:lnTo>
                      <a:pt x="484" y="629"/>
                    </a:lnTo>
                    <a:lnTo>
                      <a:pt x="476" y="640"/>
                    </a:lnTo>
                    <a:lnTo>
                      <a:pt x="482" y="650"/>
                    </a:lnTo>
                    <a:lnTo>
                      <a:pt x="478" y="654"/>
                    </a:lnTo>
                    <a:lnTo>
                      <a:pt x="467" y="656"/>
                    </a:lnTo>
                    <a:lnTo>
                      <a:pt x="467" y="666"/>
                    </a:lnTo>
                    <a:lnTo>
                      <a:pt x="456" y="667"/>
                    </a:lnTo>
                    <a:lnTo>
                      <a:pt x="459" y="673"/>
                    </a:lnTo>
                    <a:lnTo>
                      <a:pt x="454" y="677"/>
                    </a:lnTo>
                    <a:lnTo>
                      <a:pt x="452" y="686"/>
                    </a:lnTo>
                    <a:lnTo>
                      <a:pt x="465" y="688"/>
                    </a:lnTo>
                    <a:lnTo>
                      <a:pt x="462" y="694"/>
                    </a:lnTo>
                    <a:lnTo>
                      <a:pt x="454" y="699"/>
                    </a:lnTo>
                    <a:lnTo>
                      <a:pt x="448" y="694"/>
                    </a:lnTo>
                    <a:lnTo>
                      <a:pt x="448" y="697"/>
                    </a:lnTo>
                    <a:lnTo>
                      <a:pt x="448" y="711"/>
                    </a:lnTo>
                    <a:lnTo>
                      <a:pt x="454" y="720"/>
                    </a:lnTo>
                    <a:lnTo>
                      <a:pt x="459" y="713"/>
                    </a:lnTo>
                    <a:lnTo>
                      <a:pt x="463" y="716"/>
                    </a:lnTo>
                    <a:lnTo>
                      <a:pt x="461" y="726"/>
                    </a:lnTo>
                    <a:lnTo>
                      <a:pt x="440" y="729"/>
                    </a:lnTo>
                    <a:lnTo>
                      <a:pt x="436" y="734"/>
                    </a:lnTo>
                    <a:lnTo>
                      <a:pt x="435" y="748"/>
                    </a:lnTo>
                    <a:lnTo>
                      <a:pt x="427" y="754"/>
                    </a:lnTo>
                    <a:lnTo>
                      <a:pt x="418" y="757"/>
                    </a:lnTo>
                    <a:lnTo>
                      <a:pt x="412" y="772"/>
                    </a:lnTo>
                    <a:lnTo>
                      <a:pt x="420" y="770"/>
                    </a:lnTo>
                    <a:lnTo>
                      <a:pt x="429" y="762"/>
                    </a:lnTo>
                    <a:lnTo>
                      <a:pt x="440" y="757"/>
                    </a:lnTo>
                    <a:lnTo>
                      <a:pt x="440" y="767"/>
                    </a:lnTo>
                    <a:lnTo>
                      <a:pt x="446" y="779"/>
                    </a:lnTo>
                    <a:lnTo>
                      <a:pt x="427" y="773"/>
                    </a:lnTo>
                    <a:lnTo>
                      <a:pt x="425" y="781"/>
                    </a:lnTo>
                    <a:lnTo>
                      <a:pt x="429" y="785"/>
                    </a:lnTo>
                    <a:lnTo>
                      <a:pt x="423" y="790"/>
                    </a:lnTo>
                    <a:lnTo>
                      <a:pt x="420" y="796"/>
                    </a:lnTo>
                    <a:lnTo>
                      <a:pt x="423" y="806"/>
                    </a:lnTo>
                    <a:lnTo>
                      <a:pt x="419" y="808"/>
                    </a:lnTo>
                    <a:lnTo>
                      <a:pt x="413" y="805"/>
                    </a:lnTo>
                    <a:lnTo>
                      <a:pt x="409" y="811"/>
                    </a:lnTo>
                    <a:lnTo>
                      <a:pt x="412" y="821"/>
                    </a:lnTo>
                    <a:lnTo>
                      <a:pt x="418" y="826"/>
                    </a:lnTo>
                    <a:lnTo>
                      <a:pt x="420" y="845"/>
                    </a:lnTo>
                    <a:lnTo>
                      <a:pt x="413" y="837"/>
                    </a:lnTo>
                    <a:lnTo>
                      <a:pt x="406" y="834"/>
                    </a:lnTo>
                    <a:lnTo>
                      <a:pt x="400" y="821"/>
                    </a:lnTo>
                    <a:lnTo>
                      <a:pt x="401" y="838"/>
                    </a:lnTo>
                    <a:lnTo>
                      <a:pt x="397" y="844"/>
                    </a:lnTo>
                    <a:lnTo>
                      <a:pt x="391" y="847"/>
                    </a:lnTo>
                    <a:lnTo>
                      <a:pt x="387" y="856"/>
                    </a:lnTo>
                    <a:lnTo>
                      <a:pt x="392" y="859"/>
                    </a:lnTo>
                    <a:lnTo>
                      <a:pt x="398" y="856"/>
                    </a:lnTo>
                    <a:lnTo>
                      <a:pt x="403" y="848"/>
                    </a:lnTo>
                    <a:lnTo>
                      <a:pt x="405" y="851"/>
                    </a:lnTo>
                    <a:lnTo>
                      <a:pt x="403" y="856"/>
                    </a:lnTo>
                    <a:lnTo>
                      <a:pt x="403" y="864"/>
                    </a:lnTo>
                    <a:lnTo>
                      <a:pt x="406" y="871"/>
                    </a:lnTo>
                    <a:lnTo>
                      <a:pt x="398" y="877"/>
                    </a:lnTo>
                    <a:lnTo>
                      <a:pt x="387" y="872"/>
                    </a:lnTo>
                    <a:lnTo>
                      <a:pt x="382" y="880"/>
                    </a:lnTo>
                    <a:lnTo>
                      <a:pt x="376" y="876"/>
                    </a:lnTo>
                    <a:lnTo>
                      <a:pt x="369" y="886"/>
                    </a:lnTo>
                    <a:lnTo>
                      <a:pt x="368" y="896"/>
                    </a:lnTo>
                    <a:lnTo>
                      <a:pt x="360" y="902"/>
                    </a:lnTo>
                    <a:lnTo>
                      <a:pt x="352" y="904"/>
                    </a:lnTo>
                    <a:lnTo>
                      <a:pt x="347" y="925"/>
                    </a:lnTo>
                    <a:lnTo>
                      <a:pt x="357" y="921"/>
                    </a:lnTo>
                    <a:lnTo>
                      <a:pt x="366" y="915"/>
                    </a:lnTo>
                    <a:lnTo>
                      <a:pt x="370" y="919"/>
                    </a:lnTo>
                    <a:lnTo>
                      <a:pt x="353" y="926"/>
                    </a:lnTo>
                    <a:lnTo>
                      <a:pt x="353" y="937"/>
                    </a:lnTo>
                    <a:lnTo>
                      <a:pt x="355" y="948"/>
                    </a:lnTo>
                    <a:lnTo>
                      <a:pt x="352" y="955"/>
                    </a:lnTo>
                    <a:lnTo>
                      <a:pt x="341" y="958"/>
                    </a:lnTo>
                    <a:lnTo>
                      <a:pt x="327" y="947"/>
                    </a:lnTo>
                    <a:lnTo>
                      <a:pt x="323" y="947"/>
                    </a:lnTo>
                    <a:lnTo>
                      <a:pt x="315" y="962"/>
                    </a:lnTo>
                    <a:lnTo>
                      <a:pt x="305" y="969"/>
                    </a:lnTo>
                    <a:lnTo>
                      <a:pt x="304" y="976"/>
                    </a:lnTo>
                    <a:lnTo>
                      <a:pt x="296" y="980"/>
                    </a:lnTo>
                    <a:lnTo>
                      <a:pt x="280" y="1006"/>
                    </a:lnTo>
                    <a:lnTo>
                      <a:pt x="277" y="1012"/>
                    </a:lnTo>
                    <a:lnTo>
                      <a:pt x="280" y="1022"/>
                    </a:lnTo>
                    <a:lnTo>
                      <a:pt x="280" y="1026"/>
                    </a:lnTo>
                    <a:lnTo>
                      <a:pt x="258" y="1038"/>
                    </a:lnTo>
                    <a:lnTo>
                      <a:pt x="258" y="1048"/>
                    </a:lnTo>
                    <a:lnTo>
                      <a:pt x="263" y="1053"/>
                    </a:lnTo>
                    <a:lnTo>
                      <a:pt x="274" y="1048"/>
                    </a:lnTo>
                    <a:lnTo>
                      <a:pt x="269" y="1064"/>
                    </a:lnTo>
                    <a:lnTo>
                      <a:pt x="277" y="1075"/>
                    </a:lnTo>
                    <a:lnTo>
                      <a:pt x="283" y="1079"/>
                    </a:lnTo>
                    <a:lnTo>
                      <a:pt x="320" y="1052"/>
                    </a:lnTo>
                    <a:lnTo>
                      <a:pt x="342" y="1042"/>
                    </a:lnTo>
                    <a:lnTo>
                      <a:pt x="347" y="1036"/>
                    </a:lnTo>
                    <a:lnTo>
                      <a:pt x="352" y="1038"/>
                    </a:lnTo>
                    <a:lnTo>
                      <a:pt x="348" y="1044"/>
                    </a:lnTo>
                    <a:lnTo>
                      <a:pt x="335" y="1052"/>
                    </a:lnTo>
                    <a:lnTo>
                      <a:pt x="327" y="1053"/>
                    </a:lnTo>
                    <a:lnTo>
                      <a:pt x="316" y="1060"/>
                    </a:lnTo>
                    <a:lnTo>
                      <a:pt x="307" y="1068"/>
                    </a:lnTo>
                    <a:lnTo>
                      <a:pt x="314" y="1075"/>
                    </a:lnTo>
                    <a:lnTo>
                      <a:pt x="312" y="1079"/>
                    </a:lnTo>
                    <a:lnTo>
                      <a:pt x="295" y="1086"/>
                    </a:lnTo>
                    <a:lnTo>
                      <a:pt x="285" y="1086"/>
                    </a:lnTo>
                    <a:lnTo>
                      <a:pt x="282" y="1090"/>
                    </a:lnTo>
                    <a:lnTo>
                      <a:pt x="284" y="1096"/>
                    </a:lnTo>
                    <a:lnTo>
                      <a:pt x="280" y="1097"/>
                    </a:lnTo>
                    <a:lnTo>
                      <a:pt x="271" y="1096"/>
                    </a:lnTo>
                    <a:lnTo>
                      <a:pt x="271" y="1086"/>
                    </a:lnTo>
                    <a:lnTo>
                      <a:pt x="263" y="1071"/>
                    </a:lnTo>
                    <a:lnTo>
                      <a:pt x="258" y="1066"/>
                    </a:lnTo>
                    <a:lnTo>
                      <a:pt x="253" y="1066"/>
                    </a:lnTo>
                    <a:lnTo>
                      <a:pt x="250" y="1073"/>
                    </a:lnTo>
                    <a:lnTo>
                      <a:pt x="242" y="1074"/>
                    </a:lnTo>
                    <a:lnTo>
                      <a:pt x="236" y="1080"/>
                    </a:lnTo>
                    <a:lnTo>
                      <a:pt x="235" y="1087"/>
                    </a:lnTo>
                    <a:lnTo>
                      <a:pt x="241" y="1092"/>
                    </a:lnTo>
                    <a:lnTo>
                      <a:pt x="242" y="1097"/>
                    </a:lnTo>
                    <a:lnTo>
                      <a:pt x="231" y="1103"/>
                    </a:lnTo>
                    <a:lnTo>
                      <a:pt x="228" y="1097"/>
                    </a:lnTo>
                    <a:lnTo>
                      <a:pt x="228" y="1089"/>
                    </a:lnTo>
                    <a:lnTo>
                      <a:pt x="225" y="1082"/>
                    </a:lnTo>
                    <a:lnTo>
                      <a:pt x="198" y="1093"/>
                    </a:lnTo>
                    <a:lnTo>
                      <a:pt x="194" y="1098"/>
                    </a:lnTo>
                    <a:lnTo>
                      <a:pt x="190" y="1109"/>
                    </a:lnTo>
                    <a:lnTo>
                      <a:pt x="183" y="1108"/>
                    </a:lnTo>
                    <a:lnTo>
                      <a:pt x="185" y="1116"/>
                    </a:lnTo>
                    <a:lnTo>
                      <a:pt x="183" y="1119"/>
                    </a:lnTo>
                    <a:lnTo>
                      <a:pt x="175" y="1120"/>
                    </a:lnTo>
                    <a:lnTo>
                      <a:pt x="175" y="1117"/>
                    </a:lnTo>
                    <a:lnTo>
                      <a:pt x="174" y="1112"/>
                    </a:lnTo>
                    <a:lnTo>
                      <a:pt x="169" y="1113"/>
                    </a:lnTo>
                    <a:lnTo>
                      <a:pt x="166" y="1117"/>
                    </a:lnTo>
                    <a:lnTo>
                      <a:pt x="167" y="1122"/>
                    </a:lnTo>
                    <a:lnTo>
                      <a:pt x="166" y="1124"/>
                    </a:lnTo>
                    <a:lnTo>
                      <a:pt x="156" y="1124"/>
                    </a:lnTo>
                    <a:lnTo>
                      <a:pt x="143" y="1132"/>
                    </a:lnTo>
                    <a:lnTo>
                      <a:pt x="140" y="1145"/>
                    </a:lnTo>
                    <a:lnTo>
                      <a:pt x="135" y="1156"/>
                    </a:lnTo>
                    <a:lnTo>
                      <a:pt x="128" y="1151"/>
                    </a:lnTo>
                    <a:lnTo>
                      <a:pt x="118" y="1150"/>
                    </a:lnTo>
                    <a:lnTo>
                      <a:pt x="110" y="1157"/>
                    </a:lnTo>
                    <a:lnTo>
                      <a:pt x="107" y="1163"/>
                    </a:lnTo>
                    <a:lnTo>
                      <a:pt x="117" y="1171"/>
                    </a:lnTo>
                    <a:lnTo>
                      <a:pt x="111" y="1177"/>
                    </a:lnTo>
                    <a:lnTo>
                      <a:pt x="121" y="1178"/>
                    </a:lnTo>
                    <a:lnTo>
                      <a:pt x="132" y="1176"/>
                    </a:lnTo>
                    <a:lnTo>
                      <a:pt x="137" y="1182"/>
                    </a:lnTo>
                    <a:lnTo>
                      <a:pt x="142" y="1184"/>
                    </a:lnTo>
                    <a:lnTo>
                      <a:pt x="135" y="1193"/>
                    </a:lnTo>
                    <a:lnTo>
                      <a:pt x="138" y="1199"/>
                    </a:lnTo>
                    <a:lnTo>
                      <a:pt x="131" y="1195"/>
                    </a:lnTo>
                    <a:lnTo>
                      <a:pt x="122" y="1195"/>
                    </a:lnTo>
                    <a:lnTo>
                      <a:pt x="99" y="1192"/>
                    </a:lnTo>
                    <a:lnTo>
                      <a:pt x="91" y="1193"/>
                    </a:lnTo>
                    <a:lnTo>
                      <a:pt x="86" y="1197"/>
                    </a:lnTo>
                    <a:lnTo>
                      <a:pt x="80" y="1195"/>
                    </a:lnTo>
                    <a:lnTo>
                      <a:pt x="74" y="1200"/>
                    </a:lnTo>
                    <a:lnTo>
                      <a:pt x="75" y="1203"/>
                    </a:lnTo>
                    <a:lnTo>
                      <a:pt x="81" y="1205"/>
                    </a:lnTo>
                    <a:lnTo>
                      <a:pt x="75" y="1208"/>
                    </a:lnTo>
                    <a:lnTo>
                      <a:pt x="75" y="1214"/>
                    </a:lnTo>
                    <a:lnTo>
                      <a:pt x="83" y="1213"/>
                    </a:lnTo>
                    <a:lnTo>
                      <a:pt x="89" y="1210"/>
                    </a:lnTo>
                    <a:lnTo>
                      <a:pt x="81" y="1220"/>
                    </a:lnTo>
                    <a:lnTo>
                      <a:pt x="81" y="1227"/>
                    </a:lnTo>
                    <a:lnTo>
                      <a:pt x="86" y="1243"/>
                    </a:lnTo>
                    <a:lnTo>
                      <a:pt x="83" y="1245"/>
                    </a:lnTo>
                    <a:lnTo>
                      <a:pt x="78" y="1230"/>
                    </a:lnTo>
                    <a:lnTo>
                      <a:pt x="74" y="1224"/>
                    </a:lnTo>
                    <a:lnTo>
                      <a:pt x="64" y="1230"/>
                    </a:lnTo>
                    <a:lnTo>
                      <a:pt x="59" y="1238"/>
                    </a:lnTo>
                    <a:lnTo>
                      <a:pt x="56" y="1248"/>
                    </a:lnTo>
                    <a:lnTo>
                      <a:pt x="61" y="1253"/>
                    </a:lnTo>
                    <a:lnTo>
                      <a:pt x="62" y="1259"/>
                    </a:lnTo>
                    <a:lnTo>
                      <a:pt x="53" y="1253"/>
                    </a:lnTo>
                    <a:lnTo>
                      <a:pt x="50" y="1246"/>
                    </a:lnTo>
                    <a:lnTo>
                      <a:pt x="41" y="1248"/>
                    </a:lnTo>
                    <a:lnTo>
                      <a:pt x="27" y="1248"/>
                    </a:lnTo>
                    <a:lnTo>
                      <a:pt x="27" y="1254"/>
                    </a:lnTo>
                    <a:lnTo>
                      <a:pt x="29" y="1259"/>
                    </a:lnTo>
                    <a:lnTo>
                      <a:pt x="13" y="1247"/>
                    </a:lnTo>
                    <a:lnTo>
                      <a:pt x="9" y="1251"/>
                    </a:lnTo>
                    <a:lnTo>
                      <a:pt x="15" y="1265"/>
                    </a:lnTo>
                    <a:lnTo>
                      <a:pt x="11" y="1272"/>
                    </a:lnTo>
                    <a:lnTo>
                      <a:pt x="13" y="1274"/>
                    </a:lnTo>
                    <a:lnTo>
                      <a:pt x="41" y="1274"/>
                    </a:lnTo>
                    <a:lnTo>
                      <a:pt x="67" y="1268"/>
                    </a:lnTo>
                    <a:lnTo>
                      <a:pt x="51" y="1275"/>
                    </a:lnTo>
                    <a:lnTo>
                      <a:pt x="53" y="1279"/>
                    </a:lnTo>
                    <a:lnTo>
                      <a:pt x="65" y="1279"/>
                    </a:lnTo>
                    <a:lnTo>
                      <a:pt x="74" y="1275"/>
                    </a:lnTo>
                    <a:lnTo>
                      <a:pt x="77" y="1278"/>
                    </a:lnTo>
                    <a:lnTo>
                      <a:pt x="67" y="1284"/>
                    </a:lnTo>
                    <a:lnTo>
                      <a:pt x="52" y="1286"/>
                    </a:lnTo>
                    <a:lnTo>
                      <a:pt x="36" y="1286"/>
                    </a:lnTo>
                    <a:lnTo>
                      <a:pt x="30" y="1281"/>
                    </a:lnTo>
                    <a:lnTo>
                      <a:pt x="24" y="1281"/>
                    </a:lnTo>
                    <a:lnTo>
                      <a:pt x="13" y="1291"/>
                    </a:lnTo>
                    <a:lnTo>
                      <a:pt x="11" y="1296"/>
                    </a:lnTo>
                    <a:lnTo>
                      <a:pt x="4" y="1295"/>
                    </a:lnTo>
                    <a:lnTo>
                      <a:pt x="2" y="1297"/>
                    </a:lnTo>
                    <a:lnTo>
                      <a:pt x="0" y="1305"/>
                    </a:lnTo>
                    <a:lnTo>
                      <a:pt x="16" y="1310"/>
                    </a:lnTo>
                    <a:lnTo>
                      <a:pt x="15" y="1316"/>
                    </a:lnTo>
                    <a:lnTo>
                      <a:pt x="15" y="1322"/>
                    </a:lnTo>
                    <a:lnTo>
                      <a:pt x="10" y="1327"/>
                    </a:lnTo>
                    <a:lnTo>
                      <a:pt x="3" y="1335"/>
                    </a:lnTo>
                    <a:lnTo>
                      <a:pt x="5" y="1343"/>
                    </a:lnTo>
                    <a:lnTo>
                      <a:pt x="3" y="1346"/>
                    </a:lnTo>
                    <a:lnTo>
                      <a:pt x="3" y="1354"/>
                    </a:lnTo>
                    <a:lnTo>
                      <a:pt x="7" y="1358"/>
                    </a:lnTo>
                    <a:lnTo>
                      <a:pt x="7" y="1365"/>
                    </a:lnTo>
                    <a:lnTo>
                      <a:pt x="22" y="1367"/>
                    </a:lnTo>
                    <a:lnTo>
                      <a:pt x="53" y="1356"/>
                    </a:lnTo>
                    <a:lnTo>
                      <a:pt x="59" y="1360"/>
                    </a:lnTo>
                    <a:lnTo>
                      <a:pt x="72" y="1360"/>
                    </a:lnTo>
                    <a:lnTo>
                      <a:pt x="74" y="1349"/>
                    </a:lnTo>
                    <a:lnTo>
                      <a:pt x="83" y="1333"/>
                    </a:lnTo>
                    <a:lnTo>
                      <a:pt x="85" y="1343"/>
                    </a:lnTo>
                    <a:lnTo>
                      <a:pt x="81" y="1356"/>
                    </a:lnTo>
                    <a:lnTo>
                      <a:pt x="88" y="1359"/>
                    </a:lnTo>
                    <a:lnTo>
                      <a:pt x="99" y="1359"/>
                    </a:lnTo>
                    <a:lnTo>
                      <a:pt x="106" y="1356"/>
                    </a:lnTo>
                    <a:lnTo>
                      <a:pt x="111" y="1360"/>
                    </a:lnTo>
                    <a:lnTo>
                      <a:pt x="122" y="1348"/>
                    </a:lnTo>
                    <a:lnTo>
                      <a:pt x="126" y="1324"/>
                    </a:lnTo>
                    <a:lnTo>
                      <a:pt x="138" y="1317"/>
                    </a:lnTo>
                    <a:lnTo>
                      <a:pt x="139" y="1322"/>
                    </a:lnTo>
                    <a:lnTo>
                      <a:pt x="131" y="1338"/>
                    </a:lnTo>
                    <a:lnTo>
                      <a:pt x="129" y="1349"/>
                    </a:lnTo>
                    <a:lnTo>
                      <a:pt x="127" y="1354"/>
                    </a:lnTo>
                    <a:lnTo>
                      <a:pt x="133" y="1353"/>
                    </a:lnTo>
                    <a:lnTo>
                      <a:pt x="140" y="1349"/>
                    </a:lnTo>
                    <a:lnTo>
                      <a:pt x="145" y="1351"/>
                    </a:lnTo>
                    <a:lnTo>
                      <a:pt x="131" y="1362"/>
                    </a:lnTo>
                    <a:lnTo>
                      <a:pt x="113" y="1369"/>
                    </a:lnTo>
                    <a:lnTo>
                      <a:pt x="111" y="1378"/>
                    </a:lnTo>
                    <a:lnTo>
                      <a:pt x="118" y="1385"/>
                    </a:lnTo>
                    <a:lnTo>
                      <a:pt x="105" y="1393"/>
                    </a:lnTo>
                    <a:lnTo>
                      <a:pt x="105" y="1383"/>
                    </a:lnTo>
                    <a:lnTo>
                      <a:pt x="101" y="1376"/>
                    </a:lnTo>
                    <a:lnTo>
                      <a:pt x="91" y="1369"/>
                    </a:lnTo>
                    <a:lnTo>
                      <a:pt x="81" y="1369"/>
                    </a:lnTo>
                    <a:lnTo>
                      <a:pt x="68" y="1372"/>
                    </a:lnTo>
                    <a:lnTo>
                      <a:pt x="57" y="1370"/>
                    </a:lnTo>
                    <a:lnTo>
                      <a:pt x="47" y="1371"/>
                    </a:lnTo>
                    <a:lnTo>
                      <a:pt x="37" y="1370"/>
                    </a:lnTo>
                    <a:lnTo>
                      <a:pt x="29" y="1378"/>
                    </a:lnTo>
                    <a:lnTo>
                      <a:pt x="10" y="1373"/>
                    </a:lnTo>
                    <a:lnTo>
                      <a:pt x="5" y="1386"/>
                    </a:lnTo>
                    <a:lnTo>
                      <a:pt x="4" y="1397"/>
                    </a:lnTo>
                    <a:lnTo>
                      <a:pt x="14" y="1397"/>
                    </a:lnTo>
                    <a:lnTo>
                      <a:pt x="18" y="1396"/>
                    </a:lnTo>
                    <a:lnTo>
                      <a:pt x="18" y="1410"/>
                    </a:lnTo>
                    <a:lnTo>
                      <a:pt x="9" y="1407"/>
                    </a:lnTo>
                    <a:lnTo>
                      <a:pt x="3" y="1401"/>
                    </a:lnTo>
                    <a:lnTo>
                      <a:pt x="2" y="1403"/>
                    </a:lnTo>
                    <a:lnTo>
                      <a:pt x="0" y="1403"/>
                    </a:lnTo>
                    <a:lnTo>
                      <a:pt x="0" y="1407"/>
                    </a:lnTo>
                    <a:lnTo>
                      <a:pt x="10" y="1425"/>
                    </a:lnTo>
                    <a:lnTo>
                      <a:pt x="16" y="1426"/>
                    </a:lnTo>
                    <a:lnTo>
                      <a:pt x="30" y="1418"/>
                    </a:lnTo>
                    <a:lnTo>
                      <a:pt x="38" y="1415"/>
                    </a:lnTo>
                    <a:lnTo>
                      <a:pt x="25" y="1429"/>
                    </a:lnTo>
                    <a:lnTo>
                      <a:pt x="20" y="1436"/>
                    </a:lnTo>
                    <a:lnTo>
                      <a:pt x="24" y="1440"/>
                    </a:lnTo>
                    <a:lnTo>
                      <a:pt x="14" y="1446"/>
                    </a:lnTo>
                    <a:lnTo>
                      <a:pt x="9" y="1452"/>
                    </a:lnTo>
                    <a:lnTo>
                      <a:pt x="10" y="1461"/>
                    </a:lnTo>
                    <a:lnTo>
                      <a:pt x="15" y="1466"/>
                    </a:lnTo>
                    <a:lnTo>
                      <a:pt x="18" y="1472"/>
                    </a:lnTo>
                    <a:lnTo>
                      <a:pt x="24" y="1467"/>
                    </a:lnTo>
                    <a:lnTo>
                      <a:pt x="30" y="1461"/>
                    </a:lnTo>
                    <a:lnTo>
                      <a:pt x="30" y="1469"/>
                    </a:lnTo>
                    <a:lnTo>
                      <a:pt x="38" y="1483"/>
                    </a:lnTo>
                    <a:lnTo>
                      <a:pt x="31" y="1484"/>
                    </a:lnTo>
                    <a:lnTo>
                      <a:pt x="22" y="1490"/>
                    </a:lnTo>
                    <a:lnTo>
                      <a:pt x="22" y="1495"/>
                    </a:lnTo>
                    <a:lnTo>
                      <a:pt x="27" y="1499"/>
                    </a:lnTo>
                    <a:lnTo>
                      <a:pt x="37" y="1493"/>
                    </a:lnTo>
                    <a:lnTo>
                      <a:pt x="43" y="1482"/>
                    </a:lnTo>
                    <a:lnTo>
                      <a:pt x="45" y="1469"/>
                    </a:lnTo>
                    <a:lnTo>
                      <a:pt x="53" y="1463"/>
                    </a:lnTo>
                    <a:lnTo>
                      <a:pt x="63" y="1451"/>
                    </a:lnTo>
                    <a:lnTo>
                      <a:pt x="73" y="1431"/>
                    </a:lnTo>
                    <a:lnTo>
                      <a:pt x="83" y="1423"/>
                    </a:lnTo>
                    <a:lnTo>
                      <a:pt x="88" y="1428"/>
                    </a:lnTo>
                    <a:lnTo>
                      <a:pt x="88" y="1431"/>
                    </a:lnTo>
                    <a:lnTo>
                      <a:pt x="100" y="1429"/>
                    </a:lnTo>
                    <a:lnTo>
                      <a:pt x="110" y="1430"/>
                    </a:lnTo>
                    <a:lnTo>
                      <a:pt x="94" y="1437"/>
                    </a:lnTo>
                    <a:lnTo>
                      <a:pt x="91" y="1448"/>
                    </a:lnTo>
                    <a:lnTo>
                      <a:pt x="89" y="1455"/>
                    </a:lnTo>
                    <a:lnTo>
                      <a:pt x="88" y="1443"/>
                    </a:lnTo>
                    <a:lnTo>
                      <a:pt x="83" y="1442"/>
                    </a:lnTo>
                    <a:lnTo>
                      <a:pt x="74" y="1456"/>
                    </a:lnTo>
                    <a:lnTo>
                      <a:pt x="64" y="1467"/>
                    </a:lnTo>
                    <a:lnTo>
                      <a:pt x="70" y="1472"/>
                    </a:lnTo>
                    <a:lnTo>
                      <a:pt x="70" y="1475"/>
                    </a:lnTo>
                    <a:lnTo>
                      <a:pt x="59" y="1482"/>
                    </a:lnTo>
                    <a:lnTo>
                      <a:pt x="40" y="1506"/>
                    </a:lnTo>
                    <a:lnTo>
                      <a:pt x="47" y="1511"/>
                    </a:lnTo>
                    <a:lnTo>
                      <a:pt x="67" y="1511"/>
                    </a:lnTo>
                    <a:lnTo>
                      <a:pt x="72" y="1506"/>
                    </a:lnTo>
                    <a:lnTo>
                      <a:pt x="74" y="1510"/>
                    </a:lnTo>
                    <a:lnTo>
                      <a:pt x="53" y="1518"/>
                    </a:lnTo>
                    <a:lnTo>
                      <a:pt x="48" y="1525"/>
                    </a:lnTo>
                    <a:lnTo>
                      <a:pt x="47" y="1528"/>
                    </a:lnTo>
                    <a:lnTo>
                      <a:pt x="37" y="1528"/>
                    </a:lnTo>
                    <a:lnTo>
                      <a:pt x="32" y="1531"/>
                    </a:lnTo>
                    <a:lnTo>
                      <a:pt x="26" y="1528"/>
                    </a:lnTo>
                    <a:lnTo>
                      <a:pt x="18" y="1539"/>
                    </a:lnTo>
                    <a:lnTo>
                      <a:pt x="13" y="1549"/>
                    </a:lnTo>
                    <a:lnTo>
                      <a:pt x="13" y="1558"/>
                    </a:lnTo>
                    <a:lnTo>
                      <a:pt x="16" y="1560"/>
                    </a:lnTo>
                    <a:lnTo>
                      <a:pt x="18" y="1564"/>
                    </a:lnTo>
                    <a:lnTo>
                      <a:pt x="26" y="1563"/>
                    </a:lnTo>
                    <a:lnTo>
                      <a:pt x="30" y="1554"/>
                    </a:lnTo>
                    <a:lnTo>
                      <a:pt x="32" y="1563"/>
                    </a:lnTo>
                    <a:lnTo>
                      <a:pt x="40" y="1563"/>
                    </a:lnTo>
                    <a:lnTo>
                      <a:pt x="42" y="1556"/>
                    </a:lnTo>
                    <a:lnTo>
                      <a:pt x="41" y="1550"/>
                    </a:lnTo>
                    <a:lnTo>
                      <a:pt x="48" y="1555"/>
                    </a:lnTo>
                    <a:lnTo>
                      <a:pt x="63" y="1547"/>
                    </a:lnTo>
                    <a:lnTo>
                      <a:pt x="68" y="1541"/>
                    </a:lnTo>
                    <a:lnTo>
                      <a:pt x="73" y="1544"/>
                    </a:lnTo>
                    <a:lnTo>
                      <a:pt x="58" y="1561"/>
                    </a:lnTo>
                    <a:lnTo>
                      <a:pt x="64" y="1561"/>
                    </a:lnTo>
                    <a:lnTo>
                      <a:pt x="64" y="1571"/>
                    </a:lnTo>
                    <a:lnTo>
                      <a:pt x="58" y="1580"/>
                    </a:lnTo>
                    <a:lnTo>
                      <a:pt x="56" y="1587"/>
                    </a:lnTo>
                    <a:lnTo>
                      <a:pt x="50" y="1593"/>
                    </a:lnTo>
                    <a:lnTo>
                      <a:pt x="51" y="1599"/>
                    </a:lnTo>
                    <a:lnTo>
                      <a:pt x="51" y="1604"/>
                    </a:lnTo>
                    <a:lnTo>
                      <a:pt x="45" y="1603"/>
                    </a:lnTo>
                    <a:lnTo>
                      <a:pt x="40" y="1606"/>
                    </a:lnTo>
                    <a:lnTo>
                      <a:pt x="36" y="1598"/>
                    </a:lnTo>
                    <a:lnTo>
                      <a:pt x="32" y="1598"/>
                    </a:lnTo>
                    <a:lnTo>
                      <a:pt x="25" y="1630"/>
                    </a:lnTo>
                    <a:lnTo>
                      <a:pt x="38" y="1647"/>
                    </a:lnTo>
                    <a:lnTo>
                      <a:pt x="59" y="1666"/>
                    </a:lnTo>
                    <a:lnTo>
                      <a:pt x="74" y="1674"/>
                    </a:lnTo>
                    <a:lnTo>
                      <a:pt x="85" y="1677"/>
                    </a:lnTo>
                    <a:lnTo>
                      <a:pt x="92" y="1665"/>
                    </a:lnTo>
                    <a:lnTo>
                      <a:pt x="92" y="1682"/>
                    </a:lnTo>
                    <a:lnTo>
                      <a:pt x="90" y="1694"/>
                    </a:lnTo>
                    <a:lnTo>
                      <a:pt x="96" y="1689"/>
                    </a:lnTo>
                    <a:lnTo>
                      <a:pt x="106" y="1695"/>
                    </a:lnTo>
                    <a:lnTo>
                      <a:pt x="110" y="1685"/>
                    </a:lnTo>
                    <a:lnTo>
                      <a:pt x="124" y="1687"/>
                    </a:lnTo>
                    <a:lnTo>
                      <a:pt x="117" y="1695"/>
                    </a:lnTo>
                    <a:lnTo>
                      <a:pt x="134" y="1701"/>
                    </a:lnTo>
                    <a:lnTo>
                      <a:pt x="145" y="1697"/>
                    </a:lnTo>
                    <a:lnTo>
                      <a:pt x="158" y="1687"/>
                    </a:lnTo>
                    <a:lnTo>
                      <a:pt x="163" y="1673"/>
                    </a:lnTo>
                    <a:lnTo>
                      <a:pt x="170" y="1684"/>
                    </a:lnTo>
                    <a:lnTo>
                      <a:pt x="190" y="1671"/>
                    </a:lnTo>
                    <a:lnTo>
                      <a:pt x="210" y="1644"/>
                    </a:lnTo>
                    <a:lnTo>
                      <a:pt x="221" y="1638"/>
                    </a:lnTo>
                    <a:lnTo>
                      <a:pt x="225" y="1627"/>
                    </a:lnTo>
                    <a:lnTo>
                      <a:pt x="231" y="1622"/>
                    </a:lnTo>
                    <a:lnTo>
                      <a:pt x="234" y="1615"/>
                    </a:lnTo>
                    <a:lnTo>
                      <a:pt x="251" y="1597"/>
                    </a:lnTo>
                    <a:lnTo>
                      <a:pt x="249" y="1590"/>
                    </a:lnTo>
                    <a:lnTo>
                      <a:pt x="261" y="1597"/>
                    </a:lnTo>
                    <a:lnTo>
                      <a:pt x="274" y="1597"/>
                    </a:lnTo>
                    <a:lnTo>
                      <a:pt x="282" y="1593"/>
                    </a:lnTo>
                    <a:lnTo>
                      <a:pt x="285" y="1581"/>
                    </a:lnTo>
                    <a:lnTo>
                      <a:pt x="287" y="1574"/>
                    </a:lnTo>
                    <a:lnTo>
                      <a:pt x="294" y="1566"/>
                    </a:lnTo>
                    <a:lnTo>
                      <a:pt x="293" y="1556"/>
                    </a:lnTo>
                    <a:lnTo>
                      <a:pt x="287" y="1549"/>
                    </a:lnTo>
                    <a:lnTo>
                      <a:pt x="283" y="1541"/>
                    </a:lnTo>
                    <a:lnTo>
                      <a:pt x="285" y="1538"/>
                    </a:lnTo>
                    <a:lnTo>
                      <a:pt x="287" y="1533"/>
                    </a:lnTo>
                    <a:lnTo>
                      <a:pt x="284" y="1522"/>
                    </a:lnTo>
                    <a:lnTo>
                      <a:pt x="289" y="1526"/>
                    </a:lnTo>
                    <a:lnTo>
                      <a:pt x="293" y="1533"/>
                    </a:lnTo>
                    <a:lnTo>
                      <a:pt x="293" y="1541"/>
                    </a:lnTo>
                    <a:lnTo>
                      <a:pt x="299" y="1539"/>
                    </a:lnTo>
                    <a:lnTo>
                      <a:pt x="300" y="1533"/>
                    </a:lnTo>
                    <a:lnTo>
                      <a:pt x="295" y="1525"/>
                    </a:lnTo>
                    <a:lnTo>
                      <a:pt x="294" y="1509"/>
                    </a:lnTo>
                    <a:lnTo>
                      <a:pt x="296" y="1505"/>
                    </a:lnTo>
                    <a:lnTo>
                      <a:pt x="299" y="1506"/>
                    </a:lnTo>
                    <a:lnTo>
                      <a:pt x="305" y="1502"/>
                    </a:lnTo>
                    <a:lnTo>
                      <a:pt x="310" y="1505"/>
                    </a:lnTo>
                    <a:lnTo>
                      <a:pt x="310" y="1512"/>
                    </a:lnTo>
                    <a:lnTo>
                      <a:pt x="303" y="1516"/>
                    </a:lnTo>
                    <a:lnTo>
                      <a:pt x="303" y="1522"/>
                    </a:lnTo>
                    <a:lnTo>
                      <a:pt x="305" y="1533"/>
                    </a:lnTo>
                    <a:lnTo>
                      <a:pt x="307" y="1563"/>
                    </a:lnTo>
                    <a:lnTo>
                      <a:pt x="310" y="1574"/>
                    </a:lnTo>
                    <a:lnTo>
                      <a:pt x="317" y="1572"/>
                    </a:lnTo>
                    <a:lnTo>
                      <a:pt x="327" y="1581"/>
                    </a:lnTo>
                    <a:lnTo>
                      <a:pt x="333" y="1580"/>
                    </a:lnTo>
                    <a:lnTo>
                      <a:pt x="337" y="1587"/>
                    </a:lnTo>
                    <a:lnTo>
                      <a:pt x="339" y="1592"/>
                    </a:lnTo>
                    <a:lnTo>
                      <a:pt x="339" y="1614"/>
                    </a:lnTo>
                    <a:lnTo>
                      <a:pt x="343" y="1601"/>
                    </a:lnTo>
                    <a:lnTo>
                      <a:pt x="347" y="1609"/>
                    </a:lnTo>
                    <a:lnTo>
                      <a:pt x="355" y="1603"/>
                    </a:lnTo>
                    <a:lnTo>
                      <a:pt x="363" y="1566"/>
                    </a:lnTo>
                    <a:lnTo>
                      <a:pt x="359" y="1554"/>
                    </a:lnTo>
                    <a:lnTo>
                      <a:pt x="358" y="1537"/>
                    </a:lnTo>
                    <a:lnTo>
                      <a:pt x="370" y="1516"/>
                    </a:lnTo>
                    <a:lnTo>
                      <a:pt x="370" y="1502"/>
                    </a:lnTo>
                    <a:lnTo>
                      <a:pt x="397" y="1491"/>
                    </a:lnTo>
                    <a:lnTo>
                      <a:pt x="403" y="1480"/>
                    </a:lnTo>
                    <a:lnTo>
                      <a:pt x="405" y="1466"/>
                    </a:lnTo>
                    <a:lnTo>
                      <a:pt x="401" y="1457"/>
                    </a:lnTo>
                    <a:lnTo>
                      <a:pt x="408" y="1428"/>
                    </a:lnTo>
                    <a:lnTo>
                      <a:pt x="400" y="1394"/>
                    </a:lnTo>
                    <a:lnTo>
                      <a:pt x="390" y="1382"/>
                    </a:lnTo>
                    <a:lnTo>
                      <a:pt x="392" y="1375"/>
                    </a:lnTo>
                    <a:lnTo>
                      <a:pt x="407" y="1369"/>
                    </a:lnTo>
                    <a:lnTo>
                      <a:pt x="417" y="1358"/>
                    </a:lnTo>
                    <a:lnTo>
                      <a:pt x="423" y="1339"/>
                    </a:lnTo>
                    <a:lnTo>
                      <a:pt x="420" y="1318"/>
                    </a:lnTo>
                    <a:lnTo>
                      <a:pt x="400" y="1303"/>
                    </a:lnTo>
                    <a:lnTo>
                      <a:pt x="391" y="1287"/>
                    </a:lnTo>
                    <a:lnTo>
                      <a:pt x="390" y="1267"/>
                    </a:lnTo>
                    <a:lnTo>
                      <a:pt x="391" y="1225"/>
                    </a:lnTo>
                    <a:lnTo>
                      <a:pt x="386" y="1210"/>
                    </a:lnTo>
                    <a:lnTo>
                      <a:pt x="384" y="1206"/>
                    </a:lnTo>
                    <a:lnTo>
                      <a:pt x="384" y="1194"/>
                    </a:lnTo>
                    <a:lnTo>
                      <a:pt x="386" y="1186"/>
                    </a:lnTo>
                    <a:lnTo>
                      <a:pt x="386" y="1166"/>
                    </a:lnTo>
                    <a:lnTo>
                      <a:pt x="390" y="1156"/>
                    </a:lnTo>
                    <a:lnTo>
                      <a:pt x="391" y="1144"/>
                    </a:lnTo>
                    <a:lnTo>
                      <a:pt x="397" y="1134"/>
                    </a:lnTo>
                    <a:lnTo>
                      <a:pt x="392" y="1129"/>
                    </a:lnTo>
                    <a:lnTo>
                      <a:pt x="386" y="1116"/>
                    </a:lnTo>
                    <a:lnTo>
                      <a:pt x="382" y="1097"/>
                    </a:lnTo>
                    <a:lnTo>
                      <a:pt x="387" y="1077"/>
                    </a:lnTo>
                    <a:lnTo>
                      <a:pt x="393" y="1063"/>
                    </a:lnTo>
                    <a:lnTo>
                      <a:pt x="418" y="1032"/>
                    </a:lnTo>
                    <a:lnTo>
                      <a:pt x="435" y="1021"/>
                    </a:lnTo>
                    <a:lnTo>
                      <a:pt x="456" y="1015"/>
                    </a:lnTo>
                    <a:lnTo>
                      <a:pt x="473" y="1018"/>
                    </a:lnTo>
                    <a:lnTo>
                      <a:pt x="488" y="1020"/>
                    </a:lnTo>
                    <a:lnTo>
                      <a:pt x="498" y="1007"/>
                    </a:lnTo>
                    <a:lnTo>
                      <a:pt x="500" y="995"/>
                    </a:lnTo>
                    <a:lnTo>
                      <a:pt x="500" y="976"/>
                    </a:lnTo>
                    <a:lnTo>
                      <a:pt x="494" y="964"/>
                    </a:lnTo>
                    <a:lnTo>
                      <a:pt x="479" y="948"/>
                    </a:lnTo>
                    <a:lnTo>
                      <a:pt x="478" y="939"/>
                    </a:lnTo>
                    <a:lnTo>
                      <a:pt x="498" y="907"/>
                    </a:lnTo>
                    <a:lnTo>
                      <a:pt x="515" y="870"/>
                    </a:lnTo>
                    <a:lnTo>
                      <a:pt x="524" y="820"/>
                    </a:lnTo>
                    <a:lnTo>
                      <a:pt x="525" y="790"/>
                    </a:lnTo>
                    <a:lnTo>
                      <a:pt x="525" y="769"/>
                    </a:lnTo>
                    <a:lnTo>
                      <a:pt x="524" y="754"/>
                    </a:lnTo>
                    <a:lnTo>
                      <a:pt x="531" y="750"/>
                    </a:lnTo>
                    <a:lnTo>
                      <a:pt x="542" y="750"/>
                    </a:lnTo>
                    <a:lnTo>
                      <a:pt x="559" y="736"/>
                    </a:lnTo>
                    <a:lnTo>
                      <a:pt x="564" y="724"/>
                    </a:lnTo>
                    <a:lnTo>
                      <a:pt x="567" y="704"/>
                    </a:lnTo>
                    <a:lnTo>
                      <a:pt x="573" y="688"/>
                    </a:lnTo>
                    <a:lnTo>
                      <a:pt x="596" y="657"/>
                    </a:lnTo>
                    <a:lnTo>
                      <a:pt x="604" y="644"/>
                    </a:lnTo>
                    <a:lnTo>
                      <a:pt x="616" y="629"/>
                    </a:lnTo>
                    <a:lnTo>
                      <a:pt x="622" y="618"/>
                    </a:lnTo>
                    <a:lnTo>
                      <a:pt x="624" y="609"/>
                    </a:lnTo>
                    <a:lnTo>
                      <a:pt x="623" y="596"/>
                    </a:lnTo>
                    <a:lnTo>
                      <a:pt x="610" y="574"/>
                    </a:lnTo>
                    <a:lnTo>
                      <a:pt x="613" y="560"/>
                    </a:lnTo>
                    <a:lnTo>
                      <a:pt x="627" y="543"/>
                    </a:lnTo>
                    <a:lnTo>
                      <a:pt x="633" y="532"/>
                    </a:lnTo>
                    <a:lnTo>
                      <a:pt x="635" y="520"/>
                    </a:lnTo>
                    <a:lnTo>
                      <a:pt x="639" y="503"/>
                    </a:lnTo>
                    <a:lnTo>
                      <a:pt x="648" y="492"/>
                    </a:lnTo>
                    <a:lnTo>
                      <a:pt x="666" y="472"/>
                    </a:lnTo>
                    <a:lnTo>
                      <a:pt x="678" y="469"/>
                    </a:lnTo>
                    <a:lnTo>
                      <a:pt x="691" y="476"/>
                    </a:lnTo>
                    <a:lnTo>
                      <a:pt x="701" y="488"/>
                    </a:lnTo>
                    <a:lnTo>
                      <a:pt x="704" y="490"/>
                    </a:lnTo>
                    <a:lnTo>
                      <a:pt x="714" y="473"/>
                    </a:lnTo>
                    <a:lnTo>
                      <a:pt x="719" y="452"/>
                    </a:lnTo>
                    <a:lnTo>
                      <a:pt x="721" y="442"/>
                    </a:lnTo>
                    <a:lnTo>
                      <a:pt x="719" y="419"/>
                    </a:lnTo>
                    <a:lnTo>
                      <a:pt x="724" y="409"/>
                    </a:lnTo>
                    <a:lnTo>
                      <a:pt x="729" y="404"/>
                    </a:lnTo>
                    <a:lnTo>
                      <a:pt x="739" y="403"/>
                    </a:lnTo>
                    <a:lnTo>
                      <a:pt x="769" y="407"/>
                    </a:lnTo>
                    <a:lnTo>
                      <a:pt x="812" y="423"/>
                    </a:lnTo>
                    <a:lnTo>
                      <a:pt x="821" y="420"/>
                    </a:lnTo>
                    <a:lnTo>
                      <a:pt x="828" y="412"/>
                    </a:lnTo>
                    <a:lnTo>
                      <a:pt x="819" y="403"/>
                    </a:lnTo>
                    <a:lnTo>
                      <a:pt x="817" y="392"/>
                    </a:lnTo>
                    <a:lnTo>
                      <a:pt x="823" y="382"/>
                    </a:lnTo>
                    <a:lnTo>
                      <a:pt x="827" y="366"/>
                    </a:lnTo>
                    <a:lnTo>
                      <a:pt x="831" y="361"/>
                    </a:lnTo>
                    <a:lnTo>
                      <a:pt x="833" y="352"/>
                    </a:lnTo>
                    <a:lnTo>
                      <a:pt x="832" y="342"/>
                    </a:lnTo>
                    <a:lnTo>
                      <a:pt x="827" y="336"/>
                    </a:lnTo>
                    <a:lnTo>
                      <a:pt x="826" y="326"/>
                    </a:lnTo>
                    <a:lnTo>
                      <a:pt x="831" y="323"/>
                    </a:lnTo>
                    <a:lnTo>
                      <a:pt x="854" y="323"/>
                    </a:lnTo>
                    <a:lnTo>
                      <a:pt x="857" y="316"/>
                    </a:lnTo>
                    <a:lnTo>
                      <a:pt x="865" y="313"/>
                    </a:lnTo>
                    <a:lnTo>
                      <a:pt x="874" y="317"/>
                    </a:lnTo>
                    <a:lnTo>
                      <a:pt x="882" y="313"/>
                    </a:lnTo>
                    <a:lnTo>
                      <a:pt x="880" y="302"/>
                    </a:lnTo>
                    <a:lnTo>
                      <a:pt x="879" y="290"/>
                    </a:lnTo>
                    <a:lnTo>
                      <a:pt x="891" y="283"/>
                    </a:lnTo>
                    <a:lnTo>
                      <a:pt x="906" y="289"/>
                    </a:lnTo>
                    <a:lnTo>
                      <a:pt x="917" y="300"/>
                    </a:lnTo>
                    <a:lnTo>
                      <a:pt x="947" y="344"/>
                    </a:lnTo>
                    <a:lnTo>
                      <a:pt x="952" y="363"/>
                    </a:lnTo>
                    <a:lnTo>
                      <a:pt x="957" y="371"/>
                    </a:lnTo>
                    <a:lnTo>
                      <a:pt x="983" y="375"/>
                    </a:lnTo>
                    <a:lnTo>
                      <a:pt x="998" y="383"/>
                    </a:lnTo>
                    <a:lnTo>
                      <a:pt x="1010" y="382"/>
                    </a:lnTo>
                    <a:lnTo>
                      <a:pt x="1025" y="374"/>
                    </a:lnTo>
                    <a:lnTo>
                      <a:pt x="1042" y="353"/>
                    </a:lnTo>
                    <a:lnTo>
                      <a:pt x="1052" y="360"/>
                    </a:lnTo>
                    <a:lnTo>
                      <a:pt x="1061" y="374"/>
                    </a:lnTo>
                    <a:lnTo>
                      <a:pt x="1064" y="382"/>
                    </a:lnTo>
                    <a:lnTo>
                      <a:pt x="1074" y="385"/>
                    </a:lnTo>
                    <a:lnTo>
                      <a:pt x="1090" y="377"/>
                    </a:lnTo>
                    <a:lnTo>
                      <a:pt x="1102" y="368"/>
                    </a:lnTo>
                    <a:lnTo>
                      <a:pt x="1111" y="354"/>
                    </a:lnTo>
                    <a:lnTo>
                      <a:pt x="1137" y="334"/>
                    </a:lnTo>
                    <a:lnTo>
                      <a:pt x="1139" y="322"/>
                    </a:lnTo>
                    <a:lnTo>
                      <a:pt x="1137" y="299"/>
                    </a:lnTo>
                    <a:lnTo>
                      <a:pt x="1137" y="285"/>
                    </a:lnTo>
                    <a:lnTo>
                      <a:pt x="1140" y="243"/>
                    </a:lnTo>
                    <a:lnTo>
                      <a:pt x="1154" y="212"/>
                    </a:lnTo>
                    <a:lnTo>
                      <a:pt x="1164" y="199"/>
                    </a:lnTo>
                    <a:lnTo>
                      <a:pt x="1177" y="192"/>
                    </a:lnTo>
                    <a:lnTo>
                      <a:pt x="1202" y="189"/>
                    </a:lnTo>
                    <a:lnTo>
                      <a:pt x="1240" y="172"/>
                    </a:lnTo>
                    <a:lnTo>
                      <a:pt x="1263" y="167"/>
                    </a:lnTo>
                    <a:lnTo>
                      <a:pt x="1268" y="172"/>
                    </a:lnTo>
                    <a:lnTo>
                      <a:pt x="1278" y="193"/>
                    </a:lnTo>
                    <a:lnTo>
                      <a:pt x="1289" y="202"/>
                    </a:lnTo>
                    <a:lnTo>
                      <a:pt x="1307" y="208"/>
                    </a:lnTo>
                    <a:lnTo>
                      <a:pt x="1325" y="225"/>
                    </a:lnTo>
                    <a:lnTo>
                      <a:pt x="1332" y="253"/>
                    </a:lnTo>
                    <a:lnTo>
                      <a:pt x="1333" y="269"/>
                    </a:lnTo>
                    <a:lnTo>
                      <a:pt x="1314" y="294"/>
                    </a:lnTo>
                    <a:lnTo>
                      <a:pt x="1310" y="306"/>
                    </a:lnTo>
                    <a:lnTo>
                      <a:pt x="1311" y="317"/>
                    </a:lnTo>
                    <a:lnTo>
                      <a:pt x="1321" y="325"/>
                    </a:lnTo>
                    <a:lnTo>
                      <a:pt x="1323" y="323"/>
                    </a:lnTo>
                    <a:lnTo>
                      <a:pt x="1332" y="315"/>
                    </a:lnTo>
                    <a:lnTo>
                      <a:pt x="1333" y="311"/>
                    </a:lnTo>
                    <a:lnTo>
                      <a:pt x="1334" y="300"/>
                    </a:lnTo>
                    <a:lnTo>
                      <a:pt x="1337" y="295"/>
                    </a:lnTo>
                    <a:lnTo>
                      <a:pt x="1369" y="275"/>
                    </a:lnTo>
                    <a:lnTo>
                      <a:pt x="1375" y="269"/>
                    </a:lnTo>
                    <a:lnTo>
                      <a:pt x="1381" y="239"/>
                    </a:lnTo>
                    <a:lnTo>
                      <a:pt x="1403" y="252"/>
                    </a:lnTo>
                    <a:lnTo>
                      <a:pt x="1416" y="250"/>
                    </a:lnTo>
                    <a:lnTo>
                      <a:pt x="1418" y="243"/>
                    </a:lnTo>
                    <a:lnTo>
                      <a:pt x="1422" y="231"/>
                    </a:lnTo>
                    <a:lnTo>
                      <a:pt x="1422" y="220"/>
                    </a:lnTo>
                    <a:lnTo>
                      <a:pt x="1419" y="2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221"/>
              <p:cNvSpPr>
                <a:spLocks noChangeAspect="1"/>
              </p:cNvSpPr>
              <p:nvPr/>
            </p:nvSpPr>
            <p:spPr bwMode="gray">
              <a:xfrm>
                <a:off x="4952206" y="2013297"/>
                <a:ext cx="227013" cy="520700"/>
              </a:xfrm>
              <a:custGeom>
                <a:avLst/>
                <a:gdLst/>
                <a:ahLst/>
                <a:cxnLst>
                  <a:cxn ang="0">
                    <a:pos x="13" y="1339"/>
                  </a:cxn>
                  <a:cxn ang="0">
                    <a:pos x="27" y="1349"/>
                  </a:cxn>
                  <a:cxn ang="0">
                    <a:pos x="43" y="1396"/>
                  </a:cxn>
                  <a:cxn ang="0">
                    <a:pos x="56" y="1468"/>
                  </a:cxn>
                  <a:cxn ang="0">
                    <a:pos x="92" y="1538"/>
                  </a:cxn>
                  <a:cxn ang="0">
                    <a:pos x="91" y="1593"/>
                  </a:cxn>
                  <a:cxn ang="0">
                    <a:pos x="107" y="1636"/>
                  </a:cxn>
                  <a:cxn ang="0">
                    <a:pos x="169" y="1598"/>
                  </a:cxn>
                  <a:cxn ang="0">
                    <a:pos x="227" y="1564"/>
                  </a:cxn>
                  <a:cxn ang="0">
                    <a:pos x="286" y="1484"/>
                  </a:cxn>
                  <a:cxn ang="0">
                    <a:pos x="300" y="1407"/>
                  </a:cxn>
                  <a:cxn ang="0">
                    <a:pos x="301" y="1378"/>
                  </a:cxn>
                  <a:cxn ang="0">
                    <a:pos x="288" y="1329"/>
                  </a:cxn>
                  <a:cxn ang="0">
                    <a:pos x="276" y="1310"/>
                  </a:cxn>
                  <a:cxn ang="0">
                    <a:pos x="350" y="1279"/>
                  </a:cxn>
                  <a:cxn ang="0">
                    <a:pos x="389" y="1243"/>
                  </a:cxn>
                  <a:cxn ang="0">
                    <a:pos x="341" y="1241"/>
                  </a:cxn>
                  <a:cxn ang="0">
                    <a:pos x="290" y="1219"/>
                  </a:cxn>
                  <a:cxn ang="0">
                    <a:pos x="338" y="1218"/>
                  </a:cxn>
                  <a:cxn ang="0">
                    <a:pos x="371" y="1232"/>
                  </a:cxn>
                  <a:cxn ang="0">
                    <a:pos x="394" y="1138"/>
                  </a:cxn>
                  <a:cxn ang="0">
                    <a:pos x="352" y="1100"/>
                  </a:cxn>
                  <a:cxn ang="0">
                    <a:pos x="308" y="1148"/>
                  </a:cxn>
                  <a:cxn ang="0">
                    <a:pos x="319" y="1127"/>
                  </a:cxn>
                  <a:cxn ang="0">
                    <a:pos x="331" y="1060"/>
                  </a:cxn>
                  <a:cxn ang="0">
                    <a:pos x="344" y="979"/>
                  </a:cxn>
                  <a:cxn ang="0">
                    <a:pos x="340" y="879"/>
                  </a:cxn>
                  <a:cxn ang="0">
                    <a:pos x="370" y="850"/>
                  </a:cxn>
                  <a:cxn ang="0">
                    <a:pos x="393" y="840"/>
                  </a:cxn>
                  <a:cxn ang="0">
                    <a:pos x="410" y="809"/>
                  </a:cxn>
                  <a:cxn ang="0">
                    <a:pos x="449" y="764"/>
                  </a:cxn>
                  <a:cxn ang="0">
                    <a:pos x="503" y="735"/>
                  </a:cxn>
                  <a:cxn ang="0">
                    <a:pos x="555" y="664"/>
                  </a:cxn>
                  <a:cxn ang="0">
                    <a:pos x="572" y="639"/>
                  </a:cxn>
                  <a:cxn ang="0">
                    <a:pos x="551" y="594"/>
                  </a:cxn>
                  <a:cxn ang="0">
                    <a:pos x="569" y="527"/>
                  </a:cxn>
                  <a:cxn ang="0">
                    <a:pos x="593" y="503"/>
                  </a:cxn>
                  <a:cxn ang="0">
                    <a:pos x="614" y="493"/>
                  </a:cxn>
                  <a:cxn ang="0">
                    <a:pos x="628" y="460"/>
                  </a:cxn>
                  <a:cxn ang="0">
                    <a:pos x="661" y="473"/>
                  </a:cxn>
                  <a:cxn ang="0">
                    <a:pos x="712" y="449"/>
                  </a:cxn>
                  <a:cxn ang="0">
                    <a:pos x="687" y="296"/>
                  </a:cxn>
                  <a:cxn ang="0">
                    <a:pos x="683" y="186"/>
                  </a:cxn>
                  <a:cxn ang="0">
                    <a:pos x="528" y="5"/>
                  </a:cxn>
                  <a:cxn ang="0">
                    <a:pos x="502" y="29"/>
                  </a:cxn>
                  <a:cxn ang="0">
                    <a:pos x="490" y="97"/>
                  </a:cxn>
                  <a:cxn ang="0">
                    <a:pos x="390" y="119"/>
                  </a:cxn>
                  <a:cxn ang="0">
                    <a:pos x="335" y="149"/>
                  </a:cxn>
                  <a:cxn ang="0">
                    <a:pos x="279" y="251"/>
                  </a:cxn>
                  <a:cxn ang="0">
                    <a:pos x="242" y="364"/>
                  </a:cxn>
                  <a:cxn ang="0">
                    <a:pos x="194" y="446"/>
                  </a:cxn>
                  <a:cxn ang="0">
                    <a:pos x="163" y="641"/>
                  </a:cxn>
                  <a:cxn ang="0">
                    <a:pos x="104" y="697"/>
                  </a:cxn>
                  <a:cxn ang="0">
                    <a:pos x="66" y="811"/>
                  </a:cxn>
                  <a:cxn ang="0">
                    <a:pos x="55" y="886"/>
                  </a:cxn>
                  <a:cxn ang="0">
                    <a:pos x="86" y="1035"/>
                  </a:cxn>
                  <a:cxn ang="0">
                    <a:pos x="74" y="1143"/>
                  </a:cxn>
                  <a:cxn ang="0">
                    <a:pos x="32" y="1242"/>
                  </a:cxn>
                </a:cxnLst>
                <a:rect l="0" t="0" r="r" b="b"/>
                <a:pathLst>
                  <a:path w="715" h="1640">
                    <a:moveTo>
                      <a:pt x="6" y="1264"/>
                    </a:moveTo>
                    <a:lnTo>
                      <a:pt x="0" y="1276"/>
                    </a:lnTo>
                    <a:lnTo>
                      <a:pt x="0" y="1288"/>
                    </a:lnTo>
                    <a:lnTo>
                      <a:pt x="5" y="1328"/>
                    </a:lnTo>
                    <a:lnTo>
                      <a:pt x="7" y="1333"/>
                    </a:lnTo>
                    <a:lnTo>
                      <a:pt x="12" y="1335"/>
                    </a:lnTo>
                    <a:lnTo>
                      <a:pt x="13" y="1339"/>
                    </a:lnTo>
                    <a:lnTo>
                      <a:pt x="15" y="1346"/>
                    </a:lnTo>
                    <a:lnTo>
                      <a:pt x="13" y="1350"/>
                    </a:lnTo>
                    <a:lnTo>
                      <a:pt x="19" y="1343"/>
                    </a:lnTo>
                    <a:lnTo>
                      <a:pt x="21" y="1335"/>
                    </a:lnTo>
                    <a:lnTo>
                      <a:pt x="26" y="1340"/>
                    </a:lnTo>
                    <a:lnTo>
                      <a:pt x="22" y="1350"/>
                    </a:lnTo>
                    <a:lnTo>
                      <a:pt x="27" y="1349"/>
                    </a:lnTo>
                    <a:lnTo>
                      <a:pt x="29" y="1351"/>
                    </a:lnTo>
                    <a:lnTo>
                      <a:pt x="24" y="1355"/>
                    </a:lnTo>
                    <a:lnTo>
                      <a:pt x="17" y="1366"/>
                    </a:lnTo>
                    <a:lnTo>
                      <a:pt x="33" y="1371"/>
                    </a:lnTo>
                    <a:lnTo>
                      <a:pt x="35" y="1381"/>
                    </a:lnTo>
                    <a:lnTo>
                      <a:pt x="33" y="1398"/>
                    </a:lnTo>
                    <a:lnTo>
                      <a:pt x="43" y="1396"/>
                    </a:lnTo>
                    <a:lnTo>
                      <a:pt x="45" y="1407"/>
                    </a:lnTo>
                    <a:lnTo>
                      <a:pt x="39" y="1415"/>
                    </a:lnTo>
                    <a:lnTo>
                      <a:pt x="42" y="1431"/>
                    </a:lnTo>
                    <a:lnTo>
                      <a:pt x="40" y="1442"/>
                    </a:lnTo>
                    <a:lnTo>
                      <a:pt x="49" y="1442"/>
                    </a:lnTo>
                    <a:lnTo>
                      <a:pt x="54" y="1456"/>
                    </a:lnTo>
                    <a:lnTo>
                      <a:pt x="56" y="1468"/>
                    </a:lnTo>
                    <a:lnTo>
                      <a:pt x="62" y="1487"/>
                    </a:lnTo>
                    <a:lnTo>
                      <a:pt x="74" y="1496"/>
                    </a:lnTo>
                    <a:lnTo>
                      <a:pt x="78" y="1509"/>
                    </a:lnTo>
                    <a:lnTo>
                      <a:pt x="91" y="1516"/>
                    </a:lnTo>
                    <a:lnTo>
                      <a:pt x="98" y="1526"/>
                    </a:lnTo>
                    <a:lnTo>
                      <a:pt x="98" y="1534"/>
                    </a:lnTo>
                    <a:lnTo>
                      <a:pt x="92" y="1538"/>
                    </a:lnTo>
                    <a:lnTo>
                      <a:pt x="85" y="1537"/>
                    </a:lnTo>
                    <a:lnTo>
                      <a:pt x="82" y="1541"/>
                    </a:lnTo>
                    <a:lnTo>
                      <a:pt x="89" y="1557"/>
                    </a:lnTo>
                    <a:lnTo>
                      <a:pt x="82" y="1555"/>
                    </a:lnTo>
                    <a:lnTo>
                      <a:pt x="75" y="1553"/>
                    </a:lnTo>
                    <a:lnTo>
                      <a:pt x="75" y="1559"/>
                    </a:lnTo>
                    <a:lnTo>
                      <a:pt x="91" y="1593"/>
                    </a:lnTo>
                    <a:lnTo>
                      <a:pt x="98" y="1604"/>
                    </a:lnTo>
                    <a:lnTo>
                      <a:pt x="102" y="1614"/>
                    </a:lnTo>
                    <a:lnTo>
                      <a:pt x="99" y="1620"/>
                    </a:lnTo>
                    <a:lnTo>
                      <a:pt x="98" y="1631"/>
                    </a:lnTo>
                    <a:lnTo>
                      <a:pt x="94" y="1633"/>
                    </a:lnTo>
                    <a:lnTo>
                      <a:pt x="93" y="1638"/>
                    </a:lnTo>
                    <a:lnTo>
                      <a:pt x="107" y="1636"/>
                    </a:lnTo>
                    <a:lnTo>
                      <a:pt x="118" y="1640"/>
                    </a:lnTo>
                    <a:lnTo>
                      <a:pt x="136" y="1634"/>
                    </a:lnTo>
                    <a:lnTo>
                      <a:pt x="152" y="1633"/>
                    </a:lnTo>
                    <a:lnTo>
                      <a:pt x="163" y="1638"/>
                    </a:lnTo>
                    <a:lnTo>
                      <a:pt x="168" y="1634"/>
                    </a:lnTo>
                    <a:lnTo>
                      <a:pt x="172" y="1620"/>
                    </a:lnTo>
                    <a:lnTo>
                      <a:pt x="169" y="1598"/>
                    </a:lnTo>
                    <a:lnTo>
                      <a:pt x="174" y="1585"/>
                    </a:lnTo>
                    <a:lnTo>
                      <a:pt x="180" y="1574"/>
                    </a:lnTo>
                    <a:lnTo>
                      <a:pt x="189" y="1576"/>
                    </a:lnTo>
                    <a:lnTo>
                      <a:pt x="194" y="1566"/>
                    </a:lnTo>
                    <a:lnTo>
                      <a:pt x="204" y="1559"/>
                    </a:lnTo>
                    <a:lnTo>
                      <a:pt x="218" y="1560"/>
                    </a:lnTo>
                    <a:lnTo>
                      <a:pt x="227" y="1564"/>
                    </a:lnTo>
                    <a:lnTo>
                      <a:pt x="238" y="1560"/>
                    </a:lnTo>
                    <a:lnTo>
                      <a:pt x="250" y="1564"/>
                    </a:lnTo>
                    <a:lnTo>
                      <a:pt x="261" y="1564"/>
                    </a:lnTo>
                    <a:lnTo>
                      <a:pt x="266" y="1544"/>
                    </a:lnTo>
                    <a:lnTo>
                      <a:pt x="276" y="1522"/>
                    </a:lnTo>
                    <a:lnTo>
                      <a:pt x="285" y="1505"/>
                    </a:lnTo>
                    <a:lnTo>
                      <a:pt x="286" y="1484"/>
                    </a:lnTo>
                    <a:lnTo>
                      <a:pt x="291" y="1472"/>
                    </a:lnTo>
                    <a:lnTo>
                      <a:pt x="290" y="1457"/>
                    </a:lnTo>
                    <a:lnTo>
                      <a:pt x="293" y="1446"/>
                    </a:lnTo>
                    <a:lnTo>
                      <a:pt x="298" y="1435"/>
                    </a:lnTo>
                    <a:lnTo>
                      <a:pt x="298" y="1424"/>
                    </a:lnTo>
                    <a:lnTo>
                      <a:pt x="295" y="1418"/>
                    </a:lnTo>
                    <a:lnTo>
                      <a:pt x="300" y="1407"/>
                    </a:lnTo>
                    <a:lnTo>
                      <a:pt x="298" y="1398"/>
                    </a:lnTo>
                    <a:lnTo>
                      <a:pt x="293" y="1392"/>
                    </a:lnTo>
                    <a:lnTo>
                      <a:pt x="292" y="1386"/>
                    </a:lnTo>
                    <a:lnTo>
                      <a:pt x="293" y="1382"/>
                    </a:lnTo>
                    <a:lnTo>
                      <a:pt x="300" y="1385"/>
                    </a:lnTo>
                    <a:lnTo>
                      <a:pt x="304" y="1385"/>
                    </a:lnTo>
                    <a:lnTo>
                      <a:pt x="301" y="1378"/>
                    </a:lnTo>
                    <a:lnTo>
                      <a:pt x="302" y="1374"/>
                    </a:lnTo>
                    <a:lnTo>
                      <a:pt x="304" y="1367"/>
                    </a:lnTo>
                    <a:lnTo>
                      <a:pt x="304" y="1362"/>
                    </a:lnTo>
                    <a:lnTo>
                      <a:pt x="307" y="1345"/>
                    </a:lnTo>
                    <a:lnTo>
                      <a:pt x="306" y="1340"/>
                    </a:lnTo>
                    <a:lnTo>
                      <a:pt x="297" y="1334"/>
                    </a:lnTo>
                    <a:lnTo>
                      <a:pt x="288" y="1329"/>
                    </a:lnTo>
                    <a:lnTo>
                      <a:pt x="291" y="1328"/>
                    </a:lnTo>
                    <a:lnTo>
                      <a:pt x="300" y="1332"/>
                    </a:lnTo>
                    <a:lnTo>
                      <a:pt x="309" y="1329"/>
                    </a:lnTo>
                    <a:lnTo>
                      <a:pt x="312" y="1326"/>
                    </a:lnTo>
                    <a:lnTo>
                      <a:pt x="302" y="1317"/>
                    </a:lnTo>
                    <a:lnTo>
                      <a:pt x="274" y="1312"/>
                    </a:lnTo>
                    <a:lnTo>
                      <a:pt x="276" y="1310"/>
                    </a:lnTo>
                    <a:lnTo>
                      <a:pt x="298" y="1307"/>
                    </a:lnTo>
                    <a:lnTo>
                      <a:pt x="311" y="1311"/>
                    </a:lnTo>
                    <a:lnTo>
                      <a:pt x="318" y="1307"/>
                    </a:lnTo>
                    <a:lnTo>
                      <a:pt x="320" y="1299"/>
                    </a:lnTo>
                    <a:lnTo>
                      <a:pt x="334" y="1297"/>
                    </a:lnTo>
                    <a:lnTo>
                      <a:pt x="345" y="1286"/>
                    </a:lnTo>
                    <a:lnTo>
                      <a:pt x="350" y="1279"/>
                    </a:lnTo>
                    <a:lnTo>
                      <a:pt x="350" y="1268"/>
                    </a:lnTo>
                    <a:lnTo>
                      <a:pt x="359" y="1270"/>
                    </a:lnTo>
                    <a:lnTo>
                      <a:pt x="359" y="1281"/>
                    </a:lnTo>
                    <a:lnTo>
                      <a:pt x="371" y="1280"/>
                    </a:lnTo>
                    <a:lnTo>
                      <a:pt x="378" y="1268"/>
                    </a:lnTo>
                    <a:lnTo>
                      <a:pt x="392" y="1256"/>
                    </a:lnTo>
                    <a:lnTo>
                      <a:pt x="389" y="1243"/>
                    </a:lnTo>
                    <a:lnTo>
                      <a:pt x="394" y="1248"/>
                    </a:lnTo>
                    <a:lnTo>
                      <a:pt x="400" y="1248"/>
                    </a:lnTo>
                    <a:lnTo>
                      <a:pt x="400" y="1242"/>
                    </a:lnTo>
                    <a:lnTo>
                      <a:pt x="406" y="1237"/>
                    </a:lnTo>
                    <a:lnTo>
                      <a:pt x="405" y="1232"/>
                    </a:lnTo>
                    <a:lnTo>
                      <a:pt x="352" y="1243"/>
                    </a:lnTo>
                    <a:lnTo>
                      <a:pt x="341" y="1241"/>
                    </a:lnTo>
                    <a:lnTo>
                      <a:pt x="336" y="1245"/>
                    </a:lnTo>
                    <a:lnTo>
                      <a:pt x="334" y="1238"/>
                    </a:lnTo>
                    <a:lnTo>
                      <a:pt x="328" y="1232"/>
                    </a:lnTo>
                    <a:lnTo>
                      <a:pt x="303" y="1222"/>
                    </a:lnTo>
                    <a:lnTo>
                      <a:pt x="290" y="1225"/>
                    </a:lnTo>
                    <a:lnTo>
                      <a:pt x="284" y="1221"/>
                    </a:lnTo>
                    <a:lnTo>
                      <a:pt x="290" y="1219"/>
                    </a:lnTo>
                    <a:lnTo>
                      <a:pt x="293" y="1211"/>
                    </a:lnTo>
                    <a:lnTo>
                      <a:pt x="300" y="1214"/>
                    </a:lnTo>
                    <a:lnTo>
                      <a:pt x="308" y="1211"/>
                    </a:lnTo>
                    <a:lnTo>
                      <a:pt x="320" y="1213"/>
                    </a:lnTo>
                    <a:lnTo>
                      <a:pt x="322" y="1211"/>
                    </a:lnTo>
                    <a:lnTo>
                      <a:pt x="331" y="1221"/>
                    </a:lnTo>
                    <a:lnTo>
                      <a:pt x="338" y="1218"/>
                    </a:lnTo>
                    <a:lnTo>
                      <a:pt x="339" y="1214"/>
                    </a:lnTo>
                    <a:lnTo>
                      <a:pt x="345" y="1220"/>
                    </a:lnTo>
                    <a:lnTo>
                      <a:pt x="352" y="1222"/>
                    </a:lnTo>
                    <a:lnTo>
                      <a:pt x="356" y="1216"/>
                    </a:lnTo>
                    <a:lnTo>
                      <a:pt x="359" y="1220"/>
                    </a:lnTo>
                    <a:lnTo>
                      <a:pt x="363" y="1230"/>
                    </a:lnTo>
                    <a:lnTo>
                      <a:pt x="371" y="1232"/>
                    </a:lnTo>
                    <a:lnTo>
                      <a:pt x="403" y="1216"/>
                    </a:lnTo>
                    <a:lnTo>
                      <a:pt x="414" y="1198"/>
                    </a:lnTo>
                    <a:lnTo>
                      <a:pt x="419" y="1193"/>
                    </a:lnTo>
                    <a:lnTo>
                      <a:pt x="422" y="1176"/>
                    </a:lnTo>
                    <a:lnTo>
                      <a:pt x="416" y="1161"/>
                    </a:lnTo>
                    <a:lnTo>
                      <a:pt x="404" y="1152"/>
                    </a:lnTo>
                    <a:lnTo>
                      <a:pt x="394" y="1138"/>
                    </a:lnTo>
                    <a:lnTo>
                      <a:pt x="403" y="1136"/>
                    </a:lnTo>
                    <a:lnTo>
                      <a:pt x="402" y="1133"/>
                    </a:lnTo>
                    <a:lnTo>
                      <a:pt x="381" y="1123"/>
                    </a:lnTo>
                    <a:lnTo>
                      <a:pt x="379" y="1113"/>
                    </a:lnTo>
                    <a:lnTo>
                      <a:pt x="374" y="1103"/>
                    </a:lnTo>
                    <a:lnTo>
                      <a:pt x="357" y="1106"/>
                    </a:lnTo>
                    <a:lnTo>
                      <a:pt x="352" y="1100"/>
                    </a:lnTo>
                    <a:lnTo>
                      <a:pt x="351" y="1096"/>
                    </a:lnTo>
                    <a:lnTo>
                      <a:pt x="347" y="1095"/>
                    </a:lnTo>
                    <a:lnTo>
                      <a:pt x="347" y="1098"/>
                    </a:lnTo>
                    <a:lnTo>
                      <a:pt x="341" y="1118"/>
                    </a:lnTo>
                    <a:lnTo>
                      <a:pt x="333" y="1129"/>
                    </a:lnTo>
                    <a:lnTo>
                      <a:pt x="314" y="1143"/>
                    </a:lnTo>
                    <a:lnTo>
                      <a:pt x="308" y="1148"/>
                    </a:lnTo>
                    <a:lnTo>
                      <a:pt x="298" y="1148"/>
                    </a:lnTo>
                    <a:lnTo>
                      <a:pt x="287" y="1151"/>
                    </a:lnTo>
                    <a:lnTo>
                      <a:pt x="280" y="1149"/>
                    </a:lnTo>
                    <a:lnTo>
                      <a:pt x="288" y="1143"/>
                    </a:lnTo>
                    <a:lnTo>
                      <a:pt x="300" y="1140"/>
                    </a:lnTo>
                    <a:lnTo>
                      <a:pt x="309" y="1132"/>
                    </a:lnTo>
                    <a:lnTo>
                      <a:pt x="319" y="1127"/>
                    </a:lnTo>
                    <a:lnTo>
                      <a:pt x="336" y="1112"/>
                    </a:lnTo>
                    <a:lnTo>
                      <a:pt x="339" y="1102"/>
                    </a:lnTo>
                    <a:lnTo>
                      <a:pt x="339" y="1089"/>
                    </a:lnTo>
                    <a:lnTo>
                      <a:pt x="330" y="1087"/>
                    </a:lnTo>
                    <a:lnTo>
                      <a:pt x="334" y="1080"/>
                    </a:lnTo>
                    <a:lnTo>
                      <a:pt x="335" y="1069"/>
                    </a:lnTo>
                    <a:lnTo>
                      <a:pt x="331" y="1060"/>
                    </a:lnTo>
                    <a:lnTo>
                      <a:pt x="328" y="1032"/>
                    </a:lnTo>
                    <a:lnTo>
                      <a:pt x="329" y="1015"/>
                    </a:lnTo>
                    <a:lnTo>
                      <a:pt x="325" y="992"/>
                    </a:lnTo>
                    <a:lnTo>
                      <a:pt x="327" y="985"/>
                    </a:lnTo>
                    <a:lnTo>
                      <a:pt x="330" y="977"/>
                    </a:lnTo>
                    <a:lnTo>
                      <a:pt x="329" y="971"/>
                    </a:lnTo>
                    <a:lnTo>
                      <a:pt x="344" y="979"/>
                    </a:lnTo>
                    <a:lnTo>
                      <a:pt x="345" y="971"/>
                    </a:lnTo>
                    <a:lnTo>
                      <a:pt x="340" y="950"/>
                    </a:lnTo>
                    <a:lnTo>
                      <a:pt x="345" y="928"/>
                    </a:lnTo>
                    <a:lnTo>
                      <a:pt x="350" y="910"/>
                    </a:lnTo>
                    <a:lnTo>
                      <a:pt x="343" y="901"/>
                    </a:lnTo>
                    <a:lnTo>
                      <a:pt x="340" y="892"/>
                    </a:lnTo>
                    <a:lnTo>
                      <a:pt x="340" y="879"/>
                    </a:lnTo>
                    <a:lnTo>
                      <a:pt x="356" y="887"/>
                    </a:lnTo>
                    <a:lnTo>
                      <a:pt x="357" y="885"/>
                    </a:lnTo>
                    <a:lnTo>
                      <a:pt x="361" y="881"/>
                    </a:lnTo>
                    <a:lnTo>
                      <a:pt x="367" y="872"/>
                    </a:lnTo>
                    <a:lnTo>
                      <a:pt x="368" y="870"/>
                    </a:lnTo>
                    <a:lnTo>
                      <a:pt x="367" y="866"/>
                    </a:lnTo>
                    <a:lnTo>
                      <a:pt x="370" y="850"/>
                    </a:lnTo>
                    <a:lnTo>
                      <a:pt x="365" y="839"/>
                    </a:lnTo>
                    <a:lnTo>
                      <a:pt x="366" y="831"/>
                    </a:lnTo>
                    <a:lnTo>
                      <a:pt x="368" y="840"/>
                    </a:lnTo>
                    <a:lnTo>
                      <a:pt x="377" y="848"/>
                    </a:lnTo>
                    <a:lnTo>
                      <a:pt x="381" y="847"/>
                    </a:lnTo>
                    <a:lnTo>
                      <a:pt x="386" y="837"/>
                    </a:lnTo>
                    <a:lnTo>
                      <a:pt x="393" y="840"/>
                    </a:lnTo>
                    <a:lnTo>
                      <a:pt x="394" y="833"/>
                    </a:lnTo>
                    <a:lnTo>
                      <a:pt x="398" y="827"/>
                    </a:lnTo>
                    <a:lnTo>
                      <a:pt x="387" y="822"/>
                    </a:lnTo>
                    <a:lnTo>
                      <a:pt x="394" y="823"/>
                    </a:lnTo>
                    <a:lnTo>
                      <a:pt x="403" y="817"/>
                    </a:lnTo>
                    <a:lnTo>
                      <a:pt x="403" y="812"/>
                    </a:lnTo>
                    <a:lnTo>
                      <a:pt x="410" y="809"/>
                    </a:lnTo>
                    <a:lnTo>
                      <a:pt x="411" y="799"/>
                    </a:lnTo>
                    <a:lnTo>
                      <a:pt x="417" y="796"/>
                    </a:lnTo>
                    <a:lnTo>
                      <a:pt x="417" y="784"/>
                    </a:lnTo>
                    <a:lnTo>
                      <a:pt x="425" y="783"/>
                    </a:lnTo>
                    <a:lnTo>
                      <a:pt x="435" y="785"/>
                    </a:lnTo>
                    <a:lnTo>
                      <a:pt x="446" y="775"/>
                    </a:lnTo>
                    <a:lnTo>
                      <a:pt x="449" y="764"/>
                    </a:lnTo>
                    <a:lnTo>
                      <a:pt x="464" y="753"/>
                    </a:lnTo>
                    <a:lnTo>
                      <a:pt x="470" y="761"/>
                    </a:lnTo>
                    <a:lnTo>
                      <a:pt x="481" y="753"/>
                    </a:lnTo>
                    <a:lnTo>
                      <a:pt x="484" y="743"/>
                    </a:lnTo>
                    <a:lnTo>
                      <a:pt x="492" y="737"/>
                    </a:lnTo>
                    <a:lnTo>
                      <a:pt x="500" y="740"/>
                    </a:lnTo>
                    <a:lnTo>
                      <a:pt x="503" y="735"/>
                    </a:lnTo>
                    <a:lnTo>
                      <a:pt x="516" y="727"/>
                    </a:lnTo>
                    <a:lnTo>
                      <a:pt x="521" y="719"/>
                    </a:lnTo>
                    <a:lnTo>
                      <a:pt x="528" y="715"/>
                    </a:lnTo>
                    <a:lnTo>
                      <a:pt x="535" y="699"/>
                    </a:lnTo>
                    <a:lnTo>
                      <a:pt x="538" y="691"/>
                    </a:lnTo>
                    <a:lnTo>
                      <a:pt x="549" y="677"/>
                    </a:lnTo>
                    <a:lnTo>
                      <a:pt x="555" y="664"/>
                    </a:lnTo>
                    <a:lnTo>
                      <a:pt x="562" y="651"/>
                    </a:lnTo>
                    <a:lnTo>
                      <a:pt x="566" y="646"/>
                    </a:lnTo>
                    <a:lnTo>
                      <a:pt x="567" y="651"/>
                    </a:lnTo>
                    <a:lnTo>
                      <a:pt x="566" y="662"/>
                    </a:lnTo>
                    <a:lnTo>
                      <a:pt x="576" y="649"/>
                    </a:lnTo>
                    <a:lnTo>
                      <a:pt x="577" y="644"/>
                    </a:lnTo>
                    <a:lnTo>
                      <a:pt x="572" y="639"/>
                    </a:lnTo>
                    <a:lnTo>
                      <a:pt x="571" y="633"/>
                    </a:lnTo>
                    <a:lnTo>
                      <a:pt x="556" y="618"/>
                    </a:lnTo>
                    <a:lnTo>
                      <a:pt x="555" y="612"/>
                    </a:lnTo>
                    <a:lnTo>
                      <a:pt x="558" y="610"/>
                    </a:lnTo>
                    <a:lnTo>
                      <a:pt x="556" y="602"/>
                    </a:lnTo>
                    <a:lnTo>
                      <a:pt x="551" y="596"/>
                    </a:lnTo>
                    <a:lnTo>
                      <a:pt x="551" y="594"/>
                    </a:lnTo>
                    <a:lnTo>
                      <a:pt x="556" y="589"/>
                    </a:lnTo>
                    <a:lnTo>
                      <a:pt x="558" y="582"/>
                    </a:lnTo>
                    <a:lnTo>
                      <a:pt x="566" y="579"/>
                    </a:lnTo>
                    <a:lnTo>
                      <a:pt x="576" y="554"/>
                    </a:lnTo>
                    <a:lnTo>
                      <a:pt x="577" y="547"/>
                    </a:lnTo>
                    <a:lnTo>
                      <a:pt x="567" y="530"/>
                    </a:lnTo>
                    <a:lnTo>
                      <a:pt x="569" y="527"/>
                    </a:lnTo>
                    <a:lnTo>
                      <a:pt x="580" y="520"/>
                    </a:lnTo>
                    <a:lnTo>
                      <a:pt x="580" y="512"/>
                    </a:lnTo>
                    <a:lnTo>
                      <a:pt x="585" y="511"/>
                    </a:lnTo>
                    <a:lnTo>
                      <a:pt x="592" y="515"/>
                    </a:lnTo>
                    <a:lnTo>
                      <a:pt x="596" y="514"/>
                    </a:lnTo>
                    <a:lnTo>
                      <a:pt x="597" y="506"/>
                    </a:lnTo>
                    <a:lnTo>
                      <a:pt x="593" y="503"/>
                    </a:lnTo>
                    <a:lnTo>
                      <a:pt x="603" y="501"/>
                    </a:lnTo>
                    <a:lnTo>
                      <a:pt x="604" y="495"/>
                    </a:lnTo>
                    <a:lnTo>
                      <a:pt x="593" y="481"/>
                    </a:lnTo>
                    <a:lnTo>
                      <a:pt x="593" y="476"/>
                    </a:lnTo>
                    <a:lnTo>
                      <a:pt x="605" y="484"/>
                    </a:lnTo>
                    <a:lnTo>
                      <a:pt x="610" y="493"/>
                    </a:lnTo>
                    <a:lnTo>
                      <a:pt x="614" y="493"/>
                    </a:lnTo>
                    <a:lnTo>
                      <a:pt x="613" y="476"/>
                    </a:lnTo>
                    <a:lnTo>
                      <a:pt x="614" y="478"/>
                    </a:lnTo>
                    <a:lnTo>
                      <a:pt x="618" y="476"/>
                    </a:lnTo>
                    <a:lnTo>
                      <a:pt x="619" y="455"/>
                    </a:lnTo>
                    <a:lnTo>
                      <a:pt x="623" y="454"/>
                    </a:lnTo>
                    <a:lnTo>
                      <a:pt x="628" y="454"/>
                    </a:lnTo>
                    <a:lnTo>
                      <a:pt x="628" y="460"/>
                    </a:lnTo>
                    <a:lnTo>
                      <a:pt x="631" y="465"/>
                    </a:lnTo>
                    <a:lnTo>
                      <a:pt x="635" y="467"/>
                    </a:lnTo>
                    <a:lnTo>
                      <a:pt x="640" y="454"/>
                    </a:lnTo>
                    <a:lnTo>
                      <a:pt x="645" y="457"/>
                    </a:lnTo>
                    <a:lnTo>
                      <a:pt x="651" y="468"/>
                    </a:lnTo>
                    <a:lnTo>
                      <a:pt x="655" y="468"/>
                    </a:lnTo>
                    <a:lnTo>
                      <a:pt x="661" y="473"/>
                    </a:lnTo>
                    <a:lnTo>
                      <a:pt x="666" y="461"/>
                    </a:lnTo>
                    <a:lnTo>
                      <a:pt x="691" y="458"/>
                    </a:lnTo>
                    <a:lnTo>
                      <a:pt x="700" y="465"/>
                    </a:lnTo>
                    <a:lnTo>
                      <a:pt x="706" y="472"/>
                    </a:lnTo>
                    <a:lnTo>
                      <a:pt x="710" y="465"/>
                    </a:lnTo>
                    <a:lnTo>
                      <a:pt x="715" y="461"/>
                    </a:lnTo>
                    <a:lnTo>
                      <a:pt x="712" y="449"/>
                    </a:lnTo>
                    <a:lnTo>
                      <a:pt x="698" y="415"/>
                    </a:lnTo>
                    <a:lnTo>
                      <a:pt x="694" y="395"/>
                    </a:lnTo>
                    <a:lnTo>
                      <a:pt x="698" y="377"/>
                    </a:lnTo>
                    <a:lnTo>
                      <a:pt x="706" y="364"/>
                    </a:lnTo>
                    <a:lnTo>
                      <a:pt x="707" y="354"/>
                    </a:lnTo>
                    <a:lnTo>
                      <a:pt x="707" y="342"/>
                    </a:lnTo>
                    <a:lnTo>
                      <a:pt x="687" y="296"/>
                    </a:lnTo>
                    <a:lnTo>
                      <a:pt x="684" y="279"/>
                    </a:lnTo>
                    <a:lnTo>
                      <a:pt x="690" y="258"/>
                    </a:lnTo>
                    <a:lnTo>
                      <a:pt x="688" y="243"/>
                    </a:lnTo>
                    <a:lnTo>
                      <a:pt x="683" y="237"/>
                    </a:lnTo>
                    <a:lnTo>
                      <a:pt x="682" y="223"/>
                    </a:lnTo>
                    <a:lnTo>
                      <a:pt x="682" y="202"/>
                    </a:lnTo>
                    <a:lnTo>
                      <a:pt x="683" y="186"/>
                    </a:lnTo>
                    <a:lnTo>
                      <a:pt x="688" y="173"/>
                    </a:lnTo>
                    <a:lnTo>
                      <a:pt x="685" y="166"/>
                    </a:lnTo>
                    <a:lnTo>
                      <a:pt x="653" y="110"/>
                    </a:lnTo>
                    <a:lnTo>
                      <a:pt x="635" y="92"/>
                    </a:lnTo>
                    <a:lnTo>
                      <a:pt x="599" y="81"/>
                    </a:lnTo>
                    <a:lnTo>
                      <a:pt x="569" y="51"/>
                    </a:lnTo>
                    <a:lnTo>
                      <a:pt x="528" y="5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00" y="0"/>
                    </a:lnTo>
                    <a:lnTo>
                      <a:pt x="495" y="3"/>
                    </a:lnTo>
                    <a:lnTo>
                      <a:pt x="496" y="13"/>
                    </a:lnTo>
                    <a:lnTo>
                      <a:pt x="501" y="17"/>
                    </a:lnTo>
                    <a:lnTo>
                      <a:pt x="502" y="29"/>
                    </a:lnTo>
                    <a:lnTo>
                      <a:pt x="500" y="38"/>
                    </a:lnTo>
                    <a:lnTo>
                      <a:pt x="496" y="43"/>
                    </a:lnTo>
                    <a:lnTo>
                      <a:pt x="492" y="58"/>
                    </a:lnTo>
                    <a:lnTo>
                      <a:pt x="486" y="69"/>
                    </a:lnTo>
                    <a:lnTo>
                      <a:pt x="488" y="79"/>
                    </a:lnTo>
                    <a:lnTo>
                      <a:pt x="497" y="89"/>
                    </a:lnTo>
                    <a:lnTo>
                      <a:pt x="490" y="97"/>
                    </a:lnTo>
                    <a:lnTo>
                      <a:pt x="481" y="100"/>
                    </a:lnTo>
                    <a:lnTo>
                      <a:pt x="438" y="84"/>
                    </a:lnTo>
                    <a:lnTo>
                      <a:pt x="408" y="80"/>
                    </a:lnTo>
                    <a:lnTo>
                      <a:pt x="398" y="81"/>
                    </a:lnTo>
                    <a:lnTo>
                      <a:pt x="393" y="86"/>
                    </a:lnTo>
                    <a:lnTo>
                      <a:pt x="388" y="96"/>
                    </a:lnTo>
                    <a:lnTo>
                      <a:pt x="390" y="119"/>
                    </a:lnTo>
                    <a:lnTo>
                      <a:pt x="388" y="129"/>
                    </a:lnTo>
                    <a:lnTo>
                      <a:pt x="383" y="150"/>
                    </a:lnTo>
                    <a:lnTo>
                      <a:pt x="373" y="166"/>
                    </a:lnTo>
                    <a:lnTo>
                      <a:pt x="370" y="165"/>
                    </a:lnTo>
                    <a:lnTo>
                      <a:pt x="360" y="153"/>
                    </a:lnTo>
                    <a:lnTo>
                      <a:pt x="347" y="145"/>
                    </a:lnTo>
                    <a:lnTo>
                      <a:pt x="335" y="149"/>
                    </a:lnTo>
                    <a:lnTo>
                      <a:pt x="317" y="167"/>
                    </a:lnTo>
                    <a:lnTo>
                      <a:pt x="308" y="180"/>
                    </a:lnTo>
                    <a:lnTo>
                      <a:pt x="304" y="196"/>
                    </a:lnTo>
                    <a:lnTo>
                      <a:pt x="302" y="209"/>
                    </a:lnTo>
                    <a:lnTo>
                      <a:pt x="296" y="219"/>
                    </a:lnTo>
                    <a:lnTo>
                      <a:pt x="282" y="237"/>
                    </a:lnTo>
                    <a:lnTo>
                      <a:pt x="279" y="251"/>
                    </a:lnTo>
                    <a:lnTo>
                      <a:pt x="292" y="273"/>
                    </a:lnTo>
                    <a:lnTo>
                      <a:pt x="293" y="285"/>
                    </a:lnTo>
                    <a:lnTo>
                      <a:pt x="291" y="294"/>
                    </a:lnTo>
                    <a:lnTo>
                      <a:pt x="285" y="306"/>
                    </a:lnTo>
                    <a:lnTo>
                      <a:pt x="273" y="320"/>
                    </a:lnTo>
                    <a:lnTo>
                      <a:pt x="265" y="334"/>
                    </a:lnTo>
                    <a:lnTo>
                      <a:pt x="242" y="364"/>
                    </a:lnTo>
                    <a:lnTo>
                      <a:pt x="236" y="381"/>
                    </a:lnTo>
                    <a:lnTo>
                      <a:pt x="233" y="401"/>
                    </a:lnTo>
                    <a:lnTo>
                      <a:pt x="228" y="413"/>
                    </a:lnTo>
                    <a:lnTo>
                      <a:pt x="211" y="427"/>
                    </a:lnTo>
                    <a:lnTo>
                      <a:pt x="200" y="427"/>
                    </a:lnTo>
                    <a:lnTo>
                      <a:pt x="193" y="431"/>
                    </a:lnTo>
                    <a:lnTo>
                      <a:pt x="194" y="446"/>
                    </a:lnTo>
                    <a:lnTo>
                      <a:pt x="194" y="467"/>
                    </a:lnTo>
                    <a:lnTo>
                      <a:pt x="193" y="497"/>
                    </a:lnTo>
                    <a:lnTo>
                      <a:pt x="184" y="547"/>
                    </a:lnTo>
                    <a:lnTo>
                      <a:pt x="167" y="584"/>
                    </a:lnTo>
                    <a:lnTo>
                      <a:pt x="147" y="616"/>
                    </a:lnTo>
                    <a:lnTo>
                      <a:pt x="148" y="625"/>
                    </a:lnTo>
                    <a:lnTo>
                      <a:pt x="163" y="641"/>
                    </a:lnTo>
                    <a:lnTo>
                      <a:pt x="169" y="653"/>
                    </a:lnTo>
                    <a:lnTo>
                      <a:pt x="169" y="672"/>
                    </a:lnTo>
                    <a:lnTo>
                      <a:pt x="167" y="683"/>
                    </a:lnTo>
                    <a:lnTo>
                      <a:pt x="157" y="695"/>
                    </a:lnTo>
                    <a:lnTo>
                      <a:pt x="142" y="695"/>
                    </a:lnTo>
                    <a:lnTo>
                      <a:pt x="125" y="692"/>
                    </a:lnTo>
                    <a:lnTo>
                      <a:pt x="104" y="697"/>
                    </a:lnTo>
                    <a:lnTo>
                      <a:pt x="87" y="708"/>
                    </a:lnTo>
                    <a:lnTo>
                      <a:pt x="62" y="738"/>
                    </a:lnTo>
                    <a:lnTo>
                      <a:pt x="56" y="754"/>
                    </a:lnTo>
                    <a:lnTo>
                      <a:pt x="51" y="774"/>
                    </a:lnTo>
                    <a:lnTo>
                      <a:pt x="55" y="793"/>
                    </a:lnTo>
                    <a:lnTo>
                      <a:pt x="61" y="806"/>
                    </a:lnTo>
                    <a:lnTo>
                      <a:pt x="66" y="811"/>
                    </a:lnTo>
                    <a:lnTo>
                      <a:pt x="60" y="821"/>
                    </a:lnTo>
                    <a:lnTo>
                      <a:pt x="59" y="833"/>
                    </a:lnTo>
                    <a:lnTo>
                      <a:pt x="55" y="843"/>
                    </a:lnTo>
                    <a:lnTo>
                      <a:pt x="55" y="863"/>
                    </a:lnTo>
                    <a:lnTo>
                      <a:pt x="53" y="871"/>
                    </a:lnTo>
                    <a:lnTo>
                      <a:pt x="53" y="883"/>
                    </a:lnTo>
                    <a:lnTo>
                      <a:pt x="55" y="886"/>
                    </a:lnTo>
                    <a:lnTo>
                      <a:pt x="60" y="902"/>
                    </a:lnTo>
                    <a:lnTo>
                      <a:pt x="59" y="944"/>
                    </a:lnTo>
                    <a:lnTo>
                      <a:pt x="60" y="964"/>
                    </a:lnTo>
                    <a:lnTo>
                      <a:pt x="69" y="979"/>
                    </a:lnTo>
                    <a:lnTo>
                      <a:pt x="89" y="995"/>
                    </a:lnTo>
                    <a:lnTo>
                      <a:pt x="92" y="1016"/>
                    </a:lnTo>
                    <a:lnTo>
                      <a:pt x="86" y="1035"/>
                    </a:lnTo>
                    <a:lnTo>
                      <a:pt x="76" y="1046"/>
                    </a:lnTo>
                    <a:lnTo>
                      <a:pt x="61" y="1052"/>
                    </a:lnTo>
                    <a:lnTo>
                      <a:pt x="59" y="1058"/>
                    </a:lnTo>
                    <a:lnTo>
                      <a:pt x="69" y="1071"/>
                    </a:lnTo>
                    <a:lnTo>
                      <a:pt x="77" y="1105"/>
                    </a:lnTo>
                    <a:lnTo>
                      <a:pt x="70" y="1134"/>
                    </a:lnTo>
                    <a:lnTo>
                      <a:pt x="74" y="1143"/>
                    </a:lnTo>
                    <a:lnTo>
                      <a:pt x="72" y="1157"/>
                    </a:lnTo>
                    <a:lnTo>
                      <a:pt x="66" y="1168"/>
                    </a:lnTo>
                    <a:lnTo>
                      <a:pt x="39" y="1179"/>
                    </a:lnTo>
                    <a:lnTo>
                      <a:pt x="39" y="1193"/>
                    </a:lnTo>
                    <a:lnTo>
                      <a:pt x="27" y="1214"/>
                    </a:lnTo>
                    <a:lnTo>
                      <a:pt x="28" y="1230"/>
                    </a:lnTo>
                    <a:lnTo>
                      <a:pt x="32" y="1242"/>
                    </a:lnTo>
                    <a:lnTo>
                      <a:pt x="24" y="1280"/>
                    </a:lnTo>
                    <a:lnTo>
                      <a:pt x="16" y="1286"/>
                    </a:lnTo>
                    <a:lnTo>
                      <a:pt x="12" y="1278"/>
                    </a:lnTo>
                    <a:lnTo>
                      <a:pt x="8" y="1291"/>
                    </a:lnTo>
                    <a:lnTo>
                      <a:pt x="8" y="1268"/>
                    </a:lnTo>
                    <a:lnTo>
                      <a:pt x="6" y="126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32" name="Group 359"/>
              <p:cNvGrpSpPr/>
              <p:nvPr/>
            </p:nvGrpSpPr>
            <p:grpSpPr bwMode="gray">
              <a:xfrm>
                <a:off x="5080794" y="2788583"/>
                <a:ext cx="75600" cy="108000"/>
                <a:chOff x="4160739" y="2986112"/>
                <a:chExt cx="187325" cy="233362"/>
              </a:xfrm>
              <a:grpFill/>
            </p:grpSpPr>
            <p:sp>
              <p:nvSpPr>
                <p:cNvPr id="233" name="Freeform 45"/>
                <p:cNvSpPr>
                  <a:spLocks noChangeAspect="1"/>
                </p:cNvSpPr>
                <p:nvPr/>
              </p:nvSpPr>
              <p:spPr bwMode="gray">
                <a:xfrm>
                  <a:off x="4171851" y="2986112"/>
                  <a:ext cx="176213" cy="225425"/>
                </a:xfrm>
                <a:custGeom>
                  <a:avLst/>
                  <a:gdLst/>
                  <a:ahLst/>
                  <a:cxnLst>
                    <a:cxn ang="0">
                      <a:pos x="72" y="248"/>
                    </a:cxn>
                    <a:cxn ang="0">
                      <a:pos x="72" y="234"/>
                    </a:cxn>
                    <a:cxn ang="0">
                      <a:pos x="82" y="239"/>
                    </a:cxn>
                    <a:cxn ang="0">
                      <a:pos x="91" y="229"/>
                    </a:cxn>
                    <a:cxn ang="0">
                      <a:pos x="34" y="195"/>
                    </a:cxn>
                    <a:cxn ang="0">
                      <a:pos x="34" y="185"/>
                    </a:cxn>
                    <a:cxn ang="0">
                      <a:pos x="39" y="176"/>
                    </a:cxn>
                    <a:cxn ang="0">
                      <a:pos x="48" y="176"/>
                    </a:cxn>
                    <a:cxn ang="0">
                      <a:pos x="39" y="151"/>
                    </a:cxn>
                    <a:cxn ang="0">
                      <a:pos x="53" y="151"/>
                    </a:cxn>
                    <a:cxn ang="0">
                      <a:pos x="53" y="147"/>
                    </a:cxn>
                    <a:cxn ang="0">
                      <a:pos x="29" y="132"/>
                    </a:cxn>
                    <a:cxn ang="0">
                      <a:pos x="43" y="97"/>
                    </a:cxn>
                    <a:cxn ang="0">
                      <a:pos x="24" y="88"/>
                    </a:cxn>
                    <a:cxn ang="0">
                      <a:pos x="29" y="77"/>
                    </a:cxn>
                    <a:cxn ang="0">
                      <a:pos x="43" y="72"/>
                    </a:cxn>
                    <a:cxn ang="0">
                      <a:pos x="15" y="58"/>
                    </a:cxn>
                    <a:cxn ang="0">
                      <a:pos x="10" y="34"/>
                    </a:cxn>
                    <a:cxn ang="0">
                      <a:pos x="0" y="23"/>
                    </a:cxn>
                    <a:cxn ang="0">
                      <a:pos x="43" y="4"/>
                    </a:cxn>
                    <a:cxn ang="0">
                      <a:pos x="62" y="0"/>
                    </a:cxn>
                    <a:cxn ang="0">
                      <a:pos x="72" y="4"/>
                    </a:cxn>
                    <a:cxn ang="0">
                      <a:pos x="91" y="14"/>
                    </a:cxn>
                    <a:cxn ang="0">
                      <a:pos x="101" y="34"/>
                    </a:cxn>
                    <a:cxn ang="0">
                      <a:pos x="115" y="58"/>
                    </a:cxn>
                    <a:cxn ang="0">
                      <a:pos x="134" y="67"/>
                    </a:cxn>
                    <a:cxn ang="0">
                      <a:pos x="139" y="88"/>
                    </a:cxn>
                    <a:cxn ang="0">
                      <a:pos x="153" y="97"/>
                    </a:cxn>
                    <a:cxn ang="0">
                      <a:pos x="168" y="102"/>
                    </a:cxn>
                    <a:cxn ang="0">
                      <a:pos x="187" y="92"/>
                    </a:cxn>
                    <a:cxn ang="0">
                      <a:pos x="187" y="112"/>
                    </a:cxn>
                    <a:cxn ang="0">
                      <a:pos x="206" y="132"/>
                    </a:cxn>
                    <a:cxn ang="0">
                      <a:pos x="192" y="156"/>
                    </a:cxn>
                    <a:cxn ang="0">
                      <a:pos x="201" y="190"/>
                    </a:cxn>
                    <a:cxn ang="0">
                      <a:pos x="211" y="215"/>
                    </a:cxn>
                    <a:cxn ang="0">
                      <a:pos x="201" y="239"/>
                    </a:cxn>
                    <a:cxn ang="0">
                      <a:pos x="201" y="259"/>
                    </a:cxn>
                    <a:cxn ang="0">
                      <a:pos x="192" y="254"/>
                    </a:cxn>
                    <a:cxn ang="0">
                      <a:pos x="149" y="254"/>
                    </a:cxn>
                    <a:cxn ang="0">
                      <a:pos x="134" y="264"/>
                    </a:cxn>
                    <a:cxn ang="0">
                      <a:pos x="115" y="278"/>
                    </a:cxn>
                    <a:cxn ang="0">
                      <a:pos x="115" y="289"/>
                    </a:cxn>
                    <a:cxn ang="0">
                      <a:pos x="110" y="294"/>
                    </a:cxn>
                    <a:cxn ang="0">
                      <a:pos x="101" y="269"/>
                    </a:cxn>
                    <a:cxn ang="0">
                      <a:pos x="86" y="254"/>
                    </a:cxn>
                    <a:cxn ang="0">
                      <a:pos x="72" y="248"/>
                    </a:cxn>
                  </a:cxnLst>
                  <a:rect l="0" t="0" r="r" b="b"/>
                  <a:pathLst>
                    <a:path w="212" h="295">
                      <a:moveTo>
                        <a:pt x="72" y="248"/>
                      </a:moveTo>
                      <a:lnTo>
                        <a:pt x="72" y="234"/>
                      </a:lnTo>
                      <a:lnTo>
                        <a:pt x="82" y="239"/>
                      </a:lnTo>
                      <a:lnTo>
                        <a:pt x="91" y="229"/>
                      </a:lnTo>
                      <a:lnTo>
                        <a:pt x="34" y="195"/>
                      </a:lnTo>
                      <a:lnTo>
                        <a:pt x="34" y="185"/>
                      </a:lnTo>
                      <a:lnTo>
                        <a:pt x="39" y="176"/>
                      </a:lnTo>
                      <a:lnTo>
                        <a:pt x="48" y="176"/>
                      </a:lnTo>
                      <a:lnTo>
                        <a:pt x="39" y="151"/>
                      </a:lnTo>
                      <a:lnTo>
                        <a:pt x="53" y="151"/>
                      </a:lnTo>
                      <a:lnTo>
                        <a:pt x="53" y="147"/>
                      </a:lnTo>
                      <a:lnTo>
                        <a:pt x="29" y="132"/>
                      </a:lnTo>
                      <a:lnTo>
                        <a:pt x="43" y="97"/>
                      </a:lnTo>
                      <a:lnTo>
                        <a:pt x="24" y="88"/>
                      </a:lnTo>
                      <a:lnTo>
                        <a:pt x="29" y="77"/>
                      </a:lnTo>
                      <a:lnTo>
                        <a:pt x="43" y="72"/>
                      </a:lnTo>
                      <a:lnTo>
                        <a:pt x="15" y="58"/>
                      </a:lnTo>
                      <a:lnTo>
                        <a:pt x="10" y="34"/>
                      </a:lnTo>
                      <a:lnTo>
                        <a:pt x="0" y="23"/>
                      </a:lnTo>
                      <a:lnTo>
                        <a:pt x="43" y="4"/>
                      </a:lnTo>
                      <a:lnTo>
                        <a:pt x="62" y="0"/>
                      </a:lnTo>
                      <a:lnTo>
                        <a:pt x="72" y="4"/>
                      </a:lnTo>
                      <a:lnTo>
                        <a:pt x="91" y="14"/>
                      </a:lnTo>
                      <a:lnTo>
                        <a:pt x="101" y="34"/>
                      </a:lnTo>
                      <a:lnTo>
                        <a:pt x="115" y="58"/>
                      </a:lnTo>
                      <a:lnTo>
                        <a:pt x="134" y="67"/>
                      </a:lnTo>
                      <a:lnTo>
                        <a:pt x="139" y="88"/>
                      </a:lnTo>
                      <a:lnTo>
                        <a:pt x="153" y="97"/>
                      </a:lnTo>
                      <a:lnTo>
                        <a:pt x="168" y="102"/>
                      </a:lnTo>
                      <a:lnTo>
                        <a:pt x="187" y="92"/>
                      </a:lnTo>
                      <a:lnTo>
                        <a:pt x="187" y="112"/>
                      </a:lnTo>
                      <a:lnTo>
                        <a:pt x="206" y="132"/>
                      </a:lnTo>
                      <a:lnTo>
                        <a:pt x="192" y="156"/>
                      </a:lnTo>
                      <a:lnTo>
                        <a:pt x="201" y="190"/>
                      </a:lnTo>
                      <a:lnTo>
                        <a:pt x="211" y="215"/>
                      </a:lnTo>
                      <a:lnTo>
                        <a:pt x="201" y="239"/>
                      </a:lnTo>
                      <a:lnTo>
                        <a:pt x="201" y="259"/>
                      </a:lnTo>
                      <a:lnTo>
                        <a:pt x="192" y="254"/>
                      </a:lnTo>
                      <a:lnTo>
                        <a:pt x="149" y="254"/>
                      </a:lnTo>
                      <a:lnTo>
                        <a:pt x="134" y="264"/>
                      </a:lnTo>
                      <a:lnTo>
                        <a:pt x="115" y="278"/>
                      </a:lnTo>
                      <a:lnTo>
                        <a:pt x="115" y="289"/>
                      </a:lnTo>
                      <a:lnTo>
                        <a:pt x="110" y="294"/>
                      </a:lnTo>
                      <a:lnTo>
                        <a:pt x="101" y="269"/>
                      </a:lnTo>
                      <a:lnTo>
                        <a:pt x="86" y="254"/>
                      </a:lnTo>
                      <a:lnTo>
                        <a:pt x="72" y="24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" name="Freeform 46"/>
                <p:cNvSpPr>
                  <a:spLocks noChangeAspect="1"/>
                </p:cNvSpPr>
                <p:nvPr/>
              </p:nvSpPr>
              <p:spPr bwMode="gray">
                <a:xfrm>
                  <a:off x="4160739" y="3130574"/>
                  <a:ext cx="87313" cy="88900"/>
                </a:xfrm>
                <a:custGeom>
                  <a:avLst/>
                  <a:gdLst/>
                  <a:ahLst/>
                  <a:cxnLst>
                    <a:cxn ang="0">
                      <a:pos x="9" y="68"/>
                    </a:cxn>
                    <a:cxn ang="0">
                      <a:pos x="14" y="63"/>
                    </a:cxn>
                    <a:cxn ang="0">
                      <a:pos x="9" y="35"/>
                    </a:cxn>
                    <a:cxn ang="0">
                      <a:pos x="24" y="29"/>
                    </a:cxn>
                    <a:cxn ang="0">
                      <a:pos x="14" y="5"/>
                    </a:cxn>
                    <a:cxn ang="0">
                      <a:pos x="24" y="0"/>
                    </a:cxn>
                    <a:cxn ang="0">
                      <a:pos x="43" y="16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48" y="10"/>
                    </a:cxn>
                    <a:cxn ang="0">
                      <a:pos x="105" y="44"/>
                    </a:cxn>
                    <a:cxn ang="0">
                      <a:pos x="96" y="54"/>
                    </a:cxn>
                    <a:cxn ang="0">
                      <a:pos x="86" y="49"/>
                    </a:cxn>
                    <a:cxn ang="0">
                      <a:pos x="86" y="63"/>
                    </a:cxn>
                    <a:cxn ang="0">
                      <a:pos x="76" y="63"/>
                    </a:cxn>
                    <a:cxn ang="0">
                      <a:pos x="67" y="79"/>
                    </a:cxn>
                    <a:cxn ang="0">
                      <a:pos x="67" y="103"/>
                    </a:cxn>
                    <a:cxn ang="0">
                      <a:pos x="62" y="117"/>
                    </a:cxn>
                    <a:cxn ang="0">
                      <a:pos x="43" y="112"/>
                    </a:cxn>
                    <a:cxn ang="0">
                      <a:pos x="19" y="87"/>
                    </a:cxn>
                    <a:cxn ang="0">
                      <a:pos x="0" y="84"/>
                    </a:cxn>
                    <a:cxn ang="0">
                      <a:pos x="9" y="68"/>
                    </a:cxn>
                  </a:cxnLst>
                  <a:rect l="0" t="0" r="r" b="b"/>
                  <a:pathLst>
                    <a:path w="106" h="118">
                      <a:moveTo>
                        <a:pt x="9" y="68"/>
                      </a:moveTo>
                      <a:lnTo>
                        <a:pt x="14" y="63"/>
                      </a:lnTo>
                      <a:lnTo>
                        <a:pt x="9" y="35"/>
                      </a:lnTo>
                      <a:lnTo>
                        <a:pt x="24" y="29"/>
                      </a:lnTo>
                      <a:lnTo>
                        <a:pt x="14" y="5"/>
                      </a:lnTo>
                      <a:lnTo>
                        <a:pt x="24" y="0"/>
                      </a:lnTo>
                      <a:lnTo>
                        <a:pt x="43" y="16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48" y="10"/>
                      </a:lnTo>
                      <a:lnTo>
                        <a:pt x="105" y="44"/>
                      </a:lnTo>
                      <a:lnTo>
                        <a:pt x="96" y="54"/>
                      </a:lnTo>
                      <a:lnTo>
                        <a:pt x="86" y="49"/>
                      </a:lnTo>
                      <a:lnTo>
                        <a:pt x="86" y="63"/>
                      </a:lnTo>
                      <a:lnTo>
                        <a:pt x="76" y="63"/>
                      </a:lnTo>
                      <a:lnTo>
                        <a:pt x="67" y="79"/>
                      </a:lnTo>
                      <a:lnTo>
                        <a:pt x="67" y="103"/>
                      </a:lnTo>
                      <a:lnTo>
                        <a:pt x="62" y="117"/>
                      </a:lnTo>
                      <a:lnTo>
                        <a:pt x="43" y="112"/>
                      </a:lnTo>
                      <a:lnTo>
                        <a:pt x="19" y="87"/>
                      </a:lnTo>
                      <a:lnTo>
                        <a:pt x="0" y="84"/>
                      </a:lnTo>
                      <a:lnTo>
                        <a:pt x="9" y="6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40" name="Group 368"/>
            <p:cNvGrpSpPr/>
            <p:nvPr/>
          </p:nvGrpSpPr>
          <p:grpSpPr bwMode="gray">
            <a:xfrm>
              <a:off x="5591926" y="3492056"/>
              <a:ext cx="1198965" cy="1473737"/>
              <a:chOff x="4455318" y="2994372"/>
              <a:chExt cx="1196974" cy="1339850"/>
            </a:xfrm>
            <a:grpFill/>
          </p:grpSpPr>
          <p:sp>
            <p:nvSpPr>
              <p:cNvPr id="141" name="Freeform 140"/>
              <p:cNvSpPr>
                <a:spLocks noChangeAspect="1"/>
              </p:cNvSpPr>
              <p:nvPr/>
            </p:nvSpPr>
            <p:spPr bwMode="gray">
              <a:xfrm>
                <a:off x="4918868" y="3083272"/>
                <a:ext cx="276225" cy="265113"/>
              </a:xfrm>
              <a:custGeom>
                <a:avLst/>
                <a:gdLst/>
                <a:ahLst/>
                <a:cxnLst>
                  <a:cxn ang="0">
                    <a:pos x="134" y="578"/>
                  </a:cxn>
                  <a:cxn ang="0">
                    <a:pos x="76" y="535"/>
                  </a:cxn>
                  <a:cxn ang="0">
                    <a:pos x="40" y="507"/>
                  </a:cxn>
                  <a:cxn ang="0">
                    <a:pos x="11" y="449"/>
                  </a:cxn>
                  <a:cxn ang="0">
                    <a:pos x="18" y="425"/>
                  </a:cxn>
                  <a:cxn ang="0">
                    <a:pos x="32" y="340"/>
                  </a:cxn>
                  <a:cxn ang="0">
                    <a:pos x="29" y="288"/>
                  </a:cxn>
                  <a:cxn ang="0">
                    <a:pos x="11" y="222"/>
                  </a:cxn>
                  <a:cxn ang="0">
                    <a:pos x="11" y="184"/>
                  </a:cxn>
                  <a:cxn ang="0">
                    <a:pos x="36" y="171"/>
                  </a:cxn>
                  <a:cxn ang="0">
                    <a:pos x="52" y="143"/>
                  </a:cxn>
                  <a:cxn ang="0">
                    <a:pos x="52" y="98"/>
                  </a:cxn>
                  <a:cxn ang="0">
                    <a:pos x="79" y="74"/>
                  </a:cxn>
                  <a:cxn ang="0">
                    <a:pos x="119" y="39"/>
                  </a:cxn>
                  <a:cxn ang="0">
                    <a:pos x="130" y="2"/>
                  </a:cxn>
                  <a:cxn ang="0">
                    <a:pos x="190" y="22"/>
                  </a:cxn>
                  <a:cxn ang="0">
                    <a:pos x="237" y="23"/>
                  </a:cxn>
                  <a:cxn ang="0">
                    <a:pos x="276" y="35"/>
                  </a:cxn>
                  <a:cxn ang="0">
                    <a:pos x="323" y="52"/>
                  </a:cxn>
                  <a:cxn ang="0">
                    <a:pos x="333" y="84"/>
                  </a:cxn>
                  <a:cxn ang="0">
                    <a:pos x="371" y="121"/>
                  </a:cxn>
                  <a:cxn ang="0">
                    <a:pos x="431" y="130"/>
                  </a:cxn>
                  <a:cxn ang="0">
                    <a:pos x="482" y="151"/>
                  </a:cxn>
                  <a:cxn ang="0">
                    <a:pos x="514" y="178"/>
                  </a:cxn>
                  <a:cxn ang="0">
                    <a:pos x="561" y="176"/>
                  </a:cxn>
                  <a:cxn ang="0">
                    <a:pos x="587" y="148"/>
                  </a:cxn>
                  <a:cxn ang="0">
                    <a:pos x="589" y="117"/>
                  </a:cxn>
                  <a:cxn ang="0">
                    <a:pos x="582" y="83"/>
                  </a:cxn>
                  <a:cxn ang="0">
                    <a:pos x="606" y="47"/>
                  </a:cxn>
                  <a:cxn ang="0">
                    <a:pos x="658" y="22"/>
                  </a:cxn>
                  <a:cxn ang="0">
                    <a:pos x="729" y="25"/>
                  </a:cxn>
                  <a:cxn ang="0">
                    <a:pos x="754" y="35"/>
                  </a:cxn>
                  <a:cxn ang="0">
                    <a:pos x="751" y="46"/>
                  </a:cxn>
                  <a:cxn ang="0">
                    <a:pos x="767" y="63"/>
                  </a:cxn>
                  <a:cxn ang="0">
                    <a:pos x="797" y="67"/>
                  </a:cxn>
                  <a:cxn ang="0">
                    <a:pos x="831" y="77"/>
                  </a:cxn>
                  <a:cxn ang="0">
                    <a:pos x="868" y="95"/>
                  </a:cxn>
                  <a:cxn ang="0">
                    <a:pos x="860" y="108"/>
                  </a:cxn>
                  <a:cxn ang="0">
                    <a:pos x="856" y="127"/>
                  </a:cxn>
                  <a:cxn ang="0">
                    <a:pos x="858" y="180"/>
                  </a:cxn>
                  <a:cxn ang="0">
                    <a:pos x="845" y="192"/>
                  </a:cxn>
                  <a:cxn ang="0">
                    <a:pos x="853" y="227"/>
                  </a:cxn>
                  <a:cxn ang="0">
                    <a:pos x="869" y="261"/>
                  </a:cxn>
                  <a:cxn ang="0">
                    <a:pos x="869" y="421"/>
                  </a:cxn>
                  <a:cxn ang="0">
                    <a:pos x="869" y="593"/>
                  </a:cxn>
                  <a:cxn ang="0">
                    <a:pos x="869" y="740"/>
                  </a:cxn>
                  <a:cxn ang="0">
                    <a:pos x="817" y="832"/>
                  </a:cxn>
                  <a:cxn ang="0">
                    <a:pos x="715" y="783"/>
                  </a:cxn>
                  <a:cxn ang="0">
                    <a:pos x="573" y="709"/>
                  </a:cxn>
                  <a:cxn ang="0">
                    <a:pos x="433" y="635"/>
                  </a:cxn>
                  <a:cxn ang="0">
                    <a:pos x="326" y="622"/>
                  </a:cxn>
                  <a:cxn ang="0">
                    <a:pos x="297" y="620"/>
                  </a:cxn>
                  <a:cxn ang="0">
                    <a:pos x="275" y="605"/>
                  </a:cxn>
                  <a:cxn ang="0">
                    <a:pos x="222" y="595"/>
                  </a:cxn>
                  <a:cxn ang="0">
                    <a:pos x="145" y="595"/>
                  </a:cxn>
                </a:cxnLst>
                <a:rect l="0" t="0" r="r" b="b"/>
                <a:pathLst>
                  <a:path w="871" h="832">
                    <a:moveTo>
                      <a:pt x="140" y="598"/>
                    </a:moveTo>
                    <a:lnTo>
                      <a:pt x="138" y="592"/>
                    </a:lnTo>
                    <a:lnTo>
                      <a:pt x="134" y="578"/>
                    </a:lnTo>
                    <a:lnTo>
                      <a:pt x="116" y="549"/>
                    </a:lnTo>
                    <a:lnTo>
                      <a:pt x="87" y="535"/>
                    </a:lnTo>
                    <a:lnTo>
                      <a:pt x="76" y="535"/>
                    </a:lnTo>
                    <a:lnTo>
                      <a:pt x="57" y="534"/>
                    </a:lnTo>
                    <a:lnTo>
                      <a:pt x="43" y="519"/>
                    </a:lnTo>
                    <a:lnTo>
                      <a:pt x="40" y="507"/>
                    </a:lnTo>
                    <a:lnTo>
                      <a:pt x="39" y="487"/>
                    </a:lnTo>
                    <a:lnTo>
                      <a:pt x="29" y="471"/>
                    </a:lnTo>
                    <a:lnTo>
                      <a:pt x="11" y="449"/>
                    </a:lnTo>
                    <a:lnTo>
                      <a:pt x="6" y="436"/>
                    </a:lnTo>
                    <a:lnTo>
                      <a:pt x="7" y="428"/>
                    </a:lnTo>
                    <a:lnTo>
                      <a:pt x="18" y="425"/>
                    </a:lnTo>
                    <a:lnTo>
                      <a:pt x="27" y="418"/>
                    </a:lnTo>
                    <a:lnTo>
                      <a:pt x="28" y="362"/>
                    </a:lnTo>
                    <a:lnTo>
                      <a:pt x="32" y="340"/>
                    </a:lnTo>
                    <a:lnTo>
                      <a:pt x="32" y="327"/>
                    </a:lnTo>
                    <a:lnTo>
                      <a:pt x="29" y="319"/>
                    </a:lnTo>
                    <a:lnTo>
                      <a:pt x="29" y="288"/>
                    </a:lnTo>
                    <a:lnTo>
                      <a:pt x="28" y="266"/>
                    </a:lnTo>
                    <a:lnTo>
                      <a:pt x="23" y="243"/>
                    </a:lnTo>
                    <a:lnTo>
                      <a:pt x="11" y="222"/>
                    </a:lnTo>
                    <a:lnTo>
                      <a:pt x="0" y="207"/>
                    </a:lnTo>
                    <a:lnTo>
                      <a:pt x="1" y="191"/>
                    </a:lnTo>
                    <a:lnTo>
                      <a:pt x="11" y="184"/>
                    </a:lnTo>
                    <a:lnTo>
                      <a:pt x="12" y="181"/>
                    </a:lnTo>
                    <a:lnTo>
                      <a:pt x="24" y="180"/>
                    </a:lnTo>
                    <a:lnTo>
                      <a:pt x="36" y="171"/>
                    </a:lnTo>
                    <a:lnTo>
                      <a:pt x="46" y="163"/>
                    </a:lnTo>
                    <a:lnTo>
                      <a:pt x="52" y="153"/>
                    </a:lnTo>
                    <a:lnTo>
                      <a:pt x="52" y="143"/>
                    </a:lnTo>
                    <a:lnTo>
                      <a:pt x="46" y="115"/>
                    </a:lnTo>
                    <a:lnTo>
                      <a:pt x="48" y="106"/>
                    </a:lnTo>
                    <a:lnTo>
                      <a:pt x="52" y="98"/>
                    </a:lnTo>
                    <a:lnTo>
                      <a:pt x="65" y="92"/>
                    </a:lnTo>
                    <a:lnTo>
                      <a:pt x="75" y="85"/>
                    </a:lnTo>
                    <a:lnTo>
                      <a:pt x="79" y="74"/>
                    </a:lnTo>
                    <a:lnTo>
                      <a:pt x="108" y="55"/>
                    </a:lnTo>
                    <a:lnTo>
                      <a:pt x="114" y="50"/>
                    </a:lnTo>
                    <a:lnTo>
                      <a:pt x="119" y="39"/>
                    </a:lnTo>
                    <a:lnTo>
                      <a:pt x="118" y="3"/>
                    </a:lnTo>
                    <a:lnTo>
                      <a:pt x="119" y="0"/>
                    </a:lnTo>
                    <a:lnTo>
                      <a:pt x="130" y="2"/>
                    </a:lnTo>
                    <a:lnTo>
                      <a:pt x="142" y="9"/>
                    </a:lnTo>
                    <a:lnTo>
                      <a:pt x="169" y="20"/>
                    </a:lnTo>
                    <a:lnTo>
                      <a:pt x="190" y="22"/>
                    </a:lnTo>
                    <a:lnTo>
                      <a:pt x="211" y="17"/>
                    </a:lnTo>
                    <a:lnTo>
                      <a:pt x="226" y="18"/>
                    </a:lnTo>
                    <a:lnTo>
                      <a:pt x="237" y="23"/>
                    </a:lnTo>
                    <a:lnTo>
                      <a:pt x="250" y="24"/>
                    </a:lnTo>
                    <a:lnTo>
                      <a:pt x="267" y="29"/>
                    </a:lnTo>
                    <a:lnTo>
                      <a:pt x="276" y="35"/>
                    </a:lnTo>
                    <a:lnTo>
                      <a:pt x="297" y="45"/>
                    </a:lnTo>
                    <a:lnTo>
                      <a:pt x="309" y="47"/>
                    </a:lnTo>
                    <a:lnTo>
                      <a:pt x="323" y="52"/>
                    </a:lnTo>
                    <a:lnTo>
                      <a:pt x="329" y="58"/>
                    </a:lnTo>
                    <a:lnTo>
                      <a:pt x="333" y="71"/>
                    </a:lnTo>
                    <a:lnTo>
                      <a:pt x="333" y="84"/>
                    </a:lnTo>
                    <a:lnTo>
                      <a:pt x="342" y="99"/>
                    </a:lnTo>
                    <a:lnTo>
                      <a:pt x="358" y="115"/>
                    </a:lnTo>
                    <a:lnTo>
                      <a:pt x="371" y="121"/>
                    </a:lnTo>
                    <a:lnTo>
                      <a:pt x="379" y="124"/>
                    </a:lnTo>
                    <a:lnTo>
                      <a:pt x="415" y="125"/>
                    </a:lnTo>
                    <a:lnTo>
                      <a:pt x="431" y="130"/>
                    </a:lnTo>
                    <a:lnTo>
                      <a:pt x="459" y="140"/>
                    </a:lnTo>
                    <a:lnTo>
                      <a:pt x="474" y="149"/>
                    </a:lnTo>
                    <a:lnTo>
                      <a:pt x="482" y="151"/>
                    </a:lnTo>
                    <a:lnTo>
                      <a:pt x="490" y="154"/>
                    </a:lnTo>
                    <a:lnTo>
                      <a:pt x="496" y="162"/>
                    </a:lnTo>
                    <a:lnTo>
                      <a:pt x="514" y="178"/>
                    </a:lnTo>
                    <a:lnTo>
                      <a:pt x="529" y="184"/>
                    </a:lnTo>
                    <a:lnTo>
                      <a:pt x="543" y="184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1" y="159"/>
                    </a:lnTo>
                    <a:lnTo>
                      <a:pt x="587" y="148"/>
                    </a:lnTo>
                    <a:lnTo>
                      <a:pt x="593" y="138"/>
                    </a:lnTo>
                    <a:lnTo>
                      <a:pt x="594" y="130"/>
                    </a:lnTo>
                    <a:lnTo>
                      <a:pt x="589" y="117"/>
                    </a:lnTo>
                    <a:lnTo>
                      <a:pt x="588" y="108"/>
                    </a:lnTo>
                    <a:lnTo>
                      <a:pt x="582" y="98"/>
                    </a:lnTo>
                    <a:lnTo>
                      <a:pt x="582" y="83"/>
                    </a:lnTo>
                    <a:lnTo>
                      <a:pt x="586" y="70"/>
                    </a:lnTo>
                    <a:lnTo>
                      <a:pt x="598" y="55"/>
                    </a:lnTo>
                    <a:lnTo>
                      <a:pt x="606" y="47"/>
                    </a:lnTo>
                    <a:lnTo>
                      <a:pt x="625" y="33"/>
                    </a:lnTo>
                    <a:lnTo>
                      <a:pt x="641" y="24"/>
                    </a:lnTo>
                    <a:lnTo>
                      <a:pt x="658" y="22"/>
                    </a:lnTo>
                    <a:lnTo>
                      <a:pt x="670" y="17"/>
                    </a:lnTo>
                    <a:lnTo>
                      <a:pt x="701" y="15"/>
                    </a:lnTo>
                    <a:lnTo>
                      <a:pt x="729" y="25"/>
                    </a:lnTo>
                    <a:lnTo>
                      <a:pt x="737" y="29"/>
                    </a:lnTo>
                    <a:lnTo>
                      <a:pt x="745" y="30"/>
                    </a:lnTo>
                    <a:lnTo>
                      <a:pt x="754" y="35"/>
                    </a:lnTo>
                    <a:lnTo>
                      <a:pt x="755" y="45"/>
                    </a:lnTo>
                    <a:lnTo>
                      <a:pt x="754" y="47"/>
                    </a:lnTo>
                    <a:lnTo>
                      <a:pt x="751" y="46"/>
                    </a:lnTo>
                    <a:lnTo>
                      <a:pt x="753" y="54"/>
                    </a:lnTo>
                    <a:lnTo>
                      <a:pt x="762" y="61"/>
                    </a:lnTo>
                    <a:lnTo>
                      <a:pt x="767" y="63"/>
                    </a:lnTo>
                    <a:lnTo>
                      <a:pt x="772" y="62"/>
                    </a:lnTo>
                    <a:lnTo>
                      <a:pt x="787" y="65"/>
                    </a:lnTo>
                    <a:lnTo>
                      <a:pt x="797" y="67"/>
                    </a:lnTo>
                    <a:lnTo>
                      <a:pt x="801" y="68"/>
                    </a:lnTo>
                    <a:lnTo>
                      <a:pt x="815" y="74"/>
                    </a:lnTo>
                    <a:lnTo>
                      <a:pt x="831" y="77"/>
                    </a:lnTo>
                    <a:lnTo>
                      <a:pt x="856" y="78"/>
                    </a:lnTo>
                    <a:lnTo>
                      <a:pt x="864" y="83"/>
                    </a:lnTo>
                    <a:lnTo>
                      <a:pt x="868" y="95"/>
                    </a:lnTo>
                    <a:lnTo>
                      <a:pt x="871" y="97"/>
                    </a:lnTo>
                    <a:lnTo>
                      <a:pt x="863" y="99"/>
                    </a:lnTo>
                    <a:lnTo>
                      <a:pt x="860" y="108"/>
                    </a:lnTo>
                    <a:lnTo>
                      <a:pt x="852" y="116"/>
                    </a:lnTo>
                    <a:lnTo>
                      <a:pt x="852" y="119"/>
                    </a:lnTo>
                    <a:lnTo>
                      <a:pt x="856" y="127"/>
                    </a:lnTo>
                    <a:lnTo>
                      <a:pt x="857" y="154"/>
                    </a:lnTo>
                    <a:lnTo>
                      <a:pt x="860" y="171"/>
                    </a:lnTo>
                    <a:lnTo>
                      <a:pt x="858" y="180"/>
                    </a:lnTo>
                    <a:lnTo>
                      <a:pt x="858" y="183"/>
                    </a:lnTo>
                    <a:lnTo>
                      <a:pt x="848" y="187"/>
                    </a:lnTo>
                    <a:lnTo>
                      <a:pt x="845" y="192"/>
                    </a:lnTo>
                    <a:lnTo>
                      <a:pt x="845" y="196"/>
                    </a:lnTo>
                    <a:lnTo>
                      <a:pt x="846" y="217"/>
                    </a:lnTo>
                    <a:lnTo>
                      <a:pt x="853" y="227"/>
                    </a:lnTo>
                    <a:lnTo>
                      <a:pt x="855" y="230"/>
                    </a:lnTo>
                    <a:lnTo>
                      <a:pt x="852" y="243"/>
                    </a:lnTo>
                    <a:lnTo>
                      <a:pt x="869" y="261"/>
                    </a:lnTo>
                    <a:lnTo>
                      <a:pt x="869" y="304"/>
                    </a:lnTo>
                    <a:lnTo>
                      <a:pt x="869" y="362"/>
                    </a:lnTo>
                    <a:lnTo>
                      <a:pt x="869" y="421"/>
                    </a:lnTo>
                    <a:lnTo>
                      <a:pt x="869" y="479"/>
                    </a:lnTo>
                    <a:lnTo>
                      <a:pt x="869" y="535"/>
                    </a:lnTo>
                    <a:lnTo>
                      <a:pt x="869" y="593"/>
                    </a:lnTo>
                    <a:lnTo>
                      <a:pt x="869" y="649"/>
                    </a:lnTo>
                    <a:lnTo>
                      <a:pt x="869" y="687"/>
                    </a:lnTo>
                    <a:lnTo>
                      <a:pt x="869" y="740"/>
                    </a:lnTo>
                    <a:lnTo>
                      <a:pt x="869" y="799"/>
                    </a:lnTo>
                    <a:lnTo>
                      <a:pt x="817" y="799"/>
                    </a:lnTo>
                    <a:lnTo>
                      <a:pt x="817" y="832"/>
                    </a:lnTo>
                    <a:lnTo>
                      <a:pt x="808" y="831"/>
                    </a:lnTo>
                    <a:lnTo>
                      <a:pt x="761" y="807"/>
                    </a:lnTo>
                    <a:lnTo>
                      <a:pt x="715" y="783"/>
                    </a:lnTo>
                    <a:lnTo>
                      <a:pt x="667" y="759"/>
                    </a:lnTo>
                    <a:lnTo>
                      <a:pt x="620" y="734"/>
                    </a:lnTo>
                    <a:lnTo>
                      <a:pt x="573" y="709"/>
                    </a:lnTo>
                    <a:lnTo>
                      <a:pt x="527" y="685"/>
                    </a:lnTo>
                    <a:lnTo>
                      <a:pt x="480" y="659"/>
                    </a:lnTo>
                    <a:lnTo>
                      <a:pt x="433" y="635"/>
                    </a:lnTo>
                    <a:lnTo>
                      <a:pt x="387" y="610"/>
                    </a:lnTo>
                    <a:lnTo>
                      <a:pt x="376" y="605"/>
                    </a:lnTo>
                    <a:lnTo>
                      <a:pt x="326" y="622"/>
                    </a:lnTo>
                    <a:lnTo>
                      <a:pt x="320" y="625"/>
                    </a:lnTo>
                    <a:lnTo>
                      <a:pt x="303" y="630"/>
                    </a:lnTo>
                    <a:lnTo>
                      <a:pt x="297" y="620"/>
                    </a:lnTo>
                    <a:lnTo>
                      <a:pt x="293" y="616"/>
                    </a:lnTo>
                    <a:lnTo>
                      <a:pt x="278" y="609"/>
                    </a:lnTo>
                    <a:lnTo>
                      <a:pt x="275" y="605"/>
                    </a:lnTo>
                    <a:lnTo>
                      <a:pt x="270" y="601"/>
                    </a:lnTo>
                    <a:lnTo>
                      <a:pt x="261" y="599"/>
                    </a:lnTo>
                    <a:lnTo>
                      <a:pt x="222" y="595"/>
                    </a:lnTo>
                    <a:lnTo>
                      <a:pt x="179" y="596"/>
                    </a:lnTo>
                    <a:lnTo>
                      <a:pt x="148" y="594"/>
                    </a:lnTo>
                    <a:lnTo>
                      <a:pt x="145" y="595"/>
                    </a:lnTo>
                    <a:lnTo>
                      <a:pt x="140" y="5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" name="Freeform 141"/>
              <p:cNvSpPr>
                <a:spLocks noChangeAspect="1"/>
              </p:cNvSpPr>
              <p:nvPr/>
            </p:nvSpPr>
            <p:spPr bwMode="gray">
              <a:xfrm>
                <a:off x="4464843" y="3192809"/>
                <a:ext cx="146050" cy="127000"/>
              </a:xfrm>
              <a:custGeom>
                <a:avLst/>
                <a:gdLst/>
                <a:ahLst/>
                <a:cxnLst>
                  <a:cxn ang="0">
                    <a:pos x="196" y="379"/>
                  </a:cxn>
                  <a:cxn ang="0">
                    <a:pos x="148" y="379"/>
                  </a:cxn>
                  <a:cxn ang="0">
                    <a:pos x="96" y="379"/>
                  </a:cxn>
                  <a:cxn ang="0">
                    <a:pos x="45" y="379"/>
                  </a:cxn>
                  <a:cxn ang="0">
                    <a:pos x="16" y="379"/>
                  </a:cxn>
                  <a:cxn ang="0">
                    <a:pos x="14" y="385"/>
                  </a:cxn>
                  <a:cxn ang="0">
                    <a:pos x="6" y="392"/>
                  </a:cxn>
                  <a:cxn ang="0">
                    <a:pos x="2" y="397"/>
                  </a:cxn>
                  <a:cxn ang="0">
                    <a:pos x="5" y="396"/>
                  </a:cxn>
                  <a:cxn ang="0">
                    <a:pos x="0" y="401"/>
                  </a:cxn>
                  <a:cxn ang="0">
                    <a:pos x="0" y="392"/>
                  </a:cxn>
                  <a:cxn ang="0">
                    <a:pos x="5" y="355"/>
                  </a:cxn>
                  <a:cxn ang="0">
                    <a:pos x="16" y="329"/>
                  </a:cxn>
                  <a:cxn ang="0">
                    <a:pos x="28" y="323"/>
                  </a:cxn>
                  <a:cxn ang="0">
                    <a:pos x="40" y="296"/>
                  </a:cxn>
                  <a:cxn ang="0">
                    <a:pos x="48" y="284"/>
                  </a:cxn>
                  <a:cxn ang="0">
                    <a:pos x="45" y="275"/>
                  </a:cxn>
                  <a:cxn ang="0">
                    <a:pos x="65" y="246"/>
                  </a:cxn>
                  <a:cxn ang="0">
                    <a:pos x="69" y="240"/>
                  </a:cxn>
                  <a:cxn ang="0">
                    <a:pos x="71" y="229"/>
                  </a:cxn>
                  <a:cxn ang="0">
                    <a:pos x="76" y="221"/>
                  </a:cxn>
                  <a:cxn ang="0">
                    <a:pos x="105" y="188"/>
                  </a:cxn>
                  <a:cxn ang="0">
                    <a:pos x="120" y="164"/>
                  </a:cxn>
                  <a:cxn ang="0">
                    <a:pos x="123" y="145"/>
                  </a:cxn>
                  <a:cxn ang="0">
                    <a:pos x="132" y="122"/>
                  </a:cxn>
                  <a:cxn ang="0">
                    <a:pos x="139" y="100"/>
                  </a:cxn>
                  <a:cxn ang="0">
                    <a:pos x="155" y="80"/>
                  </a:cxn>
                  <a:cxn ang="0">
                    <a:pos x="174" y="70"/>
                  </a:cxn>
                  <a:cxn ang="0">
                    <a:pos x="190" y="57"/>
                  </a:cxn>
                  <a:cxn ang="0">
                    <a:pos x="196" y="38"/>
                  </a:cxn>
                  <a:cxn ang="0">
                    <a:pos x="199" y="33"/>
                  </a:cxn>
                  <a:cxn ang="0">
                    <a:pos x="204" y="22"/>
                  </a:cxn>
                  <a:cxn ang="0">
                    <a:pos x="213" y="6"/>
                  </a:cxn>
                  <a:cxn ang="0">
                    <a:pos x="218" y="0"/>
                  </a:cxn>
                  <a:cxn ang="0">
                    <a:pos x="227" y="0"/>
                  </a:cxn>
                  <a:cxn ang="0">
                    <a:pos x="261" y="0"/>
                  </a:cxn>
                  <a:cxn ang="0">
                    <a:pos x="297" y="0"/>
                  </a:cxn>
                  <a:cxn ang="0">
                    <a:pos x="338" y="0"/>
                  </a:cxn>
                  <a:cxn ang="0">
                    <a:pos x="379" y="0"/>
                  </a:cxn>
                  <a:cxn ang="0">
                    <a:pos x="422" y="0"/>
                  </a:cxn>
                  <a:cxn ang="0">
                    <a:pos x="459" y="0"/>
                  </a:cxn>
                  <a:cxn ang="0">
                    <a:pos x="459" y="32"/>
                  </a:cxn>
                  <a:cxn ang="0">
                    <a:pos x="459" y="102"/>
                  </a:cxn>
                  <a:cxn ang="0">
                    <a:pos x="405" y="102"/>
                  </a:cxn>
                  <a:cxn ang="0">
                    <a:pos x="352" y="102"/>
                  </a:cxn>
                  <a:cxn ang="0">
                    <a:pos x="299" y="102"/>
                  </a:cxn>
                  <a:cxn ang="0">
                    <a:pos x="281" y="102"/>
                  </a:cxn>
                  <a:cxn ang="0">
                    <a:pos x="281" y="160"/>
                  </a:cxn>
                  <a:cxn ang="0">
                    <a:pos x="281" y="219"/>
                  </a:cxn>
                  <a:cxn ang="0">
                    <a:pos x="281" y="254"/>
                  </a:cxn>
                  <a:cxn ang="0">
                    <a:pos x="261" y="261"/>
                  </a:cxn>
                  <a:cxn ang="0">
                    <a:pos x="244" y="263"/>
                  </a:cxn>
                  <a:cxn ang="0">
                    <a:pos x="228" y="268"/>
                  </a:cxn>
                  <a:cxn ang="0">
                    <a:pos x="223" y="272"/>
                  </a:cxn>
                  <a:cxn ang="0">
                    <a:pos x="220" y="277"/>
                  </a:cxn>
                  <a:cxn ang="0">
                    <a:pos x="215" y="288"/>
                  </a:cxn>
                  <a:cxn ang="0">
                    <a:pos x="213" y="296"/>
                  </a:cxn>
                  <a:cxn ang="0">
                    <a:pos x="215" y="322"/>
                  </a:cxn>
                  <a:cxn ang="0">
                    <a:pos x="218" y="342"/>
                  </a:cxn>
                  <a:cxn ang="0">
                    <a:pos x="218" y="363"/>
                  </a:cxn>
                  <a:cxn ang="0">
                    <a:pos x="222" y="379"/>
                  </a:cxn>
                  <a:cxn ang="0">
                    <a:pos x="196" y="379"/>
                  </a:cxn>
                </a:cxnLst>
                <a:rect l="0" t="0" r="r" b="b"/>
                <a:pathLst>
                  <a:path w="459" h="401">
                    <a:moveTo>
                      <a:pt x="196" y="379"/>
                    </a:moveTo>
                    <a:lnTo>
                      <a:pt x="148" y="379"/>
                    </a:lnTo>
                    <a:lnTo>
                      <a:pt x="96" y="379"/>
                    </a:lnTo>
                    <a:lnTo>
                      <a:pt x="45" y="379"/>
                    </a:lnTo>
                    <a:lnTo>
                      <a:pt x="16" y="379"/>
                    </a:lnTo>
                    <a:lnTo>
                      <a:pt x="14" y="385"/>
                    </a:lnTo>
                    <a:lnTo>
                      <a:pt x="6" y="392"/>
                    </a:lnTo>
                    <a:lnTo>
                      <a:pt x="2" y="397"/>
                    </a:lnTo>
                    <a:lnTo>
                      <a:pt x="5" y="396"/>
                    </a:lnTo>
                    <a:lnTo>
                      <a:pt x="0" y="401"/>
                    </a:lnTo>
                    <a:lnTo>
                      <a:pt x="0" y="392"/>
                    </a:lnTo>
                    <a:lnTo>
                      <a:pt x="5" y="355"/>
                    </a:lnTo>
                    <a:lnTo>
                      <a:pt x="16" y="329"/>
                    </a:lnTo>
                    <a:lnTo>
                      <a:pt x="28" y="323"/>
                    </a:lnTo>
                    <a:lnTo>
                      <a:pt x="40" y="296"/>
                    </a:lnTo>
                    <a:lnTo>
                      <a:pt x="48" y="284"/>
                    </a:lnTo>
                    <a:lnTo>
                      <a:pt x="45" y="275"/>
                    </a:lnTo>
                    <a:lnTo>
                      <a:pt x="65" y="246"/>
                    </a:lnTo>
                    <a:lnTo>
                      <a:pt x="69" y="240"/>
                    </a:lnTo>
                    <a:lnTo>
                      <a:pt x="71" y="229"/>
                    </a:lnTo>
                    <a:lnTo>
                      <a:pt x="76" y="221"/>
                    </a:lnTo>
                    <a:lnTo>
                      <a:pt x="105" y="188"/>
                    </a:lnTo>
                    <a:lnTo>
                      <a:pt x="120" y="164"/>
                    </a:lnTo>
                    <a:lnTo>
                      <a:pt x="123" y="145"/>
                    </a:lnTo>
                    <a:lnTo>
                      <a:pt x="132" y="122"/>
                    </a:lnTo>
                    <a:lnTo>
                      <a:pt x="139" y="100"/>
                    </a:lnTo>
                    <a:lnTo>
                      <a:pt x="155" y="80"/>
                    </a:lnTo>
                    <a:lnTo>
                      <a:pt x="174" y="70"/>
                    </a:lnTo>
                    <a:lnTo>
                      <a:pt x="190" y="57"/>
                    </a:lnTo>
                    <a:lnTo>
                      <a:pt x="196" y="38"/>
                    </a:lnTo>
                    <a:lnTo>
                      <a:pt x="199" y="33"/>
                    </a:lnTo>
                    <a:lnTo>
                      <a:pt x="204" y="22"/>
                    </a:lnTo>
                    <a:lnTo>
                      <a:pt x="213" y="6"/>
                    </a:lnTo>
                    <a:lnTo>
                      <a:pt x="218" y="0"/>
                    </a:lnTo>
                    <a:lnTo>
                      <a:pt x="227" y="0"/>
                    </a:lnTo>
                    <a:lnTo>
                      <a:pt x="261" y="0"/>
                    </a:lnTo>
                    <a:lnTo>
                      <a:pt x="297" y="0"/>
                    </a:lnTo>
                    <a:lnTo>
                      <a:pt x="338" y="0"/>
                    </a:lnTo>
                    <a:lnTo>
                      <a:pt x="379" y="0"/>
                    </a:lnTo>
                    <a:lnTo>
                      <a:pt x="422" y="0"/>
                    </a:lnTo>
                    <a:lnTo>
                      <a:pt x="459" y="0"/>
                    </a:lnTo>
                    <a:lnTo>
                      <a:pt x="459" y="32"/>
                    </a:lnTo>
                    <a:lnTo>
                      <a:pt x="459" y="102"/>
                    </a:lnTo>
                    <a:lnTo>
                      <a:pt x="405" y="102"/>
                    </a:lnTo>
                    <a:lnTo>
                      <a:pt x="352" y="102"/>
                    </a:lnTo>
                    <a:lnTo>
                      <a:pt x="299" y="102"/>
                    </a:lnTo>
                    <a:lnTo>
                      <a:pt x="281" y="102"/>
                    </a:lnTo>
                    <a:lnTo>
                      <a:pt x="281" y="160"/>
                    </a:lnTo>
                    <a:lnTo>
                      <a:pt x="281" y="219"/>
                    </a:lnTo>
                    <a:lnTo>
                      <a:pt x="281" y="254"/>
                    </a:lnTo>
                    <a:lnTo>
                      <a:pt x="261" y="261"/>
                    </a:lnTo>
                    <a:lnTo>
                      <a:pt x="244" y="263"/>
                    </a:lnTo>
                    <a:lnTo>
                      <a:pt x="228" y="268"/>
                    </a:lnTo>
                    <a:lnTo>
                      <a:pt x="223" y="272"/>
                    </a:lnTo>
                    <a:lnTo>
                      <a:pt x="220" y="277"/>
                    </a:lnTo>
                    <a:lnTo>
                      <a:pt x="215" y="288"/>
                    </a:lnTo>
                    <a:lnTo>
                      <a:pt x="213" y="296"/>
                    </a:lnTo>
                    <a:lnTo>
                      <a:pt x="215" y="322"/>
                    </a:lnTo>
                    <a:lnTo>
                      <a:pt x="218" y="342"/>
                    </a:lnTo>
                    <a:lnTo>
                      <a:pt x="218" y="363"/>
                    </a:lnTo>
                    <a:lnTo>
                      <a:pt x="222" y="379"/>
                    </a:lnTo>
                    <a:lnTo>
                      <a:pt x="196" y="3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43" name="Group 367"/>
              <p:cNvGrpSpPr/>
              <p:nvPr/>
            </p:nvGrpSpPr>
            <p:grpSpPr bwMode="gray">
              <a:xfrm>
                <a:off x="4455318" y="2994372"/>
                <a:ext cx="1196974" cy="1339850"/>
                <a:chOff x="4455318" y="2994372"/>
                <a:chExt cx="1196974" cy="1339850"/>
              </a:xfrm>
              <a:grpFill/>
            </p:grpSpPr>
            <p:sp>
              <p:nvSpPr>
                <p:cNvPr id="144" name="Freeform 143"/>
                <p:cNvSpPr>
                  <a:spLocks noChangeAspect="1"/>
                </p:cNvSpPr>
                <p:nvPr/>
              </p:nvSpPr>
              <p:spPr bwMode="gray">
                <a:xfrm>
                  <a:off x="4704556" y="3497609"/>
                  <a:ext cx="77788" cy="114300"/>
                </a:xfrm>
                <a:custGeom>
                  <a:avLst/>
                  <a:gdLst/>
                  <a:ahLst/>
                  <a:cxnLst>
                    <a:cxn ang="0">
                      <a:pos x="239" y="279"/>
                    </a:cxn>
                    <a:cxn ang="0">
                      <a:pos x="215" y="252"/>
                    </a:cxn>
                    <a:cxn ang="0">
                      <a:pos x="209" y="231"/>
                    </a:cxn>
                    <a:cxn ang="0">
                      <a:pos x="209" y="188"/>
                    </a:cxn>
                    <a:cxn ang="0">
                      <a:pos x="204" y="114"/>
                    </a:cxn>
                    <a:cxn ang="0">
                      <a:pos x="200" y="95"/>
                    </a:cxn>
                    <a:cxn ang="0">
                      <a:pos x="194" y="68"/>
                    </a:cxn>
                    <a:cxn ang="0">
                      <a:pos x="187" y="48"/>
                    </a:cxn>
                    <a:cxn ang="0">
                      <a:pos x="176" y="33"/>
                    </a:cxn>
                    <a:cxn ang="0">
                      <a:pos x="166" y="21"/>
                    </a:cxn>
                    <a:cxn ang="0">
                      <a:pos x="170" y="11"/>
                    </a:cxn>
                    <a:cxn ang="0">
                      <a:pos x="172" y="5"/>
                    </a:cxn>
                    <a:cxn ang="0">
                      <a:pos x="162" y="3"/>
                    </a:cxn>
                    <a:cxn ang="0">
                      <a:pos x="145" y="3"/>
                    </a:cxn>
                    <a:cxn ang="0">
                      <a:pos x="129" y="12"/>
                    </a:cxn>
                    <a:cxn ang="0">
                      <a:pos x="86" y="6"/>
                    </a:cxn>
                    <a:cxn ang="0">
                      <a:pos x="47" y="5"/>
                    </a:cxn>
                    <a:cxn ang="0">
                      <a:pos x="19" y="8"/>
                    </a:cxn>
                    <a:cxn ang="0">
                      <a:pos x="14" y="24"/>
                    </a:cxn>
                    <a:cxn ang="0">
                      <a:pos x="20" y="35"/>
                    </a:cxn>
                    <a:cxn ang="0">
                      <a:pos x="24" y="44"/>
                    </a:cxn>
                    <a:cxn ang="0">
                      <a:pos x="25" y="65"/>
                    </a:cxn>
                    <a:cxn ang="0">
                      <a:pos x="25" y="82"/>
                    </a:cxn>
                    <a:cxn ang="0">
                      <a:pos x="28" y="95"/>
                    </a:cxn>
                    <a:cxn ang="0">
                      <a:pos x="30" y="103"/>
                    </a:cxn>
                    <a:cxn ang="0">
                      <a:pos x="25" y="111"/>
                    </a:cxn>
                    <a:cxn ang="0">
                      <a:pos x="31" y="116"/>
                    </a:cxn>
                    <a:cxn ang="0">
                      <a:pos x="41" y="159"/>
                    </a:cxn>
                    <a:cxn ang="0">
                      <a:pos x="36" y="165"/>
                    </a:cxn>
                    <a:cxn ang="0">
                      <a:pos x="28" y="171"/>
                    </a:cxn>
                    <a:cxn ang="0">
                      <a:pos x="22" y="182"/>
                    </a:cxn>
                    <a:cxn ang="0">
                      <a:pos x="14" y="204"/>
                    </a:cxn>
                    <a:cxn ang="0">
                      <a:pos x="11" y="220"/>
                    </a:cxn>
                    <a:cxn ang="0">
                      <a:pos x="1" y="234"/>
                    </a:cxn>
                    <a:cxn ang="0">
                      <a:pos x="0" y="259"/>
                    </a:cxn>
                    <a:cxn ang="0">
                      <a:pos x="11" y="295"/>
                    </a:cxn>
                    <a:cxn ang="0">
                      <a:pos x="22" y="301"/>
                    </a:cxn>
                    <a:cxn ang="0">
                      <a:pos x="27" y="315"/>
                    </a:cxn>
                    <a:cxn ang="0">
                      <a:pos x="21" y="331"/>
                    </a:cxn>
                    <a:cxn ang="0">
                      <a:pos x="11" y="328"/>
                    </a:cxn>
                    <a:cxn ang="0">
                      <a:pos x="5" y="336"/>
                    </a:cxn>
                    <a:cxn ang="0">
                      <a:pos x="67" y="356"/>
                    </a:cxn>
                    <a:cxn ang="0">
                      <a:pos x="95" y="338"/>
                    </a:cxn>
                    <a:cxn ang="0">
                      <a:pos x="137" y="328"/>
                    </a:cxn>
                    <a:cxn ang="0">
                      <a:pos x="183" y="302"/>
                    </a:cxn>
                    <a:cxn ang="0">
                      <a:pos x="196" y="300"/>
                    </a:cxn>
                    <a:cxn ang="0">
                      <a:pos x="219" y="300"/>
                    </a:cxn>
                    <a:cxn ang="0">
                      <a:pos x="240" y="283"/>
                    </a:cxn>
                  </a:cxnLst>
                  <a:rect l="0" t="0" r="r" b="b"/>
                  <a:pathLst>
                    <a:path w="242" h="356">
                      <a:moveTo>
                        <a:pt x="242" y="281"/>
                      </a:moveTo>
                      <a:lnTo>
                        <a:pt x="239" y="279"/>
                      </a:lnTo>
                      <a:lnTo>
                        <a:pt x="223" y="262"/>
                      </a:lnTo>
                      <a:lnTo>
                        <a:pt x="215" y="252"/>
                      </a:lnTo>
                      <a:lnTo>
                        <a:pt x="210" y="241"/>
                      </a:lnTo>
                      <a:lnTo>
                        <a:pt x="209" y="231"/>
                      </a:lnTo>
                      <a:lnTo>
                        <a:pt x="208" y="209"/>
                      </a:lnTo>
                      <a:lnTo>
                        <a:pt x="209" y="188"/>
                      </a:lnTo>
                      <a:lnTo>
                        <a:pt x="205" y="148"/>
                      </a:lnTo>
                      <a:lnTo>
                        <a:pt x="204" y="114"/>
                      </a:lnTo>
                      <a:lnTo>
                        <a:pt x="203" y="101"/>
                      </a:lnTo>
                      <a:lnTo>
                        <a:pt x="200" y="95"/>
                      </a:lnTo>
                      <a:lnTo>
                        <a:pt x="196" y="89"/>
                      </a:lnTo>
                      <a:lnTo>
                        <a:pt x="194" y="68"/>
                      </a:lnTo>
                      <a:lnTo>
                        <a:pt x="191" y="53"/>
                      </a:lnTo>
                      <a:lnTo>
                        <a:pt x="187" y="48"/>
                      </a:lnTo>
                      <a:lnTo>
                        <a:pt x="180" y="41"/>
                      </a:lnTo>
                      <a:lnTo>
                        <a:pt x="176" y="33"/>
                      </a:lnTo>
                      <a:lnTo>
                        <a:pt x="167" y="27"/>
                      </a:lnTo>
                      <a:lnTo>
                        <a:pt x="166" y="21"/>
                      </a:lnTo>
                      <a:lnTo>
                        <a:pt x="170" y="16"/>
                      </a:lnTo>
                      <a:lnTo>
                        <a:pt x="170" y="11"/>
                      </a:lnTo>
                      <a:lnTo>
                        <a:pt x="173" y="6"/>
                      </a:lnTo>
                      <a:lnTo>
                        <a:pt x="172" y="5"/>
                      </a:lnTo>
                      <a:lnTo>
                        <a:pt x="164" y="4"/>
                      </a:lnTo>
                      <a:lnTo>
                        <a:pt x="162" y="3"/>
                      </a:lnTo>
                      <a:lnTo>
                        <a:pt x="162" y="0"/>
                      </a:lnTo>
                      <a:lnTo>
                        <a:pt x="145" y="3"/>
                      </a:lnTo>
                      <a:lnTo>
                        <a:pt x="133" y="11"/>
                      </a:lnTo>
                      <a:lnTo>
                        <a:pt x="129" y="12"/>
                      </a:lnTo>
                      <a:lnTo>
                        <a:pt x="112" y="11"/>
                      </a:lnTo>
                      <a:lnTo>
                        <a:pt x="86" y="6"/>
                      </a:lnTo>
                      <a:lnTo>
                        <a:pt x="58" y="8"/>
                      </a:lnTo>
                      <a:lnTo>
                        <a:pt x="47" y="5"/>
                      </a:lnTo>
                      <a:lnTo>
                        <a:pt x="36" y="5"/>
                      </a:lnTo>
                      <a:lnTo>
                        <a:pt x="19" y="8"/>
                      </a:lnTo>
                      <a:lnTo>
                        <a:pt x="14" y="16"/>
                      </a:lnTo>
                      <a:lnTo>
                        <a:pt x="14" y="24"/>
                      </a:lnTo>
                      <a:lnTo>
                        <a:pt x="17" y="32"/>
                      </a:lnTo>
                      <a:lnTo>
                        <a:pt x="20" y="35"/>
                      </a:lnTo>
                      <a:lnTo>
                        <a:pt x="20" y="43"/>
                      </a:lnTo>
                      <a:lnTo>
                        <a:pt x="24" y="44"/>
                      </a:lnTo>
                      <a:lnTo>
                        <a:pt x="22" y="57"/>
                      </a:lnTo>
                      <a:lnTo>
                        <a:pt x="25" y="65"/>
                      </a:lnTo>
                      <a:lnTo>
                        <a:pt x="25" y="76"/>
                      </a:lnTo>
                      <a:lnTo>
                        <a:pt x="25" y="82"/>
                      </a:lnTo>
                      <a:lnTo>
                        <a:pt x="28" y="89"/>
                      </a:lnTo>
                      <a:lnTo>
                        <a:pt x="28" y="95"/>
                      </a:lnTo>
                      <a:lnTo>
                        <a:pt x="27" y="98"/>
                      </a:lnTo>
                      <a:lnTo>
                        <a:pt x="30" y="103"/>
                      </a:lnTo>
                      <a:lnTo>
                        <a:pt x="25" y="108"/>
                      </a:lnTo>
                      <a:lnTo>
                        <a:pt x="25" y="111"/>
                      </a:lnTo>
                      <a:lnTo>
                        <a:pt x="28" y="112"/>
                      </a:lnTo>
                      <a:lnTo>
                        <a:pt x="31" y="116"/>
                      </a:lnTo>
                      <a:lnTo>
                        <a:pt x="38" y="143"/>
                      </a:lnTo>
                      <a:lnTo>
                        <a:pt x="41" y="159"/>
                      </a:lnTo>
                      <a:lnTo>
                        <a:pt x="36" y="160"/>
                      </a:lnTo>
                      <a:lnTo>
                        <a:pt x="36" y="165"/>
                      </a:lnTo>
                      <a:lnTo>
                        <a:pt x="32" y="166"/>
                      </a:lnTo>
                      <a:lnTo>
                        <a:pt x="28" y="171"/>
                      </a:lnTo>
                      <a:lnTo>
                        <a:pt x="26" y="173"/>
                      </a:lnTo>
                      <a:lnTo>
                        <a:pt x="22" y="182"/>
                      </a:lnTo>
                      <a:lnTo>
                        <a:pt x="16" y="195"/>
                      </a:lnTo>
                      <a:lnTo>
                        <a:pt x="14" y="204"/>
                      </a:lnTo>
                      <a:lnTo>
                        <a:pt x="14" y="215"/>
                      </a:lnTo>
                      <a:lnTo>
                        <a:pt x="11" y="220"/>
                      </a:lnTo>
                      <a:lnTo>
                        <a:pt x="5" y="227"/>
                      </a:lnTo>
                      <a:lnTo>
                        <a:pt x="1" y="234"/>
                      </a:lnTo>
                      <a:lnTo>
                        <a:pt x="0" y="251"/>
                      </a:lnTo>
                      <a:lnTo>
                        <a:pt x="0" y="259"/>
                      </a:lnTo>
                      <a:lnTo>
                        <a:pt x="8" y="279"/>
                      </a:lnTo>
                      <a:lnTo>
                        <a:pt x="11" y="295"/>
                      </a:lnTo>
                      <a:lnTo>
                        <a:pt x="15" y="300"/>
                      </a:lnTo>
                      <a:lnTo>
                        <a:pt x="22" y="301"/>
                      </a:lnTo>
                      <a:lnTo>
                        <a:pt x="25" y="302"/>
                      </a:lnTo>
                      <a:lnTo>
                        <a:pt x="27" y="315"/>
                      </a:lnTo>
                      <a:lnTo>
                        <a:pt x="27" y="329"/>
                      </a:lnTo>
                      <a:lnTo>
                        <a:pt x="21" y="331"/>
                      </a:lnTo>
                      <a:lnTo>
                        <a:pt x="17" y="328"/>
                      </a:lnTo>
                      <a:lnTo>
                        <a:pt x="11" y="328"/>
                      </a:lnTo>
                      <a:lnTo>
                        <a:pt x="9" y="329"/>
                      </a:lnTo>
                      <a:lnTo>
                        <a:pt x="5" y="336"/>
                      </a:lnTo>
                      <a:lnTo>
                        <a:pt x="41" y="345"/>
                      </a:lnTo>
                      <a:lnTo>
                        <a:pt x="67" y="356"/>
                      </a:lnTo>
                      <a:lnTo>
                        <a:pt x="87" y="345"/>
                      </a:lnTo>
                      <a:lnTo>
                        <a:pt x="95" y="338"/>
                      </a:lnTo>
                      <a:lnTo>
                        <a:pt x="103" y="336"/>
                      </a:lnTo>
                      <a:lnTo>
                        <a:pt x="137" y="328"/>
                      </a:lnTo>
                      <a:lnTo>
                        <a:pt x="166" y="311"/>
                      </a:lnTo>
                      <a:lnTo>
                        <a:pt x="183" y="302"/>
                      </a:lnTo>
                      <a:lnTo>
                        <a:pt x="188" y="300"/>
                      </a:lnTo>
                      <a:lnTo>
                        <a:pt x="196" y="300"/>
                      </a:lnTo>
                      <a:lnTo>
                        <a:pt x="215" y="296"/>
                      </a:lnTo>
                      <a:lnTo>
                        <a:pt x="219" y="300"/>
                      </a:lnTo>
                      <a:lnTo>
                        <a:pt x="229" y="299"/>
                      </a:lnTo>
                      <a:lnTo>
                        <a:pt x="240" y="283"/>
                      </a:lnTo>
                      <a:lnTo>
                        <a:pt x="242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44"/>
                <p:cNvSpPr>
                  <a:spLocks noChangeAspect="1"/>
                </p:cNvSpPr>
                <p:nvPr/>
              </p:nvSpPr>
              <p:spPr bwMode="gray">
                <a:xfrm>
                  <a:off x="4669631" y="3429347"/>
                  <a:ext cx="131763" cy="98425"/>
                </a:xfrm>
                <a:custGeom>
                  <a:avLst/>
                  <a:gdLst/>
                  <a:ahLst/>
                  <a:cxnLst>
                    <a:cxn ang="0">
                      <a:pos x="242" y="9"/>
                    </a:cxn>
                    <a:cxn ang="0">
                      <a:pos x="182" y="49"/>
                    </a:cxn>
                    <a:cxn ang="0">
                      <a:pos x="113" y="91"/>
                    </a:cxn>
                    <a:cxn ang="0">
                      <a:pos x="83" y="96"/>
                    </a:cxn>
                    <a:cxn ang="0">
                      <a:pos x="64" y="119"/>
                    </a:cxn>
                    <a:cxn ang="0">
                      <a:pos x="46" y="162"/>
                    </a:cxn>
                    <a:cxn ang="0">
                      <a:pos x="16" y="188"/>
                    </a:cxn>
                    <a:cxn ang="0">
                      <a:pos x="1" y="224"/>
                    </a:cxn>
                    <a:cxn ang="0">
                      <a:pos x="1" y="259"/>
                    </a:cxn>
                    <a:cxn ang="0">
                      <a:pos x="5" y="267"/>
                    </a:cxn>
                    <a:cxn ang="0">
                      <a:pos x="11" y="275"/>
                    </a:cxn>
                    <a:cxn ang="0">
                      <a:pos x="15" y="284"/>
                    </a:cxn>
                    <a:cxn ang="0">
                      <a:pos x="24" y="291"/>
                    </a:cxn>
                    <a:cxn ang="0">
                      <a:pos x="35" y="294"/>
                    </a:cxn>
                    <a:cxn ang="0">
                      <a:pos x="40" y="295"/>
                    </a:cxn>
                    <a:cxn ang="0">
                      <a:pos x="53" y="290"/>
                    </a:cxn>
                    <a:cxn ang="0">
                      <a:pos x="79" y="283"/>
                    </a:cxn>
                    <a:cxn ang="0">
                      <a:pos x="107" y="285"/>
                    </a:cxn>
                    <a:cxn ang="0">
                      <a:pos x="119" y="290"/>
                    </a:cxn>
                    <a:cxn ang="0">
                      <a:pos x="130" y="306"/>
                    </a:cxn>
                    <a:cxn ang="0">
                      <a:pos x="141" y="305"/>
                    </a:cxn>
                    <a:cxn ang="0">
                      <a:pos x="138" y="281"/>
                    </a:cxn>
                    <a:cxn ang="0">
                      <a:pos x="133" y="259"/>
                    </a:cxn>
                    <a:cxn ang="0">
                      <a:pos x="127" y="240"/>
                    </a:cxn>
                    <a:cxn ang="0">
                      <a:pos x="149" y="221"/>
                    </a:cxn>
                    <a:cxn ang="0">
                      <a:pos x="199" y="222"/>
                    </a:cxn>
                    <a:cxn ang="0">
                      <a:pos x="246" y="227"/>
                    </a:cxn>
                    <a:cxn ang="0">
                      <a:pos x="275" y="217"/>
                    </a:cxn>
                    <a:cxn ang="0">
                      <a:pos x="317" y="227"/>
                    </a:cxn>
                    <a:cxn ang="0">
                      <a:pos x="336" y="224"/>
                    </a:cxn>
                    <a:cxn ang="0">
                      <a:pos x="344" y="214"/>
                    </a:cxn>
                    <a:cxn ang="0">
                      <a:pos x="350" y="208"/>
                    </a:cxn>
                    <a:cxn ang="0">
                      <a:pos x="364" y="195"/>
                    </a:cxn>
                    <a:cxn ang="0">
                      <a:pos x="387" y="197"/>
                    </a:cxn>
                    <a:cxn ang="0">
                      <a:pos x="410" y="185"/>
                    </a:cxn>
                    <a:cxn ang="0">
                      <a:pos x="415" y="177"/>
                    </a:cxn>
                    <a:cxn ang="0">
                      <a:pos x="417" y="171"/>
                    </a:cxn>
                    <a:cxn ang="0">
                      <a:pos x="398" y="150"/>
                    </a:cxn>
                    <a:cxn ang="0">
                      <a:pos x="408" y="145"/>
                    </a:cxn>
                    <a:cxn ang="0">
                      <a:pos x="402" y="130"/>
                    </a:cxn>
                    <a:cxn ang="0">
                      <a:pos x="387" y="133"/>
                    </a:cxn>
                    <a:cxn ang="0">
                      <a:pos x="368" y="131"/>
                    </a:cxn>
                    <a:cxn ang="0">
                      <a:pos x="345" y="108"/>
                    </a:cxn>
                    <a:cxn ang="0">
                      <a:pos x="317" y="70"/>
                    </a:cxn>
                    <a:cxn ang="0">
                      <a:pos x="302" y="39"/>
                    </a:cxn>
                    <a:cxn ang="0">
                      <a:pos x="290" y="26"/>
                    </a:cxn>
                    <a:cxn ang="0">
                      <a:pos x="295" y="0"/>
                    </a:cxn>
                  </a:cxnLst>
                  <a:rect l="0" t="0" r="r" b="b"/>
                  <a:pathLst>
                    <a:path w="417" h="307">
                      <a:moveTo>
                        <a:pt x="295" y="0"/>
                      </a:moveTo>
                      <a:lnTo>
                        <a:pt x="262" y="1"/>
                      </a:lnTo>
                      <a:lnTo>
                        <a:pt x="242" y="9"/>
                      </a:lnTo>
                      <a:lnTo>
                        <a:pt x="234" y="12"/>
                      </a:lnTo>
                      <a:lnTo>
                        <a:pt x="219" y="25"/>
                      </a:lnTo>
                      <a:lnTo>
                        <a:pt x="182" y="49"/>
                      </a:lnTo>
                      <a:lnTo>
                        <a:pt x="170" y="65"/>
                      </a:lnTo>
                      <a:lnTo>
                        <a:pt x="151" y="79"/>
                      </a:lnTo>
                      <a:lnTo>
                        <a:pt x="113" y="91"/>
                      </a:lnTo>
                      <a:lnTo>
                        <a:pt x="101" y="93"/>
                      </a:lnTo>
                      <a:lnTo>
                        <a:pt x="89" y="95"/>
                      </a:lnTo>
                      <a:lnTo>
                        <a:pt x="83" y="96"/>
                      </a:lnTo>
                      <a:lnTo>
                        <a:pt x="74" y="102"/>
                      </a:lnTo>
                      <a:lnTo>
                        <a:pt x="69" y="108"/>
                      </a:lnTo>
                      <a:lnTo>
                        <a:pt x="64" y="119"/>
                      </a:lnTo>
                      <a:lnTo>
                        <a:pt x="60" y="134"/>
                      </a:lnTo>
                      <a:lnTo>
                        <a:pt x="53" y="152"/>
                      </a:lnTo>
                      <a:lnTo>
                        <a:pt x="46" y="162"/>
                      </a:lnTo>
                      <a:lnTo>
                        <a:pt x="30" y="174"/>
                      </a:lnTo>
                      <a:lnTo>
                        <a:pt x="20" y="183"/>
                      </a:lnTo>
                      <a:lnTo>
                        <a:pt x="16" y="188"/>
                      </a:lnTo>
                      <a:lnTo>
                        <a:pt x="11" y="197"/>
                      </a:lnTo>
                      <a:lnTo>
                        <a:pt x="10" y="206"/>
                      </a:lnTo>
                      <a:lnTo>
                        <a:pt x="1" y="224"/>
                      </a:lnTo>
                      <a:lnTo>
                        <a:pt x="0" y="235"/>
                      </a:lnTo>
                      <a:lnTo>
                        <a:pt x="0" y="248"/>
                      </a:lnTo>
                      <a:lnTo>
                        <a:pt x="1" y="259"/>
                      </a:lnTo>
                      <a:lnTo>
                        <a:pt x="4" y="260"/>
                      </a:lnTo>
                      <a:lnTo>
                        <a:pt x="4" y="262"/>
                      </a:lnTo>
                      <a:lnTo>
                        <a:pt x="5" y="267"/>
                      </a:lnTo>
                      <a:lnTo>
                        <a:pt x="6" y="268"/>
                      </a:lnTo>
                      <a:lnTo>
                        <a:pt x="8" y="269"/>
                      </a:lnTo>
                      <a:lnTo>
                        <a:pt x="11" y="275"/>
                      </a:lnTo>
                      <a:lnTo>
                        <a:pt x="14" y="276"/>
                      </a:lnTo>
                      <a:lnTo>
                        <a:pt x="15" y="279"/>
                      </a:lnTo>
                      <a:lnTo>
                        <a:pt x="15" y="284"/>
                      </a:lnTo>
                      <a:lnTo>
                        <a:pt x="19" y="284"/>
                      </a:lnTo>
                      <a:lnTo>
                        <a:pt x="22" y="287"/>
                      </a:lnTo>
                      <a:lnTo>
                        <a:pt x="24" y="291"/>
                      </a:lnTo>
                      <a:lnTo>
                        <a:pt x="31" y="295"/>
                      </a:lnTo>
                      <a:lnTo>
                        <a:pt x="31" y="294"/>
                      </a:lnTo>
                      <a:lnTo>
                        <a:pt x="35" y="294"/>
                      </a:lnTo>
                      <a:lnTo>
                        <a:pt x="37" y="291"/>
                      </a:lnTo>
                      <a:lnTo>
                        <a:pt x="38" y="291"/>
                      </a:lnTo>
                      <a:lnTo>
                        <a:pt x="40" y="295"/>
                      </a:lnTo>
                      <a:lnTo>
                        <a:pt x="47" y="298"/>
                      </a:lnTo>
                      <a:lnTo>
                        <a:pt x="51" y="296"/>
                      </a:lnTo>
                      <a:lnTo>
                        <a:pt x="53" y="290"/>
                      </a:lnTo>
                      <a:lnTo>
                        <a:pt x="59" y="289"/>
                      </a:lnTo>
                      <a:lnTo>
                        <a:pt x="67" y="286"/>
                      </a:lnTo>
                      <a:lnTo>
                        <a:pt x="79" y="283"/>
                      </a:lnTo>
                      <a:lnTo>
                        <a:pt x="89" y="280"/>
                      </a:lnTo>
                      <a:lnTo>
                        <a:pt x="96" y="280"/>
                      </a:lnTo>
                      <a:lnTo>
                        <a:pt x="107" y="285"/>
                      </a:lnTo>
                      <a:lnTo>
                        <a:pt x="112" y="280"/>
                      </a:lnTo>
                      <a:lnTo>
                        <a:pt x="113" y="280"/>
                      </a:lnTo>
                      <a:lnTo>
                        <a:pt x="119" y="290"/>
                      </a:lnTo>
                      <a:lnTo>
                        <a:pt x="124" y="291"/>
                      </a:lnTo>
                      <a:lnTo>
                        <a:pt x="125" y="296"/>
                      </a:lnTo>
                      <a:lnTo>
                        <a:pt x="130" y="306"/>
                      </a:lnTo>
                      <a:lnTo>
                        <a:pt x="133" y="307"/>
                      </a:lnTo>
                      <a:lnTo>
                        <a:pt x="139" y="307"/>
                      </a:lnTo>
                      <a:lnTo>
                        <a:pt x="141" y="305"/>
                      </a:lnTo>
                      <a:lnTo>
                        <a:pt x="138" y="298"/>
                      </a:lnTo>
                      <a:lnTo>
                        <a:pt x="138" y="292"/>
                      </a:lnTo>
                      <a:lnTo>
                        <a:pt x="138" y="281"/>
                      </a:lnTo>
                      <a:lnTo>
                        <a:pt x="135" y="273"/>
                      </a:lnTo>
                      <a:lnTo>
                        <a:pt x="137" y="260"/>
                      </a:lnTo>
                      <a:lnTo>
                        <a:pt x="133" y="259"/>
                      </a:lnTo>
                      <a:lnTo>
                        <a:pt x="133" y="251"/>
                      </a:lnTo>
                      <a:lnTo>
                        <a:pt x="130" y="248"/>
                      </a:lnTo>
                      <a:lnTo>
                        <a:pt x="127" y="240"/>
                      </a:lnTo>
                      <a:lnTo>
                        <a:pt x="128" y="232"/>
                      </a:lnTo>
                      <a:lnTo>
                        <a:pt x="132" y="224"/>
                      </a:lnTo>
                      <a:lnTo>
                        <a:pt x="149" y="221"/>
                      </a:lnTo>
                      <a:lnTo>
                        <a:pt x="160" y="221"/>
                      </a:lnTo>
                      <a:lnTo>
                        <a:pt x="171" y="224"/>
                      </a:lnTo>
                      <a:lnTo>
                        <a:pt x="199" y="222"/>
                      </a:lnTo>
                      <a:lnTo>
                        <a:pt x="225" y="227"/>
                      </a:lnTo>
                      <a:lnTo>
                        <a:pt x="242" y="228"/>
                      </a:lnTo>
                      <a:lnTo>
                        <a:pt x="246" y="227"/>
                      </a:lnTo>
                      <a:lnTo>
                        <a:pt x="258" y="219"/>
                      </a:lnTo>
                      <a:lnTo>
                        <a:pt x="275" y="216"/>
                      </a:lnTo>
                      <a:lnTo>
                        <a:pt x="275" y="217"/>
                      </a:lnTo>
                      <a:lnTo>
                        <a:pt x="310" y="222"/>
                      </a:lnTo>
                      <a:lnTo>
                        <a:pt x="313" y="227"/>
                      </a:lnTo>
                      <a:lnTo>
                        <a:pt x="317" y="227"/>
                      </a:lnTo>
                      <a:lnTo>
                        <a:pt x="320" y="225"/>
                      </a:lnTo>
                      <a:lnTo>
                        <a:pt x="334" y="225"/>
                      </a:lnTo>
                      <a:lnTo>
                        <a:pt x="336" y="224"/>
                      </a:lnTo>
                      <a:lnTo>
                        <a:pt x="339" y="220"/>
                      </a:lnTo>
                      <a:lnTo>
                        <a:pt x="343" y="220"/>
                      </a:lnTo>
                      <a:lnTo>
                        <a:pt x="344" y="214"/>
                      </a:lnTo>
                      <a:lnTo>
                        <a:pt x="347" y="211"/>
                      </a:lnTo>
                      <a:lnTo>
                        <a:pt x="348" y="210"/>
                      </a:lnTo>
                      <a:lnTo>
                        <a:pt x="350" y="208"/>
                      </a:lnTo>
                      <a:lnTo>
                        <a:pt x="354" y="209"/>
                      </a:lnTo>
                      <a:lnTo>
                        <a:pt x="361" y="197"/>
                      </a:lnTo>
                      <a:lnTo>
                        <a:pt x="364" y="195"/>
                      </a:lnTo>
                      <a:lnTo>
                        <a:pt x="370" y="195"/>
                      </a:lnTo>
                      <a:lnTo>
                        <a:pt x="379" y="199"/>
                      </a:lnTo>
                      <a:lnTo>
                        <a:pt x="387" y="197"/>
                      </a:lnTo>
                      <a:lnTo>
                        <a:pt x="393" y="199"/>
                      </a:lnTo>
                      <a:lnTo>
                        <a:pt x="398" y="197"/>
                      </a:lnTo>
                      <a:lnTo>
                        <a:pt x="410" y="185"/>
                      </a:lnTo>
                      <a:lnTo>
                        <a:pt x="412" y="182"/>
                      </a:lnTo>
                      <a:lnTo>
                        <a:pt x="412" y="181"/>
                      </a:lnTo>
                      <a:lnTo>
                        <a:pt x="415" y="177"/>
                      </a:lnTo>
                      <a:lnTo>
                        <a:pt x="417" y="172"/>
                      </a:lnTo>
                      <a:lnTo>
                        <a:pt x="417" y="170"/>
                      </a:lnTo>
                      <a:lnTo>
                        <a:pt x="417" y="171"/>
                      </a:lnTo>
                      <a:lnTo>
                        <a:pt x="406" y="161"/>
                      </a:lnTo>
                      <a:lnTo>
                        <a:pt x="399" y="154"/>
                      </a:lnTo>
                      <a:lnTo>
                        <a:pt x="398" y="150"/>
                      </a:lnTo>
                      <a:lnTo>
                        <a:pt x="399" y="146"/>
                      </a:lnTo>
                      <a:lnTo>
                        <a:pt x="403" y="145"/>
                      </a:lnTo>
                      <a:lnTo>
                        <a:pt x="408" y="145"/>
                      </a:lnTo>
                      <a:lnTo>
                        <a:pt x="409" y="142"/>
                      </a:lnTo>
                      <a:lnTo>
                        <a:pt x="408" y="140"/>
                      </a:lnTo>
                      <a:lnTo>
                        <a:pt x="402" y="130"/>
                      </a:lnTo>
                      <a:lnTo>
                        <a:pt x="396" y="127"/>
                      </a:lnTo>
                      <a:lnTo>
                        <a:pt x="392" y="128"/>
                      </a:lnTo>
                      <a:lnTo>
                        <a:pt x="387" y="133"/>
                      </a:lnTo>
                      <a:lnTo>
                        <a:pt x="382" y="134"/>
                      </a:lnTo>
                      <a:lnTo>
                        <a:pt x="379" y="134"/>
                      </a:lnTo>
                      <a:lnTo>
                        <a:pt x="368" y="131"/>
                      </a:lnTo>
                      <a:lnTo>
                        <a:pt x="360" y="127"/>
                      </a:lnTo>
                      <a:lnTo>
                        <a:pt x="349" y="114"/>
                      </a:lnTo>
                      <a:lnTo>
                        <a:pt x="345" y="108"/>
                      </a:lnTo>
                      <a:lnTo>
                        <a:pt x="339" y="93"/>
                      </a:lnTo>
                      <a:lnTo>
                        <a:pt x="334" y="84"/>
                      </a:lnTo>
                      <a:lnTo>
                        <a:pt x="317" y="70"/>
                      </a:lnTo>
                      <a:lnTo>
                        <a:pt x="305" y="55"/>
                      </a:lnTo>
                      <a:lnTo>
                        <a:pt x="301" y="48"/>
                      </a:lnTo>
                      <a:lnTo>
                        <a:pt x="302" y="39"/>
                      </a:lnTo>
                      <a:lnTo>
                        <a:pt x="301" y="37"/>
                      </a:lnTo>
                      <a:lnTo>
                        <a:pt x="291" y="28"/>
                      </a:lnTo>
                      <a:lnTo>
                        <a:pt x="290" y="26"/>
                      </a:lnTo>
                      <a:lnTo>
                        <a:pt x="293" y="16"/>
                      </a:lnTo>
                      <a:lnTo>
                        <a:pt x="294" y="5"/>
                      </a:lnTo>
                      <a:lnTo>
                        <a:pt x="29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" name="Freeform 145"/>
                <p:cNvSpPr>
                  <a:spLocks noChangeAspect="1"/>
                </p:cNvSpPr>
                <p:nvPr/>
              </p:nvSpPr>
              <p:spPr bwMode="gray">
                <a:xfrm>
                  <a:off x="4906168" y="3469034"/>
                  <a:ext cx="133350" cy="195263"/>
                </a:xfrm>
                <a:custGeom>
                  <a:avLst/>
                  <a:gdLst/>
                  <a:ahLst/>
                  <a:cxnLst>
                    <a:cxn ang="0">
                      <a:pos x="220" y="581"/>
                    </a:cxn>
                    <a:cxn ang="0">
                      <a:pos x="170" y="579"/>
                    </a:cxn>
                    <a:cxn ang="0">
                      <a:pos x="74" y="585"/>
                    </a:cxn>
                    <a:cxn ang="0">
                      <a:pos x="79" y="536"/>
                    </a:cxn>
                    <a:cxn ang="0">
                      <a:pos x="75" y="520"/>
                    </a:cxn>
                    <a:cxn ang="0">
                      <a:pos x="63" y="502"/>
                    </a:cxn>
                    <a:cxn ang="0">
                      <a:pos x="68" y="494"/>
                    </a:cxn>
                    <a:cxn ang="0">
                      <a:pos x="58" y="484"/>
                    </a:cxn>
                    <a:cxn ang="0">
                      <a:pos x="32" y="480"/>
                    </a:cxn>
                    <a:cxn ang="0">
                      <a:pos x="11" y="456"/>
                    </a:cxn>
                    <a:cxn ang="0">
                      <a:pos x="3" y="448"/>
                    </a:cxn>
                    <a:cxn ang="0">
                      <a:pos x="7" y="432"/>
                    </a:cxn>
                    <a:cxn ang="0">
                      <a:pos x="19" y="400"/>
                    </a:cxn>
                    <a:cxn ang="0">
                      <a:pos x="39" y="358"/>
                    </a:cxn>
                    <a:cxn ang="0">
                      <a:pos x="62" y="328"/>
                    </a:cxn>
                    <a:cxn ang="0">
                      <a:pos x="101" y="323"/>
                    </a:cxn>
                    <a:cxn ang="0">
                      <a:pos x="130" y="339"/>
                    </a:cxn>
                    <a:cxn ang="0">
                      <a:pos x="143" y="350"/>
                    </a:cxn>
                    <a:cxn ang="0">
                      <a:pos x="168" y="342"/>
                    </a:cxn>
                    <a:cxn ang="0">
                      <a:pos x="198" y="280"/>
                    </a:cxn>
                    <a:cxn ang="0">
                      <a:pos x="210" y="241"/>
                    </a:cxn>
                    <a:cxn ang="0">
                      <a:pos x="238" y="217"/>
                    </a:cxn>
                    <a:cxn ang="0">
                      <a:pos x="249" y="171"/>
                    </a:cxn>
                    <a:cxn ang="0">
                      <a:pos x="263" y="131"/>
                    </a:cxn>
                    <a:cxn ang="0">
                      <a:pos x="279" y="95"/>
                    </a:cxn>
                    <a:cxn ang="0">
                      <a:pos x="307" y="77"/>
                    </a:cxn>
                    <a:cxn ang="0">
                      <a:pos x="327" y="48"/>
                    </a:cxn>
                    <a:cxn ang="0">
                      <a:pos x="323" y="23"/>
                    </a:cxn>
                    <a:cxn ang="0">
                      <a:pos x="310" y="15"/>
                    </a:cxn>
                    <a:cxn ang="0">
                      <a:pos x="332" y="0"/>
                    </a:cxn>
                    <a:cxn ang="0">
                      <a:pos x="340" y="4"/>
                    </a:cxn>
                    <a:cxn ang="0">
                      <a:pos x="355" y="48"/>
                    </a:cxn>
                    <a:cxn ang="0">
                      <a:pos x="349" y="90"/>
                    </a:cxn>
                    <a:cxn ang="0">
                      <a:pos x="374" y="140"/>
                    </a:cxn>
                    <a:cxn ang="0">
                      <a:pos x="376" y="157"/>
                    </a:cxn>
                    <a:cxn ang="0">
                      <a:pos x="337" y="154"/>
                    </a:cxn>
                    <a:cxn ang="0">
                      <a:pos x="315" y="159"/>
                    </a:cxn>
                    <a:cxn ang="0">
                      <a:pos x="311" y="192"/>
                    </a:cxn>
                    <a:cxn ang="0">
                      <a:pos x="338" y="215"/>
                    </a:cxn>
                    <a:cxn ang="0">
                      <a:pos x="360" y="230"/>
                    </a:cxn>
                    <a:cxn ang="0">
                      <a:pos x="376" y="292"/>
                    </a:cxn>
                    <a:cxn ang="0">
                      <a:pos x="370" y="323"/>
                    </a:cxn>
                    <a:cxn ang="0">
                      <a:pos x="343" y="369"/>
                    </a:cxn>
                    <a:cxn ang="0">
                      <a:pos x="335" y="407"/>
                    </a:cxn>
                    <a:cxn ang="0">
                      <a:pos x="345" y="458"/>
                    </a:cxn>
                    <a:cxn ang="0">
                      <a:pos x="390" y="528"/>
                    </a:cxn>
                    <a:cxn ang="0">
                      <a:pos x="418" y="559"/>
                    </a:cxn>
                    <a:cxn ang="0">
                      <a:pos x="413" y="615"/>
                    </a:cxn>
                    <a:cxn ang="0">
                      <a:pos x="366" y="592"/>
                    </a:cxn>
                    <a:cxn ang="0">
                      <a:pos x="264" y="585"/>
                    </a:cxn>
                  </a:cxnLst>
                  <a:rect l="0" t="0" r="r" b="b"/>
                  <a:pathLst>
                    <a:path w="420" h="615">
                      <a:moveTo>
                        <a:pt x="264" y="585"/>
                      </a:moveTo>
                      <a:lnTo>
                        <a:pt x="256" y="582"/>
                      </a:lnTo>
                      <a:lnTo>
                        <a:pt x="220" y="581"/>
                      </a:lnTo>
                      <a:lnTo>
                        <a:pt x="204" y="577"/>
                      </a:lnTo>
                      <a:lnTo>
                        <a:pt x="184" y="581"/>
                      </a:lnTo>
                      <a:lnTo>
                        <a:pt x="170" y="579"/>
                      </a:lnTo>
                      <a:lnTo>
                        <a:pt x="156" y="582"/>
                      </a:lnTo>
                      <a:lnTo>
                        <a:pt x="116" y="582"/>
                      </a:lnTo>
                      <a:lnTo>
                        <a:pt x="74" y="585"/>
                      </a:lnTo>
                      <a:lnTo>
                        <a:pt x="70" y="586"/>
                      </a:lnTo>
                      <a:lnTo>
                        <a:pt x="74" y="552"/>
                      </a:lnTo>
                      <a:lnTo>
                        <a:pt x="79" y="536"/>
                      </a:lnTo>
                      <a:lnTo>
                        <a:pt x="79" y="529"/>
                      </a:lnTo>
                      <a:lnTo>
                        <a:pt x="81" y="527"/>
                      </a:lnTo>
                      <a:lnTo>
                        <a:pt x="75" y="520"/>
                      </a:lnTo>
                      <a:lnTo>
                        <a:pt x="69" y="513"/>
                      </a:lnTo>
                      <a:lnTo>
                        <a:pt x="66" y="509"/>
                      </a:lnTo>
                      <a:lnTo>
                        <a:pt x="63" y="502"/>
                      </a:lnTo>
                      <a:lnTo>
                        <a:pt x="63" y="500"/>
                      </a:lnTo>
                      <a:lnTo>
                        <a:pt x="66" y="499"/>
                      </a:lnTo>
                      <a:lnTo>
                        <a:pt x="68" y="494"/>
                      </a:lnTo>
                      <a:lnTo>
                        <a:pt x="68" y="485"/>
                      </a:lnTo>
                      <a:lnTo>
                        <a:pt x="64" y="483"/>
                      </a:lnTo>
                      <a:lnTo>
                        <a:pt x="58" y="484"/>
                      </a:lnTo>
                      <a:lnTo>
                        <a:pt x="57" y="488"/>
                      </a:lnTo>
                      <a:lnTo>
                        <a:pt x="52" y="489"/>
                      </a:lnTo>
                      <a:lnTo>
                        <a:pt x="32" y="480"/>
                      </a:lnTo>
                      <a:lnTo>
                        <a:pt x="27" y="471"/>
                      </a:lnTo>
                      <a:lnTo>
                        <a:pt x="21" y="456"/>
                      </a:lnTo>
                      <a:lnTo>
                        <a:pt x="11" y="456"/>
                      </a:lnTo>
                      <a:lnTo>
                        <a:pt x="6" y="458"/>
                      </a:lnTo>
                      <a:lnTo>
                        <a:pt x="1" y="455"/>
                      </a:lnTo>
                      <a:lnTo>
                        <a:pt x="3" y="448"/>
                      </a:lnTo>
                      <a:lnTo>
                        <a:pt x="0" y="446"/>
                      </a:lnTo>
                      <a:lnTo>
                        <a:pt x="0" y="439"/>
                      </a:lnTo>
                      <a:lnTo>
                        <a:pt x="7" y="432"/>
                      </a:lnTo>
                      <a:lnTo>
                        <a:pt x="14" y="423"/>
                      </a:lnTo>
                      <a:lnTo>
                        <a:pt x="17" y="414"/>
                      </a:lnTo>
                      <a:lnTo>
                        <a:pt x="19" y="400"/>
                      </a:lnTo>
                      <a:lnTo>
                        <a:pt x="22" y="385"/>
                      </a:lnTo>
                      <a:lnTo>
                        <a:pt x="31" y="369"/>
                      </a:lnTo>
                      <a:lnTo>
                        <a:pt x="39" y="358"/>
                      </a:lnTo>
                      <a:lnTo>
                        <a:pt x="47" y="350"/>
                      </a:lnTo>
                      <a:lnTo>
                        <a:pt x="58" y="345"/>
                      </a:lnTo>
                      <a:lnTo>
                        <a:pt x="62" y="328"/>
                      </a:lnTo>
                      <a:lnTo>
                        <a:pt x="64" y="328"/>
                      </a:lnTo>
                      <a:lnTo>
                        <a:pt x="79" y="328"/>
                      </a:lnTo>
                      <a:lnTo>
                        <a:pt x="101" y="323"/>
                      </a:lnTo>
                      <a:lnTo>
                        <a:pt x="116" y="324"/>
                      </a:lnTo>
                      <a:lnTo>
                        <a:pt x="127" y="334"/>
                      </a:lnTo>
                      <a:lnTo>
                        <a:pt x="130" y="339"/>
                      </a:lnTo>
                      <a:lnTo>
                        <a:pt x="130" y="340"/>
                      </a:lnTo>
                      <a:lnTo>
                        <a:pt x="134" y="343"/>
                      </a:lnTo>
                      <a:lnTo>
                        <a:pt x="143" y="350"/>
                      </a:lnTo>
                      <a:lnTo>
                        <a:pt x="156" y="351"/>
                      </a:lnTo>
                      <a:lnTo>
                        <a:pt x="165" y="348"/>
                      </a:lnTo>
                      <a:lnTo>
                        <a:pt x="168" y="342"/>
                      </a:lnTo>
                      <a:lnTo>
                        <a:pt x="170" y="333"/>
                      </a:lnTo>
                      <a:lnTo>
                        <a:pt x="188" y="302"/>
                      </a:lnTo>
                      <a:lnTo>
                        <a:pt x="198" y="280"/>
                      </a:lnTo>
                      <a:lnTo>
                        <a:pt x="200" y="273"/>
                      </a:lnTo>
                      <a:lnTo>
                        <a:pt x="204" y="257"/>
                      </a:lnTo>
                      <a:lnTo>
                        <a:pt x="210" y="241"/>
                      </a:lnTo>
                      <a:lnTo>
                        <a:pt x="221" y="229"/>
                      </a:lnTo>
                      <a:lnTo>
                        <a:pt x="236" y="222"/>
                      </a:lnTo>
                      <a:lnTo>
                        <a:pt x="238" y="217"/>
                      </a:lnTo>
                      <a:lnTo>
                        <a:pt x="240" y="211"/>
                      </a:lnTo>
                      <a:lnTo>
                        <a:pt x="241" y="199"/>
                      </a:lnTo>
                      <a:lnTo>
                        <a:pt x="249" y="171"/>
                      </a:lnTo>
                      <a:lnTo>
                        <a:pt x="251" y="160"/>
                      </a:lnTo>
                      <a:lnTo>
                        <a:pt x="254" y="149"/>
                      </a:lnTo>
                      <a:lnTo>
                        <a:pt x="263" y="131"/>
                      </a:lnTo>
                      <a:lnTo>
                        <a:pt x="270" y="108"/>
                      </a:lnTo>
                      <a:lnTo>
                        <a:pt x="274" y="101"/>
                      </a:lnTo>
                      <a:lnTo>
                        <a:pt x="279" y="95"/>
                      </a:lnTo>
                      <a:lnTo>
                        <a:pt x="288" y="85"/>
                      </a:lnTo>
                      <a:lnTo>
                        <a:pt x="291" y="84"/>
                      </a:lnTo>
                      <a:lnTo>
                        <a:pt x="307" y="77"/>
                      </a:lnTo>
                      <a:lnTo>
                        <a:pt x="310" y="74"/>
                      </a:lnTo>
                      <a:lnTo>
                        <a:pt x="329" y="61"/>
                      </a:lnTo>
                      <a:lnTo>
                        <a:pt x="327" y="48"/>
                      </a:lnTo>
                      <a:lnTo>
                        <a:pt x="328" y="31"/>
                      </a:lnTo>
                      <a:lnTo>
                        <a:pt x="326" y="26"/>
                      </a:lnTo>
                      <a:lnTo>
                        <a:pt x="323" y="23"/>
                      </a:lnTo>
                      <a:lnTo>
                        <a:pt x="322" y="22"/>
                      </a:lnTo>
                      <a:lnTo>
                        <a:pt x="311" y="18"/>
                      </a:lnTo>
                      <a:lnTo>
                        <a:pt x="310" y="15"/>
                      </a:lnTo>
                      <a:lnTo>
                        <a:pt x="315" y="15"/>
                      </a:lnTo>
                      <a:lnTo>
                        <a:pt x="323" y="3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0" y="1"/>
                      </a:lnTo>
                      <a:lnTo>
                        <a:pt x="340" y="4"/>
                      </a:lnTo>
                      <a:lnTo>
                        <a:pt x="347" y="32"/>
                      </a:lnTo>
                      <a:lnTo>
                        <a:pt x="353" y="41"/>
                      </a:lnTo>
                      <a:lnTo>
                        <a:pt x="355" y="48"/>
                      </a:lnTo>
                      <a:lnTo>
                        <a:pt x="354" y="68"/>
                      </a:lnTo>
                      <a:lnTo>
                        <a:pt x="353" y="79"/>
                      </a:lnTo>
                      <a:lnTo>
                        <a:pt x="349" y="90"/>
                      </a:lnTo>
                      <a:lnTo>
                        <a:pt x="349" y="98"/>
                      </a:lnTo>
                      <a:lnTo>
                        <a:pt x="359" y="119"/>
                      </a:lnTo>
                      <a:lnTo>
                        <a:pt x="374" y="140"/>
                      </a:lnTo>
                      <a:lnTo>
                        <a:pt x="376" y="146"/>
                      </a:lnTo>
                      <a:lnTo>
                        <a:pt x="377" y="155"/>
                      </a:lnTo>
                      <a:lnTo>
                        <a:pt x="376" y="157"/>
                      </a:lnTo>
                      <a:lnTo>
                        <a:pt x="372" y="160"/>
                      </a:lnTo>
                      <a:lnTo>
                        <a:pt x="353" y="156"/>
                      </a:lnTo>
                      <a:lnTo>
                        <a:pt x="337" y="154"/>
                      </a:lnTo>
                      <a:lnTo>
                        <a:pt x="322" y="155"/>
                      </a:lnTo>
                      <a:lnTo>
                        <a:pt x="318" y="156"/>
                      </a:lnTo>
                      <a:lnTo>
                        <a:pt x="315" y="159"/>
                      </a:lnTo>
                      <a:lnTo>
                        <a:pt x="310" y="165"/>
                      </a:lnTo>
                      <a:lnTo>
                        <a:pt x="310" y="179"/>
                      </a:lnTo>
                      <a:lnTo>
                        <a:pt x="311" y="192"/>
                      </a:lnTo>
                      <a:lnTo>
                        <a:pt x="322" y="205"/>
                      </a:lnTo>
                      <a:lnTo>
                        <a:pt x="329" y="211"/>
                      </a:lnTo>
                      <a:lnTo>
                        <a:pt x="338" y="215"/>
                      </a:lnTo>
                      <a:lnTo>
                        <a:pt x="350" y="217"/>
                      </a:lnTo>
                      <a:lnTo>
                        <a:pt x="354" y="220"/>
                      </a:lnTo>
                      <a:lnTo>
                        <a:pt x="360" y="230"/>
                      </a:lnTo>
                      <a:lnTo>
                        <a:pt x="370" y="257"/>
                      </a:lnTo>
                      <a:lnTo>
                        <a:pt x="375" y="275"/>
                      </a:lnTo>
                      <a:lnTo>
                        <a:pt x="376" y="292"/>
                      </a:lnTo>
                      <a:lnTo>
                        <a:pt x="377" y="295"/>
                      </a:lnTo>
                      <a:lnTo>
                        <a:pt x="380" y="297"/>
                      </a:lnTo>
                      <a:lnTo>
                        <a:pt x="370" y="323"/>
                      </a:lnTo>
                      <a:lnTo>
                        <a:pt x="360" y="338"/>
                      </a:lnTo>
                      <a:lnTo>
                        <a:pt x="353" y="354"/>
                      </a:lnTo>
                      <a:lnTo>
                        <a:pt x="343" y="369"/>
                      </a:lnTo>
                      <a:lnTo>
                        <a:pt x="332" y="380"/>
                      </a:lnTo>
                      <a:lnTo>
                        <a:pt x="332" y="393"/>
                      </a:lnTo>
                      <a:lnTo>
                        <a:pt x="335" y="407"/>
                      </a:lnTo>
                      <a:lnTo>
                        <a:pt x="334" y="424"/>
                      </a:lnTo>
                      <a:lnTo>
                        <a:pt x="335" y="440"/>
                      </a:lnTo>
                      <a:lnTo>
                        <a:pt x="345" y="458"/>
                      </a:lnTo>
                      <a:lnTo>
                        <a:pt x="354" y="469"/>
                      </a:lnTo>
                      <a:lnTo>
                        <a:pt x="378" y="516"/>
                      </a:lnTo>
                      <a:lnTo>
                        <a:pt x="390" y="528"/>
                      </a:lnTo>
                      <a:lnTo>
                        <a:pt x="413" y="548"/>
                      </a:lnTo>
                      <a:lnTo>
                        <a:pt x="420" y="548"/>
                      </a:lnTo>
                      <a:lnTo>
                        <a:pt x="418" y="559"/>
                      </a:lnTo>
                      <a:lnTo>
                        <a:pt x="420" y="602"/>
                      </a:lnTo>
                      <a:lnTo>
                        <a:pt x="418" y="612"/>
                      </a:lnTo>
                      <a:lnTo>
                        <a:pt x="413" y="615"/>
                      </a:lnTo>
                      <a:lnTo>
                        <a:pt x="390" y="597"/>
                      </a:lnTo>
                      <a:lnTo>
                        <a:pt x="380" y="597"/>
                      </a:lnTo>
                      <a:lnTo>
                        <a:pt x="366" y="592"/>
                      </a:lnTo>
                      <a:lnTo>
                        <a:pt x="351" y="591"/>
                      </a:lnTo>
                      <a:lnTo>
                        <a:pt x="340" y="585"/>
                      </a:lnTo>
                      <a:lnTo>
                        <a:pt x="264" y="58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" name="Freeform 146"/>
                <p:cNvSpPr>
                  <a:spLocks noChangeAspect="1"/>
                </p:cNvSpPr>
                <p:nvPr/>
              </p:nvSpPr>
              <p:spPr bwMode="gray">
                <a:xfrm>
                  <a:off x="4772818" y="3475384"/>
                  <a:ext cx="52388" cy="107950"/>
                </a:xfrm>
                <a:custGeom>
                  <a:avLst/>
                  <a:gdLst/>
                  <a:ahLst/>
                  <a:cxnLst>
                    <a:cxn ang="0">
                      <a:pos x="147" y="30"/>
                    </a:cxn>
                    <a:cxn ang="0">
                      <a:pos x="128" y="12"/>
                    </a:cxn>
                    <a:cxn ang="0">
                      <a:pos x="114" y="0"/>
                    </a:cxn>
                    <a:cxn ang="0">
                      <a:pos x="101" y="5"/>
                    </a:cxn>
                    <a:cxn ang="0">
                      <a:pos x="90" y="12"/>
                    </a:cxn>
                    <a:cxn ang="0">
                      <a:pos x="90" y="25"/>
                    </a:cxn>
                    <a:cxn ang="0">
                      <a:pos x="90" y="26"/>
                    </a:cxn>
                    <a:cxn ang="0">
                      <a:pos x="85" y="35"/>
                    </a:cxn>
                    <a:cxn ang="0">
                      <a:pos x="83" y="39"/>
                    </a:cxn>
                    <a:cxn ang="0">
                      <a:pos x="66" y="53"/>
                    </a:cxn>
                    <a:cxn ang="0">
                      <a:pos x="52" y="53"/>
                    </a:cxn>
                    <a:cxn ang="0">
                      <a:pos x="37" y="49"/>
                    </a:cxn>
                    <a:cxn ang="0">
                      <a:pos x="27" y="63"/>
                    </a:cxn>
                    <a:cxn ang="0">
                      <a:pos x="21" y="64"/>
                    </a:cxn>
                    <a:cxn ang="0">
                      <a:pos x="17" y="68"/>
                    </a:cxn>
                    <a:cxn ang="0">
                      <a:pos x="12" y="74"/>
                    </a:cxn>
                    <a:cxn ang="0">
                      <a:pos x="6" y="80"/>
                    </a:cxn>
                    <a:cxn ang="0">
                      <a:pos x="1" y="95"/>
                    </a:cxn>
                    <a:cxn ang="0">
                      <a:pos x="0" y="113"/>
                    </a:cxn>
                    <a:cxn ang="0">
                      <a:pos x="11" y="121"/>
                    </a:cxn>
                    <a:cxn ang="0">
                      <a:pos x="20" y="124"/>
                    </a:cxn>
                    <a:cxn ang="0">
                      <a:pos x="41" y="159"/>
                    </a:cxn>
                    <a:cxn ang="0">
                      <a:pos x="50" y="189"/>
                    </a:cxn>
                    <a:cxn ang="0">
                      <a:pos x="54" y="204"/>
                    </a:cxn>
                    <a:cxn ang="0">
                      <a:pos x="58" y="234"/>
                    </a:cxn>
                    <a:cxn ang="0">
                      <a:pos x="54" y="308"/>
                    </a:cxn>
                    <a:cxn ang="0">
                      <a:pos x="58" y="331"/>
                    </a:cxn>
                    <a:cxn ang="0">
                      <a:pos x="61" y="339"/>
                    </a:cxn>
                    <a:cxn ang="0">
                      <a:pos x="112" y="337"/>
                    </a:cxn>
                    <a:cxn ang="0">
                      <a:pos x="107" y="295"/>
                    </a:cxn>
                    <a:cxn ang="0">
                      <a:pos x="113" y="265"/>
                    </a:cxn>
                    <a:cxn ang="0">
                      <a:pos x="113" y="215"/>
                    </a:cxn>
                    <a:cxn ang="0">
                      <a:pos x="129" y="183"/>
                    </a:cxn>
                    <a:cxn ang="0">
                      <a:pos x="133" y="159"/>
                    </a:cxn>
                    <a:cxn ang="0">
                      <a:pos x="156" y="138"/>
                    </a:cxn>
                    <a:cxn ang="0">
                      <a:pos x="160" y="129"/>
                    </a:cxn>
                    <a:cxn ang="0">
                      <a:pos x="160" y="124"/>
                    </a:cxn>
                    <a:cxn ang="0">
                      <a:pos x="155" y="117"/>
                    </a:cxn>
                    <a:cxn ang="0">
                      <a:pos x="160" y="109"/>
                    </a:cxn>
                    <a:cxn ang="0">
                      <a:pos x="166" y="107"/>
                    </a:cxn>
                    <a:cxn ang="0">
                      <a:pos x="162" y="74"/>
                    </a:cxn>
                    <a:cxn ang="0">
                      <a:pos x="151" y="59"/>
                    </a:cxn>
                    <a:cxn ang="0">
                      <a:pos x="151" y="43"/>
                    </a:cxn>
                  </a:cxnLst>
                  <a:rect l="0" t="0" r="r" b="b"/>
                  <a:pathLst>
                    <a:path w="166" h="340">
                      <a:moveTo>
                        <a:pt x="156" y="37"/>
                      </a:moveTo>
                      <a:lnTo>
                        <a:pt x="147" y="30"/>
                      </a:lnTo>
                      <a:lnTo>
                        <a:pt x="140" y="25"/>
                      </a:lnTo>
                      <a:lnTo>
                        <a:pt x="128" y="12"/>
                      </a:lnTo>
                      <a:lnTo>
                        <a:pt x="117" y="1"/>
                      </a:lnTo>
                      <a:lnTo>
                        <a:pt x="114" y="0"/>
                      </a:lnTo>
                      <a:lnTo>
                        <a:pt x="106" y="4"/>
                      </a:lnTo>
                      <a:lnTo>
                        <a:pt x="101" y="5"/>
                      </a:lnTo>
                      <a:lnTo>
                        <a:pt x="90" y="8"/>
                      </a:lnTo>
                      <a:lnTo>
                        <a:pt x="90" y="12"/>
                      </a:lnTo>
                      <a:lnTo>
                        <a:pt x="97" y="21"/>
                      </a:lnTo>
                      <a:lnTo>
                        <a:pt x="90" y="25"/>
                      </a:lnTo>
                      <a:lnTo>
                        <a:pt x="90" y="24"/>
                      </a:lnTo>
                      <a:lnTo>
                        <a:pt x="90" y="26"/>
                      </a:lnTo>
                      <a:lnTo>
                        <a:pt x="88" y="31"/>
                      </a:lnTo>
                      <a:lnTo>
                        <a:pt x="85" y="35"/>
                      </a:lnTo>
                      <a:lnTo>
                        <a:pt x="85" y="36"/>
                      </a:lnTo>
                      <a:lnTo>
                        <a:pt x="83" y="39"/>
                      </a:lnTo>
                      <a:lnTo>
                        <a:pt x="71" y="51"/>
                      </a:lnTo>
                      <a:lnTo>
                        <a:pt x="66" y="53"/>
                      </a:lnTo>
                      <a:lnTo>
                        <a:pt x="60" y="51"/>
                      </a:lnTo>
                      <a:lnTo>
                        <a:pt x="52" y="53"/>
                      </a:lnTo>
                      <a:lnTo>
                        <a:pt x="43" y="49"/>
                      </a:lnTo>
                      <a:lnTo>
                        <a:pt x="37" y="49"/>
                      </a:lnTo>
                      <a:lnTo>
                        <a:pt x="34" y="51"/>
                      </a:lnTo>
                      <a:lnTo>
                        <a:pt x="27" y="63"/>
                      </a:lnTo>
                      <a:lnTo>
                        <a:pt x="23" y="62"/>
                      </a:lnTo>
                      <a:lnTo>
                        <a:pt x="21" y="64"/>
                      </a:lnTo>
                      <a:lnTo>
                        <a:pt x="20" y="65"/>
                      </a:lnTo>
                      <a:lnTo>
                        <a:pt x="17" y="68"/>
                      </a:lnTo>
                      <a:lnTo>
                        <a:pt x="16" y="74"/>
                      </a:lnTo>
                      <a:lnTo>
                        <a:pt x="12" y="74"/>
                      </a:lnTo>
                      <a:lnTo>
                        <a:pt x="9" y="78"/>
                      </a:lnTo>
                      <a:lnTo>
                        <a:pt x="6" y="80"/>
                      </a:lnTo>
                      <a:lnTo>
                        <a:pt x="5" y="87"/>
                      </a:lnTo>
                      <a:lnTo>
                        <a:pt x="1" y="95"/>
                      </a:lnTo>
                      <a:lnTo>
                        <a:pt x="0" y="105"/>
                      </a:lnTo>
                      <a:lnTo>
                        <a:pt x="0" y="113"/>
                      </a:lnTo>
                      <a:lnTo>
                        <a:pt x="5" y="117"/>
                      </a:lnTo>
                      <a:lnTo>
                        <a:pt x="11" y="121"/>
                      </a:lnTo>
                      <a:lnTo>
                        <a:pt x="15" y="121"/>
                      </a:lnTo>
                      <a:lnTo>
                        <a:pt x="20" y="124"/>
                      </a:lnTo>
                      <a:lnTo>
                        <a:pt x="32" y="139"/>
                      </a:lnTo>
                      <a:lnTo>
                        <a:pt x="41" y="159"/>
                      </a:lnTo>
                      <a:lnTo>
                        <a:pt x="47" y="180"/>
                      </a:lnTo>
                      <a:lnTo>
                        <a:pt x="50" y="189"/>
                      </a:lnTo>
                      <a:lnTo>
                        <a:pt x="52" y="195"/>
                      </a:lnTo>
                      <a:lnTo>
                        <a:pt x="54" y="204"/>
                      </a:lnTo>
                      <a:lnTo>
                        <a:pt x="56" y="215"/>
                      </a:lnTo>
                      <a:lnTo>
                        <a:pt x="58" y="234"/>
                      </a:lnTo>
                      <a:lnTo>
                        <a:pt x="58" y="285"/>
                      </a:lnTo>
                      <a:lnTo>
                        <a:pt x="54" y="308"/>
                      </a:lnTo>
                      <a:lnTo>
                        <a:pt x="54" y="318"/>
                      </a:lnTo>
                      <a:lnTo>
                        <a:pt x="58" y="331"/>
                      </a:lnTo>
                      <a:lnTo>
                        <a:pt x="60" y="338"/>
                      </a:lnTo>
                      <a:lnTo>
                        <a:pt x="61" y="339"/>
                      </a:lnTo>
                      <a:lnTo>
                        <a:pt x="68" y="340"/>
                      </a:lnTo>
                      <a:lnTo>
                        <a:pt x="112" y="337"/>
                      </a:lnTo>
                      <a:lnTo>
                        <a:pt x="109" y="334"/>
                      </a:lnTo>
                      <a:lnTo>
                        <a:pt x="107" y="295"/>
                      </a:lnTo>
                      <a:lnTo>
                        <a:pt x="108" y="286"/>
                      </a:lnTo>
                      <a:lnTo>
                        <a:pt x="113" y="265"/>
                      </a:lnTo>
                      <a:lnTo>
                        <a:pt x="112" y="235"/>
                      </a:lnTo>
                      <a:lnTo>
                        <a:pt x="113" y="215"/>
                      </a:lnTo>
                      <a:lnTo>
                        <a:pt x="117" y="203"/>
                      </a:lnTo>
                      <a:lnTo>
                        <a:pt x="129" y="183"/>
                      </a:lnTo>
                      <a:lnTo>
                        <a:pt x="130" y="168"/>
                      </a:lnTo>
                      <a:lnTo>
                        <a:pt x="133" y="159"/>
                      </a:lnTo>
                      <a:lnTo>
                        <a:pt x="141" y="149"/>
                      </a:lnTo>
                      <a:lnTo>
                        <a:pt x="156" y="138"/>
                      </a:lnTo>
                      <a:lnTo>
                        <a:pt x="156" y="132"/>
                      </a:lnTo>
                      <a:lnTo>
                        <a:pt x="160" y="129"/>
                      </a:lnTo>
                      <a:lnTo>
                        <a:pt x="160" y="128"/>
                      </a:lnTo>
                      <a:lnTo>
                        <a:pt x="160" y="124"/>
                      </a:lnTo>
                      <a:lnTo>
                        <a:pt x="155" y="119"/>
                      </a:lnTo>
                      <a:lnTo>
                        <a:pt x="155" y="117"/>
                      </a:lnTo>
                      <a:lnTo>
                        <a:pt x="157" y="111"/>
                      </a:lnTo>
                      <a:lnTo>
                        <a:pt x="160" y="109"/>
                      </a:lnTo>
                      <a:lnTo>
                        <a:pt x="165" y="109"/>
                      </a:lnTo>
                      <a:lnTo>
                        <a:pt x="166" y="107"/>
                      </a:lnTo>
                      <a:lnTo>
                        <a:pt x="166" y="89"/>
                      </a:lnTo>
                      <a:lnTo>
                        <a:pt x="162" y="74"/>
                      </a:lnTo>
                      <a:lnTo>
                        <a:pt x="161" y="69"/>
                      </a:lnTo>
                      <a:lnTo>
                        <a:pt x="151" y="59"/>
                      </a:lnTo>
                      <a:lnTo>
                        <a:pt x="150" y="54"/>
                      </a:lnTo>
                      <a:lnTo>
                        <a:pt x="151" y="43"/>
                      </a:lnTo>
                      <a:lnTo>
                        <a:pt x="156" y="3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" name="Freeform 147"/>
                <p:cNvSpPr>
                  <a:spLocks noChangeAspect="1"/>
                </p:cNvSpPr>
                <p:nvPr/>
              </p:nvSpPr>
              <p:spPr bwMode="gray">
                <a:xfrm>
                  <a:off x="4991892" y="3275359"/>
                  <a:ext cx="187325" cy="287338"/>
                </a:xfrm>
                <a:custGeom>
                  <a:avLst/>
                  <a:gdLst/>
                  <a:ahLst/>
                  <a:cxnLst>
                    <a:cxn ang="0">
                      <a:pos x="99" y="122"/>
                    </a:cxn>
                    <a:cxn ang="0">
                      <a:pos x="106" y="143"/>
                    </a:cxn>
                    <a:cxn ang="0">
                      <a:pos x="122" y="160"/>
                    </a:cxn>
                    <a:cxn ang="0">
                      <a:pos x="117" y="276"/>
                    </a:cxn>
                    <a:cxn ang="0">
                      <a:pos x="19" y="479"/>
                    </a:cxn>
                    <a:cxn ang="0">
                      <a:pos x="13" y="502"/>
                    </a:cxn>
                    <a:cxn ang="0">
                      <a:pos x="3" y="520"/>
                    </a:cxn>
                    <a:cxn ang="0">
                      <a:pos x="30" y="534"/>
                    </a:cxn>
                    <a:cxn ang="0">
                      <a:pos x="57" y="568"/>
                    </a:cxn>
                    <a:cxn ang="0">
                      <a:pos x="83" y="571"/>
                    </a:cxn>
                    <a:cxn ang="0">
                      <a:pos x="95" y="587"/>
                    </a:cxn>
                    <a:cxn ang="0">
                      <a:pos x="68" y="608"/>
                    </a:cxn>
                    <a:cxn ang="0">
                      <a:pos x="77" y="640"/>
                    </a:cxn>
                    <a:cxn ang="0">
                      <a:pos x="84" y="676"/>
                    </a:cxn>
                    <a:cxn ang="0">
                      <a:pos x="79" y="706"/>
                    </a:cxn>
                    <a:cxn ang="0">
                      <a:pos x="106" y="754"/>
                    </a:cxn>
                    <a:cxn ang="0">
                      <a:pos x="102" y="768"/>
                    </a:cxn>
                    <a:cxn ang="0">
                      <a:pos x="52" y="763"/>
                    </a:cxn>
                    <a:cxn ang="0">
                      <a:pos x="40" y="773"/>
                    </a:cxn>
                    <a:cxn ang="0">
                      <a:pos x="52" y="813"/>
                    </a:cxn>
                    <a:cxn ang="0">
                      <a:pos x="80" y="825"/>
                    </a:cxn>
                    <a:cxn ang="0">
                      <a:pos x="100" y="865"/>
                    </a:cxn>
                    <a:cxn ang="0">
                      <a:pos x="107" y="903"/>
                    </a:cxn>
                    <a:cxn ang="0">
                      <a:pos x="122" y="902"/>
                    </a:cxn>
                    <a:cxn ang="0">
                      <a:pos x="139" y="903"/>
                    </a:cxn>
                    <a:cxn ang="0">
                      <a:pos x="167" y="892"/>
                    </a:cxn>
                    <a:cxn ang="0">
                      <a:pos x="175" y="882"/>
                    </a:cxn>
                    <a:cxn ang="0">
                      <a:pos x="185" y="889"/>
                    </a:cxn>
                    <a:cxn ang="0">
                      <a:pos x="198" y="897"/>
                    </a:cxn>
                    <a:cxn ang="0">
                      <a:pos x="215" y="888"/>
                    </a:cxn>
                    <a:cxn ang="0">
                      <a:pos x="245" y="875"/>
                    </a:cxn>
                    <a:cxn ang="0">
                      <a:pos x="267" y="871"/>
                    </a:cxn>
                    <a:cxn ang="0">
                      <a:pos x="294" y="864"/>
                    </a:cxn>
                    <a:cxn ang="0">
                      <a:pos x="306" y="857"/>
                    </a:cxn>
                    <a:cxn ang="0">
                      <a:pos x="316" y="841"/>
                    </a:cxn>
                    <a:cxn ang="0">
                      <a:pos x="307" y="827"/>
                    </a:cxn>
                    <a:cxn ang="0">
                      <a:pos x="321" y="818"/>
                    </a:cxn>
                    <a:cxn ang="0">
                      <a:pos x="354" y="814"/>
                    </a:cxn>
                    <a:cxn ang="0">
                      <a:pos x="379" y="811"/>
                    </a:cxn>
                    <a:cxn ang="0">
                      <a:pos x="393" y="807"/>
                    </a:cxn>
                    <a:cxn ang="0">
                      <a:pos x="417" y="792"/>
                    </a:cxn>
                    <a:cxn ang="0">
                      <a:pos x="440" y="763"/>
                    </a:cxn>
                    <a:cxn ang="0">
                      <a:pos x="455" y="749"/>
                    </a:cxn>
                    <a:cxn ang="0">
                      <a:pos x="467" y="720"/>
                    </a:cxn>
                    <a:cxn ang="0">
                      <a:pos x="495" y="711"/>
                    </a:cxn>
                    <a:cxn ang="0">
                      <a:pos x="524" y="701"/>
                    </a:cxn>
                    <a:cxn ang="0">
                      <a:pos x="518" y="679"/>
                    </a:cxn>
                    <a:cxn ang="0">
                      <a:pos x="498" y="640"/>
                    </a:cxn>
                    <a:cxn ang="0">
                      <a:pos x="478" y="612"/>
                    </a:cxn>
                    <a:cxn ang="0">
                      <a:pos x="470" y="597"/>
                    </a:cxn>
                    <a:cxn ang="0">
                      <a:pos x="479" y="572"/>
                    </a:cxn>
                    <a:cxn ang="0">
                      <a:pos x="484" y="544"/>
                    </a:cxn>
                    <a:cxn ang="0">
                      <a:pos x="494" y="533"/>
                    </a:cxn>
                    <a:cxn ang="0">
                      <a:pos x="509" y="494"/>
                    </a:cxn>
                    <a:cxn ang="0">
                      <a:pos x="526" y="455"/>
                    </a:cxn>
                    <a:cxn ang="0">
                      <a:pos x="542" y="443"/>
                    </a:cxn>
                    <a:cxn ang="0">
                      <a:pos x="586" y="441"/>
                    </a:cxn>
                    <a:cxn ang="0">
                      <a:pos x="588" y="283"/>
                    </a:cxn>
                    <a:cxn ang="0">
                      <a:pos x="532" y="202"/>
                    </a:cxn>
                    <a:cxn ang="0">
                      <a:pos x="391" y="129"/>
                    </a:cxn>
                    <a:cxn ang="0">
                      <a:pos x="251" y="54"/>
                    </a:cxn>
                    <a:cxn ang="0">
                      <a:pos x="147" y="0"/>
                    </a:cxn>
                    <a:cxn ang="0">
                      <a:pos x="91" y="106"/>
                    </a:cxn>
                  </a:cxnLst>
                  <a:rect l="0" t="0" r="r" b="b"/>
                  <a:pathLst>
                    <a:path w="588" h="905">
                      <a:moveTo>
                        <a:pt x="91" y="106"/>
                      </a:moveTo>
                      <a:lnTo>
                        <a:pt x="94" y="112"/>
                      </a:lnTo>
                      <a:lnTo>
                        <a:pt x="99" y="122"/>
                      </a:lnTo>
                      <a:lnTo>
                        <a:pt x="99" y="124"/>
                      </a:lnTo>
                      <a:lnTo>
                        <a:pt x="102" y="131"/>
                      </a:lnTo>
                      <a:lnTo>
                        <a:pt x="106" y="143"/>
                      </a:lnTo>
                      <a:lnTo>
                        <a:pt x="110" y="149"/>
                      </a:lnTo>
                      <a:lnTo>
                        <a:pt x="116" y="155"/>
                      </a:lnTo>
                      <a:lnTo>
                        <a:pt x="122" y="160"/>
                      </a:lnTo>
                      <a:lnTo>
                        <a:pt x="145" y="173"/>
                      </a:lnTo>
                      <a:lnTo>
                        <a:pt x="132" y="197"/>
                      </a:lnTo>
                      <a:lnTo>
                        <a:pt x="117" y="276"/>
                      </a:lnTo>
                      <a:lnTo>
                        <a:pt x="111" y="375"/>
                      </a:lnTo>
                      <a:lnTo>
                        <a:pt x="107" y="380"/>
                      </a:lnTo>
                      <a:lnTo>
                        <a:pt x="19" y="479"/>
                      </a:lnTo>
                      <a:lnTo>
                        <a:pt x="19" y="490"/>
                      </a:lnTo>
                      <a:lnTo>
                        <a:pt x="13" y="493"/>
                      </a:lnTo>
                      <a:lnTo>
                        <a:pt x="13" y="502"/>
                      </a:lnTo>
                      <a:lnTo>
                        <a:pt x="5" y="504"/>
                      </a:lnTo>
                      <a:lnTo>
                        <a:pt x="0" y="509"/>
                      </a:lnTo>
                      <a:lnTo>
                        <a:pt x="3" y="520"/>
                      </a:lnTo>
                      <a:lnTo>
                        <a:pt x="19" y="525"/>
                      </a:lnTo>
                      <a:lnTo>
                        <a:pt x="22" y="531"/>
                      </a:lnTo>
                      <a:lnTo>
                        <a:pt x="30" y="534"/>
                      </a:lnTo>
                      <a:lnTo>
                        <a:pt x="36" y="543"/>
                      </a:lnTo>
                      <a:lnTo>
                        <a:pt x="40" y="564"/>
                      </a:lnTo>
                      <a:lnTo>
                        <a:pt x="57" y="568"/>
                      </a:lnTo>
                      <a:lnTo>
                        <a:pt x="69" y="565"/>
                      </a:lnTo>
                      <a:lnTo>
                        <a:pt x="75" y="569"/>
                      </a:lnTo>
                      <a:lnTo>
                        <a:pt x="83" y="571"/>
                      </a:lnTo>
                      <a:lnTo>
                        <a:pt x="90" y="569"/>
                      </a:lnTo>
                      <a:lnTo>
                        <a:pt x="97" y="582"/>
                      </a:lnTo>
                      <a:lnTo>
                        <a:pt x="95" y="587"/>
                      </a:lnTo>
                      <a:lnTo>
                        <a:pt x="94" y="596"/>
                      </a:lnTo>
                      <a:lnTo>
                        <a:pt x="84" y="603"/>
                      </a:lnTo>
                      <a:lnTo>
                        <a:pt x="68" y="608"/>
                      </a:lnTo>
                      <a:lnTo>
                        <a:pt x="70" y="609"/>
                      </a:lnTo>
                      <a:lnTo>
                        <a:pt x="70" y="612"/>
                      </a:lnTo>
                      <a:lnTo>
                        <a:pt x="77" y="640"/>
                      </a:lnTo>
                      <a:lnTo>
                        <a:pt x="83" y="649"/>
                      </a:lnTo>
                      <a:lnTo>
                        <a:pt x="85" y="656"/>
                      </a:lnTo>
                      <a:lnTo>
                        <a:pt x="84" y="676"/>
                      </a:lnTo>
                      <a:lnTo>
                        <a:pt x="83" y="687"/>
                      </a:lnTo>
                      <a:lnTo>
                        <a:pt x="79" y="698"/>
                      </a:lnTo>
                      <a:lnTo>
                        <a:pt x="79" y="706"/>
                      </a:lnTo>
                      <a:lnTo>
                        <a:pt x="89" y="727"/>
                      </a:lnTo>
                      <a:lnTo>
                        <a:pt x="104" y="748"/>
                      </a:lnTo>
                      <a:lnTo>
                        <a:pt x="106" y="754"/>
                      </a:lnTo>
                      <a:lnTo>
                        <a:pt x="107" y="763"/>
                      </a:lnTo>
                      <a:lnTo>
                        <a:pt x="106" y="765"/>
                      </a:lnTo>
                      <a:lnTo>
                        <a:pt x="102" y="768"/>
                      </a:lnTo>
                      <a:lnTo>
                        <a:pt x="83" y="764"/>
                      </a:lnTo>
                      <a:lnTo>
                        <a:pt x="67" y="762"/>
                      </a:lnTo>
                      <a:lnTo>
                        <a:pt x="52" y="763"/>
                      </a:lnTo>
                      <a:lnTo>
                        <a:pt x="48" y="764"/>
                      </a:lnTo>
                      <a:lnTo>
                        <a:pt x="45" y="767"/>
                      </a:lnTo>
                      <a:lnTo>
                        <a:pt x="40" y="773"/>
                      </a:lnTo>
                      <a:lnTo>
                        <a:pt x="40" y="787"/>
                      </a:lnTo>
                      <a:lnTo>
                        <a:pt x="41" y="800"/>
                      </a:lnTo>
                      <a:lnTo>
                        <a:pt x="52" y="813"/>
                      </a:lnTo>
                      <a:lnTo>
                        <a:pt x="59" y="819"/>
                      </a:lnTo>
                      <a:lnTo>
                        <a:pt x="68" y="823"/>
                      </a:lnTo>
                      <a:lnTo>
                        <a:pt x="80" y="825"/>
                      </a:lnTo>
                      <a:lnTo>
                        <a:pt x="84" y="828"/>
                      </a:lnTo>
                      <a:lnTo>
                        <a:pt x="90" y="838"/>
                      </a:lnTo>
                      <a:lnTo>
                        <a:pt x="100" y="865"/>
                      </a:lnTo>
                      <a:lnTo>
                        <a:pt x="105" y="883"/>
                      </a:lnTo>
                      <a:lnTo>
                        <a:pt x="106" y="900"/>
                      </a:lnTo>
                      <a:lnTo>
                        <a:pt x="107" y="903"/>
                      </a:lnTo>
                      <a:lnTo>
                        <a:pt x="110" y="905"/>
                      </a:lnTo>
                      <a:lnTo>
                        <a:pt x="113" y="903"/>
                      </a:lnTo>
                      <a:lnTo>
                        <a:pt x="122" y="902"/>
                      </a:lnTo>
                      <a:lnTo>
                        <a:pt x="128" y="900"/>
                      </a:lnTo>
                      <a:lnTo>
                        <a:pt x="133" y="900"/>
                      </a:lnTo>
                      <a:lnTo>
                        <a:pt x="139" y="903"/>
                      </a:lnTo>
                      <a:lnTo>
                        <a:pt x="144" y="902"/>
                      </a:lnTo>
                      <a:lnTo>
                        <a:pt x="154" y="894"/>
                      </a:lnTo>
                      <a:lnTo>
                        <a:pt x="167" y="892"/>
                      </a:lnTo>
                      <a:lnTo>
                        <a:pt x="170" y="884"/>
                      </a:lnTo>
                      <a:lnTo>
                        <a:pt x="174" y="884"/>
                      </a:lnTo>
                      <a:lnTo>
                        <a:pt x="175" y="882"/>
                      </a:lnTo>
                      <a:lnTo>
                        <a:pt x="178" y="882"/>
                      </a:lnTo>
                      <a:lnTo>
                        <a:pt x="181" y="883"/>
                      </a:lnTo>
                      <a:lnTo>
                        <a:pt x="185" y="889"/>
                      </a:lnTo>
                      <a:lnTo>
                        <a:pt x="187" y="892"/>
                      </a:lnTo>
                      <a:lnTo>
                        <a:pt x="194" y="898"/>
                      </a:lnTo>
                      <a:lnTo>
                        <a:pt x="198" y="897"/>
                      </a:lnTo>
                      <a:lnTo>
                        <a:pt x="201" y="893"/>
                      </a:lnTo>
                      <a:lnTo>
                        <a:pt x="209" y="892"/>
                      </a:lnTo>
                      <a:lnTo>
                        <a:pt x="215" y="888"/>
                      </a:lnTo>
                      <a:lnTo>
                        <a:pt x="219" y="886"/>
                      </a:lnTo>
                      <a:lnTo>
                        <a:pt x="223" y="882"/>
                      </a:lnTo>
                      <a:lnTo>
                        <a:pt x="245" y="875"/>
                      </a:lnTo>
                      <a:lnTo>
                        <a:pt x="251" y="875"/>
                      </a:lnTo>
                      <a:lnTo>
                        <a:pt x="260" y="875"/>
                      </a:lnTo>
                      <a:lnTo>
                        <a:pt x="267" y="871"/>
                      </a:lnTo>
                      <a:lnTo>
                        <a:pt x="291" y="871"/>
                      </a:lnTo>
                      <a:lnTo>
                        <a:pt x="293" y="870"/>
                      </a:lnTo>
                      <a:lnTo>
                        <a:pt x="294" y="864"/>
                      </a:lnTo>
                      <a:lnTo>
                        <a:pt x="296" y="861"/>
                      </a:lnTo>
                      <a:lnTo>
                        <a:pt x="301" y="860"/>
                      </a:lnTo>
                      <a:lnTo>
                        <a:pt x="306" y="857"/>
                      </a:lnTo>
                      <a:lnTo>
                        <a:pt x="309" y="849"/>
                      </a:lnTo>
                      <a:lnTo>
                        <a:pt x="314" y="845"/>
                      </a:lnTo>
                      <a:lnTo>
                        <a:pt x="316" y="841"/>
                      </a:lnTo>
                      <a:lnTo>
                        <a:pt x="314" y="834"/>
                      </a:lnTo>
                      <a:lnTo>
                        <a:pt x="307" y="829"/>
                      </a:lnTo>
                      <a:lnTo>
                        <a:pt x="307" y="827"/>
                      </a:lnTo>
                      <a:lnTo>
                        <a:pt x="309" y="823"/>
                      </a:lnTo>
                      <a:lnTo>
                        <a:pt x="311" y="822"/>
                      </a:lnTo>
                      <a:lnTo>
                        <a:pt x="321" y="818"/>
                      </a:lnTo>
                      <a:lnTo>
                        <a:pt x="332" y="817"/>
                      </a:lnTo>
                      <a:lnTo>
                        <a:pt x="352" y="817"/>
                      </a:lnTo>
                      <a:lnTo>
                        <a:pt x="354" y="814"/>
                      </a:lnTo>
                      <a:lnTo>
                        <a:pt x="364" y="813"/>
                      </a:lnTo>
                      <a:lnTo>
                        <a:pt x="371" y="811"/>
                      </a:lnTo>
                      <a:lnTo>
                        <a:pt x="379" y="811"/>
                      </a:lnTo>
                      <a:lnTo>
                        <a:pt x="384" y="813"/>
                      </a:lnTo>
                      <a:lnTo>
                        <a:pt x="391" y="810"/>
                      </a:lnTo>
                      <a:lnTo>
                        <a:pt x="393" y="807"/>
                      </a:lnTo>
                      <a:lnTo>
                        <a:pt x="398" y="800"/>
                      </a:lnTo>
                      <a:lnTo>
                        <a:pt x="404" y="798"/>
                      </a:lnTo>
                      <a:lnTo>
                        <a:pt x="417" y="792"/>
                      </a:lnTo>
                      <a:lnTo>
                        <a:pt x="420" y="789"/>
                      </a:lnTo>
                      <a:lnTo>
                        <a:pt x="424" y="779"/>
                      </a:lnTo>
                      <a:lnTo>
                        <a:pt x="440" y="763"/>
                      </a:lnTo>
                      <a:lnTo>
                        <a:pt x="445" y="762"/>
                      </a:lnTo>
                      <a:lnTo>
                        <a:pt x="449" y="759"/>
                      </a:lnTo>
                      <a:lnTo>
                        <a:pt x="455" y="749"/>
                      </a:lnTo>
                      <a:lnTo>
                        <a:pt x="462" y="747"/>
                      </a:lnTo>
                      <a:lnTo>
                        <a:pt x="462" y="731"/>
                      </a:lnTo>
                      <a:lnTo>
                        <a:pt x="467" y="720"/>
                      </a:lnTo>
                      <a:lnTo>
                        <a:pt x="473" y="715"/>
                      </a:lnTo>
                      <a:lnTo>
                        <a:pt x="479" y="712"/>
                      </a:lnTo>
                      <a:lnTo>
                        <a:pt x="495" y="711"/>
                      </a:lnTo>
                      <a:lnTo>
                        <a:pt x="504" y="708"/>
                      </a:lnTo>
                      <a:lnTo>
                        <a:pt x="515" y="705"/>
                      </a:lnTo>
                      <a:lnTo>
                        <a:pt x="524" y="701"/>
                      </a:lnTo>
                      <a:lnTo>
                        <a:pt x="524" y="693"/>
                      </a:lnTo>
                      <a:lnTo>
                        <a:pt x="521" y="684"/>
                      </a:lnTo>
                      <a:lnTo>
                        <a:pt x="518" y="679"/>
                      </a:lnTo>
                      <a:lnTo>
                        <a:pt x="511" y="676"/>
                      </a:lnTo>
                      <a:lnTo>
                        <a:pt x="510" y="674"/>
                      </a:lnTo>
                      <a:lnTo>
                        <a:pt x="498" y="640"/>
                      </a:lnTo>
                      <a:lnTo>
                        <a:pt x="493" y="624"/>
                      </a:lnTo>
                      <a:lnTo>
                        <a:pt x="494" y="608"/>
                      </a:lnTo>
                      <a:lnTo>
                        <a:pt x="478" y="612"/>
                      </a:lnTo>
                      <a:lnTo>
                        <a:pt x="473" y="613"/>
                      </a:lnTo>
                      <a:lnTo>
                        <a:pt x="470" y="613"/>
                      </a:lnTo>
                      <a:lnTo>
                        <a:pt x="470" y="597"/>
                      </a:lnTo>
                      <a:lnTo>
                        <a:pt x="471" y="592"/>
                      </a:lnTo>
                      <a:lnTo>
                        <a:pt x="477" y="581"/>
                      </a:lnTo>
                      <a:lnTo>
                        <a:pt x="479" y="572"/>
                      </a:lnTo>
                      <a:lnTo>
                        <a:pt x="479" y="558"/>
                      </a:lnTo>
                      <a:lnTo>
                        <a:pt x="481" y="548"/>
                      </a:lnTo>
                      <a:lnTo>
                        <a:pt x="484" y="544"/>
                      </a:lnTo>
                      <a:lnTo>
                        <a:pt x="492" y="539"/>
                      </a:lnTo>
                      <a:lnTo>
                        <a:pt x="493" y="538"/>
                      </a:lnTo>
                      <a:lnTo>
                        <a:pt x="494" y="533"/>
                      </a:lnTo>
                      <a:lnTo>
                        <a:pt x="493" y="525"/>
                      </a:lnTo>
                      <a:lnTo>
                        <a:pt x="493" y="512"/>
                      </a:lnTo>
                      <a:lnTo>
                        <a:pt x="509" y="494"/>
                      </a:lnTo>
                      <a:lnTo>
                        <a:pt x="521" y="477"/>
                      </a:lnTo>
                      <a:lnTo>
                        <a:pt x="525" y="466"/>
                      </a:lnTo>
                      <a:lnTo>
                        <a:pt x="526" y="455"/>
                      </a:lnTo>
                      <a:lnTo>
                        <a:pt x="529" y="446"/>
                      </a:lnTo>
                      <a:lnTo>
                        <a:pt x="530" y="445"/>
                      </a:lnTo>
                      <a:lnTo>
                        <a:pt x="542" y="443"/>
                      </a:lnTo>
                      <a:lnTo>
                        <a:pt x="551" y="442"/>
                      </a:lnTo>
                      <a:lnTo>
                        <a:pt x="580" y="442"/>
                      </a:lnTo>
                      <a:lnTo>
                        <a:pt x="586" y="441"/>
                      </a:lnTo>
                      <a:lnTo>
                        <a:pt x="588" y="392"/>
                      </a:lnTo>
                      <a:lnTo>
                        <a:pt x="588" y="337"/>
                      </a:lnTo>
                      <a:lnTo>
                        <a:pt x="588" y="283"/>
                      </a:lnTo>
                      <a:lnTo>
                        <a:pt x="588" y="227"/>
                      </a:lnTo>
                      <a:lnTo>
                        <a:pt x="579" y="226"/>
                      </a:lnTo>
                      <a:lnTo>
                        <a:pt x="532" y="202"/>
                      </a:lnTo>
                      <a:lnTo>
                        <a:pt x="486" y="178"/>
                      </a:lnTo>
                      <a:lnTo>
                        <a:pt x="438" y="154"/>
                      </a:lnTo>
                      <a:lnTo>
                        <a:pt x="391" y="129"/>
                      </a:lnTo>
                      <a:lnTo>
                        <a:pt x="344" y="104"/>
                      </a:lnTo>
                      <a:lnTo>
                        <a:pt x="298" y="79"/>
                      </a:lnTo>
                      <a:lnTo>
                        <a:pt x="251" y="54"/>
                      </a:lnTo>
                      <a:lnTo>
                        <a:pt x="204" y="30"/>
                      </a:lnTo>
                      <a:lnTo>
                        <a:pt x="158" y="5"/>
                      </a:lnTo>
                      <a:lnTo>
                        <a:pt x="147" y="0"/>
                      </a:lnTo>
                      <a:lnTo>
                        <a:pt x="97" y="17"/>
                      </a:lnTo>
                      <a:lnTo>
                        <a:pt x="91" y="20"/>
                      </a:lnTo>
                      <a:lnTo>
                        <a:pt x="91" y="10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" name="Freeform 148"/>
                <p:cNvSpPr>
                  <a:spLocks noChangeAspect="1"/>
                </p:cNvSpPr>
                <p:nvPr/>
              </p:nvSpPr>
              <p:spPr bwMode="gray">
                <a:xfrm>
                  <a:off x="5395117" y="3373784"/>
                  <a:ext cx="114300" cy="103188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58" y="43"/>
                    </a:cxn>
                    <a:cxn ang="0">
                      <a:pos x="31" y="56"/>
                    </a:cxn>
                    <a:cxn ang="0">
                      <a:pos x="23" y="94"/>
                    </a:cxn>
                    <a:cxn ang="0">
                      <a:pos x="4" y="163"/>
                    </a:cxn>
                    <a:cxn ang="0">
                      <a:pos x="3" y="216"/>
                    </a:cxn>
                    <a:cxn ang="0">
                      <a:pos x="23" y="219"/>
                    </a:cxn>
                    <a:cxn ang="0">
                      <a:pos x="31" y="213"/>
                    </a:cxn>
                    <a:cxn ang="0">
                      <a:pos x="47" y="215"/>
                    </a:cxn>
                    <a:cxn ang="0">
                      <a:pos x="75" y="184"/>
                    </a:cxn>
                    <a:cxn ang="0">
                      <a:pos x="92" y="195"/>
                    </a:cxn>
                    <a:cxn ang="0">
                      <a:pos x="103" y="210"/>
                    </a:cxn>
                    <a:cxn ang="0">
                      <a:pos x="129" y="206"/>
                    </a:cxn>
                    <a:cxn ang="0">
                      <a:pos x="140" y="197"/>
                    </a:cxn>
                    <a:cxn ang="0">
                      <a:pos x="150" y="208"/>
                    </a:cxn>
                    <a:cxn ang="0">
                      <a:pos x="163" y="202"/>
                    </a:cxn>
                    <a:cxn ang="0">
                      <a:pos x="182" y="206"/>
                    </a:cxn>
                    <a:cxn ang="0">
                      <a:pos x="189" y="208"/>
                    </a:cxn>
                    <a:cxn ang="0">
                      <a:pos x="224" y="223"/>
                    </a:cxn>
                    <a:cxn ang="0">
                      <a:pos x="251" y="246"/>
                    </a:cxn>
                    <a:cxn ang="0">
                      <a:pos x="285" y="277"/>
                    </a:cxn>
                    <a:cxn ang="0">
                      <a:pos x="297" y="299"/>
                    </a:cxn>
                    <a:cxn ang="0">
                      <a:pos x="317" y="316"/>
                    </a:cxn>
                    <a:cxn ang="0">
                      <a:pos x="343" y="310"/>
                    </a:cxn>
                    <a:cxn ang="0">
                      <a:pos x="350" y="296"/>
                    </a:cxn>
                    <a:cxn ang="0">
                      <a:pos x="340" y="282"/>
                    </a:cxn>
                    <a:cxn ang="0">
                      <a:pos x="326" y="277"/>
                    </a:cxn>
                    <a:cxn ang="0">
                      <a:pos x="318" y="261"/>
                    </a:cxn>
                    <a:cxn ang="0">
                      <a:pos x="307" y="253"/>
                    </a:cxn>
                    <a:cxn ang="0">
                      <a:pos x="296" y="242"/>
                    </a:cxn>
                    <a:cxn ang="0">
                      <a:pos x="286" y="237"/>
                    </a:cxn>
                    <a:cxn ang="0">
                      <a:pos x="264" y="201"/>
                    </a:cxn>
                    <a:cxn ang="0">
                      <a:pos x="240" y="192"/>
                    </a:cxn>
                    <a:cxn ang="0">
                      <a:pos x="229" y="181"/>
                    </a:cxn>
                    <a:cxn ang="0">
                      <a:pos x="215" y="176"/>
                    </a:cxn>
                    <a:cxn ang="0">
                      <a:pos x="205" y="179"/>
                    </a:cxn>
                    <a:cxn ang="0">
                      <a:pos x="194" y="162"/>
                    </a:cxn>
                    <a:cxn ang="0">
                      <a:pos x="192" y="153"/>
                    </a:cxn>
                    <a:cxn ang="0">
                      <a:pos x="182" y="153"/>
                    </a:cxn>
                    <a:cxn ang="0">
                      <a:pos x="184" y="168"/>
                    </a:cxn>
                    <a:cxn ang="0">
                      <a:pos x="176" y="163"/>
                    </a:cxn>
                    <a:cxn ang="0">
                      <a:pos x="171" y="145"/>
                    </a:cxn>
                    <a:cxn ang="0">
                      <a:pos x="162" y="141"/>
                    </a:cxn>
                    <a:cxn ang="0">
                      <a:pos x="160" y="129"/>
                    </a:cxn>
                    <a:cxn ang="0">
                      <a:pos x="145" y="104"/>
                    </a:cxn>
                    <a:cxn ang="0">
                      <a:pos x="139" y="68"/>
                    </a:cxn>
                    <a:cxn ang="0">
                      <a:pos x="132" y="38"/>
                    </a:cxn>
                    <a:cxn ang="0">
                      <a:pos x="120" y="16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360" h="324">
                      <a:moveTo>
                        <a:pt x="109" y="0"/>
                      </a:moveTo>
                      <a:lnTo>
                        <a:pt x="107" y="9"/>
                      </a:lnTo>
                      <a:lnTo>
                        <a:pt x="100" y="24"/>
                      </a:lnTo>
                      <a:lnTo>
                        <a:pt x="87" y="30"/>
                      </a:lnTo>
                      <a:lnTo>
                        <a:pt x="79" y="33"/>
                      </a:lnTo>
                      <a:lnTo>
                        <a:pt x="58" y="43"/>
                      </a:lnTo>
                      <a:lnTo>
                        <a:pt x="53" y="50"/>
                      </a:lnTo>
                      <a:lnTo>
                        <a:pt x="44" y="55"/>
                      </a:lnTo>
                      <a:lnTo>
                        <a:pt x="31" y="56"/>
                      </a:lnTo>
                      <a:lnTo>
                        <a:pt x="27" y="65"/>
                      </a:lnTo>
                      <a:lnTo>
                        <a:pt x="23" y="86"/>
                      </a:lnTo>
                      <a:lnTo>
                        <a:pt x="23" y="94"/>
                      </a:lnTo>
                      <a:lnTo>
                        <a:pt x="20" y="115"/>
                      </a:lnTo>
                      <a:lnTo>
                        <a:pt x="11" y="149"/>
                      </a:lnTo>
                      <a:lnTo>
                        <a:pt x="4" y="163"/>
                      </a:lnTo>
                      <a:lnTo>
                        <a:pt x="0" y="180"/>
                      </a:lnTo>
                      <a:lnTo>
                        <a:pt x="0" y="200"/>
                      </a:lnTo>
                      <a:lnTo>
                        <a:pt x="3" y="216"/>
                      </a:lnTo>
                      <a:lnTo>
                        <a:pt x="5" y="217"/>
                      </a:lnTo>
                      <a:lnTo>
                        <a:pt x="20" y="217"/>
                      </a:lnTo>
                      <a:lnTo>
                        <a:pt x="23" y="219"/>
                      </a:lnTo>
                      <a:lnTo>
                        <a:pt x="27" y="219"/>
                      </a:lnTo>
                      <a:lnTo>
                        <a:pt x="30" y="216"/>
                      </a:lnTo>
                      <a:lnTo>
                        <a:pt x="31" y="213"/>
                      </a:lnTo>
                      <a:lnTo>
                        <a:pt x="34" y="210"/>
                      </a:lnTo>
                      <a:lnTo>
                        <a:pt x="42" y="210"/>
                      </a:lnTo>
                      <a:lnTo>
                        <a:pt x="47" y="215"/>
                      </a:lnTo>
                      <a:lnTo>
                        <a:pt x="47" y="218"/>
                      </a:lnTo>
                      <a:lnTo>
                        <a:pt x="55" y="228"/>
                      </a:lnTo>
                      <a:lnTo>
                        <a:pt x="75" y="184"/>
                      </a:lnTo>
                      <a:lnTo>
                        <a:pt x="79" y="189"/>
                      </a:lnTo>
                      <a:lnTo>
                        <a:pt x="85" y="195"/>
                      </a:lnTo>
                      <a:lnTo>
                        <a:pt x="92" y="195"/>
                      </a:lnTo>
                      <a:lnTo>
                        <a:pt x="95" y="196"/>
                      </a:lnTo>
                      <a:lnTo>
                        <a:pt x="95" y="199"/>
                      </a:lnTo>
                      <a:lnTo>
                        <a:pt x="103" y="210"/>
                      </a:lnTo>
                      <a:lnTo>
                        <a:pt x="112" y="210"/>
                      </a:lnTo>
                      <a:lnTo>
                        <a:pt x="116" y="208"/>
                      </a:lnTo>
                      <a:lnTo>
                        <a:pt x="129" y="206"/>
                      </a:lnTo>
                      <a:lnTo>
                        <a:pt x="135" y="201"/>
                      </a:lnTo>
                      <a:lnTo>
                        <a:pt x="135" y="197"/>
                      </a:lnTo>
                      <a:lnTo>
                        <a:pt x="140" y="197"/>
                      </a:lnTo>
                      <a:lnTo>
                        <a:pt x="145" y="202"/>
                      </a:lnTo>
                      <a:lnTo>
                        <a:pt x="148" y="208"/>
                      </a:lnTo>
                      <a:lnTo>
                        <a:pt x="150" y="208"/>
                      </a:lnTo>
                      <a:lnTo>
                        <a:pt x="151" y="207"/>
                      </a:lnTo>
                      <a:lnTo>
                        <a:pt x="159" y="206"/>
                      </a:lnTo>
                      <a:lnTo>
                        <a:pt x="163" y="202"/>
                      </a:lnTo>
                      <a:lnTo>
                        <a:pt x="167" y="202"/>
                      </a:lnTo>
                      <a:lnTo>
                        <a:pt x="172" y="206"/>
                      </a:lnTo>
                      <a:lnTo>
                        <a:pt x="182" y="206"/>
                      </a:lnTo>
                      <a:lnTo>
                        <a:pt x="184" y="210"/>
                      </a:lnTo>
                      <a:lnTo>
                        <a:pt x="187" y="210"/>
                      </a:lnTo>
                      <a:lnTo>
                        <a:pt x="189" y="208"/>
                      </a:lnTo>
                      <a:lnTo>
                        <a:pt x="202" y="207"/>
                      </a:lnTo>
                      <a:lnTo>
                        <a:pt x="214" y="218"/>
                      </a:lnTo>
                      <a:lnTo>
                        <a:pt x="224" y="223"/>
                      </a:lnTo>
                      <a:lnTo>
                        <a:pt x="231" y="224"/>
                      </a:lnTo>
                      <a:lnTo>
                        <a:pt x="243" y="235"/>
                      </a:lnTo>
                      <a:lnTo>
                        <a:pt x="251" y="246"/>
                      </a:lnTo>
                      <a:lnTo>
                        <a:pt x="256" y="255"/>
                      </a:lnTo>
                      <a:lnTo>
                        <a:pt x="273" y="267"/>
                      </a:lnTo>
                      <a:lnTo>
                        <a:pt x="285" y="277"/>
                      </a:lnTo>
                      <a:lnTo>
                        <a:pt x="291" y="283"/>
                      </a:lnTo>
                      <a:lnTo>
                        <a:pt x="294" y="292"/>
                      </a:lnTo>
                      <a:lnTo>
                        <a:pt x="297" y="299"/>
                      </a:lnTo>
                      <a:lnTo>
                        <a:pt x="306" y="303"/>
                      </a:lnTo>
                      <a:lnTo>
                        <a:pt x="313" y="309"/>
                      </a:lnTo>
                      <a:lnTo>
                        <a:pt x="317" y="316"/>
                      </a:lnTo>
                      <a:lnTo>
                        <a:pt x="323" y="324"/>
                      </a:lnTo>
                      <a:lnTo>
                        <a:pt x="328" y="318"/>
                      </a:lnTo>
                      <a:lnTo>
                        <a:pt x="343" y="310"/>
                      </a:lnTo>
                      <a:lnTo>
                        <a:pt x="360" y="299"/>
                      </a:lnTo>
                      <a:lnTo>
                        <a:pt x="356" y="293"/>
                      </a:lnTo>
                      <a:lnTo>
                        <a:pt x="350" y="296"/>
                      </a:lnTo>
                      <a:lnTo>
                        <a:pt x="344" y="292"/>
                      </a:lnTo>
                      <a:lnTo>
                        <a:pt x="342" y="289"/>
                      </a:lnTo>
                      <a:lnTo>
                        <a:pt x="340" y="282"/>
                      </a:lnTo>
                      <a:lnTo>
                        <a:pt x="339" y="281"/>
                      </a:lnTo>
                      <a:lnTo>
                        <a:pt x="331" y="280"/>
                      </a:lnTo>
                      <a:lnTo>
                        <a:pt x="326" y="277"/>
                      </a:lnTo>
                      <a:lnTo>
                        <a:pt x="324" y="274"/>
                      </a:lnTo>
                      <a:lnTo>
                        <a:pt x="322" y="264"/>
                      </a:lnTo>
                      <a:lnTo>
                        <a:pt x="318" y="261"/>
                      </a:lnTo>
                      <a:lnTo>
                        <a:pt x="317" y="256"/>
                      </a:lnTo>
                      <a:lnTo>
                        <a:pt x="311" y="255"/>
                      </a:lnTo>
                      <a:lnTo>
                        <a:pt x="307" y="253"/>
                      </a:lnTo>
                      <a:lnTo>
                        <a:pt x="302" y="243"/>
                      </a:lnTo>
                      <a:lnTo>
                        <a:pt x="301" y="240"/>
                      </a:lnTo>
                      <a:lnTo>
                        <a:pt x="296" y="242"/>
                      </a:lnTo>
                      <a:lnTo>
                        <a:pt x="291" y="239"/>
                      </a:lnTo>
                      <a:lnTo>
                        <a:pt x="289" y="239"/>
                      </a:lnTo>
                      <a:lnTo>
                        <a:pt x="286" y="237"/>
                      </a:lnTo>
                      <a:lnTo>
                        <a:pt x="286" y="232"/>
                      </a:lnTo>
                      <a:lnTo>
                        <a:pt x="279" y="223"/>
                      </a:lnTo>
                      <a:lnTo>
                        <a:pt x="264" y="201"/>
                      </a:lnTo>
                      <a:lnTo>
                        <a:pt x="256" y="196"/>
                      </a:lnTo>
                      <a:lnTo>
                        <a:pt x="246" y="196"/>
                      </a:lnTo>
                      <a:lnTo>
                        <a:pt x="240" y="192"/>
                      </a:lnTo>
                      <a:lnTo>
                        <a:pt x="236" y="192"/>
                      </a:lnTo>
                      <a:lnTo>
                        <a:pt x="232" y="189"/>
                      </a:lnTo>
                      <a:lnTo>
                        <a:pt x="229" y="181"/>
                      </a:lnTo>
                      <a:lnTo>
                        <a:pt x="226" y="179"/>
                      </a:lnTo>
                      <a:lnTo>
                        <a:pt x="221" y="176"/>
                      </a:lnTo>
                      <a:lnTo>
                        <a:pt x="215" y="176"/>
                      </a:lnTo>
                      <a:lnTo>
                        <a:pt x="213" y="180"/>
                      </a:lnTo>
                      <a:lnTo>
                        <a:pt x="209" y="181"/>
                      </a:lnTo>
                      <a:lnTo>
                        <a:pt x="205" y="179"/>
                      </a:lnTo>
                      <a:lnTo>
                        <a:pt x="199" y="170"/>
                      </a:lnTo>
                      <a:lnTo>
                        <a:pt x="195" y="165"/>
                      </a:lnTo>
                      <a:lnTo>
                        <a:pt x="194" y="162"/>
                      </a:lnTo>
                      <a:lnTo>
                        <a:pt x="197" y="157"/>
                      </a:lnTo>
                      <a:lnTo>
                        <a:pt x="195" y="154"/>
                      </a:lnTo>
                      <a:lnTo>
                        <a:pt x="192" y="153"/>
                      </a:lnTo>
                      <a:lnTo>
                        <a:pt x="188" y="149"/>
                      </a:lnTo>
                      <a:lnTo>
                        <a:pt x="184" y="151"/>
                      </a:lnTo>
                      <a:lnTo>
                        <a:pt x="182" y="153"/>
                      </a:lnTo>
                      <a:lnTo>
                        <a:pt x="182" y="158"/>
                      </a:lnTo>
                      <a:lnTo>
                        <a:pt x="186" y="162"/>
                      </a:lnTo>
                      <a:lnTo>
                        <a:pt x="184" y="168"/>
                      </a:lnTo>
                      <a:lnTo>
                        <a:pt x="182" y="168"/>
                      </a:lnTo>
                      <a:lnTo>
                        <a:pt x="177" y="165"/>
                      </a:lnTo>
                      <a:lnTo>
                        <a:pt x="176" y="163"/>
                      </a:lnTo>
                      <a:lnTo>
                        <a:pt x="176" y="158"/>
                      </a:lnTo>
                      <a:lnTo>
                        <a:pt x="173" y="156"/>
                      </a:lnTo>
                      <a:lnTo>
                        <a:pt x="171" y="145"/>
                      </a:lnTo>
                      <a:lnTo>
                        <a:pt x="170" y="143"/>
                      </a:lnTo>
                      <a:lnTo>
                        <a:pt x="165" y="142"/>
                      </a:lnTo>
                      <a:lnTo>
                        <a:pt x="162" y="141"/>
                      </a:lnTo>
                      <a:lnTo>
                        <a:pt x="162" y="137"/>
                      </a:lnTo>
                      <a:lnTo>
                        <a:pt x="160" y="136"/>
                      </a:lnTo>
                      <a:lnTo>
                        <a:pt x="160" y="129"/>
                      </a:lnTo>
                      <a:lnTo>
                        <a:pt x="154" y="125"/>
                      </a:lnTo>
                      <a:lnTo>
                        <a:pt x="150" y="120"/>
                      </a:lnTo>
                      <a:lnTo>
                        <a:pt x="145" y="104"/>
                      </a:lnTo>
                      <a:lnTo>
                        <a:pt x="144" y="94"/>
                      </a:lnTo>
                      <a:lnTo>
                        <a:pt x="141" y="84"/>
                      </a:lnTo>
                      <a:lnTo>
                        <a:pt x="139" y="68"/>
                      </a:lnTo>
                      <a:lnTo>
                        <a:pt x="138" y="63"/>
                      </a:lnTo>
                      <a:lnTo>
                        <a:pt x="134" y="49"/>
                      </a:lnTo>
                      <a:lnTo>
                        <a:pt x="132" y="38"/>
                      </a:lnTo>
                      <a:lnTo>
                        <a:pt x="130" y="30"/>
                      </a:lnTo>
                      <a:lnTo>
                        <a:pt x="125" y="20"/>
                      </a:lnTo>
                      <a:lnTo>
                        <a:pt x="120" y="16"/>
                      </a:lnTo>
                      <a:lnTo>
                        <a:pt x="118" y="8"/>
                      </a:lnTo>
                      <a:lnTo>
                        <a:pt x="114" y="1"/>
                      </a:lnTo>
                      <a:lnTo>
                        <a:pt x="113" y="0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" name="Freeform 149"/>
                <p:cNvSpPr>
                  <a:spLocks noChangeAspect="1"/>
                </p:cNvSpPr>
                <p:nvPr/>
              </p:nvSpPr>
              <p:spPr bwMode="gray">
                <a:xfrm>
                  <a:off x="4548981" y="3245197"/>
                  <a:ext cx="282575" cy="269875"/>
                </a:xfrm>
                <a:custGeom>
                  <a:avLst/>
                  <a:gdLst/>
                  <a:ahLst/>
                  <a:cxnLst>
                    <a:cxn ang="0">
                      <a:pos x="727" y="243"/>
                    </a:cxn>
                    <a:cxn ang="0">
                      <a:pos x="755" y="259"/>
                    </a:cxn>
                    <a:cxn ang="0">
                      <a:pos x="780" y="281"/>
                    </a:cxn>
                    <a:cxn ang="0">
                      <a:pos x="809" y="291"/>
                    </a:cxn>
                    <a:cxn ang="0">
                      <a:pos x="839" y="303"/>
                    </a:cxn>
                    <a:cxn ang="0">
                      <a:pos x="841" y="319"/>
                    </a:cxn>
                    <a:cxn ang="0">
                      <a:pos x="840" y="336"/>
                    </a:cxn>
                    <a:cxn ang="0">
                      <a:pos x="858" y="356"/>
                    </a:cxn>
                    <a:cxn ang="0">
                      <a:pos x="890" y="346"/>
                    </a:cxn>
                    <a:cxn ang="0">
                      <a:pos x="891" y="522"/>
                    </a:cxn>
                    <a:cxn ang="0">
                      <a:pos x="861" y="550"/>
                    </a:cxn>
                    <a:cxn ang="0">
                      <a:pos x="829" y="559"/>
                    </a:cxn>
                    <a:cxn ang="0">
                      <a:pos x="674" y="582"/>
                    </a:cxn>
                    <a:cxn ang="0">
                      <a:pos x="561" y="631"/>
                    </a:cxn>
                    <a:cxn ang="0">
                      <a:pos x="468" y="677"/>
                    </a:cxn>
                    <a:cxn ang="0">
                      <a:pos x="439" y="716"/>
                    </a:cxn>
                    <a:cxn ang="0">
                      <a:pos x="395" y="770"/>
                    </a:cxn>
                    <a:cxn ang="0">
                      <a:pos x="379" y="830"/>
                    </a:cxn>
                    <a:cxn ang="0">
                      <a:pos x="361" y="835"/>
                    </a:cxn>
                    <a:cxn ang="0">
                      <a:pos x="336" y="846"/>
                    </a:cxn>
                    <a:cxn ang="0">
                      <a:pos x="325" y="828"/>
                    </a:cxn>
                    <a:cxn ang="0">
                      <a:pos x="312" y="828"/>
                    </a:cxn>
                    <a:cxn ang="0">
                      <a:pos x="299" y="831"/>
                    </a:cxn>
                    <a:cxn ang="0">
                      <a:pos x="282" y="846"/>
                    </a:cxn>
                    <a:cxn ang="0">
                      <a:pos x="266" y="844"/>
                    </a:cxn>
                    <a:cxn ang="0">
                      <a:pos x="256" y="835"/>
                    </a:cxn>
                    <a:cxn ang="0">
                      <a:pos x="239" y="840"/>
                    </a:cxn>
                    <a:cxn ang="0">
                      <a:pos x="227" y="842"/>
                    </a:cxn>
                    <a:cxn ang="0">
                      <a:pos x="210" y="806"/>
                    </a:cxn>
                    <a:cxn ang="0">
                      <a:pos x="191" y="808"/>
                    </a:cxn>
                    <a:cxn ang="0">
                      <a:pos x="201" y="792"/>
                    </a:cxn>
                    <a:cxn ang="0">
                      <a:pos x="201" y="782"/>
                    </a:cxn>
                    <a:cxn ang="0">
                      <a:pos x="183" y="767"/>
                    </a:cxn>
                    <a:cxn ang="0">
                      <a:pos x="178" y="737"/>
                    </a:cxn>
                    <a:cxn ang="0">
                      <a:pos x="170" y="721"/>
                    </a:cxn>
                    <a:cxn ang="0">
                      <a:pos x="153" y="720"/>
                    </a:cxn>
                    <a:cxn ang="0">
                      <a:pos x="136" y="743"/>
                    </a:cxn>
                    <a:cxn ang="0">
                      <a:pos x="99" y="736"/>
                    </a:cxn>
                    <a:cxn ang="0">
                      <a:pos x="78" y="750"/>
                    </a:cxn>
                    <a:cxn ang="0">
                      <a:pos x="52" y="747"/>
                    </a:cxn>
                    <a:cxn ang="0">
                      <a:pos x="43" y="732"/>
                    </a:cxn>
                    <a:cxn ang="0">
                      <a:pos x="44" y="717"/>
                    </a:cxn>
                    <a:cxn ang="0">
                      <a:pos x="45" y="697"/>
                    </a:cxn>
                    <a:cxn ang="0">
                      <a:pos x="36" y="682"/>
                    </a:cxn>
                    <a:cxn ang="0">
                      <a:pos x="24" y="673"/>
                    </a:cxn>
                    <a:cxn ang="0">
                      <a:pos x="9" y="652"/>
                    </a:cxn>
                    <a:cxn ang="0">
                      <a:pos x="9" y="621"/>
                    </a:cxn>
                    <a:cxn ang="0">
                      <a:pos x="1" y="608"/>
                    </a:cxn>
                    <a:cxn ang="0">
                      <a:pos x="30" y="554"/>
                    </a:cxn>
                    <a:cxn ang="0">
                      <a:pos x="45" y="533"/>
                    </a:cxn>
                    <a:cxn ang="0">
                      <a:pos x="84" y="572"/>
                    </a:cxn>
                    <a:cxn ang="0">
                      <a:pos x="344" y="555"/>
                    </a:cxn>
                    <a:cxn ang="0">
                      <a:pos x="341" y="389"/>
                    </a:cxn>
                    <a:cxn ang="0">
                      <a:pos x="313" y="114"/>
                    </a:cxn>
                  </a:cxnLst>
                  <a:rect l="0" t="0" r="r" b="b"/>
                  <a:pathLst>
                    <a:path w="891" h="851">
                      <a:moveTo>
                        <a:pt x="462" y="44"/>
                      </a:moveTo>
                      <a:lnTo>
                        <a:pt x="724" y="226"/>
                      </a:lnTo>
                      <a:lnTo>
                        <a:pt x="724" y="231"/>
                      </a:lnTo>
                      <a:lnTo>
                        <a:pt x="728" y="234"/>
                      </a:lnTo>
                      <a:lnTo>
                        <a:pt x="727" y="243"/>
                      </a:lnTo>
                      <a:lnTo>
                        <a:pt x="728" y="247"/>
                      </a:lnTo>
                      <a:lnTo>
                        <a:pt x="734" y="250"/>
                      </a:lnTo>
                      <a:lnTo>
                        <a:pt x="742" y="252"/>
                      </a:lnTo>
                      <a:lnTo>
                        <a:pt x="753" y="258"/>
                      </a:lnTo>
                      <a:lnTo>
                        <a:pt x="755" y="259"/>
                      </a:lnTo>
                      <a:lnTo>
                        <a:pt x="756" y="265"/>
                      </a:lnTo>
                      <a:lnTo>
                        <a:pt x="758" y="270"/>
                      </a:lnTo>
                      <a:lnTo>
                        <a:pt x="765" y="276"/>
                      </a:lnTo>
                      <a:lnTo>
                        <a:pt x="770" y="279"/>
                      </a:lnTo>
                      <a:lnTo>
                        <a:pt x="780" y="281"/>
                      </a:lnTo>
                      <a:lnTo>
                        <a:pt x="788" y="280"/>
                      </a:lnTo>
                      <a:lnTo>
                        <a:pt x="791" y="281"/>
                      </a:lnTo>
                      <a:lnTo>
                        <a:pt x="794" y="288"/>
                      </a:lnTo>
                      <a:lnTo>
                        <a:pt x="798" y="291"/>
                      </a:lnTo>
                      <a:lnTo>
                        <a:pt x="809" y="291"/>
                      </a:lnTo>
                      <a:lnTo>
                        <a:pt x="813" y="293"/>
                      </a:lnTo>
                      <a:lnTo>
                        <a:pt x="818" y="293"/>
                      </a:lnTo>
                      <a:lnTo>
                        <a:pt x="826" y="298"/>
                      </a:lnTo>
                      <a:lnTo>
                        <a:pt x="835" y="301"/>
                      </a:lnTo>
                      <a:lnTo>
                        <a:pt x="839" y="303"/>
                      </a:lnTo>
                      <a:lnTo>
                        <a:pt x="840" y="307"/>
                      </a:lnTo>
                      <a:lnTo>
                        <a:pt x="841" y="307"/>
                      </a:lnTo>
                      <a:lnTo>
                        <a:pt x="842" y="313"/>
                      </a:lnTo>
                      <a:lnTo>
                        <a:pt x="841" y="315"/>
                      </a:lnTo>
                      <a:lnTo>
                        <a:pt x="841" y="319"/>
                      </a:lnTo>
                      <a:lnTo>
                        <a:pt x="844" y="324"/>
                      </a:lnTo>
                      <a:lnTo>
                        <a:pt x="844" y="325"/>
                      </a:lnTo>
                      <a:lnTo>
                        <a:pt x="840" y="328"/>
                      </a:lnTo>
                      <a:lnTo>
                        <a:pt x="839" y="330"/>
                      </a:lnTo>
                      <a:lnTo>
                        <a:pt x="840" y="336"/>
                      </a:lnTo>
                      <a:lnTo>
                        <a:pt x="837" y="341"/>
                      </a:lnTo>
                      <a:lnTo>
                        <a:pt x="837" y="346"/>
                      </a:lnTo>
                      <a:lnTo>
                        <a:pt x="845" y="355"/>
                      </a:lnTo>
                      <a:lnTo>
                        <a:pt x="851" y="356"/>
                      </a:lnTo>
                      <a:lnTo>
                        <a:pt x="858" y="356"/>
                      </a:lnTo>
                      <a:lnTo>
                        <a:pt x="867" y="351"/>
                      </a:lnTo>
                      <a:lnTo>
                        <a:pt x="875" y="351"/>
                      </a:lnTo>
                      <a:lnTo>
                        <a:pt x="885" y="346"/>
                      </a:lnTo>
                      <a:lnTo>
                        <a:pt x="890" y="344"/>
                      </a:lnTo>
                      <a:lnTo>
                        <a:pt x="890" y="346"/>
                      </a:lnTo>
                      <a:lnTo>
                        <a:pt x="891" y="347"/>
                      </a:lnTo>
                      <a:lnTo>
                        <a:pt x="891" y="358"/>
                      </a:lnTo>
                      <a:lnTo>
                        <a:pt x="891" y="414"/>
                      </a:lnTo>
                      <a:lnTo>
                        <a:pt x="891" y="468"/>
                      </a:lnTo>
                      <a:lnTo>
                        <a:pt x="891" y="522"/>
                      </a:lnTo>
                      <a:lnTo>
                        <a:pt x="888" y="523"/>
                      </a:lnTo>
                      <a:lnTo>
                        <a:pt x="878" y="529"/>
                      </a:lnTo>
                      <a:lnTo>
                        <a:pt x="874" y="535"/>
                      </a:lnTo>
                      <a:lnTo>
                        <a:pt x="873" y="543"/>
                      </a:lnTo>
                      <a:lnTo>
                        <a:pt x="861" y="550"/>
                      </a:lnTo>
                      <a:lnTo>
                        <a:pt x="857" y="553"/>
                      </a:lnTo>
                      <a:lnTo>
                        <a:pt x="855" y="556"/>
                      </a:lnTo>
                      <a:lnTo>
                        <a:pt x="855" y="561"/>
                      </a:lnTo>
                      <a:lnTo>
                        <a:pt x="842" y="560"/>
                      </a:lnTo>
                      <a:lnTo>
                        <a:pt x="829" y="559"/>
                      </a:lnTo>
                      <a:lnTo>
                        <a:pt x="829" y="562"/>
                      </a:lnTo>
                      <a:lnTo>
                        <a:pt x="824" y="561"/>
                      </a:lnTo>
                      <a:lnTo>
                        <a:pt x="735" y="562"/>
                      </a:lnTo>
                      <a:lnTo>
                        <a:pt x="711" y="582"/>
                      </a:lnTo>
                      <a:lnTo>
                        <a:pt x="674" y="582"/>
                      </a:lnTo>
                      <a:lnTo>
                        <a:pt x="641" y="583"/>
                      </a:lnTo>
                      <a:lnTo>
                        <a:pt x="621" y="591"/>
                      </a:lnTo>
                      <a:lnTo>
                        <a:pt x="613" y="594"/>
                      </a:lnTo>
                      <a:lnTo>
                        <a:pt x="598" y="607"/>
                      </a:lnTo>
                      <a:lnTo>
                        <a:pt x="561" y="631"/>
                      </a:lnTo>
                      <a:lnTo>
                        <a:pt x="549" y="647"/>
                      </a:lnTo>
                      <a:lnTo>
                        <a:pt x="530" y="661"/>
                      </a:lnTo>
                      <a:lnTo>
                        <a:pt x="492" y="673"/>
                      </a:lnTo>
                      <a:lnTo>
                        <a:pt x="480" y="675"/>
                      </a:lnTo>
                      <a:lnTo>
                        <a:pt x="468" y="677"/>
                      </a:lnTo>
                      <a:lnTo>
                        <a:pt x="462" y="678"/>
                      </a:lnTo>
                      <a:lnTo>
                        <a:pt x="453" y="684"/>
                      </a:lnTo>
                      <a:lnTo>
                        <a:pt x="448" y="690"/>
                      </a:lnTo>
                      <a:lnTo>
                        <a:pt x="443" y="701"/>
                      </a:lnTo>
                      <a:lnTo>
                        <a:pt x="439" y="716"/>
                      </a:lnTo>
                      <a:lnTo>
                        <a:pt x="432" y="734"/>
                      </a:lnTo>
                      <a:lnTo>
                        <a:pt x="425" y="744"/>
                      </a:lnTo>
                      <a:lnTo>
                        <a:pt x="409" y="756"/>
                      </a:lnTo>
                      <a:lnTo>
                        <a:pt x="399" y="765"/>
                      </a:lnTo>
                      <a:lnTo>
                        <a:pt x="395" y="770"/>
                      </a:lnTo>
                      <a:lnTo>
                        <a:pt x="390" y="779"/>
                      </a:lnTo>
                      <a:lnTo>
                        <a:pt x="389" y="788"/>
                      </a:lnTo>
                      <a:lnTo>
                        <a:pt x="380" y="806"/>
                      </a:lnTo>
                      <a:lnTo>
                        <a:pt x="379" y="817"/>
                      </a:lnTo>
                      <a:lnTo>
                        <a:pt x="379" y="830"/>
                      </a:lnTo>
                      <a:lnTo>
                        <a:pt x="380" y="841"/>
                      </a:lnTo>
                      <a:lnTo>
                        <a:pt x="369" y="844"/>
                      </a:lnTo>
                      <a:lnTo>
                        <a:pt x="367" y="842"/>
                      </a:lnTo>
                      <a:lnTo>
                        <a:pt x="363" y="836"/>
                      </a:lnTo>
                      <a:lnTo>
                        <a:pt x="361" y="835"/>
                      </a:lnTo>
                      <a:lnTo>
                        <a:pt x="350" y="835"/>
                      </a:lnTo>
                      <a:lnTo>
                        <a:pt x="346" y="836"/>
                      </a:lnTo>
                      <a:lnTo>
                        <a:pt x="344" y="842"/>
                      </a:lnTo>
                      <a:lnTo>
                        <a:pt x="340" y="842"/>
                      </a:lnTo>
                      <a:lnTo>
                        <a:pt x="336" y="846"/>
                      </a:lnTo>
                      <a:lnTo>
                        <a:pt x="326" y="846"/>
                      </a:lnTo>
                      <a:lnTo>
                        <a:pt x="328" y="844"/>
                      </a:lnTo>
                      <a:lnTo>
                        <a:pt x="326" y="833"/>
                      </a:lnTo>
                      <a:lnTo>
                        <a:pt x="325" y="829"/>
                      </a:lnTo>
                      <a:lnTo>
                        <a:pt x="325" y="828"/>
                      </a:lnTo>
                      <a:lnTo>
                        <a:pt x="325" y="823"/>
                      </a:lnTo>
                      <a:lnTo>
                        <a:pt x="323" y="819"/>
                      </a:lnTo>
                      <a:lnTo>
                        <a:pt x="320" y="820"/>
                      </a:lnTo>
                      <a:lnTo>
                        <a:pt x="314" y="820"/>
                      </a:lnTo>
                      <a:lnTo>
                        <a:pt x="312" y="828"/>
                      </a:lnTo>
                      <a:lnTo>
                        <a:pt x="310" y="828"/>
                      </a:lnTo>
                      <a:lnTo>
                        <a:pt x="304" y="824"/>
                      </a:lnTo>
                      <a:lnTo>
                        <a:pt x="302" y="824"/>
                      </a:lnTo>
                      <a:lnTo>
                        <a:pt x="299" y="828"/>
                      </a:lnTo>
                      <a:lnTo>
                        <a:pt x="299" y="831"/>
                      </a:lnTo>
                      <a:lnTo>
                        <a:pt x="301" y="837"/>
                      </a:lnTo>
                      <a:lnTo>
                        <a:pt x="299" y="840"/>
                      </a:lnTo>
                      <a:lnTo>
                        <a:pt x="288" y="840"/>
                      </a:lnTo>
                      <a:lnTo>
                        <a:pt x="282" y="842"/>
                      </a:lnTo>
                      <a:lnTo>
                        <a:pt x="282" y="846"/>
                      </a:lnTo>
                      <a:lnTo>
                        <a:pt x="280" y="851"/>
                      </a:lnTo>
                      <a:lnTo>
                        <a:pt x="276" y="851"/>
                      </a:lnTo>
                      <a:lnTo>
                        <a:pt x="272" y="849"/>
                      </a:lnTo>
                      <a:lnTo>
                        <a:pt x="269" y="844"/>
                      </a:lnTo>
                      <a:lnTo>
                        <a:pt x="266" y="844"/>
                      </a:lnTo>
                      <a:lnTo>
                        <a:pt x="264" y="845"/>
                      </a:lnTo>
                      <a:lnTo>
                        <a:pt x="262" y="846"/>
                      </a:lnTo>
                      <a:lnTo>
                        <a:pt x="261" y="846"/>
                      </a:lnTo>
                      <a:lnTo>
                        <a:pt x="260" y="840"/>
                      </a:lnTo>
                      <a:lnTo>
                        <a:pt x="256" y="835"/>
                      </a:lnTo>
                      <a:lnTo>
                        <a:pt x="253" y="834"/>
                      </a:lnTo>
                      <a:lnTo>
                        <a:pt x="249" y="837"/>
                      </a:lnTo>
                      <a:lnTo>
                        <a:pt x="244" y="836"/>
                      </a:lnTo>
                      <a:lnTo>
                        <a:pt x="242" y="837"/>
                      </a:lnTo>
                      <a:lnTo>
                        <a:pt x="239" y="840"/>
                      </a:lnTo>
                      <a:lnTo>
                        <a:pt x="238" y="844"/>
                      </a:lnTo>
                      <a:lnTo>
                        <a:pt x="235" y="847"/>
                      </a:lnTo>
                      <a:lnTo>
                        <a:pt x="229" y="849"/>
                      </a:lnTo>
                      <a:lnTo>
                        <a:pt x="229" y="846"/>
                      </a:lnTo>
                      <a:lnTo>
                        <a:pt x="227" y="842"/>
                      </a:lnTo>
                      <a:lnTo>
                        <a:pt x="222" y="840"/>
                      </a:lnTo>
                      <a:lnTo>
                        <a:pt x="220" y="835"/>
                      </a:lnTo>
                      <a:lnTo>
                        <a:pt x="215" y="835"/>
                      </a:lnTo>
                      <a:lnTo>
                        <a:pt x="211" y="829"/>
                      </a:lnTo>
                      <a:lnTo>
                        <a:pt x="210" y="806"/>
                      </a:lnTo>
                      <a:lnTo>
                        <a:pt x="210" y="802"/>
                      </a:lnTo>
                      <a:lnTo>
                        <a:pt x="205" y="801"/>
                      </a:lnTo>
                      <a:lnTo>
                        <a:pt x="200" y="801"/>
                      </a:lnTo>
                      <a:lnTo>
                        <a:pt x="194" y="808"/>
                      </a:lnTo>
                      <a:lnTo>
                        <a:pt x="191" y="808"/>
                      </a:lnTo>
                      <a:lnTo>
                        <a:pt x="191" y="801"/>
                      </a:lnTo>
                      <a:lnTo>
                        <a:pt x="192" y="798"/>
                      </a:lnTo>
                      <a:lnTo>
                        <a:pt x="197" y="797"/>
                      </a:lnTo>
                      <a:lnTo>
                        <a:pt x="197" y="792"/>
                      </a:lnTo>
                      <a:lnTo>
                        <a:pt x="201" y="792"/>
                      </a:lnTo>
                      <a:lnTo>
                        <a:pt x="204" y="788"/>
                      </a:lnTo>
                      <a:lnTo>
                        <a:pt x="207" y="788"/>
                      </a:lnTo>
                      <a:lnTo>
                        <a:pt x="207" y="782"/>
                      </a:lnTo>
                      <a:lnTo>
                        <a:pt x="206" y="782"/>
                      </a:lnTo>
                      <a:lnTo>
                        <a:pt x="201" y="782"/>
                      </a:lnTo>
                      <a:lnTo>
                        <a:pt x="197" y="779"/>
                      </a:lnTo>
                      <a:lnTo>
                        <a:pt x="194" y="776"/>
                      </a:lnTo>
                      <a:lnTo>
                        <a:pt x="189" y="766"/>
                      </a:lnTo>
                      <a:lnTo>
                        <a:pt x="184" y="769"/>
                      </a:lnTo>
                      <a:lnTo>
                        <a:pt x="183" y="767"/>
                      </a:lnTo>
                      <a:lnTo>
                        <a:pt x="183" y="750"/>
                      </a:lnTo>
                      <a:lnTo>
                        <a:pt x="181" y="745"/>
                      </a:lnTo>
                      <a:lnTo>
                        <a:pt x="179" y="745"/>
                      </a:lnTo>
                      <a:lnTo>
                        <a:pt x="179" y="739"/>
                      </a:lnTo>
                      <a:lnTo>
                        <a:pt x="178" y="737"/>
                      </a:lnTo>
                      <a:lnTo>
                        <a:pt x="174" y="737"/>
                      </a:lnTo>
                      <a:lnTo>
                        <a:pt x="173" y="737"/>
                      </a:lnTo>
                      <a:lnTo>
                        <a:pt x="174" y="724"/>
                      </a:lnTo>
                      <a:lnTo>
                        <a:pt x="174" y="723"/>
                      </a:lnTo>
                      <a:lnTo>
                        <a:pt x="170" y="721"/>
                      </a:lnTo>
                      <a:lnTo>
                        <a:pt x="168" y="721"/>
                      </a:lnTo>
                      <a:lnTo>
                        <a:pt x="164" y="724"/>
                      </a:lnTo>
                      <a:lnTo>
                        <a:pt x="163" y="724"/>
                      </a:lnTo>
                      <a:lnTo>
                        <a:pt x="156" y="720"/>
                      </a:lnTo>
                      <a:lnTo>
                        <a:pt x="153" y="720"/>
                      </a:lnTo>
                      <a:lnTo>
                        <a:pt x="152" y="721"/>
                      </a:lnTo>
                      <a:lnTo>
                        <a:pt x="152" y="729"/>
                      </a:lnTo>
                      <a:lnTo>
                        <a:pt x="149" y="733"/>
                      </a:lnTo>
                      <a:lnTo>
                        <a:pt x="136" y="737"/>
                      </a:lnTo>
                      <a:lnTo>
                        <a:pt x="136" y="743"/>
                      </a:lnTo>
                      <a:lnTo>
                        <a:pt x="134" y="747"/>
                      </a:lnTo>
                      <a:lnTo>
                        <a:pt x="120" y="743"/>
                      </a:lnTo>
                      <a:lnTo>
                        <a:pt x="110" y="737"/>
                      </a:lnTo>
                      <a:lnTo>
                        <a:pt x="102" y="736"/>
                      </a:lnTo>
                      <a:lnTo>
                        <a:pt x="99" y="736"/>
                      </a:lnTo>
                      <a:lnTo>
                        <a:pt x="95" y="742"/>
                      </a:lnTo>
                      <a:lnTo>
                        <a:pt x="89" y="743"/>
                      </a:lnTo>
                      <a:lnTo>
                        <a:pt x="87" y="749"/>
                      </a:lnTo>
                      <a:lnTo>
                        <a:pt x="83" y="753"/>
                      </a:lnTo>
                      <a:lnTo>
                        <a:pt x="78" y="750"/>
                      </a:lnTo>
                      <a:lnTo>
                        <a:pt x="70" y="739"/>
                      </a:lnTo>
                      <a:lnTo>
                        <a:pt x="67" y="737"/>
                      </a:lnTo>
                      <a:lnTo>
                        <a:pt x="62" y="737"/>
                      </a:lnTo>
                      <a:lnTo>
                        <a:pt x="56" y="743"/>
                      </a:lnTo>
                      <a:lnTo>
                        <a:pt x="52" y="747"/>
                      </a:lnTo>
                      <a:lnTo>
                        <a:pt x="48" y="748"/>
                      </a:lnTo>
                      <a:lnTo>
                        <a:pt x="43" y="744"/>
                      </a:lnTo>
                      <a:lnTo>
                        <a:pt x="38" y="740"/>
                      </a:lnTo>
                      <a:lnTo>
                        <a:pt x="39" y="737"/>
                      </a:lnTo>
                      <a:lnTo>
                        <a:pt x="43" y="732"/>
                      </a:lnTo>
                      <a:lnTo>
                        <a:pt x="43" y="728"/>
                      </a:lnTo>
                      <a:lnTo>
                        <a:pt x="46" y="724"/>
                      </a:lnTo>
                      <a:lnTo>
                        <a:pt x="48" y="723"/>
                      </a:lnTo>
                      <a:lnTo>
                        <a:pt x="48" y="721"/>
                      </a:lnTo>
                      <a:lnTo>
                        <a:pt x="44" y="717"/>
                      </a:lnTo>
                      <a:lnTo>
                        <a:pt x="44" y="710"/>
                      </a:lnTo>
                      <a:lnTo>
                        <a:pt x="46" y="706"/>
                      </a:lnTo>
                      <a:lnTo>
                        <a:pt x="46" y="702"/>
                      </a:lnTo>
                      <a:lnTo>
                        <a:pt x="45" y="699"/>
                      </a:lnTo>
                      <a:lnTo>
                        <a:pt x="45" y="697"/>
                      </a:lnTo>
                      <a:lnTo>
                        <a:pt x="46" y="697"/>
                      </a:lnTo>
                      <a:lnTo>
                        <a:pt x="45" y="694"/>
                      </a:lnTo>
                      <a:lnTo>
                        <a:pt x="41" y="689"/>
                      </a:lnTo>
                      <a:lnTo>
                        <a:pt x="39" y="684"/>
                      </a:lnTo>
                      <a:lnTo>
                        <a:pt x="36" y="682"/>
                      </a:lnTo>
                      <a:lnTo>
                        <a:pt x="35" y="678"/>
                      </a:lnTo>
                      <a:lnTo>
                        <a:pt x="32" y="674"/>
                      </a:lnTo>
                      <a:lnTo>
                        <a:pt x="32" y="670"/>
                      </a:lnTo>
                      <a:lnTo>
                        <a:pt x="27" y="670"/>
                      </a:lnTo>
                      <a:lnTo>
                        <a:pt x="24" y="673"/>
                      </a:lnTo>
                      <a:lnTo>
                        <a:pt x="20" y="673"/>
                      </a:lnTo>
                      <a:lnTo>
                        <a:pt x="19" y="672"/>
                      </a:lnTo>
                      <a:lnTo>
                        <a:pt x="17" y="666"/>
                      </a:lnTo>
                      <a:lnTo>
                        <a:pt x="9" y="654"/>
                      </a:lnTo>
                      <a:lnTo>
                        <a:pt x="9" y="652"/>
                      </a:lnTo>
                      <a:lnTo>
                        <a:pt x="14" y="646"/>
                      </a:lnTo>
                      <a:lnTo>
                        <a:pt x="13" y="641"/>
                      </a:lnTo>
                      <a:lnTo>
                        <a:pt x="11" y="635"/>
                      </a:lnTo>
                      <a:lnTo>
                        <a:pt x="11" y="629"/>
                      </a:lnTo>
                      <a:lnTo>
                        <a:pt x="9" y="621"/>
                      </a:lnTo>
                      <a:lnTo>
                        <a:pt x="6" y="618"/>
                      </a:lnTo>
                      <a:lnTo>
                        <a:pt x="5" y="618"/>
                      </a:lnTo>
                      <a:lnTo>
                        <a:pt x="3" y="614"/>
                      </a:lnTo>
                      <a:lnTo>
                        <a:pt x="1" y="614"/>
                      </a:lnTo>
                      <a:lnTo>
                        <a:pt x="1" y="608"/>
                      </a:lnTo>
                      <a:lnTo>
                        <a:pt x="3" y="600"/>
                      </a:lnTo>
                      <a:lnTo>
                        <a:pt x="2" y="597"/>
                      </a:lnTo>
                      <a:lnTo>
                        <a:pt x="0" y="594"/>
                      </a:lnTo>
                      <a:lnTo>
                        <a:pt x="23" y="572"/>
                      </a:lnTo>
                      <a:lnTo>
                        <a:pt x="30" y="554"/>
                      </a:lnTo>
                      <a:lnTo>
                        <a:pt x="34" y="543"/>
                      </a:lnTo>
                      <a:lnTo>
                        <a:pt x="39" y="532"/>
                      </a:lnTo>
                      <a:lnTo>
                        <a:pt x="41" y="530"/>
                      </a:lnTo>
                      <a:lnTo>
                        <a:pt x="45" y="532"/>
                      </a:lnTo>
                      <a:lnTo>
                        <a:pt x="45" y="533"/>
                      </a:lnTo>
                      <a:lnTo>
                        <a:pt x="51" y="534"/>
                      </a:lnTo>
                      <a:lnTo>
                        <a:pt x="55" y="537"/>
                      </a:lnTo>
                      <a:lnTo>
                        <a:pt x="60" y="550"/>
                      </a:lnTo>
                      <a:lnTo>
                        <a:pt x="70" y="568"/>
                      </a:lnTo>
                      <a:lnTo>
                        <a:pt x="84" y="572"/>
                      </a:lnTo>
                      <a:lnTo>
                        <a:pt x="87" y="572"/>
                      </a:lnTo>
                      <a:lnTo>
                        <a:pt x="113" y="550"/>
                      </a:lnTo>
                      <a:lnTo>
                        <a:pt x="200" y="553"/>
                      </a:lnTo>
                      <a:lnTo>
                        <a:pt x="271" y="554"/>
                      </a:lnTo>
                      <a:lnTo>
                        <a:pt x="344" y="555"/>
                      </a:lnTo>
                      <a:lnTo>
                        <a:pt x="362" y="555"/>
                      </a:lnTo>
                      <a:lnTo>
                        <a:pt x="374" y="508"/>
                      </a:lnTo>
                      <a:lnTo>
                        <a:pt x="352" y="501"/>
                      </a:lnTo>
                      <a:lnTo>
                        <a:pt x="346" y="444"/>
                      </a:lnTo>
                      <a:lnTo>
                        <a:pt x="341" y="389"/>
                      </a:lnTo>
                      <a:lnTo>
                        <a:pt x="335" y="335"/>
                      </a:lnTo>
                      <a:lnTo>
                        <a:pt x="329" y="281"/>
                      </a:lnTo>
                      <a:lnTo>
                        <a:pt x="324" y="226"/>
                      </a:lnTo>
                      <a:lnTo>
                        <a:pt x="318" y="169"/>
                      </a:lnTo>
                      <a:lnTo>
                        <a:pt x="313" y="114"/>
                      </a:lnTo>
                      <a:lnTo>
                        <a:pt x="307" y="58"/>
                      </a:lnTo>
                      <a:lnTo>
                        <a:pt x="301" y="0"/>
                      </a:lnTo>
                      <a:lnTo>
                        <a:pt x="398" y="0"/>
                      </a:lnTo>
                      <a:lnTo>
                        <a:pt x="462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1" name="Freeform 150"/>
                <p:cNvSpPr>
                  <a:spLocks noChangeAspect="1"/>
                </p:cNvSpPr>
                <p:nvPr/>
              </p:nvSpPr>
              <p:spPr bwMode="gray">
                <a:xfrm>
                  <a:off x="4887118" y="2994372"/>
                  <a:ext cx="69850" cy="147638"/>
                </a:xfrm>
                <a:custGeom>
                  <a:avLst/>
                  <a:gdLst/>
                  <a:ahLst/>
                  <a:cxnLst>
                    <a:cxn ang="0">
                      <a:pos x="123" y="461"/>
                    </a:cxn>
                    <a:cxn ang="0">
                      <a:pos x="145" y="444"/>
                    </a:cxn>
                    <a:cxn ang="0">
                      <a:pos x="151" y="424"/>
                    </a:cxn>
                    <a:cxn ang="0">
                      <a:pos x="147" y="387"/>
                    </a:cxn>
                    <a:cxn ang="0">
                      <a:pos x="164" y="373"/>
                    </a:cxn>
                    <a:cxn ang="0">
                      <a:pos x="178" y="355"/>
                    </a:cxn>
                    <a:cxn ang="0">
                      <a:pos x="213" y="331"/>
                    </a:cxn>
                    <a:cxn ang="0">
                      <a:pos x="217" y="284"/>
                    </a:cxn>
                    <a:cxn ang="0">
                      <a:pos x="212" y="277"/>
                    </a:cxn>
                    <a:cxn ang="0">
                      <a:pos x="202" y="278"/>
                    </a:cxn>
                    <a:cxn ang="0">
                      <a:pos x="198" y="269"/>
                    </a:cxn>
                    <a:cxn ang="0">
                      <a:pos x="186" y="251"/>
                    </a:cxn>
                    <a:cxn ang="0">
                      <a:pos x="172" y="252"/>
                    </a:cxn>
                    <a:cxn ang="0">
                      <a:pos x="164" y="249"/>
                    </a:cxn>
                    <a:cxn ang="0">
                      <a:pos x="153" y="246"/>
                    </a:cxn>
                    <a:cxn ang="0">
                      <a:pos x="138" y="226"/>
                    </a:cxn>
                    <a:cxn ang="0">
                      <a:pos x="150" y="219"/>
                    </a:cxn>
                    <a:cxn ang="0">
                      <a:pos x="153" y="203"/>
                    </a:cxn>
                    <a:cxn ang="0">
                      <a:pos x="166" y="195"/>
                    </a:cxn>
                    <a:cxn ang="0">
                      <a:pos x="185" y="181"/>
                    </a:cxn>
                    <a:cxn ang="0">
                      <a:pos x="198" y="163"/>
                    </a:cxn>
                    <a:cxn ang="0">
                      <a:pos x="204" y="132"/>
                    </a:cxn>
                    <a:cxn ang="0">
                      <a:pos x="194" y="111"/>
                    </a:cxn>
                    <a:cxn ang="0">
                      <a:pos x="181" y="101"/>
                    </a:cxn>
                    <a:cxn ang="0">
                      <a:pos x="172" y="79"/>
                    </a:cxn>
                    <a:cxn ang="0">
                      <a:pos x="183" y="59"/>
                    </a:cxn>
                    <a:cxn ang="0">
                      <a:pos x="207" y="31"/>
                    </a:cxn>
                    <a:cxn ang="0">
                      <a:pos x="194" y="19"/>
                    </a:cxn>
                    <a:cxn ang="0">
                      <a:pos x="182" y="32"/>
                    </a:cxn>
                    <a:cxn ang="0">
                      <a:pos x="171" y="39"/>
                    </a:cxn>
                    <a:cxn ang="0">
                      <a:pos x="161" y="24"/>
                    </a:cxn>
                    <a:cxn ang="0">
                      <a:pos x="155" y="9"/>
                    </a:cxn>
                    <a:cxn ang="0">
                      <a:pos x="138" y="0"/>
                    </a:cxn>
                    <a:cxn ang="0">
                      <a:pos x="115" y="2"/>
                    </a:cxn>
                    <a:cxn ang="0">
                      <a:pos x="91" y="13"/>
                    </a:cxn>
                    <a:cxn ang="0">
                      <a:pos x="79" y="24"/>
                    </a:cxn>
                    <a:cxn ang="0">
                      <a:pos x="73" y="31"/>
                    </a:cxn>
                    <a:cxn ang="0">
                      <a:pos x="62" y="41"/>
                    </a:cxn>
                    <a:cxn ang="0">
                      <a:pos x="51" y="55"/>
                    </a:cxn>
                    <a:cxn ang="0">
                      <a:pos x="58" y="61"/>
                    </a:cxn>
                    <a:cxn ang="0">
                      <a:pos x="52" y="101"/>
                    </a:cxn>
                    <a:cxn ang="0">
                      <a:pos x="56" y="134"/>
                    </a:cxn>
                    <a:cxn ang="0">
                      <a:pos x="59" y="147"/>
                    </a:cxn>
                    <a:cxn ang="0">
                      <a:pos x="49" y="185"/>
                    </a:cxn>
                    <a:cxn ang="0">
                      <a:pos x="27" y="208"/>
                    </a:cxn>
                    <a:cxn ang="0">
                      <a:pos x="14" y="217"/>
                    </a:cxn>
                    <a:cxn ang="0">
                      <a:pos x="3" y="226"/>
                    </a:cxn>
                    <a:cxn ang="0">
                      <a:pos x="3" y="234"/>
                    </a:cxn>
                    <a:cxn ang="0">
                      <a:pos x="14" y="272"/>
                    </a:cxn>
                    <a:cxn ang="0">
                      <a:pos x="37" y="285"/>
                    </a:cxn>
                    <a:cxn ang="0">
                      <a:pos x="46" y="323"/>
                    </a:cxn>
                    <a:cxn ang="0">
                      <a:pos x="89" y="348"/>
                    </a:cxn>
                    <a:cxn ang="0">
                      <a:pos x="91" y="349"/>
                    </a:cxn>
                    <a:cxn ang="0">
                      <a:pos x="110" y="459"/>
                    </a:cxn>
                  </a:cxnLst>
                  <a:rect l="0" t="0" r="r" b="b"/>
                  <a:pathLst>
                    <a:path w="218" h="462">
                      <a:moveTo>
                        <a:pt x="111" y="462"/>
                      </a:moveTo>
                      <a:lnTo>
                        <a:pt x="123" y="461"/>
                      </a:lnTo>
                      <a:lnTo>
                        <a:pt x="135" y="452"/>
                      </a:lnTo>
                      <a:lnTo>
                        <a:pt x="145" y="444"/>
                      </a:lnTo>
                      <a:lnTo>
                        <a:pt x="151" y="434"/>
                      </a:lnTo>
                      <a:lnTo>
                        <a:pt x="151" y="424"/>
                      </a:lnTo>
                      <a:lnTo>
                        <a:pt x="145" y="396"/>
                      </a:lnTo>
                      <a:lnTo>
                        <a:pt x="147" y="387"/>
                      </a:lnTo>
                      <a:lnTo>
                        <a:pt x="151" y="379"/>
                      </a:lnTo>
                      <a:lnTo>
                        <a:pt x="164" y="373"/>
                      </a:lnTo>
                      <a:lnTo>
                        <a:pt x="174" y="365"/>
                      </a:lnTo>
                      <a:lnTo>
                        <a:pt x="178" y="355"/>
                      </a:lnTo>
                      <a:lnTo>
                        <a:pt x="207" y="336"/>
                      </a:lnTo>
                      <a:lnTo>
                        <a:pt x="213" y="331"/>
                      </a:lnTo>
                      <a:lnTo>
                        <a:pt x="218" y="320"/>
                      </a:lnTo>
                      <a:lnTo>
                        <a:pt x="217" y="284"/>
                      </a:lnTo>
                      <a:lnTo>
                        <a:pt x="218" y="281"/>
                      </a:lnTo>
                      <a:lnTo>
                        <a:pt x="212" y="277"/>
                      </a:lnTo>
                      <a:lnTo>
                        <a:pt x="208" y="278"/>
                      </a:lnTo>
                      <a:lnTo>
                        <a:pt x="202" y="278"/>
                      </a:lnTo>
                      <a:lnTo>
                        <a:pt x="198" y="273"/>
                      </a:lnTo>
                      <a:lnTo>
                        <a:pt x="198" y="269"/>
                      </a:lnTo>
                      <a:lnTo>
                        <a:pt x="191" y="251"/>
                      </a:lnTo>
                      <a:lnTo>
                        <a:pt x="186" y="251"/>
                      </a:lnTo>
                      <a:lnTo>
                        <a:pt x="177" y="257"/>
                      </a:lnTo>
                      <a:lnTo>
                        <a:pt x="172" y="252"/>
                      </a:lnTo>
                      <a:lnTo>
                        <a:pt x="170" y="246"/>
                      </a:lnTo>
                      <a:lnTo>
                        <a:pt x="164" y="249"/>
                      </a:lnTo>
                      <a:lnTo>
                        <a:pt x="159" y="249"/>
                      </a:lnTo>
                      <a:lnTo>
                        <a:pt x="153" y="246"/>
                      </a:lnTo>
                      <a:lnTo>
                        <a:pt x="142" y="239"/>
                      </a:lnTo>
                      <a:lnTo>
                        <a:pt x="138" y="226"/>
                      </a:lnTo>
                      <a:lnTo>
                        <a:pt x="138" y="215"/>
                      </a:lnTo>
                      <a:lnTo>
                        <a:pt x="150" y="219"/>
                      </a:lnTo>
                      <a:lnTo>
                        <a:pt x="150" y="210"/>
                      </a:lnTo>
                      <a:lnTo>
                        <a:pt x="153" y="203"/>
                      </a:lnTo>
                      <a:lnTo>
                        <a:pt x="160" y="201"/>
                      </a:lnTo>
                      <a:lnTo>
                        <a:pt x="166" y="195"/>
                      </a:lnTo>
                      <a:lnTo>
                        <a:pt x="172" y="192"/>
                      </a:lnTo>
                      <a:lnTo>
                        <a:pt x="185" y="181"/>
                      </a:lnTo>
                      <a:lnTo>
                        <a:pt x="192" y="174"/>
                      </a:lnTo>
                      <a:lnTo>
                        <a:pt x="198" y="163"/>
                      </a:lnTo>
                      <a:lnTo>
                        <a:pt x="207" y="140"/>
                      </a:lnTo>
                      <a:lnTo>
                        <a:pt x="204" y="132"/>
                      </a:lnTo>
                      <a:lnTo>
                        <a:pt x="202" y="116"/>
                      </a:lnTo>
                      <a:lnTo>
                        <a:pt x="194" y="111"/>
                      </a:lnTo>
                      <a:lnTo>
                        <a:pt x="191" y="104"/>
                      </a:lnTo>
                      <a:lnTo>
                        <a:pt x="181" y="101"/>
                      </a:lnTo>
                      <a:lnTo>
                        <a:pt x="176" y="95"/>
                      </a:lnTo>
                      <a:lnTo>
                        <a:pt x="172" y="79"/>
                      </a:lnTo>
                      <a:lnTo>
                        <a:pt x="175" y="66"/>
                      </a:lnTo>
                      <a:lnTo>
                        <a:pt x="183" y="59"/>
                      </a:lnTo>
                      <a:lnTo>
                        <a:pt x="194" y="55"/>
                      </a:lnTo>
                      <a:lnTo>
                        <a:pt x="207" y="31"/>
                      </a:lnTo>
                      <a:lnTo>
                        <a:pt x="201" y="19"/>
                      </a:lnTo>
                      <a:lnTo>
                        <a:pt x="194" y="19"/>
                      </a:lnTo>
                      <a:lnTo>
                        <a:pt x="188" y="27"/>
                      </a:lnTo>
                      <a:lnTo>
                        <a:pt x="182" y="32"/>
                      </a:lnTo>
                      <a:lnTo>
                        <a:pt x="175" y="35"/>
                      </a:lnTo>
                      <a:lnTo>
                        <a:pt x="171" y="39"/>
                      </a:lnTo>
                      <a:lnTo>
                        <a:pt x="160" y="35"/>
                      </a:lnTo>
                      <a:lnTo>
                        <a:pt x="161" y="24"/>
                      </a:lnTo>
                      <a:lnTo>
                        <a:pt x="156" y="15"/>
                      </a:lnTo>
                      <a:lnTo>
                        <a:pt x="155" y="9"/>
                      </a:lnTo>
                      <a:lnTo>
                        <a:pt x="156" y="7"/>
                      </a:lnTo>
                      <a:lnTo>
                        <a:pt x="138" y="0"/>
                      </a:lnTo>
                      <a:lnTo>
                        <a:pt x="128" y="0"/>
                      </a:lnTo>
                      <a:lnTo>
                        <a:pt x="115" y="2"/>
                      </a:lnTo>
                      <a:lnTo>
                        <a:pt x="104" y="7"/>
                      </a:lnTo>
                      <a:lnTo>
                        <a:pt x="91" y="13"/>
                      </a:lnTo>
                      <a:lnTo>
                        <a:pt x="83" y="19"/>
                      </a:lnTo>
                      <a:lnTo>
                        <a:pt x="79" y="24"/>
                      </a:lnTo>
                      <a:lnTo>
                        <a:pt x="75" y="25"/>
                      </a:lnTo>
                      <a:lnTo>
                        <a:pt x="73" y="31"/>
                      </a:lnTo>
                      <a:lnTo>
                        <a:pt x="68" y="35"/>
                      </a:lnTo>
                      <a:lnTo>
                        <a:pt x="62" y="41"/>
                      </a:lnTo>
                      <a:lnTo>
                        <a:pt x="53" y="50"/>
                      </a:lnTo>
                      <a:lnTo>
                        <a:pt x="51" y="55"/>
                      </a:lnTo>
                      <a:lnTo>
                        <a:pt x="57" y="57"/>
                      </a:lnTo>
                      <a:lnTo>
                        <a:pt x="58" y="61"/>
                      </a:lnTo>
                      <a:lnTo>
                        <a:pt x="53" y="93"/>
                      </a:lnTo>
                      <a:lnTo>
                        <a:pt x="52" y="101"/>
                      </a:lnTo>
                      <a:lnTo>
                        <a:pt x="54" y="111"/>
                      </a:lnTo>
                      <a:lnTo>
                        <a:pt x="56" y="134"/>
                      </a:lnTo>
                      <a:lnTo>
                        <a:pt x="59" y="140"/>
                      </a:lnTo>
                      <a:lnTo>
                        <a:pt x="59" y="147"/>
                      </a:lnTo>
                      <a:lnTo>
                        <a:pt x="53" y="171"/>
                      </a:lnTo>
                      <a:lnTo>
                        <a:pt x="49" y="185"/>
                      </a:lnTo>
                      <a:lnTo>
                        <a:pt x="30" y="197"/>
                      </a:lnTo>
                      <a:lnTo>
                        <a:pt x="27" y="208"/>
                      </a:lnTo>
                      <a:lnTo>
                        <a:pt x="19" y="212"/>
                      </a:lnTo>
                      <a:lnTo>
                        <a:pt x="14" y="217"/>
                      </a:lnTo>
                      <a:lnTo>
                        <a:pt x="13" y="220"/>
                      </a:lnTo>
                      <a:lnTo>
                        <a:pt x="3" y="226"/>
                      </a:lnTo>
                      <a:lnTo>
                        <a:pt x="0" y="226"/>
                      </a:lnTo>
                      <a:lnTo>
                        <a:pt x="3" y="234"/>
                      </a:lnTo>
                      <a:lnTo>
                        <a:pt x="8" y="246"/>
                      </a:lnTo>
                      <a:lnTo>
                        <a:pt x="14" y="272"/>
                      </a:lnTo>
                      <a:lnTo>
                        <a:pt x="32" y="279"/>
                      </a:lnTo>
                      <a:lnTo>
                        <a:pt x="37" y="285"/>
                      </a:lnTo>
                      <a:lnTo>
                        <a:pt x="46" y="305"/>
                      </a:lnTo>
                      <a:lnTo>
                        <a:pt x="46" y="323"/>
                      </a:lnTo>
                      <a:lnTo>
                        <a:pt x="64" y="336"/>
                      </a:lnTo>
                      <a:lnTo>
                        <a:pt x="89" y="348"/>
                      </a:lnTo>
                      <a:lnTo>
                        <a:pt x="91" y="348"/>
                      </a:lnTo>
                      <a:lnTo>
                        <a:pt x="91" y="349"/>
                      </a:lnTo>
                      <a:lnTo>
                        <a:pt x="105" y="422"/>
                      </a:lnTo>
                      <a:lnTo>
                        <a:pt x="110" y="459"/>
                      </a:lnTo>
                      <a:lnTo>
                        <a:pt x="111" y="46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2" name="Freeform 151"/>
                <p:cNvSpPr>
                  <a:spLocks noChangeAspect="1"/>
                </p:cNvSpPr>
                <p:nvPr/>
              </p:nvSpPr>
              <p:spPr bwMode="gray">
                <a:xfrm>
                  <a:off x="5187155" y="3115022"/>
                  <a:ext cx="195263" cy="192088"/>
                </a:xfrm>
                <a:custGeom>
                  <a:avLst/>
                  <a:gdLst/>
                  <a:ahLst/>
                  <a:cxnLst>
                    <a:cxn ang="0">
                      <a:pos x="24" y="438"/>
                    </a:cxn>
                    <a:cxn ang="0">
                      <a:pos x="24" y="265"/>
                    </a:cxn>
                    <a:cxn ang="0">
                      <a:pos x="7" y="146"/>
                    </a:cxn>
                    <a:cxn ang="0">
                      <a:pos x="1" y="120"/>
                    </a:cxn>
                    <a:cxn ang="0">
                      <a:pos x="3" y="90"/>
                    </a:cxn>
                    <a:cxn ang="0">
                      <a:pos x="15" y="74"/>
                    </a:cxn>
                    <a:cxn ang="0">
                      <a:pos x="7" y="22"/>
                    </a:cxn>
                    <a:cxn ang="0">
                      <a:pos x="18" y="2"/>
                    </a:cxn>
                    <a:cxn ang="0">
                      <a:pos x="35" y="8"/>
                    </a:cxn>
                    <a:cxn ang="0">
                      <a:pos x="91" y="7"/>
                    </a:cxn>
                    <a:cxn ang="0">
                      <a:pos x="153" y="27"/>
                    </a:cxn>
                    <a:cxn ang="0">
                      <a:pos x="185" y="38"/>
                    </a:cxn>
                    <a:cxn ang="0">
                      <a:pos x="228" y="45"/>
                    </a:cxn>
                    <a:cxn ang="0">
                      <a:pos x="269" y="40"/>
                    </a:cxn>
                    <a:cxn ang="0">
                      <a:pos x="311" y="13"/>
                    </a:cxn>
                    <a:cxn ang="0">
                      <a:pos x="336" y="8"/>
                    </a:cxn>
                    <a:cxn ang="0">
                      <a:pos x="322" y="20"/>
                    </a:cxn>
                    <a:cxn ang="0">
                      <a:pos x="349" y="13"/>
                    </a:cxn>
                    <a:cxn ang="0">
                      <a:pos x="365" y="11"/>
                    </a:cxn>
                    <a:cxn ang="0">
                      <a:pos x="400" y="6"/>
                    </a:cxn>
                    <a:cxn ang="0">
                      <a:pos x="408" y="16"/>
                    </a:cxn>
                    <a:cxn ang="0">
                      <a:pos x="426" y="28"/>
                    </a:cxn>
                    <a:cxn ang="0">
                      <a:pos x="447" y="40"/>
                    </a:cxn>
                    <a:cxn ang="0">
                      <a:pos x="463" y="34"/>
                    </a:cxn>
                    <a:cxn ang="0">
                      <a:pos x="510" y="29"/>
                    </a:cxn>
                    <a:cxn ang="0">
                      <a:pos x="523" y="35"/>
                    </a:cxn>
                    <a:cxn ang="0">
                      <a:pos x="561" y="144"/>
                    </a:cxn>
                    <a:cxn ang="0">
                      <a:pos x="539" y="211"/>
                    </a:cxn>
                    <a:cxn ang="0">
                      <a:pos x="538" y="234"/>
                    </a:cxn>
                    <a:cxn ang="0">
                      <a:pos x="518" y="242"/>
                    </a:cxn>
                    <a:cxn ang="0">
                      <a:pos x="486" y="207"/>
                    </a:cxn>
                    <a:cxn ang="0">
                      <a:pos x="473" y="175"/>
                    </a:cxn>
                    <a:cxn ang="0">
                      <a:pos x="454" y="144"/>
                    </a:cxn>
                    <a:cxn ang="0">
                      <a:pos x="440" y="109"/>
                    </a:cxn>
                    <a:cxn ang="0">
                      <a:pos x="436" y="104"/>
                    </a:cxn>
                    <a:cxn ang="0">
                      <a:pos x="429" y="119"/>
                    </a:cxn>
                    <a:cxn ang="0">
                      <a:pos x="437" y="143"/>
                    </a:cxn>
                    <a:cxn ang="0">
                      <a:pos x="441" y="167"/>
                    </a:cxn>
                    <a:cxn ang="0">
                      <a:pos x="475" y="223"/>
                    </a:cxn>
                    <a:cxn ang="0">
                      <a:pos x="490" y="256"/>
                    </a:cxn>
                    <a:cxn ang="0">
                      <a:pos x="512" y="304"/>
                    </a:cxn>
                    <a:cxn ang="0">
                      <a:pos x="530" y="346"/>
                    </a:cxn>
                    <a:cxn ang="0">
                      <a:pos x="558" y="401"/>
                    </a:cxn>
                    <a:cxn ang="0">
                      <a:pos x="578" y="444"/>
                    </a:cxn>
                    <a:cxn ang="0">
                      <a:pos x="608" y="471"/>
                    </a:cxn>
                    <a:cxn ang="0">
                      <a:pos x="598" y="476"/>
                    </a:cxn>
                    <a:cxn ang="0">
                      <a:pos x="598" y="488"/>
                    </a:cxn>
                    <a:cxn ang="0">
                      <a:pos x="581" y="545"/>
                    </a:cxn>
                    <a:cxn ang="0">
                      <a:pos x="526" y="578"/>
                    </a:cxn>
                    <a:cxn ang="0">
                      <a:pos x="473" y="592"/>
                    </a:cxn>
                    <a:cxn ang="0">
                      <a:pos x="378" y="579"/>
                    </a:cxn>
                    <a:cxn ang="0">
                      <a:pos x="366" y="590"/>
                    </a:cxn>
                    <a:cxn ang="0">
                      <a:pos x="233" y="590"/>
                    </a:cxn>
                    <a:cxn ang="0">
                      <a:pos x="77" y="590"/>
                    </a:cxn>
                  </a:cxnLst>
                  <a:rect l="0" t="0" r="r" b="b"/>
                  <a:pathLst>
                    <a:path w="612" h="605">
                      <a:moveTo>
                        <a:pt x="24" y="552"/>
                      </a:moveTo>
                      <a:lnTo>
                        <a:pt x="24" y="496"/>
                      </a:lnTo>
                      <a:lnTo>
                        <a:pt x="24" y="438"/>
                      </a:lnTo>
                      <a:lnTo>
                        <a:pt x="24" y="382"/>
                      </a:lnTo>
                      <a:lnTo>
                        <a:pt x="24" y="324"/>
                      </a:lnTo>
                      <a:lnTo>
                        <a:pt x="24" y="265"/>
                      </a:lnTo>
                      <a:lnTo>
                        <a:pt x="24" y="207"/>
                      </a:lnTo>
                      <a:lnTo>
                        <a:pt x="24" y="164"/>
                      </a:lnTo>
                      <a:lnTo>
                        <a:pt x="7" y="146"/>
                      </a:lnTo>
                      <a:lnTo>
                        <a:pt x="10" y="133"/>
                      </a:lnTo>
                      <a:lnTo>
                        <a:pt x="8" y="130"/>
                      </a:lnTo>
                      <a:lnTo>
                        <a:pt x="1" y="120"/>
                      </a:lnTo>
                      <a:lnTo>
                        <a:pt x="0" y="99"/>
                      </a:lnTo>
                      <a:lnTo>
                        <a:pt x="0" y="95"/>
                      </a:lnTo>
                      <a:lnTo>
                        <a:pt x="3" y="90"/>
                      </a:lnTo>
                      <a:lnTo>
                        <a:pt x="13" y="86"/>
                      </a:lnTo>
                      <a:lnTo>
                        <a:pt x="13" y="83"/>
                      </a:lnTo>
                      <a:lnTo>
                        <a:pt x="15" y="74"/>
                      </a:lnTo>
                      <a:lnTo>
                        <a:pt x="12" y="57"/>
                      </a:lnTo>
                      <a:lnTo>
                        <a:pt x="11" y="30"/>
                      </a:lnTo>
                      <a:lnTo>
                        <a:pt x="7" y="22"/>
                      </a:lnTo>
                      <a:lnTo>
                        <a:pt x="7" y="19"/>
                      </a:lnTo>
                      <a:lnTo>
                        <a:pt x="15" y="11"/>
                      </a:ln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28" y="6"/>
                      </a:lnTo>
                      <a:lnTo>
                        <a:pt x="35" y="8"/>
                      </a:lnTo>
                      <a:lnTo>
                        <a:pt x="54" y="3"/>
                      </a:lnTo>
                      <a:lnTo>
                        <a:pt x="67" y="3"/>
                      </a:lnTo>
                      <a:lnTo>
                        <a:pt x="91" y="7"/>
                      </a:lnTo>
                      <a:lnTo>
                        <a:pt x="123" y="12"/>
                      </a:lnTo>
                      <a:lnTo>
                        <a:pt x="142" y="19"/>
                      </a:lnTo>
                      <a:lnTo>
                        <a:pt x="153" y="27"/>
                      </a:lnTo>
                      <a:lnTo>
                        <a:pt x="169" y="29"/>
                      </a:lnTo>
                      <a:lnTo>
                        <a:pt x="177" y="31"/>
                      </a:lnTo>
                      <a:lnTo>
                        <a:pt x="185" y="38"/>
                      </a:lnTo>
                      <a:lnTo>
                        <a:pt x="201" y="38"/>
                      </a:lnTo>
                      <a:lnTo>
                        <a:pt x="214" y="39"/>
                      </a:lnTo>
                      <a:lnTo>
                        <a:pt x="228" y="45"/>
                      </a:lnTo>
                      <a:lnTo>
                        <a:pt x="239" y="52"/>
                      </a:lnTo>
                      <a:lnTo>
                        <a:pt x="255" y="47"/>
                      </a:lnTo>
                      <a:lnTo>
                        <a:pt x="269" y="40"/>
                      </a:lnTo>
                      <a:lnTo>
                        <a:pt x="285" y="28"/>
                      </a:lnTo>
                      <a:lnTo>
                        <a:pt x="301" y="20"/>
                      </a:lnTo>
                      <a:lnTo>
                        <a:pt x="311" y="13"/>
                      </a:lnTo>
                      <a:lnTo>
                        <a:pt x="324" y="12"/>
                      </a:lnTo>
                      <a:lnTo>
                        <a:pt x="334" y="8"/>
                      </a:lnTo>
                      <a:lnTo>
                        <a:pt x="336" y="8"/>
                      </a:lnTo>
                      <a:lnTo>
                        <a:pt x="336" y="11"/>
                      </a:lnTo>
                      <a:lnTo>
                        <a:pt x="324" y="16"/>
                      </a:lnTo>
                      <a:lnTo>
                        <a:pt x="322" y="20"/>
                      </a:lnTo>
                      <a:lnTo>
                        <a:pt x="324" y="20"/>
                      </a:lnTo>
                      <a:lnTo>
                        <a:pt x="344" y="17"/>
                      </a:lnTo>
                      <a:lnTo>
                        <a:pt x="349" y="13"/>
                      </a:lnTo>
                      <a:lnTo>
                        <a:pt x="354" y="7"/>
                      </a:lnTo>
                      <a:lnTo>
                        <a:pt x="361" y="11"/>
                      </a:lnTo>
                      <a:lnTo>
                        <a:pt x="365" y="11"/>
                      </a:lnTo>
                      <a:lnTo>
                        <a:pt x="388" y="11"/>
                      </a:lnTo>
                      <a:lnTo>
                        <a:pt x="390" y="11"/>
                      </a:lnTo>
                      <a:lnTo>
                        <a:pt x="400" y="6"/>
                      </a:lnTo>
                      <a:lnTo>
                        <a:pt x="401" y="8"/>
                      </a:lnTo>
                      <a:lnTo>
                        <a:pt x="405" y="14"/>
                      </a:lnTo>
                      <a:lnTo>
                        <a:pt x="408" y="16"/>
                      </a:lnTo>
                      <a:lnTo>
                        <a:pt x="411" y="20"/>
                      </a:lnTo>
                      <a:lnTo>
                        <a:pt x="416" y="24"/>
                      </a:lnTo>
                      <a:lnTo>
                        <a:pt x="426" y="28"/>
                      </a:lnTo>
                      <a:lnTo>
                        <a:pt x="431" y="35"/>
                      </a:lnTo>
                      <a:lnTo>
                        <a:pt x="435" y="40"/>
                      </a:lnTo>
                      <a:lnTo>
                        <a:pt x="447" y="40"/>
                      </a:lnTo>
                      <a:lnTo>
                        <a:pt x="456" y="39"/>
                      </a:lnTo>
                      <a:lnTo>
                        <a:pt x="459" y="35"/>
                      </a:lnTo>
                      <a:lnTo>
                        <a:pt x="463" y="34"/>
                      </a:lnTo>
                      <a:lnTo>
                        <a:pt x="468" y="40"/>
                      </a:lnTo>
                      <a:lnTo>
                        <a:pt x="491" y="38"/>
                      </a:lnTo>
                      <a:lnTo>
                        <a:pt x="510" y="29"/>
                      </a:lnTo>
                      <a:lnTo>
                        <a:pt x="521" y="20"/>
                      </a:lnTo>
                      <a:lnTo>
                        <a:pt x="523" y="30"/>
                      </a:lnTo>
                      <a:lnTo>
                        <a:pt x="523" y="35"/>
                      </a:lnTo>
                      <a:lnTo>
                        <a:pt x="527" y="41"/>
                      </a:lnTo>
                      <a:lnTo>
                        <a:pt x="545" y="99"/>
                      </a:lnTo>
                      <a:lnTo>
                        <a:pt x="561" y="144"/>
                      </a:lnTo>
                      <a:lnTo>
                        <a:pt x="554" y="164"/>
                      </a:lnTo>
                      <a:lnTo>
                        <a:pt x="549" y="187"/>
                      </a:lnTo>
                      <a:lnTo>
                        <a:pt x="539" y="211"/>
                      </a:lnTo>
                      <a:lnTo>
                        <a:pt x="539" y="221"/>
                      </a:lnTo>
                      <a:lnTo>
                        <a:pt x="539" y="228"/>
                      </a:lnTo>
                      <a:lnTo>
                        <a:pt x="538" y="234"/>
                      </a:lnTo>
                      <a:lnTo>
                        <a:pt x="534" y="238"/>
                      </a:lnTo>
                      <a:lnTo>
                        <a:pt x="527" y="242"/>
                      </a:lnTo>
                      <a:lnTo>
                        <a:pt x="518" y="242"/>
                      </a:lnTo>
                      <a:lnTo>
                        <a:pt x="510" y="235"/>
                      </a:lnTo>
                      <a:lnTo>
                        <a:pt x="499" y="219"/>
                      </a:lnTo>
                      <a:lnTo>
                        <a:pt x="486" y="207"/>
                      </a:lnTo>
                      <a:lnTo>
                        <a:pt x="476" y="192"/>
                      </a:lnTo>
                      <a:lnTo>
                        <a:pt x="474" y="189"/>
                      </a:lnTo>
                      <a:lnTo>
                        <a:pt x="473" y="175"/>
                      </a:lnTo>
                      <a:lnTo>
                        <a:pt x="469" y="165"/>
                      </a:lnTo>
                      <a:lnTo>
                        <a:pt x="458" y="154"/>
                      </a:lnTo>
                      <a:lnTo>
                        <a:pt x="454" y="144"/>
                      </a:lnTo>
                      <a:lnTo>
                        <a:pt x="447" y="135"/>
                      </a:lnTo>
                      <a:lnTo>
                        <a:pt x="442" y="115"/>
                      </a:lnTo>
                      <a:lnTo>
                        <a:pt x="440" y="109"/>
                      </a:lnTo>
                      <a:lnTo>
                        <a:pt x="438" y="105"/>
                      </a:lnTo>
                      <a:lnTo>
                        <a:pt x="436" y="104"/>
                      </a:lnTo>
                      <a:lnTo>
                        <a:pt x="436" y="104"/>
                      </a:lnTo>
                      <a:lnTo>
                        <a:pt x="432" y="108"/>
                      </a:lnTo>
                      <a:lnTo>
                        <a:pt x="433" y="113"/>
                      </a:lnTo>
                      <a:lnTo>
                        <a:pt x="429" y="119"/>
                      </a:lnTo>
                      <a:lnTo>
                        <a:pt x="427" y="131"/>
                      </a:lnTo>
                      <a:lnTo>
                        <a:pt x="429" y="135"/>
                      </a:lnTo>
                      <a:lnTo>
                        <a:pt x="437" y="143"/>
                      </a:lnTo>
                      <a:lnTo>
                        <a:pt x="440" y="148"/>
                      </a:lnTo>
                      <a:lnTo>
                        <a:pt x="442" y="154"/>
                      </a:lnTo>
                      <a:lnTo>
                        <a:pt x="441" y="167"/>
                      </a:lnTo>
                      <a:lnTo>
                        <a:pt x="443" y="174"/>
                      </a:lnTo>
                      <a:lnTo>
                        <a:pt x="458" y="203"/>
                      </a:lnTo>
                      <a:lnTo>
                        <a:pt x="475" y="223"/>
                      </a:lnTo>
                      <a:lnTo>
                        <a:pt x="483" y="230"/>
                      </a:lnTo>
                      <a:lnTo>
                        <a:pt x="487" y="232"/>
                      </a:lnTo>
                      <a:lnTo>
                        <a:pt x="490" y="256"/>
                      </a:lnTo>
                      <a:lnTo>
                        <a:pt x="495" y="265"/>
                      </a:lnTo>
                      <a:lnTo>
                        <a:pt x="506" y="278"/>
                      </a:lnTo>
                      <a:lnTo>
                        <a:pt x="512" y="304"/>
                      </a:lnTo>
                      <a:lnTo>
                        <a:pt x="515" y="314"/>
                      </a:lnTo>
                      <a:lnTo>
                        <a:pt x="517" y="323"/>
                      </a:lnTo>
                      <a:lnTo>
                        <a:pt x="530" y="346"/>
                      </a:lnTo>
                      <a:lnTo>
                        <a:pt x="535" y="362"/>
                      </a:lnTo>
                      <a:lnTo>
                        <a:pt x="545" y="374"/>
                      </a:lnTo>
                      <a:lnTo>
                        <a:pt x="558" y="401"/>
                      </a:lnTo>
                      <a:lnTo>
                        <a:pt x="562" y="412"/>
                      </a:lnTo>
                      <a:lnTo>
                        <a:pt x="567" y="418"/>
                      </a:lnTo>
                      <a:lnTo>
                        <a:pt x="578" y="444"/>
                      </a:lnTo>
                      <a:lnTo>
                        <a:pt x="588" y="455"/>
                      </a:lnTo>
                      <a:lnTo>
                        <a:pt x="604" y="469"/>
                      </a:lnTo>
                      <a:lnTo>
                        <a:pt x="608" y="471"/>
                      </a:lnTo>
                      <a:lnTo>
                        <a:pt x="612" y="476"/>
                      </a:lnTo>
                      <a:lnTo>
                        <a:pt x="612" y="479"/>
                      </a:lnTo>
                      <a:lnTo>
                        <a:pt x="598" y="476"/>
                      </a:lnTo>
                      <a:lnTo>
                        <a:pt x="596" y="476"/>
                      </a:lnTo>
                      <a:lnTo>
                        <a:pt x="594" y="479"/>
                      </a:lnTo>
                      <a:lnTo>
                        <a:pt x="598" y="488"/>
                      </a:lnTo>
                      <a:lnTo>
                        <a:pt x="599" y="513"/>
                      </a:lnTo>
                      <a:lnTo>
                        <a:pt x="603" y="525"/>
                      </a:lnTo>
                      <a:lnTo>
                        <a:pt x="581" y="545"/>
                      </a:lnTo>
                      <a:lnTo>
                        <a:pt x="567" y="540"/>
                      </a:lnTo>
                      <a:lnTo>
                        <a:pt x="555" y="571"/>
                      </a:lnTo>
                      <a:lnTo>
                        <a:pt x="526" y="578"/>
                      </a:lnTo>
                      <a:lnTo>
                        <a:pt x="518" y="603"/>
                      </a:lnTo>
                      <a:lnTo>
                        <a:pt x="491" y="605"/>
                      </a:lnTo>
                      <a:lnTo>
                        <a:pt x="473" y="592"/>
                      </a:lnTo>
                      <a:lnTo>
                        <a:pt x="376" y="590"/>
                      </a:lnTo>
                      <a:lnTo>
                        <a:pt x="381" y="579"/>
                      </a:lnTo>
                      <a:lnTo>
                        <a:pt x="378" y="579"/>
                      </a:lnTo>
                      <a:lnTo>
                        <a:pt x="376" y="578"/>
                      </a:lnTo>
                      <a:lnTo>
                        <a:pt x="373" y="578"/>
                      </a:lnTo>
                      <a:lnTo>
                        <a:pt x="366" y="590"/>
                      </a:lnTo>
                      <a:lnTo>
                        <a:pt x="338" y="590"/>
                      </a:lnTo>
                      <a:lnTo>
                        <a:pt x="285" y="590"/>
                      </a:lnTo>
                      <a:lnTo>
                        <a:pt x="233" y="590"/>
                      </a:lnTo>
                      <a:lnTo>
                        <a:pt x="180" y="590"/>
                      </a:lnTo>
                      <a:lnTo>
                        <a:pt x="129" y="590"/>
                      </a:lnTo>
                      <a:lnTo>
                        <a:pt x="77" y="590"/>
                      </a:lnTo>
                      <a:lnTo>
                        <a:pt x="24" y="590"/>
                      </a:lnTo>
                      <a:lnTo>
                        <a:pt x="24" y="5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3" name="Freeform 152"/>
                <p:cNvSpPr>
                  <a:spLocks noChangeAspect="1"/>
                </p:cNvSpPr>
                <p:nvPr/>
              </p:nvSpPr>
              <p:spPr bwMode="gray">
                <a:xfrm>
                  <a:off x="4610893" y="2999134"/>
                  <a:ext cx="352425" cy="358775"/>
                </a:xfrm>
                <a:custGeom>
                  <a:avLst/>
                  <a:gdLst/>
                  <a:ahLst/>
                  <a:cxnLst>
                    <a:cxn ang="0">
                      <a:pos x="0" y="608"/>
                    </a:cxn>
                    <a:cxn ang="0">
                      <a:pos x="66" y="499"/>
                    </a:cxn>
                    <a:cxn ang="0">
                      <a:pos x="97" y="485"/>
                    </a:cxn>
                    <a:cxn ang="0">
                      <a:pos x="114" y="474"/>
                    </a:cxn>
                    <a:cxn ang="0">
                      <a:pos x="178" y="463"/>
                    </a:cxn>
                    <a:cxn ang="0">
                      <a:pos x="196" y="437"/>
                    </a:cxn>
                    <a:cxn ang="0">
                      <a:pos x="274" y="403"/>
                    </a:cxn>
                    <a:cxn ang="0">
                      <a:pos x="267" y="390"/>
                    </a:cxn>
                    <a:cxn ang="0">
                      <a:pos x="268" y="372"/>
                    </a:cxn>
                    <a:cxn ang="0">
                      <a:pos x="268" y="355"/>
                    </a:cxn>
                    <a:cxn ang="0">
                      <a:pos x="308" y="348"/>
                    </a:cxn>
                    <a:cxn ang="0">
                      <a:pos x="316" y="328"/>
                    </a:cxn>
                    <a:cxn ang="0">
                      <a:pos x="371" y="324"/>
                    </a:cxn>
                    <a:cxn ang="0">
                      <a:pos x="409" y="327"/>
                    </a:cxn>
                    <a:cxn ang="0">
                      <a:pos x="416" y="304"/>
                    </a:cxn>
                    <a:cxn ang="0">
                      <a:pos x="393" y="268"/>
                    </a:cxn>
                    <a:cxn ang="0">
                      <a:pos x="391" y="238"/>
                    </a:cxn>
                    <a:cxn ang="0">
                      <a:pos x="387" y="204"/>
                    </a:cxn>
                    <a:cxn ang="0">
                      <a:pos x="381" y="167"/>
                    </a:cxn>
                    <a:cxn ang="0">
                      <a:pos x="373" y="155"/>
                    </a:cxn>
                    <a:cxn ang="0">
                      <a:pos x="371" y="137"/>
                    </a:cxn>
                    <a:cxn ang="0">
                      <a:pos x="438" y="91"/>
                    </a:cxn>
                    <a:cxn ang="0">
                      <a:pos x="484" y="73"/>
                    </a:cxn>
                    <a:cxn ang="0">
                      <a:pos x="543" y="41"/>
                    </a:cxn>
                    <a:cxn ang="0">
                      <a:pos x="640" y="20"/>
                    </a:cxn>
                    <a:cxn ang="0">
                      <a:pos x="689" y="14"/>
                    </a:cxn>
                    <a:cxn ang="0">
                      <a:pos x="764" y="27"/>
                    </a:cxn>
                    <a:cxn ang="0">
                      <a:pos x="819" y="0"/>
                    </a:cxn>
                    <a:cxn ang="0">
                      <a:pos x="866" y="9"/>
                    </a:cxn>
                    <a:cxn ang="0">
                      <a:pos x="921" y="10"/>
                    </a:cxn>
                    <a:cxn ang="0">
                      <a:pos x="935" y="26"/>
                    </a:cxn>
                    <a:cxn ang="0">
                      <a:pos x="926" y="78"/>
                    </a:cxn>
                    <a:cxn ang="0">
                      <a:pos x="932" y="132"/>
                    </a:cxn>
                    <a:cxn ang="0">
                      <a:pos x="892" y="197"/>
                    </a:cxn>
                    <a:cxn ang="0">
                      <a:pos x="876" y="219"/>
                    </a:cxn>
                    <a:cxn ang="0">
                      <a:pos x="919" y="290"/>
                    </a:cxn>
                    <a:cxn ang="0">
                      <a:pos x="964" y="334"/>
                    </a:cxn>
                    <a:cxn ang="0">
                      <a:pos x="973" y="457"/>
                    </a:cxn>
                    <a:cxn ang="0">
                      <a:pos x="1001" y="554"/>
                    </a:cxn>
                    <a:cxn ang="0">
                      <a:pos x="999" y="684"/>
                    </a:cxn>
                    <a:cxn ang="0">
                      <a:pos x="1001" y="737"/>
                    </a:cxn>
                    <a:cxn ang="0">
                      <a:pos x="1048" y="801"/>
                    </a:cxn>
                    <a:cxn ang="0">
                      <a:pos x="1112" y="864"/>
                    </a:cxn>
                    <a:cxn ang="0">
                      <a:pos x="911" y="1005"/>
                    </a:cxn>
                    <a:cxn ang="0">
                      <a:pos x="704" y="1115"/>
                    </a:cxn>
                    <a:cxn ang="0">
                      <a:pos x="663" y="1129"/>
                    </a:cxn>
                    <a:cxn ang="0">
                      <a:pos x="645" y="1109"/>
                    </a:cxn>
                    <a:cxn ang="0">
                      <a:pos x="646" y="1092"/>
                    </a:cxn>
                    <a:cxn ang="0">
                      <a:pos x="644" y="1076"/>
                    </a:cxn>
                    <a:cxn ang="0">
                      <a:pos x="614" y="1064"/>
                    </a:cxn>
                    <a:cxn ang="0">
                      <a:pos x="585" y="1054"/>
                    </a:cxn>
                    <a:cxn ang="0">
                      <a:pos x="560" y="1032"/>
                    </a:cxn>
                    <a:cxn ang="0">
                      <a:pos x="532" y="1016"/>
                    </a:cxn>
                    <a:cxn ang="0">
                      <a:pos x="203" y="773"/>
                    </a:cxn>
                  </a:cxnLst>
                  <a:rect l="0" t="0" r="r" b="b"/>
                  <a:pathLst>
                    <a:path w="1112" h="1129">
                      <a:moveTo>
                        <a:pt x="203" y="773"/>
                      </a:moveTo>
                      <a:lnTo>
                        <a:pt x="126" y="722"/>
                      </a:lnTo>
                      <a:lnTo>
                        <a:pt x="67" y="684"/>
                      </a:lnTo>
                      <a:lnTo>
                        <a:pt x="0" y="640"/>
                      </a:lnTo>
                      <a:lnTo>
                        <a:pt x="0" y="608"/>
                      </a:lnTo>
                      <a:lnTo>
                        <a:pt x="0" y="539"/>
                      </a:lnTo>
                      <a:lnTo>
                        <a:pt x="26" y="519"/>
                      </a:lnTo>
                      <a:lnTo>
                        <a:pt x="47" y="505"/>
                      </a:lnTo>
                      <a:lnTo>
                        <a:pt x="59" y="505"/>
                      </a:lnTo>
                      <a:lnTo>
                        <a:pt x="66" y="499"/>
                      </a:lnTo>
                      <a:lnTo>
                        <a:pt x="72" y="495"/>
                      </a:lnTo>
                      <a:lnTo>
                        <a:pt x="79" y="489"/>
                      </a:lnTo>
                      <a:lnTo>
                        <a:pt x="83" y="485"/>
                      </a:lnTo>
                      <a:lnTo>
                        <a:pt x="90" y="487"/>
                      </a:lnTo>
                      <a:lnTo>
                        <a:pt x="97" y="485"/>
                      </a:lnTo>
                      <a:lnTo>
                        <a:pt x="102" y="488"/>
                      </a:lnTo>
                      <a:lnTo>
                        <a:pt x="110" y="488"/>
                      </a:lnTo>
                      <a:lnTo>
                        <a:pt x="113" y="487"/>
                      </a:lnTo>
                      <a:lnTo>
                        <a:pt x="113" y="478"/>
                      </a:lnTo>
                      <a:lnTo>
                        <a:pt x="114" y="474"/>
                      </a:lnTo>
                      <a:lnTo>
                        <a:pt x="131" y="476"/>
                      </a:lnTo>
                      <a:lnTo>
                        <a:pt x="136" y="473"/>
                      </a:lnTo>
                      <a:lnTo>
                        <a:pt x="145" y="473"/>
                      </a:lnTo>
                      <a:lnTo>
                        <a:pt x="161" y="471"/>
                      </a:lnTo>
                      <a:lnTo>
                        <a:pt x="178" y="463"/>
                      </a:lnTo>
                      <a:lnTo>
                        <a:pt x="184" y="458"/>
                      </a:lnTo>
                      <a:lnTo>
                        <a:pt x="190" y="453"/>
                      </a:lnTo>
                      <a:lnTo>
                        <a:pt x="193" y="447"/>
                      </a:lnTo>
                      <a:lnTo>
                        <a:pt x="193" y="445"/>
                      </a:lnTo>
                      <a:lnTo>
                        <a:pt x="196" y="437"/>
                      </a:lnTo>
                      <a:lnTo>
                        <a:pt x="206" y="430"/>
                      </a:lnTo>
                      <a:lnTo>
                        <a:pt x="221" y="424"/>
                      </a:lnTo>
                      <a:lnTo>
                        <a:pt x="227" y="424"/>
                      </a:lnTo>
                      <a:lnTo>
                        <a:pt x="253" y="407"/>
                      </a:lnTo>
                      <a:lnTo>
                        <a:pt x="274" y="403"/>
                      </a:lnTo>
                      <a:lnTo>
                        <a:pt x="276" y="399"/>
                      </a:lnTo>
                      <a:lnTo>
                        <a:pt x="275" y="396"/>
                      </a:lnTo>
                      <a:lnTo>
                        <a:pt x="270" y="392"/>
                      </a:lnTo>
                      <a:lnTo>
                        <a:pt x="269" y="390"/>
                      </a:lnTo>
                      <a:lnTo>
                        <a:pt x="267" y="390"/>
                      </a:lnTo>
                      <a:lnTo>
                        <a:pt x="264" y="391"/>
                      </a:lnTo>
                      <a:lnTo>
                        <a:pt x="263" y="391"/>
                      </a:lnTo>
                      <a:lnTo>
                        <a:pt x="264" y="380"/>
                      </a:lnTo>
                      <a:lnTo>
                        <a:pt x="269" y="375"/>
                      </a:lnTo>
                      <a:lnTo>
                        <a:pt x="268" y="372"/>
                      </a:lnTo>
                      <a:lnTo>
                        <a:pt x="263" y="372"/>
                      </a:lnTo>
                      <a:lnTo>
                        <a:pt x="262" y="370"/>
                      </a:lnTo>
                      <a:lnTo>
                        <a:pt x="262" y="364"/>
                      </a:lnTo>
                      <a:lnTo>
                        <a:pt x="263" y="359"/>
                      </a:lnTo>
                      <a:lnTo>
                        <a:pt x="268" y="355"/>
                      </a:lnTo>
                      <a:lnTo>
                        <a:pt x="273" y="355"/>
                      </a:lnTo>
                      <a:lnTo>
                        <a:pt x="280" y="356"/>
                      </a:lnTo>
                      <a:lnTo>
                        <a:pt x="287" y="355"/>
                      </a:lnTo>
                      <a:lnTo>
                        <a:pt x="295" y="354"/>
                      </a:lnTo>
                      <a:lnTo>
                        <a:pt x="308" y="348"/>
                      </a:lnTo>
                      <a:lnTo>
                        <a:pt x="311" y="345"/>
                      </a:lnTo>
                      <a:lnTo>
                        <a:pt x="312" y="339"/>
                      </a:lnTo>
                      <a:lnTo>
                        <a:pt x="311" y="334"/>
                      </a:lnTo>
                      <a:lnTo>
                        <a:pt x="313" y="329"/>
                      </a:lnTo>
                      <a:lnTo>
                        <a:pt x="316" y="328"/>
                      </a:lnTo>
                      <a:lnTo>
                        <a:pt x="323" y="331"/>
                      </a:lnTo>
                      <a:lnTo>
                        <a:pt x="327" y="329"/>
                      </a:lnTo>
                      <a:lnTo>
                        <a:pt x="330" y="327"/>
                      </a:lnTo>
                      <a:lnTo>
                        <a:pt x="340" y="324"/>
                      </a:lnTo>
                      <a:lnTo>
                        <a:pt x="371" y="324"/>
                      </a:lnTo>
                      <a:lnTo>
                        <a:pt x="376" y="323"/>
                      </a:lnTo>
                      <a:lnTo>
                        <a:pt x="387" y="324"/>
                      </a:lnTo>
                      <a:lnTo>
                        <a:pt x="399" y="324"/>
                      </a:lnTo>
                      <a:lnTo>
                        <a:pt x="407" y="328"/>
                      </a:lnTo>
                      <a:lnTo>
                        <a:pt x="409" y="327"/>
                      </a:lnTo>
                      <a:lnTo>
                        <a:pt x="409" y="324"/>
                      </a:lnTo>
                      <a:lnTo>
                        <a:pt x="407" y="320"/>
                      </a:lnTo>
                      <a:lnTo>
                        <a:pt x="408" y="313"/>
                      </a:lnTo>
                      <a:lnTo>
                        <a:pt x="411" y="306"/>
                      </a:lnTo>
                      <a:lnTo>
                        <a:pt x="416" y="304"/>
                      </a:lnTo>
                      <a:lnTo>
                        <a:pt x="416" y="302"/>
                      </a:lnTo>
                      <a:lnTo>
                        <a:pt x="409" y="297"/>
                      </a:lnTo>
                      <a:lnTo>
                        <a:pt x="400" y="289"/>
                      </a:lnTo>
                      <a:lnTo>
                        <a:pt x="393" y="274"/>
                      </a:lnTo>
                      <a:lnTo>
                        <a:pt x="393" y="268"/>
                      </a:lnTo>
                      <a:lnTo>
                        <a:pt x="391" y="261"/>
                      </a:lnTo>
                      <a:lnTo>
                        <a:pt x="388" y="253"/>
                      </a:lnTo>
                      <a:lnTo>
                        <a:pt x="389" y="248"/>
                      </a:lnTo>
                      <a:lnTo>
                        <a:pt x="391" y="242"/>
                      </a:lnTo>
                      <a:lnTo>
                        <a:pt x="391" y="238"/>
                      </a:lnTo>
                      <a:lnTo>
                        <a:pt x="391" y="234"/>
                      </a:lnTo>
                      <a:lnTo>
                        <a:pt x="383" y="226"/>
                      </a:lnTo>
                      <a:lnTo>
                        <a:pt x="386" y="223"/>
                      </a:lnTo>
                      <a:lnTo>
                        <a:pt x="386" y="213"/>
                      </a:lnTo>
                      <a:lnTo>
                        <a:pt x="387" y="204"/>
                      </a:lnTo>
                      <a:lnTo>
                        <a:pt x="384" y="193"/>
                      </a:lnTo>
                      <a:lnTo>
                        <a:pt x="382" y="186"/>
                      </a:lnTo>
                      <a:lnTo>
                        <a:pt x="386" y="178"/>
                      </a:lnTo>
                      <a:lnTo>
                        <a:pt x="380" y="170"/>
                      </a:lnTo>
                      <a:lnTo>
                        <a:pt x="381" y="167"/>
                      </a:lnTo>
                      <a:lnTo>
                        <a:pt x="382" y="167"/>
                      </a:lnTo>
                      <a:lnTo>
                        <a:pt x="383" y="165"/>
                      </a:lnTo>
                      <a:lnTo>
                        <a:pt x="381" y="161"/>
                      </a:lnTo>
                      <a:lnTo>
                        <a:pt x="377" y="160"/>
                      </a:lnTo>
                      <a:lnTo>
                        <a:pt x="373" y="155"/>
                      </a:lnTo>
                      <a:lnTo>
                        <a:pt x="372" y="153"/>
                      </a:lnTo>
                      <a:lnTo>
                        <a:pt x="366" y="148"/>
                      </a:lnTo>
                      <a:lnTo>
                        <a:pt x="364" y="143"/>
                      </a:lnTo>
                      <a:lnTo>
                        <a:pt x="364" y="138"/>
                      </a:lnTo>
                      <a:lnTo>
                        <a:pt x="371" y="137"/>
                      </a:lnTo>
                      <a:lnTo>
                        <a:pt x="384" y="132"/>
                      </a:lnTo>
                      <a:lnTo>
                        <a:pt x="399" y="123"/>
                      </a:lnTo>
                      <a:lnTo>
                        <a:pt x="418" y="100"/>
                      </a:lnTo>
                      <a:lnTo>
                        <a:pt x="429" y="92"/>
                      </a:lnTo>
                      <a:lnTo>
                        <a:pt x="438" y="91"/>
                      </a:lnTo>
                      <a:lnTo>
                        <a:pt x="445" y="92"/>
                      </a:lnTo>
                      <a:lnTo>
                        <a:pt x="456" y="82"/>
                      </a:lnTo>
                      <a:lnTo>
                        <a:pt x="467" y="87"/>
                      </a:lnTo>
                      <a:lnTo>
                        <a:pt x="478" y="82"/>
                      </a:lnTo>
                      <a:lnTo>
                        <a:pt x="484" y="73"/>
                      </a:lnTo>
                      <a:lnTo>
                        <a:pt x="491" y="65"/>
                      </a:lnTo>
                      <a:lnTo>
                        <a:pt x="497" y="62"/>
                      </a:lnTo>
                      <a:lnTo>
                        <a:pt x="505" y="59"/>
                      </a:lnTo>
                      <a:lnTo>
                        <a:pt x="516" y="51"/>
                      </a:lnTo>
                      <a:lnTo>
                        <a:pt x="543" y="41"/>
                      </a:lnTo>
                      <a:lnTo>
                        <a:pt x="555" y="37"/>
                      </a:lnTo>
                      <a:lnTo>
                        <a:pt x="608" y="33"/>
                      </a:lnTo>
                      <a:lnTo>
                        <a:pt x="620" y="33"/>
                      </a:lnTo>
                      <a:lnTo>
                        <a:pt x="630" y="28"/>
                      </a:lnTo>
                      <a:lnTo>
                        <a:pt x="640" y="20"/>
                      </a:lnTo>
                      <a:lnTo>
                        <a:pt x="646" y="22"/>
                      </a:lnTo>
                      <a:lnTo>
                        <a:pt x="658" y="21"/>
                      </a:lnTo>
                      <a:lnTo>
                        <a:pt x="663" y="24"/>
                      </a:lnTo>
                      <a:lnTo>
                        <a:pt x="673" y="21"/>
                      </a:lnTo>
                      <a:lnTo>
                        <a:pt x="689" y="14"/>
                      </a:lnTo>
                      <a:lnTo>
                        <a:pt x="705" y="14"/>
                      </a:lnTo>
                      <a:lnTo>
                        <a:pt x="720" y="12"/>
                      </a:lnTo>
                      <a:lnTo>
                        <a:pt x="744" y="15"/>
                      </a:lnTo>
                      <a:lnTo>
                        <a:pt x="753" y="24"/>
                      </a:lnTo>
                      <a:lnTo>
                        <a:pt x="764" y="27"/>
                      </a:lnTo>
                      <a:lnTo>
                        <a:pt x="775" y="25"/>
                      </a:lnTo>
                      <a:lnTo>
                        <a:pt x="784" y="20"/>
                      </a:lnTo>
                      <a:lnTo>
                        <a:pt x="801" y="16"/>
                      </a:lnTo>
                      <a:lnTo>
                        <a:pt x="812" y="12"/>
                      </a:lnTo>
                      <a:lnTo>
                        <a:pt x="819" y="0"/>
                      </a:lnTo>
                      <a:lnTo>
                        <a:pt x="832" y="4"/>
                      </a:lnTo>
                      <a:lnTo>
                        <a:pt x="840" y="10"/>
                      </a:lnTo>
                      <a:lnTo>
                        <a:pt x="846" y="10"/>
                      </a:lnTo>
                      <a:lnTo>
                        <a:pt x="855" y="14"/>
                      </a:lnTo>
                      <a:lnTo>
                        <a:pt x="866" y="9"/>
                      </a:lnTo>
                      <a:lnTo>
                        <a:pt x="872" y="1"/>
                      </a:lnTo>
                      <a:lnTo>
                        <a:pt x="892" y="9"/>
                      </a:lnTo>
                      <a:lnTo>
                        <a:pt x="900" y="15"/>
                      </a:lnTo>
                      <a:lnTo>
                        <a:pt x="913" y="14"/>
                      </a:lnTo>
                      <a:lnTo>
                        <a:pt x="921" y="10"/>
                      </a:lnTo>
                      <a:lnTo>
                        <a:pt x="935" y="12"/>
                      </a:lnTo>
                      <a:lnTo>
                        <a:pt x="948" y="10"/>
                      </a:lnTo>
                      <a:lnTo>
                        <a:pt x="946" y="16"/>
                      </a:lnTo>
                      <a:lnTo>
                        <a:pt x="941" y="20"/>
                      </a:lnTo>
                      <a:lnTo>
                        <a:pt x="935" y="26"/>
                      </a:lnTo>
                      <a:lnTo>
                        <a:pt x="926" y="35"/>
                      </a:lnTo>
                      <a:lnTo>
                        <a:pt x="924" y="40"/>
                      </a:lnTo>
                      <a:lnTo>
                        <a:pt x="930" y="42"/>
                      </a:lnTo>
                      <a:lnTo>
                        <a:pt x="931" y="46"/>
                      </a:lnTo>
                      <a:lnTo>
                        <a:pt x="926" y="78"/>
                      </a:lnTo>
                      <a:lnTo>
                        <a:pt x="925" y="86"/>
                      </a:lnTo>
                      <a:lnTo>
                        <a:pt x="927" y="96"/>
                      </a:lnTo>
                      <a:lnTo>
                        <a:pt x="929" y="119"/>
                      </a:lnTo>
                      <a:lnTo>
                        <a:pt x="932" y="125"/>
                      </a:lnTo>
                      <a:lnTo>
                        <a:pt x="932" y="132"/>
                      </a:lnTo>
                      <a:lnTo>
                        <a:pt x="926" y="156"/>
                      </a:lnTo>
                      <a:lnTo>
                        <a:pt x="922" y="170"/>
                      </a:lnTo>
                      <a:lnTo>
                        <a:pt x="903" y="182"/>
                      </a:lnTo>
                      <a:lnTo>
                        <a:pt x="900" y="193"/>
                      </a:lnTo>
                      <a:lnTo>
                        <a:pt x="892" y="197"/>
                      </a:lnTo>
                      <a:lnTo>
                        <a:pt x="887" y="202"/>
                      </a:lnTo>
                      <a:lnTo>
                        <a:pt x="886" y="205"/>
                      </a:lnTo>
                      <a:lnTo>
                        <a:pt x="876" y="211"/>
                      </a:lnTo>
                      <a:lnTo>
                        <a:pt x="873" y="211"/>
                      </a:lnTo>
                      <a:lnTo>
                        <a:pt x="876" y="219"/>
                      </a:lnTo>
                      <a:lnTo>
                        <a:pt x="881" y="231"/>
                      </a:lnTo>
                      <a:lnTo>
                        <a:pt x="887" y="257"/>
                      </a:lnTo>
                      <a:lnTo>
                        <a:pt x="905" y="264"/>
                      </a:lnTo>
                      <a:lnTo>
                        <a:pt x="910" y="270"/>
                      </a:lnTo>
                      <a:lnTo>
                        <a:pt x="919" y="290"/>
                      </a:lnTo>
                      <a:lnTo>
                        <a:pt x="919" y="308"/>
                      </a:lnTo>
                      <a:lnTo>
                        <a:pt x="937" y="321"/>
                      </a:lnTo>
                      <a:lnTo>
                        <a:pt x="962" y="333"/>
                      </a:lnTo>
                      <a:lnTo>
                        <a:pt x="964" y="333"/>
                      </a:lnTo>
                      <a:lnTo>
                        <a:pt x="964" y="334"/>
                      </a:lnTo>
                      <a:lnTo>
                        <a:pt x="978" y="407"/>
                      </a:lnTo>
                      <a:lnTo>
                        <a:pt x="983" y="444"/>
                      </a:lnTo>
                      <a:lnTo>
                        <a:pt x="984" y="447"/>
                      </a:lnTo>
                      <a:lnTo>
                        <a:pt x="983" y="450"/>
                      </a:lnTo>
                      <a:lnTo>
                        <a:pt x="973" y="457"/>
                      </a:lnTo>
                      <a:lnTo>
                        <a:pt x="972" y="473"/>
                      </a:lnTo>
                      <a:lnTo>
                        <a:pt x="983" y="487"/>
                      </a:lnTo>
                      <a:lnTo>
                        <a:pt x="995" y="509"/>
                      </a:lnTo>
                      <a:lnTo>
                        <a:pt x="1000" y="532"/>
                      </a:lnTo>
                      <a:lnTo>
                        <a:pt x="1001" y="554"/>
                      </a:lnTo>
                      <a:lnTo>
                        <a:pt x="1001" y="585"/>
                      </a:lnTo>
                      <a:lnTo>
                        <a:pt x="1004" y="593"/>
                      </a:lnTo>
                      <a:lnTo>
                        <a:pt x="1004" y="606"/>
                      </a:lnTo>
                      <a:lnTo>
                        <a:pt x="1000" y="628"/>
                      </a:lnTo>
                      <a:lnTo>
                        <a:pt x="999" y="684"/>
                      </a:lnTo>
                      <a:lnTo>
                        <a:pt x="990" y="691"/>
                      </a:lnTo>
                      <a:lnTo>
                        <a:pt x="979" y="693"/>
                      </a:lnTo>
                      <a:lnTo>
                        <a:pt x="978" y="702"/>
                      </a:lnTo>
                      <a:lnTo>
                        <a:pt x="983" y="715"/>
                      </a:lnTo>
                      <a:lnTo>
                        <a:pt x="1001" y="737"/>
                      </a:lnTo>
                      <a:lnTo>
                        <a:pt x="1011" y="753"/>
                      </a:lnTo>
                      <a:lnTo>
                        <a:pt x="1012" y="773"/>
                      </a:lnTo>
                      <a:lnTo>
                        <a:pt x="1015" y="785"/>
                      </a:lnTo>
                      <a:lnTo>
                        <a:pt x="1029" y="800"/>
                      </a:lnTo>
                      <a:lnTo>
                        <a:pt x="1048" y="801"/>
                      </a:lnTo>
                      <a:lnTo>
                        <a:pt x="1059" y="801"/>
                      </a:lnTo>
                      <a:lnTo>
                        <a:pt x="1088" y="815"/>
                      </a:lnTo>
                      <a:lnTo>
                        <a:pt x="1106" y="844"/>
                      </a:lnTo>
                      <a:lnTo>
                        <a:pt x="1110" y="858"/>
                      </a:lnTo>
                      <a:lnTo>
                        <a:pt x="1112" y="864"/>
                      </a:lnTo>
                      <a:lnTo>
                        <a:pt x="1086" y="882"/>
                      </a:lnTo>
                      <a:lnTo>
                        <a:pt x="1042" y="913"/>
                      </a:lnTo>
                      <a:lnTo>
                        <a:pt x="999" y="944"/>
                      </a:lnTo>
                      <a:lnTo>
                        <a:pt x="956" y="974"/>
                      </a:lnTo>
                      <a:lnTo>
                        <a:pt x="911" y="1005"/>
                      </a:lnTo>
                      <a:lnTo>
                        <a:pt x="867" y="1036"/>
                      </a:lnTo>
                      <a:lnTo>
                        <a:pt x="824" y="1066"/>
                      </a:lnTo>
                      <a:lnTo>
                        <a:pt x="781" y="1096"/>
                      </a:lnTo>
                      <a:lnTo>
                        <a:pt x="766" y="1101"/>
                      </a:lnTo>
                      <a:lnTo>
                        <a:pt x="704" y="1115"/>
                      </a:lnTo>
                      <a:lnTo>
                        <a:pt x="695" y="1117"/>
                      </a:lnTo>
                      <a:lnTo>
                        <a:pt x="690" y="1119"/>
                      </a:lnTo>
                      <a:lnTo>
                        <a:pt x="680" y="1124"/>
                      </a:lnTo>
                      <a:lnTo>
                        <a:pt x="672" y="1124"/>
                      </a:lnTo>
                      <a:lnTo>
                        <a:pt x="663" y="1129"/>
                      </a:lnTo>
                      <a:lnTo>
                        <a:pt x="656" y="1129"/>
                      </a:lnTo>
                      <a:lnTo>
                        <a:pt x="650" y="1128"/>
                      </a:lnTo>
                      <a:lnTo>
                        <a:pt x="642" y="1119"/>
                      </a:lnTo>
                      <a:lnTo>
                        <a:pt x="642" y="1114"/>
                      </a:lnTo>
                      <a:lnTo>
                        <a:pt x="645" y="1109"/>
                      </a:lnTo>
                      <a:lnTo>
                        <a:pt x="644" y="1103"/>
                      </a:lnTo>
                      <a:lnTo>
                        <a:pt x="645" y="1101"/>
                      </a:lnTo>
                      <a:lnTo>
                        <a:pt x="649" y="1098"/>
                      </a:lnTo>
                      <a:lnTo>
                        <a:pt x="649" y="1096"/>
                      </a:lnTo>
                      <a:lnTo>
                        <a:pt x="646" y="1092"/>
                      </a:lnTo>
                      <a:lnTo>
                        <a:pt x="646" y="1088"/>
                      </a:lnTo>
                      <a:lnTo>
                        <a:pt x="647" y="1086"/>
                      </a:lnTo>
                      <a:lnTo>
                        <a:pt x="646" y="1080"/>
                      </a:lnTo>
                      <a:lnTo>
                        <a:pt x="645" y="1080"/>
                      </a:lnTo>
                      <a:lnTo>
                        <a:pt x="644" y="1076"/>
                      </a:lnTo>
                      <a:lnTo>
                        <a:pt x="640" y="1074"/>
                      </a:lnTo>
                      <a:lnTo>
                        <a:pt x="631" y="1071"/>
                      </a:lnTo>
                      <a:lnTo>
                        <a:pt x="623" y="1066"/>
                      </a:lnTo>
                      <a:lnTo>
                        <a:pt x="618" y="1066"/>
                      </a:lnTo>
                      <a:lnTo>
                        <a:pt x="614" y="1064"/>
                      </a:lnTo>
                      <a:lnTo>
                        <a:pt x="603" y="1064"/>
                      </a:lnTo>
                      <a:lnTo>
                        <a:pt x="599" y="1061"/>
                      </a:lnTo>
                      <a:lnTo>
                        <a:pt x="596" y="1054"/>
                      </a:lnTo>
                      <a:lnTo>
                        <a:pt x="593" y="1053"/>
                      </a:lnTo>
                      <a:lnTo>
                        <a:pt x="585" y="1054"/>
                      </a:lnTo>
                      <a:lnTo>
                        <a:pt x="575" y="1052"/>
                      </a:lnTo>
                      <a:lnTo>
                        <a:pt x="570" y="1049"/>
                      </a:lnTo>
                      <a:lnTo>
                        <a:pt x="563" y="1043"/>
                      </a:lnTo>
                      <a:lnTo>
                        <a:pt x="561" y="1038"/>
                      </a:lnTo>
                      <a:lnTo>
                        <a:pt x="560" y="1032"/>
                      </a:lnTo>
                      <a:lnTo>
                        <a:pt x="558" y="1031"/>
                      </a:lnTo>
                      <a:lnTo>
                        <a:pt x="547" y="1025"/>
                      </a:lnTo>
                      <a:lnTo>
                        <a:pt x="539" y="1023"/>
                      </a:lnTo>
                      <a:lnTo>
                        <a:pt x="533" y="1020"/>
                      </a:lnTo>
                      <a:lnTo>
                        <a:pt x="532" y="1016"/>
                      </a:lnTo>
                      <a:lnTo>
                        <a:pt x="533" y="1007"/>
                      </a:lnTo>
                      <a:lnTo>
                        <a:pt x="529" y="1004"/>
                      </a:lnTo>
                      <a:lnTo>
                        <a:pt x="529" y="999"/>
                      </a:lnTo>
                      <a:lnTo>
                        <a:pt x="267" y="817"/>
                      </a:lnTo>
                      <a:lnTo>
                        <a:pt x="203" y="77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4" name="Freeform 153"/>
                <p:cNvSpPr>
                  <a:spLocks noChangeAspect="1"/>
                </p:cNvSpPr>
                <p:nvPr/>
              </p:nvSpPr>
              <p:spPr bwMode="gray">
                <a:xfrm>
                  <a:off x="4464843" y="3202334"/>
                  <a:ext cx="209550" cy="231775"/>
                </a:xfrm>
                <a:custGeom>
                  <a:avLst/>
                  <a:gdLst/>
                  <a:ahLst/>
                  <a:cxnLst>
                    <a:cxn ang="0">
                      <a:pos x="96" y="347"/>
                    </a:cxn>
                    <a:cxn ang="0">
                      <a:pos x="14" y="353"/>
                    </a:cxn>
                    <a:cxn ang="0">
                      <a:pos x="5" y="364"/>
                    </a:cxn>
                    <a:cxn ang="0">
                      <a:pos x="0" y="369"/>
                    </a:cxn>
                    <a:cxn ang="0">
                      <a:pos x="22" y="391"/>
                    </a:cxn>
                    <a:cxn ang="0">
                      <a:pos x="40" y="409"/>
                    </a:cxn>
                    <a:cxn ang="0">
                      <a:pos x="41" y="437"/>
                    </a:cxn>
                    <a:cxn ang="0">
                      <a:pos x="28" y="460"/>
                    </a:cxn>
                    <a:cxn ang="0">
                      <a:pos x="49" y="501"/>
                    </a:cxn>
                    <a:cxn ang="0">
                      <a:pos x="50" y="563"/>
                    </a:cxn>
                    <a:cxn ang="0">
                      <a:pos x="30" y="623"/>
                    </a:cxn>
                    <a:cxn ang="0">
                      <a:pos x="24" y="650"/>
                    </a:cxn>
                    <a:cxn ang="0">
                      <a:pos x="37" y="627"/>
                    </a:cxn>
                    <a:cxn ang="0">
                      <a:pos x="50" y="627"/>
                    </a:cxn>
                    <a:cxn ang="0">
                      <a:pos x="76" y="628"/>
                    </a:cxn>
                    <a:cxn ang="0">
                      <a:pos x="98" y="624"/>
                    </a:cxn>
                    <a:cxn ang="0">
                      <a:pos x="102" y="619"/>
                    </a:cxn>
                    <a:cxn ang="0">
                      <a:pos x="119" y="620"/>
                    </a:cxn>
                    <a:cxn ang="0">
                      <a:pos x="141" y="620"/>
                    </a:cxn>
                    <a:cxn ang="0">
                      <a:pos x="161" y="635"/>
                    </a:cxn>
                    <a:cxn ang="0">
                      <a:pos x="173" y="647"/>
                    </a:cxn>
                    <a:cxn ang="0">
                      <a:pos x="183" y="651"/>
                    </a:cxn>
                    <a:cxn ang="0">
                      <a:pos x="200" y="662"/>
                    </a:cxn>
                    <a:cxn ang="0">
                      <a:pos x="209" y="677"/>
                    </a:cxn>
                    <a:cxn ang="0">
                      <a:pos x="215" y="686"/>
                    </a:cxn>
                    <a:cxn ang="0">
                      <a:pos x="222" y="692"/>
                    </a:cxn>
                    <a:cxn ang="0">
                      <a:pos x="223" y="698"/>
                    </a:cxn>
                    <a:cxn ang="0">
                      <a:pos x="231" y="704"/>
                    </a:cxn>
                    <a:cxn ang="0">
                      <a:pos x="244" y="709"/>
                    </a:cxn>
                    <a:cxn ang="0">
                      <a:pos x="250" y="719"/>
                    </a:cxn>
                    <a:cxn ang="0">
                      <a:pos x="286" y="705"/>
                    </a:cxn>
                    <a:cxn ang="0">
                      <a:pos x="302" y="665"/>
                    </a:cxn>
                    <a:cxn ang="0">
                      <a:pos x="308" y="666"/>
                    </a:cxn>
                    <a:cxn ang="0">
                      <a:pos x="323" y="683"/>
                    </a:cxn>
                    <a:cxn ang="0">
                      <a:pos x="350" y="705"/>
                    </a:cxn>
                    <a:cxn ang="0">
                      <a:pos x="534" y="687"/>
                    </a:cxn>
                    <a:cxn ang="0">
                      <a:pos x="637" y="641"/>
                    </a:cxn>
                    <a:cxn ang="0">
                      <a:pos x="604" y="522"/>
                    </a:cxn>
                    <a:cxn ang="0">
                      <a:pos x="587" y="359"/>
                    </a:cxn>
                    <a:cxn ang="0">
                      <a:pos x="570" y="191"/>
                    </a:cxn>
                    <a:cxn ang="0">
                      <a:pos x="584" y="82"/>
                    </a:cxn>
                    <a:cxn ang="0">
                      <a:pos x="458" y="70"/>
                    </a:cxn>
                    <a:cxn ang="0">
                      <a:pos x="299" y="70"/>
                    </a:cxn>
                    <a:cxn ang="0">
                      <a:pos x="281" y="187"/>
                    </a:cxn>
                    <a:cxn ang="0">
                      <a:pos x="244" y="231"/>
                    </a:cxn>
                    <a:cxn ang="0">
                      <a:pos x="220" y="245"/>
                    </a:cxn>
                    <a:cxn ang="0">
                      <a:pos x="215" y="290"/>
                    </a:cxn>
                    <a:cxn ang="0">
                      <a:pos x="222" y="347"/>
                    </a:cxn>
                  </a:cxnLst>
                  <a:rect l="0" t="0" r="r" b="b"/>
                  <a:pathLst>
                    <a:path w="661" h="727">
                      <a:moveTo>
                        <a:pt x="196" y="347"/>
                      </a:moveTo>
                      <a:lnTo>
                        <a:pt x="148" y="347"/>
                      </a:lnTo>
                      <a:lnTo>
                        <a:pt x="96" y="347"/>
                      </a:lnTo>
                      <a:lnTo>
                        <a:pt x="45" y="347"/>
                      </a:lnTo>
                      <a:lnTo>
                        <a:pt x="16" y="347"/>
                      </a:lnTo>
                      <a:lnTo>
                        <a:pt x="14" y="353"/>
                      </a:lnTo>
                      <a:lnTo>
                        <a:pt x="6" y="360"/>
                      </a:lnTo>
                      <a:lnTo>
                        <a:pt x="2" y="365"/>
                      </a:lnTo>
                      <a:lnTo>
                        <a:pt x="5" y="364"/>
                      </a:lnTo>
                      <a:lnTo>
                        <a:pt x="0" y="369"/>
                      </a:lnTo>
                      <a:lnTo>
                        <a:pt x="0" y="371"/>
                      </a:lnTo>
                      <a:lnTo>
                        <a:pt x="0" y="369"/>
                      </a:lnTo>
                      <a:lnTo>
                        <a:pt x="10" y="365"/>
                      </a:lnTo>
                      <a:lnTo>
                        <a:pt x="12" y="369"/>
                      </a:lnTo>
                      <a:lnTo>
                        <a:pt x="22" y="391"/>
                      </a:lnTo>
                      <a:lnTo>
                        <a:pt x="23" y="393"/>
                      </a:lnTo>
                      <a:lnTo>
                        <a:pt x="30" y="391"/>
                      </a:lnTo>
                      <a:lnTo>
                        <a:pt x="40" y="409"/>
                      </a:lnTo>
                      <a:lnTo>
                        <a:pt x="41" y="414"/>
                      </a:lnTo>
                      <a:lnTo>
                        <a:pt x="41" y="429"/>
                      </a:lnTo>
                      <a:lnTo>
                        <a:pt x="41" y="437"/>
                      </a:lnTo>
                      <a:lnTo>
                        <a:pt x="35" y="455"/>
                      </a:lnTo>
                      <a:lnTo>
                        <a:pt x="33" y="458"/>
                      </a:lnTo>
                      <a:lnTo>
                        <a:pt x="28" y="460"/>
                      </a:lnTo>
                      <a:lnTo>
                        <a:pt x="27" y="463"/>
                      </a:lnTo>
                      <a:lnTo>
                        <a:pt x="45" y="488"/>
                      </a:lnTo>
                      <a:lnTo>
                        <a:pt x="49" y="501"/>
                      </a:lnTo>
                      <a:lnTo>
                        <a:pt x="50" y="515"/>
                      </a:lnTo>
                      <a:lnTo>
                        <a:pt x="51" y="527"/>
                      </a:lnTo>
                      <a:lnTo>
                        <a:pt x="50" y="563"/>
                      </a:lnTo>
                      <a:lnTo>
                        <a:pt x="46" y="577"/>
                      </a:lnTo>
                      <a:lnTo>
                        <a:pt x="32" y="614"/>
                      </a:lnTo>
                      <a:lnTo>
                        <a:pt x="30" y="623"/>
                      </a:lnTo>
                      <a:lnTo>
                        <a:pt x="24" y="639"/>
                      </a:lnTo>
                      <a:lnTo>
                        <a:pt x="23" y="651"/>
                      </a:lnTo>
                      <a:lnTo>
                        <a:pt x="24" y="650"/>
                      </a:lnTo>
                      <a:lnTo>
                        <a:pt x="28" y="647"/>
                      </a:lnTo>
                      <a:lnTo>
                        <a:pt x="32" y="640"/>
                      </a:lnTo>
                      <a:lnTo>
                        <a:pt x="37" y="627"/>
                      </a:lnTo>
                      <a:lnTo>
                        <a:pt x="40" y="627"/>
                      </a:lnTo>
                      <a:lnTo>
                        <a:pt x="43" y="625"/>
                      </a:lnTo>
                      <a:lnTo>
                        <a:pt x="50" y="627"/>
                      </a:lnTo>
                      <a:lnTo>
                        <a:pt x="59" y="627"/>
                      </a:lnTo>
                      <a:lnTo>
                        <a:pt x="69" y="629"/>
                      </a:lnTo>
                      <a:lnTo>
                        <a:pt x="76" y="628"/>
                      </a:lnTo>
                      <a:lnTo>
                        <a:pt x="78" y="625"/>
                      </a:lnTo>
                      <a:lnTo>
                        <a:pt x="89" y="623"/>
                      </a:lnTo>
                      <a:lnTo>
                        <a:pt x="98" y="624"/>
                      </a:lnTo>
                      <a:lnTo>
                        <a:pt x="100" y="623"/>
                      </a:lnTo>
                      <a:lnTo>
                        <a:pt x="100" y="619"/>
                      </a:lnTo>
                      <a:lnTo>
                        <a:pt x="102" y="619"/>
                      </a:lnTo>
                      <a:lnTo>
                        <a:pt x="108" y="619"/>
                      </a:lnTo>
                      <a:lnTo>
                        <a:pt x="113" y="618"/>
                      </a:lnTo>
                      <a:lnTo>
                        <a:pt x="119" y="620"/>
                      </a:lnTo>
                      <a:lnTo>
                        <a:pt x="135" y="620"/>
                      </a:lnTo>
                      <a:lnTo>
                        <a:pt x="136" y="622"/>
                      </a:lnTo>
                      <a:lnTo>
                        <a:pt x="141" y="620"/>
                      </a:lnTo>
                      <a:lnTo>
                        <a:pt x="143" y="625"/>
                      </a:lnTo>
                      <a:lnTo>
                        <a:pt x="150" y="627"/>
                      </a:lnTo>
                      <a:lnTo>
                        <a:pt x="161" y="635"/>
                      </a:lnTo>
                      <a:lnTo>
                        <a:pt x="162" y="641"/>
                      </a:lnTo>
                      <a:lnTo>
                        <a:pt x="169" y="649"/>
                      </a:lnTo>
                      <a:lnTo>
                        <a:pt x="173" y="647"/>
                      </a:lnTo>
                      <a:lnTo>
                        <a:pt x="179" y="646"/>
                      </a:lnTo>
                      <a:lnTo>
                        <a:pt x="179" y="650"/>
                      </a:lnTo>
                      <a:lnTo>
                        <a:pt x="183" y="651"/>
                      </a:lnTo>
                      <a:lnTo>
                        <a:pt x="188" y="647"/>
                      </a:lnTo>
                      <a:lnTo>
                        <a:pt x="190" y="647"/>
                      </a:lnTo>
                      <a:lnTo>
                        <a:pt x="200" y="662"/>
                      </a:lnTo>
                      <a:lnTo>
                        <a:pt x="205" y="672"/>
                      </a:lnTo>
                      <a:lnTo>
                        <a:pt x="205" y="676"/>
                      </a:lnTo>
                      <a:lnTo>
                        <a:pt x="209" y="677"/>
                      </a:lnTo>
                      <a:lnTo>
                        <a:pt x="212" y="682"/>
                      </a:lnTo>
                      <a:lnTo>
                        <a:pt x="212" y="684"/>
                      </a:lnTo>
                      <a:lnTo>
                        <a:pt x="215" y="686"/>
                      </a:lnTo>
                      <a:lnTo>
                        <a:pt x="218" y="684"/>
                      </a:lnTo>
                      <a:lnTo>
                        <a:pt x="220" y="684"/>
                      </a:lnTo>
                      <a:lnTo>
                        <a:pt x="222" y="692"/>
                      </a:lnTo>
                      <a:lnTo>
                        <a:pt x="225" y="693"/>
                      </a:lnTo>
                      <a:lnTo>
                        <a:pt x="227" y="697"/>
                      </a:lnTo>
                      <a:lnTo>
                        <a:pt x="223" y="698"/>
                      </a:lnTo>
                      <a:lnTo>
                        <a:pt x="223" y="699"/>
                      </a:lnTo>
                      <a:lnTo>
                        <a:pt x="228" y="700"/>
                      </a:lnTo>
                      <a:lnTo>
                        <a:pt x="231" y="704"/>
                      </a:lnTo>
                      <a:lnTo>
                        <a:pt x="234" y="706"/>
                      </a:lnTo>
                      <a:lnTo>
                        <a:pt x="238" y="706"/>
                      </a:lnTo>
                      <a:lnTo>
                        <a:pt x="244" y="709"/>
                      </a:lnTo>
                      <a:lnTo>
                        <a:pt x="247" y="713"/>
                      </a:lnTo>
                      <a:lnTo>
                        <a:pt x="248" y="717"/>
                      </a:lnTo>
                      <a:lnTo>
                        <a:pt x="250" y="719"/>
                      </a:lnTo>
                      <a:lnTo>
                        <a:pt x="256" y="721"/>
                      </a:lnTo>
                      <a:lnTo>
                        <a:pt x="263" y="727"/>
                      </a:lnTo>
                      <a:lnTo>
                        <a:pt x="286" y="705"/>
                      </a:lnTo>
                      <a:lnTo>
                        <a:pt x="293" y="687"/>
                      </a:lnTo>
                      <a:lnTo>
                        <a:pt x="297" y="676"/>
                      </a:lnTo>
                      <a:lnTo>
                        <a:pt x="302" y="665"/>
                      </a:lnTo>
                      <a:lnTo>
                        <a:pt x="304" y="663"/>
                      </a:lnTo>
                      <a:lnTo>
                        <a:pt x="307" y="665"/>
                      </a:lnTo>
                      <a:lnTo>
                        <a:pt x="308" y="666"/>
                      </a:lnTo>
                      <a:lnTo>
                        <a:pt x="314" y="667"/>
                      </a:lnTo>
                      <a:lnTo>
                        <a:pt x="318" y="670"/>
                      </a:lnTo>
                      <a:lnTo>
                        <a:pt x="323" y="683"/>
                      </a:lnTo>
                      <a:lnTo>
                        <a:pt x="333" y="701"/>
                      </a:lnTo>
                      <a:lnTo>
                        <a:pt x="347" y="705"/>
                      </a:lnTo>
                      <a:lnTo>
                        <a:pt x="350" y="705"/>
                      </a:lnTo>
                      <a:lnTo>
                        <a:pt x="376" y="683"/>
                      </a:lnTo>
                      <a:lnTo>
                        <a:pt x="463" y="686"/>
                      </a:lnTo>
                      <a:lnTo>
                        <a:pt x="534" y="687"/>
                      </a:lnTo>
                      <a:lnTo>
                        <a:pt x="607" y="688"/>
                      </a:lnTo>
                      <a:lnTo>
                        <a:pt x="625" y="688"/>
                      </a:lnTo>
                      <a:lnTo>
                        <a:pt x="637" y="641"/>
                      </a:lnTo>
                      <a:lnTo>
                        <a:pt x="615" y="634"/>
                      </a:lnTo>
                      <a:lnTo>
                        <a:pt x="609" y="577"/>
                      </a:lnTo>
                      <a:lnTo>
                        <a:pt x="604" y="522"/>
                      </a:lnTo>
                      <a:lnTo>
                        <a:pt x="598" y="468"/>
                      </a:lnTo>
                      <a:lnTo>
                        <a:pt x="592" y="414"/>
                      </a:lnTo>
                      <a:lnTo>
                        <a:pt x="587" y="359"/>
                      </a:lnTo>
                      <a:lnTo>
                        <a:pt x="581" y="302"/>
                      </a:lnTo>
                      <a:lnTo>
                        <a:pt x="576" y="247"/>
                      </a:lnTo>
                      <a:lnTo>
                        <a:pt x="570" y="191"/>
                      </a:lnTo>
                      <a:lnTo>
                        <a:pt x="564" y="133"/>
                      </a:lnTo>
                      <a:lnTo>
                        <a:pt x="661" y="133"/>
                      </a:lnTo>
                      <a:lnTo>
                        <a:pt x="584" y="82"/>
                      </a:lnTo>
                      <a:lnTo>
                        <a:pt x="525" y="44"/>
                      </a:lnTo>
                      <a:lnTo>
                        <a:pt x="458" y="0"/>
                      </a:lnTo>
                      <a:lnTo>
                        <a:pt x="458" y="70"/>
                      </a:lnTo>
                      <a:lnTo>
                        <a:pt x="405" y="70"/>
                      </a:lnTo>
                      <a:lnTo>
                        <a:pt x="352" y="70"/>
                      </a:lnTo>
                      <a:lnTo>
                        <a:pt x="299" y="70"/>
                      </a:lnTo>
                      <a:lnTo>
                        <a:pt x="281" y="70"/>
                      </a:lnTo>
                      <a:lnTo>
                        <a:pt x="281" y="128"/>
                      </a:lnTo>
                      <a:lnTo>
                        <a:pt x="281" y="187"/>
                      </a:lnTo>
                      <a:lnTo>
                        <a:pt x="281" y="222"/>
                      </a:lnTo>
                      <a:lnTo>
                        <a:pt x="261" y="229"/>
                      </a:lnTo>
                      <a:lnTo>
                        <a:pt x="244" y="231"/>
                      </a:lnTo>
                      <a:lnTo>
                        <a:pt x="228" y="236"/>
                      </a:lnTo>
                      <a:lnTo>
                        <a:pt x="223" y="240"/>
                      </a:lnTo>
                      <a:lnTo>
                        <a:pt x="220" y="245"/>
                      </a:lnTo>
                      <a:lnTo>
                        <a:pt x="215" y="256"/>
                      </a:lnTo>
                      <a:lnTo>
                        <a:pt x="213" y="264"/>
                      </a:lnTo>
                      <a:lnTo>
                        <a:pt x="215" y="290"/>
                      </a:lnTo>
                      <a:lnTo>
                        <a:pt x="218" y="310"/>
                      </a:lnTo>
                      <a:lnTo>
                        <a:pt x="218" y="331"/>
                      </a:lnTo>
                      <a:lnTo>
                        <a:pt x="222" y="347"/>
                      </a:lnTo>
                      <a:lnTo>
                        <a:pt x="196" y="34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5" name="Freeform 154"/>
                <p:cNvSpPr>
                  <a:spLocks noChangeAspect="1"/>
                </p:cNvSpPr>
                <p:nvPr/>
              </p:nvSpPr>
              <p:spPr bwMode="gray">
                <a:xfrm>
                  <a:off x="4534693" y="3026122"/>
                  <a:ext cx="207963" cy="166688"/>
                </a:xfrm>
                <a:custGeom>
                  <a:avLst/>
                  <a:gdLst/>
                  <a:ahLst/>
                  <a:cxnLst>
                    <a:cxn ang="0">
                      <a:pos x="204" y="526"/>
                    </a:cxn>
                    <a:cxn ang="0">
                      <a:pos x="79" y="526"/>
                    </a:cxn>
                    <a:cxn ang="0">
                      <a:pos x="0" y="526"/>
                    </a:cxn>
                    <a:cxn ang="0">
                      <a:pos x="27" y="511"/>
                    </a:cxn>
                    <a:cxn ang="0">
                      <a:pos x="86" y="487"/>
                    </a:cxn>
                    <a:cxn ang="0">
                      <a:pos x="112" y="464"/>
                    </a:cxn>
                    <a:cxn ang="0">
                      <a:pos x="144" y="439"/>
                    </a:cxn>
                    <a:cxn ang="0">
                      <a:pos x="166" y="411"/>
                    </a:cxn>
                    <a:cxn ang="0">
                      <a:pos x="182" y="362"/>
                    </a:cxn>
                    <a:cxn ang="0">
                      <a:pos x="175" y="305"/>
                    </a:cxn>
                    <a:cxn ang="0">
                      <a:pos x="194" y="263"/>
                    </a:cxn>
                    <a:cxn ang="0">
                      <a:pos x="214" y="235"/>
                    </a:cxn>
                    <a:cxn ang="0">
                      <a:pos x="244" y="184"/>
                    </a:cxn>
                    <a:cxn ang="0">
                      <a:pos x="299" y="155"/>
                    </a:cxn>
                    <a:cxn ang="0">
                      <a:pos x="348" y="120"/>
                    </a:cxn>
                    <a:cxn ang="0">
                      <a:pos x="376" y="56"/>
                    </a:cxn>
                    <a:cxn ang="0">
                      <a:pos x="419" y="0"/>
                    </a:cxn>
                    <a:cxn ang="0">
                      <a:pos x="465" y="48"/>
                    </a:cxn>
                    <a:cxn ang="0">
                      <a:pos x="507" y="45"/>
                    </a:cxn>
                    <a:cxn ang="0">
                      <a:pos x="548" y="40"/>
                    </a:cxn>
                    <a:cxn ang="0">
                      <a:pos x="574" y="53"/>
                    </a:cxn>
                    <a:cxn ang="0">
                      <a:pos x="604" y="56"/>
                    </a:cxn>
                    <a:cxn ang="0">
                      <a:pos x="612" y="71"/>
                    </a:cxn>
                    <a:cxn ang="0">
                      <a:pos x="621" y="79"/>
                    </a:cxn>
                    <a:cxn ang="0">
                      <a:pos x="621" y="85"/>
                    </a:cxn>
                    <a:cxn ang="0">
                      <a:pos x="622" y="104"/>
                    </a:cxn>
                    <a:cxn ang="0">
                      <a:pos x="626" y="131"/>
                    </a:cxn>
                    <a:cxn ang="0">
                      <a:pos x="631" y="152"/>
                    </a:cxn>
                    <a:cxn ang="0">
                      <a:pos x="629" y="166"/>
                    </a:cxn>
                    <a:cxn ang="0">
                      <a:pos x="633" y="186"/>
                    </a:cxn>
                    <a:cxn ang="0">
                      <a:pos x="649" y="215"/>
                    </a:cxn>
                    <a:cxn ang="0">
                      <a:pos x="651" y="224"/>
                    </a:cxn>
                    <a:cxn ang="0">
                      <a:pos x="649" y="242"/>
                    </a:cxn>
                    <a:cxn ang="0">
                      <a:pos x="639" y="242"/>
                    </a:cxn>
                    <a:cxn ang="0">
                      <a:pos x="611" y="242"/>
                    </a:cxn>
                    <a:cxn ang="0">
                      <a:pos x="567" y="247"/>
                    </a:cxn>
                    <a:cxn ang="0">
                      <a:pos x="553" y="247"/>
                    </a:cxn>
                    <a:cxn ang="0">
                      <a:pos x="551" y="263"/>
                    </a:cxn>
                    <a:cxn ang="0">
                      <a:pos x="527" y="273"/>
                    </a:cxn>
                    <a:cxn ang="0">
                      <a:pos x="508" y="273"/>
                    </a:cxn>
                    <a:cxn ang="0">
                      <a:pos x="502" y="288"/>
                    </a:cxn>
                    <a:cxn ang="0">
                      <a:pos x="509" y="293"/>
                    </a:cxn>
                    <a:cxn ang="0">
                      <a:pos x="504" y="309"/>
                    </a:cxn>
                    <a:cxn ang="0">
                      <a:pos x="510" y="310"/>
                    </a:cxn>
                    <a:cxn ang="0">
                      <a:pos x="514" y="321"/>
                    </a:cxn>
                    <a:cxn ang="0">
                      <a:pos x="461" y="342"/>
                    </a:cxn>
                    <a:cxn ang="0">
                      <a:pos x="433" y="363"/>
                    </a:cxn>
                    <a:cxn ang="0">
                      <a:pos x="424" y="376"/>
                    </a:cxn>
                    <a:cxn ang="0">
                      <a:pos x="385" y="391"/>
                    </a:cxn>
                    <a:cxn ang="0">
                      <a:pos x="354" y="392"/>
                    </a:cxn>
                    <a:cxn ang="0">
                      <a:pos x="350" y="406"/>
                    </a:cxn>
                    <a:cxn ang="0">
                      <a:pos x="330" y="405"/>
                    </a:cxn>
                    <a:cxn ang="0">
                      <a:pos x="312" y="413"/>
                    </a:cxn>
                    <a:cxn ang="0">
                      <a:pos x="287" y="423"/>
                    </a:cxn>
                  </a:cxnLst>
                  <a:rect l="0" t="0" r="r" b="b"/>
                  <a:pathLst>
                    <a:path w="656" h="526">
                      <a:moveTo>
                        <a:pt x="240" y="457"/>
                      </a:moveTo>
                      <a:lnTo>
                        <a:pt x="240" y="526"/>
                      </a:lnTo>
                      <a:lnTo>
                        <a:pt x="204" y="526"/>
                      </a:lnTo>
                      <a:lnTo>
                        <a:pt x="161" y="526"/>
                      </a:lnTo>
                      <a:lnTo>
                        <a:pt x="120" y="526"/>
                      </a:lnTo>
                      <a:lnTo>
                        <a:pt x="79" y="526"/>
                      </a:lnTo>
                      <a:lnTo>
                        <a:pt x="43" y="526"/>
                      </a:lnTo>
                      <a:lnTo>
                        <a:pt x="9" y="526"/>
                      </a:lnTo>
                      <a:lnTo>
                        <a:pt x="0" y="526"/>
                      </a:lnTo>
                      <a:lnTo>
                        <a:pt x="5" y="515"/>
                      </a:lnTo>
                      <a:lnTo>
                        <a:pt x="14" y="511"/>
                      </a:lnTo>
                      <a:lnTo>
                        <a:pt x="27" y="511"/>
                      </a:lnTo>
                      <a:lnTo>
                        <a:pt x="46" y="507"/>
                      </a:lnTo>
                      <a:lnTo>
                        <a:pt x="77" y="495"/>
                      </a:lnTo>
                      <a:lnTo>
                        <a:pt x="86" y="487"/>
                      </a:lnTo>
                      <a:lnTo>
                        <a:pt x="97" y="475"/>
                      </a:lnTo>
                      <a:lnTo>
                        <a:pt x="101" y="472"/>
                      </a:lnTo>
                      <a:lnTo>
                        <a:pt x="112" y="464"/>
                      </a:lnTo>
                      <a:lnTo>
                        <a:pt x="129" y="456"/>
                      </a:lnTo>
                      <a:lnTo>
                        <a:pt x="140" y="445"/>
                      </a:lnTo>
                      <a:lnTo>
                        <a:pt x="144" y="439"/>
                      </a:lnTo>
                      <a:lnTo>
                        <a:pt x="149" y="437"/>
                      </a:lnTo>
                      <a:lnTo>
                        <a:pt x="154" y="433"/>
                      </a:lnTo>
                      <a:lnTo>
                        <a:pt x="166" y="411"/>
                      </a:lnTo>
                      <a:lnTo>
                        <a:pt x="182" y="384"/>
                      </a:lnTo>
                      <a:lnTo>
                        <a:pt x="183" y="379"/>
                      </a:lnTo>
                      <a:lnTo>
                        <a:pt x="182" y="362"/>
                      </a:lnTo>
                      <a:lnTo>
                        <a:pt x="172" y="343"/>
                      </a:lnTo>
                      <a:lnTo>
                        <a:pt x="175" y="332"/>
                      </a:lnTo>
                      <a:lnTo>
                        <a:pt x="175" y="305"/>
                      </a:lnTo>
                      <a:lnTo>
                        <a:pt x="177" y="297"/>
                      </a:lnTo>
                      <a:lnTo>
                        <a:pt x="194" y="267"/>
                      </a:lnTo>
                      <a:lnTo>
                        <a:pt x="194" y="263"/>
                      </a:lnTo>
                      <a:lnTo>
                        <a:pt x="207" y="256"/>
                      </a:lnTo>
                      <a:lnTo>
                        <a:pt x="204" y="258"/>
                      </a:lnTo>
                      <a:lnTo>
                        <a:pt x="214" y="235"/>
                      </a:lnTo>
                      <a:lnTo>
                        <a:pt x="213" y="224"/>
                      </a:lnTo>
                      <a:lnTo>
                        <a:pt x="235" y="198"/>
                      </a:lnTo>
                      <a:lnTo>
                        <a:pt x="244" y="184"/>
                      </a:lnTo>
                      <a:lnTo>
                        <a:pt x="253" y="175"/>
                      </a:lnTo>
                      <a:lnTo>
                        <a:pt x="271" y="166"/>
                      </a:lnTo>
                      <a:lnTo>
                        <a:pt x="299" y="155"/>
                      </a:lnTo>
                      <a:lnTo>
                        <a:pt x="314" y="148"/>
                      </a:lnTo>
                      <a:lnTo>
                        <a:pt x="337" y="132"/>
                      </a:lnTo>
                      <a:lnTo>
                        <a:pt x="348" y="120"/>
                      </a:lnTo>
                      <a:lnTo>
                        <a:pt x="354" y="102"/>
                      </a:lnTo>
                      <a:lnTo>
                        <a:pt x="365" y="89"/>
                      </a:lnTo>
                      <a:lnTo>
                        <a:pt x="376" y="56"/>
                      </a:lnTo>
                      <a:lnTo>
                        <a:pt x="392" y="12"/>
                      </a:lnTo>
                      <a:lnTo>
                        <a:pt x="398" y="7"/>
                      </a:lnTo>
                      <a:lnTo>
                        <a:pt x="419" y="0"/>
                      </a:lnTo>
                      <a:lnTo>
                        <a:pt x="429" y="18"/>
                      </a:lnTo>
                      <a:lnTo>
                        <a:pt x="443" y="32"/>
                      </a:lnTo>
                      <a:lnTo>
                        <a:pt x="465" y="48"/>
                      </a:lnTo>
                      <a:lnTo>
                        <a:pt x="475" y="51"/>
                      </a:lnTo>
                      <a:lnTo>
                        <a:pt x="499" y="42"/>
                      </a:lnTo>
                      <a:lnTo>
                        <a:pt x="507" y="45"/>
                      </a:lnTo>
                      <a:lnTo>
                        <a:pt x="525" y="45"/>
                      </a:lnTo>
                      <a:lnTo>
                        <a:pt x="541" y="43"/>
                      </a:lnTo>
                      <a:lnTo>
                        <a:pt x="548" y="40"/>
                      </a:lnTo>
                      <a:lnTo>
                        <a:pt x="557" y="45"/>
                      </a:lnTo>
                      <a:lnTo>
                        <a:pt x="564" y="51"/>
                      </a:lnTo>
                      <a:lnTo>
                        <a:pt x="574" y="53"/>
                      </a:lnTo>
                      <a:lnTo>
                        <a:pt x="580" y="53"/>
                      </a:lnTo>
                      <a:lnTo>
                        <a:pt x="585" y="52"/>
                      </a:lnTo>
                      <a:lnTo>
                        <a:pt x="604" y="56"/>
                      </a:lnTo>
                      <a:lnTo>
                        <a:pt x="604" y="61"/>
                      </a:lnTo>
                      <a:lnTo>
                        <a:pt x="606" y="66"/>
                      </a:lnTo>
                      <a:lnTo>
                        <a:pt x="612" y="71"/>
                      </a:lnTo>
                      <a:lnTo>
                        <a:pt x="613" y="73"/>
                      </a:lnTo>
                      <a:lnTo>
                        <a:pt x="617" y="78"/>
                      </a:lnTo>
                      <a:lnTo>
                        <a:pt x="621" y="79"/>
                      </a:lnTo>
                      <a:lnTo>
                        <a:pt x="623" y="83"/>
                      </a:lnTo>
                      <a:lnTo>
                        <a:pt x="622" y="85"/>
                      </a:lnTo>
                      <a:lnTo>
                        <a:pt x="621" y="85"/>
                      </a:lnTo>
                      <a:lnTo>
                        <a:pt x="620" y="88"/>
                      </a:lnTo>
                      <a:lnTo>
                        <a:pt x="626" y="96"/>
                      </a:lnTo>
                      <a:lnTo>
                        <a:pt x="622" y="104"/>
                      </a:lnTo>
                      <a:lnTo>
                        <a:pt x="624" y="111"/>
                      </a:lnTo>
                      <a:lnTo>
                        <a:pt x="627" y="122"/>
                      </a:lnTo>
                      <a:lnTo>
                        <a:pt x="626" y="131"/>
                      </a:lnTo>
                      <a:lnTo>
                        <a:pt x="626" y="141"/>
                      </a:lnTo>
                      <a:lnTo>
                        <a:pt x="623" y="144"/>
                      </a:lnTo>
                      <a:lnTo>
                        <a:pt x="631" y="152"/>
                      </a:lnTo>
                      <a:lnTo>
                        <a:pt x="631" y="156"/>
                      </a:lnTo>
                      <a:lnTo>
                        <a:pt x="631" y="160"/>
                      </a:lnTo>
                      <a:lnTo>
                        <a:pt x="629" y="166"/>
                      </a:lnTo>
                      <a:lnTo>
                        <a:pt x="628" y="171"/>
                      </a:lnTo>
                      <a:lnTo>
                        <a:pt x="631" y="179"/>
                      </a:lnTo>
                      <a:lnTo>
                        <a:pt x="633" y="186"/>
                      </a:lnTo>
                      <a:lnTo>
                        <a:pt x="633" y="192"/>
                      </a:lnTo>
                      <a:lnTo>
                        <a:pt x="640" y="207"/>
                      </a:lnTo>
                      <a:lnTo>
                        <a:pt x="649" y="215"/>
                      </a:lnTo>
                      <a:lnTo>
                        <a:pt x="656" y="220"/>
                      </a:lnTo>
                      <a:lnTo>
                        <a:pt x="656" y="222"/>
                      </a:lnTo>
                      <a:lnTo>
                        <a:pt x="651" y="224"/>
                      </a:lnTo>
                      <a:lnTo>
                        <a:pt x="648" y="231"/>
                      </a:lnTo>
                      <a:lnTo>
                        <a:pt x="647" y="238"/>
                      </a:lnTo>
                      <a:lnTo>
                        <a:pt x="649" y="242"/>
                      </a:lnTo>
                      <a:lnTo>
                        <a:pt x="649" y="245"/>
                      </a:lnTo>
                      <a:lnTo>
                        <a:pt x="647" y="246"/>
                      </a:lnTo>
                      <a:lnTo>
                        <a:pt x="639" y="242"/>
                      </a:lnTo>
                      <a:lnTo>
                        <a:pt x="627" y="242"/>
                      </a:lnTo>
                      <a:lnTo>
                        <a:pt x="616" y="241"/>
                      </a:lnTo>
                      <a:lnTo>
                        <a:pt x="611" y="242"/>
                      </a:lnTo>
                      <a:lnTo>
                        <a:pt x="580" y="242"/>
                      </a:lnTo>
                      <a:lnTo>
                        <a:pt x="570" y="245"/>
                      </a:lnTo>
                      <a:lnTo>
                        <a:pt x="567" y="247"/>
                      </a:lnTo>
                      <a:lnTo>
                        <a:pt x="563" y="249"/>
                      </a:lnTo>
                      <a:lnTo>
                        <a:pt x="556" y="246"/>
                      </a:lnTo>
                      <a:lnTo>
                        <a:pt x="553" y="247"/>
                      </a:lnTo>
                      <a:lnTo>
                        <a:pt x="551" y="252"/>
                      </a:lnTo>
                      <a:lnTo>
                        <a:pt x="552" y="257"/>
                      </a:lnTo>
                      <a:lnTo>
                        <a:pt x="551" y="263"/>
                      </a:lnTo>
                      <a:lnTo>
                        <a:pt x="548" y="266"/>
                      </a:lnTo>
                      <a:lnTo>
                        <a:pt x="535" y="272"/>
                      </a:lnTo>
                      <a:lnTo>
                        <a:pt x="527" y="273"/>
                      </a:lnTo>
                      <a:lnTo>
                        <a:pt x="520" y="274"/>
                      </a:lnTo>
                      <a:lnTo>
                        <a:pt x="513" y="273"/>
                      </a:lnTo>
                      <a:lnTo>
                        <a:pt x="508" y="273"/>
                      </a:lnTo>
                      <a:lnTo>
                        <a:pt x="503" y="277"/>
                      </a:lnTo>
                      <a:lnTo>
                        <a:pt x="502" y="282"/>
                      </a:lnTo>
                      <a:lnTo>
                        <a:pt x="502" y="288"/>
                      </a:lnTo>
                      <a:lnTo>
                        <a:pt x="503" y="290"/>
                      </a:lnTo>
                      <a:lnTo>
                        <a:pt x="508" y="290"/>
                      </a:lnTo>
                      <a:lnTo>
                        <a:pt x="509" y="293"/>
                      </a:lnTo>
                      <a:lnTo>
                        <a:pt x="504" y="298"/>
                      </a:lnTo>
                      <a:lnTo>
                        <a:pt x="503" y="309"/>
                      </a:lnTo>
                      <a:lnTo>
                        <a:pt x="504" y="309"/>
                      </a:lnTo>
                      <a:lnTo>
                        <a:pt x="507" y="308"/>
                      </a:lnTo>
                      <a:lnTo>
                        <a:pt x="509" y="308"/>
                      </a:lnTo>
                      <a:lnTo>
                        <a:pt x="510" y="310"/>
                      </a:lnTo>
                      <a:lnTo>
                        <a:pt x="515" y="314"/>
                      </a:lnTo>
                      <a:lnTo>
                        <a:pt x="516" y="317"/>
                      </a:lnTo>
                      <a:lnTo>
                        <a:pt x="514" y="321"/>
                      </a:lnTo>
                      <a:lnTo>
                        <a:pt x="493" y="325"/>
                      </a:lnTo>
                      <a:lnTo>
                        <a:pt x="467" y="342"/>
                      </a:lnTo>
                      <a:lnTo>
                        <a:pt x="461" y="342"/>
                      </a:lnTo>
                      <a:lnTo>
                        <a:pt x="446" y="348"/>
                      </a:lnTo>
                      <a:lnTo>
                        <a:pt x="436" y="355"/>
                      </a:lnTo>
                      <a:lnTo>
                        <a:pt x="433" y="363"/>
                      </a:lnTo>
                      <a:lnTo>
                        <a:pt x="433" y="365"/>
                      </a:lnTo>
                      <a:lnTo>
                        <a:pt x="430" y="371"/>
                      </a:lnTo>
                      <a:lnTo>
                        <a:pt x="424" y="376"/>
                      </a:lnTo>
                      <a:lnTo>
                        <a:pt x="418" y="381"/>
                      </a:lnTo>
                      <a:lnTo>
                        <a:pt x="401" y="389"/>
                      </a:lnTo>
                      <a:lnTo>
                        <a:pt x="385" y="391"/>
                      </a:lnTo>
                      <a:lnTo>
                        <a:pt x="376" y="391"/>
                      </a:lnTo>
                      <a:lnTo>
                        <a:pt x="371" y="394"/>
                      </a:lnTo>
                      <a:lnTo>
                        <a:pt x="354" y="392"/>
                      </a:lnTo>
                      <a:lnTo>
                        <a:pt x="353" y="396"/>
                      </a:lnTo>
                      <a:lnTo>
                        <a:pt x="353" y="405"/>
                      </a:lnTo>
                      <a:lnTo>
                        <a:pt x="350" y="406"/>
                      </a:lnTo>
                      <a:lnTo>
                        <a:pt x="342" y="406"/>
                      </a:lnTo>
                      <a:lnTo>
                        <a:pt x="337" y="403"/>
                      </a:lnTo>
                      <a:lnTo>
                        <a:pt x="330" y="405"/>
                      </a:lnTo>
                      <a:lnTo>
                        <a:pt x="323" y="403"/>
                      </a:lnTo>
                      <a:lnTo>
                        <a:pt x="319" y="407"/>
                      </a:lnTo>
                      <a:lnTo>
                        <a:pt x="312" y="413"/>
                      </a:lnTo>
                      <a:lnTo>
                        <a:pt x="306" y="417"/>
                      </a:lnTo>
                      <a:lnTo>
                        <a:pt x="299" y="423"/>
                      </a:lnTo>
                      <a:lnTo>
                        <a:pt x="287" y="423"/>
                      </a:lnTo>
                      <a:lnTo>
                        <a:pt x="266" y="437"/>
                      </a:lnTo>
                      <a:lnTo>
                        <a:pt x="240" y="4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6" name="Freeform 155"/>
                <p:cNvSpPr>
                  <a:spLocks noChangeAspect="1"/>
                </p:cNvSpPr>
                <p:nvPr/>
              </p:nvSpPr>
              <p:spPr bwMode="gray">
                <a:xfrm>
                  <a:off x="5474492" y="3484909"/>
                  <a:ext cx="177800" cy="234950"/>
                </a:xfrm>
                <a:custGeom>
                  <a:avLst/>
                  <a:gdLst/>
                  <a:ahLst/>
                  <a:cxnLst>
                    <a:cxn ang="0">
                      <a:pos x="6" y="708"/>
                    </a:cxn>
                    <a:cxn ang="0">
                      <a:pos x="0" y="604"/>
                    </a:cxn>
                    <a:cxn ang="0">
                      <a:pos x="3" y="496"/>
                    </a:cxn>
                    <a:cxn ang="0">
                      <a:pos x="48" y="437"/>
                    </a:cxn>
                    <a:cxn ang="0">
                      <a:pos x="102" y="414"/>
                    </a:cxn>
                    <a:cxn ang="0">
                      <a:pos x="148" y="384"/>
                    </a:cxn>
                    <a:cxn ang="0">
                      <a:pos x="302" y="297"/>
                    </a:cxn>
                    <a:cxn ang="0">
                      <a:pos x="384" y="212"/>
                    </a:cxn>
                    <a:cxn ang="0">
                      <a:pos x="166" y="154"/>
                    </a:cxn>
                    <a:cxn ang="0">
                      <a:pos x="132" y="122"/>
                    </a:cxn>
                    <a:cxn ang="0">
                      <a:pos x="119" y="107"/>
                    </a:cxn>
                    <a:cxn ang="0">
                      <a:pos x="103" y="88"/>
                    </a:cxn>
                    <a:cxn ang="0">
                      <a:pos x="103" y="55"/>
                    </a:cxn>
                    <a:cxn ang="0">
                      <a:pos x="120" y="25"/>
                    </a:cxn>
                    <a:cxn ang="0">
                      <a:pos x="130" y="29"/>
                    </a:cxn>
                    <a:cxn ang="0">
                      <a:pos x="151" y="57"/>
                    </a:cxn>
                    <a:cxn ang="0">
                      <a:pos x="186" y="84"/>
                    </a:cxn>
                    <a:cxn ang="0">
                      <a:pos x="222" y="77"/>
                    </a:cxn>
                    <a:cxn ang="0">
                      <a:pos x="248" y="64"/>
                    </a:cxn>
                    <a:cxn ang="0">
                      <a:pos x="258" y="57"/>
                    </a:cxn>
                    <a:cxn ang="0">
                      <a:pos x="269" y="61"/>
                    </a:cxn>
                    <a:cxn ang="0">
                      <a:pos x="291" y="67"/>
                    </a:cxn>
                    <a:cxn ang="0">
                      <a:pos x="317" y="61"/>
                    </a:cxn>
                    <a:cxn ang="0">
                      <a:pos x="336" y="48"/>
                    </a:cxn>
                    <a:cxn ang="0">
                      <a:pos x="365" y="46"/>
                    </a:cxn>
                    <a:cxn ang="0">
                      <a:pos x="393" y="43"/>
                    </a:cxn>
                    <a:cxn ang="0">
                      <a:pos x="417" y="33"/>
                    </a:cxn>
                    <a:cxn ang="0">
                      <a:pos x="451" y="28"/>
                    </a:cxn>
                    <a:cxn ang="0">
                      <a:pos x="473" y="25"/>
                    </a:cxn>
                    <a:cxn ang="0">
                      <a:pos x="501" y="17"/>
                    </a:cxn>
                    <a:cxn ang="0">
                      <a:pos x="527" y="0"/>
                    </a:cxn>
                    <a:cxn ang="0">
                      <a:pos x="555" y="7"/>
                    </a:cxn>
                    <a:cxn ang="0">
                      <a:pos x="555" y="19"/>
                    </a:cxn>
                    <a:cxn ang="0">
                      <a:pos x="548" y="41"/>
                    </a:cxn>
                    <a:cxn ang="0">
                      <a:pos x="552" y="59"/>
                    </a:cxn>
                    <a:cxn ang="0">
                      <a:pos x="551" y="78"/>
                    </a:cxn>
                    <a:cxn ang="0">
                      <a:pos x="551" y="84"/>
                    </a:cxn>
                    <a:cxn ang="0">
                      <a:pos x="556" y="84"/>
                    </a:cxn>
                    <a:cxn ang="0">
                      <a:pos x="560" y="91"/>
                    </a:cxn>
                    <a:cxn ang="0">
                      <a:pos x="545" y="88"/>
                    </a:cxn>
                    <a:cxn ang="0">
                      <a:pos x="539" y="99"/>
                    </a:cxn>
                    <a:cxn ang="0">
                      <a:pos x="530" y="145"/>
                    </a:cxn>
                    <a:cxn ang="0">
                      <a:pos x="518" y="164"/>
                    </a:cxn>
                    <a:cxn ang="0">
                      <a:pos x="497" y="202"/>
                    </a:cxn>
                    <a:cxn ang="0">
                      <a:pos x="485" y="215"/>
                    </a:cxn>
                    <a:cxn ang="0">
                      <a:pos x="479" y="237"/>
                    </a:cxn>
                    <a:cxn ang="0">
                      <a:pos x="444" y="303"/>
                    </a:cxn>
                    <a:cxn ang="0">
                      <a:pos x="422" y="351"/>
                    </a:cxn>
                    <a:cxn ang="0">
                      <a:pos x="414" y="358"/>
                    </a:cxn>
                    <a:cxn ang="0">
                      <a:pos x="389" y="389"/>
                    </a:cxn>
                    <a:cxn ang="0">
                      <a:pos x="382" y="405"/>
                    </a:cxn>
                    <a:cxn ang="0">
                      <a:pos x="363" y="432"/>
                    </a:cxn>
                    <a:cxn ang="0">
                      <a:pos x="334" y="461"/>
                    </a:cxn>
                    <a:cxn ang="0">
                      <a:pos x="297" y="492"/>
                    </a:cxn>
                    <a:cxn ang="0">
                      <a:pos x="277" y="520"/>
                    </a:cxn>
                    <a:cxn ang="0">
                      <a:pos x="243" y="545"/>
                    </a:cxn>
                    <a:cxn ang="0">
                      <a:pos x="216" y="554"/>
                    </a:cxn>
                    <a:cxn ang="0">
                      <a:pos x="120" y="640"/>
                    </a:cxn>
                    <a:cxn ang="0">
                      <a:pos x="91" y="663"/>
                    </a:cxn>
                    <a:cxn ang="0">
                      <a:pos x="87" y="665"/>
                    </a:cxn>
                    <a:cxn ang="0">
                      <a:pos x="83" y="674"/>
                    </a:cxn>
                    <a:cxn ang="0">
                      <a:pos x="61" y="705"/>
                    </a:cxn>
                    <a:cxn ang="0">
                      <a:pos x="32" y="739"/>
                    </a:cxn>
                  </a:cxnLst>
                  <a:rect l="0" t="0" r="r" b="b"/>
                  <a:pathLst>
                    <a:path w="561" h="740">
                      <a:moveTo>
                        <a:pt x="30" y="740"/>
                      </a:moveTo>
                      <a:lnTo>
                        <a:pt x="29" y="737"/>
                      </a:lnTo>
                      <a:lnTo>
                        <a:pt x="6" y="708"/>
                      </a:lnTo>
                      <a:lnTo>
                        <a:pt x="0" y="700"/>
                      </a:lnTo>
                      <a:lnTo>
                        <a:pt x="0" y="657"/>
                      </a:lnTo>
                      <a:lnTo>
                        <a:pt x="0" y="604"/>
                      </a:lnTo>
                      <a:lnTo>
                        <a:pt x="0" y="551"/>
                      </a:lnTo>
                      <a:lnTo>
                        <a:pt x="0" y="498"/>
                      </a:lnTo>
                      <a:lnTo>
                        <a:pt x="3" y="496"/>
                      </a:lnTo>
                      <a:lnTo>
                        <a:pt x="25" y="474"/>
                      </a:lnTo>
                      <a:lnTo>
                        <a:pt x="46" y="442"/>
                      </a:lnTo>
                      <a:lnTo>
                        <a:pt x="48" y="437"/>
                      </a:lnTo>
                      <a:lnTo>
                        <a:pt x="51" y="433"/>
                      </a:lnTo>
                      <a:lnTo>
                        <a:pt x="66" y="426"/>
                      </a:lnTo>
                      <a:lnTo>
                        <a:pt x="102" y="414"/>
                      </a:lnTo>
                      <a:lnTo>
                        <a:pt x="114" y="401"/>
                      </a:lnTo>
                      <a:lnTo>
                        <a:pt x="127" y="393"/>
                      </a:lnTo>
                      <a:lnTo>
                        <a:pt x="148" y="384"/>
                      </a:lnTo>
                      <a:lnTo>
                        <a:pt x="157" y="379"/>
                      </a:lnTo>
                      <a:lnTo>
                        <a:pt x="221" y="379"/>
                      </a:lnTo>
                      <a:lnTo>
                        <a:pt x="302" y="297"/>
                      </a:lnTo>
                      <a:lnTo>
                        <a:pt x="373" y="227"/>
                      </a:lnTo>
                      <a:lnTo>
                        <a:pt x="383" y="215"/>
                      </a:lnTo>
                      <a:lnTo>
                        <a:pt x="384" y="212"/>
                      </a:lnTo>
                      <a:lnTo>
                        <a:pt x="331" y="213"/>
                      </a:lnTo>
                      <a:lnTo>
                        <a:pt x="244" y="181"/>
                      </a:lnTo>
                      <a:lnTo>
                        <a:pt x="166" y="154"/>
                      </a:lnTo>
                      <a:lnTo>
                        <a:pt x="159" y="147"/>
                      </a:lnTo>
                      <a:lnTo>
                        <a:pt x="140" y="132"/>
                      </a:lnTo>
                      <a:lnTo>
                        <a:pt x="132" y="122"/>
                      </a:lnTo>
                      <a:lnTo>
                        <a:pt x="126" y="116"/>
                      </a:lnTo>
                      <a:lnTo>
                        <a:pt x="124" y="110"/>
                      </a:lnTo>
                      <a:lnTo>
                        <a:pt x="119" y="107"/>
                      </a:lnTo>
                      <a:lnTo>
                        <a:pt x="113" y="100"/>
                      </a:lnTo>
                      <a:lnTo>
                        <a:pt x="110" y="95"/>
                      </a:lnTo>
                      <a:lnTo>
                        <a:pt x="103" y="88"/>
                      </a:lnTo>
                      <a:lnTo>
                        <a:pt x="98" y="65"/>
                      </a:lnTo>
                      <a:lnTo>
                        <a:pt x="99" y="60"/>
                      </a:lnTo>
                      <a:lnTo>
                        <a:pt x="103" y="55"/>
                      </a:lnTo>
                      <a:lnTo>
                        <a:pt x="105" y="49"/>
                      </a:lnTo>
                      <a:lnTo>
                        <a:pt x="115" y="37"/>
                      </a:lnTo>
                      <a:lnTo>
                        <a:pt x="120" y="25"/>
                      </a:lnTo>
                      <a:lnTo>
                        <a:pt x="123" y="23"/>
                      </a:lnTo>
                      <a:lnTo>
                        <a:pt x="125" y="27"/>
                      </a:lnTo>
                      <a:lnTo>
                        <a:pt x="130" y="29"/>
                      </a:lnTo>
                      <a:lnTo>
                        <a:pt x="135" y="38"/>
                      </a:lnTo>
                      <a:lnTo>
                        <a:pt x="140" y="41"/>
                      </a:lnTo>
                      <a:lnTo>
                        <a:pt x="151" y="57"/>
                      </a:lnTo>
                      <a:lnTo>
                        <a:pt x="167" y="73"/>
                      </a:lnTo>
                      <a:lnTo>
                        <a:pt x="179" y="82"/>
                      </a:lnTo>
                      <a:lnTo>
                        <a:pt x="186" y="84"/>
                      </a:lnTo>
                      <a:lnTo>
                        <a:pt x="193" y="82"/>
                      </a:lnTo>
                      <a:lnTo>
                        <a:pt x="215" y="83"/>
                      </a:lnTo>
                      <a:lnTo>
                        <a:pt x="222" y="77"/>
                      </a:lnTo>
                      <a:lnTo>
                        <a:pt x="231" y="72"/>
                      </a:lnTo>
                      <a:lnTo>
                        <a:pt x="238" y="70"/>
                      </a:lnTo>
                      <a:lnTo>
                        <a:pt x="248" y="64"/>
                      </a:lnTo>
                      <a:lnTo>
                        <a:pt x="253" y="62"/>
                      </a:lnTo>
                      <a:lnTo>
                        <a:pt x="255" y="60"/>
                      </a:lnTo>
                      <a:lnTo>
                        <a:pt x="258" y="57"/>
                      </a:lnTo>
                      <a:lnTo>
                        <a:pt x="260" y="57"/>
                      </a:lnTo>
                      <a:lnTo>
                        <a:pt x="265" y="61"/>
                      </a:lnTo>
                      <a:lnTo>
                        <a:pt x="269" y="61"/>
                      </a:lnTo>
                      <a:lnTo>
                        <a:pt x="271" y="62"/>
                      </a:lnTo>
                      <a:lnTo>
                        <a:pt x="283" y="61"/>
                      </a:lnTo>
                      <a:lnTo>
                        <a:pt x="291" y="67"/>
                      </a:lnTo>
                      <a:lnTo>
                        <a:pt x="302" y="67"/>
                      </a:lnTo>
                      <a:lnTo>
                        <a:pt x="312" y="65"/>
                      </a:lnTo>
                      <a:lnTo>
                        <a:pt x="317" y="61"/>
                      </a:lnTo>
                      <a:lnTo>
                        <a:pt x="322" y="56"/>
                      </a:lnTo>
                      <a:lnTo>
                        <a:pt x="331" y="54"/>
                      </a:lnTo>
                      <a:lnTo>
                        <a:pt x="336" y="48"/>
                      </a:lnTo>
                      <a:lnTo>
                        <a:pt x="342" y="44"/>
                      </a:lnTo>
                      <a:lnTo>
                        <a:pt x="353" y="41"/>
                      </a:lnTo>
                      <a:lnTo>
                        <a:pt x="365" y="46"/>
                      </a:lnTo>
                      <a:lnTo>
                        <a:pt x="372" y="45"/>
                      </a:lnTo>
                      <a:lnTo>
                        <a:pt x="382" y="44"/>
                      </a:lnTo>
                      <a:lnTo>
                        <a:pt x="393" y="43"/>
                      </a:lnTo>
                      <a:lnTo>
                        <a:pt x="398" y="41"/>
                      </a:lnTo>
                      <a:lnTo>
                        <a:pt x="411" y="33"/>
                      </a:lnTo>
                      <a:lnTo>
                        <a:pt x="417" y="33"/>
                      </a:lnTo>
                      <a:lnTo>
                        <a:pt x="430" y="37"/>
                      </a:lnTo>
                      <a:lnTo>
                        <a:pt x="447" y="29"/>
                      </a:lnTo>
                      <a:lnTo>
                        <a:pt x="451" y="28"/>
                      </a:lnTo>
                      <a:lnTo>
                        <a:pt x="458" y="29"/>
                      </a:lnTo>
                      <a:lnTo>
                        <a:pt x="462" y="24"/>
                      </a:lnTo>
                      <a:lnTo>
                        <a:pt x="473" y="25"/>
                      </a:lnTo>
                      <a:lnTo>
                        <a:pt x="481" y="24"/>
                      </a:lnTo>
                      <a:lnTo>
                        <a:pt x="496" y="21"/>
                      </a:lnTo>
                      <a:lnTo>
                        <a:pt x="501" y="17"/>
                      </a:lnTo>
                      <a:lnTo>
                        <a:pt x="514" y="12"/>
                      </a:lnTo>
                      <a:lnTo>
                        <a:pt x="518" y="2"/>
                      </a:lnTo>
                      <a:lnTo>
                        <a:pt x="527" y="0"/>
                      </a:lnTo>
                      <a:lnTo>
                        <a:pt x="535" y="0"/>
                      </a:lnTo>
                      <a:lnTo>
                        <a:pt x="546" y="7"/>
                      </a:lnTo>
                      <a:lnTo>
                        <a:pt x="555" y="7"/>
                      </a:lnTo>
                      <a:lnTo>
                        <a:pt x="556" y="8"/>
                      </a:lnTo>
                      <a:lnTo>
                        <a:pt x="555" y="14"/>
                      </a:lnTo>
                      <a:lnTo>
                        <a:pt x="555" y="19"/>
                      </a:lnTo>
                      <a:lnTo>
                        <a:pt x="549" y="27"/>
                      </a:lnTo>
                      <a:lnTo>
                        <a:pt x="548" y="33"/>
                      </a:lnTo>
                      <a:lnTo>
                        <a:pt x="548" y="41"/>
                      </a:lnTo>
                      <a:lnTo>
                        <a:pt x="554" y="46"/>
                      </a:lnTo>
                      <a:lnTo>
                        <a:pt x="551" y="52"/>
                      </a:lnTo>
                      <a:lnTo>
                        <a:pt x="552" y="59"/>
                      </a:lnTo>
                      <a:lnTo>
                        <a:pt x="551" y="66"/>
                      </a:lnTo>
                      <a:lnTo>
                        <a:pt x="552" y="75"/>
                      </a:lnTo>
                      <a:lnTo>
                        <a:pt x="551" y="78"/>
                      </a:lnTo>
                      <a:lnTo>
                        <a:pt x="544" y="83"/>
                      </a:lnTo>
                      <a:lnTo>
                        <a:pt x="545" y="86"/>
                      </a:lnTo>
                      <a:lnTo>
                        <a:pt x="551" y="84"/>
                      </a:lnTo>
                      <a:lnTo>
                        <a:pt x="552" y="82"/>
                      </a:lnTo>
                      <a:lnTo>
                        <a:pt x="554" y="82"/>
                      </a:lnTo>
                      <a:lnTo>
                        <a:pt x="556" y="84"/>
                      </a:lnTo>
                      <a:lnTo>
                        <a:pt x="561" y="86"/>
                      </a:lnTo>
                      <a:lnTo>
                        <a:pt x="561" y="89"/>
                      </a:lnTo>
                      <a:lnTo>
                        <a:pt x="560" y="91"/>
                      </a:lnTo>
                      <a:lnTo>
                        <a:pt x="559" y="91"/>
                      </a:lnTo>
                      <a:lnTo>
                        <a:pt x="552" y="88"/>
                      </a:lnTo>
                      <a:lnTo>
                        <a:pt x="545" y="88"/>
                      </a:lnTo>
                      <a:lnTo>
                        <a:pt x="540" y="91"/>
                      </a:lnTo>
                      <a:lnTo>
                        <a:pt x="539" y="92"/>
                      </a:lnTo>
                      <a:lnTo>
                        <a:pt x="539" y="99"/>
                      </a:lnTo>
                      <a:lnTo>
                        <a:pt x="533" y="125"/>
                      </a:lnTo>
                      <a:lnTo>
                        <a:pt x="533" y="141"/>
                      </a:lnTo>
                      <a:lnTo>
                        <a:pt x="530" y="145"/>
                      </a:lnTo>
                      <a:lnTo>
                        <a:pt x="528" y="156"/>
                      </a:lnTo>
                      <a:lnTo>
                        <a:pt x="524" y="159"/>
                      </a:lnTo>
                      <a:lnTo>
                        <a:pt x="518" y="164"/>
                      </a:lnTo>
                      <a:lnTo>
                        <a:pt x="511" y="181"/>
                      </a:lnTo>
                      <a:lnTo>
                        <a:pt x="502" y="190"/>
                      </a:lnTo>
                      <a:lnTo>
                        <a:pt x="497" y="202"/>
                      </a:lnTo>
                      <a:lnTo>
                        <a:pt x="497" y="204"/>
                      </a:lnTo>
                      <a:lnTo>
                        <a:pt x="492" y="207"/>
                      </a:lnTo>
                      <a:lnTo>
                        <a:pt x="485" y="215"/>
                      </a:lnTo>
                      <a:lnTo>
                        <a:pt x="482" y="220"/>
                      </a:lnTo>
                      <a:lnTo>
                        <a:pt x="480" y="226"/>
                      </a:lnTo>
                      <a:lnTo>
                        <a:pt x="479" y="237"/>
                      </a:lnTo>
                      <a:lnTo>
                        <a:pt x="462" y="271"/>
                      </a:lnTo>
                      <a:lnTo>
                        <a:pt x="447" y="296"/>
                      </a:lnTo>
                      <a:lnTo>
                        <a:pt x="444" y="303"/>
                      </a:lnTo>
                      <a:lnTo>
                        <a:pt x="438" y="325"/>
                      </a:lnTo>
                      <a:lnTo>
                        <a:pt x="431" y="344"/>
                      </a:lnTo>
                      <a:lnTo>
                        <a:pt x="422" y="351"/>
                      </a:lnTo>
                      <a:lnTo>
                        <a:pt x="419" y="353"/>
                      </a:lnTo>
                      <a:lnTo>
                        <a:pt x="416" y="357"/>
                      </a:lnTo>
                      <a:lnTo>
                        <a:pt x="414" y="358"/>
                      </a:lnTo>
                      <a:lnTo>
                        <a:pt x="409" y="363"/>
                      </a:lnTo>
                      <a:lnTo>
                        <a:pt x="394" y="378"/>
                      </a:lnTo>
                      <a:lnTo>
                        <a:pt x="389" y="389"/>
                      </a:lnTo>
                      <a:lnTo>
                        <a:pt x="389" y="390"/>
                      </a:lnTo>
                      <a:lnTo>
                        <a:pt x="388" y="395"/>
                      </a:lnTo>
                      <a:lnTo>
                        <a:pt x="382" y="405"/>
                      </a:lnTo>
                      <a:lnTo>
                        <a:pt x="373" y="420"/>
                      </a:lnTo>
                      <a:lnTo>
                        <a:pt x="362" y="432"/>
                      </a:lnTo>
                      <a:lnTo>
                        <a:pt x="363" y="432"/>
                      </a:lnTo>
                      <a:lnTo>
                        <a:pt x="352" y="442"/>
                      </a:lnTo>
                      <a:lnTo>
                        <a:pt x="340" y="453"/>
                      </a:lnTo>
                      <a:lnTo>
                        <a:pt x="334" y="461"/>
                      </a:lnTo>
                      <a:lnTo>
                        <a:pt x="323" y="474"/>
                      </a:lnTo>
                      <a:lnTo>
                        <a:pt x="306" y="486"/>
                      </a:lnTo>
                      <a:lnTo>
                        <a:pt x="297" y="492"/>
                      </a:lnTo>
                      <a:lnTo>
                        <a:pt x="297" y="495"/>
                      </a:lnTo>
                      <a:lnTo>
                        <a:pt x="290" y="506"/>
                      </a:lnTo>
                      <a:lnTo>
                        <a:pt x="277" y="520"/>
                      </a:lnTo>
                      <a:lnTo>
                        <a:pt x="264" y="532"/>
                      </a:lnTo>
                      <a:lnTo>
                        <a:pt x="249" y="541"/>
                      </a:lnTo>
                      <a:lnTo>
                        <a:pt x="243" y="545"/>
                      </a:lnTo>
                      <a:lnTo>
                        <a:pt x="231" y="549"/>
                      </a:lnTo>
                      <a:lnTo>
                        <a:pt x="223" y="550"/>
                      </a:lnTo>
                      <a:lnTo>
                        <a:pt x="216" y="554"/>
                      </a:lnTo>
                      <a:lnTo>
                        <a:pt x="193" y="572"/>
                      </a:lnTo>
                      <a:lnTo>
                        <a:pt x="139" y="620"/>
                      </a:lnTo>
                      <a:lnTo>
                        <a:pt x="120" y="640"/>
                      </a:lnTo>
                      <a:lnTo>
                        <a:pt x="113" y="648"/>
                      </a:lnTo>
                      <a:lnTo>
                        <a:pt x="103" y="659"/>
                      </a:lnTo>
                      <a:lnTo>
                        <a:pt x="91" y="663"/>
                      </a:lnTo>
                      <a:lnTo>
                        <a:pt x="87" y="660"/>
                      </a:lnTo>
                      <a:lnTo>
                        <a:pt x="84" y="665"/>
                      </a:lnTo>
                      <a:lnTo>
                        <a:pt x="87" y="665"/>
                      </a:lnTo>
                      <a:lnTo>
                        <a:pt x="88" y="669"/>
                      </a:lnTo>
                      <a:lnTo>
                        <a:pt x="87" y="672"/>
                      </a:lnTo>
                      <a:lnTo>
                        <a:pt x="83" y="674"/>
                      </a:lnTo>
                      <a:lnTo>
                        <a:pt x="81" y="681"/>
                      </a:lnTo>
                      <a:lnTo>
                        <a:pt x="75" y="691"/>
                      </a:lnTo>
                      <a:lnTo>
                        <a:pt x="61" y="705"/>
                      </a:lnTo>
                      <a:lnTo>
                        <a:pt x="50" y="718"/>
                      </a:lnTo>
                      <a:lnTo>
                        <a:pt x="37" y="730"/>
                      </a:lnTo>
                      <a:lnTo>
                        <a:pt x="32" y="739"/>
                      </a:lnTo>
                      <a:lnTo>
                        <a:pt x="30" y="74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7" name="Freeform 156"/>
                <p:cNvSpPr>
                  <a:spLocks noChangeAspect="1"/>
                </p:cNvSpPr>
                <p:nvPr/>
              </p:nvSpPr>
              <p:spPr bwMode="gray">
                <a:xfrm>
                  <a:off x="4761706" y="3272184"/>
                  <a:ext cx="276225" cy="215900"/>
                </a:xfrm>
                <a:custGeom>
                  <a:avLst/>
                  <a:gdLst/>
                  <a:ahLst/>
                  <a:cxnLst>
                    <a:cxn ang="0">
                      <a:pos x="222" y="381"/>
                    </a:cxn>
                    <a:cxn ang="0">
                      <a:pos x="209" y="442"/>
                    </a:cxn>
                    <a:cxn ang="0">
                      <a:pos x="192" y="463"/>
                    </a:cxn>
                    <a:cxn ang="0">
                      <a:pos x="186" y="474"/>
                    </a:cxn>
                    <a:cxn ang="0">
                      <a:pos x="160" y="475"/>
                    </a:cxn>
                    <a:cxn ang="0">
                      <a:pos x="42" y="495"/>
                    </a:cxn>
                    <a:cxn ang="0">
                      <a:pos x="3" y="511"/>
                    </a:cxn>
                    <a:cxn ang="0">
                      <a:pos x="11" y="532"/>
                    </a:cxn>
                    <a:cxn ang="0">
                      <a:pos x="15" y="550"/>
                    </a:cxn>
                    <a:cxn ang="0">
                      <a:pos x="49" y="588"/>
                    </a:cxn>
                    <a:cxn ang="0">
                      <a:pos x="70" y="622"/>
                    </a:cxn>
                    <a:cxn ang="0">
                      <a:pos x="92" y="629"/>
                    </a:cxn>
                    <a:cxn ang="0">
                      <a:pos x="106" y="622"/>
                    </a:cxn>
                    <a:cxn ang="0">
                      <a:pos x="119" y="637"/>
                    </a:cxn>
                    <a:cxn ang="0">
                      <a:pos x="109" y="641"/>
                    </a:cxn>
                    <a:cxn ang="0">
                      <a:pos x="116" y="656"/>
                    </a:cxn>
                    <a:cxn ang="0">
                      <a:pos x="127" y="653"/>
                    </a:cxn>
                    <a:cxn ang="0">
                      <a:pos x="143" y="645"/>
                    </a:cxn>
                    <a:cxn ang="0">
                      <a:pos x="165" y="653"/>
                    </a:cxn>
                    <a:cxn ang="0">
                      <a:pos x="193" y="678"/>
                    </a:cxn>
                    <a:cxn ang="0">
                      <a:pos x="193" y="637"/>
                    </a:cxn>
                    <a:cxn ang="0">
                      <a:pos x="206" y="624"/>
                    </a:cxn>
                    <a:cxn ang="0">
                      <a:pos x="221" y="586"/>
                    </a:cxn>
                    <a:cxn ang="0">
                      <a:pos x="259" y="565"/>
                    </a:cxn>
                    <a:cxn ang="0">
                      <a:pos x="291" y="561"/>
                    </a:cxn>
                    <a:cxn ang="0">
                      <a:pos x="365" y="602"/>
                    </a:cxn>
                    <a:cxn ang="0">
                      <a:pos x="386" y="609"/>
                    </a:cxn>
                    <a:cxn ang="0">
                      <a:pos x="418" y="588"/>
                    </a:cxn>
                    <a:cxn ang="0">
                      <a:pos x="471" y="613"/>
                    </a:cxn>
                    <a:cxn ang="0">
                      <a:pos x="519" y="618"/>
                    </a:cxn>
                    <a:cxn ang="0">
                      <a:pos x="559" y="588"/>
                    </a:cxn>
                    <a:cxn ang="0">
                      <a:pos x="613" y="587"/>
                    </a:cxn>
                    <a:cxn ang="0">
                      <a:pos x="647" y="591"/>
                    </a:cxn>
                    <a:cxn ang="0">
                      <a:pos x="672" y="597"/>
                    </a:cxn>
                    <a:cxn ang="0">
                      <a:pos x="688" y="582"/>
                    </a:cxn>
                    <a:cxn ang="0">
                      <a:pos x="708" y="576"/>
                    </a:cxn>
                    <a:cxn ang="0">
                      <a:pos x="718" y="561"/>
                    </a:cxn>
                    <a:cxn ang="0">
                      <a:pos x="709" y="545"/>
                    </a:cxn>
                    <a:cxn ang="0">
                      <a:pos x="725" y="533"/>
                    </a:cxn>
                    <a:cxn ang="0">
                      <a:pos x="732" y="515"/>
                    </a:cxn>
                    <a:cxn ang="0">
                      <a:pos x="746" y="501"/>
                    </a:cxn>
                    <a:cxn ang="0">
                      <a:pos x="838" y="386"/>
                    </a:cxn>
                    <a:cxn ang="0">
                      <a:pos x="872" y="184"/>
                    </a:cxn>
                    <a:cxn ang="0">
                      <a:pos x="837" y="160"/>
                    </a:cxn>
                    <a:cxn ang="0">
                      <a:pos x="826" y="135"/>
                    </a:cxn>
                    <a:cxn ang="0">
                      <a:pos x="818" y="117"/>
                    </a:cxn>
                    <a:cxn ang="0">
                      <a:pos x="795" y="26"/>
                    </a:cxn>
                    <a:cxn ang="0">
                      <a:pos x="773" y="11"/>
                    </a:cxn>
                    <a:cxn ang="0">
                      <a:pos x="720" y="1"/>
                    </a:cxn>
                    <a:cxn ang="0">
                      <a:pos x="643" y="1"/>
                    </a:cxn>
                    <a:cxn ang="0">
                      <a:pos x="568" y="53"/>
                    </a:cxn>
                    <a:cxn ang="0">
                      <a:pos x="437" y="145"/>
                    </a:cxn>
                    <a:cxn ang="0">
                      <a:pos x="307" y="236"/>
                    </a:cxn>
                    <a:cxn ang="0">
                      <a:pos x="221" y="257"/>
                    </a:cxn>
                    <a:cxn ang="0">
                      <a:pos x="222" y="271"/>
                    </a:cxn>
                  </a:cxnLst>
                  <a:rect l="0" t="0" r="r" b="b"/>
                  <a:pathLst>
                    <a:path w="872" h="678">
                      <a:moveTo>
                        <a:pt x="222" y="271"/>
                      </a:moveTo>
                      <a:lnTo>
                        <a:pt x="222" y="327"/>
                      </a:lnTo>
                      <a:lnTo>
                        <a:pt x="222" y="381"/>
                      </a:lnTo>
                      <a:lnTo>
                        <a:pt x="222" y="435"/>
                      </a:lnTo>
                      <a:lnTo>
                        <a:pt x="219" y="436"/>
                      </a:lnTo>
                      <a:lnTo>
                        <a:pt x="209" y="442"/>
                      </a:lnTo>
                      <a:lnTo>
                        <a:pt x="205" y="448"/>
                      </a:lnTo>
                      <a:lnTo>
                        <a:pt x="204" y="456"/>
                      </a:lnTo>
                      <a:lnTo>
                        <a:pt x="192" y="463"/>
                      </a:lnTo>
                      <a:lnTo>
                        <a:pt x="188" y="466"/>
                      </a:lnTo>
                      <a:lnTo>
                        <a:pt x="186" y="469"/>
                      </a:lnTo>
                      <a:lnTo>
                        <a:pt x="186" y="474"/>
                      </a:lnTo>
                      <a:lnTo>
                        <a:pt x="173" y="473"/>
                      </a:lnTo>
                      <a:lnTo>
                        <a:pt x="160" y="472"/>
                      </a:lnTo>
                      <a:lnTo>
                        <a:pt x="160" y="475"/>
                      </a:lnTo>
                      <a:lnTo>
                        <a:pt x="155" y="474"/>
                      </a:lnTo>
                      <a:lnTo>
                        <a:pt x="66" y="475"/>
                      </a:lnTo>
                      <a:lnTo>
                        <a:pt x="42" y="495"/>
                      </a:lnTo>
                      <a:lnTo>
                        <a:pt x="5" y="495"/>
                      </a:lnTo>
                      <a:lnTo>
                        <a:pt x="4" y="499"/>
                      </a:lnTo>
                      <a:lnTo>
                        <a:pt x="3" y="511"/>
                      </a:lnTo>
                      <a:lnTo>
                        <a:pt x="0" y="521"/>
                      </a:lnTo>
                      <a:lnTo>
                        <a:pt x="1" y="523"/>
                      </a:lnTo>
                      <a:lnTo>
                        <a:pt x="11" y="532"/>
                      </a:lnTo>
                      <a:lnTo>
                        <a:pt x="12" y="534"/>
                      </a:lnTo>
                      <a:lnTo>
                        <a:pt x="11" y="543"/>
                      </a:lnTo>
                      <a:lnTo>
                        <a:pt x="15" y="550"/>
                      </a:lnTo>
                      <a:lnTo>
                        <a:pt x="27" y="565"/>
                      </a:lnTo>
                      <a:lnTo>
                        <a:pt x="44" y="579"/>
                      </a:lnTo>
                      <a:lnTo>
                        <a:pt x="49" y="588"/>
                      </a:lnTo>
                      <a:lnTo>
                        <a:pt x="55" y="603"/>
                      </a:lnTo>
                      <a:lnTo>
                        <a:pt x="59" y="609"/>
                      </a:lnTo>
                      <a:lnTo>
                        <a:pt x="70" y="622"/>
                      </a:lnTo>
                      <a:lnTo>
                        <a:pt x="78" y="626"/>
                      </a:lnTo>
                      <a:lnTo>
                        <a:pt x="89" y="629"/>
                      </a:lnTo>
                      <a:lnTo>
                        <a:pt x="92" y="629"/>
                      </a:lnTo>
                      <a:lnTo>
                        <a:pt x="97" y="628"/>
                      </a:lnTo>
                      <a:lnTo>
                        <a:pt x="102" y="623"/>
                      </a:lnTo>
                      <a:lnTo>
                        <a:pt x="106" y="622"/>
                      </a:lnTo>
                      <a:lnTo>
                        <a:pt x="112" y="625"/>
                      </a:lnTo>
                      <a:lnTo>
                        <a:pt x="118" y="635"/>
                      </a:lnTo>
                      <a:lnTo>
                        <a:pt x="119" y="637"/>
                      </a:lnTo>
                      <a:lnTo>
                        <a:pt x="118" y="640"/>
                      </a:lnTo>
                      <a:lnTo>
                        <a:pt x="113" y="640"/>
                      </a:lnTo>
                      <a:lnTo>
                        <a:pt x="109" y="641"/>
                      </a:lnTo>
                      <a:lnTo>
                        <a:pt x="108" y="645"/>
                      </a:lnTo>
                      <a:lnTo>
                        <a:pt x="109" y="649"/>
                      </a:lnTo>
                      <a:lnTo>
                        <a:pt x="116" y="656"/>
                      </a:lnTo>
                      <a:lnTo>
                        <a:pt x="127" y="666"/>
                      </a:lnTo>
                      <a:lnTo>
                        <a:pt x="134" y="662"/>
                      </a:lnTo>
                      <a:lnTo>
                        <a:pt x="127" y="653"/>
                      </a:lnTo>
                      <a:lnTo>
                        <a:pt x="127" y="649"/>
                      </a:lnTo>
                      <a:lnTo>
                        <a:pt x="138" y="646"/>
                      </a:lnTo>
                      <a:lnTo>
                        <a:pt x="143" y="645"/>
                      </a:lnTo>
                      <a:lnTo>
                        <a:pt x="151" y="641"/>
                      </a:lnTo>
                      <a:lnTo>
                        <a:pt x="154" y="642"/>
                      </a:lnTo>
                      <a:lnTo>
                        <a:pt x="165" y="653"/>
                      </a:lnTo>
                      <a:lnTo>
                        <a:pt x="177" y="666"/>
                      </a:lnTo>
                      <a:lnTo>
                        <a:pt x="184" y="671"/>
                      </a:lnTo>
                      <a:lnTo>
                        <a:pt x="193" y="678"/>
                      </a:lnTo>
                      <a:lnTo>
                        <a:pt x="194" y="671"/>
                      </a:lnTo>
                      <a:lnTo>
                        <a:pt x="192" y="646"/>
                      </a:lnTo>
                      <a:lnTo>
                        <a:pt x="193" y="637"/>
                      </a:lnTo>
                      <a:lnTo>
                        <a:pt x="195" y="633"/>
                      </a:lnTo>
                      <a:lnTo>
                        <a:pt x="199" y="628"/>
                      </a:lnTo>
                      <a:lnTo>
                        <a:pt x="206" y="624"/>
                      </a:lnTo>
                      <a:lnTo>
                        <a:pt x="211" y="618"/>
                      </a:lnTo>
                      <a:lnTo>
                        <a:pt x="219" y="604"/>
                      </a:lnTo>
                      <a:lnTo>
                        <a:pt x="221" y="586"/>
                      </a:lnTo>
                      <a:lnTo>
                        <a:pt x="222" y="582"/>
                      </a:lnTo>
                      <a:lnTo>
                        <a:pt x="240" y="570"/>
                      </a:lnTo>
                      <a:lnTo>
                        <a:pt x="259" y="565"/>
                      </a:lnTo>
                      <a:lnTo>
                        <a:pt x="277" y="565"/>
                      </a:lnTo>
                      <a:lnTo>
                        <a:pt x="283" y="564"/>
                      </a:lnTo>
                      <a:lnTo>
                        <a:pt x="291" y="561"/>
                      </a:lnTo>
                      <a:lnTo>
                        <a:pt x="306" y="563"/>
                      </a:lnTo>
                      <a:lnTo>
                        <a:pt x="343" y="581"/>
                      </a:lnTo>
                      <a:lnTo>
                        <a:pt x="365" y="602"/>
                      </a:lnTo>
                      <a:lnTo>
                        <a:pt x="372" y="607"/>
                      </a:lnTo>
                      <a:lnTo>
                        <a:pt x="377" y="609"/>
                      </a:lnTo>
                      <a:lnTo>
                        <a:pt x="386" y="609"/>
                      </a:lnTo>
                      <a:lnTo>
                        <a:pt x="392" y="599"/>
                      </a:lnTo>
                      <a:lnTo>
                        <a:pt x="408" y="591"/>
                      </a:lnTo>
                      <a:lnTo>
                        <a:pt x="418" y="588"/>
                      </a:lnTo>
                      <a:lnTo>
                        <a:pt x="430" y="588"/>
                      </a:lnTo>
                      <a:lnTo>
                        <a:pt x="447" y="598"/>
                      </a:lnTo>
                      <a:lnTo>
                        <a:pt x="471" y="613"/>
                      </a:lnTo>
                      <a:lnTo>
                        <a:pt x="483" y="617"/>
                      </a:lnTo>
                      <a:lnTo>
                        <a:pt x="506" y="619"/>
                      </a:lnTo>
                      <a:lnTo>
                        <a:pt x="519" y="618"/>
                      </a:lnTo>
                      <a:lnTo>
                        <a:pt x="533" y="608"/>
                      </a:lnTo>
                      <a:lnTo>
                        <a:pt x="550" y="593"/>
                      </a:lnTo>
                      <a:lnTo>
                        <a:pt x="559" y="588"/>
                      </a:lnTo>
                      <a:lnTo>
                        <a:pt x="585" y="588"/>
                      </a:lnTo>
                      <a:lnTo>
                        <a:pt x="603" y="591"/>
                      </a:lnTo>
                      <a:lnTo>
                        <a:pt x="613" y="587"/>
                      </a:lnTo>
                      <a:lnTo>
                        <a:pt x="633" y="585"/>
                      </a:lnTo>
                      <a:lnTo>
                        <a:pt x="640" y="587"/>
                      </a:lnTo>
                      <a:lnTo>
                        <a:pt x="647" y="591"/>
                      </a:lnTo>
                      <a:lnTo>
                        <a:pt x="655" y="593"/>
                      </a:lnTo>
                      <a:lnTo>
                        <a:pt x="661" y="597"/>
                      </a:lnTo>
                      <a:lnTo>
                        <a:pt x="672" y="597"/>
                      </a:lnTo>
                      <a:lnTo>
                        <a:pt x="678" y="593"/>
                      </a:lnTo>
                      <a:lnTo>
                        <a:pt x="688" y="583"/>
                      </a:lnTo>
                      <a:lnTo>
                        <a:pt x="688" y="582"/>
                      </a:lnTo>
                      <a:lnTo>
                        <a:pt x="694" y="577"/>
                      </a:lnTo>
                      <a:lnTo>
                        <a:pt x="702" y="576"/>
                      </a:lnTo>
                      <a:lnTo>
                        <a:pt x="708" y="576"/>
                      </a:lnTo>
                      <a:lnTo>
                        <a:pt x="714" y="564"/>
                      </a:lnTo>
                      <a:lnTo>
                        <a:pt x="715" y="564"/>
                      </a:lnTo>
                      <a:lnTo>
                        <a:pt x="718" y="561"/>
                      </a:lnTo>
                      <a:lnTo>
                        <a:pt x="713" y="556"/>
                      </a:lnTo>
                      <a:lnTo>
                        <a:pt x="709" y="550"/>
                      </a:lnTo>
                      <a:lnTo>
                        <a:pt x="709" y="545"/>
                      </a:lnTo>
                      <a:lnTo>
                        <a:pt x="714" y="538"/>
                      </a:lnTo>
                      <a:lnTo>
                        <a:pt x="720" y="534"/>
                      </a:lnTo>
                      <a:lnTo>
                        <a:pt x="725" y="533"/>
                      </a:lnTo>
                      <a:lnTo>
                        <a:pt x="730" y="531"/>
                      </a:lnTo>
                      <a:lnTo>
                        <a:pt x="727" y="520"/>
                      </a:lnTo>
                      <a:lnTo>
                        <a:pt x="732" y="515"/>
                      </a:lnTo>
                      <a:lnTo>
                        <a:pt x="740" y="513"/>
                      </a:lnTo>
                      <a:lnTo>
                        <a:pt x="740" y="504"/>
                      </a:lnTo>
                      <a:lnTo>
                        <a:pt x="746" y="501"/>
                      </a:lnTo>
                      <a:lnTo>
                        <a:pt x="746" y="490"/>
                      </a:lnTo>
                      <a:lnTo>
                        <a:pt x="834" y="391"/>
                      </a:lnTo>
                      <a:lnTo>
                        <a:pt x="838" y="386"/>
                      </a:lnTo>
                      <a:lnTo>
                        <a:pt x="844" y="287"/>
                      </a:lnTo>
                      <a:lnTo>
                        <a:pt x="859" y="208"/>
                      </a:lnTo>
                      <a:lnTo>
                        <a:pt x="872" y="184"/>
                      </a:lnTo>
                      <a:lnTo>
                        <a:pt x="849" y="171"/>
                      </a:lnTo>
                      <a:lnTo>
                        <a:pt x="843" y="166"/>
                      </a:lnTo>
                      <a:lnTo>
                        <a:pt x="837" y="160"/>
                      </a:lnTo>
                      <a:lnTo>
                        <a:pt x="833" y="154"/>
                      </a:lnTo>
                      <a:lnTo>
                        <a:pt x="829" y="142"/>
                      </a:lnTo>
                      <a:lnTo>
                        <a:pt x="826" y="135"/>
                      </a:lnTo>
                      <a:lnTo>
                        <a:pt x="826" y="133"/>
                      </a:lnTo>
                      <a:lnTo>
                        <a:pt x="821" y="123"/>
                      </a:lnTo>
                      <a:lnTo>
                        <a:pt x="818" y="117"/>
                      </a:lnTo>
                      <a:lnTo>
                        <a:pt x="818" y="31"/>
                      </a:lnTo>
                      <a:lnTo>
                        <a:pt x="801" y="36"/>
                      </a:lnTo>
                      <a:lnTo>
                        <a:pt x="795" y="26"/>
                      </a:lnTo>
                      <a:lnTo>
                        <a:pt x="791" y="22"/>
                      </a:lnTo>
                      <a:lnTo>
                        <a:pt x="776" y="15"/>
                      </a:lnTo>
                      <a:lnTo>
                        <a:pt x="773" y="11"/>
                      </a:lnTo>
                      <a:lnTo>
                        <a:pt x="768" y="7"/>
                      </a:lnTo>
                      <a:lnTo>
                        <a:pt x="759" y="5"/>
                      </a:lnTo>
                      <a:lnTo>
                        <a:pt x="720" y="1"/>
                      </a:lnTo>
                      <a:lnTo>
                        <a:pt x="677" y="2"/>
                      </a:lnTo>
                      <a:lnTo>
                        <a:pt x="646" y="0"/>
                      </a:lnTo>
                      <a:lnTo>
                        <a:pt x="643" y="1"/>
                      </a:lnTo>
                      <a:lnTo>
                        <a:pt x="638" y="4"/>
                      </a:lnTo>
                      <a:lnTo>
                        <a:pt x="612" y="22"/>
                      </a:lnTo>
                      <a:lnTo>
                        <a:pt x="568" y="53"/>
                      </a:lnTo>
                      <a:lnTo>
                        <a:pt x="525" y="84"/>
                      </a:lnTo>
                      <a:lnTo>
                        <a:pt x="482" y="114"/>
                      </a:lnTo>
                      <a:lnTo>
                        <a:pt x="437" y="145"/>
                      </a:lnTo>
                      <a:lnTo>
                        <a:pt x="393" y="176"/>
                      </a:lnTo>
                      <a:lnTo>
                        <a:pt x="350" y="206"/>
                      </a:lnTo>
                      <a:lnTo>
                        <a:pt x="307" y="236"/>
                      </a:lnTo>
                      <a:lnTo>
                        <a:pt x="292" y="241"/>
                      </a:lnTo>
                      <a:lnTo>
                        <a:pt x="230" y="255"/>
                      </a:lnTo>
                      <a:lnTo>
                        <a:pt x="221" y="257"/>
                      </a:lnTo>
                      <a:lnTo>
                        <a:pt x="221" y="259"/>
                      </a:lnTo>
                      <a:lnTo>
                        <a:pt x="222" y="260"/>
                      </a:lnTo>
                      <a:lnTo>
                        <a:pt x="222" y="27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" name="Freeform 18"/>
                <p:cNvSpPr>
                  <a:spLocks noChangeAspect="1"/>
                </p:cNvSpPr>
                <p:nvPr/>
              </p:nvSpPr>
              <p:spPr bwMode="gray">
                <a:xfrm>
                  <a:off x="5334792" y="3432522"/>
                  <a:ext cx="261938" cy="198438"/>
                </a:xfrm>
                <a:custGeom>
                  <a:avLst/>
                  <a:gdLst/>
                  <a:ahLst/>
                  <a:cxnLst>
                    <a:cxn ang="0">
                      <a:pos x="174" y="105"/>
                    </a:cxn>
                    <a:cxn ang="0">
                      <a:pos x="149" y="125"/>
                    </a:cxn>
                    <a:cxn ang="0">
                      <a:pos x="104" y="215"/>
                    </a:cxn>
                    <a:cxn ang="0">
                      <a:pos x="81" y="225"/>
                    </a:cxn>
                    <a:cxn ang="0">
                      <a:pos x="67" y="242"/>
                    </a:cxn>
                    <a:cxn ang="0">
                      <a:pos x="67" y="270"/>
                    </a:cxn>
                    <a:cxn ang="0">
                      <a:pos x="61" y="346"/>
                    </a:cxn>
                    <a:cxn ang="0">
                      <a:pos x="21" y="355"/>
                    </a:cxn>
                    <a:cxn ang="0">
                      <a:pos x="5" y="378"/>
                    </a:cxn>
                    <a:cxn ang="0">
                      <a:pos x="12" y="390"/>
                    </a:cxn>
                    <a:cxn ang="0">
                      <a:pos x="39" y="399"/>
                    </a:cxn>
                    <a:cxn ang="0">
                      <a:pos x="58" y="424"/>
                    </a:cxn>
                    <a:cxn ang="0">
                      <a:pos x="93" y="453"/>
                    </a:cxn>
                    <a:cxn ang="0">
                      <a:pos x="113" y="502"/>
                    </a:cxn>
                    <a:cxn ang="0">
                      <a:pos x="150" y="522"/>
                    </a:cxn>
                    <a:cxn ang="0">
                      <a:pos x="157" y="544"/>
                    </a:cxn>
                    <a:cxn ang="0">
                      <a:pos x="185" y="569"/>
                    </a:cxn>
                    <a:cxn ang="0">
                      <a:pos x="255" y="600"/>
                    </a:cxn>
                    <a:cxn ang="0">
                      <a:pos x="303" y="619"/>
                    </a:cxn>
                    <a:cxn ang="0">
                      <a:pos x="373" y="614"/>
                    </a:cxn>
                    <a:cxn ang="0">
                      <a:pos x="427" y="588"/>
                    </a:cxn>
                    <a:cxn ang="0">
                      <a:pos x="483" y="604"/>
                    </a:cxn>
                    <a:cxn ang="0">
                      <a:pos x="506" y="592"/>
                    </a:cxn>
                    <a:cxn ang="0">
                      <a:pos x="567" y="559"/>
                    </a:cxn>
                    <a:cxn ang="0">
                      <a:pos x="661" y="545"/>
                    </a:cxn>
                    <a:cxn ang="0">
                      <a:pos x="823" y="381"/>
                    </a:cxn>
                    <a:cxn ang="0">
                      <a:pos x="684" y="347"/>
                    </a:cxn>
                    <a:cxn ang="0">
                      <a:pos x="579" y="298"/>
                    </a:cxn>
                    <a:cxn ang="0">
                      <a:pos x="564" y="276"/>
                    </a:cxn>
                    <a:cxn ang="0">
                      <a:pos x="550" y="261"/>
                    </a:cxn>
                    <a:cxn ang="0">
                      <a:pos x="539" y="226"/>
                    </a:cxn>
                    <a:cxn ang="0">
                      <a:pos x="534" y="212"/>
                    </a:cxn>
                    <a:cxn ang="0">
                      <a:pos x="516" y="218"/>
                    </a:cxn>
                    <a:cxn ang="0">
                      <a:pos x="504" y="220"/>
                    </a:cxn>
                    <a:cxn ang="0">
                      <a:pos x="484" y="203"/>
                    </a:cxn>
                    <a:cxn ang="0">
                      <a:pos x="499" y="177"/>
                    </a:cxn>
                    <a:cxn ang="0">
                      <a:pos x="512" y="140"/>
                    </a:cxn>
                    <a:cxn ang="0">
                      <a:pos x="495" y="119"/>
                    </a:cxn>
                    <a:cxn ang="0">
                      <a:pos x="480" y="99"/>
                    </a:cxn>
                    <a:cxn ang="0">
                      <a:pos x="445" y="71"/>
                    </a:cxn>
                    <a:cxn ang="0">
                      <a:pos x="420" y="40"/>
                    </a:cxn>
                    <a:cxn ang="0">
                      <a:pos x="389" y="23"/>
                    </a:cxn>
                    <a:cxn ang="0">
                      <a:pos x="372" y="26"/>
                    </a:cxn>
                    <a:cxn ang="0">
                      <a:pos x="356" y="18"/>
                    </a:cxn>
                    <a:cxn ang="0">
                      <a:pos x="340" y="23"/>
                    </a:cxn>
                    <a:cxn ang="0">
                      <a:pos x="334" y="18"/>
                    </a:cxn>
                    <a:cxn ang="0">
                      <a:pos x="324" y="17"/>
                    </a:cxn>
                    <a:cxn ang="0">
                      <a:pos x="301" y="26"/>
                    </a:cxn>
                    <a:cxn ang="0">
                      <a:pos x="284" y="12"/>
                    </a:cxn>
                    <a:cxn ang="0">
                      <a:pos x="268" y="5"/>
                    </a:cxn>
                    <a:cxn ang="0">
                      <a:pos x="236" y="34"/>
                    </a:cxn>
                    <a:cxn ang="0">
                      <a:pos x="223" y="26"/>
                    </a:cxn>
                    <a:cxn ang="0">
                      <a:pos x="216" y="35"/>
                    </a:cxn>
                    <a:cxn ang="0">
                      <a:pos x="194" y="33"/>
                    </a:cxn>
                  </a:cxnLst>
                  <a:rect l="0" t="0" r="r" b="b"/>
                  <a:pathLst>
                    <a:path w="824" h="626">
                      <a:moveTo>
                        <a:pt x="192" y="32"/>
                      </a:moveTo>
                      <a:lnTo>
                        <a:pt x="192" y="48"/>
                      </a:lnTo>
                      <a:lnTo>
                        <a:pt x="174" y="105"/>
                      </a:lnTo>
                      <a:lnTo>
                        <a:pt x="167" y="113"/>
                      </a:lnTo>
                      <a:lnTo>
                        <a:pt x="158" y="115"/>
                      </a:lnTo>
                      <a:lnTo>
                        <a:pt x="149" y="125"/>
                      </a:lnTo>
                      <a:lnTo>
                        <a:pt x="114" y="174"/>
                      </a:lnTo>
                      <a:lnTo>
                        <a:pt x="109" y="188"/>
                      </a:lnTo>
                      <a:lnTo>
                        <a:pt x="104" y="215"/>
                      </a:lnTo>
                      <a:lnTo>
                        <a:pt x="99" y="220"/>
                      </a:lnTo>
                      <a:lnTo>
                        <a:pt x="88" y="220"/>
                      </a:lnTo>
                      <a:lnTo>
                        <a:pt x="81" y="225"/>
                      </a:lnTo>
                      <a:lnTo>
                        <a:pt x="74" y="237"/>
                      </a:lnTo>
                      <a:lnTo>
                        <a:pt x="71" y="244"/>
                      </a:lnTo>
                      <a:lnTo>
                        <a:pt x="67" y="242"/>
                      </a:lnTo>
                      <a:lnTo>
                        <a:pt x="67" y="253"/>
                      </a:lnTo>
                      <a:lnTo>
                        <a:pt x="69" y="259"/>
                      </a:lnTo>
                      <a:lnTo>
                        <a:pt x="67" y="270"/>
                      </a:lnTo>
                      <a:lnTo>
                        <a:pt x="63" y="286"/>
                      </a:lnTo>
                      <a:lnTo>
                        <a:pt x="63" y="331"/>
                      </a:lnTo>
                      <a:lnTo>
                        <a:pt x="61" y="346"/>
                      </a:lnTo>
                      <a:lnTo>
                        <a:pt x="54" y="352"/>
                      </a:lnTo>
                      <a:lnTo>
                        <a:pt x="43" y="357"/>
                      </a:lnTo>
                      <a:lnTo>
                        <a:pt x="21" y="355"/>
                      </a:lnTo>
                      <a:lnTo>
                        <a:pt x="11" y="359"/>
                      </a:lnTo>
                      <a:lnTo>
                        <a:pt x="11" y="373"/>
                      </a:lnTo>
                      <a:lnTo>
                        <a:pt x="5" y="378"/>
                      </a:lnTo>
                      <a:lnTo>
                        <a:pt x="0" y="386"/>
                      </a:lnTo>
                      <a:lnTo>
                        <a:pt x="6" y="390"/>
                      </a:lnTo>
                      <a:lnTo>
                        <a:pt x="12" y="390"/>
                      </a:lnTo>
                      <a:lnTo>
                        <a:pt x="20" y="397"/>
                      </a:lnTo>
                      <a:lnTo>
                        <a:pt x="28" y="395"/>
                      </a:lnTo>
                      <a:lnTo>
                        <a:pt x="39" y="399"/>
                      </a:lnTo>
                      <a:lnTo>
                        <a:pt x="48" y="404"/>
                      </a:lnTo>
                      <a:lnTo>
                        <a:pt x="56" y="414"/>
                      </a:lnTo>
                      <a:lnTo>
                        <a:pt x="58" y="424"/>
                      </a:lnTo>
                      <a:lnTo>
                        <a:pt x="64" y="432"/>
                      </a:lnTo>
                      <a:lnTo>
                        <a:pt x="71" y="440"/>
                      </a:lnTo>
                      <a:lnTo>
                        <a:pt x="93" y="453"/>
                      </a:lnTo>
                      <a:lnTo>
                        <a:pt x="98" y="463"/>
                      </a:lnTo>
                      <a:lnTo>
                        <a:pt x="103" y="475"/>
                      </a:lnTo>
                      <a:lnTo>
                        <a:pt x="113" y="502"/>
                      </a:lnTo>
                      <a:lnTo>
                        <a:pt x="118" y="511"/>
                      </a:lnTo>
                      <a:lnTo>
                        <a:pt x="126" y="517"/>
                      </a:lnTo>
                      <a:lnTo>
                        <a:pt x="150" y="522"/>
                      </a:lnTo>
                      <a:lnTo>
                        <a:pt x="157" y="527"/>
                      </a:lnTo>
                      <a:lnTo>
                        <a:pt x="158" y="534"/>
                      </a:lnTo>
                      <a:lnTo>
                        <a:pt x="157" y="544"/>
                      </a:lnTo>
                      <a:lnTo>
                        <a:pt x="156" y="566"/>
                      </a:lnTo>
                      <a:lnTo>
                        <a:pt x="169" y="571"/>
                      </a:lnTo>
                      <a:lnTo>
                        <a:pt x="185" y="569"/>
                      </a:lnTo>
                      <a:lnTo>
                        <a:pt x="200" y="570"/>
                      </a:lnTo>
                      <a:lnTo>
                        <a:pt x="217" y="578"/>
                      </a:lnTo>
                      <a:lnTo>
                        <a:pt x="255" y="600"/>
                      </a:lnTo>
                      <a:lnTo>
                        <a:pt x="266" y="613"/>
                      </a:lnTo>
                      <a:lnTo>
                        <a:pt x="286" y="619"/>
                      </a:lnTo>
                      <a:lnTo>
                        <a:pt x="303" y="619"/>
                      </a:lnTo>
                      <a:lnTo>
                        <a:pt x="325" y="625"/>
                      </a:lnTo>
                      <a:lnTo>
                        <a:pt x="350" y="626"/>
                      </a:lnTo>
                      <a:lnTo>
                        <a:pt x="373" y="614"/>
                      </a:lnTo>
                      <a:lnTo>
                        <a:pt x="389" y="598"/>
                      </a:lnTo>
                      <a:lnTo>
                        <a:pt x="408" y="592"/>
                      </a:lnTo>
                      <a:lnTo>
                        <a:pt x="427" y="588"/>
                      </a:lnTo>
                      <a:lnTo>
                        <a:pt x="461" y="604"/>
                      </a:lnTo>
                      <a:lnTo>
                        <a:pt x="474" y="603"/>
                      </a:lnTo>
                      <a:lnTo>
                        <a:pt x="483" y="604"/>
                      </a:lnTo>
                      <a:lnTo>
                        <a:pt x="488" y="603"/>
                      </a:lnTo>
                      <a:lnTo>
                        <a:pt x="491" y="599"/>
                      </a:lnTo>
                      <a:lnTo>
                        <a:pt x="506" y="592"/>
                      </a:lnTo>
                      <a:lnTo>
                        <a:pt x="542" y="580"/>
                      </a:lnTo>
                      <a:lnTo>
                        <a:pt x="554" y="567"/>
                      </a:lnTo>
                      <a:lnTo>
                        <a:pt x="567" y="559"/>
                      </a:lnTo>
                      <a:lnTo>
                        <a:pt x="588" y="550"/>
                      </a:lnTo>
                      <a:lnTo>
                        <a:pt x="596" y="545"/>
                      </a:lnTo>
                      <a:lnTo>
                        <a:pt x="661" y="545"/>
                      </a:lnTo>
                      <a:lnTo>
                        <a:pt x="742" y="463"/>
                      </a:lnTo>
                      <a:lnTo>
                        <a:pt x="813" y="393"/>
                      </a:lnTo>
                      <a:lnTo>
                        <a:pt x="823" y="381"/>
                      </a:lnTo>
                      <a:lnTo>
                        <a:pt x="824" y="378"/>
                      </a:lnTo>
                      <a:lnTo>
                        <a:pt x="771" y="379"/>
                      </a:lnTo>
                      <a:lnTo>
                        <a:pt x="684" y="347"/>
                      </a:lnTo>
                      <a:lnTo>
                        <a:pt x="606" y="320"/>
                      </a:lnTo>
                      <a:lnTo>
                        <a:pt x="599" y="313"/>
                      </a:lnTo>
                      <a:lnTo>
                        <a:pt x="579" y="298"/>
                      </a:lnTo>
                      <a:lnTo>
                        <a:pt x="572" y="288"/>
                      </a:lnTo>
                      <a:lnTo>
                        <a:pt x="566" y="282"/>
                      </a:lnTo>
                      <a:lnTo>
                        <a:pt x="564" y="276"/>
                      </a:lnTo>
                      <a:lnTo>
                        <a:pt x="559" y="273"/>
                      </a:lnTo>
                      <a:lnTo>
                        <a:pt x="553" y="266"/>
                      </a:lnTo>
                      <a:lnTo>
                        <a:pt x="550" y="261"/>
                      </a:lnTo>
                      <a:lnTo>
                        <a:pt x="543" y="254"/>
                      </a:lnTo>
                      <a:lnTo>
                        <a:pt x="538" y="231"/>
                      </a:lnTo>
                      <a:lnTo>
                        <a:pt x="539" y="226"/>
                      </a:lnTo>
                      <a:lnTo>
                        <a:pt x="543" y="221"/>
                      </a:lnTo>
                      <a:lnTo>
                        <a:pt x="543" y="220"/>
                      </a:lnTo>
                      <a:lnTo>
                        <a:pt x="534" y="212"/>
                      </a:lnTo>
                      <a:lnTo>
                        <a:pt x="529" y="211"/>
                      </a:lnTo>
                      <a:lnTo>
                        <a:pt x="517" y="216"/>
                      </a:lnTo>
                      <a:lnTo>
                        <a:pt x="516" y="218"/>
                      </a:lnTo>
                      <a:lnTo>
                        <a:pt x="515" y="220"/>
                      </a:lnTo>
                      <a:lnTo>
                        <a:pt x="508" y="217"/>
                      </a:lnTo>
                      <a:lnTo>
                        <a:pt x="504" y="220"/>
                      </a:lnTo>
                      <a:lnTo>
                        <a:pt x="491" y="218"/>
                      </a:lnTo>
                      <a:lnTo>
                        <a:pt x="485" y="212"/>
                      </a:lnTo>
                      <a:lnTo>
                        <a:pt x="484" y="203"/>
                      </a:lnTo>
                      <a:lnTo>
                        <a:pt x="484" y="200"/>
                      </a:lnTo>
                      <a:lnTo>
                        <a:pt x="493" y="190"/>
                      </a:lnTo>
                      <a:lnTo>
                        <a:pt x="499" y="177"/>
                      </a:lnTo>
                      <a:lnTo>
                        <a:pt x="501" y="166"/>
                      </a:lnTo>
                      <a:lnTo>
                        <a:pt x="506" y="144"/>
                      </a:lnTo>
                      <a:lnTo>
                        <a:pt x="512" y="140"/>
                      </a:lnTo>
                      <a:lnTo>
                        <a:pt x="506" y="132"/>
                      </a:lnTo>
                      <a:lnTo>
                        <a:pt x="502" y="125"/>
                      </a:lnTo>
                      <a:lnTo>
                        <a:pt x="495" y="119"/>
                      </a:lnTo>
                      <a:lnTo>
                        <a:pt x="486" y="115"/>
                      </a:lnTo>
                      <a:lnTo>
                        <a:pt x="483" y="109"/>
                      </a:lnTo>
                      <a:lnTo>
                        <a:pt x="480" y="99"/>
                      </a:lnTo>
                      <a:lnTo>
                        <a:pt x="474" y="93"/>
                      </a:lnTo>
                      <a:lnTo>
                        <a:pt x="462" y="83"/>
                      </a:lnTo>
                      <a:lnTo>
                        <a:pt x="445" y="71"/>
                      </a:lnTo>
                      <a:lnTo>
                        <a:pt x="440" y="62"/>
                      </a:lnTo>
                      <a:lnTo>
                        <a:pt x="432" y="51"/>
                      </a:lnTo>
                      <a:lnTo>
                        <a:pt x="420" y="40"/>
                      </a:lnTo>
                      <a:lnTo>
                        <a:pt x="413" y="39"/>
                      </a:lnTo>
                      <a:lnTo>
                        <a:pt x="403" y="34"/>
                      </a:lnTo>
                      <a:lnTo>
                        <a:pt x="389" y="23"/>
                      </a:lnTo>
                      <a:lnTo>
                        <a:pt x="378" y="24"/>
                      </a:lnTo>
                      <a:lnTo>
                        <a:pt x="376" y="26"/>
                      </a:lnTo>
                      <a:lnTo>
                        <a:pt x="372" y="26"/>
                      </a:lnTo>
                      <a:lnTo>
                        <a:pt x="371" y="22"/>
                      </a:lnTo>
                      <a:lnTo>
                        <a:pt x="361" y="22"/>
                      </a:lnTo>
                      <a:lnTo>
                        <a:pt x="356" y="18"/>
                      </a:lnTo>
                      <a:lnTo>
                        <a:pt x="352" y="18"/>
                      </a:lnTo>
                      <a:lnTo>
                        <a:pt x="348" y="22"/>
                      </a:lnTo>
                      <a:lnTo>
                        <a:pt x="340" y="23"/>
                      </a:lnTo>
                      <a:lnTo>
                        <a:pt x="339" y="24"/>
                      </a:lnTo>
                      <a:lnTo>
                        <a:pt x="337" y="24"/>
                      </a:lnTo>
                      <a:lnTo>
                        <a:pt x="334" y="18"/>
                      </a:lnTo>
                      <a:lnTo>
                        <a:pt x="329" y="13"/>
                      </a:lnTo>
                      <a:lnTo>
                        <a:pt x="324" y="13"/>
                      </a:lnTo>
                      <a:lnTo>
                        <a:pt x="324" y="17"/>
                      </a:lnTo>
                      <a:lnTo>
                        <a:pt x="318" y="22"/>
                      </a:lnTo>
                      <a:lnTo>
                        <a:pt x="305" y="24"/>
                      </a:lnTo>
                      <a:lnTo>
                        <a:pt x="301" y="26"/>
                      </a:lnTo>
                      <a:lnTo>
                        <a:pt x="292" y="26"/>
                      </a:lnTo>
                      <a:lnTo>
                        <a:pt x="284" y="15"/>
                      </a:lnTo>
                      <a:lnTo>
                        <a:pt x="284" y="12"/>
                      </a:lnTo>
                      <a:lnTo>
                        <a:pt x="281" y="11"/>
                      </a:lnTo>
                      <a:lnTo>
                        <a:pt x="274" y="11"/>
                      </a:lnTo>
                      <a:lnTo>
                        <a:pt x="268" y="5"/>
                      </a:lnTo>
                      <a:lnTo>
                        <a:pt x="264" y="0"/>
                      </a:lnTo>
                      <a:lnTo>
                        <a:pt x="244" y="44"/>
                      </a:lnTo>
                      <a:lnTo>
                        <a:pt x="236" y="34"/>
                      </a:lnTo>
                      <a:lnTo>
                        <a:pt x="236" y="31"/>
                      </a:lnTo>
                      <a:lnTo>
                        <a:pt x="231" y="26"/>
                      </a:lnTo>
                      <a:lnTo>
                        <a:pt x="223" y="26"/>
                      </a:lnTo>
                      <a:lnTo>
                        <a:pt x="220" y="29"/>
                      </a:lnTo>
                      <a:lnTo>
                        <a:pt x="219" y="33"/>
                      </a:lnTo>
                      <a:lnTo>
                        <a:pt x="216" y="35"/>
                      </a:lnTo>
                      <a:lnTo>
                        <a:pt x="212" y="35"/>
                      </a:lnTo>
                      <a:lnTo>
                        <a:pt x="208" y="33"/>
                      </a:lnTo>
                      <a:lnTo>
                        <a:pt x="194" y="33"/>
                      </a:lnTo>
                      <a:lnTo>
                        <a:pt x="192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" name="Freeform 158"/>
                <p:cNvSpPr>
                  <a:spLocks noChangeAspect="1"/>
                </p:cNvSpPr>
                <p:nvPr/>
              </p:nvSpPr>
              <p:spPr bwMode="gray">
                <a:xfrm>
                  <a:off x="5296692" y="4153247"/>
                  <a:ext cx="20638" cy="28575"/>
                </a:xfrm>
                <a:custGeom>
                  <a:avLst/>
                  <a:gdLst/>
                  <a:ahLst/>
                  <a:cxnLst>
                    <a:cxn ang="0">
                      <a:pos x="67" y="63"/>
                    </a:cxn>
                    <a:cxn ang="0">
                      <a:pos x="65" y="35"/>
                    </a:cxn>
                    <a:cxn ang="0">
                      <a:pos x="65" y="14"/>
                    </a:cxn>
                    <a:cxn ang="0">
                      <a:pos x="63" y="6"/>
                    </a:cxn>
                    <a:cxn ang="0">
                      <a:pos x="56" y="15"/>
                    </a:cxn>
                    <a:cxn ang="0">
                      <a:pos x="33" y="0"/>
                    </a:cxn>
                    <a:cxn ang="0">
                      <a:pos x="19" y="9"/>
                    </a:cxn>
                    <a:cxn ang="0">
                      <a:pos x="12" y="21"/>
                    </a:cxn>
                    <a:cxn ang="0">
                      <a:pos x="4" y="38"/>
                    </a:cxn>
                    <a:cxn ang="0">
                      <a:pos x="0" y="54"/>
                    </a:cxn>
                    <a:cxn ang="0">
                      <a:pos x="2" y="67"/>
                    </a:cxn>
                    <a:cxn ang="0">
                      <a:pos x="12" y="86"/>
                    </a:cxn>
                    <a:cxn ang="0">
                      <a:pos x="35" y="89"/>
                    </a:cxn>
                    <a:cxn ang="0">
                      <a:pos x="47" y="90"/>
                    </a:cxn>
                    <a:cxn ang="0">
                      <a:pos x="55" y="81"/>
                    </a:cxn>
                    <a:cxn ang="0">
                      <a:pos x="61" y="67"/>
                    </a:cxn>
                    <a:cxn ang="0">
                      <a:pos x="67" y="63"/>
                    </a:cxn>
                  </a:cxnLst>
                  <a:rect l="0" t="0" r="r" b="b"/>
                  <a:pathLst>
                    <a:path w="67" h="90">
                      <a:moveTo>
                        <a:pt x="67" y="63"/>
                      </a:moveTo>
                      <a:lnTo>
                        <a:pt x="65" y="35"/>
                      </a:lnTo>
                      <a:lnTo>
                        <a:pt x="65" y="14"/>
                      </a:lnTo>
                      <a:lnTo>
                        <a:pt x="63" y="6"/>
                      </a:lnTo>
                      <a:lnTo>
                        <a:pt x="56" y="15"/>
                      </a:lnTo>
                      <a:lnTo>
                        <a:pt x="33" y="0"/>
                      </a:lnTo>
                      <a:lnTo>
                        <a:pt x="19" y="9"/>
                      </a:lnTo>
                      <a:lnTo>
                        <a:pt x="12" y="21"/>
                      </a:lnTo>
                      <a:lnTo>
                        <a:pt x="4" y="38"/>
                      </a:lnTo>
                      <a:lnTo>
                        <a:pt x="0" y="54"/>
                      </a:lnTo>
                      <a:lnTo>
                        <a:pt x="2" y="67"/>
                      </a:lnTo>
                      <a:lnTo>
                        <a:pt x="12" y="86"/>
                      </a:lnTo>
                      <a:lnTo>
                        <a:pt x="35" y="89"/>
                      </a:lnTo>
                      <a:lnTo>
                        <a:pt x="47" y="90"/>
                      </a:lnTo>
                      <a:lnTo>
                        <a:pt x="55" y="81"/>
                      </a:lnTo>
                      <a:lnTo>
                        <a:pt x="61" y="67"/>
                      </a:lnTo>
                      <a:lnTo>
                        <a:pt x="67" y="6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" name="Freeform 159"/>
                <p:cNvSpPr>
                  <a:spLocks noChangeAspect="1"/>
                </p:cNvSpPr>
                <p:nvPr/>
              </p:nvSpPr>
              <p:spPr bwMode="gray">
                <a:xfrm>
                  <a:off x="5045867" y="4083397"/>
                  <a:ext cx="285750" cy="250825"/>
                </a:xfrm>
                <a:custGeom>
                  <a:avLst/>
                  <a:gdLst/>
                  <a:ahLst/>
                  <a:cxnLst>
                    <a:cxn ang="0">
                      <a:pos x="188" y="334"/>
                    </a:cxn>
                    <a:cxn ang="0">
                      <a:pos x="157" y="406"/>
                    </a:cxn>
                    <a:cxn ang="0">
                      <a:pos x="101" y="418"/>
                    </a:cxn>
                    <a:cxn ang="0">
                      <a:pos x="59" y="396"/>
                    </a:cxn>
                    <a:cxn ang="0">
                      <a:pos x="8" y="398"/>
                    </a:cxn>
                    <a:cxn ang="0">
                      <a:pos x="1" y="411"/>
                    </a:cxn>
                    <a:cxn ang="0">
                      <a:pos x="37" y="491"/>
                    </a:cxn>
                    <a:cxn ang="0">
                      <a:pos x="70" y="562"/>
                    </a:cxn>
                    <a:cxn ang="0">
                      <a:pos x="90" y="665"/>
                    </a:cxn>
                    <a:cxn ang="0">
                      <a:pos x="77" y="678"/>
                    </a:cxn>
                    <a:cxn ang="0">
                      <a:pos x="88" y="701"/>
                    </a:cxn>
                    <a:cxn ang="0">
                      <a:pos x="108" y="734"/>
                    </a:cxn>
                    <a:cxn ang="0">
                      <a:pos x="109" y="770"/>
                    </a:cxn>
                    <a:cxn ang="0">
                      <a:pos x="112" y="750"/>
                    </a:cxn>
                    <a:cxn ang="0">
                      <a:pos x="128" y="769"/>
                    </a:cxn>
                    <a:cxn ang="0">
                      <a:pos x="155" y="782"/>
                    </a:cxn>
                    <a:cxn ang="0">
                      <a:pos x="195" y="791"/>
                    </a:cxn>
                    <a:cxn ang="0">
                      <a:pos x="236" y="771"/>
                    </a:cxn>
                    <a:cxn ang="0">
                      <a:pos x="287" y="771"/>
                    </a:cxn>
                    <a:cxn ang="0">
                      <a:pos x="311" y="753"/>
                    </a:cxn>
                    <a:cxn ang="0">
                      <a:pos x="365" y="753"/>
                    </a:cxn>
                    <a:cxn ang="0">
                      <a:pos x="408" y="746"/>
                    </a:cxn>
                    <a:cxn ang="0">
                      <a:pos x="479" y="743"/>
                    </a:cxn>
                    <a:cxn ang="0">
                      <a:pos x="505" y="733"/>
                    </a:cxn>
                    <a:cxn ang="0">
                      <a:pos x="553" y="727"/>
                    </a:cxn>
                    <a:cxn ang="0">
                      <a:pos x="633" y="679"/>
                    </a:cxn>
                    <a:cxn ang="0">
                      <a:pos x="705" y="600"/>
                    </a:cxn>
                    <a:cxn ang="0">
                      <a:pos x="765" y="533"/>
                    </a:cxn>
                    <a:cxn ang="0">
                      <a:pos x="804" y="465"/>
                    </a:cxn>
                    <a:cxn ang="0">
                      <a:pos x="836" y="420"/>
                    </a:cxn>
                    <a:cxn ang="0">
                      <a:pos x="881" y="357"/>
                    </a:cxn>
                    <a:cxn ang="0">
                      <a:pos x="894" y="305"/>
                    </a:cxn>
                    <a:cxn ang="0">
                      <a:pos x="856" y="281"/>
                    </a:cxn>
                    <a:cxn ang="0">
                      <a:pos x="824" y="307"/>
                    </a:cxn>
                    <a:cxn ang="0">
                      <a:pos x="793" y="256"/>
                    </a:cxn>
                    <a:cxn ang="0">
                      <a:pos x="845" y="233"/>
                    </a:cxn>
                    <a:cxn ang="0">
                      <a:pos x="830" y="55"/>
                    </a:cxn>
                    <a:cxn ang="0">
                      <a:pos x="807" y="17"/>
                    </a:cxn>
                    <a:cxn ang="0">
                      <a:pos x="749" y="9"/>
                    </a:cxn>
                    <a:cxn ang="0">
                      <a:pos x="704" y="8"/>
                    </a:cxn>
                    <a:cxn ang="0">
                      <a:pos x="625" y="57"/>
                    </a:cxn>
                    <a:cxn ang="0">
                      <a:pos x="558" y="129"/>
                    </a:cxn>
                    <a:cxn ang="0">
                      <a:pos x="496" y="207"/>
                    </a:cxn>
                    <a:cxn ang="0">
                      <a:pos x="437" y="217"/>
                    </a:cxn>
                    <a:cxn ang="0">
                      <a:pos x="376" y="201"/>
                    </a:cxn>
                    <a:cxn ang="0">
                      <a:pos x="339" y="248"/>
                    </a:cxn>
                    <a:cxn ang="0">
                      <a:pos x="277" y="286"/>
                    </a:cxn>
                    <a:cxn ang="0">
                      <a:pos x="230" y="271"/>
                    </a:cxn>
                    <a:cxn ang="0">
                      <a:pos x="238" y="213"/>
                    </a:cxn>
                    <a:cxn ang="0">
                      <a:pos x="200" y="170"/>
                    </a:cxn>
                  </a:cxnLst>
                  <a:rect l="0" t="0" r="r" b="b"/>
                  <a:pathLst>
                    <a:path w="898" h="791">
                      <a:moveTo>
                        <a:pt x="188" y="161"/>
                      </a:moveTo>
                      <a:lnTo>
                        <a:pt x="188" y="216"/>
                      </a:lnTo>
                      <a:lnTo>
                        <a:pt x="188" y="275"/>
                      </a:lnTo>
                      <a:lnTo>
                        <a:pt x="188" y="334"/>
                      </a:lnTo>
                      <a:lnTo>
                        <a:pt x="188" y="390"/>
                      </a:lnTo>
                      <a:lnTo>
                        <a:pt x="182" y="394"/>
                      </a:lnTo>
                      <a:lnTo>
                        <a:pt x="171" y="396"/>
                      </a:lnTo>
                      <a:lnTo>
                        <a:pt x="157" y="406"/>
                      </a:lnTo>
                      <a:lnTo>
                        <a:pt x="141" y="421"/>
                      </a:lnTo>
                      <a:lnTo>
                        <a:pt x="129" y="421"/>
                      </a:lnTo>
                      <a:lnTo>
                        <a:pt x="120" y="418"/>
                      </a:lnTo>
                      <a:lnTo>
                        <a:pt x="101" y="418"/>
                      </a:lnTo>
                      <a:lnTo>
                        <a:pt x="86" y="423"/>
                      </a:lnTo>
                      <a:lnTo>
                        <a:pt x="70" y="421"/>
                      </a:lnTo>
                      <a:lnTo>
                        <a:pt x="59" y="409"/>
                      </a:lnTo>
                      <a:lnTo>
                        <a:pt x="59" y="396"/>
                      </a:lnTo>
                      <a:lnTo>
                        <a:pt x="33" y="378"/>
                      </a:lnTo>
                      <a:lnTo>
                        <a:pt x="21" y="379"/>
                      </a:lnTo>
                      <a:lnTo>
                        <a:pt x="15" y="390"/>
                      </a:lnTo>
                      <a:lnTo>
                        <a:pt x="8" y="398"/>
                      </a:lnTo>
                      <a:lnTo>
                        <a:pt x="5" y="400"/>
                      </a:lnTo>
                      <a:lnTo>
                        <a:pt x="0" y="401"/>
                      </a:lnTo>
                      <a:lnTo>
                        <a:pt x="2" y="405"/>
                      </a:lnTo>
                      <a:lnTo>
                        <a:pt x="1" y="411"/>
                      </a:lnTo>
                      <a:lnTo>
                        <a:pt x="5" y="416"/>
                      </a:lnTo>
                      <a:lnTo>
                        <a:pt x="13" y="426"/>
                      </a:lnTo>
                      <a:lnTo>
                        <a:pt x="28" y="464"/>
                      </a:lnTo>
                      <a:lnTo>
                        <a:pt x="37" y="491"/>
                      </a:lnTo>
                      <a:lnTo>
                        <a:pt x="51" y="528"/>
                      </a:lnTo>
                      <a:lnTo>
                        <a:pt x="59" y="536"/>
                      </a:lnTo>
                      <a:lnTo>
                        <a:pt x="64" y="552"/>
                      </a:lnTo>
                      <a:lnTo>
                        <a:pt x="70" y="562"/>
                      </a:lnTo>
                      <a:lnTo>
                        <a:pt x="91" y="595"/>
                      </a:lnTo>
                      <a:lnTo>
                        <a:pt x="97" y="608"/>
                      </a:lnTo>
                      <a:lnTo>
                        <a:pt x="99" y="648"/>
                      </a:lnTo>
                      <a:lnTo>
                        <a:pt x="90" y="665"/>
                      </a:lnTo>
                      <a:lnTo>
                        <a:pt x="78" y="660"/>
                      </a:lnTo>
                      <a:lnTo>
                        <a:pt x="76" y="667"/>
                      </a:lnTo>
                      <a:lnTo>
                        <a:pt x="75" y="678"/>
                      </a:lnTo>
                      <a:lnTo>
                        <a:pt x="77" y="678"/>
                      </a:lnTo>
                      <a:lnTo>
                        <a:pt x="85" y="683"/>
                      </a:lnTo>
                      <a:lnTo>
                        <a:pt x="87" y="690"/>
                      </a:lnTo>
                      <a:lnTo>
                        <a:pt x="83" y="691"/>
                      </a:lnTo>
                      <a:lnTo>
                        <a:pt x="88" y="701"/>
                      </a:lnTo>
                      <a:lnTo>
                        <a:pt x="93" y="705"/>
                      </a:lnTo>
                      <a:lnTo>
                        <a:pt x="99" y="716"/>
                      </a:lnTo>
                      <a:lnTo>
                        <a:pt x="107" y="726"/>
                      </a:lnTo>
                      <a:lnTo>
                        <a:pt x="108" y="734"/>
                      </a:lnTo>
                      <a:lnTo>
                        <a:pt x="103" y="742"/>
                      </a:lnTo>
                      <a:lnTo>
                        <a:pt x="103" y="749"/>
                      </a:lnTo>
                      <a:lnTo>
                        <a:pt x="103" y="760"/>
                      </a:lnTo>
                      <a:lnTo>
                        <a:pt x="109" y="770"/>
                      </a:lnTo>
                      <a:lnTo>
                        <a:pt x="110" y="769"/>
                      </a:lnTo>
                      <a:lnTo>
                        <a:pt x="109" y="761"/>
                      </a:lnTo>
                      <a:lnTo>
                        <a:pt x="109" y="754"/>
                      </a:lnTo>
                      <a:lnTo>
                        <a:pt x="112" y="750"/>
                      </a:lnTo>
                      <a:lnTo>
                        <a:pt x="119" y="749"/>
                      </a:lnTo>
                      <a:lnTo>
                        <a:pt x="128" y="750"/>
                      </a:lnTo>
                      <a:lnTo>
                        <a:pt x="129" y="762"/>
                      </a:lnTo>
                      <a:lnTo>
                        <a:pt x="128" y="769"/>
                      </a:lnTo>
                      <a:lnTo>
                        <a:pt x="133" y="771"/>
                      </a:lnTo>
                      <a:lnTo>
                        <a:pt x="151" y="770"/>
                      </a:lnTo>
                      <a:lnTo>
                        <a:pt x="156" y="775"/>
                      </a:lnTo>
                      <a:lnTo>
                        <a:pt x="155" y="782"/>
                      </a:lnTo>
                      <a:lnTo>
                        <a:pt x="166" y="788"/>
                      </a:lnTo>
                      <a:lnTo>
                        <a:pt x="174" y="788"/>
                      </a:lnTo>
                      <a:lnTo>
                        <a:pt x="183" y="791"/>
                      </a:lnTo>
                      <a:lnTo>
                        <a:pt x="195" y="791"/>
                      </a:lnTo>
                      <a:lnTo>
                        <a:pt x="204" y="788"/>
                      </a:lnTo>
                      <a:lnTo>
                        <a:pt x="214" y="776"/>
                      </a:lnTo>
                      <a:lnTo>
                        <a:pt x="232" y="775"/>
                      </a:lnTo>
                      <a:lnTo>
                        <a:pt x="236" y="771"/>
                      </a:lnTo>
                      <a:lnTo>
                        <a:pt x="244" y="770"/>
                      </a:lnTo>
                      <a:lnTo>
                        <a:pt x="264" y="772"/>
                      </a:lnTo>
                      <a:lnTo>
                        <a:pt x="266" y="769"/>
                      </a:lnTo>
                      <a:lnTo>
                        <a:pt x="287" y="771"/>
                      </a:lnTo>
                      <a:lnTo>
                        <a:pt x="293" y="769"/>
                      </a:lnTo>
                      <a:lnTo>
                        <a:pt x="296" y="761"/>
                      </a:lnTo>
                      <a:lnTo>
                        <a:pt x="305" y="758"/>
                      </a:lnTo>
                      <a:lnTo>
                        <a:pt x="311" y="753"/>
                      </a:lnTo>
                      <a:lnTo>
                        <a:pt x="316" y="748"/>
                      </a:lnTo>
                      <a:lnTo>
                        <a:pt x="333" y="745"/>
                      </a:lnTo>
                      <a:lnTo>
                        <a:pt x="341" y="746"/>
                      </a:lnTo>
                      <a:lnTo>
                        <a:pt x="365" y="753"/>
                      </a:lnTo>
                      <a:lnTo>
                        <a:pt x="372" y="753"/>
                      </a:lnTo>
                      <a:lnTo>
                        <a:pt x="381" y="745"/>
                      </a:lnTo>
                      <a:lnTo>
                        <a:pt x="394" y="744"/>
                      </a:lnTo>
                      <a:lnTo>
                        <a:pt x="408" y="746"/>
                      </a:lnTo>
                      <a:lnTo>
                        <a:pt x="446" y="758"/>
                      </a:lnTo>
                      <a:lnTo>
                        <a:pt x="459" y="758"/>
                      </a:lnTo>
                      <a:lnTo>
                        <a:pt x="467" y="744"/>
                      </a:lnTo>
                      <a:lnTo>
                        <a:pt x="479" y="743"/>
                      </a:lnTo>
                      <a:lnTo>
                        <a:pt x="491" y="748"/>
                      </a:lnTo>
                      <a:lnTo>
                        <a:pt x="507" y="749"/>
                      </a:lnTo>
                      <a:lnTo>
                        <a:pt x="508" y="743"/>
                      </a:lnTo>
                      <a:lnTo>
                        <a:pt x="505" y="733"/>
                      </a:lnTo>
                      <a:lnTo>
                        <a:pt x="512" y="728"/>
                      </a:lnTo>
                      <a:lnTo>
                        <a:pt x="519" y="727"/>
                      </a:lnTo>
                      <a:lnTo>
                        <a:pt x="532" y="726"/>
                      </a:lnTo>
                      <a:lnTo>
                        <a:pt x="553" y="727"/>
                      </a:lnTo>
                      <a:lnTo>
                        <a:pt x="564" y="726"/>
                      </a:lnTo>
                      <a:lnTo>
                        <a:pt x="586" y="715"/>
                      </a:lnTo>
                      <a:lnTo>
                        <a:pt x="623" y="689"/>
                      </a:lnTo>
                      <a:lnTo>
                        <a:pt x="633" y="679"/>
                      </a:lnTo>
                      <a:lnTo>
                        <a:pt x="642" y="668"/>
                      </a:lnTo>
                      <a:lnTo>
                        <a:pt x="663" y="652"/>
                      </a:lnTo>
                      <a:lnTo>
                        <a:pt x="689" y="624"/>
                      </a:lnTo>
                      <a:lnTo>
                        <a:pt x="705" y="600"/>
                      </a:lnTo>
                      <a:lnTo>
                        <a:pt x="714" y="589"/>
                      </a:lnTo>
                      <a:lnTo>
                        <a:pt x="723" y="582"/>
                      </a:lnTo>
                      <a:lnTo>
                        <a:pt x="747" y="561"/>
                      </a:lnTo>
                      <a:lnTo>
                        <a:pt x="765" y="533"/>
                      </a:lnTo>
                      <a:lnTo>
                        <a:pt x="774" y="520"/>
                      </a:lnTo>
                      <a:lnTo>
                        <a:pt x="796" y="480"/>
                      </a:lnTo>
                      <a:lnTo>
                        <a:pt x="800" y="473"/>
                      </a:lnTo>
                      <a:lnTo>
                        <a:pt x="804" y="465"/>
                      </a:lnTo>
                      <a:lnTo>
                        <a:pt x="808" y="454"/>
                      </a:lnTo>
                      <a:lnTo>
                        <a:pt x="819" y="437"/>
                      </a:lnTo>
                      <a:lnTo>
                        <a:pt x="828" y="426"/>
                      </a:lnTo>
                      <a:lnTo>
                        <a:pt x="836" y="420"/>
                      </a:lnTo>
                      <a:lnTo>
                        <a:pt x="846" y="417"/>
                      </a:lnTo>
                      <a:lnTo>
                        <a:pt x="866" y="401"/>
                      </a:lnTo>
                      <a:lnTo>
                        <a:pt x="875" y="388"/>
                      </a:lnTo>
                      <a:lnTo>
                        <a:pt x="881" y="357"/>
                      </a:lnTo>
                      <a:lnTo>
                        <a:pt x="886" y="345"/>
                      </a:lnTo>
                      <a:lnTo>
                        <a:pt x="888" y="331"/>
                      </a:lnTo>
                      <a:lnTo>
                        <a:pt x="888" y="318"/>
                      </a:lnTo>
                      <a:lnTo>
                        <a:pt x="894" y="305"/>
                      </a:lnTo>
                      <a:lnTo>
                        <a:pt x="897" y="294"/>
                      </a:lnTo>
                      <a:lnTo>
                        <a:pt x="898" y="282"/>
                      </a:lnTo>
                      <a:lnTo>
                        <a:pt x="892" y="281"/>
                      </a:lnTo>
                      <a:lnTo>
                        <a:pt x="856" y="281"/>
                      </a:lnTo>
                      <a:lnTo>
                        <a:pt x="850" y="285"/>
                      </a:lnTo>
                      <a:lnTo>
                        <a:pt x="844" y="299"/>
                      </a:lnTo>
                      <a:lnTo>
                        <a:pt x="836" y="308"/>
                      </a:lnTo>
                      <a:lnTo>
                        <a:pt x="824" y="307"/>
                      </a:lnTo>
                      <a:lnTo>
                        <a:pt x="801" y="304"/>
                      </a:lnTo>
                      <a:lnTo>
                        <a:pt x="791" y="285"/>
                      </a:lnTo>
                      <a:lnTo>
                        <a:pt x="789" y="272"/>
                      </a:lnTo>
                      <a:lnTo>
                        <a:pt x="793" y="256"/>
                      </a:lnTo>
                      <a:lnTo>
                        <a:pt x="801" y="239"/>
                      </a:lnTo>
                      <a:lnTo>
                        <a:pt x="808" y="227"/>
                      </a:lnTo>
                      <a:lnTo>
                        <a:pt x="822" y="218"/>
                      </a:lnTo>
                      <a:lnTo>
                        <a:pt x="845" y="233"/>
                      </a:lnTo>
                      <a:lnTo>
                        <a:pt x="852" y="224"/>
                      </a:lnTo>
                      <a:lnTo>
                        <a:pt x="849" y="131"/>
                      </a:lnTo>
                      <a:lnTo>
                        <a:pt x="836" y="87"/>
                      </a:lnTo>
                      <a:lnTo>
                        <a:pt x="830" y="55"/>
                      </a:lnTo>
                      <a:lnTo>
                        <a:pt x="828" y="34"/>
                      </a:lnTo>
                      <a:lnTo>
                        <a:pt x="827" y="33"/>
                      </a:lnTo>
                      <a:lnTo>
                        <a:pt x="822" y="32"/>
                      </a:lnTo>
                      <a:lnTo>
                        <a:pt x="807" y="17"/>
                      </a:lnTo>
                      <a:lnTo>
                        <a:pt x="786" y="11"/>
                      </a:lnTo>
                      <a:lnTo>
                        <a:pt x="774" y="9"/>
                      </a:lnTo>
                      <a:lnTo>
                        <a:pt x="761" y="12"/>
                      </a:lnTo>
                      <a:lnTo>
                        <a:pt x="749" y="9"/>
                      </a:lnTo>
                      <a:lnTo>
                        <a:pt x="726" y="2"/>
                      </a:lnTo>
                      <a:lnTo>
                        <a:pt x="717" y="0"/>
                      </a:lnTo>
                      <a:lnTo>
                        <a:pt x="705" y="5"/>
                      </a:lnTo>
                      <a:lnTo>
                        <a:pt x="704" y="8"/>
                      </a:lnTo>
                      <a:lnTo>
                        <a:pt x="693" y="13"/>
                      </a:lnTo>
                      <a:lnTo>
                        <a:pt x="679" y="22"/>
                      </a:lnTo>
                      <a:lnTo>
                        <a:pt x="641" y="40"/>
                      </a:lnTo>
                      <a:lnTo>
                        <a:pt x="625" y="57"/>
                      </a:lnTo>
                      <a:lnTo>
                        <a:pt x="605" y="70"/>
                      </a:lnTo>
                      <a:lnTo>
                        <a:pt x="586" y="88"/>
                      </a:lnTo>
                      <a:lnTo>
                        <a:pt x="575" y="104"/>
                      </a:lnTo>
                      <a:lnTo>
                        <a:pt x="558" y="129"/>
                      </a:lnTo>
                      <a:lnTo>
                        <a:pt x="531" y="148"/>
                      </a:lnTo>
                      <a:lnTo>
                        <a:pt x="516" y="167"/>
                      </a:lnTo>
                      <a:lnTo>
                        <a:pt x="501" y="201"/>
                      </a:lnTo>
                      <a:lnTo>
                        <a:pt x="496" y="207"/>
                      </a:lnTo>
                      <a:lnTo>
                        <a:pt x="488" y="211"/>
                      </a:lnTo>
                      <a:lnTo>
                        <a:pt x="477" y="212"/>
                      </a:lnTo>
                      <a:lnTo>
                        <a:pt x="452" y="218"/>
                      </a:lnTo>
                      <a:lnTo>
                        <a:pt x="437" y="217"/>
                      </a:lnTo>
                      <a:lnTo>
                        <a:pt x="414" y="204"/>
                      </a:lnTo>
                      <a:lnTo>
                        <a:pt x="402" y="199"/>
                      </a:lnTo>
                      <a:lnTo>
                        <a:pt x="388" y="197"/>
                      </a:lnTo>
                      <a:lnTo>
                        <a:pt x="376" y="201"/>
                      </a:lnTo>
                      <a:lnTo>
                        <a:pt x="357" y="221"/>
                      </a:lnTo>
                      <a:lnTo>
                        <a:pt x="351" y="229"/>
                      </a:lnTo>
                      <a:lnTo>
                        <a:pt x="348" y="237"/>
                      </a:lnTo>
                      <a:lnTo>
                        <a:pt x="339" y="248"/>
                      </a:lnTo>
                      <a:lnTo>
                        <a:pt x="327" y="255"/>
                      </a:lnTo>
                      <a:lnTo>
                        <a:pt x="322" y="260"/>
                      </a:lnTo>
                      <a:lnTo>
                        <a:pt x="312" y="277"/>
                      </a:lnTo>
                      <a:lnTo>
                        <a:pt x="277" y="286"/>
                      </a:lnTo>
                      <a:lnTo>
                        <a:pt x="259" y="285"/>
                      </a:lnTo>
                      <a:lnTo>
                        <a:pt x="243" y="282"/>
                      </a:lnTo>
                      <a:lnTo>
                        <a:pt x="233" y="280"/>
                      </a:lnTo>
                      <a:lnTo>
                        <a:pt x="230" y="271"/>
                      </a:lnTo>
                      <a:lnTo>
                        <a:pt x="237" y="250"/>
                      </a:lnTo>
                      <a:lnTo>
                        <a:pt x="239" y="237"/>
                      </a:lnTo>
                      <a:lnTo>
                        <a:pt x="239" y="231"/>
                      </a:lnTo>
                      <a:lnTo>
                        <a:pt x="238" y="213"/>
                      </a:lnTo>
                      <a:lnTo>
                        <a:pt x="231" y="201"/>
                      </a:lnTo>
                      <a:lnTo>
                        <a:pt x="217" y="190"/>
                      </a:lnTo>
                      <a:lnTo>
                        <a:pt x="212" y="181"/>
                      </a:lnTo>
                      <a:lnTo>
                        <a:pt x="200" y="170"/>
                      </a:lnTo>
                      <a:lnTo>
                        <a:pt x="198" y="167"/>
                      </a:lnTo>
                      <a:lnTo>
                        <a:pt x="192" y="161"/>
                      </a:lnTo>
                      <a:lnTo>
                        <a:pt x="188" y="16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1" name="Freeform 160"/>
                <p:cNvSpPr>
                  <a:spLocks noChangeAspect="1"/>
                </p:cNvSpPr>
                <p:nvPr/>
              </p:nvSpPr>
              <p:spPr bwMode="gray">
                <a:xfrm>
                  <a:off x="5330030" y="3854797"/>
                  <a:ext cx="55563" cy="138113"/>
                </a:xfrm>
                <a:custGeom>
                  <a:avLst/>
                  <a:gdLst/>
                  <a:ahLst/>
                  <a:cxnLst>
                    <a:cxn ang="0">
                      <a:pos x="61" y="11"/>
                    </a:cxn>
                    <a:cxn ang="0">
                      <a:pos x="42" y="14"/>
                    </a:cxn>
                    <a:cxn ang="0">
                      <a:pos x="25" y="8"/>
                    </a:cxn>
                    <a:cxn ang="0">
                      <a:pos x="13" y="8"/>
                    </a:cxn>
                    <a:cxn ang="0">
                      <a:pos x="25" y="15"/>
                    </a:cxn>
                    <a:cxn ang="0">
                      <a:pos x="37" y="40"/>
                    </a:cxn>
                    <a:cxn ang="0">
                      <a:pos x="50" y="65"/>
                    </a:cxn>
                    <a:cxn ang="0">
                      <a:pos x="42" y="80"/>
                    </a:cxn>
                    <a:cxn ang="0">
                      <a:pos x="35" y="94"/>
                    </a:cxn>
                    <a:cxn ang="0">
                      <a:pos x="31" y="127"/>
                    </a:cxn>
                    <a:cxn ang="0">
                      <a:pos x="31" y="159"/>
                    </a:cxn>
                    <a:cxn ang="0">
                      <a:pos x="41" y="172"/>
                    </a:cxn>
                    <a:cxn ang="0">
                      <a:pos x="24" y="181"/>
                    </a:cxn>
                    <a:cxn ang="0">
                      <a:pos x="14" y="198"/>
                    </a:cxn>
                    <a:cxn ang="0">
                      <a:pos x="2" y="235"/>
                    </a:cxn>
                    <a:cxn ang="0">
                      <a:pos x="8" y="248"/>
                    </a:cxn>
                    <a:cxn ang="0">
                      <a:pos x="23" y="257"/>
                    </a:cxn>
                    <a:cxn ang="0">
                      <a:pos x="30" y="263"/>
                    </a:cxn>
                    <a:cxn ang="0">
                      <a:pos x="51" y="289"/>
                    </a:cxn>
                    <a:cxn ang="0">
                      <a:pos x="93" y="284"/>
                    </a:cxn>
                    <a:cxn ang="0">
                      <a:pos x="101" y="310"/>
                    </a:cxn>
                    <a:cxn ang="0">
                      <a:pos x="94" y="343"/>
                    </a:cxn>
                    <a:cxn ang="0">
                      <a:pos x="86" y="365"/>
                    </a:cxn>
                    <a:cxn ang="0">
                      <a:pos x="97" y="388"/>
                    </a:cxn>
                    <a:cxn ang="0">
                      <a:pos x="112" y="404"/>
                    </a:cxn>
                    <a:cxn ang="0">
                      <a:pos x="128" y="414"/>
                    </a:cxn>
                    <a:cxn ang="0">
                      <a:pos x="127" y="429"/>
                    </a:cxn>
                    <a:cxn ang="0">
                      <a:pos x="142" y="430"/>
                    </a:cxn>
                    <a:cxn ang="0">
                      <a:pos x="139" y="409"/>
                    </a:cxn>
                    <a:cxn ang="0">
                      <a:pos x="139" y="392"/>
                    </a:cxn>
                    <a:cxn ang="0">
                      <a:pos x="153" y="377"/>
                    </a:cxn>
                    <a:cxn ang="0">
                      <a:pos x="169" y="368"/>
                    </a:cxn>
                    <a:cxn ang="0">
                      <a:pos x="169" y="325"/>
                    </a:cxn>
                    <a:cxn ang="0">
                      <a:pos x="172" y="295"/>
                    </a:cxn>
                    <a:cxn ang="0">
                      <a:pos x="148" y="266"/>
                    </a:cxn>
                    <a:cxn ang="0">
                      <a:pos x="116" y="230"/>
                    </a:cxn>
                    <a:cxn ang="0">
                      <a:pos x="116" y="242"/>
                    </a:cxn>
                    <a:cxn ang="0">
                      <a:pos x="126" y="250"/>
                    </a:cxn>
                    <a:cxn ang="0">
                      <a:pos x="134" y="282"/>
                    </a:cxn>
                    <a:cxn ang="0">
                      <a:pos x="121" y="269"/>
                    </a:cxn>
                    <a:cxn ang="0">
                      <a:pos x="115" y="262"/>
                    </a:cxn>
                    <a:cxn ang="0">
                      <a:pos x="102" y="272"/>
                    </a:cxn>
                    <a:cxn ang="0">
                      <a:pos x="97" y="261"/>
                    </a:cxn>
                    <a:cxn ang="0">
                      <a:pos x="100" y="245"/>
                    </a:cxn>
                    <a:cxn ang="0">
                      <a:pos x="89" y="231"/>
                    </a:cxn>
                    <a:cxn ang="0">
                      <a:pos x="85" y="208"/>
                    </a:cxn>
                    <a:cxn ang="0">
                      <a:pos x="68" y="159"/>
                    </a:cxn>
                    <a:cxn ang="0">
                      <a:pos x="79" y="140"/>
                    </a:cxn>
                    <a:cxn ang="0">
                      <a:pos x="79" y="70"/>
                    </a:cxn>
                    <a:cxn ang="0">
                      <a:pos x="78" y="51"/>
                    </a:cxn>
                    <a:cxn ang="0">
                      <a:pos x="63" y="32"/>
                    </a:cxn>
                    <a:cxn ang="0">
                      <a:pos x="69" y="10"/>
                    </a:cxn>
                  </a:cxnLst>
                  <a:rect l="0" t="0" r="r" b="b"/>
                  <a:pathLst>
                    <a:path w="175" h="431">
                      <a:moveTo>
                        <a:pt x="64" y="18"/>
                      </a:moveTo>
                      <a:lnTo>
                        <a:pt x="62" y="14"/>
                      </a:lnTo>
                      <a:lnTo>
                        <a:pt x="61" y="11"/>
                      </a:lnTo>
                      <a:lnTo>
                        <a:pt x="58" y="10"/>
                      </a:lnTo>
                      <a:lnTo>
                        <a:pt x="53" y="10"/>
                      </a:lnTo>
                      <a:lnTo>
                        <a:pt x="42" y="14"/>
                      </a:lnTo>
                      <a:lnTo>
                        <a:pt x="40" y="13"/>
                      </a:lnTo>
                      <a:lnTo>
                        <a:pt x="35" y="6"/>
                      </a:lnTo>
                      <a:lnTo>
                        <a:pt x="25" y="8"/>
                      </a:lnTo>
                      <a:lnTo>
                        <a:pt x="14" y="0"/>
                      </a:lnTo>
                      <a:lnTo>
                        <a:pt x="13" y="3"/>
                      </a:lnTo>
                      <a:lnTo>
                        <a:pt x="13" y="8"/>
                      </a:lnTo>
                      <a:lnTo>
                        <a:pt x="14" y="9"/>
                      </a:lnTo>
                      <a:lnTo>
                        <a:pt x="16" y="15"/>
                      </a:lnTo>
                      <a:lnTo>
                        <a:pt x="25" y="15"/>
                      </a:lnTo>
                      <a:lnTo>
                        <a:pt x="32" y="24"/>
                      </a:lnTo>
                      <a:lnTo>
                        <a:pt x="34" y="29"/>
                      </a:lnTo>
                      <a:lnTo>
                        <a:pt x="37" y="40"/>
                      </a:lnTo>
                      <a:lnTo>
                        <a:pt x="43" y="45"/>
                      </a:lnTo>
                      <a:lnTo>
                        <a:pt x="46" y="63"/>
                      </a:lnTo>
                      <a:lnTo>
                        <a:pt x="50" y="65"/>
                      </a:lnTo>
                      <a:lnTo>
                        <a:pt x="51" y="72"/>
                      </a:lnTo>
                      <a:lnTo>
                        <a:pt x="51" y="75"/>
                      </a:lnTo>
                      <a:lnTo>
                        <a:pt x="42" y="80"/>
                      </a:lnTo>
                      <a:lnTo>
                        <a:pt x="40" y="81"/>
                      </a:lnTo>
                      <a:lnTo>
                        <a:pt x="36" y="84"/>
                      </a:lnTo>
                      <a:lnTo>
                        <a:pt x="35" y="94"/>
                      </a:lnTo>
                      <a:lnTo>
                        <a:pt x="36" y="102"/>
                      </a:lnTo>
                      <a:lnTo>
                        <a:pt x="30" y="119"/>
                      </a:lnTo>
                      <a:lnTo>
                        <a:pt x="31" y="127"/>
                      </a:lnTo>
                      <a:lnTo>
                        <a:pt x="32" y="142"/>
                      </a:lnTo>
                      <a:lnTo>
                        <a:pt x="30" y="156"/>
                      </a:lnTo>
                      <a:lnTo>
                        <a:pt x="31" y="159"/>
                      </a:lnTo>
                      <a:lnTo>
                        <a:pt x="35" y="164"/>
                      </a:lnTo>
                      <a:lnTo>
                        <a:pt x="40" y="166"/>
                      </a:lnTo>
                      <a:lnTo>
                        <a:pt x="41" y="172"/>
                      </a:lnTo>
                      <a:lnTo>
                        <a:pt x="38" y="175"/>
                      </a:lnTo>
                      <a:lnTo>
                        <a:pt x="30" y="176"/>
                      </a:lnTo>
                      <a:lnTo>
                        <a:pt x="24" y="181"/>
                      </a:lnTo>
                      <a:lnTo>
                        <a:pt x="19" y="182"/>
                      </a:lnTo>
                      <a:lnTo>
                        <a:pt x="18" y="183"/>
                      </a:lnTo>
                      <a:lnTo>
                        <a:pt x="14" y="198"/>
                      </a:lnTo>
                      <a:lnTo>
                        <a:pt x="14" y="213"/>
                      </a:lnTo>
                      <a:lnTo>
                        <a:pt x="9" y="228"/>
                      </a:lnTo>
                      <a:lnTo>
                        <a:pt x="2" y="235"/>
                      </a:lnTo>
                      <a:lnTo>
                        <a:pt x="0" y="239"/>
                      </a:lnTo>
                      <a:lnTo>
                        <a:pt x="3" y="247"/>
                      </a:lnTo>
                      <a:lnTo>
                        <a:pt x="8" y="248"/>
                      </a:lnTo>
                      <a:lnTo>
                        <a:pt x="11" y="256"/>
                      </a:lnTo>
                      <a:lnTo>
                        <a:pt x="19" y="255"/>
                      </a:lnTo>
                      <a:lnTo>
                        <a:pt x="23" y="257"/>
                      </a:lnTo>
                      <a:lnTo>
                        <a:pt x="23" y="258"/>
                      </a:lnTo>
                      <a:lnTo>
                        <a:pt x="24" y="261"/>
                      </a:lnTo>
                      <a:lnTo>
                        <a:pt x="30" y="263"/>
                      </a:lnTo>
                      <a:lnTo>
                        <a:pt x="37" y="279"/>
                      </a:lnTo>
                      <a:lnTo>
                        <a:pt x="47" y="289"/>
                      </a:lnTo>
                      <a:lnTo>
                        <a:pt x="51" y="289"/>
                      </a:lnTo>
                      <a:lnTo>
                        <a:pt x="59" y="287"/>
                      </a:lnTo>
                      <a:lnTo>
                        <a:pt x="89" y="283"/>
                      </a:lnTo>
                      <a:lnTo>
                        <a:pt x="93" y="284"/>
                      </a:lnTo>
                      <a:lnTo>
                        <a:pt x="96" y="289"/>
                      </a:lnTo>
                      <a:lnTo>
                        <a:pt x="100" y="302"/>
                      </a:lnTo>
                      <a:lnTo>
                        <a:pt x="101" y="310"/>
                      </a:lnTo>
                      <a:lnTo>
                        <a:pt x="102" y="328"/>
                      </a:lnTo>
                      <a:lnTo>
                        <a:pt x="100" y="336"/>
                      </a:lnTo>
                      <a:lnTo>
                        <a:pt x="94" y="343"/>
                      </a:lnTo>
                      <a:lnTo>
                        <a:pt x="95" y="349"/>
                      </a:lnTo>
                      <a:lnTo>
                        <a:pt x="89" y="354"/>
                      </a:lnTo>
                      <a:lnTo>
                        <a:pt x="86" y="365"/>
                      </a:lnTo>
                      <a:lnTo>
                        <a:pt x="89" y="369"/>
                      </a:lnTo>
                      <a:lnTo>
                        <a:pt x="94" y="385"/>
                      </a:lnTo>
                      <a:lnTo>
                        <a:pt x="97" y="388"/>
                      </a:lnTo>
                      <a:lnTo>
                        <a:pt x="101" y="390"/>
                      </a:lnTo>
                      <a:lnTo>
                        <a:pt x="104" y="395"/>
                      </a:lnTo>
                      <a:lnTo>
                        <a:pt x="112" y="404"/>
                      </a:lnTo>
                      <a:lnTo>
                        <a:pt x="117" y="411"/>
                      </a:lnTo>
                      <a:lnTo>
                        <a:pt x="121" y="413"/>
                      </a:lnTo>
                      <a:lnTo>
                        <a:pt x="128" y="414"/>
                      </a:lnTo>
                      <a:lnTo>
                        <a:pt x="132" y="419"/>
                      </a:lnTo>
                      <a:lnTo>
                        <a:pt x="132" y="423"/>
                      </a:lnTo>
                      <a:lnTo>
                        <a:pt x="127" y="429"/>
                      </a:lnTo>
                      <a:lnTo>
                        <a:pt x="128" y="431"/>
                      </a:lnTo>
                      <a:lnTo>
                        <a:pt x="140" y="431"/>
                      </a:lnTo>
                      <a:lnTo>
                        <a:pt x="142" y="430"/>
                      </a:lnTo>
                      <a:lnTo>
                        <a:pt x="140" y="420"/>
                      </a:lnTo>
                      <a:lnTo>
                        <a:pt x="142" y="414"/>
                      </a:lnTo>
                      <a:lnTo>
                        <a:pt x="139" y="409"/>
                      </a:lnTo>
                      <a:lnTo>
                        <a:pt x="136" y="406"/>
                      </a:lnTo>
                      <a:lnTo>
                        <a:pt x="136" y="400"/>
                      </a:lnTo>
                      <a:lnTo>
                        <a:pt x="139" y="392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53" y="377"/>
                      </a:lnTo>
                      <a:lnTo>
                        <a:pt x="159" y="376"/>
                      </a:lnTo>
                      <a:lnTo>
                        <a:pt x="165" y="374"/>
                      </a:lnTo>
                      <a:lnTo>
                        <a:pt x="169" y="368"/>
                      </a:lnTo>
                      <a:lnTo>
                        <a:pt x="170" y="347"/>
                      </a:lnTo>
                      <a:lnTo>
                        <a:pt x="172" y="339"/>
                      </a:lnTo>
                      <a:lnTo>
                        <a:pt x="169" y="325"/>
                      </a:lnTo>
                      <a:lnTo>
                        <a:pt x="172" y="315"/>
                      </a:lnTo>
                      <a:lnTo>
                        <a:pt x="175" y="307"/>
                      </a:lnTo>
                      <a:lnTo>
                        <a:pt x="172" y="295"/>
                      </a:lnTo>
                      <a:lnTo>
                        <a:pt x="167" y="288"/>
                      </a:lnTo>
                      <a:lnTo>
                        <a:pt x="154" y="275"/>
                      </a:lnTo>
                      <a:lnTo>
                        <a:pt x="148" y="266"/>
                      </a:lnTo>
                      <a:lnTo>
                        <a:pt x="133" y="247"/>
                      </a:lnTo>
                      <a:lnTo>
                        <a:pt x="123" y="240"/>
                      </a:lnTo>
                      <a:lnTo>
                        <a:pt x="116" y="230"/>
                      </a:lnTo>
                      <a:lnTo>
                        <a:pt x="115" y="231"/>
                      </a:lnTo>
                      <a:lnTo>
                        <a:pt x="115" y="239"/>
                      </a:lnTo>
                      <a:lnTo>
                        <a:pt x="116" y="242"/>
                      </a:lnTo>
                      <a:lnTo>
                        <a:pt x="117" y="245"/>
                      </a:lnTo>
                      <a:lnTo>
                        <a:pt x="122" y="246"/>
                      </a:lnTo>
                      <a:lnTo>
                        <a:pt x="126" y="250"/>
                      </a:lnTo>
                      <a:lnTo>
                        <a:pt x="136" y="274"/>
                      </a:lnTo>
                      <a:lnTo>
                        <a:pt x="136" y="280"/>
                      </a:lnTo>
                      <a:lnTo>
                        <a:pt x="134" y="282"/>
                      </a:lnTo>
                      <a:lnTo>
                        <a:pt x="132" y="280"/>
                      </a:lnTo>
                      <a:lnTo>
                        <a:pt x="126" y="272"/>
                      </a:lnTo>
                      <a:lnTo>
                        <a:pt x="121" y="269"/>
                      </a:lnTo>
                      <a:lnTo>
                        <a:pt x="117" y="262"/>
                      </a:lnTo>
                      <a:lnTo>
                        <a:pt x="116" y="262"/>
                      </a:lnTo>
                      <a:lnTo>
                        <a:pt x="115" y="262"/>
                      </a:lnTo>
                      <a:lnTo>
                        <a:pt x="111" y="271"/>
                      </a:lnTo>
                      <a:lnTo>
                        <a:pt x="109" y="272"/>
                      </a:lnTo>
                      <a:lnTo>
                        <a:pt x="102" y="272"/>
                      </a:lnTo>
                      <a:lnTo>
                        <a:pt x="101" y="269"/>
                      </a:lnTo>
                      <a:lnTo>
                        <a:pt x="99" y="266"/>
                      </a:lnTo>
                      <a:lnTo>
                        <a:pt x="97" y="261"/>
                      </a:lnTo>
                      <a:lnTo>
                        <a:pt x="97" y="256"/>
                      </a:lnTo>
                      <a:lnTo>
                        <a:pt x="100" y="247"/>
                      </a:lnTo>
                      <a:lnTo>
                        <a:pt x="100" y="245"/>
                      </a:lnTo>
                      <a:lnTo>
                        <a:pt x="97" y="241"/>
                      </a:lnTo>
                      <a:lnTo>
                        <a:pt x="91" y="235"/>
                      </a:lnTo>
                      <a:lnTo>
                        <a:pt x="89" y="231"/>
                      </a:lnTo>
                      <a:lnTo>
                        <a:pt x="86" y="223"/>
                      </a:lnTo>
                      <a:lnTo>
                        <a:pt x="86" y="209"/>
                      </a:lnTo>
                      <a:lnTo>
                        <a:pt x="85" y="208"/>
                      </a:lnTo>
                      <a:lnTo>
                        <a:pt x="80" y="187"/>
                      </a:lnTo>
                      <a:lnTo>
                        <a:pt x="68" y="164"/>
                      </a:lnTo>
                      <a:lnTo>
                        <a:pt x="68" y="159"/>
                      </a:lnTo>
                      <a:lnTo>
                        <a:pt x="68" y="154"/>
                      </a:lnTo>
                      <a:lnTo>
                        <a:pt x="73" y="145"/>
                      </a:lnTo>
                      <a:lnTo>
                        <a:pt x="79" y="140"/>
                      </a:lnTo>
                      <a:lnTo>
                        <a:pt x="83" y="128"/>
                      </a:lnTo>
                      <a:lnTo>
                        <a:pt x="81" y="94"/>
                      </a:lnTo>
                      <a:lnTo>
                        <a:pt x="79" y="70"/>
                      </a:lnTo>
                      <a:lnTo>
                        <a:pt x="81" y="63"/>
                      </a:lnTo>
                      <a:lnTo>
                        <a:pt x="81" y="57"/>
                      </a:lnTo>
                      <a:lnTo>
                        <a:pt x="78" y="51"/>
                      </a:lnTo>
                      <a:lnTo>
                        <a:pt x="72" y="48"/>
                      </a:lnTo>
                      <a:lnTo>
                        <a:pt x="69" y="46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4" y="18"/>
                      </a:lnTo>
                      <a:lnTo>
                        <a:pt x="69" y="10"/>
                      </a:lnTo>
                      <a:lnTo>
                        <a:pt x="64" y="1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" name="Freeform 161"/>
                <p:cNvSpPr>
                  <a:spLocks noChangeAspect="1"/>
                </p:cNvSpPr>
                <p:nvPr/>
              </p:nvSpPr>
              <p:spPr bwMode="gray">
                <a:xfrm>
                  <a:off x="5511005" y="3904009"/>
                  <a:ext cx="123825" cy="247650"/>
                </a:xfrm>
                <a:custGeom>
                  <a:avLst/>
                  <a:gdLst/>
                  <a:ahLst/>
                  <a:cxnLst>
                    <a:cxn ang="0">
                      <a:pos x="76" y="226"/>
                    </a:cxn>
                    <a:cxn ang="0">
                      <a:pos x="107" y="215"/>
                    </a:cxn>
                    <a:cxn ang="0">
                      <a:pos x="118" y="215"/>
                    </a:cxn>
                    <a:cxn ang="0">
                      <a:pos x="130" y="204"/>
                    </a:cxn>
                    <a:cxn ang="0">
                      <a:pos x="152" y="199"/>
                    </a:cxn>
                    <a:cxn ang="0">
                      <a:pos x="170" y="219"/>
                    </a:cxn>
                    <a:cxn ang="0">
                      <a:pos x="182" y="210"/>
                    </a:cxn>
                    <a:cxn ang="0">
                      <a:pos x="183" y="181"/>
                    </a:cxn>
                    <a:cxn ang="0">
                      <a:pos x="204" y="189"/>
                    </a:cxn>
                    <a:cxn ang="0">
                      <a:pos x="208" y="167"/>
                    </a:cxn>
                    <a:cxn ang="0">
                      <a:pos x="221" y="149"/>
                    </a:cxn>
                    <a:cxn ang="0">
                      <a:pos x="229" y="160"/>
                    </a:cxn>
                    <a:cxn ang="0">
                      <a:pos x="258" y="140"/>
                    </a:cxn>
                    <a:cxn ang="0">
                      <a:pos x="242" y="125"/>
                    </a:cxn>
                    <a:cxn ang="0">
                      <a:pos x="258" y="113"/>
                    </a:cxn>
                    <a:cxn ang="0">
                      <a:pos x="253" y="81"/>
                    </a:cxn>
                    <a:cxn ang="0">
                      <a:pos x="270" y="92"/>
                    </a:cxn>
                    <a:cxn ang="0">
                      <a:pos x="293" y="68"/>
                    </a:cxn>
                    <a:cxn ang="0">
                      <a:pos x="307" y="25"/>
                    </a:cxn>
                    <a:cxn ang="0">
                      <a:pos x="316" y="5"/>
                    </a:cxn>
                    <a:cxn ang="0">
                      <a:pos x="344" y="23"/>
                    </a:cxn>
                    <a:cxn ang="0">
                      <a:pos x="365" y="60"/>
                    </a:cxn>
                    <a:cxn ang="0">
                      <a:pos x="374" y="106"/>
                    </a:cxn>
                    <a:cxn ang="0">
                      <a:pos x="382" y="151"/>
                    </a:cxn>
                    <a:cxn ang="0">
                      <a:pos x="388" y="198"/>
                    </a:cxn>
                    <a:cxn ang="0">
                      <a:pos x="370" y="198"/>
                    </a:cxn>
                    <a:cxn ang="0">
                      <a:pos x="353" y="206"/>
                    </a:cxn>
                    <a:cxn ang="0">
                      <a:pos x="360" y="251"/>
                    </a:cxn>
                    <a:cxn ang="0">
                      <a:pos x="342" y="283"/>
                    </a:cxn>
                    <a:cxn ang="0">
                      <a:pos x="329" y="366"/>
                    </a:cxn>
                    <a:cxn ang="0">
                      <a:pos x="316" y="405"/>
                    </a:cxn>
                    <a:cxn ang="0">
                      <a:pos x="283" y="511"/>
                    </a:cxn>
                    <a:cxn ang="0">
                      <a:pos x="254" y="606"/>
                    </a:cxn>
                    <a:cxn ang="0">
                      <a:pos x="236" y="684"/>
                    </a:cxn>
                    <a:cxn ang="0">
                      <a:pos x="210" y="736"/>
                    </a:cxn>
                    <a:cxn ang="0">
                      <a:pos x="183" y="748"/>
                    </a:cxn>
                    <a:cxn ang="0">
                      <a:pos x="106" y="776"/>
                    </a:cxn>
                    <a:cxn ang="0">
                      <a:pos x="59" y="746"/>
                    </a:cxn>
                    <a:cxn ang="0">
                      <a:pos x="27" y="697"/>
                    </a:cxn>
                    <a:cxn ang="0">
                      <a:pos x="28" y="654"/>
                    </a:cxn>
                    <a:cxn ang="0">
                      <a:pos x="9" y="615"/>
                    </a:cxn>
                    <a:cxn ang="0">
                      <a:pos x="0" y="574"/>
                    </a:cxn>
                    <a:cxn ang="0">
                      <a:pos x="15" y="527"/>
                    </a:cxn>
                    <a:cxn ang="0">
                      <a:pos x="38" y="489"/>
                    </a:cxn>
                    <a:cxn ang="0">
                      <a:pos x="69" y="435"/>
                    </a:cxn>
                    <a:cxn ang="0">
                      <a:pos x="69" y="409"/>
                    </a:cxn>
                    <a:cxn ang="0">
                      <a:pos x="48" y="348"/>
                    </a:cxn>
                    <a:cxn ang="0">
                      <a:pos x="51" y="280"/>
                    </a:cxn>
                  </a:cxnLst>
                  <a:rect l="0" t="0" r="r" b="b"/>
                  <a:pathLst>
                    <a:path w="391" h="776">
                      <a:moveTo>
                        <a:pt x="64" y="230"/>
                      </a:moveTo>
                      <a:lnTo>
                        <a:pt x="69" y="224"/>
                      </a:lnTo>
                      <a:lnTo>
                        <a:pt x="76" y="226"/>
                      </a:lnTo>
                      <a:lnTo>
                        <a:pt x="92" y="225"/>
                      </a:lnTo>
                      <a:lnTo>
                        <a:pt x="96" y="221"/>
                      </a:lnTo>
                      <a:lnTo>
                        <a:pt x="107" y="215"/>
                      </a:lnTo>
                      <a:lnTo>
                        <a:pt x="109" y="220"/>
                      </a:lnTo>
                      <a:lnTo>
                        <a:pt x="113" y="221"/>
                      </a:lnTo>
                      <a:lnTo>
                        <a:pt x="118" y="215"/>
                      </a:lnTo>
                      <a:lnTo>
                        <a:pt x="124" y="217"/>
                      </a:lnTo>
                      <a:lnTo>
                        <a:pt x="129" y="211"/>
                      </a:lnTo>
                      <a:lnTo>
                        <a:pt x="130" y="204"/>
                      </a:lnTo>
                      <a:lnTo>
                        <a:pt x="140" y="202"/>
                      </a:lnTo>
                      <a:lnTo>
                        <a:pt x="146" y="205"/>
                      </a:lnTo>
                      <a:lnTo>
                        <a:pt x="152" y="199"/>
                      </a:lnTo>
                      <a:lnTo>
                        <a:pt x="159" y="202"/>
                      </a:lnTo>
                      <a:lnTo>
                        <a:pt x="164" y="211"/>
                      </a:lnTo>
                      <a:lnTo>
                        <a:pt x="170" y="219"/>
                      </a:lnTo>
                      <a:lnTo>
                        <a:pt x="178" y="221"/>
                      </a:lnTo>
                      <a:lnTo>
                        <a:pt x="184" y="220"/>
                      </a:lnTo>
                      <a:lnTo>
                        <a:pt x="182" y="210"/>
                      </a:lnTo>
                      <a:lnTo>
                        <a:pt x="172" y="202"/>
                      </a:lnTo>
                      <a:lnTo>
                        <a:pt x="173" y="192"/>
                      </a:lnTo>
                      <a:lnTo>
                        <a:pt x="183" y="181"/>
                      </a:lnTo>
                      <a:lnTo>
                        <a:pt x="195" y="173"/>
                      </a:lnTo>
                      <a:lnTo>
                        <a:pt x="202" y="176"/>
                      </a:lnTo>
                      <a:lnTo>
                        <a:pt x="204" y="189"/>
                      </a:lnTo>
                      <a:lnTo>
                        <a:pt x="211" y="189"/>
                      </a:lnTo>
                      <a:lnTo>
                        <a:pt x="218" y="186"/>
                      </a:lnTo>
                      <a:lnTo>
                        <a:pt x="208" y="167"/>
                      </a:lnTo>
                      <a:lnTo>
                        <a:pt x="215" y="161"/>
                      </a:lnTo>
                      <a:lnTo>
                        <a:pt x="224" y="150"/>
                      </a:lnTo>
                      <a:lnTo>
                        <a:pt x="221" y="149"/>
                      </a:lnTo>
                      <a:lnTo>
                        <a:pt x="227" y="141"/>
                      </a:lnTo>
                      <a:lnTo>
                        <a:pt x="231" y="149"/>
                      </a:lnTo>
                      <a:lnTo>
                        <a:pt x="229" y="160"/>
                      </a:lnTo>
                      <a:lnTo>
                        <a:pt x="245" y="140"/>
                      </a:lnTo>
                      <a:lnTo>
                        <a:pt x="253" y="141"/>
                      </a:lnTo>
                      <a:lnTo>
                        <a:pt x="258" y="140"/>
                      </a:lnTo>
                      <a:lnTo>
                        <a:pt x="256" y="135"/>
                      </a:lnTo>
                      <a:lnTo>
                        <a:pt x="247" y="133"/>
                      </a:lnTo>
                      <a:lnTo>
                        <a:pt x="242" y="125"/>
                      </a:lnTo>
                      <a:lnTo>
                        <a:pt x="245" y="119"/>
                      </a:lnTo>
                      <a:lnTo>
                        <a:pt x="253" y="108"/>
                      </a:lnTo>
                      <a:lnTo>
                        <a:pt x="258" y="113"/>
                      </a:lnTo>
                      <a:lnTo>
                        <a:pt x="259" y="101"/>
                      </a:lnTo>
                      <a:lnTo>
                        <a:pt x="256" y="93"/>
                      </a:lnTo>
                      <a:lnTo>
                        <a:pt x="253" y="81"/>
                      </a:lnTo>
                      <a:lnTo>
                        <a:pt x="256" y="77"/>
                      </a:lnTo>
                      <a:lnTo>
                        <a:pt x="267" y="81"/>
                      </a:lnTo>
                      <a:lnTo>
                        <a:pt x="270" y="92"/>
                      </a:lnTo>
                      <a:lnTo>
                        <a:pt x="283" y="74"/>
                      </a:lnTo>
                      <a:lnTo>
                        <a:pt x="285" y="63"/>
                      </a:lnTo>
                      <a:lnTo>
                        <a:pt x="293" y="68"/>
                      </a:lnTo>
                      <a:lnTo>
                        <a:pt x="301" y="61"/>
                      </a:lnTo>
                      <a:lnTo>
                        <a:pt x="306" y="47"/>
                      </a:lnTo>
                      <a:lnTo>
                        <a:pt x="307" y="25"/>
                      </a:lnTo>
                      <a:lnTo>
                        <a:pt x="301" y="15"/>
                      </a:lnTo>
                      <a:lnTo>
                        <a:pt x="306" y="17"/>
                      </a:lnTo>
                      <a:lnTo>
                        <a:pt x="316" y="5"/>
                      </a:lnTo>
                      <a:lnTo>
                        <a:pt x="323" y="0"/>
                      </a:lnTo>
                      <a:lnTo>
                        <a:pt x="334" y="10"/>
                      </a:lnTo>
                      <a:lnTo>
                        <a:pt x="344" y="23"/>
                      </a:lnTo>
                      <a:lnTo>
                        <a:pt x="354" y="33"/>
                      </a:lnTo>
                      <a:lnTo>
                        <a:pt x="361" y="47"/>
                      </a:lnTo>
                      <a:lnTo>
                        <a:pt x="365" y="60"/>
                      </a:lnTo>
                      <a:lnTo>
                        <a:pt x="366" y="73"/>
                      </a:lnTo>
                      <a:lnTo>
                        <a:pt x="371" y="89"/>
                      </a:lnTo>
                      <a:lnTo>
                        <a:pt x="374" y="106"/>
                      </a:lnTo>
                      <a:lnTo>
                        <a:pt x="377" y="120"/>
                      </a:lnTo>
                      <a:lnTo>
                        <a:pt x="379" y="135"/>
                      </a:lnTo>
                      <a:lnTo>
                        <a:pt x="382" y="151"/>
                      </a:lnTo>
                      <a:lnTo>
                        <a:pt x="388" y="167"/>
                      </a:lnTo>
                      <a:lnTo>
                        <a:pt x="391" y="183"/>
                      </a:lnTo>
                      <a:lnTo>
                        <a:pt x="388" y="198"/>
                      </a:lnTo>
                      <a:lnTo>
                        <a:pt x="383" y="210"/>
                      </a:lnTo>
                      <a:lnTo>
                        <a:pt x="376" y="211"/>
                      </a:lnTo>
                      <a:lnTo>
                        <a:pt x="370" y="198"/>
                      </a:lnTo>
                      <a:lnTo>
                        <a:pt x="366" y="183"/>
                      </a:lnTo>
                      <a:lnTo>
                        <a:pt x="356" y="184"/>
                      </a:lnTo>
                      <a:lnTo>
                        <a:pt x="353" y="206"/>
                      </a:lnTo>
                      <a:lnTo>
                        <a:pt x="353" y="222"/>
                      </a:lnTo>
                      <a:lnTo>
                        <a:pt x="360" y="235"/>
                      </a:lnTo>
                      <a:lnTo>
                        <a:pt x="360" y="251"/>
                      </a:lnTo>
                      <a:lnTo>
                        <a:pt x="355" y="262"/>
                      </a:lnTo>
                      <a:lnTo>
                        <a:pt x="349" y="268"/>
                      </a:lnTo>
                      <a:lnTo>
                        <a:pt x="342" y="283"/>
                      </a:lnTo>
                      <a:lnTo>
                        <a:pt x="339" y="300"/>
                      </a:lnTo>
                      <a:lnTo>
                        <a:pt x="339" y="315"/>
                      </a:lnTo>
                      <a:lnTo>
                        <a:pt x="329" y="366"/>
                      </a:lnTo>
                      <a:lnTo>
                        <a:pt x="318" y="397"/>
                      </a:lnTo>
                      <a:lnTo>
                        <a:pt x="317" y="397"/>
                      </a:lnTo>
                      <a:lnTo>
                        <a:pt x="316" y="405"/>
                      </a:lnTo>
                      <a:lnTo>
                        <a:pt x="300" y="459"/>
                      </a:lnTo>
                      <a:lnTo>
                        <a:pt x="288" y="488"/>
                      </a:lnTo>
                      <a:lnTo>
                        <a:pt x="283" y="511"/>
                      </a:lnTo>
                      <a:lnTo>
                        <a:pt x="273" y="549"/>
                      </a:lnTo>
                      <a:lnTo>
                        <a:pt x="266" y="566"/>
                      </a:lnTo>
                      <a:lnTo>
                        <a:pt x="254" y="606"/>
                      </a:lnTo>
                      <a:lnTo>
                        <a:pt x="248" y="635"/>
                      </a:lnTo>
                      <a:lnTo>
                        <a:pt x="243" y="651"/>
                      </a:lnTo>
                      <a:lnTo>
                        <a:pt x="236" y="684"/>
                      </a:lnTo>
                      <a:lnTo>
                        <a:pt x="227" y="700"/>
                      </a:lnTo>
                      <a:lnTo>
                        <a:pt x="223" y="715"/>
                      </a:lnTo>
                      <a:lnTo>
                        <a:pt x="210" y="736"/>
                      </a:lnTo>
                      <a:lnTo>
                        <a:pt x="200" y="744"/>
                      </a:lnTo>
                      <a:lnTo>
                        <a:pt x="192" y="749"/>
                      </a:lnTo>
                      <a:lnTo>
                        <a:pt x="183" y="748"/>
                      </a:lnTo>
                      <a:lnTo>
                        <a:pt x="151" y="755"/>
                      </a:lnTo>
                      <a:lnTo>
                        <a:pt x="119" y="774"/>
                      </a:lnTo>
                      <a:lnTo>
                        <a:pt x="106" y="776"/>
                      </a:lnTo>
                      <a:lnTo>
                        <a:pt x="86" y="762"/>
                      </a:lnTo>
                      <a:lnTo>
                        <a:pt x="71" y="753"/>
                      </a:lnTo>
                      <a:lnTo>
                        <a:pt x="59" y="746"/>
                      </a:lnTo>
                      <a:lnTo>
                        <a:pt x="47" y="736"/>
                      </a:lnTo>
                      <a:lnTo>
                        <a:pt x="32" y="714"/>
                      </a:lnTo>
                      <a:lnTo>
                        <a:pt x="27" y="697"/>
                      </a:lnTo>
                      <a:lnTo>
                        <a:pt x="24" y="678"/>
                      </a:lnTo>
                      <a:lnTo>
                        <a:pt x="24" y="663"/>
                      </a:lnTo>
                      <a:lnTo>
                        <a:pt x="28" y="654"/>
                      </a:lnTo>
                      <a:lnTo>
                        <a:pt x="24" y="638"/>
                      </a:lnTo>
                      <a:lnTo>
                        <a:pt x="17" y="624"/>
                      </a:lnTo>
                      <a:lnTo>
                        <a:pt x="9" y="615"/>
                      </a:lnTo>
                      <a:lnTo>
                        <a:pt x="1" y="601"/>
                      </a:lnTo>
                      <a:lnTo>
                        <a:pt x="1" y="586"/>
                      </a:lnTo>
                      <a:lnTo>
                        <a:pt x="0" y="574"/>
                      </a:lnTo>
                      <a:lnTo>
                        <a:pt x="0" y="555"/>
                      </a:lnTo>
                      <a:lnTo>
                        <a:pt x="8" y="543"/>
                      </a:lnTo>
                      <a:lnTo>
                        <a:pt x="15" y="527"/>
                      </a:lnTo>
                      <a:lnTo>
                        <a:pt x="21" y="518"/>
                      </a:lnTo>
                      <a:lnTo>
                        <a:pt x="30" y="516"/>
                      </a:lnTo>
                      <a:lnTo>
                        <a:pt x="38" y="489"/>
                      </a:lnTo>
                      <a:lnTo>
                        <a:pt x="55" y="457"/>
                      </a:lnTo>
                      <a:lnTo>
                        <a:pt x="65" y="446"/>
                      </a:lnTo>
                      <a:lnTo>
                        <a:pt x="69" y="435"/>
                      </a:lnTo>
                      <a:lnTo>
                        <a:pt x="68" y="425"/>
                      </a:lnTo>
                      <a:lnTo>
                        <a:pt x="71" y="419"/>
                      </a:lnTo>
                      <a:lnTo>
                        <a:pt x="69" y="409"/>
                      </a:lnTo>
                      <a:lnTo>
                        <a:pt x="60" y="396"/>
                      </a:lnTo>
                      <a:lnTo>
                        <a:pt x="54" y="376"/>
                      </a:lnTo>
                      <a:lnTo>
                        <a:pt x="48" y="348"/>
                      </a:lnTo>
                      <a:lnTo>
                        <a:pt x="47" y="318"/>
                      </a:lnTo>
                      <a:lnTo>
                        <a:pt x="37" y="302"/>
                      </a:lnTo>
                      <a:lnTo>
                        <a:pt x="51" y="280"/>
                      </a:lnTo>
                      <a:lnTo>
                        <a:pt x="65" y="247"/>
                      </a:lnTo>
                      <a:lnTo>
                        <a:pt x="64" y="23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63" name="Group 25"/>
                <p:cNvGrpSpPr>
                  <a:grpSpLocks noChangeAspect="1"/>
                </p:cNvGrpSpPr>
                <p:nvPr/>
              </p:nvGrpSpPr>
              <p:grpSpPr bwMode="gray">
                <a:xfrm>
                  <a:off x="4961730" y="3769072"/>
                  <a:ext cx="219075" cy="239713"/>
                  <a:chOff x="2643" y="2535"/>
                  <a:chExt cx="138" cy="151"/>
                </a:xfrm>
                <a:grpFill/>
              </p:grpSpPr>
              <p:sp>
                <p:nvSpPr>
                  <p:cNvPr id="193" name="Freeform 26"/>
                  <p:cNvSpPr>
                    <a:spLocks noChangeAspect="1"/>
                  </p:cNvSpPr>
                  <p:nvPr/>
                </p:nvSpPr>
                <p:spPr bwMode="gray">
                  <a:xfrm>
                    <a:off x="2643" y="2550"/>
                    <a:ext cx="138" cy="136"/>
                  </a:xfrm>
                  <a:custGeom>
                    <a:avLst/>
                    <a:gdLst/>
                    <a:ahLst/>
                    <a:cxnLst>
                      <a:cxn ang="0">
                        <a:pos x="14" y="557"/>
                      </a:cxn>
                      <a:cxn ang="0">
                        <a:pos x="30" y="499"/>
                      </a:cxn>
                      <a:cxn ang="0">
                        <a:pos x="43" y="451"/>
                      </a:cxn>
                      <a:cxn ang="0">
                        <a:pos x="53" y="418"/>
                      </a:cxn>
                      <a:cxn ang="0">
                        <a:pos x="90" y="381"/>
                      </a:cxn>
                      <a:cxn ang="0">
                        <a:pos x="116" y="331"/>
                      </a:cxn>
                      <a:cxn ang="0">
                        <a:pos x="122" y="283"/>
                      </a:cxn>
                      <a:cxn ang="0">
                        <a:pos x="95" y="235"/>
                      </a:cxn>
                      <a:cxn ang="0">
                        <a:pos x="86" y="175"/>
                      </a:cxn>
                      <a:cxn ang="0">
                        <a:pos x="84" y="128"/>
                      </a:cxn>
                      <a:cxn ang="0">
                        <a:pos x="53" y="53"/>
                      </a:cxn>
                      <a:cxn ang="0">
                        <a:pos x="40" y="26"/>
                      </a:cxn>
                      <a:cxn ang="0">
                        <a:pos x="79" y="9"/>
                      </a:cxn>
                      <a:cxn ang="0">
                        <a:pos x="132" y="4"/>
                      </a:cxn>
                      <a:cxn ang="0">
                        <a:pos x="193" y="3"/>
                      </a:cxn>
                      <a:cxn ang="0">
                        <a:pos x="258" y="3"/>
                      </a:cxn>
                      <a:cxn ang="0">
                        <a:pos x="275" y="19"/>
                      </a:cxn>
                      <a:cxn ang="0">
                        <a:pos x="290" y="68"/>
                      </a:cxn>
                      <a:cxn ang="0">
                        <a:pos x="339" y="129"/>
                      </a:cxn>
                      <a:cxn ang="0">
                        <a:pos x="404" y="122"/>
                      </a:cxn>
                      <a:cxn ang="0">
                        <a:pos x="430" y="95"/>
                      </a:cxn>
                      <a:cxn ang="0">
                        <a:pos x="436" y="67"/>
                      </a:cxn>
                      <a:cxn ang="0">
                        <a:pos x="504" y="83"/>
                      </a:cxn>
                      <a:cxn ang="0">
                        <a:pos x="560" y="128"/>
                      </a:cxn>
                      <a:cxn ang="0">
                        <a:pos x="565" y="178"/>
                      </a:cxn>
                      <a:cxn ang="0">
                        <a:pos x="573" y="226"/>
                      </a:cxn>
                      <a:cxn ang="0">
                        <a:pos x="580" y="278"/>
                      </a:cxn>
                      <a:cxn ang="0">
                        <a:pos x="572" y="295"/>
                      </a:cxn>
                      <a:cxn ang="0">
                        <a:pos x="590" y="304"/>
                      </a:cxn>
                      <a:cxn ang="0">
                        <a:pos x="651" y="288"/>
                      </a:cxn>
                      <a:cxn ang="0">
                        <a:pos x="682" y="279"/>
                      </a:cxn>
                      <a:cxn ang="0">
                        <a:pos x="686" y="288"/>
                      </a:cxn>
                      <a:cxn ang="0">
                        <a:pos x="683" y="311"/>
                      </a:cxn>
                      <a:cxn ang="0">
                        <a:pos x="681" y="364"/>
                      </a:cxn>
                      <a:cxn ang="0">
                        <a:pos x="683" y="396"/>
                      </a:cxn>
                      <a:cxn ang="0">
                        <a:pos x="573" y="452"/>
                      </a:cxn>
                      <a:cxn ang="0">
                        <a:pos x="573" y="601"/>
                      </a:cxn>
                      <a:cxn ang="0">
                        <a:pos x="603" y="630"/>
                      </a:cxn>
                      <a:cxn ang="0">
                        <a:pos x="630" y="654"/>
                      </a:cxn>
                      <a:cxn ang="0">
                        <a:pos x="549" y="683"/>
                      </a:cxn>
                      <a:cxn ang="0">
                        <a:pos x="513" y="677"/>
                      </a:cxn>
                      <a:cxn ang="0">
                        <a:pos x="417" y="671"/>
                      </a:cxn>
                      <a:cxn ang="0">
                        <a:pos x="369" y="644"/>
                      </a:cxn>
                      <a:cxn ang="0">
                        <a:pos x="201" y="644"/>
                      </a:cxn>
                      <a:cxn ang="0">
                        <a:pos x="112" y="633"/>
                      </a:cxn>
                      <a:cxn ang="0">
                        <a:pos x="62" y="618"/>
                      </a:cxn>
                      <a:cxn ang="0">
                        <a:pos x="26" y="629"/>
                      </a:cxn>
                      <a:cxn ang="0">
                        <a:pos x="0" y="617"/>
                      </a:cxn>
                    </a:cxnLst>
                    <a:rect l="0" t="0" r="r" b="b"/>
                    <a:pathLst>
                      <a:path w="692" h="684">
                        <a:moveTo>
                          <a:pt x="5" y="597"/>
                        </a:moveTo>
                        <a:lnTo>
                          <a:pt x="5" y="576"/>
                        </a:lnTo>
                        <a:lnTo>
                          <a:pt x="6" y="565"/>
                        </a:lnTo>
                        <a:lnTo>
                          <a:pt x="14" y="557"/>
                        </a:lnTo>
                        <a:lnTo>
                          <a:pt x="21" y="532"/>
                        </a:lnTo>
                        <a:lnTo>
                          <a:pt x="25" y="522"/>
                        </a:lnTo>
                        <a:lnTo>
                          <a:pt x="26" y="508"/>
                        </a:lnTo>
                        <a:lnTo>
                          <a:pt x="30" y="499"/>
                        </a:lnTo>
                        <a:lnTo>
                          <a:pt x="31" y="487"/>
                        </a:lnTo>
                        <a:lnTo>
                          <a:pt x="33" y="481"/>
                        </a:lnTo>
                        <a:lnTo>
                          <a:pt x="36" y="470"/>
                        </a:lnTo>
                        <a:lnTo>
                          <a:pt x="43" y="451"/>
                        </a:lnTo>
                        <a:lnTo>
                          <a:pt x="43" y="444"/>
                        </a:lnTo>
                        <a:lnTo>
                          <a:pt x="47" y="439"/>
                        </a:lnTo>
                        <a:lnTo>
                          <a:pt x="47" y="433"/>
                        </a:lnTo>
                        <a:lnTo>
                          <a:pt x="53" y="418"/>
                        </a:lnTo>
                        <a:lnTo>
                          <a:pt x="63" y="411"/>
                        </a:lnTo>
                        <a:lnTo>
                          <a:pt x="69" y="403"/>
                        </a:lnTo>
                        <a:lnTo>
                          <a:pt x="70" y="391"/>
                        </a:lnTo>
                        <a:lnTo>
                          <a:pt x="90" y="381"/>
                        </a:lnTo>
                        <a:lnTo>
                          <a:pt x="103" y="366"/>
                        </a:lnTo>
                        <a:lnTo>
                          <a:pt x="108" y="358"/>
                        </a:lnTo>
                        <a:lnTo>
                          <a:pt x="113" y="347"/>
                        </a:lnTo>
                        <a:lnTo>
                          <a:pt x="116" y="331"/>
                        </a:lnTo>
                        <a:lnTo>
                          <a:pt x="116" y="315"/>
                        </a:lnTo>
                        <a:lnTo>
                          <a:pt x="118" y="306"/>
                        </a:lnTo>
                        <a:lnTo>
                          <a:pt x="117" y="290"/>
                        </a:lnTo>
                        <a:lnTo>
                          <a:pt x="122" y="283"/>
                        </a:lnTo>
                        <a:lnTo>
                          <a:pt x="117" y="264"/>
                        </a:lnTo>
                        <a:lnTo>
                          <a:pt x="105" y="253"/>
                        </a:lnTo>
                        <a:lnTo>
                          <a:pt x="100" y="242"/>
                        </a:lnTo>
                        <a:lnTo>
                          <a:pt x="95" y="235"/>
                        </a:lnTo>
                        <a:lnTo>
                          <a:pt x="89" y="219"/>
                        </a:lnTo>
                        <a:lnTo>
                          <a:pt x="81" y="188"/>
                        </a:lnTo>
                        <a:lnTo>
                          <a:pt x="81" y="182"/>
                        </a:lnTo>
                        <a:lnTo>
                          <a:pt x="86" y="175"/>
                        </a:lnTo>
                        <a:lnTo>
                          <a:pt x="94" y="169"/>
                        </a:lnTo>
                        <a:lnTo>
                          <a:pt x="94" y="151"/>
                        </a:lnTo>
                        <a:lnTo>
                          <a:pt x="90" y="137"/>
                        </a:lnTo>
                        <a:lnTo>
                          <a:pt x="84" y="128"/>
                        </a:lnTo>
                        <a:lnTo>
                          <a:pt x="73" y="91"/>
                        </a:lnTo>
                        <a:lnTo>
                          <a:pt x="70" y="79"/>
                        </a:lnTo>
                        <a:lnTo>
                          <a:pt x="67" y="70"/>
                        </a:lnTo>
                        <a:lnTo>
                          <a:pt x="53" y="53"/>
                        </a:lnTo>
                        <a:lnTo>
                          <a:pt x="48" y="45"/>
                        </a:lnTo>
                        <a:lnTo>
                          <a:pt x="43" y="36"/>
                        </a:lnTo>
                        <a:lnTo>
                          <a:pt x="40" y="30"/>
                        </a:lnTo>
                        <a:lnTo>
                          <a:pt x="40" y="26"/>
                        </a:lnTo>
                        <a:lnTo>
                          <a:pt x="41" y="24"/>
                        </a:lnTo>
                        <a:lnTo>
                          <a:pt x="47" y="21"/>
                        </a:lnTo>
                        <a:lnTo>
                          <a:pt x="65" y="16"/>
                        </a:lnTo>
                        <a:lnTo>
                          <a:pt x="79" y="9"/>
                        </a:lnTo>
                        <a:lnTo>
                          <a:pt x="92" y="4"/>
                        </a:lnTo>
                        <a:lnTo>
                          <a:pt x="101" y="4"/>
                        </a:lnTo>
                        <a:lnTo>
                          <a:pt x="108" y="3"/>
                        </a:lnTo>
                        <a:lnTo>
                          <a:pt x="132" y="4"/>
                        </a:lnTo>
                        <a:lnTo>
                          <a:pt x="154" y="2"/>
                        </a:lnTo>
                        <a:lnTo>
                          <a:pt x="161" y="4"/>
                        </a:lnTo>
                        <a:lnTo>
                          <a:pt x="180" y="5"/>
                        </a:lnTo>
                        <a:lnTo>
                          <a:pt x="193" y="3"/>
                        </a:lnTo>
                        <a:lnTo>
                          <a:pt x="207" y="3"/>
                        </a:lnTo>
                        <a:lnTo>
                          <a:pt x="240" y="0"/>
                        </a:lnTo>
                        <a:lnTo>
                          <a:pt x="256" y="2"/>
                        </a:lnTo>
                        <a:lnTo>
                          <a:pt x="258" y="3"/>
                        </a:lnTo>
                        <a:lnTo>
                          <a:pt x="263" y="10"/>
                        </a:lnTo>
                        <a:lnTo>
                          <a:pt x="267" y="11"/>
                        </a:lnTo>
                        <a:lnTo>
                          <a:pt x="271" y="10"/>
                        </a:lnTo>
                        <a:lnTo>
                          <a:pt x="275" y="19"/>
                        </a:lnTo>
                        <a:lnTo>
                          <a:pt x="280" y="37"/>
                        </a:lnTo>
                        <a:lnTo>
                          <a:pt x="282" y="51"/>
                        </a:lnTo>
                        <a:lnTo>
                          <a:pt x="283" y="56"/>
                        </a:lnTo>
                        <a:lnTo>
                          <a:pt x="290" y="68"/>
                        </a:lnTo>
                        <a:lnTo>
                          <a:pt x="294" y="84"/>
                        </a:lnTo>
                        <a:lnTo>
                          <a:pt x="306" y="97"/>
                        </a:lnTo>
                        <a:lnTo>
                          <a:pt x="327" y="124"/>
                        </a:lnTo>
                        <a:lnTo>
                          <a:pt x="339" y="129"/>
                        </a:lnTo>
                        <a:lnTo>
                          <a:pt x="353" y="129"/>
                        </a:lnTo>
                        <a:lnTo>
                          <a:pt x="374" y="122"/>
                        </a:lnTo>
                        <a:lnTo>
                          <a:pt x="387" y="119"/>
                        </a:lnTo>
                        <a:lnTo>
                          <a:pt x="404" y="122"/>
                        </a:lnTo>
                        <a:lnTo>
                          <a:pt x="424" y="122"/>
                        </a:lnTo>
                        <a:lnTo>
                          <a:pt x="427" y="107"/>
                        </a:lnTo>
                        <a:lnTo>
                          <a:pt x="428" y="100"/>
                        </a:lnTo>
                        <a:lnTo>
                          <a:pt x="430" y="95"/>
                        </a:lnTo>
                        <a:lnTo>
                          <a:pt x="431" y="91"/>
                        </a:lnTo>
                        <a:lnTo>
                          <a:pt x="433" y="86"/>
                        </a:lnTo>
                        <a:lnTo>
                          <a:pt x="434" y="75"/>
                        </a:lnTo>
                        <a:lnTo>
                          <a:pt x="436" y="67"/>
                        </a:lnTo>
                        <a:lnTo>
                          <a:pt x="479" y="67"/>
                        </a:lnTo>
                        <a:lnTo>
                          <a:pt x="482" y="61"/>
                        </a:lnTo>
                        <a:lnTo>
                          <a:pt x="505" y="61"/>
                        </a:lnTo>
                        <a:lnTo>
                          <a:pt x="504" y="83"/>
                        </a:lnTo>
                        <a:lnTo>
                          <a:pt x="552" y="84"/>
                        </a:lnTo>
                        <a:lnTo>
                          <a:pt x="556" y="88"/>
                        </a:lnTo>
                        <a:lnTo>
                          <a:pt x="558" y="96"/>
                        </a:lnTo>
                        <a:lnTo>
                          <a:pt x="560" y="128"/>
                        </a:lnTo>
                        <a:lnTo>
                          <a:pt x="563" y="140"/>
                        </a:lnTo>
                        <a:lnTo>
                          <a:pt x="563" y="156"/>
                        </a:lnTo>
                        <a:lnTo>
                          <a:pt x="565" y="172"/>
                        </a:lnTo>
                        <a:lnTo>
                          <a:pt x="565" y="178"/>
                        </a:lnTo>
                        <a:lnTo>
                          <a:pt x="562" y="189"/>
                        </a:lnTo>
                        <a:lnTo>
                          <a:pt x="562" y="203"/>
                        </a:lnTo>
                        <a:lnTo>
                          <a:pt x="564" y="212"/>
                        </a:lnTo>
                        <a:lnTo>
                          <a:pt x="573" y="226"/>
                        </a:lnTo>
                        <a:lnTo>
                          <a:pt x="579" y="247"/>
                        </a:lnTo>
                        <a:lnTo>
                          <a:pt x="585" y="263"/>
                        </a:lnTo>
                        <a:lnTo>
                          <a:pt x="585" y="271"/>
                        </a:lnTo>
                        <a:lnTo>
                          <a:pt x="580" y="278"/>
                        </a:lnTo>
                        <a:lnTo>
                          <a:pt x="569" y="289"/>
                        </a:lnTo>
                        <a:lnTo>
                          <a:pt x="569" y="291"/>
                        </a:lnTo>
                        <a:lnTo>
                          <a:pt x="570" y="294"/>
                        </a:lnTo>
                        <a:lnTo>
                          <a:pt x="572" y="295"/>
                        </a:lnTo>
                        <a:lnTo>
                          <a:pt x="575" y="296"/>
                        </a:lnTo>
                        <a:lnTo>
                          <a:pt x="581" y="304"/>
                        </a:lnTo>
                        <a:lnTo>
                          <a:pt x="587" y="305"/>
                        </a:lnTo>
                        <a:lnTo>
                          <a:pt x="590" y="304"/>
                        </a:lnTo>
                        <a:lnTo>
                          <a:pt x="592" y="298"/>
                        </a:lnTo>
                        <a:lnTo>
                          <a:pt x="595" y="290"/>
                        </a:lnTo>
                        <a:lnTo>
                          <a:pt x="600" y="288"/>
                        </a:lnTo>
                        <a:lnTo>
                          <a:pt x="651" y="288"/>
                        </a:lnTo>
                        <a:lnTo>
                          <a:pt x="661" y="284"/>
                        </a:lnTo>
                        <a:lnTo>
                          <a:pt x="670" y="287"/>
                        </a:lnTo>
                        <a:lnTo>
                          <a:pt x="672" y="287"/>
                        </a:lnTo>
                        <a:lnTo>
                          <a:pt x="682" y="279"/>
                        </a:lnTo>
                        <a:lnTo>
                          <a:pt x="683" y="279"/>
                        </a:lnTo>
                        <a:lnTo>
                          <a:pt x="687" y="283"/>
                        </a:lnTo>
                        <a:lnTo>
                          <a:pt x="687" y="287"/>
                        </a:lnTo>
                        <a:lnTo>
                          <a:pt x="686" y="288"/>
                        </a:lnTo>
                        <a:lnTo>
                          <a:pt x="685" y="290"/>
                        </a:lnTo>
                        <a:lnTo>
                          <a:pt x="686" y="300"/>
                        </a:lnTo>
                        <a:lnTo>
                          <a:pt x="686" y="305"/>
                        </a:lnTo>
                        <a:lnTo>
                          <a:pt x="683" y="311"/>
                        </a:lnTo>
                        <a:lnTo>
                          <a:pt x="683" y="323"/>
                        </a:lnTo>
                        <a:lnTo>
                          <a:pt x="681" y="336"/>
                        </a:lnTo>
                        <a:lnTo>
                          <a:pt x="682" y="350"/>
                        </a:lnTo>
                        <a:lnTo>
                          <a:pt x="681" y="364"/>
                        </a:lnTo>
                        <a:lnTo>
                          <a:pt x="678" y="373"/>
                        </a:lnTo>
                        <a:lnTo>
                          <a:pt x="678" y="388"/>
                        </a:lnTo>
                        <a:lnTo>
                          <a:pt x="680" y="392"/>
                        </a:lnTo>
                        <a:lnTo>
                          <a:pt x="683" y="396"/>
                        </a:lnTo>
                        <a:lnTo>
                          <a:pt x="692" y="398"/>
                        </a:lnTo>
                        <a:lnTo>
                          <a:pt x="633" y="398"/>
                        </a:lnTo>
                        <a:lnTo>
                          <a:pt x="573" y="398"/>
                        </a:lnTo>
                        <a:lnTo>
                          <a:pt x="573" y="452"/>
                        </a:lnTo>
                        <a:lnTo>
                          <a:pt x="573" y="508"/>
                        </a:lnTo>
                        <a:lnTo>
                          <a:pt x="573" y="562"/>
                        </a:lnTo>
                        <a:lnTo>
                          <a:pt x="573" y="600"/>
                        </a:lnTo>
                        <a:lnTo>
                          <a:pt x="573" y="601"/>
                        </a:lnTo>
                        <a:lnTo>
                          <a:pt x="580" y="607"/>
                        </a:lnTo>
                        <a:lnTo>
                          <a:pt x="584" y="614"/>
                        </a:lnTo>
                        <a:lnTo>
                          <a:pt x="597" y="623"/>
                        </a:lnTo>
                        <a:lnTo>
                          <a:pt x="603" y="630"/>
                        </a:lnTo>
                        <a:lnTo>
                          <a:pt x="613" y="639"/>
                        </a:lnTo>
                        <a:lnTo>
                          <a:pt x="617" y="644"/>
                        </a:lnTo>
                        <a:lnTo>
                          <a:pt x="626" y="648"/>
                        </a:lnTo>
                        <a:lnTo>
                          <a:pt x="630" y="654"/>
                        </a:lnTo>
                        <a:lnTo>
                          <a:pt x="638" y="659"/>
                        </a:lnTo>
                        <a:lnTo>
                          <a:pt x="635" y="661"/>
                        </a:lnTo>
                        <a:lnTo>
                          <a:pt x="624" y="664"/>
                        </a:lnTo>
                        <a:lnTo>
                          <a:pt x="549" y="683"/>
                        </a:lnTo>
                        <a:lnTo>
                          <a:pt x="541" y="684"/>
                        </a:lnTo>
                        <a:lnTo>
                          <a:pt x="537" y="682"/>
                        </a:lnTo>
                        <a:lnTo>
                          <a:pt x="525" y="681"/>
                        </a:lnTo>
                        <a:lnTo>
                          <a:pt x="513" y="677"/>
                        </a:lnTo>
                        <a:lnTo>
                          <a:pt x="497" y="676"/>
                        </a:lnTo>
                        <a:lnTo>
                          <a:pt x="463" y="669"/>
                        </a:lnTo>
                        <a:lnTo>
                          <a:pt x="436" y="669"/>
                        </a:lnTo>
                        <a:lnTo>
                          <a:pt x="417" y="671"/>
                        </a:lnTo>
                        <a:lnTo>
                          <a:pt x="408" y="671"/>
                        </a:lnTo>
                        <a:lnTo>
                          <a:pt x="391" y="665"/>
                        </a:lnTo>
                        <a:lnTo>
                          <a:pt x="385" y="655"/>
                        </a:lnTo>
                        <a:lnTo>
                          <a:pt x="369" y="644"/>
                        </a:lnTo>
                        <a:lnTo>
                          <a:pt x="349" y="644"/>
                        </a:lnTo>
                        <a:lnTo>
                          <a:pt x="302" y="644"/>
                        </a:lnTo>
                        <a:lnTo>
                          <a:pt x="255" y="644"/>
                        </a:lnTo>
                        <a:lnTo>
                          <a:pt x="201" y="644"/>
                        </a:lnTo>
                        <a:lnTo>
                          <a:pt x="151" y="644"/>
                        </a:lnTo>
                        <a:lnTo>
                          <a:pt x="133" y="644"/>
                        </a:lnTo>
                        <a:lnTo>
                          <a:pt x="126" y="646"/>
                        </a:lnTo>
                        <a:lnTo>
                          <a:pt x="112" y="633"/>
                        </a:lnTo>
                        <a:lnTo>
                          <a:pt x="99" y="628"/>
                        </a:lnTo>
                        <a:lnTo>
                          <a:pt x="94" y="619"/>
                        </a:lnTo>
                        <a:lnTo>
                          <a:pt x="84" y="618"/>
                        </a:lnTo>
                        <a:lnTo>
                          <a:pt x="62" y="618"/>
                        </a:lnTo>
                        <a:lnTo>
                          <a:pt x="52" y="622"/>
                        </a:lnTo>
                        <a:lnTo>
                          <a:pt x="42" y="632"/>
                        </a:lnTo>
                        <a:lnTo>
                          <a:pt x="36" y="635"/>
                        </a:lnTo>
                        <a:lnTo>
                          <a:pt x="26" y="629"/>
                        </a:lnTo>
                        <a:lnTo>
                          <a:pt x="15" y="638"/>
                        </a:lnTo>
                        <a:lnTo>
                          <a:pt x="4" y="644"/>
                        </a:lnTo>
                        <a:lnTo>
                          <a:pt x="4" y="638"/>
                        </a:lnTo>
                        <a:lnTo>
                          <a:pt x="0" y="617"/>
                        </a:lnTo>
                        <a:lnTo>
                          <a:pt x="0" y="606"/>
                        </a:lnTo>
                        <a:lnTo>
                          <a:pt x="5" y="608"/>
                        </a:lnTo>
                        <a:lnTo>
                          <a:pt x="5" y="597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94" name="Freeform 27"/>
                  <p:cNvSpPr>
                    <a:spLocks noChangeAspect="1"/>
                  </p:cNvSpPr>
                  <p:nvPr/>
                </p:nvSpPr>
                <p:spPr bwMode="gray">
                  <a:xfrm>
                    <a:off x="2647" y="2535"/>
                    <a:ext cx="11" cy="16"/>
                  </a:xfrm>
                  <a:custGeom>
                    <a:avLst/>
                    <a:gdLst/>
                    <a:ahLst/>
                    <a:cxnLst>
                      <a:cxn ang="0">
                        <a:pos x="56" y="14"/>
                      </a:cxn>
                      <a:cxn ang="0">
                        <a:pos x="51" y="3"/>
                      </a:cxn>
                      <a:cxn ang="0">
                        <a:pos x="41" y="0"/>
                      </a:cxn>
                      <a:cxn ang="0">
                        <a:pos x="31" y="5"/>
                      </a:cxn>
                      <a:cxn ang="0">
                        <a:pos x="24" y="19"/>
                      </a:cxn>
                      <a:cxn ang="0">
                        <a:pos x="14" y="25"/>
                      </a:cxn>
                      <a:cxn ang="0">
                        <a:pos x="0" y="35"/>
                      </a:cxn>
                      <a:cxn ang="0">
                        <a:pos x="5" y="40"/>
                      </a:cxn>
                      <a:cxn ang="0">
                        <a:pos x="8" y="55"/>
                      </a:cxn>
                      <a:cxn ang="0">
                        <a:pos x="8" y="64"/>
                      </a:cxn>
                      <a:cxn ang="0">
                        <a:pos x="9" y="71"/>
                      </a:cxn>
                      <a:cxn ang="0">
                        <a:pos x="18" y="78"/>
                      </a:cxn>
                      <a:cxn ang="0">
                        <a:pos x="26" y="73"/>
                      </a:cxn>
                      <a:cxn ang="0">
                        <a:pos x="27" y="61"/>
                      </a:cxn>
                      <a:cxn ang="0">
                        <a:pos x="30" y="46"/>
                      </a:cxn>
                      <a:cxn ang="0">
                        <a:pos x="34" y="30"/>
                      </a:cxn>
                      <a:cxn ang="0">
                        <a:pos x="43" y="22"/>
                      </a:cxn>
                      <a:cxn ang="0">
                        <a:pos x="52" y="16"/>
                      </a:cxn>
                      <a:cxn ang="0">
                        <a:pos x="56" y="14"/>
                      </a:cxn>
                    </a:cxnLst>
                    <a:rect l="0" t="0" r="r" b="b"/>
                    <a:pathLst>
                      <a:path w="56" h="78">
                        <a:moveTo>
                          <a:pt x="56" y="14"/>
                        </a:moveTo>
                        <a:lnTo>
                          <a:pt x="51" y="3"/>
                        </a:lnTo>
                        <a:lnTo>
                          <a:pt x="41" y="0"/>
                        </a:lnTo>
                        <a:lnTo>
                          <a:pt x="31" y="5"/>
                        </a:lnTo>
                        <a:lnTo>
                          <a:pt x="24" y="19"/>
                        </a:lnTo>
                        <a:lnTo>
                          <a:pt x="14" y="25"/>
                        </a:lnTo>
                        <a:lnTo>
                          <a:pt x="0" y="35"/>
                        </a:lnTo>
                        <a:lnTo>
                          <a:pt x="5" y="40"/>
                        </a:lnTo>
                        <a:lnTo>
                          <a:pt x="8" y="55"/>
                        </a:lnTo>
                        <a:lnTo>
                          <a:pt x="8" y="64"/>
                        </a:lnTo>
                        <a:lnTo>
                          <a:pt x="9" y="71"/>
                        </a:lnTo>
                        <a:lnTo>
                          <a:pt x="18" y="78"/>
                        </a:lnTo>
                        <a:lnTo>
                          <a:pt x="26" y="73"/>
                        </a:lnTo>
                        <a:lnTo>
                          <a:pt x="27" y="61"/>
                        </a:lnTo>
                        <a:lnTo>
                          <a:pt x="30" y="46"/>
                        </a:lnTo>
                        <a:lnTo>
                          <a:pt x="34" y="30"/>
                        </a:lnTo>
                        <a:lnTo>
                          <a:pt x="43" y="22"/>
                        </a:lnTo>
                        <a:lnTo>
                          <a:pt x="52" y="16"/>
                        </a:lnTo>
                        <a:lnTo>
                          <a:pt x="56" y="14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64" name="Freeform 28"/>
                <p:cNvSpPr>
                  <a:spLocks noChangeAspect="1"/>
                </p:cNvSpPr>
                <p:nvPr/>
              </p:nvSpPr>
              <p:spPr bwMode="gray">
                <a:xfrm>
                  <a:off x="5231605" y="4207222"/>
                  <a:ext cx="39688" cy="41275"/>
                </a:xfrm>
                <a:custGeom>
                  <a:avLst/>
                  <a:gdLst/>
                  <a:ahLst/>
                  <a:cxnLst>
                    <a:cxn ang="0">
                      <a:pos x="125" y="52"/>
                    </a:cxn>
                    <a:cxn ang="0">
                      <a:pos x="127" y="49"/>
                    </a:cxn>
                    <a:cxn ang="0">
                      <a:pos x="126" y="58"/>
                    </a:cxn>
                    <a:cxn ang="0">
                      <a:pos x="103" y="98"/>
                    </a:cxn>
                    <a:cxn ang="0">
                      <a:pos x="73" y="109"/>
                    </a:cxn>
                    <a:cxn ang="0">
                      <a:pos x="63" y="125"/>
                    </a:cxn>
                    <a:cxn ang="0">
                      <a:pos x="55" y="129"/>
                    </a:cxn>
                    <a:cxn ang="0">
                      <a:pos x="43" y="131"/>
                    </a:cxn>
                    <a:cxn ang="0">
                      <a:pos x="23" y="113"/>
                    </a:cxn>
                    <a:cxn ang="0">
                      <a:pos x="11" y="100"/>
                    </a:cxn>
                    <a:cxn ang="0">
                      <a:pos x="5" y="88"/>
                    </a:cxn>
                    <a:cxn ang="0">
                      <a:pos x="0" y="74"/>
                    </a:cxn>
                    <a:cxn ang="0">
                      <a:pos x="2" y="61"/>
                    </a:cxn>
                    <a:cxn ang="0">
                      <a:pos x="28" y="27"/>
                    </a:cxn>
                    <a:cxn ang="0">
                      <a:pos x="40" y="16"/>
                    </a:cxn>
                    <a:cxn ang="0">
                      <a:pos x="68" y="1"/>
                    </a:cxn>
                    <a:cxn ang="0">
                      <a:pos x="83" y="0"/>
                    </a:cxn>
                    <a:cxn ang="0">
                      <a:pos x="95" y="6"/>
                    </a:cxn>
                    <a:cxn ang="0">
                      <a:pos x="105" y="18"/>
                    </a:cxn>
                    <a:cxn ang="0">
                      <a:pos x="113" y="29"/>
                    </a:cxn>
                    <a:cxn ang="0">
                      <a:pos x="121" y="42"/>
                    </a:cxn>
                    <a:cxn ang="0">
                      <a:pos x="125" y="52"/>
                    </a:cxn>
                  </a:cxnLst>
                  <a:rect l="0" t="0" r="r" b="b"/>
                  <a:pathLst>
                    <a:path w="127" h="131">
                      <a:moveTo>
                        <a:pt x="125" y="52"/>
                      </a:moveTo>
                      <a:lnTo>
                        <a:pt x="127" y="49"/>
                      </a:lnTo>
                      <a:lnTo>
                        <a:pt x="126" y="58"/>
                      </a:lnTo>
                      <a:lnTo>
                        <a:pt x="103" y="98"/>
                      </a:lnTo>
                      <a:lnTo>
                        <a:pt x="73" y="109"/>
                      </a:lnTo>
                      <a:lnTo>
                        <a:pt x="63" y="125"/>
                      </a:lnTo>
                      <a:lnTo>
                        <a:pt x="55" y="129"/>
                      </a:lnTo>
                      <a:lnTo>
                        <a:pt x="43" y="131"/>
                      </a:lnTo>
                      <a:lnTo>
                        <a:pt x="23" y="113"/>
                      </a:lnTo>
                      <a:lnTo>
                        <a:pt x="11" y="100"/>
                      </a:lnTo>
                      <a:lnTo>
                        <a:pt x="5" y="88"/>
                      </a:lnTo>
                      <a:lnTo>
                        <a:pt x="0" y="74"/>
                      </a:lnTo>
                      <a:lnTo>
                        <a:pt x="2" y="61"/>
                      </a:lnTo>
                      <a:lnTo>
                        <a:pt x="28" y="27"/>
                      </a:lnTo>
                      <a:lnTo>
                        <a:pt x="40" y="16"/>
                      </a:lnTo>
                      <a:lnTo>
                        <a:pt x="68" y="1"/>
                      </a:lnTo>
                      <a:lnTo>
                        <a:pt x="83" y="0"/>
                      </a:lnTo>
                      <a:lnTo>
                        <a:pt x="95" y="6"/>
                      </a:lnTo>
                      <a:lnTo>
                        <a:pt x="105" y="18"/>
                      </a:lnTo>
                      <a:lnTo>
                        <a:pt x="113" y="29"/>
                      </a:lnTo>
                      <a:lnTo>
                        <a:pt x="121" y="42"/>
                      </a:lnTo>
                      <a:lnTo>
                        <a:pt x="125" y="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5" name="Freeform 29"/>
                <p:cNvSpPr>
                  <a:spLocks noChangeAspect="1"/>
                </p:cNvSpPr>
                <p:nvPr/>
              </p:nvSpPr>
              <p:spPr bwMode="gray">
                <a:xfrm>
                  <a:off x="5142705" y="3834159"/>
                  <a:ext cx="203200" cy="174625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10" y="264"/>
                    </a:cxn>
                    <a:cxn ang="0">
                      <a:pos x="108" y="232"/>
                    </a:cxn>
                    <a:cxn ang="0">
                      <a:pos x="110" y="179"/>
                    </a:cxn>
                    <a:cxn ang="0">
                      <a:pos x="113" y="156"/>
                    </a:cxn>
                    <a:cxn ang="0">
                      <a:pos x="120" y="145"/>
                    </a:cxn>
                    <a:cxn ang="0">
                      <a:pos x="132" y="168"/>
                    </a:cxn>
                    <a:cxn ang="0">
                      <a:pos x="156" y="166"/>
                    </a:cxn>
                    <a:cxn ang="0">
                      <a:pos x="183" y="178"/>
                    </a:cxn>
                    <a:cxn ang="0">
                      <a:pos x="231" y="205"/>
                    </a:cxn>
                    <a:cxn ang="0">
                      <a:pos x="274" y="196"/>
                    </a:cxn>
                    <a:cxn ang="0">
                      <a:pos x="323" y="226"/>
                    </a:cxn>
                    <a:cxn ang="0">
                      <a:pos x="350" y="252"/>
                    </a:cxn>
                    <a:cxn ang="0">
                      <a:pos x="397" y="277"/>
                    </a:cxn>
                    <a:cxn ang="0">
                      <a:pos x="411" y="275"/>
                    </a:cxn>
                    <a:cxn ang="0">
                      <a:pos x="426" y="281"/>
                    </a:cxn>
                    <a:cxn ang="0">
                      <a:pos x="421" y="223"/>
                    </a:cxn>
                    <a:cxn ang="0">
                      <a:pos x="383" y="225"/>
                    </a:cxn>
                    <a:cxn ang="0">
                      <a:pos x="358" y="199"/>
                    </a:cxn>
                    <a:cxn ang="0">
                      <a:pos x="377" y="131"/>
                    </a:cxn>
                    <a:cxn ang="0">
                      <a:pos x="370" y="66"/>
                    </a:cxn>
                    <a:cxn ang="0">
                      <a:pos x="379" y="37"/>
                    </a:cxn>
                    <a:cxn ang="0">
                      <a:pos x="397" y="17"/>
                    </a:cxn>
                    <a:cxn ang="0">
                      <a:pos x="470" y="13"/>
                    </a:cxn>
                    <a:cxn ang="0">
                      <a:pos x="494" y="33"/>
                    </a:cxn>
                    <a:cxn ang="0">
                      <a:pos x="526" y="32"/>
                    </a:cxn>
                    <a:cxn ang="0">
                      <a:pos x="575" y="57"/>
                    </a:cxn>
                    <a:cxn ang="0">
                      <a:pos x="603" y="67"/>
                    </a:cxn>
                    <a:cxn ang="0">
                      <a:pos x="605" y="82"/>
                    </a:cxn>
                    <a:cxn ang="0">
                      <a:pos x="626" y="107"/>
                    </a:cxn>
                    <a:cxn ang="0">
                      <a:pos x="640" y="139"/>
                    </a:cxn>
                    <a:cxn ang="0">
                      <a:pos x="625" y="151"/>
                    </a:cxn>
                    <a:cxn ang="0">
                      <a:pos x="620" y="194"/>
                    </a:cxn>
                    <a:cxn ang="0">
                      <a:pos x="624" y="231"/>
                    </a:cxn>
                    <a:cxn ang="0">
                      <a:pos x="619" y="243"/>
                    </a:cxn>
                    <a:cxn ang="0">
                      <a:pos x="603" y="265"/>
                    </a:cxn>
                    <a:cxn ang="0">
                      <a:pos x="589" y="306"/>
                    </a:cxn>
                    <a:cxn ang="0">
                      <a:pos x="608" y="322"/>
                    </a:cxn>
                    <a:cxn ang="0">
                      <a:pos x="438" y="383"/>
                    </a:cxn>
                    <a:cxn ang="0">
                      <a:pos x="452" y="416"/>
                    </a:cxn>
                    <a:cxn ang="0">
                      <a:pos x="424" y="414"/>
                    </a:cxn>
                    <a:cxn ang="0">
                      <a:pos x="385" y="425"/>
                    </a:cxn>
                    <a:cxn ang="0">
                      <a:pos x="365" y="442"/>
                    </a:cxn>
                    <a:cxn ang="0">
                      <a:pos x="363" y="464"/>
                    </a:cxn>
                    <a:cxn ang="0">
                      <a:pos x="336" y="469"/>
                    </a:cxn>
                    <a:cxn ang="0">
                      <a:pos x="315" y="481"/>
                    </a:cxn>
                    <a:cxn ang="0">
                      <a:pos x="303" y="491"/>
                    </a:cxn>
                    <a:cxn ang="0">
                      <a:pos x="285" y="524"/>
                    </a:cxn>
                    <a:cxn ang="0">
                      <a:pos x="264" y="549"/>
                    </a:cxn>
                    <a:cxn ang="0">
                      <a:pos x="245" y="546"/>
                    </a:cxn>
                    <a:cxn ang="0">
                      <a:pos x="211" y="546"/>
                    </a:cxn>
                    <a:cxn ang="0">
                      <a:pos x="172" y="539"/>
                    </a:cxn>
                    <a:cxn ang="0">
                      <a:pos x="139" y="518"/>
                    </a:cxn>
                    <a:cxn ang="0">
                      <a:pos x="65" y="527"/>
                    </a:cxn>
                    <a:cxn ang="0">
                      <a:pos x="40" y="507"/>
                    </a:cxn>
                    <a:cxn ang="0">
                      <a:pos x="7" y="475"/>
                    </a:cxn>
                  </a:cxnLst>
                  <a:rect l="0" t="0" r="r" b="b"/>
                  <a:pathLst>
                    <a:path w="640" h="552">
                      <a:moveTo>
                        <a:pt x="0" y="468"/>
                      </a:moveTo>
                      <a:lnTo>
                        <a:pt x="0" y="430"/>
                      </a:lnTo>
                      <a:lnTo>
                        <a:pt x="0" y="376"/>
                      </a:lnTo>
                      <a:lnTo>
                        <a:pt x="0" y="320"/>
                      </a:lnTo>
                      <a:lnTo>
                        <a:pt x="0" y="266"/>
                      </a:lnTo>
                      <a:lnTo>
                        <a:pt x="60" y="266"/>
                      </a:lnTo>
                      <a:lnTo>
                        <a:pt x="119" y="266"/>
                      </a:lnTo>
                      <a:lnTo>
                        <a:pt x="110" y="264"/>
                      </a:lnTo>
                      <a:lnTo>
                        <a:pt x="107" y="260"/>
                      </a:lnTo>
                      <a:lnTo>
                        <a:pt x="105" y="256"/>
                      </a:lnTo>
                      <a:lnTo>
                        <a:pt x="105" y="241"/>
                      </a:lnTo>
                      <a:lnTo>
                        <a:pt x="108" y="232"/>
                      </a:lnTo>
                      <a:lnTo>
                        <a:pt x="109" y="218"/>
                      </a:lnTo>
                      <a:lnTo>
                        <a:pt x="108" y="204"/>
                      </a:lnTo>
                      <a:lnTo>
                        <a:pt x="110" y="191"/>
                      </a:lnTo>
                      <a:lnTo>
                        <a:pt x="110" y="179"/>
                      </a:lnTo>
                      <a:lnTo>
                        <a:pt x="113" y="173"/>
                      </a:lnTo>
                      <a:lnTo>
                        <a:pt x="113" y="168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4" y="155"/>
                      </a:lnTo>
                      <a:lnTo>
                        <a:pt x="114" y="151"/>
                      </a:lnTo>
                      <a:lnTo>
                        <a:pt x="110" y="147"/>
                      </a:lnTo>
                      <a:lnTo>
                        <a:pt x="120" y="145"/>
                      </a:lnTo>
                      <a:lnTo>
                        <a:pt x="124" y="145"/>
                      </a:lnTo>
                      <a:lnTo>
                        <a:pt x="126" y="146"/>
                      </a:lnTo>
                      <a:lnTo>
                        <a:pt x="132" y="156"/>
                      </a:lnTo>
                      <a:lnTo>
                        <a:pt x="132" y="168"/>
                      </a:lnTo>
                      <a:lnTo>
                        <a:pt x="134" y="173"/>
                      </a:lnTo>
                      <a:lnTo>
                        <a:pt x="137" y="173"/>
                      </a:lnTo>
                      <a:lnTo>
                        <a:pt x="151" y="167"/>
                      </a:lnTo>
                      <a:lnTo>
                        <a:pt x="156" y="166"/>
                      </a:lnTo>
                      <a:lnTo>
                        <a:pt x="162" y="166"/>
                      </a:lnTo>
                      <a:lnTo>
                        <a:pt x="173" y="161"/>
                      </a:lnTo>
                      <a:lnTo>
                        <a:pt x="179" y="169"/>
                      </a:lnTo>
                      <a:lnTo>
                        <a:pt x="183" y="178"/>
                      </a:lnTo>
                      <a:lnTo>
                        <a:pt x="188" y="184"/>
                      </a:lnTo>
                      <a:lnTo>
                        <a:pt x="201" y="190"/>
                      </a:lnTo>
                      <a:lnTo>
                        <a:pt x="213" y="198"/>
                      </a:lnTo>
                      <a:lnTo>
                        <a:pt x="231" y="205"/>
                      </a:lnTo>
                      <a:lnTo>
                        <a:pt x="243" y="206"/>
                      </a:lnTo>
                      <a:lnTo>
                        <a:pt x="252" y="204"/>
                      </a:lnTo>
                      <a:lnTo>
                        <a:pt x="264" y="199"/>
                      </a:lnTo>
                      <a:lnTo>
                        <a:pt x="274" y="196"/>
                      </a:lnTo>
                      <a:lnTo>
                        <a:pt x="279" y="198"/>
                      </a:lnTo>
                      <a:lnTo>
                        <a:pt x="298" y="216"/>
                      </a:lnTo>
                      <a:lnTo>
                        <a:pt x="312" y="222"/>
                      </a:lnTo>
                      <a:lnTo>
                        <a:pt x="323" y="226"/>
                      </a:lnTo>
                      <a:lnTo>
                        <a:pt x="334" y="227"/>
                      </a:lnTo>
                      <a:lnTo>
                        <a:pt x="341" y="233"/>
                      </a:lnTo>
                      <a:lnTo>
                        <a:pt x="346" y="245"/>
                      </a:lnTo>
                      <a:lnTo>
                        <a:pt x="350" y="252"/>
                      </a:lnTo>
                      <a:lnTo>
                        <a:pt x="363" y="264"/>
                      </a:lnTo>
                      <a:lnTo>
                        <a:pt x="377" y="272"/>
                      </a:lnTo>
                      <a:lnTo>
                        <a:pt x="387" y="276"/>
                      </a:lnTo>
                      <a:lnTo>
                        <a:pt x="397" y="277"/>
                      </a:lnTo>
                      <a:lnTo>
                        <a:pt x="400" y="277"/>
                      </a:lnTo>
                      <a:lnTo>
                        <a:pt x="406" y="275"/>
                      </a:lnTo>
                      <a:lnTo>
                        <a:pt x="410" y="274"/>
                      </a:lnTo>
                      <a:lnTo>
                        <a:pt x="411" y="275"/>
                      </a:lnTo>
                      <a:lnTo>
                        <a:pt x="416" y="282"/>
                      </a:lnTo>
                      <a:lnTo>
                        <a:pt x="420" y="283"/>
                      </a:lnTo>
                      <a:lnTo>
                        <a:pt x="424" y="283"/>
                      </a:lnTo>
                      <a:lnTo>
                        <a:pt x="426" y="281"/>
                      </a:lnTo>
                      <a:lnTo>
                        <a:pt x="426" y="274"/>
                      </a:lnTo>
                      <a:lnTo>
                        <a:pt x="425" y="266"/>
                      </a:lnTo>
                      <a:lnTo>
                        <a:pt x="424" y="231"/>
                      </a:lnTo>
                      <a:lnTo>
                        <a:pt x="421" y="223"/>
                      </a:lnTo>
                      <a:lnTo>
                        <a:pt x="415" y="222"/>
                      </a:lnTo>
                      <a:lnTo>
                        <a:pt x="406" y="227"/>
                      </a:lnTo>
                      <a:lnTo>
                        <a:pt x="395" y="225"/>
                      </a:lnTo>
                      <a:lnTo>
                        <a:pt x="383" y="225"/>
                      </a:lnTo>
                      <a:lnTo>
                        <a:pt x="376" y="220"/>
                      </a:lnTo>
                      <a:lnTo>
                        <a:pt x="366" y="207"/>
                      </a:lnTo>
                      <a:lnTo>
                        <a:pt x="360" y="201"/>
                      </a:lnTo>
                      <a:lnTo>
                        <a:pt x="358" y="199"/>
                      </a:lnTo>
                      <a:lnTo>
                        <a:pt x="357" y="189"/>
                      </a:lnTo>
                      <a:lnTo>
                        <a:pt x="360" y="182"/>
                      </a:lnTo>
                      <a:lnTo>
                        <a:pt x="362" y="170"/>
                      </a:lnTo>
                      <a:lnTo>
                        <a:pt x="377" y="131"/>
                      </a:lnTo>
                      <a:lnTo>
                        <a:pt x="378" y="124"/>
                      </a:lnTo>
                      <a:lnTo>
                        <a:pt x="379" y="99"/>
                      </a:lnTo>
                      <a:lnTo>
                        <a:pt x="377" y="85"/>
                      </a:lnTo>
                      <a:lnTo>
                        <a:pt x="370" y="66"/>
                      </a:lnTo>
                      <a:lnTo>
                        <a:pt x="370" y="56"/>
                      </a:lnTo>
                      <a:lnTo>
                        <a:pt x="372" y="53"/>
                      </a:lnTo>
                      <a:lnTo>
                        <a:pt x="374" y="44"/>
                      </a:lnTo>
                      <a:lnTo>
                        <a:pt x="379" y="37"/>
                      </a:lnTo>
                      <a:lnTo>
                        <a:pt x="387" y="23"/>
                      </a:lnTo>
                      <a:lnTo>
                        <a:pt x="389" y="21"/>
                      </a:lnTo>
                      <a:lnTo>
                        <a:pt x="394" y="17"/>
                      </a:lnTo>
                      <a:lnTo>
                        <a:pt x="397" y="17"/>
                      </a:lnTo>
                      <a:lnTo>
                        <a:pt x="406" y="13"/>
                      </a:lnTo>
                      <a:lnTo>
                        <a:pt x="468" y="0"/>
                      </a:lnTo>
                      <a:lnTo>
                        <a:pt x="471" y="6"/>
                      </a:lnTo>
                      <a:lnTo>
                        <a:pt x="470" y="13"/>
                      </a:lnTo>
                      <a:lnTo>
                        <a:pt x="471" y="22"/>
                      </a:lnTo>
                      <a:lnTo>
                        <a:pt x="475" y="23"/>
                      </a:lnTo>
                      <a:lnTo>
                        <a:pt x="483" y="24"/>
                      </a:lnTo>
                      <a:lnTo>
                        <a:pt x="494" y="33"/>
                      </a:lnTo>
                      <a:lnTo>
                        <a:pt x="502" y="22"/>
                      </a:lnTo>
                      <a:lnTo>
                        <a:pt x="508" y="21"/>
                      </a:lnTo>
                      <a:lnTo>
                        <a:pt x="516" y="23"/>
                      </a:lnTo>
                      <a:lnTo>
                        <a:pt x="526" y="32"/>
                      </a:lnTo>
                      <a:lnTo>
                        <a:pt x="530" y="39"/>
                      </a:lnTo>
                      <a:lnTo>
                        <a:pt x="538" y="43"/>
                      </a:lnTo>
                      <a:lnTo>
                        <a:pt x="546" y="45"/>
                      </a:lnTo>
                      <a:lnTo>
                        <a:pt x="575" y="57"/>
                      </a:lnTo>
                      <a:lnTo>
                        <a:pt x="586" y="61"/>
                      </a:lnTo>
                      <a:lnTo>
                        <a:pt x="597" y="61"/>
                      </a:lnTo>
                      <a:lnTo>
                        <a:pt x="599" y="64"/>
                      </a:lnTo>
                      <a:lnTo>
                        <a:pt x="603" y="67"/>
                      </a:lnTo>
                      <a:lnTo>
                        <a:pt x="602" y="70"/>
                      </a:lnTo>
                      <a:lnTo>
                        <a:pt x="602" y="75"/>
                      </a:lnTo>
                      <a:lnTo>
                        <a:pt x="603" y="76"/>
                      </a:lnTo>
                      <a:lnTo>
                        <a:pt x="605" y="82"/>
                      </a:lnTo>
                      <a:lnTo>
                        <a:pt x="614" y="82"/>
                      </a:lnTo>
                      <a:lnTo>
                        <a:pt x="621" y="91"/>
                      </a:lnTo>
                      <a:lnTo>
                        <a:pt x="623" y="96"/>
                      </a:lnTo>
                      <a:lnTo>
                        <a:pt x="626" y="107"/>
                      </a:lnTo>
                      <a:lnTo>
                        <a:pt x="632" y="112"/>
                      </a:lnTo>
                      <a:lnTo>
                        <a:pt x="635" y="130"/>
                      </a:lnTo>
                      <a:lnTo>
                        <a:pt x="639" y="132"/>
                      </a:lnTo>
                      <a:lnTo>
                        <a:pt x="640" y="139"/>
                      </a:lnTo>
                      <a:lnTo>
                        <a:pt x="640" y="142"/>
                      </a:lnTo>
                      <a:lnTo>
                        <a:pt x="631" y="147"/>
                      </a:lnTo>
                      <a:lnTo>
                        <a:pt x="629" y="148"/>
                      </a:lnTo>
                      <a:lnTo>
                        <a:pt x="625" y="151"/>
                      </a:lnTo>
                      <a:lnTo>
                        <a:pt x="624" y="161"/>
                      </a:lnTo>
                      <a:lnTo>
                        <a:pt x="625" y="169"/>
                      </a:lnTo>
                      <a:lnTo>
                        <a:pt x="619" y="186"/>
                      </a:lnTo>
                      <a:lnTo>
                        <a:pt x="620" y="194"/>
                      </a:lnTo>
                      <a:lnTo>
                        <a:pt x="621" y="209"/>
                      </a:lnTo>
                      <a:lnTo>
                        <a:pt x="619" y="223"/>
                      </a:lnTo>
                      <a:lnTo>
                        <a:pt x="620" y="226"/>
                      </a:lnTo>
                      <a:lnTo>
                        <a:pt x="624" y="231"/>
                      </a:lnTo>
                      <a:lnTo>
                        <a:pt x="629" y="233"/>
                      </a:lnTo>
                      <a:lnTo>
                        <a:pt x="630" y="239"/>
                      </a:lnTo>
                      <a:lnTo>
                        <a:pt x="627" y="242"/>
                      </a:lnTo>
                      <a:lnTo>
                        <a:pt x="619" y="243"/>
                      </a:lnTo>
                      <a:lnTo>
                        <a:pt x="613" y="248"/>
                      </a:lnTo>
                      <a:lnTo>
                        <a:pt x="608" y="249"/>
                      </a:lnTo>
                      <a:lnTo>
                        <a:pt x="607" y="250"/>
                      </a:lnTo>
                      <a:lnTo>
                        <a:pt x="603" y="265"/>
                      </a:lnTo>
                      <a:lnTo>
                        <a:pt x="603" y="280"/>
                      </a:lnTo>
                      <a:lnTo>
                        <a:pt x="598" y="295"/>
                      </a:lnTo>
                      <a:lnTo>
                        <a:pt x="591" y="302"/>
                      </a:lnTo>
                      <a:lnTo>
                        <a:pt x="589" y="306"/>
                      </a:lnTo>
                      <a:lnTo>
                        <a:pt x="592" y="314"/>
                      </a:lnTo>
                      <a:lnTo>
                        <a:pt x="597" y="315"/>
                      </a:lnTo>
                      <a:lnTo>
                        <a:pt x="600" y="323"/>
                      </a:lnTo>
                      <a:lnTo>
                        <a:pt x="608" y="322"/>
                      </a:lnTo>
                      <a:lnTo>
                        <a:pt x="612" y="324"/>
                      </a:lnTo>
                      <a:lnTo>
                        <a:pt x="612" y="325"/>
                      </a:lnTo>
                      <a:lnTo>
                        <a:pt x="603" y="326"/>
                      </a:lnTo>
                      <a:lnTo>
                        <a:pt x="438" y="383"/>
                      </a:lnTo>
                      <a:lnTo>
                        <a:pt x="446" y="399"/>
                      </a:lnTo>
                      <a:lnTo>
                        <a:pt x="448" y="411"/>
                      </a:lnTo>
                      <a:lnTo>
                        <a:pt x="453" y="414"/>
                      </a:lnTo>
                      <a:lnTo>
                        <a:pt x="452" y="416"/>
                      </a:lnTo>
                      <a:lnTo>
                        <a:pt x="444" y="415"/>
                      </a:lnTo>
                      <a:lnTo>
                        <a:pt x="436" y="417"/>
                      </a:lnTo>
                      <a:lnTo>
                        <a:pt x="430" y="416"/>
                      </a:lnTo>
                      <a:lnTo>
                        <a:pt x="424" y="414"/>
                      </a:lnTo>
                      <a:lnTo>
                        <a:pt x="420" y="414"/>
                      </a:lnTo>
                      <a:lnTo>
                        <a:pt x="408" y="420"/>
                      </a:lnTo>
                      <a:lnTo>
                        <a:pt x="392" y="421"/>
                      </a:lnTo>
                      <a:lnTo>
                        <a:pt x="385" y="425"/>
                      </a:lnTo>
                      <a:lnTo>
                        <a:pt x="378" y="432"/>
                      </a:lnTo>
                      <a:lnTo>
                        <a:pt x="372" y="432"/>
                      </a:lnTo>
                      <a:lnTo>
                        <a:pt x="366" y="435"/>
                      </a:lnTo>
                      <a:lnTo>
                        <a:pt x="365" y="442"/>
                      </a:lnTo>
                      <a:lnTo>
                        <a:pt x="365" y="451"/>
                      </a:lnTo>
                      <a:lnTo>
                        <a:pt x="366" y="455"/>
                      </a:lnTo>
                      <a:lnTo>
                        <a:pt x="365" y="459"/>
                      </a:lnTo>
                      <a:lnTo>
                        <a:pt x="363" y="464"/>
                      </a:lnTo>
                      <a:lnTo>
                        <a:pt x="362" y="468"/>
                      </a:lnTo>
                      <a:lnTo>
                        <a:pt x="354" y="468"/>
                      </a:lnTo>
                      <a:lnTo>
                        <a:pt x="342" y="467"/>
                      </a:lnTo>
                      <a:lnTo>
                        <a:pt x="336" y="469"/>
                      </a:lnTo>
                      <a:lnTo>
                        <a:pt x="334" y="473"/>
                      </a:lnTo>
                      <a:lnTo>
                        <a:pt x="331" y="473"/>
                      </a:lnTo>
                      <a:lnTo>
                        <a:pt x="324" y="482"/>
                      </a:lnTo>
                      <a:lnTo>
                        <a:pt x="315" y="481"/>
                      </a:lnTo>
                      <a:lnTo>
                        <a:pt x="312" y="482"/>
                      </a:lnTo>
                      <a:lnTo>
                        <a:pt x="309" y="485"/>
                      </a:lnTo>
                      <a:lnTo>
                        <a:pt x="307" y="490"/>
                      </a:lnTo>
                      <a:lnTo>
                        <a:pt x="303" y="491"/>
                      </a:lnTo>
                      <a:lnTo>
                        <a:pt x="297" y="503"/>
                      </a:lnTo>
                      <a:lnTo>
                        <a:pt x="287" y="513"/>
                      </a:lnTo>
                      <a:lnTo>
                        <a:pt x="285" y="518"/>
                      </a:lnTo>
                      <a:lnTo>
                        <a:pt x="285" y="524"/>
                      </a:lnTo>
                      <a:lnTo>
                        <a:pt x="280" y="529"/>
                      </a:lnTo>
                      <a:lnTo>
                        <a:pt x="276" y="532"/>
                      </a:lnTo>
                      <a:lnTo>
                        <a:pt x="270" y="541"/>
                      </a:lnTo>
                      <a:lnTo>
                        <a:pt x="264" y="549"/>
                      </a:lnTo>
                      <a:lnTo>
                        <a:pt x="259" y="549"/>
                      </a:lnTo>
                      <a:lnTo>
                        <a:pt x="252" y="552"/>
                      </a:lnTo>
                      <a:lnTo>
                        <a:pt x="247" y="551"/>
                      </a:lnTo>
                      <a:lnTo>
                        <a:pt x="245" y="546"/>
                      </a:lnTo>
                      <a:lnTo>
                        <a:pt x="241" y="544"/>
                      </a:lnTo>
                      <a:lnTo>
                        <a:pt x="233" y="545"/>
                      </a:lnTo>
                      <a:lnTo>
                        <a:pt x="228" y="544"/>
                      </a:lnTo>
                      <a:lnTo>
                        <a:pt x="211" y="546"/>
                      </a:lnTo>
                      <a:lnTo>
                        <a:pt x="198" y="541"/>
                      </a:lnTo>
                      <a:lnTo>
                        <a:pt x="179" y="543"/>
                      </a:lnTo>
                      <a:lnTo>
                        <a:pt x="174" y="543"/>
                      </a:lnTo>
                      <a:lnTo>
                        <a:pt x="172" y="539"/>
                      </a:lnTo>
                      <a:lnTo>
                        <a:pt x="164" y="537"/>
                      </a:lnTo>
                      <a:lnTo>
                        <a:pt x="157" y="524"/>
                      </a:lnTo>
                      <a:lnTo>
                        <a:pt x="153" y="521"/>
                      </a:lnTo>
                      <a:lnTo>
                        <a:pt x="139" y="518"/>
                      </a:lnTo>
                      <a:lnTo>
                        <a:pt x="118" y="518"/>
                      </a:lnTo>
                      <a:lnTo>
                        <a:pt x="115" y="514"/>
                      </a:lnTo>
                      <a:lnTo>
                        <a:pt x="72" y="525"/>
                      </a:lnTo>
                      <a:lnTo>
                        <a:pt x="65" y="527"/>
                      </a:lnTo>
                      <a:lnTo>
                        <a:pt x="57" y="522"/>
                      </a:lnTo>
                      <a:lnTo>
                        <a:pt x="53" y="516"/>
                      </a:lnTo>
                      <a:lnTo>
                        <a:pt x="44" y="512"/>
                      </a:lnTo>
                      <a:lnTo>
                        <a:pt x="40" y="507"/>
                      </a:lnTo>
                      <a:lnTo>
                        <a:pt x="30" y="498"/>
                      </a:lnTo>
                      <a:lnTo>
                        <a:pt x="24" y="491"/>
                      </a:lnTo>
                      <a:lnTo>
                        <a:pt x="11" y="482"/>
                      </a:lnTo>
                      <a:lnTo>
                        <a:pt x="7" y="475"/>
                      </a:lnTo>
                      <a:lnTo>
                        <a:pt x="0" y="469"/>
                      </a:lnTo>
                      <a:lnTo>
                        <a:pt x="0" y="46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6" name="Freeform 30"/>
                <p:cNvSpPr>
                  <a:spLocks noChangeAspect="1"/>
                </p:cNvSpPr>
                <p:nvPr/>
              </p:nvSpPr>
              <p:spPr bwMode="gray">
                <a:xfrm>
                  <a:off x="5198267" y="3965922"/>
                  <a:ext cx="134938" cy="128588"/>
                </a:xfrm>
                <a:custGeom>
                  <a:avLst/>
                  <a:gdLst/>
                  <a:ahLst/>
                  <a:cxnLst>
                    <a:cxn ang="0">
                      <a:pos x="202" y="60"/>
                    </a:cxn>
                    <a:cxn ang="0">
                      <a:pos x="198" y="66"/>
                    </a:cxn>
                    <a:cxn ang="0">
                      <a:pos x="193" y="70"/>
                    </a:cxn>
                    <a:cxn ang="0">
                      <a:pos x="179" y="66"/>
                    </a:cxn>
                    <a:cxn ang="0">
                      <a:pos x="175" y="71"/>
                    </a:cxn>
                    <a:cxn ang="0">
                      <a:pos x="169" y="70"/>
                    </a:cxn>
                    <a:cxn ang="0">
                      <a:pos x="164" y="72"/>
                    </a:cxn>
                    <a:cxn ang="0">
                      <a:pos x="156" y="78"/>
                    </a:cxn>
                    <a:cxn ang="0">
                      <a:pos x="156" y="83"/>
                    </a:cxn>
                    <a:cxn ang="0">
                      <a:pos x="153" y="86"/>
                    </a:cxn>
                    <a:cxn ang="0">
                      <a:pos x="143" y="87"/>
                    </a:cxn>
                    <a:cxn ang="0">
                      <a:pos x="140" y="93"/>
                    </a:cxn>
                    <a:cxn ang="0">
                      <a:pos x="130" y="100"/>
                    </a:cxn>
                    <a:cxn ang="0">
                      <a:pos x="121" y="110"/>
                    </a:cxn>
                    <a:cxn ang="0">
                      <a:pos x="115" y="115"/>
                    </a:cxn>
                    <a:cxn ang="0">
                      <a:pos x="103" y="129"/>
                    </a:cxn>
                    <a:cxn ang="0">
                      <a:pos x="92" y="135"/>
                    </a:cxn>
                    <a:cxn ang="0">
                      <a:pos x="80" y="138"/>
                    </a:cxn>
                    <a:cxn ang="0">
                      <a:pos x="73" y="132"/>
                    </a:cxn>
                    <a:cxn ang="0">
                      <a:pos x="61" y="131"/>
                    </a:cxn>
                    <a:cxn ang="0">
                      <a:pos x="39" y="132"/>
                    </a:cxn>
                    <a:cxn ang="0">
                      <a:pos x="7" y="129"/>
                    </a:cxn>
                    <a:cxn ang="0">
                      <a:pos x="0" y="125"/>
                    </a:cxn>
                    <a:cxn ang="0">
                      <a:pos x="3" y="140"/>
                    </a:cxn>
                    <a:cxn ang="0">
                      <a:pos x="27" y="172"/>
                    </a:cxn>
                    <a:cxn ang="0">
                      <a:pos x="35" y="197"/>
                    </a:cxn>
                    <a:cxn ang="0">
                      <a:pos x="77" y="247"/>
                    </a:cxn>
                    <a:cxn ang="0">
                      <a:pos x="107" y="260"/>
                    </a:cxn>
                    <a:cxn ang="0">
                      <a:pos x="129" y="279"/>
                    </a:cxn>
                    <a:cxn ang="0">
                      <a:pos x="140" y="308"/>
                    </a:cxn>
                    <a:cxn ang="0">
                      <a:pos x="150" y="341"/>
                    </a:cxn>
                    <a:cxn ang="0">
                      <a:pos x="167" y="355"/>
                    </a:cxn>
                    <a:cxn ang="0">
                      <a:pos x="193" y="357"/>
                    </a:cxn>
                    <a:cxn ang="0">
                      <a:pos x="216" y="367"/>
                    </a:cxn>
                    <a:cxn ang="0">
                      <a:pos x="239" y="371"/>
                    </a:cxn>
                    <a:cxn ang="0">
                      <a:pos x="271" y="380"/>
                    </a:cxn>
                    <a:cxn ang="0">
                      <a:pos x="296" y="380"/>
                    </a:cxn>
                    <a:cxn ang="0">
                      <a:pos x="329" y="388"/>
                    </a:cxn>
                    <a:cxn ang="0">
                      <a:pos x="349" y="404"/>
                    </a:cxn>
                    <a:cxn ang="0">
                      <a:pos x="351" y="404"/>
                    </a:cxn>
                    <a:cxn ang="0">
                      <a:pos x="355" y="377"/>
                    </a:cxn>
                    <a:cxn ang="0">
                      <a:pos x="372" y="360"/>
                    </a:cxn>
                    <a:cxn ang="0">
                      <a:pos x="398" y="318"/>
                    </a:cxn>
                    <a:cxn ang="0">
                      <a:pos x="422" y="251"/>
                    </a:cxn>
                    <a:cxn ang="0">
                      <a:pos x="414" y="211"/>
                    </a:cxn>
                    <a:cxn ang="0">
                      <a:pos x="422" y="175"/>
                    </a:cxn>
                    <a:cxn ang="0">
                      <a:pos x="428" y="151"/>
                    </a:cxn>
                    <a:cxn ang="0">
                      <a:pos x="428" y="105"/>
                    </a:cxn>
                    <a:cxn ang="0">
                      <a:pos x="420" y="73"/>
                    </a:cxn>
                    <a:cxn ang="0">
                      <a:pos x="410" y="50"/>
                    </a:cxn>
                    <a:cxn ang="0">
                      <a:pos x="351" y="27"/>
                    </a:cxn>
                    <a:cxn ang="0">
                      <a:pos x="322" y="19"/>
                    </a:cxn>
                    <a:cxn ang="0">
                      <a:pos x="281" y="19"/>
                    </a:cxn>
                    <a:cxn ang="0">
                      <a:pos x="280" y="2"/>
                    </a:cxn>
                    <a:cxn ang="0">
                      <a:pos x="264" y="3"/>
                    </a:cxn>
                    <a:cxn ang="0">
                      <a:pos x="252" y="0"/>
                    </a:cxn>
                    <a:cxn ang="0">
                      <a:pos x="236" y="6"/>
                    </a:cxn>
                    <a:cxn ang="0">
                      <a:pos x="213" y="11"/>
                    </a:cxn>
                    <a:cxn ang="0">
                      <a:pos x="200" y="18"/>
                    </a:cxn>
                    <a:cxn ang="0">
                      <a:pos x="193" y="28"/>
                    </a:cxn>
                    <a:cxn ang="0">
                      <a:pos x="194" y="41"/>
                    </a:cxn>
                    <a:cxn ang="0">
                      <a:pos x="191" y="50"/>
                    </a:cxn>
                  </a:cxnLst>
                  <a:rect l="0" t="0" r="r" b="b"/>
                  <a:pathLst>
                    <a:path w="428" h="405">
                      <a:moveTo>
                        <a:pt x="190" y="54"/>
                      </a:moveTo>
                      <a:lnTo>
                        <a:pt x="202" y="60"/>
                      </a:lnTo>
                      <a:lnTo>
                        <a:pt x="202" y="64"/>
                      </a:lnTo>
                      <a:lnTo>
                        <a:pt x="198" y="66"/>
                      </a:lnTo>
                      <a:lnTo>
                        <a:pt x="195" y="70"/>
                      </a:lnTo>
                      <a:lnTo>
                        <a:pt x="193" y="70"/>
                      </a:lnTo>
                      <a:lnTo>
                        <a:pt x="184" y="66"/>
                      </a:lnTo>
                      <a:lnTo>
                        <a:pt x="179" y="66"/>
                      </a:lnTo>
                      <a:lnTo>
                        <a:pt x="177" y="67"/>
                      </a:lnTo>
                      <a:lnTo>
                        <a:pt x="175" y="71"/>
                      </a:lnTo>
                      <a:lnTo>
                        <a:pt x="172" y="72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4" y="72"/>
                      </a:lnTo>
                      <a:lnTo>
                        <a:pt x="159" y="75"/>
                      </a:lnTo>
                      <a:lnTo>
                        <a:pt x="156" y="78"/>
                      </a:lnTo>
                      <a:lnTo>
                        <a:pt x="155" y="81"/>
                      </a:lnTo>
                      <a:lnTo>
                        <a:pt x="156" y="83"/>
                      </a:lnTo>
                      <a:lnTo>
                        <a:pt x="155" y="84"/>
                      </a:lnTo>
                      <a:lnTo>
                        <a:pt x="153" y="86"/>
                      </a:lnTo>
                      <a:lnTo>
                        <a:pt x="151" y="83"/>
                      </a:lnTo>
                      <a:lnTo>
                        <a:pt x="143" y="87"/>
                      </a:lnTo>
                      <a:lnTo>
                        <a:pt x="140" y="91"/>
                      </a:lnTo>
                      <a:lnTo>
                        <a:pt x="140" y="93"/>
                      </a:lnTo>
                      <a:lnTo>
                        <a:pt x="135" y="96"/>
                      </a:lnTo>
                      <a:lnTo>
                        <a:pt x="130" y="100"/>
                      </a:lnTo>
                      <a:lnTo>
                        <a:pt x="126" y="107"/>
                      </a:lnTo>
                      <a:lnTo>
                        <a:pt x="121" y="110"/>
                      </a:lnTo>
                      <a:lnTo>
                        <a:pt x="121" y="113"/>
                      </a:lnTo>
                      <a:lnTo>
                        <a:pt x="115" y="115"/>
                      </a:lnTo>
                      <a:lnTo>
                        <a:pt x="110" y="123"/>
                      </a:lnTo>
                      <a:lnTo>
                        <a:pt x="103" y="129"/>
                      </a:lnTo>
                      <a:lnTo>
                        <a:pt x="98" y="127"/>
                      </a:lnTo>
                      <a:lnTo>
                        <a:pt x="92" y="135"/>
                      </a:lnTo>
                      <a:lnTo>
                        <a:pt x="87" y="135"/>
                      </a:lnTo>
                      <a:lnTo>
                        <a:pt x="80" y="138"/>
                      </a:lnTo>
                      <a:lnTo>
                        <a:pt x="75" y="137"/>
                      </a:lnTo>
                      <a:lnTo>
                        <a:pt x="73" y="132"/>
                      </a:lnTo>
                      <a:lnTo>
                        <a:pt x="69" y="130"/>
                      </a:lnTo>
                      <a:lnTo>
                        <a:pt x="61" y="131"/>
                      </a:lnTo>
                      <a:lnTo>
                        <a:pt x="56" y="130"/>
                      </a:lnTo>
                      <a:lnTo>
                        <a:pt x="39" y="132"/>
                      </a:lnTo>
                      <a:lnTo>
                        <a:pt x="26" y="127"/>
                      </a:lnTo>
                      <a:lnTo>
                        <a:pt x="7" y="129"/>
                      </a:lnTo>
                      <a:lnTo>
                        <a:pt x="2" y="129"/>
                      </a:ln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3" y="140"/>
                      </a:lnTo>
                      <a:lnTo>
                        <a:pt x="16" y="162"/>
                      </a:lnTo>
                      <a:lnTo>
                        <a:pt x="27" y="172"/>
                      </a:lnTo>
                      <a:lnTo>
                        <a:pt x="28" y="183"/>
                      </a:lnTo>
                      <a:lnTo>
                        <a:pt x="35" y="197"/>
                      </a:lnTo>
                      <a:lnTo>
                        <a:pt x="48" y="216"/>
                      </a:lnTo>
                      <a:lnTo>
                        <a:pt x="77" y="247"/>
                      </a:lnTo>
                      <a:lnTo>
                        <a:pt x="94" y="250"/>
                      </a:lnTo>
                      <a:lnTo>
                        <a:pt x="107" y="260"/>
                      </a:lnTo>
                      <a:lnTo>
                        <a:pt x="116" y="274"/>
                      </a:lnTo>
                      <a:lnTo>
                        <a:pt x="129" y="279"/>
                      </a:lnTo>
                      <a:lnTo>
                        <a:pt x="140" y="287"/>
                      </a:lnTo>
                      <a:lnTo>
                        <a:pt x="140" y="308"/>
                      </a:lnTo>
                      <a:lnTo>
                        <a:pt x="143" y="328"/>
                      </a:lnTo>
                      <a:lnTo>
                        <a:pt x="150" y="341"/>
                      </a:lnTo>
                      <a:lnTo>
                        <a:pt x="158" y="350"/>
                      </a:lnTo>
                      <a:lnTo>
                        <a:pt x="167" y="355"/>
                      </a:lnTo>
                      <a:lnTo>
                        <a:pt x="180" y="357"/>
                      </a:lnTo>
                      <a:lnTo>
                        <a:pt x="193" y="357"/>
                      </a:lnTo>
                      <a:lnTo>
                        <a:pt x="206" y="363"/>
                      </a:lnTo>
                      <a:lnTo>
                        <a:pt x="216" y="367"/>
                      </a:lnTo>
                      <a:lnTo>
                        <a:pt x="227" y="376"/>
                      </a:lnTo>
                      <a:lnTo>
                        <a:pt x="239" y="371"/>
                      </a:lnTo>
                      <a:lnTo>
                        <a:pt x="248" y="373"/>
                      </a:lnTo>
                      <a:lnTo>
                        <a:pt x="271" y="380"/>
                      </a:lnTo>
                      <a:lnTo>
                        <a:pt x="283" y="383"/>
                      </a:lnTo>
                      <a:lnTo>
                        <a:pt x="296" y="380"/>
                      </a:lnTo>
                      <a:lnTo>
                        <a:pt x="308" y="382"/>
                      </a:lnTo>
                      <a:lnTo>
                        <a:pt x="329" y="388"/>
                      </a:lnTo>
                      <a:lnTo>
                        <a:pt x="344" y="403"/>
                      </a:lnTo>
                      <a:lnTo>
                        <a:pt x="349" y="404"/>
                      </a:lnTo>
                      <a:lnTo>
                        <a:pt x="350" y="405"/>
                      </a:lnTo>
                      <a:lnTo>
                        <a:pt x="351" y="404"/>
                      </a:lnTo>
                      <a:lnTo>
                        <a:pt x="351" y="389"/>
                      </a:lnTo>
                      <a:lnTo>
                        <a:pt x="355" y="377"/>
                      </a:lnTo>
                      <a:lnTo>
                        <a:pt x="361" y="367"/>
                      </a:lnTo>
                      <a:lnTo>
                        <a:pt x="372" y="360"/>
                      </a:lnTo>
                      <a:lnTo>
                        <a:pt x="379" y="352"/>
                      </a:lnTo>
                      <a:lnTo>
                        <a:pt x="398" y="318"/>
                      </a:lnTo>
                      <a:lnTo>
                        <a:pt x="405" y="287"/>
                      </a:lnTo>
                      <a:lnTo>
                        <a:pt x="422" y="251"/>
                      </a:lnTo>
                      <a:lnTo>
                        <a:pt x="419" y="224"/>
                      </a:lnTo>
                      <a:lnTo>
                        <a:pt x="414" y="211"/>
                      </a:lnTo>
                      <a:lnTo>
                        <a:pt x="412" y="194"/>
                      </a:lnTo>
                      <a:lnTo>
                        <a:pt x="422" y="175"/>
                      </a:lnTo>
                      <a:lnTo>
                        <a:pt x="424" y="167"/>
                      </a:lnTo>
                      <a:lnTo>
                        <a:pt x="428" y="151"/>
                      </a:lnTo>
                      <a:lnTo>
                        <a:pt x="427" y="140"/>
                      </a:lnTo>
                      <a:lnTo>
                        <a:pt x="428" y="105"/>
                      </a:lnTo>
                      <a:lnTo>
                        <a:pt x="424" y="83"/>
                      </a:lnTo>
                      <a:lnTo>
                        <a:pt x="420" y="73"/>
                      </a:lnTo>
                      <a:lnTo>
                        <a:pt x="419" y="60"/>
                      </a:lnTo>
                      <a:lnTo>
                        <a:pt x="410" y="50"/>
                      </a:lnTo>
                      <a:lnTo>
                        <a:pt x="379" y="39"/>
                      </a:lnTo>
                      <a:lnTo>
                        <a:pt x="351" y="27"/>
                      </a:lnTo>
                      <a:lnTo>
                        <a:pt x="336" y="23"/>
                      </a:lnTo>
                      <a:lnTo>
                        <a:pt x="322" y="19"/>
                      </a:lnTo>
                      <a:lnTo>
                        <a:pt x="299" y="21"/>
                      </a:lnTo>
                      <a:lnTo>
                        <a:pt x="281" y="19"/>
                      </a:lnTo>
                      <a:lnTo>
                        <a:pt x="281" y="0"/>
                      </a:lnTo>
                      <a:lnTo>
                        <a:pt x="280" y="2"/>
                      </a:lnTo>
                      <a:lnTo>
                        <a:pt x="272" y="1"/>
                      </a:lnTo>
                      <a:lnTo>
                        <a:pt x="264" y="3"/>
                      </a:lnTo>
                      <a:lnTo>
                        <a:pt x="258" y="2"/>
                      </a:lnTo>
                      <a:lnTo>
                        <a:pt x="252" y="0"/>
                      </a:lnTo>
                      <a:lnTo>
                        <a:pt x="248" y="0"/>
                      </a:lnTo>
                      <a:lnTo>
                        <a:pt x="236" y="6"/>
                      </a:lnTo>
                      <a:lnTo>
                        <a:pt x="220" y="7"/>
                      </a:lnTo>
                      <a:lnTo>
                        <a:pt x="213" y="11"/>
                      </a:lnTo>
                      <a:lnTo>
                        <a:pt x="206" y="18"/>
                      </a:lnTo>
                      <a:lnTo>
                        <a:pt x="200" y="18"/>
                      </a:lnTo>
                      <a:lnTo>
                        <a:pt x="194" y="21"/>
                      </a:lnTo>
                      <a:lnTo>
                        <a:pt x="193" y="28"/>
                      </a:lnTo>
                      <a:lnTo>
                        <a:pt x="193" y="37"/>
                      </a:lnTo>
                      <a:lnTo>
                        <a:pt x="194" y="41"/>
                      </a:lnTo>
                      <a:lnTo>
                        <a:pt x="193" y="45"/>
                      </a:lnTo>
                      <a:lnTo>
                        <a:pt x="191" y="50"/>
                      </a:lnTo>
                      <a:lnTo>
                        <a:pt x="190" y="5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7" name="Freeform 31"/>
                <p:cNvSpPr>
                  <a:spLocks noChangeAspect="1"/>
                </p:cNvSpPr>
                <p:nvPr/>
              </p:nvSpPr>
              <p:spPr bwMode="gray">
                <a:xfrm>
                  <a:off x="4961730" y="3988147"/>
                  <a:ext cx="233363" cy="230188"/>
                </a:xfrm>
                <a:custGeom>
                  <a:avLst/>
                  <a:gdLst/>
                  <a:ahLst/>
                  <a:cxnLst>
                    <a:cxn ang="0">
                      <a:pos x="252" y="26"/>
                    </a:cxn>
                    <a:cxn ang="0">
                      <a:pos x="130" y="26"/>
                    </a:cxn>
                    <a:cxn ang="0">
                      <a:pos x="96" y="10"/>
                    </a:cxn>
                    <a:cxn ang="0">
                      <a:pos x="59" y="0"/>
                    </a:cxn>
                    <a:cxn ang="0">
                      <a:pos x="33" y="17"/>
                    </a:cxn>
                    <a:cxn ang="0">
                      <a:pos x="1" y="26"/>
                    </a:cxn>
                    <a:cxn ang="0">
                      <a:pos x="3" y="64"/>
                    </a:cxn>
                    <a:cxn ang="0">
                      <a:pos x="17" y="100"/>
                    </a:cxn>
                    <a:cxn ang="0">
                      <a:pos x="34" y="117"/>
                    </a:cxn>
                    <a:cxn ang="0">
                      <a:pos x="46" y="139"/>
                    </a:cxn>
                    <a:cxn ang="0">
                      <a:pos x="62" y="168"/>
                    </a:cxn>
                    <a:cxn ang="0">
                      <a:pos x="82" y="209"/>
                    </a:cxn>
                    <a:cxn ang="0">
                      <a:pos x="96" y="238"/>
                    </a:cxn>
                    <a:cxn ang="0">
                      <a:pos x="118" y="278"/>
                    </a:cxn>
                    <a:cxn ang="0">
                      <a:pos x="150" y="331"/>
                    </a:cxn>
                    <a:cxn ang="0">
                      <a:pos x="151" y="369"/>
                    </a:cxn>
                    <a:cxn ang="0">
                      <a:pos x="153" y="435"/>
                    </a:cxn>
                    <a:cxn ang="0">
                      <a:pos x="172" y="477"/>
                    </a:cxn>
                    <a:cxn ang="0">
                      <a:pos x="172" y="521"/>
                    </a:cxn>
                    <a:cxn ang="0">
                      <a:pos x="179" y="555"/>
                    </a:cxn>
                    <a:cxn ang="0">
                      <a:pos x="188" y="589"/>
                    </a:cxn>
                    <a:cxn ang="0">
                      <a:pos x="214" y="646"/>
                    </a:cxn>
                    <a:cxn ang="0">
                      <a:pos x="243" y="683"/>
                    </a:cxn>
                    <a:cxn ang="0">
                      <a:pos x="264" y="700"/>
                    </a:cxn>
                    <a:cxn ang="0">
                      <a:pos x="279" y="689"/>
                    </a:cxn>
                    <a:cxn ang="0">
                      <a:pos x="323" y="695"/>
                    </a:cxn>
                    <a:cxn ang="0">
                      <a:pos x="350" y="722"/>
                    </a:cxn>
                    <a:cxn ang="0">
                      <a:pos x="393" y="720"/>
                    </a:cxn>
                    <a:cxn ang="0">
                      <a:pos x="435" y="695"/>
                    </a:cxn>
                    <a:cxn ang="0">
                      <a:pos x="452" y="633"/>
                    </a:cxn>
                    <a:cxn ang="0">
                      <a:pos x="452" y="460"/>
                    </a:cxn>
                    <a:cxn ang="0">
                      <a:pos x="452" y="295"/>
                    </a:cxn>
                    <a:cxn ang="0">
                      <a:pos x="507" y="200"/>
                    </a:cxn>
                    <a:cxn ang="0">
                      <a:pos x="512" y="86"/>
                    </a:cxn>
                    <a:cxn ang="0">
                      <a:pos x="615" y="68"/>
                    </a:cxn>
                    <a:cxn ang="0">
                      <a:pos x="650" y="85"/>
                    </a:cxn>
                    <a:cxn ang="0">
                      <a:pos x="668" y="81"/>
                    </a:cxn>
                    <a:cxn ang="0">
                      <a:pos x="716" y="57"/>
                    </a:cxn>
                    <a:cxn ang="0">
                      <a:pos x="727" y="38"/>
                    </a:cxn>
                    <a:cxn ang="0">
                      <a:pos x="688" y="32"/>
                    </a:cxn>
                    <a:cxn ang="0">
                      <a:pos x="635" y="41"/>
                    </a:cxn>
                    <a:cxn ang="0">
                      <a:pos x="546" y="65"/>
                    </a:cxn>
                    <a:cxn ang="0">
                      <a:pos x="522" y="63"/>
                    </a:cxn>
                    <a:cxn ang="0">
                      <a:pos x="460" y="51"/>
                    </a:cxn>
                    <a:cxn ang="0">
                      <a:pos x="405" y="53"/>
                    </a:cxn>
                    <a:cxn ang="0">
                      <a:pos x="366" y="26"/>
                    </a:cxn>
                  </a:cxnLst>
                  <a:rect l="0" t="0" r="r" b="b"/>
                  <a:pathLst>
                    <a:path w="734" h="722">
                      <a:moveTo>
                        <a:pt x="346" y="26"/>
                      </a:moveTo>
                      <a:lnTo>
                        <a:pt x="299" y="26"/>
                      </a:lnTo>
                      <a:lnTo>
                        <a:pt x="252" y="26"/>
                      </a:lnTo>
                      <a:lnTo>
                        <a:pt x="198" y="26"/>
                      </a:lnTo>
                      <a:lnTo>
                        <a:pt x="148" y="26"/>
                      </a:lnTo>
                      <a:lnTo>
                        <a:pt x="130" y="26"/>
                      </a:lnTo>
                      <a:lnTo>
                        <a:pt x="123" y="28"/>
                      </a:lnTo>
                      <a:lnTo>
                        <a:pt x="109" y="15"/>
                      </a:lnTo>
                      <a:lnTo>
                        <a:pt x="96" y="10"/>
                      </a:lnTo>
                      <a:lnTo>
                        <a:pt x="91" y="1"/>
                      </a:lnTo>
                      <a:lnTo>
                        <a:pt x="81" y="0"/>
                      </a:lnTo>
                      <a:lnTo>
                        <a:pt x="59" y="0"/>
                      </a:lnTo>
                      <a:lnTo>
                        <a:pt x="49" y="4"/>
                      </a:lnTo>
                      <a:lnTo>
                        <a:pt x="39" y="14"/>
                      </a:lnTo>
                      <a:lnTo>
                        <a:pt x="33" y="17"/>
                      </a:lnTo>
                      <a:lnTo>
                        <a:pt x="23" y="11"/>
                      </a:lnTo>
                      <a:lnTo>
                        <a:pt x="12" y="20"/>
                      </a:lnTo>
                      <a:lnTo>
                        <a:pt x="1" y="26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3" y="64"/>
                      </a:lnTo>
                      <a:lnTo>
                        <a:pt x="3" y="74"/>
                      </a:lnTo>
                      <a:lnTo>
                        <a:pt x="12" y="92"/>
                      </a:lnTo>
                      <a:lnTo>
                        <a:pt x="17" y="100"/>
                      </a:lnTo>
                      <a:lnTo>
                        <a:pt x="19" y="102"/>
                      </a:lnTo>
                      <a:lnTo>
                        <a:pt x="28" y="108"/>
                      </a:lnTo>
                      <a:lnTo>
                        <a:pt x="34" y="117"/>
                      </a:lnTo>
                      <a:lnTo>
                        <a:pt x="38" y="127"/>
                      </a:lnTo>
                      <a:lnTo>
                        <a:pt x="44" y="134"/>
                      </a:lnTo>
                      <a:lnTo>
                        <a:pt x="46" y="139"/>
                      </a:lnTo>
                      <a:lnTo>
                        <a:pt x="55" y="150"/>
                      </a:lnTo>
                      <a:lnTo>
                        <a:pt x="56" y="157"/>
                      </a:lnTo>
                      <a:lnTo>
                        <a:pt x="62" y="168"/>
                      </a:lnTo>
                      <a:lnTo>
                        <a:pt x="65" y="176"/>
                      </a:lnTo>
                      <a:lnTo>
                        <a:pt x="81" y="202"/>
                      </a:lnTo>
                      <a:lnTo>
                        <a:pt x="82" y="209"/>
                      </a:lnTo>
                      <a:lnTo>
                        <a:pt x="86" y="215"/>
                      </a:lnTo>
                      <a:lnTo>
                        <a:pt x="88" y="224"/>
                      </a:lnTo>
                      <a:lnTo>
                        <a:pt x="96" y="238"/>
                      </a:lnTo>
                      <a:lnTo>
                        <a:pt x="110" y="263"/>
                      </a:lnTo>
                      <a:lnTo>
                        <a:pt x="116" y="273"/>
                      </a:lnTo>
                      <a:lnTo>
                        <a:pt x="118" y="278"/>
                      </a:lnTo>
                      <a:lnTo>
                        <a:pt x="121" y="288"/>
                      </a:lnTo>
                      <a:lnTo>
                        <a:pt x="141" y="312"/>
                      </a:lnTo>
                      <a:lnTo>
                        <a:pt x="150" y="331"/>
                      </a:lnTo>
                      <a:lnTo>
                        <a:pt x="151" y="334"/>
                      </a:lnTo>
                      <a:lnTo>
                        <a:pt x="152" y="350"/>
                      </a:lnTo>
                      <a:lnTo>
                        <a:pt x="151" y="369"/>
                      </a:lnTo>
                      <a:lnTo>
                        <a:pt x="152" y="406"/>
                      </a:lnTo>
                      <a:lnTo>
                        <a:pt x="151" y="424"/>
                      </a:lnTo>
                      <a:lnTo>
                        <a:pt x="153" y="435"/>
                      </a:lnTo>
                      <a:lnTo>
                        <a:pt x="157" y="445"/>
                      </a:lnTo>
                      <a:lnTo>
                        <a:pt x="162" y="458"/>
                      </a:lnTo>
                      <a:lnTo>
                        <a:pt x="172" y="477"/>
                      </a:lnTo>
                      <a:lnTo>
                        <a:pt x="173" y="484"/>
                      </a:lnTo>
                      <a:lnTo>
                        <a:pt x="171" y="498"/>
                      </a:lnTo>
                      <a:lnTo>
                        <a:pt x="172" y="521"/>
                      </a:lnTo>
                      <a:lnTo>
                        <a:pt x="174" y="531"/>
                      </a:lnTo>
                      <a:lnTo>
                        <a:pt x="182" y="546"/>
                      </a:lnTo>
                      <a:lnTo>
                        <a:pt x="179" y="555"/>
                      </a:lnTo>
                      <a:lnTo>
                        <a:pt x="182" y="559"/>
                      </a:lnTo>
                      <a:lnTo>
                        <a:pt x="185" y="569"/>
                      </a:lnTo>
                      <a:lnTo>
                        <a:pt x="188" y="589"/>
                      </a:lnTo>
                      <a:lnTo>
                        <a:pt x="191" y="600"/>
                      </a:lnTo>
                      <a:lnTo>
                        <a:pt x="194" y="622"/>
                      </a:lnTo>
                      <a:lnTo>
                        <a:pt x="214" y="646"/>
                      </a:lnTo>
                      <a:lnTo>
                        <a:pt x="222" y="665"/>
                      </a:lnTo>
                      <a:lnTo>
                        <a:pt x="233" y="676"/>
                      </a:lnTo>
                      <a:lnTo>
                        <a:pt x="243" y="683"/>
                      </a:lnTo>
                      <a:lnTo>
                        <a:pt x="256" y="698"/>
                      </a:lnTo>
                      <a:lnTo>
                        <a:pt x="261" y="698"/>
                      </a:lnTo>
                      <a:lnTo>
                        <a:pt x="264" y="700"/>
                      </a:lnTo>
                      <a:lnTo>
                        <a:pt x="269" y="699"/>
                      </a:lnTo>
                      <a:lnTo>
                        <a:pt x="272" y="697"/>
                      </a:lnTo>
                      <a:lnTo>
                        <a:pt x="279" y="689"/>
                      </a:lnTo>
                      <a:lnTo>
                        <a:pt x="285" y="678"/>
                      </a:lnTo>
                      <a:lnTo>
                        <a:pt x="297" y="677"/>
                      </a:lnTo>
                      <a:lnTo>
                        <a:pt x="323" y="695"/>
                      </a:lnTo>
                      <a:lnTo>
                        <a:pt x="323" y="708"/>
                      </a:lnTo>
                      <a:lnTo>
                        <a:pt x="334" y="720"/>
                      </a:lnTo>
                      <a:lnTo>
                        <a:pt x="350" y="722"/>
                      </a:lnTo>
                      <a:lnTo>
                        <a:pt x="365" y="717"/>
                      </a:lnTo>
                      <a:lnTo>
                        <a:pt x="384" y="717"/>
                      </a:lnTo>
                      <a:lnTo>
                        <a:pt x="393" y="720"/>
                      </a:lnTo>
                      <a:lnTo>
                        <a:pt x="405" y="720"/>
                      </a:lnTo>
                      <a:lnTo>
                        <a:pt x="421" y="705"/>
                      </a:lnTo>
                      <a:lnTo>
                        <a:pt x="435" y="695"/>
                      </a:lnTo>
                      <a:lnTo>
                        <a:pt x="446" y="693"/>
                      </a:lnTo>
                      <a:lnTo>
                        <a:pt x="452" y="689"/>
                      </a:lnTo>
                      <a:lnTo>
                        <a:pt x="452" y="633"/>
                      </a:lnTo>
                      <a:lnTo>
                        <a:pt x="452" y="574"/>
                      </a:lnTo>
                      <a:lnTo>
                        <a:pt x="452" y="515"/>
                      </a:lnTo>
                      <a:lnTo>
                        <a:pt x="452" y="460"/>
                      </a:lnTo>
                      <a:lnTo>
                        <a:pt x="452" y="407"/>
                      </a:lnTo>
                      <a:lnTo>
                        <a:pt x="452" y="349"/>
                      </a:lnTo>
                      <a:lnTo>
                        <a:pt x="452" y="295"/>
                      </a:lnTo>
                      <a:lnTo>
                        <a:pt x="507" y="295"/>
                      </a:lnTo>
                      <a:lnTo>
                        <a:pt x="507" y="257"/>
                      </a:lnTo>
                      <a:lnTo>
                        <a:pt x="507" y="200"/>
                      </a:lnTo>
                      <a:lnTo>
                        <a:pt x="507" y="144"/>
                      </a:lnTo>
                      <a:lnTo>
                        <a:pt x="507" y="91"/>
                      </a:lnTo>
                      <a:lnTo>
                        <a:pt x="512" y="86"/>
                      </a:lnTo>
                      <a:lnTo>
                        <a:pt x="592" y="71"/>
                      </a:lnTo>
                      <a:lnTo>
                        <a:pt x="609" y="68"/>
                      </a:lnTo>
                      <a:lnTo>
                        <a:pt x="615" y="68"/>
                      </a:lnTo>
                      <a:lnTo>
                        <a:pt x="632" y="69"/>
                      </a:lnTo>
                      <a:lnTo>
                        <a:pt x="643" y="73"/>
                      </a:lnTo>
                      <a:lnTo>
                        <a:pt x="650" y="85"/>
                      </a:lnTo>
                      <a:lnTo>
                        <a:pt x="653" y="100"/>
                      </a:lnTo>
                      <a:lnTo>
                        <a:pt x="659" y="92"/>
                      </a:lnTo>
                      <a:lnTo>
                        <a:pt x="668" y="81"/>
                      </a:lnTo>
                      <a:lnTo>
                        <a:pt x="684" y="69"/>
                      </a:lnTo>
                      <a:lnTo>
                        <a:pt x="711" y="63"/>
                      </a:lnTo>
                      <a:lnTo>
                        <a:pt x="716" y="57"/>
                      </a:lnTo>
                      <a:lnTo>
                        <a:pt x="723" y="52"/>
                      </a:lnTo>
                      <a:lnTo>
                        <a:pt x="734" y="51"/>
                      </a:lnTo>
                      <a:lnTo>
                        <a:pt x="727" y="38"/>
                      </a:lnTo>
                      <a:lnTo>
                        <a:pt x="723" y="35"/>
                      </a:lnTo>
                      <a:lnTo>
                        <a:pt x="709" y="32"/>
                      </a:lnTo>
                      <a:lnTo>
                        <a:pt x="688" y="32"/>
                      </a:lnTo>
                      <a:lnTo>
                        <a:pt x="685" y="28"/>
                      </a:lnTo>
                      <a:lnTo>
                        <a:pt x="642" y="39"/>
                      </a:lnTo>
                      <a:lnTo>
                        <a:pt x="635" y="41"/>
                      </a:lnTo>
                      <a:lnTo>
                        <a:pt x="632" y="43"/>
                      </a:lnTo>
                      <a:lnTo>
                        <a:pt x="621" y="46"/>
                      </a:lnTo>
                      <a:lnTo>
                        <a:pt x="546" y="65"/>
                      </a:lnTo>
                      <a:lnTo>
                        <a:pt x="538" y="66"/>
                      </a:lnTo>
                      <a:lnTo>
                        <a:pt x="534" y="64"/>
                      </a:lnTo>
                      <a:lnTo>
                        <a:pt x="522" y="63"/>
                      </a:lnTo>
                      <a:lnTo>
                        <a:pt x="510" y="59"/>
                      </a:lnTo>
                      <a:lnTo>
                        <a:pt x="494" y="58"/>
                      </a:lnTo>
                      <a:lnTo>
                        <a:pt x="460" y="51"/>
                      </a:lnTo>
                      <a:lnTo>
                        <a:pt x="433" y="51"/>
                      </a:lnTo>
                      <a:lnTo>
                        <a:pt x="414" y="53"/>
                      </a:lnTo>
                      <a:lnTo>
                        <a:pt x="405" y="53"/>
                      </a:lnTo>
                      <a:lnTo>
                        <a:pt x="388" y="47"/>
                      </a:lnTo>
                      <a:lnTo>
                        <a:pt x="382" y="37"/>
                      </a:lnTo>
                      <a:lnTo>
                        <a:pt x="366" y="26"/>
                      </a:lnTo>
                      <a:lnTo>
                        <a:pt x="346" y="2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8" name="Freeform 32"/>
                <p:cNvSpPr>
                  <a:spLocks noChangeAspect="1"/>
                </p:cNvSpPr>
                <p:nvPr/>
              </p:nvSpPr>
              <p:spPr bwMode="gray">
                <a:xfrm>
                  <a:off x="5282405" y="3875434"/>
                  <a:ext cx="185738" cy="296863"/>
                </a:xfrm>
                <a:custGeom>
                  <a:avLst/>
                  <a:gdLst/>
                  <a:ahLst/>
                  <a:cxnLst>
                    <a:cxn ang="0">
                      <a:pos x="584" y="10"/>
                    </a:cxn>
                    <a:cxn ang="0">
                      <a:pos x="570" y="56"/>
                    </a:cxn>
                    <a:cxn ang="0">
                      <a:pos x="572" y="128"/>
                    </a:cxn>
                    <a:cxn ang="0">
                      <a:pos x="569" y="176"/>
                    </a:cxn>
                    <a:cxn ang="0">
                      <a:pos x="578" y="205"/>
                    </a:cxn>
                    <a:cxn ang="0">
                      <a:pos x="585" y="224"/>
                    </a:cxn>
                    <a:cxn ang="0">
                      <a:pos x="568" y="263"/>
                    </a:cxn>
                    <a:cxn ang="0">
                      <a:pos x="564" y="285"/>
                    </a:cxn>
                    <a:cxn ang="0">
                      <a:pos x="532" y="328"/>
                    </a:cxn>
                    <a:cxn ang="0">
                      <a:pos x="497" y="355"/>
                    </a:cxn>
                    <a:cxn ang="0">
                      <a:pos x="447" y="378"/>
                    </a:cxn>
                    <a:cxn ang="0">
                      <a:pos x="368" y="434"/>
                    </a:cxn>
                    <a:cxn ang="0">
                      <a:pos x="345" y="462"/>
                    </a:cxn>
                    <a:cxn ang="0">
                      <a:pos x="323" y="477"/>
                    </a:cxn>
                    <a:cxn ang="0">
                      <a:pos x="273" y="521"/>
                    </a:cxn>
                    <a:cxn ang="0">
                      <a:pos x="253" y="572"/>
                    </a:cxn>
                    <a:cxn ang="0">
                      <a:pos x="273" y="598"/>
                    </a:cxn>
                    <a:cxn ang="0">
                      <a:pos x="289" y="667"/>
                    </a:cxn>
                    <a:cxn ang="0">
                      <a:pos x="295" y="725"/>
                    </a:cxn>
                    <a:cxn ang="0">
                      <a:pos x="295" y="764"/>
                    </a:cxn>
                    <a:cxn ang="0">
                      <a:pos x="273" y="811"/>
                    </a:cxn>
                    <a:cxn ang="0">
                      <a:pos x="192" y="843"/>
                    </a:cxn>
                    <a:cxn ang="0">
                      <a:pos x="156" y="863"/>
                    </a:cxn>
                    <a:cxn ang="0">
                      <a:pos x="134" y="893"/>
                    </a:cxn>
                    <a:cxn ang="0">
                      <a:pos x="158" y="899"/>
                    </a:cxn>
                    <a:cxn ang="0">
                      <a:pos x="110" y="908"/>
                    </a:cxn>
                    <a:cxn ang="0">
                      <a:pos x="92" y="742"/>
                    </a:cxn>
                    <a:cxn ang="0">
                      <a:pos x="85" y="673"/>
                    </a:cxn>
                    <a:cxn ang="0">
                      <a:pos x="113" y="636"/>
                    </a:cxn>
                    <a:cxn ang="0">
                      <a:pos x="153" y="508"/>
                    </a:cxn>
                    <a:cxn ang="0">
                      <a:pos x="158" y="451"/>
                    </a:cxn>
                    <a:cxn ang="0">
                      <a:pos x="158" y="367"/>
                    </a:cxn>
                    <a:cxn ang="0">
                      <a:pos x="113" y="323"/>
                    </a:cxn>
                    <a:cxn ang="0">
                      <a:pos x="33" y="305"/>
                    </a:cxn>
                    <a:cxn ang="0">
                      <a:pos x="8" y="269"/>
                    </a:cxn>
                    <a:cxn ang="0">
                      <a:pos x="175" y="198"/>
                    </a:cxn>
                    <a:cxn ang="0">
                      <a:pos x="202" y="226"/>
                    </a:cxn>
                    <a:cxn ang="0">
                      <a:pos x="247" y="226"/>
                    </a:cxn>
                    <a:cxn ang="0">
                      <a:pos x="251" y="273"/>
                    </a:cxn>
                    <a:cxn ang="0">
                      <a:pos x="236" y="302"/>
                    </a:cxn>
                    <a:cxn ang="0">
                      <a:pos x="252" y="327"/>
                    </a:cxn>
                    <a:cxn ang="0">
                      <a:pos x="272" y="350"/>
                    </a:cxn>
                    <a:cxn ang="0">
                      <a:pos x="278" y="366"/>
                    </a:cxn>
                    <a:cxn ang="0">
                      <a:pos x="291" y="357"/>
                    </a:cxn>
                    <a:cxn ang="0">
                      <a:pos x="287" y="337"/>
                    </a:cxn>
                    <a:cxn ang="0">
                      <a:pos x="304" y="314"/>
                    </a:cxn>
                    <a:cxn ang="0">
                      <a:pos x="321" y="284"/>
                    </a:cxn>
                    <a:cxn ang="0">
                      <a:pos x="326" y="244"/>
                    </a:cxn>
                    <a:cxn ang="0">
                      <a:pos x="299" y="203"/>
                    </a:cxn>
                    <a:cxn ang="0">
                      <a:pos x="266" y="167"/>
                    </a:cxn>
                    <a:cxn ang="0">
                      <a:pos x="262" y="123"/>
                    </a:cxn>
                    <a:cxn ang="0">
                      <a:pos x="269" y="76"/>
                    </a:cxn>
                    <a:cxn ang="0">
                      <a:pos x="323" y="53"/>
                    </a:cxn>
                    <a:cxn ang="0">
                      <a:pos x="349" y="65"/>
                    </a:cxn>
                    <a:cxn ang="0">
                      <a:pos x="381" y="56"/>
                    </a:cxn>
                    <a:cxn ang="0">
                      <a:pos x="436" y="43"/>
                    </a:cxn>
                    <a:cxn ang="0">
                      <a:pos x="482" y="45"/>
                    </a:cxn>
                    <a:cxn ang="0">
                      <a:pos x="547" y="25"/>
                    </a:cxn>
                  </a:cxnLst>
                  <a:rect l="0" t="0" r="r" b="b"/>
                  <a:pathLst>
                    <a:path w="586" h="937">
                      <a:moveTo>
                        <a:pt x="580" y="0"/>
                      </a:moveTo>
                      <a:lnTo>
                        <a:pt x="584" y="2"/>
                      </a:lnTo>
                      <a:lnTo>
                        <a:pt x="586" y="7"/>
                      </a:lnTo>
                      <a:lnTo>
                        <a:pt x="584" y="10"/>
                      </a:lnTo>
                      <a:lnTo>
                        <a:pt x="585" y="27"/>
                      </a:lnTo>
                      <a:lnTo>
                        <a:pt x="583" y="33"/>
                      </a:lnTo>
                      <a:lnTo>
                        <a:pt x="578" y="42"/>
                      </a:lnTo>
                      <a:lnTo>
                        <a:pt x="570" y="56"/>
                      </a:lnTo>
                      <a:lnTo>
                        <a:pt x="567" y="70"/>
                      </a:lnTo>
                      <a:lnTo>
                        <a:pt x="568" y="95"/>
                      </a:lnTo>
                      <a:lnTo>
                        <a:pt x="570" y="113"/>
                      </a:lnTo>
                      <a:lnTo>
                        <a:pt x="572" y="128"/>
                      </a:lnTo>
                      <a:lnTo>
                        <a:pt x="565" y="133"/>
                      </a:lnTo>
                      <a:lnTo>
                        <a:pt x="568" y="142"/>
                      </a:lnTo>
                      <a:lnTo>
                        <a:pt x="570" y="142"/>
                      </a:lnTo>
                      <a:lnTo>
                        <a:pt x="569" y="176"/>
                      </a:lnTo>
                      <a:lnTo>
                        <a:pt x="572" y="196"/>
                      </a:lnTo>
                      <a:lnTo>
                        <a:pt x="570" y="205"/>
                      </a:lnTo>
                      <a:lnTo>
                        <a:pt x="574" y="208"/>
                      </a:lnTo>
                      <a:lnTo>
                        <a:pt x="578" y="205"/>
                      </a:lnTo>
                      <a:lnTo>
                        <a:pt x="581" y="212"/>
                      </a:lnTo>
                      <a:lnTo>
                        <a:pt x="575" y="220"/>
                      </a:lnTo>
                      <a:lnTo>
                        <a:pt x="580" y="220"/>
                      </a:lnTo>
                      <a:lnTo>
                        <a:pt x="585" y="224"/>
                      </a:lnTo>
                      <a:lnTo>
                        <a:pt x="585" y="232"/>
                      </a:lnTo>
                      <a:lnTo>
                        <a:pt x="580" y="242"/>
                      </a:lnTo>
                      <a:lnTo>
                        <a:pt x="576" y="253"/>
                      </a:lnTo>
                      <a:lnTo>
                        <a:pt x="568" y="263"/>
                      </a:lnTo>
                      <a:lnTo>
                        <a:pt x="575" y="265"/>
                      </a:lnTo>
                      <a:lnTo>
                        <a:pt x="574" y="274"/>
                      </a:lnTo>
                      <a:lnTo>
                        <a:pt x="573" y="280"/>
                      </a:lnTo>
                      <a:lnTo>
                        <a:pt x="564" y="285"/>
                      </a:lnTo>
                      <a:lnTo>
                        <a:pt x="547" y="305"/>
                      </a:lnTo>
                      <a:lnTo>
                        <a:pt x="543" y="313"/>
                      </a:lnTo>
                      <a:lnTo>
                        <a:pt x="526" y="323"/>
                      </a:lnTo>
                      <a:lnTo>
                        <a:pt x="532" y="328"/>
                      </a:lnTo>
                      <a:lnTo>
                        <a:pt x="527" y="337"/>
                      </a:lnTo>
                      <a:lnTo>
                        <a:pt x="517" y="344"/>
                      </a:lnTo>
                      <a:lnTo>
                        <a:pt x="505" y="351"/>
                      </a:lnTo>
                      <a:lnTo>
                        <a:pt x="497" y="355"/>
                      </a:lnTo>
                      <a:lnTo>
                        <a:pt x="490" y="366"/>
                      </a:lnTo>
                      <a:lnTo>
                        <a:pt x="477" y="373"/>
                      </a:lnTo>
                      <a:lnTo>
                        <a:pt x="460" y="373"/>
                      </a:lnTo>
                      <a:lnTo>
                        <a:pt x="447" y="378"/>
                      </a:lnTo>
                      <a:lnTo>
                        <a:pt x="403" y="398"/>
                      </a:lnTo>
                      <a:lnTo>
                        <a:pt x="375" y="420"/>
                      </a:lnTo>
                      <a:lnTo>
                        <a:pt x="373" y="430"/>
                      </a:lnTo>
                      <a:lnTo>
                        <a:pt x="368" y="434"/>
                      </a:lnTo>
                      <a:lnTo>
                        <a:pt x="360" y="435"/>
                      </a:lnTo>
                      <a:lnTo>
                        <a:pt x="355" y="436"/>
                      </a:lnTo>
                      <a:lnTo>
                        <a:pt x="361" y="442"/>
                      </a:lnTo>
                      <a:lnTo>
                        <a:pt x="345" y="462"/>
                      </a:lnTo>
                      <a:lnTo>
                        <a:pt x="338" y="473"/>
                      </a:lnTo>
                      <a:lnTo>
                        <a:pt x="333" y="470"/>
                      </a:lnTo>
                      <a:lnTo>
                        <a:pt x="330" y="461"/>
                      </a:lnTo>
                      <a:lnTo>
                        <a:pt x="323" y="477"/>
                      </a:lnTo>
                      <a:lnTo>
                        <a:pt x="315" y="480"/>
                      </a:lnTo>
                      <a:lnTo>
                        <a:pt x="305" y="493"/>
                      </a:lnTo>
                      <a:lnTo>
                        <a:pt x="287" y="512"/>
                      </a:lnTo>
                      <a:lnTo>
                        <a:pt x="273" y="521"/>
                      </a:lnTo>
                      <a:lnTo>
                        <a:pt x="266" y="529"/>
                      </a:lnTo>
                      <a:lnTo>
                        <a:pt x="255" y="533"/>
                      </a:lnTo>
                      <a:lnTo>
                        <a:pt x="252" y="563"/>
                      </a:lnTo>
                      <a:lnTo>
                        <a:pt x="253" y="572"/>
                      </a:lnTo>
                      <a:lnTo>
                        <a:pt x="267" y="582"/>
                      </a:lnTo>
                      <a:lnTo>
                        <a:pt x="271" y="588"/>
                      </a:lnTo>
                      <a:lnTo>
                        <a:pt x="272" y="597"/>
                      </a:lnTo>
                      <a:lnTo>
                        <a:pt x="273" y="598"/>
                      </a:lnTo>
                      <a:lnTo>
                        <a:pt x="274" y="608"/>
                      </a:lnTo>
                      <a:lnTo>
                        <a:pt x="287" y="642"/>
                      </a:lnTo>
                      <a:lnTo>
                        <a:pt x="288" y="662"/>
                      </a:lnTo>
                      <a:lnTo>
                        <a:pt x="289" y="667"/>
                      </a:lnTo>
                      <a:lnTo>
                        <a:pt x="295" y="662"/>
                      </a:lnTo>
                      <a:lnTo>
                        <a:pt x="299" y="666"/>
                      </a:lnTo>
                      <a:lnTo>
                        <a:pt x="299" y="688"/>
                      </a:lnTo>
                      <a:lnTo>
                        <a:pt x="295" y="725"/>
                      </a:lnTo>
                      <a:lnTo>
                        <a:pt x="283" y="771"/>
                      </a:lnTo>
                      <a:lnTo>
                        <a:pt x="285" y="782"/>
                      </a:lnTo>
                      <a:lnTo>
                        <a:pt x="289" y="774"/>
                      </a:lnTo>
                      <a:lnTo>
                        <a:pt x="295" y="764"/>
                      </a:lnTo>
                      <a:lnTo>
                        <a:pt x="295" y="768"/>
                      </a:lnTo>
                      <a:lnTo>
                        <a:pt x="293" y="781"/>
                      </a:lnTo>
                      <a:lnTo>
                        <a:pt x="288" y="792"/>
                      </a:lnTo>
                      <a:lnTo>
                        <a:pt x="273" y="811"/>
                      </a:lnTo>
                      <a:lnTo>
                        <a:pt x="258" y="822"/>
                      </a:lnTo>
                      <a:lnTo>
                        <a:pt x="240" y="829"/>
                      </a:lnTo>
                      <a:lnTo>
                        <a:pt x="228" y="830"/>
                      </a:lnTo>
                      <a:lnTo>
                        <a:pt x="192" y="843"/>
                      </a:lnTo>
                      <a:lnTo>
                        <a:pt x="183" y="849"/>
                      </a:lnTo>
                      <a:lnTo>
                        <a:pt x="176" y="855"/>
                      </a:lnTo>
                      <a:lnTo>
                        <a:pt x="166" y="861"/>
                      </a:lnTo>
                      <a:lnTo>
                        <a:pt x="156" y="863"/>
                      </a:lnTo>
                      <a:lnTo>
                        <a:pt x="151" y="868"/>
                      </a:lnTo>
                      <a:lnTo>
                        <a:pt x="144" y="881"/>
                      </a:lnTo>
                      <a:lnTo>
                        <a:pt x="135" y="893"/>
                      </a:lnTo>
                      <a:lnTo>
                        <a:pt x="134" y="893"/>
                      </a:lnTo>
                      <a:lnTo>
                        <a:pt x="142" y="900"/>
                      </a:lnTo>
                      <a:lnTo>
                        <a:pt x="148" y="910"/>
                      </a:lnTo>
                      <a:lnTo>
                        <a:pt x="154" y="905"/>
                      </a:lnTo>
                      <a:lnTo>
                        <a:pt x="158" y="899"/>
                      </a:lnTo>
                      <a:lnTo>
                        <a:pt x="154" y="937"/>
                      </a:lnTo>
                      <a:lnTo>
                        <a:pt x="148" y="936"/>
                      </a:lnTo>
                      <a:lnTo>
                        <a:pt x="112" y="936"/>
                      </a:lnTo>
                      <a:lnTo>
                        <a:pt x="110" y="908"/>
                      </a:lnTo>
                      <a:lnTo>
                        <a:pt x="110" y="887"/>
                      </a:lnTo>
                      <a:lnTo>
                        <a:pt x="108" y="879"/>
                      </a:lnTo>
                      <a:lnTo>
                        <a:pt x="105" y="786"/>
                      </a:lnTo>
                      <a:lnTo>
                        <a:pt x="92" y="742"/>
                      </a:lnTo>
                      <a:lnTo>
                        <a:pt x="86" y="710"/>
                      </a:lnTo>
                      <a:lnTo>
                        <a:pt x="84" y="689"/>
                      </a:lnTo>
                      <a:lnTo>
                        <a:pt x="85" y="688"/>
                      </a:lnTo>
                      <a:lnTo>
                        <a:pt x="85" y="673"/>
                      </a:lnTo>
                      <a:lnTo>
                        <a:pt x="89" y="661"/>
                      </a:lnTo>
                      <a:lnTo>
                        <a:pt x="95" y="651"/>
                      </a:lnTo>
                      <a:lnTo>
                        <a:pt x="106" y="644"/>
                      </a:lnTo>
                      <a:lnTo>
                        <a:pt x="113" y="636"/>
                      </a:lnTo>
                      <a:lnTo>
                        <a:pt x="132" y="602"/>
                      </a:lnTo>
                      <a:lnTo>
                        <a:pt x="139" y="571"/>
                      </a:lnTo>
                      <a:lnTo>
                        <a:pt x="156" y="535"/>
                      </a:lnTo>
                      <a:lnTo>
                        <a:pt x="153" y="508"/>
                      </a:lnTo>
                      <a:lnTo>
                        <a:pt x="148" y="495"/>
                      </a:lnTo>
                      <a:lnTo>
                        <a:pt x="146" y="478"/>
                      </a:lnTo>
                      <a:lnTo>
                        <a:pt x="156" y="459"/>
                      </a:lnTo>
                      <a:lnTo>
                        <a:pt x="158" y="451"/>
                      </a:lnTo>
                      <a:lnTo>
                        <a:pt x="162" y="435"/>
                      </a:lnTo>
                      <a:lnTo>
                        <a:pt x="161" y="424"/>
                      </a:lnTo>
                      <a:lnTo>
                        <a:pt x="162" y="389"/>
                      </a:lnTo>
                      <a:lnTo>
                        <a:pt x="158" y="367"/>
                      </a:lnTo>
                      <a:lnTo>
                        <a:pt x="154" y="357"/>
                      </a:lnTo>
                      <a:lnTo>
                        <a:pt x="153" y="344"/>
                      </a:lnTo>
                      <a:lnTo>
                        <a:pt x="144" y="334"/>
                      </a:lnTo>
                      <a:lnTo>
                        <a:pt x="113" y="323"/>
                      </a:lnTo>
                      <a:lnTo>
                        <a:pt x="85" y="311"/>
                      </a:lnTo>
                      <a:lnTo>
                        <a:pt x="70" y="307"/>
                      </a:lnTo>
                      <a:lnTo>
                        <a:pt x="56" y="303"/>
                      </a:lnTo>
                      <a:lnTo>
                        <a:pt x="33" y="305"/>
                      </a:lnTo>
                      <a:lnTo>
                        <a:pt x="15" y="303"/>
                      </a:lnTo>
                      <a:lnTo>
                        <a:pt x="15" y="284"/>
                      </a:lnTo>
                      <a:lnTo>
                        <a:pt x="10" y="281"/>
                      </a:lnTo>
                      <a:lnTo>
                        <a:pt x="8" y="269"/>
                      </a:lnTo>
                      <a:lnTo>
                        <a:pt x="0" y="253"/>
                      </a:lnTo>
                      <a:lnTo>
                        <a:pt x="165" y="196"/>
                      </a:lnTo>
                      <a:lnTo>
                        <a:pt x="174" y="195"/>
                      </a:lnTo>
                      <a:lnTo>
                        <a:pt x="175" y="198"/>
                      </a:lnTo>
                      <a:lnTo>
                        <a:pt x="181" y="200"/>
                      </a:lnTo>
                      <a:lnTo>
                        <a:pt x="188" y="216"/>
                      </a:lnTo>
                      <a:lnTo>
                        <a:pt x="198" y="226"/>
                      </a:lnTo>
                      <a:lnTo>
                        <a:pt x="202" y="226"/>
                      </a:lnTo>
                      <a:lnTo>
                        <a:pt x="210" y="224"/>
                      </a:lnTo>
                      <a:lnTo>
                        <a:pt x="240" y="220"/>
                      </a:lnTo>
                      <a:lnTo>
                        <a:pt x="244" y="221"/>
                      </a:lnTo>
                      <a:lnTo>
                        <a:pt x="247" y="226"/>
                      </a:lnTo>
                      <a:lnTo>
                        <a:pt x="251" y="239"/>
                      </a:lnTo>
                      <a:lnTo>
                        <a:pt x="252" y="247"/>
                      </a:lnTo>
                      <a:lnTo>
                        <a:pt x="253" y="265"/>
                      </a:lnTo>
                      <a:lnTo>
                        <a:pt x="251" y="273"/>
                      </a:lnTo>
                      <a:lnTo>
                        <a:pt x="245" y="280"/>
                      </a:lnTo>
                      <a:lnTo>
                        <a:pt x="246" y="286"/>
                      </a:lnTo>
                      <a:lnTo>
                        <a:pt x="240" y="291"/>
                      </a:lnTo>
                      <a:lnTo>
                        <a:pt x="236" y="302"/>
                      </a:lnTo>
                      <a:lnTo>
                        <a:pt x="240" y="306"/>
                      </a:lnTo>
                      <a:lnTo>
                        <a:pt x="245" y="322"/>
                      </a:lnTo>
                      <a:lnTo>
                        <a:pt x="248" y="325"/>
                      </a:lnTo>
                      <a:lnTo>
                        <a:pt x="252" y="327"/>
                      </a:lnTo>
                      <a:lnTo>
                        <a:pt x="255" y="332"/>
                      </a:lnTo>
                      <a:lnTo>
                        <a:pt x="263" y="341"/>
                      </a:lnTo>
                      <a:lnTo>
                        <a:pt x="268" y="348"/>
                      </a:lnTo>
                      <a:lnTo>
                        <a:pt x="272" y="350"/>
                      </a:lnTo>
                      <a:lnTo>
                        <a:pt x="279" y="351"/>
                      </a:lnTo>
                      <a:lnTo>
                        <a:pt x="283" y="356"/>
                      </a:lnTo>
                      <a:lnTo>
                        <a:pt x="283" y="360"/>
                      </a:lnTo>
                      <a:lnTo>
                        <a:pt x="278" y="366"/>
                      </a:lnTo>
                      <a:lnTo>
                        <a:pt x="279" y="368"/>
                      </a:lnTo>
                      <a:lnTo>
                        <a:pt x="291" y="368"/>
                      </a:lnTo>
                      <a:lnTo>
                        <a:pt x="293" y="367"/>
                      </a:lnTo>
                      <a:lnTo>
                        <a:pt x="291" y="357"/>
                      </a:lnTo>
                      <a:lnTo>
                        <a:pt x="293" y="351"/>
                      </a:lnTo>
                      <a:lnTo>
                        <a:pt x="290" y="346"/>
                      </a:lnTo>
                      <a:lnTo>
                        <a:pt x="287" y="343"/>
                      </a:lnTo>
                      <a:lnTo>
                        <a:pt x="287" y="337"/>
                      </a:lnTo>
                      <a:lnTo>
                        <a:pt x="290" y="329"/>
                      </a:lnTo>
                      <a:lnTo>
                        <a:pt x="290" y="325"/>
                      </a:lnTo>
                      <a:lnTo>
                        <a:pt x="291" y="322"/>
                      </a:lnTo>
                      <a:lnTo>
                        <a:pt x="304" y="314"/>
                      </a:lnTo>
                      <a:lnTo>
                        <a:pt x="310" y="313"/>
                      </a:lnTo>
                      <a:lnTo>
                        <a:pt x="316" y="311"/>
                      </a:lnTo>
                      <a:lnTo>
                        <a:pt x="320" y="305"/>
                      </a:lnTo>
                      <a:lnTo>
                        <a:pt x="321" y="284"/>
                      </a:lnTo>
                      <a:lnTo>
                        <a:pt x="323" y="276"/>
                      </a:lnTo>
                      <a:lnTo>
                        <a:pt x="320" y="262"/>
                      </a:lnTo>
                      <a:lnTo>
                        <a:pt x="323" y="252"/>
                      </a:lnTo>
                      <a:lnTo>
                        <a:pt x="326" y="244"/>
                      </a:lnTo>
                      <a:lnTo>
                        <a:pt x="323" y="232"/>
                      </a:lnTo>
                      <a:lnTo>
                        <a:pt x="318" y="225"/>
                      </a:lnTo>
                      <a:lnTo>
                        <a:pt x="305" y="212"/>
                      </a:lnTo>
                      <a:lnTo>
                        <a:pt x="299" y="203"/>
                      </a:lnTo>
                      <a:lnTo>
                        <a:pt x="284" y="184"/>
                      </a:lnTo>
                      <a:lnTo>
                        <a:pt x="274" y="177"/>
                      </a:lnTo>
                      <a:lnTo>
                        <a:pt x="267" y="167"/>
                      </a:lnTo>
                      <a:lnTo>
                        <a:pt x="266" y="167"/>
                      </a:lnTo>
                      <a:lnTo>
                        <a:pt x="263" y="156"/>
                      </a:lnTo>
                      <a:lnTo>
                        <a:pt x="263" y="146"/>
                      </a:lnTo>
                      <a:lnTo>
                        <a:pt x="262" y="138"/>
                      </a:lnTo>
                      <a:lnTo>
                        <a:pt x="262" y="123"/>
                      </a:lnTo>
                      <a:lnTo>
                        <a:pt x="258" y="115"/>
                      </a:lnTo>
                      <a:lnTo>
                        <a:pt x="258" y="107"/>
                      </a:lnTo>
                      <a:lnTo>
                        <a:pt x="262" y="92"/>
                      </a:lnTo>
                      <a:lnTo>
                        <a:pt x="269" y="76"/>
                      </a:lnTo>
                      <a:lnTo>
                        <a:pt x="273" y="58"/>
                      </a:lnTo>
                      <a:lnTo>
                        <a:pt x="314" y="59"/>
                      </a:lnTo>
                      <a:lnTo>
                        <a:pt x="317" y="58"/>
                      </a:lnTo>
                      <a:lnTo>
                        <a:pt x="323" y="53"/>
                      </a:lnTo>
                      <a:lnTo>
                        <a:pt x="331" y="53"/>
                      </a:lnTo>
                      <a:lnTo>
                        <a:pt x="338" y="55"/>
                      </a:lnTo>
                      <a:lnTo>
                        <a:pt x="344" y="61"/>
                      </a:lnTo>
                      <a:lnTo>
                        <a:pt x="349" y="65"/>
                      </a:lnTo>
                      <a:lnTo>
                        <a:pt x="354" y="66"/>
                      </a:lnTo>
                      <a:lnTo>
                        <a:pt x="361" y="64"/>
                      </a:lnTo>
                      <a:lnTo>
                        <a:pt x="370" y="64"/>
                      </a:lnTo>
                      <a:lnTo>
                        <a:pt x="381" y="56"/>
                      </a:lnTo>
                      <a:lnTo>
                        <a:pt x="412" y="58"/>
                      </a:lnTo>
                      <a:lnTo>
                        <a:pt x="419" y="58"/>
                      </a:lnTo>
                      <a:lnTo>
                        <a:pt x="423" y="56"/>
                      </a:lnTo>
                      <a:lnTo>
                        <a:pt x="436" y="43"/>
                      </a:lnTo>
                      <a:lnTo>
                        <a:pt x="450" y="42"/>
                      </a:lnTo>
                      <a:lnTo>
                        <a:pt x="459" y="39"/>
                      </a:lnTo>
                      <a:lnTo>
                        <a:pt x="472" y="45"/>
                      </a:lnTo>
                      <a:lnTo>
                        <a:pt x="482" y="45"/>
                      </a:lnTo>
                      <a:lnTo>
                        <a:pt x="490" y="44"/>
                      </a:lnTo>
                      <a:lnTo>
                        <a:pt x="524" y="32"/>
                      </a:lnTo>
                      <a:lnTo>
                        <a:pt x="543" y="27"/>
                      </a:lnTo>
                      <a:lnTo>
                        <a:pt x="547" y="25"/>
                      </a:lnTo>
                      <a:lnTo>
                        <a:pt x="562" y="11"/>
                      </a:lnTo>
                      <a:lnTo>
                        <a:pt x="576" y="1"/>
                      </a:lnTo>
                      <a:lnTo>
                        <a:pt x="58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9" name="Freeform 33"/>
                <p:cNvSpPr>
                  <a:spLocks noChangeAspect="1"/>
                </p:cNvSpPr>
                <p:nvPr/>
              </p:nvSpPr>
              <p:spPr bwMode="gray">
                <a:xfrm>
                  <a:off x="5104605" y="4004022"/>
                  <a:ext cx="165100" cy="169863"/>
                </a:xfrm>
                <a:custGeom>
                  <a:avLst/>
                  <a:gdLst/>
                  <a:ahLst/>
                  <a:cxnLst>
                    <a:cxn ang="0">
                      <a:pos x="0" y="356"/>
                    </a:cxn>
                    <a:cxn ang="0">
                      <a:pos x="0" y="244"/>
                    </a:cxn>
                    <a:cxn ang="0">
                      <a:pos x="56" y="206"/>
                    </a:cxn>
                    <a:cxn ang="0">
                      <a:pos x="56" y="93"/>
                    </a:cxn>
                    <a:cxn ang="0">
                      <a:pos x="61" y="35"/>
                    </a:cxn>
                    <a:cxn ang="0">
                      <a:pos x="158" y="17"/>
                    </a:cxn>
                    <a:cxn ang="0">
                      <a:pos x="181" y="18"/>
                    </a:cxn>
                    <a:cxn ang="0">
                      <a:pos x="199" y="34"/>
                    </a:cxn>
                    <a:cxn ang="0">
                      <a:pos x="208" y="41"/>
                    </a:cxn>
                    <a:cxn ang="0">
                      <a:pos x="233" y="18"/>
                    </a:cxn>
                    <a:cxn ang="0">
                      <a:pos x="265" y="6"/>
                    </a:cxn>
                    <a:cxn ang="0">
                      <a:pos x="283" y="0"/>
                    </a:cxn>
                    <a:cxn ang="0">
                      <a:pos x="291" y="11"/>
                    </a:cxn>
                    <a:cxn ang="0">
                      <a:pos x="307" y="39"/>
                    </a:cxn>
                    <a:cxn ang="0">
                      <a:pos x="319" y="60"/>
                    </a:cxn>
                    <a:cxn ang="0">
                      <a:pos x="339" y="93"/>
                    </a:cxn>
                    <a:cxn ang="0">
                      <a:pos x="385" y="127"/>
                    </a:cxn>
                    <a:cxn ang="0">
                      <a:pos x="407" y="151"/>
                    </a:cxn>
                    <a:cxn ang="0">
                      <a:pos x="431" y="164"/>
                    </a:cxn>
                    <a:cxn ang="0">
                      <a:pos x="434" y="205"/>
                    </a:cxn>
                    <a:cxn ang="0">
                      <a:pos x="449" y="227"/>
                    </a:cxn>
                    <a:cxn ang="0">
                      <a:pos x="470" y="234"/>
                    </a:cxn>
                    <a:cxn ang="0">
                      <a:pos x="497" y="240"/>
                    </a:cxn>
                    <a:cxn ang="0">
                      <a:pos x="518" y="253"/>
                    </a:cxn>
                    <a:cxn ang="0">
                      <a:pos x="506" y="261"/>
                    </a:cxn>
                    <a:cxn ang="0">
                      <a:pos x="454" y="288"/>
                    </a:cxn>
                    <a:cxn ang="0">
                      <a:pos x="418" y="318"/>
                    </a:cxn>
                    <a:cxn ang="0">
                      <a:pos x="388" y="352"/>
                    </a:cxn>
                    <a:cxn ang="0">
                      <a:pos x="344" y="396"/>
                    </a:cxn>
                    <a:cxn ang="0">
                      <a:pos x="314" y="449"/>
                    </a:cxn>
                    <a:cxn ang="0">
                      <a:pos x="301" y="459"/>
                    </a:cxn>
                    <a:cxn ang="0">
                      <a:pos x="265" y="466"/>
                    </a:cxn>
                    <a:cxn ang="0">
                      <a:pos x="227" y="452"/>
                    </a:cxn>
                    <a:cxn ang="0">
                      <a:pos x="201" y="445"/>
                    </a:cxn>
                    <a:cxn ang="0">
                      <a:pos x="170" y="469"/>
                    </a:cxn>
                    <a:cxn ang="0">
                      <a:pos x="161" y="485"/>
                    </a:cxn>
                    <a:cxn ang="0">
                      <a:pos x="140" y="503"/>
                    </a:cxn>
                    <a:cxn ang="0">
                      <a:pos x="125" y="525"/>
                    </a:cxn>
                    <a:cxn ang="0">
                      <a:pos x="72" y="533"/>
                    </a:cxn>
                    <a:cxn ang="0">
                      <a:pos x="46" y="528"/>
                    </a:cxn>
                    <a:cxn ang="0">
                      <a:pos x="50" y="498"/>
                    </a:cxn>
                    <a:cxn ang="0">
                      <a:pos x="52" y="479"/>
                    </a:cxn>
                    <a:cxn ang="0">
                      <a:pos x="44" y="449"/>
                    </a:cxn>
                    <a:cxn ang="0">
                      <a:pos x="25" y="429"/>
                    </a:cxn>
                    <a:cxn ang="0">
                      <a:pos x="11" y="415"/>
                    </a:cxn>
                    <a:cxn ang="0">
                      <a:pos x="0" y="409"/>
                    </a:cxn>
                  </a:cxnLst>
                  <a:rect l="0" t="0" r="r" b="b"/>
                  <a:pathLst>
                    <a:path w="518" h="534">
                      <a:moveTo>
                        <a:pt x="0" y="409"/>
                      </a:moveTo>
                      <a:lnTo>
                        <a:pt x="0" y="356"/>
                      </a:lnTo>
                      <a:lnTo>
                        <a:pt x="0" y="298"/>
                      </a:lnTo>
                      <a:lnTo>
                        <a:pt x="0" y="244"/>
                      </a:lnTo>
                      <a:lnTo>
                        <a:pt x="56" y="244"/>
                      </a:lnTo>
                      <a:lnTo>
                        <a:pt x="56" y="206"/>
                      </a:lnTo>
                      <a:lnTo>
                        <a:pt x="56" y="149"/>
                      </a:lnTo>
                      <a:lnTo>
                        <a:pt x="56" y="93"/>
                      </a:lnTo>
                      <a:lnTo>
                        <a:pt x="56" y="40"/>
                      </a:lnTo>
                      <a:lnTo>
                        <a:pt x="61" y="35"/>
                      </a:lnTo>
                      <a:lnTo>
                        <a:pt x="141" y="20"/>
                      </a:lnTo>
                      <a:lnTo>
                        <a:pt x="158" y="17"/>
                      </a:lnTo>
                      <a:lnTo>
                        <a:pt x="164" y="17"/>
                      </a:lnTo>
                      <a:lnTo>
                        <a:pt x="181" y="18"/>
                      </a:lnTo>
                      <a:lnTo>
                        <a:pt x="192" y="22"/>
                      </a:lnTo>
                      <a:lnTo>
                        <a:pt x="199" y="34"/>
                      </a:lnTo>
                      <a:lnTo>
                        <a:pt x="202" y="49"/>
                      </a:lnTo>
                      <a:lnTo>
                        <a:pt x="208" y="41"/>
                      </a:lnTo>
                      <a:lnTo>
                        <a:pt x="217" y="30"/>
                      </a:lnTo>
                      <a:lnTo>
                        <a:pt x="233" y="18"/>
                      </a:lnTo>
                      <a:lnTo>
                        <a:pt x="260" y="12"/>
                      </a:lnTo>
                      <a:lnTo>
                        <a:pt x="265" y="6"/>
                      </a:lnTo>
                      <a:lnTo>
                        <a:pt x="272" y="1"/>
                      </a:lnTo>
                      <a:lnTo>
                        <a:pt x="283" y="0"/>
                      </a:lnTo>
                      <a:lnTo>
                        <a:pt x="291" y="2"/>
                      </a:lnTo>
                      <a:lnTo>
                        <a:pt x="291" y="11"/>
                      </a:lnTo>
                      <a:lnTo>
                        <a:pt x="294" y="17"/>
                      </a:lnTo>
                      <a:lnTo>
                        <a:pt x="307" y="39"/>
                      </a:lnTo>
                      <a:lnTo>
                        <a:pt x="317" y="49"/>
                      </a:lnTo>
                      <a:lnTo>
                        <a:pt x="319" y="60"/>
                      </a:lnTo>
                      <a:lnTo>
                        <a:pt x="325" y="74"/>
                      </a:lnTo>
                      <a:lnTo>
                        <a:pt x="339" y="93"/>
                      </a:lnTo>
                      <a:lnTo>
                        <a:pt x="368" y="124"/>
                      </a:lnTo>
                      <a:lnTo>
                        <a:pt x="385" y="127"/>
                      </a:lnTo>
                      <a:lnTo>
                        <a:pt x="398" y="137"/>
                      </a:lnTo>
                      <a:lnTo>
                        <a:pt x="407" y="151"/>
                      </a:lnTo>
                      <a:lnTo>
                        <a:pt x="420" y="154"/>
                      </a:lnTo>
                      <a:lnTo>
                        <a:pt x="431" y="164"/>
                      </a:lnTo>
                      <a:lnTo>
                        <a:pt x="431" y="185"/>
                      </a:lnTo>
                      <a:lnTo>
                        <a:pt x="434" y="205"/>
                      </a:lnTo>
                      <a:lnTo>
                        <a:pt x="441" y="218"/>
                      </a:lnTo>
                      <a:lnTo>
                        <a:pt x="449" y="227"/>
                      </a:lnTo>
                      <a:lnTo>
                        <a:pt x="458" y="232"/>
                      </a:lnTo>
                      <a:lnTo>
                        <a:pt x="470" y="234"/>
                      </a:lnTo>
                      <a:lnTo>
                        <a:pt x="484" y="234"/>
                      </a:lnTo>
                      <a:lnTo>
                        <a:pt x="497" y="240"/>
                      </a:lnTo>
                      <a:lnTo>
                        <a:pt x="507" y="244"/>
                      </a:lnTo>
                      <a:lnTo>
                        <a:pt x="518" y="253"/>
                      </a:lnTo>
                      <a:lnTo>
                        <a:pt x="517" y="256"/>
                      </a:lnTo>
                      <a:lnTo>
                        <a:pt x="506" y="261"/>
                      </a:lnTo>
                      <a:lnTo>
                        <a:pt x="492" y="270"/>
                      </a:lnTo>
                      <a:lnTo>
                        <a:pt x="454" y="288"/>
                      </a:lnTo>
                      <a:lnTo>
                        <a:pt x="438" y="305"/>
                      </a:lnTo>
                      <a:lnTo>
                        <a:pt x="418" y="318"/>
                      </a:lnTo>
                      <a:lnTo>
                        <a:pt x="399" y="336"/>
                      </a:lnTo>
                      <a:lnTo>
                        <a:pt x="388" y="352"/>
                      </a:lnTo>
                      <a:lnTo>
                        <a:pt x="371" y="377"/>
                      </a:lnTo>
                      <a:lnTo>
                        <a:pt x="344" y="396"/>
                      </a:lnTo>
                      <a:lnTo>
                        <a:pt x="329" y="415"/>
                      </a:lnTo>
                      <a:lnTo>
                        <a:pt x="314" y="449"/>
                      </a:lnTo>
                      <a:lnTo>
                        <a:pt x="309" y="455"/>
                      </a:lnTo>
                      <a:lnTo>
                        <a:pt x="301" y="459"/>
                      </a:lnTo>
                      <a:lnTo>
                        <a:pt x="290" y="460"/>
                      </a:lnTo>
                      <a:lnTo>
                        <a:pt x="265" y="466"/>
                      </a:lnTo>
                      <a:lnTo>
                        <a:pt x="250" y="465"/>
                      </a:lnTo>
                      <a:lnTo>
                        <a:pt x="227" y="452"/>
                      </a:lnTo>
                      <a:lnTo>
                        <a:pt x="215" y="447"/>
                      </a:lnTo>
                      <a:lnTo>
                        <a:pt x="201" y="445"/>
                      </a:lnTo>
                      <a:lnTo>
                        <a:pt x="189" y="449"/>
                      </a:lnTo>
                      <a:lnTo>
                        <a:pt x="170" y="469"/>
                      </a:lnTo>
                      <a:lnTo>
                        <a:pt x="163" y="477"/>
                      </a:lnTo>
                      <a:lnTo>
                        <a:pt x="161" y="485"/>
                      </a:lnTo>
                      <a:lnTo>
                        <a:pt x="152" y="496"/>
                      </a:lnTo>
                      <a:lnTo>
                        <a:pt x="140" y="503"/>
                      </a:lnTo>
                      <a:lnTo>
                        <a:pt x="135" y="508"/>
                      </a:lnTo>
                      <a:lnTo>
                        <a:pt x="125" y="525"/>
                      </a:lnTo>
                      <a:lnTo>
                        <a:pt x="90" y="534"/>
                      </a:lnTo>
                      <a:lnTo>
                        <a:pt x="72" y="533"/>
                      </a:lnTo>
                      <a:lnTo>
                        <a:pt x="56" y="530"/>
                      </a:lnTo>
                      <a:lnTo>
                        <a:pt x="46" y="528"/>
                      </a:lnTo>
                      <a:lnTo>
                        <a:pt x="43" y="519"/>
                      </a:lnTo>
                      <a:lnTo>
                        <a:pt x="50" y="498"/>
                      </a:lnTo>
                      <a:lnTo>
                        <a:pt x="52" y="485"/>
                      </a:lnTo>
                      <a:lnTo>
                        <a:pt x="52" y="479"/>
                      </a:lnTo>
                      <a:lnTo>
                        <a:pt x="51" y="461"/>
                      </a:lnTo>
                      <a:lnTo>
                        <a:pt x="44" y="449"/>
                      </a:lnTo>
                      <a:lnTo>
                        <a:pt x="30" y="438"/>
                      </a:lnTo>
                      <a:lnTo>
                        <a:pt x="25" y="429"/>
                      </a:lnTo>
                      <a:lnTo>
                        <a:pt x="13" y="418"/>
                      </a:lnTo>
                      <a:lnTo>
                        <a:pt x="11" y="415"/>
                      </a:lnTo>
                      <a:lnTo>
                        <a:pt x="5" y="409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34"/>
                <p:cNvSpPr>
                  <a:spLocks noChangeAspect="1"/>
                </p:cNvSpPr>
                <p:nvPr/>
              </p:nvSpPr>
              <p:spPr bwMode="gray">
                <a:xfrm>
                  <a:off x="4498181" y="3470622"/>
                  <a:ext cx="128588" cy="96838"/>
                </a:xfrm>
                <a:custGeom>
                  <a:avLst/>
                  <a:gdLst/>
                  <a:ahLst/>
                  <a:cxnLst>
                    <a:cxn ang="0">
                      <a:pos x="174" y="17"/>
                    </a:cxn>
                    <a:cxn ang="0">
                      <a:pos x="146" y="18"/>
                    </a:cxn>
                    <a:cxn ang="0">
                      <a:pos x="119" y="11"/>
                    </a:cxn>
                    <a:cxn ang="0">
                      <a:pos x="101" y="3"/>
                    </a:cxn>
                    <a:cxn ang="0">
                      <a:pos x="80" y="14"/>
                    </a:cxn>
                    <a:cxn ang="0">
                      <a:pos x="67" y="27"/>
                    </a:cxn>
                    <a:cxn ang="0">
                      <a:pos x="69" y="57"/>
                    </a:cxn>
                    <a:cxn ang="0">
                      <a:pos x="17" y="81"/>
                    </a:cxn>
                    <a:cxn ang="0">
                      <a:pos x="1" y="109"/>
                    </a:cxn>
                    <a:cxn ang="0">
                      <a:pos x="17" y="100"/>
                    </a:cxn>
                    <a:cxn ang="0">
                      <a:pos x="31" y="128"/>
                    </a:cxn>
                    <a:cxn ang="0">
                      <a:pos x="66" y="159"/>
                    </a:cxn>
                    <a:cxn ang="0">
                      <a:pos x="88" y="190"/>
                    </a:cxn>
                    <a:cxn ang="0">
                      <a:pos x="104" y="203"/>
                    </a:cxn>
                    <a:cxn ang="0">
                      <a:pos x="124" y="191"/>
                    </a:cxn>
                    <a:cxn ang="0">
                      <a:pos x="142" y="168"/>
                    </a:cxn>
                    <a:cxn ang="0">
                      <a:pos x="161" y="159"/>
                    </a:cxn>
                    <a:cxn ang="0">
                      <a:pos x="211" y="153"/>
                    </a:cxn>
                    <a:cxn ang="0">
                      <a:pos x="230" y="175"/>
                    </a:cxn>
                    <a:cxn ang="0">
                      <a:pos x="241" y="187"/>
                    </a:cxn>
                    <a:cxn ang="0">
                      <a:pos x="241" y="202"/>
                    </a:cxn>
                    <a:cxn ang="0">
                      <a:pos x="249" y="223"/>
                    </a:cxn>
                    <a:cxn ang="0">
                      <a:pos x="252" y="239"/>
                    </a:cxn>
                    <a:cxn ang="0">
                      <a:pos x="264" y="240"/>
                    </a:cxn>
                    <a:cxn ang="0">
                      <a:pos x="281" y="238"/>
                    </a:cxn>
                    <a:cxn ang="0">
                      <a:pos x="297" y="239"/>
                    </a:cxn>
                    <a:cxn ang="0">
                      <a:pos x="313" y="273"/>
                    </a:cxn>
                    <a:cxn ang="0">
                      <a:pos x="306" y="298"/>
                    </a:cxn>
                    <a:cxn ang="0">
                      <a:pos x="327" y="307"/>
                    </a:cxn>
                    <a:cxn ang="0">
                      <a:pos x="348" y="292"/>
                    </a:cxn>
                    <a:cxn ang="0">
                      <a:pos x="365" y="286"/>
                    </a:cxn>
                    <a:cxn ang="0">
                      <a:pos x="384" y="262"/>
                    </a:cxn>
                    <a:cxn ang="0">
                      <a:pos x="386" y="251"/>
                    </a:cxn>
                    <a:cxn ang="0">
                      <a:pos x="375" y="239"/>
                    </a:cxn>
                    <a:cxn ang="0">
                      <a:pos x="394" y="239"/>
                    </a:cxn>
                    <a:cxn ang="0">
                      <a:pos x="403" y="235"/>
                    </a:cxn>
                    <a:cxn ang="0">
                      <a:pos x="393" y="219"/>
                    </a:cxn>
                    <a:cxn ang="0">
                      <a:pos x="400" y="203"/>
                    </a:cxn>
                    <a:cxn ang="0">
                      <a:pos x="380" y="183"/>
                    </a:cxn>
                    <a:cxn ang="0">
                      <a:pos x="382" y="149"/>
                    </a:cxn>
                    <a:cxn ang="0">
                      <a:pos x="382" y="131"/>
                    </a:cxn>
                    <a:cxn ang="0">
                      <a:pos x="370" y="93"/>
                    </a:cxn>
                    <a:cxn ang="0">
                      <a:pos x="351" y="92"/>
                    </a:cxn>
                    <a:cxn ang="0">
                      <a:pos x="364" y="79"/>
                    </a:cxn>
                    <a:cxn ang="0">
                      <a:pos x="357" y="70"/>
                    </a:cxn>
                    <a:cxn ang="0">
                      <a:pos x="343" y="41"/>
                    </a:cxn>
                    <a:cxn ang="0">
                      <a:pos x="334" y="28"/>
                    </a:cxn>
                    <a:cxn ang="0">
                      <a:pos x="328" y="12"/>
                    </a:cxn>
                    <a:cxn ang="0">
                      <a:pos x="312" y="12"/>
                    </a:cxn>
                    <a:cxn ang="0">
                      <a:pos x="294" y="38"/>
                    </a:cxn>
                    <a:cxn ang="0">
                      <a:pos x="255" y="33"/>
                    </a:cxn>
                    <a:cxn ang="0">
                      <a:pos x="230" y="30"/>
                    </a:cxn>
                    <a:cxn ang="0">
                      <a:pos x="208" y="39"/>
                    </a:cxn>
                    <a:cxn ang="0">
                      <a:pos x="203" y="19"/>
                    </a:cxn>
                  </a:cxnLst>
                  <a:rect l="0" t="0" r="r" b="b"/>
                  <a:pathLst>
                    <a:path w="404" h="307">
                      <a:moveTo>
                        <a:pt x="205" y="15"/>
                      </a:moveTo>
                      <a:lnTo>
                        <a:pt x="195" y="15"/>
                      </a:lnTo>
                      <a:lnTo>
                        <a:pt x="189" y="18"/>
                      </a:lnTo>
                      <a:lnTo>
                        <a:pt x="185" y="18"/>
                      </a:lnTo>
                      <a:lnTo>
                        <a:pt x="174" y="17"/>
                      </a:lnTo>
                      <a:lnTo>
                        <a:pt x="172" y="18"/>
                      </a:lnTo>
                      <a:lnTo>
                        <a:pt x="165" y="18"/>
                      </a:lnTo>
                      <a:lnTo>
                        <a:pt x="157" y="20"/>
                      </a:lnTo>
                      <a:lnTo>
                        <a:pt x="151" y="20"/>
                      </a:lnTo>
                      <a:lnTo>
                        <a:pt x="146" y="18"/>
                      </a:lnTo>
                      <a:lnTo>
                        <a:pt x="142" y="18"/>
                      </a:lnTo>
                      <a:lnTo>
                        <a:pt x="135" y="15"/>
                      </a:lnTo>
                      <a:lnTo>
                        <a:pt x="128" y="15"/>
                      </a:lnTo>
                      <a:lnTo>
                        <a:pt x="122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2" y="13"/>
                      </a:lnTo>
                      <a:lnTo>
                        <a:pt x="112" y="7"/>
                      </a:lnTo>
                      <a:lnTo>
                        <a:pt x="109" y="4"/>
                      </a:lnTo>
                      <a:lnTo>
                        <a:pt x="101" y="3"/>
                      </a:lnTo>
                      <a:lnTo>
                        <a:pt x="95" y="4"/>
                      </a:lnTo>
                      <a:lnTo>
                        <a:pt x="90" y="1"/>
                      </a:lnTo>
                      <a:lnTo>
                        <a:pt x="76" y="0"/>
                      </a:lnTo>
                      <a:lnTo>
                        <a:pt x="76" y="7"/>
                      </a:lnTo>
                      <a:lnTo>
                        <a:pt x="80" y="14"/>
                      </a:lnTo>
                      <a:lnTo>
                        <a:pt x="80" y="18"/>
                      </a:lnTo>
                      <a:lnTo>
                        <a:pt x="77" y="24"/>
                      </a:lnTo>
                      <a:lnTo>
                        <a:pt x="75" y="25"/>
                      </a:lnTo>
                      <a:lnTo>
                        <a:pt x="69" y="25"/>
                      </a:lnTo>
                      <a:lnTo>
                        <a:pt x="67" y="27"/>
                      </a:lnTo>
                      <a:lnTo>
                        <a:pt x="65" y="30"/>
                      </a:lnTo>
                      <a:lnTo>
                        <a:pt x="71" y="34"/>
                      </a:lnTo>
                      <a:lnTo>
                        <a:pt x="74" y="39"/>
                      </a:lnTo>
                      <a:lnTo>
                        <a:pt x="75" y="57"/>
                      </a:lnTo>
                      <a:lnTo>
                        <a:pt x="69" y="57"/>
                      </a:lnTo>
                      <a:lnTo>
                        <a:pt x="65" y="60"/>
                      </a:lnTo>
                      <a:lnTo>
                        <a:pt x="45" y="60"/>
                      </a:lnTo>
                      <a:lnTo>
                        <a:pt x="28" y="67"/>
                      </a:lnTo>
                      <a:lnTo>
                        <a:pt x="21" y="73"/>
                      </a:lnTo>
                      <a:lnTo>
                        <a:pt x="17" y="81"/>
                      </a:lnTo>
                      <a:lnTo>
                        <a:pt x="13" y="89"/>
                      </a:lnTo>
                      <a:lnTo>
                        <a:pt x="11" y="93"/>
                      </a:lnTo>
                      <a:lnTo>
                        <a:pt x="6" y="97"/>
                      </a:lnTo>
                      <a:lnTo>
                        <a:pt x="0" y="99"/>
                      </a:lnTo>
                      <a:lnTo>
                        <a:pt x="1" y="109"/>
                      </a:lnTo>
                      <a:lnTo>
                        <a:pt x="5" y="110"/>
                      </a:lnTo>
                      <a:lnTo>
                        <a:pt x="7" y="110"/>
                      </a:lnTo>
                      <a:lnTo>
                        <a:pt x="10" y="109"/>
                      </a:lnTo>
                      <a:lnTo>
                        <a:pt x="13" y="101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21" y="114"/>
                      </a:lnTo>
                      <a:lnTo>
                        <a:pt x="29" y="115"/>
                      </a:lnTo>
                      <a:lnTo>
                        <a:pt x="31" y="116"/>
                      </a:lnTo>
                      <a:lnTo>
                        <a:pt x="31" y="128"/>
                      </a:lnTo>
                      <a:lnTo>
                        <a:pt x="36" y="141"/>
                      </a:lnTo>
                      <a:lnTo>
                        <a:pt x="39" y="146"/>
                      </a:lnTo>
                      <a:lnTo>
                        <a:pt x="47" y="148"/>
                      </a:lnTo>
                      <a:lnTo>
                        <a:pt x="55" y="154"/>
                      </a:lnTo>
                      <a:lnTo>
                        <a:pt x="66" y="159"/>
                      </a:lnTo>
                      <a:lnTo>
                        <a:pt x="74" y="168"/>
                      </a:lnTo>
                      <a:lnTo>
                        <a:pt x="75" y="179"/>
                      </a:lnTo>
                      <a:lnTo>
                        <a:pt x="83" y="183"/>
                      </a:lnTo>
                      <a:lnTo>
                        <a:pt x="86" y="187"/>
                      </a:lnTo>
                      <a:lnTo>
                        <a:pt x="88" y="190"/>
                      </a:lnTo>
                      <a:lnTo>
                        <a:pt x="88" y="192"/>
                      </a:lnTo>
                      <a:lnTo>
                        <a:pt x="93" y="195"/>
                      </a:lnTo>
                      <a:lnTo>
                        <a:pt x="97" y="200"/>
                      </a:lnTo>
                      <a:lnTo>
                        <a:pt x="98" y="201"/>
                      </a:lnTo>
                      <a:lnTo>
                        <a:pt x="104" y="203"/>
                      </a:lnTo>
                      <a:lnTo>
                        <a:pt x="110" y="203"/>
                      </a:lnTo>
                      <a:lnTo>
                        <a:pt x="113" y="202"/>
                      </a:lnTo>
                      <a:lnTo>
                        <a:pt x="115" y="201"/>
                      </a:lnTo>
                      <a:lnTo>
                        <a:pt x="119" y="191"/>
                      </a:lnTo>
                      <a:lnTo>
                        <a:pt x="124" y="191"/>
                      </a:lnTo>
                      <a:lnTo>
                        <a:pt x="128" y="189"/>
                      </a:lnTo>
                      <a:lnTo>
                        <a:pt x="128" y="184"/>
                      </a:lnTo>
                      <a:lnTo>
                        <a:pt x="133" y="183"/>
                      </a:lnTo>
                      <a:lnTo>
                        <a:pt x="139" y="175"/>
                      </a:lnTo>
                      <a:lnTo>
                        <a:pt x="142" y="168"/>
                      </a:lnTo>
                      <a:lnTo>
                        <a:pt x="141" y="159"/>
                      </a:lnTo>
                      <a:lnTo>
                        <a:pt x="145" y="158"/>
                      </a:lnTo>
                      <a:lnTo>
                        <a:pt x="153" y="157"/>
                      </a:lnTo>
                      <a:lnTo>
                        <a:pt x="157" y="159"/>
                      </a:lnTo>
                      <a:lnTo>
                        <a:pt x="161" y="159"/>
                      </a:lnTo>
                      <a:lnTo>
                        <a:pt x="166" y="157"/>
                      </a:lnTo>
                      <a:lnTo>
                        <a:pt x="172" y="157"/>
                      </a:lnTo>
                      <a:lnTo>
                        <a:pt x="172" y="152"/>
                      </a:lnTo>
                      <a:lnTo>
                        <a:pt x="198" y="152"/>
                      </a:lnTo>
                      <a:lnTo>
                        <a:pt x="211" y="153"/>
                      </a:lnTo>
                      <a:lnTo>
                        <a:pt x="215" y="160"/>
                      </a:lnTo>
                      <a:lnTo>
                        <a:pt x="221" y="164"/>
                      </a:lnTo>
                      <a:lnTo>
                        <a:pt x="225" y="169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32" y="179"/>
                      </a:lnTo>
                      <a:lnTo>
                        <a:pt x="231" y="181"/>
                      </a:lnTo>
                      <a:lnTo>
                        <a:pt x="231" y="184"/>
                      </a:lnTo>
                      <a:lnTo>
                        <a:pt x="238" y="186"/>
                      </a:lnTo>
                      <a:lnTo>
                        <a:pt x="241" y="187"/>
                      </a:lnTo>
                      <a:lnTo>
                        <a:pt x="241" y="190"/>
                      </a:lnTo>
                      <a:lnTo>
                        <a:pt x="239" y="192"/>
                      </a:lnTo>
                      <a:lnTo>
                        <a:pt x="241" y="197"/>
                      </a:lnTo>
                      <a:lnTo>
                        <a:pt x="239" y="197"/>
                      </a:lnTo>
                      <a:lnTo>
                        <a:pt x="241" y="202"/>
                      </a:lnTo>
                      <a:lnTo>
                        <a:pt x="242" y="205"/>
                      </a:lnTo>
                      <a:lnTo>
                        <a:pt x="247" y="208"/>
                      </a:lnTo>
                      <a:lnTo>
                        <a:pt x="248" y="212"/>
                      </a:lnTo>
                      <a:lnTo>
                        <a:pt x="251" y="222"/>
                      </a:lnTo>
                      <a:lnTo>
                        <a:pt x="249" y="223"/>
                      </a:lnTo>
                      <a:lnTo>
                        <a:pt x="244" y="226"/>
                      </a:lnTo>
                      <a:lnTo>
                        <a:pt x="242" y="237"/>
                      </a:lnTo>
                      <a:lnTo>
                        <a:pt x="239" y="242"/>
                      </a:lnTo>
                      <a:lnTo>
                        <a:pt x="239" y="244"/>
                      </a:lnTo>
                      <a:lnTo>
                        <a:pt x="252" y="239"/>
                      </a:lnTo>
                      <a:lnTo>
                        <a:pt x="258" y="234"/>
                      </a:lnTo>
                      <a:lnTo>
                        <a:pt x="259" y="234"/>
                      </a:lnTo>
                      <a:lnTo>
                        <a:pt x="260" y="237"/>
                      </a:lnTo>
                      <a:lnTo>
                        <a:pt x="260" y="240"/>
                      </a:lnTo>
                      <a:lnTo>
                        <a:pt x="264" y="240"/>
                      </a:lnTo>
                      <a:lnTo>
                        <a:pt x="266" y="234"/>
                      </a:lnTo>
                      <a:lnTo>
                        <a:pt x="270" y="232"/>
                      </a:lnTo>
                      <a:lnTo>
                        <a:pt x="274" y="233"/>
                      </a:lnTo>
                      <a:lnTo>
                        <a:pt x="280" y="238"/>
                      </a:lnTo>
                      <a:lnTo>
                        <a:pt x="281" y="238"/>
                      </a:lnTo>
                      <a:lnTo>
                        <a:pt x="284" y="235"/>
                      </a:lnTo>
                      <a:lnTo>
                        <a:pt x="292" y="233"/>
                      </a:lnTo>
                      <a:lnTo>
                        <a:pt x="295" y="234"/>
                      </a:lnTo>
                      <a:lnTo>
                        <a:pt x="295" y="235"/>
                      </a:lnTo>
                      <a:lnTo>
                        <a:pt x="297" y="239"/>
                      </a:lnTo>
                      <a:lnTo>
                        <a:pt x="305" y="244"/>
                      </a:lnTo>
                      <a:lnTo>
                        <a:pt x="305" y="251"/>
                      </a:lnTo>
                      <a:lnTo>
                        <a:pt x="309" y="257"/>
                      </a:lnTo>
                      <a:lnTo>
                        <a:pt x="311" y="271"/>
                      </a:lnTo>
                      <a:lnTo>
                        <a:pt x="313" y="273"/>
                      </a:lnTo>
                      <a:lnTo>
                        <a:pt x="312" y="288"/>
                      </a:lnTo>
                      <a:lnTo>
                        <a:pt x="309" y="292"/>
                      </a:lnTo>
                      <a:lnTo>
                        <a:pt x="306" y="294"/>
                      </a:lnTo>
                      <a:lnTo>
                        <a:pt x="305" y="297"/>
                      </a:lnTo>
                      <a:lnTo>
                        <a:pt x="306" y="298"/>
                      </a:lnTo>
                      <a:lnTo>
                        <a:pt x="311" y="298"/>
                      </a:lnTo>
                      <a:lnTo>
                        <a:pt x="314" y="294"/>
                      </a:lnTo>
                      <a:lnTo>
                        <a:pt x="317" y="296"/>
                      </a:lnTo>
                      <a:lnTo>
                        <a:pt x="322" y="299"/>
                      </a:lnTo>
                      <a:lnTo>
                        <a:pt x="327" y="307"/>
                      </a:lnTo>
                      <a:lnTo>
                        <a:pt x="332" y="305"/>
                      </a:lnTo>
                      <a:lnTo>
                        <a:pt x="334" y="303"/>
                      </a:lnTo>
                      <a:lnTo>
                        <a:pt x="341" y="302"/>
                      </a:lnTo>
                      <a:lnTo>
                        <a:pt x="343" y="298"/>
                      </a:lnTo>
                      <a:lnTo>
                        <a:pt x="348" y="292"/>
                      </a:lnTo>
                      <a:lnTo>
                        <a:pt x="348" y="283"/>
                      </a:lnTo>
                      <a:lnTo>
                        <a:pt x="351" y="281"/>
                      </a:lnTo>
                      <a:lnTo>
                        <a:pt x="357" y="282"/>
                      </a:lnTo>
                      <a:lnTo>
                        <a:pt x="361" y="288"/>
                      </a:lnTo>
                      <a:lnTo>
                        <a:pt x="365" y="286"/>
                      </a:lnTo>
                      <a:lnTo>
                        <a:pt x="378" y="287"/>
                      </a:lnTo>
                      <a:lnTo>
                        <a:pt x="378" y="282"/>
                      </a:lnTo>
                      <a:lnTo>
                        <a:pt x="383" y="276"/>
                      </a:lnTo>
                      <a:lnTo>
                        <a:pt x="383" y="267"/>
                      </a:lnTo>
                      <a:lnTo>
                        <a:pt x="384" y="262"/>
                      </a:lnTo>
                      <a:lnTo>
                        <a:pt x="389" y="260"/>
                      </a:lnTo>
                      <a:lnTo>
                        <a:pt x="388" y="257"/>
                      </a:lnTo>
                      <a:lnTo>
                        <a:pt x="386" y="257"/>
                      </a:lnTo>
                      <a:lnTo>
                        <a:pt x="387" y="255"/>
                      </a:lnTo>
                      <a:lnTo>
                        <a:pt x="386" y="251"/>
                      </a:lnTo>
                      <a:lnTo>
                        <a:pt x="382" y="251"/>
                      </a:lnTo>
                      <a:lnTo>
                        <a:pt x="376" y="251"/>
                      </a:lnTo>
                      <a:lnTo>
                        <a:pt x="373" y="249"/>
                      </a:lnTo>
                      <a:lnTo>
                        <a:pt x="376" y="244"/>
                      </a:lnTo>
                      <a:lnTo>
                        <a:pt x="375" y="239"/>
                      </a:lnTo>
                      <a:lnTo>
                        <a:pt x="373" y="239"/>
                      </a:lnTo>
                      <a:lnTo>
                        <a:pt x="373" y="238"/>
                      </a:lnTo>
                      <a:lnTo>
                        <a:pt x="382" y="234"/>
                      </a:lnTo>
                      <a:lnTo>
                        <a:pt x="391" y="235"/>
                      </a:lnTo>
                      <a:lnTo>
                        <a:pt x="394" y="239"/>
                      </a:lnTo>
                      <a:lnTo>
                        <a:pt x="397" y="239"/>
                      </a:lnTo>
                      <a:lnTo>
                        <a:pt x="400" y="238"/>
                      </a:lnTo>
                      <a:lnTo>
                        <a:pt x="403" y="244"/>
                      </a:lnTo>
                      <a:lnTo>
                        <a:pt x="404" y="244"/>
                      </a:lnTo>
                      <a:lnTo>
                        <a:pt x="403" y="235"/>
                      </a:lnTo>
                      <a:lnTo>
                        <a:pt x="403" y="230"/>
                      </a:lnTo>
                      <a:lnTo>
                        <a:pt x="400" y="227"/>
                      </a:lnTo>
                      <a:lnTo>
                        <a:pt x="400" y="221"/>
                      </a:lnTo>
                      <a:lnTo>
                        <a:pt x="397" y="221"/>
                      </a:lnTo>
                      <a:lnTo>
                        <a:pt x="393" y="219"/>
                      </a:lnTo>
                      <a:lnTo>
                        <a:pt x="391" y="219"/>
                      </a:lnTo>
                      <a:lnTo>
                        <a:pt x="394" y="211"/>
                      </a:lnTo>
                      <a:lnTo>
                        <a:pt x="398" y="207"/>
                      </a:lnTo>
                      <a:lnTo>
                        <a:pt x="400" y="206"/>
                      </a:lnTo>
                      <a:lnTo>
                        <a:pt x="400" y="203"/>
                      </a:lnTo>
                      <a:lnTo>
                        <a:pt x="397" y="199"/>
                      </a:lnTo>
                      <a:lnTo>
                        <a:pt x="393" y="200"/>
                      </a:lnTo>
                      <a:lnTo>
                        <a:pt x="394" y="186"/>
                      </a:lnTo>
                      <a:lnTo>
                        <a:pt x="387" y="186"/>
                      </a:lnTo>
                      <a:lnTo>
                        <a:pt x="380" y="183"/>
                      </a:lnTo>
                      <a:lnTo>
                        <a:pt x="380" y="180"/>
                      </a:lnTo>
                      <a:lnTo>
                        <a:pt x="380" y="163"/>
                      </a:lnTo>
                      <a:lnTo>
                        <a:pt x="378" y="154"/>
                      </a:lnTo>
                      <a:lnTo>
                        <a:pt x="381" y="152"/>
                      </a:lnTo>
                      <a:lnTo>
                        <a:pt x="382" y="149"/>
                      </a:lnTo>
                      <a:lnTo>
                        <a:pt x="388" y="142"/>
                      </a:lnTo>
                      <a:lnTo>
                        <a:pt x="389" y="140"/>
                      </a:lnTo>
                      <a:lnTo>
                        <a:pt x="389" y="137"/>
                      </a:lnTo>
                      <a:lnTo>
                        <a:pt x="387" y="133"/>
                      </a:lnTo>
                      <a:lnTo>
                        <a:pt x="382" y="131"/>
                      </a:lnTo>
                      <a:lnTo>
                        <a:pt x="380" y="126"/>
                      </a:lnTo>
                      <a:lnTo>
                        <a:pt x="375" y="126"/>
                      </a:lnTo>
                      <a:lnTo>
                        <a:pt x="371" y="120"/>
                      </a:lnTo>
                      <a:lnTo>
                        <a:pt x="370" y="97"/>
                      </a:lnTo>
                      <a:lnTo>
                        <a:pt x="370" y="93"/>
                      </a:lnTo>
                      <a:lnTo>
                        <a:pt x="365" y="92"/>
                      </a:lnTo>
                      <a:lnTo>
                        <a:pt x="360" y="92"/>
                      </a:lnTo>
                      <a:lnTo>
                        <a:pt x="354" y="99"/>
                      </a:lnTo>
                      <a:lnTo>
                        <a:pt x="351" y="99"/>
                      </a:lnTo>
                      <a:lnTo>
                        <a:pt x="351" y="92"/>
                      </a:lnTo>
                      <a:lnTo>
                        <a:pt x="352" y="89"/>
                      </a:lnTo>
                      <a:lnTo>
                        <a:pt x="357" y="88"/>
                      </a:lnTo>
                      <a:lnTo>
                        <a:pt x="357" y="83"/>
                      </a:lnTo>
                      <a:lnTo>
                        <a:pt x="361" y="83"/>
                      </a:lnTo>
                      <a:lnTo>
                        <a:pt x="364" y="79"/>
                      </a:lnTo>
                      <a:lnTo>
                        <a:pt x="367" y="79"/>
                      </a:lnTo>
                      <a:lnTo>
                        <a:pt x="367" y="73"/>
                      </a:lnTo>
                      <a:lnTo>
                        <a:pt x="366" y="72"/>
                      </a:lnTo>
                      <a:lnTo>
                        <a:pt x="361" y="72"/>
                      </a:lnTo>
                      <a:lnTo>
                        <a:pt x="357" y="70"/>
                      </a:lnTo>
                      <a:lnTo>
                        <a:pt x="354" y="67"/>
                      </a:lnTo>
                      <a:lnTo>
                        <a:pt x="349" y="57"/>
                      </a:lnTo>
                      <a:lnTo>
                        <a:pt x="344" y="60"/>
                      </a:lnTo>
                      <a:lnTo>
                        <a:pt x="343" y="58"/>
                      </a:lnTo>
                      <a:lnTo>
                        <a:pt x="343" y="41"/>
                      </a:lnTo>
                      <a:lnTo>
                        <a:pt x="341" y="36"/>
                      </a:lnTo>
                      <a:lnTo>
                        <a:pt x="339" y="36"/>
                      </a:lnTo>
                      <a:lnTo>
                        <a:pt x="339" y="30"/>
                      </a:lnTo>
                      <a:lnTo>
                        <a:pt x="338" y="28"/>
                      </a:lnTo>
                      <a:lnTo>
                        <a:pt x="334" y="28"/>
                      </a:lnTo>
                      <a:lnTo>
                        <a:pt x="333" y="28"/>
                      </a:lnTo>
                      <a:lnTo>
                        <a:pt x="334" y="15"/>
                      </a:lnTo>
                      <a:lnTo>
                        <a:pt x="334" y="14"/>
                      </a:lnTo>
                      <a:lnTo>
                        <a:pt x="330" y="12"/>
                      </a:lnTo>
                      <a:lnTo>
                        <a:pt x="328" y="12"/>
                      </a:lnTo>
                      <a:lnTo>
                        <a:pt x="324" y="15"/>
                      </a:lnTo>
                      <a:lnTo>
                        <a:pt x="323" y="15"/>
                      </a:lnTo>
                      <a:lnTo>
                        <a:pt x="316" y="11"/>
                      </a:lnTo>
                      <a:lnTo>
                        <a:pt x="313" y="11"/>
                      </a:lnTo>
                      <a:lnTo>
                        <a:pt x="312" y="12"/>
                      </a:lnTo>
                      <a:lnTo>
                        <a:pt x="312" y="20"/>
                      </a:lnTo>
                      <a:lnTo>
                        <a:pt x="309" y="24"/>
                      </a:lnTo>
                      <a:lnTo>
                        <a:pt x="296" y="28"/>
                      </a:lnTo>
                      <a:lnTo>
                        <a:pt x="296" y="34"/>
                      </a:lnTo>
                      <a:lnTo>
                        <a:pt x="294" y="38"/>
                      </a:lnTo>
                      <a:lnTo>
                        <a:pt x="280" y="34"/>
                      </a:lnTo>
                      <a:lnTo>
                        <a:pt x="270" y="28"/>
                      </a:lnTo>
                      <a:lnTo>
                        <a:pt x="262" y="27"/>
                      </a:lnTo>
                      <a:lnTo>
                        <a:pt x="259" y="27"/>
                      </a:lnTo>
                      <a:lnTo>
                        <a:pt x="255" y="33"/>
                      </a:lnTo>
                      <a:lnTo>
                        <a:pt x="249" y="34"/>
                      </a:lnTo>
                      <a:lnTo>
                        <a:pt x="247" y="40"/>
                      </a:lnTo>
                      <a:lnTo>
                        <a:pt x="243" y="44"/>
                      </a:lnTo>
                      <a:lnTo>
                        <a:pt x="238" y="41"/>
                      </a:lnTo>
                      <a:lnTo>
                        <a:pt x="230" y="30"/>
                      </a:lnTo>
                      <a:lnTo>
                        <a:pt x="227" y="28"/>
                      </a:lnTo>
                      <a:lnTo>
                        <a:pt x="222" y="28"/>
                      </a:lnTo>
                      <a:lnTo>
                        <a:pt x="216" y="34"/>
                      </a:lnTo>
                      <a:lnTo>
                        <a:pt x="212" y="38"/>
                      </a:lnTo>
                      <a:lnTo>
                        <a:pt x="208" y="39"/>
                      </a:lnTo>
                      <a:lnTo>
                        <a:pt x="203" y="35"/>
                      </a:lnTo>
                      <a:lnTo>
                        <a:pt x="198" y="31"/>
                      </a:lnTo>
                      <a:lnTo>
                        <a:pt x="199" y="28"/>
                      </a:lnTo>
                      <a:lnTo>
                        <a:pt x="203" y="23"/>
                      </a:lnTo>
                      <a:lnTo>
                        <a:pt x="203" y="19"/>
                      </a:lnTo>
                      <a:lnTo>
                        <a:pt x="205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35"/>
                <p:cNvSpPr>
                  <a:spLocks noChangeAspect="1"/>
                </p:cNvSpPr>
                <p:nvPr/>
              </p:nvSpPr>
              <p:spPr bwMode="gray">
                <a:xfrm>
                  <a:off x="5010942" y="3499197"/>
                  <a:ext cx="228600" cy="144463"/>
                </a:xfrm>
                <a:custGeom>
                  <a:avLst/>
                  <a:gdLst/>
                  <a:ahLst/>
                  <a:cxnLst>
                    <a:cxn ang="0">
                      <a:pos x="433" y="6"/>
                    </a:cxn>
                    <a:cxn ang="0">
                      <a:pos x="405" y="15"/>
                    </a:cxn>
                    <a:cxn ang="0">
                      <a:pos x="393" y="44"/>
                    </a:cxn>
                    <a:cxn ang="0">
                      <a:pos x="378" y="58"/>
                    </a:cxn>
                    <a:cxn ang="0">
                      <a:pos x="355" y="87"/>
                    </a:cxn>
                    <a:cxn ang="0">
                      <a:pos x="331" y="102"/>
                    </a:cxn>
                    <a:cxn ang="0">
                      <a:pos x="317" y="106"/>
                    </a:cxn>
                    <a:cxn ang="0">
                      <a:pos x="292" y="109"/>
                    </a:cxn>
                    <a:cxn ang="0">
                      <a:pos x="259" y="113"/>
                    </a:cxn>
                    <a:cxn ang="0">
                      <a:pos x="245" y="122"/>
                    </a:cxn>
                    <a:cxn ang="0">
                      <a:pos x="254" y="136"/>
                    </a:cxn>
                    <a:cxn ang="0">
                      <a:pos x="244" y="152"/>
                    </a:cxn>
                    <a:cxn ang="0">
                      <a:pos x="232" y="159"/>
                    </a:cxn>
                    <a:cxn ang="0">
                      <a:pos x="205" y="166"/>
                    </a:cxn>
                    <a:cxn ang="0">
                      <a:pos x="183" y="170"/>
                    </a:cxn>
                    <a:cxn ang="0">
                      <a:pos x="153" y="183"/>
                    </a:cxn>
                    <a:cxn ang="0">
                      <a:pos x="136" y="192"/>
                    </a:cxn>
                    <a:cxn ang="0">
                      <a:pos x="123" y="184"/>
                    </a:cxn>
                    <a:cxn ang="0">
                      <a:pos x="113" y="177"/>
                    </a:cxn>
                    <a:cxn ang="0">
                      <a:pos x="105" y="187"/>
                    </a:cxn>
                    <a:cxn ang="0">
                      <a:pos x="77" y="198"/>
                    </a:cxn>
                    <a:cxn ang="0">
                      <a:pos x="60" y="197"/>
                    </a:cxn>
                    <a:cxn ang="0">
                      <a:pos x="38" y="226"/>
                    </a:cxn>
                    <a:cxn ang="0">
                      <a:pos x="11" y="272"/>
                    </a:cxn>
                    <a:cxn ang="0">
                      <a:pos x="3" y="310"/>
                    </a:cxn>
                    <a:cxn ang="0">
                      <a:pos x="13" y="361"/>
                    </a:cxn>
                    <a:cxn ang="0">
                      <a:pos x="58" y="431"/>
                    </a:cxn>
                    <a:cxn ang="0">
                      <a:pos x="97" y="437"/>
                    </a:cxn>
                    <a:cxn ang="0">
                      <a:pos x="157" y="404"/>
                    </a:cxn>
                    <a:cxn ang="0">
                      <a:pos x="207" y="416"/>
                    </a:cxn>
                    <a:cxn ang="0">
                      <a:pos x="241" y="402"/>
                    </a:cxn>
                    <a:cxn ang="0">
                      <a:pos x="242" y="360"/>
                    </a:cxn>
                    <a:cxn ang="0">
                      <a:pos x="263" y="334"/>
                    </a:cxn>
                    <a:cxn ang="0">
                      <a:pos x="306" y="324"/>
                    </a:cxn>
                    <a:cxn ang="0">
                      <a:pos x="336" y="361"/>
                    </a:cxn>
                    <a:cxn ang="0">
                      <a:pos x="365" y="365"/>
                    </a:cxn>
                    <a:cxn ang="0">
                      <a:pos x="446" y="367"/>
                    </a:cxn>
                    <a:cxn ang="0">
                      <a:pos x="480" y="345"/>
                    </a:cxn>
                    <a:cxn ang="0">
                      <a:pos x="518" y="339"/>
                    </a:cxn>
                    <a:cxn ang="0">
                      <a:pos x="561" y="328"/>
                    </a:cxn>
                    <a:cxn ang="0">
                      <a:pos x="569" y="337"/>
                    </a:cxn>
                    <a:cxn ang="0">
                      <a:pos x="592" y="322"/>
                    </a:cxn>
                    <a:cxn ang="0">
                      <a:pos x="650" y="318"/>
                    </a:cxn>
                    <a:cxn ang="0">
                      <a:pos x="682" y="334"/>
                    </a:cxn>
                    <a:cxn ang="0">
                      <a:pos x="712" y="316"/>
                    </a:cxn>
                    <a:cxn ang="0">
                      <a:pos x="675" y="276"/>
                    </a:cxn>
                    <a:cxn ang="0">
                      <a:pos x="657" y="253"/>
                    </a:cxn>
                    <a:cxn ang="0">
                      <a:pos x="637" y="226"/>
                    </a:cxn>
                    <a:cxn ang="0">
                      <a:pos x="593" y="192"/>
                    </a:cxn>
                    <a:cxn ang="0">
                      <a:pos x="587" y="166"/>
                    </a:cxn>
                    <a:cxn ang="0">
                      <a:pos x="546" y="152"/>
                    </a:cxn>
                    <a:cxn ang="0">
                      <a:pos x="517" y="129"/>
                    </a:cxn>
                    <a:cxn ang="0">
                      <a:pos x="494" y="105"/>
                    </a:cxn>
                    <a:cxn ang="0">
                      <a:pos x="496" y="55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718" h="451">
                      <a:moveTo>
                        <a:pt x="453" y="0"/>
                      </a:moveTo>
                      <a:lnTo>
                        <a:pt x="442" y="3"/>
                      </a:lnTo>
                      <a:lnTo>
                        <a:pt x="433" y="6"/>
                      </a:lnTo>
                      <a:lnTo>
                        <a:pt x="417" y="7"/>
                      </a:lnTo>
                      <a:lnTo>
                        <a:pt x="411" y="10"/>
                      </a:lnTo>
                      <a:lnTo>
                        <a:pt x="405" y="15"/>
                      </a:lnTo>
                      <a:lnTo>
                        <a:pt x="400" y="26"/>
                      </a:lnTo>
                      <a:lnTo>
                        <a:pt x="400" y="42"/>
                      </a:lnTo>
                      <a:lnTo>
                        <a:pt x="393" y="44"/>
                      </a:lnTo>
                      <a:lnTo>
                        <a:pt x="387" y="54"/>
                      </a:lnTo>
                      <a:lnTo>
                        <a:pt x="383" y="57"/>
                      </a:lnTo>
                      <a:lnTo>
                        <a:pt x="378" y="58"/>
                      </a:lnTo>
                      <a:lnTo>
                        <a:pt x="362" y="74"/>
                      </a:lnTo>
                      <a:lnTo>
                        <a:pt x="358" y="84"/>
                      </a:lnTo>
                      <a:lnTo>
                        <a:pt x="355" y="87"/>
                      </a:lnTo>
                      <a:lnTo>
                        <a:pt x="342" y="93"/>
                      </a:lnTo>
                      <a:lnTo>
                        <a:pt x="336" y="95"/>
                      </a:lnTo>
                      <a:lnTo>
                        <a:pt x="331" y="102"/>
                      </a:lnTo>
                      <a:lnTo>
                        <a:pt x="329" y="105"/>
                      </a:lnTo>
                      <a:lnTo>
                        <a:pt x="322" y="108"/>
                      </a:lnTo>
                      <a:lnTo>
                        <a:pt x="317" y="106"/>
                      </a:lnTo>
                      <a:lnTo>
                        <a:pt x="309" y="106"/>
                      </a:lnTo>
                      <a:lnTo>
                        <a:pt x="302" y="108"/>
                      </a:lnTo>
                      <a:lnTo>
                        <a:pt x="292" y="109"/>
                      </a:lnTo>
                      <a:lnTo>
                        <a:pt x="290" y="112"/>
                      </a:lnTo>
                      <a:lnTo>
                        <a:pt x="270" y="112"/>
                      </a:lnTo>
                      <a:lnTo>
                        <a:pt x="259" y="113"/>
                      </a:lnTo>
                      <a:lnTo>
                        <a:pt x="249" y="117"/>
                      </a:lnTo>
                      <a:lnTo>
                        <a:pt x="247" y="118"/>
                      </a:lnTo>
                      <a:lnTo>
                        <a:pt x="245" y="122"/>
                      </a:lnTo>
                      <a:lnTo>
                        <a:pt x="245" y="124"/>
                      </a:lnTo>
                      <a:lnTo>
                        <a:pt x="252" y="129"/>
                      </a:lnTo>
                      <a:lnTo>
                        <a:pt x="254" y="136"/>
                      </a:lnTo>
                      <a:lnTo>
                        <a:pt x="252" y="140"/>
                      </a:lnTo>
                      <a:lnTo>
                        <a:pt x="247" y="144"/>
                      </a:lnTo>
                      <a:lnTo>
                        <a:pt x="244" y="152"/>
                      </a:lnTo>
                      <a:lnTo>
                        <a:pt x="239" y="155"/>
                      </a:lnTo>
                      <a:lnTo>
                        <a:pt x="234" y="156"/>
                      </a:lnTo>
                      <a:lnTo>
                        <a:pt x="232" y="159"/>
                      </a:lnTo>
                      <a:lnTo>
                        <a:pt x="231" y="165"/>
                      </a:lnTo>
                      <a:lnTo>
                        <a:pt x="229" y="166"/>
                      </a:lnTo>
                      <a:lnTo>
                        <a:pt x="205" y="166"/>
                      </a:lnTo>
                      <a:lnTo>
                        <a:pt x="198" y="170"/>
                      </a:lnTo>
                      <a:lnTo>
                        <a:pt x="189" y="170"/>
                      </a:lnTo>
                      <a:lnTo>
                        <a:pt x="183" y="170"/>
                      </a:lnTo>
                      <a:lnTo>
                        <a:pt x="161" y="177"/>
                      </a:lnTo>
                      <a:lnTo>
                        <a:pt x="157" y="181"/>
                      </a:lnTo>
                      <a:lnTo>
                        <a:pt x="153" y="183"/>
                      </a:lnTo>
                      <a:lnTo>
                        <a:pt x="147" y="187"/>
                      </a:lnTo>
                      <a:lnTo>
                        <a:pt x="139" y="188"/>
                      </a:lnTo>
                      <a:lnTo>
                        <a:pt x="136" y="192"/>
                      </a:lnTo>
                      <a:lnTo>
                        <a:pt x="132" y="193"/>
                      </a:lnTo>
                      <a:lnTo>
                        <a:pt x="125" y="187"/>
                      </a:lnTo>
                      <a:lnTo>
                        <a:pt x="123" y="184"/>
                      </a:lnTo>
                      <a:lnTo>
                        <a:pt x="119" y="178"/>
                      </a:lnTo>
                      <a:lnTo>
                        <a:pt x="116" y="177"/>
                      </a:lnTo>
                      <a:lnTo>
                        <a:pt x="113" y="177"/>
                      </a:lnTo>
                      <a:lnTo>
                        <a:pt x="112" y="179"/>
                      </a:lnTo>
                      <a:lnTo>
                        <a:pt x="108" y="179"/>
                      </a:lnTo>
                      <a:lnTo>
                        <a:pt x="105" y="187"/>
                      </a:lnTo>
                      <a:lnTo>
                        <a:pt x="92" y="189"/>
                      </a:lnTo>
                      <a:lnTo>
                        <a:pt x="82" y="197"/>
                      </a:lnTo>
                      <a:lnTo>
                        <a:pt x="77" y="198"/>
                      </a:lnTo>
                      <a:lnTo>
                        <a:pt x="71" y="195"/>
                      </a:lnTo>
                      <a:lnTo>
                        <a:pt x="66" y="195"/>
                      </a:lnTo>
                      <a:lnTo>
                        <a:pt x="60" y="197"/>
                      </a:lnTo>
                      <a:lnTo>
                        <a:pt x="51" y="198"/>
                      </a:lnTo>
                      <a:lnTo>
                        <a:pt x="48" y="200"/>
                      </a:lnTo>
                      <a:lnTo>
                        <a:pt x="38" y="226"/>
                      </a:lnTo>
                      <a:lnTo>
                        <a:pt x="28" y="241"/>
                      </a:lnTo>
                      <a:lnTo>
                        <a:pt x="21" y="257"/>
                      </a:lnTo>
                      <a:lnTo>
                        <a:pt x="11" y="272"/>
                      </a:lnTo>
                      <a:lnTo>
                        <a:pt x="0" y="283"/>
                      </a:lnTo>
                      <a:lnTo>
                        <a:pt x="0" y="296"/>
                      </a:lnTo>
                      <a:lnTo>
                        <a:pt x="3" y="310"/>
                      </a:lnTo>
                      <a:lnTo>
                        <a:pt x="2" y="327"/>
                      </a:lnTo>
                      <a:lnTo>
                        <a:pt x="3" y="343"/>
                      </a:lnTo>
                      <a:lnTo>
                        <a:pt x="13" y="361"/>
                      </a:lnTo>
                      <a:lnTo>
                        <a:pt x="22" y="372"/>
                      </a:lnTo>
                      <a:lnTo>
                        <a:pt x="46" y="419"/>
                      </a:lnTo>
                      <a:lnTo>
                        <a:pt x="58" y="431"/>
                      </a:lnTo>
                      <a:lnTo>
                        <a:pt x="81" y="451"/>
                      </a:lnTo>
                      <a:lnTo>
                        <a:pt x="88" y="451"/>
                      </a:lnTo>
                      <a:lnTo>
                        <a:pt x="97" y="437"/>
                      </a:lnTo>
                      <a:lnTo>
                        <a:pt x="114" y="421"/>
                      </a:lnTo>
                      <a:lnTo>
                        <a:pt x="137" y="407"/>
                      </a:lnTo>
                      <a:lnTo>
                        <a:pt x="157" y="404"/>
                      </a:lnTo>
                      <a:lnTo>
                        <a:pt x="174" y="414"/>
                      </a:lnTo>
                      <a:lnTo>
                        <a:pt x="191" y="420"/>
                      </a:lnTo>
                      <a:lnTo>
                        <a:pt x="207" y="416"/>
                      </a:lnTo>
                      <a:lnTo>
                        <a:pt x="222" y="409"/>
                      </a:lnTo>
                      <a:lnTo>
                        <a:pt x="228" y="404"/>
                      </a:lnTo>
                      <a:lnTo>
                        <a:pt x="241" y="402"/>
                      </a:lnTo>
                      <a:lnTo>
                        <a:pt x="238" y="393"/>
                      </a:lnTo>
                      <a:lnTo>
                        <a:pt x="239" y="374"/>
                      </a:lnTo>
                      <a:lnTo>
                        <a:pt x="242" y="360"/>
                      </a:lnTo>
                      <a:lnTo>
                        <a:pt x="250" y="355"/>
                      </a:lnTo>
                      <a:lnTo>
                        <a:pt x="257" y="340"/>
                      </a:lnTo>
                      <a:lnTo>
                        <a:pt x="263" y="334"/>
                      </a:lnTo>
                      <a:lnTo>
                        <a:pt x="276" y="323"/>
                      </a:lnTo>
                      <a:lnTo>
                        <a:pt x="290" y="323"/>
                      </a:lnTo>
                      <a:lnTo>
                        <a:pt x="306" y="324"/>
                      </a:lnTo>
                      <a:lnTo>
                        <a:pt x="313" y="334"/>
                      </a:lnTo>
                      <a:lnTo>
                        <a:pt x="315" y="343"/>
                      </a:lnTo>
                      <a:lnTo>
                        <a:pt x="336" y="361"/>
                      </a:lnTo>
                      <a:lnTo>
                        <a:pt x="344" y="364"/>
                      </a:lnTo>
                      <a:lnTo>
                        <a:pt x="351" y="355"/>
                      </a:lnTo>
                      <a:lnTo>
                        <a:pt x="365" y="365"/>
                      </a:lnTo>
                      <a:lnTo>
                        <a:pt x="388" y="371"/>
                      </a:lnTo>
                      <a:lnTo>
                        <a:pt x="438" y="371"/>
                      </a:lnTo>
                      <a:lnTo>
                        <a:pt x="446" y="367"/>
                      </a:lnTo>
                      <a:lnTo>
                        <a:pt x="448" y="350"/>
                      </a:lnTo>
                      <a:lnTo>
                        <a:pt x="462" y="342"/>
                      </a:lnTo>
                      <a:lnTo>
                        <a:pt x="480" y="345"/>
                      </a:lnTo>
                      <a:lnTo>
                        <a:pt x="489" y="350"/>
                      </a:lnTo>
                      <a:lnTo>
                        <a:pt x="507" y="345"/>
                      </a:lnTo>
                      <a:lnTo>
                        <a:pt x="518" y="339"/>
                      </a:lnTo>
                      <a:lnTo>
                        <a:pt x="544" y="334"/>
                      </a:lnTo>
                      <a:lnTo>
                        <a:pt x="555" y="328"/>
                      </a:lnTo>
                      <a:lnTo>
                        <a:pt x="561" y="328"/>
                      </a:lnTo>
                      <a:lnTo>
                        <a:pt x="562" y="334"/>
                      </a:lnTo>
                      <a:lnTo>
                        <a:pt x="561" y="334"/>
                      </a:lnTo>
                      <a:lnTo>
                        <a:pt x="569" y="337"/>
                      </a:lnTo>
                      <a:lnTo>
                        <a:pt x="576" y="334"/>
                      </a:lnTo>
                      <a:lnTo>
                        <a:pt x="588" y="334"/>
                      </a:lnTo>
                      <a:lnTo>
                        <a:pt x="592" y="322"/>
                      </a:lnTo>
                      <a:lnTo>
                        <a:pt x="612" y="327"/>
                      </a:lnTo>
                      <a:lnTo>
                        <a:pt x="635" y="323"/>
                      </a:lnTo>
                      <a:lnTo>
                        <a:pt x="650" y="318"/>
                      </a:lnTo>
                      <a:lnTo>
                        <a:pt x="663" y="334"/>
                      </a:lnTo>
                      <a:lnTo>
                        <a:pt x="670" y="327"/>
                      </a:lnTo>
                      <a:lnTo>
                        <a:pt x="682" y="334"/>
                      </a:lnTo>
                      <a:lnTo>
                        <a:pt x="690" y="323"/>
                      </a:lnTo>
                      <a:lnTo>
                        <a:pt x="718" y="323"/>
                      </a:lnTo>
                      <a:lnTo>
                        <a:pt x="712" y="316"/>
                      </a:lnTo>
                      <a:lnTo>
                        <a:pt x="711" y="305"/>
                      </a:lnTo>
                      <a:lnTo>
                        <a:pt x="705" y="296"/>
                      </a:lnTo>
                      <a:lnTo>
                        <a:pt x="675" y="276"/>
                      </a:lnTo>
                      <a:lnTo>
                        <a:pt x="666" y="273"/>
                      </a:lnTo>
                      <a:lnTo>
                        <a:pt x="664" y="262"/>
                      </a:lnTo>
                      <a:lnTo>
                        <a:pt x="657" y="253"/>
                      </a:lnTo>
                      <a:lnTo>
                        <a:pt x="653" y="242"/>
                      </a:lnTo>
                      <a:lnTo>
                        <a:pt x="648" y="232"/>
                      </a:lnTo>
                      <a:lnTo>
                        <a:pt x="637" y="226"/>
                      </a:lnTo>
                      <a:lnTo>
                        <a:pt x="630" y="216"/>
                      </a:lnTo>
                      <a:lnTo>
                        <a:pt x="612" y="204"/>
                      </a:lnTo>
                      <a:lnTo>
                        <a:pt x="593" y="192"/>
                      </a:lnTo>
                      <a:lnTo>
                        <a:pt x="587" y="181"/>
                      </a:lnTo>
                      <a:lnTo>
                        <a:pt x="588" y="171"/>
                      </a:lnTo>
                      <a:lnTo>
                        <a:pt x="587" y="166"/>
                      </a:lnTo>
                      <a:lnTo>
                        <a:pt x="577" y="159"/>
                      </a:lnTo>
                      <a:lnTo>
                        <a:pt x="569" y="152"/>
                      </a:lnTo>
                      <a:lnTo>
                        <a:pt x="546" y="152"/>
                      </a:lnTo>
                      <a:lnTo>
                        <a:pt x="535" y="148"/>
                      </a:lnTo>
                      <a:lnTo>
                        <a:pt x="530" y="133"/>
                      </a:lnTo>
                      <a:lnTo>
                        <a:pt x="517" y="129"/>
                      </a:lnTo>
                      <a:lnTo>
                        <a:pt x="506" y="128"/>
                      </a:lnTo>
                      <a:lnTo>
                        <a:pt x="496" y="118"/>
                      </a:lnTo>
                      <a:lnTo>
                        <a:pt x="494" y="105"/>
                      </a:lnTo>
                      <a:lnTo>
                        <a:pt x="496" y="89"/>
                      </a:lnTo>
                      <a:lnTo>
                        <a:pt x="501" y="71"/>
                      </a:lnTo>
                      <a:lnTo>
                        <a:pt x="496" y="55"/>
                      </a:lnTo>
                      <a:lnTo>
                        <a:pt x="480" y="34"/>
                      </a:lnTo>
                      <a:lnTo>
                        <a:pt x="463" y="15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36"/>
                <p:cNvSpPr>
                  <a:spLocks noChangeAspect="1"/>
                </p:cNvSpPr>
                <p:nvPr/>
              </p:nvSpPr>
              <p:spPr bwMode="gray">
                <a:xfrm>
                  <a:off x="4912518" y="3651597"/>
                  <a:ext cx="96838" cy="109538"/>
                </a:xfrm>
                <a:custGeom>
                  <a:avLst/>
                  <a:gdLst/>
                  <a:ahLst/>
                  <a:cxnLst>
                    <a:cxn ang="0">
                      <a:pos x="120" y="330"/>
                    </a:cxn>
                    <a:cxn ang="0">
                      <a:pos x="97" y="305"/>
                    </a:cxn>
                    <a:cxn ang="0">
                      <a:pos x="54" y="262"/>
                    </a:cxn>
                    <a:cxn ang="0">
                      <a:pos x="34" y="237"/>
                    </a:cxn>
                    <a:cxn ang="0">
                      <a:pos x="17" y="208"/>
                    </a:cxn>
                    <a:cxn ang="0">
                      <a:pos x="4" y="177"/>
                    </a:cxn>
                    <a:cxn ang="0">
                      <a:pos x="4" y="167"/>
                    </a:cxn>
                    <a:cxn ang="0">
                      <a:pos x="17" y="156"/>
                    </a:cxn>
                    <a:cxn ang="0">
                      <a:pos x="27" y="138"/>
                    </a:cxn>
                    <a:cxn ang="0">
                      <a:pos x="31" y="113"/>
                    </a:cxn>
                    <a:cxn ang="0">
                      <a:pos x="45" y="122"/>
                    </a:cxn>
                    <a:cxn ang="0">
                      <a:pos x="60" y="120"/>
                    </a:cxn>
                    <a:cxn ang="0">
                      <a:pos x="47" y="115"/>
                    </a:cxn>
                    <a:cxn ang="0">
                      <a:pos x="34" y="105"/>
                    </a:cxn>
                    <a:cxn ang="0">
                      <a:pos x="33" y="94"/>
                    </a:cxn>
                    <a:cxn ang="0">
                      <a:pos x="43" y="89"/>
                    </a:cxn>
                    <a:cxn ang="0">
                      <a:pos x="66" y="68"/>
                    </a:cxn>
                    <a:cxn ang="0">
                      <a:pos x="135" y="63"/>
                    </a:cxn>
                    <a:cxn ang="0">
                      <a:pos x="131" y="20"/>
                    </a:cxn>
                    <a:cxn ang="0">
                      <a:pos x="151" y="2"/>
                    </a:cxn>
                    <a:cxn ang="0">
                      <a:pos x="185" y="0"/>
                    </a:cxn>
                    <a:cxn ang="0">
                      <a:pos x="237" y="5"/>
                    </a:cxn>
                    <a:cxn ang="0">
                      <a:pos x="239" y="22"/>
                    </a:cxn>
                    <a:cxn ang="0">
                      <a:pos x="239" y="59"/>
                    </a:cxn>
                    <a:cxn ang="0">
                      <a:pos x="264" y="41"/>
                    </a:cxn>
                    <a:cxn ang="0">
                      <a:pos x="303" y="61"/>
                    </a:cxn>
                    <a:cxn ang="0">
                      <a:pos x="286" y="111"/>
                    </a:cxn>
                    <a:cxn ang="0">
                      <a:pos x="289" y="142"/>
                    </a:cxn>
                    <a:cxn ang="0">
                      <a:pos x="299" y="186"/>
                    </a:cxn>
                    <a:cxn ang="0">
                      <a:pos x="293" y="236"/>
                    </a:cxn>
                    <a:cxn ang="0">
                      <a:pos x="272" y="258"/>
                    </a:cxn>
                    <a:cxn ang="0">
                      <a:pos x="229" y="245"/>
                    </a:cxn>
                    <a:cxn ang="0">
                      <a:pos x="212" y="229"/>
                    </a:cxn>
                    <a:cxn ang="0">
                      <a:pos x="192" y="248"/>
                    </a:cxn>
                    <a:cxn ang="0">
                      <a:pos x="159" y="266"/>
                    </a:cxn>
                    <a:cxn ang="0">
                      <a:pos x="153" y="287"/>
                    </a:cxn>
                    <a:cxn ang="0">
                      <a:pos x="160" y="314"/>
                    </a:cxn>
                    <a:cxn ang="0">
                      <a:pos x="146" y="318"/>
                    </a:cxn>
                    <a:cxn ang="0">
                      <a:pos x="129" y="328"/>
                    </a:cxn>
                  </a:cxnLst>
                  <a:rect l="0" t="0" r="r" b="b"/>
                  <a:pathLst>
                    <a:path w="304" h="343">
                      <a:moveTo>
                        <a:pt x="127" y="343"/>
                      </a:moveTo>
                      <a:lnTo>
                        <a:pt x="120" y="330"/>
                      </a:lnTo>
                      <a:lnTo>
                        <a:pt x="110" y="320"/>
                      </a:lnTo>
                      <a:lnTo>
                        <a:pt x="97" y="305"/>
                      </a:lnTo>
                      <a:lnTo>
                        <a:pt x="61" y="274"/>
                      </a:lnTo>
                      <a:lnTo>
                        <a:pt x="54" y="262"/>
                      </a:lnTo>
                      <a:lnTo>
                        <a:pt x="45" y="251"/>
                      </a:lnTo>
                      <a:lnTo>
                        <a:pt x="34" y="237"/>
                      </a:lnTo>
                      <a:lnTo>
                        <a:pt x="27" y="231"/>
                      </a:lnTo>
                      <a:lnTo>
                        <a:pt x="17" y="208"/>
                      </a:lnTo>
                      <a:lnTo>
                        <a:pt x="13" y="194"/>
                      </a:lnTo>
                      <a:lnTo>
                        <a:pt x="4" y="177"/>
                      </a:lnTo>
                      <a:lnTo>
                        <a:pt x="0" y="169"/>
                      </a:lnTo>
                      <a:lnTo>
                        <a:pt x="4" y="167"/>
                      </a:lnTo>
                      <a:lnTo>
                        <a:pt x="12" y="165"/>
                      </a:lnTo>
                      <a:lnTo>
                        <a:pt x="17" y="156"/>
                      </a:lnTo>
                      <a:lnTo>
                        <a:pt x="24" y="150"/>
                      </a:lnTo>
                      <a:lnTo>
                        <a:pt x="27" y="138"/>
                      </a:lnTo>
                      <a:lnTo>
                        <a:pt x="28" y="113"/>
                      </a:lnTo>
                      <a:lnTo>
                        <a:pt x="31" y="113"/>
                      </a:lnTo>
                      <a:lnTo>
                        <a:pt x="36" y="118"/>
                      </a:lnTo>
                      <a:lnTo>
                        <a:pt x="45" y="122"/>
                      </a:lnTo>
                      <a:lnTo>
                        <a:pt x="57" y="122"/>
                      </a:lnTo>
                      <a:lnTo>
                        <a:pt x="60" y="120"/>
                      </a:lnTo>
                      <a:lnTo>
                        <a:pt x="56" y="117"/>
                      </a:lnTo>
                      <a:lnTo>
                        <a:pt x="47" y="115"/>
                      </a:lnTo>
                      <a:lnTo>
                        <a:pt x="40" y="110"/>
                      </a:lnTo>
                      <a:lnTo>
                        <a:pt x="34" y="105"/>
                      </a:lnTo>
                      <a:lnTo>
                        <a:pt x="30" y="99"/>
                      </a:lnTo>
                      <a:lnTo>
                        <a:pt x="33" y="94"/>
                      </a:lnTo>
                      <a:lnTo>
                        <a:pt x="40" y="94"/>
                      </a:lnTo>
                      <a:lnTo>
                        <a:pt x="43" y="89"/>
                      </a:lnTo>
                      <a:lnTo>
                        <a:pt x="43" y="73"/>
                      </a:lnTo>
                      <a:lnTo>
                        <a:pt x="66" y="68"/>
                      </a:lnTo>
                      <a:lnTo>
                        <a:pt x="137" y="65"/>
                      </a:lnTo>
                      <a:lnTo>
                        <a:pt x="135" y="63"/>
                      </a:lnTo>
                      <a:lnTo>
                        <a:pt x="132" y="43"/>
                      </a:lnTo>
                      <a:lnTo>
                        <a:pt x="131" y="20"/>
                      </a:lnTo>
                      <a:lnTo>
                        <a:pt x="137" y="5"/>
                      </a:lnTo>
                      <a:lnTo>
                        <a:pt x="151" y="2"/>
                      </a:lnTo>
                      <a:lnTo>
                        <a:pt x="165" y="4"/>
                      </a:lnTo>
                      <a:lnTo>
                        <a:pt x="185" y="0"/>
                      </a:lnTo>
                      <a:lnTo>
                        <a:pt x="201" y="4"/>
                      </a:lnTo>
                      <a:lnTo>
                        <a:pt x="237" y="5"/>
                      </a:lnTo>
                      <a:lnTo>
                        <a:pt x="245" y="8"/>
                      </a:lnTo>
                      <a:lnTo>
                        <a:pt x="239" y="22"/>
                      </a:lnTo>
                      <a:lnTo>
                        <a:pt x="238" y="41"/>
                      </a:lnTo>
                      <a:lnTo>
                        <a:pt x="239" y="59"/>
                      </a:lnTo>
                      <a:lnTo>
                        <a:pt x="248" y="64"/>
                      </a:lnTo>
                      <a:lnTo>
                        <a:pt x="264" y="41"/>
                      </a:lnTo>
                      <a:lnTo>
                        <a:pt x="293" y="48"/>
                      </a:lnTo>
                      <a:lnTo>
                        <a:pt x="303" y="61"/>
                      </a:lnTo>
                      <a:lnTo>
                        <a:pt x="304" y="81"/>
                      </a:lnTo>
                      <a:lnTo>
                        <a:pt x="286" y="111"/>
                      </a:lnTo>
                      <a:lnTo>
                        <a:pt x="285" y="128"/>
                      </a:lnTo>
                      <a:lnTo>
                        <a:pt x="289" y="142"/>
                      </a:lnTo>
                      <a:lnTo>
                        <a:pt x="300" y="170"/>
                      </a:lnTo>
                      <a:lnTo>
                        <a:pt x="299" y="186"/>
                      </a:lnTo>
                      <a:lnTo>
                        <a:pt x="296" y="199"/>
                      </a:lnTo>
                      <a:lnTo>
                        <a:pt x="293" y="236"/>
                      </a:lnTo>
                      <a:lnTo>
                        <a:pt x="288" y="253"/>
                      </a:lnTo>
                      <a:lnTo>
                        <a:pt x="272" y="258"/>
                      </a:lnTo>
                      <a:lnTo>
                        <a:pt x="254" y="242"/>
                      </a:lnTo>
                      <a:lnTo>
                        <a:pt x="229" y="245"/>
                      </a:lnTo>
                      <a:lnTo>
                        <a:pt x="219" y="234"/>
                      </a:lnTo>
                      <a:lnTo>
                        <a:pt x="212" y="229"/>
                      </a:lnTo>
                      <a:lnTo>
                        <a:pt x="201" y="237"/>
                      </a:lnTo>
                      <a:lnTo>
                        <a:pt x="192" y="248"/>
                      </a:lnTo>
                      <a:lnTo>
                        <a:pt x="169" y="257"/>
                      </a:lnTo>
                      <a:lnTo>
                        <a:pt x="159" y="266"/>
                      </a:lnTo>
                      <a:lnTo>
                        <a:pt x="154" y="274"/>
                      </a:lnTo>
                      <a:lnTo>
                        <a:pt x="153" y="287"/>
                      </a:lnTo>
                      <a:lnTo>
                        <a:pt x="158" y="299"/>
                      </a:lnTo>
                      <a:lnTo>
                        <a:pt x="160" y="314"/>
                      </a:lnTo>
                      <a:lnTo>
                        <a:pt x="158" y="318"/>
                      </a:lnTo>
                      <a:lnTo>
                        <a:pt x="146" y="318"/>
                      </a:lnTo>
                      <a:lnTo>
                        <a:pt x="135" y="321"/>
                      </a:lnTo>
                      <a:lnTo>
                        <a:pt x="129" y="328"/>
                      </a:lnTo>
                      <a:lnTo>
                        <a:pt x="127" y="34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37"/>
                <p:cNvSpPr>
                  <a:spLocks noChangeAspect="1"/>
                </p:cNvSpPr>
                <p:nvPr/>
              </p:nvSpPr>
              <p:spPr bwMode="gray">
                <a:xfrm>
                  <a:off x="4466431" y="3449984"/>
                  <a:ext cx="53975" cy="14288"/>
                </a:xfrm>
                <a:custGeom>
                  <a:avLst/>
                  <a:gdLst/>
                  <a:ahLst/>
                  <a:cxnLst>
                    <a:cxn ang="0">
                      <a:pos x="4" y="44"/>
                    </a:cxn>
                    <a:cxn ang="0">
                      <a:pos x="8" y="38"/>
                    </a:cxn>
                    <a:cxn ang="0">
                      <a:pos x="47" y="34"/>
                    </a:cxn>
                    <a:cxn ang="0">
                      <a:pos x="55" y="34"/>
                    </a:cxn>
                    <a:cxn ang="0">
                      <a:pos x="56" y="34"/>
                    </a:cxn>
                    <a:cxn ang="0">
                      <a:pos x="59" y="27"/>
                    </a:cxn>
                    <a:cxn ang="0">
                      <a:pos x="64" y="26"/>
                    </a:cxn>
                    <a:cxn ang="0">
                      <a:pos x="67" y="27"/>
                    </a:cxn>
                    <a:cxn ang="0">
                      <a:pos x="80" y="26"/>
                    </a:cxn>
                    <a:cxn ang="0">
                      <a:pos x="88" y="22"/>
                    </a:cxn>
                    <a:cxn ang="0">
                      <a:pos x="92" y="17"/>
                    </a:cxn>
                    <a:cxn ang="0">
                      <a:pos x="94" y="16"/>
                    </a:cxn>
                    <a:cxn ang="0">
                      <a:pos x="101" y="17"/>
                    </a:cxn>
                    <a:cxn ang="0">
                      <a:pos x="104" y="21"/>
                    </a:cxn>
                    <a:cxn ang="0">
                      <a:pos x="112" y="23"/>
                    </a:cxn>
                    <a:cxn ang="0">
                      <a:pos x="120" y="28"/>
                    </a:cxn>
                    <a:cxn ang="0">
                      <a:pos x="128" y="29"/>
                    </a:cxn>
                    <a:cxn ang="0">
                      <a:pos x="136" y="33"/>
                    </a:cxn>
                    <a:cxn ang="0">
                      <a:pos x="144" y="33"/>
                    </a:cxn>
                    <a:cxn ang="0">
                      <a:pos x="146" y="34"/>
                    </a:cxn>
                    <a:cxn ang="0">
                      <a:pos x="152" y="31"/>
                    </a:cxn>
                    <a:cxn ang="0">
                      <a:pos x="164" y="28"/>
                    </a:cxn>
                    <a:cxn ang="0">
                      <a:pos x="168" y="24"/>
                    </a:cxn>
                    <a:cxn ang="0">
                      <a:pos x="168" y="21"/>
                    </a:cxn>
                    <a:cxn ang="0">
                      <a:pos x="168" y="16"/>
                    </a:cxn>
                    <a:cxn ang="0">
                      <a:pos x="167" y="16"/>
                    </a:cxn>
                    <a:cxn ang="0">
                      <a:pos x="164" y="16"/>
                    </a:cxn>
                    <a:cxn ang="0">
                      <a:pos x="161" y="15"/>
                    </a:cxn>
                    <a:cxn ang="0">
                      <a:pos x="156" y="15"/>
                    </a:cxn>
                    <a:cxn ang="0">
                      <a:pos x="152" y="16"/>
                    </a:cxn>
                    <a:cxn ang="0">
                      <a:pos x="141" y="21"/>
                    </a:cxn>
                    <a:cxn ang="0">
                      <a:pos x="136" y="20"/>
                    </a:cxn>
                    <a:cxn ang="0">
                      <a:pos x="130" y="17"/>
                    </a:cxn>
                    <a:cxn ang="0">
                      <a:pos x="126" y="11"/>
                    </a:cxn>
                    <a:cxn ang="0">
                      <a:pos x="125" y="10"/>
                    </a:cxn>
                    <a:cxn ang="0">
                      <a:pos x="113" y="10"/>
                    </a:cxn>
                    <a:cxn ang="0">
                      <a:pos x="107" y="2"/>
                    </a:cxn>
                    <a:cxn ang="0">
                      <a:pos x="101" y="1"/>
                    </a:cxn>
                    <a:cxn ang="0">
                      <a:pos x="98" y="0"/>
                    </a:cxn>
                    <a:cxn ang="0">
                      <a:pos x="92" y="1"/>
                    </a:cxn>
                    <a:cxn ang="0">
                      <a:pos x="87" y="4"/>
                    </a:cxn>
                    <a:cxn ang="0">
                      <a:pos x="81" y="2"/>
                    </a:cxn>
                    <a:cxn ang="0">
                      <a:pos x="76" y="7"/>
                    </a:cxn>
                    <a:cxn ang="0">
                      <a:pos x="72" y="13"/>
                    </a:cxn>
                    <a:cxn ang="0">
                      <a:pos x="16" y="13"/>
                    </a:cxn>
                    <a:cxn ang="0">
                      <a:pos x="15" y="13"/>
                    </a:cxn>
                    <a:cxn ang="0">
                      <a:pos x="13" y="17"/>
                    </a:cxn>
                    <a:cxn ang="0">
                      <a:pos x="15" y="21"/>
                    </a:cxn>
                    <a:cxn ang="0">
                      <a:pos x="8" y="20"/>
                    </a:cxn>
                    <a:cxn ang="0">
                      <a:pos x="6" y="21"/>
                    </a:cxn>
                    <a:cxn ang="0">
                      <a:pos x="4" y="26"/>
                    </a:cxn>
                    <a:cxn ang="0">
                      <a:pos x="1" y="28"/>
                    </a:cxn>
                    <a:cxn ang="0">
                      <a:pos x="0" y="34"/>
                    </a:cxn>
                    <a:cxn ang="0">
                      <a:pos x="1" y="44"/>
                    </a:cxn>
                    <a:cxn ang="0">
                      <a:pos x="2" y="45"/>
                    </a:cxn>
                    <a:cxn ang="0">
                      <a:pos x="4" y="44"/>
                    </a:cxn>
                  </a:cxnLst>
                  <a:rect l="0" t="0" r="r" b="b"/>
                  <a:pathLst>
                    <a:path w="168" h="45">
                      <a:moveTo>
                        <a:pt x="4" y="44"/>
                      </a:moveTo>
                      <a:lnTo>
                        <a:pt x="8" y="38"/>
                      </a:lnTo>
                      <a:lnTo>
                        <a:pt x="47" y="34"/>
                      </a:lnTo>
                      <a:lnTo>
                        <a:pt x="55" y="34"/>
                      </a:lnTo>
                      <a:lnTo>
                        <a:pt x="56" y="34"/>
                      </a:lnTo>
                      <a:lnTo>
                        <a:pt x="59" y="27"/>
                      </a:lnTo>
                      <a:lnTo>
                        <a:pt x="64" y="26"/>
                      </a:lnTo>
                      <a:lnTo>
                        <a:pt x="67" y="27"/>
                      </a:lnTo>
                      <a:lnTo>
                        <a:pt x="80" y="26"/>
                      </a:lnTo>
                      <a:lnTo>
                        <a:pt x="88" y="22"/>
                      </a:lnTo>
                      <a:lnTo>
                        <a:pt x="92" y="17"/>
                      </a:lnTo>
                      <a:lnTo>
                        <a:pt x="94" y="16"/>
                      </a:lnTo>
                      <a:lnTo>
                        <a:pt x="101" y="17"/>
                      </a:lnTo>
                      <a:lnTo>
                        <a:pt x="104" y="21"/>
                      </a:lnTo>
                      <a:lnTo>
                        <a:pt x="112" y="23"/>
                      </a:lnTo>
                      <a:lnTo>
                        <a:pt x="120" y="28"/>
                      </a:lnTo>
                      <a:lnTo>
                        <a:pt x="128" y="29"/>
                      </a:lnTo>
                      <a:lnTo>
                        <a:pt x="136" y="33"/>
                      </a:lnTo>
                      <a:lnTo>
                        <a:pt x="144" y="33"/>
                      </a:lnTo>
                      <a:lnTo>
                        <a:pt x="146" y="34"/>
                      </a:lnTo>
                      <a:lnTo>
                        <a:pt x="152" y="31"/>
                      </a:lnTo>
                      <a:lnTo>
                        <a:pt x="164" y="28"/>
                      </a:lnTo>
                      <a:lnTo>
                        <a:pt x="168" y="24"/>
                      </a:lnTo>
                      <a:lnTo>
                        <a:pt x="168" y="21"/>
                      </a:lnTo>
                      <a:lnTo>
                        <a:pt x="168" y="16"/>
                      </a:lnTo>
                      <a:lnTo>
                        <a:pt x="167" y="16"/>
                      </a:lnTo>
                      <a:lnTo>
                        <a:pt x="164" y="16"/>
                      </a:lnTo>
                      <a:lnTo>
                        <a:pt x="161" y="15"/>
                      </a:lnTo>
                      <a:lnTo>
                        <a:pt x="156" y="15"/>
                      </a:lnTo>
                      <a:lnTo>
                        <a:pt x="152" y="16"/>
                      </a:lnTo>
                      <a:lnTo>
                        <a:pt x="141" y="21"/>
                      </a:lnTo>
                      <a:lnTo>
                        <a:pt x="136" y="20"/>
                      </a:lnTo>
                      <a:lnTo>
                        <a:pt x="130" y="17"/>
                      </a:lnTo>
                      <a:lnTo>
                        <a:pt x="126" y="11"/>
                      </a:lnTo>
                      <a:lnTo>
                        <a:pt x="125" y="10"/>
                      </a:lnTo>
                      <a:lnTo>
                        <a:pt x="113" y="10"/>
                      </a:lnTo>
                      <a:lnTo>
                        <a:pt x="107" y="2"/>
                      </a:lnTo>
                      <a:lnTo>
                        <a:pt x="101" y="1"/>
                      </a:lnTo>
                      <a:lnTo>
                        <a:pt x="98" y="0"/>
                      </a:lnTo>
                      <a:lnTo>
                        <a:pt x="92" y="1"/>
                      </a:lnTo>
                      <a:lnTo>
                        <a:pt x="87" y="4"/>
                      </a:lnTo>
                      <a:lnTo>
                        <a:pt x="81" y="2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16" y="13"/>
                      </a:lnTo>
                      <a:lnTo>
                        <a:pt x="15" y="13"/>
                      </a:lnTo>
                      <a:lnTo>
                        <a:pt x="13" y="17"/>
                      </a:lnTo>
                      <a:lnTo>
                        <a:pt x="15" y="21"/>
                      </a:lnTo>
                      <a:lnTo>
                        <a:pt x="8" y="20"/>
                      </a:lnTo>
                      <a:lnTo>
                        <a:pt x="6" y="21"/>
                      </a:lnTo>
                      <a:lnTo>
                        <a:pt x="4" y="26"/>
                      </a:lnTo>
                      <a:lnTo>
                        <a:pt x="1" y="28"/>
                      </a:lnTo>
                      <a:lnTo>
                        <a:pt x="0" y="34"/>
                      </a:lnTo>
                      <a:lnTo>
                        <a:pt x="1" y="44"/>
                      </a:lnTo>
                      <a:lnTo>
                        <a:pt x="2" y="45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38"/>
                <p:cNvSpPr>
                  <a:spLocks noChangeAspect="1"/>
                </p:cNvSpPr>
                <p:nvPr/>
              </p:nvSpPr>
              <p:spPr bwMode="gray">
                <a:xfrm>
                  <a:off x="4468018" y="3470622"/>
                  <a:ext cx="55563" cy="30163"/>
                </a:xfrm>
                <a:custGeom>
                  <a:avLst/>
                  <a:gdLst/>
                  <a:ahLst/>
                  <a:cxnLst>
                    <a:cxn ang="0">
                      <a:pos x="169" y="0"/>
                    </a:cxn>
                    <a:cxn ang="0">
                      <a:pos x="169" y="7"/>
                    </a:cxn>
                    <a:cxn ang="0">
                      <a:pos x="173" y="14"/>
                    </a:cxn>
                    <a:cxn ang="0">
                      <a:pos x="173" y="18"/>
                    </a:cxn>
                    <a:cxn ang="0">
                      <a:pos x="170" y="24"/>
                    </a:cxn>
                    <a:cxn ang="0">
                      <a:pos x="168" y="25"/>
                    </a:cxn>
                    <a:cxn ang="0">
                      <a:pos x="162" y="25"/>
                    </a:cxn>
                    <a:cxn ang="0">
                      <a:pos x="160" y="27"/>
                    </a:cxn>
                    <a:cxn ang="0">
                      <a:pos x="158" y="30"/>
                    </a:cxn>
                    <a:cxn ang="0">
                      <a:pos x="164" y="34"/>
                    </a:cxn>
                    <a:cxn ang="0">
                      <a:pos x="167" y="39"/>
                    </a:cxn>
                    <a:cxn ang="0">
                      <a:pos x="168" y="57"/>
                    </a:cxn>
                    <a:cxn ang="0">
                      <a:pos x="162" y="57"/>
                    </a:cxn>
                    <a:cxn ang="0">
                      <a:pos x="158" y="60"/>
                    </a:cxn>
                    <a:cxn ang="0">
                      <a:pos x="138" y="60"/>
                    </a:cxn>
                    <a:cxn ang="0">
                      <a:pos x="121" y="67"/>
                    </a:cxn>
                    <a:cxn ang="0">
                      <a:pos x="114" y="73"/>
                    </a:cxn>
                    <a:cxn ang="0">
                      <a:pos x="110" y="81"/>
                    </a:cxn>
                    <a:cxn ang="0">
                      <a:pos x="106" y="89"/>
                    </a:cxn>
                    <a:cxn ang="0">
                      <a:pos x="104" y="93"/>
                    </a:cxn>
                    <a:cxn ang="0">
                      <a:pos x="99" y="97"/>
                    </a:cxn>
                    <a:cxn ang="0">
                      <a:pos x="93" y="99"/>
                    </a:cxn>
                    <a:cxn ang="0">
                      <a:pos x="93" y="95"/>
                    </a:cxn>
                    <a:cxn ang="0">
                      <a:pos x="94" y="93"/>
                    </a:cxn>
                    <a:cxn ang="0">
                      <a:pos x="86" y="94"/>
                    </a:cxn>
                    <a:cxn ang="0">
                      <a:pos x="81" y="93"/>
                    </a:cxn>
                    <a:cxn ang="0">
                      <a:pos x="76" y="87"/>
                    </a:cxn>
                    <a:cxn ang="0">
                      <a:pos x="74" y="79"/>
                    </a:cxn>
                    <a:cxn ang="0">
                      <a:pos x="77" y="70"/>
                    </a:cxn>
                    <a:cxn ang="0">
                      <a:pos x="72" y="58"/>
                    </a:cxn>
                    <a:cxn ang="0">
                      <a:pos x="79" y="54"/>
                    </a:cxn>
                    <a:cxn ang="0">
                      <a:pos x="84" y="51"/>
                    </a:cxn>
                    <a:cxn ang="0">
                      <a:pos x="103" y="50"/>
                    </a:cxn>
                    <a:cxn ang="0">
                      <a:pos x="104" y="45"/>
                    </a:cxn>
                    <a:cxn ang="0">
                      <a:pos x="81" y="47"/>
                    </a:cxn>
                    <a:cxn ang="0">
                      <a:pos x="72" y="50"/>
                    </a:cxn>
                    <a:cxn ang="0">
                      <a:pos x="59" y="57"/>
                    </a:cxn>
                    <a:cxn ang="0">
                      <a:pos x="51" y="58"/>
                    </a:cxn>
                    <a:cxn ang="0">
                      <a:pos x="47" y="57"/>
                    </a:cxn>
                    <a:cxn ang="0">
                      <a:pos x="46" y="49"/>
                    </a:cxn>
                    <a:cxn ang="0">
                      <a:pos x="40" y="50"/>
                    </a:cxn>
                    <a:cxn ang="0">
                      <a:pos x="30" y="47"/>
                    </a:cxn>
                    <a:cxn ang="0">
                      <a:pos x="27" y="43"/>
                    </a:cxn>
                    <a:cxn ang="0">
                      <a:pos x="25" y="34"/>
                    </a:cxn>
                    <a:cxn ang="0">
                      <a:pos x="4" y="28"/>
                    </a:cxn>
                    <a:cxn ang="0">
                      <a:pos x="0" y="20"/>
                    </a:cxn>
                    <a:cxn ang="0">
                      <a:pos x="2" y="17"/>
                    </a:cxn>
                    <a:cxn ang="0">
                      <a:pos x="3" y="19"/>
                    </a:cxn>
                    <a:cxn ang="0">
                      <a:pos x="7" y="20"/>
                    </a:cxn>
                    <a:cxn ang="0">
                      <a:pos x="14" y="20"/>
                    </a:cxn>
                    <a:cxn ang="0">
                      <a:pos x="25" y="15"/>
                    </a:cxn>
                    <a:cxn ang="0">
                      <a:pos x="29" y="13"/>
                    </a:cxn>
                    <a:cxn ang="0">
                      <a:pos x="59" y="14"/>
                    </a:cxn>
                    <a:cxn ang="0">
                      <a:pos x="68" y="12"/>
                    </a:cxn>
                    <a:cxn ang="0">
                      <a:pos x="79" y="7"/>
                    </a:cxn>
                    <a:cxn ang="0">
                      <a:pos x="92" y="1"/>
                    </a:cxn>
                    <a:cxn ang="0">
                      <a:pos x="116" y="1"/>
                    </a:cxn>
                    <a:cxn ang="0">
                      <a:pos x="119" y="0"/>
                    </a:cxn>
                    <a:cxn ang="0">
                      <a:pos x="169" y="0"/>
                    </a:cxn>
                  </a:cxnLst>
                  <a:rect l="0" t="0" r="r" b="b"/>
                  <a:pathLst>
                    <a:path w="173" h="99">
                      <a:moveTo>
                        <a:pt x="169" y="0"/>
                      </a:moveTo>
                      <a:lnTo>
                        <a:pt x="169" y="7"/>
                      </a:lnTo>
                      <a:lnTo>
                        <a:pt x="173" y="14"/>
                      </a:lnTo>
                      <a:lnTo>
                        <a:pt x="173" y="18"/>
                      </a:lnTo>
                      <a:lnTo>
                        <a:pt x="170" y="24"/>
                      </a:lnTo>
                      <a:lnTo>
                        <a:pt x="168" y="25"/>
                      </a:lnTo>
                      <a:lnTo>
                        <a:pt x="162" y="25"/>
                      </a:lnTo>
                      <a:lnTo>
                        <a:pt x="160" y="27"/>
                      </a:lnTo>
                      <a:lnTo>
                        <a:pt x="158" y="30"/>
                      </a:lnTo>
                      <a:lnTo>
                        <a:pt x="164" y="34"/>
                      </a:lnTo>
                      <a:lnTo>
                        <a:pt x="167" y="39"/>
                      </a:lnTo>
                      <a:lnTo>
                        <a:pt x="168" y="57"/>
                      </a:lnTo>
                      <a:lnTo>
                        <a:pt x="162" y="57"/>
                      </a:lnTo>
                      <a:lnTo>
                        <a:pt x="158" y="60"/>
                      </a:lnTo>
                      <a:lnTo>
                        <a:pt x="138" y="60"/>
                      </a:lnTo>
                      <a:lnTo>
                        <a:pt x="121" y="67"/>
                      </a:lnTo>
                      <a:lnTo>
                        <a:pt x="114" y="73"/>
                      </a:lnTo>
                      <a:lnTo>
                        <a:pt x="110" y="81"/>
                      </a:lnTo>
                      <a:lnTo>
                        <a:pt x="106" y="89"/>
                      </a:lnTo>
                      <a:lnTo>
                        <a:pt x="104" y="93"/>
                      </a:lnTo>
                      <a:lnTo>
                        <a:pt x="99" y="97"/>
                      </a:lnTo>
                      <a:lnTo>
                        <a:pt x="93" y="99"/>
                      </a:lnTo>
                      <a:lnTo>
                        <a:pt x="93" y="95"/>
                      </a:lnTo>
                      <a:lnTo>
                        <a:pt x="94" y="93"/>
                      </a:lnTo>
                      <a:lnTo>
                        <a:pt x="86" y="94"/>
                      </a:lnTo>
                      <a:lnTo>
                        <a:pt x="81" y="93"/>
                      </a:lnTo>
                      <a:lnTo>
                        <a:pt x="76" y="87"/>
                      </a:lnTo>
                      <a:lnTo>
                        <a:pt x="74" y="79"/>
                      </a:lnTo>
                      <a:lnTo>
                        <a:pt x="77" y="70"/>
                      </a:lnTo>
                      <a:lnTo>
                        <a:pt x="72" y="58"/>
                      </a:lnTo>
                      <a:lnTo>
                        <a:pt x="79" y="54"/>
                      </a:lnTo>
                      <a:lnTo>
                        <a:pt x="84" y="51"/>
                      </a:lnTo>
                      <a:lnTo>
                        <a:pt x="103" y="50"/>
                      </a:lnTo>
                      <a:lnTo>
                        <a:pt x="104" y="45"/>
                      </a:lnTo>
                      <a:lnTo>
                        <a:pt x="81" y="47"/>
                      </a:lnTo>
                      <a:lnTo>
                        <a:pt x="72" y="50"/>
                      </a:lnTo>
                      <a:lnTo>
                        <a:pt x="59" y="57"/>
                      </a:lnTo>
                      <a:lnTo>
                        <a:pt x="51" y="58"/>
                      </a:lnTo>
                      <a:lnTo>
                        <a:pt x="47" y="57"/>
                      </a:lnTo>
                      <a:lnTo>
                        <a:pt x="46" y="49"/>
                      </a:lnTo>
                      <a:lnTo>
                        <a:pt x="40" y="50"/>
                      </a:lnTo>
                      <a:lnTo>
                        <a:pt x="30" y="47"/>
                      </a:lnTo>
                      <a:lnTo>
                        <a:pt x="27" y="43"/>
                      </a:lnTo>
                      <a:lnTo>
                        <a:pt x="25" y="34"/>
                      </a:lnTo>
                      <a:lnTo>
                        <a:pt x="4" y="28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14" y="20"/>
                      </a:lnTo>
                      <a:lnTo>
                        <a:pt x="25" y="15"/>
                      </a:lnTo>
                      <a:lnTo>
                        <a:pt x="29" y="13"/>
                      </a:lnTo>
                      <a:lnTo>
                        <a:pt x="59" y="14"/>
                      </a:lnTo>
                      <a:lnTo>
                        <a:pt x="68" y="12"/>
                      </a:lnTo>
                      <a:lnTo>
                        <a:pt x="79" y="7"/>
                      </a:lnTo>
                      <a:lnTo>
                        <a:pt x="92" y="1"/>
                      </a:lnTo>
                      <a:lnTo>
                        <a:pt x="116" y="1"/>
                      </a:lnTo>
                      <a:lnTo>
                        <a:pt x="119" y="0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5" name="Freeform 39"/>
                <p:cNvSpPr>
                  <a:spLocks noChangeAspect="1"/>
                </p:cNvSpPr>
                <p:nvPr/>
              </p:nvSpPr>
              <p:spPr bwMode="gray">
                <a:xfrm>
                  <a:off x="4560093" y="3543647"/>
                  <a:ext cx="71438" cy="73025"/>
                </a:xfrm>
                <a:custGeom>
                  <a:avLst/>
                  <a:gdLst/>
                  <a:ahLst/>
                  <a:cxnLst>
                    <a:cxn ang="0">
                      <a:pos x="4" y="86"/>
                    </a:cxn>
                    <a:cxn ang="0">
                      <a:pos x="10" y="77"/>
                    </a:cxn>
                    <a:cxn ang="0">
                      <a:pos x="13" y="71"/>
                    </a:cxn>
                    <a:cxn ang="0">
                      <a:pos x="19" y="68"/>
                    </a:cxn>
                    <a:cxn ang="0">
                      <a:pos x="31" y="57"/>
                    </a:cxn>
                    <a:cxn ang="0">
                      <a:pos x="41" y="49"/>
                    </a:cxn>
                    <a:cxn ang="0">
                      <a:pos x="47" y="44"/>
                    </a:cxn>
                    <a:cxn ang="0">
                      <a:pos x="51" y="27"/>
                    </a:cxn>
                    <a:cxn ang="0">
                      <a:pos x="58" y="19"/>
                    </a:cxn>
                    <a:cxn ang="0">
                      <a:pos x="68" y="17"/>
                    </a:cxn>
                    <a:cxn ang="0">
                      <a:pos x="65" y="8"/>
                    </a:cxn>
                    <a:cxn ang="0">
                      <a:pos x="71" y="2"/>
                    </a:cxn>
                    <a:cxn ang="0">
                      <a:pos x="79" y="1"/>
                    </a:cxn>
                    <a:cxn ang="0">
                      <a:pos x="86" y="6"/>
                    </a:cxn>
                    <a:cxn ang="0">
                      <a:pos x="97" y="1"/>
                    </a:cxn>
                    <a:cxn ang="0">
                      <a:pos x="100" y="3"/>
                    </a:cxn>
                    <a:cxn ang="0">
                      <a:pos x="110" y="12"/>
                    </a:cxn>
                    <a:cxn ang="0">
                      <a:pos x="114" y="25"/>
                    </a:cxn>
                    <a:cxn ang="0">
                      <a:pos x="118" y="41"/>
                    </a:cxn>
                    <a:cxn ang="0">
                      <a:pos x="114" y="60"/>
                    </a:cxn>
                    <a:cxn ang="0">
                      <a:pos x="110" y="65"/>
                    </a:cxn>
                    <a:cxn ang="0">
                      <a:pos x="116" y="66"/>
                    </a:cxn>
                    <a:cxn ang="0">
                      <a:pos x="122" y="64"/>
                    </a:cxn>
                    <a:cxn ang="0">
                      <a:pos x="132" y="75"/>
                    </a:cxn>
                    <a:cxn ang="0">
                      <a:pos x="139" y="71"/>
                    </a:cxn>
                    <a:cxn ang="0">
                      <a:pos x="148" y="66"/>
                    </a:cxn>
                    <a:cxn ang="0">
                      <a:pos x="153" y="51"/>
                    </a:cxn>
                    <a:cxn ang="0">
                      <a:pos x="162" y="50"/>
                    </a:cxn>
                    <a:cxn ang="0">
                      <a:pos x="167" y="61"/>
                    </a:cxn>
                    <a:cxn ang="0">
                      <a:pos x="171" y="71"/>
                    </a:cxn>
                    <a:cxn ang="0">
                      <a:pos x="173" y="76"/>
                    </a:cxn>
                    <a:cxn ang="0">
                      <a:pos x="175" y="95"/>
                    </a:cxn>
                    <a:cxn ang="0">
                      <a:pos x="165" y="105"/>
                    </a:cxn>
                    <a:cxn ang="0">
                      <a:pos x="161" y="113"/>
                    </a:cxn>
                    <a:cxn ang="0">
                      <a:pos x="165" y="115"/>
                    </a:cxn>
                    <a:cxn ang="0">
                      <a:pos x="170" y="116"/>
                    </a:cxn>
                    <a:cxn ang="0">
                      <a:pos x="176" y="118"/>
                    </a:cxn>
                    <a:cxn ang="0">
                      <a:pos x="193" y="123"/>
                    </a:cxn>
                    <a:cxn ang="0">
                      <a:pos x="199" y="130"/>
                    </a:cxn>
                    <a:cxn ang="0">
                      <a:pos x="202" y="135"/>
                    </a:cxn>
                    <a:cxn ang="0">
                      <a:pos x="207" y="143"/>
                    </a:cxn>
                    <a:cxn ang="0">
                      <a:pos x="218" y="150"/>
                    </a:cxn>
                    <a:cxn ang="0">
                      <a:pos x="224" y="153"/>
                    </a:cxn>
                    <a:cxn ang="0">
                      <a:pos x="227" y="164"/>
                    </a:cxn>
                    <a:cxn ang="0">
                      <a:pos x="227" y="177"/>
                    </a:cxn>
                    <a:cxn ang="0">
                      <a:pos x="223" y="178"/>
                    </a:cxn>
                    <a:cxn ang="0">
                      <a:pos x="221" y="189"/>
                    </a:cxn>
                    <a:cxn ang="0">
                      <a:pos x="218" y="191"/>
                    </a:cxn>
                    <a:cxn ang="0">
                      <a:pos x="216" y="201"/>
                    </a:cxn>
                    <a:cxn ang="0">
                      <a:pos x="196" y="224"/>
                    </a:cxn>
                    <a:cxn ang="0">
                      <a:pos x="186" y="217"/>
                    </a:cxn>
                    <a:cxn ang="0">
                      <a:pos x="169" y="215"/>
                    </a:cxn>
                    <a:cxn ang="0">
                      <a:pos x="154" y="206"/>
                    </a:cxn>
                    <a:cxn ang="0">
                      <a:pos x="133" y="193"/>
                    </a:cxn>
                    <a:cxn ang="0">
                      <a:pos x="105" y="169"/>
                    </a:cxn>
                    <a:cxn ang="0">
                      <a:pos x="64" y="135"/>
                    </a:cxn>
                    <a:cxn ang="0">
                      <a:pos x="49" y="129"/>
                    </a:cxn>
                    <a:cxn ang="0">
                      <a:pos x="28" y="109"/>
                    </a:cxn>
                    <a:cxn ang="0">
                      <a:pos x="16" y="103"/>
                    </a:cxn>
                    <a:cxn ang="0">
                      <a:pos x="15" y="95"/>
                    </a:cxn>
                    <a:cxn ang="0">
                      <a:pos x="3" y="88"/>
                    </a:cxn>
                    <a:cxn ang="0">
                      <a:pos x="3" y="87"/>
                    </a:cxn>
                  </a:cxnLst>
                  <a:rect l="0" t="0" r="r" b="b"/>
                  <a:pathLst>
                    <a:path w="227" h="228">
                      <a:moveTo>
                        <a:pt x="3" y="86"/>
                      </a:moveTo>
                      <a:lnTo>
                        <a:pt x="4" y="86"/>
                      </a:lnTo>
                      <a:lnTo>
                        <a:pt x="9" y="83"/>
                      </a:lnTo>
                      <a:lnTo>
                        <a:pt x="10" y="77"/>
                      </a:lnTo>
                      <a:lnTo>
                        <a:pt x="13" y="76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9" y="68"/>
                      </a:lnTo>
                      <a:lnTo>
                        <a:pt x="22" y="66"/>
                      </a:lnTo>
                      <a:lnTo>
                        <a:pt x="31" y="57"/>
                      </a:lnTo>
                      <a:lnTo>
                        <a:pt x="37" y="56"/>
                      </a:lnTo>
                      <a:lnTo>
                        <a:pt x="41" y="49"/>
                      </a:lnTo>
                      <a:lnTo>
                        <a:pt x="44" y="49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1" y="27"/>
                      </a:lnTo>
                      <a:lnTo>
                        <a:pt x="53" y="25"/>
                      </a:lnTo>
                      <a:lnTo>
                        <a:pt x="58" y="19"/>
                      </a:lnTo>
                      <a:lnTo>
                        <a:pt x="68" y="18"/>
                      </a:lnTo>
                      <a:lnTo>
                        <a:pt x="68" y="17"/>
                      </a:lnTo>
                      <a:lnTo>
                        <a:pt x="64" y="13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71" y="2"/>
                      </a:lnTo>
                      <a:lnTo>
                        <a:pt x="75" y="0"/>
                      </a:lnTo>
                      <a:lnTo>
                        <a:pt x="79" y="1"/>
                      </a:lnTo>
                      <a:lnTo>
                        <a:pt x="85" y="6"/>
                      </a:lnTo>
                      <a:lnTo>
                        <a:pt x="86" y="6"/>
                      </a:lnTo>
                      <a:lnTo>
                        <a:pt x="89" y="3"/>
                      </a:lnTo>
                      <a:lnTo>
                        <a:pt x="97" y="1"/>
                      </a:lnTo>
                      <a:lnTo>
                        <a:pt x="100" y="2"/>
                      </a:lnTo>
                      <a:lnTo>
                        <a:pt x="100" y="3"/>
                      </a:lnTo>
                      <a:lnTo>
                        <a:pt x="102" y="7"/>
                      </a:lnTo>
                      <a:lnTo>
                        <a:pt x="110" y="12"/>
                      </a:lnTo>
                      <a:lnTo>
                        <a:pt x="110" y="19"/>
                      </a:lnTo>
                      <a:lnTo>
                        <a:pt x="114" y="25"/>
                      </a:lnTo>
                      <a:lnTo>
                        <a:pt x="116" y="39"/>
                      </a:lnTo>
                      <a:lnTo>
                        <a:pt x="118" y="41"/>
                      </a:lnTo>
                      <a:lnTo>
                        <a:pt x="117" y="56"/>
                      </a:lnTo>
                      <a:lnTo>
                        <a:pt x="114" y="60"/>
                      </a:lnTo>
                      <a:lnTo>
                        <a:pt x="111" y="62"/>
                      </a:lnTo>
                      <a:lnTo>
                        <a:pt x="110" y="65"/>
                      </a:lnTo>
                      <a:lnTo>
                        <a:pt x="111" y="66"/>
                      </a:lnTo>
                      <a:lnTo>
                        <a:pt x="116" y="66"/>
                      </a:lnTo>
                      <a:lnTo>
                        <a:pt x="119" y="62"/>
                      </a:lnTo>
                      <a:lnTo>
                        <a:pt x="122" y="64"/>
                      </a:lnTo>
                      <a:lnTo>
                        <a:pt x="127" y="67"/>
                      </a:lnTo>
                      <a:lnTo>
                        <a:pt x="132" y="75"/>
                      </a:lnTo>
                      <a:lnTo>
                        <a:pt x="137" y="73"/>
                      </a:lnTo>
                      <a:lnTo>
                        <a:pt x="139" y="71"/>
                      </a:lnTo>
                      <a:lnTo>
                        <a:pt x="146" y="70"/>
                      </a:lnTo>
                      <a:lnTo>
                        <a:pt x="148" y="66"/>
                      </a:lnTo>
                      <a:lnTo>
                        <a:pt x="153" y="60"/>
                      </a:lnTo>
                      <a:lnTo>
                        <a:pt x="153" y="51"/>
                      </a:lnTo>
                      <a:lnTo>
                        <a:pt x="156" y="49"/>
                      </a:lnTo>
                      <a:lnTo>
                        <a:pt x="162" y="50"/>
                      </a:lnTo>
                      <a:lnTo>
                        <a:pt x="166" y="56"/>
                      </a:lnTo>
                      <a:lnTo>
                        <a:pt x="167" y="61"/>
                      </a:lnTo>
                      <a:lnTo>
                        <a:pt x="169" y="70"/>
                      </a:lnTo>
                      <a:lnTo>
                        <a:pt x="171" y="71"/>
                      </a:lnTo>
                      <a:lnTo>
                        <a:pt x="173" y="75"/>
                      </a:lnTo>
                      <a:lnTo>
                        <a:pt x="173" y="76"/>
                      </a:lnTo>
                      <a:lnTo>
                        <a:pt x="178" y="80"/>
                      </a:lnTo>
                      <a:lnTo>
                        <a:pt x="175" y="95"/>
                      </a:lnTo>
                      <a:lnTo>
                        <a:pt x="173" y="98"/>
                      </a:lnTo>
                      <a:lnTo>
                        <a:pt x="165" y="105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64" y="113"/>
                      </a:lnTo>
                      <a:lnTo>
                        <a:pt x="165" y="115"/>
                      </a:lnTo>
                      <a:lnTo>
                        <a:pt x="169" y="114"/>
                      </a:lnTo>
                      <a:lnTo>
                        <a:pt x="170" y="116"/>
                      </a:lnTo>
                      <a:lnTo>
                        <a:pt x="172" y="118"/>
                      </a:lnTo>
                      <a:lnTo>
                        <a:pt x="176" y="118"/>
                      </a:lnTo>
                      <a:lnTo>
                        <a:pt x="183" y="123"/>
                      </a:lnTo>
                      <a:lnTo>
                        <a:pt x="193" y="123"/>
                      </a:lnTo>
                      <a:lnTo>
                        <a:pt x="196" y="123"/>
                      </a:lnTo>
                      <a:lnTo>
                        <a:pt x="199" y="130"/>
                      </a:lnTo>
                      <a:lnTo>
                        <a:pt x="199" y="134"/>
                      </a:lnTo>
                      <a:lnTo>
                        <a:pt x="202" y="135"/>
                      </a:lnTo>
                      <a:lnTo>
                        <a:pt x="205" y="140"/>
                      </a:lnTo>
                      <a:lnTo>
                        <a:pt x="207" y="143"/>
                      </a:lnTo>
                      <a:lnTo>
                        <a:pt x="213" y="145"/>
                      </a:lnTo>
                      <a:lnTo>
                        <a:pt x="218" y="150"/>
                      </a:lnTo>
                      <a:lnTo>
                        <a:pt x="224" y="148"/>
                      </a:lnTo>
                      <a:lnTo>
                        <a:pt x="224" y="153"/>
                      </a:lnTo>
                      <a:lnTo>
                        <a:pt x="226" y="158"/>
                      </a:lnTo>
                      <a:lnTo>
                        <a:pt x="227" y="164"/>
                      </a:lnTo>
                      <a:lnTo>
                        <a:pt x="225" y="172"/>
                      </a:lnTo>
                      <a:lnTo>
                        <a:pt x="227" y="177"/>
                      </a:lnTo>
                      <a:lnTo>
                        <a:pt x="227" y="178"/>
                      </a:lnTo>
                      <a:lnTo>
                        <a:pt x="223" y="178"/>
                      </a:lnTo>
                      <a:lnTo>
                        <a:pt x="221" y="181"/>
                      </a:lnTo>
                      <a:lnTo>
                        <a:pt x="221" y="189"/>
                      </a:lnTo>
                      <a:lnTo>
                        <a:pt x="218" y="189"/>
                      </a:lnTo>
                      <a:lnTo>
                        <a:pt x="218" y="191"/>
                      </a:lnTo>
                      <a:lnTo>
                        <a:pt x="218" y="196"/>
                      </a:lnTo>
                      <a:lnTo>
                        <a:pt x="216" y="201"/>
                      </a:lnTo>
                      <a:lnTo>
                        <a:pt x="218" y="228"/>
                      </a:lnTo>
                      <a:lnTo>
                        <a:pt x="196" y="224"/>
                      </a:lnTo>
                      <a:lnTo>
                        <a:pt x="189" y="220"/>
                      </a:lnTo>
                      <a:lnTo>
                        <a:pt x="186" y="217"/>
                      </a:lnTo>
                      <a:lnTo>
                        <a:pt x="180" y="217"/>
                      </a:lnTo>
                      <a:lnTo>
                        <a:pt x="169" y="215"/>
                      </a:lnTo>
                      <a:lnTo>
                        <a:pt x="160" y="210"/>
                      </a:lnTo>
                      <a:lnTo>
                        <a:pt x="154" y="206"/>
                      </a:lnTo>
                      <a:lnTo>
                        <a:pt x="144" y="201"/>
                      </a:lnTo>
                      <a:lnTo>
                        <a:pt x="133" y="193"/>
                      </a:lnTo>
                      <a:lnTo>
                        <a:pt x="119" y="188"/>
                      </a:lnTo>
                      <a:lnTo>
                        <a:pt x="105" y="169"/>
                      </a:lnTo>
                      <a:lnTo>
                        <a:pt x="69" y="141"/>
                      </a:lnTo>
                      <a:lnTo>
                        <a:pt x="64" y="135"/>
                      </a:lnTo>
                      <a:lnTo>
                        <a:pt x="59" y="131"/>
                      </a:lnTo>
                      <a:lnTo>
                        <a:pt x="49" y="129"/>
                      </a:lnTo>
                      <a:lnTo>
                        <a:pt x="36" y="123"/>
                      </a:lnTo>
                      <a:lnTo>
                        <a:pt x="28" y="109"/>
                      </a:lnTo>
                      <a:lnTo>
                        <a:pt x="19" y="105"/>
                      </a:lnTo>
                      <a:lnTo>
                        <a:pt x="16" y="103"/>
                      </a:lnTo>
                      <a:lnTo>
                        <a:pt x="16" y="98"/>
                      </a:lnTo>
                      <a:lnTo>
                        <a:pt x="15" y="95"/>
                      </a:lnTo>
                      <a:lnTo>
                        <a:pt x="4" y="92"/>
                      </a:lnTo>
                      <a:lnTo>
                        <a:pt x="3" y="88"/>
                      </a:lnTo>
                      <a:lnTo>
                        <a:pt x="0" y="88"/>
                      </a:lnTo>
                      <a:lnTo>
                        <a:pt x="3" y="87"/>
                      </a:lnTo>
                      <a:lnTo>
                        <a:pt x="3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Freeform 40"/>
                <p:cNvSpPr>
                  <a:spLocks noChangeAspect="1"/>
                </p:cNvSpPr>
                <p:nvPr/>
              </p:nvSpPr>
              <p:spPr bwMode="gray">
                <a:xfrm>
                  <a:off x="4806156" y="3449984"/>
                  <a:ext cx="204788" cy="169863"/>
                </a:xfrm>
                <a:custGeom>
                  <a:avLst/>
                  <a:gdLst/>
                  <a:ahLst/>
                  <a:cxnLst>
                    <a:cxn ang="0">
                      <a:pos x="48" y="85"/>
                    </a:cxn>
                    <a:cxn ang="0">
                      <a:pos x="55" y="67"/>
                    </a:cxn>
                    <a:cxn ang="0">
                      <a:pos x="75" y="43"/>
                    </a:cxn>
                    <a:cxn ang="0">
                      <a:pos x="96" y="9"/>
                    </a:cxn>
                    <a:cxn ang="0">
                      <a:pos x="139" y="3"/>
                    </a:cxn>
                    <a:cxn ang="0">
                      <a:pos x="199" y="20"/>
                    </a:cxn>
                    <a:cxn ang="0">
                      <a:pos x="233" y="48"/>
                    </a:cxn>
                    <a:cxn ang="0">
                      <a:pos x="264" y="30"/>
                    </a:cxn>
                    <a:cxn ang="0">
                      <a:pos x="303" y="37"/>
                    </a:cxn>
                    <a:cxn ang="0">
                      <a:pos x="362" y="58"/>
                    </a:cxn>
                    <a:cxn ang="0">
                      <a:pos x="406" y="32"/>
                    </a:cxn>
                    <a:cxn ang="0">
                      <a:pos x="459" y="30"/>
                    </a:cxn>
                    <a:cxn ang="0">
                      <a:pos x="496" y="26"/>
                    </a:cxn>
                    <a:cxn ang="0">
                      <a:pos x="517" y="36"/>
                    </a:cxn>
                    <a:cxn ang="0">
                      <a:pos x="544" y="22"/>
                    </a:cxn>
                    <a:cxn ang="0">
                      <a:pos x="558" y="15"/>
                    </a:cxn>
                    <a:cxn ang="0">
                      <a:pos x="571" y="3"/>
                    </a:cxn>
                    <a:cxn ang="0">
                      <a:pos x="581" y="20"/>
                    </a:cxn>
                    <a:cxn ang="0">
                      <a:pos x="604" y="43"/>
                    </a:cxn>
                    <a:cxn ang="0">
                      <a:pos x="624" y="76"/>
                    </a:cxn>
                    <a:cxn ang="0">
                      <a:pos x="639" y="84"/>
                    </a:cxn>
                    <a:cxn ang="0">
                      <a:pos x="642" y="119"/>
                    </a:cxn>
                    <a:cxn ang="0">
                      <a:pos x="604" y="142"/>
                    </a:cxn>
                    <a:cxn ang="0">
                      <a:pos x="587" y="159"/>
                    </a:cxn>
                    <a:cxn ang="0">
                      <a:pos x="567" y="207"/>
                    </a:cxn>
                    <a:cxn ang="0">
                      <a:pos x="554" y="257"/>
                    </a:cxn>
                    <a:cxn ang="0">
                      <a:pos x="549" y="280"/>
                    </a:cxn>
                    <a:cxn ang="0">
                      <a:pos x="517" y="315"/>
                    </a:cxn>
                    <a:cxn ang="0">
                      <a:pos x="501" y="360"/>
                    </a:cxn>
                    <a:cxn ang="0">
                      <a:pos x="478" y="406"/>
                    </a:cxn>
                    <a:cxn ang="0">
                      <a:pos x="447" y="401"/>
                    </a:cxn>
                    <a:cxn ang="0">
                      <a:pos x="440" y="392"/>
                    </a:cxn>
                    <a:cxn ang="0">
                      <a:pos x="392" y="386"/>
                    </a:cxn>
                    <a:cxn ang="0">
                      <a:pos x="371" y="403"/>
                    </a:cxn>
                    <a:cxn ang="0">
                      <a:pos x="344" y="427"/>
                    </a:cxn>
                    <a:cxn ang="0">
                      <a:pos x="330" y="472"/>
                    </a:cxn>
                    <a:cxn ang="0">
                      <a:pos x="313" y="497"/>
                    </a:cxn>
                    <a:cxn ang="0">
                      <a:pos x="304" y="497"/>
                    </a:cxn>
                    <a:cxn ang="0">
                      <a:pos x="276" y="516"/>
                    </a:cxn>
                    <a:cxn ang="0">
                      <a:pos x="237" y="515"/>
                    </a:cxn>
                    <a:cxn ang="0">
                      <a:pos x="227" y="524"/>
                    </a:cxn>
                    <a:cxn ang="0">
                      <a:pos x="216" y="522"/>
                    </a:cxn>
                    <a:cxn ang="0">
                      <a:pos x="193" y="532"/>
                    </a:cxn>
                    <a:cxn ang="0">
                      <a:pos x="180" y="524"/>
                    </a:cxn>
                    <a:cxn ang="0">
                      <a:pos x="151" y="500"/>
                    </a:cxn>
                    <a:cxn ang="0">
                      <a:pos x="151" y="467"/>
                    </a:cxn>
                    <a:cxn ang="0">
                      <a:pos x="136" y="454"/>
                    </a:cxn>
                    <a:cxn ang="0">
                      <a:pos x="126" y="444"/>
                    </a:cxn>
                    <a:cxn ang="0">
                      <a:pos x="96" y="417"/>
                    </a:cxn>
                    <a:cxn ang="0">
                      <a:pos x="5" y="417"/>
                    </a:cxn>
                    <a:cxn ang="0">
                      <a:pos x="1" y="366"/>
                    </a:cxn>
                    <a:cxn ang="0">
                      <a:pos x="6" y="295"/>
                    </a:cxn>
                    <a:cxn ang="0">
                      <a:pos x="23" y="248"/>
                    </a:cxn>
                    <a:cxn ang="0">
                      <a:pos x="49" y="218"/>
                    </a:cxn>
                    <a:cxn ang="0">
                      <a:pos x="53" y="208"/>
                    </a:cxn>
                    <a:cxn ang="0">
                      <a:pos x="48" y="197"/>
                    </a:cxn>
                    <a:cxn ang="0">
                      <a:pos x="58" y="189"/>
                    </a:cxn>
                    <a:cxn ang="0">
                      <a:pos x="55" y="154"/>
                    </a:cxn>
                    <a:cxn ang="0">
                      <a:pos x="43" y="134"/>
                    </a:cxn>
                  </a:cxnLst>
                  <a:rect l="0" t="0" r="r" b="b"/>
                  <a:pathLst>
                    <a:path w="642" h="532">
                      <a:moveTo>
                        <a:pt x="49" y="117"/>
                      </a:moveTo>
                      <a:lnTo>
                        <a:pt x="50" y="110"/>
                      </a:lnTo>
                      <a:lnTo>
                        <a:pt x="48" y="85"/>
                      </a:lnTo>
                      <a:lnTo>
                        <a:pt x="49" y="76"/>
                      </a:lnTo>
                      <a:lnTo>
                        <a:pt x="51" y="72"/>
                      </a:lnTo>
                      <a:lnTo>
                        <a:pt x="55" y="67"/>
                      </a:lnTo>
                      <a:lnTo>
                        <a:pt x="62" y="63"/>
                      </a:lnTo>
                      <a:lnTo>
                        <a:pt x="67" y="57"/>
                      </a:lnTo>
                      <a:lnTo>
                        <a:pt x="75" y="43"/>
                      </a:lnTo>
                      <a:lnTo>
                        <a:pt x="77" y="25"/>
                      </a:lnTo>
                      <a:lnTo>
                        <a:pt x="78" y="21"/>
                      </a:lnTo>
                      <a:lnTo>
                        <a:pt x="96" y="9"/>
                      </a:lnTo>
                      <a:lnTo>
                        <a:pt x="115" y="4"/>
                      </a:lnTo>
                      <a:lnTo>
                        <a:pt x="133" y="4"/>
                      </a:lnTo>
                      <a:lnTo>
                        <a:pt x="139" y="3"/>
                      </a:lnTo>
                      <a:lnTo>
                        <a:pt x="147" y="0"/>
                      </a:lnTo>
                      <a:lnTo>
                        <a:pt x="162" y="2"/>
                      </a:lnTo>
                      <a:lnTo>
                        <a:pt x="199" y="20"/>
                      </a:lnTo>
                      <a:lnTo>
                        <a:pt x="221" y="41"/>
                      </a:lnTo>
                      <a:lnTo>
                        <a:pt x="228" y="46"/>
                      </a:lnTo>
                      <a:lnTo>
                        <a:pt x="233" y="48"/>
                      </a:lnTo>
                      <a:lnTo>
                        <a:pt x="242" y="48"/>
                      </a:lnTo>
                      <a:lnTo>
                        <a:pt x="248" y="38"/>
                      </a:lnTo>
                      <a:lnTo>
                        <a:pt x="264" y="30"/>
                      </a:lnTo>
                      <a:lnTo>
                        <a:pt x="274" y="27"/>
                      </a:lnTo>
                      <a:lnTo>
                        <a:pt x="286" y="27"/>
                      </a:lnTo>
                      <a:lnTo>
                        <a:pt x="303" y="37"/>
                      </a:lnTo>
                      <a:lnTo>
                        <a:pt x="327" y="52"/>
                      </a:lnTo>
                      <a:lnTo>
                        <a:pt x="339" y="56"/>
                      </a:lnTo>
                      <a:lnTo>
                        <a:pt x="362" y="58"/>
                      </a:lnTo>
                      <a:lnTo>
                        <a:pt x="375" y="57"/>
                      </a:lnTo>
                      <a:lnTo>
                        <a:pt x="389" y="47"/>
                      </a:lnTo>
                      <a:lnTo>
                        <a:pt x="406" y="32"/>
                      </a:lnTo>
                      <a:lnTo>
                        <a:pt x="415" y="27"/>
                      </a:lnTo>
                      <a:lnTo>
                        <a:pt x="441" y="27"/>
                      </a:lnTo>
                      <a:lnTo>
                        <a:pt x="459" y="30"/>
                      </a:lnTo>
                      <a:lnTo>
                        <a:pt x="469" y="26"/>
                      </a:lnTo>
                      <a:lnTo>
                        <a:pt x="489" y="24"/>
                      </a:lnTo>
                      <a:lnTo>
                        <a:pt x="496" y="26"/>
                      </a:lnTo>
                      <a:lnTo>
                        <a:pt x="503" y="30"/>
                      </a:lnTo>
                      <a:lnTo>
                        <a:pt x="511" y="32"/>
                      </a:lnTo>
                      <a:lnTo>
                        <a:pt x="517" y="36"/>
                      </a:lnTo>
                      <a:lnTo>
                        <a:pt x="528" y="36"/>
                      </a:lnTo>
                      <a:lnTo>
                        <a:pt x="534" y="32"/>
                      </a:lnTo>
                      <a:lnTo>
                        <a:pt x="544" y="22"/>
                      </a:lnTo>
                      <a:lnTo>
                        <a:pt x="544" y="21"/>
                      </a:lnTo>
                      <a:lnTo>
                        <a:pt x="550" y="16"/>
                      </a:lnTo>
                      <a:lnTo>
                        <a:pt x="558" y="15"/>
                      </a:lnTo>
                      <a:lnTo>
                        <a:pt x="564" y="15"/>
                      </a:lnTo>
                      <a:lnTo>
                        <a:pt x="570" y="3"/>
                      </a:lnTo>
                      <a:lnTo>
                        <a:pt x="571" y="3"/>
                      </a:lnTo>
                      <a:lnTo>
                        <a:pt x="574" y="0"/>
                      </a:lnTo>
                      <a:lnTo>
                        <a:pt x="577" y="11"/>
                      </a:lnTo>
                      <a:lnTo>
                        <a:pt x="581" y="20"/>
                      </a:lnTo>
                      <a:lnTo>
                        <a:pt x="588" y="30"/>
                      </a:lnTo>
                      <a:lnTo>
                        <a:pt x="599" y="36"/>
                      </a:lnTo>
                      <a:lnTo>
                        <a:pt x="604" y="43"/>
                      </a:lnTo>
                      <a:lnTo>
                        <a:pt x="613" y="65"/>
                      </a:lnTo>
                      <a:lnTo>
                        <a:pt x="623" y="73"/>
                      </a:lnTo>
                      <a:lnTo>
                        <a:pt x="624" y="76"/>
                      </a:lnTo>
                      <a:lnTo>
                        <a:pt x="635" y="80"/>
                      </a:lnTo>
                      <a:lnTo>
                        <a:pt x="636" y="81"/>
                      </a:lnTo>
                      <a:lnTo>
                        <a:pt x="639" y="84"/>
                      </a:lnTo>
                      <a:lnTo>
                        <a:pt x="641" y="89"/>
                      </a:lnTo>
                      <a:lnTo>
                        <a:pt x="640" y="106"/>
                      </a:lnTo>
                      <a:lnTo>
                        <a:pt x="642" y="119"/>
                      </a:lnTo>
                      <a:lnTo>
                        <a:pt x="623" y="132"/>
                      </a:lnTo>
                      <a:lnTo>
                        <a:pt x="620" y="135"/>
                      </a:lnTo>
                      <a:lnTo>
                        <a:pt x="604" y="142"/>
                      </a:lnTo>
                      <a:lnTo>
                        <a:pt x="601" y="143"/>
                      </a:lnTo>
                      <a:lnTo>
                        <a:pt x="592" y="153"/>
                      </a:lnTo>
                      <a:lnTo>
                        <a:pt x="587" y="159"/>
                      </a:lnTo>
                      <a:lnTo>
                        <a:pt x="583" y="166"/>
                      </a:lnTo>
                      <a:lnTo>
                        <a:pt x="576" y="189"/>
                      </a:lnTo>
                      <a:lnTo>
                        <a:pt x="567" y="207"/>
                      </a:lnTo>
                      <a:lnTo>
                        <a:pt x="564" y="218"/>
                      </a:lnTo>
                      <a:lnTo>
                        <a:pt x="562" y="229"/>
                      </a:lnTo>
                      <a:lnTo>
                        <a:pt x="554" y="257"/>
                      </a:lnTo>
                      <a:lnTo>
                        <a:pt x="553" y="269"/>
                      </a:lnTo>
                      <a:lnTo>
                        <a:pt x="551" y="275"/>
                      </a:lnTo>
                      <a:lnTo>
                        <a:pt x="549" y="280"/>
                      </a:lnTo>
                      <a:lnTo>
                        <a:pt x="534" y="287"/>
                      </a:lnTo>
                      <a:lnTo>
                        <a:pt x="523" y="299"/>
                      </a:lnTo>
                      <a:lnTo>
                        <a:pt x="517" y="315"/>
                      </a:lnTo>
                      <a:lnTo>
                        <a:pt x="513" y="331"/>
                      </a:lnTo>
                      <a:lnTo>
                        <a:pt x="511" y="338"/>
                      </a:lnTo>
                      <a:lnTo>
                        <a:pt x="501" y="360"/>
                      </a:lnTo>
                      <a:lnTo>
                        <a:pt x="483" y="391"/>
                      </a:lnTo>
                      <a:lnTo>
                        <a:pt x="481" y="400"/>
                      </a:lnTo>
                      <a:lnTo>
                        <a:pt x="478" y="406"/>
                      </a:lnTo>
                      <a:lnTo>
                        <a:pt x="469" y="409"/>
                      </a:lnTo>
                      <a:lnTo>
                        <a:pt x="456" y="408"/>
                      </a:lnTo>
                      <a:lnTo>
                        <a:pt x="447" y="401"/>
                      </a:lnTo>
                      <a:lnTo>
                        <a:pt x="443" y="398"/>
                      </a:lnTo>
                      <a:lnTo>
                        <a:pt x="443" y="397"/>
                      </a:lnTo>
                      <a:lnTo>
                        <a:pt x="440" y="392"/>
                      </a:lnTo>
                      <a:lnTo>
                        <a:pt x="429" y="382"/>
                      </a:lnTo>
                      <a:lnTo>
                        <a:pt x="414" y="381"/>
                      </a:lnTo>
                      <a:lnTo>
                        <a:pt x="392" y="386"/>
                      </a:lnTo>
                      <a:lnTo>
                        <a:pt x="377" y="386"/>
                      </a:lnTo>
                      <a:lnTo>
                        <a:pt x="375" y="386"/>
                      </a:lnTo>
                      <a:lnTo>
                        <a:pt x="371" y="403"/>
                      </a:lnTo>
                      <a:lnTo>
                        <a:pt x="360" y="408"/>
                      </a:lnTo>
                      <a:lnTo>
                        <a:pt x="352" y="416"/>
                      </a:lnTo>
                      <a:lnTo>
                        <a:pt x="344" y="427"/>
                      </a:lnTo>
                      <a:lnTo>
                        <a:pt x="335" y="443"/>
                      </a:lnTo>
                      <a:lnTo>
                        <a:pt x="332" y="458"/>
                      </a:lnTo>
                      <a:lnTo>
                        <a:pt x="330" y="472"/>
                      </a:lnTo>
                      <a:lnTo>
                        <a:pt x="327" y="481"/>
                      </a:lnTo>
                      <a:lnTo>
                        <a:pt x="320" y="490"/>
                      </a:lnTo>
                      <a:lnTo>
                        <a:pt x="313" y="497"/>
                      </a:lnTo>
                      <a:lnTo>
                        <a:pt x="313" y="504"/>
                      </a:lnTo>
                      <a:lnTo>
                        <a:pt x="309" y="498"/>
                      </a:lnTo>
                      <a:lnTo>
                        <a:pt x="304" y="497"/>
                      </a:lnTo>
                      <a:lnTo>
                        <a:pt x="301" y="505"/>
                      </a:lnTo>
                      <a:lnTo>
                        <a:pt x="300" y="517"/>
                      </a:lnTo>
                      <a:lnTo>
                        <a:pt x="276" y="516"/>
                      </a:lnTo>
                      <a:lnTo>
                        <a:pt x="265" y="517"/>
                      </a:lnTo>
                      <a:lnTo>
                        <a:pt x="242" y="508"/>
                      </a:lnTo>
                      <a:lnTo>
                        <a:pt x="237" y="515"/>
                      </a:lnTo>
                      <a:lnTo>
                        <a:pt x="234" y="516"/>
                      </a:lnTo>
                      <a:lnTo>
                        <a:pt x="231" y="521"/>
                      </a:lnTo>
                      <a:lnTo>
                        <a:pt x="227" y="524"/>
                      </a:lnTo>
                      <a:lnTo>
                        <a:pt x="225" y="524"/>
                      </a:lnTo>
                      <a:lnTo>
                        <a:pt x="221" y="525"/>
                      </a:lnTo>
                      <a:lnTo>
                        <a:pt x="216" y="522"/>
                      </a:lnTo>
                      <a:lnTo>
                        <a:pt x="212" y="525"/>
                      </a:lnTo>
                      <a:lnTo>
                        <a:pt x="210" y="524"/>
                      </a:lnTo>
                      <a:lnTo>
                        <a:pt x="193" y="532"/>
                      </a:lnTo>
                      <a:lnTo>
                        <a:pt x="190" y="524"/>
                      </a:lnTo>
                      <a:lnTo>
                        <a:pt x="182" y="524"/>
                      </a:lnTo>
                      <a:lnTo>
                        <a:pt x="180" y="524"/>
                      </a:lnTo>
                      <a:lnTo>
                        <a:pt x="168" y="521"/>
                      </a:lnTo>
                      <a:lnTo>
                        <a:pt x="163" y="513"/>
                      </a:lnTo>
                      <a:lnTo>
                        <a:pt x="151" y="500"/>
                      </a:lnTo>
                      <a:lnTo>
                        <a:pt x="146" y="482"/>
                      </a:lnTo>
                      <a:lnTo>
                        <a:pt x="146" y="471"/>
                      </a:lnTo>
                      <a:lnTo>
                        <a:pt x="151" y="467"/>
                      </a:lnTo>
                      <a:lnTo>
                        <a:pt x="147" y="467"/>
                      </a:lnTo>
                      <a:lnTo>
                        <a:pt x="140" y="465"/>
                      </a:lnTo>
                      <a:lnTo>
                        <a:pt x="136" y="454"/>
                      </a:lnTo>
                      <a:lnTo>
                        <a:pt x="133" y="451"/>
                      </a:lnTo>
                      <a:lnTo>
                        <a:pt x="130" y="445"/>
                      </a:lnTo>
                      <a:lnTo>
                        <a:pt x="126" y="444"/>
                      </a:lnTo>
                      <a:lnTo>
                        <a:pt x="124" y="439"/>
                      </a:lnTo>
                      <a:lnTo>
                        <a:pt x="117" y="429"/>
                      </a:lnTo>
                      <a:lnTo>
                        <a:pt x="96" y="417"/>
                      </a:lnTo>
                      <a:lnTo>
                        <a:pt x="86" y="416"/>
                      </a:lnTo>
                      <a:lnTo>
                        <a:pt x="64" y="413"/>
                      </a:lnTo>
                      <a:lnTo>
                        <a:pt x="5" y="417"/>
                      </a:lnTo>
                      <a:lnTo>
                        <a:pt x="2" y="414"/>
                      </a:lnTo>
                      <a:lnTo>
                        <a:pt x="0" y="375"/>
                      </a:lnTo>
                      <a:lnTo>
                        <a:pt x="1" y="366"/>
                      </a:lnTo>
                      <a:lnTo>
                        <a:pt x="6" y="345"/>
                      </a:lnTo>
                      <a:lnTo>
                        <a:pt x="5" y="315"/>
                      </a:lnTo>
                      <a:lnTo>
                        <a:pt x="6" y="295"/>
                      </a:lnTo>
                      <a:lnTo>
                        <a:pt x="10" y="283"/>
                      </a:lnTo>
                      <a:lnTo>
                        <a:pt x="22" y="263"/>
                      </a:lnTo>
                      <a:lnTo>
                        <a:pt x="23" y="248"/>
                      </a:lnTo>
                      <a:lnTo>
                        <a:pt x="26" y="239"/>
                      </a:lnTo>
                      <a:lnTo>
                        <a:pt x="34" y="229"/>
                      </a:lnTo>
                      <a:lnTo>
                        <a:pt x="49" y="218"/>
                      </a:lnTo>
                      <a:lnTo>
                        <a:pt x="49" y="212"/>
                      </a:lnTo>
                      <a:lnTo>
                        <a:pt x="53" y="209"/>
                      </a:lnTo>
                      <a:lnTo>
                        <a:pt x="53" y="208"/>
                      </a:lnTo>
                      <a:lnTo>
                        <a:pt x="53" y="204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50" y="191"/>
                      </a:lnTo>
                      <a:lnTo>
                        <a:pt x="53" y="189"/>
                      </a:lnTo>
                      <a:lnTo>
                        <a:pt x="58" y="189"/>
                      </a:lnTo>
                      <a:lnTo>
                        <a:pt x="59" y="187"/>
                      </a:lnTo>
                      <a:lnTo>
                        <a:pt x="59" y="169"/>
                      </a:lnTo>
                      <a:lnTo>
                        <a:pt x="55" y="154"/>
                      </a:lnTo>
                      <a:lnTo>
                        <a:pt x="54" y="149"/>
                      </a:lnTo>
                      <a:lnTo>
                        <a:pt x="44" y="139"/>
                      </a:lnTo>
                      <a:lnTo>
                        <a:pt x="43" y="134"/>
                      </a:lnTo>
                      <a:lnTo>
                        <a:pt x="44" y="123"/>
                      </a:lnTo>
                      <a:lnTo>
                        <a:pt x="49" y="1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7" name="Freeform 41"/>
                <p:cNvSpPr>
                  <a:spLocks noChangeAspect="1"/>
                </p:cNvSpPr>
                <p:nvPr/>
              </p:nvSpPr>
              <p:spPr bwMode="gray">
                <a:xfrm>
                  <a:off x="4952206" y="3627784"/>
                  <a:ext cx="133350" cy="152400"/>
                </a:xfrm>
                <a:custGeom>
                  <a:avLst/>
                  <a:gdLst/>
                  <a:ahLst/>
                  <a:cxnLst>
                    <a:cxn ang="0">
                      <a:pos x="408" y="5"/>
                    </a:cxn>
                    <a:cxn ang="0">
                      <a:pos x="377" y="16"/>
                    </a:cxn>
                    <a:cxn ang="0">
                      <a:pos x="343" y="0"/>
                    </a:cxn>
                    <a:cxn ang="0">
                      <a:pos x="300" y="17"/>
                    </a:cxn>
                    <a:cxn ang="0">
                      <a:pos x="274" y="47"/>
                    </a:cxn>
                    <a:cxn ang="0">
                      <a:pos x="274" y="101"/>
                    </a:cxn>
                    <a:cxn ang="0">
                      <a:pos x="267" y="114"/>
                    </a:cxn>
                    <a:cxn ang="0">
                      <a:pos x="234" y="96"/>
                    </a:cxn>
                    <a:cxn ang="0">
                      <a:pos x="205" y="90"/>
                    </a:cxn>
                    <a:cxn ang="0">
                      <a:pos x="118" y="84"/>
                    </a:cxn>
                    <a:cxn ang="0">
                      <a:pos x="111" y="117"/>
                    </a:cxn>
                    <a:cxn ang="0">
                      <a:pos x="121" y="140"/>
                    </a:cxn>
                    <a:cxn ang="0">
                      <a:pos x="166" y="124"/>
                    </a:cxn>
                    <a:cxn ang="0">
                      <a:pos x="177" y="157"/>
                    </a:cxn>
                    <a:cxn ang="0">
                      <a:pos x="158" y="204"/>
                    </a:cxn>
                    <a:cxn ang="0">
                      <a:pos x="173" y="246"/>
                    </a:cxn>
                    <a:cxn ang="0">
                      <a:pos x="169" y="275"/>
                    </a:cxn>
                    <a:cxn ang="0">
                      <a:pos x="161" y="329"/>
                    </a:cxn>
                    <a:cxn ang="0">
                      <a:pos x="127" y="318"/>
                    </a:cxn>
                    <a:cxn ang="0">
                      <a:pos x="92" y="310"/>
                    </a:cxn>
                    <a:cxn ang="0">
                      <a:pos x="74" y="313"/>
                    </a:cxn>
                    <a:cxn ang="0">
                      <a:pos x="42" y="333"/>
                    </a:cxn>
                    <a:cxn ang="0">
                      <a:pos x="27" y="350"/>
                    </a:cxn>
                    <a:cxn ang="0">
                      <a:pos x="31" y="375"/>
                    </a:cxn>
                    <a:cxn ang="0">
                      <a:pos x="31" y="394"/>
                    </a:cxn>
                    <a:cxn ang="0">
                      <a:pos x="8" y="397"/>
                    </a:cxn>
                    <a:cxn ang="0">
                      <a:pos x="0" y="419"/>
                    </a:cxn>
                    <a:cxn ang="0">
                      <a:pos x="19" y="434"/>
                    </a:cxn>
                    <a:cxn ang="0">
                      <a:pos x="40" y="456"/>
                    </a:cxn>
                    <a:cxn ang="0">
                      <a:pos x="63" y="469"/>
                    </a:cxn>
                    <a:cxn ang="0">
                      <a:pos x="80" y="449"/>
                    </a:cxn>
                    <a:cxn ang="0">
                      <a:pos x="100" y="447"/>
                    </a:cxn>
                    <a:cxn ang="0">
                      <a:pos x="121" y="468"/>
                    </a:cxn>
                    <a:cxn ang="0">
                      <a:pos x="140" y="452"/>
                    </a:cxn>
                    <a:cxn ang="0">
                      <a:pos x="161" y="444"/>
                    </a:cxn>
                    <a:cxn ang="0">
                      <a:pos x="177" y="445"/>
                    </a:cxn>
                    <a:cxn ang="0">
                      <a:pos x="188" y="466"/>
                    </a:cxn>
                    <a:cxn ang="0">
                      <a:pos x="232" y="437"/>
                    </a:cxn>
                    <a:cxn ang="0">
                      <a:pos x="261" y="415"/>
                    </a:cxn>
                    <a:cxn ang="0">
                      <a:pos x="278" y="376"/>
                    </a:cxn>
                    <a:cxn ang="0">
                      <a:pos x="282" y="337"/>
                    </a:cxn>
                    <a:cxn ang="0">
                      <a:pos x="312" y="280"/>
                    </a:cxn>
                    <a:cxn ang="0">
                      <a:pos x="348" y="254"/>
                    </a:cxn>
                    <a:cxn ang="0">
                      <a:pos x="364" y="237"/>
                    </a:cxn>
                    <a:cxn ang="0">
                      <a:pos x="372" y="141"/>
                    </a:cxn>
                    <a:cxn ang="0">
                      <a:pos x="391" y="73"/>
                    </a:cxn>
                    <a:cxn ang="0">
                      <a:pos x="417" y="17"/>
                    </a:cxn>
                  </a:cxnLst>
                  <a:rect l="0" t="0" r="r" b="b"/>
                  <a:pathLst>
                    <a:path w="417" h="479">
                      <a:moveTo>
                        <a:pt x="414" y="0"/>
                      </a:moveTo>
                      <a:lnTo>
                        <a:pt x="408" y="5"/>
                      </a:lnTo>
                      <a:lnTo>
                        <a:pt x="393" y="12"/>
                      </a:lnTo>
                      <a:lnTo>
                        <a:pt x="377" y="16"/>
                      </a:lnTo>
                      <a:lnTo>
                        <a:pt x="360" y="10"/>
                      </a:lnTo>
                      <a:lnTo>
                        <a:pt x="343" y="0"/>
                      </a:lnTo>
                      <a:lnTo>
                        <a:pt x="323" y="3"/>
                      </a:lnTo>
                      <a:lnTo>
                        <a:pt x="300" y="17"/>
                      </a:lnTo>
                      <a:lnTo>
                        <a:pt x="283" y="33"/>
                      </a:lnTo>
                      <a:lnTo>
                        <a:pt x="274" y="47"/>
                      </a:lnTo>
                      <a:lnTo>
                        <a:pt x="272" y="58"/>
                      </a:lnTo>
                      <a:lnTo>
                        <a:pt x="274" y="101"/>
                      </a:lnTo>
                      <a:lnTo>
                        <a:pt x="272" y="111"/>
                      </a:lnTo>
                      <a:lnTo>
                        <a:pt x="267" y="114"/>
                      </a:lnTo>
                      <a:lnTo>
                        <a:pt x="244" y="96"/>
                      </a:lnTo>
                      <a:lnTo>
                        <a:pt x="234" y="96"/>
                      </a:lnTo>
                      <a:lnTo>
                        <a:pt x="220" y="91"/>
                      </a:lnTo>
                      <a:lnTo>
                        <a:pt x="205" y="90"/>
                      </a:lnTo>
                      <a:lnTo>
                        <a:pt x="194" y="84"/>
                      </a:lnTo>
                      <a:lnTo>
                        <a:pt x="118" y="84"/>
                      </a:lnTo>
                      <a:lnTo>
                        <a:pt x="112" y="98"/>
                      </a:lnTo>
                      <a:lnTo>
                        <a:pt x="111" y="117"/>
                      </a:lnTo>
                      <a:lnTo>
                        <a:pt x="112" y="135"/>
                      </a:lnTo>
                      <a:lnTo>
                        <a:pt x="121" y="140"/>
                      </a:lnTo>
                      <a:lnTo>
                        <a:pt x="137" y="117"/>
                      </a:lnTo>
                      <a:lnTo>
                        <a:pt x="166" y="124"/>
                      </a:lnTo>
                      <a:lnTo>
                        <a:pt x="176" y="137"/>
                      </a:lnTo>
                      <a:lnTo>
                        <a:pt x="177" y="157"/>
                      </a:lnTo>
                      <a:lnTo>
                        <a:pt x="159" y="187"/>
                      </a:lnTo>
                      <a:lnTo>
                        <a:pt x="158" y="204"/>
                      </a:lnTo>
                      <a:lnTo>
                        <a:pt x="162" y="218"/>
                      </a:lnTo>
                      <a:lnTo>
                        <a:pt x="173" y="246"/>
                      </a:lnTo>
                      <a:lnTo>
                        <a:pt x="172" y="262"/>
                      </a:lnTo>
                      <a:lnTo>
                        <a:pt x="169" y="275"/>
                      </a:lnTo>
                      <a:lnTo>
                        <a:pt x="166" y="312"/>
                      </a:lnTo>
                      <a:lnTo>
                        <a:pt x="161" y="329"/>
                      </a:lnTo>
                      <a:lnTo>
                        <a:pt x="145" y="334"/>
                      </a:lnTo>
                      <a:lnTo>
                        <a:pt x="127" y="318"/>
                      </a:lnTo>
                      <a:lnTo>
                        <a:pt x="102" y="321"/>
                      </a:lnTo>
                      <a:lnTo>
                        <a:pt x="92" y="310"/>
                      </a:lnTo>
                      <a:lnTo>
                        <a:pt x="85" y="305"/>
                      </a:lnTo>
                      <a:lnTo>
                        <a:pt x="74" y="313"/>
                      </a:lnTo>
                      <a:lnTo>
                        <a:pt x="65" y="324"/>
                      </a:lnTo>
                      <a:lnTo>
                        <a:pt x="42" y="333"/>
                      </a:lnTo>
                      <a:lnTo>
                        <a:pt x="32" y="342"/>
                      </a:lnTo>
                      <a:lnTo>
                        <a:pt x="27" y="350"/>
                      </a:lnTo>
                      <a:lnTo>
                        <a:pt x="26" y="363"/>
                      </a:lnTo>
                      <a:lnTo>
                        <a:pt x="31" y="375"/>
                      </a:lnTo>
                      <a:lnTo>
                        <a:pt x="33" y="390"/>
                      </a:lnTo>
                      <a:lnTo>
                        <a:pt x="31" y="394"/>
                      </a:lnTo>
                      <a:lnTo>
                        <a:pt x="19" y="394"/>
                      </a:lnTo>
                      <a:lnTo>
                        <a:pt x="8" y="397"/>
                      </a:lnTo>
                      <a:lnTo>
                        <a:pt x="2" y="404"/>
                      </a:lnTo>
                      <a:lnTo>
                        <a:pt x="0" y="419"/>
                      </a:lnTo>
                      <a:lnTo>
                        <a:pt x="13" y="425"/>
                      </a:lnTo>
                      <a:lnTo>
                        <a:pt x="19" y="434"/>
                      </a:lnTo>
                      <a:lnTo>
                        <a:pt x="33" y="449"/>
                      </a:lnTo>
                      <a:lnTo>
                        <a:pt x="40" y="456"/>
                      </a:lnTo>
                      <a:lnTo>
                        <a:pt x="49" y="479"/>
                      </a:lnTo>
                      <a:lnTo>
                        <a:pt x="63" y="469"/>
                      </a:lnTo>
                      <a:lnTo>
                        <a:pt x="73" y="463"/>
                      </a:lnTo>
                      <a:lnTo>
                        <a:pt x="80" y="449"/>
                      </a:lnTo>
                      <a:lnTo>
                        <a:pt x="90" y="444"/>
                      </a:lnTo>
                      <a:lnTo>
                        <a:pt x="100" y="447"/>
                      </a:lnTo>
                      <a:lnTo>
                        <a:pt x="105" y="458"/>
                      </a:lnTo>
                      <a:lnTo>
                        <a:pt x="121" y="468"/>
                      </a:lnTo>
                      <a:lnTo>
                        <a:pt x="133" y="465"/>
                      </a:lnTo>
                      <a:lnTo>
                        <a:pt x="140" y="452"/>
                      </a:lnTo>
                      <a:lnTo>
                        <a:pt x="148" y="446"/>
                      </a:lnTo>
                      <a:lnTo>
                        <a:pt x="161" y="444"/>
                      </a:lnTo>
                      <a:lnTo>
                        <a:pt x="175" y="440"/>
                      </a:lnTo>
                      <a:lnTo>
                        <a:pt x="177" y="445"/>
                      </a:lnTo>
                      <a:lnTo>
                        <a:pt x="178" y="463"/>
                      </a:lnTo>
                      <a:lnTo>
                        <a:pt x="188" y="466"/>
                      </a:lnTo>
                      <a:lnTo>
                        <a:pt x="209" y="458"/>
                      </a:lnTo>
                      <a:lnTo>
                        <a:pt x="232" y="437"/>
                      </a:lnTo>
                      <a:lnTo>
                        <a:pt x="246" y="430"/>
                      </a:lnTo>
                      <a:lnTo>
                        <a:pt x="261" y="415"/>
                      </a:lnTo>
                      <a:lnTo>
                        <a:pt x="274" y="394"/>
                      </a:lnTo>
                      <a:lnTo>
                        <a:pt x="278" y="376"/>
                      </a:lnTo>
                      <a:lnTo>
                        <a:pt x="278" y="358"/>
                      </a:lnTo>
                      <a:lnTo>
                        <a:pt x="282" y="337"/>
                      </a:lnTo>
                      <a:lnTo>
                        <a:pt x="289" y="316"/>
                      </a:lnTo>
                      <a:lnTo>
                        <a:pt x="312" y="280"/>
                      </a:lnTo>
                      <a:lnTo>
                        <a:pt x="329" y="264"/>
                      </a:lnTo>
                      <a:lnTo>
                        <a:pt x="348" y="254"/>
                      </a:lnTo>
                      <a:lnTo>
                        <a:pt x="363" y="241"/>
                      </a:lnTo>
                      <a:lnTo>
                        <a:pt x="364" y="237"/>
                      </a:lnTo>
                      <a:lnTo>
                        <a:pt x="371" y="207"/>
                      </a:lnTo>
                      <a:lnTo>
                        <a:pt x="372" y="141"/>
                      </a:lnTo>
                      <a:lnTo>
                        <a:pt x="381" y="97"/>
                      </a:lnTo>
                      <a:lnTo>
                        <a:pt x="391" y="73"/>
                      </a:lnTo>
                      <a:lnTo>
                        <a:pt x="412" y="36"/>
                      </a:lnTo>
                      <a:lnTo>
                        <a:pt x="417" y="17"/>
                      </a:lnTo>
                      <a:lnTo>
                        <a:pt x="414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42"/>
                <p:cNvSpPr>
                  <a:spLocks noChangeAspect="1"/>
                </p:cNvSpPr>
                <p:nvPr/>
              </p:nvSpPr>
              <p:spPr bwMode="gray">
                <a:xfrm>
                  <a:off x="4922043" y="3653184"/>
                  <a:ext cx="33338" cy="22225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67" y="0"/>
                    </a:cxn>
                    <a:cxn ang="0">
                      <a:pos x="25" y="3"/>
                    </a:cxn>
                    <a:cxn ang="0">
                      <a:pos x="21" y="4"/>
                    </a:cxn>
                    <a:cxn ang="0">
                      <a:pos x="21" y="14"/>
                    </a:cxn>
                    <a:cxn ang="0">
                      <a:pos x="14" y="26"/>
                    </a:cxn>
                    <a:cxn ang="0">
                      <a:pos x="11" y="37"/>
                    </a:cxn>
                    <a:cxn ang="0">
                      <a:pos x="0" y="56"/>
                    </a:cxn>
                    <a:cxn ang="0">
                      <a:pos x="15" y="63"/>
                    </a:cxn>
                    <a:cxn ang="0">
                      <a:pos x="15" y="65"/>
                    </a:cxn>
                    <a:cxn ang="0">
                      <a:pos x="13" y="69"/>
                    </a:cxn>
                    <a:cxn ang="0">
                      <a:pos x="13" y="68"/>
                    </a:cxn>
                    <a:cxn ang="0">
                      <a:pos x="36" y="63"/>
                    </a:cxn>
                    <a:cxn ang="0">
                      <a:pos x="107" y="60"/>
                    </a:cxn>
                    <a:cxn ang="0">
                      <a:pos x="105" y="58"/>
                    </a:cxn>
                    <a:cxn ang="0">
                      <a:pos x="102" y="38"/>
                    </a:cxn>
                    <a:cxn ang="0">
                      <a:pos x="101" y="15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07" h="69">
                      <a:moveTo>
                        <a:pt x="107" y="0"/>
                      </a:moveTo>
                      <a:lnTo>
                        <a:pt x="67" y="0"/>
                      </a:lnTo>
                      <a:lnTo>
                        <a:pt x="25" y="3"/>
                      </a:lnTo>
                      <a:lnTo>
                        <a:pt x="21" y="4"/>
                      </a:lnTo>
                      <a:lnTo>
                        <a:pt x="21" y="14"/>
                      </a:lnTo>
                      <a:lnTo>
                        <a:pt x="14" y="26"/>
                      </a:lnTo>
                      <a:lnTo>
                        <a:pt x="11" y="37"/>
                      </a:lnTo>
                      <a:lnTo>
                        <a:pt x="0" y="56"/>
                      </a:lnTo>
                      <a:lnTo>
                        <a:pt x="15" y="63"/>
                      </a:lnTo>
                      <a:lnTo>
                        <a:pt x="15" y="65"/>
                      </a:lnTo>
                      <a:lnTo>
                        <a:pt x="13" y="69"/>
                      </a:lnTo>
                      <a:lnTo>
                        <a:pt x="13" y="68"/>
                      </a:lnTo>
                      <a:lnTo>
                        <a:pt x="36" y="63"/>
                      </a:lnTo>
                      <a:lnTo>
                        <a:pt x="107" y="60"/>
                      </a:lnTo>
                      <a:lnTo>
                        <a:pt x="105" y="58"/>
                      </a:lnTo>
                      <a:lnTo>
                        <a:pt x="102" y="38"/>
                      </a:lnTo>
                      <a:lnTo>
                        <a:pt x="101" y="15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Freeform 43"/>
                <p:cNvSpPr>
                  <a:spLocks noChangeAspect="1"/>
                </p:cNvSpPr>
                <p:nvPr/>
              </p:nvSpPr>
              <p:spPr bwMode="gray">
                <a:xfrm>
                  <a:off x="5268117" y="3732559"/>
                  <a:ext cx="28575" cy="34925"/>
                </a:xfrm>
                <a:custGeom>
                  <a:avLst/>
                  <a:gdLst/>
                  <a:ahLst/>
                  <a:cxnLst>
                    <a:cxn ang="0">
                      <a:pos x="83" y="5"/>
                    </a:cxn>
                    <a:cxn ang="0">
                      <a:pos x="81" y="1"/>
                    </a:cxn>
                    <a:cxn ang="0">
                      <a:pos x="76" y="1"/>
                    </a:cxn>
                    <a:cxn ang="0">
                      <a:pos x="76" y="0"/>
                    </a:cxn>
                    <a:cxn ang="0">
                      <a:pos x="71" y="0"/>
                    </a:cxn>
                    <a:cxn ang="0">
                      <a:pos x="59" y="4"/>
                    </a:cxn>
                    <a:cxn ang="0">
                      <a:pos x="49" y="4"/>
                    </a:cxn>
                    <a:cxn ang="0">
                      <a:pos x="46" y="6"/>
                    </a:cxn>
                    <a:cxn ang="0">
                      <a:pos x="45" y="9"/>
                    </a:cxn>
                    <a:cxn ang="0">
                      <a:pos x="45" y="17"/>
                    </a:cxn>
                    <a:cxn ang="0">
                      <a:pos x="41" y="22"/>
                    </a:cxn>
                    <a:cxn ang="0">
                      <a:pos x="33" y="22"/>
                    </a:cxn>
                    <a:cxn ang="0">
                      <a:pos x="28" y="25"/>
                    </a:cxn>
                    <a:cxn ang="0">
                      <a:pos x="22" y="26"/>
                    </a:cxn>
                    <a:cxn ang="0">
                      <a:pos x="19" y="25"/>
                    </a:cxn>
                    <a:cxn ang="0">
                      <a:pos x="16" y="16"/>
                    </a:cxn>
                    <a:cxn ang="0">
                      <a:pos x="13" y="11"/>
                    </a:cxn>
                    <a:cxn ang="0">
                      <a:pos x="11" y="10"/>
                    </a:cxn>
                    <a:cxn ang="0">
                      <a:pos x="6" y="10"/>
                    </a:cxn>
                    <a:cxn ang="0">
                      <a:pos x="1" y="13"/>
                    </a:cxn>
                    <a:cxn ang="0">
                      <a:pos x="1" y="22"/>
                    </a:cxn>
                    <a:cxn ang="0">
                      <a:pos x="0" y="22"/>
                    </a:cxn>
                    <a:cxn ang="0">
                      <a:pos x="6" y="28"/>
                    </a:cxn>
                    <a:cxn ang="0">
                      <a:pos x="8" y="34"/>
                    </a:cxn>
                    <a:cxn ang="0">
                      <a:pos x="11" y="58"/>
                    </a:cxn>
                    <a:cxn ang="0">
                      <a:pos x="13" y="61"/>
                    </a:cxn>
                    <a:cxn ang="0">
                      <a:pos x="16" y="69"/>
                    </a:cxn>
                    <a:cxn ang="0">
                      <a:pos x="17" y="79"/>
                    </a:cxn>
                    <a:cxn ang="0">
                      <a:pos x="17" y="91"/>
                    </a:cxn>
                    <a:cxn ang="0">
                      <a:pos x="18" y="101"/>
                    </a:cxn>
                    <a:cxn ang="0">
                      <a:pos x="23" y="108"/>
                    </a:cxn>
                    <a:cxn ang="0">
                      <a:pos x="29" y="114"/>
                    </a:cxn>
                    <a:cxn ang="0">
                      <a:pos x="32" y="113"/>
                    </a:cxn>
                    <a:cxn ang="0">
                      <a:pos x="43" y="110"/>
                    </a:cxn>
                    <a:cxn ang="0">
                      <a:pos x="57" y="106"/>
                    </a:cxn>
                    <a:cxn ang="0">
                      <a:pos x="68" y="86"/>
                    </a:cxn>
                    <a:cxn ang="0">
                      <a:pos x="73" y="80"/>
                    </a:cxn>
                    <a:cxn ang="0">
                      <a:pos x="79" y="66"/>
                    </a:cxn>
                    <a:cxn ang="0">
                      <a:pos x="89" y="54"/>
                    </a:cxn>
                    <a:cxn ang="0">
                      <a:pos x="93" y="48"/>
                    </a:cxn>
                    <a:cxn ang="0">
                      <a:pos x="93" y="40"/>
                    </a:cxn>
                    <a:cxn ang="0">
                      <a:pos x="91" y="34"/>
                    </a:cxn>
                    <a:cxn ang="0">
                      <a:pos x="87" y="31"/>
                    </a:cxn>
                    <a:cxn ang="0">
                      <a:pos x="81" y="29"/>
                    </a:cxn>
                    <a:cxn ang="0">
                      <a:pos x="77" y="26"/>
                    </a:cxn>
                    <a:cxn ang="0">
                      <a:pos x="77" y="22"/>
                    </a:cxn>
                    <a:cxn ang="0">
                      <a:pos x="77" y="16"/>
                    </a:cxn>
                    <a:cxn ang="0">
                      <a:pos x="78" y="10"/>
                    </a:cxn>
                    <a:cxn ang="0">
                      <a:pos x="83" y="5"/>
                    </a:cxn>
                  </a:cxnLst>
                  <a:rect l="0" t="0" r="r" b="b"/>
                  <a:pathLst>
                    <a:path w="93" h="114">
                      <a:moveTo>
                        <a:pt x="83" y="5"/>
                      </a:moveTo>
                      <a:lnTo>
                        <a:pt x="81" y="1"/>
                      </a:lnTo>
                      <a:lnTo>
                        <a:pt x="76" y="1"/>
                      </a:lnTo>
                      <a:lnTo>
                        <a:pt x="76" y="0"/>
                      </a:lnTo>
                      <a:lnTo>
                        <a:pt x="71" y="0"/>
                      </a:lnTo>
                      <a:lnTo>
                        <a:pt x="59" y="4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5" y="9"/>
                      </a:lnTo>
                      <a:lnTo>
                        <a:pt x="45" y="17"/>
                      </a:lnTo>
                      <a:lnTo>
                        <a:pt x="41" y="22"/>
                      </a:lnTo>
                      <a:lnTo>
                        <a:pt x="33" y="22"/>
                      </a:lnTo>
                      <a:lnTo>
                        <a:pt x="28" y="25"/>
                      </a:lnTo>
                      <a:lnTo>
                        <a:pt x="22" y="26"/>
                      </a:lnTo>
                      <a:lnTo>
                        <a:pt x="19" y="25"/>
                      </a:lnTo>
                      <a:lnTo>
                        <a:pt x="16" y="16"/>
                      </a:lnTo>
                      <a:lnTo>
                        <a:pt x="13" y="11"/>
                      </a:lnTo>
                      <a:lnTo>
                        <a:pt x="11" y="10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6" y="28"/>
                      </a:lnTo>
                      <a:lnTo>
                        <a:pt x="8" y="34"/>
                      </a:lnTo>
                      <a:lnTo>
                        <a:pt x="11" y="58"/>
                      </a:lnTo>
                      <a:lnTo>
                        <a:pt x="13" y="61"/>
                      </a:lnTo>
                      <a:lnTo>
                        <a:pt x="16" y="69"/>
                      </a:lnTo>
                      <a:lnTo>
                        <a:pt x="17" y="79"/>
                      </a:lnTo>
                      <a:lnTo>
                        <a:pt x="17" y="91"/>
                      </a:lnTo>
                      <a:lnTo>
                        <a:pt x="18" y="101"/>
                      </a:lnTo>
                      <a:lnTo>
                        <a:pt x="23" y="108"/>
                      </a:lnTo>
                      <a:lnTo>
                        <a:pt x="29" y="114"/>
                      </a:lnTo>
                      <a:lnTo>
                        <a:pt x="32" y="113"/>
                      </a:lnTo>
                      <a:lnTo>
                        <a:pt x="43" y="110"/>
                      </a:lnTo>
                      <a:lnTo>
                        <a:pt x="57" y="106"/>
                      </a:lnTo>
                      <a:lnTo>
                        <a:pt x="68" y="86"/>
                      </a:lnTo>
                      <a:lnTo>
                        <a:pt x="73" y="80"/>
                      </a:lnTo>
                      <a:lnTo>
                        <a:pt x="79" y="66"/>
                      </a:lnTo>
                      <a:lnTo>
                        <a:pt x="89" y="54"/>
                      </a:lnTo>
                      <a:lnTo>
                        <a:pt x="93" y="48"/>
                      </a:lnTo>
                      <a:lnTo>
                        <a:pt x="93" y="40"/>
                      </a:lnTo>
                      <a:lnTo>
                        <a:pt x="91" y="34"/>
                      </a:lnTo>
                      <a:lnTo>
                        <a:pt x="87" y="31"/>
                      </a:lnTo>
                      <a:lnTo>
                        <a:pt x="81" y="29"/>
                      </a:lnTo>
                      <a:lnTo>
                        <a:pt x="77" y="26"/>
                      </a:lnTo>
                      <a:lnTo>
                        <a:pt x="77" y="22"/>
                      </a:lnTo>
                      <a:lnTo>
                        <a:pt x="77" y="16"/>
                      </a:lnTo>
                      <a:lnTo>
                        <a:pt x="78" y="10"/>
                      </a:lnTo>
                      <a:lnTo>
                        <a:pt x="83" y="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0" name="Freeform 44"/>
                <p:cNvSpPr>
                  <a:spLocks noChangeAspect="1"/>
                </p:cNvSpPr>
                <p:nvPr/>
              </p:nvSpPr>
              <p:spPr bwMode="gray">
                <a:xfrm>
                  <a:off x="5277642" y="3619847"/>
                  <a:ext cx="92075" cy="96838"/>
                </a:xfrm>
                <a:custGeom>
                  <a:avLst/>
                  <a:gdLst/>
                  <a:ahLst/>
                  <a:cxnLst>
                    <a:cxn ang="0">
                      <a:pos x="232" y="0"/>
                    </a:cxn>
                    <a:cxn ang="0">
                      <a:pos x="205" y="21"/>
                    </a:cxn>
                    <a:cxn ang="0">
                      <a:pos x="170" y="19"/>
                    </a:cxn>
                    <a:cxn ang="0">
                      <a:pos x="143" y="25"/>
                    </a:cxn>
                    <a:cxn ang="0">
                      <a:pos x="120" y="22"/>
                    </a:cxn>
                    <a:cxn ang="0">
                      <a:pos x="98" y="25"/>
                    </a:cxn>
                    <a:cxn ang="0">
                      <a:pos x="73" y="23"/>
                    </a:cxn>
                    <a:cxn ang="0">
                      <a:pos x="66" y="32"/>
                    </a:cxn>
                    <a:cxn ang="0">
                      <a:pos x="60" y="59"/>
                    </a:cxn>
                    <a:cxn ang="0">
                      <a:pos x="63" y="89"/>
                    </a:cxn>
                    <a:cxn ang="0">
                      <a:pos x="73" y="98"/>
                    </a:cxn>
                    <a:cxn ang="0">
                      <a:pos x="84" y="105"/>
                    </a:cxn>
                    <a:cxn ang="0">
                      <a:pos x="82" y="121"/>
                    </a:cxn>
                    <a:cxn ang="0">
                      <a:pos x="67" y="135"/>
                    </a:cxn>
                    <a:cxn ang="0">
                      <a:pos x="52" y="147"/>
                    </a:cxn>
                    <a:cxn ang="0">
                      <a:pos x="44" y="159"/>
                    </a:cxn>
                    <a:cxn ang="0">
                      <a:pos x="20" y="186"/>
                    </a:cxn>
                    <a:cxn ang="0">
                      <a:pos x="11" y="202"/>
                    </a:cxn>
                    <a:cxn ang="0">
                      <a:pos x="3" y="247"/>
                    </a:cxn>
                    <a:cxn ang="0">
                      <a:pos x="0" y="296"/>
                    </a:cxn>
                    <a:cxn ang="0">
                      <a:pos x="11" y="302"/>
                    </a:cxn>
                    <a:cxn ang="0">
                      <a:pos x="25" y="290"/>
                    </a:cxn>
                    <a:cxn ang="0">
                      <a:pos x="36" y="285"/>
                    </a:cxn>
                    <a:cxn ang="0">
                      <a:pos x="63" y="283"/>
                    </a:cxn>
                    <a:cxn ang="0">
                      <a:pos x="70" y="278"/>
                    </a:cxn>
                    <a:cxn ang="0">
                      <a:pos x="110" y="274"/>
                    </a:cxn>
                    <a:cxn ang="0">
                      <a:pos x="120" y="240"/>
                    </a:cxn>
                    <a:cxn ang="0">
                      <a:pos x="132" y="232"/>
                    </a:cxn>
                    <a:cxn ang="0">
                      <a:pos x="147" y="221"/>
                    </a:cxn>
                    <a:cxn ang="0">
                      <a:pos x="157" y="222"/>
                    </a:cxn>
                    <a:cxn ang="0">
                      <a:pos x="164" y="218"/>
                    </a:cxn>
                    <a:cxn ang="0">
                      <a:pos x="183" y="223"/>
                    </a:cxn>
                    <a:cxn ang="0">
                      <a:pos x="201" y="211"/>
                    </a:cxn>
                    <a:cxn ang="0">
                      <a:pos x="223" y="213"/>
                    </a:cxn>
                    <a:cxn ang="0">
                      <a:pos x="234" y="213"/>
                    </a:cxn>
                    <a:cxn ang="0">
                      <a:pos x="258" y="181"/>
                    </a:cxn>
                    <a:cxn ang="0">
                      <a:pos x="270" y="167"/>
                    </a:cxn>
                    <a:cxn ang="0">
                      <a:pos x="286" y="143"/>
                    </a:cxn>
                    <a:cxn ang="0">
                      <a:pos x="289" y="110"/>
                    </a:cxn>
                    <a:cxn ang="0">
                      <a:pos x="287" y="82"/>
                    </a:cxn>
                    <a:cxn ang="0">
                      <a:pos x="278" y="67"/>
                    </a:cxn>
                    <a:cxn ang="0">
                      <a:pos x="267" y="61"/>
                    </a:cxn>
                    <a:cxn ang="0">
                      <a:pos x="260" y="50"/>
                    </a:cxn>
                    <a:cxn ang="0">
                      <a:pos x="253" y="21"/>
                    </a:cxn>
                    <a:cxn ang="0">
                      <a:pos x="251" y="11"/>
                    </a:cxn>
                    <a:cxn ang="0">
                      <a:pos x="237" y="7"/>
                    </a:cxn>
                    <a:cxn ang="0">
                      <a:pos x="232" y="3"/>
                    </a:cxn>
                  </a:cxnLst>
                  <a:rect l="0" t="0" r="r" b="b"/>
                  <a:pathLst>
                    <a:path w="289" h="302">
                      <a:moveTo>
                        <a:pt x="232" y="3"/>
                      </a:moveTo>
                      <a:lnTo>
                        <a:pt x="232" y="0"/>
                      </a:lnTo>
                      <a:lnTo>
                        <a:pt x="232" y="3"/>
                      </a:lnTo>
                      <a:lnTo>
                        <a:pt x="205" y="21"/>
                      </a:lnTo>
                      <a:lnTo>
                        <a:pt x="186" y="21"/>
                      </a:lnTo>
                      <a:lnTo>
                        <a:pt x="170" y="19"/>
                      </a:lnTo>
                      <a:lnTo>
                        <a:pt x="157" y="24"/>
                      </a:lnTo>
                      <a:lnTo>
                        <a:pt x="143" y="25"/>
                      </a:lnTo>
                      <a:lnTo>
                        <a:pt x="126" y="29"/>
                      </a:lnTo>
                      <a:lnTo>
                        <a:pt x="120" y="22"/>
                      </a:lnTo>
                      <a:lnTo>
                        <a:pt x="108" y="23"/>
                      </a:lnTo>
                      <a:lnTo>
                        <a:pt x="98" y="25"/>
                      </a:lnTo>
                      <a:lnTo>
                        <a:pt x="87" y="22"/>
                      </a:lnTo>
                      <a:lnTo>
                        <a:pt x="73" y="23"/>
                      </a:lnTo>
                      <a:lnTo>
                        <a:pt x="66" y="28"/>
                      </a:lnTo>
                      <a:lnTo>
                        <a:pt x="66" y="32"/>
                      </a:lnTo>
                      <a:lnTo>
                        <a:pt x="63" y="41"/>
                      </a:lnTo>
                      <a:lnTo>
                        <a:pt x="60" y="59"/>
                      </a:lnTo>
                      <a:lnTo>
                        <a:pt x="61" y="81"/>
                      </a:lnTo>
                      <a:lnTo>
                        <a:pt x="63" y="89"/>
                      </a:lnTo>
                      <a:lnTo>
                        <a:pt x="68" y="94"/>
                      </a:lnTo>
                      <a:lnTo>
                        <a:pt x="73" y="98"/>
                      </a:lnTo>
                      <a:lnTo>
                        <a:pt x="82" y="100"/>
                      </a:lnTo>
                      <a:lnTo>
                        <a:pt x="84" y="105"/>
                      </a:lnTo>
                      <a:lnTo>
                        <a:pt x="86" y="113"/>
                      </a:lnTo>
                      <a:lnTo>
                        <a:pt x="82" y="121"/>
                      </a:lnTo>
                      <a:lnTo>
                        <a:pt x="73" y="130"/>
                      </a:lnTo>
                      <a:lnTo>
                        <a:pt x="67" y="135"/>
                      </a:lnTo>
                      <a:lnTo>
                        <a:pt x="56" y="140"/>
                      </a:lnTo>
                      <a:lnTo>
                        <a:pt x="52" y="147"/>
                      </a:lnTo>
                      <a:lnTo>
                        <a:pt x="50" y="153"/>
                      </a:lnTo>
                      <a:lnTo>
                        <a:pt x="44" y="159"/>
                      </a:lnTo>
                      <a:lnTo>
                        <a:pt x="33" y="172"/>
                      </a:lnTo>
                      <a:lnTo>
                        <a:pt x="20" y="186"/>
                      </a:lnTo>
                      <a:lnTo>
                        <a:pt x="17" y="191"/>
                      </a:lnTo>
                      <a:lnTo>
                        <a:pt x="11" y="202"/>
                      </a:lnTo>
                      <a:lnTo>
                        <a:pt x="3" y="233"/>
                      </a:lnTo>
                      <a:lnTo>
                        <a:pt x="3" y="247"/>
                      </a:lnTo>
                      <a:lnTo>
                        <a:pt x="1" y="275"/>
                      </a:lnTo>
                      <a:lnTo>
                        <a:pt x="0" y="296"/>
                      </a:lnTo>
                      <a:lnTo>
                        <a:pt x="4" y="299"/>
                      </a:lnTo>
                      <a:lnTo>
                        <a:pt x="11" y="302"/>
                      </a:lnTo>
                      <a:lnTo>
                        <a:pt x="19" y="301"/>
                      </a:lnTo>
                      <a:lnTo>
                        <a:pt x="25" y="290"/>
                      </a:lnTo>
                      <a:lnTo>
                        <a:pt x="29" y="286"/>
                      </a:lnTo>
                      <a:lnTo>
                        <a:pt x="36" y="285"/>
                      </a:lnTo>
                      <a:lnTo>
                        <a:pt x="41" y="281"/>
                      </a:lnTo>
                      <a:lnTo>
                        <a:pt x="63" y="283"/>
                      </a:lnTo>
                      <a:lnTo>
                        <a:pt x="70" y="280"/>
                      </a:lnTo>
                      <a:lnTo>
                        <a:pt x="70" y="278"/>
                      </a:lnTo>
                      <a:lnTo>
                        <a:pt x="115" y="278"/>
                      </a:lnTo>
                      <a:lnTo>
                        <a:pt x="110" y="274"/>
                      </a:lnTo>
                      <a:lnTo>
                        <a:pt x="122" y="247"/>
                      </a:lnTo>
                      <a:lnTo>
                        <a:pt x="120" y="240"/>
                      </a:lnTo>
                      <a:lnTo>
                        <a:pt x="121" y="234"/>
                      </a:lnTo>
                      <a:lnTo>
                        <a:pt x="132" y="232"/>
                      </a:lnTo>
                      <a:lnTo>
                        <a:pt x="142" y="228"/>
                      </a:lnTo>
                      <a:lnTo>
                        <a:pt x="147" y="221"/>
                      </a:lnTo>
                      <a:lnTo>
                        <a:pt x="153" y="223"/>
                      </a:lnTo>
                      <a:lnTo>
                        <a:pt x="157" y="222"/>
                      </a:lnTo>
                      <a:lnTo>
                        <a:pt x="159" y="216"/>
                      </a:lnTo>
                      <a:lnTo>
                        <a:pt x="164" y="218"/>
                      </a:lnTo>
                      <a:lnTo>
                        <a:pt x="175" y="220"/>
                      </a:lnTo>
                      <a:lnTo>
                        <a:pt x="183" y="223"/>
                      </a:lnTo>
                      <a:lnTo>
                        <a:pt x="195" y="207"/>
                      </a:lnTo>
                      <a:lnTo>
                        <a:pt x="201" y="211"/>
                      </a:lnTo>
                      <a:lnTo>
                        <a:pt x="215" y="216"/>
                      </a:lnTo>
                      <a:lnTo>
                        <a:pt x="223" y="213"/>
                      </a:lnTo>
                      <a:lnTo>
                        <a:pt x="232" y="216"/>
                      </a:lnTo>
                      <a:lnTo>
                        <a:pt x="234" y="213"/>
                      </a:lnTo>
                      <a:lnTo>
                        <a:pt x="240" y="208"/>
                      </a:lnTo>
                      <a:lnTo>
                        <a:pt x="258" y="181"/>
                      </a:lnTo>
                      <a:lnTo>
                        <a:pt x="267" y="170"/>
                      </a:lnTo>
                      <a:lnTo>
                        <a:pt x="270" y="167"/>
                      </a:lnTo>
                      <a:lnTo>
                        <a:pt x="278" y="156"/>
                      </a:lnTo>
                      <a:lnTo>
                        <a:pt x="286" y="143"/>
                      </a:lnTo>
                      <a:lnTo>
                        <a:pt x="288" y="130"/>
                      </a:lnTo>
                      <a:lnTo>
                        <a:pt x="289" y="110"/>
                      </a:lnTo>
                      <a:lnTo>
                        <a:pt x="287" y="100"/>
                      </a:lnTo>
                      <a:lnTo>
                        <a:pt x="287" y="82"/>
                      </a:lnTo>
                      <a:lnTo>
                        <a:pt x="286" y="76"/>
                      </a:lnTo>
                      <a:lnTo>
                        <a:pt x="278" y="67"/>
                      </a:lnTo>
                      <a:lnTo>
                        <a:pt x="274" y="65"/>
                      </a:lnTo>
                      <a:lnTo>
                        <a:pt x="267" y="61"/>
                      </a:lnTo>
                      <a:lnTo>
                        <a:pt x="262" y="56"/>
                      </a:lnTo>
                      <a:lnTo>
                        <a:pt x="260" y="50"/>
                      </a:lnTo>
                      <a:lnTo>
                        <a:pt x="255" y="23"/>
                      </a:lnTo>
                      <a:lnTo>
                        <a:pt x="253" y="21"/>
                      </a:lnTo>
                      <a:lnTo>
                        <a:pt x="251" y="18"/>
                      </a:lnTo>
                      <a:lnTo>
                        <a:pt x="251" y="11"/>
                      </a:lnTo>
                      <a:lnTo>
                        <a:pt x="249" y="9"/>
                      </a:lnTo>
                      <a:lnTo>
                        <a:pt x="237" y="7"/>
                      </a:lnTo>
                      <a:lnTo>
                        <a:pt x="234" y="5"/>
                      </a:lnTo>
                      <a:lnTo>
                        <a:pt x="232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1" name="Freeform 45"/>
                <p:cNvSpPr>
                  <a:spLocks noChangeAspect="1"/>
                </p:cNvSpPr>
                <p:nvPr/>
              </p:nvSpPr>
              <p:spPr bwMode="gray">
                <a:xfrm>
                  <a:off x="5264942" y="3710334"/>
                  <a:ext cx="33338" cy="30163"/>
                </a:xfrm>
                <a:custGeom>
                  <a:avLst/>
                  <a:gdLst/>
                  <a:ahLst/>
                  <a:cxnLst>
                    <a:cxn ang="0">
                      <a:pos x="7" y="92"/>
                    </a:cxn>
                    <a:cxn ang="0">
                      <a:pos x="8" y="92"/>
                    </a:cxn>
                    <a:cxn ang="0">
                      <a:pos x="8" y="83"/>
                    </a:cxn>
                    <a:cxn ang="0">
                      <a:pos x="13" y="80"/>
                    </a:cxn>
                    <a:cxn ang="0">
                      <a:pos x="18" y="80"/>
                    </a:cxn>
                    <a:cxn ang="0">
                      <a:pos x="20" y="81"/>
                    </a:cxn>
                    <a:cxn ang="0">
                      <a:pos x="23" y="86"/>
                    </a:cxn>
                    <a:cxn ang="0">
                      <a:pos x="26" y="95"/>
                    </a:cxn>
                    <a:cxn ang="0">
                      <a:pos x="29" y="96"/>
                    </a:cxn>
                    <a:cxn ang="0">
                      <a:pos x="35" y="95"/>
                    </a:cxn>
                    <a:cxn ang="0">
                      <a:pos x="40" y="92"/>
                    </a:cxn>
                    <a:cxn ang="0">
                      <a:pos x="48" y="92"/>
                    </a:cxn>
                    <a:cxn ang="0">
                      <a:pos x="52" y="87"/>
                    </a:cxn>
                    <a:cxn ang="0">
                      <a:pos x="52" y="79"/>
                    </a:cxn>
                    <a:cxn ang="0">
                      <a:pos x="53" y="76"/>
                    </a:cxn>
                    <a:cxn ang="0">
                      <a:pos x="56" y="74"/>
                    </a:cxn>
                    <a:cxn ang="0">
                      <a:pos x="66" y="74"/>
                    </a:cxn>
                    <a:cxn ang="0">
                      <a:pos x="78" y="70"/>
                    </a:cxn>
                    <a:cxn ang="0">
                      <a:pos x="83" y="70"/>
                    </a:cxn>
                    <a:cxn ang="0">
                      <a:pos x="83" y="71"/>
                    </a:cxn>
                    <a:cxn ang="0">
                      <a:pos x="88" y="71"/>
                    </a:cxn>
                    <a:cxn ang="0">
                      <a:pos x="90" y="75"/>
                    </a:cxn>
                    <a:cxn ang="0">
                      <a:pos x="101" y="60"/>
                    </a:cxn>
                    <a:cxn ang="0">
                      <a:pos x="104" y="50"/>
                    </a:cxn>
                    <a:cxn ang="0">
                      <a:pos x="102" y="43"/>
                    </a:cxn>
                    <a:cxn ang="0">
                      <a:pos x="98" y="28"/>
                    </a:cxn>
                    <a:cxn ang="0">
                      <a:pos x="85" y="7"/>
                    </a:cxn>
                    <a:cxn ang="0">
                      <a:pos x="80" y="0"/>
                    </a:cxn>
                    <a:cxn ang="0">
                      <a:pos x="75" y="4"/>
                    </a:cxn>
                    <a:cxn ang="0">
                      <a:pos x="68" y="5"/>
                    </a:cxn>
                    <a:cxn ang="0">
                      <a:pos x="64" y="9"/>
                    </a:cxn>
                    <a:cxn ang="0">
                      <a:pos x="58" y="20"/>
                    </a:cxn>
                    <a:cxn ang="0">
                      <a:pos x="50" y="21"/>
                    </a:cxn>
                    <a:cxn ang="0">
                      <a:pos x="43" y="18"/>
                    </a:cxn>
                    <a:cxn ang="0">
                      <a:pos x="39" y="15"/>
                    </a:cxn>
                    <a:cxn ang="0">
                      <a:pos x="36" y="17"/>
                    </a:cxn>
                    <a:cxn ang="0">
                      <a:pos x="29" y="24"/>
                    </a:cxn>
                    <a:cxn ang="0">
                      <a:pos x="21" y="36"/>
                    </a:cxn>
                    <a:cxn ang="0">
                      <a:pos x="14" y="49"/>
                    </a:cxn>
                    <a:cxn ang="0">
                      <a:pos x="10" y="60"/>
                    </a:cxn>
                    <a:cxn ang="0">
                      <a:pos x="0" y="74"/>
                    </a:cxn>
                    <a:cxn ang="0">
                      <a:pos x="0" y="81"/>
                    </a:cxn>
                    <a:cxn ang="0">
                      <a:pos x="2" y="85"/>
                    </a:cxn>
                    <a:cxn ang="0">
                      <a:pos x="7" y="92"/>
                    </a:cxn>
                  </a:cxnLst>
                  <a:rect l="0" t="0" r="r" b="b"/>
                  <a:pathLst>
                    <a:path w="104" h="96">
                      <a:moveTo>
                        <a:pt x="7" y="92"/>
                      </a:moveTo>
                      <a:lnTo>
                        <a:pt x="8" y="92"/>
                      </a:lnTo>
                      <a:lnTo>
                        <a:pt x="8" y="83"/>
                      </a:lnTo>
                      <a:lnTo>
                        <a:pt x="13" y="80"/>
                      </a:lnTo>
                      <a:lnTo>
                        <a:pt x="18" y="80"/>
                      </a:lnTo>
                      <a:lnTo>
                        <a:pt x="20" y="81"/>
                      </a:lnTo>
                      <a:lnTo>
                        <a:pt x="23" y="86"/>
                      </a:lnTo>
                      <a:lnTo>
                        <a:pt x="26" y="95"/>
                      </a:lnTo>
                      <a:lnTo>
                        <a:pt x="29" y="96"/>
                      </a:lnTo>
                      <a:lnTo>
                        <a:pt x="35" y="95"/>
                      </a:lnTo>
                      <a:lnTo>
                        <a:pt x="40" y="92"/>
                      </a:lnTo>
                      <a:lnTo>
                        <a:pt x="48" y="92"/>
                      </a:lnTo>
                      <a:lnTo>
                        <a:pt x="52" y="87"/>
                      </a:lnTo>
                      <a:lnTo>
                        <a:pt x="52" y="79"/>
                      </a:lnTo>
                      <a:lnTo>
                        <a:pt x="53" y="76"/>
                      </a:lnTo>
                      <a:lnTo>
                        <a:pt x="56" y="74"/>
                      </a:lnTo>
                      <a:lnTo>
                        <a:pt x="66" y="74"/>
                      </a:lnTo>
                      <a:lnTo>
                        <a:pt x="78" y="70"/>
                      </a:lnTo>
                      <a:lnTo>
                        <a:pt x="83" y="70"/>
                      </a:lnTo>
                      <a:lnTo>
                        <a:pt x="83" y="71"/>
                      </a:lnTo>
                      <a:lnTo>
                        <a:pt x="88" y="71"/>
                      </a:lnTo>
                      <a:lnTo>
                        <a:pt x="90" y="75"/>
                      </a:lnTo>
                      <a:lnTo>
                        <a:pt x="101" y="60"/>
                      </a:lnTo>
                      <a:lnTo>
                        <a:pt x="104" y="50"/>
                      </a:lnTo>
                      <a:lnTo>
                        <a:pt x="102" y="43"/>
                      </a:lnTo>
                      <a:lnTo>
                        <a:pt x="98" y="28"/>
                      </a:lnTo>
                      <a:lnTo>
                        <a:pt x="85" y="7"/>
                      </a:lnTo>
                      <a:lnTo>
                        <a:pt x="80" y="0"/>
                      </a:lnTo>
                      <a:lnTo>
                        <a:pt x="75" y="4"/>
                      </a:lnTo>
                      <a:lnTo>
                        <a:pt x="68" y="5"/>
                      </a:lnTo>
                      <a:lnTo>
                        <a:pt x="64" y="9"/>
                      </a:lnTo>
                      <a:lnTo>
                        <a:pt x="58" y="20"/>
                      </a:lnTo>
                      <a:lnTo>
                        <a:pt x="50" y="21"/>
                      </a:lnTo>
                      <a:lnTo>
                        <a:pt x="43" y="18"/>
                      </a:lnTo>
                      <a:lnTo>
                        <a:pt x="39" y="15"/>
                      </a:lnTo>
                      <a:lnTo>
                        <a:pt x="36" y="17"/>
                      </a:lnTo>
                      <a:lnTo>
                        <a:pt x="29" y="24"/>
                      </a:lnTo>
                      <a:lnTo>
                        <a:pt x="21" y="36"/>
                      </a:lnTo>
                      <a:lnTo>
                        <a:pt x="14" y="49"/>
                      </a:lnTo>
                      <a:lnTo>
                        <a:pt x="10" y="60"/>
                      </a:lnTo>
                      <a:lnTo>
                        <a:pt x="0" y="74"/>
                      </a:lnTo>
                      <a:lnTo>
                        <a:pt x="0" y="81"/>
                      </a:lnTo>
                      <a:lnTo>
                        <a:pt x="2" y="85"/>
                      </a:lnTo>
                      <a:lnTo>
                        <a:pt x="7" y="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2" name="Freeform 46"/>
                <p:cNvSpPr>
                  <a:spLocks noChangeAspect="1"/>
                </p:cNvSpPr>
                <p:nvPr/>
              </p:nvSpPr>
              <p:spPr bwMode="gray">
                <a:xfrm>
                  <a:off x="5350667" y="3611909"/>
                  <a:ext cx="138113" cy="160338"/>
                </a:xfrm>
                <a:custGeom>
                  <a:avLst/>
                  <a:gdLst/>
                  <a:ahLst/>
                  <a:cxnLst>
                    <a:cxn ang="0">
                      <a:pos x="387" y="204"/>
                    </a:cxn>
                    <a:cxn ang="0">
                      <a:pos x="387" y="98"/>
                    </a:cxn>
                    <a:cxn ang="0">
                      <a:pos x="412" y="74"/>
                    </a:cxn>
                    <a:cxn ang="0">
                      <a:pos x="435" y="37"/>
                    </a:cxn>
                    <a:cxn ang="0">
                      <a:pos x="421" y="37"/>
                    </a:cxn>
                    <a:cxn ang="0">
                      <a:pos x="374" y="22"/>
                    </a:cxn>
                    <a:cxn ang="0">
                      <a:pos x="336" y="32"/>
                    </a:cxn>
                    <a:cxn ang="0">
                      <a:pos x="297" y="60"/>
                    </a:cxn>
                    <a:cxn ang="0">
                      <a:pos x="250" y="53"/>
                    </a:cxn>
                    <a:cxn ang="0">
                      <a:pos x="213" y="47"/>
                    </a:cxn>
                    <a:cxn ang="0">
                      <a:pos x="164" y="12"/>
                    </a:cxn>
                    <a:cxn ang="0">
                      <a:pos x="132" y="3"/>
                    </a:cxn>
                    <a:cxn ang="0">
                      <a:pos x="103" y="0"/>
                    </a:cxn>
                    <a:cxn ang="0">
                      <a:pos x="69" y="3"/>
                    </a:cxn>
                    <a:cxn ang="0">
                      <a:pos x="28" y="1"/>
                    </a:cxn>
                    <a:cxn ang="0">
                      <a:pos x="0" y="28"/>
                    </a:cxn>
                    <a:cxn ang="0">
                      <a:pos x="5" y="32"/>
                    </a:cxn>
                    <a:cxn ang="0">
                      <a:pos x="19" y="36"/>
                    </a:cxn>
                    <a:cxn ang="0">
                      <a:pos x="21" y="46"/>
                    </a:cxn>
                    <a:cxn ang="0">
                      <a:pos x="28" y="75"/>
                    </a:cxn>
                    <a:cxn ang="0">
                      <a:pos x="35" y="86"/>
                    </a:cxn>
                    <a:cxn ang="0">
                      <a:pos x="46" y="92"/>
                    </a:cxn>
                    <a:cxn ang="0">
                      <a:pos x="55" y="107"/>
                    </a:cxn>
                    <a:cxn ang="0">
                      <a:pos x="57" y="135"/>
                    </a:cxn>
                    <a:cxn ang="0">
                      <a:pos x="54" y="168"/>
                    </a:cxn>
                    <a:cxn ang="0">
                      <a:pos x="38" y="192"/>
                    </a:cxn>
                    <a:cxn ang="0">
                      <a:pos x="26" y="206"/>
                    </a:cxn>
                    <a:cxn ang="0">
                      <a:pos x="2" y="238"/>
                    </a:cxn>
                    <a:cxn ang="0">
                      <a:pos x="8" y="263"/>
                    </a:cxn>
                    <a:cxn ang="0">
                      <a:pos x="18" y="270"/>
                    </a:cxn>
                    <a:cxn ang="0">
                      <a:pos x="35" y="265"/>
                    </a:cxn>
                    <a:cxn ang="0">
                      <a:pos x="45" y="270"/>
                    </a:cxn>
                    <a:cxn ang="0">
                      <a:pos x="26" y="281"/>
                    </a:cxn>
                    <a:cxn ang="0">
                      <a:pos x="7" y="295"/>
                    </a:cxn>
                    <a:cxn ang="0">
                      <a:pos x="207" y="415"/>
                    </a:cxn>
                    <a:cxn ang="0">
                      <a:pos x="210" y="428"/>
                    </a:cxn>
                    <a:cxn ang="0">
                      <a:pos x="218" y="458"/>
                    </a:cxn>
                    <a:cxn ang="0">
                      <a:pos x="306" y="499"/>
                    </a:cxn>
                    <a:cxn ang="0">
                      <a:pos x="314" y="488"/>
                    </a:cxn>
                    <a:cxn ang="0">
                      <a:pos x="324" y="463"/>
                    </a:cxn>
                    <a:cxn ang="0">
                      <a:pos x="342" y="429"/>
                    </a:cxn>
                    <a:cxn ang="0">
                      <a:pos x="352" y="399"/>
                    </a:cxn>
                    <a:cxn ang="0">
                      <a:pos x="360" y="391"/>
                    </a:cxn>
                    <a:cxn ang="0">
                      <a:pos x="379" y="376"/>
                    </a:cxn>
                    <a:cxn ang="0">
                      <a:pos x="388" y="361"/>
                    </a:cxn>
                    <a:cxn ang="0">
                      <a:pos x="403" y="358"/>
                    </a:cxn>
                    <a:cxn ang="0">
                      <a:pos x="417" y="340"/>
                    </a:cxn>
                    <a:cxn ang="0">
                      <a:pos x="393" y="308"/>
                    </a:cxn>
                    <a:cxn ang="0">
                      <a:pos x="387" y="257"/>
                    </a:cxn>
                  </a:cxnLst>
                  <a:rect l="0" t="0" r="r" b="b"/>
                  <a:pathLst>
                    <a:path w="435" h="504">
                      <a:moveTo>
                        <a:pt x="387" y="257"/>
                      </a:moveTo>
                      <a:lnTo>
                        <a:pt x="387" y="204"/>
                      </a:lnTo>
                      <a:lnTo>
                        <a:pt x="387" y="151"/>
                      </a:lnTo>
                      <a:lnTo>
                        <a:pt x="387" y="98"/>
                      </a:lnTo>
                      <a:lnTo>
                        <a:pt x="390" y="96"/>
                      </a:lnTo>
                      <a:lnTo>
                        <a:pt x="412" y="74"/>
                      </a:lnTo>
                      <a:lnTo>
                        <a:pt x="433" y="42"/>
                      </a:lnTo>
                      <a:lnTo>
                        <a:pt x="435" y="37"/>
                      </a:lnTo>
                      <a:lnTo>
                        <a:pt x="430" y="38"/>
                      </a:lnTo>
                      <a:lnTo>
                        <a:pt x="421" y="37"/>
                      </a:lnTo>
                      <a:lnTo>
                        <a:pt x="408" y="38"/>
                      </a:lnTo>
                      <a:lnTo>
                        <a:pt x="374" y="22"/>
                      </a:lnTo>
                      <a:lnTo>
                        <a:pt x="355" y="26"/>
                      </a:lnTo>
                      <a:lnTo>
                        <a:pt x="336" y="32"/>
                      </a:lnTo>
                      <a:lnTo>
                        <a:pt x="320" y="48"/>
                      </a:lnTo>
                      <a:lnTo>
                        <a:pt x="297" y="60"/>
                      </a:lnTo>
                      <a:lnTo>
                        <a:pt x="272" y="59"/>
                      </a:lnTo>
                      <a:lnTo>
                        <a:pt x="250" y="53"/>
                      </a:lnTo>
                      <a:lnTo>
                        <a:pt x="233" y="53"/>
                      </a:lnTo>
                      <a:lnTo>
                        <a:pt x="213" y="47"/>
                      </a:lnTo>
                      <a:lnTo>
                        <a:pt x="202" y="34"/>
                      </a:lnTo>
                      <a:lnTo>
                        <a:pt x="164" y="12"/>
                      </a:lnTo>
                      <a:lnTo>
                        <a:pt x="147" y="4"/>
                      </a:lnTo>
                      <a:lnTo>
                        <a:pt x="132" y="3"/>
                      </a:lnTo>
                      <a:lnTo>
                        <a:pt x="116" y="5"/>
                      </a:lnTo>
                      <a:lnTo>
                        <a:pt x="103" y="0"/>
                      </a:lnTo>
                      <a:lnTo>
                        <a:pt x="82" y="3"/>
                      </a:lnTo>
                      <a:lnTo>
                        <a:pt x="69" y="3"/>
                      </a:lnTo>
                      <a:lnTo>
                        <a:pt x="39" y="0"/>
                      </a:lnTo>
                      <a:lnTo>
                        <a:pt x="28" y="1"/>
                      </a:lnTo>
                      <a:lnTo>
                        <a:pt x="16" y="9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7" y="34"/>
                      </a:lnTo>
                      <a:lnTo>
                        <a:pt x="19" y="36"/>
                      </a:lnTo>
                      <a:lnTo>
                        <a:pt x="19" y="43"/>
                      </a:lnTo>
                      <a:lnTo>
                        <a:pt x="21" y="46"/>
                      </a:lnTo>
                      <a:lnTo>
                        <a:pt x="23" y="48"/>
                      </a:lnTo>
                      <a:lnTo>
                        <a:pt x="28" y="75"/>
                      </a:lnTo>
                      <a:lnTo>
                        <a:pt x="30" y="81"/>
                      </a:lnTo>
                      <a:lnTo>
                        <a:pt x="35" y="86"/>
                      </a:lnTo>
                      <a:lnTo>
                        <a:pt x="42" y="90"/>
                      </a:lnTo>
                      <a:lnTo>
                        <a:pt x="46" y="92"/>
                      </a:lnTo>
                      <a:lnTo>
                        <a:pt x="54" y="101"/>
                      </a:lnTo>
                      <a:lnTo>
                        <a:pt x="55" y="107"/>
                      </a:lnTo>
                      <a:lnTo>
                        <a:pt x="55" y="125"/>
                      </a:lnTo>
                      <a:lnTo>
                        <a:pt x="57" y="135"/>
                      </a:lnTo>
                      <a:lnTo>
                        <a:pt x="56" y="155"/>
                      </a:lnTo>
                      <a:lnTo>
                        <a:pt x="54" y="168"/>
                      </a:lnTo>
                      <a:lnTo>
                        <a:pt x="46" y="181"/>
                      </a:lnTo>
                      <a:lnTo>
                        <a:pt x="38" y="192"/>
                      </a:lnTo>
                      <a:lnTo>
                        <a:pt x="35" y="195"/>
                      </a:lnTo>
                      <a:lnTo>
                        <a:pt x="26" y="206"/>
                      </a:lnTo>
                      <a:lnTo>
                        <a:pt x="8" y="233"/>
                      </a:lnTo>
                      <a:lnTo>
                        <a:pt x="2" y="238"/>
                      </a:lnTo>
                      <a:lnTo>
                        <a:pt x="1" y="253"/>
                      </a:lnTo>
                      <a:lnTo>
                        <a:pt x="8" y="263"/>
                      </a:lnTo>
                      <a:lnTo>
                        <a:pt x="12" y="272"/>
                      </a:lnTo>
                      <a:lnTo>
                        <a:pt x="18" y="270"/>
                      </a:lnTo>
                      <a:lnTo>
                        <a:pt x="26" y="267"/>
                      </a:lnTo>
                      <a:lnTo>
                        <a:pt x="35" y="265"/>
                      </a:lnTo>
                      <a:lnTo>
                        <a:pt x="45" y="265"/>
                      </a:lnTo>
                      <a:lnTo>
                        <a:pt x="45" y="270"/>
                      </a:lnTo>
                      <a:lnTo>
                        <a:pt x="34" y="274"/>
                      </a:lnTo>
                      <a:lnTo>
                        <a:pt x="26" y="281"/>
                      </a:lnTo>
                      <a:lnTo>
                        <a:pt x="14" y="281"/>
                      </a:lnTo>
                      <a:lnTo>
                        <a:pt x="7" y="295"/>
                      </a:lnTo>
                      <a:lnTo>
                        <a:pt x="16" y="303"/>
                      </a:lnTo>
                      <a:lnTo>
                        <a:pt x="207" y="415"/>
                      </a:lnTo>
                      <a:lnTo>
                        <a:pt x="210" y="420"/>
                      </a:lnTo>
                      <a:lnTo>
                        <a:pt x="210" y="428"/>
                      </a:lnTo>
                      <a:lnTo>
                        <a:pt x="215" y="447"/>
                      </a:lnTo>
                      <a:lnTo>
                        <a:pt x="218" y="458"/>
                      </a:lnTo>
                      <a:lnTo>
                        <a:pt x="296" y="504"/>
                      </a:lnTo>
                      <a:lnTo>
                        <a:pt x="306" y="499"/>
                      </a:lnTo>
                      <a:lnTo>
                        <a:pt x="309" y="495"/>
                      </a:lnTo>
                      <a:lnTo>
                        <a:pt x="314" y="488"/>
                      </a:lnTo>
                      <a:lnTo>
                        <a:pt x="318" y="479"/>
                      </a:lnTo>
                      <a:lnTo>
                        <a:pt x="324" y="463"/>
                      </a:lnTo>
                      <a:lnTo>
                        <a:pt x="333" y="450"/>
                      </a:lnTo>
                      <a:lnTo>
                        <a:pt x="342" y="429"/>
                      </a:lnTo>
                      <a:lnTo>
                        <a:pt x="346" y="413"/>
                      </a:lnTo>
                      <a:lnTo>
                        <a:pt x="352" y="399"/>
                      </a:lnTo>
                      <a:lnTo>
                        <a:pt x="357" y="392"/>
                      </a:lnTo>
                      <a:lnTo>
                        <a:pt x="360" y="391"/>
                      </a:lnTo>
                      <a:lnTo>
                        <a:pt x="378" y="382"/>
                      </a:lnTo>
                      <a:lnTo>
                        <a:pt x="379" y="376"/>
                      </a:lnTo>
                      <a:lnTo>
                        <a:pt x="382" y="370"/>
                      </a:lnTo>
                      <a:lnTo>
                        <a:pt x="388" y="361"/>
                      </a:lnTo>
                      <a:lnTo>
                        <a:pt x="394" y="358"/>
                      </a:lnTo>
                      <a:lnTo>
                        <a:pt x="403" y="358"/>
                      </a:lnTo>
                      <a:lnTo>
                        <a:pt x="414" y="346"/>
                      </a:lnTo>
                      <a:lnTo>
                        <a:pt x="417" y="340"/>
                      </a:lnTo>
                      <a:lnTo>
                        <a:pt x="416" y="337"/>
                      </a:lnTo>
                      <a:lnTo>
                        <a:pt x="393" y="308"/>
                      </a:lnTo>
                      <a:lnTo>
                        <a:pt x="387" y="300"/>
                      </a:lnTo>
                      <a:lnTo>
                        <a:pt x="387" y="2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3" name="Freeform 47"/>
                <p:cNvSpPr>
                  <a:spLocks noChangeAspect="1"/>
                </p:cNvSpPr>
                <p:nvPr/>
              </p:nvSpPr>
              <p:spPr bwMode="gray">
                <a:xfrm>
                  <a:off x="4455318" y="3399184"/>
                  <a:ext cx="107950" cy="77788"/>
                </a:xfrm>
                <a:custGeom>
                  <a:avLst/>
                  <a:gdLst/>
                  <a:ahLst/>
                  <a:cxnLst>
                    <a:cxn ang="0">
                      <a:pos x="43" y="160"/>
                    </a:cxn>
                    <a:cxn ang="0">
                      <a:pos x="28" y="129"/>
                    </a:cxn>
                    <a:cxn ang="0">
                      <a:pos x="7" y="113"/>
                    </a:cxn>
                    <a:cxn ang="0">
                      <a:pos x="1" y="107"/>
                    </a:cxn>
                    <a:cxn ang="0">
                      <a:pos x="35" y="86"/>
                    </a:cxn>
                    <a:cxn ang="0">
                      <a:pos x="56" y="33"/>
                    </a:cxn>
                    <a:cxn ang="0">
                      <a:pos x="70" y="9"/>
                    </a:cxn>
                    <a:cxn ang="0">
                      <a:pos x="92" y="9"/>
                    </a:cxn>
                    <a:cxn ang="0">
                      <a:pos x="122" y="5"/>
                    </a:cxn>
                    <a:cxn ang="0">
                      <a:pos x="135" y="1"/>
                    </a:cxn>
                    <a:cxn ang="0">
                      <a:pos x="168" y="2"/>
                    </a:cxn>
                    <a:cxn ang="0">
                      <a:pos x="183" y="9"/>
                    </a:cxn>
                    <a:cxn ang="0">
                      <a:pos x="206" y="29"/>
                    </a:cxn>
                    <a:cxn ang="0">
                      <a:pos x="221" y="29"/>
                    </a:cxn>
                    <a:cxn ang="0">
                      <a:pos x="238" y="58"/>
                    </a:cxn>
                    <a:cxn ang="0">
                      <a:pos x="248" y="68"/>
                    </a:cxn>
                    <a:cxn ang="0">
                      <a:pos x="258" y="75"/>
                    </a:cxn>
                    <a:cxn ang="0">
                      <a:pos x="261" y="82"/>
                    </a:cxn>
                    <a:cxn ang="0">
                      <a:pos x="277" y="91"/>
                    </a:cxn>
                    <a:cxn ang="0">
                      <a:pos x="289" y="103"/>
                    </a:cxn>
                    <a:cxn ang="0">
                      <a:pos x="297" y="123"/>
                    </a:cxn>
                    <a:cxn ang="0">
                      <a:pos x="302" y="133"/>
                    </a:cxn>
                    <a:cxn ang="0">
                      <a:pos x="309" y="156"/>
                    </a:cxn>
                    <a:cxn ang="0">
                      <a:pos x="313" y="181"/>
                    </a:cxn>
                    <a:cxn ang="0">
                      <a:pos x="323" y="185"/>
                    </a:cxn>
                    <a:cxn ang="0">
                      <a:pos x="332" y="197"/>
                    </a:cxn>
                    <a:cxn ang="0">
                      <a:pos x="342" y="212"/>
                    </a:cxn>
                    <a:cxn ang="0">
                      <a:pos x="342" y="221"/>
                    </a:cxn>
                    <a:cxn ang="0">
                      <a:pos x="344" y="238"/>
                    </a:cxn>
                    <a:cxn ang="0">
                      <a:pos x="321" y="242"/>
                    </a:cxn>
                    <a:cxn ang="0">
                      <a:pos x="293" y="244"/>
                    </a:cxn>
                    <a:cxn ang="0">
                      <a:pos x="271" y="239"/>
                    </a:cxn>
                    <a:cxn ang="0">
                      <a:pos x="255" y="238"/>
                    </a:cxn>
                    <a:cxn ang="0">
                      <a:pos x="237" y="227"/>
                    </a:cxn>
                    <a:cxn ang="0">
                      <a:pos x="162" y="224"/>
                    </a:cxn>
                    <a:cxn ang="0">
                      <a:pos x="111" y="236"/>
                    </a:cxn>
                    <a:cxn ang="0">
                      <a:pos x="57" y="244"/>
                    </a:cxn>
                    <a:cxn ang="0">
                      <a:pos x="43" y="242"/>
                    </a:cxn>
                    <a:cxn ang="0">
                      <a:pos x="47" y="199"/>
                    </a:cxn>
                    <a:cxn ang="0">
                      <a:pos x="98" y="188"/>
                    </a:cxn>
                    <a:cxn ang="0">
                      <a:pos x="127" y="183"/>
                    </a:cxn>
                    <a:cxn ang="0">
                      <a:pos x="143" y="182"/>
                    </a:cxn>
                    <a:cxn ang="0">
                      <a:pos x="175" y="194"/>
                    </a:cxn>
                    <a:cxn ang="0">
                      <a:pos x="203" y="189"/>
                    </a:cxn>
                    <a:cxn ang="0">
                      <a:pos x="206" y="177"/>
                    </a:cxn>
                    <a:cxn ang="0">
                      <a:pos x="191" y="177"/>
                    </a:cxn>
                    <a:cxn ang="0">
                      <a:pos x="165" y="172"/>
                    </a:cxn>
                    <a:cxn ang="0">
                      <a:pos x="140" y="162"/>
                    </a:cxn>
                    <a:cxn ang="0">
                      <a:pos x="120" y="163"/>
                    </a:cxn>
                  </a:cxnLst>
                  <a:rect l="0" t="0" r="r" b="b"/>
                  <a:pathLst>
                    <a:path w="344" h="244">
                      <a:moveTo>
                        <a:pt x="55" y="174"/>
                      </a:moveTo>
                      <a:lnTo>
                        <a:pt x="54" y="174"/>
                      </a:lnTo>
                      <a:lnTo>
                        <a:pt x="50" y="168"/>
                      </a:lnTo>
                      <a:lnTo>
                        <a:pt x="43" y="160"/>
                      </a:lnTo>
                      <a:lnTo>
                        <a:pt x="41" y="147"/>
                      </a:lnTo>
                      <a:lnTo>
                        <a:pt x="39" y="144"/>
                      </a:lnTo>
                      <a:lnTo>
                        <a:pt x="33" y="138"/>
                      </a:lnTo>
                      <a:lnTo>
                        <a:pt x="28" y="129"/>
                      </a:lnTo>
                      <a:lnTo>
                        <a:pt x="18" y="119"/>
                      </a:lnTo>
                      <a:lnTo>
                        <a:pt x="14" y="112"/>
                      </a:lnTo>
                      <a:lnTo>
                        <a:pt x="9" y="112"/>
                      </a:lnTo>
                      <a:lnTo>
                        <a:pt x="7" y="113"/>
                      </a:lnTo>
                      <a:lnTo>
                        <a:pt x="4" y="117"/>
                      </a:lnTo>
                      <a:lnTo>
                        <a:pt x="1" y="112"/>
                      </a:lnTo>
                      <a:lnTo>
                        <a:pt x="0" y="109"/>
                      </a:lnTo>
                      <a:lnTo>
                        <a:pt x="1" y="107"/>
                      </a:lnTo>
                      <a:lnTo>
                        <a:pt x="6" y="107"/>
                      </a:lnTo>
                      <a:lnTo>
                        <a:pt x="17" y="103"/>
                      </a:lnTo>
                      <a:lnTo>
                        <a:pt x="31" y="91"/>
                      </a:lnTo>
                      <a:lnTo>
                        <a:pt x="35" y="86"/>
                      </a:lnTo>
                      <a:lnTo>
                        <a:pt x="40" y="77"/>
                      </a:lnTo>
                      <a:lnTo>
                        <a:pt x="55" y="56"/>
                      </a:lnTo>
                      <a:lnTo>
                        <a:pt x="56" y="50"/>
                      </a:lnTo>
                      <a:lnTo>
                        <a:pt x="56" y="33"/>
                      </a:lnTo>
                      <a:lnTo>
                        <a:pt x="57" y="32"/>
                      </a:lnTo>
                      <a:lnTo>
                        <a:pt x="61" y="29"/>
                      </a:lnTo>
                      <a:lnTo>
                        <a:pt x="65" y="22"/>
                      </a:lnTo>
                      <a:lnTo>
                        <a:pt x="70" y="9"/>
                      </a:lnTo>
                      <a:lnTo>
                        <a:pt x="73" y="9"/>
                      </a:lnTo>
                      <a:lnTo>
                        <a:pt x="76" y="7"/>
                      </a:lnTo>
                      <a:lnTo>
                        <a:pt x="83" y="9"/>
                      </a:lnTo>
                      <a:lnTo>
                        <a:pt x="92" y="9"/>
                      </a:lnTo>
                      <a:lnTo>
                        <a:pt x="102" y="11"/>
                      </a:lnTo>
                      <a:lnTo>
                        <a:pt x="109" y="10"/>
                      </a:lnTo>
                      <a:lnTo>
                        <a:pt x="111" y="7"/>
                      </a:lnTo>
                      <a:lnTo>
                        <a:pt x="122" y="5"/>
                      </a:lnTo>
                      <a:lnTo>
                        <a:pt x="131" y="6"/>
                      </a:lnTo>
                      <a:lnTo>
                        <a:pt x="133" y="5"/>
                      </a:lnTo>
                      <a:lnTo>
                        <a:pt x="133" y="1"/>
                      </a:lnTo>
                      <a:lnTo>
                        <a:pt x="135" y="1"/>
                      </a:lnTo>
                      <a:lnTo>
                        <a:pt x="141" y="1"/>
                      </a:lnTo>
                      <a:lnTo>
                        <a:pt x="146" y="0"/>
                      </a:lnTo>
                      <a:lnTo>
                        <a:pt x="152" y="2"/>
                      </a:lnTo>
                      <a:lnTo>
                        <a:pt x="168" y="2"/>
                      </a:lnTo>
                      <a:lnTo>
                        <a:pt x="169" y="4"/>
                      </a:lnTo>
                      <a:lnTo>
                        <a:pt x="174" y="2"/>
                      </a:lnTo>
                      <a:lnTo>
                        <a:pt x="176" y="7"/>
                      </a:lnTo>
                      <a:lnTo>
                        <a:pt x="183" y="9"/>
                      </a:lnTo>
                      <a:lnTo>
                        <a:pt x="194" y="17"/>
                      </a:lnTo>
                      <a:lnTo>
                        <a:pt x="195" y="23"/>
                      </a:lnTo>
                      <a:lnTo>
                        <a:pt x="202" y="31"/>
                      </a:lnTo>
                      <a:lnTo>
                        <a:pt x="206" y="29"/>
                      </a:lnTo>
                      <a:lnTo>
                        <a:pt x="212" y="28"/>
                      </a:lnTo>
                      <a:lnTo>
                        <a:pt x="212" y="32"/>
                      </a:lnTo>
                      <a:lnTo>
                        <a:pt x="216" y="33"/>
                      </a:lnTo>
                      <a:lnTo>
                        <a:pt x="221" y="29"/>
                      </a:lnTo>
                      <a:lnTo>
                        <a:pt x="223" y="29"/>
                      </a:lnTo>
                      <a:lnTo>
                        <a:pt x="233" y="44"/>
                      </a:lnTo>
                      <a:lnTo>
                        <a:pt x="238" y="54"/>
                      </a:lnTo>
                      <a:lnTo>
                        <a:pt x="238" y="58"/>
                      </a:lnTo>
                      <a:lnTo>
                        <a:pt x="242" y="59"/>
                      </a:lnTo>
                      <a:lnTo>
                        <a:pt x="245" y="64"/>
                      </a:lnTo>
                      <a:lnTo>
                        <a:pt x="245" y="66"/>
                      </a:lnTo>
                      <a:lnTo>
                        <a:pt x="248" y="68"/>
                      </a:lnTo>
                      <a:lnTo>
                        <a:pt x="251" y="66"/>
                      </a:lnTo>
                      <a:lnTo>
                        <a:pt x="253" y="66"/>
                      </a:lnTo>
                      <a:lnTo>
                        <a:pt x="255" y="74"/>
                      </a:lnTo>
                      <a:lnTo>
                        <a:pt x="258" y="75"/>
                      </a:lnTo>
                      <a:lnTo>
                        <a:pt x="260" y="79"/>
                      </a:lnTo>
                      <a:lnTo>
                        <a:pt x="256" y="80"/>
                      </a:lnTo>
                      <a:lnTo>
                        <a:pt x="256" y="81"/>
                      </a:lnTo>
                      <a:lnTo>
                        <a:pt x="261" y="82"/>
                      </a:lnTo>
                      <a:lnTo>
                        <a:pt x="264" y="86"/>
                      </a:lnTo>
                      <a:lnTo>
                        <a:pt x="267" y="88"/>
                      </a:lnTo>
                      <a:lnTo>
                        <a:pt x="271" y="88"/>
                      </a:lnTo>
                      <a:lnTo>
                        <a:pt x="277" y="91"/>
                      </a:lnTo>
                      <a:lnTo>
                        <a:pt x="280" y="95"/>
                      </a:lnTo>
                      <a:lnTo>
                        <a:pt x="281" y="99"/>
                      </a:lnTo>
                      <a:lnTo>
                        <a:pt x="283" y="101"/>
                      </a:lnTo>
                      <a:lnTo>
                        <a:pt x="289" y="103"/>
                      </a:lnTo>
                      <a:lnTo>
                        <a:pt x="296" y="109"/>
                      </a:lnTo>
                      <a:lnTo>
                        <a:pt x="298" y="112"/>
                      </a:lnTo>
                      <a:lnTo>
                        <a:pt x="299" y="115"/>
                      </a:lnTo>
                      <a:lnTo>
                        <a:pt x="297" y="123"/>
                      </a:lnTo>
                      <a:lnTo>
                        <a:pt x="297" y="129"/>
                      </a:lnTo>
                      <a:lnTo>
                        <a:pt x="299" y="129"/>
                      </a:lnTo>
                      <a:lnTo>
                        <a:pt x="301" y="133"/>
                      </a:lnTo>
                      <a:lnTo>
                        <a:pt x="302" y="133"/>
                      </a:lnTo>
                      <a:lnTo>
                        <a:pt x="305" y="136"/>
                      </a:lnTo>
                      <a:lnTo>
                        <a:pt x="307" y="144"/>
                      </a:lnTo>
                      <a:lnTo>
                        <a:pt x="307" y="150"/>
                      </a:lnTo>
                      <a:lnTo>
                        <a:pt x="309" y="156"/>
                      </a:lnTo>
                      <a:lnTo>
                        <a:pt x="310" y="160"/>
                      </a:lnTo>
                      <a:lnTo>
                        <a:pt x="305" y="167"/>
                      </a:lnTo>
                      <a:lnTo>
                        <a:pt x="305" y="169"/>
                      </a:lnTo>
                      <a:lnTo>
                        <a:pt x="313" y="181"/>
                      </a:lnTo>
                      <a:lnTo>
                        <a:pt x="315" y="187"/>
                      </a:lnTo>
                      <a:lnTo>
                        <a:pt x="316" y="188"/>
                      </a:lnTo>
                      <a:lnTo>
                        <a:pt x="320" y="188"/>
                      </a:lnTo>
                      <a:lnTo>
                        <a:pt x="323" y="185"/>
                      </a:lnTo>
                      <a:lnTo>
                        <a:pt x="328" y="185"/>
                      </a:lnTo>
                      <a:lnTo>
                        <a:pt x="328" y="189"/>
                      </a:lnTo>
                      <a:lnTo>
                        <a:pt x="331" y="193"/>
                      </a:lnTo>
                      <a:lnTo>
                        <a:pt x="332" y="197"/>
                      </a:lnTo>
                      <a:lnTo>
                        <a:pt x="335" y="199"/>
                      </a:lnTo>
                      <a:lnTo>
                        <a:pt x="337" y="204"/>
                      </a:lnTo>
                      <a:lnTo>
                        <a:pt x="341" y="209"/>
                      </a:lnTo>
                      <a:lnTo>
                        <a:pt x="342" y="212"/>
                      </a:lnTo>
                      <a:lnTo>
                        <a:pt x="341" y="212"/>
                      </a:lnTo>
                      <a:lnTo>
                        <a:pt x="340" y="214"/>
                      </a:lnTo>
                      <a:lnTo>
                        <a:pt x="342" y="217"/>
                      </a:lnTo>
                      <a:lnTo>
                        <a:pt x="342" y="221"/>
                      </a:lnTo>
                      <a:lnTo>
                        <a:pt x="339" y="225"/>
                      </a:lnTo>
                      <a:lnTo>
                        <a:pt x="340" y="232"/>
                      </a:lnTo>
                      <a:lnTo>
                        <a:pt x="344" y="236"/>
                      </a:lnTo>
                      <a:lnTo>
                        <a:pt x="344" y="238"/>
                      </a:lnTo>
                      <a:lnTo>
                        <a:pt x="341" y="239"/>
                      </a:lnTo>
                      <a:lnTo>
                        <a:pt x="331" y="239"/>
                      </a:lnTo>
                      <a:lnTo>
                        <a:pt x="325" y="242"/>
                      </a:lnTo>
                      <a:lnTo>
                        <a:pt x="321" y="242"/>
                      </a:lnTo>
                      <a:lnTo>
                        <a:pt x="310" y="241"/>
                      </a:lnTo>
                      <a:lnTo>
                        <a:pt x="308" y="242"/>
                      </a:lnTo>
                      <a:lnTo>
                        <a:pt x="301" y="242"/>
                      </a:lnTo>
                      <a:lnTo>
                        <a:pt x="293" y="244"/>
                      </a:lnTo>
                      <a:lnTo>
                        <a:pt x="287" y="244"/>
                      </a:lnTo>
                      <a:lnTo>
                        <a:pt x="282" y="242"/>
                      </a:lnTo>
                      <a:lnTo>
                        <a:pt x="278" y="242"/>
                      </a:lnTo>
                      <a:lnTo>
                        <a:pt x="271" y="239"/>
                      </a:lnTo>
                      <a:lnTo>
                        <a:pt x="264" y="239"/>
                      </a:lnTo>
                      <a:lnTo>
                        <a:pt x="258" y="233"/>
                      </a:lnTo>
                      <a:lnTo>
                        <a:pt x="255" y="235"/>
                      </a:lnTo>
                      <a:lnTo>
                        <a:pt x="255" y="238"/>
                      </a:lnTo>
                      <a:lnTo>
                        <a:pt x="248" y="237"/>
                      </a:lnTo>
                      <a:lnTo>
                        <a:pt x="248" y="231"/>
                      </a:lnTo>
                      <a:lnTo>
                        <a:pt x="245" y="228"/>
                      </a:lnTo>
                      <a:lnTo>
                        <a:pt x="237" y="227"/>
                      </a:lnTo>
                      <a:lnTo>
                        <a:pt x="231" y="228"/>
                      </a:lnTo>
                      <a:lnTo>
                        <a:pt x="226" y="225"/>
                      </a:lnTo>
                      <a:lnTo>
                        <a:pt x="212" y="224"/>
                      </a:lnTo>
                      <a:lnTo>
                        <a:pt x="162" y="224"/>
                      </a:lnTo>
                      <a:lnTo>
                        <a:pt x="159" y="225"/>
                      </a:lnTo>
                      <a:lnTo>
                        <a:pt x="135" y="225"/>
                      </a:lnTo>
                      <a:lnTo>
                        <a:pt x="122" y="231"/>
                      </a:lnTo>
                      <a:lnTo>
                        <a:pt x="111" y="236"/>
                      </a:lnTo>
                      <a:lnTo>
                        <a:pt x="102" y="238"/>
                      </a:lnTo>
                      <a:lnTo>
                        <a:pt x="72" y="237"/>
                      </a:lnTo>
                      <a:lnTo>
                        <a:pt x="68" y="239"/>
                      </a:lnTo>
                      <a:lnTo>
                        <a:pt x="57" y="244"/>
                      </a:lnTo>
                      <a:lnTo>
                        <a:pt x="50" y="244"/>
                      </a:lnTo>
                      <a:lnTo>
                        <a:pt x="46" y="243"/>
                      </a:lnTo>
                      <a:lnTo>
                        <a:pt x="45" y="241"/>
                      </a:lnTo>
                      <a:lnTo>
                        <a:pt x="43" y="242"/>
                      </a:lnTo>
                      <a:lnTo>
                        <a:pt x="44" y="241"/>
                      </a:lnTo>
                      <a:lnTo>
                        <a:pt x="41" y="239"/>
                      </a:lnTo>
                      <a:lnTo>
                        <a:pt x="43" y="205"/>
                      </a:lnTo>
                      <a:lnTo>
                        <a:pt x="47" y="199"/>
                      </a:lnTo>
                      <a:lnTo>
                        <a:pt x="86" y="195"/>
                      </a:lnTo>
                      <a:lnTo>
                        <a:pt x="94" y="195"/>
                      </a:lnTo>
                      <a:lnTo>
                        <a:pt x="95" y="195"/>
                      </a:lnTo>
                      <a:lnTo>
                        <a:pt x="98" y="188"/>
                      </a:lnTo>
                      <a:lnTo>
                        <a:pt x="103" y="187"/>
                      </a:lnTo>
                      <a:lnTo>
                        <a:pt x="106" y="188"/>
                      </a:lnTo>
                      <a:lnTo>
                        <a:pt x="119" y="187"/>
                      </a:lnTo>
                      <a:lnTo>
                        <a:pt x="127" y="183"/>
                      </a:lnTo>
                      <a:lnTo>
                        <a:pt x="131" y="178"/>
                      </a:lnTo>
                      <a:lnTo>
                        <a:pt x="133" y="177"/>
                      </a:lnTo>
                      <a:lnTo>
                        <a:pt x="140" y="178"/>
                      </a:lnTo>
                      <a:lnTo>
                        <a:pt x="143" y="182"/>
                      </a:lnTo>
                      <a:lnTo>
                        <a:pt x="151" y="184"/>
                      </a:lnTo>
                      <a:lnTo>
                        <a:pt x="159" y="189"/>
                      </a:lnTo>
                      <a:lnTo>
                        <a:pt x="167" y="190"/>
                      </a:lnTo>
                      <a:lnTo>
                        <a:pt x="175" y="194"/>
                      </a:lnTo>
                      <a:lnTo>
                        <a:pt x="183" y="194"/>
                      </a:lnTo>
                      <a:lnTo>
                        <a:pt x="185" y="195"/>
                      </a:lnTo>
                      <a:lnTo>
                        <a:pt x="191" y="192"/>
                      </a:lnTo>
                      <a:lnTo>
                        <a:pt x="203" y="189"/>
                      </a:lnTo>
                      <a:lnTo>
                        <a:pt x="207" y="185"/>
                      </a:lnTo>
                      <a:lnTo>
                        <a:pt x="207" y="182"/>
                      </a:lnTo>
                      <a:lnTo>
                        <a:pt x="207" y="177"/>
                      </a:lnTo>
                      <a:lnTo>
                        <a:pt x="206" y="177"/>
                      </a:lnTo>
                      <a:lnTo>
                        <a:pt x="203" y="177"/>
                      </a:lnTo>
                      <a:lnTo>
                        <a:pt x="200" y="176"/>
                      </a:lnTo>
                      <a:lnTo>
                        <a:pt x="195" y="176"/>
                      </a:lnTo>
                      <a:lnTo>
                        <a:pt x="191" y="177"/>
                      </a:lnTo>
                      <a:lnTo>
                        <a:pt x="180" y="182"/>
                      </a:lnTo>
                      <a:lnTo>
                        <a:pt x="175" y="181"/>
                      </a:lnTo>
                      <a:lnTo>
                        <a:pt x="169" y="178"/>
                      </a:lnTo>
                      <a:lnTo>
                        <a:pt x="165" y="172"/>
                      </a:lnTo>
                      <a:lnTo>
                        <a:pt x="164" y="171"/>
                      </a:lnTo>
                      <a:lnTo>
                        <a:pt x="152" y="171"/>
                      </a:lnTo>
                      <a:lnTo>
                        <a:pt x="146" y="163"/>
                      </a:lnTo>
                      <a:lnTo>
                        <a:pt x="140" y="162"/>
                      </a:lnTo>
                      <a:lnTo>
                        <a:pt x="137" y="161"/>
                      </a:lnTo>
                      <a:lnTo>
                        <a:pt x="131" y="162"/>
                      </a:lnTo>
                      <a:lnTo>
                        <a:pt x="126" y="165"/>
                      </a:lnTo>
                      <a:lnTo>
                        <a:pt x="120" y="163"/>
                      </a:lnTo>
                      <a:lnTo>
                        <a:pt x="115" y="168"/>
                      </a:lnTo>
                      <a:lnTo>
                        <a:pt x="111" y="174"/>
                      </a:lnTo>
                      <a:lnTo>
                        <a:pt x="55" y="17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4" name="Freeform 48"/>
                <p:cNvSpPr>
                  <a:spLocks noChangeAspect="1"/>
                </p:cNvSpPr>
                <p:nvPr/>
              </p:nvSpPr>
              <p:spPr bwMode="gray">
                <a:xfrm>
                  <a:off x="5276055" y="3708747"/>
                  <a:ext cx="190500" cy="187325"/>
                </a:xfrm>
                <a:custGeom>
                  <a:avLst/>
                  <a:gdLst/>
                  <a:ahLst/>
                  <a:cxnLst>
                    <a:cxn ang="0">
                      <a:pos x="450" y="144"/>
                    </a:cxn>
                    <a:cxn ang="0">
                      <a:pos x="521" y="238"/>
                    </a:cxn>
                    <a:cxn ang="0">
                      <a:pos x="505" y="292"/>
                    </a:cxn>
                    <a:cxn ang="0">
                      <a:pos x="538" y="325"/>
                    </a:cxn>
                    <a:cxn ang="0">
                      <a:pos x="537" y="349"/>
                    </a:cxn>
                    <a:cxn ang="0">
                      <a:pos x="536" y="380"/>
                    </a:cxn>
                    <a:cxn ang="0">
                      <a:pos x="528" y="402"/>
                    </a:cxn>
                    <a:cxn ang="0">
                      <a:pos x="542" y="432"/>
                    </a:cxn>
                    <a:cxn ang="0">
                      <a:pos x="550" y="467"/>
                    </a:cxn>
                    <a:cxn ang="0">
                      <a:pos x="561" y="488"/>
                    </a:cxn>
                    <a:cxn ang="0">
                      <a:pos x="587" y="514"/>
                    </a:cxn>
                    <a:cxn ang="0">
                      <a:pos x="593" y="526"/>
                    </a:cxn>
                    <a:cxn ang="0">
                      <a:pos x="541" y="557"/>
                    </a:cxn>
                    <a:cxn ang="0">
                      <a:pos x="476" y="564"/>
                    </a:cxn>
                    <a:cxn ang="0">
                      <a:pos x="436" y="583"/>
                    </a:cxn>
                    <a:cxn ang="0">
                      <a:pos x="378" y="589"/>
                    </a:cxn>
                    <a:cxn ang="0">
                      <a:pos x="355" y="580"/>
                    </a:cxn>
                    <a:cxn ang="0">
                      <a:pos x="331" y="584"/>
                    </a:cxn>
                    <a:cxn ang="0">
                      <a:pos x="280" y="567"/>
                    </a:cxn>
                    <a:cxn ang="0">
                      <a:pos x="270" y="531"/>
                    </a:cxn>
                    <a:cxn ang="0">
                      <a:pos x="249" y="476"/>
                    </a:cxn>
                    <a:cxn ang="0">
                      <a:pos x="229" y="473"/>
                    </a:cxn>
                    <a:cxn ang="0">
                      <a:pos x="208" y="475"/>
                    </a:cxn>
                    <a:cxn ang="0">
                      <a:pos x="178" y="459"/>
                    </a:cxn>
                    <a:cxn ang="0">
                      <a:pos x="125" y="440"/>
                    </a:cxn>
                    <a:cxn ang="0">
                      <a:pos x="95" y="418"/>
                    </a:cxn>
                    <a:cxn ang="0">
                      <a:pos x="65" y="386"/>
                    </a:cxn>
                    <a:cxn ang="0">
                      <a:pos x="49" y="328"/>
                    </a:cxn>
                    <a:cxn ang="0">
                      <a:pos x="11" y="278"/>
                    </a:cxn>
                    <a:cxn ang="0">
                      <a:pos x="9" y="231"/>
                    </a:cxn>
                    <a:cxn ang="0">
                      <a:pos x="0" y="187"/>
                    </a:cxn>
                    <a:cxn ang="0">
                      <a:pos x="39" y="159"/>
                    </a:cxn>
                    <a:cxn ang="0">
                      <a:pos x="64" y="121"/>
                    </a:cxn>
                    <a:cxn ang="0">
                      <a:pos x="52" y="102"/>
                    </a:cxn>
                    <a:cxn ang="0">
                      <a:pos x="49" y="83"/>
                    </a:cxn>
                    <a:cxn ang="0">
                      <a:pos x="66" y="46"/>
                    </a:cxn>
                    <a:cxn ang="0">
                      <a:pos x="66" y="5"/>
                    </a:cxn>
                    <a:cxn ang="0">
                      <a:pos x="119" y="7"/>
                    </a:cxn>
                    <a:cxn ang="0">
                      <a:pos x="118" y="83"/>
                    </a:cxn>
                    <a:cxn ang="0">
                      <a:pos x="133" y="88"/>
                    </a:cxn>
                    <a:cxn ang="0">
                      <a:pos x="148" y="75"/>
                    </a:cxn>
                    <a:cxn ang="0">
                      <a:pos x="173" y="86"/>
                    </a:cxn>
                    <a:cxn ang="0">
                      <a:pos x="186" y="84"/>
                    </a:cxn>
                    <a:cxn ang="0">
                      <a:pos x="214" y="79"/>
                    </a:cxn>
                    <a:cxn ang="0">
                      <a:pos x="209" y="66"/>
                    </a:cxn>
                    <a:cxn ang="0">
                      <a:pos x="209" y="48"/>
                    </a:cxn>
                    <a:cxn ang="0">
                      <a:pos x="225" y="35"/>
                    </a:cxn>
                    <a:cxn ang="0">
                      <a:pos x="238" y="21"/>
                    </a:cxn>
                    <a:cxn ang="0">
                      <a:pos x="251" y="0"/>
                    </a:cxn>
                  </a:cxnLst>
                  <a:rect l="0" t="0" r="r" b="b"/>
                  <a:pathLst>
                    <a:path w="596" h="591">
                      <a:moveTo>
                        <a:pt x="442" y="112"/>
                      </a:moveTo>
                      <a:lnTo>
                        <a:pt x="445" y="117"/>
                      </a:lnTo>
                      <a:lnTo>
                        <a:pt x="445" y="125"/>
                      </a:lnTo>
                      <a:lnTo>
                        <a:pt x="450" y="144"/>
                      </a:lnTo>
                      <a:lnTo>
                        <a:pt x="453" y="155"/>
                      </a:lnTo>
                      <a:lnTo>
                        <a:pt x="531" y="201"/>
                      </a:lnTo>
                      <a:lnTo>
                        <a:pt x="528" y="207"/>
                      </a:lnTo>
                      <a:lnTo>
                        <a:pt x="521" y="238"/>
                      </a:lnTo>
                      <a:lnTo>
                        <a:pt x="517" y="244"/>
                      </a:lnTo>
                      <a:lnTo>
                        <a:pt x="514" y="256"/>
                      </a:lnTo>
                      <a:lnTo>
                        <a:pt x="504" y="281"/>
                      </a:lnTo>
                      <a:lnTo>
                        <a:pt x="505" y="292"/>
                      </a:lnTo>
                      <a:lnTo>
                        <a:pt x="507" y="298"/>
                      </a:lnTo>
                      <a:lnTo>
                        <a:pt x="523" y="309"/>
                      </a:lnTo>
                      <a:lnTo>
                        <a:pt x="530" y="317"/>
                      </a:lnTo>
                      <a:lnTo>
                        <a:pt x="538" y="325"/>
                      </a:lnTo>
                      <a:lnTo>
                        <a:pt x="544" y="336"/>
                      </a:lnTo>
                      <a:lnTo>
                        <a:pt x="544" y="341"/>
                      </a:lnTo>
                      <a:lnTo>
                        <a:pt x="542" y="342"/>
                      </a:lnTo>
                      <a:lnTo>
                        <a:pt x="537" y="349"/>
                      </a:lnTo>
                      <a:lnTo>
                        <a:pt x="536" y="362"/>
                      </a:lnTo>
                      <a:lnTo>
                        <a:pt x="533" y="368"/>
                      </a:lnTo>
                      <a:lnTo>
                        <a:pt x="537" y="374"/>
                      </a:lnTo>
                      <a:lnTo>
                        <a:pt x="536" y="380"/>
                      </a:lnTo>
                      <a:lnTo>
                        <a:pt x="538" y="385"/>
                      </a:lnTo>
                      <a:lnTo>
                        <a:pt x="537" y="395"/>
                      </a:lnTo>
                      <a:lnTo>
                        <a:pt x="531" y="395"/>
                      </a:lnTo>
                      <a:lnTo>
                        <a:pt x="528" y="402"/>
                      </a:lnTo>
                      <a:lnTo>
                        <a:pt x="531" y="412"/>
                      </a:lnTo>
                      <a:lnTo>
                        <a:pt x="537" y="425"/>
                      </a:lnTo>
                      <a:lnTo>
                        <a:pt x="542" y="429"/>
                      </a:lnTo>
                      <a:lnTo>
                        <a:pt x="542" y="432"/>
                      </a:lnTo>
                      <a:lnTo>
                        <a:pt x="538" y="435"/>
                      </a:lnTo>
                      <a:lnTo>
                        <a:pt x="550" y="455"/>
                      </a:lnTo>
                      <a:lnTo>
                        <a:pt x="552" y="460"/>
                      </a:lnTo>
                      <a:lnTo>
                        <a:pt x="550" y="467"/>
                      </a:lnTo>
                      <a:lnTo>
                        <a:pt x="555" y="472"/>
                      </a:lnTo>
                      <a:lnTo>
                        <a:pt x="558" y="478"/>
                      </a:lnTo>
                      <a:lnTo>
                        <a:pt x="558" y="484"/>
                      </a:lnTo>
                      <a:lnTo>
                        <a:pt x="561" y="488"/>
                      </a:lnTo>
                      <a:lnTo>
                        <a:pt x="561" y="497"/>
                      </a:lnTo>
                      <a:lnTo>
                        <a:pt x="573" y="503"/>
                      </a:lnTo>
                      <a:lnTo>
                        <a:pt x="577" y="513"/>
                      </a:lnTo>
                      <a:lnTo>
                        <a:pt x="587" y="514"/>
                      </a:lnTo>
                      <a:lnTo>
                        <a:pt x="592" y="518"/>
                      </a:lnTo>
                      <a:lnTo>
                        <a:pt x="595" y="519"/>
                      </a:lnTo>
                      <a:lnTo>
                        <a:pt x="596" y="525"/>
                      </a:lnTo>
                      <a:lnTo>
                        <a:pt x="593" y="526"/>
                      </a:lnTo>
                      <a:lnTo>
                        <a:pt x="579" y="536"/>
                      </a:lnTo>
                      <a:lnTo>
                        <a:pt x="564" y="550"/>
                      </a:lnTo>
                      <a:lnTo>
                        <a:pt x="560" y="552"/>
                      </a:lnTo>
                      <a:lnTo>
                        <a:pt x="541" y="557"/>
                      </a:lnTo>
                      <a:lnTo>
                        <a:pt x="507" y="569"/>
                      </a:lnTo>
                      <a:lnTo>
                        <a:pt x="499" y="570"/>
                      </a:lnTo>
                      <a:lnTo>
                        <a:pt x="489" y="570"/>
                      </a:lnTo>
                      <a:lnTo>
                        <a:pt x="476" y="564"/>
                      </a:lnTo>
                      <a:lnTo>
                        <a:pt x="467" y="567"/>
                      </a:lnTo>
                      <a:lnTo>
                        <a:pt x="453" y="568"/>
                      </a:lnTo>
                      <a:lnTo>
                        <a:pt x="440" y="581"/>
                      </a:lnTo>
                      <a:lnTo>
                        <a:pt x="436" y="583"/>
                      </a:lnTo>
                      <a:lnTo>
                        <a:pt x="429" y="583"/>
                      </a:lnTo>
                      <a:lnTo>
                        <a:pt x="398" y="581"/>
                      </a:lnTo>
                      <a:lnTo>
                        <a:pt x="387" y="589"/>
                      </a:lnTo>
                      <a:lnTo>
                        <a:pt x="378" y="589"/>
                      </a:lnTo>
                      <a:lnTo>
                        <a:pt x="371" y="591"/>
                      </a:lnTo>
                      <a:lnTo>
                        <a:pt x="366" y="590"/>
                      </a:lnTo>
                      <a:lnTo>
                        <a:pt x="361" y="588"/>
                      </a:lnTo>
                      <a:lnTo>
                        <a:pt x="355" y="580"/>
                      </a:lnTo>
                      <a:lnTo>
                        <a:pt x="348" y="578"/>
                      </a:lnTo>
                      <a:lnTo>
                        <a:pt x="340" y="578"/>
                      </a:lnTo>
                      <a:lnTo>
                        <a:pt x="334" y="583"/>
                      </a:lnTo>
                      <a:lnTo>
                        <a:pt x="331" y="584"/>
                      </a:lnTo>
                      <a:lnTo>
                        <a:pt x="290" y="583"/>
                      </a:lnTo>
                      <a:lnTo>
                        <a:pt x="290" y="579"/>
                      </a:lnTo>
                      <a:lnTo>
                        <a:pt x="285" y="570"/>
                      </a:lnTo>
                      <a:lnTo>
                        <a:pt x="280" y="567"/>
                      </a:lnTo>
                      <a:lnTo>
                        <a:pt x="275" y="559"/>
                      </a:lnTo>
                      <a:lnTo>
                        <a:pt x="274" y="557"/>
                      </a:lnTo>
                      <a:lnTo>
                        <a:pt x="275" y="538"/>
                      </a:lnTo>
                      <a:lnTo>
                        <a:pt x="270" y="531"/>
                      </a:lnTo>
                      <a:lnTo>
                        <a:pt x="269" y="513"/>
                      </a:lnTo>
                      <a:lnTo>
                        <a:pt x="264" y="494"/>
                      </a:lnTo>
                      <a:lnTo>
                        <a:pt x="261" y="487"/>
                      </a:lnTo>
                      <a:lnTo>
                        <a:pt x="249" y="476"/>
                      </a:lnTo>
                      <a:lnTo>
                        <a:pt x="237" y="472"/>
                      </a:lnTo>
                      <a:lnTo>
                        <a:pt x="232" y="480"/>
                      </a:lnTo>
                      <a:lnTo>
                        <a:pt x="230" y="476"/>
                      </a:lnTo>
                      <a:lnTo>
                        <a:pt x="229" y="473"/>
                      </a:lnTo>
                      <a:lnTo>
                        <a:pt x="226" y="472"/>
                      </a:lnTo>
                      <a:lnTo>
                        <a:pt x="221" y="472"/>
                      </a:lnTo>
                      <a:lnTo>
                        <a:pt x="210" y="476"/>
                      </a:lnTo>
                      <a:lnTo>
                        <a:pt x="208" y="475"/>
                      </a:lnTo>
                      <a:lnTo>
                        <a:pt x="203" y="468"/>
                      </a:lnTo>
                      <a:lnTo>
                        <a:pt x="193" y="470"/>
                      </a:lnTo>
                      <a:lnTo>
                        <a:pt x="182" y="462"/>
                      </a:lnTo>
                      <a:lnTo>
                        <a:pt x="178" y="459"/>
                      </a:lnTo>
                      <a:lnTo>
                        <a:pt x="176" y="456"/>
                      </a:lnTo>
                      <a:lnTo>
                        <a:pt x="165" y="456"/>
                      </a:lnTo>
                      <a:lnTo>
                        <a:pt x="154" y="452"/>
                      </a:lnTo>
                      <a:lnTo>
                        <a:pt x="125" y="440"/>
                      </a:lnTo>
                      <a:lnTo>
                        <a:pt x="117" y="438"/>
                      </a:lnTo>
                      <a:lnTo>
                        <a:pt x="109" y="434"/>
                      </a:lnTo>
                      <a:lnTo>
                        <a:pt x="105" y="427"/>
                      </a:lnTo>
                      <a:lnTo>
                        <a:pt x="95" y="418"/>
                      </a:lnTo>
                      <a:lnTo>
                        <a:pt x="87" y="416"/>
                      </a:lnTo>
                      <a:lnTo>
                        <a:pt x="81" y="417"/>
                      </a:lnTo>
                      <a:lnTo>
                        <a:pt x="70" y="398"/>
                      </a:lnTo>
                      <a:lnTo>
                        <a:pt x="65" y="386"/>
                      </a:lnTo>
                      <a:lnTo>
                        <a:pt x="58" y="374"/>
                      </a:lnTo>
                      <a:lnTo>
                        <a:pt x="49" y="352"/>
                      </a:lnTo>
                      <a:lnTo>
                        <a:pt x="50" y="338"/>
                      </a:lnTo>
                      <a:lnTo>
                        <a:pt x="49" y="328"/>
                      </a:lnTo>
                      <a:lnTo>
                        <a:pt x="31" y="310"/>
                      </a:lnTo>
                      <a:lnTo>
                        <a:pt x="9" y="298"/>
                      </a:lnTo>
                      <a:lnTo>
                        <a:pt x="6" y="284"/>
                      </a:lnTo>
                      <a:lnTo>
                        <a:pt x="11" y="278"/>
                      </a:lnTo>
                      <a:lnTo>
                        <a:pt x="15" y="272"/>
                      </a:lnTo>
                      <a:lnTo>
                        <a:pt x="11" y="258"/>
                      </a:lnTo>
                      <a:lnTo>
                        <a:pt x="9" y="246"/>
                      </a:lnTo>
                      <a:lnTo>
                        <a:pt x="9" y="231"/>
                      </a:lnTo>
                      <a:lnTo>
                        <a:pt x="5" y="225"/>
                      </a:lnTo>
                      <a:lnTo>
                        <a:pt x="1" y="222"/>
                      </a:lnTo>
                      <a:lnTo>
                        <a:pt x="0" y="206"/>
                      </a:lnTo>
                      <a:lnTo>
                        <a:pt x="0" y="187"/>
                      </a:lnTo>
                      <a:lnTo>
                        <a:pt x="3" y="186"/>
                      </a:lnTo>
                      <a:lnTo>
                        <a:pt x="14" y="183"/>
                      </a:lnTo>
                      <a:lnTo>
                        <a:pt x="28" y="179"/>
                      </a:lnTo>
                      <a:lnTo>
                        <a:pt x="39" y="159"/>
                      </a:lnTo>
                      <a:lnTo>
                        <a:pt x="44" y="153"/>
                      </a:lnTo>
                      <a:lnTo>
                        <a:pt x="50" y="139"/>
                      </a:lnTo>
                      <a:lnTo>
                        <a:pt x="60" y="127"/>
                      </a:lnTo>
                      <a:lnTo>
                        <a:pt x="64" y="121"/>
                      </a:lnTo>
                      <a:lnTo>
                        <a:pt x="64" y="113"/>
                      </a:lnTo>
                      <a:lnTo>
                        <a:pt x="62" y="107"/>
                      </a:lnTo>
                      <a:lnTo>
                        <a:pt x="58" y="104"/>
                      </a:lnTo>
                      <a:lnTo>
                        <a:pt x="52" y="102"/>
                      </a:lnTo>
                      <a:lnTo>
                        <a:pt x="48" y="99"/>
                      </a:lnTo>
                      <a:lnTo>
                        <a:pt x="48" y="95"/>
                      </a:lnTo>
                      <a:lnTo>
                        <a:pt x="48" y="89"/>
                      </a:lnTo>
                      <a:lnTo>
                        <a:pt x="49" y="83"/>
                      </a:lnTo>
                      <a:lnTo>
                        <a:pt x="54" y="78"/>
                      </a:lnTo>
                      <a:lnTo>
                        <a:pt x="65" y="63"/>
                      </a:lnTo>
                      <a:lnTo>
                        <a:pt x="68" y="53"/>
                      </a:lnTo>
                      <a:lnTo>
                        <a:pt x="66" y="46"/>
                      </a:lnTo>
                      <a:lnTo>
                        <a:pt x="62" y="31"/>
                      </a:lnTo>
                      <a:lnTo>
                        <a:pt x="49" y="10"/>
                      </a:lnTo>
                      <a:lnTo>
                        <a:pt x="44" y="3"/>
                      </a:lnTo>
                      <a:lnTo>
                        <a:pt x="66" y="5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118" y="0"/>
                      </a:lnTo>
                      <a:lnTo>
                        <a:pt x="119" y="7"/>
                      </a:lnTo>
                      <a:lnTo>
                        <a:pt x="118" y="26"/>
                      </a:lnTo>
                      <a:lnTo>
                        <a:pt x="114" y="40"/>
                      </a:lnTo>
                      <a:lnTo>
                        <a:pt x="113" y="61"/>
                      </a:lnTo>
                      <a:lnTo>
                        <a:pt x="118" y="83"/>
                      </a:lnTo>
                      <a:lnTo>
                        <a:pt x="117" y="90"/>
                      </a:lnTo>
                      <a:lnTo>
                        <a:pt x="122" y="99"/>
                      </a:lnTo>
                      <a:lnTo>
                        <a:pt x="129" y="95"/>
                      </a:lnTo>
                      <a:lnTo>
                        <a:pt x="133" y="88"/>
                      </a:lnTo>
                      <a:lnTo>
                        <a:pt x="139" y="86"/>
                      </a:lnTo>
                      <a:lnTo>
                        <a:pt x="138" y="78"/>
                      </a:lnTo>
                      <a:lnTo>
                        <a:pt x="143" y="72"/>
                      </a:lnTo>
                      <a:lnTo>
                        <a:pt x="148" y="75"/>
                      </a:lnTo>
                      <a:lnTo>
                        <a:pt x="157" y="85"/>
                      </a:lnTo>
                      <a:lnTo>
                        <a:pt x="163" y="90"/>
                      </a:lnTo>
                      <a:lnTo>
                        <a:pt x="170" y="86"/>
                      </a:lnTo>
                      <a:lnTo>
                        <a:pt x="173" y="86"/>
                      </a:lnTo>
                      <a:lnTo>
                        <a:pt x="176" y="107"/>
                      </a:lnTo>
                      <a:lnTo>
                        <a:pt x="183" y="101"/>
                      </a:lnTo>
                      <a:lnTo>
                        <a:pt x="182" y="94"/>
                      </a:lnTo>
                      <a:lnTo>
                        <a:pt x="186" y="84"/>
                      </a:lnTo>
                      <a:lnTo>
                        <a:pt x="189" y="83"/>
                      </a:lnTo>
                      <a:lnTo>
                        <a:pt x="200" y="83"/>
                      </a:lnTo>
                      <a:lnTo>
                        <a:pt x="205" y="83"/>
                      </a:lnTo>
                      <a:lnTo>
                        <a:pt x="214" y="79"/>
                      </a:lnTo>
                      <a:lnTo>
                        <a:pt x="225" y="72"/>
                      </a:lnTo>
                      <a:lnTo>
                        <a:pt x="226" y="69"/>
                      </a:lnTo>
                      <a:lnTo>
                        <a:pt x="224" y="64"/>
                      </a:lnTo>
                      <a:lnTo>
                        <a:pt x="209" y="66"/>
                      </a:lnTo>
                      <a:lnTo>
                        <a:pt x="200" y="62"/>
                      </a:lnTo>
                      <a:lnTo>
                        <a:pt x="202" y="58"/>
                      </a:lnTo>
                      <a:lnTo>
                        <a:pt x="211" y="52"/>
                      </a:lnTo>
                      <a:lnTo>
                        <a:pt x="209" y="48"/>
                      </a:lnTo>
                      <a:lnTo>
                        <a:pt x="211" y="46"/>
                      </a:lnTo>
                      <a:lnTo>
                        <a:pt x="219" y="46"/>
                      </a:lnTo>
                      <a:lnTo>
                        <a:pt x="220" y="42"/>
                      </a:lnTo>
                      <a:lnTo>
                        <a:pt x="225" y="35"/>
                      </a:lnTo>
                      <a:lnTo>
                        <a:pt x="226" y="30"/>
                      </a:lnTo>
                      <a:lnTo>
                        <a:pt x="231" y="29"/>
                      </a:lnTo>
                      <a:lnTo>
                        <a:pt x="234" y="20"/>
                      </a:lnTo>
                      <a:lnTo>
                        <a:pt x="238" y="21"/>
                      </a:lnTo>
                      <a:lnTo>
                        <a:pt x="240" y="18"/>
                      </a:lnTo>
                      <a:lnTo>
                        <a:pt x="236" y="12"/>
                      </a:lnTo>
                      <a:lnTo>
                        <a:pt x="240" y="5"/>
                      </a:lnTo>
                      <a:lnTo>
                        <a:pt x="251" y="0"/>
                      </a:lnTo>
                      <a:lnTo>
                        <a:pt x="442" y="11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5" name="Freeform 49"/>
                <p:cNvSpPr>
                  <a:spLocks noChangeAspect="1"/>
                </p:cNvSpPr>
                <p:nvPr/>
              </p:nvSpPr>
              <p:spPr bwMode="gray">
                <a:xfrm>
                  <a:off x="4528343" y="3518247"/>
                  <a:ext cx="52388" cy="52388"/>
                </a:xfrm>
                <a:custGeom>
                  <a:avLst/>
                  <a:gdLst/>
                  <a:ahLst/>
                  <a:cxnLst>
                    <a:cxn ang="0">
                      <a:pos x="8" y="51"/>
                    </a:cxn>
                    <a:cxn ang="0">
                      <a:pos x="17" y="50"/>
                    </a:cxn>
                    <a:cxn ang="0">
                      <a:pos x="23" y="39"/>
                    </a:cxn>
                    <a:cxn ang="0">
                      <a:pos x="32" y="37"/>
                    </a:cxn>
                    <a:cxn ang="0">
                      <a:pos x="37" y="31"/>
                    </a:cxn>
                    <a:cxn ang="0">
                      <a:pos x="46" y="16"/>
                    </a:cxn>
                    <a:cxn ang="0">
                      <a:pos x="49" y="6"/>
                    </a:cxn>
                    <a:cxn ang="0">
                      <a:pos x="61" y="7"/>
                    </a:cxn>
                    <a:cxn ang="0">
                      <a:pos x="70" y="5"/>
                    </a:cxn>
                    <a:cxn ang="0">
                      <a:pos x="76" y="0"/>
                    </a:cxn>
                    <a:cxn ang="0">
                      <a:pos x="115" y="1"/>
                    </a:cxn>
                    <a:cxn ang="0">
                      <a:pos x="125" y="12"/>
                    </a:cxn>
                    <a:cxn ang="0">
                      <a:pos x="134" y="21"/>
                    </a:cxn>
                    <a:cxn ang="0">
                      <a:pos x="136" y="27"/>
                    </a:cxn>
                    <a:cxn ang="0">
                      <a:pos x="135" y="32"/>
                    </a:cxn>
                    <a:cxn ang="0">
                      <a:pos x="145" y="35"/>
                    </a:cxn>
                    <a:cxn ang="0">
                      <a:pos x="143" y="40"/>
                    </a:cxn>
                    <a:cxn ang="0">
                      <a:pos x="143" y="45"/>
                    </a:cxn>
                    <a:cxn ang="0">
                      <a:pos x="146" y="53"/>
                    </a:cxn>
                    <a:cxn ang="0">
                      <a:pos x="152" y="60"/>
                    </a:cxn>
                    <a:cxn ang="0">
                      <a:pos x="153" y="71"/>
                    </a:cxn>
                    <a:cxn ang="0">
                      <a:pos x="146" y="85"/>
                    </a:cxn>
                    <a:cxn ang="0">
                      <a:pos x="143" y="92"/>
                    </a:cxn>
                    <a:cxn ang="0">
                      <a:pos x="162" y="82"/>
                    </a:cxn>
                    <a:cxn ang="0">
                      <a:pos x="164" y="85"/>
                    </a:cxn>
                    <a:cxn ang="0">
                      <a:pos x="163" y="93"/>
                    </a:cxn>
                    <a:cxn ang="0">
                      <a:pos x="167" y="98"/>
                    </a:cxn>
                    <a:cxn ang="0">
                      <a:pos x="152" y="105"/>
                    </a:cxn>
                    <a:cxn ang="0">
                      <a:pos x="150" y="123"/>
                    </a:cxn>
                    <a:cxn ang="0">
                      <a:pos x="143" y="129"/>
                    </a:cxn>
                    <a:cxn ang="0">
                      <a:pos x="136" y="136"/>
                    </a:cxn>
                    <a:cxn ang="0">
                      <a:pos x="121" y="146"/>
                    </a:cxn>
                    <a:cxn ang="0">
                      <a:pos x="113" y="148"/>
                    </a:cxn>
                    <a:cxn ang="0">
                      <a:pos x="112" y="156"/>
                    </a:cxn>
                    <a:cxn ang="0">
                      <a:pos x="108" y="163"/>
                    </a:cxn>
                    <a:cxn ang="0">
                      <a:pos x="102" y="166"/>
                    </a:cxn>
                    <a:cxn ang="0">
                      <a:pos x="61" y="147"/>
                    </a:cxn>
                    <a:cxn ang="0">
                      <a:pos x="51" y="140"/>
                    </a:cxn>
                    <a:cxn ang="0">
                      <a:pos x="32" y="124"/>
                    </a:cxn>
                    <a:cxn ang="0">
                      <a:pos x="23" y="118"/>
                    </a:cxn>
                    <a:cxn ang="0">
                      <a:pos x="22" y="110"/>
                    </a:cxn>
                    <a:cxn ang="0">
                      <a:pos x="16" y="102"/>
                    </a:cxn>
                    <a:cxn ang="0">
                      <a:pos x="5" y="93"/>
                    </a:cxn>
                    <a:cxn ang="0">
                      <a:pos x="8" y="86"/>
                    </a:cxn>
                    <a:cxn ang="0">
                      <a:pos x="13" y="87"/>
                    </a:cxn>
                    <a:cxn ang="0">
                      <a:pos x="11" y="82"/>
                    </a:cxn>
                    <a:cxn ang="0">
                      <a:pos x="5" y="78"/>
                    </a:cxn>
                    <a:cxn ang="0">
                      <a:pos x="5" y="65"/>
                    </a:cxn>
                    <a:cxn ang="0">
                      <a:pos x="0" y="60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167" h="166">
                      <a:moveTo>
                        <a:pt x="2" y="49"/>
                      </a:moveTo>
                      <a:lnTo>
                        <a:pt x="8" y="51"/>
                      </a:lnTo>
                      <a:lnTo>
                        <a:pt x="14" y="51"/>
                      </a:lnTo>
                      <a:lnTo>
                        <a:pt x="17" y="50"/>
                      </a:lnTo>
                      <a:lnTo>
                        <a:pt x="19" y="49"/>
                      </a:lnTo>
                      <a:lnTo>
                        <a:pt x="23" y="39"/>
                      </a:lnTo>
                      <a:lnTo>
                        <a:pt x="28" y="39"/>
                      </a:lnTo>
                      <a:lnTo>
                        <a:pt x="32" y="37"/>
                      </a:lnTo>
                      <a:lnTo>
                        <a:pt x="32" y="32"/>
                      </a:lnTo>
                      <a:lnTo>
                        <a:pt x="37" y="31"/>
                      </a:lnTo>
                      <a:lnTo>
                        <a:pt x="43" y="23"/>
                      </a:lnTo>
                      <a:lnTo>
                        <a:pt x="46" y="16"/>
                      </a:lnTo>
                      <a:lnTo>
                        <a:pt x="45" y="7"/>
                      </a:lnTo>
                      <a:lnTo>
                        <a:pt x="49" y="6"/>
                      </a:lnTo>
                      <a:lnTo>
                        <a:pt x="57" y="5"/>
                      </a:lnTo>
                      <a:lnTo>
                        <a:pt x="61" y="7"/>
                      </a:lnTo>
                      <a:lnTo>
                        <a:pt x="65" y="7"/>
                      </a:lnTo>
                      <a:lnTo>
                        <a:pt x="70" y="5"/>
                      </a:lnTo>
                      <a:lnTo>
                        <a:pt x="76" y="5"/>
                      </a:lnTo>
                      <a:lnTo>
                        <a:pt x="76" y="0"/>
                      </a:lnTo>
                      <a:lnTo>
                        <a:pt x="102" y="0"/>
                      </a:lnTo>
                      <a:lnTo>
                        <a:pt x="115" y="1"/>
                      </a:lnTo>
                      <a:lnTo>
                        <a:pt x="119" y="8"/>
                      </a:lnTo>
                      <a:lnTo>
                        <a:pt x="125" y="12"/>
                      </a:lnTo>
                      <a:lnTo>
                        <a:pt x="129" y="17"/>
                      </a:lnTo>
                      <a:lnTo>
                        <a:pt x="134" y="21"/>
                      </a:lnTo>
                      <a:lnTo>
                        <a:pt x="134" y="23"/>
                      </a:lnTo>
                      <a:lnTo>
                        <a:pt x="136" y="27"/>
                      </a:lnTo>
                      <a:lnTo>
                        <a:pt x="135" y="29"/>
                      </a:lnTo>
                      <a:lnTo>
                        <a:pt x="135" y="32"/>
                      </a:lnTo>
                      <a:lnTo>
                        <a:pt x="142" y="34"/>
                      </a:lnTo>
                      <a:lnTo>
                        <a:pt x="145" y="35"/>
                      </a:lnTo>
                      <a:lnTo>
                        <a:pt x="145" y="38"/>
                      </a:lnTo>
                      <a:lnTo>
                        <a:pt x="143" y="40"/>
                      </a:lnTo>
                      <a:lnTo>
                        <a:pt x="145" y="45"/>
                      </a:lnTo>
                      <a:lnTo>
                        <a:pt x="143" y="45"/>
                      </a:lnTo>
                      <a:lnTo>
                        <a:pt x="145" y="50"/>
                      </a:lnTo>
                      <a:lnTo>
                        <a:pt x="146" y="53"/>
                      </a:lnTo>
                      <a:lnTo>
                        <a:pt x="151" y="56"/>
                      </a:lnTo>
                      <a:lnTo>
                        <a:pt x="152" y="60"/>
                      </a:lnTo>
                      <a:lnTo>
                        <a:pt x="155" y="70"/>
                      </a:lnTo>
                      <a:lnTo>
                        <a:pt x="153" y="71"/>
                      </a:lnTo>
                      <a:lnTo>
                        <a:pt x="148" y="74"/>
                      </a:lnTo>
                      <a:lnTo>
                        <a:pt x="146" y="85"/>
                      </a:lnTo>
                      <a:lnTo>
                        <a:pt x="143" y="90"/>
                      </a:lnTo>
                      <a:lnTo>
                        <a:pt x="143" y="92"/>
                      </a:lnTo>
                      <a:lnTo>
                        <a:pt x="156" y="87"/>
                      </a:lnTo>
                      <a:lnTo>
                        <a:pt x="162" y="82"/>
                      </a:lnTo>
                      <a:lnTo>
                        <a:pt x="163" y="82"/>
                      </a:lnTo>
                      <a:lnTo>
                        <a:pt x="164" y="85"/>
                      </a:lnTo>
                      <a:lnTo>
                        <a:pt x="164" y="88"/>
                      </a:lnTo>
                      <a:lnTo>
                        <a:pt x="163" y="93"/>
                      </a:lnTo>
                      <a:lnTo>
                        <a:pt x="167" y="97"/>
                      </a:lnTo>
                      <a:lnTo>
                        <a:pt x="167" y="98"/>
                      </a:lnTo>
                      <a:lnTo>
                        <a:pt x="157" y="99"/>
                      </a:lnTo>
                      <a:lnTo>
                        <a:pt x="152" y="105"/>
                      </a:lnTo>
                      <a:lnTo>
                        <a:pt x="150" y="107"/>
                      </a:lnTo>
                      <a:lnTo>
                        <a:pt x="150" y="123"/>
                      </a:lnTo>
                      <a:lnTo>
                        <a:pt x="146" y="124"/>
                      </a:lnTo>
                      <a:lnTo>
                        <a:pt x="143" y="129"/>
                      </a:lnTo>
                      <a:lnTo>
                        <a:pt x="140" y="129"/>
                      </a:lnTo>
                      <a:lnTo>
                        <a:pt x="136" y="136"/>
                      </a:lnTo>
                      <a:lnTo>
                        <a:pt x="130" y="137"/>
                      </a:lnTo>
                      <a:lnTo>
                        <a:pt x="121" y="146"/>
                      </a:lnTo>
                      <a:lnTo>
                        <a:pt x="118" y="148"/>
                      </a:lnTo>
                      <a:lnTo>
                        <a:pt x="113" y="148"/>
                      </a:lnTo>
                      <a:lnTo>
                        <a:pt x="112" y="151"/>
                      </a:lnTo>
                      <a:lnTo>
                        <a:pt x="112" y="156"/>
                      </a:lnTo>
                      <a:lnTo>
                        <a:pt x="109" y="157"/>
                      </a:lnTo>
                      <a:lnTo>
                        <a:pt x="108" y="163"/>
                      </a:lnTo>
                      <a:lnTo>
                        <a:pt x="103" y="166"/>
                      </a:lnTo>
                      <a:lnTo>
                        <a:pt x="102" y="166"/>
                      </a:lnTo>
                      <a:lnTo>
                        <a:pt x="91" y="163"/>
                      </a:lnTo>
                      <a:lnTo>
                        <a:pt x="61" y="147"/>
                      </a:lnTo>
                      <a:lnTo>
                        <a:pt x="53" y="146"/>
                      </a:lnTo>
                      <a:lnTo>
                        <a:pt x="51" y="140"/>
                      </a:lnTo>
                      <a:lnTo>
                        <a:pt x="48" y="135"/>
                      </a:lnTo>
                      <a:lnTo>
                        <a:pt x="32" y="124"/>
                      </a:lnTo>
                      <a:lnTo>
                        <a:pt x="24" y="120"/>
                      </a:lnTo>
                      <a:lnTo>
                        <a:pt x="23" y="118"/>
                      </a:lnTo>
                      <a:lnTo>
                        <a:pt x="23" y="113"/>
                      </a:lnTo>
                      <a:lnTo>
                        <a:pt x="22" y="110"/>
                      </a:lnTo>
                      <a:lnTo>
                        <a:pt x="22" y="107"/>
                      </a:lnTo>
                      <a:lnTo>
                        <a:pt x="16" y="102"/>
                      </a:lnTo>
                      <a:lnTo>
                        <a:pt x="10" y="102"/>
                      </a:lnTo>
                      <a:lnTo>
                        <a:pt x="5" y="93"/>
                      </a:lnTo>
                      <a:lnTo>
                        <a:pt x="5" y="86"/>
                      </a:lnTo>
                      <a:lnTo>
                        <a:pt x="8" y="86"/>
                      </a:lnTo>
                      <a:lnTo>
                        <a:pt x="10" y="87"/>
                      </a:lnTo>
                      <a:lnTo>
                        <a:pt x="13" y="87"/>
                      </a:lnTo>
                      <a:lnTo>
                        <a:pt x="13" y="86"/>
                      </a:lnTo>
                      <a:lnTo>
                        <a:pt x="11" y="82"/>
                      </a:lnTo>
                      <a:lnTo>
                        <a:pt x="7" y="81"/>
                      </a:lnTo>
                      <a:lnTo>
                        <a:pt x="5" y="78"/>
                      </a:lnTo>
                      <a:lnTo>
                        <a:pt x="6" y="71"/>
                      </a:lnTo>
                      <a:lnTo>
                        <a:pt x="5" y="65"/>
                      </a:lnTo>
                      <a:lnTo>
                        <a:pt x="3" y="62"/>
                      </a:ln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" name="Freeform 50"/>
                <p:cNvSpPr>
                  <a:spLocks noChangeAspect="1"/>
                </p:cNvSpPr>
                <p:nvPr/>
              </p:nvSpPr>
              <p:spPr bwMode="gray">
                <a:xfrm>
                  <a:off x="4610893" y="3505547"/>
                  <a:ext cx="106363" cy="111125"/>
                </a:xfrm>
                <a:custGeom>
                  <a:avLst/>
                  <a:gdLst/>
                  <a:ahLst/>
                  <a:cxnLst>
                    <a:cxn ang="0">
                      <a:pos x="97" y="342"/>
                    </a:cxn>
                    <a:cxn ang="0">
                      <a:pos x="173" y="317"/>
                    </a:cxn>
                    <a:cxn ang="0">
                      <a:pos x="258" y="307"/>
                    </a:cxn>
                    <a:cxn ang="0">
                      <a:pos x="301" y="315"/>
                    </a:cxn>
                    <a:cxn ang="0">
                      <a:pos x="317" y="310"/>
                    </a:cxn>
                    <a:cxn ang="0">
                      <a:pos x="318" y="280"/>
                    </a:cxn>
                    <a:cxn ang="0">
                      <a:pos x="296" y="238"/>
                    </a:cxn>
                    <a:cxn ang="0">
                      <a:pos x="307" y="199"/>
                    </a:cxn>
                    <a:cxn ang="0">
                      <a:pos x="318" y="161"/>
                    </a:cxn>
                    <a:cxn ang="0">
                      <a:pos x="332" y="144"/>
                    </a:cxn>
                    <a:cxn ang="0">
                      <a:pos x="327" y="95"/>
                    </a:cxn>
                    <a:cxn ang="0">
                      <a:pos x="326" y="82"/>
                    </a:cxn>
                    <a:cxn ang="0">
                      <a:pos x="322" y="70"/>
                    </a:cxn>
                    <a:cxn ang="0">
                      <a:pos x="307" y="54"/>
                    </a:cxn>
                    <a:cxn ang="0">
                      <a:pos x="290" y="48"/>
                    </a:cxn>
                    <a:cxn ang="0">
                      <a:pos x="250" y="49"/>
                    </a:cxn>
                    <a:cxn ang="0">
                      <a:pos x="230" y="61"/>
                    </a:cxn>
                    <a:cxn ang="0">
                      <a:pos x="218" y="57"/>
                    </a:cxn>
                    <a:cxn ang="0">
                      <a:pos x="205" y="50"/>
                    </a:cxn>
                    <a:cxn ang="0">
                      <a:pos x="197" y="39"/>
                    </a:cxn>
                    <a:cxn ang="0">
                      <a:pos x="188" y="30"/>
                    </a:cxn>
                    <a:cxn ang="0">
                      <a:pos x="173" y="25"/>
                    </a:cxn>
                    <a:cxn ang="0">
                      <a:pos x="154" y="16"/>
                    </a:cxn>
                    <a:cxn ang="0">
                      <a:pos x="140" y="27"/>
                    </a:cxn>
                    <a:cxn ang="0">
                      <a:pos x="129" y="10"/>
                    </a:cxn>
                    <a:cxn ang="0">
                      <a:pos x="124" y="1"/>
                    </a:cxn>
                    <a:cxn ang="0">
                      <a:pos x="108" y="5"/>
                    </a:cxn>
                    <a:cxn ang="0">
                      <a:pos x="105" y="18"/>
                    </a:cxn>
                    <a:cxn ang="0">
                      <a:pos x="86" y="27"/>
                    </a:cxn>
                    <a:cxn ang="0">
                      <a:pos x="73" y="25"/>
                    </a:cxn>
                    <a:cxn ang="0">
                      <a:pos x="65" y="27"/>
                    </a:cxn>
                    <a:cxn ang="0">
                      <a:pos x="53" y="18"/>
                    </a:cxn>
                    <a:cxn ang="0">
                      <a:pos x="42" y="25"/>
                    </a:cxn>
                    <a:cxn ang="0">
                      <a:pos x="26" y="39"/>
                    </a:cxn>
                    <a:cxn ang="0">
                      <a:pos x="24" y="70"/>
                    </a:cxn>
                    <a:cxn ang="0">
                      <a:pos x="37" y="90"/>
                    </a:cxn>
                    <a:cxn ang="0">
                      <a:pos x="42" y="97"/>
                    </a:cxn>
                    <a:cxn ang="0">
                      <a:pos x="41" y="111"/>
                    </a:cxn>
                    <a:cxn ang="0">
                      <a:pos x="47" y="125"/>
                    </a:cxn>
                    <a:cxn ang="0">
                      <a:pos x="41" y="129"/>
                    </a:cxn>
                    <a:cxn ang="0">
                      <a:pos x="17" y="128"/>
                    </a:cxn>
                    <a:cxn ang="0">
                      <a:pos x="17" y="139"/>
                    </a:cxn>
                    <a:cxn ang="0">
                      <a:pos x="31" y="145"/>
                    </a:cxn>
                    <a:cxn ang="0">
                      <a:pos x="28" y="152"/>
                    </a:cxn>
                    <a:cxn ang="0">
                      <a:pos x="22" y="177"/>
                    </a:cxn>
                    <a:cxn ang="0">
                      <a:pos x="8" y="192"/>
                    </a:cxn>
                    <a:cxn ang="0">
                      <a:pos x="17" y="202"/>
                    </a:cxn>
                    <a:cxn ang="0">
                      <a:pos x="0" y="233"/>
                    </a:cxn>
                    <a:cxn ang="0">
                      <a:pos x="8" y="236"/>
                    </a:cxn>
                    <a:cxn ang="0">
                      <a:pos x="22" y="245"/>
                    </a:cxn>
                    <a:cxn ang="0">
                      <a:pos x="38" y="256"/>
                    </a:cxn>
                    <a:cxn ang="0">
                      <a:pos x="52" y="267"/>
                    </a:cxn>
                    <a:cxn ang="0">
                      <a:pos x="65" y="280"/>
                    </a:cxn>
                    <a:cxn ang="0">
                      <a:pos x="66" y="300"/>
                    </a:cxn>
                    <a:cxn ang="0">
                      <a:pos x="57" y="311"/>
                    </a:cxn>
                    <a:cxn ang="0">
                      <a:pos x="57" y="350"/>
                    </a:cxn>
                  </a:cxnLst>
                  <a:rect l="0" t="0" r="r" b="b"/>
                  <a:pathLst>
                    <a:path w="337" h="354">
                      <a:moveTo>
                        <a:pt x="57" y="350"/>
                      </a:moveTo>
                      <a:lnTo>
                        <a:pt x="58" y="353"/>
                      </a:lnTo>
                      <a:lnTo>
                        <a:pt x="74" y="354"/>
                      </a:lnTo>
                      <a:lnTo>
                        <a:pt x="97" y="342"/>
                      </a:lnTo>
                      <a:lnTo>
                        <a:pt x="121" y="332"/>
                      </a:lnTo>
                      <a:lnTo>
                        <a:pt x="135" y="326"/>
                      </a:lnTo>
                      <a:lnTo>
                        <a:pt x="160" y="318"/>
                      </a:lnTo>
                      <a:lnTo>
                        <a:pt x="173" y="317"/>
                      </a:lnTo>
                      <a:lnTo>
                        <a:pt x="208" y="311"/>
                      </a:lnTo>
                      <a:lnTo>
                        <a:pt x="219" y="310"/>
                      </a:lnTo>
                      <a:lnTo>
                        <a:pt x="240" y="307"/>
                      </a:lnTo>
                      <a:lnTo>
                        <a:pt x="258" y="307"/>
                      </a:lnTo>
                      <a:lnTo>
                        <a:pt x="274" y="312"/>
                      </a:lnTo>
                      <a:lnTo>
                        <a:pt x="295" y="316"/>
                      </a:lnTo>
                      <a:lnTo>
                        <a:pt x="299" y="316"/>
                      </a:lnTo>
                      <a:lnTo>
                        <a:pt x="301" y="315"/>
                      </a:lnTo>
                      <a:lnTo>
                        <a:pt x="305" y="308"/>
                      </a:lnTo>
                      <a:lnTo>
                        <a:pt x="307" y="307"/>
                      </a:lnTo>
                      <a:lnTo>
                        <a:pt x="313" y="307"/>
                      </a:lnTo>
                      <a:lnTo>
                        <a:pt x="317" y="310"/>
                      </a:lnTo>
                      <a:lnTo>
                        <a:pt x="323" y="308"/>
                      </a:lnTo>
                      <a:lnTo>
                        <a:pt x="323" y="294"/>
                      </a:lnTo>
                      <a:lnTo>
                        <a:pt x="321" y="281"/>
                      </a:lnTo>
                      <a:lnTo>
                        <a:pt x="318" y="280"/>
                      </a:lnTo>
                      <a:lnTo>
                        <a:pt x="311" y="279"/>
                      </a:lnTo>
                      <a:lnTo>
                        <a:pt x="307" y="274"/>
                      </a:lnTo>
                      <a:lnTo>
                        <a:pt x="304" y="258"/>
                      </a:lnTo>
                      <a:lnTo>
                        <a:pt x="296" y="238"/>
                      </a:lnTo>
                      <a:lnTo>
                        <a:pt x="296" y="230"/>
                      </a:lnTo>
                      <a:lnTo>
                        <a:pt x="297" y="213"/>
                      </a:lnTo>
                      <a:lnTo>
                        <a:pt x="301" y="206"/>
                      </a:lnTo>
                      <a:lnTo>
                        <a:pt x="307" y="199"/>
                      </a:lnTo>
                      <a:lnTo>
                        <a:pt x="310" y="194"/>
                      </a:lnTo>
                      <a:lnTo>
                        <a:pt x="310" y="183"/>
                      </a:lnTo>
                      <a:lnTo>
                        <a:pt x="312" y="174"/>
                      </a:lnTo>
                      <a:lnTo>
                        <a:pt x="318" y="161"/>
                      </a:lnTo>
                      <a:lnTo>
                        <a:pt x="322" y="152"/>
                      </a:lnTo>
                      <a:lnTo>
                        <a:pt x="324" y="150"/>
                      </a:lnTo>
                      <a:lnTo>
                        <a:pt x="328" y="145"/>
                      </a:lnTo>
                      <a:lnTo>
                        <a:pt x="332" y="144"/>
                      </a:lnTo>
                      <a:lnTo>
                        <a:pt x="332" y="139"/>
                      </a:lnTo>
                      <a:lnTo>
                        <a:pt x="337" y="138"/>
                      </a:lnTo>
                      <a:lnTo>
                        <a:pt x="334" y="122"/>
                      </a:lnTo>
                      <a:lnTo>
                        <a:pt x="327" y="95"/>
                      </a:lnTo>
                      <a:lnTo>
                        <a:pt x="324" y="91"/>
                      </a:lnTo>
                      <a:lnTo>
                        <a:pt x="321" y="90"/>
                      </a:lnTo>
                      <a:lnTo>
                        <a:pt x="321" y="87"/>
                      </a:lnTo>
                      <a:lnTo>
                        <a:pt x="326" y="82"/>
                      </a:lnTo>
                      <a:lnTo>
                        <a:pt x="323" y="77"/>
                      </a:lnTo>
                      <a:lnTo>
                        <a:pt x="324" y="74"/>
                      </a:lnTo>
                      <a:lnTo>
                        <a:pt x="324" y="68"/>
                      </a:lnTo>
                      <a:lnTo>
                        <a:pt x="322" y="70"/>
                      </a:lnTo>
                      <a:lnTo>
                        <a:pt x="316" y="70"/>
                      </a:lnTo>
                      <a:lnTo>
                        <a:pt x="313" y="69"/>
                      </a:lnTo>
                      <a:lnTo>
                        <a:pt x="308" y="59"/>
                      </a:lnTo>
                      <a:lnTo>
                        <a:pt x="307" y="54"/>
                      </a:lnTo>
                      <a:lnTo>
                        <a:pt x="302" y="53"/>
                      </a:lnTo>
                      <a:lnTo>
                        <a:pt x="296" y="43"/>
                      </a:lnTo>
                      <a:lnTo>
                        <a:pt x="295" y="43"/>
                      </a:lnTo>
                      <a:lnTo>
                        <a:pt x="290" y="48"/>
                      </a:lnTo>
                      <a:lnTo>
                        <a:pt x="279" y="43"/>
                      </a:lnTo>
                      <a:lnTo>
                        <a:pt x="272" y="43"/>
                      </a:lnTo>
                      <a:lnTo>
                        <a:pt x="262" y="46"/>
                      </a:lnTo>
                      <a:lnTo>
                        <a:pt x="250" y="49"/>
                      </a:lnTo>
                      <a:lnTo>
                        <a:pt x="242" y="52"/>
                      </a:lnTo>
                      <a:lnTo>
                        <a:pt x="236" y="53"/>
                      </a:lnTo>
                      <a:lnTo>
                        <a:pt x="234" y="59"/>
                      </a:lnTo>
                      <a:lnTo>
                        <a:pt x="230" y="61"/>
                      </a:lnTo>
                      <a:lnTo>
                        <a:pt x="223" y="58"/>
                      </a:lnTo>
                      <a:lnTo>
                        <a:pt x="221" y="54"/>
                      </a:lnTo>
                      <a:lnTo>
                        <a:pt x="220" y="54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8"/>
                      </a:lnTo>
                      <a:lnTo>
                        <a:pt x="207" y="54"/>
                      </a:lnTo>
                      <a:lnTo>
                        <a:pt x="205" y="50"/>
                      </a:lnTo>
                      <a:lnTo>
                        <a:pt x="202" y="47"/>
                      </a:lnTo>
                      <a:lnTo>
                        <a:pt x="198" y="47"/>
                      </a:lnTo>
                      <a:lnTo>
                        <a:pt x="198" y="42"/>
                      </a:lnTo>
                      <a:lnTo>
                        <a:pt x="197" y="39"/>
                      </a:lnTo>
                      <a:lnTo>
                        <a:pt x="194" y="38"/>
                      </a:lnTo>
                      <a:lnTo>
                        <a:pt x="191" y="32"/>
                      </a:lnTo>
                      <a:lnTo>
                        <a:pt x="189" y="31"/>
                      </a:lnTo>
                      <a:lnTo>
                        <a:pt x="188" y="30"/>
                      </a:lnTo>
                      <a:lnTo>
                        <a:pt x="187" y="25"/>
                      </a:lnTo>
                      <a:lnTo>
                        <a:pt x="187" y="23"/>
                      </a:lnTo>
                      <a:lnTo>
                        <a:pt x="184" y="22"/>
                      </a:lnTo>
                      <a:lnTo>
                        <a:pt x="173" y="25"/>
                      </a:lnTo>
                      <a:lnTo>
                        <a:pt x="171" y="23"/>
                      </a:lnTo>
                      <a:lnTo>
                        <a:pt x="167" y="17"/>
                      </a:lnTo>
                      <a:lnTo>
                        <a:pt x="165" y="16"/>
                      </a:lnTo>
                      <a:lnTo>
                        <a:pt x="154" y="16"/>
                      </a:lnTo>
                      <a:lnTo>
                        <a:pt x="150" y="16"/>
                      </a:lnTo>
                      <a:lnTo>
                        <a:pt x="148" y="23"/>
                      </a:lnTo>
                      <a:lnTo>
                        <a:pt x="144" y="23"/>
                      </a:lnTo>
                      <a:lnTo>
                        <a:pt x="140" y="27"/>
                      </a:lnTo>
                      <a:lnTo>
                        <a:pt x="130" y="27"/>
                      </a:lnTo>
                      <a:lnTo>
                        <a:pt x="132" y="25"/>
                      </a:lnTo>
                      <a:lnTo>
                        <a:pt x="130" y="14"/>
                      </a:lnTo>
                      <a:lnTo>
                        <a:pt x="129" y="10"/>
                      </a:lnTo>
                      <a:lnTo>
                        <a:pt x="129" y="9"/>
                      </a:lnTo>
                      <a:lnTo>
                        <a:pt x="129" y="4"/>
                      </a:lnTo>
                      <a:lnTo>
                        <a:pt x="127" y="0"/>
                      </a:lnTo>
                      <a:lnTo>
                        <a:pt x="124" y="1"/>
                      </a:lnTo>
                      <a:lnTo>
                        <a:pt x="118" y="1"/>
                      </a:lnTo>
                      <a:lnTo>
                        <a:pt x="116" y="9"/>
                      </a:lnTo>
                      <a:lnTo>
                        <a:pt x="114" y="9"/>
                      </a:lnTo>
                      <a:lnTo>
                        <a:pt x="108" y="5"/>
                      </a:lnTo>
                      <a:lnTo>
                        <a:pt x="106" y="5"/>
                      </a:lnTo>
                      <a:lnTo>
                        <a:pt x="103" y="9"/>
                      </a:lnTo>
                      <a:lnTo>
                        <a:pt x="103" y="12"/>
                      </a:lnTo>
                      <a:lnTo>
                        <a:pt x="105" y="18"/>
                      </a:lnTo>
                      <a:lnTo>
                        <a:pt x="103" y="21"/>
                      </a:lnTo>
                      <a:lnTo>
                        <a:pt x="92" y="21"/>
                      </a:lnTo>
                      <a:lnTo>
                        <a:pt x="86" y="23"/>
                      </a:lnTo>
                      <a:lnTo>
                        <a:pt x="86" y="27"/>
                      </a:lnTo>
                      <a:lnTo>
                        <a:pt x="84" y="32"/>
                      </a:lnTo>
                      <a:lnTo>
                        <a:pt x="80" y="32"/>
                      </a:lnTo>
                      <a:lnTo>
                        <a:pt x="76" y="30"/>
                      </a:lnTo>
                      <a:lnTo>
                        <a:pt x="73" y="25"/>
                      </a:lnTo>
                      <a:lnTo>
                        <a:pt x="70" y="25"/>
                      </a:lnTo>
                      <a:lnTo>
                        <a:pt x="68" y="26"/>
                      </a:lnTo>
                      <a:lnTo>
                        <a:pt x="66" y="27"/>
                      </a:lnTo>
                      <a:lnTo>
                        <a:pt x="65" y="27"/>
                      </a:lnTo>
                      <a:lnTo>
                        <a:pt x="64" y="21"/>
                      </a:lnTo>
                      <a:lnTo>
                        <a:pt x="60" y="16"/>
                      </a:lnTo>
                      <a:lnTo>
                        <a:pt x="57" y="15"/>
                      </a:lnTo>
                      <a:lnTo>
                        <a:pt x="53" y="18"/>
                      </a:lnTo>
                      <a:lnTo>
                        <a:pt x="48" y="17"/>
                      </a:lnTo>
                      <a:lnTo>
                        <a:pt x="46" y="18"/>
                      </a:lnTo>
                      <a:lnTo>
                        <a:pt x="43" y="21"/>
                      </a:lnTo>
                      <a:lnTo>
                        <a:pt x="42" y="25"/>
                      </a:lnTo>
                      <a:lnTo>
                        <a:pt x="39" y="28"/>
                      </a:lnTo>
                      <a:lnTo>
                        <a:pt x="33" y="30"/>
                      </a:lnTo>
                      <a:lnTo>
                        <a:pt x="32" y="32"/>
                      </a:lnTo>
                      <a:lnTo>
                        <a:pt x="26" y="39"/>
                      </a:lnTo>
                      <a:lnTo>
                        <a:pt x="25" y="42"/>
                      </a:lnTo>
                      <a:lnTo>
                        <a:pt x="22" y="44"/>
                      </a:lnTo>
                      <a:lnTo>
                        <a:pt x="24" y="53"/>
                      </a:lnTo>
                      <a:lnTo>
                        <a:pt x="24" y="70"/>
                      </a:lnTo>
                      <a:lnTo>
                        <a:pt x="24" y="73"/>
                      </a:lnTo>
                      <a:lnTo>
                        <a:pt x="31" y="76"/>
                      </a:lnTo>
                      <a:lnTo>
                        <a:pt x="38" y="76"/>
                      </a:lnTo>
                      <a:lnTo>
                        <a:pt x="37" y="90"/>
                      </a:lnTo>
                      <a:lnTo>
                        <a:pt x="41" y="89"/>
                      </a:lnTo>
                      <a:lnTo>
                        <a:pt x="44" y="93"/>
                      </a:lnTo>
                      <a:lnTo>
                        <a:pt x="44" y="96"/>
                      </a:lnTo>
                      <a:lnTo>
                        <a:pt x="42" y="97"/>
                      </a:lnTo>
                      <a:lnTo>
                        <a:pt x="38" y="101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41" y="111"/>
                      </a:lnTo>
                      <a:lnTo>
                        <a:pt x="44" y="111"/>
                      </a:lnTo>
                      <a:lnTo>
                        <a:pt x="44" y="117"/>
                      </a:lnTo>
                      <a:lnTo>
                        <a:pt x="47" y="120"/>
                      </a:lnTo>
                      <a:lnTo>
                        <a:pt x="47" y="125"/>
                      </a:lnTo>
                      <a:lnTo>
                        <a:pt x="48" y="134"/>
                      </a:lnTo>
                      <a:lnTo>
                        <a:pt x="47" y="134"/>
                      </a:lnTo>
                      <a:lnTo>
                        <a:pt x="44" y="128"/>
                      </a:lnTo>
                      <a:lnTo>
                        <a:pt x="41" y="129"/>
                      </a:lnTo>
                      <a:lnTo>
                        <a:pt x="38" y="129"/>
                      </a:lnTo>
                      <a:lnTo>
                        <a:pt x="35" y="125"/>
                      </a:lnTo>
                      <a:lnTo>
                        <a:pt x="26" y="124"/>
                      </a:lnTo>
                      <a:lnTo>
                        <a:pt x="17" y="128"/>
                      </a:lnTo>
                      <a:lnTo>
                        <a:pt x="17" y="129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17" y="139"/>
                      </a:lnTo>
                      <a:lnTo>
                        <a:pt x="20" y="141"/>
                      </a:lnTo>
                      <a:lnTo>
                        <a:pt x="26" y="141"/>
                      </a:lnTo>
                      <a:lnTo>
                        <a:pt x="30" y="141"/>
                      </a:lnTo>
                      <a:lnTo>
                        <a:pt x="31" y="145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3" y="150"/>
                      </a:lnTo>
                      <a:lnTo>
                        <a:pt x="28" y="152"/>
                      </a:lnTo>
                      <a:lnTo>
                        <a:pt x="27" y="157"/>
                      </a:lnTo>
                      <a:lnTo>
                        <a:pt x="27" y="166"/>
                      </a:lnTo>
                      <a:lnTo>
                        <a:pt x="22" y="172"/>
                      </a:lnTo>
                      <a:lnTo>
                        <a:pt x="22" y="177"/>
                      </a:lnTo>
                      <a:lnTo>
                        <a:pt x="9" y="176"/>
                      </a:lnTo>
                      <a:lnTo>
                        <a:pt x="5" y="178"/>
                      </a:lnTo>
                      <a:lnTo>
                        <a:pt x="6" y="183"/>
                      </a:lnTo>
                      <a:lnTo>
                        <a:pt x="8" y="192"/>
                      </a:lnTo>
                      <a:lnTo>
                        <a:pt x="10" y="193"/>
                      </a:lnTo>
                      <a:lnTo>
                        <a:pt x="12" y="197"/>
                      </a:lnTo>
                      <a:lnTo>
                        <a:pt x="12" y="198"/>
                      </a:lnTo>
                      <a:lnTo>
                        <a:pt x="17" y="202"/>
                      </a:lnTo>
                      <a:lnTo>
                        <a:pt x="14" y="217"/>
                      </a:lnTo>
                      <a:lnTo>
                        <a:pt x="12" y="220"/>
                      </a:lnTo>
                      <a:lnTo>
                        <a:pt x="4" y="227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3" y="235"/>
                      </a:lnTo>
                      <a:lnTo>
                        <a:pt x="4" y="237"/>
                      </a:lnTo>
                      <a:lnTo>
                        <a:pt x="8" y="236"/>
                      </a:lnTo>
                      <a:lnTo>
                        <a:pt x="9" y="238"/>
                      </a:lnTo>
                      <a:lnTo>
                        <a:pt x="11" y="240"/>
                      </a:lnTo>
                      <a:lnTo>
                        <a:pt x="15" y="240"/>
                      </a:lnTo>
                      <a:lnTo>
                        <a:pt x="22" y="245"/>
                      </a:lnTo>
                      <a:lnTo>
                        <a:pt x="32" y="245"/>
                      </a:lnTo>
                      <a:lnTo>
                        <a:pt x="35" y="245"/>
                      </a:lnTo>
                      <a:lnTo>
                        <a:pt x="38" y="252"/>
                      </a:lnTo>
                      <a:lnTo>
                        <a:pt x="38" y="256"/>
                      </a:lnTo>
                      <a:lnTo>
                        <a:pt x="41" y="257"/>
                      </a:lnTo>
                      <a:lnTo>
                        <a:pt x="44" y="262"/>
                      </a:lnTo>
                      <a:lnTo>
                        <a:pt x="46" y="265"/>
                      </a:lnTo>
                      <a:lnTo>
                        <a:pt x="52" y="267"/>
                      </a:lnTo>
                      <a:lnTo>
                        <a:pt x="57" y="272"/>
                      </a:lnTo>
                      <a:lnTo>
                        <a:pt x="63" y="270"/>
                      </a:lnTo>
                      <a:lnTo>
                        <a:pt x="63" y="275"/>
                      </a:lnTo>
                      <a:lnTo>
                        <a:pt x="65" y="280"/>
                      </a:lnTo>
                      <a:lnTo>
                        <a:pt x="66" y="286"/>
                      </a:lnTo>
                      <a:lnTo>
                        <a:pt x="64" y="294"/>
                      </a:lnTo>
                      <a:lnTo>
                        <a:pt x="66" y="299"/>
                      </a:lnTo>
                      <a:lnTo>
                        <a:pt x="66" y="300"/>
                      </a:lnTo>
                      <a:lnTo>
                        <a:pt x="62" y="300"/>
                      </a:lnTo>
                      <a:lnTo>
                        <a:pt x="60" y="303"/>
                      </a:lnTo>
                      <a:lnTo>
                        <a:pt x="60" y="311"/>
                      </a:lnTo>
                      <a:lnTo>
                        <a:pt x="57" y="311"/>
                      </a:lnTo>
                      <a:lnTo>
                        <a:pt x="57" y="313"/>
                      </a:lnTo>
                      <a:lnTo>
                        <a:pt x="57" y="318"/>
                      </a:lnTo>
                      <a:lnTo>
                        <a:pt x="55" y="323"/>
                      </a:lnTo>
                      <a:lnTo>
                        <a:pt x="57" y="35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" name="Freeform 51"/>
                <p:cNvSpPr>
                  <a:spLocks noChangeAspect="1"/>
                </p:cNvSpPr>
                <p:nvPr/>
              </p:nvSpPr>
              <p:spPr bwMode="gray">
                <a:xfrm>
                  <a:off x="4756943" y="3497609"/>
                  <a:ext cx="38100" cy="90488"/>
                </a:xfrm>
                <a:custGeom>
                  <a:avLst/>
                  <a:gdLst/>
                  <a:ahLst/>
                  <a:cxnLst>
                    <a:cxn ang="0">
                      <a:pos x="80" y="281"/>
                    </a:cxn>
                    <a:cxn ang="0">
                      <a:pos x="77" y="279"/>
                    </a:cxn>
                    <a:cxn ang="0">
                      <a:pos x="61" y="262"/>
                    </a:cxn>
                    <a:cxn ang="0">
                      <a:pos x="53" y="252"/>
                    </a:cxn>
                    <a:cxn ang="0">
                      <a:pos x="48" y="241"/>
                    </a:cxn>
                    <a:cxn ang="0">
                      <a:pos x="47" y="231"/>
                    </a:cxn>
                    <a:cxn ang="0">
                      <a:pos x="46" y="209"/>
                    </a:cxn>
                    <a:cxn ang="0">
                      <a:pos x="47" y="188"/>
                    </a:cxn>
                    <a:cxn ang="0">
                      <a:pos x="43" y="148"/>
                    </a:cxn>
                    <a:cxn ang="0">
                      <a:pos x="42" y="114"/>
                    </a:cxn>
                    <a:cxn ang="0">
                      <a:pos x="41" y="101"/>
                    </a:cxn>
                    <a:cxn ang="0">
                      <a:pos x="38" y="95"/>
                    </a:cxn>
                    <a:cxn ang="0">
                      <a:pos x="34" y="89"/>
                    </a:cxn>
                    <a:cxn ang="0">
                      <a:pos x="32" y="68"/>
                    </a:cxn>
                    <a:cxn ang="0">
                      <a:pos x="29" y="53"/>
                    </a:cxn>
                    <a:cxn ang="0">
                      <a:pos x="25" y="48"/>
                    </a:cxn>
                    <a:cxn ang="0">
                      <a:pos x="18" y="41"/>
                    </a:cxn>
                    <a:cxn ang="0">
                      <a:pos x="14" y="33"/>
                    </a:cxn>
                    <a:cxn ang="0">
                      <a:pos x="5" y="27"/>
                    </a:cxn>
                    <a:cxn ang="0">
                      <a:pos x="4" y="21"/>
                    </a:cxn>
                    <a:cxn ang="0">
                      <a:pos x="8" y="16"/>
                    </a:cxn>
                    <a:cxn ang="0">
                      <a:pos x="8" y="11"/>
                    </a:cxn>
                    <a:cxn ang="0">
                      <a:pos x="11" y="6"/>
                    </a:cxn>
                    <a:cxn ang="0">
                      <a:pos x="10" y="5"/>
                    </a:cxn>
                    <a:cxn ang="0">
                      <a:pos x="2" y="4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5" y="6"/>
                    </a:cxn>
                    <a:cxn ang="0">
                      <a:pos x="38" y="11"/>
                    </a:cxn>
                    <a:cxn ang="0">
                      <a:pos x="42" y="11"/>
                    </a:cxn>
                    <a:cxn ang="0">
                      <a:pos x="45" y="8"/>
                    </a:cxn>
                    <a:cxn ang="0">
                      <a:pos x="59" y="9"/>
                    </a:cxn>
                    <a:cxn ang="0">
                      <a:pos x="61" y="8"/>
                    </a:cxn>
                    <a:cxn ang="0">
                      <a:pos x="58" y="10"/>
                    </a:cxn>
                    <a:cxn ang="0">
                      <a:pos x="57" y="17"/>
                    </a:cxn>
                    <a:cxn ang="0">
                      <a:pos x="53" y="25"/>
                    </a:cxn>
                    <a:cxn ang="0">
                      <a:pos x="52" y="35"/>
                    </a:cxn>
                    <a:cxn ang="0">
                      <a:pos x="52" y="43"/>
                    </a:cxn>
                    <a:cxn ang="0">
                      <a:pos x="57" y="47"/>
                    </a:cxn>
                    <a:cxn ang="0">
                      <a:pos x="63" y="51"/>
                    </a:cxn>
                    <a:cxn ang="0">
                      <a:pos x="67" y="51"/>
                    </a:cxn>
                    <a:cxn ang="0">
                      <a:pos x="72" y="53"/>
                    </a:cxn>
                    <a:cxn ang="0">
                      <a:pos x="84" y="69"/>
                    </a:cxn>
                    <a:cxn ang="0">
                      <a:pos x="93" y="89"/>
                    </a:cxn>
                    <a:cxn ang="0">
                      <a:pos x="99" y="110"/>
                    </a:cxn>
                    <a:cxn ang="0">
                      <a:pos x="102" y="119"/>
                    </a:cxn>
                    <a:cxn ang="0">
                      <a:pos x="104" y="125"/>
                    </a:cxn>
                    <a:cxn ang="0">
                      <a:pos x="106" y="134"/>
                    </a:cxn>
                    <a:cxn ang="0">
                      <a:pos x="108" y="145"/>
                    </a:cxn>
                    <a:cxn ang="0">
                      <a:pos x="110" y="164"/>
                    </a:cxn>
                    <a:cxn ang="0">
                      <a:pos x="110" y="215"/>
                    </a:cxn>
                    <a:cxn ang="0">
                      <a:pos x="106" y="238"/>
                    </a:cxn>
                    <a:cxn ang="0">
                      <a:pos x="106" y="248"/>
                    </a:cxn>
                    <a:cxn ang="0">
                      <a:pos x="110" y="261"/>
                    </a:cxn>
                    <a:cxn ang="0">
                      <a:pos x="112" y="268"/>
                    </a:cxn>
                    <a:cxn ang="0">
                      <a:pos x="113" y="269"/>
                    </a:cxn>
                    <a:cxn ang="0">
                      <a:pos x="120" y="270"/>
                    </a:cxn>
                    <a:cxn ang="0">
                      <a:pos x="99" y="275"/>
                    </a:cxn>
                    <a:cxn ang="0">
                      <a:pos x="80" y="281"/>
                    </a:cxn>
                  </a:cxnLst>
                  <a:rect l="0" t="0" r="r" b="b"/>
                  <a:pathLst>
                    <a:path w="120" h="281">
                      <a:moveTo>
                        <a:pt x="80" y="281"/>
                      </a:moveTo>
                      <a:lnTo>
                        <a:pt x="77" y="279"/>
                      </a:lnTo>
                      <a:lnTo>
                        <a:pt x="61" y="262"/>
                      </a:lnTo>
                      <a:lnTo>
                        <a:pt x="53" y="252"/>
                      </a:lnTo>
                      <a:lnTo>
                        <a:pt x="48" y="241"/>
                      </a:lnTo>
                      <a:lnTo>
                        <a:pt x="47" y="231"/>
                      </a:lnTo>
                      <a:lnTo>
                        <a:pt x="46" y="209"/>
                      </a:lnTo>
                      <a:lnTo>
                        <a:pt x="47" y="188"/>
                      </a:lnTo>
                      <a:lnTo>
                        <a:pt x="43" y="148"/>
                      </a:lnTo>
                      <a:lnTo>
                        <a:pt x="42" y="114"/>
                      </a:lnTo>
                      <a:lnTo>
                        <a:pt x="41" y="101"/>
                      </a:lnTo>
                      <a:lnTo>
                        <a:pt x="38" y="95"/>
                      </a:lnTo>
                      <a:lnTo>
                        <a:pt x="34" y="89"/>
                      </a:lnTo>
                      <a:lnTo>
                        <a:pt x="32" y="68"/>
                      </a:lnTo>
                      <a:lnTo>
                        <a:pt x="29" y="53"/>
                      </a:lnTo>
                      <a:lnTo>
                        <a:pt x="25" y="48"/>
                      </a:lnTo>
                      <a:lnTo>
                        <a:pt x="18" y="41"/>
                      </a:lnTo>
                      <a:lnTo>
                        <a:pt x="14" y="33"/>
                      </a:lnTo>
                      <a:lnTo>
                        <a:pt x="5" y="27"/>
                      </a:lnTo>
                      <a:lnTo>
                        <a:pt x="4" y="21"/>
                      </a:lnTo>
                      <a:lnTo>
                        <a:pt x="8" y="16"/>
                      </a:lnTo>
                      <a:lnTo>
                        <a:pt x="8" y="11"/>
                      </a:lnTo>
                      <a:lnTo>
                        <a:pt x="11" y="6"/>
                      </a:lnTo>
                      <a:lnTo>
                        <a:pt x="10" y="5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5" y="6"/>
                      </a:lnTo>
                      <a:lnTo>
                        <a:pt x="38" y="11"/>
                      </a:lnTo>
                      <a:lnTo>
                        <a:pt x="42" y="11"/>
                      </a:lnTo>
                      <a:lnTo>
                        <a:pt x="45" y="8"/>
                      </a:lnTo>
                      <a:lnTo>
                        <a:pt x="59" y="9"/>
                      </a:lnTo>
                      <a:lnTo>
                        <a:pt x="61" y="8"/>
                      </a:lnTo>
                      <a:lnTo>
                        <a:pt x="58" y="10"/>
                      </a:lnTo>
                      <a:lnTo>
                        <a:pt x="57" y="17"/>
                      </a:lnTo>
                      <a:lnTo>
                        <a:pt x="53" y="25"/>
                      </a:lnTo>
                      <a:lnTo>
                        <a:pt x="52" y="35"/>
                      </a:lnTo>
                      <a:lnTo>
                        <a:pt x="52" y="43"/>
                      </a:lnTo>
                      <a:lnTo>
                        <a:pt x="57" y="47"/>
                      </a:lnTo>
                      <a:lnTo>
                        <a:pt x="63" y="51"/>
                      </a:lnTo>
                      <a:lnTo>
                        <a:pt x="67" y="51"/>
                      </a:lnTo>
                      <a:lnTo>
                        <a:pt x="72" y="53"/>
                      </a:lnTo>
                      <a:lnTo>
                        <a:pt x="84" y="69"/>
                      </a:lnTo>
                      <a:lnTo>
                        <a:pt x="93" y="89"/>
                      </a:lnTo>
                      <a:lnTo>
                        <a:pt x="99" y="110"/>
                      </a:lnTo>
                      <a:lnTo>
                        <a:pt x="102" y="119"/>
                      </a:lnTo>
                      <a:lnTo>
                        <a:pt x="104" y="125"/>
                      </a:lnTo>
                      <a:lnTo>
                        <a:pt x="106" y="134"/>
                      </a:lnTo>
                      <a:lnTo>
                        <a:pt x="108" y="145"/>
                      </a:lnTo>
                      <a:lnTo>
                        <a:pt x="110" y="164"/>
                      </a:lnTo>
                      <a:lnTo>
                        <a:pt x="110" y="215"/>
                      </a:lnTo>
                      <a:lnTo>
                        <a:pt x="106" y="238"/>
                      </a:lnTo>
                      <a:lnTo>
                        <a:pt x="106" y="248"/>
                      </a:lnTo>
                      <a:lnTo>
                        <a:pt x="110" y="261"/>
                      </a:lnTo>
                      <a:lnTo>
                        <a:pt x="112" y="268"/>
                      </a:lnTo>
                      <a:lnTo>
                        <a:pt x="113" y="269"/>
                      </a:lnTo>
                      <a:lnTo>
                        <a:pt x="120" y="270"/>
                      </a:lnTo>
                      <a:lnTo>
                        <a:pt x="99" y="275"/>
                      </a:lnTo>
                      <a:lnTo>
                        <a:pt x="80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" name="Freeform 52"/>
                <p:cNvSpPr>
                  <a:spLocks noChangeAspect="1"/>
                </p:cNvSpPr>
                <p:nvPr/>
              </p:nvSpPr>
              <p:spPr bwMode="gray">
                <a:xfrm>
                  <a:off x="4972842" y="3600797"/>
                  <a:ext cx="331788" cy="323850"/>
                </a:xfrm>
                <a:custGeom>
                  <a:avLst/>
                  <a:gdLst/>
                  <a:ahLst/>
                  <a:cxnLst>
                    <a:cxn ang="0">
                      <a:pos x="960" y="671"/>
                    </a:cxn>
                    <a:cxn ang="0">
                      <a:pos x="939" y="609"/>
                    </a:cxn>
                    <a:cxn ang="0">
                      <a:pos x="933" y="528"/>
                    </a:cxn>
                    <a:cxn ang="0">
                      <a:pos x="933" y="488"/>
                    </a:cxn>
                    <a:cxn ang="0">
                      <a:pos x="927" y="435"/>
                    </a:cxn>
                    <a:cxn ang="0">
                      <a:pos x="934" y="392"/>
                    </a:cxn>
                    <a:cxn ang="0">
                      <a:pos x="960" y="337"/>
                    </a:cxn>
                    <a:cxn ang="0">
                      <a:pos x="979" y="248"/>
                    </a:cxn>
                    <a:cxn ang="0">
                      <a:pos x="1015" y="202"/>
                    </a:cxn>
                    <a:cxn ang="0">
                      <a:pos x="1043" y="167"/>
                    </a:cxn>
                    <a:cxn ang="0">
                      <a:pos x="1020" y="143"/>
                    </a:cxn>
                    <a:cxn ang="0">
                      <a:pos x="1019" y="90"/>
                    </a:cxn>
                    <a:cxn ang="0">
                      <a:pos x="955" y="36"/>
                    </a:cxn>
                    <a:cxn ang="0">
                      <a:pos x="892" y="52"/>
                    </a:cxn>
                    <a:cxn ang="0">
                      <a:pos x="839" y="5"/>
                    </a:cxn>
                    <a:cxn ang="0">
                      <a:pos x="771" y="0"/>
                    </a:cxn>
                    <a:cxn ang="0">
                      <a:pos x="697" y="16"/>
                    </a:cxn>
                    <a:cxn ang="0">
                      <a:pos x="676" y="10"/>
                    </a:cxn>
                    <a:cxn ang="0">
                      <a:pos x="601" y="27"/>
                    </a:cxn>
                    <a:cxn ang="0">
                      <a:pos x="509" y="53"/>
                    </a:cxn>
                    <a:cxn ang="0">
                      <a:pos x="436" y="25"/>
                    </a:cxn>
                    <a:cxn ang="0">
                      <a:pos x="384" y="16"/>
                    </a:cxn>
                    <a:cxn ang="0">
                      <a:pos x="359" y="75"/>
                    </a:cxn>
                    <a:cxn ang="0">
                      <a:pos x="326" y="159"/>
                    </a:cxn>
                    <a:cxn ang="0">
                      <a:pos x="298" y="327"/>
                    </a:cxn>
                    <a:cxn ang="0">
                      <a:pos x="217" y="423"/>
                    </a:cxn>
                    <a:cxn ang="0">
                      <a:pos x="181" y="516"/>
                    </a:cxn>
                    <a:cxn ang="0">
                      <a:pos x="112" y="531"/>
                    </a:cxn>
                    <a:cxn ang="0">
                      <a:pos x="68" y="551"/>
                    </a:cxn>
                    <a:cxn ang="0">
                      <a:pos x="18" y="560"/>
                    </a:cxn>
                    <a:cxn ang="0">
                      <a:pos x="3" y="612"/>
                    </a:cxn>
                    <a:cxn ang="0">
                      <a:pos x="9" y="624"/>
                    </a:cxn>
                    <a:cxn ang="0">
                      <a:pos x="70" y="606"/>
                    </a:cxn>
                    <a:cxn ang="0">
                      <a:pos x="155" y="606"/>
                    </a:cxn>
                    <a:cxn ang="0">
                      <a:pos x="225" y="613"/>
                    </a:cxn>
                    <a:cxn ang="0">
                      <a:pos x="244" y="654"/>
                    </a:cxn>
                    <a:cxn ang="0">
                      <a:pos x="289" y="727"/>
                    </a:cxn>
                    <a:cxn ang="0">
                      <a:pos x="366" y="725"/>
                    </a:cxn>
                    <a:cxn ang="0">
                      <a:pos x="393" y="694"/>
                    </a:cxn>
                    <a:cxn ang="0">
                      <a:pos x="444" y="664"/>
                    </a:cxn>
                    <a:cxn ang="0">
                      <a:pos x="520" y="699"/>
                    </a:cxn>
                    <a:cxn ang="0">
                      <a:pos x="527" y="781"/>
                    </a:cxn>
                    <a:cxn ang="0">
                      <a:pos x="541" y="850"/>
                    </a:cxn>
                    <a:cxn ang="0">
                      <a:pos x="531" y="894"/>
                    </a:cxn>
                    <a:cxn ang="0">
                      <a:pos x="549" y="908"/>
                    </a:cxn>
                    <a:cxn ang="0">
                      <a:pos x="613" y="891"/>
                    </a:cxn>
                    <a:cxn ang="0">
                      <a:pos x="645" y="882"/>
                    </a:cxn>
                    <a:cxn ang="0">
                      <a:pos x="667" y="903"/>
                    </a:cxn>
                    <a:cxn ang="0">
                      <a:pos x="697" y="901"/>
                    </a:cxn>
                    <a:cxn ang="0">
                      <a:pos x="736" y="925"/>
                    </a:cxn>
                    <a:cxn ang="0">
                      <a:pos x="799" y="934"/>
                    </a:cxn>
                    <a:cxn ang="0">
                      <a:pos x="858" y="961"/>
                    </a:cxn>
                    <a:cxn ang="0">
                      <a:pos x="898" y="999"/>
                    </a:cxn>
                    <a:cxn ang="0">
                      <a:pos x="941" y="1010"/>
                    </a:cxn>
                    <a:cxn ang="0">
                      <a:pos x="959" y="1018"/>
                    </a:cxn>
                    <a:cxn ang="0">
                      <a:pos x="956" y="958"/>
                    </a:cxn>
                    <a:cxn ang="0">
                      <a:pos x="911" y="955"/>
                    </a:cxn>
                    <a:cxn ang="0">
                      <a:pos x="895" y="917"/>
                    </a:cxn>
                    <a:cxn ang="0">
                      <a:pos x="912" y="820"/>
                    </a:cxn>
                    <a:cxn ang="0">
                      <a:pos x="914" y="772"/>
                    </a:cxn>
                    <a:cxn ang="0">
                      <a:pos x="941" y="748"/>
                    </a:cxn>
                  </a:cxnLst>
                  <a:rect l="0" t="0" r="r" b="b"/>
                  <a:pathLst>
                    <a:path w="1045" h="1018">
                      <a:moveTo>
                        <a:pt x="1003" y="735"/>
                      </a:moveTo>
                      <a:lnTo>
                        <a:pt x="995" y="700"/>
                      </a:lnTo>
                      <a:lnTo>
                        <a:pt x="986" y="688"/>
                      </a:lnTo>
                      <a:lnTo>
                        <a:pt x="972" y="684"/>
                      </a:lnTo>
                      <a:lnTo>
                        <a:pt x="960" y="671"/>
                      </a:lnTo>
                      <a:lnTo>
                        <a:pt x="952" y="662"/>
                      </a:lnTo>
                      <a:lnTo>
                        <a:pt x="945" y="646"/>
                      </a:lnTo>
                      <a:lnTo>
                        <a:pt x="940" y="639"/>
                      </a:lnTo>
                      <a:lnTo>
                        <a:pt x="936" y="622"/>
                      </a:lnTo>
                      <a:lnTo>
                        <a:pt x="939" y="609"/>
                      </a:lnTo>
                      <a:lnTo>
                        <a:pt x="939" y="597"/>
                      </a:lnTo>
                      <a:lnTo>
                        <a:pt x="933" y="585"/>
                      </a:lnTo>
                      <a:lnTo>
                        <a:pt x="927" y="566"/>
                      </a:lnTo>
                      <a:lnTo>
                        <a:pt x="928" y="551"/>
                      </a:lnTo>
                      <a:lnTo>
                        <a:pt x="933" y="528"/>
                      </a:lnTo>
                      <a:lnTo>
                        <a:pt x="932" y="517"/>
                      </a:lnTo>
                      <a:lnTo>
                        <a:pt x="928" y="520"/>
                      </a:lnTo>
                      <a:lnTo>
                        <a:pt x="927" y="515"/>
                      </a:lnTo>
                      <a:lnTo>
                        <a:pt x="928" y="503"/>
                      </a:lnTo>
                      <a:lnTo>
                        <a:pt x="933" y="488"/>
                      </a:lnTo>
                      <a:lnTo>
                        <a:pt x="934" y="478"/>
                      </a:lnTo>
                      <a:lnTo>
                        <a:pt x="938" y="471"/>
                      </a:lnTo>
                      <a:lnTo>
                        <a:pt x="935" y="447"/>
                      </a:lnTo>
                      <a:lnTo>
                        <a:pt x="933" y="441"/>
                      </a:lnTo>
                      <a:lnTo>
                        <a:pt x="927" y="435"/>
                      </a:lnTo>
                      <a:lnTo>
                        <a:pt x="922" y="428"/>
                      </a:lnTo>
                      <a:lnTo>
                        <a:pt x="920" y="424"/>
                      </a:lnTo>
                      <a:lnTo>
                        <a:pt x="920" y="417"/>
                      </a:lnTo>
                      <a:lnTo>
                        <a:pt x="930" y="403"/>
                      </a:lnTo>
                      <a:lnTo>
                        <a:pt x="934" y="392"/>
                      </a:lnTo>
                      <a:lnTo>
                        <a:pt x="941" y="379"/>
                      </a:lnTo>
                      <a:lnTo>
                        <a:pt x="949" y="367"/>
                      </a:lnTo>
                      <a:lnTo>
                        <a:pt x="956" y="360"/>
                      </a:lnTo>
                      <a:lnTo>
                        <a:pt x="959" y="358"/>
                      </a:lnTo>
                      <a:lnTo>
                        <a:pt x="960" y="337"/>
                      </a:lnTo>
                      <a:lnTo>
                        <a:pt x="962" y="309"/>
                      </a:lnTo>
                      <a:lnTo>
                        <a:pt x="962" y="295"/>
                      </a:lnTo>
                      <a:lnTo>
                        <a:pt x="970" y="264"/>
                      </a:lnTo>
                      <a:lnTo>
                        <a:pt x="976" y="253"/>
                      </a:lnTo>
                      <a:lnTo>
                        <a:pt x="979" y="248"/>
                      </a:lnTo>
                      <a:lnTo>
                        <a:pt x="992" y="234"/>
                      </a:lnTo>
                      <a:lnTo>
                        <a:pt x="1003" y="221"/>
                      </a:lnTo>
                      <a:lnTo>
                        <a:pt x="1009" y="215"/>
                      </a:lnTo>
                      <a:lnTo>
                        <a:pt x="1011" y="209"/>
                      </a:lnTo>
                      <a:lnTo>
                        <a:pt x="1015" y="202"/>
                      </a:lnTo>
                      <a:lnTo>
                        <a:pt x="1026" y="197"/>
                      </a:lnTo>
                      <a:lnTo>
                        <a:pt x="1032" y="192"/>
                      </a:lnTo>
                      <a:lnTo>
                        <a:pt x="1041" y="183"/>
                      </a:lnTo>
                      <a:lnTo>
                        <a:pt x="1045" y="175"/>
                      </a:lnTo>
                      <a:lnTo>
                        <a:pt x="1043" y="167"/>
                      </a:lnTo>
                      <a:lnTo>
                        <a:pt x="1041" y="162"/>
                      </a:lnTo>
                      <a:lnTo>
                        <a:pt x="1032" y="160"/>
                      </a:lnTo>
                      <a:lnTo>
                        <a:pt x="1027" y="156"/>
                      </a:lnTo>
                      <a:lnTo>
                        <a:pt x="1022" y="151"/>
                      </a:lnTo>
                      <a:lnTo>
                        <a:pt x="1020" y="143"/>
                      </a:lnTo>
                      <a:lnTo>
                        <a:pt x="1019" y="121"/>
                      </a:lnTo>
                      <a:lnTo>
                        <a:pt x="1022" y="103"/>
                      </a:lnTo>
                      <a:lnTo>
                        <a:pt x="1025" y="94"/>
                      </a:lnTo>
                      <a:lnTo>
                        <a:pt x="1025" y="90"/>
                      </a:lnTo>
                      <a:lnTo>
                        <a:pt x="1019" y="90"/>
                      </a:lnTo>
                      <a:lnTo>
                        <a:pt x="1013" y="85"/>
                      </a:lnTo>
                      <a:lnTo>
                        <a:pt x="1004" y="76"/>
                      </a:lnTo>
                      <a:lnTo>
                        <a:pt x="990" y="68"/>
                      </a:lnTo>
                      <a:lnTo>
                        <a:pt x="966" y="42"/>
                      </a:lnTo>
                      <a:lnTo>
                        <a:pt x="955" y="36"/>
                      </a:lnTo>
                      <a:lnTo>
                        <a:pt x="943" y="46"/>
                      </a:lnTo>
                      <a:lnTo>
                        <a:pt x="932" y="47"/>
                      </a:lnTo>
                      <a:lnTo>
                        <a:pt x="905" y="41"/>
                      </a:lnTo>
                      <a:lnTo>
                        <a:pt x="898" y="49"/>
                      </a:lnTo>
                      <a:lnTo>
                        <a:pt x="892" y="52"/>
                      </a:lnTo>
                      <a:lnTo>
                        <a:pt x="869" y="43"/>
                      </a:lnTo>
                      <a:lnTo>
                        <a:pt x="864" y="33"/>
                      </a:lnTo>
                      <a:lnTo>
                        <a:pt x="858" y="25"/>
                      </a:lnTo>
                      <a:lnTo>
                        <a:pt x="846" y="16"/>
                      </a:lnTo>
                      <a:lnTo>
                        <a:pt x="839" y="5"/>
                      </a:lnTo>
                      <a:lnTo>
                        <a:pt x="811" y="5"/>
                      </a:lnTo>
                      <a:lnTo>
                        <a:pt x="803" y="16"/>
                      </a:lnTo>
                      <a:lnTo>
                        <a:pt x="791" y="9"/>
                      </a:lnTo>
                      <a:lnTo>
                        <a:pt x="784" y="16"/>
                      </a:lnTo>
                      <a:lnTo>
                        <a:pt x="771" y="0"/>
                      </a:lnTo>
                      <a:lnTo>
                        <a:pt x="756" y="5"/>
                      </a:lnTo>
                      <a:lnTo>
                        <a:pt x="733" y="9"/>
                      </a:lnTo>
                      <a:lnTo>
                        <a:pt x="713" y="4"/>
                      </a:lnTo>
                      <a:lnTo>
                        <a:pt x="709" y="16"/>
                      </a:lnTo>
                      <a:lnTo>
                        <a:pt x="697" y="16"/>
                      </a:lnTo>
                      <a:lnTo>
                        <a:pt x="690" y="19"/>
                      </a:lnTo>
                      <a:lnTo>
                        <a:pt x="682" y="16"/>
                      </a:lnTo>
                      <a:lnTo>
                        <a:pt x="683" y="16"/>
                      </a:lnTo>
                      <a:lnTo>
                        <a:pt x="682" y="10"/>
                      </a:lnTo>
                      <a:lnTo>
                        <a:pt x="676" y="10"/>
                      </a:lnTo>
                      <a:lnTo>
                        <a:pt x="665" y="16"/>
                      </a:lnTo>
                      <a:lnTo>
                        <a:pt x="639" y="21"/>
                      </a:lnTo>
                      <a:lnTo>
                        <a:pt x="628" y="27"/>
                      </a:lnTo>
                      <a:lnTo>
                        <a:pt x="610" y="32"/>
                      </a:lnTo>
                      <a:lnTo>
                        <a:pt x="601" y="27"/>
                      </a:lnTo>
                      <a:lnTo>
                        <a:pt x="583" y="24"/>
                      </a:lnTo>
                      <a:lnTo>
                        <a:pt x="569" y="32"/>
                      </a:lnTo>
                      <a:lnTo>
                        <a:pt x="567" y="49"/>
                      </a:lnTo>
                      <a:lnTo>
                        <a:pt x="559" y="53"/>
                      </a:lnTo>
                      <a:lnTo>
                        <a:pt x="509" y="53"/>
                      </a:lnTo>
                      <a:lnTo>
                        <a:pt x="486" y="47"/>
                      </a:lnTo>
                      <a:lnTo>
                        <a:pt x="472" y="37"/>
                      </a:lnTo>
                      <a:lnTo>
                        <a:pt x="465" y="46"/>
                      </a:lnTo>
                      <a:lnTo>
                        <a:pt x="457" y="43"/>
                      </a:lnTo>
                      <a:lnTo>
                        <a:pt x="436" y="25"/>
                      </a:lnTo>
                      <a:lnTo>
                        <a:pt x="434" y="16"/>
                      </a:lnTo>
                      <a:lnTo>
                        <a:pt x="427" y="6"/>
                      </a:lnTo>
                      <a:lnTo>
                        <a:pt x="411" y="5"/>
                      </a:lnTo>
                      <a:lnTo>
                        <a:pt x="397" y="5"/>
                      </a:lnTo>
                      <a:lnTo>
                        <a:pt x="384" y="16"/>
                      </a:lnTo>
                      <a:lnTo>
                        <a:pt x="378" y="22"/>
                      </a:lnTo>
                      <a:lnTo>
                        <a:pt x="371" y="37"/>
                      </a:lnTo>
                      <a:lnTo>
                        <a:pt x="363" y="42"/>
                      </a:lnTo>
                      <a:lnTo>
                        <a:pt x="360" y="56"/>
                      </a:lnTo>
                      <a:lnTo>
                        <a:pt x="359" y="75"/>
                      </a:lnTo>
                      <a:lnTo>
                        <a:pt x="362" y="84"/>
                      </a:lnTo>
                      <a:lnTo>
                        <a:pt x="349" y="86"/>
                      </a:lnTo>
                      <a:lnTo>
                        <a:pt x="352" y="103"/>
                      </a:lnTo>
                      <a:lnTo>
                        <a:pt x="347" y="122"/>
                      </a:lnTo>
                      <a:lnTo>
                        <a:pt x="326" y="159"/>
                      </a:lnTo>
                      <a:lnTo>
                        <a:pt x="316" y="183"/>
                      </a:lnTo>
                      <a:lnTo>
                        <a:pt x="307" y="227"/>
                      </a:lnTo>
                      <a:lnTo>
                        <a:pt x="306" y="293"/>
                      </a:lnTo>
                      <a:lnTo>
                        <a:pt x="299" y="323"/>
                      </a:lnTo>
                      <a:lnTo>
                        <a:pt x="298" y="327"/>
                      </a:lnTo>
                      <a:lnTo>
                        <a:pt x="283" y="340"/>
                      </a:lnTo>
                      <a:lnTo>
                        <a:pt x="264" y="350"/>
                      </a:lnTo>
                      <a:lnTo>
                        <a:pt x="247" y="366"/>
                      </a:lnTo>
                      <a:lnTo>
                        <a:pt x="224" y="402"/>
                      </a:lnTo>
                      <a:lnTo>
                        <a:pt x="217" y="423"/>
                      </a:lnTo>
                      <a:lnTo>
                        <a:pt x="213" y="444"/>
                      </a:lnTo>
                      <a:lnTo>
                        <a:pt x="213" y="462"/>
                      </a:lnTo>
                      <a:lnTo>
                        <a:pt x="209" y="480"/>
                      </a:lnTo>
                      <a:lnTo>
                        <a:pt x="196" y="501"/>
                      </a:lnTo>
                      <a:lnTo>
                        <a:pt x="181" y="516"/>
                      </a:lnTo>
                      <a:lnTo>
                        <a:pt x="167" y="523"/>
                      </a:lnTo>
                      <a:lnTo>
                        <a:pt x="144" y="544"/>
                      </a:lnTo>
                      <a:lnTo>
                        <a:pt x="123" y="552"/>
                      </a:lnTo>
                      <a:lnTo>
                        <a:pt x="113" y="549"/>
                      </a:lnTo>
                      <a:lnTo>
                        <a:pt x="112" y="531"/>
                      </a:lnTo>
                      <a:lnTo>
                        <a:pt x="110" y="526"/>
                      </a:lnTo>
                      <a:lnTo>
                        <a:pt x="96" y="530"/>
                      </a:lnTo>
                      <a:lnTo>
                        <a:pt x="83" y="532"/>
                      </a:lnTo>
                      <a:lnTo>
                        <a:pt x="75" y="538"/>
                      </a:lnTo>
                      <a:lnTo>
                        <a:pt x="68" y="551"/>
                      </a:lnTo>
                      <a:lnTo>
                        <a:pt x="56" y="554"/>
                      </a:lnTo>
                      <a:lnTo>
                        <a:pt x="40" y="544"/>
                      </a:lnTo>
                      <a:lnTo>
                        <a:pt x="36" y="546"/>
                      </a:lnTo>
                      <a:lnTo>
                        <a:pt x="27" y="552"/>
                      </a:lnTo>
                      <a:lnTo>
                        <a:pt x="18" y="560"/>
                      </a:lnTo>
                      <a:lnTo>
                        <a:pt x="14" y="576"/>
                      </a:lnTo>
                      <a:lnTo>
                        <a:pt x="11" y="591"/>
                      </a:lnTo>
                      <a:lnTo>
                        <a:pt x="10" y="603"/>
                      </a:lnTo>
                      <a:lnTo>
                        <a:pt x="2" y="608"/>
                      </a:lnTo>
                      <a:lnTo>
                        <a:pt x="3" y="612"/>
                      </a:lnTo>
                      <a:lnTo>
                        <a:pt x="3" y="619"/>
                      </a:lnTo>
                      <a:lnTo>
                        <a:pt x="0" y="625"/>
                      </a:lnTo>
                      <a:lnTo>
                        <a:pt x="2" y="629"/>
                      </a:lnTo>
                      <a:lnTo>
                        <a:pt x="3" y="627"/>
                      </a:lnTo>
                      <a:lnTo>
                        <a:pt x="9" y="624"/>
                      </a:lnTo>
                      <a:lnTo>
                        <a:pt x="27" y="619"/>
                      </a:lnTo>
                      <a:lnTo>
                        <a:pt x="41" y="612"/>
                      </a:lnTo>
                      <a:lnTo>
                        <a:pt x="54" y="607"/>
                      </a:lnTo>
                      <a:lnTo>
                        <a:pt x="63" y="607"/>
                      </a:lnTo>
                      <a:lnTo>
                        <a:pt x="70" y="606"/>
                      </a:lnTo>
                      <a:lnTo>
                        <a:pt x="94" y="607"/>
                      </a:lnTo>
                      <a:lnTo>
                        <a:pt x="116" y="605"/>
                      </a:lnTo>
                      <a:lnTo>
                        <a:pt x="123" y="607"/>
                      </a:lnTo>
                      <a:lnTo>
                        <a:pt x="142" y="608"/>
                      </a:lnTo>
                      <a:lnTo>
                        <a:pt x="155" y="606"/>
                      </a:lnTo>
                      <a:lnTo>
                        <a:pt x="169" y="606"/>
                      </a:lnTo>
                      <a:lnTo>
                        <a:pt x="202" y="603"/>
                      </a:lnTo>
                      <a:lnTo>
                        <a:pt x="218" y="605"/>
                      </a:lnTo>
                      <a:lnTo>
                        <a:pt x="220" y="606"/>
                      </a:lnTo>
                      <a:lnTo>
                        <a:pt x="225" y="613"/>
                      </a:lnTo>
                      <a:lnTo>
                        <a:pt x="229" y="614"/>
                      </a:lnTo>
                      <a:lnTo>
                        <a:pt x="233" y="613"/>
                      </a:lnTo>
                      <a:lnTo>
                        <a:pt x="237" y="622"/>
                      </a:lnTo>
                      <a:lnTo>
                        <a:pt x="242" y="640"/>
                      </a:lnTo>
                      <a:lnTo>
                        <a:pt x="244" y="654"/>
                      </a:lnTo>
                      <a:lnTo>
                        <a:pt x="245" y="659"/>
                      </a:lnTo>
                      <a:lnTo>
                        <a:pt x="252" y="671"/>
                      </a:lnTo>
                      <a:lnTo>
                        <a:pt x="256" y="687"/>
                      </a:lnTo>
                      <a:lnTo>
                        <a:pt x="268" y="700"/>
                      </a:lnTo>
                      <a:lnTo>
                        <a:pt x="289" y="727"/>
                      </a:lnTo>
                      <a:lnTo>
                        <a:pt x="301" y="732"/>
                      </a:lnTo>
                      <a:lnTo>
                        <a:pt x="315" y="732"/>
                      </a:lnTo>
                      <a:lnTo>
                        <a:pt x="336" y="725"/>
                      </a:lnTo>
                      <a:lnTo>
                        <a:pt x="349" y="722"/>
                      </a:lnTo>
                      <a:lnTo>
                        <a:pt x="366" y="725"/>
                      </a:lnTo>
                      <a:lnTo>
                        <a:pt x="386" y="725"/>
                      </a:lnTo>
                      <a:lnTo>
                        <a:pt x="389" y="710"/>
                      </a:lnTo>
                      <a:lnTo>
                        <a:pt x="390" y="703"/>
                      </a:lnTo>
                      <a:lnTo>
                        <a:pt x="392" y="698"/>
                      </a:lnTo>
                      <a:lnTo>
                        <a:pt x="393" y="694"/>
                      </a:lnTo>
                      <a:lnTo>
                        <a:pt x="395" y="689"/>
                      </a:lnTo>
                      <a:lnTo>
                        <a:pt x="396" y="678"/>
                      </a:lnTo>
                      <a:lnTo>
                        <a:pt x="398" y="670"/>
                      </a:lnTo>
                      <a:lnTo>
                        <a:pt x="441" y="670"/>
                      </a:lnTo>
                      <a:lnTo>
                        <a:pt x="444" y="664"/>
                      </a:lnTo>
                      <a:lnTo>
                        <a:pt x="467" y="664"/>
                      </a:lnTo>
                      <a:lnTo>
                        <a:pt x="466" y="686"/>
                      </a:lnTo>
                      <a:lnTo>
                        <a:pt x="514" y="687"/>
                      </a:lnTo>
                      <a:lnTo>
                        <a:pt x="518" y="691"/>
                      </a:lnTo>
                      <a:lnTo>
                        <a:pt x="520" y="699"/>
                      </a:lnTo>
                      <a:lnTo>
                        <a:pt x="522" y="731"/>
                      </a:lnTo>
                      <a:lnTo>
                        <a:pt x="525" y="743"/>
                      </a:lnTo>
                      <a:lnTo>
                        <a:pt x="525" y="759"/>
                      </a:lnTo>
                      <a:lnTo>
                        <a:pt x="527" y="775"/>
                      </a:lnTo>
                      <a:lnTo>
                        <a:pt x="527" y="781"/>
                      </a:lnTo>
                      <a:lnTo>
                        <a:pt x="524" y="792"/>
                      </a:lnTo>
                      <a:lnTo>
                        <a:pt x="524" y="806"/>
                      </a:lnTo>
                      <a:lnTo>
                        <a:pt x="526" y="815"/>
                      </a:lnTo>
                      <a:lnTo>
                        <a:pt x="535" y="829"/>
                      </a:lnTo>
                      <a:lnTo>
                        <a:pt x="541" y="850"/>
                      </a:lnTo>
                      <a:lnTo>
                        <a:pt x="547" y="866"/>
                      </a:lnTo>
                      <a:lnTo>
                        <a:pt x="547" y="874"/>
                      </a:lnTo>
                      <a:lnTo>
                        <a:pt x="542" y="881"/>
                      </a:lnTo>
                      <a:lnTo>
                        <a:pt x="531" y="892"/>
                      </a:lnTo>
                      <a:lnTo>
                        <a:pt x="531" y="894"/>
                      </a:lnTo>
                      <a:lnTo>
                        <a:pt x="532" y="897"/>
                      </a:lnTo>
                      <a:lnTo>
                        <a:pt x="534" y="898"/>
                      </a:lnTo>
                      <a:lnTo>
                        <a:pt x="537" y="899"/>
                      </a:lnTo>
                      <a:lnTo>
                        <a:pt x="543" y="907"/>
                      </a:lnTo>
                      <a:lnTo>
                        <a:pt x="549" y="908"/>
                      </a:lnTo>
                      <a:lnTo>
                        <a:pt x="552" y="907"/>
                      </a:lnTo>
                      <a:lnTo>
                        <a:pt x="554" y="901"/>
                      </a:lnTo>
                      <a:lnTo>
                        <a:pt x="557" y="893"/>
                      </a:lnTo>
                      <a:lnTo>
                        <a:pt x="562" y="891"/>
                      </a:lnTo>
                      <a:lnTo>
                        <a:pt x="613" y="891"/>
                      </a:lnTo>
                      <a:lnTo>
                        <a:pt x="623" y="887"/>
                      </a:lnTo>
                      <a:lnTo>
                        <a:pt x="632" y="890"/>
                      </a:lnTo>
                      <a:lnTo>
                        <a:pt x="634" y="890"/>
                      </a:lnTo>
                      <a:lnTo>
                        <a:pt x="644" y="882"/>
                      </a:lnTo>
                      <a:lnTo>
                        <a:pt x="645" y="882"/>
                      </a:lnTo>
                      <a:lnTo>
                        <a:pt x="655" y="880"/>
                      </a:lnTo>
                      <a:lnTo>
                        <a:pt x="659" y="880"/>
                      </a:lnTo>
                      <a:lnTo>
                        <a:pt x="661" y="881"/>
                      </a:lnTo>
                      <a:lnTo>
                        <a:pt x="667" y="891"/>
                      </a:lnTo>
                      <a:lnTo>
                        <a:pt x="667" y="903"/>
                      </a:lnTo>
                      <a:lnTo>
                        <a:pt x="669" y="908"/>
                      </a:lnTo>
                      <a:lnTo>
                        <a:pt x="672" y="908"/>
                      </a:lnTo>
                      <a:lnTo>
                        <a:pt x="686" y="902"/>
                      </a:lnTo>
                      <a:lnTo>
                        <a:pt x="691" y="901"/>
                      </a:lnTo>
                      <a:lnTo>
                        <a:pt x="697" y="901"/>
                      </a:lnTo>
                      <a:lnTo>
                        <a:pt x="708" y="896"/>
                      </a:lnTo>
                      <a:lnTo>
                        <a:pt x="714" y="904"/>
                      </a:lnTo>
                      <a:lnTo>
                        <a:pt x="718" y="913"/>
                      </a:lnTo>
                      <a:lnTo>
                        <a:pt x="723" y="919"/>
                      </a:lnTo>
                      <a:lnTo>
                        <a:pt x="736" y="925"/>
                      </a:lnTo>
                      <a:lnTo>
                        <a:pt x="748" y="933"/>
                      </a:lnTo>
                      <a:lnTo>
                        <a:pt x="766" y="940"/>
                      </a:lnTo>
                      <a:lnTo>
                        <a:pt x="778" y="941"/>
                      </a:lnTo>
                      <a:lnTo>
                        <a:pt x="787" y="939"/>
                      </a:lnTo>
                      <a:lnTo>
                        <a:pt x="799" y="934"/>
                      </a:lnTo>
                      <a:lnTo>
                        <a:pt x="809" y="931"/>
                      </a:lnTo>
                      <a:lnTo>
                        <a:pt x="814" y="933"/>
                      </a:lnTo>
                      <a:lnTo>
                        <a:pt x="833" y="951"/>
                      </a:lnTo>
                      <a:lnTo>
                        <a:pt x="847" y="957"/>
                      </a:lnTo>
                      <a:lnTo>
                        <a:pt x="858" y="961"/>
                      </a:lnTo>
                      <a:lnTo>
                        <a:pt x="869" y="962"/>
                      </a:lnTo>
                      <a:lnTo>
                        <a:pt x="876" y="968"/>
                      </a:lnTo>
                      <a:lnTo>
                        <a:pt x="881" y="980"/>
                      </a:lnTo>
                      <a:lnTo>
                        <a:pt x="885" y="987"/>
                      </a:lnTo>
                      <a:lnTo>
                        <a:pt x="898" y="999"/>
                      </a:lnTo>
                      <a:lnTo>
                        <a:pt x="912" y="1007"/>
                      </a:lnTo>
                      <a:lnTo>
                        <a:pt x="922" y="1011"/>
                      </a:lnTo>
                      <a:lnTo>
                        <a:pt x="932" y="1012"/>
                      </a:lnTo>
                      <a:lnTo>
                        <a:pt x="935" y="1012"/>
                      </a:lnTo>
                      <a:lnTo>
                        <a:pt x="941" y="1010"/>
                      </a:lnTo>
                      <a:lnTo>
                        <a:pt x="945" y="1009"/>
                      </a:lnTo>
                      <a:lnTo>
                        <a:pt x="946" y="1010"/>
                      </a:lnTo>
                      <a:lnTo>
                        <a:pt x="951" y="1017"/>
                      </a:lnTo>
                      <a:lnTo>
                        <a:pt x="955" y="1018"/>
                      </a:lnTo>
                      <a:lnTo>
                        <a:pt x="959" y="1018"/>
                      </a:lnTo>
                      <a:lnTo>
                        <a:pt x="961" y="1016"/>
                      </a:lnTo>
                      <a:lnTo>
                        <a:pt x="961" y="1009"/>
                      </a:lnTo>
                      <a:lnTo>
                        <a:pt x="960" y="1001"/>
                      </a:lnTo>
                      <a:lnTo>
                        <a:pt x="959" y="966"/>
                      </a:lnTo>
                      <a:lnTo>
                        <a:pt x="956" y="958"/>
                      </a:lnTo>
                      <a:lnTo>
                        <a:pt x="950" y="957"/>
                      </a:lnTo>
                      <a:lnTo>
                        <a:pt x="941" y="962"/>
                      </a:lnTo>
                      <a:lnTo>
                        <a:pt x="930" y="960"/>
                      </a:lnTo>
                      <a:lnTo>
                        <a:pt x="918" y="960"/>
                      </a:lnTo>
                      <a:lnTo>
                        <a:pt x="911" y="955"/>
                      </a:lnTo>
                      <a:lnTo>
                        <a:pt x="901" y="942"/>
                      </a:lnTo>
                      <a:lnTo>
                        <a:pt x="895" y="936"/>
                      </a:lnTo>
                      <a:lnTo>
                        <a:pt x="893" y="934"/>
                      </a:lnTo>
                      <a:lnTo>
                        <a:pt x="892" y="924"/>
                      </a:lnTo>
                      <a:lnTo>
                        <a:pt x="895" y="917"/>
                      </a:lnTo>
                      <a:lnTo>
                        <a:pt x="897" y="905"/>
                      </a:lnTo>
                      <a:lnTo>
                        <a:pt x="912" y="866"/>
                      </a:lnTo>
                      <a:lnTo>
                        <a:pt x="913" y="859"/>
                      </a:lnTo>
                      <a:lnTo>
                        <a:pt x="914" y="834"/>
                      </a:lnTo>
                      <a:lnTo>
                        <a:pt x="912" y="820"/>
                      </a:lnTo>
                      <a:lnTo>
                        <a:pt x="905" y="801"/>
                      </a:lnTo>
                      <a:lnTo>
                        <a:pt x="905" y="791"/>
                      </a:lnTo>
                      <a:lnTo>
                        <a:pt x="907" y="788"/>
                      </a:lnTo>
                      <a:lnTo>
                        <a:pt x="909" y="779"/>
                      </a:lnTo>
                      <a:lnTo>
                        <a:pt x="914" y="772"/>
                      </a:lnTo>
                      <a:lnTo>
                        <a:pt x="922" y="758"/>
                      </a:lnTo>
                      <a:lnTo>
                        <a:pt x="924" y="756"/>
                      </a:lnTo>
                      <a:lnTo>
                        <a:pt x="929" y="752"/>
                      </a:lnTo>
                      <a:lnTo>
                        <a:pt x="932" y="752"/>
                      </a:lnTo>
                      <a:lnTo>
                        <a:pt x="941" y="748"/>
                      </a:lnTo>
                      <a:lnTo>
                        <a:pt x="1003" y="73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9" name="Freeform 134"/>
                <p:cNvSpPr>
                  <a:spLocks noChangeAspect="1"/>
                </p:cNvSpPr>
                <p:nvPr/>
              </p:nvSpPr>
              <p:spPr bwMode="gray">
                <a:xfrm>
                  <a:off x="5488780" y="3469034"/>
                  <a:ext cx="25400" cy="33338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48" y="11"/>
                    </a:cxn>
                    <a:cxn ang="0">
                      <a:pos x="33" y="19"/>
                    </a:cxn>
                    <a:cxn ang="0">
                      <a:pos x="28" y="25"/>
                    </a:cxn>
                    <a:cxn ang="0">
                      <a:pos x="22" y="29"/>
                    </a:cxn>
                    <a:cxn ang="0">
                      <a:pos x="17" y="51"/>
                    </a:cxn>
                    <a:cxn ang="0">
                      <a:pos x="15" y="62"/>
                    </a:cxn>
                    <a:cxn ang="0">
                      <a:pos x="9" y="74"/>
                    </a:cxn>
                    <a:cxn ang="0">
                      <a:pos x="0" y="85"/>
                    </a:cxn>
                    <a:cxn ang="0">
                      <a:pos x="0" y="88"/>
                    </a:cxn>
                    <a:cxn ang="0">
                      <a:pos x="1" y="97"/>
                    </a:cxn>
                    <a:cxn ang="0">
                      <a:pos x="7" y="103"/>
                    </a:cxn>
                    <a:cxn ang="0">
                      <a:pos x="20" y="105"/>
                    </a:cxn>
                    <a:cxn ang="0">
                      <a:pos x="24" y="102"/>
                    </a:cxn>
                    <a:cxn ang="0">
                      <a:pos x="31" y="105"/>
                    </a:cxn>
                    <a:cxn ang="0">
                      <a:pos x="32" y="103"/>
                    </a:cxn>
                    <a:cxn ang="0">
                      <a:pos x="33" y="100"/>
                    </a:cxn>
                    <a:cxn ang="0">
                      <a:pos x="45" y="96"/>
                    </a:cxn>
                    <a:cxn ang="0">
                      <a:pos x="50" y="97"/>
                    </a:cxn>
                    <a:cxn ang="0">
                      <a:pos x="59" y="105"/>
                    </a:cxn>
                    <a:cxn ang="0">
                      <a:pos x="59" y="106"/>
                    </a:cxn>
                    <a:cxn ang="0">
                      <a:pos x="61" y="100"/>
                    </a:cxn>
                    <a:cxn ang="0">
                      <a:pos x="71" y="88"/>
                    </a:cxn>
                    <a:cxn ang="0">
                      <a:pos x="76" y="76"/>
                    </a:cxn>
                    <a:cxn ang="0">
                      <a:pos x="79" y="74"/>
                    </a:cxn>
                    <a:cxn ang="0">
                      <a:pos x="76" y="72"/>
                    </a:cxn>
                    <a:cxn ang="0">
                      <a:pos x="74" y="72"/>
                    </a:cxn>
                    <a:cxn ang="0">
                      <a:pos x="71" y="69"/>
                    </a:cxn>
                    <a:cxn ang="0">
                      <a:pos x="64" y="70"/>
                    </a:cxn>
                    <a:cxn ang="0">
                      <a:pos x="56" y="69"/>
                    </a:cxn>
                    <a:cxn ang="0">
                      <a:pos x="48" y="72"/>
                    </a:cxn>
                    <a:cxn ang="0">
                      <a:pos x="47" y="74"/>
                    </a:cxn>
                    <a:cxn ang="0">
                      <a:pos x="44" y="75"/>
                    </a:cxn>
                    <a:cxn ang="0">
                      <a:pos x="40" y="74"/>
                    </a:cxn>
                    <a:cxn ang="0">
                      <a:pos x="38" y="70"/>
                    </a:cxn>
                    <a:cxn ang="0">
                      <a:pos x="39" y="69"/>
                    </a:cxn>
                    <a:cxn ang="0">
                      <a:pos x="44" y="70"/>
                    </a:cxn>
                    <a:cxn ang="0">
                      <a:pos x="47" y="70"/>
                    </a:cxn>
                    <a:cxn ang="0">
                      <a:pos x="48" y="67"/>
                    </a:cxn>
                    <a:cxn ang="0">
                      <a:pos x="53" y="59"/>
                    </a:cxn>
                    <a:cxn ang="0">
                      <a:pos x="56" y="57"/>
                    </a:cxn>
                    <a:cxn ang="0">
                      <a:pos x="61" y="57"/>
                    </a:cxn>
                    <a:cxn ang="0">
                      <a:pos x="66" y="51"/>
                    </a:cxn>
                    <a:cxn ang="0">
                      <a:pos x="77" y="48"/>
                    </a:cxn>
                    <a:cxn ang="0">
                      <a:pos x="83" y="45"/>
                    </a:cxn>
                    <a:cxn ang="0">
                      <a:pos x="83" y="38"/>
                    </a:cxn>
                    <a:cxn ang="0">
                      <a:pos x="81" y="22"/>
                    </a:cxn>
                    <a:cxn ang="0">
                      <a:pos x="80" y="20"/>
                    </a:cxn>
                    <a:cxn ang="0">
                      <a:pos x="75" y="16"/>
                    </a:cxn>
                    <a:cxn ang="0">
                      <a:pos x="71" y="9"/>
                    </a:cxn>
                    <a:cxn ang="0">
                      <a:pos x="67" y="5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83" h="106">
                      <a:moveTo>
                        <a:pt x="65" y="0"/>
                      </a:moveTo>
                      <a:lnTo>
                        <a:pt x="48" y="11"/>
                      </a:lnTo>
                      <a:lnTo>
                        <a:pt x="33" y="19"/>
                      </a:lnTo>
                      <a:lnTo>
                        <a:pt x="28" y="25"/>
                      </a:lnTo>
                      <a:lnTo>
                        <a:pt x="22" y="29"/>
                      </a:lnTo>
                      <a:lnTo>
                        <a:pt x="17" y="51"/>
                      </a:lnTo>
                      <a:lnTo>
                        <a:pt x="15" y="62"/>
                      </a:lnTo>
                      <a:lnTo>
                        <a:pt x="9" y="74"/>
                      </a:lnTo>
                      <a:lnTo>
                        <a:pt x="0" y="85"/>
                      </a:lnTo>
                      <a:lnTo>
                        <a:pt x="0" y="88"/>
                      </a:lnTo>
                      <a:lnTo>
                        <a:pt x="1" y="97"/>
                      </a:lnTo>
                      <a:lnTo>
                        <a:pt x="7" y="103"/>
                      </a:lnTo>
                      <a:lnTo>
                        <a:pt x="20" y="105"/>
                      </a:lnTo>
                      <a:lnTo>
                        <a:pt x="24" y="102"/>
                      </a:lnTo>
                      <a:lnTo>
                        <a:pt x="31" y="105"/>
                      </a:lnTo>
                      <a:lnTo>
                        <a:pt x="32" y="103"/>
                      </a:lnTo>
                      <a:lnTo>
                        <a:pt x="33" y="100"/>
                      </a:lnTo>
                      <a:lnTo>
                        <a:pt x="45" y="96"/>
                      </a:lnTo>
                      <a:lnTo>
                        <a:pt x="50" y="97"/>
                      </a:lnTo>
                      <a:lnTo>
                        <a:pt x="59" y="105"/>
                      </a:lnTo>
                      <a:lnTo>
                        <a:pt x="59" y="106"/>
                      </a:lnTo>
                      <a:lnTo>
                        <a:pt x="61" y="100"/>
                      </a:lnTo>
                      <a:lnTo>
                        <a:pt x="71" y="88"/>
                      </a:lnTo>
                      <a:lnTo>
                        <a:pt x="76" y="76"/>
                      </a:lnTo>
                      <a:lnTo>
                        <a:pt x="79" y="74"/>
                      </a:lnTo>
                      <a:lnTo>
                        <a:pt x="76" y="72"/>
                      </a:lnTo>
                      <a:lnTo>
                        <a:pt x="74" y="72"/>
                      </a:lnTo>
                      <a:lnTo>
                        <a:pt x="71" y="69"/>
                      </a:lnTo>
                      <a:lnTo>
                        <a:pt x="64" y="70"/>
                      </a:lnTo>
                      <a:lnTo>
                        <a:pt x="56" y="69"/>
                      </a:lnTo>
                      <a:lnTo>
                        <a:pt x="48" y="72"/>
                      </a:lnTo>
                      <a:lnTo>
                        <a:pt x="47" y="74"/>
                      </a:lnTo>
                      <a:lnTo>
                        <a:pt x="44" y="75"/>
                      </a:lnTo>
                      <a:lnTo>
                        <a:pt x="40" y="74"/>
                      </a:lnTo>
                      <a:lnTo>
                        <a:pt x="38" y="70"/>
                      </a:lnTo>
                      <a:lnTo>
                        <a:pt x="39" y="69"/>
                      </a:lnTo>
                      <a:lnTo>
                        <a:pt x="44" y="70"/>
                      </a:lnTo>
                      <a:lnTo>
                        <a:pt x="47" y="70"/>
                      </a:lnTo>
                      <a:lnTo>
                        <a:pt x="48" y="67"/>
                      </a:lnTo>
                      <a:lnTo>
                        <a:pt x="53" y="59"/>
                      </a:lnTo>
                      <a:lnTo>
                        <a:pt x="56" y="57"/>
                      </a:lnTo>
                      <a:lnTo>
                        <a:pt x="61" y="57"/>
                      </a:lnTo>
                      <a:lnTo>
                        <a:pt x="66" y="51"/>
                      </a:lnTo>
                      <a:lnTo>
                        <a:pt x="77" y="48"/>
                      </a:lnTo>
                      <a:lnTo>
                        <a:pt x="83" y="45"/>
                      </a:lnTo>
                      <a:lnTo>
                        <a:pt x="83" y="38"/>
                      </a:lnTo>
                      <a:lnTo>
                        <a:pt x="81" y="22"/>
                      </a:lnTo>
                      <a:lnTo>
                        <a:pt x="80" y="20"/>
                      </a:lnTo>
                      <a:lnTo>
                        <a:pt x="75" y="16"/>
                      </a:lnTo>
                      <a:lnTo>
                        <a:pt x="71" y="9"/>
                      </a:lnTo>
                      <a:lnTo>
                        <a:pt x="67" y="5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90" name="Group 364"/>
                <p:cNvGrpSpPr>
                  <a:grpSpLocks noChangeAspect="1"/>
                </p:cNvGrpSpPr>
                <p:nvPr/>
              </p:nvGrpSpPr>
              <p:grpSpPr bwMode="gray">
                <a:xfrm>
                  <a:off x="5141117" y="3280172"/>
                  <a:ext cx="289379" cy="349200"/>
                  <a:chOff x="3548063" y="12700"/>
                  <a:chExt cx="5667375" cy="6838950"/>
                </a:xfrm>
                <a:grpFill/>
              </p:grpSpPr>
              <p:sp>
                <p:nvSpPr>
                  <p:cNvPr id="191" name="Freeform 6"/>
                  <p:cNvSpPr>
                    <a:spLocks/>
                  </p:cNvSpPr>
                  <p:nvPr/>
                </p:nvSpPr>
                <p:spPr bwMode="gray">
                  <a:xfrm>
                    <a:off x="4084638" y="3873500"/>
                    <a:ext cx="4257675" cy="2978150"/>
                  </a:xfrm>
                  <a:custGeom>
                    <a:avLst/>
                    <a:gdLst/>
                    <a:ahLst/>
                    <a:cxnLst>
                      <a:cxn ang="0">
                        <a:pos x="48" y="773"/>
                      </a:cxn>
                      <a:cxn ang="0">
                        <a:pos x="161" y="852"/>
                      </a:cxn>
                      <a:cxn ang="0">
                        <a:pos x="327" y="893"/>
                      </a:cxn>
                      <a:cxn ang="0">
                        <a:pos x="367" y="981"/>
                      </a:cxn>
                      <a:cxn ang="0">
                        <a:pos x="535" y="1117"/>
                      </a:cxn>
                      <a:cxn ang="0">
                        <a:pos x="626" y="1220"/>
                      </a:cxn>
                      <a:cxn ang="0">
                        <a:pos x="678" y="1341"/>
                      </a:cxn>
                      <a:cxn ang="0">
                        <a:pos x="854" y="1468"/>
                      </a:cxn>
                      <a:cxn ang="0">
                        <a:pos x="909" y="1581"/>
                      </a:cxn>
                      <a:cxn ang="0">
                        <a:pos x="1000" y="1688"/>
                      </a:cxn>
                      <a:cxn ang="0">
                        <a:pos x="1141" y="1680"/>
                      </a:cxn>
                      <a:cxn ang="0">
                        <a:pos x="1339" y="1660"/>
                      </a:cxn>
                      <a:cxn ang="0">
                        <a:pos x="1531" y="1816"/>
                      </a:cxn>
                      <a:cxn ang="0">
                        <a:pos x="1614" y="1872"/>
                      </a:cxn>
                      <a:cxn ang="0">
                        <a:pos x="1741" y="1860"/>
                      </a:cxn>
                      <a:cxn ang="0">
                        <a:pos x="1850" y="1876"/>
                      </a:cxn>
                      <a:cxn ang="0">
                        <a:pos x="2024" y="1836"/>
                      </a:cxn>
                      <a:cxn ang="0">
                        <a:pos x="2268" y="1775"/>
                      </a:cxn>
                      <a:cxn ang="0">
                        <a:pos x="2420" y="1664"/>
                      </a:cxn>
                      <a:cxn ang="0">
                        <a:pos x="2674" y="1664"/>
                      </a:cxn>
                      <a:cxn ang="0">
                        <a:pos x="2678" y="1511"/>
                      </a:cxn>
                      <a:cxn ang="0">
                        <a:pos x="2523" y="1448"/>
                      </a:cxn>
                      <a:cxn ang="0">
                        <a:pos x="2444" y="1260"/>
                      </a:cxn>
                      <a:cxn ang="0">
                        <a:pos x="2311" y="1137"/>
                      </a:cxn>
                      <a:cxn ang="0">
                        <a:pos x="2248" y="1028"/>
                      </a:cxn>
                      <a:cxn ang="0">
                        <a:pos x="2137" y="1000"/>
                      </a:cxn>
                      <a:cxn ang="0">
                        <a:pos x="2060" y="957"/>
                      </a:cxn>
                      <a:cxn ang="0">
                        <a:pos x="2101" y="852"/>
                      </a:cxn>
                      <a:cxn ang="0">
                        <a:pos x="2272" y="824"/>
                      </a:cxn>
                      <a:cxn ang="0">
                        <a:pos x="2307" y="608"/>
                      </a:cxn>
                      <a:cxn ang="0">
                        <a:pos x="2284" y="481"/>
                      </a:cxn>
                      <a:cxn ang="0">
                        <a:pos x="2115" y="123"/>
                      </a:cxn>
                      <a:cxn ang="0">
                        <a:pos x="2020" y="60"/>
                      </a:cxn>
                      <a:cxn ang="0">
                        <a:pos x="1947" y="254"/>
                      </a:cxn>
                      <a:cxn ang="0">
                        <a:pos x="1713" y="551"/>
                      </a:cxn>
                      <a:cxn ang="0">
                        <a:pos x="1412" y="428"/>
                      </a:cxn>
                      <a:cxn ang="0">
                        <a:pos x="1222" y="561"/>
                      </a:cxn>
                      <a:cxn ang="0">
                        <a:pos x="965" y="586"/>
                      </a:cxn>
                      <a:cxn ang="0">
                        <a:pos x="632" y="598"/>
                      </a:cxn>
                      <a:cxn ang="0">
                        <a:pos x="521" y="408"/>
                      </a:cxn>
                      <a:cxn ang="0">
                        <a:pos x="299" y="555"/>
                      </a:cxn>
                      <a:cxn ang="0">
                        <a:pos x="18" y="583"/>
                      </a:cxn>
                    </a:cxnLst>
                    <a:rect l="0" t="0" r="r" b="b"/>
                    <a:pathLst>
                      <a:path w="2682" h="1876">
                        <a:moveTo>
                          <a:pt x="0" y="682"/>
                        </a:moveTo>
                        <a:lnTo>
                          <a:pt x="8" y="733"/>
                        </a:lnTo>
                        <a:lnTo>
                          <a:pt x="48" y="773"/>
                        </a:lnTo>
                        <a:lnTo>
                          <a:pt x="92" y="777"/>
                        </a:lnTo>
                        <a:lnTo>
                          <a:pt x="143" y="792"/>
                        </a:lnTo>
                        <a:lnTo>
                          <a:pt x="161" y="852"/>
                        </a:lnTo>
                        <a:lnTo>
                          <a:pt x="204" y="866"/>
                        </a:lnTo>
                        <a:lnTo>
                          <a:pt x="296" y="866"/>
                        </a:lnTo>
                        <a:lnTo>
                          <a:pt x="327" y="893"/>
                        </a:lnTo>
                        <a:lnTo>
                          <a:pt x="367" y="921"/>
                        </a:lnTo>
                        <a:lnTo>
                          <a:pt x="371" y="941"/>
                        </a:lnTo>
                        <a:lnTo>
                          <a:pt x="367" y="981"/>
                        </a:lnTo>
                        <a:lnTo>
                          <a:pt x="391" y="1024"/>
                        </a:lnTo>
                        <a:lnTo>
                          <a:pt x="466" y="1072"/>
                        </a:lnTo>
                        <a:lnTo>
                          <a:pt x="535" y="1117"/>
                        </a:lnTo>
                        <a:lnTo>
                          <a:pt x="563" y="1157"/>
                        </a:lnTo>
                        <a:lnTo>
                          <a:pt x="606" y="1181"/>
                        </a:lnTo>
                        <a:lnTo>
                          <a:pt x="626" y="1220"/>
                        </a:lnTo>
                        <a:lnTo>
                          <a:pt x="642" y="1264"/>
                        </a:lnTo>
                        <a:lnTo>
                          <a:pt x="670" y="1300"/>
                        </a:lnTo>
                        <a:lnTo>
                          <a:pt x="678" y="1341"/>
                        </a:lnTo>
                        <a:lnTo>
                          <a:pt x="713" y="1353"/>
                        </a:lnTo>
                        <a:lnTo>
                          <a:pt x="830" y="1432"/>
                        </a:lnTo>
                        <a:lnTo>
                          <a:pt x="854" y="1468"/>
                        </a:lnTo>
                        <a:lnTo>
                          <a:pt x="858" y="1511"/>
                        </a:lnTo>
                        <a:lnTo>
                          <a:pt x="882" y="1539"/>
                        </a:lnTo>
                        <a:lnTo>
                          <a:pt x="909" y="1581"/>
                        </a:lnTo>
                        <a:lnTo>
                          <a:pt x="957" y="1616"/>
                        </a:lnTo>
                        <a:lnTo>
                          <a:pt x="981" y="1648"/>
                        </a:lnTo>
                        <a:lnTo>
                          <a:pt x="1000" y="1688"/>
                        </a:lnTo>
                        <a:lnTo>
                          <a:pt x="1092" y="1723"/>
                        </a:lnTo>
                        <a:lnTo>
                          <a:pt x="1115" y="1712"/>
                        </a:lnTo>
                        <a:lnTo>
                          <a:pt x="1141" y="1680"/>
                        </a:lnTo>
                        <a:lnTo>
                          <a:pt x="1248" y="1704"/>
                        </a:lnTo>
                        <a:lnTo>
                          <a:pt x="1292" y="1700"/>
                        </a:lnTo>
                        <a:lnTo>
                          <a:pt x="1339" y="1660"/>
                        </a:lnTo>
                        <a:lnTo>
                          <a:pt x="1383" y="1684"/>
                        </a:lnTo>
                        <a:lnTo>
                          <a:pt x="1476" y="1787"/>
                        </a:lnTo>
                        <a:lnTo>
                          <a:pt x="1531" y="1816"/>
                        </a:lnTo>
                        <a:lnTo>
                          <a:pt x="1567" y="1852"/>
                        </a:lnTo>
                        <a:lnTo>
                          <a:pt x="1591" y="1872"/>
                        </a:lnTo>
                        <a:lnTo>
                          <a:pt x="1614" y="1872"/>
                        </a:lnTo>
                        <a:lnTo>
                          <a:pt x="1642" y="1852"/>
                        </a:lnTo>
                        <a:lnTo>
                          <a:pt x="1697" y="1848"/>
                        </a:lnTo>
                        <a:lnTo>
                          <a:pt x="1741" y="1860"/>
                        </a:lnTo>
                        <a:lnTo>
                          <a:pt x="1779" y="1852"/>
                        </a:lnTo>
                        <a:lnTo>
                          <a:pt x="1826" y="1848"/>
                        </a:lnTo>
                        <a:lnTo>
                          <a:pt x="1850" y="1876"/>
                        </a:lnTo>
                        <a:lnTo>
                          <a:pt x="1917" y="1860"/>
                        </a:lnTo>
                        <a:lnTo>
                          <a:pt x="1973" y="1856"/>
                        </a:lnTo>
                        <a:lnTo>
                          <a:pt x="2024" y="1836"/>
                        </a:lnTo>
                        <a:lnTo>
                          <a:pt x="2086" y="1844"/>
                        </a:lnTo>
                        <a:lnTo>
                          <a:pt x="2161" y="1844"/>
                        </a:lnTo>
                        <a:lnTo>
                          <a:pt x="2268" y="1775"/>
                        </a:lnTo>
                        <a:lnTo>
                          <a:pt x="2331" y="1700"/>
                        </a:lnTo>
                        <a:lnTo>
                          <a:pt x="2379" y="1668"/>
                        </a:lnTo>
                        <a:lnTo>
                          <a:pt x="2420" y="1664"/>
                        </a:lnTo>
                        <a:lnTo>
                          <a:pt x="2539" y="1676"/>
                        </a:lnTo>
                        <a:lnTo>
                          <a:pt x="2591" y="1676"/>
                        </a:lnTo>
                        <a:lnTo>
                          <a:pt x="2674" y="1664"/>
                        </a:lnTo>
                        <a:lnTo>
                          <a:pt x="2678" y="1577"/>
                        </a:lnTo>
                        <a:lnTo>
                          <a:pt x="2682" y="1539"/>
                        </a:lnTo>
                        <a:lnTo>
                          <a:pt x="2678" y="1511"/>
                        </a:lnTo>
                        <a:lnTo>
                          <a:pt x="2650" y="1492"/>
                        </a:lnTo>
                        <a:lnTo>
                          <a:pt x="2555" y="1472"/>
                        </a:lnTo>
                        <a:lnTo>
                          <a:pt x="2523" y="1448"/>
                        </a:lnTo>
                        <a:lnTo>
                          <a:pt x="2503" y="1412"/>
                        </a:lnTo>
                        <a:lnTo>
                          <a:pt x="2464" y="1307"/>
                        </a:lnTo>
                        <a:lnTo>
                          <a:pt x="2444" y="1260"/>
                        </a:lnTo>
                        <a:lnTo>
                          <a:pt x="2424" y="1220"/>
                        </a:lnTo>
                        <a:lnTo>
                          <a:pt x="2339" y="1169"/>
                        </a:lnTo>
                        <a:lnTo>
                          <a:pt x="2311" y="1137"/>
                        </a:lnTo>
                        <a:lnTo>
                          <a:pt x="2288" y="1105"/>
                        </a:lnTo>
                        <a:lnTo>
                          <a:pt x="2280" y="1068"/>
                        </a:lnTo>
                        <a:lnTo>
                          <a:pt x="2248" y="1028"/>
                        </a:lnTo>
                        <a:lnTo>
                          <a:pt x="2212" y="1008"/>
                        </a:lnTo>
                        <a:lnTo>
                          <a:pt x="2169" y="993"/>
                        </a:lnTo>
                        <a:lnTo>
                          <a:pt x="2137" y="1000"/>
                        </a:lnTo>
                        <a:lnTo>
                          <a:pt x="2105" y="973"/>
                        </a:lnTo>
                        <a:lnTo>
                          <a:pt x="2082" y="973"/>
                        </a:lnTo>
                        <a:lnTo>
                          <a:pt x="2060" y="957"/>
                        </a:lnTo>
                        <a:lnTo>
                          <a:pt x="2078" y="925"/>
                        </a:lnTo>
                        <a:lnTo>
                          <a:pt x="2101" y="905"/>
                        </a:lnTo>
                        <a:lnTo>
                          <a:pt x="2101" y="852"/>
                        </a:lnTo>
                        <a:lnTo>
                          <a:pt x="2141" y="836"/>
                        </a:lnTo>
                        <a:lnTo>
                          <a:pt x="2228" y="844"/>
                        </a:lnTo>
                        <a:lnTo>
                          <a:pt x="2272" y="824"/>
                        </a:lnTo>
                        <a:lnTo>
                          <a:pt x="2299" y="800"/>
                        </a:lnTo>
                        <a:lnTo>
                          <a:pt x="2307" y="741"/>
                        </a:lnTo>
                        <a:lnTo>
                          <a:pt x="2307" y="608"/>
                        </a:lnTo>
                        <a:lnTo>
                          <a:pt x="2295" y="608"/>
                        </a:lnTo>
                        <a:lnTo>
                          <a:pt x="2264" y="608"/>
                        </a:lnTo>
                        <a:lnTo>
                          <a:pt x="2284" y="481"/>
                        </a:lnTo>
                        <a:lnTo>
                          <a:pt x="2204" y="371"/>
                        </a:lnTo>
                        <a:lnTo>
                          <a:pt x="2131" y="329"/>
                        </a:lnTo>
                        <a:lnTo>
                          <a:pt x="2115" y="123"/>
                        </a:lnTo>
                        <a:lnTo>
                          <a:pt x="2137" y="16"/>
                        </a:lnTo>
                        <a:lnTo>
                          <a:pt x="2026" y="0"/>
                        </a:lnTo>
                        <a:lnTo>
                          <a:pt x="2020" y="60"/>
                        </a:lnTo>
                        <a:lnTo>
                          <a:pt x="1899" y="79"/>
                        </a:lnTo>
                        <a:lnTo>
                          <a:pt x="1947" y="139"/>
                        </a:lnTo>
                        <a:lnTo>
                          <a:pt x="1947" y="254"/>
                        </a:lnTo>
                        <a:lnTo>
                          <a:pt x="1957" y="285"/>
                        </a:lnTo>
                        <a:lnTo>
                          <a:pt x="1862" y="345"/>
                        </a:lnTo>
                        <a:lnTo>
                          <a:pt x="1713" y="551"/>
                        </a:lnTo>
                        <a:lnTo>
                          <a:pt x="1630" y="571"/>
                        </a:lnTo>
                        <a:lnTo>
                          <a:pt x="1567" y="513"/>
                        </a:lnTo>
                        <a:lnTo>
                          <a:pt x="1412" y="428"/>
                        </a:lnTo>
                        <a:lnTo>
                          <a:pt x="1329" y="466"/>
                        </a:lnTo>
                        <a:lnTo>
                          <a:pt x="1333" y="555"/>
                        </a:lnTo>
                        <a:lnTo>
                          <a:pt x="1222" y="561"/>
                        </a:lnTo>
                        <a:lnTo>
                          <a:pt x="1159" y="630"/>
                        </a:lnTo>
                        <a:lnTo>
                          <a:pt x="1006" y="630"/>
                        </a:lnTo>
                        <a:lnTo>
                          <a:pt x="965" y="586"/>
                        </a:lnTo>
                        <a:lnTo>
                          <a:pt x="795" y="583"/>
                        </a:lnTo>
                        <a:lnTo>
                          <a:pt x="715" y="624"/>
                        </a:lnTo>
                        <a:lnTo>
                          <a:pt x="632" y="598"/>
                        </a:lnTo>
                        <a:lnTo>
                          <a:pt x="610" y="519"/>
                        </a:lnTo>
                        <a:lnTo>
                          <a:pt x="547" y="472"/>
                        </a:lnTo>
                        <a:lnTo>
                          <a:pt x="521" y="408"/>
                        </a:lnTo>
                        <a:lnTo>
                          <a:pt x="357" y="444"/>
                        </a:lnTo>
                        <a:lnTo>
                          <a:pt x="367" y="497"/>
                        </a:lnTo>
                        <a:lnTo>
                          <a:pt x="299" y="555"/>
                        </a:lnTo>
                        <a:lnTo>
                          <a:pt x="204" y="535"/>
                        </a:lnTo>
                        <a:lnTo>
                          <a:pt x="125" y="577"/>
                        </a:lnTo>
                        <a:lnTo>
                          <a:pt x="18" y="583"/>
                        </a:lnTo>
                        <a:lnTo>
                          <a:pt x="8" y="620"/>
                        </a:lnTo>
                        <a:lnTo>
                          <a:pt x="0" y="682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  <p:sp>
                <p:nvSpPr>
                  <p:cNvPr id="192" name="Freeform 9"/>
                  <p:cNvSpPr>
                    <a:spLocks/>
                  </p:cNvSpPr>
                  <p:nvPr/>
                </p:nvSpPr>
                <p:spPr bwMode="gray">
                  <a:xfrm>
                    <a:off x="3548063" y="12700"/>
                    <a:ext cx="5667375" cy="4860925"/>
                  </a:xfrm>
                  <a:custGeom>
                    <a:avLst/>
                    <a:gdLst/>
                    <a:ahLst/>
                    <a:cxnLst>
                      <a:cxn ang="0">
                        <a:pos x="158" y="2581"/>
                      </a:cxn>
                      <a:cxn ang="0">
                        <a:pos x="200" y="2618"/>
                      </a:cxn>
                      <a:cxn ang="0">
                        <a:pos x="178" y="2702"/>
                      </a:cxn>
                      <a:cxn ang="0">
                        <a:pos x="346" y="2917"/>
                      </a:cxn>
                      <a:cxn ang="0">
                        <a:pos x="463" y="3009"/>
                      </a:cxn>
                      <a:cxn ang="0">
                        <a:pos x="705" y="2929"/>
                      </a:cxn>
                      <a:cxn ang="0">
                        <a:pos x="885" y="2904"/>
                      </a:cxn>
                      <a:cxn ang="0">
                        <a:pos x="1053" y="3056"/>
                      </a:cxn>
                      <a:cxn ang="0">
                        <a:pos x="1344" y="3062"/>
                      </a:cxn>
                      <a:cxn ang="0">
                        <a:pos x="1671" y="2987"/>
                      </a:cxn>
                      <a:cxn ang="0">
                        <a:pos x="1905" y="2945"/>
                      </a:cxn>
                      <a:cxn ang="0">
                        <a:pos x="2200" y="2777"/>
                      </a:cxn>
                      <a:cxn ang="0">
                        <a:pos x="2285" y="2571"/>
                      </a:cxn>
                      <a:cxn ang="0">
                        <a:pos x="2364" y="2432"/>
                      </a:cxn>
                      <a:cxn ang="0">
                        <a:pos x="2469" y="2761"/>
                      </a:cxn>
                      <a:cxn ang="0">
                        <a:pos x="2602" y="3040"/>
                      </a:cxn>
                      <a:cxn ang="0">
                        <a:pos x="2645" y="2997"/>
                      </a:cxn>
                      <a:cxn ang="0">
                        <a:pos x="2661" y="2866"/>
                      </a:cxn>
                      <a:cxn ang="0">
                        <a:pos x="2689" y="2805"/>
                      </a:cxn>
                      <a:cxn ang="0">
                        <a:pos x="2786" y="2737"/>
                      </a:cxn>
                      <a:cxn ang="0">
                        <a:pos x="2845" y="2557"/>
                      </a:cxn>
                      <a:cxn ang="0">
                        <a:pos x="3053" y="2317"/>
                      </a:cxn>
                      <a:cxn ang="0">
                        <a:pos x="3152" y="1998"/>
                      </a:cxn>
                      <a:cxn ang="0">
                        <a:pos x="3156" y="1790"/>
                      </a:cxn>
                      <a:cxn ang="0">
                        <a:pos x="3231" y="1519"/>
                      </a:cxn>
                      <a:cxn ang="0">
                        <a:pos x="3263" y="1371"/>
                      </a:cxn>
                      <a:cxn ang="0">
                        <a:pos x="3368" y="1319"/>
                      </a:cxn>
                      <a:cxn ang="0">
                        <a:pos x="3534" y="1244"/>
                      </a:cxn>
                      <a:cxn ang="0">
                        <a:pos x="3558" y="1115"/>
                      </a:cxn>
                      <a:cxn ang="0">
                        <a:pos x="3507" y="1107"/>
                      </a:cxn>
                      <a:cxn ang="0">
                        <a:pos x="3435" y="1032"/>
                      </a:cxn>
                      <a:cxn ang="0">
                        <a:pos x="3334" y="960"/>
                      </a:cxn>
                      <a:cxn ang="0">
                        <a:pos x="3295" y="616"/>
                      </a:cxn>
                      <a:cxn ang="0">
                        <a:pos x="3291" y="436"/>
                      </a:cxn>
                      <a:cxn ang="0">
                        <a:pos x="3224" y="255"/>
                      </a:cxn>
                      <a:cxn ang="0">
                        <a:pos x="3097" y="121"/>
                      </a:cxn>
                      <a:cxn ang="0">
                        <a:pos x="2948" y="0"/>
                      </a:cxn>
                      <a:cxn ang="0">
                        <a:pos x="2758" y="180"/>
                      </a:cxn>
                      <a:cxn ang="0">
                        <a:pos x="2507" y="313"/>
                      </a:cxn>
                      <a:cxn ang="0">
                        <a:pos x="2075" y="212"/>
                      </a:cxn>
                      <a:cxn ang="0">
                        <a:pos x="2043" y="208"/>
                      </a:cxn>
                      <a:cxn ang="0">
                        <a:pos x="1697" y="255"/>
                      </a:cxn>
                      <a:cxn ang="0">
                        <a:pos x="1083" y="255"/>
                      </a:cxn>
                      <a:cxn ang="0">
                        <a:pos x="669" y="463"/>
                      </a:cxn>
                      <a:cxn ang="0">
                        <a:pos x="465" y="824"/>
                      </a:cxn>
                      <a:cxn ang="0">
                        <a:pos x="465" y="1472"/>
                      </a:cxn>
                      <a:cxn ang="0">
                        <a:pos x="319" y="1668"/>
                      </a:cxn>
                      <a:cxn ang="0">
                        <a:pos x="232" y="1683"/>
                      </a:cxn>
                      <a:cxn ang="0">
                        <a:pos x="200" y="1806"/>
                      </a:cxn>
                      <a:cxn ang="0">
                        <a:pos x="91" y="1994"/>
                      </a:cxn>
                      <a:cxn ang="0">
                        <a:pos x="87" y="2050"/>
                      </a:cxn>
                      <a:cxn ang="0">
                        <a:pos x="36" y="2125"/>
                      </a:cxn>
                      <a:cxn ang="0">
                        <a:pos x="4" y="2258"/>
                      </a:cxn>
                      <a:cxn ang="0">
                        <a:pos x="12" y="2341"/>
                      </a:cxn>
                      <a:cxn ang="0">
                        <a:pos x="91" y="2383"/>
                      </a:cxn>
                    </a:cxnLst>
                    <a:rect l="0" t="0" r="r" b="b"/>
                    <a:pathLst>
                      <a:path w="3570" h="3062">
                        <a:moveTo>
                          <a:pt x="91" y="2383"/>
                        </a:moveTo>
                        <a:lnTo>
                          <a:pt x="111" y="2446"/>
                        </a:lnTo>
                        <a:lnTo>
                          <a:pt x="158" y="2581"/>
                        </a:lnTo>
                        <a:lnTo>
                          <a:pt x="162" y="2589"/>
                        </a:lnTo>
                        <a:lnTo>
                          <a:pt x="188" y="2599"/>
                        </a:lnTo>
                        <a:lnTo>
                          <a:pt x="200" y="2618"/>
                        </a:lnTo>
                        <a:lnTo>
                          <a:pt x="212" y="2654"/>
                        </a:lnTo>
                        <a:lnTo>
                          <a:pt x="212" y="2686"/>
                        </a:lnTo>
                        <a:lnTo>
                          <a:pt x="178" y="2702"/>
                        </a:lnTo>
                        <a:lnTo>
                          <a:pt x="216" y="2761"/>
                        </a:lnTo>
                        <a:lnTo>
                          <a:pt x="283" y="2834"/>
                        </a:lnTo>
                        <a:lnTo>
                          <a:pt x="346" y="2917"/>
                        </a:lnTo>
                        <a:lnTo>
                          <a:pt x="366" y="2981"/>
                        </a:lnTo>
                        <a:lnTo>
                          <a:pt x="356" y="3015"/>
                        </a:lnTo>
                        <a:lnTo>
                          <a:pt x="463" y="3009"/>
                        </a:lnTo>
                        <a:lnTo>
                          <a:pt x="542" y="2967"/>
                        </a:lnTo>
                        <a:lnTo>
                          <a:pt x="637" y="2987"/>
                        </a:lnTo>
                        <a:lnTo>
                          <a:pt x="705" y="2929"/>
                        </a:lnTo>
                        <a:lnTo>
                          <a:pt x="695" y="2876"/>
                        </a:lnTo>
                        <a:lnTo>
                          <a:pt x="859" y="2840"/>
                        </a:lnTo>
                        <a:lnTo>
                          <a:pt x="885" y="2904"/>
                        </a:lnTo>
                        <a:lnTo>
                          <a:pt x="948" y="2951"/>
                        </a:lnTo>
                        <a:lnTo>
                          <a:pt x="970" y="3030"/>
                        </a:lnTo>
                        <a:lnTo>
                          <a:pt x="1053" y="3056"/>
                        </a:lnTo>
                        <a:lnTo>
                          <a:pt x="1133" y="3015"/>
                        </a:lnTo>
                        <a:lnTo>
                          <a:pt x="1303" y="3018"/>
                        </a:lnTo>
                        <a:lnTo>
                          <a:pt x="1344" y="3062"/>
                        </a:lnTo>
                        <a:lnTo>
                          <a:pt x="1497" y="3062"/>
                        </a:lnTo>
                        <a:lnTo>
                          <a:pt x="1560" y="2993"/>
                        </a:lnTo>
                        <a:lnTo>
                          <a:pt x="1671" y="2987"/>
                        </a:lnTo>
                        <a:lnTo>
                          <a:pt x="1667" y="2898"/>
                        </a:lnTo>
                        <a:lnTo>
                          <a:pt x="1750" y="2860"/>
                        </a:lnTo>
                        <a:lnTo>
                          <a:pt x="1905" y="2945"/>
                        </a:lnTo>
                        <a:lnTo>
                          <a:pt x="1968" y="3003"/>
                        </a:lnTo>
                        <a:lnTo>
                          <a:pt x="2051" y="2983"/>
                        </a:lnTo>
                        <a:lnTo>
                          <a:pt x="2200" y="2777"/>
                        </a:lnTo>
                        <a:lnTo>
                          <a:pt x="2295" y="2717"/>
                        </a:lnTo>
                        <a:lnTo>
                          <a:pt x="2285" y="2686"/>
                        </a:lnTo>
                        <a:lnTo>
                          <a:pt x="2285" y="2571"/>
                        </a:lnTo>
                        <a:lnTo>
                          <a:pt x="2237" y="2511"/>
                        </a:lnTo>
                        <a:lnTo>
                          <a:pt x="2358" y="2492"/>
                        </a:lnTo>
                        <a:lnTo>
                          <a:pt x="2364" y="2432"/>
                        </a:lnTo>
                        <a:lnTo>
                          <a:pt x="2475" y="2448"/>
                        </a:lnTo>
                        <a:lnTo>
                          <a:pt x="2453" y="2555"/>
                        </a:lnTo>
                        <a:lnTo>
                          <a:pt x="2469" y="2761"/>
                        </a:lnTo>
                        <a:lnTo>
                          <a:pt x="2542" y="2803"/>
                        </a:lnTo>
                        <a:lnTo>
                          <a:pt x="2622" y="2913"/>
                        </a:lnTo>
                        <a:lnTo>
                          <a:pt x="2602" y="3040"/>
                        </a:lnTo>
                        <a:lnTo>
                          <a:pt x="2633" y="3040"/>
                        </a:lnTo>
                        <a:lnTo>
                          <a:pt x="2645" y="3040"/>
                        </a:lnTo>
                        <a:lnTo>
                          <a:pt x="2645" y="2997"/>
                        </a:lnTo>
                        <a:lnTo>
                          <a:pt x="2661" y="2933"/>
                        </a:lnTo>
                        <a:lnTo>
                          <a:pt x="2669" y="2890"/>
                        </a:lnTo>
                        <a:lnTo>
                          <a:pt x="2661" y="2866"/>
                        </a:lnTo>
                        <a:lnTo>
                          <a:pt x="2661" y="2822"/>
                        </a:lnTo>
                        <a:lnTo>
                          <a:pt x="2677" y="2830"/>
                        </a:lnTo>
                        <a:lnTo>
                          <a:pt x="2689" y="2805"/>
                        </a:lnTo>
                        <a:lnTo>
                          <a:pt x="2717" y="2757"/>
                        </a:lnTo>
                        <a:lnTo>
                          <a:pt x="2742" y="2737"/>
                        </a:lnTo>
                        <a:lnTo>
                          <a:pt x="2786" y="2737"/>
                        </a:lnTo>
                        <a:lnTo>
                          <a:pt x="2806" y="2717"/>
                        </a:lnTo>
                        <a:lnTo>
                          <a:pt x="2826" y="2610"/>
                        </a:lnTo>
                        <a:lnTo>
                          <a:pt x="2845" y="2557"/>
                        </a:lnTo>
                        <a:lnTo>
                          <a:pt x="2984" y="2363"/>
                        </a:lnTo>
                        <a:lnTo>
                          <a:pt x="3020" y="2325"/>
                        </a:lnTo>
                        <a:lnTo>
                          <a:pt x="3053" y="2317"/>
                        </a:lnTo>
                        <a:lnTo>
                          <a:pt x="3081" y="2286"/>
                        </a:lnTo>
                        <a:lnTo>
                          <a:pt x="3152" y="2062"/>
                        </a:lnTo>
                        <a:lnTo>
                          <a:pt x="3152" y="1998"/>
                        </a:lnTo>
                        <a:lnTo>
                          <a:pt x="3140" y="1935"/>
                        </a:lnTo>
                        <a:lnTo>
                          <a:pt x="3140" y="1858"/>
                        </a:lnTo>
                        <a:lnTo>
                          <a:pt x="3156" y="1790"/>
                        </a:lnTo>
                        <a:lnTo>
                          <a:pt x="3184" y="1735"/>
                        </a:lnTo>
                        <a:lnTo>
                          <a:pt x="3220" y="1602"/>
                        </a:lnTo>
                        <a:lnTo>
                          <a:pt x="3231" y="1519"/>
                        </a:lnTo>
                        <a:lnTo>
                          <a:pt x="3231" y="1487"/>
                        </a:lnTo>
                        <a:lnTo>
                          <a:pt x="3247" y="1406"/>
                        </a:lnTo>
                        <a:lnTo>
                          <a:pt x="3263" y="1371"/>
                        </a:lnTo>
                        <a:lnTo>
                          <a:pt x="3315" y="1367"/>
                        </a:lnTo>
                        <a:lnTo>
                          <a:pt x="3350" y="1347"/>
                        </a:lnTo>
                        <a:lnTo>
                          <a:pt x="3368" y="1319"/>
                        </a:lnTo>
                        <a:lnTo>
                          <a:pt x="3451" y="1279"/>
                        </a:lnTo>
                        <a:lnTo>
                          <a:pt x="3483" y="1268"/>
                        </a:lnTo>
                        <a:lnTo>
                          <a:pt x="3534" y="1244"/>
                        </a:lnTo>
                        <a:lnTo>
                          <a:pt x="3562" y="1186"/>
                        </a:lnTo>
                        <a:lnTo>
                          <a:pt x="3570" y="1151"/>
                        </a:lnTo>
                        <a:lnTo>
                          <a:pt x="3558" y="1115"/>
                        </a:lnTo>
                        <a:lnTo>
                          <a:pt x="3538" y="1115"/>
                        </a:lnTo>
                        <a:lnTo>
                          <a:pt x="3527" y="1099"/>
                        </a:lnTo>
                        <a:lnTo>
                          <a:pt x="3507" y="1107"/>
                        </a:lnTo>
                        <a:lnTo>
                          <a:pt x="3491" y="1060"/>
                        </a:lnTo>
                        <a:lnTo>
                          <a:pt x="3463" y="1036"/>
                        </a:lnTo>
                        <a:lnTo>
                          <a:pt x="3435" y="1032"/>
                        </a:lnTo>
                        <a:lnTo>
                          <a:pt x="3376" y="1008"/>
                        </a:lnTo>
                        <a:lnTo>
                          <a:pt x="3354" y="988"/>
                        </a:lnTo>
                        <a:lnTo>
                          <a:pt x="3334" y="960"/>
                        </a:lnTo>
                        <a:lnTo>
                          <a:pt x="3307" y="840"/>
                        </a:lnTo>
                        <a:lnTo>
                          <a:pt x="3295" y="749"/>
                        </a:lnTo>
                        <a:lnTo>
                          <a:pt x="3295" y="616"/>
                        </a:lnTo>
                        <a:lnTo>
                          <a:pt x="3291" y="459"/>
                        </a:lnTo>
                        <a:lnTo>
                          <a:pt x="3303" y="463"/>
                        </a:lnTo>
                        <a:lnTo>
                          <a:pt x="3291" y="436"/>
                        </a:lnTo>
                        <a:lnTo>
                          <a:pt x="3231" y="368"/>
                        </a:lnTo>
                        <a:lnTo>
                          <a:pt x="3228" y="317"/>
                        </a:lnTo>
                        <a:lnTo>
                          <a:pt x="3224" y="255"/>
                        </a:lnTo>
                        <a:lnTo>
                          <a:pt x="3180" y="192"/>
                        </a:lnTo>
                        <a:lnTo>
                          <a:pt x="3140" y="172"/>
                        </a:lnTo>
                        <a:lnTo>
                          <a:pt x="3097" y="121"/>
                        </a:lnTo>
                        <a:lnTo>
                          <a:pt x="3053" y="97"/>
                        </a:lnTo>
                        <a:lnTo>
                          <a:pt x="2996" y="73"/>
                        </a:lnTo>
                        <a:lnTo>
                          <a:pt x="2948" y="0"/>
                        </a:lnTo>
                        <a:lnTo>
                          <a:pt x="2861" y="77"/>
                        </a:lnTo>
                        <a:lnTo>
                          <a:pt x="2806" y="57"/>
                        </a:lnTo>
                        <a:lnTo>
                          <a:pt x="2758" y="180"/>
                        </a:lnTo>
                        <a:lnTo>
                          <a:pt x="2645" y="208"/>
                        </a:lnTo>
                        <a:lnTo>
                          <a:pt x="2614" y="305"/>
                        </a:lnTo>
                        <a:lnTo>
                          <a:pt x="2507" y="313"/>
                        </a:lnTo>
                        <a:lnTo>
                          <a:pt x="2435" y="261"/>
                        </a:lnTo>
                        <a:lnTo>
                          <a:pt x="2055" y="255"/>
                        </a:lnTo>
                        <a:lnTo>
                          <a:pt x="2075" y="212"/>
                        </a:lnTo>
                        <a:lnTo>
                          <a:pt x="2063" y="212"/>
                        </a:lnTo>
                        <a:lnTo>
                          <a:pt x="2055" y="208"/>
                        </a:lnTo>
                        <a:lnTo>
                          <a:pt x="2043" y="208"/>
                        </a:lnTo>
                        <a:lnTo>
                          <a:pt x="2016" y="255"/>
                        </a:lnTo>
                        <a:lnTo>
                          <a:pt x="1905" y="255"/>
                        </a:lnTo>
                        <a:lnTo>
                          <a:pt x="1697" y="255"/>
                        </a:lnTo>
                        <a:lnTo>
                          <a:pt x="1491" y="255"/>
                        </a:lnTo>
                        <a:lnTo>
                          <a:pt x="1283" y="255"/>
                        </a:lnTo>
                        <a:lnTo>
                          <a:pt x="1083" y="255"/>
                        </a:lnTo>
                        <a:lnTo>
                          <a:pt x="877" y="255"/>
                        </a:lnTo>
                        <a:lnTo>
                          <a:pt x="669" y="255"/>
                        </a:lnTo>
                        <a:lnTo>
                          <a:pt x="669" y="463"/>
                        </a:lnTo>
                        <a:lnTo>
                          <a:pt x="669" y="695"/>
                        </a:lnTo>
                        <a:lnTo>
                          <a:pt x="465" y="695"/>
                        </a:lnTo>
                        <a:lnTo>
                          <a:pt x="465" y="824"/>
                        </a:lnTo>
                        <a:lnTo>
                          <a:pt x="465" y="1044"/>
                        </a:lnTo>
                        <a:lnTo>
                          <a:pt x="465" y="1256"/>
                        </a:lnTo>
                        <a:lnTo>
                          <a:pt x="465" y="1472"/>
                        </a:lnTo>
                        <a:lnTo>
                          <a:pt x="457" y="1664"/>
                        </a:lnTo>
                        <a:lnTo>
                          <a:pt x="434" y="1668"/>
                        </a:lnTo>
                        <a:lnTo>
                          <a:pt x="319" y="1668"/>
                        </a:lnTo>
                        <a:lnTo>
                          <a:pt x="283" y="1672"/>
                        </a:lnTo>
                        <a:lnTo>
                          <a:pt x="236" y="1679"/>
                        </a:lnTo>
                        <a:lnTo>
                          <a:pt x="232" y="1683"/>
                        </a:lnTo>
                        <a:lnTo>
                          <a:pt x="220" y="1719"/>
                        </a:lnTo>
                        <a:lnTo>
                          <a:pt x="216" y="1763"/>
                        </a:lnTo>
                        <a:lnTo>
                          <a:pt x="200" y="1806"/>
                        </a:lnTo>
                        <a:lnTo>
                          <a:pt x="154" y="1874"/>
                        </a:lnTo>
                        <a:lnTo>
                          <a:pt x="91" y="1943"/>
                        </a:lnTo>
                        <a:lnTo>
                          <a:pt x="91" y="1994"/>
                        </a:lnTo>
                        <a:lnTo>
                          <a:pt x="95" y="2026"/>
                        </a:lnTo>
                        <a:lnTo>
                          <a:pt x="91" y="2046"/>
                        </a:lnTo>
                        <a:lnTo>
                          <a:pt x="87" y="2050"/>
                        </a:lnTo>
                        <a:lnTo>
                          <a:pt x="55" y="2070"/>
                        </a:lnTo>
                        <a:lnTo>
                          <a:pt x="43" y="2086"/>
                        </a:lnTo>
                        <a:lnTo>
                          <a:pt x="36" y="2125"/>
                        </a:lnTo>
                        <a:lnTo>
                          <a:pt x="36" y="2179"/>
                        </a:lnTo>
                        <a:lnTo>
                          <a:pt x="28" y="2214"/>
                        </a:lnTo>
                        <a:lnTo>
                          <a:pt x="4" y="2258"/>
                        </a:lnTo>
                        <a:lnTo>
                          <a:pt x="0" y="2278"/>
                        </a:lnTo>
                        <a:lnTo>
                          <a:pt x="0" y="2341"/>
                        </a:lnTo>
                        <a:lnTo>
                          <a:pt x="12" y="2341"/>
                        </a:lnTo>
                        <a:lnTo>
                          <a:pt x="32" y="2337"/>
                        </a:lnTo>
                        <a:lnTo>
                          <a:pt x="95" y="2321"/>
                        </a:lnTo>
                        <a:lnTo>
                          <a:pt x="91" y="2383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</p:grpSp>
          </p:grpSp>
        </p:grpSp>
      </p:grpSp>
      <p:sp>
        <p:nvSpPr>
          <p:cNvPr id="389" name="TextBox 388"/>
          <p:cNvSpPr txBox="1"/>
          <p:nvPr/>
        </p:nvSpPr>
        <p:spPr>
          <a:xfrm>
            <a:off x="511688" y="502181"/>
            <a:ext cx="31125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World Map Infographics</a:t>
            </a:r>
          </a:p>
        </p:txBody>
      </p:sp>
      <p:sp>
        <p:nvSpPr>
          <p:cNvPr id="390" name="Rectangle 389"/>
          <p:cNvSpPr/>
          <p:nvPr/>
        </p:nvSpPr>
        <p:spPr>
          <a:xfrm>
            <a:off x="628649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511688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457946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"/>
                                        <p:tgtEl>
                                          <p:spTgt spid="1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1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9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"/>
                                        <p:tgtEl>
                                          <p:spTgt spid="1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1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1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3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"/>
                                        <p:tgtEl>
                                          <p:spTgt spid="1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1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"/>
                                        <p:tgtEl>
                                          <p:spTgt spid="1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9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"/>
                                        <p:tgtEl>
                                          <p:spTgt spid="12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1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"/>
                                        <p:tgtEl>
                                          <p:spTgt spid="12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3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00"/>
                                        <p:tgtEl>
                                          <p:spTgt spid="12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"/>
                                        <p:tgtEl>
                                          <p:spTgt spid="12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700"/>
                            </p:stCondLst>
                            <p:childTnLst>
                              <p:par>
                                <p:cTn id="5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2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00"/>
                            </p:stCondLst>
                            <p:childTnLst>
                              <p:par>
                                <p:cTn id="6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2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7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Graphic spid="12" grpId="0">
        <p:bldSub>
          <a:bldChart bld="category"/>
        </p:bldSub>
      </p:bldGraphic>
      <p:bldP spid="28" grpId="0" animBg="1"/>
      <p:bldP spid="29" grpId="0" animBg="1"/>
      <p:bldP spid="30" grpId="0"/>
      <p:bldP spid="31" grpId="0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-6750295" y="-114300"/>
            <a:ext cx="12131997" cy="7638850"/>
            <a:chOff x="2976146" y="1594008"/>
            <a:chExt cx="6239709" cy="3928801"/>
          </a:xfrm>
          <a:solidFill>
            <a:srgbClr val="1C1F26"/>
          </a:solidFill>
        </p:grpSpPr>
        <p:sp>
          <p:nvSpPr>
            <p:cNvPr id="11" name="Freeform 53"/>
            <p:cNvSpPr>
              <a:spLocks noChangeAspect="1"/>
            </p:cNvSpPr>
            <p:nvPr/>
          </p:nvSpPr>
          <p:spPr bwMode="gray">
            <a:xfrm>
              <a:off x="8420785" y="5108976"/>
              <a:ext cx="63606" cy="75084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54"/>
            <p:cNvSpPr>
              <a:spLocks noChangeAspect="1"/>
            </p:cNvSpPr>
            <p:nvPr/>
          </p:nvSpPr>
          <p:spPr bwMode="gray">
            <a:xfrm>
              <a:off x="7869006" y="4464652"/>
              <a:ext cx="706022" cy="605909"/>
            </a:xfrm>
            <a:custGeom>
              <a:avLst/>
              <a:gdLst/>
              <a:ahLst/>
              <a:cxnLst>
                <a:cxn ang="0">
                  <a:pos x="80" y="633"/>
                </a:cxn>
                <a:cxn ang="0">
                  <a:pos x="198" y="560"/>
                </a:cxn>
                <a:cxn ang="0">
                  <a:pos x="357" y="522"/>
                </a:cxn>
                <a:cxn ang="0">
                  <a:pos x="497" y="418"/>
                </a:cxn>
                <a:cxn ang="0">
                  <a:pos x="533" y="330"/>
                </a:cxn>
                <a:cxn ang="0">
                  <a:pos x="566" y="326"/>
                </a:cxn>
                <a:cxn ang="0">
                  <a:pos x="634" y="262"/>
                </a:cxn>
                <a:cxn ang="0">
                  <a:pos x="688" y="222"/>
                </a:cxn>
                <a:cxn ang="0">
                  <a:pos x="739" y="187"/>
                </a:cxn>
                <a:cxn ang="0">
                  <a:pos x="818" y="257"/>
                </a:cxn>
                <a:cxn ang="0">
                  <a:pos x="898" y="254"/>
                </a:cxn>
                <a:cxn ang="0">
                  <a:pos x="921" y="160"/>
                </a:cxn>
                <a:cxn ang="0">
                  <a:pos x="974" y="108"/>
                </a:cxn>
                <a:cxn ang="0">
                  <a:pos x="1045" y="48"/>
                </a:cxn>
                <a:cxn ang="0">
                  <a:pos x="1044" y="29"/>
                </a:cxn>
                <a:cxn ang="0">
                  <a:pos x="1116" y="65"/>
                </a:cxn>
                <a:cxn ang="0">
                  <a:pos x="1205" y="90"/>
                </a:cxn>
                <a:cxn ang="0">
                  <a:pos x="1264" y="90"/>
                </a:cxn>
                <a:cxn ang="0">
                  <a:pos x="1279" y="118"/>
                </a:cxn>
                <a:cxn ang="0">
                  <a:pos x="1243" y="165"/>
                </a:cxn>
                <a:cxn ang="0">
                  <a:pos x="1269" y="264"/>
                </a:cxn>
                <a:cxn ang="0">
                  <a:pos x="1384" y="339"/>
                </a:cxn>
                <a:cxn ang="0">
                  <a:pos x="1553" y="270"/>
                </a:cxn>
                <a:cxn ang="0">
                  <a:pos x="1575" y="72"/>
                </a:cxn>
                <a:cxn ang="0">
                  <a:pos x="1623" y="17"/>
                </a:cxn>
                <a:cxn ang="0">
                  <a:pos x="1667" y="171"/>
                </a:cxn>
                <a:cxn ang="0">
                  <a:pos x="1761" y="252"/>
                </a:cxn>
                <a:cxn ang="0">
                  <a:pos x="1806" y="416"/>
                </a:cxn>
                <a:cxn ang="0">
                  <a:pos x="1851" y="485"/>
                </a:cxn>
                <a:cxn ang="0">
                  <a:pos x="1954" y="540"/>
                </a:cxn>
                <a:cxn ang="0">
                  <a:pos x="1994" y="645"/>
                </a:cxn>
                <a:cxn ang="0">
                  <a:pos x="2054" y="661"/>
                </a:cxn>
                <a:cxn ang="0">
                  <a:pos x="2132" y="791"/>
                </a:cxn>
                <a:cxn ang="0">
                  <a:pos x="2191" y="911"/>
                </a:cxn>
                <a:cxn ang="0">
                  <a:pos x="2206" y="1090"/>
                </a:cxn>
                <a:cxn ang="0">
                  <a:pos x="2158" y="1285"/>
                </a:cxn>
                <a:cxn ang="0">
                  <a:pos x="2089" y="1365"/>
                </a:cxn>
                <a:cxn ang="0">
                  <a:pos x="2034" y="1506"/>
                </a:cxn>
                <a:cxn ang="0">
                  <a:pos x="2008" y="1625"/>
                </a:cxn>
                <a:cxn ang="0">
                  <a:pos x="1823" y="1705"/>
                </a:cxn>
                <a:cxn ang="0">
                  <a:pos x="1785" y="1704"/>
                </a:cxn>
                <a:cxn ang="0">
                  <a:pos x="1715" y="1661"/>
                </a:cxn>
                <a:cxn ang="0">
                  <a:pos x="1572" y="1674"/>
                </a:cxn>
                <a:cxn ang="0">
                  <a:pos x="1453" y="1530"/>
                </a:cxn>
                <a:cxn ang="0">
                  <a:pos x="1376" y="1406"/>
                </a:cxn>
                <a:cxn ang="0">
                  <a:pos x="1330" y="1443"/>
                </a:cxn>
                <a:cxn ang="0">
                  <a:pos x="1358" y="1317"/>
                </a:cxn>
                <a:cxn ang="0">
                  <a:pos x="1302" y="1370"/>
                </a:cxn>
                <a:cxn ang="0">
                  <a:pos x="1220" y="1433"/>
                </a:cxn>
                <a:cxn ang="0">
                  <a:pos x="1177" y="1335"/>
                </a:cxn>
                <a:cxn ang="0">
                  <a:pos x="1062" y="1253"/>
                </a:cxn>
                <a:cxn ang="0">
                  <a:pos x="779" y="1270"/>
                </a:cxn>
                <a:cxn ang="0">
                  <a:pos x="587" y="1354"/>
                </a:cxn>
                <a:cxn ang="0">
                  <a:pos x="419" y="1379"/>
                </a:cxn>
                <a:cxn ang="0">
                  <a:pos x="271" y="1452"/>
                </a:cxn>
                <a:cxn ang="0">
                  <a:pos x="130" y="1405"/>
                </a:cxn>
                <a:cxn ang="0">
                  <a:pos x="142" y="1286"/>
                </a:cxn>
                <a:cxn ang="0">
                  <a:pos x="66" y="1024"/>
                </a:cxn>
                <a:cxn ang="0">
                  <a:pos x="12" y="897"/>
                </a:cxn>
                <a:cxn ang="0">
                  <a:pos x="35" y="884"/>
                </a:cxn>
                <a:cxn ang="0">
                  <a:pos x="8" y="758"/>
                </a:cxn>
              </a:cxnLst>
              <a:rect l="0" t="0" r="r" b="b"/>
              <a:pathLst>
                <a:path w="2217" h="1736">
                  <a:moveTo>
                    <a:pt x="43" y="634"/>
                  </a:moveTo>
                  <a:lnTo>
                    <a:pt x="49" y="629"/>
                  </a:lnTo>
                  <a:lnTo>
                    <a:pt x="48" y="645"/>
                  </a:lnTo>
                  <a:lnTo>
                    <a:pt x="48" y="647"/>
                  </a:lnTo>
                  <a:lnTo>
                    <a:pt x="45" y="651"/>
                  </a:lnTo>
                  <a:lnTo>
                    <a:pt x="44" y="656"/>
                  </a:lnTo>
                  <a:lnTo>
                    <a:pt x="48" y="658"/>
                  </a:lnTo>
                  <a:lnTo>
                    <a:pt x="46" y="666"/>
                  </a:lnTo>
                  <a:lnTo>
                    <a:pt x="45" y="671"/>
                  </a:lnTo>
                  <a:lnTo>
                    <a:pt x="50" y="673"/>
                  </a:lnTo>
                  <a:lnTo>
                    <a:pt x="59" y="666"/>
                  </a:lnTo>
                  <a:lnTo>
                    <a:pt x="62" y="652"/>
                  </a:lnTo>
                  <a:lnTo>
                    <a:pt x="72" y="636"/>
                  </a:lnTo>
                  <a:lnTo>
                    <a:pt x="80" y="633"/>
                  </a:lnTo>
                  <a:lnTo>
                    <a:pt x="87" y="628"/>
                  </a:lnTo>
                  <a:lnTo>
                    <a:pt x="94" y="626"/>
                  </a:lnTo>
                  <a:lnTo>
                    <a:pt x="102" y="620"/>
                  </a:lnTo>
                  <a:lnTo>
                    <a:pt x="120" y="617"/>
                  </a:lnTo>
                  <a:lnTo>
                    <a:pt x="125" y="608"/>
                  </a:lnTo>
                  <a:lnTo>
                    <a:pt x="132" y="601"/>
                  </a:lnTo>
                  <a:lnTo>
                    <a:pt x="140" y="596"/>
                  </a:lnTo>
                  <a:lnTo>
                    <a:pt x="146" y="586"/>
                  </a:lnTo>
                  <a:lnTo>
                    <a:pt x="161" y="580"/>
                  </a:lnTo>
                  <a:lnTo>
                    <a:pt x="167" y="575"/>
                  </a:lnTo>
                  <a:lnTo>
                    <a:pt x="174" y="571"/>
                  </a:lnTo>
                  <a:lnTo>
                    <a:pt x="191" y="559"/>
                  </a:lnTo>
                  <a:lnTo>
                    <a:pt x="195" y="558"/>
                  </a:lnTo>
                  <a:lnTo>
                    <a:pt x="198" y="560"/>
                  </a:lnTo>
                  <a:lnTo>
                    <a:pt x="214" y="561"/>
                  </a:lnTo>
                  <a:lnTo>
                    <a:pt x="222" y="564"/>
                  </a:lnTo>
                  <a:lnTo>
                    <a:pt x="232" y="565"/>
                  </a:lnTo>
                  <a:lnTo>
                    <a:pt x="241" y="564"/>
                  </a:lnTo>
                  <a:lnTo>
                    <a:pt x="249" y="561"/>
                  </a:lnTo>
                  <a:lnTo>
                    <a:pt x="260" y="553"/>
                  </a:lnTo>
                  <a:lnTo>
                    <a:pt x="270" y="547"/>
                  </a:lnTo>
                  <a:lnTo>
                    <a:pt x="280" y="544"/>
                  </a:lnTo>
                  <a:lnTo>
                    <a:pt x="291" y="544"/>
                  </a:lnTo>
                  <a:lnTo>
                    <a:pt x="301" y="542"/>
                  </a:lnTo>
                  <a:lnTo>
                    <a:pt x="322" y="522"/>
                  </a:lnTo>
                  <a:lnTo>
                    <a:pt x="335" y="522"/>
                  </a:lnTo>
                  <a:lnTo>
                    <a:pt x="345" y="527"/>
                  </a:lnTo>
                  <a:lnTo>
                    <a:pt x="357" y="522"/>
                  </a:lnTo>
                  <a:lnTo>
                    <a:pt x="370" y="522"/>
                  </a:lnTo>
                  <a:lnTo>
                    <a:pt x="378" y="520"/>
                  </a:lnTo>
                  <a:lnTo>
                    <a:pt x="388" y="515"/>
                  </a:lnTo>
                  <a:lnTo>
                    <a:pt x="413" y="510"/>
                  </a:lnTo>
                  <a:lnTo>
                    <a:pt x="424" y="504"/>
                  </a:lnTo>
                  <a:lnTo>
                    <a:pt x="432" y="499"/>
                  </a:lnTo>
                  <a:lnTo>
                    <a:pt x="454" y="478"/>
                  </a:lnTo>
                  <a:lnTo>
                    <a:pt x="458" y="470"/>
                  </a:lnTo>
                  <a:lnTo>
                    <a:pt x="459" y="461"/>
                  </a:lnTo>
                  <a:lnTo>
                    <a:pt x="467" y="450"/>
                  </a:lnTo>
                  <a:lnTo>
                    <a:pt x="469" y="445"/>
                  </a:lnTo>
                  <a:lnTo>
                    <a:pt x="469" y="439"/>
                  </a:lnTo>
                  <a:lnTo>
                    <a:pt x="476" y="440"/>
                  </a:lnTo>
                  <a:lnTo>
                    <a:pt x="497" y="418"/>
                  </a:lnTo>
                  <a:lnTo>
                    <a:pt x="500" y="413"/>
                  </a:lnTo>
                  <a:lnTo>
                    <a:pt x="497" y="410"/>
                  </a:lnTo>
                  <a:lnTo>
                    <a:pt x="490" y="381"/>
                  </a:lnTo>
                  <a:lnTo>
                    <a:pt x="491" y="369"/>
                  </a:lnTo>
                  <a:lnTo>
                    <a:pt x="499" y="355"/>
                  </a:lnTo>
                  <a:lnTo>
                    <a:pt x="502" y="353"/>
                  </a:lnTo>
                  <a:lnTo>
                    <a:pt x="508" y="353"/>
                  </a:lnTo>
                  <a:lnTo>
                    <a:pt x="512" y="345"/>
                  </a:lnTo>
                  <a:lnTo>
                    <a:pt x="521" y="338"/>
                  </a:lnTo>
                  <a:lnTo>
                    <a:pt x="524" y="338"/>
                  </a:lnTo>
                  <a:lnTo>
                    <a:pt x="523" y="333"/>
                  </a:lnTo>
                  <a:lnTo>
                    <a:pt x="528" y="322"/>
                  </a:lnTo>
                  <a:lnTo>
                    <a:pt x="530" y="321"/>
                  </a:lnTo>
                  <a:lnTo>
                    <a:pt x="533" y="330"/>
                  </a:lnTo>
                  <a:lnTo>
                    <a:pt x="537" y="337"/>
                  </a:lnTo>
                  <a:lnTo>
                    <a:pt x="543" y="353"/>
                  </a:lnTo>
                  <a:lnTo>
                    <a:pt x="549" y="365"/>
                  </a:lnTo>
                  <a:lnTo>
                    <a:pt x="555" y="372"/>
                  </a:lnTo>
                  <a:lnTo>
                    <a:pt x="560" y="381"/>
                  </a:lnTo>
                  <a:lnTo>
                    <a:pt x="564" y="386"/>
                  </a:lnTo>
                  <a:lnTo>
                    <a:pt x="569" y="375"/>
                  </a:lnTo>
                  <a:lnTo>
                    <a:pt x="569" y="360"/>
                  </a:lnTo>
                  <a:lnTo>
                    <a:pt x="571" y="360"/>
                  </a:lnTo>
                  <a:lnTo>
                    <a:pt x="578" y="359"/>
                  </a:lnTo>
                  <a:lnTo>
                    <a:pt x="576" y="346"/>
                  </a:lnTo>
                  <a:lnTo>
                    <a:pt x="570" y="335"/>
                  </a:lnTo>
                  <a:lnTo>
                    <a:pt x="564" y="330"/>
                  </a:lnTo>
                  <a:lnTo>
                    <a:pt x="566" y="326"/>
                  </a:lnTo>
                  <a:lnTo>
                    <a:pt x="565" y="310"/>
                  </a:lnTo>
                  <a:lnTo>
                    <a:pt x="570" y="305"/>
                  </a:lnTo>
                  <a:lnTo>
                    <a:pt x="580" y="310"/>
                  </a:lnTo>
                  <a:lnTo>
                    <a:pt x="588" y="308"/>
                  </a:lnTo>
                  <a:lnTo>
                    <a:pt x="601" y="324"/>
                  </a:lnTo>
                  <a:lnTo>
                    <a:pt x="618" y="327"/>
                  </a:lnTo>
                  <a:lnTo>
                    <a:pt x="619" y="319"/>
                  </a:lnTo>
                  <a:lnTo>
                    <a:pt x="610" y="316"/>
                  </a:lnTo>
                  <a:lnTo>
                    <a:pt x="613" y="303"/>
                  </a:lnTo>
                  <a:lnTo>
                    <a:pt x="623" y="294"/>
                  </a:lnTo>
                  <a:lnTo>
                    <a:pt x="625" y="287"/>
                  </a:lnTo>
                  <a:lnTo>
                    <a:pt x="620" y="270"/>
                  </a:lnTo>
                  <a:lnTo>
                    <a:pt x="625" y="264"/>
                  </a:lnTo>
                  <a:lnTo>
                    <a:pt x="634" y="262"/>
                  </a:lnTo>
                  <a:lnTo>
                    <a:pt x="645" y="268"/>
                  </a:lnTo>
                  <a:lnTo>
                    <a:pt x="647" y="265"/>
                  </a:lnTo>
                  <a:lnTo>
                    <a:pt x="641" y="253"/>
                  </a:lnTo>
                  <a:lnTo>
                    <a:pt x="642" y="247"/>
                  </a:lnTo>
                  <a:lnTo>
                    <a:pt x="646" y="242"/>
                  </a:lnTo>
                  <a:lnTo>
                    <a:pt x="663" y="248"/>
                  </a:lnTo>
                  <a:lnTo>
                    <a:pt x="663" y="243"/>
                  </a:lnTo>
                  <a:lnTo>
                    <a:pt x="657" y="233"/>
                  </a:lnTo>
                  <a:lnTo>
                    <a:pt x="657" y="221"/>
                  </a:lnTo>
                  <a:lnTo>
                    <a:pt x="666" y="217"/>
                  </a:lnTo>
                  <a:lnTo>
                    <a:pt x="671" y="217"/>
                  </a:lnTo>
                  <a:lnTo>
                    <a:pt x="677" y="215"/>
                  </a:lnTo>
                  <a:lnTo>
                    <a:pt x="687" y="214"/>
                  </a:lnTo>
                  <a:lnTo>
                    <a:pt x="688" y="222"/>
                  </a:lnTo>
                  <a:lnTo>
                    <a:pt x="693" y="220"/>
                  </a:lnTo>
                  <a:lnTo>
                    <a:pt x="700" y="214"/>
                  </a:lnTo>
                  <a:lnTo>
                    <a:pt x="705" y="201"/>
                  </a:lnTo>
                  <a:lnTo>
                    <a:pt x="705" y="197"/>
                  </a:lnTo>
                  <a:lnTo>
                    <a:pt x="699" y="189"/>
                  </a:lnTo>
                  <a:lnTo>
                    <a:pt x="702" y="183"/>
                  </a:lnTo>
                  <a:lnTo>
                    <a:pt x="707" y="189"/>
                  </a:lnTo>
                  <a:lnTo>
                    <a:pt x="709" y="198"/>
                  </a:lnTo>
                  <a:lnTo>
                    <a:pt x="715" y="194"/>
                  </a:lnTo>
                  <a:lnTo>
                    <a:pt x="718" y="188"/>
                  </a:lnTo>
                  <a:lnTo>
                    <a:pt x="721" y="189"/>
                  </a:lnTo>
                  <a:lnTo>
                    <a:pt x="722" y="194"/>
                  </a:lnTo>
                  <a:lnTo>
                    <a:pt x="728" y="193"/>
                  </a:lnTo>
                  <a:lnTo>
                    <a:pt x="739" y="187"/>
                  </a:lnTo>
                  <a:lnTo>
                    <a:pt x="743" y="183"/>
                  </a:lnTo>
                  <a:lnTo>
                    <a:pt x="741" y="176"/>
                  </a:lnTo>
                  <a:lnTo>
                    <a:pt x="749" y="174"/>
                  </a:lnTo>
                  <a:lnTo>
                    <a:pt x="753" y="177"/>
                  </a:lnTo>
                  <a:lnTo>
                    <a:pt x="761" y="181"/>
                  </a:lnTo>
                  <a:lnTo>
                    <a:pt x="770" y="181"/>
                  </a:lnTo>
                  <a:lnTo>
                    <a:pt x="780" y="187"/>
                  </a:lnTo>
                  <a:lnTo>
                    <a:pt x="788" y="193"/>
                  </a:lnTo>
                  <a:lnTo>
                    <a:pt x="804" y="215"/>
                  </a:lnTo>
                  <a:lnTo>
                    <a:pt x="818" y="226"/>
                  </a:lnTo>
                  <a:lnTo>
                    <a:pt x="814" y="242"/>
                  </a:lnTo>
                  <a:lnTo>
                    <a:pt x="814" y="253"/>
                  </a:lnTo>
                  <a:lnTo>
                    <a:pt x="815" y="255"/>
                  </a:lnTo>
                  <a:lnTo>
                    <a:pt x="818" y="257"/>
                  </a:lnTo>
                  <a:lnTo>
                    <a:pt x="819" y="254"/>
                  </a:lnTo>
                  <a:lnTo>
                    <a:pt x="822" y="247"/>
                  </a:lnTo>
                  <a:lnTo>
                    <a:pt x="820" y="243"/>
                  </a:lnTo>
                  <a:lnTo>
                    <a:pt x="825" y="238"/>
                  </a:lnTo>
                  <a:lnTo>
                    <a:pt x="829" y="240"/>
                  </a:lnTo>
                  <a:lnTo>
                    <a:pt x="830" y="237"/>
                  </a:lnTo>
                  <a:lnTo>
                    <a:pt x="836" y="240"/>
                  </a:lnTo>
                  <a:lnTo>
                    <a:pt x="836" y="232"/>
                  </a:lnTo>
                  <a:lnTo>
                    <a:pt x="839" y="231"/>
                  </a:lnTo>
                  <a:lnTo>
                    <a:pt x="849" y="233"/>
                  </a:lnTo>
                  <a:lnTo>
                    <a:pt x="862" y="233"/>
                  </a:lnTo>
                  <a:lnTo>
                    <a:pt x="873" y="232"/>
                  </a:lnTo>
                  <a:lnTo>
                    <a:pt x="881" y="236"/>
                  </a:lnTo>
                  <a:lnTo>
                    <a:pt x="898" y="254"/>
                  </a:lnTo>
                  <a:lnTo>
                    <a:pt x="903" y="253"/>
                  </a:lnTo>
                  <a:lnTo>
                    <a:pt x="903" y="249"/>
                  </a:lnTo>
                  <a:lnTo>
                    <a:pt x="899" y="237"/>
                  </a:lnTo>
                  <a:lnTo>
                    <a:pt x="906" y="233"/>
                  </a:lnTo>
                  <a:lnTo>
                    <a:pt x="908" y="232"/>
                  </a:lnTo>
                  <a:lnTo>
                    <a:pt x="894" y="217"/>
                  </a:lnTo>
                  <a:lnTo>
                    <a:pt x="886" y="205"/>
                  </a:lnTo>
                  <a:lnTo>
                    <a:pt x="890" y="189"/>
                  </a:lnTo>
                  <a:lnTo>
                    <a:pt x="893" y="192"/>
                  </a:lnTo>
                  <a:lnTo>
                    <a:pt x="898" y="189"/>
                  </a:lnTo>
                  <a:lnTo>
                    <a:pt x="909" y="172"/>
                  </a:lnTo>
                  <a:lnTo>
                    <a:pt x="909" y="165"/>
                  </a:lnTo>
                  <a:lnTo>
                    <a:pt x="914" y="158"/>
                  </a:lnTo>
                  <a:lnTo>
                    <a:pt x="921" y="160"/>
                  </a:lnTo>
                  <a:lnTo>
                    <a:pt x="931" y="160"/>
                  </a:lnTo>
                  <a:lnTo>
                    <a:pt x="937" y="154"/>
                  </a:lnTo>
                  <a:lnTo>
                    <a:pt x="936" y="141"/>
                  </a:lnTo>
                  <a:lnTo>
                    <a:pt x="929" y="141"/>
                  </a:lnTo>
                  <a:lnTo>
                    <a:pt x="930" y="135"/>
                  </a:lnTo>
                  <a:lnTo>
                    <a:pt x="931" y="125"/>
                  </a:lnTo>
                  <a:lnTo>
                    <a:pt x="935" y="115"/>
                  </a:lnTo>
                  <a:lnTo>
                    <a:pt x="944" y="113"/>
                  </a:lnTo>
                  <a:lnTo>
                    <a:pt x="953" y="109"/>
                  </a:lnTo>
                  <a:lnTo>
                    <a:pt x="954" y="102"/>
                  </a:lnTo>
                  <a:lnTo>
                    <a:pt x="962" y="103"/>
                  </a:lnTo>
                  <a:lnTo>
                    <a:pt x="969" y="108"/>
                  </a:lnTo>
                  <a:lnTo>
                    <a:pt x="973" y="115"/>
                  </a:lnTo>
                  <a:lnTo>
                    <a:pt x="974" y="108"/>
                  </a:lnTo>
                  <a:lnTo>
                    <a:pt x="968" y="98"/>
                  </a:lnTo>
                  <a:lnTo>
                    <a:pt x="971" y="96"/>
                  </a:lnTo>
                  <a:lnTo>
                    <a:pt x="978" y="88"/>
                  </a:lnTo>
                  <a:lnTo>
                    <a:pt x="991" y="92"/>
                  </a:lnTo>
                  <a:lnTo>
                    <a:pt x="992" y="87"/>
                  </a:lnTo>
                  <a:lnTo>
                    <a:pt x="1003" y="90"/>
                  </a:lnTo>
                  <a:lnTo>
                    <a:pt x="1016" y="88"/>
                  </a:lnTo>
                  <a:lnTo>
                    <a:pt x="1026" y="91"/>
                  </a:lnTo>
                  <a:lnTo>
                    <a:pt x="1034" y="91"/>
                  </a:lnTo>
                  <a:lnTo>
                    <a:pt x="1054" y="85"/>
                  </a:lnTo>
                  <a:lnTo>
                    <a:pt x="1062" y="79"/>
                  </a:lnTo>
                  <a:lnTo>
                    <a:pt x="1062" y="55"/>
                  </a:lnTo>
                  <a:lnTo>
                    <a:pt x="1056" y="49"/>
                  </a:lnTo>
                  <a:lnTo>
                    <a:pt x="1045" y="48"/>
                  </a:lnTo>
                  <a:lnTo>
                    <a:pt x="1038" y="49"/>
                  </a:lnTo>
                  <a:lnTo>
                    <a:pt x="1030" y="44"/>
                  </a:lnTo>
                  <a:lnTo>
                    <a:pt x="1026" y="38"/>
                  </a:lnTo>
                  <a:lnTo>
                    <a:pt x="1017" y="34"/>
                  </a:lnTo>
                  <a:lnTo>
                    <a:pt x="1017" y="33"/>
                  </a:lnTo>
                  <a:lnTo>
                    <a:pt x="1021" y="32"/>
                  </a:lnTo>
                  <a:lnTo>
                    <a:pt x="1024" y="34"/>
                  </a:lnTo>
                  <a:lnTo>
                    <a:pt x="1027" y="29"/>
                  </a:lnTo>
                  <a:lnTo>
                    <a:pt x="1029" y="27"/>
                  </a:lnTo>
                  <a:lnTo>
                    <a:pt x="1032" y="31"/>
                  </a:lnTo>
                  <a:lnTo>
                    <a:pt x="1035" y="45"/>
                  </a:lnTo>
                  <a:lnTo>
                    <a:pt x="1039" y="38"/>
                  </a:lnTo>
                  <a:lnTo>
                    <a:pt x="1039" y="29"/>
                  </a:lnTo>
                  <a:lnTo>
                    <a:pt x="1044" y="29"/>
                  </a:lnTo>
                  <a:lnTo>
                    <a:pt x="1046" y="33"/>
                  </a:lnTo>
                  <a:lnTo>
                    <a:pt x="1051" y="32"/>
                  </a:lnTo>
                  <a:lnTo>
                    <a:pt x="1055" y="38"/>
                  </a:lnTo>
                  <a:lnTo>
                    <a:pt x="1059" y="43"/>
                  </a:lnTo>
                  <a:lnTo>
                    <a:pt x="1067" y="49"/>
                  </a:lnTo>
                  <a:lnTo>
                    <a:pt x="1070" y="42"/>
                  </a:lnTo>
                  <a:lnTo>
                    <a:pt x="1075" y="41"/>
                  </a:lnTo>
                  <a:lnTo>
                    <a:pt x="1080" y="44"/>
                  </a:lnTo>
                  <a:lnTo>
                    <a:pt x="1082" y="50"/>
                  </a:lnTo>
                  <a:lnTo>
                    <a:pt x="1089" y="58"/>
                  </a:lnTo>
                  <a:lnTo>
                    <a:pt x="1104" y="61"/>
                  </a:lnTo>
                  <a:lnTo>
                    <a:pt x="1108" y="61"/>
                  </a:lnTo>
                  <a:lnTo>
                    <a:pt x="1113" y="63"/>
                  </a:lnTo>
                  <a:lnTo>
                    <a:pt x="1116" y="65"/>
                  </a:lnTo>
                  <a:lnTo>
                    <a:pt x="1123" y="60"/>
                  </a:lnTo>
                  <a:lnTo>
                    <a:pt x="1126" y="59"/>
                  </a:lnTo>
                  <a:lnTo>
                    <a:pt x="1126" y="66"/>
                  </a:lnTo>
                  <a:lnTo>
                    <a:pt x="1131" y="69"/>
                  </a:lnTo>
                  <a:lnTo>
                    <a:pt x="1141" y="69"/>
                  </a:lnTo>
                  <a:lnTo>
                    <a:pt x="1151" y="76"/>
                  </a:lnTo>
                  <a:lnTo>
                    <a:pt x="1159" y="75"/>
                  </a:lnTo>
                  <a:lnTo>
                    <a:pt x="1167" y="79"/>
                  </a:lnTo>
                  <a:lnTo>
                    <a:pt x="1177" y="74"/>
                  </a:lnTo>
                  <a:lnTo>
                    <a:pt x="1179" y="74"/>
                  </a:lnTo>
                  <a:lnTo>
                    <a:pt x="1184" y="81"/>
                  </a:lnTo>
                  <a:lnTo>
                    <a:pt x="1195" y="81"/>
                  </a:lnTo>
                  <a:lnTo>
                    <a:pt x="1200" y="84"/>
                  </a:lnTo>
                  <a:lnTo>
                    <a:pt x="1205" y="90"/>
                  </a:lnTo>
                  <a:lnTo>
                    <a:pt x="1216" y="79"/>
                  </a:lnTo>
                  <a:lnTo>
                    <a:pt x="1221" y="76"/>
                  </a:lnTo>
                  <a:lnTo>
                    <a:pt x="1225" y="75"/>
                  </a:lnTo>
                  <a:lnTo>
                    <a:pt x="1234" y="76"/>
                  </a:lnTo>
                  <a:lnTo>
                    <a:pt x="1244" y="71"/>
                  </a:lnTo>
                  <a:lnTo>
                    <a:pt x="1238" y="82"/>
                  </a:lnTo>
                  <a:lnTo>
                    <a:pt x="1241" y="85"/>
                  </a:lnTo>
                  <a:lnTo>
                    <a:pt x="1243" y="86"/>
                  </a:lnTo>
                  <a:lnTo>
                    <a:pt x="1248" y="81"/>
                  </a:lnTo>
                  <a:lnTo>
                    <a:pt x="1249" y="85"/>
                  </a:lnTo>
                  <a:lnTo>
                    <a:pt x="1248" y="101"/>
                  </a:lnTo>
                  <a:lnTo>
                    <a:pt x="1249" y="104"/>
                  </a:lnTo>
                  <a:lnTo>
                    <a:pt x="1259" y="101"/>
                  </a:lnTo>
                  <a:lnTo>
                    <a:pt x="1264" y="90"/>
                  </a:lnTo>
                  <a:lnTo>
                    <a:pt x="1263" y="88"/>
                  </a:lnTo>
                  <a:lnTo>
                    <a:pt x="1264" y="79"/>
                  </a:lnTo>
                  <a:lnTo>
                    <a:pt x="1274" y="70"/>
                  </a:lnTo>
                  <a:lnTo>
                    <a:pt x="1276" y="72"/>
                  </a:lnTo>
                  <a:lnTo>
                    <a:pt x="1279" y="77"/>
                  </a:lnTo>
                  <a:lnTo>
                    <a:pt x="1280" y="92"/>
                  </a:lnTo>
                  <a:lnTo>
                    <a:pt x="1288" y="87"/>
                  </a:lnTo>
                  <a:lnTo>
                    <a:pt x="1295" y="87"/>
                  </a:lnTo>
                  <a:lnTo>
                    <a:pt x="1299" y="91"/>
                  </a:lnTo>
                  <a:lnTo>
                    <a:pt x="1297" y="96"/>
                  </a:lnTo>
                  <a:lnTo>
                    <a:pt x="1293" y="106"/>
                  </a:lnTo>
                  <a:lnTo>
                    <a:pt x="1287" y="115"/>
                  </a:lnTo>
                  <a:lnTo>
                    <a:pt x="1284" y="119"/>
                  </a:lnTo>
                  <a:lnTo>
                    <a:pt x="1279" y="118"/>
                  </a:lnTo>
                  <a:lnTo>
                    <a:pt x="1277" y="122"/>
                  </a:lnTo>
                  <a:lnTo>
                    <a:pt x="1284" y="130"/>
                  </a:lnTo>
                  <a:lnTo>
                    <a:pt x="1276" y="141"/>
                  </a:lnTo>
                  <a:lnTo>
                    <a:pt x="1272" y="144"/>
                  </a:lnTo>
                  <a:lnTo>
                    <a:pt x="1264" y="141"/>
                  </a:lnTo>
                  <a:lnTo>
                    <a:pt x="1263" y="136"/>
                  </a:lnTo>
                  <a:lnTo>
                    <a:pt x="1258" y="142"/>
                  </a:lnTo>
                  <a:lnTo>
                    <a:pt x="1259" y="151"/>
                  </a:lnTo>
                  <a:lnTo>
                    <a:pt x="1261" y="156"/>
                  </a:lnTo>
                  <a:lnTo>
                    <a:pt x="1258" y="152"/>
                  </a:lnTo>
                  <a:lnTo>
                    <a:pt x="1253" y="145"/>
                  </a:lnTo>
                  <a:lnTo>
                    <a:pt x="1248" y="144"/>
                  </a:lnTo>
                  <a:lnTo>
                    <a:pt x="1247" y="156"/>
                  </a:lnTo>
                  <a:lnTo>
                    <a:pt x="1243" y="165"/>
                  </a:lnTo>
                  <a:lnTo>
                    <a:pt x="1243" y="171"/>
                  </a:lnTo>
                  <a:lnTo>
                    <a:pt x="1253" y="168"/>
                  </a:lnTo>
                  <a:lnTo>
                    <a:pt x="1248" y="187"/>
                  </a:lnTo>
                  <a:lnTo>
                    <a:pt x="1248" y="190"/>
                  </a:lnTo>
                  <a:lnTo>
                    <a:pt x="1238" y="210"/>
                  </a:lnTo>
                  <a:lnTo>
                    <a:pt x="1234" y="221"/>
                  </a:lnTo>
                  <a:lnTo>
                    <a:pt x="1232" y="225"/>
                  </a:lnTo>
                  <a:lnTo>
                    <a:pt x="1228" y="231"/>
                  </a:lnTo>
                  <a:lnTo>
                    <a:pt x="1228" y="242"/>
                  </a:lnTo>
                  <a:lnTo>
                    <a:pt x="1234" y="246"/>
                  </a:lnTo>
                  <a:lnTo>
                    <a:pt x="1238" y="252"/>
                  </a:lnTo>
                  <a:lnTo>
                    <a:pt x="1245" y="251"/>
                  </a:lnTo>
                  <a:lnTo>
                    <a:pt x="1254" y="258"/>
                  </a:lnTo>
                  <a:lnTo>
                    <a:pt x="1269" y="264"/>
                  </a:lnTo>
                  <a:lnTo>
                    <a:pt x="1271" y="274"/>
                  </a:lnTo>
                  <a:lnTo>
                    <a:pt x="1275" y="283"/>
                  </a:lnTo>
                  <a:lnTo>
                    <a:pt x="1275" y="297"/>
                  </a:lnTo>
                  <a:lnTo>
                    <a:pt x="1285" y="290"/>
                  </a:lnTo>
                  <a:lnTo>
                    <a:pt x="1307" y="296"/>
                  </a:lnTo>
                  <a:lnTo>
                    <a:pt x="1320" y="295"/>
                  </a:lnTo>
                  <a:lnTo>
                    <a:pt x="1324" y="302"/>
                  </a:lnTo>
                  <a:lnTo>
                    <a:pt x="1335" y="308"/>
                  </a:lnTo>
                  <a:lnTo>
                    <a:pt x="1345" y="313"/>
                  </a:lnTo>
                  <a:lnTo>
                    <a:pt x="1355" y="319"/>
                  </a:lnTo>
                  <a:lnTo>
                    <a:pt x="1361" y="327"/>
                  </a:lnTo>
                  <a:lnTo>
                    <a:pt x="1370" y="334"/>
                  </a:lnTo>
                  <a:lnTo>
                    <a:pt x="1377" y="335"/>
                  </a:lnTo>
                  <a:lnTo>
                    <a:pt x="1384" y="339"/>
                  </a:lnTo>
                  <a:lnTo>
                    <a:pt x="1411" y="346"/>
                  </a:lnTo>
                  <a:lnTo>
                    <a:pt x="1421" y="354"/>
                  </a:lnTo>
                  <a:lnTo>
                    <a:pt x="1425" y="365"/>
                  </a:lnTo>
                  <a:lnTo>
                    <a:pt x="1430" y="371"/>
                  </a:lnTo>
                  <a:lnTo>
                    <a:pt x="1460" y="392"/>
                  </a:lnTo>
                  <a:lnTo>
                    <a:pt x="1475" y="398"/>
                  </a:lnTo>
                  <a:lnTo>
                    <a:pt x="1487" y="394"/>
                  </a:lnTo>
                  <a:lnTo>
                    <a:pt x="1498" y="389"/>
                  </a:lnTo>
                  <a:lnTo>
                    <a:pt x="1516" y="384"/>
                  </a:lnTo>
                  <a:lnTo>
                    <a:pt x="1521" y="377"/>
                  </a:lnTo>
                  <a:lnTo>
                    <a:pt x="1524" y="356"/>
                  </a:lnTo>
                  <a:lnTo>
                    <a:pt x="1537" y="333"/>
                  </a:lnTo>
                  <a:lnTo>
                    <a:pt x="1548" y="287"/>
                  </a:lnTo>
                  <a:lnTo>
                    <a:pt x="1553" y="270"/>
                  </a:lnTo>
                  <a:lnTo>
                    <a:pt x="1557" y="258"/>
                  </a:lnTo>
                  <a:lnTo>
                    <a:pt x="1560" y="246"/>
                  </a:lnTo>
                  <a:lnTo>
                    <a:pt x="1559" y="231"/>
                  </a:lnTo>
                  <a:lnTo>
                    <a:pt x="1553" y="213"/>
                  </a:lnTo>
                  <a:lnTo>
                    <a:pt x="1555" y="197"/>
                  </a:lnTo>
                  <a:lnTo>
                    <a:pt x="1553" y="165"/>
                  </a:lnTo>
                  <a:lnTo>
                    <a:pt x="1561" y="145"/>
                  </a:lnTo>
                  <a:lnTo>
                    <a:pt x="1560" y="128"/>
                  </a:lnTo>
                  <a:lnTo>
                    <a:pt x="1565" y="118"/>
                  </a:lnTo>
                  <a:lnTo>
                    <a:pt x="1566" y="108"/>
                  </a:lnTo>
                  <a:lnTo>
                    <a:pt x="1559" y="106"/>
                  </a:lnTo>
                  <a:lnTo>
                    <a:pt x="1560" y="95"/>
                  </a:lnTo>
                  <a:lnTo>
                    <a:pt x="1564" y="76"/>
                  </a:lnTo>
                  <a:lnTo>
                    <a:pt x="1575" y="72"/>
                  </a:lnTo>
                  <a:lnTo>
                    <a:pt x="1578" y="64"/>
                  </a:lnTo>
                  <a:lnTo>
                    <a:pt x="1583" y="45"/>
                  </a:lnTo>
                  <a:lnTo>
                    <a:pt x="1596" y="29"/>
                  </a:lnTo>
                  <a:lnTo>
                    <a:pt x="1596" y="16"/>
                  </a:lnTo>
                  <a:lnTo>
                    <a:pt x="1596" y="15"/>
                  </a:lnTo>
                  <a:lnTo>
                    <a:pt x="1599" y="11"/>
                  </a:lnTo>
                  <a:lnTo>
                    <a:pt x="1604" y="10"/>
                  </a:lnTo>
                  <a:lnTo>
                    <a:pt x="1613" y="5"/>
                  </a:lnTo>
                  <a:lnTo>
                    <a:pt x="1616" y="0"/>
                  </a:lnTo>
                  <a:lnTo>
                    <a:pt x="1623" y="2"/>
                  </a:lnTo>
                  <a:lnTo>
                    <a:pt x="1623" y="7"/>
                  </a:lnTo>
                  <a:lnTo>
                    <a:pt x="1624" y="16"/>
                  </a:lnTo>
                  <a:lnTo>
                    <a:pt x="1623" y="16"/>
                  </a:lnTo>
                  <a:lnTo>
                    <a:pt x="1623" y="17"/>
                  </a:lnTo>
                  <a:lnTo>
                    <a:pt x="1625" y="31"/>
                  </a:lnTo>
                  <a:lnTo>
                    <a:pt x="1625" y="58"/>
                  </a:lnTo>
                  <a:lnTo>
                    <a:pt x="1629" y="68"/>
                  </a:lnTo>
                  <a:lnTo>
                    <a:pt x="1639" y="68"/>
                  </a:lnTo>
                  <a:lnTo>
                    <a:pt x="1641" y="74"/>
                  </a:lnTo>
                  <a:lnTo>
                    <a:pt x="1640" y="88"/>
                  </a:lnTo>
                  <a:lnTo>
                    <a:pt x="1646" y="93"/>
                  </a:lnTo>
                  <a:lnTo>
                    <a:pt x="1650" y="103"/>
                  </a:lnTo>
                  <a:lnTo>
                    <a:pt x="1655" y="107"/>
                  </a:lnTo>
                  <a:lnTo>
                    <a:pt x="1656" y="122"/>
                  </a:lnTo>
                  <a:lnTo>
                    <a:pt x="1661" y="124"/>
                  </a:lnTo>
                  <a:lnTo>
                    <a:pt x="1663" y="139"/>
                  </a:lnTo>
                  <a:lnTo>
                    <a:pt x="1667" y="151"/>
                  </a:lnTo>
                  <a:lnTo>
                    <a:pt x="1667" y="171"/>
                  </a:lnTo>
                  <a:lnTo>
                    <a:pt x="1670" y="179"/>
                  </a:lnTo>
                  <a:lnTo>
                    <a:pt x="1672" y="189"/>
                  </a:lnTo>
                  <a:lnTo>
                    <a:pt x="1677" y="199"/>
                  </a:lnTo>
                  <a:lnTo>
                    <a:pt x="1684" y="208"/>
                  </a:lnTo>
                  <a:lnTo>
                    <a:pt x="1693" y="211"/>
                  </a:lnTo>
                  <a:lnTo>
                    <a:pt x="1705" y="200"/>
                  </a:lnTo>
                  <a:lnTo>
                    <a:pt x="1715" y="198"/>
                  </a:lnTo>
                  <a:lnTo>
                    <a:pt x="1723" y="199"/>
                  </a:lnTo>
                  <a:lnTo>
                    <a:pt x="1729" y="215"/>
                  </a:lnTo>
                  <a:lnTo>
                    <a:pt x="1739" y="219"/>
                  </a:lnTo>
                  <a:lnTo>
                    <a:pt x="1747" y="228"/>
                  </a:lnTo>
                  <a:lnTo>
                    <a:pt x="1755" y="232"/>
                  </a:lnTo>
                  <a:lnTo>
                    <a:pt x="1764" y="242"/>
                  </a:lnTo>
                  <a:lnTo>
                    <a:pt x="1761" y="252"/>
                  </a:lnTo>
                  <a:lnTo>
                    <a:pt x="1764" y="258"/>
                  </a:lnTo>
                  <a:lnTo>
                    <a:pt x="1763" y="276"/>
                  </a:lnTo>
                  <a:lnTo>
                    <a:pt x="1766" y="286"/>
                  </a:lnTo>
                  <a:lnTo>
                    <a:pt x="1766" y="295"/>
                  </a:lnTo>
                  <a:lnTo>
                    <a:pt x="1771" y="303"/>
                  </a:lnTo>
                  <a:lnTo>
                    <a:pt x="1771" y="319"/>
                  </a:lnTo>
                  <a:lnTo>
                    <a:pt x="1775" y="332"/>
                  </a:lnTo>
                  <a:lnTo>
                    <a:pt x="1787" y="349"/>
                  </a:lnTo>
                  <a:lnTo>
                    <a:pt x="1796" y="349"/>
                  </a:lnTo>
                  <a:lnTo>
                    <a:pt x="1797" y="361"/>
                  </a:lnTo>
                  <a:lnTo>
                    <a:pt x="1804" y="381"/>
                  </a:lnTo>
                  <a:lnTo>
                    <a:pt x="1807" y="393"/>
                  </a:lnTo>
                  <a:lnTo>
                    <a:pt x="1808" y="409"/>
                  </a:lnTo>
                  <a:lnTo>
                    <a:pt x="1806" y="416"/>
                  </a:lnTo>
                  <a:lnTo>
                    <a:pt x="1806" y="426"/>
                  </a:lnTo>
                  <a:lnTo>
                    <a:pt x="1808" y="437"/>
                  </a:lnTo>
                  <a:lnTo>
                    <a:pt x="1814" y="443"/>
                  </a:lnTo>
                  <a:lnTo>
                    <a:pt x="1819" y="445"/>
                  </a:lnTo>
                  <a:lnTo>
                    <a:pt x="1818" y="448"/>
                  </a:lnTo>
                  <a:lnTo>
                    <a:pt x="1822" y="445"/>
                  </a:lnTo>
                  <a:lnTo>
                    <a:pt x="1822" y="447"/>
                  </a:lnTo>
                  <a:lnTo>
                    <a:pt x="1819" y="452"/>
                  </a:lnTo>
                  <a:lnTo>
                    <a:pt x="1820" y="454"/>
                  </a:lnTo>
                  <a:lnTo>
                    <a:pt x="1820" y="461"/>
                  </a:lnTo>
                  <a:lnTo>
                    <a:pt x="1824" y="470"/>
                  </a:lnTo>
                  <a:lnTo>
                    <a:pt x="1838" y="475"/>
                  </a:lnTo>
                  <a:lnTo>
                    <a:pt x="1841" y="480"/>
                  </a:lnTo>
                  <a:lnTo>
                    <a:pt x="1851" y="485"/>
                  </a:lnTo>
                  <a:lnTo>
                    <a:pt x="1871" y="490"/>
                  </a:lnTo>
                  <a:lnTo>
                    <a:pt x="1874" y="489"/>
                  </a:lnTo>
                  <a:lnTo>
                    <a:pt x="1881" y="485"/>
                  </a:lnTo>
                  <a:lnTo>
                    <a:pt x="1884" y="502"/>
                  </a:lnTo>
                  <a:lnTo>
                    <a:pt x="1888" y="511"/>
                  </a:lnTo>
                  <a:lnTo>
                    <a:pt x="1893" y="515"/>
                  </a:lnTo>
                  <a:lnTo>
                    <a:pt x="1903" y="512"/>
                  </a:lnTo>
                  <a:lnTo>
                    <a:pt x="1911" y="517"/>
                  </a:lnTo>
                  <a:lnTo>
                    <a:pt x="1920" y="518"/>
                  </a:lnTo>
                  <a:lnTo>
                    <a:pt x="1925" y="527"/>
                  </a:lnTo>
                  <a:lnTo>
                    <a:pt x="1931" y="533"/>
                  </a:lnTo>
                  <a:lnTo>
                    <a:pt x="1937" y="529"/>
                  </a:lnTo>
                  <a:lnTo>
                    <a:pt x="1942" y="533"/>
                  </a:lnTo>
                  <a:lnTo>
                    <a:pt x="1954" y="540"/>
                  </a:lnTo>
                  <a:lnTo>
                    <a:pt x="1958" y="545"/>
                  </a:lnTo>
                  <a:lnTo>
                    <a:pt x="1960" y="556"/>
                  </a:lnTo>
                  <a:lnTo>
                    <a:pt x="1953" y="554"/>
                  </a:lnTo>
                  <a:lnTo>
                    <a:pt x="1952" y="566"/>
                  </a:lnTo>
                  <a:lnTo>
                    <a:pt x="1958" y="572"/>
                  </a:lnTo>
                  <a:lnTo>
                    <a:pt x="1968" y="574"/>
                  </a:lnTo>
                  <a:lnTo>
                    <a:pt x="1970" y="580"/>
                  </a:lnTo>
                  <a:lnTo>
                    <a:pt x="1978" y="588"/>
                  </a:lnTo>
                  <a:lnTo>
                    <a:pt x="1980" y="597"/>
                  </a:lnTo>
                  <a:lnTo>
                    <a:pt x="1983" y="603"/>
                  </a:lnTo>
                  <a:lnTo>
                    <a:pt x="1985" y="610"/>
                  </a:lnTo>
                  <a:lnTo>
                    <a:pt x="1992" y="612"/>
                  </a:lnTo>
                  <a:lnTo>
                    <a:pt x="1994" y="619"/>
                  </a:lnTo>
                  <a:lnTo>
                    <a:pt x="1994" y="645"/>
                  </a:lnTo>
                  <a:lnTo>
                    <a:pt x="1996" y="651"/>
                  </a:lnTo>
                  <a:lnTo>
                    <a:pt x="1997" y="658"/>
                  </a:lnTo>
                  <a:lnTo>
                    <a:pt x="2002" y="662"/>
                  </a:lnTo>
                  <a:lnTo>
                    <a:pt x="2005" y="671"/>
                  </a:lnTo>
                  <a:lnTo>
                    <a:pt x="2007" y="672"/>
                  </a:lnTo>
                  <a:lnTo>
                    <a:pt x="2011" y="669"/>
                  </a:lnTo>
                  <a:lnTo>
                    <a:pt x="2017" y="669"/>
                  </a:lnTo>
                  <a:lnTo>
                    <a:pt x="2017" y="655"/>
                  </a:lnTo>
                  <a:lnTo>
                    <a:pt x="2023" y="650"/>
                  </a:lnTo>
                  <a:lnTo>
                    <a:pt x="2027" y="660"/>
                  </a:lnTo>
                  <a:lnTo>
                    <a:pt x="2032" y="665"/>
                  </a:lnTo>
                  <a:lnTo>
                    <a:pt x="2043" y="669"/>
                  </a:lnTo>
                  <a:lnTo>
                    <a:pt x="2051" y="676"/>
                  </a:lnTo>
                  <a:lnTo>
                    <a:pt x="2054" y="661"/>
                  </a:lnTo>
                  <a:lnTo>
                    <a:pt x="2057" y="665"/>
                  </a:lnTo>
                  <a:lnTo>
                    <a:pt x="2059" y="671"/>
                  </a:lnTo>
                  <a:lnTo>
                    <a:pt x="2061" y="674"/>
                  </a:lnTo>
                  <a:lnTo>
                    <a:pt x="2065" y="690"/>
                  </a:lnTo>
                  <a:lnTo>
                    <a:pt x="2065" y="720"/>
                  </a:lnTo>
                  <a:lnTo>
                    <a:pt x="2068" y="733"/>
                  </a:lnTo>
                  <a:lnTo>
                    <a:pt x="2077" y="739"/>
                  </a:lnTo>
                  <a:lnTo>
                    <a:pt x="2083" y="748"/>
                  </a:lnTo>
                  <a:lnTo>
                    <a:pt x="2098" y="760"/>
                  </a:lnTo>
                  <a:lnTo>
                    <a:pt x="2110" y="760"/>
                  </a:lnTo>
                  <a:lnTo>
                    <a:pt x="2118" y="766"/>
                  </a:lnTo>
                  <a:lnTo>
                    <a:pt x="2124" y="774"/>
                  </a:lnTo>
                  <a:lnTo>
                    <a:pt x="2130" y="785"/>
                  </a:lnTo>
                  <a:lnTo>
                    <a:pt x="2132" y="791"/>
                  </a:lnTo>
                  <a:lnTo>
                    <a:pt x="2141" y="800"/>
                  </a:lnTo>
                  <a:lnTo>
                    <a:pt x="2151" y="802"/>
                  </a:lnTo>
                  <a:lnTo>
                    <a:pt x="2151" y="806"/>
                  </a:lnTo>
                  <a:lnTo>
                    <a:pt x="2163" y="824"/>
                  </a:lnTo>
                  <a:lnTo>
                    <a:pt x="2162" y="830"/>
                  </a:lnTo>
                  <a:lnTo>
                    <a:pt x="2173" y="835"/>
                  </a:lnTo>
                  <a:lnTo>
                    <a:pt x="2177" y="844"/>
                  </a:lnTo>
                  <a:lnTo>
                    <a:pt x="2178" y="862"/>
                  </a:lnTo>
                  <a:lnTo>
                    <a:pt x="2184" y="872"/>
                  </a:lnTo>
                  <a:lnTo>
                    <a:pt x="2186" y="876"/>
                  </a:lnTo>
                  <a:lnTo>
                    <a:pt x="2190" y="871"/>
                  </a:lnTo>
                  <a:lnTo>
                    <a:pt x="2191" y="886"/>
                  </a:lnTo>
                  <a:lnTo>
                    <a:pt x="2189" y="900"/>
                  </a:lnTo>
                  <a:lnTo>
                    <a:pt x="2191" y="911"/>
                  </a:lnTo>
                  <a:lnTo>
                    <a:pt x="2194" y="938"/>
                  </a:lnTo>
                  <a:lnTo>
                    <a:pt x="2197" y="948"/>
                  </a:lnTo>
                  <a:lnTo>
                    <a:pt x="2193" y="945"/>
                  </a:lnTo>
                  <a:lnTo>
                    <a:pt x="2191" y="952"/>
                  </a:lnTo>
                  <a:lnTo>
                    <a:pt x="2193" y="956"/>
                  </a:lnTo>
                  <a:lnTo>
                    <a:pt x="2194" y="963"/>
                  </a:lnTo>
                  <a:lnTo>
                    <a:pt x="2197" y="967"/>
                  </a:lnTo>
                  <a:lnTo>
                    <a:pt x="2200" y="979"/>
                  </a:lnTo>
                  <a:lnTo>
                    <a:pt x="2207" y="995"/>
                  </a:lnTo>
                  <a:lnTo>
                    <a:pt x="2216" y="1023"/>
                  </a:lnTo>
                  <a:lnTo>
                    <a:pt x="2217" y="1050"/>
                  </a:lnTo>
                  <a:lnTo>
                    <a:pt x="2215" y="1066"/>
                  </a:lnTo>
                  <a:lnTo>
                    <a:pt x="2211" y="1074"/>
                  </a:lnTo>
                  <a:lnTo>
                    <a:pt x="2206" y="1090"/>
                  </a:lnTo>
                  <a:lnTo>
                    <a:pt x="2204" y="1110"/>
                  </a:lnTo>
                  <a:lnTo>
                    <a:pt x="2199" y="1142"/>
                  </a:lnTo>
                  <a:lnTo>
                    <a:pt x="2196" y="1145"/>
                  </a:lnTo>
                  <a:lnTo>
                    <a:pt x="2189" y="1164"/>
                  </a:lnTo>
                  <a:lnTo>
                    <a:pt x="2188" y="1182"/>
                  </a:lnTo>
                  <a:lnTo>
                    <a:pt x="2190" y="1201"/>
                  </a:lnTo>
                  <a:lnTo>
                    <a:pt x="2186" y="1207"/>
                  </a:lnTo>
                  <a:lnTo>
                    <a:pt x="2186" y="1214"/>
                  </a:lnTo>
                  <a:lnTo>
                    <a:pt x="2172" y="1252"/>
                  </a:lnTo>
                  <a:lnTo>
                    <a:pt x="2167" y="1258"/>
                  </a:lnTo>
                  <a:lnTo>
                    <a:pt x="2162" y="1266"/>
                  </a:lnTo>
                  <a:lnTo>
                    <a:pt x="2156" y="1273"/>
                  </a:lnTo>
                  <a:lnTo>
                    <a:pt x="2156" y="1280"/>
                  </a:lnTo>
                  <a:lnTo>
                    <a:pt x="2158" y="1285"/>
                  </a:lnTo>
                  <a:lnTo>
                    <a:pt x="2153" y="1291"/>
                  </a:lnTo>
                  <a:lnTo>
                    <a:pt x="2145" y="1302"/>
                  </a:lnTo>
                  <a:lnTo>
                    <a:pt x="2137" y="1302"/>
                  </a:lnTo>
                  <a:lnTo>
                    <a:pt x="2135" y="1306"/>
                  </a:lnTo>
                  <a:lnTo>
                    <a:pt x="2141" y="1308"/>
                  </a:lnTo>
                  <a:lnTo>
                    <a:pt x="2130" y="1312"/>
                  </a:lnTo>
                  <a:lnTo>
                    <a:pt x="2123" y="1316"/>
                  </a:lnTo>
                  <a:lnTo>
                    <a:pt x="2120" y="1323"/>
                  </a:lnTo>
                  <a:lnTo>
                    <a:pt x="2114" y="1331"/>
                  </a:lnTo>
                  <a:lnTo>
                    <a:pt x="2108" y="1346"/>
                  </a:lnTo>
                  <a:lnTo>
                    <a:pt x="2100" y="1357"/>
                  </a:lnTo>
                  <a:lnTo>
                    <a:pt x="2094" y="1359"/>
                  </a:lnTo>
                  <a:lnTo>
                    <a:pt x="2091" y="1360"/>
                  </a:lnTo>
                  <a:lnTo>
                    <a:pt x="2089" y="1365"/>
                  </a:lnTo>
                  <a:lnTo>
                    <a:pt x="2097" y="1367"/>
                  </a:lnTo>
                  <a:lnTo>
                    <a:pt x="2096" y="1379"/>
                  </a:lnTo>
                  <a:lnTo>
                    <a:pt x="2091" y="1392"/>
                  </a:lnTo>
                  <a:lnTo>
                    <a:pt x="2088" y="1392"/>
                  </a:lnTo>
                  <a:lnTo>
                    <a:pt x="2087" y="1400"/>
                  </a:lnTo>
                  <a:lnTo>
                    <a:pt x="2078" y="1411"/>
                  </a:lnTo>
                  <a:lnTo>
                    <a:pt x="2065" y="1458"/>
                  </a:lnTo>
                  <a:lnTo>
                    <a:pt x="2065" y="1468"/>
                  </a:lnTo>
                  <a:lnTo>
                    <a:pt x="2056" y="1462"/>
                  </a:lnTo>
                  <a:lnTo>
                    <a:pt x="2049" y="1481"/>
                  </a:lnTo>
                  <a:lnTo>
                    <a:pt x="2044" y="1487"/>
                  </a:lnTo>
                  <a:lnTo>
                    <a:pt x="2041" y="1497"/>
                  </a:lnTo>
                  <a:lnTo>
                    <a:pt x="2038" y="1500"/>
                  </a:lnTo>
                  <a:lnTo>
                    <a:pt x="2034" y="1506"/>
                  </a:lnTo>
                  <a:lnTo>
                    <a:pt x="2033" y="1521"/>
                  </a:lnTo>
                  <a:lnTo>
                    <a:pt x="2029" y="1538"/>
                  </a:lnTo>
                  <a:lnTo>
                    <a:pt x="2033" y="1546"/>
                  </a:lnTo>
                  <a:lnTo>
                    <a:pt x="2030" y="1550"/>
                  </a:lnTo>
                  <a:lnTo>
                    <a:pt x="2029" y="1562"/>
                  </a:lnTo>
                  <a:lnTo>
                    <a:pt x="2023" y="1577"/>
                  </a:lnTo>
                  <a:lnTo>
                    <a:pt x="2021" y="1587"/>
                  </a:lnTo>
                  <a:lnTo>
                    <a:pt x="2021" y="1593"/>
                  </a:lnTo>
                  <a:lnTo>
                    <a:pt x="2024" y="1603"/>
                  </a:lnTo>
                  <a:lnTo>
                    <a:pt x="2024" y="1613"/>
                  </a:lnTo>
                  <a:lnTo>
                    <a:pt x="2023" y="1621"/>
                  </a:lnTo>
                  <a:lnTo>
                    <a:pt x="2021" y="1629"/>
                  </a:lnTo>
                  <a:lnTo>
                    <a:pt x="2012" y="1624"/>
                  </a:lnTo>
                  <a:lnTo>
                    <a:pt x="2008" y="1625"/>
                  </a:lnTo>
                  <a:lnTo>
                    <a:pt x="2007" y="1637"/>
                  </a:lnTo>
                  <a:lnTo>
                    <a:pt x="1987" y="1643"/>
                  </a:lnTo>
                  <a:lnTo>
                    <a:pt x="1932" y="1645"/>
                  </a:lnTo>
                  <a:lnTo>
                    <a:pt x="1920" y="1648"/>
                  </a:lnTo>
                  <a:lnTo>
                    <a:pt x="1898" y="1661"/>
                  </a:lnTo>
                  <a:lnTo>
                    <a:pt x="1888" y="1669"/>
                  </a:lnTo>
                  <a:lnTo>
                    <a:pt x="1874" y="1678"/>
                  </a:lnTo>
                  <a:lnTo>
                    <a:pt x="1868" y="1685"/>
                  </a:lnTo>
                  <a:lnTo>
                    <a:pt x="1866" y="1691"/>
                  </a:lnTo>
                  <a:lnTo>
                    <a:pt x="1854" y="1699"/>
                  </a:lnTo>
                  <a:lnTo>
                    <a:pt x="1847" y="1705"/>
                  </a:lnTo>
                  <a:lnTo>
                    <a:pt x="1844" y="1701"/>
                  </a:lnTo>
                  <a:lnTo>
                    <a:pt x="1830" y="1705"/>
                  </a:lnTo>
                  <a:lnTo>
                    <a:pt x="1823" y="1705"/>
                  </a:lnTo>
                  <a:lnTo>
                    <a:pt x="1819" y="1706"/>
                  </a:lnTo>
                  <a:lnTo>
                    <a:pt x="1818" y="1715"/>
                  </a:lnTo>
                  <a:lnTo>
                    <a:pt x="1822" y="1720"/>
                  </a:lnTo>
                  <a:lnTo>
                    <a:pt x="1825" y="1713"/>
                  </a:lnTo>
                  <a:lnTo>
                    <a:pt x="1831" y="1709"/>
                  </a:lnTo>
                  <a:lnTo>
                    <a:pt x="1836" y="1709"/>
                  </a:lnTo>
                  <a:lnTo>
                    <a:pt x="1833" y="1720"/>
                  </a:lnTo>
                  <a:lnTo>
                    <a:pt x="1831" y="1729"/>
                  </a:lnTo>
                  <a:lnTo>
                    <a:pt x="1826" y="1736"/>
                  </a:lnTo>
                  <a:lnTo>
                    <a:pt x="1813" y="1717"/>
                  </a:lnTo>
                  <a:lnTo>
                    <a:pt x="1808" y="1717"/>
                  </a:lnTo>
                  <a:lnTo>
                    <a:pt x="1799" y="1713"/>
                  </a:lnTo>
                  <a:lnTo>
                    <a:pt x="1796" y="1704"/>
                  </a:lnTo>
                  <a:lnTo>
                    <a:pt x="1785" y="1704"/>
                  </a:lnTo>
                  <a:lnTo>
                    <a:pt x="1777" y="1696"/>
                  </a:lnTo>
                  <a:lnTo>
                    <a:pt x="1776" y="1690"/>
                  </a:lnTo>
                  <a:lnTo>
                    <a:pt x="1779" y="1679"/>
                  </a:lnTo>
                  <a:lnTo>
                    <a:pt x="1772" y="1673"/>
                  </a:lnTo>
                  <a:lnTo>
                    <a:pt x="1760" y="1682"/>
                  </a:lnTo>
                  <a:lnTo>
                    <a:pt x="1750" y="1685"/>
                  </a:lnTo>
                  <a:lnTo>
                    <a:pt x="1739" y="1682"/>
                  </a:lnTo>
                  <a:lnTo>
                    <a:pt x="1736" y="1675"/>
                  </a:lnTo>
                  <a:lnTo>
                    <a:pt x="1749" y="1675"/>
                  </a:lnTo>
                  <a:lnTo>
                    <a:pt x="1752" y="1666"/>
                  </a:lnTo>
                  <a:lnTo>
                    <a:pt x="1750" y="1652"/>
                  </a:lnTo>
                  <a:lnTo>
                    <a:pt x="1741" y="1647"/>
                  </a:lnTo>
                  <a:lnTo>
                    <a:pt x="1725" y="1659"/>
                  </a:lnTo>
                  <a:lnTo>
                    <a:pt x="1715" y="1661"/>
                  </a:lnTo>
                  <a:lnTo>
                    <a:pt x="1728" y="1669"/>
                  </a:lnTo>
                  <a:lnTo>
                    <a:pt x="1729" y="1672"/>
                  </a:lnTo>
                  <a:lnTo>
                    <a:pt x="1721" y="1673"/>
                  </a:lnTo>
                  <a:lnTo>
                    <a:pt x="1710" y="1678"/>
                  </a:lnTo>
                  <a:lnTo>
                    <a:pt x="1699" y="1686"/>
                  </a:lnTo>
                  <a:lnTo>
                    <a:pt x="1690" y="1701"/>
                  </a:lnTo>
                  <a:lnTo>
                    <a:pt x="1672" y="1710"/>
                  </a:lnTo>
                  <a:lnTo>
                    <a:pt x="1658" y="1713"/>
                  </a:lnTo>
                  <a:lnTo>
                    <a:pt x="1655" y="1709"/>
                  </a:lnTo>
                  <a:lnTo>
                    <a:pt x="1635" y="1699"/>
                  </a:lnTo>
                  <a:lnTo>
                    <a:pt x="1616" y="1686"/>
                  </a:lnTo>
                  <a:lnTo>
                    <a:pt x="1607" y="1683"/>
                  </a:lnTo>
                  <a:lnTo>
                    <a:pt x="1593" y="1682"/>
                  </a:lnTo>
                  <a:lnTo>
                    <a:pt x="1572" y="1674"/>
                  </a:lnTo>
                  <a:lnTo>
                    <a:pt x="1564" y="1675"/>
                  </a:lnTo>
                  <a:lnTo>
                    <a:pt x="1555" y="1682"/>
                  </a:lnTo>
                  <a:lnTo>
                    <a:pt x="1548" y="1671"/>
                  </a:lnTo>
                  <a:lnTo>
                    <a:pt x="1529" y="1659"/>
                  </a:lnTo>
                  <a:lnTo>
                    <a:pt x="1511" y="1658"/>
                  </a:lnTo>
                  <a:lnTo>
                    <a:pt x="1496" y="1650"/>
                  </a:lnTo>
                  <a:lnTo>
                    <a:pt x="1486" y="1639"/>
                  </a:lnTo>
                  <a:lnTo>
                    <a:pt x="1481" y="1625"/>
                  </a:lnTo>
                  <a:lnTo>
                    <a:pt x="1470" y="1618"/>
                  </a:lnTo>
                  <a:lnTo>
                    <a:pt x="1458" y="1588"/>
                  </a:lnTo>
                  <a:lnTo>
                    <a:pt x="1457" y="1582"/>
                  </a:lnTo>
                  <a:lnTo>
                    <a:pt x="1462" y="1572"/>
                  </a:lnTo>
                  <a:lnTo>
                    <a:pt x="1463" y="1559"/>
                  </a:lnTo>
                  <a:lnTo>
                    <a:pt x="1453" y="1530"/>
                  </a:lnTo>
                  <a:lnTo>
                    <a:pt x="1430" y="1500"/>
                  </a:lnTo>
                  <a:lnTo>
                    <a:pt x="1437" y="1483"/>
                  </a:lnTo>
                  <a:lnTo>
                    <a:pt x="1436" y="1480"/>
                  </a:lnTo>
                  <a:lnTo>
                    <a:pt x="1421" y="1481"/>
                  </a:lnTo>
                  <a:lnTo>
                    <a:pt x="1406" y="1490"/>
                  </a:lnTo>
                  <a:lnTo>
                    <a:pt x="1389" y="1496"/>
                  </a:lnTo>
                  <a:lnTo>
                    <a:pt x="1379" y="1497"/>
                  </a:lnTo>
                  <a:lnTo>
                    <a:pt x="1372" y="1495"/>
                  </a:lnTo>
                  <a:lnTo>
                    <a:pt x="1379" y="1484"/>
                  </a:lnTo>
                  <a:lnTo>
                    <a:pt x="1387" y="1468"/>
                  </a:lnTo>
                  <a:lnTo>
                    <a:pt x="1390" y="1453"/>
                  </a:lnTo>
                  <a:lnTo>
                    <a:pt x="1390" y="1436"/>
                  </a:lnTo>
                  <a:lnTo>
                    <a:pt x="1384" y="1419"/>
                  </a:lnTo>
                  <a:lnTo>
                    <a:pt x="1376" y="1406"/>
                  </a:lnTo>
                  <a:lnTo>
                    <a:pt x="1368" y="1400"/>
                  </a:lnTo>
                  <a:lnTo>
                    <a:pt x="1356" y="1424"/>
                  </a:lnTo>
                  <a:lnTo>
                    <a:pt x="1356" y="1436"/>
                  </a:lnTo>
                  <a:lnTo>
                    <a:pt x="1352" y="1448"/>
                  </a:lnTo>
                  <a:lnTo>
                    <a:pt x="1350" y="1460"/>
                  </a:lnTo>
                  <a:lnTo>
                    <a:pt x="1349" y="1463"/>
                  </a:lnTo>
                  <a:lnTo>
                    <a:pt x="1340" y="1462"/>
                  </a:lnTo>
                  <a:lnTo>
                    <a:pt x="1329" y="1467"/>
                  </a:lnTo>
                  <a:lnTo>
                    <a:pt x="1317" y="1467"/>
                  </a:lnTo>
                  <a:lnTo>
                    <a:pt x="1307" y="1473"/>
                  </a:lnTo>
                  <a:lnTo>
                    <a:pt x="1301" y="1467"/>
                  </a:lnTo>
                  <a:lnTo>
                    <a:pt x="1306" y="1448"/>
                  </a:lnTo>
                  <a:lnTo>
                    <a:pt x="1319" y="1449"/>
                  </a:lnTo>
                  <a:lnTo>
                    <a:pt x="1330" y="1443"/>
                  </a:lnTo>
                  <a:lnTo>
                    <a:pt x="1334" y="1429"/>
                  </a:lnTo>
                  <a:lnTo>
                    <a:pt x="1335" y="1417"/>
                  </a:lnTo>
                  <a:lnTo>
                    <a:pt x="1333" y="1415"/>
                  </a:lnTo>
                  <a:lnTo>
                    <a:pt x="1333" y="1411"/>
                  </a:lnTo>
                  <a:lnTo>
                    <a:pt x="1334" y="1405"/>
                  </a:lnTo>
                  <a:lnTo>
                    <a:pt x="1334" y="1397"/>
                  </a:lnTo>
                  <a:lnTo>
                    <a:pt x="1339" y="1384"/>
                  </a:lnTo>
                  <a:lnTo>
                    <a:pt x="1345" y="1368"/>
                  </a:lnTo>
                  <a:lnTo>
                    <a:pt x="1351" y="1365"/>
                  </a:lnTo>
                  <a:lnTo>
                    <a:pt x="1357" y="1355"/>
                  </a:lnTo>
                  <a:lnTo>
                    <a:pt x="1357" y="1330"/>
                  </a:lnTo>
                  <a:lnTo>
                    <a:pt x="1363" y="1331"/>
                  </a:lnTo>
                  <a:lnTo>
                    <a:pt x="1362" y="1324"/>
                  </a:lnTo>
                  <a:lnTo>
                    <a:pt x="1358" y="1317"/>
                  </a:lnTo>
                  <a:lnTo>
                    <a:pt x="1358" y="1307"/>
                  </a:lnTo>
                  <a:lnTo>
                    <a:pt x="1355" y="1304"/>
                  </a:lnTo>
                  <a:lnTo>
                    <a:pt x="1355" y="1293"/>
                  </a:lnTo>
                  <a:lnTo>
                    <a:pt x="1350" y="1288"/>
                  </a:lnTo>
                  <a:lnTo>
                    <a:pt x="1347" y="1297"/>
                  </a:lnTo>
                  <a:lnTo>
                    <a:pt x="1347" y="1317"/>
                  </a:lnTo>
                  <a:lnTo>
                    <a:pt x="1342" y="1318"/>
                  </a:lnTo>
                  <a:lnTo>
                    <a:pt x="1335" y="1330"/>
                  </a:lnTo>
                  <a:lnTo>
                    <a:pt x="1330" y="1341"/>
                  </a:lnTo>
                  <a:lnTo>
                    <a:pt x="1324" y="1354"/>
                  </a:lnTo>
                  <a:lnTo>
                    <a:pt x="1323" y="1360"/>
                  </a:lnTo>
                  <a:lnTo>
                    <a:pt x="1318" y="1368"/>
                  </a:lnTo>
                  <a:lnTo>
                    <a:pt x="1307" y="1367"/>
                  </a:lnTo>
                  <a:lnTo>
                    <a:pt x="1302" y="1370"/>
                  </a:lnTo>
                  <a:lnTo>
                    <a:pt x="1301" y="1374"/>
                  </a:lnTo>
                  <a:lnTo>
                    <a:pt x="1287" y="1382"/>
                  </a:lnTo>
                  <a:lnTo>
                    <a:pt x="1282" y="1388"/>
                  </a:lnTo>
                  <a:lnTo>
                    <a:pt x="1275" y="1390"/>
                  </a:lnTo>
                  <a:lnTo>
                    <a:pt x="1269" y="1405"/>
                  </a:lnTo>
                  <a:lnTo>
                    <a:pt x="1259" y="1417"/>
                  </a:lnTo>
                  <a:lnTo>
                    <a:pt x="1249" y="1425"/>
                  </a:lnTo>
                  <a:lnTo>
                    <a:pt x="1245" y="1437"/>
                  </a:lnTo>
                  <a:lnTo>
                    <a:pt x="1252" y="1437"/>
                  </a:lnTo>
                  <a:lnTo>
                    <a:pt x="1252" y="1454"/>
                  </a:lnTo>
                  <a:lnTo>
                    <a:pt x="1245" y="1449"/>
                  </a:lnTo>
                  <a:lnTo>
                    <a:pt x="1238" y="1452"/>
                  </a:lnTo>
                  <a:lnTo>
                    <a:pt x="1229" y="1440"/>
                  </a:lnTo>
                  <a:lnTo>
                    <a:pt x="1220" y="1433"/>
                  </a:lnTo>
                  <a:lnTo>
                    <a:pt x="1214" y="1427"/>
                  </a:lnTo>
                  <a:lnTo>
                    <a:pt x="1205" y="1426"/>
                  </a:lnTo>
                  <a:lnTo>
                    <a:pt x="1205" y="1416"/>
                  </a:lnTo>
                  <a:lnTo>
                    <a:pt x="1221" y="1427"/>
                  </a:lnTo>
                  <a:lnTo>
                    <a:pt x="1222" y="1419"/>
                  </a:lnTo>
                  <a:lnTo>
                    <a:pt x="1220" y="1405"/>
                  </a:lnTo>
                  <a:lnTo>
                    <a:pt x="1214" y="1398"/>
                  </a:lnTo>
                  <a:lnTo>
                    <a:pt x="1211" y="1383"/>
                  </a:lnTo>
                  <a:lnTo>
                    <a:pt x="1204" y="1372"/>
                  </a:lnTo>
                  <a:lnTo>
                    <a:pt x="1195" y="1365"/>
                  </a:lnTo>
                  <a:lnTo>
                    <a:pt x="1190" y="1347"/>
                  </a:lnTo>
                  <a:lnTo>
                    <a:pt x="1186" y="1343"/>
                  </a:lnTo>
                  <a:lnTo>
                    <a:pt x="1183" y="1334"/>
                  </a:lnTo>
                  <a:lnTo>
                    <a:pt x="1177" y="1335"/>
                  </a:lnTo>
                  <a:lnTo>
                    <a:pt x="1166" y="1330"/>
                  </a:lnTo>
                  <a:lnTo>
                    <a:pt x="1156" y="1324"/>
                  </a:lnTo>
                  <a:lnTo>
                    <a:pt x="1150" y="1316"/>
                  </a:lnTo>
                  <a:lnTo>
                    <a:pt x="1150" y="1306"/>
                  </a:lnTo>
                  <a:lnTo>
                    <a:pt x="1155" y="1306"/>
                  </a:lnTo>
                  <a:lnTo>
                    <a:pt x="1156" y="1292"/>
                  </a:lnTo>
                  <a:lnTo>
                    <a:pt x="1135" y="1286"/>
                  </a:lnTo>
                  <a:lnTo>
                    <a:pt x="1114" y="1265"/>
                  </a:lnTo>
                  <a:lnTo>
                    <a:pt x="1108" y="1263"/>
                  </a:lnTo>
                  <a:lnTo>
                    <a:pt x="1110" y="1270"/>
                  </a:lnTo>
                  <a:lnTo>
                    <a:pt x="1100" y="1269"/>
                  </a:lnTo>
                  <a:lnTo>
                    <a:pt x="1091" y="1263"/>
                  </a:lnTo>
                  <a:lnTo>
                    <a:pt x="1069" y="1252"/>
                  </a:lnTo>
                  <a:lnTo>
                    <a:pt x="1062" y="1253"/>
                  </a:lnTo>
                  <a:lnTo>
                    <a:pt x="1054" y="1259"/>
                  </a:lnTo>
                  <a:lnTo>
                    <a:pt x="1051" y="1258"/>
                  </a:lnTo>
                  <a:lnTo>
                    <a:pt x="1045" y="1255"/>
                  </a:lnTo>
                  <a:lnTo>
                    <a:pt x="1017" y="1231"/>
                  </a:lnTo>
                  <a:lnTo>
                    <a:pt x="1006" y="1227"/>
                  </a:lnTo>
                  <a:lnTo>
                    <a:pt x="995" y="1226"/>
                  </a:lnTo>
                  <a:lnTo>
                    <a:pt x="974" y="1225"/>
                  </a:lnTo>
                  <a:lnTo>
                    <a:pt x="941" y="1230"/>
                  </a:lnTo>
                  <a:lnTo>
                    <a:pt x="899" y="1228"/>
                  </a:lnTo>
                  <a:lnTo>
                    <a:pt x="881" y="1228"/>
                  </a:lnTo>
                  <a:lnTo>
                    <a:pt x="840" y="1248"/>
                  </a:lnTo>
                  <a:lnTo>
                    <a:pt x="820" y="1261"/>
                  </a:lnTo>
                  <a:lnTo>
                    <a:pt x="795" y="1263"/>
                  </a:lnTo>
                  <a:lnTo>
                    <a:pt x="779" y="1270"/>
                  </a:lnTo>
                  <a:lnTo>
                    <a:pt x="758" y="1274"/>
                  </a:lnTo>
                  <a:lnTo>
                    <a:pt x="722" y="1273"/>
                  </a:lnTo>
                  <a:lnTo>
                    <a:pt x="710" y="1270"/>
                  </a:lnTo>
                  <a:lnTo>
                    <a:pt x="695" y="1274"/>
                  </a:lnTo>
                  <a:lnTo>
                    <a:pt x="685" y="1282"/>
                  </a:lnTo>
                  <a:lnTo>
                    <a:pt x="658" y="1297"/>
                  </a:lnTo>
                  <a:lnTo>
                    <a:pt x="642" y="1302"/>
                  </a:lnTo>
                  <a:lnTo>
                    <a:pt x="634" y="1309"/>
                  </a:lnTo>
                  <a:lnTo>
                    <a:pt x="625" y="1313"/>
                  </a:lnTo>
                  <a:lnTo>
                    <a:pt x="614" y="1314"/>
                  </a:lnTo>
                  <a:lnTo>
                    <a:pt x="602" y="1320"/>
                  </a:lnTo>
                  <a:lnTo>
                    <a:pt x="596" y="1333"/>
                  </a:lnTo>
                  <a:lnTo>
                    <a:pt x="592" y="1349"/>
                  </a:lnTo>
                  <a:lnTo>
                    <a:pt x="587" y="1354"/>
                  </a:lnTo>
                  <a:lnTo>
                    <a:pt x="581" y="1363"/>
                  </a:lnTo>
                  <a:lnTo>
                    <a:pt x="577" y="1372"/>
                  </a:lnTo>
                  <a:lnTo>
                    <a:pt x="558" y="1377"/>
                  </a:lnTo>
                  <a:lnTo>
                    <a:pt x="549" y="1377"/>
                  </a:lnTo>
                  <a:lnTo>
                    <a:pt x="539" y="1373"/>
                  </a:lnTo>
                  <a:lnTo>
                    <a:pt x="518" y="1376"/>
                  </a:lnTo>
                  <a:lnTo>
                    <a:pt x="496" y="1382"/>
                  </a:lnTo>
                  <a:lnTo>
                    <a:pt x="491" y="1374"/>
                  </a:lnTo>
                  <a:lnTo>
                    <a:pt x="486" y="1372"/>
                  </a:lnTo>
                  <a:lnTo>
                    <a:pt x="480" y="1374"/>
                  </a:lnTo>
                  <a:lnTo>
                    <a:pt x="464" y="1376"/>
                  </a:lnTo>
                  <a:lnTo>
                    <a:pt x="447" y="1372"/>
                  </a:lnTo>
                  <a:lnTo>
                    <a:pt x="435" y="1372"/>
                  </a:lnTo>
                  <a:lnTo>
                    <a:pt x="419" y="1379"/>
                  </a:lnTo>
                  <a:lnTo>
                    <a:pt x="376" y="1378"/>
                  </a:lnTo>
                  <a:lnTo>
                    <a:pt x="365" y="1383"/>
                  </a:lnTo>
                  <a:lnTo>
                    <a:pt x="355" y="1392"/>
                  </a:lnTo>
                  <a:lnTo>
                    <a:pt x="350" y="1399"/>
                  </a:lnTo>
                  <a:lnTo>
                    <a:pt x="352" y="1404"/>
                  </a:lnTo>
                  <a:lnTo>
                    <a:pt x="350" y="1405"/>
                  </a:lnTo>
                  <a:lnTo>
                    <a:pt x="344" y="1411"/>
                  </a:lnTo>
                  <a:lnTo>
                    <a:pt x="333" y="1414"/>
                  </a:lnTo>
                  <a:lnTo>
                    <a:pt x="316" y="1416"/>
                  </a:lnTo>
                  <a:lnTo>
                    <a:pt x="301" y="1426"/>
                  </a:lnTo>
                  <a:lnTo>
                    <a:pt x="292" y="1436"/>
                  </a:lnTo>
                  <a:lnTo>
                    <a:pt x="287" y="1443"/>
                  </a:lnTo>
                  <a:lnTo>
                    <a:pt x="280" y="1449"/>
                  </a:lnTo>
                  <a:lnTo>
                    <a:pt x="271" y="1452"/>
                  </a:lnTo>
                  <a:lnTo>
                    <a:pt x="261" y="1447"/>
                  </a:lnTo>
                  <a:lnTo>
                    <a:pt x="260" y="1458"/>
                  </a:lnTo>
                  <a:lnTo>
                    <a:pt x="253" y="1454"/>
                  </a:lnTo>
                  <a:lnTo>
                    <a:pt x="244" y="1458"/>
                  </a:lnTo>
                  <a:lnTo>
                    <a:pt x="238" y="1451"/>
                  </a:lnTo>
                  <a:lnTo>
                    <a:pt x="205" y="1453"/>
                  </a:lnTo>
                  <a:lnTo>
                    <a:pt x="190" y="1451"/>
                  </a:lnTo>
                  <a:lnTo>
                    <a:pt x="183" y="1443"/>
                  </a:lnTo>
                  <a:lnTo>
                    <a:pt x="174" y="1440"/>
                  </a:lnTo>
                  <a:lnTo>
                    <a:pt x="174" y="1441"/>
                  </a:lnTo>
                  <a:lnTo>
                    <a:pt x="163" y="1440"/>
                  </a:lnTo>
                  <a:lnTo>
                    <a:pt x="148" y="1424"/>
                  </a:lnTo>
                  <a:lnTo>
                    <a:pt x="141" y="1415"/>
                  </a:lnTo>
                  <a:lnTo>
                    <a:pt x="130" y="1405"/>
                  </a:lnTo>
                  <a:lnTo>
                    <a:pt x="120" y="1402"/>
                  </a:lnTo>
                  <a:lnTo>
                    <a:pt x="108" y="1399"/>
                  </a:lnTo>
                  <a:lnTo>
                    <a:pt x="105" y="1370"/>
                  </a:lnTo>
                  <a:lnTo>
                    <a:pt x="107" y="1357"/>
                  </a:lnTo>
                  <a:lnTo>
                    <a:pt x="107" y="1356"/>
                  </a:lnTo>
                  <a:lnTo>
                    <a:pt x="117" y="1360"/>
                  </a:lnTo>
                  <a:lnTo>
                    <a:pt x="125" y="1359"/>
                  </a:lnTo>
                  <a:lnTo>
                    <a:pt x="136" y="1343"/>
                  </a:lnTo>
                  <a:lnTo>
                    <a:pt x="142" y="1328"/>
                  </a:lnTo>
                  <a:lnTo>
                    <a:pt x="142" y="1318"/>
                  </a:lnTo>
                  <a:lnTo>
                    <a:pt x="137" y="1306"/>
                  </a:lnTo>
                  <a:lnTo>
                    <a:pt x="137" y="1291"/>
                  </a:lnTo>
                  <a:lnTo>
                    <a:pt x="139" y="1297"/>
                  </a:lnTo>
                  <a:lnTo>
                    <a:pt x="142" y="1286"/>
                  </a:lnTo>
                  <a:lnTo>
                    <a:pt x="141" y="1265"/>
                  </a:lnTo>
                  <a:lnTo>
                    <a:pt x="144" y="1248"/>
                  </a:lnTo>
                  <a:lnTo>
                    <a:pt x="141" y="1234"/>
                  </a:lnTo>
                  <a:lnTo>
                    <a:pt x="124" y="1196"/>
                  </a:lnTo>
                  <a:lnTo>
                    <a:pt x="121" y="1185"/>
                  </a:lnTo>
                  <a:lnTo>
                    <a:pt x="117" y="1178"/>
                  </a:lnTo>
                  <a:lnTo>
                    <a:pt x="109" y="1168"/>
                  </a:lnTo>
                  <a:lnTo>
                    <a:pt x="103" y="1150"/>
                  </a:lnTo>
                  <a:lnTo>
                    <a:pt x="98" y="1124"/>
                  </a:lnTo>
                  <a:lnTo>
                    <a:pt x="98" y="1092"/>
                  </a:lnTo>
                  <a:lnTo>
                    <a:pt x="94" y="1081"/>
                  </a:lnTo>
                  <a:lnTo>
                    <a:pt x="78" y="1053"/>
                  </a:lnTo>
                  <a:lnTo>
                    <a:pt x="76" y="1039"/>
                  </a:lnTo>
                  <a:lnTo>
                    <a:pt x="66" y="1024"/>
                  </a:lnTo>
                  <a:lnTo>
                    <a:pt x="54" y="1004"/>
                  </a:lnTo>
                  <a:lnTo>
                    <a:pt x="54" y="983"/>
                  </a:lnTo>
                  <a:lnTo>
                    <a:pt x="46" y="965"/>
                  </a:lnTo>
                  <a:lnTo>
                    <a:pt x="40" y="945"/>
                  </a:lnTo>
                  <a:lnTo>
                    <a:pt x="29" y="938"/>
                  </a:lnTo>
                  <a:lnTo>
                    <a:pt x="19" y="927"/>
                  </a:lnTo>
                  <a:lnTo>
                    <a:pt x="13" y="919"/>
                  </a:lnTo>
                  <a:lnTo>
                    <a:pt x="11" y="909"/>
                  </a:lnTo>
                  <a:lnTo>
                    <a:pt x="5" y="905"/>
                  </a:lnTo>
                  <a:lnTo>
                    <a:pt x="0" y="895"/>
                  </a:lnTo>
                  <a:lnTo>
                    <a:pt x="1" y="889"/>
                  </a:lnTo>
                  <a:lnTo>
                    <a:pt x="3" y="894"/>
                  </a:lnTo>
                  <a:lnTo>
                    <a:pt x="8" y="895"/>
                  </a:lnTo>
                  <a:lnTo>
                    <a:pt x="12" y="897"/>
                  </a:lnTo>
                  <a:lnTo>
                    <a:pt x="15" y="904"/>
                  </a:lnTo>
                  <a:lnTo>
                    <a:pt x="16" y="914"/>
                  </a:lnTo>
                  <a:lnTo>
                    <a:pt x="21" y="911"/>
                  </a:lnTo>
                  <a:lnTo>
                    <a:pt x="23" y="918"/>
                  </a:lnTo>
                  <a:lnTo>
                    <a:pt x="31" y="919"/>
                  </a:lnTo>
                  <a:lnTo>
                    <a:pt x="35" y="913"/>
                  </a:lnTo>
                  <a:lnTo>
                    <a:pt x="34" y="904"/>
                  </a:lnTo>
                  <a:lnTo>
                    <a:pt x="26" y="895"/>
                  </a:lnTo>
                  <a:lnTo>
                    <a:pt x="13" y="866"/>
                  </a:lnTo>
                  <a:lnTo>
                    <a:pt x="13" y="856"/>
                  </a:lnTo>
                  <a:lnTo>
                    <a:pt x="17" y="860"/>
                  </a:lnTo>
                  <a:lnTo>
                    <a:pt x="22" y="871"/>
                  </a:lnTo>
                  <a:lnTo>
                    <a:pt x="27" y="894"/>
                  </a:lnTo>
                  <a:lnTo>
                    <a:pt x="35" y="884"/>
                  </a:lnTo>
                  <a:lnTo>
                    <a:pt x="38" y="893"/>
                  </a:lnTo>
                  <a:lnTo>
                    <a:pt x="39" y="904"/>
                  </a:lnTo>
                  <a:lnTo>
                    <a:pt x="46" y="905"/>
                  </a:lnTo>
                  <a:lnTo>
                    <a:pt x="51" y="898"/>
                  </a:lnTo>
                  <a:lnTo>
                    <a:pt x="54" y="886"/>
                  </a:lnTo>
                  <a:lnTo>
                    <a:pt x="53" y="867"/>
                  </a:lnTo>
                  <a:lnTo>
                    <a:pt x="45" y="860"/>
                  </a:lnTo>
                  <a:lnTo>
                    <a:pt x="39" y="848"/>
                  </a:lnTo>
                  <a:lnTo>
                    <a:pt x="37" y="851"/>
                  </a:lnTo>
                  <a:lnTo>
                    <a:pt x="38" y="844"/>
                  </a:lnTo>
                  <a:lnTo>
                    <a:pt x="31" y="832"/>
                  </a:lnTo>
                  <a:lnTo>
                    <a:pt x="23" y="814"/>
                  </a:lnTo>
                  <a:lnTo>
                    <a:pt x="8" y="787"/>
                  </a:lnTo>
                  <a:lnTo>
                    <a:pt x="8" y="758"/>
                  </a:lnTo>
                  <a:lnTo>
                    <a:pt x="13" y="748"/>
                  </a:lnTo>
                  <a:lnTo>
                    <a:pt x="28" y="733"/>
                  </a:lnTo>
                  <a:lnTo>
                    <a:pt x="29" y="725"/>
                  </a:lnTo>
                  <a:lnTo>
                    <a:pt x="28" y="716"/>
                  </a:lnTo>
                  <a:lnTo>
                    <a:pt x="29" y="695"/>
                  </a:lnTo>
                  <a:lnTo>
                    <a:pt x="22" y="683"/>
                  </a:lnTo>
                  <a:lnTo>
                    <a:pt x="27" y="661"/>
                  </a:lnTo>
                  <a:lnTo>
                    <a:pt x="33" y="652"/>
                  </a:lnTo>
                  <a:lnTo>
                    <a:pt x="39" y="637"/>
                  </a:lnTo>
                  <a:lnTo>
                    <a:pt x="43" y="6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55"/>
            <p:cNvSpPr>
              <a:spLocks noChangeAspect="1"/>
            </p:cNvSpPr>
            <p:nvPr/>
          </p:nvSpPr>
          <p:spPr bwMode="gray">
            <a:xfrm>
              <a:off x="8799238" y="5107229"/>
              <a:ext cx="135162" cy="160644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56"/>
            <p:cNvSpPr>
              <a:spLocks noChangeAspect="1"/>
            </p:cNvSpPr>
            <p:nvPr/>
          </p:nvSpPr>
          <p:spPr bwMode="gray">
            <a:xfrm>
              <a:off x="8907368" y="4958808"/>
              <a:ext cx="100179" cy="172868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57"/>
            <p:cNvSpPr>
              <a:spLocks noChangeAspect="1"/>
            </p:cNvSpPr>
            <p:nvPr/>
          </p:nvSpPr>
          <p:spPr bwMode="gray">
            <a:xfrm>
              <a:off x="8754714" y="4653234"/>
              <a:ext cx="50884" cy="45399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58"/>
            <p:cNvSpPr>
              <a:spLocks noChangeAspect="1"/>
            </p:cNvSpPr>
            <p:nvPr/>
          </p:nvSpPr>
          <p:spPr bwMode="gray">
            <a:xfrm>
              <a:off x="7104149" y="3343634"/>
              <a:ext cx="192407" cy="101276"/>
            </a:xfrm>
            <a:custGeom>
              <a:avLst/>
              <a:gdLst/>
              <a:ahLst/>
              <a:cxnLst>
                <a:cxn ang="0">
                  <a:pos x="259" y="238"/>
                </a:cxn>
                <a:cxn ang="0">
                  <a:pos x="303" y="218"/>
                </a:cxn>
                <a:cxn ang="0">
                  <a:pos x="334" y="201"/>
                </a:cxn>
                <a:cxn ang="0">
                  <a:pos x="362" y="217"/>
                </a:cxn>
                <a:cxn ang="0">
                  <a:pos x="401" y="204"/>
                </a:cxn>
                <a:cxn ang="0">
                  <a:pos x="433" y="170"/>
                </a:cxn>
                <a:cxn ang="0">
                  <a:pos x="491" y="159"/>
                </a:cxn>
                <a:cxn ang="0">
                  <a:pos x="550" y="112"/>
                </a:cxn>
                <a:cxn ang="0">
                  <a:pos x="604" y="79"/>
                </a:cxn>
                <a:cxn ang="0">
                  <a:pos x="577" y="56"/>
                </a:cxn>
                <a:cxn ang="0">
                  <a:pos x="530" y="34"/>
                </a:cxn>
                <a:cxn ang="0">
                  <a:pos x="508" y="27"/>
                </a:cxn>
                <a:cxn ang="0">
                  <a:pos x="452" y="24"/>
                </a:cxn>
                <a:cxn ang="0">
                  <a:pos x="421" y="18"/>
                </a:cxn>
                <a:cxn ang="0">
                  <a:pos x="366" y="20"/>
                </a:cxn>
                <a:cxn ang="0">
                  <a:pos x="325" y="23"/>
                </a:cxn>
                <a:cxn ang="0">
                  <a:pos x="294" y="18"/>
                </a:cxn>
                <a:cxn ang="0">
                  <a:pos x="260" y="4"/>
                </a:cxn>
                <a:cxn ang="0">
                  <a:pos x="233" y="18"/>
                </a:cxn>
                <a:cxn ang="0">
                  <a:pos x="224" y="48"/>
                </a:cxn>
                <a:cxn ang="0">
                  <a:pos x="191" y="45"/>
                </a:cxn>
                <a:cxn ang="0">
                  <a:pos x="160" y="34"/>
                </a:cxn>
                <a:cxn ang="0">
                  <a:pos x="129" y="32"/>
                </a:cxn>
                <a:cxn ang="0">
                  <a:pos x="98" y="36"/>
                </a:cxn>
                <a:cxn ang="0">
                  <a:pos x="92" y="58"/>
                </a:cxn>
                <a:cxn ang="0">
                  <a:pos x="106" y="79"/>
                </a:cxn>
                <a:cxn ang="0">
                  <a:pos x="70" y="109"/>
                </a:cxn>
                <a:cxn ang="0">
                  <a:pos x="62" y="129"/>
                </a:cxn>
                <a:cxn ang="0">
                  <a:pos x="84" y="144"/>
                </a:cxn>
                <a:cxn ang="0">
                  <a:pos x="117" y="147"/>
                </a:cxn>
                <a:cxn ang="0">
                  <a:pos x="137" y="131"/>
                </a:cxn>
                <a:cxn ang="0">
                  <a:pos x="156" y="154"/>
                </a:cxn>
                <a:cxn ang="0">
                  <a:pos x="181" y="169"/>
                </a:cxn>
                <a:cxn ang="0">
                  <a:pos x="212" y="175"/>
                </a:cxn>
                <a:cxn ang="0">
                  <a:pos x="187" y="195"/>
                </a:cxn>
                <a:cxn ang="0">
                  <a:pos x="168" y="202"/>
                </a:cxn>
                <a:cxn ang="0">
                  <a:pos x="149" y="213"/>
                </a:cxn>
                <a:cxn ang="0">
                  <a:pos x="111" y="215"/>
                </a:cxn>
                <a:cxn ang="0">
                  <a:pos x="88" y="224"/>
                </a:cxn>
                <a:cxn ang="0">
                  <a:pos x="68" y="236"/>
                </a:cxn>
                <a:cxn ang="0">
                  <a:pos x="30" y="229"/>
                </a:cxn>
                <a:cxn ang="0">
                  <a:pos x="0" y="236"/>
                </a:cxn>
                <a:cxn ang="0">
                  <a:pos x="4" y="267"/>
                </a:cxn>
                <a:cxn ang="0">
                  <a:pos x="36" y="268"/>
                </a:cxn>
                <a:cxn ang="0">
                  <a:pos x="76" y="267"/>
                </a:cxn>
                <a:cxn ang="0">
                  <a:pos x="120" y="265"/>
                </a:cxn>
                <a:cxn ang="0">
                  <a:pos x="140" y="287"/>
                </a:cxn>
                <a:cxn ang="0">
                  <a:pos x="178" y="281"/>
                </a:cxn>
                <a:cxn ang="0">
                  <a:pos x="219" y="278"/>
                </a:cxn>
                <a:cxn ang="0">
                  <a:pos x="251" y="267"/>
                </a:cxn>
              </a:cxnLst>
              <a:rect l="0" t="0" r="r" b="b"/>
              <a:pathLst>
                <a:path w="604" h="288">
                  <a:moveTo>
                    <a:pt x="251" y="267"/>
                  </a:moveTo>
                  <a:lnTo>
                    <a:pt x="250" y="256"/>
                  </a:lnTo>
                  <a:lnTo>
                    <a:pt x="259" y="238"/>
                  </a:lnTo>
                  <a:lnTo>
                    <a:pt x="291" y="223"/>
                  </a:lnTo>
                  <a:lnTo>
                    <a:pt x="296" y="218"/>
                  </a:lnTo>
                  <a:lnTo>
                    <a:pt x="303" y="218"/>
                  </a:lnTo>
                  <a:lnTo>
                    <a:pt x="309" y="203"/>
                  </a:lnTo>
                  <a:lnTo>
                    <a:pt x="319" y="207"/>
                  </a:lnTo>
                  <a:lnTo>
                    <a:pt x="334" y="201"/>
                  </a:lnTo>
                  <a:lnTo>
                    <a:pt x="345" y="202"/>
                  </a:lnTo>
                  <a:lnTo>
                    <a:pt x="351" y="215"/>
                  </a:lnTo>
                  <a:lnTo>
                    <a:pt x="362" y="217"/>
                  </a:lnTo>
                  <a:lnTo>
                    <a:pt x="378" y="213"/>
                  </a:lnTo>
                  <a:lnTo>
                    <a:pt x="388" y="214"/>
                  </a:lnTo>
                  <a:lnTo>
                    <a:pt x="401" y="204"/>
                  </a:lnTo>
                  <a:lnTo>
                    <a:pt x="407" y="186"/>
                  </a:lnTo>
                  <a:lnTo>
                    <a:pt x="416" y="175"/>
                  </a:lnTo>
                  <a:lnTo>
                    <a:pt x="433" y="170"/>
                  </a:lnTo>
                  <a:lnTo>
                    <a:pt x="452" y="169"/>
                  </a:lnTo>
                  <a:lnTo>
                    <a:pt x="479" y="164"/>
                  </a:lnTo>
                  <a:lnTo>
                    <a:pt x="491" y="159"/>
                  </a:lnTo>
                  <a:lnTo>
                    <a:pt x="499" y="145"/>
                  </a:lnTo>
                  <a:lnTo>
                    <a:pt x="514" y="132"/>
                  </a:lnTo>
                  <a:lnTo>
                    <a:pt x="550" y="112"/>
                  </a:lnTo>
                  <a:lnTo>
                    <a:pt x="588" y="100"/>
                  </a:lnTo>
                  <a:lnTo>
                    <a:pt x="598" y="93"/>
                  </a:lnTo>
                  <a:lnTo>
                    <a:pt x="604" y="79"/>
                  </a:lnTo>
                  <a:lnTo>
                    <a:pt x="604" y="69"/>
                  </a:lnTo>
                  <a:lnTo>
                    <a:pt x="597" y="69"/>
                  </a:lnTo>
                  <a:lnTo>
                    <a:pt x="577" y="56"/>
                  </a:lnTo>
                  <a:lnTo>
                    <a:pt x="561" y="53"/>
                  </a:lnTo>
                  <a:lnTo>
                    <a:pt x="546" y="35"/>
                  </a:lnTo>
                  <a:lnTo>
                    <a:pt x="530" y="34"/>
                  </a:lnTo>
                  <a:lnTo>
                    <a:pt x="523" y="31"/>
                  </a:lnTo>
                  <a:lnTo>
                    <a:pt x="514" y="31"/>
                  </a:lnTo>
                  <a:lnTo>
                    <a:pt x="508" y="27"/>
                  </a:lnTo>
                  <a:lnTo>
                    <a:pt x="499" y="26"/>
                  </a:lnTo>
                  <a:lnTo>
                    <a:pt x="475" y="27"/>
                  </a:lnTo>
                  <a:lnTo>
                    <a:pt x="452" y="24"/>
                  </a:lnTo>
                  <a:lnTo>
                    <a:pt x="443" y="24"/>
                  </a:lnTo>
                  <a:lnTo>
                    <a:pt x="428" y="18"/>
                  </a:lnTo>
                  <a:lnTo>
                    <a:pt x="421" y="18"/>
                  </a:lnTo>
                  <a:lnTo>
                    <a:pt x="406" y="24"/>
                  </a:lnTo>
                  <a:lnTo>
                    <a:pt x="374" y="20"/>
                  </a:lnTo>
                  <a:lnTo>
                    <a:pt x="366" y="20"/>
                  </a:lnTo>
                  <a:lnTo>
                    <a:pt x="350" y="24"/>
                  </a:lnTo>
                  <a:lnTo>
                    <a:pt x="334" y="24"/>
                  </a:lnTo>
                  <a:lnTo>
                    <a:pt x="325" y="23"/>
                  </a:lnTo>
                  <a:lnTo>
                    <a:pt x="319" y="18"/>
                  </a:lnTo>
                  <a:lnTo>
                    <a:pt x="310" y="16"/>
                  </a:lnTo>
                  <a:lnTo>
                    <a:pt x="294" y="18"/>
                  </a:lnTo>
                  <a:lnTo>
                    <a:pt x="288" y="12"/>
                  </a:lnTo>
                  <a:lnTo>
                    <a:pt x="267" y="0"/>
                  </a:lnTo>
                  <a:lnTo>
                    <a:pt x="260" y="4"/>
                  </a:lnTo>
                  <a:lnTo>
                    <a:pt x="253" y="5"/>
                  </a:lnTo>
                  <a:lnTo>
                    <a:pt x="245" y="8"/>
                  </a:lnTo>
                  <a:lnTo>
                    <a:pt x="233" y="18"/>
                  </a:lnTo>
                  <a:lnTo>
                    <a:pt x="232" y="26"/>
                  </a:lnTo>
                  <a:lnTo>
                    <a:pt x="227" y="32"/>
                  </a:lnTo>
                  <a:lnTo>
                    <a:pt x="224" y="48"/>
                  </a:lnTo>
                  <a:lnTo>
                    <a:pt x="221" y="56"/>
                  </a:lnTo>
                  <a:lnTo>
                    <a:pt x="205" y="52"/>
                  </a:lnTo>
                  <a:lnTo>
                    <a:pt x="191" y="45"/>
                  </a:lnTo>
                  <a:lnTo>
                    <a:pt x="175" y="40"/>
                  </a:lnTo>
                  <a:lnTo>
                    <a:pt x="169" y="36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37" y="31"/>
                  </a:lnTo>
                  <a:lnTo>
                    <a:pt x="129" y="32"/>
                  </a:lnTo>
                  <a:lnTo>
                    <a:pt x="121" y="30"/>
                  </a:lnTo>
                  <a:lnTo>
                    <a:pt x="105" y="32"/>
                  </a:lnTo>
                  <a:lnTo>
                    <a:pt x="98" y="36"/>
                  </a:lnTo>
                  <a:lnTo>
                    <a:pt x="95" y="43"/>
                  </a:lnTo>
                  <a:lnTo>
                    <a:pt x="97" y="51"/>
                  </a:lnTo>
                  <a:lnTo>
                    <a:pt x="92" y="58"/>
                  </a:lnTo>
                  <a:lnTo>
                    <a:pt x="88" y="66"/>
                  </a:lnTo>
                  <a:lnTo>
                    <a:pt x="105" y="70"/>
                  </a:lnTo>
                  <a:lnTo>
                    <a:pt x="106" y="79"/>
                  </a:lnTo>
                  <a:lnTo>
                    <a:pt x="92" y="85"/>
                  </a:lnTo>
                  <a:lnTo>
                    <a:pt x="82" y="97"/>
                  </a:lnTo>
                  <a:lnTo>
                    <a:pt x="70" y="109"/>
                  </a:lnTo>
                  <a:lnTo>
                    <a:pt x="55" y="118"/>
                  </a:lnTo>
                  <a:lnTo>
                    <a:pt x="54" y="127"/>
                  </a:lnTo>
                  <a:lnTo>
                    <a:pt x="62" y="129"/>
                  </a:lnTo>
                  <a:lnTo>
                    <a:pt x="68" y="134"/>
                  </a:lnTo>
                  <a:lnTo>
                    <a:pt x="76" y="131"/>
                  </a:lnTo>
                  <a:lnTo>
                    <a:pt x="84" y="144"/>
                  </a:lnTo>
                  <a:lnTo>
                    <a:pt x="108" y="154"/>
                  </a:lnTo>
                  <a:lnTo>
                    <a:pt x="115" y="154"/>
                  </a:lnTo>
                  <a:lnTo>
                    <a:pt x="117" y="147"/>
                  </a:lnTo>
                  <a:lnTo>
                    <a:pt x="125" y="142"/>
                  </a:lnTo>
                  <a:lnTo>
                    <a:pt x="130" y="127"/>
                  </a:lnTo>
                  <a:lnTo>
                    <a:pt x="137" y="131"/>
                  </a:lnTo>
                  <a:lnTo>
                    <a:pt x="142" y="137"/>
                  </a:lnTo>
                  <a:lnTo>
                    <a:pt x="142" y="145"/>
                  </a:lnTo>
                  <a:lnTo>
                    <a:pt x="156" y="154"/>
                  </a:lnTo>
                  <a:lnTo>
                    <a:pt x="162" y="159"/>
                  </a:lnTo>
                  <a:lnTo>
                    <a:pt x="170" y="159"/>
                  </a:lnTo>
                  <a:lnTo>
                    <a:pt x="181" y="169"/>
                  </a:lnTo>
                  <a:lnTo>
                    <a:pt x="197" y="174"/>
                  </a:lnTo>
                  <a:lnTo>
                    <a:pt x="205" y="171"/>
                  </a:lnTo>
                  <a:lnTo>
                    <a:pt x="212" y="175"/>
                  </a:lnTo>
                  <a:lnTo>
                    <a:pt x="207" y="182"/>
                  </a:lnTo>
                  <a:lnTo>
                    <a:pt x="191" y="186"/>
                  </a:lnTo>
                  <a:lnTo>
                    <a:pt x="187" y="195"/>
                  </a:lnTo>
                  <a:lnTo>
                    <a:pt x="181" y="198"/>
                  </a:lnTo>
                  <a:lnTo>
                    <a:pt x="173" y="196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53" y="206"/>
                  </a:lnTo>
                  <a:lnTo>
                    <a:pt x="149" y="213"/>
                  </a:lnTo>
                  <a:lnTo>
                    <a:pt x="143" y="218"/>
                  </a:lnTo>
                  <a:lnTo>
                    <a:pt x="127" y="220"/>
                  </a:lnTo>
                  <a:lnTo>
                    <a:pt x="111" y="215"/>
                  </a:lnTo>
                  <a:lnTo>
                    <a:pt x="104" y="214"/>
                  </a:lnTo>
                  <a:lnTo>
                    <a:pt x="92" y="215"/>
                  </a:lnTo>
                  <a:lnTo>
                    <a:pt x="88" y="224"/>
                  </a:lnTo>
                  <a:lnTo>
                    <a:pt x="81" y="226"/>
                  </a:lnTo>
                  <a:lnTo>
                    <a:pt x="76" y="234"/>
                  </a:lnTo>
                  <a:lnTo>
                    <a:pt x="68" y="236"/>
                  </a:lnTo>
                  <a:lnTo>
                    <a:pt x="55" y="228"/>
                  </a:lnTo>
                  <a:lnTo>
                    <a:pt x="46" y="226"/>
                  </a:lnTo>
                  <a:lnTo>
                    <a:pt x="30" y="229"/>
                  </a:lnTo>
                  <a:lnTo>
                    <a:pt x="22" y="226"/>
                  </a:lnTo>
                  <a:lnTo>
                    <a:pt x="15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4" y="267"/>
                  </a:lnTo>
                  <a:lnTo>
                    <a:pt x="13" y="267"/>
                  </a:lnTo>
                  <a:lnTo>
                    <a:pt x="20" y="265"/>
                  </a:lnTo>
                  <a:lnTo>
                    <a:pt x="36" y="268"/>
                  </a:lnTo>
                  <a:lnTo>
                    <a:pt x="60" y="265"/>
                  </a:lnTo>
                  <a:lnTo>
                    <a:pt x="68" y="265"/>
                  </a:lnTo>
                  <a:lnTo>
                    <a:pt x="76" y="267"/>
                  </a:lnTo>
                  <a:lnTo>
                    <a:pt x="81" y="273"/>
                  </a:lnTo>
                  <a:lnTo>
                    <a:pt x="89" y="274"/>
                  </a:lnTo>
                  <a:lnTo>
                    <a:pt x="120" y="265"/>
                  </a:lnTo>
                  <a:lnTo>
                    <a:pt x="127" y="269"/>
                  </a:lnTo>
                  <a:lnTo>
                    <a:pt x="135" y="271"/>
                  </a:lnTo>
                  <a:lnTo>
                    <a:pt x="140" y="287"/>
                  </a:lnTo>
                  <a:lnTo>
                    <a:pt x="156" y="285"/>
                  </a:lnTo>
                  <a:lnTo>
                    <a:pt x="163" y="288"/>
                  </a:lnTo>
                  <a:lnTo>
                    <a:pt x="178" y="281"/>
                  </a:lnTo>
                  <a:lnTo>
                    <a:pt x="194" y="278"/>
                  </a:lnTo>
                  <a:lnTo>
                    <a:pt x="210" y="281"/>
                  </a:lnTo>
                  <a:lnTo>
                    <a:pt x="219" y="278"/>
                  </a:lnTo>
                  <a:lnTo>
                    <a:pt x="229" y="279"/>
                  </a:lnTo>
                  <a:lnTo>
                    <a:pt x="232" y="265"/>
                  </a:lnTo>
                  <a:lnTo>
                    <a:pt x="251" y="26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59"/>
            <p:cNvSpPr>
              <a:spLocks noChangeAspect="1"/>
            </p:cNvSpPr>
            <p:nvPr/>
          </p:nvSpPr>
          <p:spPr bwMode="gray">
            <a:xfrm>
              <a:off x="7072346" y="3399510"/>
              <a:ext cx="131982" cy="108260"/>
            </a:xfrm>
            <a:custGeom>
              <a:avLst/>
              <a:gdLst/>
              <a:ahLst/>
              <a:cxnLst>
                <a:cxn ang="0">
                  <a:pos x="45" y="286"/>
                </a:cxn>
                <a:cxn ang="0">
                  <a:pos x="72" y="273"/>
                </a:cxn>
                <a:cxn ang="0">
                  <a:pos x="89" y="269"/>
                </a:cxn>
                <a:cxn ang="0">
                  <a:pos x="112" y="274"/>
                </a:cxn>
                <a:cxn ang="0">
                  <a:pos x="118" y="246"/>
                </a:cxn>
                <a:cxn ang="0">
                  <a:pos x="145" y="252"/>
                </a:cxn>
                <a:cxn ang="0">
                  <a:pos x="160" y="238"/>
                </a:cxn>
                <a:cxn ang="0">
                  <a:pos x="176" y="198"/>
                </a:cxn>
                <a:cxn ang="0">
                  <a:pos x="190" y="190"/>
                </a:cxn>
                <a:cxn ang="0">
                  <a:pos x="217" y="207"/>
                </a:cxn>
                <a:cxn ang="0">
                  <a:pos x="219" y="225"/>
                </a:cxn>
                <a:cxn ang="0">
                  <a:pos x="230" y="231"/>
                </a:cxn>
                <a:cxn ang="0">
                  <a:pos x="226" y="254"/>
                </a:cxn>
                <a:cxn ang="0">
                  <a:pos x="224" y="287"/>
                </a:cxn>
                <a:cxn ang="0">
                  <a:pos x="241" y="312"/>
                </a:cxn>
                <a:cxn ang="0">
                  <a:pos x="293" y="286"/>
                </a:cxn>
                <a:cxn ang="0">
                  <a:pos x="307" y="271"/>
                </a:cxn>
                <a:cxn ang="0">
                  <a:pos x="334" y="257"/>
                </a:cxn>
                <a:cxn ang="0">
                  <a:pos x="350" y="260"/>
                </a:cxn>
                <a:cxn ang="0">
                  <a:pos x="364" y="266"/>
                </a:cxn>
                <a:cxn ang="0">
                  <a:pos x="390" y="260"/>
                </a:cxn>
                <a:cxn ang="0">
                  <a:pos x="411" y="268"/>
                </a:cxn>
                <a:cxn ang="0">
                  <a:pos x="417" y="273"/>
                </a:cxn>
                <a:cxn ang="0">
                  <a:pos x="400" y="182"/>
                </a:cxn>
                <a:cxn ang="0">
                  <a:pos x="346" y="162"/>
                </a:cxn>
                <a:cxn ang="0">
                  <a:pos x="333" y="120"/>
                </a:cxn>
                <a:cxn ang="0">
                  <a:pos x="282" y="122"/>
                </a:cxn>
                <a:cxn ang="0">
                  <a:pos x="239" y="112"/>
                </a:cxn>
                <a:cxn ang="0">
                  <a:pos x="185" y="114"/>
                </a:cxn>
                <a:cxn ang="0">
                  <a:pos x="140" y="109"/>
                </a:cxn>
                <a:cxn ang="0">
                  <a:pos x="104" y="102"/>
                </a:cxn>
                <a:cxn ang="0">
                  <a:pos x="126" y="67"/>
                </a:cxn>
                <a:cxn ang="0">
                  <a:pos x="172" y="77"/>
                </a:cxn>
                <a:cxn ang="0">
                  <a:pos x="196" y="56"/>
                </a:cxn>
                <a:cxn ang="0">
                  <a:pos x="172" y="54"/>
                </a:cxn>
                <a:cxn ang="0">
                  <a:pos x="185" y="22"/>
                </a:cxn>
                <a:cxn ang="0">
                  <a:pos x="170" y="0"/>
                </a:cxn>
                <a:cxn ang="0">
                  <a:pos x="132" y="27"/>
                </a:cxn>
                <a:cxn ang="0">
                  <a:pos x="108" y="36"/>
                </a:cxn>
                <a:cxn ang="0">
                  <a:pos x="105" y="63"/>
                </a:cxn>
                <a:cxn ang="0">
                  <a:pos x="75" y="82"/>
                </a:cxn>
                <a:cxn ang="0">
                  <a:pos x="32" y="107"/>
                </a:cxn>
                <a:cxn ang="0">
                  <a:pos x="6" y="112"/>
                </a:cxn>
                <a:cxn ang="0">
                  <a:pos x="14" y="136"/>
                </a:cxn>
                <a:cxn ang="0">
                  <a:pos x="40" y="149"/>
                </a:cxn>
                <a:cxn ang="0">
                  <a:pos x="41" y="187"/>
                </a:cxn>
                <a:cxn ang="0">
                  <a:pos x="52" y="212"/>
                </a:cxn>
                <a:cxn ang="0">
                  <a:pos x="29" y="239"/>
                </a:cxn>
                <a:cxn ang="0">
                  <a:pos x="19" y="269"/>
                </a:cxn>
              </a:cxnLst>
              <a:rect l="0" t="0" r="r" b="b"/>
              <a:pathLst>
                <a:path w="417" h="312">
                  <a:moveTo>
                    <a:pt x="19" y="269"/>
                  </a:moveTo>
                  <a:lnTo>
                    <a:pt x="24" y="274"/>
                  </a:lnTo>
                  <a:lnTo>
                    <a:pt x="37" y="289"/>
                  </a:lnTo>
                  <a:lnTo>
                    <a:pt x="45" y="286"/>
                  </a:lnTo>
                  <a:lnTo>
                    <a:pt x="52" y="286"/>
                  </a:lnTo>
                  <a:lnTo>
                    <a:pt x="53" y="281"/>
                  </a:lnTo>
                  <a:lnTo>
                    <a:pt x="67" y="274"/>
                  </a:lnTo>
                  <a:lnTo>
                    <a:pt x="72" y="273"/>
                  </a:lnTo>
                  <a:lnTo>
                    <a:pt x="76" y="274"/>
                  </a:lnTo>
                  <a:lnTo>
                    <a:pt x="79" y="270"/>
                  </a:lnTo>
                  <a:lnTo>
                    <a:pt x="85" y="268"/>
                  </a:lnTo>
                  <a:lnTo>
                    <a:pt x="89" y="269"/>
                  </a:lnTo>
                  <a:lnTo>
                    <a:pt x="94" y="274"/>
                  </a:lnTo>
                  <a:lnTo>
                    <a:pt x="107" y="279"/>
                  </a:lnTo>
                  <a:lnTo>
                    <a:pt x="111" y="276"/>
                  </a:lnTo>
                  <a:lnTo>
                    <a:pt x="112" y="274"/>
                  </a:lnTo>
                  <a:lnTo>
                    <a:pt x="112" y="269"/>
                  </a:lnTo>
                  <a:lnTo>
                    <a:pt x="110" y="265"/>
                  </a:lnTo>
                  <a:lnTo>
                    <a:pt x="110" y="258"/>
                  </a:lnTo>
                  <a:lnTo>
                    <a:pt x="118" y="246"/>
                  </a:lnTo>
                  <a:lnTo>
                    <a:pt x="123" y="246"/>
                  </a:lnTo>
                  <a:lnTo>
                    <a:pt x="129" y="248"/>
                  </a:lnTo>
                  <a:lnTo>
                    <a:pt x="138" y="246"/>
                  </a:lnTo>
                  <a:lnTo>
                    <a:pt x="145" y="252"/>
                  </a:lnTo>
                  <a:lnTo>
                    <a:pt x="149" y="252"/>
                  </a:lnTo>
                  <a:lnTo>
                    <a:pt x="153" y="250"/>
                  </a:lnTo>
                  <a:lnTo>
                    <a:pt x="159" y="243"/>
                  </a:lnTo>
                  <a:lnTo>
                    <a:pt x="160" y="238"/>
                  </a:lnTo>
                  <a:lnTo>
                    <a:pt x="155" y="232"/>
                  </a:lnTo>
                  <a:lnTo>
                    <a:pt x="155" y="227"/>
                  </a:lnTo>
                  <a:lnTo>
                    <a:pt x="165" y="214"/>
                  </a:lnTo>
                  <a:lnTo>
                    <a:pt x="176" y="198"/>
                  </a:lnTo>
                  <a:lnTo>
                    <a:pt x="178" y="195"/>
                  </a:lnTo>
                  <a:lnTo>
                    <a:pt x="182" y="190"/>
                  </a:lnTo>
                  <a:lnTo>
                    <a:pt x="183" y="189"/>
                  </a:lnTo>
                  <a:lnTo>
                    <a:pt x="190" y="190"/>
                  </a:lnTo>
                  <a:lnTo>
                    <a:pt x="194" y="187"/>
                  </a:lnTo>
                  <a:lnTo>
                    <a:pt x="204" y="189"/>
                  </a:lnTo>
                  <a:lnTo>
                    <a:pt x="217" y="201"/>
                  </a:lnTo>
                  <a:lnTo>
                    <a:pt x="217" y="207"/>
                  </a:lnTo>
                  <a:lnTo>
                    <a:pt x="213" y="215"/>
                  </a:lnTo>
                  <a:lnTo>
                    <a:pt x="213" y="220"/>
                  </a:lnTo>
                  <a:lnTo>
                    <a:pt x="214" y="222"/>
                  </a:lnTo>
                  <a:lnTo>
                    <a:pt x="219" y="225"/>
                  </a:lnTo>
                  <a:lnTo>
                    <a:pt x="225" y="223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30" y="231"/>
                  </a:lnTo>
                  <a:lnTo>
                    <a:pt x="228" y="233"/>
                  </a:lnTo>
                  <a:lnTo>
                    <a:pt x="226" y="238"/>
                  </a:lnTo>
                  <a:lnTo>
                    <a:pt x="228" y="249"/>
                  </a:lnTo>
                  <a:lnTo>
                    <a:pt x="226" y="254"/>
                  </a:lnTo>
                  <a:lnTo>
                    <a:pt x="224" y="259"/>
                  </a:lnTo>
                  <a:lnTo>
                    <a:pt x="224" y="269"/>
                  </a:lnTo>
                  <a:lnTo>
                    <a:pt x="221" y="278"/>
                  </a:lnTo>
                  <a:lnTo>
                    <a:pt x="224" y="287"/>
                  </a:lnTo>
                  <a:lnTo>
                    <a:pt x="230" y="298"/>
                  </a:lnTo>
                  <a:lnTo>
                    <a:pt x="235" y="309"/>
                  </a:lnTo>
                  <a:lnTo>
                    <a:pt x="236" y="311"/>
                  </a:lnTo>
                  <a:lnTo>
                    <a:pt x="241" y="312"/>
                  </a:lnTo>
                  <a:lnTo>
                    <a:pt x="246" y="309"/>
                  </a:lnTo>
                  <a:lnTo>
                    <a:pt x="258" y="302"/>
                  </a:lnTo>
                  <a:lnTo>
                    <a:pt x="272" y="292"/>
                  </a:lnTo>
                  <a:lnTo>
                    <a:pt x="293" y="286"/>
                  </a:lnTo>
                  <a:lnTo>
                    <a:pt x="295" y="285"/>
                  </a:lnTo>
                  <a:lnTo>
                    <a:pt x="299" y="278"/>
                  </a:lnTo>
                  <a:lnTo>
                    <a:pt x="306" y="274"/>
                  </a:lnTo>
                  <a:lnTo>
                    <a:pt x="307" y="271"/>
                  </a:lnTo>
                  <a:lnTo>
                    <a:pt x="312" y="270"/>
                  </a:lnTo>
                  <a:lnTo>
                    <a:pt x="322" y="263"/>
                  </a:lnTo>
                  <a:lnTo>
                    <a:pt x="327" y="262"/>
                  </a:lnTo>
                  <a:lnTo>
                    <a:pt x="334" y="257"/>
                  </a:lnTo>
                  <a:lnTo>
                    <a:pt x="339" y="257"/>
                  </a:lnTo>
                  <a:lnTo>
                    <a:pt x="343" y="259"/>
                  </a:lnTo>
                  <a:lnTo>
                    <a:pt x="346" y="260"/>
                  </a:lnTo>
                  <a:lnTo>
                    <a:pt x="350" y="260"/>
                  </a:lnTo>
                  <a:lnTo>
                    <a:pt x="352" y="270"/>
                  </a:lnTo>
                  <a:lnTo>
                    <a:pt x="354" y="274"/>
                  </a:lnTo>
                  <a:lnTo>
                    <a:pt x="357" y="273"/>
                  </a:lnTo>
                  <a:lnTo>
                    <a:pt x="364" y="266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79" y="263"/>
                  </a:lnTo>
                  <a:lnTo>
                    <a:pt x="390" y="260"/>
                  </a:lnTo>
                  <a:lnTo>
                    <a:pt x="396" y="260"/>
                  </a:lnTo>
                  <a:lnTo>
                    <a:pt x="401" y="264"/>
                  </a:lnTo>
                  <a:lnTo>
                    <a:pt x="409" y="264"/>
                  </a:lnTo>
                  <a:lnTo>
                    <a:pt x="411" y="268"/>
                  </a:lnTo>
                  <a:lnTo>
                    <a:pt x="411" y="270"/>
                  </a:lnTo>
                  <a:lnTo>
                    <a:pt x="406" y="271"/>
                  </a:lnTo>
                  <a:lnTo>
                    <a:pt x="414" y="274"/>
                  </a:lnTo>
                  <a:lnTo>
                    <a:pt x="417" y="273"/>
                  </a:lnTo>
                  <a:lnTo>
                    <a:pt x="417" y="237"/>
                  </a:lnTo>
                  <a:lnTo>
                    <a:pt x="407" y="212"/>
                  </a:lnTo>
                  <a:lnTo>
                    <a:pt x="407" y="193"/>
                  </a:lnTo>
                  <a:lnTo>
                    <a:pt x="400" y="182"/>
                  </a:lnTo>
                  <a:lnTo>
                    <a:pt x="381" y="180"/>
                  </a:lnTo>
                  <a:lnTo>
                    <a:pt x="361" y="187"/>
                  </a:lnTo>
                  <a:lnTo>
                    <a:pt x="350" y="179"/>
                  </a:lnTo>
                  <a:lnTo>
                    <a:pt x="346" y="162"/>
                  </a:lnTo>
                  <a:lnTo>
                    <a:pt x="344" y="142"/>
                  </a:lnTo>
                  <a:lnTo>
                    <a:pt x="355" y="108"/>
                  </a:lnTo>
                  <a:lnTo>
                    <a:pt x="336" y="106"/>
                  </a:lnTo>
                  <a:lnTo>
                    <a:pt x="333" y="120"/>
                  </a:lnTo>
                  <a:lnTo>
                    <a:pt x="323" y="119"/>
                  </a:lnTo>
                  <a:lnTo>
                    <a:pt x="314" y="122"/>
                  </a:lnTo>
                  <a:lnTo>
                    <a:pt x="298" y="119"/>
                  </a:lnTo>
                  <a:lnTo>
                    <a:pt x="282" y="122"/>
                  </a:lnTo>
                  <a:lnTo>
                    <a:pt x="267" y="129"/>
                  </a:lnTo>
                  <a:lnTo>
                    <a:pt x="260" y="126"/>
                  </a:lnTo>
                  <a:lnTo>
                    <a:pt x="244" y="128"/>
                  </a:lnTo>
                  <a:lnTo>
                    <a:pt x="239" y="112"/>
                  </a:lnTo>
                  <a:lnTo>
                    <a:pt x="231" y="110"/>
                  </a:lnTo>
                  <a:lnTo>
                    <a:pt x="224" y="106"/>
                  </a:lnTo>
                  <a:lnTo>
                    <a:pt x="193" y="115"/>
                  </a:lnTo>
                  <a:lnTo>
                    <a:pt x="185" y="114"/>
                  </a:lnTo>
                  <a:lnTo>
                    <a:pt x="180" y="108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40" y="109"/>
                  </a:lnTo>
                  <a:lnTo>
                    <a:pt x="124" y="106"/>
                  </a:lnTo>
                  <a:lnTo>
                    <a:pt x="117" y="108"/>
                  </a:lnTo>
                  <a:lnTo>
                    <a:pt x="108" y="108"/>
                  </a:lnTo>
                  <a:lnTo>
                    <a:pt x="104" y="102"/>
                  </a:lnTo>
                  <a:lnTo>
                    <a:pt x="104" y="86"/>
                  </a:lnTo>
                  <a:lnTo>
                    <a:pt x="104" y="77"/>
                  </a:lnTo>
                  <a:lnTo>
                    <a:pt x="119" y="72"/>
                  </a:lnTo>
                  <a:lnTo>
                    <a:pt x="126" y="67"/>
                  </a:lnTo>
                  <a:lnTo>
                    <a:pt x="134" y="70"/>
                  </a:lnTo>
                  <a:lnTo>
                    <a:pt x="150" y="67"/>
                  </a:lnTo>
                  <a:lnTo>
                    <a:pt x="159" y="69"/>
                  </a:lnTo>
                  <a:lnTo>
                    <a:pt x="172" y="77"/>
                  </a:lnTo>
                  <a:lnTo>
                    <a:pt x="180" y="75"/>
                  </a:lnTo>
                  <a:lnTo>
                    <a:pt x="185" y="67"/>
                  </a:lnTo>
                  <a:lnTo>
                    <a:pt x="192" y="65"/>
                  </a:lnTo>
                  <a:lnTo>
                    <a:pt x="196" y="56"/>
                  </a:lnTo>
                  <a:lnTo>
                    <a:pt x="192" y="56"/>
                  </a:lnTo>
                  <a:lnTo>
                    <a:pt x="185" y="60"/>
                  </a:lnTo>
                  <a:lnTo>
                    <a:pt x="176" y="61"/>
                  </a:lnTo>
                  <a:lnTo>
                    <a:pt x="172" y="54"/>
                  </a:lnTo>
                  <a:lnTo>
                    <a:pt x="167" y="38"/>
                  </a:lnTo>
                  <a:lnTo>
                    <a:pt x="174" y="33"/>
                  </a:lnTo>
                  <a:lnTo>
                    <a:pt x="181" y="29"/>
                  </a:lnTo>
                  <a:lnTo>
                    <a:pt x="185" y="22"/>
                  </a:lnTo>
                  <a:lnTo>
                    <a:pt x="183" y="15"/>
                  </a:lnTo>
                  <a:lnTo>
                    <a:pt x="178" y="9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4" y="5"/>
                  </a:lnTo>
                  <a:lnTo>
                    <a:pt x="160" y="12"/>
                  </a:lnTo>
                  <a:lnTo>
                    <a:pt x="145" y="20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7" y="23"/>
                  </a:lnTo>
                  <a:lnTo>
                    <a:pt x="110" y="27"/>
                  </a:lnTo>
                  <a:lnTo>
                    <a:pt x="108" y="36"/>
                  </a:lnTo>
                  <a:lnTo>
                    <a:pt x="102" y="40"/>
                  </a:lnTo>
                  <a:lnTo>
                    <a:pt x="107" y="47"/>
                  </a:lnTo>
                  <a:lnTo>
                    <a:pt x="107" y="55"/>
                  </a:lnTo>
                  <a:lnTo>
                    <a:pt x="105" y="63"/>
                  </a:lnTo>
                  <a:lnTo>
                    <a:pt x="99" y="67"/>
                  </a:lnTo>
                  <a:lnTo>
                    <a:pt x="83" y="70"/>
                  </a:lnTo>
                  <a:lnTo>
                    <a:pt x="75" y="75"/>
                  </a:lnTo>
                  <a:lnTo>
                    <a:pt x="75" y="82"/>
                  </a:lnTo>
                  <a:lnTo>
                    <a:pt x="63" y="104"/>
                  </a:lnTo>
                  <a:lnTo>
                    <a:pt x="56" y="107"/>
                  </a:lnTo>
                  <a:lnTo>
                    <a:pt x="40" y="108"/>
                  </a:lnTo>
                  <a:lnTo>
                    <a:pt x="32" y="107"/>
                  </a:lnTo>
                  <a:lnTo>
                    <a:pt x="26" y="101"/>
                  </a:lnTo>
                  <a:lnTo>
                    <a:pt x="18" y="102"/>
                  </a:lnTo>
                  <a:lnTo>
                    <a:pt x="10" y="106"/>
                  </a:lnTo>
                  <a:lnTo>
                    <a:pt x="6" y="112"/>
                  </a:lnTo>
                  <a:lnTo>
                    <a:pt x="8" y="120"/>
                  </a:lnTo>
                  <a:lnTo>
                    <a:pt x="0" y="125"/>
                  </a:lnTo>
                  <a:lnTo>
                    <a:pt x="6" y="131"/>
                  </a:lnTo>
                  <a:lnTo>
                    <a:pt x="14" y="136"/>
                  </a:lnTo>
                  <a:lnTo>
                    <a:pt x="16" y="144"/>
                  </a:lnTo>
                  <a:lnTo>
                    <a:pt x="25" y="145"/>
                  </a:lnTo>
                  <a:lnTo>
                    <a:pt x="34" y="144"/>
                  </a:lnTo>
                  <a:lnTo>
                    <a:pt x="40" y="149"/>
                  </a:lnTo>
                  <a:lnTo>
                    <a:pt x="42" y="156"/>
                  </a:lnTo>
                  <a:lnTo>
                    <a:pt x="41" y="165"/>
                  </a:lnTo>
                  <a:lnTo>
                    <a:pt x="37" y="171"/>
                  </a:lnTo>
                  <a:lnTo>
                    <a:pt x="41" y="187"/>
                  </a:lnTo>
                  <a:lnTo>
                    <a:pt x="46" y="194"/>
                  </a:lnTo>
                  <a:lnTo>
                    <a:pt x="53" y="199"/>
                  </a:lnTo>
                  <a:lnTo>
                    <a:pt x="54" y="205"/>
                  </a:lnTo>
                  <a:lnTo>
                    <a:pt x="52" y="212"/>
                  </a:lnTo>
                  <a:lnTo>
                    <a:pt x="47" y="217"/>
                  </a:lnTo>
                  <a:lnTo>
                    <a:pt x="40" y="222"/>
                  </a:lnTo>
                  <a:lnTo>
                    <a:pt x="37" y="228"/>
                  </a:lnTo>
                  <a:lnTo>
                    <a:pt x="29" y="239"/>
                  </a:lnTo>
                  <a:lnTo>
                    <a:pt x="22" y="253"/>
                  </a:lnTo>
                  <a:lnTo>
                    <a:pt x="24" y="259"/>
                  </a:lnTo>
                  <a:lnTo>
                    <a:pt x="24" y="266"/>
                  </a:lnTo>
                  <a:lnTo>
                    <a:pt x="19" y="2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60"/>
            <p:cNvSpPr>
              <a:spLocks noChangeAspect="1"/>
            </p:cNvSpPr>
            <p:nvPr/>
          </p:nvSpPr>
          <p:spPr bwMode="gray">
            <a:xfrm>
              <a:off x="7134361" y="3422211"/>
              <a:ext cx="4771" cy="6985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14" y="12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1" y="13"/>
                </a:cxn>
                <a:cxn ang="0">
                  <a:pos x="3" y="21"/>
                </a:cxn>
                <a:cxn ang="0">
                  <a:pos x="12" y="22"/>
                </a:cxn>
                <a:cxn ang="0">
                  <a:pos x="16" y="19"/>
                </a:cxn>
              </a:cxnLst>
              <a:rect l="0" t="0" r="r" b="b"/>
              <a:pathLst>
                <a:path w="16" h="22">
                  <a:moveTo>
                    <a:pt x="16" y="19"/>
                  </a:moveTo>
                  <a:lnTo>
                    <a:pt x="14" y="12"/>
                  </a:lnTo>
                  <a:lnTo>
                    <a:pt x="5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3" y="21"/>
                  </a:lnTo>
                  <a:lnTo>
                    <a:pt x="12" y="22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61"/>
            <p:cNvSpPr>
              <a:spLocks noChangeAspect="1"/>
            </p:cNvSpPr>
            <p:nvPr/>
          </p:nvSpPr>
          <p:spPr bwMode="gray">
            <a:xfrm>
              <a:off x="7145493" y="3425703"/>
              <a:ext cx="4771" cy="3492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6" y="9"/>
                </a:cxn>
                <a:cxn ang="0">
                  <a:pos x="14" y="6"/>
                </a:cxn>
                <a:cxn ang="0">
                  <a:pos x="15" y="4"/>
                </a:cxn>
              </a:cxnLst>
              <a:rect l="0" t="0" r="r" b="b"/>
              <a:pathLst>
                <a:path w="15" h="9">
                  <a:moveTo>
                    <a:pt x="15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6" y="9"/>
                  </a:lnTo>
                  <a:lnTo>
                    <a:pt x="14" y="6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62"/>
            <p:cNvSpPr>
              <a:spLocks noChangeAspect="1"/>
            </p:cNvSpPr>
            <p:nvPr/>
          </p:nvSpPr>
          <p:spPr bwMode="gray">
            <a:xfrm>
              <a:off x="7126411" y="3429195"/>
              <a:ext cx="3180" cy="349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2" y="8"/>
                </a:cxn>
                <a:cxn ang="0">
                  <a:pos x="11" y="8"/>
                </a:cxn>
                <a:cxn ang="0">
                  <a:pos x="12" y="6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63"/>
            <p:cNvSpPr>
              <a:spLocks noChangeAspect="1"/>
            </p:cNvSpPr>
            <p:nvPr/>
          </p:nvSpPr>
          <p:spPr bwMode="gray">
            <a:xfrm>
              <a:off x="6951496" y="3464118"/>
              <a:ext cx="251242" cy="209536"/>
            </a:xfrm>
            <a:custGeom>
              <a:avLst/>
              <a:gdLst/>
              <a:ahLst/>
              <a:cxnLst>
                <a:cxn ang="0">
                  <a:pos x="65" y="487"/>
                </a:cxn>
                <a:cxn ang="0">
                  <a:pos x="14" y="447"/>
                </a:cxn>
                <a:cxn ang="0">
                  <a:pos x="3" y="371"/>
                </a:cxn>
                <a:cxn ang="0">
                  <a:pos x="0" y="299"/>
                </a:cxn>
                <a:cxn ang="0">
                  <a:pos x="40" y="223"/>
                </a:cxn>
                <a:cxn ang="0">
                  <a:pos x="57" y="206"/>
                </a:cxn>
                <a:cxn ang="0">
                  <a:pos x="98" y="221"/>
                </a:cxn>
                <a:cxn ang="0">
                  <a:pos x="139" y="210"/>
                </a:cxn>
                <a:cxn ang="0">
                  <a:pos x="146" y="184"/>
                </a:cxn>
                <a:cxn ang="0">
                  <a:pos x="186" y="168"/>
                </a:cxn>
                <a:cxn ang="0">
                  <a:pos x="224" y="142"/>
                </a:cxn>
                <a:cxn ang="0">
                  <a:pos x="235" y="95"/>
                </a:cxn>
                <a:cxn ang="0">
                  <a:pos x="259" y="83"/>
                </a:cxn>
                <a:cxn ang="0">
                  <a:pos x="283" y="65"/>
                </a:cxn>
                <a:cxn ang="0">
                  <a:pos x="331" y="77"/>
                </a:cxn>
                <a:cxn ang="0">
                  <a:pos x="396" y="82"/>
                </a:cxn>
                <a:cxn ang="0">
                  <a:pos x="430" y="94"/>
                </a:cxn>
                <a:cxn ang="0">
                  <a:pos x="462" y="81"/>
                </a:cxn>
                <a:cxn ang="0">
                  <a:pos x="489" y="87"/>
                </a:cxn>
                <a:cxn ang="0">
                  <a:pos x="500" y="59"/>
                </a:cxn>
                <a:cxn ang="0">
                  <a:pos x="528" y="63"/>
                </a:cxn>
                <a:cxn ang="0">
                  <a:pos x="542" y="27"/>
                </a:cxn>
                <a:cxn ang="0">
                  <a:pos x="567" y="3"/>
                </a:cxn>
                <a:cxn ang="0">
                  <a:pos x="590" y="28"/>
                </a:cxn>
                <a:cxn ang="0">
                  <a:pos x="606" y="38"/>
                </a:cxn>
                <a:cxn ang="0">
                  <a:pos x="605" y="62"/>
                </a:cxn>
                <a:cxn ang="0">
                  <a:pos x="601" y="100"/>
                </a:cxn>
                <a:cxn ang="0">
                  <a:pos x="623" y="122"/>
                </a:cxn>
                <a:cxn ang="0">
                  <a:pos x="676" y="92"/>
                </a:cxn>
                <a:cxn ang="0">
                  <a:pos x="704" y="75"/>
                </a:cxn>
                <a:cxn ang="0">
                  <a:pos x="727" y="73"/>
                </a:cxn>
                <a:cxn ang="0">
                  <a:pos x="741" y="81"/>
                </a:cxn>
                <a:cxn ang="0">
                  <a:pos x="778" y="77"/>
                </a:cxn>
                <a:cxn ang="0">
                  <a:pos x="785" y="84"/>
                </a:cxn>
                <a:cxn ang="0">
                  <a:pos x="768" y="94"/>
                </a:cxn>
                <a:cxn ang="0">
                  <a:pos x="759" y="108"/>
                </a:cxn>
                <a:cxn ang="0">
                  <a:pos x="725" y="109"/>
                </a:cxn>
                <a:cxn ang="0">
                  <a:pos x="665" y="114"/>
                </a:cxn>
                <a:cxn ang="0">
                  <a:pos x="638" y="129"/>
                </a:cxn>
                <a:cxn ang="0">
                  <a:pos x="622" y="141"/>
                </a:cxn>
                <a:cxn ang="0">
                  <a:pos x="594" y="158"/>
                </a:cxn>
                <a:cxn ang="0">
                  <a:pos x="605" y="183"/>
                </a:cxn>
                <a:cxn ang="0">
                  <a:pos x="608" y="218"/>
                </a:cxn>
                <a:cxn ang="0">
                  <a:pos x="592" y="249"/>
                </a:cxn>
                <a:cxn ang="0">
                  <a:pos x="582" y="277"/>
                </a:cxn>
                <a:cxn ang="0">
                  <a:pos x="569" y="304"/>
                </a:cxn>
                <a:cxn ang="0">
                  <a:pos x="520" y="302"/>
                </a:cxn>
                <a:cxn ang="0">
                  <a:pos x="535" y="336"/>
                </a:cxn>
                <a:cxn ang="0">
                  <a:pos x="517" y="361"/>
                </a:cxn>
                <a:cxn ang="0">
                  <a:pos x="489" y="384"/>
                </a:cxn>
                <a:cxn ang="0">
                  <a:pos x="481" y="404"/>
                </a:cxn>
                <a:cxn ang="0">
                  <a:pos x="463" y="460"/>
                </a:cxn>
                <a:cxn ang="0">
                  <a:pos x="444" y="445"/>
                </a:cxn>
                <a:cxn ang="0">
                  <a:pos x="425" y="448"/>
                </a:cxn>
                <a:cxn ang="0">
                  <a:pos x="391" y="468"/>
                </a:cxn>
                <a:cxn ang="0">
                  <a:pos x="390" y="479"/>
                </a:cxn>
                <a:cxn ang="0">
                  <a:pos x="352" y="476"/>
                </a:cxn>
                <a:cxn ang="0">
                  <a:pos x="321" y="520"/>
                </a:cxn>
                <a:cxn ang="0">
                  <a:pos x="321" y="566"/>
                </a:cxn>
                <a:cxn ang="0">
                  <a:pos x="226" y="587"/>
                </a:cxn>
                <a:cxn ang="0">
                  <a:pos x="197" y="599"/>
                </a:cxn>
                <a:cxn ang="0">
                  <a:pos x="129" y="594"/>
                </a:cxn>
                <a:cxn ang="0">
                  <a:pos x="101" y="598"/>
                </a:cxn>
              </a:cxnLst>
              <a:rect l="0" t="0" r="r" b="b"/>
              <a:pathLst>
                <a:path w="788" h="599">
                  <a:moveTo>
                    <a:pt x="24" y="572"/>
                  </a:moveTo>
                  <a:lnTo>
                    <a:pt x="36" y="547"/>
                  </a:lnTo>
                  <a:lnTo>
                    <a:pt x="59" y="519"/>
                  </a:lnTo>
                  <a:lnTo>
                    <a:pt x="65" y="502"/>
                  </a:lnTo>
                  <a:lnTo>
                    <a:pt x="65" y="487"/>
                  </a:lnTo>
                  <a:lnTo>
                    <a:pt x="59" y="471"/>
                  </a:lnTo>
                  <a:lnTo>
                    <a:pt x="48" y="461"/>
                  </a:lnTo>
                  <a:lnTo>
                    <a:pt x="36" y="461"/>
                  </a:lnTo>
                  <a:lnTo>
                    <a:pt x="24" y="458"/>
                  </a:lnTo>
                  <a:lnTo>
                    <a:pt x="14" y="447"/>
                  </a:lnTo>
                  <a:lnTo>
                    <a:pt x="12" y="434"/>
                  </a:lnTo>
                  <a:lnTo>
                    <a:pt x="15" y="417"/>
                  </a:lnTo>
                  <a:lnTo>
                    <a:pt x="12" y="399"/>
                  </a:lnTo>
                  <a:lnTo>
                    <a:pt x="6" y="383"/>
                  </a:lnTo>
                  <a:lnTo>
                    <a:pt x="3" y="371"/>
                  </a:lnTo>
                  <a:lnTo>
                    <a:pt x="6" y="353"/>
                  </a:lnTo>
                  <a:lnTo>
                    <a:pt x="15" y="335"/>
                  </a:lnTo>
                  <a:lnTo>
                    <a:pt x="14" y="324"/>
                  </a:lnTo>
                  <a:lnTo>
                    <a:pt x="0" y="319"/>
                  </a:lnTo>
                  <a:lnTo>
                    <a:pt x="0" y="299"/>
                  </a:lnTo>
                  <a:lnTo>
                    <a:pt x="0" y="289"/>
                  </a:lnTo>
                  <a:lnTo>
                    <a:pt x="21" y="281"/>
                  </a:lnTo>
                  <a:lnTo>
                    <a:pt x="21" y="266"/>
                  </a:lnTo>
                  <a:lnTo>
                    <a:pt x="35" y="244"/>
                  </a:lnTo>
                  <a:lnTo>
                    <a:pt x="40" y="223"/>
                  </a:lnTo>
                  <a:lnTo>
                    <a:pt x="40" y="206"/>
                  </a:lnTo>
                  <a:lnTo>
                    <a:pt x="42" y="192"/>
                  </a:lnTo>
                  <a:lnTo>
                    <a:pt x="48" y="196"/>
                  </a:lnTo>
                  <a:lnTo>
                    <a:pt x="54" y="202"/>
                  </a:lnTo>
                  <a:lnTo>
                    <a:pt x="57" y="206"/>
                  </a:lnTo>
                  <a:lnTo>
                    <a:pt x="68" y="208"/>
                  </a:lnTo>
                  <a:lnTo>
                    <a:pt x="80" y="206"/>
                  </a:lnTo>
                  <a:lnTo>
                    <a:pt x="86" y="211"/>
                  </a:lnTo>
                  <a:lnTo>
                    <a:pt x="94" y="215"/>
                  </a:lnTo>
                  <a:lnTo>
                    <a:pt x="98" y="221"/>
                  </a:lnTo>
                  <a:lnTo>
                    <a:pt x="103" y="221"/>
                  </a:lnTo>
                  <a:lnTo>
                    <a:pt x="111" y="219"/>
                  </a:lnTo>
                  <a:lnTo>
                    <a:pt x="124" y="219"/>
                  </a:lnTo>
                  <a:lnTo>
                    <a:pt x="130" y="213"/>
                  </a:lnTo>
                  <a:lnTo>
                    <a:pt x="139" y="210"/>
                  </a:lnTo>
                  <a:lnTo>
                    <a:pt x="143" y="207"/>
                  </a:lnTo>
                  <a:lnTo>
                    <a:pt x="145" y="195"/>
                  </a:lnTo>
                  <a:lnTo>
                    <a:pt x="149" y="194"/>
                  </a:lnTo>
                  <a:lnTo>
                    <a:pt x="153" y="189"/>
                  </a:lnTo>
                  <a:lnTo>
                    <a:pt x="146" y="184"/>
                  </a:lnTo>
                  <a:lnTo>
                    <a:pt x="146" y="178"/>
                  </a:lnTo>
                  <a:lnTo>
                    <a:pt x="154" y="179"/>
                  </a:lnTo>
                  <a:lnTo>
                    <a:pt x="160" y="176"/>
                  </a:lnTo>
                  <a:lnTo>
                    <a:pt x="178" y="173"/>
                  </a:lnTo>
                  <a:lnTo>
                    <a:pt x="186" y="168"/>
                  </a:lnTo>
                  <a:lnTo>
                    <a:pt x="194" y="164"/>
                  </a:lnTo>
                  <a:lnTo>
                    <a:pt x="200" y="158"/>
                  </a:lnTo>
                  <a:lnTo>
                    <a:pt x="208" y="157"/>
                  </a:lnTo>
                  <a:lnTo>
                    <a:pt x="223" y="147"/>
                  </a:lnTo>
                  <a:lnTo>
                    <a:pt x="224" y="142"/>
                  </a:lnTo>
                  <a:lnTo>
                    <a:pt x="224" y="135"/>
                  </a:lnTo>
                  <a:lnTo>
                    <a:pt x="226" y="122"/>
                  </a:lnTo>
                  <a:lnTo>
                    <a:pt x="229" y="119"/>
                  </a:lnTo>
                  <a:lnTo>
                    <a:pt x="235" y="102"/>
                  </a:lnTo>
                  <a:lnTo>
                    <a:pt x="235" y="95"/>
                  </a:lnTo>
                  <a:lnTo>
                    <a:pt x="236" y="93"/>
                  </a:lnTo>
                  <a:lnTo>
                    <a:pt x="240" y="89"/>
                  </a:lnTo>
                  <a:lnTo>
                    <a:pt x="245" y="83"/>
                  </a:lnTo>
                  <a:lnTo>
                    <a:pt x="253" y="82"/>
                  </a:lnTo>
                  <a:lnTo>
                    <a:pt x="259" y="83"/>
                  </a:lnTo>
                  <a:lnTo>
                    <a:pt x="274" y="83"/>
                  </a:lnTo>
                  <a:lnTo>
                    <a:pt x="277" y="82"/>
                  </a:lnTo>
                  <a:lnTo>
                    <a:pt x="279" y="77"/>
                  </a:lnTo>
                  <a:lnTo>
                    <a:pt x="280" y="68"/>
                  </a:lnTo>
                  <a:lnTo>
                    <a:pt x="283" y="65"/>
                  </a:lnTo>
                  <a:lnTo>
                    <a:pt x="288" y="65"/>
                  </a:lnTo>
                  <a:lnTo>
                    <a:pt x="293" y="65"/>
                  </a:lnTo>
                  <a:lnTo>
                    <a:pt x="306" y="73"/>
                  </a:lnTo>
                  <a:lnTo>
                    <a:pt x="316" y="77"/>
                  </a:lnTo>
                  <a:lnTo>
                    <a:pt x="331" y="77"/>
                  </a:lnTo>
                  <a:lnTo>
                    <a:pt x="360" y="76"/>
                  </a:lnTo>
                  <a:lnTo>
                    <a:pt x="366" y="78"/>
                  </a:lnTo>
                  <a:lnTo>
                    <a:pt x="374" y="83"/>
                  </a:lnTo>
                  <a:lnTo>
                    <a:pt x="383" y="81"/>
                  </a:lnTo>
                  <a:lnTo>
                    <a:pt x="396" y="82"/>
                  </a:lnTo>
                  <a:lnTo>
                    <a:pt x="401" y="87"/>
                  </a:lnTo>
                  <a:lnTo>
                    <a:pt x="414" y="102"/>
                  </a:lnTo>
                  <a:lnTo>
                    <a:pt x="422" y="99"/>
                  </a:lnTo>
                  <a:lnTo>
                    <a:pt x="429" y="99"/>
                  </a:lnTo>
                  <a:lnTo>
                    <a:pt x="430" y="94"/>
                  </a:lnTo>
                  <a:lnTo>
                    <a:pt x="444" y="87"/>
                  </a:lnTo>
                  <a:lnTo>
                    <a:pt x="449" y="86"/>
                  </a:lnTo>
                  <a:lnTo>
                    <a:pt x="453" y="87"/>
                  </a:lnTo>
                  <a:lnTo>
                    <a:pt x="456" y="83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71" y="87"/>
                  </a:lnTo>
                  <a:lnTo>
                    <a:pt x="484" y="92"/>
                  </a:lnTo>
                  <a:lnTo>
                    <a:pt x="488" y="89"/>
                  </a:lnTo>
                  <a:lnTo>
                    <a:pt x="489" y="87"/>
                  </a:lnTo>
                  <a:lnTo>
                    <a:pt x="489" y="82"/>
                  </a:lnTo>
                  <a:lnTo>
                    <a:pt x="487" y="78"/>
                  </a:lnTo>
                  <a:lnTo>
                    <a:pt x="485" y="71"/>
                  </a:lnTo>
                  <a:lnTo>
                    <a:pt x="495" y="59"/>
                  </a:lnTo>
                  <a:lnTo>
                    <a:pt x="500" y="59"/>
                  </a:lnTo>
                  <a:lnTo>
                    <a:pt x="506" y="61"/>
                  </a:lnTo>
                  <a:lnTo>
                    <a:pt x="514" y="59"/>
                  </a:lnTo>
                  <a:lnTo>
                    <a:pt x="522" y="65"/>
                  </a:lnTo>
                  <a:lnTo>
                    <a:pt x="526" y="65"/>
                  </a:lnTo>
                  <a:lnTo>
                    <a:pt x="528" y="63"/>
                  </a:lnTo>
                  <a:lnTo>
                    <a:pt x="536" y="56"/>
                  </a:lnTo>
                  <a:lnTo>
                    <a:pt x="537" y="51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42" y="27"/>
                  </a:lnTo>
                  <a:lnTo>
                    <a:pt x="553" y="11"/>
                  </a:lnTo>
                  <a:lnTo>
                    <a:pt x="555" y="9"/>
                  </a:lnTo>
                  <a:lnTo>
                    <a:pt x="559" y="3"/>
                  </a:lnTo>
                  <a:lnTo>
                    <a:pt x="560" y="2"/>
                  </a:lnTo>
                  <a:lnTo>
                    <a:pt x="567" y="3"/>
                  </a:lnTo>
                  <a:lnTo>
                    <a:pt x="571" y="0"/>
                  </a:lnTo>
                  <a:lnTo>
                    <a:pt x="581" y="2"/>
                  </a:lnTo>
                  <a:lnTo>
                    <a:pt x="594" y="14"/>
                  </a:lnTo>
                  <a:lnTo>
                    <a:pt x="594" y="20"/>
                  </a:lnTo>
                  <a:lnTo>
                    <a:pt x="590" y="28"/>
                  </a:lnTo>
                  <a:lnTo>
                    <a:pt x="590" y="33"/>
                  </a:lnTo>
                  <a:lnTo>
                    <a:pt x="591" y="35"/>
                  </a:lnTo>
                  <a:lnTo>
                    <a:pt x="596" y="38"/>
                  </a:lnTo>
                  <a:lnTo>
                    <a:pt x="602" y="36"/>
                  </a:lnTo>
                  <a:lnTo>
                    <a:pt x="606" y="38"/>
                  </a:lnTo>
                  <a:lnTo>
                    <a:pt x="606" y="40"/>
                  </a:lnTo>
                  <a:lnTo>
                    <a:pt x="607" y="44"/>
                  </a:lnTo>
                  <a:lnTo>
                    <a:pt x="605" y="46"/>
                  </a:lnTo>
                  <a:lnTo>
                    <a:pt x="603" y="51"/>
                  </a:lnTo>
                  <a:lnTo>
                    <a:pt x="605" y="62"/>
                  </a:lnTo>
                  <a:lnTo>
                    <a:pt x="603" y="67"/>
                  </a:lnTo>
                  <a:lnTo>
                    <a:pt x="601" y="72"/>
                  </a:lnTo>
                  <a:lnTo>
                    <a:pt x="601" y="82"/>
                  </a:lnTo>
                  <a:lnTo>
                    <a:pt x="598" y="92"/>
                  </a:lnTo>
                  <a:lnTo>
                    <a:pt x="601" y="100"/>
                  </a:lnTo>
                  <a:lnTo>
                    <a:pt x="607" y="111"/>
                  </a:lnTo>
                  <a:lnTo>
                    <a:pt x="612" y="122"/>
                  </a:lnTo>
                  <a:lnTo>
                    <a:pt x="613" y="124"/>
                  </a:lnTo>
                  <a:lnTo>
                    <a:pt x="618" y="125"/>
                  </a:lnTo>
                  <a:lnTo>
                    <a:pt x="623" y="122"/>
                  </a:lnTo>
                  <a:lnTo>
                    <a:pt x="635" y="115"/>
                  </a:lnTo>
                  <a:lnTo>
                    <a:pt x="648" y="105"/>
                  </a:lnTo>
                  <a:lnTo>
                    <a:pt x="670" y="99"/>
                  </a:lnTo>
                  <a:lnTo>
                    <a:pt x="671" y="98"/>
                  </a:lnTo>
                  <a:lnTo>
                    <a:pt x="676" y="92"/>
                  </a:lnTo>
                  <a:lnTo>
                    <a:pt x="683" y="87"/>
                  </a:lnTo>
                  <a:lnTo>
                    <a:pt x="684" y="84"/>
                  </a:lnTo>
                  <a:lnTo>
                    <a:pt x="689" y="83"/>
                  </a:lnTo>
                  <a:lnTo>
                    <a:pt x="699" y="77"/>
                  </a:lnTo>
                  <a:lnTo>
                    <a:pt x="704" y="75"/>
                  </a:lnTo>
                  <a:lnTo>
                    <a:pt x="711" y="70"/>
                  </a:lnTo>
                  <a:lnTo>
                    <a:pt x="716" y="70"/>
                  </a:lnTo>
                  <a:lnTo>
                    <a:pt x="720" y="72"/>
                  </a:lnTo>
                  <a:lnTo>
                    <a:pt x="723" y="73"/>
                  </a:lnTo>
                  <a:lnTo>
                    <a:pt x="727" y="73"/>
                  </a:lnTo>
                  <a:lnTo>
                    <a:pt x="729" y="83"/>
                  </a:lnTo>
                  <a:lnTo>
                    <a:pt x="731" y="87"/>
                  </a:lnTo>
                  <a:lnTo>
                    <a:pt x="734" y="86"/>
                  </a:lnTo>
                  <a:lnTo>
                    <a:pt x="741" y="79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56" y="76"/>
                  </a:lnTo>
                  <a:lnTo>
                    <a:pt x="767" y="75"/>
                  </a:lnTo>
                  <a:lnTo>
                    <a:pt x="773" y="75"/>
                  </a:lnTo>
                  <a:lnTo>
                    <a:pt x="778" y="77"/>
                  </a:lnTo>
                  <a:lnTo>
                    <a:pt x="785" y="77"/>
                  </a:lnTo>
                  <a:lnTo>
                    <a:pt x="788" y="81"/>
                  </a:lnTo>
                  <a:lnTo>
                    <a:pt x="788" y="83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3" y="84"/>
                  </a:lnTo>
                  <a:lnTo>
                    <a:pt x="778" y="83"/>
                  </a:lnTo>
                  <a:lnTo>
                    <a:pt x="774" y="83"/>
                  </a:lnTo>
                  <a:lnTo>
                    <a:pt x="766" y="92"/>
                  </a:lnTo>
                  <a:lnTo>
                    <a:pt x="768" y="94"/>
                  </a:lnTo>
                  <a:lnTo>
                    <a:pt x="774" y="97"/>
                  </a:lnTo>
                  <a:lnTo>
                    <a:pt x="775" y="102"/>
                  </a:lnTo>
                  <a:lnTo>
                    <a:pt x="775" y="106"/>
                  </a:lnTo>
                  <a:lnTo>
                    <a:pt x="764" y="104"/>
                  </a:lnTo>
                  <a:lnTo>
                    <a:pt x="759" y="108"/>
                  </a:lnTo>
                  <a:lnTo>
                    <a:pt x="757" y="108"/>
                  </a:lnTo>
                  <a:lnTo>
                    <a:pt x="751" y="113"/>
                  </a:lnTo>
                  <a:lnTo>
                    <a:pt x="746" y="113"/>
                  </a:lnTo>
                  <a:lnTo>
                    <a:pt x="732" y="108"/>
                  </a:lnTo>
                  <a:lnTo>
                    <a:pt x="725" y="109"/>
                  </a:lnTo>
                  <a:lnTo>
                    <a:pt x="721" y="108"/>
                  </a:lnTo>
                  <a:lnTo>
                    <a:pt x="686" y="110"/>
                  </a:lnTo>
                  <a:lnTo>
                    <a:pt x="682" y="110"/>
                  </a:lnTo>
                  <a:lnTo>
                    <a:pt x="672" y="114"/>
                  </a:lnTo>
                  <a:lnTo>
                    <a:pt x="665" y="114"/>
                  </a:lnTo>
                  <a:lnTo>
                    <a:pt x="656" y="120"/>
                  </a:lnTo>
                  <a:lnTo>
                    <a:pt x="648" y="121"/>
                  </a:lnTo>
                  <a:lnTo>
                    <a:pt x="643" y="124"/>
                  </a:lnTo>
                  <a:lnTo>
                    <a:pt x="639" y="125"/>
                  </a:lnTo>
                  <a:lnTo>
                    <a:pt x="638" y="129"/>
                  </a:lnTo>
                  <a:lnTo>
                    <a:pt x="635" y="131"/>
                  </a:lnTo>
                  <a:lnTo>
                    <a:pt x="625" y="134"/>
                  </a:lnTo>
                  <a:lnTo>
                    <a:pt x="624" y="136"/>
                  </a:lnTo>
                  <a:lnTo>
                    <a:pt x="625" y="140"/>
                  </a:lnTo>
                  <a:lnTo>
                    <a:pt x="622" y="141"/>
                  </a:lnTo>
                  <a:lnTo>
                    <a:pt x="617" y="138"/>
                  </a:lnTo>
                  <a:lnTo>
                    <a:pt x="612" y="138"/>
                  </a:lnTo>
                  <a:lnTo>
                    <a:pt x="611" y="140"/>
                  </a:lnTo>
                  <a:lnTo>
                    <a:pt x="610" y="145"/>
                  </a:lnTo>
                  <a:lnTo>
                    <a:pt x="594" y="158"/>
                  </a:lnTo>
                  <a:lnTo>
                    <a:pt x="590" y="162"/>
                  </a:lnTo>
                  <a:lnTo>
                    <a:pt x="589" y="168"/>
                  </a:lnTo>
                  <a:lnTo>
                    <a:pt x="590" y="170"/>
                  </a:lnTo>
                  <a:lnTo>
                    <a:pt x="598" y="175"/>
                  </a:lnTo>
                  <a:lnTo>
                    <a:pt x="605" y="183"/>
                  </a:lnTo>
                  <a:lnTo>
                    <a:pt x="608" y="196"/>
                  </a:lnTo>
                  <a:lnTo>
                    <a:pt x="612" y="206"/>
                  </a:lnTo>
                  <a:lnTo>
                    <a:pt x="612" y="207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11" y="222"/>
                  </a:lnTo>
                  <a:lnTo>
                    <a:pt x="610" y="228"/>
                  </a:lnTo>
                  <a:lnTo>
                    <a:pt x="606" y="235"/>
                  </a:lnTo>
                  <a:lnTo>
                    <a:pt x="601" y="243"/>
                  </a:lnTo>
                  <a:lnTo>
                    <a:pt x="592" y="249"/>
                  </a:lnTo>
                  <a:lnTo>
                    <a:pt x="585" y="258"/>
                  </a:lnTo>
                  <a:lnTo>
                    <a:pt x="581" y="265"/>
                  </a:lnTo>
                  <a:lnTo>
                    <a:pt x="578" y="269"/>
                  </a:lnTo>
                  <a:lnTo>
                    <a:pt x="578" y="275"/>
                  </a:lnTo>
                  <a:lnTo>
                    <a:pt x="582" y="277"/>
                  </a:lnTo>
                  <a:lnTo>
                    <a:pt x="586" y="280"/>
                  </a:lnTo>
                  <a:lnTo>
                    <a:pt x="582" y="283"/>
                  </a:lnTo>
                  <a:lnTo>
                    <a:pt x="582" y="291"/>
                  </a:lnTo>
                  <a:lnTo>
                    <a:pt x="575" y="301"/>
                  </a:lnTo>
                  <a:lnTo>
                    <a:pt x="569" y="304"/>
                  </a:lnTo>
                  <a:lnTo>
                    <a:pt x="558" y="307"/>
                  </a:lnTo>
                  <a:lnTo>
                    <a:pt x="547" y="305"/>
                  </a:lnTo>
                  <a:lnTo>
                    <a:pt x="528" y="301"/>
                  </a:lnTo>
                  <a:lnTo>
                    <a:pt x="524" y="299"/>
                  </a:lnTo>
                  <a:lnTo>
                    <a:pt x="520" y="302"/>
                  </a:lnTo>
                  <a:lnTo>
                    <a:pt x="517" y="307"/>
                  </a:lnTo>
                  <a:lnTo>
                    <a:pt x="520" y="310"/>
                  </a:lnTo>
                  <a:lnTo>
                    <a:pt x="525" y="320"/>
                  </a:lnTo>
                  <a:lnTo>
                    <a:pt x="530" y="320"/>
                  </a:lnTo>
                  <a:lnTo>
                    <a:pt x="535" y="336"/>
                  </a:lnTo>
                  <a:lnTo>
                    <a:pt x="539" y="341"/>
                  </a:lnTo>
                  <a:lnTo>
                    <a:pt x="539" y="345"/>
                  </a:lnTo>
                  <a:lnTo>
                    <a:pt x="533" y="351"/>
                  </a:lnTo>
                  <a:lnTo>
                    <a:pt x="527" y="353"/>
                  </a:lnTo>
                  <a:lnTo>
                    <a:pt x="517" y="361"/>
                  </a:lnTo>
                  <a:lnTo>
                    <a:pt x="509" y="360"/>
                  </a:lnTo>
                  <a:lnTo>
                    <a:pt x="498" y="363"/>
                  </a:lnTo>
                  <a:lnTo>
                    <a:pt x="496" y="377"/>
                  </a:lnTo>
                  <a:lnTo>
                    <a:pt x="490" y="379"/>
                  </a:lnTo>
                  <a:lnTo>
                    <a:pt x="489" y="384"/>
                  </a:lnTo>
                  <a:lnTo>
                    <a:pt x="490" y="390"/>
                  </a:lnTo>
                  <a:lnTo>
                    <a:pt x="489" y="394"/>
                  </a:lnTo>
                  <a:lnTo>
                    <a:pt x="487" y="394"/>
                  </a:lnTo>
                  <a:lnTo>
                    <a:pt x="483" y="399"/>
                  </a:lnTo>
                  <a:lnTo>
                    <a:pt x="481" y="404"/>
                  </a:lnTo>
                  <a:lnTo>
                    <a:pt x="479" y="407"/>
                  </a:lnTo>
                  <a:lnTo>
                    <a:pt x="481" y="425"/>
                  </a:lnTo>
                  <a:lnTo>
                    <a:pt x="483" y="437"/>
                  </a:lnTo>
                  <a:lnTo>
                    <a:pt x="483" y="43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5" y="458"/>
                  </a:lnTo>
                  <a:lnTo>
                    <a:pt x="452" y="454"/>
                  </a:lnTo>
                  <a:lnTo>
                    <a:pt x="451" y="450"/>
                  </a:lnTo>
                  <a:lnTo>
                    <a:pt x="444" y="445"/>
                  </a:lnTo>
                  <a:lnTo>
                    <a:pt x="440" y="445"/>
                  </a:lnTo>
                  <a:lnTo>
                    <a:pt x="438" y="449"/>
                  </a:lnTo>
                  <a:lnTo>
                    <a:pt x="441" y="450"/>
                  </a:lnTo>
                  <a:lnTo>
                    <a:pt x="441" y="453"/>
                  </a:lnTo>
                  <a:lnTo>
                    <a:pt x="425" y="448"/>
                  </a:lnTo>
                  <a:lnTo>
                    <a:pt x="419" y="448"/>
                  </a:lnTo>
                  <a:lnTo>
                    <a:pt x="414" y="450"/>
                  </a:lnTo>
                  <a:lnTo>
                    <a:pt x="412" y="455"/>
                  </a:lnTo>
                  <a:lnTo>
                    <a:pt x="395" y="464"/>
                  </a:lnTo>
                  <a:lnTo>
                    <a:pt x="391" y="468"/>
                  </a:lnTo>
                  <a:lnTo>
                    <a:pt x="392" y="470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7"/>
                  </a:lnTo>
                  <a:lnTo>
                    <a:pt x="390" y="479"/>
                  </a:lnTo>
                  <a:lnTo>
                    <a:pt x="377" y="481"/>
                  </a:lnTo>
                  <a:lnTo>
                    <a:pt x="368" y="484"/>
                  </a:lnTo>
                  <a:lnTo>
                    <a:pt x="356" y="482"/>
                  </a:lnTo>
                  <a:lnTo>
                    <a:pt x="356" y="479"/>
                  </a:lnTo>
                  <a:lnTo>
                    <a:pt x="352" y="476"/>
                  </a:lnTo>
                  <a:lnTo>
                    <a:pt x="345" y="480"/>
                  </a:lnTo>
                  <a:lnTo>
                    <a:pt x="339" y="491"/>
                  </a:lnTo>
                  <a:lnTo>
                    <a:pt x="327" y="500"/>
                  </a:lnTo>
                  <a:lnTo>
                    <a:pt x="325" y="506"/>
                  </a:lnTo>
                  <a:lnTo>
                    <a:pt x="321" y="520"/>
                  </a:lnTo>
                  <a:lnTo>
                    <a:pt x="322" y="533"/>
                  </a:lnTo>
                  <a:lnTo>
                    <a:pt x="318" y="552"/>
                  </a:lnTo>
                  <a:lnTo>
                    <a:pt x="318" y="556"/>
                  </a:lnTo>
                  <a:lnTo>
                    <a:pt x="322" y="560"/>
                  </a:lnTo>
                  <a:lnTo>
                    <a:pt x="321" y="566"/>
                  </a:lnTo>
                  <a:lnTo>
                    <a:pt x="313" y="572"/>
                  </a:lnTo>
                  <a:lnTo>
                    <a:pt x="288" y="577"/>
                  </a:lnTo>
                  <a:lnTo>
                    <a:pt x="268" y="584"/>
                  </a:lnTo>
                  <a:lnTo>
                    <a:pt x="252" y="588"/>
                  </a:lnTo>
                  <a:lnTo>
                    <a:pt x="226" y="587"/>
                  </a:lnTo>
                  <a:lnTo>
                    <a:pt x="213" y="587"/>
                  </a:lnTo>
                  <a:lnTo>
                    <a:pt x="207" y="589"/>
                  </a:lnTo>
                  <a:lnTo>
                    <a:pt x="203" y="592"/>
                  </a:lnTo>
                  <a:lnTo>
                    <a:pt x="200" y="597"/>
                  </a:lnTo>
                  <a:lnTo>
                    <a:pt x="197" y="599"/>
                  </a:lnTo>
                  <a:lnTo>
                    <a:pt x="181" y="592"/>
                  </a:lnTo>
                  <a:lnTo>
                    <a:pt x="164" y="592"/>
                  </a:lnTo>
                  <a:lnTo>
                    <a:pt x="149" y="594"/>
                  </a:lnTo>
                  <a:lnTo>
                    <a:pt x="138" y="593"/>
                  </a:lnTo>
                  <a:lnTo>
                    <a:pt x="129" y="594"/>
                  </a:lnTo>
                  <a:lnTo>
                    <a:pt x="119" y="594"/>
                  </a:lnTo>
                  <a:lnTo>
                    <a:pt x="116" y="595"/>
                  </a:lnTo>
                  <a:lnTo>
                    <a:pt x="112" y="598"/>
                  </a:lnTo>
                  <a:lnTo>
                    <a:pt x="108" y="599"/>
                  </a:lnTo>
                  <a:lnTo>
                    <a:pt x="101" y="598"/>
                  </a:lnTo>
                  <a:lnTo>
                    <a:pt x="83" y="588"/>
                  </a:lnTo>
                  <a:lnTo>
                    <a:pt x="24" y="57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64"/>
            <p:cNvSpPr>
              <a:spLocks noChangeAspect="1"/>
            </p:cNvSpPr>
            <p:nvPr/>
          </p:nvSpPr>
          <p:spPr bwMode="gray">
            <a:xfrm>
              <a:off x="7558929" y="4152095"/>
              <a:ext cx="189227" cy="2200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5" y="3"/>
                </a:cxn>
                <a:cxn ang="0">
                  <a:pos x="62" y="19"/>
                </a:cxn>
                <a:cxn ang="0">
                  <a:pos x="100" y="19"/>
                </a:cxn>
                <a:cxn ang="0">
                  <a:pos x="130" y="26"/>
                </a:cxn>
                <a:cxn ang="0">
                  <a:pos x="151" y="51"/>
                </a:cxn>
                <a:cxn ang="0">
                  <a:pos x="168" y="72"/>
                </a:cxn>
                <a:cxn ang="0">
                  <a:pos x="196" y="102"/>
                </a:cxn>
                <a:cxn ang="0">
                  <a:pos x="251" y="136"/>
                </a:cxn>
                <a:cxn ang="0">
                  <a:pos x="277" y="159"/>
                </a:cxn>
                <a:cxn ang="0">
                  <a:pos x="302" y="190"/>
                </a:cxn>
                <a:cxn ang="0">
                  <a:pos x="311" y="184"/>
                </a:cxn>
                <a:cxn ang="0">
                  <a:pos x="338" y="211"/>
                </a:cxn>
                <a:cxn ang="0">
                  <a:pos x="355" y="217"/>
                </a:cxn>
                <a:cxn ang="0">
                  <a:pos x="382" y="242"/>
                </a:cxn>
                <a:cxn ang="0">
                  <a:pos x="391" y="236"/>
                </a:cxn>
                <a:cxn ang="0">
                  <a:pos x="423" y="247"/>
                </a:cxn>
                <a:cxn ang="0">
                  <a:pos x="431" y="259"/>
                </a:cxn>
                <a:cxn ang="0">
                  <a:pos x="425" y="270"/>
                </a:cxn>
                <a:cxn ang="0">
                  <a:pos x="417" y="290"/>
                </a:cxn>
                <a:cxn ang="0">
                  <a:pos x="430" y="287"/>
                </a:cxn>
                <a:cxn ang="0">
                  <a:pos x="453" y="281"/>
                </a:cxn>
                <a:cxn ang="0">
                  <a:pos x="467" y="303"/>
                </a:cxn>
                <a:cxn ang="0">
                  <a:pos x="463" y="320"/>
                </a:cxn>
                <a:cxn ang="0">
                  <a:pos x="450" y="344"/>
                </a:cxn>
                <a:cxn ang="0">
                  <a:pos x="474" y="361"/>
                </a:cxn>
                <a:cxn ang="0">
                  <a:pos x="490" y="363"/>
                </a:cxn>
                <a:cxn ang="0">
                  <a:pos x="509" y="384"/>
                </a:cxn>
                <a:cxn ang="0">
                  <a:pos x="510" y="409"/>
                </a:cxn>
                <a:cxn ang="0">
                  <a:pos x="532" y="420"/>
                </a:cxn>
                <a:cxn ang="0">
                  <a:pos x="542" y="435"/>
                </a:cxn>
                <a:cxn ang="0">
                  <a:pos x="570" y="440"/>
                </a:cxn>
                <a:cxn ang="0">
                  <a:pos x="584" y="462"/>
                </a:cxn>
                <a:cxn ang="0">
                  <a:pos x="591" y="487"/>
                </a:cxn>
                <a:cxn ang="0">
                  <a:pos x="587" y="512"/>
                </a:cxn>
                <a:cxn ang="0">
                  <a:pos x="582" y="548"/>
                </a:cxn>
                <a:cxn ang="0">
                  <a:pos x="581" y="613"/>
                </a:cxn>
                <a:cxn ang="0">
                  <a:pos x="563" y="613"/>
                </a:cxn>
                <a:cxn ang="0">
                  <a:pos x="549" y="619"/>
                </a:cxn>
                <a:cxn ang="0">
                  <a:pos x="516" y="608"/>
                </a:cxn>
                <a:cxn ang="0">
                  <a:pos x="508" y="618"/>
                </a:cxn>
                <a:cxn ang="0">
                  <a:pos x="478" y="586"/>
                </a:cxn>
                <a:cxn ang="0">
                  <a:pos x="455" y="571"/>
                </a:cxn>
                <a:cxn ang="0">
                  <a:pos x="409" y="535"/>
                </a:cxn>
                <a:cxn ang="0">
                  <a:pos x="388" y="508"/>
                </a:cxn>
                <a:cxn ang="0">
                  <a:pos x="363" y="484"/>
                </a:cxn>
                <a:cxn ang="0">
                  <a:pos x="312" y="426"/>
                </a:cxn>
                <a:cxn ang="0">
                  <a:pos x="286" y="355"/>
                </a:cxn>
                <a:cxn ang="0">
                  <a:pos x="264" y="328"/>
                </a:cxn>
                <a:cxn ang="0">
                  <a:pos x="232" y="293"/>
                </a:cxn>
                <a:cxn ang="0">
                  <a:pos x="221" y="291"/>
                </a:cxn>
                <a:cxn ang="0">
                  <a:pos x="205" y="237"/>
                </a:cxn>
                <a:cxn ang="0">
                  <a:pos x="191" y="205"/>
                </a:cxn>
                <a:cxn ang="0">
                  <a:pos x="151" y="182"/>
                </a:cxn>
                <a:cxn ang="0">
                  <a:pos x="123" y="146"/>
                </a:cxn>
                <a:cxn ang="0">
                  <a:pos x="105" y="118"/>
                </a:cxn>
                <a:cxn ang="0">
                  <a:pos x="76" y="103"/>
                </a:cxn>
                <a:cxn ang="0">
                  <a:pos x="51" y="77"/>
                </a:cxn>
                <a:cxn ang="0">
                  <a:pos x="12" y="39"/>
                </a:cxn>
                <a:cxn ang="0">
                  <a:pos x="0" y="1"/>
                </a:cxn>
              </a:cxnLst>
              <a:rect l="0" t="0" r="r" b="b"/>
              <a:pathLst>
                <a:path w="594" h="626">
                  <a:moveTo>
                    <a:pt x="0" y="1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3"/>
                  </a:lnTo>
                  <a:lnTo>
                    <a:pt x="42" y="16"/>
                  </a:lnTo>
                  <a:lnTo>
                    <a:pt x="55" y="17"/>
                  </a:lnTo>
                  <a:lnTo>
                    <a:pt x="62" y="19"/>
                  </a:lnTo>
                  <a:lnTo>
                    <a:pt x="74" y="21"/>
                  </a:lnTo>
                  <a:lnTo>
                    <a:pt x="91" y="18"/>
                  </a:lnTo>
                  <a:lnTo>
                    <a:pt x="100" y="19"/>
                  </a:lnTo>
                  <a:lnTo>
                    <a:pt x="110" y="24"/>
                  </a:lnTo>
                  <a:lnTo>
                    <a:pt x="122" y="23"/>
                  </a:lnTo>
                  <a:lnTo>
                    <a:pt x="130" y="26"/>
                  </a:lnTo>
                  <a:lnTo>
                    <a:pt x="146" y="38"/>
                  </a:lnTo>
                  <a:lnTo>
                    <a:pt x="150" y="45"/>
                  </a:lnTo>
                  <a:lnTo>
                    <a:pt x="151" y="51"/>
                  </a:lnTo>
                  <a:lnTo>
                    <a:pt x="155" y="56"/>
                  </a:lnTo>
                  <a:lnTo>
                    <a:pt x="161" y="60"/>
                  </a:lnTo>
                  <a:lnTo>
                    <a:pt x="168" y="72"/>
                  </a:lnTo>
                  <a:lnTo>
                    <a:pt x="171" y="80"/>
                  </a:lnTo>
                  <a:lnTo>
                    <a:pt x="184" y="89"/>
                  </a:lnTo>
                  <a:lnTo>
                    <a:pt x="196" y="102"/>
                  </a:lnTo>
                  <a:lnTo>
                    <a:pt x="230" y="118"/>
                  </a:lnTo>
                  <a:lnTo>
                    <a:pt x="237" y="125"/>
                  </a:lnTo>
                  <a:lnTo>
                    <a:pt x="251" y="136"/>
                  </a:lnTo>
                  <a:lnTo>
                    <a:pt x="259" y="146"/>
                  </a:lnTo>
                  <a:lnTo>
                    <a:pt x="263" y="157"/>
                  </a:lnTo>
                  <a:lnTo>
                    <a:pt x="277" y="159"/>
                  </a:lnTo>
                  <a:lnTo>
                    <a:pt x="282" y="172"/>
                  </a:lnTo>
                  <a:lnTo>
                    <a:pt x="296" y="187"/>
                  </a:lnTo>
                  <a:lnTo>
                    <a:pt x="302" y="190"/>
                  </a:lnTo>
                  <a:lnTo>
                    <a:pt x="307" y="193"/>
                  </a:lnTo>
                  <a:lnTo>
                    <a:pt x="309" y="189"/>
                  </a:lnTo>
                  <a:lnTo>
                    <a:pt x="311" y="184"/>
                  </a:lnTo>
                  <a:lnTo>
                    <a:pt x="320" y="184"/>
                  </a:lnTo>
                  <a:lnTo>
                    <a:pt x="327" y="189"/>
                  </a:lnTo>
                  <a:lnTo>
                    <a:pt x="338" y="211"/>
                  </a:lnTo>
                  <a:lnTo>
                    <a:pt x="345" y="215"/>
                  </a:lnTo>
                  <a:lnTo>
                    <a:pt x="350" y="216"/>
                  </a:lnTo>
                  <a:lnTo>
                    <a:pt x="355" y="217"/>
                  </a:lnTo>
                  <a:lnTo>
                    <a:pt x="371" y="226"/>
                  </a:lnTo>
                  <a:lnTo>
                    <a:pt x="376" y="231"/>
                  </a:lnTo>
                  <a:lnTo>
                    <a:pt x="382" y="242"/>
                  </a:lnTo>
                  <a:lnTo>
                    <a:pt x="386" y="244"/>
                  </a:lnTo>
                  <a:lnTo>
                    <a:pt x="387" y="233"/>
                  </a:lnTo>
                  <a:lnTo>
                    <a:pt x="391" y="236"/>
                  </a:lnTo>
                  <a:lnTo>
                    <a:pt x="396" y="243"/>
                  </a:lnTo>
                  <a:lnTo>
                    <a:pt x="403" y="248"/>
                  </a:lnTo>
                  <a:lnTo>
                    <a:pt x="423" y="247"/>
                  </a:lnTo>
                  <a:lnTo>
                    <a:pt x="430" y="250"/>
                  </a:lnTo>
                  <a:lnTo>
                    <a:pt x="433" y="254"/>
                  </a:lnTo>
                  <a:lnTo>
                    <a:pt x="431" y="259"/>
                  </a:lnTo>
                  <a:lnTo>
                    <a:pt x="428" y="263"/>
                  </a:lnTo>
                  <a:lnTo>
                    <a:pt x="424" y="263"/>
                  </a:lnTo>
                  <a:lnTo>
                    <a:pt x="425" y="270"/>
                  </a:lnTo>
                  <a:lnTo>
                    <a:pt x="429" y="276"/>
                  </a:lnTo>
                  <a:lnTo>
                    <a:pt x="429" y="282"/>
                  </a:lnTo>
                  <a:lnTo>
                    <a:pt x="417" y="290"/>
                  </a:lnTo>
                  <a:lnTo>
                    <a:pt x="415" y="292"/>
                  </a:lnTo>
                  <a:lnTo>
                    <a:pt x="417" y="293"/>
                  </a:lnTo>
                  <a:lnTo>
                    <a:pt x="430" y="287"/>
                  </a:lnTo>
                  <a:lnTo>
                    <a:pt x="438" y="282"/>
                  </a:lnTo>
                  <a:lnTo>
                    <a:pt x="449" y="279"/>
                  </a:lnTo>
                  <a:lnTo>
                    <a:pt x="453" y="281"/>
                  </a:lnTo>
                  <a:lnTo>
                    <a:pt x="462" y="288"/>
                  </a:lnTo>
                  <a:lnTo>
                    <a:pt x="466" y="297"/>
                  </a:lnTo>
                  <a:lnTo>
                    <a:pt x="467" y="303"/>
                  </a:lnTo>
                  <a:lnTo>
                    <a:pt x="453" y="317"/>
                  </a:lnTo>
                  <a:lnTo>
                    <a:pt x="457" y="319"/>
                  </a:lnTo>
                  <a:lnTo>
                    <a:pt x="463" y="320"/>
                  </a:lnTo>
                  <a:lnTo>
                    <a:pt x="461" y="328"/>
                  </a:lnTo>
                  <a:lnTo>
                    <a:pt x="453" y="334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66" y="357"/>
                  </a:lnTo>
                  <a:lnTo>
                    <a:pt x="474" y="361"/>
                  </a:lnTo>
                  <a:lnTo>
                    <a:pt x="482" y="361"/>
                  </a:lnTo>
                  <a:lnTo>
                    <a:pt x="487" y="365"/>
                  </a:lnTo>
                  <a:lnTo>
                    <a:pt x="490" y="363"/>
                  </a:lnTo>
                  <a:lnTo>
                    <a:pt x="501" y="365"/>
                  </a:lnTo>
                  <a:lnTo>
                    <a:pt x="506" y="376"/>
                  </a:lnTo>
                  <a:lnTo>
                    <a:pt x="509" y="384"/>
                  </a:lnTo>
                  <a:lnTo>
                    <a:pt x="510" y="394"/>
                  </a:lnTo>
                  <a:lnTo>
                    <a:pt x="512" y="401"/>
                  </a:lnTo>
                  <a:lnTo>
                    <a:pt x="510" y="409"/>
                  </a:lnTo>
                  <a:lnTo>
                    <a:pt x="516" y="410"/>
                  </a:lnTo>
                  <a:lnTo>
                    <a:pt x="526" y="414"/>
                  </a:lnTo>
                  <a:lnTo>
                    <a:pt x="532" y="420"/>
                  </a:lnTo>
                  <a:lnTo>
                    <a:pt x="526" y="435"/>
                  </a:lnTo>
                  <a:lnTo>
                    <a:pt x="533" y="436"/>
                  </a:lnTo>
                  <a:lnTo>
                    <a:pt x="542" y="435"/>
                  </a:lnTo>
                  <a:lnTo>
                    <a:pt x="552" y="435"/>
                  </a:lnTo>
                  <a:lnTo>
                    <a:pt x="560" y="436"/>
                  </a:lnTo>
                  <a:lnTo>
                    <a:pt x="570" y="440"/>
                  </a:lnTo>
                  <a:lnTo>
                    <a:pt x="573" y="446"/>
                  </a:lnTo>
                  <a:lnTo>
                    <a:pt x="580" y="454"/>
                  </a:lnTo>
                  <a:lnTo>
                    <a:pt x="584" y="462"/>
                  </a:lnTo>
                  <a:lnTo>
                    <a:pt x="591" y="469"/>
                  </a:lnTo>
                  <a:lnTo>
                    <a:pt x="594" y="478"/>
                  </a:lnTo>
                  <a:lnTo>
                    <a:pt x="591" y="487"/>
                  </a:lnTo>
                  <a:lnTo>
                    <a:pt x="585" y="501"/>
                  </a:lnTo>
                  <a:lnTo>
                    <a:pt x="584" y="510"/>
                  </a:lnTo>
                  <a:lnTo>
                    <a:pt x="587" y="512"/>
                  </a:lnTo>
                  <a:lnTo>
                    <a:pt x="589" y="518"/>
                  </a:lnTo>
                  <a:lnTo>
                    <a:pt x="585" y="530"/>
                  </a:lnTo>
                  <a:lnTo>
                    <a:pt x="582" y="548"/>
                  </a:lnTo>
                  <a:lnTo>
                    <a:pt x="584" y="556"/>
                  </a:lnTo>
                  <a:lnTo>
                    <a:pt x="584" y="594"/>
                  </a:lnTo>
                  <a:lnTo>
                    <a:pt x="581" y="613"/>
                  </a:lnTo>
                  <a:lnTo>
                    <a:pt x="579" y="623"/>
                  </a:lnTo>
                  <a:lnTo>
                    <a:pt x="574" y="623"/>
                  </a:lnTo>
                  <a:lnTo>
                    <a:pt x="563" y="613"/>
                  </a:lnTo>
                  <a:lnTo>
                    <a:pt x="554" y="607"/>
                  </a:lnTo>
                  <a:lnTo>
                    <a:pt x="552" y="610"/>
                  </a:lnTo>
                  <a:lnTo>
                    <a:pt x="549" y="619"/>
                  </a:lnTo>
                  <a:lnTo>
                    <a:pt x="543" y="621"/>
                  </a:lnTo>
                  <a:lnTo>
                    <a:pt x="524" y="607"/>
                  </a:lnTo>
                  <a:lnTo>
                    <a:pt x="516" y="608"/>
                  </a:lnTo>
                  <a:lnTo>
                    <a:pt x="524" y="624"/>
                  </a:lnTo>
                  <a:lnTo>
                    <a:pt x="519" y="626"/>
                  </a:lnTo>
                  <a:lnTo>
                    <a:pt x="508" y="618"/>
                  </a:lnTo>
                  <a:lnTo>
                    <a:pt x="500" y="609"/>
                  </a:lnTo>
                  <a:lnTo>
                    <a:pt x="484" y="596"/>
                  </a:lnTo>
                  <a:lnTo>
                    <a:pt x="478" y="586"/>
                  </a:lnTo>
                  <a:lnTo>
                    <a:pt x="471" y="577"/>
                  </a:lnTo>
                  <a:lnTo>
                    <a:pt x="461" y="572"/>
                  </a:lnTo>
                  <a:lnTo>
                    <a:pt x="455" y="571"/>
                  </a:lnTo>
                  <a:lnTo>
                    <a:pt x="436" y="554"/>
                  </a:lnTo>
                  <a:lnTo>
                    <a:pt x="419" y="543"/>
                  </a:lnTo>
                  <a:lnTo>
                    <a:pt x="409" y="535"/>
                  </a:lnTo>
                  <a:lnTo>
                    <a:pt x="399" y="532"/>
                  </a:lnTo>
                  <a:lnTo>
                    <a:pt x="392" y="522"/>
                  </a:lnTo>
                  <a:lnTo>
                    <a:pt x="388" y="508"/>
                  </a:lnTo>
                  <a:lnTo>
                    <a:pt x="383" y="501"/>
                  </a:lnTo>
                  <a:lnTo>
                    <a:pt x="371" y="495"/>
                  </a:lnTo>
                  <a:lnTo>
                    <a:pt x="363" y="484"/>
                  </a:lnTo>
                  <a:lnTo>
                    <a:pt x="339" y="457"/>
                  </a:lnTo>
                  <a:lnTo>
                    <a:pt x="317" y="433"/>
                  </a:lnTo>
                  <a:lnTo>
                    <a:pt x="312" y="426"/>
                  </a:lnTo>
                  <a:lnTo>
                    <a:pt x="311" y="409"/>
                  </a:lnTo>
                  <a:lnTo>
                    <a:pt x="288" y="366"/>
                  </a:lnTo>
                  <a:lnTo>
                    <a:pt x="286" y="355"/>
                  </a:lnTo>
                  <a:lnTo>
                    <a:pt x="278" y="341"/>
                  </a:lnTo>
                  <a:lnTo>
                    <a:pt x="272" y="336"/>
                  </a:lnTo>
                  <a:lnTo>
                    <a:pt x="264" y="328"/>
                  </a:lnTo>
                  <a:lnTo>
                    <a:pt x="258" y="323"/>
                  </a:lnTo>
                  <a:lnTo>
                    <a:pt x="250" y="306"/>
                  </a:lnTo>
                  <a:lnTo>
                    <a:pt x="232" y="293"/>
                  </a:lnTo>
                  <a:lnTo>
                    <a:pt x="225" y="293"/>
                  </a:lnTo>
                  <a:lnTo>
                    <a:pt x="223" y="292"/>
                  </a:lnTo>
                  <a:lnTo>
                    <a:pt x="221" y="291"/>
                  </a:lnTo>
                  <a:lnTo>
                    <a:pt x="216" y="270"/>
                  </a:lnTo>
                  <a:lnTo>
                    <a:pt x="210" y="248"/>
                  </a:lnTo>
                  <a:lnTo>
                    <a:pt x="205" y="237"/>
                  </a:lnTo>
                  <a:lnTo>
                    <a:pt x="198" y="225"/>
                  </a:lnTo>
                  <a:lnTo>
                    <a:pt x="198" y="215"/>
                  </a:lnTo>
                  <a:lnTo>
                    <a:pt x="191" y="205"/>
                  </a:lnTo>
                  <a:lnTo>
                    <a:pt x="181" y="195"/>
                  </a:lnTo>
                  <a:lnTo>
                    <a:pt x="161" y="185"/>
                  </a:lnTo>
                  <a:lnTo>
                    <a:pt x="151" y="182"/>
                  </a:lnTo>
                  <a:lnTo>
                    <a:pt x="139" y="179"/>
                  </a:lnTo>
                  <a:lnTo>
                    <a:pt x="130" y="148"/>
                  </a:lnTo>
                  <a:lnTo>
                    <a:pt x="123" y="146"/>
                  </a:lnTo>
                  <a:lnTo>
                    <a:pt x="121" y="140"/>
                  </a:lnTo>
                  <a:lnTo>
                    <a:pt x="116" y="136"/>
                  </a:lnTo>
                  <a:lnTo>
                    <a:pt x="105" y="118"/>
                  </a:lnTo>
                  <a:lnTo>
                    <a:pt x="94" y="108"/>
                  </a:lnTo>
                  <a:lnTo>
                    <a:pt x="86" y="103"/>
                  </a:lnTo>
                  <a:lnTo>
                    <a:pt x="76" y="103"/>
                  </a:lnTo>
                  <a:lnTo>
                    <a:pt x="65" y="93"/>
                  </a:lnTo>
                  <a:lnTo>
                    <a:pt x="57" y="83"/>
                  </a:lnTo>
                  <a:lnTo>
                    <a:pt x="51" y="77"/>
                  </a:lnTo>
                  <a:lnTo>
                    <a:pt x="41" y="71"/>
                  </a:lnTo>
                  <a:lnTo>
                    <a:pt x="19" y="46"/>
                  </a:lnTo>
                  <a:lnTo>
                    <a:pt x="12" y="39"/>
                  </a:lnTo>
                  <a:lnTo>
                    <a:pt x="4" y="22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65"/>
            <p:cNvSpPr>
              <a:spLocks noChangeAspect="1"/>
            </p:cNvSpPr>
            <p:nvPr/>
          </p:nvSpPr>
          <p:spPr bwMode="gray">
            <a:xfrm>
              <a:off x="7733844" y="4372107"/>
              <a:ext cx="160605" cy="55876"/>
            </a:xfrm>
            <a:custGeom>
              <a:avLst/>
              <a:gdLst/>
              <a:ahLst/>
              <a:cxnLst>
                <a:cxn ang="0">
                  <a:pos x="364" y="129"/>
                </a:cxn>
                <a:cxn ang="0">
                  <a:pos x="334" y="130"/>
                </a:cxn>
                <a:cxn ang="0">
                  <a:pos x="326" y="124"/>
                </a:cxn>
                <a:cxn ang="0">
                  <a:pos x="314" y="126"/>
                </a:cxn>
                <a:cxn ang="0">
                  <a:pos x="288" y="120"/>
                </a:cxn>
                <a:cxn ang="0">
                  <a:pos x="272" y="110"/>
                </a:cxn>
                <a:cxn ang="0">
                  <a:pos x="257" y="102"/>
                </a:cxn>
                <a:cxn ang="0">
                  <a:pos x="231" y="99"/>
                </a:cxn>
                <a:cxn ang="0">
                  <a:pos x="212" y="97"/>
                </a:cxn>
                <a:cxn ang="0">
                  <a:pos x="203" y="99"/>
                </a:cxn>
                <a:cxn ang="0">
                  <a:pos x="191" y="96"/>
                </a:cxn>
                <a:cxn ang="0">
                  <a:pos x="181" y="103"/>
                </a:cxn>
                <a:cxn ang="0">
                  <a:pos x="142" y="96"/>
                </a:cxn>
                <a:cxn ang="0">
                  <a:pos x="116" y="87"/>
                </a:cxn>
                <a:cxn ang="0">
                  <a:pos x="85" y="83"/>
                </a:cxn>
                <a:cxn ang="0">
                  <a:pos x="67" y="76"/>
                </a:cxn>
                <a:cxn ang="0">
                  <a:pos x="72" y="60"/>
                </a:cxn>
                <a:cxn ang="0">
                  <a:pos x="62" y="59"/>
                </a:cxn>
                <a:cxn ang="0">
                  <a:pos x="24" y="50"/>
                </a:cxn>
                <a:cxn ang="0">
                  <a:pos x="6" y="46"/>
                </a:cxn>
                <a:cxn ang="0">
                  <a:pos x="3" y="38"/>
                </a:cxn>
                <a:cxn ang="0">
                  <a:pos x="9" y="41"/>
                </a:cxn>
                <a:cxn ang="0">
                  <a:pos x="20" y="38"/>
                </a:cxn>
                <a:cxn ang="0">
                  <a:pos x="29" y="30"/>
                </a:cxn>
                <a:cxn ang="0">
                  <a:pos x="36" y="14"/>
                </a:cxn>
                <a:cxn ang="0">
                  <a:pos x="53" y="1"/>
                </a:cxn>
                <a:cxn ang="0">
                  <a:pos x="102" y="0"/>
                </a:cxn>
                <a:cxn ang="0">
                  <a:pos x="119" y="7"/>
                </a:cxn>
                <a:cxn ang="0">
                  <a:pos x="132" y="16"/>
                </a:cxn>
                <a:cxn ang="0">
                  <a:pos x="154" y="18"/>
                </a:cxn>
                <a:cxn ang="0">
                  <a:pos x="177" y="33"/>
                </a:cxn>
                <a:cxn ang="0">
                  <a:pos x="196" y="49"/>
                </a:cxn>
                <a:cxn ang="0">
                  <a:pos x="228" y="49"/>
                </a:cxn>
                <a:cxn ang="0">
                  <a:pos x="261" y="53"/>
                </a:cxn>
                <a:cxn ang="0">
                  <a:pos x="279" y="56"/>
                </a:cxn>
                <a:cxn ang="0">
                  <a:pos x="295" y="39"/>
                </a:cxn>
                <a:cxn ang="0">
                  <a:pos x="304" y="25"/>
                </a:cxn>
                <a:cxn ang="0">
                  <a:pos x="317" y="35"/>
                </a:cxn>
                <a:cxn ang="0">
                  <a:pos x="333" y="41"/>
                </a:cxn>
                <a:cxn ang="0">
                  <a:pos x="347" y="40"/>
                </a:cxn>
                <a:cxn ang="0">
                  <a:pos x="358" y="45"/>
                </a:cxn>
                <a:cxn ang="0">
                  <a:pos x="373" y="51"/>
                </a:cxn>
                <a:cxn ang="0">
                  <a:pos x="397" y="55"/>
                </a:cxn>
                <a:cxn ang="0">
                  <a:pos x="412" y="75"/>
                </a:cxn>
                <a:cxn ang="0">
                  <a:pos x="424" y="96"/>
                </a:cxn>
                <a:cxn ang="0">
                  <a:pos x="456" y="97"/>
                </a:cxn>
                <a:cxn ang="0">
                  <a:pos x="481" y="94"/>
                </a:cxn>
                <a:cxn ang="0">
                  <a:pos x="499" y="103"/>
                </a:cxn>
                <a:cxn ang="0">
                  <a:pos x="497" y="136"/>
                </a:cxn>
                <a:cxn ang="0">
                  <a:pos x="503" y="148"/>
                </a:cxn>
                <a:cxn ang="0">
                  <a:pos x="502" y="156"/>
                </a:cxn>
                <a:cxn ang="0">
                  <a:pos x="462" y="141"/>
                </a:cxn>
                <a:cxn ang="0">
                  <a:pos x="433" y="130"/>
                </a:cxn>
                <a:cxn ang="0">
                  <a:pos x="392" y="136"/>
                </a:cxn>
                <a:cxn ang="0">
                  <a:pos x="374" y="129"/>
                </a:cxn>
              </a:cxnLst>
              <a:rect l="0" t="0" r="r" b="b"/>
              <a:pathLst>
                <a:path w="506" h="158">
                  <a:moveTo>
                    <a:pt x="374" y="129"/>
                  </a:moveTo>
                  <a:lnTo>
                    <a:pt x="364" y="129"/>
                  </a:lnTo>
                  <a:lnTo>
                    <a:pt x="353" y="135"/>
                  </a:lnTo>
                  <a:lnTo>
                    <a:pt x="334" y="130"/>
                  </a:lnTo>
                  <a:lnTo>
                    <a:pt x="330" y="127"/>
                  </a:lnTo>
                  <a:lnTo>
                    <a:pt x="326" y="124"/>
                  </a:lnTo>
                  <a:lnTo>
                    <a:pt x="323" y="126"/>
                  </a:lnTo>
                  <a:lnTo>
                    <a:pt x="314" y="126"/>
                  </a:lnTo>
                  <a:lnTo>
                    <a:pt x="304" y="125"/>
                  </a:lnTo>
                  <a:lnTo>
                    <a:pt x="288" y="120"/>
                  </a:lnTo>
                  <a:lnTo>
                    <a:pt x="279" y="115"/>
                  </a:lnTo>
                  <a:lnTo>
                    <a:pt x="272" y="110"/>
                  </a:lnTo>
                  <a:lnTo>
                    <a:pt x="266" y="105"/>
                  </a:lnTo>
                  <a:lnTo>
                    <a:pt x="257" y="102"/>
                  </a:lnTo>
                  <a:lnTo>
                    <a:pt x="242" y="99"/>
                  </a:lnTo>
                  <a:lnTo>
                    <a:pt x="231" y="99"/>
                  </a:lnTo>
                  <a:lnTo>
                    <a:pt x="217" y="96"/>
                  </a:lnTo>
                  <a:lnTo>
                    <a:pt x="212" y="97"/>
                  </a:lnTo>
                  <a:lnTo>
                    <a:pt x="208" y="99"/>
                  </a:lnTo>
                  <a:lnTo>
                    <a:pt x="203" y="99"/>
                  </a:lnTo>
                  <a:lnTo>
                    <a:pt x="201" y="96"/>
                  </a:lnTo>
                  <a:lnTo>
                    <a:pt x="191" y="96"/>
                  </a:lnTo>
                  <a:lnTo>
                    <a:pt x="186" y="100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42" y="96"/>
                  </a:lnTo>
                  <a:lnTo>
                    <a:pt x="129" y="89"/>
                  </a:lnTo>
                  <a:lnTo>
                    <a:pt x="116" y="87"/>
                  </a:lnTo>
                  <a:lnTo>
                    <a:pt x="95" y="86"/>
                  </a:lnTo>
                  <a:lnTo>
                    <a:pt x="85" y="83"/>
                  </a:lnTo>
                  <a:lnTo>
                    <a:pt x="79" y="80"/>
                  </a:lnTo>
                  <a:lnTo>
                    <a:pt x="67" y="76"/>
                  </a:lnTo>
                  <a:lnTo>
                    <a:pt x="63" y="72"/>
                  </a:lnTo>
                  <a:lnTo>
                    <a:pt x="72" y="60"/>
                  </a:lnTo>
                  <a:lnTo>
                    <a:pt x="70" y="59"/>
                  </a:lnTo>
                  <a:lnTo>
                    <a:pt x="62" y="59"/>
                  </a:lnTo>
                  <a:lnTo>
                    <a:pt x="42" y="50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9" y="41"/>
                  </a:lnTo>
                  <a:lnTo>
                    <a:pt x="15" y="41"/>
                  </a:lnTo>
                  <a:lnTo>
                    <a:pt x="20" y="38"/>
                  </a:lnTo>
                  <a:lnTo>
                    <a:pt x="24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6" y="14"/>
                  </a:lnTo>
                  <a:lnTo>
                    <a:pt x="41" y="5"/>
                  </a:lnTo>
                  <a:lnTo>
                    <a:pt x="53" y="1"/>
                  </a:lnTo>
                  <a:lnTo>
                    <a:pt x="89" y="7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19" y="7"/>
                  </a:lnTo>
                  <a:lnTo>
                    <a:pt x="122" y="14"/>
                  </a:lnTo>
                  <a:lnTo>
                    <a:pt x="132" y="16"/>
                  </a:lnTo>
                  <a:lnTo>
                    <a:pt x="140" y="14"/>
                  </a:lnTo>
                  <a:lnTo>
                    <a:pt x="154" y="18"/>
                  </a:lnTo>
                  <a:lnTo>
                    <a:pt x="164" y="19"/>
                  </a:lnTo>
                  <a:lnTo>
                    <a:pt x="177" y="33"/>
                  </a:lnTo>
                  <a:lnTo>
                    <a:pt x="186" y="46"/>
                  </a:lnTo>
                  <a:lnTo>
                    <a:pt x="196" y="49"/>
                  </a:lnTo>
                  <a:lnTo>
                    <a:pt x="207" y="48"/>
                  </a:lnTo>
                  <a:lnTo>
                    <a:pt x="228" y="49"/>
                  </a:lnTo>
                  <a:lnTo>
                    <a:pt x="234" y="48"/>
                  </a:lnTo>
                  <a:lnTo>
                    <a:pt x="261" y="53"/>
                  </a:lnTo>
                  <a:lnTo>
                    <a:pt x="271" y="54"/>
                  </a:lnTo>
                  <a:lnTo>
                    <a:pt x="279" y="56"/>
                  </a:lnTo>
                  <a:lnTo>
                    <a:pt x="287" y="54"/>
                  </a:lnTo>
                  <a:lnTo>
                    <a:pt x="295" y="39"/>
                  </a:lnTo>
                  <a:lnTo>
                    <a:pt x="296" y="32"/>
                  </a:lnTo>
                  <a:lnTo>
                    <a:pt x="304" y="25"/>
                  </a:lnTo>
                  <a:lnTo>
                    <a:pt x="311" y="27"/>
                  </a:lnTo>
                  <a:lnTo>
                    <a:pt x="317" y="35"/>
                  </a:lnTo>
                  <a:lnTo>
                    <a:pt x="323" y="41"/>
                  </a:lnTo>
                  <a:lnTo>
                    <a:pt x="333" y="41"/>
                  </a:lnTo>
                  <a:lnTo>
                    <a:pt x="342" y="37"/>
                  </a:lnTo>
                  <a:lnTo>
                    <a:pt x="347" y="40"/>
                  </a:lnTo>
                  <a:lnTo>
                    <a:pt x="353" y="41"/>
                  </a:lnTo>
                  <a:lnTo>
                    <a:pt x="358" y="45"/>
                  </a:lnTo>
                  <a:lnTo>
                    <a:pt x="365" y="46"/>
                  </a:lnTo>
                  <a:lnTo>
                    <a:pt x="373" y="51"/>
                  </a:lnTo>
                  <a:lnTo>
                    <a:pt x="390" y="50"/>
                  </a:lnTo>
                  <a:lnTo>
                    <a:pt x="397" y="55"/>
                  </a:lnTo>
                  <a:lnTo>
                    <a:pt x="404" y="70"/>
                  </a:lnTo>
                  <a:lnTo>
                    <a:pt x="412" y="75"/>
                  </a:lnTo>
                  <a:lnTo>
                    <a:pt x="414" y="91"/>
                  </a:lnTo>
                  <a:lnTo>
                    <a:pt x="424" y="96"/>
                  </a:lnTo>
                  <a:lnTo>
                    <a:pt x="435" y="99"/>
                  </a:lnTo>
                  <a:lnTo>
                    <a:pt x="456" y="97"/>
                  </a:lnTo>
                  <a:lnTo>
                    <a:pt x="467" y="97"/>
                  </a:lnTo>
                  <a:lnTo>
                    <a:pt x="481" y="94"/>
                  </a:lnTo>
                  <a:lnTo>
                    <a:pt x="492" y="97"/>
                  </a:lnTo>
                  <a:lnTo>
                    <a:pt x="499" y="103"/>
                  </a:lnTo>
                  <a:lnTo>
                    <a:pt x="500" y="116"/>
                  </a:lnTo>
                  <a:lnTo>
                    <a:pt x="497" y="136"/>
                  </a:lnTo>
                  <a:lnTo>
                    <a:pt x="499" y="143"/>
                  </a:lnTo>
                  <a:lnTo>
                    <a:pt x="503" y="148"/>
                  </a:lnTo>
                  <a:lnTo>
                    <a:pt x="506" y="158"/>
                  </a:lnTo>
                  <a:lnTo>
                    <a:pt x="502" y="156"/>
                  </a:lnTo>
                  <a:lnTo>
                    <a:pt x="495" y="150"/>
                  </a:lnTo>
                  <a:lnTo>
                    <a:pt x="462" y="141"/>
                  </a:lnTo>
                  <a:lnTo>
                    <a:pt x="446" y="135"/>
                  </a:lnTo>
                  <a:lnTo>
                    <a:pt x="433" y="130"/>
                  </a:lnTo>
                  <a:lnTo>
                    <a:pt x="406" y="138"/>
                  </a:lnTo>
                  <a:lnTo>
                    <a:pt x="392" y="136"/>
                  </a:lnTo>
                  <a:lnTo>
                    <a:pt x="381" y="131"/>
                  </a:lnTo>
                  <a:lnTo>
                    <a:pt x="374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66"/>
            <p:cNvSpPr>
              <a:spLocks noChangeAspect="1"/>
            </p:cNvSpPr>
            <p:nvPr/>
          </p:nvSpPr>
          <p:spPr bwMode="gray">
            <a:xfrm>
              <a:off x="7797450" y="4176540"/>
              <a:ext cx="173326" cy="162391"/>
            </a:xfrm>
            <a:custGeom>
              <a:avLst/>
              <a:gdLst/>
              <a:ahLst/>
              <a:cxnLst>
                <a:cxn ang="0">
                  <a:pos x="474" y="15"/>
                </a:cxn>
                <a:cxn ang="0">
                  <a:pos x="471" y="22"/>
                </a:cxn>
                <a:cxn ang="0">
                  <a:pos x="485" y="38"/>
                </a:cxn>
                <a:cxn ang="0">
                  <a:pos x="470" y="42"/>
                </a:cxn>
                <a:cxn ang="0">
                  <a:pos x="460" y="57"/>
                </a:cxn>
                <a:cxn ang="0">
                  <a:pos x="461" y="67"/>
                </a:cxn>
                <a:cxn ang="0">
                  <a:pos x="475" y="80"/>
                </a:cxn>
                <a:cxn ang="0">
                  <a:pos x="493" y="121"/>
                </a:cxn>
                <a:cxn ang="0">
                  <a:pos x="490" y="132"/>
                </a:cxn>
                <a:cxn ang="0">
                  <a:pos x="547" y="186"/>
                </a:cxn>
                <a:cxn ang="0">
                  <a:pos x="519" y="194"/>
                </a:cxn>
                <a:cxn ang="0">
                  <a:pos x="495" y="186"/>
                </a:cxn>
                <a:cxn ang="0">
                  <a:pos x="486" y="202"/>
                </a:cxn>
                <a:cxn ang="0">
                  <a:pos x="471" y="228"/>
                </a:cxn>
                <a:cxn ang="0">
                  <a:pos x="468" y="266"/>
                </a:cxn>
                <a:cxn ang="0">
                  <a:pos x="438" y="311"/>
                </a:cxn>
                <a:cxn ang="0">
                  <a:pos x="402" y="336"/>
                </a:cxn>
                <a:cxn ang="0">
                  <a:pos x="411" y="350"/>
                </a:cxn>
                <a:cxn ang="0">
                  <a:pos x="417" y="381"/>
                </a:cxn>
                <a:cxn ang="0">
                  <a:pos x="407" y="393"/>
                </a:cxn>
                <a:cxn ang="0">
                  <a:pos x="398" y="407"/>
                </a:cxn>
                <a:cxn ang="0">
                  <a:pos x="394" y="417"/>
                </a:cxn>
                <a:cxn ang="0">
                  <a:pos x="374" y="441"/>
                </a:cxn>
                <a:cxn ang="0">
                  <a:pos x="324" y="465"/>
                </a:cxn>
                <a:cxn ang="0">
                  <a:pos x="308" y="433"/>
                </a:cxn>
                <a:cxn ang="0">
                  <a:pos x="293" y="423"/>
                </a:cxn>
                <a:cxn ang="0">
                  <a:pos x="262" y="428"/>
                </a:cxn>
                <a:cxn ang="0">
                  <a:pos x="240" y="414"/>
                </a:cxn>
                <a:cxn ang="0">
                  <a:pos x="221" y="408"/>
                </a:cxn>
                <a:cxn ang="0">
                  <a:pos x="201" y="424"/>
                </a:cxn>
                <a:cxn ang="0">
                  <a:pos x="174" y="427"/>
                </a:cxn>
                <a:cxn ang="0">
                  <a:pos x="160" y="430"/>
                </a:cxn>
                <a:cxn ang="0">
                  <a:pos x="146" y="398"/>
                </a:cxn>
                <a:cxn ang="0">
                  <a:pos x="129" y="398"/>
                </a:cxn>
                <a:cxn ang="0">
                  <a:pos x="110" y="406"/>
                </a:cxn>
                <a:cxn ang="0">
                  <a:pos x="84" y="397"/>
                </a:cxn>
                <a:cxn ang="0">
                  <a:pos x="70" y="387"/>
                </a:cxn>
                <a:cxn ang="0">
                  <a:pos x="62" y="353"/>
                </a:cxn>
                <a:cxn ang="0">
                  <a:pos x="59" y="333"/>
                </a:cxn>
                <a:cxn ang="0">
                  <a:pos x="55" y="305"/>
                </a:cxn>
                <a:cxn ang="0">
                  <a:pos x="39" y="278"/>
                </a:cxn>
                <a:cxn ang="0">
                  <a:pos x="18" y="268"/>
                </a:cxn>
                <a:cxn ang="0">
                  <a:pos x="11" y="233"/>
                </a:cxn>
                <a:cxn ang="0">
                  <a:pos x="1" y="214"/>
                </a:cxn>
                <a:cxn ang="0">
                  <a:pos x="7" y="163"/>
                </a:cxn>
                <a:cxn ang="0">
                  <a:pos x="25" y="134"/>
                </a:cxn>
                <a:cxn ang="0">
                  <a:pos x="60" y="174"/>
                </a:cxn>
                <a:cxn ang="0">
                  <a:pos x="99" y="185"/>
                </a:cxn>
                <a:cxn ang="0">
                  <a:pos x="129" y="186"/>
                </a:cxn>
                <a:cxn ang="0">
                  <a:pos x="156" y="183"/>
                </a:cxn>
                <a:cxn ang="0">
                  <a:pos x="184" y="155"/>
                </a:cxn>
                <a:cxn ang="0">
                  <a:pos x="217" y="166"/>
                </a:cxn>
                <a:cxn ang="0">
                  <a:pos x="253" y="174"/>
                </a:cxn>
                <a:cxn ang="0">
                  <a:pos x="285" y="163"/>
                </a:cxn>
                <a:cxn ang="0">
                  <a:pos x="308" y="147"/>
                </a:cxn>
                <a:cxn ang="0">
                  <a:pos x="330" y="90"/>
                </a:cxn>
                <a:cxn ang="0">
                  <a:pos x="363" y="27"/>
                </a:cxn>
                <a:cxn ang="0">
                  <a:pos x="394" y="0"/>
                </a:cxn>
                <a:cxn ang="0">
                  <a:pos x="468" y="11"/>
                </a:cxn>
              </a:cxnLst>
              <a:rect l="0" t="0" r="r" b="b"/>
              <a:pathLst>
                <a:path w="547" h="467">
                  <a:moveTo>
                    <a:pt x="472" y="11"/>
                  </a:moveTo>
                  <a:lnTo>
                    <a:pt x="475" y="13"/>
                  </a:lnTo>
                  <a:lnTo>
                    <a:pt x="474" y="15"/>
                  </a:lnTo>
                  <a:lnTo>
                    <a:pt x="469" y="18"/>
                  </a:lnTo>
                  <a:lnTo>
                    <a:pt x="464" y="19"/>
                  </a:lnTo>
                  <a:lnTo>
                    <a:pt x="471" y="22"/>
                  </a:lnTo>
                  <a:lnTo>
                    <a:pt x="477" y="27"/>
                  </a:lnTo>
                  <a:lnTo>
                    <a:pt x="485" y="30"/>
                  </a:lnTo>
                  <a:lnTo>
                    <a:pt x="485" y="38"/>
                  </a:lnTo>
                  <a:lnTo>
                    <a:pt x="479" y="41"/>
                  </a:lnTo>
                  <a:lnTo>
                    <a:pt x="471" y="40"/>
                  </a:lnTo>
                  <a:lnTo>
                    <a:pt x="470" y="42"/>
                  </a:lnTo>
                  <a:lnTo>
                    <a:pt x="457" y="43"/>
                  </a:lnTo>
                  <a:lnTo>
                    <a:pt x="453" y="47"/>
                  </a:lnTo>
                  <a:lnTo>
                    <a:pt x="460" y="57"/>
                  </a:lnTo>
                  <a:lnTo>
                    <a:pt x="464" y="59"/>
                  </a:lnTo>
                  <a:lnTo>
                    <a:pt x="465" y="63"/>
                  </a:lnTo>
                  <a:lnTo>
                    <a:pt x="461" y="67"/>
                  </a:lnTo>
                  <a:lnTo>
                    <a:pt x="464" y="70"/>
                  </a:lnTo>
                  <a:lnTo>
                    <a:pt x="470" y="75"/>
                  </a:lnTo>
                  <a:lnTo>
                    <a:pt x="475" y="80"/>
                  </a:lnTo>
                  <a:lnTo>
                    <a:pt x="479" y="88"/>
                  </a:lnTo>
                  <a:lnTo>
                    <a:pt x="496" y="116"/>
                  </a:lnTo>
                  <a:lnTo>
                    <a:pt x="493" y="121"/>
                  </a:lnTo>
                  <a:lnTo>
                    <a:pt x="492" y="124"/>
                  </a:lnTo>
                  <a:lnTo>
                    <a:pt x="490" y="127"/>
                  </a:lnTo>
                  <a:lnTo>
                    <a:pt x="490" y="132"/>
                  </a:lnTo>
                  <a:lnTo>
                    <a:pt x="491" y="137"/>
                  </a:lnTo>
                  <a:lnTo>
                    <a:pt x="541" y="180"/>
                  </a:lnTo>
                  <a:lnTo>
                    <a:pt x="547" y="186"/>
                  </a:lnTo>
                  <a:lnTo>
                    <a:pt x="547" y="191"/>
                  </a:lnTo>
                  <a:lnTo>
                    <a:pt x="538" y="193"/>
                  </a:lnTo>
                  <a:lnTo>
                    <a:pt x="519" y="194"/>
                  </a:lnTo>
                  <a:lnTo>
                    <a:pt x="504" y="191"/>
                  </a:lnTo>
                  <a:lnTo>
                    <a:pt x="496" y="181"/>
                  </a:lnTo>
                  <a:lnTo>
                    <a:pt x="495" y="186"/>
                  </a:lnTo>
                  <a:lnTo>
                    <a:pt x="497" y="194"/>
                  </a:lnTo>
                  <a:lnTo>
                    <a:pt x="496" y="197"/>
                  </a:lnTo>
                  <a:lnTo>
                    <a:pt x="486" y="202"/>
                  </a:lnTo>
                  <a:lnTo>
                    <a:pt x="479" y="212"/>
                  </a:lnTo>
                  <a:lnTo>
                    <a:pt x="474" y="219"/>
                  </a:lnTo>
                  <a:lnTo>
                    <a:pt x="471" y="228"/>
                  </a:lnTo>
                  <a:lnTo>
                    <a:pt x="471" y="240"/>
                  </a:lnTo>
                  <a:lnTo>
                    <a:pt x="468" y="248"/>
                  </a:lnTo>
                  <a:lnTo>
                    <a:pt x="468" y="266"/>
                  </a:lnTo>
                  <a:lnTo>
                    <a:pt x="460" y="276"/>
                  </a:lnTo>
                  <a:lnTo>
                    <a:pt x="447" y="304"/>
                  </a:lnTo>
                  <a:lnTo>
                    <a:pt x="438" y="311"/>
                  </a:lnTo>
                  <a:lnTo>
                    <a:pt x="433" y="309"/>
                  </a:lnTo>
                  <a:lnTo>
                    <a:pt x="427" y="316"/>
                  </a:lnTo>
                  <a:lnTo>
                    <a:pt x="402" y="336"/>
                  </a:lnTo>
                  <a:lnTo>
                    <a:pt x="404" y="339"/>
                  </a:lnTo>
                  <a:lnTo>
                    <a:pt x="410" y="341"/>
                  </a:lnTo>
                  <a:lnTo>
                    <a:pt x="411" y="350"/>
                  </a:lnTo>
                  <a:lnTo>
                    <a:pt x="411" y="358"/>
                  </a:lnTo>
                  <a:lnTo>
                    <a:pt x="422" y="363"/>
                  </a:lnTo>
                  <a:lnTo>
                    <a:pt x="417" y="381"/>
                  </a:lnTo>
                  <a:lnTo>
                    <a:pt x="411" y="377"/>
                  </a:lnTo>
                  <a:lnTo>
                    <a:pt x="409" y="381"/>
                  </a:lnTo>
                  <a:lnTo>
                    <a:pt x="407" y="393"/>
                  </a:lnTo>
                  <a:lnTo>
                    <a:pt x="404" y="401"/>
                  </a:lnTo>
                  <a:lnTo>
                    <a:pt x="399" y="402"/>
                  </a:lnTo>
                  <a:lnTo>
                    <a:pt x="398" y="407"/>
                  </a:lnTo>
                  <a:lnTo>
                    <a:pt x="398" y="412"/>
                  </a:lnTo>
                  <a:lnTo>
                    <a:pt x="396" y="416"/>
                  </a:lnTo>
                  <a:lnTo>
                    <a:pt x="394" y="417"/>
                  </a:lnTo>
                  <a:lnTo>
                    <a:pt x="390" y="420"/>
                  </a:lnTo>
                  <a:lnTo>
                    <a:pt x="387" y="433"/>
                  </a:lnTo>
                  <a:lnTo>
                    <a:pt x="374" y="441"/>
                  </a:lnTo>
                  <a:lnTo>
                    <a:pt x="371" y="441"/>
                  </a:lnTo>
                  <a:lnTo>
                    <a:pt x="361" y="447"/>
                  </a:lnTo>
                  <a:lnTo>
                    <a:pt x="324" y="465"/>
                  </a:lnTo>
                  <a:lnTo>
                    <a:pt x="315" y="467"/>
                  </a:lnTo>
                  <a:lnTo>
                    <a:pt x="310" y="443"/>
                  </a:lnTo>
                  <a:lnTo>
                    <a:pt x="308" y="433"/>
                  </a:lnTo>
                  <a:lnTo>
                    <a:pt x="304" y="430"/>
                  </a:lnTo>
                  <a:lnTo>
                    <a:pt x="301" y="430"/>
                  </a:lnTo>
                  <a:lnTo>
                    <a:pt x="293" y="423"/>
                  </a:lnTo>
                  <a:lnTo>
                    <a:pt x="280" y="423"/>
                  </a:lnTo>
                  <a:lnTo>
                    <a:pt x="271" y="427"/>
                  </a:lnTo>
                  <a:lnTo>
                    <a:pt x="262" y="428"/>
                  </a:lnTo>
                  <a:lnTo>
                    <a:pt x="260" y="423"/>
                  </a:lnTo>
                  <a:lnTo>
                    <a:pt x="259" y="414"/>
                  </a:lnTo>
                  <a:lnTo>
                    <a:pt x="240" y="414"/>
                  </a:lnTo>
                  <a:lnTo>
                    <a:pt x="229" y="407"/>
                  </a:lnTo>
                  <a:lnTo>
                    <a:pt x="223" y="404"/>
                  </a:lnTo>
                  <a:lnTo>
                    <a:pt x="221" y="408"/>
                  </a:lnTo>
                  <a:lnTo>
                    <a:pt x="222" y="413"/>
                  </a:lnTo>
                  <a:lnTo>
                    <a:pt x="213" y="419"/>
                  </a:lnTo>
                  <a:lnTo>
                    <a:pt x="201" y="424"/>
                  </a:lnTo>
                  <a:lnTo>
                    <a:pt x="194" y="425"/>
                  </a:lnTo>
                  <a:lnTo>
                    <a:pt x="183" y="423"/>
                  </a:lnTo>
                  <a:lnTo>
                    <a:pt x="174" y="427"/>
                  </a:lnTo>
                  <a:lnTo>
                    <a:pt x="168" y="428"/>
                  </a:lnTo>
                  <a:lnTo>
                    <a:pt x="163" y="430"/>
                  </a:lnTo>
                  <a:lnTo>
                    <a:pt x="160" y="430"/>
                  </a:lnTo>
                  <a:lnTo>
                    <a:pt x="158" y="412"/>
                  </a:lnTo>
                  <a:lnTo>
                    <a:pt x="151" y="391"/>
                  </a:lnTo>
                  <a:lnTo>
                    <a:pt x="146" y="398"/>
                  </a:lnTo>
                  <a:lnTo>
                    <a:pt x="143" y="401"/>
                  </a:lnTo>
                  <a:lnTo>
                    <a:pt x="133" y="397"/>
                  </a:lnTo>
                  <a:lnTo>
                    <a:pt x="129" y="398"/>
                  </a:lnTo>
                  <a:lnTo>
                    <a:pt x="124" y="403"/>
                  </a:lnTo>
                  <a:lnTo>
                    <a:pt x="119" y="404"/>
                  </a:lnTo>
                  <a:lnTo>
                    <a:pt x="110" y="406"/>
                  </a:lnTo>
                  <a:lnTo>
                    <a:pt x="104" y="403"/>
                  </a:lnTo>
                  <a:lnTo>
                    <a:pt x="94" y="404"/>
                  </a:lnTo>
                  <a:lnTo>
                    <a:pt x="84" y="397"/>
                  </a:lnTo>
                  <a:lnTo>
                    <a:pt x="81" y="400"/>
                  </a:lnTo>
                  <a:lnTo>
                    <a:pt x="73" y="401"/>
                  </a:lnTo>
                  <a:lnTo>
                    <a:pt x="70" y="387"/>
                  </a:lnTo>
                  <a:lnTo>
                    <a:pt x="71" y="377"/>
                  </a:lnTo>
                  <a:lnTo>
                    <a:pt x="67" y="373"/>
                  </a:lnTo>
                  <a:lnTo>
                    <a:pt x="62" y="353"/>
                  </a:lnTo>
                  <a:lnTo>
                    <a:pt x="56" y="341"/>
                  </a:lnTo>
                  <a:lnTo>
                    <a:pt x="56" y="336"/>
                  </a:lnTo>
                  <a:lnTo>
                    <a:pt x="59" y="333"/>
                  </a:lnTo>
                  <a:lnTo>
                    <a:pt x="60" y="325"/>
                  </a:lnTo>
                  <a:lnTo>
                    <a:pt x="57" y="314"/>
                  </a:lnTo>
                  <a:lnTo>
                    <a:pt x="55" y="305"/>
                  </a:lnTo>
                  <a:lnTo>
                    <a:pt x="45" y="288"/>
                  </a:lnTo>
                  <a:lnTo>
                    <a:pt x="43" y="283"/>
                  </a:lnTo>
                  <a:lnTo>
                    <a:pt x="39" y="278"/>
                  </a:lnTo>
                  <a:lnTo>
                    <a:pt x="29" y="274"/>
                  </a:lnTo>
                  <a:lnTo>
                    <a:pt x="23" y="268"/>
                  </a:lnTo>
                  <a:lnTo>
                    <a:pt x="18" y="268"/>
                  </a:lnTo>
                  <a:lnTo>
                    <a:pt x="13" y="264"/>
                  </a:lnTo>
                  <a:lnTo>
                    <a:pt x="12" y="253"/>
                  </a:lnTo>
                  <a:lnTo>
                    <a:pt x="11" y="233"/>
                  </a:lnTo>
                  <a:lnTo>
                    <a:pt x="6" y="223"/>
                  </a:lnTo>
                  <a:lnTo>
                    <a:pt x="2" y="219"/>
                  </a:lnTo>
                  <a:lnTo>
                    <a:pt x="1" y="214"/>
                  </a:lnTo>
                  <a:lnTo>
                    <a:pt x="0" y="196"/>
                  </a:lnTo>
                  <a:lnTo>
                    <a:pt x="1" y="182"/>
                  </a:lnTo>
                  <a:lnTo>
                    <a:pt x="7" y="163"/>
                  </a:lnTo>
                  <a:lnTo>
                    <a:pt x="12" y="154"/>
                  </a:lnTo>
                  <a:lnTo>
                    <a:pt x="19" y="145"/>
                  </a:lnTo>
                  <a:lnTo>
                    <a:pt x="25" y="13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60" y="174"/>
                  </a:lnTo>
                  <a:lnTo>
                    <a:pt x="73" y="185"/>
                  </a:lnTo>
                  <a:lnTo>
                    <a:pt x="87" y="188"/>
                  </a:lnTo>
                  <a:lnTo>
                    <a:pt x="99" y="185"/>
                  </a:lnTo>
                  <a:lnTo>
                    <a:pt x="110" y="183"/>
                  </a:lnTo>
                  <a:lnTo>
                    <a:pt x="120" y="190"/>
                  </a:lnTo>
                  <a:lnTo>
                    <a:pt x="129" y="186"/>
                  </a:lnTo>
                  <a:lnTo>
                    <a:pt x="138" y="186"/>
                  </a:lnTo>
                  <a:lnTo>
                    <a:pt x="148" y="187"/>
                  </a:lnTo>
                  <a:lnTo>
                    <a:pt x="156" y="183"/>
                  </a:lnTo>
                  <a:lnTo>
                    <a:pt x="172" y="165"/>
                  </a:lnTo>
                  <a:lnTo>
                    <a:pt x="179" y="156"/>
                  </a:lnTo>
                  <a:lnTo>
                    <a:pt x="184" y="155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17" y="166"/>
                  </a:lnTo>
                  <a:lnTo>
                    <a:pt x="222" y="166"/>
                  </a:lnTo>
                  <a:lnTo>
                    <a:pt x="243" y="174"/>
                  </a:lnTo>
                  <a:lnTo>
                    <a:pt x="253" y="174"/>
                  </a:lnTo>
                  <a:lnTo>
                    <a:pt x="264" y="167"/>
                  </a:lnTo>
                  <a:lnTo>
                    <a:pt x="273" y="165"/>
                  </a:lnTo>
                  <a:lnTo>
                    <a:pt x="285" y="163"/>
                  </a:lnTo>
                  <a:lnTo>
                    <a:pt x="298" y="159"/>
                  </a:lnTo>
                  <a:lnTo>
                    <a:pt x="304" y="154"/>
                  </a:lnTo>
                  <a:lnTo>
                    <a:pt x="308" y="147"/>
                  </a:lnTo>
                  <a:lnTo>
                    <a:pt x="315" y="135"/>
                  </a:lnTo>
                  <a:lnTo>
                    <a:pt x="324" y="117"/>
                  </a:lnTo>
                  <a:lnTo>
                    <a:pt x="330" y="90"/>
                  </a:lnTo>
                  <a:lnTo>
                    <a:pt x="356" y="61"/>
                  </a:lnTo>
                  <a:lnTo>
                    <a:pt x="361" y="49"/>
                  </a:lnTo>
                  <a:lnTo>
                    <a:pt x="363" y="27"/>
                  </a:lnTo>
                  <a:lnTo>
                    <a:pt x="369" y="10"/>
                  </a:lnTo>
                  <a:lnTo>
                    <a:pt x="375" y="2"/>
                  </a:lnTo>
                  <a:lnTo>
                    <a:pt x="394" y="0"/>
                  </a:lnTo>
                  <a:lnTo>
                    <a:pt x="445" y="2"/>
                  </a:lnTo>
                  <a:lnTo>
                    <a:pt x="454" y="7"/>
                  </a:lnTo>
                  <a:lnTo>
                    <a:pt x="468" y="11"/>
                  </a:lnTo>
                  <a:lnTo>
                    <a:pt x="472" y="1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67"/>
            <p:cNvSpPr>
              <a:spLocks noChangeAspect="1"/>
            </p:cNvSpPr>
            <p:nvPr/>
          </p:nvSpPr>
          <p:spPr bwMode="gray">
            <a:xfrm>
              <a:off x="8485980" y="4338930"/>
              <a:ext cx="69966" cy="41907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5" y="69"/>
                </a:cxn>
                <a:cxn ang="0">
                  <a:pos x="11" y="72"/>
                </a:cxn>
                <a:cxn ang="0">
                  <a:pos x="50" y="75"/>
                </a:cxn>
                <a:cxn ang="0">
                  <a:pos x="81" y="73"/>
                </a:cxn>
                <a:cxn ang="0">
                  <a:pos x="88" y="69"/>
                </a:cxn>
                <a:cxn ang="0">
                  <a:pos x="88" y="62"/>
                </a:cxn>
                <a:cxn ang="0">
                  <a:pos x="89" y="58"/>
                </a:cxn>
                <a:cxn ang="0">
                  <a:pos x="93" y="51"/>
                </a:cxn>
                <a:cxn ang="0">
                  <a:pos x="98" y="47"/>
                </a:cxn>
                <a:cxn ang="0">
                  <a:pos x="102" y="49"/>
                </a:cxn>
                <a:cxn ang="0">
                  <a:pos x="97" y="58"/>
                </a:cxn>
                <a:cxn ang="0">
                  <a:pos x="96" y="68"/>
                </a:cxn>
                <a:cxn ang="0">
                  <a:pos x="102" y="72"/>
                </a:cxn>
                <a:cxn ang="0">
                  <a:pos x="110" y="69"/>
                </a:cxn>
                <a:cxn ang="0">
                  <a:pos x="119" y="69"/>
                </a:cxn>
                <a:cxn ang="0">
                  <a:pos x="126" y="73"/>
                </a:cxn>
                <a:cxn ang="0">
                  <a:pos x="135" y="72"/>
                </a:cxn>
                <a:cxn ang="0">
                  <a:pos x="142" y="69"/>
                </a:cxn>
                <a:cxn ang="0">
                  <a:pos x="160" y="47"/>
                </a:cxn>
                <a:cxn ang="0">
                  <a:pos x="169" y="41"/>
                </a:cxn>
                <a:cxn ang="0">
                  <a:pos x="175" y="42"/>
                </a:cxn>
                <a:cxn ang="0">
                  <a:pos x="184" y="37"/>
                </a:cxn>
                <a:cxn ang="0">
                  <a:pos x="185" y="27"/>
                </a:cxn>
                <a:cxn ang="0">
                  <a:pos x="183" y="18"/>
                </a:cxn>
                <a:cxn ang="0">
                  <a:pos x="179" y="9"/>
                </a:cxn>
                <a:cxn ang="0">
                  <a:pos x="179" y="4"/>
                </a:cxn>
                <a:cxn ang="0">
                  <a:pos x="188" y="2"/>
                </a:cxn>
                <a:cxn ang="0">
                  <a:pos x="195" y="5"/>
                </a:cxn>
                <a:cxn ang="0">
                  <a:pos x="201" y="5"/>
                </a:cxn>
                <a:cxn ang="0">
                  <a:pos x="204" y="3"/>
                </a:cxn>
                <a:cxn ang="0">
                  <a:pos x="210" y="0"/>
                </a:cxn>
                <a:cxn ang="0">
                  <a:pos x="217" y="4"/>
                </a:cxn>
                <a:cxn ang="0">
                  <a:pos x="222" y="14"/>
                </a:cxn>
                <a:cxn ang="0">
                  <a:pos x="223" y="27"/>
                </a:cxn>
                <a:cxn ang="0">
                  <a:pos x="221" y="36"/>
                </a:cxn>
                <a:cxn ang="0">
                  <a:pos x="216" y="42"/>
                </a:cxn>
                <a:cxn ang="0">
                  <a:pos x="210" y="45"/>
                </a:cxn>
                <a:cxn ang="0">
                  <a:pos x="206" y="52"/>
                </a:cxn>
                <a:cxn ang="0">
                  <a:pos x="210" y="63"/>
                </a:cxn>
                <a:cxn ang="0">
                  <a:pos x="204" y="74"/>
                </a:cxn>
                <a:cxn ang="0">
                  <a:pos x="195" y="77"/>
                </a:cxn>
                <a:cxn ang="0">
                  <a:pos x="183" y="74"/>
                </a:cxn>
                <a:cxn ang="0">
                  <a:pos x="179" y="79"/>
                </a:cxn>
                <a:cxn ang="0">
                  <a:pos x="178" y="86"/>
                </a:cxn>
                <a:cxn ang="0">
                  <a:pos x="167" y="97"/>
                </a:cxn>
                <a:cxn ang="0">
                  <a:pos x="142" y="110"/>
                </a:cxn>
                <a:cxn ang="0">
                  <a:pos x="132" y="112"/>
                </a:cxn>
                <a:cxn ang="0">
                  <a:pos x="121" y="115"/>
                </a:cxn>
                <a:cxn ang="0">
                  <a:pos x="102" y="115"/>
                </a:cxn>
                <a:cxn ang="0">
                  <a:pos x="91" y="117"/>
                </a:cxn>
                <a:cxn ang="0">
                  <a:pos x="77" y="117"/>
                </a:cxn>
                <a:cxn ang="0">
                  <a:pos x="66" y="106"/>
                </a:cxn>
                <a:cxn ang="0">
                  <a:pos x="59" y="106"/>
                </a:cxn>
                <a:cxn ang="0">
                  <a:pos x="48" y="110"/>
                </a:cxn>
                <a:cxn ang="0">
                  <a:pos x="27" y="96"/>
                </a:cxn>
                <a:cxn ang="0">
                  <a:pos x="12" y="92"/>
                </a:cxn>
                <a:cxn ang="0">
                  <a:pos x="4" y="84"/>
                </a:cxn>
                <a:cxn ang="0">
                  <a:pos x="0" y="73"/>
                </a:cxn>
              </a:cxnLst>
              <a:rect l="0" t="0" r="r" b="b"/>
              <a:pathLst>
                <a:path w="223" h="117">
                  <a:moveTo>
                    <a:pt x="0" y="73"/>
                  </a:moveTo>
                  <a:lnTo>
                    <a:pt x="5" y="69"/>
                  </a:lnTo>
                  <a:lnTo>
                    <a:pt x="11" y="72"/>
                  </a:lnTo>
                  <a:lnTo>
                    <a:pt x="50" y="75"/>
                  </a:lnTo>
                  <a:lnTo>
                    <a:pt x="81" y="73"/>
                  </a:lnTo>
                  <a:lnTo>
                    <a:pt x="88" y="69"/>
                  </a:lnTo>
                  <a:lnTo>
                    <a:pt x="88" y="62"/>
                  </a:lnTo>
                  <a:lnTo>
                    <a:pt x="89" y="58"/>
                  </a:lnTo>
                  <a:lnTo>
                    <a:pt x="93" y="51"/>
                  </a:lnTo>
                  <a:lnTo>
                    <a:pt x="98" y="47"/>
                  </a:lnTo>
                  <a:lnTo>
                    <a:pt x="102" y="49"/>
                  </a:lnTo>
                  <a:lnTo>
                    <a:pt x="97" y="58"/>
                  </a:lnTo>
                  <a:lnTo>
                    <a:pt x="96" y="68"/>
                  </a:lnTo>
                  <a:lnTo>
                    <a:pt x="102" y="72"/>
                  </a:lnTo>
                  <a:lnTo>
                    <a:pt x="110" y="69"/>
                  </a:lnTo>
                  <a:lnTo>
                    <a:pt x="119" y="69"/>
                  </a:lnTo>
                  <a:lnTo>
                    <a:pt x="126" y="73"/>
                  </a:lnTo>
                  <a:lnTo>
                    <a:pt x="135" y="72"/>
                  </a:lnTo>
                  <a:lnTo>
                    <a:pt x="142" y="69"/>
                  </a:lnTo>
                  <a:lnTo>
                    <a:pt x="160" y="47"/>
                  </a:lnTo>
                  <a:lnTo>
                    <a:pt x="169" y="41"/>
                  </a:lnTo>
                  <a:lnTo>
                    <a:pt x="175" y="42"/>
                  </a:lnTo>
                  <a:lnTo>
                    <a:pt x="184" y="37"/>
                  </a:lnTo>
                  <a:lnTo>
                    <a:pt x="185" y="27"/>
                  </a:lnTo>
                  <a:lnTo>
                    <a:pt x="183" y="18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188" y="2"/>
                  </a:lnTo>
                  <a:lnTo>
                    <a:pt x="195" y="5"/>
                  </a:lnTo>
                  <a:lnTo>
                    <a:pt x="201" y="5"/>
                  </a:lnTo>
                  <a:lnTo>
                    <a:pt x="204" y="3"/>
                  </a:lnTo>
                  <a:lnTo>
                    <a:pt x="210" y="0"/>
                  </a:lnTo>
                  <a:lnTo>
                    <a:pt x="217" y="4"/>
                  </a:lnTo>
                  <a:lnTo>
                    <a:pt x="222" y="14"/>
                  </a:lnTo>
                  <a:lnTo>
                    <a:pt x="223" y="27"/>
                  </a:lnTo>
                  <a:lnTo>
                    <a:pt x="221" y="36"/>
                  </a:lnTo>
                  <a:lnTo>
                    <a:pt x="216" y="42"/>
                  </a:lnTo>
                  <a:lnTo>
                    <a:pt x="210" y="45"/>
                  </a:lnTo>
                  <a:lnTo>
                    <a:pt x="206" y="52"/>
                  </a:lnTo>
                  <a:lnTo>
                    <a:pt x="210" y="63"/>
                  </a:lnTo>
                  <a:lnTo>
                    <a:pt x="204" y="74"/>
                  </a:lnTo>
                  <a:lnTo>
                    <a:pt x="195" y="77"/>
                  </a:lnTo>
                  <a:lnTo>
                    <a:pt x="183" y="74"/>
                  </a:lnTo>
                  <a:lnTo>
                    <a:pt x="179" y="79"/>
                  </a:lnTo>
                  <a:lnTo>
                    <a:pt x="178" y="86"/>
                  </a:lnTo>
                  <a:lnTo>
                    <a:pt x="167" y="97"/>
                  </a:lnTo>
                  <a:lnTo>
                    <a:pt x="142" y="110"/>
                  </a:lnTo>
                  <a:lnTo>
                    <a:pt x="132" y="112"/>
                  </a:lnTo>
                  <a:lnTo>
                    <a:pt x="121" y="115"/>
                  </a:lnTo>
                  <a:lnTo>
                    <a:pt x="102" y="115"/>
                  </a:lnTo>
                  <a:lnTo>
                    <a:pt x="91" y="117"/>
                  </a:lnTo>
                  <a:lnTo>
                    <a:pt x="77" y="117"/>
                  </a:lnTo>
                  <a:lnTo>
                    <a:pt x="66" y="106"/>
                  </a:lnTo>
                  <a:lnTo>
                    <a:pt x="59" y="106"/>
                  </a:lnTo>
                  <a:lnTo>
                    <a:pt x="48" y="110"/>
                  </a:lnTo>
                  <a:lnTo>
                    <a:pt x="27" y="96"/>
                  </a:lnTo>
                  <a:lnTo>
                    <a:pt x="12" y="92"/>
                  </a:lnTo>
                  <a:lnTo>
                    <a:pt x="4" y="84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68"/>
            <p:cNvSpPr>
              <a:spLocks noChangeAspect="1"/>
            </p:cNvSpPr>
            <p:nvPr/>
          </p:nvSpPr>
          <p:spPr bwMode="gray">
            <a:xfrm>
              <a:off x="8357179" y="4309247"/>
              <a:ext cx="173326" cy="155406"/>
            </a:xfrm>
            <a:custGeom>
              <a:avLst/>
              <a:gdLst/>
              <a:ahLst/>
              <a:cxnLst>
                <a:cxn ang="0">
                  <a:pos x="5" y="134"/>
                </a:cxn>
                <a:cxn ang="0">
                  <a:pos x="0" y="231"/>
                </a:cxn>
                <a:cxn ang="0">
                  <a:pos x="10" y="346"/>
                </a:cxn>
                <a:cxn ang="0">
                  <a:pos x="31" y="362"/>
                </a:cxn>
                <a:cxn ang="0">
                  <a:pos x="56" y="362"/>
                </a:cxn>
                <a:cxn ang="0">
                  <a:pos x="93" y="368"/>
                </a:cxn>
                <a:cxn ang="0">
                  <a:pos x="125" y="352"/>
                </a:cxn>
                <a:cxn ang="0">
                  <a:pos x="118" y="323"/>
                </a:cxn>
                <a:cxn ang="0">
                  <a:pos x="137" y="307"/>
                </a:cxn>
                <a:cxn ang="0">
                  <a:pos x="152" y="298"/>
                </a:cxn>
                <a:cxn ang="0">
                  <a:pos x="155" y="273"/>
                </a:cxn>
                <a:cxn ang="0">
                  <a:pos x="180" y="278"/>
                </a:cxn>
                <a:cxn ang="0">
                  <a:pos x="196" y="276"/>
                </a:cxn>
                <a:cxn ang="0">
                  <a:pos x="211" y="279"/>
                </a:cxn>
                <a:cxn ang="0">
                  <a:pos x="232" y="289"/>
                </a:cxn>
                <a:cxn ang="0">
                  <a:pos x="258" y="296"/>
                </a:cxn>
                <a:cxn ang="0">
                  <a:pos x="291" y="323"/>
                </a:cxn>
                <a:cxn ang="0">
                  <a:pos x="330" y="356"/>
                </a:cxn>
                <a:cxn ang="0">
                  <a:pos x="335" y="375"/>
                </a:cxn>
                <a:cxn ang="0">
                  <a:pos x="357" y="392"/>
                </a:cxn>
                <a:cxn ang="0">
                  <a:pos x="388" y="415"/>
                </a:cxn>
                <a:cxn ang="0">
                  <a:pos x="425" y="419"/>
                </a:cxn>
                <a:cxn ang="0">
                  <a:pos x="495" y="435"/>
                </a:cxn>
                <a:cxn ang="0">
                  <a:pos x="526" y="441"/>
                </a:cxn>
                <a:cxn ang="0">
                  <a:pos x="515" y="427"/>
                </a:cxn>
                <a:cxn ang="0">
                  <a:pos x="544" y="425"/>
                </a:cxn>
                <a:cxn ang="0">
                  <a:pos x="506" y="413"/>
                </a:cxn>
                <a:cxn ang="0">
                  <a:pos x="496" y="391"/>
                </a:cxn>
                <a:cxn ang="0">
                  <a:pos x="462" y="383"/>
                </a:cxn>
                <a:cxn ang="0">
                  <a:pos x="456" y="357"/>
                </a:cxn>
                <a:cxn ang="0">
                  <a:pos x="419" y="351"/>
                </a:cxn>
                <a:cxn ang="0">
                  <a:pos x="397" y="323"/>
                </a:cxn>
                <a:cxn ang="0">
                  <a:pos x="393" y="301"/>
                </a:cxn>
                <a:cxn ang="0">
                  <a:pos x="367" y="285"/>
                </a:cxn>
                <a:cxn ang="0">
                  <a:pos x="341" y="255"/>
                </a:cxn>
                <a:cxn ang="0">
                  <a:pos x="339" y="231"/>
                </a:cxn>
                <a:cxn ang="0">
                  <a:pos x="370" y="227"/>
                </a:cxn>
                <a:cxn ang="0">
                  <a:pos x="375" y="201"/>
                </a:cxn>
                <a:cxn ang="0">
                  <a:pos x="348" y="187"/>
                </a:cxn>
                <a:cxn ang="0">
                  <a:pos x="296" y="166"/>
                </a:cxn>
                <a:cxn ang="0">
                  <a:pos x="266" y="136"/>
                </a:cxn>
                <a:cxn ang="0">
                  <a:pos x="238" y="103"/>
                </a:cxn>
                <a:cxn ang="0">
                  <a:pos x="193" y="70"/>
                </a:cxn>
                <a:cxn ang="0">
                  <a:pos x="166" y="61"/>
                </a:cxn>
                <a:cxn ang="0">
                  <a:pos x="92" y="36"/>
                </a:cxn>
                <a:cxn ang="0">
                  <a:pos x="42" y="16"/>
                </a:cxn>
                <a:cxn ang="0">
                  <a:pos x="1" y="0"/>
                </a:cxn>
              </a:cxnLst>
              <a:rect l="0" t="0" r="r" b="b"/>
              <a:pathLst>
                <a:path w="544" h="446">
                  <a:moveTo>
                    <a:pt x="1" y="0"/>
                  </a:moveTo>
                  <a:lnTo>
                    <a:pt x="0" y="9"/>
                  </a:lnTo>
                  <a:lnTo>
                    <a:pt x="5" y="134"/>
                  </a:lnTo>
                  <a:lnTo>
                    <a:pt x="5" y="206"/>
                  </a:lnTo>
                  <a:lnTo>
                    <a:pt x="1" y="227"/>
                  </a:lnTo>
                  <a:lnTo>
                    <a:pt x="0" y="231"/>
                  </a:lnTo>
                  <a:lnTo>
                    <a:pt x="7" y="248"/>
                  </a:lnTo>
                  <a:lnTo>
                    <a:pt x="7" y="289"/>
                  </a:lnTo>
                  <a:lnTo>
                    <a:pt x="10" y="346"/>
                  </a:lnTo>
                  <a:lnTo>
                    <a:pt x="13" y="360"/>
                  </a:lnTo>
                  <a:lnTo>
                    <a:pt x="26" y="359"/>
                  </a:lnTo>
                  <a:lnTo>
                    <a:pt x="31" y="362"/>
                  </a:lnTo>
                  <a:lnTo>
                    <a:pt x="39" y="365"/>
                  </a:lnTo>
                  <a:lnTo>
                    <a:pt x="48" y="365"/>
                  </a:lnTo>
                  <a:lnTo>
                    <a:pt x="56" y="362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93" y="368"/>
                  </a:lnTo>
                  <a:lnTo>
                    <a:pt x="99" y="366"/>
                  </a:lnTo>
                  <a:lnTo>
                    <a:pt x="114" y="356"/>
                  </a:lnTo>
                  <a:lnTo>
                    <a:pt x="125" y="352"/>
                  </a:lnTo>
                  <a:lnTo>
                    <a:pt x="130" y="346"/>
                  </a:lnTo>
                  <a:lnTo>
                    <a:pt x="124" y="330"/>
                  </a:lnTo>
                  <a:lnTo>
                    <a:pt x="118" y="323"/>
                  </a:lnTo>
                  <a:lnTo>
                    <a:pt x="112" y="317"/>
                  </a:lnTo>
                  <a:lnTo>
                    <a:pt x="131" y="312"/>
                  </a:lnTo>
                  <a:lnTo>
                    <a:pt x="137" y="307"/>
                  </a:lnTo>
                  <a:lnTo>
                    <a:pt x="135" y="302"/>
                  </a:lnTo>
                  <a:lnTo>
                    <a:pt x="140" y="297"/>
                  </a:lnTo>
                  <a:lnTo>
                    <a:pt x="152" y="298"/>
                  </a:lnTo>
                  <a:lnTo>
                    <a:pt x="160" y="296"/>
                  </a:lnTo>
                  <a:lnTo>
                    <a:pt x="157" y="287"/>
                  </a:lnTo>
                  <a:lnTo>
                    <a:pt x="155" y="273"/>
                  </a:lnTo>
                  <a:lnTo>
                    <a:pt x="161" y="278"/>
                  </a:lnTo>
                  <a:lnTo>
                    <a:pt x="173" y="280"/>
                  </a:lnTo>
                  <a:lnTo>
                    <a:pt x="180" y="278"/>
                  </a:lnTo>
                  <a:lnTo>
                    <a:pt x="184" y="273"/>
                  </a:lnTo>
                  <a:lnTo>
                    <a:pt x="189" y="269"/>
                  </a:lnTo>
                  <a:lnTo>
                    <a:pt x="196" y="276"/>
                  </a:lnTo>
                  <a:lnTo>
                    <a:pt x="203" y="273"/>
                  </a:lnTo>
                  <a:lnTo>
                    <a:pt x="210" y="275"/>
                  </a:lnTo>
                  <a:lnTo>
                    <a:pt x="211" y="279"/>
                  </a:lnTo>
                  <a:lnTo>
                    <a:pt x="216" y="282"/>
                  </a:lnTo>
                  <a:lnTo>
                    <a:pt x="223" y="284"/>
                  </a:lnTo>
                  <a:lnTo>
                    <a:pt x="232" y="289"/>
                  </a:lnTo>
                  <a:lnTo>
                    <a:pt x="238" y="290"/>
                  </a:lnTo>
                  <a:lnTo>
                    <a:pt x="247" y="296"/>
                  </a:lnTo>
                  <a:lnTo>
                    <a:pt x="258" y="296"/>
                  </a:lnTo>
                  <a:lnTo>
                    <a:pt x="278" y="302"/>
                  </a:lnTo>
                  <a:lnTo>
                    <a:pt x="289" y="311"/>
                  </a:lnTo>
                  <a:lnTo>
                    <a:pt x="291" y="323"/>
                  </a:lnTo>
                  <a:lnTo>
                    <a:pt x="306" y="341"/>
                  </a:lnTo>
                  <a:lnTo>
                    <a:pt x="312" y="354"/>
                  </a:lnTo>
                  <a:lnTo>
                    <a:pt x="330" y="356"/>
                  </a:lnTo>
                  <a:lnTo>
                    <a:pt x="328" y="365"/>
                  </a:lnTo>
                  <a:lnTo>
                    <a:pt x="329" y="367"/>
                  </a:lnTo>
                  <a:lnTo>
                    <a:pt x="335" y="375"/>
                  </a:lnTo>
                  <a:lnTo>
                    <a:pt x="343" y="378"/>
                  </a:lnTo>
                  <a:lnTo>
                    <a:pt x="350" y="384"/>
                  </a:lnTo>
                  <a:lnTo>
                    <a:pt x="357" y="392"/>
                  </a:lnTo>
                  <a:lnTo>
                    <a:pt x="373" y="410"/>
                  </a:lnTo>
                  <a:lnTo>
                    <a:pt x="378" y="410"/>
                  </a:lnTo>
                  <a:lnTo>
                    <a:pt x="388" y="415"/>
                  </a:lnTo>
                  <a:lnTo>
                    <a:pt x="399" y="416"/>
                  </a:lnTo>
                  <a:lnTo>
                    <a:pt x="408" y="419"/>
                  </a:lnTo>
                  <a:lnTo>
                    <a:pt x="425" y="419"/>
                  </a:lnTo>
                  <a:lnTo>
                    <a:pt x="442" y="424"/>
                  </a:lnTo>
                  <a:lnTo>
                    <a:pt x="494" y="431"/>
                  </a:lnTo>
                  <a:lnTo>
                    <a:pt x="495" y="435"/>
                  </a:lnTo>
                  <a:lnTo>
                    <a:pt x="497" y="441"/>
                  </a:lnTo>
                  <a:lnTo>
                    <a:pt x="512" y="446"/>
                  </a:lnTo>
                  <a:lnTo>
                    <a:pt x="526" y="441"/>
                  </a:lnTo>
                  <a:lnTo>
                    <a:pt x="531" y="435"/>
                  </a:lnTo>
                  <a:lnTo>
                    <a:pt x="522" y="429"/>
                  </a:lnTo>
                  <a:lnTo>
                    <a:pt x="515" y="427"/>
                  </a:lnTo>
                  <a:lnTo>
                    <a:pt x="522" y="426"/>
                  </a:lnTo>
                  <a:lnTo>
                    <a:pt x="533" y="427"/>
                  </a:lnTo>
                  <a:lnTo>
                    <a:pt x="544" y="425"/>
                  </a:lnTo>
                  <a:lnTo>
                    <a:pt x="542" y="420"/>
                  </a:lnTo>
                  <a:lnTo>
                    <a:pt x="517" y="416"/>
                  </a:lnTo>
                  <a:lnTo>
                    <a:pt x="506" y="413"/>
                  </a:lnTo>
                  <a:lnTo>
                    <a:pt x="486" y="402"/>
                  </a:lnTo>
                  <a:lnTo>
                    <a:pt x="489" y="394"/>
                  </a:lnTo>
                  <a:lnTo>
                    <a:pt x="496" y="391"/>
                  </a:lnTo>
                  <a:lnTo>
                    <a:pt x="486" y="386"/>
                  </a:lnTo>
                  <a:lnTo>
                    <a:pt x="473" y="383"/>
                  </a:lnTo>
                  <a:lnTo>
                    <a:pt x="462" y="383"/>
                  </a:lnTo>
                  <a:lnTo>
                    <a:pt x="453" y="377"/>
                  </a:lnTo>
                  <a:lnTo>
                    <a:pt x="454" y="367"/>
                  </a:lnTo>
                  <a:lnTo>
                    <a:pt x="456" y="357"/>
                  </a:lnTo>
                  <a:lnTo>
                    <a:pt x="451" y="354"/>
                  </a:lnTo>
                  <a:lnTo>
                    <a:pt x="426" y="356"/>
                  </a:lnTo>
                  <a:lnTo>
                    <a:pt x="419" y="351"/>
                  </a:lnTo>
                  <a:lnTo>
                    <a:pt x="410" y="336"/>
                  </a:lnTo>
                  <a:lnTo>
                    <a:pt x="403" y="330"/>
                  </a:lnTo>
                  <a:lnTo>
                    <a:pt x="397" y="323"/>
                  </a:lnTo>
                  <a:lnTo>
                    <a:pt x="397" y="309"/>
                  </a:lnTo>
                  <a:lnTo>
                    <a:pt x="395" y="303"/>
                  </a:lnTo>
                  <a:lnTo>
                    <a:pt x="393" y="301"/>
                  </a:lnTo>
                  <a:lnTo>
                    <a:pt x="387" y="300"/>
                  </a:lnTo>
                  <a:lnTo>
                    <a:pt x="383" y="296"/>
                  </a:lnTo>
                  <a:lnTo>
                    <a:pt x="367" y="285"/>
                  </a:lnTo>
                  <a:lnTo>
                    <a:pt x="356" y="271"/>
                  </a:lnTo>
                  <a:lnTo>
                    <a:pt x="348" y="268"/>
                  </a:lnTo>
                  <a:lnTo>
                    <a:pt x="341" y="255"/>
                  </a:lnTo>
                  <a:lnTo>
                    <a:pt x="339" y="244"/>
                  </a:lnTo>
                  <a:lnTo>
                    <a:pt x="334" y="237"/>
                  </a:lnTo>
                  <a:lnTo>
                    <a:pt x="339" y="231"/>
                  </a:lnTo>
                  <a:lnTo>
                    <a:pt x="351" y="231"/>
                  </a:lnTo>
                  <a:lnTo>
                    <a:pt x="362" y="230"/>
                  </a:lnTo>
                  <a:lnTo>
                    <a:pt x="370" y="227"/>
                  </a:lnTo>
                  <a:lnTo>
                    <a:pt x="378" y="227"/>
                  </a:lnTo>
                  <a:lnTo>
                    <a:pt x="379" y="212"/>
                  </a:lnTo>
                  <a:lnTo>
                    <a:pt x="375" y="201"/>
                  </a:lnTo>
                  <a:lnTo>
                    <a:pt x="366" y="193"/>
                  </a:lnTo>
                  <a:lnTo>
                    <a:pt x="356" y="187"/>
                  </a:lnTo>
                  <a:lnTo>
                    <a:pt x="348" y="187"/>
                  </a:lnTo>
                  <a:lnTo>
                    <a:pt x="323" y="182"/>
                  </a:lnTo>
                  <a:lnTo>
                    <a:pt x="314" y="178"/>
                  </a:lnTo>
                  <a:lnTo>
                    <a:pt x="296" y="166"/>
                  </a:lnTo>
                  <a:lnTo>
                    <a:pt x="270" y="160"/>
                  </a:lnTo>
                  <a:lnTo>
                    <a:pt x="266" y="156"/>
                  </a:lnTo>
                  <a:lnTo>
                    <a:pt x="266" y="136"/>
                  </a:lnTo>
                  <a:lnTo>
                    <a:pt x="262" y="124"/>
                  </a:lnTo>
                  <a:lnTo>
                    <a:pt x="250" y="112"/>
                  </a:lnTo>
                  <a:lnTo>
                    <a:pt x="238" y="103"/>
                  </a:lnTo>
                  <a:lnTo>
                    <a:pt x="225" y="97"/>
                  </a:lnTo>
                  <a:lnTo>
                    <a:pt x="201" y="82"/>
                  </a:lnTo>
                  <a:lnTo>
                    <a:pt x="193" y="70"/>
                  </a:lnTo>
                  <a:lnTo>
                    <a:pt x="188" y="65"/>
                  </a:lnTo>
                  <a:lnTo>
                    <a:pt x="177" y="65"/>
                  </a:lnTo>
                  <a:lnTo>
                    <a:pt x="166" y="61"/>
                  </a:lnTo>
                  <a:lnTo>
                    <a:pt x="124" y="43"/>
                  </a:lnTo>
                  <a:lnTo>
                    <a:pt x="102" y="39"/>
                  </a:lnTo>
                  <a:lnTo>
                    <a:pt x="92" y="36"/>
                  </a:lnTo>
                  <a:lnTo>
                    <a:pt x="81" y="33"/>
                  </a:lnTo>
                  <a:lnTo>
                    <a:pt x="63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16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33" name="Group 69"/>
            <p:cNvGrpSpPr>
              <a:grpSpLocks noChangeAspect="1"/>
            </p:cNvGrpSpPr>
            <p:nvPr/>
          </p:nvGrpSpPr>
          <p:grpSpPr bwMode="gray">
            <a:xfrm>
              <a:off x="7942152" y="3898905"/>
              <a:ext cx="162194" cy="254936"/>
              <a:chOff x="3802" y="2280"/>
              <a:chExt cx="102" cy="146"/>
            </a:xfrm>
            <a:grpFill/>
          </p:grpSpPr>
          <p:sp>
            <p:nvSpPr>
              <p:cNvPr id="361" name="Freeform 70"/>
              <p:cNvSpPr>
                <a:spLocks noChangeAspect="1"/>
              </p:cNvSpPr>
              <p:nvPr/>
            </p:nvSpPr>
            <p:spPr bwMode="gray">
              <a:xfrm>
                <a:off x="3802" y="2362"/>
                <a:ext cx="25" cy="3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3" y="0"/>
                  </a:cxn>
                  <a:cxn ang="0">
                    <a:pos x="124" y="1"/>
                  </a:cxn>
                  <a:cxn ang="0">
                    <a:pos x="125" y="15"/>
                  </a:cxn>
                  <a:cxn ang="0">
                    <a:pos x="126" y="18"/>
                  </a:cxn>
                  <a:cxn ang="0">
                    <a:pos x="124" y="23"/>
                  </a:cxn>
                  <a:cxn ang="0">
                    <a:pos x="124" y="32"/>
                  </a:cxn>
                  <a:cxn ang="0">
                    <a:pos x="129" y="47"/>
                  </a:cxn>
                  <a:cxn ang="0">
                    <a:pos x="126" y="53"/>
                  </a:cxn>
                  <a:cxn ang="0">
                    <a:pos x="117" y="59"/>
                  </a:cxn>
                  <a:cxn ang="0">
                    <a:pos x="112" y="67"/>
                  </a:cxn>
                  <a:cxn ang="0">
                    <a:pos x="103" y="76"/>
                  </a:cxn>
                  <a:cxn ang="0">
                    <a:pos x="93" y="80"/>
                  </a:cxn>
                  <a:cxn ang="0">
                    <a:pos x="86" y="85"/>
                  </a:cxn>
                  <a:cxn ang="0">
                    <a:pos x="82" y="98"/>
                  </a:cxn>
                  <a:cxn ang="0">
                    <a:pos x="70" y="112"/>
                  </a:cxn>
                  <a:cxn ang="0">
                    <a:pos x="49" y="130"/>
                  </a:cxn>
                  <a:cxn ang="0">
                    <a:pos x="37" y="142"/>
                  </a:cxn>
                  <a:cxn ang="0">
                    <a:pos x="28" y="150"/>
                  </a:cxn>
                  <a:cxn ang="0">
                    <a:pos x="19" y="151"/>
                  </a:cxn>
                  <a:cxn ang="0">
                    <a:pos x="13" y="158"/>
                  </a:cxn>
                  <a:cxn ang="0">
                    <a:pos x="6" y="163"/>
                  </a:cxn>
                  <a:cxn ang="0">
                    <a:pos x="0" y="163"/>
                  </a:cxn>
                  <a:cxn ang="0">
                    <a:pos x="2" y="150"/>
                  </a:cxn>
                  <a:cxn ang="0">
                    <a:pos x="10" y="137"/>
                  </a:cxn>
                  <a:cxn ang="0">
                    <a:pos x="17" y="130"/>
                  </a:cxn>
                  <a:cxn ang="0">
                    <a:pos x="32" y="119"/>
                  </a:cxn>
                  <a:cxn ang="0">
                    <a:pos x="37" y="118"/>
                  </a:cxn>
                  <a:cxn ang="0">
                    <a:pos x="69" y="85"/>
                  </a:cxn>
                  <a:cxn ang="0">
                    <a:pos x="77" y="75"/>
                  </a:cxn>
                  <a:cxn ang="0">
                    <a:pos x="82" y="71"/>
                  </a:cxn>
                  <a:cxn ang="0">
                    <a:pos x="88" y="61"/>
                  </a:cxn>
                  <a:cxn ang="0">
                    <a:pos x="97" y="55"/>
                  </a:cxn>
                  <a:cxn ang="0">
                    <a:pos x="104" y="53"/>
                  </a:cxn>
                  <a:cxn ang="0">
                    <a:pos x="112" y="39"/>
                  </a:cxn>
                  <a:cxn ang="0">
                    <a:pos x="110" y="29"/>
                  </a:cxn>
                  <a:cxn ang="0">
                    <a:pos x="113" y="34"/>
                  </a:cxn>
                  <a:cxn ang="0">
                    <a:pos x="117" y="31"/>
                  </a:cxn>
                  <a:cxn ang="0">
                    <a:pos x="115" y="27"/>
                  </a:cxn>
                  <a:cxn ang="0">
                    <a:pos x="112" y="23"/>
                  </a:cxn>
                  <a:cxn ang="0">
                    <a:pos x="114" y="21"/>
                  </a:cxn>
                  <a:cxn ang="0">
                    <a:pos x="117" y="13"/>
                  </a:cxn>
                  <a:cxn ang="0">
                    <a:pos x="118" y="5"/>
                  </a:cxn>
                  <a:cxn ang="0">
                    <a:pos x="120" y="2"/>
                  </a:cxn>
                </a:cxnLst>
                <a:rect l="0" t="0" r="r" b="b"/>
                <a:pathLst>
                  <a:path w="129" h="163">
                    <a:moveTo>
                      <a:pt x="120" y="2"/>
                    </a:moveTo>
                    <a:lnTo>
                      <a:pt x="123" y="0"/>
                    </a:lnTo>
                    <a:lnTo>
                      <a:pt x="124" y="1"/>
                    </a:lnTo>
                    <a:lnTo>
                      <a:pt x="125" y="15"/>
                    </a:lnTo>
                    <a:lnTo>
                      <a:pt x="126" y="18"/>
                    </a:lnTo>
                    <a:lnTo>
                      <a:pt x="124" y="23"/>
                    </a:lnTo>
                    <a:lnTo>
                      <a:pt x="124" y="32"/>
                    </a:lnTo>
                    <a:lnTo>
                      <a:pt x="129" y="47"/>
                    </a:lnTo>
                    <a:lnTo>
                      <a:pt x="126" y="53"/>
                    </a:lnTo>
                    <a:lnTo>
                      <a:pt x="117" y="59"/>
                    </a:lnTo>
                    <a:lnTo>
                      <a:pt x="112" y="67"/>
                    </a:lnTo>
                    <a:lnTo>
                      <a:pt x="103" y="76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82" y="98"/>
                    </a:lnTo>
                    <a:lnTo>
                      <a:pt x="70" y="112"/>
                    </a:lnTo>
                    <a:lnTo>
                      <a:pt x="49" y="130"/>
                    </a:lnTo>
                    <a:lnTo>
                      <a:pt x="37" y="142"/>
                    </a:lnTo>
                    <a:lnTo>
                      <a:pt x="28" y="150"/>
                    </a:lnTo>
                    <a:lnTo>
                      <a:pt x="19" y="151"/>
                    </a:lnTo>
                    <a:lnTo>
                      <a:pt x="13" y="158"/>
                    </a:lnTo>
                    <a:lnTo>
                      <a:pt x="6" y="163"/>
                    </a:lnTo>
                    <a:lnTo>
                      <a:pt x="0" y="163"/>
                    </a:lnTo>
                    <a:lnTo>
                      <a:pt x="2" y="150"/>
                    </a:lnTo>
                    <a:lnTo>
                      <a:pt x="10" y="137"/>
                    </a:lnTo>
                    <a:lnTo>
                      <a:pt x="17" y="130"/>
                    </a:lnTo>
                    <a:lnTo>
                      <a:pt x="32" y="119"/>
                    </a:lnTo>
                    <a:lnTo>
                      <a:pt x="37" y="118"/>
                    </a:lnTo>
                    <a:lnTo>
                      <a:pt x="69" y="85"/>
                    </a:lnTo>
                    <a:lnTo>
                      <a:pt x="77" y="75"/>
                    </a:lnTo>
                    <a:lnTo>
                      <a:pt x="82" y="71"/>
                    </a:lnTo>
                    <a:lnTo>
                      <a:pt x="88" y="61"/>
                    </a:lnTo>
                    <a:lnTo>
                      <a:pt x="97" y="55"/>
                    </a:lnTo>
                    <a:lnTo>
                      <a:pt x="104" y="53"/>
                    </a:lnTo>
                    <a:lnTo>
                      <a:pt x="112" y="39"/>
                    </a:lnTo>
                    <a:lnTo>
                      <a:pt x="110" y="29"/>
                    </a:lnTo>
                    <a:lnTo>
                      <a:pt x="113" y="34"/>
                    </a:lnTo>
                    <a:lnTo>
                      <a:pt x="117" y="31"/>
                    </a:lnTo>
                    <a:lnTo>
                      <a:pt x="115" y="27"/>
                    </a:lnTo>
                    <a:lnTo>
                      <a:pt x="112" y="23"/>
                    </a:lnTo>
                    <a:lnTo>
                      <a:pt x="114" y="21"/>
                    </a:lnTo>
                    <a:lnTo>
                      <a:pt x="117" y="13"/>
                    </a:lnTo>
                    <a:lnTo>
                      <a:pt x="118" y="5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71"/>
              <p:cNvSpPr>
                <a:spLocks noChangeAspect="1"/>
              </p:cNvSpPr>
              <p:nvPr/>
            </p:nvSpPr>
            <p:spPr bwMode="gray">
              <a:xfrm>
                <a:off x="3835" y="2339"/>
                <a:ext cx="14" cy="14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7" y="3"/>
                  </a:cxn>
                  <a:cxn ang="0">
                    <a:pos x="56" y="10"/>
                  </a:cxn>
                  <a:cxn ang="0">
                    <a:pos x="59" y="16"/>
                  </a:cxn>
                  <a:cxn ang="0">
                    <a:pos x="63" y="17"/>
                  </a:cxn>
                  <a:cxn ang="0">
                    <a:pos x="64" y="28"/>
                  </a:cxn>
                  <a:cxn ang="0">
                    <a:pos x="64" y="38"/>
                  </a:cxn>
                  <a:cxn ang="0">
                    <a:pos x="67" y="51"/>
                  </a:cxn>
                  <a:cxn ang="0">
                    <a:pos x="63" y="54"/>
                  </a:cxn>
                  <a:cxn ang="0">
                    <a:pos x="63" y="62"/>
                  </a:cxn>
                  <a:cxn ang="0">
                    <a:pos x="48" y="71"/>
                  </a:cxn>
                  <a:cxn ang="0">
                    <a:pos x="45" y="64"/>
                  </a:cxn>
                  <a:cxn ang="0">
                    <a:pos x="36" y="57"/>
                  </a:cxn>
                  <a:cxn ang="0">
                    <a:pos x="26" y="36"/>
                  </a:cxn>
                  <a:cxn ang="0">
                    <a:pos x="25" y="25"/>
                  </a:cxn>
                  <a:cxn ang="0">
                    <a:pos x="20" y="16"/>
                  </a:cxn>
                  <a:cxn ang="0">
                    <a:pos x="13" y="13"/>
                  </a:cxn>
                  <a:cxn ang="0">
                    <a:pos x="10" y="4"/>
                  </a:cxn>
                  <a:cxn ang="0">
                    <a:pos x="5" y="3"/>
                  </a:cxn>
                  <a:cxn ang="0">
                    <a:pos x="2" y="3"/>
                  </a:cxn>
                </a:cxnLst>
                <a:rect l="0" t="0" r="r" b="b"/>
                <a:pathLst>
                  <a:path w="67" h="71">
                    <a:moveTo>
                      <a:pt x="2" y="3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7" y="3"/>
                    </a:lnTo>
                    <a:lnTo>
                      <a:pt x="56" y="10"/>
                    </a:lnTo>
                    <a:lnTo>
                      <a:pt x="59" y="16"/>
                    </a:lnTo>
                    <a:lnTo>
                      <a:pt x="63" y="17"/>
                    </a:lnTo>
                    <a:lnTo>
                      <a:pt x="64" y="28"/>
                    </a:lnTo>
                    <a:lnTo>
                      <a:pt x="64" y="38"/>
                    </a:lnTo>
                    <a:lnTo>
                      <a:pt x="67" y="51"/>
                    </a:lnTo>
                    <a:lnTo>
                      <a:pt x="63" y="54"/>
                    </a:lnTo>
                    <a:lnTo>
                      <a:pt x="63" y="62"/>
                    </a:lnTo>
                    <a:lnTo>
                      <a:pt x="48" y="71"/>
                    </a:lnTo>
                    <a:lnTo>
                      <a:pt x="45" y="64"/>
                    </a:lnTo>
                    <a:lnTo>
                      <a:pt x="36" y="57"/>
                    </a:lnTo>
                    <a:lnTo>
                      <a:pt x="26" y="36"/>
                    </a:lnTo>
                    <a:lnTo>
                      <a:pt x="25" y="25"/>
                    </a:lnTo>
                    <a:lnTo>
                      <a:pt x="20" y="16"/>
                    </a:lnTo>
                    <a:lnTo>
                      <a:pt x="13" y="13"/>
                    </a:lnTo>
                    <a:lnTo>
                      <a:pt x="10" y="4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72"/>
              <p:cNvSpPr>
                <a:spLocks noChangeAspect="1"/>
              </p:cNvSpPr>
              <p:nvPr/>
            </p:nvSpPr>
            <p:spPr bwMode="gray">
              <a:xfrm>
                <a:off x="3830" y="2280"/>
                <a:ext cx="47" cy="69"/>
              </a:xfrm>
              <a:custGeom>
                <a:avLst/>
                <a:gdLst/>
                <a:ahLst/>
                <a:cxnLst>
                  <a:cxn ang="0">
                    <a:pos x="139" y="17"/>
                  </a:cxn>
                  <a:cxn ang="0">
                    <a:pos x="129" y="44"/>
                  </a:cxn>
                  <a:cxn ang="0">
                    <a:pos x="139" y="75"/>
                  </a:cxn>
                  <a:cxn ang="0">
                    <a:pos x="146" y="97"/>
                  </a:cxn>
                  <a:cxn ang="0">
                    <a:pos x="133" y="132"/>
                  </a:cxn>
                  <a:cxn ang="0">
                    <a:pos x="120" y="144"/>
                  </a:cxn>
                  <a:cxn ang="0">
                    <a:pos x="98" y="165"/>
                  </a:cxn>
                  <a:cxn ang="0">
                    <a:pos x="87" y="188"/>
                  </a:cxn>
                  <a:cxn ang="0">
                    <a:pos x="98" y="216"/>
                  </a:cxn>
                  <a:cxn ang="0">
                    <a:pos x="99" y="238"/>
                  </a:cxn>
                  <a:cxn ang="0">
                    <a:pos x="120" y="268"/>
                  </a:cxn>
                  <a:cxn ang="0">
                    <a:pos x="131" y="261"/>
                  </a:cxn>
                  <a:cxn ang="0">
                    <a:pos x="145" y="245"/>
                  </a:cxn>
                  <a:cxn ang="0">
                    <a:pos x="167" y="245"/>
                  </a:cxn>
                  <a:cxn ang="0">
                    <a:pos x="179" y="273"/>
                  </a:cxn>
                  <a:cxn ang="0">
                    <a:pos x="189" y="259"/>
                  </a:cxn>
                  <a:cxn ang="0">
                    <a:pos x="206" y="267"/>
                  </a:cxn>
                  <a:cxn ang="0">
                    <a:pos x="215" y="279"/>
                  </a:cxn>
                  <a:cxn ang="0">
                    <a:pos x="216" y="299"/>
                  </a:cxn>
                  <a:cxn ang="0">
                    <a:pos x="220" y="312"/>
                  </a:cxn>
                  <a:cxn ang="0">
                    <a:pos x="232" y="317"/>
                  </a:cxn>
                  <a:cxn ang="0">
                    <a:pos x="231" y="345"/>
                  </a:cxn>
                  <a:cxn ang="0">
                    <a:pos x="227" y="324"/>
                  </a:cxn>
                  <a:cxn ang="0">
                    <a:pos x="201" y="317"/>
                  </a:cxn>
                  <a:cxn ang="0">
                    <a:pos x="184" y="294"/>
                  </a:cxn>
                  <a:cxn ang="0">
                    <a:pos x="166" y="279"/>
                  </a:cxn>
                  <a:cxn ang="0">
                    <a:pos x="149" y="280"/>
                  </a:cxn>
                  <a:cxn ang="0">
                    <a:pos x="152" y="306"/>
                  </a:cxn>
                  <a:cxn ang="0">
                    <a:pos x="124" y="273"/>
                  </a:cxn>
                  <a:cxn ang="0">
                    <a:pos x="98" y="268"/>
                  </a:cxn>
                  <a:cxn ang="0">
                    <a:pos x="75" y="284"/>
                  </a:cxn>
                  <a:cxn ang="0">
                    <a:pos x="56" y="270"/>
                  </a:cxn>
                  <a:cxn ang="0">
                    <a:pos x="45" y="254"/>
                  </a:cxn>
                  <a:cxn ang="0">
                    <a:pos x="61" y="231"/>
                  </a:cxn>
                  <a:cxn ang="0">
                    <a:pos x="45" y="219"/>
                  </a:cxn>
                  <a:cxn ang="0">
                    <a:pos x="33" y="230"/>
                  </a:cxn>
                  <a:cxn ang="0">
                    <a:pos x="16" y="203"/>
                  </a:cxn>
                  <a:cxn ang="0">
                    <a:pos x="0" y="138"/>
                  </a:cxn>
                  <a:cxn ang="0">
                    <a:pos x="17" y="146"/>
                  </a:cxn>
                  <a:cxn ang="0">
                    <a:pos x="29" y="97"/>
                  </a:cxn>
                  <a:cxn ang="0">
                    <a:pos x="33" y="53"/>
                  </a:cxn>
                  <a:cxn ang="0">
                    <a:pos x="43" y="7"/>
                  </a:cxn>
                  <a:cxn ang="0">
                    <a:pos x="67" y="1"/>
                  </a:cxn>
                  <a:cxn ang="0">
                    <a:pos x="113" y="17"/>
                  </a:cxn>
                  <a:cxn ang="0">
                    <a:pos x="130" y="4"/>
                  </a:cxn>
                </a:cxnLst>
                <a:rect l="0" t="0" r="r" b="b"/>
                <a:pathLst>
                  <a:path w="236" h="345">
                    <a:moveTo>
                      <a:pt x="134" y="10"/>
                    </a:moveTo>
                    <a:lnTo>
                      <a:pt x="137" y="14"/>
                    </a:lnTo>
                    <a:lnTo>
                      <a:pt x="139" y="17"/>
                    </a:lnTo>
                    <a:lnTo>
                      <a:pt x="135" y="22"/>
                    </a:lnTo>
                    <a:lnTo>
                      <a:pt x="130" y="33"/>
                    </a:lnTo>
                    <a:lnTo>
                      <a:pt x="129" y="44"/>
                    </a:lnTo>
                    <a:lnTo>
                      <a:pt x="129" y="66"/>
                    </a:lnTo>
                    <a:lnTo>
                      <a:pt x="134" y="74"/>
                    </a:lnTo>
                    <a:lnTo>
                      <a:pt x="139" y="75"/>
                    </a:lnTo>
                    <a:lnTo>
                      <a:pt x="141" y="81"/>
                    </a:lnTo>
                    <a:lnTo>
                      <a:pt x="146" y="87"/>
                    </a:lnTo>
                    <a:lnTo>
                      <a:pt x="146" y="97"/>
                    </a:lnTo>
                    <a:lnTo>
                      <a:pt x="141" y="109"/>
                    </a:lnTo>
                    <a:lnTo>
                      <a:pt x="135" y="122"/>
                    </a:lnTo>
                    <a:lnTo>
                      <a:pt x="133" y="132"/>
                    </a:lnTo>
                    <a:lnTo>
                      <a:pt x="128" y="143"/>
                    </a:lnTo>
                    <a:lnTo>
                      <a:pt x="121" y="148"/>
                    </a:lnTo>
                    <a:lnTo>
                      <a:pt x="120" y="144"/>
                    </a:lnTo>
                    <a:lnTo>
                      <a:pt x="112" y="150"/>
                    </a:lnTo>
                    <a:lnTo>
                      <a:pt x="104" y="156"/>
                    </a:lnTo>
                    <a:lnTo>
                      <a:pt x="98" y="165"/>
                    </a:lnTo>
                    <a:lnTo>
                      <a:pt x="98" y="175"/>
                    </a:lnTo>
                    <a:lnTo>
                      <a:pt x="94" y="184"/>
                    </a:lnTo>
                    <a:lnTo>
                      <a:pt x="87" y="188"/>
                    </a:lnTo>
                    <a:lnTo>
                      <a:pt x="88" y="198"/>
                    </a:lnTo>
                    <a:lnTo>
                      <a:pt x="93" y="208"/>
                    </a:lnTo>
                    <a:lnTo>
                      <a:pt x="98" y="216"/>
                    </a:lnTo>
                    <a:lnTo>
                      <a:pt x="102" y="222"/>
                    </a:lnTo>
                    <a:lnTo>
                      <a:pt x="99" y="227"/>
                    </a:lnTo>
                    <a:lnTo>
                      <a:pt x="99" y="238"/>
                    </a:lnTo>
                    <a:lnTo>
                      <a:pt x="104" y="247"/>
                    </a:lnTo>
                    <a:lnTo>
                      <a:pt x="106" y="254"/>
                    </a:lnTo>
                    <a:lnTo>
                      <a:pt x="120" y="268"/>
                    </a:lnTo>
                    <a:lnTo>
                      <a:pt x="125" y="268"/>
                    </a:lnTo>
                    <a:lnTo>
                      <a:pt x="134" y="265"/>
                    </a:lnTo>
                    <a:lnTo>
                      <a:pt x="131" y="261"/>
                    </a:lnTo>
                    <a:lnTo>
                      <a:pt x="133" y="251"/>
                    </a:lnTo>
                    <a:lnTo>
                      <a:pt x="136" y="253"/>
                    </a:lnTo>
                    <a:lnTo>
                      <a:pt x="145" y="245"/>
                    </a:lnTo>
                    <a:lnTo>
                      <a:pt x="155" y="247"/>
                    </a:lnTo>
                    <a:lnTo>
                      <a:pt x="160" y="243"/>
                    </a:lnTo>
                    <a:lnTo>
                      <a:pt x="167" y="245"/>
                    </a:lnTo>
                    <a:lnTo>
                      <a:pt x="173" y="252"/>
                    </a:lnTo>
                    <a:lnTo>
                      <a:pt x="178" y="263"/>
                    </a:lnTo>
                    <a:lnTo>
                      <a:pt x="179" y="273"/>
                    </a:lnTo>
                    <a:lnTo>
                      <a:pt x="184" y="276"/>
                    </a:lnTo>
                    <a:lnTo>
                      <a:pt x="190" y="270"/>
                    </a:lnTo>
                    <a:lnTo>
                      <a:pt x="189" y="259"/>
                    </a:lnTo>
                    <a:lnTo>
                      <a:pt x="194" y="262"/>
                    </a:lnTo>
                    <a:lnTo>
                      <a:pt x="198" y="264"/>
                    </a:lnTo>
                    <a:lnTo>
                      <a:pt x="206" y="267"/>
                    </a:lnTo>
                    <a:lnTo>
                      <a:pt x="221" y="273"/>
                    </a:lnTo>
                    <a:lnTo>
                      <a:pt x="223" y="278"/>
                    </a:lnTo>
                    <a:lnTo>
                      <a:pt x="215" y="279"/>
                    </a:lnTo>
                    <a:lnTo>
                      <a:pt x="207" y="285"/>
                    </a:lnTo>
                    <a:lnTo>
                      <a:pt x="209" y="294"/>
                    </a:lnTo>
                    <a:lnTo>
                      <a:pt x="216" y="299"/>
                    </a:lnTo>
                    <a:lnTo>
                      <a:pt x="221" y="301"/>
                    </a:lnTo>
                    <a:lnTo>
                      <a:pt x="219" y="308"/>
                    </a:lnTo>
                    <a:lnTo>
                      <a:pt x="220" y="312"/>
                    </a:lnTo>
                    <a:lnTo>
                      <a:pt x="225" y="312"/>
                    </a:lnTo>
                    <a:lnTo>
                      <a:pt x="226" y="316"/>
                    </a:lnTo>
                    <a:lnTo>
                      <a:pt x="232" y="317"/>
                    </a:lnTo>
                    <a:lnTo>
                      <a:pt x="236" y="321"/>
                    </a:lnTo>
                    <a:lnTo>
                      <a:pt x="236" y="339"/>
                    </a:lnTo>
                    <a:lnTo>
                      <a:pt x="231" y="345"/>
                    </a:lnTo>
                    <a:lnTo>
                      <a:pt x="223" y="338"/>
                    </a:lnTo>
                    <a:lnTo>
                      <a:pt x="221" y="331"/>
                    </a:lnTo>
                    <a:lnTo>
                      <a:pt x="227" y="324"/>
                    </a:lnTo>
                    <a:lnTo>
                      <a:pt x="223" y="324"/>
                    </a:lnTo>
                    <a:lnTo>
                      <a:pt x="211" y="324"/>
                    </a:lnTo>
                    <a:lnTo>
                      <a:pt x="201" y="317"/>
                    </a:lnTo>
                    <a:lnTo>
                      <a:pt x="194" y="315"/>
                    </a:lnTo>
                    <a:lnTo>
                      <a:pt x="190" y="302"/>
                    </a:lnTo>
                    <a:lnTo>
                      <a:pt x="184" y="294"/>
                    </a:lnTo>
                    <a:lnTo>
                      <a:pt x="173" y="289"/>
                    </a:lnTo>
                    <a:lnTo>
                      <a:pt x="168" y="284"/>
                    </a:lnTo>
                    <a:lnTo>
                      <a:pt x="166" y="279"/>
                    </a:lnTo>
                    <a:lnTo>
                      <a:pt x="157" y="270"/>
                    </a:lnTo>
                    <a:lnTo>
                      <a:pt x="147" y="268"/>
                    </a:lnTo>
                    <a:lnTo>
                      <a:pt x="149" y="280"/>
                    </a:lnTo>
                    <a:lnTo>
                      <a:pt x="158" y="302"/>
                    </a:lnTo>
                    <a:lnTo>
                      <a:pt x="158" y="306"/>
                    </a:lnTo>
                    <a:lnTo>
                      <a:pt x="152" y="306"/>
                    </a:lnTo>
                    <a:lnTo>
                      <a:pt x="147" y="294"/>
                    </a:lnTo>
                    <a:lnTo>
                      <a:pt x="137" y="286"/>
                    </a:lnTo>
                    <a:lnTo>
                      <a:pt x="124" y="273"/>
                    </a:lnTo>
                    <a:lnTo>
                      <a:pt x="115" y="268"/>
                    </a:lnTo>
                    <a:lnTo>
                      <a:pt x="109" y="267"/>
                    </a:lnTo>
                    <a:lnTo>
                      <a:pt x="98" y="268"/>
                    </a:lnTo>
                    <a:lnTo>
                      <a:pt x="92" y="278"/>
                    </a:lnTo>
                    <a:lnTo>
                      <a:pt x="85" y="283"/>
                    </a:lnTo>
                    <a:lnTo>
                      <a:pt x="75" y="284"/>
                    </a:lnTo>
                    <a:lnTo>
                      <a:pt x="70" y="278"/>
                    </a:lnTo>
                    <a:lnTo>
                      <a:pt x="63" y="276"/>
                    </a:lnTo>
                    <a:lnTo>
                      <a:pt x="56" y="270"/>
                    </a:lnTo>
                    <a:lnTo>
                      <a:pt x="50" y="274"/>
                    </a:lnTo>
                    <a:lnTo>
                      <a:pt x="47" y="264"/>
                    </a:lnTo>
                    <a:lnTo>
                      <a:pt x="45" y="254"/>
                    </a:lnTo>
                    <a:lnTo>
                      <a:pt x="49" y="247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1" y="225"/>
                    </a:lnTo>
                    <a:lnTo>
                      <a:pt x="55" y="220"/>
                    </a:lnTo>
                    <a:lnTo>
                      <a:pt x="45" y="219"/>
                    </a:lnTo>
                    <a:lnTo>
                      <a:pt x="44" y="233"/>
                    </a:lnTo>
                    <a:lnTo>
                      <a:pt x="42" y="238"/>
                    </a:lnTo>
                    <a:lnTo>
                      <a:pt x="33" y="230"/>
                    </a:lnTo>
                    <a:lnTo>
                      <a:pt x="28" y="219"/>
                    </a:lnTo>
                    <a:lnTo>
                      <a:pt x="21" y="219"/>
                    </a:lnTo>
                    <a:lnTo>
                      <a:pt x="16" y="203"/>
                    </a:lnTo>
                    <a:lnTo>
                      <a:pt x="13" y="188"/>
                    </a:lnTo>
                    <a:lnTo>
                      <a:pt x="2" y="155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8" y="136"/>
                    </a:lnTo>
                    <a:lnTo>
                      <a:pt x="17" y="146"/>
                    </a:lnTo>
                    <a:lnTo>
                      <a:pt x="29" y="143"/>
                    </a:lnTo>
                    <a:lnTo>
                      <a:pt x="28" y="113"/>
                    </a:lnTo>
                    <a:lnTo>
                      <a:pt x="29" y="97"/>
                    </a:lnTo>
                    <a:lnTo>
                      <a:pt x="34" y="82"/>
                    </a:lnTo>
                    <a:lnTo>
                      <a:pt x="34" y="65"/>
                    </a:lnTo>
                    <a:lnTo>
                      <a:pt x="33" y="53"/>
                    </a:lnTo>
                    <a:lnTo>
                      <a:pt x="34" y="41"/>
                    </a:lnTo>
                    <a:lnTo>
                      <a:pt x="38" y="17"/>
                    </a:lnTo>
                    <a:lnTo>
                      <a:pt x="43" y="7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7" y="1"/>
                    </a:lnTo>
                    <a:lnTo>
                      <a:pt x="80" y="4"/>
                    </a:lnTo>
                    <a:lnTo>
                      <a:pt x="102" y="17"/>
                    </a:lnTo>
                    <a:lnTo>
                      <a:pt x="113" y="17"/>
                    </a:lnTo>
                    <a:lnTo>
                      <a:pt x="120" y="15"/>
                    </a:lnTo>
                    <a:lnTo>
                      <a:pt x="123" y="4"/>
                    </a:lnTo>
                    <a:lnTo>
                      <a:pt x="130" y="4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73"/>
              <p:cNvSpPr>
                <a:spLocks noChangeAspect="1"/>
              </p:cNvSpPr>
              <p:nvPr/>
            </p:nvSpPr>
            <p:spPr bwMode="gray">
              <a:xfrm>
                <a:off x="3867" y="2349"/>
                <a:ext cx="9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2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4" y="6"/>
                  </a:cxn>
                  <a:cxn ang="0">
                    <a:pos x="43" y="29"/>
                  </a:cxn>
                  <a:cxn ang="0">
                    <a:pos x="45" y="35"/>
                  </a:cxn>
                  <a:cxn ang="0">
                    <a:pos x="45" y="45"/>
                  </a:cxn>
                  <a:cxn ang="0">
                    <a:pos x="35" y="41"/>
                  </a:cxn>
                  <a:cxn ang="0">
                    <a:pos x="27" y="35"/>
                  </a:cxn>
                  <a:cxn ang="0">
                    <a:pos x="20" y="25"/>
                  </a:cxn>
                  <a:cxn ang="0">
                    <a:pos x="17" y="22"/>
                  </a:cxn>
                  <a:cxn ang="0">
                    <a:pos x="9" y="27"/>
                  </a:cxn>
                  <a:cxn ang="0">
                    <a:pos x="2" y="33"/>
                  </a:cxn>
                  <a:cxn ang="0">
                    <a:pos x="0" y="32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45" h="45">
                    <a:moveTo>
                      <a:pt x="2" y="0"/>
                    </a:moveTo>
                    <a:lnTo>
                      <a:pt x="6" y="2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43" y="29"/>
                    </a:lnTo>
                    <a:lnTo>
                      <a:pt x="45" y="35"/>
                    </a:lnTo>
                    <a:lnTo>
                      <a:pt x="45" y="45"/>
                    </a:lnTo>
                    <a:lnTo>
                      <a:pt x="35" y="41"/>
                    </a:lnTo>
                    <a:lnTo>
                      <a:pt x="27" y="35"/>
                    </a:lnTo>
                    <a:lnTo>
                      <a:pt x="20" y="25"/>
                    </a:lnTo>
                    <a:lnTo>
                      <a:pt x="17" y="22"/>
                    </a:lnTo>
                    <a:lnTo>
                      <a:pt x="9" y="27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2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74"/>
              <p:cNvSpPr>
                <a:spLocks noChangeAspect="1"/>
              </p:cNvSpPr>
              <p:nvPr/>
            </p:nvSpPr>
            <p:spPr bwMode="gray">
              <a:xfrm>
                <a:off x="3879" y="2348"/>
                <a:ext cx="15" cy="1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4"/>
                  </a:cxn>
                  <a:cxn ang="0">
                    <a:pos x="26" y="5"/>
                  </a:cxn>
                  <a:cxn ang="0">
                    <a:pos x="38" y="0"/>
                  </a:cxn>
                  <a:cxn ang="0">
                    <a:pos x="44" y="2"/>
                  </a:cxn>
                  <a:cxn ang="0">
                    <a:pos x="51" y="6"/>
                  </a:cxn>
                  <a:cxn ang="0">
                    <a:pos x="55" y="15"/>
                  </a:cxn>
                  <a:cxn ang="0">
                    <a:pos x="64" y="21"/>
                  </a:cxn>
                  <a:cxn ang="0">
                    <a:pos x="64" y="32"/>
                  </a:cxn>
                  <a:cxn ang="0">
                    <a:pos x="62" y="47"/>
                  </a:cxn>
                  <a:cxn ang="0">
                    <a:pos x="64" y="57"/>
                  </a:cxn>
                  <a:cxn ang="0">
                    <a:pos x="72" y="78"/>
                  </a:cxn>
                  <a:cxn ang="0">
                    <a:pos x="77" y="85"/>
                  </a:cxn>
                  <a:cxn ang="0">
                    <a:pos x="62" y="85"/>
                  </a:cxn>
                  <a:cxn ang="0">
                    <a:pos x="51" y="83"/>
                  </a:cxn>
                  <a:cxn ang="0">
                    <a:pos x="48" y="73"/>
                  </a:cxn>
                  <a:cxn ang="0">
                    <a:pos x="42" y="70"/>
                  </a:cxn>
                  <a:cxn ang="0">
                    <a:pos x="34" y="64"/>
                  </a:cxn>
                  <a:cxn ang="0">
                    <a:pos x="34" y="59"/>
                  </a:cxn>
                  <a:cxn ang="0">
                    <a:pos x="37" y="51"/>
                  </a:cxn>
                  <a:cxn ang="0">
                    <a:pos x="35" y="48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6" y="21"/>
                  </a:cxn>
                  <a:cxn ang="0">
                    <a:pos x="0" y="6"/>
                  </a:cxn>
                  <a:cxn ang="0">
                    <a:pos x="0" y="4"/>
                  </a:cxn>
                </a:cxnLst>
                <a:rect l="0" t="0" r="r" b="b"/>
                <a:pathLst>
                  <a:path w="77" h="85">
                    <a:moveTo>
                      <a:pt x="0" y="4"/>
                    </a:moveTo>
                    <a:lnTo>
                      <a:pt x="3" y="4"/>
                    </a:lnTo>
                    <a:lnTo>
                      <a:pt x="26" y="5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1" y="6"/>
                    </a:lnTo>
                    <a:lnTo>
                      <a:pt x="55" y="15"/>
                    </a:lnTo>
                    <a:lnTo>
                      <a:pt x="64" y="21"/>
                    </a:lnTo>
                    <a:lnTo>
                      <a:pt x="64" y="32"/>
                    </a:lnTo>
                    <a:lnTo>
                      <a:pt x="62" y="47"/>
                    </a:lnTo>
                    <a:lnTo>
                      <a:pt x="64" y="57"/>
                    </a:lnTo>
                    <a:lnTo>
                      <a:pt x="72" y="78"/>
                    </a:lnTo>
                    <a:lnTo>
                      <a:pt x="77" y="85"/>
                    </a:lnTo>
                    <a:lnTo>
                      <a:pt x="62" y="85"/>
                    </a:lnTo>
                    <a:lnTo>
                      <a:pt x="51" y="83"/>
                    </a:lnTo>
                    <a:lnTo>
                      <a:pt x="48" y="73"/>
                    </a:lnTo>
                    <a:lnTo>
                      <a:pt x="42" y="70"/>
                    </a:lnTo>
                    <a:lnTo>
                      <a:pt x="34" y="64"/>
                    </a:lnTo>
                    <a:lnTo>
                      <a:pt x="34" y="59"/>
                    </a:lnTo>
                    <a:lnTo>
                      <a:pt x="37" y="51"/>
                    </a:lnTo>
                    <a:lnTo>
                      <a:pt x="35" y="48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6" y="21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75"/>
              <p:cNvSpPr>
                <a:spLocks noChangeAspect="1"/>
              </p:cNvSpPr>
              <p:nvPr/>
            </p:nvSpPr>
            <p:spPr bwMode="gray">
              <a:xfrm>
                <a:off x="3853" y="2356"/>
                <a:ext cx="13" cy="1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11" y="2"/>
                  </a:cxn>
                  <a:cxn ang="0">
                    <a:pos x="24" y="11"/>
                  </a:cxn>
                  <a:cxn ang="0">
                    <a:pos x="27" y="17"/>
                  </a:cxn>
                  <a:cxn ang="0">
                    <a:pos x="33" y="18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60" y="19"/>
                  </a:cxn>
                  <a:cxn ang="0">
                    <a:pos x="63" y="21"/>
                  </a:cxn>
                  <a:cxn ang="0">
                    <a:pos x="63" y="33"/>
                  </a:cxn>
                  <a:cxn ang="0">
                    <a:pos x="60" y="44"/>
                  </a:cxn>
                  <a:cxn ang="0">
                    <a:pos x="52" y="49"/>
                  </a:cxn>
                  <a:cxn ang="0">
                    <a:pos x="44" y="59"/>
                  </a:cxn>
                  <a:cxn ang="0">
                    <a:pos x="36" y="65"/>
                  </a:cxn>
                  <a:cxn ang="0">
                    <a:pos x="32" y="67"/>
                  </a:cxn>
                  <a:cxn ang="0">
                    <a:pos x="23" y="68"/>
                  </a:cxn>
                  <a:cxn ang="0">
                    <a:pos x="11" y="73"/>
                  </a:cxn>
                  <a:cxn ang="0">
                    <a:pos x="3" y="83"/>
                  </a:cxn>
                  <a:cxn ang="0">
                    <a:pos x="1" y="71"/>
                  </a:cxn>
                  <a:cxn ang="0">
                    <a:pos x="1" y="59"/>
                  </a:cxn>
                  <a:cxn ang="0">
                    <a:pos x="3" y="45"/>
                  </a:cxn>
                  <a:cxn ang="0">
                    <a:pos x="6" y="17"/>
                  </a:cxn>
                  <a:cxn ang="0">
                    <a:pos x="4" y="11"/>
                  </a:cxn>
                  <a:cxn ang="0">
                    <a:pos x="0" y="6"/>
                  </a:cxn>
                  <a:cxn ang="0">
                    <a:pos x="0" y="1"/>
                  </a:cxn>
                </a:cxnLst>
                <a:rect l="0" t="0" r="r" b="b"/>
                <a:pathLst>
                  <a:path w="63" h="83">
                    <a:moveTo>
                      <a:pt x="0" y="1"/>
                    </a:moveTo>
                    <a:lnTo>
                      <a:pt x="2" y="0"/>
                    </a:lnTo>
                    <a:lnTo>
                      <a:pt x="11" y="2"/>
                    </a:lnTo>
                    <a:lnTo>
                      <a:pt x="24" y="11"/>
                    </a:lnTo>
                    <a:lnTo>
                      <a:pt x="27" y="17"/>
                    </a:lnTo>
                    <a:lnTo>
                      <a:pt x="33" y="18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60" y="19"/>
                    </a:lnTo>
                    <a:lnTo>
                      <a:pt x="63" y="21"/>
                    </a:lnTo>
                    <a:lnTo>
                      <a:pt x="63" y="33"/>
                    </a:lnTo>
                    <a:lnTo>
                      <a:pt x="60" y="44"/>
                    </a:lnTo>
                    <a:lnTo>
                      <a:pt x="52" y="49"/>
                    </a:lnTo>
                    <a:lnTo>
                      <a:pt x="44" y="59"/>
                    </a:lnTo>
                    <a:lnTo>
                      <a:pt x="36" y="65"/>
                    </a:lnTo>
                    <a:lnTo>
                      <a:pt x="32" y="67"/>
                    </a:lnTo>
                    <a:lnTo>
                      <a:pt x="23" y="68"/>
                    </a:lnTo>
                    <a:lnTo>
                      <a:pt x="11" y="73"/>
                    </a:lnTo>
                    <a:lnTo>
                      <a:pt x="3" y="83"/>
                    </a:lnTo>
                    <a:lnTo>
                      <a:pt x="1" y="71"/>
                    </a:lnTo>
                    <a:lnTo>
                      <a:pt x="1" y="59"/>
                    </a:lnTo>
                    <a:lnTo>
                      <a:pt x="3" y="45"/>
                    </a:lnTo>
                    <a:lnTo>
                      <a:pt x="6" y="17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76"/>
              <p:cNvSpPr>
                <a:spLocks noChangeAspect="1"/>
              </p:cNvSpPr>
              <p:nvPr/>
            </p:nvSpPr>
            <p:spPr bwMode="gray">
              <a:xfrm>
                <a:off x="3858" y="2367"/>
                <a:ext cx="12" cy="21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39" y="0"/>
                  </a:cxn>
                  <a:cxn ang="0">
                    <a:pos x="43" y="1"/>
                  </a:cxn>
                  <a:cxn ang="0">
                    <a:pos x="59" y="5"/>
                  </a:cxn>
                  <a:cxn ang="0">
                    <a:pos x="59" y="14"/>
                  </a:cxn>
                  <a:cxn ang="0">
                    <a:pos x="57" y="25"/>
                  </a:cxn>
                  <a:cxn ang="0">
                    <a:pos x="52" y="30"/>
                  </a:cxn>
                  <a:cxn ang="0">
                    <a:pos x="51" y="41"/>
                  </a:cxn>
                  <a:cxn ang="0">
                    <a:pos x="41" y="62"/>
                  </a:cxn>
                  <a:cxn ang="0">
                    <a:pos x="40" y="75"/>
                  </a:cxn>
                  <a:cxn ang="0">
                    <a:pos x="41" y="83"/>
                  </a:cxn>
                  <a:cxn ang="0">
                    <a:pos x="44" y="90"/>
                  </a:cxn>
                  <a:cxn ang="0">
                    <a:pos x="43" y="101"/>
                  </a:cxn>
                  <a:cxn ang="0">
                    <a:pos x="34" y="107"/>
                  </a:cxn>
                  <a:cxn ang="0">
                    <a:pos x="25" y="97"/>
                  </a:cxn>
                  <a:cxn ang="0">
                    <a:pos x="19" y="89"/>
                  </a:cxn>
                  <a:cxn ang="0">
                    <a:pos x="13" y="86"/>
                  </a:cxn>
                  <a:cxn ang="0">
                    <a:pos x="6" y="79"/>
                  </a:cxn>
                  <a:cxn ang="0">
                    <a:pos x="0" y="69"/>
                  </a:cxn>
                  <a:cxn ang="0">
                    <a:pos x="3" y="57"/>
                  </a:cxn>
                  <a:cxn ang="0">
                    <a:pos x="18" y="51"/>
                  </a:cxn>
                  <a:cxn ang="0">
                    <a:pos x="22" y="42"/>
                  </a:cxn>
                  <a:cxn ang="0">
                    <a:pos x="22" y="25"/>
                  </a:cxn>
                  <a:cxn ang="0">
                    <a:pos x="27" y="10"/>
                  </a:cxn>
                  <a:cxn ang="0">
                    <a:pos x="29" y="8"/>
                  </a:cxn>
                </a:cxnLst>
                <a:rect l="0" t="0" r="r" b="b"/>
                <a:pathLst>
                  <a:path w="59" h="107">
                    <a:moveTo>
                      <a:pt x="29" y="8"/>
                    </a:moveTo>
                    <a:lnTo>
                      <a:pt x="39" y="0"/>
                    </a:lnTo>
                    <a:lnTo>
                      <a:pt x="43" y="1"/>
                    </a:lnTo>
                    <a:lnTo>
                      <a:pt x="59" y="5"/>
                    </a:lnTo>
                    <a:lnTo>
                      <a:pt x="59" y="14"/>
                    </a:lnTo>
                    <a:lnTo>
                      <a:pt x="57" y="25"/>
                    </a:lnTo>
                    <a:lnTo>
                      <a:pt x="52" y="30"/>
                    </a:lnTo>
                    <a:lnTo>
                      <a:pt x="51" y="41"/>
                    </a:lnTo>
                    <a:lnTo>
                      <a:pt x="41" y="62"/>
                    </a:lnTo>
                    <a:lnTo>
                      <a:pt x="40" y="75"/>
                    </a:lnTo>
                    <a:lnTo>
                      <a:pt x="41" y="83"/>
                    </a:lnTo>
                    <a:lnTo>
                      <a:pt x="44" y="90"/>
                    </a:lnTo>
                    <a:lnTo>
                      <a:pt x="43" y="101"/>
                    </a:lnTo>
                    <a:lnTo>
                      <a:pt x="34" y="107"/>
                    </a:lnTo>
                    <a:lnTo>
                      <a:pt x="25" y="97"/>
                    </a:lnTo>
                    <a:lnTo>
                      <a:pt x="19" y="89"/>
                    </a:lnTo>
                    <a:lnTo>
                      <a:pt x="13" y="86"/>
                    </a:lnTo>
                    <a:lnTo>
                      <a:pt x="6" y="79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18" y="51"/>
                    </a:lnTo>
                    <a:lnTo>
                      <a:pt x="22" y="42"/>
                    </a:lnTo>
                    <a:lnTo>
                      <a:pt x="22" y="25"/>
                    </a:lnTo>
                    <a:lnTo>
                      <a:pt x="27" y="10"/>
                    </a:lnTo>
                    <a:lnTo>
                      <a:pt x="2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77"/>
              <p:cNvSpPr>
                <a:spLocks noChangeAspect="1"/>
              </p:cNvSpPr>
              <p:nvPr/>
            </p:nvSpPr>
            <p:spPr bwMode="gray">
              <a:xfrm>
                <a:off x="3879" y="2361"/>
                <a:ext cx="1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6" y="8"/>
                  </a:cxn>
                  <a:cxn ang="0">
                    <a:pos x="11" y="6"/>
                  </a:cxn>
                  <a:cxn ang="0">
                    <a:pos x="16" y="8"/>
                  </a:cxn>
                  <a:cxn ang="0">
                    <a:pos x="29" y="7"/>
                  </a:cxn>
                  <a:cxn ang="0">
                    <a:pos x="37" y="18"/>
                  </a:cxn>
                  <a:cxn ang="0">
                    <a:pos x="38" y="43"/>
                  </a:cxn>
                  <a:cxn ang="0">
                    <a:pos x="43" y="51"/>
                  </a:cxn>
                  <a:cxn ang="0">
                    <a:pos x="48" y="64"/>
                  </a:cxn>
                  <a:cxn ang="0">
                    <a:pos x="51" y="69"/>
                  </a:cxn>
                  <a:cxn ang="0">
                    <a:pos x="44" y="72"/>
                  </a:cxn>
                  <a:cxn ang="0">
                    <a:pos x="38" y="70"/>
                  </a:cxn>
                  <a:cxn ang="0">
                    <a:pos x="37" y="81"/>
                  </a:cxn>
                  <a:cxn ang="0">
                    <a:pos x="29" y="78"/>
                  </a:cxn>
                  <a:cxn ang="0">
                    <a:pos x="26" y="67"/>
                  </a:cxn>
                  <a:cxn ang="0">
                    <a:pos x="26" y="43"/>
                  </a:cxn>
                  <a:cxn ang="0">
                    <a:pos x="19" y="30"/>
                  </a:cxn>
                  <a:cxn ang="0">
                    <a:pos x="8" y="34"/>
                  </a:cxn>
                  <a:cxn ang="0">
                    <a:pos x="6" y="22"/>
                  </a:cxn>
                  <a:cxn ang="0">
                    <a:pos x="3" y="10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51" h="81">
                    <a:moveTo>
                      <a:pt x="0" y="0"/>
                    </a:moveTo>
                    <a:lnTo>
                      <a:pt x="2" y="5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6" y="8"/>
                    </a:lnTo>
                    <a:lnTo>
                      <a:pt x="29" y="7"/>
                    </a:lnTo>
                    <a:lnTo>
                      <a:pt x="37" y="18"/>
                    </a:lnTo>
                    <a:lnTo>
                      <a:pt x="38" y="43"/>
                    </a:lnTo>
                    <a:lnTo>
                      <a:pt x="43" y="51"/>
                    </a:lnTo>
                    <a:lnTo>
                      <a:pt x="48" y="64"/>
                    </a:lnTo>
                    <a:lnTo>
                      <a:pt x="51" y="69"/>
                    </a:lnTo>
                    <a:lnTo>
                      <a:pt x="44" y="72"/>
                    </a:lnTo>
                    <a:lnTo>
                      <a:pt x="38" y="70"/>
                    </a:lnTo>
                    <a:lnTo>
                      <a:pt x="37" y="81"/>
                    </a:lnTo>
                    <a:lnTo>
                      <a:pt x="29" y="78"/>
                    </a:lnTo>
                    <a:lnTo>
                      <a:pt x="26" y="67"/>
                    </a:lnTo>
                    <a:lnTo>
                      <a:pt x="26" y="43"/>
                    </a:lnTo>
                    <a:lnTo>
                      <a:pt x="19" y="30"/>
                    </a:lnTo>
                    <a:lnTo>
                      <a:pt x="8" y="34"/>
                    </a:lnTo>
                    <a:lnTo>
                      <a:pt x="6" y="22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78"/>
              <p:cNvSpPr>
                <a:spLocks noChangeAspect="1"/>
              </p:cNvSpPr>
              <p:nvPr/>
            </p:nvSpPr>
            <p:spPr bwMode="gray">
              <a:xfrm>
                <a:off x="3869" y="2363"/>
                <a:ext cx="7" cy="2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7" y="0"/>
                  </a:cxn>
                  <a:cxn ang="0">
                    <a:pos x="38" y="5"/>
                  </a:cxn>
                  <a:cxn ang="0">
                    <a:pos x="37" y="10"/>
                  </a:cxn>
                  <a:cxn ang="0">
                    <a:pos x="37" y="33"/>
                  </a:cxn>
                  <a:cxn ang="0">
                    <a:pos x="36" y="48"/>
                  </a:cxn>
                  <a:cxn ang="0">
                    <a:pos x="24" y="58"/>
                  </a:cxn>
                  <a:cxn ang="0">
                    <a:pos x="15" y="75"/>
                  </a:cxn>
                  <a:cxn ang="0">
                    <a:pos x="10" y="86"/>
                  </a:cxn>
                  <a:cxn ang="0">
                    <a:pos x="6" y="96"/>
                  </a:cxn>
                  <a:cxn ang="0">
                    <a:pos x="3" y="99"/>
                  </a:cxn>
                  <a:cxn ang="0">
                    <a:pos x="0" y="87"/>
                  </a:cxn>
                  <a:cxn ang="0">
                    <a:pos x="0" y="78"/>
                  </a:cxn>
                  <a:cxn ang="0">
                    <a:pos x="8" y="58"/>
                  </a:cxn>
                  <a:cxn ang="0">
                    <a:pos x="17" y="41"/>
                  </a:cxn>
                  <a:cxn ang="0">
                    <a:pos x="26" y="21"/>
                  </a:cxn>
                  <a:cxn ang="0">
                    <a:pos x="31" y="5"/>
                  </a:cxn>
                  <a:cxn ang="0">
                    <a:pos x="35" y="2"/>
                  </a:cxn>
                </a:cxnLst>
                <a:rect l="0" t="0" r="r" b="b"/>
                <a:pathLst>
                  <a:path w="38" h="99">
                    <a:moveTo>
                      <a:pt x="35" y="2"/>
                    </a:moveTo>
                    <a:lnTo>
                      <a:pt x="37" y="0"/>
                    </a:lnTo>
                    <a:lnTo>
                      <a:pt x="38" y="5"/>
                    </a:lnTo>
                    <a:lnTo>
                      <a:pt x="37" y="10"/>
                    </a:lnTo>
                    <a:lnTo>
                      <a:pt x="37" y="33"/>
                    </a:lnTo>
                    <a:lnTo>
                      <a:pt x="36" y="48"/>
                    </a:lnTo>
                    <a:lnTo>
                      <a:pt x="24" y="58"/>
                    </a:lnTo>
                    <a:lnTo>
                      <a:pt x="15" y="75"/>
                    </a:lnTo>
                    <a:lnTo>
                      <a:pt x="10" y="86"/>
                    </a:lnTo>
                    <a:lnTo>
                      <a:pt x="6" y="96"/>
                    </a:lnTo>
                    <a:lnTo>
                      <a:pt x="3" y="99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8" y="58"/>
                    </a:lnTo>
                    <a:lnTo>
                      <a:pt x="17" y="41"/>
                    </a:lnTo>
                    <a:lnTo>
                      <a:pt x="26" y="21"/>
                    </a:lnTo>
                    <a:lnTo>
                      <a:pt x="31" y="5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79"/>
              <p:cNvSpPr>
                <a:spLocks noChangeAspect="1"/>
              </p:cNvSpPr>
              <p:nvPr/>
            </p:nvSpPr>
            <p:spPr bwMode="gray">
              <a:xfrm>
                <a:off x="3874" y="2375"/>
                <a:ext cx="8" cy="7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20" y="0"/>
                  </a:cxn>
                  <a:cxn ang="0">
                    <a:pos x="32" y="5"/>
                  </a:cxn>
                  <a:cxn ang="0">
                    <a:pos x="39" y="3"/>
                  </a:cxn>
                  <a:cxn ang="0">
                    <a:pos x="39" y="14"/>
                  </a:cxn>
                  <a:cxn ang="0">
                    <a:pos x="38" y="18"/>
                  </a:cxn>
                  <a:cxn ang="0">
                    <a:pos x="39" y="24"/>
                  </a:cxn>
                  <a:cxn ang="0">
                    <a:pos x="37" y="27"/>
                  </a:cxn>
                  <a:cxn ang="0">
                    <a:pos x="22" y="31"/>
                  </a:cxn>
                  <a:cxn ang="0">
                    <a:pos x="7" y="30"/>
                  </a:cxn>
                  <a:cxn ang="0">
                    <a:pos x="4" y="26"/>
                  </a:cxn>
                  <a:cxn ang="0">
                    <a:pos x="0" y="18"/>
                  </a:cxn>
                </a:cxnLst>
                <a:rect l="0" t="0" r="r" b="b"/>
                <a:pathLst>
                  <a:path w="39" h="31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20" y="0"/>
                    </a:lnTo>
                    <a:lnTo>
                      <a:pt x="32" y="5"/>
                    </a:lnTo>
                    <a:lnTo>
                      <a:pt x="39" y="3"/>
                    </a:lnTo>
                    <a:lnTo>
                      <a:pt x="39" y="14"/>
                    </a:lnTo>
                    <a:lnTo>
                      <a:pt x="38" y="18"/>
                    </a:lnTo>
                    <a:lnTo>
                      <a:pt x="39" y="24"/>
                    </a:lnTo>
                    <a:lnTo>
                      <a:pt x="37" y="27"/>
                    </a:lnTo>
                    <a:lnTo>
                      <a:pt x="22" y="31"/>
                    </a:lnTo>
                    <a:lnTo>
                      <a:pt x="7" y="30"/>
                    </a:lnTo>
                    <a:lnTo>
                      <a:pt x="4" y="2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80"/>
              <p:cNvSpPr>
                <a:spLocks noChangeAspect="1"/>
              </p:cNvSpPr>
              <p:nvPr/>
            </p:nvSpPr>
            <p:spPr bwMode="gray">
              <a:xfrm>
                <a:off x="3853" y="2380"/>
                <a:ext cx="51" cy="46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07" y="10"/>
                  </a:cxn>
                  <a:cxn ang="0">
                    <a:pos x="224" y="26"/>
                  </a:cxn>
                  <a:cxn ang="0">
                    <a:pos x="233" y="33"/>
                  </a:cxn>
                  <a:cxn ang="0">
                    <a:pos x="240" y="51"/>
                  </a:cxn>
                  <a:cxn ang="0">
                    <a:pos x="242" y="70"/>
                  </a:cxn>
                  <a:cxn ang="0">
                    <a:pos x="246" y="86"/>
                  </a:cxn>
                  <a:cxn ang="0">
                    <a:pos x="250" y="110"/>
                  </a:cxn>
                  <a:cxn ang="0">
                    <a:pos x="254" y="142"/>
                  </a:cxn>
                  <a:cxn ang="0">
                    <a:pos x="243" y="152"/>
                  </a:cxn>
                  <a:cxn ang="0">
                    <a:pos x="238" y="185"/>
                  </a:cxn>
                  <a:cxn ang="0">
                    <a:pos x="227" y="167"/>
                  </a:cxn>
                  <a:cxn ang="0">
                    <a:pos x="221" y="142"/>
                  </a:cxn>
                  <a:cxn ang="0">
                    <a:pos x="212" y="131"/>
                  </a:cxn>
                  <a:cxn ang="0">
                    <a:pos x="192" y="158"/>
                  </a:cxn>
                  <a:cxn ang="0">
                    <a:pos x="197" y="179"/>
                  </a:cxn>
                  <a:cxn ang="0">
                    <a:pos x="206" y="201"/>
                  </a:cxn>
                  <a:cxn ang="0">
                    <a:pos x="194" y="227"/>
                  </a:cxn>
                  <a:cxn ang="0">
                    <a:pos x="184" y="211"/>
                  </a:cxn>
                  <a:cxn ang="0">
                    <a:pos x="174" y="211"/>
                  </a:cxn>
                  <a:cxn ang="0">
                    <a:pos x="156" y="210"/>
                  </a:cxn>
                  <a:cxn ang="0">
                    <a:pos x="125" y="189"/>
                  </a:cxn>
                  <a:cxn ang="0">
                    <a:pos x="119" y="171"/>
                  </a:cxn>
                  <a:cxn ang="0">
                    <a:pos x="113" y="150"/>
                  </a:cxn>
                  <a:cxn ang="0">
                    <a:pos x="125" y="126"/>
                  </a:cxn>
                  <a:cxn ang="0">
                    <a:pos x="105" y="108"/>
                  </a:cxn>
                  <a:cxn ang="0">
                    <a:pos x="89" y="104"/>
                  </a:cxn>
                  <a:cxn ang="0">
                    <a:pos x="81" y="125"/>
                  </a:cxn>
                  <a:cxn ang="0">
                    <a:pos x="68" y="121"/>
                  </a:cxn>
                  <a:cxn ang="0">
                    <a:pos x="55" y="126"/>
                  </a:cxn>
                  <a:cxn ang="0">
                    <a:pos x="50" y="123"/>
                  </a:cxn>
                  <a:cxn ang="0">
                    <a:pos x="39" y="112"/>
                  </a:cxn>
                  <a:cxn ang="0">
                    <a:pos x="16" y="153"/>
                  </a:cxn>
                  <a:cxn ang="0">
                    <a:pos x="3" y="155"/>
                  </a:cxn>
                  <a:cxn ang="0">
                    <a:pos x="7" y="121"/>
                  </a:cxn>
                  <a:cxn ang="0">
                    <a:pos x="22" y="93"/>
                  </a:cxn>
                  <a:cxn ang="0">
                    <a:pos x="56" y="76"/>
                  </a:cxn>
                  <a:cxn ang="0">
                    <a:pos x="73" y="64"/>
                  </a:cxn>
                  <a:cxn ang="0">
                    <a:pos x="99" y="64"/>
                  </a:cxn>
                  <a:cxn ang="0">
                    <a:pos x="98" y="94"/>
                  </a:cxn>
                  <a:cxn ang="0">
                    <a:pos x="127" y="69"/>
                  </a:cxn>
                  <a:cxn ang="0">
                    <a:pos x="146" y="66"/>
                  </a:cxn>
                  <a:cxn ang="0">
                    <a:pos x="153" y="49"/>
                  </a:cxn>
                  <a:cxn ang="0">
                    <a:pos x="169" y="46"/>
                  </a:cxn>
                  <a:cxn ang="0">
                    <a:pos x="189" y="43"/>
                  </a:cxn>
                  <a:cxn ang="0">
                    <a:pos x="194" y="26"/>
                  </a:cxn>
                  <a:cxn ang="0">
                    <a:pos x="191" y="1"/>
                  </a:cxn>
                </a:cxnLst>
                <a:rect l="0" t="0" r="r" b="b"/>
                <a:pathLst>
                  <a:path w="254" h="227">
                    <a:moveTo>
                      <a:pt x="191" y="1"/>
                    </a:moveTo>
                    <a:lnTo>
                      <a:pt x="190" y="0"/>
                    </a:lnTo>
                    <a:lnTo>
                      <a:pt x="200" y="0"/>
                    </a:lnTo>
                    <a:lnTo>
                      <a:pt x="207" y="10"/>
                    </a:lnTo>
                    <a:lnTo>
                      <a:pt x="215" y="13"/>
                    </a:lnTo>
                    <a:lnTo>
                      <a:pt x="224" y="26"/>
                    </a:lnTo>
                    <a:lnTo>
                      <a:pt x="229" y="26"/>
                    </a:lnTo>
                    <a:lnTo>
                      <a:pt x="233" y="33"/>
                    </a:lnTo>
                    <a:lnTo>
                      <a:pt x="240" y="46"/>
                    </a:lnTo>
                    <a:lnTo>
                      <a:pt x="240" y="51"/>
                    </a:lnTo>
                    <a:lnTo>
                      <a:pt x="231" y="64"/>
                    </a:lnTo>
                    <a:lnTo>
                      <a:pt x="242" y="70"/>
                    </a:lnTo>
                    <a:lnTo>
                      <a:pt x="242" y="81"/>
                    </a:lnTo>
                    <a:lnTo>
                      <a:pt x="246" y="86"/>
                    </a:lnTo>
                    <a:lnTo>
                      <a:pt x="248" y="104"/>
                    </a:lnTo>
                    <a:lnTo>
                      <a:pt x="250" y="110"/>
                    </a:lnTo>
                    <a:lnTo>
                      <a:pt x="254" y="124"/>
                    </a:lnTo>
                    <a:lnTo>
                      <a:pt x="254" y="142"/>
                    </a:lnTo>
                    <a:lnTo>
                      <a:pt x="249" y="150"/>
                    </a:lnTo>
                    <a:lnTo>
                      <a:pt x="243" y="152"/>
                    </a:lnTo>
                    <a:lnTo>
                      <a:pt x="238" y="161"/>
                    </a:lnTo>
                    <a:lnTo>
                      <a:pt x="238" y="185"/>
                    </a:lnTo>
                    <a:lnTo>
                      <a:pt x="231" y="179"/>
                    </a:lnTo>
                    <a:lnTo>
                      <a:pt x="227" y="167"/>
                    </a:lnTo>
                    <a:lnTo>
                      <a:pt x="227" y="151"/>
                    </a:lnTo>
                    <a:lnTo>
                      <a:pt x="221" y="142"/>
                    </a:lnTo>
                    <a:lnTo>
                      <a:pt x="217" y="134"/>
                    </a:lnTo>
                    <a:lnTo>
                      <a:pt x="212" y="131"/>
                    </a:lnTo>
                    <a:lnTo>
                      <a:pt x="207" y="135"/>
                    </a:lnTo>
                    <a:lnTo>
                      <a:pt x="192" y="158"/>
                    </a:lnTo>
                    <a:lnTo>
                      <a:pt x="191" y="172"/>
                    </a:lnTo>
                    <a:lnTo>
                      <a:pt x="197" y="179"/>
                    </a:lnTo>
                    <a:lnTo>
                      <a:pt x="202" y="189"/>
                    </a:lnTo>
                    <a:lnTo>
                      <a:pt x="206" y="201"/>
                    </a:lnTo>
                    <a:lnTo>
                      <a:pt x="206" y="207"/>
                    </a:lnTo>
                    <a:lnTo>
                      <a:pt x="194" y="227"/>
                    </a:lnTo>
                    <a:lnTo>
                      <a:pt x="186" y="223"/>
                    </a:lnTo>
                    <a:lnTo>
                      <a:pt x="184" y="211"/>
                    </a:lnTo>
                    <a:lnTo>
                      <a:pt x="183" y="205"/>
                    </a:lnTo>
                    <a:lnTo>
                      <a:pt x="174" y="211"/>
                    </a:lnTo>
                    <a:lnTo>
                      <a:pt x="164" y="212"/>
                    </a:lnTo>
                    <a:lnTo>
                      <a:pt x="156" y="210"/>
                    </a:lnTo>
                    <a:lnTo>
                      <a:pt x="133" y="199"/>
                    </a:lnTo>
                    <a:lnTo>
                      <a:pt x="125" y="189"/>
                    </a:lnTo>
                    <a:lnTo>
                      <a:pt x="120" y="182"/>
                    </a:lnTo>
                    <a:lnTo>
                      <a:pt x="119" y="171"/>
                    </a:lnTo>
                    <a:lnTo>
                      <a:pt x="116" y="162"/>
                    </a:lnTo>
                    <a:lnTo>
                      <a:pt x="113" y="150"/>
                    </a:lnTo>
                    <a:lnTo>
                      <a:pt x="125" y="134"/>
                    </a:lnTo>
                    <a:lnTo>
                      <a:pt x="125" y="126"/>
                    </a:lnTo>
                    <a:lnTo>
                      <a:pt x="116" y="116"/>
                    </a:lnTo>
                    <a:lnTo>
                      <a:pt x="105" y="108"/>
                    </a:lnTo>
                    <a:lnTo>
                      <a:pt x="97" y="104"/>
                    </a:lnTo>
                    <a:lnTo>
                      <a:pt x="89" y="104"/>
                    </a:lnTo>
                    <a:lnTo>
                      <a:pt x="81" y="119"/>
                    </a:lnTo>
                    <a:lnTo>
                      <a:pt x="81" y="125"/>
                    </a:lnTo>
                    <a:lnTo>
                      <a:pt x="73" y="121"/>
                    </a:lnTo>
                    <a:lnTo>
                      <a:pt x="68" y="121"/>
                    </a:lnTo>
                    <a:lnTo>
                      <a:pt x="68" y="114"/>
                    </a:lnTo>
                    <a:lnTo>
                      <a:pt x="55" y="126"/>
                    </a:lnTo>
                    <a:lnTo>
                      <a:pt x="54" y="132"/>
                    </a:lnTo>
                    <a:lnTo>
                      <a:pt x="50" y="123"/>
                    </a:lnTo>
                    <a:lnTo>
                      <a:pt x="47" y="112"/>
                    </a:lnTo>
                    <a:lnTo>
                      <a:pt x="39" y="112"/>
                    </a:lnTo>
                    <a:lnTo>
                      <a:pt x="28" y="124"/>
                    </a:lnTo>
                    <a:lnTo>
                      <a:pt x="16" y="153"/>
                    </a:lnTo>
                    <a:lnTo>
                      <a:pt x="9" y="156"/>
                    </a:lnTo>
                    <a:lnTo>
                      <a:pt x="3" y="155"/>
                    </a:lnTo>
                    <a:lnTo>
                      <a:pt x="0" y="144"/>
                    </a:lnTo>
                    <a:lnTo>
                      <a:pt x="7" y="121"/>
                    </a:lnTo>
                    <a:lnTo>
                      <a:pt x="12" y="104"/>
                    </a:lnTo>
                    <a:lnTo>
                      <a:pt x="22" y="93"/>
                    </a:lnTo>
                    <a:lnTo>
                      <a:pt x="52" y="85"/>
                    </a:lnTo>
                    <a:lnTo>
                      <a:pt x="56" y="76"/>
                    </a:lnTo>
                    <a:lnTo>
                      <a:pt x="63" y="69"/>
                    </a:lnTo>
                    <a:lnTo>
                      <a:pt x="73" y="64"/>
                    </a:lnTo>
                    <a:lnTo>
                      <a:pt x="79" y="56"/>
                    </a:lnTo>
                    <a:lnTo>
                      <a:pt x="99" y="64"/>
                    </a:lnTo>
                    <a:lnTo>
                      <a:pt x="104" y="76"/>
                    </a:lnTo>
                    <a:lnTo>
                      <a:pt x="98" y="94"/>
                    </a:lnTo>
                    <a:lnTo>
                      <a:pt x="120" y="85"/>
                    </a:lnTo>
                    <a:lnTo>
                      <a:pt x="127" y="69"/>
                    </a:lnTo>
                    <a:lnTo>
                      <a:pt x="138" y="64"/>
                    </a:lnTo>
                    <a:lnTo>
                      <a:pt x="146" y="66"/>
                    </a:lnTo>
                    <a:lnTo>
                      <a:pt x="151" y="60"/>
                    </a:lnTo>
                    <a:lnTo>
                      <a:pt x="153" y="49"/>
                    </a:lnTo>
                    <a:lnTo>
                      <a:pt x="158" y="43"/>
                    </a:lnTo>
                    <a:lnTo>
                      <a:pt x="169" y="46"/>
                    </a:lnTo>
                    <a:lnTo>
                      <a:pt x="181" y="40"/>
                    </a:lnTo>
                    <a:lnTo>
                      <a:pt x="189" y="43"/>
                    </a:lnTo>
                    <a:lnTo>
                      <a:pt x="192" y="39"/>
                    </a:lnTo>
                    <a:lnTo>
                      <a:pt x="194" y="26"/>
                    </a:lnTo>
                    <a:lnTo>
                      <a:pt x="191" y="7"/>
                    </a:lnTo>
                    <a:lnTo>
                      <a:pt x="191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34" name="Freeform 81"/>
            <p:cNvSpPr>
              <a:spLocks noChangeAspect="1"/>
            </p:cNvSpPr>
            <p:nvPr/>
          </p:nvSpPr>
          <p:spPr bwMode="gray">
            <a:xfrm>
              <a:off x="7884907" y="4162571"/>
              <a:ext cx="23853" cy="20954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72" y="14"/>
                </a:cxn>
                <a:cxn ang="0">
                  <a:pos x="76" y="21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6" y="37"/>
                </a:cxn>
                <a:cxn ang="0">
                  <a:pos x="70" y="37"/>
                </a:cxn>
                <a:cxn ang="0">
                  <a:pos x="65" y="35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6" y="19"/>
                </a:cxn>
                <a:cxn ang="0">
                  <a:pos x="43" y="24"/>
                </a:cxn>
                <a:cxn ang="0">
                  <a:pos x="41" y="48"/>
                </a:cxn>
                <a:cxn ang="0">
                  <a:pos x="39" y="56"/>
                </a:cxn>
                <a:cxn ang="0">
                  <a:pos x="34" y="58"/>
                </a:cxn>
                <a:cxn ang="0">
                  <a:pos x="29" y="57"/>
                </a:cxn>
                <a:cxn ang="0">
                  <a:pos x="26" y="53"/>
                </a:cxn>
                <a:cxn ang="0">
                  <a:pos x="21" y="48"/>
                </a:cxn>
                <a:cxn ang="0">
                  <a:pos x="17" y="42"/>
                </a:cxn>
                <a:cxn ang="0">
                  <a:pos x="7" y="31"/>
                </a:cxn>
                <a:cxn ang="0">
                  <a:pos x="3" y="29"/>
                </a:cxn>
                <a:cxn ang="0">
                  <a:pos x="0" y="27"/>
                </a:cxn>
                <a:cxn ang="0">
                  <a:pos x="2" y="25"/>
                </a:cxn>
                <a:cxn ang="0">
                  <a:pos x="11" y="22"/>
                </a:cxn>
                <a:cxn ang="0">
                  <a:pos x="26" y="21"/>
                </a:cxn>
                <a:cxn ang="0">
                  <a:pos x="33" y="16"/>
                </a:cxn>
                <a:cxn ang="0">
                  <a:pos x="53" y="0"/>
                </a:cxn>
                <a:cxn ang="0">
                  <a:pos x="55" y="8"/>
                </a:cxn>
                <a:cxn ang="0">
                  <a:pos x="67" y="9"/>
                </a:cxn>
              </a:cxnLst>
              <a:rect l="0" t="0" r="r" b="b"/>
              <a:pathLst>
                <a:path w="77" h="58">
                  <a:moveTo>
                    <a:pt x="67" y="9"/>
                  </a:moveTo>
                  <a:lnTo>
                    <a:pt x="72" y="14"/>
                  </a:lnTo>
                  <a:lnTo>
                    <a:pt x="76" y="21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65" y="35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4"/>
                  </a:lnTo>
                  <a:lnTo>
                    <a:pt x="41" y="48"/>
                  </a:lnTo>
                  <a:lnTo>
                    <a:pt x="39" y="56"/>
                  </a:lnTo>
                  <a:lnTo>
                    <a:pt x="34" y="58"/>
                  </a:lnTo>
                  <a:lnTo>
                    <a:pt x="29" y="57"/>
                  </a:lnTo>
                  <a:lnTo>
                    <a:pt x="26" y="53"/>
                  </a:lnTo>
                  <a:lnTo>
                    <a:pt x="21" y="48"/>
                  </a:lnTo>
                  <a:lnTo>
                    <a:pt x="17" y="42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1" y="22"/>
                  </a:lnTo>
                  <a:lnTo>
                    <a:pt x="26" y="21"/>
                  </a:lnTo>
                  <a:lnTo>
                    <a:pt x="33" y="16"/>
                  </a:lnTo>
                  <a:lnTo>
                    <a:pt x="53" y="0"/>
                  </a:lnTo>
                  <a:lnTo>
                    <a:pt x="55" y="8"/>
                  </a:lnTo>
                  <a:lnTo>
                    <a:pt x="67" y="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82"/>
            <p:cNvSpPr>
              <a:spLocks noChangeAspect="1"/>
            </p:cNvSpPr>
            <p:nvPr/>
          </p:nvSpPr>
          <p:spPr bwMode="gray">
            <a:xfrm>
              <a:off x="7921481" y="4321469"/>
              <a:ext cx="4771" cy="15716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9" y="0"/>
                </a:cxn>
                <a:cxn ang="0">
                  <a:pos x="11" y="10"/>
                </a:cxn>
                <a:cxn ang="0">
                  <a:pos x="13" y="26"/>
                </a:cxn>
                <a:cxn ang="0">
                  <a:pos x="15" y="33"/>
                </a:cxn>
                <a:cxn ang="0">
                  <a:pos x="9" y="41"/>
                </a:cxn>
                <a:cxn ang="0">
                  <a:pos x="4" y="42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8" y="1"/>
                </a:cxn>
              </a:cxnLst>
              <a:rect l="0" t="0" r="r" b="b"/>
              <a:pathLst>
                <a:path w="15" h="42">
                  <a:moveTo>
                    <a:pt x="8" y="1"/>
                  </a:moveTo>
                  <a:lnTo>
                    <a:pt x="9" y="0"/>
                  </a:lnTo>
                  <a:lnTo>
                    <a:pt x="11" y="10"/>
                  </a:lnTo>
                  <a:lnTo>
                    <a:pt x="13" y="26"/>
                  </a:lnTo>
                  <a:lnTo>
                    <a:pt x="15" y="33"/>
                  </a:lnTo>
                  <a:lnTo>
                    <a:pt x="9" y="41"/>
                  </a:lnTo>
                  <a:lnTo>
                    <a:pt x="4" y="42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3" y="4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83"/>
            <p:cNvSpPr>
              <a:spLocks noChangeAspect="1"/>
            </p:cNvSpPr>
            <p:nvPr/>
          </p:nvSpPr>
          <p:spPr bwMode="gray">
            <a:xfrm>
              <a:off x="8072544" y="4419252"/>
              <a:ext cx="42934" cy="20954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" y="38"/>
                </a:cxn>
                <a:cxn ang="0">
                  <a:pos x="11" y="29"/>
                </a:cxn>
                <a:cxn ang="0">
                  <a:pos x="18" y="17"/>
                </a:cxn>
                <a:cxn ang="0">
                  <a:pos x="27" y="16"/>
                </a:cxn>
                <a:cxn ang="0">
                  <a:pos x="55" y="11"/>
                </a:cxn>
                <a:cxn ang="0">
                  <a:pos x="61" y="7"/>
                </a:cxn>
                <a:cxn ang="0">
                  <a:pos x="71" y="10"/>
                </a:cxn>
                <a:cxn ang="0">
                  <a:pos x="98" y="7"/>
                </a:cxn>
                <a:cxn ang="0">
                  <a:pos x="109" y="3"/>
                </a:cxn>
                <a:cxn ang="0">
                  <a:pos x="118" y="2"/>
                </a:cxn>
                <a:cxn ang="0">
                  <a:pos x="124" y="0"/>
                </a:cxn>
                <a:cxn ang="0">
                  <a:pos x="132" y="2"/>
                </a:cxn>
                <a:cxn ang="0">
                  <a:pos x="133" y="6"/>
                </a:cxn>
                <a:cxn ang="0">
                  <a:pos x="129" y="19"/>
                </a:cxn>
                <a:cxn ang="0">
                  <a:pos x="113" y="23"/>
                </a:cxn>
                <a:cxn ang="0">
                  <a:pos x="88" y="37"/>
                </a:cxn>
                <a:cxn ang="0">
                  <a:pos x="73" y="40"/>
                </a:cxn>
                <a:cxn ang="0">
                  <a:pos x="61" y="46"/>
                </a:cxn>
                <a:cxn ang="0">
                  <a:pos x="39" y="51"/>
                </a:cxn>
                <a:cxn ang="0">
                  <a:pos x="23" y="61"/>
                </a:cxn>
                <a:cxn ang="0">
                  <a:pos x="18" y="59"/>
                </a:cxn>
                <a:cxn ang="0">
                  <a:pos x="0" y="39"/>
                </a:cxn>
              </a:cxnLst>
              <a:rect l="0" t="0" r="r" b="b"/>
              <a:pathLst>
                <a:path w="133" h="61">
                  <a:moveTo>
                    <a:pt x="0" y="39"/>
                  </a:moveTo>
                  <a:lnTo>
                    <a:pt x="2" y="38"/>
                  </a:lnTo>
                  <a:lnTo>
                    <a:pt x="11" y="29"/>
                  </a:lnTo>
                  <a:lnTo>
                    <a:pt x="18" y="17"/>
                  </a:lnTo>
                  <a:lnTo>
                    <a:pt x="27" y="16"/>
                  </a:lnTo>
                  <a:lnTo>
                    <a:pt x="55" y="11"/>
                  </a:lnTo>
                  <a:lnTo>
                    <a:pt x="61" y="7"/>
                  </a:lnTo>
                  <a:lnTo>
                    <a:pt x="71" y="10"/>
                  </a:lnTo>
                  <a:lnTo>
                    <a:pt x="98" y="7"/>
                  </a:lnTo>
                  <a:lnTo>
                    <a:pt x="109" y="3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2" y="2"/>
                  </a:lnTo>
                  <a:lnTo>
                    <a:pt x="133" y="6"/>
                  </a:lnTo>
                  <a:lnTo>
                    <a:pt x="129" y="19"/>
                  </a:lnTo>
                  <a:lnTo>
                    <a:pt x="113" y="23"/>
                  </a:lnTo>
                  <a:lnTo>
                    <a:pt x="88" y="37"/>
                  </a:lnTo>
                  <a:lnTo>
                    <a:pt x="73" y="40"/>
                  </a:lnTo>
                  <a:lnTo>
                    <a:pt x="61" y="46"/>
                  </a:lnTo>
                  <a:lnTo>
                    <a:pt x="39" y="51"/>
                  </a:lnTo>
                  <a:lnTo>
                    <a:pt x="23" y="61"/>
                  </a:lnTo>
                  <a:lnTo>
                    <a:pt x="18" y="59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84"/>
            <p:cNvSpPr>
              <a:spLocks noChangeAspect="1"/>
            </p:cNvSpPr>
            <p:nvPr/>
          </p:nvSpPr>
          <p:spPr bwMode="gray">
            <a:xfrm>
              <a:off x="8051872" y="4433222"/>
              <a:ext cx="27033" cy="24446"/>
            </a:xfrm>
            <a:custGeom>
              <a:avLst/>
              <a:gdLst/>
              <a:ahLst/>
              <a:cxnLst>
                <a:cxn ang="0">
                  <a:pos x="85" y="20"/>
                </a:cxn>
                <a:cxn ang="0">
                  <a:pos x="85" y="22"/>
                </a:cxn>
                <a:cxn ang="0">
                  <a:pos x="80" y="35"/>
                </a:cxn>
                <a:cxn ang="0">
                  <a:pos x="69" y="46"/>
                </a:cxn>
                <a:cxn ang="0">
                  <a:pos x="63" y="54"/>
                </a:cxn>
                <a:cxn ang="0">
                  <a:pos x="54" y="58"/>
                </a:cxn>
                <a:cxn ang="0">
                  <a:pos x="49" y="60"/>
                </a:cxn>
                <a:cxn ang="0">
                  <a:pos x="40" y="63"/>
                </a:cxn>
                <a:cxn ang="0">
                  <a:pos x="31" y="68"/>
                </a:cxn>
                <a:cxn ang="0">
                  <a:pos x="21" y="70"/>
                </a:cxn>
                <a:cxn ang="0">
                  <a:pos x="15" y="71"/>
                </a:cxn>
                <a:cxn ang="0">
                  <a:pos x="5" y="71"/>
                </a:cxn>
                <a:cxn ang="0">
                  <a:pos x="0" y="66"/>
                </a:cxn>
                <a:cxn ang="0">
                  <a:pos x="8" y="58"/>
                </a:cxn>
                <a:cxn ang="0">
                  <a:pos x="9" y="52"/>
                </a:cxn>
                <a:cxn ang="0">
                  <a:pos x="6" y="46"/>
                </a:cxn>
                <a:cxn ang="0">
                  <a:pos x="8" y="31"/>
                </a:cxn>
                <a:cxn ang="0">
                  <a:pos x="15" y="23"/>
                </a:cxn>
                <a:cxn ang="0">
                  <a:pos x="22" y="17"/>
                </a:cxn>
                <a:cxn ang="0">
                  <a:pos x="32" y="15"/>
                </a:cxn>
                <a:cxn ang="0">
                  <a:pos x="41" y="9"/>
                </a:cxn>
                <a:cxn ang="0">
                  <a:pos x="48" y="6"/>
                </a:cxn>
                <a:cxn ang="0">
                  <a:pos x="53" y="4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85" y="20"/>
                </a:cxn>
              </a:cxnLst>
              <a:rect l="0" t="0" r="r" b="b"/>
              <a:pathLst>
                <a:path w="85" h="71">
                  <a:moveTo>
                    <a:pt x="85" y="20"/>
                  </a:moveTo>
                  <a:lnTo>
                    <a:pt x="85" y="22"/>
                  </a:lnTo>
                  <a:lnTo>
                    <a:pt x="80" y="35"/>
                  </a:lnTo>
                  <a:lnTo>
                    <a:pt x="69" y="46"/>
                  </a:lnTo>
                  <a:lnTo>
                    <a:pt x="63" y="54"/>
                  </a:lnTo>
                  <a:lnTo>
                    <a:pt x="54" y="58"/>
                  </a:lnTo>
                  <a:lnTo>
                    <a:pt x="49" y="60"/>
                  </a:lnTo>
                  <a:lnTo>
                    <a:pt x="40" y="63"/>
                  </a:lnTo>
                  <a:lnTo>
                    <a:pt x="31" y="68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8" y="31"/>
                  </a:lnTo>
                  <a:lnTo>
                    <a:pt x="15" y="23"/>
                  </a:lnTo>
                  <a:lnTo>
                    <a:pt x="22" y="17"/>
                  </a:lnTo>
                  <a:lnTo>
                    <a:pt x="32" y="15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85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85"/>
            <p:cNvSpPr>
              <a:spLocks noChangeAspect="1"/>
            </p:cNvSpPr>
            <p:nvPr/>
          </p:nvSpPr>
          <p:spPr bwMode="gray">
            <a:xfrm>
              <a:off x="8128199" y="4312739"/>
              <a:ext cx="50884" cy="20954"/>
            </a:xfrm>
            <a:custGeom>
              <a:avLst/>
              <a:gdLst/>
              <a:ahLst/>
              <a:cxnLst>
                <a:cxn ang="0">
                  <a:pos x="3" y="38"/>
                </a:cxn>
                <a:cxn ang="0">
                  <a:pos x="1" y="37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7" y="14"/>
                </a:cxn>
                <a:cxn ang="0">
                  <a:pos x="12" y="8"/>
                </a:cxn>
                <a:cxn ang="0">
                  <a:pos x="17" y="3"/>
                </a:cxn>
                <a:cxn ang="0">
                  <a:pos x="43" y="5"/>
                </a:cxn>
                <a:cxn ang="0">
                  <a:pos x="54" y="4"/>
                </a:cxn>
                <a:cxn ang="0">
                  <a:pos x="63" y="2"/>
                </a:cxn>
                <a:cxn ang="0">
                  <a:pos x="70" y="5"/>
                </a:cxn>
                <a:cxn ang="0">
                  <a:pos x="88" y="0"/>
                </a:cxn>
                <a:cxn ang="0">
                  <a:pos x="99" y="4"/>
                </a:cxn>
                <a:cxn ang="0">
                  <a:pos x="108" y="11"/>
                </a:cxn>
                <a:cxn ang="0">
                  <a:pos x="116" y="13"/>
                </a:cxn>
                <a:cxn ang="0">
                  <a:pos x="125" y="13"/>
                </a:cxn>
                <a:cxn ang="0">
                  <a:pos x="132" y="10"/>
                </a:cxn>
                <a:cxn ang="0">
                  <a:pos x="142" y="14"/>
                </a:cxn>
                <a:cxn ang="0">
                  <a:pos x="148" y="30"/>
                </a:cxn>
                <a:cxn ang="0">
                  <a:pos x="152" y="35"/>
                </a:cxn>
                <a:cxn ang="0">
                  <a:pos x="160" y="37"/>
                </a:cxn>
                <a:cxn ang="0">
                  <a:pos x="162" y="50"/>
                </a:cxn>
                <a:cxn ang="0">
                  <a:pos x="157" y="59"/>
                </a:cxn>
                <a:cxn ang="0">
                  <a:pos x="149" y="54"/>
                </a:cxn>
                <a:cxn ang="0">
                  <a:pos x="108" y="32"/>
                </a:cxn>
                <a:cxn ang="0">
                  <a:pos x="98" y="30"/>
                </a:cxn>
                <a:cxn ang="0">
                  <a:pos x="88" y="30"/>
                </a:cxn>
                <a:cxn ang="0">
                  <a:pos x="88" y="35"/>
                </a:cxn>
                <a:cxn ang="0">
                  <a:pos x="83" y="36"/>
                </a:cxn>
                <a:cxn ang="0">
                  <a:pos x="72" y="35"/>
                </a:cxn>
                <a:cxn ang="0">
                  <a:pos x="62" y="34"/>
                </a:cxn>
                <a:cxn ang="0">
                  <a:pos x="54" y="26"/>
                </a:cxn>
                <a:cxn ang="0">
                  <a:pos x="45" y="30"/>
                </a:cxn>
                <a:cxn ang="0">
                  <a:pos x="41" y="35"/>
                </a:cxn>
                <a:cxn ang="0">
                  <a:pos x="34" y="37"/>
                </a:cxn>
                <a:cxn ang="0">
                  <a:pos x="24" y="32"/>
                </a:cxn>
                <a:cxn ang="0">
                  <a:pos x="13" y="21"/>
                </a:cxn>
                <a:cxn ang="0">
                  <a:pos x="11" y="24"/>
                </a:cxn>
                <a:cxn ang="0">
                  <a:pos x="3" y="38"/>
                </a:cxn>
              </a:cxnLst>
              <a:rect l="0" t="0" r="r" b="b"/>
              <a:pathLst>
                <a:path w="162" h="59">
                  <a:moveTo>
                    <a:pt x="3" y="38"/>
                  </a:moveTo>
                  <a:lnTo>
                    <a:pt x="1" y="37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7" y="3"/>
                  </a:lnTo>
                  <a:lnTo>
                    <a:pt x="43" y="5"/>
                  </a:lnTo>
                  <a:lnTo>
                    <a:pt x="54" y="4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88" y="0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6" y="13"/>
                  </a:lnTo>
                  <a:lnTo>
                    <a:pt x="125" y="13"/>
                  </a:lnTo>
                  <a:lnTo>
                    <a:pt x="132" y="10"/>
                  </a:lnTo>
                  <a:lnTo>
                    <a:pt x="142" y="14"/>
                  </a:lnTo>
                  <a:lnTo>
                    <a:pt x="148" y="30"/>
                  </a:lnTo>
                  <a:lnTo>
                    <a:pt x="152" y="35"/>
                  </a:lnTo>
                  <a:lnTo>
                    <a:pt x="160" y="37"/>
                  </a:lnTo>
                  <a:lnTo>
                    <a:pt x="162" y="50"/>
                  </a:lnTo>
                  <a:lnTo>
                    <a:pt x="157" y="59"/>
                  </a:lnTo>
                  <a:lnTo>
                    <a:pt x="149" y="54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5"/>
                  </a:lnTo>
                  <a:lnTo>
                    <a:pt x="83" y="36"/>
                  </a:lnTo>
                  <a:lnTo>
                    <a:pt x="72" y="35"/>
                  </a:lnTo>
                  <a:lnTo>
                    <a:pt x="62" y="34"/>
                  </a:lnTo>
                  <a:lnTo>
                    <a:pt x="54" y="26"/>
                  </a:lnTo>
                  <a:lnTo>
                    <a:pt x="45" y="30"/>
                  </a:lnTo>
                  <a:lnTo>
                    <a:pt x="41" y="35"/>
                  </a:lnTo>
                  <a:lnTo>
                    <a:pt x="34" y="37"/>
                  </a:lnTo>
                  <a:lnTo>
                    <a:pt x="24" y="32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3" y="3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86"/>
            <p:cNvSpPr>
              <a:spLocks noChangeAspect="1"/>
            </p:cNvSpPr>
            <p:nvPr/>
          </p:nvSpPr>
          <p:spPr bwMode="gray">
            <a:xfrm>
              <a:off x="7970775" y="4227178"/>
              <a:ext cx="109720" cy="141437"/>
            </a:xfrm>
            <a:custGeom>
              <a:avLst/>
              <a:gdLst/>
              <a:ahLst/>
              <a:cxnLst>
                <a:cxn ang="0">
                  <a:pos x="141" y="30"/>
                </a:cxn>
                <a:cxn ang="0">
                  <a:pos x="163" y="33"/>
                </a:cxn>
                <a:cxn ang="0">
                  <a:pos x="184" y="36"/>
                </a:cxn>
                <a:cxn ang="0">
                  <a:pos x="205" y="43"/>
                </a:cxn>
                <a:cxn ang="0">
                  <a:pos x="229" y="42"/>
                </a:cxn>
                <a:cxn ang="0">
                  <a:pos x="288" y="42"/>
                </a:cxn>
                <a:cxn ang="0">
                  <a:pos x="325" y="6"/>
                </a:cxn>
                <a:cxn ang="0">
                  <a:pos x="344" y="4"/>
                </a:cxn>
                <a:cxn ang="0">
                  <a:pos x="339" y="30"/>
                </a:cxn>
                <a:cxn ang="0">
                  <a:pos x="303" y="69"/>
                </a:cxn>
                <a:cxn ang="0">
                  <a:pos x="268" y="78"/>
                </a:cxn>
                <a:cxn ang="0">
                  <a:pos x="218" y="68"/>
                </a:cxn>
                <a:cxn ang="0">
                  <a:pos x="164" y="72"/>
                </a:cxn>
                <a:cxn ang="0">
                  <a:pos x="145" y="69"/>
                </a:cxn>
                <a:cxn ang="0">
                  <a:pos x="121" y="72"/>
                </a:cxn>
                <a:cxn ang="0">
                  <a:pos x="87" y="69"/>
                </a:cxn>
                <a:cxn ang="0">
                  <a:pos x="67" y="107"/>
                </a:cxn>
                <a:cxn ang="0">
                  <a:pos x="86" y="148"/>
                </a:cxn>
                <a:cxn ang="0">
                  <a:pos x="124" y="164"/>
                </a:cxn>
                <a:cxn ang="0">
                  <a:pos x="151" y="143"/>
                </a:cxn>
                <a:cxn ang="0">
                  <a:pos x="172" y="148"/>
                </a:cxn>
                <a:cxn ang="0">
                  <a:pos x="215" y="138"/>
                </a:cxn>
                <a:cxn ang="0">
                  <a:pos x="244" y="124"/>
                </a:cxn>
                <a:cxn ang="0">
                  <a:pos x="243" y="150"/>
                </a:cxn>
                <a:cxn ang="0">
                  <a:pos x="198" y="172"/>
                </a:cxn>
                <a:cxn ang="0">
                  <a:pos x="166" y="189"/>
                </a:cxn>
                <a:cxn ang="0">
                  <a:pos x="137" y="193"/>
                </a:cxn>
                <a:cxn ang="0">
                  <a:pos x="180" y="251"/>
                </a:cxn>
                <a:cxn ang="0">
                  <a:pos x="196" y="271"/>
                </a:cxn>
                <a:cxn ang="0">
                  <a:pos x="184" y="286"/>
                </a:cxn>
                <a:cxn ang="0">
                  <a:pos x="202" y="309"/>
                </a:cxn>
                <a:cxn ang="0">
                  <a:pos x="216" y="320"/>
                </a:cxn>
                <a:cxn ang="0">
                  <a:pos x="211" y="337"/>
                </a:cxn>
                <a:cxn ang="0">
                  <a:pos x="175" y="354"/>
                </a:cxn>
                <a:cxn ang="0">
                  <a:pos x="146" y="348"/>
                </a:cxn>
                <a:cxn ang="0">
                  <a:pos x="143" y="314"/>
                </a:cxn>
                <a:cxn ang="0">
                  <a:pos x="113" y="280"/>
                </a:cxn>
                <a:cxn ang="0">
                  <a:pos x="119" y="245"/>
                </a:cxn>
                <a:cxn ang="0">
                  <a:pos x="92" y="245"/>
                </a:cxn>
                <a:cxn ang="0">
                  <a:pos x="83" y="280"/>
                </a:cxn>
                <a:cxn ang="0">
                  <a:pos x="86" y="354"/>
                </a:cxn>
                <a:cxn ang="0">
                  <a:pos x="85" y="397"/>
                </a:cxn>
                <a:cxn ang="0">
                  <a:pos x="55" y="404"/>
                </a:cxn>
                <a:cxn ang="0">
                  <a:pos x="27" y="384"/>
                </a:cxn>
                <a:cxn ang="0">
                  <a:pos x="43" y="316"/>
                </a:cxn>
                <a:cxn ang="0">
                  <a:pos x="22" y="284"/>
                </a:cxn>
                <a:cxn ang="0">
                  <a:pos x="0" y="259"/>
                </a:cxn>
                <a:cxn ang="0">
                  <a:pos x="18" y="210"/>
                </a:cxn>
                <a:cxn ang="0">
                  <a:pos x="37" y="144"/>
                </a:cxn>
                <a:cxn ang="0">
                  <a:pos x="51" y="138"/>
                </a:cxn>
                <a:cxn ang="0">
                  <a:pos x="45" y="97"/>
                </a:cxn>
                <a:cxn ang="0">
                  <a:pos x="55" y="80"/>
                </a:cxn>
                <a:cxn ang="0">
                  <a:pos x="73" y="46"/>
                </a:cxn>
                <a:cxn ang="0">
                  <a:pos x="93" y="51"/>
                </a:cxn>
                <a:cxn ang="0">
                  <a:pos x="110" y="24"/>
                </a:cxn>
              </a:cxnLst>
              <a:rect l="0" t="0" r="r" b="b"/>
              <a:pathLst>
                <a:path w="345" h="404">
                  <a:moveTo>
                    <a:pt x="120" y="22"/>
                  </a:moveTo>
                  <a:lnTo>
                    <a:pt x="139" y="24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55" y="36"/>
                  </a:lnTo>
                  <a:lnTo>
                    <a:pt x="163" y="33"/>
                  </a:lnTo>
                  <a:lnTo>
                    <a:pt x="169" y="33"/>
                  </a:lnTo>
                  <a:lnTo>
                    <a:pt x="178" y="35"/>
                  </a:lnTo>
                  <a:lnTo>
                    <a:pt x="184" y="36"/>
                  </a:lnTo>
                  <a:lnTo>
                    <a:pt x="193" y="36"/>
                  </a:lnTo>
                  <a:lnTo>
                    <a:pt x="201" y="38"/>
                  </a:lnTo>
                  <a:lnTo>
                    <a:pt x="205" y="43"/>
                  </a:lnTo>
                  <a:lnTo>
                    <a:pt x="216" y="47"/>
                  </a:lnTo>
                  <a:lnTo>
                    <a:pt x="222" y="46"/>
                  </a:lnTo>
                  <a:lnTo>
                    <a:pt x="229" y="42"/>
                  </a:lnTo>
                  <a:lnTo>
                    <a:pt x="237" y="41"/>
                  </a:lnTo>
                  <a:lnTo>
                    <a:pt x="274" y="46"/>
                  </a:lnTo>
                  <a:lnTo>
                    <a:pt x="288" y="42"/>
                  </a:lnTo>
                  <a:lnTo>
                    <a:pt x="309" y="21"/>
                  </a:lnTo>
                  <a:lnTo>
                    <a:pt x="317" y="16"/>
                  </a:lnTo>
                  <a:lnTo>
                    <a:pt x="325" y="6"/>
                  </a:lnTo>
                  <a:lnTo>
                    <a:pt x="335" y="0"/>
                  </a:lnTo>
                  <a:lnTo>
                    <a:pt x="341" y="2"/>
                  </a:lnTo>
                  <a:lnTo>
                    <a:pt x="344" y="4"/>
                  </a:lnTo>
                  <a:lnTo>
                    <a:pt x="345" y="13"/>
                  </a:lnTo>
                  <a:lnTo>
                    <a:pt x="344" y="20"/>
                  </a:lnTo>
                  <a:lnTo>
                    <a:pt x="339" y="30"/>
                  </a:lnTo>
                  <a:lnTo>
                    <a:pt x="323" y="47"/>
                  </a:lnTo>
                  <a:lnTo>
                    <a:pt x="313" y="60"/>
                  </a:lnTo>
                  <a:lnTo>
                    <a:pt x="303" y="69"/>
                  </a:lnTo>
                  <a:lnTo>
                    <a:pt x="293" y="75"/>
                  </a:lnTo>
                  <a:lnTo>
                    <a:pt x="280" y="75"/>
                  </a:lnTo>
                  <a:lnTo>
                    <a:pt x="268" y="78"/>
                  </a:lnTo>
                  <a:lnTo>
                    <a:pt x="245" y="78"/>
                  </a:lnTo>
                  <a:lnTo>
                    <a:pt x="234" y="70"/>
                  </a:lnTo>
                  <a:lnTo>
                    <a:pt x="218" y="68"/>
                  </a:lnTo>
                  <a:lnTo>
                    <a:pt x="201" y="68"/>
                  </a:lnTo>
                  <a:lnTo>
                    <a:pt x="178" y="69"/>
                  </a:lnTo>
                  <a:lnTo>
                    <a:pt x="164" y="72"/>
                  </a:lnTo>
                  <a:lnTo>
                    <a:pt x="156" y="68"/>
                  </a:lnTo>
                  <a:lnTo>
                    <a:pt x="148" y="68"/>
                  </a:lnTo>
                  <a:lnTo>
                    <a:pt x="145" y="69"/>
                  </a:lnTo>
                  <a:lnTo>
                    <a:pt x="135" y="67"/>
                  </a:lnTo>
                  <a:lnTo>
                    <a:pt x="130" y="68"/>
                  </a:lnTo>
                  <a:lnTo>
                    <a:pt x="121" y="72"/>
                  </a:lnTo>
                  <a:lnTo>
                    <a:pt x="109" y="72"/>
                  </a:lnTo>
                  <a:lnTo>
                    <a:pt x="98" y="69"/>
                  </a:lnTo>
                  <a:lnTo>
                    <a:pt x="87" y="69"/>
                  </a:lnTo>
                  <a:lnTo>
                    <a:pt x="77" y="80"/>
                  </a:lnTo>
                  <a:lnTo>
                    <a:pt x="70" y="94"/>
                  </a:lnTo>
                  <a:lnTo>
                    <a:pt x="67" y="107"/>
                  </a:lnTo>
                  <a:lnTo>
                    <a:pt x="67" y="137"/>
                  </a:lnTo>
                  <a:lnTo>
                    <a:pt x="75" y="144"/>
                  </a:lnTo>
                  <a:lnTo>
                    <a:pt x="86" y="148"/>
                  </a:lnTo>
                  <a:lnTo>
                    <a:pt x="100" y="171"/>
                  </a:lnTo>
                  <a:lnTo>
                    <a:pt x="121" y="170"/>
                  </a:lnTo>
                  <a:lnTo>
                    <a:pt x="124" y="164"/>
                  </a:lnTo>
                  <a:lnTo>
                    <a:pt x="132" y="156"/>
                  </a:lnTo>
                  <a:lnTo>
                    <a:pt x="140" y="146"/>
                  </a:lnTo>
                  <a:lnTo>
                    <a:pt x="151" y="143"/>
                  </a:lnTo>
                  <a:lnTo>
                    <a:pt x="159" y="145"/>
                  </a:lnTo>
                  <a:lnTo>
                    <a:pt x="163" y="14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93" y="138"/>
                  </a:lnTo>
                  <a:lnTo>
                    <a:pt x="215" y="138"/>
                  </a:lnTo>
                  <a:lnTo>
                    <a:pt x="217" y="129"/>
                  </a:lnTo>
                  <a:lnTo>
                    <a:pt x="233" y="124"/>
                  </a:lnTo>
                  <a:lnTo>
                    <a:pt x="244" y="124"/>
                  </a:lnTo>
                  <a:lnTo>
                    <a:pt x="250" y="133"/>
                  </a:lnTo>
                  <a:lnTo>
                    <a:pt x="249" y="144"/>
                  </a:lnTo>
                  <a:lnTo>
                    <a:pt x="243" y="150"/>
                  </a:lnTo>
                  <a:lnTo>
                    <a:pt x="231" y="144"/>
                  </a:lnTo>
                  <a:lnTo>
                    <a:pt x="218" y="146"/>
                  </a:lnTo>
                  <a:lnTo>
                    <a:pt x="198" y="172"/>
                  </a:lnTo>
                  <a:lnTo>
                    <a:pt x="189" y="180"/>
                  </a:lnTo>
                  <a:lnTo>
                    <a:pt x="173" y="187"/>
                  </a:lnTo>
                  <a:lnTo>
                    <a:pt x="166" y="189"/>
                  </a:lnTo>
                  <a:lnTo>
                    <a:pt x="155" y="196"/>
                  </a:lnTo>
                  <a:lnTo>
                    <a:pt x="150" y="197"/>
                  </a:lnTo>
                  <a:lnTo>
                    <a:pt x="137" y="193"/>
                  </a:lnTo>
                  <a:lnTo>
                    <a:pt x="139" y="203"/>
                  </a:lnTo>
                  <a:lnTo>
                    <a:pt x="152" y="212"/>
                  </a:lnTo>
                  <a:lnTo>
                    <a:pt x="180" y="251"/>
                  </a:lnTo>
                  <a:lnTo>
                    <a:pt x="185" y="252"/>
                  </a:lnTo>
                  <a:lnTo>
                    <a:pt x="190" y="263"/>
                  </a:lnTo>
                  <a:lnTo>
                    <a:pt x="196" y="271"/>
                  </a:lnTo>
                  <a:lnTo>
                    <a:pt x="193" y="277"/>
                  </a:lnTo>
                  <a:lnTo>
                    <a:pt x="185" y="279"/>
                  </a:lnTo>
                  <a:lnTo>
                    <a:pt x="184" y="286"/>
                  </a:lnTo>
                  <a:lnTo>
                    <a:pt x="185" y="293"/>
                  </a:lnTo>
                  <a:lnTo>
                    <a:pt x="198" y="301"/>
                  </a:lnTo>
                  <a:lnTo>
                    <a:pt x="202" y="309"/>
                  </a:lnTo>
                  <a:lnTo>
                    <a:pt x="202" y="317"/>
                  </a:lnTo>
                  <a:lnTo>
                    <a:pt x="209" y="321"/>
                  </a:lnTo>
                  <a:lnTo>
                    <a:pt x="216" y="320"/>
                  </a:lnTo>
                  <a:lnTo>
                    <a:pt x="218" y="328"/>
                  </a:lnTo>
                  <a:lnTo>
                    <a:pt x="215" y="332"/>
                  </a:lnTo>
                  <a:lnTo>
                    <a:pt x="211" y="337"/>
                  </a:lnTo>
                  <a:lnTo>
                    <a:pt x="196" y="337"/>
                  </a:lnTo>
                  <a:lnTo>
                    <a:pt x="182" y="341"/>
                  </a:lnTo>
                  <a:lnTo>
                    <a:pt x="175" y="354"/>
                  </a:lnTo>
                  <a:lnTo>
                    <a:pt x="166" y="360"/>
                  </a:lnTo>
                  <a:lnTo>
                    <a:pt x="150" y="359"/>
                  </a:lnTo>
                  <a:lnTo>
                    <a:pt x="146" y="348"/>
                  </a:lnTo>
                  <a:lnTo>
                    <a:pt x="145" y="333"/>
                  </a:lnTo>
                  <a:lnTo>
                    <a:pt x="148" y="321"/>
                  </a:lnTo>
                  <a:lnTo>
                    <a:pt x="143" y="314"/>
                  </a:lnTo>
                  <a:lnTo>
                    <a:pt x="131" y="305"/>
                  </a:lnTo>
                  <a:lnTo>
                    <a:pt x="120" y="294"/>
                  </a:lnTo>
                  <a:lnTo>
                    <a:pt x="113" y="280"/>
                  </a:lnTo>
                  <a:lnTo>
                    <a:pt x="121" y="264"/>
                  </a:lnTo>
                  <a:lnTo>
                    <a:pt x="121" y="253"/>
                  </a:lnTo>
                  <a:lnTo>
                    <a:pt x="119" y="245"/>
                  </a:lnTo>
                  <a:lnTo>
                    <a:pt x="116" y="239"/>
                  </a:lnTo>
                  <a:lnTo>
                    <a:pt x="105" y="237"/>
                  </a:lnTo>
                  <a:lnTo>
                    <a:pt x="92" y="245"/>
                  </a:lnTo>
                  <a:lnTo>
                    <a:pt x="81" y="253"/>
                  </a:lnTo>
                  <a:lnTo>
                    <a:pt x="76" y="267"/>
                  </a:lnTo>
                  <a:lnTo>
                    <a:pt x="83" y="280"/>
                  </a:lnTo>
                  <a:lnTo>
                    <a:pt x="83" y="294"/>
                  </a:lnTo>
                  <a:lnTo>
                    <a:pt x="82" y="344"/>
                  </a:lnTo>
                  <a:lnTo>
                    <a:pt x="86" y="354"/>
                  </a:lnTo>
                  <a:lnTo>
                    <a:pt x="80" y="368"/>
                  </a:lnTo>
                  <a:lnTo>
                    <a:pt x="81" y="384"/>
                  </a:lnTo>
                  <a:lnTo>
                    <a:pt x="85" y="397"/>
                  </a:lnTo>
                  <a:lnTo>
                    <a:pt x="82" y="400"/>
                  </a:lnTo>
                  <a:lnTo>
                    <a:pt x="67" y="401"/>
                  </a:lnTo>
                  <a:lnTo>
                    <a:pt x="55" y="404"/>
                  </a:lnTo>
                  <a:lnTo>
                    <a:pt x="42" y="403"/>
                  </a:lnTo>
                  <a:lnTo>
                    <a:pt x="33" y="398"/>
                  </a:lnTo>
                  <a:lnTo>
                    <a:pt x="27" y="384"/>
                  </a:lnTo>
                  <a:lnTo>
                    <a:pt x="34" y="363"/>
                  </a:lnTo>
                  <a:lnTo>
                    <a:pt x="35" y="350"/>
                  </a:lnTo>
                  <a:lnTo>
                    <a:pt x="43" y="316"/>
                  </a:lnTo>
                  <a:lnTo>
                    <a:pt x="39" y="310"/>
                  </a:lnTo>
                  <a:lnTo>
                    <a:pt x="34" y="284"/>
                  </a:lnTo>
                  <a:lnTo>
                    <a:pt x="22" y="284"/>
                  </a:lnTo>
                  <a:lnTo>
                    <a:pt x="11" y="285"/>
                  </a:lnTo>
                  <a:lnTo>
                    <a:pt x="2" y="273"/>
                  </a:lnTo>
                  <a:lnTo>
                    <a:pt x="0" y="259"/>
                  </a:lnTo>
                  <a:lnTo>
                    <a:pt x="1" y="240"/>
                  </a:lnTo>
                  <a:lnTo>
                    <a:pt x="12" y="226"/>
                  </a:lnTo>
                  <a:lnTo>
                    <a:pt x="18" y="210"/>
                  </a:lnTo>
                  <a:lnTo>
                    <a:pt x="26" y="196"/>
                  </a:lnTo>
                  <a:lnTo>
                    <a:pt x="24" y="166"/>
                  </a:lnTo>
                  <a:lnTo>
                    <a:pt x="37" y="144"/>
                  </a:lnTo>
                  <a:lnTo>
                    <a:pt x="44" y="137"/>
                  </a:lnTo>
                  <a:lnTo>
                    <a:pt x="49" y="128"/>
                  </a:lnTo>
                  <a:lnTo>
                    <a:pt x="51" y="138"/>
                  </a:lnTo>
                  <a:lnTo>
                    <a:pt x="54" y="126"/>
                  </a:lnTo>
                  <a:lnTo>
                    <a:pt x="53" y="105"/>
                  </a:lnTo>
                  <a:lnTo>
                    <a:pt x="45" y="97"/>
                  </a:lnTo>
                  <a:lnTo>
                    <a:pt x="48" y="97"/>
                  </a:lnTo>
                  <a:lnTo>
                    <a:pt x="55" y="86"/>
                  </a:lnTo>
                  <a:lnTo>
                    <a:pt x="55" y="80"/>
                  </a:lnTo>
                  <a:lnTo>
                    <a:pt x="57" y="69"/>
                  </a:lnTo>
                  <a:lnTo>
                    <a:pt x="62" y="58"/>
                  </a:lnTo>
                  <a:lnTo>
                    <a:pt x="73" y="46"/>
                  </a:lnTo>
                  <a:lnTo>
                    <a:pt x="78" y="46"/>
                  </a:lnTo>
                  <a:lnTo>
                    <a:pt x="86" y="52"/>
                  </a:lnTo>
                  <a:lnTo>
                    <a:pt x="93" y="51"/>
                  </a:lnTo>
                  <a:lnTo>
                    <a:pt x="102" y="40"/>
                  </a:lnTo>
                  <a:lnTo>
                    <a:pt x="104" y="27"/>
                  </a:lnTo>
                  <a:lnTo>
                    <a:pt x="110" y="24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87"/>
            <p:cNvSpPr>
              <a:spLocks noChangeAspect="1"/>
            </p:cNvSpPr>
            <p:nvPr/>
          </p:nvSpPr>
          <p:spPr bwMode="gray">
            <a:xfrm>
              <a:off x="8118658" y="4216701"/>
              <a:ext cx="25442" cy="5936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1" y="14"/>
                </a:cxn>
                <a:cxn ang="0">
                  <a:pos x="27" y="17"/>
                </a:cxn>
                <a:cxn ang="0">
                  <a:pos x="26" y="21"/>
                </a:cxn>
                <a:cxn ang="0">
                  <a:pos x="31" y="25"/>
                </a:cxn>
                <a:cxn ang="0">
                  <a:pos x="34" y="36"/>
                </a:cxn>
                <a:cxn ang="0">
                  <a:pos x="36" y="45"/>
                </a:cxn>
                <a:cxn ang="0">
                  <a:pos x="34" y="53"/>
                </a:cxn>
                <a:cxn ang="0">
                  <a:pos x="22" y="65"/>
                </a:cxn>
                <a:cxn ang="0">
                  <a:pos x="15" y="72"/>
                </a:cxn>
                <a:cxn ang="0">
                  <a:pos x="15" y="74"/>
                </a:cxn>
                <a:cxn ang="0">
                  <a:pos x="22" y="75"/>
                </a:cxn>
                <a:cxn ang="0">
                  <a:pos x="28" y="69"/>
                </a:cxn>
                <a:cxn ang="0">
                  <a:pos x="37" y="63"/>
                </a:cxn>
                <a:cxn ang="0">
                  <a:pos x="47" y="45"/>
                </a:cxn>
                <a:cxn ang="0">
                  <a:pos x="57" y="40"/>
                </a:cxn>
                <a:cxn ang="0">
                  <a:pos x="68" y="38"/>
                </a:cxn>
                <a:cxn ang="0">
                  <a:pos x="70" y="41"/>
                </a:cxn>
                <a:cxn ang="0">
                  <a:pos x="74" y="49"/>
                </a:cxn>
                <a:cxn ang="0">
                  <a:pos x="74" y="63"/>
                </a:cxn>
                <a:cxn ang="0">
                  <a:pos x="52" y="78"/>
                </a:cxn>
                <a:cxn ang="0">
                  <a:pos x="52" y="81"/>
                </a:cxn>
                <a:cxn ang="0">
                  <a:pos x="69" y="92"/>
                </a:cxn>
                <a:cxn ang="0">
                  <a:pos x="70" y="99"/>
                </a:cxn>
                <a:cxn ang="0">
                  <a:pos x="74" y="103"/>
                </a:cxn>
                <a:cxn ang="0">
                  <a:pos x="80" y="107"/>
                </a:cxn>
                <a:cxn ang="0">
                  <a:pos x="70" y="108"/>
                </a:cxn>
                <a:cxn ang="0">
                  <a:pos x="62" y="102"/>
                </a:cxn>
                <a:cxn ang="0">
                  <a:pos x="47" y="100"/>
                </a:cxn>
                <a:cxn ang="0">
                  <a:pos x="36" y="96"/>
                </a:cxn>
                <a:cxn ang="0">
                  <a:pos x="31" y="102"/>
                </a:cxn>
                <a:cxn ang="0">
                  <a:pos x="30" y="118"/>
                </a:cxn>
                <a:cxn ang="0">
                  <a:pos x="32" y="137"/>
                </a:cxn>
                <a:cxn ang="0">
                  <a:pos x="37" y="146"/>
                </a:cxn>
                <a:cxn ang="0">
                  <a:pos x="43" y="158"/>
                </a:cxn>
                <a:cxn ang="0">
                  <a:pos x="54" y="170"/>
                </a:cxn>
                <a:cxn ang="0">
                  <a:pos x="49" y="170"/>
                </a:cxn>
                <a:cxn ang="0">
                  <a:pos x="39" y="160"/>
                </a:cxn>
                <a:cxn ang="0">
                  <a:pos x="21" y="137"/>
                </a:cxn>
                <a:cxn ang="0">
                  <a:pos x="17" y="106"/>
                </a:cxn>
                <a:cxn ang="0">
                  <a:pos x="12" y="92"/>
                </a:cxn>
                <a:cxn ang="0">
                  <a:pos x="12" y="80"/>
                </a:cxn>
                <a:cxn ang="0">
                  <a:pos x="10" y="72"/>
                </a:cxn>
                <a:cxn ang="0">
                  <a:pos x="5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3" y="48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31" y="0"/>
                </a:cxn>
              </a:cxnLst>
              <a:rect l="0" t="0" r="r" b="b"/>
              <a:pathLst>
                <a:path w="80" h="170">
                  <a:moveTo>
                    <a:pt x="31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31" y="25"/>
                  </a:lnTo>
                  <a:lnTo>
                    <a:pt x="34" y="36"/>
                  </a:lnTo>
                  <a:lnTo>
                    <a:pt x="36" y="45"/>
                  </a:lnTo>
                  <a:lnTo>
                    <a:pt x="34" y="53"/>
                  </a:lnTo>
                  <a:lnTo>
                    <a:pt x="22" y="65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22" y="75"/>
                  </a:lnTo>
                  <a:lnTo>
                    <a:pt x="28" y="69"/>
                  </a:lnTo>
                  <a:lnTo>
                    <a:pt x="37" y="63"/>
                  </a:lnTo>
                  <a:lnTo>
                    <a:pt x="47" y="45"/>
                  </a:lnTo>
                  <a:lnTo>
                    <a:pt x="57" y="40"/>
                  </a:lnTo>
                  <a:lnTo>
                    <a:pt x="68" y="38"/>
                  </a:lnTo>
                  <a:lnTo>
                    <a:pt x="70" y="41"/>
                  </a:lnTo>
                  <a:lnTo>
                    <a:pt x="74" y="49"/>
                  </a:lnTo>
                  <a:lnTo>
                    <a:pt x="74" y="63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69" y="92"/>
                  </a:lnTo>
                  <a:lnTo>
                    <a:pt x="70" y="99"/>
                  </a:lnTo>
                  <a:lnTo>
                    <a:pt x="74" y="103"/>
                  </a:lnTo>
                  <a:lnTo>
                    <a:pt x="80" y="107"/>
                  </a:lnTo>
                  <a:lnTo>
                    <a:pt x="70" y="108"/>
                  </a:lnTo>
                  <a:lnTo>
                    <a:pt x="62" y="102"/>
                  </a:lnTo>
                  <a:lnTo>
                    <a:pt x="47" y="100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0" y="118"/>
                  </a:lnTo>
                  <a:lnTo>
                    <a:pt x="32" y="137"/>
                  </a:lnTo>
                  <a:lnTo>
                    <a:pt x="37" y="146"/>
                  </a:lnTo>
                  <a:lnTo>
                    <a:pt x="43" y="158"/>
                  </a:lnTo>
                  <a:lnTo>
                    <a:pt x="54" y="170"/>
                  </a:lnTo>
                  <a:lnTo>
                    <a:pt x="49" y="170"/>
                  </a:lnTo>
                  <a:lnTo>
                    <a:pt x="39" y="160"/>
                  </a:lnTo>
                  <a:lnTo>
                    <a:pt x="21" y="137"/>
                  </a:lnTo>
                  <a:lnTo>
                    <a:pt x="17" y="106"/>
                  </a:lnTo>
                  <a:lnTo>
                    <a:pt x="12" y="92"/>
                  </a:lnTo>
                  <a:lnTo>
                    <a:pt x="12" y="80"/>
                  </a:lnTo>
                  <a:lnTo>
                    <a:pt x="10" y="72"/>
                  </a:lnTo>
                  <a:lnTo>
                    <a:pt x="5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88"/>
            <p:cNvSpPr>
              <a:spLocks noChangeAspect="1"/>
            </p:cNvSpPr>
            <p:nvPr/>
          </p:nvSpPr>
          <p:spPr bwMode="gray">
            <a:xfrm>
              <a:off x="8180673" y="4267339"/>
              <a:ext cx="181276" cy="167629"/>
            </a:xfrm>
            <a:custGeom>
              <a:avLst/>
              <a:gdLst/>
              <a:ahLst/>
              <a:cxnLst>
                <a:cxn ang="0">
                  <a:pos x="549" y="469"/>
                </a:cxn>
                <a:cxn ang="0">
                  <a:pos x="503" y="428"/>
                </a:cxn>
                <a:cxn ang="0">
                  <a:pos x="474" y="427"/>
                </a:cxn>
                <a:cxn ang="0">
                  <a:pos x="441" y="433"/>
                </a:cxn>
                <a:cxn ang="0">
                  <a:pos x="426" y="433"/>
                </a:cxn>
                <a:cxn ang="0">
                  <a:pos x="378" y="431"/>
                </a:cxn>
                <a:cxn ang="0">
                  <a:pos x="419" y="383"/>
                </a:cxn>
                <a:cxn ang="0">
                  <a:pos x="444" y="385"/>
                </a:cxn>
                <a:cxn ang="0">
                  <a:pos x="431" y="368"/>
                </a:cxn>
                <a:cxn ang="0">
                  <a:pos x="421" y="335"/>
                </a:cxn>
                <a:cxn ang="0">
                  <a:pos x="406" y="293"/>
                </a:cxn>
                <a:cxn ang="0">
                  <a:pos x="378" y="269"/>
                </a:cxn>
                <a:cxn ang="0">
                  <a:pos x="342" y="250"/>
                </a:cxn>
                <a:cxn ang="0">
                  <a:pos x="290" y="235"/>
                </a:cxn>
                <a:cxn ang="0">
                  <a:pos x="229" y="223"/>
                </a:cxn>
                <a:cxn ang="0">
                  <a:pos x="210" y="206"/>
                </a:cxn>
                <a:cxn ang="0">
                  <a:pos x="188" y="203"/>
                </a:cxn>
                <a:cxn ang="0">
                  <a:pos x="168" y="183"/>
                </a:cxn>
                <a:cxn ang="0">
                  <a:pos x="161" y="149"/>
                </a:cxn>
                <a:cxn ang="0">
                  <a:pos x="152" y="167"/>
                </a:cxn>
                <a:cxn ang="0">
                  <a:pos x="132" y="203"/>
                </a:cxn>
                <a:cxn ang="0">
                  <a:pos x="105" y="190"/>
                </a:cxn>
                <a:cxn ang="0">
                  <a:pos x="95" y="163"/>
                </a:cxn>
                <a:cxn ang="0">
                  <a:pos x="56" y="141"/>
                </a:cxn>
                <a:cxn ang="0">
                  <a:pos x="95" y="130"/>
                </a:cxn>
                <a:cxn ang="0">
                  <a:pos x="147" y="120"/>
                </a:cxn>
                <a:cxn ang="0">
                  <a:pos x="162" y="93"/>
                </a:cxn>
                <a:cxn ang="0">
                  <a:pos x="94" y="106"/>
                </a:cxn>
                <a:cxn ang="0">
                  <a:pos x="55" y="83"/>
                </a:cxn>
                <a:cxn ang="0">
                  <a:pos x="27" y="63"/>
                </a:cxn>
                <a:cxn ang="0">
                  <a:pos x="2" y="51"/>
                </a:cxn>
                <a:cxn ang="0">
                  <a:pos x="29" y="23"/>
                </a:cxn>
                <a:cxn ang="0">
                  <a:pos x="78" y="0"/>
                </a:cxn>
                <a:cxn ang="0">
                  <a:pos x="126" y="18"/>
                </a:cxn>
                <a:cxn ang="0">
                  <a:pos x="178" y="49"/>
                </a:cxn>
                <a:cxn ang="0">
                  <a:pos x="179" y="114"/>
                </a:cxn>
                <a:cxn ang="0">
                  <a:pos x="205" y="122"/>
                </a:cxn>
                <a:cxn ang="0">
                  <a:pos x="234" y="164"/>
                </a:cxn>
                <a:cxn ang="0">
                  <a:pos x="269" y="148"/>
                </a:cxn>
                <a:cxn ang="0">
                  <a:pos x="302" y="103"/>
                </a:cxn>
                <a:cxn ang="0">
                  <a:pos x="345" y="90"/>
                </a:cxn>
                <a:cxn ang="0">
                  <a:pos x="380" y="57"/>
                </a:cxn>
                <a:cxn ang="0">
                  <a:pos x="421" y="77"/>
                </a:cxn>
                <a:cxn ang="0">
                  <a:pos x="471" y="100"/>
                </a:cxn>
                <a:cxn ang="0">
                  <a:pos x="506" y="104"/>
                </a:cxn>
                <a:cxn ang="0">
                  <a:pos x="534" y="114"/>
                </a:cxn>
                <a:cxn ang="0">
                  <a:pos x="543" y="121"/>
                </a:cxn>
                <a:cxn ang="0">
                  <a:pos x="555" y="129"/>
                </a:cxn>
                <a:cxn ang="0">
                  <a:pos x="555" y="351"/>
                </a:cxn>
                <a:cxn ang="0">
                  <a:pos x="568" y="480"/>
                </a:cxn>
              </a:cxnLst>
              <a:rect l="0" t="0" r="r" b="b"/>
              <a:pathLst>
                <a:path w="568" h="480">
                  <a:moveTo>
                    <a:pt x="568" y="480"/>
                  </a:moveTo>
                  <a:lnTo>
                    <a:pt x="568" y="479"/>
                  </a:lnTo>
                  <a:lnTo>
                    <a:pt x="556" y="475"/>
                  </a:lnTo>
                  <a:lnTo>
                    <a:pt x="549" y="469"/>
                  </a:lnTo>
                  <a:lnTo>
                    <a:pt x="532" y="455"/>
                  </a:lnTo>
                  <a:lnTo>
                    <a:pt x="523" y="444"/>
                  </a:lnTo>
                  <a:lnTo>
                    <a:pt x="513" y="433"/>
                  </a:lnTo>
                  <a:lnTo>
                    <a:pt x="503" y="428"/>
                  </a:lnTo>
                  <a:lnTo>
                    <a:pt x="501" y="425"/>
                  </a:lnTo>
                  <a:lnTo>
                    <a:pt x="497" y="421"/>
                  </a:lnTo>
                  <a:lnTo>
                    <a:pt x="484" y="423"/>
                  </a:lnTo>
                  <a:lnTo>
                    <a:pt x="474" y="427"/>
                  </a:lnTo>
                  <a:lnTo>
                    <a:pt x="455" y="423"/>
                  </a:lnTo>
                  <a:lnTo>
                    <a:pt x="447" y="431"/>
                  </a:lnTo>
                  <a:lnTo>
                    <a:pt x="442" y="426"/>
                  </a:lnTo>
                  <a:lnTo>
                    <a:pt x="441" y="433"/>
                  </a:lnTo>
                  <a:lnTo>
                    <a:pt x="441" y="436"/>
                  </a:lnTo>
                  <a:lnTo>
                    <a:pt x="438" y="437"/>
                  </a:lnTo>
                  <a:lnTo>
                    <a:pt x="431" y="437"/>
                  </a:lnTo>
                  <a:lnTo>
                    <a:pt x="426" y="433"/>
                  </a:lnTo>
                  <a:lnTo>
                    <a:pt x="405" y="439"/>
                  </a:lnTo>
                  <a:lnTo>
                    <a:pt x="385" y="440"/>
                  </a:lnTo>
                  <a:lnTo>
                    <a:pt x="378" y="440"/>
                  </a:lnTo>
                  <a:lnTo>
                    <a:pt x="378" y="431"/>
                  </a:lnTo>
                  <a:lnTo>
                    <a:pt x="384" y="421"/>
                  </a:lnTo>
                  <a:lnTo>
                    <a:pt x="390" y="405"/>
                  </a:lnTo>
                  <a:lnTo>
                    <a:pt x="406" y="386"/>
                  </a:lnTo>
                  <a:lnTo>
                    <a:pt x="419" y="383"/>
                  </a:lnTo>
                  <a:lnTo>
                    <a:pt x="427" y="384"/>
                  </a:lnTo>
                  <a:lnTo>
                    <a:pt x="437" y="390"/>
                  </a:lnTo>
                  <a:lnTo>
                    <a:pt x="444" y="393"/>
                  </a:lnTo>
                  <a:lnTo>
                    <a:pt x="444" y="385"/>
                  </a:lnTo>
                  <a:lnTo>
                    <a:pt x="433" y="377"/>
                  </a:lnTo>
                  <a:lnTo>
                    <a:pt x="435" y="373"/>
                  </a:lnTo>
                  <a:lnTo>
                    <a:pt x="442" y="372"/>
                  </a:lnTo>
                  <a:lnTo>
                    <a:pt x="431" y="368"/>
                  </a:lnTo>
                  <a:lnTo>
                    <a:pt x="420" y="359"/>
                  </a:lnTo>
                  <a:lnTo>
                    <a:pt x="426" y="357"/>
                  </a:lnTo>
                  <a:lnTo>
                    <a:pt x="430" y="341"/>
                  </a:lnTo>
                  <a:lnTo>
                    <a:pt x="421" y="335"/>
                  </a:lnTo>
                  <a:lnTo>
                    <a:pt x="414" y="321"/>
                  </a:lnTo>
                  <a:lnTo>
                    <a:pt x="410" y="300"/>
                  </a:lnTo>
                  <a:lnTo>
                    <a:pt x="410" y="297"/>
                  </a:lnTo>
                  <a:lnTo>
                    <a:pt x="406" y="293"/>
                  </a:lnTo>
                  <a:lnTo>
                    <a:pt x="395" y="277"/>
                  </a:lnTo>
                  <a:lnTo>
                    <a:pt x="389" y="277"/>
                  </a:lnTo>
                  <a:lnTo>
                    <a:pt x="383" y="275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2" y="262"/>
                  </a:lnTo>
                  <a:lnTo>
                    <a:pt x="361" y="260"/>
                  </a:lnTo>
                  <a:lnTo>
                    <a:pt x="342" y="250"/>
                  </a:lnTo>
                  <a:lnTo>
                    <a:pt x="334" y="251"/>
                  </a:lnTo>
                  <a:lnTo>
                    <a:pt x="313" y="240"/>
                  </a:lnTo>
                  <a:lnTo>
                    <a:pt x="299" y="237"/>
                  </a:lnTo>
                  <a:lnTo>
                    <a:pt x="290" y="235"/>
                  </a:lnTo>
                  <a:lnTo>
                    <a:pt x="270" y="228"/>
                  </a:lnTo>
                  <a:lnTo>
                    <a:pt x="260" y="227"/>
                  </a:lnTo>
                  <a:lnTo>
                    <a:pt x="243" y="224"/>
                  </a:lnTo>
                  <a:lnTo>
                    <a:pt x="229" y="223"/>
                  </a:lnTo>
                  <a:lnTo>
                    <a:pt x="228" y="219"/>
                  </a:lnTo>
                  <a:lnTo>
                    <a:pt x="224" y="218"/>
                  </a:lnTo>
                  <a:lnTo>
                    <a:pt x="215" y="213"/>
                  </a:lnTo>
                  <a:lnTo>
                    <a:pt x="210" y="206"/>
                  </a:lnTo>
                  <a:lnTo>
                    <a:pt x="207" y="199"/>
                  </a:lnTo>
                  <a:lnTo>
                    <a:pt x="199" y="199"/>
                  </a:lnTo>
                  <a:lnTo>
                    <a:pt x="189" y="197"/>
                  </a:lnTo>
                  <a:lnTo>
                    <a:pt x="188" y="203"/>
                  </a:lnTo>
                  <a:lnTo>
                    <a:pt x="184" y="197"/>
                  </a:lnTo>
                  <a:lnTo>
                    <a:pt x="175" y="191"/>
                  </a:lnTo>
                  <a:lnTo>
                    <a:pt x="170" y="189"/>
                  </a:lnTo>
                  <a:lnTo>
                    <a:pt x="168" y="183"/>
                  </a:lnTo>
                  <a:lnTo>
                    <a:pt x="158" y="179"/>
                  </a:lnTo>
                  <a:lnTo>
                    <a:pt x="156" y="171"/>
                  </a:lnTo>
                  <a:lnTo>
                    <a:pt x="157" y="162"/>
                  </a:lnTo>
                  <a:lnTo>
                    <a:pt x="161" y="149"/>
                  </a:lnTo>
                  <a:lnTo>
                    <a:pt x="159" y="142"/>
                  </a:lnTo>
                  <a:lnTo>
                    <a:pt x="157" y="148"/>
                  </a:lnTo>
                  <a:lnTo>
                    <a:pt x="156" y="159"/>
                  </a:lnTo>
                  <a:lnTo>
                    <a:pt x="152" y="167"/>
                  </a:lnTo>
                  <a:lnTo>
                    <a:pt x="145" y="181"/>
                  </a:lnTo>
                  <a:lnTo>
                    <a:pt x="142" y="189"/>
                  </a:lnTo>
                  <a:lnTo>
                    <a:pt x="138" y="196"/>
                  </a:lnTo>
                  <a:lnTo>
                    <a:pt x="132" y="203"/>
                  </a:lnTo>
                  <a:lnTo>
                    <a:pt x="113" y="206"/>
                  </a:lnTo>
                  <a:lnTo>
                    <a:pt x="108" y="203"/>
                  </a:lnTo>
                  <a:lnTo>
                    <a:pt x="105" y="200"/>
                  </a:lnTo>
                  <a:lnTo>
                    <a:pt x="105" y="190"/>
                  </a:lnTo>
                  <a:lnTo>
                    <a:pt x="102" y="179"/>
                  </a:lnTo>
                  <a:lnTo>
                    <a:pt x="103" y="174"/>
                  </a:lnTo>
                  <a:lnTo>
                    <a:pt x="103" y="163"/>
                  </a:lnTo>
                  <a:lnTo>
                    <a:pt x="95" y="163"/>
                  </a:lnTo>
                  <a:lnTo>
                    <a:pt x="88" y="149"/>
                  </a:lnTo>
                  <a:lnTo>
                    <a:pt x="78" y="143"/>
                  </a:lnTo>
                  <a:lnTo>
                    <a:pt x="65" y="143"/>
                  </a:lnTo>
                  <a:lnTo>
                    <a:pt x="56" y="141"/>
                  </a:lnTo>
                  <a:lnTo>
                    <a:pt x="57" y="132"/>
                  </a:lnTo>
                  <a:lnTo>
                    <a:pt x="67" y="127"/>
                  </a:lnTo>
                  <a:lnTo>
                    <a:pt x="81" y="127"/>
                  </a:lnTo>
                  <a:lnTo>
                    <a:pt x="95" y="130"/>
                  </a:lnTo>
                  <a:lnTo>
                    <a:pt x="115" y="119"/>
                  </a:lnTo>
                  <a:lnTo>
                    <a:pt x="125" y="115"/>
                  </a:lnTo>
                  <a:lnTo>
                    <a:pt x="135" y="119"/>
                  </a:lnTo>
                  <a:lnTo>
                    <a:pt x="147" y="120"/>
                  </a:lnTo>
                  <a:lnTo>
                    <a:pt x="156" y="116"/>
                  </a:lnTo>
                  <a:lnTo>
                    <a:pt x="157" y="105"/>
                  </a:lnTo>
                  <a:lnTo>
                    <a:pt x="161" y="99"/>
                  </a:lnTo>
                  <a:lnTo>
                    <a:pt x="162" y="93"/>
                  </a:lnTo>
                  <a:lnTo>
                    <a:pt x="152" y="97"/>
                  </a:lnTo>
                  <a:lnTo>
                    <a:pt x="132" y="101"/>
                  </a:lnTo>
                  <a:lnTo>
                    <a:pt x="110" y="106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77" y="106"/>
                  </a:lnTo>
                  <a:lnTo>
                    <a:pt x="62" y="99"/>
                  </a:lnTo>
                  <a:lnTo>
                    <a:pt x="55" y="83"/>
                  </a:lnTo>
                  <a:lnTo>
                    <a:pt x="52" y="72"/>
                  </a:lnTo>
                  <a:lnTo>
                    <a:pt x="46" y="67"/>
                  </a:lnTo>
                  <a:lnTo>
                    <a:pt x="36" y="62"/>
                  </a:lnTo>
                  <a:lnTo>
                    <a:pt x="27" y="63"/>
                  </a:lnTo>
                  <a:lnTo>
                    <a:pt x="19" y="60"/>
                  </a:lnTo>
                  <a:lnTo>
                    <a:pt x="17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7" y="45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9" y="23"/>
                  </a:lnTo>
                  <a:lnTo>
                    <a:pt x="38" y="23"/>
                  </a:lnTo>
                  <a:lnTo>
                    <a:pt x="48" y="19"/>
                  </a:lnTo>
                  <a:lnTo>
                    <a:pt x="66" y="3"/>
                  </a:lnTo>
                  <a:lnTo>
                    <a:pt x="78" y="0"/>
                  </a:lnTo>
                  <a:lnTo>
                    <a:pt x="93" y="0"/>
                  </a:lnTo>
                  <a:lnTo>
                    <a:pt x="107" y="2"/>
                  </a:lnTo>
                  <a:lnTo>
                    <a:pt x="119" y="11"/>
                  </a:lnTo>
                  <a:lnTo>
                    <a:pt x="126" y="18"/>
                  </a:lnTo>
                  <a:lnTo>
                    <a:pt x="135" y="23"/>
                  </a:lnTo>
                  <a:lnTo>
                    <a:pt x="168" y="23"/>
                  </a:lnTo>
                  <a:lnTo>
                    <a:pt x="172" y="39"/>
                  </a:lnTo>
                  <a:lnTo>
                    <a:pt x="178" y="49"/>
                  </a:lnTo>
                  <a:lnTo>
                    <a:pt x="179" y="65"/>
                  </a:lnTo>
                  <a:lnTo>
                    <a:pt x="175" y="77"/>
                  </a:lnTo>
                  <a:lnTo>
                    <a:pt x="174" y="90"/>
                  </a:lnTo>
                  <a:lnTo>
                    <a:pt x="179" y="114"/>
                  </a:lnTo>
                  <a:lnTo>
                    <a:pt x="193" y="132"/>
                  </a:lnTo>
                  <a:lnTo>
                    <a:pt x="194" y="127"/>
                  </a:lnTo>
                  <a:lnTo>
                    <a:pt x="195" y="119"/>
                  </a:lnTo>
                  <a:lnTo>
                    <a:pt x="205" y="122"/>
                  </a:lnTo>
                  <a:lnTo>
                    <a:pt x="210" y="138"/>
                  </a:lnTo>
                  <a:lnTo>
                    <a:pt x="213" y="142"/>
                  </a:lnTo>
                  <a:lnTo>
                    <a:pt x="218" y="153"/>
                  </a:lnTo>
                  <a:lnTo>
                    <a:pt x="234" y="164"/>
                  </a:lnTo>
                  <a:lnTo>
                    <a:pt x="242" y="164"/>
                  </a:lnTo>
                  <a:lnTo>
                    <a:pt x="255" y="163"/>
                  </a:lnTo>
                  <a:lnTo>
                    <a:pt x="261" y="151"/>
                  </a:lnTo>
                  <a:lnTo>
                    <a:pt x="269" y="148"/>
                  </a:lnTo>
                  <a:lnTo>
                    <a:pt x="275" y="143"/>
                  </a:lnTo>
                  <a:lnTo>
                    <a:pt x="276" y="135"/>
                  </a:lnTo>
                  <a:lnTo>
                    <a:pt x="296" y="120"/>
                  </a:lnTo>
                  <a:lnTo>
                    <a:pt x="302" y="103"/>
                  </a:lnTo>
                  <a:lnTo>
                    <a:pt x="310" y="100"/>
                  </a:lnTo>
                  <a:lnTo>
                    <a:pt x="318" y="100"/>
                  </a:lnTo>
                  <a:lnTo>
                    <a:pt x="336" y="97"/>
                  </a:lnTo>
                  <a:lnTo>
                    <a:pt x="345" y="90"/>
                  </a:lnTo>
                  <a:lnTo>
                    <a:pt x="344" y="81"/>
                  </a:lnTo>
                  <a:lnTo>
                    <a:pt x="349" y="77"/>
                  </a:lnTo>
                  <a:lnTo>
                    <a:pt x="361" y="67"/>
                  </a:lnTo>
                  <a:lnTo>
                    <a:pt x="380" y="57"/>
                  </a:lnTo>
                  <a:lnTo>
                    <a:pt x="387" y="60"/>
                  </a:lnTo>
                  <a:lnTo>
                    <a:pt x="390" y="65"/>
                  </a:lnTo>
                  <a:lnTo>
                    <a:pt x="410" y="72"/>
                  </a:lnTo>
                  <a:lnTo>
                    <a:pt x="421" y="77"/>
                  </a:lnTo>
                  <a:lnTo>
                    <a:pt x="427" y="78"/>
                  </a:lnTo>
                  <a:lnTo>
                    <a:pt x="432" y="83"/>
                  </a:lnTo>
                  <a:lnTo>
                    <a:pt x="455" y="90"/>
                  </a:lnTo>
                  <a:lnTo>
                    <a:pt x="471" y="100"/>
                  </a:lnTo>
                  <a:lnTo>
                    <a:pt x="479" y="104"/>
                  </a:lnTo>
                  <a:lnTo>
                    <a:pt x="491" y="108"/>
                  </a:lnTo>
                  <a:lnTo>
                    <a:pt x="501" y="106"/>
                  </a:lnTo>
                  <a:lnTo>
                    <a:pt x="506" y="104"/>
                  </a:lnTo>
                  <a:lnTo>
                    <a:pt x="514" y="108"/>
                  </a:lnTo>
                  <a:lnTo>
                    <a:pt x="519" y="106"/>
                  </a:lnTo>
                  <a:lnTo>
                    <a:pt x="523" y="108"/>
                  </a:lnTo>
                  <a:lnTo>
                    <a:pt x="534" y="114"/>
                  </a:lnTo>
                  <a:lnTo>
                    <a:pt x="539" y="114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43" y="121"/>
                  </a:lnTo>
                  <a:lnTo>
                    <a:pt x="549" y="121"/>
                  </a:lnTo>
                  <a:lnTo>
                    <a:pt x="551" y="120"/>
                  </a:lnTo>
                  <a:lnTo>
                    <a:pt x="556" y="120"/>
                  </a:lnTo>
                  <a:lnTo>
                    <a:pt x="555" y="129"/>
                  </a:lnTo>
                  <a:lnTo>
                    <a:pt x="560" y="254"/>
                  </a:lnTo>
                  <a:lnTo>
                    <a:pt x="560" y="326"/>
                  </a:lnTo>
                  <a:lnTo>
                    <a:pt x="556" y="347"/>
                  </a:lnTo>
                  <a:lnTo>
                    <a:pt x="555" y="351"/>
                  </a:lnTo>
                  <a:lnTo>
                    <a:pt x="562" y="368"/>
                  </a:lnTo>
                  <a:lnTo>
                    <a:pt x="562" y="409"/>
                  </a:lnTo>
                  <a:lnTo>
                    <a:pt x="565" y="466"/>
                  </a:lnTo>
                  <a:lnTo>
                    <a:pt x="568" y="48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89"/>
            <p:cNvSpPr>
              <a:spLocks noChangeAspect="1"/>
            </p:cNvSpPr>
            <p:nvPr/>
          </p:nvSpPr>
          <p:spPr bwMode="gray">
            <a:xfrm>
              <a:off x="8528915" y="4309247"/>
              <a:ext cx="41344" cy="4190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0" y="11"/>
                </a:cxn>
                <a:cxn ang="0">
                  <a:pos x="26" y="16"/>
                </a:cxn>
                <a:cxn ang="0">
                  <a:pos x="34" y="20"/>
                </a:cxn>
                <a:cxn ang="0">
                  <a:pos x="54" y="35"/>
                </a:cxn>
                <a:cxn ang="0">
                  <a:pos x="66" y="36"/>
                </a:cxn>
                <a:cxn ang="0">
                  <a:pos x="75" y="43"/>
                </a:cxn>
                <a:cxn ang="0">
                  <a:pos x="81" y="49"/>
                </a:cxn>
                <a:cxn ang="0">
                  <a:pos x="95" y="58"/>
                </a:cxn>
                <a:cxn ang="0">
                  <a:pos x="100" y="66"/>
                </a:cxn>
                <a:cxn ang="0">
                  <a:pos x="107" y="71"/>
                </a:cxn>
                <a:cxn ang="0">
                  <a:pos x="117" y="74"/>
                </a:cxn>
                <a:cxn ang="0">
                  <a:pos x="121" y="78"/>
                </a:cxn>
                <a:cxn ang="0">
                  <a:pos x="124" y="87"/>
                </a:cxn>
                <a:cxn ang="0">
                  <a:pos x="129" y="93"/>
                </a:cxn>
                <a:cxn ang="0">
                  <a:pos x="129" y="100"/>
                </a:cxn>
                <a:cxn ang="0">
                  <a:pos x="124" y="107"/>
                </a:cxn>
                <a:cxn ang="0">
                  <a:pos x="120" y="119"/>
                </a:cxn>
                <a:cxn ang="0">
                  <a:pos x="111" y="119"/>
                </a:cxn>
                <a:cxn ang="0">
                  <a:pos x="105" y="93"/>
                </a:cxn>
                <a:cxn ang="0">
                  <a:pos x="97" y="71"/>
                </a:cxn>
                <a:cxn ang="0">
                  <a:pos x="86" y="53"/>
                </a:cxn>
                <a:cxn ang="0">
                  <a:pos x="80" y="49"/>
                </a:cxn>
                <a:cxn ang="0">
                  <a:pos x="66" y="47"/>
                </a:cxn>
                <a:cxn ang="0">
                  <a:pos x="54" y="39"/>
                </a:cxn>
                <a:cxn ang="0">
                  <a:pos x="46" y="31"/>
                </a:cxn>
                <a:cxn ang="0">
                  <a:pos x="40" y="30"/>
                </a:cxn>
                <a:cxn ang="0">
                  <a:pos x="31" y="23"/>
                </a:cxn>
                <a:cxn ang="0">
                  <a:pos x="26" y="21"/>
                </a:cxn>
                <a:cxn ang="0">
                  <a:pos x="9" y="10"/>
                </a:cxn>
                <a:cxn ang="0">
                  <a:pos x="0" y="9"/>
                </a:cxn>
                <a:cxn ang="0">
                  <a:pos x="0" y="3"/>
                </a:cxn>
              </a:cxnLst>
              <a:rect l="0" t="0" r="r" b="b"/>
              <a:pathLst>
                <a:path w="129" h="119">
                  <a:moveTo>
                    <a:pt x="0" y="3"/>
                  </a:moveTo>
                  <a:lnTo>
                    <a:pt x="2" y="0"/>
                  </a:lnTo>
                  <a:lnTo>
                    <a:pt x="20" y="11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54" y="35"/>
                  </a:lnTo>
                  <a:lnTo>
                    <a:pt x="66" y="36"/>
                  </a:lnTo>
                  <a:lnTo>
                    <a:pt x="75" y="43"/>
                  </a:lnTo>
                  <a:lnTo>
                    <a:pt x="81" y="49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7" y="71"/>
                  </a:lnTo>
                  <a:lnTo>
                    <a:pt x="117" y="74"/>
                  </a:lnTo>
                  <a:lnTo>
                    <a:pt x="121" y="78"/>
                  </a:lnTo>
                  <a:lnTo>
                    <a:pt x="124" y="87"/>
                  </a:lnTo>
                  <a:lnTo>
                    <a:pt x="129" y="93"/>
                  </a:lnTo>
                  <a:lnTo>
                    <a:pt x="129" y="100"/>
                  </a:lnTo>
                  <a:lnTo>
                    <a:pt x="124" y="107"/>
                  </a:lnTo>
                  <a:lnTo>
                    <a:pt x="120" y="119"/>
                  </a:lnTo>
                  <a:lnTo>
                    <a:pt x="111" y="119"/>
                  </a:lnTo>
                  <a:lnTo>
                    <a:pt x="105" y="93"/>
                  </a:lnTo>
                  <a:lnTo>
                    <a:pt x="97" y="71"/>
                  </a:lnTo>
                  <a:lnTo>
                    <a:pt x="86" y="53"/>
                  </a:lnTo>
                  <a:lnTo>
                    <a:pt x="80" y="49"/>
                  </a:lnTo>
                  <a:lnTo>
                    <a:pt x="66" y="47"/>
                  </a:lnTo>
                  <a:lnTo>
                    <a:pt x="54" y="39"/>
                  </a:lnTo>
                  <a:lnTo>
                    <a:pt x="46" y="31"/>
                  </a:lnTo>
                  <a:lnTo>
                    <a:pt x="40" y="30"/>
                  </a:lnTo>
                  <a:lnTo>
                    <a:pt x="31" y="23"/>
                  </a:lnTo>
                  <a:lnTo>
                    <a:pt x="26" y="21"/>
                  </a:lnTo>
                  <a:lnTo>
                    <a:pt x="9" y="10"/>
                  </a:lnTo>
                  <a:lnTo>
                    <a:pt x="0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90"/>
            <p:cNvSpPr>
              <a:spLocks noChangeAspect="1"/>
            </p:cNvSpPr>
            <p:nvPr/>
          </p:nvSpPr>
          <p:spPr bwMode="gray">
            <a:xfrm>
              <a:off x="7678189" y="3806360"/>
              <a:ext cx="125622" cy="289858"/>
            </a:xfrm>
            <a:custGeom>
              <a:avLst/>
              <a:gdLst/>
              <a:ahLst/>
              <a:cxnLst>
                <a:cxn ang="0">
                  <a:pos x="237" y="758"/>
                </a:cxn>
                <a:cxn ang="0">
                  <a:pos x="250" y="749"/>
                </a:cxn>
                <a:cxn ang="0">
                  <a:pos x="270" y="727"/>
                </a:cxn>
                <a:cxn ang="0">
                  <a:pos x="321" y="713"/>
                </a:cxn>
                <a:cxn ang="0">
                  <a:pos x="376" y="679"/>
                </a:cxn>
                <a:cxn ang="0">
                  <a:pos x="387" y="654"/>
                </a:cxn>
                <a:cxn ang="0">
                  <a:pos x="388" y="643"/>
                </a:cxn>
                <a:cxn ang="0">
                  <a:pos x="388" y="607"/>
                </a:cxn>
                <a:cxn ang="0">
                  <a:pos x="395" y="596"/>
                </a:cxn>
                <a:cxn ang="0">
                  <a:pos x="389" y="557"/>
                </a:cxn>
                <a:cxn ang="0">
                  <a:pos x="382" y="507"/>
                </a:cxn>
                <a:cxn ang="0">
                  <a:pos x="336" y="409"/>
                </a:cxn>
                <a:cxn ang="0">
                  <a:pos x="323" y="401"/>
                </a:cxn>
                <a:cxn ang="0">
                  <a:pos x="281" y="372"/>
                </a:cxn>
                <a:cxn ang="0">
                  <a:pos x="255" y="344"/>
                </a:cxn>
                <a:cxn ang="0">
                  <a:pos x="228" y="297"/>
                </a:cxn>
                <a:cxn ang="0">
                  <a:pos x="194" y="245"/>
                </a:cxn>
                <a:cxn ang="0">
                  <a:pos x="239" y="171"/>
                </a:cxn>
                <a:cxn ang="0">
                  <a:pos x="258" y="140"/>
                </a:cxn>
                <a:cxn ang="0">
                  <a:pos x="307" y="105"/>
                </a:cxn>
                <a:cxn ang="0">
                  <a:pos x="312" y="97"/>
                </a:cxn>
                <a:cxn ang="0">
                  <a:pos x="255" y="77"/>
                </a:cxn>
                <a:cxn ang="0">
                  <a:pos x="244" y="26"/>
                </a:cxn>
                <a:cxn ang="0">
                  <a:pos x="184" y="5"/>
                </a:cxn>
                <a:cxn ang="0">
                  <a:pos x="142" y="19"/>
                </a:cxn>
                <a:cxn ang="0">
                  <a:pos x="104" y="33"/>
                </a:cxn>
                <a:cxn ang="0">
                  <a:pos x="71" y="31"/>
                </a:cxn>
                <a:cxn ang="0">
                  <a:pos x="36" y="33"/>
                </a:cxn>
                <a:cxn ang="0">
                  <a:pos x="13" y="37"/>
                </a:cxn>
                <a:cxn ang="0">
                  <a:pos x="12" y="60"/>
                </a:cxn>
                <a:cxn ang="0">
                  <a:pos x="41" y="112"/>
                </a:cxn>
                <a:cxn ang="0">
                  <a:pos x="97" y="134"/>
                </a:cxn>
                <a:cxn ang="0">
                  <a:pos x="129" y="162"/>
                </a:cxn>
                <a:cxn ang="0">
                  <a:pos x="146" y="192"/>
                </a:cxn>
                <a:cxn ang="0">
                  <a:pos x="107" y="208"/>
                </a:cxn>
                <a:cxn ang="0">
                  <a:pos x="107" y="231"/>
                </a:cxn>
                <a:cxn ang="0">
                  <a:pos x="165" y="280"/>
                </a:cxn>
                <a:cxn ang="0">
                  <a:pos x="213" y="332"/>
                </a:cxn>
                <a:cxn ang="0">
                  <a:pos x="238" y="371"/>
                </a:cxn>
                <a:cxn ang="0">
                  <a:pos x="265" y="396"/>
                </a:cxn>
                <a:cxn ang="0">
                  <a:pos x="292" y="457"/>
                </a:cxn>
                <a:cxn ang="0">
                  <a:pos x="299" y="558"/>
                </a:cxn>
                <a:cxn ang="0">
                  <a:pos x="281" y="625"/>
                </a:cxn>
                <a:cxn ang="0">
                  <a:pos x="238" y="646"/>
                </a:cxn>
                <a:cxn ang="0">
                  <a:pos x="206" y="674"/>
                </a:cxn>
                <a:cxn ang="0">
                  <a:pos x="194" y="697"/>
                </a:cxn>
                <a:cxn ang="0">
                  <a:pos x="158" y="705"/>
                </a:cxn>
                <a:cxn ang="0">
                  <a:pos x="134" y="726"/>
                </a:cxn>
                <a:cxn ang="0">
                  <a:pos x="161" y="752"/>
                </a:cxn>
                <a:cxn ang="0">
                  <a:pos x="148" y="797"/>
                </a:cxn>
                <a:cxn ang="0">
                  <a:pos x="153" y="832"/>
                </a:cxn>
                <a:cxn ang="0">
                  <a:pos x="195" y="797"/>
                </a:cxn>
                <a:cxn ang="0">
                  <a:pos x="228" y="773"/>
                </a:cxn>
              </a:cxnLst>
              <a:rect l="0" t="0" r="r" b="b"/>
              <a:pathLst>
                <a:path w="395" h="832">
                  <a:moveTo>
                    <a:pt x="228" y="773"/>
                  </a:moveTo>
                  <a:lnTo>
                    <a:pt x="238" y="776"/>
                  </a:lnTo>
                  <a:lnTo>
                    <a:pt x="242" y="768"/>
                  </a:lnTo>
                  <a:lnTo>
                    <a:pt x="237" y="758"/>
                  </a:lnTo>
                  <a:lnTo>
                    <a:pt x="239" y="753"/>
                  </a:lnTo>
                  <a:lnTo>
                    <a:pt x="245" y="754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49" y="741"/>
                  </a:lnTo>
                  <a:lnTo>
                    <a:pt x="253" y="737"/>
                  </a:lnTo>
                  <a:lnTo>
                    <a:pt x="255" y="731"/>
                  </a:lnTo>
                  <a:lnTo>
                    <a:pt x="270" y="727"/>
                  </a:lnTo>
                  <a:lnTo>
                    <a:pt x="276" y="731"/>
                  </a:lnTo>
                  <a:lnTo>
                    <a:pt x="283" y="731"/>
                  </a:lnTo>
                  <a:lnTo>
                    <a:pt x="308" y="716"/>
                  </a:lnTo>
                  <a:lnTo>
                    <a:pt x="321" y="713"/>
                  </a:lnTo>
                  <a:lnTo>
                    <a:pt x="330" y="701"/>
                  </a:lnTo>
                  <a:lnTo>
                    <a:pt x="361" y="687"/>
                  </a:lnTo>
                  <a:lnTo>
                    <a:pt x="367" y="681"/>
                  </a:lnTo>
                  <a:lnTo>
                    <a:pt x="376" y="679"/>
                  </a:lnTo>
                  <a:lnTo>
                    <a:pt x="378" y="673"/>
                  </a:lnTo>
                  <a:lnTo>
                    <a:pt x="379" y="665"/>
                  </a:lnTo>
                  <a:lnTo>
                    <a:pt x="385" y="660"/>
                  </a:lnTo>
                  <a:lnTo>
                    <a:pt x="387" y="654"/>
                  </a:lnTo>
                  <a:lnTo>
                    <a:pt x="383" y="650"/>
                  </a:lnTo>
                  <a:lnTo>
                    <a:pt x="385" y="646"/>
                  </a:lnTo>
                  <a:lnTo>
                    <a:pt x="388" y="647"/>
                  </a:lnTo>
                  <a:lnTo>
                    <a:pt x="388" y="643"/>
                  </a:lnTo>
                  <a:lnTo>
                    <a:pt x="383" y="619"/>
                  </a:lnTo>
                  <a:lnTo>
                    <a:pt x="384" y="615"/>
                  </a:lnTo>
                  <a:lnTo>
                    <a:pt x="388" y="618"/>
                  </a:lnTo>
                  <a:lnTo>
                    <a:pt x="388" y="607"/>
                  </a:lnTo>
                  <a:lnTo>
                    <a:pt x="392" y="602"/>
                  </a:lnTo>
                  <a:lnTo>
                    <a:pt x="395" y="603"/>
                  </a:lnTo>
                  <a:lnTo>
                    <a:pt x="395" y="607"/>
                  </a:lnTo>
                  <a:lnTo>
                    <a:pt x="395" y="596"/>
                  </a:lnTo>
                  <a:lnTo>
                    <a:pt x="394" y="587"/>
                  </a:lnTo>
                  <a:lnTo>
                    <a:pt x="390" y="585"/>
                  </a:lnTo>
                  <a:lnTo>
                    <a:pt x="389" y="569"/>
                  </a:lnTo>
                  <a:lnTo>
                    <a:pt x="389" y="557"/>
                  </a:lnTo>
                  <a:lnTo>
                    <a:pt x="388" y="549"/>
                  </a:lnTo>
                  <a:lnTo>
                    <a:pt x="388" y="539"/>
                  </a:lnTo>
                  <a:lnTo>
                    <a:pt x="385" y="536"/>
                  </a:lnTo>
                  <a:lnTo>
                    <a:pt x="382" y="507"/>
                  </a:lnTo>
                  <a:lnTo>
                    <a:pt x="366" y="456"/>
                  </a:lnTo>
                  <a:lnTo>
                    <a:pt x="344" y="434"/>
                  </a:lnTo>
                  <a:lnTo>
                    <a:pt x="337" y="424"/>
                  </a:lnTo>
                  <a:lnTo>
                    <a:pt x="336" y="409"/>
                  </a:lnTo>
                  <a:lnTo>
                    <a:pt x="335" y="413"/>
                  </a:lnTo>
                  <a:lnTo>
                    <a:pt x="329" y="414"/>
                  </a:lnTo>
                  <a:lnTo>
                    <a:pt x="329" y="409"/>
                  </a:lnTo>
                  <a:lnTo>
                    <a:pt x="323" y="401"/>
                  </a:lnTo>
                  <a:lnTo>
                    <a:pt x="306" y="398"/>
                  </a:lnTo>
                  <a:lnTo>
                    <a:pt x="298" y="387"/>
                  </a:lnTo>
                  <a:lnTo>
                    <a:pt x="290" y="378"/>
                  </a:lnTo>
                  <a:lnTo>
                    <a:pt x="281" y="372"/>
                  </a:lnTo>
                  <a:lnTo>
                    <a:pt x="274" y="362"/>
                  </a:lnTo>
                  <a:lnTo>
                    <a:pt x="270" y="359"/>
                  </a:lnTo>
                  <a:lnTo>
                    <a:pt x="265" y="351"/>
                  </a:lnTo>
                  <a:lnTo>
                    <a:pt x="255" y="344"/>
                  </a:lnTo>
                  <a:lnTo>
                    <a:pt x="248" y="334"/>
                  </a:lnTo>
                  <a:lnTo>
                    <a:pt x="236" y="324"/>
                  </a:lnTo>
                  <a:lnTo>
                    <a:pt x="234" y="312"/>
                  </a:lnTo>
                  <a:lnTo>
                    <a:pt x="228" y="297"/>
                  </a:lnTo>
                  <a:lnTo>
                    <a:pt x="217" y="290"/>
                  </a:lnTo>
                  <a:lnTo>
                    <a:pt x="197" y="270"/>
                  </a:lnTo>
                  <a:lnTo>
                    <a:pt x="191" y="258"/>
                  </a:lnTo>
                  <a:lnTo>
                    <a:pt x="194" y="245"/>
                  </a:lnTo>
                  <a:lnTo>
                    <a:pt x="197" y="235"/>
                  </a:lnTo>
                  <a:lnTo>
                    <a:pt x="199" y="222"/>
                  </a:lnTo>
                  <a:lnTo>
                    <a:pt x="211" y="195"/>
                  </a:lnTo>
                  <a:lnTo>
                    <a:pt x="239" y="171"/>
                  </a:lnTo>
                  <a:lnTo>
                    <a:pt x="243" y="166"/>
                  </a:lnTo>
                  <a:lnTo>
                    <a:pt x="247" y="152"/>
                  </a:lnTo>
                  <a:lnTo>
                    <a:pt x="253" y="145"/>
                  </a:lnTo>
                  <a:lnTo>
                    <a:pt x="258" y="140"/>
                  </a:lnTo>
                  <a:lnTo>
                    <a:pt x="276" y="132"/>
                  </a:lnTo>
                  <a:lnTo>
                    <a:pt x="286" y="124"/>
                  </a:lnTo>
                  <a:lnTo>
                    <a:pt x="287" y="116"/>
                  </a:lnTo>
                  <a:lnTo>
                    <a:pt x="307" y="105"/>
                  </a:lnTo>
                  <a:lnTo>
                    <a:pt x="315" y="108"/>
                  </a:lnTo>
                  <a:lnTo>
                    <a:pt x="318" y="106"/>
                  </a:lnTo>
                  <a:lnTo>
                    <a:pt x="319" y="102"/>
                  </a:lnTo>
                  <a:lnTo>
                    <a:pt x="312" y="97"/>
                  </a:lnTo>
                  <a:lnTo>
                    <a:pt x="293" y="98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55" y="77"/>
                  </a:lnTo>
                  <a:lnTo>
                    <a:pt x="248" y="65"/>
                  </a:lnTo>
                  <a:lnTo>
                    <a:pt x="243" y="50"/>
                  </a:lnTo>
                  <a:lnTo>
                    <a:pt x="248" y="35"/>
                  </a:lnTo>
                  <a:lnTo>
                    <a:pt x="244" y="26"/>
                  </a:lnTo>
                  <a:lnTo>
                    <a:pt x="224" y="25"/>
                  </a:lnTo>
                  <a:lnTo>
                    <a:pt x="211" y="21"/>
                  </a:lnTo>
                  <a:lnTo>
                    <a:pt x="196" y="15"/>
                  </a:lnTo>
                  <a:lnTo>
                    <a:pt x="184" y="5"/>
                  </a:lnTo>
                  <a:lnTo>
                    <a:pt x="169" y="0"/>
                  </a:lnTo>
                  <a:lnTo>
                    <a:pt x="162" y="1"/>
                  </a:lnTo>
                  <a:lnTo>
                    <a:pt x="152" y="12"/>
                  </a:lnTo>
                  <a:lnTo>
                    <a:pt x="142" y="19"/>
                  </a:lnTo>
                  <a:lnTo>
                    <a:pt x="127" y="27"/>
                  </a:lnTo>
                  <a:lnTo>
                    <a:pt x="121" y="28"/>
                  </a:lnTo>
                  <a:lnTo>
                    <a:pt x="113" y="26"/>
                  </a:lnTo>
                  <a:lnTo>
                    <a:pt x="104" y="33"/>
                  </a:lnTo>
                  <a:lnTo>
                    <a:pt x="94" y="38"/>
                  </a:lnTo>
                  <a:lnTo>
                    <a:pt x="91" y="32"/>
                  </a:lnTo>
                  <a:lnTo>
                    <a:pt x="77" y="36"/>
                  </a:lnTo>
                  <a:lnTo>
                    <a:pt x="71" y="31"/>
                  </a:lnTo>
                  <a:lnTo>
                    <a:pt x="65" y="32"/>
                  </a:lnTo>
                  <a:lnTo>
                    <a:pt x="50" y="42"/>
                  </a:lnTo>
                  <a:lnTo>
                    <a:pt x="44" y="41"/>
                  </a:lnTo>
                  <a:lnTo>
                    <a:pt x="36" y="33"/>
                  </a:lnTo>
                  <a:lnTo>
                    <a:pt x="23" y="31"/>
                  </a:lnTo>
                  <a:lnTo>
                    <a:pt x="21" y="28"/>
                  </a:lnTo>
                  <a:lnTo>
                    <a:pt x="17" y="31"/>
                  </a:lnTo>
                  <a:lnTo>
                    <a:pt x="13" y="37"/>
                  </a:lnTo>
                  <a:lnTo>
                    <a:pt x="7" y="44"/>
                  </a:lnTo>
                  <a:lnTo>
                    <a:pt x="7" y="48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29" y="80"/>
                  </a:lnTo>
                  <a:lnTo>
                    <a:pt x="39" y="90"/>
                  </a:lnTo>
                  <a:lnTo>
                    <a:pt x="44" y="100"/>
                  </a:lnTo>
                  <a:lnTo>
                    <a:pt x="41" y="112"/>
                  </a:lnTo>
                  <a:lnTo>
                    <a:pt x="43" y="120"/>
                  </a:lnTo>
                  <a:lnTo>
                    <a:pt x="57" y="135"/>
                  </a:lnTo>
                  <a:lnTo>
                    <a:pt x="77" y="139"/>
                  </a:lnTo>
                  <a:lnTo>
                    <a:pt x="97" y="134"/>
                  </a:lnTo>
                  <a:lnTo>
                    <a:pt x="113" y="135"/>
                  </a:lnTo>
                  <a:lnTo>
                    <a:pt x="122" y="146"/>
                  </a:lnTo>
                  <a:lnTo>
                    <a:pt x="127" y="155"/>
                  </a:lnTo>
                  <a:lnTo>
                    <a:pt x="129" y="162"/>
                  </a:lnTo>
                  <a:lnTo>
                    <a:pt x="137" y="168"/>
                  </a:lnTo>
                  <a:lnTo>
                    <a:pt x="141" y="177"/>
                  </a:lnTo>
                  <a:lnTo>
                    <a:pt x="147" y="183"/>
                  </a:lnTo>
                  <a:lnTo>
                    <a:pt x="146" y="192"/>
                  </a:lnTo>
                  <a:lnTo>
                    <a:pt x="130" y="208"/>
                  </a:lnTo>
                  <a:lnTo>
                    <a:pt x="125" y="208"/>
                  </a:lnTo>
                  <a:lnTo>
                    <a:pt x="114" y="205"/>
                  </a:lnTo>
                  <a:lnTo>
                    <a:pt x="107" y="208"/>
                  </a:lnTo>
                  <a:lnTo>
                    <a:pt x="103" y="213"/>
                  </a:lnTo>
                  <a:lnTo>
                    <a:pt x="99" y="222"/>
                  </a:lnTo>
                  <a:lnTo>
                    <a:pt x="100" y="229"/>
                  </a:lnTo>
                  <a:lnTo>
                    <a:pt x="107" y="231"/>
                  </a:lnTo>
                  <a:lnTo>
                    <a:pt x="115" y="237"/>
                  </a:lnTo>
                  <a:lnTo>
                    <a:pt x="134" y="247"/>
                  </a:lnTo>
                  <a:lnTo>
                    <a:pt x="161" y="267"/>
                  </a:lnTo>
                  <a:lnTo>
                    <a:pt x="165" y="280"/>
                  </a:lnTo>
                  <a:lnTo>
                    <a:pt x="188" y="301"/>
                  </a:lnTo>
                  <a:lnTo>
                    <a:pt x="191" y="311"/>
                  </a:lnTo>
                  <a:lnTo>
                    <a:pt x="208" y="331"/>
                  </a:lnTo>
                  <a:lnTo>
                    <a:pt x="213" y="332"/>
                  </a:lnTo>
                  <a:lnTo>
                    <a:pt x="231" y="344"/>
                  </a:lnTo>
                  <a:lnTo>
                    <a:pt x="236" y="358"/>
                  </a:lnTo>
                  <a:lnTo>
                    <a:pt x="239" y="370"/>
                  </a:lnTo>
                  <a:lnTo>
                    <a:pt x="238" y="371"/>
                  </a:lnTo>
                  <a:lnTo>
                    <a:pt x="239" y="372"/>
                  </a:lnTo>
                  <a:lnTo>
                    <a:pt x="243" y="386"/>
                  </a:lnTo>
                  <a:lnTo>
                    <a:pt x="251" y="386"/>
                  </a:lnTo>
                  <a:lnTo>
                    <a:pt x="265" y="396"/>
                  </a:lnTo>
                  <a:lnTo>
                    <a:pt x="274" y="404"/>
                  </a:lnTo>
                  <a:lnTo>
                    <a:pt x="278" y="421"/>
                  </a:lnTo>
                  <a:lnTo>
                    <a:pt x="291" y="450"/>
                  </a:lnTo>
                  <a:lnTo>
                    <a:pt x="292" y="457"/>
                  </a:lnTo>
                  <a:lnTo>
                    <a:pt x="292" y="490"/>
                  </a:lnTo>
                  <a:lnTo>
                    <a:pt x="290" y="527"/>
                  </a:lnTo>
                  <a:lnTo>
                    <a:pt x="292" y="543"/>
                  </a:lnTo>
                  <a:lnTo>
                    <a:pt x="299" y="558"/>
                  </a:lnTo>
                  <a:lnTo>
                    <a:pt x="298" y="607"/>
                  </a:lnTo>
                  <a:lnTo>
                    <a:pt x="296" y="619"/>
                  </a:lnTo>
                  <a:lnTo>
                    <a:pt x="290" y="628"/>
                  </a:lnTo>
                  <a:lnTo>
                    <a:pt x="281" y="625"/>
                  </a:lnTo>
                  <a:lnTo>
                    <a:pt x="271" y="634"/>
                  </a:lnTo>
                  <a:lnTo>
                    <a:pt x="264" y="638"/>
                  </a:lnTo>
                  <a:lnTo>
                    <a:pt x="256" y="638"/>
                  </a:lnTo>
                  <a:lnTo>
                    <a:pt x="238" y="646"/>
                  </a:lnTo>
                  <a:lnTo>
                    <a:pt x="237" y="656"/>
                  </a:lnTo>
                  <a:lnTo>
                    <a:pt x="218" y="657"/>
                  </a:lnTo>
                  <a:lnTo>
                    <a:pt x="208" y="661"/>
                  </a:lnTo>
                  <a:lnTo>
                    <a:pt x="206" y="674"/>
                  </a:lnTo>
                  <a:lnTo>
                    <a:pt x="207" y="683"/>
                  </a:lnTo>
                  <a:lnTo>
                    <a:pt x="208" y="692"/>
                  </a:lnTo>
                  <a:lnTo>
                    <a:pt x="202" y="694"/>
                  </a:lnTo>
                  <a:lnTo>
                    <a:pt x="194" y="697"/>
                  </a:lnTo>
                  <a:lnTo>
                    <a:pt x="183" y="704"/>
                  </a:lnTo>
                  <a:lnTo>
                    <a:pt x="173" y="708"/>
                  </a:lnTo>
                  <a:lnTo>
                    <a:pt x="165" y="705"/>
                  </a:lnTo>
                  <a:lnTo>
                    <a:pt x="158" y="705"/>
                  </a:lnTo>
                  <a:lnTo>
                    <a:pt x="157" y="715"/>
                  </a:lnTo>
                  <a:lnTo>
                    <a:pt x="152" y="720"/>
                  </a:lnTo>
                  <a:lnTo>
                    <a:pt x="145" y="724"/>
                  </a:lnTo>
                  <a:lnTo>
                    <a:pt x="134" y="726"/>
                  </a:lnTo>
                  <a:lnTo>
                    <a:pt x="129" y="727"/>
                  </a:lnTo>
                  <a:lnTo>
                    <a:pt x="136" y="738"/>
                  </a:lnTo>
                  <a:lnTo>
                    <a:pt x="154" y="746"/>
                  </a:lnTo>
                  <a:lnTo>
                    <a:pt x="161" y="752"/>
                  </a:lnTo>
                  <a:lnTo>
                    <a:pt x="157" y="760"/>
                  </a:lnTo>
                  <a:lnTo>
                    <a:pt x="150" y="770"/>
                  </a:lnTo>
                  <a:lnTo>
                    <a:pt x="148" y="786"/>
                  </a:lnTo>
                  <a:lnTo>
                    <a:pt x="148" y="797"/>
                  </a:lnTo>
                  <a:lnTo>
                    <a:pt x="151" y="810"/>
                  </a:lnTo>
                  <a:lnTo>
                    <a:pt x="156" y="822"/>
                  </a:lnTo>
                  <a:lnTo>
                    <a:pt x="151" y="827"/>
                  </a:lnTo>
                  <a:lnTo>
                    <a:pt x="153" y="832"/>
                  </a:lnTo>
                  <a:lnTo>
                    <a:pt x="162" y="830"/>
                  </a:lnTo>
                  <a:lnTo>
                    <a:pt x="175" y="821"/>
                  </a:lnTo>
                  <a:lnTo>
                    <a:pt x="186" y="807"/>
                  </a:lnTo>
                  <a:lnTo>
                    <a:pt x="195" y="797"/>
                  </a:lnTo>
                  <a:lnTo>
                    <a:pt x="216" y="789"/>
                  </a:lnTo>
                  <a:lnTo>
                    <a:pt x="220" y="785"/>
                  </a:lnTo>
                  <a:lnTo>
                    <a:pt x="220" y="778"/>
                  </a:lnTo>
                  <a:lnTo>
                    <a:pt x="228" y="7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91"/>
            <p:cNvSpPr>
              <a:spLocks noChangeAspect="1"/>
            </p:cNvSpPr>
            <p:nvPr/>
          </p:nvSpPr>
          <p:spPr bwMode="gray">
            <a:xfrm>
              <a:off x="7808581" y="4127649"/>
              <a:ext cx="168555" cy="115245"/>
            </a:xfrm>
            <a:custGeom>
              <a:avLst/>
              <a:gdLst/>
              <a:ahLst/>
              <a:cxnLst>
                <a:cxn ang="0">
                  <a:pos x="249" y="133"/>
                </a:cxn>
                <a:cxn ang="0">
                  <a:pos x="268" y="155"/>
                </a:cxn>
                <a:cxn ang="0">
                  <a:pos x="281" y="158"/>
                </a:cxn>
                <a:cxn ang="0">
                  <a:pos x="288" y="121"/>
                </a:cxn>
                <a:cxn ang="0">
                  <a:pos x="301" y="122"/>
                </a:cxn>
                <a:cxn ang="0">
                  <a:pos x="312" y="139"/>
                </a:cxn>
                <a:cxn ang="0">
                  <a:pos x="319" y="128"/>
                </a:cxn>
                <a:cxn ang="0">
                  <a:pos x="309" y="111"/>
                </a:cxn>
                <a:cxn ang="0">
                  <a:pos x="328" y="96"/>
                </a:cxn>
                <a:cxn ang="0">
                  <a:pos x="324" y="81"/>
                </a:cxn>
                <a:cxn ang="0">
                  <a:pos x="351" y="64"/>
                </a:cxn>
                <a:cxn ang="0">
                  <a:pos x="383" y="20"/>
                </a:cxn>
                <a:cxn ang="0">
                  <a:pos x="392" y="0"/>
                </a:cxn>
                <a:cxn ang="0">
                  <a:pos x="395" y="14"/>
                </a:cxn>
                <a:cxn ang="0">
                  <a:pos x="404" y="9"/>
                </a:cxn>
                <a:cxn ang="0">
                  <a:pos x="417" y="4"/>
                </a:cxn>
                <a:cxn ang="0">
                  <a:pos x="433" y="20"/>
                </a:cxn>
                <a:cxn ang="0">
                  <a:pos x="442" y="43"/>
                </a:cxn>
                <a:cxn ang="0">
                  <a:pos x="448" y="57"/>
                </a:cxn>
                <a:cxn ang="0">
                  <a:pos x="463" y="54"/>
                </a:cxn>
                <a:cxn ang="0">
                  <a:pos x="462" y="68"/>
                </a:cxn>
                <a:cxn ang="0">
                  <a:pos x="474" y="65"/>
                </a:cxn>
                <a:cxn ang="0">
                  <a:pos x="502" y="80"/>
                </a:cxn>
                <a:cxn ang="0">
                  <a:pos x="530" y="95"/>
                </a:cxn>
                <a:cxn ang="0">
                  <a:pos x="512" y="108"/>
                </a:cxn>
                <a:cxn ang="0">
                  <a:pos x="482" y="110"/>
                </a:cxn>
                <a:cxn ang="0">
                  <a:pos x="476" y="126"/>
                </a:cxn>
                <a:cxn ang="0">
                  <a:pos x="492" y="137"/>
                </a:cxn>
                <a:cxn ang="0">
                  <a:pos x="463" y="149"/>
                </a:cxn>
                <a:cxn ang="0">
                  <a:pos x="446" y="143"/>
                </a:cxn>
                <a:cxn ang="0">
                  <a:pos x="439" y="151"/>
                </a:cxn>
                <a:cxn ang="0">
                  <a:pos x="412" y="142"/>
                </a:cxn>
                <a:cxn ang="0">
                  <a:pos x="336" y="150"/>
                </a:cxn>
                <a:cxn ang="0">
                  <a:pos x="323" y="201"/>
                </a:cxn>
                <a:cxn ang="0">
                  <a:pos x="282" y="275"/>
                </a:cxn>
                <a:cxn ang="0">
                  <a:pos x="265" y="299"/>
                </a:cxn>
                <a:cxn ang="0">
                  <a:pos x="231" y="307"/>
                </a:cxn>
                <a:cxn ang="0">
                  <a:pos x="189" y="306"/>
                </a:cxn>
                <a:cxn ang="0">
                  <a:pos x="178" y="296"/>
                </a:cxn>
                <a:cxn ang="0">
                  <a:pos x="139" y="305"/>
                </a:cxn>
                <a:cxn ang="0">
                  <a:pos x="105" y="326"/>
                </a:cxn>
                <a:cxn ang="0">
                  <a:pos x="77" y="323"/>
                </a:cxn>
                <a:cxn ang="0">
                  <a:pos x="40" y="325"/>
                </a:cxn>
                <a:cxn ang="0">
                  <a:pos x="0" y="269"/>
                </a:cxn>
                <a:cxn ang="0">
                  <a:pos x="7" y="264"/>
                </a:cxn>
                <a:cxn ang="0">
                  <a:pos x="28" y="283"/>
                </a:cxn>
                <a:cxn ang="0">
                  <a:pos x="53" y="284"/>
                </a:cxn>
                <a:cxn ang="0">
                  <a:pos x="84" y="293"/>
                </a:cxn>
                <a:cxn ang="0">
                  <a:pos x="91" y="269"/>
                </a:cxn>
                <a:cxn ang="0">
                  <a:pos x="96" y="250"/>
                </a:cxn>
                <a:cxn ang="0">
                  <a:pos x="103" y="239"/>
                </a:cxn>
                <a:cxn ang="0">
                  <a:pos x="116" y="221"/>
                </a:cxn>
                <a:cxn ang="0">
                  <a:pos x="137" y="218"/>
                </a:cxn>
                <a:cxn ang="0">
                  <a:pos x="161" y="215"/>
                </a:cxn>
                <a:cxn ang="0">
                  <a:pos x="190" y="201"/>
                </a:cxn>
                <a:cxn ang="0">
                  <a:pos x="215" y="167"/>
                </a:cxn>
                <a:cxn ang="0">
                  <a:pos x="240" y="131"/>
                </a:cxn>
              </a:cxnLst>
              <a:rect l="0" t="0" r="r" b="b"/>
              <a:pathLst>
                <a:path w="530" h="330">
                  <a:moveTo>
                    <a:pt x="242" y="129"/>
                  </a:moveTo>
                  <a:lnTo>
                    <a:pt x="245" y="131"/>
                  </a:lnTo>
                  <a:lnTo>
                    <a:pt x="249" y="133"/>
                  </a:lnTo>
                  <a:lnTo>
                    <a:pt x="259" y="144"/>
                  </a:lnTo>
                  <a:lnTo>
                    <a:pt x="263" y="150"/>
                  </a:lnTo>
                  <a:lnTo>
                    <a:pt x="268" y="155"/>
                  </a:lnTo>
                  <a:lnTo>
                    <a:pt x="271" y="159"/>
                  </a:lnTo>
                  <a:lnTo>
                    <a:pt x="276" y="160"/>
                  </a:lnTo>
                  <a:lnTo>
                    <a:pt x="281" y="158"/>
                  </a:lnTo>
                  <a:lnTo>
                    <a:pt x="283" y="150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8" y="118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7" y="137"/>
                  </a:lnTo>
                  <a:lnTo>
                    <a:pt x="312" y="139"/>
                  </a:lnTo>
                  <a:lnTo>
                    <a:pt x="318" y="139"/>
                  </a:lnTo>
                  <a:lnTo>
                    <a:pt x="319" y="134"/>
                  </a:lnTo>
                  <a:lnTo>
                    <a:pt x="319" y="128"/>
                  </a:lnTo>
                  <a:lnTo>
                    <a:pt x="318" y="123"/>
                  </a:lnTo>
                  <a:lnTo>
                    <a:pt x="314" y="116"/>
                  </a:lnTo>
                  <a:lnTo>
                    <a:pt x="309" y="111"/>
                  </a:lnTo>
                  <a:lnTo>
                    <a:pt x="315" y="110"/>
                  </a:lnTo>
                  <a:lnTo>
                    <a:pt x="320" y="106"/>
                  </a:lnTo>
                  <a:lnTo>
                    <a:pt x="328" y="96"/>
                  </a:lnTo>
                  <a:lnTo>
                    <a:pt x="322" y="94"/>
                  </a:lnTo>
                  <a:lnTo>
                    <a:pt x="319" y="88"/>
                  </a:lnTo>
                  <a:lnTo>
                    <a:pt x="324" y="81"/>
                  </a:lnTo>
                  <a:lnTo>
                    <a:pt x="329" y="79"/>
                  </a:lnTo>
                  <a:lnTo>
                    <a:pt x="339" y="79"/>
                  </a:lnTo>
                  <a:lnTo>
                    <a:pt x="351" y="64"/>
                  </a:lnTo>
                  <a:lnTo>
                    <a:pt x="357" y="53"/>
                  </a:lnTo>
                  <a:lnTo>
                    <a:pt x="357" y="47"/>
                  </a:lnTo>
                  <a:lnTo>
                    <a:pt x="383" y="20"/>
                  </a:lnTo>
                  <a:lnTo>
                    <a:pt x="387" y="13"/>
                  </a:lnTo>
                  <a:lnTo>
                    <a:pt x="388" y="6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5" y="14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404" y="9"/>
                  </a:lnTo>
                  <a:lnTo>
                    <a:pt x="408" y="2"/>
                  </a:lnTo>
                  <a:lnTo>
                    <a:pt x="415" y="2"/>
                  </a:lnTo>
                  <a:lnTo>
                    <a:pt x="417" y="4"/>
                  </a:lnTo>
                  <a:lnTo>
                    <a:pt x="422" y="19"/>
                  </a:lnTo>
                  <a:lnTo>
                    <a:pt x="428" y="22"/>
                  </a:lnTo>
                  <a:lnTo>
                    <a:pt x="433" y="20"/>
                  </a:lnTo>
                  <a:lnTo>
                    <a:pt x="443" y="29"/>
                  </a:lnTo>
                  <a:lnTo>
                    <a:pt x="446" y="40"/>
                  </a:lnTo>
                  <a:lnTo>
                    <a:pt x="442" y="43"/>
                  </a:lnTo>
                  <a:lnTo>
                    <a:pt x="443" y="57"/>
                  </a:lnTo>
                  <a:lnTo>
                    <a:pt x="444" y="58"/>
                  </a:lnTo>
                  <a:lnTo>
                    <a:pt x="448" y="57"/>
                  </a:lnTo>
                  <a:lnTo>
                    <a:pt x="452" y="57"/>
                  </a:lnTo>
                  <a:lnTo>
                    <a:pt x="458" y="54"/>
                  </a:lnTo>
                  <a:lnTo>
                    <a:pt x="463" y="54"/>
                  </a:lnTo>
                  <a:lnTo>
                    <a:pt x="467" y="59"/>
                  </a:lnTo>
                  <a:lnTo>
                    <a:pt x="465" y="64"/>
                  </a:lnTo>
                  <a:lnTo>
                    <a:pt x="462" y="68"/>
                  </a:lnTo>
                  <a:lnTo>
                    <a:pt x="463" y="70"/>
                  </a:lnTo>
                  <a:lnTo>
                    <a:pt x="469" y="70"/>
                  </a:lnTo>
                  <a:lnTo>
                    <a:pt x="474" y="65"/>
                  </a:lnTo>
                  <a:lnTo>
                    <a:pt x="480" y="65"/>
                  </a:lnTo>
                  <a:lnTo>
                    <a:pt x="486" y="69"/>
                  </a:lnTo>
                  <a:lnTo>
                    <a:pt x="502" y="80"/>
                  </a:lnTo>
                  <a:lnTo>
                    <a:pt x="523" y="86"/>
                  </a:lnTo>
                  <a:lnTo>
                    <a:pt x="529" y="91"/>
                  </a:lnTo>
                  <a:lnTo>
                    <a:pt x="530" y="95"/>
                  </a:lnTo>
                  <a:lnTo>
                    <a:pt x="528" y="100"/>
                  </a:lnTo>
                  <a:lnTo>
                    <a:pt x="518" y="104"/>
                  </a:lnTo>
                  <a:lnTo>
                    <a:pt x="512" y="108"/>
                  </a:lnTo>
                  <a:lnTo>
                    <a:pt x="501" y="112"/>
                  </a:lnTo>
                  <a:lnTo>
                    <a:pt x="491" y="115"/>
                  </a:lnTo>
                  <a:lnTo>
                    <a:pt x="482" y="110"/>
                  </a:lnTo>
                  <a:lnTo>
                    <a:pt x="475" y="113"/>
                  </a:lnTo>
                  <a:lnTo>
                    <a:pt x="474" y="121"/>
                  </a:lnTo>
                  <a:lnTo>
                    <a:pt x="476" y="126"/>
                  </a:lnTo>
                  <a:lnTo>
                    <a:pt x="482" y="132"/>
                  </a:lnTo>
                  <a:lnTo>
                    <a:pt x="487" y="133"/>
                  </a:lnTo>
                  <a:lnTo>
                    <a:pt x="492" y="137"/>
                  </a:lnTo>
                  <a:lnTo>
                    <a:pt x="494" y="140"/>
                  </a:lnTo>
                  <a:lnTo>
                    <a:pt x="480" y="143"/>
                  </a:lnTo>
                  <a:lnTo>
                    <a:pt x="463" y="149"/>
                  </a:lnTo>
                  <a:lnTo>
                    <a:pt x="457" y="149"/>
                  </a:lnTo>
                  <a:lnTo>
                    <a:pt x="452" y="147"/>
                  </a:lnTo>
                  <a:lnTo>
                    <a:pt x="446" y="143"/>
                  </a:lnTo>
                  <a:lnTo>
                    <a:pt x="444" y="143"/>
                  </a:lnTo>
                  <a:lnTo>
                    <a:pt x="443" y="148"/>
                  </a:lnTo>
                  <a:lnTo>
                    <a:pt x="439" y="151"/>
                  </a:lnTo>
                  <a:lnTo>
                    <a:pt x="435" y="151"/>
                  </a:lnTo>
                  <a:lnTo>
                    <a:pt x="421" y="147"/>
                  </a:lnTo>
                  <a:lnTo>
                    <a:pt x="412" y="142"/>
                  </a:lnTo>
                  <a:lnTo>
                    <a:pt x="361" y="140"/>
                  </a:lnTo>
                  <a:lnTo>
                    <a:pt x="342" y="142"/>
                  </a:lnTo>
                  <a:lnTo>
                    <a:pt x="336" y="150"/>
                  </a:lnTo>
                  <a:lnTo>
                    <a:pt x="330" y="167"/>
                  </a:lnTo>
                  <a:lnTo>
                    <a:pt x="328" y="189"/>
                  </a:lnTo>
                  <a:lnTo>
                    <a:pt x="323" y="201"/>
                  </a:lnTo>
                  <a:lnTo>
                    <a:pt x="297" y="230"/>
                  </a:lnTo>
                  <a:lnTo>
                    <a:pt x="291" y="257"/>
                  </a:lnTo>
                  <a:lnTo>
                    <a:pt x="282" y="275"/>
                  </a:lnTo>
                  <a:lnTo>
                    <a:pt x="275" y="287"/>
                  </a:lnTo>
                  <a:lnTo>
                    <a:pt x="271" y="294"/>
                  </a:lnTo>
                  <a:lnTo>
                    <a:pt x="265" y="299"/>
                  </a:lnTo>
                  <a:lnTo>
                    <a:pt x="252" y="303"/>
                  </a:lnTo>
                  <a:lnTo>
                    <a:pt x="240" y="305"/>
                  </a:lnTo>
                  <a:lnTo>
                    <a:pt x="231" y="307"/>
                  </a:lnTo>
                  <a:lnTo>
                    <a:pt x="220" y="314"/>
                  </a:lnTo>
                  <a:lnTo>
                    <a:pt x="210" y="314"/>
                  </a:lnTo>
                  <a:lnTo>
                    <a:pt x="189" y="306"/>
                  </a:lnTo>
                  <a:lnTo>
                    <a:pt x="184" y="306"/>
                  </a:lnTo>
                  <a:lnTo>
                    <a:pt x="183" y="299"/>
                  </a:lnTo>
                  <a:lnTo>
                    <a:pt x="178" y="296"/>
                  </a:lnTo>
                  <a:lnTo>
                    <a:pt x="151" y="295"/>
                  </a:lnTo>
                  <a:lnTo>
                    <a:pt x="146" y="296"/>
                  </a:lnTo>
                  <a:lnTo>
                    <a:pt x="139" y="305"/>
                  </a:lnTo>
                  <a:lnTo>
                    <a:pt x="123" y="323"/>
                  </a:lnTo>
                  <a:lnTo>
                    <a:pt x="115" y="327"/>
                  </a:lnTo>
                  <a:lnTo>
                    <a:pt x="105" y="326"/>
                  </a:lnTo>
                  <a:lnTo>
                    <a:pt x="96" y="326"/>
                  </a:lnTo>
                  <a:lnTo>
                    <a:pt x="87" y="330"/>
                  </a:lnTo>
                  <a:lnTo>
                    <a:pt x="77" y="323"/>
                  </a:lnTo>
                  <a:lnTo>
                    <a:pt x="66" y="325"/>
                  </a:lnTo>
                  <a:lnTo>
                    <a:pt x="54" y="328"/>
                  </a:lnTo>
                  <a:lnTo>
                    <a:pt x="40" y="325"/>
                  </a:lnTo>
                  <a:lnTo>
                    <a:pt x="27" y="314"/>
                  </a:lnTo>
                  <a:lnTo>
                    <a:pt x="0" y="274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5" y="266"/>
                  </a:lnTo>
                  <a:lnTo>
                    <a:pt x="7" y="264"/>
                  </a:lnTo>
                  <a:lnTo>
                    <a:pt x="10" y="273"/>
                  </a:lnTo>
                  <a:lnTo>
                    <a:pt x="13" y="278"/>
                  </a:lnTo>
                  <a:lnTo>
                    <a:pt x="28" y="283"/>
                  </a:lnTo>
                  <a:lnTo>
                    <a:pt x="34" y="284"/>
                  </a:lnTo>
                  <a:lnTo>
                    <a:pt x="48" y="283"/>
                  </a:lnTo>
                  <a:lnTo>
                    <a:pt x="53" y="284"/>
                  </a:lnTo>
                  <a:lnTo>
                    <a:pt x="59" y="288"/>
                  </a:lnTo>
                  <a:lnTo>
                    <a:pt x="67" y="290"/>
                  </a:lnTo>
                  <a:lnTo>
                    <a:pt x="84" y="293"/>
                  </a:lnTo>
                  <a:lnTo>
                    <a:pt x="86" y="285"/>
                  </a:lnTo>
                  <a:lnTo>
                    <a:pt x="89" y="279"/>
                  </a:lnTo>
                  <a:lnTo>
                    <a:pt x="91" y="269"/>
                  </a:lnTo>
                  <a:lnTo>
                    <a:pt x="93" y="263"/>
                  </a:lnTo>
                  <a:lnTo>
                    <a:pt x="91" y="253"/>
                  </a:lnTo>
                  <a:lnTo>
                    <a:pt x="96" y="250"/>
                  </a:lnTo>
                  <a:lnTo>
                    <a:pt x="102" y="251"/>
                  </a:lnTo>
                  <a:lnTo>
                    <a:pt x="103" y="253"/>
                  </a:lnTo>
                  <a:lnTo>
                    <a:pt x="103" y="239"/>
                  </a:lnTo>
                  <a:lnTo>
                    <a:pt x="105" y="235"/>
                  </a:lnTo>
                  <a:lnTo>
                    <a:pt x="113" y="225"/>
                  </a:lnTo>
                  <a:lnTo>
                    <a:pt x="116" y="221"/>
                  </a:lnTo>
                  <a:lnTo>
                    <a:pt x="134" y="220"/>
                  </a:lnTo>
                  <a:lnTo>
                    <a:pt x="137" y="219"/>
                  </a:lnTo>
                  <a:lnTo>
                    <a:pt x="137" y="218"/>
                  </a:lnTo>
                  <a:lnTo>
                    <a:pt x="142" y="217"/>
                  </a:lnTo>
                  <a:lnTo>
                    <a:pt x="152" y="217"/>
                  </a:lnTo>
                  <a:lnTo>
                    <a:pt x="161" y="215"/>
                  </a:lnTo>
                  <a:lnTo>
                    <a:pt x="174" y="214"/>
                  </a:lnTo>
                  <a:lnTo>
                    <a:pt x="179" y="212"/>
                  </a:lnTo>
                  <a:lnTo>
                    <a:pt x="190" y="201"/>
                  </a:lnTo>
                  <a:lnTo>
                    <a:pt x="205" y="183"/>
                  </a:lnTo>
                  <a:lnTo>
                    <a:pt x="207" y="177"/>
                  </a:lnTo>
                  <a:lnTo>
                    <a:pt x="215" y="167"/>
                  </a:lnTo>
                  <a:lnTo>
                    <a:pt x="231" y="154"/>
                  </a:lnTo>
                  <a:lnTo>
                    <a:pt x="238" y="143"/>
                  </a:lnTo>
                  <a:lnTo>
                    <a:pt x="240" y="131"/>
                  </a:lnTo>
                  <a:lnTo>
                    <a:pt x="242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92"/>
            <p:cNvSpPr>
              <a:spLocks noChangeAspect="1"/>
            </p:cNvSpPr>
            <p:nvPr/>
          </p:nvSpPr>
          <p:spPr bwMode="gray">
            <a:xfrm>
              <a:off x="7644797" y="4131141"/>
              <a:ext cx="71557" cy="103022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2" y="16"/>
                </a:cxn>
                <a:cxn ang="0">
                  <a:pos x="7" y="24"/>
                </a:cxn>
                <a:cxn ang="0">
                  <a:pos x="10" y="43"/>
                </a:cxn>
                <a:cxn ang="0">
                  <a:pos x="14" y="55"/>
                </a:cxn>
                <a:cxn ang="0">
                  <a:pos x="15" y="87"/>
                </a:cxn>
                <a:cxn ang="0">
                  <a:pos x="18" y="98"/>
                </a:cxn>
                <a:cxn ang="0">
                  <a:pos x="26" y="104"/>
                </a:cxn>
                <a:cxn ang="0">
                  <a:pos x="27" y="115"/>
                </a:cxn>
                <a:cxn ang="0">
                  <a:pos x="26" y="130"/>
                </a:cxn>
                <a:cxn ang="0">
                  <a:pos x="32" y="141"/>
                </a:cxn>
                <a:cxn ang="0">
                  <a:pos x="33" y="148"/>
                </a:cxn>
                <a:cxn ang="0">
                  <a:pos x="52" y="173"/>
                </a:cxn>
                <a:cxn ang="0">
                  <a:pos x="60" y="183"/>
                </a:cxn>
                <a:cxn ang="0">
                  <a:pos x="66" y="196"/>
                </a:cxn>
                <a:cxn ang="0">
                  <a:pos x="68" y="208"/>
                </a:cxn>
                <a:cxn ang="0">
                  <a:pos x="77" y="218"/>
                </a:cxn>
                <a:cxn ang="0">
                  <a:pos x="93" y="229"/>
                </a:cxn>
                <a:cxn ang="0">
                  <a:pos x="114" y="248"/>
                </a:cxn>
                <a:cxn ang="0">
                  <a:pos x="129" y="253"/>
                </a:cxn>
                <a:cxn ang="0">
                  <a:pos x="144" y="265"/>
                </a:cxn>
                <a:cxn ang="0">
                  <a:pos x="152" y="269"/>
                </a:cxn>
                <a:cxn ang="0">
                  <a:pos x="166" y="276"/>
                </a:cxn>
                <a:cxn ang="0">
                  <a:pos x="178" y="287"/>
                </a:cxn>
                <a:cxn ang="0">
                  <a:pos x="182" y="285"/>
                </a:cxn>
                <a:cxn ang="0">
                  <a:pos x="185" y="291"/>
                </a:cxn>
                <a:cxn ang="0">
                  <a:pos x="189" y="287"/>
                </a:cxn>
                <a:cxn ang="0">
                  <a:pos x="192" y="281"/>
                </a:cxn>
                <a:cxn ang="0">
                  <a:pos x="198" y="277"/>
                </a:cxn>
                <a:cxn ang="0">
                  <a:pos x="211" y="280"/>
                </a:cxn>
                <a:cxn ang="0">
                  <a:pos x="220" y="288"/>
                </a:cxn>
                <a:cxn ang="0">
                  <a:pos x="224" y="281"/>
                </a:cxn>
                <a:cxn ang="0">
                  <a:pos x="226" y="265"/>
                </a:cxn>
                <a:cxn ang="0">
                  <a:pos x="210" y="237"/>
                </a:cxn>
                <a:cxn ang="0">
                  <a:pos x="205" y="222"/>
                </a:cxn>
                <a:cxn ang="0">
                  <a:pos x="188" y="210"/>
                </a:cxn>
                <a:cxn ang="0">
                  <a:pos x="182" y="191"/>
                </a:cxn>
                <a:cxn ang="0">
                  <a:pos x="179" y="151"/>
                </a:cxn>
                <a:cxn ang="0">
                  <a:pos x="183" y="126"/>
                </a:cxn>
                <a:cxn ang="0">
                  <a:pos x="183" y="108"/>
                </a:cxn>
                <a:cxn ang="0">
                  <a:pos x="181" y="95"/>
                </a:cxn>
                <a:cxn ang="0">
                  <a:pos x="174" y="83"/>
                </a:cxn>
                <a:cxn ang="0">
                  <a:pos x="158" y="60"/>
                </a:cxn>
                <a:cxn ang="0">
                  <a:pos x="136" y="44"/>
                </a:cxn>
                <a:cxn ang="0">
                  <a:pos x="123" y="28"/>
                </a:cxn>
                <a:cxn ang="0">
                  <a:pos x="111" y="29"/>
                </a:cxn>
                <a:cxn ang="0">
                  <a:pos x="103" y="41"/>
                </a:cxn>
                <a:cxn ang="0">
                  <a:pos x="92" y="43"/>
                </a:cxn>
                <a:cxn ang="0">
                  <a:pos x="81" y="41"/>
                </a:cxn>
                <a:cxn ang="0">
                  <a:pos x="58" y="56"/>
                </a:cxn>
                <a:cxn ang="0">
                  <a:pos x="54" y="45"/>
                </a:cxn>
                <a:cxn ang="0">
                  <a:pos x="57" y="29"/>
                </a:cxn>
                <a:cxn ang="0">
                  <a:pos x="47" y="14"/>
                </a:cxn>
                <a:cxn ang="0">
                  <a:pos x="37" y="1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16"/>
                </a:cxn>
              </a:cxnLst>
              <a:rect l="0" t="0" r="r" b="b"/>
              <a:pathLst>
                <a:path w="226" h="291">
                  <a:moveTo>
                    <a:pt x="5" y="16"/>
                  </a:moveTo>
                  <a:lnTo>
                    <a:pt x="2" y="16"/>
                  </a:lnTo>
                  <a:lnTo>
                    <a:pt x="7" y="24"/>
                  </a:lnTo>
                  <a:lnTo>
                    <a:pt x="10" y="43"/>
                  </a:lnTo>
                  <a:lnTo>
                    <a:pt x="14" y="55"/>
                  </a:lnTo>
                  <a:lnTo>
                    <a:pt x="15" y="87"/>
                  </a:lnTo>
                  <a:lnTo>
                    <a:pt x="18" y="98"/>
                  </a:lnTo>
                  <a:lnTo>
                    <a:pt x="26" y="104"/>
                  </a:lnTo>
                  <a:lnTo>
                    <a:pt x="27" y="115"/>
                  </a:lnTo>
                  <a:lnTo>
                    <a:pt x="26" y="130"/>
                  </a:lnTo>
                  <a:lnTo>
                    <a:pt x="32" y="141"/>
                  </a:lnTo>
                  <a:lnTo>
                    <a:pt x="33" y="148"/>
                  </a:lnTo>
                  <a:lnTo>
                    <a:pt x="52" y="173"/>
                  </a:lnTo>
                  <a:lnTo>
                    <a:pt x="60" y="183"/>
                  </a:lnTo>
                  <a:lnTo>
                    <a:pt x="66" y="196"/>
                  </a:lnTo>
                  <a:lnTo>
                    <a:pt x="68" y="208"/>
                  </a:lnTo>
                  <a:lnTo>
                    <a:pt x="77" y="218"/>
                  </a:lnTo>
                  <a:lnTo>
                    <a:pt x="93" y="229"/>
                  </a:lnTo>
                  <a:lnTo>
                    <a:pt x="114" y="248"/>
                  </a:lnTo>
                  <a:lnTo>
                    <a:pt x="129" y="253"/>
                  </a:lnTo>
                  <a:lnTo>
                    <a:pt x="144" y="265"/>
                  </a:lnTo>
                  <a:lnTo>
                    <a:pt x="152" y="269"/>
                  </a:lnTo>
                  <a:lnTo>
                    <a:pt x="166" y="276"/>
                  </a:lnTo>
                  <a:lnTo>
                    <a:pt x="178" y="287"/>
                  </a:lnTo>
                  <a:lnTo>
                    <a:pt x="182" y="285"/>
                  </a:lnTo>
                  <a:lnTo>
                    <a:pt x="185" y="291"/>
                  </a:lnTo>
                  <a:lnTo>
                    <a:pt x="189" y="287"/>
                  </a:lnTo>
                  <a:lnTo>
                    <a:pt x="192" y="281"/>
                  </a:lnTo>
                  <a:lnTo>
                    <a:pt x="198" y="277"/>
                  </a:lnTo>
                  <a:lnTo>
                    <a:pt x="211" y="280"/>
                  </a:lnTo>
                  <a:lnTo>
                    <a:pt x="220" y="288"/>
                  </a:lnTo>
                  <a:lnTo>
                    <a:pt x="224" y="281"/>
                  </a:lnTo>
                  <a:lnTo>
                    <a:pt x="226" y="265"/>
                  </a:lnTo>
                  <a:lnTo>
                    <a:pt x="210" y="237"/>
                  </a:lnTo>
                  <a:lnTo>
                    <a:pt x="205" y="222"/>
                  </a:lnTo>
                  <a:lnTo>
                    <a:pt x="188" y="210"/>
                  </a:lnTo>
                  <a:lnTo>
                    <a:pt x="182" y="191"/>
                  </a:lnTo>
                  <a:lnTo>
                    <a:pt x="179" y="151"/>
                  </a:lnTo>
                  <a:lnTo>
                    <a:pt x="183" y="126"/>
                  </a:lnTo>
                  <a:lnTo>
                    <a:pt x="183" y="108"/>
                  </a:lnTo>
                  <a:lnTo>
                    <a:pt x="181" y="95"/>
                  </a:lnTo>
                  <a:lnTo>
                    <a:pt x="174" y="83"/>
                  </a:lnTo>
                  <a:lnTo>
                    <a:pt x="158" y="60"/>
                  </a:lnTo>
                  <a:lnTo>
                    <a:pt x="136" y="44"/>
                  </a:lnTo>
                  <a:lnTo>
                    <a:pt x="123" y="28"/>
                  </a:lnTo>
                  <a:lnTo>
                    <a:pt x="111" y="29"/>
                  </a:lnTo>
                  <a:lnTo>
                    <a:pt x="103" y="41"/>
                  </a:lnTo>
                  <a:lnTo>
                    <a:pt x="92" y="43"/>
                  </a:lnTo>
                  <a:lnTo>
                    <a:pt x="81" y="41"/>
                  </a:lnTo>
                  <a:lnTo>
                    <a:pt x="58" y="56"/>
                  </a:lnTo>
                  <a:lnTo>
                    <a:pt x="54" y="45"/>
                  </a:lnTo>
                  <a:lnTo>
                    <a:pt x="57" y="29"/>
                  </a:lnTo>
                  <a:lnTo>
                    <a:pt x="47" y="14"/>
                  </a:lnTo>
                  <a:lnTo>
                    <a:pt x="37" y="1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93"/>
            <p:cNvSpPr>
              <a:spLocks noChangeAspect="1"/>
            </p:cNvSpPr>
            <p:nvPr/>
          </p:nvSpPr>
          <p:spPr bwMode="gray">
            <a:xfrm>
              <a:off x="7600273" y="3856997"/>
              <a:ext cx="136752" cy="295097"/>
            </a:xfrm>
            <a:custGeom>
              <a:avLst/>
              <a:gdLst/>
              <a:ahLst/>
              <a:cxnLst>
                <a:cxn ang="0">
                  <a:pos x="125" y="24"/>
                </a:cxn>
                <a:cxn ang="0">
                  <a:pos x="77" y="49"/>
                </a:cxn>
                <a:cxn ang="0">
                  <a:pos x="23" y="67"/>
                </a:cxn>
                <a:cxn ang="0">
                  <a:pos x="0" y="135"/>
                </a:cxn>
                <a:cxn ang="0">
                  <a:pos x="40" y="199"/>
                </a:cxn>
                <a:cxn ang="0">
                  <a:pos x="52" y="252"/>
                </a:cxn>
                <a:cxn ang="0">
                  <a:pos x="53" y="283"/>
                </a:cxn>
                <a:cxn ang="0">
                  <a:pos x="38" y="315"/>
                </a:cxn>
                <a:cxn ang="0">
                  <a:pos x="58" y="366"/>
                </a:cxn>
                <a:cxn ang="0">
                  <a:pos x="82" y="434"/>
                </a:cxn>
                <a:cxn ang="0">
                  <a:pos x="111" y="503"/>
                </a:cxn>
                <a:cxn ang="0">
                  <a:pos x="72" y="559"/>
                </a:cxn>
                <a:cxn ang="0">
                  <a:pos x="59" y="597"/>
                </a:cxn>
                <a:cxn ang="0">
                  <a:pos x="37" y="681"/>
                </a:cxn>
                <a:cxn ang="0">
                  <a:pos x="80" y="725"/>
                </a:cxn>
                <a:cxn ang="0">
                  <a:pos x="118" y="774"/>
                </a:cxn>
                <a:cxn ang="0">
                  <a:pos x="160" y="797"/>
                </a:cxn>
                <a:cxn ang="0">
                  <a:pos x="194" y="833"/>
                </a:cxn>
                <a:cxn ang="0">
                  <a:pos x="243" y="829"/>
                </a:cxn>
                <a:cxn ang="0">
                  <a:pos x="215" y="778"/>
                </a:cxn>
                <a:cxn ang="0">
                  <a:pos x="157" y="745"/>
                </a:cxn>
                <a:cxn ang="0">
                  <a:pos x="131" y="676"/>
                </a:cxn>
                <a:cxn ang="0">
                  <a:pos x="102" y="651"/>
                </a:cxn>
                <a:cxn ang="0">
                  <a:pos x="85" y="607"/>
                </a:cxn>
                <a:cxn ang="0">
                  <a:pos x="93" y="568"/>
                </a:cxn>
                <a:cxn ang="0">
                  <a:pos x="112" y="515"/>
                </a:cxn>
                <a:cxn ang="0">
                  <a:pos x="133" y="439"/>
                </a:cxn>
                <a:cxn ang="0">
                  <a:pos x="161" y="409"/>
                </a:cxn>
                <a:cxn ang="0">
                  <a:pos x="179" y="455"/>
                </a:cxn>
                <a:cxn ang="0">
                  <a:pos x="189" y="458"/>
                </a:cxn>
                <a:cxn ang="0">
                  <a:pos x="251" y="476"/>
                </a:cxn>
                <a:cxn ang="0">
                  <a:pos x="271" y="489"/>
                </a:cxn>
                <a:cxn ang="0">
                  <a:pos x="292" y="510"/>
                </a:cxn>
                <a:cxn ang="0">
                  <a:pos x="265" y="462"/>
                </a:cxn>
                <a:cxn ang="0">
                  <a:pos x="265" y="407"/>
                </a:cxn>
                <a:cxn ang="0">
                  <a:pos x="298" y="366"/>
                </a:cxn>
                <a:cxn ang="0">
                  <a:pos x="368" y="365"/>
                </a:cxn>
                <a:cxn ang="0">
                  <a:pos x="416" y="365"/>
                </a:cxn>
                <a:cxn ang="0">
                  <a:pos x="431" y="302"/>
                </a:cxn>
                <a:cxn ang="0">
                  <a:pos x="416" y="275"/>
                </a:cxn>
                <a:cxn ang="0">
                  <a:pos x="389" y="252"/>
                </a:cxn>
                <a:cxn ang="0">
                  <a:pos x="382" y="191"/>
                </a:cxn>
                <a:cxn ang="0">
                  <a:pos x="360" y="165"/>
                </a:cxn>
                <a:cxn ang="0">
                  <a:pos x="323" y="134"/>
                </a:cxn>
                <a:cxn ang="0">
                  <a:pos x="292" y="153"/>
                </a:cxn>
                <a:cxn ang="0">
                  <a:pos x="255" y="156"/>
                </a:cxn>
                <a:cxn ang="0">
                  <a:pos x="220" y="151"/>
                </a:cxn>
                <a:cxn ang="0">
                  <a:pos x="183" y="182"/>
                </a:cxn>
                <a:cxn ang="0">
                  <a:pos x="188" y="126"/>
                </a:cxn>
                <a:cxn ang="0">
                  <a:pos x="190" y="81"/>
                </a:cxn>
                <a:cxn ang="0">
                  <a:pos x="163" y="59"/>
                </a:cxn>
                <a:cxn ang="0">
                  <a:pos x="152" y="16"/>
                </a:cxn>
                <a:cxn ang="0">
                  <a:pos x="141" y="0"/>
                </a:cxn>
              </a:cxnLst>
              <a:rect l="0" t="0" r="r" b="b"/>
              <a:pathLst>
                <a:path w="431" h="844">
                  <a:moveTo>
                    <a:pt x="144" y="0"/>
                  </a:moveTo>
                  <a:lnTo>
                    <a:pt x="138" y="3"/>
                  </a:lnTo>
                  <a:lnTo>
                    <a:pt x="131" y="11"/>
                  </a:lnTo>
                  <a:lnTo>
                    <a:pt x="125" y="24"/>
                  </a:lnTo>
                  <a:lnTo>
                    <a:pt x="112" y="27"/>
                  </a:lnTo>
                  <a:lnTo>
                    <a:pt x="103" y="32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60"/>
                  </a:lnTo>
                  <a:lnTo>
                    <a:pt x="55" y="64"/>
                  </a:lnTo>
                  <a:lnTo>
                    <a:pt x="37" y="65"/>
                  </a:lnTo>
                  <a:lnTo>
                    <a:pt x="23" y="67"/>
                  </a:lnTo>
                  <a:lnTo>
                    <a:pt x="9" y="106"/>
                  </a:lnTo>
                  <a:lnTo>
                    <a:pt x="7" y="118"/>
                  </a:lnTo>
                  <a:lnTo>
                    <a:pt x="9" y="128"/>
                  </a:lnTo>
                  <a:lnTo>
                    <a:pt x="0" y="135"/>
                  </a:lnTo>
                  <a:lnTo>
                    <a:pt x="1" y="142"/>
                  </a:lnTo>
                  <a:lnTo>
                    <a:pt x="7" y="159"/>
                  </a:lnTo>
                  <a:lnTo>
                    <a:pt x="17" y="182"/>
                  </a:lnTo>
                  <a:lnTo>
                    <a:pt x="40" y="199"/>
                  </a:lnTo>
                  <a:lnTo>
                    <a:pt x="48" y="209"/>
                  </a:lnTo>
                  <a:lnTo>
                    <a:pt x="50" y="225"/>
                  </a:lnTo>
                  <a:lnTo>
                    <a:pt x="49" y="240"/>
                  </a:lnTo>
                  <a:lnTo>
                    <a:pt x="52" y="252"/>
                  </a:lnTo>
                  <a:lnTo>
                    <a:pt x="61" y="253"/>
                  </a:lnTo>
                  <a:lnTo>
                    <a:pt x="65" y="263"/>
                  </a:lnTo>
                  <a:lnTo>
                    <a:pt x="59" y="269"/>
                  </a:lnTo>
                  <a:lnTo>
                    <a:pt x="53" y="283"/>
                  </a:lnTo>
                  <a:lnTo>
                    <a:pt x="50" y="291"/>
                  </a:lnTo>
                  <a:lnTo>
                    <a:pt x="50" y="304"/>
                  </a:lnTo>
                  <a:lnTo>
                    <a:pt x="47" y="307"/>
                  </a:lnTo>
                  <a:lnTo>
                    <a:pt x="38" y="315"/>
                  </a:lnTo>
                  <a:lnTo>
                    <a:pt x="34" y="323"/>
                  </a:lnTo>
                  <a:lnTo>
                    <a:pt x="33" y="337"/>
                  </a:lnTo>
                  <a:lnTo>
                    <a:pt x="39" y="354"/>
                  </a:lnTo>
                  <a:lnTo>
                    <a:pt x="58" y="366"/>
                  </a:lnTo>
                  <a:lnTo>
                    <a:pt x="76" y="386"/>
                  </a:lnTo>
                  <a:lnTo>
                    <a:pt x="79" y="392"/>
                  </a:lnTo>
                  <a:lnTo>
                    <a:pt x="81" y="401"/>
                  </a:lnTo>
                  <a:lnTo>
                    <a:pt x="82" y="434"/>
                  </a:lnTo>
                  <a:lnTo>
                    <a:pt x="88" y="452"/>
                  </a:lnTo>
                  <a:lnTo>
                    <a:pt x="91" y="454"/>
                  </a:lnTo>
                  <a:lnTo>
                    <a:pt x="96" y="469"/>
                  </a:lnTo>
                  <a:lnTo>
                    <a:pt x="111" y="503"/>
                  </a:lnTo>
                  <a:lnTo>
                    <a:pt x="109" y="510"/>
                  </a:lnTo>
                  <a:lnTo>
                    <a:pt x="91" y="540"/>
                  </a:lnTo>
                  <a:lnTo>
                    <a:pt x="80" y="547"/>
                  </a:lnTo>
                  <a:lnTo>
                    <a:pt x="72" y="559"/>
                  </a:lnTo>
                  <a:lnTo>
                    <a:pt x="70" y="574"/>
                  </a:lnTo>
                  <a:lnTo>
                    <a:pt x="65" y="586"/>
                  </a:lnTo>
                  <a:lnTo>
                    <a:pt x="60" y="594"/>
                  </a:lnTo>
                  <a:lnTo>
                    <a:pt x="59" y="597"/>
                  </a:lnTo>
                  <a:lnTo>
                    <a:pt x="54" y="610"/>
                  </a:lnTo>
                  <a:lnTo>
                    <a:pt x="53" y="618"/>
                  </a:lnTo>
                  <a:lnTo>
                    <a:pt x="39" y="664"/>
                  </a:lnTo>
                  <a:lnTo>
                    <a:pt x="37" y="681"/>
                  </a:lnTo>
                  <a:lnTo>
                    <a:pt x="37" y="696"/>
                  </a:lnTo>
                  <a:lnTo>
                    <a:pt x="40" y="705"/>
                  </a:lnTo>
                  <a:lnTo>
                    <a:pt x="60" y="703"/>
                  </a:lnTo>
                  <a:lnTo>
                    <a:pt x="80" y="725"/>
                  </a:lnTo>
                  <a:lnTo>
                    <a:pt x="86" y="729"/>
                  </a:lnTo>
                  <a:lnTo>
                    <a:pt x="101" y="750"/>
                  </a:lnTo>
                  <a:lnTo>
                    <a:pt x="112" y="759"/>
                  </a:lnTo>
                  <a:lnTo>
                    <a:pt x="118" y="774"/>
                  </a:lnTo>
                  <a:lnTo>
                    <a:pt x="145" y="804"/>
                  </a:lnTo>
                  <a:lnTo>
                    <a:pt x="140" y="788"/>
                  </a:lnTo>
                  <a:lnTo>
                    <a:pt x="152" y="788"/>
                  </a:lnTo>
                  <a:lnTo>
                    <a:pt x="160" y="797"/>
                  </a:lnTo>
                  <a:lnTo>
                    <a:pt x="177" y="800"/>
                  </a:lnTo>
                  <a:lnTo>
                    <a:pt x="187" y="802"/>
                  </a:lnTo>
                  <a:lnTo>
                    <a:pt x="197" y="817"/>
                  </a:lnTo>
                  <a:lnTo>
                    <a:pt x="194" y="833"/>
                  </a:lnTo>
                  <a:lnTo>
                    <a:pt x="198" y="844"/>
                  </a:lnTo>
                  <a:lnTo>
                    <a:pt x="221" y="829"/>
                  </a:lnTo>
                  <a:lnTo>
                    <a:pt x="232" y="831"/>
                  </a:lnTo>
                  <a:lnTo>
                    <a:pt x="243" y="829"/>
                  </a:lnTo>
                  <a:lnTo>
                    <a:pt x="251" y="817"/>
                  </a:lnTo>
                  <a:lnTo>
                    <a:pt x="242" y="804"/>
                  </a:lnTo>
                  <a:lnTo>
                    <a:pt x="230" y="790"/>
                  </a:lnTo>
                  <a:lnTo>
                    <a:pt x="215" y="778"/>
                  </a:lnTo>
                  <a:lnTo>
                    <a:pt x="181" y="773"/>
                  </a:lnTo>
                  <a:lnTo>
                    <a:pt x="168" y="758"/>
                  </a:lnTo>
                  <a:lnTo>
                    <a:pt x="162" y="754"/>
                  </a:lnTo>
                  <a:lnTo>
                    <a:pt x="157" y="745"/>
                  </a:lnTo>
                  <a:lnTo>
                    <a:pt x="151" y="709"/>
                  </a:lnTo>
                  <a:lnTo>
                    <a:pt x="145" y="699"/>
                  </a:lnTo>
                  <a:lnTo>
                    <a:pt x="136" y="691"/>
                  </a:lnTo>
                  <a:lnTo>
                    <a:pt x="131" y="676"/>
                  </a:lnTo>
                  <a:lnTo>
                    <a:pt x="129" y="660"/>
                  </a:lnTo>
                  <a:lnTo>
                    <a:pt x="124" y="649"/>
                  </a:lnTo>
                  <a:lnTo>
                    <a:pt x="114" y="646"/>
                  </a:lnTo>
                  <a:lnTo>
                    <a:pt x="102" y="651"/>
                  </a:lnTo>
                  <a:lnTo>
                    <a:pt x="92" y="649"/>
                  </a:lnTo>
                  <a:lnTo>
                    <a:pt x="88" y="640"/>
                  </a:lnTo>
                  <a:lnTo>
                    <a:pt x="86" y="623"/>
                  </a:lnTo>
                  <a:lnTo>
                    <a:pt x="85" y="607"/>
                  </a:lnTo>
                  <a:lnTo>
                    <a:pt x="85" y="592"/>
                  </a:lnTo>
                  <a:lnTo>
                    <a:pt x="86" y="586"/>
                  </a:lnTo>
                  <a:lnTo>
                    <a:pt x="92" y="578"/>
                  </a:lnTo>
                  <a:lnTo>
                    <a:pt x="93" y="568"/>
                  </a:lnTo>
                  <a:lnTo>
                    <a:pt x="98" y="563"/>
                  </a:lnTo>
                  <a:lnTo>
                    <a:pt x="103" y="553"/>
                  </a:lnTo>
                  <a:lnTo>
                    <a:pt x="103" y="542"/>
                  </a:lnTo>
                  <a:lnTo>
                    <a:pt x="112" y="515"/>
                  </a:lnTo>
                  <a:lnTo>
                    <a:pt x="119" y="501"/>
                  </a:lnTo>
                  <a:lnTo>
                    <a:pt x="126" y="487"/>
                  </a:lnTo>
                  <a:lnTo>
                    <a:pt x="128" y="471"/>
                  </a:lnTo>
                  <a:lnTo>
                    <a:pt x="133" y="439"/>
                  </a:lnTo>
                  <a:lnTo>
                    <a:pt x="129" y="415"/>
                  </a:lnTo>
                  <a:lnTo>
                    <a:pt x="142" y="411"/>
                  </a:lnTo>
                  <a:lnTo>
                    <a:pt x="157" y="409"/>
                  </a:lnTo>
                  <a:lnTo>
                    <a:pt x="161" y="409"/>
                  </a:lnTo>
                  <a:lnTo>
                    <a:pt x="168" y="411"/>
                  </a:lnTo>
                  <a:lnTo>
                    <a:pt x="179" y="414"/>
                  </a:lnTo>
                  <a:lnTo>
                    <a:pt x="182" y="419"/>
                  </a:lnTo>
                  <a:lnTo>
                    <a:pt x="179" y="455"/>
                  </a:lnTo>
                  <a:lnTo>
                    <a:pt x="183" y="462"/>
                  </a:lnTo>
                  <a:lnTo>
                    <a:pt x="187" y="462"/>
                  </a:lnTo>
                  <a:lnTo>
                    <a:pt x="184" y="458"/>
                  </a:lnTo>
                  <a:lnTo>
                    <a:pt x="189" y="458"/>
                  </a:lnTo>
                  <a:lnTo>
                    <a:pt x="212" y="460"/>
                  </a:lnTo>
                  <a:lnTo>
                    <a:pt x="222" y="458"/>
                  </a:lnTo>
                  <a:lnTo>
                    <a:pt x="233" y="461"/>
                  </a:lnTo>
                  <a:lnTo>
                    <a:pt x="251" y="476"/>
                  </a:lnTo>
                  <a:lnTo>
                    <a:pt x="257" y="484"/>
                  </a:lnTo>
                  <a:lnTo>
                    <a:pt x="264" y="488"/>
                  </a:lnTo>
                  <a:lnTo>
                    <a:pt x="270" y="492"/>
                  </a:lnTo>
                  <a:lnTo>
                    <a:pt x="271" y="489"/>
                  </a:lnTo>
                  <a:lnTo>
                    <a:pt x="276" y="493"/>
                  </a:lnTo>
                  <a:lnTo>
                    <a:pt x="285" y="511"/>
                  </a:lnTo>
                  <a:lnTo>
                    <a:pt x="291" y="516"/>
                  </a:lnTo>
                  <a:lnTo>
                    <a:pt x="292" y="510"/>
                  </a:lnTo>
                  <a:lnTo>
                    <a:pt x="292" y="501"/>
                  </a:lnTo>
                  <a:lnTo>
                    <a:pt x="286" y="487"/>
                  </a:lnTo>
                  <a:lnTo>
                    <a:pt x="280" y="473"/>
                  </a:lnTo>
                  <a:lnTo>
                    <a:pt x="265" y="462"/>
                  </a:lnTo>
                  <a:lnTo>
                    <a:pt x="258" y="440"/>
                  </a:lnTo>
                  <a:lnTo>
                    <a:pt x="255" y="429"/>
                  </a:lnTo>
                  <a:lnTo>
                    <a:pt x="258" y="411"/>
                  </a:lnTo>
                  <a:lnTo>
                    <a:pt x="265" y="407"/>
                  </a:lnTo>
                  <a:lnTo>
                    <a:pt x="270" y="396"/>
                  </a:lnTo>
                  <a:lnTo>
                    <a:pt x="278" y="392"/>
                  </a:lnTo>
                  <a:lnTo>
                    <a:pt x="292" y="372"/>
                  </a:lnTo>
                  <a:lnTo>
                    <a:pt x="298" y="366"/>
                  </a:lnTo>
                  <a:lnTo>
                    <a:pt x="307" y="363"/>
                  </a:lnTo>
                  <a:lnTo>
                    <a:pt x="334" y="365"/>
                  </a:lnTo>
                  <a:lnTo>
                    <a:pt x="350" y="368"/>
                  </a:lnTo>
                  <a:lnTo>
                    <a:pt x="368" y="365"/>
                  </a:lnTo>
                  <a:lnTo>
                    <a:pt x="396" y="364"/>
                  </a:lnTo>
                  <a:lnTo>
                    <a:pt x="405" y="374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20" y="365"/>
                  </a:lnTo>
                  <a:lnTo>
                    <a:pt x="427" y="354"/>
                  </a:lnTo>
                  <a:lnTo>
                    <a:pt x="427" y="312"/>
                  </a:lnTo>
                  <a:lnTo>
                    <a:pt x="431" y="302"/>
                  </a:lnTo>
                  <a:lnTo>
                    <a:pt x="430" y="293"/>
                  </a:lnTo>
                  <a:lnTo>
                    <a:pt x="429" y="286"/>
                  </a:lnTo>
                  <a:lnTo>
                    <a:pt x="424" y="280"/>
                  </a:lnTo>
                  <a:lnTo>
                    <a:pt x="416" y="275"/>
                  </a:lnTo>
                  <a:lnTo>
                    <a:pt x="414" y="268"/>
                  </a:lnTo>
                  <a:lnTo>
                    <a:pt x="404" y="267"/>
                  </a:lnTo>
                  <a:lnTo>
                    <a:pt x="397" y="262"/>
                  </a:lnTo>
                  <a:lnTo>
                    <a:pt x="389" y="252"/>
                  </a:lnTo>
                  <a:lnTo>
                    <a:pt x="386" y="241"/>
                  </a:lnTo>
                  <a:lnTo>
                    <a:pt x="387" y="216"/>
                  </a:lnTo>
                  <a:lnTo>
                    <a:pt x="386" y="203"/>
                  </a:lnTo>
                  <a:lnTo>
                    <a:pt x="382" y="191"/>
                  </a:lnTo>
                  <a:lnTo>
                    <a:pt x="377" y="181"/>
                  </a:lnTo>
                  <a:lnTo>
                    <a:pt x="370" y="176"/>
                  </a:lnTo>
                  <a:lnTo>
                    <a:pt x="368" y="169"/>
                  </a:lnTo>
                  <a:lnTo>
                    <a:pt x="360" y="165"/>
                  </a:lnTo>
                  <a:lnTo>
                    <a:pt x="353" y="158"/>
                  </a:lnTo>
                  <a:lnTo>
                    <a:pt x="348" y="150"/>
                  </a:lnTo>
                  <a:lnTo>
                    <a:pt x="335" y="135"/>
                  </a:lnTo>
                  <a:lnTo>
                    <a:pt x="323" y="134"/>
                  </a:lnTo>
                  <a:lnTo>
                    <a:pt x="312" y="135"/>
                  </a:lnTo>
                  <a:lnTo>
                    <a:pt x="301" y="138"/>
                  </a:lnTo>
                  <a:lnTo>
                    <a:pt x="297" y="149"/>
                  </a:lnTo>
                  <a:lnTo>
                    <a:pt x="292" y="153"/>
                  </a:lnTo>
                  <a:lnTo>
                    <a:pt x="285" y="156"/>
                  </a:lnTo>
                  <a:lnTo>
                    <a:pt x="273" y="162"/>
                  </a:lnTo>
                  <a:lnTo>
                    <a:pt x="264" y="162"/>
                  </a:lnTo>
                  <a:lnTo>
                    <a:pt x="255" y="156"/>
                  </a:lnTo>
                  <a:lnTo>
                    <a:pt x="249" y="146"/>
                  </a:lnTo>
                  <a:lnTo>
                    <a:pt x="242" y="144"/>
                  </a:lnTo>
                  <a:lnTo>
                    <a:pt x="233" y="146"/>
                  </a:lnTo>
                  <a:lnTo>
                    <a:pt x="220" y="151"/>
                  </a:lnTo>
                  <a:lnTo>
                    <a:pt x="208" y="164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3" y="182"/>
                  </a:lnTo>
                  <a:lnTo>
                    <a:pt x="184" y="177"/>
                  </a:lnTo>
                  <a:lnTo>
                    <a:pt x="181" y="164"/>
                  </a:lnTo>
                  <a:lnTo>
                    <a:pt x="185" y="150"/>
                  </a:lnTo>
                  <a:lnTo>
                    <a:pt x="188" y="126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4" y="97"/>
                  </a:lnTo>
                  <a:lnTo>
                    <a:pt x="190" y="81"/>
                  </a:lnTo>
                  <a:lnTo>
                    <a:pt x="194" y="64"/>
                  </a:lnTo>
                  <a:lnTo>
                    <a:pt x="190" y="60"/>
                  </a:lnTo>
                  <a:lnTo>
                    <a:pt x="169" y="60"/>
                  </a:lnTo>
                  <a:lnTo>
                    <a:pt x="163" y="59"/>
                  </a:lnTo>
                  <a:lnTo>
                    <a:pt x="161" y="58"/>
                  </a:lnTo>
                  <a:lnTo>
                    <a:pt x="161" y="40"/>
                  </a:lnTo>
                  <a:lnTo>
                    <a:pt x="158" y="25"/>
                  </a:lnTo>
                  <a:lnTo>
                    <a:pt x="152" y="16"/>
                  </a:lnTo>
                  <a:lnTo>
                    <a:pt x="149" y="11"/>
                  </a:lnTo>
                  <a:lnTo>
                    <a:pt x="142" y="14"/>
                  </a:lnTo>
                  <a:lnTo>
                    <a:pt x="140" y="8"/>
                  </a:lnTo>
                  <a:lnTo>
                    <a:pt x="141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94"/>
            <p:cNvSpPr>
              <a:spLocks noChangeAspect="1"/>
            </p:cNvSpPr>
            <p:nvPr/>
          </p:nvSpPr>
          <p:spPr bwMode="gray">
            <a:xfrm>
              <a:off x="7506454" y="3698100"/>
              <a:ext cx="154244" cy="366688"/>
            </a:xfrm>
            <a:custGeom>
              <a:avLst/>
              <a:gdLst/>
              <a:ahLst/>
              <a:cxnLst>
                <a:cxn ang="0">
                  <a:pos x="125" y="657"/>
                </a:cxn>
                <a:cxn ang="0">
                  <a:pos x="116" y="592"/>
                </a:cxn>
                <a:cxn ang="0">
                  <a:pos x="89" y="559"/>
                </a:cxn>
                <a:cxn ang="0">
                  <a:pos x="85" y="536"/>
                </a:cxn>
                <a:cxn ang="0">
                  <a:pos x="78" y="512"/>
                </a:cxn>
                <a:cxn ang="0">
                  <a:pos x="22" y="470"/>
                </a:cxn>
                <a:cxn ang="0">
                  <a:pos x="0" y="443"/>
                </a:cxn>
                <a:cxn ang="0">
                  <a:pos x="19" y="416"/>
                </a:cxn>
                <a:cxn ang="0">
                  <a:pos x="27" y="376"/>
                </a:cxn>
                <a:cxn ang="0">
                  <a:pos x="47" y="365"/>
                </a:cxn>
                <a:cxn ang="0">
                  <a:pos x="42" y="326"/>
                </a:cxn>
                <a:cxn ang="0">
                  <a:pos x="59" y="276"/>
                </a:cxn>
                <a:cxn ang="0">
                  <a:pos x="101" y="268"/>
                </a:cxn>
                <a:cxn ang="0">
                  <a:pos x="134" y="197"/>
                </a:cxn>
                <a:cxn ang="0">
                  <a:pos x="160" y="155"/>
                </a:cxn>
                <a:cxn ang="0">
                  <a:pos x="194" y="92"/>
                </a:cxn>
                <a:cxn ang="0">
                  <a:pos x="242" y="63"/>
                </a:cxn>
                <a:cxn ang="0">
                  <a:pos x="264" y="33"/>
                </a:cxn>
                <a:cxn ang="0">
                  <a:pos x="290" y="5"/>
                </a:cxn>
                <a:cxn ang="0">
                  <a:pos x="322" y="20"/>
                </a:cxn>
                <a:cxn ang="0">
                  <a:pos x="354" y="79"/>
                </a:cxn>
                <a:cxn ang="0">
                  <a:pos x="342" y="163"/>
                </a:cxn>
                <a:cxn ang="0">
                  <a:pos x="311" y="198"/>
                </a:cxn>
                <a:cxn ang="0">
                  <a:pos x="304" y="256"/>
                </a:cxn>
                <a:cxn ang="0">
                  <a:pos x="323" y="258"/>
                </a:cxn>
                <a:cxn ang="0">
                  <a:pos x="366" y="281"/>
                </a:cxn>
                <a:cxn ang="0">
                  <a:pos x="391" y="346"/>
                </a:cxn>
                <a:cxn ang="0">
                  <a:pos x="423" y="387"/>
                </a:cxn>
                <a:cxn ang="0">
                  <a:pos x="488" y="391"/>
                </a:cxn>
                <a:cxn ang="0">
                  <a:pos x="456" y="427"/>
                </a:cxn>
                <a:cxn ang="0">
                  <a:pos x="445" y="443"/>
                </a:cxn>
                <a:cxn ang="0">
                  <a:pos x="426" y="464"/>
                </a:cxn>
                <a:cxn ang="0">
                  <a:pos x="383" y="496"/>
                </a:cxn>
                <a:cxn ang="0">
                  <a:pos x="332" y="518"/>
                </a:cxn>
                <a:cxn ang="0">
                  <a:pos x="304" y="581"/>
                </a:cxn>
                <a:cxn ang="0">
                  <a:pos x="312" y="635"/>
                </a:cxn>
                <a:cxn ang="0">
                  <a:pos x="344" y="693"/>
                </a:cxn>
                <a:cxn ang="0">
                  <a:pos x="354" y="722"/>
                </a:cxn>
                <a:cxn ang="0">
                  <a:pos x="342" y="760"/>
                </a:cxn>
                <a:cxn ang="0">
                  <a:pos x="334" y="807"/>
                </a:cxn>
                <a:cxn ang="0">
                  <a:pos x="376" y="854"/>
                </a:cxn>
                <a:cxn ang="0">
                  <a:pos x="391" y="922"/>
                </a:cxn>
                <a:cxn ang="0">
                  <a:pos x="375" y="1000"/>
                </a:cxn>
                <a:cxn ang="0">
                  <a:pos x="355" y="1047"/>
                </a:cxn>
                <a:cxn ang="0">
                  <a:pos x="349" y="1017"/>
                </a:cxn>
                <a:cxn ang="0">
                  <a:pos x="351" y="958"/>
                </a:cxn>
                <a:cxn ang="0">
                  <a:pos x="351" y="937"/>
                </a:cxn>
                <a:cxn ang="0">
                  <a:pos x="333" y="851"/>
                </a:cxn>
                <a:cxn ang="0">
                  <a:pos x="317" y="821"/>
                </a:cxn>
                <a:cxn ang="0">
                  <a:pos x="297" y="721"/>
                </a:cxn>
                <a:cxn ang="0">
                  <a:pos x="279" y="688"/>
                </a:cxn>
                <a:cxn ang="0">
                  <a:pos x="251" y="653"/>
                </a:cxn>
                <a:cxn ang="0">
                  <a:pos x="226" y="693"/>
                </a:cxn>
                <a:cxn ang="0">
                  <a:pos x="179" y="726"/>
                </a:cxn>
                <a:cxn ang="0">
                  <a:pos x="154" y="728"/>
                </a:cxn>
                <a:cxn ang="0">
                  <a:pos x="122" y="726"/>
                </a:cxn>
                <a:cxn ang="0">
                  <a:pos x="112" y="704"/>
                </a:cxn>
              </a:cxnLst>
              <a:rect l="0" t="0" r="r" b="b"/>
              <a:pathLst>
                <a:path w="489" h="1050">
                  <a:moveTo>
                    <a:pt x="112" y="704"/>
                  </a:moveTo>
                  <a:lnTo>
                    <a:pt x="117" y="690"/>
                  </a:lnTo>
                  <a:lnTo>
                    <a:pt x="119" y="673"/>
                  </a:lnTo>
                  <a:lnTo>
                    <a:pt x="125" y="657"/>
                  </a:lnTo>
                  <a:lnTo>
                    <a:pt x="125" y="638"/>
                  </a:lnTo>
                  <a:lnTo>
                    <a:pt x="121" y="607"/>
                  </a:lnTo>
                  <a:lnTo>
                    <a:pt x="117" y="599"/>
                  </a:lnTo>
                  <a:lnTo>
                    <a:pt x="116" y="592"/>
                  </a:lnTo>
                  <a:lnTo>
                    <a:pt x="109" y="580"/>
                  </a:lnTo>
                  <a:lnTo>
                    <a:pt x="95" y="556"/>
                  </a:lnTo>
                  <a:lnTo>
                    <a:pt x="92" y="545"/>
                  </a:lnTo>
                  <a:lnTo>
                    <a:pt x="89" y="559"/>
                  </a:lnTo>
                  <a:lnTo>
                    <a:pt x="78" y="553"/>
                  </a:lnTo>
                  <a:lnTo>
                    <a:pt x="71" y="539"/>
                  </a:lnTo>
                  <a:lnTo>
                    <a:pt x="74" y="531"/>
                  </a:lnTo>
                  <a:lnTo>
                    <a:pt x="85" y="536"/>
                  </a:lnTo>
                  <a:lnTo>
                    <a:pt x="84" y="531"/>
                  </a:lnTo>
                  <a:lnTo>
                    <a:pt x="76" y="525"/>
                  </a:lnTo>
                  <a:lnTo>
                    <a:pt x="79" y="518"/>
                  </a:lnTo>
                  <a:lnTo>
                    <a:pt x="78" y="512"/>
                  </a:lnTo>
                  <a:lnTo>
                    <a:pt x="38" y="493"/>
                  </a:lnTo>
                  <a:lnTo>
                    <a:pt x="37" y="482"/>
                  </a:lnTo>
                  <a:lnTo>
                    <a:pt x="28" y="479"/>
                  </a:lnTo>
                  <a:lnTo>
                    <a:pt x="22" y="470"/>
                  </a:lnTo>
                  <a:lnTo>
                    <a:pt x="21" y="474"/>
                  </a:lnTo>
                  <a:lnTo>
                    <a:pt x="14" y="468"/>
                  </a:lnTo>
                  <a:lnTo>
                    <a:pt x="10" y="458"/>
                  </a:lnTo>
                  <a:lnTo>
                    <a:pt x="0" y="443"/>
                  </a:lnTo>
                  <a:lnTo>
                    <a:pt x="1" y="425"/>
                  </a:lnTo>
                  <a:lnTo>
                    <a:pt x="3" y="418"/>
                  </a:lnTo>
                  <a:lnTo>
                    <a:pt x="7" y="413"/>
                  </a:lnTo>
                  <a:lnTo>
                    <a:pt x="19" y="416"/>
                  </a:lnTo>
                  <a:lnTo>
                    <a:pt x="17" y="387"/>
                  </a:lnTo>
                  <a:lnTo>
                    <a:pt x="19" y="384"/>
                  </a:lnTo>
                  <a:lnTo>
                    <a:pt x="22" y="381"/>
                  </a:lnTo>
                  <a:lnTo>
                    <a:pt x="27" y="376"/>
                  </a:lnTo>
                  <a:lnTo>
                    <a:pt x="36" y="378"/>
                  </a:lnTo>
                  <a:lnTo>
                    <a:pt x="41" y="377"/>
                  </a:lnTo>
                  <a:lnTo>
                    <a:pt x="46" y="371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1" y="355"/>
                  </a:lnTo>
                  <a:lnTo>
                    <a:pt x="41" y="339"/>
                  </a:lnTo>
                  <a:lnTo>
                    <a:pt x="42" y="326"/>
                  </a:lnTo>
                  <a:lnTo>
                    <a:pt x="53" y="327"/>
                  </a:lnTo>
                  <a:lnTo>
                    <a:pt x="57" y="322"/>
                  </a:lnTo>
                  <a:lnTo>
                    <a:pt x="60" y="302"/>
                  </a:lnTo>
                  <a:lnTo>
                    <a:pt x="59" y="276"/>
                  </a:lnTo>
                  <a:lnTo>
                    <a:pt x="66" y="269"/>
                  </a:lnTo>
                  <a:lnTo>
                    <a:pt x="80" y="265"/>
                  </a:lnTo>
                  <a:lnTo>
                    <a:pt x="93" y="268"/>
                  </a:lnTo>
                  <a:lnTo>
                    <a:pt x="101" y="268"/>
                  </a:lnTo>
                  <a:lnTo>
                    <a:pt x="106" y="263"/>
                  </a:lnTo>
                  <a:lnTo>
                    <a:pt x="112" y="243"/>
                  </a:lnTo>
                  <a:lnTo>
                    <a:pt x="130" y="208"/>
                  </a:lnTo>
                  <a:lnTo>
                    <a:pt x="134" y="197"/>
                  </a:lnTo>
                  <a:lnTo>
                    <a:pt x="132" y="187"/>
                  </a:lnTo>
                  <a:lnTo>
                    <a:pt x="138" y="178"/>
                  </a:lnTo>
                  <a:lnTo>
                    <a:pt x="154" y="167"/>
                  </a:lnTo>
                  <a:lnTo>
                    <a:pt x="160" y="155"/>
                  </a:lnTo>
                  <a:lnTo>
                    <a:pt x="159" y="127"/>
                  </a:lnTo>
                  <a:lnTo>
                    <a:pt x="166" y="111"/>
                  </a:lnTo>
                  <a:lnTo>
                    <a:pt x="179" y="100"/>
                  </a:lnTo>
                  <a:lnTo>
                    <a:pt x="194" y="92"/>
                  </a:lnTo>
                  <a:lnTo>
                    <a:pt x="204" y="84"/>
                  </a:lnTo>
                  <a:lnTo>
                    <a:pt x="211" y="70"/>
                  </a:lnTo>
                  <a:lnTo>
                    <a:pt x="231" y="66"/>
                  </a:lnTo>
                  <a:lnTo>
                    <a:pt x="242" y="63"/>
                  </a:lnTo>
                  <a:lnTo>
                    <a:pt x="258" y="68"/>
                  </a:lnTo>
                  <a:lnTo>
                    <a:pt x="263" y="63"/>
                  </a:lnTo>
                  <a:lnTo>
                    <a:pt x="259" y="47"/>
                  </a:lnTo>
                  <a:lnTo>
                    <a:pt x="264" y="33"/>
                  </a:lnTo>
                  <a:lnTo>
                    <a:pt x="275" y="28"/>
                  </a:lnTo>
                  <a:lnTo>
                    <a:pt x="281" y="21"/>
                  </a:lnTo>
                  <a:lnTo>
                    <a:pt x="281" y="9"/>
                  </a:lnTo>
                  <a:lnTo>
                    <a:pt x="290" y="5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10" y="6"/>
                  </a:lnTo>
                  <a:lnTo>
                    <a:pt x="322" y="20"/>
                  </a:lnTo>
                  <a:lnTo>
                    <a:pt x="326" y="37"/>
                  </a:lnTo>
                  <a:lnTo>
                    <a:pt x="331" y="45"/>
                  </a:lnTo>
                  <a:lnTo>
                    <a:pt x="347" y="47"/>
                  </a:lnTo>
                  <a:lnTo>
                    <a:pt x="354" y="79"/>
                  </a:lnTo>
                  <a:lnTo>
                    <a:pt x="355" y="100"/>
                  </a:lnTo>
                  <a:lnTo>
                    <a:pt x="351" y="128"/>
                  </a:lnTo>
                  <a:lnTo>
                    <a:pt x="351" y="136"/>
                  </a:lnTo>
                  <a:lnTo>
                    <a:pt x="342" y="163"/>
                  </a:lnTo>
                  <a:lnTo>
                    <a:pt x="333" y="174"/>
                  </a:lnTo>
                  <a:lnTo>
                    <a:pt x="326" y="177"/>
                  </a:lnTo>
                  <a:lnTo>
                    <a:pt x="322" y="187"/>
                  </a:lnTo>
                  <a:lnTo>
                    <a:pt x="311" y="198"/>
                  </a:lnTo>
                  <a:lnTo>
                    <a:pt x="307" y="217"/>
                  </a:lnTo>
                  <a:lnTo>
                    <a:pt x="301" y="231"/>
                  </a:lnTo>
                  <a:lnTo>
                    <a:pt x="305" y="247"/>
                  </a:lnTo>
                  <a:lnTo>
                    <a:pt x="304" y="256"/>
                  </a:lnTo>
                  <a:lnTo>
                    <a:pt x="294" y="273"/>
                  </a:lnTo>
                  <a:lnTo>
                    <a:pt x="299" y="278"/>
                  </a:lnTo>
                  <a:lnTo>
                    <a:pt x="312" y="264"/>
                  </a:lnTo>
                  <a:lnTo>
                    <a:pt x="323" y="258"/>
                  </a:lnTo>
                  <a:lnTo>
                    <a:pt x="342" y="257"/>
                  </a:lnTo>
                  <a:lnTo>
                    <a:pt x="361" y="256"/>
                  </a:lnTo>
                  <a:lnTo>
                    <a:pt x="361" y="267"/>
                  </a:lnTo>
                  <a:lnTo>
                    <a:pt x="366" y="281"/>
                  </a:lnTo>
                  <a:lnTo>
                    <a:pt x="367" y="301"/>
                  </a:lnTo>
                  <a:lnTo>
                    <a:pt x="381" y="311"/>
                  </a:lnTo>
                  <a:lnTo>
                    <a:pt x="397" y="319"/>
                  </a:lnTo>
                  <a:lnTo>
                    <a:pt x="391" y="346"/>
                  </a:lnTo>
                  <a:lnTo>
                    <a:pt x="387" y="366"/>
                  </a:lnTo>
                  <a:lnTo>
                    <a:pt x="402" y="369"/>
                  </a:lnTo>
                  <a:lnTo>
                    <a:pt x="420" y="375"/>
                  </a:lnTo>
                  <a:lnTo>
                    <a:pt x="423" y="387"/>
                  </a:lnTo>
                  <a:lnTo>
                    <a:pt x="441" y="404"/>
                  </a:lnTo>
                  <a:lnTo>
                    <a:pt x="461" y="402"/>
                  </a:lnTo>
                  <a:lnTo>
                    <a:pt x="476" y="389"/>
                  </a:lnTo>
                  <a:lnTo>
                    <a:pt x="488" y="391"/>
                  </a:lnTo>
                  <a:lnTo>
                    <a:pt x="489" y="397"/>
                  </a:lnTo>
                  <a:lnTo>
                    <a:pt x="488" y="402"/>
                  </a:lnTo>
                  <a:lnTo>
                    <a:pt x="483" y="409"/>
                  </a:lnTo>
                  <a:lnTo>
                    <a:pt x="456" y="427"/>
                  </a:lnTo>
                  <a:lnTo>
                    <a:pt x="456" y="432"/>
                  </a:lnTo>
                  <a:lnTo>
                    <a:pt x="458" y="440"/>
                  </a:lnTo>
                  <a:lnTo>
                    <a:pt x="452" y="441"/>
                  </a:lnTo>
                  <a:lnTo>
                    <a:pt x="445" y="443"/>
                  </a:lnTo>
                  <a:lnTo>
                    <a:pt x="440" y="447"/>
                  </a:lnTo>
                  <a:lnTo>
                    <a:pt x="439" y="453"/>
                  </a:lnTo>
                  <a:lnTo>
                    <a:pt x="433" y="456"/>
                  </a:lnTo>
                  <a:lnTo>
                    <a:pt x="426" y="464"/>
                  </a:lnTo>
                  <a:lnTo>
                    <a:pt x="420" y="477"/>
                  </a:lnTo>
                  <a:lnTo>
                    <a:pt x="407" y="480"/>
                  </a:lnTo>
                  <a:lnTo>
                    <a:pt x="398" y="485"/>
                  </a:lnTo>
                  <a:lnTo>
                    <a:pt x="383" y="496"/>
                  </a:lnTo>
                  <a:lnTo>
                    <a:pt x="372" y="502"/>
                  </a:lnTo>
                  <a:lnTo>
                    <a:pt x="361" y="513"/>
                  </a:lnTo>
                  <a:lnTo>
                    <a:pt x="350" y="517"/>
                  </a:lnTo>
                  <a:lnTo>
                    <a:pt x="332" y="518"/>
                  </a:lnTo>
                  <a:lnTo>
                    <a:pt x="318" y="520"/>
                  </a:lnTo>
                  <a:lnTo>
                    <a:pt x="304" y="559"/>
                  </a:lnTo>
                  <a:lnTo>
                    <a:pt x="302" y="571"/>
                  </a:lnTo>
                  <a:lnTo>
                    <a:pt x="304" y="581"/>
                  </a:lnTo>
                  <a:lnTo>
                    <a:pt x="295" y="588"/>
                  </a:lnTo>
                  <a:lnTo>
                    <a:pt x="296" y="595"/>
                  </a:lnTo>
                  <a:lnTo>
                    <a:pt x="302" y="612"/>
                  </a:lnTo>
                  <a:lnTo>
                    <a:pt x="312" y="635"/>
                  </a:lnTo>
                  <a:lnTo>
                    <a:pt x="335" y="652"/>
                  </a:lnTo>
                  <a:lnTo>
                    <a:pt x="343" y="662"/>
                  </a:lnTo>
                  <a:lnTo>
                    <a:pt x="345" y="678"/>
                  </a:lnTo>
                  <a:lnTo>
                    <a:pt x="344" y="693"/>
                  </a:lnTo>
                  <a:lnTo>
                    <a:pt x="347" y="705"/>
                  </a:lnTo>
                  <a:lnTo>
                    <a:pt x="356" y="706"/>
                  </a:lnTo>
                  <a:lnTo>
                    <a:pt x="360" y="716"/>
                  </a:lnTo>
                  <a:lnTo>
                    <a:pt x="354" y="722"/>
                  </a:lnTo>
                  <a:lnTo>
                    <a:pt x="348" y="736"/>
                  </a:lnTo>
                  <a:lnTo>
                    <a:pt x="345" y="744"/>
                  </a:lnTo>
                  <a:lnTo>
                    <a:pt x="345" y="757"/>
                  </a:lnTo>
                  <a:lnTo>
                    <a:pt x="342" y="760"/>
                  </a:lnTo>
                  <a:lnTo>
                    <a:pt x="333" y="768"/>
                  </a:lnTo>
                  <a:lnTo>
                    <a:pt x="329" y="776"/>
                  </a:lnTo>
                  <a:lnTo>
                    <a:pt x="328" y="790"/>
                  </a:lnTo>
                  <a:lnTo>
                    <a:pt x="334" y="807"/>
                  </a:lnTo>
                  <a:lnTo>
                    <a:pt x="353" y="819"/>
                  </a:lnTo>
                  <a:lnTo>
                    <a:pt x="371" y="839"/>
                  </a:lnTo>
                  <a:lnTo>
                    <a:pt x="374" y="845"/>
                  </a:lnTo>
                  <a:lnTo>
                    <a:pt x="376" y="854"/>
                  </a:lnTo>
                  <a:lnTo>
                    <a:pt x="377" y="887"/>
                  </a:lnTo>
                  <a:lnTo>
                    <a:pt x="383" y="905"/>
                  </a:lnTo>
                  <a:lnTo>
                    <a:pt x="386" y="907"/>
                  </a:lnTo>
                  <a:lnTo>
                    <a:pt x="391" y="922"/>
                  </a:lnTo>
                  <a:lnTo>
                    <a:pt x="406" y="956"/>
                  </a:lnTo>
                  <a:lnTo>
                    <a:pt x="404" y="963"/>
                  </a:lnTo>
                  <a:lnTo>
                    <a:pt x="386" y="993"/>
                  </a:lnTo>
                  <a:lnTo>
                    <a:pt x="375" y="1000"/>
                  </a:lnTo>
                  <a:lnTo>
                    <a:pt x="367" y="1012"/>
                  </a:lnTo>
                  <a:lnTo>
                    <a:pt x="365" y="1027"/>
                  </a:lnTo>
                  <a:lnTo>
                    <a:pt x="360" y="1039"/>
                  </a:lnTo>
                  <a:lnTo>
                    <a:pt x="355" y="1047"/>
                  </a:lnTo>
                  <a:lnTo>
                    <a:pt x="354" y="1050"/>
                  </a:lnTo>
                  <a:lnTo>
                    <a:pt x="344" y="1043"/>
                  </a:lnTo>
                  <a:lnTo>
                    <a:pt x="345" y="1031"/>
                  </a:lnTo>
                  <a:lnTo>
                    <a:pt x="349" y="1017"/>
                  </a:lnTo>
                  <a:lnTo>
                    <a:pt x="359" y="993"/>
                  </a:lnTo>
                  <a:lnTo>
                    <a:pt x="359" y="981"/>
                  </a:lnTo>
                  <a:lnTo>
                    <a:pt x="361" y="964"/>
                  </a:lnTo>
                  <a:lnTo>
                    <a:pt x="351" y="958"/>
                  </a:lnTo>
                  <a:lnTo>
                    <a:pt x="344" y="953"/>
                  </a:lnTo>
                  <a:lnTo>
                    <a:pt x="345" y="946"/>
                  </a:lnTo>
                  <a:lnTo>
                    <a:pt x="354" y="947"/>
                  </a:lnTo>
                  <a:lnTo>
                    <a:pt x="351" y="937"/>
                  </a:lnTo>
                  <a:lnTo>
                    <a:pt x="354" y="924"/>
                  </a:lnTo>
                  <a:lnTo>
                    <a:pt x="349" y="897"/>
                  </a:lnTo>
                  <a:lnTo>
                    <a:pt x="338" y="870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7" y="860"/>
                  </a:lnTo>
                  <a:lnTo>
                    <a:pt x="322" y="844"/>
                  </a:lnTo>
                  <a:lnTo>
                    <a:pt x="317" y="821"/>
                  </a:lnTo>
                  <a:lnTo>
                    <a:pt x="311" y="805"/>
                  </a:lnTo>
                  <a:lnTo>
                    <a:pt x="306" y="784"/>
                  </a:lnTo>
                  <a:lnTo>
                    <a:pt x="301" y="759"/>
                  </a:lnTo>
                  <a:lnTo>
                    <a:pt x="297" y="721"/>
                  </a:lnTo>
                  <a:lnTo>
                    <a:pt x="299" y="695"/>
                  </a:lnTo>
                  <a:lnTo>
                    <a:pt x="295" y="695"/>
                  </a:lnTo>
                  <a:lnTo>
                    <a:pt x="291" y="694"/>
                  </a:lnTo>
                  <a:lnTo>
                    <a:pt x="279" y="688"/>
                  </a:lnTo>
                  <a:lnTo>
                    <a:pt x="269" y="679"/>
                  </a:lnTo>
                  <a:lnTo>
                    <a:pt x="262" y="671"/>
                  </a:lnTo>
                  <a:lnTo>
                    <a:pt x="254" y="673"/>
                  </a:lnTo>
                  <a:lnTo>
                    <a:pt x="251" y="653"/>
                  </a:lnTo>
                  <a:lnTo>
                    <a:pt x="246" y="642"/>
                  </a:lnTo>
                  <a:lnTo>
                    <a:pt x="246" y="662"/>
                  </a:lnTo>
                  <a:lnTo>
                    <a:pt x="241" y="685"/>
                  </a:lnTo>
                  <a:lnTo>
                    <a:pt x="226" y="693"/>
                  </a:lnTo>
                  <a:lnTo>
                    <a:pt x="211" y="700"/>
                  </a:lnTo>
                  <a:lnTo>
                    <a:pt x="200" y="710"/>
                  </a:lnTo>
                  <a:lnTo>
                    <a:pt x="189" y="717"/>
                  </a:lnTo>
                  <a:lnTo>
                    <a:pt x="179" y="726"/>
                  </a:lnTo>
                  <a:lnTo>
                    <a:pt x="170" y="738"/>
                  </a:lnTo>
                  <a:lnTo>
                    <a:pt x="165" y="733"/>
                  </a:lnTo>
                  <a:lnTo>
                    <a:pt x="159" y="735"/>
                  </a:lnTo>
                  <a:lnTo>
                    <a:pt x="154" y="728"/>
                  </a:lnTo>
                  <a:lnTo>
                    <a:pt x="146" y="738"/>
                  </a:lnTo>
                  <a:lnTo>
                    <a:pt x="136" y="733"/>
                  </a:lnTo>
                  <a:lnTo>
                    <a:pt x="127" y="730"/>
                  </a:lnTo>
                  <a:lnTo>
                    <a:pt x="122" y="726"/>
                  </a:lnTo>
                  <a:lnTo>
                    <a:pt x="125" y="717"/>
                  </a:lnTo>
                  <a:lnTo>
                    <a:pt x="116" y="725"/>
                  </a:lnTo>
                  <a:lnTo>
                    <a:pt x="109" y="721"/>
                  </a:lnTo>
                  <a:lnTo>
                    <a:pt x="112" y="70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95"/>
            <p:cNvSpPr>
              <a:spLocks noChangeAspect="1"/>
            </p:cNvSpPr>
            <p:nvPr/>
          </p:nvSpPr>
          <p:spPr bwMode="gray">
            <a:xfrm>
              <a:off x="7681369" y="3977481"/>
              <a:ext cx="92228" cy="82069"/>
            </a:xfrm>
            <a:custGeom>
              <a:avLst/>
              <a:gdLst/>
              <a:ahLst/>
              <a:cxnLst>
                <a:cxn ang="0">
                  <a:pos x="115" y="236"/>
                </a:cxn>
                <a:cxn ang="0">
                  <a:pos x="106" y="230"/>
                </a:cxn>
                <a:cxn ang="0">
                  <a:pos x="82" y="232"/>
                </a:cxn>
                <a:cxn ang="0">
                  <a:pos x="72" y="221"/>
                </a:cxn>
                <a:cxn ang="0">
                  <a:pos x="75" y="204"/>
                </a:cxn>
                <a:cxn ang="0">
                  <a:pos x="64" y="203"/>
                </a:cxn>
                <a:cxn ang="0">
                  <a:pos x="50" y="214"/>
                </a:cxn>
                <a:cxn ang="0">
                  <a:pos x="41" y="186"/>
                </a:cxn>
                <a:cxn ang="0">
                  <a:pos x="45" y="184"/>
                </a:cxn>
                <a:cxn ang="0">
                  <a:pos x="36" y="172"/>
                </a:cxn>
                <a:cxn ang="0">
                  <a:pos x="37" y="157"/>
                </a:cxn>
                <a:cxn ang="0">
                  <a:pos x="25" y="129"/>
                </a:cxn>
                <a:cxn ang="0">
                  <a:pos x="3" y="96"/>
                </a:cxn>
                <a:cxn ang="0">
                  <a:pos x="3" y="67"/>
                </a:cxn>
                <a:cxn ang="0">
                  <a:pos x="15" y="52"/>
                </a:cxn>
                <a:cxn ang="0">
                  <a:pos x="37" y="28"/>
                </a:cxn>
                <a:cxn ang="0">
                  <a:pos x="52" y="19"/>
                </a:cxn>
                <a:cxn ang="0">
                  <a:pos x="95" y="24"/>
                </a:cxn>
                <a:cxn ang="0">
                  <a:pos x="141" y="20"/>
                </a:cxn>
                <a:cxn ang="0">
                  <a:pos x="161" y="25"/>
                </a:cxn>
                <a:cxn ang="0">
                  <a:pos x="187" y="37"/>
                </a:cxn>
                <a:cxn ang="0">
                  <a:pos x="207" y="38"/>
                </a:cxn>
                <a:cxn ang="0">
                  <a:pos x="223" y="15"/>
                </a:cxn>
                <a:cxn ang="0">
                  <a:pos x="242" y="11"/>
                </a:cxn>
                <a:cxn ang="0">
                  <a:pos x="258" y="20"/>
                </a:cxn>
                <a:cxn ang="0">
                  <a:pos x="279" y="6"/>
                </a:cxn>
                <a:cxn ang="0">
                  <a:pos x="281" y="37"/>
                </a:cxn>
                <a:cxn ang="0">
                  <a:pos x="290" y="68"/>
                </a:cxn>
                <a:cxn ang="0">
                  <a:pos x="287" y="129"/>
                </a:cxn>
                <a:cxn ang="0">
                  <a:pos x="272" y="135"/>
                </a:cxn>
                <a:cxn ang="0">
                  <a:pos x="255" y="148"/>
                </a:cxn>
                <a:cxn ang="0">
                  <a:pos x="229" y="156"/>
                </a:cxn>
                <a:cxn ang="0">
                  <a:pos x="209" y="167"/>
                </a:cxn>
                <a:cxn ang="0">
                  <a:pos x="197" y="184"/>
                </a:cxn>
                <a:cxn ang="0">
                  <a:pos x="199" y="202"/>
                </a:cxn>
                <a:cxn ang="0">
                  <a:pos x="185" y="207"/>
                </a:cxn>
                <a:cxn ang="0">
                  <a:pos x="164" y="218"/>
                </a:cxn>
                <a:cxn ang="0">
                  <a:pos x="149" y="215"/>
                </a:cxn>
                <a:cxn ang="0">
                  <a:pos x="143" y="230"/>
                </a:cxn>
                <a:cxn ang="0">
                  <a:pos x="125" y="236"/>
                </a:cxn>
              </a:cxnLst>
              <a:rect l="0" t="0" r="r" b="b"/>
              <a:pathLst>
                <a:path w="290" h="237">
                  <a:moveTo>
                    <a:pt x="120" y="237"/>
                  </a:moveTo>
                  <a:lnTo>
                    <a:pt x="115" y="236"/>
                  </a:lnTo>
                  <a:lnTo>
                    <a:pt x="112" y="234"/>
                  </a:lnTo>
                  <a:lnTo>
                    <a:pt x="106" y="230"/>
                  </a:lnTo>
                  <a:lnTo>
                    <a:pt x="89" y="229"/>
                  </a:lnTo>
                  <a:lnTo>
                    <a:pt x="82" y="232"/>
                  </a:lnTo>
                  <a:lnTo>
                    <a:pt x="72" y="232"/>
                  </a:lnTo>
                  <a:lnTo>
                    <a:pt x="72" y="221"/>
                  </a:lnTo>
                  <a:lnTo>
                    <a:pt x="77" y="214"/>
                  </a:lnTo>
                  <a:lnTo>
                    <a:pt x="75" y="204"/>
                  </a:lnTo>
                  <a:lnTo>
                    <a:pt x="69" y="202"/>
                  </a:lnTo>
                  <a:lnTo>
                    <a:pt x="64" y="203"/>
                  </a:lnTo>
                  <a:lnTo>
                    <a:pt x="59" y="211"/>
                  </a:lnTo>
                  <a:lnTo>
                    <a:pt x="50" y="214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5" y="189"/>
                  </a:lnTo>
                  <a:lnTo>
                    <a:pt x="45" y="184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7" y="166"/>
                  </a:lnTo>
                  <a:lnTo>
                    <a:pt x="37" y="157"/>
                  </a:lnTo>
                  <a:lnTo>
                    <a:pt x="31" y="143"/>
                  </a:lnTo>
                  <a:lnTo>
                    <a:pt x="25" y="129"/>
                  </a:lnTo>
                  <a:lnTo>
                    <a:pt x="10" y="118"/>
                  </a:lnTo>
                  <a:lnTo>
                    <a:pt x="3" y="96"/>
                  </a:lnTo>
                  <a:lnTo>
                    <a:pt x="0" y="85"/>
                  </a:lnTo>
                  <a:lnTo>
                    <a:pt x="3" y="67"/>
                  </a:lnTo>
                  <a:lnTo>
                    <a:pt x="10" y="63"/>
                  </a:lnTo>
                  <a:lnTo>
                    <a:pt x="15" y="52"/>
                  </a:lnTo>
                  <a:lnTo>
                    <a:pt x="23" y="48"/>
                  </a:lnTo>
                  <a:lnTo>
                    <a:pt x="37" y="28"/>
                  </a:lnTo>
                  <a:lnTo>
                    <a:pt x="43" y="22"/>
                  </a:lnTo>
                  <a:lnTo>
                    <a:pt x="52" y="19"/>
                  </a:lnTo>
                  <a:lnTo>
                    <a:pt x="79" y="21"/>
                  </a:lnTo>
                  <a:lnTo>
                    <a:pt x="95" y="24"/>
                  </a:lnTo>
                  <a:lnTo>
                    <a:pt x="113" y="21"/>
                  </a:lnTo>
                  <a:lnTo>
                    <a:pt x="141" y="20"/>
                  </a:lnTo>
                  <a:lnTo>
                    <a:pt x="150" y="30"/>
                  </a:lnTo>
                  <a:lnTo>
                    <a:pt x="161" y="25"/>
                  </a:lnTo>
                  <a:lnTo>
                    <a:pt x="169" y="33"/>
                  </a:lnTo>
                  <a:lnTo>
                    <a:pt x="187" y="37"/>
                  </a:lnTo>
                  <a:lnTo>
                    <a:pt x="198" y="41"/>
                  </a:lnTo>
                  <a:lnTo>
                    <a:pt x="207" y="38"/>
                  </a:lnTo>
                  <a:lnTo>
                    <a:pt x="207" y="24"/>
                  </a:lnTo>
                  <a:lnTo>
                    <a:pt x="223" y="15"/>
                  </a:lnTo>
                  <a:lnTo>
                    <a:pt x="234" y="11"/>
                  </a:lnTo>
                  <a:lnTo>
                    <a:pt x="242" y="11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8" y="15"/>
                  </a:lnTo>
                  <a:lnTo>
                    <a:pt x="279" y="6"/>
                  </a:lnTo>
                  <a:lnTo>
                    <a:pt x="283" y="0"/>
                  </a:lnTo>
                  <a:lnTo>
                    <a:pt x="281" y="37"/>
                  </a:lnTo>
                  <a:lnTo>
                    <a:pt x="283" y="53"/>
                  </a:lnTo>
                  <a:lnTo>
                    <a:pt x="290" y="68"/>
                  </a:lnTo>
                  <a:lnTo>
                    <a:pt x="289" y="117"/>
                  </a:lnTo>
                  <a:lnTo>
                    <a:pt x="287" y="129"/>
                  </a:lnTo>
                  <a:lnTo>
                    <a:pt x="281" y="138"/>
                  </a:lnTo>
                  <a:lnTo>
                    <a:pt x="272" y="135"/>
                  </a:lnTo>
                  <a:lnTo>
                    <a:pt x="262" y="144"/>
                  </a:lnTo>
                  <a:lnTo>
                    <a:pt x="255" y="148"/>
                  </a:lnTo>
                  <a:lnTo>
                    <a:pt x="247" y="148"/>
                  </a:lnTo>
                  <a:lnTo>
                    <a:pt x="229" y="156"/>
                  </a:lnTo>
                  <a:lnTo>
                    <a:pt x="228" y="166"/>
                  </a:lnTo>
                  <a:lnTo>
                    <a:pt x="209" y="167"/>
                  </a:lnTo>
                  <a:lnTo>
                    <a:pt x="199" y="171"/>
                  </a:lnTo>
                  <a:lnTo>
                    <a:pt x="197" y="184"/>
                  </a:lnTo>
                  <a:lnTo>
                    <a:pt x="198" y="193"/>
                  </a:lnTo>
                  <a:lnTo>
                    <a:pt x="199" y="202"/>
                  </a:lnTo>
                  <a:lnTo>
                    <a:pt x="193" y="204"/>
                  </a:lnTo>
                  <a:lnTo>
                    <a:pt x="185" y="207"/>
                  </a:lnTo>
                  <a:lnTo>
                    <a:pt x="174" y="214"/>
                  </a:lnTo>
                  <a:lnTo>
                    <a:pt x="164" y="218"/>
                  </a:lnTo>
                  <a:lnTo>
                    <a:pt x="156" y="215"/>
                  </a:lnTo>
                  <a:lnTo>
                    <a:pt x="149" y="215"/>
                  </a:lnTo>
                  <a:lnTo>
                    <a:pt x="148" y="225"/>
                  </a:lnTo>
                  <a:lnTo>
                    <a:pt x="143" y="230"/>
                  </a:lnTo>
                  <a:lnTo>
                    <a:pt x="136" y="234"/>
                  </a:lnTo>
                  <a:lnTo>
                    <a:pt x="125" y="236"/>
                  </a:lnTo>
                  <a:lnTo>
                    <a:pt x="120" y="23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96"/>
            <p:cNvSpPr>
              <a:spLocks noChangeAspect="1"/>
            </p:cNvSpPr>
            <p:nvPr/>
          </p:nvSpPr>
          <p:spPr bwMode="gray">
            <a:xfrm>
              <a:off x="7644797" y="3820329"/>
              <a:ext cx="125622" cy="171121"/>
            </a:xfrm>
            <a:custGeom>
              <a:avLst/>
              <a:gdLst/>
              <a:ahLst/>
              <a:cxnLst>
                <a:cxn ang="0">
                  <a:pos x="135" y="39"/>
                </a:cxn>
                <a:cxn ang="0">
                  <a:pos x="147" y="71"/>
                </a:cxn>
                <a:cxn ang="0">
                  <a:pos x="183" y="98"/>
                </a:cxn>
                <a:cxn ang="0">
                  <a:pos x="228" y="105"/>
                </a:cxn>
                <a:cxn ang="0">
                  <a:pos x="243" y="127"/>
                </a:cxn>
                <a:cxn ang="0">
                  <a:pos x="252" y="151"/>
                </a:cxn>
                <a:cxn ang="0">
                  <a:pos x="220" y="164"/>
                </a:cxn>
                <a:cxn ang="0">
                  <a:pos x="205" y="181"/>
                </a:cxn>
                <a:cxn ang="0">
                  <a:pos x="221" y="196"/>
                </a:cxn>
                <a:cxn ang="0">
                  <a:pos x="271" y="239"/>
                </a:cxn>
                <a:cxn ang="0">
                  <a:pos x="314" y="290"/>
                </a:cxn>
                <a:cxn ang="0">
                  <a:pos x="342" y="317"/>
                </a:cxn>
                <a:cxn ang="0">
                  <a:pos x="345" y="331"/>
                </a:cxn>
                <a:cxn ang="0">
                  <a:pos x="371" y="355"/>
                </a:cxn>
                <a:cxn ang="0">
                  <a:pos x="397" y="409"/>
                </a:cxn>
                <a:cxn ang="0">
                  <a:pos x="394" y="455"/>
                </a:cxn>
                <a:cxn ang="0">
                  <a:pos x="366" y="469"/>
                </a:cxn>
                <a:cxn ang="0">
                  <a:pos x="338" y="464"/>
                </a:cxn>
                <a:cxn ang="0">
                  <a:pos x="313" y="490"/>
                </a:cxn>
                <a:cxn ang="0">
                  <a:pos x="276" y="474"/>
                </a:cxn>
                <a:cxn ang="0">
                  <a:pos x="287" y="459"/>
                </a:cxn>
                <a:cxn ang="0">
                  <a:pos x="290" y="398"/>
                </a:cxn>
                <a:cxn ang="0">
                  <a:pos x="276" y="380"/>
                </a:cxn>
                <a:cxn ang="0">
                  <a:pos x="257" y="367"/>
                </a:cxn>
                <a:cxn ang="0">
                  <a:pos x="247" y="321"/>
                </a:cxn>
                <a:cxn ang="0">
                  <a:pos x="237" y="286"/>
                </a:cxn>
                <a:cxn ang="0">
                  <a:pos x="220" y="270"/>
                </a:cxn>
                <a:cxn ang="0">
                  <a:pos x="195" y="240"/>
                </a:cxn>
                <a:cxn ang="0">
                  <a:pos x="161" y="243"/>
                </a:cxn>
                <a:cxn ang="0">
                  <a:pos x="145" y="261"/>
                </a:cxn>
                <a:cxn ang="0">
                  <a:pos x="115" y="261"/>
                </a:cxn>
                <a:cxn ang="0">
                  <a:pos x="93" y="251"/>
                </a:cxn>
                <a:cxn ang="0">
                  <a:pos x="55" y="274"/>
                </a:cxn>
                <a:cxn ang="0">
                  <a:pos x="44" y="282"/>
                </a:cxn>
                <a:cxn ang="0">
                  <a:pos x="48" y="231"/>
                </a:cxn>
                <a:cxn ang="0">
                  <a:pos x="54" y="202"/>
                </a:cxn>
                <a:cxn ang="0">
                  <a:pos x="50" y="165"/>
                </a:cxn>
                <a:cxn ang="0">
                  <a:pos x="21" y="163"/>
                </a:cxn>
                <a:cxn ang="0">
                  <a:pos x="12" y="121"/>
                </a:cxn>
                <a:cxn ang="0">
                  <a:pos x="0" y="113"/>
                </a:cxn>
                <a:cxn ang="0">
                  <a:pos x="5" y="99"/>
                </a:cxn>
                <a:cxn ang="0">
                  <a:pos x="23" y="92"/>
                </a:cxn>
                <a:cxn ang="0">
                  <a:pos x="48" y="61"/>
                </a:cxn>
                <a:cxn ang="0">
                  <a:pos x="59" y="76"/>
                </a:cxn>
                <a:cxn ang="0">
                  <a:pos x="85" y="52"/>
                </a:cxn>
                <a:cxn ang="0">
                  <a:pos x="77" y="7"/>
                </a:cxn>
                <a:cxn ang="0">
                  <a:pos x="106" y="3"/>
                </a:cxn>
              </a:cxnLst>
              <a:rect l="0" t="0" r="r" b="b"/>
              <a:pathLst>
                <a:path w="398" h="490">
                  <a:moveTo>
                    <a:pt x="106" y="3"/>
                  </a:moveTo>
                  <a:lnTo>
                    <a:pt x="118" y="19"/>
                  </a:lnTo>
                  <a:lnTo>
                    <a:pt x="135" y="39"/>
                  </a:lnTo>
                  <a:lnTo>
                    <a:pt x="145" y="49"/>
                  </a:lnTo>
                  <a:lnTo>
                    <a:pt x="150" y="59"/>
                  </a:lnTo>
                  <a:lnTo>
                    <a:pt x="147" y="71"/>
                  </a:lnTo>
                  <a:lnTo>
                    <a:pt x="149" y="79"/>
                  </a:lnTo>
                  <a:lnTo>
                    <a:pt x="163" y="94"/>
                  </a:lnTo>
                  <a:lnTo>
                    <a:pt x="183" y="98"/>
                  </a:lnTo>
                  <a:lnTo>
                    <a:pt x="203" y="93"/>
                  </a:lnTo>
                  <a:lnTo>
                    <a:pt x="219" y="94"/>
                  </a:lnTo>
                  <a:lnTo>
                    <a:pt x="228" y="105"/>
                  </a:lnTo>
                  <a:lnTo>
                    <a:pt x="233" y="114"/>
                  </a:lnTo>
                  <a:lnTo>
                    <a:pt x="235" y="121"/>
                  </a:lnTo>
                  <a:lnTo>
                    <a:pt x="243" y="127"/>
                  </a:lnTo>
                  <a:lnTo>
                    <a:pt x="247" y="136"/>
                  </a:lnTo>
                  <a:lnTo>
                    <a:pt x="253" y="142"/>
                  </a:lnTo>
                  <a:lnTo>
                    <a:pt x="252" y="151"/>
                  </a:lnTo>
                  <a:lnTo>
                    <a:pt x="236" y="167"/>
                  </a:lnTo>
                  <a:lnTo>
                    <a:pt x="231" y="167"/>
                  </a:lnTo>
                  <a:lnTo>
                    <a:pt x="220" y="164"/>
                  </a:lnTo>
                  <a:lnTo>
                    <a:pt x="213" y="167"/>
                  </a:lnTo>
                  <a:lnTo>
                    <a:pt x="209" y="172"/>
                  </a:lnTo>
                  <a:lnTo>
                    <a:pt x="205" y="181"/>
                  </a:lnTo>
                  <a:lnTo>
                    <a:pt x="206" y="188"/>
                  </a:lnTo>
                  <a:lnTo>
                    <a:pt x="213" y="190"/>
                  </a:lnTo>
                  <a:lnTo>
                    <a:pt x="221" y="196"/>
                  </a:lnTo>
                  <a:lnTo>
                    <a:pt x="240" y="206"/>
                  </a:lnTo>
                  <a:lnTo>
                    <a:pt x="267" y="226"/>
                  </a:lnTo>
                  <a:lnTo>
                    <a:pt x="271" y="239"/>
                  </a:lnTo>
                  <a:lnTo>
                    <a:pt x="294" y="260"/>
                  </a:lnTo>
                  <a:lnTo>
                    <a:pt x="297" y="270"/>
                  </a:lnTo>
                  <a:lnTo>
                    <a:pt x="314" y="290"/>
                  </a:lnTo>
                  <a:lnTo>
                    <a:pt x="319" y="291"/>
                  </a:lnTo>
                  <a:lnTo>
                    <a:pt x="337" y="303"/>
                  </a:lnTo>
                  <a:lnTo>
                    <a:pt x="342" y="317"/>
                  </a:lnTo>
                  <a:lnTo>
                    <a:pt x="345" y="329"/>
                  </a:lnTo>
                  <a:lnTo>
                    <a:pt x="344" y="330"/>
                  </a:lnTo>
                  <a:lnTo>
                    <a:pt x="345" y="331"/>
                  </a:lnTo>
                  <a:lnTo>
                    <a:pt x="349" y="345"/>
                  </a:lnTo>
                  <a:lnTo>
                    <a:pt x="357" y="345"/>
                  </a:lnTo>
                  <a:lnTo>
                    <a:pt x="371" y="355"/>
                  </a:lnTo>
                  <a:lnTo>
                    <a:pt x="380" y="363"/>
                  </a:lnTo>
                  <a:lnTo>
                    <a:pt x="384" y="380"/>
                  </a:lnTo>
                  <a:lnTo>
                    <a:pt x="397" y="409"/>
                  </a:lnTo>
                  <a:lnTo>
                    <a:pt x="398" y="416"/>
                  </a:lnTo>
                  <a:lnTo>
                    <a:pt x="398" y="449"/>
                  </a:lnTo>
                  <a:lnTo>
                    <a:pt x="394" y="455"/>
                  </a:lnTo>
                  <a:lnTo>
                    <a:pt x="383" y="464"/>
                  </a:lnTo>
                  <a:lnTo>
                    <a:pt x="373" y="469"/>
                  </a:lnTo>
                  <a:lnTo>
                    <a:pt x="366" y="469"/>
                  </a:lnTo>
                  <a:lnTo>
                    <a:pt x="357" y="460"/>
                  </a:lnTo>
                  <a:lnTo>
                    <a:pt x="349" y="460"/>
                  </a:lnTo>
                  <a:lnTo>
                    <a:pt x="338" y="464"/>
                  </a:lnTo>
                  <a:lnTo>
                    <a:pt x="322" y="473"/>
                  </a:lnTo>
                  <a:lnTo>
                    <a:pt x="322" y="487"/>
                  </a:lnTo>
                  <a:lnTo>
                    <a:pt x="313" y="490"/>
                  </a:lnTo>
                  <a:lnTo>
                    <a:pt x="302" y="486"/>
                  </a:lnTo>
                  <a:lnTo>
                    <a:pt x="284" y="482"/>
                  </a:lnTo>
                  <a:lnTo>
                    <a:pt x="276" y="474"/>
                  </a:lnTo>
                  <a:lnTo>
                    <a:pt x="276" y="470"/>
                  </a:lnTo>
                  <a:lnTo>
                    <a:pt x="280" y="470"/>
                  </a:lnTo>
                  <a:lnTo>
                    <a:pt x="287" y="459"/>
                  </a:lnTo>
                  <a:lnTo>
                    <a:pt x="287" y="417"/>
                  </a:lnTo>
                  <a:lnTo>
                    <a:pt x="291" y="407"/>
                  </a:lnTo>
                  <a:lnTo>
                    <a:pt x="290" y="398"/>
                  </a:lnTo>
                  <a:lnTo>
                    <a:pt x="289" y="391"/>
                  </a:lnTo>
                  <a:lnTo>
                    <a:pt x="284" y="385"/>
                  </a:lnTo>
                  <a:lnTo>
                    <a:pt x="276" y="380"/>
                  </a:lnTo>
                  <a:lnTo>
                    <a:pt x="274" y="373"/>
                  </a:lnTo>
                  <a:lnTo>
                    <a:pt x="264" y="372"/>
                  </a:lnTo>
                  <a:lnTo>
                    <a:pt x="257" y="367"/>
                  </a:lnTo>
                  <a:lnTo>
                    <a:pt x="249" y="357"/>
                  </a:lnTo>
                  <a:lnTo>
                    <a:pt x="246" y="346"/>
                  </a:lnTo>
                  <a:lnTo>
                    <a:pt x="247" y="321"/>
                  </a:lnTo>
                  <a:lnTo>
                    <a:pt x="246" y="308"/>
                  </a:lnTo>
                  <a:lnTo>
                    <a:pt x="242" y="296"/>
                  </a:lnTo>
                  <a:lnTo>
                    <a:pt x="237" y="286"/>
                  </a:lnTo>
                  <a:lnTo>
                    <a:pt x="230" y="281"/>
                  </a:lnTo>
                  <a:lnTo>
                    <a:pt x="228" y="274"/>
                  </a:lnTo>
                  <a:lnTo>
                    <a:pt x="220" y="270"/>
                  </a:lnTo>
                  <a:lnTo>
                    <a:pt x="213" y="263"/>
                  </a:lnTo>
                  <a:lnTo>
                    <a:pt x="208" y="255"/>
                  </a:lnTo>
                  <a:lnTo>
                    <a:pt x="195" y="240"/>
                  </a:lnTo>
                  <a:lnTo>
                    <a:pt x="183" y="239"/>
                  </a:lnTo>
                  <a:lnTo>
                    <a:pt x="172" y="240"/>
                  </a:lnTo>
                  <a:lnTo>
                    <a:pt x="161" y="243"/>
                  </a:lnTo>
                  <a:lnTo>
                    <a:pt x="157" y="254"/>
                  </a:lnTo>
                  <a:lnTo>
                    <a:pt x="152" y="258"/>
                  </a:lnTo>
                  <a:lnTo>
                    <a:pt x="145" y="261"/>
                  </a:lnTo>
                  <a:lnTo>
                    <a:pt x="133" y="267"/>
                  </a:lnTo>
                  <a:lnTo>
                    <a:pt x="124" y="267"/>
                  </a:lnTo>
                  <a:lnTo>
                    <a:pt x="115" y="261"/>
                  </a:lnTo>
                  <a:lnTo>
                    <a:pt x="109" y="251"/>
                  </a:lnTo>
                  <a:lnTo>
                    <a:pt x="102" y="249"/>
                  </a:lnTo>
                  <a:lnTo>
                    <a:pt x="93" y="251"/>
                  </a:lnTo>
                  <a:lnTo>
                    <a:pt x="80" y="256"/>
                  </a:lnTo>
                  <a:lnTo>
                    <a:pt x="68" y="269"/>
                  </a:lnTo>
                  <a:lnTo>
                    <a:pt x="55" y="274"/>
                  </a:lnTo>
                  <a:lnTo>
                    <a:pt x="48" y="283"/>
                  </a:lnTo>
                  <a:lnTo>
                    <a:pt x="43" y="287"/>
                  </a:lnTo>
                  <a:lnTo>
                    <a:pt x="44" y="282"/>
                  </a:lnTo>
                  <a:lnTo>
                    <a:pt x="41" y="269"/>
                  </a:lnTo>
                  <a:lnTo>
                    <a:pt x="45" y="255"/>
                  </a:lnTo>
                  <a:lnTo>
                    <a:pt x="48" y="231"/>
                  </a:lnTo>
                  <a:lnTo>
                    <a:pt x="53" y="220"/>
                  </a:lnTo>
                  <a:lnTo>
                    <a:pt x="53" y="211"/>
                  </a:lnTo>
                  <a:lnTo>
                    <a:pt x="54" y="202"/>
                  </a:lnTo>
                  <a:lnTo>
                    <a:pt x="50" y="186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29" y="165"/>
                  </a:lnTo>
                  <a:lnTo>
                    <a:pt x="23" y="164"/>
                  </a:lnTo>
                  <a:lnTo>
                    <a:pt x="21" y="163"/>
                  </a:lnTo>
                  <a:lnTo>
                    <a:pt x="21" y="145"/>
                  </a:lnTo>
                  <a:lnTo>
                    <a:pt x="18" y="130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4" y="105"/>
                  </a:lnTo>
                  <a:lnTo>
                    <a:pt x="5" y="99"/>
                  </a:lnTo>
                  <a:lnTo>
                    <a:pt x="10" y="95"/>
                  </a:lnTo>
                  <a:lnTo>
                    <a:pt x="17" y="93"/>
                  </a:lnTo>
                  <a:lnTo>
                    <a:pt x="23" y="92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48" y="61"/>
                  </a:lnTo>
                  <a:lnTo>
                    <a:pt x="53" y="54"/>
                  </a:lnTo>
                  <a:lnTo>
                    <a:pt x="54" y="49"/>
                  </a:lnTo>
                  <a:lnTo>
                    <a:pt x="59" y="76"/>
                  </a:lnTo>
                  <a:lnTo>
                    <a:pt x="80" y="71"/>
                  </a:lnTo>
                  <a:lnTo>
                    <a:pt x="84" y="67"/>
                  </a:lnTo>
                  <a:lnTo>
                    <a:pt x="85" y="52"/>
                  </a:lnTo>
                  <a:lnTo>
                    <a:pt x="79" y="36"/>
                  </a:lnTo>
                  <a:lnTo>
                    <a:pt x="76" y="19"/>
                  </a:lnTo>
                  <a:lnTo>
                    <a:pt x="77" y="7"/>
                  </a:lnTo>
                  <a:lnTo>
                    <a:pt x="86" y="0"/>
                  </a:lnTo>
                  <a:lnTo>
                    <a:pt x="106" y="1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" name="Group 97"/>
            <p:cNvGrpSpPr>
              <a:grpSpLocks noChangeAspect="1"/>
            </p:cNvGrpSpPr>
            <p:nvPr/>
          </p:nvGrpSpPr>
          <p:grpSpPr bwMode="gray">
            <a:xfrm>
              <a:off x="6957856" y="3500786"/>
              <a:ext cx="637647" cy="646069"/>
              <a:chOff x="3183" y="2052"/>
              <a:chExt cx="401" cy="370"/>
            </a:xfrm>
            <a:grpFill/>
          </p:grpSpPr>
          <p:sp>
            <p:nvSpPr>
              <p:cNvPr id="354" name="Freeform 98"/>
              <p:cNvSpPr>
                <a:spLocks noChangeAspect="1"/>
              </p:cNvSpPr>
              <p:nvPr/>
            </p:nvSpPr>
            <p:spPr bwMode="gray">
              <a:xfrm>
                <a:off x="3509" y="2232"/>
                <a:ext cx="3" cy="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14" y="21"/>
                  </a:cxn>
                  <a:cxn ang="0">
                    <a:pos x="14" y="12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0" y="4"/>
                  </a:cxn>
                </a:cxnLst>
                <a:rect l="0" t="0" r="r" b="b"/>
                <a:pathLst>
                  <a:path w="14" h="27">
                    <a:moveTo>
                      <a:pt x="0" y="4"/>
                    </a:moveTo>
                    <a:lnTo>
                      <a:pt x="1" y="26"/>
                    </a:lnTo>
                    <a:lnTo>
                      <a:pt x="9" y="27"/>
                    </a:lnTo>
                    <a:lnTo>
                      <a:pt x="14" y="21"/>
                    </a:lnTo>
                    <a:lnTo>
                      <a:pt x="14" y="12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99"/>
              <p:cNvSpPr>
                <a:spLocks noChangeAspect="1"/>
              </p:cNvSpPr>
              <p:nvPr/>
            </p:nvSpPr>
            <p:spPr bwMode="gray">
              <a:xfrm>
                <a:off x="3262" y="2066"/>
                <a:ext cx="322" cy="332"/>
              </a:xfrm>
              <a:custGeom>
                <a:avLst/>
                <a:gdLst/>
                <a:ahLst/>
                <a:cxnLst>
                  <a:cxn ang="0">
                    <a:pos x="351" y="1334"/>
                  </a:cxn>
                  <a:cxn ang="0">
                    <a:pos x="468" y="1614"/>
                  </a:cxn>
                  <a:cxn ang="0">
                    <a:pos x="594" y="1598"/>
                  </a:cxn>
                  <a:cxn ang="0">
                    <a:pos x="655" y="1431"/>
                  </a:cxn>
                  <a:cxn ang="0">
                    <a:pos x="659" y="1302"/>
                  </a:cxn>
                  <a:cxn ang="0">
                    <a:pos x="733" y="1205"/>
                  </a:cxn>
                  <a:cxn ang="0">
                    <a:pos x="880" y="1087"/>
                  </a:cxn>
                  <a:cxn ang="0">
                    <a:pos x="1036" y="913"/>
                  </a:cxn>
                  <a:cxn ang="0">
                    <a:pos x="1107" y="902"/>
                  </a:cxn>
                  <a:cxn ang="0">
                    <a:pos x="1134" y="854"/>
                  </a:cxn>
                  <a:cxn ang="0">
                    <a:pos x="1120" y="738"/>
                  </a:cxn>
                  <a:cxn ang="0">
                    <a:pos x="1122" y="669"/>
                  </a:cxn>
                  <a:cxn ang="0">
                    <a:pos x="1143" y="613"/>
                  </a:cxn>
                  <a:cxn ang="0">
                    <a:pos x="1264" y="679"/>
                  </a:cxn>
                  <a:cxn ang="0">
                    <a:pos x="1268" y="798"/>
                  </a:cxn>
                  <a:cxn ang="0">
                    <a:pos x="1346" y="881"/>
                  </a:cxn>
                  <a:cxn ang="0">
                    <a:pos x="1387" y="799"/>
                  </a:cxn>
                  <a:cxn ang="0">
                    <a:pos x="1487" y="652"/>
                  </a:cxn>
                  <a:cxn ang="0">
                    <a:pos x="1602" y="525"/>
                  </a:cxn>
                  <a:cxn ang="0">
                    <a:pos x="1532" y="422"/>
                  </a:cxn>
                  <a:cxn ang="0">
                    <a:pos x="1379" y="492"/>
                  </a:cxn>
                  <a:cxn ang="0">
                    <a:pos x="1319" y="570"/>
                  </a:cxn>
                  <a:cxn ang="0">
                    <a:pos x="1160" y="592"/>
                  </a:cxn>
                  <a:cxn ang="0">
                    <a:pos x="1133" y="551"/>
                  </a:cxn>
                  <a:cxn ang="0">
                    <a:pos x="1090" y="541"/>
                  </a:cxn>
                  <a:cxn ang="0">
                    <a:pos x="1046" y="615"/>
                  </a:cxn>
                  <a:cxn ang="0">
                    <a:pos x="873" y="555"/>
                  </a:cxn>
                  <a:cxn ang="0">
                    <a:pos x="772" y="530"/>
                  </a:cxn>
                  <a:cxn ang="0">
                    <a:pos x="676" y="480"/>
                  </a:cxn>
                  <a:cxn ang="0">
                    <a:pos x="675" y="409"/>
                  </a:cxn>
                  <a:cxn ang="0">
                    <a:pos x="690" y="367"/>
                  </a:cxn>
                  <a:cxn ang="0">
                    <a:pos x="631" y="332"/>
                  </a:cxn>
                  <a:cxn ang="0">
                    <a:pos x="589" y="304"/>
                  </a:cxn>
                  <a:cxn ang="0">
                    <a:pos x="581" y="224"/>
                  </a:cxn>
                  <a:cxn ang="0">
                    <a:pos x="617" y="223"/>
                  </a:cxn>
                  <a:cxn ang="0">
                    <a:pos x="597" y="174"/>
                  </a:cxn>
                  <a:cxn ang="0">
                    <a:pos x="628" y="126"/>
                  </a:cxn>
                  <a:cxn ang="0">
                    <a:pos x="666" y="52"/>
                  </a:cxn>
                  <a:cxn ang="0">
                    <a:pos x="642" y="22"/>
                  </a:cxn>
                  <a:cxn ang="0">
                    <a:pos x="599" y="6"/>
                  </a:cxn>
                  <a:cxn ang="0">
                    <a:pos x="489" y="68"/>
                  </a:cxn>
                  <a:cxn ang="0">
                    <a:pos x="427" y="92"/>
                  </a:cxn>
                  <a:cxn ang="0">
                    <a:pos x="333" y="79"/>
                  </a:cxn>
                  <a:cxn ang="0">
                    <a:pos x="320" y="126"/>
                  </a:cxn>
                  <a:cxn ang="0">
                    <a:pos x="321" y="181"/>
                  </a:cxn>
                  <a:cxn ang="0">
                    <a:pos x="384" y="232"/>
                  </a:cxn>
                  <a:cxn ang="0">
                    <a:pos x="362" y="267"/>
                  </a:cxn>
                  <a:cxn ang="0">
                    <a:pos x="371" y="324"/>
                  </a:cxn>
                  <a:cxn ang="0">
                    <a:pos x="314" y="388"/>
                  </a:cxn>
                  <a:cxn ang="0">
                    <a:pos x="212" y="504"/>
                  </a:cxn>
                  <a:cxn ang="0">
                    <a:pos x="132" y="513"/>
                  </a:cxn>
                  <a:cxn ang="0">
                    <a:pos x="111" y="603"/>
                  </a:cxn>
                  <a:cxn ang="0">
                    <a:pos x="142" y="669"/>
                  </a:cxn>
                  <a:cxn ang="0">
                    <a:pos x="166" y="733"/>
                  </a:cxn>
                  <a:cxn ang="0">
                    <a:pos x="127" y="734"/>
                  </a:cxn>
                  <a:cxn ang="0">
                    <a:pos x="47" y="740"/>
                  </a:cxn>
                  <a:cxn ang="0">
                    <a:pos x="0" y="773"/>
                  </a:cxn>
                  <a:cxn ang="0">
                    <a:pos x="124" y="814"/>
                  </a:cxn>
                  <a:cxn ang="0">
                    <a:pos x="131" y="945"/>
                  </a:cxn>
                  <a:cxn ang="0">
                    <a:pos x="229" y="857"/>
                  </a:cxn>
                  <a:cxn ang="0">
                    <a:pos x="246" y="924"/>
                  </a:cxn>
                  <a:cxn ang="0">
                    <a:pos x="261" y="1041"/>
                  </a:cxn>
                  <a:cxn ang="0">
                    <a:pos x="276" y="1157"/>
                  </a:cxn>
                </a:cxnLst>
                <a:rect l="0" t="0" r="r" b="b"/>
                <a:pathLst>
                  <a:path w="1608" h="1661">
                    <a:moveTo>
                      <a:pt x="304" y="1236"/>
                    </a:moveTo>
                    <a:lnTo>
                      <a:pt x="306" y="1238"/>
                    </a:lnTo>
                    <a:lnTo>
                      <a:pt x="310" y="1250"/>
                    </a:lnTo>
                    <a:lnTo>
                      <a:pt x="312" y="1252"/>
                    </a:lnTo>
                    <a:lnTo>
                      <a:pt x="315" y="1249"/>
                    </a:lnTo>
                    <a:lnTo>
                      <a:pt x="320" y="1250"/>
                    </a:lnTo>
                    <a:lnTo>
                      <a:pt x="316" y="1255"/>
                    </a:lnTo>
                    <a:lnTo>
                      <a:pt x="316" y="1260"/>
                    </a:lnTo>
                    <a:lnTo>
                      <a:pt x="322" y="1281"/>
                    </a:lnTo>
                    <a:lnTo>
                      <a:pt x="331" y="1293"/>
                    </a:lnTo>
                    <a:lnTo>
                      <a:pt x="338" y="1297"/>
                    </a:lnTo>
                    <a:lnTo>
                      <a:pt x="348" y="1319"/>
                    </a:lnTo>
                    <a:lnTo>
                      <a:pt x="351" y="1334"/>
                    </a:lnTo>
                    <a:lnTo>
                      <a:pt x="358" y="1343"/>
                    </a:lnTo>
                    <a:lnTo>
                      <a:pt x="364" y="1358"/>
                    </a:lnTo>
                    <a:lnTo>
                      <a:pt x="370" y="1388"/>
                    </a:lnTo>
                    <a:lnTo>
                      <a:pt x="382" y="1426"/>
                    </a:lnTo>
                    <a:lnTo>
                      <a:pt x="382" y="1429"/>
                    </a:lnTo>
                    <a:lnTo>
                      <a:pt x="391" y="1444"/>
                    </a:lnTo>
                    <a:lnTo>
                      <a:pt x="401" y="1453"/>
                    </a:lnTo>
                    <a:lnTo>
                      <a:pt x="418" y="1475"/>
                    </a:lnTo>
                    <a:lnTo>
                      <a:pt x="425" y="1494"/>
                    </a:lnTo>
                    <a:lnTo>
                      <a:pt x="432" y="1519"/>
                    </a:lnTo>
                    <a:lnTo>
                      <a:pt x="454" y="1572"/>
                    </a:lnTo>
                    <a:lnTo>
                      <a:pt x="461" y="1600"/>
                    </a:lnTo>
                    <a:lnTo>
                      <a:pt x="468" y="1614"/>
                    </a:lnTo>
                    <a:lnTo>
                      <a:pt x="481" y="1633"/>
                    </a:lnTo>
                    <a:lnTo>
                      <a:pt x="495" y="1650"/>
                    </a:lnTo>
                    <a:lnTo>
                      <a:pt x="508" y="1661"/>
                    </a:lnTo>
                    <a:lnTo>
                      <a:pt x="525" y="1661"/>
                    </a:lnTo>
                    <a:lnTo>
                      <a:pt x="534" y="1653"/>
                    </a:lnTo>
                    <a:lnTo>
                      <a:pt x="534" y="1650"/>
                    </a:lnTo>
                    <a:lnTo>
                      <a:pt x="540" y="1647"/>
                    </a:lnTo>
                    <a:lnTo>
                      <a:pt x="546" y="1642"/>
                    </a:lnTo>
                    <a:lnTo>
                      <a:pt x="548" y="1636"/>
                    </a:lnTo>
                    <a:lnTo>
                      <a:pt x="547" y="1632"/>
                    </a:lnTo>
                    <a:lnTo>
                      <a:pt x="554" y="1611"/>
                    </a:lnTo>
                    <a:lnTo>
                      <a:pt x="577" y="1600"/>
                    </a:lnTo>
                    <a:lnTo>
                      <a:pt x="594" y="1598"/>
                    </a:lnTo>
                    <a:lnTo>
                      <a:pt x="593" y="1588"/>
                    </a:lnTo>
                    <a:lnTo>
                      <a:pt x="594" y="1578"/>
                    </a:lnTo>
                    <a:lnTo>
                      <a:pt x="607" y="1560"/>
                    </a:lnTo>
                    <a:lnTo>
                      <a:pt x="610" y="1552"/>
                    </a:lnTo>
                    <a:lnTo>
                      <a:pt x="615" y="1541"/>
                    </a:lnTo>
                    <a:lnTo>
                      <a:pt x="628" y="1539"/>
                    </a:lnTo>
                    <a:lnTo>
                      <a:pt x="632" y="1542"/>
                    </a:lnTo>
                    <a:lnTo>
                      <a:pt x="643" y="1542"/>
                    </a:lnTo>
                    <a:lnTo>
                      <a:pt x="643" y="1525"/>
                    </a:lnTo>
                    <a:lnTo>
                      <a:pt x="640" y="1496"/>
                    </a:lnTo>
                    <a:lnTo>
                      <a:pt x="640" y="1467"/>
                    </a:lnTo>
                    <a:lnTo>
                      <a:pt x="643" y="1456"/>
                    </a:lnTo>
                    <a:lnTo>
                      <a:pt x="655" y="1431"/>
                    </a:lnTo>
                    <a:lnTo>
                      <a:pt x="660" y="1417"/>
                    </a:lnTo>
                    <a:lnTo>
                      <a:pt x="667" y="1390"/>
                    </a:lnTo>
                    <a:lnTo>
                      <a:pt x="669" y="1381"/>
                    </a:lnTo>
                    <a:lnTo>
                      <a:pt x="667" y="1368"/>
                    </a:lnTo>
                    <a:lnTo>
                      <a:pt x="661" y="1363"/>
                    </a:lnTo>
                    <a:lnTo>
                      <a:pt x="660" y="1358"/>
                    </a:lnTo>
                    <a:lnTo>
                      <a:pt x="658" y="1356"/>
                    </a:lnTo>
                    <a:lnTo>
                      <a:pt x="660" y="1352"/>
                    </a:lnTo>
                    <a:lnTo>
                      <a:pt x="664" y="1356"/>
                    </a:lnTo>
                    <a:lnTo>
                      <a:pt x="656" y="1324"/>
                    </a:lnTo>
                    <a:lnTo>
                      <a:pt x="659" y="1314"/>
                    </a:lnTo>
                    <a:lnTo>
                      <a:pt x="659" y="1304"/>
                    </a:lnTo>
                    <a:lnTo>
                      <a:pt x="659" y="1302"/>
                    </a:lnTo>
                    <a:lnTo>
                      <a:pt x="655" y="1297"/>
                    </a:lnTo>
                    <a:lnTo>
                      <a:pt x="654" y="1284"/>
                    </a:lnTo>
                    <a:lnTo>
                      <a:pt x="654" y="1262"/>
                    </a:lnTo>
                    <a:lnTo>
                      <a:pt x="661" y="1251"/>
                    </a:lnTo>
                    <a:lnTo>
                      <a:pt x="670" y="1238"/>
                    </a:lnTo>
                    <a:lnTo>
                      <a:pt x="680" y="1233"/>
                    </a:lnTo>
                    <a:lnTo>
                      <a:pt x="688" y="1232"/>
                    </a:lnTo>
                    <a:lnTo>
                      <a:pt x="698" y="1238"/>
                    </a:lnTo>
                    <a:lnTo>
                      <a:pt x="706" y="1234"/>
                    </a:lnTo>
                    <a:lnTo>
                      <a:pt x="713" y="1222"/>
                    </a:lnTo>
                    <a:lnTo>
                      <a:pt x="718" y="1208"/>
                    </a:lnTo>
                    <a:lnTo>
                      <a:pt x="720" y="1208"/>
                    </a:lnTo>
                    <a:lnTo>
                      <a:pt x="733" y="1205"/>
                    </a:lnTo>
                    <a:lnTo>
                      <a:pt x="746" y="1202"/>
                    </a:lnTo>
                    <a:lnTo>
                      <a:pt x="769" y="1193"/>
                    </a:lnTo>
                    <a:lnTo>
                      <a:pt x="776" y="1185"/>
                    </a:lnTo>
                    <a:lnTo>
                      <a:pt x="776" y="1174"/>
                    </a:lnTo>
                    <a:lnTo>
                      <a:pt x="782" y="1164"/>
                    </a:lnTo>
                    <a:lnTo>
                      <a:pt x="795" y="1155"/>
                    </a:lnTo>
                    <a:lnTo>
                      <a:pt x="820" y="1136"/>
                    </a:lnTo>
                    <a:lnTo>
                      <a:pt x="837" y="1123"/>
                    </a:lnTo>
                    <a:lnTo>
                      <a:pt x="849" y="1109"/>
                    </a:lnTo>
                    <a:lnTo>
                      <a:pt x="864" y="1098"/>
                    </a:lnTo>
                    <a:lnTo>
                      <a:pt x="875" y="1092"/>
                    </a:lnTo>
                    <a:lnTo>
                      <a:pt x="878" y="1088"/>
                    </a:lnTo>
                    <a:lnTo>
                      <a:pt x="880" y="1087"/>
                    </a:lnTo>
                    <a:lnTo>
                      <a:pt x="890" y="1077"/>
                    </a:lnTo>
                    <a:lnTo>
                      <a:pt x="925" y="1034"/>
                    </a:lnTo>
                    <a:lnTo>
                      <a:pt x="938" y="1024"/>
                    </a:lnTo>
                    <a:lnTo>
                      <a:pt x="968" y="1007"/>
                    </a:lnTo>
                    <a:lnTo>
                      <a:pt x="986" y="1001"/>
                    </a:lnTo>
                    <a:lnTo>
                      <a:pt x="995" y="996"/>
                    </a:lnTo>
                    <a:lnTo>
                      <a:pt x="998" y="996"/>
                    </a:lnTo>
                    <a:lnTo>
                      <a:pt x="1015" y="981"/>
                    </a:lnTo>
                    <a:lnTo>
                      <a:pt x="1024" y="970"/>
                    </a:lnTo>
                    <a:lnTo>
                      <a:pt x="1026" y="964"/>
                    </a:lnTo>
                    <a:lnTo>
                      <a:pt x="1036" y="953"/>
                    </a:lnTo>
                    <a:lnTo>
                      <a:pt x="1030" y="929"/>
                    </a:lnTo>
                    <a:lnTo>
                      <a:pt x="1036" y="913"/>
                    </a:lnTo>
                    <a:lnTo>
                      <a:pt x="1068" y="897"/>
                    </a:lnTo>
                    <a:lnTo>
                      <a:pt x="1078" y="894"/>
                    </a:lnTo>
                    <a:lnTo>
                      <a:pt x="1084" y="889"/>
                    </a:lnTo>
                    <a:lnTo>
                      <a:pt x="1089" y="880"/>
                    </a:lnTo>
                    <a:lnTo>
                      <a:pt x="1091" y="874"/>
                    </a:lnTo>
                    <a:lnTo>
                      <a:pt x="1096" y="868"/>
                    </a:lnTo>
                    <a:lnTo>
                      <a:pt x="1100" y="868"/>
                    </a:lnTo>
                    <a:lnTo>
                      <a:pt x="1097" y="880"/>
                    </a:lnTo>
                    <a:lnTo>
                      <a:pt x="1097" y="893"/>
                    </a:lnTo>
                    <a:lnTo>
                      <a:pt x="1099" y="894"/>
                    </a:lnTo>
                    <a:lnTo>
                      <a:pt x="1101" y="894"/>
                    </a:lnTo>
                    <a:lnTo>
                      <a:pt x="1104" y="895"/>
                    </a:lnTo>
                    <a:lnTo>
                      <a:pt x="1107" y="902"/>
                    </a:lnTo>
                    <a:lnTo>
                      <a:pt x="1116" y="901"/>
                    </a:lnTo>
                    <a:lnTo>
                      <a:pt x="1121" y="897"/>
                    </a:lnTo>
                    <a:lnTo>
                      <a:pt x="1124" y="899"/>
                    </a:lnTo>
                    <a:lnTo>
                      <a:pt x="1126" y="890"/>
                    </a:lnTo>
                    <a:lnTo>
                      <a:pt x="1128" y="886"/>
                    </a:lnTo>
                    <a:lnTo>
                      <a:pt x="1131" y="896"/>
                    </a:lnTo>
                    <a:lnTo>
                      <a:pt x="1134" y="900"/>
                    </a:lnTo>
                    <a:lnTo>
                      <a:pt x="1142" y="897"/>
                    </a:lnTo>
                    <a:lnTo>
                      <a:pt x="1135" y="884"/>
                    </a:lnTo>
                    <a:lnTo>
                      <a:pt x="1137" y="878"/>
                    </a:lnTo>
                    <a:lnTo>
                      <a:pt x="1135" y="874"/>
                    </a:lnTo>
                    <a:lnTo>
                      <a:pt x="1133" y="863"/>
                    </a:lnTo>
                    <a:lnTo>
                      <a:pt x="1134" y="854"/>
                    </a:lnTo>
                    <a:lnTo>
                      <a:pt x="1132" y="846"/>
                    </a:lnTo>
                    <a:lnTo>
                      <a:pt x="1127" y="841"/>
                    </a:lnTo>
                    <a:lnTo>
                      <a:pt x="1124" y="832"/>
                    </a:lnTo>
                    <a:lnTo>
                      <a:pt x="1124" y="823"/>
                    </a:lnTo>
                    <a:lnTo>
                      <a:pt x="1126" y="820"/>
                    </a:lnTo>
                    <a:lnTo>
                      <a:pt x="1127" y="804"/>
                    </a:lnTo>
                    <a:lnTo>
                      <a:pt x="1126" y="800"/>
                    </a:lnTo>
                    <a:lnTo>
                      <a:pt x="1122" y="799"/>
                    </a:lnTo>
                    <a:lnTo>
                      <a:pt x="1122" y="784"/>
                    </a:lnTo>
                    <a:lnTo>
                      <a:pt x="1116" y="778"/>
                    </a:lnTo>
                    <a:lnTo>
                      <a:pt x="1116" y="770"/>
                    </a:lnTo>
                    <a:lnTo>
                      <a:pt x="1118" y="759"/>
                    </a:lnTo>
                    <a:lnTo>
                      <a:pt x="1120" y="738"/>
                    </a:lnTo>
                    <a:lnTo>
                      <a:pt x="1111" y="728"/>
                    </a:lnTo>
                    <a:lnTo>
                      <a:pt x="1105" y="723"/>
                    </a:lnTo>
                    <a:lnTo>
                      <a:pt x="1094" y="718"/>
                    </a:lnTo>
                    <a:lnTo>
                      <a:pt x="1085" y="714"/>
                    </a:lnTo>
                    <a:lnTo>
                      <a:pt x="1084" y="708"/>
                    </a:lnTo>
                    <a:lnTo>
                      <a:pt x="1085" y="703"/>
                    </a:lnTo>
                    <a:lnTo>
                      <a:pt x="1090" y="695"/>
                    </a:lnTo>
                    <a:lnTo>
                      <a:pt x="1097" y="694"/>
                    </a:lnTo>
                    <a:lnTo>
                      <a:pt x="1104" y="690"/>
                    </a:lnTo>
                    <a:lnTo>
                      <a:pt x="1106" y="683"/>
                    </a:lnTo>
                    <a:lnTo>
                      <a:pt x="1126" y="681"/>
                    </a:lnTo>
                    <a:lnTo>
                      <a:pt x="1126" y="673"/>
                    </a:lnTo>
                    <a:lnTo>
                      <a:pt x="1122" y="669"/>
                    </a:lnTo>
                    <a:lnTo>
                      <a:pt x="1123" y="665"/>
                    </a:lnTo>
                    <a:lnTo>
                      <a:pt x="1108" y="667"/>
                    </a:lnTo>
                    <a:lnTo>
                      <a:pt x="1101" y="662"/>
                    </a:lnTo>
                    <a:lnTo>
                      <a:pt x="1099" y="648"/>
                    </a:lnTo>
                    <a:lnTo>
                      <a:pt x="1095" y="644"/>
                    </a:lnTo>
                    <a:lnTo>
                      <a:pt x="1110" y="620"/>
                    </a:lnTo>
                    <a:lnTo>
                      <a:pt x="1112" y="608"/>
                    </a:lnTo>
                    <a:lnTo>
                      <a:pt x="1117" y="605"/>
                    </a:lnTo>
                    <a:lnTo>
                      <a:pt x="1126" y="622"/>
                    </a:lnTo>
                    <a:lnTo>
                      <a:pt x="1132" y="630"/>
                    </a:lnTo>
                    <a:lnTo>
                      <a:pt x="1133" y="622"/>
                    </a:lnTo>
                    <a:lnTo>
                      <a:pt x="1137" y="610"/>
                    </a:lnTo>
                    <a:lnTo>
                      <a:pt x="1143" y="613"/>
                    </a:lnTo>
                    <a:lnTo>
                      <a:pt x="1145" y="627"/>
                    </a:lnTo>
                    <a:lnTo>
                      <a:pt x="1153" y="636"/>
                    </a:lnTo>
                    <a:lnTo>
                      <a:pt x="1159" y="632"/>
                    </a:lnTo>
                    <a:lnTo>
                      <a:pt x="1166" y="638"/>
                    </a:lnTo>
                    <a:lnTo>
                      <a:pt x="1175" y="624"/>
                    </a:lnTo>
                    <a:lnTo>
                      <a:pt x="1177" y="628"/>
                    </a:lnTo>
                    <a:lnTo>
                      <a:pt x="1180" y="648"/>
                    </a:lnTo>
                    <a:lnTo>
                      <a:pt x="1185" y="667"/>
                    </a:lnTo>
                    <a:lnTo>
                      <a:pt x="1192" y="675"/>
                    </a:lnTo>
                    <a:lnTo>
                      <a:pt x="1203" y="680"/>
                    </a:lnTo>
                    <a:lnTo>
                      <a:pt x="1246" y="684"/>
                    </a:lnTo>
                    <a:lnTo>
                      <a:pt x="1250" y="681"/>
                    </a:lnTo>
                    <a:lnTo>
                      <a:pt x="1264" y="679"/>
                    </a:lnTo>
                    <a:lnTo>
                      <a:pt x="1288" y="681"/>
                    </a:lnTo>
                    <a:lnTo>
                      <a:pt x="1311" y="685"/>
                    </a:lnTo>
                    <a:lnTo>
                      <a:pt x="1326" y="691"/>
                    </a:lnTo>
                    <a:lnTo>
                      <a:pt x="1325" y="696"/>
                    </a:lnTo>
                    <a:lnTo>
                      <a:pt x="1315" y="701"/>
                    </a:lnTo>
                    <a:lnTo>
                      <a:pt x="1310" y="714"/>
                    </a:lnTo>
                    <a:lnTo>
                      <a:pt x="1298" y="729"/>
                    </a:lnTo>
                    <a:lnTo>
                      <a:pt x="1288" y="739"/>
                    </a:lnTo>
                    <a:lnTo>
                      <a:pt x="1276" y="744"/>
                    </a:lnTo>
                    <a:lnTo>
                      <a:pt x="1262" y="754"/>
                    </a:lnTo>
                    <a:lnTo>
                      <a:pt x="1260" y="762"/>
                    </a:lnTo>
                    <a:lnTo>
                      <a:pt x="1261" y="778"/>
                    </a:lnTo>
                    <a:lnTo>
                      <a:pt x="1268" y="798"/>
                    </a:lnTo>
                    <a:lnTo>
                      <a:pt x="1278" y="799"/>
                    </a:lnTo>
                    <a:lnTo>
                      <a:pt x="1284" y="809"/>
                    </a:lnTo>
                    <a:lnTo>
                      <a:pt x="1292" y="814"/>
                    </a:lnTo>
                    <a:lnTo>
                      <a:pt x="1295" y="807"/>
                    </a:lnTo>
                    <a:lnTo>
                      <a:pt x="1301" y="786"/>
                    </a:lnTo>
                    <a:lnTo>
                      <a:pt x="1312" y="771"/>
                    </a:lnTo>
                    <a:lnTo>
                      <a:pt x="1319" y="772"/>
                    </a:lnTo>
                    <a:lnTo>
                      <a:pt x="1326" y="786"/>
                    </a:lnTo>
                    <a:lnTo>
                      <a:pt x="1331" y="803"/>
                    </a:lnTo>
                    <a:lnTo>
                      <a:pt x="1333" y="811"/>
                    </a:lnTo>
                    <a:lnTo>
                      <a:pt x="1336" y="819"/>
                    </a:lnTo>
                    <a:lnTo>
                      <a:pt x="1342" y="847"/>
                    </a:lnTo>
                    <a:lnTo>
                      <a:pt x="1346" y="881"/>
                    </a:lnTo>
                    <a:lnTo>
                      <a:pt x="1349" y="878"/>
                    </a:lnTo>
                    <a:lnTo>
                      <a:pt x="1354" y="873"/>
                    </a:lnTo>
                    <a:lnTo>
                      <a:pt x="1363" y="875"/>
                    </a:lnTo>
                    <a:lnTo>
                      <a:pt x="1368" y="874"/>
                    </a:lnTo>
                    <a:lnTo>
                      <a:pt x="1373" y="868"/>
                    </a:lnTo>
                    <a:lnTo>
                      <a:pt x="1374" y="862"/>
                    </a:lnTo>
                    <a:lnTo>
                      <a:pt x="1371" y="862"/>
                    </a:lnTo>
                    <a:lnTo>
                      <a:pt x="1368" y="852"/>
                    </a:lnTo>
                    <a:lnTo>
                      <a:pt x="1368" y="836"/>
                    </a:lnTo>
                    <a:lnTo>
                      <a:pt x="1369" y="823"/>
                    </a:lnTo>
                    <a:lnTo>
                      <a:pt x="1380" y="824"/>
                    </a:lnTo>
                    <a:lnTo>
                      <a:pt x="1384" y="819"/>
                    </a:lnTo>
                    <a:lnTo>
                      <a:pt x="1387" y="799"/>
                    </a:lnTo>
                    <a:lnTo>
                      <a:pt x="1386" y="773"/>
                    </a:lnTo>
                    <a:lnTo>
                      <a:pt x="1393" y="766"/>
                    </a:lnTo>
                    <a:lnTo>
                      <a:pt x="1407" y="762"/>
                    </a:lnTo>
                    <a:lnTo>
                      <a:pt x="1420" y="765"/>
                    </a:lnTo>
                    <a:lnTo>
                      <a:pt x="1428" y="765"/>
                    </a:lnTo>
                    <a:lnTo>
                      <a:pt x="1433" y="760"/>
                    </a:lnTo>
                    <a:lnTo>
                      <a:pt x="1439" y="740"/>
                    </a:lnTo>
                    <a:lnTo>
                      <a:pt x="1457" y="705"/>
                    </a:lnTo>
                    <a:lnTo>
                      <a:pt x="1461" y="694"/>
                    </a:lnTo>
                    <a:lnTo>
                      <a:pt x="1459" y="684"/>
                    </a:lnTo>
                    <a:lnTo>
                      <a:pt x="1465" y="675"/>
                    </a:lnTo>
                    <a:lnTo>
                      <a:pt x="1481" y="664"/>
                    </a:lnTo>
                    <a:lnTo>
                      <a:pt x="1487" y="652"/>
                    </a:lnTo>
                    <a:lnTo>
                      <a:pt x="1486" y="624"/>
                    </a:lnTo>
                    <a:lnTo>
                      <a:pt x="1493" y="608"/>
                    </a:lnTo>
                    <a:lnTo>
                      <a:pt x="1506" y="597"/>
                    </a:lnTo>
                    <a:lnTo>
                      <a:pt x="1521" y="589"/>
                    </a:lnTo>
                    <a:lnTo>
                      <a:pt x="1531" y="581"/>
                    </a:lnTo>
                    <a:lnTo>
                      <a:pt x="1538" y="567"/>
                    </a:lnTo>
                    <a:lnTo>
                      <a:pt x="1558" y="563"/>
                    </a:lnTo>
                    <a:lnTo>
                      <a:pt x="1569" y="560"/>
                    </a:lnTo>
                    <a:lnTo>
                      <a:pt x="1585" y="565"/>
                    </a:lnTo>
                    <a:lnTo>
                      <a:pt x="1590" y="560"/>
                    </a:lnTo>
                    <a:lnTo>
                      <a:pt x="1586" y="544"/>
                    </a:lnTo>
                    <a:lnTo>
                      <a:pt x="1591" y="530"/>
                    </a:lnTo>
                    <a:lnTo>
                      <a:pt x="1602" y="525"/>
                    </a:lnTo>
                    <a:lnTo>
                      <a:pt x="1608" y="518"/>
                    </a:lnTo>
                    <a:lnTo>
                      <a:pt x="1608" y="506"/>
                    </a:lnTo>
                    <a:lnTo>
                      <a:pt x="1604" y="493"/>
                    </a:lnTo>
                    <a:lnTo>
                      <a:pt x="1594" y="490"/>
                    </a:lnTo>
                    <a:lnTo>
                      <a:pt x="1580" y="490"/>
                    </a:lnTo>
                    <a:lnTo>
                      <a:pt x="1570" y="486"/>
                    </a:lnTo>
                    <a:lnTo>
                      <a:pt x="1552" y="486"/>
                    </a:lnTo>
                    <a:lnTo>
                      <a:pt x="1554" y="470"/>
                    </a:lnTo>
                    <a:lnTo>
                      <a:pt x="1556" y="455"/>
                    </a:lnTo>
                    <a:lnTo>
                      <a:pt x="1543" y="453"/>
                    </a:lnTo>
                    <a:lnTo>
                      <a:pt x="1541" y="442"/>
                    </a:lnTo>
                    <a:lnTo>
                      <a:pt x="1543" y="434"/>
                    </a:lnTo>
                    <a:lnTo>
                      <a:pt x="1532" y="422"/>
                    </a:lnTo>
                    <a:lnTo>
                      <a:pt x="1520" y="426"/>
                    </a:lnTo>
                    <a:lnTo>
                      <a:pt x="1505" y="436"/>
                    </a:lnTo>
                    <a:lnTo>
                      <a:pt x="1492" y="439"/>
                    </a:lnTo>
                    <a:lnTo>
                      <a:pt x="1472" y="441"/>
                    </a:lnTo>
                    <a:lnTo>
                      <a:pt x="1463" y="439"/>
                    </a:lnTo>
                    <a:lnTo>
                      <a:pt x="1457" y="434"/>
                    </a:lnTo>
                    <a:lnTo>
                      <a:pt x="1452" y="433"/>
                    </a:lnTo>
                    <a:lnTo>
                      <a:pt x="1443" y="438"/>
                    </a:lnTo>
                    <a:lnTo>
                      <a:pt x="1434" y="444"/>
                    </a:lnTo>
                    <a:lnTo>
                      <a:pt x="1428" y="455"/>
                    </a:lnTo>
                    <a:lnTo>
                      <a:pt x="1408" y="472"/>
                    </a:lnTo>
                    <a:lnTo>
                      <a:pt x="1393" y="476"/>
                    </a:lnTo>
                    <a:lnTo>
                      <a:pt x="1379" y="492"/>
                    </a:lnTo>
                    <a:lnTo>
                      <a:pt x="1369" y="499"/>
                    </a:lnTo>
                    <a:lnTo>
                      <a:pt x="1354" y="507"/>
                    </a:lnTo>
                    <a:lnTo>
                      <a:pt x="1342" y="515"/>
                    </a:lnTo>
                    <a:lnTo>
                      <a:pt x="1314" y="522"/>
                    </a:lnTo>
                    <a:lnTo>
                      <a:pt x="1296" y="527"/>
                    </a:lnTo>
                    <a:lnTo>
                      <a:pt x="1298" y="529"/>
                    </a:lnTo>
                    <a:lnTo>
                      <a:pt x="1298" y="531"/>
                    </a:lnTo>
                    <a:lnTo>
                      <a:pt x="1295" y="538"/>
                    </a:lnTo>
                    <a:lnTo>
                      <a:pt x="1295" y="540"/>
                    </a:lnTo>
                    <a:lnTo>
                      <a:pt x="1296" y="542"/>
                    </a:lnTo>
                    <a:lnTo>
                      <a:pt x="1315" y="550"/>
                    </a:lnTo>
                    <a:lnTo>
                      <a:pt x="1321" y="556"/>
                    </a:lnTo>
                    <a:lnTo>
                      <a:pt x="1319" y="570"/>
                    </a:lnTo>
                    <a:lnTo>
                      <a:pt x="1320" y="574"/>
                    </a:lnTo>
                    <a:lnTo>
                      <a:pt x="1320" y="577"/>
                    </a:lnTo>
                    <a:lnTo>
                      <a:pt x="1312" y="581"/>
                    </a:lnTo>
                    <a:lnTo>
                      <a:pt x="1292" y="584"/>
                    </a:lnTo>
                    <a:lnTo>
                      <a:pt x="1278" y="585"/>
                    </a:lnTo>
                    <a:lnTo>
                      <a:pt x="1257" y="589"/>
                    </a:lnTo>
                    <a:lnTo>
                      <a:pt x="1249" y="590"/>
                    </a:lnTo>
                    <a:lnTo>
                      <a:pt x="1240" y="590"/>
                    </a:lnTo>
                    <a:lnTo>
                      <a:pt x="1230" y="587"/>
                    </a:lnTo>
                    <a:lnTo>
                      <a:pt x="1225" y="587"/>
                    </a:lnTo>
                    <a:lnTo>
                      <a:pt x="1202" y="595"/>
                    </a:lnTo>
                    <a:lnTo>
                      <a:pt x="1183" y="595"/>
                    </a:lnTo>
                    <a:lnTo>
                      <a:pt x="1160" y="592"/>
                    </a:lnTo>
                    <a:lnTo>
                      <a:pt x="1149" y="588"/>
                    </a:lnTo>
                    <a:lnTo>
                      <a:pt x="1145" y="585"/>
                    </a:lnTo>
                    <a:lnTo>
                      <a:pt x="1142" y="585"/>
                    </a:lnTo>
                    <a:lnTo>
                      <a:pt x="1140" y="584"/>
                    </a:lnTo>
                    <a:lnTo>
                      <a:pt x="1140" y="577"/>
                    </a:lnTo>
                    <a:lnTo>
                      <a:pt x="1139" y="574"/>
                    </a:lnTo>
                    <a:lnTo>
                      <a:pt x="1134" y="573"/>
                    </a:lnTo>
                    <a:lnTo>
                      <a:pt x="1134" y="568"/>
                    </a:lnTo>
                    <a:lnTo>
                      <a:pt x="1143" y="560"/>
                    </a:lnTo>
                    <a:lnTo>
                      <a:pt x="1144" y="556"/>
                    </a:lnTo>
                    <a:lnTo>
                      <a:pt x="1139" y="556"/>
                    </a:lnTo>
                    <a:lnTo>
                      <a:pt x="1135" y="554"/>
                    </a:lnTo>
                    <a:lnTo>
                      <a:pt x="1133" y="551"/>
                    </a:lnTo>
                    <a:lnTo>
                      <a:pt x="1133" y="544"/>
                    </a:lnTo>
                    <a:lnTo>
                      <a:pt x="1137" y="531"/>
                    </a:lnTo>
                    <a:lnTo>
                      <a:pt x="1137" y="525"/>
                    </a:lnTo>
                    <a:lnTo>
                      <a:pt x="1134" y="515"/>
                    </a:lnTo>
                    <a:lnTo>
                      <a:pt x="1133" y="512"/>
                    </a:lnTo>
                    <a:lnTo>
                      <a:pt x="1128" y="509"/>
                    </a:lnTo>
                    <a:lnTo>
                      <a:pt x="1123" y="511"/>
                    </a:lnTo>
                    <a:lnTo>
                      <a:pt x="1115" y="517"/>
                    </a:lnTo>
                    <a:lnTo>
                      <a:pt x="1107" y="517"/>
                    </a:lnTo>
                    <a:lnTo>
                      <a:pt x="1099" y="520"/>
                    </a:lnTo>
                    <a:lnTo>
                      <a:pt x="1097" y="522"/>
                    </a:lnTo>
                    <a:lnTo>
                      <a:pt x="1094" y="529"/>
                    </a:lnTo>
                    <a:lnTo>
                      <a:pt x="1090" y="541"/>
                    </a:lnTo>
                    <a:lnTo>
                      <a:pt x="1091" y="556"/>
                    </a:lnTo>
                    <a:lnTo>
                      <a:pt x="1090" y="570"/>
                    </a:lnTo>
                    <a:lnTo>
                      <a:pt x="1086" y="574"/>
                    </a:lnTo>
                    <a:lnTo>
                      <a:pt x="1086" y="578"/>
                    </a:lnTo>
                    <a:lnTo>
                      <a:pt x="1094" y="582"/>
                    </a:lnTo>
                    <a:lnTo>
                      <a:pt x="1099" y="592"/>
                    </a:lnTo>
                    <a:lnTo>
                      <a:pt x="1099" y="599"/>
                    </a:lnTo>
                    <a:lnTo>
                      <a:pt x="1092" y="610"/>
                    </a:lnTo>
                    <a:lnTo>
                      <a:pt x="1092" y="613"/>
                    </a:lnTo>
                    <a:lnTo>
                      <a:pt x="1080" y="611"/>
                    </a:lnTo>
                    <a:lnTo>
                      <a:pt x="1069" y="614"/>
                    </a:lnTo>
                    <a:lnTo>
                      <a:pt x="1054" y="613"/>
                    </a:lnTo>
                    <a:lnTo>
                      <a:pt x="1046" y="615"/>
                    </a:lnTo>
                    <a:lnTo>
                      <a:pt x="1036" y="610"/>
                    </a:lnTo>
                    <a:lnTo>
                      <a:pt x="1026" y="609"/>
                    </a:lnTo>
                    <a:lnTo>
                      <a:pt x="1020" y="609"/>
                    </a:lnTo>
                    <a:lnTo>
                      <a:pt x="973" y="601"/>
                    </a:lnTo>
                    <a:lnTo>
                      <a:pt x="967" y="595"/>
                    </a:lnTo>
                    <a:lnTo>
                      <a:pt x="959" y="592"/>
                    </a:lnTo>
                    <a:lnTo>
                      <a:pt x="945" y="593"/>
                    </a:lnTo>
                    <a:lnTo>
                      <a:pt x="925" y="589"/>
                    </a:lnTo>
                    <a:lnTo>
                      <a:pt x="913" y="581"/>
                    </a:lnTo>
                    <a:lnTo>
                      <a:pt x="907" y="576"/>
                    </a:lnTo>
                    <a:lnTo>
                      <a:pt x="897" y="562"/>
                    </a:lnTo>
                    <a:lnTo>
                      <a:pt x="891" y="558"/>
                    </a:lnTo>
                    <a:lnTo>
                      <a:pt x="873" y="555"/>
                    </a:lnTo>
                    <a:lnTo>
                      <a:pt x="869" y="555"/>
                    </a:lnTo>
                    <a:lnTo>
                      <a:pt x="866" y="558"/>
                    </a:lnTo>
                    <a:lnTo>
                      <a:pt x="860" y="557"/>
                    </a:lnTo>
                    <a:lnTo>
                      <a:pt x="852" y="554"/>
                    </a:lnTo>
                    <a:lnTo>
                      <a:pt x="841" y="554"/>
                    </a:lnTo>
                    <a:lnTo>
                      <a:pt x="832" y="558"/>
                    </a:lnTo>
                    <a:lnTo>
                      <a:pt x="827" y="558"/>
                    </a:lnTo>
                    <a:lnTo>
                      <a:pt x="806" y="554"/>
                    </a:lnTo>
                    <a:lnTo>
                      <a:pt x="796" y="541"/>
                    </a:lnTo>
                    <a:lnTo>
                      <a:pt x="794" y="539"/>
                    </a:lnTo>
                    <a:lnTo>
                      <a:pt x="785" y="538"/>
                    </a:lnTo>
                    <a:lnTo>
                      <a:pt x="782" y="538"/>
                    </a:lnTo>
                    <a:lnTo>
                      <a:pt x="772" y="530"/>
                    </a:lnTo>
                    <a:lnTo>
                      <a:pt x="761" y="525"/>
                    </a:lnTo>
                    <a:lnTo>
                      <a:pt x="751" y="524"/>
                    </a:lnTo>
                    <a:lnTo>
                      <a:pt x="741" y="519"/>
                    </a:lnTo>
                    <a:lnTo>
                      <a:pt x="736" y="515"/>
                    </a:lnTo>
                    <a:lnTo>
                      <a:pt x="724" y="501"/>
                    </a:lnTo>
                    <a:lnTo>
                      <a:pt x="715" y="495"/>
                    </a:lnTo>
                    <a:lnTo>
                      <a:pt x="707" y="491"/>
                    </a:lnTo>
                    <a:lnTo>
                      <a:pt x="703" y="487"/>
                    </a:lnTo>
                    <a:lnTo>
                      <a:pt x="690" y="480"/>
                    </a:lnTo>
                    <a:lnTo>
                      <a:pt x="687" y="480"/>
                    </a:lnTo>
                    <a:lnTo>
                      <a:pt x="686" y="484"/>
                    </a:lnTo>
                    <a:lnTo>
                      <a:pt x="681" y="484"/>
                    </a:lnTo>
                    <a:lnTo>
                      <a:pt x="676" y="480"/>
                    </a:lnTo>
                    <a:lnTo>
                      <a:pt x="675" y="474"/>
                    </a:lnTo>
                    <a:lnTo>
                      <a:pt x="670" y="469"/>
                    </a:lnTo>
                    <a:lnTo>
                      <a:pt x="659" y="468"/>
                    </a:lnTo>
                    <a:lnTo>
                      <a:pt x="658" y="465"/>
                    </a:lnTo>
                    <a:lnTo>
                      <a:pt x="659" y="458"/>
                    </a:lnTo>
                    <a:lnTo>
                      <a:pt x="664" y="450"/>
                    </a:lnTo>
                    <a:lnTo>
                      <a:pt x="667" y="449"/>
                    </a:lnTo>
                    <a:lnTo>
                      <a:pt x="669" y="442"/>
                    </a:lnTo>
                    <a:lnTo>
                      <a:pt x="672" y="438"/>
                    </a:lnTo>
                    <a:lnTo>
                      <a:pt x="669" y="429"/>
                    </a:lnTo>
                    <a:lnTo>
                      <a:pt x="672" y="422"/>
                    </a:lnTo>
                    <a:lnTo>
                      <a:pt x="677" y="416"/>
                    </a:lnTo>
                    <a:lnTo>
                      <a:pt x="675" y="409"/>
                    </a:lnTo>
                    <a:lnTo>
                      <a:pt x="675" y="405"/>
                    </a:lnTo>
                    <a:lnTo>
                      <a:pt x="679" y="400"/>
                    </a:lnTo>
                    <a:lnTo>
                      <a:pt x="685" y="400"/>
                    </a:lnTo>
                    <a:lnTo>
                      <a:pt x="688" y="393"/>
                    </a:lnTo>
                    <a:lnTo>
                      <a:pt x="696" y="388"/>
                    </a:lnTo>
                    <a:lnTo>
                      <a:pt x="699" y="382"/>
                    </a:lnTo>
                    <a:lnTo>
                      <a:pt x="701" y="377"/>
                    </a:lnTo>
                    <a:lnTo>
                      <a:pt x="703" y="375"/>
                    </a:lnTo>
                    <a:lnTo>
                      <a:pt x="706" y="377"/>
                    </a:lnTo>
                    <a:lnTo>
                      <a:pt x="712" y="375"/>
                    </a:lnTo>
                    <a:lnTo>
                      <a:pt x="709" y="374"/>
                    </a:lnTo>
                    <a:lnTo>
                      <a:pt x="692" y="369"/>
                    </a:lnTo>
                    <a:lnTo>
                      <a:pt x="690" y="367"/>
                    </a:lnTo>
                    <a:lnTo>
                      <a:pt x="686" y="361"/>
                    </a:lnTo>
                    <a:lnTo>
                      <a:pt x="681" y="359"/>
                    </a:lnTo>
                    <a:lnTo>
                      <a:pt x="669" y="350"/>
                    </a:lnTo>
                    <a:lnTo>
                      <a:pt x="663" y="350"/>
                    </a:lnTo>
                    <a:lnTo>
                      <a:pt x="656" y="346"/>
                    </a:lnTo>
                    <a:lnTo>
                      <a:pt x="654" y="342"/>
                    </a:lnTo>
                    <a:lnTo>
                      <a:pt x="654" y="339"/>
                    </a:lnTo>
                    <a:lnTo>
                      <a:pt x="651" y="335"/>
                    </a:lnTo>
                    <a:lnTo>
                      <a:pt x="647" y="335"/>
                    </a:lnTo>
                    <a:lnTo>
                      <a:pt x="645" y="332"/>
                    </a:lnTo>
                    <a:lnTo>
                      <a:pt x="640" y="330"/>
                    </a:lnTo>
                    <a:lnTo>
                      <a:pt x="632" y="334"/>
                    </a:lnTo>
                    <a:lnTo>
                      <a:pt x="631" y="332"/>
                    </a:lnTo>
                    <a:lnTo>
                      <a:pt x="629" y="326"/>
                    </a:lnTo>
                    <a:lnTo>
                      <a:pt x="628" y="325"/>
                    </a:lnTo>
                    <a:lnTo>
                      <a:pt x="624" y="324"/>
                    </a:lnTo>
                    <a:lnTo>
                      <a:pt x="621" y="325"/>
                    </a:lnTo>
                    <a:lnTo>
                      <a:pt x="612" y="324"/>
                    </a:lnTo>
                    <a:lnTo>
                      <a:pt x="608" y="325"/>
                    </a:lnTo>
                    <a:lnTo>
                      <a:pt x="602" y="329"/>
                    </a:lnTo>
                    <a:lnTo>
                      <a:pt x="599" y="329"/>
                    </a:lnTo>
                    <a:lnTo>
                      <a:pt x="596" y="326"/>
                    </a:lnTo>
                    <a:lnTo>
                      <a:pt x="597" y="316"/>
                    </a:lnTo>
                    <a:lnTo>
                      <a:pt x="593" y="313"/>
                    </a:lnTo>
                    <a:lnTo>
                      <a:pt x="589" y="307"/>
                    </a:lnTo>
                    <a:lnTo>
                      <a:pt x="589" y="304"/>
                    </a:lnTo>
                    <a:lnTo>
                      <a:pt x="584" y="299"/>
                    </a:lnTo>
                    <a:lnTo>
                      <a:pt x="584" y="294"/>
                    </a:lnTo>
                    <a:lnTo>
                      <a:pt x="586" y="287"/>
                    </a:lnTo>
                    <a:lnTo>
                      <a:pt x="583" y="281"/>
                    </a:lnTo>
                    <a:lnTo>
                      <a:pt x="583" y="277"/>
                    </a:lnTo>
                    <a:lnTo>
                      <a:pt x="584" y="270"/>
                    </a:lnTo>
                    <a:lnTo>
                      <a:pt x="586" y="264"/>
                    </a:lnTo>
                    <a:lnTo>
                      <a:pt x="579" y="254"/>
                    </a:lnTo>
                    <a:lnTo>
                      <a:pt x="572" y="246"/>
                    </a:lnTo>
                    <a:lnTo>
                      <a:pt x="572" y="237"/>
                    </a:lnTo>
                    <a:lnTo>
                      <a:pt x="569" y="229"/>
                    </a:lnTo>
                    <a:lnTo>
                      <a:pt x="570" y="226"/>
                    </a:lnTo>
                    <a:lnTo>
                      <a:pt x="581" y="224"/>
                    </a:lnTo>
                    <a:lnTo>
                      <a:pt x="584" y="221"/>
                    </a:lnTo>
                    <a:lnTo>
                      <a:pt x="585" y="222"/>
                    </a:lnTo>
                    <a:lnTo>
                      <a:pt x="586" y="229"/>
                    </a:lnTo>
                    <a:lnTo>
                      <a:pt x="589" y="234"/>
                    </a:lnTo>
                    <a:lnTo>
                      <a:pt x="591" y="237"/>
                    </a:lnTo>
                    <a:lnTo>
                      <a:pt x="599" y="239"/>
                    </a:lnTo>
                    <a:lnTo>
                      <a:pt x="601" y="238"/>
                    </a:lnTo>
                    <a:lnTo>
                      <a:pt x="604" y="237"/>
                    </a:lnTo>
                    <a:lnTo>
                      <a:pt x="607" y="238"/>
                    </a:lnTo>
                    <a:lnTo>
                      <a:pt x="608" y="232"/>
                    </a:lnTo>
                    <a:lnTo>
                      <a:pt x="612" y="229"/>
                    </a:lnTo>
                    <a:lnTo>
                      <a:pt x="616" y="223"/>
                    </a:lnTo>
                    <a:lnTo>
                      <a:pt x="617" y="223"/>
                    </a:lnTo>
                    <a:lnTo>
                      <a:pt x="621" y="228"/>
                    </a:lnTo>
                    <a:lnTo>
                      <a:pt x="623" y="228"/>
                    </a:lnTo>
                    <a:lnTo>
                      <a:pt x="632" y="217"/>
                    </a:lnTo>
                    <a:lnTo>
                      <a:pt x="632" y="215"/>
                    </a:lnTo>
                    <a:lnTo>
                      <a:pt x="628" y="208"/>
                    </a:lnTo>
                    <a:lnTo>
                      <a:pt x="622" y="200"/>
                    </a:lnTo>
                    <a:lnTo>
                      <a:pt x="621" y="195"/>
                    </a:lnTo>
                    <a:lnTo>
                      <a:pt x="622" y="192"/>
                    </a:lnTo>
                    <a:lnTo>
                      <a:pt x="622" y="189"/>
                    </a:lnTo>
                    <a:lnTo>
                      <a:pt x="612" y="184"/>
                    </a:lnTo>
                    <a:lnTo>
                      <a:pt x="607" y="185"/>
                    </a:lnTo>
                    <a:lnTo>
                      <a:pt x="606" y="181"/>
                    </a:lnTo>
                    <a:lnTo>
                      <a:pt x="597" y="174"/>
                    </a:lnTo>
                    <a:lnTo>
                      <a:pt x="597" y="159"/>
                    </a:lnTo>
                    <a:lnTo>
                      <a:pt x="602" y="158"/>
                    </a:lnTo>
                    <a:lnTo>
                      <a:pt x="600" y="152"/>
                    </a:lnTo>
                    <a:lnTo>
                      <a:pt x="601" y="149"/>
                    </a:lnTo>
                    <a:lnTo>
                      <a:pt x="602" y="148"/>
                    </a:lnTo>
                    <a:lnTo>
                      <a:pt x="595" y="141"/>
                    </a:lnTo>
                    <a:lnTo>
                      <a:pt x="596" y="135"/>
                    </a:lnTo>
                    <a:lnTo>
                      <a:pt x="596" y="133"/>
                    </a:lnTo>
                    <a:lnTo>
                      <a:pt x="606" y="133"/>
                    </a:lnTo>
                    <a:lnTo>
                      <a:pt x="610" y="130"/>
                    </a:lnTo>
                    <a:lnTo>
                      <a:pt x="621" y="133"/>
                    </a:lnTo>
                    <a:lnTo>
                      <a:pt x="623" y="131"/>
                    </a:lnTo>
                    <a:lnTo>
                      <a:pt x="628" y="126"/>
                    </a:lnTo>
                    <a:lnTo>
                      <a:pt x="633" y="116"/>
                    </a:lnTo>
                    <a:lnTo>
                      <a:pt x="633" y="105"/>
                    </a:lnTo>
                    <a:lnTo>
                      <a:pt x="643" y="104"/>
                    </a:lnTo>
                    <a:lnTo>
                      <a:pt x="644" y="103"/>
                    </a:lnTo>
                    <a:lnTo>
                      <a:pt x="642" y="100"/>
                    </a:lnTo>
                    <a:lnTo>
                      <a:pt x="643" y="97"/>
                    </a:lnTo>
                    <a:lnTo>
                      <a:pt x="647" y="94"/>
                    </a:lnTo>
                    <a:lnTo>
                      <a:pt x="648" y="92"/>
                    </a:lnTo>
                    <a:lnTo>
                      <a:pt x="651" y="88"/>
                    </a:lnTo>
                    <a:lnTo>
                      <a:pt x="658" y="83"/>
                    </a:lnTo>
                    <a:lnTo>
                      <a:pt x="658" y="77"/>
                    </a:lnTo>
                    <a:lnTo>
                      <a:pt x="664" y="71"/>
                    </a:lnTo>
                    <a:lnTo>
                      <a:pt x="666" y="52"/>
                    </a:lnTo>
                    <a:lnTo>
                      <a:pt x="669" y="50"/>
                    </a:lnTo>
                    <a:lnTo>
                      <a:pt x="669" y="43"/>
                    </a:lnTo>
                    <a:lnTo>
                      <a:pt x="675" y="35"/>
                    </a:lnTo>
                    <a:lnTo>
                      <a:pt x="675" y="32"/>
                    </a:lnTo>
                    <a:lnTo>
                      <a:pt x="671" y="29"/>
                    </a:lnTo>
                    <a:lnTo>
                      <a:pt x="667" y="29"/>
                    </a:lnTo>
                    <a:lnTo>
                      <a:pt x="660" y="38"/>
                    </a:lnTo>
                    <a:lnTo>
                      <a:pt x="658" y="38"/>
                    </a:lnTo>
                    <a:lnTo>
                      <a:pt x="655" y="34"/>
                    </a:lnTo>
                    <a:lnTo>
                      <a:pt x="653" y="23"/>
                    </a:lnTo>
                    <a:lnTo>
                      <a:pt x="648" y="27"/>
                    </a:lnTo>
                    <a:lnTo>
                      <a:pt x="644" y="27"/>
                    </a:lnTo>
                    <a:lnTo>
                      <a:pt x="642" y="22"/>
                    </a:lnTo>
                    <a:lnTo>
                      <a:pt x="639" y="22"/>
                    </a:lnTo>
                    <a:lnTo>
                      <a:pt x="637" y="20"/>
                    </a:lnTo>
                    <a:lnTo>
                      <a:pt x="636" y="11"/>
                    </a:lnTo>
                    <a:lnTo>
                      <a:pt x="632" y="9"/>
                    </a:lnTo>
                    <a:lnTo>
                      <a:pt x="631" y="7"/>
                    </a:lnTo>
                    <a:lnTo>
                      <a:pt x="628" y="6"/>
                    </a:lnTo>
                    <a:lnTo>
                      <a:pt x="624" y="6"/>
                    </a:lnTo>
                    <a:lnTo>
                      <a:pt x="621" y="1"/>
                    </a:lnTo>
                    <a:lnTo>
                      <a:pt x="618" y="0"/>
                    </a:lnTo>
                    <a:lnTo>
                      <a:pt x="615" y="0"/>
                    </a:lnTo>
                    <a:lnTo>
                      <a:pt x="610" y="2"/>
                    </a:lnTo>
                    <a:lnTo>
                      <a:pt x="604" y="2"/>
                    </a:lnTo>
                    <a:lnTo>
                      <a:pt x="599" y="6"/>
                    </a:lnTo>
                    <a:lnTo>
                      <a:pt x="585" y="6"/>
                    </a:lnTo>
                    <a:lnTo>
                      <a:pt x="575" y="13"/>
                    </a:lnTo>
                    <a:lnTo>
                      <a:pt x="564" y="19"/>
                    </a:lnTo>
                    <a:lnTo>
                      <a:pt x="557" y="24"/>
                    </a:lnTo>
                    <a:lnTo>
                      <a:pt x="552" y="29"/>
                    </a:lnTo>
                    <a:lnTo>
                      <a:pt x="547" y="30"/>
                    </a:lnTo>
                    <a:lnTo>
                      <a:pt x="543" y="35"/>
                    </a:lnTo>
                    <a:lnTo>
                      <a:pt x="536" y="32"/>
                    </a:lnTo>
                    <a:lnTo>
                      <a:pt x="531" y="35"/>
                    </a:lnTo>
                    <a:lnTo>
                      <a:pt x="526" y="35"/>
                    </a:lnTo>
                    <a:lnTo>
                      <a:pt x="492" y="60"/>
                    </a:lnTo>
                    <a:lnTo>
                      <a:pt x="488" y="66"/>
                    </a:lnTo>
                    <a:lnTo>
                      <a:pt x="489" y="68"/>
                    </a:lnTo>
                    <a:lnTo>
                      <a:pt x="489" y="71"/>
                    </a:lnTo>
                    <a:lnTo>
                      <a:pt x="486" y="79"/>
                    </a:lnTo>
                    <a:lnTo>
                      <a:pt x="482" y="83"/>
                    </a:lnTo>
                    <a:lnTo>
                      <a:pt x="478" y="82"/>
                    </a:lnTo>
                    <a:lnTo>
                      <a:pt x="475" y="78"/>
                    </a:lnTo>
                    <a:lnTo>
                      <a:pt x="456" y="79"/>
                    </a:lnTo>
                    <a:lnTo>
                      <a:pt x="454" y="81"/>
                    </a:lnTo>
                    <a:lnTo>
                      <a:pt x="449" y="87"/>
                    </a:lnTo>
                    <a:lnTo>
                      <a:pt x="446" y="88"/>
                    </a:lnTo>
                    <a:lnTo>
                      <a:pt x="440" y="88"/>
                    </a:lnTo>
                    <a:lnTo>
                      <a:pt x="433" y="86"/>
                    </a:lnTo>
                    <a:lnTo>
                      <a:pt x="429" y="88"/>
                    </a:lnTo>
                    <a:lnTo>
                      <a:pt x="427" y="92"/>
                    </a:lnTo>
                    <a:lnTo>
                      <a:pt x="423" y="94"/>
                    </a:lnTo>
                    <a:lnTo>
                      <a:pt x="421" y="95"/>
                    </a:lnTo>
                    <a:lnTo>
                      <a:pt x="414" y="94"/>
                    </a:lnTo>
                    <a:lnTo>
                      <a:pt x="411" y="95"/>
                    </a:lnTo>
                    <a:lnTo>
                      <a:pt x="407" y="93"/>
                    </a:lnTo>
                    <a:lnTo>
                      <a:pt x="395" y="93"/>
                    </a:lnTo>
                    <a:lnTo>
                      <a:pt x="390" y="92"/>
                    </a:lnTo>
                    <a:lnTo>
                      <a:pt x="385" y="92"/>
                    </a:lnTo>
                    <a:lnTo>
                      <a:pt x="370" y="83"/>
                    </a:lnTo>
                    <a:lnTo>
                      <a:pt x="360" y="81"/>
                    </a:lnTo>
                    <a:lnTo>
                      <a:pt x="342" y="73"/>
                    </a:lnTo>
                    <a:lnTo>
                      <a:pt x="337" y="76"/>
                    </a:lnTo>
                    <a:lnTo>
                      <a:pt x="333" y="79"/>
                    </a:lnTo>
                    <a:lnTo>
                      <a:pt x="326" y="78"/>
                    </a:lnTo>
                    <a:lnTo>
                      <a:pt x="322" y="79"/>
                    </a:lnTo>
                    <a:lnTo>
                      <a:pt x="321" y="82"/>
                    </a:lnTo>
                    <a:lnTo>
                      <a:pt x="320" y="90"/>
                    </a:lnTo>
                    <a:lnTo>
                      <a:pt x="312" y="104"/>
                    </a:lnTo>
                    <a:lnTo>
                      <a:pt x="312" y="106"/>
                    </a:lnTo>
                    <a:lnTo>
                      <a:pt x="321" y="106"/>
                    </a:lnTo>
                    <a:lnTo>
                      <a:pt x="323" y="111"/>
                    </a:lnTo>
                    <a:lnTo>
                      <a:pt x="323" y="115"/>
                    </a:lnTo>
                    <a:lnTo>
                      <a:pt x="319" y="117"/>
                    </a:lnTo>
                    <a:lnTo>
                      <a:pt x="317" y="119"/>
                    </a:lnTo>
                    <a:lnTo>
                      <a:pt x="317" y="122"/>
                    </a:lnTo>
                    <a:lnTo>
                      <a:pt x="320" y="126"/>
                    </a:lnTo>
                    <a:lnTo>
                      <a:pt x="322" y="127"/>
                    </a:lnTo>
                    <a:lnTo>
                      <a:pt x="333" y="126"/>
                    </a:lnTo>
                    <a:lnTo>
                      <a:pt x="336" y="129"/>
                    </a:lnTo>
                    <a:lnTo>
                      <a:pt x="337" y="132"/>
                    </a:lnTo>
                    <a:lnTo>
                      <a:pt x="337" y="133"/>
                    </a:lnTo>
                    <a:lnTo>
                      <a:pt x="332" y="138"/>
                    </a:lnTo>
                    <a:lnTo>
                      <a:pt x="326" y="141"/>
                    </a:lnTo>
                    <a:lnTo>
                      <a:pt x="325" y="147"/>
                    </a:lnTo>
                    <a:lnTo>
                      <a:pt x="337" y="158"/>
                    </a:lnTo>
                    <a:lnTo>
                      <a:pt x="337" y="164"/>
                    </a:lnTo>
                    <a:lnTo>
                      <a:pt x="336" y="169"/>
                    </a:lnTo>
                    <a:lnTo>
                      <a:pt x="322" y="178"/>
                    </a:lnTo>
                    <a:lnTo>
                      <a:pt x="321" y="181"/>
                    </a:lnTo>
                    <a:lnTo>
                      <a:pt x="330" y="185"/>
                    </a:lnTo>
                    <a:lnTo>
                      <a:pt x="333" y="194"/>
                    </a:lnTo>
                    <a:lnTo>
                      <a:pt x="343" y="200"/>
                    </a:lnTo>
                    <a:lnTo>
                      <a:pt x="342" y="207"/>
                    </a:lnTo>
                    <a:lnTo>
                      <a:pt x="349" y="208"/>
                    </a:lnTo>
                    <a:lnTo>
                      <a:pt x="352" y="212"/>
                    </a:lnTo>
                    <a:lnTo>
                      <a:pt x="358" y="210"/>
                    </a:lnTo>
                    <a:lnTo>
                      <a:pt x="363" y="211"/>
                    </a:lnTo>
                    <a:lnTo>
                      <a:pt x="363" y="216"/>
                    </a:lnTo>
                    <a:lnTo>
                      <a:pt x="362" y="222"/>
                    </a:lnTo>
                    <a:lnTo>
                      <a:pt x="365" y="229"/>
                    </a:lnTo>
                    <a:lnTo>
                      <a:pt x="366" y="230"/>
                    </a:lnTo>
                    <a:lnTo>
                      <a:pt x="384" y="232"/>
                    </a:lnTo>
                    <a:lnTo>
                      <a:pt x="389" y="235"/>
                    </a:lnTo>
                    <a:lnTo>
                      <a:pt x="394" y="234"/>
                    </a:lnTo>
                    <a:lnTo>
                      <a:pt x="400" y="242"/>
                    </a:lnTo>
                    <a:lnTo>
                      <a:pt x="398" y="246"/>
                    </a:lnTo>
                    <a:lnTo>
                      <a:pt x="401" y="250"/>
                    </a:lnTo>
                    <a:lnTo>
                      <a:pt x="396" y="255"/>
                    </a:lnTo>
                    <a:lnTo>
                      <a:pt x="394" y="259"/>
                    </a:lnTo>
                    <a:lnTo>
                      <a:pt x="386" y="260"/>
                    </a:lnTo>
                    <a:lnTo>
                      <a:pt x="382" y="260"/>
                    </a:lnTo>
                    <a:lnTo>
                      <a:pt x="380" y="259"/>
                    </a:lnTo>
                    <a:lnTo>
                      <a:pt x="375" y="260"/>
                    </a:lnTo>
                    <a:lnTo>
                      <a:pt x="373" y="262"/>
                    </a:lnTo>
                    <a:lnTo>
                      <a:pt x="362" y="267"/>
                    </a:lnTo>
                    <a:lnTo>
                      <a:pt x="358" y="275"/>
                    </a:lnTo>
                    <a:lnTo>
                      <a:pt x="357" y="286"/>
                    </a:lnTo>
                    <a:lnTo>
                      <a:pt x="362" y="292"/>
                    </a:lnTo>
                    <a:lnTo>
                      <a:pt x="360" y="297"/>
                    </a:lnTo>
                    <a:lnTo>
                      <a:pt x="363" y="298"/>
                    </a:lnTo>
                    <a:lnTo>
                      <a:pt x="364" y="301"/>
                    </a:lnTo>
                    <a:lnTo>
                      <a:pt x="363" y="304"/>
                    </a:lnTo>
                    <a:lnTo>
                      <a:pt x="358" y="308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9" y="318"/>
                    </a:lnTo>
                    <a:lnTo>
                      <a:pt x="369" y="318"/>
                    </a:lnTo>
                    <a:lnTo>
                      <a:pt x="371" y="324"/>
                    </a:lnTo>
                    <a:lnTo>
                      <a:pt x="369" y="326"/>
                    </a:lnTo>
                    <a:lnTo>
                      <a:pt x="365" y="328"/>
                    </a:lnTo>
                    <a:lnTo>
                      <a:pt x="362" y="326"/>
                    </a:lnTo>
                    <a:lnTo>
                      <a:pt x="359" y="324"/>
                    </a:lnTo>
                    <a:lnTo>
                      <a:pt x="357" y="331"/>
                    </a:lnTo>
                    <a:lnTo>
                      <a:pt x="343" y="336"/>
                    </a:lnTo>
                    <a:lnTo>
                      <a:pt x="331" y="352"/>
                    </a:lnTo>
                    <a:lnTo>
                      <a:pt x="326" y="355"/>
                    </a:lnTo>
                    <a:lnTo>
                      <a:pt x="321" y="361"/>
                    </a:lnTo>
                    <a:lnTo>
                      <a:pt x="317" y="366"/>
                    </a:lnTo>
                    <a:lnTo>
                      <a:pt x="316" y="372"/>
                    </a:lnTo>
                    <a:lnTo>
                      <a:pt x="317" y="380"/>
                    </a:lnTo>
                    <a:lnTo>
                      <a:pt x="314" y="388"/>
                    </a:lnTo>
                    <a:lnTo>
                      <a:pt x="305" y="393"/>
                    </a:lnTo>
                    <a:lnTo>
                      <a:pt x="298" y="393"/>
                    </a:lnTo>
                    <a:lnTo>
                      <a:pt x="292" y="398"/>
                    </a:lnTo>
                    <a:lnTo>
                      <a:pt x="287" y="406"/>
                    </a:lnTo>
                    <a:lnTo>
                      <a:pt x="283" y="417"/>
                    </a:lnTo>
                    <a:lnTo>
                      <a:pt x="277" y="428"/>
                    </a:lnTo>
                    <a:lnTo>
                      <a:pt x="262" y="450"/>
                    </a:lnTo>
                    <a:lnTo>
                      <a:pt x="256" y="457"/>
                    </a:lnTo>
                    <a:lnTo>
                      <a:pt x="244" y="464"/>
                    </a:lnTo>
                    <a:lnTo>
                      <a:pt x="233" y="474"/>
                    </a:lnTo>
                    <a:lnTo>
                      <a:pt x="229" y="479"/>
                    </a:lnTo>
                    <a:lnTo>
                      <a:pt x="219" y="495"/>
                    </a:lnTo>
                    <a:lnTo>
                      <a:pt x="212" y="504"/>
                    </a:lnTo>
                    <a:lnTo>
                      <a:pt x="204" y="519"/>
                    </a:lnTo>
                    <a:lnTo>
                      <a:pt x="199" y="522"/>
                    </a:lnTo>
                    <a:lnTo>
                      <a:pt x="195" y="523"/>
                    </a:lnTo>
                    <a:lnTo>
                      <a:pt x="172" y="523"/>
                    </a:lnTo>
                    <a:lnTo>
                      <a:pt x="169" y="524"/>
                    </a:lnTo>
                    <a:lnTo>
                      <a:pt x="161" y="527"/>
                    </a:lnTo>
                    <a:lnTo>
                      <a:pt x="156" y="533"/>
                    </a:lnTo>
                    <a:lnTo>
                      <a:pt x="152" y="534"/>
                    </a:lnTo>
                    <a:lnTo>
                      <a:pt x="149" y="533"/>
                    </a:lnTo>
                    <a:lnTo>
                      <a:pt x="147" y="528"/>
                    </a:lnTo>
                    <a:lnTo>
                      <a:pt x="139" y="514"/>
                    </a:lnTo>
                    <a:lnTo>
                      <a:pt x="136" y="512"/>
                    </a:lnTo>
                    <a:lnTo>
                      <a:pt x="132" y="513"/>
                    </a:lnTo>
                    <a:lnTo>
                      <a:pt x="122" y="522"/>
                    </a:lnTo>
                    <a:lnTo>
                      <a:pt x="118" y="528"/>
                    </a:lnTo>
                    <a:lnTo>
                      <a:pt x="107" y="538"/>
                    </a:lnTo>
                    <a:lnTo>
                      <a:pt x="93" y="556"/>
                    </a:lnTo>
                    <a:lnTo>
                      <a:pt x="85" y="563"/>
                    </a:lnTo>
                    <a:lnTo>
                      <a:pt x="83" y="570"/>
                    </a:lnTo>
                    <a:lnTo>
                      <a:pt x="79" y="588"/>
                    </a:lnTo>
                    <a:lnTo>
                      <a:pt x="79" y="593"/>
                    </a:lnTo>
                    <a:lnTo>
                      <a:pt x="81" y="598"/>
                    </a:lnTo>
                    <a:lnTo>
                      <a:pt x="88" y="601"/>
                    </a:lnTo>
                    <a:lnTo>
                      <a:pt x="94" y="600"/>
                    </a:lnTo>
                    <a:lnTo>
                      <a:pt x="101" y="603"/>
                    </a:lnTo>
                    <a:lnTo>
                      <a:pt x="111" y="603"/>
                    </a:lnTo>
                    <a:lnTo>
                      <a:pt x="113" y="604"/>
                    </a:lnTo>
                    <a:lnTo>
                      <a:pt x="117" y="608"/>
                    </a:lnTo>
                    <a:lnTo>
                      <a:pt x="118" y="611"/>
                    </a:lnTo>
                    <a:lnTo>
                      <a:pt x="118" y="616"/>
                    </a:lnTo>
                    <a:lnTo>
                      <a:pt x="112" y="636"/>
                    </a:lnTo>
                    <a:lnTo>
                      <a:pt x="112" y="641"/>
                    </a:lnTo>
                    <a:lnTo>
                      <a:pt x="113" y="646"/>
                    </a:lnTo>
                    <a:lnTo>
                      <a:pt x="123" y="657"/>
                    </a:lnTo>
                    <a:lnTo>
                      <a:pt x="127" y="658"/>
                    </a:lnTo>
                    <a:lnTo>
                      <a:pt x="137" y="654"/>
                    </a:lnTo>
                    <a:lnTo>
                      <a:pt x="139" y="655"/>
                    </a:lnTo>
                    <a:lnTo>
                      <a:pt x="142" y="658"/>
                    </a:lnTo>
                    <a:lnTo>
                      <a:pt x="142" y="669"/>
                    </a:lnTo>
                    <a:lnTo>
                      <a:pt x="143" y="678"/>
                    </a:lnTo>
                    <a:lnTo>
                      <a:pt x="148" y="685"/>
                    </a:lnTo>
                    <a:lnTo>
                      <a:pt x="150" y="692"/>
                    </a:lnTo>
                    <a:lnTo>
                      <a:pt x="155" y="698"/>
                    </a:lnTo>
                    <a:lnTo>
                      <a:pt x="160" y="703"/>
                    </a:lnTo>
                    <a:lnTo>
                      <a:pt x="160" y="706"/>
                    </a:lnTo>
                    <a:lnTo>
                      <a:pt x="164" y="711"/>
                    </a:lnTo>
                    <a:lnTo>
                      <a:pt x="165" y="714"/>
                    </a:lnTo>
                    <a:lnTo>
                      <a:pt x="160" y="716"/>
                    </a:lnTo>
                    <a:lnTo>
                      <a:pt x="160" y="718"/>
                    </a:lnTo>
                    <a:lnTo>
                      <a:pt x="160" y="728"/>
                    </a:lnTo>
                    <a:lnTo>
                      <a:pt x="159" y="732"/>
                    </a:lnTo>
                    <a:lnTo>
                      <a:pt x="166" y="733"/>
                    </a:lnTo>
                    <a:lnTo>
                      <a:pt x="166" y="735"/>
                    </a:lnTo>
                    <a:lnTo>
                      <a:pt x="159" y="735"/>
                    </a:lnTo>
                    <a:lnTo>
                      <a:pt x="154" y="739"/>
                    </a:lnTo>
                    <a:lnTo>
                      <a:pt x="154" y="741"/>
                    </a:lnTo>
                    <a:lnTo>
                      <a:pt x="150" y="743"/>
                    </a:lnTo>
                    <a:lnTo>
                      <a:pt x="147" y="743"/>
                    </a:lnTo>
                    <a:lnTo>
                      <a:pt x="140" y="743"/>
                    </a:lnTo>
                    <a:lnTo>
                      <a:pt x="139" y="740"/>
                    </a:lnTo>
                    <a:lnTo>
                      <a:pt x="138" y="739"/>
                    </a:lnTo>
                    <a:lnTo>
                      <a:pt x="139" y="733"/>
                    </a:lnTo>
                    <a:lnTo>
                      <a:pt x="139" y="732"/>
                    </a:lnTo>
                    <a:lnTo>
                      <a:pt x="132" y="730"/>
                    </a:lnTo>
                    <a:lnTo>
                      <a:pt x="127" y="734"/>
                    </a:lnTo>
                    <a:lnTo>
                      <a:pt x="115" y="738"/>
                    </a:lnTo>
                    <a:lnTo>
                      <a:pt x="111" y="745"/>
                    </a:lnTo>
                    <a:lnTo>
                      <a:pt x="110" y="746"/>
                    </a:lnTo>
                    <a:lnTo>
                      <a:pt x="107" y="746"/>
                    </a:lnTo>
                    <a:lnTo>
                      <a:pt x="93" y="746"/>
                    </a:lnTo>
                    <a:lnTo>
                      <a:pt x="84" y="739"/>
                    </a:lnTo>
                    <a:lnTo>
                      <a:pt x="78" y="741"/>
                    </a:lnTo>
                    <a:lnTo>
                      <a:pt x="74" y="739"/>
                    </a:lnTo>
                    <a:lnTo>
                      <a:pt x="62" y="740"/>
                    </a:lnTo>
                    <a:lnTo>
                      <a:pt x="58" y="739"/>
                    </a:lnTo>
                    <a:lnTo>
                      <a:pt x="52" y="740"/>
                    </a:lnTo>
                    <a:lnTo>
                      <a:pt x="48" y="739"/>
                    </a:lnTo>
                    <a:lnTo>
                      <a:pt x="47" y="740"/>
                    </a:lnTo>
                    <a:lnTo>
                      <a:pt x="46" y="740"/>
                    </a:lnTo>
                    <a:lnTo>
                      <a:pt x="43" y="735"/>
                    </a:lnTo>
                    <a:lnTo>
                      <a:pt x="41" y="735"/>
                    </a:lnTo>
                    <a:lnTo>
                      <a:pt x="40" y="740"/>
                    </a:lnTo>
                    <a:lnTo>
                      <a:pt x="40" y="757"/>
                    </a:lnTo>
                    <a:lnTo>
                      <a:pt x="20" y="757"/>
                    </a:lnTo>
                    <a:lnTo>
                      <a:pt x="16" y="759"/>
                    </a:lnTo>
                    <a:lnTo>
                      <a:pt x="11" y="757"/>
                    </a:lnTo>
                    <a:lnTo>
                      <a:pt x="9" y="762"/>
                    </a:lnTo>
                    <a:lnTo>
                      <a:pt x="7" y="764"/>
                    </a:lnTo>
                    <a:lnTo>
                      <a:pt x="5" y="767"/>
                    </a:lnTo>
                    <a:lnTo>
                      <a:pt x="0" y="771"/>
                    </a:lnTo>
                    <a:lnTo>
                      <a:pt x="0" y="773"/>
                    </a:lnTo>
                    <a:lnTo>
                      <a:pt x="2" y="782"/>
                    </a:lnTo>
                    <a:lnTo>
                      <a:pt x="9" y="782"/>
                    </a:lnTo>
                    <a:lnTo>
                      <a:pt x="13" y="791"/>
                    </a:lnTo>
                    <a:lnTo>
                      <a:pt x="27" y="809"/>
                    </a:lnTo>
                    <a:lnTo>
                      <a:pt x="37" y="820"/>
                    </a:lnTo>
                    <a:lnTo>
                      <a:pt x="47" y="825"/>
                    </a:lnTo>
                    <a:lnTo>
                      <a:pt x="67" y="827"/>
                    </a:lnTo>
                    <a:lnTo>
                      <a:pt x="89" y="825"/>
                    </a:lnTo>
                    <a:lnTo>
                      <a:pt x="105" y="821"/>
                    </a:lnTo>
                    <a:lnTo>
                      <a:pt x="113" y="818"/>
                    </a:lnTo>
                    <a:lnTo>
                      <a:pt x="117" y="810"/>
                    </a:lnTo>
                    <a:lnTo>
                      <a:pt x="122" y="808"/>
                    </a:lnTo>
                    <a:lnTo>
                      <a:pt x="124" y="814"/>
                    </a:lnTo>
                    <a:lnTo>
                      <a:pt x="117" y="834"/>
                    </a:lnTo>
                    <a:lnTo>
                      <a:pt x="106" y="843"/>
                    </a:lnTo>
                    <a:lnTo>
                      <a:pt x="96" y="850"/>
                    </a:lnTo>
                    <a:lnTo>
                      <a:pt x="84" y="852"/>
                    </a:lnTo>
                    <a:lnTo>
                      <a:pt x="70" y="854"/>
                    </a:lnTo>
                    <a:lnTo>
                      <a:pt x="59" y="857"/>
                    </a:lnTo>
                    <a:lnTo>
                      <a:pt x="51" y="850"/>
                    </a:lnTo>
                    <a:lnTo>
                      <a:pt x="47" y="854"/>
                    </a:lnTo>
                    <a:lnTo>
                      <a:pt x="50" y="870"/>
                    </a:lnTo>
                    <a:lnTo>
                      <a:pt x="90" y="911"/>
                    </a:lnTo>
                    <a:lnTo>
                      <a:pt x="104" y="926"/>
                    </a:lnTo>
                    <a:lnTo>
                      <a:pt x="124" y="944"/>
                    </a:lnTo>
                    <a:lnTo>
                      <a:pt x="131" y="945"/>
                    </a:lnTo>
                    <a:lnTo>
                      <a:pt x="156" y="947"/>
                    </a:lnTo>
                    <a:lnTo>
                      <a:pt x="167" y="944"/>
                    </a:lnTo>
                    <a:lnTo>
                      <a:pt x="174" y="943"/>
                    </a:lnTo>
                    <a:lnTo>
                      <a:pt x="183" y="936"/>
                    </a:lnTo>
                    <a:lnTo>
                      <a:pt x="190" y="936"/>
                    </a:lnTo>
                    <a:lnTo>
                      <a:pt x="207" y="924"/>
                    </a:lnTo>
                    <a:lnTo>
                      <a:pt x="213" y="916"/>
                    </a:lnTo>
                    <a:lnTo>
                      <a:pt x="218" y="906"/>
                    </a:lnTo>
                    <a:lnTo>
                      <a:pt x="219" y="879"/>
                    </a:lnTo>
                    <a:lnTo>
                      <a:pt x="222" y="867"/>
                    </a:lnTo>
                    <a:lnTo>
                      <a:pt x="224" y="852"/>
                    </a:lnTo>
                    <a:lnTo>
                      <a:pt x="226" y="856"/>
                    </a:lnTo>
                    <a:lnTo>
                      <a:pt x="229" y="857"/>
                    </a:lnTo>
                    <a:lnTo>
                      <a:pt x="258" y="858"/>
                    </a:lnTo>
                    <a:lnTo>
                      <a:pt x="260" y="859"/>
                    </a:lnTo>
                    <a:lnTo>
                      <a:pt x="253" y="866"/>
                    </a:lnTo>
                    <a:lnTo>
                      <a:pt x="242" y="866"/>
                    </a:lnTo>
                    <a:lnTo>
                      <a:pt x="239" y="879"/>
                    </a:lnTo>
                    <a:lnTo>
                      <a:pt x="241" y="880"/>
                    </a:lnTo>
                    <a:lnTo>
                      <a:pt x="240" y="891"/>
                    </a:lnTo>
                    <a:lnTo>
                      <a:pt x="242" y="894"/>
                    </a:lnTo>
                    <a:lnTo>
                      <a:pt x="249" y="897"/>
                    </a:lnTo>
                    <a:lnTo>
                      <a:pt x="242" y="911"/>
                    </a:lnTo>
                    <a:lnTo>
                      <a:pt x="242" y="922"/>
                    </a:lnTo>
                    <a:lnTo>
                      <a:pt x="242" y="924"/>
                    </a:lnTo>
                    <a:lnTo>
                      <a:pt x="246" y="924"/>
                    </a:lnTo>
                    <a:lnTo>
                      <a:pt x="249" y="928"/>
                    </a:lnTo>
                    <a:lnTo>
                      <a:pt x="249" y="934"/>
                    </a:lnTo>
                    <a:lnTo>
                      <a:pt x="255" y="952"/>
                    </a:lnTo>
                    <a:lnTo>
                      <a:pt x="256" y="963"/>
                    </a:lnTo>
                    <a:lnTo>
                      <a:pt x="256" y="971"/>
                    </a:lnTo>
                    <a:lnTo>
                      <a:pt x="250" y="987"/>
                    </a:lnTo>
                    <a:lnTo>
                      <a:pt x="247" y="998"/>
                    </a:lnTo>
                    <a:lnTo>
                      <a:pt x="247" y="1009"/>
                    </a:lnTo>
                    <a:lnTo>
                      <a:pt x="251" y="1028"/>
                    </a:lnTo>
                    <a:lnTo>
                      <a:pt x="253" y="1031"/>
                    </a:lnTo>
                    <a:lnTo>
                      <a:pt x="253" y="1047"/>
                    </a:lnTo>
                    <a:lnTo>
                      <a:pt x="257" y="1044"/>
                    </a:lnTo>
                    <a:lnTo>
                      <a:pt x="261" y="1041"/>
                    </a:lnTo>
                    <a:lnTo>
                      <a:pt x="262" y="1045"/>
                    </a:lnTo>
                    <a:lnTo>
                      <a:pt x="263" y="1052"/>
                    </a:lnTo>
                    <a:lnTo>
                      <a:pt x="261" y="1056"/>
                    </a:lnTo>
                    <a:lnTo>
                      <a:pt x="261" y="1060"/>
                    </a:lnTo>
                    <a:lnTo>
                      <a:pt x="260" y="1065"/>
                    </a:lnTo>
                    <a:lnTo>
                      <a:pt x="257" y="1084"/>
                    </a:lnTo>
                    <a:lnTo>
                      <a:pt x="263" y="1093"/>
                    </a:lnTo>
                    <a:lnTo>
                      <a:pt x="262" y="1096"/>
                    </a:lnTo>
                    <a:lnTo>
                      <a:pt x="265" y="1114"/>
                    </a:lnTo>
                    <a:lnTo>
                      <a:pt x="266" y="1114"/>
                    </a:lnTo>
                    <a:lnTo>
                      <a:pt x="273" y="1139"/>
                    </a:lnTo>
                    <a:lnTo>
                      <a:pt x="276" y="1147"/>
                    </a:lnTo>
                    <a:lnTo>
                      <a:pt x="276" y="1157"/>
                    </a:lnTo>
                    <a:lnTo>
                      <a:pt x="278" y="1163"/>
                    </a:lnTo>
                    <a:lnTo>
                      <a:pt x="282" y="1192"/>
                    </a:lnTo>
                    <a:lnTo>
                      <a:pt x="284" y="1201"/>
                    </a:lnTo>
                    <a:lnTo>
                      <a:pt x="289" y="1212"/>
                    </a:lnTo>
                    <a:lnTo>
                      <a:pt x="293" y="1214"/>
                    </a:lnTo>
                    <a:lnTo>
                      <a:pt x="295" y="1225"/>
                    </a:lnTo>
                    <a:lnTo>
                      <a:pt x="304" y="12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100"/>
              <p:cNvSpPr>
                <a:spLocks noChangeAspect="1"/>
              </p:cNvSpPr>
              <p:nvPr/>
            </p:nvSpPr>
            <p:spPr bwMode="gray">
              <a:xfrm>
                <a:off x="3183" y="2052"/>
                <a:ext cx="184" cy="168"/>
              </a:xfrm>
              <a:custGeom>
                <a:avLst/>
                <a:gdLst/>
                <a:ahLst/>
                <a:cxnLst>
                  <a:cxn ang="0">
                    <a:pos x="106" y="668"/>
                  </a:cxn>
                  <a:cxn ang="0">
                    <a:pos x="108" y="599"/>
                  </a:cxn>
                  <a:cxn ang="0">
                    <a:pos x="0" y="475"/>
                  </a:cxn>
                  <a:cxn ang="0">
                    <a:pos x="109" y="492"/>
                  </a:cxn>
                  <a:cxn ang="0">
                    <a:pos x="187" y="487"/>
                  </a:cxn>
                  <a:cxn ang="0">
                    <a:pos x="302" y="458"/>
                  </a:cxn>
                  <a:cxn ang="0">
                    <a:pos x="325" y="378"/>
                  </a:cxn>
                  <a:cxn ang="0">
                    <a:pos x="379" y="373"/>
                  </a:cxn>
                  <a:cxn ang="0">
                    <a:pos x="405" y="346"/>
                  </a:cxn>
                  <a:cxn ang="0">
                    <a:pos x="435" y="356"/>
                  </a:cxn>
                  <a:cxn ang="0">
                    <a:pos x="464" y="297"/>
                  </a:cxn>
                  <a:cxn ang="0">
                    <a:pos x="490" y="258"/>
                  </a:cxn>
                  <a:cxn ang="0">
                    <a:pos x="506" y="218"/>
                  </a:cxn>
                  <a:cxn ang="0">
                    <a:pos x="549" y="202"/>
                  </a:cxn>
                  <a:cxn ang="0">
                    <a:pos x="561" y="163"/>
                  </a:cxn>
                  <a:cxn ang="0">
                    <a:pos x="588" y="114"/>
                  </a:cxn>
                  <a:cxn ang="0">
                    <a:pos x="570" y="60"/>
                  </a:cxn>
                  <a:cxn ang="0">
                    <a:pos x="604" y="34"/>
                  </a:cxn>
                  <a:cxn ang="0">
                    <a:pos x="645" y="12"/>
                  </a:cxn>
                  <a:cxn ang="0">
                    <a:pos x="731" y="11"/>
                  </a:cxn>
                  <a:cxn ang="0">
                    <a:pos x="780" y="2"/>
                  </a:cxn>
                  <a:cxn ang="0">
                    <a:pos x="811" y="16"/>
                  </a:cxn>
                  <a:cxn ang="0">
                    <a:pos x="830" y="59"/>
                  </a:cxn>
                  <a:cxn ang="0">
                    <a:pos x="852" y="78"/>
                  </a:cxn>
                  <a:cxn ang="0">
                    <a:pos x="903" y="99"/>
                  </a:cxn>
                  <a:cxn ang="0">
                    <a:pos x="877" y="153"/>
                  </a:cxn>
                  <a:cxn ang="0">
                    <a:pos x="828" y="156"/>
                  </a:cxn>
                  <a:cxn ang="0">
                    <a:pos x="790" y="163"/>
                  </a:cxn>
                  <a:cxn ang="0">
                    <a:pos x="721" y="148"/>
                  </a:cxn>
                  <a:cxn ang="0">
                    <a:pos x="718" y="185"/>
                  </a:cxn>
                  <a:cxn ang="0">
                    <a:pos x="732" y="202"/>
                  </a:cxn>
                  <a:cxn ang="0">
                    <a:pos x="717" y="248"/>
                  </a:cxn>
                  <a:cxn ang="0">
                    <a:pos x="753" y="280"/>
                  </a:cxn>
                  <a:cxn ang="0">
                    <a:pos x="789" y="304"/>
                  </a:cxn>
                  <a:cxn ang="0">
                    <a:pos x="775" y="329"/>
                  </a:cxn>
                  <a:cxn ang="0">
                    <a:pos x="758" y="368"/>
                  </a:cxn>
                  <a:cxn ang="0">
                    <a:pos x="766" y="394"/>
                  </a:cxn>
                  <a:cxn ang="0">
                    <a:pos x="721" y="425"/>
                  </a:cxn>
                  <a:cxn ang="0">
                    <a:pos x="687" y="468"/>
                  </a:cxn>
                  <a:cxn ang="0">
                    <a:pos x="624" y="549"/>
                  </a:cxn>
                  <a:cxn ang="0">
                    <a:pos x="556" y="597"/>
                  </a:cxn>
                  <a:cxn ang="0">
                    <a:pos x="517" y="592"/>
                  </a:cxn>
                  <a:cxn ang="0">
                    <a:pos x="476" y="668"/>
                  </a:cxn>
                  <a:cxn ang="0">
                    <a:pos x="513" y="686"/>
                  </a:cxn>
                  <a:cxn ang="0">
                    <a:pos x="537" y="728"/>
                  </a:cxn>
                  <a:cxn ang="0">
                    <a:pos x="559" y="781"/>
                  </a:cxn>
                  <a:cxn ang="0">
                    <a:pos x="554" y="805"/>
                  </a:cxn>
                  <a:cxn ang="0">
                    <a:pos x="534" y="803"/>
                  </a:cxn>
                  <a:cxn ang="0">
                    <a:pos x="488" y="816"/>
                  </a:cxn>
                  <a:cxn ang="0">
                    <a:pos x="442" y="810"/>
                  </a:cxn>
                  <a:cxn ang="0">
                    <a:pos x="406" y="827"/>
                  </a:cxn>
                  <a:cxn ang="0">
                    <a:pos x="363" y="834"/>
                  </a:cxn>
                  <a:cxn ang="0">
                    <a:pos x="329" y="781"/>
                  </a:cxn>
                  <a:cxn ang="0">
                    <a:pos x="250" y="744"/>
                  </a:cxn>
                  <a:cxn ang="0">
                    <a:pos x="164" y="746"/>
                  </a:cxn>
                  <a:cxn ang="0">
                    <a:pos x="61" y="761"/>
                  </a:cxn>
                </a:cxnLst>
                <a:rect l="0" t="0" r="r" b="b"/>
                <a:pathLst>
                  <a:path w="921" h="842">
                    <a:moveTo>
                      <a:pt x="42" y="757"/>
                    </a:moveTo>
                    <a:lnTo>
                      <a:pt x="42" y="743"/>
                    </a:lnTo>
                    <a:lnTo>
                      <a:pt x="44" y="730"/>
                    </a:lnTo>
                    <a:lnTo>
                      <a:pt x="55" y="701"/>
                    </a:lnTo>
                    <a:lnTo>
                      <a:pt x="64" y="689"/>
                    </a:lnTo>
                    <a:lnTo>
                      <a:pt x="77" y="679"/>
                    </a:lnTo>
                    <a:lnTo>
                      <a:pt x="91" y="674"/>
                    </a:lnTo>
                    <a:lnTo>
                      <a:pt x="106" y="668"/>
                    </a:lnTo>
                    <a:lnTo>
                      <a:pt x="118" y="665"/>
                    </a:lnTo>
                    <a:lnTo>
                      <a:pt x="131" y="653"/>
                    </a:lnTo>
                    <a:lnTo>
                      <a:pt x="134" y="647"/>
                    </a:lnTo>
                    <a:lnTo>
                      <a:pt x="133" y="637"/>
                    </a:lnTo>
                    <a:lnTo>
                      <a:pt x="128" y="632"/>
                    </a:lnTo>
                    <a:lnTo>
                      <a:pt x="108" y="628"/>
                    </a:lnTo>
                    <a:lnTo>
                      <a:pt x="109" y="614"/>
                    </a:lnTo>
                    <a:lnTo>
                      <a:pt x="108" y="599"/>
                    </a:lnTo>
                    <a:lnTo>
                      <a:pt x="103" y="573"/>
                    </a:lnTo>
                    <a:lnTo>
                      <a:pt x="98" y="567"/>
                    </a:lnTo>
                    <a:lnTo>
                      <a:pt x="71" y="558"/>
                    </a:lnTo>
                    <a:lnTo>
                      <a:pt x="55" y="550"/>
                    </a:lnTo>
                    <a:lnTo>
                      <a:pt x="43" y="540"/>
                    </a:lnTo>
                    <a:lnTo>
                      <a:pt x="22" y="497"/>
                    </a:lnTo>
                    <a:lnTo>
                      <a:pt x="8" y="485"/>
                    </a:lnTo>
                    <a:lnTo>
                      <a:pt x="0" y="475"/>
                    </a:lnTo>
                    <a:lnTo>
                      <a:pt x="4" y="470"/>
                    </a:lnTo>
                    <a:lnTo>
                      <a:pt x="63" y="486"/>
                    </a:lnTo>
                    <a:lnTo>
                      <a:pt x="81" y="496"/>
                    </a:lnTo>
                    <a:lnTo>
                      <a:pt x="88" y="497"/>
                    </a:lnTo>
                    <a:lnTo>
                      <a:pt x="92" y="496"/>
                    </a:lnTo>
                    <a:lnTo>
                      <a:pt x="96" y="493"/>
                    </a:lnTo>
                    <a:lnTo>
                      <a:pt x="99" y="492"/>
                    </a:lnTo>
                    <a:lnTo>
                      <a:pt x="109" y="492"/>
                    </a:lnTo>
                    <a:lnTo>
                      <a:pt x="118" y="491"/>
                    </a:lnTo>
                    <a:lnTo>
                      <a:pt x="130" y="491"/>
                    </a:lnTo>
                    <a:lnTo>
                      <a:pt x="144" y="490"/>
                    </a:lnTo>
                    <a:lnTo>
                      <a:pt x="161" y="490"/>
                    </a:lnTo>
                    <a:lnTo>
                      <a:pt x="177" y="497"/>
                    </a:lnTo>
                    <a:lnTo>
                      <a:pt x="180" y="495"/>
                    </a:lnTo>
                    <a:lnTo>
                      <a:pt x="184" y="490"/>
                    </a:lnTo>
                    <a:lnTo>
                      <a:pt x="187" y="487"/>
                    </a:lnTo>
                    <a:lnTo>
                      <a:pt x="194" y="485"/>
                    </a:lnTo>
                    <a:lnTo>
                      <a:pt x="206" y="485"/>
                    </a:lnTo>
                    <a:lnTo>
                      <a:pt x="232" y="486"/>
                    </a:lnTo>
                    <a:lnTo>
                      <a:pt x="248" y="482"/>
                    </a:lnTo>
                    <a:lnTo>
                      <a:pt x="268" y="475"/>
                    </a:lnTo>
                    <a:lnTo>
                      <a:pt x="293" y="470"/>
                    </a:lnTo>
                    <a:lnTo>
                      <a:pt x="302" y="464"/>
                    </a:lnTo>
                    <a:lnTo>
                      <a:pt x="302" y="458"/>
                    </a:lnTo>
                    <a:lnTo>
                      <a:pt x="298" y="454"/>
                    </a:lnTo>
                    <a:lnTo>
                      <a:pt x="298" y="450"/>
                    </a:lnTo>
                    <a:lnTo>
                      <a:pt x="302" y="431"/>
                    </a:lnTo>
                    <a:lnTo>
                      <a:pt x="301" y="418"/>
                    </a:lnTo>
                    <a:lnTo>
                      <a:pt x="305" y="404"/>
                    </a:lnTo>
                    <a:lnTo>
                      <a:pt x="308" y="398"/>
                    </a:lnTo>
                    <a:lnTo>
                      <a:pt x="319" y="389"/>
                    </a:lnTo>
                    <a:lnTo>
                      <a:pt x="325" y="378"/>
                    </a:lnTo>
                    <a:lnTo>
                      <a:pt x="333" y="374"/>
                    </a:lnTo>
                    <a:lnTo>
                      <a:pt x="336" y="377"/>
                    </a:lnTo>
                    <a:lnTo>
                      <a:pt x="336" y="380"/>
                    </a:lnTo>
                    <a:lnTo>
                      <a:pt x="348" y="382"/>
                    </a:lnTo>
                    <a:lnTo>
                      <a:pt x="359" y="379"/>
                    </a:lnTo>
                    <a:lnTo>
                      <a:pt x="370" y="377"/>
                    </a:lnTo>
                    <a:lnTo>
                      <a:pt x="377" y="375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2" y="368"/>
                    </a:lnTo>
                    <a:lnTo>
                      <a:pt x="371" y="366"/>
                    </a:lnTo>
                    <a:lnTo>
                      <a:pt x="375" y="362"/>
                    </a:lnTo>
                    <a:lnTo>
                      <a:pt x="392" y="353"/>
                    </a:lnTo>
                    <a:lnTo>
                      <a:pt x="394" y="348"/>
                    </a:lnTo>
                    <a:lnTo>
                      <a:pt x="399" y="346"/>
                    </a:lnTo>
                    <a:lnTo>
                      <a:pt x="405" y="346"/>
                    </a:lnTo>
                    <a:lnTo>
                      <a:pt x="421" y="351"/>
                    </a:lnTo>
                    <a:lnTo>
                      <a:pt x="421" y="348"/>
                    </a:lnTo>
                    <a:lnTo>
                      <a:pt x="418" y="347"/>
                    </a:lnTo>
                    <a:lnTo>
                      <a:pt x="420" y="343"/>
                    </a:lnTo>
                    <a:lnTo>
                      <a:pt x="424" y="343"/>
                    </a:lnTo>
                    <a:lnTo>
                      <a:pt x="431" y="348"/>
                    </a:lnTo>
                    <a:lnTo>
                      <a:pt x="432" y="352"/>
                    </a:lnTo>
                    <a:lnTo>
                      <a:pt x="435" y="356"/>
                    </a:lnTo>
                    <a:lnTo>
                      <a:pt x="441" y="358"/>
                    </a:lnTo>
                    <a:lnTo>
                      <a:pt x="443" y="358"/>
                    </a:lnTo>
                    <a:lnTo>
                      <a:pt x="463" y="337"/>
                    </a:lnTo>
                    <a:lnTo>
                      <a:pt x="463" y="334"/>
                    </a:lnTo>
                    <a:lnTo>
                      <a:pt x="461" y="323"/>
                    </a:lnTo>
                    <a:lnTo>
                      <a:pt x="459" y="305"/>
                    </a:lnTo>
                    <a:lnTo>
                      <a:pt x="461" y="302"/>
                    </a:lnTo>
                    <a:lnTo>
                      <a:pt x="464" y="297"/>
                    </a:lnTo>
                    <a:lnTo>
                      <a:pt x="467" y="292"/>
                    </a:lnTo>
                    <a:lnTo>
                      <a:pt x="469" y="292"/>
                    </a:lnTo>
                    <a:lnTo>
                      <a:pt x="470" y="288"/>
                    </a:lnTo>
                    <a:lnTo>
                      <a:pt x="469" y="282"/>
                    </a:lnTo>
                    <a:lnTo>
                      <a:pt x="470" y="277"/>
                    </a:lnTo>
                    <a:lnTo>
                      <a:pt x="476" y="275"/>
                    </a:lnTo>
                    <a:lnTo>
                      <a:pt x="478" y="261"/>
                    </a:lnTo>
                    <a:lnTo>
                      <a:pt x="490" y="258"/>
                    </a:lnTo>
                    <a:lnTo>
                      <a:pt x="497" y="259"/>
                    </a:lnTo>
                    <a:lnTo>
                      <a:pt x="507" y="251"/>
                    </a:lnTo>
                    <a:lnTo>
                      <a:pt x="515" y="249"/>
                    </a:lnTo>
                    <a:lnTo>
                      <a:pt x="519" y="243"/>
                    </a:lnTo>
                    <a:lnTo>
                      <a:pt x="519" y="239"/>
                    </a:lnTo>
                    <a:lnTo>
                      <a:pt x="515" y="234"/>
                    </a:lnTo>
                    <a:lnTo>
                      <a:pt x="510" y="218"/>
                    </a:lnTo>
                    <a:lnTo>
                      <a:pt x="506" y="218"/>
                    </a:lnTo>
                    <a:lnTo>
                      <a:pt x="500" y="208"/>
                    </a:lnTo>
                    <a:lnTo>
                      <a:pt x="499" y="205"/>
                    </a:lnTo>
                    <a:lnTo>
                      <a:pt x="500" y="200"/>
                    </a:lnTo>
                    <a:lnTo>
                      <a:pt x="504" y="197"/>
                    </a:lnTo>
                    <a:lnTo>
                      <a:pt x="508" y="199"/>
                    </a:lnTo>
                    <a:lnTo>
                      <a:pt x="527" y="203"/>
                    </a:lnTo>
                    <a:lnTo>
                      <a:pt x="538" y="205"/>
                    </a:lnTo>
                    <a:lnTo>
                      <a:pt x="549" y="202"/>
                    </a:lnTo>
                    <a:lnTo>
                      <a:pt x="555" y="199"/>
                    </a:lnTo>
                    <a:lnTo>
                      <a:pt x="562" y="189"/>
                    </a:lnTo>
                    <a:lnTo>
                      <a:pt x="562" y="181"/>
                    </a:lnTo>
                    <a:lnTo>
                      <a:pt x="566" y="178"/>
                    </a:lnTo>
                    <a:lnTo>
                      <a:pt x="562" y="175"/>
                    </a:lnTo>
                    <a:lnTo>
                      <a:pt x="558" y="173"/>
                    </a:lnTo>
                    <a:lnTo>
                      <a:pt x="558" y="167"/>
                    </a:lnTo>
                    <a:lnTo>
                      <a:pt x="561" y="163"/>
                    </a:lnTo>
                    <a:lnTo>
                      <a:pt x="565" y="156"/>
                    </a:lnTo>
                    <a:lnTo>
                      <a:pt x="572" y="147"/>
                    </a:lnTo>
                    <a:lnTo>
                      <a:pt x="581" y="141"/>
                    </a:lnTo>
                    <a:lnTo>
                      <a:pt x="587" y="133"/>
                    </a:lnTo>
                    <a:lnTo>
                      <a:pt x="591" y="126"/>
                    </a:lnTo>
                    <a:lnTo>
                      <a:pt x="591" y="120"/>
                    </a:lnTo>
                    <a:lnTo>
                      <a:pt x="588" y="116"/>
                    </a:lnTo>
                    <a:lnTo>
                      <a:pt x="588" y="114"/>
                    </a:lnTo>
                    <a:lnTo>
                      <a:pt x="593" y="105"/>
                    </a:lnTo>
                    <a:lnTo>
                      <a:pt x="593" y="104"/>
                    </a:lnTo>
                    <a:lnTo>
                      <a:pt x="588" y="94"/>
                    </a:lnTo>
                    <a:lnTo>
                      <a:pt x="585" y="81"/>
                    </a:lnTo>
                    <a:lnTo>
                      <a:pt x="578" y="73"/>
                    </a:lnTo>
                    <a:lnTo>
                      <a:pt x="570" y="67"/>
                    </a:lnTo>
                    <a:lnTo>
                      <a:pt x="569" y="66"/>
                    </a:lnTo>
                    <a:lnTo>
                      <a:pt x="570" y="60"/>
                    </a:lnTo>
                    <a:lnTo>
                      <a:pt x="574" y="56"/>
                    </a:lnTo>
                    <a:lnTo>
                      <a:pt x="591" y="43"/>
                    </a:lnTo>
                    <a:lnTo>
                      <a:pt x="591" y="38"/>
                    </a:lnTo>
                    <a:lnTo>
                      <a:pt x="592" y="36"/>
                    </a:lnTo>
                    <a:lnTo>
                      <a:pt x="597" y="36"/>
                    </a:lnTo>
                    <a:lnTo>
                      <a:pt x="602" y="39"/>
                    </a:lnTo>
                    <a:lnTo>
                      <a:pt x="605" y="38"/>
                    </a:lnTo>
                    <a:lnTo>
                      <a:pt x="604" y="34"/>
                    </a:lnTo>
                    <a:lnTo>
                      <a:pt x="605" y="32"/>
                    </a:lnTo>
                    <a:lnTo>
                      <a:pt x="615" y="29"/>
                    </a:lnTo>
                    <a:lnTo>
                      <a:pt x="619" y="25"/>
                    </a:lnTo>
                    <a:lnTo>
                      <a:pt x="619" y="23"/>
                    </a:lnTo>
                    <a:lnTo>
                      <a:pt x="624" y="22"/>
                    </a:lnTo>
                    <a:lnTo>
                      <a:pt x="628" y="19"/>
                    </a:lnTo>
                    <a:lnTo>
                      <a:pt x="636" y="18"/>
                    </a:lnTo>
                    <a:lnTo>
                      <a:pt x="645" y="12"/>
                    </a:lnTo>
                    <a:lnTo>
                      <a:pt x="652" y="12"/>
                    </a:lnTo>
                    <a:lnTo>
                      <a:pt x="662" y="7"/>
                    </a:lnTo>
                    <a:lnTo>
                      <a:pt x="666" y="8"/>
                    </a:lnTo>
                    <a:lnTo>
                      <a:pt x="701" y="6"/>
                    </a:lnTo>
                    <a:lnTo>
                      <a:pt x="705" y="7"/>
                    </a:lnTo>
                    <a:lnTo>
                      <a:pt x="712" y="6"/>
                    </a:lnTo>
                    <a:lnTo>
                      <a:pt x="726" y="11"/>
                    </a:lnTo>
                    <a:lnTo>
                      <a:pt x="731" y="11"/>
                    </a:lnTo>
                    <a:lnTo>
                      <a:pt x="737" y="6"/>
                    </a:lnTo>
                    <a:lnTo>
                      <a:pt x="741" y="6"/>
                    </a:lnTo>
                    <a:lnTo>
                      <a:pt x="746" y="2"/>
                    </a:lnTo>
                    <a:lnTo>
                      <a:pt x="755" y="4"/>
                    </a:lnTo>
                    <a:lnTo>
                      <a:pt x="757" y="0"/>
                    </a:lnTo>
                    <a:lnTo>
                      <a:pt x="755" y="1"/>
                    </a:lnTo>
                    <a:lnTo>
                      <a:pt x="766" y="4"/>
                    </a:lnTo>
                    <a:lnTo>
                      <a:pt x="780" y="2"/>
                    </a:lnTo>
                    <a:lnTo>
                      <a:pt x="784" y="3"/>
                    </a:lnTo>
                    <a:lnTo>
                      <a:pt x="789" y="6"/>
                    </a:lnTo>
                    <a:lnTo>
                      <a:pt x="796" y="4"/>
                    </a:lnTo>
                    <a:lnTo>
                      <a:pt x="798" y="7"/>
                    </a:lnTo>
                    <a:lnTo>
                      <a:pt x="798" y="19"/>
                    </a:lnTo>
                    <a:lnTo>
                      <a:pt x="800" y="20"/>
                    </a:lnTo>
                    <a:lnTo>
                      <a:pt x="806" y="16"/>
                    </a:lnTo>
                    <a:lnTo>
                      <a:pt x="811" y="16"/>
                    </a:lnTo>
                    <a:lnTo>
                      <a:pt x="822" y="23"/>
                    </a:lnTo>
                    <a:lnTo>
                      <a:pt x="828" y="29"/>
                    </a:lnTo>
                    <a:lnTo>
                      <a:pt x="830" y="35"/>
                    </a:lnTo>
                    <a:lnTo>
                      <a:pt x="830" y="41"/>
                    </a:lnTo>
                    <a:lnTo>
                      <a:pt x="828" y="47"/>
                    </a:lnTo>
                    <a:lnTo>
                      <a:pt x="830" y="50"/>
                    </a:lnTo>
                    <a:lnTo>
                      <a:pt x="832" y="55"/>
                    </a:lnTo>
                    <a:lnTo>
                      <a:pt x="830" y="59"/>
                    </a:lnTo>
                    <a:lnTo>
                      <a:pt x="825" y="60"/>
                    </a:lnTo>
                    <a:lnTo>
                      <a:pt x="825" y="62"/>
                    </a:lnTo>
                    <a:lnTo>
                      <a:pt x="827" y="66"/>
                    </a:lnTo>
                    <a:lnTo>
                      <a:pt x="834" y="67"/>
                    </a:lnTo>
                    <a:lnTo>
                      <a:pt x="840" y="78"/>
                    </a:lnTo>
                    <a:lnTo>
                      <a:pt x="844" y="79"/>
                    </a:lnTo>
                    <a:lnTo>
                      <a:pt x="849" y="78"/>
                    </a:lnTo>
                    <a:lnTo>
                      <a:pt x="852" y="78"/>
                    </a:lnTo>
                    <a:lnTo>
                      <a:pt x="857" y="74"/>
                    </a:lnTo>
                    <a:lnTo>
                      <a:pt x="861" y="73"/>
                    </a:lnTo>
                    <a:lnTo>
                      <a:pt x="862" y="77"/>
                    </a:lnTo>
                    <a:lnTo>
                      <a:pt x="862" y="83"/>
                    </a:lnTo>
                    <a:lnTo>
                      <a:pt x="872" y="89"/>
                    </a:lnTo>
                    <a:lnTo>
                      <a:pt x="889" y="95"/>
                    </a:lnTo>
                    <a:lnTo>
                      <a:pt x="897" y="100"/>
                    </a:lnTo>
                    <a:lnTo>
                      <a:pt x="903" y="99"/>
                    </a:lnTo>
                    <a:lnTo>
                      <a:pt x="910" y="104"/>
                    </a:lnTo>
                    <a:lnTo>
                      <a:pt x="921" y="105"/>
                    </a:lnTo>
                    <a:lnTo>
                      <a:pt x="887" y="130"/>
                    </a:lnTo>
                    <a:lnTo>
                      <a:pt x="883" y="136"/>
                    </a:lnTo>
                    <a:lnTo>
                      <a:pt x="884" y="138"/>
                    </a:lnTo>
                    <a:lnTo>
                      <a:pt x="884" y="141"/>
                    </a:lnTo>
                    <a:lnTo>
                      <a:pt x="881" y="149"/>
                    </a:lnTo>
                    <a:lnTo>
                      <a:pt x="877" y="153"/>
                    </a:lnTo>
                    <a:lnTo>
                      <a:pt x="873" y="152"/>
                    </a:lnTo>
                    <a:lnTo>
                      <a:pt x="870" y="148"/>
                    </a:lnTo>
                    <a:lnTo>
                      <a:pt x="851" y="149"/>
                    </a:lnTo>
                    <a:lnTo>
                      <a:pt x="849" y="151"/>
                    </a:lnTo>
                    <a:lnTo>
                      <a:pt x="844" y="157"/>
                    </a:lnTo>
                    <a:lnTo>
                      <a:pt x="841" y="158"/>
                    </a:lnTo>
                    <a:lnTo>
                      <a:pt x="835" y="158"/>
                    </a:lnTo>
                    <a:lnTo>
                      <a:pt x="828" y="156"/>
                    </a:lnTo>
                    <a:lnTo>
                      <a:pt x="824" y="158"/>
                    </a:lnTo>
                    <a:lnTo>
                      <a:pt x="822" y="162"/>
                    </a:lnTo>
                    <a:lnTo>
                      <a:pt x="818" y="164"/>
                    </a:lnTo>
                    <a:lnTo>
                      <a:pt x="816" y="165"/>
                    </a:lnTo>
                    <a:lnTo>
                      <a:pt x="809" y="164"/>
                    </a:lnTo>
                    <a:lnTo>
                      <a:pt x="806" y="165"/>
                    </a:lnTo>
                    <a:lnTo>
                      <a:pt x="802" y="163"/>
                    </a:lnTo>
                    <a:lnTo>
                      <a:pt x="790" y="163"/>
                    </a:lnTo>
                    <a:lnTo>
                      <a:pt x="785" y="162"/>
                    </a:lnTo>
                    <a:lnTo>
                      <a:pt x="780" y="162"/>
                    </a:lnTo>
                    <a:lnTo>
                      <a:pt x="765" y="153"/>
                    </a:lnTo>
                    <a:lnTo>
                      <a:pt x="755" y="151"/>
                    </a:lnTo>
                    <a:lnTo>
                      <a:pt x="737" y="143"/>
                    </a:lnTo>
                    <a:lnTo>
                      <a:pt x="732" y="146"/>
                    </a:lnTo>
                    <a:lnTo>
                      <a:pt x="728" y="149"/>
                    </a:lnTo>
                    <a:lnTo>
                      <a:pt x="721" y="148"/>
                    </a:lnTo>
                    <a:lnTo>
                      <a:pt x="717" y="149"/>
                    </a:lnTo>
                    <a:lnTo>
                      <a:pt x="716" y="152"/>
                    </a:lnTo>
                    <a:lnTo>
                      <a:pt x="715" y="160"/>
                    </a:lnTo>
                    <a:lnTo>
                      <a:pt x="707" y="174"/>
                    </a:lnTo>
                    <a:lnTo>
                      <a:pt x="707" y="176"/>
                    </a:lnTo>
                    <a:lnTo>
                      <a:pt x="716" y="176"/>
                    </a:lnTo>
                    <a:lnTo>
                      <a:pt x="718" y="181"/>
                    </a:lnTo>
                    <a:lnTo>
                      <a:pt x="718" y="185"/>
                    </a:lnTo>
                    <a:lnTo>
                      <a:pt x="714" y="187"/>
                    </a:lnTo>
                    <a:lnTo>
                      <a:pt x="712" y="189"/>
                    </a:lnTo>
                    <a:lnTo>
                      <a:pt x="712" y="192"/>
                    </a:lnTo>
                    <a:lnTo>
                      <a:pt x="715" y="196"/>
                    </a:lnTo>
                    <a:lnTo>
                      <a:pt x="717" y="197"/>
                    </a:lnTo>
                    <a:lnTo>
                      <a:pt x="728" y="196"/>
                    </a:lnTo>
                    <a:lnTo>
                      <a:pt x="731" y="199"/>
                    </a:lnTo>
                    <a:lnTo>
                      <a:pt x="732" y="202"/>
                    </a:lnTo>
                    <a:lnTo>
                      <a:pt x="732" y="203"/>
                    </a:lnTo>
                    <a:lnTo>
                      <a:pt x="727" y="208"/>
                    </a:lnTo>
                    <a:lnTo>
                      <a:pt x="721" y="211"/>
                    </a:lnTo>
                    <a:lnTo>
                      <a:pt x="720" y="217"/>
                    </a:lnTo>
                    <a:lnTo>
                      <a:pt x="732" y="228"/>
                    </a:lnTo>
                    <a:lnTo>
                      <a:pt x="732" y="234"/>
                    </a:lnTo>
                    <a:lnTo>
                      <a:pt x="731" y="239"/>
                    </a:lnTo>
                    <a:lnTo>
                      <a:pt x="717" y="248"/>
                    </a:lnTo>
                    <a:lnTo>
                      <a:pt x="716" y="251"/>
                    </a:lnTo>
                    <a:lnTo>
                      <a:pt x="725" y="255"/>
                    </a:lnTo>
                    <a:lnTo>
                      <a:pt x="728" y="264"/>
                    </a:lnTo>
                    <a:lnTo>
                      <a:pt x="738" y="270"/>
                    </a:lnTo>
                    <a:lnTo>
                      <a:pt x="737" y="277"/>
                    </a:lnTo>
                    <a:lnTo>
                      <a:pt x="744" y="278"/>
                    </a:lnTo>
                    <a:lnTo>
                      <a:pt x="747" y="282"/>
                    </a:lnTo>
                    <a:lnTo>
                      <a:pt x="753" y="280"/>
                    </a:lnTo>
                    <a:lnTo>
                      <a:pt x="758" y="281"/>
                    </a:lnTo>
                    <a:lnTo>
                      <a:pt x="758" y="286"/>
                    </a:lnTo>
                    <a:lnTo>
                      <a:pt x="757" y="292"/>
                    </a:lnTo>
                    <a:lnTo>
                      <a:pt x="760" y="299"/>
                    </a:lnTo>
                    <a:lnTo>
                      <a:pt x="761" y="300"/>
                    </a:lnTo>
                    <a:lnTo>
                      <a:pt x="779" y="302"/>
                    </a:lnTo>
                    <a:lnTo>
                      <a:pt x="784" y="305"/>
                    </a:lnTo>
                    <a:lnTo>
                      <a:pt x="789" y="304"/>
                    </a:lnTo>
                    <a:lnTo>
                      <a:pt x="795" y="312"/>
                    </a:lnTo>
                    <a:lnTo>
                      <a:pt x="793" y="316"/>
                    </a:lnTo>
                    <a:lnTo>
                      <a:pt x="796" y="320"/>
                    </a:lnTo>
                    <a:lnTo>
                      <a:pt x="791" y="325"/>
                    </a:lnTo>
                    <a:lnTo>
                      <a:pt x="789" y="329"/>
                    </a:lnTo>
                    <a:lnTo>
                      <a:pt x="781" y="330"/>
                    </a:lnTo>
                    <a:lnTo>
                      <a:pt x="777" y="330"/>
                    </a:lnTo>
                    <a:lnTo>
                      <a:pt x="775" y="329"/>
                    </a:lnTo>
                    <a:lnTo>
                      <a:pt x="770" y="330"/>
                    </a:lnTo>
                    <a:lnTo>
                      <a:pt x="768" y="332"/>
                    </a:lnTo>
                    <a:lnTo>
                      <a:pt x="757" y="337"/>
                    </a:lnTo>
                    <a:lnTo>
                      <a:pt x="753" y="345"/>
                    </a:lnTo>
                    <a:lnTo>
                      <a:pt x="752" y="356"/>
                    </a:lnTo>
                    <a:lnTo>
                      <a:pt x="757" y="362"/>
                    </a:lnTo>
                    <a:lnTo>
                      <a:pt x="755" y="367"/>
                    </a:lnTo>
                    <a:lnTo>
                      <a:pt x="758" y="368"/>
                    </a:lnTo>
                    <a:lnTo>
                      <a:pt x="759" y="371"/>
                    </a:lnTo>
                    <a:lnTo>
                      <a:pt x="758" y="374"/>
                    </a:lnTo>
                    <a:lnTo>
                      <a:pt x="753" y="378"/>
                    </a:lnTo>
                    <a:lnTo>
                      <a:pt x="752" y="384"/>
                    </a:lnTo>
                    <a:lnTo>
                      <a:pt x="752" y="386"/>
                    </a:lnTo>
                    <a:lnTo>
                      <a:pt x="754" y="388"/>
                    </a:lnTo>
                    <a:lnTo>
                      <a:pt x="764" y="388"/>
                    </a:lnTo>
                    <a:lnTo>
                      <a:pt x="766" y="394"/>
                    </a:lnTo>
                    <a:lnTo>
                      <a:pt x="764" y="396"/>
                    </a:lnTo>
                    <a:lnTo>
                      <a:pt x="760" y="398"/>
                    </a:lnTo>
                    <a:lnTo>
                      <a:pt x="757" y="396"/>
                    </a:lnTo>
                    <a:lnTo>
                      <a:pt x="754" y="394"/>
                    </a:lnTo>
                    <a:lnTo>
                      <a:pt x="752" y="401"/>
                    </a:lnTo>
                    <a:lnTo>
                      <a:pt x="738" y="406"/>
                    </a:lnTo>
                    <a:lnTo>
                      <a:pt x="726" y="422"/>
                    </a:lnTo>
                    <a:lnTo>
                      <a:pt x="721" y="425"/>
                    </a:lnTo>
                    <a:lnTo>
                      <a:pt x="716" y="431"/>
                    </a:lnTo>
                    <a:lnTo>
                      <a:pt x="712" y="436"/>
                    </a:lnTo>
                    <a:lnTo>
                      <a:pt x="711" y="442"/>
                    </a:lnTo>
                    <a:lnTo>
                      <a:pt x="712" y="450"/>
                    </a:lnTo>
                    <a:lnTo>
                      <a:pt x="709" y="458"/>
                    </a:lnTo>
                    <a:lnTo>
                      <a:pt x="700" y="463"/>
                    </a:lnTo>
                    <a:lnTo>
                      <a:pt x="693" y="463"/>
                    </a:lnTo>
                    <a:lnTo>
                      <a:pt x="687" y="468"/>
                    </a:lnTo>
                    <a:lnTo>
                      <a:pt x="682" y="476"/>
                    </a:lnTo>
                    <a:lnTo>
                      <a:pt x="678" y="487"/>
                    </a:lnTo>
                    <a:lnTo>
                      <a:pt x="672" y="498"/>
                    </a:lnTo>
                    <a:lnTo>
                      <a:pt x="657" y="520"/>
                    </a:lnTo>
                    <a:lnTo>
                      <a:pt x="651" y="527"/>
                    </a:lnTo>
                    <a:lnTo>
                      <a:pt x="639" y="534"/>
                    </a:lnTo>
                    <a:lnTo>
                      <a:pt x="628" y="544"/>
                    </a:lnTo>
                    <a:lnTo>
                      <a:pt x="624" y="549"/>
                    </a:lnTo>
                    <a:lnTo>
                      <a:pt x="614" y="565"/>
                    </a:lnTo>
                    <a:lnTo>
                      <a:pt x="607" y="574"/>
                    </a:lnTo>
                    <a:lnTo>
                      <a:pt x="599" y="589"/>
                    </a:lnTo>
                    <a:lnTo>
                      <a:pt x="594" y="592"/>
                    </a:lnTo>
                    <a:lnTo>
                      <a:pt x="590" y="593"/>
                    </a:lnTo>
                    <a:lnTo>
                      <a:pt x="567" y="593"/>
                    </a:lnTo>
                    <a:lnTo>
                      <a:pt x="564" y="594"/>
                    </a:lnTo>
                    <a:lnTo>
                      <a:pt x="556" y="597"/>
                    </a:lnTo>
                    <a:lnTo>
                      <a:pt x="551" y="603"/>
                    </a:lnTo>
                    <a:lnTo>
                      <a:pt x="547" y="604"/>
                    </a:lnTo>
                    <a:lnTo>
                      <a:pt x="544" y="603"/>
                    </a:lnTo>
                    <a:lnTo>
                      <a:pt x="542" y="598"/>
                    </a:lnTo>
                    <a:lnTo>
                      <a:pt x="534" y="584"/>
                    </a:lnTo>
                    <a:lnTo>
                      <a:pt x="531" y="582"/>
                    </a:lnTo>
                    <a:lnTo>
                      <a:pt x="527" y="583"/>
                    </a:lnTo>
                    <a:lnTo>
                      <a:pt x="517" y="592"/>
                    </a:lnTo>
                    <a:lnTo>
                      <a:pt x="513" y="598"/>
                    </a:lnTo>
                    <a:lnTo>
                      <a:pt x="502" y="608"/>
                    </a:lnTo>
                    <a:lnTo>
                      <a:pt x="488" y="626"/>
                    </a:lnTo>
                    <a:lnTo>
                      <a:pt x="480" y="633"/>
                    </a:lnTo>
                    <a:lnTo>
                      <a:pt x="478" y="640"/>
                    </a:lnTo>
                    <a:lnTo>
                      <a:pt x="474" y="658"/>
                    </a:lnTo>
                    <a:lnTo>
                      <a:pt x="474" y="663"/>
                    </a:lnTo>
                    <a:lnTo>
                      <a:pt x="476" y="668"/>
                    </a:lnTo>
                    <a:lnTo>
                      <a:pt x="483" y="671"/>
                    </a:lnTo>
                    <a:lnTo>
                      <a:pt x="489" y="670"/>
                    </a:lnTo>
                    <a:lnTo>
                      <a:pt x="496" y="673"/>
                    </a:lnTo>
                    <a:lnTo>
                      <a:pt x="506" y="673"/>
                    </a:lnTo>
                    <a:lnTo>
                      <a:pt x="508" y="674"/>
                    </a:lnTo>
                    <a:lnTo>
                      <a:pt x="512" y="678"/>
                    </a:lnTo>
                    <a:lnTo>
                      <a:pt x="513" y="681"/>
                    </a:lnTo>
                    <a:lnTo>
                      <a:pt x="513" y="686"/>
                    </a:lnTo>
                    <a:lnTo>
                      <a:pt x="507" y="706"/>
                    </a:lnTo>
                    <a:lnTo>
                      <a:pt x="507" y="711"/>
                    </a:lnTo>
                    <a:lnTo>
                      <a:pt x="508" y="716"/>
                    </a:lnTo>
                    <a:lnTo>
                      <a:pt x="518" y="727"/>
                    </a:lnTo>
                    <a:lnTo>
                      <a:pt x="522" y="728"/>
                    </a:lnTo>
                    <a:lnTo>
                      <a:pt x="532" y="724"/>
                    </a:lnTo>
                    <a:lnTo>
                      <a:pt x="534" y="725"/>
                    </a:lnTo>
                    <a:lnTo>
                      <a:pt x="537" y="728"/>
                    </a:lnTo>
                    <a:lnTo>
                      <a:pt x="537" y="739"/>
                    </a:lnTo>
                    <a:lnTo>
                      <a:pt x="538" y="748"/>
                    </a:lnTo>
                    <a:lnTo>
                      <a:pt x="543" y="755"/>
                    </a:lnTo>
                    <a:lnTo>
                      <a:pt x="545" y="762"/>
                    </a:lnTo>
                    <a:lnTo>
                      <a:pt x="550" y="768"/>
                    </a:lnTo>
                    <a:lnTo>
                      <a:pt x="555" y="773"/>
                    </a:lnTo>
                    <a:lnTo>
                      <a:pt x="555" y="776"/>
                    </a:lnTo>
                    <a:lnTo>
                      <a:pt x="559" y="781"/>
                    </a:lnTo>
                    <a:lnTo>
                      <a:pt x="560" y="784"/>
                    </a:lnTo>
                    <a:lnTo>
                      <a:pt x="555" y="786"/>
                    </a:lnTo>
                    <a:lnTo>
                      <a:pt x="555" y="788"/>
                    </a:lnTo>
                    <a:lnTo>
                      <a:pt x="555" y="798"/>
                    </a:lnTo>
                    <a:lnTo>
                      <a:pt x="554" y="802"/>
                    </a:lnTo>
                    <a:lnTo>
                      <a:pt x="561" y="803"/>
                    </a:lnTo>
                    <a:lnTo>
                      <a:pt x="561" y="805"/>
                    </a:lnTo>
                    <a:lnTo>
                      <a:pt x="554" y="805"/>
                    </a:lnTo>
                    <a:lnTo>
                      <a:pt x="549" y="809"/>
                    </a:lnTo>
                    <a:lnTo>
                      <a:pt x="549" y="811"/>
                    </a:lnTo>
                    <a:lnTo>
                      <a:pt x="545" y="813"/>
                    </a:lnTo>
                    <a:lnTo>
                      <a:pt x="542" y="813"/>
                    </a:lnTo>
                    <a:lnTo>
                      <a:pt x="535" y="813"/>
                    </a:lnTo>
                    <a:lnTo>
                      <a:pt x="534" y="810"/>
                    </a:lnTo>
                    <a:lnTo>
                      <a:pt x="533" y="809"/>
                    </a:lnTo>
                    <a:lnTo>
                      <a:pt x="534" y="803"/>
                    </a:lnTo>
                    <a:lnTo>
                      <a:pt x="534" y="802"/>
                    </a:lnTo>
                    <a:lnTo>
                      <a:pt x="527" y="800"/>
                    </a:lnTo>
                    <a:lnTo>
                      <a:pt x="522" y="804"/>
                    </a:lnTo>
                    <a:lnTo>
                      <a:pt x="510" y="808"/>
                    </a:lnTo>
                    <a:lnTo>
                      <a:pt x="506" y="815"/>
                    </a:lnTo>
                    <a:lnTo>
                      <a:pt x="505" y="816"/>
                    </a:lnTo>
                    <a:lnTo>
                      <a:pt x="502" y="816"/>
                    </a:lnTo>
                    <a:lnTo>
                      <a:pt x="488" y="816"/>
                    </a:lnTo>
                    <a:lnTo>
                      <a:pt x="479" y="809"/>
                    </a:lnTo>
                    <a:lnTo>
                      <a:pt x="473" y="811"/>
                    </a:lnTo>
                    <a:lnTo>
                      <a:pt x="469" y="809"/>
                    </a:lnTo>
                    <a:lnTo>
                      <a:pt x="457" y="810"/>
                    </a:lnTo>
                    <a:lnTo>
                      <a:pt x="453" y="809"/>
                    </a:lnTo>
                    <a:lnTo>
                      <a:pt x="447" y="810"/>
                    </a:lnTo>
                    <a:lnTo>
                      <a:pt x="443" y="809"/>
                    </a:lnTo>
                    <a:lnTo>
                      <a:pt x="442" y="810"/>
                    </a:lnTo>
                    <a:lnTo>
                      <a:pt x="441" y="810"/>
                    </a:lnTo>
                    <a:lnTo>
                      <a:pt x="438" y="805"/>
                    </a:lnTo>
                    <a:lnTo>
                      <a:pt x="436" y="805"/>
                    </a:lnTo>
                    <a:lnTo>
                      <a:pt x="435" y="810"/>
                    </a:lnTo>
                    <a:lnTo>
                      <a:pt x="435" y="827"/>
                    </a:lnTo>
                    <a:lnTo>
                      <a:pt x="415" y="827"/>
                    </a:lnTo>
                    <a:lnTo>
                      <a:pt x="411" y="829"/>
                    </a:lnTo>
                    <a:lnTo>
                      <a:pt x="406" y="827"/>
                    </a:lnTo>
                    <a:lnTo>
                      <a:pt x="404" y="832"/>
                    </a:lnTo>
                    <a:lnTo>
                      <a:pt x="402" y="834"/>
                    </a:lnTo>
                    <a:lnTo>
                      <a:pt x="400" y="837"/>
                    </a:lnTo>
                    <a:lnTo>
                      <a:pt x="395" y="841"/>
                    </a:lnTo>
                    <a:lnTo>
                      <a:pt x="391" y="842"/>
                    </a:lnTo>
                    <a:lnTo>
                      <a:pt x="378" y="837"/>
                    </a:lnTo>
                    <a:lnTo>
                      <a:pt x="367" y="836"/>
                    </a:lnTo>
                    <a:lnTo>
                      <a:pt x="363" y="834"/>
                    </a:lnTo>
                    <a:lnTo>
                      <a:pt x="362" y="827"/>
                    </a:lnTo>
                    <a:lnTo>
                      <a:pt x="360" y="824"/>
                    </a:lnTo>
                    <a:lnTo>
                      <a:pt x="355" y="820"/>
                    </a:lnTo>
                    <a:lnTo>
                      <a:pt x="350" y="808"/>
                    </a:lnTo>
                    <a:lnTo>
                      <a:pt x="344" y="791"/>
                    </a:lnTo>
                    <a:lnTo>
                      <a:pt x="344" y="784"/>
                    </a:lnTo>
                    <a:lnTo>
                      <a:pt x="340" y="784"/>
                    </a:lnTo>
                    <a:lnTo>
                      <a:pt x="329" y="781"/>
                    </a:lnTo>
                    <a:lnTo>
                      <a:pt x="322" y="776"/>
                    </a:lnTo>
                    <a:lnTo>
                      <a:pt x="318" y="756"/>
                    </a:lnTo>
                    <a:lnTo>
                      <a:pt x="316" y="751"/>
                    </a:lnTo>
                    <a:lnTo>
                      <a:pt x="308" y="745"/>
                    </a:lnTo>
                    <a:lnTo>
                      <a:pt x="302" y="741"/>
                    </a:lnTo>
                    <a:lnTo>
                      <a:pt x="292" y="740"/>
                    </a:lnTo>
                    <a:lnTo>
                      <a:pt x="271" y="744"/>
                    </a:lnTo>
                    <a:lnTo>
                      <a:pt x="250" y="744"/>
                    </a:lnTo>
                    <a:lnTo>
                      <a:pt x="236" y="750"/>
                    </a:lnTo>
                    <a:lnTo>
                      <a:pt x="227" y="748"/>
                    </a:lnTo>
                    <a:lnTo>
                      <a:pt x="212" y="746"/>
                    </a:lnTo>
                    <a:lnTo>
                      <a:pt x="205" y="759"/>
                    </a:lnTo>
                    <a:lnTo>
                      <a:pt x="200" y="753"/>
                    </a:lnTo>
                    <a:lnTo>
                      <a:pt x="188" y="753"/>
                    </a:lnTo>
                    <a:lnTo>
                      <a:pt x="178" y="745"/>
                    </a:lnTo>
                    <a:lnTo>
                      <a:pt x="164" y="746"/>
                    </a:lnTo>
                    <a:lnTo>
                      <a:pt x="151" y="745"/>
                    </a:lnTo>
                    <a:lnTo>
                      <a:pt x="144" y="753"/>
                    </a:lnTo>
                    <a:lnTo>
                      <a:pt x="130" y="755"/>
                    </a:lnTo>
                    <a:lnTo>
                      <a:pt x="102" y="751"/>
                    </a:lnTo>
                    <a:lnTo>
                      <a:pt x="91" y="751"/>
                    </a:lnTo>
                    <a:lnTo>
                      <a:pt x="76" y="759"/>
                    </a:lnTo>
                    <a:lnTo>
                      <a:pt x="69" y="755"/>
                    </a:lnTo>
                    <a:lnTo>
                      <a:pt x="61" y="761"/>
                    </a:lnTo>
                    <a:lnTo>
                      <a:pt x="53" y="761"/>
                    </a:lnTo>
                    <a:lnTo>
                      <a:pt x="48" y="765"/>
                    </a:lnTo>
                    <a:lnTo>
                      <a:pt x="45" y="759"/>
                    </a:lnTo>
                    <a:lnTo>
                      <a:pt x="42" y="75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101"/>
              <p:cNvSpPr>
                <a:spLocks noChangeAspect="1"/>
              </p:cNvSpPr>
              <p:nvPr/>
            </p:nvSpPr>
            <p:spPr bwMode="gray">
              <a:xfrm>
                <a:off x="3489" y="2165"/>
                <a:ext cx="37" cy="20"/>
              </a:xfrm>
              <a:custGeom>
                <a:avLst/>
                <a:gdLst/>
                <a:ahLst/>
                <a:cxnLst>
                  <a:cxn ang="0">
                    <a:pos x="164" y="32"/>
                  </a:cxn>
                  <a:cxn ang="0">
                    <a:pos x="164" y="30"/>
                  </a:cxn>
                  <a:cxn ang="0">
                    <a:pos x="150" y="22"/>
                  </a:cxn>
                  <a:cxn ang="0">
                    <a:pos x="148" y="18"/>
                  </a:cxn>
                  <a:cxn ang="0">
                    <a:pos x="145" y="17"/>
                  </a:cxn>
                  <a:cxn ang="0">
                    <a:pos x="130" y="21"/>
                  </a:cxn>
                  <a:cxn ang="0">
                    <a:pos x="126" y="21"/>
                  </a:cxn>
                  <a:cxn ang="0">
                    <a:pos x="112" y="16"/>
                  </a:cxn>
                  <a:cxn ang="0">
                    <a:pos x="96" y="15"/>
                  </a:cxn>
                  <a:cxn ang="0">
                    <a:pos x="89" y="10"/>
                  </a:cxn>
                  <a:cxn ang="0">
                    <a:pos x="89" y="7"/>
                  </a:cxn>
                  <a:cxn ang="0">
                    <a:pos x="85" y="1"/>
                  </a:cxn>
                  <a:cxn ang="0">
                    <a:pos x="79" y="0"/>
                  </a:cxn>
                  <a:cxn ang="0">
                    <a:pos x="65" y="1"/>
                  </a:cxn>
                  <a:cxn ang="0">
                    <a:pos x="53" y="6"/>
                  </a:cxn>
                  <a:cxn ang="0">
                    <a:pos x="42" y="17"/>
                  </a:cxn>
                  <a:cxn ang="0">
                    <a:pos x="32" y="33"/>
                  </a:cxn>
                  <a:cxn ang="0">
                    <a:pos x="11" y="53"/>
                  </a:cxn>
                  <a:cxn ang="0">
                    <a:pos x="10" y="59"/>
                  </a:cxn>
                  <a:cxn ang="0">
                    <a:pos x="9" y="63"/>
                  </a:cxn>
                  <a:cxn ang="0">
                    <a:pos x="0" y="71"/>
                  </a:cxn>
                  <a:cxn ang="0">
                    <a:pos x="0" y="76"/>
                  </a:cxn>
                  <a:cxn ang="0">
                    <a:pos x="5" y="77"/>
                  </a:cxn>
                  <a:cxn ang="0">
                    <a:pos x="6" y="80"/>
                  </a:cxn>
                  <a:cxn ang="0">
                    <a:pos x="6" y="87"/>
                  </a:cxn>
                  <a:cxn ang="0">
                    <a:pos x="8" y="88"/>
                  </a:cxn>
                  <a:cxn ang="0">
                    <a:pos x="11" y="88"/>
                  </a:cxn>
                  <a:cxn ang="0">
                    <a:pos x="15" y="91"/>
                  </a:cxn>
                  <a:cxn ang="0">
                    <a:pos x="26" y="95"/>
                  </a:cxn>
                  <a:cxn ang="0">
                    <a:pos x="49" y="98"/>
                  </a:cxn>
                  <a:cxn ang="0">
                    <a:pos x="68" y="98"/>
                  </a:cxn>
                  <a:cxn ang="0">
                    <a:pos x="91" y="90"/>
                  </a:cxn>
                  <a:cxn ang="0">
                    <a:pos x="96" y="90"/>
                  </a:cxn>
                  <a:cxn ang="0">
                    <a:pos x="106" y="93"/>
                  </a:cxn>
                  <a:cxn ang="0">
                    <a:pos x="115" y="93"/>
                  </a:cxn>
                  <a:cxn ang="0">
                    <a:pos x="123" y="92"/>
                  </a:cxn>
                  <a:cxn ang="0">
                    <a:pos x="144" y="88"/>
                  </a:cxn>
                  <a:cxn ang="0">
                    <a:pos x="158" y="87"/>
                  </a:cxn>
                  <a:cxn ang="0">
                    <a:pos x="178" y="84"/>
                  </a:cxn>
                  <a:cxn ang="0">
                    <a:pos x="186" y="80"/>
                  </a:cxn>
                  <a:cxn ang="0">
                    <a:pos x="186" y="77"/>
                  </a:cxn>
                  <a:cxn ang="0">
                    <a:pos x="185" y="73"/>
                  </a:cxn>
                  <a:cxn ang="0">
                    <a:pos x="187" y="59"/>
                  </a:cxn>
                  <a:cxn ang="0">
                    <a:pos x="181" y="53"/>
                  </a:cxn>
                  <a:cxn ang="0">
                    <a:pos x="162" y="45"/>
                  </a:cxn>
                  <a:cxn ang="0">
                    <a:pos x="161" y="43"/>
                  </a:cxn>
                  <a:cxn ang="0">
                    <a:pos x="161" y="41"/>
                  </a:cxn>
                  <a:cxn ang="0">
                    <a:pos x="164" y="34"/>
                  </a:cxn>
                  <a:cxn ang="0">
                    <a:pos x="164" y="32"/>
                  </a:cxn>
                </a:cxnLst>
                <a:rect l="0" t="0" r="r" b="b"/>
                <a:pathLst>
                  <a:path w="187" h="98">
                    <a:moveTo>
                      <a:pt x="164" y="32"/>
                    </a:moveTo>
                    <a:lnTo>
                      <a:pt x="164" y="30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5" y="17"/>
                    </a:lnTo>
                    <a:lnTo>
                      <a:pt x="130" y="21"/>
                    </a:lnTo>
                    <a:lnTo>
                      <a:pt x="126" y="21"/>
                    </a:lnTo>
                    <a:lnTo>
                      <a:pt x="112" y="16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89" y="7"/>
                    </a:lnTo>
                    <a:lnTo>
                      <a:pt x="85" y="1"/>
                    </a:lnTo>
                    <a:lnTo>
                      <a:pt x="79" y="0"/>
                    </a:lnTo>
                    <a:lnTo>
                      <a:pt x="65" y="1"/>
                    </a:lnTo>
                    <a:lnTo>
                      <a:pt x="53" y="6"/>
                    </a:lnTo>
                    <a:lnTo>
                      <a:pt x="42" y="17"/>
                    </a:lnTo>
                    <a:lnTo>
                      <a:pt x="32" y="33"/>
                    </a:lnTo>
                    <a:lnTo>
                      <a:pt x="11" y="53"/>
                    </a:lnTo>
                    <a:lnTo>
                      <a:pt x="10" y="59"/>
                    </a:lnTo>
                    <a:lnTo>
                      <a:pt x="9" y="63"/>
                    </a:lnTo>
                    <a:lnTo>
                      <a:pt x="0" y="71"/>
                    </a:lnTo>
                    <a:lnTo>
                      <a:pt x="0" y="76"/>
                    </a:lnTo>
                    <a:lnTo>
                      <a:pt x="5" y="77"/>
                    </a:lnTo>
                    <a:lnTo>
                      <a:pt x="6" y="80"/>
                    </a:lnTo>
                    <a:lnTo>
                      <a:pt x="6" y="87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5" y="91"/>
                    </a:lnTo>
                    <a:lnTo>
                      <a:pt x="26" y="95"/>
                    </a:lnTo>
                    <a:lnTo>
                      <a:pt x="49" y="98"/>
                    </a:lnTo>
                    <a:lnTo>
                      <a:pt x="68" y="98"/>
                    </a:lnTo>
                    <a:lnTo>
                      <a:pt x="91" y="90"/>
                    </a:lnTo>
                    <a:lnTo>
                      <a:pt x="96" y="90"/>
                    </a:lnTo>
                    <a:lnTo>
                      <a:pt x="106" y="93"/>
                    </a:lnTo>
                    <a:lnTo>
                      <a:pt x="115" y="93"/>
                    </a:lnTo>
                    <a:lnTo>
                      <a:pt x="123" y="92"/>
                    </a:lnTo>
                    <a:lnTo>
                      <a:pt x="144" y="88"/>
                    </a:lnTo>
                    <a:lnTo>
                      <a:pt x="158" y="87"/>
                    </a:lnTo>
                    <a:lnTo>
                      <a:pt x="178" y="84"/>
                    </a:lnTo>
                    <a:lnTo>
                      <a:pt x="186" y="80"/>
                    </a:lnTo>
                    <a:lnTo>
                      <a:pt x="186" y="77"/>
                    </a:lnTo>
                    <a:lnTo>
                      <a:pt x="185" y="73"/>
                    </a:lnTo>
                    <a:lnTo>
                      <a:pt x="187" y="59"/>
                    </a:lnTo>
                    <a:lnTo>
                      <a:pt x="181" y="53"/>
                    </a:lnTo>
                    <a:lnTo>
                      <a:pt x="162" y="45"/>
                    </a:lnTo>
                    <a:lnTo>
                      <a:pt x="161" y="43"/>
                    </a:lnTo>
                    <a:lnTo>
                      <a:pt x="161" y="41"/>
                    </a:lnTo>
                    <a:lnTo>
                      <a:pt x="164" y="34"/>
                    </a:lnTo>
                    <a:lnTo>
                      <a:pt x="16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02"/>
              <p:cNvSpPr>
                <a:spLocks noChangeAspect="1"/>
              </p:cNvSpPr>
              <p:nvPr/>
            </p:nvSpPr>
            <p:spPr bwMode="gray">
              <a:xfrm>
                <a:off x="3394" y="2140"/>
                <a:ext cx="88" cy="49"/>
              </a:xfrm>
              <a:custGeom>
                <a:avLst/>
                <a:gdLst/>
                <a:ahLst/>
                <a:cxnLst>
                  <a:cxn ang="0">
                    <a:pos x="432" y="170"/>
                  </a:cxn>
                  <a:cxn ang="0">
                    <a:pos x="428" y="203"/>
                  </a:cxn>
                  <a:cxn ang="0">
                    <a:pos x="441" y="221"/>
                  </a:cxn>
                  <a:cxn ang="0">
                    <a:pos x="434" y="242"/>
                  </a:cxn>
                  <a:cxn ang="0">
                    <a:pos x="396" y="242"/>
                  </a:cxn>
                  <a:cxn ang="0">
                    <a:pos x="368" y="238"/>
                  </a:cxn>
                  <a:cxn ang="0">
                    <a:pos x="308" y="224"/>
                  </a:cxn>
                  <a:cxn ang="0">
                    <a:pos x="267" y="218"/>
                  </a:cxn>
                  <a:cxn ang="0">
                    <a:pos x="239" y="191"/>
                  </a:cxn>
                  <a:cxn ang="0">
                    <a:pos x="211" y="184"/>
                  </a:cxn>
                  <a:cxn ang="0">
                    <a:pos x="192" y="184"/>
                  </a:cxn>
                  <a:cxn ang="0">
                    <a:pos x="168" y="187"/>
                  </a:cxn>
                  <a:cxn ang="0">
                    <a:pos x="136" y="168"/>
                  </a:cxn>
                  <a:cxn ang="0">
                    <a:pos x="114" y="159"/>
                  </a:cxn>
                  <a:cxn ang="0">
                    <a:pos x="83" y="148"/>
                  </a:cxn>
                  <a:cxn ang="0">
                    <a:pos x="57" y="124"/>
                  </a:cxn>
                  <a:cxn ang="0">
                    <a:pos x="32" y="109"/>
                  </a:cxn>
                  <a:cxn ang="0">
                    <a:pos x="23" y="113"/>
                  </a:cxn>
                  <a:cxn ang="0">
                    <a:pos x="12" y="98"/>
                  </a:cxn>
                  <a:cxn ang="0">
                    <a:pos x="1" y="87"/>
                  </a:cxn>
                  <a:cxn ang="0">
                    <a:pos x="11" y="71"/>
                  </a:cxn>
                  <a:cxn ang="0">
                    <a:pos x="14" y="51"/>
                  </a:cxn>
                  <a:cxn ang="0">
                    <a:pos x="17" y="34"/>
                  </a:cxn>
                  <a:cxn ang="0">
                    <a:pos x="30" y="22"/>
                  </a:cxn>
                  <a:cxn ang="0">
                    <a:pos x="43" y="6"/>
                  </a:cxn>
                  <a:cxn ang="0">
                    <a:pos x="54" y="4"/>
                  </a:cxn>
                  <a:cxn ang="0">
                    <a:pos x="67" y="18"/>
                  </a:cxn>
                  <a:cxn ang="0">
                    <a:pos x="71" y="8"/>
                  </a:cxn>
                  <a:cxn ang="0">
                    <a:pos x="73" y="0"/>
                  </a:cxn>
                  <a:cxn ang="0">
                    <a:pos x="110" y="7"/>
                  </a:cxn>
                  <a:cxn ang="0">
                    <a:pos x="141" y="24"/>
                  </a:cxn>
                  <a:cxn ang="0">
                    <a:pos x="174" y="46"/>
                  </a:cxn>
                  <a:cxn ang="0">
                    <a:pos x="186" y="77"/>
                  </a:cxn>
                  <a:cxn ang="0">
                    <a:pos x="200" y="74"/>
                  </a:cxn>
                  <a:cxn ang="0">
                    <a:pos x="207" y="67"/>
                  </a:cxn>
                  <a:cxn ang="0">
                    <a:pos x="221" y="63"/>
                  </a:cxn>
                  <a:cxn ang="0">
                    <a:pos x="226" y="73"/>
                  </a:cxn>
                  <a:cxn ang="0">
                    <a:pos x="226" y="95"/>
                  </a:cxn>
                  <a:cxn ang="0">
                    <a:pos x="235" y="101"/>
                  </a:cxn>
                  <a:cxn ang="0">
                    <a:pos x="251" y="104"/>
                  </a:cxn>
                  <a:cxn ang="0">
                    <a:pos x="272" y="106"/>
                  </a:cxn>
                  <a:cxn ang="0">
                    <a:pos x="277" y="117"/>
                  </a:cxn>
                  <a:cxn ang="0">
                    <a:pos x="301" y="131"/>
                  </a:cxn>
                  <a:cxn ang="0">
                    <a:pos x="315" y="142"/>
                  </a:cxn>
                  <a:cxn ang="0">
                    <a:pos x="329" y="149"/>
                  </a:cxn>
                  <a:cxn ang="0">
                    <a:pos x="344" y="149"/>
                  </a:cxn>
                  <a:cxn ang="0">
                    <a:pos x="356" y="144"/>
                  </a:cxn>
                  <a:cxn ang="0">
                    <a:pos x="377" y="151"/>
                  </a:cxn>
                  <a:cxn ang="0">
                    <a:pos x="398" y="158"/>
                  </a:cxn>
                  <a:cxn ang="0">
                    <a:pos x="422" y="159"/>
                  </a:cxn>
                  <a:cxn ang="0">
                    <a:pos x="439" y="151"/>
                  </a:cxn>
                </a:cxnLst>
                <a:rect l="0" t="0" r="r" b="b"/>
                <a:pathLst>
                  <a:path w="441" h="244">
                    <a:moveTo>
                      <a:pt x="439" y="151"/>
                    </a:moveTo>
                    <a:lnTo>
                      <a:pt x="436" y="158"/>
                    </a:lnTo>
                    <a:lnTo>
                      <a:pt x="432" y="170"/>
                    </a:lnTo>
                    <a:lnTo>
                      <a:pt x="433" y="185"/>
                    </a:lnTo>
                    <a:lnTo>
                      <a:pt x="432" y="199"/>
                    </a:lnTo>
                    <a:lnTo>
                      <a:pt x="428" y="203"/>
                    </a:lnTo>
                    <a:lnTo>
                      <a:pt x="428" y="207"/>
                    </a:lnTo>
                    <a:lnTo>
                      <a:pt x="436" y="211"/>
                    </a:lnTo>
                    <a:lnTo>
                      <a:pt x="441" y="221"/>
                    </a:lnTo>
                    <a:lnTo>
                      <a:pt x="441" y="228"/>
                    </a:lnTo>
                    <a:lnTo>
                      <a:pt x="434" y="239"/>
                    </a:lnTo>
                    <a:lnTo>
                      <a:pt x="434" y="242"/>
                    </a:lnTo>
                    <a:lnTo>
                      <a:pt x="422" y="240"/>
                    </a:lnTo>
                    <a:lnTo>
                      <a:pt x="411" y="243"/>
                    </a:lnTo>
                    <a:lnTo>
                      <a:pt x="396" y="242"/>
                    </a:lnTo>
                    <a:lnTo>
                      <a:pt x="388" y="244"/>
                    </a:lnTo>
                    <a:lnTo>
                      <a:pt x="378" y="239"/>
                    </a:lnTo>
                    <a:lnTo>
                      <a:pt x="368" y="238"/>
                    </a:lnTo>
                    <a:lnTo>
                      <a:pt x="362" y="238"/>
                    </a:lnTo>
                    <a:lnTo>
                      <a:pt x="315" y="230"/>
                    </a:lnTo>
                    <a:lnTo>
                      <a:pt x="308" y="224"/>
                    </a:lnTo>
                    <a:lnTo>
                      <a:pt x="299" y="221"/>
                    </a:lnTo>
                    <a:lnTo>
                      <a:pt x="287" y="222"/>
                    </a:lnTo>
                    <a:lnTo>
                      <a:pt x="267" y="218"/>
                    </a:lnTo>
                    <a:lnTo>
                      <a:pt x="255" y="210"/>
                    </a:lnTo>
                    <a:lnTo>
                      <a:pt x="249" y="205"/>
                    </a:lnTo>
                    <a:lnTo>
                      <a:pt x="239" y="191"/>
                    </a:lnTo>
                    <a:lnTo>
                      <a:pt x="232" y="187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08" y="187"/>
                    </a:lnTo>
                    <a:lnTo>
                      <a:pt x="202" y="186"/>
                    </a:lnTo>
                    <a:lnTo>
                      <a:pt x="192" y="184"/>
                    </a:lnTo>
                    <a:lnTo>
                      <a:pt x="183" y="183"/>
                    </a:lnTo>
                    <a:lnTo>
                      <a:pt x="173" y="187"/>
                    </a:lnTo>
                    <a:lnTo>
                      <a:pt x="168" y="187"/>
                    </a:lnTo>
                    <a:lnTo>
                      <a:pt x="148" y="183"/>
                    </a:lnTo>
                    <a:lnTo>
                      <a:pt x="138" y="170"/>
                    </a:lnTo>
                    <a:lnTo>
                      <a:pt x="136" y="168"/>
                    </a:lnTo>
                    <a:lnTo>
                      <a:pt x="127" y="167"/>
                    </a:lnTo>
                    <a:lnTo>
                      <a:pt x="124" y="167"/>
                    </a:lnTo>
                    <a:lnTo>
                      <a:pt x="114" y="159"/>
                    </a:lnTo>
                    <a:lnTo>
                      <a:pt x="103" y="154"/>
                    </a:lnTo>
                    <a:lnTo>
                      <a:pt x="93" y="153"/>
                    </a:lnTo>
                    <a:lnTo>
                      <a:pt x="83" y="148"/>
                    </a:lnTo>
                    <a:lnTo>
                      <a:pt x="78" y="144"/>
                    </a:lnTo>
                    <a:lnTo>
                      <a:pt x="66" y="130"/>
                    </a:lnTo>
                    <a:lnTo>
                      <a:pt x="57" y="124"/>
                    </a:lnTo>
                    <a:lnTo>
                      <a:pt x="49" y="120"/>
                    </a:lnTo>
                    <a:lnTo>
                      <a:pt x="45" y="116"/>
                    </a:lnTo>
                    <a:lnTo>
                      <a:pt x="32" y="109"/>
                    </a:lnTo>
                    <a:lnTo>
                      <a:pt x="28" y="109"/>
                    </a:lnTo>
                    <a:lnTo>
                      <a:pt x="28" y="113"/>
                    </a:lnTo>
                    <a:lnTo>
                      <a:pt x="23" y="113"/>
                    </a:lnTo>
                    <a:lnTo>
                      <a:pt x="18" y="109"/>
                    </a:lnTo>
                    <a:lnTo>
                      <a:pt x="17" y="103"/>
                    </a:lnTo>
                    <a:lnTo>
                      <a:pt x="12" y="98"/>
                    </a:lnTo>
                    <a:lnTo>
                      <a:pt x="1" y="97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1"/>
                    </a:lnTo>
                    <a:lnTo>
                      <a:pt x="14" y="67"/>
                    </a:lnTo>
                    <a:lnTo>
                      <a:pt x="11" y="58"/>
                    </a:lnTo>
                    <a:lnTo>
                      <a:pt x="14" y="51"/>
                    </a:lnTo>
                    <a:lnTo>
                      <a:pt x="19" y="45"/>
                    </a:lnTo>
                    <a:lnTo>
                      <a:pt x="17" y="38"/>
                    </a:lnTo>
                    <a:lnTo>
                      <a:pt x="17" y="34"/>
                    </a:lnTo>
                    <a:lnTo>
                      <a:pt x="21" y="29"/>
                    </a:lnTo>
                    <a:lnTo>
                      <a:pt x="27" y="29"/>
                    </a:lnTo>
                    <a:lnTo>
                      <a:pt x="30" y="22"/>
                    </a:lnTo>
                    <a:lnTo>
                      <a:pt x="38" y="17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9" y="11"/>
                    </a:lnTo>
                    <a:lnTo>
                      <a:pt x="67" y="18"/>
                    </a:lnTo>
                    <a:lnTo>
                      <a:pt x="68" y="14"/>
                    </a:lnTo>
                    <a:lnTo>
                      <a:pt x="67" y="12"/>
                    </a:lnTo>
                    <a:lnTo>
                      <a:pt x="71" y="8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3" y="0"/>
                    </a:lnTo>
                    <a:lnTo>
                      <a:pt x="89" y="2"/>
                    </a:lnTo>
                    <a:lnTo>
                      <a:pt x="92" y="3"/>
                    </a:lnTo>
                    <a:lnTo>
                      <a:pt x="110" y="7"/>
                    </a:lnTo>
                    <a:lnTo>
                      <a:pt x="130" y="13"/>
                    </a:lnTo>
                    <a:lnTo>
                      <a:pt x="135" y="15"/>
                    </a:lnTo>
                    <a:lnTo>
                      <a:pt x="141" y="24"/>
                    </a:lnTo>
                    <a:lnTo>
                      <a:pt x="151" y="33"/>
                    </a:lnTo>
                    <a:lnTo>
                      <a:pt x="163" y="36"/>
                    </a:lnTo>
                    <a:lnTo>
                      <a:pt x="174" y="46"/>
                    </a:lnTo>
                    <a:lnTo>
                      <a:pt x="181" y="55"/>
                    </a:lnTo>
                    <a:lnTo>
                      <a:pt x="184" y="72"/>
                    </a:lnTo>
                    <a:lnTo>
                      <a:pt x="186" y="77"/>
                    </a:lnTo>
                    <a:lnTo>
                      <a:pt x="192" y="79"/>
                    </a:lnTo>
                    <a:lnTo>
                      <a:pt x="196" y="79"/>
                    </a:lnTo>
                    <a:lnTo>
                      <a:pt x="200" y="74"/>
                    </a:lnTo>
                    <a:lnTo>
                      <a:pt x="204" y="73"/>
                    </a:lnTo>
                    <a:lnTo>
                      <a:pt x="207" y="70"/>
                    </a:lnTo>
                    <a:lnTo>
                      <a:pt x="207" y="67"/>
                    </a:lnTo>
                    <a:lnTo>
                      <a:pt x="211" y="63"/>
                    </a:lnTo>
                    <a:lnTo>
                      <a:pt x="215" y="65"/>
                    </a:lnTo>
                    <a:lnTo>
                      <a:pt x="221" y="63"/>
                    </a:lnTo>
                    <a:lnTo>
                      <a:pt x="227" y="65"/>
                    </a:lnTo>
                    <a:lnTo>
                      <a:pt x="229" y="67"/>
                    </a:lnTo>
                    <a:lnTo>
                      <a:pt x="226" y="73"/>
                    </a:lnTo>
                    <a:lnTo>
                      <a:pt x="227" y="79"/>
                    </a:lnTo>
                    <a:lnTo>
                      <a:pt x="224" y="92"/>
                    </a:lnTo>
                    <a:lnTo>
                      <a:pt x="226" y="95"/>
                    </a:lnTo>
                    <a:lnTo>
                      <a:pt x="231" y="93"/>
                    </a:lnTo>
                    <a:lnTo>
                      <a:pt x="233" y="98"/>
                    </a:lnTo>
                    <a:lnTo>
                      <a:pt x="235" y="101"/>
                    </a:lnTo>
                    <a:lnTo>
                      <a:pt x="240" y="101"/>
                    </a:lnTo>
                    <a:lnTo>
                      <a:pt x="245" y="105"/>
                    </a:lnTo>
                    <a:lnTo>
                      <a:pt x="251" y="104"/>
                    </a:lnTo>
                    <a:lnTo>
                      <a:pt x="259" y="106"/>
                    </a:lnTo>
                    <a:lnTo>
                      <a:pt x="267" y="108"/>
                    </a:lnTo>
                    <a:lnTo>
                      <a:pt x="272" y="106"/>
                    </a:lnTo>
                    <a:lnTo>
                      <a:pt x="277" y="103"/>
                    </a:lnTo>
                    <a:lnTo>
                      <a:pt x="280" y="104"/>
                    </a:lnTo>
                    <a:lnTo>
                      <a:pt x="277" y="117"/>
                    </a:lnTo>
                    <a:lnTo>
                      <a:pt x="278" y="124"/>
                    </a:lnTo>
                    <a:lnTo>
                      <a:pt x="293" y="133"/>
                    </a:lnTo>
                    <a:lnTo>
                      <a:pt x="301" y="131"/>
                    </a:lnTo>
                    <a:lnTo>
                      <a:pt x="308" y="132"/>
                    </a:lnTo>
                    <a:lnTo>
                      <a:pt x="314" y="138"/>
                    </a:lnTo>
                    <a:lnTo>
                      <a:pt x="315" y="142"/>
                    </a:lnTo>
                    <a:lnTo>
                      <a:pt x="319" y="148"/>
                    </a:lnTo>
                    <a:lnTo>
                      <a:pt x="323" y="151"/>
                    </a:lnTo>
                    <a:lnTo>
                      <a:pt x="329" y="149"/>
                    </a:lnTo>
                    <a:lnTo>
                      <a:pt x="333" y="147"/>
                    </a:lnTo>
                    <a:lnTo>
                      <a:pt x="339" y="151"/>
                    </a:lnTo>
                    <a:lnTo>
                      <a:pt x="344" y="149"/>
                    </a:lnTo>
                    <a:lnTo>
                      <a:pt x="350" y="152"/>
                    </a:lnTo>
                    <a:lnTo>
                      <a:pt x="352" y="151"/>
                    </a:lnTo>
                    <a:lnTo>
                      <a:pt x="356" y="144"/>
                    </a:lnTo>
                    <a:lnTo>
                      <a:pt x="361" y="143"/>
                    </a:lnTo>
                    <a:lnTo>
                      <a:pt x="369" y="144"/>
                    </a:lnTo>
                    <a:lnTo>
                      <a:pt x="377" y="151"/>
                    </a:lnTo>
                    <a:lnTo>
                      <a:pt x="387" y="153"/>
                    </a:lnTo>
                    <a:lnTo>
                      <a:pt x="394" y="157"/>
                    </a:lnTo>
                    <a:lnTo>
                      <a:pt x="398" y="158"/>
                    </a:lnTo>
                    <a:lnTo>
                      <a:pt x="405" y="156"/>
                    </a:lnTo>
                    <a:lnTo>
                      <a:pt x="419" y="159"/>
                    </a:lnTo>
                    <a:lnTo>
                      <a:pt x="422" y="159"/>
                    </a:lnTo>
                    <a:lnTo>
                      <a:pt x="428" y="151"/>
                    </a:lnTo>
                    <a:lnTo>
                      <a:pt x="436" y="149"/>
                    </a:lnTo>
                    <a:lnTo>
                      <a:pt x="439" y="15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03"/>
              <p:cNvSpPr>
                <a:spLocks noChangeAspect="1"/>
              </p:cNvSpPr>
              <p:nvPr/>
            </p:nvSpPr>
            <p:spPr bwMode="gray">
              <a:xfrm>
                <a:off x="3479" y="2187"/>
                <a:ext cx="52" cy="67"/>
              </a:xfrm>
              <a:custGeom>
                <a:avLst/>
                <a:gdLst/>
                <a:ahLst/>
                <a:cxnLst>
                  <a:cxn ang="0">
                    <a:pos x="241" y="337"/>
                  </a:cxn>
                  <a:cxn ang="0">
                    <a:pos x="226" y="291"/>
                  </a:cxn>
                  <a:cxn ang="0">
                    <a:pos x="221" y="257"/>
                  </a:cxn>
                  <a:cxn ang="0">
                    <a:pos x="198" y="225"/>
                  </a:cxn>
                  <a:cxn ang="0">
                    <a:pos x="174" y="230"/>
                  </a:cxn>
                  <a:cxn ang="0">
                    <a:pos x="161" y="215"/>
                  </a:cxn>
                  <a:cxn ang="0">
                    <a:pos x="153" y="227"/>
                  </a:cxn>
                  <a:cxn ang="0">
                    <a:pos x="149" y="246"/>
                  </a:cxn>
                  <a:cxn ang="0">
                    <a:pos x="129" y="283"/>
                  </a:cxn>
                  <a:cxn ang="0">
                    <a:pos x="115" y="267"/>
                  </a:cxn>
                  <a:cxn ang="0">
                    <a:pos x="108" y="279"/>
                  </a:cxn>
                  <a:cxn ang="0">
                    <a:pos x="96" y="280"/>
                  </a:cxn>
                  <a:cxn ang="0">
                    <a:pos x="80" y="284"/>
                  </a:cxn>
                  <a:cxn ang="0">
                    <a:pos x="75" y="286"/>
                  </a:cxn>
                  <a:cxn ang="0">
                    <a:pos x="69" y="291"/>
                  </a:cxn>
                  <a:cxn ang="0">
                    <a:pos x="58" y="292"/>
                  </a:cxn>
                  <a:cxn ang="0">
                    <a:pos x="53" y="273"/>
                  </a:cxn>
                  <a:cxn ang="0">
                    <a:pos x="49" y="258"/>
                  </a:cxn>
                  <a:cxn ang="0">
                    <a:pos x="48" y="241"/>
                  </a:cxn>
                  <a:cxn ang="0">
                    <a:pos x="40" y="227"/>
                  </a:cxn>
                  <a:cxn ang="0">
                    <a:pos x="42" y="215"/>
                  </a:cxn>
                  <a:cxn ang="0">
                    <a:pos x="42" y="195"/>
                  </a:cxn>
                  <a:cxn ang="0">
                    <a:pos x="38" y="179"/>
                  </a:cxn>
                  <a:cxn ang="0">
                    <a:pos x="32" y="165"/>
                  </a:cxn>
                  <a:cxn ang="0">
                    <a:pos x="36" y="133"/>
                  </a:cxn>
                  <a:cxn ang="0">
                    <a:pos x="21" y="118"/>
                  </a:cxn>
                  <a:cxn ang="0">
                    <a:pos x="1" y="109"/>
                  </a:cxn>
                  <a:cxn ang="0">
                    <a:pos x="1" y="98"/>
                  </a:cxn>
                  <a:cxn ang="0">
                    <a:pos x="13" y="89"/>
                  </a:cxn>
                  <a:cxn ang="0">
                    <a:pos x="22" y="78"/>
                  </a:cxn>
                  <a:cxn ang="0">
                    <a:pos x="42" y="68"/>
                  </a:cxn>
                  <a:cxn ang="0">
                    <a:pos x="39" y="60"/>
                  </a:cxn>
                  <a:cxn ang="0">
                    <a:pos x="17" y="57"/>
                  </a:cxn>
                  <a:cxn ang="0">
                    <a:pos x="11" y="39"/>
                  </a:cxn>
                  <a:cxn ang="0">
                    <a:pos x="28" y="3"/>
                  </a:cxn>
                  <a:cxn ang="0">
                    <a:pos x="42" y="17"/>
                  </a:cxn>
                  <a:cxn ang="0">
                    <a:pos x="49" y="17"/>
                  </a:cxn>
                  <a:cxn ang="0">
                    <a:pos x="59" y="8"/>
                  </a:cxn>
                  <a:cxn ang="0">
                    <a:pos x="69" y="31"/>
                  </a:cxn>
                  <a:cxn ang="0">
                    <a:pos x="82" y="33"/>
                  </a:cxn>
                  <a:cxn ang="0">
                    <a:pos x="93" y="23"/>
                  </a:cxn>
                  <a:cxn ang="0">
                    <a:pos x="101" y="62"/>
                  </a:cxn>
                  <a:cxn ang="0">
                    <a:pos x="118" y="75"/>
                  </a:cxn>
                  <a:cxn ang="0">
                    <a:pos x="166" y="76"/>
                  </a:cxn>
                  <a:cxn ang="0">
                    <a:pos x="203" y="76"/>
                  </a:cxn>
                  <a:cxn ang="0">
                    <a:pos x="242" y="86"/>
                  </a:cxn>
                  <a:cxn ang="0">
                    <a:pos x="231" y="96"/>
                  </a:cxn>
                  <a:cxn ang="0">
                    <a:pos x="214" y="124"/>
                  </a:cxn>
                  <a:cxn ang="0">
                    <a:pos x="192" y="140"/>
                  </a:cxn>
                  <a:cxn ang="0">
                    <a:pos x="176" y="157"/>
                  </a:cxn>
                  <a:cxn ang="0">
                    <a:pos x="184" y="193"/>
                  </a:cxn>
                  <a:cxn ang="0">
                    <a:pos x="199" y="204"/>
                  </a:cxn>
                  <a:cxn ang="0">
                    <a:pos x="211" y="202"/>
                  </a:cxn>
                  <a:cxn ang="0">
                    <a:pos x="228" y="166"/>
                  </a:cxn>
                  <a:cxn ang="0">
                    <a:pos x="241" y="181"/>
                  </a:cxn>
                  <a:cxn ang="0">
                    <a:pos x="249" y="206"/>
                  </a:cxn>
                  <a:cxn ang="0">
                    <a:pos x="258" y="243"/>
                  </a:cxn>
                  <a:cxn ang="0">
                    <a:pos x="260" y="279"/>
                  </a:cxn>
                  <a:cxn ang="0">
                    <a:pos x="250" y="305"/>
                  </a:cxn>
                  <a:cxn ang="0">
                    <a:pos x="243" y="318"/>
                  </a:cxn>
                </a:cxnLst>
                <a:rect l="0" t="0" r="r" b="b"/>
                <a:pathLst>
                  <a:path w="262" h="337">
                    <a:moveTo>
                      <a:pt x="243" y="335"/>
                    </a:moveTo>
                    <a:lnTo>
                      <a:pt x="241" y="337"/>
                    </a:lnTo>
                    <a:lnTo>
                      <a:pt x="233" y="319"/>
                    </a:lnTo>
                    <a:lnTo>
                      <a:pt x="226" y="291"/>
                    </a:lnTo>
                    <a:lnTo>
                      <a:pt x="225" y="276"/>
                    </a:lnTo>
                    <a:lnTo>
                      <a:pt x="221" y="257"/>
                    </a:lnTo>
                    <a:lnTo>
                      <a:pt x="204" y="230"/>
                    </a:lnTo>
                    <a:lnTo>
                      <a:pt x="198" y="225"/>
                    </a:lnTo>
                    <a:lnTo>
                      <a:pt x="187" y="229"/>
                    </a:lnTo>
                    <a:lnTo>
                      <a:pt x="174" y="230"/>
                    </a:lnTo>
                    <a:lnTo>
                      <a:pt x="166" y="225"/>
                    </a:lnTo>
                    <a:lnTo>
                      <a:pt x="161" y="215"/>
                    </a:lnTo>
                    <a:lnTo>
                      <a:pt x="157" y="218"/>
                    </a:lnTo>
                    <a:lnTo>
                      <a:pt x="153" y="227"/>
                    </a:lnTo>
                    <a:lnTo>
                      <a:pt x="146" y="234"/>
                    </a:lnTo>
                    <a:lnTo>
                      <a:pt x="149" y="246"/>
                    </a:lnTo>
                    <a:lnTo>
                      <a:pt x="149" y="257"/>
                    </a:lnTo>
                    <a:lnTo>
                      <a:pt x="129" y="283"/>
                    </a:lnTo>
                    <a:lnTo>
                      <a:pt x="125" y="280"/>
                    </a:lnTo>
                    <a:lnTo>
                      <a:pt x="115" y="267"/>
                    </a:lnTo>
                    <a:lnTo>
                      <a:pt x="110" y="274"/>
                    </a:lnTo>
                    <a:lnTo>
                      <a:pt x="108" y="279"/>
                    </a:lnTo>
                    <a:lnTo>
                      <a:pt x="99" y="288"/>
                    </a:lnTo>
                    <a:lnTo>
                      <a:pt x="96" y="280"/>
                    </a:lnTo>
                    <a:lnTo>
                      <a:pt x="91" y="285"/>
                    </a:lnTo>
                    <a:lnTo>
                      <a:pt x="80" y="284"/>
                    </a:lnTo>
                    <a:lnTo>
                      <a:pt x="79" y="289"/>
                    </a:lnTo>
                    <a:lnTo>
                      <a:pt x="75" y="286"/>
                    </a:lnTo>
                    <a:lnTo>
                      <a:pt x="71" y="288"/>
                    </a:lnTo>
                    <a:lnTo>
                      <a:pt x="69" y="291"/>
                    </a:lnTo>
                    <a:lnTo>
                      <a:pt x="65" y="294"/>
                    </a:lnTo>
                    <a:lnTo>
                      <a:pt x="58" y="292"/>
                    </a:lnTo>
                    <a:lnTo>
                      <a:pt x="51" y="279"/>
                    </a:lnTo>
                    <a:lnTo>
                      <a:pt x="53" y="273"/>
                    </a:lnTo>
                    <a:lnTo>
                      <a:pt x="51" y="269"/>
                    </a:lnTo>
                    <a:lnTo>
                      <a:pt x="49" y="258"/>
                    </a:lnTo>
                    <a:lnTo>
                      <a:pt x="50" y="251"/>
                    </a:lnTo>
                    <a:lnTo>
                      <a:pt x="48" y="241"/>
                    </a:lnTo>
                    <a:lnTo>
                      <a:pt x="43" y="236"/>
                    </a:lnTo>
                    <a:lnTo>
                      <a:pt x="40" y="227"/>
                    </a:lnTo>
                    <a:lnTo>
                      <a:pt x="40" y="218"/>
                    </a:lnTo>
                    <a:lnTo>
                      <a:pt x="42" y="215"/>
                    </a:lnTo>
                    <a:lnTo>
                      <a:pt x="43" y="199"/>
                    </a:lnTo>
                    <a:lnTo>
                      <a:pt x="42" y="195"/>
                    </a:lnTo>
                    <a:lnTo>
                      <a:pt x="38" y="194"/>
                    </a:lnTo>
                    <a:lnTo>
                      <a:pt x="38" y="179"/>
                    </a:lnTo>
                    <a:lnTo>
                      <a:pt x="32" y="173"/>
                    </a:lnTo>
                    <a:lnTo>
                      <a:pt x="32" y="165"/>
                    </a:lnTo>
                    <a:lnTo>
                      <a:pt x="34" y="154"/>
                    </a:lnTo>
                    <a:lnTo>
                      <a:pt x="36" y="133"/>
                    </a:lnTo>
                    <a:lnTo>
                      <a:pt x="27" y="123"/>
                    </a:lnTo>
                    <a:lnTo>
                      <a:pt x="21" y="118"/>
                    </a:lnTo>
                    <a:lnTo>
                      <a:pt x="10" y="113"/>
                    </a:lnTo>
                    <a:lnTo>
                      <a:pt x="1" y="109"/>
                    </a:lnTo>
                    <a:lnTo>
                      <a:pt x="0" y="103"/>
                    </a:lnTo>
                    <a:lnTo>
                      <a:pt x="1" y="98"/>
                    </a:lnTo>
                    <a:lnTo>
                      <a:pt x="6" y="90"/>
                    </a:lnTo>
                    <a:lnTo>
                      <a:pt x="13" y="89"/>
                    </a:lnTo>
                    <a:lnTo>
                      <a:pt x="20" y="85"/>
                    </a:lnTo>
                    <a:lnTo>
                      <a:pt x="22" y="78"/>
                    </a:lnTo>
                    <a:lnTo>
                      <a:pt x="42" y="76"/>
                    </a:lnTo>
                    <a:lnTo>
                      <a:pt x="42" y="68"/>
                    </a:lnTo>
                    <a:lnTo>
                      <a:pt x="38" y="64"/>
                    </a:lnTo>
                    <a:lnTo>
                      <a:pt x="39" y="60"/>
                    </a:lnTo>
                    <a:lnTo>
                      <a:pt x="24" y="62"/>
                    </a:lnTo>
                    <a:lnTo>
                      <a:pt x="17" y="57"/>
                    </a:lnTo>
                    <a:lnTo>
                      <a:pt x="15" y="43"/>
                    </a:lnTo>
                    <a:lnTo>
                      <a:pt x="11" y="39"/>
                    </a:lnTo>
                    <a:lnTo>
                      <a:pt x="26" y="1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42" y="17"/>
                    </a:lnTo>
                    <a:lnTo>
                      <a:pt x="48" y="25"/>
                    </a:lnTo>
                    <a:lnTo>
                      <a:pt x="49" y="17"/>
                    </a:lnTo>
                    <a:lnTo>
                      <a:pt x="53" y="5"/>
                    </a:lnTo>
                    <a:lnTo>
                      <a:pt x="59" y="8"/>
                    </a:lnTo>
                    <a:lnTo>
                      <a:pt x="61" y="22"/>
                    </a:lnTo>
                    <a:lnTo>
                      <a:pt x="69" y="31"/>
                    </a:lnTo>
                    <a:lnTo>
                      <a:pt x="74" y="27"/>
                    </a:lnTo>
                    <a:lnTo>
                      <a:pt x="82" y="33"/>
                    </a:lnTo>
                    <a:lnTo>
                      <a:pt x="91" y="19"/>
                    </a:lnTo>
                    <a:lnTo>
                      <a:pt x="93" y="23"/>
                    </a:lnTo>
                    <a:lnTo>
                      <a:pt x="96" y="43"/>
                    </a:lnTo>
                    <a:lnTo>
                      <a:pt x="101" y="62"/>
                    </a:lnTo>
                    <a:lnTo>
                      <a:pt x="107" y="70"/>
                    </a:lnTo>
                    <a:lnTo>
                      <a:pt x="118" y="75"/>
                    </a:lnTo>
                    <a:lnTo>
                      <a:pt x="162" y="79"/>
                    </a:lnTo>
                    <a:lnTo>
                      <a:pt x="166" y="76"/>
                    </a:lnTo>
                    <a:lnTo>
                      <a:pt x="180" y="74"/>
                    </a:lnTo>
                    <a:lnTo>
                      <a:pt x="203" y="76"/>
                    </a:lnTo>
                    <a:lnTo>
                      <a:pt x="227" y="80"/>
                    </a:lnTo>
                    <a:lnTo>
                      <a:pt x="242" y="86"/>
                    </a:lnTo>
                    <a:lnTo>
                      <a:pt x="239" y="91"/>
                    </a:lnTo>
                    <a:lnTo>
                      <a:pt x="231" y="96"/>
                    </a:lnTo>
                    <a:lnTo>
                      <a:pt x="226" y="109"/>
                    </a:lnTo>
                    <a:lnTo>
                      <a:pt x="214" y="124"/>
                    </a:lnTo>
                    <a:lnTo>
                      <a:pt x="203" y="134"/>
                    </a:lnTo>
                    <a:lnTo>
                      <a:pt x="192" y="140"/>
                    </a:lnTo>
                    <a:lnTo>
                      <a:pt x="178" y="149"/>
                    </a:lnTo>
                    <a:lnTo>
                      <a:pt x="176" y="157"/>
                    </a:lnTo>
                    <a:lnTo>
                      <a:pt x="177" y="173"/>
                    </a:lnTo>
                    <a:lnTo>
                      <a:pt x="184" y="193"/>
                    </a:lnTo>
                    <a:lnTo>
                      <a:pt x="194" y="194"/>
                    </a:lnTo>
                    <a:lnTo>
                      <a:pt x="199" y="204"/>
                    </a:lnTo>
                    <a:lnTo>
                      <a:pt x="206" y="210"/>
                    </a:lnTo>
                    <a:lnTo>
                      <a:pt x="211" y="202"/>
                    </a:lnTo>
                    <a:lnTo>
                      <a:pt x="217" y="181"/>
                    </a:lnTo>
                    <a:lnTo>
                      <a:pt x="228" y="166"/>
                    </a:lnTo>
                    <a:lnTo>
                      <a:pt x="233" y="167"/>
                    </a:lnTo>
                    <a:lnTo>
                      <a:pt x="241" y="181"/>
                    </a:lnTo>
                    <a:lnTo>
                      <a:pt x="246" y="198"/>
                    </a:lnTo>
                    <a:lnTo>
                      <a:pt x="249" y="206"/>
                    </a:lnTo>
                    <a:lnTo>
                      <a:pt x="252" y="215"/>
                    </a:lnTo>
                    <a:lnTo>
                      <a:pt x="258" y="243"/>
                    </a:lnTo>
                    <a:lnTo>
                      <a:pt x="262" y="276"/>
                    </a:lnTo>
                    <a:lnTo>
                      <a:pt x="260" y="279"/>
                    </a:lnTo>
                    <a:lnTo>
                      <a:pt x="262" y="308"/>
                    </a:lnTo>
                    <a:lnTo>
                      <a:pt x="250" y="305"/>
                    </a:lnTo>
                    <a:lnTo>
                      <a:pt x="244" y="310"/>
                    </a:lnTo>
                    <a:lnTo>
                      <a:pt x="243" y="318"/>
                    </a:lnTo>
                    <a:lnTo>
                      <a:pt x="243" y="3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104"/>
              <p:cNvSpPr>
                <a:spLocks noChangeAspect="1"/>
              </p:cNvSpPr>
              <p:nvPr/>
            </p:nvSpPr>
            <p:spPr bwMode="gray">
              <a:xfrm>
                <a:off x="3390" y="2379"/>
                <a:ext cx="23" cy="4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3" y="4"/>
                  </a:cxn>
                  <a:cxn ang="0">
                    <a:pos x="19" y="9"/>
                  </a:cxn>
                  <a:cxn ang="0">
                    <a:pos x="28" y="12"/>
                  </a:cxn>
                  <a:cxn ang="0">
                    <a:pos x="33" y="19"/>
                  </a:cxn>
                  <a:cxn ang="0">
                    <a:pos x="28" y="19"/>
                  </a:cxn>
                  <a:cxn ang="0">
                    <a:pos x="22" y="25"/>
                  </a:cxn>
                  <a:cxn ang="0">
                    <a:pos x="19" y="38"/>
                  </a:cxn>
                  <a:cxn ang="0">
                    <a:pos x="13" y="47"/>
                  </a:cxn>
                  <a:cxn ang="0">
                    <a:pos x="7" y="95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111"/>
                  </a:cxn>
                  <a:cxn ang="0">
                    <a:pos x="7" y="166"/>
                  </a:cxn>
                  <a:cxn ang="0">
                    <a:pos x="11" y="182"/>
                  </a:cxn>
                  <a:cxn ang="0">
                    <a:pos x="19" y="198"/>
                  </a:cxn>
                  <a:cxn ang="0">
                    <a:pos x="29" y="209"/>
                  </a:cxn>
                  <a:cxn ang="0">
                    <a:pos x="45" y="211"/>
                  </a:cxn>
                  <a:cxn ang="0">
                    <a:pos x="59" y="211"/>
                  </a:cxn>
                  <a:cxn ang="0">
                    <a:pos x="86" y="197"/>
                  </a:cxn>
                  <a:cxn ang="0">
                    <a:pos x="100" y="187"/>
                  </a:cxn>
                  <a:cxn ang="0">
                    <a:pos x="113" y="170"/>
                  </a:cxn>
                  <a:cxn ang="0">
                    <a:pos x="115" y="145"/>
                  </a:cxn>
                  <a:cxn ang="0">
                    <a:pos x="116" y="125"/>
                  </a:cxn>
                  <a:cxn ang="0">
                    <a:pos x="115" y="117"/>
                  </a:cxn>
                  <a:cxn ang="0">
                    <a:pos x="108" y="114"/>
                  </a:cxn>
                  <a:cxn ang="0">
                    <a:pos x="98" y="87"/>
                  </a:cxn>
                  <a:cxn ang="0">
                    <a:pos x="92" y="75"/>
                  </a:cxn>
                  <a:cxn ang="0">
                    <a:pos x="86" y="69"/>
                  </a:cxn>
                  <a:cxn ang="0">
                    <a:pos x="83" y="62"/>
                  </a:cxn>
                  <a:cxn ang="0">
                    <a:pos x="80" y="55"/>
                  </a:cxn>
                  <a:cxn ang="0">
                    <a:pos x="67" y="44"/>
                  </a:cxn>
                  <a:cxn ang="0">
                    <a:pos x="64" y="33"/>
                  </a:cxn>
                  <a:cxn ang="0">
                    <a:pos x="45" y="12"/>
                  </a:cxn>
                  <a:cxn ang="0">
                    <a:pos x="35" y="4"/>
                  </a:cxn>
                  <a:cxn ang="0">
                    <a:pos x="27" y="0"/>
                  </a:cxn>
                  <a:cxn ang="0">
                    <a:pos x="18" y="0"/>
                  </a:cxn>
                </a:cxnLst>
                <a:rect l="0" t="0" r="r" b="b"/>
                <a:pathLst>
                  <a:path w="116" h="211">
                    <a:moveTo>
                      <a:pt x="18" y="0"/>
                    </a:moveTo>
                    <a:lnTo>
                      <a:pt x="13" y="4"/>
                    </a:lnTo>
                    <a:lnTo>
                      <a:pt x="19" y="9"/>
                    </a:lnTo>
                    <a:lnTo>
                      <a:pt x="28" y="12"/>
                    </a:lnTo>
                    <a:lnTo>
                      <a:pt x="33" y="19"/>
                    </a:lnTo>
                    <a:lnTo>
                      <a:pt x="28" y="19"/>
                    </a:lnTo>
                    <a:lnTo>
                      <a:pt x="22" y="25"/>
                    </a:lnTo>
                    <a:lnTo>
                      <a:pt x="19" y="38"/>
                    </a:lnTo>
                    <a:lnTo>
                      <a:pt x="13" y="47"/>
                    </a:lnTo>
                    <a:lnTo>
                      <a:pt x="7" y="95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7" y="166"/>
                    </a:lnTo>
                    <a:lnTo>
                      <a:pt x="11" y="182"/>
                    </a:lnTo>
                    <a:lnTo>
                      <a:pt x="19" y="198"/>
                    </a:lnTo>
                    <a:lnTo>
                      <a:pt x="29" y="209"/>
                    </a:lnTo>
                    <a:lnTo>
                      <a:pt x="45" y="211"/>
                    </a:lnTo>
                    <a:lnTo>
                      <a:pt x="59" y="211"/>
                    </a:lnTo>
                    <a:lnTo>
                      <a:pt x="86" y="197"/>
                    </a:lnTo>
                    <a:lnTo>
                      <a:pt x="100" y="187"/>
                    </a:lnTo>
                    <a:lnTo>
                      <a:pt x="113" y="170"/>
                    </a:lnTo>
                    <a:lnTo>
                      <a:pt x="115" y="145"/>
                    </a:lnTo>
                    <a:lnTo>
                      <a:pt x="116" y="125"/>
                    </a:lnTo>
                    <a:lnTo>
                      <a:pt x="115" y="117"/>
                    </a:lnTo>
                    <a:lnTo>
                      <a:pt x="108" y="114"/>
                    </a:lnTo>
                    <a:lnTo>
                      <a:pt x="98" y="87"/>
                    </a:lnTo>
                    <a:lnTo>
                      <a:pt x="92" y="75"/>
                    </a:lnTo>
                    <a:lnTo>
                      <a:pt x="86" y="69"/>
                    </a:lnTo>
                    <a:lnTo>
                      <a:pt x="83" y="62"/>
                    </a:lnTo>
                    <a:lnTo>
                      <a:pt x="80" y="55"/>
                    </a:lnTo>
                    <a:lnTo>
                      <a:pt x="67" y="44"/>
                    </a:lnTo>
                    <a:lnTo>
                      <a:pt x="64" y="33"/>
                    </a:lnTo>
                    <a:lnTo>
                      <a:pt x="45" y="12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1" name="Freeform 105"/>
            <p:cNvSpPr>
              <a:spLocks noChangeAspect="1"/>
            </p:cNvSpPr>
            <p:nvPr/>
          </p:nvSpPr>
          <p:spPr bwMode="gray">
            <a:xfrm>
              <a:off x="7991447" y="3762706"/>
              <a:ext cx="30213" cy="69845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2" y="4"/>
                </a:cxn>
                <a:cxn ang="0">
                  <a:pos x="87" y="9"/>
                </a:cxn>
                <a:cxn ang="0">
                  <a:pos x="92" y="9"/>
                </a:cxn>
                <a:cxn ang="0">
                  <a:pos x="94" y="10"/>
                </a:cxn>
                <a:cxn ang="0">
                  <a:pos x="97" y="15"/>
                </a:cxn>
                <a:cxn ang="0">
                  <a:pos x="97" y="18"/>
                </a:cxn>
                <a:cxn ang="0">
                  <a:pos x="93" y="26"/>
                </a:cxn>
                <a:cxn ang="0">
                  <a:pos x="93" y="32"/>
                </a:cxn>
                <a:cxn ang="0">
                  <a:pos x="94" y="41"/>
                </a:cxn>
                <a:cxn ang="0">
                  <a:pos x="92" y="50"/>
                </a:cxn>
                <a:cxn ang="0">
                  <a:pos x="83" y="69"/>
                </a:cxn>
                <a:cxn ang="0">
                  <a:pos x="79" y="95"/>
                </a:cxn>
                <a:cxn ang="0">
                  <a:pos x="76" y="114"/>
                </a:cxn>
                <a:cxn ang="0">
                  <a:pos x="68" y="131"/>
                </a:cxn>
                <a:cxn ang="0">
                  <a:pos x="57" y="150"/>
                </a:cxn>
                <a:cxn ang="0">
                  <a:pos x="51" y="159"/>
                </a:cxn>
                <a:cxn ang="0">
                  <a:pos x="48" y="168"/>
                </a:cxn>
                <a:cxn ang="0">
                  <a:pos x="40" y="199"/>
                </a:cxn>
                <a:cxn ang="0">
                  <a:pos x="36" y="195"/>
                </a:cxn>
                <a:cxn ang="0">
                  <a:pos x="33" y="182"/>
                </a:cxn>
                <a:cxn ang="0">
                  <a:pos x="25" y="170"/>
                </a:cxn>
                <a:cxn ang="0">
                  <a:pos x="16" y="163"/>
                </a:cxn>
                <a:cxn ang="0">
                  <a:pos x="6" y="147"/>
                </a:cxn>
                <a:cxn ang="0">
                  <a:pos x="1" y="122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9" y="76"/>
                </a:cxn>
                <a:cxn ang="0">
                  <a:pos x="48" y="17"/>
                </a:cxn>
                <a:cxn ang="0">
                  <a:pos x="65" y="7"/>
                </a:cxn>
                <a:cxn ang="0">
                  <a:pos x="68" y="3"/>
                </a:cxn>
                <a:cxn ang="0">
                  <a:pos x="75" y="0"/>
                </a:cxn>
              </a:cxnLst>
              <a:rect l="0" t="0" r="r" b="b"/>
              <a:pathLst>
                <a:path w="97" h="199">
                  <a:moveTo>
                    <a:pt x="75" y="0"/>
                  </a:moveTo>
                  <a:lnTo>
                    <a:pt x="82" y="4"/>
                  </a:lnTo>
                  <a:lnTo>
                    <a:pt x="87" y="9"/>
                  </a:lnTo>
                  <a:lnTo>
                    <a:pt x="92" y="9"/>
                  </a:lnTo>
                  <a:lnTo>
                    <a:pt x="94" y="10"/>
                  </a:lnTo>
                  <a:lnTo>
                    <a:pt x="97" y="15"/>
                  </a:lnTo>
                  <a:lnTo>
                    <a:pt x="97" y="18"/>
                  </a:lnTo>
                  <a:lnTo>
                    <a:pt x="93" y="26"/>
                  </a:lnTo>
                  <a:lnTo>
                    <a:pt x="93" y="32"/>
                  </a:lnTo>
                  <a:lnTo>
                    <a:pt x="94" y="41"/>
                  </a:lnTo>
                  <a:lnTo>
                    <a:pt x="92" y="50"/>
                  </a:lnTo>
                  <a:lnTo>
                    <a:pt x="83" y="69"/>
                  </a:lnTo>
                  <a:lnTo>
                    <a:pt x="79" y="95"/>
                  </a:lnTo>
                  <a:lnTo>
                    <a:pt x="76" y="114"/>
                  </a:lnTo>
                  <a:lnTo>
                    <a:pt x="68" y="131"/>
                  </a:lnTo>
                  <a:lnTo>
                    <a:pt x="57" y="150"/>
                  </a:lnTo>
                  <a:lnTo>
                    <a:pt x="51" y="159"/>
                  </a:lnTo>
                  <a:lnTo>
                    <a:pt x="48" y="168"/>
                  </a:lnTo>
                  <a:lnTo>
                    <a:pt x="40" y="199"/>
                  </a:lnTo>
                  <a:lnTo>
                    <a:pt x="36" y="195"/>
                  </a:lnTo>
                  <a:lnTo>
                    <a:pt x="33" y="182"/>
                  </a:lnTo>
                  <a:lnTo>
                    <a:pt x="25" y="170"/>
                  </a:lnTo>
                  <a:lnTo>
                    <a:pt x="16" y="163"/>
                  </a:lnTo>
                  <a:lnTo>
                    <a:pt x="6" y="147"/>
                  </a:lnTo>
                  <a:lnTo>
                    <a:pt x="1" y="122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9" y="76"/>
                  </a:lnTo>
                  <a:lnTo>
                    <a:pt x="48" y="17"/>
                  </a:lnTo>
                  <a:lnTo>
                    <a:pt x="65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2" name="Group 106"/>
            <p:cNvGrpSpPr>
              <a:grpSpLocks noChangeAspect="1"/>
            </p:cNvGrpSpPr>
            <p:nvPr/>
          </p:nvGrpSpPr>
          <p:grpSpPr bwMode="gray">
            <a:xfrm>
              <a:off x="8158411" y="3286012"/>
              <a:ext cx="283045" cy="352719"/>
              <a:chOff x="3938" y="1929"/>
              <a:chExt cx="178" cy="202"/>
            </a:xfrm>
            <a:grpFill/>
          </p:grpSpPr>
          <p:sp>
            <p:nvSpPr>
              <p:cNvPr id="350" name="Freeform 107"/>
              <p:cNvSpPr>
                <a:spLocks noChangeAspect="1"/>
              </p:cNvSpPr>
              <p:nvPr/>
            </p:nvSpPr>
            <p:spPr bwMode="gray">
              <a:xfrm>
                <a:off x="4050" y="1929"/>
                <a:ext cx="66" cy="61"/>
              </a:xfrm>
              <a:custGeom>
                <a:avLst/>
                <a:gdLst/>
                <a:ahLst/>
                <a:cxnLst>
                  <a:cxn ang="0">
                    <a:pos x="301" y="94"/>
                  </a:cxn>
                  <a:cxn ang="0">
                    <a:pos x="299" y="113"/>
                  </a:cxn>
                  <a:cxn ang="0">
                    <a:pos x="294" y="141"/>
                  </a:cxn>
                  <a:cxn ang="0">
                    <a:pos x="304" y="164"/>
                  </a:cxn>
                  <a:cxn ang="0">
                    <a:pos x="330" y="159"/>
                  </a:cxn>
                  <a:cxn ang="0">
                    <a:pos x="308" y="177"/>
                  </a:cxn>
                  <a:cxn ang="0">
                    <a:pos x="283" y="191"/>
                  </a:cxn>
                  <a:cxn ang="0">
                    <a:pos x="271" y="195"/>
                  </a:cxn>
                  <a:cxn ang="0">
                    <a:pos x="238" y="195"/>
                  </a:cxn>
                  <a:cxn ang="0">
                    <a:pos x="208" y="223"/>
                  </a:cxn>
                  <a:cxn ang="0">
                    <a:pos x="195" y="259"/>
                  </a:cxn>
                  <a:cxn ang="0">
                    <a:pos x="162" y="248"/>
                  </a:cxn>
                  <a:cxn ang="0">
                    <a:pos x="114" y="224"/>
                  </a:cxn>
                  <a:cxn ang="0">
                    <a:pos x="84" y="227"/>
                  </a:cxn>
                  <a:cxn ang="0">
                    <a:pos x="63" y="235"/>
                  </a:cxn>
                  <a:cxn ang="0">
                    <a:pos x="36" y="226"/>
                  </a:cxn>
                  <a:cxn ang="0">
                    <a:pos x="34" y="251"/>
                  </a:cxn>
                  <a:cxn ang="0">
                    <a:pos x="74" y="277"/>
                  </a:cxn>
                  <a:cxn ang="0">
                    <a:pos x="59" y="283"/>
                  </a:cxn>
                  <a:cxn ang="0">
                    <a:pos x="40" y="289"/>
                  </a:cxn>
                  <a:cxn ang="0">
                    <a:pos x="22" y="307"/>
                  </a:cxn>
                  <a:cxn ang="0">
                    <a:pos x="11" y="295"/>
                  </a:cxn>
                  <a:cxn ang="0">
                    <a:pos x="0" y="247"/>
                  </a:cxn>
                  <a:cxn ang="0">
                    <a:pos x="11" y="214"/>
                  </a:cxn>
                  <a:cxn ang="0">
                    <a:pos x="34" y="195"/>
                  </a:cxn>
                  <a:cxn ang="0">
                    <a:pos x="31" y="176"/>
                  </a:cxn>
                  <a:cxn ang="0">
                    <a:pos x="47" y="171"/>
                  </a:cxn>
                  <a:cxn ang="0">
                    <a:pos x="81" y="175"/>
                  </a:cxn>
                  <a:cxn ang="0">
                    <a:pos x="87" y="146"/>
                  </a:cxn>
                  <a:cxn ang="0">
                    <a:pos x="94" y="127"/>
                  </a:cxn>
                  <a:cxn ang="0">
                    <a:pos x="102" y="90"/>
                  </a:cxn>
                  <a:cxn ang="0">
                    <a:pos x="99" y="25"/>
                  </a:cxn>
                  <a:cxn ang="0">
                    <a:pos x="110" y="3"/>
                  </a:cxn>
                  <a:cxn ang="0">
                    <a:pos x="122" y="8"/>
                  </a:cxn>
                  <a:cxn ang="0">
                    <a:pos x="135" y="22"/>
                  </a:cxn>
                  <a:cxn ang="0">
                    <a:pos x="179" y="75"/>
                  </a:cxn>
                  <a:cxn ang="0">
                    <a:pos x="222" y="103"/>
                  </a:cxn>
                  <a:cxn ang="0">
                    <a:pos x="250" y="116"/>
                  </a:cxn>
                  <a:cxn ang="0">
                    <a:pos x="272" y="118"/>
                  </a:cxn>
                </a:cxnLst>
                <a:rect l="0" t="0" r="r" b="b"/>
                <a:pathLst>
                  <a:path w="330" h="307">
                    <a:moveTo>
                      <a:pt x="285" y="108"/>
                    </a:moveTo>
                    <a:lnTo>
                      <a:pt x="301" y="94"/>
                    </a:lnTo>
                    <a:lnTo>
                      <a:pt x="305" y="97"/>
                    </a:lnTo>
                    <a:lnTo>
                      <a:pt x="299" y="113"/>
                    </a:lnTo>
                    <a:lnTo>
                      <a:pt x="291" y="129"/>
                    </a:lnTo>
                    <a:lnTo>
                      <a:pt x="294" y="141"/>
                    </a:lnTo>
                    <a:lnTo>
                      <a:pt x="304" y="148"/>
                    </a:lnTo>
                    <a:lnTo>
                      <a:pt x="304" y="164"/>
                    </a:lnTo>
                    <a:lnTo>
                      <a:pt x="315" y="164"/>
                    </a:lnTo>
                    <a:lnTo>
                      <a:pt x="330" y="159"/>
                    </a:lnTo>
                    <a:lnTo>
                      <a:pt x="325" y="170"/>
                    </a:lnTo>
                    <a:lnTo>
                      <a:pt x="308" y="177"/>
                    </a:lnTo>
                    <a:lnTo>
                      <a:pt x="293" y="188"/>
                    </a:lnTo>
                    <a:lnTo>
                      <a:pt x="283" y="191"/>
                    </a:lnTo>
                    <a:lnTo>
                      <a:pt x="277" y="187"/>
                    </a:lnTo>
                    <a:lnTo>
                      <a:pt x="271" y="195"/>
                    </a:lnTo>
                    <a:lnTo>
                      <a:pt x="254" y="193"/>
                    </a:lnTo>
                    <a:lnTo>
                      <a:pt x="238" y="195"/>
                    </a:lnTo>
                    <a:lnTo>
                      <a:pt x="223" y="204"/>
                    </a:lnTo>
                    <a:lnTo>
                      <a:pt x="208" y="223"/>
                    </a:lnTo>
                    <a:lnTo>
                      <a:pt x="199" y="241"/>
                    </a:lnTo>
                    <a:lnTo>
                      <a:pt x="195" y="259"/>
                    </a:lnTo>
                    <a:lnTo>
                      <a:pt x="189" y="268"/>
                    </a:lnTo>
                    <a:lnTo>
                      <a:pt x="162" y="248"/>
                    </a:lnTo>
                    <a:lnTo>
                      <a:pt x="142" y="241"/>
                    </a:lnTo>
                    <a:lnTo>
                      <a:pt x="114" y="224"/>
                    </a:lnTo>
                    <a:lnTo>
                      <a:pt x="97" y="221"/>
                    </a:lnTo>
                    <a:lnTo>
                      <a:pt x="84" y="227"/>
                    </a:lnTo>
                    <a:lnTo>
                      <a:pt x="74" y="236"/>
                    </a:lnTo>
                    <a:lnTo>
                      <a:pt x="63" y="235"/>
                    </a:lnTo>
                    <a:lnTo>
                      <a:pt x="52" y="225"/>
                    </a:lnTo>
                    <a:lnTo>
                      <a:pt x="36" y="226"/>
                    </a:lnTo>
                    <a:lnTo>
                      <a:pt x="28" y="240"/>
                    </a:lnTo>
                    <a:lnTo>
                      <a:pt x="34" y="251"/>
                    </a:lnTo>
                    <a:lnTo>
                      <a:pt x="57" y="262"/>
                    </a:lnTo>
                    <a:lnTo>
                      <a:pt x="74" y="277"/>
                    </a:lnTo>
                    <a:lnTo>
                      <a:pt x="71" y="284"/>
                    </a:lnTo>
                    <a:lnTo>
                      <a:pt x="59" y="283"/>
                    </a:lnTo>
                    <a:lnTo>
                      <a:pt x="50" y="283"/>
                    </a:lnTo>
                    <a:lnTo>
                      <a:pt x="40" y="289"/>
                    </a:lnTo>
                    <a:lnTo>
                      <a:pt x="35" y="297"/>
                    </a:lnTo>
                    <a:lnTo>
                      <a:pt x="22" y="307"/>
                    </a:lnTo>
                    <a:lnTo>
                      <a:pt x="14" y="305"/>
                    </a:lnTo>
                    <a:lnTo>
                      <a:pt x="11" y="295"/>
                    </a:lnTo>
                    <a:lnTo>
                      <a:pt x="18" y="264"/>
                    </a:lnTo>
                    <a:lnTo>
                      <a:pt x="0" y="247"/>
                    </a:lnTo>
                    <a:lnTo>
                      <a:pt x="2" y="224"/>
                    </a:lnTo>
                    <a:lnTo>
                      <a:pt x="11" y="214"/>
                    </a:lnTo>
                    <a:lnTo>
                      <a:pt x="24" y="207"/>
                    </a:lnTo>
                    <a:lnTo>
                      <a:pt x="34" y="195"/>
                    </a:lnTo>
                    <a:lnTo>
                      <a:pt x="38" y="184"/>
                    </a:lnTo>
                    <a:lnTo>
                      <a:pt x="31" y="176"/>
                    </a:lnTo>
                    <a:lnTo>
                      <a:pt x="34" y="167"/>
                    </a:lnTo>
                    <a:lnTo>
                      <a:pt x="47" y="171"/>
                    </a:lnTo>
                    <a:lnTo>
                      <a:pt x="60" y="175"/>
                    </a:lnTo>
                    <a:lnTo>
                      <a:pt x="81" y="175"/>
                    </a:lnTo>
                    <a:lnTo>
                      <a:pt x="88" y="160"/>
                    </a:lnTo>
                    <a:lnTo>
                      <a:pt x="87" y="146"/>
                    </a:lnTo>
                    <a:lnTo>
                      <a:pt x="87" y="135"/>
                    </a:lnTo>
                    <a:lnTo>
                      <a:pt x="94" y="127"/>
                    </a:lnTo>
                    <a:lnTo>
                      <a:pt x="100" y="110"/>
                    </a:lnTo>
                    <a:lnTo>
                      <a:pt x="102" y="90"/>
                    </a:lnTo>
                    <a:lnTo>
                      <a:pt x="109" y="58"/>
                    </a:lnTo>
                    <a:lnTo>
                      <a:pt x="99" y="25"/>
                    </a:lnTo>
                    <a:lnTo>
                      <a:pt x="99" y="15"/>
                    </a:lnTo>
                    <a:lnTo>
                      <a:pt x="110" y="3"/>
                    </a:lnTo>
                    <a:lnTo>
                      <a:pt x="115" y="0"/>
                    </a:lnTo>
                    <a:lnTo>
                      <a:pt x="122" y="8"/>
                    </a:lnTo>
                    <a:lnTo>
                      <a:pt x="126" y="15"/>
                    </a:lnTo>
                    <a:lnTo>
                      <a:pt x="135" y="22"/>
                    </a:lnTo>
                    <a:lnTo>
                      <a:pt x="158" y="54"/>
                    </a:lnTo>
                    <a:lnTo>
                      <a:pt x="179" y="75"/>
                    </a:lnTo>
                    <a:lnTo>
                      <a:pt x="199" y="92"/>
                    </a:lnTo>
                    <a:lnTo>
                      <a:pt x="222" y="103"/>
                    </a:lnTo>
                    <a:lnTo>
                      <a:pt x="244" y="108"/>
                    </a:lnTo>
                    <a:lnTo>
                      <a:pt x="250" y="116"/>
                    </a:lnTo>
                    <a:lnTo>
                      <a:pt x="261" y="121"/>
                    </a:lnTo>
                    <a:lnTo>
                      <a:pt x="272" y="118"/>
                    </a:lnTo>
                    <a:lnTo>
                      <a:pt x="285" y="1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08"/>
              <p:cNvSpPr>
                <a:spLocks noChangeAspect="1"/>
              </p:cNvSpPr>
              <p:nvPr/>
            </p:nvSpPr>
            <p:spPr bwMode="gray">
              <a:xfrm>
                <a:off x="3952" y="1989"/>
                <a:ext cx="123" cy="110"/>
              </a:xfrm>
              <a:custGeom>
                <a:avLst/>
                <a:gdLst/>
                <a:ahLst/>
                <a:cxnLst>
                  <a:cxn ang="0">
                    <a:pos x="578" y="13"/>
                  </a:cxn>
                  <a:cxn ang="0">
                    <a:pos x="582" y="69"/>
                  </a:cxn>
                  <a:cxn ang="0">
                    <a:pos x="607" y="118"/>
                  </a:cxn>
                  <a:cxn ang="0">
                    <a:pos x="608" y="160"/>
                  </a:cxn>
                  <a:cxn ang="0">
                    <a:pos x="593" y="180"/>
                  </a:cxn>
                  <a:cxn ang="0">
                    <a:pos x="571" y="223"/>
                  </a:cxn>
                  <a:cxn ang="0">
                    <a:pos x="554" y="268"/>
                  </a:cxn>
                  <a:cxn ang="0">
                    <a:pos x="558" y="317"/>
                  </a:cxn>
                  <a:cxn ang="0">
                    <a:pos x="535" y="365"/>
                  </a:cxn>
                  <a:cxn ang="0">
                    <a:pos x="545" y="404"/>
                  </a:cxn>
                  <a:cxn ang="0">
                    <a:pos x="521" y="439"/>
                  </a:cxn>
                  <a:cxn ang="0">
                    <a:pos x="495" y="425"/>
                  </a:cxn>
                  <a:cxn ang="0">
                    <a:pos x="491" y="408"/>
                  </a:cxn>
                  <a:cxn ang="0">
                    <a:pos x="483" y="440"/>
                  </a:cxn>
                  <a:cxn ang="0">
                    <a:pos x="456" y="443"/>
                  </a:cxn>
                  <a:cxn ang="0">
                    <a:pos x="437" y="474"/>
                  </a:cxn>
                  <a:cxn ang="0">
                    <a:pos x="427" y="446"/>
                  </a:cxn>
                  <a:cxn ang="0">
                    <a:pos x="404" y="478"/>
                  </a:cxn>
                  <a:cxn ang="0">
                    <a:pos x="356" y="476"/>
                  </a:cxn>
                  <a:cxn ang="0">
                    <a:pos x="351" y="470"/>
                  </a:cxn>
                  <a:cxn ang="0">
                    <a:pos x="333" y="470"/>
                  </a:cxn>
                  <a:cxn ang="0">
                    <a:pos x="320" y="451"/>
                  </a:cxn>
                  <a:cxn ang="0">
                    <a:pos x="328" y="504"/>
                  </a:cxn>
                  <a:cxn ang="0">
                    <a:pos x="307" y="503"/>
                  </a:cxn>
                  <a:cxn ang="0">
                    <a:pos x="295" y="517"/>
                  </a:cxn>
                  <a:cxn ang="0">
                    <a:pos x="252" y="546"/>
                  </a:cxn>
                  <a:cxn ang="0">
                    <a:pos x="233" y="517"/>
                  </a:cxn>
                  <a:cxn ang="0">
                    <a:pos x="248" y="479"/>
                  </a:cxn>
                  <a:cxn ang="0">
                    <a:pos x="228" y="476"/>
                  </a:cxn>
                  <a:cxn ang="0">
                    <a:pos x="190" y="468"/>
                  </a:cxn>
                  <a:cxn ang="0">
                    <a:pos x="156" y="483"/>
                  </a:cxn>
                  <a:cxn ang="0">
                    <a:pos x="133" y="492"/>
                  </a:cxn>
                  <a:cxn ang="0">
                    <a:pos x="92" y="503"/>
                  </a:cxn>
                  <a:cxn ang="0">
                    <a:pos x="69" y="524"/>
                  </a:cxn>
                  <a:cxn ang="0">
                    <a:pos x="43" y="515"/>
                  </a:cxn>
                  <a:cxn ang="0">
                    <a:pos x="20" y="521"/>
                  </a:cxn>
                  <a:cxn ang="0">
                    <a:pos x="0" y="503"/>
                  </a:cxn>
                  <a:cxn ang="0">
                    <a:pos x="35" y="478"/>
                  </a:cxn>
                  <a:cxn ang="0">
                    <a:pos x="74" y="446"/>
                  </a:cxn>
                  <a:cxn ang="0">
                    <a:pos x="106" y="417"/>
                  </a:cxn>
                  <a:cxn ang="0">
                    <a:pos x="155" y="416"/>
                  </a:cxn>
                  <a:cxn ang="0">
                    <a:pos x="219" y="407"/>
                  </a:cxn>
                  <a:cxn ang="0">
                    <a:pos x="237" y="412"/>
                  </a:cxn>
                  <a:cxn ang="0">
                    <a:pos x="270" y="412"/>
                  </a:cxn>
                  <a:cxn ang="0">
                    <a:pos x="300" y="357"/>
                  </a:cxn>
                  <a:cxn ang="0">
                    <a:pos x="322" y="305"/>
                  </a:cxn>
                  <a:cxn ang="0">
                    <a:pos x="351" y="284"/>
                  </a:cxn>
                  <a:cxn ang="0">
                    <a:pos x="333" y="306"/>
                  </a:cxn>
                  <a:cxn ang="0">
                    <a:pos x="336" y="333"/>
                  </a:cxn>
                  <a:cxn ang="0">
                    <a:pos x="363" y="321"/>
                  </a:cxn>
                  <a:cxn ang="0">
                    <a:pos x="410" y="295"/>
                  </a:cxn>
                  <a:cxn ang="0">
                    <a:pos x="440" y="257"/>
                  </a:cxn>
                  <a:cxn ang="0">
                    <a:pos x="467" y="235"/>
                  </a:cxn>
                  <a:cxn ang="0">
                    <a:pos x="486" y="188"/>
                  </a:cxn>
                  <a:cxn ang="0">
                    <a:pos x="499" y="154"/>
                  </a:cxn>
                  <a:cxn ang="0">
                    <a:pos x="495" y="117"/>
                  </a:cxn>
                  <a:cxn ang="0">
                    <a:pos x="499" y="92"/>
                  </a:cxn>
                  <a:cxn ang="0">
                    <a:pos x="512" y="49"/>
                  </a:cxn>
                  <a:cxn ang="0">
                    <a:pos x="524" y="20"/>
                  </a:cxn>
                  <a:cxn ang="0">
                    <a:pos x="539" y="48"/>
                  </a:cxn>
                  <a:cxn ang="0">
                    <a:pos x="560" y="41"/>
                  </a:cxn>
                  <a:cxn ang="0">
                    <a:pos x="559" y="22"/>
                  </a:cxn>
                  <a:cxn ang="0">
                    <a:pos x="547" y="3"/>
                  </a:cxn>
                </a:cxnLst>
                <a:rect l="0" t="0" r="r" b="b"/>
                <a:pathLst>
                  <a:path w="613" h="552">
                    <a:moveTo>
                      <a:pt x="560" y="6"/>
                    </a:moveTo>
                    <a:lnTo>
                      <a:pt x="576" y="6"/>
                    </a:lnTo>
                    <a:lnTo>
                      <a:pt x="578" y="13"/>
                    </a:lnTo>
                    <a:lnTo>
                      <a:pt x="576" y="37"/>
                    </a:lnTo>
                    <a:lnTo>
                      <a:pt x="577" y="53"/>
                    </a:lnTo>
                    <a:lnTo>
                      <a:pt x="582" y="69"/>
                    </a:lnTo>
                    <a:lnTo>
                      <a:pt x="592" y="83"/>
                    </a:lnTo>
                    <a:lnTo>
                      <a:pt x="598" y="96"/>
                    </a:lnTo>
                    <a:lnTo>
                      <a:pt x="607" y="118"/>
                    </a:lnTo>
                    <a:lnTo>
                      <a:pt x="613" y="143"/>
                    </a:lnTo>
                    <a:lnTo>
                      <a:pt x="612" y="153"/>
                    </a:lnTo>
                    <a:lnTo>
                      <a:pt x="608" y="160"/>
                    </a:lnTo>
                    <a:lnTo>
                      <a:pt x="607" y="171"/>
                    </a:lnTo>
                    <a:lnTo>
                      <a:pt x="599" y="180"/>
                    </a:lnTo>
                    <a:lnTo>
                      <a:pt x="593" y="180"/>
                    </a:lnTo>
                    <a:lnTo>
                      <a:pt x="585" y="208"/>
                    </a:lnTo>
                    <a:lnTo>
                      <a:pt x="583" y="224"/>
                    </a:lnTo>
                    <a:lnTo>
                      <a:pt x="571" y="223"/>
                    </a:lnTo>
                    <a:lnTo>
                      <a:pt x="556" y="232"/>
                    </a:lnTo>
                    <a:lnTo>
                      <a:pt x="551" y="251"/>
                    </a:lnTo>
                    <a:lnTo>
                      <a:pt x="554" y="268"/>
                    </a:lnTo>
                    <a:lnTo>
                      <a:pt x="556" y="284"/>
                    </a:lnTo>
                    <a:lnTo>
                      <a:pt x="556" y="305"/>
                    </a:lnTo>
                    <a:lnTo>
                      <a:pt x="558" y="317"/>
                    </a:lnTo>
                    <a:lnTo>
                      <a:pt x="548" y="327"/>
                    </a:lnTo>
                    <a:lnTo>
                      <a:pt x="539" y="347"/>
                    </a:lnTo>
                    <a:lnTo>
                      <a:pt x="535" y="365"/>
                    </a:lnTo>
                    <a:lnTo>
                      <a:pt x="535" y="386"/>
                    </a:lnTo>
                    <a:lnTo>
                      <a:pt x="543" y="397"/>
                    </a:lnTo>
                    <a:lnTo>
                      <a:pt x="545" y="404"/>
                    </a:lnTo>
                    <a:lnTo>
                      <a:pt x="537" y="409"/>
                    </a:lnTo>
                    <a:lnTo>
                      <a:pt x="527" y="425"/>
                    </a:lnTo>
                    <a:lnTo>
                      <a:pt x="521" y="439"/>
                    </a:lnTo>
                    <a:lnTo>
                      <a:pt x="494" y="459"/>
                    </a:lnTo>
                    <a:lnTo>
                      <a:pt x="491" y="449"/>
                    </a:lnTo>
                    <a:lnTo>
                      <a:pt x="495" y="425"/>
                    </a:lnTo>
                    <a:lnTo>
                      <a:pt x="502" y="417"/>
                    </a:lnTo>
                    <a:lnTo>
                      <a:pt x="505" y="408"/>
                    </a:lnTo>
                    <a:lnTo>
                      <a:pt x="491" y="408"/>
                    </a:lnTo>
                    <a:lnTo>
                      <a:pt x="489" y="419"/>
                    </a:lnTo>
                    <a:lnTo>
                      <a:pt x="484" y="429"/>
                    </a:lnTo>
                    <a:lnTo>
                      <a:pt x="483" y="440"/>
                    </a:lnTo>
                    <a:lnTo>
                      <a:pt x="475" y="434"/>
                    </a:lnTo>
                    <a:lnTo>
                      <a:pt x="462" y="433"/>
                    </a:lnTo>
                    <a:lnTo>
                      <a:pt x="456" y="443"/>
                    </a:lnTo>
                    <a:lnTo>
                      <a:pt x="451" y="468"/>
                    </a:lnTo>
                    <a:lnTo>
                      <a:pt x="445" y="476"/>
                    </a:lnTo>
                    <a:lnTo>
                      <a:pt x="437" y="474"/>
                    </a:lnTo>
                    <a:lnTo>
                      <a:pt x="435" y="459"/>
                    </a:lnTo>
                    <a:lnTo>
                      <a:pt x="436" y="447"/>
                    </a:lnTo>
                    <a:lnTo>
                      <a:pt x="427" y="446"/>
                    </a:lnTo>
                    <a:lnTo>
                      <a:pt x="419" y="455"/>
                    </a:lnTo>
                    <a:lnTo>
                      <a:pt x="410" y="466"/>
                    </a:lnTo>
                    <a:lnTo>
                      <a:pt x="404" y="478"/>
                    </a:lnTo>
                    <a:lnTo>
                      <a:pt x="402" y="479"/>
                    </a:lnTo>
                    <a:lnTo>
                      <a:pt x="384" y="476"/>
                    </a:lnTo>
                    <a:lnTo>
                      <a:pt x="356" y="476"/>
                    </a:lnTo>
                    <a:lnTo>
                      <a:pt x="341" y="479"/>
                    </a:lnTo>
                    <a:lnTo>
                      <a:pt x="345" y="474"/>
                    </a:lnTo>
                    <a:lnTo>
                      <a:pt x="351" y="470"/>
                    </a:lnTo>
                    <a:lnTo>
                      <a:pt x="339" y="467"/>
                    </a:lnTo>
                    <a:lnTo>
                      <a:pt x="336" y="463"/>
                    </a:lnTo>
                    <a:lnTo>
                      <a:pt x="333" y="470"/>
                    </a:lnTo>
                    <a:lnTo>
                      <a:pt x="327" y="462"/>
                    </a:lnTo>
                    <a:lnTo>
                      <a:pt x="325" y="449"/>
                    </a:lnTo>
                    <a:lnTo>
                      <a:pt x="320" y="451"/>
                    </a:lnTo>
                    <a:lnTo>
                      <a:pt x="309" y="476"/>
                    </a:lnTo>
                    <a:lnTo>
                      <a:pt x="328" y="488"/>
                    </a:lnTo>
                    <a:lnTo>
                      <a:pt x="328" y="504"/>
                    </a:lnTo>
                    <a:lnTo>
                      <a:pt x="320" y="498"/>
                    </a:lnTo>
                    <a:lnTo>
                      <a:pt x="314" y="501"/>
                    </a:lnTo>
                    <a:lnTo>
                      <a:pt x="307" y="503"/>
                    </a:lnTo>
                    <a:lnTo>
                      <a:pt x="300" y="508"/>
                    </a:lnTo>
                    <a:lnTo>
                      <a:pt x="296" y="514"/>
                    </a:lnTo>
                    <a:lnTo>
                      <a:pt x="295" y="517"/>
                    </a:lnTo>
                    <a:lnTo>
                      <a:pt x="279" y="546"/>
                    </a:lnTo>
                    <a:lnTo>
                      <a:pt x="268" y="552"/>
                    </a:lnTo>
                    <a:lnTo>
                      <a:pt x="252" y="546"/>
                    </a:lnTo>
                    <a:lnTo>
                      <a:pt x="247" y="536"/>
                    </a:lnTo>
                    <a:lnTo>
                      <a:pt x="236" y="529"/>
                    </a:lnTo>
                    <a:lnTo>
                      <a:pt x="233" y="517"/>
                    </a:lnTo>
                    <a:lnTo>
                      <a:pt x="233" y="499"/>
                    </a:lnTo>
                    <a:lnTo>
                      <a:pt x="238" y="494"/>
                    </a:lnTo>
                    <a:lnTo>
                      <a:pt x="248" y="479"/>
                    </a:lnTo>
                    <a:lnTo>
                      <a:pt x="249" y="474"/>
                    </a:lnTo>
                    <a:lnTo>
                      <a:pt x="247" y="472"/>
                    </a:lnTo>
                    <a:lnTo>
                      <a:pt x="228" y="476"/>
                    </a:lnTo>
                    <a:lnTo>
                      <a:pt x="216" y="471"/>
                    </a:lnTo>
                    <a:lnTo>
                      <a:pt x="203" y="468"/>
                    </a:lnTo>
                    <a:lnTo>
                      <a:pt x="190" y="468"/>
                    </a:lnTo>
                    <a:lnTo>
                      <a:pt x="179" y="478"/>
                    </a:lnTo>
                    <a:lnTo>
                      <a:pt x="163" y="488"/>
                    </a:lnTo>
                    <a:lnTo>
                      <a:pt x="156" y="483"/>
                    </a:lnTo>
                    <a:lnTo>
                      <a:pt x="147" y="487"/>
                    </a:lnTo>
                    <a:lnTo>
                      <a:pt x="142" y="487"/>
                    </a:lnTo>
                    <a:lnTo>
                      <a:pt x="133" y="492"/>
                    </a:lnTo>
                    <a:lnTo>
                      <a:pt x="126" y="492"/>
                    </a:lnTo>
                    <a:lnTo>
                      <a:pt x="119" y="495"/>
                    </a:lnTo>
                    <a:lnTo>
                      <a:pt x="92" y="503"/>
                    </a:lnTo>
                    <a:lnTo>
                      <a:pt x="85" y="497"/>
                    </a:lnTo>
                    <a:lnTo>
                      <a:pt x="78" y="498"/>
                    </a:lnTo>
                    <a:lnTo>
                      <a:pt x="69" y="524"/>
                    </a:lnTo>
                    <a:lnTo>
                      <a:pt x="64" y="525"/>
                    </a:lnTo>
                    <a:lnTo>
                      <a:pt x="51" y="520"/>
                    </a:lnTo>
                    <a:lnTo>
                      <a:pt x="43" y="515"/>
                    </a:lnTo>
                    <a:lnTo>
                      <a:pt x="32" y="519"/>
                    </a:lnTo>
                    <a:lnTo>
                      <a:pt x="24" y="519"/>
                    </a:lnTo>
                    <a:lnTo>
                      <a:pt x="20" y="521"/>
                    </a:lnTo>
                    <a:lnTo>
                      <a:pt x="10" y="517"/>
                    </a:lnTo>
                    <a:lnTo>
                      <a:pt x="0" y="516"/>
                    </a:lnTo>
                    <a:lnTo>
                      <a:pt x="0" y="503"/>
                    </a:lnTo>
                    <a:lnTo>
                      <a:pt x="1" y="495"/>
                    </a:lnTo>
                    <a:lnTo>
                      <a:pt x="26" y="488"/>
                    </a:lnTo>
                    <a:lnTo>
                      <a:pt x="35" y="478"/>
                    </a:lnTo>
                    <a:lnTo>
                      <a:pt x="45" y="471"/>
                    </a:lnTo>
                    <a:lnTo>
                      <a:pt x="63" y="461"/>
                    </a:lnTo>
                    <a:lnTo>
                      <a:pt x="74" y="446"/>
                    </a:lnTo>
                    <a:lnTo>
                      <a:pt x="87" y="438"/>
                    </a:lnTo>
                    <a:lnTo>
                      <a:pt x="94" y="424"/>
                    </a:lnTo>
                    <a:lnTo>
                      <a:pt x="106" y="417"/>
                    </a:lnTo>
                    <a:lnTo>
                      <a:pt x="118" y="413"/>
                    </a:lnTo>
                    <a:lnTo>
                      <a:pt x="136" y="418"/>
                    </a:lnTo>
                    <a:lnTo>
                      <a:pt x="155" y="416"/>
                    </a:lnTo>
                    <a:lnTo>
                      <a:pt x="169" y="417"/>
                    </a:lnTo>
                    <a:lnTo>
                      <a:pt x="209" y="408"/>
                    </a:lnTo>
                    <a:lnTo>
                      <a:pt x="219" y="407"/>
                    </a:lnTo>
                    <a:lnTo>
                      <a:pt x="228" y="403"/>
                    </a:lnTo>
                    <a:lnTo>
                      <a:pt x="238" y="403"/>
                    </a:lnTo>
                    <a:lnTo>
                      <a:pt x="237" y="412"/>
                    </a:lnTo>
                    <a:lnTo>
                      <a:pt x="260" y="418"/>
                    </a:lnTo>
                    <a:lnTo>
                      <a:pt x="265" y="417"/>
                    </a:lnTo>
                    <a:lnTo>
                      <a:pt x="270" y="412"/>
                    </a:lnTo>
                    <a:lnTo>
                      <a:pt x="282" y="403"/>
                    </a:lnTo>
                    <a:lnTo>
                      <a:pt x="284" y="371"/>
                    </a:lnTo>
                    <a:lnTo>
                      <a:pt x="300" y="357"/>
                    </a:lnTo>
                    <a:lnTo>
                      <a:pt x="312" y="339"/>
                    </a:lnTo>
                    <a:lnTo>
                      <a:pt x="320" y="320"/>
                    </a:lnTo>
                    <a:lnTo>
                      <a:pt x="322" y="305"/>
                    </a:lnTo>
                    <a:lnTo>
                      <a:pt x="324" y="294"/>
                    </a:lnTo>
                    <a:lnTo>
                      <a:pt x="343" y="283"/>
                    </a:lnTo>
                    <a:lnTo>
                      <a:pt x="351" y="284"/>
                    </a:lnTo>
                    <a:lnTo>
                      <a:pt x="350" y="294"/>
                    </a:lnTo>
                    <a:lnTo>
                      <a:pt x="341" y="298"/>
                    </a:lnTo>
                    <a:lnTo>
                      <a:pt x="333" y="306"/>
                    </a:lnTo>
                    <a:lnTo>
                      <a:pt x="332" y="309"/>
                    </a:lnTo>
                    <a:lnTo>
                      <a:pt x="336" y="321"/>
                    </a:lnTo>
                    <a:lnTo>
                      <a:pt x="336" y="333"/>
                    </a:lnTo>
                    <a:lnTo>
                      <a:pt x="341" y="333"/>
                    </a:lnTo>
                    <a:lnTo>
                      <a:pt x="354" y="332"/>
                    </a:lnTo>
                    <a:lnTo>
                      <a:pt x="363" y="321"/>
                    </a:lnTo>
                    <a:lnTo>
                      <a:pt x="377" y="314"/>
                    </a:lnTo>
                    <a:lnTo>
                      <a:pt x="393" y="309"/>
                    </a:lnTo>
                    <a:lnTo>
                      <a:pt x="410" y="295"/>
                    </a:lnTo>
                    <a:lnTo>
                      <a:pt x="422" y="284"/>
                    </a:lnTo>
                    <a:lnTo>
                      <a:pt x="430" y="269"/>
                    </a:lnTo>
                    <a:lnTo>
                      <a:pt x="440" y="257"/>
                    </a:lnTo>
                    <a:lnTo>
                      <a:pt x="453" y="247"/>
                    </a:lnTo>
                    <a:lnTo>
                      <a:pt x="459" y="247"/>
                    </a:lnTo>
                    <a:lnTo>
                      <a:pt x="467" y="235"/>
                    </a:lnTo>
                    <a:lnTo>
                      <a:pt x="468" y="225"/>
                    </a:lnTo>
                    <a:lnTo>
                      <a:pt x="470" y="215"/>
                    </a:lnTo>
                    <a:lnTo>
                      <a:pt x="486" y="188"/>
                    </a:lnTo>
                    <a:lnTo>
                      <a:pt x="490" y="176"/>
                    </a:lnTo>
                    <a:lnTo>
                      <a:pt x="492" y="165"/>
                    </a:lnTo>
                    <a:lnTo>
                      <a:pt x="499" y="154"/>
                    </a:lnTo>
                    <a:lnTo>
                      <a:pt x="502" y="139"/>
                    </a:lnTo>
                    <a:lnTo>
                      <a:pt x="502" y="123"/>
                    </a:lnTo>
                    <a:lnTo>
                      <a:pt x="495" y="117"/>
                    </a:lnTo>
                    <a:lnTo>
                      <a:pt x="484" y="112"/>
                    </a:lnTo>
                    <a:lnTo>
                      <a:pt x="489" y="107"/>
                    </a:lnTo>
                    <a:lnTo>
                      <a:pt x="499" y="92"/>
                    </a:lnTo>
                    <a:lnTo>
                      <a:pt x="497" y="62"/>
                    </a:lnTo>
                    <a:lnTo>
                      <a:pt x="502" y="53"/>
                    </a:lnTo>
                    <a:lnTo>
                      <a:pt x="512" y="49"/>
                    </a:lnTo>
                    <a:lnTo>
                      <a:pt x="513" y="32"/>
                    </a:lnTo>
                    <a:lnTo>
                      <a:pt x="517" y="24"/>
                    </a:lnTo>
                    <a:lnTo>
                      <a:pt x="524" y="20"/>
                    </a:lnTo>
                    <a:lnTo>
                      <a:pt x="531" y="29"/>
                    </a:lnTo>
                    <a:lnTo>
                      <a:pt x="535" y="42"/>
                    </a:lnTo>
                    <a:lnTo>
                      <a:pt x="539" y="48"/>
                    </a:lnTo>
                    <a:lnTo>
                      <a:pt x="547" y="38"/>
                    </a:lnTo>
                    <a:lnTo>
                      <a:pt x="553" y="42"/>
                    </a:lnTo>
                    <a:lnTo>
                      <a:pt x="560" y="41"/>
                    </a:lnTo>
                    <a:lnTo>
                      <a:pt x="566" y="27"/>
                    </a:lnTo>
                    <a:lnTo>
                      <a:pt x="567" y="15"/>
                    </a:lnTo>
                    <a:lnTo>
                      <a:pt x="559" y="22"/>
                    </a:lnTo>
                    <a:lnTo>
                      <a:pt x="547" y="26"/>
                    </a:lnTo>
                    <a:lnTo>
                      <a:pt x="543" y="14"/>
                    </a:lnTo>
                    <a:lnTo>
                      <a:pt x="547" y="3"/>
                    </a:lnTo>
                    <a:lnTo>
                      <a:pt x="551" y="0"/>
                    </a:lnTo>
                    <a:lnTo>
                      <a:pt x="560" y="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09"/>
              <p:cNvSpPr>
                <a:spLocks noChangeAspect="1"/>
              </p:cNvSpPr>
              <p:nvPr/>
            </p:nvSpPr>
            <p:spPr bwMode="gray">
              <a:xfrm>
                <a:off x="3966" y="2088"/>
                <a:ext cx="28" cy="21"/>
              </a:xfrm>
              <a:custGeom>
                <a:avLst/>
                <a:gdLst/>
                <a:ahLst/>
                <a:cxnLst>
                  <a:cxn ang="0">
                    <a:pos x="113" y="70"/>
                  </a:cxn>
                  <a:cxn ang="0">
                    <a:pos x="102" y="63"/>
                  </a:cxn>
                  <a:cxn ang="0">
                    <a:pos x="88" y="58"/>
                  </a:cxn>
                  <a:cxn ang="0">
                    <a:pos x="74" y="62"/>
                  </a:cxn>
                  <a:cxn ang="0">
                    <a:pos x="66" y="68"/>
                  </a:cxn>
                  <a:cxn ang="0">
                    <a:pos x="59" y="80"/>
                  </a:cxn>
                  <a:cxn ang="0">
                    <a:pos x="50" y="95"/>
                  </a:cxn>
                  <a:cxn ang="0">
                    <a:pos x="48" y="106"/>
                  </a:cxn>
                  <a:cxn ang="0">
                    <a:pos x="39" y="107"/>
                  </a:cxn>
                  <a:cxn ang="0">
                    <a:pos x="30" y="100"/>
                  </a:cxn>
                  <a:cxn ang="0">
                    <a:pos x="26" y="95"/>
                  </a:cxn>
                  <a:cxn ang="0">
                    <a:pos x="19" y="82"/>
                  </a:cxn>
                  <a:cxn ang="0">
                    <a:pos x="20" y="76"/>
                  </a:cxn>
                  <a:cxn ang="0">
                    <a:pos x="16" y="69"/>
                  </a:cxn>
                  <a:cxn ang="0">
                    <a:pos x="10" y="64"/>
                  </a:cxn>
                  <a:cxn ang="0">
                    <a:pos x="0" y="64"/>
                  </a:cxn>
                  <a:cxn ang="0">
                    <a:pos x="15" y="53"/>
                  </a:cxn>
                  <a:cxn ang="0">
                    <a:pos x="37" y="23"/>
                  </a:cxn>
                  <a:cxn ang="0">
                    <a:pos x="50" y="25"/>
                  </a:cxn>
                  <a:cxn ang="0">
                    <a:pos x="57" y="28"/>
                  </a:cxn>
                  <a:cxn ang="0">
                    <a:pos x="68" y="26"/>
                  </a:cxn>
                  <a:cxn ang="0">
                    <a:pos x="78" y="21"/>
                  </a:cxn>
                  <a:cxn ang="0">
                    <a:pos x="82" y="14"/>
                  </a:cxn>
                  <a:cxn ang="0">
                    <a:pos x="95" y="1"/>
                  </a:cxn>
                  <a:cxn ang="0">
                    <a:pos x="102" y="0"/>
                  </a:cxn>
                  <a:cxn ang="0">
                    <a:pos x="112" y="3"/>
                  </a:cxn>
                  <a:cxn ang="0">
                    <a:pos x="123" y="9"/>
                  </a:cxn>
                  <a:cxn ang="0">
                    <a:pos x="132" y="10"/>
                  </a:cxn>
                  <a:cxn ang="0">
                    <a:pos x="138" y="33"/>
                  </a:cxn>
                  <a:cxn ang="0">
                    <a:pos x="140" y="36"/>
                  </a:cxn>
                  <a:cxn ang="0">
                    <a:pos x="134" y="44"/>
                  </a:cxn>
                  <a:cxn ang="0">
                    <a:pos x="128" y="47"/>
                  </a:cxn>
                  <a:cxn ang="0">
                    <a:pos x="123" y="54"/>
                  </a:cxn>
                  <a:cxn ang="0">
                    <a:pos x="118" y="63"/>
                  </a:cxn>
                  <a:cxn ang="0">
                    <a:pos x="113" y="70"/>
                  </a:cxn>
                </a:cxnLst>
                <a:rect l="0" t="0" r="r" b="b"/>
                <a:pathLst>
                  <a:path w="140" h="107">
                    <a:moveTo>
                      <a:pt x="113" y="70"/>
                    </a:moveTo>
                    <a:lnTo>
                      <a:pt x="102" y="63"/>
                    </a:lnTo>
                    <a:lnTo>
                      <a:pt x="88" y="58"/>
                    </a:lnTo>
                    <a:lnTo>
                      <a:pt x="74" y="62"/>
                    </a:lnTo>
                    <a:lnTo>
                      <a:pt x="66" y="68"/>
                    </a:lnTo>
                    <a:lnTo>
                      <a:pt x="59" y="80"/>
                    </a:lnTo>
                    <a:lnTo>
                      <a:pt x="50" y="95"/>
                    </a:lnTo>
                    <a:lnTo>
                      <a:pt x="48" y="106"/>
                    </a:lnTo>
                    <a:lnTo>
                      <a:pt x="39" y="107"/>
                    </a:lnTo>
                    <a:lnTo>
                      <a:pt x="30" y="100"/>
                    </a:lnTo>
                    <a:lnTo>
                      <a:pt x="26" y="95"/>
                    </a:lnTo>
                    <a:lnTo>
                      <a:pt x="19" y="82"/>
                    </a:lnTo>
                    <a:lnTo>
                      <a:pt x="20" y="76"/>
                    </a:lnTo>
                    <a:lnTo>
                      <a:pt x="16" y="69"/>
                    </a:lnTo>
                    <a:lnTo>
                      <a:pt x="10" y="64"/>
                    </a:lnTo>
                    <a:lnTo>
                      <a:pt x="0" y="64"/>
                    </a:lnTo>
                    <a:lnTo>
                      <a:pt x="15" y="53"/>
                    </a:lnTo>
                    <a:lnTo>
                      <a:pt x="37" y="23"/>
                    </a:lnTo>
                    <a:lnTo>
                      <a:pt x="50" y="25"/>
                    </a:lnTo>
                    <a:lnTo>
                      <a:pt x="57" y="28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2" y="14"/>
                    </a:lnTo>
                    <a:lnTo>
                      <a:pt x="95" y="1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23" y="9"/>
                    </a:lnTo>
                    <a:lnTo>
                      <a:pt x="132" y="10"/>
                    </a:lnTo>
                    <a:lnTo>
                      <a:pt x="138" y="33"/>
                    </a:lnTo>
                    <a:lnTo>
                      <a:pt x="140" y="36"/>
                    </a:lnTo>
                    <a:lnTo>
                      <a:pt x="134" y="44"/>
                    </a:lnTo>
                    <a:lnTo>
                      <a:pt x="128" y="47"/>
                    </a:lnTo>
                    <a:lnTo>
                      <a:pt x="123" y="54"/>
                    </a:lnTo>
                    <a:lnTo>
                      <a:pt x="118" y="63"/>
                    </a:lnTo>
                    <a:lnTo>
                      <a:pt x="113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110"/>
              <p:cNvSpPr>
                <a:spLocks noChangeAspect="1"/>
              </p:cNvSpPr>
              <p:nvPr/>
            </p:nvSpPr>
            <p:spPr bwMode="gray">
              <a:xfrm>
                <a:off x="3938" y="2093"/>
                <a:ext cx="26" cy="38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56" y="4"/>
                  </a:cxn>
                  <a:cxn ang="0">
                    <a:pos x="42" y="22"/>
                  </a:cxn>
                  <a:cxn ang="0">
                    <a:pos x="29" y="29"/>
                  </a:cxn>
                  <a:cxn ang="0">
                    <a:pos x="18" y="29"/>
                  </a:cxn>
                  <a:cxn ang="0">
                    <a:pos x="0" y="48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9" y="88"/>
                  </a:cxn>
                  <a:cxn ang="0">
                    <a:pos x="27" y="78"/>
                  </a:cxn>
                  <a:cxn ang="0">
                    <a:pos x="41" y="75"/>
                  </a:cxn>
                  <a:cxn ang="0">
                    <a:pos x="32" y="65"/>
                  </a:cxn>
                  <a:cxn ang="0">
                    <a:pos x="37" y="50"/>
                  </a:cxn>
                  <a:cxn ang="0">
                    <a:pos x="51" y="74"/>
                  </a:cxn>
                  <a:cxn ang="0">
                    <a:pos x="53" y="86"/>
                  </a:cxn>
                  <a:cxn ang="0">
                    <a:pos x="47" y="112"/>
                  </a:cxn>
                  <a:cxn ang="0">
                    <a:pos x="36" y="128"/>
                  </a:cxn>
                  <a:cxn ang="0">
                    <a:pos x="38" y="159"/>
                  </a:cxn>
                  <a:cxn ang="0">
                    <a:pos x="41" y="174"/>
                  </a:cxn>
                  <a:cxn ang="0">
                    <a:pos x="58" y="166"/>
                  </a:cxn>
                  <a:cxn ang="0">
                    <a:pos x="57" y="145"/>
                  </a:cxn>
                  <a:cxn ang="0">
                    <a:pos x="62" y="151"/>
                  </a:cxn>
                  <a:cxn ang="0">
                    <a:pos x="63" y="172"/>
                  </a:cxn>
                  <a:cxn ang="0">
                    <a:pos x="70" y="185"/>
                  </a:cxn>
                  <a:cxn ang="0">
                    <a:pos x="79" y="169"/>
                  </a:cxn>
                  <a:cxn ang="0">
                    <a:pos x="94" y="164"/>
                  </a:cxn>
                  <a:cxn ang="0">
                    <a:pos x="107" y="117"/>
                  </a:cxn>
                  <a:cxn ang="0">
                    <a:pos x="120" y="89"/>
                  </a:cxn>
                  <a:cxn ang="0">
                    <a:pos x="131" y="69"/>
                  </a:cxn>
                  <a:cxn ang="0">
                    <a:pos x="124" y="48"/>
                  </a:cxn>
                  <a:cxn ang="0">
                    <a:pos x="110" y="40"/>
                  </a:cxn>
                  <a:cxn ang="0">
                    <a:pos x="112" y="19"/>
                  </a:cxn>
                  <a:cxn ang="0">
                    <a:pos x="86" y="22"/>
                  </a:cxn>
                  <a:cxn ang="0">
                    <a:pos x="77" y="3"/>
                  </a:cxn>
                </a:cxnLst>
                <a:rect l="0" t="0" r="r" b="b"/>
                <a:pathLst>
                  <a:path w="131" h="187">
                    <a:moveTo>
                      <a:pt x="67" y="2"/>
                    </a:moveTo>
                    <a:lnTo>
                      <a:pt x="69" y="2"/>
                    </a:lnTo>
                    <a:lnTo>
                      <a:pt x="64" y="0"/>
                    </a:lnTo>
                    <a:lnTo>
                      <a:pt x="56" y="4"/>
                    </a:lnTo>
                    <a:lnTo>
                      <a:pt x="47" y="13"/>
                    </a:lnTo>
                    <a:lnTo>
                      <a:pt x="42" y="22"/>
                    </a:lnTo>
                    <a:lnTo>
                      <a:pt x="35" y="22"/>
                    </a:lnTo>
                    <a:lnTo>
                      <a:pt x="29" y="29"/>
                    </a:lnTo>
                    <a:lnTo>
                      <a:pt x="21" y="32"/>
                    </a:lnTo>
                    <a:lnTo>
                      <a:pt x="18" y="29"/>
                    </a:lnTo>
                    <a:lnTo>
                      <a:pt x="11" y="34"/>
                    </a:lnTo>
                    <a:lnTo>
                      <a:pt x="0" y="48"/>
                    </a:lnTo>
                    <a:lnTo>
                      <a:pt x="10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9" y="88"/>
                    </a:lnTo>
                    <a:lnTo>
                      <a:pt x="14" y="81"/>
                    </a:lnTo>
                    <a:lnTo>
                      <a:pt x="27" y="78"/>
                    </a:lnTo>
                    <a:lnTo>
                      <a:pt x="37" y="84"/>
                    </a:lnTo>
                    <a:lnTo>
                      <a:pt x="41" y="75"/>
                    </a:lnTo>
                    <a:lnTo>
                      <a:pt x="35" y="72"/>
                    </a:lnTo>
                    <a:lnTo>
                      <a:pt x="32" y="65"/>
                    </a:lnTo>
                    <a:lnTo>
                      <a:pt x="32" y="54"/>
                    </a:lnTo>
                    <a:lnTo>
                      <a:pt x="37" y="50"/>
                    </a:lnTo>
                    <a:lnTo>
                      <a:pt x="43" y="63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53" y="86"/>
                    </a:lnTo>
                    <a:lnTo>
                      <a:pt x="53" y="100"/>
                    </a:lnTo>
                    <a:lnTo>
                      <a:pt x="47" y="112"/>
                    </a:lnTo>
                    <a:lnTo>
                      <a:pt x="41" y="118"/>
                    </a:lnTo>
                    <a:lnTo>
                      <a:pt x="36" y="128"/>
                    </a:lnTo>
                    <a:lnTo>
                      <a:pt x="35" y="143"/>
                    </a:lnTo>
                    <a:lnTo>
                      <a:pt x="38" y="159"/>
                    </a:lnTo>
                    <a:lnTo>
                      <a:pt x="35" y="167"/>
                    </a:lnTo>
                    <a:lnTo>
                      <a:pt x="41" y="174"/>
                    </a:lnTo>
                    <a:lnTo>
                      <a:pt x="54" y="180"/>
                    </a:lnTo>
                    <a:lnTo>
                      <a:pt x="58" y="166"/>
                    </a:lnTo>
                    <a:lnTo>
                      <a:pt x="53" y="155"/>
                    </a:lnTo>
                    <a:lnTo>
                      <a:pt x="57" y="145"/>
                    </a:lnTo>
                    <a:lnTo>
                      <a:pt x="65" y="148"/>
                    </a:lnTo>
                    <a:lnTo>
                      <a:pt x="62" y="151"/>
                    </a:lnTo>
                    <a:lnTo>
                      <a:pt x="61" y="160"/>
                    </a:lnTo>
                    <a:lnTo>
                      <a:pt x="63" y="172"/>
                    </a:lnTo>
                    <a:lnTo>
                      <a:pt x="63" y="187"/>
                    </a:lnTo>
                    <a:lnTo>
                      <a:pt x="70" y="185"/>
                    </a:lnTo>
                    <a:lnTo>
                      <a:pt x="79" y="177"/>
                    </a:lnTo>
                    <a:lnTo>
                      <a:pt x="79" y="169"/>
                    </a:lnTo>
                    <a:lnTo>
                      <a:pt x="88" y="160"/>
                    </a:lnTo>
                    <a:lnTo>
                      <a:pt x="94" y="164"/>
                    </a:lnTo>
                    <a:lnTo>
                      <a:pt x="100" y="148"/>
                    </a:lnTo>
                    <a:lnTo>
                      <a:pt x="107" y="117"/>
                    </a:lnTo>
                    <a:lnTo>
                      <a:pt x="113" y="100"/>
                    </a:lnTo>
                    <a:lnTo>
                      <a:pt x="120" y="89"/>
                    </a:lnTo>
                    <a:lnTo>
                      <a:pt x="127" y="78"/>
                    </a:lnTo>
                    <a:lnTo>
                      <a:pt x="131" y="69"/>
                    </a:lnTo>
                    <a:lnTo>
                      <a:pt x="129" y="59"/>
                    </a:lnTo>
                    <a:lnTo>
                      <a:pt x="124" y="48"/>
                    </a:lnTo>
                    <a:lnTo>
                      <a:pt x="111" y="45"/>
                    </a:lnTo>
                    <a:lnTo>
                      <a:pt x="110" y="40"/>
                    </a:lnTo>
                    <a:lnTo>
                      <a:pt x="115" y="26"/>
                    </a:lnTo>
                    <a:lnTo>
                      <a:pt x="112" y="19"/>
                    </a:lnTo>
                    <a:lnTo>
                      <a:pt x="104" y="21"/>
                    </a:lnTo>
                    <a:lnTo>
                      <a:pt x="86" y="22"/>
                    </a:lnTo>
                    <a:lnTo>
                      <a:pt x="77" y="9"/>
                    </a:lnTo>
                    <a:lnTo>
                      <a:pt x="77" y="3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3" name="Freeform 111"/>
            <p:cNvSpPr>
              <a:spLocks noChangeAspect="1"/>
            </p:cNvSpPr>
            <p:nvPr/>
          </p:nvSpPr>
          <p:spPr bwMode="gray">
            <a:xfrm>
              <a:off x="8096396" y="3464118"/>
              <a:ext cx="60425" cy="99530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56" y="46"/>
                </a:cxn>
                <a:cxn ang="0">
                  <a:pos x="173" y="73"/>
                </a:cxn>
                <a:cxn ang="0">
                  <a:pos x="184" y="113"/>
                </a:cxn>
                <a:cxn ang="0">
                  <a:pos x="184" y="170"/>
                </a:cxn>
                <a:cxn ang="0">
                  <a:pos x="181" y="201"/>
                </a:cxn>
                <a:cxn ang="0">
                  <a:pos x="163" y="228"/>
                </a:cxn>
                <a:cxn ang="0">
                  <a:pos x="142" y="233"/>
                </a:cxn>
                <a:cxn ang="0">
                  <a:pos x="131" y="235"/>
                </a:cxn>
                <a:cxn ang="0">
                  <a:pos x="120" y="252"/>
                </a:cxn>
                <a:cxn ang="0">
                  <a:pos x="111" y="245"/>
                </a:cxn>
                <a:cxn ang="0">
                  <a:pos x="95" y="241"/>
                </a:cxn>
                <a:cxn ang="0">
                  <a:pos x="88" y="252"/>
                </a:cxn>
                <a:cxn ang="0">
                  <a:pos x="79" y="263"/>
                </a:cxn>
                <a:cxn ang="0">
                  <a:pos x="72" y="252"/>
                </a:cxn>
                <a:cxn ang="0">
                  <a:pos x="66" y="272"/>
                </a:cxn>
                <a:cxn ang="0">
                  <a:pos x="57" y="269"/>
                </a:cxn>
                <a:cxn ang="0">
                  <a:pos x="66" y="257"/>
                </a:cxn>
                <a:cxn ang="0">
                  <a:pos x="51" y="264"/>
                </a:cxn>
                <a:cxn ang="0">
                  <a:pos x="38" y="276"/>
                </a:cxn>
                <a:cxn ang="0">
                  <a:pos x="31" y="274"/>
                </a:cxn>
                <a:cxn ang="0">
                  <a:pos x="20" y="274"/>
                </a:cxn>
                <a:cxn ang="0">
                  <a:pos x="8" y="285"/>
                </a:cxn>
                <a:cxn ang="0">
                  <a:pos x="9" y="273"/>
                </a:cxn>
                <a:cxn ang="0">
                  <a:pos x="22" y="267"/>
                </a:cxn>
                <a:cxn ang="0">
                  <a:pos x="24" y="253"/>
                </a:cxn>
                <a:cxn ang="0">
                  <a:pos x="13" y="256"/>
                </a:cxn>
                <a:cxn ang="0">
                  <a:pos x="15" y="235"/>
                </a:cxn>
                <a:cxn ang="0">
                  <a:pos x="20" y="212"/>
                </a:cxn>
                <a:cxn ang="0">
                  <a:pos x="23" y="199"/>
                </a:cxn>
                <a:cxn ang="0">
                  <a:pos x="34" y="186"/>
                </a:cxn>
                <a:cxn ang="0">
                  <a:pos x="30" y="174"/>
                </a:cxn>
                <a:cxn ang="0">
                  <a:pos x="23" y="155"/>
                </a:cxn>
                <a:cxn ang="0">
                  <a:pos x="19" y="129"/>
                </a:cxn>
                <a:cxn ang="0">
                  <a:pos x="15" y="139"/>
                </a:cxn>
                <a:cxn ang="0">
                  <a:pos x="4" y="132"/>
                </a:cxn>
                <a:cxn ang="0">
                  <a:pos x="1" y="123"/>
                </a:cxn>
                <a:cxn ang="0">
                  <a:pos x="17" y="115"/>
                </a:cxn>
                <a:cxn ang="0">
                  <a:pos x="39" y="117"/>
                </a:cxn>
                <a:cxn ang="0">
                  <a:pos x="38" y="108"/>
                </a:cxn>
                <a:cxn ang="0">
                  <a:pos x="34" y="95"/>
                </a:cxn>
                <a:cxn ang="0">
                  <a:pos x="38" y="86"/>
                </a:cxn>
                <a:cxn ang="0">
                  <a:pos x="29" y="83"/>
                </a:cxn>
                <a:cxn ang="0">
                  <a:pos x="24" y="72"/>
                </a:cxn>
                <a:cxn ang="0">
                  <a:pos x="22" y="64"/>
                </a:cxn>
                <a:cxn ang="0">
                  <a:pos x="19" y="53"/>
                </a:cxn>
                <a:cxn ang="0">
                  <a:pos x="36" y="45"/>
                </a:cxn>
                <a:cxn ang="0">
                  <a:pos x="76" y="21"/>
                </a:cxn>
                <a:cxn ang="0">
                  <a:pos x="108" y="16"/>
                </a:cxn>
              </a:cxnLst>
              <a:rect l="0" t="0" r="r" b="b"/>
              <a:pathLst>
                <a:path w="190" h="285">
                  <a:moveTo>
                    <a:pt x="125" y="0"/>
                  </a:moveTo>
                  <a:lnTo>
                    <a:pt x="130" y="5"/>
                  </a:lnTo>
                  <a:lnTo>
                    <a:pt x="146" y="36"/>
                  </a:lnTo>
                  <a:lnTo>
                    <a:pt x="156" y="46"/>
                  </a:lnTo>
                  <a:lnTo>
                    <a:pt x="165" y="58"/>
                  </a:lnTo>
                  <a:lnTo>
                    <a:pt x="173" y="73"/>
                  </a:lnTo>
                  <a:lnTo>
                    <a:pt x="180" y="91"/>
                  </a:lnTo>
                  <a:lnTo>
                    <a:pt x="184" y="113"/>
                  </a:lnTo>
                  <a:lnTo>
                    <a:pt x="183" y="150"/>
                  </a:lnTo>
                  <a:lnTo>
                    <a:pt x="184" y="170"/>
                  </a:lnTo>
                  <a:lnTo>
                    <a:pt x="190" y="171"/>
                  </a:lnTo>
                  <a:lnTo>
                    <a:pt x="181" y="201"/>
                  </a:lnTo>
                  <a:lnTo>
                    <a:pt x="174" y="217"/>
                  </a:lnTo>
                  <a:lnTo>
                    <a:pt x="163" y="228"/>
                  </a:lnTo>
                  <a:lnTo>
                    <a:pt x="154" y="230"/>
                  </a:lnTo>
                  <a:lnTo>
                    <a:pt x="142" y="233"/>
                  </a:lnTo>
                  <a:lnTo>
                    <a:pt x="135" y="230"/>
                  </a:lnTo>
                  <a:lnTo>
                    <a:pt x="131" y="235"/>
                  </a:lnTo>
                  <a:lnTo>
                    <a:pt x="127" y="242"/>
                  </a:lnTo>
                  <a:lnTo>
                    <a:pt x="120" y="252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01" y="240"/>
                  </a:lnTo>
                  <a:lnTo>
                    <a:pt x="95" y="241"/>
                  </a:lnTo>
                  <a:lnTo>
                    <a:pt x="83" y="246"/>
                  </a:lnTo>
                  <a:lnTo>
                    <a:pt x="88" y="252"/>
                  </a:lnTo>
                  <a:lnTo>
                    <a:pt x="86" y="260"/>
                  </a:lnTo>
                  <a:lnTo>
                    <a:pt x="79" y="263"/>
                  </a:lnTo>
                  <a:lnTo>
                    <a:pt x="76" y="256"/>
                  </a:lnTo>
                  <a:lnTo>
                    <a:pt x="72" y="252"/>
                  </a:lnTo>
                  <a:lnTo>
                    <a:pt x="71" y="268"/>
                  </a:lnTo>
                  <a:lnTo>
                    <a:pt x="66" y="272"/>
                  </a:lnTo>
                  <a:lnTo>
                    <a:pt x="61" y="273"/>
                  </a:lnTo>
                  <a:lnTo>
                    <a:pt x="57" y="269"/>
                  </a:lnTo>
                  <a:lnTo>
                    <a:pt x="65" y="263"/>
                  </a:lnTo>
                  <a:lnTo>
                    <a:pt x="66" y="257"/>
                  </a:lnTo>
                  <a:lnTo>
                    <a:pt x="60" y="260"/>
                  </a:lnTo>
                  <a:lnTo>
                    <a:pt x="51" y="264"/>
                  </a:lnTo>
                  <a:lnTo>
                    <a:pt x="41" y="276"/>
                  </a:lnTo>
                  <a:lnTo>
                    <a:pt x="38" y="276"/>
                  </a:lnTo>
                  <a:lnTo>
                    <a:pt x="35" y="269"/>
                  </a:lnTo>
                  <a:lnTo>
                    <a:pt x="31" y="274"/>
                  </a:lnTo>
                  <a:lnTo>
                    <a:pt x="22" y="283"/>
                  </a:lnTo>
                  <a:lnTo>
                    <a:pt x="20" y="274"/>
                  </a:lnTo>
                  <a:lnTo>
                    <a:pt x="12" y="277"/>
                  </a:lnTo>
                  <a:lnTo>
                    <a:pt x="8" y="285"/>
                  </a:lnTo>
                  <a:lnTo>
                    <a:pt x="4" y="282"/>
                  </a:lnTo>
                  <a:lnTo>
                    <a:pt x="9" y="273"/>
                  </a:lnTo>
                  <a:lnTo>
                    <a:pt x="11" y="263"/>
                  </a:lnTo>
                  <a:lnTo>
                    <a:pt x="22" y="267"/>
                  </a:lnTo>
                  <a:lnTo>
                    <a:pt x="20" y="261"/>
                  </a:lnTo>
                  <a:lnTo>
                    <a:pt x="24" y="253"/>
                  </a:lnTo>
                  <a:lnTo>
                    <a:pt x="19" y="250"/>
                  </a:lnTo>
                  <a:lnTo>
                    <a:pt x="13" y="256"/>
                  </a:lnTo>
                  <a:lnTo>
                    <a:pt x="11" y="247"/>
                  </a:lnTo>
                  <a:lnTo>
                    <a:pt x="15" y="235"/>
                  </a:lnTo>
                  <a:lnTo>
                    <a:pt x="15" y="225"/>
                  </a:lnTo>
                  <a:lnTo>
                    <a:pt x="20" y="212"/>
                  </a:lnTo>
                  <a:lnTo>
                    <a:pt x="27" y="203"/>
                  </a:lnTo>
                  <a:lnTo>
                    <a:pt x="23" y="199"/>
                  </a:lnTo>
                  <a:lnTo>
                    <a:pt x="31" y="193"/>
                  </a:lnTo>
                  <a:lnTo>
                    <a:pt x="34" y="186"/>
                  </a:lnTo>
                  <a:lnTo>
                    <a:pt x="30" y="180"/>
                  </a:lnTo>
                  <a:lnTo>
                    <a:pt x="30" y="174"/>
                  </a:lnTo>
                  <a:lnTo>
                    <a:pt x="24" y="167"/>
                  </a:lnTo>
                  <a:lnTo>
                    <a:pt x="23" y="155"/>
                  </a:lnTo>
                  <a:lnTo>
                    <a:pt x="20" y="143"/>
                  </a:lnTo>
                  <a:lnTo>
                    <a:pt x="19" y="129"/>
                  </a:lnTo>
                  <a:lnTo>
                    <a:pt x="13" y="127"/>
                  </a:lnTo>
                  <a:lnTo>
                    <a:pt x="15" y="139"/>
                  </a:lnTo>
                  <a:lnTo>
                    <a:pt x="11" y="14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1" y="123"/>
                  </a:lnTo>
                  <a:lnTo>
                    <a:pt x="8" y="115"/>
                  </a:lnTo>
                  <a:lnTo>
                    <a:pt x="17" y="115"/>
                  </a:lnTo>
                  <a:lnTo>
                    <a:pt x="29" y="110"/>
                  </a:lnTo>
                  <a:lnTo>
                    <a:pt x="39" y="117"/>
                  </a:lnTo>
                  <a:lnTo>
                    <a:pt x="43" y="118"/>
                  </a:lnTo>
                  <a:lnTo>
                    <a:pt x="38" y="108"/>
                  </a:lnTo>
                  <a:lnTo>
                    <a:pt x="38" y="100"/>
                  </a:lnTo>
                  <a:lnTo>
                    <a:pt x="34" y="95"/>
                  </a:lnTo>
                  <a:lnTo>
                    <a:pt x="35" y="89"/>
                  </a:lnTo>
                  <a:lnTo>
                    <a:pt x="38" y="86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25" y="77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2" y="64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23" y="56"/>
                  </a:lnTo>
                  <a:lnTo>
                    <a:pt x="36" y="45"/>
                  </a:lnTo>
                  <a:lnTo>
                    <a:pt x="58" y="22"/>
                  </a:lnTo>
                  <a:lnTo>
                    <a:pt x="76" y="21"/>
                  </a:lnTo>
                  <a:lnTo>
                    <a:pt x="93" y="22"/>
                  </a:lnTo>
                  <a:lnTo>
                    <a:pt x="108" y="1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112"/>
            <p:cNvSpPr>
              <a:spLocks noChangeAspect="1"/>
            </p:cNvSpPr>
            <p:nvPr/>
          </p:nvSpPr>
          <p:spPr bwMode="gray">
            <a:xfrm>
              <a:off x="7428538" y="3090445"/>
              <a:ext cx="551779" cy="296843"/>
            </a:xfrm>
            <a:custGeom>
              <a:avLst/>
              <a:gdLst/>
              <a:ahLst/>
              <a:cxnLst>
                <a:cxn ang="0">
                  <a:pos x="46" y="227"/>
                </a:cxn>
                <a:cxn ang="0">
                  <a:pos x="129" y="180"/>
                </a:cxn>
                <a:cxn ang="0">
                  <a:pos x="243" y="132"/>
                </a:cxn>
                <a:cxn ang="0">
                  <a:pos x="313" y="149"/>
                </a:cxn>
                <a:cxn ang="0">
                  <a:pos x="387" y="187"/>
                </a:cxn>
                <a:cxn ang="0">
                  <a:pos x="508" y="190"/>
                </a:cxn>
                <a:cxn ang="0">
                  <a:pos x="552" y="160"/>
                </a:cxn>
                <a:cxn ang="0">
                  <a:pos x="554" y="99"/>
                </a:cxn>
                <a:cxn ang="0">
                  <a:pos x="582" y="33"/>
                </a:cxn>
                <a:cxn ang="0">
                  <a:pos x="645" y="6"/>
                </a:cxn>
                <a:cxn ang="0">
                  <a:pos x="731" y="47"/>
                </a:cxn>
                <a:cxn ang="0">
                  <a:pos x="787" y="103"/>
                </a:cxn>
                <a:cxn ang="0">
                  <a:pos x="830" y="154"/>
                </a:cxn>
                <a:cxn ang="0">
                  <a:pos x="944" y="132"/>
                </a:cxn>
                <a:cxn ang="0">
                  <a:pos x="1034" y="169"/>
                </a:cxn>
                <a:cxn ang="0">
                  <a:pos x="1104" y="201"/>
                </a:cxn>
                <a:cxn ang="0">
                  <a:pos x="1200" y="249"/>
                </a:cxn>
                <a:cxn ang="0">
                  <a:pos x="1317" y="237"/>
                </a:cxn>
                <a:cxn ang="0">
                  <a:pos x="1439" y="179"/>
                </a:cxn>
                <a:cxn ang="0">
                  <a:pos x="1528" y="199"/>
                </a:cxn>
                <a:cxn ang="0">
                  <a:pos x="1565" y="195"/>
                </a:cxn>
                <a:cxn ang="0">
                  <a:pos x="1525" y="255"/>
                </a:cxn>
                <a:cxn ang="0">
                  <a:pos x="1517" y="325"/>
                </a:cxn>
                <a:cxn ang="0">
                  <a:pos x="1570" y="391"/>
                </a:cxn>
                <a:cxn ang="0">
                  <a:pos x="1667" y="348"/>
                </a:cxn>
                <a:cxn ang="0">
                  <a:pos x="1721" y="415"/>
                </a:cxn>
                <a:cxn ang="0">
                  <a:pos x="1734" y="458"/>
                </a:cxn>
                <a:cxn ang="0">
                  <a:pos x="1663" y="461"/>
                </a:cxn>
                <a:cxn ang="0">
                  <a:pos x="1576" y="482"/>
                </a:cxn>
                <a:cxn ang="0">
                  <a:pos x="1489" y="551"/>
                </a:cxn>
                <a:cxn ang="0">
                  <a:pos x="1411" y="611"/>
                </a:cxn>
                <a:cxn ang="0">
                  <a:pos x="1344" y="588"/>
                </a:cxn>
                <a:cxn ang="0">
                  <a:pos x="1298" y="646"/>
                </a:cxn>
                <a:cxn ang="0">
                  <a:pos x="1255" y="752"/>
                </a:cxn>
                <a:cxn ang="0">
                  <a:pos x="1163" y="789"/>
                </a:cxn>
                <a:cxn ang="0">
                  <a:pos x="1088" y="788"/>
                </a:cxn>
                <a:cxn ang="0">
                  <a:pos x="1014" y="815"/>
                </a:cxn>
                <a:cxn ang="0">
                  <a:pos x="942" y="847"/>
                </a:cxn>
                <a:cxn ang="0">
                  <a:pos x="903" y="834"/>
                </a:cxn>
                <a:cxn ang="0">
                  <a:pos x="801" y="805"/>
                </a:cxn>
                <a:cxn ang="0">
                  <a:pos x="744" y="767"/>
                </a:cxn>
                <a:cxn ang="0">
                  <a:pos x="527" y="766"/>
                </a:cxn>
                <a:cxn ang="0">
                  <a:pos x="463" y="730"/>
                </a:cxn>
                <a:cxn ang="0">
                  <a:pos x="421" y="659"/>
                </a:cxn>
                <a:cxn ang="0">
                  <a:pos x="353" y="625"/>
                </a:cxn>
                <a:cxn ang="0">
                  <a:pos x="280" y="590"/>
                </a:cxn>
                <a:cxn ang="0">
                  <a:pos x="211" y="584"/>
                </a:cxn>
                <a:cxn ang="0">
                  <a:pos x="158" y="552"/>
                </a:cxn>
                <a:cxn ang="0">
                  <a:pos x="163" y="470"/>
                </a:cxn>
                <a:cxn ang="0">
                  <a:pos x="124" y="372"/>
                </a:cxn>
                <a:cxn ang="0">
                  <a:pos x="70" y="369"/>
                </a:cxn>
                <a:cxn ang="0">
                  <a:pos x="3" y="288"/>
                </a:cxn>
              </a:cxnLst>
              <a:rect l="0" t="0" r="r" b="b"/>
              <a:pathLst>
                <a:path w="1734" h="848">
                  <a:moveTo>
                    <a:pt x="0" y="273"/>
                  </a:moveTo>
                  <a:lnTo>
                    <a:pt x="12" y="251"/>
                  </a:lnTo>
                  <a:lnTo>
                    <a:pt x="28" y="234"/>
                  </a:lnTo>
                  <a:lnTo>
                    <a:pt x="46" y="227"/>
                  </a:lnTo>
                  <a:lnTo>
                    <a:pt x="65" y="221"/>
                  </a:lnTo>
                  <a:lnTo>
                    <a:pt x="84" y="208"/>
                  </a:lnTo>
                  <a:lnTo>
                    <a:pt x="104" y="192"/>
                  </a:lnTo>
                  <a:lnTo>
                    <a:pt x="129" y="180"/>
                  </a:lnTo>
                  <a:lnTo>
                    <a:pt x="154" y="158"/>
                  </a:lnTo>
                  <a:lnTo>
                    <a:pt x="195" y="146"/>
                  </a:lnTo>
                  <a:lnTo>
                    <a:pt x="220" y="135"/>
                  </a:lnTo>
                  <a:lnTo>
                    <a:pt x="243" y="132"/>
                  </a:lnTo>
                  <a:lnTo>
                    <a:pt x="265" y="136"/>
                  </a:lnTo>
                  <a:lnTo>
                    <a:pt x="281" y="142"/>
                  </a:lnTo>
                  <a:lnTo>
                    <a:pt x="294" y="153"/>
                  </a:lnTo>
                  <a:lnTo>
                    <a:pt x="313" y="149"/>
                  </a:lnTo>
                  <a:lnTo>
                    <a:pt x="334" y="148"/>
                  </a:lnTo>
                  <a:lnTo>
                    <a:pt x="351" y="151"/>
                  </a:lnTo>
                  <a:lnTo>
                    <a:pt x="382" y="180"/>
                  </a:lnTo>
                  <a:lnTo>
                    <a:pt x="387" y="187"/>
                  </a:lnTo>
                  <a:lnTo>
                    <a:pt x="404" y="190"/>
                  </a:lnTo>
                  <a:lnTo>
                    <a:pt x="451" y="183"/>
                  </a:lnTo>
                  <a:lnTo>
                    <a:pt x="464" y="189"/>
                  </a:lnTo>
                  <a:lnTo>
                    <a:pt x="508" y="190"/>
                  </a:lnTo>
                  <a:lnTo>
                    <a:pt x="546" y="185"/>
                  </a:lnTo>
                  <a:lnTo>
                    <a:pt x="556" y="180"/>
                  </a:lnTo>
                  <a:lnTo>
                    <a:pt x="556" y="172"/>
                  </a:lnTo>
                  <a:lnTo>
                    <a:pt x="552" y="160"/>
                  </a:lnTo>
                  <a:lnTo>
                    <a:pt x="555" y="146"/>
                  </a:lnTo>
                  <a:lnTo>
                    <a:pt x="565" y="130"/>
                  </a:lnTo>
                  <a:lnTo>
                    <a:pt x="565" y="114"/>
                  </a:lnTo>
                  <a:lnTo>
                    <a:pt x="554" y="99"/>
                  </a:lnTo>
                  <a:lnTo>
                    <a:pt x="550" y="81"/>
                  </a:lnTo>
                  <a:lnTo>
                    <a:pt x="552" y="63"/>
                  </a:lnTo>
                  <a:lnTo>
                    <a:pt x="568" y="49"/>
                  </a:lnTo>
                  <a:lnTo>
                    <a:pt x="582" y="33"/>
                  </a:lnTo>
                  <a:lnTo>
                    <a:pt x="600" y="18"/>
                  </a:lnTo>
                  <a:lnTo>
                    <a:pt x="611" y="1"/>
                  </a:lnTo>
                  <a:lnTo>
                    <a:pt x="625" y="0"/>
                  </a:lnTo>
                  <a:lnTo>
                    <a:pt x="645" y="6"/>
                  </a:lnTo>
                  <a:lnTo>
                    <a:pt x="659" y="17"/>
                  </a:lnTo>
                  <a:lnTo>
                    <a:pt x="696" y="27"/>
                  </a:lnTo>
                  <a:lnTo>
                    <a:pt x="707" y="41"/>
                  </a:lnTo>
                  <a:lnTo>
                    <a:pt x="731" y="47"/>
                  </a:lnTo>
                  <a:lnTo>
                    <a:pt x="755" y="50"/>
                  </a:lnTo>
                  <a:lnTo>
                    <a:pt x="772" y="57"/>
                  </a:lnTo>
                  <a:lnTo>
                    <a:pt x="782" y="73"/>
                  </a:lnTo>
                  <a:lnTo>
                    <a:pt x="787" y="103"/>
                  </a:lnTo>
                  <a:lnTo>
                    <a:pt x="787" y="124"/>
                  </a:lnTo>
                  <a:lnTo>
                    <a:pt x="792" y="124"/>
                  </a:lnTo>
                  <a:lnTo>
                    <a:pt x="807" y="138"/>
                  </a:lnTo>
                  <a:lnTo>
                    <a:pt x="830" y="154"/>
                  </a:lnTo>
                  <a:lnTo>
                    <a:pt x="864" y="165"/>
                  </a:lnTo>
                  <a:lnTo>
                    <a:pt x="892" y="159"/>
                  </a:lnTo>
                  <a:lnTo>
                    <a:pt x="919" y="144"/>
                  </a:lnTo>
                  <a:lnTo>
                    <a:pt x="944" y="132"/>
                  </a:lnTo>
                  <a:lnTo>
                    <a:pt x="975" y="140"/>
                  </a:lnTo>
                  <a:lnTo>
                    <a:pt x="1023" y="157"/>
                  </a:lnTo>
                  <a:lnTo>
                    <a:pt x="1033" y="169"/>
                  </a:lnTo>
                  <a:lnTo>
                    <a:pt x="1034" y="169"/>
                  </a:lnTo>
                  <a:lnTo>
                    <a:pt x="1040" y="174"/>
                  </a:lnTo>
                  <a:lnTo>
                    <a:pt x="1062" y="186"/>
                  </a:lnTo>
                  <a:lnTo>
                    <a:pt x="1083" y="192"/>
                  </a:lnTo>
                  <a:lnTo>
                    <a:pt x="1104" y="201"/>
                  </a:lnTo>
                  <a:lnTo>
                    <a:pt x="1118" y="221"/>
                  </a:lnTo>
                  <a:lnTo>
                    <a:pt x="1145" y="237"/>
                  </a:lnTo>
                  <a:lnTo>
                    <a:pt x="1177" y="242"/>
                  </a:lnTo>
                  <a:lnTo>
                    <a:pt x="1200" y="249"/>
                  </a:lnTo>
                  <a:lnTo>
                    <a:pt x="1218" y="250"/>
                  </a:lnTo>
                  <a:lnTo>
                    <a:pt x="1243" y="248"/>
                  </a:lnTo>
                  <a:lnTo>
                    <a:pt x="1261" y="256"/>
                  </a:lnTo>
                  <a:lnTo>
                    <a:pt x="1317" y="237"/>
                  </a:lnTo>
                  <a:lnTo>
                    <a:pt x="1351" y="229"/>
                  </a:lnTo>
                  <a:lnTo>
                    <a:pt x="1378" y="224"/>
                  </a:lnTo>
                  <a:lnTo>
                    <a:pt x="1415" y="195"/>
                  </a:lnTo>
                  <a:lnTo>
                    <a:pt x="1439" y="179"/>
                  </a:lnTo>
                  <a:lnTo>
                    <a:pt x="1464" y="170"/>
                  </a:lnTo>
                  <a:lnTo>
                    <a:pt x="1489" y="180"/>
                  </a:lnTo>
                  <a:lnTo>
                    <a:pt x="1507" y="195"/>
                  </a:lnTo>
                  <a:lnTo>
                    <a:pt x="1528" y="199"/>
                  </a:lnTo>
                  <a:lnTo>
                    <a:pt x="1545" y="195"/>
                  </a:lnTo>
                  <a:lnTo>
                    <a:pt x="1559" y="187"/>
                  </a:lnTo>
                  <a:lnTo>
                    <a:pt x="1565" y="190"/>
                  </a:lnTo>
                  <a:lnTo>
                    <a:pt x="1565" y="195"/>
                  </a:lnTo>
                  <a:lnTo>
                    <a:pt x="1556" y="203"/>
                  </a:lnTo>
                  <a:lnTo>
                    <a:pt x="1540" y="232"/>
                  </a:lnTo>
                  <a:lnTo>
                    <a:pt x="1529" y="246"/>
                  </a:lnTo>
                  <a:lnTo>
                    <a:pt x="1525" y="255"/>
                  </a:lnTo>
                  <a:lnTo>
                    <a:pt x="1525" y="271"/>
                  </a:lnTo>
                  <a:lnTo>
                    <a:pt x="1528" y="288"/>
                  </a:lnTo>
                  <a:lnTo>
                    <a:pt x="1525" y="308"/>
                  </a:lnTo>
                  <a:lnTo>
                    <a:pt x="1517" y="325"/>
                  </a:lnTo>
                  <a:lnTo>
                    <a:pt x="1517" y="347"/>
                  </a:lnTo>
                  <a:lnTo>
                    <a:pt x="1520" y="367"/>
                  </a:lnTo>
                  <a:lnTo>
                    <a:pt x="1529" y="382"/>
                  </a:lnTo>
                  <a:lnTo>
                    <a:pt x="1570" y="391"/>
                  </a:lnTo>
                  <a:lnTo>
                    <a:pt x="1595" y="389"/>
                  </a:lnTo>
                  <a:lnTo>
                    <a:pt x="1620" y="382"/>
                  </a:lnTo>
                  <a:lnTo>
                    <a:pt x="1638" y="369"/>
                  </a:lnTo>
                  <a:lnTo>
                    <a:pt x="1667" y="348"/>
                  </a:lnTo>
                  <a:lnTo>
                    <a:pt x="1673" y="362"/>
                  </a:lnTo>
                  <a:lnTo>
                    <a:pt x="1686" y="377"/>
                  </a:lnTo>
                  <a:lnTo>
                    <a:pt x="1715" y="401"/>
                  </a:lnTo>
                  <a:lnTo>
                    <a:pt x="1721" y="415"/>
                  </a:lnTo>
                  <a:lnTo>
                    <a:pt x="1719" y="428"/>
                  </a:lnTo>
                  <a:lnTo>
                    <a:pt x="1719" y="437"/>
                  </a:lnTo>
                  <a:lnTo>
                    <a:pt x="1733" y="445"/>
                  </a:lnTo>
                  <a:lnTo>
                    <a:pt x="1734" y="458"/>
                  </a:lnTo>
                  <a:lnTo>
                    <a:pt x="1724" y="464"/>
                  </a:lnTo>
                  <a:lnTo>
                    <a:pt x="1707" y="461"/>
                  </a:lnTo>
                  <a:lnTo>
                    <a:pt x="1688" y="456"/>
                  </a:lnTo>
                  <a:lnTo>
                    <a:pt x="1663" y="461"/>
                  </a:lnTo>
                  <a:lnTo>
                    <a:pt x="1638" y="465"/>
                  </a:lnTo>
                  <a:lnTo>
                    <a:pt x="1613" y="464"/>
                  </a:lnTo>
                  <a:lnTo>
                    <a:pt x="1592" y="468"/>
                  </a:lnTo>
                  <a:lnTo>
                    <a:pt x="1576" y="482"/>
                  </a:lnTo>
                  <a:lnTo>
                    <a:pt x="1525" y="538"/>
                  </a:lnTo>
                  <a:lnTo>
                    <a:pt x="1507" y="550"/>
                  </a:lnTo>
                  <a:lnTo>
                    <a:pt x="1500" y="552"/>
                  </a:lnTo>
                  <a:lnTo>
                    <a:pt x="1489" y="551"/>
                  </a:lnTo>
                  <a:lnTo>
                    <a:pt x="1477" y="551"/>
                  </a:lnTo>
                  <a:lnTo>
                    <a:pt x="1457" y="573"/>
                  </a:lnTo>
                  <a:lnTo>
                    <a:pt x="1438" y="594"/>
                  </a:lnTo>
                  <a:lnTo>
                    <a:pt x="1411" y="611"/>
                  </a:lnTo>
                  <a:lnTo>
                    <a:pt x="1393" y="611"/>
                  </a:lnTo>
                  <a:lnTo>
                    <a:pt x="1372" y="606"/>
                  </a:lnTo>
                  <a:lnTo>
                    <a:pt x="1360" y="593"/>
                  </a:lnTo>
                  <a:lnTo>
                    <a:pt x="1344" y="588"/>
                  </a:lnTo>
                  <a:lnTo>
                    <a:pt x="1323" y="594"/>
                  </a:lnTo>
                  <a:lnTo>
                    <a:pt x="1314" y="611"/>
                  </a:lnTo>
                  <a:lnTo>
                    <a:pt x="1301" y="631"/>
                  </a:lnTo>
                  <a:lnTo>
                    <a:pt x="1298" y="646"/>
                  </a:lnTo>
                  <a:lnTo>
                    <a:pt x="1320" y="675"/>
                  </a:lnTo>
                  <a:lnTo>
                    <a:pt x="1323" y="689"/>
                  </a:lnTo>
                  <a:lnTo>
                    <a:pt x="1265" y="738"/>
                  </a:lnTo>
                  <a:lnTo>
                    <a:pt x="1255" y="752"/>
                  </a:lnTo>
                  <a:lnTo>
                    <a:pt x="1235" y="767"/>
                  </a:lnTo>
                  <a:lnTo>
                    <a:pt x="1221" y="776"/>
                  </a:lnTo>
                  <a:lnTo>
                    <a:pt x="1191" y="787"/>
                  </a:lnTo>
                  <a:lnTo>
                    <a:pt x="1163" y="789"/>
                  </a:lnTo>
                  <a:lnTo>
                    <a:pt x="1158" y="792"/>
                  </a:lnTo>
                  <a:lnTo>
                    <a:pt x="1130" y="783"/>
                  </a:lnTo>
                  <a:lnTo>
                    <a:pt x="1114" y="789"/>
                  </a:lnTo>
                  <a:lnTo>
                    <a:pt x="1088" y="788"/>
                  </a:lnTo>
                  <a:lnTo>
                    <a:pt x="1070" y="795"/>
                  </a:lnTo>
                  <a:lnTo>
                    <a:pt x="1033" y="802"/>
                  </a:lnTo>
                  <a:lnTo>
                    <a:pt x="1022" y="805"/>
                  </a:lnTo>
                  <a:lnTo>
                    <a:pt x="1014" y="815"/>
                  </a:lnTo>
                  <a:lnTo>
                    <a:pt x="1003" y="819"/>
                  </a:lnTo>
                  <a:lnTo>
                    <a:pt x="990" y="821"/>
                  </a:lnTo>
                  <a:lnTo>
                    <a:pt x="960" y="832"/>
                  </a:lnTo>
                  <a:lnTo>
                    <a:pt x="942" y="847"/>
                  </a:lnTo>
                  <a:lnTo>
                    <a:pt x="932" y="848"/>
                  </a:lnTo>
                  <a:lnTo>
                    <a:pt x="920" y="845"/>
                  </a:lnTo>
                  <a:lnTo>
                    <a:pt x="909" y="836"/>
                  </a:lnTo>
                  <a:lnTo>
                    <a:pt x="903" y="834"/>
                  </a:lnTo>
                  <a:lnTo>
                    <a:pt x="874" y="832"/>
                  </a:lnTo>
                  <a:lnTo>
                    <a:pt x="852" y="825"/>
                  </a:lnTo>
                  <a:lnTo>
                    <a:pt x="834" y="815"/>
                  </a:lnTo>
                  <a:lnTo>
                    <a:pt x="801" y="805"/>
                  </a:lnTo>
                  <a:lnTo>
                    <a:pt x="778" y="795"/>
                  </a:lnTo>
                  <a:lnTo>
                    <a:pt x="763" y="782"/>
                  </a:lnTo>
                  <a:lnTo>
                    <a:pt x="754" y="771"/>
                  </a:lnTo>
                  <a:lnTo>
                    <a:pt x="744" y="767"/>
                  </a:lnTo>
                  <a:lnTo>
                    <a:pt x="710" y="756"/>
                  </a:lnTo>
                  <a:lnTo>
                    <a:pt x="693" y="754"/>
                  </a:lnTo>
                  <a:lnTo>
                    <a:pt x="675" y="756"/>
                  </a:lnTo>
                  <a:lnTo>
                    <a:pt x="527" y="766"/>
                  </a:lnTo>
                  <a:lnTo>
                    <a:pt x="506" y="766"/>
                  </a:lnTo>
                  <a:lnTo>
                    <a:pt x="492" y="760"/>
                  </a:lnTo>
                  <a:lnTo>
                    <a:pt x="476" y="746"/>
                  </a:lnTo>
                  <a:lnTo>
                    <a:pt x="463" y="730"/>
                  </a:lnTo>
                  <a:lnTo>
                    <a:pt x="451" y="716"/>
                  </a:lnTo>
                  <a:lnTo>
                    <a:pt x="439" y="696"/>
                  </a:lnTo>
                  <a:lnTo>
                    <a:pt x="432" y="676"/>
                  </a:lnTo>
                  <a:lnTo>
                    <a:pt x="421" y="659"/>
                  </a:lnTo>
                  <a:lnTo>
                    <a:pt x="410" y="644"/>
                  </a:lnTo>
                  <a:lnTo>
                    <a:pt x="398" y="643"/>
                  </a:lnTo>
                  <a:lnTo>
                    <a:pt x="385" y="633"/>
                  </a:lnTo>
                  <a:lnTo>
                    <a:pt x="353" y="625"/>
                  </a:lnTo>
                  <a:lnTo>
                    <a:pt x="337" y="616"/>
                  </a:lnTo>
                  <a:lnTo>
                    <a:pt x="322" y="606"/>
                  </a:lnTo>
                  <a:lnTo>
                    <a:pt x="292" y="596"/>
                  </a:lnTo>
                  <a:lnTo>
                    <a:pt x="280" y="590"/>
                  </a:lnTo>
                  <a:lnTo>
                    <a:pt x="267" y="590"/>
                  </a:lnTo>
                  <a:lnTo>
                    <a:pt x="254" y="595"/>
                  </a:lnTo>
                  <a:lnTo>
                    <a:pt x="245" y="595"/>
                  </a:lnTo>
                  <a:lnTo>
                    <a:pt x="211" y="584"/>
                  </a:lnTo>
                  <a:lnTo>
                    <a:pt x="180" y="581"/>
                  </a:lnTo>
                  <a:lnTo>
                    <a:pt x="164" y="574"/>
                  </a:lnTo>
                  <a:lnTo>
                    <a:pt x="157" y="567"/>
                  </a:lnTo>
                  <a:lnTo>
                    <a:pt x="158" y="552"/>
                  </a:lnTo>
                  <a:lnTo>
                    <a:pt x="166" y="536"/>
                  </a:lnTo>
                  <a:lnTo>
                    <a:pt x="167" y="517"/>
                  </a:lnTo>
                  <a:lnTo>
                    <a:pt x="163" y="498"/>
                  </a:lnTo>
                  <a:lnTo>
                    <a:pt x="163" y="470"/>
                  </a:lnTo>
                  <a:lnTo>
                    <a:pt x="151" y="427"/>
                  </a:lnTo>
                  <a:lnTo>
                    <a:pt x="141" y="410"/>
                  </a:lnTo>
                  <a:lnTo>
                    <a:pt x="134" y="388"/>
                  </a:lnTo>
                  <a:lnTo>
                    <a:pt x="124" y="372"/>
                  </a:lnTo>
                  <a:lnTo>
                    <a:pt x="108" y="369"/>
                  </a:lnTo>
                  <a:lnTo>
                    <a:pt x="93" y="361"/>
                  </a:lnTo>
                  <a:lnTo>
                    <a:pt x="77" y="358"/>
                  </a:lnTo>
                  <a:lnTo>
                    <a:pt x="70" y="369"/>
                  </a:lnTo>
                  <a:lnTo>
                    <a:pt x="55" y="358"/>
                  </a:lnTo>
                  <a:lnTo>
                    <a:pt x="44" y="337"/>
                  </a:lnTo>
                  <a:lnTo>
                    <a:pt x="14" y="314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0" y="2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113"/>
            <p:cNvSpPr>
              <a:spLocks noChangeAspect="1"/>
            </p:cNvSpPr>
            <p:nvPr/>
          </p:nvSpPr>
          <p:spPr bwMode="gray">
            <a:xfrm>
              <a:off x="7791090" y="3867474"/>
              <a:ext cx="41344" cy="40162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100" y="5"/>
                </a:cxn>
                <a:cxn ang="0">
                  <a:pos x="105" y="0"/>
                </a:cxn>
                <a:cxn ang="0">
                  <a:pos x="112" y="5"/>
                </a:cxn>
                <a:cxn ang="0">
                  <a:pos x="123" y="8"/>
                </a:cxn>
                <a:cxn ang="0">
                  <a:pos x="127" y="20"/>
                </a:cxn>
                <a:cxn ang="0">
                  <a:pos x="127" y="27"/>
                </a:cxn>
                <a:cxn ang="0">
                  <a:pos x="117" y="37"/>
                </a:cxn>
                <a:cxn ang="0">
                  <a:pos x="105" y="61"/>
                </a:cxn>
                <a:cxn ang="0">
                  <a:pos x="100" y="79"/>
                </a:cxn>
                <a:cxn ang="0">
                  <a:pos x="91" y="85"/>
                </a:cxn>
                <a:cxn ang="0">
                  <a:pos x="78" y="99"/>
                </a:cxn>
                <a:cxn ang="0">
                  <a:pos x="66" y="101"/>
                </a:cxn>
                <a:cxn ang="0">
                  <a:pos x="59" y="113"/>
                </a:cxn>
                <a:cxn ang="0">
                  <a:pos x="53" y="112"/>
                </a:cxn>
                <a:cxn ang="0">
                  <a:pos x="48" y="109"/>
                </a:cxn>
                <a:cxn ang="0">
                  <a:pos x="11" y="97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6" y="45"/>
                </a:cxn>
                <a:cxn ang="0">
                  <a:pos x="19" y="31"/>
                </a:cxn>
                <a:cxn ang="0">
                  <a:pos x="28" y="24"/>
                </a:cxn>
                <a:cxn ang="0">
                  <a:pos x="30" y="20"/>
                </a:cxn>
                <a:cxn ang="0">
                  <a:pos x="37" y="15"/>
                </a:cxn>
                <a:cxn ang="0">
                  <a:pos x="49" y="10"/>
                </a:cxn>
                <a:cxn ang="0">
                  <a:pos x="78" y="9"/>
                </a:cxn>
                <a:cxn ang="0">
                  <a:pos x="85" y="4"/>
                </a:cxn>
                <a:cxn ang="0">
                  <a:pos x="92" y="5"/>
                </a:cxn>
                <a:cxn ang="0">
                  <a:pos x="97" y="4"/>
                </a:cxn>
                <a:cxn ang="0">
                  <a:pos x="102" y="5"/>
                </a:cxn>
              </a:cxnLst>
              <a:rect l="0" t="0" r="r" b="b"/>
              <a:pathLst>
                <a:path w="127" h="113">
                  <a:moveTo>
                    <a:pt x="102" y="5"/>
                  </a:moveTo>
                  <a:lnTo>
                    <a:pt x="100" y="5"/>
                  </a:lnTo>
                  <a:lnTo>
                    <a:pt x="105" y="0"/>
                  </a:lnTo>
                  <a:lnTo>
                    <a:pt x="112" y="5"/>
                  </a:lnTo>
                  <a:lnTo>
                    <a:pt x="123" y="8"/>
                  </a:lnTo>
                  <a:lnTo>
                    <a:pt x="127" y="20"/>
                  </a:lnTo>
                  <a:lnTo>
                    <a:pt x="127" y="27"/>
                  </a:lnTo>
                  <a:lnTo>
                    <a:pt x="117" y="37"/>
                  </a:lnTo>
                  <a:lnTo>
                    <a:pt x="105" y="61"/>
                  </a:lnTo>
                  <a:lnTo>
                    <a:pt x="100" y="79"/>
                  </a:lnTo>
                  <a:lnTo>
                    <a:pt x="91" y="85"/>
                  </a:lnTo>
                  <a:lnTo>
                    <a:pt x="78" y="99"/>
                  </a:lnTo>
                  <a:lnTo>
                    <a:pt x="66" y="101"/>
                  </a:lnTo>
                  <a:lnTo>
                    <a:pt x="59" y="113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11" y="97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6" y="45"/>
                  </a:lnTo>
                  <a:lnTo>
                    <a:pt x="19" y="31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7" y="15"/>
                  </a:lnTo>
                  <a:lnTo>
                    <a:pt x="49" y="10"/>
                  </a:lnTo>
                  <a:lnTo>
                    <a:pt x="78" y="9"/>
                  </a:lnTo>
                  <a:lnTo>
                    <a:pt x="85" y="4"/>
                  </a:lnTo>
                  <a:lnTo>
                    <a:pt x="92" y="5"/>
                  </a:lnTo>
                  <a:lnTo>
                    <a:pt x="97" y="4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114"/>
            <p:cNvSpPr>
              <a:spLocks noChangeAspect="1"/>
            </p:cNvSpPr>
            <p:nvPr/>
          </p:nvSpPr>
          <p:spPr bwMode="gray">
            <a:xfrm>
              <a:off x="7180476" y="3050284"/>
              <a:ext cx="1068574" cy="815445"/>
            </a:xfrm>
            <a:custGeom>
              <a:avLst/>
              <a:gdLst/>
              <a:ahLst/>
              <a:cxnLst>
                <a:cxn ang="0">
                  <a:pos x="2191" y="2191"/>
                </a:cxn>
                <a:cxn ang="0">
                  <a:pos x="2134" y="2244"/>
                </a:cxn>
                <a:cxn ang="0">
                  <a:pos x="2015" y="2329"/>
                </a:cxn>
                <a:cxn ang="0">
                  <a:pos x="1898" y="2261"/>
                </a:cxn>
                <a:cxn ang="0">
                  <a:pos x="1746" y="2168"/>
                </a:cxn>
                <a:cxn ang="0">
                  <a:pos x="1585" y="2194"/>
                </a:cxn>
                <a:cxn ang="0">
                  <a:pos x="1509" y="2247"/>
                </a:cxn>
                <a:cxn ang="0">
                  <a:pos x="1333" y="2120"/>
                </a:cxn>
                <a:cxn ang="0">
                  <a:pos x="1352" y="1901"/>
                </a:cxn>
                <a:cxn ang="0">
                  <a:pos x="1237" y="1793"/>
                </a:cxn>
                <a:cxn ang="0">
                  <a:pos x="1036" y="1874"/>
                </a:cxn>
                <a:cxn ang="0">
                  <a:pos x="881" y="1862"/>
                </a:cxn>
                <a:cxn ang="0">
                  <a:pos x="793" y="1879"/>
                </a:cxn>
                <a:cxn ang="0">
                  <a:pos x="691" y="1881"/>
                </a:cxn>
                <a:cxn ang="0">
                  <a:pos x="603" y="1834"/>
                </a:cxn>
                <a:cxn ang="0">
                  <a:pos x="556" y="1803"/>
                </a:cxn>
                <a:cxn ang="0">
                  <a:pos x="423" y="1731"/>
                </a:cxn>
                <a:cxn ang="0">
                  <a:pos x="348" y="1701"/>
                </a:cxn>
                <a:cxn ang="0">
                  <a:pos x="291" y="1675"/>
                </a:cxn>
                <a:cxn ang="0">
                  <a:pos x="278" y="1580"/>
                </a:cxn>
                <a:cxn ang="0">
                  <a:pos x="322" y="1567"/>
                </a:cxn>
                <a:cxn ang="0">
                  <a:pos x="300" y="1492"/>
                </a:cxn>
                <a:cxn ang="0">
                  <a:pos x="360" y="1411"/>
                </a:cxn>
                <a:cxn ang="0">
                  <a:pos x="326" y="1368"/>
                </a:cxn>
                <a:cxn ang="0">
                  <a:pos x="230" y="1391"/>
                </a:cxn>
                <a:cxn ang="0">
                  <a:pos x="126" y="1355"/>
                </a:cxn>
                <a:cxn ang="0">
                  <a:pos x="88" y="1295"/>
                </a:cxn>
                <a:cxn ang="0">
                  <a:pos x="63" y="1212"/>
                </a:cxn>
                <a:cxn ang="0">
                  <a:pos x="105" y="1043"/>
                </a:cxn>
                <a:cxn ang="0">
                  <a:pos x="364" y="920"/>
                </a:cxn>
                <a:cxn ang="0">
                  <a:pos x="471" y="693"/>
                </a:cxn>
                <a:cxn ang="0">
                  <a:pos x="656" y="507"/>
                </a:cxn>
                <a:cxn ang="0">
                  <a:pos x="854" y="474"/>
                </a:cxn>
                <a:cxn ang="0">
                  <a:pos x="1031" y="711"/>
                </a:cxn>
                <a:cxn ang="0">
                  <a:pos x="1283" y="882"/>
                </a:cxn>
                <a:cxn ang="0">
                  <a:pos x="1719" y="963"/>
                </a:cxn>
                <a:cxn ang="0">
                  <a:pos x="2042" y="854"/>
                </a:cxn>
                <a:cxn ang="0">
                  <a:pos x="2284" y="666"/>
                </a:cxn>
                <a:cxn ang="0">
                  <a:pos x="2450" y="478"/>
                </a:cxn>
                <a:cxn ang="0">
                  <a:pos x="2342" y="311"/>
                </a:cxn>
                <a:cxn ang="0">
                  <a:pos x="2557" y="161"/>
                </a:cxn>
                <a:cxn ang="0">
                  <a:pos x="2738" y="0"/>
                </a:cxn>
                <a:cxn ang="0">
                  <a:pos x="2901" y="155"/>
                </a:cxn>
                <a:cxn ang="0">
                  <a:pos x="3109" y="394"/>
                </a:cxn>
                <a:cxn ang="0">
                  <a:pos x="3323" y="441"/>
                </a:cxn>
                <a:cxn ang="0">
                  <a:pos x="3195" y="693"/>
                </a:cxn>
                <a:cxn ang="0">
                  <a:pos x="2994" y="941"/>
                </a:cxn>
                <a:cxn ang="0">
                  <a:pos x="2729" y="1097"/>
                </a:cxn>
                <a:cxn ang="0">
                  <a:pos x="2616" y="1118"/>
                </a:cxn>
                <a:cxn ang="0">
                  <a:pos x="2542" y="1082"/>
                </a:cxn>
                <a:cxn ang="0">
                  <a:pos x="2444" y="1221"/>
                </a:cxn>
                <a:cxn ang="0">
                  <a:pos x="2611" y="1254"/>
                </a:cxn>
                <a:cxn ang="0">
                  <a:pos x="2643" y="1301"/>
                </a:cxn>
                <a:cxn ang="0">
                  <a:pos x="2521" y="1404"/>
                </a:cxn>
                <a:cxn ang="0">
                  <a:pos x="2646" y="1642"/>
                </a:cxn>
                <a:cxn ang="0">
                  <a:pos x="2640" y="1677"/>
                </a:cxn>
                <a:cxn ang="0">
                  <a:pos x="2624" y="1743"/>
                </a:cxn>
                <a:cxn ang="0">
                  <a:pos x="2628" y="1814"/>
                </a:cxn>
                <a:cxn ang="0">
                  <a:pos x="2555" y="1933"/>
                </a:cxn>
                <a:cxn ang="0">
                  <a:pos x="2512" y="2028"/>
                </a:cxn>
                <a:cxn ang="0">
                  <a:pos x="2435" y="2097"/>
                </a:cxn>
                <a:cxn ang="0">
                  <a:pos x="2344" y="2177"/>
                </a:cxn>
                <a:cxn ang="0">
                  <a:pos x="2245" y="2202"/>
                </a:cxn>
              </a:cxnLst>
              <a:rect l="0" t="0" r="r" b="b"/>
              <a:pathLst>
                <a:path w="3356" h="2335">
                  <a:moveTo>
                    <a:pt x="2243" y="2202"/>
                  </a:moveTo>
                  <a:lnTo>
                    <a:pt x="2240" y="2209"/>
                  </a:lnTo>
                  <a:lnTo>
                    <a:pt x="2239" y="2206"/>
                  </a:lnTo>
                  <a:lnTo>
                    <a:pt x="2239" y="2202"/>
                  </a:lnTo>
                  <a:lnTo>
                    <a:pt x="2235" y="2199"/>
                  </a:lnTo>
                  <a:lnTo>
                    <a:pt x="2226" y="2201"/>
                  </a:lnTo>
                  <a:lnTo>
                    <a:pt x="2225" y="2202"/>
                  </a:lnTo>
                  <a:lnTo>
                    <a:pt x="2224" y="2202"/>
                  </a:lnTo>
                  <a:lnTo>
                    <a:pt x="2224" y="2205"/>
                  </a:lnTo>
                  <a:lnTo>
                    <a:pt x="2229" y="2211"/>
                  </a:lnTo>
                  <a:lnTo>
                    <a:pt x="2224" y="2212"/>
                  </a:lnTo>
                  <a:lnTo>
                    <a:pt x="2211" y="2213"/>
                  </a:lnTo>
                  <a:lnTo>
                    <a:pt x="2210" y="2209"/>
                  </a:lnTo>
                  <a:lnTo>
                    <a:pt x="2211" y="2206"/>
                  </a:lnTo>
                  <a:lnTo>
                    <a:pt x="2209" y="2202"/>
                  </a:lnTo>
                  <a:lnTo>
                    <a:pt x="2199" y="2194"/>
                  </a:lnTo>
                  <a:lnTo>
                    <a:pt x="2191" y="2191"/>
                  </a:lnTo>
                  <a:lnTo>
                    <a:pt x="2188" y="2185"/>
                  </a:lnTo>
                  <a:lnTo>
                    <a:pt x="2186" y="2198"/>
                  </a:lnTo>
                  <a:lnTo>
                    <a:pt x="2186" y="2209"/>
                  </a:lnTo>
                  <a:lnTo>
                    <a:pt x="2187" y="2216"/>
                  </a:lnTo>
                  <a:lnTo>
                    <a:pt x="2187" y="2218"/>
                  </a:lnTo>
                  <a:lnTo>
                    <a:pt x="2183" y="2220"/>
                  </a:lnTo>
                  <a:lnTo>
                    <a:pt x="2180" y="2220"/>
                  </a:lnTo>
                  <a:lnTo>
                    <a:pt x="2171" y="2209"/>
                  </a:lnTo>
                  <a:lnTo>
                    <a:pt x="2164" y="2204"/>
                  </a:lnTo>
                  <a:lnTo>
                    <a:pt x="2161" y="2198"/>
                  </a:lnTo>
                  <a:lnTo>
                    <a:pt x="2155" y="2215"/>
                  </a:lnTo>
                  <a:lnTo>
                    <a:pt x="2155" y="2222"/>
                  </a:lnTo>
                  <a:lnTo>
                    <a:pt x="2156" y="2227"/>
                  </a:lnTo>
                  <a:lnTo>
                    <a:pt x="2156" y="2236"/>
                  </a:lnTo>
                  <a:lnTo>
                    <a:pt x="2153" y="2239"/>
                  </a:lnTo>
                  <a:lnTo>
                    <a:pt x="2149" y="2237"/>
                  </a:lnTo>
                  <a:lnTo>
                    <a:pt x="2134" y="2244"/>
                  </a:lnTo>
                  <a:lnTo>
                    <a:pt x="2123" y="2245"/>
                  </a:lnTo>
                  <a:lnTo>
                    <a:pt x="2116" y="2249"/>
                  </a:lnTo>
                  <a:lnTo>
                    <a:pt x="2107" y="2249"/>
                  </a:lnTo>
                  <a:lnTo>
                    <a:pt x="2105" y="2247"/>
                  </a:lnTo>
                  <a:lnTo>
                    <a:pt x="2094" y="2249"/>
                  </a:lnTo>
                  <a:lnTo>
                    <a:pt x="2084" y="2258"/>
                  </a:lnTo>
                  <a:lnTo>
                    <a:pt x="2073" y="2261"/>
                  </a:lnTo>
                  <a:lnTo>
                    <a:pt x="2059" y="2263"/>
                  </a:lnTo>
                  <a:lnTo>
                    <a:pt x="2051" y="2261"/>
                  </a:lnTo>
                  <a:lnTo>
                    <a:pt x="2048" y="2265"/>
                  </a:lnTo>
                  <a:lnTo>
                    <a:pt x="2038" y="2270"/>
                  </a:lnTo>
                  <a:lnTo>
                    <a:pt x="2024" y="2274"/>
                  </a:lnTo>
                  <a:lnTo>
                    <a:pt x="2015" y="2271"/>
                  </a:lnTo>
                  <a:lnTo>
                    <a:pt x="2004" y="2297"/>
                  </a:lnTo>
                  <a:lnTo>
                    <a:pt x="2011" y="2309"/>
                  </a:lnTo>
                  <a:lnTo>
                    <a:pt x="2015" y="2317"/>
                  </a:lnTo>
                  <a:lnTo>
                    <a:pt x="2015" y="2329"/>
                  </a:lnTo>
                  <a:lnTo>
                    <a:pt x="1999" y="2335"/>
                  </a:lnTo>
                  <a:lnTo>
                    <a:pt x="1988" y="2329"/>
                  </a:lnTo>
                  <a:lnTo>
                    <a:pt x="1973" y="2298"/>
                  </a:lnTo>
                  <a:lnTo>
                    <a:pt x="1971" y="2291"/>
                  </a:lnTo>
                  <a:lnTo>
                    <a:pt x="1972" y="2288"/>
                  </a:lnTo>
                  <a:lnTo>
                    <a:pt x="1978" y="2266"/>
                  </a:lnTo>
                  <a:lnTo>
                    <a:pt x="1974" y="2259"/>
                  </a:lnTo>
                  <a:lnTo>
                    <a:pt x="1968" y="2261"/>
                  </a:lnTo>
                  <a:lnTo>
                    <a:pt x="1958" y="2269"/>
                  </a:lnTo>
                  <a:lnTo>
                    <a:pt x="1947" y="2269"/>
                  </a:lnTo>
                  <a:lnTo>
                    <a:pt x="1942" y="2264"/>
                  </a:lnTo>
                  <a:lnTo>
                    <a:pt x="1941" y="2259"/>
                  </a:lnTo>
                  <a:lnTo>
                    <a:pt x="1923" y="2254"/>
                  </a:lnTo>
                  <a:lnTo>
                    <a:pt x="1915" y="2252"/>
                  </a:lnTo>
                  <a:lnTo>
                    <a:pt x="1911" y="2252"/>
                  </a:lnTo>
                  <a:lnTo>
                    <a:pt x="1907" y="2260"/>
                  </a:lnTo>
                  <a:lnTo>
                    <a:pt x="1898" y="2261"/>
                  </a:lnTo>
                  <a:lnTo>
                    <a:pt x="1898" y="2269"/>
                  </a:lnTo>
                  <a:lnTo>
                    <a:pt x="1895" y="2258"/>
                  </a:lnTo>
                  <a:lnTo>
                    <a:pt x="1890" y="2261"/>
                  </a:lnTo>
                  <a:lnTo>
                    <a:pt x="1881" y="2265"/>
                  </a:lnTo>
                  <a:lnTo>
                    <a:pt x="1874" y="2260"/>
                  </a:lnTo>
                  <a:lnTo>
                    <a:pt x="1855" y="2261"/>
                  </a:lnTo>
                  <a:lnTo>
                    <a:pt x="1845" y="2259"/>
                  </a:lnTo>
                  <a:lnTo>
                    <a:pt x="1840" y="2254"/>
                  </a:lnTo>
                  <a:lnTo>
                    <a:pt x="1817" y="2240"/>
                  </a:lnTo>
                  <a:lnTo>
                    <a:pt x="1810" y="2228"/>
                  </a:lnTo>
                  <a:lnTo>
                    <a:pt x="1805" y="2213"/>
                  </a:lnTo>
                  <a:lnTo>
                    <a:pt x="1810" y="2198"/>
                  </a:lnTo>
                  <a:lnTo>
                    <a:pt x="1806" y="2189"/>
                  </a:lnTo>
                  <a:lnTo>
                    <a:pt x="1786" y="2188"/>
                  </a:lnTo>
                  <a:lnTo>
                    <a:pt x="1773" y="2184"/>
                  </a:lnTo>
                  <a:lnTo>
                    <a:pt x="1758" y="2178"/>
                  </a:lnTo>
                  <a:lnTo>
                    <a:pt x="1746" y="2168"/>
                  </a:lnTo>
                  <a:lnTo>
                    <a:pt x="1731" y="2163"/>
                  </a:lnTo>
                  <a:lnTo>
                    <a:pt x="1724" y="2164"/>
                  </a:lnTo>
                  <a:lnTo>
                    <a:pt x="1714" y="2175"/>
                  </a:lnTo>
                  <a:lnTo>
                    <a:pt x="1704" y="2182"/>
                  </a:lnTo>
                  <a:lnTo>
                    <a:pt x="1689" y="2190"/>
                  </a:lnTo>
                  <a:lnTo>
                    <a:pt x="1683" y="2191"/>
                  </a:lnTo>
                  <a:lnTo>
                    <a:pt x="1675" y="2189"/>
                  </a:lnTo>
                  <a:lnTo>
                    <a:pt x="1666" y="2196"/>
                  </a:lnTo>
                  <a:lnTo>
                    <a:pt x="1656" y="2201"/>
                  </a:lnTo>
                  <a:lnTo>
                    <a:pt x="1653" y="2195"/>
                  </a:lnTo>
                  <a:lnTo>
                    <a:pt x="1639" y="2199"/>
                  </a:lnTo>
                  <a:lnTo>
                    <a:pt x="1633" y="2194"/>
                  </a:lnTo>
                  <a:lnTo>
                    <a:pt x="1627" y="2195"/>
                  </a:lnTo>
                  <a:lnTo>
                    <a:pt x="1612" y="2205"/>
                  </a:lnTo>
                  <a:lnTo>
                    <a:pt x="1606" y="2204"/>
                  </a:lnTo>
                  <a:lnTo>
                    <a:pt x="1598" y="2196"/>
                  </a:lnTo>
                  <a:lnTo>
                    <a:pt x="1585" y="2194"/>
                  </a:lnTo>
                  <a:lnTo>
                    <a:pt x="1583" y="2191"/>
                  </a:lnTo>
                  <a:lnTo>
                    <a:pt x="1579" y="2194"/>
                  </a:lnTo>
                  <a:lnTo>
                    <a:pt x="1575" y="2200"/>
                  </a:lnTo>
                  <a:lnTo>
                    <a:pt x="1569" y="2207"/>
                  </a:lnTo>
                  <a:lnTo>
                    <a:pt x="1569" y="2211"/>
                  </a:lnTo>
                  <a:lnTo>
                    <a:pt x="1562" y="2207"/>
                  </a:lnTo>
                  <a:lnTo>
                    <a:pt x="1562" y="2205"/>
                  </a:lnTo>
                  <a:lnTo>
                    <a:pt x="1542" y="2204"/>
                  </a:lnTo>
                  <a:lnTo>
                    <a:pt x="1533" y="2211"/>
                  </a:lnTo>
                  <a:lnTo>
                    <a:pt x="1532" y="2223"/>
                  </a:lnTo>
                  <a:lnTo>
                    <a:pt x="1535" y="2240"/>
                  </a:lnTo>
                  <a:lnTo>
                    <a:pt x="1541" y="2256"/>
                  </a:lnTo>
                  <a:lnTo>
                    <a:pt x="1540" y="2271"/>
                  </a:lnTo>
                  <a:lnTo>
                    <a:pt x="1536" y="2275"/>
                  </a:lnTo>
                  <a:lnTo>
                    <a:pt x="1515" y="2280"/>
                  </a:lnTo>
                  <a:lnTo>
                    <a:pt x="1510" y="2253"/>
                  </a:lnTo>
                  <a:lnTo>
                    <a:pt x="1509" y="2247"/>
                  </a:lnTo>
                  <a:lnTo>
                    <a:pt x="1497" y="2245"/>
                  </a:lnTo>
                  <a:lnTo>
                    <a:pt x="1482" y="2258"/>
                  </a:lnTo>
                  <a:lnTo>
                    <a:pt x="1462" y="2260"/>
                  </a:lnTo>
                  <a:lnTo>
                    <a:pt x="1444" y="2243"/>
                  </a:lnTo>
                  <a:lnTo>
                    <a:pt x="1441" y="2231"/>
                  </a:lnTo>
                  <a:lnTo>
                    <a:pt x="1423" y="2225"/>
                  </a:lnTo>
                  <a:lnTo>
                    <a:pt x="1408" y="2222"/>
                  </a:lnTo>
                  <a:lnTo>
                    <a:pt x="1412" y="2202"/>
                  </a:lnTo>
                  <a:lnTo>
                    <a:pt x="1418" y="2175"/>
                  </a:lnTo>
                  <a:lnTo>
                    <a:pt x="1402" y="2167"/>
                  </a:lnTo>
                  <a:lnTo>
                    <a:pt x="1388" y="2157"/>
                  </a:lnTo>
                  <a:lnTo>
                    <a:pt x="1387" y="2137"/>
                  </a:lnTo>
                  <a:lnTo>
                    <a:pt x="1382" y="2123"/>
                  </a:lnTo>
                  <a:lnTo>
                    <a:pt x="1382" y="2112"/>
                  </a:lnTo>
                  <a:lnTo>
                    <a:pt x="1363" y="2113"/>
                  </a:lnTo>
                  <a:lnTo>
                    <a:pt x="1344" y="2114"/>
                  </a:lnTo>
                  <a:lnTo>
                    <a:pt x="1333" y="2120"/>
                  </a:lnTo>
                  <a:lnTo>
                    <a:pt x="1320" y="2134"/>
                  </a:lnTo>
                  <a:lnTo>
                    <a:pt x="1315" y="2129"/>
                  </a:lnTo>
                  <a:lnTo>
                    <a:pt x="1325" y="2112"/>
                  </a:lnTo>
                  <a:lnTo>
                    <a:pt x="1326" y="2103"/>
                  </a:lnTo>
                  <a:lnTo>
                    <a:pt x="1322" y="2087"/>
                  </a:lnTo>
                  <a:lnTo>
                    <a:pt x="1328" y="2073"/>
                  </a:lnTo>
                  <a:lnTo>
                    <a:pt x="1332" y="2054"/>
                  </a:lnTo>
                  <a:lnTo>
                    <a:pt x="1343" y="2043"/>
                  </a:lnTo>
                  <a:lnTo>
                    <a:pt x="1347" y="2033"/>
                  </a:lnTo>
                  <a:lnTo>
                    <a:pt x="1354" y="2030"/>
                  </a:lnTo>
                  <a:lnTo>
                    <a:pt x="1363" y="2019"/>
                  </a:lnTo>
                  <a:lnTo>
                    <a:pt x="1372" y="1992"/>
                  </a:lnTo>
                  <a:lnTo>
                    <a:pt x="1372" y="1984"/>
                  </a:lnTo>
                  <a:lnTo>
                    <a:pt x="1376" y="1956"/>
                  </a:lnTo>
                  <a:lnTo>
                    <a:pt x="1375" y="1935"/>
                  </a:lnTo>
                  <a:lnTo>
                    <a:pt x="1368" y="1903"/>
                  </a:lnTo>
                  <a:lnTo>
                    <a:pt x="1352" y="1901"/>
                  </a:lnTo>
                  <a:lnTo>
                    <a:pt x="1347" y="1893"/>
                  </a:lnTo>
                  <a:lnTo>
                    <a:pt x="1343" y="1876"/>
                  </a:lnTo>
                  <a:lnTo>
                    <a:pt x="1331" y="1862"/>
                  </a:lnTo>
                  <a:lnTo>
                    <a:pt x="1318" y="1856"/>
                  </a:lnTo>
                  <a:lnTo>
                    <a:pt x="1315" y="1856"/>
                  </a:lnTo>
                  <a:lnTo>
                    <a:pt x="1311" y="1861"/>
                  </a:lnTo>
                  <a:lnTo>
                    <a:pt x="1302" y="1865"/>
                  </a:lnTo>
                  <a:lnTo>
                    <a:pt x="1298" y="1852"/>
                  </a:lnTo>
                  <a:lnTo>
                    <a:pt x="1288" y="1849"/>
                  </a:lnTo>
                  <a:lnTo>
                    <a:pt x="1274" y="1849"/>
                  </a:lnTo>
                  <a:lnTo>
                    <a:pt x="1264" y="1845"/>
                  </a:lnTo>
                  <a:lnTo>
                    <a:pt x="1246" y="1845"/>
                  </a:lnTo>
                  <a:lnTo>
                    <a:pt x="1248" y="1829"/>
                  </a:lnTo>
                  <a:lnTo>
                    <a:pt x="1250" y="1814"/>
                  </a:lnTo>
                  <a:lnTo>
                    <a:pt x="1237" y="1812"/>
                  </a:lnTo>
                  <a:lnTo>
                    <a:pt x="1235" y="1801"/>
                  </a:lnTo>
                  <a:lnTo>
                    <a:pt x="1237" y="1793"/>
                  </a:lnTo>
                  <a:lnTo>
                    <a:pt x="1226" y="1781"/>
                  </a:lnTo>
                  <a:lnTo>
                    <a:pt x="1214" y="1785"/>
                  </a:lnTo>
                  <a:lnTo>
                    <a:pt x="1199" y="1795"/>
                  </a:lnTo>
                  <a:lnTo>
                    <a:pt x="1186" y="1798"/>
                  </a:lnTo>
                  <a:lnTo>
                    <a:pt x="1166" y="1800"/>
                  </a:lnTo>
                  <a:lnTo>
                    <a:pt x="1157" y="1798"/>
                  </a:lnTo>
                  <a:lnTo>
                    <a:pt x="1151" y="1793"/>
                  </a:lnTo>
                  <a:lnTo>
                    <a:pt x="1146" y="1792"/>
                  </a:lnTo>
                  <a:lnTo>
                    <a:pt x="1137" y="1797"/>
                  </a:lnTo>
                  <a:lnTo>
                    <a:pt x="1128" y="1803"/>
                  </a:lnTo>
                  <a:lnTo>
                    <a:pt x="1122" y="1814"/>
                  </a:lnTo>
                  <a:lnTo>
                    <a:pt x="1102" y="1831"/>
                  </a:lnTo>
                  <a:lnTo>
                    <a:pt x="1087" y="1835"/>
                  </a:lnTo>
                  <a:lnTo>
                    <a:pt x="1073" y="1851"/>
                  </a:lnTo>
                  <a:lnTo>
                    <a:pt x="1063" y="1858"/>
                  </a:lnTo>
                  <a:lnTo>
                    <a:pt x="1048" y="1866"/>
                  </a:lnTo>
                  <a:lnTo>
                    <a:pt x="1036" y="1874"/>
                  </a:lnTo>
                  <a:lnTo>
                    <a:pt x="1008" y="1881"/>
                  </a:lnTo>
                  <a:lnTo>
                    <a:pt x="990" y="1886"/>
                  </a:lnTo>
                  <a:lnTo>
                    <a:pt x="992" y="1888"/>
                  </a:lnTo>
                  <a:lnTo>
                    <a:pt x="992" y="1886"/>
                  </a:lnTo>
                  <a:lnTo>
                    <a:pt x="978" y="1878"/>
                  </a:lnTo>
                  <a:lnTo>
                    <a:pt x="976" y="1874"/>
                  </a:lnTo>
                  <a:lnTo>
                    <a:pt x="973" y="1873"/>
                  </a:lnTo>
                  <a:lnTo>
                    <a:pt x="958" y="1877"/>
                  </a:lnTo>
                  <a:lnTo>
                    <a:pt x="954" y="1877"/>
                  </a:lnTo>
                  <a:lnTo>
                    <a:pt x="940" y="1872"/>
                  </a:lnTo>
                  <a:lnTo>
                    <a:pt x="924" y="1871"/>
                  </a:lnTo>
                  <a:lnTo>
                    <a:pt x="917" y="1866"/>
                  </a:lnTo>
                  <a:lnTo>
                    <a:pt x="917" y="1863"/>
                  </a:lnTo>
                  <a:lnTo>
                    <a:pt x="913" y="1857"/>
                  </a:lnTo>
                  <a:lnTo>
                    <a:pt x="907" y="1856"/>
                  </a:lnTo>
                  <a:lnTo>
                    <a:pt x="893" y="1857"/>
                  </a:lnTo>
                  <a:lnTo>
                    <a:pt x="881" y="1862"/>
                  </a:lnTo>
                  <a:lnTo>
                    <a:pt x="870" y="1873"/>
                  </a:lnTo>
                  <a:lnTo>
                    <a:pt x="860" y="1889"/>
                  </a:lnTo>
                  <a:lnTo>
                    <a:pt x="839" y="1909"/>
                  </a:lnTo>
                  <a:lnTo>
                    <a:pt x="838" y="1915"/>
                  </a:lnTo>
                  <a:lnTo>
                    <a:pt x="833" y="1915"/>
                  </a:lnTo>
                  <a:lnTo>
                    <a:pt x="829" y="1913"/>
                  </a:lnTo>
                  <a:lnTo>
                    <a:pt x="827" y="1910"/>
                  </a:lnTo>
                  <a:lnTo>
                    <a:pt x="827" y="1903"/>
                  </a:lnTo>
                  <a:lnTo>
                    <a:pt x="831" y="1890"/>
                  </a:lnTo>
                  <a:lnTo>
                    <a:pt x="831" y="1884"/>
                  </a:lnTo>
                  <a:lnTo>
                    <a:pt x="828" y="1874"/>
                  </a:lnTo>
                  <a:lnTo>
                    <a:pt x="827" y="1871"/>
                  </a:lnTo>
                  <a:lnTo>
                    <a:pt x="822" y="1868"/>
                  </a:lnTo>
                  <a:lnTo>
                    <a:pt x="817" y="1870"/>
                  </a:lnTo>
                  <a:lnTo>
                    <a:pt x="809" y="1876"/>
                  </a:lnTo>
                  <a:lnTo>
                    <a:pt x="801" y="1876"/>
                  </a:lnTo>
                  <a:lnTo>
                    <a:pt x="793" y="1879"/>
                  </a:lnTo>
                  <a:lnTo>
                    <a:pt x="791" y="1881"/>
                  </a:lnTo>
                  <a:lnTo>
                    <a:pt x="788" y="1879"/>
                  </a:lnTo>
                  <a:lnTo>
                    <a:pt x="780" y="1881"/>
                  </a:lnTo>
                  <a:lnTo>
                    <a:pt x="774" y="1889"/>
                  </a:lnTo>
                  <a:lnTo>
                    <a:pt x="771" y="1889"/>
                  </a:lnTo>
                  <a:lnTo>
                    <a:pt x="757" y="1886"/>
                  </a:lnTo>
                  <a:lnTo>
                    <a:pt x="750" y="1888"/>
                  </a:lnTo>
                  <a:lnTo>
                    <a:pt x="746" y="1887"/>
                  </a:lnTo>
                  <a:lnTo>
                    <a:pt x="739" y="1883"/>
                  </a:lnTo>
                  <a:lnTo>
                    <a:pt x="729" y="1881"/>
                  </a:lnTo>
                  <a:lnTo>
                    <a:pt x="723" y="1873"/>
                  </a:lnTo>
                  <a:lnTo>
                    <a:pt x="713" y="1873"/>
                  </a:lnTo>
                  <a:lnTo>
                    <a:pt x="708" y="1874"/>
                  </a:lnTo>
                  <a:lnTo>
                    <a:pt x="704" y="1881"/>
                  </a:lnTo>
                  <a:lnTo>
                    <a:pt x="702" y="1882"/>
                  </a:lnTo>
                  <a:lnTo>
                    <a:pt x="696" y="1879"/>
                  </a:lnTo>
                  <a:lnTo>
                    <a:pt x="691" y="1881"/>
                  </a:lnTo>
                  <a:lnTo>
                    <a:pt x="685" y="1877"/>
                  </a:lnTo>
                  <a:lnTo>
                    <a:pt x="681" y="1879"/>
                  </a:lnTo>
                  <a:lnTo>
                    <a:pt x="675" y="1881"/>
                  </a:lnTo>
                  <a:lnTo>
                    <a:pt x="671" y="1878"/>
                  </a:lnTo>
                  <a:lnTo>
                    <a:pt x="667" y="1872"/>
                  </a:lnTo>
                  <a:lnTo>
                    <a:pt x="666" y="1868"/>
                  </a:lnTo>
                  <a:lnTo>
                    <a:pt x="661" y="1862"/>
                  </a:lnTo>
                  <a:lnTo>
                    <a:pt x="653" y="1861"/>
                  </a:lnTo>
                  <a:lnTo>
                    <a:pt x="645" y="1863"/>
                  </a:lnTo>
                  <a:lnTo>
                    <a:pt x="630" y="1854"/>
                  </a:lnTo>
                  <a:lnTo>
                    <a:pt x="629" y="1847"/>
                  </a:lnTo>
                  <a:lnTo>
                    <a:pt x="632" y="1834"/>
                  </a:lnTo>
                  <a:lnTo>
                    <a:pt x="629" y="1833"/>
                  </a:lnTo>
                  <a:lnTo>
                    <a:pt x="624" y="1836"/>
                  </a:lnTo>
                  <a:lnTo>
                    <a:pt x="619" y="1838"/>
                  </a:lnTo>
                  <a:lnTo>
                    <a:pt x="611" y="1836"/>
                  </a:lnTo>
                  <a:lnTo>
                    <a:pt x="603" y="1834"/>
                  </a:lnTo>
                  <a:lnTo>
                    <a:pt x="599" y="1835"/>
                  </a:lnTo>
                  <a:lnTo>
                    <a:pt x="592" y="1831"/>
                  </a:lnTo>
                  <a:lnTo>
                    <a:pt x="589" y="1831"/>
                  </a:lnTo>
                  <a:lnTo>
                    <a:pt x="585" y="1828"/>
                  </a:lnTo>
                  <a:lnTo>
                    <a:pt x="583" y="1823"/>
                  </a:lnTo>
                  <a:lnTo>
                    <a:pt x="578" y="1825"/>
                  </a:lnTo>
                  <a:lnTo>
                    <a:pt x="576" y="1822"/>
                  </a:lnTo>
                  <a:lnTo>
                    <a:pt x="579" y="1809"/>
                  </a:lnTo>
                  <a:lnTo>
                    <a:pt x="578" y="1803"/>
                  </a:lnTo>
                  <a:lnTo>
                    <a:pt x="581" y="1797"/>
                  </a:lnTo>
                  <a:lnTo>
                    <a:pt x="579" y="1795"/>
                  </a:lnTo>
                  <a:lnTo>
                    <a:pt x="573" y="1793"/>
                  </a:lnTo>
                  <a:lnTo>
                    <a:pt x="567" y="1795"/>
                  </a:lnTo>
                  <a:lnTo>
                    <a:pt x="563" y="1793"/>
                  </a:lnTo>
                  <a:lnTo>
                    <a:pt x="560" y="1797"/>
                  </a:lnTo>
                  <a:lnTo>
                    <a:pt x="559" y="1800"/>
                  </a:lnTo>
                  <a:lnTo>
                    <a:pt x="556" y="1803"/>
                  </a:lnTo>
                  <a:lnTo>
                    <a:pt x="553" y="1804"/>
                  </a:lnTo>
                  <a:lnTo>
                    <a:pt x="548" y="1809"/>
                  </a:lnTo>
                  <a:lnTo>
                    <a:pt x="544" y="1808"/>
                  </a:lnTo>
                  <a:lnTo>
                    <a:pt x="538" y="1807"/>
                  </a:lnTo>
                  <a:lnTo>
                    <a:pt x="536" y="1802"/>
                  </a:lnTo>
                  <a:lnTo>
                    <a:pt x="533" y="1785"/>
                  </a:lnTo>
                  <a:lnTo>
                    <a:pt x="527" y="1776"/>
                  </a:lnTo>
                  <a:lnTo>
                    <a:pt x="515" y="1766"/>
                  </a:lnTo>
                  <a:lnTo>
                    <a:pt x="503" y="1763"/>
                  </a:lnTo>
                  <a:lnTo>
                    <a:pt x="493" y="1754"/>
                  </a:lnTo>
                  <a:lnTo>
                    <a:pt x="487" y="1745"/>
                  </a:lnTo>
                  <a:lnTo>
                    <a:pt x="482" y="1743"/>
                  </a:lnTo>
                  <a:lnTo>
                    <a:pt x="462" y="1737"/>
                  </a:lnTo>
                  <a:lnTo>
                    <a:pt x="444" y="1733"/>
                  </a:lnTo>
                  <a:lnTo>
                    <a:pt x="441" y="1732"/>
                  </a:lnTo>
                  <a:lnTo>
                    <a:pt x="425" y="1730"/>
                  </a:lnTo>
                  <a:lnTo>
                    <a:pt x="423" y="1731"/>
                  </a:lnTo>
                  <a:lnTo>
                    <a:pt x="423" y="1732"/>
                  </a:lnTo>
                  <a:lnTo>
                    <a:pt x="423" y="1737"/>
                  </a:lnTo>
                  <a:lnTo>
                    <a:pt x="419" y="1742"/>
                  </a:lnTo>
                  <a:lnTo>
                    <a:pt x="420" y="1744"/>
                  </a:lnTo>
                  <a:lnTo>
                    <a:pt x="419" y="1748"/>
                  </a:lnTo>
                  <a:lnTo>
                    <a:pt x="411" y="1741"/>
                  </a:lnTo>
                  <a:lnTo>
                    <a:pt x="408" y="1736"/>
                  </a:lnTo>
                  <a:lnTo>
                    <a:pt x="406" y="1734"/>
                  </a:lnTo>
                  <a:lnTo>
                    <a:pt x="403" y="1733"/>
                  </a:lnTo>
                  <a:lnTo>
                    <a:pt x="386" y="1728"/>
                  </a:lnTo>
                  <a:lnTo>
                    <a:pt x="384" y="1726"/>
                  </a:lnTo>
                  <a:lnTo>
                    <a:pt x="380" y="1720"/>
                  </a:lnTo>
                  <a:lnTo>
                    <a:pt x="375" y="1718"/>
                  </a:lnTo>
                  <a:lnTo>
                    <a:pt x="363" y="1709"/>
                  </a:lnTo>
                  <a:lnTo>
                    <a:pt x="357" y="1709"/>
                  </a:lnTo>
                  <a:lnTo>
                    <a:pt x="350" y="1705"/>
                  </a:lnTo>
                  <a:lnTo>
                    <a:pt x="348" y="1701"/>
                  </a:lnTo>
                  <a:lnTo>
                    <a:pt x="348" y="1698"/>
                  </a:lnTo>
                  <a:lnTo>
                    <a:pt x="345" y="1694"/>
                  </a:lnTo>
                  <a:lnTo>
                    <a:pt x="341" y="1694"/>
                  </a:lnTo>
                  <a:lnTo>
                    <a:pt x="339" y="1691"/>
                  </a:lnTo>
                  <a:lnTo>
                    <a:pt x="334" y="1689"/>
                  </a:lnTo>
                  <a:lnTo>
                    <a:pt x="326" y="1693"/>
                  </a:lnTo>
                  <a:lnTo>
                    <a:pt x="325" y="1691"/>
                  </a:lnTo>
                  <a:lnTo>
                    <a:pt x="323" y="1685"/>
                  </a:lnTo>
                  <a:lnTo>
                    <a:pt x="322" y="1684"/>
                  </a:lnTo>
                  <a:lnTo>
                    <a:pt x="318" y="1683"/>
                  </a:lnTo>
                  <a:lnTo>
                    <a:pt x="315" y="1684"/>
                  </a:lnTo>
                  <a:lnTo>
                    <a:pt x="306" y="1683"/>
                  </a:lnTo>
                  <a:lnTo>
                    <a:pt x="302" y="1684"/>
                  </a:lnTo>
                  <a:lnTo>
                    <a:pt x="296" y="1688"/>
                  </a:lnTo>
                  <a:lnTo>
                    <a:pt x="293" y="1688"/>
                  </a:lnTo>
                  <a:lnTo>
                    <a:pt x="290" y="1685"/>
                  </a:lnTo>
                  <a:lnTo>
                    <a:pt x="291" y="1675"/>
                  </a:lnTo>
                  <a:lnTo>
                    <a:pt x="287" y="1672"/>
                  </a:lnTo>
                  <a:lnTo>
                    <a:pt x="283" y="1666"/>
                  </a:lnTo>
                  <a:lnTo>
                    <a:pt x="283" y="1663"/>
                  </a:lnTo>
                  <a:lnTo>
                    <a:pt x="278" y="1658"/>
                  </a:lnTo>
                  <a:lnTo>
                    <a:pt x="278" y="1653"/>
                  </a:lnTo>
                  <a:lnTo>
                    <a:pt x="280" y="1646"/>
                  </a:lnTo>
                  <a:lnTo>
                    <a:pt x="277" y="1640"/>
                  </a:lnTo>
                  <a:lnTo>
                    <a:pt x="277" y="1636"/>
                  </a:lnTo>
                  <a:lnTo>
                    <a:pt x="278" y="1629"/>
                  </a:lnTo>
                  <a:lnTo>
                    <a:pt x="280" y="1623"/>
                  </a:lnTo>
                  <a:lnTo>
                    <a:pt x="273" y="1613"/>
                  </a:lnTo>
                  <a:lnTo>
                    <a:pt x="266" y="1605"/>
                  </a:lnTo>
                  <a:lnTo>
                    <a:pt x="266" y="1596"/>
                  </a:lnTo>
                  <a:lnTo>
                    <a:pt x="263" y="1588"/>
                  </a:lnTo>
                  <a:lnTo>
                    <a:pt x="264" y="1585"/>
                  </a:lnTo>
                  <a:lnTo>
                    <a:pt x="275" y="1583"/>
                  </a:lnTo>
                  <a:lnTo>
                    <a:pt x="278" y="1580"/>
                  </a:lnTo>
                  <a:lnTo>
                    <a:pt x="279" y="1581"/>
                  </a:lnTo>
                  <a:lnTo>
                    <a:pt x="280" y="1588"/>
                  </a:lnTo>
                  <a:lnTo>
                    <a:pt x="283" y="1593"/>
                  </a:lnTo>
                  <a:lnTo>
                    <a:pt x="285" y="1596"/>
                  </a:lnTo>
                  <a:lnTo>
                    <a:pt x="293" y="1598"/>
                  </a:lnTo>
                  <a:lnTo>
                    <a:pt x="295" y="1597"/>
                  </a:lnTo>
                  <a:lnTo>
                    <a:pt x="298" y="1596"/>
                  </a:lnTo>
                  <a:lnTo>
                    <a:pt x="301" y="1597"/>
                  </a:lnTo>
                  <a:lnTo>
                    <a:pt x="302" y="1591"/>
                  </a:lnTo>
                  <a:lnTo>
                    <a:pt x="306" y="1588"/>
                  </a:lnTo>
                  <a:lnTo>
                    <a:pt x="310" y="1582"/>
                  </a:lnTo>
                  <a:lnTo>
                    <a:pt x="311" y="1582"/>
                  </a:lnTo>
                  <a:lnTo>
                    <a:pt x="315" y="1587"/>
                  </a:lnTo>
                  <a:lnTo>
                    <a:pt x="317" y="1587"/>
                  </a:lnTo>
                  <a:lnTo>
                    <a:pt x="326" y="1576"/>
                  </a:lnTo>
                  <a:lnTo>
                    <a:pt x="326" y="1574"/>
                  </a:lnTo>
                  <a:lnTo>
                    <a:pt x="322" y="1567"/>
                  </a:lnTo>
                  <a:lnTo>
                    <a:pt x="316" y="1559"/>
                  </a:lnTo>
                  <a:lnTo>
                    <a:pt x="315" y="1554"/>
                  </a:lnTo>
                  <a:lnTo>
                    <a:pt x="316" y="1551"/>
                  </a:lnTo>
                  <a:lnTo>
                    <a:pt x="316" y="1548"/>
                  </a:lnTo>
                  <a:lnTo>
                    <a:pt x="306" y="1543"/>
                  </a:lnTo>
                  <a:lnTo>
                    <a:pt x="301" y="1544"/>
                  </a:lnTo>
                  <a:lnTo>
                    <a:pt x="300" y="1540"/>
                  </a:lnTo>
                  <a:lnTo>
                    <a:pt x="291" y="1533"/>
                  </a:lnTo>
                  <a:lnTo>
                    <a:pt x="291" y="1518"/>
                  </a:lnTo>
                  <a:lnTo>
                    <a:pt x="296" y="1517"/>
                  </a:lnTo>
                  <a:lnTo>
                    <a:pt x="294" y="1511"/>
                  </a:lnTo>
                  <a:lnTo>
                    <a:pt x="295" y="1508"/>
                  </a:lnTo>
                  <a:lnTo>
                    <a:pt x="296" y="1507"/>
                  </a:lnTo>
                  <a:lnTo>
                    <a:pt x="289" y="1500"/>
                  </a:lnTo>
                  <a:lnTo>
                    <a:pt x="290" y="1494"/>
                  </a:lnTo>
                  <a:lnTo>
                    <a:pt x="290" y="1492"/>
                  </a:lnTo>
                  <a:lnTo>
                    <a:pt x="300" y="1492"/>
                  </a:lnTo>
                  <a:lnTo>
                    <a:pt x="304" y="1489"/>
                  </a:lnTo>
                  <a:lnTo>
                    <a:pt x="315" y="1492"/>
                  </a:lnTo>
                  <a:lnTo>
                    <a:pt x="317" y="1490"/>
                  </a:lnTo>
                  <a:lnTo>
                    <a:pt x="322" y="1485"/>
                  </a:lnTo>
                  <a:lnTo>
                    <a:pt x="327" y="1475"/>
                  </a:lnTo>
                  <a:lnTo>
                    <a:pt x="327" y="1464"/>
                  </a:lnTo>
                  <a:lnTo>
                    <a:pt x="337" y="1463"/>
                  </a:lnTo>
                  <a:lnTo>
                    <a:pt x="338" y="1462"/>
                  </a:lnTo>
                  <a:lnTo>
                    <a:pt x="336" y="1459"/>
                  </a:lnTo>
                  <a:lnTo>
                    <a:pt x="337" y="1456"/>
                  </a:lnTo>
                  <a:lnTo>
                    <a:pt x="341" y="1453"/>
                  </a:lnTo>
                  <a:lnTo>
                    <a:pt x="342" y="1451"/>
                  </a:lnTo>
                  <a:lnTo>
                    <a:pt x="345" y="1447"/>
                  </a:lnTo>
                  <a:lnTo>
                    <a:pt x="352" y="1442"/>
                  </a:lnTo>
                  <a:lnTo>
                    <a:pt x="352" y="1436"/>
                  </a:lnTo>
                  <a:lnTo>
                    <a:pt x="358" y="1430"/>
                  </a:lnTo>
                  <a:lnTo>
                    <a:pt x="360" y="1411"/>
                  </a:lnTo>
                  <a:lnTo>
                    <a:pt x="363" y="1409"/>
                  </a:lnTo>
                  <a:lnTo>
                    <a:pt x="363" y="1402"/>
                  </a:lnTo>
                  <a:lnTo>
                    <a:pt x="369" y="1394"/>
                  </a:lnTo>
                  <a:lnTo>
                    <a:pt x="369" y="1391"/>
                  </a:lnTo>
                  <a:lnTo>
                    <a:pt x="365" y="1388"/>
                  </a:lnTo>
                  <a:lnTo>
                    <a:pt x="361" y="1388"/>
                  </a:lnTo>
                  <a:lnTo>
                    <a:pt x="354" y="1397"/>
                  </a:lnTo>
                  <a:lnTo>
                    <a:pt x="352" y="1397"/>
                  </a:lnTo>
                  <a:lnTo>
                    <a:pt x="349" y="1393"/>
                  </a:lnTo>
                  <a:lnTo>
                    <a:pt x="347" y="1382"/>
                  </a:lnTo>
                  <a:lnTo>
                    <a:pt x="342" y="1386"/>
                  </a:lnTo>
                  <a:lnTo>
                    <a:pt x="338" y="1386"/>
                  </a:lnTo>
                  <a:lnTo>
                    <a:pt x="336" y="1381"/>
                  </a:lnTo>
                  <a:lnTo>
                    <a:pt x="333" y="1381"/>
                  </a:lnTo>
                  <a:lnTo>
                    <a:pt x="331" y="1379"/>
                  </a:lnTo>
                  <a:lnTo>
                    <a:pt x="330" y="1370"/>
                  </a:lnTo>
                  <a:lnTo>
                    <a:pt x="326" y="1368"/>
                  </a:lnTo>
                  <a:lnTo>
                    <a:pt x="325" y="1366"/>
                  </a:lnTo>
                  <a:lnTo>
                    <a:pt x="322" y="1365"/>
                  </a:lnTo>
                  <a:lnTo>
                    <a:pt x="318" y="1365"/>
                  </a:lnTo>
                  <a:lnTo>
                    <a:pt x="315" y="1360"/>
                  </a:lnTo>
                  <a:lnTo>
                    <a:pt x="312" y="1359"/>
                  </a:lnTo>
                  <a:lnTo>
                    <a:pt x="309" y="1359"/>
                  </a:lnTo>
                  <a:lnTo>
                    <a:pt x="304" y="1361"/>
                  </a:lnTo>
                  <a:lnTo>
                    <a:pt x="298" y="1361"/>
                  </a:lnTo>
                  <a:lnTo>
                    <a:pt x="293" y="1365"/>
                  </a:lnTo>
                  <a:lnTo>
                    <a:pt x="279" y="1365"/>
                  </a:lnTo>
                  <a:lnTo>
                    <a:pt x="269" y="1372"/>
                  </a:lnTo>
                  <a:lnTo>
                    <a:pt x="258" y="1378"/>
                  </a:lnTo>
                  <a:lnTo>
                    <a:pt x="251" y="1383"/>
                  </a:lnTo>
                  <a:lnTo>
                    <a:pt x="246" y="1388"/>
                  </a:lnTo>
                  <a:lnTo>
                    <a:pt x="241" y="1389"/>
                  </a:lnTo>
                  <a:lnTo>
                    <a:pt x="237" y="1394"/>
                  </a:lnTo>
                  <a:lnTo>
                    <a:pt x="230" y="1391"/>
                  </a:lnTo>
                  <a:lnTo>
                    <a:pt x="225" y="1394"/>
                  </a:lnTo>
                  <a:lnTo>
                    <a:pt x="220" y="1394"/>
                  </a:lnTo>
                  <a:lnTo>
                    <a:pt x="209" y="1393"/>
                  </a:lnTo>
                  <a:lnTo>
                    <a:pt x="202" y="1388"/>
                  </a:lnTo>
                  <a:lnTo>
                    <a:pt x="196" y="1389"/>
                  </a:lnTo>
                  <a:lnTo>
                    <a:pt x="188" y="1384"/>
                  </a:lnTo>
                  <a:lnTo>
                    <a:pt x="171" y="1378"/>
                  </a:lnTo>
                  <a:lnTo>
                    <a:pt x="161" y="1372"/>
                  </a:lnTo>
                  <a:lnTo>
                    <a:pt x="161" y="1366"/>
                  </a:lnTo>
                  <a:lnTo>
                    <a:pt x="160" y="1362"/>
                  </a:lnTo>
                  <a:lnTo>
                    <a:pt x="156" y="1363"/>
                  </a:lnTo>
                  <a:lnTo>
                    <a:pt x="151" y="1367"/>
                  </a:lnTo>
                  <a:lnTo>
                    <a:pt x="148" y="1367"/>
                  </a:lnTo>
                  <a:lnTo>
                    <a:pt x="143" y="1368"/>
                  </a:lnTo>
                  <a:lnTo>
                    <a:pt x="139" y="1367"/>
                  </a:lnTo>
                  <a:lnTo>
                    <a:pt x="133" y="1356"/>
                  </a:lnTo>
                  <a:lnTo>
                    <a:pt x="126" y="1355"/>
                  </a:lnTo>
                  <a:lnTo>
                    <a:pt x="124" y="1351"/>
                  </a:lnTo>
                  <a:lnTo>
                    <a:pt x="124" y="1349"/>
                  </a:lnTo>
                  <a:lnTo>
                    <a:pt x="129" y="1348"/>
                  </a:lnTo>
                  <a:lnTo>
                    <a:pt x="131" y="1344"/>
                  </a:lnTo>
                  <a:lnTo>
                    <a:pt x="129" y="1339"/>
                  </a:lnTo>
                  <a:lnTo>
                    <a:pt x="127" y="1336"/>
                  </a:lnTo>
                  <a:lnTo>
                    <a:pt x="129" y="1330"/>
                  </a:lnTo>
                  <a:lnTo>
                    <a:pt x="129" y="1324"/>
                  </a:lnTo>
                  <a:lnTo>
                    <a:pt x="127" y="1318"/>
                  </a:lnTo>
                  <a:lnTo>
                    <a:pt x="121" y="1312"/>
                  </a:lnTo>
                  <a:lnTo>
                    <a:pt x="110" y="1305"/>
                  </a:lnTo>
                  <a:lnTo>
                    <a:pt x="105" y="1305"/>
                  </a:lnTo>
                  <a:lnTo>
                    <a:pt x="99" y="1309"/>
                  </a:lnTo>
                  <a:lnTo>
                    <a:pt x="97" y="1308"/>
                  </a:lnTo>
                  <a:lnTo>
                    <a:pt x="97" y="1296"/>
                  </a:lnTo>
                  <a:lnTo>
                    <a:pt x="95" y="1293"/>
                  </a:lnTo>
                  <a:lnTo>
                    <a:pt x="88" y="1295"/>
                  </a:lnTo>
                  <a:lnTo>
                    <a:pt x="83" y="1292"/>
                  </a:lnTo>
                  <a:lnTo>
                    <a:pt x="79" y="1291"/>
                  </a:lnTo>
                  <a:lnTo>
                    <a:pt x="65" y="1293"/>
                  </a:lnTo>
                  <a:lnTo>
                    <a:pt x="54" y="1290"/>
                  </a:lnTo>
                  <a:lnTo>
                    <a:pt x="56" y="1289"/>
                  </a:lnTo>
                  <a:lnTo>
                    <a:pt x="53" y="1284"/>
                  </a:lnTo>
                  <a:lnTo>
                    <a:pt x="47" y="1281"/>
                  </a:lnTo>
                  <a:lnTo>
                    <a:pt x="46" y="1278"/>
                  </a:lnTo>
                  <a:lnTo>
                    <a:pt x="53" y="1270"/>
                  </a:lnTo>
                  <a:lnTo>
                    <a:pt x="57" y="1269"/>
                  </a:lnTo>
                  <a:lnTo>
                    <a:pt x="62" y="1271"/>
                  </a:lnTo>
                  <a:lnTo>
                    <a:pt x="65" y="1271"/>
                  </a:lnTo>
                  <a:lnTo>
                    <a:pt x="62" y="1271"/>
                  </a:lnTo>
                  <a:lnTo>
                    <a:pt x="70" y="1274"/>
                  </a:lnTo>
                  <a:lnTo>
                    <a:pt x="73" y="1273"/>
                  </a:lnTo>
                  <a:lnTo>
                    <a:pt x="73" y="1237"/>
                  </a:lnTo>
                  <a:lnTo>
                    <a:pt x="63" y="1212"/>
                  </a:lnTo>
                  <a:lnTo>
                    <a:pt x="63" y="1193"/>
                  </a:lnTo>
                  <a:lnTo>
                    <a:pt x="56" y="1182"/>
                  </a:lnTo>
                  <a:lnTo>
                    <a:pt x="37" y="1180"/>
                  </a:lnTo>
                  <a:lnTo>
                    <a:pt x="17" y="1187"/>
                  </a:lnTo>
                  <a:lnTo>
                    <a:pt x="6" y="1179"/>
                  </a:lnTo>
                  <a:lnTo>
                    <a:pt x="2" y="1162"/>
                  </a:lnTo>
                  <a:lnTo>
                    <a:pt x="0" y="1142"/>
                  </a:lnTo>
                  <a:lnTo>
                    <a:pt x="11" y="1108"/>
                  </a:lnTo>
                  <a:lnTo>
                    <a:pt x="10" y="1097"/>
                  </a:lnTo>
                  <a:lnTo>
                    <a:pt x="19" y="1079"/>
                  </a:lnTo>
                  <a:lnTo>
                    <a:pt x="51" y="1064"/>
                  </a:lnTo>
                  <a:lnTo>
                    <a:pt x="56" y="1059"/>
                  </a:lnTo>
                  <a:lnTo>
                    <a:pt x="63" y="1059"/>
                  </a:lnTo>
                  <a:lnTo>
                    <a:pt x="69" y="1044"/>
                  </a:lnTo>
                  <a:lnTo>
                    <a:pt x="79" y="1048"/>
                  </a:lnTo>
                  <a:lnTo>
                    <a:pt x="94" y="1042"/>
                  </a:lnTo>
                  <a:lnTo>
                    <a:pt x="105" y="1043"/>
                  </a:lnTo>
                  <a:lnTo>
                    <a:pt x="111" y="1056"/>
                  </a:lnTo>
                  <a:lnTo>
                    <a:pt x="122" y="1058"/>
                  </a:lnTo>
                  <a:lnTo>
                    <a:pt x="138" y="1054"/>
                  </a:lnTo>
                  <a:lnTo>
                    <a:pt x="148" y="1055"/>
                  </a:lnTo>
                  <a:lnTo>
                    <a:pt x="161" y="1045"/>
                  </a:lnTo>
                  <a:lnTo>
                    <a:pt x="167" y="1027"/>
                  </a:lnTo>
                  <a:lnTo>
                    <a:pt x="176" y="1016"/>
                  </a:lnTo>
                  <a:lnTo>
                    <a:pt x="193" y="1011"/>
                  </a:lnTo>
                  <a:lnTo>
                    <a:pt x="212" y="1010"/>
                  </a:lnTo>
                  <a:lnTo>
                    <a:pt x="239" y="1005"/>
                  </a:lnTo>
                  <a:lnTo>
                    <a:pt x="251" y="1000"/>
                  </a:lnTo>
                  <a:lnTo>
                    <a:pt x="259" y="986"/>
                  </a:lnTo>
                  <a:lnTo>
                    <a:pt x="274" y="973"/>
                  </a:lnTo>
                  <a:lnTo>
                    <a:pt x="310" y="953"/>
                  </a:lnTo>
                  <a:lnTo>
                    <a:pt x="348" y="941"/>
                  </a:lnTo>
                  <a:lnTo>
                    <a:pt x="358" y="934"/>
                  </a:lnTo>
                  <a:lnTo>
                    <a:pt x="364" y="920"/>
                  </a:lnTo>
                  <a:lnTo>
                    <a:pt x="364" y="892"/>
                  </a:lnTo>
                  <a:lnTo>
                    <a:pt x="366" y="881"/>
                  </a:lnTo>
                  <a:lnTo>
                    <a:pt x="374" y="871"/>
                  </a:lnTo>
                  <a:lnTo>
                    <a:pt x="373" y="859"/>
                  </a:lnTo>
                  <a:lnTo>
                    <a:pt x="386" y="849"/>
                  </a:lnTo>
                  <a:lnTo>
                    <a:pt x="386" y="834"/>
                  </a:lnTo>
                  <a:lnTo>
                    <a:pt x="377" y="807"/>
                  </a:lnTo>
                  <a:lnTo>
                    <a:pt x="370" y="795"/>
                  </a:lnTo>
                  <a:lnTo>
                    <a:pt x="366" y="780"/>
                  </a:lnTo>
                  <a:lnTo>
                    <a:pt x="361" y="742"/>
                  </a:lnTo>
                  <a:lnTo>
                    <a:pt x="354" y="727"/>
                  </a:lnTo>
                  <a:lnTo>
                    <a:pt x="347" y="720"/>
                  </a:lnTo>
                  <a:lnTo>
                    <a:pt x="355" y="712"/>
                  </a:lnTo>
                  <a:lnTo>
                    <a:pt x="375" y="705"/>
                  </a:lnTo>
                  <a:lnTo>
                    <a:pt x="393" y="703"/>
                  </a:lnTo>
                  <a:lnTo>
                    <a:pt x="416" y="695"/>
                  </a:lnTo>
                  <a:lnTo>
                    <a:pt x="471" y="693"/>
                  </a:lnTo>
                  <a:lnTo>
                    <a:pt x="478" y="688"/>
                  </a:lnTo>
                  <a:lnTo>
                    <a:pt x="472" y="670"/>
                  </a:lnTo>
                  <a:lnTo>
                    <a:pt x="470" y="655"/>
                  </a:lnTo>
                  <a:lnTo>
                    <a:pt x="473" y="635"/>
                  </a:lnTo>
                  <a:lnTo>
                    <a:pt x="479" y="611"/>
                  </a:lnTo>
                  <a:lnTo>
                    <a:pt x="492" y="584"/>
                  </a:lnTo>
                  <a:lnTo>
                    <a:pt x="500" y="558"/>
                  </a:lnTo>
                  <a:lnTo>
                    <a:pt x="511" y="537"/>
                  </a:lnTo>
                  <a:lnTo>
                    <a:pt x="535" y="537"/>
                  </a:lnTo>
                  <a:lnTo>
                    <a:pt x="544" y="544"/>
                  </a:lnTo>
                  <a:lnTo>
                    <a:pt x="563" y="550"/>
                  </a:lnTo>
                  <a:lnTo>
                    <a:pt x="597" y="547"/>
                  </a:lnTo>
                  <a:lnTo>
                    <a:pt x="606" y="556"/>
                  </a:lnTo>
                  <a:lnTo>
                    <a:pt x="616" y="563"/>
                  </a:lnTo>
                  <a:lnTo>
                    <a:pt x="630" y="552"/>
                  </a:lnTo>
                  <a:lnTo>
                    <a:pt x="653" y="544"/>
                  </a:lnTo>
                  <a:lnTo>
                    <a:pt x="656" y="507"/>
                  </a:lnTo>
                  <a:lnTo>
                    <a:pt x="654" y="484"/>
                  </a:lnTo>
                  <a:lnTo>
                    <a:pt x="659" y="459"/>
                  </a:lnTo>
                  <a:lnTo>
                    <a:pt x="670" y="439"/>
                  </a:lnTo>
                  <a:lnTo>
                    <a:pt x="686" y="440"/>
                  </a:lnTo>
                  <a:lnTo>
                    <a:pt x="705" y="434"/>
                  </a:lnTo>
                  <a:lnTo>
                    <a:pt x="721" y="418"/>
                  </a:lnTo>
                  <a:lnTo>
                    <a:pt x="731" y="398"/>
                  </a:lnTo>
                  <a:lnTo>
                    <a:pt x="756" y="405"/>
                  </a:lnTo>
                  <a:lnTo>
                    <a:pt x="772" y="389"/>
                  </a:lnTo>
                  <a:lnTo>
                    <a:pt x="777" y="389"/>
                  </a:lnTo>
                  <a:lnTo>
                    <a:pt x="777" y="393"/>
                  </a:lnTo>
                  <a:lnTo>
                    <a:pt x="780" y="404"/>
                  </a:lnTo>
                  <a:lnTo>
                    <a:pt x="791" y="430"/>
                  </a:lnTo>
                  <a:lnTo>
                    <a:pt x="821" y="453"/>
                  </a:lnTo>
                  <a:lnTo>
                    <a:pt x="832" y="474"/>
                  </a:lnTo>
                  <a:lnTo>
                    <a:pt x="847" y="485"/>
                  </a:lnTo>
                  <a:lnTo>
                    <a:pt x="854" y="474"/>
                  </a:lnTo>
                  <a:lnTo>
                    <a:pt x="870" y="477"/>
                  </a:lnTo>
                  <a:lnTo>
                    <a:pt x="885" y="485"/>
                  </a:lnTo>
                  <a:lnTo>
                    <a:pt x="901" y="488"/>
                  </a:lnTo>
                  <a:lnTo>
                    <a:pt x="911" y="504"/>
                  </a:lnTo>
                  <a:lnTo>
                    <a:pt x="918" y="526"/>
                  </a:lnTo>
                  <a:lnTo>
                    <a:pt x="928" y="543"/>
                  </a:lnTo>
                  <a:lnTo>
                    <a:pt x="940" y="586"/>
                  </a:lnTo>
                  <a:lnTo>
                    <a:pt x="940" y="614"/>
                  </a:lnTo>
                  <a:lnTo>
                    <a:pt x="944" y="633"/>
                  </a:lnTo>
                  <a:lnTo>
                    <a:pt x="943" y="652"/>
                  </a:lnTo>
                  <a:lnTo>
                    <a:pt x="935" y="668"/>
                  </a:lnTo>
                  <a:lnTo>
                    <a:pt x="934" y="683"/>
                  </a:lnTo>
                  <a:lnTo>
                    <a:pt x="941" y="690"/>
                  </a:lnTo>
                  <a:lnTo>
                    <a:pt x="957" y="697"/>
                  </a:lnTo>
                  <a:lnTo>
                    <a:pt x="988" y="700"/>
                  </a:lnTo>
                  <a:lnTo>
                    <a:pt x="1022" y="711"/>
                  </a:lnTo>
                  <a:lnTo>
                    <a:pt x="1031" y="711"/>
                  </a:lnTo>
                  <a:lnTo>
                    <a:pt x="1044" y="706"/>
                  </a:lnTo>
                  <a:lnTo>
                    <a:pt x="1057" y="706"/>
                  </a:lnTo>
                  <a:lnTo>
                    <a:pt x="1069" y="712"/>
                  </a:lnTo>
                  <a:lnTo>
                    <a:pt x="1099" y="722"/>
                  </a:lnTo>
                  <a:lnTo>
                    <a:pt x="1114" y="732"/>
                  </a:lnTo>
                  <a:lnTo>
                    <a:pt x="1130" y="741"/>
                  </a:lnTo>
                  <a:lnTo>
                    <a:pt x="1162" y="749"/>
                  </a:lnTo>
                  <a:lnTo>
                    <a:pt x="1175" y="759"/>
                  </a:lnTo>
                  <a:lnTo>
                    <a:pt x="1187" y="760"/>
                  </a:lnTo>
                  <a:lnTo>
                    <a:pt x="1198" y="775"/>
                  </a:lnTo>
                  <a:lnTo>
                    <a:pt x="1209" y="792"/>
                  </a:lnTo>
                  <a:lnTo>
                    <a:pt x="1216" y="812"/>
                  </a:lnTo>
                  <a:lnTo>
                    <a:pt x="1228" y="832"/>
                  </a:lnTo>
                  <a:lnTo>
                    <a:pt x="1240" y="846"/>
                  </a:lnTo>
                  <a:lnTo>
                    <a:pt x="1253" y="862"/>
                  </a:lnTo>
                  <a:lnTo>
                    <a:pt x="1269" y="876"/>
                  </a:lnTo>
                  <a:lnTo>
                    <a:pt x="1283" y="882"/>
                  </a:lnTo>
                  <a:lnTo>
                    <a:pt x="1304" y="882"/>
                  </a:lnTo>
                  <a:lnTo>
                    <a:pt x="1452" y="872"/>
                  </a:lnTo>
                  <a:lnTo>
                    <a:pt x="1470" y="870"/>
                  </a:lnTo>
                  <a:lnTo>
                    <a:pt x="1487" y="872"/>
                  </a:lnTo>
                  <a:lnTo>
                    <a:pt x="1521" y="883"/>
                  </a:lnTo>
                  <a:lnTo>
                    <a:pt x="1531" y="887"/>
                  </a:lnTo>
                  <a:lnTo>
                    <a:pt x="1540" y="898"/>
                  </a:lnTo>
                  <a:lnTo>
                    <a:pt x="1555" y="911"/>
                  </a:lnTo>
                  <a:lnTo>
                    <a:pt x="1578" y="921"/>
                  </a:lnTo>
                  <a:lnTo>
                    <a:pt x="1611" y="931"/>
                  </a:lnTo>
                  <a:lnTo>
                    <a:pt x="1629" y="941"/>
                  </a:lnTo>
                  <a:lnTo>
                    <a:pt x="1651" y="948"/>
                  </a:lnTo>
                  <a:lnTo>
                    <a:pt x="1680" y="950"/>
                  </a:lnTo>
                  <a:lnTo>
                    <a:pt x="1686" y="952"/>
                  </a:lnTo>
                  <a:lnTo>
                    <a:pt x="1697" y="961"/>
                  </a:lnTo>
                  <a:lnTo>
                    <a:pt x="1709" y="964"/>
                  </a:lnTo>
                  <a:lnTo>
                    <a:pt x="1719" y="963"/>
                  </a:lnTo>
                  <a:lnTo>
                    <a:pt x="1737" y="948"/>
                  </a:lnTo>
                  <a:lnTo>
                    <a:pt x="1767" y="937"/>
                  </a:lnTo>
                  <a:lnTo>
                    <a:pt x="1780" y="935"/>
                  </a:lnTo>
                  <a:lnTo>
                    <a:pt x="1791" y="931"/>
                  </a:lnTo>
                  <a:lnTo>
                    <a:pt x="1799" y="921"/>
                  </a:lnTo>
                  <a:lnTo>
                    <a:pt x="1810" y="918"/>
                  </a:lnTo>
                  <a:lnTo>
                    <a:pt x="1847" y="911"/>
                  </a:lnTo>
                  <a:lnTo>
                    <a:pt x="1865" y="904"/>
                  </a:lnTo>
                  <a:lnTo>
                    <a:pt x="1891" y="905"/>
                  </a:lnTo>
                  <a:lnTo>
                    <a:pt x="1907" y="899"/>
                  </a:lnTo>
                  <a:lnTo>
                    <a:pt x="1935" y="908"/>
                  </a:lnTo>
                  <a:lnTo>
                    <a:pt x="1940" y="905"/>
                  </a:lnTo>
                  <a:lnTo>
                    <a:pt x="1968" y="903"/>
                  </a:lnTo>
                  <a:lnTo>
                    <a:pt x="1998" y="892"/>
                  </a:lnTo>
                  <a:lnTo>
                    <a:pt x="2012" y="883"/>
                  </a:lnTo>
                  <a:lnTo>
                    <a:pt x="2032" y="868"/>
                  </a:lnTo>
                  <a:lnTo>
                    <a:pt x="2042" y="854"/>
                  </a:lnTo>
                  <a:lnTo>
                    <a:pt x="2100" y="805"/>
                  </a:lnTo>
                  <a:lnTo>
                    <a:pt x="2097" y="791"/>
                  </a:lnTo>
                  <a:lnTo>
                    <a:pt x="2075" y="762"/>
                  </a:lnTo>
                  <a:lnTo>
                    <a:pt x="2078" y="747"/>
                  </a:lnTo>
                  <a:lnTo>
                    <a:pt x="2091" y="727"/>
                  </a:lnTo>
                  <a:lnTo>
                    <a:pt x="2100" y="710"/>
                  </a:lnTo>
                  <a:lnTo>
                    <a:pt x="2121" y="704"/>
                  </a:lnTo>
                  <a:lnTo>
                    <a:pt x="2137" y="709"/>
                  </a:lnTo>
                  <a:lnTo>
                    <a:pt x="2149" y="722"/>
                  </a:lnTo>
                  <a:lnTo>
                    <a:pt x="2170" y="727"/>
                  </a:lnTo>
                  <a:lnTo>
                    <a:pt x="2188" y="727"/>
                  </a:lnTo>
                  <a:lnTo>
                    <a:pt x="2215" y="710"/>
                  </a:lnTo>
                  <a:lnTo>
                    <a:pt x="2234" y="689"/>
                  </a:lnTo>
                  <a:lnTo>
                    <a:pt x="2254" y="667"/>
                  </a:lnTo>
                  <a:lnTo>
                    <a:pt x="2266" y="667"/>
                  </a:lnTo>
                  <a:lnTo>
                    <a:pt x="2277" y="668"/>
                  </a:lnTo>
                  <a:lnTo>
                    <a:pt x="2284" y="666"/>
                  </a:lnTo>
                  <a:lnTo>
                    <a:pt x="2302" y="654"/>
                  </a:lnTo>
                  <a:lnTo>
                    <a:pt x="2353" y="598"/>
                  </a:lnTo>
                  <a:lnTo>
                    <a:pt x="2369" y="584"/>
                  </a:lnTo>
                  <a:lnTo>
                    <a:pt x="2390" y="580"/>
                  </a:lnTo>
                  <a:lnTo>
                    <a:pt x="2415" y="581"/>
                  </a:lnTo>
                  <a:lnTo>
                    <a:pt x="2440" y="577"/>
                  </a:lnTo>
                  <a:lnTo>
                    <a:pt x="2465" y="572"/>
                  </a:lnTo>
                  <a:lnTo>
                    <a:pt x="2484" y="577"/>
                  </a:lnTo>
                  <a:lnTo>
                    <a:pt x="2501" y="580"/>
                  </a:lnTo>
                  <a:lnTo>
                    <a:pt x="2511" y="574"/>
                  </a:lnTo>
                  <a:lnTo>
                    <a:pt x="2510" y="561"/>
                  </a:lnTo>
                  <a:lnTo>
                    <a:pt x="2496" y="553"/>
                  </a:lnTo>
                  <a:lnTo>
                    <a:pt x="2496" y="544"/>
                  </a:lnTo>
                  <a:lnTo>
                    <a:pt x="2498" y="531"/>
                  </a:lnTo>
                  <a:lnTo>
                    <a:pt x="2492" y="517"/>
                  </a:lnTo>
                  <a:lnTo>
                    <a:pt x="2463" y="493"/>
                  </a:lnTo>
                  <a:lnTo>
                    <a:pt x="2450" y="478"/>
                  </a:lnTo>
                  <a:lnTo>
                    <a:pt x="2444" y="464"/>
                  </a:lnTo>
                  <a:lnTo>
                    <a:pt x="2415" y="485"/>
                  </a:lnTo>
                  <a:lnTo>
                    <a:pt x="2397" y="498"/>
                  </a:lnTo>
                  <a:lnTo>
                    <a:pt x="2372" y="505"/>
                  </a:lnTo>
                  <a:lnTo>
                    <a:pt x="2347" y="507"/>
                  </a:lnTo>
                  <a:lnTo>
                    <a:pt x="2306" y="498"/>
                  </a:lnTo>
                  <a:lnTo>
                    <a:pt x="2297" y="483"/>
                  </a:lnTo>
                  <a:lnTo>
                    <a:pt x="2294" y="463"/>
                  </a:lnTo>
                  <a:lnTo>
                    <a:pt x="2294" y="441"/>
                  </a:lnTo>
                  <a:lnTo>
                    <a:pt x="2302" y="424"/>
                  </a:lnTo>
                  <a:lnTo>
                    <a:pt x="2305" y="404"/>
                  </a:lnTo>
                  <a:lnTo>
                    <a:pt x="2302" y="387"/>
                  </a:lnTo>
                  <a:lnTo>
                    <a:pt x="2302" y="371"/>
                  </a:lnTo>
                  <a:lnTo>
                    <a:pt x="2306" y="362"/>
                  </a:lnTo>
                  <a:lnTo>
                    <a:pt x="2317" y="348"/>
                  </a:lnTo>
                  <a:lnTo>
                    <a:pt x="2333" y="319"/>
                  </a:lnTo>
                  <a:lnTo>
                    <a:pt x="2342" y="311"/>
                  </a:lnTo>
                  <a:lnTo>
                    <a:pt x="2342" y="306"/>
                  </a:lnTo>
                  <a:lnTo>
                    <a:pt x="2353" y="308"/>
                  </a:lnTo>
                  <a:lnTo>
                    <a:pt x="2366" y="318"/>
                  </a:lnTo>
                  <a:lnTo>
                    <a:pt x="2398" y="328"/>
                  </a:lnTo>
                  <a:lnTo>
                    <a:pt x="2423" y="340"/>
                  </a:lnTo>
                  <a:lnTo>
                    <a:pt x="2434" y="338"/>
                  </a:lnTo>
                  <a:lnTo>
                    <a:pt x="2449" y="327"/>
                  </a:lnTo>
                  <a:lnTo>
                    <a:pt x="2499" y="296"/>
                  </a:lnTo>
                  <a:lnTo>
                    <a:pt x="2500" y="289"/>
                  </a:lnTo>
                  <a:lnTo>
                    <a:pt x="2498" y="276"/>
                  </a:lnTo>
                  <a:lnTo>
                    <a:pt x="2501" y="264"/>
                  </a:lnTo>
                  <a:lnTo>
                    <a:pt x="2512" y="251"/>
                  </a:lnTo>
                  <a:lnTo>
                    <a:pt x="2519" y="240"/>
                  </a:lnTo>
                  <a:lnTo>
                    <a:pt x="2526" y="210"/>
                  </a:lnTo>
                  <a:lnTo>
                    <a:pt x="2531" y="188"/>
                  </a:lnTo>
                  <a:lnTo>
                    <a:pt x="2538" y="171"/>
                  </a:lnTo>
                  <a:lnTo>
                    <a:pt x="2557" y="161"/>
                  </a:lnTo>
                  <a:lnTo>
                    <a:pt x="2581" y="134"/>
                  </a:lnTo>
                  <a:lnTo>
                    <a:pt x="2581" y="129"/>
                  </a:lnTo>
                  <a:lnTo>
                    <a:pt x="2576" y="118"/>
                  </a:lnTo>
                  <a:lnTo>
                    <a:pt x="2578" y="91"/>
                  </a:lnTo>
                  <a:lnTo>
                    <a:pt x="2571" y="87"/>
                  </a:lnTo>
                  <a:lnTo>
                    <a:pt x="2560" y="87"/>
                  </a:lnTo>
                  <a:lnTo>
                    <a:pt x="2542" y="92"/>
                  </a:lnTo>
                  <a:lnTo>
                    <a:pt x="2538" y="87"/>
                  </a:lnTo>
                  <a:lnTo>
                    <a:pt x="2543" y="74"/>
                  </a:lnTo>
                  <a:lnTo>
                    <a:pt x="2567" y="50"/>
                  </a:lnTo>
                  <a:lnTo>
                    <a:pt x="2575" y="38"/>
                  </a:lnTo>
                  <a:lnTo>
                    <a:pt x="2591" y="26"/>
                  </a:lnTo>
                  <a:lnTo>
                    <a:pt x="2625" y="20"/>
                  </a:lnTo>
                  <a:lnTo>
                    <a:pt x="2666" y="5"/>
                  </a:lnTo>
                  <a:lnTo>
                    <a:pt x="2691" y="6"/>
                  </a:lnTo>
                  <a:lnTo>
                    <a:pt x="2726" y="0"/>
                  </a:lnTo>
                  <a:lnTo>
                    <a:pt x="2738" y="0"/>
                  </a:lnTo>
                  <a:lnTo>
                    <a:pt x="2757" y="9"/>
                  </a:lnTo>
                  <a:lnTo>
                    <a:pt x="2774" y="21"/>
                  </a:lnTo>
                  <a:lnTo>
                    <a:pt x="2785" y="33"/>
                  </a:lnTo>
                  <a:lnTo>
                    <a:pt x="2801" y="37"/>
                  </a:lnTo>
                  <a:lnTo>
                    <a:pt x="2820" y="34"/>
                  </a:lnTo>
                  <a:lnTo>
                    <a:pt x="2836" y="38"/>
                  </a:lnTo>
                  <a:lnTo>
                    <a:pt x="2850" y="44"/>
                  </a:lnTo>
                  <a:lnTo>
                    <a:pt x="2858" y="58"/>
                  </a:lnTo>
                  <a:lnTo>
                    <a:pt x="2870" y="76"/>
                  </a:lnTo>
                  <a:lnTo>
                    <a:pt x="2871" y="89"/>
                  </a:lnTo>
                  <a:lnTo>
                    <a:pt x="2879" y="96"/>
                  </a:lnTo>
                  <a:lnTo>
                    <a:pt x="2888" y="102"/>
                  </a:lnTo>
                  <a:lnTo>
                    <a:pt x="2890" y="111"/>
                  </a:lnTo>
                  <a:lnTo>
                    <a:pt x="2891" y="106"/>
                  </a:lnTo>
                  <a:lnTo>
                    <a:pt x="2893" y="119"/>
                  </a:lnTo>
                  <a:lnTo>
                    <a:pt x="2898" y="134"/>
                  </a:lnTo>
                  <a:lnTo>
                    <a:pt x="2901" y="155"/>
                  </a:lnTo>
                  <a:lnTo>
                    <a:pt x="2909" y="172"/>
                  </a:lnTo>
                  <a:lnTo>
                    <a:pt x="2914" y="189"/>
                  </a:lnTo>
                  <a:lnTo>
                    <a:pt x="2935" y="229"/>
                  </a:lnTo>
                  <a:lnTo>
                    <a:pt x="2941" y="270"/>
                  </a:lnTo>
                  <a:lnTo>
                    <a:pt x="2950" y="289"/>
                  </a:lnTo>
                  <a:lnTo>
                    <a:pt x="2949" y="294"/>
                  </a:lnTo>
                  <a:lnTo>
                    <a:pt x="2950" y="295"/>
                  </a:lnTo>
                  <a:lnTo>
                    <a:pt x="2952" y="313"/>
                  </a:lnTo>
                  <a:lnTo>
                    <a:pt x="2952" y="334"/>
                  </a:lnTo>
                  <a:lnTo>
                    <a:pt x="2965" y="345"/>
                  </a:lnTo>
                  <a:lnTo>
                    <a:pt x="2988" y="348"/>
                  </a:lnTo>
                  <a:lnTo>
                    <a:pt x="3009" y="340"/>
                  </a:lnTo>
                  <a:lnTo>
                    <a:pt x="3025" y="348"/>
                  </a:lnTo>
                  <a:lnTo>
                    <a:pt x="3044" y="350"/>
                  </a:lnTo>
                  <a:lnTo>
                    <a:pt x="3062" y="359"/>
                  </a:lnTo>
                  <a:lnTo>
                    <a:pt x="3094" y="387"/>
                  </a:lnTo>
                  <a:lnTo>
                    <a:pt x="3109" y="394"/>
                  </a:lnTo>
                  <a:lnTo>
                    <a:pt x="3121" y="396"/>
                  </a:lnTo>
                  <a:lnTo>
                    <a:pt x="3125" y="403"/>
                  </a:lnTo>
                  <a:lnTo>
                    <a:pt x="3125" y="408"/>
                  </a:lnTo>
                  <a:lnTo>
                    <a:pt x="3127" y="407"/>
                  </a:lnTo>
                  <a:lnTo>
                    <a:pt x="3128" y="423"/>
                  </a:lnTo>
                  <a:lnTo>
                    <a:pt x="3135" y="432"/>
                  </a:lnTo>
                  <a:lnTo>
                    <a:pt x="3134" y="448"/>
                  </a:lnTo>
                  <a:lnTo>
                    <a:pt x="3135" y="466"/>
                  </a:lnTo>
                  <a:lnTo>
                    <a:pt x="3145" y="482"/>
                  </a:lnTo>
                  <a:lnTo>
                    <a:pt x="3151" y="495"/>
                  </a:lnTo>
                  <a:lnTo>
                    <a:pt x="3170" y="494"/>
                  </a:lnTo>
                  <a:lnTo>
                    <a:pt x="3189" y="500"/>
                  </a:lnTo>
                  <a:lnTo>
                    <a:pt x="3207" y="498"/>
                  </a:lnTo>
                  <a:lnTo>
                    <a:pt x="3238" y="483"/>
                  </a:lnTo>
                  <a:lnTo>
                    <a:pt x="3272" y="461"/>
                  </a:lnTo>
                  <a:lnTo>
                    <a:pt x="3290" y="459"/>
                  </a:lnTo>
                  <a:lnTo>
                    <a:pt x="3323" y="441"/>
                  </a:lnTo>
                  <a:lnTo>
                    <a:pt x="3355" y="432"/>
                  </a:lnTo>
                  <a:lnTo>
                    <a:pt x="3356" y="435"/>
                  </a:lnTo>
                  <a:lnTo>
                    <a:pt x="3348" y="448"/>
                  </a:lnTo>
                  <a:lnTo>
                    <a:pt x="3348" y="468"/>
                  </a:lnTo>
                  <a:lnTo>
                    <a:pt x="3353" y="484"/>
                  </a:lnTo>
                  <a:lnTo>
                    <a:pt x="3350" y="504"/>
                  </a:lnTo>
                  <a:lnTo>
                    <a:pt x="3338" y="514"/>
                  </a:lnTo>
                  <a:lnTo>
                    <a:pt x="3324" y="527"/>
                  </a:lnTo>
                  <a:lnTo>
                    <a:pt x="3322" y="548"/>
                  </a:lnTo>
                  <a:lnTo>
                    <a:pt x="3308" y="581"/>
                  </a:lnTo>
                  <a:lnTo>
                    <a:pt x="3300" y="623"/>
                  </a:lnTo>
                  <a:lnTo>
                    <a:pt x="3281" y="661"/>
                  </a:lnTo>
                  <a:lnTo>
                    <a:pt x="3268" y="679"/>
                  </a:lnTo>
                  <a:lnTo>
                    <a:pt x="3263" y="699"/>
                  </a:lnTo>
                  <a:lnTo>
                    <a:pt x="3251" y="709"/>
                  </a:lnTo>
                  <a:lnTo>
                    <a:pt x="3246" y="705"/>
                  </a:lnTo>
                  <a:lnTo>
                    <a:pt x="3195" y="693"/>
                  </a:lnTo>
                  <a:lnTo>
                    <a:pt x="3182" y="700"/>
                  </a:lnTo>
                  <a:lnTo>
                    <a:pt x="3146" y="735"/>
                  </a:lnTo>
                  <a:lnTo>
                    <a:pt x="3154" y="748"/>
                  </a:lnTo>
                  <a:lnTo>
                    <a:pt x="3160" y="775"/>
                  </a:lnTo>
                  <a:lnTo>
                    <a:pt x="3160" y="834"/>
                  </a:lnTo>
                  <a:lnTo>
                    <a:pt x="3144" y="859"/>
                  </a:lnTo>
                  <a:lnTo>
                    <a:pt x="3124" y="876"/>
                  </a:lnTo>
                  <a:lnTo>
                    <a:pt x="3124" y="894"/>
                  </a:lnTo>
                  <a:lnTo>
                    <a:pt x="3116" y="893"/>
                  </a:lnTo>
                  <a:lnTo>
                    <a:pt x="3108" y="878"/>
                  </a:lnTo>
                  <a:lnTo>
                    <a:pt x="3097" y="867"/>
                  </a:lnTo>
                  <a:lnTo>
                    <a:pt x="3086" y="876"/>
                  </a:lnTo>
                  <a:lnTo>
                    <a:pt x="3079" y="896"/>
                  </a:lnTo>
                  <a:lnTo>
                    <a:pt x="3069" y="911"/>
                  </a:lnTo>
                  <a:lnTo>
                    <a:pt x="3038" y="935"/>
                  </a:lnTo>
                  <a:lnTo>
                    <a:pt x="3014" y="941"/>
                  </a:lnTo>
                  <a:lnTo>
                    <a:pt x="2994" y="941"/>
                  </a:lnTo>
                  <a:lnTo>
                    <a:pt x="2989" y="950"/>
                  </a:lnTo>
                  <a:lnTo>
                    <a:pt x="2995" y="981"/>
                  </a:lnTo>
                  <a:lnTo>
                    <a:pt x="2953" y="985"/>
                  </a:lnTo>
                  <a:lnTo>
                    <a:pt x="2939" y="975"/>
                  </a:lnTo>
                  <a:lnTo>
                    <a:pt x="2920" y="970"/>
                  </a:lnTo>
                  <a:lnTo>
                    <a:pt x="2908" y="980"/>
                  </a:lnTo>
                  <a:lnTo>
                    <a:pt x="2883" y="1009"/>
                  </a:lnTo>
                  <a:lnTo>
                    <a:pt x="2865" y="1024"/>
                  </a:lnTo>
                  <a:lnTo>
                    <a:pt x="2826" y="1045"/>
                  </a:lnTo>
                  <a:lnTo>
                    <a:pt x="2811" y="1052"/>
                  </a:lnTo>
                  <a:lnTo>
                    <a:pt x="2783" y="1087"/>
                  </a:lnTo>
                  <a:lnTo>
                    <a:pt x="2781" y="1091"/>
                  </a:lnTo>
                  <a:lnTo>
                    <a:pt x="2774" y="1094"/>
                  </a:lnTo>
                  <a:lnTo>
                    <a:pt x="2767" y="1097"/>
                  </a:lnTo>
                  <a:lnTo>
                    <a:pt x="2756" y="1097"/>
                  </a:lnTo>
                  <a:lnTo>
                    <a:pt x="2734" y="1104"/>
                  </a:lnTo>
                  <a:lnTo>
                    <a:pt x="2729" y="1097"/>
                  </a:lnTo>
                  <a:lnTo>
                    <a:pt x="2724" y="1102"/>
                  </a:lnTo>
                  <a:lnTo>
                    <a:pt x="2709" y="1113"/>
                  </a:lnTo>
                  <a:lnTo>
                    <a:pt x="2673" y="1128"/>
                  </a:lnTo>
                  <a:lnTo>
                    <a:pt x="2665" y="1136"/>
                  </a:lnTo>
                  <a:lnTo>
                    <a:pt x="2657" y="1149"/>
                  </a:lnTo>
                  <a:lnTo>
                    <a:pt x="2646" y="1157"/>
                  </a:lnTo>
                  <a:lnTo>
                    <a:pt x="2638" y="1157"/>
                  </a:lnTo>
                  <a:lnTo>
                    <a:pt x="2632" y="1163"/>
                  </a:lnTo>
                  <a:lnTo>
                    <a:pt x="2613" y="1172"/>
                  </a:lnTo>
                  <a:lnTo>
                    <a:pt x="2607" y="1168"/>
                  </a:lnTo>
                  <a:lnTo>
                    <a:pt x="2616" y="1156"/>
                  </a:lnTo>
                  <a:lnTo>
                    <a:pt x="2630" y="1151"/>
                  </a:lnTo>
                  <a:lnTo>
                    <a:pt x="2635" y="1140"/>
                  </a:lnTo>
                  <a:lnTo>
                    <a:pt x="2638" y="1129"/>
                  </a:lnTo>
                  <a:lnTo>
                    <a:pt x="2630" y="1126"/>
                  </a:lnTo>
                  <a:lnTo>
                    <a:pt x="2622" y="1119"/>
                  </a:lnTo>
                  <a:lnTo>
                    <a:pt x="2616" y="1118"/>
                  </a:lnTo>
                  <a:lnTo>
                    <a:pt x="2625" y="1112"/>
                  </a:lnTo>
                  <a:lnTo>
                    <a:pt x="2627" y="1101"/>
                  </a:lnTo>
                  <a:lnTo>
                    <a:pt x="2638" y="1093"/>
                  </a:lnTo>
                  <a:lnTo>
                    <a:pt x="2660" y="1063"/>
                  </a:lnTo>
                  <a:lnTo>
                    <a:pt x="2667" y="1050"/>
                  </a:lnTo>
                  <a:lnTo>
                    <a:pt x="2665" y="1042"/>
                  </a:lnTo>
                  <a:lnTo>
                    <a:pt x="2652" y="1028"/>
                  </a:lnTo>
                  <a:lnTo>
                    <a:pt x="2649" y="1016"/>
                  </a:lnTo>
                  <a:lnTo>
                    <a:pt x="2644" y="1010"/>
                  </a:lnTo>
                  <a:lnTo>
                    <a:pt x="2639" y="1016"/>
                  </a:lnTo>
                  <a:lnTo>
                    <a:pt x="2616" y="1017"/>
                  </a:lnTo>
                  <a:lnTo>
                    <a:pt x="2606" y="1021"/>
                  </a:lnTo>
                  <a:lnTo>
                    <a:pt x="2590" y="1038"/>
                  </a:lnTo>
                  <a:lnTo>
                    <a:pt x="2578" y="1053"/>
                  </a:lnTo>
                  <a:lnTo>
                    <a:pt x="2571" y="1065"/>
                  </a:lnTo>
                  <a:lnTo>
                    <a:pt x="2568" y="1070"/>
                  </a:lnTo>
                  <a:lnTo>
                    <a:pt x="2542" y="1082"/>
                  </a:lnTo>
                  <a:lnTo>
                    <a:pt x="2524" y="1096"/>
                  </a:lnTo>
                  <a:lnTo>
                    <a:pt x="2516" y="1098"/>
                  </a:lnTo>
                  <a:lnTo>
                    <a:pt x="2509" y="1112"/>
                  </a:lnTo>
                  <a:lnTo>
                    <a:pt x="2506" y="1126"/>
                  </a:lnTo>
                  <a:lnTo>
                    <a:pt x="2498" y="1135"/>
                  </a:lnTo>
                  <a:lnTo>
                    <a:pt x="2488" y="1141"/>
                  </a:lnTo>
                  <a:lnTo>
                    <a:pt x="2473" y="1144"/>
                  </a:lnTo>
                  <a:lnTo>
                    <a:pt x="2462" y="1147"/>
                  </a:lnTo>
                  <a:lnTo>
                    <a:pt x="2451" y="1147"/>
                  </a:lnTo>
                  <a:lnTo>
                    <a:pt x="2445" y="1144"/>
                  </a:lnTo>
                  <a:lnTo>
                    <a:pt x="2433" y="1142"/>
                  </a:lnTo>
                  <a:lnTo>
                    <a:pt x="2423" y="1152"/>
                  </a:lnTo>
                  <a:lnTo>
                    <a:pt x="2417" y="1172"/>
                  </a:lnTo>
                  <a:lnTo>
                    <a:pt x="2414" y="1189"/>
                  </a:lnTo>
                  <a:lnTo>
                    <a:pt x="2431" y="1207"/>
                  </a:lnTo>
                  <a:lnTo>
                    <a:pt x="2435" y="1216"/>
                  </a:lnTo>
                  <a:lnTo>
                    <a:pt x="2444" y="1221"/>
                  </a:lnTo>
                  <a:lnTo>
                    <a:pt x="2451" y="1221"/>
                  </a:lnTo>
                  <a:lnTo>
                    <a:pt x="2456" y="1228"/>
                  </a:lnTo>
                  <a:lnTo>
                    <a:pt x="2465" y="1228"/>
                  </a:lnTo>
                  <a:lnTo>
                    <a:pt x="2469" y="1239"/>
                  </a:lnTo>
                  <a:lnTo>
                    <a:pt x="2479" y="1247"/>
                  </a:lnTo>
                  <a:lnTo>
                    <a:pt x="2482" y="1255"/>
                  </a:lnTo>
                  <a:lnTo>
                    <a:pt x="2482" y="1265"/>
                  </a:lnTo>
                  <a:lnTo>
                    <a:pt x="2490" y="1276"/>
                  </a:lnTo>
                  <a:lnTo>
                    <a:pt x="2517" y="1286"/>
                  </a:lnTo>
                  <a:lnTo>
                    <a:pt x="2531" y="1285"/>
                  </a:lnTo>
                  <a:lnTo>
                    <a:pt x="2543" y="1269"/>
                  </a:lnTo>
                  <a:lnTo>
                    <a:pt x="2554" y="1260"/>
                  </a:lnTo>
                  <a:lnTo>
                    <a:pt x="2562" y="1249"/>
                  </a:lnTo>
                  <a:lnTo>
                    <a:pt x="2584" y="1239"/>
                  </a:lnTo>
                  <a:lnTo>
                    <a:pt x="2591" y="1238"/>
                  </a:lnTo>
                  <a:lnTo>
                    <a:pt x="2602" y="1249"/>
                  </a:lnTo>
                  <a:lnTo>
                    <a:pt x="2611" y="1254"/>
                  </a:lnTo>
                  <a:lnTo>
                    <a:pt x="2622" y="1255"/>
                  </a:lnTo>
                  <a:lnTo>
                    <a:pt x="2629" y="1264"/>
                  </a:lnTo>
                  <a:lnTo>
                    <a:pt x="2637" y="1265"/>
                  </a:lnTo>
                  <a:lnTo>
                    <a:pt x="2649" y="1263"/>
                  </a:lnTo>
                  <a:lnTo>
                    <a:pt x="2657" y="1258"/>
                  </a:lnTo>
                  <a:lnTo>
                    <a:pt x="2671" y="1264"/>
                  </a:lnTo>
                  <a:lnTo>
                    <a:pt x="2683" y="1266"/>
                  </a:lnTo>
                  <a:lnTo>
                    <a:pt x="2687" y="1268"/>
                  </a:lnTo>
                  <a:lnTo>
                    <a:pt x="2684" y="1281"/>
                  </a:lnTo>
                  <a:lnTo>
                    <a:pt x="2680" y="1290"/>
                  </a:lnTo>
                  <a:lnTo>
                    <a:pt x="2680" y="1295"/>
                  </a:lnTo>
                  <a:lnTo>
                    <a:pt x="2670" y="1307"/>
                  </a:lnTo>
                  <a:lnTo>
                    <a:pt x="2666" y="1303"/>
                  </a:lnTo>
                  <a:lnTo>
                    <a:pt x="2662" y="1293"/>
                  </a:lnTo>
                  <a:lnTo>
                    <a:pt x="2656" y="1297"/>
                  </a:lnTo>
                  <a:lnTo>
                    <a:pt x="2650" y="1295"/>
                  </a:lnTo>
                  <a:lnTo>
                    <a:pt x="2643" y="1301"/>
                  </a:lnTo>
                  <a:lnTo>
                    <a:pt x="2637" y="1311"/>
                  </a:lnTo>
                  <a:lnTo>
                    <a:pt x="2614" y="1313"/>
                  </a:lnTo>
                  <a:lnTo>
                    <a:pt x="2602" y="1319"/>
                  </a:lnTo>
                  <a:lnTo>
                    <a:pt x="2591" y="1319"/>
                  </a:lnTo>
                  <a:lnTo>
                    <a:pt x="2594" y="1333"/>
                  </a:lnTo>
                  <a:lnTo>
                    <a:pt x="2590" y="1333"/>
                  </a:lnTo>
                  <a:lnTo>
                    <a:pt x="2585" y="1338"/>
                  </a:lnTo>
                  <a:lnTo>
                    <a:pt x="2578" y="1355"/>
                  </a:lnTo>
                  <a:lnTo>
                    <a:pt x="2568" y="1356"/>
                  </a:lnTo>
                  <a:lnTo>
                    <a:pt x="2564" y="1345"/>
                  </a:lnTo>
                  <a:lnTo>
                    <a:pt x="2555" y="1345"/>
                  </a:lnTo>
                  <a:lnTo>
                    <a:pt x="2548" y="1354"/>
                  </a:lnTo>
                  <a:lnTo>
                    <a:pt x="2555" y="1362"/>
                  </a:lnTo>
                  <a:lnTo>
                    <a:pt x="2552" y="1371"/>
                  </a:lnTo>
                  <a:lnTo>
                    <a:pt x="2544" y="1381"/>
                  </a:lnTo>
                  <a:lnTo>
                    <a:pt x="2526" y="1391"/>
                  </a:lnTo>
                  <a:lnTo>
                    <a:pt x="2521" y="1404"/>
                  </a:lnTo>
                  <a:lnTo>
                    <a:pt x="2509" y="1421"/>
                  </a:lnTo>
                  <a:lnTo>
                    <a:pt x="2500" y="1437"/>
                  </a:lnTo>
                  <a:lnTo>
                    <a:pt x="2503" y="1446"/>
                  </a:lnTo>
                  <a:lnTo>
                    <a:pt x="2514" y="1448"/>
                  </a:lnTo>
                  <a:lnTo>
                    <a:pt x="2522" y="1456"/>
                  </a:lnTo>
                  <a:lnTo>
                    <a:pt x="2555" y="1473"/>
                  </a:lnTo>
                  <a:lnTo>
                    <a:pt x="2562" y="1483"/>
                  </a:lnTo>
                  <a:lnTo>
                    <a:pt x="2567" y="1499"/>
                  </a:lnTo>
                  <a:lnTo>
                    <a:pt x="2574" y="1508"/>
                  </a:lnTo>
                  <a:lnTo>
                    <a:pt x="2584" y="1548"/>
                  </a:lnTo>
                  <a:lnTo>
                    <a:pt x="2590" y="1561"/>
                  </a:lnTo>
                  <a:lnTo>
                    <a:pt x="2594" y="1578"/>
                  </a:lnTo>
                  <a:lnTo>
                    <a:pt x="2603" y="1592"/>
                  </a:lnTo>
                  <a:lnTo>
                    <a:pt x="2617" y="1598"/>
                  </a:lnTo>
                  <a:lnTo>
                    <a:pt x="2618" y="1608"/>
                  </a:lnTo>
                  <a:lnTo>
                    <a:pt x="2635" y="1625"/>
                  </a:lnTo>
                  <a:lnTo>
                    <a:pt x="2646" y="1642"/>
                  </a:lnTo>
                  <a:lnTo>
                    <a:pt x="2646" y="1646"/>
                  </a:lnTo>
                  <a:lnTo>
                    <a:pt x="2628" y="1637"/>
                  </a:lnTo>
                  <a:lnTo>
                    <a:pt x="2613" y="1632"/>
                  </a:lnTo>
                  <a:lnTo>
                    <a:pt x="2602" y="1632"/>
                  </a:lnTo>
                  <a:lnTo>
                    <a:pt x="2590" y="1624"/>
                  </a:lnTo>
                  <a:lnTo>
                    <a:pt x="2576" y="1620"/>
                  </a:lnTo>
                  <a:lnTo>
                    <a:pt x="2551" y="1625"/>
                  </a:lnTo>
                  <a:lnTo>
                    <a:pt x="2551" y="1631"/>
                  </a:lnTo>
                  <a:lnTo>
                    <a:pt x="2576" y="1626"/>
                  </a:lnTo>
                  <a:lnTo>
                    <a:pt x="2581" y="1630"/>
                  </a:lnTo>
                  <a:lnTo>
                    <a:pt x="2584" y="1637"/>
                  </a:lnTo>
                  <a:lnTo>
                    <a:pt x="2595" y="1639"/>
                  </a:lnTo>
                  <a:lnTo>
                    <a:pt x="2607" y="1647"/>
                  </a:lnTo>
                  <a:lnTo>
                    <a:pt x="2618" y="1660"/>
                  </a:lnTo>
                  <a:lnTo>
                    <a:pt x="2627" y="1664"/>
                  </a:lnTo>
                  <a:lnTo>
                    <a:pt x="2632" y="1667"/>
                  </a:lnTo>
                  <a:lnTo>
                    <a:pt x="2640" y="1677"/>
                  </a:lnTo>
                  <a:lnTo>
                    <a:pt x="2648" y="1690"/>
                  </a:lnTo>
                  <a:lnTo>
                    <a:pt x="2646" y="1695"/>
                  </a:lnTo>
                  <a:lnTo>
                    <a:pt x="2633" y="1696"/>
                  </a:lnTo>
                  <a:lnTo>
                    <a:pt x="2622" y="1706"/>
                  </a:lnTo>
                  <a:lnTo>
                    <a:pt x="2611" y="1710"/>
                  </a:lnTo>
                  <a:lnTo>
                    <a:pt x="2603" y="1715"/>
                  </a:lnTo>
                  <a:lnTo>
                    <a:pt x="2600" y="1720"/>
                  </a:lnTo>
                  <a:lnTo>
                    <a:pt x="2589" y="1727"/>
                  </a:lnTo>
                  <a:lnTo>
                    <a:pt x="2573" y="1727"/>
                  </a:lnTo>
                  <a:lnTo>
                    <a:pt x="2562" y="1730"/>
                  </a:lnTo>
                  <a:lnTo>
                    <a:pt x="2551" y="1734"/>
                  </a:lnTo>
                  <a:lnTo>
                    <a:pt x="2563" y="1733"/>
                  </a:lnTo>
                  <a:lnTo>
                    <a:pt x="2575" y="1737"/>
                  </a:lnTo>
                  <a:lnTo>
                    <a:pt x="2586" y="1742"/>
                  </a:lnTo>
                  <a:lnTo>
                    <a:pt x="2607" y="1733"/>
                  </a:lnTo>
                  <a:lnTo>
                    <a:pt x="2616" y="1736"/>
                  </a:lnTo>
                  <a:lnTo>
                    <a:pt x="2624" y="1743"/>
                  </a:lnTo>
                  <a:lnTo>
                    <a:pt x="2628" y="1749"/>
                  </a:lnTo>
                  <a:lnTo>
                    <a:pt x="2633" y="1753"/>
                  </a:lnTo>
                  <a:lnTo>
                    <a:pt x="2640" y="1755"/>
                  </a:lnTo>
                  <a:lnTo>
                    <a:pt x="2648" y="1755"/>
                  </a:lnTo>
                  <a:lnTo>
                    <a:pt x="2652" y="1758"/>
                  </a:lnTo>
                  <a:lnTo>
                    <a:pt x="2646" y="1761"/>
                  </a:lnTo>
                  <a:lnTo>
                    <a:pt x="2633" y="1776"/>
                  </a:lnTo>
                  <a:lnTo>
                    <a:pt x="2623" y="1781"/>
                  </a:lnTo>
                  <a:lnTo>
                    <a:pt x="2627" y="1782"/>
                  </a:lnTo>
                  <a:lnTo>
                    <a:pt x="2643" y="1775"/>
                  </a:lnTo>
                  <a:lnTo>
                    <a:pt x="2643" y="1788"/>
                  </a:lnTo>
                  <a:lnTo>
                    <a:pt x="2641" y="1798"/>
                  </a:lnTo>
                  <a:lnTo>
                    <a:pt x="2640" y="1795"/>
                  </a:lnTo>
                  <a:lnTo>
                    <a:pt x="2635" y="1798"/>
                  </a:lnTo>
                  <a:lnTo>
                    <a:pt x="2623" y="1802"/>
                  </a:lnTo>
                  <a:lnTo>
                    <a:pt x="2623" y="1804"/>
                  </a:lnTo>
                  <a:lnTo>
                    <a:pt x="2628" y="1814"/>
                  </a:lnTo>
                  <a:lnTo>
                    <a:pt x="2625" y="1829"/>
                  </a:lnTo>
                  <a:lnTo>
                    <a:pt x="2622" y="1833"/>
                  </a:lnTo>
                  <a:lnTo>
                    <a:pt x="2622" y="1850"/>
                  </a:lnTo>
                  <a:lnTo>
                    <a:pt x="2616" y="1865"/>
                  </a:lnTo>
                  <a:lnTo>
                    <a:pt x="2611" y="1862"/>
                  </a:lnTo>
                  <a:lnTo>
                    <a:pt x="2606" y="1856"/>
                  </a:lnTo>
                  <a:lnTo>
                    <a:pt x="2601" y="1860"/>
                  </a:lnTo>
                  <a:lnTo>
                    <a:pt x="2594" y="1871"/>
                  </a:lnTo>
                  <a:lnTo>
                    <a:pt x="2587" y="1879"/>
                  </a:lnTo>
                  <a:lnTo>
                    <a:pt x="2582" y="1887"/>
                  </a:lnTo>
                  <a:lnTo>
                    <a:pt x="2578" y="1890"/>
                  </a:lnTo>
                  <a:lnTo>
                    <a:pt x="2574" y="1897"/>
                  </a:lnTo>
                  <a:lnTo>
                    <a:pt x="2571" y="1904"/>
                  </a:lnTo>
                  <a:lnTo>
                    <a:pt x="2571" y="1911"/>
                  </a:lnTo>
                  <a:lnTo>
                    <a:pt x="2567" y="1921"/>
                  </a:lnTo>
                  <a:lnTo>
                    <a:pt x="2560" y="1930"/>
                  </a:lnTo>
                  <a:lnTo>
                    <a:pt x="2555" y="1933"/>
                  </a:lnTo>
                  <a:lnTo>
                    <a:pt x="2546" y="1943"/>
                  </a:lnTo>
                  <a:lnTo>
                    <a:pt x="2543" y="1957"/>
                  </a:lnTo>
                  <a:lnTo>
                    <a:pt x="2537" y="1964"/>
                  </a:lnTo>
                  <a:lnTo>
                    <a:pt x="2535" y="1962"/>
                  </a:lnTo>
                  <a:lnTo>
                    <a:pt x="2533" y="1948"/>
                  </a:lnTo>
                  <a:lnTo>
                    <a:pt x="2525" y="1949"/>
                  </a:lnTo>
                  <a:lnTo>
                    <a:pt x="2517" y="1956"/>
                  </a:lnTo>
                  <a:lnTo>
                    <a:pt x="2526" y="1973"/>
                  </a:lnTo>
                  <a:lnTo>
                    <a:pt x="2526" y="1976"/>
                  </a:lnTo>
                  <a:lnTo>
                    <a:pt x="2521" y="1992"/>
                  </a:lnTo>
                  <a:lnTo>
                    <a:pt x="2521" y="1997"/>
                  </a:lnTo>
                  <a:lnTo>
                    <a:pt x="2520" y="2003"/>
                  </a:lnTo>
                  <a:lnTo>
                    <a:pt x="2517" y="2010"/>
                  </a:lnTo>
                  <a:lnTo>
                    <a:pt x="2515" y="2013"/>
                  </a:lnTo>
                  <a:lnTo>
                    <a:pt x="2511" y="2014"/>
                  </a:lnTo>
                  <a:lnTo>
                    <a:pt x="2511" y="2021"/>
                  </a:lnTo>
                  <a:lnTo>
                    <a:pt x="2512" y="2028"/>
                  </a:lnTo>
                  <a:lnTo>
                    <a:pt x="2511" y="2030"/>
                  </a:lnTo>
                  <a:lnTo>
                    <a:pt x="2506" y="2028"/>
                  </a:lnTo>
                  <a:lnTo>
                    <a:pt x="2500" y="2028"/>
                  </a:lnTo>
                  <a:lnTo>
                    <a:pt x="2495" y="2033"/>
                  </a:lnTo>
                  <a:lnTo>
                    <a:pt x="2498" y="2040"/>
                  </a:lnTo>
                  <a:lnTo>
                    <a:pt x="2494" y="2046"/>
                  </a:lnTo>
                  <a:lnTo>
                    <a:pt x="2490" y="2044"/>
                  </a:lnTo>
                  <a:lnTo>
                    <a:pt x="2484" y="2045"/>
                  </a:lnTo>
                  <a:lnTo>
                    <a:pt x="2478" y="2060"/>
                  </a:lnTo>
                  <a:lnTo>
                    <a:pt x="2471" y="2065"/>
                  </a:lnTo>
                  <a:lnTo>
                    <a:pt x="2469" y="2075"/>
                  </a:lnTo>
                  <a:lnTo>
                    <a:pt x="2465" y="2081"/>
                  </a:lnTo>
                  <a:lnTo>
                    <a:pt x="2447" y="2083"/>
                  </a:lnTo>
                  <a:lnTo>
                    <a:pt x="2440" y="2081"/>
                  </a:lnTo>
                  <a:lnTo>
                    <a:pt x="2431" y="2088"/>
                  </a:lnTo>
                  <a:lnTo>
                    <a:pt x="2433" y="2091"/>
                  </a:lnTo>
                  <a:lnTo>
                    <a:pt x="2435" y="2097"/>
                  </a:lnTo>
                  <a:lnTo>
                    <a:pt x="2433" y="2105"/>
                  </a:lnTo>
                  <a:lnTo>
                    <a:pt x="2418" y="2119"/>
                  </a:lnTo>
                  <a:lnTo>
                    <a:pt x="2413" y="2119"/>
                  </a:lnTo>
                  <a:lnTo>
                    <a:pt x="2410" y="2131"/>
                  </a:lnTo>
                  <a:lnTo>
                    <a:pt x="2408" y="2123"/>
                  </a:lnTo>
                  <a:lnTo>
                    <a:pt x="2402" y="2127"/>
                  </a:lnTo>
                  <a:lnTo>
                    <a:pt x="2401" y="2135"/>
                  </a:lnTo>
                  <a:lnTo>
                    <a:pt x="2398" y="2134"/>
                  </a:lnTo>
                  <a:lnTo>
                    <a:pt x="2395" y="2134"/>
                  </a:lnTo>
                  <a:lnTo>
                    <a:pt x="2385" y="2141"/>
                  </a:lnTo>
                  <a:lnTo>
                    <a:pt x="2380" y="2140"/>
                  </a:lnTo>
                  <a:lnTo>
                    <a:pt x="2372" y="2141"/>
                  </a:lnTo>
                  <a:lnTo>
                    <a:pt x="2365" y="2152"/>
                  </a:lnTo>
                  <a:lnTo>
                    <a:pt x="2361" y="2159"/>
                  </a:lnTo>
                  <a:lnTo>
                    <a:pt x="2356" y="2164"/>
                  </a:lnTo>
                  <a:lnTo>
                    <a:pt x="2354" y="2170"/>
                  </a:lnTo>
                  <a:lnTo>
                    <a:pt x="2344" y="2177"/>
                  </a:lnTo>
                  <a:lnTo>
                    <a:pt x="2328" y="2183"/>
                  </a:lnTo>
                  <a:lnTo>
                    <a:pt x="2316" y="2189"/>
                  </a:lnTo>
                  <a:lnTo>
                    <a:pt x="2309" y="2186"/>
                  </a:lnTo>
                  <a:lnTo>
                    <a:pt x="2302" y="2184"/>
                  </a:lnTo>
                  <a:lnTo>
                    <a:pt x="2299" y="2189"/>
                  </a:lnTo>
                  <a:lnTo>
                    <a:pt x="2297" y="2193"/>
                  </a:lnTo>
                  <a:lnTo>
                    <a:pt x="2291" y="2195"/>
                  </a:lnTo>
                  <a:lnTo>
                    <a:pt x="2285" y="2193"/>
                  </a:lnTo>
                  <a:lnTo>
                    <a:pt x="2285" y="2188"/>
                  </a:lnTo>
                  <a:lnTo>
                    <a:pt x="2277" y="2184"/>
                  </a:lnTo>
                  <a:lnTo>
                    <a:pt x="2268" y="2190"/>
                  </a:lnTo>
                  <a:lnTo>
                    <a:pt x="2263" y="2199"/>
                  </a:lnTo>
                  <a:lnTo>
                    <a:pt x="2256" y="2199"/>
                  </a:lnTo>
                  <a:lnTo>
                    <a:pt x="2253" y="2193"/>
                  </a:lnTo>
                  <a:lnTo>
                    <a:pt x="2253" y="2189"/>
                  </a:lnTo>
                  <a:lnTo>
                    <a:pt x="2245" y="2191"/>
                  </a:lnTo>
                  <a:lnTo>
                    <a:pt x="2245" y="2202"/>
                  </a:lnTo>
                  <a:lnTo>
                    <a:pt x="2243" y="2202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115"/>
            <p:cNvSpPr>
              <a:spLocks noChangeAspect="1"/>
            </p:cNvSpPr>
            <p:nvPr/>
          </p:nvSpPr>
          <p:spPr bwMode="gray">
            <a:xfrm>
              <a:off x="8066183" y="3352365"/>
              <a:ext cx="109720" cy="132706"/>
            </a:xfrm>
            <a:custGeom>
              <a:avLst/>
              <a:gdLst/>
              <a:ahLst/>
              <a:cxnLst>
                <a:cxn ang="0">
                  <a:pos x="220" y="310"/>
                </a:cxn>
                <a:cxn ang="0">
                  <a:pos x="185" y="277"/>
                </a:cxn>
                <a:cxn ang="0">
                  <a:pos x="169" y="266"/>
                </a:cxn>
                <a:cxn ang="0">
                  <a:pos x="174" y="262"/>
                </a:cxn>
                <a:cxn ang="0">
                  <a:pos x="174" y="236"/>
                </a:cxn>
                <a:cxn ang="0">
                  <a:pos x="186" y="226"/>
                </a:cxn>
                <a:cxn ang="0">
                  <a:pos x="199" y="212"/>
                </a:cxn>
                <a:cxn ang="0">
                  <a:pos x="235" y="200"/>
                </a:cxn>
                <a:cxn ang="0">
                  <a:pos x="257" y="181"/>
                </a:cxn>
                <a:cxn ang="0">
                  <a:pos x="289" y="155"/>
                </a:cxn>
                <a:cxn ang="0">
                  <a:pos x="297" y="121"/>
                </a:cxn>
                <a:cxn ang="0">
                  <a:pos x="295" y="101"/>
                </a:cxn>
                <a:cxn ang="0">
                  <a:pos x="308" y="80"/>
                </a:cxn>
                <a:cxn ang="0">
                  <a:pos x="342" y="46"/>
                </a:cxn>
                <a:cxn ang="0">
                  <a:pos x="347" y="41"/>
                </a:cxn>
                <a:cxn ang="0">
                  <a:pos x="343" y="27"/>
                </a:cxn>
                <a:cxn ang="0">
                  <a:pos x="327" y="11"/>
                </a:cxn>
                <a:cxn ang="0">
                  <a:pos x="305" y="9"/>
                </a:cxn>
                <a:cxn ang="0">
                  <a:pos x="288" y="44"/>
                </a:cxn>
                <a:cxn ang="0">
                  <a:pos x="233" y="74"/>
                </a:cxn>
                <a:cxn ang="0">
                  <a:pos x="208" y="83"/>
                </a:cxn>
                <a:cxn ang="0">
                  <a:pos x="172" y="118"/>
                </a:cxn>
                <a:cxn ang="0">
                  <a:pos x="139" y="103"/>
                </a:cxn>
                <a:cxn ang="0">
                  <a:pos x="102" y="142"/>
                </a:cxn>
                <a:cxn ang="0">
                  <a:pos x="45" y="178"/>
                </a:cxn>
                <a:cxn ang="0">
                  <a:pos x="2" y="220"/>
                </a:cxn>
                <a:cxn ang="0">
                  <a:pos x="13" y="235"/>
                </a:cxn>
                <a:cxn ang="0">
                  <a:pos x="30" y="239"/>
                </a:cxn>
                <a:cxn ang="0">
                  <a:pos x="57" y="245"/>
                </a:cxn>
                <a:cxn ang="0">
                  <a:pos x="59" y="258"/>
                </a:cxn>
                <a:cxn ang="0">
                  <a:pos x="50" y="301"/>
                </a:cxn>
                <a:cxn ang="0">
                  <a:pos x="59" y="307"/>
                </a:cxn>
                <a:cxn ang="0">
                  <a:pos x="43" y="320"/>
                </a:cxn>
                <a:cxn ang="0">
                  <a:pos x="32" y="339"/>
                </a:cxn>
                <a:cxn ang="0">
                  <a:pos x="40" y="353"/>
                </a:cxn>
                <a:cxn ang="0">
                  <a:pos x="48" y="355"/>
                </a:cxn>
                <a:cxn ang="0">
                  <a:pos x="40" y="361"/>
                </a:cxn>
                <a:cxn ang="0">
                  <a:pos x="47" y="366"/>
                </a:cxn>
                <a:cxn ang="0">
                  <a:pos x="53" y="377"/>
                </a:cxn>
                <a:cxn ang="0">
                  <a:pos x="64" y="372"/>
                </a:cxn>
                <a:cxn ang="0">
                  <a:pos x="74" y="360"/>
                </a:cxn>
                <a:cxn ang="0">
                  <a:pos x="78" y="356"/>
                </a:cxn>
                <a:cxn ang="0">
                  <a:pos x="91" y="368"/>
                </a:cxn>
                <a:cxn ang="0">
                  <a:pos x="102" y="369"/>
                </a:cxn>
                <a:cxn ang="0">
                  <a:pos x="121" y="374"/>
                </a:cxn>
                <a:cxn ang="0">
                  <a:pos x="156" y="340"/>
                </a:cxn>
                <a:cxn ang="0">
                  <a:pos x="191" y="340"/>
                </a:cxn>
                <a:cxn ang="0">
                  <a:pos x="223" y="318"/>
                </a:cxn>
              </a:cxnLst>
              <a:rect l="0" t="0" r="r" b="b"/>
              <a:pathLst>
                <a:path w="349" h="377">
                  <a:moveTo>
                    <a:pt x="223" y="318"/>
                  </a:moveTo>
                  <a:lnTo>
                    <a:pt x="220" y="310"/>
                  </a:lnTo>
                  <a:lnTo>
                    <a:pt x="196" y="290"/>
                  </a:lnTo>
                  <a:lnTo>
                    <a:pt x="185" y="277"/>
                  </a:lnTo>
                  <a:lnTo>
                    <a:pt x="171" y="272"/>
                  </a:lnTo>
                  <a:lnTo>
                    <a:pt x="169" y="266"/>
                  </a:lnTo>
                  <a:lnTo>
                    <a:pt x="174" y="253"/>
                  </a:lnTo>
                  <a:lnTo>
                    <a:pt x="174" y="262"/>
                  </a:lnTo>
                  <a:lnTo>
                    <a:pt x="175" y="255"/>
                  </a:lnTo>
                  <a:lnTo>
                    <a:pt x="174" y="236"/>
                  </a:lnTo>
                  <a:lnTo>
                    <a:pt x="175" y="229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199" y="212"/>
                  </a:lnTo>
                  <a:lnTo>
                    <a:pt x="223" y="209"/>
                  </a:lnTo>
                  <a:lnTo>
                    <a:pt x="235" y="200"/>
                  </a:lnTo>
                  <a:lnTo>
                    <a:pt x="239" y="194"/>
                  </a:lnTo>
                  <a:lnTo>
                    <a:pt x="257" y="181"/>
                  </a:lnTo>
                  <a:lnTo>
                    <a:pt x="274" y="162"/>
                  </a:lnTo>
                  <a:lnTo>
                    <a:pt x="289" y="155"/>
                  </a:lnTo>
                  <a:lnTo>
                    <a:pt x="295" y="150"/>
                  </a:lnTo>
                  <a:lnTo>
                    <a:pt x="297" y="121"/>
                  </a:lnTo>
                  <a:lnTo>
                    <a:pt x="293" y="112"/>
                  </a:lnTo>
                  <a:lnTo>
                    <a:pt x="295" y="101"/>
                  </a:lnTo>
                  <a:lnTo>
                    <a:pt x="304" y="87"/>
                  </a:lnTo>
                  <a:lnTo>
                    <a:pt x="308" y="80"/>
                  </a:lnTo>
                  <a:lnTo>
                    <a:pt x="335" y="49"/>
                  </a:lnTo>
                  <a:lnTo>
                    <a:pt x="342" y="46"/>
                  </a:lnTo>
                  <a:lnTo>
                    <a:pt x="349" y="48"/>
                  </a:lnTo>
                  <a:lnTo>
                    <a:pt x="347" y="41"/>
                  </a:lnTo>
                  <a:lnTo>
                    <a:pt x="343" y="33"/>
                  </a:lnTo>
                  <a:lnTo>
                    <a:pt x="343" y="27"/>
                  </a:lnTo>
                  <a:lnTo>
                    <a:pt x="335" y="26"/>
                  </a:lnTo>
                  <a:lnTo>
                    <a:pt x="327" y="11"/>
                  </a:lnTo>
                  <a:lnTo>
                    <a:pt x="316" y="0"/>
                  </a:lnTo>
                  <a:lnTo>
                    <a:pt x="305" y="9"/>
                  </a:lnTo>
                  <a:lnTo>
                    <a:pt x="298" y="29"/>
                  </a:lnTo>
                  <a:lnTo>
                    <a:pt x="288" y="44"/>
                  </a:lnTo>
                  <a:lnTo>
                    <a:pt x="257" y="68"/>
                  </a:lnTo>
                  <a:lnTo>
                    <a:pt x="233" y="74"/>
                  </a:lnTo>
                  <a:lnTo>
                    <a:pt x="213" y="74"/>
                  </a:lnTo>
                  <a:lnTo>
                    <a:pt x="208" y="83"/>
                  </a:lnTo>
                  <a:lnTo>
                    <a:pt x="214" y="114"/>
                  </a:lnTo>
                  <a:lnTo>
                    <a:pt x="172" y="118"/>
                  </a:lnTo>
                  <a:lnTo>
                    <a:pt x="158" y="108"/>
                  </a:lnTo>
                  <a:lnTo>
                    <a:pt x="139" y="103"/>
                  </a:lnTo>
                  <a:lnTo>
                    <a:pt x="127" y="113"/>
                  </a:lnTo>
                  <a:lnTo>
                    <a:pt x="102" y="142"/>
                  </a:lnTo>
                  <a:lnTo>
                    <a:pt x="84" y="157"/>
                  </a:lnTo>
                  <a:lnTo>
                    <a:pt x="45" y="178"/>
                  </a:lnTo>
                  <a:lnTo>
                    <a:pt x="30" y="185"/>
                  </a:lnTo>
                  <a:lnTo>
                    <a:pt x="2" y="220"/>
                  </a:lnTo>
                  <a:lnTo>
                    <a:pt x="0" y="224"/>
                  </a:lnTo>
                  <a:lnTo>
                    <a:pt x="13" y="235"/>
                  </a:lnTo>
                  <a:lnTo>
                    <a:pt x="16" y="246"/>
                  </a:lnTo>
                  <a:lnTo>
                    <a:pt x="30" y="239"/>
                  </a:lnTo>
                  <a:lnTo>
                    <a:pt x="42" y="243"/>
                  </a:lnTo>
                  <a:lnTo>
                    <a:pt x="57" y="245"/>
                  </a:lnTo>
                  <a:lnTo>
                    <a:pt x="63" y="248"/>
                  </a:lnTo>
                  <a:lnTo>
                    <a:pt x="59" y="258"/>
                  </a:lnTo>
                  <a:lnTo>
                    <a:pt x="56" y="278"/>
                  </a:lnTo>
                  <a:lnTo>
                    <a:pt x="50" y="301"/>
                  </a:lnTo>
                  <a:lnTo>
                    <a:pt x="52" y="307"/>
                  </a:lnTo>
                  <a:lnTo>
                    <a:pt x="59" y="307"/>
                  </a:lnTo>
                  <a:lnTo>
                    <a:pt x="45" y="315"/>
                  </a:lnTo>
                  <a:lnTo>
                    <a:pt x="43" y="320"/>
                  </a:lnTo>
                  <a:lnTo>
                    <a:pt x="37" y="323"/>
                  </a:lnTo>
                  <a:lnTo>
                    <a:pt x="32" y="339"/>
                  </a:lnTo>
                  <a:lnTo>
                    <a:pt x="24" y="352"/>
                  </a:lnTo>
                  <a:lnTo>
                    <a:pt x="40" y="353"/>
                  </a:lnTo>
                  <a:lnTo>
                    <a:pt x="50" y="350"/>
                  </a:lnTo>
                  <a:lnTo>
                    <a:pt x="48" y="355"/>
                  </a:lnTo>
                  <a:lnTo>
                    <a:pt x="45" y="361"/>
                  </a:lnTo>
                  <a:lnTo>
                    <a:pt x="40" y="361"/>
                  </a:lnTo>
                  <a:lnTo>
                    <a:pt x="41" y="368"/>
                  </a:lnTo>
                  <a:lnTo>
                    <a:pt x="47" y="366"/>
                  </a:lnTo>
                  <a:lnTo>
                    <a:pt x="51" y="376"/>
                  </a:lnTo>
                  <a:lnTo>
                    <a:pt x="53" y="377"/>
                  </a:lnTo>
                  <a:lnTo>
                    <a:pt x="61" y="377"/>
                  </a:lnTo>
                  <a:lnTo>
                    <a:pt x="64" y="372"/>
                  </a:lnTo>
                  <a:lnTo>
                    <a:pt x="71" y="370"/>
                  </a:lnTo>
                  <a:lnTo>
                    <a:pt x="74" y="360"/>
                  </a:lnTo>
                  <a:lnTo>
                    <a:pt x="72" y="355"/>
                  </a:lnTo>
                  <a:lnTo>
                    <a:pt x="78" y="356"/>
                  </a:lnTo>
                  <a:lnTo>
                    <a:pt x="84" y="365"/>
                  </a:lnTo>
                  <a:lnTo>
                    <a:pt x="91" y="368"/>
                  </a:lnTo>
                  <a:lnTo>
                    <a:pt x="99" y="374"/>
                  </a:lnTo>
                  <a:lnTo>
                    <a:pt x="102" y="369"/>
                  </a:lnTo>
                  <a:lnTo>
                    <a:pt x="113" y="365"/>
                  </a:lnTo>
                  <a:lnTo>
                    <a:pt x="121" y="374"/>
                  </a:lnTo>
                  <a:lnTo>
                    <a:pt x="134" y="363"/>
                  </a:lnTo>
                  <a:lnTo>
                    <a:pt x="156" y="340"/>
                  </a:lnTo>
                  <a:lnTo>
                    <a:pt x="174" y="339"/>
                  </a:lnTo>
                  <a:lnTo>
                    <a:pt x="191" y="340"/>
                  </a:lnTo>
                  <a:lnTo>
                    <a:pt x="206" y="334"/>
                  </a:lnTo>
                  <a:lnTo>
                    <a:pt x="223" y="3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8" name="Group 116"/>
            <p:cNvGrpSpPr>
              <a:grpSpLocks noChangeAspect="1"/>
            </p:cNvGrpSpPr>
            <p:nvPr/>
          </p:nvGrpSpPr>
          <p:grpSpPr bwMode="gray">
            <a:xfrm>
              <a:off x="6237522" y="1594009"/>
              <a:ext cx="2978333" cy="1802010"/>
              <a:chOff x="2730" y="960"/>
              <a:chExt cx="1873" cy="1032"/>
            </a:xfrm>
            <a:grpFill/>
          </p:grpSpPr>
          <p:grpSp>
            <p:nvGrpSpPr>
              <p:cNvPr id="333" name="Group 117"/>
              <p:cNvGrpSpPr>
                <a:grpSpLocks noChangeAspect="1"/>
              </p:cNvGrpSpPr>
              <p:nvPr/>
            </p:nvGrpSpPr>
            <p:grpSpPr bwMode="gray">
              <a:xfrm>
                <a:off x="3044" y="960"/>
                <a:ext cx="1473" cy="481"/>
                <a:chOff x="3044" y="960"/>
                <a:chExt cx="1473" cy="481"/>
              </a:xfrm>
              <a:grpFill/>
            </p:grpSpPr>
            <p:sp>
              <p:nvSpPr>
                <p:cNvPr id="337" name="Freeform 118"/>
                <p:cNvSpPr>
                  <a:spLocks noChangeAspect="1"/>
                </p:cNvSpPr>
                <p:nvPr/>
              </p:nvSpPr>
              <p:spPr bwMode="gray">
                <a:xfrm>
                  <a:off x="3044" y="141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27" y="8"/>
                    </a:cxn>
                    <a:cxn ang="0">
                      <a:pos x="29" y="5"/>
                    </a:cxn>
                    <a:cxn ang="0">
                      <a:pos x="34" y="3"/>
                    </a:cxn>
                    <a:cxn ang="0">
                      <a:pos x="38" y="7"/>
                    </a:cxn>
                    <a:cxn ang="0">
                      <a:pos x="49" y="0"/>
                    </a:cxn>
                    <a:cxn ang="0">
                      <a:pos x="54" y="0"/>
                    </a:cxn>
                    <a:cxn ang="0">
                      <a:pos x="94" y="37"/>
                    </a:cxn>
                    <a:cxn ang="0">
                      <a:pos x="100" y="51"/>
                    </a:cxn>
                    <a:cxn ang="0">
                      <a:pos x="105" y="53"/>
                    </a:cxn>
                    <a:cxn ang="0">
                      <a:pos x="105" y="34"/>
                    </a:cxn>
                    <a:cxn ang="0">
                      <a:pos x="109" y="49"/>
                    </a:cxn>
                    <a:cxn ang="0">
                      <a:pos x="116" y="65"/>
                    </a:cxn>
                    <a:cxn ang="0">
                      <a:pos x="115" y="78"/>
                    </a:cxn>
                    <a:cxn ang="0">
                      <a:pos x="109" y="64"/>
                    </a:cxn>
                    <a:cxn ang="0">
                      <a:pos x="97" y="76"/>
                    </a:cxn>
                    <a:cxn ang="0">
                      <a:pos x="77" y="105"/>
                    </a:cxn>
                    <a:cxn ang="0">
                      <a:pos x="63" y="113"/>
                    </a:cxn>
                    <a:cxn ang="0">
                      <a:pos x="55" y="113"/>
                    </a:cxn>
                    <a:cxn ang="0">
                      <a:pos x="45" y="124"/>
                    </a:cxn>
                    <a:cxn ang="0">
                      <a:pos x="35" y="125"/>
                    </a:cxn>
                    <a:cxn ang="0">
                      <a:pos x="30" y="118"/>
                    </a:cxn>
                    <a:cxn ang="0">
                      <a:pos x="28" y="126"/>
                    </a:cxn>
                    <a:cxn ang="0">
                      <a:pos x="19" y="118"/>
                    </a:cxn>
                    <a:cxn ang="0">
                      <a:pos x="12" y="105"/>
                    </a:cxn>
                    <a:cxn ang="0">
                      <a:pos x="6" y="105"/>
                    </a:cxn>
                    <a:cxn ang="0">
                      <a:pos x="4" y="118"/>
                    </a:cxn>
                    <a:cxn ang="0">
                      <a:pos x="8" y="125"/>
                    </a:cxn>
                    <a:cxn ang="0">
                      <a:pos x="2" y="115"/>
                    </a:cxn>
                    <a:cxn ang="0">
                      <a:pos x="0" y="104"/>
                    </a:cxn>
                    <a:cxn ang="0">
                      <a:pos x="2" y="91"/>
                    </a:cxn>
                    <a:cxn ang="0">
                      <a:pos x="3" y="56"/>
                    </a:cxn>
                    <a:cxn ang="0">
                      <a:pos x="7" y="41"/>
                    </a:cxn>
                    <a:cxn ang="0">
                      <a:pos x="19" y="17"/>
                    </a:cxn>
                    <a:cxn ang="0">
                      <a:pos x="27" y="8"/>
                    </a:cxn>
                  </a:cxnLst>
                  <a:rect l="0" t="0" r="r" b="b"/>
                  <a:pathLst>
                    <a:path w="116" h="126">
                      <a:moveTo>
                        <a:pt x="27" y="8"/>
                      </a:moveTo>
                      <a:lnTo>
                        <a:pt x="29" y="5"/>
                      </a:lnTo>
                      <a:lnTo>
                        <a:pt x="34" y="3"/>
                      </a:lnTo>
                      <a:lnTo>
                        <a:pt x="38" y="7"/>
                      </a:lnTo>
                      <a:lnTo>
                        <a:pt x="49" y="0"/>
                      </a:lnTo>
                      <a:lnTo>
                        <a:pt x="54" y="0"/>
                      </a:lnTo>
                      <a:lnTo>
                        <a:pt x="94" y="37"/>
                      </a:lnTo>
                      <a:lnTo>
                        <a:pt x="100" y="51"/>
                      </a:lnTo>
                      <a:lnTo>
                        <a:pt x="105" y="53"/>
                      </a:lnTo>
                      <a:lnTo>
                        <a:pt x="105" y="34"/>
                      </a:lnTo>
                      <a:lnTo>
                        <a:pt x="109" y="49"/>
                      </a:lnTo>
                      <a:lnTo>
                        <a:pt x="116" y="65"/>
                      </a:lnTo>
                      <a:lnTo>
                        <a:pt x="115" y="78"/>
                      </a:lnTo>
                      <a:lnTo>
                        <a:pt x="109" y="64"/>
                      </a:lnTo>
                      <a:lnTo>
                        <a:pt x="97" y="76"/>
                      </a:lnTo>
                      <a:lnTo>
                        <a:pt x="77" y="105"/>
                      </a:lnTo>
                      <a:lnTo>
                        <a:pt x="63" y="113"/>
                      </a:lnTo>
                      <a:lnTo>
                        <a:pt x="55" y="113"/>
                      </a:lnTo>
                      <a:lnTo>
                        <a:pt x="45" y="124"/>
                      </a:lnTo>
                      <a:lnTo>
                        <a:pt x="35" y="125"/>
                      </a:lnTo>
                      <a:lnTo>
                        <a:pt x="30" y="118"/>
                      </a:lnTo>
                      <a:lnTo>
                        <a:pt x="28" y="126"/>
                      </a:lnTo>
                      <a:lnTo>
                        <a:pt x="19" y="118"/>
                      </a:lnTo>
                      <a:lnTo>
                        <a:pt x="12" y="105"/>
                      </a:lnTo>
                      <a:lnTo>
                        <a:pt x="6" y="105"/>
                      </a:lnTo>
                      <a:lnTo>
                        <a:pt x="4" y="118"/>
                      </a:lnTo>
                      <a:lnTo>
                        <a:pt x="8" y="125"/>
                      </a:lnTo>
                      <a:lnTo>
                        <a:pt x="2" y="115"/>
                      </a:lnTo>
                      <a:lnTo>
                        <a:pt x="0" y="104"/>
                      </a:lnTo>
                      <a:lnTo>
                        <a:pt x="2" y="91"/>
                      </a:lnTo>
                      <a:lnTo>
                        <a:pt x="3" y="56"/>
                      </a:lnTo>
                      <a:lnTo>
                        <a:pt x="7" y="41"/>
                      </a:lnTo>
                      <a:lnTo>
                        <a:pt x="19" y="17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119"/>
                <p:cNvSpPr>
                  <a:spLocks noChangeAspect="1"/>
                </p:cNvSpPr>
                <p:nvPr/>
              </p:nvSpPr>
              <p:spPr bwMode="gray">
                <a:xfrm>
                  <a:off x="3605" y="995"/>
                  <a:ext cx="67" cy="84"/>
                </a:xfrm>
                <a:custGeom>
                  <a:avLst/>
                  <a:gdLst/>
                  <a:ahLst/>
                  <a:cxnLst>
                    <a:cxn ang="0">
                      <a:pos x="42" y="277"/>
                    </a:cxn>
                    <a:cxn ang="0">
                      <a:pos x="52" y="238"/>
                    </a:cxn>
                    <a:cxn ang="0">
                      <a:pos x="66" y="185"/>
                    </a:cxn>
                    <a:cxn ang="0">
                      <a:pos x="96" y="201"/>
                    </a:cxn>
                    <a:cxn ang="0">
                      <a:pos x="80" y="149"/>
                    </a:cxn>
                    <a:cxn ang="0">
                      <a:pos x="92" y="119"/>
                    </a:cxn>
                    <a:cxn ang="0">
                      <a:pos x="93" y="115"/>
                    </a:cxn>
                    <a:cxn ang="0">
                      <a:pos x="100" y="94"/>
                    </a:cxn>
                    <a:cxn ang="0">
                      <a:pos x="105" y="88"/>
                    </a:cxn>
                    <a:cxn ang="0">
                      <a:pos x="124" y="52"/>
                    </a:cxn>
                    <a:cxn ang="0">
                      <a:pos x="124" y="29"/>
                    </a:cxn>
                    <a:cxn ang="0">
                      <a:pos x="136" y="39"/>
                    </a:cxn>
                    <a:cxn ang="0">
                      <a:pos x="155" y="62"/>
                    </a:cxn>
                    <a:cxn ang="0">
                      <a:pos x="155" y="16"/>
                    </a:cxn>
                    <a:cxn ang="0">
                      <a:pos x="194" y="12"/>
                    </a:cxn>
                    <a:cxn ang="0">
                      <a:pos x="195" y="29"/>
                    </a:cxn>
                    <a:cxn ang="0">
                      <a:pos x="208" y="30"/>
                    </a:cxn>
                    <a:cxn ang="0">
                      <a:pos x="195" y="73"/>
                    </a:cxn>
                    <a:cxn ang="0">
                      <a:pos x="194" y="108"/>
                    </a:cxn>
                    <a:cxn ang="0">
                      <a:pos x="209" y="103"/>
                    </a:cxn>
                    <a:cxn ang="0">
                      <a:pos x="219" y="66"/>
                    </a:cxn>
                    <a:cxn ang="0">
                      <a:pos x="233" y="79"/>
                    </a:cxn>
                    <a:cxn ang="0">
                      <a:pos x="238" y="99"/>
                    </a:cxn>
                    <a:cxn ang="0">
                      <a:pos x="249" y="72"/>
                    </a:cxn>
                    <a:cxn ang="0">
                      <a:pos x="262" y="95"/>
                    </a:cxn>
                    <a:cxn ang="0">
                      <a:pos x="261" y="119"/>
                    </a:cxn>
                    <a:cxn ang="0">
                      <a:pos x="273" y="131"/>
                    </a:cxn>
                    <a:cxn ang="0">
                      <a:pos x="279" y="110"/>
                    </a:cxn>
                    <a:cxn ang="0">
                      <a:pos x="292" y="163"/>
                    </a:cxn>
                    <a:cxn ang="0">
                      <a:pos x="334" y="195"/>
                    </a:cxn>
                    <a:cxn ang="0">
                      <a:pos x="337" y="234"/>
                    </a:cxn>
                    <a:cxn ang="0">
                      <a:pos x="337" y="259"/>
                    </a:cxn>
                    <a:cxn ang="0">
                      <a:pos x="318" y="312"/>
                    </a:cxn>
                    <a:cxn ang="0">
                      <a:pos x="301" y="317"/>
                    </a:cxn>
                    <a:cxn ang="0">
                      <a:pos x="242" y="344"/>
                    </a:cxn>
                    <a:cxn ang="0">
                      <a:pos x="216" y="347"/>
                    </a:cxn>
                    <a:cxn ang="0">
                      <a:pos x="200" y="346"/>
                    </a:cxn>
                    <a:cxn ang="0">
                      <a:pos x="190" y="360"/>
                    </a:cxn>
                    <a:cxn ang="0">
                      <a:pos x="149" y="352"/>
                    </a:cxn>
                    <a:cxn ang="0">
                      <a:pos x="133" y="352"/>
                    </a:cxn>
                    <a:cxn ang="0">
                      <a:pos x="92" y="368"/>
                    </a:cxn>
                    <a:cxn ang="0">
                      <a:pos x="77" y="385"/>
                    </a:cxn>
                    <a:cxn ang="0">
                      <a:pos x="41" y="409"/>
                    </a:cxn>
                    <a:cxn ang="0">
                      <a:pos x="6" y="416"/>
                    </a:cxn>
                    <a:cxn ang="0">
                      <a:pos x="12" y="398"/>
                    </a:cxn>
                    <a:cxn ang="0">
                      <a:pos x="0" y="393"/>
                    </a:cxn>
                    <a:cxn ang="0">
                      <a:pos x="9" y="355"/>
                    </a:cxn>
                    <a:cxn ang="0">
                      <a:pos x="33" y="297"/>
                    </a:cxn>
                  </a:cxnLst>
                  <a:rect l="0" t="0" r="r" b="b"/>
                  <a:pathLst>
                    <a:path w="337" h="418">
                      <a:moveTo>
                        <a:pt x="33" y="286"/>
                      </a:moveTo>
                      <a:lnTo>
                        <a:pt x="42" y="277"/>
                      </a:lnTo>
                      <a:lnTo>
                        <a:pt x="42" y="269"/>
                      </a:lnTo>
                      <a:lnTo>
                        <a:pt x="52" y="238"/>
                      </a:lnTo>
                      <a:lnTo>
                        <a:pt x="49" y="228"/>
                      </a:lnTo>
                      <a:lnTo>
                        <a:pt x="66" y="185"/>
                      </a:lnTo>
                      <a:lnTo>
                        <a:pt x="85" y="202"/>
                      </a:lnTo>
                      <a:lnTo>
                        <a:pt x="96" y="201"/>
                      </a:lnTo>
                      <a:lnTo>
                        <a:pt x="80" y="183"/>
                      </a:lnTo>
                      <a:lnTo>
                        <a:pt x="80" y="149"/>
                      </a:lnTo>
                      <a:lnTo>
                        <a:pt x="81" y="131"/>
                      </a:lnTo>
                      <a:lnTo>
                        <a:pt x="92" y="119"/>
                      </a:lnTo>
                      <a:lnTo>
                        <a:pt x="100" y="118"/>
                      </a:lnTo>
                      <a:lnTo>
                        <a:pt x="93" y="115"/>
                      </a:lnTo>
                      <a:lnTo>
                        <a:pt x="93" y="103"/>
                      </a:lnTo>
                      <a:lnTo>
                        <a:pt x="100" y="94"/>
                      </a:lnTo>
                      <a:lnTo>
                        <a:pt x="109" y="92"/>
                      </a:lnTo>
                      <a:lnTo>
                        <a:pt x="105" y="88"/>
                      </a:lnTo>
                      <a:lnTo>
                        <a:pt x="105" y="73"/>
                      </a:lnTo>
                      <a:lnTo>
                        <a:pt x="124" y="52"/>
                      </a:lnTo>
                      <a:lnTo>
                        <a:pt x="125" y="44"/>
                      </a:lnTo>
                      <a:lnTo>
                        <a:pt x="124" y="29"/>
                      </a:lnTo>
                      <a:lnTo>
                        <a:pt x="130" y="24"/>
                      </a:lnTo>
                      <a:lnTo>
                        <a:pt x="136" y="39"/>
                      </a:lnTo>
                      <a:lnTo>
                        <a:pt x="139" y="56"/>
                      </a:lnTo>
                      <a:lnTo>
                        <a:pt x="155" y="62"/>
                      </a:lnTo>
                      <a:lnTo>
                        <a:pt x="157" y="48"/>
                      </a:lnTo>
                      <a:lnTo>
                        <a:pt x="155" y="16"/>
                      </a:lnTo>
                      <a:lnTo>
                        <a:pt x="166" y="0"/>
                      </a:lnTo>
                      <a:lnTo>
                        <a:pt x="194" y="12"/>
                      </a:lnTo>
                      <a:lnTo>
                        <a:pt x="194" y="36"/>
                      </a:lnTo>
                      <a:lnTo>
                        <a:pt x="195" y="29"/>
                      </a:lnTo>
                      <a:lnTo>
                        <a:pt x="200" y="23"/>
                      </a:lnTo>
                      <a:lnTo>
                        <a:pt x="208" y="30"/>
                      </a:lnTo>
                      <a:lnTo>
                        <a:pt x="208" y="43"/>
                      </a:lnTo>
                      <a:lnTo>
                        <a:pt x="195" y="73"/>
                      </a:lnTo>
                      <a:lnTo>
                        <a:pt x="197" y="94"/>
                      </a:lnTo>
                      <a:lnTo>
                        <a:pt x="194" y="108"/>
                      </a:lnTo>
                      <a:lnTo>
                        <a:pt x="194" y="122"/>
                      </a:lnTo>
                      <a:lnTo>
                        <a:pt x="209" y="103"/>
                      </a:lnTo>
                      <a:lnTo>
                        <a:pt x="219" y="84"/>
                      </a:lnTo>
                      <a:lnTo>
                        <a:pt x="219" y="66"/>
                      </a:lnTo>
                      <a:lnTo>
                        <a:pt x="224" y="65"/>
                      </a:lnTo>
                      <a:lnTo>
                        <a:pt x="233" y="79"/>
                      </a:lnTo>
                      <a:lnTo>
                        <a:pt x="236" y="94"/>
                      </a:lnTo>
                      <a:lnTo>
                        <a:pt x="238" y="99"/>
                      </a:lnTo>
                      <a:lnTo>
                        <a:pt x="245" y="88"/>
                      </a:lnTo>
                      <a:lnTo>
                        <a:pt x="249" y="72"/>
                      </a:lnTo>
                      <a:lnTo>
                        <a:pt x="258" y="77"/>
                      </a:lnTo>
                      <a:lnTo>
                        <a:pt x="262" y="95"/>
                      </a:lnTo>
                      <a:lnTo>
                        <a:pt x="259" y="110"/>
                      </a:lnTo>
                      <a:lnTo>
                        <a:pt x="261" y="119"/>
                      </a:lnTo>
                      <a:lnTo>
                        <a:pt x="267" y="131"/>
                      </a:lnTo>
                      <a:lnTo>
                        <a:pt x="273" y="131"/>
                      </a:lnTo>
                      <a:lnTo>
                        <a:pt x="272" y="118"/>
                      </a:lnTo>
                      <a:lnTo>
                        <a:pt x="279" y="110"/>
                      </a:lnTo>
                      <a:lnTo>
                        <a:pt x="284" y="137"/>
                      </a:lnTo>
                      <a:lnTo>
                        <a:pt x="292" y="163"/>
                      </a:lnTo>
                      <a:lnTo>
                        <a:pt x="326" y="184"/>
                      </a:lnTo>
                      <a:lnTo>
                        <a:pt x="334" y="195"/>
                      </a:lnTo>
                      <a:lnTo>
                        <a:pt x="337" y="217"/>
                      </a:lnTo>
                      <a:lnTo>
                        <a:pt x="337" y="234"/>
                      </a:lnTo>
                      <a:lnTo>
                        <a:pt x="333" y="245"/>
                      </a:lnTo>
                      <a:lnTo>
                        <a:pt x="337" y="259"/>
                      </a:lnTo>
                      <a:lnTo>
                        <a:pt x="337" y="276"/>
                      </a:lnTo>
                      <a:lnTo>
                        <a:pt x="318" y="312"/>
                      </a:lnTo>
                      <a:lnTo>
                        <a:pt x="307" y="323"/>
                      </a:lnTo>
                      <a:lnTo>
                        <a:pt x="301" y="317"/>
                      </a:lnTo>
                      <a:lnTo>
                        <a:pt x="280" y="321"/>
                      </a:lnTo>
                      <a:lnTo>
                        <a:pt x="242" y="344"/>
                      </a:lnTo>
                      <a:lnTo>
                        <a:pt x="226" y="341"/>
                      </a:lnTo>
                      <a:lnTo>
                        <a:pt x="216" y="347"/>
                      </a:lnTo>
                      <a:lnTo>
                        <a:pt x="205" y="344"/>
                      </a:lnTo>
                      <a:lnTo>
                        <a:pt x="200" y="346"/>
                      </a:lnTo>
                      <a:lnTo>
                        <a:pt x="199" y="355"/>
                      </a:lnTo>
                      <a:lnTo>
                        <a:pt x="190" y="360"/>
                      </a:lnTo>
                      <a:lnTo>
                        <a:pt x="176" y="342"/>
                      </a:lnTo>
                      <a:lnTo>
                        <a:pt x="149" y="352"/>
                      </a:lnTo>
                      <a:lnTo>
                        <a:pt x="143" y="346"/>
                      </a:lnTo>
                      <a:lnTo>
                        <a:pt x="133" y="352"/>
                      </a:lnTo>
                      <a:lnTo>
                        <a:pt x="98" y="350"/>
                      </a:lnTo>
                      <a:lnTo>
                        <a:pt x="92" y="368"/>
                      </a:lnTo>
                      <a:lnTo>
                        <a:pt x="86" y="371"/>
                      </a:lnTo>
                      <a:lnTo>
                        <a:pt x="77" y="385"/>
                      </a:lnTo>
                      <a:lnTo>
                        <a:pt x="53" y="396"/>
                      </a:lnTo>
                      <a:lnTo>
                        <a:pt x="41" y="409"/>
                      </a:lnTo>
                      <a:lnTo>
                        <a:pt x="33" y="418"/>
                      </a:lnTo>
                      <a:lnTo>
                        <a:pt x="6" y="416"/>
                      </a:lnTo>
                      <a:lnTo>
                        <a:pt x="7" y="409"/>
                      </a:lnTo>
                      <a:lnTo>
                        <a:pt x="12" y="398"/>
                      </a:lnTo>
                      <a:lnTo>
                        <a:pt x="11" y="387"/>
                      </a:lnTo>
                      <a:lnTo>
                        <a:pt x="0" y="393"/>
                      </a:lnTo>
                      <a:lnTo>
                        <a:pt x="4" y="366"/>
                      </a:lnTo>
                      <a:lnTo>
                        <a:pt x="9" y="355"/>
                      </a:lnTo>
                      <a:lnTo>
                        <a:pt x="38" y="302"/>
                      </a:lnTo>
                      <a:lnTo>
                        <a:pt x="33" y="297"/>
                      </a:lnTo>
                      <a:lnTo>
                        <a:pt x="33" y="2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120"/>
                <p:cNvSpPr>
                  <a:spLocks noChangeAspect="1"/>
                </p:cNvSpPr>
                <p:nvPr/>
              </p:nvSpPr>
              <p:spPr bwMode="gray">
                <a:xfrm>
                  <a:off x="4015" y="1163"/>
                  <a:ext cx="73" cy="67"/>
                </a:xfrm>
                <a:custGeom>
                  <a:avLst/>
                  <a:gdLst/>
                  <a:ahLst/>
                  <a:cxnLst>
                    <a:cxn ang="0">
                      <a:pos x="179" y="89"/>
                    </a:cxn>
                    <a:cxn ang="0">
                      <a:pos x="185" y="89"/>
                    </a:cxn>
                    <a:cxn ang="0">
                      <a:pos x="200" y="103"/>
                    </a:cxn>
                    <a:cxn ang="0">
                      <a:pos x="194" y="120"/>
                    </a:cxn>
                    <a:cxn ang="0">
                      <a:pos x="195" y="127"/>
                    </a:cxn>
                    <a:cxn ang="0">
                      <a:pos x="205" y="132"/>
                    </a:cxn>
                    <a:cxn ang="0">
                      <a:pos x="216" y="133"/>
                    </a:cxn>
                    <a:cxn ang="0">
                      <a:pos x="228" y="133"/>
                    </a:cxn>
                    <a:cxn ang="0">
                      <a:pos x="233" y="103"/>
                    </a:cxn>
                    <a:cxn ang="0">
                      <a:pos x="225" y="60"/>
                    </a:cxn>
                    <a:cxn ang="0">
                      <a:pos x="235" y="34"/>
                    </a:cxn>
                    <a:cxn ang="0">
                      <a:pos x="268" y="49"/>
                    </a:cxn>
                    <a:cxn ang="0">
                      <a:pos x="290" y="89"/>
                    </a:cxn>
                    <a:cxn ang="0">
                      <a:pos x="307" y="109"/>
                    </a:cxn>
                    <a:cxn ang="0">
                      <a:pos x="314" y="127"/>
                    </a:cxn>
                    <a:cxn ang="0">
                      <a:pos x="309" y="151"/>
                    </a:cxn>
                    <a:cxn ang="0">
                      <a:pos x="300" y="170"/>
                    </a:cxn>
                    <a:cxn ang="0">
                      <a:pos x="296" y="191"/>
                    </a:cxn>
                    <a:cxn ang="0">
                      <a:pos x="309" y="234"/>
                    </a:cxn>
                    <a:cxn ang="0">
                      <a:pos x="344" y="259"/>
                    </a:cxn>
                    <a:cxn ang="0">
                      <a:pos x="365" y="280"/>
                    </a:cxn>
                    <a:cxn ang="0">
                      <a:pos x="343" y="289"/>
                    </a:cxn>
                    <a:cxn ang="0">
                      <a:pos x="314" y="287"/>
                    </a:cxn>
                    <a:cxn ang="0">
                      <a:pos x="305" y="302"/>
                    </a:cxn>
                    <a:cxn ang="0">
                      <a:pos x="287" y="272"/>
                    </a:cxn>
                    <a:cxn ang="0">
                      <a:pos x="279" y="253"/>
                    </a:cxn>
                    <a:cxn ang="0">
                      <a:pos x="238" y="280"/>
                    </a:cxn>
                    <a:cxn ang="0">
                      <a:pos x="211" y="301"/>
                    </a:cxn>
                    <a:cxn ang="0">
                      <a:pos x="174" y="310"/>
                    </a:cxn>
                    <a:cxn ang="0">
                      <a:pos x="172" y="303"/>
                    </a:cxn>
                    <a:cxn ang="0">
                      <a:pos x="169" y="289"/>
                    </a:cxn>
                    <a:cxn ang="0">
                      <a:pos x="162" y="256"/>
                    </a:cxn>
                    <a:cxn ang="0">
                      <a:pos x="146" y="288"/>
                    </a:cxn>
                    <a:cxn ang="0">
                      <a:pos x="150" y="298"/>
                    </a:cxn>
                    <a:cxn ang="0">
                      <a:pos x="140" y="331"/>
                    </a:cxn>
                    <a:cxn ang="0">
                      <a:pos x="113" y="324"/>
                    </a:cxn>
                    <a:cxn ang="0">
                      <a:pos x="70" y="307"/>
                    </a:cxn>
                    <a:cxn ang="0">
                      <a:pos x="54" y="260"/>
                    </a:cxn>
                    <a:cxn ang="0">
                      <a:pos x="15" y="242"/>
                    </a:cxn>
                    <a:cxn ang="0">
                      <a:pos x="0" y="196"/>
                    </a:cxn>
                    <a:cxn ang="0">
                      <a:pos x="20" y="196"/>
                    </a:cxn>
                    <a:cxn ang="0">
                      <a:pos x="27" y="179"/>
                    </a:cxn>
                    <a:cxn ang="0">
                      <a:pos x="15" y="176"/>
                    </a:cxn>
                    <a:cxn ang="0">
                      <a:pos x="26" y="173"/>
                    </a:cxn>
                    <a:cxn ang="0">
                      <a:pos x="13" y="152"/>
                    </a:cxn>
                    <a:cxn ang="0">
                      <a:pos x="8" y="140"/>
                    </a:cxn>
                    <a:cxn ang="0">
                      <a:pos x="21" y="143"/>
                    </a:cxn>
                    <a:cxn ang="0">
                      <a:pos x="17" y="122"/>
                    </a:cxn>
                    <a:cxn ang="0">
                      <a:pos x="26" y="99"/>
                    </a:cxn>
                    <a:cxn ang="0">
                      <a:pos x="44" y="95"/>
                    </a:cxn>
                    <a:cxn ang="0">
                      <a:pos x="33" y="88"/>
                    </a:cxn>
                    <a:cxn ang="0">
                      <a:pos x="26" y="67"/>
                    </a:cxn>
                    <a:cxn ang="0">
                      <a:pos x="36" y="51"/>
                    </a:cxn>
                    <a:cxn ang="0">
                      <a:pos x="67" y="43"/>
                    </a:cxn>
                    <a:cxn ang="0">
                      <a:pos x="80" y="22"/>
                    </a:cxn>
                    <a:cxn ang="0">
                      <a:pos x="119" y="0"/>
                    </a:cxn>
                    <a:cxn ang="0">
                      <a:pos x="117" y="13"/>
                    </a:cxn>
                    <a:cxn ang="0">
                      <a:pos x="146" y="54"/>
                    </a:cxn>
                    <a:cxn ang="0">
                      <a:pos x="160" y="54"/>
                    </a:cxn>
                    <a:cxn ang="0">
                      <a:pos x="169" y="68"/>
                    </a:cxn>
                    <a:cxn ang="0">
                      <a:pos x="168" y="87"/>
                    </a:cxn>
                  </a:cxnLst>
                  <a:rect l="0" t="0" r="r" b="b"/>
                  <a:pathLst>
                    <a:path w="365" h="334">
                      <a:moveTo>
                        <a:pt x="178" y="86"/>
                      </a:moveTo>
                      <a:lnTo>
                        <a:pt x="179" y="89"/>
                      </a:lnTo>
                      <a:lnTo>
                        <a:pt x="180" y="95"/>
                      </a:lnTo>
                      <a:lnTo>
                        <a:pt x="185" y="89"/>
                      </a:lnTo>
                      <a:lnTo>
                        <a:pt x="201" y="94"/>
                      </a:lnTo>
                      <a:lnTo>
                        <a:pt x="200" y="103"/>
                      </a:lnTo>
                      <a:lnTo>
                        <a:pt x="201" y="106"/>
                      </a:lnTo>
                      <a:lnTo>
                        <a:pt x="194" y="120"/>
                      </a:lnTo>
                      <a:lnTo>
                        <a:pt x="196" y="121"/>
                      </a:lnTo>
                      <a:lnTo>
                        <a:pt x="195" y="127"/>
                      </a:lnTo>
                      <a:lnTo>
                        <a:pt x="198" y="135"/>
                      </a:lnTo>
                      <a:lnTo>
                        <a:pt x="205" y="132"/>
                      </a:lnTo>
                      <a:lnTo>
                        <a:pt x="210" y="138"/>
                      </a:lnTo>
                      <a:lnTo>
                        <a:pt x="216" y="133"/>
                      </a:lnTo>
                      <a:lnTo>
                        <a:pt x="226" y="137"/>
                      </a:lnTo>
                      <a:lnTo>
                        <a:pt x="228" y="133"/>
                      </a:lnTo>
                      <a:lnTo>
                        <a:pt x="228" y="109"/>
                      </a:lnTo>
                      <a:lnTo>
                        <a:pt x="233" y="103"/>
                      </a:lnTo>
                      <a:lnTo>
                        <a:pt x="226" y="92"/>
                      </a:lnTo>
                      <a:lnTo>
                        <a:pt x="225" y="60"/>
                      </a:lnTo>
                      <a:lnTo>
                        <a:pt x="225" y="47"/>
                      </a:lnTo>
                      <a:lnTo>
                        <a:pt x="235" y="34"/>
                      </a:lnTo>
                      <a:lnTo>
                        <a:pt x="242" y="30"/>
                      </a:lnTo>
                      <a:lnTo>
                        <a:pt x="268" y="49"/>
                      </a:lnTo>
                      <a:lnTo>
                        <a:pt x="287" y="78"/>
                      </a:lnTo>
                      <a:lnTo>
                        <a:pt x="290" y="89"/>
                      </a:lnTo>
                      <a:lnTo>
                        <a:pt x="297" y="109"/>
                      </a:lnTo>
                      <a:lnTo>
                        <a:pt x="307" y="109"/>
                      </a:lnTo>
                      <a:lnTo>
                        <a:pt x="314" y="115"/>
                      </a:lnTo>
                      <a:lnTo>
                        <a:pt x="314" y="127"/>
                      </a:lnTo>
                      <a:lnTo>
                        <a:pt x="311" y="138"/>
                      </a:lnTo>
                      <a:lnTo>
                        <a:pt x="309" y="151"/>
                      </a:lnTo>
                      <a:lnTo>
                        <a:pt x="305" y="163"/>
                      </a:lnTo>
                      <a:lnTo>
                        <a:pt x="300" y="170"/>
                      </a:lnTo>
                      <a:lnTo>
                        <a:pt x="296" y="181"/>
                      </a:lnTo>
                      <a:lnTo>
                        <a:pt x="296" y="191"/>
                      </a:lnTo>
                      <a:lnTo>
                        <a:pt x="298" y="201"/>
                      </a:lnTo>
                      <a:lnTo>
                        <a:pt x="309" y="234"/>
                      </a:lnTo>
                      <a:lnTo>
                        <a:pt x="323" y="254"/>
                      </a:lnTo>
                      <a:lnTo>
                        <a:pt x="344" y="259"/>
                      </a:lnTo>
                      <a:lnTo>
                        <a:pt x="361" y="272"/>
                      </a:lnTo>
                      <a:lnTo>
                        <a:pt x="365" y="280"/>
                      </a:lnTo>
                      <a:lnTo>
                        <a:pt x="364" y="283"/>
                      </a:lnTo>
                      <a:lnTo>
                        <a:pt x="343" y="289"/>
                      </a:lnTo>
                      <a:lnTo>
                        <a:pt x="317" y="277"/>
                      </a:lnTo>
                      <a:lnTo>
                        <a:pt x="314" y="287"/>
                      </a:lnTo>
                      <a:lnTo>
                        <a:pt x="314" y="296"/>
                      </a:lnTo>
                      <a:lnTo>
                        <a:pt x="305" y="302"/>
                      </a:lnTo>
                      <a:lnTo>
                        <a:pt x="281" y="273"/>
                      </a:lnTo>
                      <a:lnTo>
                        <a:pt x="287" y="272"/>
                      </a:lnTo>
                      <a:lnTo>
                        <a:pt x="289" y="261"/>
                      </a:lnTo>
                      <a:lnTo>
                        <a:pt x="279" y="253"/>
                      </a:lnTo>
                      <a:lnTo>
                        <a:pt x="265" y="272"/>
                      </a:lnTo>
                      <a:lnTo>
                        <a:pt x="238" y="280"/>
                      </a:lnTo>
                      <a:lnTo>
                        <a:pt x="225" y="287"/>
                      </a:lnTo>
                      <a:lnTo>
                        <a:pt x="211" y="301"/>
                      </a:lnTo>
                      <a:lnTo>
                        <a:pt x="183" y="312"/>
                      </a:lnTo>
                      <a:lnTo>
                        <a:pt x="174" y="310"/>
                      </a:lnTo>
                      <a:lnTo>
                        <a:pt x="165" y="302"/>
                      </a:lnTo>
                      <a:lnTo>
                        <a:pt x="172" y="303"/>
                      </a:lnTo>
                      <a:lnTo>
                        <a:pt x="179" y="296"/>
                      </a:lnTo>
                      <a:lnTo>
                        <a:pt x="169" y="289"/>
                      </a:lnTo>
                      <a:lnTo>
                        <a:pt x="162" y="276"/>
                      </a:lnTo>
                      <a:lnTo>
                        <a:pt x="162" y="256"/>
                      </a:lnTo>
                      <a:lnTo>
                        <a:pt x="149" y="265"/>
                      </a:lnTo>
                      <a:lnTo>
                        <a:pt x="146" y="288"/>
                      </a:lnTo>
                      <a:lnTo>
                        <a:pt x="155" y="285"/>
                      </a:lnTo>
                      <a:lnTo>
                        <a:pt x="150" y="298"/>
                      </a:lnTo>
                      <a:lnTo>
                        <a:pt x="146" y="320"/>
                      </a:lnTo>
                      <a:lnTo>
                        <a:pt x="140" y="331"/>
                      </a:lnTo>
                      <a:lnTo>
                        <a:pt x="130" y="334"/>
                      </a:lnTo>
                      <a:lnTo>
                        <a:pt x="113" y="324"/>
                      </a:lnTo>
                      <a:lnTo>
                        <a:pt x="90" y="320"/>
                      </a:lnTo>
                      <a:lnTo>
                        <a:pt x="70" y="307"/>
                      </a:lnTo>
                      <a:lnTo>
                        <a:pt x="61" y="289"/>
                      </a:lnTo>
                      <a:lnTo>
                        <a:pt x="54" y="260"/>
                      </a:lnTo>
                      <a:lnTo>
                        <a:pt x="42" y="262"/>
                      </a:lnTo>
                      <a:lnTo>
                        <a:pt x="15" y="242"/>
                      </a:lnTo>
                      <a:lnTo>
                        <a:pt x="10" y="223"/>
                      </a:lnTo>
                      <a:lnTo>
                        <a:pt x="0" y="196"/>
                      </a:lnTo>
                      <a:lnTo>
                        <a:pt x="10" y="190"/>
                      </a:lnTo>
                      <a:lnTo>
                        <a:pt x="20" y="196"/>
                      </a:lnTo>
                      <a:lnTo>
                        <a:pt x="32" y="190"/>
                      </a:lnTo>
                      <a:lnTo>
                        <a:pt x="27" y="179"/>
                      </a:lnTo>
                      <a:lnTo>
                        <a:pt x="17" y="181"/>
                      </a:lnTo>
                      <a:lnTo>
                        <a:pt x="15" y="176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24" y="159"/>
                      </a:lnTo>
                      <a:lnTo>
                        <a:pt x="13" y="152"/>
                      </a:lnTo>
                      <a:lnTo>
                        <a:pt x="7" y="141"/>
                      </a:lnTo>
                      <a:lnTo>
                        <a:pt x="8" y="140"/>
                      </a:lnTo>
                      <a:lnTo>
                        <a:pt x="17" y="151"/>
                      </a:lnTo>
                      <a:lnTo>
                        <a:pt x="21" y="143"/>
                      </a:lnTo>
                      <a:lnTo>
                        <a:pt x="22" y="132"/>
                      </a:lnTo>
                      <a:lnTo>
                        <a:pt x="17" y="122"/>
                      </a:lnTo>
                      <a:lnTo>
                        <a:pt x="17" y="106"/>
                      </a:lnTo>
                      <a:lnTo>
                        <a:pt x="26" y="99"/>
                      </a:lnTo>
                      <a:lnTo>
                        <a:pt x="39" y="103"/>
                      </a:lnTo>
                      <a:lnTo>
                        <a:pt x="44" y="95"/>
                      </a:lnTo>
                      <a:lnTo>
                        <a:pt x="38" y="83"/>
                      </a:lnTo>
                      <a:lnTo>
                        <a:pt x="33" y="88"/>
                      </a:lnTo>
                      <a:lnTo>
                        <a:pt x="29" y="82"/>
                      </a:lnTo>
                      <a:lnTo>
                        <a:pt x="26" y="67"/>
                      </a:lnTo>
                      <a:lnTo>
                        <a:pt x="28" y="62"/>
                      </a:lnTo>
                      <a:lnTo>
                        <a:pt x="36" y="51"/>
                      </a:lnTo>
                      <a:lnTo>
                        <a:pt x="42" y="55"/>
                      </a:lnTo>
                      <a:lnTo>
                        <a:pt x="67" y="43"/>
                      </a:lnTo>
                      <a:lnTo>
                        <a:pt x="77" y="18"/>
                      </a:lnTo>
                      <a:lnTo>
                        <a:pt x="80" y="22"/>
                      </a:lnTo>
                      <a:lnTo>
                        <a:pt x="103" y="4"/>
                      </a:lnTo>
                      <a:lnTo>
                        <a:pt x="119" y="0"/>
                      </a:lnTo>
                      <a:lnTo>
                        <a:pt x="123" y="1"/>
                      </a:lnTo>
                      <a:lnTo>
                        <a:pt x="117" y="13"/>
                      </a:lnTo>
                      <a:lnTo>
                        <a:pt x="119" y="24"/>
                      </a:lnTo>
                      <a:lnTo>
                        <a:pt x="146" y="54"/>
                      </a:lnTo>
                      <a:lnTo>
                        <a:pt x="151" y="57"/>
                      </a:lnTo>
                      <a:lnTo>
                        <a:pt x="160" y="54"/>
                      </a:lnTo>
                      <a:lnTo>
                        <a:pt x="162" y="62"/>
                      </a:lnTo>
                      <a:lnTo>
                        <a:pt x="169" y="68"/>
                      </a:lnTo>
                      <a:lnTo>
                        <a:pt x="163" y="78"/>
                      </a:lnTo>
                      <a:lnTo>
                        <a:pt x="168" y="87"/>
                      </a:lnTo>
                      <a:lnTo>
                        <a:pt x="178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121"/>
                <p:cNvSpPr>
                  <a:spLocks noChangeAspect="1"/>
                </p:cNvSpPr>
                <p:nvPr/>
              </p:nvSpPr>
              <p:spPr bwMode="gray">
                <a:xfrm>
                  <a:off x="4066" y="1166"/>
                  <a:ext cx="4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8"/>
                    </a:cxn>
                    <a:cxn ang="0">
                      <a:pos x="32" y="30"/>
                    </a:cxn>
                    <a:cxn ang="0">
                      <a:pos x="42" y="38"/>
                    </a:cxn>
                    <a:cxn ang="0">
                      <a:pos x="56" y="59"/>
                    </a:cxn>
                    <a:cxn ang="0">
                      <a:pos x="64" y="66"/>
                    </a:cxn>
                    <a:cxn ang="0">
                      <a:pos x="89" y="71"/>
                    </a:cxn>
                    <a:cxn ang="0">
                      <a:pos x="106" y="59"/>
                    </a:cxn>
                    <a:cxn ang="0">
                      <a:pos x="116" y="56"/>
                    </a:cxn>
                    <a:cxn ang="0">
                      <a:pos x="138" y="64"/>
                    </a:cxn>
                    <a:cxn ang="0">
                      <a:pos x="152" y="89"/>
                    </a:cxn>
                    <a:cxn ang="0">
                      <a:pos x="169" y="97"/>
                    </a:cxn>
                    <a:cxn ang="0">
                      <a:pos x="182" y="110"/>
                    </a:cxn>
                    <a:cxn ang="0">
                      <a:pos x="201" y="120"/>
                    </a:cxn>
                    <a:cxn ang="0">
                      <a:pos x="215" y="136"/>
                    </a:cxn>
                    <a:cxn ang="0">
                      <a:pos x="222" y="136"/>
                    </a:cxn>
                    <a:cxn ang="0">
                      <a:pos x="224" y="145"/>
                    </a:cxn>
                    <a:cxn ang="0">
                      <a:pos x="206" y="142"/>
                    </a:cxn>
                    <a:cxn ang="0">
                      <a:pos x="197" y="146"/>
                    </a:cxn>
                    <a:cxn ang="0">
                      <a:pos x="193" y="155"/>
                    </a:cxn>
                    <a:cxn ang="0">
                      <a:pos x="181" y="156"/>
                    </a:cxn>
                    <a:cxn ang="0">
                      <a:pos x="185" y="161"/>
                    </a:cxn>
                    <a:cxn ang="0">
                      <a:pos x="182" y="169"/>
                    </a:cxn>
                    <a:cxn ang="0">
                      <a:pos x="182" y="183"/>
                    </a:cxn>
                    <a:cxn ang="0">
                      <a:pos x="188" y="194"/>
                    </a:cxn>
                    <a:cxn ang="0">
                      <a:pos x="183" y="200"/>
                    </a:cxn>
                    <a:cxn ang="0">
                      <a:pos x="180" y="217"/>
                    </a:cxn>
                    <a:cxn ang="0">
                      <a:pos x="167" y="226"/>
                    </a:cxn>
                    <a:cxn ang="0">
                      <a:pos x="163" y="232"/>
                    </a:cxn>
                    <a:cxn ang="0">
                      <a:pos x="138" y="248"/>
                    </a:cxn>
                    <a:cxn ang="0">
                      <a:pos x="128" y="241"/>
                    </a:cxn>
                    <a:cxn ang="0">
                      <a:pos x="91" y="233"/>
                    </a:cxn>
                    <a:cxn ang="0">
                      <a:pos x="77" y="222"/>
                    </a:cxn>
                    <a:cxn ang="0">
                      <a:pos x="54" y="164"/>
                    </a:cxn>
                    <a:cxn ang="0">
                      <a:pos x="56" y="147"/>
                    </a:cxn>
                    <a:cxn ang="0">
                      <a:pos x="69" y="108"/>
                    </a:cxn>
                    <a:cxn ang="0">
                      <a:pos x="73" y="85"/>
                    </a:cxn>
                    <a:cxn ang="0">
                      <a:pos x="64" y="85"/>
                    </a:cxn>
                    <a:cxn ang="0">
                      <a:pos x="61" y="73"/>
                    </a:cxn>
                    <a:cxn ang="0">
                      <a:pos x="16" y="19"/>
                    </a:cxn>
                    <a:cxn ang="0">
                      <a:pos x="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48">
                      <a:moveTo>
                        <a:pt x="0" y="0"/>
                      </a:moveTo>
                      <a:lnTo>
                        <a:pt x="16" y="8"/>
                      </a:lnTo>
                      <a:lnTo>
                        <a:pt x="32" y="30"/>
                      </a:lnTo>
                      <a:lnTo>
                        <a:pt x="42" y="38"/>
                      </a:lnTo>
                      <a:lnTo>
                        <a:pt x="56" y="59"/>
                      </a:lnTo>
                      <a:lnTo>
                        <a:pt x="64" y="66"/>
                      </a:lnTo>
                      <a:lnTo>
                        <a:pt x="89" y="71"/>
                      </a:lnTo>
                      <a:lnTo>
                        <a:pt x="106" y="59"/>
                      </a:lnTo>
                      <a:lnTo>
                        <a:pt x="116" y="56"/>
                      </a:lnTo>
                      <a:lnTo>
                        <a:pt x="138" y="64"/>
                      </a:lnTo>
                      <a:lnTo>
                        <a:pt x="152" y="89"/>
                      </a:lnTo>
                      <a:lnTo>
                        <a:pt x="169" y="97"/>
                      </a:lnTo>
                      <a:lnTo>
                        <a:pt x="182" y="110"/>
                      </a:lnTo>
                      <a:lnTo>
                        <a:pt x="201" y="120"/>
                      </a:lnTo>
                      <a:lnTo>
                        <a:pt x="215" y="136"/>
                      </a:lnTo>
                      <a:lnTo>
                        <a:pt x="222" y="136"/>
                      </a:lnTo>
                      <a:lnTo>
                        <a:pt x="224" y="145"/>
                      </a:lnTo>
                      <a:lnTo>
                        <a:pt x="206" y="142"/>
                      </a:lnTo>
                      <a:lnTo>
                        <a:pt x="197" y="146"/>
                      </a:lnTo>
                      <a:lnTo>
                        <a:pt x="193" y="155"/>
                      </a:lnTo>
                      <a:lnTo>
                        <a:pt x="181" y="156"/>
                      </a:lnTo>
                      <a:lnTo>
                        <a:pt x="185" y="161"/>
                      </a:lnTo>
                      <a:lnTo>
                        <a:pt x="182" y="169"/>
                      </a:lnTo>
                      <a:lnTo>
                        <a:pt x="182" y="183"/>
                      </a:lnTo>
                      <a:lnTo>
                        <a:pt x="188" y="194"/>
                      </a:lnTo>
                      <a:lnTo>
                        <a:pt x="183" y="200"/>
                      </a:lnTo>
                      <a:lnTo>
                        <a:pt x="180" y="217"/>
                      </a:lnTo>
                      <a:lnTo>
                        <a:pt x="167" y="226"/>
                      </a:lnTo>
                      <a:lnTo>
                        <a:pt x="163" y="232"/>
                      </a:lnTo>
                      <a:lnTo>
                        <a:pt x="138" y="248"/>
                      </a:lnTo>
                      <a:lnTo>
                        <a:pt x="128" y="241"/>
                      </a:lnTo>
                      <a:lnTo>
                        <a:pt x="91" y="233"/>
                      </a:lnTo>
                      <a:lnTo>
                        <a:pt x="77" y="222"/>
                      </a:lnTo>
                      <a:lnTo>
                        <a:pt x="54" y="164"/>
                      </a:lnTo>
                      <a:lnTo>
                        <a:pt x="56" y="147"/>
                      </a:lnTo>
                      <a:lnTo>
                        <a:pt x="69" y="108"/>
                      </a:lnTo>
                      <a:lnTo>
                        <a:pt x="73" y="85"/>
                      </a:lnTo>
                      <a:lnTo>
                        <a:pt x="64" y="85"/>
                      </a:lnTo>
                      <a:lnTo>
                        <a:pt x="61" y="73"/>
                      </a:lnTo>
                      <a:lnTo>
                        <a:pt x="16" y="19"/>
                      </a:lnTo>
                      <a:lnTo>
                        <a:pt x="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122"/>
                <p:cNvSpPr>
                  <a:spLocks noChangeAspect="1"/>
                </p:cNvSpPr>
                <p:nvPr/>
              </p:nvSpPr>
              <p:spPr bwMode="gray">
                <a:xfrm>
                  <a:off x="4119" y="1193"/>
                  <a:ext cx="54" cy="3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9" y="6"/>
                    </a:cxn>
                    <a:cxn ang="0">
                      <a:pos x="19" y="10"/>
                    </a:cxn>
                    <a:cxn ang="0">
                      <a:pos x="24" y="15"/>
                    </a:cxn>
                    <a:cxn ang="0">
                      <a:pos x="26" y="25"/>
                    </a:cxn>
                    <a:cxn ang="0">
                      <a:pos x="36" y="30"/>
                    </a:cxn>
                    <a:cxn ang="0">
                      <a:pos x="51" y="33"/>
                    </a:cxn>
                    <a:cxn ang="0">
                      <a:pos x="66" y="35"/>
                    </a:cxn>
                    <a:cxn ang="0">
                      <a:pos x="73" y="31"/>
                    </a:cxn>
                    <a:cxn ang="0">
                      <a:pos x="127" y="41"/>
                    </a:cxn>
                    <a:cxn ang="0">
                      <a:pos x="129" y="49"/>
                    </a:cxn>
                    <a:cxn ang="0">
                      <a:pos x="122" y="49"/>
                    </a:cxn>
                    <a:cxn ang="0">
                      <a:pos x="121" y="55"/>
                    </a:cxn>
                    <a:cxn ang="0">
                      <a:pos x="109" y="67"/>
                    </a:cxn>
                    <a:cxn ang="0">
                      <a:pos x="132" y="64"/>
                    </a:cxn>
                    <a:cxn ang="0">
                      <a:pos x="154" y="68"/>
                    </a:cxn>
                    <a:cxn ang="0">
                      <a:pos x="163" y="62"/>
                    </a:cxn>
                    <a:cxn ang="0">
                      <a:pos x="172" y="62"/>
                    </a:cxn>
                    <a:cxn ang="0">
                      <a:pos x="182" y="68"/>
                    </a:cxn>
                    <a:cxn ang="0">
                      <a:pos x="188" y="79"/>
                    </a:cxn>
                    <a:cxn ang="0">
                      <a:pos x="207" y="75"/>
                    </a:cxn>
                    <a:cxn ang="0">
                      <a:pos x="218" y="79"/>
                    </a:cxn>
                    <a:cxn ang="0">
                      <a:pos x="225" y="91"/>
                    </a:cxn>
                    <a:cxn ang="0">
                      <a:pos x="266" y="100"/>
                    </a:cxn>
                    <a:cxn ang="0">
                      <a:pos x="256" y="108"/>
                    </a:cxn>
                    <a:cxn ang="0">
                      <a:pos x="257" y="135"/>
                    </a:cxn>
                    <a:cxn ang="0">
                      <a:pos x="245" y="154"/>
                    </a:cxn>
                    <a:cxn ang="0">
                      <a:pos x="208" y="176"/>
                    </a:cxn>
                    <a:cxn ang="0">
                      <a:pos x="198" y="180"/>
                    </a:cxn>
                    <a:cxn ang="0">
                      <a:pos x="191" y="171"/>
                    </a:cxn>
                    <a:cxn ang="0">
                      <a:pos x="186" y="176"/>
                    </a:cxn>
                    <a:cxn ang="0">
                      <a:pos x="179" y="173"/>
                    </a:cxn>
                    <a:cxn ang="0">
                      <a:pos x="174" y="164"/>
                    </a:cxn>
                    <a:cxn ang="0">
                      <a:pos x="171" y="175"/>
                    </a:cxn>
                    <a:cxn ang="0">
                      <a:pos x="160" y="175"/>
                    </a:cxn>
                    <a:cxn ang="0">
                      <a:pos x="144" y="170"/>
                    </a:cxn>
                    <a:cxn ang="0">
                      <a:pos x="133" y="156"/>
                    </a:cxn>
                    <a:cxn ang="0">
                      <a:pos x="117" y="156"/>
                    </a:cxn>
                    <a:cxn ang="0">
                      <a:pos x="104" y="151"/>
                    </a:cxn>
                    <a:cxn ang="0">
                      <a:pos x="95" y="140"/>
                    </a:cxn>
                    <a:cxn ang="0">
                      <a:pos x="85" y="135"/>
                    </a:cxn>
                    <a:cxn ang="0">
                      <a:pos x="75" y="123"/>
                    </a:cxn>
                    <a:cxn ang="0">
                      <a:pos x="57" y="118"/>
                    </a:cxn>
                    <a:cxn ang="0">
                      <a:pos x="46" y="110"/>
                    </a:cxn>
                    <a:cxn ang="0">
                      <a:pos x="45" y="81"/>
                    </a:cxn>
                    <a:cxn ang="0">
                      <a:pos x="31" y="67"/>
                    </a:cxn>
                    <a:cxn ang="0">
                      <a:pos x="26" y="47"/>
                    </a:cxn>
                    <a:cxn ang="0">
                      <a:pos x="5" y="20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66" h="180">
                      <a:moveTo>
                        <a:pt x="3" y="0"/>
                      </a:moveTo>
                      <a:lnTo>
                        <a:pt x="9" y="6"/>
                      </a:lnTo>
                      <a:lnTo>
                        <a:pt x="19" y="10"/>
                      </a:lnTo>
                      <a:lnTo>
                        <a:pt x="24" y="15"/>
                      </a:lnTo>
                      <a:lnTo>
                        <a:pt x="26" y="25"/>
                      </a:lnTo>
                      <a:lnTo>
                        <a:pt x="36" y="30"/>
                      </a:lnTo>
                      <a:lnTo>
                        <a:pt x="51" y="33"/>
                      </a:lnTo>
                      <a:lnTo>
                        <a:pt x="66" y="35"/>
                      </a:lnTo>
                      <a:lnTo>
                        <a:pt x="73" y="31"/>
                      </a:lnTo>
                      <a:lnTo>
                        <a:pt x="127" y="41"/>
                      </a:lnTo>
                      <a:lnTo>
                        <a:pt x="129" y="49"/>
                      </a:lnTo>
                      <a:lnTo>
                        <a:pt x="122" y="49"/>
                      </a:lnTo>
                      <a:lnTo>
                        <a:pt x="121" y="55"/>
                      </a:lnTo>
                      <a:lnTo>
                        <a:pt x="109" y="67"/>
                      </a:lnTo>
                      <a:lnTo>
                        <a:pt x="132" y="64"/>
                      </a:lnTo>
                      <a:lnTo>
                        <a:pt x="154" y="68"/>
                      </a:lnTo>
                      <a:lnTo>
                        <a:pt x="163" y="62"/>
                      </a:lnTo>
                      <a:lnTo>
                        <a:pt x="172" y="62"/>
                      </a:lnTo>
                      <a:lnTo>
                        <a:pt x="182" y="68"/>
                      </a:lnTo>
                      <a:lnTo>
                        <a:pt x="188" y="79"/>
                      </a:lnTo>
                      <a:lnTo>
                        <a:pt x="207" y="75"/>
                      </a:lnTo>
                      <a:lnTo>
                        <a:pt x="218" y="79"/>
                      </a:lnTo>
                      <a:lnTo>
                        <a:pt x="225" y="91"/>
                      </a:lnTo>
                      <a:lnTo>
                        <a:pt x="266" y="100"/>
                      </a:lnTo>
                      <a:lnTo>
                        <a:pt x="256" y="108"/>
                      </a:lnTo>
                      <a:lnTo>
                        <a:pt x="257" y="135"/>
                      </a:lnTo>
                      <a:lnTo>
                        <a:pt x="245" y="154"/>
                      </a:lnTo>
                      <a:lnTo>
                        <a:pt x="208" y="176"/>
                      </a:lnTo>
                      <a:lnTo>
                        <a:pt x="198" y="180"/>
                      </a:lnTo>
                      <a:lnTo>
                        <a:pt x="191" y="171"/>
                      </a:lnTo>
                      <a:lnTo>
                        <a:pt x="186" y="176"/>
                      </a:lnTo>
                      <a:lnTo>
                        <a:pt x="179" y="173"/>
                      </a:lnTo>
                      <a:lnTo>
                        <a:pt x="174" y="164"/>
                      </a:lnTo>
                      <a:lnTo>
                        <a:pt x="171" y="175"/>
                      </a:lnTo>
                      <a:lnTo>
                        <a:pt x="160" y="175"/>
                      </a:lnTo>
                      <a:lnTo>
                        <a:pt x="144" y="170"/>
                      </a:lnTo>
                      <a:lnTo>
                        <a:pt x="133" y="156"/>
                      </a:lnTo>
                      <a:lnTo>
                        <a:pt x="117" y="156"/>
                      </a:lnTo>
                      <a:lnTo>
                        <a:pt x="104" y="151"/>
                      </a:lnTo>
                      <a:lnTo>
                        <a:pt x="95" y="140"/>
                      </a:lnTo>
                      <a:lnTo>
                        <a:pt x="85" y="135"/>
                      </a:lnTo>
                      <a:lnTo>
                        <a:pt x="75" y="123"/>
                      </a:lnTo>
                      <a:lnTo>
                        <a:pt x="57" y="118"/>
                      </a:lnTo>
                      <a:lnTo>
                        <a:pt x="46" y="110"/>
                      </a:lnTo>
                      <a:lnTo>
                        <a:pt x="45" y="81"/>
                      </a:lnTo>
                      <a:lnTo>
                        <a:pt x="31" y="67"/>
                      </a:lnTo>
                      <a:lnTo>
                        <a:pt x="26" y="47"/>
                      </a:lnTo>
                      <a:lnTo>
                        <a:pt x="5" y="20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123"/>
                <p:cNvSpPr>
                  <a:spLocks noChangeAspect="1"/>
                </p:cNvSpPr>
                <p:nvPr/>
              </p:nvSpPr>
              <p:spPr bwMode="gray">
                <a:xfrm>
                  <a:off x="4047" y="1261"/>
                  <a:ext cx="43" cy="27"/>
                </a:xfrm>
                <a:custGeom>
                  <a:avLst/>
                  <a:gdLst/>
                  <a:ahLst/>
                  <a:cxnLst>
                    <a:cxn ang="0">
                      <a:pos x="92" y="7"/>
                    </a:cxn>
                    <a:cxn ang="0">
                      <a:pos x="110" y="0"/>
                    </a:cxn>
                    <a:cxn ang="0">
                      <a:pos x="126" y="2"/>
                    </a:cxn>
                    <a:cxn ang="0">
                      <a:pos x="137" y="5"/>
                    </a:cxn>
                    <a:cxn ang="0">
                      <a:pos x="148" y="16"/>
                    </a:cxn>
                    <a:cxn ang="0">
                      <a:pos x="156" y="18"/>
                    </a:cxn>
                    <a:cxn ang="0">
                      <a:pos x="169" y="36"/>
                    </a:cxn>
                    <a:cxn ang="0">
                      <a:pos x="187" y="51"/>
                    </a:cxn>
                    <a:cxn ang="0">
                      <a:pos x="203" y="78"/>
                    </a:cxn>
                    <a:cxn ang="0">
                      <a:pos x="207" y="93"/>
                    </a:cxn>
                    <a:cxn ang="0">
                      <a:pos x="207" y="112"/>
                    </a:cxn>
                    <a:cxn ang="0">
                      <a:pos x="212" y="126"/>
                    </a:cxn>
                    <a:cxn ang="0">
                      <a:pos x="212" y="136"/>
                    </a:cxn>
                    <a:cxn ang="0">
                      <a:pos x="202" y="132"/>
                    </a:cxn>
                    <a:cxn ang="0">
                      <a:pos x="193" y="136"/>
                    </a:cxn>
                    <a:cxn ang="0">
                      <a:pos x="181" y="134"/>
                    </a:cxn>
                    <a:cxn ang="0">
                      <a:pos x="167" y="127"/>
                    </a:cxn>
                    <a:cxn ang="0">
                      <a:pos x="139" y="128"/>
                    </a:cxn>
                    <a:cxn ang="0">
                      <a:pos x="122" y="120"/>
                    </a:cxn>
                    <a:cxn ang="0">
                      <a:pos x="115" y="112"/>
                    </a:cxn>
                    <a:cxn ang="0">
                      <a:pos x="102" y="115"/>
                    </a:cxn>
                    <a:cxn ang="0">
                      <a:pos x="85" y="110"/>
                    </a:cxn>
                    <a:cxn ang="0">
                      <a:pos x="68" y="99"/>
                    </a:cxn>
                    <a:cxn ang="0">
                      <a:pos x="48" y="95"/>
                    </a:cxn>
                    <a:cxn ang="0">
                      <a:pos x="21" y="110"/>
                    </a:cxn>
                    <a:cxn ang="0">
                      <a:pos x="10" y="109"/>
                    </a:cxn>
                    <a:cxn ang="0">
                      <a:pos x="0" y="95"/>
                    </a:cxn>
                    <a:cxn ang="0">
                      <a:pos x="8" y="89"/>
                    </a:cxn>
                    <a:cxn ang="0">
                      <a:pos x="37" y="86"/>
                    </a:cxn>
                    <a:cxn ang="0">
                      <a:pos x="41" y="79"/>
                    </a:cxn>
                    <a:cxn ang="0">
                      <a:pos x="48" y="62"/>
                    </a:cxn>
                    <a:cxn ang="0">
                      <a:pos x="60" y="31"/>
                    </a:cxn>
                    <a:cxn ang="0">
                      <a:pos x="60" y="19"/>
                    </a:cxn>
                    <a:cxn ang="0">
                      <a:pos x="65" y="1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212" h="136">
                      <a:moveTo>
                        <a:pt x="92" y="7"/>
                      </a:moveTo>
                      <a:lnTo>
                        <a:pt x="110" y="0"/>
                      </a:lnTo>
                      <a:lnTo>
                        <a:pt x="126" y="2"/>
                      </a:lnTo>
                      <a:lnTo>
                        <a:pt x="137" y="5"/>
                      </a:lnTo>
                      <a:lnTo>
                        <a:pt x="148" y="16"/>
                      </a:lnTo>
                      <a:lnTo>
                        <a:pt x="156" y="18"/>
                      </a:lnTo>
                      <a:lnTo>
                        <a:pt x="169" y="36"/>
                      </a:lnTo>
                      <a:lnTo>
                        <a:pt x="187" y="51"/>
                      </a:lnTo>
                      <a:lnTo>
                        <a:pt x="203" y="78"/>
                      </a:lnTo>
                      <a:lnTo>
                        <a:pt x="207" y="93"/>
                      </a:lnTo>
                      <a:lnTo>
                        <a:pt x="207" y="112"/>
                      </a:lnTo>
                      <a:lnTo>
                        <a:pt x="212" y="126"/>
                      </a:lnTo>
                      <a:lnTo>
                        <a:pt x="212" y="136"/>
                      </a:lnTo>
                      <a:lnTo>
                        <a:pt x="202" y="132"/>
                      </a:lnTo>
                      <a:lnTo>
                        <a:pt x="193" y="136"/>
                      </a:lnTo>
                      <a:lnTo>
                        <a:pt x="181" y="134"/>
                      </a:lnTo>
                      <a:lnTo>
                        <a:pt x="167" y="127"/>
                      </a:lnTo>
                      <a:lnTo>
                        <a:pt x="139" y="128"/>
                      </a:lnTo>
                      <a:lnTo>
                        <a:pt x="122" y="120"/>
                      </a:lnTo>
                      <a:lnTo>
                        <a:pt x="115" y="112"/>
                      </a:lnTo>
                      <a:lnTo>
                        <a:pt x="102" y="115"/>
                      </a:lnTo>
                      <a:lnTo>
                        <a:pt x="85" y="110"/>
                      </a:lnTo>
                      <a:lnTo>
                        <a:pt x="68" y="99"/>
                      </a:lnTo>
                      <a:lnTo>
                        <a:pt x="48" y="95"/>
                      </a:lnTo>
                      <a:lnTo>
                        <a:pt x="21" y="110"/>
                      </a:lnTo>
                      <a:lnTo>
                        <a:pt x="10" y="109"/>
                      </a:lnTo>
                      <a:lnTo>
                        <a:pt x="0" y="95"/>
                      </a:lnTo>
                      <a:lnTo>
                        <a:pt x="8" y="89"/>
                      </a:lnTo>
                      <a:lnTo>
                        <a:pt x="37" y="86"/>
                      </a:lnTo>
                      <a:lnTo>
                        <a:pt x="41" y="79"/>
                      </a:lnTo>
                      <a:lnTo>
                        <a:pt x="48" y="62"/>
                      </a:lnTo>
                      <a:lnTo>
                        <a:pt x="60" y="31"/>
                      </a:lnTo>
                      <a:lnTo>
                        <a:pt x="60" y="19"/>
                      </a:lnTo>
                      <a:lnTo>
                        <a:pt x="65" y="10"/>
                      </a:lnTo>
                      <a:lnTo>
                        <a:pt x="92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124"/>
                <p:cNvSpPr>
                  <a:spLocks noChangeAspect="1"/>
                </p:cNvSpPr>
                <p:nvPr/>
              </p:nvSpPr>
              <p:spPr bwMode="gray">
                <a:xfrm>
                  <a:off x="3080" y="1282"/>
                  <a:ext cx="68" cy="102"/>
                </a:xfrm>
                <a:custGeom>
                  <a:avLst/>
                  <a:gdLst/>
                  <a:ahLst/>
                  <a:cxnLst>
                    <a:cxn ang="0">
                      <a:pos x="152" y="22"/>
                    </a:cxn>
                    <a:cxn ang="0">
                      <a:pos x="199" y="0"/>
                    </a:cxn>
                    <a:cxn ang="0">
                      <a:pos x="234" y="15"/>
                    </a:cxn>
                    <a:cxn ang="0">
                      <a:pos x="277" y="45"/>
                    </a:cxn>
                    <a:cxn ang="0">
                      <a:pos x="272" y="68"/>
                    </a:cxn>
                    <a:cxn ang="0">
                      <a:pos x="234" y="86"/>
                    </a:cxn>
                    <a:cxn ang="0">
                      <a:pos x="267" y="94"/>
                    </a:cxn>
                    <a:cxn ang="0">
                      <a:pos x="245" y="114"/>
                    </a:cxn>
                    <a:cxn ang="0">
                      <a:pos x="238" y="119"/>
                    </a:cxn>
                    <a:cxn ang="0">
                      <a:pos x="232" y="158"/>
                    </a:cxn>
                    <a:cxn ang="0">
                      <a:pos x="226" y="165"/>
                    </a:cxn>
                    <a:cxn ang="0">
                      <a:pos x="219" y="189"/>
                    </a:cxn>
                    <a:cxn ang="0">
                      <a:pos x="224" y="226"/>
                    </a:cxn>
                    <a:cxn ang="0">
                      <a:pos x="218" y="267"/>
                    </a:cxn>
                    <a:cxn ang="0">
                      <a:pos x="230" y="331"/>
                    </a:cxn>
                    <a:cxn ang="0">
                      <a:pos x="250" y="373"/>
                    </a:cxn>
                    <a:cxn ang="0">
                      <a:pos x="278" y="426"/>
                    </a:cxn>
                    <a:cxn ang="0">
                      <a:pos x="306" y="450"/>
                    </a:cxn>
                    <a:cxn ang="0">
                      <a:pos x="338" y="472"/>
                    </a:cxn>
                    <a:cxn ang="0">
                      <a:pos x="322" y="490"/>
                    </a:cxn>
                    <a:cxn ang="0">
                      <a:pos x="320" y="498"/>
                    </a:cxn>
                    <a:cxn ang="0">
                      <a:pos x="301" y="502"/>
                    </a:cxn>
                    <a:cxn ang="0">
                      <a:pos x="284" y="470"/>
                    </a:cxn>
                    <a:cxn ang="0">
                      <a:pos x="261" y="481"/>
                    </a:cxn>
                    <a:cxn ang="0">
                      <a:pos x="273" y="487"/>
                    </a:cxn>
                    <a:cxn ang="0">
                      <a:pos x="251" y="491"/>
                    </a:cxn>
                    <a:cxn ang="0">
                      <a:pos x="243" y="495"/>
                    </a:cxn>
                    <a:cxn ang="0">
                      <a:pos x="220" y="476"/>
                    </a:cxn>
                    <a:cxn ang="0">
                      <a:pos x="210" y="488"/>
                    </a:cxn>
                    <a:cxn ang="0">
                      <a:pos x="182" y="480"/>
                    </a:cxn>
                    <a:cxn ang="0">
                      <a:pos x="189" y="466"/>
                    </a:cxn>
                    <a:cxn ang="0">
                      <a:pos x="144" y="470"/>
                    </a:cxn>
                    <a:cxn ang="0">
                      <a:pos x="127" y="461"/>
                    </a:cxn>
                    <a:cxn ang="0">
                      <a:pos x="125" y="438"/>
                    </a:cxn>
                    <a:cxn ang="0">
                      <a:pos x="124" y="421"/>
                    </a:cxn>
                    <a:cxn ang="0">
                      <a:pos x="135" y="413"/>
                    </a:cxn>
                    <a:cxn ang="0">
                      <a:pos x="157" y="412"/>
                    </a:cxn>
                    <a:cxn ang="0">
                      <a:pos x="143" y="400"/>
                    </a:cxn>
                    <a:cxn ang="0">
                      <a:pos x="116" y="380"/>
                    </a:cxn>
                    <a:cxn ang="0">
                      <a:pos x="138" y="348"/>
                    </a:cxn>
                    <a:cxn ang="0">
                      <a:pos x="109" y="380"/>
                    </a:cxn>
                    <a:cxn ang="0">
                      <a:pos x="107" y="345"/>
                    </a:cxn>
                    <a:cxn ang="0">
                      <a:pos x="90" y="342"/>
                    </a:cxn>
                    <a:cxn ang="0">
                      <a:pos x="76" y="353"/>
                    </a:cxn>
                    <a:cxn ang="0">
                      <a:pos x="65" y="319"/>
                    </a:cxn>
                    <a:cxn ang="0">
                      <a:pos x="51" y="331"/>
                    </a:cxn>
                    <a:cxn ang="0">
                      <a:pos x="32" y="347"/>
                    </a:cxn>
                    <a:cxn ang="0">
                      <a:pos x="16" y="340"/>
                    </a:cxn>
                    <a:cxn ang="0">
                      <a:pos x="1" y="294"/>
                    </a:cxn>
                    <a:cxn ang="0">
                      <a:pos x="3" y="255"/>
                    </a:cxn>
                    <a:cxn ang="0">
                      <a:pos x="27" y="242"/>
                    </a:cxn>
                    <a:cxn ang="0">
                      <a:pos x="42" y="244"/>
                    </a:cxn>
                    <a:cxn ang="0">
                      <a:pos x="53" y="230"/>
                    </a:cxn>
                    <a:cxn ang="0">
                      <a:pos x="64" y="206"/>
                    </a:cxn>
                    <a:cxn ang="0">
                      <a:pos x="70" y="186"/>
                    </a:cxn>
                    <a:cxn ang="0">
                      <a:pos x="79" y="162"/>
                    </a:cxn>
                    <a:cxn ang="0">
                      <a:pos x="75" y="158"/>
                    </a:cxn>
                    <a:cxn ang="0">
                      <a:pos x="68" y="141"/>
                    </a:cxn>
                    <a:cxn ang="0">
                      <a:pos x="73" y="97"/>
                    </a:cxn>
                    <a:cxn ang="0">
                      <a:pos x="103" y="87"/>
                    </a:cxn>
                    <a:cxn ang="0">
                      <a:pos x="94" y="74"/>
                    </a:cxn>
                    <a:cxn ang="0">
                      <a:pos x="92" y="61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38" h="508">
                      <a:moveTo>
                        <a:pt x="124" y="20"/>
                      </a:moveTo>
                      <a:lnTo>
                        <a:pt x="128" y="17"/>
                      </a:lnTo>
                      <a:lnTo>
                        <a:pt x="152" y="22"/>
                      </a:lnTo>
                      <a:lnTo>
                        <a:pt x="161" y="12"/>
                      </a:lnTo>
                      <a:lnTo>
                        <a:pt x="187" y="0"/>
                      </a:lnTo>
                      <a:lnTo>
                        <a:pt x="199" y="0"/>
                      </a:lnTo>
                      <a:lnTo>
                        <a:pt x="210" y="9"/>
                      </a:lnTo>
                      <a:lnTo>
                        <a:pt x="219" y="14"/>
                      </a:lnTo>
                      <a:lnTo>
                        <a:pt x="234" y="15"/>
                      </a:lnTo>
                      <a:lnTo>
                        <a:pt x="256" y="33"/>
                      </a:lnTo>
                      <a:lnTo>
                        <a:pt x="268" y="34"/>
                      </a:lnTo>
                      <a:lnTo>
                        <a:pt x="277" y="45"/>
                      </a:lnTo>
                      <a:lnTo>
                        <a:pt x="279" y="55"/>
                      </a:lnTo>
                      <a:lnTo>
                        <a:pt x="245" y="63"/>
                      </a:lnTo>
                      <a:lnTo>
                        <a:pt x="272" y="68"/>
                      </a:lnTo>
                      <a:lnTo>
                        <a:pt x="268" y="74"/>
                      </a:lnTo>
                      <a:lnTo>
                        <a:pt x="256" y="73"/>
                      </a:lnTo>
                      <a:lnTo>
                        <a:pt x="234" y="86"/>
                      </a:lnTo>
                      <a:lnTo>
                        <a:pt x="246" y="88"/>
                      </a:lnTo>
                      <a:lnTo>
                        <a:pt x="265" y="82"/>
                      </a:lnTo>
                      <a:lnTo>
                        <a:pt x="267" y="94"/>
                      </a:lnTo>
                      <a:lnTo>
                        <a:pt x="262" y="103"/>
                      </a:lnTo>
                      <a:lnTo>
                        <a:pt x="253" y="111"/>
                      </a:lnTo>
                      <a:lnTo>
                        <a:pt x="245" y="114"/>
                      </a:lnTo>
                      <a:lnTo>
                        <a:pt x="225" y="111"/>
                      </a:lnTo>
                      <a:lnTo>
                        <a:pt x="222" y="121"/>
                      </a:lnTo>
                      <a:lnTo>
                        <a:pt x="238" y="119"/>
                      </a:lnTo>
                      <a:lnTo>
                        <a:pt x="242" y="131"/>
                      </a:lnTo>
                      <a:lnTo>
                        <a:pt x="235" y="143"/>
                      </a:lnTo>
                      <a:lnTo>
                        <a:pt x="232" y="158"/>
                      </a:lnTo>
                      <a:lnTo>
                        <a:pt x="226" y="156"/>
                      </a:lnTo>
                      <a:lnTo>
                        <a:pt x="222" y="160"/>
                      </a:lnTo>
                      <a:lnTo>
                        <a:pt x="226" y="165"/>
                      </a:lnTo>
                      <a:lnTo>
                        <a:pt x="225" y="176"/>
                      </a:lnTo>
                      <a:lnTo>
                        <a:pt x="219" y="178"/>
                      </a:lnTo>
                      <a:lnTo>
                        <a:pt x="219" y="189"/>
                      </a:lnTo>
                      <a:lnTo>
                        <a:pt x="218" y="201"/>
                      </a:lnTo>
                      <a:lnTo>
                        <a:pt x="219" y="214"/>
                      </a:lnTo>
                      <a:lnTo>
                        <a:pt x="224" y="226"/>
                      </a:lnTo>
                      <a:lnTo>
                        <a:pt x="224" y="235"/>
                      </a:lnTo>
                      <a:lnTo>
                        <a:pt x="216" y="255"/>
                      </a:lnTo>
                      <a:lnTo>
                        <a:pt x="218" y="267"/>
                      </a:lnTo>
                      <a:lnTo>
                        <a:pt x="222" y="273"/>
                      </a:lnTo>
                      <a:lnTo>
                        <a:pt x="226" y="313"/>
                      </a:lnTo>
                      <a:lnTo>
                        <a:pt x="230" y="331"/>
                      </a:lnTo>
                      <a:lnTo>
                        <a:pt x="234" y="341"/>
                      </a:lnTo>
                      <a:lnTo>
                        <a:pt x="242" y="353"/>
                      </a:lnTo>
                      <a:lnTo>
                        <a:pt x="250" y="373"/>
                      </a:lnTo>
                      <a:lnTo>
                        <a:pt x="253" y="382"/>
                      </a:lnTo>
                      <a:lnTo>
                        <a:pt x="254" y="394"/>
                      </a:lnTo>
                      <a:lnTo>
                        <a:pt x="278" y="426"/>
                      </a:lnTo>
                      <a:lnTo>
                        <a:pt x="288" y="436"/>
                      </a:lnTo>
                      <a:lnTo>
                        <a:pt x="296" y="439"/>
                      </a:lnTo>
                      <a:lnTo>
                        <a:pt x="306" y="450"/>
                      </a:lnTo>
                      <a:lnTo>
                        <a:pt x="322" y="464"/>
                      </a:lnTo>
                      <a:lnTo>
                        <a:pt x="327" y="463"/>
                      </a:lnTo>
                      <a:lnTo>
                        <a:pt x="338" y="472"/>
                      </a:lnTo>
                      <a:lnTo>
                        <a:pt x="332" y="475"/>
                      </a:lnTo>
                      <a:lnTo>
                        <a:pt x="332" y="485"/>
                      </a:lnTo>
                      <a:lnTo>
                        <a:pt x="322" y="490"/>
                      </a:lnTo>
                      <a:lnTo>
                        <a:pt x="301" y="486"/>
                      </a:lnTo>
                      <a:lnTo>
                        <a:pt x="296" y="491"/>
                      </a:lnTo>
                      <a:lnTo>
                        <a:pt x="320" y="498"/>
                      </a:lnTo>
                      <a:lnTo>
                        <a:pt x="311" y="499"/>
                      </a:lnTo>
                      <a:lnTo>
                        <a:pt x="310" y="508"/>
                      </a:lnTo>
                      <a:lnTo>
                        <a:pt x="301" y="502"/>
                      </a:lnTo>
                      <a:lnTo>
                        <a:pt x="286" y="486"/>
                      </a:lnTo>
                      <a:lnTo>
                        <a:pt x="281" y="482"/>
                      </a:lnTo>
                      <a:lnTo>
                        <a:pt x="284" y="470"/>
                      </a:lnTo>
                      <a:lnTo>
                        <a:pt x="274" y="475"/>
                      </a:lnTo>
                      <a:lnTo>
                        <a:pt x="265" y="475"/>
                      </a:lnTo>
                      <a:lnTo>
                        <a:pt x="261" y="481"/>
                      </a:lnTo>
                      <a:lnTo>
                        <a:pt x="262" y="487"/>
                      </a:lnTo>
                      <a:lnTo>
                        <a:pt x="268" y="491"/>
                      </a:lnTo>
                      <a:lnTo>
                        <a:pt x="273" y="487"/>
                      </a:lnTo>
                      <a:lnTo>
                        <a:pt x="275" y="498"/>
                      </a:lnTo>
                      <a:lnTo>
                        <a:pt x="261" y="499"/>
                      </a:lnTo>
                      <a:lnTo>
                        <a:pt x="251" y="491"/>
                      </a:lnTo>
                      <a:lnTo>
                        <a:pt x="246" y="491"/>
                      </a:lnTo>
                      <a:lnTo>
                        <a:pt x="248" y="498"/>
                      </a:lnTo>
                      <a:lnTo>
                        <a:pt x="243" y="495"/>
                      </a:lnTo>
                      <a:lnTo>
                        <a:pt x="237" y="481"/>
                      </a:lnTo>
                      <a:lnTo>
                        <a:pt x="229" y="482"/>
                      </a:lnTo>
                      <a:lnTo>
                        <a:pt x="220" y="476"/>
                      </a:lnTo>
                      <a:lnTo>
                        <a:pt x="216" y="487"/>
                      </a:lnTo>
                      <a:lnTo>
                        <a:pt x="213" y="483"/>
                      </a:lnTo>
                      <a:lnTo>
                        <a:pt x="210" y="488"/>
                      </a:lnTo>
                      <a:lnTo>
                        <a:pt x="209" y="499"/>
                      </a:lnTo>
                      <a:lnTo>
                        <a:pt x="204" y="499"/>
                      </a:lnTo>
                      <a:lnTo>
                        <a:pt x="182" y="480"/>
                      </a:lnTo>
                      <a:lnTo>
                        <a:pt x="178" y="471"/>
                      </a:lnTo>
                      <a:lnTo>
                        <a:pt x="191" y="471"/>
                      </a:lnTo>
                      <a:lnTo>
                        <a:pt x="189" y="466"/>
                      </a:lnTo>
                      <a:lnTo>
                        <a:pt x="173" y="465"/>
                      </a:lnTo>
                      <a:lnTo>
                        <a:pt x="151" y="472"/>
                      </a:lnTo>
                      <a:lnTo>
                        <a:pt x="144" y="470"/>
                      </a:lnTo>
                      <a:lnTo>
                        <a:pt x="139" y="461"/>
                      </a:lnTo>
                      <a:lnTo>
                        <a:pt x="134" y="465"/>
                      </a:lnTo>
                      <a:lnTo>
                        <a:pt x="127" y="461"/>
                      </a:lnTo>
                      <a:lnTo>
                        <a:pt x="125" y="458"/>
                      </a:lnTo>
                      <a:lnTo>
                        <a:pt x="124" y="449"/>
                      </a:lnTo>
                      <a:lnTo>
                        <a:pt x="125" y="438"/>
                      </a:lnTo>
                      <a:lnTo>
                        <a:pt x="125" y="431"/>
                      </a:lnTo>
                      <a:lnTo>
                        <a:pt x="122" y="423"/>
                      </a:lnTo>
                      <a:lnTo>
                        <a:pt x="124" y="421"/>
                      </a:lnTo>
                      <a:lnTo>
                        <a:pt x="137" y="427"/>
                      </a:lnTo>
                      <a:lnTo>
                        <a:pt x="139" y="422"/>
                      </a:lnTo>
                      <a:lnTo>
                        <a:pt x="135" y="413"/>
                      </a:lnTo>
                      <a:lnTo>
                        <a:pt x="144" y="418"/>
                      </a:lnTo>
                      <a:lnTo>
                        <a:pt x="156" y="416"/>
                      </a:lnTo>
                      <a:lnTo>
                        <a:pt x="157" y="412"/>
                      </a:lnTo>
                      <a:lnTo>
                        <a:pt x="145" y="410"/>
                      </a:lnTo>
                      <a:lnTo>
                        <a:pt x="150" y="404"/>
                      </a:lnTo>
                      <a:lnTo>
                        <a:pt x="143" y="400"/>
                      </a:lnTo>
                      <a:lnTo>
                        <a:pt x="124" y="397"/>
                      </a:lnTo>
                      <a:lnTo>
                        <a:pt x="116" y="388"/>
                      </a:lnTo>
                      <a:lnTo>
                        <a:pt x="116" y="380"/>
                      </a:lnTo>
                      <a:lnTo>
                        <a:pt x="119" y="382"/>
                      </a:lnTo>
                      <a:lnTo>
                        <a:pt x="121" y="372"/>
                      </a:lnTo>
                      <a:lnTo>
                        <a:pt x="138" y="348"/>
                      </a:lnTo>
                      <a:lnTo>
                        <a:pt x="124" y="357"/>
                      </a:lnTo>
                      <a:lnTo>
                        <a:pt x="116" y="373"/>
                      </a:lnTo>
                      <a:lnTo>
                        <a:pt x="109" y="380"/>
                      </a:lnTo>
                      <a:lnTo>
                        <a:pt x="109" y="364"/>
                      </a:lnTo>
                      <a:lnTo>
                        <a:pt x="107" y="356"/>
                      </a:lnTo>
                      <a:lnTo>
                        <a:pt x="107" y="345"/>
                      </a:lnTo>
                      <a:lnTo>
                        <a:pt x="109" y="336"/>
                      </a:lnTo>
                      <a:lnTo>
                        <a:pt x="97" y="348"/>
                      </a:lnTo>
                      <a:lnTo>
                        <a:pt x="90" y="342"/>
                      </a:lnTo>
                      <a:lnTo>
                        <a:pt x="86" y="352"/>
                      </a:lnTo>
                      <a:lnTo>
                        <a:pt x="80" y="348"/>
                      </a:lnTo>
                      <a:lnTo>
                        <a:pt x="76" y="353"/>
                      </a:lnTo>
                      <a:lnTo>
                        <a:pt x="73" y="341"/>
                      </a:lnTo>
                      <a:lnTo>
                        <a:pt x="73" y="325"/>
                      </a:lnTo>
                      <a:lnTo>
                        <a:pt x="65" y="319"/>
                      </a:lnTo>
                      <a:lnTo>
                        <a:pt x="57" y="335"/>
                      </a:lnTo>
                      <a:lnTo>
                        <a:pt x="55" y="346"/>
                      </a:lnTo>
                      <a:lnTo>
                        <a:pt x="51" y="331"/>
                      </a:lnTo>
                      <a:lnTo>
                        <a:pt x="46" y="336"/>
                      </a:lnTo>
                      <a:lnTo>
                        <a:pt x="44" y="347"/>
                      </a:lnTo>
                      <a:lnTo>
                        <a:pt x="32" y="347"/>
                      </a:lnTo>
                      <a:lnTo>
                        <a:pt x="26" y="346"/>
                      </a:lnTo>
                      <a:lnTo>
                        <a:pt x="22" y="341"/>
                      </a:lnTo>
                      <a:lnTo>
                        <a:pt x="16" y="340"/>
                      </a:lnTo>
                      <a:lnTo>
                        <a:pt x="10" y="330"/>
                      </a:lnTo>
                      <a:lnTo>
                        <a:pt x="3" y="309"/>
                      </a:lnTo>
                      <a:lnTo>
                        <a:pt x="1" y="294"/>
                      </a:lnTo>
                      <a:lnTo>
                        <a:pt x="0" y="280"/>
                      </a:lnTo>
                      <a:lnTo>
                        <a:pt x="3" y="269"/>
                      </a:lnTo>
                      <a:lnTo>
                        <a:pt x="3" y="255"/>
                      </a:lnTo>
                      <a:lnTo>
                        <a:pt x="6" y="246"/>
                      </a:lnTo>
                      <a:lnTo>
                        <a:pt x="21" y="234"/>
                      </a:lnTo>
                      <a:lnTo>
                        <a:pt x="27" y="242"/>
                      </a:lnTo>
                      <a:lnTo>
                        <a:pt x="33" y="235"/>
                      </a:lnTo>
                      <a:lnTo>
                        <a:pt x="43" y="234"/>
                      </a:lnTo>
                      <a:lnTo>
                        <a:pt x="42" y="244"/>
                      </a:lnTo>
                      <a:lnTo>
                        <a:pt x="48" y="249"/>
                      </a:lnTo>
                      <a:lnTo>
                        <a:pt x="52" y="240"/>
                      </a:lnTo>
                      <a:lnTo>
                        <a:pt x="53" y="230"/>
                      </a:lnTo>
                      <a:lnTo>
                        <a:pt x="57" y="228"/>
                      </a:lnTo>
                      <a:lnTo>
                        <a:pt x="58" y="206"/>
                      </a:lnTo>
                      <a:lnTo>
                        <a:pt x="64" y="206"/>
                      </a:lnTo>
                      <a:lnTo>
                        <a:pt x="65" y="199"/>
                      </a:lnTo>
                      <a:lnTo>
                        <a:pt x="62" y="189"/>
                      </a:lnTo>
                      <a:lnTo>
                        <a:pt x="70" y="186"/>
                      </a:lnTo>
                      <a:lnTo>
                        <a:pt x="70" y="174"/>
                      </a:lnTo>
                      <a:lnTo>
                        <a:pt x="74" y="171"/>
                      </a:lnTo>
                      <a:lnTo>
                        <a:pt x="79" y="162"/>
                      </a:lnTo>
                      <a:lnTo>
                        <a:pt x="85" y="156"/>
                      </a:lnTo>
                      <a:lnTo>
                        <a:pt x="86" y="149"/>
                      </a:lnTo>
                      <a:lnTo>
                        <a:pt x="75" y="158"/>
                      </a:lnTo>
                      <a:lnTo>
                        <a:pt x="71" y="152"/>
                      </a:lnTo>
                      <a:lnTo>
                        <a:pt x="76" y="140"/>
                      </a:lnTo>
                      <a:lnTo>
                        <a:pt x="68" y="141"/>
                      </a:lnTo>
                      <a:lnTo>
                        <a:pt x="52" y="126"/>
                      </a:lnTo>
                      <a:lnTo>
                        <a:pt x="55" y="111"/>
                      </a:lnTo>
                      <a:lnTo>
                        <a:pt x="73" y="97"/>
                      </a:lnTo>
                      <a:lnTo>
                        <a:pt x="85" y="90"/>
                      </a:lnTo>
                      <a:lnTo>
                        <a:pt x="91" y="95"/>
                      </a:lnTo>
                      <a:lnTo>
                        <a:pt x="103" y="87"/>
                      </a:lnTo>
                      <a:lnTo>
                        <a:pt x="95" y="87"/>
                      </a:lnTo>
                      <a:lnTo>
                        <a:pt x="90" y="81"/>
                      </a:lnTo>
                      <a:lnTo>
                        <a:pt x="94" y="74"/>
                      </a:lnTo>
                      <a:lnTo>
                        <a:pt x="100" y="72"/>
                      </a:lnTo>
                      <a:lnTo>
                        <a:pt x="97" y="66"/>
                      </a:lnTo>
                      <a:lnTo>
                        <a:pt x="92" y="61"/>
                      </a:lnTo>
                      <a:lnTo>
                        <a:pt x="91" y="52"/>
                      </a:lnTo>
                      <a:lnTo>
                        <a:pt x="109" y="30"/>
                      </a:lnTo>
                      <a:lnTo>
                        <a:pt x="124" y="2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125"/>
                <p:cNvSpPr>
                  <a:spLocks noChangeAspect="1"/>
                </p:cNvSpPr>
                <p:nvPr/>
              </p:nvSpPr>
              <p:spPr bwMode="gray">
                <a:xfrm>
                  <a:off x="3104" y="1129"/>
                  <a:ext cx="169" cy="159"/>
                </a:xfrm>
                <a:custGeom>
                  <a:avLst/>
                  <a:gdLst/>
                  <a:ahLst/>
                  <a:cxnLst>
                    <a:cxn ang="0">
                      <a:pos x="31" y="669"/>
                    </a:cxn>
                    <a:cxn ang="0">
                      <a:pos x="88" y="629"/>
                    </a:cxn>
                    <a:cxn ang="0">
                      <a:pos x="84" y="616"/>
                    </a:cxn>
                    <a:cxn ang="0">
                      <a:pos x="83" y="578"/>
                    </a:cxn>
                    <a:cxn ang="0">
                      <a:pos x="109" y="554"/>
                    </a:cxn>
                    <a:cxn ang="0">
                      <a:pos x="106" y="527"/>
                    </a:cxn>
                    <a:cxn ang="0">
                      <a:pos x="144" y="509"/>
                    </a:cxn>
                    <a:cxn ang="0">
                      <a:pos x="113" y="481"/>
                    </a:cxn>
                    <a:cxn ang="0">
                      <a:pos x="103" y="457"/>
                    </a:cxn>
                    <a:cxn ang="0">
                      <a:pos x="105" y="410"/>
                    </a:cxn>
                    <a:cxn ang="0">
                      <a:pos x="163" y="404"/>
                    </a:cxn>
                    <a:cxn ang="0">
                      <a:pos x="230" y="351"/>
                    </a:cxn>
                    <a:cxn ang="0">
                      <a:pos x="259" y="310"/>
                    </a:cxn>
                    <a:cxn ang="0">
                      <a:pos x="302" y="253"/>
                    </a:cxn>
                    <a:cxn ang="0">
                      <a:pos x="372" y="196"/>
                    </a:cxn>
                    <a:cxn ang="0">
                      <a:pos x="385" y="219"/>
                    </a:cxn>
                    <a:cxn ang="0">
                      <a:pos x="398" y="169"/>
                    </a:cxn>
                    <a:cxn ang="0">
                      <a:pos x="426" y="161"/>
                    </a:cxn>
                    <a:cxn ang="0">
                      <a:pos x="502" y="184"/>
                    </a:cxn>
                    <a:cxn ang="0">
                      <a:pos x="572" y="161"/>
                    </a:cxn>
                    <a:cxn ang="0">
                      <a:pos x="615" y="124"/>
                    </a:cxn>
                    <a:cxn ang="0">
                      <a:pos x="660" y="105"/>
                    </a:cxn>
                    <a:cxn ang="0">
                      <a:pos x="689" y="39"/>
                    </a:cxn>
                    <a:cxn ang="0">
                      <a:pos x="750" y="0"/>
                    </a:cxn>
                    <a:cxn ang="0">
                      <a:pos x="832" y="36"/>
                    </a:cxn>
                    <a:cxn ang="0">
                      <a:pos x="829" y="110"/>
                    </a:cxn>
                    <a:cxn ang="0">
                      <a:pos x="799" y="176"/>
                    </a:cxn>
                    <a:cxn ang="0">
                      <a:pos x="733" y="221"/>
                    </a:cxn>
                    <a:cxn ang="0">
                      <a:pos x="648" y="244"/>
                    </a:cxn>
                    <a:cxn ang="0">
                      <a:pos x="614" y="276"/>
                    </a:cxn>
                    <a:cxn ang="0">
                      <a:pos x="540" y="304"/>
                    </a:cxn>
                    <a:cxn ang="0">
                      <a:pos x="472" y="372"/>
                    </a:cxn>
                    <a:cxn ang="0">
                      <a:pos x="391" y="442"/>
                    </a:cxn>
                    <a:cxn ang="0">
                      <a:pos x="374" y="453"/>
                    </a:cxn>
                    <a:cxn ang="0">
                      <a:pos x="358" y="511"/>
                    </a:cxn>
                    <a:cxn ang="0">
                      <a:pos x="331" y="520"/>
                    </a:cxn>
                    <a:cxn ang="0">
                      <a:pos x="294" y="530"/>
                    </a:cxn>
                    <a:cxn ang="0">
                      <a:pos x="297" y="562"/>
                    </a:cxn>
                    <a:cxn ang="0">
                      <a:pos x="249" y="547"/>
                    </a:cxn>
                    <a:cxn ang="0">
                      <a:pos x="273" y="603"/>
                    </a:cxn>
                    <a:cxn ang="0">
                      <a:pos x="262" y="625"/>
                    </a:cxn>
                    <a:cxn ang="0">
                      <a:pos x="251" y="651"/>
                    </a:cxn>
                    <a:cxn ang="0">
                      <a:pos x="213" y="601"/>
                    </a:cxn>
                    <a:cxn ang="0">
                      <a:pos x="221" y="652"/>
                    </a:cxn>
                    <a:cxn ang="0">
                      <a:pos x="228" y="687"/>
                    </a:cxn>
                    <a:cxn ang="0">
                      <a:pos x="179" y="679"/>
                    </a:cxn>
                    <a:cxn ang="0">
                      <a:pos x="211" y="723"/>
                    </a:cxn>
                    <a:cxn ang="0">
                      <a:pos x="185" y="718"/>
                    </a:cxn>
                    <a:cxn ang="0">
                      <a:pos x="192" y="760"/>
                    </a:cxn>
                    <a:cxn ang="0">
                      <a:pos x="159" y="794"/>
                    </a:cxn>
                    <a:cxn ang="0">
                      <a:pos x="82" y="761"/>
                    </a:cxn>
                    <a:cxn ang="0">
                      <a:pos x="39" y="757"/>
                    </a:cxn>
                    <a:cxn ang="0">
                      <a:pos x="63" y="724"/>
                    </a:cxn>
                    <a:cxn ang="0">
                      <a:pos x="52" y="713"/>
                    </a:cxn>
                    <a:cxn ang="0">
                      <a:pos x="0" y="692"/>
                    </a:cxn>
                  </a:cxnLst>
                  <a:rect l="0" t="0" r="r" b="b"/>
                  <a:pathLst>
                    <a:path w="843" h="796">
                      <a:moveTo>
                        <a:pt x="0" y="692"/>
                      </a:moveTo>
                      <a:lnTo>
                        <a:pt x="0" y="687"/>
                      </a:lnTo>
                      <a:lnTo>
                        <a:pt x="4" y="692"/>
                      </a:lnTo>
                      <a:lnTo>
                        <a:pt x="17" y="689"/>
                      </a:lnTo>
                      <a:lnTo>
                        <a:pt x="31" y="669"/>
                      </a:lnTo>
                      <a:lnTo>
                        <a:pt x="60" y="659"/>
                      </a:lnTo>
                      <a:lnTo>
                        <a:pt x="55" y="653"/>
                      </a:lnTo>
                      <a:lnTo>
                        <a:pt x="60" y="636"/>
                      </a:lnTo>
                      <a:lnTo>
                        <a:pt x="77" y="621"/>
                      </a:lnTo>
                      <a:lnTo>
                        <a:pt x="88" y="629"/>
                      </a:lnTo>
                      <a:lnTo>
                        <a:pt x="101" y="631"/>
                      </a:lnTo>
                      <a:lnTo>
                        <a:pt x="116" y="641"/>
                      </a:lnTo>
                      <a:lnTo>
                        <a:pt x="133" y="644"/>
                      </a:lnTo>
                      <a:lnTo>
                        <a:pt x="124" y="631"/>
                      </a:lnTo>
                      <a:lnTo>
                        <a:pt x="84" y="616"/>
                      </a:lnTo>
                      <a:lnTo>
                        <a:pt x="77" y="604"/>
                      </a:lnTo>
                      <a:lnTo>
                        <a:pt x="86" y="606"/>
                      </a:lnTo>
                      <a:lnTo>
                        <a:pt x="103" y="604"/>
                      </a:lnTo>
                      <a:lnTo>
                        <a:pt x="108" y="593"/>
                      </a:lnTo>
                      <a:lnTo>
                        <a:pt x="83" y="578"/>
                      </a:lnTo>
                      <a:lnTo>
                        <a:pt x="86" y="572"/>
                      </a:lnTo>
                      <a:lnTo>
                        <a:pt x="120" y="570"/>
                      </a:lnTo>
                      <a:lnTo>
                        <a:pt x="127" y="565"/>
                      </a:lnTo>
                      <a:lnTo>
                        <a:pt x="121" y="556"/>
                      </a:lnTo>
                      <a:lnTo>
                        <a:pt x="109" y="554"/>
                      </a:lnTo>
                      <a:lnTo>
                        <a:pt x="103" y="545"/>
                      </a:lnTo>
                      <a:lnTo>
                        <a:pt x="98" y="536"/>
                      </a:lnTo>
                      <a:lnTo>
                        <a:pt x="98" y="523"/>
                      </a:lnTo>
                      <a:lnTo>
                        <a:pt x="100" y="519"/>
                      </a:lnTo>
                      <a:lnTo>
                        <a:pt x="106" y="527"/>
                      </a:lnTo>
                      <a:lnTo>
                        <a:pt x="129" y="513"/>
                      </a:lnTo>
                      <a:lnTo>
                        <a:pt x="151" y="519"/>
                      </a:lnTo>
                      <a:lnTo>
                        <a:pt x="163" y="511"/>
                      </a:lnTo>
                      <a:lnTo>
                        <a:pt x="152" y="513"/>
                      </a:lnTo>
                      <a:lnTo>
                        <a:pt x="144" y="509"/>
                      </a:lnTo>
                      <a:lnTo>
                        <a:pt x="138" y="496"/>
                      </a:lnTo>
                      <a:lnTo>
                        <a:pt x="127" y="493"/>
                      </a:lnTo>
                      <a:lnTo>
                        <a:pt x="108" y="498"/>
                      </a:lnTo>
                      <a:lnTo>
                        <a:pt x="105" y="490"/>
                      </a:lnTo>
                      <a:lnTo>
                        <a:pt x="113" y="481"/>
                      </a:lnTo>
                      <a:lnTo>
                        <a:pt x="122" y="455"/>
                      </a:lnTo>
                      <a:lnTo>
                        <a:pt x="117" y="457"/>
                      </a:lnTo>
                      <a:lnTo>
                        <a:pt x="116" y="452"/>
                      </a:lnTo>
                      <a:lnTo>
                        <a:pt x="113" y="443"/>
                      </a:lnTo>
                      <a:lnTo>
                        <a:pt x="103" y="457"/>
                      </a:lnTo>
                      <a:lnTo>
                        <a:pt x="103" y="442"/>
                      </a:lnTo>
                      <a:lnTo>
                        <a:pt x="97" y="437"/>
                      </a:lnTo>
                      <a:lnTo>
                        <a:pt x="103" y="426"/>
                      </a:lnTo>
                      <a:lnTo>
                        <a:pt x="100" y="421"/>
                      </a:lnTo>
                      <a:lnTo>
                        <a:pt x="105" y="410"/>
                      </a:lnTo>
                      <a:lnTo>
                        <a:pt x="124" y="410"/>
                      </a:lnTo>
                      <a:lnTo>
                        <a:pt x="124" y="426"/>
                      </a:lnTo>
                      <a:lnTo>
                        <a:pt x="131" y="431"/>
                      </a:lnTo>
                      <a:lnTo>
                        <a:pt x="153" y="418"/>
                      </a:lnTo>
                      <a:lnTo>
                        <a:pt x="163" y="404"/>
                      </a:lnTo>
                      <a:lnTo>
                        <a:pt x="165" y="387"/>
                      </a:lnTo>
                      <a:lnTo>
                        <a:pt x="184" y="378"/>
                      </a:lnTo>
                      <a:lnTo>
                        <a:pt x="208" y="383"/>
                      </a:lnTo>
                      <a:lnTo>
                        <a:pt x="229" y="362"/>
                      </a:lnTo>
                      <a:lnTo>
                        <a:pt x="230" y="351"/>
                      </a:lnTo>
                      <a:lnTo>
                        <a:pt x="226" y="340"/>
                      </a:lnTo>
                      <a:lnTo>
                        <a:pt x="237" y="332"/>
                      </a:lnTo>
                      <a:lnTo>
                        <a:pt x="234" y="320"/>
                      </a:lnTo>
                      <a:lnTo>
                        <a:pt x="249" y="308"/>
                      </a:lnTo>
                      <a:lnTo>
                        <a:pt x="259" y="310"/>
                      </a:lnTo>
                      <a:lnTo>
                        <a:pt x="269" y="304"/>
                      </a:lnTo>
                      <a:lnTo>
                        <a:pt x="265" y="298"/>
                      </a:lnTo>
                      <a:lnTo>
                        <a:pt x="271" y="277"/>
                      </a:lnTo>
                      <a:lnTo>
                        <a:pt x="278" y="269"/>
                      </a:lnTo>
                      <a:lnTo>
                        <a:pt x="302" y="253"/>
                      </a:lnTo>
                      <a:lnTo>
                        <a:pt x="334" y="240"/>
                      </a:lnTo>
                      <a:lnTo>
                        <a:pt x="341" y="233"/>
                      </a:lnTo>
                      <a:lnTo>
                        <a:pt x="343" y="222"/>
                      </a:lnTo>
                      <a:lnTo>
                        <a:pt x="348" y="211"/>
                      </a:lnTo>
                      <a:lnTo>
                        <a:pt x="372" y="196"/>
                      </a:lnTo>
                      <a:lnTo>
                        <a:pt x="383" y="201"/>
                      </a:lnTo>
                      <a:lnTo>
                        <a:pt x="377" y="212"/>
                      </a:lnTo>
                      <a:lnTo>
                        <a:pt x="371" y="229"/>
                      </a:lnTo>
                      <a:lnTo>
                        <a:pt x="380" y="232"/>
                      </a:lnTo>
                      <a:lnTo>
                        <a:pt x="385" y="219"/>
                      </a:lnTo>
                      <a:lnTo>
                        <a:pt x="404" y="212"/>
                      </a:lnTo>
                      <a:lnTo>
                        <a:pt x="409" y="201"/>
                      </a:lnTo>
                      <a:lnTo>
                        <a:pt x="401" y="195"/>
                      </a:lnTo>
                      <a:lnTo>
                        <a:pt x="398" y="184"/>
                      </a:lnTo>
                      <a:lnTo>
                        <a:pt x="398" y="169"/>
                      </a:lnTo>
                      <a:lnTo>
                        <a:pt x="404" y="170"/>
                      </a:lnTo>
                      <a:lnTo>
                        <a:pt x="407" y="162"/>
                      </a:lnTo>
                      <a:lnTo>
                        <a:pt x="402" y="157"/>
                      </a:lnTo>
                      <a:lnTo>
                        <a:pt x="423" y="152"/>
                      </a:lnTo>
                      <a:lnTo>
                        <a:pt x="426" y="161"/>
                      </a:lnTo>
                      <a:lnTo>
                        <a:pt x="470" y="165"/>
                      </a:lnTo>
                      <a:lnTo>
                        <a:pt x="470" y="185"/>
                      </a:lnTo>
                      <a:lnTo>
                        <a:pt x="481" y="190"/>
                      </a:lnTo>
                      <a:lnTo>
                        <a:pt x="488" y="178"/>
                      </a:lnTo>
                      <a:lnTo>
                        <a:pt x="502" y="184"/>
                      </a:lnTo>
                      <a:lnTo>
                        <a:pt x="546" y="152"/>
                      </a:lnTo>
                      <a:lnTo>
                        <a:pt x="557" y="152"/>
                      </a:lnTo>
                      <a:lnTo>
                        <a:pt x="560" y="161"/>
                      </a:lnTo>
                      <a:lnTo>
                        <a:pt x="562" y="162"/>
                      </a:lnTo>
                      <a:lnTo>
                        <a:pt x="572" y="161"/>
                      </a:lnTo>
                      <a:lnTo>
                        <a:pt x="577" y="154"/>
                      </a:lnTo>
                      <a:lnTo>
                        <a:pt x="583" y="156"/>
                      </a:lnTo>
                      <a:lnTo>
                        <a:pt x="588" y="147"/>
                      </a:lnTo>
                      <a:lnTo>
                        <a:pt x="595" y="146"/>
                      </a:lnTo>
                      <a:lnTo>
                        <a:pt x="615" y="124"/>
                      </a:lnTo>
                      <a:lnTo>
                        <a:pt x="633" y="124"/>
                      </a:lnTo>
                      <a:lnTo>
                        <a:pt x="638" y="118"/>
                      </a:lnTo>
                      <a:lnTo>
                        <a:pt x="643" y="102"/>
                      </a:lnTo>
                      <a:lnTo>
                        <a:pt x="653" y="109"/>
                      </a:lnTo>
                      <a:lnTo>
                        <a:pt x="660" y="105"/>
                      </a:lnTo>
                      <a:lnTo>
                        <a:pt x="667" y="97"/>
                      </a:lnTo>
                      <a:lnTo>
                        <a:pt x="663" y="70"/>
                      </a:lnTo>
                      <a:lnTo>
                        <a:pt x="668" y="56"/>
                      </a:lnTo>
                      <a:lnTo>
                        <a:pt x="680" y="51"/>
                      </a:lnTo>
                      <a:lnTo>
                        <a:pt x="689" y="39"/>
                      </a:lnTo>
                      <a:lnTo>
                        <a:pt x="697" y="39"/>
                      </a:lnTo>
                      <a:lnTo>
                        <a:pt x="708" y="25"/>
                      </a:lnTo>
                      <a:lnTo>
                        <a:pt x="713" y="14"/>
                      </a:lnTo>
                      <a:lnTo>
                        <a:pt x="726" y="20"/>
                      </a:lnTo>
                      <a:lnTo>
                        <a:pt x="750" y="0"/>
                      </a:lnTo>
                      <a:lnTo>
                        <a:pt x="782" y="1"/>
                      </a:lnTo>
                      <a:lnTo>
                        <a:pt x="812" y="12"/>
                      </a:lnTo>
                      <a:lnTo>
                        <a:pt x="820" y="20"/>
                      </a:lnTo>
                      <a:lnTo>
                        <a:pt x="825" y="29"/>
                      </a:lnTo>
                      <a:lnTo>
                        <a:pt x="832" y="36"/>
                      </a:lnTo>
                      <a:lnTo>
                        <a:pt x="831" y="46"/>
                      </a:lnTo>
                      <a:lnTo>
                        <a:pt x="842" y="76"/>
                      </a:lnTo>
                      <a:lnTo>
                        <a:pt x="842" y="87"/>
                      </a:lnTo>
                      <a:lnTo>
                        <a:pt x="834" y="93"/>
                      </a:lnTo>
                      <a:lnTo>
                        <a:pt x="829" y="110"/>
                      </a:lnTo>
                      <a:lnTo>
                        <a:pt x="843" y="111"/>
                      </a:lnTo>
                      <a:lnTo>
                        <a:pt x="841" y="119"/>
                      </a:lnTo>
                      <a:lnTo>
                        <a:pt x="829" y="127"/>
                      </a:lnTo>
                      <a:lnTo>
                        <a:pt x="819" y="141"/>
                      </a:lnTo>
                      <a:lnTo>
                        <a:pt x="799" y="176"/>
                      </a:lnTo>
                      <a:lnTo>
                        <a:pt x="807" y="189"/>
                      </a:lnTo>
                      <a:lnTo>
                        <a:pt x="789" y="180"/>
                      </a:lnTo>
                      <a:lnTo>
                        <a:pt x="781" y="180"/>
                      </a:lnTo>
                      <a:lnTo>
                        <a:pt x="772" y="184"/>
                      </a:lnTo>
                      <a:lnTo>
                        <a:pt x="733" y="221"/>
                      </a:lnTo>
                      <a:lnTo>
                        <a:pt x="712" y="229"/>
                      </a:lnTo>
                      <a:lnTo>
                        <a:pt x="702" y="229"/>
                      </a:lnTo>
                      <a:lnTo>
                        <a:pt x="680" y="240"/>
                      </a:lnTo>
                      <a:lnTo>
                        <a:pt x="669" y="238"/>
                      </a:lnTo>
                      <a:lnTo>
                        <a:pt x="648" y="244"/>
                      </a:lnTo>
                      <a:lnTo>
                        <a:pt x="641" y="251"/>
                      </a:lnTo>
                      <a:lnTo>
                        <a:pt x="638" y="261"/>
                      </a:lnTo>
                      <a:lnTo>
                        <a:pt x="628" y="271"/>
                      </a:lnTo>
                      <a:lnTo>
                        <a:pt x="624" y="260"/>
                      </a:lnTo>
                      <a:lnTo>
                        <a:pt x="614" y="276"/>
                      </a:lnTo>
                      <a:lnTo>
                        <a:pt x="558" y="310"/>
                      </a:lnTo>
                      <a:lnTo>
                        <a:pt x="552" y="309"/>
                      </a:lnTo>
                      <a:lnTo>
                        <a:pt x="545" y="289"/>
                      </a:lnTo>
                      <a:lnTo>
                        <a:pt x="539" y="294"/>
                      </a:lnTo>
                      <a:lnTo>
                        <a:pt x="540" y="304"/>
                      </a:lnTo>
                      <a:lnTo>
                        <a:pt x="538" y="308"/>
                      </a:lnTo>
                      <a:lnTo>
                        <a:pt x="534" y="318"/>
                      </a:lnTo>
                      <a:lnTo>
                        <a:pt x="506" y="350"/>
                      </a:lnTo>
                      <a:lnTo>
                        <a:pt x="481" y="356"/>
                      </a:lnTo>
                      <a:lnTo>
                        <a:pt x="472" y="372"/>
                      </a:lnTo>
                      <a:lnTo>
                        <a:pt x="469" y="363"/>
                      </a:lnTo>
                      <a:lnTo>
                        <a:pt x="449" y="398"/>
                      </a:lnTo>
                      <a:lnTo>
                        <a:pt x="422" y="431"/>
                      </a:lnTo>
                      <a:lnTo>
                        <a:pt x="395" y="436"/>
                      </a:lnTo>
                      <a:lnTo>
                        <a:pt x="391" y="442"/>
                      </a:lnTo>
                      <a:lnTo>
                        <a:pt x="389" y="434"/>
                      </a:lnTo>
                      <a:lnTo>
                        <a:pt x="378" y="436"/>
                      </a:lnTo>
                      <a:lnTo>
                        <a:pt x="373" y="430"/>
                      </a:lnTo>
                      <a:lnTo>
                        <a:pt x="367" y="445"/>
                      </a:lnTo>
                      <a:lnTo>
                        <a:pt x="374" y="453"/>
                      </a:lnTo>
                      <a:lnTo>
                        <a:pt x="383" y="454"/>
                      </a:lnTo>
                      <a:lnTo>
                        <a:pt x="385" y="465"/>
                      </a:lnTo>
                      <a:lnTo>
                        <a:pt x="359" y="491"/>
                      </a:lnTo>
                      <a:lnTo>
                        <a:pt x="362" y="501"/>
                      </a:lnTo>
                      <a:lnTo>
                        <a:pt x="358" y="511"/>
                      </a:lnTo>
                      <a:lnTo>
                        <a:pt x="340" y="514"/>
                      </a:lnTo>
                      <a:lnTo>
                        <a:pt x="331" y="504"/>
                      </a:lnTo>
                      <a:lnTo>
                        <a:pt x="316" y="498"/>
                      </a:lnTo>
                      <a:lnTo>
                        <a:pt x="319" y="506"/>
                      </a:lnTo>
                      <a:lnTo>
                        <a:pt x="331" y="520"/>
                      </a:lnTo>
                      <a:lnTo>
                        <a:pt x="341" y="543"/>
                      </a:lnTo>
                      <a:lnTo>
                        <a:pt x="304" y="517"/>
                      </a:lnTo>
                      <a:lnTo>
                        <a:pt x="294" y="520"/>
                      </a:lnTo>
                      <a:lnTo>
                        <a:pt x="296" y="524"/>
                      </a:lnTo>
                      <a:lnTo>
                        <a:pt x="294" y="530"/>
                      </a:lnTo>
                      <a:lnTo>
                        <a:pt x="299" y="544"/>
                      </a:lnTo>
                      <a:lnTo>
                        <a:pt x="304" y="549"/>
                      </a:lnTo>
                      <a:lnTo>
                        <a:pt x="293" y="541"/>
                      </a:lnTo>
                      <a:lnTo>
                        <a:pt x="291" y="547"/>
                      </a:lnTo>
                      <a:lnTo>
                        <a:pt x="297" y="562"/>
                      </a:lnTo>
                      <a:lnTo>
                        <a:pt x="293" y="570"/>
                      </a:lnTo>
                      <a:lnTo>
                        <a:pt x="285" y="571"/>
                      </a:lnTo>
                      <a:lnTo>
                        <a:pt x="280" y="561"/>
                      </a:lnTo>
                      <a:lnTo>
                        <a:pt x="251" y="538"/>
                      </a:lnTo>
                      <a:lnTo>
                        <a:pt x="249" y="547"/>
                      </a:lnTo>
                      <a:lnTo>
                        <a:pt x="262" y="561"/>
                      </a:lnTo>
                      <a:lnTo>
                        <a:pt x="270" y="574"/>
                      </a:lnTo>
                      <a:lnTo>
                        <a:pt x="278" y="593"/>
                      </a:lnTo>
                      <a:lnTo>
                        <a:pt x="278" y="604"/>
                      </a:lnTo>
                      <a:lnTo>
                        <a:pt x="273" y="603"/>
                      </a:lnTo>
                      <a:lnTo>
                        <a:pt x="271" y="610"/>
                      </a:lnTo>
                      <a:lnTo>
                        <a:pt x="270" y="620"/>
                      </a:lnTo>
                      <a:lnTo>
                        <a:pt x="264" y="613"/>
                      </a:lnTo>
                      <a:lnTo>
                        <a:pt x="261" y="613"/>
                      </a:lnTo>
                      <a:lnTo>
                        <a:pt x="262" y="625"/>
                      </a:lnTo>
                      <a:lnTo>
                        <a:pt x="265" y="629"/>
                      </a:lnTo>
                      <a:lnTo>
                        <a:pt x="260" y="633"/>
                      </a:lnTo>
                      <a:lnTo>
                        <a:pt x="251" y="625"/>
                      </a:lnTo>
                      <a:lnTo>
                        <a:pt x="249" y="636"/>
                      </a:lnTo>
                      <a:lnTo>
                        <a:pt x="251" y="651"/>
                      </a:lnTo>
                      <a:lnTo>
                        <a:pt x="244" y="653"/>
                      </a:lnTo>
                      <a:lnTo>
                        <a:pt x="239" y="644"/>
                      </a:lnTo>
                      <a:lnTo>
                        <a:pt x="232" y="643"/>
                      </a:lnTo>
                      <a:lnTo>
                        <a:pt x="228" y="630"/>
                      </a:lnTo>
                      <a:lnTo>
                        <a:pt x="213" y="601"/>
                      </a:lnTo>
                      <a:lnTo>
                        <a:pt x="207" y="621"/>
                      </a:lnTo>
                      <a:lnTo>
                        <a:pt x="210" y="633"/>
                      </a:lnTo>
                      <a:lnTo>
                        <a:pt x="197" y="640"/>
                      </a:lnTo>
                      <a:lnTo>
                        <a:pt x="213" y="646"/>
                      </a:lnTo>
                      <a:lnTo>
                        <a:pt x="221" y="652"/>
                      </a:lnTo>
                      <a:lnTo>
                        <a:pt x="221" y="663"/>
                      </a:lnTo>
                      <a:lnTo>
                        <a:pt x="230" y="668"/>
                      </a:lnTo>
                      <a:lnTo>
                        <a:pt x="226" y="671"/>
                      </a:lnTo>
                      <a:lnTo>
                        <a:pt x="228" y="678"/>
                      </a:lnTo>
                      <a:lnTo>
                        <a:pt x="228" y="687"/>
                      </a:lnTo>
                      <a:lnTo>
                        <a:pt x="226" y="700"/>
                      </a:lnTo>
                      <a:lnTo>
                        <a:pt x="216" y="701"/>
                      </a:lnTo>
                      <a:lnTo>
                        <a:pt x="211" y="686"/>
                      </a:lnTo>
                      <a:lnTo>
                        <a:pt x="205" y="684"/>
                      </a:lnTo>
                      <a:lnTo>
                        <a:pt x="179" y="679"/>
                      </a:lnTo>
                      <a:lnTo>
                        <a:pt x="170" y="681"/>
                      </a:lnTo>
                      <a:lnTo>
                        <a:pt x="179" y="689"/>
                      </a:lnTo>
                      <a:lnTo>
                        <a:pt x="194" y="691"/>
                      </a:lnTo>
                      <a:lnTo>
                        <a:pt x="207" y="712"/>
                      </a:lnTo>
                      <a:lnTo>
                        <a:pt x="211" y="723"/>
                      </a:lnTo>
                      <a:lnTo>
                        <a:pt x="207" y="730"/>
                      </a:lnTo>
                      <a:lnTo>
                        <a:pt x="202" y="733"/>
                      </a:lnTo>
                      <a:lnTo>
                        <a:pt x="200" y="739"/>
                      </a:lnTo>
                      <a:lnTo>
                        <a:pt x="190" y="730"/>
                      </a:lnTo>
                      <a:lnTo>
                        <a:pt x="185" y="718"/>
                      </a:lnTo>
                      <a:lnTo>
                        <a:pt x="174" y="714"/>
                      </a:lnTo>
                      <a:lnTo>
                        <a:pt x="179" y="732"/>
                      </a:lnTo>
                      <a:lnTo>
                        <a:pt x="184" y="744"/>
                      </a:lnTo>
                      <a:lnTo>
                        <a:pt x="191" y="751"/>
                      </a:lnTo>
                      <a:lnTo>
                        <a:pt x="192" y="760"/>
                      </a:lnTo>
                      <a:lnTo>
                        <a:pt x="185" y="769"/>
                      </a:lnTo>
                      <a:lnTo>
                        <a:pt x="180" y="781"/>
                      </a:lnTo>
                      <a:lnTo>
                        <a:pt x="174" y="782"/>
                      </a:lnTo>
                      <a:lnTo>
                        <a:pt x="167" y="796"/>
                      </a:lnTo>
                      <a:lnTo>
                        <a:pt x="159" y="794"/>
                      </a:lnTo>
                      <a:lnTo>
                        <a:pt x="152" y="788"/>
                      </a:lnTo>
                      <a:lnTo>
                        <a:pt x="133" y="789"/>
                      </a:lnTo>
                      <a:lnTo>
                        <a:pt x="115" y="777"/>
                      </a:lnTo>
                      <a:lnTo>
                        <a:pt x="97" y="776"/>
                      </a:lnTo>
                      <a:lnTo>
                        <a:pt x="82" y="761"/>
                      </a:lnTo>
                      <a:lnTo>
                        <a:pt x="61" y="764"/>
                      </a:lnTo>
                      <a:lnTo>
                        <a:pt x="39" y="777"/>
                      </a:lnTo>
                      <a:lnTo>
                        <a:pt x="24" y="776"/>
                      </a:lnTo>
                      <a:lnTo>
                        <a:pt x="35" y="766"/>
                      </a:lnTo>
                      <a:lnTo>
                        <a:pt x="39" y="757"/>
                      </a:lnTo>
                      <a:lnTo>
                        <a:pt x="33" y="757"/>
                      </a:lnTo>
                      <a:lnTo>
                        <a:pt x="34" y="745"/>
                      </a:lnTo>
                      <a:lnTo>
                        <a:pt x="39" y="738"/>
                      </a:lnTo>
                      <a:lnTo>
                        <a:pt x="56" y="723"/>
                      </a:lnTo>
                      <a:lnTo>
                        <a:pt x="63" y="724"/>
                      </a:lnTo>
                      <a:lnTo>
                        <a:pt x="78" y="713"/>
                      </a:lnTo>
                      <a:lnTo>
                        <a:pt x="77" y="711"/>
                      </a:lnTo>
                      <a:lnTo>
                        <a:pt x="68" y="703"/>
                      </a:lnTo>
                      <a:lnTo>
                        <a:pt x="63" y="711"/>
                      </a:lnTo>
                      <a:lnTo>
                        <a:pt x="52" y="713"/>
                      </a:lnTo>
                      <a:lnTo>
                        <a:pt x="40" y="727"/>
                      </a:lnTo>
                      <a:lnTo>
                        <a:pt x="18" y="724"/>
                      </a:lnTo>
                      <a:lnTo>
                        <a:pt x="17" y="714"/>
                      </a:lnTo>
                      <a:lnTo>
                        <a:pt x="4" y="706"/>
                      </a:lnTo>
                      <a:lnTo>
                        <a:pt x="0" y="6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126"/>
                <p:cNvSpPr>
                  <a:spLocks noChangeAspect="1"/>
                </p:cNvSpPr>
                <p:nvPr/>
              </p:nvSpPr>
              <p:spPr bwMode="gray">
                <a:xfrm>
                  <a:off x="3090" y="1355"/>
                  <a:ext cx="9" cy="1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13" y="0"/>
                    </a:cxn>
                    <a:cxn ang="0">
                      <a:pos x="23" y="5"/>
                    </a:cxn>
                    <a:cxn ang="0">
                      <a:pos x="33" y="16"/>
                    </a:cxn>
                    <a:cxn ang="0">
                      <a:pos x="35" y="10"/>
                    </a:cxn>
                    <a:cxn ang="0">
                      <a:pos x="47" y="30"/>
                    </a:cxn>
                    <a:cxn ang="0">
                      <a:pos x="48" y="40"/>
                    </a:cxn>
                    <a:cxn ang="0">
                      <a:pos x="47" y="53"/>
                    </a:cxn>
                    <a:cxn ang="0">
                      <a:pos x="44" y="57"/>
                    </a:cxn>
                    <a:cxn ang="0">
                      <a:pos x="45" y="68"/>
                    </a:cxn>
                    <a:cxn ang="0">
                      <a:pos x="48" y="78"/>
                    </a:cxn>
                    <a:cxn ang="0">
                      <a:pos x="44" y="81"/>
                    </a:cxn>
                    <a:cxn ang="0">
                      <a:pos x="38" y="59"/>
                    </a:cxn>
                    <a:cxn ang="0">
                      <a:pos x="31" y="46"/>
                    </a:cxn>
                    <a:cxn ang="0">
                      <a:pos x="24" y="27"/>
                    </a:cxn>
                    <a:cxn ang="0">
                      <a:pos x="4" y="1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8" h="81">
                      <a:moveTo>
                        <a:pt x="0" y="11"/>
                      </a:move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23" y="5"/>
                      </a:lnTo>
                      <a:lnTo>
                        <a:pt x="33" y="16"/>
                      </a:lnTo>
                      <a:lnTo>
                        <a:pt x="35" y="10"/>
                      </a:lnTo>
                      <a:lnTo>
                        <a:pt x="47" y="30"/>
                      </a:lnTo>
                      <a:lnTo>
                        <a:pt x="48" y="40"/>
                      </a:lnTo>
                      <a:lnTo>
                        <a:pt x="47" y="53"/>
                      </a:lnTo>
                      <a:lnTo>
                        <a:pt x="44" y="57"/>
                      </a:lnTo>
                      <a:lnTo>
                        <a:pt x="45" y="68"/>
                      </a:lnTo>
                      <a:lnTo>
                        <a:pt x="48" y="78"/>
                      </a:lnTo>
                      <a:lnTo>
                        <a:pt x="44" y="81"/>
                      </a:lnTo>
                      <a:lnTo>
                        <a:pt x="38" y="59"/>
                      </a:lnTo>
                      <a:lnTo>
                        <a:pt x="31" y="46"/>
                      </a:lnTo>
                      <a:lnTo>
                        <a:pt x="24" y="27"/>
                      </a:lnTo>
                      <a:lnTo>
                        <a:pt x="4" y="1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127"/>
                <p:cNvSpPr>
                  <a:spLocks noChangeAspect="1"/>
                </p:cNvSpPr>
                <p:nvPr/>
              </p:nvSpPr>
              <p:spPr bwMode="gray">
                <a:xfrm>
                  <a:off x="4042" y="1314"/>
                  <a:ext cx="17" cy="13"/>
                </a:xfrm>
                <a:custGeom>
                  <a:avLst/>
                  <a:gdLst/>
                  <a:ahLst/>
                  <a:cxnLst>
                    <a:cxn ang="0">
                      <a:pos x="44" y="7"/>
                    </a:cxn>
                    <a:cxn ang="0">
                      <a:pos x="57" y="9"/>
                    </a:cxn>
                    <a:cxn ang="0">
                      <a:pos x="84" y="4"/>
                    </a:cxn>
                    <a:cxn ang="0">
                      <a:pos x="85" y="7"/>
                    </a:cxn>
                    <a:cxn ang="0">
                      <a:pos x="84" y="14"/>
                    </a:cxn>
                    <a:cxn ang="0">
                      <a:pos x="79" y="27"/>
                    </a:cxn>
                    <a:cxn ang="0">
                      <a:pos x="76" y="37"/>
                    </a:cxn>
                    <a:cxn ang="0">
                      <a:pos x="71" y="45"/>
                    </a:cxn>
                    <a:cxn ang="0">
                      <a:pos x="70" y="40"/>
                    </a:cxn>
                    <a:cxn ang="0">
                      <a:pos x="70" y="26"/>
                    </a:cxn>
                    <a:cxn ang="0">
                      <a:pos x="62" y="51"/>
                    </a:cxn>
                    <a:cxn ang="0">
                      <a:pos x="54" y="50"/>
                    </a:cxn>
                    <a:cxn ang="0">
                      <a:pos x="44" y="42"/>
                    </a:cxn>
                    <a:cxn ang="0">
                      <a:pos x="36" y="52"/>
                    </a:cxn>
                    <a:cxn ang="0">
                      <a:pos x="20" y="51"/>
                    </a:cxn>
                    <a:cxn ang="0">
                      <a:pos x="17" y="57"/>
                    </a:cxn>
                    <a:cxn ang="0">
                      <a:pos x="13" y="61"/>
                    </a:cxn>
                    <a:cxn ang="0">
                      <a:pos x="0" y="46"/>
                    </a:cxn>
                    <a:cxn ang="0">
                      <a:pos x="4" y="40"/>
                    </a:cxn>
                    <a:cxn ang="0">
                      <a:pos x="11" y="37"/>
                    </a:cxn>
                    <a:cxn ang="0">
                      <a:pos x="10" y="29"/>
                    </a:cxn>
                    <a:cxn ang="0">
                      <a:pos x="13" y="23"/>
                    </a:cxn>
                    <a:cxn ang="0">
                      <a:pos x="19" y="20"/>
                    </a:cxn>
                    <a:cxn ang="0">
                      <a:pos x="19" y="14"/>
                    </a:cxn>
                    <a:cxn ang="0">
                      <a:pos x="16" y="4"/>
                    </a:cxn>
                    <a:cxn ang="0">
                      <a:pos x="25" y="0"/>
                    </a:cxn>
                    <a:cxn ang="0">
                      <a:pos x="41" y="2"/>
                    </a:cxn>
                    <a:cxn ang="0">
                      <a:pos x="44" y="3"/>
                    </a:cxn>
                    <a:cxn ang="0">
                      <a:pos x="44" y="7"/>
                    </a:cxn>
                  </a:cxnLst>
                  <a:rect l="0" t="0" r="r" b="b"/>
                  <a:pathLst>
                    <a:path w="85" h="61">
                      <a:moveTo>
                        <a:pt x="44" y="7"/>
                      </a:moveTo>
                      <a:lnTo>
                        <a:pt x="57" y="9"/>
                      </a:lnTo>
                      <a:lnTo>
                        <a:pt x="84" y="4"/>
                      </a:lnTo>
                      <a:lnTo>
                        <a:pt x="85" y="7"/>
                      </a:lnTo>
                      <a:lnTo>
                        <a:pt x="84" y="14"/>
                      </a:lnTo>
                      <a:lnTo>
                        <a:pt x="79" y="27"/>
                      </a:lnTo>
                      <a:lnTo>
                        <a:pt x="76" y="37"/>
                      </a:lnTo>
                      <a:lnTo>
                        <a:pt x="71" y="45"/>
                      </a:lnTo>
                      <a:lnTo>
                        <a:pt x="70" y="40"/>
                      </a:lnTo>
                      <a:lnTo>
                        <a:pt x="70" y="26"/>
                      </a:lnTo>
                      <a:lnTo>
                        <a:pt x="62" y="51"/>
                      </a:lnTo>
                      <a:lnTo>
                        <a:pt x="54" y="50"/>
                      </a:lnTo>
                      <a:lnTo>
                        <a:pt x="44" y="42"/>
                      </a:lnTo>
                      <a:lnTo>
                        <a:pt x="36" y="52"/>
                      </a:lnTo>
                      <a:lnTo>
                        <a:pt x="20" y="51"/>
                      </a:lnTo>
                      <a:lnTo>
                        <a:pt x="17" y="57"/>
                      </a:lnTo>
                      <a:lnTo>
                        <a:pt x="13" y="61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7"/>
                      </a:lnTo>
                      <a:lnTo>
                        <a:pt x="10" y="29"/>
                      </a:lnTo>
                      <a:lnTo>
                        <a:pt x="13" y="23"/>
                      </a:lnTo>
                      <a:lnTo>
                        <a:pt x="19" y="20"/>
                      </a:lnTo>
                      <a:lnTo>
                        <a:pt x="19" y="14"/>
                      </a:lnTo>
                      <a:lnTo>
                        <a:pt x="16" y="4"/>
                      </a:lnTo>
                      <a:lnTo>
                        <a:pt x="25" y="0"/>
                      </a:lnTo>
                      <a:lnTo>
                        <a:pt x="41" y="2"/>
                      </a:lnTo>
                      <a:lnTo>
                        <a:pt x="44" y="3"/>
                      </a:lnTo>
                      <a:lnTo>
                        <a:pt x="44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128"/>
                <p:cNvSpPr>
                  <a:spLocks noChangeAspect="1"/>
                </p:cNvSpPr>
                <p:nvPr/>
              </p:nvSpPr>
              <p:spPr bwMode="gray">
                <a:xfrm>
                  <a:off x="3158" y="1386"/>
                  <a:ext cx="22" cy="25"/>
                </a:xfrm>
                <a:custGeom>
                  <a:avLst/>
                  <a:gdLst/>
                  <a:ahLst/>
                  <a:cxnLst>
                    <a:cxn ang="0">
                      <a:pos x="15" y="75"/>
                    </a:cxn>
                    <a:cxn ang="0">
                      <a:pos x="12" y="75"/>
                    </a:cxn>
                    <a:cxn ang="0">
                      <a:pos x="7" y="57"/>
                    </a:cxn>
                    <a:cxn ang="0">
                      <a:pos x="7" y="49"/>
                    </a:cxn>
                    <a:cxn ang="0">
                      <a:pos x="3" y="47"/>
                    </a:cxn>
                    <a:cxn ang="0">
                      <a:pos x="0" y="36"/>
                    </a:cxn>
                    <a:cxn ang="0">
                      <a:pos x="10" y="41"/>
                    </a:cxn>
                    <a:cxn ang="0">
                      <a:pos x="19" y="38"/>
                    </a:cxn>
                    <a:cxn ang="0">
                      <a:pos x="6" y="25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19" y="3"/>
                    </a:cxn>
                    <a:cxn ang="0">
                      <a:pos x="27" y="0"/>
                    </a:cxn>
                    <a:cxn ang="0">
                      <a:pos x="37" y="16"/>
                    </a:cxn>
                    <a:cxn ang="0">
                      <a:pos x="46" y="23"/>
                    </a:cxn>
                    <a:cxn ang="0">
                      <a:pos x="52" y="38"/>
                    </a:cxn>
                    <a:cxn ang="0">
                      <a:pos x="68" y="46"/>
                    </a:cxn>
                    <a:cxn ang="0">
                      <a:pos x="82" y="62"/>
                    </a:cxn>
                    <a:cxn ang="0">
                      <a:pos x="109" y="98"/>
                    </a:cxn>
                    <a:cxn ang="0">
                      <a:pos x="112" y="108"/>
                    </a:cxn>
                    <a:cxn ang="0">
                      <a:pos x="103" y="123"/>
                    </a:cxn>
                    <a:cxn ang="0">
                      <a:pos x="96" y="118"/>
                    </a:cxn>
                    <a:cxn ang="0">
                      <a:pos x="89" y="117"/>
                    </a:cxn>
                    <a:cxn ang="0">
                      <a:pos x="85" y="122"/>
                    </a:cxn>
                    <a:cxn ang="0">
                      <a:pos x="74" y="122"/>
                    </a:cxn>
                    <a:cxn ang="0">
                      <a:pos x="60" y="112"/>
                    </a:cxn>
                    <a:cxn ang="0">
                      <a:pos x="64" y="103"/>
                    </a:cxn>
                    <a:cxn ang="0">
                      <a:pos x="54" y="96"/>
                    </a:cxn>
                    <a:cxn ang="0">
                      <a:pos x="44" y="95"/>
                    </a:cxn>
                    <a:cxn ang="0">
                      <a:pos x="26" y="82"/>
                    </a:cxn>
                    <a:cxn ang="0">
                      <a:pos x="31" y="95"/>
                    </a:cxn>
                    <a:cxn ang="0">
                      <a:pos x="39" y="106"/>
                    </a:cxn>
                    <a:cxn ang="0">
                      <a:pos x="37" y="113"/>
                    </a:cxn>
                    <a:cxn ang="0">
                      <a:pos x="28" y="95"/>
                    </a:cxn>
                    <a:cxn ang="0">
                      <a:pos x="15" y="75"/>
                    </a:cxn>
                  </a:cxnLst>
                  <a:rect l="0" t="0" r="r" b="b"/>
                  <a:pathLst>
                    <a:path w="112" h="123">
                      <a:moveTo>
                        <a:pt x="15" y="75"/>
                      </a:moveTo>
                      <a:lnTo>
                        <a:pt x="12" y="75"/>
                      </a:lnTo>
                      <a:lnTo>
                        <a:pt x="7" y="57"/>
                      </a:lnTo>
                      <a:lnTo>
                        <a:pt x="7" y="49"/>
                      </a:lnTo>
                      <a:lnTo>
                        <a:pt x="3" y="47"/>
                      </a:lnTo>
                      <a:lnTo>
                        <a:pt x="0" y="36"/>
                      </a:lnTo>
                      <a:lnTo>
                        <a:pt x="10" y="41"/>
                      </a:lnTo>
                      <a:lnTo>
                        <a:pt x="19" y="38"/>
                      </a:lnTo>
                      <a:lnTo>
                        <a:pt x="6" y="25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7" y="16"/>
                      </a:lnTo>
                      <a:lnTo>
                        <a:pt x="46" y="23"/>
                      </a:lnTo>
                      <a:lnTo>
                        <a:pt x="52" y="38"/>
                      </a:lnTo>
                      <a:lnTo>
                        <a:pt x="68" y="46"/>
                      </a:lnTo>
                      <a:lnTo>
                        <a:pt x="82" y="62"/>
                      </a:lnTo>
                      <a:lnTo>
                        <a:pt x="109" y="98"/>
                      </a:lnTo>
                      <a:lnTo>
                        <a:pt x="112" y="108"/>
                      </a:lnTo>
                      <a:lnTo>
                        <a:pt x="103" y="123"/>
                      </a:lnTo>
                      <a:lnTo>
                        <a:pt x="96" y="118"/>
                      </a:lnTo>
                      <a:lnTo>
                        <a:pt x="89" y="117"/>
                      </a:lnTo>
                      <a:lnTo>
                        <a:pt x="85" y="122"/>
                      </a:lnTo>
                      <a:lnTo>
                        <a:pt x="74" y="122"/>
                      </a:lnTo>
                      <a:lnTo>
                        <a:pt x="60" y="112"/>
                      </a:lnTo>
                      <a:lnTo>
                        <a:pt x="64" y="103"/>
                      </a:lnTo>
                      <a:lnTo>
                        <a:pt x="54" y="96"/>
                      </a:lnTo>
                      <a:lnTo>
                        <a:pt x="44" y="95"/>
                      </a:lnTo>
                      <a:lnTo>
                        <a:pt x="26" y="82"/>
                      </a:lnTo>
                      <a:lnTo>
                        <a:pt x="31" y="95"/>
                      </a:lnTo>
                      <a:lnTo>
                        <a:pt x="39" y="106"/>
                      </a:lnTo>
                      <a:lnTo>
                        <a:pt x="37" y="113"/>
                      </a:lnTo>
                      <a:lnTo>
                        <a:pt x="28" y="9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129"/>
                <p:cNvSpPr>
                  <a:spLocks noChangeAspect="1"/>
                </p:cNvSpPr>
                <p:nvPr/>
              </p:nvSpPr>
              <p:spPr bwMode="gray">
                <a:xfrm>
                  <a:off x="3534" y="960"/>
                  <a:ext cx="81" cy="75"/>
                </a:xfrm>
                <a:custGeom>
                  <a:avLst/>
                  <a:gdLst/>
                  <a:ahLst/>
                  <a:cxnLst>
                    <a:cxn ang="0">
                      <a:pos x="81" y="49"/>
                    </a:cxn>
                    <a:cxn ang="0">
                      <a:pos x="90" y="63"/>
                    </a:cxn>
                    <a:cxn ang="0">
                      <a:pos x="54" y="79"/>
                    </a:cxn>
                    <a:cxn ang="0">
                      <a:pos x="47" y="106"/>
                    </a:cxn>
                    <a:cxn ang="0">
                      <a:pos x="0" y="138"/>
                    </a:cxn>
                    <a:cxn ang="0">
                      <a:pos x="17" y="168"/>
                    </a:cxn>
                    <a:cxn ang="0">
                      <a:pos x="19" y="154"/>
                    </a:cxn>
                    <a:cxn ang="0">
                      <a:pos x="31" y="142"/>
                    </a:cxn>
                    <a:cxn ang="0">
                      <a:pos x="45" y="154"/>
                    </a:cxn>
                    <a:cxn ang="0">
                      <a:pos x="51" y="168"/>
                    </a:cxn>
                    <a:cxn ang="0">
                      <a:pos x="71" y="160"/>
                    </a:cxn>
                    <a:cxn ang="0">
                      <a:pos x="75" y="181"/>
                    </a:cxn>
                    <a:cxn ang="0">
                      <a:pos x="76" y="220"/>
                    </a:cxn>
                    <a:cxn ang="0">
                      <a:pos x="83" y="247"/>
                    </a:cxn>
                    <a:cxn ang="0">
                      <a:pos x="103" y="276"/>
                    </a:cxn>
                    <a:cxn ang="0">
                      <a:pos x="120" y="302"/>
                    </a:cxn>
                    <a:cxn ang="0">
                      <a:pos x="157" y="255"/>
                    </a:cxn>
                    <a:cxn ang="0">
                      <a:pos x="161" y="298"/>
                    </a:cxn>
                    <a:cxn ang="0">
                      <a:pos x="176" y="300"/>
                    </a:cxn>
                    <a:cxn ang="0">
                      <a:pos x="185" y="313"/>
                    </a:cxn>
                    <a:cxn ang="0">
                      <a:pos x="233" y="338"/>
                    </a:cxn>
                    <a:cxn ang="0">
                      <a:pos x="260" y="354"/>
                    </a:cxn>
                    <a:cxn ang="0">
                      <a:pos x="327" y="373"/>
                    </a:cxn>
                    <a:cxn ang="0">
                      <a:pos x="350" y="366"/>
                    </a:cxn>
                    <a:cxn ang="0">
                      <a:pos x="365" y="348"/>
                    </a:cxn>
                    <a:cxn ang="0">
                      <a:pos x="375" y="322"/>
                    </a:cxn>
                    <a:cxn ang="0">
                      <a:pos x="377" y="295"/>
                    </a:cxn>
                    <a:cxn ang="0">
                      <a:pos x="366" y="262"/>
                    </a:cxn>
                    <a:cxn ang="0">
                      <a:pos x="339" y="232"/>
                    </a:cxn>
                    <a:cxn ang="0">
                      <a:pos x="371" y="232"/>
                    </a:cxn>
                    <a:cxn ang="0">
                      <a:pos x="376" y="190"/>
                    </a:cxn>
                    <a:cxn ang="0">
                      <a:pos x="377" y="160"/>
                    </a:cxn>
                    <a:cxn ang="0">
                      <a:pos x="383" y="139"/>
                    </a:cxn>
                    <a:cxn ang="0">
                      <a:pos x="405" y="107"/>
                    </a:cxn>
                    <a:cxn ang="0">
                      <a:pos x="386" y="103"/>
                    </a:cxn>
                    <a:cxn ang="0">
                      <a:pos x="390" y="72"/>
                    </a:cxn>
                    <a:cxn ang="0">
                      <a:pos x="384" y="65"/>
                    </a:cxn>
                    <a:cxn ang="0">
                      <a:pos x="367" y="18"/>
                    </a:cxn>
                    <a:cxn ang="0">
                      <a:pos x="359" y="0"/>
                    </a:cxn>
                    <a:cxn ang="0">
                      <a:pos x="335" y="2"/>
                    </a:cxn>
                    <a:cxn ang="0">
                      <a:pos x="306" y="0"/>
                    </a:cxn>
                    <a:cxn ang="0">
                      <a:pos x="306" y="32"/>
                    </a:cxn>
                    <a:cxn ang="0">
                      <a:pos x="269" y="75"/>
                    </a:cxn>
                    <a:cxn ang="0">
                      <a:pos x="237" y="95"/>
                    </a:cxn>
                    <a:cxn ang="0">
                      <a:pos x="255" y="66"/>
                    </a:cxn>
                    <a:cxn ang="0">
                      <a:pos x="265" y="45"/>
                    </a:cxn>
                    <a:cxn ang="0">
                      <a:pos x="291" y="2"/>
                    </a:cxn>
                    <a:cxn ang="0">
                      <a:pos x="97" y="0"/>
                    </a:cxn>
                    <a:cxn ang="0">
                      <a:pos x="77" y="32"/>
                    </a:cxn>
                  </a:cxnLst>
                  <a:rect l="0" t="0" r="r" b="b"/>
                  <a:pathLst>
                    <a:path w="405" h="373">
                      <a:moveTo>
                        <a:pt x="77" y="32"/>
                      </a:moveTo>
                      <a:lnTo>
                        <a:pt x="81" y="49"/>
                      </a:lnTo>
                      <a:lnTo>
                        <a:pt x="91" y="55"/>
                      </a:lnTo>
                      <a:lnTo>
                        <a:pt x="90" y="63"/>
                      </a:lnTo>
                      <a:lnTo>
                        <a:pt x="80" y="72"/>
                      </a:lnTo>
                      <a:lnTo>
                        <a:pt x="54" y="79"/>
                      </a:lnTo>
                      <a:lnTo>
                        <a:pt x="49" y="91"/>
                      </a:lnTo>
                      <a:lnTo>
                        <a:pt x="47" y="106"/>
                      </a:lnTo>
                      <a:lnTo>
                        <a:pt x="16" y="141"/>
                      </a:lnTo>
                      <a:lnTo>
                        <a:pt x="0" y="138"/>
                      </a:lnTo>
                      <a:lnTo>
                        <a:pt x="13" y="149"/>
                      </a:lnTo>
                      <a:lnTo>
                        <a:pt x="17" y="168"/>
                      </a:lnTo>
                      <a:lnTo>
                        <a:pt x="21" y="163"/>
                      </a:lnTo>
                      <a:lnTo>
                        <a:pt x="19" y="154"/>
                      </a:lnTo>
                      <a:lnTo>
                        <a:pt x="21" y="146"/>
                      </a:lnTo>
                      <a:lnTo>
                        <a:pt x="31" y="142"/>
                      </a:lnTo>
                      <a:lnTo>
                        <a:pt x="38" y="160"/>
                      </a:lnTo>
                      <a:lnTo>
                        <a:pt x="45" y="154"/>
                      </a:lnTo>
                      <a:lnTo>
                        <a:pt x="50" y="158"/>
                      </a:lnTo>
                      <a:lnTo>
                        <a:pt x="51" y="168"/>
                      </a:lnTo>
                      <a:lnTo>
                        <a:pt x="64" y="160"/>
                      </a:lnTo>
                      <a:lnTo>
                        <a:pt x="71" y="160"/>
                      </a:lnTo>
                      <a:lnTo>
                        <a:pt x="71" y="168"/>
                      </a:lnTo>
                      <a:lnTo>
                        <a:pt x="75" y="181"/>
                      </a:lnTo>
                      <a:lnTo>
                        <a:pt x="76" y="192"/>
                      </a:lnTo>
                      <a:lnTo>
                        <a:pt x="76" y="220"/>
                      </a:lnTo>
                      <a:lnTo>
                        <a:pt x="77" y="236"/>
                      </a:lnTo>
                      <a:lnTo>
                        <a:pt x="83" y="247"/>
                      </a:lnTo>
                      <a:lnTo>
                        <a:pt x="97" y="257"/>
                      </a:lnTo>
                      <a:lnTo>
                        <a:pt x="103" y="276"/>
                      </a:lnTo>
                      <a:lnTo>
                        <a:pt x="115" y="289"/>
                      </a:lnTo>
                      <a:lnTo>
                        <a:pt x="120" y="302"/>
                      </a:lnTo>
                      <a:lnTo>
                        <a:pt x="144" y="278"/>
                      </a:lnTo>
                      <a:lnTo>
                        <a:pt x="157" y="255"/>
                      </a:lnTo>
                      <a:lnTo>
                        <a:pt x="160" y="269"/>
                      </a:lnTo>
                      <a:lnTo>
                        <a:pt x="161" y="298"/>
                      </a:lnTo>
                      <a:lnTo>
                        <a:pt x="166" y="306"/>
                      </a:lnTo>
                      <a:lnTo>
                        <a:pt x="176" y="300"/>
                      </a:lnTo>
                      <a:lnTo>
                        <a:pt x="187" y="303"/>
                      </a:lnTo>
                      <a:lnTo>
                        <a:pt x="185" y="313"/>
                      </a:lnTo>
                      <a:lnTo>
                        <a:pt x="228" y="327"/>
                      </a:lnTo>
                      <a:lnTo>
                        <a:pt x="233" y="338"/>
                      </a:lnTo>
                      <a:lnTo>
                        <a:pt x="254" y="348"/>
                      </a:lnTo>
                      <a:lnTo>
                        <a:pt x="260" y="354"/>
                      </a:lnTo>
                      <a:lnTo>
                        <a:pt x="265" y="366"/>
                      </a:lnTo>
                      <a:lnTo>
                        <a:pt x="327" y="373"/>
                      </a:lnTo>
                      <a:lnTo>
                        <a:pt x="338" y="365"/>
                      </a:lnTo>
                      <a:lnTo>
                        <a:pt x="350" y="366"/>
                      </a:lnTo>
                      <a:lnTo>
                        <a:pt x="351" y="351"/>
                      </a:lnTo>
                      <a:lnTo>
                        <a:pt x="365" y="348"/>
                      </a:lnTo>
                      <a:lnTo>
                        <a:pt x="376" y="338"/>
                      </a:lnTo>
                      <a:lnTo>
                        <a:pt x="375" y="322"/>
                      </a:lnTo>
                      <a:lnTo>
                        <a:pt x="377" y="313"/>
                      </a:lnTo>
                      <a:lnTo>
                        <a:pt x="377" y="295"/>
                      </a:lnTo>
                      <a:lnTo>
                        <a:pt x="365" y="275"/>
                      </a:lnTo>
                      <a:lnTo>
                        <a:pt x="366" y="262"/>
                      </a:lnTo>
                      <a:lnTo>
                        <a:pt x="356" y="259"/>
                      </a:lnTo>
                      <a:lnTo>
                        <a:pt x="339" y="232"/>
                      </a:lnTo>
                      <a:lnTo>
                        <a:pt x="336" y="212"/>
                      </a:lnTo>
                      <a:lnTo>
                        <a:pt x="371" y="232"/>
                      </a:lnTo>
                      <a:lnTo>
                        <a:pt x="376" y="216"/>
                      </a:lnTo>
                      <a:lnTo>
                        <a:pt x="376" y="190"/>
                      </a:lnTo>
                      <a:lnTo>
                        <a:pt x="375" y="163"/>
                      </a:lnTo>
                      <a:lnTo>
                        <a:pt x="377" y="160"/>
                      </a:lnTo>
                      <a:lnTo>
                        <a:pt x="378" y="147"/>
                      </a:lnTo>
                      <a:lnTo>
                        <a:pt x="383" y="139"/>
                      </a:lnTo>
                      <a:lnTo>
                        <a:pt x="388" y="113"/>
                      </a:lnTo>
                      <a:lnTo>
                        <a:pt x="405" y="107"/>
                      </a:lnTo>
                      <a:lnTo>
                        <a:pt x="399" y="102"/>
                      </a:lnTo>
                      <a:lnTo>
                        <a:pt x="386" y="103"/>
                      </a:lnTo>
                      <a:lnTo>
                        <a:pt x="384" y="90"/>
                      </a:lnTo>
                      <a:lnTo>
                        <a:pt x="390" y="72"/>
                      </a:lnTo>
                      <a:lnTo>
                        <a:pt x="392" y="60"/>
                      </a:lnTo>
                      <a:lnTo>
                        <a:pt x="384" y="65"/>
                      </a:lnTo>
                      <a:lnTo>
                        <a:pt x="386" y="53"/>
                      </a:lnTo>
                      <a:lnTo>
                        <a:pt x="367" y="18"/>
                      </a:lnTo>
                      <a:lnTo>
                        <a:pt x="366" y="6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35" y="2"/>
                      </a:lnTo>
                      <a:lnTo>
                        <a:pt x="330" y="0"/>
                      </a:lnTo>
                      <a:lnTo>
                        <a:pt x="306" y="0"/>
                      </a:lnTo>
                      <a:lnTo>
                        <a:pt x="308" y="2"/>
                      </a:lnTo>
                      <a:lnTo>
                        <a:pt x="306" y="32"/>
                      </a:lnTo>
                      <a:lnTo>
                        <a:pt x="282" y="50"/>
                      </a:lnTo>
                      <a:lnTo>
                        <a:pt x="269" y="75"/>
                      </a:lnTo>
                      <a:lnTo>
                        <a:pt x="253" y="77"/>
                      </a:lnTo>
                      <a:lnTo>
                        <a:pt x="237" y="95"/>
                      </a:lnTo>
                      <a:lnTo>
                        <a:pt x="223" y="92"/>
                      </a:lnTo>
                      <a:lnTo>
                        <a:pt x="255" y="66"/>
                      </a:lnTo>
                      <a:lnTo>
                        <a:pt x="265" y="68"/>
                      </a:lnTo>
                      <a:lnTo>
                        <a:pt x="265" y="45"/>
                      </a:lnTo>
                      <a:lnTo>
                        <a:pt x="290" y="33"/>
                      </a:lnTo>
                      <a:lnTo>
                        <a:pt x="291" y="2"/>
                      </a:lnTo>
                      <a:lnTo>
                        <a:pt x="290" y="0"/>
                      </a:lnTo>
                      <a:lnTo>
                        <a:pt x="97" y="0"/>
                      </a:lnTo>
                      <a:lnTo>
                        <a:pt x="83" y="15"/>
                      </a:lnTo>
                      <a:lnTo>
                        <a:pt x="77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9" name="Freeform 130"/>
                <p:cNvSpPr>
                  <a:spLocks noChangeAspect="1"/>
                </p:cNvSpPr>
                <p:nvPr/>
              </p:nvSpPr>
              <p:spPr bwMode="gray">
                <a:xfrm>
                  <a:off x="4473" y="1348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82" y="99"/>
                    </a:cxn>
                    <a:cxn ang="0">
                      <a:pos x="78" y="98"/>
                    </a:cxn>
                    <a:cxn ang="0">
                      <a:pos x="69" y="103"/>
                    </a:cxn>
                    <a:cxn ang="0">
                      <a:pos x="63" y="110"/>
                    </a:cxn>
                    <a:cxn ang="0">
                      <a:pos x="60" y="119"/>
                    </a:cxn>
                    <a:cxn ang="0">
                      <a:pos x="38" y="121"/>
                    </a:cxn>
                    <a:cxn ang="0">
                      <a:pos x="36" y="118"/>
                    </a:cxn>
                    <a:cxn ang="0">
                      <a:pos x="16" y="125"/>
                    </a:cxn>
                    <a:cxn ang="0">
                      <a:pos x="15" y="116"/>
                    </a:cxn>
                    <a:cxn ang="0">
                      <a:pos x="4" y="100"/>
                    </a:cxn>
                    <a:cxn ang="0">
                      <a:pos x="0" y="91"/>
                    </a:cxn>
                    <a:cxn ang="0">
                      <a:pos x="4" y="78"/>
                    </a:cxn>
                    <a:cxn ang="0">
                      <a:pos x="12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42" y="33"/>
                    </a:cxn>
                    <a:cxn ang="0">
                      <a:pos x="55" y="19"/>
                    </a:cxn>
                    <a:cxn ang="0">
                      <a:pos x="63" y="19"/>
                    </a:cxn>
                    <a:cxn ang="0">
                      <a:pos x="66" y="10"/>
                    </a:cxn>
                    <a:cxn ang="0">
                      <a:pos x="82" y="5"/>
                    </a:cxn>
                    <a:cxn ang="0">
                      <a:pos x="82" y="3"/>
                    </a:cxn>
                    <a:cxn ang="0">
                      <a:pos x="82" y="5"/>
                    </a:cxn>
                    <a:cxn ang="0">
                      <a:pos x="84" y="3"/>
                    </a:cxn>
                    <a:cxn ang="0">
                      <a:pos x="84" y="5"/>
                    </a:cxn>
                    <a:cxn ang="0">
                      <a:pos x="90" y="6"/>
                    </a:cxn>
                    <a:cxn ang="0">
                      <a:pos x="101" y="1"/>
                    </a:cxn>
                    <a:cxn ang="0">
                      <a:pos x="114" y="10"/>
                    </a:cxn>
                    <a:cxn ang="0">
                      <a:pos x="127" y="1"/>
                    </a:cxn>
                    <a:cxn ang="0">
                      <a:pos x="133" y="3"/>
                    </a:cxn>
                    <a:cxn ang="0">
                      <a:pos x="135" y="0"/>
                    </a:cxn>
                    <a:cxn ang="0">
                      <a:pos x="156" y="11"/>
                    </a:cxn>
                    <a:cxn ang="0">
                      <a:pos x="184" y="19"/>
                    </a:cxn>
                    <a:cxn ang="0">
                      <a:pos x="188" y="24"/>
                    </a:cxn>
                    <a:cxn ang="0">
                      <a:pos x="186" y="28"/>
                    </a:cxn>
                    <a:cxn ang="0">
                      <a:pos x="186" y="32"/>
                    </a:cxn>
                    <a:cxn ang="0">
                      <a:pos x="214" y="55"/>
                    </a:cxn>
                    <a:cxn ang="0">
                      <a:pos x="218" y="67"/>
                    </a:cxn>
                    <a:cxn ang="0">
                      <a:pos x="214" y="77"/>
                    </a:cxn>
                    <a:cxn ang="0">
                      <a:pos x="193" y="91"/>
                    </a:cxn>
                    <a:cxn ang="0">
                      <a:pos x="143" y="107"/>
                    </a:cxn>
                    <a:cxn ang="0">
                      <a:pos x="133" y="113"/>
                    </a:cxn>
                    <a:cxn ang="0">
                      <a:pos x="113" y="109"/>
                    </a:cxn>
                    <a:cxn ang="0">
                      <a:pos x="107" y="104"/>
                    </a:cxn>
                    <a:cxn ang="0">
                      <a:pos x="82" y="100"/>
                    </a:cxn>
                    <a:cxn ang="0">
                      <a:pos x="82" y="99"/>
                    </a:cxn>
                  </a:cxnLst>
                  <a:rect l="0" t="0" r="r" b="b"/>
                  <a:pathLst>
                    <a:path w="218" h="125">
                      <a:moveTo>
                        <a:pt x="82" y="99"/>
                      </a:moveTo>
                      <a:lnTo>
                        <a:pt x="78" y="98"/>
                      </a:lnTo>
                      <a:lnTo>
                        <a:pt x="69" y="103"/>
                      </a:lnTo>
                      <a:lnTo>
                        <a:pt x="63" y="110"/>
                      </a:lnTo>
                      <a:lnTo>
                        <a:pt x="60" y="119"/>
                      </a:lnTo>
                      <a:lnTo>
                        <a:pt x="38" y="121"/>
                      </a:lnTo>
                      <a:lnTo>
                        <a:pt x="36" y="118"/>
                      </a:lnTo>
                      <a:lnTo>
                        <a:pt x="16" y="125"/>
                      </a:lnTo>
                      <a:lnTo>
                        <a:pt x="15" y="116"/>
                      </a:lnTo>
                      <a:lnTo>
                        <a:pt x="4" y="100"/>
                      </a:lnTo>
                      <a:lnTo>
                        <a:pt x="0" y="91"/>
                      </a:lnTo>
                      <a:lnTo>
                        <a:pt x="4" y="78"/>
                      </a:lnTo>
                      <a:lnTo>
                        <a:pt x="12" y="72"/>
                      </a:lnTo>
                      <a:lnTo>
                        <a:pt x="16" y="60"/>
                      </a:lnTo>
                      <a:lnTo>
                        <a:pt x="36" y="43"/>
                      </a:lnTo>
                      <a:lnTo>
                        <a:pt x="42" y="33"/>
                      </a:lnTo>
                      <a:lnTo>
                        <a:pt x="55" y="19"/>
                      </a:lnTo>
                      <a:lnTo>
                        <a:pt x="63" y="19"/>
                      </a:lnTo>
                      <a:lnTo>
                        <a:pt x="66" y="10"/>
                      </a:lnTo>
                      <a:lnTo>
                        <a:pt x="82" y="5"/>
                      </a:lnTo>
                      <a:lnTo>
                        <a:pt x="82" y="3"/>
                      </a:lnTo>
                      <a:lnTo>
                        <a:pt x="82" y="5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90" y="6"/>
                      </a:lnTo>
                      <a:lnTo>
                        <a:pt x="101" y="1"/>
                      </a:lnTo>
                      <a:lnTo>
                        <a:pt x="114" y="10"/>
                      </a:lnTo>
                      <a:lnTo>
                        <a:pt x="127" y="1"/>
                      </a:lnTo>
                      <a:lnTo>
                        <a:pt x="133" y="3"/>
                      </a:lnTo>
                      <a:lnTo>
                        <a:pt x="135" y="0"/>
                      </a:lnTo>
                      <a:lnTo>
                        <a:pt x="156" y="11"/>
                      </a:lnTo>
                      <a:lnTo>
                        <a:pt x="184" y="19"/>
                      </a:lnTo>
                      <a:lnTo>
                        <a:pt x="188" y="24"/>
                      </a:lnTo>
                      <a:lnTo>
                        <a:pt x="186" y="28"/>
                      </a:lnTo>
                      <a:lnTo>
                        <a:pt x="186" y="32"/>
                      </a:lnTo>
                      <a:lnTo>
                        <a:pt x="214" y="55"/>
                      </a:lnTo>
                      <a:lnTo>
                        <a:pt x="218" y="67"/>
                      </a:lnTo>
                      <a:lnTo>
                        <a:pt x="214" y="77"/>
                      </a:lnTo>
                      <a:lnTo>
                        <a:pt x="193" y="91"/>
                      </a:lnTo>
                      <a:lnTo>
                        <a:pt x="143" y="107"/>
                      </a:lnTo>
                      <a:lnTo>
                        <a:pt x="133" y="113"/>
                      </a:lnTo>
                      <a:lnTo>
                        <a:pt x="113" y="109"/>
                      </a:lnTo>
                      <a:lnTo>
                        <a:pt x="107" y="104"/>
                      </a:lnTo>
                      <a:lnTo>
                        <a:pt x="82" y="100"/>
                      </a:lnTo>
                      <a:lnTo>
                        <a:pt x="82" y="9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34" name="Freeform 131"/>
              <p:cNvSpPr>
                <a:spLocks noChangeAspect="1"/>
              </p:cNvSpPr>
              <p:nvPr/>
            </p:nvSpPr>
            <p:spPr bwMode="gray">
              <a:xfrm>
                <a:off x="4071" y="1777"/>
                <a:ext cx="34" cy="144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9" y="22"/>
                  </a:cxn>
                  <a:cxn ang="0">
                    <a:pos x="76" y="79"/>
                  </a:cxn>
                  <a:cxn ang="0">
                    <a:pos x="92" y="144"/>
                  </a:cxn>
                  <a:cxn ang="0">
                    <a:pos x="90" y="187"/>
                  </a:cxn>
                  <a:cxn ang="0">
                    <a:pos x="84" y="210"/>
                  </a:cxn>
                  <a:cxn ang="0">
                    <a:pos x="90" y="243"/>
                  </a:cxn>
                  <a:cxn ang="0">
                    <a:pos x="92" y="257"/>
                  </a:cxn>
                  <a:cxn ang="0">
                    <a:pos x="102" y="289"/>
                  </a:cxn>
                  <a:cxn ang="0">
                    <a:pos x="116" y="344"/>
                  </a:cxn>
                  <a:cxn ang="0">
                    <a:pos x="139" y="425"/>
                  </a:cxn>
                  <a:cxn ang="0">
                    <a:pos x="150" y="459"/>
                  </a:cxn>
                  <a:cxn ang="0">
                    <a:pos x="168" y="487"/>
                  </a:cxn>
                  <a:cxn ang="0">
                    <a:pos x="149" y="466"/>
                  </a:cxn>
                  <a:cxn ang="0">
                    <a:pos x="119" y="448"/>
                  </a:cxn>
                  <a:cxn ang="0">
                    <a:pos x="92" y="447"/>
                  </a:cxn>
                  <a:cxn ang="0">
                    <a:pos x="75" y="475"/>
                  </a:cxn>
                  <a:cxn ang="0">
                    <a:pos x="65" y="509"/>
                  </a:cxn>
                  <a:cxn ang="0">
                    <a:pos x="53" y="566"/>
                  </a:cxn>
                  <a:cxn ang="0">
                    <a:pos x="61" y="602"/>
                  </a:cxn>
                  <a:cxn ang="0">
                    <a:pos x="80" y="635"/>
                  </a:cxn>
                  <a:cxn ang="0">
                    <a:pos x="89" y="651"/>
                  </a:cxn>
                  <a:cxn ang="0">
                    <a:pos x="100" y="654"/>
                  </a:cxn>
                  <a:cxn ang="0">
                    <a:pos x="108" y="684"/>
                  </a:cxn>
                  <a:cxn ang="0">
                    <a:pos x="102" y="713"/>
                  </a:cxn>
                  <a:cxn ang="0">
                    <a:pos x="69" y="663"/>
                  </a:cxn>
                  <a:cxn ang="0">
                    <a:pos x="46" y="673"/>
                  </a:cxn>
                  <a:cxn ang="0">
                    <a:pos x="31" y="721"/>
                  </a:cxn>
                  <a:cxn ang="0">
                    <a:pos x="15" y="689"/>
                  </a:cxn>
                  <a:cxn ang="0">
                    <a:pos x="21" y="623"/>
                  </a:cxn>
                  <a:cxn ang="0">
                    <a:pos x="32" y="554"/>
                  </a:cxn>
                  <a:cxn ang="0">
                    <a:pos x="23" y="522"/>
                  </a:cxn>
                  <a:cxn ang="0">
                    <a:pos x="17" y="479"/>
                  </a:cxn>
                  <a:cxn ang="0">
                    <a:pos x="28" y="425"/>
                  </a:cxn>
                  <a:cxn ang="0">
                    <a:pos x="32" y="392"/>
                  </a:cxn>
                  <a:cxn ang="0">
                    <a:pos x="30" y="375"/>
                  </a:cxn>
                  <a:cxn ang="0">
                    <a:pos x="25" y="348"/>
                  </a:cxn>
                  <a:cxn ang="0">
                    <a:pos x="31" y="297"/>
                  </a:cxn>
                  <a:cxn ang="0">
                    <a:pos x="21" y="260"/>
                  </a:cxn>
                  <a:cxn ang="0">
                    <a:pos x="4" y="243"/>
                  </a:cxn>
                  <a:cxn ang="0">
                    <a:pos x="3" y="226"/>
                  </a:cxn>
                  <a:cxn ang="0">
                    <a:pos x="0" y="188"/>
                  </a:cxn>
                  <a:cxn ang="0">
                    <a:pos x="12" y="125"/>
                  </a:cxn>
                  <a:cxn ang="0">
                    <a:pos x="9" y="96"/>
                  </a:cxn>
                  <a:cxn ang="0">
                    <a:pos x="25" y="79"/>
                  </a:cxn>
                  <a:cxn ang="0">
                    <a:pos x="37" y="87"/>
                  </a:cxn>
                  <a:cxn ang="0">
                    <a:pos x="50" y="81"/>
                  </a:cxn>
                  <a:cxn ang="0">
                    <a:pos x="50" y="66"/>
                  </a:cxn>
                  <a:cxn ang="0">
                    <a:pos x="59" y="64"/>
                  </a:cxn>
                  <a:cxn ang="0">
                    <a:pos x="49" y="33"/>
                  </a:cxn>
                  <a:cxn ang="0">
                    <a:pos x="38" y="9"/>
                  </a:cxn>
                  <a:cxn ang="0">
                    <a:pos x="47" y="6"/>
                  </a:cxn>
                </a:cxnLst>
                <a:rect l="0" t="0" r="r" b="b"/>
                <a:pathLst>
                  <a:path w="170" h="721">
                    <a:moveTo>
                      <a:pt x="52" y="3"/>
                    </a:moveTo>
                    <a:lnTo>
                      <a:pt x="55" y="0"/>
                    </a:lnTo>
                    <a:lnTo>
                      <a:pt x="63" y="4"/>
                    </a:lnTo>
                    <a:lnTo>
                      <a:pt x="69" y="22"/>
                    </a:lnTo>
                    <a:lnTo>
                      <a:pt x="73" y="59"/>
                    </a:lnTo>
                    <a:lnTo>
                      <a:pt x="76" y="79"/>
                    </a:lnTo>
                    <a:lnTo>
                      <a:pt x="87" y="113"/>
                    </a:lnTo>
                    <a:lnTo>
                      <a:pt x="92" y="144"/>
                    </a:lnTo>
                    <a:lnTo>
                      <a:pt x="93" y="166"/>
                    </a:lnTo>
                    <a:lnTo>
                      <a:pt x="90" y="187"/>
                    </a:lnTo>
                    <a:lnTo>
                      <a:pt x="82" y="192"/>
                    </a:lnTo>
                    <a:lnTo>
                      <a:pt x="84" y="210"/>
                    </a:lnTo>
                    <a:lnTo>
                      <a:pt x="89" y="229"/>
                    </a:lnTo>
                    <a:lnTo>
                      <a:pt x="90" y="243"/>
                    </a:lnTo>
                    <a:lnTo>
                      <a:pt x="89" y="258"/>
                    </a:lnTo>
                    <a:lnTo>
                      <a:pt x="92" y="257"/>
                    </a:lnTo>
                    <a:lnTo>
                      <a:pt x="98" y="272"/>
                    </a:lnTo>
                    <a:lnTo>
                      <a:pt x="102" y="289"/>
                    </a:lnTo>
                    <a:lnTo>
                      <a:pt x="103" y="292"/>
                    </a:lnTo>
                    <a:lnTo>
                      <a:pt x="116" y="344"/>
                    </a:lnTo>
                    <a:lnTo>
                      <a:pt x="135" y="407"/>
                    </a:lnTo>
                    <a:lnTo>
                      <a:pt x="139" y="425"/>
                    </a:lnTo>
                    <a:lnTo>
                      <a:pt x="144" y="445"/>
                    </a:lnTo>
                    <a:lnTo>
                      <a:pt x="150" y="459"/>
                    </a:lnTo>
                    <a:lnTo>
                      <a:pt x="157" y="474"/>
                    </a:lnTo>
                    <a:lnTo>
                      <a:pt x="168" y="487"/>
                    </a:lnTo>
                    <a:lnTo>
                      <a:pt x="170" y="496"/>
                    </a:lnTo>
                    <a:lnTo>
                      <a:pt x="149" y="466"/>
                    </a:lnTo>
                    <a:lnTo>
                      <a:pt x="135" y="456"/>
                    </a:lnTo>
                    <a:lnTo>
                      <a:pt x="119" y="448"/>
                    </a:lnTo>
                    <a:lnTo>
                      <a:pt x="104" y="445"/>
                    </a:lnTo>
                    <a:lnTo>
                      <a:pt x="92" y="447"/>
                    </a:lnTo>
                    <a:lnTo>
                      <a:pt x="80" y="457"/>
                    </a:lnTo>
                    <a:lnTo>
                      <a:pt x="75" y="475"/>
                    </a:lnTo>
                    <a:lnTo>
                      <a:pt x="73" y="491"/>
                    </a:lnTo>
                    <a:lnTo>
                      <a:pt x="65" y="509"/>
                    </a:lnTo>
                    <a:lnTo>
                      <a:pt x="55" y="549"/>
                    </a:lnTo>
                    <a:lnTo>
                      <a:pt x="53" y="566"/>
                    </a:lnTo>
                    <a:lnTo>
                      <a:pt x="53" y="586"/>
                    </a:lnTo>
                    <a:lnTo>
                      <a:pt x="61" y="602"/>
                    </a:lnTo>
                    <a:lnTo>
                      <a:pt x="77" y="623"/>
                    </a:lnTo>
                    <a:lnTo>
                      <a:pt x="80" y="635"/>
                    </a:lnTo>
                    <a:lnTo>
                      <a:pt x="84" y="645"/>
                    </a:lnTo>
                    <a:lnTo>
                      <a:pt x="89" y="651"/>
                    </a:lnTo>
                    <a:lnTo>
                      <a:pt x="97" y="656"/>
                    </a:lnTo>
                    <a:lnTo>
                      <a:pt x="100" y="654"/>
                    </a:lnTo>
                    <a:lnTo>
                      <a:pt x="103" y="657"/>
                    </a:lnTo>
                    <a:lnTo>
                      <a:pt x="108" y="684"/>
                    </a:lnTo>
                    <a:lnTo>
                      <a:pt x="107" y="700"/>
                    </a:lnTo>
                    <a:lnTo>
                      <a:pt x="102" y="713"/>
                    </a:lnTo>
                    <a:lnTo>
                      <a:pt x="95" y="674"/>
                    </a:lnTo>
                    <a:lnTo>
                      <a:pt x="69" y="663"/>
                    </a:lnTo>
                    <a:lnTo>
                      <a:pt x="55" y="662"/>
                    </a:lnTo>
                    <a:lnTo>
                      <a:pt x="46" y="673"/>
                    </a:lnTo>
                    <a:lnTo>
                      <a:pt x="36" y="706"/>
                    </a:lnTo>
                    <a:lnTo>
                      <a:pt x="31" y="721"/>
                    </a:lnTo>
                    <a:lnTo>
                      <a:pt x="18" y="714"/>
                    </a:lnTo>
                    <a:lnTo>
                      <a:pt x="15" y="689"/>
                    </a:lnTo>
                    <a:lnTo>
                      <a:pt x="15" y="666"/>
                    </a:lnTo>
                    <a:lnTo>
                      <a:pt x="21" y="623"/>
                    </a:lnTo>
                    <a:lnTo>
                      <a:pt x="26" y="565"/>
                    </a:lnTo>
                    <a:lnTo>
                      <a:pt x="32" y="554"/>
                    </a:lnTo>
                    <a:lnTo>
                      <a:pt x="31" y="539"/>
                    </a:lnTo>
                    <a:lnTo>
                      <a:pt x="23" y="522"/>
                    </a:lnTo>
                    <a:lnTo>
                      <a:pt x="17" y="499"/>
                    </a:lnTo>
                    <a:lnTo>
                      <a:pt x="17" y="479"/>
                    </a:lnTo>
                    <a:lnTo>
                      <a:pt x="22" y="463"/>
                    </a:lnTo>
                    <a:lnTo>
                      <a:pt x="28" y="425"/>
                    </a:lnTo>
                    <a:lnTo>
                      <a:pt x="28" y="394"/>
                    </a:lnTo>
                    <a:lnTo>
                      <a:pt x="32" y="392"/>
                    </a:lnTo>
                    <a:lnTo>
                      <a:pt x="30" y="386"/>
                    </a:lnTo>
                    <a:lnTo>
                      <a:pt x="30" y="375"/>
                    </a:lnTo>
                    <a:lnTo>
                      <a:pt x="28" y="360"/>
                    </a:lnTo>
                    <a:lnTo>
                      <a:pt x="25" y="348"/>
                    </a:lnTo>
                    <a:lnTo>
                      <a:pt x="25" y="331"/>
                    </a:lnTo>
                    <a:lnTo>
                      <a:pt x="31" y="297"/>
                    </a:lnTo>
                    <a:lnTo>
                      <a:pt x="31" y="284"/>
                    </a:lnTo>
                    <a:lnTo>
                      <a:pt x="21" y="260"/>
                    </a:lnTo>
                    <a:lnTo>
                      <a:pt x="11" y="249"/>
                    </a:lnTo>
                    <a:lnTo>
                      <a:pt x="4" y="243"/>
                    </a:lnTo>
                    <a:lnTo>
                      <a:pt x="6" y="237"/>
                    </a:lnTo>
                    <a:lnTo>
                      <a:pt x="3" y="226"/>
                    </a:lnTo>
                    <a:lnTo>
                      <a:pt x="0" y="205"/>
                    </a:lnTo>
                    <a:lnTo>
                      <a:pt x="0" y="188"/>
                    </a:lnTo>
                    <a:lnTo>
                      <a:pt x="10" y="160"/>
                    </a:lnTo>
                    <a:lnTo>
                      <a:pt x="12" y="125"/>
                    </a:lnTo>
                    <a:lnTo>
                      <a:pt x="11" y="108"/>
                    </a:lnTo>
                    <a:lnTo>
                      <a:pt x="9" y="96"/>
                    </a:lnTo>
                    <a:lnTo>
                      <a:pt x="14" y="85"/>
                    </a:lnTo>
                    <a:lnTo>
                      <a:pt x="25" y="79"/>
                    </a:lnTo>
                    <a:lnTo>
                      <a:pt x="31" y="81"/>
                    </a:lnTo>
                    <a:lnTo>
                      <a:pt x="37" y="87"/>
                    </a:lnTo>
                    <a:lnTo>
                      <a:pt x="48" y="86"/>
                    </a:lnTo>
                    <a:lnTo>
                      <a:pt x="50" y="81"/>
                    </a:lnTo>
                    <a:lnTo>
                      <a:pt x="48" y="75"/>
                    </a:lnTo>
                    <a:lnTo>
                      <a:pt x="50" y="66"/>
                    </a:lnTo>
                    <a:lnTo>
                      <a:pt x="57" y="66"/>
                    </a:lnTo>
                    <a:lnTo>
                      <a:pt x="59" y="64"/>
                    </a:lnTo>
                    <a:lnTo>
                      <a:pt x="54" y="52"/>
                    </a:lnTo>
                    <a:lnTo>
                      <a:pt x="49" y="33"/>
                    </a:lnTo>
                    <a:lnTo>
                      <a:pt x="39" y="16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32"/>
              <p:cNvSpPr>
                <a:spLocks noChangeAspect="1"/>
              </p:cNvSpPr>
              <p:nvPr/>
            </p:nvSpPr>
            <p:spPr bwMode="gray">
              <a:xfrm>
                <a:off x="2817" y="1091"/>
                <a:ext cx="1786" cy="901"/>
              </a:xfrm>
              <a:custGeom>
                <a:avLst/>
                <a:gdLst/>
                <a:ahLst/>
                <a:cxnLst>
                  <a:cxn ang="0">
                    <a:pos x="3264" y="3913"/>
                  </a:cxn>
                  <a:cxn ang="0">
                    <a:pos x="4333" y="3788"/>
                  </a:cxn>
                  <a:cxn ang="0">
                    <a:pos x="5307" y="3536"/>
                  </a:cxn>
                  <a:cxn ang="0">
                    <a:pos x="5833" y="4138"/>
                  </a:cxn>
                  <a:cxn ang="0">
                    <a:pos x="6066" y="4138"/>
                  </a:cxn>
                  <a:cxn ang="0">
                    <a:pos x="6189" y="3482"/>
                  </a:cxn>
                  <a:cxn ang="0">
                    <a:pos x="5968" y="3336"/>
                  </a:cxn>
                  <a:cxn ang="0">
                    <a:pos x="6672" y="2912"/>
                  </a:cxn>
                  <a:cxn ang="0">
                    <a:pos x="6999" y="2815"/>
                  </a:cxn>
                  <a:cxn ang="0">
                    <a:pos x="7448" y="2593"/>
                  </a:cxn>
                  <a:cxn ang="0">
                    <a:pos x="7045" y="3206"/>
                  </a:cxn>
                  <a:cxn ang="0">
                    <a:pos x="7368" y="3293"/>
                  </a:cxn>
                  <a:cxn ang="0">
                    <a:pos x="7505" y="2864"/>
                  </a:cxn>
                  <a:cxn ang="0">
                    <a:pos x="7925" y="2760"/>
                  </a:cxn>
                  <a:cxn ang="0">
                    <a:pos x="8227" y="2553"/>
                  </a:cxn>
                  <a:cxn ang="0">
                    <a:pos x="8363" y="2256"/>
                  </a:cxn>
                  <a:cxn ang="0">
                    <a:pos x="8646" y="2287"/>
                  </a:cxn>
                  <a:cxn ang="0">
                    <a:pos x="8841" y="2201"/>
                  </a:cxn>
                  <a:cxn ang="0">
                    <a:pos x="8685" y="1981"/>
                  </a:cxn>
                  <a:cxn ang="0">
                    <a:pos x="8538" y="1863"/>
                  </a:cxn>
                  <a:cxn ang="0">
                    <a:pos x="7819" y="1608"/>
                  </a:cxn>
                  <a:cxn ang="0">
                    <a:pos x="7284" y="1590"/>
                  </a:cxn>
                  <a:cxn ang="0">
                    <a:pos x="6685" y="1267"/>
                  </a:cxn>
                  <a:cxn ang="0">
                    <a:pos x="6173" y="1286"/>
                  </a:cxn>
                  <a:cxn ang="0">
                    <a:pos x="5674" y="1395"/>
                  </a:cxn>
                  <a:cxn ang="0">
                    <a:pos x="5597" y="1031"/>
                  </a:cxn>
                  <a:cxn ang="0">
                    <a:pos x="5210" y="1036"/>
                  </a:cxn>
                  <a:cxn ang="0">
                    <a:pos x="4698" y="872"/>
                  </a:cxn>
                  <a:cxn ang="0">
                    <a:pos x="4354" y="1003"/>
                  </a:cxn>
                  <a:cxn ang="0">
                    <a:pos x="4584" y="721"/>
                  </a:cxn>
                  <a:cxn ang="0">
                    <a:pos x="4684" y="394"/>
                  </a:cxn>
                  <a:cxn ang="0">
                    <a:pos x="4372" y="204"/>
                  </a:cxn>
                  <a:cxn ang="0">
                    <a:pos x="4025" y="232"/>
                  </a:cxn>
                  <a:cxn ang="0">
                    <a:pos x="3791" y="419"/>
                  </a:cxn>
                  <a:cxn ang="0">
                    <a:pos x="3374" y="550"/>
                  </a:cxn>
                  <a:cxn ang="0">
                    <a:pos x="3254" y="832"/>
                  </a:cxn>
                  <a:cxn ang="0">
                    <a:pos x="2949" y="1149"/>
                  </a:cxn>
                  <a:cxn ang="0">
                    <a:pos x="2945" y="1235"/>
                  </a:cxn>
                  <a:cxn ang="0">
                    <a:pos x="2627" y="1222"/>
                  </a:cxn>
                  <a:cxn ang="0">
                    <a:pos x="2758" y="1734"/>
                  </a:cxn>
                  <a:cxn ang="0">
                    <a:pos x="2590" y="1842"/>
                  </a:cxn>
                  <a:cxn ang="0">
                    <a:pos x="2499" y="1888"/>
                  </a:cxn>
                  <a:cxn ang="0">
                    <a:pos x="2297" y="1040"/>
                  </a:cxn>
                  <a:cxn ang="0">
                    <a:pos x="2235" y="1800"/>
                  </a:cxn>
                  <a:cxn ang="0">
                    <a:pos x="1570" y="1757"/>
                  </a:cxn>
                  <a:cxn ang="0">
                    <a:pos x="1175" y="1897"/>
                  </a:cxn>
                  <a:cxn ang="0">
                    <a:pos x="933" y="2056"/>
                  </a:cxn>
                  <a:cxn ang="0">
                    <a:pos x="501" y="2289"/>
                  </a:cxn>
                  <a:cxn ang="0">
                    <a:pos x="306" y="2013"/>
                  </a:cxn>
                  <a:cxn ang="0">
                    <a:pos x="589" y="1783"/>
                  </a:cxn>
                  <a:cxn ang="0">
                    <a:pos x="191" y="1600"/>
                  </a:cxn>
                  <a:cxn ang="0">
                    <a:pos x="215" y="2548"/>
                  </a:cxn>
                  <a:cxn ang="0">
                    <a:pos x="14" y="3054"/>
                  </a:cxn>
                  <a:cxn ang="0">
                    <a:pos x="241" y="3470"/>
                  </a:cxn>
                  <a:cxn ang="0">
                    <a:pos x="440" y="3762"/>
                  </a:cxn>
                  <a:cxn ang="0">
                    <a:pos x="644" y="4043"/>
                  </a:cxn>
                  <a:cxn ang="0">
                    <a:pos x="898" y="4398"/>
                  </a:cxn>
                  <a:cxn ang="0">
                    <a:pos x="1107" y="4133"/>
                  </a:cxn>
                  <a:cxn ang="0">
                    <a:pos x="1169" y="3800"/>
                  </a:cxn>
                  <a:cxn ang="0">
                    <a:pos x="1520" y="3752"/>
                  </a:cxn>
                  <a:cxn ang="0">
                    <a:pos x="1831" y="3572"/>
                  </a:cxn>
                  <a:cxn ang="0">
                    <a:pos x="2183" y="3384"/>
                  </a:cxn>
                  <a:cxn ang="0">
                    <a:pos x="2523" y="3466"/>
                  </a:cxn>
                </a:cxnLst>
                <a:rect l="0" t="0" r="r" b="b"/>
                <a:pathLst>
                  <a:path w="8931" h="4504">
                    <a:moveTo>
                      <a:pt x="2688" y="3454"/>
                    </a:moveTo>
                    <a:lnTo>
                      <a:pt x="2691" y="3461"/>
                    </a:lnTo>
                    <a:lnTo>
                      <a:pt x="2695" y="3463"/>
                    </a:lnTo>
                    <a:lnTo>
                      <a:pt x="2768" y="3530"/>
                    </a:lnTo>
                    <a:lnTo>
                      <a:pt x="2887" y="3748"/>
                    </a:lnTo>
                    <a:lnTo>
                      <a:pt x="2902" y="3737"/>
                    </a:lnTo>
                    <a:lnTo>
                      <a:pt x="2904" y="3730"/>
                    </a:lnTo>
                    <a:lnTo>
                      <a:pt x="2904" y="3723"/>
                    </a:lnTo>
                    <a:lnTo>
                      <a:pt x="2915" y="3709"/>
                    </a:lnTo>
                    <a:lnTo>
                      <a:pt x="2923" y="3708"/>
                    </a:lnTo>
                    <a:lnTo>
                      <a:pt x="2928" y="3714"/>
                    </a:lnTo>
                    <a:lnTo>
                      <a:pt x="2936" y="3717"/>
                    </a:lnTo>
                    <a:lnTo>
                      <a:pt x="2950" y="3725"/>
                    </a:lnTo>
                    <a:lnTo>
                      <a:pt x="2946" y="3732"/>
                    </a:lnTo>
                    <a:lnTo>
                      <a:pt x="2951" y="3739"/>
                    </a:lnTo>
                    <a:lnTo>
                      <a:pt x="2956" y="3740"/>
                    </a:lnTo>
                    <a:lnTo>
                      <a:pt x="2961" y="3753"/>
                    </a:lnTo>
                    <a:lnTo>
                      <a:pt x="2985" y="3751"/>
                    </a:lnTo>
                    <a:lnTo>
                      <a:pt x="3003" y="3756"/>
                    </a:lnTo>
                    <a:lnTo>
                      <a:pt x="3010" y="3753"/>
                    </a:lnTo>
                    <a:lnTo>
                      <a:pt x="3026" y="3753"/>
                    </a:lnTo>
                    <a:lnTo>
                      <a:pt x="3028" y="3746"/>
                    </a:lnTo>
                    <a:lnTo>
                      <a:pt x="3033" y="3740"/>
                    </a:lnTo>
                    <a:lnTo>
                      <a:pt x="3042" y="3741"/>
                    </a:lnTo>
                    <a:lnTo>
                      <a:pt x="3049" y="3741"/>
                    </a:lnTo>
                    <a:lnTo>
                      <a:pt x="3053" y="3734"/>
                    </a:lnTo>
                    <a:lnTo>
                      <a:pt x="3060" y="3729"/>
                    </a:lnTo>
                    <a:lnTo>
                      <a:pt x="3075" y="3734"/>
                    </a:lnTo>
                    <a:lnTo>
                      <a:pt x="3082" y="3737"/>
                    </a:lnTo>
                    <a:lnTo>
                      <a:pt x="3086" y="3745"/>
                    </a:lnTo>
                    <a:lnTo>
                      <a:pt x="3093" y="3748"/>
                    </a:lnTo>
                    <a:lnTo>
                      <a:pt x="3103" y="3761"/>
                    </a:lnTo>
                    <a:lnTo>
                      <a:pt x="3112" y="3764"/>
                    </a:lnTo>
                    <a:lnTo>
                      <a:pt x="3114" y="3772"/>
                    </a:lnTo>
                    <a:lnTo>
                      <a:pt x="3112" y="3779"/>
                    </a:lnTo>
                    <a:lnTo>
                      <a:pt x="3113" y="3788"/>
                    </a:lnTo>
                    <a:lnTo>
                      <a:pt x="3117" y="3795"/>
                    </a:lnTo>
                    <a:lnTo>
                      <a:pt x="3125" y="3796"/>
                    </a:lnTo>
                    <a:lnTo>
                      <a:pt x="3146" y="3807"/>
                    </a:lnTo>
                    <a:lnTo>
                      <a:pt x="3150" y="3815"/>
                    </a:lnTo>
                    <a:lnTo>
                      <a:pt x="3150" y="3822"/>
                    </a:lnTo>
                    <a:lnTo>
                      <a:pt x="3157" y="3826"/>
                    </a:lnTo>
                    <a:lnTo>
                      <a:pt x="3162" y="3831"/>
                    </a:lnTo>
                    <a:lnTo>
                      <a:pt x="3170" y="3845"/>
                    </a:lnTo>
                    <a:lnTo>
                      <a:pt x="3176" y="3849"/>
                    </a:lnTo>
                    <a:lnTo>
                      <a:pt x="3193" y="3852"/>
                    </a:lnTo>
                    <a:lnTo>
                      <a:pt x="3199" y="3857"/>
                    </a:lnTo>
                    <a:lnTo>
                      <a:pt x="3208" y="3859"/>
                    </a:lnTo>
                    <a:lnTo>
                      <a:pt x="3215" y="3860"/>
                    </a:lnTo>
                    <a:lnTo>
                      <a:pt x="3224" y="3860"/>
                    </a:lnTo>
                    <a:lnTo>
                      <a:pt x="3226" y="3853"/>
                    </a:lnTo>
                    <a:lnTo>
                      <a:pt x="3231" y="3847"/>
                    </a:lnTo>
                    <a:lnTo>
                      <a:pt x="3246" y="3841"/>
                    </a:lnTo>
                    <a:lnTo>
                      <a:pt x="3248" y="3849"/>
                    </a:lnTo>
                    <a:lnTo>
                      <a:pt x="3252" y="3857"/>
                    </a:lnTo>
                    <a:lnTo>
                      <a:pt x="3259" y="3861"/>
                    </a:lnTo>
                    <a:lnTo>
                      <a:pt x="3267" y="3875"/>
                    </a:lnTo>
                    <a:lnTo>
                      <a:pt x="3273" y="3880"/>
                    </a:lnTo>
                    <a:lnTo>
                      <a:pt x="3277" y="3887"/>
                    </a:lnTo>
                    <a:lnTo>
                      <a:pt x="3264" y="3913"/>
                    </a:lnTo>
                    <a:lnTo>
                      <a:pt x="3289" y="3920"/>
                    </a:lnTo>
                    <a:lnTo>
                      <a:pt x="3305" y="3904"/>
                    </a:lnTo>
                    <a:lnTo>
                      <a:pt x="3310" y="3904"/>
                    </a:lnTo>
                    <a:lnTo>
                      <a:pt x="3322" y="3882"/>
                    </a:lnTo>
                    <a:lnTo>
                      <a:pt x="3338" y="3865"/>
                    </a:lnTo>
                    <a:lnTo>
                      <a:pt x="3356" y="3858"/>
                    </a:lnTo>
                    <a:lnTo>
                      <a:pt x="3375" y="3852"/>
                    </a:lnTo>
                    <a:lnTo>
                      <a:pt x="3394" y="3839"/>
                    </a:lnTo>
                    <a:lnTo>
                      <a:pt x="3414" y="3823"/>
                    </a:lnTo>
                    <a:lnTo>
                      <a:pt x="3439" y="3811"/>
                    </a:lnTo>
                    <a:lnTo>
                      <a:pt x="3464" y="3789"/>
                    </a:lnTo>
                    <a:lnTo>
                      <a:pt x="3505" y="3777"/>
                    </a:lnTo>
                    <a:lnTo>
                      <a:pt x="3530" y="3766"/>
                    </a:lnTo>
                    <a:lnTo>
                      <a:pt x="3553" y="3763"/>
                    </a:lnTo>
                    <a:lnTo>
                      <a:pt x="3575" y="3767"/>
                    </a:lnTo>
                    <a:lnTo>
                      <a:pt x="3591" y="3773"/>
                    </a:lnTo>
                    <a:lnTo>
                      <a:pt x="3604" y="3784"/>
                    </a:lnTo>
                    <a:lnTo>
                      <a:pt x="3623" y="3780"/>
                    </a:lnTo>
                    <a:lnTo>
                      <a:pt x="3644" y="3779"/>
                    </a:lnTo>
                    <a:lnTo>
                      <a:pt x="3661" y="3782"/>
                    </a:lnTo>
                    <a:lnTo>
                      <a:pt x="3692" y="3811"/>
                    </a:lnTo>
                    <a:lnTo>
                      <a:pt x="3697" y="3818"/>
                    </a:lnTo>
                    <a:lnTo>
                      <a:pt x="3714" y="3821"/>
                    </a:lnTo>
                    <a:lnTo>
                      <a:pt x="3761" y="3814"/>
                    </a:lnTo>
                    <a:lnTo>
                      <a:pt x="3774" y="3820"/>
                    </a:lnTo>
                    <a:lnTo>
                      <a:pt x="3818" y="3821"/>
                    </a:lnTo>
                    <a:lnTo>
                      <a:pt x="3856" y="3816"/>
                    </a:lnTo>
                    <a:lnTo>
                      <a:pt x="3866" y="3811"/>
                    </a:lnTo>
                    <a:lnTo>
                      <a:pt x="3866" y="3803"/>
                    </a:lnTo>
                    <a:lnTo>
                      <a:pt x="3862" y="3791"/>
                    </a:lnTo>
                    <a:lnTo>
                      <a:pt x="3865" y="3777"/>
                    </a:lnTo>
                    <a:lnTo>
                      <a:pt x="3875" y="3761"/>
                    </a:lnTo>
                    <a:lnTo>
                      <a:pt x="3875" y="3745"/>
                    </a:lnTo>
                    <a:lnTo>
                      <a:pt x="3864" y="3730"/>
                    </a:lnTo>
                    <a:lnTo>
                      <a:pt x="3860" y="3712"/>
                    </a:lnTo>
                    <a:lnTo>
                      <a:pt x="3862" y="3694"/>
                    </a:lnTo>
                    <a:lnTo>
                      <a:pt x="3878" y="3680"/>
                    </a:lnTo>
                    <a:lnTo>
                      <a:pt x="3892" y="3664"/>
                    </a:lnTo>
                    <a:lnTo>
                      <a:pt x="3910" y="3649"/>
                    </a:lnTo>
                    <a:lnTo>
                      <a:pt x="3921" y="3632"/>
                    </a:lnTo>
                    <a:lnTo>
                      <a:pt x="3935" y="3631"/>
                    </a:lnTo>
                    <a:lnTo>
                      <a:pt x="3955" y="3637"/>
                    </a:lnTo>
                    <a:lnTo>
                      <a:pt x="3969" y="3648"/>
                    </a:lnTo>
                    <a:lnTo>
                      <a:pt x="4006" y="3658"/>
                    </a:lnTo>
                    <a:lnTo>
                      <a:pt x="4017" y="3672"/>
                    </a:lnTo>
                    <a:lnTo>
                      <a:pt x="4041" y="3678"/>
                    </a:lnTo>
                    <a:lnTo>
                      <a:pt x="4065" y="3681"/>
                    </a:lnTo>
                    <a:lnTo>
                      <a:pt x="4082" y="3688"/>
                    </a:lnTo>
                    <a:lnTo>
                      <a:pt x="4092" y="3704"/>
                    </a:lnTo>
                    <a:lnTo>
                      <a:pt x="4097" y="3734"/>
                    </a:lnTo>
                    <a:lnTo>
                      <a:pt x="4097" y="3755"/>
                    </a:lnTo>
                    <a:lnTo>
                      <a:pt x="4102" y="3755"/>
                    </a:lnTo>
                    <a:lnTo>
                      <a:pt x="4117" y="3769"/>
                    </a:lnTo>
                    <a:lnTo>
                      <a:pt x="4140" y="3785"/>
                    </a:lnTo>
                    <a:lnTo>
                      <a:pt x="4174" y="3796"/>
                    </a:lnTo>
                    <a:lnTo>
                      <a:pt x="4202" y="3790"/>
                    </a:lnTo>
                    <a:lnTo>
                      <a:pt x="4229" y="3775"/>
                    </a:lnTo>
                    <a:lnTo>
                      <a:pt x="4254" y="3763"/>
                    </a:lnTo>
                    <a:lnTo>
                      <a:pt x="4285" y="3771"/>
                    </a:lnTo>
                    <a:lnTo>
                      <a:pt x="4333" y="3788"/>
                    </a:lnTo>
                    <a:lnTo>
                      <a:pt x="4343" y="3800"/>
                    </a:lnTo>
                    <a:lnTo>
                      <a:pt x="4344" y="3800"/>
                    </a:lnTo>
                    <a:lnTo>
                      <a:pt x="4350" y="3805"/>
                    </a:lnTo>
                    <a:lnTo>
                      <a:pt x="4372" y="3817"/>
                    </a:lnTo>
                    <a:lnTo>
                      <a:pt x="4393" y="3823"/>
                    </a:lnTo>
                    <a:lnTo>
                      <a:pt x="4414" y="3832"/>
                    </a:lnTo>
                    <a:lnTo>
                      <a:pt x="4428" y="3852"/>
                    </a:lnTo>
                    <a:lnTo>
                      <a:pt x="4455" y="3868"/>
                    </a:lnTo>
                    <a:lnTo>
                      <a:pt x="4487" y="3873"/>
                    </a:lnTo>
                    <a:lnTo>
                      <a:pt x="4510" y="3880"/>
                    </a:lnTo>
                    <a:lnTo>
                      <a:pt x="4528" y="3881"/>
                    </a:lnTo>
                    <a:lnTo>
                      <a:pt x="4553" y="3879"/>
                    </a:lnTo>
                    <a:lnTo>
                      <a:pt x="4571" y="3887"/>
                    </a:lnTo>
                    <a:lnTo>
                      <a:pt x="4627" y="3868"/>
                    </a:lnTo>
                    <a:lnTo>
                      <a:pt x="4661" y="3860"/>
                    </a:lnTo>
                    <a:lnTo>
                      <a:pt x="4688" y="3855"/>
                    </a:lnTo>
                    <a:lnTo>
                      <a:pt x="4725" y="3826"/>
                    </a:lnTo>
                    <a:lnTo>
                      <a:pt x="4749" y="3810"/>
                    </a:lnTo>
                    <a:lnTo>
                      <a:pt x="4774" y="3801"/>
                    </a:lnTo>
                    <a:lnTo>
                      <a:pt x="4799" y="3811"/>
                    </a:lnTo>
                    <a:lnTo>
                      <a:pt x="4817" y="3826"/>
                    </a:lnTo>
                    <a:lnTo>
                      <a:pt x="4838" y="3830"/>
                    </a:lnTo>
                    <a:lnTo>
                      <a:pt x="4855" y="3826"/>
                    </a:lnTo>
                    <a:lnTo>
                      <a:pt x="4869" y="3818"/>
                    </a:lnTo>
                    <a:lnTo>
                      <a:pt x="4875" y="3821"/>
                    </a:lnTo>
                    <a:lnTo>
                      <a:pt x="4886" y="3823"/>
                    </a:lnTo>
                    <a:lnTo>
                      <a:pt x="4899" y="3833"/>
                    </a:lnTo>
                    <a:lnTo>
                      <a:pt x="4931" y="3843"/>
                    </a:lnTo>
                    <a:lnTo>
                      <a:pt x="4956" y="3855"/>
                    </a:lnTo>
                    <a:lnTo>
                      <a:pt x="4967" y="3853"/>
                    </a:lnTo>
                    <a:lnTo>
                      <a:pt x="4982" y="3842"/>
                    </a:lnTo>
                    <a:lnTo>
                      <a:pt x="5032" y="3811"/>
                    </a:lnTo>
                    <a:lnTo>
                      <a:pt x="5033" y="3804"/>
                    </a:lnTo>
                    <a:lnTo>
                      <a:pt x="5031" y="3791"/>
                    </a:lnTo>
                    <a:lnTo>
                      <a:pt x="5034" y="3779"/>
                    </a:lnTo>
                    <a:lnTo>
                      <a:pt x="5045" y="3766"/>
                    </a:lnTo>
                    <a:lnTo>
                      <a:pt x="5052" y="3755"/>
                    </a:lnTo>
                    <a:lnTo>
                      <a:pt x="5059" y="3725"/>
                    </a:lnTo>
                    <a:lnTo>
                      <a:pt x="5064" y="3703"/>
                    </a:lnTo>
                    <a:lnTo>
                      <a:pt x="5071" y="3686"/>
                    </a:lnTo>
                    <a:lnTo>
                      <a:pt x="5090" y="3676"/>
                    </a:lnTo>
                    <a:lnTo>
                      <a:pt x="5114" y="3649"/>
                    </a:lnTo>
                    <a:lnTo>
                      <a:pt x="5114" y="3644"/>
                    </a:lnTo>
                    <a:lnTo>
                      <a:pt x="5109" y="3633"/>
                    </a:lnTo>
                    <a:lnTo>
                      <a:pt x="5111" y="3606"/>
                    </a:lnTo>
                    <a:lnTo>
                      <a:pt x="5104" y="3602"/>
                    </a:lnTo>
                    <a:lnTo>
                      <a:pt x="5093" y="3602"/>
                    </a:lnTo>
                    <a:lnTo>
                      <a:pt x="5075" y="3607"/>
                    </a:lnTo>
                    <a:lnTo>
                      <a:pt x="5071" y="3602"/>
                    </a:lnTo>
                    <a:lnTo>
                      <a:pt x="5076" y="3589"/>
                    </a:lnTo>
                    <a:lnTo>
                      <a:pt x="5100" y="3565"/>
                    </a:lnTo>
                    <a:lnTo>
                      <a:pt x="5108" y="3553"/>
                    </a:lnTo>
                    <a:lnTo>
                      <a:pt x="5124" y="3541"/>
                    </a:lnTo>
                    <a:lnTo>
                      <a:pt x="5158" y="3535"/>
                    </a:lnTo>
                    <a:lnTo>
                      <a:pt x="5199" y="3520"/>
                    </a:lnTo>
                    <a:lnTo>
                      <a:pt x="5224" y="3521"/>
                    </a:lnTo>
                    <a:lnTo>
                      <a:pt x="5259" y="3515"/>
                    </a:lnTo>
                    <a:lnTo>
                      <a:pt x="5271" y="3515"/>
                    </a:lnTo>
                    <a:lnTo>
                      <a:pt x="5290" y="3524"/>
                    </a:lnTo>
                    <a:lnTo>
                      <a:pt x="5307" y="3536"/>
                    </a:lnTo>
                    <a:lnTo>
                      <a:pt x="5318" y="3548"/>
                    </a:lnTo>
                    <a:lnTo>
                      <a:pt x="5334" y="3552"/>
                    </a:lnTo>
                    <a:lnTo>
                      <a:pt x="5353" y="3549"/>
                    </a:lnTo>
                    <a:lnTo>
                      <a:pt x="5369" y="3553"/>
                    </a:lnTo>
                    <a:lnTo>
                      <a:pt x="5383" y="3559"/>
                    </a:lnTo>
                    <a:lnTo>
                      <a:pt x="5391" y="3573"/>
                    </a:lnTo>
                    <a:lnTo>
                      <a:pt x="5403" y="3591"/>
                    </a:lnTo>
                    <a:lnTo>
                      <a:pt x="5404" y="3604"/>
                    </a:lnTo>
                    <a:lnTo>
                      <a:pt x="5412" y="3611"/>
                    </a:lnTo>
                    <a:lnTo>
                      <a:pt x="5421" y="3617"/>
                    </a:lnTo>
                    <a:lnTo>
                      <a:pt x="5423" y="3626"/>
                    </a:lnTo>
                    <a:lnTo>
                      <a:pt x="5424" y="3621"/>
                    </a:lnTo>
                    <a:lnTo>
                      <a:pt x="5426" y="3634"/>
                    </a:lnTo>
                    <a:lnTo>
                      <a:pt x="5431" y="3649"/>
                    </a:lnTo>
                    <a:lnTo>
                      <a:pt x="5434" y="3670"/>
                    </a:lnTo>
                    <a:lnTo>
                      <a:pt x="5442" y="3687"/>
                    </a:lnTo>
                    <a:lnTo>
                      <a:pt x="5447" y="3704"/>
                    </a:lnTo>
                    <a:lnTo>
                      <a:pt x="5468" y="3744"/>
                    </a:lnTo>
                    <a:lnTo>
                      <a:pt x="5474" y="3785"/>
                    </a:lnTo>
                    <a:lnTo>
                      <a:pt x="5483" y="3804"/>
                    </a:lnTo>
                    <a:lnTo>
                      <a:pt x="5482" y="3809"/>
                    </a:lnTo>
                    <a:lnTo>
                      <a:pt x="5483" y="3810"/>
                    </a:lnTo>
                    <a:lnTo>
                      <a:pt x="5485" y="3828"/>
                    </a:lnTo>
                    <a:lnTo>
                      <a:pt x="5485" y="3849"/>
                    </a:lnTo>
                    <a:lnTo>
                      <a:pt x="5498" y="3860"/>
                    </a:lnTo>
                    <a:lnTo>
                      <a:pt x="5521" y="3863"/>
                    </a:lnTo>
                    <a:lnTo>
                      <a:pt x="5542" y="3855"/>
                    </a:lnTo>
                    <a:lnTo>
                      <a:pt x="5558" y="3863"/>
                    </a:lnTo>
                    <a:lnTo>
                      <a:pt x="5577" y="3865"/>
                    </a:lnTo>
                    <a:lnTo>
                      <a:pt x="5595" y="3874"/>
                    </a:lnTo>
                    <a:lnTo>
                      <a:pt x="5627" y="3902"/>
                    </a:lnTo>
                    <a:lnTo>
                      <a:pt x="5642" y="3909"/>
                    </a:lnTo>
                    <a:lnTo>
                      <a:pt x="5654" y="3911"/>
                    </a:lnTo>
                    <a:lnTo>
                      <a:pt x="5658" y="3918"/>
                    </a:lnTo>
                    <a:lnTo>
                      <a:pt x="5658" y="3923"/>
                    </a:lnTo>
                    <a:lnTo>
                      <a:pt x="5660" y="3922"/>
                    </a:lnTo>
                    <a:lnTo>
                      <a:pt x="5661" y="3938"/>
                    </a:lnTo>
                    <a:lnTo>
                      <a:pt x="5668" y="3947"/>
                    </a:lnTo>
                    <a:lnTo>
                      <a:pt x="5667" y="3963"/>
                    </a:lnTo>
                    <a:lnTo>
                      <a:pt x="5668" y="3981"/>
                    </a:lnTo>
                    <a:lnTo>
                      <a:pt x="5678" y="3997"/>
                    </a:lnTo>
                    <a:lnTo>
                      <a:pt x="5684" y="4010"/>
                    </a:lnTo>
                    <a:lnTo>
                      <a:pt x="5703" y="4009"/>
                    </a:lnTo>
                    <a:lnTo>
                      <a:pt x="5722" y="4015"/>
                    </a:lnTo>
                    <a:lnTo>
                      <a:pt x="5740" y="4013"/>
                    </a:lnTo>
                    <a:lnTo>
                      <a:pt x="5771" y="3998"/>
                    </a:lnTo>
                    <a:lnTo>
                      <a:pt x="5805" y="3976"/>
                    </a:lnTo>
                    <a:lnTo>
                      <a:pt x="5823" y="3974"/>
                    </a:lnTo>
                    <a:lnTo>
                      <a:pt x="5856" y="3956"/>
                    </a:lnTo>
                    <a:lnTo>
                      <a:pt x="5888" y="3947"/>
                    </a:lnTo>
                    <a:lnTo>
                      <a:pt x="5889" y="3950"/>
                    </a:lnTo>
                    <a:lnTo>
                      <a:pt x="5881" y="3963"/>
                    </a:lnTo>
                    <a:lnTo>
                      <a:pt x="5881" y="3983"/>
                    </a:lnTo>
                    <a:lnTo>
                      <a:pt x="5886" y="3999"/>
                    </a:lnTo>
                    <a:lnTo>
                      <a:pt x="5883" y="4019"/>
                    </a:lnTo>
                    <a:lnTo>
                      <a:pt x="5871" y="4029"/>
                    </a:lnTo>
                    <a:lnTo>
                      <a:pt x="5857" y="4042"/>
                    </a:lnTo>
                    <a:lnTo>
                      <a:pt x="5855" y="4063"/>
                    </a:lnTo>
                    <a:lnTo>
                      <a:pt x="5841" y="4096"/>
                    </a:lnTo>
                    <a:lnTo>
                      <a:pt x="5833" y="4138"/>
                    </a:lnTo>
                    <a:lnTo>
                      <a:pt x="5814" y="4176"/>
                    </a:lnTo>
                    <a:lnTo>
                      <a:pt x="5801" y="4194"/>
                    </a:lnTo>
                    <a:lnTo>
                      <a:pt x="5796" y="4214"/>
                    </a:lnTo>
                    <a:lnTo>
                      <a:pt x="5784" y="4224"/>
                    </a:lnTo>
                    <a:lnTo>
                      <a:pt x="5779" y="4220"/>
                    </a:lnTo>
                    <a:lnTo>
                      <a:pt x="5728" y="4208"/>
                    </a:lnTo>
                    <a:lnTo>
                      <a:pt x="5715" y="4215"/>
                    </a:lnTo>
                    <a:lnTo>
                      <a:pt x="5679" y="4250"/>
                    </a:lnTo>
                    <a:lnTo>
                      <a:pt x="5687" y="4263"/>
                    </a:lnTo>
                    <a:lnTo>
                      <a:pt x="5693" y="4290"/>
                    </a:lnTo>
                    <a:lnTo>
                      <a:pt x="5693" y="4349"/>
                    </a:lnTo>
                    <a:lnTo>
                      <a:pt x="5677" y="4374"/>
                    </a:lnTo>
                    <a:lnTo>
                      <a:pt x="5657" y="4391"/>
                    </a:lnTo>
                    <a:lnTo>
                      <a:pt x="5657" y="4409"/>
                    </a:lnTo>
                    <a:lnTo>
                      <a:pt x="5657" y="4415"/>
                    </a:lnTo>
                    <a:lnTo>
                      <a:pt x="5661" y="4423"/>
                    </a:lnTo>
                    <a:lnTo>
                      <a:pt x="5669" y="4419"/>
                    </a:lnTo>
                    <a:lnTo>
                      <a:pt x="5667" y="4412"/>
                    </a:lnTo>
                    <a:lnTo>
                      <a:pt x="5665" y="4407"/>
                    </a:lnTo>
                    <a:lnTo>
                      <a:pt x="5673" y="4404"/>
                    </a:lnTo>
                    <a:lnTo>
                      <a:pt x="5693" y="4406"/>
                    </a:lnTo>
                    <a:lnTo>
                      <a:pt x="5699" y="4396"/>
                    </a:lnTo>
                    <a:lnTo>
                      <a:pt x="5705" y="4390"/>
                    </a:lnTo>
                    <a:lnTo>
                      <a:pt x="5709" y="4382"/>
                    </a:lnTo>
                    <a:lnTo>
                      <a:pt x="5721" y="4369"/>
                    </a:lnTo>
                    <a:lnTo>
                      <a:pt x="5728" y="4345"/>
                    </a:lnTo>
                    <a:lnTo>
                      <a:pt x="5730" y="4354"/>
                    </a:lnTo>
                    <a:lnTo>
                      <a:pt x="5737" y="4355"/>
                    </a:lnTo>
                    <a:lnTo>
                      <a:pt x="5732" y="4365"/>
                    </a:lnTo>
                    <a:lnTo>
                      <a:pt x="5736" y="4370"/>
                    </a:lnTo>
                    <a:lnTo>
                      <a:pt x="5748" y="4361"/>
                    </a:lnTo>
                    <a:lnTo>
                      <a:pt x="5754" y="4359"/>
                    </a:lnTo>
                    <a:lnTo>
                      <a:pt x="5754" y="4366"/>
                    </a:lnTo>
                    <a:lnTo>
                      <a:pt x="5753" y="4374"/>
                    </a:lnTo>
                    <a:lnTo>
                      <a:pt x="5753" y="4385"/>
                    </a:lnTo>
                    <a:lnTo>
                      <a:pt x="5755" y="4387"/>
                    </a:lnTo>
                    <a:lnTo>
                      <a:pt x="5764" y="4387"/>
                    </a:lnTo>
                    <a:lnTo>
                      <a:pt x="5774" y="4390"/>
                    </a:lnTo>
                    <a:lnTo>
                      <a:pt x="5784" y="4396"/>
                    </a:lnTo>
                    <a:lnTo>
                      <a:pt x="5787" y="4395"/>
                    </a:lnTo>
                    <a:lnTo>
                      <a:pt x="5794" y="4398"/>
                    </a:lnTo>
                    <a:lnTo>
                      <a:pt x="5806" y="4401"/>
                    </a:lnTo>
                    <a:lnTo>
                      <a:pt x="5828" y="4393"/>
                    </a:lnTo>
                    <a:lnTo>
                      <a:pt x="5835" y="4393"/>
                    </a:lnTo>
                    <a:lnTo>
                      <a:pt x="5846" y="4387"/>
                    </a:lnTo>
                    <a:lnTo>
                      <a:pt x="5860" y="4376"/>
                    </a:lnTo>
                    <a:lnTo>
                      <a:pt x="5903" y="4347"/>
                    </a:lnTo>
                    <a:lnTo>
                      <a:pt x="5916" y="4332"/>
                    </a:lnTo>
                    <a:lnTo>
                      <a:pt x="5925" y="4318"/>
                    </a:lnTo>
                    <a:lnTo>
                      <a:pt x="5939" y="4299"/>
                    </a:lnTo>
                    <a:lnTo>
                      <a:pt x="5940" y="4290"/>
                    </a:lnTo>
                    <a:lnTo>
                      <a:pt x="5947" y="4279"/>
                    </a:lnTo>
                    <a:lnTo>
                      <a:pt x="5957" y="4269"/>
                    </a:lnTo>
                    <a:lnTo>
                      <a:pt x="5968" y="4263"/>
                    </a:lnTo>
                    <a:lnTo>
                      <a:pt x="5982" y="4240"/>
                    </a:lnTo>
                    <a:lnTo>
                      <a:pt x="5989" y="4232"/>
                    </a:lnTo>
                    <a:lnTo>
                      <a:pt x="6000" y="4215"/>
                    </a:lnTo>
                    <a:lnTo>
                      <a:pt x="6050" y="4161"/>
                    </a:lnTo>
                    <a:lnTo>
                      <a:pt x="6055" y="4148"/>
                    </a:lnTo>
                    <a:lnTo>
                      <a:pt x="6066" y="4138"/>
                    </a:lnTo>
                    <a:lnTo>
                      <a:pt x="6069" y="4134"/>
                    </a:lnTo>
                    <a:lnTo>
                      <a:pt x="6083" y="4106"/>
                    </a:lnTo>
                    <a:lnTo>
                      <a:pt x="6095" y="4070"/>
                    </a:lnTo>
                    <a:lnTo>
                      <a:pt x="6102" y="4056"/>
                    </a:lnTo>
                    <a:lnTo>
                      <a:pt x="6123" y="4031"/>
                    </a:lnTo>
                    <a:lnTo>
                      <a:pt x="6140" y="4001"/>
                    </a:lnTo>
                    <a:lnTo>
                      <a:pt x="6160" y="3979"/>
                    </a:lnTo>
                    <a:lnTo>
                      <a:pt x="6169" y="3967"/>
                    </a:lnTo>
                    <a:lnTo>
                      <a:pt x="6172" y="3961"/>
                    </a:lnTo>
                    <a:lnTo>
                      <a:pt x="6179" y="3957"/>
                    </a:lnTo>
                    <a:lnTo>
                      <a:pt x="6188" y="3949"/>
                    </a:lnTo>
                    <a:lnTo>
                      <a:pt x="6192" y="3924"/>
                    </a:lnTo>
                    <a:lnTo>
                      <a:pt x="6194" y="3912"/>
                    </a:lnTo>
                    <a:lnTo>
                      <a:pt x="6193" y="3902"/>
                    </a:lnTo>
                    <a:lnTo>
                      <a:pt x="6195" y="3890"/>
                    </a:lnTo>
                    <a:lnTo>
                      <a:pt x="6204" y="3871"/>
                    </a:lnTo>
                    <a:lnTo>
                      <a:pt x="6205" y="3861"/>
                    </a:lnTo>
                    <a:lnTo>
                      <a:pt x="6201" y="3827"/>
                    </a:lnTo>
                    <a:lnTo>
                      <a:pt x="6210" y="3816"/>
                    </a:lnTo>
                    <a:lnTo>
                      <a:pt x="6209" y="3810"/>
                    </a:lnTo>
                    <a:lnTo>
                      <a:pt x="6205" y="3806"/>
                    </a:lnTo>
                    <a:lnTo>
                      <a:pt x="6199" y="3778"/>
                    </a:lnTo>
                    <a:lnTo>
                      <a:pt x="6199" y="3757"/>
                    </a:lnTo>
                    <a:lnTo>
                      <a:pt x="6205" y="3747"/>
                    </a:lnTo>
                    <a:lnTo>
                      <a:pt x="6208" y="3734"/>
                    </a:lnTo>
                    <a:lnTo>
                      <a:pt x="6209" y="3713"/>
                    </a:lnTo>
                    <a:lnTo>
                      <a:pt x="6214" y="3712"/>
                    </a:lnTo>
                    <a:lnTo>
                      <a:pt x="6214" y="3705"/>
                    </a:lnTo>
                    <a:lnTo>
                      <a:pt x="6219" y="3702"/>
                    </a:lnTo>
                    <a:lnTo>
                      <a:pt x="6216" y="3696"/>
                    </a:lnTo>
                    <a:lnTo>
                      <a:pt x="6228" y="3676"/>
                    </a:lnTo>
                    <a:lnTo>
                      <a:pt x="6236" y="3671"/>
                    </a:lnTo>
                    <a:lnTo>
                      <a:pt x="6241" y="3661"/>
                    </a:lnTo>
                    <a:lnTo>
                      <a:pt x="6247" y="3653"/>
                    </a:lnTo>
                    <a:lnTo>
                      <a:pt x="6248" y="3643"/>
                    </a:lnTo>
                    <a:lnTo>
                      <a:pt x="6253" y="3631"/>
                    </a:lnTo>
                    <a:lnTo>
                      <a:pt x="6233" y="3610"/>
                    </a:lnTo>
                    <a:lnTo>
                      <a:pt x="6241" y="3591"/>
                    </a:lnTo>
                    <a:lnTo>
                      <a:pt x="6238" y="3578"/>
                    </a:lnTo>
                    <a:lnTo>
                      <a:pt x="6235" y="3565"/>
                    </a:lnTo>
                    <a:lnTo>
                      <a:pt x="6225" y="3559"/>
                    </a:lnTo>
                    <a:lnTo>
                      <a:pt x="6214" y="3549"/>
                    </a:lnTo>
                    <a:lnTo>
                      <a:pt x="6203" y="3551"/>
                    </a:lnTo>
                    <a:lnTo>
                      <a:pt x="6190" y="3542"/>
                    </a:lnTo>
                    <a:lnTo>
                      <a:pt x="6176" y="3537"/>
                    </a:lnTo>
                    <a:lnTo>
                      <a:pt x="6168" y="3538"/>
                    </a:lnTo>
                    <a:lnTo>
                      <a:pt x="6174" y="3532"/>
                    </a:lnTo>
                    <a:lnTo>
                      <a:pt x="6188" y="3532"/>
                    </a:lnTo>
                    <a:lnTo>
                      <a:pt x="6200" y="3542"/>
                    </a:lnTo>
                    <a:lnTo>
                      <a:pt x="6209" y="3543"/>
                    </a:lnTo>
                    <a:lnTo>
                      <a:pt x="6219" y="3542"/>
                    </a:lnTo>
                    <a:lnTo>
                      <a:pt x="6237" y="3554"/>
                    </a:lnTo>
                    <a:lnTo>
                      <a:pt x="6241" y="3551"/>
                    </a:lnTo>
                    <a:lnTo>
                      <a:pt x="6249" y="3540"/>
                    </a:lnTo>
                    <a:lnTo>
                      <a:pt x="6248" y="3529"/>
                    </a:lnTo>
                    <a:lnTo>
                      <a:pt x="6241" y="3526"/>
                    </a:lnTo>
                    <a:lnTo>
                      <a:pt x="6215" y="3508"/>
                    </a:lnTo>
                    <a:lnTo>
                      <a:pt x="6203" y="3495"/>
                    </a:lnTo>
                    <a:lnTo>
                      <a:pt x="6192" y="3487"/>
                    </a:lnTo>
                    <a:lnTo>
                      <a:pt x="6189" y="3482"/>
                    </a:lnTo>
                    <a:lnTo>
                      <a:pt x="6189" y="3468"/>
                    </a:lnTo>
                    <a:lnTo>
                      <a:pt x="6182" y="3461"/>
                    </a:lnTo>
                    <a:lnTo>
                      <a:pt x="6173" y="3454"/>
                    </a:lnTo>
                    <a:lnTo>
                      <a:pt x="6163" y="3450"/>
                    </a:lnTo>
                    <a:lnTo>
                      <a:pt x="6161" y="3445"/>
                    </a:lnTo>
                    <a:lnTo>
                      <a:pt x="6161" y="3440"/>
                    </a:lnTo>
                    <a:lnTo>
                      <a:pt x="6158" y="3440"/>
                    </a:lnTo>
                    <a:lnTo>
                      <a:pt x="6150" y="3440"/>
                    </a:lnTo>
                    <a:lnTo>
                      <a:pt x="6135" y="3446"/>
                    </a:lnTo>
                    <a:lnTo>
                      <a:pt x="6124" y="3446"/>
                    </a:lnTo>
                    <a:lnTo>
                      <a:pt x="6103" y="3438"/>
                    </a:lnTo>
                    <a:lnTo>
                      <a:pt x="6103" y="3457"/>
                    </a:lnTo>
                    <a:lnTo>
                      <a:pt x="6106" y="3459"/>
                    </a:lnTo>
                    <a:lnTo>
                      <a:pt x="6103" y="3467"/>
                    </a:lnTo>
                    <a:lnTo>
                      <a:pt x="6101" y="3483"/>
                    </a:lnTo>
                    <a:lnTo>
                      <a:pt x="6093" y="3504"/>
                    </a:lnTo>
                    <a:lnTo>
                      <a:pt x="6082" y="3510"/>
                    </a:lnTo>
                    <a:lnTo>
                      <a:pt x="6086" y="3495"/>
                    </a:lnTo>
                    <a:lnTo>
                      <a:pt x="6095" y="3481"/>
                    </a:lnTo>
                    <a:lnTo>
                      <a:pt x="6090" y="3471"/>
                    </a:lnTo>
                    <a:lnTo>
                      <a:pt x="6071" y="3493"/>
                    </a:lnTo>
                    <a:lnTo>
                      <a:pt x="6058" y="3500"/>
                    </a:lnTo>
                    <a:lnTo>
                      <a:pt x="6038" y="3505"/>
                    </a:lnTo>
                    <a:lnTo>
                      <a:pt x="6023" y="3504"/>
                    </a:lnTo>
                    <a:lnTo>
                      <a:pt x="6023" y="3499"/>
                    </a:lnTo>
                    <a:lnTo>
                      <a:pt x="6032" y="3495"/>
                    </a:lnTo>
                    <a:lnTo>
                      <a:pt x="6038" y="3488"/>
                    </a:lnTo>
                    <a:lnTo>
                      <a:pt x="6045" y="3477"/>
                    </a:lnTo>
                    <a:lnTo>
                      <a:pt x="6043" y="3470"/>
                    </a:lnTo>
                    <a:lnTo>
                      <a:pt x="6033" y="3465"/>
                    </a:lnTo>
                    <a:lnTo>
                      <a:pt x="6028" y="3455"/>
                    </a:lnTo>
                    <a:lnTo>
                      <a:pt x="6034" y="3452"/>
                    </a:lnTo>
                    <a:lnTo>
                      <a:pt x="6043" y="3443"/>
                    </a:lnTo>
                    <a:lnTo>
                      <a:pt x="6044" y="3438"/>
                    </a:lnTo>
                    <a:lnTo>
                      <a:pt x="6028" y="3439"/>
                    </a:lnTo>
                    <a:lnTo>
                      <a:pt x="6018" y="3445"/>
                    </a:lnTo>
                    <a:lnTo>
                      <a:pt x="6015" y="3454"/>
                    </a:lnTo>
                    <a:lnTo>
                      <a:pt x="6021" y="3462"/>
                    </a:lnTo>
                    <a:lnTo>
                      <a:pt x="6018" y="3470"/>
                    </a:lnTo>
                    <a:lnTo>
                      <a:pt x="6010" y="3479"/>
                    </a:lnTo>
                    <a:lnTo>
                      <a:pt x="6001" y="3479"/>
                    </a:lnTo>
                    <a:lnTo>
                      <a:pt x="5996" y="3487"/>
                    </a:lnTo>
                    <a:lnTo>
                      <a:pt x="5994" y="3484"/>
                    </a:lnTo>
                    <a:lnTo>
                      <a:pt x="5993" y="3466"/>
                    </a:lnTo>
                    <a:lnTo>
                      <a:pt x="5995" y="3455"/>
                    </a:lnTo>
                    <a:lnTo>
                      <a:pt x="5996" y="3444"/>
                    </a:lnTo>
                    <a:lnTo>
                      <a:pt x="5997" y="3434"/>
                    </a:lnTo>
                    <a:lnTo>
                      <a:pt x="5996" y="3430"/>
                    </a:lnTo>
                    <a:lnTo>
                      <a:pt x="5997" y="3417"/>
                    </a:lnTo>
                    <a:lnTo>
                      <a:pt x="5995" y="3408"/>
                    </a:lnTo>
                    <a:lnTo>
                      <a:pt x="5985" y="3406"/>
                    </a:lnTo>
                    <a:lnTo>
                      <a:pt x="5962" y="3412"/>
                    </a:lnTo>
                    <a:lnTo>
                      <a:pt x="5939" y="3413"/>
                    </a:lnTo>
                    <a:lnTo>
                      <a:pt x="5929" y="3405"/>
                    </a:lnTo>
                    <a:lnTo>
                      <a:pt x="5910" y="3396"/>
                    </a:lnTo>
                    <a:lnTo>
                      <a:pt x="5910" y="3390"/>
                    </a:lnTo>
                    <a:lnTo>
                      <a:pt x="5915" y="3376"/>
                    </a:lnTo>
                    <a:lnTo>
                      <a:pt x="5942" y="3354"/>
                    </a:lnTo>
                    <a:lnTo>
                      <a:pt x="5950" y="3350"/>
                    </a:lnTo>
                    <a:lnTo>
                      <a:pt x="5968" y="3336"/>
                    </a:lnTo>
                    <a:lnTo>
                      <a:pt x="5977" y="3320"/>
                    </a:lnTo>
                    <a:lnTo>
                      <a:pt x="5983" y="3314"/>
                    </a:lnTo>
                    <a:lnTo>
                      <a:pt x="5989" y="3312"/>
                    </a:lnTo>
                    <a:lnTo>
                      <a:pt x="5999" y="3305"/>
                    </a:lnTo>
                    <a:lnTo>
                      <a:pt x="6047" y="3260"/>
                    </a:lnTo>
                    <a:lnTo>
                      <a:pt x="6056" y="3241"/>
                    </a:lnTo>
                    <a:lnTo>
                      <a:pt x="6065" y="3235"/>
                    </a:lnTo>
                    <a:lnTo>
                      <a:pt x="6069" y="3226"/>
                    </a:lnTo>
                    <a:lnTo>
                      <a:pt x="6070" y="3218"/>
                    </a:lnTo>
                    <a:lnTo>
                      <a:pt x="6076" y="3212"/>
                    </a:lnTo>
                    <a:lnTo>
                      <a:pt x="6083" y="3202"/>
                    </a:lnTo>
                    <a:lnTo>
                      <a:pt x="6087" y="3194"/>
                    </a:lnTo>
                    <a:lnTo>
                      <a:pt x="6093" y="3196"/>
                    </a:lnTo>
                    <a:lnTo>
                      <a:pt x="6099" y="3182"/>
                    </a:lnTo>
                    <a:lnTo>
                      <a:pt x="6114" y="3169"/>
                    </a:lnTo>
                    <a:lnTo>
                      <a:pt x="6130" y="3145"/>
                    </a:lnTo>
                    <a:lnTo>
                      <a:pt x="6140" y="3147"/>
                    </a:lnTo>
                    <a:lnTo>
                      <a:pt x="6158" y="3127"/>
                    </a:lnTo>
                    <a:lnTo>
                      <a:pt x="6166" y="3111"/>
                    </a:lnTo>
                    <a:lnTo>
                      <a:pt x="6169" y="3112"/>
                    </a:lnTo>
                    <a:lnTo>
                      <a:pt x="6182" y="3101"/>
                    </a:lnTo>
                    <a:lnTo>
                      <a:pt x="6193" y="3095"/>
                    </a:lnTo>
                    <a:lnTo>
                      <a:pt x="6201" y="3078"/>
                    </a:lnTo>
                    <a:lnTo>
                      <a:pt x="6204" y="3063"/>
                    </a:lnTo>
                    <a:lnTo>
                      <a:pt x="6219" y="3043"/>
                    </a:lnTo>
                    <a:lnTo>
                      <a:pt x="6258" y="3011"/>
                    </a:lnTo>
                    <a:lnTo>
                      <a:pt x="6270" y="2994"/>
                    </a:lnTo>
                    <a:lnTo>
                      <a:pt x="6280" y="2976"/>
                    </a:lnTo>
                    <a:lnTo>
                      <a:pt x="6298" y="2960"/>
                    </a:lnTo>
                    <a:lnTo>
                      <a:pt x="6316" y="2946"/>
                    </a:lnTo>
                    <a:lnTo>
                      <a:pt x="6345" y="2932"/>
                    </a:lnTo>
                    <a:lnTo>
                      <a:pt x="6400" y="2927"/>
                    </a:lnTo>
                    <a:lnTo>
                      <a:pt x="6436" y="2927"/>
                    </a:lnTo>
                    <a:lnTo>
                      <a:pt x="6456" y="2924"/>
                    </a:lnTo>
                    <a:lnTo>
                      <a:pt x="6464" y="2927"/>
                    </a:lnTo>
                    <a:lnTo>
                      <a:pt x="6475" y="2925"/>
                    </a:lnTo>
                    <a:lnTo>
                      <a:pt x="6488" y="2929"/>
                    </a:lnTo>
                    <a:lnTo>
                      <a:pt x="6495" y="2929"/>
                    </a:lnTo>
                    <a:lnTo>
                      <a:pt x="6495" y="2941"/>
                    </a:lnTo>
                    <a:lnTo>
                      <a:pt x="6500" y="2950"/>
                    </a:lnTo>
                    <a:lnTo>
                      <a:pt x="6507" y="2951"/>
                    </a:lnTo>
                    <a:lnTo>
                      <a:pt x="6518" y="2949"/>
                    </a:lnTo>
                    <a:lnTo>
                      <a:pt x="6521" y="2944"/>
                    </a:lnTo>
                    <a:lnTo>
                      <a:pt x="6522" y="2923"/>
                    </a:lnTo>
                    <a:lnTo>
                      <a:pt x="6527" y="2919"/>
                    </a:lnTo>
                    <a:lnTo>
                      <a:pt x="6585" y="2943"/>
                    </a:lnTo>
                    <a:lnTo>
                      <a:pt x="6602" y="2940"/>
                    </a:lnTo>
                    <a:lnTo>
                      <a:pt x="6602" y="2932"/>
                    </a:lnTo>
                    <a:lnTo>
                      <a:pt x="6610" y="2927"/>
                    </a:lnTo>
                    <a:lnTo>
                      <a:pt x="6630" y="2928"/>
                    </a:lnTo>
                    <a:lnTo>
                      <a:pt x="6638" y="2937"/>
                    </a:lnTo>
                    <a:lnTo>
                      <a:pt x="6641" y="2944"/>
                    </a:lnTo>
                    <a:lnTo>
                      <a:pt x="6646" y="2945"/>
                    </a:lnTo>
                    <a:lnTo>
                      <a:pt x="6660" y="2941"/>
                    </a:lnTo>
                    <a:lnTo>
                      <a:pt x="6660" y="2932"/>
                    </a:lnTo>
                    <a:lnTo>
                      <a:pt x="6656" y="2932"/>
                    </a:lnTo>
                    <a:lnTo>
                      <a:pt x="6651" y="2923"/>
                    </a:lnTo>
                    <a:lnTo>
                      <a:pt x="6660" y="2918"/>
                    </a:lnTo>
                    <a:lnTo>
                      <a:pt x="6673" y="2918"/>
                    </a:lnTo>
                    <a:lnTo>
                      <a:pt x="6672" y="2912"/>
                    </a:lnTo>
                    <a:lnTo>
                      <a:pt x="6667" y="2905"/>
                    </a:lnTo>
                    <a:lnTo>
                      <a:pt x="6668" y="2898"/>
                    </a:lnTo>
                    <a:lnTo>
                      <a:pt x="6679" y="2891"/>
                    </a:lnTo>
                    <a:lnTo>
                      <a:pt x="6692" y="2890"/>
                    </a:lnTo>
                    <a:lnTo>
                      <a:pt x="6705" y="2892"/>
                    </a:lnTo>
                    <a:lnTo>
                      <a:pt x="6737" y="2905"/>
                    </a:lnTo>
                    <a:lnTo>
                      <a:pt x="6747" y="2905"/>
                    </a:lnTo>
                    <a:lnTo>
                      <a:pt x="6760" y="2913"/>
                    </a:lnTo>
                    <a:lnTo>
                      <a:pt x="6762" y="2918"/>
                    </a:lnTo>
                    <a:lnTo>
                      <a:pt x="6770" y="2921"/>
                    </a:lnTo>
                    <a:lnTo>
                      <a:pt x="6775" y="2908"/>
                    </a:lnTo>
                    <a:lnTo>
                      <a:pt x="6785" y="2906"/>
                    </a:lnTo>
                    <a:lnTo>
                      <a:pt x="6798" y="2910"/>
                    </a:lnTo>
                    <a:lnTo>
                      <a:pt x="6808" y="2916"/>
                    </a:lnTo>
                    <a:lnTo>
                      <a:pt x="6817" y="2927"/>
                    </a:lnTo>
                    <a:lnTo>
                      <a:pt x="6822" y="2937"/>
                    </a:lnTo>
                    <a:lnTo>
                      <a:pt x="6841" y="2940"/>
                    </a:lnTo>
                    <a:lnTo>
                      <a:pt x="6845" y="2948"/>
                    </a:lnTo>
                    <a:lnTo>
                      <a:pt x="6833" y="2953"/>
                    </a:lnTo>
                    <a:lnTo>
                      <a:pt x="6817" y="2954"/>
                    </a:lnTo>
                    <a:lnTo>
                      <a:pt x="6795" y="2954"/>
                    </a:lnTo>
                    <a:lnTo>
                      <a:pt x="6784" y="2959"/>
                    </a:lnTo>
                    <a:lnTo>
                      <a:pt x="6785" y="2965"/>
                    </a:lnTo>
                    <a:lnTo>
                      <a:pt x="6800" y="2984"/>
                    </a:lnTo>
                    <a:lnTo>
                      <a:pt x="6816" y="2986"/>
                    </a:lnTo>
                    <a:lnTo>
                      <a:pt x="6829" y="2984"/>
                    </a:lnTo>
                    <a:lnTo>
                      <a:pt x="6843" y="2981"/>
                    </a:lnTo>
                    <a:lnTo>
                      <a:pt x="6849" y="2971"/>
                    </a:lnTo>
                    <a:lnTo>
                      <a:pt x="6859" y="2966"/>
                    </a:lnTo>
                    <a:lnTo>
                      <a:pt x="6866" y="2973"/>
                    </a:lnTo>
                    <a:lnTo>
                      <a:pt x="6878" y="2978"/>
                    </a:lnTo>
                    <a:lnTo>
                      <a:pt x="6886" y="2972"/>
                    </a:lnTo>
                    <a:lnTo>
                      <a:pt x="6892" y="2962"/>
                    </a:lnTo>
                    <a:lnTo>
                      <a:pt x="6905" y="2960"/>
                    </a:lnTo>
                    <a:lnTo>
                      <a:pt x="6907" y="2953"/>
                    </a:lnTo>
                    <a:lnTo>
                      <a:pt x="6919" y="2946"/>
                    </a:lnTo>
                    <a:lnTo>
                      <a:pt x="6935" y="2951"/>
                    </a:lnTo>
                    <a:lnTo>
                      <a:pt x="6942" y="2962"/>
                    </a:lnTo>
                    <a:lnTo>
                      <a:pt x="6951" y="2962"/>
                    </a:lnTo>
                    <a:lnTo>
                      <a:pt x="6963" y="2959"/>
                    </a:lnTo>
                    <a:lnTo>
                      <a:pt x="6967" y="2950"/>
                    </a:lnTo>
                    <a:lnTo>
                      <a:pt x="6981" y="2951"/>
                    </a:lnTo>
                    <a:lnTo>
                      <a:pt x="6988" y="2956"/>
                    </a:lnTo>
                    <a:lnTo>
                      <a:pt x="6991" y="2950"/>
                    </a:lnTo>
                    <a:lnTo>
                      <a:pt x="7001" y="2950"/>
                    </a:lnTo>
                    <a:lnTo>
                      <a:pt x="7002" y="2943"/>
                    </a:lnTo>
                    <a:lnTo>
                      <a:pt x="7000" y="2933"/>
                    </a:lnTo>
                    <a:lnTo>
                      <a:pt x="6993" y="2922"/>
                    </a:lnTo>
                    <a:lnTo>
                      <a:pt x="6972" y="2913"/>
                    </a:lnTo>
                    <a:lnTo>
                      <a:pt x="6951" y="2917"/>
                    </a:lnTo>
                    <a:lnTo>
                      <a:pt x="6952" y="2910"/>
                    </a:lnTo>
                    <a:lnTo>
                      <a:pt x="6958" y="2902"/>
                    </a:lnTo>
                    <a:lnTo>
                      <a:pt x="6950" y="2879"/>
                    </a:lnTo>
                    <a:lnTo>
                      <a:pt x="6953" y="2875"/>
                    </a:lnTo>
                    <a:lnTo>
                      <a:pt x="6959" y="2879"/>
                    </a:lnTo>
                    <a:lnTo>
                      <a:pt x="6962" y="2879"/>
                    </a:lnTo>
                    <a:lnTo>
                      <a:pt x="6975" y="2849"/>
                    </a:lnTo>
                    <a:lnTo>
                      <a:pt x="6983" y="2837"/>
                    </a:lnTo>
                    <a:lnTo>
                      <a:pt x="6986" y="2827"/>
                    </a:lnTo>
                    <a:lnTo>
                      <a:pt x="6999" y="2815"/>
                    </a:lnTo>
                    <a:lnTo>
                      <a:pt x="7011" y="2809"/>
                    </a:lnTo>
                    <a:lnTo>
                      <a:pt x="7047" y="2776"/>
                    </a:lnTo>
                    <a:lnTo>
                      <a:pt x="7047" y="2767"/>
                    </a:lnTo>
                    <a:lnTo>
                      <a:pt x="7051" y="2757"/>
                    </a:lnTo>
                    <a:lnTo>
                      <a:pt x="7074" y="2731"/>
                    </a:lnTo>
                    <a:lnTo>
                      <a:pt x="7083" y="2723"/>
                    </a:lnTo>
                    <a:lnTo>
                      <a:pt x="7088" y="2697"/>
                    </a:lnTo>
                    <a:lnTo>
                      <a:pt x="7099" y="2690"/>
                    </a:lnTo>
                    <a:lnTo>
                      <a:pt x="7118" y="2670"/>
                    </a:lnTo>
                    <a:lnTo>
                      <a:pt x="7128" y="2666"/>
                    </a:lnTo>
                    <a:lnTo>
                      <a:pt x="7137" y="2659"/>
                    </a:lnTo>
                    <a:lnTo>
                      <a:pt x="7165" y="2661"/>
                    </a:lnTo>
                    <a:lnTo>
                      <a:pt x="7205" y="2653"/>
                    </a:lnTo>
                    <a:lnTo>
                      <a:pt x="7211" y="2648"/>
                    </a:lnTo>
                    <a:lnTo>
                      <a:pt x="7215" y="2642"/>
                    </a:lnTo>
                    <a:lnTo>
                      <a:pt x="7221" y="2643"/>
                    </a:lnTo>
                    <a:lnTo>
                      <a:pt x="7235" y="2652"/>
                    </a:lnTo>
                    <a:lnTo>
                      <a:pt x="7241" y="2659"/>
                    </a:lnTo>
                    <a:lnTo>
                      <a:pt x="7244" y="2670"/>
                    </a:lnTo>
                    <a:lnTo>
                      <a:pt x="7260" y="2669"/>
                    </a:lnTo>
                    <a:lnTo>
                      <a:pt x="7270" y="2658"/>
                    </a:lnTo>
                    <a:lnTo>
                      <a:pt x="7290" y="2638"/>
                    </a:lnTo>
                    <a:lnTo>
                      <a:pt x="7281" y="2685"/>
                    </a:lnTo>
                    <a:lnTo>
                      <a:pt x="7273" y="2693"/>
                    </a:lnTo>
                    <a:lnTo>
                      <a:pt x="7269" y="2703"/>
                    </a:lnTo>
                    <a:lnTo>
                      <a:pt x="7263" y="2712"/>
                    </a:lnTo>
                    <a:lnTo>
                      <a:pt x="7263" y="2725"/>
                    </a:lnTo>
                    <a:lnTo>
                      <a:pt x="7269" y="2733"/>
                    </a:lnTo>
                    <a:lnTo>
                      <a:pt x="7268" y="2741"/>
                    </a:lnTo>
                    <a:lnTo>
                      <a:pt x="7263" y="2745"/>
                    </a:lnTo>
                    <a:lnTo>
                      <a:pt x="7260" y="2752"/>
                    </a:lnTo>
                    <a:lnTo>
                      <a:pt x="7265" y="2756"/>
                    </a:lnTo>
                    <a:lnTo>
                      <a:pt x="7280" y="2749"/>
                    </a:lnTo>
                    <a:lnTo>
                      <a:pt x="7292" y="2746"/>
                    </a:lnTo>
                    <a:lnTo>
                      <a:pt x="7281" y="2771"/>
                    </a:lnTo>
                    <a:lnTo>
                      <a:pt x="7278" y="2787"/>
                    </a:lnTo>
                    <a:lnTo>
                      <a:pt x="7279" y="2797"/>
                    </a:lnTo>
                    <a:lnTo>
                      <a:pt x="7286" y="2793"/>
                    </a:lnTo>
                    <a:lnTo>
                      <a:pt x="7300" y="2781"/>
                    </a:lnTo>
                    <a:lnTo>
                      <a:pt x="7309" y="2781"/>
                    </a:lnTo>
                    <a:lnTo>
                      <a:pt x="7345" y="2734"/>
                    </a:lnTo>
                    <a:lnTo>
                      <a:pt x="7355" y="2728"/>
                    </a:lnTo>
                    <a:lnTo>
                      <a:pt x="7367" y="2713"/>
                    </a:lnTo>
                    <a:lnTo>
                      <a:pt x="7378" y="2704"/>
                    </a:lnTo>
                    <a:lnTo>
                      <a:pt x="7399" y="2680"/>
                    </a:lnTo>
                    <a:lnTo>
                      <a:pt x="7414" y="2679"/>
                    </a:lnTo>
                    <a:lnTo>
                      <a:pt x="7420" y="2675"/>
                    </a:lnTo>
                    <a:lnTo>
                      <a:pt x="7422" y="2666"/>
                    </a:lnTo>
                    <a:lnTo>
                      <a:pt x="7430" y="2671"/>
                    </a:lnTo>
                    <a:lnTo>
                      <a:pt x="7429" y="2680"/>
                    </a:lnTo>
                    <a:lnTo>
                      <a:pt x="7431" y="2688"/>
                    </a:lnTo>
                    <a:lnTo>
                      <a:pt x="7438" y="2687"/>
                    </a:lnTo>
                    <a:lnTo>
                      <a:pt x="7447" y="2669"/>
                    </a:lnTo>
                    <a:lnTo>
                      <a:pt x="7437" y="2666"/>
                    </a:lnTo>
                    <a:lnTo>
                      <a:pt x="7434" y="2656"/>
                    </a:lnTo>
                    <a:lnTo>
                      <a:pt x="7437" y="2642"/>
                    </a:lnTo>
                    <a:lnTo>
                      <a:pt x="7438" y="2627"/>
                    </a:lnTo>
                    <a:lnTo>
                      <a:pt x="7438" y="2618"/>
                    </a:lnTo>
                    <a:lnTo>
                      <a:pt x="7448" y="2601"/>
                    </a:lnTo>
                    <a:lnTo>
                      <a:pt x="7448" y="2593"/>
                    </a:lnTo>
                    <a:lnTo>
                      <a:pt x="7452" y="2583"/>
                    </a:lnTo>
                    <a:lnTo>
                      <a:pt x="7467" y="2569"/>
                    </a:lnTo>
                    <a:lnTo>
                      <a:pt x="7511" y="2553"/>
                    </a:lnTo>
                    <a:lnTo>
                      <a:pt x="7526" y="2557"/>
                    </a:lnTo>
                    <a:lnTo>
                      <a:pt x="7542" y="2572"/>
                    </a:lnTo>
                    <a:lnTo>
                      <a:pt x="7535" y="2585"/>
                    </a:lnTo>
                    <a:lnTo>
                      <a:pt x="7524" y="2582"/>
                    </a:lnTo>
                    <a:lnTo>
                      <a:pt x="7506" y="2596"/>
                    </a:lnTo>
                    <a:lnTo>
                      <a:pt x="7496" y="2607"/>
                    </a:lnTo>
                    <a:lnTo>
                      <a:pt x="7494" y="2623"/>
                    </a:lnTo>
                    <a:lnTo>
                      <a:pt x="7490" y="2631"/>
                    </a:lnTo>
                    <a:lnTo>
                      <a:pt x="7489" y="2644"/>
                    </a:lnTo>
                    <a:lnTo>
                      <a:pt x="7489" y="2670"/>
                    </a:lnTo>
                    <a:lnTo>
                      <a:pt x="7478" y="2681"/>
                    </a:lnTo>
                    <a:lnTo>
                      <a:pt x="7477" y="2688"/>
                    </a:lnTo>
                    <a:lnTo>
                      <a:pt x="7478" y="2699"/>
                    </a:lnTo>
                    <a:lnTo>
                      <a:pt x="7480" y="2706"/>
                    </a:lnTo>
                    <a:lnTo>
                      <a:pt x="7479" y="2718"/>
                    </a:lnTo>
                    <a:lnTo>
                      <a:pt x="7472" y="2728"/>
                    </a:lnTo>
                    <a:lnTo>
                      <a:pt x="7465" y="2731"/>
                    </a:lnTo>
                    <a:lnTo>
                      <a:pt x="7464" y="2738"/>
                    </a:lnTo>
                    <a:lnTo>
                      <a:pt x="7463" y="2749"/>
                    </a:lnTo>
                    <a:lnTo>
                      <a:pt x="7472" y="2755"/>
                    </a:lnTo>
                    <a:lnTo>
                      <a:pt x="7472" y="2762"/>
                    </a:lnTo>
                    <a:lnTo>
                      <a:pt x="7462" y="2771"/>
                    </a:lnTo>
                    <a:lnTo>
                      <a:pt x="7451" y="2777"/>
                    </a:lnTo>
                    <a:lnTo>
                      <a:pt x="7440" y="2774"/>
                    </a:lnTo>
                    <a:lnTo>
                      <a:pt x="7427" y="2779"/>
                    </a:lnTo>
                    <a:lnTo>
                      <a:pt x="7415" y="2797"/>
                    </a:lnTo>
                    <a:lnTo>
                      <a:pt x="7402" y="2798"/>
                    </a:lnTo>
                    <a:lnTo>
                      <a:pt x="7376" y="2809"/>
                    </a:lnTo>
                    <a:lnTo>
                      <a:pt x="7372" y="2814"/>
                    </a:lnTo>
                    <a:lnTo>
                      <a:pt x="7372" y="2826"/>
                    </a:lnTo>
                    <a:lnTo>
                      <a:pt x="7367" y="2838"/>
                    </a:lnTo>
                    <a:lnTo>
                      <a:pt x="7356" y="2848"/>
                    </a:lnTo>
                    <a:lnTo>
                      <a:pt x="7343" y="2864"/>
                    </a:lnTo>
                    <a:lnTo>
                      <a:pt x="7318" y="2897"/>
                    </a:lnTo>
                    <a:lnTo>
                      <a:pt x="7293" y="2911"/>
                    </a:lnTo>
                    <a:lnTo>
                      <a:pt x="7286" y="2929"/>
                    </a:lnTo>
                    <a:lnTo>
                      <a:pt x="7276" y="2934"/>
                    </a:lnTo>
                    <a:lnTo>
                      <a:pt x="7258" y="2960"/>
                    </a:lnTo>
                    <a:lnTo>
                      <a:pt x="7255" y="2978"/>
                    </a:lnTo>
                    <a:lnTo>
                      <a:pt x="7236" y="3002"/>
                    </a:lnTo>
                    <a:lnTo>
                      <a:pt x="7225" y="3019"/>
                    </a:lnTo>
                    <a:lnTo>
                      <a:pt x="7210" y="3031"/>
                    </a:lnTo>
                    <a:lnTo>
                      <a:pt x="7195" y="3047"/>
                    </a:lnTo>
                    <a:lnTo>
                      <a:pt x="7182" y="3066"/>
                    </a:lnTo>
                    <a:lnTo>
                      <a:pt x="7162" y="3075"/>
                    </a:lnTo>
                    <a:lnTo>
                      <a:pt x="7144" y="3075"/>
                    </a:lnTo>
                    <a:lnTo>
                      <a:pt x="7137" y="3085"/>
                    </a:lnTo>
                    <a:lnTo>
                      <a:pt x="7128" y="3096"/>
                    </a:lnTo>
                    <a:lnTo>
                      <a:pt x="7108" y="3091"/>
                    </a:lnTo>
                    <a:lnTo>
                      <a:pt x="7098" y="3093"/>
                    </a:lnTo>
                    <a:lnTo>
                      <a:pt x="7103" y="3105"/>
                    </a:lnTo>
                    <a:lnTo>
                      <a:pt x="7106" y="3124"/>
                    </a:lnTo>
                    <a:lnTo>
                      <a:pt x="7093" y="3164"/>
                    </a:lnTo>
                    <a:lnTo>
                      <a:pt x="7077" y="3174"/>
                    </a:lnTo>
                    <a:lnTo>
                      <a:pt x="7065" y="3186"/>
                    </a:lnTo>
                    <a:lnTo>
                      <a:pt x="7051" y="3193"/>
                    </a:lnTo>
                    <a:lnTo>
                      <a:pt x="7045" y="3206"/>
                    </a:lnTo>
                    <a:lnTo>
                      <a:pt x="7040" y="3229"/>
                    </a:lnTo>
                    <a:lnTo>
                      <a:pt x="7028" y="3279"/>
                    </a:lnTo>
                    <a:lnTo>
                      <a:pt x="7027" y="3328"/>
                    </a:lnTo>
                    <a:lnTo>
                      <a:pt x="7028" y="3352"/>
                    </a:lnTo>
                    <a:lnTo>
                      <a:pt x="7031" y="3374"/>
                    </a:lnTo>
                    <a:lnTo>
                      <a:pt x="7032" y="3403"/>
                    </a:lnTo>
                    <a:lnTo>
                      <a:pt x="7036" y="3418"/>
                    </a:lnTo>
                    <a:lnTo>
                      <a:pt x="7040" y="3459"/>
                    </a:lnTo>
                    <a:lnTo>
                      <a:pt x="7042" y="3463"/>
                    </a:lnTo>
                    <a:lnTo>
                      <a:pt x="7044" y="3467"/>
                    </a:lnTo>
                    <a:lnTo>
                      <a:pt x="7051" y="3503"/>
                    </a:lnTo>
                    <a:lnTo>
                      <a:pt x="7056" y="3524"/>
                    </a:lnTo>
                    <a:lnTo>
                      <a:pt x="7058" y="3551"/>
                    </a:lnTo>
                    <a:lnTo>
                      <a:pt x="7061" y="3573"/>
                    </a:lnTo>
                    <a:lnTo>
                      <a:pt x="7066" y="3596"/>
                    </a:lnTo>
                    <a:lnTo>
                      <a:pt x="7075" y="3617"/>
                    </a:lnTo>
                    <a:lnTo>
                      <a:pt x="7081" y="3640"/>
                    </a:lnTo>
                    <a:lnTo>
                      <a:pt x="7081" y="3685"/>
                    </a:lnTo>
                    <a:lnTo>
                      <a:pt x="7082" y="3705"/>
                    </a:lnTo>
                    <a:lnTo>
                      <a:pt x="7092" y="3729"/>
                    </a:lnTo>
                    <a:lnTo>
                      <a:pt x="7094" y="3742"/>
                    </a:lnTo>
                    <a:lnTo>
                      <a:pt x="7108" y="3728"/>
                    </a:lnTo>
                    <a:lnTo>
                      <a:pt x="7120" y="3718"/>
                    </a:lnTo>
                    <a:lnTo>
                      <a:pt x="7131" y="3704"/>
                    </a:lnTo>
                    <a:lnTo>
                      <a:pt x="7139" y="3691"/>
                    </a:lnTo>
                    <a:lnTo>
                      <a:pt x="7150" y="3682"/>
                    </a:lnTo>
                    <a:lnTo>
                      <a:pt x="7172" y="3656"/>
                    </a:lnTo>
                    <a:lnTo>
                      <a:pt x="7184" y="3626"/>
                    </a:lnTo>
                    <a:lnTo>
                      <a:pt x="7185" y="3613"/>
                    </a:lnTo>
                    <a:lnTo>
                      <a:pt x="7184" y="3595"/>
                    </a:lnTo>
                    <a:lnTo>
                      <a:pt x="7188" y="3589"/>
                    </a:lnTo>
                    <a:lnTo>
                      <a:pt x="7192" y="3573"/>
                    </a:lnTo>
                    <a:lnTo>
                      <a:pt x="7187" y="3569"/>
                    </a:lnTo>
                    <a:lnTo>
                      <a:pt x="7192" y="3561"/>
                    </a:lnTo>
                    <a:lnTo>
                      <a:pt x="7198" y="3562"/>
                    </a:lnTo>
                    <a:lnTo>
                      <a:pt x="7203" y="3567"/>
                    </a:lnTo>
                    <a:lnTo>
                      <a:pt x="7212" y="3556"/>
                    </a:lnTo>
                    <a:lnTo>
                      <a:pt x="7228" y="3545"/>
                    </a:lnTo>
                    <a:lnTo>
                      <a:pt x="7252" y="3536"/>
                    </a:lnTo>
                    <a:lnTo>
                      <a:pt x="7269" y="3542"/>
                    </a:lnTo>
                    <a:lnTo>
                      <a:pt x="7268" y="3536"/>
                    </a:lnTo>
                    <a:lnTo>
                      <a:pt x="7264" y="3529"/>
                    </a:lnTo>
                    <a:lnTo>
                      <a:pt x="7262" y="3516"/>
                    </a:lnTo>
                    <a:lnTo>
                      <a:pt x="7262" y="3479"/>
                    </a:lnTo>
                    <a:lnTo>
                      <a:pt x="7263" y="3463"/>
                    </a:lnTo>
                    <a:lnTo>
                      <a:pt x="7273" y="3450"/>
                    </a:lnTo>
                    <a:lnTo>
                      <a:pt x="7301" y="3423"/>
                    </a:lnTo>
                    <a:lnTo>
                      <a:pt x="7319" y="3413"/>
                    </a:lnTo>
                    <a:lnTo>
                      <a:pt x="7335" y="3409"/>
                    </a:lnTo>
                    <a:lnTo>
                      <a:pt x="7341" y="3418"/>
                    </a:lnTo>
                    <a:lnTo>
                      <a:pt x="7354" y="3418"/>
                    </a:lnTo>
                    <a:lnTo>
                      <a:pt x="7366" y="3414"/>
                    </a:lnTo>
                    <a:lnTo>
                      <a:pt x="7382" y="3398"/>
                    </a:lnTo>
                    <a:lnTo>
                      <a:pt x="7384" y="3390"/>
                    </a:lnTo>
                    <a:lnTo>
                      <a:pt x="7365" y="3362"/>
                    </a:lnTo>
                    <a:lnTo>
                      <a:pt x="7360" y="3347"/>
                    </a:lnTo>
                    <a:lnTo>
                      <a:pt x="7357" y="3335"/>
                    </a:lnTo>
                    <a:lnTo>
                      <a:pt x="7359" y="3322"/>
                    </a:lnTo>
                    <a:lnTo>
                      <a:pt x="7362" y="3305"/>
                    </a:lnTo>
                    <a:lnTo>
                      <a:pt x="7368" y="3293"/>
                    </a:lnTo>
                    <a:lnTo>
                      <a:pt x="7372" y="3279"/>
                    </a:lnTo>
                    <a:lnTo>
                      <a:pt x="7381" y="3267"/>
                    </a:lnTo>
                    <a:lnTo>
                      <a:pt x="7397" y="3256"/>
                    </a:lnTo>
                    <a:lnTo>
                      <a:pt x="7394" y="3247"/>
                    </a:lnTo>
                    <a:lnTo>
                      <a:pt x="7391" y="3242"/>
                    </a:lnTo>
                    <a:lnTo>
                      <a:pt x="7389" y="3237"/>
                    </a:lnTo>
                    <a:lnTo>
                      <a:pt x="7405" y="3231"/>
                    </a:lnTo>
                    <a:lnTo>
                      <a:pt x="7422" y="3229"/>
                    </a:lnTo>
                    <a:lnTo>
                      <a:pt x="7429" y="3222"/>
                    </a:lnTo>
                    <a:lnTo>
                      <a:pt x="7431" y="3226"/>
                    </a:lnTo>
                    <a:lnTo>
                      <a:pt x="7424" y="3237"/>
                    </a:lnTo>
                    <a:lnTo>
                      <a:pt x="7416" y="3242"/>
                    </a:lnTo>
                    <a:lnTo>
                      <a:pt x="7413" y="3251"/>
                    </a:lnTo>
                    <a:lnTo>
                      <a:pt x="7422" y="3271"/>
                    </a:lnTo>
                    <a:lnTo>
                      <a:pt x="7431" y="3274"/>
                    </a:lnTo>
                    <a:lnTo>
                      <a:pt x="7435" y="3274"/>
                    </a:lnTo>
                    <a:lnTo>
                      <a:pt x="7445" y="3258"/>
                    </a:lnTo>
                    <a:lnTo>
                      <a:pt x="7447" y="3247"/>
                    </a:lnTo>
                    <a:lnTo>
                      <a:pt x="7442" y="3212"/>
                    </a:lnTo>
                    <a:lnTo>
                      <a:pt x="7437" y="3203"/>
                    </a:lnTo>
                    <a:lnTo>
                      <a:pt x="7421" y="3206"/>
                    </a:lnTo>
                    <a:lnTo>
                      <a:pt x="7419" y="3202"/>
                    </a:lnTo>
                    <a:lnTo>
                      <a:pt x="7419" y="3180"/>
                    </a:lnTo>
                    <a:lnTo>
                      <a:pt x="7416" y="3159"/>
                    </a:lnTo>
                    <a:lnTo>
                      <a:pt x="7418" y="3147"/>
                    </a:lnTo>
                    <a:lnTo>
                      <a:pt x="7421" y="3137"/>
                    </a:lnTo>
                    <a:lnTo>
                      <a:pt x="7434" y="3126"/>
                    </a:lnTo>
                    <a:lnTo>
                      <a:pt x="7445" y="3106"/>
                    </a:lnTo>
                    <a:lnTo>
                      <a:pt x="7443" y="3097"/>
                    </a:lnTo>
                    <a:lnTo>
                      <a:pt x="7413" y="3079"/>
                    </a:lnTo>
                    <a:lnTo>
                      <a:pt x="7400" y="3083"/>
                    </a:lnTo>
                    <a:lnTo>
                      <a:pt x="7397" y="3096"/>
                    </a:lnTo>
                    <a:lnTo>
                      <a:pt x="7394" y="3100"/>
                    </a:lnTo>
                    <a:lnTo>
                      <a:pt x="7387" y="3097"/>
                    </a:lnTo>
                    <a:lnTo>
                      <a:pt x="7381" y="3093"/>
                    </a:lnTo>
                    <a:lnTo>
                      <a:pt x="7377" y="3081"/>
                    </a:lnTo>
                    <a:lnTo>
                      <a:pt x="7377" y="3063"/>
                    </a:lnTo>
                    <a:lnTo>
                      <a:pt x="7381" y="3051"/>
                    </a:lnTo>
                    <a:lnTo>
                      <a:pt x="7386" y="3032"/>
                    </a:lnTo>
                    <a:lnTo>
                      <a:pt x="7393" y="3019"/>
                    </a:lnTo>
                    <a:lnTo>
                      <a:pt x="7407" y="2999"/>
                    </a:lnTo>
                    <a:lnTo>
                      <a:pt x="7420" y="2983"/>
                    </a:lnTo>
                    <a:lnTo>
                      <a:pt x="7427" y="2970"/>
                    </a:lnTo>
                    <a:lnTo>
                      <a:pt x="7426" y="2960"/>
                    </a:lnTo>
                    <a:lnTo>
                      <a:pt x="7430" y="2954"/>
                    </a:lnTo>
                    <a:lnTo>
                      <a:pt x="7440" y="2957"/>
                    </a:lnTo>
                    <a:lnTo>
                      <a:pt x="7437" y="2950"/>
                    </a:lnTo>
                    <a:lnTo>
                      <a:pt x="7437" y="2943"/>
                    </a:lnTo>
                    <a:lnTo>
                      <a:pt x="7446" y="2938"/>
                    </a:lnTo>
                    <a:lnTo>
                      <a:pt x="7450" y="2932"/>
                    </a:lnTo>
                    <a:lnTo>
                      <a:pt x="7446" y="2918"/>
                    </a:lnTo>
                    <a:lnTo>
                      <a:pt x="7447" y="2905"/>
                    </a:lnTo>
                    <a:lnTo>
                      <a:pt x="7454" y="2892"/>
                    </a:lnTo>
                    <a:lnTo>
                      <a:pt x="7456" y="2881"/>
                    </a:lnTo>
                    <a:lnTo>
                      <a:pt x="7462" y="2875"/>
                    </a:lnTo>
                    <a:lnTo>
                      <a:pt x="7472" y="2871"/>
                    </a:lnTo>
                    <a:lnTo>
                      <a:pt x="7485" y="2862"/>
                    </a:lnTo>
                    <a:lnTo>
                      <a:pt x="7492" y="2867"/>
                    </a:lnTo>
                    <a:lnTo>
                      <a:pt x="7496" y="2876"/>
                    </a:lnTo>
                    <a:lnTo>
                      <a:pt x="7505" y="2864"/>
                    </a:lnTo>
                    <a:lnTo>
                      <a:pt x="7517" y="2855"/>
                    </a:lnTo>
                    <a:lnTo>
                      <a:pt x="7527" y="2865"/>
                    </a:lnTo>
                    <a:lnTo>
                      <a:pt x="7532" y="2879"/>
                    </a:lnTo>
                    <a:lnTo>
                      <a:pt x="7542" y="2881"/>
                    </a:lnTo>
                    <a:lnTo>
                      <a:pt x="7547" y="2864"/>
                    </a:lnTo>
                    <a:lnTo>
                      <a:pt x="7547" y="2852"/>
                    </a:lnTo>
                    <a:lnTo>
                      <a:pt x="7556" y="2840"/>
                    </a:lnTo>
                    <a:lnTo>
                      <a:pt x="7563" y="2836"/>
                    </a:lnTo>
                    <a:lnTo>
                      <a:pt x="7581" y="2830"/>
                    </a:lnTo>
                    <a:lnTo>
                      <a:pt x="7588" y="2824"/>
                    </a:lnTo>
                    <a:lnTo>
                      <a:pt x="7598" y="2809"/>
                    </a:lnTo>
                    <a:lnTo>
                      <a:pt x="7604" y="2803"/>
                    </a:lnTo>
                    <a:lnTo>
                      <a:pt x="7609" y="2806"/>
                    </a:lnTo>
                    <a:lnTo>
                      <a:pt x="7612" y="2814"/>
                    </a:lnTo>
                    <a:lnTo>
                      <a:pt x="7607" y="2821"/>
                    </a:lnTo>
                    <a:lnTo>
                      <a:pt x="7610" y="2841"/>
                    </a:lnTo>
                    <a:lnTo>
                      <a:pt x="7606" y="2855"/>
                    </a:lnTo>
                    <a:lnTo>
                      <a:pt x="7606" y="2864"/>
                    </a:lnTo>
                    <a:lnTo>
                      <a:pt x="7604" y="2870"/>
                    </a:lnTo>
                    <a:lnTo>
                      <a:pt x="7602" y="2875"/>
                    </a:lnTo>
                    <a:lnTo>
                      <a:pt x="7602" y="2880"/>
                    </a:lnTo>
                    <a:lnTo>
                      <a:pt x="7606" y="2880"/>
                    </a:lnTo>
                    <a:lnTo>
                      <a:pt x="7618" y="2863"/>
                    </a:lnTo>
                    <a:lnTo>
                      <a:pt x="7647" y="2835"/>
                    </a:lnTo>
                    <a:lnTo>
                      <a:pt x="7649" y="2828"/>
                    </a:lnTo>
                    <a:lnTo>
                      <a:pt x="7647" y="2819"/>
                    </a:lnTo>
                    <a:lnTo>
                      <a:pt x="7650" y="2815"/>
                    </a:lnTo>
                    <a:lnTo>
                      <a:pt x="7658" y="2822"/>
                    </a:lnTo>
                    <a:lnTo>
                      <a:pt x="7667" y="2814"/>
                    </a:lnTo>
                    <a:lnTo>
                      <a:pt x="7678" y="2812"/>
                    </a:lnTo>
                    <a:lnTo>
                      <a:pt x="7694" y="2800"/>
                    </a:lnTo>
                    <a:lnTo>
                      <a:pt x="7706" y="2799"/>
                    </a:lnTo>
                    <a:lnTo>
                      <a:pt x="7714" y="2790"/>
                    </a:lnTo>
                    <a:lnTo>
                      <a:pt x="7720" y="2795"/>
                    </a:lnTo>
                    <a:lnTo>
                      <a:pt x="7726" y="2794"/>
                    </a:lnTo>
                    <a:lnTo>
                      <a:pt x="7755" y="2795"/>
                    </a:lnTo>
                    <a:lnTo>
                      <a:pt x="7770" y="2799"/>
                    </a:lnTo>
                    <a:lnTo>
                      <a:pt x="7781" y="2804"/>
                    </a:lnTo>
                    <a:lnTo>
                      <a:pt x="7795" y="2815"/>
                    </a:lnTo>
                    <a:lnTo>
                      <a:pt x="7800" y="2827"/>
                    </a:lnTo>
                    <a:lnTo>
                      <a:pt x="7819" y="2857"/>
                    </a:lnTo>
                    <a:lnTo>
                      <a:pt x="7820" y="2863"/>
                    </a:lnTo>
                    <a:lnTo>
                      <a:pt x="7833" y="2865"/>
                    </a:lnTo>
                    <a:lnTo>
                      <a:pt x="7836" y="2863"/>
                    </a:lnTo>
                    <a:lnTo>
                      <a:pt x="7836" y="2846"/>
                    </a:lnTo>
                    <a:lnTo>
                      <a:pt x="7848" y="2820"/>
                    </a:lnTo>
                    <a:lnTo>
                      <a:pt x="7848" y="2814"/>
                    </a:lnTo>
                    <a:lnTo>
                      <a:pt x="7845" y="2811"/>
                    </a:lnTo>
                    <a:lnTo>
                      <a:pt x="7852" y="2809"/>
                    </a:lnTo>
                    <a:lnTo>
                      <a:pt x="7865" y="2800"/>
                    </a:lnTo>
                    <a:lnTo>
                      <a:pt x="7871" y="2799"/>
                    </a:lnTo>
                    <a:lnTo>
                      <a:pt x="7875" y="2792"/>
                    </a:lnTo>
                    <a:lnTo>
                      <a:pt x="7879" y="2795"/>
                    </a:lnTo>
                    <a:lnTo>
                      <a:pt x="7886" y="2795"/>
                    </a:lnTo>
                    <a:lnTo>
                      <a:pt x="7899" y="2778"/>
                    </a:lnTo>
                    <a:lnTo>
                      <a:pt x="7903" y="2777"/>
                    </a:lnTo>
                    <a:lnTo>
                      <a:pt x="7903" y="2772"/>
                    </a:lnTo>
                    <a:lnTo>
                      <a:pt x="7913" y="2765"/>
                    </a:lnTo>
                    <a:lnTo>
                      <a:pt x="7921" y="2763"/>
                    </a:lnTo>
                    <a:lnTo>
                      <a:pt x="7925" y="2760"/>
                    </a:lnTo>
                    <a:lnTo>
                      <a:pt x="7931" y="2758"/>
                    </a:lnTo>
                    <a:lnTo>
                      <a:pt x="7932" y="2754"/>
                    </a:lnTo>
                    <a:lnTo>
                      <a:pt x="7931" y="2749"/>
                    </a:lnTo>
                    <a:lnTo>
                      <a:pt x="7926" y="2744"/>
                    </a:lnTo>
                    <a:lnTo>
                      <a:pt x="7927" y="2739"/>
                    </a:lnTo>
                    <a:lnTo>
                      <a:pt x="7936" y="2746"/>
                    </a:lnTo>
                    <a:lnTo>
                      <a:pt x="7941" y="2749"/>
                    </a:lnTo>
                    <a:lnTo>
                      <a:pt x="7946" y="2745"/>
                    </a:lnTo>
                    <a:lnTo>
                      <a:pt x="7948" y="2733"/>
                    </a:lnTo>
                    <a:lnTo>
                      <a:pt x="7946" y="2727"/>
                    </a:lnTo>
                    <a:lnTo>
                      <a:pt x="7957" y="2727"/>
                    </a:lnTo>
                    <a:lnTo>
                      <a:pt x="7968" y="2719"/>
                    </a:lnTo>
                    <a:lnTo>
                      <a:pt x="7970" y="2719"/>
                    </a:lnTo>
                    <a:lnTo>
                      <a:pt x="7973" y="2714"/>
                    </a:lnTo>
                    <a:lnTo>
                      <a:pt x="7968" y="2703"/>
                    </a:lnTo>
                    <a:lnTo>
                      <a:pt x="7972" y="2701"/>
                    </a:lnTo>
                    <a:lnTo>
                      <a:pt x="7978" y="2706"/>
                    </a:lnTo>
                    <a:lnTo>
                      <a:pt x="7981" y="2706"/>
                    </a:lnTo>
                    <a:lnTo>
                      <a:pt x="7988" y="2702"/>
                    </a:lnTo>
                    <a:lnTo>
                      <a:pt x="7992" y="2696"/>
                    </a:lnTo>
                    <a:lnTo>
                      <a:pt x="7996" y="2688"/>
                    </a:lnTo>
                    <a:lnTo>
                      <a:pt x="8000" y="2688"/>
                    </a:lnTo>
                    <a:lnTo>
                      <a:pt x="8002" y="2684"/>
                    </a:lnTo>
                    <a:lnTo>
                      <a:pt x="8004" y="2671"/>
                    </a:lnTo>
                    <a:lnTo>
                      <a:pt x="8006" y="2664"/>
                    </a:lnTo>
                    <a:lnTo>
                      <a:pt x="8012" y="2665"/>
                    </a:lnTo>
                    <a:lnTo>
                      <a:pt x="8017" y="2674"/>
                    </a:lnTo>
                    <a:lnTo>
                      <a:pt x="8022" y="2675"/>
                    </a:lnTo>
                    <a:lnTo>
                      <a:pt x="8027" y="2672"/>
                    </a:lnTo>
                    <a:lnTo>
                      <a:pt x="8040" y="2660"/>
                    </a:lnTo>
                    <a:lnTo>
                      <a:pt x="8067" y="2652"/>
                    </a:lnTo>
                    <a:lnTo>
                      <a:pt x="8075" y="2644"/>
                    </a:lnTo>
                    <a:lnTo>
                      <a:pt x="8090" y="2637"/>
                    </a:lnTo>
                    <a:lnTo>
                      <a:pt x="8093" y="2629"/>
                    </a:lnTo>
                    <a:lnTo>
                      <a:pt x="8094" y="2623"/>
                    </a:lnTo>
                    <a:lnTo>
                      <a:pt x="8094" y="2616"/>
                    </a:lnTo>
                    <a:lnTo>
                      <a:pt x="8103" y="2614"/>
                    </a:lnTo>
                    <a:lnTo>
                      <a:pt x="8102" y="2618"/>
                    </a:lnTo>
                    <a:lnTo>
                      <a:pt x="8099" y="2625"/>
                    </a:lnTo>
                    <a:lnTo>
                      <a:pt x="8103" y="2625"/>
                    </a:lnTo>
                    <a:lnTo>
                      <a:pt x="8126" y="2612"/>
                    </a:lnTo>
                    <a:lnTo>
                      <a:pt x="8133" y="2612"/>
                    </a:lnTo>
                    <a:lnTo>
                      <a:pt x="8146" y="2605"/>
                    </a:lnTo>
                    <a:lnTo>
                      <a:pt x="8182" y="2579"/>
                    </a:lnTo>
                    <a:lnTo>
                      <a:pt x="8209" y="2569"/>
                    </a:lnTo>
                    <a:lnTo>
                      <a:pt x="8212" y="2566"/>
                    </a:lnTo>
                    <a:lnTo>
                      <a:pt x="8210" y="2563"/>
                    </a:lnTo>
                    <a:lnTo>
                      <a:pt x="8205" y="2559"/>
                    </a:lnTo>
                    <a:lnTo>
                      <a:pt x="8199" y="2543"/>
                    </a:lnTo>
                    <a:lnTo>
                      <a:pt x="8196" y="2534"/>
                    </a:lnTo>
                    <a:lnTo>
                      <a:pt x="8200" y="2530"/>
                    </a:lnTo>
                    <a:lnTo>
                      <a:pt x="8204" y="2536"/>
                    </a:lnTo>
                    <a:lnTo>
                      <a:pt x="8209" y="2548"/>
                    </a:lnTo>
                    <a:lnTo>
                      <a:pt x="8215" y="2557"/>
                    </a:lnTo>
                    <a:lnTo>
                      <a:pt x="8219" y="2557"/>
                    </a:lnTo>
                    <a:lnTo>
                      <a:pt x="8219" y="2563"/>
                    </a:lnTo>
                    <a:lnTo>
                      <a:pt x="8221" y="2566"/>
                    </a:lnTo>
                    <a:lnTo>
                      <a:pt x="8232" y="2567"/>
                    </a:lnTo>
                    <a:lnTo>
                      <a:pt x="8231" y="2559"/>
                    </a:lnTo>
                    <a:lnTo>
                      <a:pt x="8227" y="2553"/>
                    </a:lnTo>
                    <a:lnTo>
                      <a:pt x="8233" y="2553"/>
                    </a:lnTo>
                    <a:lnTo>
                      <a:pt x="8237" y="2561"/>
                    </a:lnTo>
                    <a:lnTo>
                      <a:pt x="8243" y="2568"/>
                    </a:lnTo>
                    <a:lnTo>
                      <a:pt x="8253" y="2568"/>
                    </a:lnTo>
                    <a:lnTo>
                      <a:pt x="8266" y="2573"/>
                    </a:lnTo>
                    <a:lnTo>
                      <a:pt x="8275" y="2582"/>
                    </a:lnTo>
                    <a:lnTo>
                      <a:pt x="8290" y="2591"/>
                    </a:lnTo>
                    <a:lnTo>
                      <a:pt x="8306" y="2596"/>
                    </a:lnTo>
                    <a:lnTo>
                      <a:pt x="8309" y="2594"/>
                    </a:lnTo>
                    <a:lnTo>
                      <a:pt x="8313" y="2582"/>
                    </a:lnTo>
                    <a:lnTo>
                      <a:pt x="8320" y="2580"/>
                    </a:lnTo>
                    <a:lnTo>
                      <a:pt x="8334" y="2558"/>
                    </a:lnTo>
                    <a:lnTo>
                      <a:pt x="8338" y="2545"/>
                    </a:lnTo>
                    <a:lnTo>
                      <a:pt x="8334" y="2535"/>
                    </a:lnTo>
                    <a:lnTo>
                      <a:pt x="8324" y="2526"/>
                    </a:lnTo>
                    <a:lnTo>
                      <a:pt x="8311" y="2521"/>
                    </a:lnTo>
                    <a:lnTo>
                      <a:pt x="8308" y="2518"/>
                    </a:lnTo>
                    <a:lnTo>
                      <a:pt x="8307" y="2512"/>
                    </a:lnTo>
                    <a:lnTo>
                      <a:pt x="8309" y="2512"/>
                    </a:lnTo>
                    <a:lnTo>
                      <a:pt x="8316" y="2509"/>
                    </a:lnTo>
                    <a:lnTo>
                      <a:pt x="8327" y="2510"/>
                    </a:lnTo>
                    <a:lnTo>
                      <a:pt x="8332" y="2507"/>
                    </a:lnTo>
                    <a:lnTo>
                      <a:pt x="8324" y="2491"/>
                    </a:lnTo>
                    <a:lnTo>
                      <a:pt x="8317" y="2491"/>
                    </a:lnTo>
                    <a:lnTo>
                      <a:pt x="8308" y="2478"/>
                    </a:lnTo>
                    <a:lnTo>
                      <a:pt x="8301" y="2464"/>
                    </a:lnTo>
                    <a:lnTo>
                      <a:pt x="8297" y="2443"/>
                    </a:lnTo>
                    <a:lnTo>
                      <a:pt x="8295" y="2435"/>
                    </a:lnTo>
                    <a:lnTo>
                      <a:pt x="8291" y="2396"/>
                    </a:lnTo>
                    <a:lnTo>
                      <a:pt x="8280" y="2402"/>
                    </a:lnTo>
                    <a:lnTo>
                      <a:pt x="8271" y="2390"/>
                    </a:lnTo>
                    <a:lnTo>
                      <a:pt x="8270" y="2384"/>
                    </a:lnTo>
                    <a:lnTo>
                      <a:pt x="8280" y="2381"/>
                    </a:lnTo>
                    <a:lnTo>
                      <a:pt x="8284" y="2384"/>
                    </a:lnTo>
                    <a:lnTo>
                      <a:pt x="8280" y="2369"/>
                    </a:lnTo>
                    <a:lnTo>
                      <a:pt x="8273" y="2347"/>
                    </a:lnTo>
                    <a:lnTo>
                      <a:pt x="8266" y="2359"/>
                    </a:lnTo>
                    <a:lnTo>
                      <a:pt x="8260" y="2363"/>
                    </a:lnTo>
                    <a:lnTo>
                      <a:pt x="8249" y="2358"/>
                    </a:lnTo>
                    <a:lnTo>
                      <a:pt x="8242" y="2349"/>
                    </a:lnTo>
                    <a:lnTo>
                      <a:pt x="8231" y="2346"/>
                    </a:lnTo>
                    <a:lnTo>
                      <a:pt x="8222" y="2335"/>
                    </a:lnTo>
                    <a:lnTo>
                      <a:pt x="8221" y="2321"/>
                    </a:lnTo>
                    <a:lnTo>
                      <a:pt x="8221" y="2311"/>
                    </a:lnTo>
                    <a:lnTo>
                      <a:pt x="8222" y="2300"/>
                    </a:lnTo>
                    <a:lnTo>
                      <a:pt x="8230" y="2292"/>
                    </a:lnTo>
                    <a:lnTo>
                      <a:pt x="8239" y="2300"/>
                    </a:lnTo>
                    <a:lnTo>
                      <a:pt x="8258" y="2305"/>
                    </a:lnTo>
                    <a:lnTo>
                      <a:pt x="8268" y="2298"/>
                    </a:lnTo>
                    <a:lnTo>
                      <a:pt x="8266" y="2302"/>
                    </a:lnTo>
                    <a:lnTo>
                      <a:pt x="8271" y="2309"/>
                    </a:lnTo>
                    <a:lnTo>
                      <a:pt x="8289" y="2305"/>
                    </a:lnTo>
                    <a:lnTo>
                      <a:pt x="8285" y="2314"/>
                    </a:lnTo>
                    <a:lnTo>
                      <a:pt x="8286" y="2319"/>
                    </a:lnTo>
                    <a:lnTo>
                      <a:pt x="8298" y="2310"/>
                    </a:lnTo>
                    <a:lnTo>
                      <a:pt x="8306" y="2299"/>
                    </a:lnTo>
                    <a:lnTo>
                      <a:pt x="8320" y="2292"/>
                    </a:lnTo>
                    <a:lnTo>
                      <a:pt x="8335" y="2288"/>
                    </a:lnTo>
                    <a:lnTo>
                      <a:pt x="8355" y="2263"/>
                    </a:lnTo>
                    <a:lnTo>
                      <a:pt x="8363" y="2256"/>
                    </a:lnTo>
                    <a:lnTo>
                      <a:pt x="8363" y="2254"/>
                    </a:lnTo>
                    <a:lnTo>
                      <a:pt x="8377" y="2243"/>
                    </a:lnTo>
                    <a:lnTo>
                      <a:pt x="8393" y="2219"/>
                    </a:lnTo>
                    <a:lnTo>
                      <a:pt x="8395" y="2204"/>
                    </a:lnTo>
                    <a:lnTo>
                      <a:pt x="8404" y="2193"/>
                    </a:lnTo>
                    <a:lnTo>
                      <a:pt x="8403" y="2179"/>
                    </a:lnTo>
                    <a:lnTo>
                      <a:pt x="8390" y="2170"/>
                    </a:lnTo>
                    <a:lnTo>
                      <a:pt x="8373" y="2149"/>
                    </a:lnTo>
                    <a:lnTo>
                      <a:pt x="8372" y="2130"/>
                    </a:lnTo>
                    <a:lnTo>
                      <a:pt x="8370" y="2115"/>
                    </a:lnTo>
                    <a:lnTo>
                      <a:pt x="8378" y="2115"/>
                    </a:lnTo>
                    <a:lnTo>
                      <a:pt x="8384" y="2111"/>
                    </a:lnTo>
                    <a:lnTo>
                      <a:pt x="8389" y="2119"/>
                    </a:lnTo>
                    <a:lnTo>
                      <a:pt x="8402" y="2112"/>
                    </a:lnTo>
                    <a:lnTo>
                      <a:pt x="8400" y="2088"/>
                    </a:lnTo>
                    <a:lnTo>
                      <a:pt x="8408" y="2095"/>
                    </a:lnTo>
                    <a:lnTo>
                      <a:pt x="8410" y="2085"/>
                    </a:lnTo>
                    <a:lnTo>
                      <a:pt x="8413" y="2096"/>
                    </a:lnTo>
                    <a:lnTo>
                      <a:pt x="8424" y="2110"/>
                    </a:lnTo>
                    <a:lnTo>
                      <a:pt x="8431" y="2107"/>
                    </a:lnTo>
                    <a:lnTo>
                      <a:pt x="8437" y="2095"/>
                    </a:lnTo>
                    <a:lnTo>
                      <a:pt x="8440" y="2085"/>
                    </a:lnTo>
                    <a:lnTo>
                      <a:pt x="8446" y="2084"/>
                    </a:lnTo>
                    <a:lnTo>
                      <a:pt x="8447" y="2087"/>
                    </a:lnTo>
                    <a:lnTo>
                      <a:pt x="8443" y="2106"/>
                    </a:lnTo>
                    <a:lnTo>
                      <a:pt x="8445" y="2120"/>
                    </a:lnTo>
                    <a:lnTo>
                      <a:pt x="8436" y="2126"/>
                    </a:lnTo>
                    <a:lnTo>
                      <a:pt x="8430" y="2126"/>
                    </a:lnTo>
                    <a:lnTo>
                      <a:pt x="8422" y="2123"/>
                    </a:lnTo>
                    <a:lnTo>
                      <a:pt x="8427" y="2137"/>
                    </a:lnTo>
                    <a:lnTo>
                      <a:pt x="8432" y="2147"/>
                    </a:lnTo>
                    <a:lnTo>
                      <a:pt x="8437" y="2158"/>
                    </a:lnTo>
                    <a:lnTo>
                      <a:pt x="8443" y="2159"/>
                    </a:lnTo>
                    <a:lnTo>
                      <a:pt x="8448" y="2173"/>
                    </a:lnTo>
                    <a:lnTo>
                      <a:pt x="8448" y="2190"/>
                    </a:lnTo>
                    <a:lnTo>
                      <a:pt x="8459" y="2195"/>
                    </a:lnTo>
                    <a:lnTo>
                      <a:pt x="8473" y="2195"/>
                    </a:lnTo>
                    <a:lnTo>
                      <a:pt x="8491" y="2200"/>
                    </a:lnTo>
                    <a:lnTo>
                      <a:pt x="8511" y="2193"/>
                    </a:lnTo>
                    <a:lnTo>
                      <a:pt x="8516" y="2185"/>
                    </a:lnTo>
                    <a:lnTo>
                      <a:pt x="8526" y="2184"/>
                    </a:lnTo>
                    <a:lnTo>
                      <a:pt x="8546" y="2187"/>
                    </a:lnTo>
                    <a:lnTo>
                      <a:pt x="8556" y="2185"/>
                    </a:lnTo>
                    <a:lnTo>
                      <a:pt x="8564" y="2192"/>
                    </a:lnTo>
                    <a:lnTo>
                      <a:pt x="8569" y="2200"/>
                    </a:lnTo>
                    <a:lnTo>
                      <a:pt x="8578" y="2200"/>
                    </a:lnTo>
                    <a:lnTo>
                      <a:pt x="8589" y="2204"/>
                    </a:lnTo>
                    <a:lnTo>
                      <a:pt x="8588" y="2222"/>
                    </a:lnTo>
                    <a:lnTo>
                      <a:pt x="8593" y="2233"/>
                    </a:lnTo>
                    <a:lnTo>
                      <a:pt x="8593" y="2247"/>
                    </a:lnTo>
                    <a:lnTo>
                      <a:pt x="8591" y="2259"/>
                    </a:lnTo>
                    <a:lnTo>
                      <a:pt x="8613" y="2278"/>
                    </a:lnTo>
                    <a:lnTo>
                      <a:pt x="8618" y="2286"/>
                    </a:lnTo>
                    <a:lnTo>
                      <a:pt x="8619" y="2293"/>
                    </a:lnTo>
                    <a:lnTo>
                      <a:pt x="8630" y="2294"/>
                    </a:lnTo>
                    <a:lnTo>
                      <a:pt x="8640" y="2299"/>
                    </a:lnTo>
                    <a:lnTo>
                      <a:pt x="8645" y="2298"/>
                    </a:lnTo>
                    <a:lnTo>
                      <a:pt x="8637" y="2292"/>
                    </a:lnTo>
                    <a:lnTo>
                      <a:pt x="8644" y="2281"/>
                    </a:lnTo>
                    <a:lnTo>
                      <a:pt x="8646" y="2287"/>
                    </a:lnTo>
                    <a:lnTo>
                      <a:pt x="8656" y="2288"/>
                    </a:lnTo>
                    <a:lnTo>
                      <a:pt x="8656" y="2272"/>
                    </a:lnTo>
                    <a:lnTo>
                      <a:pt x="8660" y="2266"/>
                    </a:lnTo>
                    <a:lnTo>
                      <a:pt x="8661" y="2270"/>
                    </a:lnTo>
                    <a:lnTo>
                      <a:pt x="8660" y="2286"/>
                    </a:lnTo>
                    <a:lnTo>
                      <a:pt x="8652" y="2295"/>
                    </a:lnTo>
                    <a:lnTo>
                      <a:pt x="8668" y="2309"/>
                    </a:lnTo>
                    <a:lnTo>
                      <a:pt x="8678" y="2309"/>
                    </a:lnTo>
                    <a:lnTo>
                      <a:pt x="8684" y="2313"/>
                    </a:lnTo>
                    <a:lnTo>
                      <a:pt x="8682" y="2319"/>
                    </a:lnTo>
                    <a:lnTo>
                      <a:pt x="8693" y="2329"/>
                    </a:lnTo>
                    <a:lnTo>
                      <a:pt x="8693" y="2340"/>
                    </a:lnTo>
                    <a:lnTo>
                      <a:pt x="8705" y="2340"/>
                    </a:lnTo>
                    <a:lnTo>
                      <a:pt x="8709" y="2330"/>
                    </a:lnTo>
                    <a:lnTo>
                      <a:pt x="8707" y="2345"/>
                    </a:lnTo>
                    <a:lnTo>
                      <a:pt x="8718" y="2348"/>
                    </a:lnTo>
                    <a:lnTo>
                      <a:pt x="8727" y="2343"/>
                    </a:lnTo>
                    <a:lnTo>
                      <a:pt x="8731" y="2331"/>
                    </a:lnTo>
                    <a:lnTo>
                      <a:pt x="8732" y="2317"/>
                    </a:lnTo>
                    <a:lnTo>
                      <a:pt x="8737" y="2324"/>
                    </a:lnTo>
                    <a:lnTo>
                      <a:pt x="8736" y="2332"/>
                    </a:lnTo>
                    <a:lnTo>
                      <a:pt x="8728" y="2351"/>
                    </a:lnTo>
                    <a:lnTo>
                      <a:pt x="8736" y="2358"/>
                    </a:lnTo>
                    <a:lnTo>
                      <a:pt x="8744" y="2360"/>
                    </a:lnTo>
                    <a:lnTo>
                      <a:pt x="8749" y="2359"/>
                    </a:lnTo>
                    <a:lnTo>
                      <a:pt x="8757" y="2352"/>
                    </a:lnTo>
                    <a:lnTo>
                      <a:pt x="8757" y="2335"/>
                    </a:lnTo>
                    <a:lnTo>
                      <a:pt x="8747" y="2333"/>
                    </a:lnTo>
                    <a:lnTo>
                      <a:pt x="8746" y="2329"/>
                    </a:lnTo>
                    <a:lnTo>
                      <a:pt x="8755" y="2326"/>
                    </a:lnTo>
                    <a:lnTo>
                      <a:pt x="8764" y="2331"/>
                    </a:lnTo>
                    <a:lnTo>
                      <a:pt x="8773" y="2341"/>
                    </a:lnTo>
                    <a:lnTo>
                      <a:pt x="8785" y="2337"/>
                    </a:lnTo>
                    <a:lnTo>
                      <a:pt x="8776" y="2319"/>
                    </a:lnTo>
                    <a:lnTo>
                      <a:pt x="8776" y="2315"/>
                    </a:lnTo>
                    <a:lnTo>
                      <a:pt x="8770" y="2309"/>
                    </a:lnTo>
                    <a:lnTo>
                      <a:pt x="8758" y="2311"/>
                    </a:lnTo>
                    <a:lnTo>
                      <a:pt x="8758" y="2309"/>
                    </a:lnTo>
                    <a:lnTo>
                      <a:pt x="8752" y="2305"/>
                    </a:lnTo>
                    <a:lnTo>
                      <a:pt x="8750" y="2300"/>
                    </a:lnTo>
                    <a:lnTo>
                      <a:pt x="8761" y="2299"/>
                    </a:lnTo>
                    <a:lnTo>
                      <a:pt x="8764" y="2293"/>
                    </a:lnTo>
                    <a:lnTo>
                      <a:pt x="8758" y="2287"/>
                    </a:lnTo>
                    <a:lnTo>
                      <a:pt x="8744" y="2290"/>
                    </a:lnTo>
                    <a:lnTo>
                      <a:pt x="8753" y="2283"/>
                    </a:lnTo>
                    <a:lnTo>
                      <a:pt x="8765" y="2283"/>
                    </a:lnTo>
                    <a:lnTo>
                      <a:pt x="8770" y="2278"/>
                    </a:lnTo>
                    <a:lnTo>
                      <a:pt x="8769" y="2270"/>
                    </a:lnTo>
                    <a:lnTo>
                      <a:pt x="8779" y="2276"/>
                    </a:lnTo>
                    <a:lnTo>
                      <a:pt x="8801" y="2256"/>
                    </a:lnTo>
                    <a:lnTo>
                      <a:pt x="8796" y="2249"/>
                    </a:lnTo>
                    <a:lnTo>
                      <a:pt x="8790" y="2236"/>
                    </a:lnTo>
                    <a:lnTo>
                      <a:pt x="8780" y="2238"/>
                    </a:lnTo>
                    <a:lnTo>
                      <a:pt x="8769" y="2233"/>
                    </a:lnTo>
                    <a:lnTo>
                      <a:pt x="8795" y="2232"/>
                    </a:lnTo>
                    <a:lnTo>
                      <a:pt x="8792" y="2220"/>
                    </a:lnTo>
                    <a:lnTo>
                      <a:pt x="8796" y="2209"/>
                    </a:lnTo>
                    <a:lnTo>
                      <a:pt x="8811" y="2197"/>
                    </a:lnTo>
                    <a:lnTo>
                      <a:pt x="8824" y="2195"/>
                    </a:lnTo>
                    <a:lnTo>
                      <a:pt x="8841" y="2201"/>
                    </a:lnTo>
                    <a:lnTo>
                      <a:pt x="8852" y="2201"/>
                    </a:lnTo>
                    <a:lnTo>
                      <a:pt x="8857" y="2195"/>
                    </a:lnTo>
                    <a:lnTo>
                      <a:pt x="8854" y="2186"/>
                    </a:lnTo>
                    <a:lnTo>
                      <a:pt x="8839" y="2176"/>
                    </a:lnTo>
                    <a:lnTo>
                      <a:pt x="8835" y="2160"/>
                    </a:lnTo>
                    <a:lnTo>
                      <a:pt x="8840" y="2153"/>
                    </a:lnTo>
                    <a:lnTo>
                      <a:pt x="8850" y="2166"/>
                    </a:lnTo>
                    <a:lnTo>
                      <a:pt x="8861" y="2173"/>
                    </a:lnTo>
                    <a:lnTo>
                      <a:pt x="8867" y="2182"/>
                    </a:lnTo>
                    <a:lnTo>
                      <a:pt x="8881" y="2184"/>
                    </a:lnTo>
                    <a:lnTo>
                      <a:pt x="8883" y="2174"/>
                    </a:lnTo>
                    <a:lnTo>
                      <a:pt x="8882" y="2164"/>
                    </a:lnTo>
                    <a:lnTo>
                      <a:pt x="8886" y="2142"/>
                    </a:lnTo>
                    <a:lnTo>
                      <a:pt x="8898" y="2137"/>
                    </a:lnTo>
                    <a:lnTo>
                      <a:pt x="8906" y="2126"/>
                    </a:lnTo>
                    <a:lnTo>
                      <a:pt x="8916" y="2125"/>
                    </a:lnTo>
                    <a:lnTo>
                      <a:pt x="8926" y="2127"/>
                    </a:lnTo>
                    <a:lnTo>
                      <a:pt x="8931" y="2116"/>
                    </a:lnTo>
                    <a:lnTo>
                      <a:pt x="8921" y="2114"/>
                    </a:lnTo>
                    <a:lnTo>
                      <a:pt x="8917" y="2116"/>
                    </a:lnTo>
                    <a:lnTo>
                      <a:pt x="8909" y="2110"/>
                    </a:lnTo>
                    <a:lnTo>
                      <a:pt x="8902" y="2109"/>
                    </a:lnTo>
                    <a:lnTo>
                      <a:pt x="8904" y="2101"/>
                    </a:lnTo>
                    <a:lnTo>
                      <a:pt x="8895" y="2091"/>
                    </a:lnTo>
                    <a:lnTo>
                      <a:pt x="8883" y="2104"/>
                    </a:lnTo>
                    <a:lnTo>
                      <a:pt x="8878" y="2098"/>
                    </a:lnTo>
                    <a:lnTo>
                      <a:pt x="8886" y="2093"/>
                    </a:lnTo>
                    <a:lnTo>
                      <a:pt x="8886" y="2089"/>
                    </a:lnTo>
                    <a:lnTo>
                      <a:pt x="8874" y="2078"/>
                    </a:lnTo>
                    <a:lnTo>
                      <a:pt x="8862" y="2071"/>
                    </a:lnTo>
                    <a:lnTo>
                      <a:pt x="8856" y="2058"/>
                    </a:lnTo>
                    <a:lnTo>
                      <a:pt x="8841" y="2046"/>
                    </a:lnTo>
                    <a:lnTo>
                      <a:pt x="8834" y="2035"/>
                    </a:lnTo>
                    <a:lnTo>
                      <a:pt x="8834" y="2026"/>
                    </a:lnTo>
                    <a:lnTo>
                      <a:pt x="8823" y="2020"/>
                    </a:lnTo>
                    <a:lnTo>
                      <a:pt x="8819" y="2013"/>
                    </a:lnTo>
                    <a:lnTo>
                      <a:pt x="8817" y="2002"/>
                    </a:lnTo>
                    <a:lnTo>
                      <a:pt x="8769" y="1992"/>
                    </a:lnTo>
                    <a:lnTo>
                      <a:pt x="8759" y="1996"/>
                    </a:lnTo>
                    <a:lnTo>
                      <a:pt x="8781" y="2002"/>
                    </a:lnTo>
                    <a:lnTo>
                      <a:pt x="8777" y="2009"/>
                    </a:lnTo>
                    <a:lnTo>
                      <a:pt x="8766" y="2010"/>
                    </a:lnTo>
                    <a:lnTo>
                      <a:pt x="8755" y="2008"/>
                    </a:lnTo>
                    <a:lnTo>
                      <a:pt x="8737" y="1997"/>
                    </a:lnTo>
                    <a:lnTo>
                      <a:pt x="8741" y="2010"/>
                    </a:lnTo>
                    <a:lnTo>
                      <a:pt x="8737" y="2019"/>
                    </a:lnTo>
                    <a:lnTo>
                      <a:pt x="8732" y="2019"/>
                    </a:lnTo>
                    <a:lnTo>
                      <a:pt x="8728" y="2009"/>
                    </a:lnTo>
                    <a:lnTo>
                      <a:pt x="8723" y="2002"/>
                    </a:lnTo>
                    <a:lnTo>
                      <a:pt x="8726" y="1992"/>
                    </a:lnTo>
                    <a:lnTo>
                      <a:pt x="8734" y="1990"/>
                    </a:lnTo>
                    <a:lnTo>
                      <a:pt x="8723" y="1983"/>
                    </a:lnTo>
                    <a:lnTo>
                      <a:pt x="8717" y="1983"/>
                    </a:lnTo>
                    <a:lnTo>
                      <a:pt x="8715" y="1977"/>
                    </a:lnTo>
                    <a:lnTo>
                      <a:pt x="8707" y="1975"/>
                    </a:lnTo>
                    <a:lnTo>
                      <a:pt x="8709" y="1982"/>
                    </a:lnTo>
                    <a:lnTo>
                      <a:pt x="8704" y="1993"/>
                    </a:lnTo>
                    <a:lnTo>
                      <a:pt x="8700" y="1991"/>
                    </a:lnTo>
                    <a:lnTo>
                      <a:pt x="8698" y="1985"/>
                    </a:lnTo>
                    <a:lnTo>
                      <a:pt x="8685" y="1981"/>
                    </a:lnTo>
                    <a:lnTo>
                      <a:pt x="8674" y="1982"/>
                    </a:lnTo>
                    <a:lnTo>
                      <a:pt x="8663" y="1987"/>
                    </a:lnTo>
                    <a:lnTo>
                      <a:pt x="8668" y="1994"/>
                    </a:lnTo>
                    <a:lnTo>
                      <a:pt x="8671" y="1987"/>
                    </a:lnTo>
                    <a:lnTo>
                      <a:pt x="8683" y="1983"/>
                    </a:lnTo>
                    <a:lnTo>
                      <a:pt x="8684" y="1988"/>
                    </a:lnTo>
                    <a:lnTo>
                      <a:pt x="8677" y="1992"/>
                    </a:lnTo>
                    <a:lnTo>
                      <a:pt x="8690" y="1997"/>
                    </a:lnTo>
                    <a:lnTo>
                      <a:pt x="8690" y="2023"/>
                    </a:lnTo>
                    <a:lnTo>
                      <a:pt x="8685" y="2046"/>
                    </a:lnTo>
                    <a:lnTo>
                      <a:pt x="8693" y="2048"/>
                    </a:lnTo>
                    <a:lnTo>
                      <a:pt x="8696" y="2044"/>
                    </a:lnTo>
                    <a:lnTo>
                      <a:pt x="8700" y="2047"/>
                    </a:lnTo>
                    <a:lnTo>
                      <a:pt x="8706" y="2060"/>
                    </a:lnTo>
                    <a:lnTo>
                      <a:pt x="8706" y="2069"/>
                    </a:lnTo>
                    <a:lnTo>
                      <a:pt x="8704" y="2079"/>
                    </a:lnTo>
                    <a:lnTo>
                      <a:pt x="8696" y="2080"/>
                    </a:lnTo>
                    <a:lnTo>
                      <a:pt x="8693" y="2088"/>
                    </a:lnTo>
                    <a:lnTo>
                      <a:pt x="8693" y="2080"/>
                    </a:lnTo>
                    <a:lnTo>
                      <a:pt x="8695" y="2076"/>
                    </a:lnTo>
                    <a:lnTo>
                      <a:pt x="8695" y="2061"/>
                    </a:lnTo>
                    <a:lnTo>
                      <a:pt x="8683" y="2056"/>
                    </a:lnTo>
                    <a:lnTo>
                      <a:pt x="8673" y="2057"/>
                    </a:lnTo>
                    <a:lnTo>
                      <a:pt x="8671" y="2047"/>
                    </a:lnTo>
                    <a:lnTo>
                      <a:pt x="8672" y="2041"/>
                    </a:lnTo>
                    <a:lnTo>
                      <a:pt x="8660" y="2034"/>
                    </a:lnTo>
                    <a:lnTo>
                      <a:pt x="8655" y="2025"/>
                    </a:lnTo>
                    <a:lnTo>
                      <a:pt x="8657" y="2013"/>
                    </a:lnTo>
                    <a:lnTo>
                      <a:pt x="8656" y="2002"/>
                    </a:lnTo>
                    <a:lnTo>
                      <a:pt x="8650" y="1987"/>
                    </a:lnTo>
                    <a:lnTo>
                      <a:pt x="8647" y="1971"/>
                    </a:lnTo>
                    <a:lnTo>
                      <a:pt x="8642" y="1949"/>
                    </a:lnTo>
                    <a:lnTo>
                      <a:pt x="8637" y="1940"/>
                    </a:lnTo>
                    <a:lnTo>
                      <a:pt x="8640" y="1932"/>
                    </a:lnTo>
                    <a:lnTo>
                      <a:pt x="8647" y="1940"/>
                    </a:lnTo>
                    <a:lnTo>
                      <a:pt x="8648" y="1951"/>
                    </a:lnTo>
                    <a:lnTo>
                      <a:pt x="8651" y="1947"/>
                    </a:lnTo>
                    <a:lnTo>
                      <a:pt x="8647" y="1938"/>
                    </a:lnTo>
                    <a:lnTo>
                      <a:pt x="8623" y="1920"/>
                    </a:lnTo>
                    <a:lnTo>
                      <a:pt x="8619" y="1906"/>
                    </a:lnTo>
                    <a:lnTo>
                      <a:pt x="8618" y="1897"/>
                    </a:lnTo>
                    <a:lnTo>
                      <a:pt x="8592" y="1884"/>
                    </a:lnTo>
                    <a:lnTo>
                      <a:pt x="8588" y="1886"/>
                    </a:lnTo>
                    <a:lnTo>
                      <a:pt x="8592" y="1897"/>
                    </a:lnTo>
                    <a:lnTo>
                      <a:pt x="8599" y="1910"/>
                    </a:lnTo>
                    <a:lnTo>
                      <a:pt x="8605" y="1916"/>
                    </a:lnTo>
                    <a:lnTo>
                      <a:pt x="8610" y="1916"/>
                    </a:lnTo>
                    <a:lnTo>
                      <a:pt x="8615" y="1923"/>
                    </a:lnTo>
                    <a:lnTo>
                      <a:pt x="8617" y="1932"/>
                    </a:lnTo>
                    <a:lnTo>
                      <a:pt x="8608" y="1928"/>
                    </a:lnTo>
                    <a:lnTo>
                      <a:pt x="8578" y="1906"/>
                    </a:lnTo>
                    <a:lnTo>
                      <a:pt x="8569" y="1904"/>
                    </a:lnTo>
                    <a:lnTo>
                      <a:pt x="8559" y="1897"/>
                    </a:lnTo>
                    <a:lnTo>
                      <a:pt x="8564" y="1891"/>
                    </a:lnTo>
                    <a:lnTo>
                      <a:pt x="8574" y="1889"/>
                    </a:lnTo>
                    <a:lnTo>
                      <a:pt x="8575" y="1879"/>
                    </a:lnTo>
                    <a:lnTo>
                      <a:pt x="8577" y="1874"/>
                    </a:lnTo>
                    <a:lnTo>
                      <a:pt x="8556" y="1869"/>
                    </a:lnTo>
                    <a:lnTo>
                      <a:pt x="8545" y="1869"/>
                    </a:lnTo>
                    <a:lnTo>
                      <a:pt x="8538" y="1863"/>
                    </a:lnTo>
                    <a:lnTo>
                      <a:pt x="8527" y="1859"/>
                    </a:lnTo>
                    <a:lnTo>
                      <a:pt x="8532" y="1852"/>
                    </a:lnTo>
                    <a:lnTo>
                      <a:pt x="8537" y="1851"/>
                    </a:lnTo>
                    <a:lnTo>
                      <a:pt x="8534" y="1845"/>
                    </a:lnTo>
                    <a:lnTo>
                      <a:pt x="8532" y="1836"/>
                    </a:lnTo>
                    <a:lnTo>
                      <a:pt x="8515" y="1836"/>
                    </a:lnTo>
                    <a:lnTo>
                      <a:pt x="8517" y="1829"/>
                    </a:lnTo>
                    <a:lnTo>
                      <a:pt x="8510" y="1818"/>
                    </a:lnTo>
                    <a:lnTo>
                      <a:pt x="8501" y="1820"/>
                    </a:lnTo>
                    <a:lnTo>
                      <a:pt x="8501" y="1816"/>
                    </a:lnTo>
                    <a:lnTo>
                      <a:pt x="8489" y="1808"/>
                    </a:lnTo>
                    <a:lnTo>
                      <a:pt x="8470" y="1816"/>
                    </a:lnTo>
                    <a:lnTo>
                      <a:pt x="8469" y="1810"/>
                    </a:lnTo>
                    <a:lnTo>
                      <a:pt x="8472" y="1802"/>
                    </a:lnTo>
                    <a:lnTo>
                      <a:pt x="8470" y="1795"/>
                    </a:lnTo>
                    <a:lnTo>
                      <a:pt x="8465" y="1787"/>
                    </a:lnTo>
                    <a:lnTo>
                      <a:pt x="8453" y="1776"/>
                    </a:lnTo>
                    <a:lnTo>
                      <a:pt x="8463" y="1789"/>
                    </a:lnTo>
                    <a:lnTo>
                      <a:pt x="8448" y="1782"/>
                    </a:lnTo>
                    <a:lnTo>
                      <a:pt x="8442" y="1782"/>
                    </a:lnTo>
                    <a:lnTo>
                      <a:pt x="8433" y="1773"/>
                    </a:lnTo>
                    <a:lnTo>
                      <a:pt x="8431" y="1752"/>
                    </a:lnTo>
                    <a:lnTo>
                      <a:pt x="8425" y="1740"/>
                    </a:lnTo>
                    <a:lnTo>
                      <a:pt x="8419" y="1740"/>
                    </a:lnTo>
                    <a:lnTo>
                      <a:pt x="8394" y="1729"/>
                    </a:lnTo>
                    <a:lnTo>
                      <a:pt x="8387" y="1721"/>
                    </a:lnTo>
                    <a:lnTo>
                      <a:pt x="8375" y="1722"/>
                    </a:lnTo>
                    <a:lnTo>
                      <a:pt x="8363" y="1716"/>
                    </a:lnTo>
                    <a:lnTo>
                      <a:pt x="8363" y="1716"/>
                    </a:lnTo>
                    <a:lnTo>
                      <a:pt x="8317" y="1666"/>
                    </a:lnTo>
                    <a:lnTo>
                      <a:pt x="8295" y="1652"/>
                    </a:lnTo>
                    <a:lnTo>
                      <a:pt x="8282" y="1648"/>
                    </a:lnTo>
                    <a:lnTo>
                      <a:pt x="8276" y="1637"/>
                    </a:lnTo>
                    <a:lnTo>
                      <a:pt x="8271" y="1641"/>
                    </a:lnTo>
                    <a:lnTo>
                      <a:pt x="8234" y="1622"/>
                    </a:lnTo>
                    <a:lnTo>
                      <a:pt x="8220" y="1606"/>
                    </a:lnTo>
                    <a:lnTo>
                      <a:pt x="8212" y="1609"/>
                    </a:lnTo>
                    <a:lnTo>
                      <a:pt x="8191" y="1599"/>
                    </a:lnTo>
                    <a:lnTo>
                      <a:pt x="8179" y="1598"/>
                    </a:lnTo>
                    <a:lnTo>
                      <a:pt x="8150" y="1569"/>
                    </a:lnTo>
                    <a:lnTo>
                      <a:pt x="8137" y="1567"/>
                    </a:lnTo>
                    <a:lnTo>
                      <a:pt x="8086" y="1566"/>
                    </a:lnTo>
                    <a:lnTo>
                      <a:pt x="8081" y="1571"/>
                    </a:lnTo>
                    <a:lnTo>
                      <a:pt x="8066" y="1574"/>
                    </a:lnTo>
                    <a:lnTo>
                      <a:pt x="8056" y="1568"/>
                    </a:lnTo>
                    <a:lnTo>
                      <a:pt x="8042" y="1563"/>
                    </a:lnTo>
                    <a:lnTo>
                      <a:pt x="8028" y="1567"/>
                    </a:lnTo>
                    <a:lnTo>
                      <a:pt x="8005" y="1565"/>
                    </a:lnTo>
                    <a:lnTo>
                      <a:pt x="7992" y="1571"/>
                    </a:lnTo>
                    <a:lnTo>
                      <a:pt x="7978" y="1568"/>
                    </a:lnTo>
                    <a:lnTo>
                      <a:pt x="7952" y="1553"/>
                    </a:lnTo>
                    <a:lnTo>
                      <a:pt x="7945" y="1556"/>
                    </a:lnTo>
                    <a:lnTo>
                      <a:pt x="7877" y="1539"/>
                    </a:lnTo>
                    <a:lnTo>
                      <a:pt x="7850" y="1539"/>
                    </a:lnTo>
                    <a:lnTo>
                      <a:pt x="7840" y="1545"/>
                    </a:lnTo>
                    <a:lnTo>
                      <a:pt x="7839" y="1557"/>
                    </a:lnTo>
                    <a:lnTo>
                      <a:pt x="7843" y="1567"/>
                    </a:lnTo>
                    <a:lnTo>
                      <a:pt x="7841" y="1589"/>
                    </a:lnTo>
                    <a:lnTo>
                      <a:pt x="7824" y="1595"/>
                    </a:lnTo>
                    <a:lnTo>
                      <a:pt x="7819" y="1608"/>
                    </a:lnTo>
                    <a:lnTo>
                      <a:pt x="7849" y="1615"/>
                    </a:lnTo>
                    <a:lnTo>
                      <a:pt x="7860" y="1651"/>
                    </a:lnTo>
                    <a:lnTo>
                      <a:pt x="7866" y="1657"/>
                    </a:lnTo>
                    <a:lnTo>
                      <a:pt x="7866" y="1666"/>
                    </a:lnTo>
                    <a:lnTo>
                      <a:pt x="7871" y="1689"/>
                    </a:lnTo>
                    <a:lnTo>
                      <a:pt x="7840" y="1725"/>
                    </a:lnTo>
                    <a:lnTo>
                      <a:pt x="7820" y="1739"/>
                    </a:lnTo>
                    <a:lnTo>
                      <a:pt x="7797" y="1738"/>
                    </a:lnTo>
                    <a:lnTo>
                      <a:pt x="7790" y="1733"/>
                    </a:lnTo>
                    <a:lnTo>
                      <a:pt x="7782" y="1711"/>
                    </a:lnTo>
                    <a:lnTo>
                      <a:pt x="7777" y="1700"/>
                    </a:lnTo>
                    <a:lnTo>
                      <a:pt x="7762" y="1690"/>
                    </a:lnTo>
                    <a:lnTo>
                      <a:pt x="7760" y="1684"/>
                    </a:lnTo>
                    <a:lnTo>
                      <a:pt x="7750" y="1678"/>
                    </a:lnTo>
                    <a:lnTo>
                      <a:pt x="7727" y="1675"/>
                    </a:lnTo>
                    <a:lnTo>
                      <a:pt x="7721" y="1670"/>
                    </a:lnTo>
                    <a:lnTo>
                      <a:pt x="7719" y="1663"/>
                    </a:lnTo>
                    <a:lnTo>
                      <a:pt x="7717" y="1655"/>
                    </a:lnTo>
                    <a:lnTo>
                      <a:pt x="7720" y="1625"/>
                    </a:lnTo>
                    <a:lnTo>
                      <a:pt x="7716" y="1614"/>
                    </a:lnTo>
                    <a:lnTo>
                      <a:pt x="7698" y="1608"/>
                    </a:lnTo>
                    <a:lnTo>
                      <a:pt x="7700" y="1598"/>
                    </a:lnTo>
                    <a:lnTo>
                      <a:pt x="7707" y="1595"/>
                    </a:lnTo>
                    <a:lnTo>
                      <a:pt x="7706" y="1590"/>
                    </a:lnTo>
                    <a:lnTo>
                      <a:pt x="7693" y="1582"/>
                    </a:lnTo>
                    <a:lnTo>
                      <a:pt x="7685" y="1584"/>
                    </a:lnTo>
                    <a:lnTo>
                      <a:pt x="7679" y="1590"/>
                    </a:lnTo>
                    <a:lnTo>
                      <a:pt x="7650" y="1627"/>
                    </a:lnTo>
                    <a:lnTo>
                      <a:pt x="7641" y="1628"/>
                    </a:lnTo>
                    <a:lnTo>
                      <a:pt x="7635" y="1626"/>
                    </a:lnTo>
                    <a:lnTo>
                      <a:pt x="7613" y="1626"/>
                    </a:lnTo>
                    <a:lnTo>
                      <a:pt x="7591" y="1614"/>
                    </a:lnTo>
                    <a:lnTo>
                      <a:pt x="7559" y="1610"/>
                    </a:lnTo>
                    <a:lnTo>
                      <a:pt x="7547" y="1614"/>
                    </a:lnTo>
                    <a:lnTo>
                      <a:pt x="7544" y="1617"/>
                    </a:lnTo>
                    <a:lnTo>
                      <a:pt x="7542" y="1614"/>
                    </a:lnTo>
                    <a:lnTo>
                      <a:pt x="7518" y="1616"/>
                    </a:lnTo>
                    <a:lnTo>
                      <a:pt x="7504" y="1606"/>
                    </a:lnTo>
                    <a:lnTo>
                      <a:pt x="7489" y="1582"/>
                    </a:lnTo>
                    <a:lnTo>
                      <a:pt x="7469" y="1594"/>
                    </a:lnTo>
                    <a:lnTo>
                      <a:pt x="7438" y="1590"/>
                    </a:lnTo>
                    <a:lnTo>
                      <a:pt x="7420" y="1600"/>
                    </a:lnTo>
                    <a:lnTo>
                      <a:pt x="7405" y="1594"/>
                    </a:lnTo>
                    <a:lnTo>
                      <a:pt x="7398" y="1594"/>
                    </a:lnTo>
                    <a:lnTo>
                      <a:pt x="7393" y="1599"/>
                    </a:lnTo>
                    <a:lnTo>
                      <a:pt x="7389" y="1606"/>
                    </a:lnTo>
                    <a:lnTo>
                      <a:pt x="7382" y="1606"/>
                    </a:lnTo>
                    <a:lnTo>
                      <a:pt x="7378" y="1623"/>
                    </a:lnTo>
                    <a:lnTo>
                      <a:pt x="7362" y="1622"/>
                    </a:lnTo>
                    <a:lnTo>
                      <a:pt x="7356" y="1635"/>
                    </a:lnTo>
                    <a:lnTo>
                      <a:pt x="7346" y="1646"/>
                    </a:lnTo>
                    <a:lnTo>
                      <a:pt x="7338" y="1643"/>
                    </a:lnTo>
                    <a:lnTo>
                      <a:pt x="7339" y="1626"/>
                    </a:lnTo>
                    <a:lnTo>
                      <a:pt x="7336" y="1616"/>
                    </a:lnTo>
                    <a:lnTo>
                      <a:pt x="7327" y="1620"/>
                    </a:lnTo>
                    <a:lnTo>
                      <a:pt x="7322" y="1617"/>
                    </a:lnTo>
                    <a:lnTo>
                      <a:pt x="7314" y="1605"/>
                    </a:lnTo>
                    <a:lnTo>
                      <a:pt x="7306" y="1596"/>
                    </a:lnTo>
                    <a:lnTo>
                      <a:pt x="7293" y="1590"/>
                    </a:lnTo>
                    <a:lnTo>
                      <a:pt x="7284" y="1590"/>
                    </a:lnTo>
                    <a:lnTo>
                      <a:pt x="7273" y="1590"/>
                    </a:lnTo>
                    <a:lnTo>
                      <a:pt x="7268" y="1582"/>
                    </a:lnTo>
                    <a:lnTo>
                      <a:pt x="7250" y="1578"/>
                    </a:lnTo>
                    <a:lnTo>
                      <a:pt x="7250" y="1569"/>
                    </a:lnTo>
                    <a:lnTo>
                      <a:pt x="7270" y="1509"/>
                    </a:lnTo>
                    <a:lnTo>
                      <a:pt x="7270" y="1497"/>
                    </a:lnTo>
                    <a:lnTo>
                      <a:pt x="7268" y="1486"/>
                    </a:lnTo>
                    <a:lnTo>
                      <a:pt x="7268" y="1480"/>
                    </a:lnTo>
                    <a:lnTo>
                      <a:pt x="7258" y="1459"/>
                    </a:lnTo>
                    <a:lnTo>
                      <a:pt x="7258" y="1455"/>
                    </a:lnTo>
                    <a:lnTo>
                      <a:pt x="7247" y="1444"/>
                    </a:lnTo>
                    <a:lnTo>
                      <a:pt x="7238" y="1431"/>
                    </a:lnTo>
                    <a:lnTo>
                      <a:pt x="7232" y="1426"/>
                    </a:lnTo>
                    <a:lnTo>
                      <a:pt x="7222" y="1409"/>
                    </a:lnTo>
                    <a:lnTo>
                      <a:pt x="7212" y="1402"/>
                    </a:lnTo>
                    <a:lnTo>
                      <a:pt x="7204" y="1393"/>
                    </a:lnTo>
                    <a:lnTo>
                      <a:pt x="7192" y="1388"/>
                    </a:lnTo>
                    <a:lnTo>
                      <a:pt x="7152" y="1384"/>
                    </a:lnTo>
                    <a:lnTo>
                      <a:pt x="7139" y="1379"/>
                    </a:lnTo>
                    <a:lnTo>
                      <a:pt x="7112" y="1378"/>
                    </a:lnTo>
                    <a:lnTo>
                      <a:pt x="7090" y="1382"/>
                    </a:lnTo>
                    <a:lnTo>
                      <a:pt x="7064" y="1380"/>
                    </a:lnTo>
                    <a:lnTo>
                      <a:pt x="7051" y="1383"/>
                    </a:lnTo>
                    <a:lnTo>
                      <a:pt x="7047" y="1388"/>
                    </a:lnTo>
                    <a:lnTo>
                      <a:pt x="7024" y="1385"/>
                    </a:lnTo>
                    <a:lnTo>
                      <a:pt x="7017" y="1393"/>
                    </a:lnTo>
                    <a:lnTo>
                      <a:pt x="7006" y="1393"/>
                    </a:lnTo>
                    <a:lnTo>
                      <a:pt x="6979" y="1386"/>
                    </a:lnTo>
                    <a:lnTo>
                      <a:pt x="6973" y="1388"/>
                    </a:lnTo>
                    <a:lnTo>
                      <a:pt x="6964" y="1396"/>
                    </a:lnTo>
                    <a:lnTo>
                      <a:pt x="6951" y="1400"/>
                    </a:lnTo>
                    <a:lnTo>
                      <a:pt x="6941" y="1395"/>
                    </a:lnTo>
                    <a:lnTo>
                      <a:pt x="6920" y="1396"/>
                    </a:lnTo>
                    <a:lnTo>
                      <a:pt x="6913" y="1400"/>
                    </a:lnTo>
                    <a:lnTo>
                      <a:pt x="6905" y="1397"/>
                    </a:lnTo>
                    <a:lnTo>
                      <a:pt x="6881" y="1410"/>
                    </a:lnTo>
                    <a:lnTo>
                      <a:pt x="6870" y="1410"/>
                    </a:lnTo>
                    <a:lnTo>
                      <a:pt x="6861" y="1417"/>
                    </a:lnTo>
                    <a:lnTo>
                      <a:pt x="6855" y="1409"/>
                    </a:lnTo>
                    <a:lnTo>
                      <a:pt x="6837" y="1393"/>
                    </a:lnTo>
                    <a:lnTo>
                      <a:pt x="6823" y="1391"/>
                    </a:lnTo>
                    <a:lnTo>
                      <a:pt x="6817" y="1386"/>
                    </a:lnTo>
                    <a:lnTo>
                      <a:pt x="6840" y="1379"/>
                    </a:lnTo>
                    <a:lnTo>
                      <a:pt x="6848" y="1368"/>
                    </a:lnTo>
                    <a:lnTo>
                      <a:pt x="6850" y="1354"/>
                    </a:lnTo>
                    <a:lnTo>
                      <a:pt x="6814" y="1323"/>
                    </a:lnTo>
                    <a:lnTo>
                      <a:pt x="6811" y="1315"/>
                    </a:lnTo>
                    <a:lnTo>
                      <a:pt x="6808" y="1307"/>
                    </a:lnTo>
                    <a:lnTo>
                      <a:pt x="6786" y="1310"/>
                    </a:lnTo>
                    <a:lnTo>
                      <a:pt x="6769" y="1316"/>
                    </a:lnTo>
                    <a:lnTo>
                      <a:pt x="6759" y="1316"/>
                    </a:lnTo>
                    <a:lnTo>
                      <a:pt x="6755" y="1307"/>
                    </a:lnTo>
                    <a:lnTo>
                      <a:pt x="6755" y="1299"/>
                    </a:lnTo>
                    <a:lnTo>
                      <a:pt x="6737" y="1288"/>
                    </a:lnTo>
                    <a:lnTo>
                      <a:pt x="6732" y="1276"/>
                    </a:lnTo>
                    <a:lnTo>
                      <a:pt x="6725" y="1275"/>
                    </a:lnTo>
                    <a:lnTo>
                      <a:pt x="6706" y="1264"/>
                    </a:lnTo>
                    <a:lnTo>
                      <a:pt x="6701" y="1271"/>
                    </a:lnTo>
                    <a:lnTo>
                      <a:pt x="6692" y="1272"/>
                    </a:lnTo>
                    <a:lnTo>
                      <a:pt x="6685" y="1267"/>
                    </a:lnTo>
                    <a:lnTo>
                      <a:pt x="6671" y="1264"/>
                    </a:lnTo>
                    <a:lnTo>
                      <a:pt x="6665" y="1266"/>
                    </a:lnTo>
                    <a:lnTo>
                      <a:pt x="6665" y="1260"/>
                    </a:lnTo>
                    <a:lnTo>
                      <a:pt x="6684" y="1232"/>
                    </a:lnTo>
                    <a:lnTo>
                      <a:pt x="6690" y="1227"/>
                    </a:lnTo>
                    <a:lnTo>
                      <a:pt x="6703" y="1237"/>
                    </a:lnTo>
                    <a:lnTo>
                      <a:pt x="6709" y="1245"/>
                    </a:lnTo>
                    <a:lnTo>
                      <a:pt x="6722" y="1237"/>
                    </a:lnTo>
                    <a:lnTo>
                      <a:pt x="6722" y="1226"/>
                    </a:lnTo>
                    <a:lnTo>
                      <a:pt x="6721" y="1217"/>
                    </a:lnTo>
                    <a:lnTo>
                      <a:pt x="6708" y="1181"/>
                    </a:lnTo>
                    <a:lnTo>
                      <a:pt x="6689" y="1169"/>
                    </a:lnTo>
                    <a:lnTo>
                      <a:pt x="6678" y="1162"/>
                    </a:lnTo>
                    <a:lnTo>
                      <a:pt x="6662" y="1159"/>
                    </a:lnTo>
                    <a:lnTo>
                      <a:pt x="6656" y="1153"/>
                    </a:lnTo>
                    <a:lnTo>
                      <a:pt x="6636" y="1143"/>
                    </a:lnTo>
                    <a:lnTo>
                      <a:pt x="6617" y="1147"/>
                    </a:lnTo>
                    <a:lnTo>
                      <a:pt x="6615" y="1151"/>
                    </a:lnTo>
                    <a:lnTo>
                      <a:pt x="6612" y="1144"/>
                    </a:lnTo>
                    <a:lnTo>
                      <a:pt x="6603" y="1143"/>
                    </a:lnTo>
                    <a:lnTo>
                      <a:pt x="6575" y="1143"/>
                    </a:lnTo>
                    <a:lnTo>
                      <a:pt x="6565" y="1148"/>
                    </a:lnTo>
                    <a:lnTo>
                      <a:pt x="6540" y="1142"/>
                    </a:lnTo>
                    <a:lnTo>
                      <a:pt x="6528" y="1131"/>
                    </a:lnTo>
                    <a:lnTo>
                      <a:pt x="6512" y="1131"/>
                    </a:lnTo>
                    <a:lnTo>
                      <a:pt x="6490" y="1109"/>
                    </a:lnTo>
                    <a:lnTo>
                      <a:pt x="6484" y="1111"/>
                    </a:lnTo>
                    <a:lnTo>
                      <a:pt x="6443" y="1106"/>
                    </a:lnTo>
                    <a:lnTo>
                      <a:pt x="6419" y="1092"/>
                    </a:lnTo>
                    <a:lnTo>
                      <a:pt x="6378" y="1089"/>
                    </a:lnTo>
                    <a:lnTo>
                      <a:pt x="6365" y="1084"/>
                    </a:lnTo>
                    <a:lnTo>
                      <a:pt x="6319" y="1086"/>
                    </a:lnTo>
                    <a:lnTo>
                      <a:pt x="6264" y="1079"/>
                    </a:lnTo>
                    <a:lnTo>
                      <a:pt x="6257" y="1073"/>
                    </a:lnTo>
                    <a:lnTo>
                      <a:pt x="6252" y="1066"/>
                    </a:lnTo>
                    <a:lnTo>
                      <a:pt x="6242" y="1060"/>
                    </a:lnTo>
                    <a:lnTo>
                      <a:pt x="6232" y="1058"/>
                    </a:lnTo>
                    <a:lnTo>
                      <a:pt x="6225" y="1057"/>
                    </a:lnTo>
                    <a:lnTo>
                      <a:pt x="6217" y="1068"/>
                    </a:lnTo>
                    <a:lnTo>
                      <a:pt x="6216" y="1074"/>
                    </a:lnTo>
                    <a:lnTo>
                      <a:pt x="6226" y="1084"/>
                    </a:lnTo>
                    <a:lnTo>
                      <a:pt x="6227" y="1093"/>
                    </a:lnTo>
                    <a:lnTo>
                      <a:pt x="6235" y="1105"/>
                    </a:lnTo>
                    <a:lnTo>
                      <a:pt x="6227" y="1109"/>
                    </a:lnTo>
                    <a:lnTo>
                      <a:pt x="6216" y="1119"/>
                    </a:lnTo>
                    <a:lnTo>
                      <a:pt x="6211" y="1127"/>
                    </a:lnTo>
                    <a:lnTo>
                      <a:pt x="6206" y="1152"/>
                    </a:lnTo>
                    <a:lnTo>
                      <a:pt x="6199" y="1167"/>
                    </a:lnTo>
                    <a:lnTo>
                      <a:pt x="6192" y="1176"/>
                    </a:lnTo>
                    <a:lnTo>
                      <a:pt x="6179" y="1179"/>
                    </a:lnTo>
                    <a:lnTo>
                      <a:pt x="6166" y="1191"/>
                    </a:lnTo>
                    <a:lnTo>
                      <a:pt x="6158" y="1205"/>
                    </a:lnTo>
                    <a:lnTo>
                      <a:pt x="6157" y="1212"/>
                    </a:lnTo>
                    <a:lnTo>
                      <a:pt x="6163" y="1226"/>
                    </a:lnTo>
                    <a:lnTo>
                      <a:pt x="6165" y="1234"/>
                    </a:lnTo>
                    <a:lnTo>
                      <a:pt x="6155" y="1235"/>
                    </a:lnTo>
                    <a:lnTo>
                      <a:pt x="6156" y="1255"/>
                    </a:lnTo>
                    <a:lnTo>
                      <a:pt x="6161" y="1269"/>
                    </a:lnTo>
                    <a:lnTo>
                      <a:pt x="6171" y="1280"/>
                    </a:lnTo>
                    <a:lnTo>
                      <a:pt x="6173" y="1286"/>
                    </a:lnTo>
                    <a:lnTo>
                      <a:pt x="6173" y="1298"/>
                    </a:lnTo>
                    <a:lnTo>
                      <a:pt x="6171" y="1307"/>
                    </a:lnTo>
                    <a:lnTo>
                      <a:pt x="6161" y="1307"/>
                    </a:lnTo>
                    <a:lnTo>
                      <a:pt x="6141" y="1294"/>
                    </a:lnTo>
                    <a:lnTo>
                      <a:pt x="6135" y="1313"/>
                    </a:lnTo>
                    <a:lnTo>
                      <a:pt x="6120" y="1307"/>
                    </a:lnTo>
                    <a:lnTo>
                      <a:pt x="6115" y="1314"/>
                    </a:lnTo>
                    <a:lnTo>
                      <a:pt x="6113" y="1309"/>
                    </a:lnTo>
                    <a:lnTo>
                      <a:pt x="6093" y="1325"/>
                    </a:lnTo>
                    <a:lnTo>
                      <a:pt x="6088" y="1334"/>
                    </a:lnTo>
                    <a:lnTo>
                      <a:pt x="6080" y="1340"/>
                    </a:lnTo>
                    <a:lnTo>
                      <a:pt x="6076" y="1352"/>
                    </a:lnTo>
                    <a:lnTo>
                      <a:pt x="6065" y="1351"/>
                    </a:lnTo>
                    <a:lnTo>
                      <a:pt x="6060" y="1357"/>
                    </a:lnTo>
                    <a:lnTo>
                      <a:pt x="6054" y="1350"/>
                    </a:lnTo>
                    <a:lnTo>
                      <a:pt x="6047" y="1348"/>
                    </a:lnTo>
                    <a:lnTo>
                      <a:pt x="6042" y="1343"/>
                    </a:lnTo>
                    <a:lnTo>
                      <a:pt x="6042" y="1334"/>
                    </a:lnTo>
                    <a:lnTo>
                      <a:pt x="6033" y="1331"/>
                    </a:lnTo>
                    <a:lnTo>
                      <a:pt x="6029" y="1320"/>
                    </a:lnTo>
                    <a:lnTo>
                      <a:pt x="6021" y="1314"/>
                    </a:lnTo>
                    <a:lnTo>
                      <a:pt x="6013" y="1314"/>
                    </a:lnTo>
                    <a:lnTo>
                      <a:pt x="5985" y="1293"/>
                    </a:lnTo>
                    <a:lnTo>
                      <a:pt x="5972" y="1294"/>
                    </a:lnTo>
                    <a:lnTo>
                      <a:pt x="5956" y="1288"/>
                    </a:lnTo>
                    <a:lnTo>
                      <a:pt x="5950" y="1281"/>
                    </a:lnTo>
                    <a:lnTo>
                      <a:pt x="5941" y="1280"/>
                    </a:lnTo>
                    <a:lnTo>
                      <a:pt x="5929" y="1272"/>
                    </a:lnTo>
                    <a:lnTo>
                      <a:pt x="5898" y="1276"/>
                    </a:lnTo>
                    <a:lnTo>
                      <a:pt x="5887" y="1294"/>
                    </a:lnTo>
                    <a:lnTo>
                      <a:pt x="5886" y="1304"/>
                    </a:lnTo>
                    <a:lnTo>
                      <a:pt x="5888" y="1318"/>
                    </a:lnTo>
                    <a:lnTo>
                      <a:pt x="5887" y="1324"/>
                    </a:lnTo>
                    <a:lnTo>
                      <a:pt x="5877" y="1309"/>
                    </a:lnTo>
                    <a:lnTo>
                      <a:pt x="5872" y="1314"/>
                    </a:lnTo>
                    <a:lnTo>
                      <a:pt x="5845" y="1309"/>
                    </a:lnTo>
                    <a:lnTo>
                      <a:pt x="5834" y="1314"/>
                    </a:lnTo>
                    <a:lnTo>
                      <a:pt x="5824" y="1312"/>
                    </a:lnTo>
                    <a:lnTo>
                      <a:pt x="5811" y="1292"/>
                    </a:lnTo>
                    <a:lnTo>
                      <a:pt x="5802" y="1287"/>
                    </a:lnTo>
                    <a:lnTo>
                      <a:pt x="5792" y="1264"/>
                    </a:lnTo>
                    <a:lnTo>
                      <a:pt x="5783" y="1254"/>
                    </a:lnTo>
                    <a:lnTo>
                      <a:pt x="5775" y="1232"/>
                    </a:lnTo>
                    <a:lnTo>
                      <a:pt x="5774" y="1217"/>
                    </a:lnTo>
                    <a:lnTo>
                      <a:pt x="5773" y="1214"/>
                    </a:lnTo>
                    <a:lnTo>
                      <a:pt x="5767" y="1218"/>
                    </a:lnTo>
                    <a:lnTo>
                      <a:pt x="5762" y="1232"/>
                    </a:lnTo>
                    <a:lnTo>
                      <a:pt x="5744" y="1275"/>
                    </a:lnTo>
                    <a:lnTo>
                      <a:pt x="5737" y="1289"/>
                    </a:lnTo>
                    <a:lnTo>
                      <a:pt x="5736" y="1307"/>
                    </a:lnTo>
                    <a:lnTo>
                      <a:pt x="5733" y="1319"/>
                    </a:lnTo>
                    <a:lnTo>
                      <a:pt x="5735" y="1353"/>
                    </a:lnTo>
                    <a:lnTo>
                      <a:pt x="5727" y="1358"/>
                    </a:lnTo>
                    <a:lnTo>
                      <a:pt x="5719" y="1380"/>
                    </a:lnTo>
                    <a:lnTo>
                      <a:pt x="5712" y="1388"/>
                    </a:lnTo>
                    <a:lnTo>
                      <a:pt x="5710" y="1406"/>
                    </a:lnTo>
                    <a:lnTo>
                      <a:pt x="5700" y="1418"/>
                    </a:lnTo>
                    <a:lnTo>
                      <a:pt x="5697" y="1433"/>
                    </a:lnTo>
                    <a:lnTo>
                      <a:pt x="5684" y="1427"/>
                    </a:lnTo>
                    <a:lnTo>
                      <a:pt x="5674" y="1395"/>
                    </a:lnTo>
                    <a:lnTo>
                      <a:pt x="5671" y="1393"/>
                    </a:lnTo>
                    <a:lnTo>
                      <a:pt x="5669" y="1405"/>
                    </a:lnTo>
                    <a:lnTo>
                      <a:pt x="5662" y="1406"/>
                    </a:lnTo>
                    <a:lnTo>
                      <a:pt x="5656" y="1397"/>
                    </a:lnTo>
                    <a:lnTo>
                      <a:pt x="5649" y="1399"/>
                    </a:lnTo>
                    <a:lnTo>
                      <a:pt x="5641" y="1394"/>
                    </a:lnTo>
                    <a:lnTo>
                      <a:pt x="5636" y="1386"/>
                    </a:lnTo>
                    <a:lnTo>
                      <a:pt x="5636" y="1379"/>
                    </a:lnTo>
                    <a:lnTo>
                      <a:pt x="5627" y="1368"/>
                    </a:lnTo>
                    <a:lnTo>
                      <a:pt x="5620" y="1375"/>
                    </a:lnTo>
                    <a:lnTo>
                      <a:pt x="5618" y="1369"/>
                    </a:lnTo>
                    <a:lnTo>
                      <a:pt x="5613" y="1364"/>
                    </a:lnTo>
                    <a:lnTo>
                      <a:pt x="5609" y="1354"/>
                    </a:lnTo>
                    <a:lnTo>
                      <a:pt x="5607" y="1340"/>
                    </a:lnTo>
                    <a:lnTo>
                      <a:pt x="5599" y="1336"/>
                    </a:lnTo>
                    <a:lnTo>
                      <a:pt x="5596" y="1340"/>
                    </a:lnTo>
                    <a:lnTo>
                      <a:pt x="5596" y="1332"/>
                    </a:lnTo>
                    <a:lnTo>
                      <a:pt x="5588" y="1318"/>
                    </a:lnTo>
                    <a:lnTo>
                      <a:pt x="5586" y="1303"/>
                    </a:lnTo>
                    <a:lnTo>
                      <a:pt x="5582" y="1299"/>
                    </a:lnTo>
                    <a:lnTo>
                      <a:pt x="5582" y="1288"/>
                    </a:lnTo>
                    <a:lnTo>
                      <a:pt x="5579" y="1282"/>
                    </a:lnTo>
                    <a:lnTo>
                      <a:pt x="5576" y="1270"/>
                    </a:lnTo>
                    <a:lnTo>
                      <a:pt x="5575" y="1273"/>
                    </a:lnTo>
                    <a:lnTo>
                      <a:pt x="5565" y="1280"/>
                    </a:lnTo>
                    <a:lnTo>
                      <a:pt x="5559" y="1272"/>
                    </a:lnTo>
                    <a:lnTo>
                      <a:pt x="5561" y="1264"/>
                    </a:lnTo>
                    <a:lnTo>
                      <a:pt x="5559" y="1255"/>
                    </a:lnTo>
                    <a:lnTo>
                      <a:pt x="5555" y="1251"/>
                    </a:lnTo>
                    <a:lnTo>
                      <a:pt x="5554" y="1245"/>
                    </a:lnTo>
                    <a:lnTo>
                      <a:pt x="5553" y="1229"/>
                    </a:lnTo>
                    <a:lnTo>
                      <a:pt x="5572" y="1200"/>
                    </a:lnTo>
                    <a:lnTo>
                      <a:pt x="5577" y="1205"/>
                    </a:lnTo>
                    <a:lnTo>
                      <a:pt x="5582" y="1203"/>
                    </a:lnTo>
                    <a:lnTo>
                      <a:pt x="5579" y="1199"/>
                    </a:lnTo>
                    <a:lnTo>
                      <a:pt x="5580" y="1192"/>
                    </a:lnTo>
                    <a:lnTo>
                      <a:pt x="5591" y="1187"/>
                    </a:lnTo>
                    <a:lnTo>
                      <a:pt x="5597" y="1180"/>
                    </a:lnTo>
                    <a:lnTo>
                      <a:pt x="5591" y="1181"/>
                    </a:lnTo>
                    <a:lnTo>
                      <a:pt x="5591" y="1178"/>
                    </a:lnTo>
                    <a:lnTo>
                      <a:pt x="5596" y="1173"/>
                    </a:lnTo>
                    <a:lnTo>
                      <a:pt x="5593" y="1169"/>
                    </a:lnTo>
                    <a:lnTo>
                      <a:pt x="5593" y="1159"/>
                    </a:lnTo>
                    <a:lnTo>
                      <a:pt x="5603" y="1141"/>
                    </a:lnTo>
                    <a:lnTo>
                      <a:pt x="5581" y="1125"/>
                    </a:lnTo>
                    <a:lnTo>
                      <a:pt x="5582" y="1120"/>
                    </a:lnTo>
                    <a:lnTo>
                      <a:pt x="5590" y="1111"/>
                    </a:lnTo>
                    <a:lnTo>
                      <a:pt x="5580" y="1104"/>
                    </a:lnTo>
                    <a:lnTo>
                      <a:pt x="5582" y="1094"/>
                    </a:lnTo>
                    <a:lnTo>
                      <a:pt x="5588" y="1090"/>
                    </a:lnTo>
                    <a:lnTo>
                      <a:pt x="5588" y="1077"/>
                    </a:lnTo>
                    <a:lnTo>
                      <a:pt x="5591" y="1074"/>
                    </a:lnTo>
                    <a:lnTo>
                      <a:pt x="5587" y="1072"/>
                    </a:lnTo>
                    <a:lnTo>
                      <a:pt x="5586" y="1066"/>
                    </a:lnTo>
                    <a:lnTo>
                      <a:pt x="5587" y="1058"/>
                    </a:lnTo>
                    <a:lnTo>
                      <a:pt x="5585" y="1050"/>
                    </a:lnTo>
                    <a:lnTo>
                      <a:pt x="5592" y="1049"/>
                    </a:lnTo>
                    <a:lnTo>
                      <a:pt x="5593" y="1045"/>
                    </a:lnTo>
                    <a:lnTo>
                      <a:pt x="5595" y="1038"/>
                    </a:lnTo>
                    <a:lnTo>
                      <a:pt x="5597" y="1031"/>
                    </a:lnTo>
                    <a:lnTo>
                      <a:pt x="5593" y="1028"/>
                    </a:lnTo>
                    <a:lnTo>
                      <a:pt x="5593" y="1022"/>
                    </a:lnTo>
                    <a:lnTo>
                      <a:pt x="5577" y="1012"/>
                    </a:lnTo>
                    <a:lnTo>
                      <a:pt x="5572" y="1001"/>
                    </a:lnTo>
                    <a:lnTo>
                      <a:pt x="5565" y="992"/>
                    </a:lnTo>
                    <a:lnTo>
                      <a:pt x="5565" y="985"/>
                    </a:lnTo>
                    <a:lnTo>
                      <a:pt x="5541" y="971"/>
                    </a:lnTo>
                    <a:lnTo>
                      <a:pt x="5542" y="964"/>
                    </a:lnTo>
                    <a:lnTo>
                      <a:pt x="5541" y="957"/>
                    </a:lnTo>
                    <a:lnTo>
                      <a:pt x="5528" y="955"/>
                    </a:lnTo>
                    <a:lnTo>
                      <a:pt x="5523" y="952"/>
                    </a:lnTo>
                    <a:lnTo>
                      <a:pt x="5527" y="948"/>
                    </a:lnTo>
                    <a:lnTo>
                      <a:pt x="5521" y="939"/>
                    </a:lnTo>
                    <a:lnTo>
                      <a:pt x="5504" y="932"/>
                    </a:lnTo>
                    <a:lnTo>
                      <a:pt x="5494" y="936"/>
                    </a:lnTo>
                    <a:lnTo>
                      <a:pt x="5478" y="933"/>
                    </a:lnTo>
                    <a:lnTo>
                      <a:pt x="5461" y="925"/>
                    </a:lnTo>
                    <a:lnTo>
                      <a:pt x="5457" y="930"/>
                    </a:lnTo>
                    <a:lnTo>
                      <a:pt x="5455" y="938"/>
                    </a:lnTo>
                    <a:lnTo>
                      <a:pt x="5447" y="938"/>
                    </a:lnTo>
                    <a:lnTo>
                      <a:pt x="5437" y="950"/>
                    </a:lnTo>
                    <a:lnTo>
                      <a:pt x="5435" y="947"/>
                    </a:lnTo>
                    <a:lnTo>
                      <a:pt x="5434" y="941"/>
                    </a:lnTo>
                    <a:lnTo>
                      <a:pt x="5415" y="918"/>
                    </a:lnTo>
                    <a:lnTo>
                      <a:pt x="5408" y="925"/>
                    </a:lnTo>
                    <a:lnTo>
                      <a:pt x="5399" y="920"/>
                    </a:lnTo>
                    <a:lnTo>
                      <a:pt x="5392" y="922"/>
                    </a:lnTo>
                    <a:lnTo>
                      <a:pt x="5385" y="912"/>
                    </a:lnTo>
                    <a:lnTo>
                      <a:pt x="5380" y="916"/>
                    </a:lnTo>
                    <a:lnTo>
                      <a:pt x="5373" y="910"/>
                    </a:lnTo>
                    <a:lnTo>
                      <a:pt x="5370" y="918"/>
                    </a:lnTo>
                    <a:lnTo>
                      <a:pt x="5361" y="910"/>
                    </a:lnTo>
                    <a:lnTo>
                      <a:pt x="5361" y="904"/>
                    </a:lnTo>
                    <a:lnTo>
                      <a:pt x="5359" y="895"/>
                    </a:lnTo>
                    <a:lnTo>
                      <a:pt x="5354" y="891"/>
                    </a:lnTo>
                    <a:lnTo>
                      <a:pt x="5350" y="896"/>
                    </a:lnTo>
                    <a:lnTo>
                      <a:pt x="5339" y="883"/>
                    </a:lnTo>
                    <a:lnTo>
                      <a:pt x="5333" y="885"/>
                    </a:lnTo>
                    <a:lnTo>
                      <a:pt x="5323" y="879"/>
                    </a:lnTo>
                    <a:lnTo>
                      <a:pt x="5305" y="875"/>
                    </a:lnTo>
                    <a:lnTo>
                      <a:pt x="5292" y="866"/>
                    </a:lnTo>
                    <a:lnTo>
                      <a:pt x="5286" y="866"/>
                    </a:lnTo>
                    <a:lnTo>
                      <a:pt x="5285" y="873"/>
                    </a:lnTo>
                    <a:lnTo>
                      <a:pt x="5285" y="880"/>
                    </a:lnTo>
                    <a:lnTo>
                      <a:pt x="5286" y="890"/>
                    </a:lnTo>
                    <a:lnTo>
                      <a:pt x="5284" y="895"/>
                    </a:lnTo>
                    <a:lnTo>
                      <a:pt x="5268" y="893"/>
                    </a:lnTo>
                    <a:lnTo>
                      <a:pt x="5258" y="877"/>
                    </a:lnTo>
                    <a:lnTo>
                      <a:pt x="5257" y="883"/>
                    </a:lnTo>
                    <a:lnTo>
                      <a:pt x="5256" y="900"/>
                    </a:lnTo>
                    <a:lnTo>
                      <a:pt x="5247" y="942"/>
                    </a:lnTo>
                    <a:lnTo>
                      <a:pt x="5252" y="944"/>
                    </a:lnTo>
                    <a:lnTo>
                      <a:pt x="5249" y="950"/>
                    </a:lnTo>
                    <a:lnTo>
                      <a:pt x="5248" y="955"/>
                    </a:lnTo>
                    <a:lnTo>
                      <a:pt x="5251" y="970"/>
                    </a:lnTo>
                    <a:lnTo>
                      <a:pt x="5264" y="1003"/>
                    </a:lnTo>
                    <a:lnTo>
                      <a:pt x="5260" y="1011"/>
                    </a:lnTo>
                    <a:lnTo>
                      <a:pt x="5252" y="1019"/>
                    </a:lnTo>
                    <a:lnTo>
                      <a:pt x="5225" y="1024"/>
                    </a:lnTo>
                    <a:lnTo>
                      <a:pt x="5210" y="1036"/>
                    </a:lnTo>
                    <a:lnTo>
                      <a:pt x="5204" y="1031"/>
                    </a:lnTo>
                    <a:lnTo>
                      <a:pt x="5200" y="1038"/>
                    </a:lnTo>
                    <a:lnTo>
                      <a:pt x="5195" y="1034"/>
                    </a:lnTo>
                    <a:lnTo>
                      <a:pt x="5179" y="1038"/>
                    </a:lnTo>
                    <a:lnTo>
                      <a:pt x="5168" y="1033"/>
                    </a:lnTo>
                    <a:lnTo>
                      <a:pt x="5161" y="1033"/>
                    </a:lnTo>
                    <a:lnTo>
                      <a:pt x="5136" y="1038"/>
                    </a:lnTo>
                    <a:lnTo>
                      <a:pt x="5131" y="1041"/>
                    </a:lnTo>
                    <a:lnTo>
                      <a:pt x="5112" y="1030"/>
                    </a:lnTo>
                    <a:lnTo>
                      <a:pt x="5082" y="1023"/>
                    </a:lnTo>
                    <a:lnTo>
                      <a:pt x="5074" y="1022"/>
                    </a:lnTo>
                    <a:lnTo>
                      <a:pt x="5074" y="1030"/>
                    </a:lnTo>
                    <a:lnTo>
                      <a:pt x="5071" y="1035"/>
                    </a:lnTo>
                    <a:lnTo>
                      <a:pt x="5042" y="1015"/>
                    </a:lnTo>
                    <a:lnTo>
                      <a:pt x="5023" y="1011"/>
                    </a:lnTo>
                    <a:lnTo>
                      <a:pt x="4994" y="995"/>
                    </a:lnTo>
                    <a:lnTo>
                      <a:pt x="4989" y="987"/>
                    </a:lnTo>
                    <a:lnTo>
                      <a:pt x="4989" y="980"/>
                    </a:lnTo>
                    <a:lnTo>
                      <a:pt x="4989" y="974"/>
                    </a:lnTo>
                    <a:lnTo>
                      <a:pt x="4990" y="969"/>
                    </a:lnTo>
                    <a:lnTo>
                      <a:pt x="4988" y="955"/>
                    </a:lnTo>
                    <a:lnTo>
                      <a:pt x="4990" y="948"/>
                    </a:lnTo>
                    <a:lnTo>
                      <a:pt x="4996" y="944"/>
                    </a:lnTo>
                    <a:lnTo>
                      <a:pt x="5007" y="944"/>
                    </a:lnTo>
                    <a:lnTo>
                      <a:pt x="5009" y="938"/>
                    </a:lnTo>
                    <a:lnTo>
                      <a:pt x="5015" y="938"/>
                    </a:lnTo>
                    <a:lnTo>
                      <a:pt x="5012" y="931"/>
                    </a:lnTo>
                    <a:lnTo>
                      <a:pt x="5005" y="925"/>
                    </a:lnTo>
                    <a:lnTo>
                      <a:pt x="4978" y="926"/>
                    </a:lnTo>
                    <a:lnTo>
                      <a:pt x="4967" y="920"/>
                    </a:lnTo>
                    <a:lnTo>
                      <a:pt x="4948" y="925"/>
                    </a:lnTo>
                    <a:lnTo>
                      <a:pt x="4924" y="920"/>
                    </a:lnTo>
                    <a:lnTo>
                      <a:pt x="4912" y="912"/>
                    </a:lnTo>
                    <a:lnTo>
                      <a:pt x="4900" y="912"/>
                    </a:lnTo>
                    <a:lnTo>
                      <a:pt x="4888" y="907"/>
                    </a:lnTo>
                    <a:lnTo>
                      <a:pt x="4875" y="907"/>
                    </a:lnTo>
                    <a:lnTo>
                      <a:pt x="4858" y="899"/>
                    </a:lnTo>
                    <a:lnTo>
                      <a:pt x="4837" y="895"/>
                    </a:lnTo>
                    <a:lnTo>
                      <a:pt x="4818" y="900"/>
                    </a:lnTo>
                    <a:lnTo>
                      <a:pt x="4818" y="909"/>
                    </a:lnTo>
                    <a:lnTo>
                      <a:pt x="4792" y="918"/>
                    </a:lnTo>
                    <a:lnTo>
                      <a:pt x="4779" y="921"/>
                    </a:lnTo>
                    <a:lnTo>
                      <a:pt x="4756" y="918"/>
                    </a:lnTo>
                    <a:lnTo>
                      <a:pt x="4721" y="932"/>
                    </a:lnTo>
                    <a:lnTo>
                      <a:pt x="4736" y="957"/>
                    </a:lnTo>
                    <a:lnTo>
                      <a:pt x="4738" y="969"/>
                    </a:lnTo>
                    <a:lnTo>
                      <a:pt x="4735" y="974"/>
                    </a:lnTo>
                    <a:lnTo>
                      <a:pt x="4713" y="990"/>
                    </a:lnTo>
                    <a:lnTo>
                      <a:pt x="4698" y="984"/>
                    </a:lnTo>
                    <a:lnTo>
                      <a:pt x="4700" y="976"/>
                    </a:lnTo>
                    <a:lnTo>
                      <a:pt x="4715" y="979"/>
                    </a:lnTo>
                    <a:lnTo>
                      <a:pt x="4719" y="969"/>
                    </a:lnTo>
                    <a:lnTo>
                      <a:pt x="4703" y="964"/>
                    </a:lnTo>
                    <a:lnTo>
                      <a:pt x="4705" y="955"/>
                    </a:lnTo>
                    <a:lnTo>
                      <a:pt x="4700" y="947"/>
                    </a:lnTo>
                    <a:lnTo>
                      <a:pt x="4711" y="922"/>
                    </a:lnTo>
                    <a:lnTo>
                      <a:pt x="4710" y="907"/>
                    </a:lnTo>
                    <a:lnTo>
                      <a:pt x="4705" y="894"/>
                    </a:lnTo>
                    <a:lnTo>
                      <a:pt x="4700" y="889"/>
                    </a:lnTo>
                    <a:lnTo>
                      <a:pt x="4698" y="872"/>
                    </a:lnTo>
                    <a:lnTo>
                      <a:pt x="4690" y="858"/>
                    </a:lnTo>
                    <a:lnTo>
                      <a:pt x="4678" y="832"/>
                    </a:lnTo>
                    <a:lnTo>
                      <a:pt x="4684" y="861"/>
                    </a:lnTo>
                    <a:lnTo>
                      <a:pt x="4682" y="878"/>
                    </a:lnTo>
                    <a:lnTo>
                      <a:pt x="4674" y="891"/>
                    </a:lnTo>
                    <a:lnTo>
                      <a:pt x="4658" y="896"/>
                    </a:lnTo>
                    <a:lnTo>
                      <a:pt x="4628" y="894"/>
                    </a:lnTo>
                    <a:lnTo>
                      <a:pt x="4619" y="896"/>
                    </a:lnTo>
                    <a:lnTo>
                      <a:pt x="4617" y="891"/>
                    </a:lnTo>
                    <a:lnTo>
                      <a:pt x="4596" y="874"/>
                    </a:lnTo>
                    <a:lnTo>
                      <a:pt x="4592" y="862"/>
                    </a:lnTo>
                    <a:lnTo>
                      <a:pt x="4591" y="848"/>
                    </a:lnTo>
                    <a:lnTo>
                      <a:pt x="4596" y="837"/>
                    </a:lnTo>
                    <a:lnTo>
                      <a:pt x="4598" y="847"/>
                    </a:lnTo>
                    <a:lnTo>
                      <a:pt x="4607" y="832"/>
                    </a:lnTo>
                    <a:lnTo>
                      <a:pt x="4608" y="826"/>
                    </a:lnTo>
                    <a:lnTo>
                      <a:pt x="4584" y="834"/>
                    </a:lnTo>
                    <a:lnTo>
                      <a:pt x="4576" y="842"/>
                    </a:lnTo>
                    <a:lnTo>
                      <a:pt x="4574" y="851"/>
                    </a:lnTo>
                    <a:lnTo>
                      <a:pt x="4570" y="855"/>
                    </a:lnTo>
                    <a:lnTo>
                      <a:pt x="4565" y="845"/>
                    </a:lnTo>
                    <a:lnTo>
                      <a:pt x="4553" y="840"/>
                    </a:lnTo>
                    <a:lnTo>
                      <a:pt x="4542" y="831"/>
                    </a:lnTo>
                    <a:lnTo>
                      <a:pt x="4527" y="834"/>
                    </a:lnTo>
                    <a:lnTo>
                      <a:pt x="4515" y="839"/>
                    </a:lnTo>
                    <a:lnTo>
                      <a:pt x="4512" y="852"/>
                    </a:lnTo>
                    <a:lnTo>
                      <a:pt x="4496" y="875"/>
                    </a:lnTo>
                    <a:lnTo>
                      <a:pt x="4495" y="884"/>
                    </a:lnTo>
                    <a:lnTo>
                      <a:pt x="4500" y="899"/>
                    </a:lnTo>
                    <a:lnTo>
                      <a:pt x="4507" y="911"/>
                    </a:lnTo>
                    <a:lnTo>
                      <a:pt x="4514" y="907"/>
                    </a:lnTo>
                    <a:lnTo>
                      <a:pt x="4509" y="905"/>
                    </a:lnTo>
                    <a:lnTo>
                      <a:pt x="4509" y="896"/>
                    </a:lnTo>
                    <a:lnTo>
                      <a:pt x="4515" y="902"/>
                    </a:lnTo>
                    <a:lnTo>
                      <a:pt x="4534" y="902"/>
                    </a:lnTo>
                    <a:lnTo>
                      <a:pt x="4542" y="893"/>
                    </a:lnTo>
                    <a:lnTo>
                      <a:pt x="4552" y="888"/>
                    </a:lnTo>
                    <a:lnTo>
                      <a:pt x="4557" y="879"/>
                    </a:lnTo>
                    <a:lnTo>
                      <a:pt x="4565" y="884"/>
                    </a:lnTo>
                    <a:lnTo>
                      <a:pt x="4573" y="901"/>
                    </a:lnTo>
                    <a:lnTo>
                      <a:pt x="4542" y="916"/>
                    </a:lnTo>
                    <a:lnTo>
                      <a:pt x="4536" y="930"/>
                    </a:lnTo>
                    <a:lnTo>
                      <a:pt x="4531" y="927"/>
                    </a:lnTo>
                    <a:lnTo>
                      <a:pt x="4506" y="948"/>
                    </a:lnTo>
                    <a:lnTo>
                      <a:pt x="4495" y="948"/>
                    </a:lnTo>
                    <a:lnTo>
                      <a:pt x="4478" y="926"/>
                    </a:lnTo>
                    <a:lnTo>
                      <a:pt x="4490" y="949"/>
                    </a:lnTo>
                    <a:lnTo>
                      <a:pt x="4487" y="952"/>
                    </a:lnTo>
                    <a:lnTo>
                      <a:pt x="4480" y="945"/>
                    </a:lnTo>
                    <a:lnTo>
                      <a:pt x="4482" y="953"/>
                    </a:lnTo>
                    <a:lnTo>
                      <a:pt x="4479" y="960"/>
                    </a:lnTo>
                    <a:lnTo>
                      <a:pt x="4444" y="971"/>
                    </a:lnTo>
                    <a:lnTo>
                      <a:pt x="4432" y="970"/>
                    </a:lnTo>
                    <a:lnTo>
                      <a:pt x="4430" y="979"/>
                    </a:lnTo>
                    <a:lnTo>
                      <a:pt x="4432" y="986"/>
                    </a:lnTo>
                    <a:lnTo>
                      <a:pt x="4414" y="982"/>
                    </a:lnTo>
                    <a:lnTo>
                      <a:pt x="4394" y="1001"/>
                    </a:lnTo>
                    <a:lnTo>
                      <a:pt x="4389" y="998"/>
                    </a:lnTo>
                    <a:lnTo>
                      <a:pt x="4361" y="996"/>
                    </a:lnTo>
                    <a:lnTo>
                      <a:pt x="4354" y="1003"/>
                    </a:lnTo>
                    <a:lnTo>
                      <a:pt x="4326" y="996"/>
                    </a:lnTo>
                    <a:lnTo>
                      <a:pt x="4315" y="1004"/>
                    </a:lnTo>
                    <a:lnTo>
                      <a:pt x="4316" y="1018"/>
                    </a:lnTo>
                    <a:lnTo>
                      <a:pt x="4323" y="1036"/>
                    </a:lnTo>
                    <a:lnTo>
                      <a:pt x="4358" y="1054"/>
                    </a:lnTo>
                    <a:lnTo>
                      <a:pt x="4350" y="1056"/>
                    </a:lnTo>
                    <a:lnTo>
                      <a:pt x="4340" y="1054"/>
                    </a:lnTo>
                    <a:lnTo>
                      <a:pt x="4317" y="1044"/>
                    </a:lnTo>
                    <a:lnTo>
                      <a:pt x="4308" y="1038"/>
                    </a:lnTo>
                    <a:lnTo>
                      <a:pt x="4301" y="1047"/>
                    </a:lnTo>
                    <a:lnTo>
                      <a:pt x="4294" y="1052"/>
                    </a:lnTo>
                    <a:lnTo>
                      <a:pt x="4288" y="1065"/>
                    </a:lnTo>
                    <a:lnTo>
                      <a:pt x="4278" y="1071"/>
                    </a:lnTo>
                    <a:lnTo>
                      <a:pt x="4267" y="1072"/>
                    </a:lnTo>
                    <a:lnTo>
                      <a:pt x="4253" y="1082"/>
                    </a:lnTo>
                    <a:lnTo>
                      <a:pt x="4242" y="1090"/>
                    </a:lnTo>
                    <a:lnTo>
                      <a:pt x="4229" y="1109"/>
                    </a:lnTo>
                    <a:lnTo>
                      <a:pt x="4232" y="1104"/>
                    </a:lnTo>
                    <a:lnTo>
                      <a:pt x="4229" y="1101"/>
                    </a:lnTo>
                    <a:lnTo>
                      <a:pt x="4215" y="1105"/>
                    </a:lnTo>
                    <a:lnTo>
                      <a:pt x="4213" y="1111"/>
                    </a:lnTo>
                    <a:lnTo>
                      <a:pt x="4206" y="1110"/>
                    </a:lnTo>
                    <a:lnTo>
                      <a:pt x="4205" y="1103"/>
                    </a:lnTo>
                    <a:lnTo>
                      <a:pt x="4227" y="1083"/>
                    </a:lnTo>
                    <a:lnTo>
                      <a:pt x="4236" y="1078"/>
                    </a:lnTo>
                    <a:lnTo>
                      <a:pt x="4240" y="1072"/>
                    </a:lnTo>
                    <a:lnTo>
                      <a:pt x="4252" y="1063"/>
                    </a:lnTo>
                    <a:lnTo>
                      <a:pt x="4263" y="1067"/>
                    </a:lnTo>
                    <a:lnTo>
                      <a:pt x="4276" y="1055"/>
                    </a:lnTo>
                    <a:lnTo>
                      <a:pt x="4285" y="1044"/>
                    </a:lnTo>
                    <a:lnTo>
                      <a:pt x="4301" y="1008"/>
                    </a:lnTo>
                    <a:lnTo>
                      <a:pt x="4306" y="1002"/>
                    </a:lnTo>
                    <a:lnTo>
                      <a:pt x="4306" y="997"/>
                    </a:lnTo>
                    <a:lnTo>
                      <a:pt x="4310" y="987"/>
                    </a:lnTo>
                    <a:lnTo>
                      <a:pt x="4316" y="972"/>
                    </a:lnTo>
                    <a:lnTo>
                      <a:pt x="4326" y="974"/>
                    </a:lnTo>
                    <a:lnTo>
                      <a:pt x="4349" y="965"/>
                    </a:lnTo>
                    <a:lnTo>
                      <a:pt x="4351" y="952"/>
                    </a:lnTo>
                    <a:lnTo>
                      <a:pt x="4365" y="928"/>
                    </a:lnTo>
                    <a:lnTo>
                      <a:pt x="4369" y="911"/>
                    </a:lnTo>
                    <a:lnTo>
                      <a:pt x="4409" y="910"/>
                    </a:lnTo>
                    <a:lnTo>
                      <a:pt x="4419" y="907"/>
                    </a:lnTo>
                    <a:lnTo>
                      <a:pt x="4425" y="915"/>
                    </a:lnTo>
                    <a:lnTo>
                      <a:pt x="4445" y="875"/>
                    </a:lnTo>
                    <a:lnTo>
                      <a:pt x="4452" y="864"/>
                    </a:lnTo>
                    <a:lnTo>
                      <a:pt x="4456" y="848"/>
                    </a:lnTo>
                    <a:lnTo>
                      <a:pt x="4484" y="820"/>
                    </a:lnTo>
                    <a:lnTo>
                      <a:pt x="4500" y="813"/>
                    </a:lnTo>
                    <a:lnTo>
                      <a:pt x="4511" y="802"/>
                    </a:lnTo>
                    <a:lnTo>
                      <a:pt x="4520" y="788"/>
                    </a:lnTo>
                    <a:lnTo>
                      <a:pt x="4526" y="767"/>
                    </a:lnTo>
                    <a:lnTo>
                      <a:pt x="4547" y="748"/>
                    </a:lnTo>
                    <a:lnTo>
                      <a:pt x="4545" y="743"/>
                    </a:lnTo>
                    <a:lnTo>
                      <a:pt x="4548" y="735"/>
                    </a:lnTo>
                    <a:lnTo>
                      <a:pt x="4559" y="733"/>
                    </a:lnTo>
                    <a:lnTo>
                      <a:pt x="4566" y="727"/>
                    </a:lnTo>
                    <a:lnTo>
                      <a:pt x="4563" y="724"/>
                    </a:lnTo>
                    <a:lnTo>
                      <a:pt x="4569" y="722"/>
                    </a:lnTo>
                    <a:lnTo>
                      <a:pt x="4573" y="726"/>
                    </a:lnTo>
                    <a:lnTo>
                      <a:pt x="4584" y="721"/>
                    </a:lnTo>
                    <a:lnTo>
                      <a:pt x="4587" y="707"/>
                    </a:lnTo>
                    <a:lnTo>
                      <a:pt x="4592" y="708"/>
                    </a:lnTo>
                    <a:lnTo>
                      <a:pt x="4607" y="692"/>
                    </a:lnTo>
                    <a:lnTo>
                      <a:pt x="4625" y="703"/>
                    </a:lnTo>
                    <a:lnTo>
                      <a:pt x="4627" y="695"/>
                    </a:lnTo>
                    <a:lnTo>
                      <a:pt x="4630" y="686"/>
                    </a:lnTo>
                    <a:lnTo>
                      <a:pt x="4625" y="678"/>
                    </a:lnTo>
                    <a:lnTo>
                      <a:pt x="4657" y="665"/>
                    </a:lnTo>
                    <a:lnTo>
                      <a:pt x="4643" y="662"/>
                    </a:lnTo>
                    <a:lnTo>
                      <a:pt x="4645" y="656"/>
                    </a:lnTo>
                    <a:lnTo>
                      <a:pt x="4667" y="645"/>
                    </a:lnTo>
                    <a:lnTo>
                      <a:pt x="4665" y="656"/>
                    </a:lnTo>
                    <a:lnTo>
                      <a:pt x="4672" y="645"/>
                    </a:lnTo>
                    <a:lnTo>
                      <a:pt x="4678" y="643"/>
                    </a:lnTo>
                    <a:lnTo>
                      <a:pt x="4684" y="636"/>
                    </a:lnTo>
                    <a:lnTo>
                      <a:pt x="4679" y="631"/>
                    </a:lnTo>
                    <a:lnTo>
                      <a:pt x="4688" y="622"/>
                    </a:lnTo>
                    <a:lnTo>
                      <a:pt x="4698" y="624"/>
                    </a:lnTo>
                    <a:lnTo>
                      <a:pt x="4704" y="611"/>
                    </a:lnTo>
                    <a:lnTo>
                      <a:pt x="4708" y="599"/>
                    </a:lnTo>
                    <a:lnTo>
                      <a:pt x="4708" y="595"/>
                    </a:lnTo>
                    <a:lnTo>
                      <a:pt x="4719" y="582"/>
                    </a:lnTo>
                    <a:lnTo>
                      <a:pt x="4722" y="573"/>
                    </a:lnTo>
                    <a:lnTo>
                      <a:pt x="4729" y="567"/>
                    </a:lnTo>
                    <a:lnTo>
                      <a:pt x="4729" y="549"/>
                    </a:lnTo>
                    <a:lnTo>
                      <a:pt x="4726" y="548"/>
                    </a:lnTo>
                    <a:lnTo>
                      <a:pt x="4722" y="534"/>
                    </a:lnTo>
                    <a:lnTo>
                      <a:pt x="4731" y="538"/>
                    </a:lnTo>
                    <a:lnTo>
                      <a:pt x="4730" y="518"/>
                    </a:lnTo>
                    <a:lnTo>
                      <a:pt x="4716" y="518"/>
                    </a:lnTo>
                    <a:lnTo>
                      <a:pt x="4703" y="506"/>
                    </a:lnTo>
                    <a:lnTo>
                      <a:pt x="4701" y="491"/>
                    </a:lnTo>
                    <a:lnTo>
                      <a:pt x="4692" y="492"/>
                    </a:lnTo>
                    <a:lnTo>
                      <a:pt x="4689" y="502"/>
                    </a:lnTo>
                    <a:lnTo>
                      <a:pt x="4686" y="507"/>
                    </a:lnTo>
                    <a:lnTo>
                      <a:pt x="4681" y="497"/>
                    </a:lnTo>
                    <a:lnTo>
                      <a:pt x="4681" y="493"/>
                    </a:lnTo>
                    <a:lnTo>
                      <a:pt x="4676" y="481"/>
                    </a:lnTo>
                    <a:lnTo>
                      <a:pt x="4679" y="475"/>
                    </a:lnTo>
                    <a:lnTo>
                      <a:pt x="4666" y="464"/>
                    </a:lnTo>
                    <a:lnTo>
                      <a:pt x="4660" y="454"/>
                    </a:lnTo>
                    <a:lnTo>
                      <a:pt x="4662" y="447"/>
                    </a:lnTo>
                    <a:lnTo>
                      <a:pt x="4670" y="449"/>
                    </a:lnTo>
                    <a:lnTo>
                      <a:pt x="4687" y="470"/>
                    </a:lnTo>
                    <a:lnTo>
                      <a:pt x="4717" y="490"/>
                    </a:lnTo>
                    <a:lnTo>
                      <a:pt x="4711" y="507"/>
                    </a:lnTo>
                    <a:lnTo>
                      <a:pt x="4717" y="505"/>
                    </a:lnTo>
                    <a:lnTo>
                      <a:pt x="4724" y="493"/>
                    </a:lnTo>
                    <a:lnTo>
                      <a:pt x="4736" y="455"/>
                    </a:lnTo>
                    <a:lnTo>
                      <a:pt x="4736" y="441"/>
                    </a:lnTo>
                    <a:lnTo>
                      <a:pt x="4732" y="428"/>
                    </a:lnTo>
                    <a:lnTo>
                      <a:pt x="4726" y="432"/>
                    </a:lnTo>
                    <a:lnTo>
                      <a:pt x="4717" y="428"/>
                    </a:lnTo>
                    <a:lnTo>
                      <a:pt x="4713" y="400"/>
                    </a:lnTo>
                    <a:lnTo>
                      <a:pt x="4714" y="389"/>
                    </a:lnTo>
                    <a:lnTo>
                      <a:pt x="4698" y="360"/>
                    </a:lnTo>
                    <a:lnTo>
                      <a:pt x="4689" y="364"/>
                    </a:lnTo>
                    <a:lnTo>
                      <a:pt x="4695" y="378"/>
                    </a:lnTo>
                    <a:lnTo>
                      <a:pt x="4686" y="387"/>
                    </a:lnTo>
                    <a:lnTo>
                      <a:pt x="4684" y="394"/>
                    </a:lnTo>
                    <a:lnTo>
                      <a:pt x="4679" y="394"/>
                    </a:lnTo>
                    <a:lnTo>
                      <a:pt x="4672" y="374"/>
                    </a:lnTo>
                    <a:lnTo>
                      <a:pt x="4662" y="362"/>
                    </a:lnTo>
                    <a:lnTo>
                      <a:pt x="4670" y="358"/>
                    </a:lnTo>
                    <a:lnTo>
                      <a:pt x="4671" y="349"/>
                    </a:lnTo>
                    <a:lnTo>
                      <a:pt x="4673" y="341"/>
                    </a:lnTo>
                    <a:lnTo>
                      <a:pt x="4647" y="315"/>
                    </a:lnTo>
                    <a:lnTo>
                      <a:pt x="4640" y="318"/>
                    </a:lnTo>
                    <a:lnTo>
                      <a:pt x="4639" y="306"/>
                    </a:lnTo>
                    <a:lnTo>
                      <a:pt x="4624" y="283"/>
                    </a:lnTo>
                    <a:lnTo>
                      <a:pt x="4603" y="271"/>
                    </a:lnTo>
                    <a:lnTo>
                      <a:pt x="4607" y="266"/>
                    </a:lnTo>
                    <a:lnTo>
                      <a:pt x="4603" y="258"/>
                    </a:lnTo>
                    <a:lnTo>
                      <a:pt x="4593" y="255"/>
                    </a:lnTo>
                    <a:lnTo>
                      <a:pt x="4588" y="261"/>
                    </a:lnTo>
                    <a:lnTo>
                      <a:pt x="4585" y="255"/>
                    </a:lnTo>
                    <a:lnTo>
                      <a:pt x="4586" y="244"/>
                    </a:lnTo>
                    <a:lnTo>
                      <a:pt x="4569" y="248"/>
                    </a:lnTo>
                    <a:lnTo>
                      <a:pt x="4539" y="242"/>
                    </a:lnTo>
                    <a:lnTo>
                      <a:pt x="4523" y="255"/>
                    </a:lnTo>
                    <a:lnTo>
                      <a:pt x="4518" y="253"/>
                    </a:lnTo>
                    <a:lnTo>
                      <a:pt x="4509" y="255"/>
                    </a:lnTo>
                    <a:lnTo>
                      <a:pt x="4489" y="238"/>
                    </a:lnTo>
                    <a:lnTo>
                      <a:pt x="4477" y="248"/>
                    </a:lnTo>
                    <a:lnTo>
                      <a:pt x="4469" y="247"/>
                    </a:lnTo>
                    <a:lnTo>
                      <a:pt x="4441" y="253"/>
                    </a:lnTo>
                    <a:lnTo>
                      <a:pt x="4435" y="247"/>
                    </a:lnTo>
                    <a:lnTo>
                      <a:pt x="4426" y="255"/>
                    </a:lnTo>
                    <a:lnTo>
                      <a:pt x="4428" y="248"/>
                    </a:lnTo>
                    <a:lnTo>
                      <a:pt x="4432" y="242"/>
                    </a:lnTo>
                    <a:lnTo>
                      <a:pt x="4430" y="238"/>
                    </a:lnTo>
                    <a:lnTo>
                      <a:pt x="4424" y="237"/>
                    </a:lnTo>
                    <a:lnTo>
                      <a:pt x="4421" y="244"/>
                    </a:lnTo>
                    <a:lnTo>
                      <a:pt x="4410" y="247"/>
                    </a:lnTo>
                    <a:lnTo>
                      <a:pt x="4409" y="258"/>
                    </a:lnTo>
                    <a:lnTo>
                      <a:pt x="4405" y="264"/>
                    </a:lnTo>
                    <a:lnTo>
                      <a:pt x="4416" y="261"/>
                    </a:lnTo>
                    <a:lnTo>
                      <a:pt x="4409" y="272"/>
                    </a:lnTo>
                    <a:lnTo>
                      <a:pt x="4403" y="272"/>
                    </a:lnTo>
                    <a:lnTo>
                      <a:pt x="4402" y="283"/>
                    </a:lnTo>
                    <a:lnTo>
                      <a:pt x="4397" y="294"/>
                    </a:lnTo>
                    <a:lnTo>
                      <a:pt x="4386" y="299"/>
                    </a:lnTo>
                    <a:lnTo>
                      <a:pt x="4382" y="296"/>
                    </a:lnTo>
                    <a:lnTo>
                      <a:pt x="4380" y="307"/>
                    </a:lnTo>
                    <a:lnTo>
                      <a:pt x="4356" y="306"/>
                    </a:lnTo>
                    <a:lnTo>
                      <a:pt x="4349" y="312"/>
                    </a:lnTo>
                    <a:lnTo>
                      <a:pt x="4334" y="306"/>
                    </a:lnTo>
                    <a:lnTo>
                      <a:pt x="4313" y="306"/>
                    </a:lnTo>
                    <a:lnTo>
                      <a:pt x="4313" y="301"/>
                    </a:lnTo>
                    <a:lnTo>
                      <a:pt x="4311" y="299"/>
                    </a:lnTo>
                    <a:lnTo>
                      <a:pt x="4329" y="288"/>
                    </a:lnTo>
                    <a:lnTo>
                      <a:pt x="4333" y="292"/>
                    </a:lnTo>
                    <a:lnTo>
                      <a:pt x="4343" y="264"/>
                    </a:lnTo>
                    <a:lnTo>
                      <a:pt x="4349" y="253"/>
                    </a:lnTo>
                    <a:lnTo>
                      <a:pt x="4353" y="242"/>
                    </a:lnTo>
                    <a:lnTo>
                      <a:pt x="4367" y="238"/>
                    </a:lnTo>
                    <a:lnTo>
                      <a:pt x="4377" y="216"/>
                    </a:lnTo>
                    <a:lnTo>
                      <a:pt x="4373" y="213"/>
                    </a:lnTo>
                    <a:lnTo>
                      <a:pt x="4370" y="207"/>
                    </a:lnTo>
                    <a:lnTo>
                      <a:pt x="4372" y="204"/>
                    </a:lnTo>
                    <a:lnTo>
                      <a:pt x="4380" y="204"/>
                    </a:lnTo>
                    <a:lnTo>
                      <a:pt x="4380" y="197"/>
                    </a:lnTo>
                    <a:lnTo>
                      <a:pt x="4373" y="195"/>
                    </a:lnTo>
                    <a:lnTo>
                      <a:pt x="4373" y="188"/>
                    </a:lnTo>
                    <a:lnTo>
                      <a:pt x="4375" y="183"/>
                    </a:lnTo>
                    <a:lnTo>
                      <a:pt x="4349" y="175"/>
                    </a:lnTo>
                    <a:lnTo>
                      <a:pt x="4344" y="178"/>
                    </a:lnTo>
                    <a:lnTo>
                      <a:pt x="4338" y="168"/>
                    </a:lnTo>
                    <a:lnTo>
                      <a:pt x="4329" y="166"/>
                    </a:lnTo>
                    <a:lnTo>
                      <a:pt x="4321" y="166"/>
                    </a:lnTo>
                    <a:lnTo>
                      <a:pt x="4312" y="173"/>
                    </a:lnTo>
                    <a:lnTo>
                      <a:pt x="4306" y="164"/>
                    </a:lnTo>
                    <a:lnTo>
                      <a:pt x="4289" y="173"/>
                    </a:lnTo>
                    <a:lnTo>
                      <a:pt x="4294" y="157"/>
                    </a:lnTo>
                    <a:lnTo>
                      <a:pt x="4292" y="143"/>
                    </a:lnTo>
                    <a:lnTo>
                      <a:pt x="4286" y="162"/>
                    </a:lnTo>
                    <a:lnTo>
                      <a:pt x="4268" y="161"/>
                    </a:lnTo>
                    <a:lnTo>
                      <a:pt x="4211" y="189"/>
                    </a:lnTo>
                    <a:lnTo>
                      <a:pt x="4224" y="169"/>
                    </a:lnTo>
                    <a:lnTo>
                      <a:pt x="4231" y="166"/>
                    </a:lnTo>
                    <a:lnTo>
                      <a:pt x="4256" y="126"/>
                    </a:lnTo>
                    <a:lnTo>
                      <a:pt x="4268" y="116"/>
                    </a:lnTo>
                    <a:lnTo>
                      <a:pt x="4276" y="115"/>
                    </a:lnTo>
                    <a:lnTo>
                      <a:pt x="4286" y="98"/>
                    </a:lnTo>
                    <a:lnTo>
                      <a:pt x="4286" y="91"/>
                    </a:lnTo>
                    <a:lnTo>
                      <a:pt x="4301" y="88"/>
                    </a:lnTo>
                    <a:lnTo>
                      <a:pt x="4310" y="95"/>
                    </a:lnTo>
                    <a:lnTo>
                      <a:pt x="4301" y="82"/>
                    </a:lnTo>
                    <a:lnTo>
                      <a:pt x="4290" y="43"/>
                    </a:lnTo>
                    <a:lnTo>
                      <a:pt x="4281" y="39"/>
                    </a:lnTo>
                    <a:lnTo>
                      <a:pt x="4276" y="48"/>
                    </a:lnTo>
                    <a:lnTo>
                      <a:pt x="4259" y="45"/>
                    </a:lnTo>
                    <a:lnTo>
                      <a:pt x="4242" y="34"/>
                    </a:lnTo>
                    <a:lnTo>
                      <a:pt x="4226" y="7"/>
                    </a:lnTo>
                    <a:lnTo>
                      <a:pt x="4219" y="17"/>
                    </a:lnTo>
                    <a:lnTo>
                      <a:pt x="4213" y="14"/>
                    </a:lnTo>
                    <a:lnTo>
                      <a:pt x="4211" y="12"/>
                    </a:lnTo>
                    <a:lnTo>
                      <a:pt x="4211" y="5"/>
                    </a:lnTo>
                    <a:lnTo>
                      <a:pt x="4203" y="0"/>
                    </a:lnTo>
                    <a:lnTo>
                      <a:pt x="4193" y="2"/>
                    </a:lnTo>
                    <a:lnTo>
                      <a:pt x="4178" y="14"/>
                    </a:lnTo>
                    <a:lnTo>
                      <a:pt x="4172" y="24"/>
                    </a:lnTo>
                    <a:lnTo>
                      <a:pt x="4166" y="27"/>
                    </a:lnTo>
                    <a:lnTo>
                      <a:pt x="4143" y="22"/>
                    </a:lnTo>
                    <a:lnTo>
                      <a:pt x="4139" y="35"/>
                    </a:lnTo>
                    <a:lnTo>
                      <a:pt x="4122" y="51"/>
                    </a:lnTo>
                    <a:lnTo>
                      <a:pt x="4098" y="88"/>
                    </a:lnTo>
                    <a:lnTo>
                      <a:pt x="4093" y="102"/>
                    </a:lnTo>
                    <a:lnTo>
                      <a:pt x="4073" y="120"/>
                    </a:lnTo>
                    <a:lnTo>
                      <a:pt x="4070" y="126"/>
                    </a:lnTo>
                    <a:lnTo>
                      <a:pt x="4049" y="157"/>
                    </a:lnTo>
                    <a:lnTo>
                      <a:pt x="4043" y="168"/>
                    </a:lnTo>
                    <a:lnTo>
                      <a:pt x="4042" y="178"/>
                    </a:lnTo>
                    <a:lnTo>
                      <a:pt x="4042" y="185"/>
                    </a:lnTo>
                    <a:lnTo>
                      <a:pt x="4039" y="194"/>
                    </a:lnTo>
                    <a:lnTo>
                      <a:pt x="4033" y="194"/>
                    </a:lnTo>
                    <a:lnTo>
                      <a:pt x="4032" y="201"/>
                    </a:lnTo>
                    <a:lnTo>
                      <a:pt x="4023" y="220"/>
                    </a:lnTo>
                    <a:lnTo>
                      <a:pt x="4025" y="222"/>
                    </a:lnTo>
                    <a:lnTo>
                      <a:pt x="4025" y="232"/>
                    </a:lnTo>
                    <a:lnTo>
                      <a:pt x="4030" y="238"/>
                    </a:lnTo>
                    <a:lnTo>
                      <a:pt x="4043" y="244"/>
                    </a:lnTo>
                    <a:lnTo>
                      <a:pt x="4046" y="258"/>
                    </a:lnTo>
                    <a:lnTo>
                      <a:pt x="4052" y="263"/>
                    </a:lnTo>
                    <a:lnTo>
                      <a:pt x="4050" y="267"/>
                    </a:lnTo>
                    <a:lnTo>
                      <a:pt x="4039" y="265"/>
                    </a:lnTo>
                    <a:lnTo>
                      <a:pt x="4037" y="258"/>
                    </a:lnTo>
                    <a:lnTo>
                      <a:pt x="4037" y="282"/>
                    </a:lnTo>
                    <a:lnTo>
                      <a:pt x="4041" y="285"/>
                    </a:lnTo>
                    <a:lnTo>
                      <a:pt x="4039" y="286"/>
                    </a:lnTo>
                    <a:lnTo>
                      <a:pt x="4010" y="303"/>
                    </a:lnTo>
                    <a:lnTo>
                      <a:pt x="3995" y="307"/>
                    </a:lnTo>
                    <a:lnTo>
                      <a:pt x="3975" y="306"/>
                    </a:lnTo>
                    <a:lnTo>
                      <a:pt x="3962" y="312"/>
                    </a:lnTo>
                    <a:lnTo>
                      <a:pt x="3913" y="302"/>
                    </a:lnTo>
                    <a:lnTo>
                      <a:pt x="3915" y="310"/>
                    </a:lnTo>
                    <a:lnTo>
                      <a:pt x="3915" y="315"/>
                    </a:lnTo>
                    <a:lnTo>
                      <a:pt x="3921" y="321"/>
                    </a:lnTo>
                    <a:lnTo>
                      <a:pt x="3923" y="334"/>
                    </a:lnTo>
                    <a:lnTo>
                      <a:pt x="3934" y="335"/>
                    </a:lnTo>
                    <a:lnTo>
                      <a:pt x="3941" y="344"/>
                    </a:lnTo>
                    <a:lnTo>
                      <a:pt x="3941" y="351"/>
                    </a:lnTo>
                    <a:lnTo>
                      <a:pt x="3960" y="351"/>
                    </a:lnTo>
                    <a:lnTo>
                      <a:pt x="3967" y="356"/>
                    </a:lnTo>
                    <a:lnTo>
                      <a:pt x="3968" y="364"/>
                    </a:lnTo>
                    <a:lnTo>
                      <a:pt x="3963" y="377"/>
                    </a:lnTo>
                    <a:lnTo>
                      <a:pt x="3963" y="396"/>
                    </a:lnTo>
                    <a:lnTo>
                      <a:pt x="3960" y="406"/>
                    </a:lnTo>
                    <a:lnTo>
                      <a:pt x="3947" y="401"/>
                    </a:lnTo>
                    <a:lnTo>
                      <a:pt x="3947" y="389"/>
                    </a:lnTo>
                    <a:lnTo>
                      <a:pt x="3944" y="384"/>
                    </a:lnTo>
                    <a:lnTo>
                      <a:pt x="3923" y="380"/>
                    </a:lnTo>
                    <a:lnTo>
                      <a:pt x="3923" y="377"/>
                    </a:lnTo>
                    <a:lnTo>
                      <a:pt x="3926" y="366"/>
                    </a:lnTo>
                    <a:lnTo>
                      <a:pt x="3924" y="361"/>
                    </a:lnTo>
                    <a:lnTo>
                      <a:pt x="3907" y="364"/>
                    </a:lnTo>
                    <a:lnTo>
                      <a:pt x="3908" y="353"/>
                    </a:lnTo>
                    <a:lnTo>
                      <a:pt x="3902" y="352"/>
                    </a:lnTo>
                    <a:lnTo>
                      <a:pt x="3865" y="379"/>
                    </a:lnTo>
                    <a:lnTo>
                      <a:pt x="3869" y="389"/>
                    </a:lnTo>
                    <a:lnTo>
                      <a:pt x="3869" y="396"/>
                    </a:lnTo>
                    <a:lnTo>
                      <a:pt x="3864" y="396"/>
                    </a:lnTo>
                    <a:lnTo>
                      <a:pt x="3860" y="390"/>
                    </a:lnTo>
                    <a:lnTo>
                      <a:pt x="3849" y="393"/>
                    </a:lnTo>
                    <a:lnTo>
                      <a:pt x="3844" y="404"/>
                    </a:lnTo>
                    <a:lnTo>
                      <a:pt x="3851" y="405"/>
                    </a:lnTo>
                    <a:lnTo>
                      <a:pt x="3854" y="409"/>
                    </a:lnTo>
                    <a:lnTo>
                      <a:pt x="3855" y="417"/>
                    </a:lnTo>
                    <a:lnTo>
                      <a:pt x="3850" y="419"/>
                    </a:lnTo>
                    <a:lnTo>
                      <a:pt x="3838" y="415"/>
                    </a:lnTo>
                    <a:lnTo>
                      <a:pt x="3821" y="428"/>
                    </a:lnTo>
                    <a:lnTo>
                      <a:pt x="3821" y="415"/>
                    </a:lnTo>
                    <a:lnTo>
                      <a:pt x="3819" y="411"/>
                    </a:lnTo>
                    <a:lnTo>
                      <a:pt x="3815" y="415"/>
                    </a:lnTo>
                    <a:lnTo>
                      <a:pt x="3805" y="431"/>
                    </a:lnTo>
                    <a:lnTo>
                      <a:pt x="3797" y="431"/>
                    </a:lnTo>
                    <a:lnTo>
                      <a:pt x="3784" y="442"/>
                    </a:lnTo>
                    <a:lnTo>
                      <a:pt x="3780" y="439"/>
                    </a:lnTo>
                    <a:lnTo>
                      <a:pt x="3790" y="427"/>
                    </a:lnTo>
                    <a:lnTo>
                      <a:pt x="3791" y="419"/>
                    </a:lnTo>
                    <a:lnTo>
                      <a:pt x="3780" y="417"/>
                    </a:lnTo>
                    <a:lnTo>
                      <a:pt x="3779" y="411"/>
                    </a:lnTo>
                    <a:lnTo>
                      <a:pt x="3774" y="419"/>
                    </a:lnTo>
                    <a:lnTo>
                      <a:pt x="3756" y="423"/>
                    </a:lnTo>
                    <a:lnTo>
                      <a:pt x="3748" y="438"/>
                    </a:lnTo>
                    <a:lnTo>
                      <a:pt x="3740" y="442"/>
                    </a:lnTo>
                    <a:lnTo>
                      <a:pt x="3736" y="436"/>
                    </a:lnTo>
                    <a:lnTo>
                      <a:pt x="3756" y="414"/>
                    </a:lnTo>
                    <a:lnTo>
                      <a:pt x="3761" y="393"/>
                    </a:lnTo>
                    <a:lnTo>
                      <a:pt x="3745" y="380"/>
                    </a:lnTo>
                    <a:lnTo>
                      <a:pt x="3716" y="382"/>
                    </a:lnTo>
                    <a:lnTo>
                      <a:pt x="3711" y="385"/>
                    </a:lnTo>
                    <a:lnTo>
                      <a:pt x="3710" y="393"/>
                    </a:lnTo>
                    <a:lnTo>
                      <a:pt x="3678" y="383"/>
                    </a:lnTo>
                    <a:lnTo>
                      <a:pt x="3676" y="390"/>
                    </a:lnTo>
                    <a:lnTo>
                      <a:pt x="3665" y="399"/>
                    </a:lnTo>
                    <a:lnTo>
                      <a:pt x="3657" y="389"/>
                    </a:lnTo>
                    <a:lnTo>
                      <a:pt x="3629" y="390"/>
                    </a:lnTo>
                    <a:lnTo>
                      <a:pt x="3628" y="394"/>
                    </a:lnTo>
                    <a:lnTo>
                      <a:pt x="3635" y="399"/>
                    </a:lnTo>
                    <a:lnTo>
                      <a:pt x="3635" y="403"/>
                    </a:lnTo>
                    <a:lnTo>
                      <a:pt x="3609" y="409"/>
                    </a:lnTo>
                    <a:lnTo>
                      <a:pt x="3608" y="405"/>
                    </a:lnTo>
                    <a:lnTo>
                      <a:pt x="3611" y="398"/>
                    </a:lnTo>
                    <a:lnTo>
                      <a:pt x="3604" y="399"/>
                    </a:lnTo>
                    <a:lnTo>
                      <a:pt x="3590" y="412"/>
                    </a:lnTo>
                    <a:lnTo>
                      <a:pt x="3586" y="401"/>
                    </a:lnTo>
                    <a:lnTo>
                      <a:pt x="3581" y="405"/>
                    </a:lnTo>
                    <a:lnTo>
                      <a:pt x="3581" y="423"/>
                    </a:lnTo>
                    <a:lnTo>
                      <a:pt x="3585" y="427"/>
                    </a:lnTo>
                    <a:lnTo>
                      <a:pt x="3604" y="417"/>
                    </a:lnTo>
                    <a:lnTo>
                      <a:pt x="3607" y="428"/>
                    </a:lnTo>
                    <a:lnTo>
                      <a:pt x="3611" y="435"/>
                    </a:lnTo>
                    <a:lnTo>
                      <a:pt x="3612" y="432"/>
                    </a:lnTo>
                    <a:lnTo>
                      <a:pt x="3612" y="426"/>
                    </a:lnTo>
                    <a:lnTo>
                      <a:pt x="3619" y="423"/>
                    </a:lnTo>
                    <a:lnTo>
                      <a:pt x="3618" y="428"/>
                    </a:lnTo>
                    <a:lnTo>
                      <a:pt x="3620" y="435"/>
                    </a:lnTo>
                    <a:lnTo>
                      <a:pt x="3614" y="446"/>
                    </a:lnTo>
                    <a:lnTo>
                      <a:pt x="3549" y="471"/>
                    </a:lnTo>
                    <a:lnTo>
                      <a:pt x="3520" y="475"/>
                    </a:lnTo>
                    <a:lnTo>
                      <a:pt x="3516" y="473"/>
                    </a:lnTo>
                    <a:lnTo>
                      <a:pt x="3514" y="481"/>
                    </a:lnTo>
                    <a:lnTo>
                      <a:pt x="3514" y="492"/>
                    </a:lnTo>
                    <a:lnTo>
                      <a:pt x="3514" y="489"/>
                    </a:lnTo>
                    <a:lnTo>
                      <a:pt x="3501" y="487"/>
                    </a:lnTo>
                    <a:lnTo>
                      <a:pt x="3488" y="496"/>
                    </a:lnTo>
                    <a:lnTo>
                      <a:pt x="3473" y="490"/>
                    </a:lnTo>
                    <a:lnTo>
                      <a:pt x="3455" y="502"/>
                    </a:lnTo>
                    <a:lnTo>
                      <a:pt x="3436" y="502"/>
                    </a:lnTo>
                    <a:lnTo>
                      <a:pt x="3420" y="516"/>
                    </a:lnTo>
                    <a:lnTo>
                      <a:pt x="3434" y="524"/>
                    </a:lnTo>
                    <a:lnTo>
                      <a:pt x="3415" y="529"/>
                    </a:lnTo>
                    <a:lnTo>
                      <a:pt x="3401" y="541"/>
                    </a:lnTo>
                    <a:lnTo>
                      <a:pt x="3385" y="528"/>
                    </a:lnTo>
                    <a:lnTo>
                      <a:pt x="3378" y="536"/>
                    </a:lnTo>
                    <a:lnTo>
                      <a:pt x="3366" y="539"/>
                    </a:lnTo>
                    <a:lnTo>
                      <a:pt x="3365" y="544"/>
                    </a:lnTo>
                    <a:lnTo>
                      <a:pt x="3371" y="544"/>
                    </a:lnTo>
                    <a:lnTo>
                      <a:pt x="3374" y="550"/>
                    </a:lnTo>
                    <a:lnTo>
                      <a:pt x="3355" y="555"/>
                    </a:lnTo>
                    <a:lnTo>
                      <a:pt x="3354" y="562"/>
                    </a:lnTo>
                    <a:lnTo>
                      <a:pt x="3344" y="566"/>
                    </a:lnTo>
                    <a:lnTo>
                      <a:pt x="3333" y="584"/>
                    </a:lnTo>
                    <a:lnTo>
                      <a:pt x="3322" y="593"/>
                    </a:lnTo>
                    <a:lnTo>
                      <a:pt x="3321" y="598"/>
                    </a:lnTo>
                    <a:lnTo>
                      <a:pt x="3322" y="604"/>
                    </a:lnTo>
                    <a:lnTo>
                      <a:pt x="3319" y="608"/>
                    </a:lnTo>
                    <a:lnTo>
                      <a:pt x="3305" y="614"/>
                    </a:lnTo>
                    <a:lnTo>
                      <a:pt x="3300" y="605"/>
                    </a:lnTo>
                    <a:lnTo>
                      <a:pt x="3292" y="604"/>
                    </a:lnTo>
                    <a:lnTo>
                      <a:pt x="3269" y="602"/>
                    </a:lnTo>
                    <a:lnTo>
                      <a:pt x="3261" y="606"/>
                    </a:lnTo>
                    <a:lnTo>
                      <a:pt x="3256" y="611"/>
                    </a:lnTo>
                    <a:lnTo>
                      <a:pt x="3262" y="618"/>
                    </a:lnTo>
                    <a:lnTo>
                      <a:pt x="3279" y="625"/>
                    </a:lnTo>
                    <a:lnTo>
                      <a:pt x="3301" y="626"/>
                    </a:lnTo>
                    <a:lnTo>
                      <a:pt x="3297" y="633"/>
                    </a:lnTo>
                    <a:lnTo>
                      <a:pt x="3288" y="642"/>
                    </a:lnTo>
                    <a:lnTo>
                      <a:pt x="3281" y="640"/>
                    </a:lnTo>
                    <a:lnTo>
                      <a:pt x="3279" y="633"/>
                    </a:lnTo>
                    <a:lnTo>
                      <a:pt x="3272" y="640"/>
                    </a:lnTo>
                    <a:lnTo>
                      <a:pt x="3274" y="645"/>
                    </a:lnTo>
                    <a:lnTo>
                      <a:pt x="3268" y="659"/>
                    </a:lnTo>
                    <a:lnTo>
                      <a:pt x="3262" y="667"/>
                    </a:lnTo>
                    <a:lnTo>
                      <a:pt x="3256" y="683"/>
                    </a:lnTo>
                    <a:lnTo>
                      <a:pt x="3249" y="683"/>
                    </a:lnTo>
                    <a:lnTo>
                      <a:pt x="3247" y="694"/>
                    </a:lnTo>
                    <a:lnTo>
                      <a:pt x="3253" y="702"/>
                    </a:lnTo>
                    <a:lnTo>
                      <a:pt x="3246" y="708"/>
                    </a:lnTo>
                    <a:lnTo>
                      <a:pt x="3236" y="691"/>
                    </a:lnTo>
                    <a:lnTo>
                      <a:pt x="3222" y="684"/>
                    </a:lnTo>
                    <a:lnTo>
                      <a:pt x="3221" y="674"/>
                    </a:lnTo>
                    <a:lnTo>
                      <a:pt x="3204" y="667"/>
                    </a:lnTo>
                    <a:lnTo>
                      <a:pt x="3203" y="668"/>
                    </a:lnTo>
                    <a:lnTo>
                      <a:pt x="3209" y="681"/>
                    </a:lnTo>
                    <a:lnTo>
                      <a:pt x="3194" y="690"/>
                    </a:lnTo>
                    <a:lnTo>
                      <a:pt x="3197" y="699"/>
                    </a:lnTo>
                    <a:lnTo>
                      <a:pt x="3192" y="701"/>
                    </a:lnTo>
                    <a:lnTo>
                      <a:pt x="3193" y="707"/>
                    </a:lnTo>
                    <a:lnTo>
                      <a:pt x="3222" y="711"/>
                    </a:lnTo>
                    <a:lnTo>
                      <a:pt x="3229" y="717"/>
                    </a:lnTo>
                    <a:lnTo>
                      <a:pt x="3242" y="724"/>
                    </a:lnTo>
                    <a:lnTo>
                      <a:pt x="3238" y="728"/>
                    </a:lnTo>
                    <a:lnTo>
                      <a:pt x="3238" y="735"/>
                    </a:lnTo>
                    <a:lnTo>
                      <a:pt x="3242" y="739"/>
                    </a:lnTo>
                    <a:lnTo>
                      <a:pt x="3240" y="743"/>
                    </a:lnTo>
                    <a:lnTo>
                      <a:pt x="3227" y="740"/>
                    </a:lnTo>
                    <a:lnTo>
                      <a:pt x="3224" y="744"/>
                    </a:lnTo>
                    <a:lnTo>
                      <a:pt x="3211" y="750"/>
                    </a:lnTo>
                    <a:lnTo>
                      <a:pt x="3215" y="756"/>
                    </a:lnTo>
                    <a:lnTo>
                      <a:pt x="3204" y="756"/>
                    </a:lnTo>
                    <a:lnTo>
                      <a:pt x="3202" y="761"/>
                    </a:lnTo>
                    <a:lnTo>
                      <a:pt x="3203" y="771"/>
                    </a:lnTo>
                    <a:lnTo>
                      <a:pt x="3209" y="777"/>
                    </a:lnTo>
                    <a:lnTo>
                      <a:pt x="3246" y="788"/>
                    </a:lnTo>
                    <a:lnTo>
                      <a:pt x="3249" y="814"/>
                    </a:lnTo>
                    <a:lnTo>
                      <a:pt x="3253" y="821"/>
                    </a:lnTo>
                    <a:lnTo>
                      <a:pt x="3259" y="826"/>
                    </a:lnTo>
                    <a:lnTo>
                      <a:pt x="3254" y="832"/>
                    </a:lnTo>
                    <a:lnTo>
                      <a:pt x="3242" y="828"/>
                    </a:lnTo>
                    <a:lnTo>
                      <a:pt x="3242" y="831"/>
                    </a:lnTo>
                    <a:lnTo>
                      <a:pt x="3245" y="839"/>
                    </a:lnTo>
                    <a:lnTo>
                      <a:pt x="3240" y="841"/>
                    </a:lnTo>
                    <a:lnTo>
                      <a:pt x="3242" y="847"/>
                    </a:lnTo>
                    <a:lnTo>
                      <a:pt x="3247" y="850"/>
                    </a:lnTo>
                    <a:lnTo>
                      <a:pt x="3247" y="856"/>
                    </a:lnTo>
                    <a:lnTo>
                      <a:pt x="3237" y="861"/>
                    </a:lnTo>
                    <a:lnTo>
                      <a:pt x="3215" y="863"/>
                    </a:lnTo>
                    <a:lnTo>
                      <a:pt x="3202" y="872"/>
                    </a:lnTo>
                    <a:lnTo>
                      <a:pt x="3189" y="871"/>
                    </a:lnTo>
                    <a:lnTo>
                      <a:pt x="3182" y="874"/>
                    </a:lnTo>
                    <a:lnTo>
                      <a:pt x="3179" y="883"/>
                    </a:lnTo>
                    <a:lnTo>
                      <a:pt x="3166" y="894"/>
                    </a:lnTo>
                    <a:lnTo>
                      <a:pt x="3148" y="889"/>
                    </a:lnTo>
                    <a:lnTo>
                      <a:pt x="3145" y="883"/>
                    </a:lnTo>
                    <a:lnTo>
                      <a:pt x="3143" y="883"/>
                    </a:lnTo>
                    <a:lnTo>
                      <a:pt x="3130" y="888"/>
                    </a:lnTo>
                    <a:lnTo>
                      <a:pt x="3105" y="893"/>
                    </a:lnTo>
                    <a:lnTo>
                      <a:pt x="3082" y="900"/>
                    </a:lnTo>
                    <a:lnTo>
                      <a:pt x="3035" y="906"/>
                    </a:lnTo>
                    <a:lnTo>
                      <a:pt x="3026" y="900"/>
                    </a:lnTo>
                    <a:lnTo>
                      <a:pt x="3007" y="904"/>
                    </a:lnTo>
                    <a:lnTo>
                      <a:pt x="2989" y="901"/>
                    </a:lnTo>
                    <a:lnTo>
                      <a:pt x="2952" y="912"/>
                    </a:lnTo>
                    <a:lnTo>
                      <a:pt x="2952" y="917"/>
                    </a:lnTo>
                    <a:lnTo>
                      <a:pt x="2950" y="920"/>
                    </a:lnTo>
                    <a:lnTo>
                      <a:pt x="2939" y="914"/>
                    </a:lnTo>
                    <a:lnTo>
                      <a:pt x="2929" y="918"/>
                    </a:lnTo>
                    <a:lnTo>
                      <a:pt x="2928" y="922"/>
                    </a:lnTo>
                    <a:lnTo>
                      <a:pt x="2912" y="926"/>
                    </a:lnTo>
                    <a:lnTo>
                      <a:pt x="2913" y="936"/>
                    </a:lnTo>
                    <a:lnTo>
                      <a:pt x="2917" y="944"/>
                    </a:lnTo>
                    <a:lnTo>
                      <a:pt x="2920" y="943"/>
                    </a:lnTo>
                    <a:lnTo>
                      <a:pt x="2921" y="938"/>
                    </a:lnTo>
                    <a:lnTo>
                      <a:pt x="2926" y="939"/>
                    </a:lnTo>
                    <a:lnTo>
                      <a:pt x="2924" y="947"/>
                    </a:lnTo>
                    <a:lnTo>
                      <a:pt x="2912" y="958"/>
                    </a:lnTo>
                    <a:lnTo>
                      <a:pt x="2912" y="964"/>
                    </a:lnTo>
                    <a:lnTo>
                      <a:pt x="2904" y="960"/>
                    </a:lnTo>
                    <a:lnTo>
                      <a:pt x="2901" y="966"/>
                    </a:lnTo>
                    <a:lnTo>
                      <a:pt x="2904" y="975"/>
                    </a:lnTo>
                    <a:lnTo>
                      <a:pt x="2913" y="977"/>
                    </a:lnTo>
                    <a:lnTo>
                      <a:pt x="2913" y="987"/>
                    </a:lnTo>
                    <a:lnTo>
                      <a:pt x="2901" y="996"/>
                    </a:lnTo>
                    <a:lnTo>
                      <a:pt x="2918" y="1009"/>
                    </a:lnTo>
                    <a:lnTo>
                      <a:pt x="2917" y="1014"/>
                    </a:lnTo>
                    <a:lnTo>
                      <a:pt x="2923" y="1019"/>
                    </a:lnTo>
                    <a:lnTo>
                      <a:pt x="2926" y="1018"/>
                    </a:lnTo>
                    <a:lnTo>
                      <a:pt x="2931" y="1040"/>
                    </a:lnTo>
                    <a:lnTo>
                      <a:pt x="2937" y="1046"/>
                    </a:lnTo>
                    <a:lnTo>
                      <a:pt x="2934" y="1052"/>
                    </a:lnTo>
                    <a:lnTo>
                      <a:pt x="2933" y="1058"/>
                    </a:lnTo>
                    <a:lnTo>
                      <a:pt x="2929" y="1066"/>
                    </a:lnTo>
                    <a:lnTo>
                      <a:pt x="2924" y="1082"/>
                    </a:lnTo>
                    <a:lnTo>
                      <a:pt x="2925" y="1097"/>
                    </a:lnTo>
                    <a:lnTo>
                      <a:pt x="2930" y="1105"/>
                    </a:lnTo>
                    <a:lnTo>
                      <a:pt x="2930" y="1122"/>
                    </a:lnTo>
                    <a:lnTo>
                      <a:pt x="2935" y="1133"/>
                    </a:lnTo>
                    <a:lnTo>
                      <a:pt x="2949" y="1149"/>
                    </a:lnTo>
                    <a:lnTo>
                      <a:pt x="2962" y="1153"/>
                    </a:lnTo>
                    <a:lnTo>
                      <a:pt x="2987" y="1157"/>
                    </a:lnTo>
                    <a:lnTo>
                      <a:pt x="3001" y="1168"/>
                    </a:lnTo>
                    <a:lnTo>
                      <a:pt x="3009" y="1168"/>
                    </a:lnTo>
                    <a:lnTo>
                      <a:pt x="3015" y="1184"/>
                    </a:lnTo>
                    <a:lnTo>
                      <a:pt x="3010" y="1196"/>
                    </a:lnTo>
                    <a:lnTo>
                      <a:pt x="3006" y="1200"/>
                    </a:lnTo>
                    <a:lnTo>
                      <a:pt x="3017" y="1203"/>
                    </a:lnTo>
                    <a:lnTo>
                      <a:pt x="3023" y="1211"/>
                    </a:lnTo>
                    <a:lnTo>
                      <a:pt x="3031" y="1227"/>
                    </a:lnTo>
                    <a:lnTo>
                      <a:pt x="3041" y="1233"/>
                    </a:lnTo>
                    <a:lnTo>
                      <a:pt x="3060" y="1239"/>
                    </a:lnTo>
                    <a:lnTo>
                      <a:pt x="3069" y="1246"/>
                    </a:lnTo>
                    <a:lnTo>
                      <a:pt x="3073" y="1239"/>
                    </a:lnTo>
                    <a:lnTo>
                      <a:pt x="3076" y="1254"/>
                    </a:lnTo>
                    <a:lnTo>
                      <a:pt x="3084" y="1272"/>
                    </a:lnTo>
                    <a:lnTo>
                      <a:pt x="3084" y="1282"/>
                    </a:lnTo>
                    <a:lnTo>
                      <a:pt x="3080" y="1302"/>
                    </a:lnTo>
                    <a:lnTo>
                      <a:pt x="3069" y="1312"/>
                    </a:lnTo>
                    <a:lnTo>
                      <a:pt x="3068" y="1329"/>
                    </a:lnTo>
                    <a:lnTo>
                      <a:pt x="3060" y="1343"/>
                    </a:lnTo>
                    <a:lnTo>
                      <a:pt x="3064" y="1358"/>
                    </a:lnTo>
                    <a:lnTo>
                      <a:pt x="3063" y="1372"/>
                    </a:lnTo>
                    <a:lnTo>
                      <a:pt x="3079" y="1394"/>
                    </a:lnTo>
                    <a:lnTo>
                      <a:pt x="3082" y="1426"/>
                    </a:lnTo>
                    <a:lnTo>
                      <a:pt x="3087" y="1440"/>
                    </a:lnTo>
                    <a:lnTo>
                      <a:pt x="3090" y="1459"/>
                    </a:lnTo>
                    <a:lnTo>
                      <a:pt x="3090" y="1474"/>
                    </a:lnTo>
                    <a:lnTo>
                      <a:pt x="3085" y="1487"/>
                    </a:lnTo>
                    <a:lnTo>
                      <a:pt x="3075" y="1501"/>
                    </a:lnTo>
                    <a:lnTo>
                      <a:pt x="3063" y="1504"/>
                    </a:lnTo>
                    <a:lnTo>
                      <a:pt x="3055" y="1501"/>
                    </a:lnTo>
                    <a:lnTo>
                      <a:pt x="3054" y="1509"/>
                    </a:lnTo>
                    <a:lnTo>
                      <a:pt x="3063" y="1530"/>
                    </a:lnTo>
                    <a:lnTo>
                      <a:pt x="3059" y="1539"/>
                    </a:lnTo>
                    <a:lnTo>
                      <a:pt x="3035" y="1529"/>
                    </a:lnTo>
                    <a:lnTo>
                      <a:pt x="3017" y="1528"/>
                    </a:lnTo>
                    <a:lnTo>
                      <a:pt x="3006" y="1517"/>
                    </a:lnTo>
                    <a:lnTo>
                      <a:pt x="3004" y="1504"/>
                    </a:lnTo>
                    <a:lnTo>
                      <a:pt x="3004" y="1458"/>
                    </a:lnTo>
                    <a:lnTo>
                      <a:pt x="3012" y="1428"/>
                    </a:lnTo>
                    <a:lnTo>
                      <a:pt x="3009" y="1422"/>
                    </a:lnTo>
                    <a:lnTo>
                      <a:pt x="3007" y="1393"/>
                    </a:lnTo>
                    <a:lnTo>
                      <a:pt x="3010" y="1379"/>
                    </a:lnTo>
                    <a:lnTo>
                      <a:pt x="3009" y="1362"/>
                    </a:lnTo>
                    <a:lnTo>
                      <a:pt x="3007" y="1352"/>
                    </a:lnTo>
                    <a:lnTo>
                      <a:pt x="3015" y="1340"/>
                    </a:lnTo>
                    <a:lnTo>
                      <a:pt x="3047" y="1319"/>
                    </a:lnTo>
                    <a:lnTo>
                      <a:pt x="3049" y="1313"/>
                    </a:lnTo>
                    <a:lnTo>
                      <a:pt x="3049" y="1300"/>
                    </a:lnTo>
                    <a:lnTo>
                      <a:pt x="3052" y="1288"/>
                    </a:lnTo>
                    <a:lnTo>
                      <a:pt x="3060" y="1287"/>
                    </a:lnTo>
                    <a:lnTo>
                      <a:pt x="3063" y="1270"/>
                    </a:lnTo>
                    <a:lnTo>
                      <a:pt x="3039" y="1254"/>
                    </a:lnTo>
                    <a:lnTo>
                      <a:pt x="3010" y="1264"/>
                    </a:lnTo>
                    <a:lnTo>
                      <a:pt x="2982" y="1267"/>
                    </a:lnTo>
                    <a:lnTo>
                      <a:pt x="2966" y="1260"/>
                    </a:lnTo>
                    <a:lnTo>
                      <a:pt x="2955" y="1248"/>
                    </a:lnTo>
                    <a:lnTo>
                      <a:pt x="2952" y="1250"/>
                    </a:lnTo>
                    <a:lnTo>
                      <a:pt x="2945" y="1235"/>
                    </a:lnTo>
                    <a:lnTo>
                      <a:pt x="2931" y="1219"/>
                    </a:lnTo>
                    <a:lnTo>
                      <a:pt x="2928" y="1212"/>
                    </a:lnTo>
                    <a:lnTo>
                      <a:pt x="2928" y="1203"/>
                    </a:lnTo>
                    <a:lnTo>
                      <a:pt x="2902" y="1191"/>
                    </a:lnTo>
                    <a:lnTo>
                      <a:pt x="2880" y="1174"/>
                    </a:lnTo>
                    <a:lnTo>
                      <a:pt x="2871" y="1163"/>
                    </a:lnTo>
                    <a:lnTo>
                      <a:pt x="2844" y="1149"/>
                    </a:lnTo>
                    <a:lnTo>
                      <a:pt x="2792" y="1148"/>
                    </a:lnTo>
                    <a:lnTo>
                      <a:pt x="2777" y="1151"/>
                    </a:lnTo>
                    <a:lnTo>
                      <a:pt x="2763" y="1171"/>
                    </a:lnTo>
                    <a:lnTo>
                      <a:pt x="2741" y="1181"/>
                    </a:lnTo>
                    <a:lnTo>
                      <a:pt x="2737" y="1201"/>
                    </a:lnTo>
                    <a:lnTo>
                      <a:pt x="2764" y="1202"/>
                    </a:lnTo>
                    <a:lnTo>
                      <a:pt x="2778" y="1213"/>
                    </a:lnTo>
                    <a:lnTo>
                      <a:pt x="2773" y="1227"/>
                    </a:lnTo>
                    <a:lnTo>
                      <a:pt x="2763" y="1240"/>
                    </a:lnTo>
                    <a:lnTo>
                      <a:pt x="2743" y="1246"/>
                    </a:lnTo>
                    <a:lnTo>
                      <a:pt x="2729" y="1259"/>
                    </a:lnTo>
                    <a:lnTo>
                      <a:pt x="2708" y="1265"/>
                    </a:lnTo>
                    <a:lnTo>
                      <a:pt x="2708" y="1249"/>
                    </a:lnTo>
                    <a:lnTo>
                      <a:pt x="2692" y="1233"/>
                    </a:lnTo>
                    <a:lnTo>
                      <a:pt x="2683" y="1217"/>
                    </a:lnTo>
                    <a:lnTo>
                      <a:pt x="2672" y="1218"/>
                    </a:lnTo>
                    <a:lnTo>
                      <a:pt x="2662" y="1232"/>
                    </a:lnTo>
                    <a:lnTo>
                      <a:pt x="2668" y="1239"/>
                    </a:lnTo>
                    <a:lnTo>
                      <a:pt x="2673" y="1260"/>
                    </a:lnTo>
                    <a:lnTo>
                      <a:pt x="2678" y="1275"/>
                    </a:lnTo>
                    <a:lnTo>
                      <a:pt x="2681" y="1287"/>
                    </a:lnTo>
                    <a:lnTo>
                      <a:pt x="2687" y="1289"/>
                    </a:lnTo>
                    <a:lnTo>
                      <a:pt x="2709" y="1308"/>
                    </a:lnTo>
                    <a:lnTo>
                      <a:pt x="2724" y="1314"/>
                    </a:lnTo>
                    <a:lnTo>
                      <a:pt x="2732" y="1326"/>
                    </a:lnTo>
                    <a:lnTo>
                      <a:pt x="2741" y="1327"/>
                    </a:lnTo>
                    <a:lnTo>
                      <a:pt x="2747" y="1335"/>
                    </a:lnTo>
                    <a:lnTo>
                      <a:pt x="2757" y="1329"/>
                    </a:lnTo>
                    <a:lnTo>
                      <a:pt x="2767" y="1319"/>
                    </a:lnTo>
                    <a:lnTo>
                      <a:pt x="2764" y="1334"/>
                    </a:lnTo>
                    <a:lnTo>
                      <a:pt x="2769" y="1341"/>
                    </a:lnTo>
                    <a:lnTo>
                      <a:pt x="2780" y="1337"/>
                    </a:lnTo>
                    <a:lnTo>
                      <a:pt x="2781" y="1367"/>
                    </a:lnTo>
                    <a:lnTo>
                      <a:pt x="2795" y="1383"/>
                    </a:lnTo>
                    <a:lnTo>
                      <a:pt x="2795" y="1393"/>
                    </a:lnTo>
                    <a:lnTo>
                      <a:pt x="2779" y="1390"/>
                    </a:lnTo>
                    <a:lnTo>
                      <a:pt x="2769" y="1384"/>
                    </a:lnTo>
                    <a:lnTo>
                      <a:pt x="2762" y="1377"/>
                    </a:lnTo>
                    <a:lnTo>
                      <a:pt x="2758" y="1367"/>
                    </a:lnTo>
                    <a:lnTo>
                      <a:pt x="2748" y="1358"/>
                    </a:lnTo>
                    <a:lnTo>
                      <a:pt x="2713" y="1354"/>
                    </a:lnTo>
                    <a:lnTo>
                      <a:pt x="2702" y="1348"/>
                    </a:lnTo>
                    <a:lnTo>
                      <a:pt x="2668" y="1345"/>
                    </a:lnTo>
                    <a:lnTo>
                      <a:pt x="2636" y="1332"/>
                    </a:lnTo>
                    <a:lnTo>
                      <a:pt x="2627" y="1325"/>
                    </a:lnTo>
                    <a:lnTo>
                      <a:pt x="2617" y="1310"/>
                    </a:lnTo>
                    <a:lnTo>
                      <a:pt x="2619" y="1307"/>
                    </a:lnTo>
                    <a:lnTo>
                      <a:pt x="2633" y="1304"/>
                    </a:lnTo>
                    <a:lnTo>
                      <a:pt x="2634" y="1299"/>
                    </a:lnTo>
                    <a:lnTo>
                      <a:pt x="2633" y="1278"/>
                    </a:lnTo>
                    <a:lnTo>
                      <a:pt x="2622" y="1256"/>
                    </a:lnTo>
                    <a:lnTo>
                      <a:pt x="2621" y="1246"/>
                    </a:lnTo>
                    <a:lnTo>
                      <a:pt x="2627" y="1222"/>
                    </a:lnTo>
                    <a:lnTo>
                      <a:pt x="2618" y="1211"/>
                    </a:lnTo>
                    <a:lnTo>
                      <a:pt x="2627" y="1202"/>
                    </a:lnTo>
                    <a:lnTo>
                      <a:pt x="2641" y="1163"/>
                    </a:lnTo>
                    <a:lnTo>
                      <a:pt x="2634" y="1137"/>
                    </a:lnTo>
                    <a:lnTo>
                      <a:pt x="2632" y="1120"/>
                    </a:lnTo>
                    <a:lnTo>
                      <a:pt x="2640" y="1115"/>
                    </a:lnTo>
                    <a:lnTo>
                      <a:pt x="2630" y="1100"/>
                    </a:lnTo>
                    <a:lnTo>
                      <a:pt x="2628" y="1090"/>
                    </a:lnTo>
                    <a:lnTo>
                      <a:pt x="2629" y="1082"/>
                    </a:lnTo>
                    <a:lnTo>
                      <a:pt x="2613" y="1066"/>
                    </a:lnTo>
                    <a:lnTo>
                      <a:pt x="2608" y="1055"/>
                    </a:lnTo>
                    <a:lnTo>
                      <a:pt x="2593" y="1063"/>
                    </a:lnTo>
                    <a:lnTo>
                      <a:pt x="2595" y="1074"/>
                    </a:lnTo>
                    <a:lnTo>
                      <a:pt x="2602" y="1094"/>
                    </a:lnTo>
                    <a:lnTo>
                      <a:pt x="2607" y="1115"/>
                    </a:lnTo>
                    <a:lnTo>
                      <a:pt x="2607" y="1160"/>
                    </a:lnTo>
                    <a:lnTo>
                      <a:pt x="2598" y="1176"/>
                    </a:lnTo>
                    <a:lnTo>
                      <a:pt x="2566" y="1207"/>
                    </a:lnTo>
                    <a:lnTo>
                      <a:pt x="2546" y="1217"/>
                    </a:lnTo>
                    <a:lnTo>
                      <a:pt x="2516" y="1239"/>
                    </a:lnTo>
                    <a:lnTo>
                      <a:pt x="2517" y="1253"/>
                    </a:lnTo>
                    <a:lnTo>
                      <a:pt x="2517" y="1261"/>
                    </a:lnTo>
                    <a:lnTo>
                      <a:pt x="2514" y="1272"/>
                    </a:lnTo>
                    <a:lnTo>
                      <a:pt x="2498" y="1289"/>
                    </a:lnTo>
                    <a:lnTo>
                      <a:pt x="2498" y="1298"/>
                    </a:lnTo>
                    <a:lnTo>
                      <a:pt x="2519" y="1321"/>
                    </a:lnTo>
                    <a:lnTo>
                      <a:pt x="2532" y="1343"/>
                    </a:lnTo>
                    <a:lnTo>
                      <a:pt x="2541" y="1362"/>
                    </a:lnTo>
                    <a:lnTo>
                      <a:pt x="2547" y="1395"/>
                    </a:lnTo>
                    <a:lnTo>
                      <a:pt x="2560" y="1417"/>
                    </a:lnTo>
                    <a:lnTo>
                      <a:pt x="2569" y="1438"/>
                    </a:lnTo>
                    <a:lnTo>
                      <a:pt x="2569" y="1448"/>
                    </a:lnTo>
                    <a:lnTo>
                      <a:pt x="2565" y="1468"/>
                    </a:lnTo>
                    <a:lnTo>
                      <a:pt x="2557" y="1488"/>
                    </a:lnTo>
                    <a:lnTo>
                      <a:pt x="2555" y="1496"/>
                    </a:lnTo>
                    <a:lnTo>
                      <a:pt x="2541" y="1514"/>
                    </a:lnTo>
                    <a:lnTo>
                      <a:pt x="2538" y="1528"/>
                    </a:lnTo>
                    <a:lnTo>
                      <a:pt x="2539" y="1545"/>
                    </a:lnTo>
                    <a:lnTo>
                      <a:pt x="2532" y="1555"/>
                    </a:lnTo>
                    <a:lnTo>
                      <a:pt x="2530" y="1568"/>
                    </a:lnTo>
                    <a:lnTo>
                      <a:pt x="2527" y="1588"/>
                    </a:lnTo>
                    <a:lnTo>
                      <a:pt x="2541" y="1611"/>
                    </a:lnTo>
                    <a:lnTo>
                      <a:pt x="2548" y="1632"/>
                    </a:lnTo>
                    <a:lnTo>
                      <a:pt x="2546" y="1647"/>
                    </a:lnTo>
                    <a:lnTo>
                      <a:pt x="2539" y="1664"/>
                    </a:lnTo>
                    <a:lnTo>
                      <a:pt x="2538" y="1673"/>
                    </a:lnTo>
                    <a:lnTo>
                      <a:pt x="2547" y="1689"/>
                    </a:lnTo>
                    <a:lnTo>
                      <a:pt x="2559" y="1691"/>
                    </a:lnTo>
                    <a:lnTo>
                      <a:pt x="2575" y="1686"/>
                    </a:lnTo>
                    <a:lnTo>
                      <a:pt x="2586" y="1686"/>
                    </a:lnTo>
                    <a:lnTo>
                      <a:pt x="2600" y="1691"/>
                    </a:lnTo>
                    <a:lnTo>
                      <a:pt x="2616" y="1694"/>
                    </a:lnTo>
                    <a:lnTo>
                      <a:pt x="2618" y="1685"/>
                    </a:lnTo>
                    <a:lnTo>
                      <a:pt x="2641" y="1670"/>
                    </a:lnTo>
                    <a:lnTo>
                      <a:pt x="2665" y="1670"/>
                    </a:lnTo>
                    <a:lnTo>
                      <a:pt x="2698" y="1690"/>
                    </a:lnTo>
                    <a:lnTo>
                      <a:pt x="2708" y="1700"/>
                    </a:lnTo>
                    <a:lnTo>
                      <a:pt x="2734" y="1716"/>
                    </a:lnTo>
                    <a:lnTo>
                      <a:pt x="2753" y="1724"/>
                    </a:lnTo>
                    <a:lnTo>
                      <a:pt x="2758" y="1734"/>
                    </a:lnTo>
                    <a:lnTo>
                      <a:pt x="2758" y="1750"/>
                    </a:lnTo>
                    <a:lnTo>
                      <a:pt x="2757" y="1761"/>
                    </a:lnTo>
                    <a:lnTo>
                      <a:pt x="2775" y="1802"/>
                    </a:lnTo>
                    <a:lnTo>
                      <a:pt x="2779" y="1802"/>
                    </a:lnTo>
                    <a:lnTo>
                      <a:pt x="2780" y="1814"/>
                    </a:lnTo>
                    <a:lnTo>
                      <a:pt x="2774" y="1822"/>
                    </a:lnTo>
                    <a:lnTo>
                      <a:pt x="2761" y="1824"/>
                    </a:lnTo>
                    <a:lnTo>
                      <a:pt x="2750" y="1832"/>
                    </a:lnTo>
                    <a:lnTo>
                      <a:pt x="2746" y="1845"/>
                    </a:lnTo>
                    <a:lnTo>
                      <a:pt x="2745" y="1868"/>
                    </a:lnTo>
                    <a:lnTo>
                      <a:pt x="2747" y="1886"/>
                    </a:lnTo>
                    <a:lnTo>
                      <a:pt x="2751" y="1896"/>
                    </a:lnTo>
                    <a:lnTo>
                      <a:pt x="2763" y="1894"/>
                    </a:lnTo>
                    <a:lnTo>
                      <a:pt x="2781" y="1904"/>
                    </a:lnTo>
                    <a:lnTo>
                      <a:pt x="2800" y="1902"/>
                    </a:lnTo>
                    <a:lnTo>
                      <a:pt x="2820" y="1915"/>
                    </a:lnTo>
                    <a:lnTo>
                      <a:pt x="2817" y="1918"/>
                    </a:lnTo>
                    <a:lnTo>
                      <a:pt x="2792" y="1923"/>
                    </a:lnTo>
                    <a:lnTo>
                      <a:pt x="2779" y="1920"/>
                    </a:lnTo>
                    <a:lnTo>
                      <a:pt x="2754" y="1921"/>
                    </a:lnTo>
                    <a:lnTo>
                      <a:pt x="2752" y="1912"/>
                    </a:lnTo>
                    <a:lnTo>
                      <a:pt x="2748" y="1905"/>
                    </a:lnTo>
                    <a:lnTo>
                      <a:pt x="2727" y="1894"/>
                    </a:lnTo>
                    <a:lnTo>
                      <a:pt x="2726" y="1883"/>
                    </a:lnTo>
                    <a:lnTo>
                      <a:pt x="2730" y="1878"/>
                    </a:lnTo>
                    <a:lnTo>
                      <a:pt x="2732" y="1868"/>
                    </a:lnTo>
                    <a:lnTo>
                      <a:pt x="2731" y="1857"/>
                    </a:lnTo>
                    <a:lnTo>
                      <a:pt x="2732" y="1842"/>
                    </a:lnTo>
                    <a:lnTo>
                      <a:pt x="2740" y="1825"/>
                    </a:lnTo>
                    <a:lnTo>
                      <a:pt x="2736" y="1821"/>
                    </a:lnTo>
                    <a:lnTo>
                      <a:pt x="2730" y="1824"/>
                    </a:lnTo>
                    <a:lnTo>
                      <a:pt x="2729" y="1814"/>
                    </a:lnTo>
                    <a:lnTo>
                      <a:pt x="2732" y="1800"/>
                    </a:lnTo>
                    <a:lnTo>
                      <a:pt x="2734" y="1798"/>
                    </a:lnTo>
                    <a:lnTo>
                      <a:pt x="2732" y="1791"/>
                    </a:lnTo>
                    <a:lnTo>
                      <a:pt x="2735" y="1783"/>
                    </a:lnTo>
                    <a:lnTo>
                      <a:pt x="2732" y="1776"/>
                    </a:lnTo>
                    <a:lnTo>
                      <a:pt x="2726" y="1767"/>
                    </a:lnTo>
                    <a:lnTo>
                      <a:pt x="2718" y="1762"/>
                    </a:lnTo>
                    <a:lnTo>
                      <a:pt x="2713" y="1754"/>
                    </a:lnTo>
                    <a:lnTo>
                      <a:pt x="2703" y="1749"/>
                    </a:lnTo>
                    <a:lnTo>
                      <a:pt x="2699" y="1739"/>
                    </a:lnTo>
                    <a:lnTo>
                      <a:pt x="2700" y="1727"/>
                    </a:lnTo>
                    <a:lnTo>
                      <a:pt x="2694" y="1708"/>
                    </a:lnTo>
                    <a:lnTo>
                      <a:pt x="2667" y="1712"/>
                    </a:lnTo>
                    <a:lnTo>
                      <a:pt x="2652" y="1718"/>
                    </a:lnTo>
                    <a:lnTo>
                      <a:pt x="2621" y="1724"/>
                    </a:lnTo>
                    <a:lnTo>
                      <a:pt x="2602" y="1737"/>
                    </a:lnTo>
                    <a:lnTo>
                      <a:pt x="2582" y="1744"/>
                    </a:lnTo>
                    <a:lnTo>
                      <a:pt x="2574" y="1750"/>
                    </a:lnTo>
                    <a:lnTo>
                      <a:pt x="2574" y="1760"/>
                    </a:lnTo>
                    <a:lnTo>
                      <a:pt x="2576" y="1772"/>
                    </a:lnTo>
                    <a:lnTo>
                      <a:pt x="2573" y="1786"/>
                    </a:lnTo>
                    <a:lnTo>
                      <a:pt x="2566" y="1794"/>
                    </a:lnTo>
                    <a:lnTo>
                      <a:pt x="2570" y="1805"/>
                    </a:lnTo>
                    <a:lnTo>
                      <a:pt x="2575" y="1808"/>
                    </a:lnTo>
                    <a:lnTo>
                      <a:pt x="2579" y="1818"/>
                    </a:lnTo>
                    <a:lnTo>
                      <a:pt x="2585" y="1825"/>
                    </a:lnTo>
                    <a:lnTo>
                      <a:pt x="2584" y="1835"/>
                    </a:lnTo>
                    <a:lnTo>
                      <a:pt x="2590" y="1842"/>
                    </a:lnTo>
                    <a:lnTo>
                      <a:pt x="2593" y="1854"/>
                    </a:lnTo>
                    <a:lnTo>
                      <a:pt x="2595" y="1873"/>
                    </a:lnTo>
                    <a:lnTo>
                      <a:pt x="2590" y="1900"/>
                    </a:lnTo>
                    <a:lnTo>
                      <a:pt x="2576" y="1911"/>
                    </a:lnTo>
                    <a:lnTo>
                      <a:pt x="2547" y="1948"/>
                    </a:lnTo>
                    <a:lnTo>
                      <a:pt x="2544" y="1954"/>
                    </a:lnTo>
                    <a:lnTo>
                      <a:pt x="2544" y="1969"/>
                    </a:lnTo>
                    <a:lnTo>
                      <a:pt x="2541" y="1988"/>
                    </a:lnTo>
                    <a:lnTo>
                      <a:pt x="2525" y="2013"/>
                    </a:lnTo>
                    <a:lnTo>
                      <a:pt x="2515" y="2023"/>
                    </a:lnTo>
                    <a:lnTo>
                      <a:pt x="2499" y="2031"/>
                    </a:lnTo>
                    <a:lnTo>
                      <a:pt x="2490" y="2042"/>
                    </a:lnTo>
                    <a:lnTo>
                      <a:pt x="2462" y="2053"/>
                    </a:lnTo>
                    <a:lnTo>
                      <a:pt x="2457" y="2061"/>
                    </a:lnTo>
                    <a:lnTo>
                      <a:pt x="2465" y="2078"/>
                    </a:lnTo>
                    <a:lnTo>
                      <a:pt x="2458" y="2098"/>
                    </a:lnTo>
                    <a:lnTo>
                      <a:pt x="2445" y="2103"/>
                    </a:lnTo>
                    <a:lnTo>
                      <a:pt x="2407" y="2085"/>
                    </a:lnTo>
                    <a:lnTo>
                      <a:pt x="2387" y="2083"/>
                    </a:lnTo>
                    <a:lnTo>
                      <a:pt x="2374" y="2087"/>
                    </a:lnTo>
                    <a:lnTo>
                      <a:pt x="2363" y="2088"/>
                    </a:lnTo>
                    <a:lnTo>
                      <a:pt x="2338" y="2083"/>
                    </a:lnTo>
                    <a:lnTo>
                      <a:pt x="2334" y="2080"/>
                    </a:lnTo>
                    <a:lnTo>
                      <a:pt x="2334" y="2071"/>
                    </a:lnTo>
                    <a:lnTo>
                      <a:pt x="2337" y="2064"/>
                    </a:lnTo>
                    <a:lnTo>
                      <a:pt x="2334" y="2040"/>
                    </a:lnTo>
                    <a:lnTo>
                      <a:pt x="2321" y="2037"/>
                    </a:lnTo>
                    <a:lnTo>
                      <a:pt x="2318" y="2030"/>
                    </a:lnTo>
                    <a:lnTo>
                      <a:pt x="2321" y="2026"/>
                    </a:lnTo>
                    <a:lnTo>
                      <a:pt x="2332" y="2021"/>
                    </a:lnTo>
                    <a:lnTo>
                      <a:pt x="2343" y="2030"/>
                    </a:lnTo>
                    <a:lnTo>
                      <a:pt x="2347" y="2037"/>
                    </a:lnTo>
                    <a:lnTo>
                      <a:pt x="2360" y="2037"/>
                    </a:lnTo>
                    <a:lnTo>
                      <a:pt x="2366" y="2028"/>
                    </a:lnTo>
                    <a:lnTo>
                      <a:pt x="2375" y="2028"/>
                    </a:lnTo>
                    <a:lnTo>
                      <a:pt x="2385" y="2012"/>
                    </a:lnTo>
                    <a:lnTo>
                      <a:pt x="2393" y="2018"/>
                    </a:lnTo>
                    <a:lnTo>
                      <a:pt x="2407" y="2012"/>
                    </a:lnTo>
                    <a:lnTo>
                      <a:pt x="2409" y="2005"/>
                    </a:lnTo>
                    <a:lnTo>
                      <a:pt x="2415" y="2003"/>
                    </a:lnTo>
                    <a:lnTo>
                      <a:pt x="2424" y="2004"/>
                    </a:lnTo>
                    <a:lnTo>
                      <a:pt x="2439" y="2001"/>
                    </a:lnTo>
                    <a:lnTo>
                      <a:pt x="2445" y="1992"/>
                    </a:lnTo>
                    <a:lnTo>
                      <a:pt x="2439" y="1983"/>
                    </a:lnTo>
                    <a:lnTo>
                      <a:pt x="2422" y="1983"/>
                    </a:lnTo>
                    <a:lnTo>
                      <a:pt x="2415" y="1988"/>
                    </a:lnTo>
                    <a:lnTo>
                      <a:pt x="2407" y="1982"/>
                    </a:lnTo>
                    <a:lnTo>
                      <a:pt x="2408" y="1969"/>
                    </a:lnTo>
                    <a:lnTo>
                      <a:pt x="2428" y="1981"/>
                    </a:lnTo>
                    <a:lnTo>
                      <a:pt x="2449" y="1977"/>
                    </a:lnTo>
                    <a:lnTo>
                      <a:pt x="2451" y="1974"/>
                    </a:lnTo>
                    <a:lnTo>
                      <a:pt x="2452" y="1956"/>
                    </a:lnTo>
                    <a:lnTo>
                      <a:pt x="2461" y="1956"/>
                    </a:lnTo>
                    <a:lnTo>
                      <a:pt x="2468" y="1947"/>
                    </a:lnTo>
                    <a:lnTo>
                      <a:pt x="2469" y="1937"/>
                    </a:lnTo>
                    <a:lnTo>
                      <a:pt x="2474" y="1924"/>
                    </a:lnTo>
                    <a:lnTo>
                      <a:pt x="2477" y="1915"/>
                    </a:lnTo>
                    <a:lnTo>
                      <a:pt x="2494" y="1906"/>
                    </a:lnTo>
                    <a:lnTo>
                      <a:pt x="2503" y="1895"/>
                    </a:lnTo>
                    <a:lnTo>
                      <a:pt x="2499" y="1888"/>
                    </a:lnTo>
                    <a:lnTo>
                      <a:pt x="2504" y="1878"/>
                    </a:lnTo>
                    <a:lnTo>
                      <a:pt x="2501" y="1843"/>
                    </a:lnTo>
                    <a:lnTo>
                      <a:pt x="2501" y="1832"/>
                    </a:lnTo>
                    <a:lnTo>
                      <a:pt x="2506" y="1815"/>
                    </a:lnTo>
                    <a:lnTo>
                      <a:pt x="2521" y="1792"/>
                    </a:lnTo>
                    <a:lnTo>
                      <a:pt x="2520" y="1762"/>
                    </a:lnTo>
                    <a:lnTo>
                      <a:pt x="2490" y="1735"/>
                    </a:lnTo>
                    <a:lnTo>
                      <a:pt x="2468" y="1701"/>
                    </a:lnTo>
                    <a:lnTo>
                      <a:pt x="2468" y="1684"/>
                    </a:lnTo>
                    <a:lnTo>
                      <a:pt x="2472" y="1670"/>
                    </a:lnTo>
                    <a:lnTo>
                      <a:pt x="2473" y="1657"/>
                    </a:lnTo>
                    <a:lnTo>
                      <a:pt x="2471" y="1643"/>
                    </a:lnTo>
                    <a:lnTo>
                      <a:pt x="2478" y="1630"/>
                    </a:lnTo>
                    <a:lnTo>
                      <a:pt x="2473" y="1606"/>
                    </a:lnTo>
                    <a:lnTo>
                      <a:pt x="2479" y="1592"/>
                    </a:lnTo>
                    <a:lnTo>
                      <a:pt x="2479" y="1571"/>
                    </a:lnTo>
                    <a:lnTo>
                      <a:pt x="2476" y="1565"/>
                    </a:lnTo>
                    <a:lnTo>
                      <a:pt x="2476" y="1558"/>
                    </a:lnTo>
                    <a:lnTo>
                      <a:pt x="2473" y="1555"/>
                    </a:lnTo>
                    <a:lnTo>
                      <a:pt x="2472" y="1545"/>
                    </a:lnTo>
                    <a:lnTo>
                      <a:pt x="2474" y="1530"/>
                    </a:lnTo>
                    <a:lnTo>
                      <a:pt x="2473" y="1524"/>
                    </a:lnTo>
                    <a:lnTo>
                      <a:pt x="2467" y="1518"/>
                    </a:lnTo>
                    <a:lnTo>
                      <a:pt x="2465" y="1504"/>
                    </a:lnTo>
                    <a:lnTo>
                      <a:pt x="2469" y="1492"/>
                    </a:lnTo>
                    <a:lnTo>
                      <a:pt x="2482" y="1482"/>
                    </a:lnTo>
                    <a:lnTo>
                      <a:pt x="2483" y="1475"/>
                    </a:lnTo>
                    <a:lnTo>
                      <a:pt x="2480" y="1442"/>
                    </a:lnTo>
                    <a:lnTo>
                      <a:pt x="2485" y="1427"/>
                    </a:lnTo>
                    <a:lnTo>
                      <a:pt x="2485" y="1406"/>
                    </a:lnTo>
                    <a:lnTo>
                      <a:pt x="2471" y="1373"/>
                    </a:lnTo>
                    <a:lnTo>
                      <a:pt x="2473" y="1350"/>
                    </a:lnTo>
                    <a:lnTo>
                      <a:pt x="2453" y="1334"/>
                    </a:lnTo>
                    <a:lnTo>
                      <a:pt x="2442" y="1321"/>
                    </a:lnTo>
                    <a:lnTo>
                      <a:pt x="2429" y="1297"/>
                    </a:lnTo>
                    <a:lnTo>
                      <a:pt x="2430" y="1283"/>
                    </a:lnTo>
                    <a:lnTo>
                      <a:pt x="2431" y="1281"/>
                    </a:lnTo>
                    <a:lnTo>
                      <a:pt x="2447" y="1271"/>
                    </a:lnTo>
                    <a:lnTo>
                      <a:pt x="2450" y="1260"/>
                    </a:lnTo>
                    <a:lnTo>
                      <a:pt x="2457" y="1250"/>
                    </a:lnTo>
                    <a:lnTo>
                      <a:pt x="2457" y="1243"/>
                    </a:lnTo>
                    <a:lnTo>
                      <a:pt x="2456" y="1233"/>
                    </a:lnTo>
                    <a:lnTo>
                      <a:pt x="2465" y="1217"/>
                    </a:lnTo>
                    <a:lnTo>
                      <a:pt x="2472" y="1187"/>
                    </a:lnTo>
                    <a:lnTo>
                      <a:pt x="2478" y="1173"/>
                    </a:lnTo>
                    <a:lnTo>
                      <a:pt x="2480" y="1147"/>
                    </a:lnTo>
                    <a:lnTo>
                      <a:pt x="2477" y="1132"/>
                    </a:lnTo>
                    <a:lnTo>
                      <a:pt x="2476" y="1114"/>
                    </a:lnTo>
                    <a:lnTo>
                      <a:pt x="2477" y="1092"/>
                    </a:lnTo>
                    <a:lnTo>
                      <a:pt x="2473" y="1084"/>
                    </a:lnTo>
                    <a:lnTo>
                      <a:pt x="2477" y="1079"/>
                    </a:lnTo>
                    <a:lnTo>
                      <a:pt x="2476" y="1078"/>
                    </a:lnTo>
                    <a:lnTo>
                      <a:pt x="2434" y="1058"/>
                    </a:lnTo>
                    <a:lnTo>
                      <a:pt x="2419" y="1046"/>
                    </a:lnTo>
                    <a:lnTo>
                      <a:pt x="2376" y="1052"/>
                    </a:lnTo>
                    <a:lnTo>
                      <a:pt x="2359" y="1050"/>
                    </a:lnTo>
                    <a:lnTo>
                      <a:pt x="2331" y="1051"/>
                    </a:lnTo>
                    <a:lnTo>
                      <a:pt x="2318" y="1045"/>
                    </a:lnTo>
                    <a:lnTo>
                      <a:pt x="2326" y="1038"/>
                    </a:lnTo>
                    <a:lnTo>
                      <a:pt x="2297" y="1040"/>
                    </a:lnTo>
                    <a:lnTo>
                      <a:pt x="2293" y="1050"/>
                    </a:lnTo>
                    <a:lnTo>
                      <a:pt x="2293" y="1056"/>
                    </a:lnTo>
                    <a:lnTo>
                      <a:pt x="2288" y="1071"/>
                    </a:lnTo>
                    <a:lnTo>
                      <a:pt x="2279" y="1084"/>
                    </a:lnTo>
                    <a:lnTo>
                      <a:pt x="2273" y="1103"/>
                    </a:lnTo>
                    <a:lnTo>
                      <a:pt x="2265" y="1143"/>
                    </a:lnTo>
                    <a:lnTo>
                      <a:pt x="2261" y="1164"/>
                    </a:lnTo>
                    <a:lnTo>
                      <a:pt x="2254" y="1176"/>
                    </a:lnTo>
                    <a:lnTo>
                      <a:pt x="2248" y="1228"/>
                    </a:lnTo>
                    <a:lnTo>
                      <a:pt x="2243" y="1246"/>
                    </a:lnTo>
                    <a:lnTo>
                      <a:pt x="2225" y="1282"/>
                    </a:lnTo>
                    <a:lnTo>
                      <a:pt x="2204" y="1305"/>
                    </a:lnTo>
                    <a:lnTo>
                      <a:pt x="2186" y="1323"/>
                    </a:lnTo>
                    <a:lnTo>
                      <a:pt x="2159" y="1336"/>
                    </a:lnTo>
                    <a:lnTo>
                      <a:pt x="2152" y="1369"/>
                    </a:lnTo>
                    <a:lnTo>
                      <a:pt x="2152" y="1374"/>
                    </a:lnTo>
                    <a:lnTo>
                      <a:pt x="2156" y="1375"/>
                    </a:lnTo>
                    <a:lnTo>
                      <a:pt x="2167" y="1358"/>
                    </a:lnTo>
                    <a:lnTo>
                      <a:pt x="2171" y="1361"/>
                    </a:lnTo>
                    <a:lnTo>
                      <a:pt x="2171" y="1375"/>
                    </a:lnTo>
                    <a:lnTo>
                      <a:pt x="2166" y="1385"/>
                    </a:lnTo>
                    <a:lnTo>
                      <a:pt x="2148" y="1397"/>
                    </a:lnTo>
                    <a:lnTo>
                      <a:pt x="2143" y="1415"/>
                    </a:lnTo>
                    <a:lnTo>
                      <a:pt x="2149" y="1428"/>
                    </a:lnTo>
                    <a:lnTo>
                      <a:pt x="2162" y="1422"/>
                    </a:lnTo>
                    <a:lnTo>
                      <a:pt x="2171" y="1415"/>
                    </a:lnTo>
                    <a:lnTo>
                      <a:pt x="2186" y="1416"/>
                    </a:lnTo>
                    <a:lnTo>
                      <a:pt x="2192" y="1432"/>
                    </a:lnTo>
                    <a:lnTo>
                      <a:pt x="2187" y="1445"/>
                    </a:lnTo>
                    <a:lnTo>
                      <a:pt x="2187" y="1487"/>
                    </a:lnTo>
                    <a:lnTo>
                      <a:pt x="2178" y="1499"/>
                    </a:lnTo>
                    <a:lnTo>
                      <a:pt x="2181" y="1522"/>
                    </a:lnTo>
                    <a:lnTo>
                      <a:pt x="2187" y="1534"/>
                    </a:lnTo>
                    <a:lnTo>
                      <a:pt x="2181" y="1550"/>
                    </a:lnTo>
                    <a:lnTo>
                      <a:pt x="2170" y="1550"/>
                    </a:lnTo>
                    <a:lnTo>
                      <a:pt x="2164" y="1540"/>
                    </a:lnTo>
                    <a:lnTo>
                      <a:pt x="2161" y="1563"/>
                    </a:lnTo>
                    <a:lnTo>
                      <a:pt x="2161" y="1606"/>
                    </a:lnTo>
                    <a:lnTo>
                      <a:pt x="2168" y="1621"/>
                    </a:lnTo>
                    <a:lnTo>
                      <a:pt x="2168" y="1606"/>
                    </a:lnTo>
                    <a:lnTo>
                      <a:pt x="2182" y="1601"/>
                    </a:lnTo>
                    <a:lnTo>
                      <a:pt x="2205" y="1616"/>
                    </a:lnTo>
                    <a:lnTo>
                      <a:pt x="2218" y="1628"/>
                    </a:lnTo>
                    <a:lnTo>
                      <a:pt x="2225" y="1625"/>
                    </a:lnTo>
                    <a:lnTo>
                      <a:pt x="2230" y="1625"/>
                    </a:lnTo>
                    <a:lnTo>
                      <a:pt x="2227" y="1647"/>
                    </a:lnTo>
                    <a:lnTo>
                      <a:pt x="2236" y="1671"/>
                    </a:lnTo>
                    <a:lnTo>
                      <a:pt x="2243" y="1686"/>
                    </a:lnTo>
                    <a:lnTo>
                      <a:pt x="2251" y="1706"/>
                    </a:lnTo>
                    <a:lnTo>
                      <a:pt x="2267" y="1717"/>
                    </a:lnTo>
                    <a:lnTo>
                      <a:pt x="2279" y="1713"/>
                    </a:lnTo>
                    <a:lnTo>
                      <a:pt x="2279" y="1719"/>
                    </a:lnTo>
                    <a:lnTo>
                      <a:pt x="2285" y="1727"/>
                    </a:lnTo>
                    <a:lnTo>
                      <a:pt x="2274" y="1743"/>
                    </a:lnTo>
                    <a:lnTo>
                      <a:pt x="2264" y="1776"/>
                    </a:lnTo>
                    <a:lnTo>
                      <a:pt x="2256" y="1799"/>
                    </a:lnTo>
                    <a:lnTo>
                      <a:pt x="2253" y="1811"/>
                    </a:lnTo>
                    <a:lnTo>
                      <a:pt x="2238" y="1822"/>
                    </a:lnTo>
                    <a:lnTo>
                      <a:pt x="2234" y="1814"/>
                    </a:lnTo>
                    <a:lnTo>
                      <a:pt x="2235" y="1800"/>
                    </a:lnTo>
                    <a:lnTo>
                      <a:pt x="2225" y="1787"/>
                    </a:lnTo>
                    <a:lnTo>
                      <a:pt x="2207" y="1776"/>
                    </a:lnTo>
                    <a:lnTo>
                      <a:pt x="2172" y="1733"/>
                    </a:lnTo>
                    <a:lnTo>
                      <a:pt x="2161" y="1724"/>
                    </a:lnTo>
                    <a:lnTo>
                      <a:pt x="2144" y="1721"/>
                    </a:lnTo>
                    <a:lnTo>
                      <a:pt x="2119" y="1701"/>
                    </a:lnTo>
                    <a:lnTo>
                      <a:pt x="2092" y="1691"/>
                    </a:lnTo>
                    <a:lnTo>
                      <a:pt x="2094" y="1682"/>
                    </a:lnTo>
                    <a:lnTo>
                      <a:pt x="2101" y="1682"/>
                    </a:lnTo>
                    <a:lnTo>
                      <a:pt x="2097" y="1679"/>
                    </a:lnTo>
                    <a:lnTo>
                      <a:pt x="2079" y="1675"/>
                    </a:lnTo>
                    <a:lnTo>
                      <a:pt x="2057" y="1658"/>
                    </a:lnTo>
                    <a:lnTo>
                      <a:pt x="2043" y="1652"/>
                    </a:lnTo>
                    <a:lnTo>
                      <a:pt x="2011" y="1622"/>
                    </a:lnTo>
                    <a:lnTo>
                      <a:pt x="1993" y="1617"/>
                    </a:lnTo>
                    <a:lnTo>
                      <a:pt x="1965" y="1603"/>
                    </a:lnTo>
                    <a:lnTo>
                      <a:pt x="1956" y="1603"/>
                    </a:lnTo>
                    <a:lnTo>
                      <a:pt x="1936" y="1589"/>
                    </a:lnTo>
                    <a:lnTo>
                      <a:pt x="1922" y="1590"/>
                    </a:lnTo>
                    <a:lnTo>
                      <a:pt x="1869" y="1587"/>
                    </a:lnTo>
                    <a:lnTo>
                      <a:pt x="1865" y="1581"/>
                    </a:lnTo>
                    <a:lnTo>
                      <a:pt x="1848" y="1573"/>
                    </a:lnTo>
                    <a:lnTo>
                      <a:pt x="1834" y="1573"/>
                    </a:lnTo>
                    <a:lnTo>
                      <a:pt x="1829" y="1577"/>
                    </a:lnTo>
                    <a:lnTo>
                      <a:pt x="1828" y="1587"/>
                    </a:lnTo>
                    <a:lnTo>
                      <a:pt x="1823" y="1595"/>
                    </a:lnTo>
                    <a:lnTo>
                      <a:pt x="1802" y="1609"/>
                    </a:lnTo>
                    <a:lnTo>
                      <a:pt x="1804" y="1617"/>
                    </a:lnTo>
                    <a:lnTo>
                      <a:pt x="1810" y="1635"/>
                    </a:lnTo>
                    <a:lnTo>
                      <a:pt x="1823" y="1655"/>
                    </a:lnTo>
                    <a:lnTo>
                      <a:pt x="1833" y="1690"/>
                    </a:lnTo>
                    <a:lnTo>
                      <a:pt x="1832" y="1682"/>
                    </a:lnTo>
                    <a:lnTo>
                      <a:pt x="1837" y="1684"/>
                    </a:lnTo>
                    <a:lnTo>
                      <a:pt x="1832" y="1718"/>
                    </a:lnTo>
                    <a:lnTo>
                      <a:pt x="1829" y="1724"/>
                    </a:lnTo>
                    <a:lnTo>
                      <a:pt x="1810" y="1746"/>
                    </a:lnTo>
                    <a:lnTo>
                      <a:pt x="1779" y="1750"/>
                    </a:lnTo>
                    <a:lnTo>
                      <a:pt x="1778" y="1765"/>
                    </a:lnTo>
                    <a:lnTo>
                      <a:pt x="1783" y="1773"/>
                    </a:lnTo>
                    <a:lnTo>
                      <a:pt x="1784" y="1783"/>
                    </a:lnTo>
                    <a:lnTo>
                      <a:pt x="1773" y="1799"/>
                    </a:lnTo>
                    <a:lnTo>
                      <a:pt x="1761" y="1805"/>
                    </a:lnTo>
                    <a:lnTo>
                      <a:pt x="1747" y="1798"/>
                    </a:lnTo>
                    <a:lnTo>
                      <a:pt x="1736" y="1787"/>
                    </a:lnTo>
                    <a:lnTo>
                      <a:pt x="1736" y="1770"/>
                    </a:lnTo>
                    <a:lnTo>
                      <a:pt x="1741" y="1759"/>
                    </a:lnTo>
                    <a:lnTo>
                      <a:pt x="1747" y="1750"/>
                    </a:lnTo>
                    <a:lnTo>
                      <a:pt x="1754" y="1745"/>
                    </a:lnTo>
                    <a:lnTo>
                      <a:pt x="1732" y="1713"/>
                    </a:lnTo>
                    <a:lnTo>
                      <a:pt x="1735" y="1705"/>
                    </a:lnTo>
                    <a:lnTo>
                      <a:pt x="1724" y="1703"/>
                    </a:lnTo>
                    <a:lnTo>
                      <a:pt x="1684" y="1721"/>
                    </a:lnTo>
                    <a:lnTo>
                      <a:pt x="1675" y="1737"/>
                    </a:lnTo>
                    <a:lnTo>
                      <a:pt x="1660" y="1743"/>
                    </a:lnTo>
                    <a:lnTo>
                      <a:pt x="1640" y="1773"/>
                    </a:lnTo>
                    <a:lnTo>
                      <a:pt x="1628" y="1775"/>
                    </a:lnTo>
                    <a:lnTo>
                      <a:pt x="1622" y="1766"/>
                    </a:lnTo>
                    <a:lnTo>
                      <a:pt x="1606" y="1762"/>
                    </a:lnTo>
                    <a:lnTo>
                      <a:pt x="1587" y="1767"/>
                    </a:lnTo>
                    <a:lnTo>
                      <a:pt x="1570" y="1757"/>
                    </a:lnTo>
                    <a:lnTo>
                      <a:pt x="1547" y="1772"/>
                    </a:lnTo>
                    <a:lnTo>
                      <a:pt x="1536" y="1771"/>
                    </a:lnTo>
                    <a:lnTo>
                      <a:pt x="1512" y="1792"/>
                    </a:lnTo>
                    <a:lnTo>
                      <a:pt x="1508" y="1802"/>
                    </a:lnTo>
                    <a:lnTo>
                      <a:pt x="1506" y="1822"/>
                    </a:lnTo>
                    <a:lnTo>
                      <a:pt x="1504" y="1831"/>
                    </a:lnTo>
                    <a:lnTo>
                      <a:pt x="1495" y="1831"/>
                    </a:lnTo>
                    <a:lnTo>
                      <a:pt x="1487" y="1824"/>
                    </a:lnTo>
                    <a:lnTo>
                      <a:pt x="1478" y="1813"/>
                    </a:lnTo>
                    <a:lnTo>
                      <a:pt x="1474" y="1816"/>
                    </a:lnTo>
                    <a:lnTo>
                      <a:pt x="1467" y="1821"/>
                    </a:lnTo>
                    <a:lnTo>
                      <a:pt x="1456" y="1807"/>
                    </a:lnTo>
                    <a:lnTo>
                      <a:pt x="1456" y="1779"/>
                    </a:lnTo>
                    <a:lnTo>
                      <a:pt x="1450" y="1773"/>
                    </a:lnTo>
                    <a:lnTo>
                      <a:pt x="1450" y="1766"/>
                    </a:lnTo>
                    <a:lnTo>
                      <a:pt x="1457" y="1751"/>
                    </a:lnTo>
                    <a:lnTo>
                      <a:pt x="1458" y="1737"/>
                    </a:lnTo>
                    <a:lnTo>
                      <a:pt x="1452" y="1724"/>
                    </a:lnTo>
                    <a:lnTo>
                      <a:pt x="1447" y="1722"/>
                    </a:lnTo>
                    <a:lnTo>
                      <a:pt x="1446" y="1730"/>
                    </a:lnTo>
                    <a:lnTo>
                      <a:pt x="1442" y="1730"/>
                    </a:lnTo>
                    <a:lnTo>
                      <a:pt x="1444" y="1721"/>
                    </a:lnTo>
                    <a:lnTo>
                      <a:pt x="1451" y="1716"/>
                    </a:lnTo>
                    <a:lnTo>
                      <a:pt x="1477" y="1713"/>
                    </a:lnTo>
                    <a:lnTo>
                      <a:pt x="1488" y="1707"/>
                    </a:lnTo>
                    <a:lnTo>
                      <a:pt x="1490" y="1705"/>
                    </a:lnTo>
                    <a:lnTo>
                      <a:pt x="1484" y="1707"/>
                    </a:lnTo>
                    <a:lnTo>
                      <a:pt x="1467" y="1712"/>
                    </a:lnTo>
                    <a:lnTo>
                      <a:pt x="1460" y="1711"/>
                    </a:lnTo>
                    <a:lnTo>
                      <a:pt x="1445" y="1712"/>
                    </a:lnTo>
                    <a:lnTo>
                      <a:pt x="1423" y="1723"/>
                    </a:lnTo>
                    <a:lnTo>
                      <a:pt x="1424" y="1730"/>
                    </a:lnTo>
                    <a:lnTo>
                      <a:pt x="1415" y="1734"/>
                    </a:lnTo>
                    <a:lnTo>
                      <a:pt x="1413" y="1738"/>
                    </a:lnTo>
                    <a:lnTo>
                      <a:pt x="1417" y="1751"/>
                    </a:lnTo>
                    <a:lnTo>
                      <a:pt x="1417" y="1759"/>
                    </a:lnTo>
                    <a:lnTo>
                      <a:pt x="1406" y="1765"/>
                    </a:lnTo>
                    <a:lnTo>
                      <a:pt x="1397" y="1760"/>
                    </a:lnTo>
                    <a:lnTo>
                      <a:pt x="1393" y="1751"/>
                    </a:lnTo>
                    <a:lnTo>
                      <a:pt x="1398" y="1743"/>
                    </a:lnTo>
                    <a:lnTo>
                      <a:pt x="1391" y="1743"/>
                    </a:lnTo>
                    <a:lnTo>
                      <a:pt x="1369" y="1767"/>
                    </a:lnTo>
                    <a:lnTo>
                      <a:pt x="1377" y="1766"/>
                    </a:lnTo>
                    <a:lnTo>
                      <a:pt x="1381" y="1775"/>
                    </a:lnTo>
                    <a:lnTo>
                      <a:pt x="1381" y="1783"/>
                    </a:lnTo>
                    <a:lnTo>
                      <a:pt x="1380" y="1793"/>
                    </a:lnTo>
                    <a:lnTo>
                      <a:pt x="1371" y="1800"/>
                    </a:lnTo>
                    <a:lnTo>
                      <a:pt x="1366" y="1803"/>
                    </a:lnTo>
                    <a:lnTo>
                      <a:pt x="1361" y="1789"/>
                    </a:lnTo>
                    <a:lnTo>
                      <a:pt x="1354" y="1777"/>
                    </a:lnTo>
                    <a:lnTo>
                      <a:pt x="1326" y="1786"/>
                    </a:lnTo>
                    <a:lnTo>
                      <a:pt x="1328" y="1789"/>
                    </a:lnTo>
                    <a:lnTo>
                      <a:pt x="1291" y="1807"/>
                    </a:lnTo>
                    <a:lnTo>
                      <a:pt x="1288" y="1804"/>
                    </a:lnTo>
                    <a:lnTo>
                      <a:pt x="1282" y="1807"/>
                    </a:lnTo>
                    <a:lnTo>
                      <a:pt x="1254" y="1832"/>
                    </a:lnTo>
                    <a:lnTo>
                      <a:pt x="1181" y="1880"/>
                    </a:lnTo>
                    <a:lnTo>
                      <a:pt x="1172" y="1880"/>
                    </a:lnTo>
                    <a:lnTo>
                      <a:pt x="1171" y="1895"/>
                    </a:lnTo>
                    <a:lnTo>
                      <a:pt x="1175" y="1897"/>
                    </a:lnTo>
                    <a:lnTo>
                      <a:pt x="1166" y="1905"/>
                    </a:lnTo>
                    <a:lnTo>
                      <a:pt x="1144" y="1908"/>
                    </a:lnTo>
                    <a:lnTo>
                      <a:pt x="1135" y="1916"/>
                    </a:lnTo>
                    <a:lnTo>
                      <a:pt x="1129" y="1913"/>
                    </a:lnTo>
                    <a:lnTo>
                      <a:pt x="1123" y="1927"/>
                    </a:lnTo>
                    <a:lnTo>
                      <a:pt x="1114" y="1958"/>
                    </a:lnTo>
                    <a:lnTo>
                      <a:pt x="1111" y="1970"/>
                    </a:lnTo>
                    <a:lnTo>
                      <a:pt x="1113" y="1996"/>
                    </a:lnTo>
                    <a:lnTo>
                      <a:pt x="1106" y="2008"/>
                    </a:lnTo>
                    <a:lnTo>
                      <a:pt x="1090" y="2017"/>
                    </a:lnTo>
                    <a:lnTo>
                      <a:pt x="1079" y="2015"/>
                    </a:lnTo>
                    <a:lnTo>
                      <a:pt x="1058" y="2024"/>
                    </a:lnTo>
                    <a:lnTo>
                      <a:pt x="1053" y="2044"/>
                    </a:lnTo>
                    <a:lnTo>
                      <a:pt x="1048" y="2030"/>
                    </a:lnTo>
                    <a:lnTo>
                      <a:pt x="1047" y="2015"/>
                    </a:lnTo>
                    <a:lnTo>
                      <a:pt x="1033" y="2023"/>
                    </a:lnTo>
                    <a:lnTo>
                      <a:pt x="1024" y="2023"/>
                    </a:lnTo>
                    <a:lnTo>
                      <a:pt x="1015" y="2017"/>
                    </a:lnTo>
                    <a:lnTo>
                      <a:pt x="1004" y="1997"/>
                    </a:lnTo>
                    <a:lnTo>
                      <a:pt x="1000" y="1985"/>
                    </a:lnTo>
                    <a:lnTo>
                      <a:pt x="978" y="1960"/>
                    </a:lnTo>
                    <a:lnTo>
                      <a:pt x="968" y="1950"/>
                    </a:lnTo>
                    <a:lnTo>
                      <a:pt x="963" y="1935"/>
                    </a:lnTo>
                    <a:lnTo>
                      <a:pt x="962" y="1921"/>
                    </a:lnTo>
                    <a:lnTo>
                      <a:pt x="973" y="1920"/>
                    </a:lnTo>
                    <a:lnTo>
                      <a:pt x="981" y="1910"/>
                    </a:lnTo>
                    <a:lnTo>
                      <a:pt x="984" y="1896"/>
                    </a:lnTo>
                    <a:lnTo>
                      <a:pt x="999" y="1891"/>
                    </a:lnTo>
                    <a:lnTo>
                      <a:pt x="1054" y="1880"/>
                    </a:lnTo>
                    <a:lnTo>
                      <a:pt x="1046" y="1863"/>
                    </a:lnTo>
                    <a:lnTo>
                      <a:pt x="1044" y="1845"/>
                    </a:lnTo>
                    <a:lnTo>
                      <a:pt x="1041" y="1826"/>
                    </a:lnTo>
                    <a:lnTo>
                      <a:pt x="1031" y="1832"/>
                    </a:lnTo>
                    <a:lnTo>
                      <a:pt x="1021" y="1814"/>
                    </a:lnTo>
                    <a:lnTo>
                      <a:pt x="1015" y="1809"/>
                    </a:lnTo>
                    <a:lnTo>
                      <a:pt x="1015" y="1792"/>
                    </a:lnTo>
                    <a:lnTo>
                      <a:pt x="1004" y="1783"/>
                    </a:lnTo>
                    <a:lnTo>
                      <a:pt x="978" y="1776"/>
                    </a:lnTo>
                    <a:lnTo>
                      <a:pt x="955" y="1776"/>
                    </a:lnTo>
                    <a:lnTo>
                      <a:pt x="930" y="1773"/>
                    </a:lnTo>
                    <a:lnTo>
                      <a:pt x="919" y="1777"/>
                    </a:lnTo>
                    <a:lnTo>
                      <a:pt x="909" y="1775"/>
                    </a:lnTo>
                    <a:lnTo>
                      <a:pt x="868" y="1754"/>
                    </a:lnTo>
                    <a:lnTo>
                      <a:pt x="870" y="1764"/>
                    </a:lnTo>
                    <a:lnTo>
                      <a:pt x="917" y="1805"/>
                    </a:lnTo>
                    <a:lnTo>
                      <a:pt x="917" y="1838"/>
                    </a:lnTo>
                    <a:lnTo>
                      <a:pt x="919" y="1853"/>
                    </a:lnTo>
                    <a:lnTo>
                      <a:pt x="914" y="1873"/>
                    </a:lnTo>
                    <a:lnTo>
                      <a:pt x="915" y="1890"/>
                    </a:lnTo>
                    <a:lnTo>
                      <a:pt x="901" y="1939"/>
                    </a:lnTo>
                    <a:lnTo>
                      <a:pt x="901" y="1953"/>
                    </a:lnTo>
                    <a:lnTo>
                      <a:pt x="902" y="1970"/>
                    </a:lnTo>
                    <a:lnTo>
                      <a:pt x="907" y="1975"/>
                    </a:lnTo>
                    <a:lnTo>
                      <a:pt x="919" y="1975"/>
                    </a:lnTo>
                    <a:lnTo>
                      <a:pt x="929" y="1982"/>
                    </a:lnTo>
                    <a:lnTo>
                      <a:pt x="938" y="2002"/>
                    </a:lnTo>
                    <a:lnTo>
                      <a:pt x="938" y="2013"/>
                    </a:lnTo>
                    <a:lnTo>
                      <a:pt x="933" y="2026"/>
                    </a:lnTo>
                    <a:lnTo>
                      <a:pt x="936" y="2037"/>
                    </a:lnTo>
                    <a:lnTo>
                      <a:pt x="933" y="2056"/>
                    </a:lnTo>
                    <a:lnTo>
                      <a:pt x="922" y="2072"/>
                    </a:lnTo>
                    <a:lnTo>
                      <a:pt x="915" y="2096"/>
                    </a:lnTo>
                    <a:lnTo>
                      <a:pt x="922" y="2114"/>
                    </a:lnTo>
                    <a:lnTo>
                      <a:pt x="918" y="2149"/>
                    </a:lnTo>
                    <a:lnTo>
                      <a:pt x="908" y="2134"/>
                    </a:lnTo>
                    <a:lnTo>
                      <a:pt x="906" y="2123"/>
                    </a:lnTo>
                    <a:lnTo>
                      <a:pt x="898" y="2114"/>
                    </a:lnTo>
                    <a:lnTo>
                      <a:pt x="890" y="2115"/>
                    </a:lnTo>
                    <a:lnTo>
                      <a:pt x="877" y="2126"/>
                    </a:lnTo>
                    <a:lnTo>
                      <a:pt x="885" y="2111"/>
                    </a:lnTo>
                    <a:lnTo>
                      <a:pt x="886" y="2099"/>
                    </a:lnTo>
                    <a:lnTo>
                      <a:pt x="869" y="2085"/>
                    </a:lnTo>
                    <a:lnTo>
                      <a:pt x="860" y="2080"/>
                    </a:lnTo>
                    <a:lnTo>
                      <a:pt x="837" y="2080"/>
                    </a:lnTo>
                    <a:lnTo>
                      <a:pt x="816" y="2062"/>
                    </a:lnTo>
                    <a:lnTo>
                      <a:pt x="807" y="2072"/>
                    </a:lnTo>
                    <a:lnTo>
                      <a:pt x="804" y="2083"/>
                    </a:lnTo>
                    <a:lnTo>
                      <a:pt x="788" y="2099"/>
                    </a:lnTo>
                    <a:lnTo>
                      <a:pt x="779" y="2114"/>
                    </a:lnTo>
                    <a:lnTo>
                      <a:pt x="768" y="2126"/>
                    </a:lnTo>
                    <a:lnTo>
                      <a:pt x="743" y="2136"/>
                    </a:lnTo>
                    <a:lnTo>
                      <a:pt x="735" y="2136"/>
                    </a:lnTo>
                    <a:lnTo>
                      <a:pt x="723" y="2144"/>
                    </a:lnTo>
                    <a:lnTo>
                      <a:pt x="716" y="2159"/>
                    </a:lnTo>
                    <a:lnTo>
                      <a:pt x="704" y="2170"/>
                    </a:lnTo>
                    <a:lnTo>
                      <a:pt x="693" y="2180"/>
                    </a:lnTo>
                    <a:lnTo>
                      <a:pt x="681" y="2184"/>
                    </a:lnTo>
                    <a:lnTo>
                      <a:pt x="681" y="2197"/>
                    </a:lnTo>
                    <a:lnTo>
                      <a:pt x="683" y="2223"/>
                    </a:lnTo>
                    <a:lnTo>
                      <a:pt x="696" y="2246"/>
                    </a:lnTo>
                    <a:lnTo>
                      <a:pt x="707" y="2261"/>
                    </a:lnTo>
                    <a:lnTo>
                      <a:pt x="714" y="2276"/>
                    </a:lnTo>
                    <a:lnTo>
                      <a:pt x="727" y="2308"/>
                    </a:lnTo>
                    <a:lnTo>
                      <a:pt x="730" y="2316"/>
                    </a:lnTo>
                    <a:lnTo>
                      <a:pt x="739" y="2330"/>
                    </a:lnTo>
                    <a:lnTo>
                      <a:pt x="739" y="2336"/>
                    </a:lnTo>
                    <a:lnTo>
                      <a:pt x="720" y="2324"/>
                    </a:lnTo>
                    <a:lnTo>
                      <a:pt x="714" y="2326"/>
                    </a:lnTo>
                    <a:lnTo>
                      <a:pt x="686" y="2315"/>
                    </a:lnTo>
                    <a:lnTo>
                      <a:pt x="687" y="2321"/>
                    </a:lnTo>
                    <a:lnTo>
                      <a:pt x="684" y="2325"/>
                    </a:lnTo>
                    <a:lnTo>
                      <a:pt x="671" y="2322"/>
                    </a:lnTo>
                    <a:lnTo>
                      <a:pt x="653" y="2314"/>
                    </a:lnTo>
                    <a:lnTo>
                      <a:pt x="634" y="2300"/>
                    </a:lnTo>
                    <a:lnTo>
                      <a:pt x="619" y="2298"/>
                    </a:lnTo>
                    <a:lnTo>
                      <a:pt x="610" y="2290"/>
                    </a:lnTo>
                    <a:lnTo>
                      <a:pt x="595" y="2304"/>
                    </a:lnTo>
                    <a:lnTo>
                      <a:pt x="587" y="2317"/>
                    </a:lnTo>
                    <a:lnTo>
                      <a:pt x="584" y="2297"/>
                    </a:lnTo>
                    <a:lnTo>
                      <a:pt x="599" y="2288"/>
                    </a:lnTo>
                    <a:lnTo>
                      <a:pt x="586" y="2283"/>
                    </a:lnTo>
                    <a:lnTo>
                      <a:pt x="570" y="2279"/>
                    </a:lnTo>
                    <a:lnTo>
                      <a:pt x="567" y="2266"/>
                    </a:lnTo>
                    <a:lnTo>
                      <a:pt x="549" y="2255"/>
                    </a:lnTo>
                    <a:lnTo>
                      <a:pt x="531" y="2246"/>
                    </a:lnTo>
                    <a:lnTo>
                      <a:pt x="520" y="2244"/>
                    </a:lnTo>
                    <a:lnTo>
                      <a:pt x="517" y="2265"/>
                    </a:lnTo>
                    <a:lnTo>
                      <a:pt x="509" y="2276"/>
                    </a:lnTo>
                    <a:lnTo>
                      <a:pt x="499" y="2279"/>
                    </a:lnTo>
                    <a:lnTo>
                      <a:pt x="501" y="2289"/>
                    </a:lnTo>
                    <a:lnTo>
                      <a:pt x="508" y="2304"/>
                    </a:lnTo>
                    <a:lnTo>
                      <a:pt x="516" y="2309"/>
                    </a:lnTo>
                    <a:lnTo>
                      <a:pt x="527" y="2332"/>
                    </a:lnTo>
                    <a:lnTo>
                      <a:pt x="543" y="2349"/>
                    </a:lnTo>
                    <a:lnTo>
                      <a:pt x="574" y="2336"/>
                    </a:lnTo>
                    <a:lnTo>
                      <a:pt x="580" y="2352"/>
                    </a:lnTo>
                    <a:lnTo>
                      <a:pt x="587" y="2399"/>
                    </a:lnTo>
                    <a:lnTo>
                      <a:pt x="592" y="2407"/>
                    </a:lnTo>
                    <a:lnTo>
                      <a:pt x="575" y="2400"/>
                    </a:lnTo>
                    <a:lnTo>
                      <a:pt x="560" y="2410"/>
                    </a:lnTo>
                    <a:lnTo>
                      <a:pt x="557" y="2417"/>
                    </a:lnTo>
                    <a:lnTo>
                      <a:pt x="557" y="2421"/>
                    </a:lnTo>
                    <a:lnTo>
                      <a:pt x="543" y="2413"/>
                    </a:lnTo>
                    <a:lnTo>
                      <a:pt x="533" y="2411"/>
                    </a:lnTo>
                    <a:lnTo>
                      <a:pt x="501" y="2395"/>
                    </a:lnTo>
                    <a:lnTo>
                      <a:pt x="484" y="2390"/>
                    </a:lnTo>
                    <a:lnTo>
                      <a:pt x="482" y="2383"/>
                    </a:lnTo>
                    <a:lnTo>
                      <a:pt x="474" y="2372"/>
                    </a:lnTo>
                    <a:lnTo>
                      <a:pt x="466" y="2364"/>
                    </a:lnTo>
                    <a:lnTo>
                      <a:pt x="460" y="2354"/>
                    </a:lnTo>
                    <a:lnTo>
                      <a:pt x="450" y="2348"/>
                    </a:lnTo>
                    <a:lnTo>
                      <a:pt x="444" y="2354"/>
                    </a:lnTo>
                    <a:lnTo>
                      <a:pt x="433" y="2356"/>
                    </a:lnTo>
                    <a:lnTo>
                      <a:pt x="415" y="2342"/>
                    </a:lnTo>
                    <a:lnTo>
                      <a:pt x="409" y="2330"/>
                    </a:lnTo>
                    <a:lnTo>
                      <a:pt x="396" y="2337"/>
                    </a:lnTo>
                    <a:lnTo>
                      <a:pt x="398" y="2329"/>
                    </a:lnTo>
                    <a:lnTo>
                      <a:pt x="408" y="2319"/>
                    </a:lnTo>
                    <a:lnTo>
                      <a:pt x="406" y="2299"/>
                    </a:lnTo>
                    <a:lnTo>
                      <a:pt x="408" y="2282"/>
                    </a:lnTo>
                    <a:lnTo>
                      <a:pt x="397" y="2272"/>
                    </a:lnTo>
                    <a:lnTo>
                      <a:pt x="398" y="2257"/>
                    </a:lnTo>
                    <a:lnTo>
                      <a:pt x="380" y="2222"/>
                    </a:lnTo>
                    <a:lnTo>
                      <a:pt x="385" y="2213"/>
                    </a:lnTo>
                    <a:lnTo>
                      <a:pt x="398" y="2209"/>
                    </a:lnTo>
                    <a:lnTo>
                      <a:pt x="402" y="2187"/>
                    </a:lnTo>
                    <a:lnTo>
                      <a:pt x="404" y="2161"/>
                    </a:lnTo>
                    <a:lnTo>
                      <a:pt x="402" y="2150"/>
                    </a:lnTo>
                    <a:lnTo>
                      <a:pt x="395" y="2142"/>
                    </a:lnTo>
                    <a:lnTo>
                      <a:pt x="388" y="2122"/>
                    </a:lnTo>
                    <a:lnTo>
                      <a:pt x="384" y="2116"/>
                    </a:lnTo>
                    <a:lnTo>
                      <a:pt x="368" y="2114"/>
                    </a:lnTo>
                    <a:lnTo>
                      <a:pt x="363" y="2101"/>
                    </a:lnTo>
                    <a:lnTo>
                      <a:pt x="353" y="2100"/>
                    </a:lnTo>
                    <a:lnTo>
                      <a:pt x="336" y="2094"/>
                    </a:lnTo>
                    <a:lnTo>
                      <a:pt x="336" y="2087"/>
                    </a:lnTo>
                    <a:lnTo>
                      <a:pt x="338" y="2078"/>
                    </a:lnTo>
                    <a:lnTo>
                      <a:pt x="336" y="2073"/>
                    </a:lnTo>
                    <a:lnTo>
                      <a:pt x="318" y="2071"/>
                    </a:lnTo>
                    <a:lnTo>
                      <a:pt x="285" y="2041"/>
                    </a:lnTo>
                    <a:lnTo>
                      <a:pt x="291" y="2035"/>
                    </a:lnTo>
                    <a:lnTo>
                      <a:pt x="275" y="2020"/>
                    </a:lnTo>
                    <a:lnTo>
                      <a:pt x="272" y="2004"/>
                    </a:lnTo>
                    <a:lnTo>
                      <a:pt x="264" y="1992"/>
                    </a:lnTo>
                    <a:lnTo>
                      <a:pt x="248" y="1987"/>
                    </a:lnTo>
                    <a:lnTo>
                      <a:pt x="256" y="1980"/>
                    </a:lnTo>
                    <a:lnTo>
                      <a:pt x="275" y="1976"/>
                    </a:lnTo>
                    <a:lnTo>
                      <a:pt x="295" y="1987"/>
                    </a:lnTo>
                    <a:lnTo>
                      <a:pt x="296" y="1999"/>
                    </a:lnTo>
                    <a:lnTo>
                      <a:pt x="306" y="2013"/>
                    </a:lnTo>
                    <a:lnTo>
                      <a:pt x="334" y="2033"/>
                    </a:lnTo>
                    <a:lnTo>
                      <a:pt x="338" y="2030"/>
                    </a:lnTo>
                    <a:lnTo>
                      <a:pt x="342" y="2020"/>
                    </a:lnTo>
                    <a:lnTo>
                      <a:pt x="350" y="2035"/>
                    </a:lnTo>
                    <a:lnTo>
                      <a:pt x="359" y="2042"/>
                    </a:lnTo>
                    <a:lnTo>
                      <a:pt x="365" y="2036"/>
                    </a:lnTo>
                    <a:lnTo>
                      <a:pt x="370" y="2039"/>
                    </a:lnTo>
                    <a:lnTo>
                      <a:pt x="375" y="2033"/>
                    </a:lnTo>
                    <a:lnTo>
                      <a:pt x="381" y="2034"/>
                    </a:lnTo>
                    <a:lnTo>
                      <a:pt x="384" y="2047"/>
                    </a:lnTo>
                    <a:lnTo>
                      <a:pt x="387" y="2060"/>
                    </a:lnTo>
                    <a:lnTo>
                      <a:pt x="402" y="2053"/>
                    </a:lnTo>
                    <a:lnTo>
                      <a:pt x="420" y="2058"/>
                    </a:lnTo>
                    <a:lnTo>
                      <a:pt x="427" y="2068"/>
                    </a:lnTo>
                    <a:lnTo>
                      <a:pt x="439" y="2068"/>
                    </a:lnTo>
                    <a:lnTo>
                      <a:pt x="447" y="2078"/>
                    </a:lnTo>
                    <a:lnTo>
                      <a:pt x="479" y="2087"/>
                    </a:lnTo>
                    <a:lnTo>
                      <a:pt x="494" y="2094"/>
                    </a:lnTo>
                    <a:lnTo>
                      <a:pt x="522" y="2096"/>
                    </a:lnTo>
                    <a:lnTo>
                      <a:pt x="548" y="2106"/>
                    </a:lnTo>
                    <a:lnTo>
                      <a:pt x="557" y="2116"/>
                    </a:lnTo>
                    <a:lnTo>
                      <a:pt x="576" y="2120"/>
                    </a:lnTo>
                    <a:lnTo>
                      <a:pt x="624" y="2123"/>
                    </a:lnTo>
                    <a:lnTo>
                      <a:pt x="637" y="2117"/>
                    </a:lnTo>
                    <a:lnTo>
                      <a:pt x="649" y="2115"/>
                    </a:lnTo>
                    <a:lnTo>
                      <a:pt x="693" y="2095"/>
                    </a:lnTo>
                    <a:lnTo>
                      <a:pt x="703" y="2085"/>
                    </a:lnTo>
                    <a:lnTo>
                      <a:pt x="712" y="2079"/>
                    </a:lnTo>
                    <a:lnTo>
                      <a:pt x="731" y="2057"/>
                    </a:lnTo>
                    <a:lnTo>
                      <a:pt x="752" y="2023"/>
                    </a:lnTo>
                    <a:lnTo>
                      <a:pt x="761" y="1998"/>
                    </a:lnTo>
                    <a:lnTo>
                      <a:pt x="764" y="1975"/>
                    </a:lnTo>
                    <a:lnTo>
                      <a:pt x="755" y="1970"/>
                    </a:lnTo>
                    <a:lnTo>
                      <a:pt x="752" y="1966"/>
                    </a:lnTo>
                    <a:lnTo>
                      <a:pt x="751" y="1944"/>
                    </a:lnTo>
                    <a:lnTo>
                      <a:pt x="746" y="1929"/>
                    </a:lnTo>
                    <a:lnTo>
                      <a:pt x="746" y="1907"/>
                    </a:lnTo>
                    <a:lnTo>
                      <a:pt x="735" y="1892"/>
                    </a:lnTo>
                    <a:lnTo>
                      <a:pt x="724" y="1886"/>
                    </a:lnTo>
                    <a:lnTo>
                      <a:pt x="718" y="1890"/>
                    </a:lnTo>
                    <a:lnTo>
                      <a:pt x="709" y="1883"/>
                    </a:lnTo>
                    <a:lnTo>
                      <a:pt x="710" y="1873"/>
                    </a:lnTo>
                    <a:lnTo>
                      <a:pt x="704" y="1869"/>
                    </a:lnTo>
                    <a:lnTo>
                      <a:pt x="693" y="1854"/>
                    </a:lnTo>
                    <a:lnTo>
                      <a:pt x="689" y="1845"/>
                    </a:lnTo>
                    <a:lnTo>
                      <a:pt x="683" y="1841"/>
                    </a:lnTo>
                    <a:lnTo>
                      <a:pt x="676" y="1835"/>
                    </a:lnTo>
                    <a:lnTo>
                      <a:pt x="681" y="1848"/>
                    </a:lnTo>
                    <a:lnTo>
                      <a:pt x="672" y="1851"/>
                    </a:lnTo>
                    <a:lnTo>
                      <a:pt x="650" y="1835"/>
                    </a:lnTo>
                    <a:lnTo>
                      <a:pt x="642" y="1825"/>
                    </a:lnTo>
                    <a:lnTo>
                      <a:pt x="639" y="1834"/>
                    </a:lnTo>
                    <a:lnTo>
                      <a:pt x="635" y="1827"/>
                    </a:lnTo>
                    <a:lnTo>
                      <a:pt x="632" y="1815"/>
                    </a:lnTo>
                    <a:lnTo>
                      <a:pt x="619" y="1800"/>
                    </a:lnTo>
                    <a:lnTo>
                      <a:pt x="627" y="1818"/>
                    </a:lnTo>
                    <a:lnTo>
                      <a:pt x="606" y="1811"/>
                    </a:lnTo>
                    <a:lnTo>
                      <a:pt x="599" y="1800"/>
                    </a:lnTo>
                    <a:lnTo>
                      <a:pt x="596" y="1793"/>
                    </a:lnTo>
                    <a:lnTo>
                      <a:pt x="589" y="1783"/>
                    </a:lnTo>
                    <a:lnTo>
                      <a:pt x="558" y="1751"/>
                    </a:lnTo>
                    <a:lnTo>
                      <a:pt x="542" y="1739"/>
                    </a:lnTo>
                    <a:lnTo>
                      <a:pt x="535" y="1730"/>
                    </a:lnTo>
                    <a:lnTo>
                      <a:pt x="509" y="1712"/>
                    </a:lnTo>
                    <a:lnTo>
                      <a:pt x="500" y="1701"/>
                    </a:lnTo>
                    <a:lnTo>
                      <a:pt x="466" y="1682"/>
                    </a:lnTo>
                    <a:lnTo>
                      <a:pt x="461" y="1678"/>
                    </a:lnTo>
                    <a:lnTo>
                      <a:pt x="427" y="1669"/>
                    </a:lnTo>
                    <a:lnTo>
                      <a:pt x="429" y="1675"/>
                    </a:lnTo>
                    <a:lnTo>
                      <a:pt x="427" y="1679"/>
                    </a:lnTo>
                    <a:lnTo>
                      <a:pt x="420" y="1679"/>
                    </a:lnTo>
                    <a:lnTo>
                      <a:pt x="403" y="1670"/>
                    </a:lnTo>
                    <a:lnTo>
                      <a:pt x="369" y="1662"/>
                    </a:lnTo>
                    <a:lnTo>
                      <a:pt x="354" y="1655"/>
                    </a:lnTo>
                    <a:lnTo>
                      <a:pt x="350" y="1662"/>
                    </a:lnTo>
                    <a:lnTo>
                      <a:pt x="333" y="1664"/>
                    </a:lnTo>
                    <a:lnTo>
                      <a:pt x="326" y="1670"/>
                    </a:lnTo>
                    <a:lnTo>
                      <a:pt x="322" y="1660"/>
                    </a:lnTo>
                    <a:lnTo>
                      <a:pt x="317" y="1657"/>
                    </a:lnTo>
                    <a:lnTo>
                      <a:pt x="320" y="1644"/>
                    </a:lnTo>
                    <a:lnTo>
                      <a:pt x="317" y="1641"/>
                    </a:lnTo>
                    <a:lnTo>
                      <a:pt x="299" y="1657"/>
                    </a:lnTo>
                    <a:lnTo>
                      <a:pt x="302" y="1637"/>
                    </a:lnTo>
                    <a:lnTo>
                      <a:pt x="293" y="1644"/>
                    </a:lnTo>
                    <a:lnTo>
                      <a:pt x="294" y="1633"/>
                    </a:lnTo>
                    <a:lnTo>
                      <a:pt x="291" y="1632"/>
                    </a:lnTo>
                    <a:lnTo>
                      <a:pt x="283" y="1632"/>
                    </a:lnTo>
                    <a:lnTo>
                      <a:pt x="268" y="1638"/>
                    </a:lnTo>
                    <a:lnTo>
                      <a:pt x="271" y="1631"/>
                    </a:lnTo>
                    <a:lnTo>
                      <a:pt x="269" y="1625"/>
                    </a:lnTo>
                    <a:lnTo>
                      <a:pt x="267" y="1617"/>
                    </a:lnTo>
                    <a:lnTo>
                      <a:pt x="251" y="1619"/>
                    </a:lnTo>
                    <a:lnTo>
                      <a:pt x="257" y="1589"/>
                    </a:lnTo>
                    <a:lnTo>
                      <a:pt x="261" y="1603"/>
                    </a:lnTo>
                    <a:lnTo>
                      <a:pt x="267" y="1606"/>
                    </a:lnTo>
                    <a:lnTo>
                      <a:pt x="273" y="1606"/>
                    </a:lnTo>
                    <a:lnTo>
                      <a:pt x="279" y="1614"/>
                    </a:lnTo>
                    <a:lnTo>
                      <a:pt x="290" y="1612"/>
                    </a:lnTo>
                    <a:lnTo>
                      <a:pt x="299" y="1616"/>
                    </a:lnTo>
                    <a:lnTo>
                      <a:pt x="307" y="1600"/>
                    </a:lnTo>
                    <a:lnTo>
                      <a:pt x="309" y="1589"/>
                    </a:lnTo>
                    <a:lnTo>
                      <a:pt x="290" y="1583"/>
                    </a:lnTo>
                    <a:lnTo>
                      <a:pt x="283" y="1585"/>
                    </a:lnTo>
                    <a:lnTo>
                      <a:pt x="275" y="1579"/>
                    </a:lnTo>
                    <a:lnTo>
                      <a:pt x="274" y="1573"/>
                    </a:lnTo>
                    <a:lnTo>
                      <a:pt x="259" y="1565"/>
                    </a:lnTo>
                    <a:lnTo>
                      <a:pt x="242" y="1558"/>
                    </a:lnTo>
                    <a:lnTo>
                      <a:pt x="248" y="1567"/>
                    </a:lnTo>
                    <a:lnTo>
                      <a:pt x="247" y="1582"/>
                    </a:lnTo>
                    <a:lnTo>
                      <a:pt x="239" y="1583"/>
                    </a:lnTo>
                    <a:lnTo>
                      <a:pt x="235" y="1579"/>
                    </a:lnTo>
                    <a:lnTo>
                      <a:pt x="232" y="1587"/>
                    </a:lnTo>
                    <a:lnTo>
                      <a:pt x="235" y="1598"/>
                    </a:lnTo>
                    <a:lnTo>
                      <a:pt x="231" y="1604"/>
                    </a:lnTo>
                    <a:lnTo>
                      <a:pt x="221" y="1604"/>
                    </a:lnTo>
                    <a:lnTo>
                      <a:pt x="210" y="1593"/>
                    </a:lnTo>
                    <a:lnTo>
                      <a:pt x="191" y="1583"/>
                    </a:lnTo>
                    <a:lnTo>
                      <a:pt x="189" y="1584"/>
                    </a:lnTo>
                    <a:lnTo>
                      <a:pt x="192" y="1589"/>
                    </a:lnTo>
                    <a:lnTo>
                      <a:pt x="191" y="1600"/>
                    </a:lnTo>
                    <a:lnTo>
                      <a:pt x="187" y="1612"/>
                    </a:lnTo>
                    <a:lnTo>
                      <a:pt x="185" y="1617"/>
                    </a:lnTo>
                    <a:lnTo>
                      <a:pt x="172" y="1621"/>
                    </a:lnTo>
                    <a:lnTo>
                      <a:pt x="150" y="1606"/>
                    </a:lnTo>
                    <a:lnTo>
                      <a:pt x="144" y="1637"/>
                    </a:lnTo>
                    <a:lnTo>
                      <a:pt x="138" y="1644"/>
                    </a:lnTo>
                    <a:lnTo>
                      <a:pt x="106" y="1664"/>
                    </a:lnTo>
                    <a:lnTo>
                      <a:pt x="103" y="1669"/>
                    </a:lnTo>
                    <a:lnTo>
                      <a:pt x="102" y="1680"/>
                    </a:lnTo>
                    <a:lnTo>
                      <a:pt x="101" y="1684"/>
                    </a:lnTo>
                    <a:lnTo>
                      <a:pt x="92" y="1692"/>
                    </a:lnTo>
                    <a:lnTo>
                      <a:pt x="90" y="1694"/>
                    </a:lnTo>
                    <a:lnTo>
                      <a:pt x="59" y="1721"/>
                    </a:lnTo>
                    <a:lnTo>
                      <a:pt x="69" y="1725"/>
                    </a:lnTo>
                    <a:lnTo>
                      <a:pt x="69" y="1730"/>
                    </a:lnTo>
                    <a:lnTo>
                      <a:pt x="58" y="1759"/>
                    </a:lnTo>
                    <a:lnTo>
                      <a:pt x="57" y="1768"/>
                    </a:lnTo>
                    <a:lnTo>
                      <a:pt x="59" y="1794"/>
                    </a:lnTo>
                    <a:lnTo>
                      <a:pt x="64" y="1814"/>
                    </a:lnTo>
                    <a:lnTo>
                      <a:pt x="69" y="1821"/>
                    </a:lnTo>
                    <a:lnTo>
                      <a:pt x="79" y="1827"/>
                    </a:lnTo>
                    <a:lnTo>
                      <a:pt x="92" y="1830"/>
                    </a:lnTo>
                    <a:lnTo>
                      <a:pt x="107" y="1837"/>
                    </a:lnTo>
                    <a:lnTo>
                      <a:pt x="127" y="1875"/>
                    </a:lnTo>
                    <a:lnTo>
                      <a:pt x="137" y="1890"/>
                    </a:lnTo>
                    <a:lnTo>
                      <a:pt x="140" y="1912"/>
                    </a:lnTo>
                    <a:lnTo>
                      <a:pt x="122" y="1949"/>
                    </a:lnTo>
                    <a:lnTo>
                      <a:pt x="103" y="1992"/>
                    </a:lnTo>
                    <a:lnTo>
                      <a:pt x="97" y="2005"/>
                    </a:lnTo>
                    <a:lnTo>
                      <a:pt x="99" y="2026"/>
                    </a:lnTo>
                    <a:lnTo>
                      <a:pt x="108" y="2046"/>
                    </a:lnTo>
                    <a:lnTo>
                      <a:pt x="116" y="2063"/>
                    </a:lnTo>
                    <a:lnTo>
                      <a:pt x="118" y="2082"/>
                    </a:lnTo>
                    <a:lnTo>
                      <a:pt x="133" y="2109"/>
                    </a:lnTo>
                    <a:lnTo>
                      <a:pt x="144" y="2143"/>
                    </a:lnTo>
                    <a:lnTo>
                      <a:pt x="146" y="2160"/>
                    </a:lnTo>
                    <a:lnTo>
                      <a:pt x="148" y="2175"/>
                    </a:lnTo>
                    <a:lnTo>
                      <a:pt x="134" y="2187"/>
                    </a:lnTo>
                    <a:lnTo>
                      <a:pt x="132" y="2209"/>
                    </a:lnTo>
                    <a:lnTo>
                      <a:pt x="127" y="2225"/>
                    </a:lnTo>
                    <a:lnTo>
                      <a:pt x="130" y="2235"/>
                    </a:lnTo>
                    <a:lnTo>
                      <a:pt x="132" y="2254"/>
                    </a:lnTo>
                    <a:lnTo>
                      <a:pt x="126" y="2265"/>
                    </a:lnTo>
                    <a:lnTo>
                      <a:pt x="127" y="2286"/>
                    </a:lnTo>
                    <a:lnTo>
                      <a:pt x="143" y="2289"/>
                    </a:lnTo>
                    <a:lnTo>
                      <a:pt x="151" y="2306"/>
                    </a:lnTo>
                    <a:lnTo>
                      <a:pt x="149" y="2327"/>
                    </a:lnTo>
                    <a:lnTo>
                      <a:pt x="156" y="2343"/>
                    </a:lnTo>
                    <a:lnTo>
                      <a:pt x="172" y="2358"/>
                    </a:lnTo>
                    <a:lnTo>
                      <a:pt x="173" y="2378"/>
                    </a:lnTo>
                    <a:lnTo>
                      <a:pt x="167" y="2396"/>
                    </a:lnTo>
                    <a:lnTo>
                      <a:pt x="157" y="2411"/>
                    </a:lnTo>
                    <a:lnTo>
                      <a:pt x="153" y="2427"/>
                    </a:lnTo>
                    <a:lnTo>
                      <a:pt x="159" y="2445"/>
                    </a:lnTo>
                    <a:lnTo>
                      <a:pt x="167" y="2458"/>
                    </a:lnTo>
                    <a:lnTo>
                      <a:pt x="197" y="2481"/>
                    </a:lnTo>
                    <a:lnTo>
                      <a:pt x="202" y="2498"/>
                    </a:lnTo>
                    <a:lnTo>
                      <a:pt x="212" y="2515"/>
                    </a:lnTo>
                    <a:lnTo>
                      <a:pt x="216" y="2509"/>
                    </a:lnTo>
                    <a:lnTo>
                      <a:pt x="215" y="2548"/>
                    </a:lnTo>
                    <a:lnTo>
                      <a:pt x="199" y="2586"/>
                    </a:lnTo>
                    <a:lnTo>
                      <a:pt x="186" y="2606"/>
                    </a:lnTo>
                    <a:lnTo>
                      <a:pt x="134" y="2675"/>
                    </a:lnTo>
                    <a:lnTo>
                      <a:pt x="96" y="2718"/>
                    </a:lnTo>
                    <a:lnTo>
                      <a:pt x="46" y="2767"/>
                    </a:lnTo>
                    <a:lnTo>
                      <a:pt x="10" y="2794"/>
                    </a:lnTo>
                    <a:lnTo>
                      <a:pt x="33" y="2798"/>
                    </a:lnTo>
                    <a:lnTo>
                      <a:pt x="44" y="2785"/>
                    </a:lnTo>
                    <a:lnTo>
                      <a:pt x="63" y="2776"/>
                    </a:lnTo>
                    <a:lnTo>
                      <a:pt x="64" y="2783"/>
                    </a:lnTo>
                    <a:lnTo>
                      <a:pt x="63" y="2788"/>
                    </a:lnTo>
                    <a:lnTo>
                      <a:pt x="63" y="2805"/>
                    </a:lnTo>
                    <a:lnTo>
                      <a:pt x="58" y="2798"/>
                    </a:lnTo>
                    <a:lnTo>
                      <a:pt x="54" y="2797"/>
                    </a:lnTo>
                    <a:lnTo>
                      <a:pt x="54" y="2811"/>
                    </a:lnTo>
                    <a:lnTo>
                      <a:pt x="59" y="2820"/>
                    </a:lnTo>
                    <a:lnTo>
                      <a:pt x="64" y="2821"/>
                    </a:lnTo>
                    <a:lnTo>
                      <a:pt x="70" y="2824"/>
                    </a:lnTo>
                    <a:lnTo>
                      <a:pt x="87" y="2838"/>
                    </a:lnTo>
                    <a:lnTo>
                      <a:pt x="99" y="2838"/>
                    </a:lnTo>
                    <a:lnTo>
                      <a:pt x="117" y="2833"/>
                    </a:lnTo>
                    <a:lnTo>
                      <a:pt x="128" y="2837"/>
                    </a:lnTo>
                    <a:lnTo>
                      <a:pt x="137" y="2844"/>
                    </a:lnTo>
                    <a:lnTo>
                      <a:pt x="137" y="2854"/>
                    </a:lnTo>
                    <a:lnTo>
                      <a:pt x="143" y="2858"/>
                    </a:lnTo>
                    <a:lnTo>
                      <a:pt x="150" y="2859"/>
                    </a:lnTo>
                    <a:lnTo>
                      <a:pt x="151" y="2863"/>
                    </a:lnTo>
                    <a:lnTo>
                      <a:pt x="145" y="2868"/>
                    </a:lnTo>
                    <a:lnTo>
                      <a:pt x="137" y="2868"/>
                    </a:lnTo>
                    <a:lnTo>
                      <a:pt x="110" y="2860"/>
                    </a:lnTo>
                    <a:lnTo>
                      <a:pt x="91" y="2859"/>
                    </a:lnTo>
                    <a:lnTo>
                      <a:pt x="85" y="2865"/>
                    </a:lnTo>
                    <a:lnTo>
                      <a:pt x="83" y="2873"/>
                    </a:lnTo>
                    <a:lnTo>
                      <a:pt x="68" y="2881"/>
                    </a:lnTo>
                    <a:lnTo>
                      <a:pt x="60" y="2876"/>
                    </a:lnTo>
                    <a:lnTo>
                      <a:pt x="54" y="2879"/>
                    </a:lnTo>
                    <a:lnTo>
                      <a:pt x="51" y="2889"/>
                    </a:lnTo>
                    <a:lnTo>
                      <a:pt x="44" y="2892"/>
                    </a:lnTo>
                    <a:lnTo>
                      <a:pt x="38" y="2886"/>
                    </a:lnTo>
                    <a:lnTo>
                      <a:pt x="31" y="2883"/>
                    </a:lnTo>
                    <a:lnTo>
                      <a:pt x="27" y="2891"/>
                    </a:lnTo>
                    <a:lnTo>
                      <a:pt x="30" y="2907"/>
                    </a:lnTo>
                    <a:lnTo>
                      <a:pt x="37" y="2908"/>
                    </a:lnTo>
                    <a:lnTo>
                      <a:pt x="42" y="2914"/>
                    </a:lnTo>
                    <a:lnTo>
                      <a:pt x="44" y="2922"/>
                    </a:lnTo>
                    <a:lnTo>
                      <a:pt x="41" y="2930"/>
                    </a:lnTo>
                    <a:lnTo>
                      <a:pt x="30" y="2941"/>
                    </a:lnTo>
                    <a:lnTo>
                      <a:pt x="21" y="2956"/>
                    </a:lnTo>
                    <a:lnTo>
                      <a:pt x="15" y="2970"/>
                    </a:lnTo>
                    <a:lnTo>
                      <a:pt x="19" y="2983"/>
                    </a:lnTo>
                    <a:lnTo>
                      <a:pt x="16" y="3002"/>
                    </a:lnTo>
                    <a:lnTo>
                      <a:pt x="17" y="3008"/>
                    </a:lnTo>
                    <a:lnTo>
                      <a:pt x="20" y="3013"/>
                    </a:lnTo>
                    <a:lnTo>
                      <a:pt x="20" y="3019"/>
                    </a:lnTo>
                    <a:lnTo>
                      <a:pt x="17" y="3026"/>
                    </a:lnTo>
                    <a:lnTo>
                      <a:pt x="9" y="3035"/>
                    </a:lnTo>
                    <a:lnTo>
                      <a:pt x="4" y="3038"/>
                    </a:lnTo>
                    <a:lnTo>
                      <a:pt x="1" y="3046"/>
                    </a:lnTo>
                    <a:lnTo>
                      <a:pt x="5" y="3053"/>
                    </a:lnTo>
                    <a:lnTo>
                      <a:pt x="14" y="3054"/>
                    </a:lnTo>
                    <a:lnTo>
                      <a:pt x="27" y="3053"/>
                    </a:lnTo>
                    <a:lnTo>
                      <a:pt x="38" y="3070"/>
                    </a:lnTo>
                    <a:lnTo>
                      <a:pt x="37" y="3086"/>
                    </a:lnTo>
                    <a:lnTo>
                      <a:pt x="27" y="3086"/>
                    </a:lnTo>
                    <a:lnTo>
                      <a:pt x="19" y="3075"/>
                    </a:lnTo>
                    <a:lnTo>
                      <a:pt x="10" y="3068"/>
                    </a:lnTo>
                    <a:lnTo>
                      <a:pt x="10" y="3083"/>
                    </a:lnTo>
                    <a:lnTo>
                      <a:pt x="6" y="3090"/>
                    </a:lnTo>
                    <a:lnTo>
                      <a:pt x="0" y="3105"/>
                    </a:lnTo>
                    <a:lnTo>
                      <a:pt x="1" y="3112"/>
                    </a:lnTo>
                    <a:lnTo>
                      <a:pt x="6" y="3118"/>
                    </a:lnTo>
                    <a:lnTo>
                      <a:pt x="10" y="3126"/>
                    </a:lnTo>
                    <a:lnTo>
                      <a:pt x="17" y="3129"/>
                    </a:lnTo>
                    <a:lnTo>
                      <a:pt x="21" y="3137"/>
                    </a:lnTo>
                    <a:lnTo>
                      <a:pt x="22" y="3145"/>
                    </a:lnTo>
                    <a:lnTo>
                      <a:pt x="17" y="3169"/>
                    </a:lnTo>
                    <a:lnTo>
                      <a:pt x="14" y="3176"/>
                    </a:lnTo>
                    <a:lnTo>
                      <a:pt x="22" y="3179"/>
                    </a:lnTo>
                    <a:lnTo>
                      <a:pt x="29" y="3183"/>
                    </a:lnTo>
                    <a:lnTo>
                      <a:pt x="29" y="3191"/>
                    </a:lnTo>
                    <a:lnTo>
                      <a:pt x="42" y="3213"/>
                    </a:lnTo>
                    <a:lnTo>
                      <a:pt x="44" y="3222"/>
                    </a:lnTo>
                    <a:lnTo>
                      <a:pt x="48" y="3229"/>
                    </a:lnTo>
                    <a:lnTo>
                      <a:pt x="48" y="3245"/>
                    </a:lnTo>
                    <a:lnTo>
                      <a:pt x="47" y="3252"/>
                    </a:lnTo>
                    <a:lnTo>
                      <a:pt x="49" y="3260"/>
                    </a:lnTo>
                    <a:lnTo>
                      <a:pt x="65" y="3257"/>
                    </a:lnTo>
                    <a:lnTo>
                      <a:pt x="73" y="3261"/>
                    </a:lnTo>
                    <a:lnTo>
                      <a:pt x="76" y="3268"/>
                    </a:lnTo>
                    <a:lnTo>
                      <a:pt x="92" y="3266"/>
                    </a:lnTo>
                    <a:lnTo>
                      <a:pt x="101" y="3267"/>
                    </a:lnTo>
                    <a:lnTo>
                      <a:pt x="113" y="3276"/>
                    </a:lnTo>
                    <a:lnTo>
                      <a:pt x="111" y="3296"/>
                    </a:lnTo>
                    <a:lnTo>
                      <a:pt x="126" y="3288"/>
                    </a:lnTo>
                    <a:lnTo>
                      <a:pt x="133" y="3287"/>
                    </a:lnTo>
                    <a:lnTo>
                      <a:pt x="139" y="3282"/>
                    </a:lnTo>
                    <a:lnTo>
                      <a:pt x="155" y="3280"/>
                    </a:lnTo>
                    <a:lnTo>
                      <a:pt x="162" y="3282"/>
                    </a:lnTo>
                    <a:lnTo>
                      <a:pt x="170" y="3287"/>
                    </a:lnTo>
                    <a:lnTo>
                      <a:pt x="176" y="3292"/>
                    </a:lnTo>
                    <a:lnTo>
                      <a:pt x="185" y="3305"/>
                    </a:lnTo>
                    <a:lnTo>
                      <a:pt x="193" y="3306"/>
                    </a:lnTo>
                    <a:lnTo>
                      <a:pt x="194" y="3317"/>
                    </a:lnTo>
                    <a:lnTo>
                      <a:pt x="192" y="3325"/>
                    </a:lnTo>
                    <a:lnTo>
                      <a:pt x="192" y="3333"/>
                    </a:lnTo>
                    <a:lnTo>
                      <a:pt x="197" y="3341"/>
                    </a:lnTo>
                    <a:lnTo>
                      <a:pt x="199" y="3348"/>
                    </a:lnTo>
                    <a:lnTo>
                      <a:pt x="198" y="3355"/>
                    </a:lnTo>
                    <a:lnTo>
                      <a:pt x="196" y="3363"/>
                    </a:lnTo>
                    <a:lnTo>
                      <a:pt x="189" y="3368"/>
                    </a:lnTo>
                    <a:lnTo>
                      <a:pt x="187" y="3376"/>
                    </a:lnTo>
                    <a:lnTo>
                      <a:pt x="189" y="3384"/>
                    </a:lnTo>
                    <a:lnTo>
                      <a:pt x="202" y="3395"/>
                    </a:lnTo>
                    <a:lnTo>
                      <a:pt x="205" y="3411"/>
                    </a:lnTo>
                    <a:lnTo>
                      <a:pt x="216" y="3433"/>
                    </a:lnTo>
                    <a:lnTo>
                      <a:pt x="221" y="3439"/>
                    </a:lnTo>
                    <a:lnTo>
                      <a:pt x="236" y="3448"/>
                    </a:lnTo>
                    <a:lnTo>
                      <a:pt x="241" y="3454"/>
                    </a:lnTo>
                    <a:lnTo>
                      <a:pt x="242" y="3462"/>
                    </a:lnTo>
                    <a:lnTo>
                      <a:pt x="241" y="3470"/>
                    </a:lnTo>
                    <a:lnTo>
                      <a:pt x="245" y="3477"/>
                    </a:lnTo>
                    <a:lnTo>
                      <a:pt x="268" y="3475"/>
                    </a:lnTo>
                    <a:lnTo>
                      <a:pt x="274" y="3479"/>
                    </a:lnTo>
                    <a:lnTo>
                      <a:pt x="282" y="3482"/>
                    </a:lnTo>
                    <a:lnTo>
                      <a:pt x="279" y="3489"/>
                    </a:lnTo>
                    <a:lnTo>
                      <a:pt x="284" y="3495"/>
                    </a:lnTo>
                    <a:lnTo>
                      <a:pt x="294" y="3497"/>
                    </a:lnTo>
                    <a:lnTo>
                      <a:pt x="295" y="3510"/>
                    </a:lnTo>
                    <a:lnTo>
                      <a:pt x="288" y="3515"/>
                    </a:lnTo>
                    <a:lnTo>
                      <a:pt x="284" y="3522"/>
                    </a:lnTo>
                    <a:lnTo>
                      <a:pt x="272" y="3532"/>
                    </a:lnTo>
                    <a:lnTo>
                      <a:pt x="264" y="3537"/>
                    </a:lnTo>
                    <a:lnTo>
                      <a:pt x="247" y="3535"/>
                    </a:lnTo>
                    <a:lnTo>
                      <a:pt x="235" y="3524"/>
                    </a:lnTo>
                    <a:lnTo>
                      <a:pt x="228" y="3524"/>
                    </a:lnTo>
                    <a:lnTo>
                      <a:pt x="220" y="3527"/>
                    </a:lnTo>
                    <a:lnTo>
                      <a:pt x="219" y="3535"/>
                    </a:lnTo>
                    <a:lnTo>
                      <a:pt x="212" y="3538"/>
                    </a:lnTo>
                    <a:lnTo>
                      <a:pt x="213" y="3546"/>
                    </a:lnTo>
                    <a:lnTo>
                      <a:pt x="224" y="3557"/>
                    </a:lnTo>
                    <a:lnTo>
                      <a:pt x="226" y="3564"/>
                    </a:lnTo>
                    <a:lnTo>
                      <a:pt x="224" y="3573"/>
                    </a:lnTo>
                    <a:lnTo>
                      <a:pt x="229" y="3578"/>
                    </a:lnTo>
                    <a:lnTo>
                      <a:pt x="228" y="3586"/>
                    </a:lnTo>
                    <a:lnTo>
                      <a:pt x="235" y="3590"/>
                    </a:lnTo>
                    <a:lnTo>
                      <a:pt x="237" y="3597"/>
                    </a:lnTo>
                    <a:lnTo>
                      <a:pt x="236" y="3606"/>
                    </a:lnTo>
                    <a:lnTo>
                      <a:pt x="241" y="3627"/>
                    </a:lnTo>
                    <a:lnTo>
                      <a:pt x="241" y="3627"/>
                    </a:lnTo>
                    <a:lnTo>
                      <a:pt x="247" y="3633"/>
                    </a:lnTo>
                    <a:lnTo>
                      <a:pt x="255" y="3635"/>
                    </a:lnTo>
                    <a:lnTo>
                      <a:pt x="262" y="3632"/>
                    </a:lnTo>
                    <a:lnTo>
                      <a:pt x="267" y="3626"/>
                    </a:lnTo>
                    <a:lnTo>
                      <a:pt x="269" y="3617"/>
                    </a:lnTo>
                    <a:lnTo>
                      <a:pt x="277" y="3612"/>
                    </a:lnTo>
                    <a:lnTo>
                      <a:pt x="293" y="3616"/>
                    </a:lnTo>
                    <a:lnTo>
                      <a:pt x="301" y="3616"/>
                    </a:lnTo>
                    <a:lnTo>
                      <a:pt x="317" y="3611"/>
                    </a:lnTo>
                    <a:lnTo>
                      <a:pt x="333" y="3613"/>
                    </a:lnTo>
                    <a:lnTo>
                      <a:pt x="349" y="3610"/>
                    </a:lnTo>
                    <a:lnTo>
                      <a:pt x="361" y="3619"/>
                    </a:lnTo>
                    <a:lnTo>
                      <a:pt x="366" y="3627"/>
                    </a:lnTo>
                    <a:lnTo>
                      <a:pt x="366" y="3635"/>
                    </a:lnTo>
                    <a:lnTo>
                      <a:pt x="379" y="3647"/>
                    </a:lnTo>
                    <a:lnTo>
                      <a:pt x="384" y="3653"/>
                    </a:lnTo>
                    <a:lnTo>
                      <a:pt x="384" y="3662"/>
                    </a:lnTo>
                    <a:lnTo>
                      <a:pt x="375" y="3666"/>
                    </a:lnTo>
                    <a:lnTo>
                      <a:pt x="368" y="3667"/>
                    </a:lnTo>
                    <a:lnTo>
                      <a:pt x="371" y="3675"/>
                    </a:lnTo>
                    <a:lnTo>
                      <a:pt x="371" y="3682"/>
                    </a:lnTo>
                    <a:lnTo>
                      <a:pt x="375" y="3698"/>
                    </a:lnTo>
                    <a:lnTo>
                      <a:pt x="382" y="3703"/>
                    </a:lnTo>
                    <a:lnTo>
                      <a:pt x="390" y="3705"/>
                    </a:lnTo>
                    <a:lnTo>
                      <a:pt x="406" y="3710"/>
                    </a:lnTo>
                    <a:lnTo>
                      <a:pt x="413" y="3707"/>
                    </a:lnTo>
                    <a:lnTo>
                      <a:pt x="422" y="3707"/>
                    </a:lnTo>
                    <a:lnTo>
                      <a:pt x="424" y="3715"/>
                    </a:lnTo>
                    <a:lnTo>
                      <a:pt x="435" y="3726"/>
                    </a:lnTo>
                    <a:lnTo>
                      <a:pt x="442" y="3753"/>
                    </a:lnTo>
                    <a:lnTo>
                      <a:pt x="440" y="3762"/>
                    </a:lnTo>
                    <a:lnTo>
                      <a:pt x="442" y="3769"/>
                    </a:lnTo>
                    <a:lnTo>
                      <a:pt x="449" y="3774"/>
                    </a:lnTo>
                    <a:lnTo>
                      <a:pt x="456" y="3779"/>
                    </a:lnTo>
                    <a:lnTo>
                      <a:pt x="463" y="3775"/>
                    </a:lnTo>
                    <a:lnTo>
                      <a:pt x="471" y="3774"/>
                    </a:lnTo>
                    <a:lnTo>
                      <a:pt x="479" y="3775"/>
                    </a:lnTo>
                    <a:lnTo>
                      <a:pt x="490" y="3787"/>
                    </a:lnTo>
                    <a:lnTo>
                      <a:pt x="499" y="3784"/>
                    </a:lnTo>
                    <a:lnTo>
                      <a:pt x="506" y="3788"/>
                    </a:lnTo>
                    <a:lnTo>
                      <a:pt x="531" y="3780"/>
                    </a:lnTo>
                    <a:lnTo>
                      <a:pt x="546" y="3773"/>
                    </a:lnTo>
                    <a:lnTo>
                      <a:pt x="553" y="3775"/>
                    </a:lnTo>
                    <a:lnTo>
                      <a:pt x="558" y="3782"/>
                    </a:lnTo>
                    <a:lnTo>
                      <a:pt x="569" y="3804"/>
                    </a:lnTo>
                    <a:lnTo>
                      <a:pt x="580" y="3816"/>
                    </a:lnTo>
                    <a:lnTo>
                      <a:pt x="587" y="3816"/>
                    </a:lnTo>
                    <a:lnTo>
                      <a:pt x="591" y="3809"/>
                    </a:lnTo>
                    <a:lnTo>
                      <a:pt x="600" y="3809"/>
                    </a:lnTo>
                    <a:lnTo>
                      <a:pt x="605" y="3815"/>
                    </a:lnTo>
                    <a:lnTo>
                      <a:pt x="612" y="3816"/>
                    </a:lnTo>
                    <a:lnTo>
                      <a:pt x="619" y="3820"/>
                    </a:lnTo>
                    <a:lnTo>
                      <a:pt x="626" y="3826"/>
                    </a:lnTo>
                    <a:lnTo>
                      <a:pt x="642" y="3825"/>
                    </a:lnTo>
                    <a:lnTo>
                      <a:pt x="655" y="3834"/>
                    </a:lnTo>
                    <a:lnTo>
                      <a:pt x="662" y="3833"/>
                    </a:lnTo>
                    <a:lnTo>
                      <a:pt x="675" y="3844"/>
                    </a:lnTo>
                    <a:lnTo>
                      <a:pt x="683" y="3845"/>
                    </a:lnTo>
                    <a:lnTo>
                      <a:pt x="692" y="3845"/>
                    </a:lnTo>
                    <a:lnTo>
                      <a:pt x="698" y="3850"/>
                    </a:lnTo>
                    <a:lnTo>
                      <a:pt x="691" y="3854"/>
                    </a:lnTo>
                    <a:lnTo>
                      <a:pt x="699" y="3877"/>
                    </a:lnTo>
                    <a:lnTo>
                      <a:pt x="691" y="3892"/>
                    </a:lnTo>
                    <a:lnTo>
                      <a:pt x="675" y="3896"/>
                    </a:lnTo>
                    <a:lnTo>
                      <a:pt x="680" y="3902"/>
                    </a:lnTo>
                    <a:lnTo>
                      <a:pt x="688" y="3904"/>
                    </a:lnTo>
                    <a:lnTo>
                      <a:pt x="693" y="3911"/>
                    </a:lnTo>
                    <a:lnTo>
                      <a:pt x="676" y="3916"/>
                    </a:lnTo>
                    <a:lnTo>
                      <a:pt x="673" y="3922"/>
                    </a:lnTo>
                    <a:lnTo>
                      <a:pt x="672" y="3930"/>
                    </a:lnTo>
                    <a:lnTo>
                      <a:pt x="677" y="3936"/>
                    </a:lnTo>
                    <a:lnTo>
                      <a:pt x="680" y="3944"/>
                    </a:lnTo>
                    <a:lnTo>
                      <a:pt x="678" y="3952"/>
                    </a:lnTo>
                    <a:lnTo>
                      <a:pt x="686" y="3956"/>
                    </a:lnTo>
                    <a:lnTo>
                      <a:pt x="682" y="3972"/>
                    </a:lnTo>
                    <a:lnTo>
                      <a:pt x="675" y="3995"/>
                    </a:lnTo>
                    <a:lnTo>
                      <a:pt x="667" y="3999"/>
                    </a:lnTo>
                    <a:lnTo>
                      <a:pt x="653" y="3995"/>
                    </a:lnTo>
                    <a:lnTo>
                      <a:pt x="644" y="3997"/>
                    </a:lnTo>
                    <a:lnTo>
                      <a:pt x="629" y="3989"/>
                    </a:lnTo>
                    <a:lnTo>
                      <a:pt x="623" y="3994"/>
                    </a:lnTo>
                    <a:lnTo>
                      <a:pt x="614" y="4008"/>
                    </a:lnTo>
                    <a:lnTo>
                      <a:pt x="600" y="4014"/>
                    </a:lnTo>
                    <a:lnTo>
                      <a:pt x="592" y="4029"/>
                    </a:lnTo>
                    <a:lnTo>
                      <a:pt x="594" y="4037"/>
                    </a:lnTo>
                    <a:lnTo>
                      <a:pt x="594" y="4052"/>
                    </a:lnTo>
                    <a:lnTo>
                      <a:pt x="607" y="4047"/>
                    </a:lnTo>
                    <a:lnTo>
                      <a:pt x="617" y="4048"/>
                    </a:lnTo>
                    <a:lnTo>
                      <a:pt x="623" y="4043"/>
                    </a:lnTo>
                    <a:lnTo>
                      <a:pt x="638" y="4041"/>
                    </a:lnTo>
                    <a:lnTo>
                      <a:pt x="644" y="4043"/>
                    </a:lnTo>
                    <a:lnTo>
                      <a:pt x="645" y="4049"/>
                    </a:lnTo>
                    <a:lnTo>
                      <a:pt x="653" y="4051"/>
                    </a:lnTo>
                    <a:lnTo>
                      <a:pt x="655" y="4053"/>
                    </a:lnTo>
                    <a:lnTo>
                      <a:pt x="654" y="4058"/>
                    </a:lnTo>
                    <a:lnTo>
                      <a:pt x="644" y="4058"/>
                    </a:lnTo>
                    <a:lnTo>
                      <a:pt x="632" y="4063"/>
                    </a:lnTo>
                    <a:lnTo>
                      <a:pt x="616" y="4073"/>
                    </a:lnTo>
                    <a:lnTo>
                      <a:pt x="605" y="4076"/>
                    </a:lnTo>
                    <a:lnTo>
                      <a:pt x="605" y="4081"/>
                    </a:lnTo>
                    <a:lnTo>
                      <a:pt x="610" y="4086"/>
                    </a:lnTo>
                    <a:lnTo>
                      <a:pt x="605" y="4089"/>
                    </a:lnTo>
                    <a:lnTo>
                      <a:pt x="594" y="4086"/>
                    </a:lnTo>
                    <a:lnTo>
                      <a:pt x="569" y="4090"/>
                    </a:lnTo>
                    <a:lnTo>
                      <a:pt x="567" y="4100"/>
                    </a:lnTo>
                    <a:lnTo>
                      <a:pt x="575" y="4107"/>
                    </a:lnTo>
                    <a:lnTo>
                      <a:pt x="587" y="4112"/>
                    </a:lnTo>
                    <a:lnTo>
                      <a:pt x="597" y="4126"/>
                    </a:lnTo>
                    <a:lnTo>
                      <a:pt x="607" y="4135"/>
                    </a:lnTo>
                    <a:lnTo>
                      <a:pt x="605" y="4137"/>
                    </a:lnTo>
                    <a:lnTo>
                      <a:pt x="591" y="4133"/>
                    </a:lnTo>
                    <a:lnTo>
                      <a:pt x="585" y="4143"/>
                    </a:lnTo>
                    <a:lnTo>
                      <a:pt x="579" y="4143"/>
                    </a:lnTo>
                    <a:lnTo>
                      <a:pt x="567" y="4160"/>
                    </a:lnTo>
                    <a:lnTo>
                      <a:pt x="557" y="4172"/>
                    </a:lnTo>
                    <a:lnTo>
                      <a:pt x="548" y="4191"/>
                    </a:lnTo>
                    <a:lnTo>
                      <a:pt x="535" y="4192"/>
                    </a:lnTo>
                    <a:lnTo>
                      <a:pt x="519" y="4189"/>
                    </a:lnTo>
                    <a:lnTo>
                      <a:pt x="516" y="4194"/>
                    </a:lnTo>
                    <a:lnTo>
                      <a:pt x="516" y="4200"/>
                    </a:lnTo>
                    <a:lnTo>
                      <a:pt x="506" y="4205"/>
                    </a:lnTo>
                    <a:lnTo>
                      <a:pt x="519" y="4210"/>
                    </a:lnTo>
                    <a:lnTo>
                      <a:pt x="531" y="4220"/>
                    </a:lnTo>
                    <a:lnTo>
                      <a:pt x="536" y="4235"/>
                    </a:lnTo>
                    <a:lnTo>
                      <a:pt x="546" y="4246"/>
                    </a:lnTo>
                    <a:lnTo>
                      <a:pt x="556" y="4247"/>
                    </a:lnTo>
                    <a:lnTo>
                      <a:pt x="560" y="4242"/>
                    </a:lnTo>
                    <a:lnTo>
                      <a:pt x="565" y="4250"/>
                    </a:lnTo>
                    <a:lnTo>
                      <a:pt x="580" y="4262"/>
                    </a:lnTo>
                    <a:lnTo>
                      <a:pt x="623" y="4280"/>
                    </a:lnTo>
                    <a:lnTo>
                      <a:pt x="649" y="4301"/>
                    </a:lnTo>
                    <a:lnTo>
                      <a:pt x="656" y="4313"/>
                    </a:lnTo>
                    <a:lnTo>
                      <a:pt x="662" y="4321"/>
                    </a:lnTo>
                    <a:lnTo>
                      <a:pt x="671" y="4323"/>
                    </a:lnTo>
                    <a:lnTo>
                      <a:pt x="683" y="4336"/>
                    </a:lnTo>
                    <a:lnTo>
                      <a:pt x="698" y="4331"/>
                    </a:lnTo>
                    <a:lnTo>
                      <a:pt x="707" y="4329"/>
                    </a:lnTo>
                    <a:lnTo>
                      <a:pt x="714" y="4332"/>
                    </a:lnTo>
                    <a:lnTo>
                      <a:pt x="723" y="4331"/>
                    </a:lnTo>
                    <a:lnTo>
                      <a:pt x="737" y="4336"/>
                    </a:lnTo>
                    <a:lnTo>
                      <a:pt x="743" y="4342"/>
                    </a:lnTo>
                    <a:lnTo>
                      <a:pt x="759" y="4344"/>
                    </a:lnTo>
                    <a:lnTo>
                      <a:pt x="782" y="4354"/>
                    </a:lnTo>
                    <a:lnTo>
                      <a:pt x="791" y="4355"/>
                    </a:lnTo>
                    <a:lnTo>
                      <a:pt x="815" y="4353"/>
                    </a:lnTo>
                    <a:lnTo>
                      <a:pt x="831" y="4358"/>
                    </a:lnTo>
                    <a:lnTo>
                      <a:pt x="847" y="4358"/>
                    </a:lnTo>
                    <a:lnTo>
                      <a:pt x="854" y="4363"/>
                    </a:lnTo>
                    <a:lnTo>
                      <a:pt x="858" y="4368"/>
                    </a:lnTo>
                    <a:lnTo>
                      <a:pt x="896" y="4390"/>
                    </a:lnTo>
                    <a:lnTo>
                      <a:pt x="898" y="4398"/>
                    </a:lnTo>
                    <a:lnTo>
                      <a:pt x="906" y="4402"/>
                    </a:lnTo>
                    <a:lnTo>
                      <a:pt x="914" y="4399"/>
                    </a:lnTo>
                    <a:lnTo>
                      <a:pt x="920" y="4395"/>
                    </a:lnTo>
                    <a:lnTo>
                      <a:pt x="935" y="4388"/>
                    </a:lnTo>
                    <a:lnTo>
                      <a:pt x="944" y="4388"/>
                    </a:lnTo>
                    <a:lnTo>
                      <a:pt x="950" y="4393"/>
                    </a:lnTo>
                    <a:lnTo>
                      <a:pt x="957" y="4392"/>
                    </a:lnTo>
                    <a:lnTo>
                      <a:pt x="973" y="4395"/>
                    </a:lnTo>
                    <a:lnTo>
                      <a:pt x="978" y="4401"/>
                    </a:lnTo>
                    <a:lnTo>
                      <a:pt x="985" y="4404"/>
                    </a:lnTo>
                    <a:lnTo>
                      <a:pt x="993" y="4404"/>
                    </a:lnTo>
                    <a:lnTo>
                      <a:pt x="1000" y="4408"/>
                    </a:lnTo>
                    <a:lnTo>
                      <a:pt x="1004" y="4415"/>
                    </a:lnTo>
                    <a:lnTo>
                      <a:pt x="1000" y="4430"/>
                    </a:lnTo>
                    <a:lnTo>
                      <a:pt x="1012" y="4440"/>
                    </a:lnTo>
                    <a:lnTo>
                      <a:pt x="1028" y="4445"/>
                    </a:lnTo>
                    <a:lnTo>
                      <a:pt x="1035" y="4450"/>
                    </a:lnTo>
                    <a:lnTo>
                      <a:pt x="1040" y="4453"/>
                    </a:lnTo>
                    <a:lnTo>
                      <a:pt x="1048" y="4458"/>
                    </a:lnTo>
                    <a:lnTo>
                      <a:pt x="1055" y="4458"/>
                    </a:lnTo>
                    <a:lnTo>
                      <a:pt x="1067" y="4469"/>
                    </a:lnTo>
                    <a:lnTo>
                      <a:pt x="1071" y="4477"/>
                    </a:lnTo>
                    <a:lnTo>
                      <a:pt x="1079" y="4477"/>
                    </a:lnTo>
                    <a:lnTo>
                      <a:pt x="1084" y="4493"/>
                    </a:lnTo>
                    <a:lnTo>
                      <a:pt x="1087" y="4500"/>
                    </a:lnTo>
                    <a:lnTo>
                      <a:pt x="1095" y="4500"/>
                    </a:lnTo>
                    <a:lnTo>
                      <a:pt x="1111" y="4504"/>
                    </a:lnTo>
                    <a:lnTo>
                      <a:pt x="1119" y="4501"/>
                    </a:lnTo>
                    <a:lnTo>
                      <a:pt x="1124" y="4496"/>
                    </a:lnTo>
                    <a:lnTo>
                      <a:pt x="1130" y="4481"/>
                    </a:lnTo>
                    <a:lnTo>
                      <a:pt x="1138" y="4477"/>
                    </a:lnTo>
                    <a:lnTo>
                      <a:pt x="1145" y="4473"/>
                    </a:lnTo>
                    <a:lnTo>
                      <a:pt x="1148" y="4466"/>
                    </a:lnTo>
                    <a:lnTo>
                      <a:pt x="1154" y="4456"/>
                    </a:lnTo>
                    <a:lnTo>
                      <a:pt x="1144" y="4451"/>
                    </a:lnTo>
                    <a:lnTo>
                      <a:pt x="1132" y="4423"/>
                    </a:lnTo>
                    <a:lnTo>
                      <a:pt x="1113" y="4391"/>
                    </a:lnTo>
                    <a:lnTo>
                      <a:pt x="1105" y="4380"/>
                    </a:lnTo>
                    <a:lnTo>
                      <a:pt x="1101" y="4366"/>
                    </a:lnTo>
                    <a:lnTo>
                      <a:pt x="1101" y="4344"/>
                    </a:lnTo>
                    <a:lnTo>
                      <a:pt x="1108" y="4317"/>
                    </a:lnTo>
                    <a:lnTo>
                      <a:pt x="1106" y="4305"/>
                    </a:lnTo>
                    <a:lnTo>
                      <a:pt x="1097" y="4326"/>
                    </a:lnTo>
                    <a:lnTo>
                      <a:pt x="1094" y="4320"/>
                    </a:lnTo>
                    <a:lnTo>
                      <a:pt x="1091" y="4302"/>
                    </a:lnTo>
                    <a:lnTo>
                      <a:pt x="1081" y="4285"/>
                    </a:lnTo>
                    <a:lnTo>
                      <a:pt x="1069" y="4268"/>
                    </a:lnTo>
                    <a:lnTo>
                      <a:pt x="1059" y="4268"/>
                    </a:lnTo>
                    <a:lnTo>
                      <a:pt x="1054" y="4253"/>
                    </a:lnTo>
                    <a:lnTo>
                      <a:pt x="1063" y="4240"/>
                    </a:lnTo>
                    <a:lnTo>
                      <a:pt x="1064" y="4229"/>
                    </a:lnTo>
                    <a:lnTo>
                      <a:pt x="1071" y="4218"/>
                    </a:lnTo>
                    <a:lnTo>
                      <a:pt x="1075" y="4218"/>
                    </a:lnTo>
                    <a:lnTo>
                      <a:pt x="1076" y="4215"/>
                    </a:lnTo>
                    <a:lnTo>
                      <a:pt x="1079" y="4207"/>
                    </a:lnTo>
                    <a:lnTo>
                      <a:pt x="1089" y="4198"/>
                    </a:lnTo>
                    <a:lnTo>
                      <a:pt x="1095" y="4162"/>
                    </a:lnTo>
                    <a:lnTo>
                      <a:pt x="1102" y="4165"/>
                    </a:lnTo>
                    <a:lnTo>
                      <a:pt x="1106" y="4144"/>
                    </a:lnTo>
                    <a:lnTo>
                      <a:pt x="1107" y="4133"/>
                    </a:lnTo>
                    <a:lnTo>
                      <a:pt x="1098" y="4117"/>
                    </a:lnTo>
                    <a:lnTo>
                      <a:pt x="1110" y="4121"/>
                    </a:lnTo>
                    <a:lnTo>
                      <a:pt x="1121" y="4121"/>
                    </a:lnTo>
                    <a:lnTo>
                      <a:pt x="1119" y="4128"/>
                    </a:lnTo>
                    <a:lnTo>
                      <a:pt x="1126" y="4139"/>
                    </a:lnTo>
                    <a:lnTo>
                      <a:pt x="1130" y="4154"/>
                    </a:lnTo>
                    <a:lnTo>
                      <a:pt x="1138" y="4154"/>
                    </a:lnTo>
                    <a:lnTo>
                      <a:pt x="1143" y="4151"/>
                    </a:lnTo>
                    <a:lnTo>
                      <a:pt x="1148" y="4151"/>
                    </a:lnTo>
                    <a:lnTo>
                      <a:pt x="1160" y="4123"/>
                    </a:lnTo>
                    <a:lnTo>
                      <a:pt x="1166" y="4119"/>
                    </a:lnTo>
                    <a:lnTo>
                      <a:pt x="1159" y="4117"/>
                    </a:lnTo>
                    <a:lnTo>
                      <a:pt x="1155" y="4111"/>
                    </a:lnTo>
                    <a:lnTo>
                      <a:pt x="1149" y="4107"/>
                    </a:lnTo>
                    <a:lnTo>
                      <a:pt x="1140" y="4107"/>
                    </a:lnTo>
                    <a:lnTo>
                      <a:pt x="1133" y="4105"/>
                    </a:lnTo>
                    <a:lnTo>
                      <a:pt x="1130" y="4099"/>
                    </a:lnTo>
                    <a:lnTo>
                      <a:pt x="1137" y="4091"/>
                    </a:lnTo>
                    <a:lnTo>
                      <a:pt x="1138" y="4084"/>
                    </a:lnTo>
                    <a:lnTo>
                      <a:pt x="1145" y="4081"/>
                    </a:lnTo>
                    <a:lnTo>
                      <a:pt x="1154" y="4087"/>
                    </a:lnTo>
                    <a:lnTo>
                      <a:pt x="1166" y="4084"/>
                    </a:lnTo>
                    <a:lnTo>
                      <a:pt x="1157" y="4027"/>
                    </a:lnTo>
                    <a:lnTo>
                      <a:pt x="1150" y="4025"/>
                    </a:lnTo>
                    <a:lnTo>
                      <a:pt x="1145" y="4019"/>
                    </a:lnTo>
                    <a:lnTo>
                      <a:pt x="1143" y="4010"/>
                    </a:lnTo>
                    <a:lnTo>
                      <a:pt x="1139" y="4004"/>
                    </a:lnTo>
                    <a:lnTo>
                      <a:pt x="1133" y="3998"/>
                    </a:lnTo>
                    <a:lnTo>
                      <a:pt x="1126" y="3998"/>
                    </a:lnTo>
                    <a:lnTo>
                      <a:pt x="1108" y="4000"/>
                    </a:lnTo>
                    <a:lnTo>
                      <a:pt x="1095" y="3997"/>
                    </a:lnTo>
                    <a:lnTo>
                      <a:pt x="1094" y="4005"/>
                    </a:lnTo>
                    <a:lnTo>
                      <a:pt x="1081" y="3993"/>
                    </a:lnTo>
                    <a:lnTo>
                      <a:pt x="1081" y="3986"/>
                    </a:lnTo>
                    <a:lnTo>
                      <a:pt x="1076" y="3978"/>
                    </a:lnTo>
                    <a:lnTo>
                      <a:pt x="1081" y="3971"/>
                    </a:lnTo>
                    <a:lnTo>
                      <a:pt x="1076" y="3965"/>
                    </a:lnTo>
                    <a:lnTo>
                      <a:pt x="1076" y="3957"/>
                    </a:lnTo>
                    <a:lnTo>
                      <a:pt x="1047" y="3947"/>
                    </a:lnTo>
                    <a:lnTo>
                      <a:pt x="1058" y="3903"/>
                    </a:lnTo>
                    <a:lnTo>
                      <a:pt x="1071" y="3896"/>
                    </a:lnTo>
                    <a:lnTo>
                      <a:pt x="1076" y="3888"/>
                    </a:lnTo>
                    <a:lnTo>
                      <a:pt x="1074" y="3881"/>
                    </a:lnTo>
                    <a:lnTo>
                      <a:pt x="1063" y="3870"/>
                    </a:lnTo>
                    <a:lnTo>
                      <a:pt x="1073" y="3825"/>
                    </a:lnTo>
                    <a:lnTo>
                      <a:pt x="1086" y="3816"/>
                    </a:lnTo>
                    <a:lnTo>
                      <a:pt x="1091" y="3810"/>
                    </a:lnTo>
                    <a:lnTo>
                      <a:pt x="1090" y="3801"/>
                    </a:lnTo>
                    <a:lnTo>
                      <a:pt x="1092" y="3794"/>
                    </a:lnTo>
                    <a:lnTo>
                      <a:pt x="1092" y="3787"/>
                    </a:lnTo>
                    <a:lnTo>
                      <a:pt x="1096" y="3778"/>
                    </a:lnTo>
                    <a:lnTo>
                      <a:pt x="1101" y="3772"/>
                    </a:lnTo>
                    <a:lnTo>
                      <a:pt x="1107" y="3777"/>
                    </a:lnTo>
                    <a:lnTo>
                      <a:pt x="1111" y="3784"/>
                    </a:lnTo>
                    <a:lnTo>
                      <a:pt x="1123" y="3794"/>
                    </a:lnTo>
                    <a:lnTo>
                      <a:pt x="1140" y="3831"/>
                    </a:lnTo>
                    <a:lnTo>
                      <a:pt x="1149" y="3833"/>
                    </a:lnTo>
                    <a:lnTo>
                      <a:pt x="1175" y="3816"/>
                    </a:lnTo>
                    <a:lnTo>
                      <a:pt x="1172" y="3807"/>
                    </a:lnTo>
                    <a:lnTo>
                      <a:pt x="1169" y="3800"/>
                    </a:lnTo>
                    <a:lnTo>
                      <a:pt x="1165" y="3775"/>
                    </a:lnTo>
                    <a:lnTo>
                      <a:pt x="1157" y="3762"/>
                    </a:lnTo>
                    <a:lnTo>
                      <a:pt x="1166" y="3763"/>
                    </a:lnTo>
                    <a:lnTo>
                      <a:pt x="1173" y="3760"/>
                    </a:lnTo>
                    <a:lnTo>
                      <a:pt x="1193" y="3746"/>
                    </a:lnTo>
                    <a:lnTo>
                      <a:pt x="1200" y="3742"/>
                    </a:lnTo>
                    <a:lnTo>
                      <a:pt x="1205" y="3736"/>
                    </a:lnTo>
                    <a:lnTo>
                      <a:pt x="1205" y="3728"/>
                    </a:lnTo>
                    <a:lnTo>
                      <a:pt x="1205" y="3719"/>
                    </a:lnTo>
                    <a:lnTo>
                      <a:pt x="1213" y="3718"/>
                    </a:lnTo>
                    <a:lnTo>
                      <a:pt x="1221" y="3719"/>
                    </a:lnTo>
                    <a:lnTo>
                      <a:pt x="1229" y="3715"/>
                    </a:lnTo>
                    <a:lnTo>
                      <a:pt x="1234" y="3709"/>
                    </a:lnTo>
                    <a:lnTo>
                      <a:pt x="1241" y="3705"/>
                    </a:lnTo>
                    <a:lnTo>
                      <a:pt x="1248" y="3703"/>
                    </a:lnTo>
                    <a:lnTo>
                      <a:pt x="1253" y="3697"/>
                    </a:lnTo>
                    <a:lnTo>
                      <a:pt x="1261" y="3692"/>
                    </a:lnTo>
                    <a:lnTo>
                      <a:pt x="1266" y="3686"/>
                    </a:lnTo>
                    <a:lnTo>
                      <a:pt x="1267" y="3678"/>
                    </a:lnTo>
                    <a:lnTo>
                      <a:pt x="1274" y="3672"/>
                    </a:lnTo>
                    <a:lnTo>
                      <a:pt x="1289" y="3669"/>
                    </a:lnTo>
                    <a:lnTo>
                      <a:pt x="1305" y="3669"/>
                    </a:lnTo>
                    <a:lnTo>
                      <a:pt x="1306" y="3677"/>
                    </a:lnTo>
                    <a:lnTo>
                      <a:pt x="1310" y="3685"/>
                    </a:lnTo>
                    <a:lnTo>
                      <a:pt x="1326" y="3681"/>
                    </a:lnTo>
                    <a:lnTo>
                      <a:pt x="1331" y="3687"/>
                    </a:lnTo>
                    <a:lnTo>
                      <a:pt x="1336" y="3680"/>
                    </a:lnTo>
                    <a:lnTo>
                      <a:pt x="1338" y="3671"/>
                    </a:lnTo>
                    <a:lnTo>
                      <a:pt x="1343" y="3665"/>
                    </a:lnTo>
                    <a:lnTo>
                      <a:pt x="1350" y="3665"/>
                    </a:lnTo>
                    <a:lnTo>
                      <a:pt x="1358" y="3662"/>
                    </a:lnTo>
                    <a:lnTo>
                      <a:pt x="1366" y="3662"/>
                    </a:lnTo>
                    <a:lnTo>
                      <a:pt x="1371" y="3678"/>
                    </a:lnTo>
                    <a:lnTo>
                      <a:pt x="1376" y="3685"/>
                    </a:lnTo>
                    <a:lnTo>
                      <a:pt x="1385" y="3681"/>
                    </a:lnTo>
                    <a:lnTo>
                      <a:pt x="1392" y="3681"/>
                    </a:lnTo>
                    <a:lnTo>
                      <a:pt x="1399" y="3683"/>
                    </a:lnTo>
                    <a:lnTo>
                      <a:pt x="1415" y="3680"/>
                    </a:lnTo>
                    <a:lnTo>
                      <a:pt x="1423" y="3681"/>
                    </a:lnTo>
                    <a:lnTo>
                      <a:pt x="1430" y="3685"/>
                    </a:lnTo>
                    <a:lnTo>
                      <a:pt x="1436" y="3691"/>
                    </a:lnTo>
                    <a:lnTo>
                      <a:pt x="1442" y="3705"/>
                    </a:lnTo>
                    <a:lnTo>
                      <a:pt x="1463" y="3718"/>
                    </a:lnTo>
                    <a:lnTo>
                      <a:pt x="1468" y="3724"/>
                    </a:lnTo>
                    <a:lnTo>
                      <a:pt x="1471" y="3732"/>
                    </a:lnTo>
                    <a:lnTo>
                      <a:pt x="1482" y="3745"/>
                    </a:lnTo>
                    <a:lnTo>
                      <a:pt x="1481" y="3752"/>
                    </a:lnTo>
                    <a:lnTo>
                      <a:pt x="1482" y="3761"/>
                    </a:lnTo>
                    <a:lnTo>
                      <a:pt x="1487" y="3767"/>
                    </a:lnTo>
                    <a:lnTo>
                      <a:pt x="1494" y="3764"/>
                    </a:lnTo>
                    <a:lnTo>
                      <a:pt x="1494" y="3757"/>
                    </a:lnTo>
                    <a:lnTo>
                      <a:pt x="1493" y="3748"/>
                    </a:lnTo>
                    <a:lnTo>
                      <a:pt x="1494" y="3741"/>
                    </a:lnTo>
                    <a:lnTo>
                      <a:pt x="1489" y="3734"/>
                    </a:lnTo>
                    <a:lnTo>
                      <a:pt x="1494" y="3728"/>
                    </a:lnTo>
                    <a:lnTo>
                      <a:pt x="1503" y="3726"/>
                    </a:lnTo>
                    <a:lnTo>
                      <a:pt x="1505" y="3734"/>
                    </a:lnTo>
                    <a:lnTo>
                      <a:pt x="1511" y="3739"/>
                    </a:lnTo>
                    <a:lnTo>
                      <a:pt x="1514" y="3747"/>
                    </a:lnTo>
                    <a:lnTo>
                      <a:pt x="1520" y="3752"/>
                    </a:lnTo>
                    <a:lnTo>
                      <a:pt x="1536" y="3757"/>
                    </a:lnTo>
                    <a:lnTo>
                      <a:pt x="1549" y="3766"/>
                    </a:lnTo>
                    <a:lnTo>
                      <a:pt x="1558" y="3763"/>
                    </a:lnTo>
                    <a:lnTo>
                      <a:pt x="1578" y="3750"/>
                    </a:lnTo>
                    <a:lnTo>
                      <a:pt x="1578" y="3741"/>
                    </a:lnTo>
                    <a:lnTo>
                      <a:pt x="1584" y="3737"/>
                    </a:lnTo>
                    <a:lnTo>
                      <a:pt x="1590" y="3732"/>
                    </a:lnTo>
                    <a:lnTo>
                      <a:pt x="1598" y="3731"/>
                    </a:lnTo>
                    <a:lnTo>
                      <a:pt x="1606" y="3734"/>
                    </a:lnTo>
                    <a:lnTo>
                      <a:pt x="1606" y="3725"/>
                    </a:lnTo>
                    <a:lnTo>
                      <a:pt x="1614" y="3725"/>
                    </a:lnTo>
                    <a:lnTo>
                      <a:pt x="1622" y="3728"/>
                    </a:lnTo>
                    <a:lnTo>
                      <a:pt x="1629" y="3723"/>
                    </a:lnTo>
                    <a:lnTo>
                      <a:pt x="1637" y="3728"/>
                    </a:lnTo>
                    <a:lnTo>
                      <a:pt x="1648" y="3739"/>
                    </a:lnTo>
                    <a:lnTo>
                      <a:pt x="1662" y="3730"/>
                    </a:lnTo>
                    <a:lnTo>
                      <a:pt x="1666" y="3723"/>
                    </a:lnTo>
                    <a:lnTo>
                      <a:pt x="1682" y="3723"/>
                    </a:lnTo>
                    <a:lnTo>
                      <a:pt x="1689" y="3719"/>
                    </a:lnTo>
                    <a:lnTo>
                      <a:pt x="1704" y="3725"/>
                    </a:lnTo>
                    <a:lnTo>
                      <a:pt x="1709" y="3731"/>
                    </a:lnTo>
                    <a:lnTo>
                      <a:pt x="1710" y="3747"/>
                    </a:lnTo>
                    <a:lnTo>
                      <a:pt x="1716" y="3753"/>
                    </a:lnTo>
                    <a:lnTo>
                      <a:pt x="1721" y="3760"/>
                    </a:lnTo>
                    <a:lnTo>
                      <a:pt x="1737" y="3757"/>
                    </a:lnTo>
                    <a:lnTo>
                      <a:pt x="1752" y="3761"/>
                    </a:lnTo>
                    <a:lnTo>
                      <a:pt x="1752" y="3761"/>
                    </a:lnTo>
                    <a:lnTo>
                      <a:pt x="1754" y="3772"/>
                    </a:lnTo>
                    <a:lnTo>
                      <a:pt x="1772" y="3771"/>
                    </a:lnTo>
                    <a:lnTo>
                      <a:pt x="1778" y="3766"/>
                    </a:lnTo>
                    <a:lnTo>
                      <a:pt x="1785" y="3751"/>
                    </a:lnTo>
                    <a:lnTo>
                      <a:pt x="1790" y="3745"/>
                    </a:lnTo>
                    <a:lnTo>
                      <a:pt x="1796" y="3747"/>
                    </a:lnTo>
                    <a:lnTo>
                      <a:pt x="1807" y="3760"/>
                    </a:lnTo>
                    <a:lnTo>
                      <a:pt x="1824" y="3761"/>
                    </a:lnTo>
                    <a:lnTo>
                      <a:pt x="1839" y="3757"/>
                    </a:lnTo>
                    <a:lnTo>
                      <a:pt x="1847" y="3752"/>
                    </a:lnTo>
                    <a:lnTo>
                      <a:pt x="1863" y="3747"/>
                    </a:lnTo>
                    <a:lnTo>
                      <a:pt x="1874" y="3709"/>
                    </a:lnTo>
                    <a:lnTo>
                      <a:pt x="1877" y="3702"/>
                    </a:lnTo>
                    <a:lnTo>
                      <a:pt x="1872" y="3696"/>
                    </a:lnTo>
                    <a:lnTo>
                      <a:pt x="1870" y="3692"/>
                    </a:lnTo>
                    <a:lnTo>
                      <a:pt x="1856" y="3691"/>
                    </a:lnTo>
                    <a:lnTo>
                      <a:pt x="1840" y="3689"/>
                    </a:lnTo>
                    <a:lnTo>
                      <a:pt x="1834" y="3682"/>
                    </a:lnTo>
                    <a:lnTo>
                      <a:pt x="1831" y="3677"/>
                    </a:lnTo>
                    <a:lnTo>
                      <a:pt x="1813" y="3674"/>
                    </a:lnTo>
                    <a:lnTo>
                      <a:pt x="1806" y="3671"/>
                    </a:lnTo>
                    <a:lnTo>
                      <a:pt x="1807" y="3662"/>
                    </a:lnTo>
                    <a:lnTo>
                      <a:pt x="1802" y="3655"/>
                    </a:lnTo>
                    <a:lnTo>
                      <a:pt x="1786" y="3653"/>
                    </a:lnTo>
                    <a:lnTo>
                      <a:pt x="1788" y="3644"/>
                    </a:lnTo>
                    <a:lnTo>
                      <a:pt x="1795" y="3642"/>
                    </a:lnTo>
                    <a:lnTo>
                      <a:pt x="1807" y="3632"/>
                    </a:lnTo>
                    <a:lnTo>
                      <a:pt x="1823" y="3626"/>
                    </a:lnTo>
                    <a:lnTo>
                      <a:pt x="1837" y="3617"/>
                    </a:lnTo>
                    <a:lnTo>
                      <a:pt x="1840" y="3611"/>
                    </a:lnTo>
                    <a:lnTo>
                      <a:pt x="1842" y="3602"/>
                    </a:lnTo>
                    <a:lnTo>
                      <a:pt x="1823" y="3575"/>
                    </a:lnTo>
                    <a:lnTo>
                      <a:pt x="1831" y="3572"/>
                    </a:lnTo>
                    <a:lnTo>
                      <a:pt x="1838" y="3565"/>
                    </a:lnTo>
                    <a:lnTo>
                      <a:pt x="1839" y="3558"/>
                    </a:lnTo>
                    <a:lnTo>
                      <a:pt x="1845" y="3553"/>
                    </a:lnTo>
                    <a:lnTo>
                      <a:pt x="1854" y="3552"/>
                    </a:lnTo>
                    <a:lnTo>
                      <a:pt x="1863" y="3553"/>
                    </a:lnTo>
                    <a:lnTo>
                      <a:pt x="1870" y="3552"/>
                    </a:lnTo>
                    <a:lnTo>
                      <a:pt x="1877" y="3554"/>
                    </a:lnTo>
                    <a:lnTo>
                      <a:pt x="1893" y="3554"/>
                    </a:lnTo>
                    <a:lnTo>
                      <a:pt x="1902" y="3551"/>
                    </a:lnTo>
                    <a:lnTo>
                      <a:pt x="1904" y="3543"/>
                    </a:lnTo>
                    <a:lnTo>
                      <a:pt x="1901" y="3537"/>
                    </a:lnTo>
                    <a:lnTo>
                      <a:pt x="1886" y="3529"/>
                    </a:lnTo>
                    <a:lnTo>
                      <a:pt x="1854" y="3524"/>
                    </a:lnTo>
                    <a:lnTo>
                      <a:pt x="1850" y="3518"/>
                    </a:lnTo>
                    <a:lnTo>
                      <a:pt x="1852" y="3509"/>
                    </a:lnTo>
                    <a:lnTo>
                      <a:pt x="1859" y="3509"/>
                    </a:lnTo>
                    <a:lnTo>
                      <a:pt x="1866" y="3506"/>
                    </a:lnTo>
                    <a:lnTo>
                      <a:pt x="1871" y="3499"/>
                    </a:lnTo>
                    <a:lnTo>
                      <a:pt x="1865" y="3494"/>
                    </a:lnTo>
                    <a:lnTo>
                      <a:pt x="1858" y="3498"/>
                    </a:lnTo>
                    <a:lnTo>
                      <a:pt x="1842" y="3498"/>
                    </a:lnTo>
                    <a:lnTo>
                      <a:pt x="1842" y="3489"/>
                    </a:lnTo>
                    <a:lnTo>
                      <a:pt x="1844" y="3482"/>
                    </a:lnTo>
                    <a:lnTo>
                      <a:pt x="1849" y="3476"/>
                    </a:lnTo>
                    <a:lnTo>
                      <a:pt x="1838" y="3463"/>
                    </a:lnTo>
                    <a:lnTo>
                      <a:pt x="1854" y="3463"/>
                    </a:lnTo>
                    <a:lnTo>
                      <a:pt x="1859" y="3457"/>
                    </a:lnTo>
                    <a:lnTo>
                      <a:pt x="1867" y="3457"/>
                    </a:lnTo>
                    <a:lnTo>
                      <a:pt x="1872" y="3463"/>
                    </a:lnTo>
                    <a:lnTo>
                      <a:pt x="1880" y="3462"/>
                    </a:lnTo>
                    <a:lnTo>
                      <a:pt x="1888" y="3463"/>
                    </a:lnTo>
                    <a:lnTo>
                      <a:pt x="1896" y="3461"/>
                    </a:lnTo>
                    <a:lnTo>
                      <a:pt x="1920" y="3461"/>
                    </a:lnTo>
                    <a:lnTo>
                      <a:pt x="1925" y="3468"/>
                    </a:lnTo>
                    <a:lnTo>
                      <a:pt x="1935" y="3456"/>
                    </a:lnTo>
                    <a:lnTo>
                      <a:pt x="1942" y="3452"/>
                    </a:lnTo>
                    <a:lnTo>
                      <a:pt x="1958" y="3454"/>
                    </a:lnTo>
                    <a:lnTo>
                      <a:pt x="1966" y="3449"/>
                    </a:lnTo>
                    <a:lnTo>
                      <a:pt x="1973" y="3446"/>
                    </a:lnTo>
                    <a:lnTo>
                      <a:pt x="1987" y="3436"/>
                    </a:lnTo>
                    <a:lnTo>
                      <a:pt x="1994" y="3439"/>
                    </a:lnTo>
                    <a:lnTo>
                      <a:pt x="2000" y="3444"/>
                    </a:lnTo>
                    <a:lnTo>
                      <a:pt x="2008" y="3444"/>
                    </a:lnTo>
                    <a:lnTo>
                      <a:pt x="2010" y="3436"/>
                    </a:lnTo>
                    <a:lnTo>
                      <a:pt x="2027" y="3432"/>
                    </a:lnTo>
                    <a:lnTo>
                      <a:pt x="2033" y="3428"/>
                    </a:lnTo>
                    <a:lnTo>
                      <a:pt x="2042" y="3427"/>
                    </a:lnTo>
                    <a:lnTo>
                      <a:pt x="2049" y="3424"/>
                    </a:lnTo>
                    <a:lnTo>
                      <a:pt x="2057" y="3424"/>
                    </a:lnTo>
                    <a:lnTo>
                      <a:pt x="2064" y="3427"/>
                    </a:lnTo>
                    <a:lnTo>
                      <a:pt x="2069" y="3419"/>
                    </a:lnTo>
                    <a:lnTo>
                      <a:pt x="2070" y="3412"/>
                    </a:lnTo>
                    <a:lnTo>
                      <a:pt x="2074" y="3403"/>
                    </a:lnTo>
                    <a:lnTo>
                      <a:pt x="2081" y="3400"/>
                    </a:lnTo>
                    <a:lnTo>
                      <a:pt x="2089" y="3398"/>
                    </a:lnTo>
                    <a:lnTo>
                      <a:pt x="2096" y="3402"/>
                    </a:lnTo>
                    <a:lnTo>
                      <a:pt x="2114" y="3396"/>
                    </a:lnTo>
                    <a:lnTo>
                      <a:pt x="2114" y="3397"/>
                    </a:lnTo>
                    <a:lnTo>
                      <a:pt x="2151" y="3387"/>
                    </a:lnTo>
                    <a:lnTo>
                      <a:pt x="2183" y="3384"/>
                    </a:lnTo>
                    <a:lnTo>
                      <a:pt x="2211" y="3375"/>
                    </a:lnTo>
                    <a:lnTo>
                      <a:pt x="2218" y="3369"/>
                    </a:lnTo>
                    <a:lnTo>
                      <a:pt x="2226" y="3370"/>
                    </a:lnTo>
                    <a:lnTo>
                      <a:pt x="2234" y="3368"/>
                    </a:lnTo>
                    <a:lnTo>
                      <a:pt x="2238" y="3362"/>
                    </a:lnTo>
                    <a:lnTo>
                      <a:pt x="2238" y="3353"/>
                    </a:lnTo>
                    <a:lnTo>
                      <a:pt x="2238" y="3346"/>
                    </a:lnTo>
                    <a:lnTo>
                      <a:pt x="2247" y="3347"/>
                    </a:lnTo>
                    <a:lnTo>
                      <a:pt x="2254" y="3344"/>
                    </a:lnTo>
                    <a:lnTo>
                      <a:pt x="2259" y="3338"/>
                    </a:lnTo>
                    <a:lnTo>
                      <a:pt x="2265" y="3333"/>
                    </a:lnTo>
                    <a:lnTo>
                      <a:pt x="2274" y="3333"/>
                    </a:lnTo>
                    <a:lnTo>
                      <a:pt x="2279" y="3326"/>
                    </a:lnTo>
                    <a:lnTo>
                      <a:pt x="2286" y="3326"/>
                    </a:lnTo>
                    <a:lnTo>
                      <a:pt x="2293" y="3332"/>
                    </a:lnTo>
                    <a:lnTo>
                      <a:pt x="2300" y="3330"/>
                    </a:lnTo>
                    <a:lnTo>
                      <a:pt x="2307" y="3333"/>
                    </a:lnTo>
                    <a:lnTo>
                      <a:pt x="2316" y="3331"/>
                    </a:lnTo>
                    <a:lnTo>
                      <a:pt x="2323" y="3335"/>
                    </a:lnTo>
                    <a:lnTo>
                      <a:pt x="2328" y="3341"/>
                    </a:lnTo>
                    <a:lnTo>
                      <a:pt x="2342" y="3349"/>
                    </a:lnTo>
                    <a:lnTo>
                      <a:pt x="2349" y="3346"/>
                    </a:lnTo>
                    <a:lnTo>
                      <a:pt x="2355" y="3341"/>
                    </a:lnTo>
                    <a:lnTo>
                      <a:pt x="2371" y="3338"/>
                    </a:lnTo>
                    <a:lnTo>
                      <a:pt x="2379" y="3341"/>
                    </a:lnTo>
                    <a:lnTo>
                      <a:pt x="2385" y="3347"/>
                    </a:lnTo>
                    <a:lnTo>
                      <a:pt x="2388" y="3354"/>
                    </a:lnTo>
                    <a:lnTo>
                      <a:pt x="2390" y="3370"/>
                    </a:lnTo>
                    <a:lnTo>
                      <a:pt x="2388" y="3379"/>
                    </a:lnTo>
                    <a:lnTo>
                      <a:pt x="2391" y="3386"/>
                    </a:lnTo>
                    <a:lnTo>
                      <a:pt x="2403" y="3397"/>
                    </a:lnTo>
                    <a:lnTo>
                      <a:pt x="2399" y="3403"/>
                    </a:lnTo>
                    <a:lnTo>
                      <a:pt x="2401" y="3420"/>
                    </a:lnTo>
                    <a:lnTo>
                      <a:pt x="2396" y="3427"/>
                    </a:lnTo>
                    <a:lnTo>
                      <a:pt x="2391" y="3433"/>
                    </a:lnTo>
                    <a:lnTo>
                      <a:pt x="2394" y="3440"/>
                    </a:lnTo>
                    <a:lnTo>
                      <a:pt x="2397" y="3448"/>
                    </a:lnTo>
                    <a:lnTo>
                      <a:pt x="2413" y="3444"/>
                    </a:lnTo>
                    <a:lnTo>
                      <a:pt x="2420" y="3449"/>
                    </a:lnTo>
                    <a:lnTo>
                      <a:pt x="2428" y="3448"/>
                    </a:lnTo>
                    <a:lnTo>
                      <a:pt x="2431" y="3439"/>
                    </a:lnTo>
                    <a:lnTo>
                      <a:pt x="2439" y="3439"/>
                    </a:lnTo>
                    <a:lnTo>
                      <a:pt x="2446" y="3441"/>
                    </a:lnTo>
                    <a:lnTo>
                      <a:pt x="2449" y="3433"/>
                    </a:lnTo>
                    <a:lnTo>
                      <a:pt x="2449" y="3425"/>
                    </a:lnTo>
                    <a:lnTo>
                      <a:pt x="2456" y="3427"/>
                    </a:lnTo>
                    <a:lnTo>
                      <a:pt x="2460" y="3434"/>
                    </a:lnTo>
                    <a:lnTo>
                      <a:pt x="2462" y="3443"/>
                    </a:lnTo>
                    <a:lnTo>
                      <a:pt x="2467" y="3448"/>
                    </a:lnTo>
                    <a:lnTo>
                      <a:pt x="2465" y="3455"/>
                    </a:lnTo>
                    <a:lnTo>
                      <a:pt x="2463" y="3463"/>
                    </a:lnTo>
                    <a:lnTo>
                      <a:pt x="2479" y="3465"/>
                    </a:lnTo>
                    <a:lnTo>
                      <a:pt x="2477" y="3457"/>
                    </a:lnTo>
                    <a:lnTo>
                      <a:pt x="2472" y="3451"/>
                    </a:lnTo>
                    <a:lnTo>
                      <a:pt x="2479" y="3448"/>
                    </a:lnTo>
                    <a:lnTo>
                      <a:pt x="2495" y="3451"/>
                    </a:lnTo>
                    <a:lnTo>
                      <a:pt x="2503" y="3456"/>
                    </a:lnTo>
                    <a:lnTo>
                      <a:pt x="2508" y="3462"/>
                    </a:lnTo>
                    <a:lnTo>
                      <a:pt x="2516" y="3466"/>
                    </a:lnTo>
                    <a:lnTo>
                      <a:pt x="2523" y="3466"/>
                    </a:lnTo>
                    <a:lnTo>
                      <a:pt x="2527" y="3459"/>
                    </a:lnTo>
                    <a:lnTo>
                      <a:pt x="2535" y="3455"/>
                    </a:lnTo>
                    <a:lnTo>
                      <a:pt x="2537" y="3463"/>
                    </a:lnTo>
                    <a:lnTo>
                      <a:pt x="2537" y="3471"/>
                    </a:lnTo>
                    <a:lnTo>
                      <a:pt x="2528" y="3473"/>
                    </a:lnTo>
                    <a:lnTo>
                      <a:pt x="2522" y="3478"/>
                    </a:lnTo>
                    <a:lnTo>
                      <a:pt x="2517" y="3486"/>
                    </a:lnTo>
                    <a:lnTo>
                      <a:pt x="2515" y="3493"/>
                    </a:lnTo>
                    <a:lnTo>
                      <a:pt x="2516" y="3502"/>
                    </a:lnTo>
                    <a:lnTo>
                      <a:pt x="2521" y="3508"/>
                    </a:lnTo>
                    <a:lnTo>
                      <a:pt x="2528" y="3508"/>
                    </a:lnTo>
                    <a:lnTo>
                      <a:pt x="2533" y="3502"/>
                    </a:lnTo>
                    <a:lnTo>
                      <a:pt x="2548" y="3495"/>
                    </a:lnTo>
                    <a:lnTo>
                      <a:pt x="2555" y="3498"/>
                    </a:lnTo>
                    <a:lnTo>
                      <a:pt x="2564" y="3498"/>
                    </a:lnTo>
                    <a:lnTo>
                      <a:pt x="2570" y="3503"/>
                    </a:lnTo>
                    <a:lnTo>
                      <a:pt x="2578" y="3503"/>
                    </a:lnTo>
                    <a:lnTo>
                      <a:pt x="2575" y="3495"/>
                    </a:lnTo>
                    <a:lnTo>
                      <a:pt x="2580" y="3489"/>
                    </a:lnTo>
                    <a:lnTo>
                      <a:pt x="2589" y="3488"/>
                    </a:lnTo>
                    <a:lnTo>
                      <a:pt x="2598" y="3477"/>
                    </a:lnTo>
                    <a:lnTo>
                      <a:pt x="2614" y="3475"/>
                    </a:lnTo>
                    <a:lnTo>
                      <a:pt x="2627" y="3463"/>
                    </a:lnTo>
                    <a:lnTo>
                      <a:pt x="2633" y="3449"/>
                    </a:lnTo>
                    <a:lnTo>
                      <a:pt x="2639" y="3444"/>
                    </a:lnTo>
                    <a:lnTo>
                      <a:pt x="2648" y="3445"/>
                    </a:lnTo>
                    <a:lnTo>
                      <a:pt x="2664" y="3441"/>
                    </a:lnTo>
                    <a:lnTo>
                      <a:pt x="2671" y="3439"/>
                    </a:lnTo>
                    <a:lnTo>
                      <a:pt x="2675" y="3432"/>
                    </a:lnTo>
                    <a:lnTo>
                      <a:pt x="2691" y="3430"/>
                    </a:lnTo>
                    <a:lnTo>
                      <a:pt x="2704" y="3422"/>
                    </a:lnTo>
                    <a:lnTo>
                      <a:pt x="2708" y="3429"/>
                    </a:lnTo>
                    <a:lnTo>
                      <a:pt x="2709" y="3436"/>
                    </a:lnTo>
                    <a:lnTo>
                      <a:pt x="2704" y="3444"/>
                    </a:lnTo>
                    <a:lnTo>
                      <a:pt x="2697" y="3446"/>
                    </a:lnTo>
                    <a:lnTo>
                      <a:pt x="2689" y="3446"/>
                    </a:lnTo>
                    <a:lnTo>
                      <a:pt x="2688" y="345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133"/>
              <p:cNvSpPr>
                <a:spLocks noChangeAspect="1"/>
              </p:cNvSpPr>
              <p:nvPr/>
            </p:nvSpPr>
            <p:spPr bwMode="gray">
              <a:xfrm>
                <a:off x="2730" y="1750"/>
                <a:ext cx="36" cy="27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2" y="114"/>
                  </a:cxn>
                  <a:cxn ang="0">
                    <a:pos x="12" y="107"/>
                  </a:cxn>
                  <a:cxn ang="0">
                    <a:pos x="14" y="102"/>
                  </a:cxn>
                  <a:cxn ang="0">
                    <a:pos x="19" y="87"/>
                  </a:cxn>
                  <a:cxn ang="0">
                    <a:pos x="21" y="76"/>
                  </a:cxn>
                  <a:cxn ang="0">
                    <a:pos x="25" y="70"/>
                  </a:cxn>
                  <a:cxn ang="0">
                    <a:pos x="46" y="69"/>
                  </a:cxn>
                  <a:cxn ang="0">
                    <a:pos x="55" y="63"/>
                  </a:cxn>
                  <a:cxn ang="0">
                    <a:pos x="67" y="48"/>
                  </a:cxn>
                  <a:cxn ang="0">
                    <a:pos x="77" y="32"/>
                  </a:cxn>
                  <a:cxn ang="0">
                    <a:pos x="82" y="15"/>
                  </a:cxn>
                  <a:cxn ang="0">
                    <a:pos x="83" y="0"/>
                  </a:cxn>
                  <a:cxn ang="0">
                    <a:pos x="79" y="27"/>
                  </a:cxn>
                  <a:cxn ang="0">
                    <a:pos x="71" y="46"/>
                  </a:cxn>
                  <a:cxn ang="0">
                    <a:pos x="65" y="55"/>
                  </a:cxn>
                  <a:cxn ang="0">
                    <a:pos x="57" y="64"/>
                  </a:cxn>
                  <a:cxn ang="0">
                    <a:pos x="61" y="71"/>
                  </a:cxn>
                  <a:cxn ang="0">
                    <a:pos x="67" y="70"/>
                  </a:cxn>
                  <a:cxn ang="0">
                    <a:pos x="76" y="75"/>
                  </a:cxn>
                  <a:cxn ang="0">
                    <a:pos x="87" y="75"/>
                  </a:cxn>
                  <a:cxn ang="0">
                    <a:pos x="89" y="66"/>
                  </a:cxn>
                  <a:cxn ang="0">
                    <a:pos x="89" y="49"/>
                  </a:cxn>
                  <a:cxn ang="0">
                    <a:pos x="93" y="44"/>
                  </a:cxn>
                  <a:cxn ang="0">
                    <a:pos x="93" y="41"/>
                  </a:cxn>
                  <a:cxn ang="0">
                    <a:pos x="103" y="38"/>
                  </a:cxn>
                  <a:cxn ang="0">
                    <a:pos x="109" y="43"/>
                  </a:cxn>
                  <a:cxn ang="0">
                    <a:pos x="116" y="46"/>
                  </a:cxn>
                  <a:cxn ang="0">
                    <a:pos x="122" y="50"/>
                  </a:cxn>
                  <a:cxn ang="0">
                    <a:pos x="130" y="54"/>
                  </a:cxn>
                  <a:cxn ang="0">
                    <a:pos x="147" y="57"/>
                  </a:cxn>
                  <a:cxn ang="0">
                    <a:pos x="163" y="55"/>
                  </a:cxn>
                  <a:cxn ang="0">
                    <a:pos x="169" y="59"/>
                  </a:cxn>
                  <a:cxn ang="0">
                    <a:pos x="180" y="82"/>
                  </a:cxn>
                  <a:cxn ang="0">
                    <a:pos x="174" y="97"/>
                  </a:cxn>
                  <a:cxn ang="0">
                    <a:pos x="174" y="114"/>
                  </a:cxn>
                  <a:cxn ang="0">
                    <a:pos x="177" y="124"/>
                  </a:cxn>
                  <a:cxn ang="0">
                    <a:pos x="153" y="127"/>
                  </a:cxn>
                  <a:cxn ang="0">
                    <a:pos x="126" y="133"/>
                  </a:cxn>
                  <a:cxn ang="0">
                    <a:pos x="78" y="134"/>
                  </a:cxn>
                  <a:cxn ang="0">
                    <a:pos x="14" y="123"/>
                  </a:cxn>
                  <a:cxn ang="0">
                    <a:pos x="0" y="118"/>
                  </a:cxn>
                </a:cxnLst>
                <a:rect l="0" t="0" r="r" b="b"/>
                <a:pathLst>
                  <a:path w="180" h="134">
                    <a:moveTo>
                      <a:pt x="0" y="118"/>
                    </a:moveTo>
                    <a:lnTo>
                      <a:pt x="2" y="114"/>
                    </a:lnTo>
                    <a:lnTo>
                      <a:pt x="12" y="107"/>
                    </a:lnTo>
                    <a:lnTo>
                      <a:pt x="14" y="102"/>
                    </a:lnTo>
                    <a:lnTo>
                      <a:pt x="19" y="87"/>
                    </a:lnTo>
                    <a:lnTo>
                      <a:pt x="21" y="76"/>
                    </a:lnTo>
                    <a:lnTo>
                      <a:pt x="25" y="70"/>
                    </a:lnTo>
                    <a:lnTo>
                      <a:pt x="46" y="69"/>
                    </a:lnTo>
                    <a:lnTo>
                      <a:pt x="55" y="63"/>
                    </a:lnTo>
                    <a:lnTo>
                      <a:pt x="67" y="48"/>
                    </a:lnTo>
                    <a:lnTo>
                      <a:pt x="77" y="32"/>
                    </a:lnTo>
                    <a:lnTo>
                      <a:pt x="82" y="15"/>
                    </a:lnTo>
                    <a:lnTo>
                      <a:pt x="83" y="0"/>
                    </a:lnTo>
                    <a:lnTo>
                      <a:pt x="79" y="27"/>
                    </a:lnTo>
                    <a:lnTo>
                      <a:pt x="71" y="46"/>
                    </a:lnTo>
                    <a:lnTo>
                      <a:pt x="65" y="55"/>
                    </a:lnTo>
                    <a:lnTo>
                      <a:pt x="57" y="64"/>
                    </a:lnTo>
                    <a:lnTo>
                      <a:pt x="61" y="71"/>
                    </a:lnTo>
                    <a:lnTo>
                      <a:pt x="67" y="70"/>
                    </a:lnTo>
                    <a:lnTo>
                      <a:pt x="76" y="75"/>
                    </a:lnTo>
                    <a:lnTo>
                      <a:pt x="87" y="75"/>
                    </a:lnTo>
                    <a:lnTo>
                      <a:pt x="89" y="66"/>
                    </a:lnTo>
                    <a:lnTo>
                      <a:pt x="89" y="49"/>
                    </a:lnTo>
                    <a:lnTo>
                      <a:pt x="93" y="44"/>
                    </a:lnTo>
                    <a:lnTo>
                      <a:pt x="93" y="41"/>
                    </a:lnTo>
                    <a:lnTo>
                      <a:pt x="103" y="38"/>
                    </a:lnTo>
                    <a:lnTo>
                      <a:pt x="109" y="43"/>
                    </a:lnTo>
                    <a:lnTo>
                      <a:pt x="116" y="46"/>
                    </a:lnTo>
                    <a:lnTo>
                      <a:pt x="122" y="50"/>
                    </a:lnTo>
                    <a:lnTo>
                      <a:pt x="130" y="54"/>
                    </a:lnTo>
                    <a:lnTo>
                      <a:pt x="147" y="57"/>
                    </a:lnTo>
                    <a:lnTo>
                      <a:pt x="163" y="55"/>
                    </a:lnTo>
                    <a:lnTo>
                      <a:pt x="169" y="59"/>
                    </a:lnTo>
                    <a:lnTo>
                      <a:pt x="180" y="82"/>
                    </a:lnTo>
                    <a:lnTo>
                      <a:pt x="174" y="97"/>
                    </a:lnTo>
                    <a:lnTo>
                      <a:pt x="174" y="114"/>
                    </a:lnTo>
                    <a:lnTo>
                      <a:pt x="177" y="124"/>
                    </a:lnTo>
                    <a:lnTo>
                      <a:pt x="153" y="127"/>
                    </a:lnTo>
                    <a:lnTo>
                      <a:pt x="126" y="133"/>
                    </a:lnTo>
                    <a:lnTo>
                      <a:pt x="78" y="134"/>
                    </a:lnTo>
                    <a:lnTo>
                      <a:pt x="14" y="123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59" name="Group 135"/>
            <p:cNvGrpSpPr>
              <a:grpSpLocks noChangeAspect="1"/>
            </p:cNvGrpSpPr>
            <p:nvPr/>
          </p:nvGrpSpPr>
          <p:grpSpPr bwMode="gray">
            <a:xfrm>
              <a:off x="6352012" y="3373319"/>
              <a:ext cx="648777" cy="644324"/>
              <a:chOff x="2802" y="1979"/>
              <a:chExt cx="408" cy="369"/>
            </a:xfrm>
            <a:grpFill/>
          </p:grpSpPr>
          <p:sp>
            <p:nvSpPr>
              <p:cNvPr id="304" name="Freeform 136"/>
              <p:cNvSpPr>
                <a:spLocks noChangeAspect="1"/>
              </p:cNvSpPr>
              <p:nvPr/>
            </p:nvSpPr>
            <p:spPr bwMode="gray">
              <a:xfrm>
                <a:off x="2899" y="2082"/>
                <a:ext cx="19" cy="23"/>
              </a:xfrm>
              <a:custGeom>
                <a:avLst/>
                <a:gdLst/>
                <a:ahLst/>
                <a:cxnLst>
                  <a:cxn ang="0">
                    <a:pos x="39" y="96"/>
                  </a:cxn>
                  <a:cxn ang="0">
                    <a:pos x="45" y="93"/>
                  </a:cxn>
                  <a:cxn ang="0">
                    <a:pos x="55" y="83"/>
                  </a:cxn>
                  <a:cxn ang="0">
                    <a:pos x="58" y="78"/>
                  </a:cxn>
                  <a:cxn ang="0">
                    <a:pos x="53" y="75"/>
                  </a:cxn>
                  <a:cxn ang="0">
                    <a:pos x="58" y="68"/>
                  </a:cxn>
                  <a:cxn ang="0">
                    <a:pos x="72" y="62"/>
                  </a:cxn>
                  <a:cxn ang="0">
                    <a:pos x="79" y="62"/>
                  </a:cxn>
                  <a:cxn ang="0">
                    <a:pos x="77" y="59"/>
                  </a:cxn>
                  <a:cxn ang="0">
                    <a:pos x="74" y="53"/>
                  </a:cxn>
                  <a:cxn ang="0">
                    <a:pos x="77" y="48"/>
                  </a:cxn>
                  <a:cxn ang="0">
                    <a:pos x="87" y="42"/>
                  </a:cxn>
                  <a:cxn ang="0">
                    <a:pos x="91" y="38"/>
                  </a:cxn>
                  <a:cxn ang="0">
                    <a:pos x="91" y="34"/>
                  </a:cxn>
                  <a:cxn ang="0">
                    <a:pos x="88" y="25"/>
                  </a:cxn>
                  <a:cxn ang="0">
                    <a:pos x="85" y="19"/>
                  </a:cxn>
                  <a:cxn ang="0">
                    <a:pos x="77" y="15"/>
                  </a:cxn>
                  <a:cxn ang="0">
                    <a:pos x="81" y="10"/>
                  </a:cxn>
                  <a:cxn ang="0">
                    <a:pos x="85" y="9"/>
                  </a:cxn>
                  <a:cxn ang="0">
                    <a:pos x="84" y="4"/>
                  </a:cxn>
                  <a:cxn ang="0">
                    <a:pos x="77" y="0"/>
                  </a:cxn>
                  <a:cxn ang="0">
                    <a:pos x="72" y="4"/>
                  </a:cxn>
                  <a:cxn ang="0">
                    <a:pos x="58" y="14"/>
                  </a:cxn>
                  <a:cxn ang="0">
                    <a:pos x="41" y="29"/>
                  </a:cxn>
                  <a:cxn ang="0">
                    <a:pos x="27" y="54"/>
                  </a:cxn>
                  <a:cxn ang="0">
                    <a:pos x="25" y="58"/>
                  </a:cxn>
                  <a:cxn ang="0">
                    <a:pos x="17" y="73"/>
                  </a:cxn>
                  <a:cxn ang="0">
                    <a:pos x="11" y="85"/>
                  </a:cxn>
                  <a:cxn ang="0">
                    <a:pos x="1" y="106"/>
                  </a:cxn>
                  <a:cxn ang="0">
                    <a:pos x="2" y="113"/>
                  </a:cxn>
                  <a:cxn ang="0">
                    <a:pos x="16" y="116"/>
                  </a:cxn>
                  <a:cxn ang="0">
                    <a:pos x="21" y="113"/>
                  </a:cxn>
                  <a:cxn ang="0">
                    <a:pos x="27" y="101"/>
                  </a:cxn>
                  <a:cxn ang="0">
                    <a:pos x="31" y="100"/>
                  </a:cxn>
                </a:cxnLst>
                <a:rect l="0" t="0" r="r" b="b"/>
                <a:pathLst>
                  <a:path w="95" h="116">
                    <a:moveTo>
                      <a:pt x="32" y="102"/>
                    </a:moveTo>
                    <a:lnTo>
                      <a:pt x="39" y="96"/>
                    </a:lnTo>
                    <a:lnTo>
                      <a:pt x="44" y="95"/>
                    </a:lnTo>
                    <a:lnTo>
                      <a:pt x="45" y="93"/>
                    </a:lnTo>
                    <a:lnTo>
                      <a:pt x="52" y="88"/>
                    </a:lnTo>
                    <a:lnTo>
                      <a:pt x="55" y="83"/>
                    </a:lnTo>
                    <a:lnTo>
                      <a:pt x="58" y="83"/>
                    </a:lnTo>
                    <a:lnTo>
                      <a:pt x="58" y="78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5" y="69"/>
                    </a:lnTo>
                    <a:lnTo>
                      <a:pt x="58" y="68"/>
                    </a:lnTo>
                    <a:lnTo>
                      <a:pt x="59" y="63"/>
                    </a:lnTo>
                    <a:lnTo>
                      <a:pt x="72" y="62"/>
                    </a:lnTo>
                    <a:lnTo>
                      <a:pt x="77" y="63"/>
                    </a:lnTo>
                    <a:lnTo>
                      <a:pt x="79" y="62"/>
                    </a:lnTo>
                    <a:lnTo>
                      <a:pt x="80" y="62"/>
                    </a:lnTo>
                    <a:lnTo>
                      <a:pt x="77" y="59"/>
                    </a:lnTo>
                    <a:lnTo>
                      <a:pt x="72" y="56"/>
                    </a:lnTo>
                    <a:lnTo>
                      <a:pt x="74" y="53"/>
                    </a:lnTo>
                    <a:lnTo>
                      <a:pt x="77" y="52"/>
                    </a:lnTo>
                    <a:lnTo>
                      <a:pt x="77" y="48"/>
                    </a:lnTo>
                    <a:lnTo>
                      <a:pt x="82" y="47"/>
                    </a:lnTo>
                    <a:lnTo>
                      <a:pt x="87" y="42"/>
                    </a:lnTo>
                    <a:lnTo>
                      <a:pt x="90" y="42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1" y="34"/>
                    </a:lnTo>
                    <a:lnTo>
                      <a:pt x="92" y="30"/>
                    </a:lnTo>
                    <a:lnTo>
                      <a:pt x="88" y="25"/>
                    </a:lnTo>
                    <a:lnTo>
                      <a:pt x="90" y="21"/>
                    </a:lnTo>
                    <a:lnTo>
                      <a:pt x="85" y="19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4" y="4"/>
                    </a:lnTo>
                    <a:lnTo>
                      <a:pt x="79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4"/>
                    </a:lnTo>
                    <a:lnTo>
                      <a:pt x="55" y="4"/>
                    </a:lnTo>
                    <a:lnTo>
                      <a:pt x="58" y="14"/>
                    </a:lnTo>
                    <a:lnTo>
                      <a:pt x="48" y="21"/>
                    </a:lnTo>
                    <a:lnTo>
                      <a:pt x="41" y="29"/>
                    </a:lnTo>
                    <a:lnTo>
                      <a:pt x="33" y="53"/>
                    </a:lnTo>
                    <a:lnTo>
                      <a:pt x="27" y="54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2" y="63"/>
                    </a:lnTo>
                    <a:lnTo>
                      <a:pt x="17" y="73"/>
                    </a:lnTo>
                    <a:lnTo>
                      <a:pt x="16" y="77"/>
                    </a:lnTo>
                    <a:lnTo>
                      <a:pt x="11" y="85"/>
                    </a:lnTo>
                    <a:lnTo>
                      <a:pt x="6" y="99"/>
                    </a:lnTo>
                    <a:lnTo>
                      <a:pt x="1" y="106"/>
                    </a:lnTo>
                    <a:lnTo>
                      <a:pt x="0" y="111"/>
                    </a:lnTo>
                    <a:lnTo>
                      <a:pt x="2" y="113"/>
                    </a:lnTo>
                    <a:lnTo>
                      <a:pt x="14" y="112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1" y="113"/>
                    </a:lnTo>
                    <a:lnTo>
                      <a:pt x="26" y="115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1" y="100"/>
                    </a:lnTo>
                    <a:lnTo>
                      <a:pt x="32" y="10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05" name="Group 137"/>
              <p:cNvGrpSpPr>
                <a:grpSpLocks noChangeAspect="1"/>
              </p:cNvGrpSpPr>
              <p:nvPr/>
            </p:nvGrpSpPr>
            <p:grpSpPr bwMode="gray">
              <a:xfrm>
                <a:off x="2889" y="2101"/>
                <a:ext cx="17" cy="51"/>
                <a:chOff x="2889" y="2101"/>
                <a:chExt cx="17" cy="51"/>
              </a:xfrm>
              <a:grpFill/>
            </p:grpSpPr>
            <p:sp>
              <p:nvSpPr>
                <p:cNvPr id="330" name="Freeform 138"/>
                <p:cNvSpPr>
                  <a:spLocks noChangeAspect="1"/>
                </p:cNvSpPr>
                <p:nvPr/>
              </p:nvSpPr>
              <p:spPr bwMode="gray">
                <a:xfrm>
                  <a:off x="2897" y="2111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30" y="66"/>
                    </a:cxn>
                    <a:cxn ang="0">
                      <a:pos x="32" y="64"/>
                    </a:cxn>
                    <a:cxn ang="0">
                      <a:pos x="33" y="55"/>
                    </a:cxn>
                    <a:cxn ang="0">
                      <a:pos x="36" y="49"/>
                    </a:cxn>
                    <a:cxn ang="0">
                      <a:pos x="33" y="40"/>
                    </a:cxn>
                    <a:cxn ang="0">
                      <a:pos x="35" y="29"/>
                    </a:cxn>
                    <a:cxn ang="0">
                      <a:pos x="36" y="21"/>
                    </a:cxn>
                    <a:cxn ang="0">
                      <a:pos x="37" y="12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3" y="10"/>
                    </a:cxn>
                    <a:cxn ang="0">
                      <a:pos x="30" y="7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16" y="0"/>
                    </a:cxn>
                    <a:cxn ang="0">
                      <a:pos x="12" y="1"/>
                    </a:cxn>
                    <a:cxn ang="0">
                      <a:pos x="10" y="3"/>
                    </a:cxn>
                    <a:cxn ang="0">
                      <a:pos x="10" y="13"/>
                    </a:cxn>
                    <a:cxn ang="0">
                      <a:pos x="4" y="19"/>
                    </a:cxn>
                    <a:cxn ang="0">
                      <a:pos x="4" y="34"/>
                    </a:cxn>
                    <a:cxn ang="0">
                      <a:pos x="6" y="39"/>
                    </a:cxn>
                    <a:cxn ang="0">
                      <a:pos x="5" y="45"/>
                    </a:cxn>
                    <a:cxn ang="0">
                      <a:pos x="15" y="44"/>
                    </a:cxn>
                    <a:cxn ang="0">
                      <a:pos x="19" y="45"/>
                    </a:cxn>
                    <a:cxn ang="0">
                      <a:pos x="19" y="48"/>
                    </a:cxn>
                    <a:cxn ang="0">
                      <a:pos x="17" y="49"/>
                    </a:cxn>
                    <a:cxn ang="0">
                      <a:pos x="11" y="50"/>
                    </a:cxn>
                    <a:cxn ang="0">
                      <a:pos x="8" y="53"/>
                    </a:cxn>
                    <a:cxn ang="0">
                      <a:pos x="6" y="56"/>
                    </a:cxn>
                    <a:cxn ang="0">
                      <a:pos x="4" y="65"/>
                    </a:cxn>
                    <a:cxn ang="0">
                      <a:pos x="0" y="69"/>
                    </a:cxn>
                    <a:cxn ang="0">
                      <a:pos x="0" y="75"/>
                    </a:cxn>
                    <a:cxn ang="0">
                      <a:pos x="4" y="80"/>
                    </a:cxn>
                    <a:cxn ang="0">
                      <a:pos x="4" y="76"/>
                    </a:cxn>
                    <a:cxn ang="0">
                      <a:pos x="16" y="75"/>
                    </a:cxn>
                    <a:cxn ang="0">
                      <a:pos x="26" y="66"/>
                    </a:cxn>
                    <a:cxn ang="0">
                      <a:pos x="30" y="66"/>
                    </a:cxn>
                  </a:cxnLst>
                  <a:rect l="0" t="0" r="r" b="b"/>
                  <a:pathLst>
                    <a:path w="37" h="80">
                      <a:moveTo>
                        <a:pt x="30" y="66"/>
                      </a:moveTo>
                      <a:lnTo>
                        <a:pt x="32" y="64"/>
                      </a:lnTo>
                      <a:lnTo>
                        <a:pt x="33" y="55"/>
                      </a:lnTo>
                      <a:lnTo>
                        <a:pt x="36" y="49"/>
                      </a:lnTo>
                      <a:lnTo>
                        <a:pt x="33" y="40"/>
                      </a:lnTo>
                      <a:lnTo>
                        <a:pt x="35" y="29"/>
                      </a:lnTo>
                      <a:lnTo>
                        <a:pt x="36" y="21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3" y="10"/>
                      </a:lnTo>
                      <a:lnTo>
                        <a:pt x="30" y="7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16" y="0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10" y="13"/>
                      </a:lnTo>
                      <a:lnTo>
                        <a:pt x="4" y="19"/>
                      </a:lnTo>
                      <a:lnTo>
                        <a:pt x="4" y="34"/>
                      </a:lnTo>
                      <a:lnTo>
                        <a:pt x="6" y="39"/>
                      </a:lnTo>
                      <a:lnTo>
                        <a:pt x="5" y="45"/>
                      </a:lnTo>
                      <a:lnTo>
                        <a:pt x="15" y="44"/>
                      </a:lnTo>
                      <a:lnTo>
                        <a:pt x="19" y="45"/>
                      </a:lnTo>
                      <a:lnTo>
                        <a:pt x="19" y="48"/>
                      </a:lnTo>
                      <a:lnTo>
                        <a:pt x="17" y="49"/>
                      </a:lnTo>
                      <a:lnTo>
                        <a:pt x="11" y="50"/>
                      </a:lnTo>
                      <a:lnTo>
                        <a:pt x="8" y="53"/>
                      </a:lnTo>
                      <a:lnTo>
                        <a:pt x="6" y="56"/>
                      </a:lnTo>
                      <a:lnTo>
                        <a:pt x="4" y="65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4" y="80"/>
                      </a:lnTo>
                      <a:lnTo>
                        <a:pt x="4" y="76"/>
                      </a:lnTo>
                      <a:lnTo>
                        <a:pt x="16" y="75"/>
                      </a:lnTo>
                      <a:lnTo>
                        <a:pt x="26" y="66"/>
                      </a:lnTo>
                      <a:lnTo>
                        <a:pt x="30" y="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139"/>
                <p:cNvSpPr>
                  <a:spLocks noChangeAspect="1"/>
                </p:cNvSpPr>
                <p:nvPr/>
              </p:nvSpPr>
              <p:spPr bwMode="gray">
                <a:xfrm>
                  <a:off x="2889" y="2124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24"/>
                    </a:cxn>
                    <a:cxn ang="0">
                      <a:pos x="8" y="21"/>
                    </a:cxn>
                    <a:cxn ang="0">
                      <a:pos x="7" y="16"/>
                    </a:cxn>
                    <a:cxn ang="0">
                      <a:pos x="18" y="5"/>
                    </a:cxn>
                    <a:cxn ang="0">
                      <a:pos x="14" y="0"/>
                    </a:cxn>
                    <a:cxn ang="0">
                      <a:pos x="0" y="14"/>
                    </a:cxn>
                    <a:cxn ang="0">
                      <a:pos x="1" y="24"/>
                    </a:cxn>
                  </a:cxnLst>
                  <a:rect l="0" t="0" r="r" b="b"/>
                  <a:pathLst>
                    <a:path w="18" h="24">
                      <a:moveTo>
                        <a:pt x="1" y="24"/>
                      </a:moveTo>
                      <a:lnTo>
                        <a:pt x="8" y="21"/>
                      </a:lnTo>
                      <a:lnTo>
                        <a:pt x="7" y="16"/>
                      </a:lnTo>
                      <a:lnTo>
                        <a:pt x="18" y="5"/>
                      </a:lnTo>
                      <a:lnTo>
                        <a:pt x="14" y="0"/>
                      </a:lnTo>
                      <a:lnTo>
                        <a:pt x="0" y="14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140"/>
                <p:cNvSpPr>
                  <a:spLocks noChangeAspect="1"/>
                </p:cNvSpPr>
                <p:nvPr/>
              </p:nvSpPr>
              <p:spPr bwMode="gray">
                <a:xfrm>
                  <a:off x="2890" y="2101"/>
                  <a:ext cx="16" cy="51"/>
                </a:xfrm>
                <a:custGeom>
                  <a:avLst/>
                  <a:gdLst/>
                  <a:ahLst/>
                  <a:cxnLst>
                    <a:cxn ang="0">
                      <a:pos x="45" y="242"/>
                    </a:cxn>
                    <a:cxn ang="0">
                      <a:pos x="55" y="178"/>
                    </a:cxn>
                    <a:cxn ang="0">
                      <a:pos x="70" y="140"/>
                    </a:cxn>
                    <a:cxn ang="0">
                      <a:pos x="71" y="119"/>
                    </a:cxn>
                    <a:cxn ang="0">
                      <a:pos x="65" y="115"/>
                    </a:cxn>
                    <a:cxn ang="0">
                      <a:pos x="43" y="125"/>
                    </a:cxn>
                    <a:cxn ang="0">
                      <a:pos x="39" y="124"/>
                    </a:cxn>
                    <a:cxn ang="0">
                      <a:pos x="43" y="114"/>
                    </a:cxn>
                    <a:cxn ang="0">
                      <a:pos x="47" y="102"/>
                    </a:cxn>
                    <a:cxn ang="0">
                      <a:pos x="56" y="98"/>
                    </a:cxn>
                    <a:cxn ang="0">
                      <a:pos x="58" y="94"/>
                    </a:cxn>
                    <a:cxn ang="0">
                      <a:pos x="44" y="94"/>
                    </a:cxn>
                    <a:cxn ang="0">
                      <a:pos x="43" y="83"/>
                    </a:cxn>
                    <a:cxn ang="0">
                      <a:pos x="49" y="62"/>
                    </a:cxn>
                    <a:cxn ang="0">
                      <a:pos x="51" y="50"/>
                    </a:cxn>
                    <a:cxn ang="0">
                      <a:pos x="63" y="50"/>
                    </a:cxn>
                    <a:cxn ang="0">
                      <a:pos x="69" y="56"/>
                    </a:cxn>
                    <a:cxn ang="0">
                      <a:pos x="76" y="59"/>
                    </a:cxn>
                    <a:cxn ang="0">
                      <a:pos x="81" y="33"/>
                    </a:cxn>
                    <a:cxn ang="0">
                      <a:pos x="80" y="22"/>
                    </a:cxn>
                    <a:cxn ang="0">
                      <a:pos x="81" y="13"/>
                    </a:cxn>
                    <a:cxn ang="0">
                      <a:pos x="80" y="1"/>
                    </a:cxn>
                    <a:cxn ang="0">
                      <a:pos x="76" y="2"/>
                    </a:cxn>
                    <a:cxn ang="0">
                      <a:pos x="70" y="14"/>
                    </a:cxn>
                    <a:cxn ang="0">
                      <a:pos x="65" y="17"/>
                    </a:cxn>
                    <a:cxn ang="0">
                      <a:pos x="51" y="14"/>
                    </a:cxn>
                    <a:cxn ang="0">
                      <a:pos x="47" y="17"/>
                    </a:cxn>
                    <a:cxn ang="0">
                      <a:pos x="39" y="41"/>
                    </a:cxn>
                    <a:cxn ang="0">
                      <a:pos x="29" y="80"/>
                    </a:cxn>
                    <a:cxn ang="0">
                      <a:pos x="13" y="113"/>
                    </a:cxn>
                    <a:cxn ang="0">
                      <a:pos x="6" y="129"/>
                    </a:cxn>
                    <a:cxn ang="0">
                      <a:pos x="0" y="137"/>
                    </a:cxn>
                    <a:cxn ang="0">
                      <a:pos x="4" y="148"/>
                    </a:cxn>
                    <a:cxn ang="0">
                      <a:pos x="39" y="251"/>
                    </a:cxn>
                  </a:cxnLst>
                  <a:rect l="0" t="0" r="r" b="b"/>
                  <a:pathLst>
                    <a:path w="81" h="251">
                      <a:moveTo>
                        <a:pt x="44" y="248"/>
                      </a:moveTo>
                      <a:lnTo>
                        <a:pt x="45" y="242"/>
                      </a:lnTo>
                      <a:lnTo>
                        <a:pt x="49" y="232"/>
                      </a:lnTo>
                      <a:lnTo>
                        <a:pt x="55" y="178"/>
                      </a:lnTo>
                      <a:lnTo>
                        <a:pt x="61" y="158"/>
                      </a:lnTo>
                      <a:lnTo>
                        <a:pt x="70" y="140"/>
                      </a:lnTo>
                      <a:lnTo>
                        <a:pt x="67" y="132"/>
                      </a:lnTo>
                      <a:lnTo>
                        <a:pt x="71" y="119"/>
                      </a:lnTo>
                      <a:lnTo>
                        <a:pt x="69" y="115"/>
                      </a:lnTo>
                      <a:lnTo>
                        <a:pt x="65" y="115"/>
                      </a:lnTo>
                      <a:lnTo>
                        <a:pt x="55" y="124"/>
                      </a:lnTo>
                      <a:lnTo>
                        <a:pt x="43" y="125"/>
                      </a:lnTo>
                      <a:lnTo>
                        <a:pt x="43" y="129"/>
                      </a:lnTo>
                      <a:lnTo>
                        <a:pt x="39" y="124"/>
                      </a:lnTo>
                      <a:lnTo>
                        <a:pt x="39" y="118"/>
                      </a:lnTo>
                      <a:lnTo>
                        <a:pt x="43" y="114"/>
                      </a:lnTo>
                      <a:lnTo>
                        <a:pt x="45" y="105"/>
                      </a:lnTo>
                      <a:lnTo>
                        <a:pt x="47" y="102"/>
                      </a:lnTo>
                      <a:lnTo>
                        <a:pt x="50" y="99"/>
                      </a:lnTo>
                      <a:lnTo>
                        <a:pt x="56" y="98"/>
                      </a:lnTo>
                      <a:lnTo>
                        <a:pt x="58" y="97"/>
                      </a:lnTo>
                      <a:lnTo>
                        <a:pt x="58" y="94"/>
                      </a:lnTo>
                      <a:lnTo>
                        <a:pt x="54" y="93"/>
                      </a:lnTo>
                      <a:lnTo>
                        <a:pt x="44" y="94"/>
                      </a:lnTo>
                      <a:lnTo>
                        <a:pt x="45" y="88"/>
                      </a:lnTo>
                      <a:lnTo>
                        <a:pt x="43" y="83"/>
                      </a:lnTo>
                      <a:lnTo>
                        <a:pt x="43" y="68"/>
                      </a:lnTo>
                      <a:lnTo>
                        <a:pt x="49" y="62"/>
                      </a:lnTo>
                      <a:lnTo>
                        <a:pt x="49" y="52"/>
                      </a:lnTo>
                      <a:lnTo>
                        <a:pt x="51" y="50"/>
                      </a:lnTo>
                      <a:lnTo>
                        <a:pt x="55" y="49"/>
                      </a:lnTo>
                      <a:lnTo>
                        <a:pt x="63" y="50"/>
                      </a:lnTo>
                      <a:lnTo>
                        <a:pt x="67" y="49"/>
                      </a:lnTo>
                      <a:lnTo>
                        <a:pt x="69" y="56"/>
                      </a:lnTo>
                      <a:lnTo>
                        <a:pt x="72" y="59"/>
                      </a:lnTo>
                      <a:lnTo>
                        <a:pt x="76" y="59"/>
                      </a:lnTo>
                      <a:lnTo>
                        <a:pt x="76" y="39"/>
                      </a:lnTo>
                      <a:lnTo>
                        <a:pt x="81" y="33"/>
                      </a:lnTo>
                      <a:lnTo>
                        <a:pt x="78" y="27"/>
                      </a:lnTo>
                      <a:lnTo>
                        <a:pt x="80" y="22"/>
                      </a:lnTo>
                      <a:lnTo>
                        <a:pt x="78" y="17"/>
                      </a:lnTo>
                      <a:lnTo>
                        <a:pt x="81" y="13"/>
                      </a:lnTo>
                      <a:lnTo>
                        <a:pt x="81" y="3"/>
                      </a:lnTo>
                      <a:lnTo>
                        <a:pt x="80" y="1"/>
                      </a:ln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5" y="16"/>
                      </a:lnTo>
                      <a:lnTo>
                        <a:pt x="70" y="14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3" y="13"/>
                      </a:lnTo>
                      <a:lnTo>
                        <a:pt x="51" y="14"/>
                      </a:lnTo>
                      <a:lnTo>
                        <a:pt x="49" y="12"/>
                      </a:lnTo>
                      <a:lnTo>
                        <a:pt x="47" y="17"/>
                      </a:lnTo>
                      <a:lnTo>
                        <a:pt x="47" y="27"/>
                      </a:lnTo>
                      <a:lnTo>
                        <a:pt x="39" y="41"/>
                      </a:lnTo>
                      <a:lnTo>
                        <a:pt x="38" y="49"/>
                      </a:lnTo>
                      <a:lnTo>
                        <a:pt x="29" y="80"/>
                      </a:lnTo>
                      <a:lnTo>
                        <a:pt x="22" y="104"/>
                      </a:lnTo>
                      <a:lnTo>
                        <a:pt x="13" y="113"/>
                      </a:lnTo>
                      <a:lnTo>
                        <a:pt x="17" y="118"/>
                      </a:lnTo>
                      <a:lnTo>
                        <a:pt x="6" y="129"/>
                      </a:lnTo>
                      <a:lnTo>
                        <a:pt x="7" y="134"/>
                      </a:lnTo>
                      <a:lnTo>
                        <a:pt x="0" y="137"/>
                      </a:lnTo>
                      <a:lnTo>
                        <a:pt x="1" y="142"/>
                      </a:lnTo>
                      <a:lnTo>
                        <a:pt x="4" y="148"/>
                      </a:lnTo>
                      <a:lnTo>
                        <a:pt x="23" y="206"/>
                      </a:lnTo>
                      <a:lnTo>
                        <a:pt x="39" y="251"/>
                      </a:lnTo>
                      <a:lnTo>
                        <a:pt x="44" y="24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06" name="Freeform 141"/>
              <p:cNvSpPr>
                <a:spLocks noChangeAspect="1"/>
              </p:cNvSpPr>
              <p:nvPr/>
            </p:nvSpPr>
            <p:spPr bwMode="gray">
              <a:xfrm>
                <a:off x="3027" y="2143"/>
                <a:ext cx="19" cy="19"/>
              </a:xfrm>
              <a:custGeom>
                <a:avLst/>
                <a:gdLst/>
                <a:ahLst/>
                <a:cxnLst>
                  <a:cxn ang="0">
                    <a:pos x="96" y="95"/>
                  </a:cxn>
                  <a:cxn ang="0">
                    <a:pos x="94" y="84"/>
                  </a:cxn>
                  <a:cxn ang="0">
                    <a:pos x="90" y="81"/>
                  </a:cxn>
                  <a:cxn ang="0">
                    <a:pos x="86" y="73"/>
                  </a:cxn>
                  <a:cxn ang="0">
                    <a:pos x="81" y="52"/>
                  </a:cxn>
                  <a:cxn ang="0">
                    <a:pos x="73" y="48"/>
                  </a:cxn>
                  <a:cxn ang="0">
                    <a:pos x="62" y="47"/>
                  </a:cxn>
                  <a:cxn ang="0">
                    <a:pos x="64" y="42"/>
                  </a:cxn>
                  <a:cxn ang="0">
                    <a:pos x="67" y="39"/>
                  </a:cxn>
                  <a:cxn ang="0">
                    <a:pos x="73" y="36"/>
                  </a:cxn>
                  <a:cxn ang="0">
                    <a:pos x="85" y="33"/>
                  </a:cxn>
                  <a:cxn ang="0">
                    <a:pos x="92" y="26"/>
                  </a:cxn>
                  <a:cxn ang="0">
                    <a:pos x="92" y="22"/>
                  </a:cxn>
                  <a:cxn ang="0">
                    <a:pos x="90" y="18"/>
                  </a:cxn>
                  <a:cxn ang="0">
                    <a:pos x="79" y="11"/>
                  </a:cxn>
                  <a:cxn ang="0">
                    <a:pos x="78" y="6"/>
                  </a:cxn>
                  <a:cxn ang="0">
                    <a:pos x="79" y="5"/>
                  </a:cxn>
                  <a:cxn ang="0">
                    <a:pos x="67" y="1"/>
                  </a:cxn>
                  <a:cxn ang="0">
                    <a:pos x="53" y="0"/>
                  </a:cxn>
                  <a:cxn ang="0">
                    <a:pos x="38" y="6"/>
                  </a:cxn>
                  <a:cxn ang="0">
                    <a:pos x="26" y="23"/>
                  </a:cxn>
                  <a:cxn ang="0">
                    <a:pos x="16" y="43"/>
                  </a:cxn>
                  <a:cxn ang="0">
                    <a:pos x="0" y="59"/>
                  </a:cxn>
                  <a:cxn ang="0">
                    <a:pos x="4" y="61"/>
                  </a:cxn>
                  <a:cxn ang="0">
                    <a:pos x="26" y="65"/>
                  </a:cxn>
                  <a:cxn ang="0">
                    <a:pos x="46" y="73"/>
                  </a:cxn>
                  <a:cxn ang="0">
                    <a:pos x="53" y="80"/>
                  </a:cxn>
                  <a:cxn ang="0">
                    <a:pos x="63" y="95"/>
                  </a:cxn>
                  <a:cxn ang="0">
                    <a:pos x="96" y="95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lnTo>
                      <a:pt x="94" y="84"/>
                    </a:lnTo>
                    <a:lnTo>
                      <a:pt x="90" y="81"/>
                    </a:lnTo>
                    <a:lnTo>
                      <a:pt x="86" y="73"/>
                    </a:lnTo>
                    <a:lnTo>
                      <a:pt x="81" y="52"/>
                    </a:lnTo>
                    <a:lnTo>
                      <a:pt x="73" y="48"/>
                    </a:lnTo>
                    <a:lnTo>
                      <a:pt x="62" y="47"/>
                    </a:lnTo>
                    <a:lnTo>
                      <a:pt x="64" y="42"/>
                    </a:lnTo>
                    <a:lnTo>
                      <a:pt x="67" y="39"/>
                    </a:lnTo>
                    <a:lnTo>
                      <a:pt x="73" y="36"/>
                    </a:lnTo>
                    <a:lnTo>
                      <a:pt x="85" y="33"/>
                    </a:lnTo>
                    <a:lnTo>
                      <a:pt x="92" y="26"/>
                    </a:lnTo>
                    <a:lnTo>
                      <a:pt x="92" y="22"/>
                    </a:lnTo>
                    <a:lnTo>
                      <a:pt x="90" y="18"/>
                    </a:lnTo>
                    <a:lnTo>
                      <a:pt x="79" y="11"/>
                    </a:lnTo>
                    <a:lnTo>
                      <a:pt x="78" y="6"/>
                    </a:lnTo>
                    <a:lnTo>
                      <a:pt x="79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6" y="23"/>
                    </a:lnTo>
                    <a:lnTo>
                      <a:pt x="16" y="43"/>
                    </a:lnTo>
                    <a:lnTo>
                      <a:pt x="0" y="59"/>
                    </a:lnTo>
                    <a:lnTo>
                      <a:pt x="4" y="61"/>
                    </a:lnTo>
                    <a:lnTo>
                      <a:pt x="26" y="65"/>
                    </a:lnTo>
                    <a:lnTo>
                      <a:pt x="46" y="73"/>
                    </a:lnTo>
                    <a:lnTo>
                      <a:pt x="53" y="80"/>
                    </a:lnTo>
                    <a:lnTo>
                      <a:pt x="63" y="95"/>
                    </a:lnTo>
                    <a:lnTo>
                      <a:pt x="96" y="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07" name="Group 142"/>
              <p:cNvGrpSpPr>
                <a:grpSpLocks noChangeAspect="1"/>
              </p:cNvGrpSpPr>
              <p:nvPr/>
            </p:nvGrpSpPr>
            <p:grpSpPr bwMode="gray">
              <a:xfrm>
                <a:off x="2896" y="2116"/>
                <a:ext cx="231" cy="189"/>
                <a:chOff x="2896" y="2116"/>
                <a:chExt cx="231" cy="189"/>
              </a:xfrm>
              <a:grpFill/>
            </p:grpSpPr>
            <p:sp>
              <p:nvSpPr>
                <p:cNvPr id="328" name="Freeform 143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144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308" name="Group 145"/>
              <p:cNvGrpSpPr>
                <a:grpSpLocks noChangeAspect="1"/>
              </p:cNvGrpSpPr>
              <p:nvPr/>
            </p:nvGrpSpPr>
            <p:grpSpPr bwMode="gray">
              <a:xfrm>
                <a:off x="2984" y="2276"/>
                <a:ext cx="114" cy="72"/>
                <a:chOff x="2984" y="2276"/>
                <a:chExt cx="114" cy="72"/>
              </a:xfrm>
              <a:grpFill/>
            </p:grpSpPr>
            <p:sp>
              <p:nvSpPr>
                <p:cNvPr id="326" name="Freeform 146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147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09" name="Freeform 148"/>
              <p:cNvSpPr>
                <a:spLocks noChangeAspect="1"/>
              </p:cNvSpPr>
              <p:nvPr/>
            </p:nvSpPr>
            <p:spPr bwMode="gray">
              <a:xfrm>
                <a:off x="3104" y="2214"/>
                <a:ext cx="3" cy="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7" y="9"/>
                  </a:cxn>
                  <a:cxn ang="0">
                    <a:pos x="10" y="6"/>
                  </a:cxn>
                  <a:cxn ang="0">
                    <a:pos x="12" y="9"/>
                  </a:cxn>
                  <a:cxn ang="0">
                    <a:pos x="16" y="5"/>
                  </a:cxn>
                  <a:cxn ang="0">
                    <a:pos x="14" y="4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8"/>
                  </a:cxn>
                </a:cxnLst>
                <a:rect l="0" t="0" r="r" b="b"/>
                <a:pathLst>
                  <a:path w="16" h="9">
                    <a:moveTo>
                      <a:pt x="0" y="8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0" name="Group 149"/>
              <p:cNvGrpSpPr>
                <a:grpSpLocks noChangeAspect="1"/>
              </p:cNvGrpSpPr>
              <p:nvPr/>
            </p:nvGrpSpPr>
            <p:grpSpPr bwMode="gray">
              <a:xfrm>
                <a:off x="3086" y="2189"/>
                <a:ext cx="85" cy="114"/>
                <a:chOff x="3086" y="2189"/>
                <a:chExt cx="85" cy="114"/>
              </a:xfrm>
              <a:grpFill/>
            </p:grpSpPr>
            <p:sp>
              <p:nvSpPr>
                <p:cNvPr id="324" name="Freeform 150"/>
                <p:cNvSpPr>
                  <a:spLocks noChangeAspect="1"/>
                </p:cNvSpPr>
                <p:nvPr/>
              </p:nvSpPr>
              <p:spPr bwMode="gray">
                <a:xfrm>
                  <a:off x="3130" y="2189"/>
                  <a:ext cx="4" cy="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" y="19"/>
                    </a:cxn>
                    <a:cxn ang="0">
                      <a:pos x="3" y="25"/>
                    </a:cxn>
                    <a:cxn ang="0">
                      <a:pos x="2" y="27"/>
                    </a:cxn>
                    <a:cxn ang="0">
                      <a:pos x="3" y="31"/>
                    </a:cxn>
                    <a:cxn ang="0">
                      <a:pos x="1" y="36"/>
                    </a:cxn>
                    <a:cxn ang="0">
                      <a:pos x="3" y="37"/>
                    </a:cxn>
                    <a:cxn ang="0">
                      <a:pos x="11" y="40"/>
                    </a:cxn>
                    <a:cxn ang="0">
                      <a:pos x="12" y="36"/>
                    </a:cxn>
                    <a:cxn ang="0">
                      <a:pos x="17" y="27"/>
                    </a:cxn>
                    <a:cxn ang="0">
                      <a:pos x="17" y="18"/>
                    </a:cxn>
                    <a:cxn ang="0">
                      <a:pos x="15" y="15"/>
                    </a:cxn>
                    <a:cxn ang="0">
                      <a:pos x="15" y="11"/>
                    </a:cxn>
                    <a:cxn ang="0">
                      <a:pos x="18" y="9"/>
                    </a:cxn>
                    <a:cxn ang="0">
                      <a:pos x="19" y="4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9" h="40">
                      <a:moveTo>
                        <a:pt x="0" y="15"/>
                      </a:move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1" y="36"/>
                      </a:lnTo>
                      <a:lnTo>
                        <a:pt x="3" y="37"/>
                      </a:lnTo>
                      <a:lnTo>
                        <a:pt x="11" y="40"/>
                      </a:lnTo>
                      <a:lnTo>
                        <a:pt x="12" y="36"/>
                      </a:lnTo>
                      <a:lnTo>
                        <a:pt x="17" y="27"/>
                      </a:lnTo>
                      <a:lnTo>
                        <a:pt x="17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8" y="9"/>
                      </a:lnTo>
                      <a:lnTo>
                        <a:pt x="19" y="4"/>
                      </a:lnTo>
                      <a:lnTo>
                        <a:pt x="15" y="0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151"/>
                <p:cNvSpPr>
                  <a:spLocks noChangeAspect="1"/>
                </p:cNvSpPr>
                <p:nvPr/>
              </p:nvSpPr>
              <p:spPr bwMode="gray">
                <a:xfrm>
                  <a:off x="3086" y="2207"/>
                  <a:ext cx="85" cy="96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87" y="59"/>
                    </a:cxn>
                    <a:cxn ang="0">
                      <a:pos x="203" y="170"/>
                    </a:cxn>
                    <a:cxn ang="0">
                      <a:pos x="0" y="345"/>
                    </a:cxn>
                    <a:cxn ang="0">
                      <a:pos x="83" y="474"/>
                    </a:cxn>
                    <a:cxn ang="0">
                      <a:pos x="107" y="466"/>
                    </a:cxn>
                    <a:cxn ang="0">
                      <a:pos x="137" y="459"/>
                    </a:cxn>
                    <a:cxn ang="0">
                      <a:pos x="154" y="464"/>
                    </a:cxn>
                    <a:cxn ang="0">
                      <a:pos x="165" y="460"/>
                    </a:cxn>
                    <a:cxn ang="0">
                      <a:pos x="179" y="447"/>
                    </a:cxn>
                    <a:cxn ang="0">
                      <a:pos x="180" y="436"/>
                    </a:cxn>
                    <a:cxn ang="0">
                      <a:pos x="186" y="425"/>
                    </a:cxn>
                    <a:cxn ang="0">
                      <a:pos x="224" y="407"/>
                    </a:cxn>
                    <a:cxn ang="0">
                      <a:pos x="241" y="404"/>
                    </a:cxn>
                    <a:cxn ang="0">
                      <a:pos x="253" y="382"/>
                    </a:cxn>
                    <a:cxn ang="0">
                      <a:pos x="262" y="361"/>
                    </a:cxn>
                    <a:cxn ang="0">
                      <a:pos x="278" y="352"/>
                    </a:cxn>
                    <a:cxn ang="0">
                      <a:pos x="289" y="348"/>
                    </a:cxn>
                    <a:cxn ang="0">
                      <a:pos x="309" y="346"/>
                    </a:cxn>
                    <a:cxn ang="0">
                      <a:pos x="319" y="337"/>
                    </a:cxn>
                    <a:cxn ang="0">
                      <a:pos x="314" y="325"/>
                    </a:cxn>
                    <a:cxn ang="0">
                      <a:pos x="312" y="303"/>
                    </a:cxn>
                    <a:cxn ang="0">
                      <a:pos x="314" y="285"/>
                    </a:cxn>
                    <a:cxn ang="0">
                      <a:pos x="335" y="256"/>
                    </a:cxn>
                    <a:cxn ang="0">
                      <a:pos x="342" y="255"/>
                    </a:cxn>
                    <a:cxn ang="0">
                      <a:pos x="347" y="262"/>
                    </a:cxn>
                    <a:cxn ang="0">
                      <a:pos x="355" y="261"/>
                    </a:cxn>
                    <a:cxn ang="0">
                      <a:pos x="369" y="239"/>
                    </a:cxn>
                    <a:cxn ang="0">
                      <a:pos x="382" y="216"/>
                    </a:cxn>
                    <a:cxn ang="0">
                      <a:pos x="416" y="178"/>
                    </a:cxn>
                    <a:cxn ang="0">
                      <a:pos x="422" y="161"/>
                    </a:cxn>
                    <a:cxn ang="0">
                      <a:pos x="427" y="143"/>
                    </a:cxn>
                    <a:cxn ang="0">
                      <a:pos x="419" y="137"/>
                    </a:cxn>
                    <a:cxn ang="0">
                      <a:pos x="406" y="131"/>
                    </a:cxn>
                    <a:cxn ang="0">
                      <a:pos x="391" y="111"/>
                    </a:cxn>
                    <a:cxn ang="0">
                      <a:pos x="382" y="103"/>
                    </a:cxn>
                    <a:cxn ang="0">
                      <a:pos x="375" y="92"/>
                    </a:cxn>
                    <a:cxn ang="0">
                      <a:pos x="366" y="79"/>
                    </a:cxn>
                    <a:cxn ang="0">
                      <a:pos x="347" y="73"/>
                    </a:cxn>
                    <a:cxn ang="0">
                      <a:pos x="315" y="63"/>
                    </a:cxn>
                    <a:cxn ang="0">
                      <a:pos x="285" y="51"/>
                    </a:cxn>
                    <a:cxn ang="0">
                      <a:pos x="266" y="40"/>
                    </a:cxn>
                    <a:cxn ang="0">
                      <a:pos x="252" y="23"/>
                    </a:cxn>
                    <a:cxn ang="0">
                      <a:pos x="241" y="12"/>
                    </a:cxn>
                  </a:cxnLst>
                  <a:rect l="0" t="0" r="r" b="b"/>
                  <a:pathLst>
                    <a:path w="427" h="482">
                      <a:moveTo>
                        <a:pt x="236" y="0"/>
                      </a:moveTo>
                      <a:lnTo>
                        <a:pt x="203" y="0"/>
                      </a:lnTo>
                      <a:lnTo>
                        <a:pt x="220" y="46"/>
                      </a:lnTo>
                      <a:lnTo>
                        <a:pt x="187" y="59"/>
                      </a:lnTo>
                      <a:lnTo>
                        <a:pt x="176" y="130"/>
                      </a:lnTo>
                      <a:lnTo>
                        <a:pt x="203" y="170"/>
                      </a:lnTo>
                      <a:lnTo>
                        <a:pt x="165" y="287"/>
                      </a:lnTo>
                      <a:lnTo>
                        <a:pt x="0" y="345"/>
                      </a:lnTo>
                      <a:lnTo>
                        <a:pt x="57" y="482"/>
                      </a:lnTo>
                      <a:lnTo>
                        <a:pt x="83" y="474"/>
                      </a:lnTo>
                      <a:lnTo>
                        <a:pt x="94" y="473"/>
                      </a:lnTo>
                      <a:lnTo>
                        <a:pt x="107" y="466"/>
                      </a:lnTo>
                      <a:lnTo>
                        <a:pt x="117" y="460"/>
                      </a:lnTo>
                      <a:lnTo>
                        <a:pt x="137" y="459"/>
                      </a:lnTo>
                      <a:lnTo>
                        <a:pt x="150" y="461"/>
                      </a:lnTo>
                      <a:lnTo>
                        <a:pt x="154" y="464"/>
                      </a:lnTo>
                      <a:lnTo>
                        <a:pt x="161" y="464"/>
                      </a:lnTo>
                      <a:lnTo>
                        <a:pt x="165" y="460"/>
                      </a:lnTo>
                      <a:lnTo>
                        <a:pt x="172" y="455"/>
                      </a:lnTo>
                      <a:lnTo>
                        <a:pt x="179" y="447"/>
                      </a:lnTo>
                      <a:lnTo>
                        <a:pt x="180" y="443"/>
                      </a:lnTo>
                      <a:lnTo>
                        <a:pt x="180" y="436"/>
                      </a:lnTo>
                      <a:lnTo>
                        <a:pt x="180" y="430"/>
                      </a:lnTo>
                      <a:lnTo>
                        <a:pt x="186" y="425"/>
                      </a:lnTo>
                      <a:lnTo>
                        <a:pt x="194" y="414"/>
                      </a:lnTo>
                      <a:lnTo>
                        <a:pt x="224" y="407"/>
                      </a:lnTo>
                      <a:lnTo>
                        <a:pt x="234" y="407"/>
                      </a:lnTo>
                      <a:lnTo>
                        <a:pt x="241" y="404"/>
                      </a:lnTo>
                      <a:lnTo>
                        <a:pt x="250" y="394"/>
                      </a:lnTo>
                      <a:lnTo>
                        <a:pt x="253" y="382"/>
                      </a:lnTo>
                      <a:lnTo>
                        <a:pt x="256" y="371"/>
                      </a:lnTo>
                      <a:lnTo>
                        <a:pt x="262" y="361"/>
                      </a:lnTo>
                      <a:lnTo>
                        <a:pt x="269" y="355"/>
                      </a:lnTo>
                      <a:lnTo>
                        <a:pt x="278" y="352"/>
                      </a:lnTo>
                      <a:lnTo>
                        <a:pt x="282" y="347"/>
                      </a:lnTo>
                      <a:lnTo>
                        <a:pt x="289" y="348"/>
                      </a:lnTo>
                      <a:lnTo>
                        <a:pt x="301" y="346"/>
                      </a:lnTo>
                      <a:lnTo>
                        <a:pt x="309" y="346"/>
                      </a:lnTo>
                      <a:lnTo>
                        <a:pt x="316" y="342"/>
                      </a:lnTo>
                      <a:lnTo>
                        <a:pt x="319" y="337"/>
                      </a:lnTo>
                      <a:lnTo>
                        <a:pt x="316" y="328"/>
                      </a:lnTo>
                      <a:lnTo>
                        <a:pt x="314" y="325"/>
                      </a:lnTo>
                      <a:lnTo>
                        <a:pt x="312" y="312"/>
                      </a:lnTo>
                      <a:lnTo>
                        <a:pt x="312" y="303"/>
                      </a:lnTo>
                      <a:lnTo>
                        <a:pt x="315" y="293"/>
                      </a:lnTo>
                      <a:lnTo>
                        <a:pt x="314" y="285"/>
                      </a:lnTo>
                      <a:lnTo>
                        <a:pt x="327" y="265"/>
                      </a:lnTo>
                      <a:lnTo>
                        <a:pt x="335" y="256"/>
                      </a:lnTo>
                      <a:lnTo>
                        <a:pt x="339" y="253"/>
                      </a:lnTo>
                      <a:lnTo>
                        <a:pt x="342" y="255"/>
                      </a:lnTo>
                      <a:lnTo>
                        <a:pt x="344" y="260"/>
                      </a:lnTo>
                      <a:lnTo>
                        <a:pt x="347" y="262"/>
                      </a:lnTo>
                      <a:lnTo>
                        <a:pt x="353" y="264"/>
                      </a:lnTo>
                      <a:lnTo>
                        <a:pt x="355" y="261"/>
                      </a:lnTo>
                      <a:lnTo>
                        <a:pt x="365" y="244"/>
                      </a:lnTo>
                      <a:lnTo>
                        <a:pt x="369" y="239"/>
                      </a:lnTo>
                      <a:lnTo>
                        <a:pt x="376" y="224"/>
                      </a:lnTo>
                      <a:lnTo>
                        <a:pt x="382" y="216"/>
                      </a:lnTo>
                      <a:lnTo>
                        <a:pt x="396" y="206"/>
                      </a:lnTo>
                      <a:lnTo>
                        <a:pt x="416" y="178"/>
                      </a:lnTo>
                      <a:lnTo>
                        <a:pt x="421" y="167"/>
                      </a:lnTo>
                      <a:lnTo>
                        <a:pt x="422" y="161"/>
                      </a:lnTo>
                      <a:lnTo>
                        <a:pt x="427" y="147"/>
                      </a:lnTo>
                      <a:lnTo>
                        <a:pt x="427" y="143"/>
                      </a:lnTo>
                      <a:lnTo>
                        <a:pt x="423" y="140"/>
                      </a:lnTo>
                      <a:lnTo>
                        <a:pt x="419" y="137"/>
                      </a:lnTo>
                      <a:lnTo>
                        <a:pt x="418" y="134"/>
                      </a:lnTo>
                      <a:lnTo>
                        <a:pt x="406" y="131"/>
                      </a:lnTo>
                      <a:lnTo>
                        <a:pt x="396" y="124"/>
                      </a:lnTo>
                      <a:lnTo>
                        <a:pt x="391" y="111"/>
                      </a:lnTo>
                      <a:lnTo>
                        <a:pt x="386" y="108"/>
                      </a:lnTo>
                      <a:lnTo>
                        <a:pt x="382" y="103"/>
                      </a:lnTo>
                      <a:lnTo>
                        <a:pt x="381" y="98"/>
                      </a:lnTo>
                      <a:lnTo>
                        <a:pt x="375" y="92"/>
                      </a:lnTo>
                      <a:lnTo>
                        <a:pt x="373" y="88"/>
                      </a:lnTo>
                      <a:lnTo>
                        <a:pt x="366" y="79"/>
                      </a:lnTo>
                      <a:lnTo>
                        <a:pt x="354" y="73"/>
                      </a:lnTo>
                      <a:lnTo>
                        <a:pt x="347" y="73"/>
                      </a:lnTo>
                      <a:lnTo>
                        <a:pt x="332" y="66"/>
                      </a:lnTo>
                      <a:lnTo>
                        <a:pt x="315" y="63"/>
                      </a:lnTo>
                      <a:lnTo>
                        <a:pt x="309" y="61"/>
                      </a:lnTo>
                      <a:lnTo>
                        <a:pt x="285" y="51"/>
                      </a:lnTo>
                      <a:lnTo>
                        <a:pt x="274" y="43"/>
                      </a:lnTo>
                      <a:lnTo>
                        <a:pt x="266" y="40"/>
                      </a:lnTo>
                      <a:lnTo>
                        <a:pt x="260" y="30"/>
                      </a:lnTo>
                      <a:lnTo>
                        <a:pt x="252" y="23"/>
                      </a:lnTo>
                      <a:lnTo>
                        <a:pt x="250" y="19"/>
                      </a:lnTo>
                      <a:lnTo>
                        <a:pt x="241" y="12"/>
                      </a:lnTo>
                      <a:lnTo>
                        <a:pt x="236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1" name="Freeform 152"/>
              <p:cNvSpPr>
                <a:spLocks noChangeAspect="1"/>
              </p:cNvSpPr>
              <p:nvPr/>
            </p:nvSpPr>
            <p:spPr bwMode="gray">
              <a:xfrm>
                <a:off x="3069" y="2190"/>
                <a:ext cx="1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3" y="19"/>
                  </a:cxn>
                  <a:cxn ang="0">
                    <a:pos x="8" y="17"/>
                  </a:cxn>
                  <a:cxn ang="0">
                    <a:pos x="8" y="3"/>
                  </a:cxn>
                </a:cxnLst>
                <a:rect l="0" t="0" r="r" b="b"/>
                <a:pathLst>
                  <a:path w="8" h="19">
                    <a:moveTo>
                      <a:pt x="8" y="3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9"/>
                    </a:lnTo>
                    <a:lnTo>
                      <a:pt x="8" y="17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2" name="Group 153"/>
              <p:cNvGrpSpPr>
                <a:grpSpLocks noChangeAspect="1"/>
              </p:cNvGrpSpPr>
              <p:nvPr/>
            </p:nvGrpSpPr>
            <p:grpSpPr bwMode="gray">
              <a:xfrm>
                <a:off x="3000" y="2012"/>
                <a:ext cx="210" cy="192"/>
                <a:chOff x="3000" y="2012"/>
                <a:chExt cx="210" cy="192"/>
              </a:xfrm>
              <a:grpFill/>
            </p:grpSpPr>
            <p:sp>
              <p:nvSpPr>
                <p:cNvPr id="322" name="Freeform 154"/>
                <p:cNvSpPr>
                  <a:spLocks noChangeAspect="1"/>
                </p:cNvSpPr>
                <p:nvPr/>
              </p:nvSpPr>
              <p:spPr bwMode="gray">
                <a:xfrm>
                  <a:off x="3122" y="2182"/>
                  <a:ext cx="10" cy="5"/>
                </a:xfrm>
                <a:custGeom>
                  <a:avLst/>
                  <a:gdLst/>
                  <a:ahLst/>
                  <a:cxnLst>
                    <a:cxn ang="0">
                      <a:pos x="50" y="2"/>
                    </a:cxn>
                    <a:cxn ang="0">
                      <a:pos x="45" y="0"/>
                    </a:cxn>
                    <a:cxn ang="0">
                      <a:pos x="27" y="2"/>
                    </a:cxn>
                    <a:cxn ang="0">
                      <a:pos x="23" y="10"/>
                    </a:cxn>
                    <a:cxn ang="0">
                      <a:pos x="12" y="18"/>
                    </a:cxn>
                    <a:cxn ang="0">
                      <a:pos x="0" y="22"/>
                    </a:cxn>
                    <a:cxn ang="0">
                      <a:pos x="1" y="26"/>
                    </a:cxn>
                    <a:cxn ang="0">
                      <a:pos x="27" y="19"/>
                    </a:cxn>
                    <a:cxn ang="0">
                      <a:pos x="50" y="2"/>
                    </a:cxn>
                  </a:cxnLst>
                  <a:rect l="0" t="0" r="r" b="b"/>
                  <a:pathLst>
                    <a:path w="50" h="26">
                      <a:moveTo>
                        <a:pt x="50" y="2"/>
                      </a:moveTo>
                      <a:lnTo>
                        <a:pt x="45" y="0"/>
                      </a:lnTo>
                      <a:lnTo>
                        <a:pt x="27" y="2"/>
                      </a:lnTo>
                      <a:lnTo>
                        <a:pt x="23" y="10"/>
                      </a:lnTo>
                      <a:lnTo>
                        <a:pt x="12" y="18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7" y="19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155"/>
                <p:cNvSpPr>
                  <a:spLocks noChangeAspect="1"/>
                </p:cNvSpPr>
                <p:nvPr/>
              </p:nvSpPr>
              <p:spPr bwMode="gray">
                <a:xfrm>
                  <a:off x="3000" y="2012"/>
                  <a:ext cx="210" cy="192"/>
                </a:xfrm>
                <a:custGeom>
                  <a:avLst/>
                  <a:gdLst/>
                  <a:ahLst/>
                  <a:cxnLst>
                    <a:cxn ang="0">
                      <a:pos x="920" y="957"/>
                    </a:cxn>
                    <a:cxn ang="0">
                      <a:pos x="836" y="944"/>
                    </a:cxn>
                    <a:cxn ang="0">
                      <a:pos x="792" y="933"/>
                    </a:cxn>
                    <a:cxn ang="0">
                      <a:pos x="717" y="912"/>
                    </a:cxn>
                    <a:cxn ang="0">
                      <a:pos x="673" y="839"/>
                    </a:cxn>
                    <a:cxn ang="0">
                      <a:pos x="610" y="865"/>
                    </a:cxn>
                    <a:cxn ang="0">
                      <a:pos x="551" y="868"/>
                    </a:cxn>
                    <a:cxn ang="0">
                      <a:pos x="511" y="859"/>
                    </a:cxn>
                    <a:cxn ang="0">
                      <a:pos x="462" y="822"/>
                    </a:cxn>
                    <a:cxn ang="0">
                      <a:pos x="400" y="794"/>
                    </a:cxn>
                    <a:cxn ang="0">
                      <a:pos x="351" y="713"/>
                    </a:cxn>
                    <a:cxn ang="0">
                      <a:pos x="323" y="661"/>
                    </a:cxn>
                    <a:cxn ang="0">
                      <a:pos x="292" y="661"/>
                    </a:cxn>
                    <a:cxn ang="0">
                      <a:pos x="270" y="632"/>
                    </a:cxn>
                    <a:cxn ang="0">
                      <a:pos x="252" y="640"/>
                    </a:cxn>
                    <a:cxn ang="0">
                      <a:pos x="237" y="653"/>
                    </a:cxn>
                    <a:cxn ang="0">
                      <a:pos x="188" y="595"/>
                    </a:cxn>
                    <a:cxn ang="0">
                      <a:pos x="172" y="506"/>
                    </a:cxn>
                    <a:cxn ang="0">
                      <a:pos x="111" y="466"/>
                    </a:cxn>
                    <a:cxn ang="0">
                      <a:pos x="82" y="422"/>
                    </a:cxn>
                    <a:cxn ang="0">
                      <a:pos x="72" y="393"/>
                    </a:cxn>
                    <a:cxn ang="0">
                      <a:pos x="100" y="328"/>
                    </a:cxn>
                    <a:cxn ang="0">
                      <a:pos x="102" y="278"/>
                    </a:cxn>
                    <a:cxn ang="0">
                      <a:pos x="40" y="213"/>
                    </a:cxn>
                    <a:cxn ang="0">
                      <a:pos x="12" y="118"/>
                    </a:cxn>
                    <a:cxn ang="0">
                      <a:pos x="0" y="34"/>
                    </a:cxn>
                    <a:cxn ang="0">
                      <a:pos x="38" y="16"/>
                    </a:cxn>
                    <a:cxn ang="0">
                      <a:pos x="121" y="68"/>
                    </a:cxn>
                    <a:cxn ang="0">
                      <a:pos x="166" y="27"/>
                    </a:cxn>
                    <a:cxn ang="0">
                      <a:pos x="227" y="57"/>
                    </a:cxn>
                    <a:cxn ang="0">
                      <a:pos x="232" y="85"/>
                    </a:cxn>
                    <a:cxn ang="0">
                      <a:pos x="260" y="123"/>
                    </a:cxn>
                    <a:cxn ang="0">
                      <a:pos x="303" y="171"/>
                    </a:cxn>
                    <a:cxn ang="0">
                      <a:pos x="357" y="203"/>
                    </a:cxn>
                    <a:cxn ang="0">
                      <a:pos x="497" y="207"/>
                    </a:cxn>
                    <a:cxn ang="0">
                      <a:pos x="543" y="207"/>
                    </a:cxn>
                    <a:cxn ang="0">
                      <a:pos x="600" y="135"/>
                    </a:cxn>
                    <a:cxn ang="0">
                      <a:pos x="664" y="121"/>
                    </a:cxn>
                    <a:cxn ang="0">
                      <a:pos x="722" y="119"/>
                    </a:cxn>
                    <a:cxn ang="0">
                      <a:pos x="804" y="150"/>
                    </a:cxn>
                    <a:cxn ang="0">
                      <a:pos x="851" y="187"/>
                    </a:cxn>
                    <a:cxn ang="0">
                      <a:pos x="936" y="230"/>
                    </a:cxn>
                    <a:cxn ang="0">
                      <a:pos x="935" y="321"/>
                    </a:cxn>
                    <a:cxn ang="0">
                      <a:pos x="895" y="398"/>
                    </a:cxn>
                    <a:cxn ang="0">
                      <a:pos x="899" y="470"/>
                    </a:cxn>
                    <a:cxn ang="0">
                      <a:pos x="909" y="546"/>
                    </a:cxn>
                    <a:cxn ang="0">
                      <a:pos x="960" y="586"/>
                    </a:cxn>
                    <a:cxn ang="0">
                      <a:pos x="915" y="676"/>
                    </a:cxn>
                    <a:cxn ang="0">
                      <a:pos x="986" y="759"/>
                    </a:cxn>
                    <a:cxn ang="0">
                      <a:pos x="1023" y="829"/>
                    </a:cxn>
                    <a:cxn ang="0">
                      <a:pos x="1033" y="866"/>
                    </a:cxn>
                    <a:cxn ang="0">
                      <a:pos x="970" y="902"/>
                    </a:cxn>
                  </a:cxnLst>
                  <a:rect l="0" t="0" r="r" b="b"/>
                  <a:pathLst>
                    <a:path w="1049" h="961">
                      <a:moveTo>
                        <a:pt x="957" y="958"/>
                      </a:moveTo>
                      <a:lnTo>
                        <a:pt x="954" y="957"/>
                      </a:lnTo>
                      <a:lnTo>
                        <a:pt x="947" y="961"/>
                      </a:lnTo>
                      <a:lnTo>
                        <a:pt x="932" y="960"/>
                      </a:lnTo>
                      <a:lnTo>
                        <a:pt x="920" y="957"/>
                      </a:lnTo>
                      <a:lnTo>
                        <a:pt x="903" y="951"/>
                      </a:lnTo>
                      <a:lnTo>
                        <a:pt x="895" y="944"/>
                      </a:lnTo>
                      <a:lnTo>
                        <a:pt x="889" y="949"/>
                      </a:lnTo>
                      <a:lnTo>
                        <a:pt x="855" y="947"/>
                      </a:lnTo>
                      <a:lnTo>
                        <a:pt x="836" y="944"/>
                      </a:lnTo>
                      <a:lnTo>
                        <a:pt x="825" y="939"/>
                      </a:lnTo>
                      <a:lnTo>
                        <a:pt x="820" y="941"/>
                      </a:lnTo>
                      <a:lnTo>
                        <a:pt x="818" y="945"/>
                      </a:lnTo>
                      <a:lnTo>
                        <a:pt x="806" y="938"/>
                      </a:lnTo>
                      <a:lnTo>
                        <a:pt x="792" y="933"/>
                      </a:lnTo>
                      <a:lnTo>
                        <a:pt x="775" y="933"/>
                      </a:lnTo>
                      <a:lnTo>
                        <a:pt x="755" y="930"/>
                      </a:lnTo>
                      <a:lnTo>
                        <a:pt x="744" y="926"/>
                      </a:lnTo>
                      <a:lnTo>
                        <a:pt x="726" y="925"/>
                      </a:lnTo>
                      <a:lnTo>
                        <a:pt x="717" y="912"/>
                      </a:lnTo>
                      <a:lnTo>
                        <a:pt x="710" y="893"/>
                      </a:lnTo>
                      <a:lnTo>
                        <a:pt x="705" y="869"/>
                      </a:lnTo>
                      <a:lnTo>
                        <a:pt x="697" y="852"/>
                      </a:lnTo>
                      <a:lnTo>
                        <a:pt x="683" y="843"/>
                      </a:lnTo>
                      <a:lnTo>
                        <a:pt x="673" y="839"/>
                      </a:lnTo>
                      <a:lnTo>
                        <a:pt x="665" y="838"/>
                      </a:lnTo>
                      <a:lnTo>
                        <a:pt x="645" y="847"/>
                      </a:lnTo>
                      <a:lnTo>
                        <a:pt x="625" y="853"/>
                      </a:lnTo>
                      <a:lnTo>
                        <a:pt x="619" y="860"/>
                      </a:lnTo>
                      <a:lnTo>
                        <a:pt x="610" y="865"/>
                      </a:lnTo>
                      <a:lnTo>
                        <a:pt x="600" y="865"/>
                      </a:lnTo>
                      <a:lnTo>
                        <a:pt x="584" y="875"/>
                      </a:lnTo>
                      <a:lnTo>
                        <a:pt x="573" y="877"/>
                      </a:lnTo>
                      <a:lnTo>
                        <a:pt x="559" y="874"/>
                      </a:lnTo>
                      <a:lnTo>
                        <a:pt x="551" y="868"/>
                      </a:lnTo>
                      <a:lnTo>
                        <a:pt x="537" y="865"/>
                      </a:lnTo>
                      <a:lnTo>
                        <a:pt x="523" y="868"/>
                      </a:lnTo>
                      <a:lnTo>
                        <a:pt x="516" y="868"/>
                      </a:lnTo>
                      <a:lnTo>
                        <a:pt x="507" y="856"/>
                      </a:lnTo>
                      <a:lnTo>
                        <a:pt x="511" y="859"/>
                      </a:lnTo>
                      <a:lnTo>
                        <a:pt x="509" y="854"/>
                      </a:lnTo>
                      <a:lnTo>
                        <a:pt x="502" y="849"/>
                      </a:lnTo>
                      <a:lnTo>
                        <a:pt x="470" y="838"/>
                      </a:lnTo>
                      <a:lnTo>
                        <a:pt x="462" y="826"/>
                      </a:lnTo>
                      <a:lnTo>
                        <a:pt x="462" y="822"/>
                      </a:lnTo>
                      <a:lnTo>
                        <a:pt x="453" y="812"/>
                      </a:lnTo>
                      <a:lnTo>
                        <a:pt x="438" y="805"/>
                      </a:lnTo>
                      <a:lnTo>
                        <a:pt x="425" y="800"/>
                      </a:lnTo>
                      <a:lnTo>
                        <a:pt x="409" y="799"/>
                      </a:lnTo>
                      <a:lnTo>
                        <a:pt x="400" y="794"/>
                      </a:lnTo>
                      <a:lnTo>
                        <a:pt x="392" y="785"/>
                      </a:lnTo>
                      <a:lnTo>
                        <a:pt x="384" y="762"/>
                      </a:lnTo>
                      <a:lnTo>
                        <a:pt x="374" y="745"/>
                      </a:lnTo>
                      <a:lnTo>
                        <a:pt x="371" y="730"/>
                      </a:lnTo>
                      <a:lnTo>
                        <a:pt x="351" y="713"/>
                      </a:lnTo>
                      <a:lnTo>
                        <a:pt x="347" y="699"/>
                      </a:lnTo>
                      <a:lnTo>
                        <a:pt x="342" y="689"/>
                      </a:lnTo>
                      <a:lnTo>
                        <a:pt x="334" y="685"/>
                      </a:lnTo>
                      <a:lnTo>
                        <a:pt x="324" y="669"/>
                      </a:lnTo>
                      <a:lnTo>
                        <a:pt x="323" y="661"/>
                      </a:lnTo>
                      <a:lnTo>
                        <a:pt x="319" y="655"/>
                      </a:lnTo>
                      <a:lnTo>
                        <a:pt x="313" y="651"/>
                      </a:lnTo>
                      <a:lnTo>
                        <a:pt x="301" y="656"/>
                      </a:lnTo>
                      <a:lnTo>
                        <a:pt x="293" y="664"/>
                      </a:lnTo>
                      <a:lnTo>
                        <a:pt x="292" y="661"/>
                      </a:lnTo>
                      <a:lnTo>
                        <a:pt x="286" y="659"/>
                      </a:lnTo>
                      <a:lnTo>
                        <a:pt x="283" y="654"/>
                      </a:lnTo>
                      <a:lnTo>
                        <a:pt x="276" y="649"/>
                      </a:lnTo>
                      <a:lnTo>
                        <a:pt x="271" y="642"/>
                      </a:lnTo>
                      <a:lnTo>
                        <a:pt x="270" y="632"/>
                      </a:lnTo>
                      <a:lnTo>
                        <a:pt x="265" y="627"/>
                      </a:lnTo>
                      <a:lnTo>
                        <a:pt x="256" y="624"/>
                      </a:lnTo>
                      <a:lnTo>
                        <a:pt x="252" y="628"/>
                      </a:lnTo>
                      <a:lnTo>
                        <a:pt x="254" y="634"/>
                      </a:lnTo>
                      <a:lnTo>
                        <a:pt x="252" y="640"/>
                      </a:lnTo>
                      <a:lnTo>
                        <a:pt x="253" y="646"/>
                      </a:lnTo>
                      <a:lnTo>
                        <a:pt x="244" y="646"/>
                      </a:lnTo>
                      <a:lnTo>
                        <a:pt x="243" y="656"/>
                      </a:lnTo>
                      <a:lnTo>
                        <a:pt x="240" y="655"/>
                      </a:lnTo>
                      <a:lnTo>
                        <a:pt x="237" y="653"/>
                      </a:lnTo>
                      <a:lnTo>
                        <a:pt x="217" y="638"/>
                      </a:lnTo>
                      <a:lnTo>
                        <a:pt x="210" y="630"/>
                      </a:lnTo>
                      <a:lnTo>
                        <a:pt x="205" y="622"/>
                      </a:lnTo>
                      <a:lnTo>
                        <a:pt x="201" y="602"/>
                      </a:lnTo>
                      <a:lnTo>
                        <a:pt x="188" y="595"/>
                      </a:lnTo>
                      <a:lnTo>
                        <a:pt x="189" y="574"/>
                      </a:lnTo>
                      <a:lnTo>
                        <a:pt x="193" y="547"/>
                      </a:lnTo>
                      <a:lnTo>
                        <a:pt x="186" y="533"/>
                      </a:lnTo>
                      <a:lnTo>
                        <a:pt x="179" y="521"/>
                      </a:lnTo>
                      <a:lnTo>
                        <a:pt x="172" y="506"/>
                      </a:lnTo>
                      <a:lnTo>
                        <a:pt x="163" y="497"/>
                      </a:lnTo>
                      <a:lnTo>
                        <a:pt x="150" y="493"/>
                      </a:lnTo>
                      <a:lnTo>
                        <a:pt x="140" y="488"/>
                      </a:lnTo>
                      <a:lnTo>
                        <a:pt x="126" y="477"/>
                      </a:lnTo>
                      <a:lnTo>
                        <a:pt x="111" y="466"/>
                      </a:lnTo>
                      <a:lnTo>
                        <a:pt x="99" y="460"/>
                      </a:lnTo>
                      <a:lnTo>
                        <a:pt x="99" y="449"/>
                      </a:lnTo>
                      <a:lnTo>
                        <a:pt x="93" y="435"/>
                      </a:lnTo>
                      <a:lnTo>
                        <a:pt x="86" y="429"/>
                      </a:lnTo>
                      <a:lnTo>
                        <a:pt x="82" y="422"/>
                      </a:lnTo>
                      <a:lnTo>
                        <a:pt x="73" y="422"/>
                      </a:lnTo>
                      <a:lnTo>
                        <a:pt x="67" y="417"/>
                      </a:lnTo>
                      <a:lnTo>
                        <a:pt x="65" y="401"/>
                      </a:lnTo>
                      <a:lnTo>
                        <a:pt x="68" y="400"/>
                      </a:lnTo>
                      <a:lnTo>
                        <a:pt x="72" y="393"/>
                      </a:lnTo>
                      <a:lnTo>
                        <a:pt x="76" y="368"/>
                      </a:lnTo>
                      <a:lnTo>
                        <a:pt x="80" y="360"/>
                      </a:lnTo>
                      <a:lnTo>
                        <a:pt x="88" y="358"/>
                      </a:lnTo>
                      <a:lnTo>
                        <a:pt x="87" y="349"/>
                      </a:lnTo>
                      <a:lnTo>
                        <a:pt x="100" y="328"/>
                      </a:lnTo>
                      <a:lnTo>
                        <a:pt x="109" y="317"/>
                      </a:lnTo>
                      <a:lnTo>
                        <a:pt x="104" y="299"/>
                      </a:lnTo>
                      <a:lnTo>
                        <a:pt x="110" y="285"/>
                      </a:lnTo>
                      <a:lnTo>
                        <a:pt x="116" y="278"/>
                      </a:lnTo>
                      <a:lnTo>
                        <a:pt x="102" y="278"/>
                      </a:lnTo>
                      <a:lnTo>
                        <a:pt x="80" y="273"/>
                      </a:lnTo>
                      <a:lnTo>
                        <a:pt x="68" y="262"/>
                      </a:lnTo>
                      <a:lnTo>
                        <a:pt x="62" y="240"/>
                      </a:lnTo>
                      <a:lnTo>
                        <a:pt x="50" y="230"/>
                      </a:lnTo>
                      <a:lnTo>
                        <a:pt x="40" y="213"/>
                      </a:lnTo>
                      <a:lnTo>
                        <a:pt x="35" y="180"/>
                      </a:lnTo>
                      <a:lnTo>
                        <a:pt x="34" y="164"/>
                      </a:lnTo>
                      <a:lnTo>
                        <a:pt x="22" y="147"/>
                      </a:lnTo>
                      <a:lnTo>
                        <a:pt x="8" y="139"/>
                      </a:lnTo>
                      <a:lnTo>
                        <a:pt x="12" y="118"/>
                      </a:lnTo>
                      <a:lnTo>
                        <a:pt x="10" y="102"/>
                      </a:lnTo>
                      <a:lnTo>
                        <a:pt x="10" y="85"/>
                      </a:lnTo>
                      <a:lnTo>
                        <a:pt x="8" y="58"/>
                      </a:lnTo>
                      <a:lnTo>
                        <a:pt x="1" y="41"/>
                      </a:lnTo>
                      <a:lnTo>
                        <a:pt x="0" y="34"/>
                      </a:lnTo>
                      <a:lnTo>
                        <a:pt x="14" y="25"/>
                      </a:lnTo>
                      <a:lnTo>
                        <a:pt x="16" y="18"/>
                      </a:lnTo>
                      <a:lnTo>
                        <a:pt x="25" y="0"/>
                      </a:lnTo>
                      <a:lnTo>
                        <a:pt x="34" y="11"/>
                      </a:lnTo>
                      <a:lnTo>
                        <a:pt x="38" y="16"/>
                      </a:lnTo>
                      <a:lnTo>
                        <a:pt x="70" y="62"/>
                      </a:lnTo>
                      <a:lnTo>
                        <a:pt x="86" y="65"/>
                      </a:lnTo>
                      <a:lnTo>
                        <a:pt x="99" y="68"/>
                      </a:lnTo>
                      <a:lnTo>
                        <a:pt x="104" y="68"/>
                      </a:lnTo>
                      <a:lnTo>
                        <a:pt x="121" y="68"/>
                      </a:lnTo>
                      <a:lnTo>
                        <a:pt x="127" y="68"/>
                      </a:lnTo>
                      <a:lnTo>
                        <a:pt x="138" y="65"/>
                      </a:lnTo>
                      <a:lnTo>
                        <a:pt x="150" y="53"/>
                      </a:lnTo>
                      <a:lnTo>
                        <a:pt x="156" y="37"/>
                      </a:lnTo>
                      <a:lnTo>
                        <a:pt x="166" y="27"/>
                      </a:lnTo>
                      <a:lnTo>
                        <a:pt x="178" y="19"/>
                      </a:lnTo>
                      <a:lnTo>
                        <a:pt x="204" y="13"/>
                      </a:lnTo>
                      <a:lnTo>
                        <a:pt x="221" y="22"/>
                      </a:lnTo>
                      <a:lnTo>
                        <a:pt x="220" y="36"/>
                      </a:lnTo>
                      <a:lnTo>
                        <a:pt x="227" y="57"/>
                      </a:lnTo>
                      <a:lnTo>
                        <a:pt x="212" y="65"/>
                      </a:lnTo>
                      <a:lnTo>
                        <a:pt x="209" y="70"/>
                      </a:lnTo>
                      <a:lnTo>
                        <a:pt x="220" y="77"/>
                      </a:lnTo>
                      <a:lnTo>
                        <a:pt x="224" y="81"/>
                      </a:lnTo>
                      <a:lnTo>
                        <a:pt x="232" y="85"/>
                      </a:lnTo>
                      <a:lnTo>
                        <a:pt x="240" y="92"/>
                      </a:lnTo>
                      <a:lnTo>
                        <a:pt x="247" y="95"/>
                      </a:lnTo>
                      <a:lnTo>
                        <a:pt x="254" y="95"/>
                      </a:lnTo>
                      <a:lnTo>
                        <a:pt x="258" y="94"/>
                      </a:lnTo>
                      <a:lnTo>
                        <a:pt x="260" y="123"/>
                      </a:lnTo>
                      <a:lnTo>
                        <a:pt x="265" y="142"/>
                      </a:lnTo>
                      <a:lnTo>
                        <a:pt x="270" y="155"/>
                      </a:lnTo>
                      <a:lnTo>
                        <a:pt x="282" y="165"/>
                      </a:lnTo>
                      <a:lnTo>
                        <a:pt x="293" y="167"/>
                      </a:lnTo>
                      <a:lnTo>
                        <a:pt x="303" y="171"/>
                      </a:lnTo>
                      <a:lnTo>
                        <a:pt x="318" y="170"/>
                      </a:lnTo>
                      <a:lnTo>
                        <a:pt x="329" y="171"/>
                      </a:lnTo>
                      <a:lnTo>
                        <a:pt x="336" y="176"/>
                      </a:lnTo>
                      <a:lnTo>
                        <a:pt x="344" y="192"/>
                      </a:lnTo>
                      <a:lnTo>
                        <a:pt x="357" y="203"/>
                      </a:lnTo>
                      <a:lnTo>
                        <a:pt x="377" y="214"/>
                      </a:lnTo>
                      <a:lnTo>
                        <a:pt x="411" y="225"/>
                      </a:lnTo>
                      <a:lnTo>
                        <a:pt x="423" y="226"/>
                      </a:lnTo>
                      <a:lnTo>
                        <a:pt x="479" y="209"/>
                      </a:lnTo>
                      <a:lnTo>
                        <a:pt x="497" y="207"/>
                      </a:lnTo>
                      <a:lnTo>
                        <a:pt x="519" y="202"/>
                      </a:lnTo>
                      <a:lnTo>
                        <a:pt x="516" y="205"/>
                      </a:lnTo>
                      <a:lnTo>
                        <a:pt x="502" y="208"/>
                      </a:lnTo>
                      <a:lnTo>
                        <a:pt x="519" y="210"/>
                      </a:lnTo>
                      <a:lnTo>
                        <a:pt x="543" y="207"/>
                      </a:lnTo>
                      <a:lnTo>
                        <a:pt x="543" y="187"/>
                      </a:lnTo>
                      <a:lnTo>
                        <a:pt x="534" y="166"/>
                      </a:lnTo>
                      <a:lnTo>
                        <a:pt x="548" y="166"/>
                      </a:lnTo>
                      <a:lnTo>
                        <a:pt x="566" y="162"/>
                      </a:lnTo>
                      <a:lnTo>
                        <a:pt x="600" y="135"/>
                      </a:lnTo>
                      <a:lnTo>
                        <a:pt x="615" y="121"/>
                      </a:lnTo>
                      <a:lnTo>
                        <a:pt x="631" y="117"/>
                      </a:lnTo>
                      <a:lnTo>
                        <a:pt x="642" y="117"/>
                      </a:lnTo>
                      <a:lnTo>
                        <a:pt x="653" y="121"/>
                      </a:lnTo>
                      <a:lnTo>
                        <a:pt x="664" y="121"/>
                      </a:lnTo>
                      <a:lnTo>
                        <a:pt x="669" y="116"/>
                      </a:lnTo>
                      <a:lnTo>
                        <a:pt x="672" y="107"/>
                      </a:lnTo>
                      <a:lnTo>
                        <a:pt x="686" y="105"/>
                      </a:lnTo>
                      <a:lnTo>
                        <a:pt x="707" y="107"/>
                      </a:lnTo>
                      <a:lnTo>
                        <a:pt x="722" y="119"/>
                      </a:lnTo>
                      <a:lnTo>
                        <a:pt x="731" y="131"/>
                      </a:lnTo>
                      <a:lnTo>
                        <a:pt x="769" y="143"/>
                      </a:lnTo>
                      <a:lnTo>
                        <a:pt x="782" y="150"/>
                      </a:lnTo>
                      <a:lnTo>
                        <a:pt x="793" y="153"/>
                      </a:lnTo>
                      <a:lnTo>
                        <a:pt x="804" y="150"/>
                      </a:lnTo>
                      <a:lnTo>
                        <a:pt x="819" y="153"/>
                      </a:lnTo>
                      <a:lnTo>
                        <a:pt x="828" y="158"/>
                      </a:lnTo>
                      <a:lnTo>
                        <a:pt x="837" y="171"/>
                      </a:lnTo>
                      <a:lnTo>
                        <a:pt x="841" y="183"/>
                      </a:lnTo>
                      <a:lnTo>
                        <a:pt x="851" y="187"/>
                      </a:lnTo>
                      <a:lnTo>
                        <a:pt x="867" y="197"/>
                      </a:lnTo>
                      <a:lnTo>
                        <a:pt x="889" y="215"/>
                      </a:lnTo>
                      <a:lnTo>
                        <a:pt x="905" y="225"/>
                      </a:lnTo>
                      <a:lnTo>
                        <a:pt x="931" y="225"/>
                      </a:lnTo>
                      <a:lnTo>
                        <a:pt x="936" y="230"/>
                      </a:lnTo>
                      <a:lnTo>
                        <a:pt x="936" y="267"/>
                      </a:lnTo>
                      <a:lnTo>
                        <a:pt x="939" y="278"/>
                      </a:lnTo>
                      <a:lnTo>
                        <a:pt x="937" y="291"/>
                      </a:lnTo>
                      <a:lnTo>
                        <a:pt x="935" y="305"/>
                      </a:lnTo>
                      <a:lnTo>
                        <a:pt x="935" y="321"/>
                      </a:lnTo>
                      <a:lnTo>
                        <a:pt x="930" y="343"/>
                      </a:lnTo>
                      <a:lnTo>
                        <a:pt x="916" y="365"/>
                      </a:lnTo>
                      <a:lnTo>
                        <a:pt x="916" y="380"/>
                      </a:lnTo>
                      <a:lnTo>
                        <a:pt x="895" y="388"/>
                      </a:lnTo>
                      <a:lnTo>
                        <a:pt x="895" y="398"/>
                      </a:lnTo>
                      <a:lnTo>
                        <a:pt x="895" y="418"/>
                      </a:lnTo>
                      <a:lnTo>
                        <a:pt x="909" y="423"/>
                      </a:lnTo>
                      <a:lnTo>
                        <a:pt x="910" y="434"/>
                      </a:lnTo>
                      <a:lnTo>
                        <a:pt x="903" y="452"/>
                      </a:lnTo>
                      <a:lnTo>
                        <a:pt x="899" y="470"/>
                      </a:lnTo>
                      <a:lnTo>
                        <a:pt x="901" y="482"/>
                      </a:lnTo>
                      <a:lnTo>
                        <a:pt x="907" y="498"/>
                      </a:lnTo>
                      <a:lnTo>
                        <a:pt x="910" y="516"/>
                      </a:lnTo>
                      <a:lnTo>
                        <a:pt x="907" y="533"/>
                      </a:lnTo>
                      <a:lnTo>
                        <a:pt x="909" y="546"/>
                      </a:lnTo>
                      <a:lnTo>
                        <a:pt x="919" y="557"/>
                      </a:lnTo>
                      <a:lnTo>
                        <a:pt x="931" y="560"/>
                      </a:lnTo>
                      <a:lnTo>
                        <a:pt x="943" y="560"/>
                      </a:lnTo>
                      <a:lnTo>
                        <a:pt x="954" y="570"/>
                      </a:lnTo>
                      <a:lnTo>
                        <a:pt x="960" y="586"/>
                      </a:lnTo>
                      <a:lnTo>
                        <a:pt x="960" y="601"/>
                      </a:lnTo>
                      <a:lnTo>
                        <a:pt x="954" y="618"/>
                      </a:lnTo>
                      <a:lnTo>
                        <a:pt x="931" y="646"/>
                      </a:lnTo>
                      <a:lnTo>
                        <a:pt x="919" y="671"/>
                      </a:lnTo>
                      <a:lnTo>
                        <a:pt x="915" y="676"/>
                      </a:lnTo>
                      <a:lnTo>
                        <a:pt x="923" y="686"/>
                      </a:lnTo>
                      <a:lnTo>
                        <a:pt x="937" y="698"/>
                      </a:lnTo>
                      <a:lnTo>
                        <a:pt x="958" y="741"/>
                      </a:lnTo>
                      <a:lnTo>
                        <a:pt x="970" y="751"/>
                      </a:lnTo>
                      <a:lnTo>
                        <a:pt x="986" y="759"/>
                      </a:lnTo>
                      <a:lnTo>
                        <a:pt x="1013" y="768"/>
                      </a:lnTo>
                      <a:lnTo>
                        <a:pt x="1018" y="774"/>
                      </a:lnTo>
                      <a:lnTo>
                        <a:pt x="1023" y="800"/>
                      </a:lnTo>
                      <a:lnTo>
                        <a:pt x="1024" y="815"/>
                      </a:lnTo>
                      <a:lnTo>
                        <a:pt x="1023" y="829"/>
                      </a:lnTo>
                      <a:lnTo>
                        <a:pt x="1043" y="833"/>
                      </a:lnTo>
                      <a:lnTo>
                        <a:pt x="1048" y="838"/>
                      </a:lnTo>
                      <a:lnTo>
                        <a:pt x="1049" y="848"/>
                      </a:lnTo>
                      <a:lnTo>
                        <a:pt x="1046" y="854"/>
                      </a:lnTo>
                      <a:lnTo>
                        <a:pt x="1033" y="866"/>
                      </a:lnTo>
                      <a:lnTo>
                        <a:pt x="1021" y="869"/>
                      </a:lnTo>
                      <a:lnTo>
                        <a:pt x="1006" y="875"/>
                      </a:lnTo>
                      <a:lnTo>
                        <a:pt x="992" y="880"/>
                      </a:lnTo>
                      <a:lnTo>
                        <a:pt x="979" y="890"/>
                      </a:lnTo>
                      <a:lnTo>
                        <a:pt x="970" y="902"/>
                      </a:lnTo>
                      <a:lnTo>
                        <a:pt x="959" y="931"/>
                      </a:lnTo>
                      <a:lnTo>
                        <a:pt x="957" y="944"/>
                      </a:lnTo>
                      <a:lnTo>
                        <a:pt x="957" y="95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3" name="Freeform 156"/>
              <p:cNvSpPr>
                <a:spLocks noChangeAspect="1"/>
              </p:cNvSpPr>
              <p:nvPr/>
            </p:nvSpPr>
            <p:spPr bwMode="gray">
              <a:xfrm>
                <a:off x="2941" y="2045"/>
                <a:ext cx="107" cy="109"/>
              </a:xfrm>
              <a:custGeom>
                <a:avLst/>
                <a:gdLst/>
                <a:ahLst/>
                <a:cxnLst>
                  <a:cxn ang="0">
                    <a:pos x="527" y="500"/>
                  </a:cxn>
                  <a:cxn ang="0">
                    <a:pos x="510" y="490"/>
                  </a:cxn>
                  <a:cxn ang="0">
                    <a:pos x="505" y="494"/>
                  </a:cxn>
                  <a:cxn ang="0">
                    <a:pos x="479" y="489"/>
                  </a:cxn>
                  <a:cxn ang="0">
                    <a:pos x="452" y="512"/>
                  </a:cxn>
                  <a:cxn ang="0">
                    <a:pos x="426" y="548"/>
                  </a:cxn>
                  <a:cxn ang="0">
                    <a:pos x="265" y="515"/>
                  </a:cxn>
                  <a:cxn ang="0">
                    <a:pos x="263" y="472"/>
                  </a:cxn>
                  <a:cxn ang="0">
                    <a:pos x="232" y="467"/>
                  </a:cxn>
                  <a:cxn ang="0">
                    <a:pos x="218" y="444"/>
                  </a:cxn>
                  <a:cxn ang="0">
                    <a:pos x="100" y="376"/>
                  </a:cxn>
                  <a:cxn ang="0">
                    <a:pos x="0" y="278"/>
                  </a:cxn>
                  <a:cxn ang="0">
                    <a:pos x="58" y="237"/>
                  </a:cxn>
                  <a:cxn ang="0">
                    <a:pos x="95" y="220"/>
                  </a:cxn>
                  <a:cxn ang="0">
                    <a:pos x="111" y="209"/>
                  </a:cxn>
                  <a:cxn ang="0">
                    <a:pos x="133" y="180"/>
                  </a:cxn>
                  <a:cxn ang="0">
                    <a:pos x="140" y="73"/>
                  </a:cxn>
                  <a:cxn ang="0">
                    <a:pos x="189" y="31"/>
                  </a:cxn>
                  <a:cxn ang="0">
                    <a:pos x="229" y="0"/>
                  </a:cxn>
                  <a:cxn ang="0">
                    <a:pos x="279" y="10"/>
                  </a:cxn>
                  <a:cxn ang="0">
                    <a:pos x="306" y="20"/>
                  </a:cxn>
                  <a:cxn ang="0">
                    <a:pos x="329" y="14"/>
                  </a:cxn>
                  <a:cxn ang="0">
                    <a:pos x="344" y="64"/>
                  </a:cxn>
                  <a:cxn ang="0">
                    <a:pos x="362" y="96"/>
                  </a:cxn>
                  <a:cxn ang="0">
                    <a:pos x="396" y="112"/>
                  </a:cxn>
                  <a:cxn ang="0">
                    <a:pos x="404" y="119"/>
                  </a:cxn>
                  <a:cxn ang="0">
                    <a:pos x="403" y="152"/>
                  </a:cxn>
                  <a:cxn ang="0">
                    <a:pos x="381" y="184"/>
                  </a:cxn>
                  <a:cxn ang="0">
                    <a:pos x="374" y="195"/>
                  </a:cxn>
                  <a:cxn ang="0">
                    <a:pos x="366" y="227"/>
                  </a:cxn>
                  <a:cxn ang="0">
                    <a:pos x="359" y="236"/>
                  </a:cxn>
                  <a:cxn ang="0">
                    <a:pos x="367" y="256"/>
                  </a:cxn>
                  <a:cxn ang="0">
                    <a:pos x="380" y="264"/>
                  </a:cxn>
                  <a:cxn ang="0">
                    <a:pos x="393" y="283"/>
                  </a:cxn>
                  <a:cxn ang="0">
                    <a:pos x="405" y="301"/>
                  </a:cxn>
                  <a:cxn ang="0">
                    <a:pos x="432" y="322"/>
                  </a:cxn>
                  <a:cxn ang="0">
                    <a:pos x="457" y="331"/>
                  </a:cxn>
                  <a:cxn ang="0">
                    <a:pos x="473" y="355"/>
                  </a:cxn>
                  <a:cxn ang="0">
                    <a:pos x="487" y="381"/>
                  </a:cxn>
                  <a:cxn ang="0">
                    <a:pos x="482" y="429"/>
                  </a:cxn>
                  <a:cxn ang="0">
                    <a:pos x="499" y="456"/>
                  </a:cxn>
                  <a:cxn ang="0">
                    <a:pos x="511" y="472"/>
                  </a:cxn>
                  <a:cxn ang="0">
                    <a:pos x="534" y="489"/>
                  </a:cxn>
                </a:cxnLst>
                <a:rect l="0" t="0" r="r" b="b"/>
                <a:pathLst>
                  <a:path w="534" h="548">
                    <a:moveTo>
                      <a:pt x="534" y="489"/>
                    </a:moveTo>
                    <a:lnTo>
                      <a:pt x="527" y="500"/>
                    </a:lnTo>
                    <a:lnTo>
                      <a:pt x="520" y="495"/>
                    </a:lnTo>
                    <a:lnTo>
                      <a:pt x="510" y="490"/>
                    </a:lnTo>
                    <a:lnTo>
                      <a:pt x="507" y="491"/>
                    </a:lnTo>
                    <a:lnTo>
                      <a:pt x="505" y="494"/>
                    </a:lnTo>
                    <a:lnTo>
                      <a:pt x="493" y="490"/>
                    </a:lnTo>
                    <a:lnTo>
                      <a:pt x="479" y="489"/>
                    </a:lnTo>
                    <a:lnTo>
                      <a:pt x="463" y="495"/>
                    </a:lnTo>
                    <a:lnTo>
                      <a:pt x="452" y="512"/>
                    </a:lnTo>
                    <a:lnTo>
                      <a:pt x="442" y="532"/>
                    </a:lnTo>
                    <a:lnTo>
                      <a:pt x="426" y="548"/>
                    </a:lnTo>
                    <a:lnTo>
                      <a:pt x="328" y="543"/>
                    </a:lnTo>
                    <a:lnTo>
                      <a:pt x="265" y="515"/>
                    </a:lnTo>
                    <a:lnTo>
                      <a:pt x="263" y="511"/>
                    </a:lnTo>
                    <a:lnTo>
                      <a:pt x="263" y="472"/>
                    </a:lnTo>
                    <a:lnTo>
                      <a:pt x="261" y="469"/>
                    </a:lnTo>
                    <a:lnTo>
                      <a:pt x="232" y="467"/>
                    </a:lnTo>
                    <a:lnTo>
                      <a:pt x="224" y="449"/>
                    </a:lnTo>
                    <a:lnTo>
                      <a:pt x="218" y="444"/>
                    </a:lnTo>
                    <a:lnTo>
                      <a:pt x="162" y="423"/>
                    </a:lnTo>
                    <a:lnTo>
                      <a:pt x="100" y="376"/>
                    </a:lnTo>
                    <a:lnTo>
                      <a:pt x="16" y="353"/>
                    </a:lnTo>
                    <a:lnTo>
                      <a:pt x="0" y="278"/>
                    </a:lnTo>
                    <a:lnTo>
                      <a:pt x="43" y="248"/>
                    </a:lnTo>
                    <a:lnTo>
                      <a:pt x="58" y="237"/>
                    </a:lnTo>
                    <a:lnTo>
                      <a:pt x="73" y="232"/>
                    </a:lnTo>
                    <a:lnTo>
                      <a:pt x="95" y="220"/>
                    </a:lnTo>
                    <a:lnTo>
                      <a:pt x="107" y="213"/>
                    </a:lnTo>
                    <a:lnTo>
                      <a:pt x="111" y="209"/>
                    </a:lnTo>
                    <a:lnTo>
                      <a:pt x="123" y="204"/>
                    </a:lnTo>
                    <a:lnTo>
                      <a:pt x="133" y="180"/>
                    </a:lnTo>
                    <a:lnTo>
                      <a:pt x="136" y="143"/>
                    </a:lnTo>
                    <a:lnTo>
                      <a:pt x="140" y="73"/>
                    </a:lnTo>
                    <a:lnTo>
                      <a:pt x="171" y="60"/>
                    </a:lnTo>
                    <a:lnTo>
                      <a:pt x="189" y="31"/>
                    </a:lnTo>
                    <a:lnTo>
                      <a:pt x="204" y="22"/>
                    </a:lnTo>
                    <a:lnTo>
                      <a:pt x="229" y="0"/>
                    </a:lnTo>
                    <a:lnTo>
                      <a:pt x="249" y="9"/>
                    </a:lnTo>
                    <a:lnTo>
                      <a:pt x="279" y="10"/>
                    </a:lnTo>
                    <a:lnTo>
                      <a:pt x="297" y="9"/>
                    </a:lnTo>
                    <a:lnTo>
                      <a:pt x="306" y="20"/>
                    </a:lnTo>
                    <a:lnTo>
                      <a:pt x="322" y="22"/>
                    </a:lnTo>
                    <a:lnTo>
                      <a:pt x="329" y="14"/>
                    </a:lnTo>
                    <a:lnTo>
                      <a:pt x="334" y="47"/>
                    </a:lnTo>
                    <a:lnTo>
                      <a:pt x="344" y="64"/>
                    </a:lnTo>
                    <a:lnTo>
                      <a:pt x="356" y="74"/>
                    </a:lnTo>
                    <a:lnTo>
                      <a:pt x="362" y="96"/>
                    </a:lnTo>
                    <a:lnTo>
                      <a:pt x="374" y="107"/>
                    </a:lnTo>
                    <a:lnTo>
                      <a:pt x="396" y="112"/>
                    </a:lnTo>
                    <a:lnTo>
                      <a:pt x="410" y="112"/>
                    </a:lnTo>
                    <a:lnTo>
                      <a:pt x="404" y="119"/>
                    </a:lnTo>
                    <a:lnTo>
                      <a:pt x="398" y="133"/>
                    </a:lnTo>
                    <a:lnTo>
                      <a:pt x="403" y="152"/>
                    </a:lnTo>
                    <a:lnTo>
                      <a:pt x="394" y="162"/>
                    </a:lnTo>
                    <a:lnTo>
                      <a:pt x="381" y="184"/>
                    </a:lnTo>
                    <a:lnTo>
                      <a:pt x="382" y="192"/>
                    </a:lnTo>
                    <a:lnTo>
                      <a:pt x="374" y="195"/>
                    </a:lnTo>
                    <a:lnTo>
                      <a:pt x="370" y="202"/>
                    </a:lnTo>
                    <a:lnTo>
                      <a:pt x="366" y="227"/>
                    </a:lnTo>
                    <a:lnTo>
                      <a:pt x="362" y="234"/>
                    </a:lnTo>
                    <a:lnTo>
                      <a:pt x="359" y="236"/>
                    </a:lnTo>
                    <a:lnTo>
                      <a:pt x="361" y="251"/>
                    </a:lnTo>
                    <a:lnTo>
                      <a:pt x="367" y="256"/>
                    </a:lnTo>
                    <a:lnTo>
                      <a:pt x="376" y="256"/>
                    </a:lnTo>
                    <a:lnTo>
                      <a:pt x="380" y="264"/>
                    </a:lnTo>
                    <a:lnTo>
                      <a:pt x="387" y="269"/>
                    </a:lnTo>
                    <a:lnTo>
                      <a:pt x="393" y="283"/>
                    </a:lnTo>
                    <a:lnTo>
                      <a:pt x="393" y="294"/>
                    </a:lnTo>
                    <a:lnTo>
                      <a:pt x="405" y="301"/>
                    </a:lnTo>
                    <a:lnTo>
                      <a:pt x="420" y="311"/>
                    </a:lnTo>
                    <a:lnTo>
                      <a:pt x="432" y="322"/>
                    </a:lnTo>
                    <a:lnTo>
                      <a:pt x="444" y="327"/>
                    </a:lnTo>
                    <a:lnTo>
                      <a:pt x="457" y="331"/>
                    </a:lnTo>
                    <a:lnTo>
                      <a:pt x="466" y="340"/>
                    </a:lnTo>
                    <a:lnTo>
                      <a:pt x="473" y="355"/>
                    </a:lnTo>
                    <a:lnTo>
                      <a:pt x="480" y="367"/>
                    </a:lnTo>
                    <a:lnTo>
                      <a:pt x="487" y="381"/>
                    </a:lnTo>
                    <a:lnTo>
                      <a:pt x="483" y="408"/>
                    </a:lnTo>
                    <a:lnTo>
                      <a:pt x="482" y="429"/>
                    </a:lnTo>
                    <a:lnTo>
                      <a:pt x="495" y="436"/>
                    </a:lnTo>
                    <a:lnTo>
                      <a:pt x="499" y="456"/>
                    </a:lnTo>
                    <a:lnTo>
                      <a:pt x="504" y="464"/>
                    </a:lnTo>
                    <a:lnTo>
                      <a:pt x="511" y="472"/>
                    </a:lnTo>
                    <a:lnTo>
                      <a:pt x="531" y="487"/>
                    </a:lnTo>
                    <a:lnTo>
                      <a:pt x="534" y="48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157"/>
              <p:cNvSpPr>
                <a:spLocks noChangeAspect="1"/>
              </p:cNvSpPr>
              <p:nvPr/>
            </p:nvSpPr>
            <p:spPr bwMode="gray">
              <a:xfrm>
                <a:off x="3072" y="2191"/>
                <a:ext cx="9" cy="20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35" y="90"/>
                  </a:cxn>
                  <a:cxn ang="0">
                    <a:pos x="38" y="87"/>
                  </a:cxn>
                  <a:cxn ang="0">
                    <a:pos x="39" y="81"/>
                  </a:cxn>
                  <a:cxn ang="0">
                    <a:pos x="43" y="74"/>
                  </a:cxn>
                  <a:cxn ang="0">
                    <a:pos x="44" y="70"/>
                  </a:cxn>
                  <a:cxn ang="0">
                    <a:pos x="44" y="55"/>
                  </a:cxn>
                  <a:cxn ang="0">
                    <a:pos x="40" y="50"/>
                  </a:cxn>
                  <a:cxn ang="0">
                    <a:pos x="40" y="42"/>
                  </a:cxn>
                  <a:cxn ang="0">
                    <a:pos x="40" y="33"/>
                  </a:cxn>
                  <a:cxn ang="0">
                    <a:pos x="43" y="32"/>
                  </a:cxn>
                  <a:cxn ang="0">
                    <a:pos x="41" y="29"/>
                  </a:cxn>
                  <a:cxn ang="0">
                    <a:pos x="44" y="25"/>
                  </a:cxn>
                  <a:cxn ang="0">
                    <a:pos x="44" y="21"/>
                  </a:cxn>
                  <a:cxn ang="0">
                    <a:pos x="45" y="16"/>
                  </a:cxn>
                  <a:cxn ang="0">
                    <a:pos x="43" y="15"/>
                  </a:cxn>
                  <a:cxn ang="0">
                    <a:pos x="36" y="12"/>
                  </a:cxn>
                  <a:cxn ang="0">
                    <a:pos x="34" y="10"/>
                  </a:cxn>
                  <a:cxn ang="0">
                    <a:pos x="34" y="6"/>
                  </a:cxn>
                  <a:cxn ang="0">
                    <a:pos x="30" y="4"/>
                  </a:cxn>
                  <a:cxn ang="0">
                    <a:pos x="24" y="0"/>
                  </a:cxn>
                  <a:cxn ang="0">
                    <a:pos x="18" y="4"/>
                  </a:cxn>
                  <a:cxn ang="0">
                    <a:pos x="13" y="12"/>
                  </a:cxn>
                  <a:cxn ang="0">
                    <a:pos x="11" y="26"/>
                  </a:cxn>
                  <a:cxn ang="0">
                    <a:pos x="7" y="36"/>
                  </a:cxn>
                  <a:cxn ang="0">
                    <a:pos x="1" y="43"/>
                  </a:cxn>
                  <a:cxn ang="0">
                    <a:pos x="1" y="50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74"/>
                  </a:cxn>
                  <a:cxn ang="0">
                    <a:pos x="2" y="77"/>
                  </a:cxn>
                  <a:cxn ang="0">
                    <a:pos x="5" y="80"/>
                  </a:cxn>
                  <a:cxn ang="0">
                    <a:pos x="3" y="84"/>
                  </a:cxn>
                  <a:cxn ang="0">
                    <a:pos x="2" y="85"/>
                  </a:cxn>
                  <a:cxn ang="0">
                    <a:pos x="9" y="97"/>
                  </a:cxn>
                  <a:cxn ang="0">
                    <a:pos x="16" y="98"/>
                  </a:cxn>
                </a:cxnLst>
                <a:rect l="0" t="0" r="r" b="b"/>
                <a:pathLst>
                  <a:path w="45" h="98">
                    <a:moveTo>
                      <a:pt x="16" y="98"/>
                    </a:moveTo>
                    <a:lnTo>
                      <a:pt x="35" y="90"/>
                    </a:lnTo>
                    <a:lnTo>
                      <a:pt x="38" y="87"/>
                    </a:lnTo>
                    <a:lnTo>
                      <a:pt x="39" y="81"/>
                    </a:lnTo>
                    <a:lnTo>
                      <a:pt x="43" y="74"/>
                    </a:lnTo>
                    <a:lnTo>
                      <a:pt x="44" y="70"/>
                    </a:lnTo>
                    <a:lnTo>
                      <a:pt x="44" y="55"/>
                    </a:lnTo>
                    <a:lnTo>
                      <a:pt x="40" y="50"/>
                    </a:lnTo>
                    <a:lnTo>
                      <a:pt x="40" y="42"/>
                    </a:lnTo>
                    <a:lnTo>
                      <a:pt x="40" y="33"/>
                    </a:lnTo>
                    <a:lnTo>
                      <a:pt x="43" y="32"/>
                    </a:lnTo>
                    <a:lnTo>
                      <a:pt x="41" y="29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5" y="16"/>
                    </a:lnTo>
                    <a:lnTo>
                      <a:pt x="43" y="15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13" y="12"/>
                    </a:lnTo>
                    <a:lnTo>
                      <a:pt x="11" y="26"/>
                    </a:lnTo>
                    <a:lnTo>
                      <a:pt x="7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74"/>
                    </a:lnTo>
                    <a:lnTo>
                      <a:pt x="2" y="77"/>
                    </a:lnTo>
                    <a:lnTo>
                      <a:pt x="5" y="80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9" y="97"/>
                    </a:lnTo>
                    <a:lnTo>
                      <a:pt x="16" y="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158"/>
              <p:cNvSpPr>
                <a:spLocks noChangeAspect="1"/>
              </p:cNvSpPr>
              <p:nvPr/>
            </p:nvSpPr>
            <p:spPr bwMode="gray">
              <a:xfrm>
                <a:off x="3075" y="2192"/>
                <a:ext cx="58" cy="43"/>
              </a:xfrm>
              <a:custGeom>
                <a:avLst/>
                <a:gdLst/>
                <a:ahLst/>
                <a:cxnLst>
                  <a:cxn ang="0">
                    <a:pos x="217" y="215"/>
                  </a:cxn>
                  <a:cxn ang="0">
                    <a:pos x="36" y="136"/>
                  </a:cxn>
                  <a:cxn ang="0">
                    <a:pos x="0" y="92"/>
                  </a:cxn>
                  <a:cxn ang="0">
                    <a:pos x="17" y="89"/>
                  </a:cxn>
                  <a:cxn ang="0">
                    <a:pos x="20" y="95"/>
                  </a:cxn>
                  <a:cxn ang="0">
                    <a:pos x="17" y="107"/>
                  </a:cxn>
                  <a:cxn ang="0">
                    <a:pos x="30" y="109"/>
                  </a:cxn>
                  <a:cxn ang="0">
                    <a:pos x="35" y="107"/>
                  </a:cxn>
                  <a:cxn ang="0">
                    <a:pos x="41" y="122"/>
                  </a:cxn>
                  <a:cxn ang="0">
                    <a:pos x="70" y="124"/>
                  </a:cxn>
                  <a:cxn ang="0">
                    <a:pos x="79" y="118"/>
                  </a:cxn>
                  <a:cxn ang="0">
                    <a:pos x="110" y="114"/>
                  </a:cxn>
                  <a:cxn ang="0">
                    <a:pos x="125" y="118"/>
                  </a:cxn>
                  <a:cxn ang="0">
                    <a:pos x="159" y="119"/>
                  </a:cxn>
                  <a:cxn ang="0">
                    <a:pos x="169" y="109"/>
                  </a:cxn>
                  <a:cxn ang="0">
                    <a:pos x="180" y="106"/>
                  </a:cxn>
                  <a:cxn ang="0">
                    <a:pos x="186" y="102"/>
                  </a:cxn>
                  <a:cxn ang="0">
                    <a:pos x="184" y="97"/>
                  </a:cxn>
                  <a:cxn ang="0">
                    <a:pos x="192" y="95"/>
                  </a:cxn>
                  <a:cxn ang="0">
                    <a:pos x="195" y="91"/>
                  </a:cxn>
                  <a:cxn ang="0">
                    <a:pos x="197" y="84"/>
                  </a:cxn>
                  <a:cxn ang="0">
                    <a:pos x="201" y="76"/>
                  </a:cxn>
                  <a:cxn ang="0">
                    <a:pos x="213" y="65"/>
                  </a:cxn>
                  <a:cxn ang="0">
                    <a:pos x="219" y="59"/>
                  </a:cxn>
                  <a:cxn ang="0">
                    <a:pos x="233" y="48"/>
                  </a:cxn>
                  <a:cxn ang="0">
                    <a:pos x="238" y="43"/>
                  </a:cxn>
                  <a:cxn ang="0">
                    <a:pos x="240" y="39"/>
                  </a:cxn>
                  <a:cxn ang="0">
                    <a:pos x="245" y="32"/>
                  </a:cxn>
                  <a:cxn ang="0">
                    <a:pos x="249" y="27"/>
                  </a:cxn>
                  <a:cxn ang="0">
                    <a:pos x="270" y="10"/>
                  </a:cxn>
                  <a:cxn ang="0">
                    <a:pos x="275" y="4"/>
                  </a:cxn>
                  <a:cxn ang="0">
                    <a:pos x="276" y="12"/>
                  </a:cxn>
                  <a:cxn ang="0">
                    <a:pos x="275" y="21"/>
                  </a:cxn>
                  <a:cxn ang="0">
                    <a:pos x="285" y="25"/>
                  </a:cxn>
                  <a:cxn ang="0">
                    <a:pos x="287" y="64"/>
                  </a:cxn>
                  <a:cxn ang="0">
                    <a:pos x="255" y="73"/>
                  </a:cxn>
                  <a:cxn ang="0">
                    <a:pos x="239" y="132"/>
                  </a:cxn>
                </a:cxnLst>
                <a:rect l="0" t="0" r="r" b="b"/>
                <a:pathLst>
                  <a:path w="288" h="215">
                    <a:moveTo>
                      <a:pt x="228" y="203"/>
                    </a:moveTo>
                    <a:lnTo>
                      <a:pt x="217" y="215"/>
                    </a:lnTo>
                    <a:lnTo>
                      <a:pt x="52" y="184"/>
                    </a:lnTo>
                    <a:lnTo>
                      <a:pt x="36" y="136"/>
                    </a:lnTo>
                    <a:lnTo>
                      <a:pt x="3" y="107"/>
                    </a:lnTo>
                    <a:lnTo>
                      <a:pt x="0" y="92"/>
                    </a:lnTo>
                    <a:lnTo>
                      <a:pt x="19" y="84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20" y="95"/>
                    </a:lnTo>
                    <a:lnTo>
                      <a:pt x="17" y="100"/>
                    </a:lnTo>
                    <a:lnTo>
                      <a:pt x="17" y="107"/>
                    </a:lnTo>
                    <a:lnTo>
                      <a:pt x="24" y="107"/>
                    </a:lnTo>
                    <a:lnTo>
                      <a:pt x="30" y="109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6" y="118"/>
                    </a:lnTo>
                    <a:lnTo>
                      <a:pt x="41" y="122"/>
                    </a:lnTo>
                    <a:lnTo>
                      <a:pt x="55" y="124"/>
                    </a:lnTo>
                    <a:lnTo>
                      <a:pt x="70" y="124"/>
                    </a:lnTo>
                    <a:lnTo>
                      <a:pt x="73" y="123"/>
                    </a:lnTo>
                    <a:lnTo>
                      <a:pt x="79" y="118"/>
                    </a:lnTo>
                    <a:lnTo>
                      <a:pt x="88" y="112"/>
                    </a:lnTo>
                    <a:lnTo>
                      <a:pt x="110" y="114"/>
                    </a:lnTo>
                    <a:lnTo>
                      <a:pt x="119" y="118"/>
                    </a:lnTo>
                    <a:lnTo>
                      <a:pt x="125" y="118"/>
                    </a:lnTo>
                    <a:lnTo>
                      <a:pt x="135" y="121"/>
                    </a:lnTo>
                    <a:lnTo>
                      <a:pt x="159" y="119"/>
                    </a:lnTo>
                    <a:lnTo>
                      <a:pt x="164" y="116"/>
                    </a:lnTo>
                    <a:lnTo>
                      <a:pt x="169" y="109"/>
                    </a:lnTo>
                    <a:lnTo>
                      <a:pt x="178" y="107"/>
                    </a:lnTo>
                    <a:lnTo>
                      <a:pt x="180" y="106"/>
                    </a:lnTo>
                    <a:lnTo>
                      <a:pt x="185" y="103"/>
                    </a:lnTo>
                    <a:lnTo>
                      <a:pt x="186" y="102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6"/>
                    </a:lnTo>
                    <a:lnTo>
                      <a:pt x="192" y="95"/>
                    </a:lnTo>
                    <a:lnTo>
                      <a:pt x="191" y="92"/>
                    </a:lnTo>
                    <a:lnTo>
                      <a:pt x="195" y="91"/>
                    </a:lnTo>
                    <a:lnTo>
                      <a:pt x="194" y="87"/>
                    </a:lnTo>
                    <a:lnTo>
                      <a:pt x="197" y="84"/>
                    </a:lnTo>
                    <a:lnTo>
                      <a:pt x="197" y="80"/>
                    </a:lnTo>
                    <a:lnTo>
                      <a:pt x="201" y="76"/>
                    </a:lnTo>
                    <a:lnTo>
                      <a:pt x="211" y="73"/>
                    </a:lnTo>
                    <a:lnTo>
                      <a:pt x="213" y="65"/>
                    </a:lnTo>
                    <a:lnTo>
                      <a:pt x="217" y="63"/>
                    </a:lnTo>
                    <a:lnTo>
                      <a:pt x="219" y="59"/>
                    </a:lnTo>
                    <a:lnTo>
                      <a:pt x="228" y="53"/>
                    </a:lnTo>
                    <a:lnTo>
                      <a:pt x="233" y="48"/>
                    </a:lnTo>
                    <a:lnTo>
                      <a:pt x="237" y="46"/>
                    </a:lnTo>
                    <a:lnTo>
                      <a:pt x="238" y="43"/>
                    </a:lnTo>
                    <a:lnTo>
                      <a:pt x="239" y="42"/>
                    </a:lnTo>
                    <a:lnTo>
                      <a:pt x="240" y="39"/>
                    </a:lnTo>
                    <a:lnTo>
                      <a:pt x="245" y="35"/>
                    </a:lnTo>
                    <a:lnTo>
                      <a:pt x="245" y="32"/>
                    </a:lnTo>
                    <a:lnTo>
                      <a:pt x="248" y="31"/>
                    </a:lnTo>
                    <a:lnTo>
                      <a:pt x="249" y="27"/>
                    </a:lnTo>
                    <a:lnTo>
                      <a:pt x="259" y="21"/>
                    </a:lnTo>
                    <a:lnTo>
                      <a:pt x="270" y="10"/>
                    </a:lnTo>
                    <a:lnTo>
                      <a:pt x="274" y="0"/>
                    </a:lnTo>
                    <a:lnTo>
                      <a:pt x="275" y="4"/>
                    </a:lnTo>
                    <a:lnTo>
                      <a:pt x="277" y="10"/>
                    </a:lnTo>
                    <a:lnTo>
                      <a:pt x="276" y="12"/>
                    </a:lnTo>
                    <a:lnTo>
                      <a:pt x="277" y="16"/>
                    </a:lnTo>
                    <a:lnTo>
                      <a:pt x="275" y="21"/>
                    </a:lnTo>
                    <a:lnTo>
                      <a:pt x="277" y="22"/>
                    </a:lnTo>
                    <a:lnTo>
                      <a:pt x="285" y="25"/>
                    </a:lnTo>
                    <a:lnTo>
                      <a:pt x="288" y="31"/>
                    </a:lnTo>
                    <a:lnTo>
                      <a:pt x="287" y="64"/>
                    </a:lnTo>
                    <a:lnTo>
                      <a:pt x="288" y="73"/>
                    </a:lnTo>
                    <a:lnTo>
                      <a:pt x="255" y="73"/>
                    </a:lnTo>
                    <a:lnTo>
                      <a:pt x="272" y="119"/>
                    </a:lnTo>
                    <a:lnTo>
                      <a:pt x="239" y="132"/>
                    </a:lnTo>
                    <a:lnTo>
                      <a:pt x="228" y="20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6" name="Group 159"/>
              <p:cNvGrpSpPr>
                <a:grpSpLocks noChangeAspect="1"/>
              </p:cNvGrpSpPr>
              <p:nvPr/>
            </p:nvGrpSpPr>
            <p:grpSpPr bwMode="gray">
              <a:xfrm>
                <a:off x="2802" y="1979"/>
                <a:ext cx="205" cy="88"/>
                <a:chOff x="2802" y="1979"/>
                <a:chExt cx="205" cy="88"/>
              </a:xfrm>
              <a:grpFill/>
            </p:grpSpPr>
            <p:sp>
              <p:nvSpPr>
                <p:cNvPr id="320" name="Freeform 160"/>
                <p:cNvSpPr>
                  <a:spLocks noChangeAspect="1"/>
                </p:cNvSpPr>
                <p:nvPr/>
              </p:nvSpPr>
              <p:spPr bwMode="gray">
                <a:xfrm>
                  <a:off x="2803" y="1979"/>
                  <a:ext cx="204" cy="88"/>
                </a:xfrm>
                <a:custGeom>
                  <a:avLst/>
                  <a:gdLst/>
                  <a:ahLst/>
                  <a:cxnLst>
                    <a:cxn ang="0">
                      <a:pos x="552" y="379"/>
                    </a:cxn>
                    <a:cxn ang="0">
                      <a:pos x="503" y="390"/>
                    </a:cxn>
                    <a:cxn ang="0">
                      <a:pos x="460" y="379"/>
                    </a:cxn>
                    <a:cxn ang="0">
                      <a:pos x="408" y="418"/>
                    </a:cxn>
                    <a:cxn ang="0">
                      <a:pos x="341" y="409"/>
                    </a:cxn>
                    <a:cxn ang="0">
                      <a:pos x="283" y="370"/>
                    </a:cxn>
                    <a:cxn ang="0">
                      <a:pos x="245" y="391"/>
                    </a:cxn>
                    <a:cxn ang="0">
                      <a:pos x="196" y="417"/>
                    </a:cxn>
                    <a:cxn ang="0">
                      <a:pos x="164" y="381"/>
                    </a:cxn>
                    <a:cxn ang="0">
                      <a:pos x="143" y="380"/>
                    </a:cxn>
                    <a:cxn ang="0">
                      <a:pos x="107" y="386"/>
                    </a:cxn>
                    <a:cxn ang="0">
                      <a:pos x="79" y="378"/>
                    </a:cxn>
                    <a:cxn ang="0">
                      <a:pos x="118" y="362"/>
                    </a:cxn>
                    <a:cxn ang="0">
                      <a:pos x="67" y="355"/>
                    </a:cxn>
                    <a:cxn ang="0">
                      <a:pos x="64" y="325"/>
                    </a:cxn>
                    <a:cxn ang="0">
                      <a:pos x="52" y="312"/>
                    </a:cxn>
                    <a:cxn ang="0">
                      <a:pos x="37" y="283"/>
                    </a:cxn>
                    <a:cxn ang="0">
                      <a:pos x="10" y="268"/>
                    </a:cxn>
                    <a:cxn ang="0">
                      <a:pos x="22" y="246"/>
                    </a:cxn>
                    <a:cxn ang="0">
                      <a:pos x="52" y="260"/>
                    </a:cxn>
                    <a:cxn ang="0">
                      <a:pos x="44" y="226"/>
                    </a:cxn>
                    <a:cxn ang="0">
                      <a:pos x="43" y="186"/>
                    </a:cxn>
                    <a:cxn ang="0">
                      <a:pos x="3" y="160"/>
                    </a:cxn>
                    <a:cxn ang="0">
                      <a:pos x="35" y="122"/>
                    </a:cxn>
                    <a:cxn ang="0">
                      <a:pos x="91" y="126"/>
                    </a:cxn>
                    <a:cxn ang="0">
                      <a:pos x="108" y="123"/>
                    </a:cxn>
                    <a:cxn ang="0">
                      <a:pos x="151" y="111"/>
                    </a:cxn>
                    <a:cxn ang="0">
                      <a:pos x="196" y="94"/>
                    </a:cxn>
                    <a:cxn ang="0">
                      <a:pos x="167" y="83"/>
                    </a:cxn>
                    <a:cxn ang="0">
                      <a:pos x="180" y="66"/>
                    </a:cxn>
                    <a:cxn ang="0">
                      <a:pos x="253" y="74"/>
                    </a:cxn>
                    <a:cxn ang="0">
                      <a:pos x="318" y="41"/>
                    </a:cxn>
                    <a:cxn ang="0">
                      <a:pos x="398" y="7"/>
                    </a:cxn>
                    <a:cxn ang="0">
                      <a:pos x="493" y="0"/>
                    </a:cxn>
                    <a:cxn ang="0">
                      <a:pos x="533" y="35"/>
                    </a:cxn>
                    <a:cxn ang="0">
                      <a:pos x="623" y="80"/>
                    </a:cxn>
                    <a:cxn ang="0">
                      <a:pos x="693" y="77"/>
                    </a:cxn>
                    <a:cxn ang="0">
                      <a:pos x="838" y="40"/>
                    </a:cxn>
                    <a:cxn ang="0">
                      <a:pos x="887" y="43"/>
                    </a:cxn>
                    <a:cxn ang="0">
                      <a:pos x="919" y="42"/>
                    </a:cxn>
                    <a:cxn ang="0">
                      <a:pos x="958" y="89"/>
                    </a:cxn>
                    <a:cxn ang="0">
                      <a:pos x="990" y="143"/>
                    </a:cxn>
                    <a:cxn ang="0">
                      <a:pos x="1001" y="186"/>
                    </a:cxn>
                    <a:cxn ang="0">
                      <a:pos x="997" y="263"/>
                    </a:cxn>
                    <a:cxn ang="0">
                      <a:pos x="1022" y="341"/>
                    </a:cxn>
                    <a:cxn ang="0">
                      <a:pos x="942" y="336"/>
                    </a:cxn>
                    <a:cxn ang="0">
                      <a:pos x="887" y="342"/>
                    </a:cxn>
                    <a:cxn ang="0">
                      <a:pos x="820" y="354"/>
                    </a:cxn>
                    <a:cxn ang="0">
                      <a:pos x="767" y="368"/>
                    </a:cxn>
                    <a:cxn ang="0">
                      <a:pos x="678" y="366"/>
                    </a:cxn>
                    <a:cxn ang="0">
                      <a:pos x="626" y="380"/>
                    </a:cxn>
                    <a:cxn ang="0">
                      <a:pos x="597" y="379"/>
                    </a:cxn>
                    <a:cxn ang="0">
                      <a:pos x="578" y="370"/>
                    </a:cxn>
                    <a:cxn ang="0">
                      <a:pos x="579" y="408"/>
                    </a:cxn>
                    <a:cxn ang="0">
                      <a:pos x="560" y="418"/>
                    </a:cxn>
                    <a:cxn ang="0">
                      <a:pos x="542" y="435"/>
                    </a:cxn>
                  </a:cxnLst>
                  <a:rect l="0" t="0" r="r" b="b"/>
                  <a:pathLst>
                    <a:path w="1022" h="439">
                      <a:moveTo>
                        <a:pt x="538" y="424"/>
                      </a:moveTo>
                      <a:lnTo>
                        <a:pt x="535" y="411"/>
                      </a:lnTo>
                      <a:lnTo>
                        <a:pt x="538" y="395"/>
                      </a:lnTo>
                      <a:lnTo>
                        <a:pt x="548" y="389"/>
                      </a:lnTo>
                      <a:lnTo>
                        <a:pt x="552" y="379"/>
                      </a:lnTo>
                      <a:lnTo>
                        <a:pt x="543" y="370"/>
                      </a:lnTo>
                      <a:lnTo>
                        <a:pt x="526" y="378"/>
                      </a:lnTo>
                      <a:lnTo>
                        <a:pt x="524" y="389"/>
                      </a:lnTo>
                      <a:lnTo>
                        <a:pt x="516" y="391"/>
                      </a:lnTo>
                      <a:lnTo>
                        <a:pt x="503" y="390"/>
                      </a:lnTo>
                      <a:lnTo>
                        <a:pt x="493" y="381"/>
                      </a:lnTo>
                      <a:lnTo>
                        <a:pt x="484" y="376"/>
                      </a:lnTo>
                      <a:lnTo>
                        <a:pt x="477" y="374"/>
                      </a:lnTo>
                      <a:lnTo>
                        <a:pt x="471" y="374"/>
                      </a:lnTo>
                      <a:lnTo>
                        <a:pt x="460" y="379"/>
                      </a:lnTo>
                      <a:lnTo>
                        <a:pt x="441" y="397"/>
                      </a:lnTo>
                      <a:lnTo>
                        <a:pt x="436" y="406"/>
                      </a:lnTo>
                      <a:lnTo>
                        <a:pt x="427" y="407"/>
                      </a:lnTo>
                      <a:lnTo>
                        <a:pt x="419" y="414"/>
                      </a:lnTo>
                      <a:lnTo>
                        <a:pt x="408" y="418"/>
                      </a:lnTo>
                      <a:lnTo>
                        <a:pt x="397" y="417"/>
                      </a:lnTo>
                      <a:lnTo>
                        <a:pt x="379" y="422"/>
                      </a:lnTo>
                      <a:lnTo>
                        <a:pt x="369" y="427"/>
                      </a:lnTo>
                      <a:lnTo>
                        <a:pt x="350" y="421"/>
                      </a:lnTo>
                      <a:lnTo>
                        <a:pt x="341" y="409"/>
                      </a:lnTo>
                      <a:lnTo>
                        <a:pt x="337" y="402"/>
                      </a:lnTo>
                      <a:lnTo>
                        <a:pt x="331" y="397"/>
                      </a:lnTo>
                      <a:lnTo>
                        <a:pt x="321" y="391"/>
                      </a:lnTo>
                      <a:lnTo>
                        <a:pt x="295" y="379"/>
                      </a:lnTo>
                      <a:lnTo>
                        <a:pt x="283" y="370"/>
                      </a:lnTo>
                      <a:lnTo>
                        <a:pt x="267" y="368"/>
                      </a:lnTo>
                      <a:lnTo>
                        <a:pt x="257" y="370"/>
                      </a:lnTo>
                      <a:lnTo>
                        <a:pt x="248" y="370"/>
                      </a:lnTo>
                      <a:lnTo>
                        <a:pt x="245" y="379"/>
                      </a:lnTo>
                      <a:lnTo>
                        <a:pt x="245" y="391"/>
                      </a:lnTo>
                      <a:lnTo>
                        <a:pt x="242" y="396"/>
                      </a:lnTo>
                      <a:lnTo>
                        <a:pt x="240" y="407"/>
                      </a:lnTo>
                      <a:lnTo>
                        <a:pt x="220" y="412"/>
                      </a:lnTo>
                      <a:lnTo>
                        <a:pt x="207" y="417"/>
                      </a:lnTo>
                      <a:lnTo>
                        <a:pt x="196" y="417"/>
                      </a:lnTo>
                      <a:lnTo>
                        <a:pt x="186" y="414"/>
                      </a:lnTo>
                      <a:lnTo>
                        <a:pt x="176" y="409"/>
                      </a:lnTo>
                      <a:lnTo>
                        <a:pt x="167" y="401"/>
                      </a:lnTo>
                      <a:lnTo>
                        <a:pt x="164" y="386"/>
                      </a:lnTo>
                      <a:lnTo>
                        <a:pt x="164" y="381"/>
                      </a:lnTo>
                      <a:lnTo>
                        <a:pt x="156" y="378"/>
                      </a:lnTo>
                      <a:lnTo>
                        <a:pt x="154" y="382"/>
                      </a:lnTo>
                      <a:lnTo>
                        <a:pt x="155" y="386"/>
                      </a:lnTo>
                      <a:lnTo>
                        <a:pt x="151" y="386"/>
                      </a:lnTo>
                      <a:lnTo>
                        <a:pt x="143" y="380"/>
                      </a:lnTo>
                      <a:lnTo>
                        <a:pt x="137" y="374"/>
                      </a:lnTo>
                      <a:lnTo>
                        <a:pt x="134" y="373"/>
                      </a:lnTo>
                      <a:lnTo>
                        <a:pt x="119" y="374"/>
                      </a:lnTo>
                      <a:lnTo>
                        <a:pt x="117" y="380"/>
                      </a:lnTo>
                      <a:lnTo>
                        <a:pt x="107" y="386"/>
                      </a:lnTo>
                      <a:lnTo>
                        <a:pt x="105" y="386"/>
                      </a:lnTo>
                      <a:lnTo>
                        <a:pt x="108" y="379"/>
                      </a:lnTo>
                      <a:lnTo>
                        <a:pt x="107" y="375"/>
                      </a:lnTo>
                      <a:lnTo>
                        <a:pt x="73" y="385"/>
                      </a:lnTo>
                      <a:lnTo>
                        <a:pt x="79" y="378"/>
                      </a:lnTo>
                      <a:lnTo>
                        <a:pt x="87" y="371"/>
                      </a:lnTo>
                      <a:lnTo>
                        <a:pt x="101" y="371"/>
                      </a:lnTo>
                      <a:lnTo>
                        <a:pt x="108" y="368"/>
                      </a:lnTo>
                      <a:lnTo>
                        <a:pt x="110" y="366"/>
                      </a:lnTo>
                      <a:lnTo>
                        <a:pt x="118" y="362"/>
                      </a:lnTo>
                      <a:lnTo>
                        <a:pt x="122" y="357"/>
                      </a:lnTo>
                      <a:lnTo>
                        <a:pt x="113" y="355"/>
                      </a:lnTo>
                      <a:lnTo>
                        <a:pt x="92" y="360"/>
                      </a:lnTo>
                      <a:lnTo>
                        <a:pt x="69" y="360"/>
                      </a:lnTo>
                      <a:lnTo>
                        <a:pt x="67" y="355"/>
                      </a:lnTo>
                      <a:lnTo>
                        <a:pt x="79" y="344"/>
                      </a:lnTo>
                      <a:lnTo>
                        <a:pt x="71" y="336"/>
                      </a:lnTo>
                      <a:lnTo>
                        <a:pt x="68" y="333"/>
                      </a:lnTo>
                      <a:lnTo>
                        <a:pt x="63" y="333"/>
                      </a:lnTo>
                      <a:lnTo>
                        <a:pt x="64" y="325"/>
                      </a:lnTo>
                      <a:lnTo>
                        <a:pt x="69" y="321"/>
                      </a:lnTo>
                      <a:lnTo>
                        <a:pt x="71" y="316"/>
                      </a:lnTo>
                      <a:lnTo>
                        <a:pt x="64" y="317"/>
                      </a:lnTo>
                      <a:lnTo>
                        <a:pt x="57" y="320"/>
                      </a:lnTo>
                      <a:lnTo>
                        <a:pt x="52" y="312"/>
                      </a:lnTo>
                      <a:lnTo>
                        <a:pt x="59" y="309"/>
                      </a:lnTo>
                      <a:lnTo>
                        <a:pt x="60" y="300"/>
                      </a:lnTo>
                      <a:lnTo>
                        <a:pt x="56" y="290"/>
                      </a:lnTo>
                      <a:lnTo>
                        <a:pt x="51" y="287"/>
                      </a:lnTo>
                      <a:lnTo>
                        <a:pt x="37" y="283"/>
                      </a:lnTo>
                      <a:lnTo>
                        <a:pt x="30" y="277"/>
                      </a:lnTo>
                      <a:lnTo>
                        <a:pt x="20" y="279"/>
                      </a:lnTo>
                      <a:lnTo>
                        <a:pt x="16" y="277"/>
                      </a:lnTo>
                      <a:lnTo>
                        <a:pt x="10" y="271"/>
                      </a:lnTo>
                      <a:lnTo>
                        <a:pt x="10" y="268"/>
                      </a:lnTo>
                      <a:lnTo>
                        <a:pt x="16" y="266"/>
                      </a:lnTo>
                      <a:lnTo>
                        <a:pt x="17" y="256"/>
                      </a:lnTo>
                      <a:lnTo>
                        <a:pt x="16" y="251"/>
                      </a:lnTo>
                      <a:lnTo>
                        <a:pt x="19" y="245"/>
                      </a:lnTo>
                      <a:lnTo>
                        <a:pt x="22" y="246"/>
                      </a:lnTo>
                      <a:lnTo>
                        <a:pt x="28" y="262"/>
                      </a:lnTo>
                      <a:lnTo>
                        <a:pt x="35" y="263"/>
                      </a:lnTo>
                      <a:lnTo>
                        <a:pt x="43" y="262"/>
                      </a:lnTo>
                      <a:lnTo>
                        <a:pt x="54" y="262"/>
                      </a:lnTo>
                      <a:lnTo>
                        <a:pt x="52" y="260"/>
                      </a:lnTo>
                      <a:lnTo>
                        <a:pt x="42" y="255"/>
                      </a:lnTo>
                      <a:lnTo>
                        <a:pt x="37" y="246"/>
                      </a:lnTo>
                      <a:lnTo>
                        <a:pt x="38" y="239"/>
                      </a:lnTo>
                      <a:lnTo>
                        <a:pt x="47" y="231"/>
                      </a:lnTo>
                      <a:lnTo>
                        <a:pt x="44" y="226"/>
                      </a:lnTo>
                      <a:lnTo>
                        <a:pt x="38" y="220"/>
                      </a:lnTo>
                      <a:lnTo>
                        <a:pt x="38" y="214"/>
                      </a:lnTo>
                      <a:lnTo>
                        <a:pt x="32" y="206"/>
                      </a:lnTo>
                      <a:lnTo>
                        <a:pt x="33" y="195"/>
                      </a:lnTo>
                      <a:lnTo>
                        <a:pt x="43" y="186"/>
                      </a:lnTo>
                      <a:lnTo>
                        <a:pt x="41" y="182"/>
                      </a:lnTo>
                      <a:lnTo>
                        <a:pt x="25" y="186"/>
                      </a:lnTo>
                      <a:lnTo>
                        <a:pt x="0" y="186"/>
                      </a:lnTo>
                      <a:lnTo>
                        <a:pt x="0" y="181"/>
                      </a:lnTo>
                      <a:lnTo>
                        <a:pt x="3" y="160"/>
                      </a:lnTo>
                      <a:lnTo>
                        <a:pt x="8" y="150"/>
                      </a:lnTo>
                      <a:lnTo>
                        <a:pt x="14" y="149"/>
                      </a:lnTo>
                      <a:lnTo>
                        <a:pt x="20" y="138"/>
                      </a:lnTo>
                      <a:lnTo>
                        <a:pt x="27" y="132"/>
                      </a:lnTo>
                      <a:lnTo>
                        <a:pt x="35" y="122"/>
                      </a:lnTo>
                      <a:lnTo>
                        <a:pt x="48" y="123"/>
                      </a:lnTo>
                      <a:lnTo>
                        <a:pt x="63" y="118"/>
                      </a:lnTo>
                      <a:lnTo>
                        <a:pt x="68" y="123"/>
                      </a:lnTo>
                      <a:lnTo>
                        <a:pt x="80" y="127"/>
                      </a:lnTo>
                      <a:lnTo>
                        <a:pt x="91" y="126"/>
                      </a:lnTo>
                      <a:lnTo>
                        <a:pt x="87" y="112"/>
                      </a:lnTo>
                      <a:lnTo>
                        <a:pt x="96" y="113"/>
                      </a:lnTo>
                      <a:lnTo>
                        <a:pt x="102" y="117"/>
                      </a:lnTo>
                      <a:lnTo>
                        <a:pt x="101" y="122"/>
                      </a:lnTo>
                      <a:lnTo>
                        <a:pt x="108" y="123"/>
                      </a:lnTo>
                      <a:lnTo>
                        <a:pt x="122" y="121"/>
                      </a:lnTo>
                      <a:lnTo>
                        <a:pt x="149" y="121"/>
                      </a:lnTo>
                      <a:lnTo>
                        <a:pt x="161" y="120"/>
                      </a:lnTo>
                      <a:lnTo>
                        <a:pt x="160" y="113"/>
                      </a:lnTo>
                      <a:lnTo>
                        <a:pt x="151" y="111"/>
                      </a:lnTo>
                      <a:lnTo>
                        <a:pt x="150" y="107"/>
                      </a:lnTo>
                      <a:lnTo>
                        <a:pt x="160" y="104"/>
                      </a:lnTo>
                      <a:lnTo>
                        <a:pt x="204" y="100"/>
                      </a:lnTo>
                      <a:lnTo>
                        <a:pt x="204" y="96"/>
                      </a:lnTo>
                      <a:lnTo>
                        <a:pt x="196" y="94"/>
                      </a:lnTo>
                      <a:lnTo>
                        <a:pt x="189" y="96"/>
                      </a:lnTo>
                      <a:lnTo>
                        <a:pt x="176" y="94"/>
                      </a:lnTo>
                      <a:lnTo>
                        <a:pt x="173" y="90"/>
                      </a:lnTo>
                      <a:lnTo>
                        <a:pt x="170" y="89"/>
                      </a:lnTo>
                      <a:lnTo>
                        <a:pt x="167" y="83"/>
                      </a:lnTo>
                      <a:lnTo>
                        <a:pt x="161" y="79"/>
                      </a:lnTo>
                      <a:lnTo>
                        <a:pt x="164" y="73"/>
                      </a:lnTo>
                      <a:lnTo>
                        <a:pt x="170" y="62"/>
                      </a:lnTo>
                      <a:lnTo>
                        <a:pt x="171" y="66"/>
                      </a:lnTo>
                      <a:lnTo>
                        <a:pt x="180" y="66"/>
                      </a:lnTo>
                      <a:lnTo>
                        <a:pt x="193" y="69"/>
                      </a:lnTo>
                      <a:lnTo>
                        <a:pt x="231" y="68"/>
                      </a:lnTo>
                      <a:lnTo>
                        <a:pt x="242" y="72"/>
                      </a:lnTo>
                      <a:lnTo>
                        <a:pt x="248" y="75"/>
                      </a:lnTo>
                      <a:lnTo>
                        <a:pt x="253" y="74"/>
                      </a:lnTo>
                      <a:lnTo>
                        <a:pt x="274" y="77"/>
                      </a:lnTo>
                      <a:lnTo>
                        <a:pt x="288" y="70"/>
                      </a:lnTo>
                      <a:lnTo>
                        <a:pt x="295" y="57"/>
                      </a:lnTo>
                      <a:lnTo>
                        <a:pt x="307" y="51"/>
                      </a:lnTo>
                      <a:lnTo>
                        <a:pt x="318" y="41"/>
                      </a:lnTo>
                      <a:lnTo>
                        <a:pt x="332" y="36"/>
                      </a:lnTo>
                      <a:lnTo>
                        <a:pt x="343" y="26"/>
                      </a:lnTo>
                      <a:lnTo>
                        <a:pt x="355" y="19"/>
                      </a:lnTo>
                      <a:lnTo>
                        <a:pt x="381" y="9"/>
                      </a:lnTo>
                      <a:lnTo>
                        <a:pt x="398" y="7"/>
                      </a:lnTo>
                      <a:lnTo>
                        <a:pt x="414" y="5"/>
                      </a:lnTo>
                      <a:lnTo>
                        <a:pt x="436" y="8"/>
                      </a:lnTo>
                      <a:lnTo>
                        <a:pt x="473" y="8"/>
                      </a:lnTo>
                      <a:lnTo>
                        <a:pt x="485" y="2"/>
                      </a:lnTo>
                      <a:lnTo>
                        <a:pt x="493" y="0"/>
                      </a:lnTo>
                      <a:lnTo>
                        <a:pt x="499" y="3"/>
                      </a:lnTo>
                      <a:lnTo>
                        <a:pt x="499" y="10"/>
                      </a:lnTo>
                      <a:lnTo>
                        <a:pt x="506" y="21"/>
                      </a:lnTo>
                      <a:lnTo>
                        <a:pt x="520" y="29"/>
                      </a:lnTo>
                      <a:lnTo>
                        <a:pt x="533" y="35"/>
                      </a:lnTo>
                      <a:lnTo>
                        <a:pt x="546" y="26"/>
                      </a:lnTo>
                      <a:lnTo>
                        <a:pt x="553" y="37"/>
                      </a:lnTo>
                      <a:lnTo>
                        <a:pt x="560" y="58"/>
                      </a:lnTo>
                      <a:lnTo>
                        <a:pt x="587" y="61"/>
                      </a:lnTo>
                      <a:lnTo>
                        <a:pt x="623" y="80"/>
                      </a:lnTo>
                      <a:lnTo>
                        <a:pt x="629" y="77"/>
                      </a:lnTo>
                      <a:lnTo>
                        <a:pt x="635" y="74"/>
                      </a:lnTo>
                      <a:lnTo>
                        <a:pt x="656" y="84"/>
                      </a:lnTo>
                      <a:lnTo>
                        <a:pt x="677" y="83"/>
                      </a:lnTo>
                      <a:lnTo>
                        <a:pt x="693" y="77"/>
                      </a:lnTo>
                      <a:lnTo>
                        <a:pt x="724" y="72"/>
                      </a:lnTo>
                      <a:lnTo>
                        <a:pt x="758" y="80"/>
                      </a:lnTo>
                      <a:lnTo>
                        <a:pt x="779" y="79"/>
                      </a:lnTo>
                      <a:lnTo>
                        <a:pt x="820" y="51"/>
                      </a:lnTo>
                      <a:lnTo>
                        <a:pt x="838" y="40"/>
                      </a:lnTo>
                      <a:lnTo>
                        <a:pt x="840" y="35"/>
                      </a:lnTo>
                      <a:lnTo>
                        <a:pt x="847" y="41"/>
                      </a:lnTo>
                      <a:lnTo>
                        <a:pt x="855" y="41"/>
                      </a:lnTo>
                      <a:lnTo>
                        <a:pt x="868" y="37"/>
                      </a:lnTo>
                      <a:lnTo>
                        <a:pt x="887" y="43"/>
                      </a:lnTo>
                      <a:lnTo>
                        <a:pt x="893" y="43"/>
                      </a:lnTo>
                      <a:lnTo>
                        <a:pt x="898" y="36"/>
                      </a:lnTo>
                      <a:lnTo>
                        <a:pt x="903" y="32"/>
                      </a:lnTo>
                      <a:lnTo>
                        <a:pt x="911" y="35"/>
                      </a:lnTo>
                      <a:lnTo>
                        <a:pt x="919" y="42"/>
                      </a:lnTo>
                      <a:lnTo>
                        <a:pt x="930" y="58"/>
                      </a:lnTo>
                      <a:lnTo>
                        <a:pt x="935" y="59"/>
                      </a:lnTo>
                      <a:lnTo>
                        <a:pt x="944" y="69"/>
                      </a:lnTo>
                      <a:lnTo>
                        <a:pt x="951" y="75"/>
                      </a:lnTo>
                      <a:lnTo>
                        <a:pt x="958" y="89"/>
                      </a:lnTo>
                      <a:lnTo>
                        <a:pt x="960" y="109"/>
                      </a:lnTo>
                      <a:lnTo>
                        <a:pt x="963" y="123"/>
                      </a:lnTo>
                      <a:lnTo>
                        <a:pt x="971" y="133"/>
                      </a:lnTo>
                      <a:lnTo>
                        <a:pt x="982" y="137"/>
                      </a:lnTo>
                      <a:lnTo>
                        <a:pt x="990" y="143"/>
                      </a:lnTo>
                      <a:lnTo>
                        <a:pt x="1000" y="153"/>
                      </a:lnTo>
                      <a:lnTo>
                        <a:pt x="1008" y="156"/>
                      </a:lnTo>
                      <a:lnTo>
                        <a:pt x="1012" y="161"/>
                      </a:lnTo>
                      <a:lnTo>
                        <a:pt x="1003" y="179"/>
                      </a:lnTo>
                      <a:lnTo>
                        <a:pt x="1001" y="186"/>
                      </a:lnTo>
                      <a:lnTo>
                        <a:pt x="987" y="195"/>
                      </a:lnTo>
                      <a:lnTo>
                        <a:pt x="988" y="202"/>
                      </a:lnTo>
                      <a:lnTo>
                        <a:pt x="995" y="219"/>
                      </a:lnTo>
                      <a:lnTo>
                        <a:pt x="997" y="246"/>
                      </a:lnTo>
                      <a:lnTo>
                        <a:pt x="997" y="263"/>
                      </a:lnTo>
                      <a:lnTo>
                        <a:pt x="999" y="279"/>
                      </a:lnTo>
                      <a:lnTo>
                        <a:pt x="995" y="300"/>
                      </a:lnTo>
                      <a:lnTo>
                        <a:pt x="1009" y="308"/>
                      </a:lnTo>
                      <a:lnTo>
                        <a:pt x="1021" y="325"/>
                      </a:lnTo>
                      <a:lnTo>
                        <a:pt x="1022" y="341"/>
                      </a:lnTo>
                      <a:lnTo>
                        <a:pt x="1015" y="348"/>
                      </a:lnTo>
                      <a:lnTo>
                        <a:pt x="1000" y="347"/>
                      </a:lnTo>
                      <a:lnTo>
                        <a:pt x="990" y="336"/>
                      </a:lnTo>
                      <a:lnTo>
                        <a:pt x="973" y="337"/>
                      </a:lnTo>
                      <a:lnTo>
                        <a:pt x="942" y="336"/>
                      </a:lnTo>
                      <a:lnTo>
                        <a:pt x="922" y="327"/>
                      </a:lnTo>
                      <a:lnTo>
                        <a:pt x="897" y="348"/>
                      </a:lnTo>
                      <a:lnTo>
                        <a:pt x="888" y="349"/>
                      </a:lnTo>
                      <a:lnTo>
                        <a:pt x="887" y="347"/>
                      </a:lnTo>
                      <a:lnTo>
                        <a:pt x="887" y="342"/>
                      </a:lnTo>
                      <a:lnTo>
                        <a:pt x="883" y="339"/>
                      </a:lnTo>
                      <a:lnTo>
                        <a:pt x="881" y="337"/>
                      </a:lnTo>
                      <a:lnTo>
                        <a:pt x="872" y="344"/>
                      </a:lnTo>
                      <a:lnTo>
                        <a:pt x="855" y="352"/>
                      </a:lnTo>
                      <a:lnTo>
                        <a:pt x="820" y="354"/>
                      </a:lnTo>
                      <a:lnTo>
                        <a:pt x="810" y="351"/>
                      </a:lnTo>
                      <a:lnTo>
                        <a:pt x="801" y="351"/>
                      </a:lnTo>
                      <a:lnTo>
                        <a:pt x="785" y="355"/>
                      </a:lnTo>
                      <a:lnTo>
                        <a:pt x="775" y="364"/>
                      </a:lnTo>
                      <a:lnTo>
                        <a:pt x="767" y="368"/>
                      </a:lnTo>
                      <a:lnTo>
                        <a:pt x="754" y="371"/>
                      </a:lnTo>
                      <a:lnTo>
                        <a:pt x="750" y="375"/>
                      </a:lnTo>
                      <a:lnTo>
                        <a:pt x="716" y="381"/>
                      </a:lnTo>
                      <a:lnTo>
                        <a:pt x="689" y="378"/>
                      </a:lnTo>
                      <a:lnTo>
                        <a:pt x="678" y="366"/>
                      </a:lnTo>
                      <a:lnTo>
                        <a:pt x="671" y="365"/>
                      </a:lnTo>
                      <a:lnTo>
                        <a:pt x="657" y="366"/>
                      </a:lnTo>
                      <a:lnTo>
                        <a:pt x="648" y="373"/>
                      </a:lnTo>
                      <a:lnTo>
                        <a:pt x="634" y="378"/>
                      </a:lnTo>
                      <a:lnTo>
                        <a:pt x="626" y="380"/>
                      </a:lnTo>
                      <a:lnTo>
                        <a:pt x="622" y="384"/>
                      </a:lnTo>
                      <a:lnTo>
                        <a:pt x="607" y="381"/>
                      </a:lnTo>
                      <a:lnTo>
                        <a:pt x="598" y="384"/>
                      </a:lnTo>
                      <a:lnTo>
                        <a:pt x="597" y="381"/>
                      </a:lnTo>
                      <a:lnTo>
                        <a:pt x="597" y="379"/>
                      </a:lnTo>
                      <a:lnTo>
                        <a:pt x="597" y="378"/>
                      </a:lnTo>
                      <a:lnTo>
                        <a:pt x="597" y="378"/>
                      </a:lnTo>
                      <a:lnTo>
                        <a:pt x="592" y="374"/>
                      </a:lnTo>
                      <a:lnTo>
                        <a:pt x="583" y="373"/>
                      </a:lnTo>
                      <a:lnTo>
                        <a:pt x="578" y="370"/>
                      </a:lnTo>
                      <a:lnTo>
                        <a:pt x="573" y="381"/>
                      </a:lnTo>
                      <a:lnTo>
                        <a:pt x="571" y="382"/>
                      </a:lnTo>
                      <a:lnTo>
                        <a:pt x="571" y="387"/>
                      </a:lnTo>
                      <a:lnTo>
                        <a:pt x="569" y="396"/>
                      </a:lnTo>
                      <a:lnTo>
                        <a:pt x="579" y="408"/>
                      </a:lnTo>
                      <a:lnTo>
                        <a:pt x="579" y="411"/>
                      </a:lnTo>
                      <a:lnTo>
                        <a:pt x="576" y="412"/>
                      </a:lnTo>
                      <a:lnTo>
                        <a:pt x="569" y="412"/>
                      </a:lnTo>
                      <a:lnTo>
                        <a:pt x="560" y="414"/>
                      </a:lnTo>
                      <a:lnTo>
                        <a:pt x="560" y="418"/>
                      </a:lnTo>
                      <a:lnTo>
                        <a:pt x="560" y="427"/>
                      </a:lnTo>
                      <a:lnTo>
                        <a:pt x="554" y="432"/>
                      </a:lnTo>
                      <a:lnTo>
                        <a:pt x="551" y="433"/>
                      </a:lnTo>
                      <a:lnTo>
                        <a:pt x="548" y="439"/>
                      </a:lnTo>
                      <a:lnTo>
                        <a:pt x="542" y="435"/>
                      </a:lnTo>
                      <a:lnTo>
                        <a:pt x="540" y="432"/>
                      </a:lnTo>
                      <a:lnTo>
                        <a:pt x="536" y="432"/>
                      </a:lnTo>
                      <a:lnTo>
                        <a:pt x="538" y="4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161"/>
                <p:cNvSpPr>
                  <a:spLocks noChangeAspect="1"/>
                </p:cNvSpPr>
                <p:nvPr/>
              </p:nvSpPr>
              <p:spPr bwMode="gray">
                <a:xfrm>
                  <a:off x="2802" y="1980"/>
                  <a:ext cx="33" cy="2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0" y="6"/>
                    </a:cxn>
                    <a:cxn ang="0">
                      <a:pos x="77" y="10"/>
                    </a:cxn>
                    <a:cxn ang="0">
                      <a:pos x="59" y="0"/>
                    </a:cxn>
                    <a:cxn ang="0">
                      <a:pos x="39" y="8"/>
                    </a:cxn>
                    <a:cxn ang="0">
                      <a:pos x="25" y="10"/>
                    </a:cxn>
                    <a:cxn ang="0">
                      <a:pos x="16" y="18"/>
                    </a:cxn>
                    <a:cxn ang="0">
                      <a:pos x="19" y="24"/>
                    </a:cxn>
                    <a:cxn ang="0">
                      <a:pos x="28" y="31"/>
                    </a:cxn>
                    <a:cxn ang="0">
                      <a:pos x="27" y="42"/>
                    </a:cxn>
                    <a:cxn ang="0">
                      <a:pos x="16" y="51"/>
                    </a:cxn>
                    <a:cxn ang="0">
                      <a:pos x="14" y="67"/>
                    </a:cxn>
                    <a:cxn ang="0">
                      <a:pos x="10" y="81"/>
                    </a:cxn>
                    <a:cxn ang="0">
                      <a:pos x="0" y="96"/>
                    </a:cxn>
                    <a:cxn ang="0">
                      <a:pos x="3" y="100"/>
                    </a:cxn>
                    <a:cxn ang="0">
                      <a:pos x="10" y="104"/>
                    </a:cxn>
                    <a:cxn ang="0">
                      <a:pos x="43" y="100"/>
                    </a:cxn>
                    <a:cxn ang="0">
                      <a:pos x="36" y="107"/>
                    </a:cxn>
                    <a:cxn ang="0">
                      <a:pos x="21" y="113"/>
                    </a:cxn>
                    <a:cxn ang="0">
                      <a:pos x="10" y="120"/>
                    </a:cxn>
                    <a:cxn ang="0">
                      <a:pos x="9" y="127"/>
                    </a:cxn>
                    <a:cxn ang="0">
                      <a:pos x="9" y="140"/>
                    </a:cxn>
                    <a:cxn ang="0">
                      <a:pos x="17" y="137"/>
                    </a:cxn>
                    <a:cxn ang="0">
                      <a:pos x="23" y="127"/>
                    </a:cxn>
                    <a:cxn ang="0">
                      <a:pos x="33" y="118"/>
                    </a:cxn>
                    <a:cxn ang="0">
                      <a:pos x="58" y="101"/>
                    </a:cxn>
                    <a:cxn ang="0">
                      <a:pos x="76" y="86"/>
                    </a:cxn>
                    <a:cxn ang="0">
                      <a:pos x="85" y="75"/>
                    </a:cxn>
                    <a:cxn ang="0">
                      <a:pos x="97" y="75"/>
                    </a:cxn>
                    <a:cxn ang="0">
                      <a:pos x="108" y="73"/>
                    </a:cxn>
                    <a:cxn ang="0">
                      <a:pos x="124" y="73"/>
                    </a:cxn>
                    <a:cxn ang="0">
                      <a:pos x="138" y="74"/>
                    </a:cxn>
                    <a:cxn ang="0">
                      <a:pos x="145" y="78"/>
                    </a:cxn>
                    <a:cxn ang="0">
                      <a:pos x="160" y="73"/>
                    </a:cxn>
                    <a:cxn ang="0">
                      <a:pos x="166" y="64"/>
                    </a:cxn>
                    <a:cxn ang="0">
                      <a:pos x="166" y="56"/>
                    </a:cxn>
                    <a:cxn ang="0">
                      <a:pos x="156" y="54"/>
                    </a:cxn>
                    <a:cxn ang="0">
                      <a:pos x="139" y="48"/>
                    </a:cxn>
                    <a:cxn ang="0">
                      <a:pos x="125" y="42"/>
                    </a:cxn>
                    <a:cxn ang="0">
                      <a:pos x="117" y="36"/>
                    </a:cxn>
                    <a:cxn ang="0">
                      <a:pos x="109" y="27"/>
                    </a:cxn>
                    <a:cxn ang="0">
                      <a:pos x="107" y="1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66" h="140">
                      <a:moveTo>
                        <a:pt x="108" y="8"/>
                      </a:moveTo>
                      <a:lnTo>
                        <a:pt x="100" y="6"/>
                      </a:lnTo>
                      <a:lnTo>
                        <a:pt x="77" y="10"/>
                      </a:lnTo>
                      <a:lnTo>
                        <a:pt x="59" y="0"/>
                      </a:lnTo>
                      <a:lnTo>
                        <a:pt x="39" y="8"/>
                      </a:lnTo>
                      <a:lnTo>
                        <a:pt x="25" y="10"/>
                      </a:lnTo>
                      <a:lnTo>
                        <a:pt x="16" y="18"/>
                      </a:lnTo>
                      <a:lnTo>
                        <a:pt x="19" y="24"/>
                      </a:lnTo>
                      <a:lnTo>
                        <a:pt x="28" y="31"/>
                      </a:lnTo>
                      <a:lnTo>
                        <a:pt x="27" y="42"/>
                      </a:lnTo>
                      <a:lnTo>
                        <a:pt x="16" y="51"/>
                      </a:lnTo>
                      <a:lnTo>
                        <a:pt x="14" y="67"/>
                      </a:lnTo>
                      <a:lnTo>
                        <a:pt x="10" y="81"/>
                      </a:lnTo>
                      <a:lnTo>
                        <a:pt x="0" y="96"/>
                      </a:lnTo>
                      <a:lnTo>
                        <a:pt x="3" y="100"/>
                      </a:lnTo>
                      <a:lnTo>
                        <a:pt x="10" y="104"/>
                      </a:lnTo>
                      <a:lnTo>
                        <a:pt x="43" y="100"/>
                      </a:lnTo>
                      <a:lnTo>
                        <a:pt x="36" y="107"/>
                      </a:lnTo>
                      <a:lnTo>
                        <a:pt x="21" y="113"/>
                      </a:lnTo>
                      <a:lnTo>
                        <a:pt x="10" y="120"/>
                      </a:lnTo>
                      <a:lnTo>
                        <a:pt x="9" y="127"/>
                      </a:lnTo>
                      <a:lnTo>
                        <a:pt x="9" y="140"/>
                      </a:lnTo>
                      <a:lnTo>
                        <a:pt x="17" y="137"/>
                      </a:lnTo>
                      <a:lnTo>
                        <a:pt x="23" y="127"/>
                      </a:lnTo>
                      <a:lnTo>
                        <a:pt x="33" y="118"/>
                      </a:lnTo>
                      <a:lnTo>
                        <a:pt x="58" y="101"/>
                      </a:lnTo>
                      <a:lnTo>
                        <a:pt x="76" y="86"/>
                      </a:lnTo>
                      <a:lnTo>
                        <a:pt x="85" y="75"/>
                      </a:lnTo>
                      <a:lnTo>
                        <a:pt x="97" y="75"/>
                      </a:lnTo>
                      <a:lnTo>
                        <a:pt x="108" y="73"/>
                      </a:lnTo>
                      <a:lnTo>
                        <a:pt x="124" y="73"/>
                      </a:lnTo>
                      <a:lnTo>
                        <a:pt x="138" y="74"/>
                      </a:lnTo>
                      <a:lnTo>
                        <a:pt x="145" y="78"/>
                      </a:lnTo>
                      <a:lnTo>
                        <a:pt x="160" y="73"/>
                      </a:lnTo>
                      <a:lnTo>
                        <a:pt x="166" y="64"/>
                      </a:lnTo>
                      <a:lnTo>
                        <a:pt x="166" y="56"/>
                      </a:lnTo>
                      <a:lnTo>
                        <a:pt x="156" y="54"/>
                      </a:lnTo>
                      <a:lnTo>
                        <a:pt x="139" y="48"/>
                      </a:lnTo>
                      <a:lnTo>
                        <a:pt x="125" y="42"/>
                      </a:lnTo>
                      <a:lnTo>
                        <a:pt x="117" y="36"/>
                      </a:lnTo>
                      <a:lnTo>
                        <a:pt x="109" y="27"/>
                      </a:lnTo>
                      <a:lnTo>
                        <a:pt x="107" y="1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7" name="Freeform 162"/>
              <p:cNvSpPr>
                <a:spLocks noChangeAspect="1"/>
              </p:cNvSpPr>
              <p:nvPr/>
            </p:nvSpPr>
            <p:spPr bwMode="gray">
              <a:xfrm>
                <a:off x="2898" y="2100"/>
                <a:ext cx="47" cy="54"/>
              </a:xfrm>
              <a:custGeom>
                <a:avLst/>
                <a:gdLst/>
                <a:ahLst/>
                <a:cxnLst>
                  <a:cxn ang="0">
                    <a:pos x="215" y="94"/>
                  </a:cxn>
                  <a:cxn ang="0">
                    <a:pos x="231" y="75"/>
                  </a:cxn>
                  <a:cxn ang="0">
                    <a:pos x="215" y="0"/>
                  </a:cxn>
                  <a:cxn ang="0">
                    <a:pos x="165" y="26"/>
                  </a:cxn>
                  <a:cxn ang="0">
                    <a:pos x="141" y="39"/>
                  </a:cxn>
                  <a:cxn ang="0">
                    <a:pos x="96" y="67"/>
                  </a:cxn>
                  <a:cxn ang="0">
                    <a:pos x="87" y="69"/>
                  </a:cxn>
                  <a:cxn ang="0">
                    <a:pos x="75" y="67"/>
                  </a:cxn>
                  <a:cxn ang="0">
                    <a:pos x="70" y="65"/>
                  </a:cxn>
                  <a:cxn ang="0">
                    <a:pos x="62" y="55"/>
                  </a:cxn>
                  <a:cxn ang="0">
                    <a:pos x="54" y="51"/>
                  </a:cxn>
                  <a:cxn ang="0">
                    <a:pos x="48" y="43"/>
                  </a:cxn>
                  <a:cxn ang="0">
                    <a:pos x="44" y="42"/>
                  </a:cxn>
                  <a:cxn ang="0">
                    <a:pos x="32" y="44"/>
                  </a:cxn>
                  <a:cxn ang="0">
                    <a:pos x="32" y="64"/>
                  </a:cxn>
                  <a:cxn ang="0">
                    <a:pos x="32" y="66"/>
                  </a:cxn>
                  <a:cxn ang="0">
                    <a:pos x="31" y="75"/>
                  </a:cxn>
                  <a:cxn ang="0">
                    <a:pos x="30" y="82"/>
                  </a:cxn>
                  <a:cxn ang="0">
                    <a:pos x="28" y="94"/>
                  </a:cxn>
                  <a:cxn ang="0">
                    <a:pos x="31" y="103"/>
                  </a:cxn>
                  <a:cxn ang="0">
                    <a:pos x="28" y="109"/>
                  </a:cxn>
                  <a:cxn ang="0">
                    <a:pos x="27" y="118"/>
                  </a:cxn>
                  <a:cxn ang="0">
                    <a:pos x="25" y="120"/>
                  </a:cxn>
                  <a:cxn ang="0">
                    <a:pos x="27" y="124"/>
                  </a:cxn>
                  <a:cxn ang="0">
                    <a:pos x="23" y="137"/>
                  </a:cxn>
                  <a:cxn ang="0">
                    <a:pos x="26" y="145"/>
                  </a:cxn>
                  <a:cxn ang="0">
                    <a:pos x="17" y="163"/>
                  </a:cxn>
                  <a:cxn ang="0">
                    <a:pos x="11" y="183"/>
                  </a:cxn>
                  <a:cxn ang="0">
                    <a:pos x="5" y="236"/>
                  </a:cxn>
                  <a:cxn ang="0">
                    <a:pos x="1" y="247"/>
                  </a:cxn>
                  <a:cxn ang="0">
                    <a:pos x="0" y="253"/>
                  </a:cxn>
                  <a:cxn ang="0">
                    <a:pos x="0" y="253"/>
                  </a:cxn>
                  <a:cxn ang="0">
                    <a:pos x="3" y="261"/>
                  </a:cxn>
                  <a:cxn ang="0">
                    <a:pos x="64" y="269"/>
                  </a:cxn>
                  <a:cxn ang="0">
                    <a:pos x="81" y="252"/>
                  </a:cxn>
                  <a:cxn ang="0">
                    <a:pos x="82" y="248"/>
                  </a:cxn>
                  <a:cxn ang="0">
                    <a:pos x="97" y="223"/>
                  </a:cxn>
                  <a:cxn ang="0">
                    <a:pos x="139" y="217"/>
                  </a:cxn>
                  <a:cxn ang="0">
                    <a:pos x="140" y="207"/>
                  </a:cxn>
                  <a:cxn ang="0">
                    <a:pos x="146" y="191"/>
                  </a:cxn>
                  <a:cxn ang="0">
                    <a:pos x="168" y="179"/>
                  </a:cxn>
                  <a:cxn ang="0">
                    <a:pos x="170" y="178"/>
                  </a:cxn>
                  <a:cxn ang="0">
                    <a:pos x="117" y="124"/>
                  </a:cxn>
                  <a:cxn ang="0">
                    <a:pos x="108" y="118"/>
                  </a:cxn>
                  <a:cxn ang="0">
                    <a:pos x="149" y="108"/>
                  </a:cxn>
                  <a:cxn ang="0">
                    <a:pos x="215" y="94"/>
                  </a:cxn>
                </a:cxnLst>
                <a:rect l="0" t="0" r="r" b="b"/>
                <a:pathLst>
                  <a:path w="231" h="269">
                    <a:moveTo>
                      <a:pt x="215" y="94"/>
                    </a:moveTo>
                    <a:lnTo>
                      <a:pt x="231" y="75"/>
                    </a:lnTo>
                    <a:lnTo>
                      <a:pt x="215" y="0"/>
                    </a:lnTo>
                    <a:lnTo>
                      <a:pt x="165" y="26"/>
                    </a:lnTo>
                    <a:lnTo>
                      <a:pt x="141" y="39"/>
                    </a:lnTo>
                    <a:lnTo>
                      <a:pt x="96" y="67"/>
                    </a:lnTo>
                    <a:lnTo>
                      <a:pt x="87" y="69"/>
                    </a:lnTo>
                    <a:lnTo>
                      <a:pt x="75" y="67"/>
                    </a:lnTo>
                    <a:lnTo>
                      <a:pt x="70" y="65"/>
                    </a:lnTo>
                    <a:lnTo>
                      <a:pt x="62" y="55"/>
                    </a:lnTo>
                    <a:lnTo>
                      <a:pt x="54" y="51"/>
                    </a:lnTo>
                    <a:lnTo>
                      <a:pt x="48" y="43"/>
                    </a:lnTo>
                    <a:lnTo>
                      <a:pt x="44" y="42"/>
                    </a:lnTo>
                    <a:lnTo>
                      <a:pt x="32" y="4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1" y="75"/>
                    </a:lnTo>
                    <a:lnTo>
                      <a:pt x="30" y="82"/>
                    </a:lnTo>
                    <a:lnTo>
                      <a:pt x="28" y="94"/>
                    </a:lnTo>
                    <a:lnTo>
                      <a:pt x="31" y="103"/>
                    </a:lnTo>
                    <a:lnTo>
                      <a:pt x="28" y="109"/>
                    </a:lnTo>
                    <a:lnTo>
                      <a:pt x="27" y="118"/>
                    </a:lnTo>
                    <a:lnTo>
                      <a:pt x="25" y="120"/>
                    </a:lnTo>
                    <a:lnTo>
                      <a:pt x="27" y="124"/>
                    </a:lnTo>
                    <a:lnTo>
                      <a:pt x="23" y="137"/>
                    </a:lnTo>
                    <a:lnTo>
                      <a:pt x="26" y="145"/>
                    </a:lnTo>
                    <a:lnTo>
                      <a:pt x="17" y="163"/>
                    </a:lnTo>
                    <a:lnTo>
                      <a:pt x="11" y="183"/>
                    </a:lnTo>
                    <a:lnTo>
                      <a:pt x="5" y="236"/>
                    </a:lnTo>
                    <a:lnTo>
                      <a:pt x="1" y="247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3" y="261"/>
                    </a:lnTo>
                    <a:lnTo>
                      <a:pt x="64" y="269"/>
                    </a:lnTo>
                    <a:lnTo>
                      <a:pt x="81" y="252"/>
                    </a:lnTo>
                    <a:lnTo>
                      <a:pt x="82" y="248"/>
                    </a:lnTo>
                    <a:lnTo>
                      <a:pt x="97" y="223"/>
                    </a:lnTo>
                    <a:lnTo>
                      <a:pt x="139" y="217"/>
                    </a:lnTo>
                    <a:lnTo>
                      <a:pt x="140" y="207"/>
                    </a:lnTo>
                    <a:lnTo>
                      <a:pt x="146" y="191"/>
                    </a:lnTo>
                    <a:lnTo>
                      <a:pt x="168" y="179"/>
                    </a:lnTo>
                    <a:lnTo>
                      <a:pt x="170" y="178"/>
                    </a:lnTo>
                    <a:lnTo>
                      <a:pt x="117" y="124"/>
                    </a:lnTo>
                    <a:lnTo>
                      <a:pt x="108" y="118"/>
                    </a:lnTo>
                    <a:lnTo>
                      <a:pt x="149" y="108"/>
                    </a:lnTo>
                    <a:lnTo>
                      <a:pt x="215" y="9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163"/>
              <p:cNvSpPr>
                <a:spLocks noChangeAspect="1"/>
              </p:cNvSpPr>
              <p:nvPr/>
            </p:nvSpPr>
            <p:spPr bwMode="gray">
              <a:xfrm>
                <a:off x="2905" y="2047"/>
                <a:ext cx="77" cy="67"/>
              </a:xfrm>
              <a:custGeom>
                <a:avLst/>
                <a:gdLst/>
                <a:ahLst/>
                <a:cxnLst>
                  <a:cxn ang="0">
                    <a:pos x="241" y="227"/>
                  </a:cxn>
                  <a:cxn ang="0">
                    <a:pos x="290" y="203"/>
                  </a:cxn>
                  <a:cxn ang="0">
                    <a:pos x="316" y="170"/>
                  </a:cxn>
                  <a:cxn ang="0">
                    <a:pos x="354" y="50"/>
                  </a:cxn>
                  <a:cxn ang="0">
                    <a:pos x="378" y="12"/>
                  </a:cxn>
                  <a:cxn ang="0">
                    <a:pos x="373" y="2"/>
                  </a:cxn>
                  <a:cxn ang="0">
                    <a:pos x="345" y="15"/>
                  </a:cxn>
                  <a:cxn ang="0">
                    <a:pos x="291" y="14"/>
                  </a:cxn>
                  <a:cxn ang="0">
                    <a:pos x="257" y="31"/>
                  </a:cxn>
                  <a:cxn ang="0">
                    <a:pos x="206" y="45"/>
                  </a:cxn>
                  <a:cxn ang="0">
                    <a:pos x="161" y="28"/>
                  </a:cxn>
                  <a:cxn ang="0">
                    <a:pos x="124" y="41"/>
                  </a:cxn>
                  <a:cxn ang="0">
                    <a:pos x="97" y="44"/>
                  </a:cxn>
                  <a:cxn ang="0">
                    <a:pos x="87" y="42"/>
                  </a:cxn>
                  <a:cxn ang="0">
                    <a:pos x="73" y="36"/>
                  </a:cxn>
                  <a:cxn ang="0">
                    <a:pos x="61" y="45"/>
                  </a:cxn>
                  <a:cxn ang="0">
                    <a:pos x="68" y="71"/>
                  </a:cxn>
                  <a:cxn ang="0">
                    <a:pos x="59" y="75"/>
                  </a:cxn>
                  <a:cxn ang="0">
                    <a:pos x="50" y="90"/>
                  </a:cxn>
                  <a:cxn ang="0">
                    <a:pos x="38" y="102"/>
                  </a:cxn>
                  <a:cxn ang="0">
                    <a:pos x="26" y="95"/>
                  </a:cxn>
                  <a:cxn ang="0">
                    <a:pos x="23" y="123"/>
                  </a:cxn>
                  <a:cxn ang="0">
                    <a:pos x="26" y="167"/>
                  </a:cxn>
                  <a:cxn ang="0">
                    <a:pos x="48" y="174"/>
                  </a:cxn>
                  <a:cxn ang="0">
                    <a:pos x="57" y="179"/>
                  </a:cxn>
                  <a:cxn ang="0">
                    <a:pos x="53" y="183"/>
                  </a:cxn>
                  <a:cxn ang="0">
                    <a:pos x="50" y="189"/>
                  </a:cxn>
                  <a:cxn ang="0">
                    <a:pos x="63" y="195"/>
                  </a:cxn>
                  <a:cxn ang="0">
                    <a:pos x="64" y="208"/>
                  </a:cxn>
                  <a:cxn ang="0">
                    <a:pos x="63" y="216"/>
                  </a:cxn>
                  <a:cxn ang="0">
                    <a:pos x="50" y="222"/>
                  </a:cxn>
                  <a:cxn ang="0">
                    <a:pos x="45" y="230"/>
                  </a:cxn>
                  <a:cxn ang="0">
                    <a:pos x="52" y="236"/>
                  </a:cxn>
                  <a:cxn ang="0">
                    <a:pos x="32" y="237"/>
                  </a:cxn>
                  <a:cxn ang="0">
                    <a:pos x="26" y="249"/>
                  </a:cxn>
                  <a:cxn ang="0">
                    <a:pos x="31" y="257"/>
                  </a:cxn>
                  <a:cxn ang="0">
                    <a:pos x="18" y="267"/>
                  </a:cxn>
                  <a:cxn ang="0">
                    <a:pos x="5" y="276"/>
                  </a:cxn>
                  <a:cxn ang="0">
                    <a:pos x="4" y="295"/>
                  </a:cxn>
                  <a:cxn ang="0">
                    <a:pos x="0" y="312"/>
                  </a:cxn>
                  <a:cxn ang="0">
                    <a:pos x="22" y="319"/>
                  </a:cxn>
                  <a:cxn ang="0">
                    <a:pos x="43" y="335"/>
                  </a:cxn>
                  <a:cxn ang="0">
                    <a:pos x="109" y="307"/>
                  </a:cxn>
                </a:cxnLst>
                <a:rect l="0" t="0" r="r" b="b"/>
                <a:pathLst>
                  <a:path w="387" h="337">
                    <a:moveTo>
                      <a:pt x="183" y="268"/>
                    </a:moveTo>
                    <a:lnTo>
                      <a:pt x="226" y="238"/>
                    </a:lnTo>
                    <a:lnTo>
                      <a:pt x="241" y="227"/>
                    </a:lnTo>
                    <a:lnTo>
                      <a:pt x="256" y="222"/>
                    </a:lnTo>
                    <a:lnTo>
                      <a:pt x="278" y="210"/>
                    </a:lnTo>
                    <a:lnTo>
                      <a:pt x="290" y="203"/>
                    </a:lnTo>
                    <a:lnTo>
                      <a:pt x="294" y="199"/>
                    </a:lnTo>
                    <a:lnTo>
                      <a:pt x="306" y="194"/>
                    </a:lnTo>
                    <a:lnTo>
                      <a:pt x="316" y="170"/>
                    </a:lnTo>
                    <a:lnTo>
                      <a:pt x="319" y="133"/>
                    </a:lnTo>
                    <a:lnTo>
                      <a:pt x="323" y="63"/>
                    </a:lnTo>
                    <a:lnTo>
                      <a:pt x="354" y="50"/>
                    </a:lnTo>
                    <a:lnTo>
                      <a:pt x="372" y="21"/>
                    </a:lnTo>
                    <a:lnTo>
                      <a:pt x="387" y="12"/>
                    </a:lnTo>
                    <a:lnTo>
                      <a:pt x="378" y="12"/>
                    </a:lnTo>
                    <a:lnTo>
                      <a:pt x="377" y="10"/>
                    </a:lnTo>
                    <a:lnTo>
                      <a:pt x="377" y="5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2" y="7"/>
                    </a:lnTo>
                    <a:lnTo>
                      <a:pt x="345" y="15"/>
                    </a:lnTo>
                    <a:lnTo>
                      <a:pt x="310" y="17"/>
                    </a:lnTo>
                    <a:lnTo>
                      <a:pt x="300" y="14"/>
                    </a:lnTo>
                    <a:lnTo>
                      <a:pt x="291" y="14"/>
                    </a:lnTo>
                    <a:lnTo>
                      <a:pt x="275" y="18"/>
                    </a:lnTo>
                    <a:lnTo>
                      <a:pt x="265" y="27"/>
                    </a:lnTo>
                    <a:lnTo>
                      <a:pt x="257" y="31"/>
                    </a:lnTo>
                    <a:lnTo>
                      <a:pt x="244" y="34"/>
                    </a:lnTo>
                    <a:lnTo>
                      <a:pt x="238" y="38"/>
                    </a:lnTo>
                    <a:lnTo>
                      <a:pt x="206" y="45"/>
                    </a:lnTo>
                    <a:lnTo>
                      <a:pt x="179" y="41"/>
                    </a:lnTo>
                    <a:lnTo>
                      <a:pt x="168" y="31"/>
                    </a:lnTo>
                    <a:lnTo>
                      <a:pt x="161" y="28"/>
                    </a:lnTo>
                    <a:lnTo>
                      <a:pt x="147" y="29"/>
                    </a:lnTo>
                    <a:lnTo>
                      <a:pt x="138" y="36"/>
                    </a:lnTo>
                    <a:lnTo>
                      <a:pt x="124" y="41"/>
                    </a:lnTo>
                    <a:lnTo>
                      <a:pt x="116" y="43"/>
                    </a:lnTo>
                    <a:lnTo>
                      <a:pt x="112" y="47"/>
                    </a:lnTo>
                    <a:lnTo>
                      <a:pt x="97" y="44"/>
                    </a:lnTo>
                    <a:lnTo>
                      <a:pt x="88" y="47"/>
                    </a:lnTo>
                    <a:lnTo>
                      <a:pt x="87" y="44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2" y="37"/>
                    </a:lnTo>
                    <a:lnTo>
                      <a:pt x="73" y="36"/>
                    </a:lnTo>
                    <a:lnTo>
                      <a:pt x="68" y="33"/>
                    </a:lnTo>
                    <a:lnTo>
                      <a:pt x="63" y="44"/>
                    </a:lnTo>
                    <a:lnTo>
                      <a:pt x="61" y="45"/>
                    </a:lnTo>
                    <a:lnTo>
                      <a:pt x="61" y="50"/>
                    </a:lnTo>
                    <a:lnTo>
                      <a:pt x="59" y="59"/>
                    </a:lnTo>
                    <a:lnTo>
                      <a:pt x="68" y="71"/>
                    </a:lnTo>
                    <a:lnTo>
                      <a:pt x="69" y="74"/>
                    </a:lnTo>
                    <a:lnTo>
                      <a:pt x="66" y="75"/>
                    </a:lnTo>
                    <a:lnTo>
                      <a:pt x="59" y="75"/>
                    </a:lnTo>
                    <a:lnTo>
                      <a:pt x="50" y="77"/>
                    </a:lnTo>
                    <a:lnTo>
                      <a:pt x="50" y="81"/>
                    </a:lnTo>
                    <a:lnTo>
                      <a:pt x="50" y="90"/>
                    </a:lnTo>
                    <a:lnTo>
                      <a:pt x="44" y="95"/>
                    </a:lnTo>
                    <a:lnTo>
                      <a:pt x="41" y="96"/>
                    </a:lnTo>
                    <a:lnTo>
                      <a:pt x="38" y="102"/>
                    </a:lnTo>
                    <a:lnTo>
                      <a:pt x="32" y="98"/>
                    </a:lnTo>
                    <a:lnTo>
                      <a:pt x="30" y="95"/>
                    </a:lnTo>
                    <a:lnTo>
                      <a:pt x="26" y="95"/>
                    </a:lnTo>
                    <a:lnTo>
                      <a:pt x="26" y="106"/>
                    </a:lnTo>
                    <a:lnTo>
                      <a:pt x="21" y="119"/>
                    </a:lnTo>
                    <a:lnTo>
                      <a:pt x="23" y="123"/>
                    </a:lnTo>
                    <a:lnTo>
                      <a:pt x="28" y="136"/>
                    </a:lnTo>
                    <a:lnTo>
                      <a:pt x="28" y="155"/>
                    </a:lnTo>
                    <a:lnTo>
                      <a:pt x="26" y="167"/>
                    </a:lnTo>
                    <a:lnTo>
                      <a:pt x="28" y="178"/>
                    </a:lnTo>
                    <a:lnTo>
                      <a:pt x="45" y="178"/>
                    </a:lnTo>
                    <a:lnTo>
                      <a:pt x="48" y="174"/>
                    </a:lnTo>
                    <a:lnTo>
                      <a:pt x="50" y="174"/>
                    </a:lnTo>
                    <a:lnTo>
                      <a:pt x="52" y="179"/>
                    </a:lnTo>
                    <a:lnTo>
                      <a:pt x="57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3" y="183"/>
                    </a:lnTo>
                    <a:lnTo>
                      <a:pt x="53" y="185"/>
                    </a:lnTo>
                    <a:lnTo>
                      <a:pt x="50" y="187"/>
                    </a:lnTo>
                    <a:lnTo>
                      <a:pt x="50" y="189"/>
                    </a:lnTo>
                    <a:lnTo>
                      <a:pt x="57" y="189"/>
                    </a:lnTo>
                    <a:lnTo>
                      <a:pt x="58" y="193"/>
                    </a:lnTo>
                    <a:lnTo>
                      <a:pt x="63" y="195"/>
                    </a:lnTo>
                    <a:lnTo>
                      <a:pt x="61" y="199"/>
                    </a:lnTo>
                    <a:lnTo>
                      <a:pt x="65" y="204"/>
                    </a:lnTo>
                    <a:lnTo>
                      <a:pt x="64" y="208"/>
                    </a:lnTo>
                    <a:lnTo>
                      <a:pt x="66" y="210"/>
                    </a:lnTo>
                    <a:lnTo>
                      <a:pt x="64" y="212"/>
                    </a:lnTo>
                    <a:lnTo>
                      <a:pt x="63" y="216"/>
                    </a:lnTo>
                    <a:lnTo>
                      <a:pt x="60" y="216"/>
                    </a:lnTo>
                    <a:lnTo>
                      <a:pt x="55" y="221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7" y="227"/>
                    </a:lnTo>
                    <a:lnTo>
                      <a:pt x="45" y="230"/>
                    </a:lnTo>
                    <a:lnTo>
                      <a:pt x="50" y="233"/>
                    </a:lnTo>
                    <a:lnTo>
                      <a:pt x="52" y="236"/>
                    </a:lnTo>
                    <a:lnTo>
                      <a:pt x="52" y="236"/>
                    </a:lnTo>
                    <a:lnTo>
                      <a:pt x="50" y="237"/>
                    </a:lnTo>
                    <a:lnTo>
                      <a:pt x="45" y="236"/>
                    </a:lnTo>
                    <a:lnTo>
                      <a:pt x="32" y="237"/>
                    </a:lnTo>
                    <a:lnTo>
                      <a:pt x="31" y="242"/>
                    </a:lnTo>
                    <a:lnTo>
                      <a:pt x="28" y="243"/>
                    </a:lnTo>
                    <a:lnTo>
                      <a:pt x="26" y="249"/>
                    </a:lnTo>
                    <a:lnTo>
                      <a:pt x="26" y="249"/>
                    </a:lnTo>
                    <a:lnTo>
                      <a:pt x="31" y="252"/>
                    </a:lnTo>
                    <a:lnTo>
                      <a:pt x="31" y="257"/>
                    </a:lnTo>
                    <a:lnTo>
                      <a:pt x="28" y="257"/>
                    </a:lnTo>
                    <a:lnTo>
                      <a:pt x="25" y="263"/>
                    </a:lnTo>
                    <a:lnTo>
                      <a:pt x="18" y="267"/>
                    </a:lnTo>
                    <a:lnTo>
                      <a:pt x="17" y="270"/>
                    </a:lnTo>
                    <a:lnTo>
                      <a:pt x="12" y="270"/>
                    </a:lnTo>
                    <a:lnTo>
                      <a:pt x="5" y="276"/>
                    </a:lnTo>
                    <a:lnTo>
                      <a:pt x="5" y="286"/>
                    </a:lnTo>
                    <a:lnTo>
                      <a:pt x="2" y="290"/>
                    </a:lnTo>
                    <a:lnTo>
                      <a:pt x="4" y="295"/>
                    </a:lnTo>
                    <a:lnTo>
                      <a:pt x="2" y="300"/>
                    </a:lnTo>
                    <a:lnTo>
                      <a:pt x="5" y="306"/>
                    </a:lnTo>
                    <a:lnTo>
                      <a:pt x="0" y="312"/>
                    </a:lnTo>
                    <a:lnTo>
                      <a:pt x="12" y="310"/>
                    </a:lnTo>
                    <a:lnTo>
                      <a:pt x="16" y="311"/>
                    </a:lnTo>
                    <a:lnTo>
                      <a:pt x="22" y="319"/>
                    </a:lnTo>
                    <a:lnTo>
                      <a:pt x="30" y="324"/>
                    </a:lnTo>
                    <a:lnTo>
                      <a:pt x="38" y="333"/>
                    </a:lnTo>
                    <a:lnTo>
                      <a:pt x="43" y="335"/>
                    </a:lnTo>
                    <a:lnTo>
                      <a:pt x="55" y="337"/>
                    </a:lnTo>
                    <a:lnTo>
                      <a:pt x="63" y="335"/>
                    </a:lnTo>
                    <a:lnTo>
                      <a:pt x="109" y="307"/>
                    </a:lnTo>
                    <a:lnTo>
                      <a:pt x="133" y="294"/>
                    </a:lnTo>
                    <a:lnTo>
                      <a:pt x="183" y="2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64"/>
              <p:cNvSpPr>
                <a:spLocks noChangeAspect="1"/>
              </p:cNvSpPr>
              <p:nvPr/>
            </p:nvSpPr>
            <p:spPr bwMode="gray">
              <a:xfrm>
                <a:off x="2871" y="2069"/>
                <a:ext cx="25" cy="15"/>
              </a:xfrm>
              <a:custGeom>
                <a:avLst/>
                <a:gdLst/>
                <a:ahLst/>
                <a:cxnLst>
                  <a:cxn ang="0">
                    <a:pos x="92" y="16"/>
                  </a:cxn>
                  <a:cxn ang="0">
                    <a:pos x="106" y="11"/>
                  </a:cxn>
                  <a:cxn ang="0">
                    <a:pos x="112" y="5"/>
                  </a:cxn>
                  <a:cxn ang="0">
                    <a:pos x="122" y="0"/>
                  </a:cxn>
                  <a:cxn ang="0">
                    <a:pos x="126" y="0"/>
                  </a:cxn>
                  <a:cxn ang="0">
                    <a:pos x="123" y="9"/>
                  </a:cxn>
                  <a:cxn ang="0">
                    <a:pos x="115" y="17"/>
                  </a:cxn>
                  <a:cxn ang="0">
                    <a:pos x="107" y="21"/>
                  </a:cxn>
                  <a:cxn ang="0">
                    <a:pos x="96" y="37"/>
                  </a:cxn>
                  <a:cxn ang="0">
                    <a:pos x="99" y="43"/>
                  </a:cxn>
                  <a:cxn ang="0">
                    <a:pos x="92" y="52"/>
                  </a:cxn>
                  <a:cxn ang="0">
                    <a:pos x="80" y="54"/>
                  </a:cxn>
                  <a:cxn ang="0">
                    <a:pos x="69" y="64"/>
                  </a:cxn>
                  <a:cxn ang="0">
                    <a:pos x="53" y="68"/>
                  </a:cxn>
                  <a:cxn ang="0">
                    <a:pos x="43" y="75"/>
                  </a:cxn>
                  <a:cxn ang="0">
                    <a:pos x="25" y="72"/>
                  </a:cxn>
                  <a:cxn ang="0">
                    <a:pos x="13" y="66"/>
                  </a:cxn>
                  <a:cxn ang="0">
                    <a:pos x="5" y="57"/>
                  </a:cxn>
                  <a:cxn ang="0">
                    <a:pos x="0" y="45"/>
                  </a:cxn>
                  <a:cxn ang="0">
                    <a:pos x="13" y="42"/>
                  </a:cxn>
                  <a:cxn ang="0">
                    <a:pos x="21" y="37"/>
                  </a:cxn>
                  <a:cxn ang="0">
                    <a:pos x="31" y="36"/>
                  </a:cxn>
                  <a:cxn ang="0">
                    <a:pos x="38" y="33"/>
                  </a:cxn>
                  <a:cxn ang="0">
                    <a:pos x="40" y="25"/>
                  </a:cxn>
                  <a:cxn ang="0">
                    <a:pos x="43" y="26"/>
                  </a:cxn>
                  <a:cxn ang="0">
                    <a:pos x="63" y="25"/>
                  </a:cxn>
                  <a:cxn ang="0">
                    <a:pos x="92" y="16"/>
                  </a:cxn>
                </a:cxnLst>
                <a:rect l="0" t="0" r="r" b="b"/>
                <a:pathLst>
                  <a:path w="126" h="75">
                    <a:moveTo>
                      <a:pt x="92" y="16"/>
                    </a:moveTo>
                    <a:lnTo>
                      <a:pt x="106" y="11"/>
                    </a:lnTo>
                    <a:lnTo>
                      <a:pt x="112" y="5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3" y="9"/>
                    </a:lnTo>
                    <a:lnTo>
                      <a:pt x="115" y="17"/>
                    </a:lnTo>
                    <a:lnTo>
                      <a:pt x="107" y="21"/>
                    </a:lnTo>
                    <a:lnTo>
                      <a:pt x="96" y="37"/>
                    </a:lnTo>
                    <a:lnTo>
                      <a:pt x="99" y="43"/>
                    </a:lnTo>
                    <a:lnTo>
                      <a:pt x="92" y="52"/>
                    </a:lnTo>
                    <a:lnTo>
                      <a:pt x="80" y="54"/>
                    </a:lnTo>
                    <a:lnTo>
                      <a:pt x="69" y="64"/>
                    </a:lnTo>
                    <a:lnTo>
                      <a:pt x="53" y="68"/>
                    </a:lnTo>
                    <a:lnTo>
                      <a:pt x="43" y="75"/>
                    </a:lnTo>
                    <a:lnTo>
                      <a:pt x="25" y="72"/>
                    </a:lnTo>
                    <a:lnTo>
                      <a:pt x="13" y="66"/>
                    </a:lnTo>
                    <a:lnTo>
                      <a:pt x="5" y="57"/>
                    </a:lnTo>
                    <a:lnTo>
                      <a:pt x="0" y="45"/>
                    </a:lnTo>
                    <a:lnTo>
                      <a:pt x="13" y="42"/>
                    </a:lnTo>
                    <a:lnTo>
                      <a:pt x="21" y="37"/>
                    </a:lnTo>
                    <a:lnTo>
                      <a:pt x="31" y="36"/>
                    </a:lnTo>
                    <a:lnTo>
                      <a:pt x="38" y="33"/>
                    </a:lnTo>
                    <a:lnTo>
                      <a:pt x="40" y="25"/>
                    </a:lnTo>
                    <a:lnTo>
                      <a:pt x="43" y="26"/>
                    </a:lnTo>
                    <a:lnTo>
                      <a:pt x="63" y="25"/>
                    </a:lnTo>
                    <a:lnTo>
                      <a:pt x="92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0" name="Freeform 165"/>
            <p:cNvSpPr>
              <a:spLocks noChangeAspect="1"/>
            </p:cNvSpPr>
            <p:nvPr/>
          </p:nvSpPr>
          <p:spPr bwMode="gray">
            <a:xfrm>
              <a:off x="6654139" y="3392526"/>
              <a:ext cx="54065" cy="61115"/>
            </a:xfrm>
            <a:custGeom>
              <a:avLst/>
              <a:gdLst/>
              <a:ahLst/>
              <a:cxnLst>
                <a:cxn ang="0">
                  <a:pos x="77" y="118"/>
                </a:cxn>
                <a:cxn ang="0">
                  <a:pos x="68" y="107"/>
                </a:cxn>
                <a:cxn ang="0">
                  <a:pos x="64" y="102"/>
                </a:cxn>
                <a:cxn ang="0">
                  <a:pos x="56" y="99"/>
                </a:cxn>
                <a:cxn ang="0">
                  <a:pos x="46" y="89"/>
                </a:cxn>
                <a:cxn ang="0">
                  <a:pos x="38" y="83"/>
                </a:cxn>
                <a:cxn ang="0">
                  <a:pos x="27" y="79"/>
                </a:cxn>
                <a:cxn ang="0">
                  <a:pos x="19" y="69"/>
                </a:cxn>
                <a:cxn ang="0">
                  <a:pos x="16" y="55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5"/>
                </a:cxn>
                <a:cxn ang="0">
                  <a:pos x="21" y="14"/>
                </a:cxn>
                <a:cxn ang="0">
                  <a:pos x="28" y="9"/>
                </a:cxn>
                <a:cxn ang="0">
                  <a:pos x="44" y="8"/>
                </a:cxn>
                <a:cxn ang="0">
                  <a:pos x="51" y="4"/>
                </a:cxn>
                <a:cxn ang="0">
                  <a:pos x="67" y="7"/>
                </a:cxn>
                <a:cxn ang="0">
                  <a:pos x="76" y="5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9" y="8"/>
                </a:cxn>
                <a:cxn ang="0">
                  <a:pos x="99" y="20"/>
                </a:cxn>
                <a:cxn ang="0">
                  <a:pos x="107" y="21"/>
                </a:cxn>
                <a:cxn ang="0">
                  <a:pos x="114" y="26"/>
                </a:cxn>
                <a:cxn ang="0">
                  <a:pos x="115" y="34"/>
                </a:cxn>
                <a:cxn ang="0">
                  <a:pos x="110" y="40"/>
                </a:cxn>
                <a:cxn ang="0">
                  <a:pos x="110" y="48"/>
                </a:cxn>
                <a:cxn ang="0">
                  <a:pos x="113" y="56"/>
                </a:cxn>
                <a:cxn ang="0">
                  <a:pos x="118" y="63"/>
                </a:cxn>
                <a:cxn ang="0">
                  <a:pos x="123" y="68"/>
                </a:cxn>
                <a:cxn ang="0">
                  <a:pos x="137" y="77"/>
                </a:cxn>
                <a:cxn ang="0">
                  <a:pos x="138" y="84"/>
                </a:cxn>
                <a:cxn ang="0">
                  <a:pos x="135" y="93"/>
                </a:cxn>
                <a:cxn ang="0">
                  <a:pos x="126" y="94"/>
                </a:cxn>
                <a:cxn ang="0">
                  <a:pos x="129" y="101"/>
                </a:cxn>
                <a:cxn ang="0">
                  <a:pos x="138" y="113"/>
                </a:cxn>
                <a:cxn ang="0">
                  <a:pos x="153" y="122"/>
                </a:cxn>
                <a:cxn ang="0">
                  <a:pos x="161" y="122"/>
                </a:cxn>
                <a:cxn ang="0">
                  <a:pos x="168" y="123"/>
                </a:cxn>
                <a:cxn ang="0">
                  <a:pos x="164" y="131"/>
                </a:cxn>
                <a:cxn ang="0">
                  <a:pos x="163" y="139"/>
                </a:cxn>
                <a:cxn ang="0">
                  <a:pos x="169" y="144"/>
                </a:cxn>
                <a:cxn ang="0">
                  <a:pos x="168" y="152"/>
                </a:cxn>
                <a:cxn ang="0">
                  <a:pos x="161" y="154"/>
                </a:cxn>
                <a:cxn ang="0">
                  <a:pos x="166" y="160"/>
                </a:cxn>
                <a:cxn ang="0">
                  <a:pos x="169" y="168"/>
                </a:cxn>
                <a:cxn ang="0">
                  <a:pos x="170" y="175"/>
                </a:cxn>
                <a:cxn ang="0">
                  <a:pos x="164" y="175"/>
                </a:cxn>
                <a:cxn ang="0">
                  <a:pos x="147" y="175"/>
                </a:cxn>
                <a:cxn ang="0">
                  <a:pos x="142" y="175"/>
                </a:cxn>
                <a:cxn ang="0">
                  <a:pos x="141" y="150"/>
                </a:cxn>
                <a:cxn ang="0">
                  <a:pos x="137" y="143"/>
                </a:cxn>
                <a:cxn ang="0">
                  <a:pos x="132" y="136"/>
                </a:cxn>
                <a:cxn ang="0">
                  <a:pos x="129" y="128"/>
                </a:cxn>
                <a:cxn ang="0">
                  <a:pos x="121" y="126"/>
                </a:cxn>
                <a:cxn ang="0">
                  <a:pos x="114" y="128"/>
                </a:cxn>
                <a:cxn ang="0">
                  <a:pos x="107" y="128"/>
                </a:cxn>
                <a:cxn ang="0">
                  <a:pos x="99" y="125"/>
                </a:cxn>
                <a:cxn ang="0">
                  <a:pos x="94" y="117"/>
                </a:cxn>
                <a:cxn ang="0">
                  <a:pos x="87" y="116"/>
                </a:cxn>
                <a:cxn ang="0">
                  <a:pos x="77" y="118"/>
                </a:cxn>
              </a:cxnLst>
              <a:rect l="0" t="0" r="r" b="b"/>
              <a:pathLst>
                <a:path w="170" h="175">
                  <a:moveTo>
                    <a:pt x="77" y="118"/>
                  </a:moveTo>
                  <a:lnTo>
                    <a:pt x="68" y="107"/>
                  </a:lnTo>
                  <a:lnTo>
                    <a:pt x="64" y="102"/>
                  </a:lnTo>
                  <a:lnTo>
                    <a:pt x="56" y="99"/>
                  </a:lnTo>
                  <a:lnTo>
                    <a:pt x="46" y="89"/>
                  </a:lnTo>
                  <a:lnTo>
                    <a:pt x="38" y="83"/>
                  </a:lnTo>
                  <a:lnTo>
                    <a:pt x="27" y="79"/>
                  </a:lnTo>
                  <a:lnTo>
                    <a:pt x="19" y="69"/>
                  </a:lnTo>
                  <a:lnTo>
                    <a:pt x="16" y="55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5"/>
                  </a:lnTo>
                  <a:lnTo>
                    <a:pt x="21" y="14"/>
                  </a:lnTo>
                  <a:lnTo>
                    <a:pt x="28" y="9"/>
                  </a:lnTo>
                  <a:lnTo>
                    <a:pt x="44" y="8"/>
                  </a:lnTo>
                  <a:lnTo>
                    <a:pt x="51" y="4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9" y="8"/>
                  </a:lnTo>
                  <a:lnTo>
                    <a:pt x="99" y="20"/>
                  </a:lnTo>
                  <a:lnTo>
                    <a:pt x="107" y="21"/>
                  </a:lnTo>
                  <a:lnTo>
                    <a:pt x="114" y="26"/>
                  </a:lnTo>
                  <a:lnTo>
                    <a:pt x="115" y="34"/>
                  </a:lnTo>
                  <a:lnTo>
                    <a:pt x="110" y="40"/>
                  </a:lnTo>
                  <a:lnTo>
                    <a:pt x="110" y="48"/>
                  </a:lnTo>
                  <a:lnTo>
                    <a:pt x="113" y="56"/>
                  </a:lnTo>
                  <a:lnTo>
                    <a:pt x="118" y="63"/>
                  </a:lnTo>
                  <a:lnTo>
                    <a:pt x="123" y="68"/>
                  </a:lnTo>
                  <a:lnTo>
                    <a:pt x="137" y="77"/>
                  </a:lnTo>
                  <a:lnTo>
                    <a:pt x="138" y="84"/>
                  </a:lnTo>
                  <a:lnTo>
                    <a:pt x="135" y="93"/>
                  </a:lnTo>
                  <a:lnTo>
                    <a:pt x="126" y="94"/>
                  </a:lnTo>
                  <a:lnTo>
                    <a:pt x="129" y="101"/>
                  </a:lnTo>
                  <a:lnTo>
                    <a:pt x="138" y="113"/>
                  </a:lnTo>
                  <a:lnTo>
                    <a:pt x="153" y="122"/>
                  </a:lnTo>
                  <a:lnTo>
                    <a:pt x="161" y="122"/>
                  </a:lnTo>
                  <a:lnTo>
                    <a:pt x="168" y="123"/>
                  </a:lnTo>
                  <a:lnTo>
                    <a:pt x="164" y="131"/>
                  </a:lnTo>
                  <a:lnTo>
                    <a:pt x="163" y="139"/>
                  </a:lnTo>
                  <a:lnTo>
                    <a:pt x="169" y="144"/>
                  </a:lnTo>
                  <a:lnTo>
                    <a:pt x="168" y="152"/>
                  </a:lnTo>
                  <a:lnTo>
                    <a:pt x="161" y="154"/>
                  </a:lnTo>
                  <a:lnTo>
                    <a:pt x="166" y="160"/>
                  </a:lnTo>
                  <a:lnTo>
                    <a:pt x="169" y="168"/>
                  </a:lnTo>
                  <a:lnTo>
                    <a:pt x="170" y="175"/>
                  </a:lnTo>
                  <a:lnTo>
                    <a:pt x="164" y="175"/>
                  </a:lnTo>
                  <a:lnTo>
                    <a:pt x="147" y="175"/>
                  </a:lnTo>
                  <a:lnTo>
                    <a:pt x="142" y="175"/>
                  </a:lnTo>
                  <a:lnTo>
                    <a:pt x="141" y="150"/>
                  </a:lnTo>
                  <a:lnTo>
                    <a:pt x="137" y="143"/>
                  </a:lnTo>
                  <a:lnTo>
                    <a:pt x="132" y="136"/>
                  </a:lnTo>
                  <a:lnTo>
                    <a:pt x="129" y="128"/>
                  </a:lnTo>
                  <a:lnTo>
                    <a:pt x="121" y="126"/>
                  </a:lnTo>
                  <a:lnTo>
                    <a:pt x="114" y="128"/>
                  </a:lnTo>
                  <a:lnTo>
                    <a:pt x="107" y="128"/>
                  </a:lnTo>
                  <a:lnTo>
                    <a:pt x="99" y="125"/>
                  </a:lnTo>
                  <a:lnTo>
                    <a:pt x="94" y="117"/>
                  </a:lnTo>
                  <a:lnTo>
                    <a:pt x="87" y="116"/>
                  </a:lnTo>
                  <a:lnTo>
                    <a:pt x="77" y="1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166"/>
            <p:cNvSpPr>
              <a:spLocks noChangeAspect="1"/>
            </p:cNvSpPr>
            <p:nvPr/>
          </p:nvSpPr>
          <p:spPr bwMode="gray">
            <a:xfrm>
              <a:off x="6708204" y="2983930"/>
              <a:ext cx="709202" cy="415580"/>
            </a:xfrm>
            <a:custGeom>
              <a:avLst/>
              <a:gdLst/>
              <a:ahLst/>
              <a:cxnLst>
                <a:cxn ang="0">
                  <a:pos x="464" y="1136"/>
                </a:cxn>
                <a:cxn ang="0">
                  <a:pos x="355" y="1109"/>
                </a:cxn>
                <a:cxn ang="0">
                  <a:pos x="262" y="1035"/>
                </a:cxn>
                <a:cxn ang="0">
                  <a:pos x="250" y="932"/>
                </a:cxn>
                <a:cxn ang="0">
                  <a:pos x="298" y="882"/>
                </a:cxn>
                <a:cxn ang="0">
                  <a:pos x="413" y="881"/>
                </a:cxn>
                <a:cxn ang="0">
                  <a:pos x="420" y="823"/>
                </a:cxn>
                <a:cxn ang="0">
                  <a:pos x="336" y="731"/>
                </a:cxn>
                <a:cxn ang="0">
                  <a:pos x="242" y="718"/>
                </a:cxn>
                <a:cxn ang="0">
                  <a:pos x="102" y="781"/>
                </a:cxn>
                <a:cxn ang="0">
                  <a:pos x="103" y="699"/>
                </a:cxn>
                <a:cxn ang="0">
                  <a:pos x="33" y="660"/>
                </a:cxn>
                <a:cxn ang="0">
                  <a:pos x="16" y="544"/>
                </a:cxn>
                <a:cxn ang="0">
                  <a:pos x="64" y="458"/>
                </a:cxn>
                <a:cxn ang="0">
                  <a:pos x="126" y="435"/>
                </a:cxn>
                <a:cxn ang="0">
                  <a:pos x="193" y="379"/>
                </a:cxn>
                <a:cxn ang="0">
                  <a:pos x="263" y="359"/>
                </a:cxn>
                <a:cxn ang="0">
                  <a:pos x="329" y="359"/>
                </a:cxn>
                <a:cxn ang="0">
                  <a:pos x="421" y="398"/>
                </a:cxn>
                <a:cxn ang="0">
                  <a:pos x="442" y="408"/>
                </a:cxn>
                <a:cxn ang="0">
                  <a:pos x="531" y="424"/>
                </a:cxn>
                <a:cxn ang="0">
                  <a:pos x="590" y="402"/>
                </a:cxn>
                <a:cxn ang="0">
                  <a:pos x="674" y="434"/>
                </a:cxn>
                <a:cxn ang="0">
                  <a:pos x="760" y="434"/>
                </a:cxn>
                <a:cxn ang="0">
                  <a:pos x="793" y="363"/>
                </a:cxn>
                <a:cxn ang="0">
                  <a:pos x="760" y="306"/>
                </a:cxn>
                <a:cxn ang="0">
                  <a:pos x="807" y="226"/>
                </a:cxn>
                <a:cxn ang="0">
                  <a:pos x="803" y="192"/>
                </a:cxn>
                <a:cxn ang="0">
                  <a:pos x="802" y="150"/>
                </a:cxn>
                <a:cxn ang="0">
                  <a:pos x="878" y="142"/>
                </a:cxn>
                <a:cxn ang="0">
                  <a:pos x="963" y="110"/>
                </a:cxn>
                <a:cxn ang="0">
                  <a:pos x="1034" y="74"/>
                </a:cxn>
                <a:cxn ang="0">
                  <a:pos x="1187" y="42"/>
                </a:cxn>
                <a:cxn ang="0">
                  <a:pos x="1239" y="0"/>
                </a:cxn>
                <a:cxn ang="0">
                  <a:pos x="1324" y="12"/>
                </a:cxn>
                <a:cxn ang="0">
                  <a:pos x="1349" y="102"/>
                </a:cxn>
                <a:cxn ang="0">
                  <a:pos x="1402" y="107"/>
                </a:cxn>
                <a:cxn ang="0">
                  <a:pos x="1425" y="125"/>
                </a:cxn>
                <a:cxn ang="0">
                  <a:pos x="1490" y="145"/>
                </a:cxn>
                <a:cxn ang="0">
                  <a:pos x="1508" y="173"/>
                </a:cxn>
                <a:cxn ang="0">
                  <a:pos x="1586" y="123"/>
                </a:cxn>
                <a:cxn ang="0">
                  <a:pos x="1657" y="118"/>
                </a:cxn>
                <a:cxn ang="0">
                  <a:pos x="1857" y="397"/>
                </a:cxn>
                <a:cxn ang="0">
                  <a:pos x="1938" y="425"/>
                </a:cxn>
                <a:cxn ang="0">
                  <a:pos x="2028" y="408"/>
                </a:cxn>
                <a:cxn ang="0">
                  <a:pos x="2078" y="470"/>
                </a:cxn>
                <a:cxn ang="0">
                  <a:pos x="2159" y="533"/>
                </a:cxn>
                <a:cxn ang="0">
                  <a:pos x="2226" y="554"/>
                </a:cxn>
                <a:cxn ang="0">
                  <a:pos x="2139" y="733"/>
                </a:cxn>
                <a:cxn ang="0">
                  <a:pos x="1978" y="773"/>
                </a:cxn>
                <a:cxn ang="0">
                  <a:pos x="1841" y="901"/>
                </a:cxn>
                <a:cxn ang="0">
                  <a:pos x="1860" y="1061"/>
                </a:cxn>
                <a:cxn ang="0">
                  <a:pos x="1768" y="1061"/>
                </a:cxn>
                <a:cxn ang="0">
                  <a:pos x="1620" y="1050"/>
                </a:cxn>
                <a:cxn ang="0">
                  <a:pos x="1506" y="1034"/>
                </a:cxn>
                <a:cxn ang="0">
                  <a:pos x="1421" y="1070"/>
                </a:cxn>
                <a:cxn ang="0">
                  <a:pos x="1343" y="1081"/>
                </a:cxn>
                <a:cxn ang="0">
                  <a:pos x="1257" y="1153"/>
                </a:cxn>
                <a:cxn ang="0">
                  <a:pos x="1185" y="1180"/>
                </a:cxn>
                <a:cxn ang="0">
                  <a:pos x="1048" y="1021"/>
                </a:cxn>
                <a:cxn ang="0">
                  <a:pos x="742" y="899"/>
                </a:cxn>
              </a:cxnLst>
              <a:rect l="0" t="0" r="r" b="b"/>
              <a:pathLst>
                <a:path w="2230" h="1190">
                  <a:moveTo>
                    <a:pt x="518" y="898"/>
                  </a:moveTo>
                  <a:lnTo>
                    <a:pt x="518" y="968"/>
                  </a:lnTo>
                  <a:lnTo>
                    <a:pt x="518" y="1042"/>
                  </a:lnTo>
                  <a:lnTo>
                    <a:pt x="518" y="1107"/>
                  </a:lnTo>
                  <a:lnTo>
                    <a:pt x="518" y="1168"/>
                  </a:lnTo>
                  <a:lnTo>
                    <a:pt x="506" y="1174"/>
                  </a:lnTo>
                  <a:lnTo>
                    <a:pt x="486" y="1173"/>
                  </a:lnTo>
                  <a:lnTo>
                    <a:pt x="477" y="1166"/>
                  </a:lnTo>
                  <a:lnTo>
                    <a:pt x="468" y="1143"/>
                  </a:lnTo>
                  <a:lnTo>
                    <a:pt x="464" y="1136"/>
                  </a:lnTo>
                  <a:lnTo>
                    <a:pt x="458" y="1130"/>
                  </a:lnTo>
                  <a:lnTo>
                    <a:pt x="452" y="1115"/>
                  </a:lnTo>
                  <a:lnTo>
                    <a:pt x="447" y="1108"/>
                  </a:lnTo>
                  <a:lnTo>
                    <a:pt x="432" y="1102"/>
                  </a:lnTo>
                  <a:lnTo>
                    <a:pt x="425" y="1097"/>
                  </a:lnTo>
                  <a:lnTo>
                    <a:pt x="418" y="1092"/>
                  </a:lnTo>
                  <a:lnTo>
                    <a:pt x="410" y="1092"/>
                  </a:lnTo>
                  <a:lnTo>
                    <a:pt x="402" y="1093"/>
                  </a:lnTo>
                  <a:lnTo>
                    <a:pt x="378" y="1100"/>
                  </a:lnTo>
                  <a:lnTo>
                    <a:pt x="355" y="1109"/>
                  </a:lnTo>
                  <a:lnTo>
                    <a:pt x="325" y="1135"/>
                  </a:lnTo>
                  <a:lnTo>
                    <a:pt x="324" y="1096"/>
                  </a:lnTo>
                  <a:lnTo>
                    <a:pt x="333" y="1085"/>
                  </a:lnTo>
                  <a:lnTo>
                    <a:pt x="335" y="1065"/>
                  </a:lnTo>
                  <a:lnTo>
                    <a:pt x="323" y="1060"/>
                  </a:lnTo>
                  <a:lnTo>
                    <a:pt x="311" y="1059"/>
                  </a:lnTo>
                  <a:lnTo>
                    <a:pt x="291" y="1050"/>
                  </a:lnTo>
                  <a:lnTo>
                    <a:pt x="281" y="1037"/>
                  </a:lnTo>
                  <a:lnTo>
                    <a:pt x="274" y="1037"/>
                  </a:lnTo>
                  <a:lnTo>
                    <a:pt x="262" y="1035"/>
                  </a:lnTo>
                  <a:lnTo>
                    <a:pt x="259" y="996"/>
                  </a:lnTo>
                  <a:lnTo>
                    <a:pt x="247" y="976"/>
                  </a:lnTo>
                  <a:lnTo>
                    <a:pt x="239" y="970"/>
                  </a:lnTo>
                  <a:lnTo>
                    <a:pt x="232" y="956"/>
                  </a:lnTo>
                  <a:lnTo>
                    <a:pt x="209" y="947"/>
                  </a:lnTo>
                  <a:lnTo>
                    <a:pt x="198" y="930"/>
                  </a:lnTo>
                  <a:lnTo>
                    <a:pt x="205" y="924"/>
                  </a:lnTo>
                  <a:lnTo>
                    <a:pt x="223" y="924"/>
                  </a:lnTo>
                  <a:lnTo>
                    <a:pt x="241" y="927"/>
                  </a:lnTo>
                  <a:lnTo>
                    <a:pt x="250" y="932"/>
                  </a:lnTo>
                  <a:lnTo>
                    <a:pt x="258" y="930"/>
                  </a:lnTo>
                  <a:lnTo>
                    <a:pt x="271" y="931"/>
                  </a:lnTo>
                  <a:lnTo>
                    <a:pt x="268" y="924"/>
                  </a:lnTo>
                  <a:lnTo>
                    <a:pt x="264" y="913"/>
                  </a:lnTo>
                  <a:lnTo>
                    <a:pt x="262" y="894"/>
                  </a:lnTo>
                  <a:lnTo>
                    <a:pt x="266" y="883"/>
                  </a:lnTo>
                  <a:lnTo>
                    <a:pt x="276" y="878"/>
                  </a:lnTo>
                  <a:lnTo>
                    <a:pt x="276" y="886"/>
                  </a:lnTo>
                  <a:lnTo>
                    <a:pt x="287" y="887"/>
                  </a:lnTo>
                  <a:lnTo>
                    <a:pt x="298" y="882"/>
                  </a:lnTo>
                  <a:lnTo>
                    <a:pt x="301" y="873"/>
                  </a:lnTo>
                  <a:lnTo>
                    <a:pt x="311" y="865"/>
                  </a:lnTo>
                  <a:lnTo>
                    <a:pt x="328" y="863"/>
                  </a:lnTo>
                  <a:lnTo>
                    <a:pt x="344" y="873"/>
                  </a:lnTo>
                  <a:lnTo>
                    <a:pt x="360" y="879"/>
                  </a:lnTo>
                  <a:lnTo>
                    <a:pt x="376" y="876"/>
                  </a:lnTo>
                  <a:lnTo>
                    <a:pt x="386" y="868"/>
                  </a:lnTo>
                  <a:lnTo>
                    <a:pt x="389" y="870"/>
                  </a:lnTo>
                  <a:lnTo>
                    <a:pt x="394" y="874"/>
                  </a:lnTo>
                  <a:lnTo>
                    <a:pt x="413" y="881"/>
                  </a:lnTo>
                  <a:lnTo>
                    <a:pt x="424" y="887"/>
                  </a:lnTo>
                  <a:lnTo>
                    <a:pt x="435" y="884"/>
                  </a:lnTo>
                  <a:lnTo>
                    <a:pt x="447" y="887"/>
                  </a:lnTo>
                  <a:lnTo>
                    <a:pt x="451" y="879"/>
                  </a:lnTo>
                  <a:lnTo>
                    <a:pt x="443" y="867"/>
                  </a:lnTo>
                  <a:lnTo>
                    <a:pt x="453" y="867"/>
                  </a:lnTo>
                  <a:lnTo>
                    <a:pt x="446" y="855"/>
                  </a:lnTo>
                  <a:lnTo>
                    <a:pt x="435" y="841"/>
                  </a:lnTo>
                  <a:lnTo>
                    <a:pt x="425" y="834"/>
                  </a:lnTo>
                  <a:lnTo>
                    <a:pt x="420" y="823"/>
                  </a:lnTo>
                  <a:lnTo>
                    <a:pt x="409" y="823"/>
                  </a:lnTo>
                  <a:lnTo>
                    <a:pt x="398" y="806"/>
                  </a:lnTo>
                  <a:lnTo>
                    <a:pt x="392" y="782"/>
                  </a:lnTo>
                  <a:lnTo>
                    <a:pt x="384" y="771"/>
                  </a:lnTo>
                  <a:lnTo>
                    <a:pt x="382" y="777"/>
                  </a:lnTo>
                  <a:lnTo>
                    <a:pt x="375" y="760"/>
                  </a:lnTo>
                  <a:lnTo>
                    <a:pt x="370" y="760"/>
                  </a:lnTo>
                  <a:lnTo>
                    <a:pt x="367" y="749"/>
                  </a:lnTo>
                  <a:lnTo>
                    <a:pt x="348" y="732"/>
                  </a:lnTo>
                  <a:lnTo>
                    <a:pt x="336" y="731"/>
                  </a:lnTo>
                  <a:lnTo>
                    <a:pt x="336" y="725"/>
                  </a:lnTo>
                  <a:lnTo>
                    <a:pt x="323" y="723"/>
                  </a:lnTo>
                  <a:lnTo>
                    <a:pt x="312" y="728"/>
                  </a:lnTo>
                  <a:lnTo>
                    <a:pt x="303" y="730"/>
                  </a:lnTo>
                  <a:lnTo>
                    <a:pt x="292" y="736"/>
                  </a:lnTo>
                  <a:lnTo>
                    <a:pt x="289" y="725"/>
                  </a:lnTo>
                  <a:lnTo>
                    <a:pt x="274" y="725"/>
                  </a:lnTo>
                  <a:lnTo>
                    <a:pt x="270" y="722"/>
                  </a:lnTo>
                  <a:lnTo>
                    <a:pt x="257" y="720"/>
                  </a:lnTo>
                  <a:lnTo>
                    <a:pt x="242" y="718"/>
                  </a:lnTo>
                  <a:lnTo>
                    <a:pt x="207" y="752"/>
                  </a:lnTo>
                  <a:lnTo>
                    <a:pt x="188" y="753"/>
                  </a:lnTo>
                  <a:lnTo>
                    <a:pt x="162" y="761"/>
                  </a:lnTo>
                  <a:lnTo>
                    <a:pt x="136" y="765"/>
                  </a:lnTo>
                  <a:lnTo>
                    <a:pt x="114" y="771"/>
                  </a:lnTo>
                  <a:lnTo>
                    <a:pt x="136" y="786"/>
                  </a:lnTo>
                  <a:lnTo>
                    <a:pt x="119" y="793"/>
                  </a:lnTo>
                  <a:lnTo>
                    <a:pt x="112" y="791"/>
                  </a:lnTo>
                  <a:lnTo>
                    <a:pt x="108" y="785"/>
                  </a:lnTo>
                  <a:lnTo>
                    <a:pt x="102" y="781"/>
                  </a:lnTo>
                  <a:lnTo>
                    <a:pt x="93" y="781"/>
                  </a:lnTo>
                  <a:lnTo>
                    <a:pt x="86" y="779"/>
                  </a:lnTo>
                  <a:lnTo>
                    <a:pt x="83" y="773"/>
                  </a:lnTo>
                  <a:lnTo>
                    <a:pt x="90" y="766"/>
                  </a:lnTo>
                  <a:lnTo>
                    <a:pt x="91" y="758"/>
                  </a:lnTo>
                  <a:lnTo>
                    <a:pt x="98" y="755"/>
                  </a:lnTo>
                  <a:lnTo>
                    <a:pt x="107" y="761"/>
                  </a:lnTo>
                  <a:lnTo>
                    <a:pt x="119" y="758"/>
                  </a:lnTo>
                  <a:lnTo>
                    <a:pt x="110" y="701"/>
                  </a:lnTo>
                  <a:lnTo>
                    <a:pt x="103" y="699"/>
                  </a:lnTo>
                  <a:lnTo>
                    <a:pt x="98" y="693"/>
                  </a:lnTo>
                  <a:lnTo>
                    <a:pt x="96" y="684"/>
                  </a:lnTo>
                  <a:lnTo>
                    <a:pt x="92" y="678"/>
                  </a:lnTo>
                  <a:lnTo>
                    <a:pt x="86" y="672"/>
                  </a:lnTo>
                  <a:lnTo>
                    <a:pt x="79" y="672"/>
                  </a:lnTo>
                  <a:lnTo>
                    <a:pt x="61" y="674"/>
                  </a:lnTo>
                  <a:lnTo>
                    <a:pt x="48" y="671"/>
                  </a:lnTo>
                  <a:lnTo>
                    <a:pt x="47" y="679"/>
                  </a:lnTo>
                  <a:lnTo>
                    <a:pt x="34" y="667"/>
                  </a:lnTo>
                  <a:lnTo>
                    <a:pt x="33" y="660"/>
                  </a:lnTo>
                  <a:lnTo>
                    <a:pt x="29" y="652"/>
                  </a:lnTo>
                  <a:lnTo>
                    <a:pt x="34" y="646"/>
                  </a:lnTo>
                  <a:lnTo>
                    <a:pt x="29" y="639"/>
                  </a:lnTo>
                  <a:lnTo>
                    <a:pt x="28" y="631"/>
                  </a:lnTo>
                  <a:lnTo>
                    <a:pt x="0" y="621"/>
                  </a:lnTo>
                  <a:lnTo>
                    <a:pt x="11" y="577"/>
                  </a:lnTo>
                  <a:lnTo>
                    <a:pt x="24" y="570"/>
                  </a:lnTo>
                  <a:lnTo>
                    <a:pt x="29" y="562"/>
                  </a:lnTo>
                  <a:lnTo>
                    <a:pt x="27" y="555"/>
                  </a:lnTo>
                  <a:lnTo>
                    <a:pt x="16" y="544"/>
                  </a:lnTo>
                  <a:lnTo>
                    <a:pt x="26" y="499"/>
                  </a:lnTo>
                  <a:lnTo>
                    <a:pt x="39" y="490"/>
                  </a:lnTo>
                  <a:lnTo>
                    <a:pt x="44" y="484"/>
                  </a:lnTo>
                  <a:lnTo>
                    <a:pt x="42" y="475"/>
                  </a:lnTo>
                  <a:lnTo>
                    <a:pt x="45" y="468"/>
                  </a:lnTo>
                  <a:lnTo>
                    <a:pt x="45" y="461"/>
                  </a:lnTo>
                  <a:lnTo>
                    <a:pt x="49" y="452"/>
                  </a:lnTo>
                  <a:lnTo>
                    <a:pt x="54" y="446"/>
                  </a:lnTo>
                  <a:lnTo>
                    <a:pt x="60" y="451"/>
                  </a:lnTo>
                  <a:lnTo>
                    <a:pt x="64" y="458"/>
                  </a:lnTo>
                  <a:lnTo>
                    <a:pt x="76" y="468"/>
                  </a:lnTo>
                  <a:lnTo>
                    <a:pt x="93" y="505"/>
                  </a:lnTo>
                  <a:lnTo>
                    <a:pt x="102" y="507"/>
                  </a:lnTo>
                  <a:lnTo>
                    <a:pt x="128" y="490"/>
                  </a:lnTo>
                  <a:lnTo>
                    <a:pt x="125" y="481"/>
                  </a:lnTo>
                  <a:lnTo>
                    <a:pt x="122" y="474"/>
                  </a:lnTo>
                  <a:lnTo>
                    <a:pt x="118" y="449"/>
                  </a:lnTo>
                  <a:lnTo>
                    <a:pt x="110" y="436"/>
                  </a:lnTo>
                  <a:lnTo>
                    <a:pt x="119" y="437"/>
                  </a:lnTo>
                  <a:lnTo>
                    <a:pt x="126" y="435"/>
                  </a:lnTo>
                  <a:lnTo>
                    <a:pt x="146" y="420"/>
                  </a:lnTo>
                  <a:lnTo>
                    <a:pt x="153" y="416"/>
                  </a:lnTo>
                  <a:lnTo>
                    <a:pt x="158" y="410"/>
                  </a:lnTo>
                  <a:lnTo>
                    <a:pt x="158" y="402"/>
                  </a:lnTo>
                  <a:lnTo>
                    <a:pt x="158" y="393"/>
                  </a:lnTo>
                  <a:lnTo>
                    <a:pt x="166" y="392"/>
                  </a:lnTo>
                  <a:lnTo>
                    <a:pt x="174" y="393"/>
                  </a:lnTo>
                  <a:lnTo>
                    <a:pt x="182" y="391"/>
                  </a:lnTo>
                  <a:lnTo>
                    <a:pt x="187" y="383"/>
                  </a:lnTo>
                  <a:lnTo>
                    <a:pt x="193" y="379"/>
                  </a:lnTo>
                  <a:lnTo>
                    <a:pt x="201" y="377"/>
                  </a:lnTo>
                  <a:lnTo>
                    <a:pt x="206" y="371"/>
                  </a:lnTo>
                  <a:lnTo>
                    <a:pt x="214" y="366"/>
                  </a:lnTo>
                  <a:lnTo>
                    <a:pt x="219" y="360"/>
                  </a:lnTo>
                  <a:lnTo>
                    <a:pt x="220" y="352"/>
                  </a:lnTo>
                  <a:lnTo>
                    <a:pt x="227" y="348"/>
                  </a:lnTo>
                  <a:lnTo>
                    <a:pt x="242" y="343"/>
                  </a:lnTo>
                  <a:lnTo>
                    <a:pt x="258" y="343"/>
                  </a:lnTo>
                  <a:lnTo>
                    <a:pt x="259" y="351"/>
                  </a:lnTo>
                  <a:lnTo>
                    <a:pt x="263" y="359"/>
                  </a:lnTo>
                  <a:lnTo>
                    <a:pt x="279" y="355"/>
                  </a:lnTo>
                  <a:lnTo>
                    <a:pt x="284" y="361"/>
                  </a:lnTo>
                  <a:lnTo>
                    <a:pt x="289" y="354"/>
                  </a:lnTo>
                  <a:lnTo>
                    <a:pt x="291" y="345"/>
                  </a:lnTo>
                  <a:lnTo>
                    <a:pt x="296" y="339"/>
                  </a:lnTo>
                  <a:lnTo>
                    <a:pt x="303" y="340"/>
                  </a:lnTo>
                  <a:lnTo>
                    <a:pt x="311" y="336"/>
                  </a:lnTo>
                  <a:lnTo>
                    <a:pt x="318" y="336"/>
                  </a:lnTo>
                  <a:lnTo>
                    <a:pt x="324" y="352"/>
                  </a:lnTo>
                  <a:lnTo>
                    <a:pt x="329" y="359"/>
                  </a:lnTo>
                  <a:lnTo>
                    <a:pt x="338" y="355"/>
                  </a:lnTo>
                  <a:lnTo>
                    <a:pt x="345" y="355"/>
                  </a:lnTo>
                  <a:lnTo>
                    <a:pt x="352" y="357"/>
                  </a:lnTo>
                  <a:lnTo>
                    <a:pt x="368" y="354"/>
                  </a:lnTo>
                  <a:lnTo>
                    <a:pt x="376" y="355"/>
                  </a:lnTo>
                  <a:lnTo>
                    <a:pt x="383" y="360"/>
                  </a:lnTo>
                  <a:lnTo>
                    <a:pt x="389" y="365"/>
                  </a:lnTo>
                  <a:lnTo>
                    <a:pt x="395" y="379"/>
                  </a:lnTo>
                  <a:lnTo>
                    <a:pt x="416" y="392"/>
                  </a:lnTo>
                  <a:lnTo>
                    <a:pt x="421" y="398"/>
                  </a:lnTo>
                  <a:lnTo>
                    <a:pt x="424" y="406"/>
                  </a:lnTo>
                  <a:lnTo>
                    <a:pt x="435" y="419"/>
                  </a:lnTo>
                  <a:lnTo>
                    <a:pt x="434" y="426"/>
                  </a:lnTo>
                  <a:lnTo>
                    <a:pt x="435" y="435"/>
                  </a:lnTo>
                  <a:lnTo>
                    <a:pt x="440" y="441"/>
                  </a:lnTo>
                  <a:lnTo>
                    <a:pt x="447" y="438"/>
                  </a:lnTo>
                  <a:lnTo>
                    <a:pt x="447" y="431"/>
                  </a:lnTo>
                  <a:lnTo>
                    <a:pt x="446" y="422"/>
                  </a:lnTo>
                  <a:lnTo>
                    <a:pt x="447" y="415"/>
                  </a:lnTo>
                  <a:lnTo>
                    <a:pt x="442" y="408"/>
                  </a:lnTo>
                  <a:lnTo>
                    <a:pt x="447" y="402"/>
                  </a:lnTo>
                  <a:lnTo>
                    <a:pt x="456" y="400"/>
                  </a:lnTo>
                  <a:lnTo>
                    <a:pt x="458" y="408"/>
                  </a:lnTo>
                  <a:lnTo>
                    <a:pt x="464" y="414"/>
                  </a:lnTo>
                  <a:lnTo>
                    <a:pt x="467" y="421"/>
                  </a:lnTo>
                  <a:lnTo>
                    <a:pt x="473" y="426"/>
                  </a:lnTo>
                  <a:lnTo>
                    <a:pt x="488" y="432"/>
                  </a:lnTo>
                  <a:lnTo>
                    <a:pt x="502" y="440"/>
                  </a:lnTo>
                  <a:lnTo>
                    <a:pt x="511" y="437"/>
                  </a:lnTo>
                  <a:lnTo>
                    <a:pt x="531" y="424"/>
                  </a:lnTo>
                  <a:lnTo>
                    <a:pt x="531" y="415"/>
                  </a:lnTo>
                  <a:lnTo>
                    <a:pt x="537" y="411"/>
                  </a:lnTo>
                  <a:lnTo>
                    <a:pt x="543" y="406"/>
                  </a:lnTo>
                  <a:lnTo>
                    <a:pt x="551" y="405"/>
                  </a:lnTo>
                  <a:lnTo>
                    <a:pt x="559" y="408"/>
                  </a:lnTo>
                  <a:lnTo>
                    <a:pt x="559" y="400"/>
                  </a:lnTo>
                  <a:lnTo>
                    <a:pt x="567" y="399"/>
                  </a:lnTo>
                  <a:lnTo>
                    <a:pt x="575" y="402"/>
                  </a:lnTo>
                  <a:lnTo>
                    <a:pt x="582" y="397"/>
                  </a:lnTo>
                  <a:lnTo>
                    <a:pt x="590" y="402"/>
                  </a:lnTo>
                  <a:lnTo>
                    <a:pt x="601" y="413"/>
                  </a:lnTo>
                  <a:lnTo>
                    <a:pt x="615" y="404"/>
                  </a:lnTo>
                  <a:lnTo>
                    <a:pt x="619" y="397"/>
                  </a:lnTo>
                  <a:lnTo>
                    <a:pt x="634" y="397"/>
                  </a:lnTo>
                  <a:lnTo>
                    <a:pt x="641" y="393"/>
                  </a:lnTo>
                  <a:lnTo>
                    <a:pt x="657" y="399"/>
                  </a:lnTo>
                  <a:lnTo>
                    <a:pt x="662" y="405"/>
                  </a:lnTo>
                  <a:lnTo>
                    <a:pt x="663" y="421"/>
                  </a:lnTo>
                  <a:lnTo>
                    <a:pt x="669" y="427"/>
                  </a:lnTo>
                  <a:lnTo>
                    <a:pt x="674" y="434"/>
                  </a:lnTo>
                  <a:lnTo>
                    <a:pt x="690" y="432"/>
                  </a:lnTo>
                  <a:lnTo>
                    <a:pt x="705" y="435"/>
                  </a:lnTo>
                  <a:lnTo>
                    <a:pt x="705" y="435"/>
                  </a:lnTo>
                  <a:lnTo>
                    <a:pt x="707" y="446"/>
                  </a:lnTo>
                  <a:lnTo>
                    <a:pt x="725" y="445"/>
                  </a:lnTo>
                  <a:lnTo>
                    <a:pt x="731" y="440"/>
                  </a:lnTo>
                  <a:lnTo>
                    <a:pt x="738" y="425"/>
                  </a:lnTo>
                  <a:lnTo>
                    <a:pt x="743" y="419"/>
                  </a:lnTo>
                  <a:lnTo>
                    <a:pt x="749" y="421"/>
                  </a:lnTo>
                  <a:lnTo>
                    <a:pt x="760" y="434"/>
                  </a:lnTo>
                  <a:lnTo>
                    <a:pt x="776" y="435"/>
                  </a:lnTo>
                  <a:lnTo>
                    <a:pt x="792" y="432"/>
                  </a:lnTo>
                  <a:lnTo>
                    <a:pt x="800" y="426"/>
                  </a:lnTo>
                  <a:lnTo>
                    <a:pt x="814" y="421"/>
                  </a:lnTo>
                  <a:lnTo>
                    <a:pt x="827" y="383"/>
                  </a:lnTo>
                  <a:lnTo>
                    <a:pt x="830" y="376"/>
                  </a:lnTo>
                  <a:lnTo>
                    <a:pt x="824" y="370"/>
                  </a:lnTo>
                  <a:lnTo>
                    <a:pt x="823" y="366"/>
                  </a:lnTo>
                  <a:lnTo>
                    <a:pt x="809" y="365"/>
                  </a:lnTo>
                  <a:lnTo>
                    <a:pt x="793" y="363"/>
                  </a:lnTo>
                  <a:lnTo>
                    <a:pt x="787" y="356"/>
                  </a:lnTo>
                  <a:lnTo>
                    <a:pt x="784" y="351"/>
                  </a:lnTo>
                  <a:lnTo>
                    <a:pt x="766" y="348"/>
                  </a:lnTo>
                  <a:lnTo>
                    <a:pt x="759" y="345"/>
                  </a:lnTo>
                  <a:lnTo>
                    <a:pt x="760" y="336"/>
                  </a:lnTo>
                  <a:lnTo>
                    <a:pt x="755" y="329"/>
                  </a:lnTo>
                  <a:lnTo>
                    <a:pt x="739" y="327"/>
                  </a:lnTo>
                  <a:lnTo>
                    <a:pt x="741" y="318"/>
                  </a:lnTo>
                  <a:lnTo>
                    <a:pt x="748" y="316"/>
                  </a:lnTo>
                  <a:lnTo>
                    <a:pt x="760" y="306"/>
                  </a:lnTo>
                  <a:lnTo>
                    <a:pt x="776" y="301"/>
                  </a:lnTo>
                  <a:lnTo>
                    <a:pt x="790" y="291"/>
                  </a:lnTo>
                  <a:lnTo>
                    <a:pt x="793" y="285"/>
                  </a:lnTo>
                  <a:lnTo>
                    <a:pt x="795" y="276"/>
                  </a:lnTo>
                  <a:lnTo>
                    <a:pt x="776" y="249"/>
                  </a:lnTo>
                  <a:lnTo>
                    <a:pt x="784" y="246"/>
                  </a:lnTo>
                  <a:lnTo>
                    <a:pt x="790" y="241"/>
                  </a:lnTo>
                  <a:lnTo>
                    <a:pt x="792" y="232"/>
                  </a:lnTo>
                  <a:lnTo>
                    <a:pt x="798" y="227"/>
                  </a:lnTo>
                  <a:lnTo>
                    <a:pt x="807" y="226"/>
                  </a:lnTo>
                  <a:lnTo>
                    <a:pt x="814" y="227"/>
                  </a:lnTo>
                  <a:lnTo>
                    <a:pt x="823" y="226"/>
                  </a:lnTo>
                  <a:lnTo>
                    <a:pt x="830" y="228"/>
                  </a:lnTo>
                  <a:lnTo>
                    <a:pt x="846" y="228"/>
                  </a:lnTo>
                  <a:lnTo>
                    <a:pt x="855" y="226"/>
                  </a:lnTo>
                  <a:lnTo>
                    <a:pt x="857" y="217"/>
                  </a:lnTo>
                  <a:lnTo>
                    <a:pt x="854" y="211"/>
                  </a:lnTo>
                  <a:lnTo>
                    <a:pt x="839" y="203"/>
                  </a:lnTo>
                  <a:lnTo>
                    <a:pt x="807" y="199"/>
                  </a:lnTo>
                  <a:lnTo>
                    <a:pt x="803" y="192"/>
                  </a:lnTo>
                  <a:lnTo>
                    <a:pt x="805" y="183"/>
                  </a:lnTo>
                  <a:lnTo>
                    <a:pt x="812" y="183"/>
                  </a:lnTo>
                  <a:lnTo>
                    <a:pt x="819" y="180"/>
                  </a:lnTo>
                  <a:lnTo>
                    <a:pt x="823" y="173"/>
                  </a:lnTo>
                  <a:lnTo>
                    <a:pt x="818" y="168"/>
                  </a:lnTo>
                  <a:lnTo>
                    <a:pt x="811" y="172"/>
                  </a:lnTo>
                  <a:lnTo>
                    <a:pt x="795" y="172"/>
                  </a:lnTo>
                  <a:lnTo>
                    <a:pt x="795" y="163"/>
                  </a:lnTo>
                  <a:lnTo>
                    <a:pt x="797" y="156"/>
                  </a:lnTo>
                  <a:lnTo>
                    <a:pt x="802" y="150"/>
                  </a:lnTo>
                  <a:lnTo>
                    <a:pt x="791" y="139"/>
                  </a:lnTo>
                  <a:lnTo>
                    <a:pt x="807" y="137"/>
                  </a:lnTo>
                  <a:lnTo>
                    <a:pt x="811" y="131"/>
                  </a:lnTo>
                  <a:lnTo>
                    <a:pt x="820" y="131"/>
                  </a:lnTo>
                  <a:lnTo>
                    <a:pt x="825" y="137"/>
                  </a:lnTo>
                  <a:lnTo>
                    <a:pt x="833" y="136"/>
                  </a:lnTo>
                  <a:lnTo>
                    <a:pt x="841" y="137"/>
                  </a:lnTo>
                  <a:lnTo>
                    <a:pt x="849" y="135"/>
                  </a:lnTo>
                  <a:lnTo>
                    <a:pt x="873" y="136"/>
                  </a:lnTo>
                  <a:lnTo>
                    <a:pt x="878" y="142"/>
                  </a:lnTo>
                  <a:lnTo>
                    <a:pt x="888" y="130"/>
                  </a:lnTo>
                  <a:lnTo>
                    <a:pt x="895" y="128"/>
                  </a:lnTo>
                  <a:lnTo>
                    <a:pt x="911" y="128"/>
                  </a:lnTo>
                  <a:lnTo>
                    <a:pt x="918" y="123"/>
                  </a:lnTo>
                  <a:lnTo>
                    <a:pt x="926" y="120"/>
                  </a:lnTo>
                  <a:lnTo>
                    <a:pt x="938" y="110"/>
                  </a:lnTo>
                  <a:lnTo>
                    <a:pt x="947" y="113"/>
                  </a:lnTo>
                  <a:lnTo>
                    <a:pt x="952" y="118"/>
                  </a:lnTo>
                  <a:lnTo>
                    <a:pt x="961" y="118"/>
                  </a:lnTo>
                  <a:lnTo>
                    <a:pt x="963" y="110"/>
                  </a:lnTo>
                  <a:lnTo>
                    <a:pt x="980" y="107"/>
                  </a:lnTo>
                  <a:lnTo>
                    <a:pt x="986" y="102"/>
                  </a:lnTo>
                  <a:lnTo>
                    <a:pt x="995" y="102"/>
                  </a:lnTo>
                  <a:lnTo>
                    <a:pt x="1002" y="98"/>
                  </a:lnTo>
                  <a:lnTo>
                    <a:pt x="1010" y="98"/>
                  </a:lnTo>
                  <a:lnTo>
                    <a:pt x="1017" y="101"/>
                  </a:lnTo>
                  <a:lnTo>
                    <a:pt x="1022" y="93"/>
                  </a:lnTo>
                  <a:lnTo>
                    <a:pt x="1023" y="86"/>
                  </a:lnTo>
                  <a:lnTo>
                    <a:pt x="1027" y="79"/>
                  </a:lnTo>
                  <a:lnTo>
                    <a:pt x="1034" y="74"/>
                  </a:lnTo>
                  <a:lnTo>
                    <a:pt x="1042" y="72"/>
                  </a:lnTo>
                  <a:lnTo>
                    <a:pt x="1049" y="76"/>
                  </a:lnTo>
                  <a:lnTo>
                    <a:pt x="1067" y="70"/>
                  </a:lnTo>
                  <a:lnTo>
                    <a:pt x="1067" y="71"/>
                  </a:lnTo>
                  <a:lnTo>
                    <a:pt x="1104" y="61"/>
                  </a:lnTo>
                  <a:lnTo>
                    <a:pt x="1136" y="58"/>
                  </a:lnTo>
                  <a:lnTo>
                    <a:pt x="1164" y="49"/>
                  </a:lnTo>
                  <a:lnTo>
                    <a:pt x="1171" y="44"/>
                  </a:lnTo>
                  <a:lnTo>
                    <a:pt x="1179" y="44"/>
                  </a:lnTo>
                  <a:lnTo>
                    <a:pt x="1187" y="42"/>
                  </a:lnTo>
                  <a:lnTo>
                    <a:pt x="1191" y="36"/>
                  </a:lnTo>
                  <a:lnTo>
                    <a:pt x="1191" y="28"/>
                  </a:lnTo>
                  <a:lnTo>
                    <a:pt x="1191" y="20"/>
                  </a:lnTo>
                  <a:lnTo>
                    <a:pt x="1200" y="21"/>
                  </a:lnTo>
                  <a:lnTo>
                    <a:pt x="1207" y="20"/>
                  </a:lnTo>
                  <a:lnTo>
                    <a:pt x="1212" y="12"/>
                  </a:lnTo>
                  <a:lnTo>
                    <a:pt x="1218" y="7"/>
                  </a:lnTo>
                  <a:lnTo>
                    <a:pt x="1227" y="7"/>
                  </a:lnTo>
                  <a:lnTo>
                    <a:pt x="1232" y="1"/>
                  </a:lnTo>
                  <a:lnTo>
                    <a:pt x="1239" y="0"/>
                  </a:lnTo>
                  <a:lnTo>
                    <a:pt x="1244" y="6"/>
                  </a:lnTo>
                  <a:lnTo>
                    <a:pt x="1253" y="4"/>
                  </a:lnTo>
                  <a:lnTo>
                    <a:pt x="1260" y="7"/>
                  </a:lnTo>
                  <a:lnTo>
                    <a:pt x="1269" y="5"/>
                  </a:lnTo>
                  <a:lnTo>
                    <a:pt x="1276" y="9"/>
                  </a:lnTo>
                  <a:lnTo>
                    <a:pt x="1281" y="15"/>
                  </a:lnTo>
                  <a:lnTo>
                    <a:pt x="1295" y="23"/>
                  </a:lnTo>
                  <a:lnTo>
                    <a:pt x="1302" y="20"/>
                  </a:lnTo>
                  <a:lnTo>
                    <a:pt x="1308" y="15"/>
                  </a:lnTo>
                  <a:lnTo>
                    <a:pt x="1324" y="12"/>
                  </a:lnTo>
                  <a:lnTo>
                    <a:pt x="1332" y="15"/>
                  </a:lnTo>
                  <a:lnTo>
                    <a:pt x="1338" y="21"/>
                  </a:lnTo>
                  <a:lnTo>
                    <a:pt x="1341" y="28"/>
                  </a:lnTo>
                  <a:lnTo>
                    <a:pt x="1343" y="44"/>
                  </a:lnTo>
                  <a:lnTo>
                    <a:pt x="1341" y="53"/>
                  </a:lnTo>
                  <a:lnTo>
                    <a:pt x="1344" y="60"/>
                  </a:lnTo>
                  <a:lnTo>
                    <a:pt x="1356" y="71"/>
                  </a:lnTo>
                  <a:lnTo>
                    <a:pt x="1352" y="79"/>
                  </a:lnTo>
                  <a:lnTo>
                    <a:pt x="1354" y="94"/>
                  </a:lnTo>
                  <a:lnTo>
                    <a:pt x="1349" y="102"/>
                  </a:lnTo>
                  <a:lnTo>
                    <a:pt x="1344" y="107"/>
                  </a:lnTo>
                  <a:lnTo>
                    <a:pt x="1347" y="114"/>
                  </a:lnTo>
                  <a:lnTo>
                    <a:pt x="1350" y="123"/>
                  </a:lnTo>
                  <a:lnTo>
                    <a:pt x="1366" y="118"/>
                  </a:lnTo>
                  <a:lnTo>
                    <a:pt x="1373" y="123"/>
                  </a:lnTo>
                  <a:lnTo>
                    <a:pt x="1381" y="122"/>
                  </a:lnTo>
                  <a:lnTo>
                    <a:pt x="1384" y="113"/>
                  </a:lnTo>
                  <a:lnTo>
                    <a:pt x="1392" y="113"/>
                  </a:lnTo>
                  <a:lnTo>
                    <a:pt x="1399" y="115"/>
                  </a:lnTo>
                  <a:lnTo>
                    <a:pt x="1402" y="107"/>
                  </a:lnTo>
                  <a:lnTo>
                    <a:pt x="1402" y="99"/>
                  </a:lnTo>
                  <a:lnTo>
                    <a:pt x="1409" y="101"/>
                  </a:lnTo>
                  <a:lnTo>
                    <a:pt x="1413" y="108"/>
                  </a:lnTo>
                  <a:lnTo>
                    <a:pt x="1415" y="117"/>
                  </a:lnTo>
                  <a:lnTo>
                    <a:pt x="1420" y="122"/>
                  </a:lnTo>
                  <a:lnTo>
                    <a:pt x="1418" y="129"/>
                  </a:lnTo>
                  <a:lnTo>
                    <a:pt x="1416" y="137"/>
                  </a:lnTo>
                  <a:lnTo>
                    <a:pt x="1432" y="139"/>
                  </a:lnTo>
                  <a:lnTo>
                    <a:pt x="1430" y="131"/>
                  </a:lnTo>
                  <a:lnTo>
                    <a:pt x="1425" y="125"/>
                  </a:lnTo>
                  <a:lnTo>
                    <a:pt x="1432" y="123"/>
                  </a:lnTo>
                  <a:lnTo>
                    <a:pt x="1448" y="125"/>
                  </a:lnTo>
                  <a:lnTo>
                    <a:pt x="1456" y="130"/>
                  </a:lnTo>
                  <a:lnTo>
                    <a:pt x="1461" y="136"/>
                  </a:lnTo>
                  <a:lnTo>
                    <a:pt x="1469" y="140"/>
                  </a:lnTo>
                  <a:lnTo>
                    <a:pt x="1476" y="140"/>
                  </a:lnTo>
                  <a:lnTo>
                    <a:pt x="1480" y="133"/>
                  </a:lnTo>
                  <a:lnTo>
                    <a:pt x="1488" y="129"/>
                  </a:lnTo>
                  <a:lnTo>
                    <a:pt x="1490" y="137"/>
                  </a:lnTo>
                  <a:lnTo>
                    <a:pt x="1490" y="145"/>
                  </a:lnTo>
                  <a:lnTo>
                    <a:pt x="1481" y="147"/>
                  </a:lnTo>
                  <a:lnTo>
                    <a:pt x="1475" y="152"/>
                  </a:lnTo>
                  <a:lnTo>
                    <a:pt x="1470" y="160"/>
                  </a:lnTo>
                  <a:lnTo>
                    <a:pt x="1468" y="167"/>
                  </a:lnTo>
                  <a:lnTo>
                    <a:pt x="1469" y="176"/>
                  </a:lnTo>
                  <a:lnTo>
                    <a:pt x="1474" y="183"/>
                  </a:lnTo>
                  <a:lnTo>
                    <a:pt x="1481" y="182"/>
                  </a:lnTo>
                  <a:lnTo>
                    <a:pt x="1486" y="176"/>
                  </a:lnTo>
                  <a:lnTo>
                    <a:pt x="1501" y="169"/>
                  </a:lnTo>
                  <a:lnTo>
                    <a:pt x="1508" y="173"/>
                  </a:lnTo>
                  <a:lnTo>
                    <a:pt x="1517" y="172"/>
                  </a:lnTo>
                  <a:lnTo>
                    <a:pt x="1522" y="177"/>
                  </a:lnTo>
                  <a:lnTo>
                    <a:pt x="1531" y="177"/>
                  </a:lnTo>
                  <a:lnTo>
                    <a:pt x="1528" y="169"/>
                  </a:lnTo>
                  <a:lnTo>
                    <a:pt x="1533" y="163"/>
                  </a:lnTo>
                  <a:lnTo>
                    <a:pt x="1542" y="163"/>
                  </a:lnTo>
                  <a:lnTo>
                    <a:pt x="1551" y="151"/>
                  </a:lnTo>
                  <a:lnTo>
                    <a:pt x="1567" y="149"/>
                  </a:lnTo>
                  <a:lnTo>
                    <a:pt x="1580" y="137"/>
                  </a:lnTo>
                  <a:lnTo>
                    <a:pt x="1586" y="123"/>
                  </a:lnTo>
                  <a:lnTo>
                    <a:pt x="1592" y="118"/>
                  </a:lnTo>
                  <a:lnTo>
                    <a:pt x="1601" y="119"/>
                  </a:lnTo>
                  <a:lnTo>
                    <a:pt x="1617" y="115"/>
                  </a:lnTo>
                  <a:lnTo>
                    <a:pt x="1624" y="113"/>
                  </a:lnTo>
                  <a:lnTo>
                    <a:pt x="1628" y="106"/>
                  </a:lnTo>
                  <a:lnTo>
                    <a:pt x="1644" y="104"/>
                  </a:lnTo>
                  <a:lnTo>
                    <a:pt x="1657" y="96"/>
                  </a:lnTo>
                  <a:lnTo>
                    <a:pt x="1661" y="103"/>
                  </a:lnTo>
                  <a:lnTo>
                    <a:pt x="1662" y="110"/>
                  </a:lnTo>
                  <a:lnTo>
                    <a:pt x="1657" y="118"/>
                  </a:lnTo>
                  <a:lnTo>
                    <a:pt x="1650" y="122"/>
                  </a:lnTo>
                  <a:lnTo>
                    <a:pt x="1642" y="120"/>
                  </a:lnTo>
                  <a:lnTo>
                    <a:pt x="1641" y="128"/>
                  </a:lnTo>
                  <a:lnTo>
                    <a:pt x="1644" y="135"/>
                  </a:lnTo>
                  <a:lnTo>
                    <a:pt x="1648" y="137"/>
                  </a:lnTo>
                  <a:lnTo>
                    <a:pt x="1720" y="204"/>
                  </a:lnTo>
                  <a:lnTo>
                    <a:pt x="1840" y="422"/>
                  </a:lnTo>
                  <a:lnTo>
                    <a:pt x="1854" y="411"/>
                  </a:lnTo>
                  <a:lnTo>
                    <a:pt x="1857" y="404"/>
                  </a:lnTo>
                  <a:lnTo>
                    <a:pt x="1857" y="397"/>
                  </a:lnTo>
                  <a:lnTo>
                    <a:pt x="1868" y="383"/>
                  </a:lnTo>
                  <a:lnTo>
                    <a:pt x="1876" y="382"/>
                  </a:lnTo>
                  <a:lnTo>
                    <a:pt x="1881" y="388"/>
                  </a:lnTo>
                  <a:lnTo>
                    <a:pt x="1889" y="391"/>
                  </a:lnTo>
                  <a:lnTo>
                    <a:pt x="1903" y="399"/>
                  </a:lnTo>
                  <a:lnTo>
                    <a:pt x="1899" y="406"/>
                  </a:lnTo>
                  <a:lnTo>
                    <a:pt x="1903" y="413"/>
                  </a:lnTo>
                  <a:lnTo>
                    <a:pt x="1909" y="414"/>
                  </a:lnTo>
                  <a:lnTo>
                    <a:pt x="1914" y="427"/>
                  </a:lnTo>
                  <a:lnTo>
                    <a:pt x="1938" y="425"/>
                  </a:lnTo>
                  <a:lnTo>
                    <a:pt x="1956" y="430"/>
                  </a:lnTo>
                  <a:lnTo>
                    <a:pt x="1963" y="427"/>
                  </a:lnTo>
                  <a:lnTo>
                    <a:pt x="1979" y="427"/>
                  </a:lnTo>
                  <a:lnTo>
                    <a:pt x="1981" y="420"/>
                  </a:lnTo>
                  <a:lnTo>
                    <a:pt x="1986" y="414"/>
                  </a:lnTo>
                  <a:lnTo>
                    <a:pt x="1995" y="415"/>
                  </a:lnTo>
                  <a:lnTo>
                    <a:pt x="2002" y="415"/>
                  </a:lnTo>
                  <a:lnTo>
                    <a:pt x="2006" y="408"/>
                  </a:lnTo>
                  <a:lnTo>
                    <a:pt x="2012" y="403"/>
                  </a:lnTo>
                  <a:lnTo>
                    <a:pt x="2028" y="408"/>
                  </a:lnTo>
                  <a:lnTo>
                    <a:pt x="2035" y="411"/>
                  </a:lnTo>
                  <a:lnTo>
                    <a:pt x="2039" y="419"/>
                  </a:lnTo>
                  <a:lnTo>
                    <a:pt x="2046" y="422"/>
                  </a:lnTo>
                  <a:lnTo>
                    <a:pt x="2056" y="435"/>
                  </a:lnTo>
                  <a:lnTo>
                    <a:pt x="2064" y="438"/>
                  </a:lnTo>
                  <a:lnTo>
                    <a:pt x="2067" y="446"/>
                  </a:lnTo>
                  <a:lnTo>
                    <a:pt x="2065" y="454"/>
                  </a:lnTo>
                  <a:lnTo>
                    <a:pt x="2066" y="462"/>
                  </a:lnTo>
                  <a:lnTo>
                    <a:pt x="2070" y="469"/>
                  </a:lnTo>
                  <a:lnTo>
                    <a:pt x="2078" y="470"/>
                  </a:lnTo>
                  <a:lnTo>
                    <a:pt x="2099" y="481"/>
                  </a:lnTo>
                  <a:lnTo>
                    <a:pt x="2103" y="489"/>
                  </a:lnTo>
                  <a:lnTo>
                    <a:pt x="2103" y="496"/>
                  </a:lnTo>
                  <a:lnTo>
                    <a:pt x="2110" y="500"/>
                  </a:lnTo>
                  <a:lnTo>
                    <a:pt x="2115" y="505"/>
                  </a:lnTo>
                  <a:lnTo>
                    <a:pt x="2123" y="519"/>
                  </a:lnTo>
                  <a:lnTo>
                    <a:pt x="2129" y="524"/>
                  </a:lnTo>
                  <a:lnTo>
                    <a:pt x="2145" y="526"/>
                  </a:lnTo>
                  <a:lnTo>
                    <a:pt x="2152" y="531"/>
                  </a:lnTo>
                  <a:lnTo>
                    <a:pt x="2159" y="533"/>
                  </a:lnTo>
                  <a:lnTo>
                    <a:pt x="2168" y="534"/>
                  </a:lnTo>
                  <a:lnTo>
                    <a:pt x="2177" y="534"/>
                  </a:lnTo>
                  <a:lnTo>
                    <a:pt x="2179" y="527"/>
                  </a:lnTo>
                  <a:lnTo>
                    <a:pt x="2184" y="521"/>
                  </a:lnTo>
                  <a:lnTo>
                    <a:pt x="2199" y="515"/>
                  </a:lnTo>
                  <a:lnTo>
                    <a:pt x="2201" y="523"/>
                  </a:lnTo>
                  <a:lnTo>
                    <a:pt x="2205" y="531"/>
                  </a:lnTo>
                  <a:lnTo>
                    <a:pt x="2212" y="535"/>
                  </a:lnTo>
                  <a:lnTo>
                    <a:pt x="2218" y="549"/>
                  </a:lnTo>
                  <a:lnTo>
                    <a:pt x="2226" y="554"/>
                  </a:lnTo>
                  <a:lnTo>
                    <a:pt x="2230" y="561"/>
                  </a:lnTo>
                  <a:lnTo>
                    <a:pt x="2217" y="587"/>
                  </a:lnTo>
                  <a:lnTo>
                    <a:pt x="2207" y="607"/>
                  </a:lnTo>
                  <a:lnTo>
                    <a:pt x="2191" y="623"/>
                  </a:lnTo>
                  <a:lnTo>
                    <a:pt x="2171" y="629"/>
                  </a:lnTo>
                  <a:lnTo>
                    <a:pt x="2156" y="628"/>
                  </a:lnTo>
                  <a:lnTo>
                    <a:pt x="2145" y="648"/>
                  </a:lnTo>
                  <a:lnTo>
                    <a:pt x="2140" y="673"/>
                  </a:lnTo>
                  <a:lnTo>
                    <a:pt x="2142" y="696"/>
                  </a:lnTo>
                  <a:lnTo>
                    <a:pt x="2139" y="733"/>
                  </a:lnTo>
                  <a:lnTo>
                    <a:pt x="2116" y="741"/>
                  </a:lnTo>
                  <a:lnTo>
                    <a:pt x="2102" y="753"/>
                  </a:lnTo>
                  <a:lnTo>
                    <a:pt x="2092" y="745"/>
                  </a:lnTo>
                  <a:lnTo>
                    <a:pt x="2082" y="736"/>
                  </a:lnTo>
                  <a:lnTo>
                    <a:pt x="2048" y="739"/>
                  </a:lnTo>
                  <a:lnTo>
                    <a:pt x="2030" y="733"/>
                  </a:lnTo>
                  <a:lnTo>
                    <a:pt x="2021" y="726"/>
                  </a:lnTo>
                  <a:lnTo>
                    <a:pt x="1996" y="726"/>
                  </a:lnTo>
                  <a:lnTo>
                    <a:pt x="1986" y="747"/>
                  </a:lnTo>
                  <a:lnTo>
                    <a:pt x="1978" y="773"/>
                  </a:lnTo>
                  <a:lnTo>
                    <a:pt x="1965" y="800"/>
                  </a:lnTo>
                  <a:lnTo>
                    <a:pt x="1959" y="824"/>
                  </a:lnTo>
                  <a:lnTo>
                    <a:pt x="1956" y="844"/>
                  </a:lnTo>
                  <a:lnTo>
                    <a:pt x="1958" y="859"/>
                  </a:lnTo>
                  <a:lnTo>
                    <a:pt x="1964" y="877"/>
                  </a:lnTo>
                  <a:lnTo>
                    <a:pt x="1957" y="882"/>
                  </a:lnTo>
                  <a:lnTo>
                    <a:pt x="1902" y="884"/>
                  </a:lnTo>
                  <a:lnTo>
                    <a:pt x="1879" y="892"/>
                  </a:lnTo>
                  <a:lnTo>
                    <a:pt x="1861" y="894"/>
                  </a:lnTo>
                  <a:lnTo>
                    <a:pt x="1841" y="901"/>
                  </a:lnTo>
                  <a:lnTo>
                    <a:pt x="1831" y="909"/>
                  </a:lnTo>
                  <a:lnTo>
                    <a:pt x="1840" y="916"/>
                  </a:lnTo>
                  <a:lnTo>
                    <a:pt x="1847" y="931"/>
                  </a:lnTo>
                  <a:lnTo>
                    <a:pt x="1852" y="969"/>
                  </a:lnTo>
                  <a:lnTo>
                    <a:pt x="1856" y="984"/>
                  </a:lnTo>
                  <a:lnTo>
                    <a:pt x="1863" y="996"/>
                  </a:lnTo>
                  <a:lnTo>
                    <a:pt x="1872" y="1023"/>
                  </a:lnTo>
                  <a:lnTo>
                    <a:pt x="1872" y="1038"/>
                  </a:lnTo>
                  <a:lnTo>
                    <a:pt x="1859" y="1048"/>
                  </a:lnTo>
                  <a:lnTo>
                    <a:pt x="1860" y="1061"/>
                  </a:lnTo>
                  <a:lnTo>
                    <a:pt x="1852" y="1070"/>
                  </a:lnTo>
                  <a:lnTo>
                    <a:pt x="1850" y="1081"/>
                  </a:lnTo>
                  <a:lnTo>
                    <a:pt x="1850" y="1099"/>
                  </a:lnTo>
                  <a:lnTo>
                    <a:pt x="1850" y="1099"/>
                  </a:lnTo>
                  <a:lnTo>
                    <a:pt x="1843" y="1099"/>
                  </a:lnTo>
                  <a:lnTo>
                    <a:pt x="1823" y="1086"/>
                  </a:lnTo>
                  <a:lnTo>
                    <a:pt x="1807" y="1083"/>
                  </a:lnTo>
                  <a:lnTo>
                    <a:pt x="1792" y="1065"/>
                  </a:lnTo>
                  <a:lnTo>
                    <a:pt x="1776" y="1064"/>
                  </a:lnTo>
                  <a:lnTo>
                    <a:pt x="1768" y="1061"/>
                  </a:lnTo>
                  <a:lnTo>
                    <a:pt x="1760" y="1061"/>
                  </a:lnTo>
                  <a:lnTo>
                    <a:pt x="1753" y="1057"/>
                  </a:lnTo>
                  <a:lnTo>
                    <a:pt x="1745" y="1056"/>
                  </a:lnTo>
                  <a:lnTo>
                    <a:pt x="1721" y="1057"/>
                  </a:lnTo>
                  <a:lnTo>
                    <a:pt x="1698" y="1054"/>
                  </a:lnTo>
                  <a:lnTo>
                    <a:pt x="1689" y="1055"/>
                  </a:lnTo>
                  <a:lnTo>
                    <a:pt x="1674" y="1048"/>
                  </a:lnTo>
                  <a:lnTo>
                    <a:pt x="1667" y="1048"/>
                  </a:lnTo>
                  <a:lnTo>
                    <a:pt x="1652" y="1054"/>
                  </a:lnTo>
                  <a:lnTo>
                    <a:pt x="1620" y="1050"/>
                  </a:lnTo>
                  <a:lnTo>
                    <a:pt x="1612" y="1050"/>
                  </a:lnTo>
                  <a:lnTo>
                    <a:pt x="1596" y="1054"/>
                  </a:lnTo>
                  <a:lnTo>
                    <a:pt x="1580" y="1054"/>
                  </a:lnTo>
                  <a:lnTo>
                    <a:pt x="1571" y="1053"/>
                  </a:lnTo>
                  <a:lnTo>
                    <a:pt x="1565" y="1048"/>
                  </a:lnTo>
                  <a:lnTo>
                    <a:pt x="1556" y="1046"/>
                  </a:lnTo>
                  <a:lnTo>
                    <a:pt x="1540" y="1048"/>
                  </a:lnTo>
                  <a:lnTo>
                    <a:pt x="1534" y="1043"/>
                  </a:lnTo>
                  <a:lnTo>
                    <a:pt x="1513" y="1030"/>
                  </a:lnTo>
                  <a:lnTo>
                    <a:pt x="1506" y="1034"/>
                  </a:lnTo>
                  <a:lnTo>
                    <a:pt x="1499" y="1035"/>
                  </a:lnTo>
                  <a:lnTo>
                    <a:pt x="1491" y="1038"/>
                  </a:lnTo>
                  <a:lnTo>
                    <a:pt x="1479" y="1048"/>
                  </a:lnTo>
                  <a:lnTo>
                    <a:pt x="1478" y="1056"/>
                  </a:lnTo>
                  <a:lnTo>
                    <a:pt x="1473" y="1064"/>
                  </a:lnTo>
                  <a:lnTo>
                    <a:pt x="1470" y="1080"/>
                  </a:lnTo>
                  <a:lnTo>
                    <a:pt x="1467" y="1086"/>
                  </a:lnTo>
                  <a:lnTo>
                    <a:pt x="1451" y="1082"/>
                  </a:lnTo>
                  <a:lnTo>
                    <a:pt x="1437" y="1075"/>
                  </a:lnTo>
                  <a:lnTo>
                    <a:pt x="1421" y="1070"/>
                  </a:lnTo>
                  <a:lnTo>
                    <a:pt x="1414" y="1066"/>
                  </a:lnTo>
                  <a:lnTo>
                    <a:pt x="1406" y="1064"/>
                  </a:lnTo>
                  <a:lnTo>
                    <a:pt x="1398" y="1064"/>
                  </a:lnTo>
                  <a:lnTo>
                    <a:pt x="1383" y="1061"/>
                  </a:lnTo>
                  <a:lnTo>
                    <a:pt x="1375" y="1062"/>
                  </a:lnTo>
                  <a:lnTo>
                    <a:pt x="1367" y="1060"/>
                  </a:lnTo>
                  <a:lnTo>
                    <a:pt x="1351" y="1062"/>
                  </a:lnTo>
                  <a:lnTo>
                    <a:pt x="1344" y="1066"/>
                  </a:lnTo>
                  <a:lnTo>
                    <a:pt x="1341" y="1073"/>
                  </a:lnTo>
                  <a:lnTo>
                    <a:pt x="1343" y="1081"/>
                  </a:lnTo>
                  <a:lnTo>
                    <a:pt x="1338" y="1088"/>
                  </a:lnTo>
                  <a:lnTo>
                    <a:pt x="1334" y="1096"/>
                  </a:lnTo>
                  <a:lnTo>
                    <a:pt x="1332" y="1103"/>
                  </a:lnTo>
                  <a:lnTo>
                    <a:pt x="1320" y="1115"/>
                  </a:lnTo>
                  <a:lnTo>
                    <a:pt x="1313" y="1118"/>
                  </a:lnTo>
                  <a:lnTo>
                    <a:pt x="1306" y="1115"/>
                  </a:lnTo>
                  <a:lnTo>
                    <a:pt x="1300" y="1130"/>
                  </a:lnTo>
                  <a:lnTo>
                    <a:pt x="1293" y="1135"/>
                  </a:lnTo>
                  <a:lnTo>
                    <a:pt x="1271" y="1145"/>
                  </a:lnTo>
                  <a:lnTo>
                    <a:pt x="1257" y="1153"/>
                  </a:lnTo>
                  <a:lnTo>
                    <a:pt x="1252" y="1159"/>
                  </a:lnTo>
                  <a:lnTo>
                    <a:pt x="1244" y="1162"/>
                  </a:lnTo>
                  <a:lnTo>
                    <a:pt x="1237" y="1167"/>
                  </a:lnTo>
                  <a:lnTo>
                    <a:pt x="1233" y="1174"/>
                  </a:lnTo>
                  <a:lnTo>
                    <a:pt x="1231" y="1182"/>
                  </a:lnTo>
                  <a:lnTo>
                    <a:pt x="1225" y="1186"/>
                  </a:lnTo>
                  <a:lnTo>
                    <a:pt x="1217" y="1190"/>
                  </a:lnTo>
                  <a:lnTo>
                    <a:pt x="1209" y="1189"/>
                  </a:lnTo>
                  <a:lnTo>
                    <a:pt x="1194" y="1183"/>
                  </a:lnTo>
                  <a:lnTo>
                    <a:pt x="1185" y="1180"/>
                  </a:lnTo>
                  <a:lnTo>
                    <a:pt x="1172" y="1172"/>
                  </a:lnTo>
                  <a:lnTo>
                    <a:pt x="1115" y="1178"/>
                  </a:lnTo>
                  <a:lnTo>
                    <a:pt x="1105" y="1132"/>
                  </a:lnTo>
                  <a:lnTo>
                    <a:pt x="1072" y="1126"/>
                  </a:lnTo>
                  <a:lnTo>
                    <a:pt x="1071" y="1113"/>
                  </a:lnTo>
                  <a:lnTo>
                    <a:pt x="1071" y="1097"/>
                  </a:lnTo>
                  <a:lnTo>
                    <a:pt x="1080" y="1096"/>
                  </a:lnTo>
                  <a:lnTo>
                    <a:pt x="1078" y="1053"/>
                  </a:lnTo>
                  <a:lnTo>
                    <a:pt x="1065" y="1054"/>
                  </a:lnTo>
                  <a:lnTo>
                    <a:pt x="1048" y="1021"/>
                  </a:lnTo>
                  <a:lnTo>
                    <a:pt x="1035" y="1011"/>
                  </a:lnTo>
                  <a:lnTo>
                    <a:pt x="1028" y="1007"/>
                  </a:lnTo>
                  <a:lnTo>
                    <a:pt x="1016" y="997"/>
                  </a:lnTo>
                  <a:lnTo>
                    <a:pt x="1010" y="991"/>
                  </a:lnTo>
                  <a:lnTo>
                    <a:pt x="996" y="997"/>
                  </a:lnTo>
                  <a:lnTo>
                    <a:pt x="920" y="996"/>
                  </a:lnTo>
                  <a:lnTo>
                    <a:pt x="849" y="1008"/>
                  </a:lnTo>
                  <a:lnTo>
                    <a:pt x="820" y="980"/>
                  </a:lnTo>
                  <a:lnTo>
                    <a:pt x="777" y="932"/>
                  </a:lnTo>
                  <a:lnTo>
                    <a:pt x="742" y="899"/>
                  </a:lnTo>
                  <a:lnTo>
                    <a:pt x="728" y="889"/>
                  </a:lnTo>
                  <a:lnTo>
                    <a:pt x="709" y="874"/>
                  </a:lnTo>
                  <a:lnTo>
                    <a:pt x="689" y="860"/>
                  </a:lnTo>
                  <a:lnTo>
                    <a:pt x="658" y="847"/>
                  </a:lnTo>
                  <a:lnTo>
                    <a:pt x="518" y="89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167"/>
            <p:cNvSpPr>
              <a:spLocks noChangeAspect="1"/>
            </p:cNvSpPr>
            <p:nvPr/>
          </p:nvSpPr>
          <p:spPr bwMode="gray">
            <a:xfrm>
              <a:off x="6592124" y="3334904"/>
              <a:ext cx="117670" cy="62861"/>
            </a:xfrm>
            <a:custGeom>
              <a:avLst/>
              <a:gdLst/>
              <a:ahLst/>
              <a:cxnLst>
                <a:cxn ang="0">
                  <a:pos x="94" y="154"/>
                </a:cxn>
                <a:cxn ang="0">
                  <a:pos x="115" y="150"/>
                </a:cxn>
                <a:cxn ang="0">
                  <a:pos x="140" y="156"/>
                </a:cxn>
                <a:cxn ang="0">
                  <a:pos x="150" y="145"/>
                </a:cxn>
                <a:cxn ang="0">
                  <a:pos x="166" y="155"/>
                </a:cxn>
                <a:cxn ang="0">
                  <a:pos x="182" y="172"/>
                </a:cxn>
                <a:cxn ang="0">
                  <a:pos x="212" y="181"/>
                </a:cxn>
                <a:cxn ang="0">
                  <a:pos x="235" y="175"/>
                </a:cxn>
                <a:cxn ang="0">
                  <a:pos x="258" y="174"/>
                </a:cxn>
                <a:cxn ang="0">
                  <a:pos x="277" y="167"/>
                </a:cxn>
                <a:cxn ang="0">
                  <a:pos x="296" y="156"/>
                </a:cxn>
                <a:cxn ang="0">
                  <a:pos x="311" y="160"/>
                </a:cxn>
                <a:cxn ang="0">
                  <a:pos x="332" y="174"/>
                </a:cxn>
                <a:cxn ang="0">
                  <a:pos x="355" y="179"/>
                </a:cxn>
                <a:cxn ang="0">
                  <a:pos x="368" y="174"/>
                </a:cxn>
                <a:cxn ang="0">
                  <a:pos x="352" y="156"/>
                </a:cxn>
                <a:cxn ang="0">
                  <a:pos x="343" y="143"/>
                </a:cxn>
                <a:cxn ang="0">
                  <a:pos x="355" y="124"/>
                </a:cxn>
                <a:cxn ang="0">
                  <a:pos x="352" y="121"/>
                </a:cxn>
                <a:cxn ang="0">
                  <a:pos x="329" y="111"/>
                </a:cxn>
                <a:cxn ang="0">
                  <a:pos x="321" y="86"/>
                </a:cxn>
                <a:cxn ang="0">
                  <a:pos x="310" y="75"/>
                </a:cxn>
                <a:cxn ang="0">
                  <a:pos x="295" y="72"/>
                </a:cxn>
                <a:cxn ang="0">
                  <a:pos x="274" y="63"/>
                </a:cxn>
                <a:cxn ang="0">
                  <a:pos x="261" y="59"/>
                </a:cxn>
                <a:cxn ang="0">
                  <a:pos x="237" y="66"/>
                </a:cxn>
                <a:cxn ang="0">
                  <a:pos x="223" y="73"/>
                </a:cxn>
                <a:cxn ang="0">
                  <a:pos x="213" y="61"/>
                </a:cxn>
                <a:cxn ang="0">
                  <a:pos x="171" y="34"/>
                </a:cxn>
                <a:cxn ang="0">
                  <a:pos x="148" y="29"/>
                </a:cxn>
                <a:cxn ang="0">
                  <a:pos x="108" y="26"/>
                </a:cxn>
                <a:cxn ang="0">
                  <a:pos x="76" y="15"/>
                </a:cxn>
                <a:cxn ang="0">
                  <a:pos x="54" y="7"/>
                </a:cxn>
                <a:cxn ang="0">
                  <a:pos x="31" y="3"/>
                </a:cxn>
                <a:cxn ang="0">
                  <a:pos x="15" y="2"/>
                </a:cxn>
                <a:cxn ang="0">
                  <a:pos x="5" y="11"/>
                </a:cxn>
                <a:cxn ang="0">
                  <a:pos x="21" y="27"/>
                </a:cxn>
                <a:cxn ang="0">
                  <a:pos x="56" y="39"/>
                </a:cxn>
                <a:cxn ang="0">
                  <a:pos x="78" y="57"/>
                </a:cxn>
                <a:cxn ang="0">
                  <a:pos x="87" y="82"/>
                </a:cxn>
                <a:cxn ang="0">
                  <a:pos x="100" y="113"/>
                </a:cxn>
                <a:cxn ang="0">
                  <a:pos x="99" y="138"/>
                </a:cxn>
                <a:cxn ang="0">
                  <a:pos x="87" y="148"/>
                </a:cxn>
              </a:cxnLst>
              <a:rect l="0" t="0" r="r" b="b"/>
              <a:pathLst>
                <a:path w="368" h="182">
                  <a:moveTo>
                    <a:pt x="87" y="148"/>
                  </a:moveTo>
                  <a:lnTo>
                    <a:pt x="94" y="154"/>
                  </a:lnTo>
                  <a:lnTo>
                    <a:pt x="102" y="154"/>
                  </a:lnTo>
                  <a:lnTo>
                    <a:pt x="115" y="150"/>
                  </a:lnTo>
                  <a:lnTo>
                    <a:pt x="134" y="156"/>
                  </a:lnTo>
                  <a:lnTo>
                    <a:pt x="140" y="156"/>
                  </a:lnTo>
                  <a:lnTo>
                    <a:pt x="145" y="149"/>
                  </a:lnTo>
                  <a:lnTo>
                    <a:pt x="150" y="145"/>
                  </a:lnTo>
                  <a:lnTo>
                    <a:pt x="158" y="148"/>
                  </a:lnTo>
                  <a:lnTo>
                    <a:pt x="166" y="155"/>
                  </a:lnTo>
                  <a:lnTo>
                    <a:pt x="177" y="171"/>
                  </a:lnTo>
                  <a:lnTo>
                    <a:pt x="182" y="172"/>
                  </a:lnTo>
                  <a:lnTo>
                    <a:pt x="191" y="182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5" y="175"/>
                  </a:lnTo>
                  <a:lnTo>
                    <a:pt x="242" y="171"/>
                  </a:lnTo>
                  <a:lnTo>
                    <a:pt x="258" y="174"/>
                  </a:lnTo>
                  <a:lnTo>
                    <a:pt x="267" y="172"/>
                  </a:lnTo>
                  <a:lnTo>
                    <a:pt x="277" y="167"/>
                  </a:lnTo>
                  <a:lnTo>
                    <a:pt x="282" y="166"/>
                  </a:lnTo>
                  <a:lnTo>
                    <a:pt x="296" y="156"/>
                  </a:lnTo>
                  <a:lnTo>
                    <a:pt x="304" y="158"/>
                  </a:lnTo>
                  <a:lnTo>
                    <a:pt x="311" y="160"/>
                  </a:lnTo>
                  <a:lnTo>
                    <a:pt x="317" y="166"/>
                  </a:lnTo>
                  <a:lnTo>
                    <a:pt x="332" y="174"/>
                  </a:lnTo>
                  <a:lnTo>
                    <a:pt x="341" y="172"/>
                  </a:lnTo>
                  <a:lnTo>
                    <a:pt x="355" y="179"/>
                  </a:lnTo>
                  <a:lnTo>
                    <a:pt x="364" y="180"/>
                  </a:lnTo>
                  <a:lnTo>
                    <a:pt x="368" y="174"/>
                  </a:lnTo>
                  <a:lnTo>
                    <a:pt x="365" y="166"/>
                  </a:lnTo>
                  <a:lnTo>
                    <a:pt x="352" y="156"/>
                  </a:lnTo>
                  <a:lnTo>
                    <a:pt x="349" y="149"/>
                  </a:lnTo>
                  <a:lnTo>
                    <a:pt x="343" y="143"/>
                  </a:lnTo>
                  <a:lnTo>
                    <a:pt x="344" y="134"/>
                  </a:lnTo>
                  <a:lnTo>
                    <a:pt x="355" y="124"/>
                  </a:lnTo>
                  <a:lnTo>
                    <a:pt x="357" y="124"/>
                  </a:lnTo>
                  <a:lnTo>
                    <a:pt x="352" y="121"/>
                  </a:lnTo>
                  <a:lnTo>
                    <a:pt x="345" y="116"/>
                  </a:lnTo>
                  <a:lnTo>
                    <a:pt x="329" y="111"/>
                  </a:lnTo>
                  <a:lnTo>
                    <a:pt x="317" y="101"/>
                  </a:lnTo>
                  <a:lnTo>
                    <a:pt x="321" y="86"/>
                  </a:lnTo>
                  <a:lnTo>
                    <a:pt x="317" y="79"/>
                  </a:lnTo>
                  <a:lnTo>
                    <a:pt x="310" y="75"/>
                  </a:lnTo>
                  <a:lnTo>
                    <a:pt x="302" y="75"/>
                  </a:lnTo>
                  <a:lnTo>
                    <a:pt x="295" y="72"/>
                  </a:lnTo>
                  <a:lnTo>
                    <a:pt x="290" y="66"/>
                  </a:lnTo>
                  <a:lnTo>
                    <a:pt x="274" y="63"/>
                  </a:lnTo>
                  <a:lnTo>
                    <a:pt x="267" y="64"/>
                  </a:lnTo>
                  <a:lnTo>
                    <a:pt x="261" y="59"/>
                  </a:lnTo>
                  <a:lnTo>
                    <a:pt x="252" y="59"/>
                  </a:lnTo>
                  <a:lnTo>
                    <a:pt x="237" y="66"/>
                  </a:lnTo>
                  <a:lnTo>
                    <a:pt x="231" y="70"/>
                  </a:lnTo>
                  <a:lnTo>
                    <a:pt x="223" y="73"/>
                  </a:lnTo>
                  <a:lnTo>
                    <a:pt x="215" y="69"/>
                  </a:lnTo>
                  <a:lnTo>
                    <a:pt x="213" y="61"/>
                  </a:lnTo>
                  <a:lnTo>
                    <a:pt x="175" y="39"/>
                  </a:lnTo>
                  <a:lnTo>
                    <a:pt x="171" y="34"/>
                  </a:lnTo>
                  <a:lnTo>
                    <a:pt x="164" y="29"/>
                  </a:lnTo>
                  <a:lnTo>
                    <a:pt x="148" y="29"/>
                  </a:lnTo>
                  <a:lnTo>
                    <a:pt x="132" y="24"/>
                  </a:lnTo>
                  <a:lnTo>
                    <a:pt x="108" y="26"/>
                  </a:lnTo>
                  <a:lnTo>
                    <a:pt x="99" y="25"/>
                  </a:lnTo>
                  <a:lnTo>
                    <a:pt x="76" y="15"/>
                  </a:lnTo>
                  <a:lnTo>
                    <a:pt x="60" y="13"/>
                  </a:lnTo>
                  <a:lnTo>
                    <a:pt x="54" y="7"/>
                  </a:lnTo>
                  <a:lnTo>
                    <a:pt x="40" y="2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4" y="18"/>
                  </a:lnTo>
                  <a:lnTo>
                    <a:pt x="21" y="27"/>
                  </a:lnTo>
                  <a:lnTo>
                    <a:pt x="31" y="32"/>
                  </a:lnTo>
                  <a:lnTo>
                    <a:pt x="56" y="39"/>
                  </a:lnTo>
                  <a:lnTo>
                    <a:pt x="67" y="51"/>
                  </a:lnTo>
                  <a:lnTo>
                    <a:pt x="78" y="57"/>
                  </a:lnTo>
                  <a:lnTo>
                    <a:pt x="84" y="68"/>
                  </a:lnTo>
                  <a:lnTo>
                    <a:pt x="87" y="82"/>
                  </a:lnTo>
                  <a:lnTo>
                    <a:pt x="91" y="104"/>
                  </a:lnTo>
                  <a:lnTo>
                    <a:pt x="100" y="113"/>
                  </a:lnTo>
                  <a:lnTo>
                    <a:pt x="100" y="124"/>
                  </a:lnTo>
                  <a:lnTo>
                    <a:pt x="99" y="138"/>
                  </a:lnTo>
                  <a:lnTo>
                    <a:pt x="92" y="145"/>
                  </a:lnTo>
                  <a:lnTo>
                    <a:pt x="87" y="14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168"/>
            <p:cNvSpPr>
              <a:spLocks noChangeAspect="1"/>
            </p:cNvSpPr>
            <p:nvPr/>
          </p:nvSpPr>
          <p:spPr bwMode="gray">
            <a:xfrm>
              <a:off x="6873578" y="3280773"/>
              <a:ext cx="298946" cy="213028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56" y="310"/>
                </a:cxn>
                <a:cxn ang="0">
                  <a:pos x="63" y="274"/>
                </a:cxn>
                <a:cxn ang="0">
                  <a:pos x="96" y="260"/>
                </a:cxn>
                <a:cxn ang="0">
                  <a:pos x="115" y="238"/>
                </a:cxn>
                <a:cxn ang="0">
                  <a:pos x="127" y="234"/>
                </a:cxn>
                <a:cxn ang="0">
                  <a:pos x="143" y="220"/>
                </a:cxn>
                <a:cxn ang="0">
                  <a:pos x="183" y="250"/>
                </a:cxn>
                <a:cxn ang="0">
                  <a:pos x="220" y="262"/>
                </a:cxn>
                <a:cxn ang="0">
                  <a:pos x="231" y="287"/>
                </a:cxn>
                <a:cxn ang="0">
                  <a:pos x="223" y="314"/>
                </a:cxn>
                <a:cxn ang="0">
                  <a:pos x="267" y="330"/>
                </a:cxn>
                <a:cxn ang="0">
                  <a:pos x="306" y="321"/>
                </a:cxn>
                <a:cxn ang="0">
                  <a:pos x="333" y="351"/>
                </a:cxn>
                <a:cxn ang="0">
                  <a:pos x="350" y="384"/>
                </a:cxn>
                <a:cxn ang="0">
                  <a:pos x="365" y="429"/>
                </a:cxn>
                <a:cxn ang="0">
                  <a:pos x="460" y="489"/>
                </a:cxn>
                <a:cxn ang="0">
                  <a:pos x="521" y="542"/>
                </a:cxn>
                <a:cxn ang="0">
                  <a:pos x="567" y="547"/>
                </a:cxn>
                <a:cxn ang="0">
                  <a:pos x="581" y="569"/>
                </a:cxn>
                <a:cxn ang="0">
                  <a:pos x="578" y="606"/>
                </a:cxn>
                <a:cxn ang="0">
                  <a:pos x="630" y="610"/>
                </a:cxn>
                <a:cxn ang="0">
                  <a:pos x="646" y="595"/>
                </a:cxn>
                <a:cxn ang="0">
                  <a:pos x="671" y="559"/>
                </a:cxn>
                <a:cxn ang="0">
                  <a:pos x="670" y="536"/>
                </a:cxn>
                <a:cxn ang="0">
                  <a:pos x="666" y="498"/>
                </a:cxn>
                <a:cxn ang="0">
                  <a:pos x="640" y="486"/>
                </a:cxn>
                <a:cxn ang="0">
                  <a:pos x="632" y="462"/>
                </a:cxn>
                <a:cxn ang="0">
                  <a:pos x="650" y="443"/>
                </a:cxn>
                <a:cxn ang="0">
                  <a:pos x="687" y="446"/>
                </a:cxn>
                <a:cxn ang="0">
                  <a:pos x="723" y="409"/>
                </a:cxn>
                <a:cxn ang="0">
                  <a:pos x="726" y="382"/>
                </a:cxn>
                <a:cxn ang="0">
                  <a:pos x="747" y="370"/>
                </a:cxn>
                <a:cxn ang="0">
                  <a:pos x="788" y="347"/>
                </a:cxn>
                <a:cxn ang="0">
                  <a:pos x="807" y="357"/>
                </a:cxn>
                <a:cxn ang="0">
                  <a:pos x="791" y="380"/>
                </a:cxn>
                <a:cxn ang="0">
                  <a:pos x="816" y="398"/>
                </a:cxn>
                <a:cxn ang="0">
                  <a:pos x="855" y="403"/>
                </a:cxn>
                <a:cxn ang="0">
                  <a:pos x="888" y="385"/>
                </a:cxn>
                <a:cxn ang="0">
                  <a:pos x="915" y="378"/>
                </a:cxn>
                <a:cxn ang="0">
                  <a:pos x="933" y="354"/>
                </a:cxn>
                <a:cxn ang="0">
                  <a:pos x="890" y="342"/>
                </a:cxn>
                <a:cxn ang="0">
                  <a:pos x="865" y="314"/>
                </a:cxn>
                <a:cxn ang="0">
                  <a:pos x="843" y="337"/>
                </a:cxn>
                <a:cxn ang="0">
                  <a:pos x="796" y="317"/>
                </a:cxn>
                <a:cxn ang="0">
                  <a:pos x="798" y="292"/>
                </a:cxn>
                <a:cxn ang="0">
                  <a:pos x="833" y="253"/>
                </a:cxn>
                <a:cxn ang="0">
                  <a:pos x="795" y="271"/>
                </a:cxn>
                <a:cxn ang="0">
                  <a:pos x="753" y="298"/>
                </a:cxn>
                <a:cxn ang="0">
                  <a:pos x="719" y="320"/>
                </a:cxn>
                <a:cxn ang="0">
                  <a:pos x="699" y="343"/>
                </a:cxn>
                <a:cxn ang="0">
                  <a:pos x="654" y="325"/>
                </a:cxn>
                <a:cxn ang="0">
                  <a:pos x="553" y="266"/>
                </a:cxn>
                <a:cxn ang="0">
                  <a:pos x="547" y="207"/>
                </a:cxn>
                <a:cxn ang="0">
                  <a:pos x="498" y="150"/>
                </a:cxn>
                <a:cxn ang="0">
                  <a:pos x="331" y="161"/>
                </a:cxn>
                <a:cxn ang="0">
                  <a:pos x="210" y="42"/>
                </a:cxn>
                <a:cxn ang="0">
                  <a:pos x="0" y="51"/>
                </a:cxn>
              </a:cxnLst>
              <a:rect l="0" t="0" r="r" b="b"/>
              <a:pathLst>
                <a:path w="940" h="612">
                  <a:moveTo>
                    <a:pt x="0" y="51"/>
                  </a:moveTo>
                  <a:lnTo>
                    <a:pt x="0" y="121"/>
                  </a:lnTo>
                  <a:lnTo>
                    <a:pt x="0" y="195"/>
                  </a:lnTo>
                  <a:lnTo>
                    <a:pt x="0" y="260"/>
                  </a:lnTo>
                  <a:lnTo>
                    <a:pt x="0" y="321"/>
                  </a:lnTo>
                  <a:lnTo>
                    <a:pt x="54" y="330"/>
                  </a:lnTo>
                  <a:lnTo>
                    <a:pt x="62" y="325"/>
                  </a:lnTo>
                  <a:lnTo>
                    <a:pt x="56" y="310"/>
                  </a:lnTo>
                  <a:lnTo>
                    <a:pt x="57" y="303"/>
                  </a:lnTo>
                  <a:lnTo>
                    <a:pt x="52" y="287"/>
                  </a:lnTo>
                  <a:lnTo>
                    <a:pt x="56" y="279"/>
                  </a:lnTo>
                  <a:lnTo>
                    <a:pt x="63" y="274"/>
                  </a:lnTo>
                  <a:lnTo>
                    <a:pt x="67" y="268"/>
                  </a:lnTo>
                  <a:lnTo>
                    <a:pt x="72" y="261"/>
                  </a:lnTo>
                  <a:lnTo>
                    <a:pt x="80" y="260"/>
                  </a:lnTo>
                  <a:lnTo>
                    <a:pt x="96" y="260"/>
                  </a:lnTo>
                  <a:lnTo>
                    <a:pt x="105" y="256"/>
                  </a:lnTo>
                  <a:lnTo>
                    <a:pt x="107" y="249"/>
                  </a:lnTo>
                  <a:lnTo>
                    <a:pt x="107" y="241"/>
                  </a:lnTo>
                  <a:lnTo>
                    <a:pt x="115" y="238"/>
                  </a:lnTo>
                  <a:lnTo>
                    <a:pt x="127" y="246"/>
                  </a:lnTo>
                  <a:lnTo>
                    <a:pt x="135" y="249"/>
                  </a:lnTo>
                  <a:lnTo>
                    <a:pt x="132" y="241"/>
                  </a:lnTo>
                  <a:lnTo>
                    <a:pt x="127" y="234"/>
                  </a:lnTo>
                  <a:lnTo>
                    <a:pt x="121" y="229"/>
                  </a:lnTo>
                  <a:lnTo>
                    <a:pt x="128" y="225"/>
                  </a:lnTo>
                  <a:lnTo>
                    <a:pt x="135" y="225"/>
                  </a:lnTo>
                  <a:lnTo>
                    <a:pt x="143" y="220"/>
                  </a:lnTo>
                  <a:lnTo>
                    <a:pt x="144" y="214"/>
                  </a:lnTo>
                  <a:lnTo>
                    <a:pt x="165" y="235"/>
                  </a:lnTo>
                  <a:lnTo>
                    <a:pt x="178" y="244"/>
                  </a:lnTo>
                  <a:lnTo>
                    <a:pt x="183" y="250"/>
                  </a:lnTo>
                  <a:lnTo>
                    <a:pt x="192" y="253"/>
                  </a:lnTo>
                  <a:lnTo>
                    <a:pt x="201" y="251"/>
                  </a:lnTo>
                  <a:lnTo>
                    <a:pt x="216" y="255"/>
                  </a:lnTo>
                  <a:lnTo>
                    <a:pt x="220" y="262"/>
                  </a:lnTo>
                  <a:lnTo>
                    <a:pt x="218" y="269"/>
                  </a:lnTo>
                  <a:lnTo>
                    <a:pt x="219" y="278"/>
                  </a:lnTo>
                  <a:lnTo>
                    <a:pt x="225" y="283"/>
                  </a:lnTo>
                  <a:lnTo>
                    <a:pt x="231" y="287"/>
                  </a:lnTo>
                  <a:lnTo>
                    <a:pt x="224" y="290"/>
                  </a:lnTo>
                  <a:lnTo>
                    <a:pt x="224" y="298"/>
                  </a:lnTo>
                  <a:lnTo>
                    <a:pt x="225" y="306"/>
                  </a:lnTo>
                  <a:lnTo>
                    <a:pt x="223" y="314"/>
                  </a:lnTo>
                  <a:lnTo>
                    <a:pt x="228" y="320"/>
                  </a:lnTo>
                  <a:lnTo>
                    <a:pt x="242" y="328"/>
                  </a:lnTo>
                  <a:lnTo>
                    <a:pt x="259" y="331"/>
                  </a:lnTo>
                  <a:lnTo>
                    <a:pt x="267" y="330"/>
                  </a:lnTo>
                  <a:lnTo>
                    <a:pt x="291" y="335"/>
                  </a:lnTo>
                  <a:lnTo>
                    <a:pt x="299" y="332"/>
                  </a:lnTo>
                  <a:lnTo>
                    <a:pt x="300" y="325"/>
                  </a:lnTo>
                  <a:lnTo>
                    <a:pt x="306" y="321"/>
                  </a:lnTo>
                  <a:lnTo>
                    <a:pt x="314" y="326"/>
                  </a:lnTo>
                  <a:lnTo>
                    <a:pt x="326" y="337"/>
                  </a:lnTo>
                  <a:lnTo>
                    <a:pt x="331" y="343"/>
                  </a:lnTo>
                  <a:lnTo>
                    <a:pt x="333" y="351"/>
                  </a:lnTo>
                  <a:lnTo>
                    <a:pt x="334" y="366"/>
                  </a:lnTo>
                  <a:lnTo>
                    <a:pt x="338" y="374"/>
                  </a:lnTo>
                  <a:lnTo>
                    <a:pt x="345" y="378"/>
                  </a:lnTo>
                  <a:lnTo>
                    <a:pt x="350" y="384"/>
                  </a:lnTo>
                  <a:lnTo>
                    <a:pt x="355" y="400"/>
                  </a:lnTo>
                  <a:lnTo>
                    <a:pt x="354" y="408"/>
                  </a:lnTo>
                  <a:lnTo>
                    <a:pt x="360" y="423"/>
                  </a:lnTo>
                  <a:lnTo>
                    <a:pt x="365" y="429"/>
                  </a:lnTo>
                  <a:lnTo>
                    <a:pt x="416" y="459"/>
                  </a:lnTo>
                  <a:lnTo>
                    <a:pt x="436" y="483"/>
                  </a:lnTo>
                  <a:lnTo>
                    <a:pt x="443" y="488"/>
                  </a:lnTo>
                  <a:lnTo>
                    <a:pt x="460" y="489"/>
                  </a:lnTo>
                  <a:lnTo>
                    <a:pt x="473" y="498"/>
                  </a:lnTo>
                  <a:lnTo>
                    <a:pt x="493" y="513"/>
                  </a:lnTo>
                  <a:lnTo>
                    <a:pt x="515" y="536"/>
                  </a:lnTo>
                  <a:lnTo>
                    <a:pt x="521" y="542"/>
                  </a:lnTo>
                  <a:lnTo>
                    <a:pt x="530" y="543"/>
                  </a:lnTo>
                  <a:lnTo>
                    <a:pt x="536" y="538"/>
                  </a:lnTo>
                  <a:lnTo>
                    <a:pt x="544" y="537"/>
                  </a:lnTo>
                  <a:lnTo>
                    <a:pt x="567" y="547"/>
                  </a:lnTo>
                  <a:lnTo>
                    <a:pt x="572" y="553"/>
                  </a:lnTo>
                  <a:lnTo>
                    <a:pt x="579" y="557"/>
                  </a:lnTo>
                  <a:lnTo>
                    <a:pt x="585" y="562"/>
                  </a:lnTo>
                  <a:lnTo>
                    <a:pt x="581" y="569"/>
                  </a:lnTo>
                  <a:lnTo>
                    <a:pt x="578" y="577"/>
                  </a:lnTo>
                  <a:lnTo>
                    <a:pt x="578" y="592"/>
                  </a:lnTo>
                  <a:lnTo>
                    <a:pt x="579" y="601"/>
                  </a:lnTo>
                  <a:lnTo>
                    <a:pt x="578" y="606"/>
                  </a:lnTo>
                  <a:lnTo>
                    <a:pt x="607" y="605"/>
                  </a:lnTo>
                  <a:lnTo>
                    <a:pt x="615" y="607"/>
                  </a:lnTo>
                  <a:lnTo>
                    <a:pt x="621" y="612"/>
                  </a:lnTo>
                  <a:lnTo>
                    <a:pt x="630" y="610"/>
                  </a:lnTo>
                  <a:lnTo>
                    <a:pt x="643" y="611"/>
                  </a:lnTo>
                  <a:lnTo>
                    <a:pt x="648" y="608"/>
                  </a:lnTo>
                  <a:lnTo>
                    <a:pt x="648" y="601"/>
                  </a:lnTo>
                  <a:lnTo>
                    <a:pt x="646" y="595"/>
                  </a:lnTo>
                  <a:lnTo>
                    <a:pt x="653" y="581"/>
                  </a:lnTo>
                  <a:lnTo>
                    <a:pt x="661" y="570"/>
                  </a:lnTo>
                  <a:lnTo>
                    <a:pt x="664" y="564"/>
                  </a:lnTo>
                  <a:lnTo>
                    <a:pt x="671" y="559"/>
                  </a:lnTo>
                  <a:lnTo>
                    <a:pt x="676" y="554"/>
                  </a:lnTo>
                  <a:lnTo>
                    <a:pt x="678" y="547"/>
                  </a:lnTo>
                  <a:lnTo>
                    <a:pt x="677" y="541"/>
                  </a:lnTo>
                  <a:lnTo>
                    <a:pt x="670" y="536"/>
                  </a:lnTo>
                  <a:lnTo>
                    <a:pt x="665" y="529"/>
                  </a:lnTo>
                  <a:lnTo>
                    <a:pt x="661" y="513"/>
                  </a:lnTo>
                  <a:lnTo>
                    <a:pt x="665" y="507"/>
                  </a:lnTo>
                  <a:lnTo>
                    <a:pt x="666" y="498"/>
                  </a:lnTo>
                  <a:lnTo>
                    <a:pt x="664" y="491"/>
                  </a:lnTo>
                  <a:lnTo>
                    <a:pt x="658" y="486"/>
                  </a:lnTo>
                  <a:lnTo>
                    <a:pt x="649" y="487"/>
                  </a:lnTo>
                  <a:lnTo>
                    <a:pt x="640" y="486"/>
                  </a:lnTo>
                  <a:lnTo>
                    <a:pt x="638" y="478"/>
                  </a:lnTo>
                  <a:lnTo>
                    <a:pt x="630" y="473"/>
                  </a:lnTo>
                  <a:lnTo>
                    <a:pt x="624" y="467"/>
                  </a:lnTo>
                  <a:lnTo>
                    <a:pt x="632" y="462"/>
                  </a:lnTo>
                  <a:lnTo>
                    <a:pt x="630" y="454"/>
                  </a:lnTo>
                  <a:lnTo>
                    <a:pt x="634" y="448"/>
                  </a:lnTo>
                  <a:lnTo>
                    <a:pt x="642" y="444"/>
                  </a:lnTo>
                  <a:lnTo>
                    <a:pt x="650" y="443"/>
                  </a:lnTo>
                  <a:lnTo>
                    <a:pt x="656" y="449"/>
                  </a:lnTo>
                  <a:lnTo>
                    <a:pt x="664" y="450"/>
                  </a:lnTo>
                  <a:lnTo>
                    <a:pt x="680" y="449"/>
                  </a:lnTo>
                  <a:lnTo>
                    <a:pt x="687" y="446"/>
                  </a:lnTo>
                  <a:lnTo>
                    <a:pt x="699" y="424"/>
                  </a:lnTo>
                  <a:lnTo>
                    <a:pt x="699" y="417"/>
                  </a:lnTo>
                  <a:lnTo>
                    <a:pt x="707" y="412"/>
                  </a:lnTo>
                  <a:lnTo>
                    <a:pt x="723" y="409"/>
                  </a:lnTo>
                  <a:lnTo>
                    <a:pt x="729" y="405"/>
                  </a:lnTo>
                  <a:lnTo>
                    <a:pt x="731" y="397"/>
                  </a:lnTo>
                  <a:lnTo>
                    <a:pt x="731" y="389"/>
                  </a:lnTo>
                  <a:lnTo>
                    <a:pt x="726" y="382"/>
                  </a:lnTo>
                  <a:lnTo>
                    <a:pt x="732" y="378"/>
                  </a:lnTo>
                  <a:lnTo>
                    <a:pt x="734" y="369"/>
                  </a:lnTo>
                  <a:lnTo>
                    <a:pt x="741" y="365"/>
                  </a:lnTo>
                  <a:lnTo>
                    <a:pt x="747" y="370"/>
                  </a:lnTo>
                  <a:lnTo>
                    <a:pt x="756" y="369"/>
                  </a:lnTo>
                  <a:lnTo>
                    <a:pt x="769" y="362"/>
                  </a:lnTo>
                  <a:lnTo>
                    <a:pt x="784" y="354"/>
                  </a:lnTo>
                  <a:lnTo>
                    <a:pt x="788" y="347"/>
                  </a:lnTo>
                  <a:lnTo>
                    <a:pt x="794" y="342"/>
                  </a:lnTo>
                  <a:lnTo>
                    <a:pt x="801" y="342"/>
                  </a:lnTo>
                  <a:lnTo>
                    <a:pt x="802" y="351"/>
                  </a:lnTo>
                  <a:lnTo>
                    <a:pt x="807" y="357"/>
                  </a:lnTo>
                  <a:lnTo>
                    <a:pt x="809" y="364"/>
                  </a:lnTo>
                  <a:lnTo>
                    <a:pt x="805" y="371"/>
                  </a:lnTo>
                  <a:lnTo>
                    <a:pt x="798" y="375"/>
                  </a:lnTo>
                  <a:lnTo>
                    <a:pt x="791" y="380"/>
                  </a:lnTo>
                  <a:lnTo>
                    <a:pt x="796" y="396"/>
                  </a:lnTo>
                  <a:lnTo>
                    <a:pt x="800" y="403"/>
                  </a:lnTo>
                  <a:lnTo>
                    <a:pt x="809" y="402"/>
                  </a:lnTo>
                  <a:lnTo>
                    <a:pt x="816" y="398"/>
                  </a:lnTo>
                  <a:lnTo>
                    <a:pt x="820" y="398"/>
                  </a:lnTo>
                  <a:lnTo>
                    <a:pt x="832" y="397"/>
                  </a:lnTo>
                  <a:lnTo>
                    <a:pt x="839" y="398"/>
                  </a:lnTo>
                  <a:lnTo>
                    <a:pt x="855" y="403"/>
                  </a:lnTo>
                  <a:lnTo>
                    <a:pt x="871" y="401"/>
                  </a:lnTo>
                  <a:lnTo>
                    <a:pt x="877" y="396"/>
                  </a:lnTo>
                  <a:lnTo>
                    <a:pt x="881" y="389"/>
                  </a:lnTo>
                  <a:lnTo>
                    <a:pt x="888" y="385"/>
                  </a:lnTo>
                  <a:lnTo>
                    <a:pt x="896" y="385"/>
                  </a:lnTo>
                  <a:lnTo>
                    <a:pt x="901" y="379"/>
                  </a:lnTo>
                  <a:lnTo>
                    <a:pt x="909" y="381"/>
                  </a:lnTo>
                  <a:lnTo>
                    <a:pt x="915" y="378"/>
                  </a:lnTo>
                  <a:lnTo>
                    <a:pt x="919" y="369"/>
                  </a:lnTo>
                  <a:lnTo>
                    <a:pt x="935" y="365"/>
                  </a:lnTo>
                  <a:lnTo>
                    <a:pt x="940" y="358"/>
                  </a:lnTo>
                  <a:lnTo>
                    <a:pt x="933" y="354"/>
                  </a:lnTo>
                  <a:lnTo>
                    <a:pt x="925" y="357"/>
                  </a:lnTo>
                  <a:lnTo>
                    <a:pt x="909" y="352"/>
                  </a:lnTo>
                  <a:lnTo>
                    <a:pt x="898" y="342"/>
                  </a:lnTo>
                  <a:lnTo>
                    <a:pt x="890" y="342"/>
                  </a:lnTo>
                  <a:lnTo>
                    <a:pt x="884" y="337"/>
                  </a:lnTo>
                  <a:lnTo>
                    <a:pt x="870" y="328"/>
                  </a:lnTo>
                  <a:lnTo>
                    <a:pt x="870" y="320"/>
                  </a:lnTo>
                  <a:lnTo>
                    <a:pt x="865" y="314"/>
                  </a:lnTo>
                  <a:lnTo>
                    <a:pt x="858" y="310"/>
                  </a:lnTo>
                  <a:lnTo>
                    <a:pt x="853" y="325"/>
                  </a:lnTo>
                  <a:lnTo>
                    <a:pt x="845" y="330"/>
                  </a:lnTo>
                  <a:lnTo>
                    <a:pt x="843" y="337"/>
                  </a:lnTo>
                  <a:lnTo>
                    <a:pt x="836" y="337"/>
                  </a:lnTo>
                  <a:lnTo>
                    <a:pt x="812" y="327"/>
                  </a:lnTo>
                  <a:lnTo>
                    <a:pt x="804" y="314"/>
                  </a:lnTo>
                  <a:lnTo>
                    <a:pt x="796" y="317"/>
                  </a:lnTo>
                  <a:lnTo>
                    <a:pt x="790" y="312"/>
                  </a:lnTo>
                  <a:lnTo>
                    <a:pt x="782" y="310"/>
                  </a:lnTo>
                  <a:lnTo>
                    <a:pt x="783" y="301"/>
                  </a:lnTo>
                  <a:lnTo>
                    <a:pt x="798" y="292"/>
                  </a:lnTo>
                  <a:lnTo>
                    <a:pt x="810" y="280"/>
                  </a:lnTo>
                  <a:lnTo>
                    <a:pt x="820" y="268"/>
                  </a:lnTo>
                  <a:lnTo>
                    <a:pt x="834" y="262"/>
                  </a:lnTo>
                  <a:lnTo>
                    <a:pt x="833" y="253"/>
                  </a:lnTo>
                  <a:lnTo>
                    <a:pt x="816" y="249"/>
                  </a:lnTo>
                  <a:lnTo>
                    <a:pt x="814" y="256"/>
                  </a:lnTo>
                  <a:lnTo>
                    <a:pt x="802" y="268"/>
                  </a:lnTo>
                  <a:lnTo>
                    <a:pt x="795" y="271"/>
                  </a:lnTo>
                  <a:lnTo>
                    <a:pt x="788" y="268"/>
                  </a:lnTo>
                  <a:lnTo>
                    <a:pt x="782" y="283"/>
                  </a:lnTo>
                  <a:lnTo>
                    <a:pt x="775" y="288"/>
                  </a:lnTo>
                  <a:lnTo>
                    <a:pt x="753" y="298"/>
                  </a:lnTo>
                  <a:lnTo>
                    <a:pt x="739" y="306"/>
                  </a:lnTo>
                  <a:lnTo>
                    <a:pt x="734" y="312"/>
                  </a:lnTo>
                  <a:lnTo>
                    <a:pt x="726" y="315"/>
                  </a:lnTo>
                  <a:lnTo>
                    <a:pt x="719" y="320"/>
                  </a:lnTo>
                  <a:lnTo>
                    <a:pt x="715" y="327"/>
                  </a:lnTo>
                  <a:lnTo>
                    <a:pt x="713" y="335"/>
                  </a:lnTo>
                  <a:lnTo>
                    <a:pt x="707" y="339"/>
                  </a:lnTo>
                  <a:lnTo>
                    <a:pt x="699" y="343"/>
                  </a:lnTo>
                  <a:lnTo>
                    <a:pt x="691" y="342"/>
                  </a:lnTo>
                  <a:lnTo>
                    <a:pt x="676" y="335"/>
                  </a:lnTo>
                  <a:lnTo>
                    <a:pt x="667" y="333"/>
                  </a:lnTo>
                  <a:lnTo>
                    <a:pt x="654" y="325"/>
                  </a:lnTo>
                  <a:lnTo>
                    <a:pt x="597" y="331"/>
                  </a:lnTo>
                  <a:lnTo>
                    <a:pt x="587" y="285"/>
                  </a:lnTo>
                  <a:lnTo>
                    <a:pt x="554" y="279"/>
                  </a:lnTo>
                  <a:lnTo>
                    <a:pt x="553" y="266"/>
                  </a:lnTo>
                  <a:lnTo>
                    <a:pt x="554" y="250"/>
                  </a:lnTo>
                  <a:lnTo>
                    <a:pt x="562" y="249"/>
                  </a:lnTo>
                  <a:lnTo>
                    <a:pt x="560" y="206"/>
                  </a:lnTo>
                  <a:lnTo>
                    <a:pt x="547" y="207"/>
                  </a:lnTo>
                  <a:lnTo>
                    <a:pt x="530" y="174"/>
                  </a:lnTo>
                  <a:lnTo>
                    <a:pt x="517" y="164"/>
                  </a:lnTo>
                  <a:lnTo>
                    <a:pt x="510" y="160"/>
                  </a:lnTo>
                  <a:lnTo>
                    <a:pt x="498" y="150"/>
                  </a:lnTo>
                  <a:lnTo>
                    <a:pt x="492" y="144"/>
                  </a:lnTo>
                  <a:lnTo>
                    <a:pt x="478" y="150"/>
                  </a:lnTo>
                  <a:lnTo>
                    <a:pt x="402" y="149"/>
                  </a:lnTo>
                  <a:lnTo>
                    <a:pt x="331" y="161"/>
                  </a:lnTo>
                  <a:lnTo>
                    <a:pt x="304" y="133"/>
                  </a:lnTo>
                  <a:lnTo>
                    <a:pt x="259" y="85"/>
                  </a:lnTo>
                  <a:lnTo>
                    <a:pt x="224" y="52"/>
                  </a:lnTo>
                  <a:lnTo>
                    <a:pt x="210" y="42"/>
                  </a:lnTo>
                  <a:lnTo>
                    <a:pt x="191" y="26"/>
                  </a:lnTo>
                  <a:lnTo>
                    <a:pt x="171" y="13"/>
                  </a:lnTo>
                  <a:lnTo>
                    <a:pt x="142" y="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169"/>
            <p:cNvSpPr>
              <a:spLocks noChangeAspect="1"/>
            </p:cNvSpPr>
            <p:nvPr/>
          </p:nvSpPr>
          <p:spPr bwMode="gray">
            <a:xfrm>
              <a:off x="6811563" y="3354111"/>
              <a:ext cx="248062" cy="188582"/>
            </a:xfrm>
            <a:custGeom>
              <a:avLst/>
              <a:gdLst/>
              <a:ahLst/>
              <a:cxnLst>
                <a:cxn ang="0">
                  <a:pos x="249" y="96"/>
                </a:cxn>
                <a:cxn ang="0">
                  <a:pos x="256" y="60"/>
                </a:cxn>
                <a:cxn ang="0">
                  <a:pos x="289" y="46"/>
                </a:cxn>
                <a:cxn ang="0">
                  <a:pos x="308" y="24"/>
                </a:cxn>
                <a:cxn ang="0">
                  <a:pos x="320" y="20"/>
                </a:cxn>
                <a:cxn ang="0">
                  <a:pos x="336" y="6"/>
                </a:cxn>
                <a:cxn ang="0">
                  <a:pos x="376" y="36"/>
                </a:cxn>
                <a:cxn ang="0">
                  <a:pos x="413" y="48"/>
                </a:cxn>
                <a:cxn ang="0">
                  <a:pos x="424" y="73"/>
                </a:cxn>
                <a:cxn ang="0">
                  <a:pos x="416" y="100"/>
                </a:cxn>
                <a:cxn ang="0">
                  <a:pos x="460" y="116"/>
                </a:cxn>
                <a:cxn ang="0">
                  <a:pos x="499" y="107"/>
                </a:cxn>
                <a:cxn ang="0">
                  <a:pos x="526" y="137"/>
                </a:cxn>
                <a:cxn ang="0">
                  <a:pos x="543" y="170"/>
                </a:cxn>
                <a:cxn ang="0">
                  <a:pos x="558" y="215"/>
                </a:cxn>
                <a:cxn ang="0">
                  <a:pos x="653" y="275"/>
                </a:cxn>
                <a:cxn ang="0">
                  <a:pos x="714" y="328"/>
                </a:cxn>
                <a:cxn ang="0">
                  <a:pos x="760" y="333"/>
                </a:cxn>
                <a:cxn ang="0">
                  <a:pos x="774" y="355"/>
                </a:cxn>
                <a:cxn ang="0">
                  <a:pos x="771" y="392"/>
                </a:cxn>
                <a:cxn ang="0">
                  <a:pos x="728" y="380"/>
                </a:cxn>
                <a:cxn ang="0">
                  <a:pos x="717" y="397"/>
                </a:cxn>
                <a:cxn ang="0">
                  <a:pos x="685" y="398"/>
                </a:cxn>
                <a:cxn ang="0">
                  <a:pos x="675" y="417"/>
                </a:cxn>
                <a:cxn ang="0">
                  <a:pos x="664" y="457"/>
                </a:cxn>
                <a:cxn ang="0">
                  <a:pos x="634" y="479"/>
                </a:cxn>
                <a:cxn ang="0">
                  <a:pos x="594" y="494"/>
                </a:cxn>
                <a:cxn ang="0">
                  <a:pos x="589" y="509"/>
                </a:cxn>
                <a:cxn ang="0">
                  <a:pos x="570" y="528"/>
                </a:cxn>
                <a:cxn ang="0">
                  <a:pos x="538" y="536"/>
                </a:cxn>
                <a:cxn ang="0">
                  <a:pos x="508" y="523"/>
                </a:cxn>
                <a:cxn ang="0">
                  <a:pos x="482" y="507"/>
                </a:cxn>
                <a:cxn ang="0">
                  <a:pos x="476" y="441"/>
                </a:cxn>
                <a:cxn ang="0">
                  <a:pos x="396" y="403"/>
                </a:cxn>
                <a:cxn ang="0">
                  <a:pos x="364" y="369"/>
                </a:cxn>
                <a:cxn ang="0">
                  <a:pos x="314" y="359"/>
                </a:cxn>
                <a:cxn ang="0">
                  <a:pos x="231" y="321"/>
                </a:cxn>
                <a:cxn ang="0">
                  <a:pos x="198" y="337"/>
                </a:cxn>
                <a:cxn ang="0">
                  <a:pos x="145" y="351"/>
                </a:cxn>
                <a:cxn ang="0">
                  <a:pos x="80" y="378"/>
                </a:cxn>
                <a:cxn ang="0">
                  <a:pos x="86" y="275"/>
                </a:cxn>
                <a:cxn ang="0">
                  <a:pos x="50" y="250"/>
                </a:cxn>
                <a:cxn ang="0">
                  <a:pos x="66" y="230"/>
                </a:cxn>
                <a:cxn ang="0">
                  <a:pos x="68" y="214"/>
                </a:cxn>
                <a:cxn ang="0">
                  <a:pos x="34" y="203"/>
                </a:cxn>
                <a:cxn ang="0">
                  <a:pos x="16" y="166"/>
                </a:cxn>
                <a:cxn ang="0">
                  <a:pos x="27" y="143"/>
                </a:cxn>
                <a:cxn ang="0">
                  <a:pos x="84" y="156"/>
                </a:cxn>
                <a:cxn ang="0">
                  <a:pos x="97" y="148"/>
                </a:cxn>
                <a:cxn ang="0">
                  <a:pos x="86" y="91"/>
                </a:cxn>
                <a:cxn ang="0">
                  <a:pos x="57" y="57"/>
                </a:cxn>
                <a:cxn ang="0">
                  <a:pos x="14" y="91"/>
                </a:cxn>
                <a:cxn ang="0">
                  <a:pos x="4" y="92"/>
                </a:cxn>
                <a:cxn ang="0">
                  <a:pos x="77" y="32"/>
                </a:cxn>
                <a:cxn ang="0">
                  <a:pos x="107" y="41"/>
                </a:cxn>
                <a:cxn ang="0">
                  <a:pos x="139" y="75"/>
                </a:cxn>
                <a:cxn ang="0">
                  <a:pos x="181" y="113"/>
                </a:cxn>
              </a:cxnLst>
              <a:rect l="0" t="0" r="r" b="b"/>
              <a:pathLst>
                <a:path w="778" h="536">
                  <a:moveTo>
                    <a:pt x="193" y="107"/>
                  </a:moveTo>
                  <a:lnTo>
                    <a:pt x="247" y="116"/>
                  </a:lnTo>
                  <a:lnTo>
                    <a:pt x="255" y="111"/>
                  </a:lnTo>
                  <a:lnTo>
                    <a:pt x="249" y="96"/>
                  </a:lnTo>
                  <a:lnTo>
                    <a:pt x="250" y="89"/>
                  </a:lnTo>
                  <a:lnTo>
                    <a:pt x="245" y="73"/>
                  </a:lnTo>
                  <a:lnTo>
                    <a:pt x="249" y="65"/>
                  </a:lnTo>
                  <a:lnTo>
                    <a:pt x="256" y="60"/>
                  </a:lnTo>
                  <a:lnTo>
                    <a:pt x="260" y="54"/>
                  </a:lnTo>
                  <a:lnTo>
                    <a:pt x="265" y="47"/>
                  </a:lnTo>
                  <a:lnTo>
                    <a:pt x="273" y="46"/>
                  </a:lnTo>
                  <a:lnTo>
                    <a:pt x="289" y="46"/>
                  </a:lnTo>
                  <a:lnTo>
                    <a:pt x="298" y="42"/>
                  </a:lnTo>
                  <a:lnTo>
                    <a:pt x="300" y="35"/>
                  </a:lnTo>
                  <a:lnTo>
                    <a:pt x="300" y="27"/>
                  </a:lnTo>
                  <a:lnTo>
                    <a:pt x="308" y="24"/>
                  </a:lnTo>
                  <a:lnTo>
                    <a:pt x="320" y="32"/>
                  </a:lnTo>
                  <a:lnTo>
                    <a:pt x="328" y="35"/>
                  </a:lnTo>
                  <a:lnTo>
                    <a:pt x="325" y="27"/>
                  </a:lnTo>
                  <a:lnTo>
                    <a:pt x="320" y="20"/>
                  </a:lnTo>
                  <a:lnTo>
                    <a:pt x="314" y="15"/>
                  </a:lnTo>
                  <a:lnTo>
                    <a:pt x="321" y="11"/>
                  </a:lnTo>
                  <a:lnTo>
                    <a:pt x="328" y="11"/>
                  </a:lnTo>
                  <a:lnTo>
                    <a:pt x="336" y="6"/>
                  </a:lnTo>
                  <a:lnTo>
                    <a:pt x="337" y="0"/>
                  </a:lnTo>
                  <a:lnTo>
                    <a:pt x="358" y="21"/>
                  </a:lnTo>
                  <a:lnTo>
                    <a:pt x="371" y="30"/>
                  </a:lnTo>
                  <a:lnTo>
                    <a:pt x="376" y="36"/>
                  </a:lnTo>
                  <a:lnTo>
                    <a:pt x="385" y="39"/>
                  </a:lnTo>
                  <a:lnTo>
                    <a:pt x="394" y="37"/>
                  </a:lnTo>
                  <a:lnTo>
                    <a:pt x="409" y="41"/>
                  </a:lnTo>
                  <a:lnTo>
                    <a:pt x="413" y="48"/>
                  </a:lnTo>
                  <a:lnTo>
                    <a:pt x="411" y="55"/>
                  </a:lnTo>
                  <a:lnTo>
                    <a:pt x="412" y="64"/>
                  </a:lnTo>
                  <a:lnTo>
                    <a:pt x="418" y="69"/>
                  </a:lnTo>
                  <a:lnTo>
                    <a:pt x="424" y="73"/>
                  </a:lnTo>
                  <a:lnTo>
                    <a:pt x="417" y="76"/>
                  </a:lnTo>
                  <a:lnTo>
                    <a:pt x="417" y="84"/>
                  </a:lnTo>
                  <a:lnTo>
                    <a:pt x="418" y="92"/>
                  </a:lnTo>
                  <a:lnTo>
                    <a:pt x="416" y="100"/>
                  </a:lnTo>
                  <a:lnTo>
                    <a:pt x="421" y="106"/>
                  </a:lnTo>
                  <a:lnTo>
                    <a:pt x="435" y="114"/>
                  </a:lnTo>
                  <a:lnTo>
                    <a:pt x="452" y="117"/>
                  </a:lnTo>
                  <a:lnTo>
                    <a:pt x="460" y="116"/>
                  </a:lnTo>
                  <a:lnTo>
                    <a:pt x="484" y="121"/>
                  </a:lnTo>
                  <a:lnTo>
                    <a:pt x="492" y="118"/>
                  </a:lnTo>
                  <a:lnTo>
                    <a:pt x="493" y="111"/>
                  </a:lnTo>
                  <a:lnTo>
                    <a:pt x="499" y="107"/>
                  </a:lnTo>
                  <a:lnTo>
                    <a:pt x="507" y="112"/>
                  </a:lnTo>
                  <a:lnTo>
                    <a:pt x="519" y="123"/>
                  </a:lnTo>
                  <a:lnTo>
                    <a:pt x="524" y="129"/>
                  </a:lnTo>
                  <a:lnTo>
                    <a:pt x="526" y="137"/>
                  </a:lnTo>
                  <a:lnTo>
                    <a:pt x="527" y="152"/>
                  </a:lnTo>
                  <a:lnTo>
                    <a:pt x="531" y="160"/>
                  </a:lnTo>
                  <a:lnTo>
                    <a:pt x="538" y="164"/>
                  </a:lnTo>
                  <a:lnTo>
                    <a:pt x="543" y="170"/>
                  </a:lnTo>
                  <a:lnTo>
                    <a:pt x="548" y="186"/>
                  </a:lnTo>
                  <a:lnTo>
                    <a:pt x="547" y="194"/>
                  </a:lnTo>
                  <a:lnTo>
                    <a:pt x="553" y="209"/>
                  </a:lnTo>
                  <a:lnTo>
                    <a:pt x="558" y="215"/>
                  </a:lnTo>
                  <a:lnTo>
                    <a:pt x="609" y="245"/>
                  </a:lnTo>
                  <a:lnTo>
                    <a:pt x="629" y="269"/>
                  </a:lnTo>
                  <a:lnTo>
                    <a:pt x="636" y="274"/>
                  </a:lnTo>
                  <a:lnTo>
                    <a:pt x="653" y="275"/>
                  </a:lnTo>
                  <a:lnTo>
                    <a:pt x="666" y="284"/>
                  </a:lnTo>
                  <a:lnTo>
                    <a:pt x="686" y="299"/>
                  </a:lnTo>
                  <a:lnTo>
                    <a:pt x="708" y="322"/>
                  </a:lnTo>
                  <a:lnTo>
                    <a:pt x="714" y="328"/>
                  </a:lnTo>
                  <a:lnTo>
                    <a:pt x="723" y="329"/>
                  </a:lnTo>
                  <a:lnTo>
                    <a:pt x="729" y="324"/>
                  </a:lnTo>
                  <a:lnTo>
                    <a:pt x="737" y="323"/>
                  </a:lnTo>
                  <a:lnTo>
                    <a:pt x="760" y="333"/>
                  </a:lnTo>
                  <a:lnTo>
                    <a:pt x="765" y="339"/>
                  </a:lnTo>
                  <a:lnTo>
                    <a:pt x="772" y="343"/>
                  </a:lnTo>
                  <a:lnTo>
                    <a:pt x="778" y="348"/>
                  </a:lnTo>
                  <a:lnTo>
                    <a:pt x="774" y="355"/>
                  </a:lnTo>
                  <a:lnTo>
                    <a:pt x="771" y="363"/>
                  </a:lnTo>
                  <a:lnTo>
                    <a:pt x="771" y="378"/>
                  </a:lnTo>
                  <a:lnTo>
                    <a:pt x="772" y="387"/>
                  </a:lnTo>
                  <a:lnTo>
                    <a:pt x="771" y="392"/>
                  </a:lnTo>
                  <a:lnTo>
                    <a:pt x="756" y="392"/>
                  </a:lnTo>
                  <a:lnTo>
                    <a:pt x="746" y="388"/>
                  </a:lnTo>
                  <a:lnTo>
                    <a:pt x="733" y="380"/>
                  </a:lnTo>
                  <a:lnTo>
                    <a:pt x="728" y="380"/>
                  </a:lnTo>
                  <a:lnTo>
                    <a:pt x="723" y="380"/>
                  </a:lnTo>
                  <a:lnTo>
                    <a:pt x="720" y="383"/>
                  </a:lnTo>
                  <a:lnTo>
                    <a:pt x="719" y="391"/>
                  </a:lnTo>
                  <a:lnTo>
                    <a:pt x="717" y="397"/>
                  </a:lnTo>
                  <a:lnTo>
                    <a:pt x="714" y="398"/>
                  </a:lnTo>
                  <a:lnTo>
                    <a:pt x="699" y="398"/>
                  </a:lnTo>
                  <a:lnTo>
                    <a:pt x="693" y="397"/>
                  </a:lnTo>
                  <a:lnTo>
                    <a:pt x="685" y="398"/>
                  </a:lnTo>
                  <a:lnTo>
                    <a:pt x="680" y="404"/>
                  </a:lnTo>
                  <a:lnTo>
                    <a:pt x="676" y="408"/>
                  </a:lnTo>
                  <a:lnTo>
                    <a:pt x="675" y="410"/>
                  </a:lnTo>
                  <a:lnTo>
                    <a:pt x="675" y="417"/>
                  </a:lnTo>
                  <a:lnTo>
                    <a:pt x="669" y="434"/>
                  </a:lnTo>
                  <a:lnTo>
                    <a:pt x="666" y="437"/>
                  </a:lnTo>
                  <a:lnTo>
                    <a:pt x="664" y="450"/>
                  </a:lnTo>
                  <a:lnTo>
                    <a:pt x="664" y="457"/>
                  </a:lnTo>
                  <a:lnTo>
                    <a:pt x="663" y="462"/>
                  </a:lnTo>
                  <a:lnTo>
                    <a:pt x="648" y="472"/>
                  </a:lnTo>
                  <a:lnTo>
                    <a:pt x="640" y="473"/>
                  </a:lnTo>
                  <a:lnTo>
                    <a:pt x="634" y="479"/>
                  </a:lnTo>
                  <a:lnTo>
                    <a:pt x="626" y="483"/>
                  </a:lnTo>
                  <a:lnTo>
                    <a:pt x="618" y="488"/>
                  </a:lnTo>
                  <a:lnTo>
                    <a:pt x="601" y="491"/>
                  </a:lnTo>
                  <a:lnTo>
                    <a:pt x="594" y="494"/>
                  </a:lnTo>
                  <a:lnTo>
                    <a:pt x="586" y="493"/>
                  </a:lnTo>
                  <a:lnTo>
                    <a:pt x="586" y="499"/>
                  </a:lnTo>
                  <a:lnTo>
                    <a:pt x="593" y="504"/>
                  </a:lnTo>
                  <a:lnTo>
                    <a:pt x="589" y="509"/>
                  </a:lnTo>
                  <a:lnTo>
                    <a:pt x="585" y="510"/>
                  </a:lnTo>
                  <a:lnTo>
                    <a:pt x="583" y="522"/>
                  </a:lnTo>
                  <a:lnTo>
                    <a:pt x="579" y="525"/>
                  </a:lnTo>
                  <a:lnTo>
                    <a:pt x="570" y="528"/>
                  </a:lnTo>
                  <a:lnTo>
                    <a:pt x="564" y="534"/>
                  </a:lnTo>
                  <a:lnTo>
                    <a:pt x="551" y="534"/>
                  </a:lnTo>
                  <a:lnTo>
                    <a:pt x="543" y="536"/>
                  </a:lnTo>
                  <a:lnTo>
                    <a:pt x="538" y="536"/>
                  </a:lnTo>
                  <a:lnTo>
                    <a:pt x="534" y="530"/>
                  </a:lnTo>
                  <a:lnTo>
                    <a:pt x="526" y="526"/>
                  </a:lnTo>
                  <a:lnTo>
                    <a:pt x="520" y="521"/>
                  </a:lnTo>
                  <a:lnTo>
                    <a:pt x="508" y="523"/>
                  </a:lnTo>
                  <a:lnTo>
                    <a:pt x="497" y="520"/>
                  </a:lnTo>
                  <a:lnTo>
                    <a:pt x="494" y="517"/>
                  </a:lnTo>
                  <a:lnTo>
                    <a:pt x="488" y="511"/>
                  </a:lnTo>
                  <a:lnTo>
                    <a:pt x="482" y="507"/>
                  </a:lnTo>
                  <a:lnTo>
                    <a:pt x="484" y="494"/>
                  </a:lnTo>
                  <a:lnTo>
                    <a:pt x="481" y="483"/>
                  </a:lnTo>
                  <a:lnTo>
                    <a:pt x="481" y="446"/>
                  </a:lnTo>
                  <a:lnTo>
                    <a:pt x="476" y="441"/>
                  </a:lnTo>
                  <a:lnTo>
                    <a:pt x="450" y="441"/>
                  </a:lnTo>
                  <a:lnTo>
                    <a:pt x="434" y="431"/>
                  </a:lnTo>
                  <a:lnTo>
                    <a:pt x="412" y="413"/>
                  </a:lnTo>
                  <a:lnTo>
                    <a:pt x="396" y="403"/>
                  </a:lnTo>
                  <a:lnTo>
                    <a:pt x="386" y="399"/>
                  </a:lnTo>
                  <a:lnTo>
                    <a:pt x="382" y="387"/>
                  </a:lnTo>
                  <a:lnTo>
                    <a:pt x="373" y="374"/>
                  </a:lnTo>
                  <a:lnTo>
                    <a:pt x="364" y="369"/>
                  </a:lnTo>
                  <a:lnTo>
                    <a:pt x="349" y="366"/>
                  </a:lnTo>
                  <a:lnTo>
                    <a:pt x="338" y="369"/>
                  </a:lnTo>
                  <a:lnTo>
                    <a:pt x="327" y="366"/>
                  </a:lnTo>
                  <a:lnTo>
                    <a:pt x="314" y="359"/>
                  </a:lnTo>
                  <a:lnTo>
                    <a:pt x="276" y="347"/>
                  </a:lnTo>
                  <a:lnTo>
                    <a:pt x="267" y="335"/>
                  </a:lnTo>
                  <a:lnTo>
                    <a:pt x="252" y="323"/>
                  </a:lnTo>
                  <a:lnTo>
                    <a:pt x="231" y="321"/>
                  </a:lnTo>
                  <a:lnTo>
                    <a:pt x="217" y="323"/>
                  </a:lnTo>
                  <a:lnTo>
                    <a:pt x="214" y="332"/>
                  </a:lnTo>
                  <a:lnTo>
                    <a:pt x="209" y="337"/>
                  </a:lnTo>
                  <a:lnTo>
                    <a:pt x="198" y="337"/>
                  </a:lnTo>
                  <a:lnTo>
                    <a:pt x="187" y="333"/>
                  </a:lnTo>
                  <a:lnTo>
                    <a:pt x="176" y="333"/>
                  </a:lnTo>
                  <a:lnTo>
                    <a:pt x="160" y="337"/>
                  </a:lnTo>
                  <a:lnTo>
                    <a:pt x="145" y="351"/>
                  </a:lnTo>
                  <a:lnTo>
                    <a:pt x="111" y="378"/>
                  </a:lnTo>
                  <a:lnTo>
                    <a:pt x="93" y="382"/>
                  </a:lnTo>
                  <a:lnTo>
                    <a:pt x="79" y="382"/>
                  </a:lnTo>
                  <a:lnTo>
                    <a:pt x="80" y="378"/>
                  </a:lnTo>
                  <a:lnTo>
                    <a:pt x="74" y="338"/>
                  </a:lnTo>
                  <a:lnTo>
                    <a:pt x="73" y="312"/>
                  </a:lnTo>
                  <a:lnTo>
                    <a:pt x="77" y="289"/>
                  </a:lnTo>
                  <a:lnTo>
                    <a:pt x="86" y="275"/>
                  </a:lnTo>
                  <a:lnTo>
                    <a:pt x="75" y="272"/>
                  </a:lnTo>
                  <a:lnTo>
                    <a:pt x="64" y="262"/>
                  </a:lnTo>
                  <a:lnTo>
                    <a:pt x="57" y="252"/>
                  </a:lnTo>
                  <a:lnTo>
                    <a:pt x="50" y="250"/>
                  </a:lnTo>
                  <a:lnTo>
                    <a:pt x="50" y="247"/>
                  </a:lnTo>
                  <a:lnTo>
                    <a:pt x="70" y="238"/>
                  </a:lnTo>
                  <a:lnTo>
                    <a:pt x="77" y="234"/>
                  </a:lnTo>
                  <a:lnTo>
                    <a:pt x="66" y="230"/>
                  </a:lnTo>
                  <a:lnTo>
                    <a:pt x="58" y="225"/>
                  </a:lnTo>
                  <a:lnTo>
                    <a:pt x="51" y="219"/>
                  </a:lnTo>
                  <a:lnTo>
                    <a:pt x="61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72" y="207"/>
                  </a:lnTo>
                  <a:lnTo>
                    <a:pt x="51" y="199"/>
                  </a:lnTo>
                  <a:lnTo>
                    <a:pt x="34" y="203"/>
                  </a:lnTo>
                  <a:lnTo>
                    <a:pt x="26" y="211"/>
                  </a:lnTo>
                  <a:lnTo>
                    <a:pt x="21" y="211"/>
                  </a:lnTo>
                  <a:lnTo>
                    <a:pt x="14" y="181"/>
                  </a:lnTo>
                  <a:lnTo>
                    <a:pt x="16" y="166"/>
                  </a:lnTo>
                  <a:lnTo>
                    <a:pt x="23" y="155"/>
                  </a:lnTo>
                  <a:lnTo>
                    <a:pt x="24" y="151"/>
                  </a:lnTo>
                  <a:lnTo>
                    <a:pt x="21" y="128"/>
                  </a:lnTo>
                  <a:lnTo>
                    <a:pt x="27" y="143"/>
                  </a:lnTo>
                  <a:lnTo>
                    <a:pt x="32" y="151"/>
                  </a:lnTo>
                  <a:lnTo>
                    <a:pt x="53" y="151"/>
                  </a:lnTo>
                  <a:lnTo>
                    <a:pt x="73" y="157"/>
                  </a:lnTo>
                  <a:lnTo>
                    <a:pt x="84" y="156"/>
                  </a:lnTo>
                  <a:lnTo>
                    <a:pt x="99" y="160"/>
                  </a:lnTo>
                  <a:lnTo>
                    <a:pt x="109" y="155"/>
                  </a:lnTo>
                  <a:lnTo>
                    <a:pt x="99" y="154"/>
                  </a:lnTo>
                  <a:lnTo>
                    <a:pt x="97" y="148"/>
                  </a:lnTo>
                  <a:lnTo>
                    <a:pt x="112" y="144"/>
                  </a:lnTo>
                  <a:lnTo>
                    <a:pt x="126" y="127"/>
                  </a:lnTo>
                  <a:lnTo>
                    <a:pt x="102" y="109"/>
                  </a:lnTo>
                  <a:lnTo>
                    <a:pt x="86" y="91"/>
                  </a:lnTo>
                  <a:lnTo>
                    <a:pt x="80" y="74"/>
                  </a:lnTo>
                  <a:lnTo>
                    <a:pt x="70" y="60"/>
                  </a:lnTo>
                  <a:lnTo>
                    <a:pt x="68" y="58"/>
                  </a:lnTo>
                  <a:lnTo>
                    <a:pt x="57" y="57"/>
                  </a:lnTo>
                  <a:lnTo>
                    <a:pt x="39" y="62"/>
                  </a:lnTo>
                  <a:lnTo>
                    <a:pt x="23" y="70"/>
                  </a:lnTo>
                  <a:lnTo>
                    <a:pt x="14" y="82"/>
                  </a:lnTo>
                  <a:lnTo>
                    <a:pt x="14" y="91"/>
                  </a:lnTo>
                  <a:lnTo>
                    <a:pt x="19" y="94"/>
                  </a:lnTo>
                  <a:lnTo>
                    <a:pt x="20" y="119"/>
                  </a:lnTo>
                  <a:lnTo>
                    <a:pt x="18" y="11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30" y="48"/>
                  </a:lnTo>
                  <a:lnTo>
                    <a:pt x="53" y="39"/>
                  </a:lnTo>
                  <a:lnTo>
                    <a:pt x="77" y="32"/>
                  </a:lnTo>
                  <a:lnTo>
                    <a:pt x="85" y="31"/>
                  </a:lnTo>
                  <a:lnTo>
                    <a:pt x="93" y="31"/>
                  </a:lnTo>
                  <a:lnTo>
                    <a:pt x="100" y="35"/>
                  </a:lnTo>
                  <a:lnTo>
                    <a:pt x="107" y="41"/>
                  </a:lnTo>
                  <a:lnTo>
                    <a:pt x="122" y="47"/>
                  </a:lnTo>
                  <a:lnTo>
                    <a:pt x="127" y="54"/>
                  </a:lnTo>
                  <a:lnTo>
                    <a:pt x="133" y="69"/>
                  </a:lnTo>
                  <a:lnTo>
                    <a:pt x="139" y="75"/>
                  </a:lnTo>
                  <a:lnTo>
                    <a:pt x="143" y="82"/>
                  </a:lnTo>
                  <a:lnTo>
                    <a:pt x="153" y="105"/>
                  </a:lnTo>
                  <a:lnTo>
                    <a:pt x="163" y="112"/>
                  </a:lnTo>
                  <a:lnTo>
                    <a:pt x="181" y="113"/>
                  </a:lnTo>
                  <a:lnTo>
                    <a:pt x="193" y="10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5" name="Group 170"/>
            <p:cNvGrpSpPr>
              <a:grpSpLocks noChangeAspect="1"/>
            </p:cNvGrpSpPr>
            <p:nvPr/>
          </p:nvGrpSpPr>
          <p:grpSpPr bwMode="gray">
            <a:xfrm>
              <a:off x="6677991" y="3378557"/>
              <a:ext cx="96999" cy="85561"/>
              <a:chOff x="3007" y="1982"/>
              <a:chExt cx="61" cy="49"/>
            </a:xfrm>
            <a:grpFill/>
          </p:grpSpPr>
          <p:sp>
            <p:nvSpPr>
              <p:cNvPr id="302" name="Freeform 171"/>
              <p:cNvSpPr>
                <a:spLocks noChangeAspect="1"/>
              </p:cNvSpPr>
              <p:nvPr/>
            </p:nvSpPr>
            <p:spPr bwMode="gray">
              <a:xfrm>
                <a:off x="3007" y="2013"/>
                <a:ext cx="13" cy="12"/>
              </a:xfrm>
              <a:custGeom>
                <a:avLst/>
                <a:gdLst/>
                <a:ahLst/>
                <a:cxnLst>
                  <a:cxn ang="0">
                    <a:pos x="65" y="59"/>
                  </a:cxn>
                  <a:cxn ang="0">
                    <a:pos x="52" y="56"/>
                  </a:cxn>
                  <a:cxn ang="0">
                    <a:pos x="36" y="53"/>
                  </a:cxn>
                  <a:cxn ang="0">
                    <a:pos x="4" y="7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7" y="1"/>
                  </a:cxn>
                  <a:cxn ang="0">
                    <a:pos x="22" y="9"/>
                  </a:cxn>
                  <a:cxn ang="0">
                    <a:pos x="30" y="12"/>
                  </a:cxn>
                  <a:cxn ang="0">
                    <a:pos x="37" y="13"/>
                  </a:cxn>
                  <a:cxn ang="0">
                    <a:pos x="44" y="10"/>
                  </a:cxn>
                  <a:cxn ang="0">
                    <a:pos x="52" y="12"/>
                  </a:cxn>
                  <a:cxn ang="0">
                    <a:pos x="55" y="20"/>
                  </a:cxn>
                  <a:cxn ang="0">
                    <a:pos x="60" y="27"/>
                  </a:cxn>
                  <a:cxn ang="0">
                    <a:pos x="64" y="34"/>
                  </a:cxn>
                  <a:cxn ang="0">
                    <a:pos x="65" y="59"/>
                  </a:cxn>
                </a:cxnLst>
                <a:rect l="0" t="0" r="r" b="b"/>
                <a:pathLst>
                  <a:path w="65" h="59">
                    <a:moveTo>
                      <a:pt x="65" y="59"/>
                    </a:moveTo>
                    <a:lnTo>
                      <a:pt x="52" y="56"/>
                    </a:lnTo>
                    <a:lnTo>
                      <a:pt x="36" y="53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2" y="9"/>
                    </a:lnTo>
                    <a:lnTo>
                      <a:pt x="30" y="12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52" y="12"/>
                    </a:lnTo>
                    <a:lnTo>
                      <a:pt x="55" y="20"/>
                    </a:lnTo>
                    <a:lnTo>
                      <a:pt x="60" y="27"/>
                    </a:lnTo>
                    <a:lnTo>
                      <a:pt x="64" y="34"/>
                    </a:lnTo>
                    <a:lnTo>
                      <a:pt x="65" y="5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172"/>
              <p:cNvSpPr>
                <a:spLocks noChangeAspect="1"/>
              </p:cNvSpPr>
              <p:nvPr/>
            </p:nvSpPr>
            <p:spPr bwMode="gray">
              <a:xfrm>
                <a:off x="3009" y="1982"/>
                <a:ext cx="59" cy="49"/>
              </a:xfrm>
              <a:custGeom>
                <a:avLst/>
                <a:gdLst/>
                <a:ahLst/>
                <a:cxnLst>
                  <a:cxn ang="0">
                    <a:pos x="88" y="5"/>
                  </a:cxn>
                  <a:cxn ang="0">
                    <a:pos x="107" y="16"/>
                  </a:cxn>
                  <a:cxn ang="0">
                    <a:pos x="119" y="24"/>
                  </a:cxn>
                  <a:cxn ang="0">
                    <a:pos x="126" y="47"/>
                  </a:cxn>
                  <a:cxn ang="0">
                    <a:pos x="151" y="51"/>
                  </a:cxn>
                  <a:cxn ang="0">
                    <a:pos x="164" y="43"/>
                  </a:cxn>
                  <a:cxn ang="0">
                    <a:pos x="178" y="24"/>
                  </a:cxn>
                  <a:cxn ang="0">
                    <a:pos x="188" y="13"/>
                  </a:cxn>
                  <a:cxn ang="0">
                    <a:pos x="220" y="34"/>
                  </a:cxn>
                  <a:cxn ang="0">
                    <a:pos x="245" y="83"/>
                  </a:cxn>
                  <a:cxn ang="0">
                    <a:pos x="261" y="98"/>
                  </a:cxn>
                  <a:cxn ang="0">
                    <a:pos x="281" y="98"/>
                  </a:cxn>
                  <a:cxn ang="0">
                    <a:pos x="292" y="109"/>
                  </a:cxn>
                  <a:cxn ang="0">
                    <a:pos x="283" y="109"/>
                  </a:cxn>
                  <a:cxn ang="0">
                    <a:pos x="259" y="117"/>
                  </a:cxn>
                  <a:cxn ang="0">
                    <a:pos x="248" y="147"/>
                  </a:cxn>
                  <a:cxn ang="0">
                    <a:pos x="240" y="180"/>
                  </a:cxn>
                  <a:cxn ang="0">
                    <a:pos x="223" y="192"/>
                  </a:cxn>
                  <a:cxn ang="0">
                    <a:pos x="213" y="206"/>
                  </a:cxn>
                  <a:cxn ang="0">
                    <a:pos x="215" y="244"/>
                  </a:cxn>
                  <a:cxn ang="0">
                    <a:pos x="204" y="245"/>
                  </a:cxn>
                  <a:cxn ang="0">
                    <a:pos x="189" y="235"/>
                  </a:cxn>
                  <a:cxn ang="0">
                    <a:pos x="177" y="227"/>
                  </a:cxn>
                  <a:cxn ang="0">
                    <a:pos x="169" y="215"/>
                  </a:cxn>
                  <a:cxn ang="0">
                    <a:pos x="177" y="186"/>
                  </a:cxn>
                  <a:cxn ang="0">
                    <a:pos x="161" y="163"/>
                  </a:cxn>
                  <a:cxn ang="0">
                    <a:pos x="123" y="177"/>
                  </a:cxn>
                  <a:cxn ang="0">
                    <a:pos x="107" y="203"/>
                  </a:cxn>
                  <a:cxn ang="0">
                    <a:pos x="84" y="218"/>
                  </a:cxn>
                  <a:cxn ang="0">
                    <a:pos x="80" y="203"/>
                  </a:cxn>
                  <a:cxn ang="0">
                    <a:pos x="82" y="196"/>
                  </a:cxn>
                  <a:cxn ang="0">
                    <a:pos x="77" y="182"/>
                  </a:cxn>
                  <a:cxn ang="0">
                    <a:pos x="82" y="166"/>
                  </a:cxn>
                  <a:cxn ang="0">
                    <a:pos x="67" y="165"/>
                  </a:cxn>
                  <a:cxn ang="0">
                    <a:pos x="43" y="144"/>
                  </a:cxn>
                  <a:cxn ang="0">
                    <a:pos x="49" y="136"/>
                  </a:cxn>
                  <a:cxn ang="0">
                    <a:pos x="51" y="120"/>
                  </a:cxn>
                  <a:cxn ang="0">
                    <a:pos x="32" y="106"/>
                  </a:cxn>
                  <a:cxn ang="0">
                    <a:pos x="24" y="91"/>
                  </a:cxn>
                  <a:cxn ang="0">
                    <a:pos x="29" y="77"/>
                  </a:cxn>
                  <a:cxn ang="0">
                    <a:pos x="21" y="64"/>
                  </a:cxn>
                  <a:cxn ang="0">
                    <a:pos x="3" y="51"/>
                  </a:cxn>
                  <a:cxn ang="0">
                    <a:pos x="0" y="43"/>
                  </a:cxn>
                  <a:cxn ang="0">
                    <a:pos x="19" y="32"/>
                  </a:cxn>
                  <a:cxn ang="0">
                    <a:pos x="34" y="36"/>
                  </a:cxn>
                  <a:cxn ang="0">
                    <a:pos x="55" y="50"/>
                  </a:cxn>
                  <a:cxn ang="0">
                    <a:pos x="78" y="55"/>
                  </a:cxn>
                  <a:cxn ang="0">
                    <a:pos x="91" y="50"/>
                  </a:cxn>
                  <a:cxn ang="0">
                    <a:pos x="75" y="32"/>
                  </a:cxn>
                  <a:cxn ang="0">
                    <a:pos x="66" y="19"/>
                  </a:cxn>
                  <a:cxn ang="0">
                    <a:pos x="78" y="0"/>
                  </a:cxn>
                </a:cxnLst>
                <a:rect l="0" t="0" r="r" b="b"/>
                <a:pathLst>
                  <a:path w="294" h="245">
                    <a:moveTo>
                      <a:pt x="80" y="0"/>
                    </a:moveTo>
                    <a:lnTo>
                      <a:pt x="88" y="5"/>
                    </a:lnTo>
                    <a:lnTo>
                      <a:pt x="95" y="5"/>
                    </a:lnTo>
                    <a:lnTo>
                      <a:pt x="107" y="16"/>
                    </a:lnTo>
                    <a:lnTo>
                      <a:pt x="111" y="24"/>
                    </a:lnTo>
                    <a:lnTo>
                      <a:pt x="119" y="24"/>
                    </a:lnTo>
                    <a:lnTo>
                      <a:pt x="124" y="40"/>
                    </a:lnTo>
                    <a:lnTo>
                      <a:pt x="126" y="47"/>
                    </a:lnTo>
                    <a:lnTo>
                      <a:pt x="135" y="47"/>
                    </a:lnTo>
                    <a:lnTo>
                      <a:pt x="151" y="51"/>
                    </a:lnTo>
                    <a:lnTo>
                      <a:pt x="159" y="48"/>
                    </a:lnTo>
                    <a:lnTo>
                      <a:pt x="164" y="43"/>
                    </a:lnTo>
                    <a:lnTo>
                      <a:pt x="170" y="28"/>
                    </a:lnTo>
                    <a:lnTo>
                      <a:pt x="178" y="24"/>
                    </a:lnTo>
                    <a:lnTo>
                      <a:pt x="185" y="20"/>
                    </a:lnTo>
                    <a:lnTo>
                      <a:pt x="188" y="13"/>
                    </a:lnTo>
                    <a:lnTo>
                      <a:pt x="194" y="3"/>
                    </a:lnTo>
                    <a:lnTo>
                      <a:pt x="220" y="34"/>
                    </a:lnTo>
                    <a:lnTo>
                      <a:pt x="236" y="68"/>
                    </a:lnTo>
                    <a:lnTo>
                      <a:pt x="245" y="83"/>
                    </a:lnTo>
                    <a:lnTo>
                      <a:pt x="253" y="93"/>
                    </a:lnTo>
                    <a:lnTo>
                      <a:pt x="261" y="98"/>
                    </a:lnTo>
                    <a:lnTo>
                      <a:pt x="274" y="93"/>
                    </a:lnTo>
                    <a:lnTo>
                      <a:pt x="281" y="98"/>
                    </a:lnTo>
                    <a:lnTo>
                      <a:pt x="287" y="100"/>
                    </a:lnTo>
                    <a:lnTo>
                      <a:pt x="292" y="109"/>
                    </a:lnTo>
                    <a:lnTo>
                      <a:pt x="294" y="118"/>
                    </a:lnTo>
                    <a:lnTo>
                      <a:pt x="283" y="109"/>
                    </a:lnTo>
                    <a:lnTo>
                      <a:pt x="269" y="110"/>
                    </a:lnTo>
                    <a:lnTo>
                      <a:pt x="259" y="117"/>
                    </a:lnTo>
                    <a:lnTo>
                      <a:pt x="251" y="127"/>
                    </a:lnTo>
                    <a:lnTo>
                      <a:pt x="248" y="147"/>
                    </a:lnTo>
                    <a:lnTo>
                      <a:pt x="247" y="164"/>
                    </a:lnTo>
                    <a:lnTo>
                      <a:pt x="240" y="180"/>
                    </a:lnTo>
                    <a:lnTo>
                      <a:pt x="236" y="206"/>
                    </a:lnTo>
                    <a:lnTo>
                      <a:pt x="223" y="192"/>
                    </a:lnTo>
                    <a:lnTo>
                      <a:pt x="216" y="197"/>
                    </a:lnTo>
                    <a:lnTo>
                      <a:pt x="213" y="206"/>
                    </a:lnTo>
                    <a:lnTo>
                      <a:pt x="213" y="227"/>
                    </a:lnTo>
                    <a:lnTo>
                      <a:pt x="215" y="244"/>
                    </a:lnTo>
                    <a:lnTo>
                      <a:pt x="211" y="245"/>
                    </a:lnTo>
                    <a:lnTo>
                      <a:pt x="204" y="245"/>
                    </a:lnTo>
                    <a:lnTo>
                      <a:pt x="197" y="242"/>
                    </a:lnTo>
                    <a:lnTo>
                      <a:pt x="189" y="235"/>
                    </a:lnTo>
                    <a:lnTo>
                      <a:pt x="181" y="231"/>
                    </a:lnTo>
                    <a:lnTo>
                      <a:pt x="177" y="227"/>
                    </a:lnTo>
                    <a:lnTo>
                      <a:pt x="166" y="220"/>
                    </a:lnTo>
                    <a:lnTo>
                      <a:pt x="169" y="215"/>
                    </a:lnTo>
                    <a:lnTo>
                      <a:pt x="184" y="207"/>
                    </a:lnTo>
                    <a:lnTo>
                      <a:pt x="177" y="186"/>
                    </a:lnTo>
                    <a:lnTo>
                      <a:pt x="178" y="172"/>
                    </a:lnTo>
                    <a:lnTo>
                      <a:pt x="161" y="163"/>
                    </a:lnTo>
                    <a:lnTo>
                      <a:pt x="135" y="169"/>
                    </a:lnTo>
                    <a:lnTo>
                      <a:pt x="123" y="177"/>
                    </a:lnTo>
                    <a:lnTo>
                      <a:pt x="113" y="187"/>
                    </a:lnTo>
                    <a:lnTo>
                      <a:pt x="107" y="203"/>
                    </a:lnTo>
                    <a:lnTo>
                      <a:pt x="95" y="217"/>
                    </a:lnTo>
                    <a:lnTo>
                      <a:pt x="84" y="218"/>
                    </a:lnTo>
                    <a:lnTo>
                      <a:pt x="83" y="211"/>
                    </a:lnTo>
                    <a:lnTo>
                      <a:pt x="80" y="203"/>
                    </a:lnTo>
                    <a:lnTo>
                      <a:pt x="75" y="197"/>
                    </a:lnTo>
                    <a:lnTo>
                      <a:pt x="82" y="196"/>
                    </a:lnTo>
                    <a:lnTo>
                      <a:pt x="83" y="187"/>
                    </a:lnTo>
                    <a:lnTo>
                      <a:pt x="77" y="182"/>
                    </a:lnTo>
                    <a:lnTo>
                      <a:pt x="78" y="175"/>
                    </a:lnTo>
                    <a:lnTo>
                      <a:pt x="82" y="166"/>
                    </a:lnTo>
                    <a:lnTo>
                      <a:pt x="75" y="165"/>
                    </a:lnTo>
                    <a:lnTo>
                      <a:pt x="67" y="165"/>
                    </a:lnTo>
                    <a:lnTo>
                      <a:pt x="52" y="156"/>
                    </a:lnTo>
                    <a:lnTo>
                      <a:pt x="43" y="144"/>
                    </a:lnTo>
                    <a:lnTo>
                      <a:pt x="40" y="137"/>
                    </a:lnTo>
                    <a:lnTo>
                      <a:pt x="49" y="136"/>
                    </a:lnTo>
                    <a:lnTo>
                      <a:pt x="52" y="127"/>
                    </a:lnTo>
                    <a:lnTo>
                      <a:pt x="51" y="120"/>
                    </a:lnTo>
                    <a:lnTo>
                      <a:pt x="37" y="111"/>
                    </a:lnTo>
                    <a:lnTo>
                      <a:pt x="32" y="106"/>
                    </a:lnTo>
                    <a:lnTo>
                      <a:pt x="27" y="99"/>
                    </a:lnTo>
                    <a:lnTo>
                      <a:pt x="24" y="91"/>
                    </a:lnTo>
                    <a:lnTo>
                      <a:pt x="24" y="83"/>
                    </a:lnTo>
                    <a:lnTo>
                      <a:pt x="29" y="77"/>
                    </a:lnTo>
                    <a:lnTo>
                      <a:pt x="28" y="69"/>
                    </a:lnTo>
                    <a:lnTo>
                      <a:pt x="21" y="64"/>
                    </a:lnTo>
                    <a:lnTo>
                      <a:pt x="13" y="64"/>
                    </a:lnTo>
                    <a:lnTo>
                      <a:pt x="3" y="5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5" y="42"/>
                    </a:lnTo>
                    <a:lnTo>
                      <a:pt x="19" y="32"/>
                    </a:lnTo>
                    <a:lnTo>
                      <a:pt x="27" y="34"/>
                    </a:lnTo>
                    <a:lnTo>
                      <a:pt x="34" y="36"/>
                    </a:lnTo>
                    <a:lnTo>
                      <a:pt x="40" y="42"/>
                    </a:lnTo>
                    <a:lnTo>
                      <a:pt x="55" y="50"/>
                    </a:lnTo>
                    <a:lnTo>
                      <a:pt x="64" y="48"/>
                    </a:lnTo>
                    <a:lnTo>
                      <a:pt x="78" y="55"/>
                    </a:lnTo>
                    <a:lnTo>
                      <a:pt x="87" y="56"/>
                    </a:lnTo>
                    <a:lnTo>
                      <a:pt x="91" y="50"/>
                    </a:lnTo>
                    <a:lnTo>
                      <a:pt x="88" y="42"/>
                    </a:lnTo>
                    <a:lnTo>
                      <a:pt x="75" y="32"/>
                    </a:lnTo>
                    <a:lnTo>
                      <a:pt x="72" y="25"/>
                    </a:lnTo>
                    <a:lnTo>
                      <a:pt x="66" y="19"/>
                    </a:lnTo>
                    <a:lnTo>
                      <a:pt x="67" y="1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" name="Freeform 173"/>
            <p:cNvSpPr>
              <a:spLocks noChangeAspect="1"/>
            </p:cNvSpPr>
            <p:nvPr/>
          </p:nvSpPr>
          <p:spPr bwMode="gray">
            <a:xfrm>
              <a:off x="5469486" y="2542159"/>
              <a:ext cx="190817" cy="143183"/>
            </a:xfrm>
            <a:custGeom>
              <a:avLst/>
              <a:gdLst/>
              <a:ahLst/>
              <a:cxnLst>
                <a:cxn ang="0">
                  <a:pos x="221" y="370"/>
                </a:cxn>
                <a:cxn ang="0">
                  <a:pos x="145" y="352"/>
                </a:cxn>
                <a:cxn ang="0">
                  <a:pos x="103" y="337"/>
                </a:cxn>
                <a:cxn ang="0">
                  <a:pos x="150" y="308"/>
                </a:cxn>
                <a:cxn ang="0">
                  <a:pos x="141" y="270"/>
                </a:cxn>
                <a:cxn ang="0">
                  <a:pos x="127" y="259"/>
                </a:cxn>
                <a:cxn ang="0">
                  <a:pos x="108" y="227"/>
                </a:cxn>
                <a:cxn ang="0">
                  <a:pos x="59" y="228"/>
                </a:cxn>
                <a:cxn ang="0">
                  <a:pos x="48" y="218"/>
                </a:cxn>
                <a:cxn ang="0">
                  <a:pos x="102" y="205"/>
                </a:cxn>
                <a:cxn ang="0">
                  <a:pos x="146" y="180"/>
                </a:cxn>
                <a:cxn ang="0">
                  <a:pos x="118" y="167"/>
                </a:cxn>
                <a:cxn ang="0">
                  <a:pos x="138" y="137"/>
                </a:cxn>
                <a:cxn ang="0">
                  <a:pos x="119" y="136"/>
                </a:cxn>
                <a:cxn ang="0">
                  <a:pos x="71" y="138"/>
                </a:cxn>
                <a:cxn ang="0">
                  <a:pos x="0" y="144"/>
                </a:cxn>
                <a:cxn ang="0">
                  <a:pos x="43" y="130"/>
                </a:cxn>
                <a:cxn ang="0">
                  <a:pos x="21" y="97"/>
                </a:cxn>
                <a:cxn ang="0">
                  <a:pos x="68" y="108"/>
                </a:cxn>
                <a:cxn ang="0">
                  <a:pos x="53" y="86"/>
                </a:cxn>
                <a:cxn ang="0">
                  <a:pos x="54" y="71"/>
                </a:cxn>
                <a:cxn ang="0">
                  <a:pos x="77" y="57"/>
                </a:cxn>
                <a:cxn ang="0">
                  <a:pos x="102" y="79"/>
                </a:cxn>
                <a:cxn ang="0">
                  <a:pos x="112" y="66"/>
                </a:cxn>
                <a:cxn ang="0">
                  <a:pos x="103" y="40"/>
                </a:cxn>
                <a:cxn ang="0">
                  <a:pos x="95" y="24"/>
                </a:cxn>
                <a:cxn ang="0">
                  <a:pos x="77" y="9"/>
                </a:cxn>
                <a:cxn ang="0">
                  <a:pos x="109" y="17"/>
                </a:cxn>
                <a:cxn ang="0">
                  <a:pos x="155" y="60"/>
                </a:cxn>
                <a:cxn ang="0">
                  <a:pos x="176" y="100"/>
                </a:cxn>
                <a:cxn ang="0">
                  <a:pos x="156" y="117"/>
                </a:cxn>
                <a:cxn ang="0">
                  <a:pos x="172" y="146"/>
                </a:cxn>
                <a:cxn ang="0">
                  <a:pos x="189" y="152"/>
                </a:cxn>
                <a:cxn ang="0">
                  <a:pos x="217" y="127"/>
                </a:cxn>
                <a:cxn ang="0">
                  <a:pos x="229" y="72"/>
                </a:cxn>
                <a:cxn ang="0">
                  <a:pos x="265" y="95"/>
                </a:cxn>
                <a:cxn ang="0">
                  <a:pos x="283" y="76"/>
                </a:cxn>
                <a:cxn ang="0">
                  <a:pos x="318" y="45"/>
                </a:cxn>
                <a:cxn ang="0">
                  <a:pos x="333" y="77"/>
                </a:cxn>
                <a:cxn ang="0">
                  <a:pos x="355" y="103"/>
                </a:cxn>
                <a:cxn ang="0">
                  <a:pos x="349" y="47"/>
                </a:cxn>
                <a:cxn ang="0">
                  <a:pos x="392" y="65"/>
                </a:cxn>
                <a:cxn ang="0">
                  <a:pos x="424" y="57"/>
                </a:cxn>
                <a:cxn ang="0">
                  <a:pos x="437" y="7"/>
                </a:cxn>
                <a:cxn ang="0">
                  <a:pos x="480" y="19"/>
                </a:cxn>
                <a:cxn ang="0">
                  <a:pos x="504" y="44"/>
                </a:cxn>
                <a:cxn ang="0">
                  <a:pos x="543" y="19"/>
                </a:cxn>
                <a:cxn ang="0">
                  <a:pos x="523" y="72"/>
                </a:cxn>
                <a:cxn ang="0">
                  <a:pos x="560" y="106"/>
                </a:cxn>
                <a:cxn ang="0">
                  <a:pos x="582" y="120"/>
                </a:cxn>
                <a:cxn ang="0">
                  <a:pos x="600" y="179"/>
                </a:cxn>
                <a:cxn ang="0">
                  <a:pos x="591" y="217"/>
                </a:cxn>
                <a:cxn ang="0">
                  <a:pos x="550" y="243"/>
                </a:cxn>
                <a:cxn ang="0">
                  <a:pos x="555" y="270"/>
                </a:cxn>
                <a:cxn ang="0">
                  <a:pos x="516" y="285"/>
                </a:cxn>
                <a:cxn ang="0">
                  <a:pos x="483" y="309"/>
                </a:cxn>
                <a:cxn ang="0">
                  <a:pos x="413" y="347"/>
                </a:cxn>
                <a:cxn ang="0">
                  <a:pos x="385" y="364"/>
                </a:cxn>
                <a:cxn ang="0">
                  <a:pos x="302" y="407"/>
                </a:cxn>
              </a:cxnLst>
              <a:rect l="0" t="0" r="r" b="b"/>
              <a:pathLst>
                <a:path w="603" h="409">
                  <a:moveTo>
                    <a:pt x="251" y="389"/>
                  </a:moveTo>
                  <a:lnTo>
                    <a:pt x="248" y="390"/>
                  </a:lnTo>
                  <a:lnTo>
                    <a:pt x="240" y="384"/>
                  </a:lnTo>
                  <a:lnTo>
                    <a:pt x="231" y="382"/>
                  </a:lnTo>
                  <a:lnTo>
                    <a:pt x="221" y="370"/>
                  </a:lnTo>
                  <a:lnTo>
                    <a:pt x="202" y="356"/>
                  </a:lnTo>
                  <a:lnTo>
                    <a:pt x="182" y="348"/>
                  </a:lnTo>
                  <a:lnTo>
                    <a:pt x="170" y="353"/>
                  </a:lnTo>
                  <a:lnTo>
                    <a:pt x="151" y="348"/>
                  </a:lnTo>
                  <a:lnTo>
                    <a:pt x="145" y="352"/>
                  </a:lnTo>
                  <a:lnTo>
                    <a:pt x="135" y="352"/>
                  </a:lnTo>
                  <a:lnTo>
                    <a:pt x="118" y="351"/>
                  </a:lnTo>
                  <a:lnTo>
                    <a:pt x="111" y="357"/>
                  </a:lnTo>
                  <a:lnTo>
                    <a:pt x="102" y="355"/>
                  </a:lnTo>
                  <a:lnTo>
                    <a:pt x="103" y="337"/>
                  </a:lnTo>
                  <a:lnTo>
                    <a:pt x="100" y="324"/>
                  </a:lnTo>
                  <a:lnTo>
                    <a:pt x="113" y="334"/>
                  </a:lnTo>
                  <a:lnTo>
                    <a:pt x="119" y="325"/>
                  </a:lnTo>
                  <a:lnTo>
                    <a:pt x="135" y="319"/>
                  </a:lnTo>
                  <a:lnTo>
                    <a:pt x="150" y="308"/>
                  </a:lnTo>
                  <a:lnTo>
                    <a:pt x="150" y="288"/>
                  </a:lnTo>
                  <a:lnTo>
                    <a:pt x="131" y="293"/>
                  </a:lnTo>
                  <a:lnTo>
                    <a:pt x="141" y="283"/>
                  </a:lnTo>
                  <a:lnTo>
                    <a:pt x="143" y="278"/>
                  </a:lnTo>
                  <a:lnTo>
                    <a:pt x="141" y="270"/>
                  </a:lnTo>
                  <a:lnTo>
                    <a:pt x="150" y="259"/>
                  </a:lnTo>
                  <a:lnTo>
                    <a:pt x="140" y="260"/>
                  </a:lnTo>
                  <a:lnTo>
                    <a:pt x="134" y="271"/>
                  </a:lnTo>
                  <a:lnTo>
                    <a:pt x="128" y="266"/>
                  </a:lnTo>
                  <a:lnTo>
                    <a:pt x="127" y="259"/>
                  </a:lnTo>
                  <a:lnTo>
                    <a:pt x="122" y="260"/>
                  </a:lnTo>
                  <a:lnTo>
                    <a:pt x="120" y="255"/>
                  </a:lnTo>
                  <a:lnTo>
                    <a:pt x="119" y="245"/>
                  </a:lnTo>
                  <a:lnTo>
                    <a:pt x="116" y="228"/>
                  </a:lnTo>
                  <a:lnTo>
                    <a:pt x="108" y="227"/>
                  </a:lnTo>
                  <a:lnTo>
                    <a:pt x="95" y="232"/>
                  </a:lnTo>
                  <a:lnTo>
                    <a:pt x="90" y="227"/>
                  </a:lnTo>
                  <a:lnTo>
                    <a:pt x="81" y="226"/>
                  </a:lnTo>
                  <a:lnTo>
                    <a:pt x="69" y="226"/>
                  </a:lnTo>
                  <a:lnTo>
                    <a:pt x="59" y="228"/>
                  </a:lnTo>
                  <a:lnTo>
                    <a:pt x="49" y="235"/>
                  </a:lnTo>
                  <a:lnTo>
                    <a:pt x="37" y="238"/>
                  </a:lnTo>
                  <a:lnTo>
                    <a:pt x="32" y="232"/>
                  </a:lnTo>
                  <a:lnTo>
                    <a:pt x="33" y="219"/>
                  </a:lnTo>
                  <a:lnTo>
                    <a:pt x="48" y="218"/>
                  </a:lnTo>
                  <a:lnTo>
                    <a:pt x="66" y="213"/>
                  </a:lnTo>
                  <a:lnTo>
                    <a:pt x="73" y="207"/>
                  </a:lnTo>
                  <a:lnTo>
                    <a:pt x="85" y="207"/>
                  </a:lnTo>
                  <a:lnTo>
                    <a:pt x="96" y="197"/>
                  </a:lnTo>
                  <a:lnTo>
                    <a:pt x="102" y="205"/>
                  </a:lnTo>
                  <a:lnTo>
                    <a:pt x="111" y="196"/>
                  </a:lnTo>
                  <a:lnTo>
                    <a:pt x="122" y="200"/>
                  </a:lnTo>
                  <a:lnTo>
                    <a:pt x="144" y="201"/>
                  </a:lnTo>
                  <a:lnTo>
                    <a:pt x="152" y="178"/>
                  </a:lnTo>
                  <a:lnTo>
                    <a:pt x="146" y="180"/>
                  </a:lnTo>
                  <a:lnTo>
                    <a:pt x="140" y="191"/>
                  </a:lnTo>
                  <a:lnTo>
                    <a:pt x="133" y="187"/>
                  </a:lnTo>
                  <a:lnTo>
                    <a:pt x="111" y="184"/>
                  </a:lnTo>
                  <a:lnTo>
                    <a:pt x="111" y="176"/>
                  </a:lnTo>
                  <a:lnTo>
                    <a:pt x="118" y="167"/>
                  </a:lnTo>
                  <a:lnTo>
                    <a:pt x="125" y="165"/>
                  </a:lnTo>
                  <a:lnTo>
                    <a:pt x="130" y="159"/>
                  </a:lnTo>
                  <a:lnTo>
                    <a:pt x="147" y="147"/>
                  </a:lnTo>
                  <a:lnTo>
                    <a:pt x="147" y="144"/>
                  </a:lnTo>
                  <a:lnTo>
                    <a:pt x="138" y="137"/>
                  </a:lnTo>
                  <a:lnTo>
                    <a:pt x="131" y="143"/>
                  </a:lnTo>
                  <a:lnTo>
                    <a:pt x="124" y="143"/>
                  </a:lnTo>
                  <a:lnTo>
                    <a:pt x="124" y="137"/>
                  </a:lnTo>
                  <a:lnTo>
                    <a:pt x="119" y="133"/>
                  </a:lnTo>
                  <a:lnTo>
                    <a:pt x="119" y="136"/>
                  </a:lnTo>
                  <a:lnTo>
                    <a:pt x="116" y="127"/>
                  </a:lnTo>
                  <a:lnTo>
                    <a:pt x="112" y="126"/>
                  </a:lnTo>
                  <a:lnTo>
                    <a:pt x="90" y="124"/>
                  </a:lnTo>
                  <a:lnTo>
                    <a:pt x="82" y="127"/>
                  </a:lnTo>
                  <a:lnTo>
                    <a:pt x="71" y="138"/>
                  </a:lnTo>
                  <a:lnTo>
                    <a:pt x="64" y="138"/>
                  </a:lnTo>
                  <a:lnTo>
                    <a:pt x="48" y="147"/>
                  </a:lnTo>
                  <a:lnTo>
                    <a:pt x="42" y="147"/>
                  </a:lnTo>
                  <a:lnTo>
                    <a:pt x="25" y="137"/>
                  </a:lnTo>
                  <a:lnTo>
                    <a:pt x="0" y="144"/>
                  </a:lnTo>
                  <a:lnTo>
                    <a:pt x="4" y="132"/>
                  </a:lnTo>
                  <a:lnTo>
                    <a:pt x="9" y="122"/>
                  </a:lnTo>
                  <a:lnTo>
                    <a:pt x="15" y="127"/>
                  </a:lnTo>
                  <a:lnTo>
                    <a:pt x="34" y="136"/>
                  </a:lnTo>
                  <a:lnTo>
                    <a:pt x="43" y="130"/>
                  </a:lnTo>
                  <a:lnTo>
                    <a:pt x="31" y="125"/>
                  </a:lnTo>
                  <a:lnTo>
                    <a:pt x="34" y="124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21" y="97"/>
                  </a:lnTo>
                  <a:lnTo>
                    <a:pt x="44" y="108"/>
                  </a:lnTo>
                  <a:lnTo>
                    <a:pt x="53" y="120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68" y="108"/>
                  </a:lnTo>
                  <a:lnTo>
                    <a:pt x="69" y="100"/>
                  </a:lnTo>
                  <a:lnTo>
                    <a:pt x="50" y="103"/>
                  </a:lnTo>
                  <a:lnTo>
                    <a:pt x="41" y="92"/>
                  </a:lnTo>
                  <a:lnTo>
                    <a:pt x="42" y="88"/>
                  </a:lnTo>
                  <a:lnTo>
                    <a:pt x="53" y="86"/>
                  </a:lnTo>
                  <a:lnTo>
                    <a:pt x="44" y="78"/>
                  </a:lnTo>
                  <a:lnTo>
                    <a:pt x="37" y="65"/>
                  </a:lnTo>
                  <a:lnTo>
                    <a:pt x="38" y="67"/>
                  </a:lnTo>
                  <a:lnTo>
                    <a:pt x="52" y="73"/>
                  </a:lnTo>
                  <a:lnTo>
                    <a:pt x="54" y="71"/>
                  </a:lnTo>
                  <a:lnTo>
                    <a:pt x="47" y="59"/>
                  </a:lnTo>
                  <a:lnTo>
                    <a:pt x="58" y="63"/>
                  </a:lnTo>
                  <a:lnTo>
                    <a:pt x="50" y="51"/>
                  </a:lnTo>
                  <a:lnTo>
                    <a:pt x="58" y="47"/>
                  </a:lnTo>
                  <a:lnTo>
                    <a:pt x="77" y="57"/>
                  </a:lnTo>
                  <a:lnTo>
                    <a:pt x="77" y="73"/>
                  </a:lnTo>
                  <a:lnTo>
                    <a:pt x="80" y="74"/>
                  </a:lnTo>
                  <a:lnTo>
                    <a:pt x="87" y="77"/>
                  </a:lnTo>
                  <a:lnTo>
                    <a:pt x="93" y="70"/>
                  </a:lnTo>
                  <a:lnTo>
                    <a:pt x="102" y="79"/>
                  </a:lnTo>
                  <a:lnTo>
                    <a:pt x="104" y="93"/>
                  </a:lnTo>
                  <a:lnTo>
                    <a:pt x="108" y="81"/>
                  </a:lnTo>
                  <a:lnTo>
                    <a:pt x="113" y="93"/>
                  </a:lnTo>
                  <a:lnTo>
                    <a:pt x="119" y="79"/>
                  </a:lnTo>
                  <a:lnTo>
                    <a:pt x="112" y="66"/>
                  </a:lnTo>
                  <a:lnTo>
                    <a:pt x="113" y="60"/>
                  </a:lnTo>
                  <a:lnTo>
                    <a:pt x="97" y="51"/>
                  </a:lnTo>
                  <a:lnTo>
                    <a:pt x="89" y="44"/>
                  </a:lnTo>
                  <a:lnTo>
                    <a:pt x="95" y="33"/>
                  </a:lnTo>
                  <a:lnTo>
                    <a:pt x="103" y="40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03" y="29"/>
                  </a:lnTo>
                  <a:lnTo>
                    <a:pt x="101" y="24"/>
                  </a:lnTo>
                  <a:lnTo>
                    <a:pt x="95" y="24"/>
                  </a:lnTo>
                  <a:lnTo>
                    <a:pt x="85" y="30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80" y="18"/>
                  </a:lnTo>
                  <a:lnTo>
                    <a:pt x="77" y="9"/>
                  </a:lnTo>
                  <a:lnTo>
                    <a:pt x="87" y="11"/>
                  </a:lnTo>
                  <a:lnTo>
                    <a:pt x="87" y="6"/>
                  </a:lnTo>
                  <a:lnTo>
                    <a:pt x="97" y="16"/>
                  </a:lnTo>
                  <a:lnTo>
                    <a:pt x="103" y="13"/>
                  </a:lnTo>
                  <a:lnTo>
                    <a:pt x="109" y="17"/>
                  </a:lnTo>
                  <a:lnTo>
                    <a:pt x="114" y="14"/>
                  </a:lnTo>
                  <a:lnTo>
                    <a:pt x="124" y="33"/>
                  </a:lnTo>
                  <a:lnTo>
                    <a:pt x="139" y="36"/>
                  </a:lnTo>
                  <a:lnTo>
                    <a:pt x="145" y="47"/>
                  </a:lnTo>
                  <a:lnTo>
                    <a:pt x="155" y="60"/>
                  </a:lnTo>
                  <a:lnTo>
                    <a:pt x="166" y="63"/>
                  </a:lnTo>
                  <a:lnTo>
                    <a:pt x="173" y="71"/>
                  </a:lnTo>
                  <a:lnTo>
                    <a:pt x="163" y="78"/>
                  </a:lnTo>
                  <a:lnTo>
                    <a:pt x="174" y="86"/>
                  </a:lnTo>
                  <a:lnTo>
                    <a:pt x="176" y="100"/>
                  </a:lnTo>
                  <a:lnTo>
                    <a:pt x="171" y="104"/>
                  </a:lnTo>
                  <a:lnTo>
                    <a:pt x="170" y="109"/>
                  </a:lnTo>
                  <a:lnTo>
                    <a:pt x="166" y="114"/>
                  </a:lnTo>
                  <a:lnTo>
                    <a:pt x="152" y="106"/>
                  </a:lnTo>
                  <a:lnTo>
                    <a:pt x="156" y="117"/>
                  </a:lnTo>
                  <a:lnTo>
                    <a:pt x="170" y="124"/>
                  </a:lnTo>
                  <a:lnTo>
                    <a:pt x="168" y="133"/>
                  </a:lnTo>
                  <a:lnTo>
                    <a:pt x="174" y="126"/>
                  </a:lnTo>
                  <a:lnTo>
                    <a:pt x="177" y="140"/>
                  </a:lnTo>
                  <a:lnTo>
                    <a:pt x="172" y="146"/>
                  </a:lnTo>
                  <a:lnTo>
                    <a:pt x="181" y="149"/>
                  </a:lnTo>
                  <a:lnTo>
                    <a:pt x="182" y="157"/>
                  </a:lnTo>
                  <a:lnTo>
                    <a:pt x="182" y="175"/>
                  </a:lnTo>
                  <a:lnTo>
                    <a:pt x="189" y="162"/>
                  </a:lnTo>
                  <a:lnTo>
                    <a:pt x="189" y="152"/>
                  </a:lnTo>
                  <a:lnTo>
                    <a:pt x="202" y="151"/>
                  </a:lnTo>
                  <a:lnTo>
                    <a:pt x="202" y="127"/>
                  </a:lnTo>
                  <a:lnTo>
                    <a:pt x="206" y="116"/>
                  </a:lnTo>
                  <a:lnTo>
                    <a:pt x="215" y="117"/>
                  </a:lnTo>
                  <a:lnTo>
                    <a:pt x="217" y="127"/>
                  </a:lnTo>
                  <a:lnTo>
                    <a:pt x="222" y="137"/>
                  </a:lnTo>
                  <a:lnTo>
                    <a:pt x="229" y="127"/>
                  </a:lnTo>
                  <a:lnTo>
                    <a:pt x="232" y="113"/>
                  </a:lnTo>
                  <a:lnTo>
                    <a:pt x="233" y="97"/>
                  </a:lnTo>
                  <a:lnTo>
                    <a:pt x="229" y="72"/>
                  </a:lnTo>
                  <a:lnTo>
                    <a:pt x="227" y="59"/>
                  </a:lnTo>
                  <a:lnTo>
                    <a:pt x="233" y="56"/>
                  </a:lnTo>
                  <a:lnTo>
                    <a:pt x="240" y="59"/>
                  </a:lnTo>
                  <a:lnTo>
                    <a:pt x="256" y="76"/>
                  </a:lnTo>
                  <a:lnTo>
                    <a:pt x="265" y="95"/>
                  </a:lnTo>
                  <a:lnTo>
                    <a:pt x="269" y="106"/>
                  </a:lnTo>
                  <a:lnTo>
                    <a:pt x="275" y="106"/>
                  </a:lnTo>
                  <a:lnTo>
                    <a:pt x="281" y="104"/>
                  </a:lnTo>
                  <a:lnTo>
                    <a:pt x="284" y="88"/>
                  </a:lnTo>
                  <a:lnTo>
                    <a:pt x="283" y="76"/>
                  </a:lnTo>
                  <a:lnTo>
                    <a:pt x="280" y="66"/>
                  </a:lnTo>
                  <a:lnTo>
                    <a:pt x="292" y="61"/>
                  </a:lnTo>
                  <a:lnTo>
                    <a:pt x="299" y="65"/>
                  </a:lnTo>
                  <a:lnTo>
                    <a:pt x="305" y="54"/>
                  </a:lnTo>
                  <a:lnTo>
                    <a:pt x="318" y="45"/>
                  </a:lnTo>
                  <a:lnTo>
                    <a:pt x="318" y="55"/>
                  </a:lnTo>
                  <a:lnTo>
                    <a:pt x="321" y="55"/>
                  </a:lnTo>
                  <a:lnTo>
                    <a:pt x="323" y="61"/>
                  </a:lnTo>
                  <a:lnTo>
                    <a:pt x="331" y="63"/>
                  </a:lnTo>
                  <a:lnTo>
                    <a:pt x="333" y="77"/>
                  </a:lnTo>
                  <a:lnTo>
                    <a:pt x="340" y="84"/>
                  </a:lnTo>
                  <a:lnTo>
                    <a:pt x="346" y="95"/>
                  </a:lnTo>
                  <a:lnTo>
                    <a:pt x="349" y="111"/>
                  </a:lnTo>
                  <a:lnTo>
                    <a:pt x="353" y="117"/>
                  </a:lnTo>
                  <a:lnTo>
                    <a:pt x="355" y="103"/>
                  </a:lnTo>
                  <a:lnTo>
                    <a:pt x="355" y="89"/>
                  </a:lnTo>
                  <a:lnTo>
                    <a:pt x="353" y="81"/>
                  </a:lnTo>
                  <a:lnTo>
                    <a:pt x="344" y="60"/>
                  </a:lnTo>
                  <a:lnTo>
                    <a:pt x="344" y="50"/>
                  </a:lnTo>
                  <a:lnTo>
                    <a:pt x="349" y="47"/>
                  </a:lnTo>
                  <a:lnTo>
                    <a:pt x="360" y="50"/>
                  </a:lnTo>
                  <a:lnTo>
                    <a:pt x="370" y="59"/>
                  </a:lnTo>
                  <a:lnTo>
                    <a:pt x="377" y="72"/>
                  </a:lnTo>
                  <a:lnTo>
                    <a:pt x="387" y="70"/>
                  </a:lnTo>
                  <a:lnTo>
                    <a:pt x="392" y="65"/>
                  </a:lnTo>
                  <a:lnTo>
                    <a:pt x="397" y="55"/>
                  </a:lnTo>
                  <a:lnTo>
                    <a:pt x="397" y="49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24" y="57"/>
                  </a:lnTo>
                  <a:lnTo>
                    <a:pt x="432" y="51"/>
                  </a:lnTo>
                  <a:lnTo>
                    <a:pt x="444" y="50"/>
                  </a:lnTo>
                  <a:lnTo>
                    <a:pt x="444" y="28"/>
                  </a:lnTo>
                  <a:lnTo>
                    <a:pt x="441" y="16"/>
                  </a:lnTo>
                  <a:lnTo>
                    <a:pt x="437" y="7"/>
                  </a:lnTo>
                  <a:lnTo>
                    <a:pt x="448" y="8"/>
                  </a:lnTo>
                  <a:lnTo>
                    <a:pt x="456" y="0"/>
                  </a:lnTo>
                  <a:lnTo>
                    <a:pt x="464" y="1"/>
                  </a:lnTo>
                  <a:lnTo>
                    <a:pt x="468" y="13"/>
                  </a:lnTo>
                  <a:lnTo>
                    <a:pt x="480" y="19"/>
                  </a:lnTo>
                  <a:lnTo>
                    <a:pt x="482" y="31"/>
                  </a:lnTo>
                  <a:lnTo>
                    <a:pt x="479" y="36"/>
                  </a:lnTo>
                  <a:lnTo>
                    <a:pt x="495" y="49"/>
                  </a:lnTo>
                  <a:lnTo>
                    <a:pt x="501" y="49"/>
                  </a:lnTo>
                  <a:lnTo>
                    <a:pt x="504" y="44"/>
                  </a:lnTo>
                  <a:lnTo>
                    <a:pt x="502" y="36"/>
                  </a:lnTo>
                  <a:lnTo>
                    <a:pt x="518" y="36"/>
                  </a:lnTo>
                  <a:lnTo>
                    <a:pt x="523" y="23"/>
                  </a:lnTo>
                  <a:lnTo>
                    <a:pt x="530" y="20"/>
                  </a:lnTo>
                  <a:lnTo>
                    <a:pt x="543" y="19"/>
                  </a:lnTo>
                  <a:lnTo>
                    <a:pt x="547" y="23"/>
                  </a:lnTo>
                  <a:lnTo>
                    <a:pt x="532" y="30"/>
                  </a:lnTo>
                  <a:lnTo>
                    <a:pt x="515" y="59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38" y="63"/>
                  </a:lnTo>
                  <a:lnTo>
                    <a:pt x="542" y="82"/>
                  </a:lnTo>
                  <a:lnTo>
                    <a:pt x="536" y="99"/>
                  </a:lnTo>
                  <a:lnTo>
                    <a:pt x="536" y="109"/>
                  </a:lnTo>
                  <a:lnTo>
                    <a:pt x="560" y="106"/>
                  </a:lnTo>
                  <a:lnTo>
                    <a:pt x="559" y="115"/>
                  </a:lnTo>
                  <a:lnTo>
                    <a:pt x="560" y="124"/>
                  </a:lnTo>
                  <a:lnTo>
                    <a:pt x="576" y="129"/>
                  </a:lnTo>
                  <a:lnTo>
                    <a:pt x="577" y="115"/>
                  </a:lnTo>
                  <a:lnTo>
                    <a:pt x="582" y="120"/>
                  </a:lnTo>
                  <a:lnTo>
                    <a:pt x="593" y="147"/>
                  </a:lnTo>
                  <a:lnTo>
                    <a:pt x="592" y="159"/>
                  </a:lnTo>
                  <a:lnTo>
                    <a:pt x="586" y="165"/>
                  </a:lnTo>
                  <a:lnTo>
                    <a:pt x="592" y="180"/>
                  </a:lnTo>
                  <a:lnTo>
                    <a:pt x="600" y="179"/>
                  </a:lnTo>
                  <a:lnTo>
                    <a:pt x="603" y="174"/>
                  </a:lnTo>
                  <a:lnTo>
                    <a:pt x="603" y="189"/>
                  </a:lnTo>
                  <a:lnTo>
                    <a:pt x="600" y="202"/>
                  </a:lnTo>
                  <a:lnTo>
                    <a:pt x="591" y="206"/>
                  </a:lnTo>
                  <a:lnTo>
                    <a:pt x="591" y="217"/>
                  </a:lnTo>
                  <a:lnTo>
                    <a:pt x="587" y="219"/>
                  </a:lnTo>
                  <a:lnTo>
                    <a:pt x="580" y="229"/>
                  </a:lnTo>
                  <a:lnTo>
                    <a:pt x="560" y="234"/>
                  </a:lnTo>
                  <a:lnTo>
                    <a:pt x="560" y="244"/>
                  </a:lnTo>
                  <a:lnTo>
                    <a:pt x="550" y="243"/>
                  </a:lnTo>
                  <a:lnTo>
                    <a:pt x="553" y="246"/>
                  </a:lnTo>
                  <a:lnTo>
                    <a:pt x="548" y="253"/>
                  </a:lnTo>
                  <a:lnTo>
                    <a:pt x="555" y="254"/>
                  </a:lnTo>
                  <a:lnTo>
                    <a:pt x="565" y="246"/>
                  </a:lnTo>
                  <a:lnTo>
                    <a:pt x="555" y="270"/>
                  </a:lnTo>
                  <a:lnTo>
                    <a:pt x="545" y="282"/>
                  </a:lnTo>
                  <a:lnTo>
                    <a:pt x="532" y="287"/>
                  </a:lnTo>
                  <a:lnTo>
                    <a:pt x="528" y="299"/>
                  </a:lnTo>
                  <a:lnTo>
                    <a:pt x="516" y="292"/>
                  </a:lnTo>
                  <a:lnTo>
                    <a:pt x="516" y="285"/>
                  </a:lnTo>
                  <a:lnTo>
                    <a:pt x="510" y="278"/>
                  </a:lnTo>
                  <a:lnTo>
                    <a:pt x="504" y="277"/>
                  </a:lnTo>
                  <a:lnTo>
                    <a:pt x="501" y="291"/>
                  </a:lnTo>
                  <a:lnTo>
                    <a:pt x="488" y="300"/>
                  </a:lnTo>
                  <a:lnTo>
                    <a:pt x="483" y="309"/>
                  </a:lnTo>
                  <a:lnTo>
                    <a:pt x="467" y="325"/>
                  </a:lnTo>
                  <a:lnTo>
                    <a:pt x="450" y="337"/>
                  </a:lnTo>
                  <a:lnTo>
                    <a:pt x="437" y="345"/>
                  </a:lnTo>
                  <a:lnTo>
                    <a:pt x="423" y="343"/>
                  </a:lnTo>
                  <a:lnTo>
                    <a:pt x="413" y="347"/>
                  </a:lnTo>
                  <a:lnTo>
                    <a:pt x="410" y="341"/>
                  </a:lnTo>
                  <a:lnTo>
                    <a:pt x="404" y="346"/>
                  </a:lnTo>
                  <a:lnTo>
                    <a:pt x="401" y="351"/>
                  </a:lnTo>
                  <a:lnTo>
                    <a:pt x="401" y="359"/>
                  </a:lnTo>
                  <a:lnTo>
                    <a:pt x="385" y="364"/>
                  </a:lnTo>
                  <a:lnTo>
                    <a:pt x="356" y="394"/>
                  </a:lnTo>
                  <a:lnTo>
                    <a:pt x="332" y="402"/>
                  </a:lnTo>
                  <a:lnTo>
                    <a:pt x="324" y="409"/>
                  </a:lnTo>
                  <a:lnTo>
                    <a:pt x="310" y="404"/>
                  </a:lnTo>
                  <a:lnTo>
                    <a:pt x="302" y="407"/>
                  </a:lnTo>
                  <a:lnTo>
                    <a:pt x="291" y="399"/>
                  </a:lnTo>
                  <a:lnTo>
                    <a:pt x="279" y="396"/>
                  </a:lnTo>
                  <a:lnTo>
                    <a:pt x="260" y="388"/>
                  </a:lnTo>
                  <a:lnTo>
                    <a:pt x="251" y="38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7" name="Group 222"/>
            <p:cNvGrpSpPr>
              <a:grpSpLocks noChangeAspect="1"/>
            </p:cNvGrpSpPr>
            <p:nvPr/>
          </p:nvGrpSpPr>
          <p:grpSpPr bwMode="gray">
            <a:xfrm>
              <a:off x="6083280" y="1594008"/>
              <a:ext cx="287816" cy="326528"/>
              <a:chOff x="3202" y="1036"/>
              <a:chExt cx="181" cy="187"/>
            </a:xfrm>
            <a:grpFill/>
          </p:grpSpPr>
          <p:sp>
            <p:nvSpPr>
              <p:cNvPr id="296" name="Freeform 223"/>
              <p:cNvSpPr>
                <a:spLocks noChangeAspect="1"/>
              </p:cNvSpPr>
              <p:nvPr/>
            </p:nvSpPr>
            <p:spPr bwMode="gray">
              <a:xfrm>
                <a:off x="3202" y="1036"/>
                <a:ext cx="118" cy="187"/>
              </a:xfrm>
              <a:custGeom>
                <a:avLst/>
                <a:gdLst/>
                <a:ahLst/>
                <a:cxnLst>
                  <a:cxn ang="0">
                    <a:pos x="274" y="96"/>
                  </a:cxn>
                  <a:cxn ang="0">
                    <a:pos x="291" y="233"/>
                  </a:cxn>
                  <a:cxn ang="0">
                    <a:pos x="264" y="255"/>
                  </a:cxn>
                  <a:cxn ang="0">
                    <a:pos x="253" y="151"/>
                  </a:cxn>
                  <a:cxn ang="0">
                    <a:pos x="197" y="102"/>
                  </a:cxn>
                  <a:cxn ang="0">
                    <a:pos x="189" y="232"/>
                  </a:cxn>
                  <a:cxn ang="0">
                    <a:pos x="145" y="192"/>
                  </a:cxn>
                  <a:cxn ang="0">
                    <a:pos x="94" y="145"/>
                  </a:cxn>
                  <a:cxn ang="0">
                    <a:pos x="170" y="96"/>
                  </a:cxn>
                  <a:cxn ang="0">
                    <a:pos x="98" y="77"/>
                  </a:cxn>
                  <a:cxn ang="0">
                    <a:pos x="74" y="104"/>
                  </a:cxn>
                  <a:cxn ang="0">
                    <a:pos x="35" y="115"/>
                  </a:cxn>
                  <a:cxn ang="0">
                    <a:pos x="15" y="152"/>
                  </a:cxn>
                  <a:cxn ang="0">
                    <a:pos x="15" y="206"/>
                  </a:cxn>
                  <a:cxn ang="0">
                    <a:pos x="33" y="276"/>
                  </a:cxn>
                  <a:cxn ang="0">
                    <a:pos x="74" y="224"/>
                  </a:cxn>
                  <a:cxn ang="0">
                    <a:pos x="70" y="301"/>
                  </a:cxn>
                  <a:cxn ang="0">
                    <a:pos x="37" y="316"/>
                  </a:cxn>
                  <a:cxn ang="0">
                    <a:pos x="66" y="400"/>
                  </a:cxn>
                  <a:cxn ang="0">
                    <a:pos x="100" y="450"/>
                  </a:cxn>
                  <a:cxn ang="0">
                    <a:pos x="129" y="522"/>
                  </a:cxn>
                  <a:cxn ang="0">
                    <a:pos x="191" y="516"/>
                  </a:cxn>
                  <a:cxn ang="0">
                    <a:pos x="213" y="458"/>
                  </a:cxn>
                  <a:cxn ang="0">
                    <a:pos x="231" y="394"/>
                  </a:cxn>
                  <a:cxn ang="0">
                    <a:pos x="266" y="366"/>
                  </a:cxn>
                  <a:cxn ang="0">
                    <a:pos x="307" y="435"/>
                  </a:cxn>
                  <a:cxn ang="0">
                    <a:pos x="336" y="400"/>
                  </a:cxn>
                  <a:cxn ang="0">
                    <a:pos x="326" y="453"/>
                  </a:cxn>
                  <a:cxn ang="0">
                    <a:pos x="336" y="485"/>
                  </a:cxn>
                  <a:cxn ang="0">
                    <a:pos x="264" y="516"/>
                  </a:cxn>
                  <a:cxn ang="0">
                    <a:pos x="224" y="555"/>
                  </a:cxn>
                  <a:cxn ang="0">
                    <a:pos x="167" y="569"/>
                  </a:cxn>
                  <a:cxn ang="0">
                    <a:pos x="195" y="640"/>
                  </a:cxn>
                  <a:cxn ang="0">
                    <a:pos x="231" y="636"/>
                  </a:cxn>
                  <a:cxn ang="0">
                    <a:pos x="315" y="624"/>
                  </a:cxn>
                  <a:cxn ang="0">
                    <a:pos x="338" y="637"/>
                  </a:cxn>
                  <a:cxn ang="0">
                    <a:pos x="281" y="649"/>
                  </a:cxn>
                  <a:cxn ang="0">
                    <a:pos x="291" y="714"/>
                  </a:cxn>
                  <a:cxn ang="0">
                    <a:pos x="215" y="716"/>
                  </a:cxn>
                  <a:cxn ang="0">
                    <a:pos x="199" y="774"/>
                  </a:cxn>
                  <a:cxn ang="0">
                    <a:pos x="278" y="830"/>
                  </a:cxn>
                  <a:cxn ang="0">
                    <a:pos x="302" y="848"/>
                  </a:cxn>
                  <a:cxn ang="0">
                    <a:pos x="323" y="922"/>
                  </a:cxn>
                  <a:cxn ang="0">
                    <a:pos x="348" y="888"/>
                  </a:cxn>
                  <a:cxn ang="0">
                    <a:pos x="364" y="822"/>
                  </a:cxn>
                  <a:cxn ang="0">
                    <a:pos x="380" y="731"/>
                  </a:cxn>
                  <a:cxn ang="0">
                    <a:pos x="423" y="680"/>
                  </a:cxn>
                  <a:cxn ang="0">
                    <a:pos x="426" y="588"/>
                  </a:cxn>
                  <a:cxn ang="0">
                    <a:pos x="455" y="529"/>
                  </a:cxn>
                  <a:cxn ang="0">
                    <a:pos x="473" y="462"/>
                  </a:cxn>
                  <a:cxn ang="0">
                    <a:pos x="536" y="404"/>
                  </a:cxn>
                  <a:cxn ang="0">
                    <a:pos x="586" y="341"/>
                  </a:cxn>
                  <a:cxn ang="0">
                    <a:pos x="477" y="254"/>
                  </a:cxn>
                  <a:cxn ang="0">
                    <a:pos x="435" y="150"/>
                  </a:cxn>
                  <a:cxn ang="0">
                    <a:pos x="391" y="181"/>
                  </a:cxn>
                  <a:cxn ang="0">
                    <a:pos x="379" y="144"/>
                  </a:cxn>
                  <a:cxn ang="0">
                    <a:pos x="339" y="39"/>
                  </a:cxn>
                  <a:cxn ang="0">
                    <a:pos x="290" y="22"/>
                  </a:cxn>
                </a:cxnLst>
                <a:rect l="0" t="0" r="r" b="b"/>
                <a:pathLst>
                  <a:path w="591" h="937">
                    <a:moveTo>
                      <a:pt x="290" y="22"/>
                    </a:moveTo>
                    <a:lnTo>
                      <a:pt x="289" y="29"/>
                    </a:lnTo>
                    <a:lnTo>
                      <a:pt x="294" y="43"/>
                    </a:lnTo>
                    <a:lnTo>
                      <a:pt x="279" y="45"/>
                    </a:lnTo>
                    <a:lnTo>
                      <a:pt x="278" y="57"/>
                    </a:lnTo>
                    <a:lnTo>
                      <a:pt x="278" y="68"/>
                    </a:lnTo>
                    <a:lnTo>
                      <a:pt x="274" y="79"/>
                    </a:lnTo>
                    <a:lnTo>
                      <a:pt x="274" y="96"/>
                    </a:lnTo>
                    <a:lnTo>
                      <a:pt x="279" y="96"/>
                    </a:lnTo>
                    <a:lnTo>
                      <a:pt x="279" y="109"/>
                    </a:lnTo>
                    <a:lnTo>
                      <a:pt x="280" y="133"/>
                    </a:lnTo>
                    <a:lnTo>
                      <a:pt x="283" y="140"/>
                    </a:lnTo>
                    <a:lnTo>
                      <a:pt x="283" y="182"/>
                    </a:lnTo>
                    <a:lnTo>
                      <a:pt x="285" y="195"/>
                    </a:lnTo>
                    <a:lnTo>
                      <a:pt x="288" y="226"/>
                    </a:lnTo>
                    <a:lnTo>
                      <a:pt x="291" y="233"/>
                    </a:lnTo>
                    <a:lnTo>
                      <a:pt x="293" y="258"/>
                    </a:lnTo>
                    <a:lnTo>
                      <a:pt x="318" y="325"/>
                    </a:lnTo>
                    <a:lnTo>
                      <a:pt x="317" y="329"/>
                    </a:lnTo>
                    <a:lnTo>
                      <a:pt x="308" y="327"/>
                    </a:lnTo>
                    <a:lnTo>
                      <a:pt x="296" y="312"/>
                    </a:lnTo>
                    <a:lnTo>
                      <a:pt x="283" y="274"/>
                    </a:lnTo>
                    <a:lnTo>
                      <a:pt x="272" y="254"/>
                    </a:lnTo>
                    <a:lnTo>
                      <a:pt x="264" y="255"/>
                    </a:lnTo>
                    <a:lnTo>
                      <a:pt x="263" y="262"/>
                    </a:lnTo>
                    <a:lnTo>
                      <a:pt x="261" y="263"/>
                    </a:lnTo>
                    <a:lnTo>
                      <a:pt x="259" y="258"/>
                    </a:lnTo>
                    <a:lnTo>
                      <a:pt x="264" y="244"/>
                    </a:lnTo>
                    <a:lnTo>
                      <a:pt x="264" y="217"/>
                    </a:lnTo>
                    <a:lnTo>
                      <a:pt x="259" y="197"/>
                    </a:lnTo>
                    <a:lnTo>
                      <a:pt x="258" y="178"/>
                    </a:lnTo>
                    <a:lnTo>
                      <a:pt x="253" y="151"/>
                    </a:lnTo>
                    <a:lnTo>
                      <a:pt x="252" y="125"/>
                    </a:lnTo>
                    <a:lnTo>
                      <a:pt x="246" y="104"/>
                    </a:lnTo>
                    <a:lnTo>
                      <a:pt x="240" y="96"/>
                    </a:lnTo>
                    <a:lnTo>
                      <a:pt x="238" y="87"/>
                    </a:lnTo>
                    <a:lnTo>
                      <a:pt x="224" y="81"/>
                    </a:lnTo>
                    <a:lnTo>
                      <a:pt x="208" y="69"/>
                    </a:lnTo>
                    <a:lnTo>
                      <a:pt x="199" y="86"/>
                    </a:lnTo>
                    <a:lnTo>
                      <a:pt x="197" y="102"/>
                    </a:lnTo>
                    <a:lnTo>
                      <a:pt x="188" y="114"/>
                    </a:lnTo>
                    <a:lnTo>
                      <a:pt x="187" y="120"/>
                    </a:lnTo>
                    <a:lnTo>
                      <a:pt x="177" y="133"/>
                    </a:lnTo>
                    <a:lnTo>
                      <a:pt x="173" y="146"/>
                    </a:lnTo>
                    <a:lnTo>
                      <a:pt x="176" y="157"/>
                    </a:lnTo>
                    <a:lnTo>
                      <a:pt x="176" y="171"/>
                    </a:lnTo>
                    <a:lnTo>
                      <a:pt x="184" y="215"/>
                    </a:lnTo>
                    <a:lnTo>
                      <a:pt x="189" y="232"/>
                    </a:lnTo>
                    <a:lnTo>
                      <a:pt x="195" y="242"/>
                    </a:lnTo>
                    <a:lnTo>
                      <a:pt x="188" y="241"/>
                    </a:lnTo>
                    <a:lnTo>
                      <a:pt x="176" y="222"/>
                    </a:lnTo>
                    <a:lnTo>
                      <a:pt x="168" y="205"/>
                    </a:lnTo>
                    <a:lnTo>
                      <a:pt x="164" y="183"/>
                    </a:lnTo>
                    <a:lnTo>
                      <a:pt x="152" y="167"/>
                    </a:lnTo>
                    <a:lnTo>
                      <a:pt x="151" y="179"/>
                    </a:lnTo>
                    <a:lnTo>
                      <a:pt x="145" y="192"/>
                    </a:lnTo>
                    <a:lnTo>
                      <a:pt x="140" y="183"/>
                    </a:lnTo>
                    <a:lnTo>
                      <a:pt x="143" y="171"/>
                    </a:lnTo>
                    <a:lnTo>
                      <a:pt x="139" y="158"/>
                    </a:lnTo>
                    <a:lnTo>
                      <a:pt x="148" y="152"/>
                    </a:lnTo>
                    <a:lnTo>
                      <a:pt x="152" y="138"/>
                    </a:lnTo>
                    <a:lnTo>
                      <a:pt x="134" y="136"/>
                    </a:lnTo>
                    <a:lnTo>
                      <a:pt x="106" y="150"/>
                    </a:lnTo>
                    <a:lnTo>
                      <a:pt x="94" y="145"/>
                    </a:lnTo>
                    <a:lnTo>
                      <a:pt x="97" y="135"/>
                    </a:lnTo>
                    <a:lnTo>
                      <a:pt x="113" y="128"/>
                    </a:lnTo>
                    <a:lnTo>
                      <a:pt x="125" y="112"/>
                    </a:lnTo>
                    <a:lnTo>
                      <a:pt x="129" y="102"/>
                    </a:lnTo>
                    <a:lnTo>
                      <a:pt x="143" y="102"/>
                    </a:lnTo>
                    <a:lnTo>
                      <a:pt x="146" y="96"/>
                    </a:lnTo>
                    <a:lnTo>
                      <a:pt x="152" y="104"/>
                    </a:lnTo>
                    <a:lnTo>
                      <a:pt x="170" y="96"/>
                    </a:lnTo>
                    <a:lnTo>
                      <a:pt x="175" y="86"/>
                    </a:lnTo>
                    <a:lnTo>
                      <a:pt x="175" y="76"/>
                    </a:lnTo>
                    <a:lnTo>
                      <a:pt x="170" y="54"/>
                    </a:lnTo>
                    <a:lnTo>
                      <a:pt x="160" y="53"/>
                    </a:lnTo>
                    <a:lnTo>
                      <a:pt x="141" y="58"/>
                    </a:lnTo>
                    <a:lnTo>
                      <a:pt x="122" y="75"/>
                    </a:lnTo>
                    <a:lnTo>
                      <a:pt x="100" y="82"/>
                    </a:lnTo>
                    <a:lnTo>
                      <a:pt x="98" y="77"/>
                    </a:lnTo>
                    <a:lnTo>
                      <a:pt x="91" y="74"/>
                    </a:lnTo>
                    <a:lnTo>
                      <a:pt x="91" y="63"/>
                    </a:lnTo>
                    <a:lnTo>
                      <a:pt x="89" y="54"/>
                    </a:lnTo>
                    <a:lnTo>
                      <a:pt x="80" y="58"/>
                    </a:lnTo>
                    <a:lnTo>
                      <a:pt x="85" y="103"/>
                    </a:lnTo>
                    <a:lnTo>
                      <a:pt x="81" y="104"/>
                    </a:lnTo>
                    <a:lnTo>
                      <a:pt x="78" y="97"/>
                    </a:lnTo>
                    <a:lnTo>
                      <a:pt x="74" y="104"/>
                    </a:lnTo>
                    <a:lnTo>
                      <a:pt x="53" y="58"/>
                    </a:lnTo>
                    <a:lnTo>
                      <a:pt x="43" y="66"/>
                    </a:lnTo>
                    <a:lnTo>
                      <a:pt x="46" y="77"/>
                    </a:lnTo>
                    <a:lnTo>
                      <a:pt x="41" y="86"/>
                    </a:lnTo>
                    <a:lnTo>
                      <a:pt x="30" y="77"/>
                    </a:lnTo>
                    <a:lnTo>
                      <a:pt x="26" y="81"/>
                    </a:lnTo>
                    <a:lnTo>
                      <a:pt x="25" y="91"/>
                    </a:lnTo>
                    <a:lnTo>
                      <a:pt x="35" y="115"/>
                    </a:lnTo>
                    <a:lnTo>
                      <a:pt x="33" y="122"/>
                    </a:lnTo>
                    <a:lnTo>
                      <a:pt x="21" y="119"/>
                    </a:lnTo>
                    <a:lnTo>
                      <a:pt x="12" y="99"/>
                    </a:lnTo>
                    <a:lnTo>
                      <a:pt x="6" y="98"/>
                    </a:lnTo>
                    <a:lnTo>
                      <a:pt x="6" y="107"/>
                    </a:lnTo>
                    <a:lnTo>
                      <a:pt x="8" y="118"/>
                    </a:lnTo>
                    <a:lnTo>
                      <a:pt x="19" y="140"/>
                    </a:lnTo>
                    <a:lnTo>
                      <a:pt x="15" y="152"/>
                    </a:lnTo>
                    <a:lnTo>
                      <a:pt x="8" y="146"/>
                    </a:lnTo>
                    <a:lnTo>
                      <a:pt x="0" y="150"/>
                    </a:lnTo>
                    <a:lnTo>
                      <a:pt x="1" y="158"/>
                    </a:lnTo>
                    <a:lnTo>
                      <a:pt x="6" y="163"/>
                    </a:lnTo>
                    <a:lnTo>
                      <a:pt x="8" y="176"/>
                    </a:lnTo>
                    <a:lnTo>
                      <a:pt x="8" y="201"/>
                    </a:lnTo>
                    <a:lnTo>
                      <a:pt x="9" y="215"/>
                    </a:lnTo>
                    <a:lnTo>
                      <a:pt x="15" y="206"/>
                    </a:lnTo>
                    <a:lnTo>
                      <a:pt x="16" y="217"/>
                    </a:lnTo>
                    <a:lnTo>
                      <a:pt x="17" y="236"/>
                    </a:lnTo>
                    <a:lnTo>
                      <a:pt x="17" y="220"/>
                    </a:lnTo>
                    <a:lnTo>
                      <a:pt x="24" y="236"/>
                    </a:lnTo>
                    <a:lnTo>
                      <a:pt x="25" y="248"/>
                    </a:lnTo>
                    <a:lnTo>
                      <a:pt x="27" y="254"/>
                    </a:lnTo>
                    <a:lnTo>
                      <a:pt x="27" y="271"/>
                    </a:lnTo>
                    <a:lnTo>
                      <a:pt x="33" y="276"/>
                    </a:lnTo>
                    <a:lnTo>
                      <a:pt x="43" y="270"/>
                    </a:lnTo>
                    <a:lnTo>
                      <a:pt x="53" y="244"/>
                    </a:lnTo>
                    <a:lnTo>
                      <a:pt x="38" y="225"/>
                    </a:lnTo>
                    <a:lnTo>
                      <a:pt x="55" y="228"/>
                    </a:lnTo>
                    <a:lnTo>
                      <a:pt x="60" y="238"/>
                    </a:lnTo>
                    <a:lnTo>
                      <a:pt x="62" y="233"/>
                    </a:lnTo>
                    <a:lnTo>
                      <a:pt x="66" y="226"/>
                    </a:lnTo>
                    <a:lnTo>
                      <a:pt x="74" y="224"/>
                    </a:lnTo>
                    <a:lnTo>
                      <a:pt x="71" y="238"/>
                    </a:lnTo>
                    <a:lnTo>
                      <a:pt x="73" y="246"/>
                    </a:lnTo>
                    <a:lnTo>
                      <a:pt x="65" y="253"/>
                    </a:lnTo>
                    <a:lnTo>
                      <a:pt x="63" y="264"/>
                    </a:lnTo>
                    <a:lnTo>
                      <a:pt x="65" y="274"/>
                    </a:lnTo>
                    <a:lnTo>
                      <a:pt x="57" y="279"/>
                    </a:lnTo>
                    <a:lnTo>
                      <a:pt x="54" y="291"/>
                    </a:lnTo>
                    <a:lnTo>
                      <a:pt x="70" y="301"/>
                    </a:lnTo>
                    <a:lnTo>
                      <a:pt x="71" y="313"/>
                    </a:lnTo>
                    <a:lnTo>
                      <a:pt x="80" y="318"/>
                    </a:lnTo>
                    <a:lnTo>
                      <a:pt x="91" y="312"/>
                    </a:lnTo>
                    <a:lnTo>
                      <a:pt x="96" y="325"/>
                    </a:lnTo>
                    <a:lnTo>
                      <a:pt x="94" y="335"/>
                    </a:lnTo>
                    <a:lnTo>
                      <a:pt x="55" y="325"/>
                    </a:lnTo>
                    <a:lnTo>
                      <a:pt x="49" y="314"/>
                    </a:lnTo>
                    <a:lnTo>
                      <a:pt x="37" y="316"/>
                    </a:lnTo>
                    <a:lnTo>
                      <a:pt x="43" y="327"/>
                    </a:lnTo>
                    <a:lnTo>
                      <a:pt x="62" y="348"/>
                    </a:lnTo>
                    <a:lnTo>
                      <a:pt x="71" y="351"/>
                    </a:lnTo>
                    <a:lnTo>
                      <a:pt x="68" y="359"/>
                    </a:lnTo>
                    <a:lnTo>
                      <a:pt x="59" y="360"/>
                    </a:lnTo>
                    <a:lnTo>
                      <a:pt x="54" y="381"/>
                    </a:lnTo>
                    <a:lnTo>
                      <a:pt x="68" y="392"/>
                    </a:lnTo>
                    <a:lnTo>
                      <a:pt x="66" y="400"/>
                    </a:lnTo>
                    <a:lnTo>
                      <a:pt x="73" y="407"/>
                    </a:lnTo>
                    <a:lnTo>
                      <a:pt x="75" y="414"/>
                    </a:lnTo>
                    <a:lnTo>
                      <a:pt x="111" y="435"/>
                    </a:lnTo>
                    <a:lnTo>
                      <a:pt x="128" y="435"/>
                    </a:lnTo>
                    <a:lnTo>
                      <a:pt x="138" y="427"/>
                    </a:lnTo>
                    <a:lnTo>
                      <a:pt x="137" y="441"/>
                    </a:lnTo>
                    <a:lnTo>
                      <a:pt x="127" y="447"/>
                    </a:lnTo>
                    <a:lnTo>
                      <a:pt x="100" y="450"/>
                    </a:lnTo>
                    <a:lnTo>
                      <a:pt x="97" y="457"/>
                    </a:lnTo>
                    <a:lnTo>
                      <a:pt x="106" y="469"/>
                    </a:lnTo>
                    <a:lnTo>
                      <a:pt x="108" y="481"/>
                    </a:lnTo>
                    <a:lnTo>
                      <a:pt x="121" y="486"/>
                    </a:lnTo>
                    <a:lnTo>
                      <a:pt x="128" y="483"/>
                    </a:lnTo>
                    <a:lnTo>
                      <a:pt x="130" y="501"/>
                    </a:lnTo>
                    <a:lnTo>
                      <a:pt x="124" y="509"/>
                    </a:lnTo>
                    <a:lnTo>
                      <a:pt x="129" y="522"/>
                    </a:lnTo>
                    <a:lnTo>
                      <a:pt x="132" y="517"/>
                    </a:lnTo>
                    <a:lnTo>
                      <a:pt x="148" y="526"/>
                    </a:lnTo>
                    <a:lnTo>
                      <a:pt x="152" y="518"/>
                    </a:lnTo>
                    <a:lnTo>
                      <a:pt x="156" y="527"/>
                    </a:lnTo>
                    <a:lnTo>
                      <a:pt x="160" y="522"/>
                    </a:lnTo>
                    <a:lnTo>
                      <a:pt x="173" y="527"/>
                    </a:lnTo>
                    <a:lnTo>
                      <a:pt x="177" y="516"/>
                    </a:lnTo>
                    <a:lnTo>
                      <a:pt x="191" y="516"/>
                    </a:lnTo>
                    <a:lnTo>
                      <a:pt x="193" y="501"/>
                    </a:lnTo>
                    <a:lnTo>
                      <a:pt x="192" y="495"/>
                    </a:lnTo>
                    <a:lnTo>
                      <a:pt x="198" y="479"/>
                    </a:lnTo>
                    <a:lnTo>
                      <a:pt x="208" y="477"/>
                    </a:lnTo>
                    <a:lnTo>
                      <a:pt x="215" y="483"/>
                    </a:lnTo>
                    <a:lnTo>
                      <a:pt x="221" y="478"/>
                    </a:lnTo>
                    <a:lnTo>
                      <a:pt x="218" y="466"/>
                    </a:lnTo>
                    <a:lnTo>
                      <a:pt x="213" y="458"/>
                    </a:lnTo>
                    <a:lnTo>
                      <a:pt x="205" y="457"/>
                    </a:lnTo>
                    <a:lnTo>
                      <a:pt x="210" y="443"/>
                    </a:lnTo>
                    <a:lnTo>
                      <a:pt x="211" y="414"/>
                    </a:lnTo>
                    <a:lnTo>
                      <a:pt x="214" y="396"/>
                    </a:lnTo>
                    <a:lnTo>
                      <a:pt x="218" y="386"/>
                    </a:lnTo>
                    <a:lnTo>
                      <a:pt x="224" y="381"/>
                    </a:lnTo>
                    <a:lnTo>
                      <a:pt x="230" y="382"/>
                    </a:lnTo>
                    <a:lnTo>
                      <a:pt x="231" y="394"/>
                    </a:lnTo>
                    <a:lnTo>
                      <a:pt x="230" y="404"/>
                    </a:lnTo>
                    <a:lnTo>
                      <a:pt x="235" y="416"/>
                    </a:lnTo>
                    <a:lnTo>
                      <a:pt x="241" y="416"/>
                    </a:lnTo>
                    <a:lnTo>
                      <a:pt x="250" y="399"/>
                    </a:lnTo>
                    <a:lnTo>
                      <a:pt x="250" y="388"/>
                    </a:lnTo>
                    <a:lnTo>
                      <a:pt x="252" y="368"/>
                    </a:lnTo>
                    <a:lnTo>
                      <a:pt x="261" y="353"/>
                    </a:lnTo>
                    <a:lnTo>
                      <a:pt x="266" y="366"/>
                    </a:lnTo>
                    <a:lnTo>
                      <a:pt x="267" y="382"/>
                    </a:lnTo>
                    <a:lnTo>
                      <a:pt x="253" y="421"/>
                    </a:lnTo>
                    <a:lnTo>
                      <a:pt x="257" y="446"/>
                    </a:lnTo>
                    <a:lnTo>
                      <a:pt x="264" y="452"/>
                    </a:lnTo>
                    <a:lnTo>
                      <a:pt x="270" y="462"/>
                    </a:lnTo>
                    <a:lnTo>
                      <a:pt x="296" y="450"/>
                    </a:lnTo>
                    <a:lnTo>
                      <a:pt x="299" y="439"/>
                    </a:lnTo>
                    <a:lnTo>
                      <a:pt x="307" y="435"/>
                    </a:lnTo>
                    <a:lnTo>
                      <a:pt x="313" y="424"/>
                    </a:lnTo>
                    <a:lnTo>
                      <a:pt x="315" y="409"/>
                    </a:lnTo>
                    <a:lnTo>
                      <a:pt x="313" y="396"/>
                    </a:lnTo>
                    <a:lnTo>
                      <a:pt x="322" y="389"/>
                    </a:lnTo>
                    <a:lnTo>
                      <a:pt x="326" y="381"/>
                    </a:lnTo>
                    <a:lnTo>
                      <a:pt x="329" y="383"/>
                    </a:lnTo>
                    <a:lnTo>
                      <a:pt x="331" y="398"/>
                    </a:lnTo>
                    <a:lnTo>
                      <a:pt x="336" y="400"/>
                    </a:lnTo>
                    <a:lnTo>
                      <a:pt x="327" y="419"/>
                    </a:lnTo>
                    <a:lnTo>
                      <a:pt x="320" y="425"/>
                    </a:lnTo>
                    <a:lnTo>
                      <a:pt x="318" y="437"/>
                    </a:lnTo>
                    <a:lnTo>
                      <a:pt x="315" y="443"/>
                    </a:lnTo>
                    <a:lnTo>
                      <a:pt x="313" y="453"/>
                    </a:lnTo>
                    <a:lnTo>
                      <a:pt x="316" y="462"/>
                    </a:lnTo>
                    <a:lnTo>
                      <a:pt x="322" y="464"/>
                    </a:lnTo>
                    <a:lnTo>
                      <a:pt x="326" y="453"/>
                    </a:lnTo>
                    <a:lnTo>
                      <a:pt x="334" y="470"/>
                    </a:lnTo>
                    <a:lnTo>
                      <a:pt x="342" y="474"/>
                    </a:lnTo>
                    <a:lnTo>
                      <a:pt x="364" y="461"/>
                    </a:lnTo>
                    <a:lnTo>
                      <a:pt x="367" y="467"/>
                    </a:lnTo>
                    <a:lnTo>
                      <a:pt x="363" y="473"/>
                    </a:lnTo>
                    <a:lnTo>
                      <a:pt x="350" y="474"/>
                    </a:lnTo>
                    <a:lnTo>
                      <a:pt x="347" y="481"/>
                    </a:lnTo>
                    <a:lnTo>
                      <a:pt x="336" y="485"/>
                    </a:lnTo>
                    <a:lnTo>
                      <a:pt x="334" y="491"/>
                    </a:lnTo>
                    <a:lnTo>
                      <a:pt x="316" y="491"/>
                    </a:lnTo>
                    <a:lnTo>
                      <a:pt x="306" y="483"/>
                    </a:lnTo>
                    <a:lnTo>
                      <a:pt x="284" y="485"/>
                    </a:lnTo>
                    <a:lnTo>
                      <a:pt x="268" y="500"/>
                    </a:lnTo>
                    <a:lnTo>
                      <a:pt x="275" y="516"/>
                    </a:lnTo>
                    <a:lnTo>
                      <a:pt x="272" y="524"/>
                    </a:lnTo>
                    <a:lnTo>
                      <a:pt x="264" y="516"/>
                    </a:lnTo>
                    <a:lnTo>
                      <a:pt x="257" y="516"/>
                    </a:lnTo>
                    <a:lnTo>
                      <a:pt x="253" y="526"/>
                    </a:lnTo>
                    <a:lnTo>
                      <a:pt x="247" y="528"/>
                    </a:lnTo>
                    <a:lnTo>
                      <a:pt x="243" y="538"/>
                    </a:lnTo>
                    <a:lnTo>
                      <a:pt x="240" y="540"/>
                    </a:lnTo>
                    <a:lnTo>
                      <a:pt x="240" y="556"/>
                    </a:lnTo>
                    <a:lnTo>
                      <a:pt x="230" y="559"/>
                    </a:lnTo>
                    <a:lnTo>
                      <a:pt x="224" y="555"/>
                    </a:lnTo>
                    <a:lnTo>
                      <a:pt x="193" y="563"/>
                    </a:lnTo>
                    <a:lnTo>
                      <a:pt x="192" y="570"/>
                    </a:lnTo>
                    <a:lnTo>
                      <a:pt x="198" y="581"/>
                    </a:lnTo>
                    <a:lnTo>
                      <a:pt x="194" y="590"/>
                    </a:lnTo>
                    <a:lnTo>
                      <a:pt x="187" y="586"/>
                    </a:lnTo>
                    <a:lnTo>
                      <a:pt x="183" y="572"/>
                    </a:lnTo>
                    <a:lnTo>
                      <a:pt x="178" y="565"/>
                    </a:lnTo>
                    <a:lnTo>
                      <a:pt x="167" y="569"/>
                    </a:lnTo>
                    <a:lnTo>
                      <a:pt x="164" y="575"/>
                    </a:lnTo>
                    <a:lnTo>
                      <a:pt x="165" y="609"/>
                    </a:lnTo>
                    <a:lnTo>
                      <a:pt x="172" y="635"/>
                    </a:lnTo>
                    <a:lnTo>
                      <a:pt x="170" y="642"/>
                    </a:lnTo>
                    <a:lnTo>
                      <a:pt x="170" y="649"/>
                    </a:lnTo>
                    <a:lnTo>
                      <a:pt x="176" y="652"/>
                    </a:lnTo>
                    <a:lnTo>
                      <a:pt x="186" y="652"/>
                    </a:lnTo>
                    <a:lnTo>
                      <a:pt x="195" y="640"/>
                    </a:lnTo>
                    <a:lnTo>
                      <a:pt x="200" y="646"/>
                    </a:lnTo>
                    <a:lnTo>
                      <a:pt x="208" y="646"/>
                    </a:lnTo>
                    <a:lnTo>
                      <a:pt x="216" y="645"/>
                    </a:lnTo>
                    <a:lnTo>
                      <a:pt x="216" y="639"/>
                    </a:lnTo>
                    <a:lnTo>
                      <a:pt x="221" y="637"/>
                    </a:lnTo>
                    <a:lnTo>
                      <a:pt x="223" y="646"/>
                    </a:lnTo>
                    <a:lnTo>
                      <a:pt x="229" y="645"/>
                    </a:lnTo>
                    <a:lnTo>
                      <a:pt x="231" y="636"/>
                    </a:lnTo>
                    <a:lnTo>
                      <a:pt x="235" y="641"/>
                    </a:lnTo>
                    <a:lnTo>
                      <a:pt x="251" y="636"/>
                    </a:lnTo>
                    <a:lnTo>
                      <a:pt x="261" y="624"/>
                    </a:lnTo>
                    <a:lnTo>
                      <a:pt x="267" y="622"/>
                    </a:lnTo>
                    <a:lnTo>
                      <a:pt x="277" y="623"/>
                    </a:lnTo>
                    <a:lnTo>
                      <a:pt x="281" y="629"/>
                    </a:lnTo>
                    <a:lnTo>
                      <a:pt x="306" y="622"/>
                    </a:lnTo>
                    <a:lnTo>
                      <a:pt x="315" y="624"/>
                    </a:lnTo>
                    <a:lnTo>
                      <a:pt x="327" y="617"/>
                    </a:lnTo>
                    <a:lnTo>
                      <a:pt x="329" y="606"/>
                    </a:lnTo>
                    <a:lnTo>
                      <a:pt x="339" y="603"/>
                    </a:lnTo>
                    <a:lnTo>
                      <a:pt x="340" y="613"/>
                    </a:lnTo>
                    <a:lnTo>
                      <a:pt x="336" y="612"/>
                    </a:lnTo>
                    <a:lnTo>
                      <a:pt x="340" y="619"/>
                    </a:lnTo>
                    <a:lnTo>
                      <a:pt x="343" y="634"/>
                    </a:lnTo>
                    <a:lnTo>
                      <a:pt x="338" y="637"/>
                    </a:lnTo>
                    <a:lnTo>
                      <a:pt x="323" y="633"/>
                    </a:lnTo>
                    <a:lnTo>
                      <a:pt x="316" y="639"/>
                    </a:lnTo>
                    <a:lnTo>
                      <a:pt x="311" y="629"/>
                    </a:lnTo>
                    <a:lnTo>
                      <a:pt x="308" y="641"/>
                    </a:lnTo>
                    <a:lnTo>
                      <a:pt x="296" y="641"/>
                    </a:lnTo>
                    <a:lnTo>
                      <a:pt x="296" y="647"/>
                    </a:lnTo>
                    <a:lnTo>
                      <a:pt x="286" y="652"/>
                    </a:lnTo>
                    <a:lnTo>
                      <a:pt x="281" y="649"/>
                    </a:lnTo>
                    <a:lnTo>
                      <a:pt x="270" y="651"/>
                    </a:lnTo>
                    <a:lnTo>
                      <a:pt x="237" y="668"/>
                    </a:lnTo>
                    <a:lnTo>
                      <a:pt x="229" y="668"/>
                    </a:lnTo>
                    <a:lnTo>
                      <a:pt x="231" y="676"/>
                    </a:lnTo>
                    <a:lnTo>
                      <a:pt x="240" y="684"/>
                    </a:lnTo>
                    <a:lnTo>
                      <a:pt x="286" y="694"/>
                    </a:lnTo>
                    <a:lnTo>
                      <a:pt x="293" y="706"/>
                    </a:lnTo>
                    <a:lnTo>
                      <a:pt x="291" y="714"/>
                    </a:lnTo>
                    <a:lnTo>
                      <a:pt x="261" y="705"/>
                    </a:lnTo>
                    <a:lnTo>
                      <a:pt x="258" y="701"/>
                    </a:lnTo>
                    <a:lnTo>
                      <a:pt x="246" y="705"/>
                    </a:lnTo>
                    <a:lnTo>
                      <a:pt x="236" y="699"/>
                    </a:lnTo>
                    <a:lnTo>
                      <a:pt x="225" y="700"/>
                    </a:lnTo>
                    <a:lnTo>
                      <a:pt x="225" y="708"/>
                    </a:lnTo>
                    <a:lnTo>
                      <a:pt x="223" y="715"/>
                    </a:lnTo>
                    <a:lnTo>
                      <a:pt x="215" y="716"/>
                    </a:lnTo>
                    <a:lnTo>
                      <a:pt x="211" y="694"/>
                    </a:lnTo>
                    <a:lnTo>
                      <a:pt x="198" y="690"/>
                    </a:lnTo>
                    <a:lnTo>
                      <a:pt x="183" y="706"/>
                    </a:lnTo>
                    <a:lnTo>
                      <a:pt x="188" y="722"/>
                    </a:lnTo>
                    <a:lnTo>
                      <a:pt x="183" y="738"/>
                    </a:lnTo>
                    <a:lnTo>
                      <a:pt x="191" y="753"/>
                    </a:lnTo>
                    <a:lnTo>
                      <a:pt x="195" y="771"/>
                    </a:lnTo>
                    <a:lnTo>
                      <a:pt x="199" y="774"/>
                    </a:lnTo>
                    <a:lnTo>
                      <a:pt x="205" y="792"/>
                    </a:lnTo>
                    <a:lnTo>
                      <a:pt x="236" y="807"/>
                    </a:lnTo>
                    <a:lnTo>
                      <a:pt x="241" y="806"/>
                    </a:lnTo>
                    <a:lnTo>
                      <a:pt x="248" y="817"/>
                    </a:lnTo>
                    <a:lnTo>
                      <a:pt x="248" y="829"/>
                    </a:lnTo>
                    <a:lnTo>
                      <a:pt x="254" y="833"/>
                    </a:lnTo>
                    <a:lnTo>
                      <a:pt x="270" y="834"/>
                    </a:lnTo>
                    <a:lnTo>
                      <a:pt x="278" y="830"/>
                    </a:lnTo>
                    <a:lnTo>
                      <a:pt x="283" y="833"/>
                    </a:lnTo>
                    <a:lnTo>
                      <a:pt x="288" y="829"/>
                    </a:lnTo>
                    <a:lnTo>
                      <a:pt x="300" y="828"/>
                    </a:lnTo>
                    <a:lnTo>
                      <a:pt x="306" y="835"/>
                    </a:lnTo>
                    <a:lnTo>
                      <a:pt x="312" y="834"/>
                    </a:lnTo>
                    <a:lnTo>
                      <a:pt x="312" y="841"/>
                    </a:lnTo>
                    <a:lnTo>
                      <a:pt x="304" y="856"/>
                    </a:lnTo>
                    <a:lnTo>
                      <a:pt x="302" y="848"/>
                    </a:lnTo>
                    <a:lnTo>
                      <a:pt x="288" y="849"/>
                    </a:lnTo>
                    <a:lnTo>
                      <a:pt x="270" y="859"/>
                    </a:lnTo>
                    <a:lnTo>
                      <a:pt x="270" y="868"/>
                    </a:lnTo>
                    <a:lnTo>
                      <a:pt x="308" y="904"/>
                    </a:lnTo>
                    <a:lnTo>
                      <a:pt x="311" y="911"/>
                    </a:lnTo>
                    <a:lnTo>
                      <a:pt x="311" y="936"/>
                    </a:lnTo>
                    <a:lnTo>
                      <a:pt x="316" y="935"/>
                    </a:lnTo>
                    <a:lnTo>
                      <a:pt x="323" y="922"/>
                    </a:lnTo>
                    <a:lnTo>
                      <a:pt x="323" y="930"/>
                    </a:lnTo>
                    <a:lnTo>
                      <a:pt x="329" y="937"/>
                    </a:lnTo>
                    <a:lnTo>
                      <a:pt x="338" y="936"/>
                    </a:lnTo>
                    <a:lnTo>
                      <a:pt x="349" y="925"/>
                    </a:lnTo>
                    <a:lnTo>
                      <a:pt x="350" y="910"/>
                    </a:lnTo>
                    <a:lnTo>
                      <a:pt x="354" y="908"/>
                    </a:lnTo>
                    <a:lnTo>
                      <a:pt x="353" y="900"/>
                    </a:lnTo>
                    <a:lnTo>
                      <a:pt x="348" y="888"/>
                    </a:lnTo>
                    <a:lnTo>
                      <a:pt x="351" y="878"/>
                    </a:lnTo>
                    <a:lnTo>
                      <a:pt x="349" y="873"/>
                    </a:lnTo>
                    <a:lnTo>
                      <a:pt x="351" y="866"/>
                    </a:lnTo>
                    <a:lnTo>
                      <a:pt x="363" y="855"/>
                    </a:lnTo>
                    <a:lnTo>
                      <a:pt x="367" y="840"/>
                    </a:lnTo>
                    <a:lnTo>
                      <a:pt x="365" y="839"/>
                    </a:lnTo>
                    <a:lnTo>
                      <a:pt x="369" y="832"/>
                    </a:lnTo>
                    <a:lnTo>
                      <a:pt x="364" y="822"/>
                    </a:lnTo>
                    <a:lnTo>
                      <a:pt x="370" y="802"/>
                    </a:lnTo>
                    <a:lnTo>
                      <a:pt x="367" y="792"/>
                    </a:lnTo>
                    <a:lnTo>
                      <a:pt x="367" y="771"/>
                    </a:lnTo>
                    <a:lnTo>
                      <a:pt x="370" y="762"/>
                    </a:lnTo>
                    <a:lnTo>
                      <a:pt x="381" y="742"/>
                    </a:lnTo>
                    <a:lnTo>
                      <a:pt x="392" y="741"/>
                    </a:lnTo>
                    <a:lnTo>
                      <a:pt x="387" y="728"/>
                    </a:lnTo>
                    <a:lnTo>
                      <a:pt x="380" y="731"/>
                    </a:lnTo>
                    <a:lnTo>
                      <a:pt x="379" y="722"/>
                    </a:lnTo>
                    <a:lnTo>
                      <a:pt x="406" y="710"/>
                    </a:lnTo>
                    <a:lnTo>
                      <a:pt x="413" y="715"/>
                    </a:lnTo>
                    <a:lnTo>
                      <a:pt x="417" y="714"/>
                    </a:lnTo>
                    <a:lnTo>
                      <a:pt x="417" y="704"/>
                    </a:lnTo>
                    <a:lnTo>
                      <a:pt x="420" y="698"/>
                    </a:lnTo>
                    <a:lnTo>
                      <a:pt x="420" y="688"/>
                    </a:lnTo>
                    <a:lnTo>
                      <a:pt x="423" y="680"/>
                    </a:lnTo>
                    <a:lnTo>
                      <a:pt x="425" y="669"/>
                    </a:lnTo>
                    <a:lnTo>
                      <a:pt x="425" y="661"/>
                    </a:lnTo>
                    <a:lnTo>
                      <a:pt x="423" y="662"/>
                    </a:lnTo>
                    <a:lnTo>
                      <a:pt x="424" y="646"/>
                    </a:lnTo>
                    <a:lnTo>
                      <a:pt x="429" y="626"/>
                    </a:lnTo>
                    <a:lnTo>
                      <a:pt x="426" y="620"/>
                    </a:lnTo>
                    <a:lnTo>
                      <a:pt x="425" y="607"/>
                    </a:lnTo>
                    <a:lnTo>
                      <a:pt x="426" y="588"/>
                    </a:lnTo>
                    <a:lnTo>
                      <a:pt x="425" y="583"/>
                    </a:lnTo>
                    <a:lnTo>
                      <a:pt x="425" y="576"/>
                    </a:lnTo>
                    <a:lnTo>
                      <a:pt x="440" y="570"/>
                    </a:lnTo>
                    <a:lnTo>
                      <a:pt x="451" y="577"/>
                    </a:lnTo>
                    <a:lnTo>
                      <a:pt x="455" y="575"/>
                    </a:lnTo>
                    <a:lnTo>
                      <a:pt x="456" y="563"/>
                    </a:lnTo>
                    <a:lnTo>
                      <a:pt x="455" y="552"/>
                    </a:lnTo>
                    <a:lnTo>
                      <a:pt x="455" y="529"/>
                    </a:lnTo>
                    <a:lnTo>
                      <a:pt x="460" y="522"/>
                    </a:lnTo>
                    <a:lnTo>
                      <a:pt x="457" y="511"/>
                    </a:lnTo>
                    <a:lnTo>
                      <a:pt x="461" y="510"/>
                    </a:lnTo>
                    <a:lnTo>
                      <a:pt x="458" y="502"/>
                    </a:lnTo>
                    <a:lnTo>
                      <a:pt x="460" y="491"/>
                    </a:lnTo>
                    <a:lnTo>
                      <a:pt x="460" y="477"/>
                    </a:lnTo>
                    <a:lnTo>
                      <a:pt x="457" y="464"/>
                    </a:lnTo>
                    <a:lnTo>
                      <a:pt x="473" y="462"/>
                    </a:lnTo>
                    <a:lnTo>
                      <a:pt x="477" y="453"/>
                    </a:lnTo>
                    <a:lnTo>
                      <a:pt x="485" y="453"/>
                    </a:lnTo>
                    <a:lnTo>
                      <a:pt x="489" y="432"/>
                    </a:lnTo>
                    <a:lnTo>
                      <a:pt x="485" y="424"/>
                    </a:lnTo>
                    <a:lnTo>
                      <a:pt x="498" y="420"/>
                    </a:lnTo>
                    <a:lnTo>
                      <a:pt x="508" y="423"/>
                    </a:lnTo>
                    <a:lnTo>
                      <a:pt x="521" y="404"/>
                    </a:lnTo>
                    <a:lnTo>
                      <a:pt x="536" y="404"/>
                    </a:lnTo>
                    <a:lnTo>
                      <a:pt x="552" y="392"/>
                    </a:lnTo>
                    <a:lnTo>
                      <a:pt x="570" y="399"/>
                    </a:lnTo>
                    <a:lnTo>
                      <a:pt x="581" y="398"/>
                    </a:lnTo>
                    <a:lnTo>
                      <a:pt x="585" y="392"/>
                    </a:lnTo>
                    <a:lnTo>
                      <a:pt x="591" y="371"/>
                    </a:lnTo>
                    <a:lnTo>
                      <a:pt x="589" y="354"/>
                    </a:lnTo>
                    <a:lnTo>
                      <a:pt x="590" y="345"/>
                    </a:lnTo>
                    <a:lnTo>
                      <a:pt x="586" y="341"/>
                    </a:lnTo>
                    <a:lnTo>
                      <a:pt x="570" y="341"/>
                    </a:lnTo>
                    <a:lnTo>
                      <a:pt x="531" y="327"/>
                    </a:lnTo>
                    <a:lnTo>
                      <a:pt x="525" y="314"/>
                    </a:lnTo>
                    <a:lnTo>
                      <a:pt x="503" y="305"/>
                    </a:lnTo>
                    <a:lnTo>
                      <a:pt x="495" y="283"/>
                    </a:lnTo>
                    <a:lnTo>
                      <a:pt x="492" y="267"/>
                    </a:lnTo>
                    <a:lnTo>
                      <a:pt x="484" y="264"/>
                    </a:lnTo>
                    <a:lnTo>
                      <a:pt x="477" y="254"/>
                    </a:lnTo>
                    <a:lnTo>
                      <a:pt x="444" y="252"/>
                    </a:lnTo>
                    <a:lnTo>
                      <a:pt x="441" y="231"/>
                    </a:lnTo>
                    <a:lnTo>
                      <a:pt x="445" y="217"/>
                    </a:lnTo>
                    <a:lnTo>
                      <a:pt x="445" y="210"/>
                    </a:lnTo>
                    <a:lnTo>
                      <a:pt x="447" y="204"/>
                    </a:lnTo>
                    <a:lnTo>
                      <a:pt x="449" y="192"/>
                    </a:lnTo>
                    <a:lnTo>
                      <a:pt x="440" y="172"/>
                    </a:lnTo>
                    <a:lnTo>
                      <a:pt x="435" y="150"/>
                    </a:lnTo>
                    <a:lnTo>
                      <a:pt x="426" y="133"/>
                    </a:lnTo>
                    <a:lnTo>
                      <a:pt x="417" y="133"/>
                    </a:lnTo>
                    <a:lnTo>
                      <a:pt x="413" y="123"/>
                    </a:lnTo>
                    <a:lnTo>
                      <a:pt x="408" y="128"/>
                    </a:lnTo>
                    <a:lnTo>
                      <a:pt x="401" y="145"/>
                    </a:lnTo>
                    <a:lnTo>
                      <a:pt x="401" y="157"/>
                    </a:lnTo>
                    <a:lnTo>
                      <a:pt x="404" y="167"/>
                    </a:lnTo>
                    <a:lnTo>
                      <a:pt x="391" y="181"/>
                    </a:lnTo>
                    <a:lnTo>
                      <a:pt x="379" y="204"/>
                    </a:lnTo>
                    <a:lnTo>
                      <a:pt x="377" y="195"/>
                    </a:lnTo>
                    <a:lnTo>
                      <a:pt x="382" y="188"/>
                    </a:lnTo>
                    <a:lnTo>
                      <a:pt x="386" y="171"/>
                    </a:lnTo>
                    <a:lnTo>
                      <a:pt x="382" y="155"/>
                    </a:lnTo>
                    <a:lnTo>
                      <a:pt x="379" y="150"/>
                    </a:lnTo>
                    <a:lnTo>
                      <a:pt x="376" y="152"/>
                    </a:lnTo>
                    <a:lnTo>
                      <a:pt x="379" y="144"/>
                    </a:lnTo>
                    <a:lnTo>
                      <a:pt x="385" y="136"/>
                    </a:lnTo>
                    <a:lnTo>
                      <a:pt x="390" y="106"/>
                    </a:lnTo>
                    <a:lnTo>
                      <a:pt x="394" y="101"/>
                    </a:lnTo>
                    <a:lnTo>
                      <a:pt x="397" y="81"/>
                    </a:lnTo>
                    <a:lnTo>
                      <a:pt x="385" y="60"/>
                    </a:lnTo>
                    <a:lnTo>
                      <a:pt x="350" y="22"/>
                    </a:lnTo>
                    <a:lnTo>
                      <a:pt x="337" y="29"/>
                    </a:lnTo>
                    <a:lnTo>
                      <a:pt x="339" y="39"/>
                    </a:lnTo>
                    <a:lnTo>
                      <a:pt x="339" y="47"/>
                    </a:lnTo>
                    <a:lnTo>
                      <a:pt x="329" y="41"/>
                    </a:lnTo>
                    <a:lnTo>
                      <a:pt x="324" y="43"/>
                    </a:lnTo>
                    <a:lnTo>
                      <a:pt x="324" y="14"/>
                    </a:lnTo>
                    <a:lnTo>
                      <a:pt x="323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0" y="2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224"/>
              <p:cNvSpPr>
                <a:spLocks noChangeAspect="1"/>
              </p:cNvSpPr>
              <p:nvPr/>
            </p:nvSpPr>
            <p:spPr bwMode="gray">
              <a:xfrm>
                <a:off x="3306" y="1118"/>
                <a:ext cx="25" cy="23"/>
              </a:xfrm>
              <a:custGeom>
                <a:avLst/>
                <a:gdLst/>
                <a:ahLst/>
                <a:cxnLst>
                  <a:cxn ang="0">
                    <a:pos x="52" y="117"/>
                  </a:cxn>
                  <a:cxn ang="0">
                    <a:pos x="54" y="111"/>
                  </a:cxn>
                  <a:cxn ang="0">
                    <a:pos x="65" y="112"/>
                  </a:cxn>
                  <a:cxn ang="0">
                    <a:pos x="81" y="99"/>
                  </a:cxn>
                  <a:cxn ang="0">
                    <a:pos x="105" y="97"/>
                  </a:cxn>
                  <a:cxn ang="0">
                    <a:pos x="107" y="86"/>
                  </a:cxn>
                  <a:cxn ang="0">
                    <a:pos x="106" y="81"/>
                  </a:cxn>
                  <a:cxn ang="0">
                    <a:pos x="111" y="52"/>
                  </a:cxn>
                  <a:cxn ang="0">
                    <a:pos x="126" y="37"/>
                  </a:cxn>
                  <a:cxn ang="0">
                    <a:pos x="111" y="22"/>
                  </a:cxn>
                  <a:cxn ang="0">
                    <a:pos x="107" y="14"/>
                  </a:cxn>
                  <a:cxn ang="0">
                    <a:pos x="106" y="8"/>
                  </a:cxn>
                  <a:cxn ang="0">
                    <a:pos x="67" y="13"/>
                  </a:cxn>
                  <a:cxn ang="0">
                    <a:pos x="62" y="13"/>
                  </a:cxn>
                  <a:cxn ang="0">
                    <a:pos x="67" y="1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51" y="4"/>
                  </a:cxn>
                  <a:cxn ang="0">
                    <a:pos x="44" y="20"/>
                  </a:cxn>
                  <a:cxn ang="0">
                    <a:pos x="38" y="26"/>
                  </a:cxn>
                  <a:cxn ang="0">
                    <a:pos x="32" y="22"/>
                  </a:cxn>
                  <a:cxn ang="0">
                    <a:pos x="27" y="30"/>
                  </a:cxn>
                  <a:cxn ang="0">
                    <a:pos x="0" y="40"/>
                  </a:cxn>
                  <a:cxn ang="0">
                    <a:pos x="11" y="52"/>
                  </a:cxn>
                  <a:cxn ang="0">
                    <a:pos x="25" y="54"/>
                  </a:cxn>
                  <a:cxn ang="0">
                    <a:pos x="25" y="65"/>
                  </a:cxn>
                  <a:cxn ang="0">
                    <a:pos x="24" y="73"/>
                  </a:cxn>
                  <a:cxn ang="0">
                    <a:pos x="26" y="87"/>
                  </a:cxn>
                  <a:cxn ang="0">
                    <a:pos x="31" y="99"/>
                  </a:cxn>
                  <a:cxn ang="0">
                    <a:pos x="33" y="106"/>
                  </a:cxn>
                  <a:cxn ang="0">
                    <a:pos x="38" y="114"/>
                  </a:cxn>
                  <a:cxn ang="0">
                    <a:pos x="52" y="117"/>
                  </a:cxn>
                </a:cxnLst>
                <a:rect l="0" t="0" r="r" b="b"/>
                <a:pathLst>
                  <a:path w="126" h="117">
                    <a:moveTo>
                      <a:pt x="52" y="117"/>
                    </a:moveTo>
                    <a:lnTo>
                      <a:pt x="54" y="111"/>
                    </a:lnTo>
                    <a:lnTo>
                      <a:pt x="65" y="112"/>
                    </a:lnTo>
                    <a:lnTo>
                      <a:pt x="81" y="99"/>
                    </a:lnTo>
                    <a:lnTo>
                      <a:pt x="105" y="97"/>
                    </a:lnTo>
                    <a:lnTo>
                      <a:pt x="107" y="86"/>
                    </a:lnTo>
                    <a:lnTo>
                      <a:pt x="106" y="81"/>
                    </a:lnTo>
                    <a:lnTo>
                      <a:pt x="111" y="52"/>
                    </a:lnTo>
                    <a:lnTo>
                      <a:pt x="126" y="37"/>
                    </a:lnTo>
                    <a:lnTo>
                      <a:pt x="111" y="22"/>
                    </a:lnTo>
                    <a:lnTo>
                      <a:pt x="107" y="14"/>
                    </a:lnTo>
                    <a:lnTo>
                      <a:pt x="106" y="8"/>
                    </a:lnTo>
                    <a:lnTo>
                      <a:pt x="67" y="13"/>
                    </a:lnTo>
                    <a:lnTo>
                      <a:pt x="62" y="13"/>
                    </a:lnTo>
                    <a:lnTo>
                      <a:pt x="67" y="10"/>
                    </a:lnTo>
                    <a:lnTo>
                      <a:pt x="69" y="0"/>
                    </a:lnTo>
                    <a:lnTo>
                      <a:pt x="65" y="3"/>
                    </a:lnTo>
                    <a:lnTo>
                      <a:pt x="51" y="4"/>
                    </a:lnTo>
                    <a:lnTo>
                      <a:pt x="44" y="20"/>
                    </a:lnTo>
                    <a:lnTo>
                      <a:pt x="38" y="26"/>
                    </a:lnTo>
                    <a:lnTo>
                      <a:pt x="32" y="22"/>
                    </a:lnTo>
                    <a:lnTo>
                      <a:pt x="27" y="30"/>
                    </a:lnTo>
                    <a:lnTo>
                      <a:pt x="0" y="40"/>
                    </a:lnTo>
                    <a:lnTo>
                      <a:pt x="11" y="52"/>
                    </a:lnTo>
                    <a:lnTo>
                      <a:pt x="25" y="54"/>
                    </a:lnTo>
                    <a:lnTo>
                      <a:pt x="25" y="65"/>
                    </a:lnTo>
                    <a:lnTo>
                      <a:pt x="24" y="73"/>
                    </a:lnTo>
                    <a:lnTo>
                      <a:pt x="26" y="87"/>
                    </a:lnTo>
                    <a:lnTo>
                      <a:pt x="31" y="99"/>
                    </a:lnTo>
                    <a:lnTo>
                      <a:pt x="33" y="106"/>
                    </a:lnTo>
                    <a:lnTo>
                      <a:pt x="38" y="114"/>
                    </a:lnTo>
                    <a:lnTo>
                      <a:pt x="52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225"/>
              <p:cNvSpPr>
                <a:spLocks noChangeAspect="1"/>
              </p:cNvSpPr>
              <p:nvPr/>
            </p:nvSpPr>
            <p:spPr bwMode="gray">
              <a:xfrm>
                <a:off x="3340" y="114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226"/>
              <p:cNvSpPr>
                <a:spLocks noChangeAspect="1"/>
              </p:cNvSpPr>
              <p:nvPr/>
            </p:nvSpPr>
            <p:spPr bwMode="gray">
              <a:xfrm>
                <a:off x="3340" y="11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227"/>
              <p:cNvSpPr>
                <a:spLocks noChangeAspect="1"/>
              </p:cNvSpPr>
              <p:nvPr/>
            </p:nvSpPr>
            <p:spPr bwMode="gray">
              <a:xfrm>
                <a:off x="3313" y="1136"/>
                <a:ext cx="45" cy="54"/>
              </a:xfrm>
              <a:custGeom>
                <a:avLst/>
                <a:gdLst/>
                <a:ahLst/>
                <a:cxnLst>
                  <a:cxn ang="0">
                    <a:pos x="206" y="133"/>
                  </a:cxn>
                  <a:cxn ang="0">
                    <a:pos x="201" y="128"/>
                  </a:cxn>
                  <a:cxn ang="0">
                    <a:pos x="190" y="116"/>
                  </a:cxn>
                  <a:cxn ang="0">
                    <a:pos x="180" y="107"/>
                  </a:cxn>
                  <a:cxn ang="0">
                    <a:pos x="162" y="124"/>
                  </a:cxn>
                  <a:cxn ang="0">
                    <a:pos x="145" y="108"/>
                  </a:cxn>
                  <a:cxn ang="0">
                    <a:pos x="131" y="90"/>
                  </a:cxn>
                  <a:cxn ang="0">
                    <a:pos x="120" y="75"/>
                  </a:cxn>
                  <a:cxn ang="0">
                    <a:pos x="125" y="51"/>
                  </a:cxn>
                  <a:cxn ang="0">
                    <a:pos x="134" y="43"/>
                  </a:cxn>
                  <a:cxn ang="0">
                    <a:pos x="128" y="19"/>
                  </a:cxn>
                  <a:cxn ang="0">
                    <a:pos x="114" y="15"/>
                  </a:cxn>
                  <a:cxn ang="0">
                    <a:pos x="112" y="0"/>
                  </a:cxn>
                  <a:cxn ang="0">
                    <a:pos x="106" y="15"/>
                  </a:cxn>
                  <a:cxn ang="0">
                    <a:pos x="87" y="26"/>
                  </a:cxn>
                  <a:cxn ang="0">
                    <a:pos x="50" y="23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11" y="75"/>
                  </a:cxn>
                  <a:cxn ang="0">
                    <a:pos x="16" y="86"/>
                  </a:cxn>
                  <a:cxn ang="0">
                    <a:pos x="35" y="108"/>
                  </a:cxn>
                  <a:cxn ang="0">
                    <a:pos x="27" y="134"/>
                  </a:cxn>
                  <a:cxn ang="0">
                    <a:pos x="21" y="150"/>
                  </a:cxn>
                  <a:cxn ang="0">
                    <a:pos x="21" y="165"/>
                  </a:cxn>
                  <a:cxn ang="0">
                    <a:pos x="21" y="172"/>
                  </a:cxn>
                  <a:cxn ang="0">
                    <a:pos x="5" y="187"/>
                  </a:cxn>
                  <a:cxn ang="0">
                    <a:pos x="4" y="195"/>
                  </a:cxn>
                  <a:cxn ang="0">
                    <a:pos x="1" y="205"/>
                  </a:cxn>
                  <a:cxn ang="0">
                    <a:pos x="8" y="222"/>
                  </a:cxn>
                  <a:cxn ang="0">
                    <a:pos x="26" y="222"/>
                  </a:cxn>
                  <a:cxn ang="0">
                    <a:pos x="66" y="214"/>
                  </a:cxn>
                  <a:cxn ang="0">
                    <a:pos x="77" y="208"/>
                  </a:cxn>
                  <a:cxn ang="0">
                    <a:pos x="87" y="189"/>
                  </a:cxn>
                  <a:cxn ang="0">
                    <a:pos x="98" y="193"/>
                  </a:cxn>
                  <a:cxn ang="0">
                    <a:pos x="96" y="205"/>
                  </a:cxn>
                  <a:cxn ang="0">
                    <a:pos x="103" y="195"/>
                  </a:cxn>
                  <a:cxn ang="0">
                    <a:pos x="107" y="205"/>
                  </a:cxn>
                  <a:cxn ang="0">
                    <a:pos x="99" y="214"/>
                  </a:cxn>
                  <a:cxn ang="0">
                    <a:pos x="97" y="235"/>
                  </a:cxn>
                  <a:cxn ang="0">
                    <a:pos x="85" y="253"/>
                  </a:cxn>
                  <a:cxn ang="0">
                    <a:pos x="99" y="259"/>
                  </a:cxn>
                  <a:cxn ang="0">
                    <a:pos x="110" y="259"/>
                  </a:cxn>
                  <a:cxn ang="0">
                    <a:pos x="112" y="248"/>
                  </a:cxn>
                  <a:cxn ang="0">
                    <a:pos x="125" y="232"/>
                  </a:cxn>
                  <a:cxn ang="0">
                    <a:pos x="129" y="237"/>
                  </a:cxn>
                  <a:cxn ang="0">
                    <a:pos x="142" y="235"/>
                  </a:cxn>
                  <a:cxn ang="0">
                    <a:pos x="146" y="225"/>
                  </a:cxn>
                  <a:cxn ang="0">
                    <a:pos x="151" y="216"/>
                  </a:cxn>
                  <a:cxn ang="0">
                    <a:pos x="166" y="202"/>
                  </a:cxn>
                  <a:cxn ang="0">
                    <a:pos x="169" y="184"/>
                  </a:cxn>
                  <a:cxn ang="0">
                    <a:pos x="180" y="165"/>
                  </a:cxn>
                  <a:cxn ang="0">
                    <a:pos x="222" y="152"/>
                  </a:cxn>
                  <a:cxn ang="0">
                    <a:pos x="221" y="145"/>
                  </a:cxn>
                </a:cxnLst>
                <a:rect l="0" t="0" r="r" b="b"/>
                <a:pathLst>
                  <a:path w="222" h="268">
                    <a:moveTo>
                      <a:pt x="207" y="140"/>
                    </a:moveTo>
                    <a:lnTo>
                      <a:pt x="206" y="133"/>
                    </a:lnTo>
                    <a:lnTo>
                      <a:pt x="201" y="133"/>
                    </a:lnTo>
                    <a:lnTo>
                      <a:pt x="201" y="128"/>
                    </a:lnTo>
                    <a:lnTo>
                      <a:pt x="196" y="117"/>
                    </a:lnTo>
                    <a:lnTo>
                      <a:pt x="190" y="116"/>
                    </a:lnTo>
                    <a:lnTo>
                      <a:pt x="184" y="106"/>
                    </a:lnTo>
                    <a:lnTo>
                      <a:pt x="180" y="107"/>
                    </a:lnTo>
                    <a:lnTo>
                      <a:pt x="178" y="114"/>
                    </a:lnTo>
                    <a:lnTo>
                      <a:pt x="162" y="124"/>
                    </a:lnTo>
                    <a:lnTo>
                      <a:pt x="150" y="116"/>
                    </a:lnTo>
                    <a:lnTo>
                      <a:pt x="145" y="108"/>
                    </a:lnTo>
                    <a:lnTo>
                      <a:pt x="139" y="106"/>
                    </a:lnTo>
                    <a:lnTo>
                      <a:pt x="131" y="90"/>
                    </a:lnTo>
                    <a:lnTo>
                      <a:pt x="124" y="86"/>
                    </a:lnTo>
                    <a:lnTo>
                      <a:pt x="120" y="75"/>
                    </a:lnTo>
                    <a:lnTo>
                      <a:pt x="120" y="64"/>
                    </a:lnTo>
                    <a:lnTo>
                      <a:pt x="125" y="51"/>
                    </a:lnTo>
                    <a:lnTo>
                      <a:pt x="134" y="53"/>
                    </a:lnTo>
                    <a:lnTo>
                      <a:pt x="134" y="43"/>
                    </a:lnTo>
                    <a:lnTo>
                      <a:pt x="137" y="37"/>
                    </a:lnTo>
                    <a:lnTo>
                      <a:pt x="128" y="19"/>
                    </a:lnTo>
                    <a:lnTo>
                      <a:pt x="119" y="25"/>
                    </a:lnTo>
                    <a:lnTo>
                      <a:pt x="114" y="15"/>
                    </a:lnTo>
                    <a:lnTo>
                      <a:pt x="114" y="6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6" y="15"/>
                    </a:lnTo>
                    <a:lnTo>
                      <a:pt x="93" y="17"/>
                    </a:lnTo>
                    <a:lnTo>
                      <a:pt x="87" y="26"/>
                    </a:lnTo>
                    <a:lnTo>
                      <a:pt x="66" y="28"/>
                    </a:lnTo>
                    <a:lnTo>
                      <a:pt x="50" y="23"/>
                    </a:lnTo>
                    <a:lnTo>
                      <a:pt x="28" y="3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6" y="66"/>
                    </a:lnTo>
                    <a:lnTo>
                      <a:pt x="11" y="75"/>
                    </a:lnTo>
                    <a:lnTo>
                      <a:pt x="16" y="75"/>
                    </a:lnTo>
                    <a:lnTo>
                      <a:pt x="16" y="86"/>
                    </a:lnTo>
                    <a:lnTo>
                      <a:pt x="39" y="101"/>
                    </a:lnTo>
                    <a:lnTo>
                      <a:pt x="35" y="108"/>
                    </a:lnTo>
                    <a:lnTo>
                      <a:pt x="34" y="119"/>
                    </a:lnTo>
                    <a:lnTo>
                      <a:pt x="27" y="134"/>
                    </a:lnTo>
                    <a:lnTo>
                      <a:pt x="27" y="140"/>
                    </a:lnTo>
                    <a:lnTo>
                      <a:pt x="21" y="150"/>
                    </a:lnTo>
                    <a:lnTo>
                      <a:pt x="22" y="156"/>
                    </a:lnTo>
                    <a:lnTo>
                      <a:pt x="21" y="165"/>
                    </a:lnTo>
                    <a:lnTo>
                      <a:pt x="20" y="166"/>
                    </a:lnTo>
                    <a:lnTo>
                      <a:pt x="21" y="172"/>
                    </a:lnTo>
                    <a:lnTo>
                      <a:pt x="20" y="177"/>
                    </a:lnTo>
                    <a:lnTo>
                      <a:pt x="5" y="187"/>
                    </a:lnTo>
                    <a:lnTo>
                      <a:pt x="5" y="192"/>
                    </a:lnTo>
                    <a:lnTo>
                      <a:pt x="4" y="195"/>
                    </a:lnTo>
                    <a:lnTo>
                      <a:pt x="0" y="198"/>
                    </a:lnTo>
                    <a:lnTo>
                      <a:pt x="1" y="205"/>
                    </a:lnTo>
                    <a:lnTo>
                      <a:pt x="0" y="214"/>
                    </a:lnTo>
                    <a:lnTo>
                      <a:pt x="8" y="222"/>
                    </a:lnTo>
                    <a:lnTo>
                      <a:pt x="17" y="216"/>
                    </a:lnTo>
                    <a:lnTo>
                      <a:pt x="26" y="222"/>
                    </a:lnTo>
                    <a:lnTo>
                      <a:pt x="32" y="215"/>
                    </a:lnTo>
                    <a:lnTo>
                      <a:pt x="66" y="214"/>
                    </a:lnTo>
                    <a:lnTo>
                      <a:pt x="67" y="210"/>
                    </a:lnTo>
                    <a:lnTo>
                      <a:pt x="77" y="208"/>
                    </a:lnTo>
                    <a:lnTo>
                      <a:pt x="80" y="198"/>
                    </a:lnTo>
                    <a:lnTo>
                      <a:pt x="87" y="189"/>
                    </a:lnTo>
                    <a:lnTo>
                      <a:pt x="97" y="191"/>
                    </a:lnTo>
                    <a:lnTo>
                      <a:pt x="98" y="193"/>
                    </a:lnTo>
                    <a:lnTo>
                      <a:pt x="94" y="200"/>
                    </a:lnTo>
                    <a:lnTo>
                      <a:pt x="96" y="205"/>
                    </a:lnTo>
                    <a:lnTo>
                      <a:pt x="98" y="209"/>
                    </a:lnTo>
                    <a:lnTo>
                      <a:pt x="103" y="195"/>
                    </a:lnTo>
                    <a:lnTo>
                      <a:pt x="110" y="195"/>
                    </a:lnTo>
                    <a:lnTo>
                      <a:pt x="107" y="205"/>
                    </a:lnTo>
                    <a:lnTo>
                      <a:pt x="107" y="210"/>
                    </a:lnTo>
                    <a:lnTo>
                      <a:pt x="99" y="214"/>
                    </a:lnTo>
                    <a:lnTo>
                      <a:pt x="94" y="222"/>
                    </a:lnTo>
                    <a:lnTo>
                      <a:pt x="97" y="235"/>
                    </a:lnTo>
                    <a:lnTo>
                      <a:pt x="96" y="240"/>
                    </a:lnTo>
                    <a:lnTo>
                      <a:pt x="85" y="253"/>
                    </a:lnTo>
                    <a:lnTo>
                      <a:pt x="91" y="265"/>
                    </a:lnTo>
                    <a:lnTo>
                      <a:pt x="99" y="259"/>
                    </a:lnTo>
                    <a:lnTo>
                      <a:pt x="101" y="268"/>
                    </a:lnTo>
                    <a:lnTo>
                      <a:pt x="110" y="259"/>
                    </a:lnTo>
                    <a:lnTo>
                      <a:pt x="109" y="252"/>
                    </a:lnTo>
                    <a:lnTo>
                      <a:pt x="112" y="248"/>
                    </a:lnTo>
                    <a:lnTo>
                      <a:pt x="125" y="238"/>
                    </a:lnTo>
                    <a:lnTo>
                      <a:pt x="125" y="232"/>
                    </a:lnTo>
                    <a:lnTo>
                      <a:pt x="126" y="232"/>
                    </a:lnTo>
                    <a:lnTo>
                      <a:pt x="129" y="237"/>
                    </a:lnTo>
                    <a:lnTo>
                      <a:pt x="133" y="240"/>
                    </a:lnTo>
                    <a:lnTo>
                      <a:pt x="142" y="235"/>
                    </a:lnTo>
                    <a:lnTo>
                      <a:pt x="144" y="229"/>
                    </a:lnTo>
                    <a:lnTo>
                      <a:pt x="146" y="225"/>
                    </a:lnTo>
                    <a:lnTo>
                      <a:pt x="151" y="226"/>
                    </a:lnTo>
                    <a:lnTo>
                      <a:pt x="151" y="216"/>
                    </a:lnTo>
                    <a:lnTo>
                      <a:pt x="160" y="213"/>
                    </a:lnTo>
                    <a:lnTo>
                      <a:pt x="166" y="202"/>
                    </a:lnTo>
                    <a:lnTo>
                      <a:pt x="166" y="193"/>
                    </a:lnTo>
                    <a:lnTo>
                      <a:pt x="169" y="184"/>
                    </a:lnTo>
                    <a:lnTo>
                      <a:pt x="179" y="175"/>
                    </a:lnTo>
                    <a:lnTo>
                      <a:pt x="180" y="165"/>
                    </a:lnTo>
                    <a:lnTo>
                      <a:pt x="204" y="152"/>
                    </a:lnTo>
                    <a:lnTo>
                      <a:pt x="222" y="152"/>
                    </a:lnTo>
                    <a:lnTo>
                      <a:pt x="222" y="148"/>
                    </a:lnTo>
                    <a:lnTo>
                      <a:pt x="221" y="145"/>
                    </a:lnTo>
                    <a:lnTo>
                      <a:pt x="207" y="14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228"/>
              <p:cNvSpPr>
                <a:spLocks noChangeAspect="1"/>
              </p:cNvSpPr>
              <p:nvPr/>
            </p:nvSpPr>
            <p:spPr bwMode="gray">
              <a:xfrm>
                <a:off x="3284" y="1036"/>
                <a:ext cx="99" cy="52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23" y="22"/>
                  </a:cxn>
                  <a:cxn ang="0">
                    <a:pos x="2" y="41"/>
                  </a:cxn>
                  <a:cxn ang="0">
                    <a:pos x="15" y="61"/>
                  </a:cxn>
                  <a:cxn ang="0">
                    <a:pos x="23" y="72"/>
                  </a:cxn>
                  <a:cxn ang="0">
                    <a:pos x="29" y="76"/>
                  </a:cxn>
                  <a:cxn ang="0">
                    <a:pos x="36" y="91"/>
                  </a:cxn>
                  <a:cxn ang="0">
                    <a:pos x="70" y="97"/>
                  </a:cxn>
                  <a:cxn ang="0">
                    <a:pos x="85" y="86"/>
                  </a:cxn>
                  <a:cxn ang="0">
                    <a:pos x="121" y="79"/>
                  </a:cxn>
                  <a:cxn ang="0">
                    <a:pos x="144" y="69"/>
                  </a:cxn>
                  <a:cxn ang="0">
                    <a:pos x="202" y="66"/>
                  </a:cxn>
                  <a:cxn ang="0">
                    <a:pos x="199" y="76"/>
                  </a:cxn>
                  <a:cxn ang="0">
                    <a:pos x="209" y="88"/>
                  </a:cxn>
                  <a:cxn ang="0">
                    <a:pos x="202" y="96"/>
                  </a:cxn>
                  <a:cxn ang="0">
                    <a:pos x="153" y="106"/>
                  </a:cxn>
                  <a:cxn ang="0">
                    <a:pos x="133" y="106"/>
                  </a:cxn>
                  <a:cxn ang="0">
                    <a:pos x="145" y="123"/>
                  </a:cxn>
                  <a:cxn ang="0">
                    <a:pos x="158" y="130"/>
                  </a:cxn>
                  <a:cxn ang="0">
                    <a:pos x="153" y="144"/>
                  </a:cxn>
                  <a:cxn ang="0">
                    <a:pos x="117" y="131"/>
                  </a:cxn>
                  <a:cxn ang="0">
                    <a:pos x="98" y="119"/>
                  </a:cxn>
                  <a:cxn ang="0">
                    <a:pos x="86" y="138"/>
                  </a:cxn>
                  <a:cxn ang="0">
                    <a:pos x="106" y="158"/>
                  </a:cxn>
                  <a:cxn ang="0">
                    <a:pos x="142" y="183"/>
                  </a:cxn>
                  <a:cxn ang="0">
                    <a:pos x="160" y="199"/>
                  </a:cxn>
                  <a:cxn ang="0">
                    <a:pos x="175" y="188"/>
                  </a:cxn>
                  <a:cxn ang="0">
                    <a:pos x="186" y="183"/>
                  </a:cxn>
                  <a:cxn ang="0">
                    <a:pos x="218" y="187"/>
                  </a:cxn>
                  <a:cxn ang="0">
                    <a:pos x="249" y="187"/>
                  </a:cxn>
                  <a:cxn ang="0">
                    <a:pos x="244" y="206"/>
                  </a:cxn>
                  <a:cxn ang="0">
                    <a:pos x="257" y="228"/>
                  </a:cxn>
                  <a:cxn ang="0">
                    <a:pos x="261" y="246"/>
                  </a:cxn>
                  <a:cxn ang="0">
                    <a:pos x="279" y="259"/>
                  </a:cxn>
                  <a:cxn ang="0">
                    <a:pos x="287" y="259"/>
                  </a:cxn>
                  <a:cxn ang="0">
                    <a:pos x="332" y="236"/>
                  </a:cxn>
                  <a:cxn ang="0">
                    <a:pos x="354" y="211"/>
                  </a:cxn>
                  <a:cxn ang="0">
                    <a:pos x="376" y="209"/>
                  </a:cxn>
                  <a:cxn ang="0">
                    <a:pos x="391" y="208"/>
                  </a:cxn>
                  <a:cxn ang="0">
                    <a:pos x="413" y="182"/>
                  </a:cxn>
                  <a:cxn ang="0">
                    <a:pos x="424" y="163"/>
                  </a:cxn>
                  <a:cxn ang="0">
                    <a:pos x="428" y="150"/>
                  </a:cxn>
                  <a:cxn ang="0">
                    <a:pos x="421" y="124"/>
                  </a:cxn>
                  <a:cxn ang="0">
                    <a:pos x="443" y="112"/>
                  </a:cxn>
                  <a:cxn ang="0">
                    <a:pos x="459" y="87"/>
                  </a:cxn>
                  <a:cxn ang="0">
                    <a:pos x="462" y="79"/>
                  </a:cxn>
                  <a:cxn ang="0">
                    <a:pos x="491" y="57"/>
                  </a:cxn>
                  <a:cxn ang="0">
                    <a:pos x="487" y="28"/>
                  </a:cxn>
                  <a:cxn ang="0">
                    <a:pos x="492" y="11"/>
                  </a:cxn>
                  <a:cxn ang="0">
                    <a:pos x="235" y="0"/>
                  </a:cxn>
                  <a:cxn ang="0">
                    <a:pos x="228" y="11"/>
                  </a:cxn>
                  <a:cxn ang="0">
                    <a:pos x="67" y="0"/>
                  </a:cxn>
                  <a:cxn ang="0">
                    <a:pos x="35" y="0"/>
                  </a:cxn>
                </a:cxnLst>
                <a:rect l="0" t="0" r="r" b="b"/>
                <a:pathLst>
                  <a:path w="496" h="260">
                    <a:moveTo>
                      <a:pt x="32" y="12"/>
                    </a:moveTo>
                    <a:lnTo>
                      <a:pt x="30" y="17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23" y="18"/>
                    </a:lnTo>
                    <a:lnTo>
                      <a:pt x="23" y="22"/>
                    </a:lnTo>
                    <a:lnTo>
                      <a:pt x="13" y="22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9" y="43"/>
                    </a:lnTo>
                    <a:lnTo>
                      <a:pt x="8" y="54"/>
                    </a:lnTo>
                    <a:lnTo>
                      <a:pt x="15" y="61"/>
                    </a:lnTo>
                    <a:lnTo>
                      <a:pt x="15" y="68"/>
                    </a:lnTo>
                    <a:lnTo>
                      <a:pt x="21" y="80"/>
                    </a:lnTo>
                    <a:lnTo>
                      <a:pt x="23" y="72"/>
                    </a:lnTo>
                    <a:lnTo>
                      <a:pt x="29" y="68"/>
                    </a:lnTo>
                    <a:lnTo>
                      <a:pt x="27" y="72"/>
                    </a:lnTo>
                    <a:lnTo>
                      <a:pt x="29" y="76"/>
                    </a:lnTo>
                    <a:lnTo>
                      <a:pt x="32" y="77"/>
                    </a:lnTo>
                    <a:lnTo>
                      <a:pt x="29" y="85"/>
                    </a:lnTo>
                    <a:lnTo>
                      <a:pt x="36" y="91"/>
                    </a:lnTo>
                    <a:lnTo>
                      <a:pt x="67" y="88"/>
                    </a:lnTo>
                    <a:lnTo>
                      <a:pt x="70" y="91"/>
                    </a:lnTo>
                    <a:lnTo>
                      <a:pt x="70" y="97"/>
                    </a:lnTo>
                    <a:lnTo>
                      <a:pt x="75" y="98"/>
                    </a:lnTo>
                    <a:lnTo>
                      <a:pt x="85" y="90"/>
                    </a:lnTo>
                    <a:lnTo>
                      <a:pt x="85" y="86"/>
                    </a:lnTo>
                    <a:lnTo>
                      <a:pt x="102" y="86"/>
                    </a:lnTo>
                    <a:lnTo>
                      <a:pt x="107" y="79"/>
                    </a:lnTo>
                    <a:lnTo>
                      <a:pt x="121" y="79"/>
                    </a:lnTo>
                    <a:lnTo>
                      <a:pt x="122" y="74"/>
                    </a:lnTo>
                    <a:lnTo>
                      <a:pt x="142" y="76"/>
                    </a:lnTo>
                    <a:lnTo>
                      <a:pt x="144" y="69"/>
                    </a:lnTo>
                    <a:lnTo>
                      <a:pt x="187" y="70"/>
                    </a:lnTo>
                    <a:lnTo>
                      <a:pt x="192" y="63"/>
                    </a:lnTo>
                    <a:lnTo>
                      <a:pt x="202" y="66"/>
                    </a:lnTo>
                    <a:lnTo>
                      <a:pt x="207" y="60"/>
                    </a:lnTo>
                    <a:lnTo>
                      <a:pt x="207" y="71"/>
                    </a:lnTo>
                    <a:lnTo>
                      <a:pt x="199" y="76"/>
                    </a:lnTo>
                    <a:lnTo>
                      <a:pt x="211" y="77"/>
                    </a:lnTo>
                    <a:lnTo>
                      <a:pt x="209" y="81"/>
                    </a:lnTo>
                    <a:lnTo>
                      <a:pt x="209" y="88"/>
                    </a:lnTo>
                    <a:lnTo>
                      <a:pt x="201" y="91"/>
                    </a:lnTo>
                    <a:lnTo>
                      <a:pt x="201" y="95"/>
                    </a:lnTo>
                    <a:lnTo>
                      <a:pt x="202" y="96"/>
                    </a:lnTo>
                    <a:lnTo>
                      <a:pt x="201" y="99"/>
                    </a:lnTo>
                    <a:lnTo>
                      <a:pt x="156" y="98"/>
                    </a:lnTo>
                    <a:lnTo>
                      <a:pt x="153" y="106"/>
                    </a:lnTo>
                    <a:lnTo>
                      <a:pt x="149" y="104"/>
                    </a:lnTo>
                    <a:lnTo>
                      <a:pt x="149" y="98"/>
                    </a:lnTo>
                    <a:lnTo>
                      <a:pt x="133" y="106"/>
                    </a:lnTo>
                    <a:lnTo>
                      <a:pt x="136" y="112"/>
                    </a:lnTo>
                    <a:lnTo>
                      <a:pt x="132" y="118"/>
                    </a:lnTo>
                    <a:lnTo>
                      <a:pt x="145" y="123"/>
                    </a:lnTo>
                    <a:lnTo>
                      <a:pt x="147" y="128"/>
                    </a:lnTo>
                    <a:lnTo>
                      <a:pt x="156" y="127"/>
                    </a:lnTo>
                    <a:lnTo>
                      <a:pt x="158" y="130"/>
                    </a:lnTo>
                    <a:lnTo>
                      <a:pt x="158" y="135"/>
                    </a:lnTo>
                    <a:lnTo>
                      <a:pt x="161" y="140"/>
                    </a:lnTo>
                    <a:lnTo>
                      <a:pt x="153" y="144"/>
                    </a:lnTo>
                    <a:lnTo>
                      <a:pt x="144" y="135"/>
                    </a:lnTo>
                    <a:lnTo>
                      <a:pt x="118" y="138"/>
                    </a:lnTo>
                    <a:lnTo>
                      <a:pt x="117" y="131"/>
                    </a:lnTo>
                    <a:lnTo>
                      <a:pt x="112" y="130"/>
                    </a:lnTo>
                    <a:lnTo>
                      <a:pt x="112" y="124"/>
                    </a:lnTo>
                    <a:lnTo>
                      <a:pt x="98" y="119"/>
                    </a:lnTo>
                    <a:lnTo>
                      <a:pt x="85" y="128"/>
                    </a:lnTo>
                    <a:lnTo>
                      <a:pt x="84" y="131"/>
                    </a:lnTo>
                    <a:lnTo>
                      <a:pt x="86" y="138"/>
                    </a:lnTo>
                    <a:lnTo>
                      <a:pt x="94" y="145"/>
                    </a:lnTo>
                    <a:lnTo>
                      <a:pt x="96" y="154"/>
                    </a:lnTo>
                    <a:lnTo>
                      <a:pt x="106" y="158"/>
                    </a:lnTo>
                    <a:lnTo>
                      <a:pt x="115" y="172"/>
                    </a:lnTo>
                    <a:lnTo>
                      <a:pt x="139" y="174"/>
                    </a:lnTo>
                    <a:lnTo>
                      <a:pt x="142" y="183"/>
                    </a:lnTo>
                    <a:lnTo>
                      <a:pt x="142" y="194"/>
                    </a:lnTo>
                    <a:lnTo>
                      <a:pt x="150" y="203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4"/>
                    </a:lnTo>
                    <a:lnTo>
                      <a:pt x="175" y="188"/>
                    </a:lnTo>
                    <a:lnTo>
                      <a:pt x="181" y="195"/>
                    </a:lnTo>
                    <a:lnTo>
                      <a:pt x="182" y="183"/>
                    </a:lnTo>
                    <a:lnTo>
                      <a:pt x="186" y="183"/>
                    </a:lnTo>
                    <a:lnTo>
                      <a:pt x="187" y="190"/>
                    </a:lnTo>
                    <a:lnTo>
                      <a:pt x="203" y="199"/>
                    </a:lnTo>
                    <a:lnTo>
                      <a:pt x="218" y="187"/>
                    </a:lnTo>
                    <a:lnTo>
                      <a:pt x="241" y="195"/>
                    </a:lnTo>
                    <a:lnTo>
                      <a:pt x="246" y="192"/>
                    </a:lnTo>
                    <a:lnTo>
                      <a:pt x="249" y="187"/>
                    </a:lnTo>
                    <a:lnTo>
                      <a:pt x="250" y="188"/>
                    </a:lnTo>
                    <a:lnTo>
                      <a:pt x="249" y="198"/>
                    </a:lnTo>
                    <a:lnTo>
                      <a:pt x="244" y="206"/>
                    </a:lnTo>
                    <a:lnTo>
                      <a:pt x="246" y="224"/>
                    </a:lnTo>
                    <a:lnTo>
                      <a:pt x="254" y="232"/>
                    </a:lnTo>
                    <a:lnTo>
                      <a:pt x="257" y="228"/>
                    </a:lnTo>
                    <a:lnTo>
                      <a:pt x="255" y="236"/>
                    </a:lnTo>
                    <a:lnTo>
                      <a:pt x="263" y="243"/>
                    </a:lnTo>
                    <a:lnTo>
                      <a:pt x="261" y="246"/>
                    </a:lnTo>
                    <a:lnTo>
                      <a:pt x="262" y="249"/>
                    </a:lnTo>
                    <a:lnTo>
                      <a:pt x="278" y="253"/>
                    </a:lnTo>
                    <a:lnTo>
                      <a:pt x="279" y="259"/>
                    </a:lnTo>
                    <a:lnTo>
                      <a:pt x="283" y="260"/>
                    </a:lnTo>
                    <a:lnTo>
                      <a:pt x="287" y="254"/>
                    </a:lnTo>
                    <a:lnTo>
                      <a:pt x="287" y="259"/>
                    </a:lnTo>
                    <a:lnTo>
                      <a:pt x="315" y="255"/>
                    </a:lnTo>
                    <a:lnTo>
                      <a:pt x="328" y="247"/>
                    </a:lnTo>
                    <a:lnTo>
                      <a:pt x="332" y="236"/>
                    </a:lnTo>
                    <a:lnTo>
                      <a:pt x="333" y="221"/>
                    </a:lnTo>
                    <a:lnTo>
                      <a:pt x="337" y="217"/>
                    </a:lnTo>
                    <a:lnTo>
                      <a:pt x="354" y="211"/>
                    </a:lnTo>
                    <a:lnTo>
                      <a:pt x="367" y="199"/>
                    </a:lnTo>
                    <a:lnTo>
                      <a:pt x="376" y="204"/>
                    </a:lnTo>
                    <a:lnTo>
                      <a:pt x="376" y="209"/>
                    </a:lnTo>
                    <a:lnTo>
                      <a:pt x="379" y="211"/>
                    </a:lnTo>
                    <a:lnTo>
                      <a:pt x="385" y="204"/>
                    </a:lnTo>
                    <a:lnTo>
                      <a:pt x="391" y="208"/>
                    </a:lnTo>
                    <a:lnTo>
                      <a:pt x="405" y="194"/>
                    </a:lnTo>
                    <a:lnTo>
                      <a:pt x="414" y="188"/>
                    </a:lnTo>
                    <a:lnTo>
                      <a:pt x="413" y="182"/>
                    </a:lnTo>
                    <a:lnTo>
                      <a:pt x="418" y="174"/>
                    </a:lnTo>
                    <a:lnTo>
                      <a:pt x="417" y="166"/>
                    </a:lnTo>
                    <a:lnTo>
                      <a:pt x="424" y="163"/>
                    </a:lnTo>
                    <a:lnTo>
                      <a:pt x="425" y="156"/>
                    </a:lnTo>
                    <a:lnTo>
                      <a:pt x="425" y="150"/>
                    </a:lnTo>
                    <a:lnTo>
                      <a:pt x="428" y="150"/>
                    </a:lnTo>
                    <a:lnTo>
                      <a:pt x="427" y="142"/>
                    </a:lnTo>
                    <a:lnTo>
                      <a:pt x="422" y="140"/>
                    </a:lnTo>
                    <a:lnTo>
                      <a:pt x="421" y="124"/>
                    </a:lnTo>
                    <a:lnTo>
                      <a:pt x="433" y="114"/>
                    </a:lnTo>
                    <a:lnTo>
                      <a:pt x="434" y="109"/>
                    </a:lnTo>
                    <a:lnTo>
                      <a:pt x="443" y="112"/>
                    </a:lnTo>
                    <a:lnTo>
                      <a:pt x="448" y="98"/>
                    </a:lnTo>
                    <a:lnTo>
                      <a:pt x="455" y="99"/>
                    </a:lnTo>
                    <a:lnTo>
                      <a:pt x="459" y="87"/>
                    </a:lnTo>
                    <a:lnTo>
                      <a:pt x="465" y="86"/>
                    </a:lnTo>
                    <a:lnTo>
                      <a:pt x="462" y="84"/>
                    </a:lnTo>
                    <a:lnTo>
                      <a:pt x="462" y="79"/>
                    </a:lnTo>
                    <a:lnTo>
                      <a:pt x="472" y="66"/>
                    </a:lnTo>
                    <a:lnTo>
                      <a:pt x="473" y="60"/>
                    </a:lnTo>
                    <a:lnTo>
                      <a:pt x="491" y="57"/>
                    </a:lnTo>
                    <a:lnTo>
                      <a:pt x="494" y="44"/>
                    </a:lnTo>
                    <a:lnTo>
                      <a:pt x="496" y="37"/>
                    </a:lnTo>
                    <a:lnTo>
                      <a:pt x="487" y="28"/>
                    </a:lnTo>
                    <a:lnTo>
                      <a:pt x="488" y="26"/>
                    </a:lnTo>
                    <a:lnTo>
                      <a:pt x="487" y="21"/>
                    </a:lnTo>
                    <a:lnTo>
                      <a:pt x="492" y="11"/>
                    </a:lnTo>
                    <a:lnTo>
                      <a:pt x="491" y="4"/>
                    </a:lnTo>
                    <a:lnTo>
                      <a:pt x="492" y="0"/>
                    </a:lnTo>
                    <a:lnTo>
                      <a:pt x="235" y="0"/>
                    </a:lnTo>
                    <a:lnTo>
                      <a:pt x="235" y="4"/>
                    </a:lnTo>
                    <a:lnTo>
                      <a:pt x="230" y="2"/>
                    </a:lnTo>
                    <a:lnTo>
                      <a:pt x="228" y="11"/>
                    </a:lnTo>
                    <a:lnTo>
                      <a:pt x="222" y="5"/>
                    </a:lnTo>
                    <a:lnTo>
                      <a:pt x="21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35" y="0"/>
                    </a:lnTo>
                    <a:lnTo>
                      <a:pt x="31" y="6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8" name="Freeform 229"/>
            <p:cNvSpPr>
              <a:spLocks noChangeAspect="1"/>
            </p:cNvSpPr>
            <p:nvPr/>
          </p:nvSpPr>
          <p:spPr bwMode="gray">
            <a:xfrm>
              <a:off x="5129196" y="2823286"/>
              <a:ext cx="6361" cy="698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2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13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3" y="0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3" y="2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230"/>
            <p:cNvSpPr>
              <a:spLocks noChangeAspect="1"/>
            </p:cNvSpPr>
            <p:nvPr/>
          </p:nvSpPr>
          <p:spPr bwMode="gray">
            <a:xfrm>
              <a:off x="5467895" y="2189440"/>
              <a:ext cx="46115" cy="48892"/>
            </a:xfrm>
            <a:custGeom>
              <a:avLst/>
              <a:gdLst/>
              <a:ahLst/>
              <a:cxnLst>
                <a:cxn ang="0">
                  <a:pos x="82" y="27"/>
                </a:cxn>
                <a:cxn ang="0">
                  <a:pos x="96" y="46"/>
                </a:cxn>
                <a:cxn ang="0">
                  <a:pos x="118" y="55"/>
                </a:cxn>
                <a:cxn ang="0">
                  <a:pos x="128" y="70"/>
                </a:cxn>
                <a:cxn ang="0">
                  <a:pos x="137" y="68"/>
                </a:cxn>
                <a:cxn ang="0">
                  <a:pos x="141" y="90"/>
                </a:cxn>
                <a:cxn ang="0">
                  <a:pos x="130" y="87"/>
                </a:cxn>
                <a:cxn ang="0">
                  <a:pos x="123" y="82"/>
                </a:cxn>
                <a:cxn ang="0">
                  <a:pos x="107" y="81"/>
                </a:cxn>
                <a:cxn ang="0">
                  <a:pos x="97" y="92"/>
                </a:cxn>
                <a:cxn ang="0">
                  <a:pos x="110" y="101"/>
                </a:cxn>
                <a:cxn ang="0">
                  <a:pos x="118" y="112"/>
                </a:cxn>
                <a:cxn ang="0">
                  <a:pos x="129" y="113"/>
                </a:cxn>
                <a:cxn ang="0">
                  <a:pos x="128" y="138"/>
                </a:cxn>
                <a:cxn ang="0">
                  <a:pos x="121" y="140"/>
                </a:cxn>
                <a:cxn ang="0">
                  <a:pos x="110" y="133"/>
                </a:cxn>
                <a:cxn ang="0">
                  <a:pos x="110" y="122"/>
                </a:cxn>
                <a:cxn ang="0">
                  <a:pos x="97" y="128"/>
                </a:cxn>
                <a:cxn ang="0">
                  <a:pos x="75" y="98"/>
                </a:cxn>
                <a:cxn ang="0">
                  <a:pos x="31" y="76"/>
                </a:cxn>
                <a:cxn ang="0">
                  <a:pos x="24" y="62"/>
                </a:cxn>
                <a:cxn ang="0">
                  <a:pos x="10" y="50"/>
                </a:cxn>
                <a:cxn ang="0">
                  <a:pos x="8" y="39"/>
                </a:cxn>
                <a:cxn ang="0">
                  <a:pos x="4" y="33"/>
                </a:cxn>
                <a:cxn ang="0">
                  <a:pos x="4" y="2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5" y="0"/>
                </a:cxn>
                <a:cxn ang="0">
                  <a:pos x="49" y="9"/>
                </a:cxn>
                <a:cxn ang="0">
                  <a:pos x="58" y="5"/>
                </a:cxn>
                <a:cxn ang="0">
                  <a:pos x="75" y="15"/>
                </a:cxn>
                <a:cxn ang="0">
                  <a:pos x="82" y="27"/>
                </a:cxn>
              </a:cxnLst>
              <a:rect l="0" t="0" r="r" b="b"/>
              <a:pathLst>
                <a:path w="141" h="140">
                  <a:moveTo>
                    <a:pt x="82" y="27"/>
                  </a:moveTo>
                  <a:lnTo>
                    <a:pt x="96" y="46"/>
                  </a:lnTo>
                  <a:lnTo>
                    <a:pt x="118" y="55"/>
                  </a:lnTo>
                  <a:lnTo>
                    <a:pt x="128" y="70"/>
                  </a:lnTo>
                  <a:lnTo>
                    <a:pt x="137" y="68"/>
                  </a:lnTo>
                  <a:lnTo>
                    <a:pt x="141" y="90"/>
                  </a:lnTo>
                  <a:lnTo>
                    <a:pt x="130" y="87"/>
                  </a:lnTo>
                  <a:lnTo>
                    <a:pt x="123" y="82"/>
                  </a:lnTo>
                  <a:lnTo>
                    <a:pt x="107" y="81"/>
                  </a:lnTo>
                  <a:lnTo>
                    <a:pt x="97" y="92"/>
                  </a:lnTo>
                  <a:lnTo>
                    <a:pt x="110" y="101"/>
                  </a:lnTo>
                  <a:lnTo>
                    <a:pt x="118" y="112"/>
                  </a:lnTo>
                  <a:lnTo>
                    <a:pt x="129" y="113"/>
                  </a:lnTo>
                  <a:lnTo>
                    <a:pt x="128" y="138"/>
                  </a:lnTo>
                  <a:lnTo>
                    <a:pt x="121" y="140"/>
                  </a:lnTo>
                  <a:lnTo>
                    <a:pt x="110" y="133"/>
                  </a:lnTo>
                  <a:lnTo>
                    <a:pt x="110" y="122"/>
                  </a:lnTo>
                  <a:lnTo>
                    <a:pt x="97" y="128"/>
                  </a:lnTo>
                  <a:lnTo>
                    <a:pt x="75" y="98"/>
                  </a:lnTo>
                  <a:lnTo>
                    <a:pt x="31" y="76"/>
                  </a:lnTo>
                  <a:lnTo>
                    <a:pt x="24" y="62"/>
                  </a:lnTo>
                  <a:lnTo>
                    <a:pt x="10" y="50"/>
                  </a:lnTo>
                  <a:lnTo>
                    <a:pt x="8" y="39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5" y="0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75" y="15"/>
                  </a:lnTo>
                  <a:lnTo>
                    <a:pt x="82" y="2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231"/>
            <p:cNvSpPr>
              <a:spLocks noChangeAspect="1"/>
            </p:cNvSpPr>
            <p:nvPr/>
          </p:nvSpPr>
          <p:spPr bwMode="gray">
            <a:xfrm>
              <a:off x="5407470" y="2302938"/>
              <a:ext cx="46115" cy="34923"/>
            </a:xfrm>
            <a:custGeom>
              <a:avLst/>
              <a:gdLst/>
              <a:ahLst/>
              <a:cxnLst>
                <a:cxn ang="0">
                  <a:pos x="144" y="31"/>
                </a:cxn>
                <a:cxn ang="0">
                  <a:pos x="144" y="51"/>
                </a:cxn>
                <a:cxn ang="0">
                  <a:pos x="146" y="69"/>
                </a:cxn>
                <a:cxn ang="0">
                  <a:pos x="134" y="78"/>
                </a:cxn>
                <a:cxn ang="0">
                  <a:pos x="123" y="79"/>
                </a:cxn>
                <a:cxn ang="0">
                  <a:pos x="116" y="76"/>
                </a:cxn>
                <a:cxn ang="0">
                  <a:pos x="112" y="86"/>
                </a:cxn>
                <a:cxn ang="0">
                  <a:pos x="94" y="80"/>
                </a:cxn>
                <a:cxn ang="0">
                  <a:pos x="76" y="87"/>
                </a:cxn>
                <a:cxn ang="0">
                  <a:pos x="32" y="98"/>
                </a:cxn>
                <a:cxn ang="0">
                  <a:pos x="10" y="102"/>
                </a:cxn>
                <a:cxn ang="0">
                  <a:pos x="0" y="100"/>
                </a:cxn>
                <a:cxn ang="0">
                  <a:pos x="1" y="82"/>
                </a:cxn>
                <a:cxn ang="0">
                  <a:pos x="4" y="70"/>
                </a:cxn>
                <a:cxn ang="0">
                  <a:pos x="25" y="58"/>
                </a:cxn>
                <a:cxn ang="0">
                  <a:pos x="46" y="39"/>
                </a:cxn>
                <a:cxn ang="0">
                  <a:pos x="51" y="33"/>
                </a:cxn>
                <a:cxn ang="0">
                  <a:pos x="91" y="22"/>
                </a:cxn>
                <a:cxn ang="0">
                  <a:pos x="105" y="9"/>
                </a:cxn>
                <a:cxn ang="0">
                  <a:pos x="118" y="0"/>
                </a:cxn>
                <a:cxn ang="0">
                  <a:pos x="123" y="8"/>
                </a:cxn>
                <a:cxn ang="0">
                  <a:pos x="140" y="22"/>
                </a:cxn>
                <a:cxn ang="0">
                  <a:pos x="144" y="31"/>
                </a:cxn>
              </a:cxnLst>
              <a:rect l="0" t="0" r="r" b="b"/>
              <a:pathLst>
                <a:path w="146" h="102">
                  <a:moveTo>
                    <a:pt x="144" y="31"/>
                  </a:moveTo>
                  <a:lnTo>
                    <a:pt x="144" y="51"/>
                  </a:lnTo>
                  <a:lnTo>
                    <a:pt x="146" y="69"/>
                  </a:lnTo>
                  <a:lnTo>
                    <a:pt x="134" y="78"/>
                  </a:lnTo>
                  <a:lnTo>
                    <a:pt x="123" y="79"/>
                  </a:lnTo>
                  <a:lnTo>
                    <a:pt x="116" y="76"/>
                  </a:lnTo>
                  <a:lnTo>
                    <a:pt x="112" y="86"/>
                  </a:lnTo>
                  <a:lnTo>
                    <a:pt x="94" y="80"/>
                  </a:lnTo>
                  <a:lnTo>
                    <a:pt x="76" y="87"/>
                  </a:lnTo>
                  <a:lnTo>
                    <a:pt x="32" y="98"/>
                  </a:lnTo>
                  <a:lnTo>
                    <a:pt x="10" y="102"/>
                  </a:lnTo>
                  <a:lnTo>
                    <a:pt x="0" y="100"/>
                  </a:lnTo>
                  <a:lnTo>
                    <a:pt x="1" y="82"/>
                  </a:lnTo>
                  <a:lnTo>
                    <a:pt x="4" y="70"/>
                  </a:lnTo>
                  <a:lnTo>
                    <a:pt x="25" y="58"/>
                  </a:lnTo>
                  <a:lnTo>
                    <a:pt x="46" y="39"/>
                  </a:lnTo>
                  <a:lnTo>
                    <a:pt x="51" y="33"/>
                  </a:lnTo>
                  <a:lnTo>
                    <a:pt x="91" y="22"/>
                  </a:lnTo>
                  <a:lnTo>
                    <a:pt x="105" y="9"/>
                  </a:lnTo>
                  <a:lnTo>
                    <a:pt x="118" y="0"/>
                  </a:lnTo>
                  <a:lnTo>
                    <a:pt x="123" y="8"/>
                  </a:lnTo>
                  <a:lnTo>
                    <a:pt x="140" y="22"/>
                  </a:lnTo>
                  <a:lnTo>
                    <a:pt x="144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232"/>
            <p:cNvSpPr>
              <a:spLocks noChangeAspect="1"/>
            </p:cNvSpPr>
            <p:nvPr/>
          </p:nvSpPr>
          <p:spPr bwMode="gray">
            <a:xfrm>
              <a:off x="5130786" y="2818048"/>
              <a:ext cx="14312" cy="5239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1" y="6"/>
                </a:cxn>
                <a:cxn ang="0">
                  <a:pos x="14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9"/>
                </a:cxn>
                <a:cxn ang="0">
                  <a:pos x="6" y="15"/>
                </a:cxn>
                <a:cxn ang="0">
                  <a:pos x="1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27" y="6"/>
                </a:cxn>
                <a:cxn ang="0">
                  <a:pos x="41" y="7"/>
                </a:cxn>
                <a:cxn ang="0">
                  <a:pos x="44" y="4"/>
                </a:cxn>
              </a:cxnLst>
              <a:rect l="0" t="0" r="r" b="b"/>
              <a:pathLst>
                <a:path w="44" h="15">
                  <a:moveTo>
                    <a:pt x="44" y="4"/>
                  </a:moveTo>
                  <a:lnTo>
                    <a:pt x="41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6"/>
                  </a:lnTo>
                  <a:lnTo>
                    <a:pt x="41" y="7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233"/>
            <p:cNvSpPr>
              <a:spLocks noChangeAspect="1"/>
            </p:cNvSpPr>
            <p:nvPr/>
          </p:nvSpPr>
          <p:spPr bwMode="gray">
            <a:xfrm>
              <a:off x="4625121" y="1594008"/>
              <a:ext cx="965216" cy="1225786"/>
            </a:xfrm>
            <a:custGeom>
              <a:avLst/>
              <a:gdLst/>
              <a:ahLst/>
              <a:cxnLst>
                <a:cxn ang="0">
                  <a:pos x="334" y="269"/>
                </a:cxn>
                <a:cxn ang="0">
                  <a:pos x="56" y="423"/>
                </a:cxn>
                <a:cxn ang="0">
                  <a:pos x="87" y="620"/>
                </a:cxn>
                <a:cxn ang="0">
                  <a:pos x="345" y="649"/>
                </a:cxn>
                <a:cxn ang="0">
                  <a:pos x="370" y="802"/>
                </a:cxn>
                <a:cxn ang="0">
                  <a:pos x="203" y="910"/>
                </a:cxn>
                <a:cxn ang="0">
                  <a:pos x="382" y="1005"/>
                </a:cxn>
                <a:cxn ang="0">
                  <a:pos x="663" y="1060"/>
                </a:cxn>
                <a:cxn ang="0">
                  <a:pos x="789" y="1212"/>
                </a:cxn>
                <a:cxn ang="0">
                  <a:pos x="914" y="1457"/>
                </a:cxn>
                <a:cxn ang="0">
                  <a:pos x="957" y="1666"/>
                </a:cxn>
                <a:cxn ang="0">
                  <a:pos x="946" y="1937"/>
                </a:cxn>
                <a:cxn ang="0">
                  <a:pos x="1155" y="1924"/>
                </a:cxn>
                <a:cxn ang="0">
                  <a:pos x="1212" y="2100"/>
                </a:cxn>
                <a:cxn ang="0">
                  <a:pos x="1198" y="2196"/>
                </a:cxn>
                <a:cxn ang="0">
                  <a:pos x="1193" y="2371"/>
                </a:cxn>
                <a:cxn ang="0">
                  <a:pos x="1189" y="2458"/>
                </a:cxn>
                <a:cxn ang="0">
                  <a:pos x="1066" y="2539"/>
                </a:cxn>
                <a:cxn ang="0">
                  <a:pos x="1064" y="2750"/>
                </a:cxn>
                <a:cxn ang="0">
                  <a:pos x="1125" y="2895"/>
                </a:cxn>
                <a:cxn ang="0">
                  <a:pos x="1211" y="2960"/>
                </a:cxn>
                <a:cxn ang="0">
                  <a:pos x="1195" y="3116"/>
                </a:cxn>
                <a:cxn ang="0">
                  <a:pos x="1279" y="3272"/>
                </a:cxn>
                <a:cxn ang="0">
                  <a:pos x="1338" y="3337"/>
                </a:cxn>
                <a:cxn ang="0">
                  <a:pos x="1363" y="3416"/>
                </a:cxn>
                <a:cxn ang="0">
                  <a:pos x="1470" y="3433"/>
                </a:cxn>
                <a:cxn ang="0">
                  <a:pos x="1537" y="3452"/>
                </a:cxn>
                <a:cxn ang="0">
                  <a:pos x="1629" y="3467"/>
                </a:cxn>
                <a:cxn ang="0">
                  <a:pos x="1687" y="3305"/>
                </a:cxn>
                <a:cxn ang="0">
                  <a:pos x="1689" y="3152"/>
                </a:cxn>
                <a:cxn ang="0">
                  <a:pos x="1764" y="3101"/>
                </a:cxn>
                <a:cxn ang="0">
                  <a:pos x="1753" y="2943"/>
                </a:cxn>
                <a:cxn ang="0">
                  <a:pos x="1812" y="2852"/>
                </a:cxn>
                <a:cxn ang="0">
                  <a:pos x="1901" y="2792"/>
                </a:cxn>
                <a:cxn ang="0">
                  <a:pos x="1930" y="2799"/>
                </a:cxn>
                <a:cxn ang="0">
                  <a:pos x="2028" y="2774"/>
                </a:cxn>
                <a:cxn ang="0">
                  <a:pos x="2118" y="2690"/>
                </a:cxn>
                <a:cxn ang="0">
                  <a:pos x="2174" y="2551"/>
                </a:cxn>
                <a:cxn ang="0">
                  <a:pos x="2221" y="2438"/>
                </a:cxn>
                <a:cxn ang="0">
                  <a:pos x="2324" y="2497"/>
                </a:cxn>
                <a:cxn ang="0">
                  <a:pos x="2398" y="2454"/>
                </a:cxn>
                <a:cxn ang="0">
                  <a:pos x="2533" y="2404"/>
                </a:cxn>
                <a:cxn ang="0">
                  <a:pos x="2608" y="2324"/>
                </a:cxn>
                <a:cxn ang="0">
                  <a:pos x="2693" y="2260"/>
                </a:cxn>
                <a:cxn ang="0">
                  <a:pos x="2744" y="2191"/>
                </a:cxn>
                <a:cxn ang="0">
                  <a:pos x="2518" y="2132"/>
                </a:cxn>
                <a:cxn ang="0">
                  <a:pos x="2535" y="1960"/>
                </a:cxn>
                <a:cxn ang="0">
                  <a:pos x="2675" y="2082"/>
                </a:cxn>
                <a:cxn ang="0">
                  <a:pos x="2798" y="2021"/>
                </a:cxn>
                <a:cxn ang="0">
                  <a:pos x="2734" y="1919"/>
                </a:cxn>
                <a:cxn ang="0">
                  <a:pos x="2637" y="1764"/>
                </a:cxn>
                <a:cxn ang="0">
                  <a:pos x="2526" y="1666"/>
                </a:cxn>
                <a:cxn ang="0">
                  <a:pos x="2780" y="1635"/>
                </a:cxn>
                <a:cxn ang="0">
                  <a:pos x="2761" y="1433"/>
                </a:cxn>
                <a:cxn ang="0">
                  <a:pos x="2855" y="1350"/>
                </a:cxn>
                <a:cxn ang="0">
                  <a:pos x="2914" y="1260"/>
                </a:cxn>
                <a:cxn ang="0">
                  <a:pos x="2866" y="1034"/>
                </a:cxn>
                <a:cxn ang="0">
                  <a:pos x="2763" y="931"/>
                </a:cxn>
                <a:cxn ang="0">
                  <a:pos x="3000" y="845"/>
                </a:cxn>
                <a:cxn ang="0">
                  <a:pos x="2868" y="650"/>
                </a:cxn>
                <a:cxn ang="0">
                  <a:pos x="2831" y="472"/>
                </a:cxn>
                <a:cxn ang="0">
                  <a:pos x="2931" y="232"/>
                </a:cxn>
                <a:cxn ang="0">
                  <a:pos x="3035" y="0"/>
                </a:cxn>
              </a:cxnLst>
              <a:rect l="0" t="0" r="r" b="b"/>
              <a:pathLst>
                <a:path w="3035" h="3510">
                  <a:moveTo>
                    <a:pt x="430" y="18"/>
                  </a:moveTo>
                  <a:lnTo>
                    <a:pt x="443" y="28"/>
                  </a:lnTo>
                  <a:lnTo>
                    <a:pt x="454" y="26"/>
                  </a:lnTo>
                  <a:lnTo>
                    <a:pt x="467" y="50"/>
                  </a:lnTo>
                  <a:lnTo>
                    <a:pt x="458" y="63"/>
                  </a:lnTo>
                  <a:lnTo>
                    <a:pt x="442" y="66"/>
                  </a:lnTo>
                  <a:lnTo>
                    <a:pt x="427" y="63"/>
                  </a:lnTo>
                  <a:lnTo>
                    <a:pt x="420" y="93"/>
                  </a:lnTo>
                  <a:lnTo>
                    <a:pt x="430" y="101"/>
                  </a:lnTo>
                  <a:lnTo>
                    <a:pt x="438" y="117"/>
                  </a:lnTo>
                  <a:lnTo>
                    <a:pt x="442" y="131"/>
                  </a:lnTo>
                  <a:lnTo>
                    <a:pt x="442" y="147"/>
                  </a:lnTo>
                  <a:lnTo>
                    <a:pt x="443" y="157"/>
                  </a:lnTo>
                  <a:lnTo>
                    <a:pt x="424" y="183"/>
                  </a:lnTo>
                  <a:lnTo>
                    <a:pt x="416" y="204"/>
                  </a:lnTo>
                  <a:lnTo>
                    <a:pt x="406" y="212"/>
                  </a:lnTo>
                  <a:lnTo>
                    <a:pt x="382" y="255"/>
                  </a:lnTo>
                  <a:lnTo>
                    <a:pt x="377" y="276"/>
                  </a:lnTo>
                  <a:lnTo>
                    <a:pt x="368" y="283"/>
                  </a:lnTo>
                  <a:lnTo>
                    <a:pt x="363" y="278"/>
                  </a:lnTo>
                  <a:lnTo>
                    <a:pt x="351" y="278"/>
                  </a:lnTo>
                  <a:lnTo>
                    <a:pt x="334" y="269"/>
                  </a:lnTo>
                  <a:lnTo>
                    <a:pt x="322" y="278"/>
                  </a:lnTo>
                  <a:lnTo>
                    <a:pt x="311" y="258"/>
                  </a:lnTo>
                  <a:lnTo>
                    <a:pt x="275" y="274"/>
                  </a:lnTo>
                  <a:lnTo>
                    <a:pt x="274" y="284"/>
                  </a:lnTo>
                  <a:lnTo>
                    <a:pt x="263" y="278"/>
                  </a:lnTo>
                  <a:lnTo>
                    <a:pt x="231" y="285"/>
                  </a:lnTo>
                  <a:lnTo>
                    <a:pt x="204" y="305"/>
                  </a:lnTo>
                  <a:lnTo>
                    <a:pt x="195" y="314"/>
                  </a:lnTo>
                  <a:lnTo>
                    <a:pt x="201" y="325"/>
                  </a:lnTo>
                  <a:lnTo>
                    <a:pt x="217" y="330"/>
                  </a:lnTo>
                  <a:lnTo>
                    <a:pt x="216" y="343"/>
                  </a:lnTo>
                  <a:lnTo>
                    <a:pt x="199" y="337"/>
                  </a:lnTo>
                  <a:lnTo>
                    <a:pt x="191" y="341"/>
                  </a:lnTo>
                  <a:lnTo>
                    <a:pt x="189" y="350"/>
                  </a:lnTo>
                  <a:lnTo>
                    <a:pt x="183" y="355"/>
                  </a:lnTo>
                  <a:lnTo>
                    <a:pt x="153" y="357"/>
                  </a:lnTo>
                  <a:lnTo>
                    <a:pt x="140" y="370"/>
                  </a:lnTo>
                  <a:lnTo>
                    <a:pt x="114" y="378"/>
                  </a:lnTo>
                  <a:lnTo>
                    <a:pt x="106" y="411"/>
                  </a:lnTo>
                  <a:lnTo>
                    <a:pt x="87" y="402"/>
                  </a:lnTo>
                  <a:lnTo>
                    <a:pt x="65" y="409"/>
                  </a:lnTo>
                  <a:lnTo>
                    <a:pt x="56" y="423"/>
                  </a:lnTo>
                  <a:lnTo>
                    <a:pt x="32" y="432"/>
                  </a:lnTo>
                  <a:lnTo>
                    <a:pt x="18" y="443"/>
                  </a:lnTo>
                  <a:lnTo>
                    <a:pt x="15" y="458"/>
                  </a:lnTo>
                  <a:lnTo>
                    <a:pt x="16" y="464"/>
                  </a:lnTo>
                  <a:lnTo>
                    <a:pt x="5" y="485"/>
                  </a:lnTo>
                  <a:lnTo>
                    <a:pt x="6" y="494"/>
                  </a:lnTo>
                  <a:lnTo>
                    <a:pt x="26" y="499"/>
                  </a:lnTo>
                  <a:lnTo>
                    <a:pt x="13" y="504"/>
                  </a:lnTo>
                  <a:lnTo>
                    <a:pt x="13" y="510"/>
                  </a:lnTo>
                  <a:lnTo>
                    <a:pt x="10" y="526"/>
                  </a:lnTo>
                  <a:lnTo>
                    <a:pt x="0" y="529"/>
                  </a:lnTo>
                  <a:lnTo>
                    <a:pt x="4" y="540"/>
                  </a:lnTo>
                  <a:lnTo>
                    <a:pt x="18" y="555"/>
                  </a:lnTo>
                  <a:lnTo>
                    <a:pt x="33" y="563"/>
                  </a:lnTo>
                  <a:lnTo>
                    <a:pt x="37" y="572"/>
                  </a:lnTo>
                  <a:lnTo>
                    <a:pt x="37" y="586"/>
                  </a:lnTo>
                  <a:lnTo>
                    <a:pt x="39" y="591"/>
                  </a:lnTo>
                  <a:lnTo>
                    <a:pt x="58" y="601"/>
                  </a:lnTo>
                  <a:lnTo>
                    <a:pt x="65" y="598"/>
                  </a:lnTo>
                  <a:lnTo>
                    <a:pt x="76" y="607"/>
                  </a:lnTo>
                  <a:lnTo>
                    <a:pt x="91" y="608"/>
                  </a:lnTo>
                  <a:lnTo>
                    <a:pt x="87" y="620"/>
                  </a:lnTo>
                  <a:lnTo>
                    <a:pt x="92" y="634"/>
                  </a:lnTo>
                  <a:lnTo>
                    <a:pt x="114" y="630"/>
                  </a:lnTo>
                  <a:lnTo>
                    <a:pt x="155" y="614"/>
                  </a:lnTo>
                  <a:lnTo>
                    <a:pt x="134" y="641"/>
                  </a:lnTo>
                  <a:lnTo>
                    <a:pt x="128" y="660"/>
                  </a:lnTo>
                  <a:lnTo>
                    <a:pt x="160" y="660"/>
                  </a:lnTo>
                  <a:lnTo>
                    <a:pt x="180" y="649"/>
                  </a:lnTo>
                  <a:lnTo>
                    <a:pt x="180" y="657"/>
                  </a:lnTo>
                  <a:lnTo>
                    <a:pt x="153" y="678"/>
                  </a:lnTo>
                  <a:lnTo>
                    <a:pt x="158" y="693"/>
                  </a:lnTo>
                  <a:lnTo>
                    <a:pt x="196" y="709"/>
                  </a:lnTo>
                  <a:lnTo>
                    <a:pt x="214" y="711"/>
                  </a:lnTo>
                  <a:lnTo>
                    <a:pt x="236" y="700"/>
                  </a:lnTo>
                  <a:lnTo>
                    <a:pt x="237" y="685"/>
                  </a:lnTo>
                  <a:lnTo>
                    <a:pt x="230" y="663"/>
                  </a:lnTo>
                  <a:lnTo>
                    <a:pt x="239" y="660"/>
                  </a:lnTo>
                  <a:lnTo>
                    <a:pt x="253" y="678"/>
                  </a:lnTo>
                  <a:lnTo>
                    <a:pt x="258" y="694"/>
                  </a:lnTo>
                  <a:lnTo>
                    <a:pt x="289" y="694"/>
                  </a:lnTo>
                  <a:lnTo>
                    <a:pt x="314" y="688"/>
                  </a:lnTo>
                  <a:lnTo>
                    <a:pt x="329" y="663"/>
                  </a:lnTo>
                  <a:lnTo>
                    <a:pt x="345" y="649"/>
                  </a:lnTo>
                  <a:lnTo>
                    <a:pt x="356" y="646"/>
                  </a:lnTo>
                  <a:lnTo>
                    <a:pt x="354" y="658"/>
                  </a:lnTo>
                  <a:lnTo>
                    <a:pt x="340" y="666"/>
                  </a:lnTo>
                  <a:lnTo>
                    <a:pt x="345" y="673"/>
                  </a:lnTo>
                  <a:lnTo>
                    <a:pt x="352" y="671"/>
                  </a:lnTo>
                  <a:lnTo>
                    <a:pt x="360" y="658"/>
                  </a:lnTo>
                  <a:lnTo>
                    <a:pt x="375" y="655"/>
                  </a:lnTo>
                  <a:lnTo>
                    <a:pt x="379" y="665"/>
                  </a:lnTo>
                  <a:lnTo>
                    <a:pt x="381" y="678"/>
                  </a:lnTo>
                  <a:lnTo>
                    <a:pt x="393" y="688"/>
                  </a:lnTo>
                  <a:lnTo>
                    <a:pt x="389" y="706"/>
                  </a:lnTo>
                  <a:lnTo>
                    <a:pt x="381" y="716"/>
                  </a:lnTo>
                  <a:lnTo>
                    <a:pt x="365" y="714"/>
                  </a:lnTo>
                  <a:lnTo>
                    <a:pt x="356" y="725"/>
                  </a:lnTo>
                  <a:lnTo>
                    <a:pt x="359" y="736"/>
                  </a:lnTo>
                  <a:lnTo>
                    <a:pt x="365" y="747"/>
                  </a:lnTo>
                  <a:lnTo>
                    <a:pt x="395" y="763"/>
                  </a:lnTo>
                  <a:lnTo>
                    <a:pt x="398" y="769"/>
                  </a:lnTo>
                  <a:lnTo>
                    <a:pt x="397" y="776"/>
                  </a:lnTo>
                  <a:lnTo>
                    <a:pt x="391" y="785"/>
                  </a:lnTo>
                  <a:lnTo>
                    <a:pt x="373" y="791"/>
                  </a:lnTo>
                  <a:lnTo>
                    <a:pt x="370" y="802"/>
                  </a:lnTo>
                  <a:lnTo>
                    <a:pt x="360" y="803"/>
                  </a:lnTo>
                  <a:lnTo>
                    <a:pt x="346" y="796"/>
                  </a:lnTo>
                  <a:lnTo>
                    <a:pt x="289" y="781"/>
                  </a:lnTo>
                  <a:lnTo>
                    <a:pt x="258" y="789"/>
                  </a:lnTo>
                  <a:lnTo>
                    <a:pt x="203" y="776"/>
                  </a:lnTo>
                  <a:lnTo>
                    <a:pt x="146" y="774"/>
                  </a:lnTo>
                  <a:lnTo>
                    <a:pt x="117" y="787"/>
                  </a:lnTo>
                  <a:lnTo>
                    <a:pt x="119" y="797"/>
                  </a:lnTo>
                  <a:lnTo>
                    <a:pt x="106" y="800"/>
                  </a:lnTo>
                  <a:lnTo>
                    <a:pt x="88" y="829"/>
                  </a:lnTo>
                  <a:lnTo>
                    <a:pt x="81" y="840"/>
                  </a:lnTo>
                  <a:lnTo>
                    <a:pt x="87" y="838"/>
                  </a:lnTo>
                  <a:lnTo>
                    <a:pt x="110" y="851"/>
                  </a:lnTo>
                  <a:lnTo>
                    <a:pt x="114" y="860"/>
                  </a:lnTo>
                  <a:lnTo>
                    <a:pt x="113" y="872"/>
                  </a:lnTo>
                  <a:lnTo>
                    <a:pt x="129" y="884"/>
                  </a:lnTo>
                  <a:lnTo>
                    <a:pt x="149" y="881"/>
                  </a:lnTo>
                  <a:lnTo>
                    <a:pt x="173" y="828"/>
                  </a:lnTo>
                  <a:lnTo>
                    <a:pt x="179" y="833"/>
                  </a:lnTo>
                  <a:lnTo>
                    <a:pt x="160" y="870"/>
                  </a:lnTo>
                  <a:lnTo>
                    <a:pt x="166" y="894"/>
                  </a:lnTo>
                  <a:lnTo>
                    <a:pt x="203" y="910"/>
                  </a:lnTo>
                  <a:lnTo>
                    <a:pt x="233" y="915"/>
                  </a:lnTo>
                  <a:lnTo>
                    <a:pt x="262" y="909"/>
                  </a:lnTo>
                  <a:lnTo>
                    <a:pt x="260" y="924"/>
                  </a:lnTo>
                  <a:lnTo>
                    <a:pt x="243" y="937"/>
                  </a:lnTo>
                  <a:lnTo>
                    <a:pt x="222" y="937"/>
                  </a:lnTo>
                  <a:lnTo>
                    <a:pt x="185" y="976"/>
                  </a:lnTo>
                  <a:lnTo>
                    <a:pt x="198" y="996"/>
                  </a:lnTo>
                  <a:lnTo>
                    <a:pt x="214" y="1012"/>
                  </a:lnTo>
                  <a:lnTo>
                    <a:pt x="225" y="1031"/>
                  </a:lnTo>
                  <a:lnTo>
                    <a:pt x="262" y="1061"/>
                  </a:lnTo>
                  <a:lnTo>
                    <a:pt x="292" y="1070"/>
                  </a:lnTo>
                  <a:lnTo>
                    <a:pt x="309" y="1081"/>
                  </a:lnTo>
                  <a:lnTo>
                    <a:pt x="336" y="1087"/>
                  </a:lnTo>
                  <a:lnTo>
                    <a:pt x="362" y="1099"/>
                  </a:lnTo>
                  <a:lnTo>
                    <a:pt x="329" y="1048"/>
                  </a:lnTo>
                  <a:lnTo>
                    <a:pt x="313" y="1037"/>
                  </a:lnTo>
                  <a:lnTo>
                    <a:pt x="328" y="1016"/>
                  </a:lnTo>
                  <a:lnTo>
                    <a:pt x="340" y="1016"/>
                  </a:lnTo>
                  <a:lnTo>
                    <a:pt x="357" y="1043"/>
                  </a:lnTo>
                  <a:lnTo>
                    <a:pt x="368" y="1044"/>
                  </a:lnTo>
                  <a:lnTo>
                    <a:pt x="372" y="1024"/>
                  </a:lnTo>
                  <a:lnTo>
                    <a:pt x="382" y="1005"/>
                  </a:lnTo>
                  <a:lnTo>
                    <a:pt x="410" y="1015"/>
                  </a:lnTo>
                  <a:lnTo>
                    <a:pt x="404" y="1028"/>
                  </a:lnTo>
                  <a:lnTo>
                    <a:pt x="402" y="1054"/>
                  </a:lnTo>
                  <a:lnTo>
                    <a:pt x="419" y="1071"/>
                  </a:lnTo>
                  <a:lnTo>
                    <a:pt x="430" y="1062"/>
                  </a:lnTo>
                  <a:lnTo>
                    <a:pt x="440" y="1042"/>
                  </a:lnTo>
                  <a:lnTo>
                    <a:pt x="453" y="1034"/>
                  </a:lnTo>
                  <a:lnTo>
                    <a:pt x="462" y="1038"/>
                  </a:lnTo>
                  <a:lnTo>
                    <a:pt x="465" y="1023"/>
                  </a:lnTo>
                  <a:lnTo>
                    <a:pt x="476" y="1010"/>
                  </a:lnTo>
                  <a:lnTo>
                    <a:pt x="491" y="1001"/>
                  </a:lnTo>
                  <a:lnTo>
                    <a:pt x="491" y="1021"/>
                  </a:lnTo>
                  <a:lnTo>
                    <a:pt x="502" y="1039"/>
                  </a:lnTo>
                  <a:lnTo>
                    <a:pt x="521" y="1022"/>
                  </a:lnTo>
                  <a:lnTo>
                    <a:pt x="534" y="992"/>
                  </a:lnTo>
                  <a:lnTo>
                    <a:pt x="554" y="997"/>
                  </a:lnTo>
                  <a:lnTo>
                    <a:pt x="562" y="1018"/>
                  </a:lnTo>
                  <a:lnTo>
                    <a:pt x="575" y="1024"/>
                  </a:lnTo>
                  <a:lnTo>
                    <a:pt x="581" y="1019"/>
                  </a:lnTo>
                  <a:lnTo>
                    <a:pt x="593" y="1021"/>
                  </a:lnTo>
                  <a:lnTo>
                    <a:pt x="657" y="1040"/>
                  </a:lnTo>
                  <a:lnTo>
                    <a:pt x="663" y="1060"/>
                  </a:lnTo>
                  <a:lnTo>
                    <a:pt x="671" y="1066"/>
                  </a:lnTo>
                  <a:lnTo>
                    <a:pt x="672" y="1075"/>
                  </a:lnTo>
                  <a:lnTo>
                    <a:pt x="672" y="1054"/>
                  </a:lnTo>
                  <a:lnTo>
                    <a:pt x="673" y="1054"/>
                  </a:lnTo>
                  <a:lnTo>
                    <a:pt x="698" y="1075"/>
                  </a:lnTo>
                  <a:lnTo>
                    <a:pt x="715" y="1085"/>
                  </a:lnTo>
                  <a:lnTo>
                    <a:pt x="723" y="1082"/>
                  </a:lnTo>
                  <a:lnTo>
                    <a:pt x="727" y="1092"/>
                  </a:lnTo>
                  <a:lnTo>
                    <a:pt x="725" y="1118"/>
                  </a:lnTo>
                  <a:lnTo>
                    <a:pt x="737" y="1115"/>
                  </a:lnTo>
                  <a:lnTo>
                    <a:pt x="750" y="1099"/>
                  </a:lnTo>
                  <a:lnTo>
                    <a:pt x="758" y="1121"/>
                  </a:lnTo>
                  <a:lnTo>
                    <a:pt x="763" y="1123"/>
                  </a:lnTo>
                  <a:lnTo>
                    <a:pt x="771" y="1132"/>
                  </a:lnTo>
                  <a:lnTo>
                    <a:pt x="787" y="1128"/>
                  </a:lnTo>
                  <a:lnTo>
                    <a:pt x="791" y="1140"/>
                  </a:lnTo>
                  <a:lnTo>
                    <a:pt x="798" y="1153"/>
                  </a:lnTo>
                  <a:lnTo>
                    <a:pt x="800" y="1166"/>
                  </a:lnTo>
                  <a:lnTo>
                    <a:pt x="803" y="1169"/>
                  </a:lnTo>
                  <a:lnTo>
                    <a:pt x="802" y="1180"/>
                  </a:lnTo>
                  <a:lnTo>
                    <a:pt x="792" y="1199"/>
                  </a:lnTo>
                  <a:lnTo>
                    <a:pt x="789" y="1212"/>
                  </a:lnTo>
                  <a:lnTo>
                    <a:pt x="800" y="1200"/>
                  </a:lnTo>
                  <a:lnTo>
                    <a:pt x="802" y="1215"/>
                  </a:lnTo>
                  <a:lnTo>
                    <a:pt x="801" y="1221"/>
                  </a:lnTo>
                  <a:lnTo>
                    <a:pt x="812" y="1241"/>
                  </a:lnTo>
                  <a:lnTo>
                    <a:pt x="814" y="1261"/>
                  </a:lnTo>
                  <a:lnTo>
                    <a:pt x="823" y="1275"/>
                  </a:lnTo>
                  <a:lnTo>
                    <a:pt x="877" y="1314"/>
                  </a:lnTo>
                  <a:lnTo>
                    <a:pt x="878" y="1322"/>
                  </a:lnTo>
                  <a:lnTo>
                    <a:pt x="871" y="1329"/>
                  </a:lnTo>
                  <a:lnTo>
                    <a:pt x="867" y="1336"/>
                  </a:lnTo>
                  <a:lnTo>
                    <a:pt x="872" y="1349"/>
                  </a:lnTo>
                  <a:lnTo>
                    <a:pt x="886" y="1352"/>
                  </a:lnTo>
                  <a:lnTo>
                    <a:pt x="914" y="1392"/>
                  </a:lnTo>
                  <a:lnTo>
                    <a:pt x="906" y="1397"/>
                  </a:lnTo>
                  <a:lnTo>
                    <a:pt x="882" y="1404"/>
                  </a:lnTo>
                  <a:lnTo>
                    <a:pt x="900" y="1409"/>
                  </a:lnTo>
                  <a:lnTo>
                    <a:pt x="913" y="1406"/>
                  </a:lnTo>
                  <a:lnTo>
                    <a:pt x="915" y="1422"/>
                  </a:lnTo>
                  <a:lnTo>
                    <a:pt x="892" y="1422"/>
                  </a:lnTo>
                  <a:lnTo>
                    <a:pt x="915" y="1433"/>
                  </a:lnTo>
                  <a:lnTo>
                    <a:pt x="918" y="1440"/>
                  </a:lnTo>
                  <a:lnTo>
                    <a:pt x="914" y="1457"/>
                  </a:lnTo>
                  <a:lnTo>
                    <a:pt x="911" y="1483"/>
                  </a:lnTo>
                  <a:lnTo>
                    <a:pt x="922" y="1480"/>
                  </a:lnTo>
                  <a:lnTo>
                    <a:pt x="930" y="1489"/>
                  </a:lnTo>
                  <a:lnTo>
                    <a:pt x="921" y="1501"/>
                  </a:lnTo>
                  <a:lnTo>
                    <a:pt x="941" y="1521"/>
                  </a:lnTo>
                  <a:lnTo>
                    <a:pt x="937" y="1542"/>
                  </a:lnTo>
                  <a:lnTo>
                    <a:pt x="938" y="1549"/>
                  </a:lnTo>
                  <a:lnTo>
                    <a:pt x="929" y="1544"/>
                  </a:lnTo>
                  <a:lnTo>
                    <a:pt x="927" y="1555"/>
                  </a:lnTo>
                  <a:lnTo>
                    <a:pt x="929" y="1564"/>
                  </a:lnTo>
                  <a:lnTo>
                    <a:pt x="952" y="1581"/>
                  </a:lnTo>
                  <a:lnTo>
                    <a:pt x="954" y="1587"/>
                  </a:lnTo>
                  <a:lnTo>
                    <a:pt x="956" y="1597"/>
                  </a:lnTo>
                  <a:lnTo>
                    <a:pt x="949" y="1618"/>
                  </a:lnTo>
                  <a:lnTo>
                    <a:pt x="958" y="1616"/>
                  </a:lnTo>
                  <a:lnTo>
                    <a:pt x="975" y="1607"/>
                  </a:lnTo>
                  <a:lnTo>
                    <a:pt x="967" y="1615"/>
                  </a:lnTo>
                  <a:lnTo>
                    <a:pt x="963" y="1624"/>
                  </a:lnTo>
                  <a:lnTo>
                    <a:pt x="960" y="1636"/>
                  </a:lnTo>
                  <a:lnTo>
                    <a:pt x="972" y="1646"/>
                  </a:lnTo>
                  <a:lnTo>
                    <a:pt x="962" y="1652"/>
                  </a:lnTo>
                  <a:lnTo>
                    <a:pt x="957" y="1666"/>
                  </a:lnTo>
                  <a:lnTo>
                    <a:pt x="947" y="1673"/>
                  </a:lnTo>
                  <a:lnTo>
                    <a:pt x="980" y="1683"/>
                  </a:lnTo>
                  <a:lnTo>
                    <a:pt x="999" y="1693"/>
                  </a:lnTo>
                  <a:lnTo>
                    <a:pt x="1006" y="1710"/>
                  </a:lnTo>
                  <a:lnTo>
                    <a:pt x="1005" y="1728"/>
                  </a:lnTo>
                  <a:lnTo>
                    <a:pt x="1000" y="1733"/>
                  </a:lnTo>
                  <a:lnTo>
                    <a:pt x="999" y="1748"/>
                  </a:lnTo>
                  <a:lnTo>
                    <a:pt x="1000" y="1765"/>
                  </a:lnTo>
                  <a:lnTo>
                    <a:pt x="1001" y="1781"/>
                  </a:lnTo>
                  <a:lnTo>
                    <a:pt x="992" y="1785"/>
                  </a:lnTo>
                  <a:lnTo>
                    <a:pt x="996" y="1801"/>
                  </a:lnTo>
                  <a:lnTo>
                    <a:pt x="990" y="1808"/>
                  </a:lnTo>
                  <a:lnTo>
                    <a:pt x="986" y="1825"/>
                  </a:lnTo>
                  <a:lnTo>
                    <a:pt x="981" y="1834"/>
                  </a:lnTo>
                  <a:lnTo>
                    <a:pt x="967" y="1854"/>
                  </a:lnTo>
                  <a:lnTo>
                    <a:pt x="953" y="1860"/>
                  </a:lnTo>
                  <a:lnTo>
                    <a:pt x="969" y="1878"/>
                  </a:lnTo>
                  <a:lnTo>
                    <a:pt x="992" y="1869"/>
                  </a:lnTo>
                  <a:lnTo>
                    <a:pt x="968" y="1898"/>
                  </a:lnTo>
                  <a:lnTo>
                    <a:pt x="951" y="1906"/>
                  </a:lnTo>
                  <a:lnTo>
                    <a:pt x="941" y="1921"/>
                  </a:lnTo>
                  <a:lnTo>
                    <a:pt x="946" y="1937"/>
                  </a:lnTo>
                  <a:lnTo>
                    <a:pt x="963" y="1968"/>
                  </a:lnTo>
                  <a:lnTo>
                    <a:pt x="973" y="1954"/>
                  </a:lnTo>
                  <a:lnTo>
                    <a:pt x="988" y="1970"/>
                  </a:lnTo>
                  <a:lnTo>
                    <a:pt x="1007" y="1976"/>
                  </a:lnTo>
                  <a:lnTo>
                    <a:pt x="1037" y="1960"/>
                  </a:lnTo>
                  <a:lnTo>
                    <a:pt x="1038" y="1943"/>
                  </a:lnTo>
                  <a:lnTo>
                    <a:pt x="1028" y="1931"/>
                  </a:lnTo>
                  <a:lnTo>
                    <a:pt x="1032" y="1919"/>
                  </a:lnTo>
                  <a:lnTo>
                    <a:pt x="1039" y="1926"/>
                  </a:lnTo>
                  <a:lnTo>
                    <a:pt x="1046" y="1917"/>
                  </a:lnTo>
                  <a:lnTo>
                    <a:pt x="1044" y="1908"/>
                  </a:lnTo>
                  <a:lnTo>
                    <a:pt x="1061" y="1895"/>
                  </a:lnTo>
                  <a:lnTo>
                    <a:pt x="1062" y="1865"/>
                  </a:lnTo>
                  <a:lnTo>
                    <a:pt x="1069" y="1882"/>
                  </a:lnTo>
                  <a:lnTo>
                    <a:pt x="1078" y="1899"/>
                  </a:lnTo>
                  <a:lnTo>
                    <a:pt x="1096" y="1883"/>
                  </a:lnTo>
                  <a:lnTo>
                    <a:pt x="1087" y="1904"/>
                  </a:lnTo>
                  <a:lnTo>
                    <a:pt x="1086" y="1919"/>
                  </a:lnTo>
                  <a:lnTo>
                    <a:pt x="1105" y="1926"/>
                  </a:lnTo>
                  <a:lnTo>
                    <a:pt x="1104" y="1930"/>
                  </a:lnTo>
                  <a:lnTo>
                    <a:pt x="1114" y="1930"/>
                  </a:lnTo>
                  <a:lnTo>
                    <a:pt x="1155" y="1924"/>
                  </a:lnTo>
                  <a:lnTo>
                    <a:pt x="1141" y="1941"/>
                  </a:lnTo>
                  <a:lnTo>
                    <a:pt x="1104" y="1953"/>
                  </a:lnTo>
                  <a:lnTo>
                    <a:pt x="1092" y="1969"/>
                  </a:lnTo>
                  <a:lnTo>
                    <a:pt x="1120" y="1973"/>
                  </a:lnTo>
                  <a:lnTo>
                    <a:pt x="1152" y="1962"/>
                  </a:lnTo>
                  <a:lnTo>
                    <a:pt x="1132" y="1975"/>
                  </a:lnTo>
                  <a:lnTo>
                    <a:pt x="1128" y="1994"/>
                  </a:lnTo>
                  <a:lnTo>
                    <a:pt x="1118" y="2011"/>
                  </a:lnTo>
                  <a:lnTo>
                    <a:pt x="1164" y="1981"/>
                  </a:lnTo>
                  <a:lnTo>
                    <a:pt x="1136" y="2017"/>
                  </a:lnTo>
                  <a:lnTo>
                    <a:pt x="1180" y="2012"/>
                  </a:lnTo>
                  <a:lnTo>
                    <a:pt x="1175" y="2025"/>
                  </a:lnTo>
                  <a:lnTo>
                    <a:pt x="1183" y="2033"/>
                  </a:lnTo>
                  <a:lnTo>
                    <a:pt x="1180" y="2041"/>
                  </a:lnTo>
                  <a:lnTo>
                    <a:pt x="1152" y="2029"/>
                  </a:lnTo>
                  <a:lnTo>
                    <a:pt x="1167" y="2045"/>
                  </a:lnTo>
                  <a:lnTo>
                    <a:pt x="1199" y="2059"/>
                  </a:lnTo>
                  <a:lnTo>
                    <a:pt x="1212" y="2075"/>
                  </a:lnTo>
                  <a:lnTo>
                    <a:pt x="1218" y="2091"/>
                  </a:lnTo>
                  <a:lnTo>
                    <a:pt x="1196" y="2082"/>
                  </a:lnTo>
                  <a:lnTo>
                    <a:pt x="1212" y="2092"/>
                  </a:lnTo>
                  <a:lnTo>
                    <a:pt x="1212" y="2100"/>
                  </a:lnTo>
                  <a:lnTo>
                    <a:pt x="1200" y="2103"/>
                  </a:lnTo>
                  <a:lnTo>
                    <a:pt x="1204" y="2111"/>
                  </a:lnTo>
                  <a:lnTo>
                    <a:pt x="1188" y="2105"/>
                  </a:lnTo>
                  <a:lnTo>
                    <a:pt x="1190" y="2121"/>
                  </a:lnTo>
                  <a:lnTo>
                    <a:pt x="1199" y="2132"/>
                  </a:lnTo>
                  <a:lnTo>
                    <a:pt x="1218" y="2124"/>
                  </a:lnTo>
                  <a:lnTo>
                    <a:pt x="1223" y="2136"/>
                  </a:lnTo>
                  <a:lnTo>
                    <a:pt x="1221" y="2148"/>
                  </a:lnTo>
                  <a:lnTo>
                    <a:pt x="1191" y="2142"/>
                  </a:lnTo>
                  <a:lnTo>
                    <a:pt x="1164" y="2131"/>
                  </a:lnTo>
                  <a:lnTo>
                    <a:pt x="1124" y="2094"/>
                  </a:lnTo>
                  <a:lnTo>
                    <a:pt x="1102" y="2080"/>
                  </a:lnTo>
                  <a:lnTo>
                    <a:pt x="1039" y="2071"/>
                  </a:lnTo>
                  <a:lnTo>
                    <a:pt x="1023" y="2073"/>
                  </a:lnTo>
                  <a:lnTo>
                    <a:pt x="1010" y="2091"/>
                  </a:lnTo>
                  <a:lnTo>
                    <a:pt x="1042" y="2138"/>
                  </a:lnTo>
                  <a:lnTo>
                    <a:pt x="1070" y="2147"/>
                  </a:lnTo>
                  <a:lnTo>
                    <a:pt x="1102" y="2162"/>
                  </a:lnTo>
                  <a:lnTo>
                    <a:pt x="1125" y="2190"/>
                  </a:lnTo>
                  <a:lnTo>
                    <a:pt x="1174" y="2201"/>
                  </a:lnTo>
                  <a:lnTo>
                    <a:pt x="1183" y="2194"/>
                  </a:lnTo>
                  <a:lnTo>
                    <a:pt x="1198" y="2196"/>
                  </a:lnTo>
                  <a:lnTo>
                    <a:pt x="1204" y="2202"/>
                  </a:lnTo>
                  <a:lnTo>
                    <a:pt x="1234" y="2200"/>
                  </a:lnTo>
                  <a:lnTo>
                    <a:pt x="1232" y="2216"/>
                  </a:lnTo>
                  <a:lnTo>
                    <a:pt x="1238" y="2232"/>
                  </a:lnTo>
                  <a:lnTo>
                    <a:pt x="1221" y="2238"/>
                  </a:lnTo>
                  <a:lnTo>
                    <a:pt x="1225" y="2255"/>
                  </a:lnTo>
                  <a:lnTo>
                    <a:pt x="1211" y="2261"/>
                  </a:lnTo>
                  <a:lnTo>
                    <a:pt x="1215" y="2276"/>
                  </a:lnTo>
                  <a:lnTo>
                    <a:pt x="1217" y="2281"/>
                  </a:lnTo>
                  <a:lnTo>
                    <a:pt x="1204" y="2288"/>
                  </a:lnTo>
                  <a:lnTo>
                    <a:pt x="1202" y="2313"/>
                  </a:lnTo>
                  <a:lnTo>
                    <a:pt x="1217" y="2324"/>
                  </a:lnTo>
                  <a:lnTo>
                    <a:pt x="1234" y="2312"/>
                  </a:lnTo>
                  <a:lnTo>
                    <a:pt x="1242" y="2326"/>
                  </a:lnTo>
                  <a:lnTo>
                    <a:pt x="1226" y="2337"/>
                  </a:lnTo>
                  <a:lnTo>
                    <a:pt x="1234" y="2349"/>
                  </a:lnTo>
                  <a:lnTo>
                    <a:pt x="1221" y="2350"/>
                  </a:lnTo>
                  <a:lnTo>
                    <a:pt x="1215" y="2337"/>
                  </a:lnTo>
                  <a:lnTo>
                    <a:pt x="1201" y="2334"/>
                  </a:lnTo>
                  <a:lnTo>
                    <a:pt x="1194" y="2341"/>
                  </a:lnTo>
                  <a:lnTo>
                    <a:pt x="1193" y="2356"/>
                  </a:lnTo>
                  <a:lnTo>
                    <a:pt x="1193" y="2371"/>
                  </a:lnTo>
                  <a:lnTo>
                    <a:pt x="1199" y="2378"/>
                  </a:lnTo>
                  <a:lnTo>
                    <a:pt x="1188" y="2392"/>
                  </a:lnTo>
                  <a:lnTo>
                    <a:pt x="1191" y="2398"/>
                  </a:lnTo>
                  <a:lnTo>
                    <a:pt x="1204" y="2395"/>
                  </a:lnTo>
                  <a:lnTo>
                    <a:pt x="1199" y="2404"/>
                  </a:lnTo>
                  <a:lnTo>
                    <a:pt x="1193" y="2421"/>
                  </a:lnTo>
                  <a:lnTo>
                    <a:pt x="1171" y="2428"/>
                  </a:lnTo>
                  <a:lnTo>
                    <a:pt x="1155" y="2421"/>
                  </a:lnTo>
                  <a:lnTo>
                    <a:pt x="1140" y="2420"/>
                  </a:lnTo>
                  <a:lnTo>
                    <a:pt x="1118" y="2426"/>
                  </a:lnTo>
                  <a:lnTo>
                    <a:pt x="1114" y="2436"/>
                  </a:lnTo>
                  <a:lnTo>
                    <a:pt x="1098" y="2452"/>
                  </a:lnTo>
                  <a:lnTo>
                    <a:pt x="1102" y="2462"/>
                  </a:lnTo>
                  <a:lnTo>
                    <a:pt x="1099" y="2463"/>
                  </a:lnTo>
                  <a:lnTo>
                    <a:pt x="1103" y="2474"/>
                  </a:lnTo>
                  <a:lnTo>
                    <a:pt x="1115" y="2468"/>
                  </a:lnTo>
                  <a:lnTo>
                    <a:pt x="1128" y="2476"/>
                  </a:lnTo>
                  <a:lnTo>
                    <a:pt x="1182" y="2459"/>
                  </a:lnTo>
                  <a:lnTo>
                    <a:pt x="1172" y="2442"/>
                  </a:lnTo>
                  <a:lnTo>
                    <a:pt x="1191" y="2443"/>
                  </a:lnTo>
                  <a:lnTo>
                    <a:pt x="1194" y="2447"/>
                  </a:lnTo>
                  <a:lnTo>
                    <a:pt x="1189" y="2458"/>
                  </a:lnTo>
                  <a:lnTo>
                    <a:pt x="1174" y="2466"/>
                  </a:lnTo>
                  <a:lnTo>
                    <a:pt x="1198" y="2479"/>
                  </a:lnTo>
                  <a:lnTo>
                    <a:pt x="1184" y="2476"/>
                  </a:lnTo>
                  <a:lnTo>
                    <a:pt x="1188" y="2485"/>
                  </a:lnTo>
                  <a:lnTo>
                    <a:pt x="1205" y="2493"/>
                  </a:lnTo>
                  <a:lnTo>
                    <a:pt x="1199" y="2498"/>
                  </a:lnTo>
                  <a:lnTo>
                    <a:pt x="1188" y="2493"/>
                  </a:lnTo>
                  <a:lnTo>
                    <a:pt x="1171" y="2500"/>
                  </a:lnTo>
                  <a:lnTo>
                    <a:pt x="1155" y="2502"/>
                  </a:lnTo>
                  <a:lnTo>
                    <a:pt x="1114" y="2481"/>
                  </a:lnTo>
                  <a:lnTo>
                    <a:pt x="1101" y="2487"/>
                  </a:lnTo>
                  <a:lnTo>
                    <a:pt x="1101" y="2492"/>
                  </a:lnTo>
                  <a:lnTo>
                    <a:pt x="1078" y="2485"/>
                  </a:lnTo>
                  <a:lnTo>
                    <a:pt x="1071" y="2491"/>
                  </a:lnTo>
                  <a:lnTo>
                    <a:pt x="1088" y="2491"/>
                  </a:lnTo>
                  <a:lnTo>
                    <a:pt x="1104" y="2508"/>
                  </a:lnTo>
                  <a:lnTo>
                    <a:pt x="1098" y="2513"/>
                  </a:lnTo>
                  <a:lnTo>
                    <a:pt x="1081" y="2503"/>
                  </a:lnTo>
                  <a:lnTo>
                    <a:pt x="1091" y="2516"/>
                  </a:lnTo>
                  <a:lnTo>
                    <a:pt x="1078" y="2516"/>
                  </a:lnTo>
                  <a:lnTo>
                    <a:pt x="1064" y="2525"/>
                  </a:lnTo>
                  <a:lnTo>
                    <a:pt x="1066" y="2539"/>
                  </a:lnTo>
                  <a:lnTo>
                    <a:pt x="1065" y="2555"/>
                  </a:lnTo>
                  <a:lnTo>
                    <a:pt x="1067" y="2556"/>
                  </a:lnTo>
                  <a:lnTo>
                    <a:pt x="1056" y="2570"/>
                  </a:lnTo>
                  <a:lnTo>
                    <a:pt x="1067" y="2578"/>
                  </a:lnTo>
                  <a:lnTo>
                    <a:pt x="1072" y="2575"/>
                  </a:lnTo>
                  <a:lnTo>
                    <a:pt x="1051" y="2590"/>
                  </a:lnTo>
                  <a:lnTo>
                    <a:pt x="1055" y="2600"/>
                  </a:lnTo>
                  <a:lnTo>
                    <a:pt x="1049" y="2605"/>
                  </a:lnTo>
                  <a:lnTo>
                    <a:pt x="1044" y="2615"/>
                  </a:lnTo>
                  <a:lnTo>
                    <a:pt x="1043" y="2640"/>
                  </a:lnTo>
                  <a:lnTo>
                    <a:pt x="1061" y="2653"/>
                  </a:lnTo>
                  <a:lnTo>
                    <a:pt x="1059" y="2667"/>
                  </a:lnTo>
                  <a:lnTo>
                    <a:pt x="1074" y="2664"/>
                  </a:lnTo>
                  <a:lnTo>
                    <a:pt x="1091" y="2665"/>
                  </a:lnTo>
                  <a:lnTo>
                    <a:pt x="1089" y="2685"/>
                  </a:lnTo>
                  <a:lnTo>
                    <a:pt x="1082" y="2690"/>
                  </a:lnTo>
                  <a:lnTo>
                    <a:pt x="1071" y="2705"/>
                  </a:lnTo>
                  <a:lnTo>
                    <a:pt x="1085" y="2719"/>
                  </a:lnTo>
                  <a:lnTo>
                    <a:pt x="1065" y="2716"/>
                  </a:lnTo>
                  <a:lnTo>
                    <a:pt x="1060" y="2728"/>
                  </a:lnTo>
                  <a:lnTo>
                    <a:pt x="1061" y="2742"/>
                  </a:lnTo>
                  <a:lnTo>
                    <a:pt x="1064" y="2750"/>
                  </a:lnTo>
                  <a:lnTo>
                    <a:pt x="1076" y="2750"/>
                  </a:lnTo>
                  <a:lnTo>
                    <a:pt x="1065" y="2764"/>
                  </a:lnTo>
                  <a:lnTo>
                    <a:pt x="1072" y="2767"/>
                  </a:lnTo>
                  <a:lnTo>
                    <a:pt x="1086" y="2767"/>
                  </a:lnTo>
                  <a:lnTo>
                    <a:pt x="1097" y="2764"/>
                  </a:lnTo>
                  <a:lnTo>
                    <a:pt x="1071" y="2787"/>
                  </a:lnTo>
                  <a:lnTo>
                    <a:pt x="1071" y="2797"/>
                  </a:lnTo>
                  <a:lnTo>
                    <a:pt x="1085" y="2802"/>
                  </a:lnTo>
                  <a:lnTo>
                    <a:pt x="1086" y="2810"/>
                  </a:lnTo>
                  <a:lnTo>
                    <a:pt x="1102" y="2802"/>
                  </a:lnTo>
                  <a:lnTo>
                    <a:pt x="1096" y="2805"/>
                  </a:lnTo>
                  <a:lnTo>
                    <a:pt x="1089" y="2815"/>
                  </a:lnTo>
                  <a:lnTo>
                    <a:pt x="1092" y="2823"/>
                  </a:lnTo>
                  <a:lnTo>
                    <a:pt x="1086" y="2834"/>
                  </a:lnTo>
                  <a:lnTo>
                    <a:pt x="1099" y="2830"/>
                  </a:lnTo>
                  <a:lnTo>
                    <a:pt x="1108" y="2825"/>
                  </a:lnTo>
                  <a:lnTo>
                    <a:pt x="1110" y="2856"/>
                  </a:lnTo>
                  <a:lnTo>
                    <a:pt x="1125" y="2855"/>
                  </a:lnTo>
                  <a:lnTo>
                    <a:pt x="1125" y="2864"/>
                  </a:lnTo>
                  <a:lnTo>
                    <a:pt x="1137" y="2864"/>
                  </a:lnTo>
                  <a:lnTo>
                    <a:pt x="1120" y="2882"/>
                  </a:lnTo>
                  <a:lnTo>
                    <a:pt x="1125" y="2895"/>
                  </a:lnTo>
                  <a:lnTo>
                    <a:pt x="1135" y="2880"/>
                  </a:lnTo>
                  <a:lnTo>
                    <a:pt x="1137" y="2896"/>
                  </a:lnTo>
                  <a:lnTo>
                    <a:pt x="1134" y="2900"/>
                  </a:lnTo>
                  <a:lnTo>
                    <a:pt x="1131" y="2916"/>
                  </a:lnTo>
                  <a:lnTo>
                    <a:pt x="1140" y="2920"/>
                  </a:lnTo>
                  <a:lnTo>
                    <a:pt x="1141" y="2932"/>
                  </a:lnTo>
                  <a:lnTo>
                    <a:pt x="1144" y="2945"/>
                  </a:lnTo>
                  <a:lnTo>
                    <a:pt x="1151" y="2937"/>
                  </a:lnTo>
                  <a:lnTo>
                    <a:pt x="1151" y="2941"/>
                  </a:lnTo>
                  <a:lnTo>
                    <a:pt x="1157" y="2943"/>
                  </a:lnTo>
                  <a:lnTo>
                    <a:pt x="1145" y="2957"/>
                  </a:lnTo>
                  <a:lnTo>
                    <a:pt x="1142" y="2965"/>
                  </a:lnTo>
                  <a:lnTo>
                    <a:pt x="1142" y="2979"/>
                  </a:lnTo>
                  <a:lnTo>
                    <a:pt x="1141" y="2990"/>
                  </a:lnTo>
                  <a:lnTo>
                    <a:pt x="1141" y="3002"/>
                  </a:lnTo>
                  <a:lnTo>
                    <a:pt x="1145" y="3017"/>
                  </a:lnTo>
                  <a:lnTo>
                    <a:pt x="1151" y="3013"/>
                  </a:lnTo>
                  <a:lnTo>
                    <a:pt x="1164" y="3013"/>
                  </a:lnTo>
                  <a:lnTo>
                    <a:pt x="1175" y="2990"/>
                  </a:lnTo>
                  <a:lnTo>
                    <a:pt x="1190" y="2961"/>
                  </a:lnTo>
                  <a:lnTo>
                    <a:pt x="1198" y="2965"/>
                  </a:lnTo>
                  <a:lnTo>
                    <a:pt x="1211" y="2960"/>
                  </a:lnTo>
                  <a:lnTo>
                    <a:pt x="1218" y="2944"/>
                  </a:lnTo>
                  <a:lnTo>
                    <a:pt x="1237" y="2954"/>
                  </a:lnTo>
                  <a:lnTo>
                    <a:pt x="1248" y="2952"/>
                  </a:lnTo>
                  <a:lnTo>
                    <a:pt x="1255" y="2968"/>
                  </a:lnTo>
                  <a:lnTo>
                    <a:pt x="1226" y="2960"/>
                  </a:lnTo>
                  <a:lnTo>
                    <a:pt x="1216" y="2970"/>
                  </a:lnTo>
                  <a:lnTo>
                    <a:pt x="1215" y="2977"/>
                  </a:lnTo>
                  <a:lnTo>
                    <a:pt x="1228" y="2988"/>
                  </a:lnTo>
                  <a:lnTo>
                    <a:pt x="1247" y="2988"/>
                  </a:lnTo>
                  <a:lnTo>
                    <a:pt x="1218" y="3000"/>
                  </a:lnTo>
                  <a:lnTo>
                    <a:pt x="1206" y="3002"/>
                  </a:lnTo>
                  <a:lnTo>
                    <a:pt x="1202" y="3018"/>
                  </a:lnTo>
                  <a:lnTo>
                    <a:pt x="1191" y="3025"/>
                  </a:lnTo>
                  <a:lnTo>
                    <a:pt x="1175" y="3027"/>
                  </a:lnTo>
                  <a:lnTo>
                    <a:pt x="1173" y="3036"/>
                  </a:lnTo>
                  <a:lnTo>
                    <a:pt x="1179" y="3057"/>
                  </a:lnTo>
                  <a:lnTo>
                    <a:pt x="1177" y="3082"/>
                  </a:lnTo>
                  <a:lnTo>
                    <a:pt x="1187" y="3078"/>
                  </a:lnTo>
                  <a:lnTo>
                    <a:pt x="1177" y="3093"/>
                  </a:lnTo>
                  <a:lnTo>
                    <a:pt x="1187" y="3110"/>
                  </a:lnTo>
                  <a:lnTo>
                    <a:pt x="1190" y="3119"/>
                  </a:lnTo>
                  <a:lnTo>
                    <a:pt x="1195" y="3116"/>
                  </a:lnTo>
                  <a:lnTo>
                    <a:pt x="1198" y="3136"/>
                  </a:lnTo>
                  <a:lnTo>
                    <a:pt x="1212" y="3160"/>
                  </a:lnTo>
                  <a:lnTo>
                    <a:pt x="1217" y="3162"/>
                  </a:lnTo>
                  <a:lnTo>
                    <a:pt x="1217" y="3165"/>
                  </a:lnTo>
                  <a:lnTo>
                    <a:pt x="1218" y="3170"/>
                  </a:lnTo>
                  <a:lnTo>
                    <a:pt x="1234" y="3173"/>
                  </a:lnTo>
                  <a:lnTo>
                    <a:pt x="1236" y="3186"/>
                  </a:lnTo>
                  <a:lnTo>
                    <a:pt x="1241" y="3195"/>
                  </a:lnTo>
                  <a:lnTo>
                    <a:pt x="1242" y="3203"/>
                  </a:lnTo>
                  <a:lnTo>
                    <a:pt x="1249" y="3196"/>
                  </a:lnTo>
                  <a:lnTo>
                    <a:pt x="1254" y="3195"/>
                  </a:lnTo>
                  <a:lnTo>
                    <a:pt x="1247" y="3212"/>
                  </a:lnTo>
                  <a:lnTo>
                    <a:pt x="1247" y="3226"/>
                  </a:lnTo>
                  <a:lnTo>
                    <a:pt x="1250" y="3232"/>
                  </a:lnTo>
                  <a:lnTo>
                    <a:pt x="1260" y="3233"/>
                  </a:lnTo>
                  <a:lnTo>
                    <a:pt x="1269" y="3238"/>
                  </a:lnTo>
                  <a:lnTo>
                    <a:pt x="1265" y="3246"/>
                  </a:lnTo>
                  <a:lnTo>
                    <a:pt x="1265" y="3255"/>
                  </a:lnTo>
                  <a:lnTo>
                    <a:pt x="1276" y="3260"/>
                  </a:lnTo>
                  <a:lnTo>
                    <a:pt x="1285" y="3260"/>
                  </a:lnTo>
                  <a:lnTo>
                    <a:pt x="1275" y="3265"/>
                  </a:lnTo>
                  <a:lnTo>
                    <a:pt x="1279" y="3272"/>
                  </a:lnTo>
                  <a:lnTo>
                    <a:pt x="1288" y="3270"/>
                  </a:lnTo>
                  <a:lnTo>
                    <a:pt x="1281" y="3275"/>
                  </a:lnTo>
                  <a:lnTo>
                    <a:pt x="1273" y="3277"/>
                  </a:lnTo>
                  <a:lnTo>
                    <a:pt x="1276" y="3282"/>
                  </a:lnTo>
                  <a:lnTo>
                    <a:pt x="1277" y="3288"/>
                  </a:lnTo>
                  <a:lnTo>
                    <a:pt x="1291" y="3286"/>
                  </a:lnTo>
                  <a:lnTo>
                    <a:pt x="1308" y="3272"/>
                  </a:lnTo>
                  <a:lnTo>
                    <a:pt x="1313" y="3276"/>
                  </a:lnTo>
                  <a:lnTo>
                    <a:pt x="1314" y="3283"/>
                  </a:lnTo>
                  <a:lnTo>
                    <a:pt x="1300" y="3292"/>
                  </a:lnTo>
                  <a:lnTo>
                    <a:pt x="1291" y="3298"/>
                  </a:lnTo>
                  <a:lnTo>
                    <a:pt x="1293" y="3304"/>
                  </a:lnTo>
                  <a:lnTo>
                    <a:pt x="1300" y="3313"/>
                  </a:lnTo>
                  <a:lnTo>
                    <a:pt x="1308" y="3319"/>
                  </a:lnTo>
                  <a:lnTo>
                    <a:pt x="1308" y="3324"/>
                  </a:lnTo>
                  <a:lnTo>
                    <a:pt x="1316" y="3325"/>
                  </a:lnTo>
                  <a:lnTo>
                    <a:pt x="1311" y="3332"/>
                  </a:lnTo>
                  <a:lnTo>
                    <a:pt x="1297" y="3339"/>
                  </a:lnTo>
                  <a:lnTo>
                    <a:pt x="1300" y="3343"/>
                  </a:lnTo>
                  <a:lnTo>
                    <a:pt x="1312" y="3350"/>
                  </a:lnTo>
                  <a:lnTo>
                    <a:pt x="1320" y="3347"/>
                  </a:lnTo>
                  <a:lnTo>
                    <a:pt x="1338" y="3337"/>
                  </a:lnTo>
                  <a:lnTo>
                    <a:pt x="1344" y="3337"/>
                  </a:lnTo>
                  <a:lnTo>
                    <a:pt x="1355" y="3342"/>
                  </a:lnTo>
                  <a:lnTo>
                    <a:pt x="1311" y="3358"/>
                  </a:lnTo>
                  <a:lnTo>
                    <a:pt x="1314" y="3361"/>
                  </a:lnTo>
                  <a:lnTo>
                    <a:pt x="1322" y="3358"/>
                  </a:lnTo>
                  <a:lnTo>
                    <a:pt x="1334" y="3358"/>
                  </a:lnTo>
                  <a:lnTo>
                    <a:pt x="1336" y="3361"/>
                  </a:lnTo>
                  <a:lnTo>
                    <a:pt x="1335" y="3364"/>
                  </a:lnTo>
                  <a:lnTo>
                    <a:pt x="1334" y="3373"/>
                  </a:lnTo>
                  <a:lnTo>
                    <a:pt x="1340" y="3378"/>
                  </a:lnTo>
                  <a:lnTo>
                    <a:pt x="1344" y="3379"/>
                  </a:lnTo>
                  <a:lnTo>
                    <a:pt x="1356" y="3374"/>
                  </a:lnTo>
                  <a:lnTo>
                    <a:pt x="1360" y="3379"/>
                  </a:lnTo>
                  <a:lnTo>
                    <a:pt x="1362" y="3386"/>
                  </a:lnTo>
                  <a:lnTo>
                    <a:pt x="1363" y="3388"/>
                  </a:lnTo>
                  <a:lnTo>
                    <a:pt x="1373" y="3390"/>
                  </a:lnTo>
                  <a:lnTo>
                    <a:pt x="1382" y="3395"/>
                  </a:lnTo>
                  <a:lnTo>
                    <a:pt x="1386" y="3394"/>
                  </a:lnTo>
                  <a:lnTo>
                    <a:pt x="1389" y="3397"/>
                  </a:lnTo>
                  <a:lnTo>
                    <a:pt x="1388" y="3400"/>
                  </a:lnTo>
                  <a:lnTo>
                    <a:pt x="1373" y="3411"/>
                  </a:lnTo>
                  <a:lnTo>
                    <a:pt x="1363" y="3416"/>
                  </a:lnTo>
                  <a:lnTo>
                    <a:pt x="1359" y="3422"/>
                  </a:lnTo>
                  <a:lnTo>
                    <a:pt x="1370" y="3420"/>
                  </a:lnTo>
                  <a:lnTo>
                    <a:pt x="1377" y="3421"/>
                  </a:lnTo>
                  <a:lnTo>
                    <a:pt x="1400" y="3420"/>
                  </a:lnTo>
                  <a:lnTo>
                    <a:pt x="1397" y="3410"/>
                  </a:lnTo>
                  <a:lnTo>
                    <a:pt x="1397" y="3407"/>
                  </a:lnTo>
                  <a:lnTo>
                    <a:pt x="1399" y="3406"/>
                  </a:lnTo>
                  <a:lnTo>
                    <a:pt x="1410" y="3410"/>
                  </a:lnTo>
                  <a:lnTo>
                    <a:pt x="1419" y="3407"/>
                  </a:lnTo>
                  <a:lnTo>
                    <a:pt x="1442" y="3410"/>
                  </a:lnTo>
                  <a:lnTo>
                    <a:pt x="1462" y="3397"/>
                  </a:lnTo>
                  <a:lnTo>
                    <a:pt x="1464" y="3401"/>
                  </a:lnTo>
                  <a:lnTo>
                    <a:pt x="1480" y="3394"/>
                  </a:lnTo>
                  <a:lnTo>
                    <a:pt x="1478" y="3401"/>
                  </a:lnTo>
                  <a:lnTo>
                    <a:pt x="1476" y="3407"/>
                  </a:lnTo>
                  <a:lnTo>
                    <a:pt x="1483" y="3410"/>
                  </a:lnTo>
                  <a:lnTo>
                    <a:pt x="1499" y="3404"/>
                  </a:lnTo>
                  <a:lnTo>
                    <a:pt x="1495" y="3409"/>
                  </a:lnTo>
                  <a:lnTo>
                    <a:pt x="1470" y="3422"/>
                  </a:lnTo>
                  <a:lnTo>
                    <a:pt x="1478" y="3422"/>
                  </a:lnTo>
                  <a:lnTo>
                    <a:pt x="1465" y="3431"/>
                  </a:lnTo>
                  <a:lnTo>
                    <a:pt x="1470" y="3433"/>
                  </a:lnTo>
                  <a:lnTo>
                    <a:pt x="1474" y="3432"/>
                  </a:lnTo>
                  <a:lnTo>
                    <a:pt x="1483" y="3426"/>
                  </a:lnTo>
                  <a:lnTo>
                    <a:pt x="1491" y="3427"/>
                  </a:lnTo>
                  <a:lnTo>
                    <a:pt x="1501" y="3418"/>
                  </a:lnTo>
                  <a:lnTo>
                    <a:pt x="1508" y="3407"/>
                  </a:lnTo>
                  <a:lnTo>
                    <a:pt x="1512" y="3410"/>
                  </a:lnTo>
                  <a:lnTo>
                    <a:pt x="1508" y="3421"/>
                  </a:lnTo>
                  <a:lnTo>
                    <a:pt x="1496" y="3429"/>
                  </a:lnTo>
                  <a:lnTo>
                    <a:pt x="1491" y="3437"/>
                  </a:lnTo>
                  <a:lnTo>
                    <a:pt x="1495" y="3442"/>
                  </a:lnTo>
                  <a:lnTo>
                    <a:pt x="1497" y="3450"/>
                  </a:lnTo>
                  <a:lnTo>
                    <a:pt x="1500" y="3455"/>
                  </a:lnTo>
                  <a:lnTo>
                    <a:pt x="1502" y="3461"/>
                  </a:lnTo>
                  <a:lnTo>
                    <a:pt x="1506" y="3455"/>
                  </a:lnTo>
                  <a:lnTo>
                    <a:pt x="1511" y="3444"/>
                  </a:lnTo>
                  <a:lnTo>
                    <a:pt x="1516" y="3440"/>
                  </a:lnTo>
                  <a:lnTo>
                    <a:pt x="1521" y="3440"/>
                  </a:lnTo>
                  <a:lnTo>
                    <a:pt x="1519" y="3448"/>
                  </a:lnTo>
                  <a:lnTo>
                    <a:pt x="1516" y="3461"/>
                  </a:lnTo>
                  <a:lnTo>
                    <a:pt x="1518" y="3465"/>
                  </a:lnTo>
                  <a:lnTo>
                    <a:pt x="1528" y="3461"/>
                  </a:lnTo>
                  <a:lnTo>
                    <a:pt x="1537" y="3452"/>
                  </a:lnTo>
                  <a:lnTo>
                    <a:pt x="1537" y="3458"/>
                  </a:lnTo>
                  <a:lnTo>
                    <a:pt x="1534" y="3474"/>
                  </a:lnTo>
                  <a:lnTo>
                    <a:pt x="1529" y="3477"/>
                  </a:lnTo>
                  <a:lnTo>
                    <a:pt x="1522" y="3487"/>
                  </a:lnTo>
                  <a:lnTo>
                    <a:pt x="1522" y="3493"/>
                  </a:lnTo>
                  <a:lnTo>
                    <a:pt x="1524" y="3493"/>
                  </a:lnTo>
                  <a:lnTo>
                    <a:pt x="1527" y="3501"/>
                  </a:lnTo>
                  <a:lnTo>
                    <a:pt x="1530" y="3502"/>
                  </a:lnTo>
                  <a:lnTo>
                    <a:pt x="1542" y="3501"/>
                  </a:lnTo>
                  <a:lnTo>
                    <a:pt x="1550" y="3510"/>
                  </a:lnTo>
                  <a:lnTo>
                    <a:pt x="1564" y="3507"/>
                  </a:lnTo>
                  <a:lnTo>
                    <a:pt x="1577" y="3492"/>
                  </a:lnTo>
                  <a:lnTo>
                    <a:pt x="1583" y="3482"/>
                  </a:lnTo>
                  <a:lnTo>
                    <a:pt x="1583" y="3487"/>
                  </a:lnTo>
                  <a:lnTo>
                    <a:pt x="1586" y="3497"/>
                  </a:lnTo>
                  <a:lnTo>
                    <a:pt x="1618" y="3499"/>
                  </a:lnTo>
                  <a:lnTo>
                    <a:pt x="1636" y="3498"/>
                  </a:lnTo>
                  <a:lnTo>
                    <a:pt x="1636" y="3497"/>
                  </a:lnTo>
                  <a:lnTo>
                    <a:pt x="1634" y="3490"/>
                  </a:lnTo>
                  <a:lnTo>
                    <a:pt x="1635" y="3485"/>
                  </a:lnTo>
                  <a:lnTo>
                    <a:pt x="1632" y="3476"/>
                  </a:lnTo>
                  <a:lnTo>
                    <a:pt x="1629" y="3467"/>
                  </a:lnTo>
                  <a:lnTo>
                    <a:pt x="1624" y="3466"/>
                  </a:lnTo>
                  <a:lnTo>
                    <a:pt x="1605" y="3454"/>
                  </a:lnTo>
                  <a:lnTo>
                    <a:pt x="1624" y="3458"/>
                  </a:lnTo>
                  <a:lnTo>
                    <a:pt x="1632" y="3458"/>
                  </a:lnTo>
                  <a:lnTo>
                    <a:pt x="1636" y="3453"/>
                  </a:lnTo>
                  <a:lnTo>
                    <a:pt x="1645" y="3454"/>
                  </a:lnTo>
                  <a:lnTo>
                    <a:pt x="1650" y="3449"/>
                  </a:lnTo>
                  <a:lnTo>
                    <a:pt x="1648" y="3432"/>
                  </a:lnTo>
                  <a:lnTo>
                    <a:pt x="1650" y="3420"/>
                  </a:lnTo>
                  <a:lnTo>
                    <a:pt x="1651" y="3412"/>
                  </a:lnTo>
                  <a:lnTo>
                    <a:pt x="1656" y="3405"/>
                  </a:lnTo>
                  <a:lnTo>
                    <a:pt x="1661" y="3379"/>
                  </a:lnTo>
                  <a:lnTo>
                    <a:pt x="1661" y="3373"/>
                  </a:lnTo>
                  <a:lnTo>
                    <a:pt x="1658" y="3372"/>
                  </a:lnTo>
                  <a:lnTo>
                    <a:pt x="1661" y="3367"/>
                  </a:lnTo>
                  <a:lnTo>
                    <a:pt x="1669" y="3358"/>
                  </a:lnTo>
                  <a:lnTo>
                    <a:pt x="1674" y="3348"/>
                  </a:lnTo>
                  <a:lnTo>
                    <a:pt x="1669" y="3348"/>
                  </a:lnTo>
                  <a:lnTo>
                    <a:pt x="1672" y="3340"/>
                  </a:lnTo>
                  <a:lnTo>
                    <a:pt x="1684" y="3318"/>
                  </a:lnTo>
                  <a:lnTo>
                    <a:pt x="1690" y="3311"/>
                  </a:lnTo>
                  <a:lnTo>
                    <a:pt x="1687" y="3305"/>
                  </a:lnTo>
                  <a:lnTo>
                    <a:pt x="1690" y="3296"/>
                  </a:lnTo>
                  <a:lnTo>
                    <a:pt x="1689" y="3287"/>
                  </a:lnTo>
                  <a:lnTo>
                    <a:pt x="1682" y="3282"/>
                  </a:lnTo>
                  <a:lnTo>
                    <a:pt x="1679" y="3239"/>
                  </a:lnTo>
                  <a:lnTo>
                    <a:pt x="1673" y="3235"/>
                  </a:lnTo>
                  <a:lnTo>
                    <a:pt x="1674" y="3230"/>
                  </a:lnTo>
                  <a:lnTo>
                    <a:pt x="1669" y="3216"/>
                  </a:lnTo>
                  <a:lnTo>
                    <a:pt x="1651" y="3210"/>
                  </a:lnTo>
                  <a:lnTo>
                    <a:pt x="1667" y="3205"/>
                  </a:lnTo>
                  <a:lnTo>
                    <a:pt x="1669" y="3201"/>
                  </a:lnTo>
                  <a:lnTo>
                    <a:pt x="1669" y="3195"/>
                  </a:lnTo>
                  <a:lnTo>
                    <a:pt x="1673" y="3191"/>
                  </a:lnTo>
                  <a:lnTo>
                    <a:pt x="1680" y="3190"/>
                  </a:lnTo>
                  <a:lnTo>
                    <a:pt x="1684" y="3192"/>
                  </a:lnTo>
                  <a:lnTo>
                    <a:pt x="1691" y="3192"/>
                  </a:lnTo>
                  <a:lnTo>
                    <a:pt x="1711" y="3189"/>
                  </a:lnTo>
                  <a:lnTo>
                    <a:pt x="1715" y="3180"/>
                  </a:lnTo>
                  <a:lnTo>
                    <a:pt x="1723" y="3179"/>
                  </a:lnTo>
                  <a:lnTo>
                    <a:pt x="1723" y="3169"/>
                  </a:lnTo>
                  <a:lnTo>
                    <a:pt x="1714" y="3170"/>
                  </a:lnTo>
                  <a:lnTo>
                    <a:pt x="1700" y="3160"/>
                  </a:lnTo>
                  <a:lnTo>
                    <a:pt x="1689" y="3152"/>
                  </a:lnTo>
                  <a:lnTo>
                    <a:pt x="1696" y="3152"/>
                  </a:lnTo>
                  <a:lnTo>
                    <a:pt x="1702" y="3158"/>
                  </a:lnTo>
                  <a:lnTo>
                    <a:pt x="1709" y="3160"/>
                  </a:lnTo>
                  <a:lnTo>
                    <a:pt x="1729" y="3162"/>
                  </a:lnTo>
                  <a:lnTo>
                    <a:pt x="1729" y="3156"/>
                  </a:lnTo>
                  <a:lnTo>
                    <a:pt x="1716" y="3154"/>
                  </a:lnTo>
                  <a:lnTo>
                    <a:pt x="1714" y="3146"/>
                  </a:lnTo>
                  <a:lnTo>
                    <a:pt x="1720" y="3144"/>
                  </a:lnTo>
                  <a:lnTo>
                    <a:pt x="1722" y="3140"/>
                  </a:lnTo>
                  <a:lnTo>
                    <a:pt x="1716" y="3133"/>
                  </a:lnTo>
                  <a:lnTo>
                    <a:pt x="1717" y="3130"/>
                  </a:lnTo>
                  <a:lnTo>
                    <a:pt x="1728" y="3138"/>
                  </a:lnTo>
                  <a:lnTo>
                    <a:pt x="1739" y="3141"/>
                  </a:lnTo>
                  <a:lnTo>
                    <a:pt x="1737" y="3131"/>
                  </a:lnTo>
                  <a:lnTo>
                    <a:pt x="1745" y="3130"/>
                  </a:lnTo>
                  <a:lnTo>
                    <a:pt x="1742" y="3124"/>
                  </a:lnTo>
                  <a:lnTo>
                    <a:pt x="1741" y="3117"/>
                  </a:lnTo>
                  <a:lnTo>
                    <a:pt x="1748" y="3121"/>
                  </a:lnTo>
                  <a:lnTo>
                    <a:pt x="1755" y="3119"/>
                  </a:lnTo>
                  <a:lnTo>
                    <a:pt x="1757" y="3115"/>
                  </a:lnTo>
                  <a:lnTo>
                    <a:pt x="1758" y="3103"/>
                  </a:lnTo>
                  <a:lnTo>
                    <a:pt x="1764" y="3101"/>
                  </a:lnTo>
                  <a:lnTo>
                    <a:pt x="1764" y="3090"/>
                  </a:lnTo>
                  <a:lnTo>
                    <a:pt x="1760" y="3085"/>
                  </a:lnTo>
                  <a:lnTo>
                    <a:pt x="1727" y="3077"/>
                  </a:lnTo>
                  <a:lnTo>
                    <a:pt x="1728" y="3071"/>
                  </a:lnTo>
                  <a:lnTo>
                    <a:pt x="1759" y="3079"/>
                  </a:lnTo>
                  <a:lnTo>
                    <a:pt x="1774" y="3077"/>
                  </a:lnTo>
                  <a:lnTo>
                    <a:pt x="1763" y="3045"/>
                  </a:lnTo>
                  <a:lnTo>
                    <a:pt x="1768" y="3041"/>
                  </a:lnTo>
                  <a:lnTo>
                    <a:pt x="1770" y="3036"/>
                  </a:lnTo>
                  <a:lnTo>
                    <a:pt x="1764" y="3027"/>
                  </a:lnTo>
                  <a:lnTo>
                    <a:pt x="1726" y="3022"/>
                  </a:lnTo>
                  <a:lnTo>
                    <a:pt x="1722" y="3008"/>
                  </a:lnTo>
                  <a:lnTo>
                    <a:pt x="1732" y="3011"/>
                  </a:lnTo>
                  <a:lnTo>
                    <a:pt x="1755" y="2997"/>
                  </a:lnTo>
                  <a:lnTo>
                    <a:pt x="1772" y="2997"/>
                  </a:lnTo>
                  <a:lnTo>
                    <a:pt x="1784" y="3002"/>
                  </a:lnTo>
                  <a:lnTo>
                    <a:pt x="1786" y="2998"/>
                  </a:lnTo>
                  <a:lnTo>
                    <a:pt x="1777" y="2995"/>
                  </a:lnTo>
                  <a:lnTo>
                    <a:pt x="1770" y="2987"/>
                  </a:lnTo>
                  <a:lnTo>
                    <a:pt x="1766" y="2966"/>
                  </a:lnTo>
                  <a:lnTo>
                    <a:pt x="1758" y="2958"/>
                  </a:lnTo>
                  <a:lnTo>
                    <a:pt x="1753" y="2943"/>
                  </a:lnTo>
                  <a:lnTo>
                    <a:pt x="1747" y="2938"/>
                  </a:lnTo>
                  <a:lnTo>
                    <a:pt x="1744" y="2928"/>
                  </a:lnTo>
                  <a:lnTo>
                    <a:pt x="1733" y="2931"/>
                  </a:lnTo>
                  <a:lnTo>
                    <a:pt x="1743" y="2906"/>
                  </a:lnTo>
                  <a:lnTo>
                    <a:pt x="1749" y="2912"/>
                  </a:lnTo>
                  <a:lnTo>
                    <a:pt x="1760" y="2911"/>
                  </a:lnTo>
                  <a:lnTo>
                    <a:pt x="1768" y="2916"/>
                  </a:lnTo>
                  <a:lnTo>
                    <a:pt x="1768" y="2905"/>
                  </a:lnTo>
                  <a:lnTo>
                    <a:pt x="1776" y="2907"/>
                  </a:lnTo>
                  <a:lnTo>
                    <a:pt x="1782" y="2915"/>
                  </a:lnTo>
                  <a:lnTo>
                    <a:pt x="1786" y="2909"/>
                  </a:lnTo>
                  <a:lnTo>
                    <a:pt x="1793" y="2917"/>
                  </a:lnTo>
                  <a:lnTo>
                    <a:pt x="1801" y="2909"/>
                  </a:lnTo>
                  <a:lnTo>
                    <a:pt x="1801" y="2901"/>
                  </a:lnTo>
                  <a:lnTo>
                    <a:pt x="1813" y="2885"/>
                  </a:lnTo>
                  <a:lnTo>
                    <a:pt x="1808" y="2877"/>
                  </a:lnTo>
                  <a:lnTo>
                    <a:pt x="1809" y="2871"/>
                  </a:lnTo>
                  <a:lnTo>
                    <a:pt x="1807" y="2863"/>
                  </a:lnTo>
                  <a:lnTo>
                    <a:pt x="1793" y="2855"/>
                  </a:lnTo>
                  <a:lnTo>
                    <a:pt x="1801" y="2852"/>
                  </a:lnTo>
                  <a:lnTo>
                    <a:pt x="1804" y="2848"/>
                  </a:lnTo>
                  <a:lnTo>
                    <a:pt x="1812" y="2852"/>
                  </a:lnTo>
                  <a:lnTo>
                    <a:pt x="1819" y="2832"/>
                  </a:lnTo>
                  <a:lnTo>
                    <a:pt x="1827" y="2836"/>
                  </a:lnTo>
                  <a:lnTo>
                    <a:pt x="1829" y="2845"/>
                  </a:lnTo>
                  <a:lnTo>
                    <a:pt x="1836" y="2846"/>
                  </a:lnTo>
                  <a:lnTo>
                    <a:pt x="1841" y="2830"/>
                  </a:lnTo>
                  <a:lnTo>
                    <a:pt x="1851" y="2839"/>
                  </a:lnTo>
                  <a:lnTo>
                    <a:pt x="1854" y="2845"/>
                  </a:lnTo>
                  <a:lnTo>
                    <a:pt x="1862" y="2842"/>
                  </a:lnTo>
                  <a:lnTo>
                    <a:pt x="1878" y="2841"/>
                  </a:lnTo>
                  <a:lnTo>
                    <a:pt x="1871" y="2831"/>
                  </a:lnTo>
                  <a:lnTo>
                    <a:pt x="1886" y="2831"/>
                  </a:lnTo>
                  <a:lnTo>
                    <a:pt x="1898" y="2837"/>
                  </a:lnTo>
                  <a:lnTo>
                    <a:pt x="1899" y="2828"/>
                  </a:lnTo>
                  <a:lnTo>
                    <a:pt x="1904" y="2828"/>
                  </a:lnTo>
                  <a:lnTo>
                    <a:pt x="1901" y="2818"/>
                  </a:lnTo>
                  <a:lnTo>
                    <a:pt x="1904" y="2815"/>
                  </a:lnTo>
                  <a:lnTo>
                    <a:pt x="1900" y="2812"/>
                  </a:lnTo>
                  <a:lnTo>
                    <a:pt x="1895" y="2812"/>
                  </a:lnTo>
                  <a:lnTo>
                    <a:pt x="1888" y="2803"/>
                  </a:lnTo>
                  <a:lnTo>
                    <a:pt x="1890" y="2788"/>
                  </a:lnTo>
                  <a:lnTo>
                    <a:pt x="1900" y="2801"/>
                  </a:lnTo>
                  <a:lnTo>
                    <a:pt x="1901" y="2792"/>
                  </a:lnTo>
                  <a:lnTo>
                    <a:pt x="1906" y="2796"/>
                  </a:lnTo>
                  <a:lnTo>
                    <a:pt x="1911" y="2796"/>
                  </a:lnTo>
                  <a:lnTo>
                    <a:pt x="1914" y="2782"/>
                  </a:lnTo>
                  <a:lnTo>
                    <a:pt x="1904" y="2774"/>
                  </a:lnTo>
                  <a:lnTo>
                    <a:pt x="1916" y="2767"/>
                  </a:lnTo>
                  <a:lnTo>
                    <a:pt x="1914" y="2761"/>
                  </a:lnTo>
                  <a:lnTo>
                    <a:pt x="1919" y="2755"/>
                  </a:lnTo>
                  <a:lnTo>
                    <a:pt x="1925" y="2756"/>
                  </a:lnTo>
                  <a:lnTo>
                    <a:pt x="1911" y="2745"/>
                  </a:lnTo>
                  <a:lnTo>
                    <a:pt x="1910" y="2739"/>
                  </a:lnTo>
                  <a:lnTo>
                    <a:pt x="1919" y="2744"/>
                  </a:lnTo>
                  <a:lnTo>
                    <a:pt x="1922" y="2731"/>
                  </a:lnTo>
                  <a:lnTo>
                    <a:pt x="1933" y="2746"/>
                  </a:lnTo>
                  <a:lnTo>
                    <a:pt x="1941" y="2744"/>
                  </a:lnTo>
                  <a:lnTo>
                    <a:pt x="1947" y="2746"/>
                  </a:lnTo>
                  <a:lnTo>
                    <a:pt x="1960" y="2745"/>
                  </a:lnTo>
                  <a:lnTo>
                    <a:pt x="1936" y="2765"/>
                  </a:lnTo>
                  <a:lnTo>
                    <a:pt x="1935" y="2777"/>
                  </a:lnTo>
                  <a:lnTo>
                    <a:pt x="1925" y="2787"/>
                  </a:lnTo>
                  <a:lnTo>
                    <a:pt x="1927" y="2793"/>
                  </a:lnTo>
                  <a:lnTo>
                    <a:pt x="1927" y="2797"/>
                  </a:lnTo>
                  <a:lnTo>
                    <a:pt x="1930" y="2799"/>
                  </a:lnTo>
                  <a:lnTo>
                    <a:pt x="1936" y="2799"/>
                  </a:lnTo>
                  <a:lnTo>
                    <a:pt x="1943" y="2803"/>
                  </a:lnTo>
                  <a:lnTo>
                    <a:pt x="1954" y="2812"/>
                  </a:lnTo>
                  <a:lnTo>
                    <a:pt x="1956" y="2804"/>
                  </a:lnTo>
                  <a:lnTo>
                    <a:pt x="1947" y="2796"/>
                  </a:lnTo>
                  <a:lnTo>
                    <a:pt x="1957" y="2801"/>
                  </a:lnTo>
                  <a:lnTo>
                    <a:pt x="1956" y="2788"/>
                  </a:lnTo>
                  <a:lnTo>
                    <a:pt x="1957" y="2775"/>
                  </a:lnTo>
                  <a:lnTo>
                    <a:pt x="1967" y="2785"/>
                  </a:lnTo>
                  <a:lnTo>
                    <a:pt x="1973" y="2802"/>
                  </a:lnTo>
                  <a:lnTo>
                    <a:pt x="1983" y="2801"/>
                  </a:lnTo>
                  <a:lnTo>
                    <a:pt x="1987" y="2810"/>
                  </a:lnTo>
                  <a:lnTo>
                    <a:pt x="1992" y="2794"/>
                  </a:lnTo>
                  <a:lnTo>
                    <a:pt x="1997" y="2782"/>
                  </a:lnTo>
                  <a:lnTo>
                    <a:pt x="2005" y="2781"/>
                  </a:lnTo>
                  <a:lnTo>
                    <a:pt x="2002" y="2797"/>
                  </a:lnTo>
                  <a:lnTo>
                    <a:pt x="2007" y="2793"/>
                  </a:lnTo>
                  <a:lnTo>
                    <a:pt x="2012" y="2797"/>
                  </a:lnTo>
                  <a:lnTo>
                    <a:pt x="2014" y="2793"/>
                  </a:lnTo>
                  <a:lnTo>
                    <a:pt x="2022" y="2801"/>
                  </a:lnTo>
                  <a:lnTo>
                    <a:pt x="2023" y="2788"/>
                  </a:lnTo>
                  <a:lnTo>
                    <a:pt x="2028" y="2774"/>
                  </a:lnTo>
                  <a:lnTo>
                    <a:pt x="2038" y="2778"/>
                  </a:lnTo>
                  <a:lnTo>
                    <a:pt x="2038" y="2767"/>
                  </a:lnTo>
                  <a:lnTo>
                    <a:pt x="2042" y="2758"/>
                  </a:lnTo>
                  <a:lnTo>
                    <a:pt x="2034" y="2746"/>
                  </a:lnTo>
                  <a:lnTo>
                    <a:pt x="2030" y="2740"/>
                  </a:lnTo>
                  <a:lnTo>
                    <a:pt x="2033" y="2731"/>
                  </a:lnTo>
                  <a:lnTo>
                    <a:pt x="2044" y="2744"/>
                  </a:lnTo>
                  <a:lnTo>
                    <a:pt x="2065" y="2753"/>
                  </a:lnTo>
                  <a:lnTo>
                    <a:pt x="2072" y="2753"/>
                  </a:lnTo>
                  <a:lnTo>
                    <a:pt x="2065" y="2740"/>
                  </a:lnTo>
                  <a:lnTo>
                    <a:pt x="2073" y="2728"/>
                  </a:lnTo>
                  <a:lnTo>
                    <a:pt x="2076" y="2740"/>
                  </a:lnTo>
                  <a:lnTo>
                    <a:pt x="2081" y="2744"/>
                  </a:lnTo>
                  <a:lnTo>
                    <a:pt x="2086" y="2739"/>
                  </a:lnTo>
                  <a:lnTo>
                    <a:pt x="2093" y="2739"/>
                  </a:lnTo>
                  <a:lnTo>
                    <a:pt x="2097" y="2734"/>
                  </a:lnTo>
                  <a:lnTo>
                    <a:pt x="2098" y="2724"/>
                  </a:lnTo>
                  <a:lnTo>
                    <a:pt x="2102" y="2717"/>
                  </a:lnTo>
                  <a:lnTo>
                    <a:pt x="2105" y="2700"/>
                  </a:lnTo>
                  <a:lnTo>
                    <a:pt x="2110" y="2685"/>
                  </a:lnTo>
                  <a:lnTo>
                    <a:pt x="2114" y="2700"/>
                  </a:lnTo>
                  <a:lnTo>
                    <a:pt x="2118" y="2690"/>
                  </a:lnTo>
                  <a:lnTo>
                    <a:pt x="2120" y="2702"/>
                  </a:lnTo>
                  <a:lnTo>
                    <a:pt x="2123" y="2691"/>
                  </a:lnTo>
                  <a:lnTo>
                    <a:pt x="2126" y="2683"/>
                  </a:lnTo>
                  <a:lnTo>
                    <a:pt x="2126" y="2679"/>
                  </a:lnTo>
                  <a:lnTo>
                    <a:pt x="2131" y="2680"/>
                  </a:lnTo>
                  <a:lnTo>
                    <a:pt x="2130" y="2672"/>
                  </a:lnTo>
                  <a:lnTo>
                    <a:pt x="2137" y="2678"/>
                  </a:lnTo>
                  <a:lnTo>
                    <a:pt x="2132" y="2664"/>
                  </a:lnTo>
                  <a:lnTo>
                    <a:pt x="2134" y="2660"/>
                  </a:lnTo>
                  <a:lnTo>
                    <a:pt x="2140" y="2656"/>
                  </a:lnTo>
                  <a:lnTo>
                    <a:pt x="2142" y="2649"/>
                  </a:lnTo>
                  <a:lnTo>
                    <a:pt x="2156" y="2642"/>
                  </a:lnTo>
                  <a:lnTo>
                    <a:pt x="2158" y="2619"/>
                  </a:lnTo>
                  <a:lnTo>
                    <a:pt x="2161" y="2615"/>
                  </a:lnTo>
                  <a:lnTo>
                    <a:pt x="2159" y="2604"/>
                  </a:lnTo>
                  <a:lnTo>
                    <a:pt x="2156" y="2599"/>
                  </a:lnTo>
                  <a:lnTo>
                    <a:pt x="2164" y="2599"/>
                  </a:lnTo>
                  <a:lnTo>
                    <a:pt x="2163" y="2590"/>
                  </a:lnTo>
                  <a:lnTo>
                    <a:pt x="2168" y="2573"/>
                  </a:lnTo>
                  <a:lnTo>
                    <a:pt x="2175" y="2571"/>
                  </a:lnTo>
                  <a:lnTo>
                    <a:pt x="2177" y="2560"/>
                  </a:lnTo>
                  <a:lnTo>
                    <a:pt x="2174" y="2551"/>
                  </a:lnTo>
                  <a:lnTo>
                    <a:pt x="2184" y="2555"/>
                  </a:lnTo>
                  <a:lnTo>
                    <a:pt x="2196" y="2547"/>
                  </a:lnTo>
                  <a:lnTo>
                    <a:pt x="2209" y="2534"/>
                  </a:lnTo>
                  <a:lnTo>
                    <a:pt x="2207" y="2528"/>
                  </a:lnTo>
                  <a:lnTo>
                    <a:pt x="2215" y="2519"/>
                  </a:lnTo>
                  <a:lnTo>
                    <a:pt x="2220" y="2528"/>
                  </a:lnTo>
                  <a:lnTo>
                    <a:pt x="2226" y="2522"/>
                  </a:lnTo>
                  <a:lnTo>
                    <a:pt x="2229" y="2525"/>
                  </a:lnTo>
                  <a:lnTo>
                    <a:pt x="2231" y="2518"/>
                  </a:lnTo>
                  <a:lnTo>
                    <a:pt x="2234" y="2514"/>
                  </a:lnTo>
                  <a:lnTo>
                    <a:pt x="2233" y="2501"/>
                  </a:lnTo>
                  <a:lnTo>
                    <a:pt x="2242" y="2498"/>
                  </a:lnTo>
                  <a:lnTo>
                    <a:pt x="2237" y="2489"/>
                  </a:lnTo>
                  <a:lnTo>
                    <a:pt x="2217" y="2477"/>
                  </a:lnTo>
                  <a:lnTo>
                    <a:pt x="2225" y="2475"/>
                  </a:lnTo>
                  <a:lnTo>
                    <a:pt x="2216" y="2454"/>
                  </a:lnTo>
                  <a:lnTo>
                    <a:pt x="2202" y="2436"/>
                  </a:lnTo>
                  <a:lnTo>
                    <a:pt x="2201" y="2428"/>
                  </a:lnTo>
                  <a:lnTo>
                    <a:pt x="2214" y="2427"/>
                  </a:lnTo>
                  <a:lnTo>
                    <a:pt x="2211" y="2415"/>
                  </a:lnTo>
                  <a:lnTo>
                    <a:pt x="2221" y="2425"/>
                  </a:lnTo>
                  <a:lnTo>
                    <a:pt x="2221" y="2438"/>
                  </a:lnTo>
                  <a:lnTo>
                    <a:pt x="2223" y="2448"/>
                  </a:lnTo>
                  <a:lnTo>
                    <a:pt x="2229" y="2436"/>
                  </a:lnTo>
                  <a:lnTo>
                    <a:pt x="2232" y="2439"/>
                  </a:lnTo>
                  <a:lnTo>
                    <a:pt x="2233" y="2449"/>
                  </a:lnTo>
                  <a:lnTo>
                    <a:pt x="2239" y="2458"/>
                  </a:lnTo>
                  <a:lnTo>
                    <a:pt x="2241" y="2465"/>
                  </a:lnTo>
                  <a:lnTo>
                    <a:pt x="2260" y="2471"/>
                  </a:lnTo>
                  <a:lnTo>
                    <a:pt x="2256" y="2480"/>
                  </a:lnTo>
                  <a:lnTo>
                    <a:pt x="2248" y="2476"/>
                  </a:lnTo>
                  <a:lnTo>
                    <a:pt x="2250" y="2489"/>
                  </a:lnTo>
                  <a:lnTo>
                    <a:pt x="2261" y="2495"/>
                  </a:lnTo>
                  <a:lnTo>
                    <a:pt x="2260" y="2501"/>
                  </a:lnTo>
                  <a:lnTo>
                    <a:pt x="2270" y="2493"/>
                  </a:lnTo>
                  <a:lnTo>
                    <a:pt x="2280" y="2493"/>
                  </a:lnTo>
                  <a:lnTo>
                    <a:pt x="2297" y="2501"/>
                  </a:lnTo>
                  <a:lnTo>
                    <a:pt x="2288" y="2490"/>
                  </a:lnTo>
                  <a:lnTo>
                    <a:pt x="2291" y="2486"/>
                  </a:lnTo>
                  <a:lnTo>
                    <a:pt x="2290" y="2481"/>
                  </a:lnTo>
                  <a:lnTo>
                    <a:pt x="2295" y="2481"/>
                  </a:lnTo>
                  <a:lnTo>
                    <a:pt x="2296" y="2485"/>
                  </a:lnTo>
                  <a:lnTo>
                    <a:pt x="2314" y="2497"/>
                  </a:lnTo>
                  <a:lnTo>
                    <a:pt x="2324" y="2497"/>
                  </a:lnTo>
                  <a:lnTo>
                    <a:pt x="2322" y="2486"/>
                  </a:lnTo>
                  <a:lnTo>
                    <a:pt x="2311" y="2481"/>
                  </a:lnTo>
                  <a:lnTo>
                    <a:pt x="2311" y="2468"/>
                  </a:lnTo>
                  <a:lnTo>
                    <a:pt x="2317" y="2473"/>
                  </a:lnTo>
                  <a:lnTo>
                    <a:pt x="2330" y="2474"/>
                  </a:lnTo>
                  <a:lnTo>
                    <a:pt x="2330" y="2484"/>
                  </a:lnTo>
                  <a:lnTo>
                    <a:pt x="2339" y="2493"/>
                  </a:lnTo>
                  <a:lnTo>
                    <a:pt x="2346" y="2484"/>
                  </a:lnTo>
                  <a:lnTo>
                    <a:pt x="2338" y="2475"/>
                  </a:lnTo>
                  <a:lnTo>
                    <a:pt x="2341" y="2469"/>
                  </a:lnTo>
                  <a:lnTo>
                    <a:pt x="2351" y="2474"/>
                  </a:lnTo>
                  <a:lnTo>
                    <a:pt x="2349" y="2460"/>
                  </a:lnTo>
                  <a:lnTo>
                    <a:pt x="2350" y="2452"/>
                  </a:lnTo>
                  <a:lnTo>
                    <a:pt x="2357" y="2448"/>
                  </a:lnTo>
                  <a:lnTo>
                    <a:pt x="2360" y="2448"/>
                  </a:lnTo>
                  <a:lnTo>
                    <a:pt x="2366" y="2460"/>
                  </a:lnTo>
                  <a:lnTo>
                    <a:pt x="2378" y="2473"/>
                  </a:lnTo>
                  <a:lnTo>
                    <a:pt x="2381" y="2471"/>
                  </a:lnTo>
                  <a:lnTo>
                    <a:pt x="2384" y="2466"/>
                  </a:lnTo>
                  <a:lnTo>
                    <a:pt x="2387" y="2459"/>
                  </a:lnTo>
                  <a:lnTo>
                    <a:pt x="2395" y="2465"/>
                  </a:lnTo>
                  <a:lnTo>
                    <a:pt x="2398" y="2454"/>
                  </a:lnTo>
                  <a:lnTo>
                    <a:pt x="2424" y="2450"/>
                  </a:lnTo>
                  <a:lnTo>
                    <a:pt x="2435" y="2441"/>
                  </a:lnTo>
                  <a:lnTo>
                    <a:pt x="2443" y="2446"/>
                  </a:lnTo>
                  <a:lnTo>
                    <a:pt x="2443" y="2436"/>
                  </a:lnTo>
                  <a:lnTo>
                    <a:pt x="2452" y="2441"/>
                  </a:lnTo>
                  <a:lnTo>
                    <a:pt x="2458" y="2438"/>
                  </a:lnTo>
                  <a:lnTo>
                    <a:pt x="2460" y="2426"/>
                  </a:lnTo>
                  <a:lnTo>
                    <a:pt x="2468" y="2430"/>
                  </a:lnTo>
                  <a:lnTo>
                    <a:pt x="2473" y="2439"/>
                  </a:lnTo>
                  <a:lnTo>
                    <a:pt x="2478" y="2438"/>
                  </a:lnTo>
                  <a:lnTo>
                    <a:pt x="2476" y="2428"/>
                  </a:lnTo>
                  <a:lnTo>
                    <a:pt x="2483" y="2426"/>
                  </a:lnTo>
                  <a:lnTo>
                    <a:pt x="2489" y="2425"/>
                  </a:lnTo>
                  <a:lnTo>
                    <a:pt x="2494" y="2431"/>
                  </a:lnTo>
                  <a:lnTo>
                    <a:pt x="2499" y="2428"/>
                  </a:lnTo>
                  <a:lnTo>
                    <a:pt x="2499" y="2422"/>
                  </a:lnTo>
                  <a:lnTo>
                    <a:pt x="2501" y="2420"/>
                  </a:lnTo>
                  <a:lnTo>
                    <a:pt x="2510" y="2419"/>
                  </a:lnTo>
                  <a:lnTo>
                    <a:pt x="2514" y="2423"/>
                  </a:lnTo>
                  <a:lnTo>
                    <a:pt x="2517" y="2411"/>
                  </a:lnTo>
                  <a:lnTo>
                    <a:pt x="2521" y="2407"/>
                  </a:lnTo>
                  <a:lnTo>
                    <a:pt x="2533" y="2404"/>
                  </a:lnTo>
                  <a:lnTo>
                    <a:pt x="2537" y="2411"/>
                  </a:lnTo>
                  <a:lnTo>
                    <a:pt x="2539" y="2406"/>
                  </a:lnTo>
                  <a:lnTo>
                    <a:pt x="2554" y="2406"/>
                  </a:lnTo>
                  <a:lnTo>
                    <a:pt x="2551" y="2400"/>
                  </a:lnTo>
                  <a:lnTo>
                    <a:pt x="2555" y="2393"/>
                  </a:lnTo>
                  <a:lnTo>
                    <a:pt x="2573" y="2389"/>
                  </a:lnTo>
                  <a:lnTo>
                    <a:pt x="2577" y="2383"/>
                  </a:lnTo>
                  <a:lnTo>
                    <a:pt x="2577" y="2378"/>
                  </a:lnTo>
                  <a:lnTo>
                    <a:pt x="2586" y="2378"/>
                  </a:lnTo>
                  <a:lnTo>
                    <a:pt x="2591" y="2363"/>
                  </a:lnTo>
                  <a:lnTo>
                    <a:pt x="2600" y="2363"/>
                  </a:lnTo>
                  <a:lnTo>
                    <a:pt x="2593" y="2360"/>
                  </a:lnTo>
                  <a:lnTo>
                    <a:pt x="2591" y="2353"/>
                  </a:lnTo>
                  <a:lnTo>
                    <a:pt x="2591" y="2345"/>
                  </a:lnTo>
                  <a:lnTo>
                    <a:pt x="2608" y="2353"/>
                  </a:lnTo>
                  <a:lnTo>
                    <a:pt x="2607" y="2342"/>
                  </a:lnTo>
                  <a:lnTo>
                    <a:pt x="2613" y="2340"/>
                  </a:lnTo>
                  <a:lnTo>
                    <a:pt x="2623" y="2345"/>
                  </a:lnTo>
                  <a:lnTo>
                    <a:pt x="2620" y="2337"/>
                  </a:lnTo>
                  <a:lnTo>
                    <a:pt x="2621" y="2334"/>
                  </a:lnTo>
                  <a:lnTo>
                    <a:pt x="2621" y="2329"/>
                  </a:lnTo>
                  <a:lnTo>
                    <a:pt x="2608" y="2324"/>
                  </a:lnTo>
                  <a:lnTo>
                    <a:pt x="2619" y="2314"/>
                  </a:lnTo>
                  <a:lnTo>
                    <a:pt x="2627" y="2318"/>
                  </a:lnTo>
                  <a:lnTo>
                    <a:pt x="2635" y="2324"/>
                  </a:lnTo>
                  <a:lnTo>
                    <a:pt x="2639" y="2320"/>
                  </a:lnTo>
                  <a:lnTo>
                    <a:pt x="2634" y="2319"/>
                  </a:lnTo>
                  <a:lnTo>
                    <a:pt x="2635" y="2314"/>
                  </a:lnTo>
                  <a:lnTo>
                    <a:pt x="2646" y="2310"/>
                  </a:lnTo>
                  <a:lnTo>
                    <a:pt x="2646" y="2301"/>
                  </a:lnTo>
                  <a:lnTo>
                    <a:pt x="2661" y="2296"/>
                  </a:lnTo>
                  <a:lnTo>
                    <a:pt x="2658" y="2288"/>
                  </a:lnTo>
                  <a:lnTo>
                    <a:pt x="2673" y="2294"/>
                  </a:lnTo>
                  <a:lnTo>
                    <a:pt x="2666" y="2283"/>
                  </a:lnTo>
                  <a:lnTo>
                    <a:pt x="2674" y="2286"/>
                  </a:lnTo>
                  <a:lnTo>
                    <a:pt x="2669" y="2276"/>
                  </a:lnTo>
                  <a:lnTo>
                    <a:pt x="2661" y="2272"/>
                  </a:lnTo>
                  <a:lnTo>
                    <a:pt x="2666" y="2267"/>
                  </a:lnTo>
                  <a:lnTo>
                    <a:pt x="2675" y="2269"/>
                  </a:lnTo>
                  <a:lnTo>
                    <a:pt x="2679" y="2264"/>
                  </a:lnTo>
                  <a:lnTo>
                    <a:pt x="2684" y="2271"/>
                  </a:lnTo>
                  <a:lnTo>
                    <a:pt x="2693" y="2276"/>
                  </a:lnTo>
                  <a:lnTo>
                    <a:pt x="2698" y="2265"/>
                  </a:lnTo>
                  <a:lnTo>
                    <a:pt x="2693" y="2260"/>
                  </a:lnTo>
                  <a:lnTo>
                    <a:pt x="2698" y="2259"/>
                  </a:lnTo>
                  <a:lnTo>
                    <a:pt x="2686" y="2245"/>
                  </a:lnTo>
                  <a:lnTo>
                    <a:pt x="2699" y="2239"/>
                  </a:lnTo>
                  <a:lnTo>
                    <a:pt x="2717" y="2236"/>
                  </a:lnTo>
                  <a:lnTo>
                    <a:pt x="2720" y="2226"/>
                  </a:lnTo>
                  <a:lnTo>
                    <a:pt x="2736" y="2236"/>
                  </a:lnTo>
                  <a:lnTo>
                    <a:pt x="2732" y="2229"/>
                  </a:lnTo>
                  <a:lnTo>
                    <a:pt x="2726" y="2228"/>
                  </a:lnTo>
                  <a:lnTo>
                    <a:pt x="2722" y="2223"/>
                  </a:lnTo>
                  <a:lnTo>
                    <a:pt x="2728" y="2222"/>
                  </a:lnTo>
                  <a:lnTo>
                    <a:pt x="2729" y="2212"/>
                  </a:lnTo>
                  <a:lnTo>
                    <a:pt x="2738" y="2216"/>
                  </a:lnTo>
                  <a:lnTo>
                    <a:pt x="2744" y="2208"/>
                  </a:lnTo>
                  <a:lnTo>
                    <a:pt x="2750" y="2212"/>
                  </a:lnTo>
                  <a:lnTo>
                    <a:pt x="2758" y="2212"/>
                  </a:lnTo>
                  <a:lnTo>
                    <a:pt x="2763" y="2205"/>
                  </a:lnTo>
                  <a:lnTo>
                    <a:pt x="2769" y="2212"/>
                  </a:lnTo>
                  <a:lnTo>
                    <a:pt x="2781" y="2193"/>
                  </a:lnTo>
                  <a:lnTo>
                    <a:pt x="2786" y="2178"/>
                  </a:lnTo>
                  <a:lnTo>
                    <a:pt x="2783" y="2178"/>
                  </a:lnTo>
                  <a:lnTo>
                    <a:pt x="2760" y="2190"/>
                  </a:lnTo>
                  <a:lnTo>
                    <a:pt x="2744" y="2191"/>
                  </a:lnTo>
                  <a:lnTo>
                    <a:pt x="2693" y="2184"/>
                  </a:lnTo>
                  <a:lnTo>
                    <a:pt x="2634" y="2154"/>
                  </a:lnTo>
                  <a:lnTo>
                    <a:pt x="2627" y="2157"/>
                  </a:lnTo>
                  <a:lnTo>
                    <a:pt x="2627" y="2145"/>
                  </a:lnTo>
                  <a:lnTo>
                    <a:pt x="2618" y="2148"/>
                  </a:lnTo>
                  <a:lnTo>
                    <a:pt x="2607" y="2154"/>
                  </a:lnTo>
                  <a:lnTo>
                    <a:pt x="2602" y="2142"/>
                  </a:lnTo>
                  <a:lnTo>
                    <a:pt x="2564" y="2161"/>
                  </a:lnTo>
                  <a:lnTo>
                    <a:pt x="2549" y="2173"/>
                  </a:lnTo>
                  <a:lnTo>
                    <a:pt x="2529" y="2164"/>
                  </a:lnTo>
                  <a:lnTo>
                    <a:pt x="2507" y="2174"/>
                  </a:lnTo>
                  <a:lnTo>
                    <a:pt x="2497" y="2201"/>
                  </a:lnTo>
                  <a:lnTo>
                    <a:pt x="2463" y="2200"/>
                  </a:lnTo>
                  <a:lnTo>
                    <a:pt x="2427" y="2195"/>
                  </a:lnTo>
                  <a:lnTo>
                    <a:pt x="2446" y="2179"/>
                  </a:lnTo>
                  <a:lnTo>
                    <a:pt x="2463" y="2186"/>
                  </a:lnTo>
                  <a:lnTo>
                    <a:pt x="2479" y="2180"/>
                  </a:lnTo>
                  <a:lnTo>
                    <a:pt x="2508" y="2156"/>
                  </a:lnTo>
                  <a:lnTo>
                    <a:pt x="2528" y="2154"/>
                  </a:lnTo>
                  <a:lnTo>
                    <a:pt x="2541" y="2147"/>
                  </a:lnTo>
                  <a:lnTo>
                    <a:pt x="2534" y="2135"/>
                  </a:lnTo>
                  <a:lnTo>
                    <a:pt x="2518" y="2132"/>
                  </a:lnTo>
                  <a:lnTo>
                    <a:pt x="2465" y="2141"/>
                  </a:lnTo>
                  <a:lnTo>
                    <a:pt x="2437" y="2138"/>
                  </a:lnTo>
                  <a:lnTo>
                    <a:pt x="2425" y="2127"/>
                  </a:lnTo>
                  <a:lnTo>
                    <a:pt x="2409" y="2126"/>
                  </a:lnTo>
                  <a:lnTo>
                    <a:pt x="2441" y="2111"/>
                  </a:lnTo>
                  <a:lnTo>
                    <a:pt x="2449" y="2099"/>
                  </a:lnTo>
                  <a:lnTo>
                    <a:pt x="2458" y="2073"/>
                  </a:lnTo>
                  <a:lnTo>
                    <a:pt x="2444" y="2055"/>
                  </a:lnTo>
                  <a:lnTo>
                    <a:pt x="2448" y="2046"/>
                  </a:lnTo>
                  <a:lnTo>
                    <a:pt x="2465" y="2044"/>
                  </a:lnTo>
                  <a:lnTo>
                    <a:pt x="2476" y="2050"/>
                  </a:lnTo>
                  <a:lnTo>
                    <a:pt x="2478" y="2029"/>
                  </a:lnTo>
                  <a:lnTo>
                    <a:pt x="2494" y="2045"/>
                  </a:lnTo>
                  <a:lnTo>
                    <a:pt x="2535" y="2045"/>
                  </a:lnTo>
                  <a:lnTo>
                    <a:pt x="2571" y="2024"/>
                  </a:lnTo>
                  <a:lnTo>
                    <a:pt x="2584" y="2008"/>
                  </a:lnTo>
                  <a:lnTo>
                    <a:pt x="2578" y="1991"/>
                  </a:lnTo>
                  <a:lnTo>
                    <a:pt x="2594" y="2001"/>
                  </a:lnTo>
                  <a:lnTo>
                    <a:pt x="2592" y="1975"/>
                  </a:lnTo>
                  <a:lnTo>
                    <a:pt x="2577" y="1959"/>
                  </a:lnTo>
                  <a:lnTo>
                    <a:pt x="2553" y="1955"/>
                  </a:lnTo>
                  <a:lnTo>
                    <a:pt x="2535" y="1960"/>
                  </a:lnTo>
                  <a:lnTo>
                    <a:pt x="2516" y="1949"/>
                  </a:lnTo>
                  <a:lnTo>
                    <a:pt x="2499" y="1958"/>
                  </a:lnTo>
                  <a:lnTo>
                    <a:pt x="2501" y="1944"/>
                  </a:lnTo>
                  <a:lnTo>
                    <a:pt x="2490" y="1938"/>
                  </a:lnTo>
                  <a:lnTo>
                    <a:pt x="2471" y="1931"/>
                  </a:lnTo>
                  <a:lnTo>
                    <a:pt x="2487" y="1927"/>
                  </a:lnTo>
                  <a:lnTo>
                    <a:pt x="2483" y="1912"/>
                  </a:lnTo>
                  <a:lnTo>
                    <a:pt x="2480" y="1898"/>
                  </a:lnTo>
                  <a:lnTo>
                    <a:pt x="2505" y="1915"/>
                  </a:lnTo>
                  <a:lnTo>
                    <a:pt x="2521" y="1938"/>
                  </a:lnTo>
                  <a:lnTo>
                    <a:pt x="2538" y="1942"/>
                  </a:lnTo>
                  <a:lnTo>
                    <a:pt x="2550" y="1932"/>
                  </a:lnTo>
                  <a:lnTo>
                    <a:pt x="2565" y="1941"/>
                  </a:lnTo>
                  <a:lnTo>
                    <a:pt x="2583" y="1944"/>
                  </a:lnTo>
                  <a:lnTo>
                    <a:pt x="2604" y="1964"/>
                  </a:lnTo>
                  <a:lnTo>
                    <a:pt x="2620" y="1984"/>
                  </a:lnTo>
                  <a:lnTo>
                    <a:pt x="2640" y="1982"/>
                  </a:lnTo>
                  <a:lnTo>
                    <a:pt x="2646" y="1990"/>
                  </a:lnTo>
                  <a:lnTo>
                    <a:pt x="2651" y="2008"/>
                  </a:lnTo>
                  <a:lnTo>
                    <a:pt x="2667" y="2027"/>
                  </a:lnTo>
                  <a:lnTo>
                    <a:pt x="2669" y="2049"/>
                  </a:lnTo>
                  <a:lnTo>
                    <a:pt x="2675" y="2082"/>
                  </a:lnTo>
                  <a:lnTo>
                    <a:pt x="2689" y="2107"/>
                  </a:lnTo>
                  <a:lnTo>
                    <a:pt x="2710" y="2124"/>
                  </a:lnTo>
                  <a:lnTo>
                    <a:pt x="2734" y="2134"/>
                  </a:lnTo>
                  <a:lnTo>
                    <a:pt x="2755" y="2130"/>
                  </a:lnTo>
                  <a:lnTo>
                    <a:pt x="2756" y="2087"/>
                  </a:lnTo>
                  <a:lnTo>
                    <a:pt x="2759" y="2068"/>
                  </a:lnTo>
                  <a:lnTo>
                    <a:pt x="2765" y="2070"/>
                  </a:lnTo>
                  <a:lnTo>
                    <a:pt x="2768" y="2099"/>
                  </a:lnTo>
                  <a:lnTo>
                    <a:pt x="2772" y="2123"/>
                  </a:lnTo>
                  <a:lnTo>
                    <a:pt x="2788" y="2119"/>
                  </a:lnTo>
                  <a:lnTo>
                    <a:pt x="2796" y="2132"/>
                  </a:lnTo>
                  <a:lnTo>
                    <a:pt x="2811" y="2126"/>
                  </a:lnTo>
                  <a:lnTo>
                    <a:pt x="2812" y="2108"/>
                  </a:lnTo>
                  <a:lnTo>
                    <a:pt x="2803" y="2104"/>
                  </a:lnTo>
                  <a:lnTo>
                    <a:pt x="2804" y="2087"/>
                  </a:lnTo>
                  <a:lnTo>
                    <a:pt x="2797" y="2070"/>
                  </a:lnTo>
                  <a:lnTo>
                    <a:pt x="2802" y="2064"/>
                  </a:lnTo>
                  <a:lnTo>
                    <a:pt x="2799" y="2045"/>
                  </a:lnTo>
                  <a:lnTo>
                    <a:pt x="2802" y="2038"/>
                  </a:lnTo>
                  <a:lnTo>
                    <a:pt x="2797" y="2027"/>
                  </a:lnTo>
                  <a:lnTo>
                    <a:pt x="2785" y="2029"/>
                  </a:lnTo>
                  <a:lnTo>
                    <a:pt x="2798" y="2021"/>
                  </a:lnTo>
                  <a:lnTo>
                    <a:pt x="2799" y="2003"/>
                  </a:lnTo>
                  <a:lnTo>
                    <a:pt x="2797" y="1991"/>
                  </a:lnTo>
                  <a:lnTo>
                    <a:pt x="2801" y="1984"/>
                  </a:lnTo>
                  <a:lnTo>
                    <a:pt x="2802" y="1955"/>
                  </a:lnTo>
                  <a:lnTo>
                    <a:pt x="2795" y="1952"/>
                  </a:lnTo>
                  <a:lnTo>
                    <a:pt x="2781" y="1965"/>
                  </a:lnTo>
                  <a:lnTo>
                    <a:pt x="2774" y="1963"/>
                  </a:lnTo>
                  <a:lnTo>
                    <a:pt x="2766" y="1989"/>
                  </a:lnTo>
                  <a:lnTo>
                    <a:pt x="2759" y="1991"/>
                  </a:lnTo>
                  <a:lnTo>
                    <a:pt x="2759" y="1962"/>
                  </a:lnTo>
                  <a:lnTo>
                    <a:pt x="2781" y="1930"/>
                  </a:lnTo>
                  <a:lnTo>
                    <a:pt x="2786" y="1915"/>
                  </a:lnTo>
                  <a:lnTo>
                    <a:pt x="2776" y="1915"/>
                  </a:lnTo>
                  <a:lnTo>
                    <a:pt x="2769" y="1922"/>
                  </a:lnTo>
                  <a:lnTo>
                    <a:pt x="2760" y="1936"/>
                  </a:lnTo>
                  <a:lnTo>
                    <a:pt x="2754" y="1939"/>
                  </a:lnTo>
                  <a:lnTo>
                    <a:pt x="2761" y="1920"/>
                  </a:lnTo>
                  <a:lnTo>
                    <a:pt x="2763" y="1905"/>
                  </a:lnTo>
                  <a:lnTo>
                    <a:pt x="2742" y="1920"/>
                  </a:lnTo>
                  <a:lnTo>
                    <a:pt x="2732" y="1936"/>
                  </a:lnTo>
                  <a:lnTo>
                    <a:pt x="2726" y="1939"/>
                  </a:lnTo>
                  <a:lnTo>
                    <a:pt x="2734" y="1919"/>
                  </a:lnTo>
                  <a:lnTo>
                    <a:pt x="2747" y="1904"/>
                  </a:lnTo>
                  <a:lnTo>
                    <a:pt x="2749" y="1894"/>
                  </a:lnTo>
                  <a:lnTo>
                    <a:pt x="2758" y="1882"/>
                  </a:lnTo>
                  <a:lnTo>
                    <a:pt x="2723" y="1867"/>
                  </a:lnTo>
                  <a:lnTo>
                    <a:pt x="2720" y="1855"/>
                  </a:lnTo>
                  <a:lnTo>
                    <a:pt x="2691" y="1844"/>
                  </a:lnTo>
                  <a:lnTo>
                    <a:pt x="2689" y="1834"/>
                  </a:lnTo>
                  <a:lnTo>
                    <a:pt x="2680" y="1822"/>
                  </a:lnTo>
                  <a:lnTo>
                    <a:pt x="2643" y="1792"/>
                  </a:lnTo>
                  <a:lnTo>
                    <a:pt x="2632" y="1790"/>
                  </a:lnTo>
                  <a:lnTo>
                    <a:pt x="2616" y="1799"/>
                  </a:lnTo>
                  <a:lnTo>
                    <a:pt x="2609" y="1813"/>
                  </a:lnTo>
                  <a:lnTo>
                    <a:pt x="2605" y="1834"/>
                  </a:lnTo>
                  <a:lnTo>
                    <a:pt x="2597" y="1850"/>
                  </a:lnTo>
                  <a:lnTo>
                    <a:pt x="2597" y="1835"/>
                  </a:lnTo>
                  <a:lnTo>
                    <a:pt x="2602" y="1819"/>
                  </a:lnTo>
                  <a:lnTo>
                    <a:pt x="2605" y="1801"/>
                  </a:lnTo>
                  <a:lnTo>
                    <a:pt x="2593" y="1797"/>
                  </a:lnTo>
                  <a:lnTo>
                    <a:pt x="2594" y="1790"/>
                  </a:lnTo>
                  <a:lnTo>
                    <a:pt x="2621" y="1785"/>
                  </a:lnTo>
                  <a:lnTo>
                    <a:pt x="2637" y="1779"/>
                  </a:lnTo>
                  <a:lnTo>
                    <a:pt x="2637" y="1764"/>
                  </a:lnTo>
                  <a:lnTo>
                    <a:pt x="2634" y="1743"/>
                  </a:lnTo>
                  <a:lnTo>
                    <a:pt x="2599" y="1721"/>
                  </a:lnTo>
                  <a:lnTo>
                    <a:pt x="2583" y="1725"/>
                  </a:lnTo>
                  <a:lnTo>
                    <a:pt x="2564" y="1739"/>
                  </a:lnTo>
                  <a:lnTo>
                    <a:pt x="2549" y="1755"/>
                  </a:lnTo>
                  <a:lnTo>
                    <a:pt x="2546" y="1755"/>
                  </a:lnTo>
                  <a:lnTo>
                    <a:pt x="2546" y="1736"/>
                  </a:lnTo>
                  <a:lnTo>
                    <a:pt x="2526" y="1741"/>
                  </a:lnTo>
                  <a:lnTo>
                    <a:pt x="2533" y="1732"/>
                  </a:lnTo>
                  <a:lnTo>
                    <a:pt x="2540" y="1729"/>
                  </a:lnTo>
                  <a:lnTo>
                    <a:pt x="2530" y="1720"/>
                  </a:lnTo>
                  <a:lnTo>
                    <a:pt x="2561" y="1723"/>
                  </a:lnTo>
                  <a:lnTo>
                    <a:pt x="2580" y="1717"/>
                  </a:lnTo>
                  <a:lnTo>
                    <a:pt x="2593" y="1706"/>
                  </a:lnTo>
                  <a:lnTo>
                    <a:pt x="2612" y="1701"/>
                  </a:lnTo>
                  <a:lnTo>
                    <a:pt x="2624" y="1678"/>
                  </a:lnTo>
                  <a:lnTo>
                    <a:pt x="2613" y="1672"/>
                  </a:lnTo>
                  <a:lnTo>
                    <a:pt x="2592" y="1669"/>
                  </a:lnTo>
                  <a:lnTo>
                    <a:pt x="2580" y="1657"/>
                  </a:lnTo>
                  <a:lnTo>
                    <a:pt x="2564" y="1648"/>
                  </a:lnTo>
                  <a:lnTo>
                    <a:pt x="2539" y="1655"/>
                  </a:lnTo>
                  <a:lnTo>
                    <a:pt x="2526" y="1666"/>
                  </a:lnTo>
                  <a:lnTo>
                    <a:pt x="2517" y="1656"/>
                  </a:lnTo>
                  <a:lnTo>
                    <a:pt x="2534" y="1648"/>
                  </a:lnTo>
                  <a:lnTo>
                    <a:pt x="2544" y="1639"/>
                  </a:lnTo>
                  <a:lnTo>
                    <a:pt x="2521" y="1627"/>
                  </a:lnTo>
                  <a:lnTo>
                    <a:pt x="2543" y="1623"/>
                  </a:lnTo>
                  <a:lnTo>
                    <a:pt x="2557" y="1639"/>
                  </a:lnTo>
                  <a:lnTo>
                    <a:pt x="2577" y="1640"/>
                  </a:lnTo>
                  <a:lnTo>
                    <a:pt x="2598" y="1619"/>
                  </a:lnTo>
                  <a:lnTo>
                    <a:pt x="2605" y="1607"/>
                  </a:lnTo>
                  <a:lnTo>
                    <a:pt x="2634" y="1592"/>
                  </a:lnTo>
                  <a:lnTo>
                    <a:pt x="2630" y="1582"/>
                  </a:lnTo>
                  <a:lnTo>
                    <a:pt x="2625" y="1561"/>
                  </a:lnTo>
                  <a:lnTo>
                    <a:pt x="2643" y="1575"/>
                  </a:lnTo>
                  <a:lnTo>
                    <a:pt x="2655" y="1577"/>
                  </a:lnTo>
                  <a:lnTo>
                    <a:pt x="2658" y="1540"/>
                  </a:lnTo>
                  <a:lnTo>
                    <a:pt x="2668" y="1535"/>
                  </a:lnTo>
                  <a:lnTo>
                    <a:pt x="2677" y="1537"/>
                  </a:lnTo>
                  <a:lnTo>
                    <a:pt x="2680" y="1564"/>
                  </a:lnTo>
                  <a:lnTo>
                    <a:pt x="2696" y="1587"/>
                  </a:lnTo>
                  <a:lnTo>
                    <a:pt x="2732" y="1620"/>
                  </a:lnTo>
                  <a:lnTo>
                    <a:pt x="2766" y="1636"/>
                  </a:lnTo>
                  <a:lnTo>
                    <a:pt x="2780" y="1635"/>
                  </a:lnTo>
                  <a:lnTo>
                    <a:pt x="2786" y="1619"/>
                  </a:lnTo>
                  <a:lnTo>
                    <a:pt x="2802" y="1612"/>
                  </a:lnTo>
                  <a:lnTo>
                    <a:pt x="2820" y="1591"/>
                  </a:lnTo>
                  <a:lnTo>
                    <a:pt x="2840" y="1598"/>
                  </a:lnTo>
                  <a:lnTo>
                    <a:pt x="2863" y="1597"/>
                  </a:lnTo>
                  <a:lnTo>
                    <a:pt x="2872" y="1588"/>
                  </a:lnTo>
                  <a:lnTo>
                    <a:pt x="2869" y="1577"/>
                  </a:lnTo>
                  <a:lnTo>
                    <a:pt x="2871" y="1546"/>
                  </a:lnTo>
                  <a:lnTo>
                    <a:pt x="2878" y="1530"/>
                  </a:lnTo>
                  <a:lnTo>
                    <a:pt x="2879" y="1522"/>
                  </a:lnTo>
                  <a:lnTo>
                    <a:pt x="2867" y="1514"/>
                  </a:lnTo>
                  <a:lnTo>
                    <a:pt x="2835" y="1503"/>
                  </a:lnTo>
                  <a:lnTo>
                    <a:pt x="2819" y="1496"/>
                  </a:lnTo>
                  <a:lnTo>
                    <a:pt x="2808" y="1484"/>
                  </a:lnTo>
                  <a:lnTo>
                    <a:pt x="2785" y="1490"/>
                  </a:lnTo>
                  <a:lnTo>
                    <a:pt x="2766" y="1484"/>
                  </a:lnTo>
                  <a:lnTo>
                    <a:pt x="2768" y="1475"/>
                  </a:lnTo>
                  <a:lnTo>
                    <a:pt x="2774" y="1474"/>
                  </a:lnTo>
                  <a:lnTo>
                    <a:pt x="2771" y="1460"/>
                  </a:lnTo>
                  <a:lnTo>
                    <a:pt x="2782" y="1448"/>
                  </a:lnTo>
                  <a:lnTo>
                    <a:pt x="2781" y="1436"/>
                  </a:lnTo>
                  <a:lnTo>
                    <a:pt x="2761" y="1433"/>
                  </a:lnTo>
                  <a:lnTo>
                    <a:pt x="2792" y="1420"/>
                  </a:lnTo>
                  <a:lnTo>
                    <a:pt x="2791" y="1404"/>
                  </a:lnTo>
                  <a:lnTo>
                    <a:pt x="2786" y="1383"/>
                  </a:lnTo>
                  <a:lnTo>
                    <a:pt x="2797" y="1387"/>
                  </a:lnTo>
                  <a:lnTo>
                    <a:pt x="2806" y="1398"/>
                  </a:lnTo>
                  <a:lnTo>
                    <a:pt x="2833" y="1395"/>
                  </a:lnTo>
                  <a:lnTo>
                    <a:pt x="2852" y="1400"/>
                  </a:lnTo>
                  <a:lnTo>
                    <a:pt x="2868" y="1398"/>
                  </a:lnTo>
                  <a:lnTo>
                    <a:pt x="2881" y="1404"/>
                  </a:lnTo>
                  <a:lnTo>
                    <a:pt x="2887" y="1425"/>
                  </a:lnTo>
                  <a:lnTo>
                    <a:pt x="2897" y="1440"/>
                  </a:lnTo>
                  <a:lnTo>
                    <a:pt x="2922" y="1446"/>
                  </a:lnTo>
                  <a:lnTo>
                    <a:pt x="2949" y="1408"/>
                  </a:lnTo>
                  <a:lnTo>
                    <a:pt x="2946" y="1392"/>
                  </a:lnTo>
                  <a:lnTo>
                    <a:pt x="2935" y="1379"/>
                  </a:lnTo>
                  <a:lnTo>
                    <a:pt x="2927" y="1358"/>
                  </a:lnTo>
                  <a:lnTo>
                    <a:pt x="2905" y="1371"/>
                  </a:lnTo>
                  <a:lnTo>
                    <a:pt x="2890" y="1361"/>
                  </a:lnTo>
                  <a:lnTo>
                    <a:pt x="2862" y="1356"/>
                  </a:lnTo>
                  <a:lnTo>
                    <a:pt x="2844" y="1358"/>
                  </a:lnTo>
                  <a:lnTo>
                    <a:pt x="2842" y="1355"/>
                  </a:lnTo>
                  <a:lnTo>
                    <a:pt x="2855" y="1350"/>
                  </a:lnTo>
                  <a:lnTo>
                    <a:pt x="2857" y="1334"/>
                  </a:lnTo>
                  <a:lnTo>
                    <a:pt x="2856" y="1318"/>
                  </a:lnTo>
                  <a:lnTo>
                    <a:pt x="2858" y="1298"/>
                  </a:lnTo>
                  <a:lnTo>
                    <a:pt x="2860" y="1284"/>
                  </a:lnTo>
                  <a:lnTo>
                    <a:pt x="2852" y="1276"/>
                  </a:lnTo>
                  <a:lnTo>
                    <a:pt x="2840" y="1274"/>
                  </a:lnTo>
                  <a:lnTo>
                    <a:pt x="2825" y="1285"/>
                  </a:lnTo>
                  <a:lnTo>
                    <a:pt x="2812" y="1288"/>
                  </a:lnTo>
                  <a:lnTo>
                    <a:pt x="2826" y="1269"/>
                  </a:lnTo>
                  <a:lnTo>
                    <a:pt x="2852" y="1258"/>
                  </a:lnTo>
                  <a:lnTo>
                    <a:pt x="2866" y="1260"/>
                  </a:lnTo>
                  <a:lnTo>
                    <a:pt x="2863" y="1243"/>
                  </a:lnTo>
                  <a:lnTo>
                    <a:pt x="2833" y="1215"/>
                  </a:lnTo>
                  <a:lnTo>
                    <a:pt x="2818" y="1196"/>
                  </a:lnTo>
                  <a:lnTo>
                    <a:pt x="2796" y="1195"/>
                  </a:lnTo>
                  <a:lnTo>
                    <a:pt x="2782" y="1184"/>
                  </a:lnTo>
                  <a:lnTo>
                    <a:pt x="2817" y="1187"/>
                  </a:lnTo>
                  <a:lnTo>
                    <a:pt x="2797" y="1166"/>
                  </a:lnTo>
                  <a:lnTo>
                    <a:pt x="2889" y="1216"/>
                  </a:lnTo>
                  <a:lnTo>
                    <a:pt x="2898" y="1231"/>
                  </a:lnTo>
                  <a:lnTo>
                    <a:pt x="2900" y="1252"/>
                  </a:lnTo>
                  <a:lnTo>
                    <a:pt x="2914" y="1260"/>
                  </a:lnTo>
                  <a:lnTo>
                    <a:pt x="2922" y="1257"/>
                  </a:lnTo>
                  <a:lnTo>
                    <a:pt x="2930" y="1225"/>
                  </a:lnTo>
                  <a:lnTo>
                    <a:pt x="2930" y="1194"/>
                  </a:lnTo>
                  <a:lnTo>
                    <a:pt x="2925" y="1160"/>
                  </a:lnTo>
                  <a:lnTo>
                    <a:pt x="2925" y="1130"/>
                  </a:lnTo>
                  <a:lnTo>
                    <a:pt x="2910" y="1105"/>
                  </a:lnTo>
                  <a:lnTo>
                    <a:pt x="2897" y="1090"/>
                  </a:lnTo>
                  <a:lnTo>
                    <a:pt x="2883" y="1093"/>
                  </a:lnTo>
                  <a:lnTo>
                    <a:pt x="2873" y="1090"/>
                  </a:lnTo>
                  <a:lnTo>
                    <a:pt x="2862" y="1081"/>
                  </a:lnTo>
                  <a:lnTo>
                    <a:pt x="2842" y="1078"/>
                  </a:lnTo>
                  <a:lnTo>
                    <a:pt x="2842" y="1070"/>
                  </a:lnTo>
                  <a:lnTo>
                    <a:pt x="2868" y="1070"/>
                  </a:lnTo>
                  <a:lnTo>
                    <a:pt x="2885" y="1066"/>
                  </a:lnTo>
                  <a:lnTo>
                    <a:pt x="2898" y="1059"/>
                  </a:lnTo>
                  <a:lnTo>
                    <a:pt x="2911" y="1056"/>
                  </a:lnTo>
                  <a:lnTo>
                    <a:pt x="2912" y="1045"/>
                  </a:lnTo>
                  <a:lnTo>
                    <a:pt x="2904" y="1019"/>
                  </a:lnTo>
                  <a:lnTo>
                    <a:pt x="2889" y="1016"/>
                  </a:lnTo>
                  <a:lnTo>
                    <a:pt x="2869" y="1021"/>
                  </a:lnTo>
                  <a:lnTo>
                    <a:pt x="2844" y="1001"/>
                  </a:lnTo>
                  <a:lnTo>
                    <a:pt x="2866" y="1034"/>
                  </a:lnTo>
                  <a:lnTo>
                    <a:pt x="2854" y="1033"/>
                  </a:lnTo>
                  <a:lnTo>
                    <a:pt x="2841" y="1016"/>
                  </a:lnTo>
                  <a:lnTo>
                    <a:pt x="2833" y="1010"/>
                  </a:lnTo>
                  <a:lnTo>
                    <a:pt x="2839" y="1029"/>
                  </a:lnTo>
                  <a:lnTo>
                    <a:pt x="2824" y="1024"/>
                  </a:lnTo>
                  <a:lnTo>
                    <a:pt x="2820" y="1016"/>
                  </a:lnTo>
                  <a:lnTo>
                    <a:pt x="2808" y="1015"/>
                  </a:lnTo>
                  <a:lnTo>
                    <a:pt x="2809" y="1004"/>
                  </a:lnTo>
                  <a:lnTo>
                    <a:pt x="2809" y="990"/>
                  </a:lnTo>
                  <a:lnTo>
                    <a:pt x="2811" y="985"/>
                  </a:lnTo>
                  <a:lnTo>
                    <a:pt x="2808" y="973"/>
                  </a:lnTo>
                  <a:lnTo>
                    <a:pt x="2775" y="976"/>
                  </a:lnTo>
                  <a:lnTo>
                    <a:pt x="2759" y="968"/>
                  </a:lnTo>
                  <a:lnTo>
                    <a:pt x="2766" y="962"/>
                  </a:lnTo>
                  <a:lnTo>
                    <a:pt x="2801" y="968"/>
                  </a:lnTo>
                  <a:lnTo>
                    <a:pt x="2792" y="961"/>
                  </a:lnTo>
                  <a:lnTo>
                    <a:pt x="2799" y="951"/>
                  </a:lnTo>
                  <a:lnTo>
                    <a:pt x="2783" y="947"/>
                  </a:lnTo>
                  <a:lnTo>
                    <a:pt x="2779" y="934"/>
                  </a:lnTo>
                  <a:lnTo>
                    <a:pt x="2771" y="931"/>
                  </a:lnTo>
                  <a:lnTo>
                    <a:pt x="2763" y="946"/>
                  </a:lnTo>
                  <a:lnTo>
                    <a:pt x="2763" y="931"/>
                  </a:lnTo>
                  <a:lnTo>
                    <a:pt x="2753" y="906"/>
                  </a:lnTo>
                  <a:lnTo>
                    <a:pt x="2766" y="897"/>
                  </a:lnTo>
                  <a:lnTo>
                    <a:pt x="2768" y="884"/>
                  </a:lnTo>
                  <a:lnTo>
                    <a:pt x="2785" y="881"/>
                  </a:lnTo>
                  <a:lnTo>
                    <a:pt x="2797" y="898"/>
                  </a:lnTo>
                  <a:lnTo>
                    <a:pt x="2806" y="916"/>
                  </a:lnTo>
                  <a:lnTo>
                    <a:pt x="2823" y="903"/>
                  </a:lnTo>
                  <a:lnTo>
                    <a:pt x="2831" y="888"/>
                  </a:lnTo>
                  <a:lnTo>
                    <a:pt x="2855" y="881"/>
                  </a:lnTo>
                  <a:lnTo>
                    <a:pt x="2809" y="868"/>
                  </a:lnTo>
                  <a:lnTo>
                    <a:pt x="2815" y="862"/>
                  </a:lnTo>
                  <a:lnTo>
                    <a:pt x="2852" y="866"/>
                  </a:lnTo>
                  <a:lnTo>
                    <a:pt x="2863" y="859"/>
                  </a:lnTo>
                  <a:lnTo>
                    <a:pt x="2860" y="855"/>
                  </a:lnTo>
                  <a:lnTo>
                    <a:pt x="2807" y="841"/>
                  </a:lnTo>
                  <a:lnTo>
                    <a:pt x="2874" y="844"/>
                  </a:lnTo>
                  <a:lnTo>
                    <a:pt x="2915" y="854"/>
                  </a:lnTo>
                  <a:lnTo>
                    <a:pt x="2943" y="870"/>
                  </a:lnTo>
                  <a:lnTo>
                    <a:pt x="2985" y="884"/>
                  </a:lnTo>
                  <a:lnTo>
                    <a:pt x="2997" y="865"/>
                  </a:lnTo>
                  <a:lnTo>
                    <a:pt x="2997" y="856"/>
                  </a:lnTo>
                  <a:lnTo>
                    <a:pt x="3000" y="845"/>
                  </a:lnTo>
                  <a:lnTo>
                    <a:pt x="3000" y="833"/>
                  </a:lnTo>
                  <a:lnTo>
                    <a:pt x="3000" y="805"/>
                  </a:lnTo>
                  <a:lnTo>
                    <a:pt x="2995" y="757"/>
                  </a:lnTo>
                  <a:lnTo>
                    <a:pt x="2992" y="754"/>
                  </a:lnTo>
                  <a:lnTo>
                    <a:pt x="2986" y="758"/>
                  </a:lnTo>
                  <a:lnTo>
                    <a:pt x="2963" y="741"/>
                  </a:lnTo>
                  <a:lnTo>
                    <a:pt x="2954" y="752"/>
                  </a:lnTo>
                  <a:lnTo>
                    <a:pt x="2955" y="773"/>
                  </a:lnTo>
                  <a:lnTo>
                    <a:pt x="2949" y="775"/>
                  </a:lnTo>
                  <a:lnTo>
                    <a:pt x="2936" y="771"/>
                  </a:lnTo>
                  <a:lnTo>
                    <a:pt x="2935" y="754"/>
                  </a:lnTo>
                  <a:lnTo>
                    <a:pt x="2915" y="738"/>
                  </a:lnTo>
                  <a:lnTo>
                    <a:pt x="2868" y="733"/>
                  </a:lnTo>
                  <a:lnTo>
                    <a:pt x="2889" y="730"/>
                  </a:lnTo>
                  <a:lnTo>
                    <a:pt x="2887" y="720"/>
                  </a:lnTo>
                  <a:lnTo>
                    <a:pt x="2863" y="709"/>
                  </a:lnTo>
                  <a:lnTo>
                    <a:pt x="2873" y="706"/>
                  </a:lnTo>
                  <a:lnTo>
                    <a:pt x="2873" y="695"/>
                  </a:lnTo>
                  <a:lnTo>
                    <a:pt x="2889" y="696"/>
                  </a:lnTo>
                  <a:lnTo>
                    <a:pt x="2862" y="676"/>
                  </a:lnTo>
                  <a:lnTo>
                    <a:pt x="2858" y="667"/>
                  </a:lnTo>
                  <a:lnTo>
                    <a:pt x="2868" y="650"/>
                  </a:lnTo>
                  <a:lnTo>
                    <a:pt x="2884" y="657"/>
                  </a:lnTo>
                  <a:lnTo>
                    <a:pt x="2910" y="657"/>
                  </a:lnTo>
                  <a:lnTo>
                    <a:pt x="2941" y="689"/>
                  </a:lnTo>
                  <a:lnTo>
                    <a:pt x="2955" y="680"/>
                  </a:lnTo>
                  <a:lnTo>
                    <a:pt x="2953" y="660"/>
                  </a:lnTo>
                  <a:lnTo>
                    <a:pt x="2943" y="646"/>
                  </a:lnTo>
                  <a:lnTo>
                    <a:pt x="2884" y="618"/>
                  </a:lnTo>
                  <a:lnTo>
                    <a:pt x="2869" y="607"/>
                  </a:lnTo>
                  <a:lnTo>
                    <a:pt x="2867" y="592"/>
                  </a:lnTo>
                  <a:lnTo>
                    <a:pt x="2857" y="585"/>
                  </a:lnTo>
                  <a:lnTo>
                    <a:pt x="2846" y="593"/>
                  </a:lnTo>
                  <a:lnTo>
                    <a:pt x="2820" y="663"/>
                  </a:lnTo>
                  <a:lnTo>
                    <a:pt x="2807" y="666"/>
                  </a:lnTo>
                  <a:lnTo>
                    <a:pt x="2798" y="646"/>
                  </a:lnTo>
                  <a:lnTo>
                    <a:pt x="2808" y="619"/>
                  </a:lnTo>
                  <a:lnTo>
                    <a:pt x="2811" y="594"/>
                  </a:lnTo>
                  <a:lnTo>
                    <a:pt x="2813" y="579"/>
                  </a:lnTo>
                  <a:lnTo>
                    <a:pt x="2826" y="561"/>
                  </a:lnTo>
                  <a:lnTo>
                    <a:pt x="2829" y="550"/>
                  </a:lnTo>
                  <a:lnTo>
                    <a:pt x="2824" y="537"/>
                  </a:lnTo>
                  <a:lnTo>
                    <a:pt x="2829" y="505"/>
                  </a:lnTo>
                  <a:lnTo>
                    <a:pt x="2831" y="472"/>
                  </a:lnTo>
                  <a:lnTo>
                    <a:pt x="2844" y="425"/>
                  </a:lnTo>
                  <a:lnTo>
                    <a:pt x="2849" y="411"/>
                  </a:lnTo>
                  <a:lnTo>
                    <a:pt x="2833" y="413"/>
                  </a:lnTo>
                  <a:lnTo>
                    <a:pt x="2829" y="404"/>
                  </a:lnTo>
                  <a:lnTo>
                    <a:pt x="2841" y="403"/>
                  </a:lnTo>
                  <a:lnTo>
                    <a:pt x="2842" y="391"/>
                  </a:lnTo>
                  <a:lnTo>
                    <a:pt x="2842" y="376"/>
                  </a:lnTo>
                  <a:lnTo>
                    <a:pt x="2839" y="366"/>
                  </a:lnTo>
                  <a:lnTo>
                    <a:pt x="2842" y="359"/>
                  </a:lnTo>
                  <a:lnTo>
                    <a:pt x="2852" y="362"/>
                  </a:lnTo>
                  <a:lnTo>
                    <a:pt x="2872" y="345"/>
                  </a:lnTo>
                  <a:lnTo>
                    <a:pt x="2890" y="353"/>
                  </a:lnTo>
                  <a:lnTo>
                    <a:pt x="2908" y="333"/>
                  </a:lnTo>
                  <a:lnTo>
                    <a:pt x="2908" y="314"/>
                  </a:lnTo>
                  <a:lnTo>
                    <a:pt x="2904" y="297"/>
                  </a:lnTo>
                  <a:lnTo>
                    <a:pt x="2904" y="270"/>
                  </a:lnTo>
                  <a:lnTo>
                    <a:pt x="2908" y="274"/>
                  </a:lnTo>
                  <a:lnTo>
                    <a:pt x="2919" y="265"/>
                  </a:lnTo>
                  <a:lnTo>
                    <a:pt x="2920" y="273"/>
                  </a:lnTo>
                  <a:lnTo>
                    <a:pt x="2924" y="270"/>
                  </a:lnTo>
                  <a:lnTo>
                    <a:pt x="2924" y="248"/>
                  </a:lnTo>
                  <a:lnTo>
                    <a:pt x="2931" y="232"/>
                  </a:lnTo>
                  <a:lnTo>
                    <a:pt x="2941" y="228"/>
                  </a:lnTo>
                  <a:lnTo>
                    <a:pt x="2941" y="248"/>
                  </a:lnTo>
                  <a:lnTo>
                    <a:pt x="2944" y="240"/>
                  </a:lnTo>
                  <a:lnTo>
                    <a:pt x="2951" y="215"/>
                  </a:lnTo>
                  <a:lnTo>
                    <a:pt x="2924" y="211"/>
                  </a:lnTo>
                  <a:lnTo>
                    <a:pt x="2920" y="235"/>
                  </a:lnTo>
                  <a:lnTo>
                    <a:pt x="2910" y="260"/>
                  </a:lnTo>
                  <a:lnTo>
                    <a:pt x="2909" y="237"/>
                  </a:lnTo>
                  <a:lnTo>
                    <a:pt x="2919" y="211"/>
                  </a:lnTo>
                  <a:lnTo>
                    <a:pt x="2921" y="182"/>
                  </a:lnTo>
                  <a:lnTo>
                    <a:pt x="2916" y="173"/>
                  </a:lnTo>
                  <a:lnTo>
                    <a:pt x="2921" y="154"/>
                  </a:lnTo>
                  <a:lnTo>
                    <a:pt x="2925" y="104"/>
                  </a:lnTo>
                  <a:lnTo>
                    <a:pt x="2936" y="81"/>
                  </a:lnTo>
                  <a:lnTo>
                    <a:pt x="2944" y="74"/>
                  </a:lnTo>
                  <a:lnTo>
                    <a:pt x="2979" y="86"/>
                  </a:lnTo>
                  <a:lnTo>
                    <a:pt x="3005" y="77"/>
                  </a:lnTo>
                  <a:lnTo>
                    <a:pt x="3018" y="54"/>
                  </a:lnTo>
                  <a:lnTo>
                    <a:pt x="3021" y="39"/>
                  </a:lnTo>
                  <a:lnTo>
                    <a:pt x="3030" y="21"/>
                  </a:lnTo>
                  <a:lnTo>
                    <a:pt x="3033" y="5"/>
                  </a:lnTo>
                  <a:lnTo>
                    <a:pt x="3035" y="0"/>
                  </a:lnTo>
                  <a:lnTo>
                    <a:pt x="2920" y="0"/>
                  </a:lnTo>
                  <a:lnTo>
                    <a:pt x="2901" y="25"/>
                  </a:lnTo>
                  <a:lnTo>
                    <a:pt x="2894" y="47"/>
                  </a:lnTo>
                  <a:lnTo>
                    <a:pt x="2894" y="63"/>
                  </a:lnTo>
                  <a:lnTo>
                    <a:pt x="2906" y="65"/>
                  </a:lnTo>
                  <a:lnTo>
                    <a:pt x="2887" y="79"/>
                  </a:lnTo>
                  <a:lnTo>
                    <a:pt x="2877" y="52"/>
                  </a:lnTo>
                  <a:lnTo>
                    <a:pt x="2868" y="48"/>
                  </a:lnTo>
                  <a:lnTo>
                    <a:pt x="2877" y="20"/>
                  </a:lnTo>
                  <a:lnTo>
                    <a:pt x="2877" y="7"/>
                  </a:lnTo>
                  <a:lnTo>
                    <a:pt x="2874" y="0"/>
                  </a:lnTo>
                  <a:lnTo>
                    <a:pt x="451" y="0"/>
                  </a:lnTo>
                  <a:lnTo>
                    <a:pt x="430" y="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234"/>
            <p:cNvSpPr>
              <a:spLocks noChangeAspect="1"/>
            </p:cNvSpPr>
            <p:nvPr/>
          </p:nvSpPr>
          <p:spPr bwMode="gray">
            <a:xfrm>
              <a:off x="4939969" y="2344846"/>
              <a:ext cx="52475" cy="5762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9" y="10"/>
                </a:cxn>
                <a:cxn ang="0">
                  <a:pos x="67" y="13"/>
                </a:cxn>
                <a:cxn ang="0">
                  <a:pos x="92" y="25"/>
                </a:cxn>
                <a:cxn ang="0">
                  <a:pos x="128" y="80"/>
                </a:cxn>
                <a:cxn ang="0">
                  <a:pos x="150" y="86"/>
                </a:cxn>
                <a:cxn ang="0">
                  <a:pos x="163" y="99"/>
                </a:cxn>
                <a:cxn ang="0">
                  <a:pos x="163" y="116"/>
                </a:cxn>
                <a:cxn ang="0">
                  <a:pos x="161" y="126"/>
                </a:cxn>
                <a:cxn ang="0">
                  <a:pos x="146" y="143"/>
                </a:cxn>
                <a:cxn ang="0">
                  <a:pos x="87" y="162"/>
                </a:cxn>
                <a:cxn ang="0">
                  <a:pos x="70" y="166"/>
                </a:cxn>
                <a:cxn ang="0">
                  <a:pos x="60" y="165"/>
                </a:cxn>
                <a:cxn ang="0">
                  <a:pos x="40" y="150"/>
                </a:cxn>
                <a:cxn ang="0">
                  <a:pos x="40" y="142"/>
                </a:cxn>
                <a:cxn ang="0">
                  <a:pos x="53" y="139"/>
                </a:cxn>
                <a:cxn ang="0">
                  <a:pos x="66" y="143"/>
                </a:cxn>
                <a:cxn ang="0">
                  <a:pos x="77" y="139"/>
                </a:cxn>
                <a:cxn ang="0">
                  <a:pos x="77" y="130"/>
                </a:cxn>
                <a:cxn ang="0">
                  <a:pos x="69" y="138"/>
                </a:cxn>
                <a:cxn ang="0">
                  <a:pos x="67" y="130"/>
                </a:cxn>
                <a:cxn ang="0">
                  <a:pos x="55" y="129"/>
                </a:cxn>
                <a:cxn ang="0">
                  <a:pos x="55" y="117"/>
                </a:cxn>
                <a:cxn ang="0">
                  <a:pos x="45" y="126"/>
                </a:cxn>
                <a:cxn ang="0">
                  <a:pos x="22" y="126"/>
                </a:cxn>
                <a:cxn ang="0">
                  <a:pos x="2" y="117"/>
                </a:cxn>
                <a:cxn ang="0">
                  <a:pos x="1" y="103"/>
                </a:cxn>
                <a:cxn ang="0">
                  <a:pos x="11" y="100"/>
                </a:cxn>
                <a:cxn ang="0">
                  <a:pos x="28" y="106"/>
                </a:cxn>
                <a:cxn ang="0">
                  <a:pos x="16" y="91"/>
                </a:cxn>
                <a:cxn ang="0">
                  <a:pos x="0" y="79"/>
                </a:cxn>
                <a:cxn ang="0">
                  <a:pos x="5" y="72"/>
                </a:cxn>
                <a:cxn ang="0">
                  <a:pos x="34" y="69"/>
                </a:cxn>
                <a:cxn ang="0">
                  <a:pos x="19" y="58"/>
                </a:cxn>
                <a:cxn ang="0">
                  <a:pos x="7" y="35"/>
                </a:cxn>
                <a:cxn ang="0">
                  <a:pos x="7" y="15"/>
                </a:cxn>
                <a:cxn ang="0">
                  <a:pos x="29" y="0"/>
                </a:cxn>
              </a:cxnLst>
              <a:rect l="0" t="0" r="r" b="b"/>
              <a:pathLst>
                <a:path w="163" h="166">
                  <a:moveTo>
                    <a:pt x="29" y="0"/>
                  </a:moveTo>
                  <a:lnTo>
                    <a:pt x="49" y="10"/>
                  </a:lnTo>
                  <a:lnTo>
                    <a:pt x="67" y="13"/>
                  </a:lnTo>
                  <a:lnTo>
                    <a:pt x="92" y="25"/>
                  </a:lnTo>
                  <a:lnTo>
                    <a:pt x="128" y="80"/>
                  </a:lnTo>
                  <a:lnTo>
                    <a:pt x="150" y="86"/>
                  </a:lnTo>
                  <a:lnTo>
                    <a:pt x="163" y="99"/>
                  </a:lnTo>
                  <a:lnTo>
                    <a:pt x="163" y="116"/>
                  </a:lnTo>
                  <a:lnTo>
                    <a:pt x="161" y="126"/>
                  </a:lnTo>
                  <a:lnTo>
                    <a:pt x="146" y="143"/>
                  </a:lnTo>
                  <a:lnTo>
                    <a:pt x="87" y="162"/>
                  </a:lnTo>
                  <a:lnTo>
                    <a:pt x="70" y="166"/>
                  </a:lnTo>
                  <a:lnTo>
                    <a:pt x="60" y="165"/>
                  </a:lnTo>
                  <a:lnTo>
                    <a:pt x="40" y="150"/>
                  </a:lnTo>
                  <a:lnTo>
                    <a:pt x="40" y="142"/>
                  </a:lnTo>
                  <a:lnTo>
                    <a:pt x="53" y="139"/>
                  </a:lnTo>
                  <a:lnTo>
                    <a:pt x="66" y="143"/>
                  </a:lnTo>
                  <a:lnTo>
                    <a:pt x="77" y="139"/>
                  </a:lnTo>
                  <a:lnTo>
                    <a:pt x="77" y="130"/>
                  </a:lnTo>
                  <a:lnTo>
                    <a:pt x="69" y="138"/>
                  </a:lnTo>
                  <a:lnTo>
                    <a:pt x="67" y="130"/>
                  </a:lnTo>
                  <a:lnTo>
                    <a:pt x="55" y="129"/>
                  </a:lnTo>
                  <a:lnTo>
                    <a:pt x="55" y="117"/>
                  </a:lnTo>
                  <a:lnTo>
                    <a:pt x="45" y="126"/>
                  </a:lnTo>
                  <a:lnTo>
                    <a:pt x="22" y="126"/>
                  </a:lnTo>
                  <a:lnTo>
                    <a:pt x="2" y="117"/>
                  </a:lnTo>
                  <a:lnTo>
                    <a:pt x="1" y="103"/>
                  </a:lnTo>
                  <a:lnTo>
                    <a:pt x="11" y="100"/>
                  </a:lnTo>
                  <a:lnTo>
                    <a:pt x="28" y="106"/>
                  </a:lnTo>
                  <a:lnTo>
                    <a:pt x="16" y="91"/>
                  </a:lnTo>
                  <a:lnTo>
                    <a:pt x="0" y="79"/>
                  </a:lnTo>
                  <a:lnTo>
                    <a:pt x="5" y="72"/>
                  </a:lnTo>
                  <a:lnTo>
                    <a:pt x="34" y="69"/>
                  </a:lnTo>
                  <a:lnTo>
                    <a:pt x="19" y="58"/>
                  </a:lnTo>
                  <a:lnTo>
                    <a:pt x="7" y="35"/>
                  </a:lnTo>
                  <a:lnTo>
                    <a:pt x="7" y="1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235"/>
            <p:cNvSpPr>
              <a:spLocks noChangeAspect="1"/>
            </p:cNvSpPr>
            <p:nvPr/>
          </p:nvSpPr>
          <p:spPr bwMode="gray">
            <a:xfrm>
              <a:off x="4695087" y="1848944"/>
              <a:ext cx="52475" cy="2095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0"/>
                </a:cxn>
                <a:cxn ang="0">
                  <a:pos x="17" y="20"/>
                </a:cxn>
                <a:cxn ang="0">
                  <a:pos x="31" y="5"/>
                </a:cxn>
                <a:cxn ang="0">
                  <a:pos x="94" y="0"/>
                </a:cxn>
                <a:cxn ang="0">
                  <a:pos x="119" y="6"/>
                </a:cxn>
                <a:cxn ang="0">
                  <a:pos x="131" y="14"/>
                </a:cxn>
                <a:cxn ang="0">
                  <a:pos x="137" y="25"/>
                </a:cxn>
                <a:cxn ang="0">
                  <a:pos x="165" y="38"/>
                </a:cxn>
                <a:cxn ang="0">
                  <a:pos x="167" y="44"/>
                </a:cxn>
                <a:cxn ang="0">
                  <a:pos x="153" y="55"/>
                </a:cxn>
                <a:cxn ang="0">
                  <a:pos x="124" y="61"/>
                </a:cxn>
                <a:cxn ang="0">
                  <a:pos x="67" y="43"/>
                </a:cxn>
                <a:cxn ang="0">
                  <a:pos x="47" y="48"/>
                </a:cxn>
                <a:cxn ang="0">
                  <a:pos x="30" y="46"/>
                </a:cxn>
                <a:cxn ang="0">
                  <a:pos x="0" y="35"/>
                </a:cxn>
              </a:cxnLst>
              <a:rect l="0" t="0" r="r" b="b"/>
              <a:pathLst>
                <a:path w="167" h="61">
                  <a:moveTo>
                    <a:pt x="0" y="35"/>
                  </a:moveTo>
                  <a:lnTo>
                    <a:pt x="0" y="30"/>
                  </a:lnTo>
                  <a:lnTo>
                    <a:pt x="17" y="20"/>
                  </a:lnTo>
                  <a:lnTo>
                    <a:pt x="31" y="5"/>
                  </a:lnTo>
                  <a:lnTo>
                    <a:pt x="94" y="0"/>
                  </a:lnTo>
                  <a:lnTo>
                    <a:pt x="119" y="6"/>
                  </a:lnTo>
                  <a:lnTo>
                    <a:pt x="131" y="14"/>
                  </a:lnTo>
                  <a:lnTo>
                    <a:pt x="137" y="25"/>
                  </a:lnTo>
                  <a:lnTo>
                    <a:pt x="165" y="38"/>
                  </a:lnTo>
                  <a:lnTo>
                    <a:pt x="167" y="44"/>
                  </a:lnTo>
                  <a:lnTo>
                    <a:pt x="153" y="55"/>
                  </a:lnTo>
                  <a:lnTo>
                    <a:pt x="124" y="61"/>
                  </a:lnTo>
                  <a:lnTo>
                    <a:pt x="67" y="43"/>
                  </a:lnTo>
                  <a:lnTo>
                    <a:pt x="47" y="48"/>
                  </a:lnTo>
                  <a:lnTo>
                    <a:pt x="30" y="4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5" name="Group 236"/>
            <p:cNvGrpSpPr>
              <a:grpSpLocks noChangeAspect="1"/>
            </p:cNvGrpSpPr>
            <p:nvPr/>
          </p:nvGrpSpPr>
          <p:grpSpPr bwMode="gray">
            <a:xfrm>
              <a:off x="4478828" y="4021134"/>
              <a:ext cx="809382" cy="1501675"/>
              <a:chOff x="1624" y="2350"/>
              <a:chExt cx="509" cy="860"/>
            </a:xfrm>
            <a:grpFill/>
          </p:grpSpPr>
          <p:sp>
            <p:nvSpPr>
              <p:cNvPr id="271" name="Freeform 237"/>
              <p:cNvSpPr>
                <a:spLocks noChangeAspect="1"/>
              </p:cNvSpPr>
              <p:nvPr/>
            </p:nvSpPr>
            <p:spPr bwMode="gray">
              <a:xfrm>
                <a:off x="1709" y="3154"/>
                <a:ext cx="23" cy="2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7" y="12"/>
                  </a:cxn>
                  <a:cxn ang="0">
                    <a:pos x="17" y="17"/>
                  </a:cxn>
                  <a:cxn ang="0">
                    <a:pos x="28" y="10"/>
                  </a:cxn>
                  <a:cxn ang="0">
                    <a:pos x="33" y="23"/>
                  </a:cxn>
                  <a:cxn ang="0">
                    <a:pos x="41" y="23"/>
                  </a:cxn>
                  <a:cxn ang="0">
                    <a:pos x="41" y="7"/>
                  </a:cxn>
                  <a:cxn ang="0">
                    <a:pos x="43" y="1"/>
                  </a:cxn>
                  <a:cxn ang="0">
                    <a:pos x="53" y="15"/>
                  </a:cxn>
                  <a:cxn ang="0">
                    <a:pos x="43" y="39"/>
                  </a:cxn>
                  <a:cxn ang="0">
                    <a:pos x="45" y="60"/>
                  </a:cxn>
                  <a:cxn ang="0">
                    <a:pos x="53" y="72"/>
                  </a:cxn>
                  <a:cxn ang="0">
                    <a:pos x="80" y="61"/>
                  </a:cxn>
                  <a:cxn ang="0">
                    <a:pos x="100" y="64"/>
                  </a:cxn>
                  <a:cxn ang="0">
                    <a:pos x="115" y="70"/>
                  </a:cxn>
                  <a:cxn ang="0">
                    <a:pos x="92" y="97"/>
                  </a:cxn>
                  <a:cxn ang="0">
                    <a:pos x="77" y="99"/>
                  </a:cxn>
                  <a:cxn ang="0">
                    <a:pos x="74" y="107"/>
                  </a:cxn>
                  <a:cxn ang="0">
                    <a:pos x="66" y="107"/>
                  </a:cxn>
                  <a:cxn ang="0">
                    <a:pos x="63" y="117"/>
                  </a:cxn>
                  <a:cxn ang="0">
                    <a:pos x="59" y="128"/>
                  </a:cxn>
                  <a:cxn ang="0">
                    <a:pos x="53" y="131"/>
                  </a:cxn>
                  <a:cxn ang="0">
                    <a:pos x="26" y="106"/>
                  </a:cxn>
                  <a:cxn ang="0">
                    <a:pos x="43" y="108"/>
                  </a:cxn>
                  <a:cxn ang="0">
                    <a:pos x="49" y="99"/>
                  </a:cxn>
                  <a:cxn ang="0">
                    <a:pos x="39" y="83"/>
                  </a:cxn>
                  <a:cxn ang="0">
                    <a:pos x="33" y="93"/>
                  </a:cxn>
                  <a:cxn ang="0">
                    <a:pos x="20" y="86"/>
                  </a:cxn>
                  <a:cxn ang="0">
                    <a:pos x="10" y="77"/>
                  </a:cxn>
                  <a:cxn ang="0">
                    <a:pos x="7" y="66"/>
                  </a:cxn>
                  <a:cxn ang="0">
                    <a:pos x="0" y="66"/>
                  </a:cxn>
                  <a:cxn ang="0">
                    <a:pos x="1" y="50"/>
                  </a:cxn>
                  <a:cxn ang="0">
                    <a:pos x="1" y="31"/>
                  </a:cxn>
                </a:cxnLst>
                <a:rect l="0" t="0" r="r" b="b"/>
                <a:pathLst>
                  <a:path w="115" h="134">
                    <a:moveTo>
                      <a:pt x="2" y="17"/>
                    </a:moveTo>
                    <a:lnTo>
                      <a:pt x="4" y="17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12" y="16"/>
                    </a:lnTo>
                    <a:lnTo>
                      <a:pt x="17" y="17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6" y="27"/>
                    </a:lnTo>
                    <a:lnTo>
                      <a:pt x="41" y="23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4" y="27"/>
                    </a:lnTo>
                    <a:lnTo>
                      <a:pt x="43" y="39"/>
                    </a:lnTo>
                    <a:lnTo>
                      <a:pt x="37" y="55"/>
                    </a:lnTo>
                    <a:lnTo>
                      <a:pt x="45" y="60"/>
                    </a:lnTo>
                    <a:lnTo>
                      <a:pt x="52" y="66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80" y="61"/>
                    </a:lnTo>
                    <a:lnTo>
                      <a:pt x="87" y="61"/>
                    </a:lnTo>
                    <a:lnTo>
                      <a:pt x="100" y="64"/>
                    </a:lnTo>
                    <a:lnTo>
                      <a:pt x="112" y="63"/>
                    </a:lnTo>
                    <a:lnTo>
                      <a:pt x="115" y="70"/>
                    </a:lnTo>
                    <a:lnTo>
                      <a:pt x="115" y="79"/>
                    </a:lnTo>
                    <a:lnTo>
                      <a:pt x="92" y="97"/>
                    </a:lnTo>
                    <a:lnTo>
                      <a:pt x="85" y="102"/>
                    </a:lnTo>
                    <a:lnTo>
                      <a:pt x="77" y="99"/>
                    </a:lnTo>
                    <a:lnTo>
                      <a:pt x="74" y="101"/>
                    </a:lnTo>
                    <a:lnTo>
                      <a:pt x="74" y="107"/>
                    </a:lnTo>
                    <a:lnTo>
                      <a:pt x="71" y="109"/>
                    </a:lnTo>
                    <a:lnTo>
                      <a:pt x="66" y="107"/>
                    </a:lnTo>
                    <a:lnTo>
                      <a:pt x="60" y="110"/>
                    </a:lnTo>
                    <a:lnTo>
                      <a:pt x="63" y="117"/>
                    </a:lnTo>
                    <a:lnTo>
                      <a:pt x="59" y="120"/>
                    </a:lnTo>
                    <a:lnTo>
                      <a:pt x="59" y="128"/>
                    </a:lnTo>
                    <a:lnTo>
                      <a:pt x="61" y="134"/>
                    </a:lnTo>
                    <a:lnTo>
                      <a:pt x="53" y="131"/>
                    </a:lnTo>
                    <a:lnTo>
                      <a:pt x="28" y="108"/>
                    </a:lnTo>
                    <a:lnTo>
                      <a:pt x="26" y="106"/>
                    </a:lnTo>
                    <a:lnTo>
                      <a:pt x="34" y="104"/>
                    </a:lnTo>
                    <a:lnTo>
                      <a:pt x="43" y="108"/>
                    </a:lnTo>
                    <a:lnTo>
                      <a:pt x="49" y="106"/>
                    </a:lnTo>
                    <a:lnTo>
                      <a:pt x="49" y="99"/>
                    </a:lnTo>
                    <a:lnTo>
                      <a:pt x="44" y="95"/>
                    </a:lnTo>
                    <a:lnTo>
                      <a:pt x="39" y="83"/>
                    </a:lnTo>
                    <a:lnTo>
                      <a:pt x="37" y="88"/>
                    </a:lnTo>
                    <a:lnTo>
                      <a:pt x="33" y="93"/>
                    </a:lnTo>
                    <a:lnTo>
                      <a:pt x="17" y="92"/>
                    </a:lnTo>
                    <a:lnTo>
                      <a:pt x="20" y="86"/>
                    </a:lnTo>
                    <a:lnTo>
                      <a:pt x="20" y="81"/>
                    </a:lnTo>
                    <a:lnTo>
                      <a:pt x="10" y="77"/>
                    </a:lnTo>
                    <a:lnTo>
                      <a:pt x="7" y="74"/>
                    </a:lnTo>
                    <a:lnTo>
                      <a:pt x="7" y="66"/>
                    </a:lnTo>
                    <a:lnTo>
                      <a:pt x="6" y="65"/>
                    </a:lnTo>
                    <a:lnTo>
                      <a:pt x="0" y="66"/>
                    </a:lnTo>
                    <a:lnTo>
                      <a:pt x="1" y="60"/>
                    </a:lnTo>
                    <a:lnTo>
                      <a:pt x="1" y="50"/>
                    </a:lnTo>
                    <a:lnTo>
                      <a:pt x="2" y="40"/>
                    </a:lnTo>
                    <a:lnTo>
                      <a:pt x="1" y="31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238"/>
              <p:cNvSpPr>
                <a:spLocks noChangeAspect="1"/>
              </p:cNvSpPr>
              <p:nvPr/>
            </p:nvSpPr>
            <p:spPr bwMode="gray">
              <a:xfrm>
                <a:off x="1712" y="2353"/>
                <a:ext cx="148" cy="126"/>
              </a:xfrm>
              <a:custGeom>
                <a:avLst/>
                <a:gdLst/>
                <a:ahLst/>
                <a:cxnLst>
                  <a:cxn ang="0">
                    <a:pos x="84" y="47"/>
                  </a:cxn>
                  <a:cxn ang="0">
                    <a:pos x="97" y="77"/>
                  </a:cxn>
                  <a:cxn ang="0">
                    <a:pos x="73" y="133"/>
                  </a:cxn>
                  <a:cxn ang="0">
                    <a:pos x="98" y="176"/>
                  </a:cxn>
                  <a:cxn ang="0">
                    <a:pos x="126" y="148"/>
                  </a:cxn>
                  <a:cxn ang="0">
                    <a:pos x="108" y="74"/>
                  </a:cxn>
                  <a:cxn ang="0">
                    <a:pos x="196" y="42"/>
                  </a:cxn>
                  <a:cxn ang="0">
                    <a:pos x="169" y="27"/>
                  </a:cxn>
                  <a:cxn ang="0">
                    <a:pos x="191" y="2"/>
                  </a:cxn>
                  <a:cxn ang="0">
                    <a:pos x="243" y="46"/>
                  </a:cxn>
                  <a:cxn ang="0">
                    <a:pos x="285" y="88"/>
                  </a:cxn>
                  <a:cxn ang="0">
                    <a:pos x="366" y="88"/>
                  </a:cxn>
                  <a:cxn ang="0">
                    <a:pos x="411" y="106"/>
                  </a:cxn>
                  <a:cxn ang="0">
                    <a:pos x="495" y="99"/>
                  </a:cxn>
                  <a:cxn ang="0">
                    <a:pos x="499" y="88"/>
                  </a:cxn>
                  <a:cxn ang="0">
                    <a:pos x="621" y="86"/>
                  </a:cxn>
                  <a:cxn ang="0">
                    <a:pos x="573" y="95"/>
                  </a:cxn>
                  <a:cxn ang="0">
                    <a:pos x="593" y="117"/>
                  </a:cxn>
                  <a:cxn ang="0">
                    <a:pos x="663" y="150"/>
                  </a:cxn>
                  <a:cxn ang="0">
                    <a:pos x="689" y="197"/>
                  </a:cxn>
                  <a:cxn ang="0">
                    <a:pos x="695" y="211"/>
                  </a:cxn>
                  <a:cxn ang="0">
                    <a:pos x="737" y="209"/>
                  </a:cxn>
                  <a:cxn ang="0">
                    <a:pos x="728" y="231"/>
                  </a:cxn>
                  <a:cxn ang="0">
                    <a:pos x="689" y="252"/>
                  </a:cxn>
                  <a:cxn ang="0">
                    <a:pos x="702" y="279"/>
                  </a:cxn>
                  <a:cxn ang="0">
                    <a:pos x="673" y="321"/>
                  </a:cxn>
                  <a:cxn ang="0">
                    <a:pos x="674" y="359"/>
                  </a:cxn>
                  <a:cxn ang="0">
                    <a:pos x="699" y="401"/>
                  </a:cxn>
                  <a:cxn ang="0">
                    <a:pos x="646" y="432"/>
                  </a:cxn>
                  <a:cxn ang="0">
                    <a:pos x="568" y="459"/>
                  </a:cxn>
                  <a:cxn ang="0">
                    <a:pos x="474" y="437"/>
                  </a:cxn>
                  <a:cxn ang="0">
                    <a:pos x="497" y="467"/>
                  </a:cxn>
                  <a:cxn ang="0">
                    <a:pos x="501" y="524"/>
                  </a:cxn>
                  <a:cxn ang="0">
                    <a:pos x="546" y="550"/>
                  </a:cxn>
                  <a:cxn ang="0">
                    <a:pos x="518" y="565"/>
                  </a:cxn>
                  <a:cxn ang="0">
                    <a:pos x="486" y="593"/>
                  </a:cxn>
                  <a:cxn ang="0">
                    <a:pos x="452" y="607"/>
                  </a:cxn>
                  <a:cxn ang="0">
                    <a:pos x="402" y="631"/>
                  </a:cxn>
                  <a:cxn ang="0">
                    <a:pos x="361" y="612"/>
                  </a:cxn>
                  <a:cxn ang="0">
                    <a:pos x="321" y="532"/>
                  </a:cxn>
                  <a:cxn ang="0">
                    <a:pos x="328" y="492"/>
                  </a:cxn>
                  <a:cxn ang="0">
                    <a:pos x="315" y="459"/>
                  </a:cxn>
                  <a:cxn ang="0">
                    <a:pos x="299" y="419"/>
                  </a:cxn>
                  <a:cxn ang="0">
                    <a:pos x="314" y="357"/>
                  </a:cxn>
                  <a:cxn ang="0">
                    <a:pos x="314" y="330"/>
                  </a:cxn>
                  <a:cxn ang="0">
                    <a:pos x="253" y="337"/>
                  </a:cxn>
                  <a:cxn ang="0">
                    <a:pos x="217" y="338"/>
                  </a:cxn>
                  <a:cxn ang="0">
                    <a:pos x="169" y="289"/>
                  </a:cxn>
                  <a:cxn ang="0">
                    <a:pos x="90" y="287"/>
                  </a:cxn>
                  <a:cxn ang="0">
                    <a:pos x="52" y="229"/>
                  </a:cxn>
                  <a:cxn ang="0">
                    <a:pos x="31" y="196"/>
                  </a:cxn>
                  <a:cxn ang="0">
                    <a:pos x="14" y="140"/>
                  </a:cxn>
                  <a:cxn ang="0">
                    <a:pos x="79" y="29"/>
                  </a:cxn>
                </a:cxnLst>
                <a:rect l="0" t="0" r="r" b="b"/>
                <a:pathLst>
                  <a:path w="743" h="631">
                    <a:moveTo>
                      <a:pt x="109" y="21"/>
                    </a:moveTo>
                    <a:lnTo>
                      <a:pt x="99" y="29"/>
                    </a:lnTo>
                    <a:lnTo>
                      <a:pt x="88" y="31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4" y="47"/>
                    </a:lnTo>
                    <a:lnTo>
                      <a:pt x="87" y="56"/>
                    </a:lnTo>
                    <a:lnTo>
                      <a:pt x="94" y="66"/>
                    </a:lnTo>
                    <a:lnTo>
                      <a:pt x="95" y="69"/>
                    </a:lnTo>
                    <a:lnTo>
                      <a:pt x="93" y="72"/>
                    </a:lnTo>
                    <a:lnTo>
                      <a:pt x="93" y="73"/>
                    </a:lnTo>
                    <a:lnTo>
                      <a:pt x="97" y="77"/>
                    </a:lnTo>
                    <a:lnTo>
                      <a:pt x="97" y="83"/>
                    </a:lnTo>
                    <a:lnTo>
                      <a:pt x="93" y="95"/>
                    </a:lnTo>
                    <a:lnTo>
                      <a:pt x="78" y="109"/>
                    </a:lnTo>
                    <a:lnTo>
                      <a:pt x="76" y="111"/>
                    </a:lnTo>
                    <a:lnTo>
                      <a:pt x="73" y="118"/>
                    </a:lnTo>
                    <a:lnTo>
                      <a:pt x="73" y="133"/>
                    </a:lnTo>
                    <a:lnTo>
                      <a:pt x="74" y="140"/>
                    </a:lnTo>
                    <a:lnTo>
                      <a:pt x="78" y="145"/>
                    </a:lnTo>
                    <a:lnTo>
                      <a:pt x="87" y="152"/>
                    </a:lnTo>
                    <a:lnTo>
                      <a:pt x="93" y="165"/>
                    </a:lnTo>
                    <a:lnTo>
                      <a:pt x="95" y="174"/>
                    </a:lnTo>
                    <a:lnTo>
                      <a:pt x="98" y="176"/>
                    </a:lnTo>
                    <a:lnTo>
                      <a:pt x="105" y="176"/>
                    </a:lnTo>
                    <a:lnTo>
                      <a:pt x="113" y="174"/>
                    </a:lnTo>
                    <a:lnTo>
                      <a:pt x="119" y="169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48"/>
                    </a:lnTo>
                    <a:lnTo>
                      <a:pt x="125" y="134"/>
                    </a:lnTo>
                    <a:lnTo>
                      <a:pt x="115" y="117"/>
                    </a:lnTo>
                    <a:lnTo>
                      <a:pt x="109" y="110"/>
                    </a:lnTo>
                    <a:lnTo>
                      <a:pt x="104" y="101"/>
                    </a:lnTo>
                    <a:lnTo>
                      <a:pt x="104" y="77"/>
                    </a:lnTo>
                    <a:lnTo>
                      <a:pt x="108" y="74"/>
                    </a:lnTo>
                    <a:lnTo>
                      <a:pt x="110" y="70"/>
                    </a:lnTo>
                    <a:lnTo>
                      <a:pt x="111" y="68"/>
                    </a:lnTo>
                    <a:lnTo>
                      <a:pt x="120" y="66"/>
                    </a:lnTo>
                    <a:lnTo>
                      <a:pt x="140" y="53"/>
                    </a:lnTo>
                    <a:lnTo>
                      <a:pt x="173" y="43"/>
                    </a:lnTo>
                    <a:lnTo>
                      <a:pt x="196" y="42"/>
                    </a:lnTo>
                    <a:lnTo>
                      <a:pt x="196" y="36"/>
                    </a:lnTo>
                    <a:lnTo>
                      <a:pt x="195" y="32"/>
                    </a:lnTo>
                    <a:lnTo>
                      <a:pt x="190" y="30"/>
                    </a:lnTo>
                    <a:lnTo>
                      <a:pt x="174" y="29"/>
                    </a:lnTo>
                    <a:lnTo>
                      <a:pt x="172" y="27"/>
                    </a:lnTo>
                    <a:lnTo>
                      <a:pt x="169" y="27"/>
                    </a:lnTo>
                    <a:lnTo>
                      <a:pt x="168" y="25"/>
                    </a:lnTo>
                    <a:lnTo>
                      <a:pt x="169" y="18"/>
                    </a:lnTo>
                    <a:lnTo>
                      <a:pt x="175" y="5"/>
                    </a:lnTo>
                    <a:lnTo>
                      <a:pt x="181" y="0"/>
                    </a:lnTo>
                    <a:lnTo>
                      <a:pt x="186" y="0"/>
                    </a:lnTo>
                    <a:lnTo>
                      <a:pt x="191" y="2"/>
                    </a:lnTo>
                    <a:lnTo>
                      <a:pt x="192" y="4"/>
                    </a:lnTo>
                    <a:lnTo>
                      <a:pt x="201" y="29"/>
                    </a:lnTo>
                    <a:lnTo>
                      <a:pt x="201" y="29"/>
                    </a:lnTo>
                    <a:lnTo>
                      <a:pt x="207" y="40"/>
                    </a:lnTo>
                    <a:lnTo>
                      <a:pt x="223" y="42"/>
                    </a:lnTo>
                    <a:lnTo>
                      <a:pt x="243" y="46"/>
                    </a:lnTo>
                    <a:lnTo>
                      <a:pt x="246" y="46"/>
                    </a:lnTo>
                    <a:lnTo>
                      <a:pt x="260" y="50"/>
                    </a:lnTo>
                    <a:lnTo>
                      <a:pt x="271" y="56"/>
                    </a:lnTo>
                    <a:lnTo>
                      <a:pt x="276" y="61"/>
                    </a:lnTo>
                    <a:lnTo>
                      <a:pt x="280" y="77"/>
                    </a:lnTo>
                    <a:lnTo>
                      <a:pt x="285" y="88"/>
                    </a:lnTo>
                    <a:lnTo>
                      <a:pt x="286" y="90"/>
                    </a:lnTo>
                    <a:lnTo>
                      <a:pt x="292" y="95"/>
                    </a:lnTo>
                    <a:lnTo>
                      <a:pt x="303" y="95"/>
                    </a:lnTo>
                    <a:lnTo>
                      <a:pt x="329" y="90"/>
                    </a:lnTo>
                    <a:lnTo>
                      <a:pt x="340" y="91"/>
                    </a:lnTo>
                    <a:lnTo>
                      <a:pt x="366" y="88"/>
                    </a:lnTo>
                    <a:lnTo>
                      <a:pt x="395" y="88"/>
                    </a:lnTo>
                    <a:lnTo>
                      <a:pt x="398" y="89"/>
                    </a:lnTo>
                    <a:lnTo>
                      <a:pt x="401" y="91"/>
                    </a:lnTo>
                    <a:lnTo>
                      <a:pt x="405" y="97"/>
                    </a:lnTo>
                    <a:lnTo>
                      <a:pt x="405" y="101"/>
                    </a:lnTo>
                    <a:lnTo>
                      <a:pt x="411" y="106"/>
                    </a:lnTo>
                    <a:lnTo>
                      <a:pt x="422" y="112"/>
                    </a:lnTo>
                    <a:lnTo>
                      <a:pt x="432" y="115"/>
                    </a:lnTo>
                    <a:lnTo>
                      <a:pt x="450" y="115"/>
                    </a:lnTo>
                    <a:lnTo>
                      <a:pt x="476" y="110"/>
                    </a:lnTo>
                    <a:lnTo>
                      <a:pt x="484" y="106"/>
                    </a:lnTo>
                    <a:lnTo>
                      <a:pt x="495" y="99"/>
                    </a:lnTo>
                    <a:lnTo>
                      <a:pt x="512" y="99"/>
                    </a:lnTo>
                    <a:lnTo>
                      <a:pt x="523" y="96"/>
                    </a:lnTo>
                    <a:lnTo>
                      <a:pt x="527" y="94"/>
                    </a:lnTo>
                    <a:lnTo>
                      <a:pt x="525" y="91"/>
                    </a:lnTo>
                    <a:lnTo>
                      <a:pt x="506" y="90"/>
                    </a:lnTo>
                    <a:lnTo>
                      <a:pt x="499" y="88"/>
                    </a:lnTo>
                    <a:lnTo>
                      <a:pt x="499" y="88"/>
                    </a:lnTo>
                    <a:lnTo>
                      <a:pt x="506" y="84"/>
                    </a:lnTo>
                    <a:lnTo>
                      <a:pt x="520" y="83"/>
                    </a:lnTo>
                    <a:lnTo>
                      <a:pt x="608" y="83"/>
                    </a:lnTo>
                    <a:lnTo>
                      <a:pt x="620" y="86"/>
                    </a:lnTo>
                    <a:lnTo>
                      <a:pt x="621" y="86"/>
                    </a:lnTo>
                    <a:lnTo>
                      <a:pt x="619" y="88"/>
                    </a:lnTo>
                    <a:lnTo>
                      <a:pt x="606" y="90"/>
                    </a:lnTo>
                    <a:lnTo>
                      <a:pt x="605" y="93"/>
                    </a:lnTo>
                    <a:lnTo>
                      <a:pt x="600" y="95"/>
                    </a:lnTo>
                    <a:lnTo>
                      <a:pt x="587" y="93"/>
                    </a:lnTo>
                    <a:lnTo>
                      <a:pt x="573" y="95"/>
                    </a:lnTo>
                    <a:lnTo>
                      <a:pt x="570" y="99"/>
                    </a:lnTo>
                    <a:lnTo>
                      <a:pt x="571" y="102"/>
                    </a:lnTo>
                    <a:lnTo>
                      <a:pt x="579" y="106"/>
                    </a:lnTo>
                    <a:lnTo>
                      <a:pt x="583" y="107"/>
                    </a:lnTo>
                    <a:lnTo>
                      <a:pt x="590" y="111"/>
                    </a:lnTo>
                    <a:lnTo>
                      <a:pt x="593" y="117"/>
                    </a:lnTo>
                    <a:lnTo>
                      <a:pt x="599" y="122"/>
                    </a:lnTo>
                    <a:lnTo>
                      <a:pt x="600" y="129"/>
                    </a:lnTo>
                    <a:lnTo>
                      <a:pt x="604" y="134"/>
                    </a:lnTo>
                    <a:lnTo>
                      <a:pt x="621" y="132"/>
                    </a:lnTo>
                    <a:lnTo>
                      <a:pt x="638" y="136"/>
                    </a:lnTo>
                    <a:lnTo>
                      <a:pt x="663" y="150"/>
                    </a:lnTo>
                    <a:lnTo>
                      <a:pt x="670" y="152"/>
                    </a:lnTo>
                    <a:lnTo>
                      <a:pt x="678" y="159"/>
                    </a:lnTo>
                    <a:lnTo>
                      <a:pt x="686" y="172"/>
                    </a:lnTo>
                    <a:lnTo>
                      <a:pt x="687" y="177"/>
                    </a:lnTo>
                    <a:lnTo>
                      <a:pt x="689" y="193"/>
                    </a:lnTo>
                    <a:lnTo>
                      <a:pt x="689" y="197"/>
                    </a:lnTo>
                    <a:lnTo>
                      <a:pt x="686" y="199"/>
                    </a:lnTo>
                    <a:lnTo>
                      <a:pt x="676" y="203"/>
                    </a:lnTo>
                    <a:lnTo>
                      <a:pt x="676" y="206"/>
                    </a:lnTo>
                    <a:lnTo>
                      <a:pt x="679" y="207"/>
                    </a:lnTo>
                    <a:lnTo>
                      <a:pt x="689" y="208"/>
                    </a:lnTo>
                    <a:lnTo>
                      <a:pt x="695" y="211"/>
                    </a:lnTo>
                    <a:lnTo>
                      <a:pt x="701" y="211"/>
                    </a:lnTo>
                    <a:lnTo>
                      <a:pt x="705" y="209"/>
                    </a:lnTo>
                    <a:lnTo>
                      <a:pt x="712" y="202"/>
                    </a:lnTo>
                    <a:lnTo>
                      <a:pt x="721" y="201"/>
                    </a:lnTo>
                    <a:lnTo>
                      <a:pt x="727" y="203"/>
                    </a:lnTo>
                    <a:lnTo>
                      <a:pt x="737" y="209"/>
                    </a:lnTo>
                    <a:lnTo>
                      <a:pt x="741" y="214"/>
                    </a:lnTo>
                    <a:lnTo>
                      <a:pt x="743" y="217"/>
                    </a:lnTo>
                    <a:lnTo>
                      <a:pt x="743" y="225"/>
                    </a:lnTo>
                    <a:lnTo>
                      <a:pt x="739" y="228"/>
                    </a:lnTo>
                    <a:lnTo>
                      <a:pt x="734" y="228"/>
                    </a:lnTo>
                    <a:lnTo>
                      <a:pt x="728" y="231"/>
                    </a:lnTo>
                    <a:lnTo>
                      <a:pt x="724" y="234"/>
                    </a:lnTo>
                    <a:lnTo>
                      <a:pt x="708" y="241"/>
                    </a:lnTo>
                    <a:lnTo>
                      <a:pt x="705" y="245"/>
                    </a:lnTo>
                    <a:lnTo>
                      <a:pt x="702" y="247"/>
                    </a:lnTo>
                    <a:lnTo>
                      <a:pt x="691" y="250"/>
                    </a:lnTo>
                    <a:lnTo>
                      <a:pt x="689" y="252"/>
                    </a:lnTo>
                    <a:lnTo>
                      <a:pt x="686" y="258"/>
                    </a:lnTo>
                    <a:lnTo>
                      <a:pt x="686" y="267"/>
                    </a:lnTo>
                    <a:lnTo>
                      <a:pt x="689" y="279"/>
                    </a:lnTo>
                    <a:lnTo>
                      <a:pt x="694" y="281"/>
                    </a:lnTo>
                    <a:lnTo>
                      <a:pt x="700" y="279"/>
                    </a:lnTo>
                    <a:lnTo>
                      <a:pt x="702" y="279"/>
                    </a:lnTo>
                    <a:lnTo>
                      <a:pt x="707" y="284"/>
                    </a:lnTo>
                    <a:lnTo>
                      <a:pt x="702" y="290"/>
                    </a:lnTo>
                    <a:lnTo>
                      <a:pt x="691" y="298"/>
                    </a:lnTo>
                    <a:lnTo>
                      <a:pt x="674" y="304"/>
                    </a:lnTo>
                    <a:lnTo>
                      <a:pt x="673" y="306"/>
                    </a:lnTo>
                    <a:lnTo>
                      <a:pt x="673" y="321"/>
                    </a:lnTo>
                    <a:lnTo>
                      <a:pt x="669" y="327"/>
                    </a:lnTo>
                    <a:lnTo>
                      <a:pt x="663" y="336"/>
                    </a:lnTo>
                    <a:lnTo>
                      <a:pt x="662" y="337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74" y="359"/>
                    </a:lnTo>
                    <a:lnTo>
                      <a:pt x="685" y="370"/>
                    </a:lnTo>
                    <a:lnTo>
                      <a:pt x="689" y="378"/>
                    </a:lnTo>
                    <a:lnTo>
                      <a:pt x="695" y="384"/>
                    </a:lnTo>
                    <a:lnTo>
                      <a:pt x="699" y="386"/>
                    </a:lnTo>
                    <a:lnTo>
                      <a:pt x="699" y="389"/>
                    </a:lnTo>
                    <a:lnTo>
                      <a:pt x="699" y="401"/>
                    </a:lnTo>
                    <a:lnTo>
                      <a:pt x="687" y="414"/>
                    </a:lnTo>
                    <a:lnTo>
                      <a:pt x="680" y="421"/>
                    </a:lnTo>
                    <a:lnTo>
                      <a:pt x="676" y="423"/>
                    </a:lnTo>
                    <a:lnTo>
                      <a:pt x="660" y="424"/>
                    </a:lnTo>
                    <a:lnTo>
                      <a:pt x="654" y="428"/>
                    </a:lnTo>
                    <a:lnTo>
                      <a:pt x="646" y="432"/>
                    </a:lnTo>
                    <a:lnTo>
                      <a:pt x="640" y="440"/>
                    </a:lnTo>
                    <a:lnTo>
                      <a:pt x="635" y="443"/>
                    </a:lnTo>
                    <a:lnTo>
                      <a:pt x="606" y="445"/>
                    </a:lnTo>
                    <a:lnTo>
                      <a:pt x="590" y="449"/>
                    </a:lnTo>
                    <a:lnTo>
                      <a:pt x="572" y="455"/>
                    </a:lnTo>
                    <a:lnTo>
                      <a:pt x="568" y="459"/>
                    </a:lnTo>
                    <a:lnTo>
                      <a:pt x="567" y="460"/>
                    </a:lnTo>
                    <a:lnTo>
                      <a:pt x="542" y="459"/>
                    </a:lnTo>
                    <a:lnTo>
                      <a:pt x="524" y="454"/>
                    </a:lnTo>
                    <a:lnTo>
                      <a:pt x="503" y="441"/>
                    </a:lnTo>
                    <a:lnTo>
                      <a:pt x="481" y="439"/>
                    </a:lnTo>
                    <a:lnTo>
                      <a:pt x="474" y="437"/>
                    </a:lnTo>
                    <a:lnTo>
                      <a:pt x="470" y="437"/>
                    </a:lnTo>
                    <a:lnTo>
                      <a:pt x="469" y="437"/>
                    </a:lnTo>
                    <a:lnTo>
                      <a:pt x="470" y="446"/>
                    </a:lnTo>
                    <a:lnTo>
                      <a:pt x="474" y="455"/>
                    </a:lnTo>
                    <a:lnTo>
                      <a:pt x="485" y="460"/>
                    </a:lnTo>
                    <a:lnTo>
                      <a:pt x="497" y="467"/>
                    </a:lnTo>
                    <a:lnTo>
                      <a:pt x="499" y="470"/>
                    </a:lnTo>
                    <a:lnTo>
                      <a:pt x="498" y="482"/>
                    </a:lnTo>
                    <a:lnTo>
                      <a:pt x="495" y="495"/>
                    </a:lnTo>
                    <a:lnTo>
                      <a:pt x="495" y="502"/>
                    </a:lnTo>
                    <a:lnTo>
                      <a:pt x="496" y="507"/>
                    </a:lnTo>
                    <a:lnTo>
                      <a:pt x="501" y="524"/>
                    </a:lnTo>
                    <a:lnTo>
                      <a:pt x="502" y="532"/>
                    </a:lnTo>
                    <a:lnTo>
                      <a:pt x="503" y="538"/>
                    </a:lnTo>
                    <a:lnTo>
                      <a:pt x="518" y="541"/>
                    </a:lnTo>
                    <a:lnTo>
                      <a:pt x="522" y="542"/>
                    </a:lnTo>
                    <a:lnTo>
                      <a:pt x="546" y="541"/>
                    </a:lnTo>
                    <a:lnTo>
                      <a:pt x="546" y="550"/>
                    </a:lnTo>
                    <a:lnTo>
                      <a:pt x="546" y="551"/>
                    </a:lnTo>
                    <a:lnTo>
                      <a:pt x="544" y="554"/>
                    </a:lnTo>
                    <a:lnTo>
                      <a:pt x="533" y="556"/>
                    </a:lnTo>
                    <a:lnTo>
                      <a:pt x="525" y="559"/>
                    </a:lnTo>
                    <a:lnTo>
                      <a:pt x="524" y="562"/>
                    </a:lnTo>
                    <a:lnTo>
                      <a:pt x="518" y="565"/>
                    </a:lnTo>
                    <a:lnTo>
                      <a:pt x="511" y="565"/>
                    </a:lnTo>
                    <a:lnTo>
                      <a:pt x="506" y="573"/>
                    </a:lnTo>
                    <a:lnTo>
                      <a:pt x="499" y="588"/>
                    </a:lnTo>
                    <a:lnTo>
                      <a:pt x="496" y="591"/>
                    </a:lnTo>
                    <a:lnTo>
                      <a:pt x="491" y="593"/>
                    </a:lnTo>
                    <a:lnTo>
                      <a:pt x="486" y="593"/>
                    </a:lnTo>
                    <a:lnTo>
                      <a:pt x="480" y="596"/>
                    </a:lnTo>
                    <a:lnTo>
                      <a:pt x="477" y="597"/>
                    </a:lnTo>
                    <a:lnTo>
                      <a:pt x="475" y="602"/>
                    </a:lnTo>
                    <a:lnTo>
                      <a:pt x="466" y="602"/>
                    </a:lnTo>
                    <a:lnTo>
                      <a:pt x="454" y="607"/>
                    </a:lnTo>
                    <a:lnTo>
                      <a:pt x="452" y="607"/>
                    </a:lnTo>
                    <a:lnTo>
                      <a:pt x="444" y="611"/>
                    </a:lnTo>
                    <a:lnTo>
                      <a:pt x="436" y="615"/>
                    </a:lnTo>
                    <a:lnTo>
                      <a:pt x="431" y="618"/>
                    </a:lnTo>
                    <a:lnTo>
                      <a:pt x="423" y="626"/>
                    </a:lnTo>
                    <a:lnTo>
                      <a:pt x="421" y="627"/>
                    </a:lnTo>
                    <a:lnTo>
                      <a:pt x="402" y="631"/>
                    </a:lnTo>
                    <a:lnTo>
                      <a:pt x="385" y="631"/>
                    </a:lnTo>
                    <a:lnTo>
                      <a:pt x="383" y="629"/>
                    </a:lnTo>
                    <a:lnTo>
                      <a:pt x="380" y="629"/>
                    </a:lnTo>
                    <a:lnTo>
                      <a:pt x="368" y="621"/>
                    </a:lnTo>
                    <a:lnTo>
                      <a:pt x="364" y="617"/>
                    </a:lnTo>
                    <a:lnTo>
                      <a:pt x="361" y="612"/>
                    </a:lnTo>
                    <a:lnTo>
                      <a:pt x="358" y="607"/>
                    </a:lnTo>
                    <a:lnTo>
                      <a:pt x="353" y="600"/>
                    </a:lnTo>
                    <a:lnTo>
                      <a:pt x="348" y="591"/>
                    </a:lnTo>
                    <a:lnTo>
                      <a:pt x="346" y="580"/>
                    </a:lnTo>
                    <a:lnTo>
                      <a:pt x="330" y="543"/>
                    </a:lnTo>
                    <a:lnTo>
                      <a:pt x="321" y="532"/>
                    </a:lnTo>
                    <a:lnTo>
                      <a:pt x="304" y="519"/>
                    </a:lnTo>
                    <a:lnTo>
                      <a:pt x="304" y="515"/>
                    </a:lnTo>
                    <a:lnTo>
                      <a:pt x="316" y="504"/>
                    </a:lnTo>
                    <a:lnTo>
                      <a:pt x="321" y="497"/>
                    </a:lnTo>
                    <a:lnTo>
                      <a:pt x="324" y="495"/>
                    </a:lnTo>
                    <a:lnTo>
                      <a:pt x="328" y="492"/>
                    </a:lnTo>
                    <a:lnTo>
                      <a:pt x="330" y="491"/>
                    </a:lnTo>
                    <a:lnTo>
                      <a:pt x="331" y="488"/>
                    </a:lnTo>
                    <a:lnTo>
                      <a:pt x="330" y="481"/>
                    </a:lnTo>
                    <a:lnTo>
                      <a:pt x="328" y="476"/>
                    </a:lnTo>
                    <a:lnTo>
                      <a:pt x="323" y="467"/>
                    </a:lnTo>
                    <a:lnTo>
                      <a:pt x="315" y="459"/>
                    </a:lnTo>
                    <a:lnTo>
                      <a:pt x="308" y="454"/>
                    </a:lnTo>
                    <a:lnTo>
                      <a:pt x="307" y="451"/>
                    </a:lnTo>
                    <a:lnTo>
                      <a:pt x="305" y="441"/>
                    </a:lnTo>
                    <a:lnTo>
                      <a:pt x="303" y="435"/>
                    </a:lnTo>
                    <a:lnTo>
                      <a:pt x="303" y="427"/>
                    </a:lnTo>
                    <a:lnTo>
                      <a:pt x="299" y="419"/>
                    </a:lnTo>
                    <a:lnTo>
                      <a:pt x="299" y="407"/>
                    </a:lnTo>
                    <a:lnTo>
                      <a:pt x="303" y="401"/>
                    </a:lnTo>
                    <a:lnTo>
                      <a:pt x="305" y="391"/>
                    </a:lnTo>
                    <a:lnTo>
                      <a:pt x="305" y="380"/>
                    </a:lnTo>
                    <a:lnTo>
                      <a:pt x="314" y="370"/>
                    </a:lnTo>
                    <a:lnTo>
                      <a:pt x="314" y="357"/>
                    </a:lnTo>
                    <a:lnTo>
                      <a:pt x="316" y="352"/>
                    </a:lnTo>
                    <a:lnTo>
                      <a:pt x="323" y="346"/>
                    </a:lnTo>
                    <a:lnTo>
                      <a:pt x="323" y="341"/>
                    </a:lnTo>
                    <a:lnTo>
                      <a:pt x="320" y="332"/>
                    </a:lnTo>
                    <a:lnTo>
                      <a:pt x="318" y="330"/>
                    </a:lnTo>
                    <a:lnTo>
                      <a:pt x="314" y="330"/>
                    </a:lnTo>
                    <a:lnTo>
                      <a:pt x="304" y="330"/>
                    </a:lnTo>
                    <a:lnTo>
                      <a:pt x="285" y="338"/>
                    </a:lnTo>
                    <a:lnTo>
                      <a:pt x="273" y="341"/>
                    </a:lnTo>
                    <a:lnTo>
                      <a:pt x="266" y="341"/>
                    </a:lnTo>
                    <a:lnTo>
                      <a:pt x="257" y="338"/>
                    </a:lnTo>
                    <a:lnTo>
                      <a:pt x="253" y="337"/>
                    </a:lnTo>
                    <a:lnTo>
                      <a:pt x="248" y="335"/>
                    </a:lnTo>
                    <a:lnTo>
                      <a:pt x="242" y="333"/>
                    </a:lnTo>
                    <a:lnTo>
                      <a:pt x="234" y="336"/>
                    </a:lnTo>
                    <a:lnTo>
                      <a:pt x="232" y="338"/>
                    </a:lnTo>
                    <a:lnTo>
                      <a:pt x="226" y="338"/>
                    </a:lnTo>
                    <a:lnTo>
                      <a:pt x="217" y="338"/>
                    </a:lnTo>
                    <a:lnTo>
                      <a:pt x="213" y="336"/>
                    </a:lnTo>
                    <a:lnTo>
                      <a:pt x="212" y="336"/>
                    </a:lnTo>
                    <a:lnTo>
                      <a:pt x="184" y="295"/>
                    </a:lnTo>
                    <a:lnTo>
                      <a:pt x="183" y="293"/>
                    </a:lnTo>
                    <a:lnTo>
                      <a:pt x="180" y="290"/>
                    </a:lnTo>
                    <a:lnTo>
                      <a:pt x="169" y="289"/>
                    </a:lnTo>
                    <a:lnTo>
                      <a:pt x="163" y="285"/>
                    </a:lnTo>
                    <a:lnTo>
                      <a:pt x="151" y="281"/>
                    </a:lnTo>
                    <a:lnTo>
                      <a:pt x="133" y="282"/>
                    </a:lnTo>
                    <a:lnTo>
                      <a:pt x="115" y="287"/>
                    </a:lnTo>
                    <a:lnTo>
                      <a:pt x="105" y="288"/>
                    </a:lnTo>
                    <a:lnTo>
                      <a:pt x="90" y="287"/>
                    </a:lnTo>
                    <a:lnTo>
                      <a:pt x="73" y="279"/>
                    </a:lnTo>
                    <a:lnTo>
                      <a:pt x="70" y="272"/>
                    </a:lnTo>
                    <a:lnTo>
                      <a:pt x="66" y="271"/>
                    </a:lnTo>
                    <a:lnTo>
                      <a:pt x="54" y="265"/>
                    </a:lnTo>
                    <a:lnTo>
                      <a:pt x="52" y="262"/>
                    </a:lnTo>
                    <a:lnTo>
                      <a:pt x="52" y="229"/>
                    </a:lnTo>
                    <a:lnTo>
                      <a:pt x="50" y="220"/>
                    </a:lnTo>
                    <a:lnTo>
                      <a:pt x="47" y="214"/>
                    </a:lnTo>
                    <a:lnTo>
                      <a:pt x="43" y="211"/>
                    </a:lnTo>
                    <a:lnTo>
                      <a:pt x="41" y="208"/>
                    </a:lnTo>
                    <a:lnTo>
                      <a:pt x="34" y="199"/>
                    </a:lnTo>
                    <a:lnTo>
                      <a:pt x="31" y="196"/>
                    </a:lnTo>
                    <a:lnTo>
                      <a:pt x="28" y="176"/>
                    </a:lnTo>
                    <a:lnTo>
                      <a:pt x="25" y="170"/>
                    </a:lnTo>
                    <a:lnTo>
                      <a:pt x="24" y="168"/>
                    </a:lnTo>
                    <a:lnTo>
                      <a:pt x="0" y="169"/>
                    </a:lnTo>
                    <a:lnTo>
                      <a:pt x="6" y="155"/>
                    </a:lnTo>
                    <a:lnTo>
                      <a:pt x="14" y="140"/>
                    </a:lnTo>
                    <a:lnTo>
                      <a:pt x="27" y="95"/>
                    </a:lnTo>
                    <a:lnTo>
                      <a:pt x="40" y="73"/>
                    </a:lnTo>
                    <a:lnTo>
                      <a:pt x="65" y="50"/>
                    </a:lnTo>
                    <a:lnTo>
                      <a:pt x="68" y="45"/>
                    </a:lnTo>
                    <a:lnTo>
                      <a:pt x="73" y="35"/>
                    </a:lnTo>
                    <a:lnTo>
                      <a:pt x="79" y="29"/>
                    </a:lnTo>
                    <a:lnTo>
                      <a:pt x="94" y="23"/>
                    </a:lnTo>
                    <a:lnTo>
                      <a:pt x="109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239"/>
              <p:cNvSpPr>
                <a:spLocks noChangeAspect="1"/>
              </p:cNvSpPr>
              <p:nvPr/>
            </p:nvSpPr>
            <p:spPr bwMode="gray">
              <a:xfrm>
                <a:off x="1629" y="2473"/>
                <a:ext cx="62" cy="6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47" y="18"/>
                  </a:cxn>
                  <a:cxn ang="0">
                    <a:pos x="189" y="41"/>
                  </a:cxn>
                  <a:cxn ang="0">
                    <a:pos x="194" y="57"/>
                  </a:cxn>
                  <a:cxn ang="0">
                    <a:pos x="209" y="62"/>
                  </a:cxn>
                  <a:cxn ang="0">
                    <a:pos x="222" y="60"/>
                  </a:cxn>
                  <a:cxn ang="0">
                    <a:pos x="253" y="62"/>
                  </a:cxn>
                  <a:cxn ang="0">
                    <a:pos x="259" y="54"/>
                  </a:cxn>
                  <a:cxn ang="0">
                    <a:pos x="271" y="56"/>
                  </a:cxn>
                  <a:cxn ang="0">
                    <a:pos x="284" y="65"/>
                  </a:cxn>
                  <a:cxn ang="0">
                    <a:pos x="304" y="76"/>
                  </a:cxn>
                  <a:cxn ang="0">
                    <a:pos x="291" y="78"/>
                  </a:cxn>
                  <a:cxn ang="0">
                    <a:pos x="295" y="89"/>
                  </a:cxn>
                  <a:cxn ang="0">
                    <a:pos x="302" y="103"/>
                  </a:cxn>
                  <a:cxn ang="0">
                    <a:pos x="311" y="125"/>
                  </a:cxn>
                  <a:cxn ang="0">
                    <a:pos x="302" y="126"/>
                  </a:cxn>
                  <a:cxn ang="0">
                    <a:pos x="280" y="165"/>
                  </a:cxn>
                  <a:cxn ang="0">
                    <a:pos x="260" y="186"/>
                  </a:cxn>
                  <a:cxn ang="0">
                    <a:pos x="241" y="207"/>
                  </a:cxn>
                  <a:cxn ang="0">
                    <a:pos x="216" y="221"/>
                  </a:cxn>
                  <a:cxn ang="0">
                    <a:pos x="162" y="239"/>
                  </a:cxn>
                  <a:cxn ang="0">
                    <a:pos x="152" y="247"/>
                  </a:cxn>
                  <a:cxn ang="0">
                    <a:pos x="146" y="266"/>
                  </a:cxn>
                  <a:cxn ang="0">
                    <a:pos x="140" y="269"/>
                  </a:cxn>
                  <a:cxn ang="0">
                    <a:pos x="134" y="265"/>
                  </a:cxn>
                  <a:cxn ang="0">
                    <a:pos x="120" y="286"/>
                  </a:cxn>
                  <a:cxn ang="0">
                    <a:pos x="118" y="320"/>
                  </a:cxn>
                  <a:cxn ang="0">
                    <a:pos x="114" y="329"/>
                  </a:cxn>
                  <a:cxn ang="0">
                    <a:pos x="97" y="340"/>
                  </a:cxn>
                  <a:cxn ang="0">
                    <a:pos x="78" y="344"/>
                  </a:cxn>
                  <a:cxn ang="0">
                    <a:pos x="71" y="330"/>
                  </a:cxn>
                  <a:cxn ang="0">
                    <a:pos x="60" y="321"/>
                  </a:cxn>
                  <a:cxn ang="0">
                    <a:pos x="46" y="318"/>
                  </a:cxn>
                  <a:cxn ang="0">
                    <a:pos x="33" y="314"/>
                  </a:cxn>
                  <a:cxn ang="0">
                    <a:pos x="21" y="320"/>
                  </a:cxn>
                  <a:cxn ang="0">
                    <a:pos x="17" y="304"/>
                  </a:cxn>
                  <a:cxn ang="0">
                    <a:pos x="15" y="297"/>
                  </a:cxn>
                  <a:cxn ang="0">
                    <a:pos x="28" y="290"/>
                  </a:cxn>
                  <a:cxn ang="0">
                    <a:pos x="32" y="276"/>
                  </a:cxn>
                  <a:cxn ang="0">
                    <a:pos x="28" y="264"/>
                  </a:cxn>
                  <a:cxn ang="0">
                    <a:pos x="27" y="261"/>
                  </a:cxn>
                  <a:cxn ang="0">
                    <a:pos x="40" y="254"/>
                  </a:cxn>
                  <a:cxn ang="0">
                    <a:pos x="53" y="243"/>
                  </a:cxn>
                  <a:cxn ang="0">
                    <a:pos x="59" y="213"/>
                  </a:cxn>
                  <a:cxn ang="0">
                    <a:pos x="53" y="205"/>
                  </a:cxn>
                  <a:cxn ang="0">
                    <a:pos x="45" y="197"/>
                  </a:cxn>
                  <a:cxn ang="0">
                    <a:pos x="30" y="217"/>
                  </a:cxn>
                  <a:cxn ang="0">
                    <a:pos x="21" y="210"/>
                  </a:cxn>
                  <a:cxn ang="0">
                    <a:pos x="2" y="199"/>
                  </a:cxn>
                  <a:cxn ang="0">
                    <a:pos x="0" y="164"/>
                  </a:cxn>
                  <a:cxn ang="0">
                    <a:pos x="1" y="130"/>
                  </a:cxn>
                  <a:cxn ang="0">
                    <a:pos x="17" y="120"/>
                  </a:cxn>
                  <a:cxn ang="0">
                    <a:pos x="26" y="97"/>
                  </a:cxn>
                  <a:cxn ang="0">
                    <a:pos x="40" y="72"/>
                  </a:cxn>
                  <a:cxn ang="0">
                    <a:pos x="44" y="60"/>
                  </a:cxn>
                  <a:cxn ang="0">
                    <a:pos x="42" y="33"/>
                  </a:cxn>
                  <a:cxn ang="0">
                    <a:pos x="66" y="27"/>
                  </a:cxn>
                  <a:cxn ang="0">
                    <a:pos x="71" y="24"/>
                  </a:cxn>
                  <a:cxn ang="0">
                    <a:pos x="88" y="9"/>
                  </a:cxn>
                  <a:cxn ang="0">
                    <a:pos x="103" y="7"/>
                  </a:cxn>
                  <a:cxn ang="0">
                    <a:pos x="109" y="0"/>
                  </a:cxn>
                </a:cxnLst>
                <a:rect l="0" t="0" r="r" b="b"/>
                <a:pathLst>
                  <a:path w="311" h="345">
                    <a:moveTo>
                      <a:pt x="109" y="0"/>
                    </a:moveTo>
                    <a:lnTo>
                      <a:pt x="112" y="2"/>
                    </a:lnTo>
                    <a:lnTo>
                      <a:pt x="115" y="5"/>
                    </a:lnTo>
                    <a:lnTo>
                      <a:pt x="147" y="18"/>
                    </a:lnTo>
                    <a:lnTo>
                      <a:pt x="177" y="33"/>
                    </a:lnTo>
                    <a:lnTo>
                      <a:pt x="189" y="41"/>
                    </a:lnTo>
                    <a:lnTo>
                      <a:pt x="191" y="46"/>
                    </a:lnTo>
                    <a:lnTo>
                      <a:pt x="194" y="57"/>
                    </a:lnTo>
                    <a:lnTo>
                      <a:pt x="196" y="61"/>
                    </a:lnTo>
                    <a:lnTo>
                      <a:pt x="209" y="62"/>
                    </a:lnTo>
                    <a:lnTo>
                      <a:pt x="217" y="60"/>
                    </a:lnTo>
                    <a:lnTo>
                      <a:pt x="222" y="60"/>
                    </a:lnTo>
                    <a:lnTo>
                      <a:pt x="243" y="62"/>
                    </a:lnTo>
                    <a:lnTo>
                      <a:pt x="253" y="62"/>
                    </a:lnTo>
                    <a:lnTo>
                      <a:pt x="254" y="60"/>
                    </a:lnTo>
                    <a:lnTo>
                      <a:pt x="259" y="54"/>
                    </a:lnTo>
                    <a:lnTo>
                      <a:pt x="264" y="54"/>
                    </a:lnTo>
                    <a:lnTo>
                      <a:pt x="271" y="56"/>
                    </a:lnTo>
                    <a:lnTo>
                      <a:pt x="277" y="62"/>
                    </a:lnTo>
                    <a:lnTo>
                      <a:pt x="284" y="65"/>
                    </a:lnTo>
                    <a:lnTo>
                      <a:pt x="298" y="76"/>
                    </a:lnTo>
                    <a:lnTo>
                      <a:pt x="304" y="76"/>
                    </a:lnTo>
                    <a:lnTo>
                      <a:pt x="302" y="78"/>
                    </a:lnTo>
                    <a:lnTo>
                      <a:pt x="291" y="78"/>
                    </a:lnTo>
                    <a:lnTo>
                      <a:pt x="290" y="87"/>
                    </a:lnTo>
                    <a:lnTo>
                      <a:pt x="295" y="89"/>
                    </a:lnTo>
                    <a:lnTo>
                      <a:pt x="297" y="92"/>
                    </a:lnTo>
                    <a:lnTo>
                      <a:pt x="302" y="103"/>
                    </a:lnTo>
                    <a:lnTo>
                      <a:pt x="303" y="108"/>
                    </a:lnTo>
                    <a:lnTo>
                      <a:pt x="311" y="125"/>
                    </a:lnTo>
                    <a:lnTo>
                      <a:pt x="311" y="126"/>
                    </a:lnTo>
                    <a:lnTo>
                      <a:pt x="302" y="126"/>
                    </a:lnTo>
                    <a:lnTo>
                      <a:pt x="295" y="141"/>
                    </a:lnTo>
                    <a:lnTo>
                      <a:pt x="280" y="165"/>
                    </a:lnTo>
                    <a:lnTo>
                      <a:pt x="268" y="180"/>
                    </a:lnTo>
                    <a:lnTo>
                      <a:pt x="260" y="186"/>
                    </a:lnTo>
                    <a:lnTo>
                      <a:pt x="250" y="195"/>
                    </a:lnTo>
                    <a:lnTo>
                      <a:pt x="241" y="207"/>
                    </a:lnTo>
                    <a:lnTo>
                      <a:pt x="232" y="213"/>
                    </a:lnTo>
                    <a:lnTo>
                      <a:pt x="216" y="221"/>
                    </a:lnTo>
                    <a:lnTo>
                      <a:pt x="180" y="232"/>
                    </a:lnTo>
                    <a:lnTo>
                      <a:pt x="162" y="239"/>
                    </a:lnTo>
                    <a:lnTo>
                      <a:pt x="155" y="244"/>
                    </a:lnTo>
                    <a:lnTo>
                      <a:pt x="152" y="247"/>
                    </a:lnTo>
                    <a:lnTo>
                      <a:pt x="147" y="256"/>
                    </a:lnTo>
                    <a:lnTo>
                      <a:pt x="146" y="266"/>
                    </a:lnTo>
                    <a:lnTo>
                      <a:pt x="142" y="269"/>
                    </a:lnTo>
                    <a:lnTo>
                      <a:pt x="140" y="269"/>
                    </a:lnTo>
                    <a:lnTo>
                      <a:pt x="136" y="265"/>
                    </a:lnTo>
                    <a:lnTo>
                      <a:pt x="134" y="265"/>
                    </a:lnTo>
                    <a:lnTo>
                      <a:pt x="134" y="266"/>
                    </a:lnTo>
                    <a:lnTo>
                      <a:pt x="120" y="286"/>
                    </a:lnTo>
                    <a:lnTo>
                      <a:pt x="118" y="299"/>
                    </a:lnTo>
                    <a:lnTo>
                      <a:pt x="118" y="320"/>
                    </a:lnTo>
                    <a:lnTo>
                      <a:pt x="115" y="328"/>
                    </a:lnTo>
                    <a:lnTo>
                      <a:pt x="114" y="329"/>
                    </a:lnTo>
                    <a:lnTo>
                      <a:pt x="104" y="333"/>
                    </a:lnTo>
                    <a:lnTo>
                      <a:pt x="97" y="340"/>
                    </a:lnTo>
                    <a:lnTo>
                      <a:pt x="86" y="345"/>
                    </a:lnTo>
                    <a:lnTo>
                      <a:pt x="78" y="344"/>
                    </a:lnTo>
                    <a:lnTo>
                      <a:pt x="73" y="336"/>
                    </a:lnTo>
                    <a:lnTo>
                      <a:pt x="71" y="330"/>
                    </a:lnTo>
                    <a:lnTo>
                      <a:pt x="66" y="321"/>
                    </a:lnTo>
                    <a:lnTo>
                      <a:pt x="60" y="321"/>
                    </a:lnTo>
                    <a:lnTo>
                      <a:pt x="50" y="321"/>
                    </a:lnTo>
                    <a:lnTo>
                      <a:pt x="46" y="318"/>
                    </a:lnTo>
                    <a:lnTo>
                      <a:pt x="43" y="314"/>
                    </a:lnTo>
                    <a:lnTo>
                      <a:pt x="33" y="314"/>
                    </a:lnTo>
                    <a:lnTo>
                      <a:pt x="26" y="319"/>
                    </a:lnTo>
                    <a:lnTo>
                      <a:pt x="21" y="320"/>
                    </a:lnTo>
                    <a:lnTo>
                      <a:pt x="18" y="318"/>
                    </a:lnTo>
                    <a:lnTo>
                      <a:pt x="17" y="304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8" y="292"/>
                    </a:lnTo>
                    <a:lnTo>
                      <a:pt x="28" y="290"/>
                    </a:lnTo>
                    <a:lnTo>
                      <a:pt x="33" y="285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64"/>
                    </a:lnTo>
                    <a:lnTo>
                      <a:pt x="27" y="264"/>
                    </a:lnTo>
                    <a:lnTo>
                      <a:pt x="27" y="261"/>
                    </a:lnTo>
                    <a:lnTo>
                      <a:pt x="30" y="258"/>
                    </a:lnTo>
                    <a:lnTo>
                      <a:pt x="40" y="254"/>
                    </a:lnTo>
                    <a:lnTo>
                      <a:pt x="46" y="250"/>
                    </a:lnTo>
                    <a:lnTo>
                      <a:pt x="53" y="243"/>
                    </a:lnTo>
                    <a:lnTo>
                      <a:pt x="55" y="237"/>
                    </a:lnTo>
                    <a:lnTo>
                      <a:pt x="59" y="213"/>
                    </a:lnTo>
                    <a:lnTo>
                      <a:pt x="56" y="207"/>
                    </a:lnTo>
                    <a:lnTo>
                      <a:pt x="53" y="205"/>
                    </a:lnTo>
                    <a:lnTo>
                      <a:pt x="51" y="191"/>
                    </a:lnTo>
                    <a:lnTo>
                      <a:pt x="45" y="197"/>
                    </a:lnTo>
                    <a:lnTo>
                      <a:pt x="37" y="210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1" y="210"/>
                    </a:lnTo>
                    <a:lnTo>
                      <a:pt x="11" y="206"/>
                    </a:lnTo>
                    <a:lnTo>
                      <a:pt x="2" y="199"/>
                    </a:lnTo>
                    <a:lnTo>
                      <a:pt x="0" y="173"/>
                    </a:lnTo>
                    <a:lnTo>
                      <a:pt x="0" y="164"/>
                    </a:lnTo>
                    <a:lnTo>
                      <a:pt x="2" y="156"/>
                    </a:lnTo>
                    <a:lnTo>
                      <a:pt x="1" y="130"/>
                    </a:lnTo>
                    <a:lnTo>
                      <a:pt x="3" y="126"/>
                    </a:lnTo>
                    <a:lnTo>
                      <a:pt x="17" y="120"/>
                    </a:lnTo>
                    <a:lnTo>
                      <a:pt x="24" y="111"/>
                    </a:lnTo>
                    <a:lnTo>
                      <a:pt x="26" y="97"/>
                    </a:lnTo>
                    <a:lnTo>
                      <a:pt x="28" y="89"/>
                    </a:lnTo>
                    <a:lnTo>
                      <a:pt x="40" y="72"/>
                    </a:lnTo>
                    <a:lnTo>
                      <a:pt x="44" y="66"/>
                    </a:lnTo>
                    <a:lnTo>
                      <a:pt x="44" y="60"/>
                    </a:lnTo>
                    <a:lnTo>
                      <a:pt x="42" y="46"/>
                    </a:lnTo>
                    <a:lnTo>
                      <a:pt x="42" y="33"/>
                    </a:lnTo>
                    <a:lnTo>
                      <a:pt x="46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71" y="24"/>
                    </a:lnTo>
                    <a:lnTo>
                      <a:pt x="82" y="13"/>
                    </a:lnTo>
                    <a:lnTo>
                      <a:pt x="88" y="9"/>
                    </a:lnTo>
                    <a:lnTo>
                      <a:pt x="97" y="8"/>
                    </a:lnTo>
                    <a:lnTo>
                      <a:pt x="103" y="7"/>
                    </a:lnTo>
                    <a:lnTo>
                      <a:pt x="108" y="2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240"/>
              <p:cNvSpPr>
                <a:spLocks noChangeAspect="1"/>
              </p:cNvSpPr>
              <p:nvPr/>
            </p:nvSpPr>
            <p:spPr bwMode="gray">
              <a:xfrm>
                <a:off x="1828" y="2701"/>
                <a:ext cx="92" cy="98"/>
              </a:xfrm>
              <a:custGeom>
                <a:avLst/>
                <a:gdLst/>
                <a:ahLst/>
                <a:cxnLst>
                  <a:cxn ang="0">
                    <a:pos x="8" y="164"/>
                  </a:cxn>
                  <a:cxn ang="0">
                    <a:pos x="19" y="117"/>
                  </a:cxn>
                  <a:cxn ang="0">
                    <a:pos x="18" y="87"/>
                  </a:cxn>
                  <a:cxn ang="0">
                    <a:pos x="29" y="66"/>
                  </a:cxn>
                  <a:cxn ang="0">
                    <a:pos x="43" y="35"/>
                  </a:cxn>
                  <a:cxn ang="0">
                    <a:pos x="64" y="25"/>
                  </a:cxn>
                  <a:cxn ang="0">
                    <a:pos x="121" y="8"/>
                  </a:cxn>
                  <a:cxn ang="0">
                    <a:pos x="156" y="0"/>
                  </a:cxn>
                  <a:cxn ang="0">
                    <a:pos x="212" y="3"/>
                  </a:cxn>
                  <a:cxn ang="0">
                    <a:pos x="232" y="19"/>
                  </a:cxn>
                  <a:cxn ang="0">
                    <a:pos x="248" y="44"/>
                  </a:cxn>
                  <a:cxn ang="0">
                    <a:pos x="252" y="55"/>
                  </a:cxn>
                  <a:cxn ang="0">
                    <a:pos x="260" y="71"/>
                  </a:cxn>
                  <a:cxn ang="0">
                    <a:pos x="261" y="121"/>
                  </a:cxn>
                  <a:cxn ang="0">
                    <a:pos x="265" y="163"/>
                  </a:cxn>
                  <a:cxn ang="0">
                    <a:pos x="286" y="169"/>
                  </a:cxn>
                  <a:cxn ang="0">
                    <a:pos x="311" y="175"/>
                  </a:cxn>
                  <a:cxn ang="0">
                    <a:pos x="335" y="174"/>
                  </a:cxn>
                  <a:cxn ang="0">
                    <a:pos x="349" y="168"/>
                  </a:cxn>
                  <a:cxn ang="0">
                    <a:pos x="378" y="180"/>
                  </a:cxn>
                  <a:cxn ang="0">
                    <a:pos x="386" y="195"/>
                  </a:cxn>
                  <a:cxn ang="0">
                    <a:pos x="392" y="230"/>
                  </a:cxn>
                  <a:cxn ang="0">
                    <a:pos x="392" y="260"/>
                  </a:cxn>
                  <a:cxn ang="0">
                    <a:pos x="404" y="272"/>
                  </a:cxn>
                  <a:cxn ang="0">
                    <a:pos x="421" y="275"/>
                  </a:cxn>
                  <a:cxn ang="0">
                    <a:pos x="440" y="272"/>
                  </a:cxn>
                  <a:cxn ang="0">
                    <a:pos x="454" y="275"/>
                  </a:cxn>
                  <a:cxn ang="0">
                    <a:pos x="459" y="308"/>
                  </a:cxn>
                  <a:cxn ang="0">
                    <a:pos x="454" y="327"/>
                  </a:cxn>
                  <a:cxn ang="0">
                    <a:pos x="449" y="374"/>
                  </a:cxn>
                  <a:cxn ang="0">
                    <a:pos x="443" y="420"/>
                  </a:cxn>
                  <a:cxn ang="0">
                    <a:pos x="433" y="438"/>
                  </a:cxn>
                  <a:cxn ang="0">
                    <a:pos x="411" y="458"/>
                  </a:cxn>
                  <a:cxn ang="0">
                    <a:pos x="404" y="463"/>
                  </a:cxn>
                  <a:cxn ang="0">
                    <a:pos x="388" y="479"/>
                  </a:cxn>
                  <a:cxn ang="0">
                    <a:pos x="378" y="482"/>
                  </a:cxn>
                  <a:cxn ang="0">
                    <a:pos x="356" y="483"/>
                  </a:cxn>
                  <a:cxn ang="0">
                    <a:pos x="345" y="491"/>
                  </a:cxn>
                  <a:cxn ang="0">
                    <a:pos x="333" y="488"/>
                  </a:cxn>
                  <a:cxn ang="0">
                    <a:pos x="313" y="487"/>
                  </a:cxn>
                  <a:cxn ang="0">
                    <a:pos x="290" y="474"/>
                  </a:cxn>
                  <a:cxn ang="0">
                    <a:pos x="236" y="469"/>
                  </a:cxn>
                  <a:cxn ang="0">
                    <a:pos x="233" y="459"/>
                  </a:cxn>
                  <a:cxn ang="0">
                    <a:pos x="238" y="442"/>
                  </a:cxn>
                  <a:cxn ang="0">
                    <a:pos x="264" y="395"/>
                  </a:cxn>
                  <a:cxn ang="0">
                    <a:pos x="273" y="372"/>
                  </a:cxn>
                  <a:cxn ang="0">
                    <a:pos x="269" y="358"/>
                  </a:cxn>
                  <a:cxn ang="0">
                    <a:pos x="260" y="348"/>
                  </a:cxn>
                  <a:cxn ang="0">
                    <a:pos x="238" y="339"/>
                  </a:cxn>
                  <a:cxn ang="0">
                    <a:pos x="214" y="319"/>
                  </a:cxn>
                  <a:cxn ang="0">
                    <a:pos x="173" y="293"/>
                  </a:cxn>
                  <a:cxn ang="0">
                    <a:pos x="155" y="287"/>
                  </a:cxn>
                  <a:cxn ang="0">
                    <a:pos x="118" y="283"/>
                  </a:cxn>
                  <a:cxn ang="0">
                    <a:pos x="102" y="276"/>
                  </a:cxn>
                  <a:cxn ang="0">
                    <a:pos x="89" y="256"/>
                  </a:cxn>
                  <a:cxn ang="0">
                    <a:pos x="74" y="246"/>
                  </a:cxn>
                  <a:cxn ang="0">
                    <a:pos x="46" y="223"/>
                  </a:cxn>
                  <a:cxn ang="0">
                    <a:pos x="22" y="189"/>
                  </a:cxn>
                  <a:cxn ang="0">
                    <a:pos x="0" y="179"/>
                  </a:cxn>
                </a:cxnLst>
                <a:rect l="0" t="0" r="r" b="b"/>
                <a:pathLst>
                  <a:path w="459" h="491">
                    <a:moveTo>
                      <a:pt x="0" y="179"/>
                    </a:moveTo>
                    <a:lnTo>
                      <a:pt x="8" y="164"/>
                    </a:lnTo>
                    <a:lnTo>
                      <a:pt x="19" y="124"/>
                    </a:lnTo>
                    <a:lnTo>
                      <a:pt x="19" y="117"/>
                    </a:lnTo>
                    <a:lnTo>
                      <a:pt x="18" y="113"/>
                    </a:lnTo>
                    <a:lnTo>
                      <a:pt x="18" y="87"/>
                    </a:lnTo>
                    <a:lnTo>
                      <a:pt x="18" y="84"/>
                    </a:lnTo>
                    <a:lnTo>
                      <a:pt x="29" y="66"/>
                    </a:lnTo>
                    <a:lnTo>
                      <a:pt x="40" y="50"/>
                    </a:lnTo>
                    <a:lnTo>
                      <a:pt x="43" y="35"/>
                    </a:lnTo>
                    <a:lnTo>
                      <a:pt x="45" y="29"/>
                    </a:lnTo>
                    <a:lnTo>
                      <a:pt x="64" y="25"/>
                    </a:lnTo>
                    <a:lnTo>
                      <a:pt x="118" y="8"/>
                    </a:lnTo>
                    <a:lnTo>
                      <a:pt x="121" y="8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99" y="0"/>
                    </a:lnTo>
                    <a:lnTo>
                      <a:pt x="212" y="3"/>
                    </a:lnTo>
                    <a:lnTo>
                      <a:pt x="222" y="11"/>
                    </a:lnTo>
                    <a:lnTo>
                      <a:pt x="232" y="19"/>
                    </a:lnTo>
                    <a:lnTo>
                      <a:pt x="247" y="40"/>
                    </a:lnTo>
                    <a:lnTo>
                      <a:pt x="248" y="44"/>
                    </a:lnTo>
                    <a:lnTo>
                      <a:pt x="254" y="50"/>
                    </a:lnTo>
                    <a:lnTo>
                      <a:pt x="252" y="55"/>
                    </a:lnTo>
                    <a:lnTo>
                      <a:pt x="252" y="57"/>
                    </a:lnTo>
                    <a:lnTo>
                      <a:pt x="260" y="71"/>
                    </a:lnTo>
                    <a:lnTo>
                      <a:pt x="261" y="73"/>
                    </a:lnTo>
                    <a:lnTo>
                      <a:pt x="261" y="121"/>
                    </a:lnTo>
                    <a:lnTo>
                      <a:pt x="261" y="154"/>
                    </a:lnTo>
                    <a:lnTo>
                      <a:pt x="265" y="163"/>
                    </a:lnTo>
                    <a:lnTo>
                      <a:pt x="271" y="165"/>
                    </a:lnTo>
                    <a:lnTo>
                      <a:pt x="286" y="169"/>
                    </a:lnTo>
                    <a:lnTo>
                      <a:pt x="293" y="173"/>
                    </a:lnTo>
                    <a:lnTo>
                      <a:pt x="311" y="175"/>
                    </a:lnTo>
                    <a:lnTo>
                      <a:pt x="323" y="175"/>
                    </a:lnTo>
                    <a:lnTo>
                      <a:pt x="335" y="174"/>
                    </a:lnTo>
                    <a:lnTo>
                      <a:pt x="340" y="171"/>
                    </a:lnTo>
                    <a:lnTo>
                      <a:pt x="349" y="168"/>
                    </a:lnTo>
                    <a:lnTo>
                      <a:pt x="355" y="173"/>
                    </a:lnTo>
                    <a:lnTo>
                      <a:pt x="378" y="180"/>
                    </a:lnTo>
                    <a:lnTo>
                      <a:pt x="384" y="189"/>
                    </a:lnTo>
                    <a:lnTo>
                      <a:pt x="386" y="195"/>
                    </a:lnTo>
                    <a:lnTo>
                      <a:pt x="388" y="218"/>
                    </a:lnTo>
                    <a:lnTo>
                      <a:pt x="392" y="230"/>
                    </a:lnTo>
                    <a:lnTo>
                      <a:pt x="390" y="255"/>
                    </a:lnTo>
                    <a:lnTo>
                      <a:pt x="392" y="260"/>
                    </a:lnTo>
                    <a:lnTo>
                      <a:pt x="397" y="267"/>
                    </a:lnTo>
                    <a:lnTo>
                      <a:pt x="404" y="272"/>
                    </a:lnTo>
                    <a:lnTo>
                      <a:pt x="411" y="275"/>
                    </a:lnTo>
                    <a:lnTo>
                      <a:pt x="421" y="275"/>
                    </a:lnTo>
                    <a:lnTo>
                      <a:pt x="426" y="272"/>
                    </a:lnTo>
                    <a:lnTo>
                      <a:pt x="440" y="272"/>
                    </a:lnTo>
                    <a:lnTo>
                      <a:pt x="449" y="270"/>
                    </a:lnTo>
                    <a:lnTo>
                      <a:pt x="454" y="275"/>
                    </a:lnTo>
                    <a:lnTo>
                      <a:pt x="459" y="283"/>
                    </a:lnTo>
                    <a:lnTo>
                      <a:pt x="459" y="308"/>
                    </a:lnTo>
                    <a:lnTo>
                      <a:pt x="458" y="311"/>
                    </a:lnTo>
                    <a:lnTo>
                      <a:pt x="454" y="327"/>
                    </a:lnTo>
                    <a:lnTo>
                      <a:pt x="451" y="353"/>
                    </a:lnTo>
                    <a:lnTo>
                      <a:pt x="449" y="374"/>
                    </a:lnTo>
                    <a:lnTo>
                      <a:pt x="446" y="404"/>
                    </a:lnTo>
                    <a:lnTo>
                      <a:pt x="443" y="420"/>
                    </a:lnTo>
                    <a:lnTo>
                      <a:pt x="440" y="428"/>
                    </a:lnTo>
                    <a:lnTo>
                      <a:pt x="433" y="438"/>
                    </a:lnTo>
                    <a:lnTo>
                      <a:pt x="425" y="447"/>
                    </a:lnTo>
                    <a:lnTo>
                      <a:pt x="411" y="458"/>
                    </a:lnTo>
                    <a:lnTo>
                      <a:pt x="409" y="461"/>
                    </a:lnTo>
                    <a:lnTo>
                      <a:pt x="404" y="463"/>
                    </a:lnTo>
                    <a:lnTo>
                      <a:pt x="390" y="475"/>
                    </a:lnTo>
                    <a:lnTo>
                      <a:pt x="388" y="479"/>
                    </a:lnTo>
                    <a:lnTo>
                      <a:pt x="386" y="480"/>
                    </a:lnTo>
                    <a:lnTo>
                      <a:pt x="378" y="482"/>
                    </a:lnTo>
                    <a:lnTo>
                      <a:pt x="363" y="480"/>
                    </a:lnTo>
                    <a:lnTo>
                      <a:pt x="356" y="483"/>
                    </a:lnTo>
                    <a:lnTo>
                      <a:pt x="352" y="488"/>
                    </a:lnTo>
                    <a:lnTo>
                      <a:pt x="345" y="491"/>
                    </a:lnTo>
                    <a:lnTo>
                      <a:pt x="338" y="491"/>
                    </a:lnTo>
                    <a:lnTo>
                      <a:pt x="333" y="488"/>
                    </a:lnTo>
                    <a:lnTo>
                      <a:pt x="323" y="490"/>
                    </a:lnTo>
                    <a:lnTo>
                      <a:pt x="313" y="487"/>
                    </a:lnTo>
                    <a:lnTo>
                      <a:pt x="296" y="476"/>
                    </a:lnTo>
                    <a:lnTo>
                      <a:pt x="290" y="474"/>
                    </a:lnTo>
                    <a:lnTo>
                      <a:pt x="258" y="469"/>
                    </a:lnTo>
                    <a:lnTo>
                      <a:pt x="236" y="469"/>
                    </a:lnTo>
                    <a:lnTo>
                      <a:pt x="233" y="465"/>
                    </a:lnTo>
                    <a:lnTo>
                      <a:pt x="233" y="459"/>
                    </a:lnTo>
                    <a:lnTo>
                      <a:pt x="236" y="450"/>
                    </a:lnTo>
                    <a:lnTo>
                      <a:pt x="238" y="442"/>
                    </a:lnTo>
                    <a:lnTo>
                      <a:pt x="249" y="417"/>
                    </a:lnTo>
                    <a:lnTo>
                      <a:pt x="264" y="395"/>
                    </a:lnTo>
                    <a:lnTo>
                      <a:pt x="273" y="382"/>
                    </a:lnTo>
                    <a:lnTo>
                      <a:pt x="273" y="372"/>
                    </a:lnTo>
                    <a:lnTo>
                      <a:pt x="271" y="363"/>
                    </a:lnTo>
                    <a:lnTo>
                      <a:pt x="269" y="358"/>
                    </a:lnTo>
                    <a:lnTo>
                      <a:pt x="265" y="357"/>
                    </a:lnTo>
                    <a:lnTo>
                      <a:pt x="260" y="348"/>
                    </a:lnTo>
                    <a:lnTo>
                      <a:pt x="252" y="342"/>
                    </a:lnTo>
                    <a:lnTo>
                      <a:pt x="238" y="339"/>
                    </a:lnTo>
                    <a:lnTo>
                      <a:pt x="230" y="327"/>
                    </a:lnTo>
                    <a:lnTo>
                      <a:pt x="214" y="319"/>
                    </a:lnTo>
                    <a:lnTo>
                      <a:pt x="199" y="311"/>
                    </a:lnTo>
                    <a:lnTo>
                      <a:pt x="173" y="293"/>
                    </a:lnTo>
                    <a:lnTo>
                      <a:pt x="167" y="291"/>
                    </a:lnTo>
                    <a:lnTo>
                      <a:pt x="155" y="287"/>
                    </a:lnTo>
                    <a:lnTo>
                      <a:pt x="126" y="286"/>
                    </a:lnTo>
                    <a:lnTo>
                      <a:pt x="118" y="283"/>
                    </a:lnTo>
                    <a:lnTo>
                      <a:pt x="107" y="280"/>
                    </a:lnTo>
                    <a:lnTo>
                      <a:pt x="102" y="276"/>
                    </a:lnTo>
                    <a:lnTo>
                      <a:pt x="101" y="275"/>
                    </a:lnTo>
                    <a:lnTo>
                      <a:pt x="89" y="256"/>
                    </a:lnTo>
                    <a:lnTo>
                      <a:pt x="85" y="253"/>
                    </a:lnTo>
                    <a:lnTo>
                      <a:pt x="74" y="246"/>
                    </a:lnTo>
                    <a:lnTo>
                      <a:pt x="49" y="228"/>
                    </a:lnTo>
                    <a:lnTo>
                      <a:pt x="46" y="223"/>
                    </a:lnTo>
                    <a:lnTo>
                      <a:pt x="33" y="210"/>
                    </a:lnTo>
                    <a:lnTo>
                      <a:pt x="22" y="189"/>
                    </a:lnTo>
                    <a:lnTo>
                      <a:pt x="16" y="184"/>
                    </a:lnTo>
                    <a:lnTo>
                      <a:pt x="0" y="1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241"/>
              <p:cNvSpPr>
                <a:spLocks noChangeAspect="1"/>
              </p:cNvSpPr>
              <p:nvPr/>
            </p:nvSpPr>
            <p:spPr bwMode="gray">
              <a:xfrm>
                <a:off x="1687" y="2681"/>
                <a:ext cx="93" cy="506"/>
              </a:xfrm>
              <a:custGeom>
                <a:avLst/>
                <a:gdLst/>
                <a:ahLst/>
                <a:cxnLst>
                  <a:cxn ang="0">
                    <a:pos x="375" y="93"/>
                  </a:cxn>
                  <a:cxn ang="0">
                    <a:pos x="368" y="149"/>
                  </a:cxn>
                  <a:cxn ang="0">
                    <a:pos x="398" y="209"/>
                  </a:cxn>
                  <a:cxn ang="0">
                    <a:pos x="429" y="311"/>
                  </a:cxn>
                  <a:cxn ang="0">
                    <a:pos x="436" y="385"/>
                  </a:cxn>
                  <a:cxn ang="0">
                    <a:pos x="387" y="508"/>
                  </a:cxn>
                  <a:cxn ang="0">
                    <a:pos x="329" y="628"/>
                  </a:cxn>
                  <a:cxn ang="0">
                    <a:pos x="300" y="766"/>
                  </a:cxn>
                  <a:cxn ang="0">
                    <a:pos x="284" y="863"/>
                  </a:cxn>
                  <a:cxn ang="0">
                    <a:pos x="298" y="1032"/>
                  </a:cxn>
                  <a:cxn ang="0">
                    <a:pos x="269" y="1148"/>
                  </a:cxn>
                  <a:cxn ang="0">
                    <a:pos x="242" y="1290"/>
                  </a:cxn>
                  <a:cxn ang="0">
                    <a:pos x="208" y="1440"/>
                  </a:cxn>
                  <a:cxn ang="0">
                    <a:pos x="190" y="1597"/>
                  </a:cxn>
                  <a:cxn ang="0">
                    <a:pos x="201" y="1739"/>
                  </a:cxn>
                  <a:cxn ang="0">
                    <a:pos x="214" y="1785"/>
                  </a:cxn>
                  <a:cxn ang="0">
                    <a:pos x="212" y="1915"/>
                  </a:cxn>
                  <a:cxn ang="0">
                    <a:pos x="171" y="2027"/>
                  </a:cxn>
                  <a:cxn ang="0">
                    <a:pos x="137" y="2139"/>
                  </a:cxn>
                  <a:cxn ang="0">
                    <a:pos x="129" y="2264"/>
                  </a:cxn>
                  <a:cxn ang="0">
                    <a:pos x="179" y="2283"/>
                  </a:cxn>
                  <a:cxn ang="0">
                    <a:pos x="306" y="2367"/>
                  </a:cxn>
                  <a:cxn ang="0">
                    <a:pos x="355" y="2386"/>
                  </a:cxn>
                  <a:cxn ang="0">
                    <a:pos x="268" y="2429"/>
                  </a:cxn>
                  <a:cxn ang="0">
                    <a:pos x="214" y="2525"/>
                  </a:cxn>
                  <a:cxn ang="0">
                    <a:pos x="208" y="2477"/>
                  </a:cxn>
                  <a:cxn ang="0">
                    <a:pos x="189" y="2413"/>
                  </a:cxn>
                  <a:cxn ang="0">
                    <a:pos x="171" y="2376"/>
                  </a:cxn>
                  <a:cxn ang="0">
                    <a:pos x="160" y="2345"/>
                  </a:cxn>
                  <a:cxn ang="0">
                    <a:pos x="125" y="2343"/>
                  </a:cxn>
                  <a:cxn ang="0">
                    <a:pos x="81" y="2285"/>
                  </a:cxn>
                  <a:cxn ang="0">
                    <a:pos x="79" y="2240"/>
                  </a:cxn>
                  <a:cxn ang="0">
                    <a:pos x="70" y="2173"/>
                  </a:cxn>
                  <a:cxn ang="0">
                    <a:pos x="93" y="2117"/>
                  </a:cxn>
                  <a:cxn ang="0">
                    <a:pos x="70" y="2076"/>
                  </a:cxn>
                  <a:cxn ang="0">
                    <a:pos x="59" y="2042"/>
                  </a:cxn>
                  <a:cxn ang="0">
                    <a:pos x="109" y="2032"/>
                  </a:cxn>
                  <a:cxn ang="0">
                    <a:pos x="63" y="1979"/>
                  </a:cxn>
                  <a:cxn ang="0">
                    <a:pos x="66" y="1920"/>
                  </a:cxn>
                  <a:cxn ang="0">
                    <a:pos x="15" y="1930"/>
                  </a:cxn>
                  <a:cxn ang="0">
                    <a:pos x="44" y="1871"/>
                  </a:cxn>
                  <a:cxn ang="0">
                    <a:pos x="72" y="1856"/>
                  </a:cxn>
                  <a:cxn ang="0">
                    <a:pos x="91" y="1888"/>
                  </a:cxn>
                  <a:cxn ang="0">
                    <a:pos x="118" y="1879"/>
                  </a:cxn>
                  <a:cxn ang="0">
                    <a:pos x="114" y="1849"/>
                  </a:cxn>
                  <a:cxn ang="0">
                    <a:pos x="117" y="1818"/>
                  </a:cxn>
                  <a:cxn ang="0">
                    <a:pos x="120" y="1806"/>
                  </a:cxn>
                  <a:cxn ang="0">
                    <a:pos x="149" y="1740"/>
                  </a:cxn>
                  <a:cxn ang="0">
                    <a:pos x="146" y="1691"/>
                  </a:cxn>
                  <a:cxn ang="0">
                    <a:pos x="158" y="1601"/>
                  </a:cxn>
                  <a:cxn ang="0">
                    <a:pos x="153" y="1558"/>
                  </a:cxn>
                  <a:cxn ang="0">
                    <a:pos x="141" y="1525"/>
                  </a:cxn>
                  <a:cxn ang="0">
                    <a:pos x="92" y="1504"/>
                  </a:cxn>
                  <a:cxn ang="0">
                    <a:pos x="115" y="1329"/>
                  </a:cxn>
                  <a:cxn ang="0">
                    <a:pos x="122" y="1219"/>
                  </a:cxn>
                  <a:cxn ang="0">
                    <a:pos x="166" y="1105"/>
                  </a:cxn>
                  <a:cxn ang="0">
                    <a:pos x="221" y="928"/>
                  </a:cxn>
                  <a:cxn ang="0">
                    <a:pos x="226" y="719"/>
                  </a:cxn>
                  <a:cxn ang="0">
                    <a:pos x="253" y="565"/>
                  </a:cxn>
                  <a:cxn ang="0">
                    <a:pos x="275" y="461"/>
                  </a:cxn>
                  <a:cxn ang="0">
                    <a:pos x="279" y="317"/>
                  </a:cxn>
                  <a:cxn ang="0">
                    <a:pos x="292" y="142"/>
                  </a:cxn>
                  <a:cxn ang="0">
                    <a:pos x="312" y="25"/>
                  </a:cxn>
                </a:cxnLst>
                <a:rect l="0" t="0" r="r" b="b"/>
                <a:pathLst>
                  <a:path w="463" h="2531">
                    <a:moveTo>
                      <a:pt x="325" y="0"/>
                    </a:moveTo>
                    <a:lnTo>
                      <a:pt x="328" y="0"/>
                    </a:lnTo>
                    <a:lnTo>
                      <a:pt x="339" y="14"/>
                    </a:lnTo>
                    <a:lnTo>
                      <a:pt x="343" y="18"/>
                    </a:lnTo>
                    <a:lnTo>
                      <a:pt x="350" y="27"/>
                    </a:lnTo>
                    <a:lnTo>
                      <a:pt x="350" y="37"/>
                    </a:lnTo>
                    <a:lnTo>
                      <a:pt x="354" y="69"/>
                    </a:lnTo>
                    <a:lnTo>
                      <a:pt x="357" y="78"/>
                    </a:lnTo>
                    <a:lnTo>
                      <a:pt x="362" y="83"/>
                    </a:lnTo>
                    <a:lnTo>
                      <a:pt x="375" y="93"/>
                    </a:lnTo>
                    <a:lnTo>
                      <a:pt x="382" y="100"/>
                    </a:lnTo>
                    <a:lnTo>
                      <a:pt x="383" y="110"/>
                    </a:lnTo>
                    <a:lnTo>
                      <a:pt x="379" y="115"/>
                    </a:lnTo>
                    <a:lnTo>
                      <a:pt x="378" y="121"/>
                    </a:lnTo>
                    <a:lnTo>
                      <a:pt x="382" y="127"/>
                    </a:lnTo>
                    <a:lnTo>
                      <a:pt x="382" y="131"/>
                    </a:lnTo>
                    <a:lnTo>
                      <a:pt x="379" y="132"/>
                    </a:lnTo>
                    <a:lnTo>
                      <a:pt x="372" y="136"/>
                    </a:lnTo>
                    <a:lnTo>
                      <a:pt x="371" y="137"/>
                    </a:lnTo>
                    <a:lnTo>
                      <a:pt x="368" y="149"/>
                    </a:lnTo>
                    <a:lnTo>
                      <a:pt x="368" y="155"/>
                    </a:lnTo>
                    <a:lnTo>
                      <a:pt x="376" y="159"/>
                    </a:lnTo>
                    <a:lnTo>
                      <a:pt x="379" y="164"/>
                    </a:lnTo>
                    <a:lnTo>
                      <a:pt x="379" y="172"/>
                    </a:lnTo>
                    <a:lnTo>
                      <a:pt x="379" y="180"/>
                    </a:lnTo>
                    <a:lnTo>
                      <a:pt x="382" y="183"/>
                    </a:lnTo>
                    <a:lnTo>
                      <a:pt x="387" y="185"/>
                    </a:lnTo>
                    <a:lnTo>
                      <a:pt x="394" y="192"/>
                    </a:lnTo>
                    <a:lnTo>
                      <a:pt x="395" y="196"/>
                    </a:lnTo>
                    <a:lnTo>
                      <a:pt x="398" y="209"/>
                    </a:lnTo>
                    <a:lnTo>
                      <a:pt x="398" y="218"/>
                    </a:lnTo>
                    <a:lnTo>
                      <a:pt x="404" y="228"/>
                    </a:lnTo>
                    <a:lnTo>
                      <a:pt x="407" y="250"/>
                    </a:lnTo>
                    <a:lnTo>
                      <a:pt x="407" y="268"/>
                    </a:lnTo>
                    <a:lnTo>
                      <a:pt x="411" y="290"/>
                    </a:lnTo>
                    <a:lnTo>
                      <a:pt x="411" y="294"/>
                    </a:lnTo>
                    <a:lnTo>
                      <a:pt x="415" y="306"/>
                    </a:lnTo>
                    <a:lnTo>
                      <a:pt x="415" y="308"/>
                    </a:lnTo>
                    <a:lnTo>
                      <a:pt x="422" y="311"/>
                    </a:lnTo>
                    <a:lnTo>
                      <a:pt x="429" y="311"/>
                    </a:lnTo>
                    <a:lnTo>
                      <a:pt x="441" y="311"/>
                    </a:lnTo>
                    <a:lnTo>
                      <a:pt x="447" y="309"/>
                    </a:lnTo>
                    <a:lnTo>
                      <a:pt x="457" y="309"/>
                    </a:lnTo>
                    <a:lnTo>
                      <a:pt x="457" y="311"/>
                    </a:lnTo>
                    <a:lnTo>
                      <a:pt x="458" y="311"/>
                    </a:lnTo>
                    <a:lnTo>
                      <a:pt x="458" y="314"/>
                    </a:lnTo>
                    <a:lnTo>
                      <a:pt x="463" y="319"/>
                    </a:lnTo>
                    <a:lnTo>
                      <a:pt x="463" y="331"/>
                    </a:lnTo>
                    <a:lnTo>
                      <a:pt x="454" y="378"/>
                    </a:lnTo>
                    <a:lnTo>
                      <a:pt x="436" y="385"/>
                    </a:lnTo>
                    <a:lnTo>
                      <a:pt x="388" y="407"/>
                    </a:lnTo>
                    <a:lnTo>
                      <a:pt x="387" y="414"/>
                    </a:lnTo>
                    <a:lnTo>
                      <a:pt x="387" y="422"/>
                    </a:lnTo>
                    <a:lnTo>
                      <a:pt x="389" y="432"/>
                    </a:lnTo>
                    <a:lnTo>
                      <a:pt x="389" y="441"/>
                    </a:lnTo>
                    <a:lnTo>
                      <a:pt x="383" y="449"/>
                    </a:lnTo>
                    <a:lnTo>
                      <a:pt x="382" y="451"/>
                    </a:lnTo>
                    <a:lnTo>
                      <a:pt x="382" y="467"/>
                    </a:lnTo>
                    <a:lnTo>
                      <a:pt x="387" y="482"/>
                    </a:lnTo>
                    <a:lnTo>
                      <a:pt x="387" y="508"/>
                    </a:lnTo>
                    <a:lnTo>
                      <a:pt x="389" y="519"/>
                    </a:lnTo>
                    <a:lnTo>
                      <a:pt x="393" y="534"/>
                    </a:lnTo>
                    <a:lnTo>
                      <a:pt x="395" y="548"/>
                    </a:lnTo>
                    <a:lnTo>
                      <a:pt x="394" y="551"/>
                    </a:lnTo>
                    <a:lnTo>
                      <a:pt x="389" y="554"/>
                    </a:lnTo>
                    <a:lnTo>
                      <a:pt x="379" y="558"/>
                    </a:lnTo>
                    <a:lnTo>
                      <a:pt x="364" y="573"/>
                    </a:lnTo>
                    <a:lnTo>
                      <a:pt x="361" y="575"/>
                    </a:lnTo>
                    <a:lnTo>
                      <a:pt x="354" y="600"/>
                    </a:lnTo>
                    <a:lnTo>
                      <a:pt x="329" y="628"/>
                    </a:lnTo>
                    <a:lnTo>
                      <a:pt x="323" y="654"/>
                    </a:lnTo>
                    <a:lnTo>
                      <a:pt x="318" y="675"/>
                    </a:lnTo>
                    <a:lnTo>
                      <a:pt x="317" y="682"/>
                    </a:lnTo>
                    <a:lnTo>
                      <a:pt x="311" y="696"/>
                    </a:lnTo>
                    <a:lnTo>
                      <a:pt x="308" y="704"/>
                    </a:lnTo>
                    <a:lnTo>
                      <a:pt x="307" y="729"/>
                    </a:lnTo>
                    <a:lnTo>
                      <a:pt x="308" y="739"/>
                    </a:lnTo>
                    <a:lnTo>
                      <a:pt x="308" y="749"/>
                    </a:lnTo>
                    <a:lnTo>
                      <a:pt x="305" y="762"/>
                    </a:lnTo>
                    <a:lnTo>
                      <a:pt x="300" y="766"/>
                    </a:lnTo>
                    <a:lnTo>
                      <a:pt x="300" y="769"/>
                    </a:lnTo>
                    <a:lnTo>
                      <a:pt x="298" y="776"/>
                    </a:lnTo>
                    <a:lnTo>
                      <a:pt x="292" y="782"/>
                    </a:lnTo>
                    <a:lnTo>
                      <a:pt x="289" y="796"/>
                    </a:lnTo>
                    <a:lnTo>
                      <a:pt x="281" y="811"/>
                    </a:lnTo>
                    <a:lnTo>
                      <a:pt x="280" y="814"/>
                    </a:lnTo>
                    <a:lnTo>
                      <a:pt x="276" y="825"/>
                    </a:lnTo>
                    <a:lnTo>
                      <a:pt x="274" y="841"/>
                    </a:lnTo>
                    <a:lnTo>
                      <a:pt x="274" y="854"/>
                    </a:lnTo>
                    <a:lnTo>
                      <a:pt x="284" y="863"/>
                    </a:lnTo>
                    <a:lnTo>
                      <a:pt x="284" y="892"/>
                    </a:lnTo>
                    <a:lnTo>
                      <a:pt x="296" y="925"/>
                    </a:lnTo>
                    <a:lnTo>
                      <a:pt x="297" y="935"/>
                    </a:lnTo>
                    <a:lnTo>
                      <a:pt x="296" y="947"/>
                    </a:lnTo>
                    <a:lnTo>
                      <a:pt x="303" y="955"/>
                    </a:lnTo>
                    <a:lnTo>
                      <a:pt x="306" y="960"/>
                    </a:lnTo>
                    <a:lnTo>
                      <a:pt x="309" y="979"/>
                    </a:lnTo>
                    <a:lnTo>
                      <a:pt x="311" y="997"/>
                    </a:lnTo>
                    <a:lnTo>
                      <a:pt x="311" y="1013"/>
                    </a:lnTo>
                    <a:lnTo>
                      <a:pt x="298" y="1032"/>
                    </a:lnTo>
                    <a:lnTo>
                      <a:pt x="292" y="1045"/>
                    </a:lnTo>
                    <a:lnTo>
                      <a:pt x="290" y="1052"/>
                    </a:lnTo>
                    <a:lnTo>
                      <a:pt x="286" y="1075"/>
                    </a:lnTo>
                    <a:lnTo>
                      <a:pt x="285" y="1078"/>
                    </a:lnTo>
                    <a:lnTo>
                      <a:pt x="274" y="1088"/>
                    </a:lnTo>
                    <a:lnTo>
                      <a:pt x="275" y="1117"/>
                    </a:lnTo>
                    <a:lnTo>
                      <a:pt x="278" y="1134"/>
                    </a:lnTo>
                    <a:lnTo>
                      <a:pt x="278" y="1142"/>
                    </a:lnTo>
                    <a:lnTo>
                      <a:pt x="275" y="1144"/>
                    </a:lnTo>
                    <a:lnTo>
                      <a:pt x="269" y="1148"/>
                    </a:lnTo>
                    <a:lnTo>
                      <a:pt x="266" y="1151"/>
                    </a:lnTo>
                    <a:lnTo>
                      <a:pt x="265" y="1159"/>
                    </a:lnTo>
                    <a:lnTo>
                      <a:pt x="263" y="1161"/>
                    </a:lnTo>
                    <a:lnTo>
                      <a:pt x="257" y="1161"/>
                    </a:lnTo>
                    <a:lnTo>
                      <a:pt x="253" y="1164"/>
                    </a:lnTo>
                    <a:lnTo>
                      <a:pt x="247" y="1172"/>
                    </a:lnTo>
                    <a:lnTo>
                      <a:pt x="242" y="1186"/>
                    </a:lnTo>
                    <a:lnTo>
                      <a:pt x="238" y="1225"/>
                    </a:lnTo>
                    <a:lnTo>
                      <a:pt x="238" y="1262"/>
                    </a:lnTo>
                    <a:lnTo>
                      <a:pt x="242" y="1290"/>
                    </a:lnTo>
                    <a:lnTo>
                      <a:pt x="247" y="1301"/>
                    </a:lnTo>
                    <a:lnTo>
                      <a:pt x="247" y="1314"/>
                    </a:lnTo>
                    <a:lnTo>
                      <a:pt x="243" y="1323"/>
                    </a:lnTo>
                    <a:lnTo>
                      <a:pt x="235" y="1332"/>
                    </a:lnTo>
                    <a:lnTo>
                      <a:pt x="230" y="1337"/>
                    </a:lnTo>
                    <a:lnTo>
                      <a:pt x="227" y="1343"/>
                    </a:lnTo>
                    <a:lnTo>
                      <a:pt x="225" y="1358"/>
                    </a:lnTo>
                    <a:lnTo>
                      <a:pt x="208" y="1419"/>
                    </a:lnTo>
                    <a:lnTo>
                      <a:pt x="206" y="1424"/>
                    </a:lnTo>
                    <a:lnTo>
                      <a:pt x="208" y="1440"/>
                    </a:lnTo>
                    <a:lnTo>
                      <a:pt x="199" y="1481"/>
                    </a:lnTo>
                    <a:lnTo>
                      <a:pt x="196" y="1510"/>
                    </a:lnTo>
                    <a:lnTo>
                      <a:pt x="200" y="1525"/>
                    </a:lnTo>
                    <a:lnTo>
                      <a:pt x="209" y="1533"/>
                    </a:lnTo>
                    <a:lnTo>
                      <a:pt x="210" y="1537"/>
                    </a:lnTo>
                    <a:lnTo>
                      <a:pt x="210" y="1549"/>
                    </a:lnTo>
                    <a:lnTo>
                      <a:pt x="209" y="1554"/>
                    </a:lnTo>
                    <a:lnTo>
                      <a:pt x="205" y="1563"/>
                    </a:lnTo>
                    <a:lnTo>
                      <a:pt x="195" y="1576"/>
                    </a:lnTo>
                    <a:lnTo>
                      <a:pt x="190" y="1597"/>
                    </a:lnTo>
                    <a:lnTo>
                      <a:pt x="190" y="1633"/>
                    </a:lnTo>
                    <a:lnTo>
                      <a:pt x="193" y="1639"/>
                    </a:lnTo>
                    <a:lnTo>
                      <a:pt x="196" y="1641"/>
                    </a:lnTo>
                    <a:lnTo>
                      <a:pt x="198" y="1646"/>
                    </a:lnTo>
                    <a:lnTo>
                      <a:pt x="196" y="1673"/>
                    </a:lnTo>
                    <a:lnTo>
                      <a:pt x="198" y="1678"/>
                    </a:lnTo>
                    <a:lnTo>
                      <a:pt x="203" y="1688"/>
                    </a:lnTo>
                    <a:lnTo>
                      <a:pt x="205" y="1703"/>
                    </a:lnTo>
                    <a:lnTo>
                      <a:pt x="201" y="1732"/>
                    </a:lnTo>
                    <a:lnTo>
                      <a:pt x="201" y="1739"/>
                    </a:lnTo>
                    <a:lnTo>
                      <a:pt x="209" y="1739"/>
                    </a:lnTo>
                    <a:lnTo>
                      <a:pt x="223" y="1742"/>
                    </a:lnTo>
                    <a:lnTo>
                      <a:pt x="231" y="1751"/>
                    </a:lnTo>
                    <a:lnTo>
                      <a:pt x="232" y="1759"/>
                    </a:lnTo>
                    <a:lnTo>
                      <a:pt x="230" y="1768"/>
                    </a:lnTo>
                    <a:lnTo>
                      <a:pt x="216" y="1769"/>
                    </a:lnTo>
                    <a:lnTo>
                      <a:pt x="200" y="1767"/>
                    </a:lnTo>
                    <a:lnTo>
                      <a:pt x="196" y="1769"/>
                    </a:lnTo>
                    <a:lnTo>
                      <a:pt x="200" y="1779"/>
                    </a:lnTo>
                    <a:lnTo>
                      <a:pt x="214" y="1785"/>
                    </a:lnTo>
                    <a:lnTo>
                      <a:pt x="223" y="1797"/>
                    </a:lnTo>
                    <a:lnTo>
                      <a:pt x="223" y="1807"/>
                    </a:lnTo>
                    <a:lnTo>
                      <a:pt x="219" y="1812"/>
                    </a:lnTo>
                    <a:lnTo>
                      <a:pt x="215" y="1817"/>
                    </a:lnTo>
                    <a:lnTo>
                      <a:pt x="214" y="1827"/>
                    </a:lnTo>
                    <a:lnTo>
                      <a:pt x="214" y="1853"/>
                    </a:lnTo>
                    <a:lnTo>
                      <a:pt x="212" y="1858"/>
                    </a:lnTo>
                    <a:lnTo>
                      <a:pt x="212" y="1871"/>
                    </a:lnTo>
                    <a:lnTo>
                      <a:pt x="214" y="1879"/>
                    </a:lnTo>
                    <a:lnTo>
                      <a:pt x="212" y="1915"/>
                    </a:lnTo>
                    <a:lnTo>
                      <a:pt x="206" y="1930"/>
                    </a:lnTo>
                    <a:lnTo>
                      <a:pt x="200" y="1945"/>
                    </a:lnTo>
                    <a:lnTo>
                      <a:pt x="199" y="1955"/>
                    </a:lnTo>
                    <a:lnTo>
                      <a:pt x="189" y="1973"/>
                    </a:lnTo>
                    <a:lnTo>
                      <a:pt x="176" y="1992"/>
                    </a:lnTo>
                    <a:lnTo>
                      <a:pt x="172" y="1998"/>
                    </a:lnTo>
                    <a:lnTo>
                      <a:pt x="171" y="2004"/>
                    </a:lnTo>
                    <a:lnTo>
                      <a:pt x="169" y="2019"/>
                    </a:lnTo>
                    <a:lnTo>
                      <a:pt x="171" y="2019"/>
                    </a:lnTo>
                    <a:lnTo>
                      <a:pt x="171" y="2027"/>
                    </a:lnTo>
                    <a:lnTo>
                      <a:pt x="173" y="2033"/>
                    </a:lnTo>
                    <a:lnTo>
                      <a:pt x="176" y="2044"/>
                    </a:lnTo>
                    <a:lnTo>
                      <a:pt x="176" y="2053"/>
                    </a:lnTo>
                    <a:lnTo>
                      <a:pt x="172" y="2055"/>
                    </a:lnTo>
                    <a:lnTo>
                      <a:pt x="171" y="2059"/>
                    </a:lnTo>
                    <a:lnTo>
                      <a:pt x="168" y="2080"/>
                    </a:lnTo>
                    <a:lnTo>
                      <a:pt x="165" y="2093"/>
                    </a:lnTo>
                    <a:lnTo>
                      <a:pt x="162" y="2098"/>
                    </a:lnTo>
                    <a:lnTo>
                      <a:pt x="151" y="2112"/>
                    </a:lnTo>
                    <a:lnTo>
                      <a:pt x="137" y="2139"/>
                    </a:lnTo>
                    <a:lnTo>
                      <a:pt x="133" y="2143"/>
                    </a:lnTo>
                    <a:lnTo>
                      <a:pt x="128" y="2154"/>
                    </a:lnTo>
                    <a:lnTo>
                      <a:pt x="120" y="2186"/>
                    </a:lnTo>
                    <a:lnTo>
                      <a:pt x="120" y="2198"/>
                    </a:lnTo>
                    <a:lnTo>
                      <a:pt x="119" y="2208"/>
                    </a:lnTo>
                    <a:lnTo>
                      <a:pt x="119" y="2238"/>
                    </a:lnTo>
                    <a:lnTo>
                      <a:pt x="120" y="2241"/>
                    </a:lnTo>
                    <a:lnTo>
                      <a:pt x="123" y="2256"/>
                    </a:lnTo>
                    <a:lnTo>
                      <a:pt x="125" y="2263"/>
                    </a:lnTo>
                    <a:lnTo>
                      <a:pt x="129" y="2264"/>
                    </a:lnTo>
                    <a:lnTo>
                      <a:pt x="133" y="2261"/>
                    </a:lnTo>
                    <a:lnTo>
                      <a:pt x="136" y="2253"/>
                    </a:lnTo>
                    <a:lnTo>
                      <a:pt x="144" y="2248"/>
                    </a:lnTo>
                    <a:lnTo>
                      <a:pt x="163" y="2252"/>
                    </a:lnTo>
                    <a:lnTo>
                      <a:pt x="168" y="2246"/>
                    </a:lnTo>
                    <a:lnTo>
                      <a:pt x="169" y="2246"/>
                    </a:lnTo>
                    <a:lnTo>
                      <a:pt x="173" y="2247"/>
                    </a:lnTo>
                    <a:lnTo>
                      <a:pt x="176" y="2249"/>
                    </a:lnTo>
                    <a:lnTo>
                      <a:pt x="178" y="2268"/>
                    </a:lnTo>
                    <a:lnTo>
                      <a:pt x="179" y="2283"/>
                    </a:lnTo>
                    <a:lnTo>
                      <a:pt x="178" y="2340"/>
                    </a:lnTo>
                    <a:lnTo>
                      <a:pt x="179" y="2345"/>
                    </a:lnTo>
                    <a:lnTo>
                      <a:pt x="185" y="2359"/>
                    </a:lnTo>
                    <a:lnTo>
                      <a:pt x="190" y="2364"/>
                    </a:lnTo>
                    <a:lnTo>
                      <a:pt x="204" y="2370"/>
                    </a:lnTo>
                    <a:lnTo>
                      <a:pt x="259" y="2370"/>
                    </a:lnTo>
                    <a:lnTo>
                      <a:pt x="264" y="2371"/>
                    </a:lnTo>
                    <a:lnTo>
                      <a:pt x="269" y="2371"/>
                    </a:lnTo>
                    <a:lnTo>
                      <a:pt x="289" y="2371"/>
                    </a:lnTo>
                    <a:lnTo>
                      <a:pt x="306" y="2367"/>
                    </a:lnTo>
                    <a:lnTo>
                      <a:pt x="317" y="2369"/>
                    </a:lnTo>
                    <a:lnTo>
                      <a:pt x="343" y="2377"/>
                    </a:lnTo>
                    <a:lnTo>
                      <a:pt x="375" y="2383"/>
                    </a:lnTo>
                    <a:lnTo>
                      <a:pt x="389" y="2391"/>
                    </a:lnTo>
                    <a:lnTo>
                      <a:pt x="394" y="2392"/>
                    </a:lnTo>
                    <a:lnTo>
                      <a:pt x="394" y="2396"/>
                    </a:lnTo>
                    <a:lnTo>
                      <a:pt x="391" y="2397"/>
                    </a:lnTo>
                    <a:lnTo>
                      <a:pt x="379" y="2393"/>
                    </a:lnTo>
                    <a:lnTo>
                      <a:pt x="368" y="2393"/>
                    </a:lnTo>
                    <a:lnTo>
                      <a:pt x="355" y="2386"/>
                    </a:lnTo>
                    <a:lnTo>
                      <a:pt x="348" y="2385"/>
                    </a:lnTo>
                    <a:lnTo>
                      <a:pt x="333" y="2392"/>
                    </a:lnTo>
                    <a:lnTo>
                      <a:pt x="330" y="2399"/>
                    </a:lnTo>
                    <a:lnTo>
                      <a:pt x="327" y="2405"/>
                    </a:lnTo>
                    <a:lnTo>
                      <a:pt x="311" y="2409"/>
                    </a:lnTo>
                    <a:lnTo>
                      <a:pt x="294" y="2419"/>
                    </a:lnTo>
                    <a:lnTo>
                      <a:pt x="290" y="2424"/>
                    </a:lnTo>
                    <a:lnTo>
                      <a:pt x="281" y="2426"/>
                    </a:lnTo>
                    <a:lnTo>
                      <a:pt x="275" y="2425"/>
                    </a:lnTo>
                    <a:lnTo>
                      <a:pt x="268" y="2429"/>
                    </a:lnTo>
                    <a:lnTo>
                      <a:pt x="259" y="2431"/>
                    </a:lnTo>
                    <a:lnTo>
                      <a:pt x="259" y="2455"/>
                    </a:lnTo>
                    <a:lnTo>
                      <a:pt x="253" y="2479"/>
                    </a:lnTo>
                    <a:lnTo>
                      <a:pt x="251" y="2512"/>
                    </a:lnTo>
                    <a:lnTo>
                      <a:pt x="249" y="2521"/>
                    </a:lnTo>
                    <a:lnTo>
                      <a:pt x="246" y="2527"/>
                    </a:lnTo>
                    <a:lnTo>
                      <a:pt x="243" y="2531"/>
                    </a:lnTo>
                    <a:lnTo>
                      <a:pt x="237" y="2531"/>
                    </a:lnTo>
                    <a:lnTo>
                      <a:pt x="222" y="2526"/>
                    </a:lnTo>
                    <a:lnTo>
                      <a:pt x="214" y="2525"/>
                    </a:lnTo>
                    <a:lnTo>
                      <a:pt x="194" y="2515"/>
                    </a:lnTo>
                    <a:lnTo>
                      <a:pt x="183" y="2505"/>
                    </a:lnTo>
                    <a:lnTo>
                      <a:pt x="178" y="2495"/>
                    </a:lnTo>
                    <a:lnTo>
                      <a:pt x="179" y="2485"/>
                    </a:lnTo>
                    <a:lnTo>
                      <a:pt x="188" y="2480"/>
                    </a:lnTo>
                    <a:lnTo>
                      <a:pt x="190" y="2488"/>
                    </a:lnTo>
                    <a:lnTo>
                      <a:pt x="189" y="2494"/>
                    </a:lnTo>
                    <a:lnTo>
                      <a:pt x="198" y="2490"/>
                    </a:lnTo>
                    <a:lnTo>
                      <a:pt x="201" y="2483"/>
                    </a:lnTo>
                    <a:lnTo>
                      <a:pt x="208" y="2477"/>
                    </a:lnTo>
                    <a:lnTo>
                      <a:pt x="220" y="2475"/>
                    </a:lnTo>
                    <a:lnTo>
                      <a:pt x="231" y="2468"/>
                    </a:lnTo>
                    <a:lnTo>
                      <a:pt x="238" y="2461"/>
                    </a:lnTo>
                    <a:lnTo>
                      <a:pt x="243" y="2450"/>
                    </a:lnTo>
                    <a:lnTo>
                      <a:pt x="244" y="2442"/>
                    </a:lnTo>
                    <a:lnTo>
                      <a:pt x="233" y="2436"/>
                    </a:lnTo>
                    <a:lnTo>
                      <a:pt x="227" y="2428"/>
                    </a:lnTo>
                    <a:lnTo>
                      <a:pt x="222" y="2417"/>
                    </a:lnTo>
                    <a:lnTo>
                      <a:pt x="211" y="2414"/>
                    </a:lnTo>
                    <a:lnTo>
                      <a:pt x="189" y="2413"/>
                    </a:lnTo>
                    <a:lnTo>
                      <a:pt x="176" y="2418"/>
                    </a:lnTo>
                    <a:lnTo>
                      <a:pt x="171" y="2424"/>
                    </a:lnTo>
                    <a:lnTo>
                      <a:pt x="171" y="2417"/>
                    </a:lnTo>
                    <a:lnTo>
                      <a:pt x="168" y="2412"/>
                    </a:lnTo>
                    <a:lnTo>
                      <a:pt x="153" y="2414"/>
                    </a:lnTo>
                    <a:lnTo>
                      <a:pt x="153" y="2409"/>
                    </a:lnTo>
                    <a:lnTo>
                      <a:pt x="156" y="2404"/>
                    </a:lnTo>
                    <a:lnTo>
                      <a:pt x="168" y="2398"/>
                    </a:lnTo>
                    <a:lnTo>
                      <a:pt x="171" y="2388"/>
                    </a:lnTo>
                    <a:lnTo>
                      <a:pt x="171" y="2376"/>
                    </a:lnTo>
                    <a:lnTo>
                      <a:pt x="160" y="2364"/>
                    </a:lnTo>
                    <a:lnTo>
                      <a:pt x="168" y="2360"/>
                    </a:lnTo>
                    <a:lnTo>
                      <a:pt x="169" y="2354"/>
                    </a:lnTo>
                    <a:lnTo>
                      <a:pt x="168" y="2345"/>
                    </a:lnTo>
                    <a:lnTo>
                      <a:pt x="160" y="2335"/>
                    </a:lnTo>
                    <a:lnTo>
                      <a:pt x="145" y="2322"/>
                    </a:lnTo>
                    <a:lnTo>
                      <a:pt x="134" y="2316"/>
                    </a:lnTo>
                    <a:lnTo>
                      <a:pt x="129" y="2316"/>
                    </a:lnTo>
                    <a:lnTo>
                      <a:pt x="160" y="2338"/>
                    </a:lnTo>
                    <a:lnTo>
                      <a:pt x="160" y="2345"/>
                    </a:lnTo>
                    <a:lnTo>
                      <a:pt x="153" y="2348"/>
                    </a:lnTo>
                    <a:lnTo>
                      <a:pt x="146" y="2344"/>
                    </a:lnTo>
                    <a:lnTo>
                      <a:pt x="137" y="2335"/>
                    </a:lnTo>
                    <a:lnTo>
                      <a:pt x="135" y="2338"/>
                    </a:lnTo>
                    <a:lnTo>
                      <a:pt x="141" y="2351"/>
                    </a:lnTo>
                    <a:lnTo>
                      <a:pt x="137" y="2361"/>
                    </a:lnTo>
                    <a:lnTo>
                      <a:pt x="133" y="2365"/>
                    </a:lnTo>
                    <a:lnTo>
                      <a:pt x="130" y="2360"/>
                    </a:lnTo>
                    <a:lnTo>
                      <a:pt x="126" y="2353"/>
                    </a:lnTo>
                    <a:lnTo>
                      <a:pt x="125" y="2343"/>
                    </a:lnTo>
                    <a:lnTo>
                      <a:pt x="119" y="2329"/>
                    </a:lnTo>
                    <a:lnTo>
                      <a:pt x="125" y="2344"/>
                    </a:lnTo>
                    <a:lnTo>
                      <a:pt x="126" y="2359"/>
                    </a:lnTo>
                    <a:lnTo>
                      <a:pt x="125" y="2371"/>
                    </a:lnTo>
                    <a:lnTo>
                      <a:pt x="119" y="2370"/>
                    </a:lnTo>
                    <a:lnTo>
                      <a:pt x="114" y="2367"/>
                    </a:lnTo>
                    <a:lnTo>
                      <a:pt x="110" y="2355"/>
                    </a:lnTo>
                    <a:lnTo>
                      <a:pt x="113" y="2332"/>
                    </a:lnTo>
                    <a:lnTo>
                      <a:pt x="106" y="2312"/>
                    </a:lnTo>
                    <a:lnTo>
                      <a:pt x="81" y="2285"/>
                    </a:lnTo>
                    <a:lnTo>
                      <a:pt x="79" y="2274"/>
                    </a:lnTo>
                    <a:lnTo>
                      <a:pt x="81" y="2267"/>
                    </a:lnTo>
                    <a:lnTo>
                      <a:pt x="92" y="2267"/>
                    </a:lnTo>
                    <a:lnTo>
                      <a:pt x="102" y="2263"/>
                    </a:lnTo>
                    <a:lnTo>
                      <a:pt x="101" y="2252"/>
                    </a:lnTo>
                    <a:lnTo>
                      <a:pt x="97" y="2249"/>
                    </a:lnTo>
                    <a:lnTo>
                      <a:pt x="94" y="2256"/>
                    </a:lnTo>
                    <a:lnTo>
                      <a:pt x="90" y="2256"/>
                    </a:lnTo>
                    <a:lnTo>
                      <a:pt x="83" y="2251"/>
                    </a:lnTo>
                    <a:lnTo>
                      <a:pt x="79" y="2240"/>
                    </a:lnTo>
                    <a:lnTo>
                      <a:pt x="82" y="2234"/>
                    </a:lnTo>
                    <a:lnTo>
                      <a:pt x="93" y="2237"/>
                    </a:lnTo>
                    <a:lnTo>
                      <a:pt x="92" y="2234"/>
                    </a:lnTo>
                    <a:lnTo>
                      <a:pt x="86" y="2227"/>
                    </a:lnTo>
                    <a:lnTo>
                      <a:pt x="74" y="2225"/>
                    </a:lnTo>
                    <a:lnTo>
                      <a:pt x="66" y="2221"/>
                    </a:lnTo>
                    <a:lnTo>
                      <a:pt x="60" y="2214"/>
                    </a:lnTo>
                    <a:lnTo>
                      <a:pt x="55" y="2204"/>
                    </a:lnTo>
                    <a:lnTo>
                      <a:pt x="69" y="2189"/>
                    </a:lnTo>
                    <a:lnTo>
                      <a:pt x="70" y="2173"/>
                    </a:lnTo>
                    <a:lnTo>
                      <a:pt x="72" y="2170"/>
                    </a:lnTo>
                    <a:lnTo>
                      <a:pt x="72" y="2164"/>
                    </a:lnTo>
                    <a:lnTo>
                      <a:pt x="87" y="2154"/>
                    </a:lnTo>
                    <a:lnTo>
                      <a:pt x="93" y="2156"/>
                    </a:lnTo>
                    <a:lnTo>
                      <a:pt x="97" y="2156"/>
                    </a:lnTo>
                    <a:lnTo>
                      <a:pt x="97" y="2154"/>
                    </a:lnTo>
                    <a:lnTo>
                      <a:pt x="92" y="2150"/>
                    </a:lnTo>
                    <a:lnTo>
                      <a:pt x="90" y="2144"/>
                    </a:lnTo>
                    <a:lnTo>
                      <a:pt x="97" y="2116"/>
                    </a:lnTo>
                    <a:lnTo>
                      <a:pt x="93" y="2117"/>
                    </a:lnTo>
                    <a:lnTo>
                      <a:pt x="85" y="2125"/>
                    </a:lnTo>
                    <a:lnTo>
                      <a:pt x="82" y="2134"/>
                    </a:lnTo>
                    <a:lnTo>
                      <a:pt x="77" y="2144"/>
                    </a:lnTo>
                    <a:lnTo>
                      <a:pt x="72" y="2141"/>
                    </a:lnTo>
                    <a:lnTo>
                      <a:pt x="70" y="2134"/>
                    </a:lnTo>
                    <a:lnTo>
                      <a:pt x="69" y="2119"/>
                    </a:lnTo>
                    <a:lnTo>
                      <a:pt x="69" y="2089"/>
                    </a:lnTo>
                    <a:lnTo>
                      <a:pt x="72" y="2082"/>
                    </a:lnTo>
                    <a:lnTo>
                      <a:pt x="77" y="2084"/>
                    </a:lnTo>
                    <a:lnTo>
                      <a:pt x="70" y="2076"/>
                    </a:lnTo>
                    <a:lnTo>
                      <a:pt x="72" y="2065"/>
                    </a:lnTo>
                    <a:lnTo>
                      <a:pt x="88" y="2064"/>
                    </a:lnTo>
                    <a:lnTo>
                      <a:pt x="98" y="2073"/>
                    </a:lnTo>
                    <a:lnTo>
                      <a:pt x="96" y="2064"/>
                    </a:lnTo>
                    <a:lnTo>
                      <a:pt x="93" y="2052"/>
                    </a:lnTo>
                    <a:lnTo>
                      <a:pt x="90" y="2057"/>
                    </a:lnTo>
                    <a:lnTo>
                      <a:pt x="69" y="2062"/>
                    </a:lnTo>
                    <a:lnTo>
                      <a:pt x="65" y="2058"/>
                    </a:lnTo>
                    <a:lnTo>
                      <a:pt x="63" y="2048"/>
                    </a:lnTo>
                    <a:lnTo>
                      <a:pt x="59" y="2042"/>
                    </a:lnTo>
                    <a:lnTo>
                      <a:pt x="59" y="2021"/>
                    </a:lnTo>
                    <a:lnTo>
                      <a:pt x="66" y="2022"/>
                    </a:lnTo>
                    <a:lnTo>
                      <a:pt x="72" y="2032"/>
                    </a:lnTo>
                    <a:lnTo>
                      <a:pt x="76" y="2042"/>
                    </a:lnTo>
                    <a:lnTo>
                      <a:pt x="75" y="2027"/>
                    </a:lnTo>
                    <a:lnTo>
                      <a:pt x="79" y="2025"/>
                    </a:lnTo>
                    <a:lnTo>
                      <a:pt x="99" y="2028"/>
                    </a:lnTo>
                    <a:lnTo>
                      <a:pt x="115" y="2041"/>
                    </a:lnTo>
                    <a:lnTo>
                      <a:pt x="122" y="2041"/>
                    </a:lnTo>
                    <a:lnTo>
                      <a:pt x="109" y="2032"/>
                    </a:lnTo>
                    <a:lnTo>
                      <a:pt x="102" y="2019"/>
                    </a:lnTo>
                    <a:lnTo>
                      <a:pt x="99" y="2005"/>
                    </a:lnTo>
                    <a:lnTo>
                      <a:pt x="97" y="1999"/>
                    </a:lnTo>
                    <a:lnTo>
                      <a:pt x="94" y="2006"/>
                    </a:lnTo>
                    <a:lnTo>
                      <a:pt x="81" y="2005"/>
                    </a:lnTo>
                    <a:lnTo>
                      <a:pt x="76" y="2000"/>
                    </a:lnTo>
                    <a:lnTo>
                      <a:pt x="77" y="1995"/>
                    </a:lnTo>
                    <a:lnTo>
                      <a:pt x="85" y="1989"/>
                    </a:lnTo>
                    <a:lnTo>
                      <a:pt x="76" y="1987"/>
                    </a:lnTo>
                    <a:lnTo>
                      <a:pt x="63" y="1979"/>
                    </a:lnTo>
                    <a:lnTo>
                      <a:pt x="60" y="1976"/>
                    </a:lnTo>
                    <a:lnTo>
                      <a:pt x="65" y="1966"/>
                    </a:lnTo>
                    <a:lnTo>
                      <a:pt x="76" y="1961"/>
                    </a:lnTo>
                    <a:lnTo>
                      <a:pt x="85" y="1958"/>
                    </a:lnTo>
                    <a:lnTo>
                      <a:pt x="77" y="1951"/>
                    </a:lnTo>
                    <a:lnTo>
                      <a:pt x="87" y="1941"/>
                    </a:lnTo>
                    <a:lnTo>
                      <a:pt x="83" y="1939"/>
                    </a:lnTo>
                    <a:lnTo>
                      <a:pt x="81" y="1931"/>
                    </a:lnTo>
                    <a:lnTo>
                      <a:pt x="74" y="1925"/>
                    </a:lnTo>
                    <a:lnTo>
                      <a:pt x="66" y="1920"/>
                    </a:lnTo>
                    <a:lnTo>
                      <a:pt x="59" y="1920"/>
                    </a:lnTo>
                    <a:lnTo>
                      <a:pt x="54" y="1926"/>
                    </a:lnTo>
                    <a:lnTo>
                      <a:pt x="48" y="1929"/>
                    </a:lnTo>
                    <a:lnTo>
                      <a:pt x="33" y="1922"/>
                    </a:lnTo>
                    <a:lnTo>
                      <a:pt x="28" y="1914"/>
                    </a:lnTo>
                    <a:lnTo>
                      <a:pt x="22" y="1909"/>
                    </a:lnTo>
                    <a:lnTo>
                      <a:pt x="13" y="1914"/>
                    </a:lnTo>
                    <a:lnTo>
                      <a:pt x="7" y="1919"/>
                    </a:lnTo>
                    <a:lnTo>
                      <a:pt x="12" y="1923"/>
                    </a:lnTo>
                    <a:lnTo>
                      <a:pt x="15" y="1930"/>
                    </a:lnTo>
                    <a:lnTo>
                      <a:pt x="12" y="1939"/>
                    </a:lnTo>
                    <a:lnTo>
                      <a:pt x="1" y="1937"/>
                    </a:lnTo>
                    <a:lnTo>
                      <a:pt x="0" y="1929"/>
                    </a:lnTo>
                    <a:lnTo>
                      <a:pt x="4" y="1908"/>
                    </a:lnTo>
                    <a:lnTo>
                      <a:pt x="12" y="1903"/>
                    </a:lnTo>
                    <a:lnTo>
                      <a:pt x="20" y="1896"/>
                    </a:lnTo>
                    <a:lnTo>
                      <a:pt x="27" y="1885"/>
                    </a:lnTo>
                    <a:lnTo>
                      <a:pt x="36" y="1883"/>
                    </a:lnTo>
                    <a:lnTo>
                      <a:pt x="44" y="1879"/>
                    </a:lnTo>
                    <a:lnTo>
                      <a:pt x="44" y="1871"/>
                    </a:lnTo>
                    <a:lnTo>
                      <a:pt x="42" y="1870"/>
                    </a:lnTo>
                    <a:lnTo>
                      <a:pt x="36" y="1871"/>
                    </a:lnTo>
                    <a:lnTo>
                      <a:pt x="32" y="1869"/>
                    </a:lnTo>
                    <a:lnTo>
                      <a:pt x="29" y="1865"/>
                    </a:lnTo>
                    <a:lnTo>
                      <a:pt x="29" y="1856"/>
                    </a:lnTo>
                    <a:lnTo>
                      <a:pt x="47" y="1853"/>
                    </a:lnTo>
                    <a:lnTo>
                      <a:pt x="55" y="1855"/>
                    </a:lnTo>
                    <a:lnTo>
                      <a:pt x="59" y="1859"/>
                    </a:lnTo>
                    <a:lnTo>
                      <a:pt x="66" y="1853"/>
                    </a:lnTo>
                    <a:lnTo>
                      <a:pt x="72" y="1856"/>
                    </a:lnTo>
                    <a:lnTo>
                      <a:pt x="79" y="1860"/>
                    </a:lnTo>
                    <a:lnTo>
                      <a:pt x="76" y="1867"/>
                    </a:lnTo>
                    <a:lnTo>
                      <a:pt x="77" y="1874"/>
                    </a:lnTo>
                    <a:lnTo>
                      <a:pt x="82" y="1869"/>
                    </a:lnTo>
                    <a:lnTo>
                      <a:pt x="82" y="1876"/>
                    </a:lnTo>
                    <a:lnTo>
                      <a:pt x="76" y="1883"/>
                    </a:lnTo>
                    <a:lnTo>
                      <a:pt x="74" y="1890"/>
                    </a:lnTo>
                    <a:lnTo>
                      <a:pt x="79" y="1897"/>
                    </a:lnTo>
                    <a:lnTo>
                      <a:pt x="86" y="1898"/>
                    </a:lnTo>
                    <a:lnTo>
                      <a:pt x="91" y="1888"/>
                    </a:lnTo>
                    <a:lnTo>
                      <a:pt x="96" y="1882"/>
                    </a:lnTo>
                    <a:lnTo>
                      <a:pt x="97" y="1888"/>
                    </a:lnTo>
                    <a:lnTo>
                      <a:pt x="94" y="1899"/>
                    </a:lnTo>
                    <a:lnTo>
                      <a:pt x="94" y="1906"/>
                    </a:lnTo>
                    <a:lnTo>
                      <a:pt x="99" y="1903"/>
                    </a:lnTo>
                    <a:lnTo>
                      <a:pt x="101" y="1896"/>
                    </a:lnTo>
                    <a:lnTo>
                      <a:pt x="104" y="1892"/>
                    </a:lnTo>
                    <a:lnTo>
                      <a:pt x="112" y="1886"/>
                    </a:lnTo>
                    <a:lnTo>
                      <a:pt x="118" y="1882"/>
                    </a:lnTo>
                    <a:lnTo>
                      <a:pt x="118" y="1879"/>
                    </a:lnTo>
                    <a:lnTo>
                      <a:pt x="120" y="1870"/>
                    </a:lnTo>
                    <a:lnTo>
                      <a:pt x="125" y="1859"/>
                    </a:lnTo>
                    <a:lnTo>
                      <a:pt x="125" y="1852"/>
                    </a:lnTo>
                    <a:lnTo>
                      <a:pt x="120" y="1855"/>
                    </a:lnTo>
                    <a:lnTo>
                      <a:pt x="117" y="1860"/>
                    </a:lnTo>
                    <a:lnTo>
                      <a:pt x="115" y="1866"/>
                    </a:lnTo>
                    <a:lnTo>
                      <a:pt x="108" y="1880"/>
                    </a:lnTo>
                    <a:lnTo>
                      <a:pt x="110" y="1855"/>
                    </a:lnTo>
                    <a:lnTo>
                      <a:pt x="113" y="1850"/>
                    </a:lnTo>
                    <a:lnTo>
                      <a:pt x="114" y="1849"/>
                    </a:lnTo>
                    <a:lnTo>
                      <a:pt x="128" y="1847"/>
                    </a:lnTo>
                    <a:lnTo>
                      <a:pt x="119" y="1844"/>
                    </a:lnTo>
                    <a:lnTo>
                      <a:pt x="119" y="1839"/>
                    </a:lnTo>
                    <a:lnTo>
                      <a:pt x="124" y="1834"/>
                    </a:lnTo>
                    <a:lnTo>
                      <a:pt x="131" y="1831"/>
                    </a:lnTo>
                    <a:lnTo>
                      <a:pt x="131" y="1827"/>
                    </a:lnTo>
                    <a:lnTo>
                      <a:pt x="124" y="1828"/>
                    </a:lnTo>
                    <a:lnTo>
                      <a:pt x="112" y="1833"/>
                    </a:lnTo>
                    <a:lnTo>
                      <a:pt x="113" y="1823"/>
                    </a:lnTo>
                    <a:lnTo>
                      <a:pt x="117" y="1818"/>
                    </a:lnTo>
                    <a:lnTo>
                      <a:pt x="122" y="1813"/>
                    </a:lnTo>
                    <a:lnTo>
                      <a:pt x="126" y="1812"/>
                    </a:lnTo>
                    <a:lnTo>
                      <a:pt x="134" y="1818"/>
                    </a:lnTo>
                    <a:lnTo>
                      <a:pt x="140" y="1821"/>
                    </a:lnTo>
                    <a:lnTo>
                      <a:pt x="144" y="1824"/>
                    </a:lnTo>
                    <a:lnTo>
                      <a:pt x="150" y="1823"/>
                    </a:lnTo>
                    <a:lnTo>
                      <a:pt x="150" y="1816"/>
                    </a:lnTo>
                    <a:lnTo>
                      <a:pt x="142" y="1816"/>
                    </a:lnTo>
                    <a:lnTo>
                      <a:pt x="129" y="1807"/>
                    </a:lnTo>
                    <a:lnTo>
                      <a:pt x="120" y="1806"/>
                    </a:lnTo>
                    <a:lnTo>
                      <a:pt x="122" y="1795"/>
                    </a:lnTo>
                    <a:lnTo>
                      <a:pt x="122" y="1789"/>
                    </a:lnTo>
                    <a:lnTo>
                      <a:pt x="126" y="1786"/>
                    </a:lnTo>
                    <a:lnTo>
                      <a:pt x="136" y="1786"/>
                    </a:lnTo>
                    <a:lnTo>
                      <a:pt x="145" y="1784"/>
                    </a:lnTo>
                    <a:lnTo>
                      <a:pt x="156" y="1773"/>
                    </a:lnTo>
                    <a:lnTo>
                      <a:pt x="157" y="1767"/>
                    </a:lnTo>
                    <a:lnTo>
                      <a:pt x="157" y="1750"/>
                    </a:lnTo>
                    <a:lnTo>
                      <a:pt x="153" y="1742"/>
                    </a:lnTo>
                    <a:lnTo>
                      <a:pt x="149" y="1740"/>
                    </a:lnTo>
                    <a:lnTo>
                      <a:pt x="136" y="1729"/>
                    </a:lnTo>
                    <a:lnTo>
                      <a:pt x="130" y="1726"/>
                    </a:lnTo>
                    <a:lnTo>
                      <a:pt x="126" y="1723"/>
                    </a:lnTo>
                    <a:lnTo>
                      <a:pt x="126" y="1720"/>
                    </a:lnTo>
                    <a:lnTo>
                      <a:pt x="128" y="1720"/>
                    </a:lnTo>
                    <a:lnTo>
                      <a:pt x="129" y="1718"/>
                    </a:lnTo>
                    <a:lnTo>
                      <a:pt x="135" y="1711"/>
                    </a:lnTo>
                    <a:lnTo>
                      <a:pt x="137" y="1704"/>
                    </a:lnTo>
                    <a:lnTo>
                      <a:pt x="141" y="1697"/>
                    </a:lnTo>
                    <a:lnTo>
                      <a:pt x="146" y="1691"/>
                    </a:lnTo>
                    <a:lnTo>
                      <a:pt x="144" y="1686"/>
                    </a:lnTo>
                    <a:lnTo>
                      <a:pt x="146" y="1680"/>
                    </a:lnTo>
                    <a:lnTo>
                      <a:pt x="140" y="1675"/>
                    </a:lnTo>
                    <a:lnTo>
                      <a:pt x="139" y="1667"/>
                    </a:lnTo>
                    <a:lnTo>
                      <a:pt x="140" y="1661"/>
                    </a:lnTo>
                    <a:lnTo>
                      <a:pt x="142" y="1656"/>
                    </a:lnTo>
                    <a:lnTo>
                      <a:pt x="149" y="1651"/>
                    </a:lnTo>
                    <a:lnTo>
                      <a:pt x="153" y="1633"/>
                    </a:lnTo>
                    <a:lnTo>
                      <a:pt x="151" y="1612"/>
                    </a:lnTo>
                    <a:lnTo>
                      <a:pt x="158" y="1601"/>
                    </a:lnTo>
                    <a:lnTo>
                      <a:pt x="166" y="1603"/>
                    </a:lnTo>
                    <a:lnTo>
                      <a:pt x="161" y="1597"/>
                    </a:lnTo>
                    <a:lnTo>
                      <a:pt x="155" y="1587"/>
                    </a:lnTo>
                    <a:lnTo>
                      <a:pt x="160" y="1578"/>
                    </a:lnTo>
                    <a:lnTo>
                      <a:pt x="167" y="1580"/>
                    </a:lnTo>
                    <a:lnTo>
                      <a:pt x="172" y="1594"/>
                    </a:lnTo>
                    <a:lnTo>
                      <a:pt x="172" y="1583"/>
                    </a:lnTo>
                    <a:lnTo>
                      <a:pt x="171" y="1562"/>
                    </a:lnTo>
                    <a:lnTo>
                      <a:pt x="162" y="1562"/>
                    </a:lnTo>
                    <a:lnTo>
                      <a:pt x="153" y="1558"/>
                    </a:lnTo>
                    <a:lnTo>
                      <a:pt x="156" y="1548"/>
                    </a:lnTo>
                    <a:lnTo>
                      <a:pt x="166" y="1541"/>
                    </a:lnTo>
                    <a:lnTo>
                      <a:pt x="172" y="1540"/>
                    </a:lnTo>
                    <a:lnTo>
                      <a:pt x="178" y="1533"/>
                    </a:lnTo>
                    <a:lnTo>
                      <a:pt x="178" y="1532"/>
                    </a:lnTo>
                    <a:lnTo>
                      <a:pt x="169" y="1536"/>
                    </a:lnTo>
                    <a:lnTo>
                      <a:pt x="163" y="1536"/>
                    </a:lnTo>
                    <a:lnTo>
                      <a:pt x="157" y="1533"/>
                    </a:lnTo>
                    <a:lnTo>
                      <a:pt x="151" y="1525"/>
                    </a:lnTo>
                    <a:lnTo>
                      <a:pt x="141" y="1525"/>
                    </a:lnTo>
                    <a:lnTo>
                      <a:pt x="135" y="1528"/>
                    </a:lnTo>
                    <a:lnTo>
                      <a:pt x="134" y="1535"/>
                    </a:lnTo>
                    <a:lnTo>
                      <a:pt x="130" y="1540"/>
                    </a:lnTo>
                    <a:lnTo>
                      <a:pt x="117" y="1543"/>
                    </a:lnTo>
                    <a:lnTo>
                      <a:pt x="103" y="1537"/>
                    </a:lnTo>
                    <a:lnTo>
                      <a:pt x="104" y="1531"/>
                    </a:lnTo>
                    <a:lnTo>
                      <a:pt x="101" y="1525"/>
                    </a:lnTo>
                    <a:lnTo>
                      <a:pt x="97" y="1524"/>
                    </a:lnTo>
                    <a:lnTo>
                      <a:pt x="93" y="1516"/>
                    </a:lnTo>
                    <a:lnTo>
                      <a:pt x="92" y="1504"/>
                    </a:lnTo>
                    <a:lnTo>
                      <a:pt x="93" y="1489"/>
                    </a:lnTo>
                    <a:lnTo>
                      <a:pt x="96" y="1466"/>
                    </a:lnTo>
                    <a:lnTo>
                      <a:pt x="101" y="1454"/>
                    </a:lnTo>
                    <a:lnTo>
                      <a:pt x="102" y="1407"/>
                    </a:lnTo>
                    <a:lnTo>
                      <a:pt x="112" y="1402"/>
                    </a:lnTo>
                    <a:lnTo>
                      <a:pt x="113" y="1396"/>
                    </a:lnTo>
                    <a:lnTo>
                      <a:pt x="118" y="1390"/>
                    </a:lnTo>
                    <a:lnTo>
                      <a:pt x="122" y="1379"/>
                    </a:lnTo>
                    <a:lnTo>
                      <a:pt x="120" y="1349"/>
                    </a:lnTo>
                    <a:lnTo>
                      <a:pt x="115" y="1329"/>
                    </a:lnTo>
                    <a:lnTo>
                      <a:pt x="108" y="1314"/>
                    </a:lnTo>
                    <a:lnTo>
                      <a:pt x="108" y="1311"/>
                    </a:lnTo>
                    <a:lnTo>
                      <a:pt x="109" y="1311"/>
                    </a:lnTo>
                    <a:lnTo>
                      <a:pt x="112" y="1285"/>
                    </a:lnTo>
                    <a:lnTo>
                      <a:pt x="109" y="1274"/>
                    </a:lnTo>
                    <a:lnTo>
                      <a:pt x="104" y="1261"/>
                    </a:lnTo>
                    <a:lnTo>
                      <a:pt x="106" y="1244"/>
                    </a:lnTo>
                    <a:lnTo>
                      <a:pt x="106" y="1225"/>
                    </a:lnTo>
                    <a:lnTo>
                      <a:pt x="113" y="1215"/>
                    </a:lnTo>
                    <a:lnTo>
                      <a:pt x="122" y="1219"/>
                    </a:lnTo>
                    <a:lnTo>
                      <a:pt x="130" y="1215"/>
                    </a:lnTo>
                    <a:lnTo>
                      <a:pt x="129" y="1182"/>
                    </a:lnTo>
                    <a:lnTo>
                      <a:pt x="134" y="1178"/>
                    </a:lnTo>
                    <a:lnTo>
                      <a:pt x="137" y="1182"/>
                    </a:lnTo>
                    <a:lnTo>
                      <a:pt x="141" y="1180"/>
                    </a:lnTo>
                    <a:lnTo>
                      <a:pt x="149" y="1161"/>
                    </a:lnTo>
                    <a:lnTo>
                      <a:pt x="152" y="1139"/>
                    </a:lnTo>
                    <a:lnTo>
                      <a:pt x="158" y="1132"/>
                    </a:lnTo>
                    <a:lnTo>
                      <a:pt x="162" y="1116"/>
                    </a:lnTo>
                    <a:lnTo>
                      <a:pt x="166" y="1105"/>
                    </a:lnTo>
                    <a:lnTo>
                      <a:pt x="182" y="1076"/>
                    </a:lnTo>
                    <a:lnTo>
                      <a:pt x="183" y="1068"/>
                    </a:lnTo>
                    <a:lnTo>
                      <a:pt x="194" y="1037"/>
                    </a:lnTo>
                    <a:lnTo>
                      <a:pt x="195" y="1025"/>
                    </a:lnTo>
                    <a:lnTo>
                      <a:pt x="196" y="1024"/>
                    </a:lnTo>
                    <a:lnTo>
                      <a:pt x="204" y="994"/>
                    </a:lnTo>
                    <a:lnTo>
                      <a:pt x="210" y="987"/>
                    </a:lnTo>
                    <a:lnTo>
                      <a:pt x="210" y="950"/>
                    </a:lnTo>
                    <a:lnTo>
                      <a:pt x="217" y="939"/>
                    </a:lnTo>
                    <a:lnTo>
                      <a:pt x="221" y="928"/>
                    </a:lnTo>
                    <a:lnTo>
                      <a:pt x="221" y="903"/>
                    </a:lnTo>
                    <a:lnTo>
                      <a:pt x="216" y="882"/>
                    </a:lnTo>
                    <a:lnTo>
                      <a:pt x="215" y="855"/>
                    </a:lnTo>
                    <a:lnTo>
                      <a:pt x="210" y="821"/>
                    </a:lnTo>
                    <a:lnTo>
                      <a:pt x="209" y="789"/>
                    </a:lnTo>
                    <a:lnTo>
                      <a:pt x="211" y="763"/>
                    </a:lnTo>
                    <a:lnTo>
                      <a:pt x="223" y="756"/>
                    </a:lnTo>
                    <a:lnTo>
                      <a:pt x="228" y="737"/>
                    </a:lnTo>
                    <a:lnTo>
                      <a:pt x="226" y="731"/>
                    </a:lnTo>
                    <a:lnTo>
                      <a:pt x="226" y="719"/>
                    </a:lnTo>
                    <a:lnTo>
                      <a:pt x="219" y="698"/>
                    </a:lnTo>
                    <a:lnTo>
                      <a:pt x="216" y="694"/>
                    </a:lnTo>
                    <a:lnTo>
                      <a:pt x="217" y="685"/>
                    </a:lnTo>
                    <a:lnTo>
                      <a:pt x="220" y="678"/>
                    </a:lnTo>
                    <a:lnTo>
                      <a:pt x="231" y="664"/>
                    </a:lnTo>
                    <a:lnTo>
                      <a:pt x="236" y="643"/>
                    </a:lnTo>
                    <a:lnTo>
                      <a:pt x="242" y="606"/>
                    </a:lnTo>
                    <a:lnTo>
                      <a:pt x="251" y="591"/>
                    </a:lnTo>
                    <a:lnTo>
                      <a:pt x="251" y="572"/>
                    </a:lnTo>
                    <a:lnTo>
                      <a:pt x="253" y="565"/>
                    </a:lnTo>
                    <a:lnTo>
                      <a:pt x="257" y="562"/>
                    </a:lnTo>
                    <a:lnTo>
                      <a:pt x="262" y="548"/>
                    </a:lnTo>
                    <a:lnTo>
                      <a:pt x="263" y="530"/>
                    </a:lnTo>
                    <a:lnTo>
                      <a:pt x="265" y="521"/>
                    </a:lnTo>
                    <a:lnTo>
                      <a:pt x="265" y="511"/>
                    </a:lnTo>
                    <a:lnTo>
                      <a:pt x="262" y="497"/>
                    </a:lnTo>
                    <a:lnTo>
                      <a:pt x="262" y="483"/>
                    </a:lnTo>
                    <a:lnTo>
                      <a:pt x="264" y="475"/>
                    </a:lnTo>
                    <a:lnTo>
                      <a:pt x="268" y="467"/>
                    </a:lnTo>
                    <a:lnTo>
                      <a:pt x="275" y="461"/>
                    </a:lnTo>
                    <a:lnTo>
                      <a:pt x="275" y="452"/>
                    </a:lnTo>
                    <a:lnTo>
                      <a:pt x="275" y="438"/>
                    </a:lnTo>
                    <a:lnTo>
                      <a:pt x="274" y="423"/>
                    </a:lnTo>
                    <a:lnTo>
                      <a:pt x="274" y="375"/>
                    </a:lnTo>
                    <a:lnTo>
                      <a:pt x="276" y="363"/>
                    </a:lnTo>
                    <a:lnTo>
                      <a:pt x="276" y="351"/>
                    </a:lnTo>
                    <a:lnTo>
                      <a:pt x="270" y="343"/>
                    </a:lnTo>
                    <a:lnTo>
                      <a:pt x="270" y="337"/>
                    </a:lnTo>
                    <a:lnTo>
                      <a:pt x="274" y="324"/>
                    </a:lnTo>
                    <a:lnTo>
                      <a:pt x="279" y="317"/>
                    </a:lnTo>
                    <a:lnTo>
                      <a:pt x="284" y="317"/>
                    </a:lnTo>
                    <a:lnTo>
                      <a:pt x="286" y="310"/>
                    </a:lnTo>
                    <a:lnTo>
                      <a:pt x="289" y="268"/>
                    </a:lnTo>
                    <a:lnTo>
                      <a:pt x="292" y="256"/>
                    </a:lnTo>
                    <a:lnTo>
                      <a:pt x="292" y="244"/>
                    </a:lnTo>
                    <a:lnTo>
                      <a:pt x="296" y="233"/>
                    </a:lnTo>
                    <a:lnTo>
                      <a:pt x="297" y="224"/>
                    </a:lnTo>
                    <a:lnTo>
                      <a:pt x="296" y="222"/>
                    </a:lnTo>
                    <a:lnTo>
                      <a:pt x="290" y="195"/>
                    </a:lnTo>
                    <a:lnTo>
                      <a:pt x="292" y="142"/>
                    </a:lnTo>
                    <a:lnTo>
                      <a:pt x="290" y="132"/>
                    </a:lnTo>
                    <a:lnTo>
                      <a:pt x="287" y="122"/>
                    </a:lnTo>
                    <a:lnTo>
                      <a:pt x="285" y="95"/>
                    </a:lnTo>
                    <a:lnTo>
                      <a:pt x="279" y="57"/>
                    </a:lnTo>
                    <a:lnTo>
                      <a:pt x="274" y="39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303" y="29"/>
                    </a:lnTo>
                    <a:lnTo>
                      <a:pt x="311" y="26"/>
                    </a:lnTo>
                    <a:lnTo>
                      <a:pt x="312" y="25"/>
                    </a:lnTo>
                    <a:lnTo>
                      <a:pt x="313" y="16"/>
                    </a:lnTo>
                    <a:lnTo>
                      <a:pt x="318" y="7"/>
                    </a:lnTo>
                    <a:lnTo>
                      <a:pt x="323" y="2"/>
                    </a:lnTo>
                    <a:lnTo>
                      <a:pt x="32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242"/>
              <p:cNvSpPr>
                <a:spLocks noChangeAspect="1"/>
              </p:cNvSpPr>
              <p:nvPr/>
            </p:nvSpPr>
            <p:spPr bwMode="gray">
              <a:xfrm>
                <a:off x="1733" y="3162"/>
                <a:ext cx="31" cy="47"/>
              </a:xfrm>
              <a:custGeom>
                <a:avLst/>
                <a:gdLst/>
                <a:ahLst/>
                <a:cxnLst>
                  <a:cxn ang="0">
                    <a:pos x="141" y="225"/>
                  </a:cxn>
                  <a:cxn ang="0">
                    <a:pos x="135" y="231"/>
                  </a:cxn>
                  <a:cxn ang="0">
                    <a:pos x="115" y="225"/>
                  </a:cxn>
                  <a:cxn ang="0">
                    <a:pos x="77" y="221"/>
                  </a:cxn>
                  <a:cxn ang="0">
                    <a:pos x="61" y="225"/>
                  </a:cxn>
                  <a:cxn ang="0">
                    <a:pos x="35" y="220"/>
                  </a:cxn>
                  <a:cxn ang="0">
                    <a:pos x="30" y="215"/>
                  </a:cxn>
                  <a:cxn ang="0">
                    <a:pos x="23" y="213"/>
                  </a:cxn>
                  <a:cxn ang="0">
                    <a:pos x="30" y="205"/>
                  </a:cxn>
                  <a:cxn ang="0">
                    <a:pos x="12" y="205"/>
                  </a:cxn>
                  <a:cxn ang="0">
                    <a:pos x="5" y="202"/>
                  </a:cxn>
                  <a:cxn ang="0">
                    <a:pos x="0" y="189"/>
                  </a:cxn>
                  <a:cxn ang="0">
                    <a:pos x="16" y="181"/>
                  </a:cxn>
                  <a:cxn ang="0">
                    <a:pos x="29" y="176"/>
                  </a:cxn>
                  <a:cxn ang="0">
                    <a:pos x="36" y="176"/>
                  </a:cxn>
                  <a:cxn ang="0">
                    <a:pos x="23" y="160"/>
                  </a:cxn>
                  <a:cxn ang="0">
                    <a:pos x="38" y="165"/>
                  </a:cxn>
                  <a:cxn ang="0">
                    <a:pos x="64" y="184"/>
                  </a:cxn>
                  <a:cxn ang="0">
                    <a:pos x="73" y="178"/>
                  </a:cxn>
                  <a:cxn ang="0">
                    <a:pos x="62" y="171"/>
                  </a:cxn>
                  <a:cxn ang="0">
                    <a:pos x="81" y="178"/>
                  </a:cxn>
                  <a:cxn ang="0">
                    <a:pos x="92" y="170"/>
                  </a:cxn>
                  <a:cxn ang="0">
                    <a:pos x="100" y="176"/>
                  </a:cxn>
                  <a:cxn ang="0">
                    <a:pos x="106" y="167"/>
                  </a:cxn>
                  <a:cxn ang="0">
                    <a:pos x="72" y="151"/>
                  </a:cxn>
                  <a:cxn ang="0">
                    <a:pos x="70" y="113"/>
                  </a:cxn>
                  <a:cxn ang="0">
                    <a:pos x="82" y="108"/>
                  </a:cxn>
                  <a:cxn ang="0">
                    <a:pos x="111" y="89"/>
                  </a:cxn>
                  <a:cxn ang="0">
                    <a:pos x="99" y="79"/>
                  </a:cxn>
                  <a:cxn ang="0">
                    <a:pos x="66" y="90"/>
                  </a:cxn>
                  <a:cxn ang="0">
                    <a:pos x="49" y="73"/>
                  </a:cxn>
                  <a:cxn ang="0">
                    <a:pos x="50" y="51"/>
                  </a:cxn>
                  <a:cxn ang="0">
                    <a:pos x="60" y="53"/>
                  </a:cxn>
                  <a:cxn ang="0">
                    <a:pos x="68" y="43"/>
                  </a:cxn>
                  <a:cxn ang="0">
                    <a:pos x="62" y="30"/>
                  </a:cxn>
                  <a:cxn ang="0">
                    <a:pos x="67" y="25"/>
                  </a:cxn>
                  <a:cxn ang="0">
                    <a:pos x="78" y="29"/>
                  </a:cxn>
                  <a:cxn ang="0">
                    <a:pos x="94" y="5"/>
                  </a:cxn>
                  <a:cxn ang="0">
                    <a:pos x="115" y="16"/>
                  </a:cxn>
                  <a:cxn ang="0">
                    <a:pos x="135" y="15"/>
                  </a:cxn>
                  <a:cxn ang="0">
                    <a:pos x="148" y="17"/>
                  </a:cxn>
                  <a:cxn ang="0">
                    <a:pos x="152" y="213"/>
                  </a:cxn>
                </a:cxnLst>
                <a:rect l="0" t="0" r="r" b="b"/>
                <a:pathLst>
                  <a:path w="152" h="235">
                    <a:moveTo>
                      <a:pt x="152" y="225"/>
                    </a:moveTo>
                    <a:lnTo>
                      <a:pt x="141" y="225"/>
                    </a:lnTo>
                    <a:lnTo>
                      <a:pt x="143" y="231"/>
                    </a:lnTo>
                    <a:lnTo>
                      <a:pt x="135" y="231"/>
                    </a:lnTo>
                    <a:lnTo>
                      <a:pt x="129" y="235"/>
                    </a:lnTo>
                    <a:lnTo>
                      <a:pt x="115" y="225"/>
                    </a:lnTo>
                    <a:lnTo>
                      <a:pt x="99" y="221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61" y="225"/>
                    </a:lnTo>
                    <a:lnTo>
                      <a:pt x="41" y="216"/>
                    </a:lnTo>
                    <a:lnTo>
                      <a:pt x="35" y="220"/>
                    </a:lnTo>
                    <a:lnTo>
                      <a:pt x="25" y="219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3" y="213"/>
                    </a:lnTo>
                    <a:lnTo>
                      <a:pt x="24" y="209"/>
                    </a:lnTo>
                    <a:lnTo>
                      <a:pt x="30" y="205"/>
                    </a:lnTo>
                    <a:lnTo>
                      <a:pt x="16" y="202"/>
                    </a:lnTo>
                    <a:lnTo>
                      <a:pt x="12" y="205"/>
                    </a:lnTo>
                    <a:lnTo>
                      <a:pt x="3" y="205"/>
                    </a:lnTo>
                    <a:lnTo>
                      <a:pt x="5" y="202"/>
                    </a:lnTo>
                    <a:lnTo>
                      <a:pt x="5" y="194"/>
                    </a:lnTo>
                    <a:lnTo>
                      <a:pt x="0" y="189"/>
                    </a:lnTo>
                    <a:lnTo>
                      <a:pt x="16" y="186"/>
                    </a:lnTo>
                    <a:lnTo>
                      <a:pt x="16" y="181"/>
                    </a:lnTo>
                    <a:lnTo>
                      <a:pt x="24" y="181"/>
                    </a:lnTo>
                    <a:lnTo>
                      <a:pt x="29" y="176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67"/>
                    </a:lnTo>
                    <a:lnTo>
                      <a:pt x="23" y="160"/>
                    </a:lnTo>
                    <a:lnTo>
                      <a:pt x="23" y="151"/>
                    </a:lnTo>
                    <a:lnTo>
                      <a:pt x="38" y="165"/>
                    </a:lnTo>
                    <a:lnTo>
                      <a:pt x="59" y="177"/>
                    </a:lnTo>
                    <a:lnTo>
                      <a:pt x="64" y="184"/>
                    </a:lnTo>
                    <a:lnTo>
                      <a:pt x="67" y="181"/>
                    </a:lnTo>
                    <a:lnTo>
                      <a:pt x="73" y="178"/>
                    </a:lnTo>
                    <a:lnTo>
                      <a:pt x="64" y="176"/>
                    </a:lnTo>
                    <a:lnTo>
                      <a:pt x="62" y="171"/>
                    </a:lnTo>
                    <a:lnTo>
                      <a:pt x="68" y="165"/>
                    </a:lnTo>
                    <a:lnTo>
                      <a:pt x="81" y="178"/>
                    </a:lnTo>
                    <a:lnTo>
                      <a:pt x="82" y="167"/>
                    </a:lnTo>
                    <a:lnTo>
                      <a:pt x="92" y="170"/>
                    </a:lnTo>
                    <a:lnTo>
                      <a:pt x="99" y="181"/>
                    </a:lnTo>
                    <a:lnTo>
                      <a:pt x="100" y="176"/>
                    </a:lnTo>
                    <a:lnTo>
                      <a:pt x="110" y="176"/>
                    </a:lnTo>
                    <a:lnTo>
                      <a:pt x="106" y="167"/>
                    </a:lnTo>
                    <a:lnTo>
                      <a:pt x="75" y="156"/>
                    </a:lnTo>
                    <a:lnTo>
                      <a:pt x="72" y="151"/>
                    </a:lnTo>
                    <a:lnTo>
                      <a:pt x="67" y="121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2" y="108"/>
                    </a:lnTo>
                    <a:lnTo>
                      <a:pt x="109" y="101"/>
                    </a:lnTo>
                    <a:lnTo>
                      <a:pt x="111" y="89"/>
                    </a:lnTo>
                    <a:lnTo>
                      <a:pt x="106" y="80"/>
                    </a:lnTo>
                    <a:lnTo>
                      <a:pt x="99" y="79"/>
                    </a:lnTo>
                    <a:lnTo>
                      <a:pt x="87" y="80"/>
                    </a:lnTo>
                    <a:lnTo>
                      <a:pt x="66" y="90"/>
                    </a:lnTo>
                    <a:lnTo>
                      <a:pt x="52" y="80"/>
                    </a:lnTo>
                    <a:lnTo>
                      <a:pt x="49" y="73"/>
                    </a:lnTo>
                    <a:lnTo>
                      <a:pt x="50" y="62"/>
                    </a:lnTo>
                    <a:lnTo>
                      <a:pt x="50" y="51"/>
                    </a:lnTo>
                    <a:lnTo>
                      <a:pt x="55" y="48"/>
                    </a:lnTo>
                    <a:lnTo>
                      <a:pt x="60" y="53"/>
                    </a:lnTo>
                    <a:lnTo>
                      <a:pt x="66" y="52"/>
                    </a:lnTo>
                    <a:lnTo>
                      <a:pt x="68" y="43"/>
                    </a:lnTo>
                    <a:lnTo>
                      <a:pt x="64" y="36"/>
                    </a:lnTo>
                    <a:lnTo>
                      <a:pt x="62" y="30"/>
                    </a:lnTo>
                    <a:lnTo>
                      <a:pt x="52" y="27"/>
                    </a:lnTo>
                    <a:lnTo>
                      <a:pt x="67" y="2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8" y="25"/>
                    </a:lnTo>
                    <a:lnTo>
                      <a:pt x="94" y="5"/>
                    </a:lnTo>
                    <a:lnTo>
                      <a:pt x="106" y="0"/>
                    </a:lnTo>
                    <a:lnTo>
                      <a:pt x="115" y="16"/>
                    </a:lnTo>
                    <a:lnTo>
                      <a:pt x="124" y="17"/>
                    </a:lnTo>
                    <a:lnTo>
                      <a:pt x="135" y="15"/>
                    </a:lnTo>
                    <a:lnTo>
                      <a:pt x="143" y="8"/>
                    </a:lnTo>
                    <a:lnTo>
                      <a:pt x="148" y="17"/>
                    </a:lnTo>
                    <a:lnTo>
                      <a:pt x="151" y="209"/>
                    </a:lnTo>
                    <a:lnTo>
                      <a:pt x="152" y="213"/>
                    </a:lnTo>
                    <a:lnTo>
                      <a:pt x="152" y="22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243"/>
              <p:cNvSpPr>
                <a:spLocks noChangeAspect="1"/>
              </p:cNvSpPr>
              <p:nvPr/>
            </p:nvSpPr>
            <p:spPr bwMode="gray">
              <a:xfrm>
                <a:off x="1964" y="2482"/>
                <a:ext cx="6" cy="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9"/>
                  </a:cxn>
                  <a:cxn ang="0">
                    <a:pos x="0" y="15"/>
                  </a:cxn>
                  <a:cxn ang="0">
                    <a:pos x="6" y="22"/>
                  </a:cxn>
                  <a:cxn ang="0">
                    <a:pos x="16" y="23"/>
                  </a:cxn>
                  <a:cxn ang="0">
                    <a:pos x="23" y="27"/>
                  </a:cxn>
                  <a:cxn ang="0">
                    <a:pos x="31" y="26"/>
                  </a:cxn>
                  <a:cxn ang="0">
                    <a:pos x="32" y="19"/>
                  </a:cxn>
                  <a:cxn ang="0">
                    <a:pos x="26" y="14"/>
                  </a:cxn>
                  <a:cxn ang="0">
                    <a:pos x="19" y="12"/>
                  </a:cxn>
                  <a:cxn ang="0">
                    <a:pos x="11" y="7"/>
                  </a:cxn>
                  <a:cxn ang="0">
                    <a:pos x="7" y="0"/>
                  </a:cxn>
                </a:cxnLst>
                <a:rect l="0" t="0" r="r" b="b"/>
                <a:pathLst>
                  <a:path w="32" h="27">
                    <a:moveTo>
                      <a:pt x="7" y="0"/>
                    </a:moveTo>
                    <a:lnTo>
                      <a:pt x="0" y="9"/>
                    </a:lnTo>
                    <a:lnTo>
                      <a:pt x="0" y="15"/>
                    </a:lnTo>
                    <a:lnTo>
                      <a:pt x="6" y="22"/>
                    </a:lnTo>
                    <a:lnTo>
                      <a:pt x="16" y="23"/>
                    </a:lnTo>
                    <a:lnTo>
                      <a:pt x="23" y="27"/>
                    </a:lnTo>
                    <a:lnTo>
                      <a:pt x="31" y="26"/>
                    </a:lnTo>
                    <a:lnTo>
                      <a:pt x="32" y="19"/>
                    </a:lnTo>
                    <a:lnTo>
                      <a:pt x="26" y="14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244"/>
              <p:cNvSpPr>
                <a:spLocks noChangeAspect="1"/>
              </p:cNvSpPr>
              <p:nvPr/>
            </p:nvSpPr>
            <p:spPr bwMode="gray">
              <a:xfrm>
                <a:off x="1971" y="2487"/>
                <a:ext cx="4" cy="2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11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1" y="6"/>
                  </a:cxn>
                  <a:cxn ang="0">
                    <a:pos x="2" y="6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8" y="1"/>
                  </a:cxn>
                  <a:cxn ang="0">
                    <a:pos x="18" y="6"/>
                  </a:cxn>
                  <a:cxn ang="0">
                    <a:pos x="17" y="8"/>
                  </a:cxn>
                </a:cxnLst>
                <a:rect l="0" t="0" r="r" b="b"/>
                <a:pathLst>
                  <a:path w="18" h="12">
                    <a:moveTo>
                      <a:pt x="17" y="8"/>
                    </a:moveTo>
                    <a:lnTo>
                      <a:pt x="1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1"/>
                    </a:lnTo>
                    <a:lnTo>
                      <a:pt x="18" y="6"/>
                    </a:lnTo>
                    <a:lnTo>
                      <a:pt x="17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245"/>
              <p:cNvSpPr>
                <a:spLocks noChangeAspect="1"/>
              </p:cNvSpPr>
              <p:nvPr/>
            </p:nvSpPr>
            <p:spPr bwMode="gray">
              <a:xfrm>
                <a:off x="1962" y="2489"/>
                <a:ext cx="23" cy="17"/>
              </a:xfrm>
              <a:custGeom>
                <a:avLst/>
                <a:gdLst/>
                <a:ahLst/>
                <a:cxnLst>
                  <a:cxn ang="0">
                    <a:pos x="116" y="9"/>
                  </a:cxn>
                  <a:cxn ang="0">
                    <a:pos x="116" y="33"/>
                  </a:cxn>
                  <a:cxn ang="0">
                    <a:pos x="116" y="38"/>
                  </a:cxn>
                  <a:cxn ang="0">
                    <a:pos x="96" y="64"/>
                  </a:cxn>
                  <a:cxn ang="0">
                    <a:pos x="82" y="75"/>
                  </a:cxn>
                  <a:cxn ang="0">
                    <a:pos x="70" y="80"/>
                  </a:cxn>
                  <a:cxn ang="0">
                    <a:pos x="42" y="87"/>
                  </a:cxn>
                  <a:cxn ang="0">
                    <a:pos x="37" y="86"/>
                  </a:cxn>
                  <a:cxn ang="0">
                    <a:pos x="16" y="86"/>
                  </a:cxn>
                  <a:cxn ang="0">
                    <a:pos x="7" y="82"/>
                  </a:cxn>
                  <a:cxn ang="0">
                    <a:pos x="4" y="77"/>
                  </a:cxn>
                  <a:cxn ang="0">
                    <a:pos x="4" y="64"/>
                  </a:cxn>
                  <a:cxn ang="0">
                    <a:pos x="3" y="54"/>
                  </a:cxn>
                  <a:cxn ang="0">
                    <a:pos x="3" y="48"/>
                  </a:cxn>
                  <a:cxn ang="0">
                    <a:pos x="0" y="39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14" y="7"/>
                  </a:cxn>
                  <a:cxn ang="0">
                    <a:pos x="15" y="4"/>
                  </a:cxn>
                  <a:cxn ang="0">
                    <a:pos x="25" y="1"/>
                  </a:cxn>
                  <a:cxn ang="0">
                    <a:pos x="37" y="1"/>
                  </a:cxn>
                  <a:cxn ang="0">
                    <a:pos x="43" y="1"/>
                  </a:cxn>
                  <a:cxn ang="0">
                    <a:pos x="55" y="5"/>
                  </a:cxn>
                  <a:cxn ang="0">
                    <a:pos x="63" y="5"/>
                  </a:cxn>
                  <a:cxn ang="0">
                    <a:pos x="76" y="1"/>
                  </a:cxn>
                  <a:cxn ang="0">
                    <a:pos x="95" y="0"/>
                  </a:cxn>
                  <a:cxn ang="0">
                    <a:pos x="107" y="1"/>
                  </a:cxn>
                  <a:cxn ang="0">
                    <a:pos x="111" y="4"/>
                  </a:cxn>
                  <a:cxn ang="0">
                    <a:pos x="114" y="7"/>
                  </a:cxn>
                  <a:cxn ang="0">
                    <a:pos x="114" y="9"/>
                  </a:cxn>
                  <a:cxn ang="0">
                    <a:pos x="116" y="9"/>
                  </a:cxn>
                </a:cxnLst>
                <a:rect l="0" t="0" r="r" b="b"/>
                <a:pathLst>
                  <a:path w="116" h="87">
                    <a:moveTo>
                      <a:pt x="116" y="9"/>
                    </a:moveTo>
                    <a:lnTo>
                      <a:pt x="116" y="33"/>
                    </a:lnTo>
                    <a:lnTo>
                      <a:pt x="116" y="38"/>
                    </a:lnTo>
                    <a:lnTo>
                      <a:pt x="96" y="64"/>
                    </a:lnTo>
                    <a:lnTo>
                      <a:pt x="82" y="75"/>
                    </a:lnTo>
                    <a:lnTo>
                      <a:pt x="70" y="80"/>
                    </a:lnTo>
                    <a:lnTo>
                      <a:pt x="42" y="87"/>
                    </a:lnTo>
                    <a:lnTo>
                      <a:pt x="37" y="86"/>
                    </a:lnTo>
                    <a:lnTo>
                      <a:pt x="16" y="86"/>
                    </a:lnTo>
                    <a:lnTo>
                      <a:pt x="7" y="82"/>
                    </a:lnTo>
                    <a:lnTo>
                      <a:pt x="4" y="77"/>
                    </a:lnTo>
                    <a:lnTo>
                      <a:pt x="4" y="64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5" y="5"/>
                    </a:lnTo>
                    <a:lnTo>
                      <a:pt x="63" y="5"/>
                    </a:lnTo>
                    <a:lnTo>
                      <a:pt x="76" y="1"/>
                    </a:lnTo>
                    <a:lnTo>
                      <a:pt x="95" y="0"/>
                    </a:lnTo>
                    <a:lnTo>
                      <a:pt x="107" y="1"/>
                    </a:lnTo>
                    <a:lnTo>
                      <a:pt x="111" y="4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6" y="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246"/>
              <p:cNvSpPr>
                <a:spLocks noChangeAspect="1"/>
              </p:cNvSpPr>
              <p:nvPr/>
            </p:nvSpPr>
            <p:spPr bwMode="gray">
              <a:xfrm>
                <a:off x="1955" y="2487"/>
                <a:ext cx="7" cy="8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8"/>
                  </a:cxn>
                  <a:cxn ang="0">
                    <a:pos x="24" y="25"/>
                  </a:cxn>
                  <a:cxn ang="0">
                    <a:pos x="24" y="27"/>
                  </a:cxn>
                  <a:cxn ang="0">
                    <a:pos x="13" y="38"/>
                  </a:cxn>
                  <a:cxn ang="0">
                    <a:pos x="5" y="38"/>
                  </a:cxn>
                  <a:cxn ang="0">
                    <a:pos x="5" y="34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2" y="22"/>
                  </a:cxn>
                  <a:cxn ang="0">
                    <a:pos x="9" y="15"/>
                  </a:cxn>
                  <a:cxn ang="0">
                    <a:pos x="10" y="10"/>
                  </a:cxn>
                  <a:cxn ang="0">
                    <a:pos x="11" y="6"/>
                  </a:cxn>
                  <a:cxn ang="0">
                    <a:pos x="15" y="5"/>
                  </a:cxn>
                  <a:cxn ang="0">
                    <a:pos x="24" y="3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24" y="6"/>
                  </a:cxn>
                  <a:cxn ang="0">
                    <a:pos x="20" y="10"/>
                  </a:cxn>
                  <a:cxn ang="0">
                    <a:pos x="20" y="13"/>
                  </a:cxn>
                  <a:cxn ang="0">
                    <a:pos x="30" y="11"/>
                  </a:cxn>
                  <a:cxn ang="0">
                    <a:pos x="30" y="15"/>
                  </a:cxn>
                  <a:cxn ang="0">
                    <a:pos x="31" y="16"/>
                  </a:cxn>
                </a:cxnLst>
                <a:rect l="0" t="0" r="r" b="b"/>
                <a:pathLst>
                  <a:path w="31" h="38">
                    <a:moveTo>
                      <a:pt x="31" y="16"/>
                    </a:moveTo>
                    <a:lnTo>
                      <a:pt x="31" y="18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13" y="38"/>
                    </a:lnTo>
                    <a:lnTo>
                      <a:pt x="5" y="38"/>
                    </a:lnTo>
                    <a:lnTo>
                      <a:pt x="5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20" y="13"/>
                    </a:lnTo>
                    <a:lnTo>
                      <a:pt x="30" y="11"/>
                    </a:lnTo>
                    <a:lnTo>
                      <a:pt x="30" y="15"/>
                    </a:lnTo>
                    <a:lnTo>
                      <a:pt x="31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247"/>
              <p:cNvSpPr>
                <a:spLocks noChangeAspect="1"/>
              </p:cNvSpPr>
              <p:nvPr/>
            </p:nvSpPr>
            <p:spPr bwMode="gray">
              <a:xfrm>
                <a:off x="1967" y="248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5"/>
                  </a:cxn>
                  <a:cxn ang="0">
                    <a:pos x="5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5" y="0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248"/>
              <p:cNvSpPr>
                <a:spLocks noChangeAspect="1"/>
              </p:cNvSpPr>
              <p:nvPr/>
            </p:nvSpPr>
            <p:spPr bwMode="gray">
              <a:xfrm>
                <a:off x="1963" y="2487"/>
                <a:ext cx="2" cy="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3" y="6"/>
                  </a:cxn>
                  <a:cxn ang="0">
                    <a:pos x="0" y="1"/>
                  </a:cxn>
                  <a:cxn ang="0">
                    <a:pos x="7" y="0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2"/>
                    </a:lnTo>
                    <a:lnTo>
                      <a:pt x="8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249"/>
              <p:cNvSpPr>
                <a:spLocks noChangeAspect="1"/>
              </p:cNvSpPr>
              <p:nvPr/>
            </p:nvSpPr>
            <p:spPr bwMode="gray">
              <a:xfrm>
                <a:off x="1706" y="2430"/>
                <a:ext cx="427" cy="448"/>
              </a:xfrm>
              <a:custGeom>
                <a:avLst/>
                <a:gdLst/>
                <a:ahLst/>
                <a:cxnLst>
                  <a:cxn ang="0">
                    <a:pos x="598" y="69"/>
                  </a:cxn>
                  <a:cxn ang="0">
                    <a:pos x="523" y="81"/>
                  </a:cxn>
                  <a:cxn ang="0">
                    <a:pos x="572" y="165"/>
                  </a:cxn>
                  <a:cxn ang="0">
                    <a:pos x="503" y="211"/>
                  </a:cxn>
                  <a:cxn ang="0">
                    <a:pos x="408" y="243"/>
                  </a:cxn>
                  <a:cxn ang="0">
                    <a:pos x="317" y="186"/>
                  </a:cxn>
                  <a:cxn ang="0">
                    <a:pos x="225" y="231"/>
                  </a:cxn>
                  <a:cxn ang="0">
                    <a:pos x="210" y="254"/>
                  </a:cxn>
                  <a:cxn ang="0">
                    <a:pos x="220" y="460"/>
                  </a:cxn>
                  <a:cxn ang="0">
                    <a:pos x="83" y="554"/>
                  </a:cxn>
                  <a:cxn ang="0">
                    <a:pos x="0" y="698"/>
                  </a:cxn>
                  <a:cxn ang="0">
                    <a:pos x="82" y="806"/>
                  </a:cxn>
                  <a:cxn ang="0">
                    <a:pos x="180" y="853"/>
                  </a:cxn>
                  <a:cxn ang="0">
                    <a:pos x="303" y="883"/>
                  </a:cxn>
                  <a:cxn ang="0">
                    <a:pos x="468" y="840"/>
                  </a:cxn>
                  <a:cxn ang="0">
                    <a:pos x="573" y="973"/>
                  </a:cxn>
                  <a:cxn ang="0">
                    <a:pos x="720" y="1039"/>
                  </a:cxn>
                  <a:cxn ang="0">
                    <a:pos x="749" y="1181"/>
                  </a:cxn>
                  <a:cxn ang="0">
                    <a:pos x="863" y="1243"/>
                  </a:cxn>
                  <a:cxn ang="0">
                    <a:pos x="872" y="1398"/>
                  </a:cxn>
                  <a:cxn ang="0">
                    <a:pos x="901" y="1526"/>
                  </a:cxn>
                  <a:cxn ang="0">
                    <a:pos x="1000" y="1613"/>
                  </a:cxn>
                  <a:cxn ang="0">
                    <a:pos x="1059" y="1706"/>
                  </a:cxn>
                  <a:cxn ang="0">
                    <a:pos x="1054" y="1841"/>
                  </a:cxn>
                  <a:cxn ang="0">
                    <a:pos x="904" y="2000"/>
                  </a:cxn>
                  <a:cxn ang="0">
                    <a:pos x="973" y="2055"/>
                  </a:cxn>
                  <a:cxn ang="0">
                    <a:pos x="1052" y="2092"/>
                  </a:cxn>
                  <a:cxn ang="0">
                    <a:pos x="1126" y="2180"/>
                  </a:cxn>
                  <a:cxn ang="0">
                    <a:pos x="1156" y="2196"/>
                  </a:cxn>
                  <a:cxn ang="0">
                    <a:pos x="1275" y="2045"/>
                  </a:cxn>
                  <a:cxn ang="0">
                    <a:pos x="1377" y="1895"/>
                  </a:cxn>
                  <a:cxn ang="0">
                    <a:pos x="1376" y="1762"/>
                  </a:cxn>
                  <a:cxn ang="0">
                    <a:pos x="1474" y="1650"/>
                  </a:cxn>
                  <a:cxn ang="0">
                    <a:pos x="1598" y="1588"/>
                  </a:cxn>
                  <a:cxn ang="0">
                    <a:pos x="1657" y="1570"/>
                  </a:cxn>
                  <a:cxn ang="0">
                    <a:pos x="1787" y="1512"/>
                  </a:cxn>
                  <a:cxn ang="0">
                    <a:pos x="1868" y="1305"/>
                  </a:cxn>
                  <a:cxn ang="0">
                    <a:pos x="1901" y="1102"/>
                  </a:cxn>
                  <a:cxn ang="0">
                    <a:pos x="1975" y="947"/>
                  </a:cxn>
                  <a:cxn ang="0">
                    <a:pos x="2115" y="776"/>
                  </a:cxn>
                  <a:cxn ang="0">
                    <a:pos x="2040" y="565"/>
                  </a:cxn>
                  <a:cxn ang="0">
                    <a:pos x="1896" y="463"/>
                  </a:cxn>
                  <a:cxn ang="0">
                    <a:pos x="1659" y="413"/>
                  </a:cxn>
                  <a:cxn ang="0">
                    <a:pos x="1605" y="404"/>
                  </a:cxn>
                  <a:cxn ang="0">
                    <a:pos x="1561" y="364"/>
                  </a:cxn>
                  <a:cxn ang="0">
                    <a:pos x="1403" y="342"/>
                  </a:cxn>
                  <a:cxn ang="0">
                    <a:pos x="1344" y="419"/>
                  </a:cxn>
                  <a:cxn ang="0">
                    <a:pos x="1277" y="387"/>
                  </a:cxn>
                  <a:cxn ang="0">
                    <a:pos x="1238" y="381"/>
                  </a:cxn>
                  <a:cxn ang="0">
                    <a:pos x="1261" y="339"/>
                  </a:cxn>
                  <a:cxn ang="0">
                    <a:pos x="1231" y="308"/>
                  </a:cxn>
                  <a:cxn ang="0">
                    <a:pos x="1312" y="195"/>
                  </a:cxn>
                  <a:cxn ang="0">
                    <a:pos x="1247" y="69"/>
                  </a:cxn>
                  <a:cxn ang="0">
                    <a:pos x="1141" y="170"/>
                  </a:cxn>
                  <a:cxn ang="0">
                    <a:pos x="1034" y="149"/>
                  </a:cxn>
                  <a:cxn ang="0">
                    <a:pos x="921" y="177"/>
                  </a:cxn>
                  <a:cxn ang="0">
                    <a:pos x="812" y="213"/>
                  </a:cxn>
                  <a:cxn ang="0">
                    <a:pos x="774" y="96"/>
                  </a:cxn>
                  <a:cxn ang="0">
                    <a:pos x="755" y="0"/>
                  </a:cxn>
                </a:cxnLst>
                <a:rect l="0" t="0" r="r" b="b"/>
                <a:pathLst>
                  <a:path w="2135" h="2241">
                    <a:moveTo>
                      <a:pt x="725" y="3"/>
                    </a:moveTo>
                    <a:lnTo>
                      <a:pt x="725" y="15"/>
                    </a:lnTo>
                    <a:lnTo>
                      <a:pt x="713" y="28"/>
                    </a:lnTo>
                    <a:lnTo>
                      <a:pt x="706" y="35"/>
                    </a:lnTo>
                    <a:lnTo>
                      <a:pt x="702" y="37"/>
                    </a:lnTo>
                    <a:lnTo>
                      <a:pt x="686" y="38"/>
                    </a:lnTo>
                    <a:lnTo>
                      <a:pt x="680" y="42"/>
                    </a:lnTo>
                    <a:lnTo>
                      <a:pt x="672" y="46"/>
                    </a:lnTo>
                    <a:lnTo>
                      <a:pt x="666" y="54"/>
                    </a:lnTo>
                    <a:lnTo>
                      <a:pt x="661" y="57"/>
                    </a:lnTo>
                    <a:lnTo>
                      <a:pt x="632" y="59"/>
                    </a:lnTo>
                    <a:lnTo>
                      <a:pt x="616" y="63"/>
                    </a:lnTo>
                    <a:lnTo>
                      <a:pt x="598" y="69"/>
                    </a:lnTo>
                    <a:lnTo>
                      <a:pt x="594" y="73"/>
                    </a:lnTo>
                    <a:lnTo>
                      <a:pt x="593" y="74"/>
                    </a:lnTo>
                    <a:lnTo>
                      <a:pt x="568" y="73"/>
                    </a:lnTo>
                    <a:lnTo>
                      <a:pt x="550" y="68"/>
                    </a:lnTo>
                    <a:lnTo>
                      <a:pt x="529" y="55"/>
                    </a:lnTo>
                    <a:lnTo>
                      <a:pt x="507" y="53"/>
                    </a:lnTo>
                    <a:lnTo>
                      <a:pt x="500" y="51"/>
                    </a:lnTo>
                    <a:lnTo>
                      <a:pt x="496" y="51"/>
                    </a:lnTo>
                    <a:lnTo>
                      <a:pt x="495" y="51"/>
                    </a:lnTo>
                    <a:lnTo>
                      <a:pt x="496" y="60"/>
                    </a:lnTo>
                    <a:lnTo>
                      <a:pt x="500" y="69"/>
                    </a:lnTo>
                    <a:lnTo>
                      <a:pt x="511" y="74"/>
                    </a:lnTo>
                    <a:lnTo>
                      <a:pt x="523" y="81"/>
                    </a:lnTo>
                    <a:lnTo>
                      <a:pt x="525" y="84"/>
                    </a:lnTo>
                    <a:lnTo>
                      <a:pt x="524" y="96"/>
                    </a:lnTo>
                    <a:lnTo>
                      <a:pt x="521" y="109"/>
                    </a:lnTo>
                    <a:lnTo>
                      <a:pt x="521" y="116"/>
                    </a:lnTo>
                    <a:lnTo>
                      <a:pt x="522" y="121"/>
                    </a:lnTo>
                    <a:lnTo>
                      <a:pt x="527" y="138"/>
                    </a:lnTo>
                    <a:lnTo>
                      <a:pt x="528" y="146"/>
                    </a:lnTo>
                    <a:lnTo>
                      <a:pt x="530" y="152"/>
                    </a:lnTo>
                    <a:lnTo>
                      <a:pt x="545" y="155"/>
                    </a:lnTo>
                    <a:lnTo>
                      <a:pt x="548" y="156"/>
                    </a:lnTo>
                    <a:lnTo>
                      <a:pt x="572" y="155"/>
                    </a:lnTo>
                    <a:lnTo>
                      <a:pt x="572" y="164"/>
                    </a:lnTo>
                    <a:lnTo>
                      <a:pt x="572" y="165"/>
                    </a:lnTo>
                    <a:lnTo>
                      <a:pt x="570" y="168"/>
                    </a:lnTo>
                    <a:lnTo>
                      <a:pt x="559" y="170"/>
                    </a:lnTo>
                    <a:lnTo>
                      <a:pt x="551" y="173"/>
                    </a:lnTo>
                    <a:lnTo>
                      <a:pt x="550" y="176"/>
                    </a:lnTo>
                    <a:lnTo>
                      <a:pt x="545" y="179"/>
                    </a:lnTo>
                    <a:lnTo>
                      <a:pt x="537" y="179"/>
                    </a:lnTo>
                    <a:lnTo>
                      <a:pt x="532" y="187"/>
                    </a:lnTo>
                    <a:lnTo>
                      <a:pt x="527" y="202"/>
                    </a:lnTo>
                    <a:lnTo>
                      <a:pt x="522" y="205"/>
                    </a:lnTo>
                    <a:lnTo>
                      <a:pt x="517" y="207"/>
                    </a:lnTo>
                    <a:lnTo>
                      <a:pt x="512" y="207"/>
                    </a:lnTo>
                    <a:lnTo>
                      <a:pt x="506" y="210"/>
                    </a:lnTo>
                    <a:lnTo>
                      <a:pt x="503" y="211"/>
                    </a:lnTo>
                    <a:lnTo>
                      <a:pt x="501" y="216"/>
                    </a:lnTo>
                    <a:lnTo>
                      <a:pt x="492" y="216"/>
                    </a:lnTo>
                    <a:lnTo>
                      <a:pt x="480" y="221"/>
                    </a:lnTo>
                    <a:lnTo>
                      <a:pt x="478" y="221"/>
                    </a:lnTo>
                    <a:lnTo>
                      <a:pt x="470" y="225"/>
                    </a:lnTo>
                    <a:lnTo>
                      <a:pt x="462" y="229"/>
                    </a:lnTo>
                    <a:lnTo>
                      <a:pt x="457" y="232"/>
                    </a:lnTo>
                    <a:lnTo>
                      <a:pt x="449" y="240"/>
                    </a:lnTo>
                    <a:lnTo>
                      <a:pt x="447" y="241"/>
                    </a:lnTo>
                    <a:lnTo>
                      <a:pt x="428" y="245"/>
                    </a:lnTo>
                    <a:lnTo>
                      <a:pt x="411" y="245"/>
                    </a:lnTo>
                    <a:lnTo>
                      <a:pt x="409" y="243"/>
                    </a:lnTo>
                    <a:lnTo>
                      <a:pt x="408" y="243"/>
                    </a:lnTo>
                    <a:lnTo>
                      <a:pt x="394" y="235"/>
                    </a:lnTo>
                    <a:lnTo>
                      <a:pt x="390" y="231"/>
                    </a:lnTo>
                    <a:lnTo>
                      <a:pt x="387" y="226"/>
                    </a:lnTo>
                    <a:lnTo>
                      <a:pt x="384" y="221"/>
                    </a:lnTo>
                    <a:lnTo>
                      <a:pt x="379" y="214"/>
                    </a:lnTo>
                    <a:lnTo>
                      <a:pt x="379" y="216"/>
                    </a:lnTo>
                    <a:lnTo>
                      <a:pt x="368" y="221"/>
                    </a:lnTo>
                    <a:lnTo>
                      <a:pt x="362" y="192"/>
                    </a:lnTo>
                    <a:lnTo>
                      <a:pt x="354" y="181"/>
                    </a:lnTo>
                    <a:lnTo>
                      <a:pt x="349" y="176"/>
                    </a:lnTo>
                    <a:lnTo>
                      <a:pt x="338" y="17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3" y="179"/>
                    </a:lnTo>
                    <a:lnTo>
                      <a:pt x="309" y="177"/>
                    </a:lnTo>
                    <a:lnTo>
                      <a:pt x="307" y="177"/>
                    </a:lnTo>
                    <a:lnTo>
                      <a:pt x="303" y="182"/>
                    </a:lnTo>
                    <a:lnTo>
                      <a:pt x="302" y="188"/>
                    </a:lnTo>
                    <a:lnTo>
                      <a:pt x="298" y="192"/>
                    </a:lnTo>
                    <a:lnTo>
                      <a:pt x="218" y="192"/>
                    </a:lnTo>
                    <a:lnTo>
                      <a:pt x="217" y="191"/>
                    </a:lnTo>
                    <a:lnTo>
                      <a:pt x="217" y="222"/>
                    </a:lnTo>
                    <a:lnTo>
                      <a:pt x="217" y="222"/>
                    </a:lnTo>
                    <a:lnTo>
                      <a:pt x="217" y="225"/>
                    </a:lnTo>
                    <a:lnTo>
                      <a:pt x="221" y="226"/>
                    </a:lnTo>
                    <a:lnTo>
                      <a:pt x="225" y="231"/>
                    </a:lnTo>
                    <a:lnTo>
                      <a:pt x="232" y="231"/>
                    </a:lnTo>
                    <a:lnTo>
                      <a:pt x="234" y="229"/>
                    </a:lnTo>
                    <a:lnTo>
                      <a:pt x="244" y="227"/>
                    </a:lnTo>
                    <a:lnTo>
                      <a:pt x="249" y="235"/>
                    </a:lnTo>
                    <a:lnTo>
                      <a:pt x="250" y="242"/>
                    </a:lnTo>
                    <a:lnTo>
                      <a:pt x="254" y="252"/>
                    </a:lnTo>
                    <a:lnTo>
                      <a:pt x="254" y="253"/>
                    </a:lnTo>
                    <a:lnTo>
                      <a:pt x="249" y="254"/>
                    </a:lnTo>
                    <a:lnTo>
                      <a:pt x="248" y="252"/>
                    </a:lnTo>
                    <a:lnTo>
                      <a:pt x="244" y="251"/>
                    </a:lnTo>
                    <a:lnTo>
                      <a:pt x="234" y="249"/>
                    </a:lnTo>
                    <a:lnTo>
                      <a:pt x="227" y="252"/>
                    </a:lnTo>
                    <a:lnTo>
                      <a:pt x="210" y="254"/>
                    </a:lnTo>
                    <a:lnTo>
                      <a:pt x="205" y="257"/>
                    </a:lnTo>
                    <a:lnTo>
                      <a:pt x="205" y="295"/>
                    </a:lnTo>
                    <a:lnTo>
                      <a:pt x="210" y="300"/>
                    </a:lnTo>
                    <a:lnTo>
                      <a:pt x="222" y="310"/>
                    </a:lnTo>
                    <a:lnTo>
                      <a:pt x="228" y="316"/>
                    </a:lnTo>
                    <a:lnTo>
                      <a:pt x="233" y="326"/>
                    </a:lnTo>
                    <a:lnTo>
                      <a:pt x="240" y="354"/>
                    </a:lnTo>
                    <a:lnTo>
                      <a:pt x="239" y="360"/>
                    </a:lnTo>
                    <a:lnTo>
                      <a:pt x="238" y="370"/>
                    </a:lnTo>
                    <a:lnTo>
                      <a:pt x="228" y="433"/>
                    </a:lnTo>
                    <a:lnTo>
                      <a:pt x="227" y="434"/>
                    </a:lnTo>
                    <a:lnTo>
                      <a:pt x="223" y="452"/>
                    </a:lnTo>
                    <a:lnTo>
                      <a:pt x="220" y="460"/>
                    </a:lnTo>
                    <a:lnTo>
                      <a:pt x="218" y="472"/>
                    </a:lnTo>
                    <a:lnTo>
                      <a:pt x="217" y="475"/>
                    </a:lnTo>
                    <a:lnTo>
                      <a:pt x="216" y="483"/>
                    </a:lnTo>
                    <a:lnTo>
                      <a:pt x="213" y="498"/>
                    </a:lnTo>
                    <a:lnTo>
                      <a:pt x="211" y="504"/>
                    </a:lnTo>
                    <a:lnTo>
                      <a:pt x="210" y="511"/>
                    </a:lnTo>
                    <a:lnTo>
                      <a:pt x="209" y="514"/>
                    </a:lnTo>
                    <a:lnTo>
                      <a:pt x="202" y="517"/>
                    </a:lnTo>
                    <a:lnTo>
                      <a:pt x="182" y="516"/>
                    </a:lnTo>
                    <a:lnTo>
                      <a:pt x="169" y="521"/>
                    </a:lnTo>
                    <a:lnTo>
                      <a:pt x="118" y="536"/>
                    </a:lnTo>
                    <a:lnTo>
                      <a:pt x="99" y="543"/>
                    </a:lnTo>
                    <a:lnTo>
                      <a:pt x="83" y="554"/>
                    </a:lnTo>
                    <a:lnTo>
                      <a:pt x="72" y="563"/>
                    </a:lnTo>
                    <a:lnTo>
                      <a:pt x="59" y="579"/>
                    </a:lnTo>
                    <a:lnTo>
                      <a:pt x="50" y="591"/>
                    </a:lnTo>
                    <a:lnTo>
                      <a:pt x="41" y="607"/>
                    </a:lnTo>
                    <a:lnTo>
                      <a:pt x="39" y="613"/>
                    </a:lnTo>
                    <a:lnTo>
                      <a:pt x="39" y="643"/>
                    </a:lnTo>
                    <a:lnTo>
                      <a:pt x="30" y="644"/>
                    </a:lnTo>
                    <a:lnTo>
                      <a:pt x="21" y="646"/>
                    </a:lnTo>
                    <a:lnTo>
                      <a:pt x="17" y="651"/>
                    </a:lnTo>
                    <a:lnTo>
                      <a:pt x="13" y="668"/>
                    </a:lnTo>
                    <a:lnTo>
                      <a:pt x="1" y="690"/>
                    </a:lnTo>
                    <a:lnTo>
                      <a:pt x="0" y="694"/>
                    </a:lnTo>
                    <a:lnTo>
                      <a:pt x="0" y="698"/>
                    </a:lnTo>
                    <a:lnTo>
                      <a:pt x="11" y="721"/>
                    </a:lnTo>
                    <a:lnTo>
                      <a:pt x="13" y="733"/>
                    </a:lnTo>
                    <a:lnTo>
                      <a:pt x="14" y="737"/>
                    </a:lnTo>
                    <a:lnTo>
                      <a:pt x="23" y="748"/>
                    </a:lnTo>
                    <a:lnTo>
                      <a:pt x="27" y="756"/>
                    </a:lnTo>
                    <a:lnTo>
                      <a:pt x="39" y="769"/>
                    </a:lnTo>
                    <a:lnTo>
                      <a:pt x="49" y="775"/>
                    </a:lnTo>
                    <a:lnTo>
                      <a:pt x="50" y="784"/>
                    </a:lnTo>
                    <a:lnTo>
                      <a:pt x="44" y="794"/>
                    </a:lnTo>
                    <a:lnTo>
                      <a:pt x="45" y="797"/>
                    </a:lnTo>
                    <a:lnTo>
                      <a:pt x="57" y="801"/>
                    </a:lnTo>
                    <a:lnTo>
                      <a:pt x="77" y="802"/>
                    </a:lnTo>
                    <a:lnTo>
                      <a:pt x="82" y="806"/>
                    </a:lnTo>
                    <a:lnTo>
                      <a:pt x="86" y="811"/>
                    </a:lnTo>
                    <a:lnTo>
                      <a:pt x="88" y="822"/>
                    </a:lnTo>
                    <a:lnTo>
                      <a:pt x="91" y="826"/>
                    </a:lnTo>
                    <a:lnTo>
                      <a:pt x="104" y="829"/>
                    </a:lnTo>
                    <a:lnTo>
                      <a:pt x="119" y="830"/>
                    </a:lnTo>
                    <a:lnTo>
                      <a:pt x="127" y="829"/>
                    </a:lnTo>
                    <a:lnTo>
                      <a:pt x="145" y="819"/>
                    </a:lnTo>
                    <a:lnTo>
                      <a:pt x="167" y="803"/>
                    </a:lnTo>
                    <a:lnTo>
                      <a:pt x="177" y="794"/>
                    </a:lnTo>
                    <a:lnTo>
                      <a:pt x="180" y="792"/>
                    </a:lnTo>
                    <a:lnTo>
                      <a:pt x="180" y="795"/>
                    </a:lnTo>
                    <a:lnTo>
                      <a:pt x="180" y="849"/>
                    </a:lnTo>
                    <a:lnTo>
                      <a:pt x="180" y="853"/>
                    </a:lnTo>
                    <a:lnTo>
                      <a:pt x="180" y="882"/>
                    </a:lnTo>
                    <a:lnTo>
                      <a:pt x="183" y="886"/>
                    </a:lnTo>
                    <a:lnTo>
                      <a:pt x="189" y="889"/>
                    </a:lnTo>
                    <a:lnTo>
                      <a:pt x="194" y="889"/>
                    </a:lnTo>
                    <a:lnTo>
                      <a:pt x="201" y="887"/>
                    </a:lnTo>
                    <a:lnTo>
                      <a:pt x="201" y="887"/>
                    </a:lnTo>
                    <a:lnTo>
                      <a:pt x="209" y="883"/>
                    </a:lnTo>
                    <a:lnTo>
                      <a:pt x="226" y="882"/>
                    </a:lnTo>
                    <a:lnTo>
                      <a:pt x="228" y="880"/>
                    </a:lnTo>
                    <a:lnTo>
                      <a:pt x="236" y="880"/>
                    </a:lnTo>
                    <a:lnTo>
                      <a:pt x="254" y="886"/>
                    </a:lnTo>
                    <a:lnTo>
                      <a:pt x="295" y="887"/>
                    </a:lnTo>
                    <a:lnTo>
                      <a:pt x="303" y="883"/>
                    </a:lnTo>
                    <a:lnTo>
                      <a:pt x="308" y="880"/>
                    </a:lnTo>
                    <a:lnTo>
                      <a:pt x="334" y="871"/>
                    </a:lnTo>
                    <a:lnTo>
                      <a:pt x="341" y="867"/>
                    </a:lnTo>
                    <a:lnTo>
                      <a:pt x="366" y="845"/>
                    </a:lnTo>
                    <a:lnTo>
                      <a:pt x="383" y="826"/>
                    </a:lnTo>
                    <a:lnTo>
                      <a:pt x="389" y="819"/>
                    </a:lnTo>
                    <a:lnTo>
                      <a:pt x="405" y="816"/>
                    </a:lnTo>
                    <a:lnTo>
                      <a:pt x="411" y="816"/>
                    </a:lnTo>
                    <a:lnTo>
                      <a:pt x="438" y="812"/>
                    </a:lnTo>
                    <a:lnTo>
                      <a:pt x="457" y="813"/>
                    </a:lnTo>
                    <a:lnTo>
                      <a:pt x="460" y="816"/>
                    </a:lnTo>
                    <a:lnTo>
                      <a:pt x="465" y="823"/>
                    </a:lnTo>
                    <a:lnTo>
                      <a:pt x="468" y="840"/>
                    </a:lnTo>
                    <a:lnTo>
                      <a:pt x="468" y="872"/>
                    </a:lnTo>
                    <a:lnTo>
                      <a:pt x="467" y="882"/>
                    </a:lnTo>
                    <a:lnTo>
                      <a:pt x="462" y="889"/>
                    </a:lnTo>
                    <a:lnTo>
                      <a:pt x="460" y="893"/>
                    </a:lnTo>
                    <a:lnTo>
                      <a:pt x="459" y="900"/>
                    </a:lnTo>
                    <a:lnTo>
                      <a:pt x="465" y="924"/>
                    </a:lnTo>
                    <a:lnTo>
                      <a:pt x="474" y="937"/>
                    </a:lnTo>
                    <a:lnTo>
                      <a:pt x="481" y="943"/>
                    </a:lnTo>
                    <a:lnTo>
                      <a:pt x="508" y="963"/>
                    </a:lnTo>
                    <a:lnTo>
                      <a:pt x="521" y="967"/>
                    </a:lnTo>
                    <a:lnTo>
                      <a:pt x="538" y="969"/>
                    </a:lnTo>
                    <a:lnTo>
                      <a:pt x="557" y="969"/>
                    </a:lnTo>
                    <a:lnTo>
                      <a:pt x="573" y="973"/>
                    </a:lnTo>
                    <a:lnTo>
                      <a:pt x="580" y="979"/>
                    </a:lnTo>
                    <a:lnTo>
                      <a:pt x="582" y="983"/>
                    </a:lnTo>
                    <a:lnTo>
                      <a:pt x="589" y="991"/>
                    </a:lnTo>
                    <a:lnTo>
                      <a:pt x="597" y="995"/>
                    </a:lnTo>
                    <a:lnTo>
                      <a:pt x="635" y="1005"/>
                    </a:lnTo>
                    <a:lnTo>
                      <a:pt x="651" y="1020"/>
                    </a:lnTo>
                    <a:lnTo>
                      <a:pt x="656" y="1023"/>
                    </a:lnTo>
                    <a:lnTo>
                      <a:pt x="666" y="1023"/>
                    </a:lnTo>
                    <a:lnTo>
                      <a:pt x="675" y="1021"/>
                    </a:lnTo>
                    <a:lnTo>
                      <a:pt x="680" y="1021"/>
                    </a:lnTo>
                    <a:lnTo>
                      <a:pt x="693" y="1023"/>
                    </a:lnTo>
                    <a:lnTo>
                      <a:pt x="712" y="1034"/>
                    </a:lnTo>
                    <a:lnTo>
                      <a:pt x="720" y="1039"/>
                    </a:lnTo>
                    <a:lnTo>
                      <a:pt x="726" y="1050"/>
                    </a:lnTo>
                    <a:lnTo>
                      <a:pt x="731" y="1065"/>
                    </a:lnTo>
                    <a:lnTo>
                      <a:pt x="732" y="1080"/>
                    </a:lnTo>
                    <a:lnTo>
                      <a:pt x="736" y="1088"/>
                    </a:lnTo>
                    <a:lnTo>
                      <a:pt x="739" y="1093"/>
                    </a:lnTo>
                    <a:lnTo>
                      <a:pt x="739" y="1102"/>
                    </a:lnTo>
                    <a:lnTo>
                      <a:pt x="737" y="1119"/>
                    </a:lnTo>
                    <a:lnTo>
                      <a:pt x="729" y="1120"/>
                    </a:lnTo>
                    <a:lnTo>
                      <a:pt x="729" y="1124"/>
                    </a:lnTo>
                    <a:lnTo>
                      <a:pt x="729" y="1129"/>
                    </a:lnTo>
                    <a:lnTo>
                      <a:pt x="736" y="1145"/>
                    </a:lnTo>
                    <a:lnTo>
                      <a:pt x="743" y="1168"/>
                    </a:lnTo>
                    <a:lnTo>
                      <a:pt x="749" y="1181"/>
                    </a:lnTo>
                    <a:lnTo>
                      <a:pt x="764" y="1181"/>
                    </a:lnTo>
                    <a:lnTo>
                      <a:pt x="775" y="1182"/>
                    </a:lnTo>
                    <a:lnTo>
                      <a:pt x="788" y="1182"/>
                    </a:lnTo>
                    <a:lnTo>
                      <a:pt x="793" y="1184"/>
                    </a:lnTo>
                    <a:lnTo>
                      <a:pt x="836" y="1184"/>
                    </a:lnTo>
                    <a:lnTo>
                      <a:pt x="841" y="1185"/>
                    </a:lnTo>
                    <a:lnTo>
                      <a:pt x="844" y="1188"/>
                    </a:lnTo>
                    <a:lnTo>
                      <a:pt x="846" y="1193"/>
                    </a:lnTo>
                    <a:lnTo>
                      <a:pt x="844" y="1203"/>
                    </a:lnTo>
                    <a:lnTo>
                      <a:pt x="841" y="1211"/>
                    </a:lnTo>
                    <a:lnTo>
                      <a:pt x="841" y="1217"/>
                    </a:lnTo>
                    <a:lnTo>
                      <a:pt x="846" y="1237"/>
                    </a:lnTo>
                    <a:lnTo>
                      <a:pt x="863" y="1243"/>
                    </a:lnTo>
                    <a:lnTo>
                      <a:pt x="866" y="1246"/>
                    </a:lnTo>
                    <a:lnTo>
                      <a:pt x="871" y="1260"/>
                    </a:lnTo>
                    <a:lnTo>
                      <a:pt x="881" y="1279"/>
                    </a:lnTo>
                    <a:lnTo>
                      <a:pt x="883" y="1289"/>
                    </a:lnTo>
                    <a:lnTo>
                      <a:pt x="883" y="1312"/>
                    </a:lnTo>
                    <a:lnTo>
                      <a:pt x="882" y="1341"/>
                    </a:lnTo>
                    <a:lnTo>
                      <a:pt x="881" y="1345"/>
                    </a:lnTo>
                    <a:lnTo>
                      <a:pt x="876" y="1356"/>
                    </a:lnTo>
                    <a:lnTo>
                      <a:pt x="871" y="1367"/>
                    </a:lnTo>
                    <a:lnTo>
                      <a:pt x="869" y="1373"/>
                    </a:lnTo>
                    <a:lnTo>
                      <a:pt x="869" y="1381"/>
                    </a:lnTo>
                    <a:lnTo>
                      <a:pt x="871" y="1386"/>
                    </a:lnTo>
                    <a:lnTo>
                      <a:pt x="872" y="1398"/>
                    </a:lnTo>
                    <a:lnTo>
                      <a:pt x="871" y="1399"/>
                    </a:lnTo>
                    <a:lnTo>
                      <a:pt x="863" y="1402"/>
                    </a:lnTo>
                    <a:lnTo>
                      <a:pt x="862" y="1403"/>
                    </a:lnTo>
                    <a:lnTo>
                      <a:pt x="861" y="1408"/>
                    </a:lnTo>
                    <a:lnTo>
                      <a:pt x="861" y="1410"/>
                    </a:lnTo>
                    <a:lnTo>
                      <a:pt x="868" y="1424"/>
                    </a:lnTo>
                    <a:lnTo>
                      <a:pt x="869" y="1426"/>
                    </a:lnTo>
                    <a:lnTo>
                      <a:pt x="871" y="1474"/>
                    </a:lnTo>
                    <a:lnTo>
                      <a:pt x="869" y="1507"/>
                    </a:lnTo>
                    <a:lnTo>
                      <a:pt x="873" y="1516"/>
                    </a:lnTo>
                    <a:lnTo>
                      <a:pt x="879" y="1518"/>
                    </a:lnTo>
                    <a:lnTo>
                      <a:pt x="894" y="1522"/>
                    </a:lnTo>
                    <a:lnTo>
                      <a:pt x="901" y="1526"/>
                    </a:lnTo>
                    <a:lnTo>
                      <a:pt x="919" y="1528"/>
                    </a:lnTo>
                    <a:lnTo>
                      <a:pt x="931" y="1528"/>
                    </a:lnTo>
                    <a:lnTo>
                      <a:pt x="943" y="1527"/>
                    </a:lnTo>
                    <a:lnTo>
                      <a:pt x="948" y="1524"/>
                    </a:lnTo>
                    <a:lnTo>
                      <a:pt x="957" y="1521"/>
                    </a:lnTo>
                    <a:lnTo>
                      <a:pt x="963" y="1526"/>
                    </a:lnTo>
                    <a:lnTo>
                      <a:pt x="986" y="1533"/>
                    </a:lnTo>
                    <a:lnTo>
                      <a:pt x="992" y="1542"/>
                    </a:lnTo>
                    <a:lnTo>
                      <a:pt x="994" y="1548"/>
                    </a:lnTo>
                    <a:lnTo>
                      <a:pt x="996" y="1571"/>
                    </a:lnTo>
                    <a:lnTo>
                      <a:pt x="1000" y="1583"/>
                    </a:lnTo>
                    <a:lnTo>
                      <a:pt x="998" y="1608"/>
                    </a:lnTo>
                    <a:lnTo>
                      <a:pt x="1000" y="1613"/>
                    </a:lnTo>
                    <a:lnTo>
                      <a:pt x="1006" y="1620"/>
                    </a:lnTo>
                    <a:lnTo>
                      <a:pt x="1013" y="1625"/>
                    </a:lnTo>
                    <a:lnTo>
                      <a:pt x="1019" y="1628"/>
                    </a:lnTo>
                    <a:lnTo>
                      <a:pt x="1029" y="1628"/>
                    </a:lnTo>
                    <a:lnTo>
                      <a:pt x="1035" y="1625"/>
                    </a:lnTo>
                    <a:lnTo>
                      <a:pt x="1048" y="1625"/>
                    </a:lnTo>
                    <a:lnTo>
                      <a:pt x="1057" y="1623"/>
                    </a:lnTo>
                    <a:lnTo>
                      <a:pt x="1062" y="1628"/>
                    </a:lnTo>
                    <a:lnTo>
                      <a:pt x="1067" y="1636"/>
                    </a:lnTo>
                    <a:lnTo>
                      <a:pt x="1067" y="1661"/>
                    </a:lnTo>
                    <a:lnTo>
                      <a:pt x="1066" y="1664"/>
                    </a:lnTo>
                    <a:lnTo>
                      <a:pt x="1062" y="1680"/>
                    </a:lnTo>
                    <a:lnTo>
                      <a:pt x="1059" y="1706"/>
                    </a:lnTo>
                    <a:lnTo>
                      <a:pt x="1057" y="1726"/>
                    </a:lnTo>
                    <a:lnTo>
                      <a:pt x="1066" y="1726"/>
                    </a:lnTo>
                    <a:lnTo>
                      <a:pt x="1070" y="1725"/>
                    </a:lnTo>
                    <a:lnTo>
                      <a:pt x="1084" y="1725"/>
                    </a:lnTo>
                    <a:lnTo>
                      <a:pt x="1091" y="1732"/>
                    </a:lnTo>
                    <a:lnTo>
                      <a:pt x="1103" y="1771"/>
                    </a:lnTo>
                    <a:lnTo>
                      <a:pt x="1103" y="1803"/>
                    </a:lnTo>
                    <a:lnTo>
                      <a:pt x="1102" y="1814"/>
                    </a:lnTo>
                    <a:lnTo>
                      <a:pt x="1099" y="1818"/>
                    </a:lnTo>
                    <a:lnTo>
                      <a:pt x="1097" y="1822"/>
                    </a:lnTo>
                    <a:lnTo>
                      <a:pt x="1073" y="1838"/>
                    </a:lnTo>
                    <a:lnTo>
                      <a:pt x="1066" y="1840"/>
                    </a:lnTo>
                    <a:lnTo>
                      <a:pt x="1054" y="1841"/>
                    </a:lnTo>
                    <a:lnTo>
                      <a:pt x="1046" y="1845"/>
                    </a:lnTo>
                    <a:lnTo>
                      <a:pt x="1037" y="1857"/>
                    </a:lnTo>
                    <a:lnTo>
                      <a:pt x="1028" y="1867"/>
                    </a:lnTo>
                    <a:lnTo>
                      <a:pt x="984" y="1905"/>
                    </a:lnTo>
                    <a:lnTo>
                      <a:pt x="982" y="1909"/>
                    </a:lnTo>
                    <a:lnTo>
                      <a:pt x="978" y="1916"/>
                    </a:lnTo>
                    <a:lnTo>
                      <a:pt x="958" y="1941"/>
                    </a:lnTo>
                    <a:lnTo>
                      <a:pt x="955" y="1947"/>
                    </a:lnTo>
                    <a:lnTo>
                      <a:pt x="937" y="1968"/>
                    </a:lnTo>
                    <a:lnTo>
                      <a:pt x="922" y="1980"/>
                    </a:lnTo>
                    <a:lnTo>
                      <a:pt x="915" y="1989"/>
                    </a:lnTo>
                    <a:lnTo>
                      <a:pt x="906" y="1995"/>
                    </a:lnTo>
                    <a:lnTo>
                      <a:pt x="904" y="2000"/>
                    </a:lnTo>
                    <a:lnTo>
                      <a:pt x="895" y="2010"/>
                    </a:lnTo>
                    <a:lnTo>
                      <a:pt x="885" y="2015"/>
                    </a:lnTo>
                    <a:lnTo>
                      <a:pt x="904" y="2017"/>
                    </a:lnTo>
                    <a:lnTo>
                      <a:pt x="911" y="2013"/>
                    </a:lnTo>
                    <a:lnTo>
                      <a:pt x="915" y="2007"/>
                    </a:lnTo>
                    <a:lnTo>
                      <a:pt x="920" y="2005"/>
                    </a:lnTo>
                    <a:lnTo>
                      <a:pt x="925" y="2005"/>
                    </a:lnTo>
                    <a:lnTo>
                      <a:pt x="931" y="2007"/>
                    </a:lnTo>
                    <a:lnTo>
                      <a:pt x="943" y="2017"/>
                    </a:lnTo>
                    <a:lnTo>
                      <a:pt x="948" y="2022"/>
                    </a:lnTo>
                    <a:lnTo>
                      <a:pt x="959" y="2032"/>
                    </a:lnTo>
                    <a:lnTo>
                      <a:pt x="968" y="2040"/>
                    </a:lnTo>
                    <a:lnTo>
                      <a:pt x="973" y="2055"/>
                    </a:lnTo>
                    <a:lnTo>
                      <a:pt x="974" y="2064"/>
                    </a:lnTo>
                    <a:lnTo>
                      <a:pt x="982" y="2065"/>
                    </a:lnTo>
                    <a:lnTo>
                      <a:pt x="986" y="2064"/>
                    </a:lnTo>
                    <a:lnTo>
                      <a:pt x="1000" y="2053"/>
                    </a:lnTo>
                    <a:lnTo>
                      <a:pt x="1005" y="2056"/>
                    </a:lnTo>
                    <a:lnTo>
                      <a:pt x="1006" y="2060"/>
                    </a:lnTo>
                    <a:lnTo>
                      <a:pt x="1011" y="2070"/>
                    </a:lnTo>
                    <a:lnTo>
                      <a:pt x="1018" y="2078"/>
                    </a:lnTo>
                    <a:lnTo>
                      <a:pt x="1021" y="2081"/>
                    </a:lnTo>
                    <a:lnTo>
                      <a:pt x="1025" y="2082"/>
                    </a:lnTo>
                    <a:lnTo>
                      <a:pt x="1033" y="2082"/>
                    </a:lnTo>
                    <a:lnTo>
                      <a:pt x="1040" y="2091"/>
                    </a:lnTo>
                    <a:lnTo>
                      <a:pt x="1052" y="2092"/>
                    </a:lnTo>
                    <a:lnTo>
                      <a:pt x="1055" y="2096"/>
                    </a:lnTo>
                    <a:lnTo>
                      <a:pt x="1062" y="2107"/>
                    </a:lnTo>
                    <a:lnTo>
                      <a:pt x="1068" y="2112"/>
                    </a:lnTo>
                    <a:lnTo>
                      <a:pt x="1077" y="2117"/>
                    </a:lnTo>
                    <a:lnTo>
                      <a:pt x="1082" y="2118"/>
                    </a:lnTo>
                    <a:lnTo>
                      <a:pt x="1097" y="2125"/>
                    </a:lnTo>
                    <a:lnTo>
                      <a:pt x="1100" y="2131"/>
                    </a:lnTo>
                    <a:lnTo>
                      <a:pt x="1104" y="2150"/>
                    </a:lnTo>
                    <a:lnTo>
                      <a:pt x="1107" y="2153"/>
                    </a:lnTo>
                    <a:lnTo>
                      <a:pt x="1127" y="2168"/>
                    </a:lnTo>
                    <a:lnTo>
                      <a:pt x="1132" y="2177"/>
                    </a:lnTo>
                    <a:lnTo>
                      <a:pt x="1131" y="2179"/>
                    </a:lnTo>
                    <a:lnTo>
                      <a:pt x="1126" y="2180"/>
                    </a:lnTo>
                    <a:lnTo>
                      <a:pt x="1124" y="2188"/>
                    </a:lnTo>
                    <a:lnTo>
                      <a:pt x="1121" y="2189"/>
                    </a:lnTo>
                    <a:lnTo>
                      <a:pt x="1116" y="2196"/>
                    </a:lnTo>
                    <a:lnTo>
                      <a:pt x="1114" y="2204"/>
                    </a:lnTo>
                    <a:lnTo>
                      <a:pt x="1114" y="2220"/>
                    </a:lnTo>
                    <a:lnTo>
                      <a:pt x="1111" y="2234"/>
                    </a:lnTo>
                    <a:lnTo>
                      <a:pt x="1113" y="2236"/>
                    </a:lnTo>
                    <a:lnTo>
                      <a:pt x="1116" y="2241"/>
                    </a:lnTo>
                    <a:lnTo>
                      <a:pt x="1116" y="2237"/>
                    </a:lnTo>
                    <a:lnTo>
                      <a:pt x="1121" y="2232"/>
                    </a:lnTo>
                    <a:lnTo>
                      <a:pt x="1130" y="2227"/>
                    </a:lnTo>
                    <a:lnTo>
                      <a:pt x="1145" y="2215"/>
                    </a:lnTo>
                    <a:lnTo>
                      <a:pt x="1156" y="2196"/>
                    </a:lnTo>
                    <a:lnTo>
                      <a:pt x="1167" y="2184"/>
                    </a:lnTo>
                    <a:lnTo>
                      <a:pt x="1173" y="2156"/>
                    </a:lnTo>
                    <a:lnTo>
                      <a:pt x="1178" y="2148"/>
                    </a:lnTo>
                    <a:lnTo>
                      <a:pt x="1193" y="2132"/>
                    </a:lnTo>
                    <a:lnTo>
                      <a:pt x="1199" y="2129"/>
                    </a:lnTo>
                    <a:lnTo>
                      <a:pt x="1221" y="2112"/>
                    </a:lnTo>
                    <a:lnTo>
                      <a:pt x="1229" y="2108"/>
                    </a:lnTo>
                    <a:lnTo>
                      <a:pt x="1238" y="2102"/>
                    </a:lnTo>
                    <a:lnTo>
                      <a:pt x="1244" y="2096"/>
                    </a:lnTo>
                    <a:lnTo>
                      <a:pt x="1247" y="2088"/>
                    </a:lnTo>
                    <a:lnTo>
                      <a:pt x="1253" y="2078"/>
                    </a:lnTo>
                    <a:lnTo>
                      <a:pt x="1267" y="2059"/>
                    </a:lnTo>
                    <a:lnTo>
                      <a:pt x="1275" y="2045"/>
                    </a:lnTo>
                    <a:lnTo>
                      <a:pt x="1286" y="2032"/>
                    </a:lnTo>
                    <a:lnTo>
                      <a:pt x="1291" y="2010"/>
                    </a:lnTo>
                    <a:lnTo>
                      <a:pt x="1303" y="1981"/>
                    </a:lnTo>
                    <a:lnTo>
                      <a:pt x="1309" y="1973"/>
                    </a:lnTo>
                    <a:lnTo>
                      <a:pt x="1314" y="1963"/>
                    </a:lnTo>
                    <a:lnTo>
                      <a:pt x="1318" y="1956"/>
                    </a:lnTo>
                    <a:lnTo>
                      <a:pt x="1324" y="1951"/>
                    </a:lnTo>
                    <a:lnTo>
                      <a:pt x="1339" y="1930"/>
                    </a:lnTo>
                    <a:lnTo>
                      <a:pt x="1346" y="1922"/>
                    </a:lnTo>
                    <a:lnTo>
                      <a:pt x="1352" y="1919"/>
                    </a:lnTo>
                    <a:lnTo>
                      <a:pt x="1363" y="1915"/>
                    </a:lnTo>
                    <a:lnTo>
                      <a:pt x="1368" y="1902"/>
                    </a:lnTo>
                    <a:lnTo>
                      <a:pt x="1377" y="1895"/>
                    </a:lnTo>
                    <a:lnTo>
                      <a:pt x="1380" y="1873"/>
                    </a:lnTo>
                    <a:lnTo>
                      <a:pt x="1382" y="1834"/>
                    </a:lnTo>
                    <a:lnTo>
                      <a:pt x="1384" y="1829"/>
                    </a:lnTo>
                    <a:lnTo>
                      <a:pt x="1390" y="1829"/>
                    </a:lnTo>
                    <a:lnTo>
                      <a:pt x="1392" y="1825"/>
                    </a:lnTo>
                    <a:lnTo>
                      <a:pt x="1389" y="1820"/>
                    </a:lnTo>
                    <a:lnTo>
                      <a:pt x="1382" y="1813"/>
                    </a:lnTo>
                    <a:lnTo>
                      <a:pt x="1380" y="1809"/>
                    </a:lnTo>
                    <a:lnTo>
                      <a:pt x="1380" y="1795"/>
                    </a:lnTo>
                    <a:lnTo>
                      <a:pt x="1378" y="1792"/>
                    </a:lnTo>
                    <a:lnTo>
                      <a:pt x="1378" y="1777"/>
                    </a:lnTo>
                    <a:lnTo>
                      <a:pt x="1376" y="1769"/>
                    </a:lnTo>
                    <a:lnTo>
                      <a:pt x="1376" y="1762"/>
                    </a:lnTo>
                    <a:lnTo>
                      <a:pt x="1378" y="1758"/>
                    </a:lnTo>
                    <a:lnTo>
                      <a:pt x="1380" y="1752"/>
                    </a:lnTo>
                    <a:lnTo>
                      <a:pt x="1380" y="1742"/>
                    </a:lnTo>
                    <a:lnTo>
                      <a:pt x="1390" y="1726"/>
                    </a:lnTo>
                    <a:lnTo>
                      <a:pt x="1395" y="1719"/>
                    </a:lnTo>
                    <a:lnTo>
                      <a:pt x="1409" y="1706"/>
                    </a:lnTo>
                    <a:lnTo>
                      <a:pt x="1428" y="1684"/>
                    </a:lnTo>
                    <a:lnTo>
                      <a:pt x="1431" y="1684"/>
                    </a:lnTo>
                    <a:lnTo>
                      <a:pt x="1436" y="1680"/>
                    </a:lnTo>
                    <a:lnTo>
                      <a:pt x="1446" y="1672"/>
                    </a:lnTo>
                    <a:lnTo>
                      <a:pt x="1459" y="1662"/>
                    </a:lnTo>
                    <a:lnTo>
                      <a:pt x="1464" y="1656"/>
                    </a:lnTo>
                    <a:lnTo>
                      <a:pt x="1474" y="1650"/>
                    </a:lnTo>
                    <a:lnTo>
                      <a:pt x="1487" y="1636"/>
                    </a:lnTo>
                    <a:lnTo>
                      <a:pt x="1501" y="1628"/>
                    </a:lnTo>
                    <a:lnTo>
                      <a:pt x="1511" y="1628"/>
                    </a:lnTo>
                    <a:lnTo>
                      <a:pt x="1516" y="1625"/>
                    </a:lnTo>
                    <a:lnTo>
                      <a:pt x="1522" y="1618"/>
                    </a:lnTo>
                    <a:lnTo>
                      <a:pt x="1533" y="1614"/>
                    </a:lnTo>
                    <a:lnTo>
                      <a:pt x="1550" y="1614"/>
                    </a:lnTo>
                    <a:lnTo>
                      <a:pt x="1561" y="1606"/>
                    </a:lnTo>
                    <a:lnTo>
                      <a:pt x="1565" y="1604"/>
                    </a:lnTo>
                    <a:lnTo>
                      <a:pt x="1573" y="1593"/>
                    </a:lnTo>
                    <a:lnTo>
                      <a:pt x="1578" y="1591"/>
                    </a:lnTo>
                    <a:lnTo>
                      <a:pt x="1591" y="1588"/>
                    </a:lnTo>
                    <a:lnTo>
                      <a:pt x="1598" y="1588"/>
                    </a:lnTo>
                    <a:lnTo>
                      <a:pt x="1600" y="1585"/>
                    </a:lnTo>
                    <a:lnTo>
                      <a:pt x="1600" y="1581"/>
                    </a:lnTo>
                    <a:lnTo>
                      <a:pt x="1597" y="1579"/>
                    </a:lnTo>
                    <a:lnTo>
                      <a:pt x="1597" y="1576"/>
                    </a:lnTo>
                    <a:lnTo>
                      <a:pt x="1605" y="1569"/>
                    </a:lnTo>
                    <a:lnTo>
                      <a:pt x="1608" y="1569"/>
                    </a:lnTo>
                    <a:lnTo>
                      <a:pt x="1608" y="1567"/>
                    </a:lnTo>
                    <a:lnTo>
                      <a:pt x="1609" y="1571"/>
                    </a:lnTo>
                    <a:lnTo>
                      <a:pt x="1615" y="1572"/>
                    </a:lnTo>
                    <a:lnTo>
                      <a:pt x="1638" y="1566"/>
                    </a:lnTo>
                    <a:lnTo>
                      <a:pt x="1643" y="1566"/>
                    </a:lnTo>
                    <a:lnTo>
                      <a:pt x="1647" y="1569"/>
                    </a:lnTo>
                    <a:lnTo>
                      <a:pt x="1657" y="1570"/>
                    </a:lnTo>
                    <a:lnTo>
                      <a:pt x="1673" y="1564"/>
                    </a:lnTo>
                    <a:lnTo>
                      <a:pt x="1680" y="1564"/>
                    </a:lnTo>
                    <a:lnTo>
                      <a:pt x="1686" y="1566"/>
                    </a:lnTo>
                    <a:lnTo>
                      <a:pt x="1697" y="1567"/>
                    </a:lnTo>
                    <a:lnTo>
                      <a:pt x="1708" y="1567"/>
                    </a:lnTo>
                    <a:lnTo>
                      <a:pt x="1732" y="1564"/>
                    </a:lnTo>
                    <a:lnTo>
                      <a:pt x="1736" y="1563"/>
                    </a:lnTo>
                    <a:lnTo>
                      <a:pt x="1740" y="1554"/>
                    </a:lnTo>
                    <a:lnTo>
                      <a:pt x="1743" y="1542"/>
                    </a:lnTo>
                    <a:lnTo>
                      <a:pt x="1751" y="1533"/>
                    </a:lnTo>
                    <a:lnTo>
                      <a:pt x="1759" y="1529"/>
                    </a:lnTo>
                    <a:lnTo>
                      <a:pt x="1778" y="1521"/>
                    </a:lnTo>
                    <a:lnTo>
                      <a:pt x="1787" y="1512"/>
                    </a:lnTo>
                    <a:lnTo>
                      <a:pt x="1791" y="1505"/>
                    </a:lnTo>
                    <a:lnTo>
                      <a:pt x="1792" y="1497"/>
                    </a:lnTo>
                    <a:lnTo>
                      <a:pt x="1793" y="1483"/>
                    </a:lnTo>
                    <a:lnTo>
                      <a:pt x="1796" y="1469"/>
                    </a:lnTo>
                    <a:lnTo>
                      <a:pt x="1808" y="1452"/>
                    </a:lnTo>
                    <a:lnTo>
                      <a:pt x="1825" y="1431"/>
                    </a:lnTo>
                    <a:lnTo>
                      <a:pt x="1834" y="1416"/>
                    </a:lnTo>
                    <a:lnTo>
                      <a:pt x="1845" y="1388"/>
                    </a:lnTo>
                    <a:lnTo>
                      <a:pt x="1858" y="1373"/>
                    </a:lnTo>
                    <a:lnTo>
                      <a:pt x="1864" y="1365"/>
                    </a:lnTo>
                    <a:lnTo>
                      <a:pt x="1867" y="1335"/>
                    </a:lnTo>
                    <a:lnTo>
                      <a:pt x="1867" y="1318"/>
                    </a:lnTo>
                    <a:lnTo>
                      <a:pt x="1868" y="1305"/>
                    </a:lnTo>
                    <a:lnTo>
                      <a:pt x="1872" y="1291"/>
                    </a:lnTo>
                    <a:lnTo>
                      <a:pt x="1878" y="1282"/>
                    </a:lnTo>
                    <a:lnTo>
                      <a:pt x="1890" y="1268"/>
                    </a:lnTo>
                    <a:lnTo>
                      <a:pt x="1894" y="1260"/>
                    </a:lnTo>
                    <a:lnTo>
                      <a:pt x="1894" y="1244"/>
                    </a:lnTo>
                    <a:lnTo>
                      <a:pt x="1898" y="1206"/>
                    </a:lnTo>
                    <a:lnTo>
                      <a:pt x="1900" y="1199"/>
                    </a:lnTo>
                    <a:lnTo>
                      <a:pt x="1904" y="1173"/>
                    </a:lnTo>
                    <a:lnTo>
                      <a:pt x="1907" y="1156"/>
                    </a:lnTo>
                    <a:lnTo>
                      <a:pt x="1906" y="1144"/>
                    </a:lnTo>
                    <a:lnTo>
                      <a:pt x="1904" y="1134"/>
                    </a:lnTo>
                    <a:lnTo>
                      <a:pt x="1904" y="1111"/>
                    </a:lnTo>
                    <a:lnTo>
                      <a:pt x="1901" y="1102"/>
                    </a:lnTo>
                    <a:lnTo>
                      <a:pt x="1901" y="1080"/>
                    </a:lnTo>
                    <a:lnTo>
                      <a:pt x="1904" y="1052"/>
                    </a:lnTo>
                    <a:lnTo>
                      <a:pt x="1907" y="1034"/>
                    </a:lnTo>
                    <a:lnTo>
                      <a:pt x="1907" y="1022"/>
                    </a:lnTo>
                    <a:lnTo>
                      <a:pt x="1910" y="1009"/>
                    </a:lnTo>
                    <a:lnTo>
                      <a:pt x="1911" y="1006"/>
                    </a:lnTo>
                    <a:lnTo>
                      <a:pt x="1922" y="995"/>
                    </a:lnTo>
                    <a:lnTo>
                      <a:pt x="1926" y="995"/>
                    </a:lnTo>
                    <a:lnTo>
                      <a:pt x="1935" y="998"/>
                    </a:lnTo>
                    <a:lnTo>
                      <a:pt x="1937" y="998"/>
                    </a:lnTo>
                    <a:lnTo>
                      <a:pt x="1952" y="984"/>
                    </a:lnTo>
                    <a:lnTo>
                      <a:pt x="1963" y="969"/>
                    </a:lnTo>
                    <a:lnTo>
                      <a:pt x="1975" y="947"/>
                    </a:lnTo>
                    <a:lnTo>
                      <a:pt x="1981" y="929"/>
                    </a:lnTo>
                    <a:lnTo>
                      <a:pt x="1989" y="914"/>
                    </a:lnTo>
                    <a:lnTo>
                      <a:pt x="1997" y="902"/>
                    </a:lnTo>
                    <a:lnTo>
                      <a:pt x="2013" y="889"/>
                    </a:lnTo>
                    <a:lnTo>
                      <a:pt x="2018" y="881"/>
                    </a:lnTo>
                    <a:lnTo>
                      <a:pt x="2028" y="871"/>
                    </a:lnTo>
                    <a:lnTo>
                      <a:pt x="2049" y="860"/>
                    </a:lnTo>
                    <a:lnTo>
                      <a:pt x="2055" y="853"/>
                    </a:lnTo>
                    <a:lnTo>
                      <a:pt x="2063" y="840"/>
                    </a:lnTo>
                    <a:lnTo>
                      <a:pt x="2076" y="824"/>
                    </a:lnTo>
                    <a:lnTo>
                      <a:pt x="2094" y="805"/>
                    </a:lnTo>
                    <a:lnTo>
                      <a:pt x="2111" y="779"/>
                    </a:lnTo>
                    <a:lnTo>
                      <a:pt x="2115" y="776"/>
                    </a:lnTo>
                    <a:lnTo>
                      <a:pt x="2120" y="767"/>
                    </a:lnTo>
                    <a:lnTo>
                      <a:pt x="2120" y="767"/>
                    </a:lnTo>
                    <a:lnTo>
                      <a:pt x="2130" y="724"/>
                    </a:lnTo>
                    <a:lnTo>
                      <a:pt x="2132" y="709"/>
                    </a:lnTo>
                    <a:lnTo>
                      <a:pt x="2135" y="673"/>
                    </a:lnTo>
                    <a:lnTo>
                      <a:pt x="2135" y="650"/>
                    </a:lnTo>
                    <a:lnTo>
                      <a:pt x="2126" y="629"/>
                    </a:lnTo>
                    <a:lnTo>
                      <a:pt x="2120" y="597"/>
                    </a:lnTo>
                    <a:lnTo>
                      <a:pt x="2111" y="582"/>
                    </a:lnTo>
                    <a:lnTo>
                      <a:pt x="2102" y="570"/>
                    </a:lnTo>
                    <a:lnTo>
                      <a:pt x="2093" y="565"/>
                    </a:lnTo>
                    <a:lnTo>
                      <a:pt x="2046" y="565"/>
                    </a:lnTo>
                    <a:lnTo>
                      <a:pt x="2040" y="565"/>
                    </a:lnTo>
                    <a:lnTo>
                      <a:pt x="2034" y="564"/>
                    </a:lnTo>
                    <a:lnTo>
                      <a:pt x="2030" y="560"/>
                    </a:lnTo>
                    <a:lnTo>
                      <a:pt x="2022" y="558"/>
                    </a:lnTo>
                    <a:lnTo>
                      <a:pt x="2014" y="558"/>
                    </a:lnTo>
                    <a:lnTo>
                      <a:pt x="2009" y="550"/>
                    </a:lnTo>
                    <a:lnTo>
                      <a:pt x="2000" y="542"/>
                    </a:lnTo>
                    <a:lnTo>
                      <a:pt x="1993" y="538"/>
                    </a:lnTo>
                    <a:lnTo>
                      <a:pt x="1985" y="534"/>
                    </a:lnTo>
                    <a:lnTo>
                      <a:pt x="1971" y="526"/>
                    </a:lnTo>
                    <a:lnTo>
                      <a:pt x="1942" y="496"/>
                    </a:lnTo>
                    <a:lnTo>
                      <a:pt x="1930" y="485"/>
                    </a:lnTo>
                    <a:lnTo>
                      <a:pt x="1915" y="474"/>
                    </a:lnTo>
                    <a:lnTo>
                      <a:pt x="1896" y="463"/>
                    </a:lnTo>
                    <a:lnTo>
                      <a:pt x="1883" y="455"/>
                    </a:lnTo>
                    <a:lnTo>
                      <a:pt x="1872" y="448"/>
                    </a:lnTo>
                    <a:lnTo>
                      <a:pt x="1860" y="445"/>
                    </a:lnTo>
                    <a:lnTo>
                      <a:pt x="1808" y="444"/>
                    </a:lnTo>
                    <a:lnTo>
                      <a:pt x="1799" y="445"/>
                    </a:lnTo>
                    <a:lnTo>
                      <a:pt x="1790" y="445"/>
                    </a:lnTo>
                    <a:lnTo>
                      <a:pt x="1760" y="444"/>
                    </a:lnTo>
                    <a:lnTo>
                      <a:pt x="1751" y="442"/>
                    </a:lnTo>
                    <a:lnTo>
                      <a:pt x="1731" y="437"/>
                    </a:lnTo>
                    <a:lnTo>
                      <a:pt x="1678" y="420"/>
                    </a:lnTo>
                    <a:lnTo>
                      <a:pt x="1668" y="420"/>
                    </a:lnTo>
                    <a:lnTo>
                      <a:pt x="1665" y="420"/>
                    </a:lnTo>
                    <a:lnTo>
                      <a:pt x="1659" y="413"/>
                    </a:lnTo>
                    <a:lnTo>
                      <a:pt x="1652" y="417"/>
                    </a:lnTo>
                    <a:lnTo>
                      <a:pt x="1645" y="423"/>
                    </a:lnTo>
                    <a:lnTo>
                      <a:pt x="1636" y="426"/>
                    </a:lnTo>
                    <a:lnTo>
                      <a:pt x="1620" y="433"/>
                    </a:lnTo>
                    <a:lnTo>
                      <a:pt x="1611" y="434"/>
                    </a:lnTo>
                    <a:lnTo>
                      <a:pt x="1610" y="428"/>
                    </a:lnTo>
                    <a:lnTo>
                      <a:pt x="1613" y="421"/>
                    </a:lnTo>
                    <a:lnTo>
                      <a:pt x="1619" y="415"/>
                    </a:lnTo>
                    <a:lnTo>
                      <a:pt x="1619" y="410"/>
                    </a:lnTo>
                    <a:lnTo>
                      <a:pt x="1616" y="405"/>
                    </a:lnTo>
                    <a:lnTo>
                      <a:pt x="1611" y="403"/>
                    </a:lnTo>
                    <a:lnTo>
                      <a:pt x="1609" y="403"/>
                    </a:lnTo>
                    <a:lnTo>
                      <a:pt x="1605" y="404"/>
                    </a:lnTo>
                    <a:lnTo>
                      <a:pt x="1602" y="404"/>
                    </a:lnTo>
                    <a:lnTo>
                      <a:pt x="1600" y="403"/>
                    </a:lnTo>
                    <a:lnTo>
                      <a:pt x="1600" y="399"/>
                    </a:lnTo>
                    <a:lnTo>
                      <a:pt x="1604" y="397"/>
                    </a:lnTo>
                    <a:lnTo>
                      <a:pt x="1605" y="387"/>
                    </a:lnTo>
                    <a:lnTo>
                      <a:pt x="1598" y="375"/>
                    </a:lnTo>
                    <a:lnTo>
                      <a:pt x="1587" y="366"/>
                    </a:lnTo>
                    <a:lnTo>
                      <a:pt x="1582" y="367"/>
                    </a:lnTo>
                    <a:lnTo>
                      <a:pt x="1576" y="370"/>
                    </a:lnTo>
                    <a:lnTo>
                      <a:pt x="1570" y="375"/>
                    </a:lnTo>
                    <a:lnTo>
                      <a:pt x="1564" y="378"/>
                    </a:lnTo>
                    <a:lnTo>
                      <a:pt x="1564" y="369"/>
                    </a:lnTo>
                    <a:lnTo>
                      <a:pt x="1561" y="364"/>
                    </a:lnTo>
                    <a:lnTo>
                      <a:pt x="1555" y="355"/>
                    </a:lnTo>
                    <a:lnTo>
                      <a:pt x="1543" y="353"/>
                    </a:lnTo>
                    <a:lnTo>
                      <a:pt x="1533" y="347"/>
                    </a:lnTo>
                    <a:lnTo>
                      <a:pt x="1522" y="345"/>
                    </a:lnTo>
                    <a:lnTo>
                      <a:pt x="1517" y="340"/>
                    </a:lnTo>
                    <a:lnTo>
                      <a:pt x="1502" y="340"/>
                    </a:lnTo>
                    <a:lnTo>
                      <a:pt x="1497" y="339"/>
                    </a:lnTo>
                    <a:lnTo>
                      <a:pt x="1465" y="322"/>
                    </a:lnTo>
                    <a:lnTo>
                      <a:pt x="1454" y="318"/>
                    </a:lnTo>
                    <a:lnTo>
                      <a:pt x="1425" y="320"/>
                    </a:lnTo>
                    <a:lnTo>
                      <a:pt x="1416" y="324"/>
                    </a:lnTo>
                    <a:lnTo>
                      <a:pt x="1409" y="339"/>
                    </a:lnTo>
                    <a:lnTo>
                      <a:pt x="1403" y="342"/>
                    </a:lnTo>
                    <a:lnTo>
                      <a:pt x="1399" y="350"/>
                    </a:lnTo>
                    <a:lnTo>
                      <a:pt x="1396" y="359"/>
                    </a:lnTo>
                    <a:lnTo>
                      <a:pt x="1392" y="366"/>
                    </a:lnTo>
                    <a:lnTo>
                      <a:pt x="1383" y="366"/>
                    </a:lnTo>
                    <a:lnTo>
                      <a:pt x="1374" y="370"/>
                    </a:lnTo>
                    <a:lnTo>
                      <a:pt x="1371" y="371"/>
                    </a:lnTo>
                    <a:lnTo>
                      <a:pt x="1365" y="376"/>
                    </a:lnTo>
                    <a:lnTo>
                      <a:pt x="1358" y="396"/>
                    </a:lnTo>
                    <a:lnTo>
                      <a:pt x="1355" y="403"/>
                    </a:lnTo>
                    <a:lnTo>
                      <a:pt x="1352" y="404"/>
                    </a:lnTo>
                    <a:lnTo>
                      <a:pt x="1351" y="408"/>
                    </a:lnTo>
                    <a:lnTo>
                      <a:pt x="1349" y="418"/>
                    </a:lnTo>
                    <a:lnTo>
                      <a:pt x="1344" y="419"/>
                    </a:lnTo>
                    <a:lnTo>
                      <a:pt x="1344" y="419"/>
                    </a:lnTo>
                    <a:lnTo>
                      <a:pt x="1341" y="412"/>
                    </a:lnTo>
                    <a:lnTo>
                      <a:pt x="1341" y="401"/>
                    </a:lnTo>
                    <a:lnTo>
                      <a:pt x="1345" y="386"/>
                    </a:lnTo>
                    <a:lnTo>
                      <a:pt x="1342" y="386"/>
                    </a:lnTo>
                    <a:lnTo>
                      <a:pt x="1334" y="386"/>
                    </a:lnTo>
                    <a:lnTo>
                      <a:pt x="1326" y="388"/>
                    </a:lnTo>
                    <a:lnTo>
                      <a:pt x="1319" y="387"/>
                    </a:lnTo>
                    <a:lnTo>
                      <a:pt x="1296" y="388"/>
                    </a:lnTo>
                    <a:lnTo>
                      <a:pt x="1287" y="387"/>
                    </a:lnTo>
                    <a:lnTo>
                      <a:pt x="1286" y="388"/>
                    </a:lnTo>
                    <a:lnTo>
                      <a:pt x="1280" y="388"/>
                    </a:lnTo>
                    <a:lnTo>
                      <a:pt x="1277" y="387"/>
                    </a:lnTo>
                    <a:lnTo>
                      <a:pt x="1271" y="387"/>
                    </a:lnTo>
                    <a:lnTo>
                      <a:pt x="1256" y="392"/>
                    </a:lnTo>
                    <a:lnTo>
                      <a:pt x="1250" y="392"/>
                    </a:lnTo>
                    <a:lnTo>
                      <a:pt x="1238" y="387"/>
                    </a:lnTo>
                    <a:lnTo>
                      <a:pt x="1234" y="387"/>
                    </a:lnTo>
                    <a:lnTo>
                      <a:pt x="1232" y="388"/>
                    </a:lnTo>
                    <a:lnTo>
                      <a:pt x="1229" y="397"/>
                    </a:lnTo>
                    <a:lnTo>
                      <a:pt x="1228" y="399"/>
                    </a:lnTo>
                    <a:lnTo>
                      <a:pt x="1226" y="397"/>
                    </a:lnTo>
                    <a:lnTo>
                      <a:pt x="1224" y="390"/>
                    </a:lnTo>
                    <a:lnTo>
                      <a:pt x="1226" y="387"/>
                    </a:lnTo>
                    <a:lnTo>
                      <a:pt x="1232" y="381"/>
                    </a:lnTo>
                    <a:lnTo>
                      <a:pt x="1238" y="381"/>
                    </a:lnTo>
                    <a:lnTo>
                      <a:pt x="1247" y="385"/>
                    </a:lnTo>
                    <a:lnTo>
                      <a:pt x="1259" y="386"/>
                    </a:lnTo>
                    <a:lnTo>
                      <a:pt x="1269" y="382"/>
                    </a:lnTo>
                    <a:lnTo>
                      <a:pt x="1271" y="380"/>
                    </a:lnTo>
                    <a:lnTo>
                      <a:pt x="1272" y="377"/>
                    </a:lnTo>
                    <a:lnTo>
                      <a:pt x="1272" y="355"/>
                    </a:lnTo>
                    <a:lnTo>
                      <a:pt x="1271" y="353"/>
                    </a:lnTo>
                    <a:lnTo>
                      <a:pt x="1265" y="353"/>
                    </a:lnTo>
                    <a:lnTo>
                      <a:pt x="1264" y="349"/>
                    </a:lnTo>
                    <a:lnTo>
                      <a:pt x="1258" y="345"/>
                    </a:lnTo>
                    <a:lnTo>
                      <a:pt x="1256" y="344"/>
                    </a:lnTo>
                    <a:lnTo>
                      <a:pt x="1256" y="340"/>
                    </a:lnTo>
                    <a:lnTo>
                      <a:pt x="1261" y="339"/>
                    </a:lnTo>
                    <a:lnTo>
                      <a:pt x="1266" y="334"/>
                    </a:lnTo>
                    <a:lnTo>
                      <a:pt x="1267" y="329"/>
                    </a:lnTo>
                    <a:lnTo>
                      <a:pt x="1261" y="329"/>
                    </a:lnTo>
                    <a:lnTo>
                      <a:pt x="1258" y="332"/>
                    </a:lnTo>
                    <a:lnTo>
                      <a:pt x="1254" y="332"/>
                    </a:lnTo>
                    <a:lnTo>
                      <a:pt x="1249" y="340"/>
                    </a:lnTo>
                    <a:lnTo>
                      <a:pt x="1247" y="348"/>
                    </a:lnTo>
                    <a:lnTo>
                      <a:pt x="1236" y="348"/>
                    </a:lnTo>
                    <a:lnTo>
                      <a:pt x="1234" y="345"/>
                    </a:lnTo>
                    <a:lnTo>
                      <a:pt x="1234" y="343"/>
                    </a:lnTo>
                    <a:lnTo>
                      <a:pt x="1234" y="327"/>
                    </a:lnTo>
                    <a:lnTo>
                      <a:pt x="1231" y="317"/>
                    </a:lnTo>
                    <a:lnTo>
                      <a:pt x="1231" y="308"/>
                    </a:lnTo>
                    <a:lnTo>
                      <a:pt x="1232" y="306"/>
                    </a:lnTo>
                    <a:lnTo>
                      <a:pt x="1238" y="299"/>
                    </a:lnTo>
                    <a:lnTo>
                      <a:pt x="1243" y="292"/>
                    </a:lnTo>
                    <a:lnTo>
                      <a:pt x="1253" y="281"/>
                    </a:lnTo>
                    <a:lnTo>
                      <a:pt x="1266" y="267"/>
                    </a:lnTo>
                    <a:lnTo>
                      <a:pt x="1283" y="254"/>
                    </a:lnTo>
                    <a:lnTo>
                      <a:pt x="1291" y="242"/>
                    </a:lnTo>
                    <a:lnTo>
                      <a:pt x="1297" y="238"/>
                    </a:lnTo>
                    <a:lnTo>
                      <a:pt x="1303" y="232"/>
                    </a:lnTo>
                    <a:lnTo>
                      <a:pt x="1306" y="222"/>
                    </a:lnTo>
                    <a:lnTo>
                      <a:pt x="1306" y="218"/>
                    </a:lnTo>
                    <a:lnTo>
                      <a:pt x="1312" y="199"/>
                    </a:lnTo>
                    <a:lnTo>
                      <a:pt x="1312" y="195"/>
                    </a:lnTo>
                    <a:lnTo>
                      <a:pt x="1308" y="192"/>
                    </a:lnTo>
                    <a:lnTo>
                      <a:pt x="1301" y="192"/>
                    </a:lnTo>
                    <a:lnTo>
                      <a:pt x="1285" y="187"/>
                    </a:lnTo>
                    <a:lnTo>
                      <a:pt x="1279" y="175"/>
                    </a:lnTo>
                    <a:lnTo>
                      <a:pt x="1272" y="152"/>
                    </a:lnTo>
                    <a:lnTo>
                      <a:pt x="1271" y="150"/>
                    </a:lnTo>
                    <a:lnTo>
                      <a:pt x="1269" y="138"/>
                    </a:lnTo>
                    <a:lnTo>
                      <a:pt x="1264" y="129"/>
                    </a:lnTo>
                    <a:lnTo>
                      <a:pt x="1260" y="116"/>
                    </a:lnTo>
                    <a:lnTo>
                      <a:pt x="1256" y="105"/>
                    </a:lnTo>
                    <a:lnTo>
                      <a:pt x="1253" y="91"/>
                    </a:lnTo>
                    <a:lnTo>
                      <a:pt x="1253" y="80"/>
                    </a:lnTo>
                    <a:lnTo>
                      <a:pt x="1247" y="69"/>
                    </a:lnTo>
                    <a:lnTo>
                      <a:pt x="1237" y="57"/>
                    </a:lnTo>
                    <a:lnTo>
                      <a:pt x="1232" y="53"/>
                    </a:lnTo>
                    <a:lnTo>
                      <a:pt x="1229" y="54"/>
                    </a:lnTo>
                    <a:lnTo>
                      <a:pt x="1227" y="62"/>
                    </a:lnTo>
                    <a:lnTo>
                      <a:pt x="1222" y="63"/>
                    </a:lnTo>
                    <a:lnTo>
                      <a:pt x="1209" y="76"/>
                    </a:lnTo>
                    <a:lnTo>
                      <a:pt x="1206" y="84"/>
                    </a:lnTo>
                    <a:lnTo>
                      <a:pt x="1193" y="102"/>
                    </a:lnTo>
                    <a:lnTo>
                      <a:pt x="1183" y="114"/>
                    </a:lnTo>
                    <a:lnTo>
                      <a:pt x="1179" y="121"/>
                    </a:lnTo>
                    <a:lnTo>
                      <a:pt x="1170" y="143"/>
                    </a:lnTo>
                    <a:lnTo>
                      <a:pt x="1143" y="167"/>
                    </a:lnTo>
                    <a:lnTo>
                      <a:pt x="1141" y="170"/>
                    </a:lnTo>
                    <a:lnTo>
                      <a:pt x="1136" y="172"/>
                    </a:lnTo>
                    <a:lnTo>
                      <a:pt x="1126" y="172"/>
                    </a:lnTo>
                    <a:lnTo>
                      <a:pt x="1119" y="168"/>
                    </a:lnTo>
                    <a:lnTo>
                      <a:pt x="1113" y="168"/>
                    </a:lnTo>
                    <a:lnTo>
                      <a:pt x="1109" y="170"/>
                    </a:lnTo>
                    <a:lnTo>
                      <a:pt x="1093" y="177"/>
                    </a:lnTo>
                    <a:lnTo>
                      <a:pt x="1087" y="177"/>
                    </a:lnTo>
                    <a:lnTo>
                      <a:pt x="1084" y="176"/>
                    </a:lnTo>
                    <a:lnTo>
                      <a:pt x="1075" y="170"/>
                    </a:lnTo>
                    <a:lnTo>
                      <a:pt x="1065" y="159"/>
                    </a:lnTo>
                    <a:lnTo>
                      <a:pt x="1059" y="157"/>
                    </a:lnTo>
                    <a:lnTo>
                      <a:pt x="1055" y="155"/>
                    </a:lnTo>
                    <a:lnTo>
                      <a:pt x="1034" y="149"/>
                    </a:lnTo>
                    <a:lnTo>
                      <a:pt x="1012" y="155"/>
                    </a:lnTo>
                    <a:lnTo>
                      <a:pt x="1008" y="155"/>
                    </a:lnTo>
                    <a:lnTo>
                      <a:pt x="998" y="152"/>
                    </a:lnTo>
                    <a:lnTo>
                      <a:pt x="991" y="152"/>
                    </a:lnTo>
                    <a:lnTo>
                      <a:pt x="985" y="155"/>
                    </a:lnTo>
                    <a:lnTo>
                      <a:pt x="986" y="179"/>
                    </a:lnTo>
                    <a:lnTo>
                      <a:pt x="982" y="183"/>
                    </a:lnTo>
                    <a:lnTo>
                      <a:pt x="965" y="183"/>
                    </a:lnTo>
                    <a:lnTo>
                      <a:pt x="953" y="178"/>
                    </a:lnTo>
                    <a:lnTo>
                      <a:pt x="942" y="179"/>
                    </a:lnTo>
                    <a:lnTo>
                      <a:pt x="928" y="181"/>
                    </a:lnTo>
                    <a:lnTo>
                      <a:pt x="922" y="178"/>
                    </a:lnTo>
                    <a:lnTo>
                      <a:pt x="921" y="177"/>
                    </a:lnTo>
                    <a:lnTo>
                      <a:pt x="917" y="176"/>
                    </a:lnTo>
                    <a:lnTo>
                      <a:pt x="912" y="176"/>
                    </a:lnTo>
                    <a:lnTo>
                      <a:pt x="901" y="182"/>
                    </a:lnTo>
                    <a:lnTo>
                      <a:pt x="893" y="192"/>
                    </a:lnTo>
                    <a:lnTo>
                      <a:pt x="879" y="192"/>
                    </a:lnTo>
                    <a:lnTo>
                      <a:pt x="871" y="195"/>
                    </a:lnTo>
                    <a:lnTo>
                      <a:pt x="866" y="200"/>
                    </a:lnTo>
                    <a:lnTo>
                      <a:pt x="855" y="200"/>
                    </a:lnTo>
                    <a:lnTo>
                      <a:pt x="846" y="203"/>
                    </a:lnTo>
                    <a:lnTo>
                      <a:pt x="840" y="213"/>
                    </a:lnTo>
                    <a:lnTo>
                      <a:pt x="835" y="215"/>
                    </a:lnTo>
                    <a:lnTo>
                      <a:pt x="822" y="215"/>
                    </a:lnTo>
                    <a:lnTo>
                      <a:pt x="812" y="213"/>
                    </a:lnTo>
                    <a:lnTo>
                      <a:pt x="796" y="203"/>
                    </a:lnTo>
                    <a:lnTo>
                      <a:pt x="790" y="198"/>
                    </a:lnTo>
                    <a:lnTo>
                      <a:pt x="786" y="192"/>
                    </a:lnTo>
                    <a:lnTo>
                      <a:pt x="783" y="191"/>
                    </a:lnTo>
                    <a:lnTo>
                      <a:pt x="779" y="186"/>
                    </a:lnTo>
                    <a:lnTo>
                      <a:pt x="777" y="183"/>
                    </a:lnTo>
                    <a:lnTo>
                      <a:pt x="779" y="170"/>
                    </a:lnTo>
                    <a:lnTo>
                      <a:pt x="777" y="161"/>
                    </a:lnTo>
                    <a:lnTo>
                      <a:pt x="766" y="151"/>
                    </a:lnTo>
                    <a:lnTo>
                      <a:pt x="765" y="148"/>
                    </a:lnTo>
                    <a:lnTo>
                      <a:pt x="765" y="117"/>
                    </a:lnTo>
                    <a:lnTo>
                      <a:pt x="771" y="103"/>
                    </a:lnTo>
                    <a:lnTo>
                      <a:pt x="774" y="96"/>
                    </a:lnTo>
                    <a:lnTo>
                      <a:pt x="774" y="86"/>
                    </a:lnTo>
                    <a:lnTo>
                      <a:pt x="783" y="73"/>
                    </a:lnTo>
                    <a:lnTo>
                      <a:pt x="785" y="70"/>
                    </a:lnTo>
                    <a:lnTo>
                      <a:pt x="783" y="63"/>
                    </a:lnTo>
                    <a:lnTo>
                      <a:pt x="779" y="57"/>
                    </a:lnTo>
                    <a:lnTo>
                      <a:pt x="779" y="42"/>
                    </a:lnTo>
                    <a:lnTo>
                      <a:pt x="767" y="38"/>
                    </a:lnTo>
                    <a:lnTo>
                      <a:pt x="765" y="37"/>
                    </a:lnTo>
                    <a:lnTo>
                      <a:pt x="756" y="36"/>
                    </a:lnTo>
                    <a:lnTo>
                      <a:pt x="760" y="22"/>
                    </a:lnTo>
                    <a:lnTo>
                      <a:pt x="760" y="15"/>
                    </a:lnTo>
                    <a:lnTo>
                      <a:pt x="760" y="9"/>
                    </a:lnTo>
                    <a:lnTo>
                      <a:pt x="755" y="0"/>
                    </a:lnTo>
                    <a:lnTo>
                      <a:pt x="747" y="0"/>
                    </a:lnTo>
                    <a:lnTo>
                      <a:pt x="734" y="4"/>
                    </a:lnTo>
                    <a:lnTo>
                      <a:pt x="725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250"/>
              <p:cNvSpPr>
                <a:spLocks noChangeAspect="1"/>
              </p:cNvSpPr>
              <p:nvPr/>
            </p:nvSpPr>
            <p:spPr bwMode="gray">
              <a:xfrm>
                <a:off x="1650" y="2350"/>
                <a:ext cx="132" cy="182"/>
              </a:xfrm>
              <a:custGeom>
                <a:avLst/>
                <a:gdLst/>
                <a:ahLst/>
                <a:cxnLst>
                  <a:cxn ang="0">
                    <a:pos x="404" y="0"/>
                  </a:cxn>
                  <a:cxn ang="0">
                    <a:pos x="380" y="12"/>
                  </a:cxn>
                  <a:cxn ang="0">
                    <a:pos x="314" y="58"/>
                  </a:cxn>
                  <a:cxn ang="0">
                    <a:pos x="260" y="65"/>
                  </a:cxn>
                  <a:cxn ang="0">
                    <a:pos x="244" y="82"/>
                  </a:cxn>
                  <a:cxn ang="0">
                    <a:pos x="187" y="102"/>
                  </a:cxn>
                  <a:cxn ang="0">
                    <a:pos x="158" y="170"/>
                  </a:cxn>
                  <a:cxn ang="0">
                    <a:pos x="115" y="213"/>
                  </a:cxn>
                  <a:cxn ang="0">
                    <a:pos x="113" y="242"/>
                  </a:cxn>
                  <a:cxn ang="0">
                    <a:pos x="88" y="226"/>
                  </a:cxn>
                  <a:cxn ang="0">
                    <a:pos x="91" y="251"/>
                  </a:cxn>
                  <a:cxn ang="0">
                    <a:pos x="60" y="278"/>
                  </a:cxn>
                  <a:cxn ang="0">
                    <a:pos x="81" y="320"/>
                  </a:cxn>
                  <a:cxn ang="0">
                    <a:pos x="83" y="380"/>
                  </a:cxn>
                  <a:cxn ang="0">
                    <a:pos x="83" y="462"/>
                  </a:cxn>
                  <a:cxn ang="0">
                    <a:pos x="111" y="472"/>
                  </a:cxn>
                  <a:cxn ang="0">
                    <a:pos x="71" y="533"/>
                  </a:cxn>
                  <a:cxn ang="0">
                    <a:pos x="20" y="560"/>
                  </a:cxn>
                  <a:cxn ang="0">
                    <a:pos x="0" y="596"/>
                  </a:cxn>
                  <a:cxn ang="0">
                    <a:pos x="44" y="629"/>
                  </a:cxn>
                  <a:cxn ang="0">
                    <a:pos x="106" y="673"/>
                  </a:cxn>
                  <a:cxn ang="0">
                    <a:pos x="156" y="665"/>
                  </a:cxn>
                  <a:cxn ang="0">
                    <a:pos x="201" y="687"/>
                  </a:cxn>
                  <a:cxn ang="0">
                    <a:pos x="238" y="708"/>
                  </a:cxn>
                  <a:cxn ang="0">
                    <a:pos x="273" y="743"/>
                  </a:cxn>
                  <a:cxn ang="0">
                    <a:pos x="297" y="776"/>
                  </a:cxn>
                  <a:cxn ang="0">
                    <a:pos x="319" y="811"/>
                  </a:cxn>
                  <a:cxn ang="0">
                    <a:pos x="365" y="821"/>
                  </a:cxn>
                  <a:cxn ang="0">
                    <a:pos x="389" y="807"/>
                  </a:cxn>
                  <a:cxn ang="0">
                    <a:pos x="435" y="807"/>
                  </a:cxn>
                  <a:cxn ang="0">
                    <a:pos x="488" y="842"/>
                  </a:cxn>
                  <a:cxn ang="0">
                    <a:pos x="459" y="892"/>
                  </a:cxn>
                  <a:cxn ang="0">
                    <a:pos x="494" y="909"/>
                  </a:cxn>
                  <a:cxn ang="0">
                    <a:pos x="504" y="858"/>
                  </a:cxn>
                  <a:cxn ang="0">
                    <a:pos x="524" y="752"/>
                  </a:cxn>
                  <a:cxn ang="0">
                    <a:pos x="489" y="655"/>
                  </a:cxn>
                  <a:cxn ang="0">
                    <a:pos x="532" y="652"/>
                  </a:cxn>
                  <a:cxn ang="0">
                    <a:pos x="518" y="627"/>
                  </a:cxn>
                  <a:cxn ang="0">
                    <a:pos x="501" y="620"/>
                  </a:cxn>
                  <a:cxn ang="0">
                    <a:pos x="591" y="575"/>
                  </a:cxn>
                  <a:cxn ang="0">
                    <a:pos x="633" y="574"/>
                  </a:cxn>
                  <a:cxn ang="0">
                    <a:pos x="658" y="603"/>
                  </a:cxn>
                  <a:cxn ang="0">
                    <a:pos x="626" y="516"/>
                  </a:cxn>
                  <a:cxn ang="0">
                    <a:pos x="640" y="493"/>
                  </a:cxn>
                  <a:cxn ang="0">
                    <a:pos x="615" y="453"/>
                  </a:cxn>
                  <a:cxn ang="0">
                    <a:pos x="615" y="403"/>
                  </a:cxn>
                  <a:cxn ang="0">
                    <a:pos x="633" y="353"/>
                  </a:cxn>
                  <a:cxn ang="0">
                    <a:pos x="583" y="353"/>
                  </a:cxn>
                  <a:cxn ang="0">
                    <a:pos x="544" y="348"/>
                  </a:cxn>
                  <a:cxn ang="0">
                    <a:pos x="494" y="307"/>
                  </a:cxn>
                  <a:cxn ang="0">
                    <a:pos x="443" y="294"/>
                  </a:cxn>
                  <a:cxn ang="0">
                    <a:pos x="376" y="283"/>
                  </a:cxn>
                  <a:cxn ang="0">
                    <a:pos x="353" y="223"/>
                  </a:cxn>
                  <a:cxn ang="0">
                    <a:pos x="334" y="180"/>
                  </a:cxn>
                  <a:cxn ang="0">
                    <a:pos x="375" y="62"/>
                  </a:cxn>
                </a:cxnLst>
                <a:rect l="0" t="0" r="r" b="b"/>
                <a:pathLst>
                  <a:path w="663" h="909">
                    <a:moveTo>
                      <a:pt x="419" y="33"/>
                    </a:moveTo>
                    <a:lnTo>
                      <a:pt x="424" y="28"/>
                    </a:lnTo>
                    <a:lnTo>
                      <a:pt x="429" y="21"/>
                    </a:lnTo>
                    <a:lnTo>
                      <a:pt x="427" y="12"/>
                    </a:lnTo>
                    <a:lnTo>
                      <a:pt x="418" y="6"/>
                    </a:lnTo>
                    <a:lnTo>
                      <a:pt x="404" y="0"/>
                    </a:lnTo>
                    <a:lnTo>
                      <a:pt x="396" y="5"/>
                    </a:lnTo>
                    <a:lnTo>
                      <a:pt x="393" y="5"/>
                    </a:lnTo>
                    <a:lnTo>
                      <a:pt x="391" y="5"/>
                    </a:lnTo>
                    <a:lnTo>
                      <a:pt x="391" y="14"/>
                    </a:lnTo>
                    <a:lnTo>
                      <a:pt x="386" y="14"/>
                    </a:lnTo>
                    <a:lnTo>
                      <a:pt x="380" y="12"/>
                    </a:lnTo>
                    <a:lnTo>
                      <a:pt x="378" y="16"/>
                    </a:lnTo>
                    <a:lnTo>
                      <a:pt x="377" y="24"/>
                    </a:lnTo>
                    <a:lnTo>
                      <a:pt x="372" y="31"/>
                    </a:lnTo>
                    <a:lnTo>
                      <a:pt x="366" y="35"/>
                    </a:lnTo>
                    <a:lnTo>
                      <a:pt x="341" y="43"/>
                    </a:lnTo>
                    <a:lnTo>
                      <a:pt x="314" y="58"/>
                    </a:lnTo>
                    <a:lnTo>
                      <a:pt x="310" y="60"/>
                    </a:lnTo>
                    <a:lnTo>
                      <a:pt x="289" y="65"/>
                    </a:lnTo>
                    <a:lnTo>
                      <a:pt x="281" y="65"/>
                    </a:lnTo>
                    <a:lnTo>
                      <a:pt x="271" y="63"/>
                    </a:lnTo>
                    <a:lnTo>
                      <a:pt x="263" y="63"/>
                    </a:lnTo>
                    <a:lnTo>
                      <a:pt x="260" y="65"/>
                    </a:lnTo>
                    <a:lnTo>
                      <a:pt x="257" y="70"/>
                    </a:lnTo>
                    <a:lnTo>
                      <a:pt x="253" y="81"/>
                    </a:lnTo>
                    <a:lnTo>
                      <a:pt x="249" y="90"/>
                    </a:lnTo>
                    <a:lnTo>
                      <a:pt x="247" y="91"/>
                    </a:lnTo>
                    <a:lnTo>
                      <a:pt x="244" y="91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31" y="80"/>
                    </a:lnTo>
                    <a:lnTo>
                      <a:pt x="220" y="80"/>
                    </a:lnTo>
                    <a:lnTo>
                      <a:pt x="216" y="80"/>
                    </a:lnTo>
                    <a:lnTo>
                      <a:pt x="194" y="96"/>
                    </a:lnTo>
                    <a:lnTo>
                      <a:pt x="187" y="102"/>
                    </a:lnTo>
                    <a:lnTo>
                      <a:pt x="185" y="107"/>
                    </a:lnTo>
                    <a:lnTo>
                      <a:pt x="183" y="128"/>
                    </a:lnTo>
                    <a:lnTo>
                      <a:pt x="181" y="144"/>
                    </a:lnTo>
                    <a:lnTo>
                      <a:pt x="179" y="160"/>
                    </a:lnTo>
                    <a:lnTo>
                      <a:pt x="173" y="166"/>
                    </a:lnTo>
                    <a:lnTo>
                      <a:pt x="158" y="170"/>
                    </a:lnTo>
                    <a:lnTo>
                      <a:pt x="155" y="173"/>
                    </a:lnTo>
                    <a:lnTo>
                      <a:pt x="146" y="188"/>
                    </a:lnTo>
                    <a:lnTo>
                      <a:pt x="142" y="192"/>
                    </a:lnTo>
                    <a:lnTo>
                      <a:pt x="135" y="198"/>
                    </a:lnTo>
                    <a:lnTo>
                      <a:pt x="117" y="209"/>
                    </a:lnTo>
                    <a:lnTo>
                      <a:pt x="115" y="213"/>
                    </a:lnTo>
                    <a:lnTo>
                      <a:pt x="117" y="216"/>
                    </a:lnTo>
                    <a:lnTo>
                      <a:pt x="118" y="219"/>
                    </a:lnTo>
                    <a:lnTo>
                      <a:pt x="122" y="238"/>
                    </a:lnTo>
                    <a:lnTo>
                      <a:pt x="119" y="245"/>
                    </a:lnTo>
                    <a:lnTo>
                      <a:pt x="118" y="246"/>
                    </a:lnTo>
                    <a:lnTo>
                      <a:pt x="113" y="242"/>
                    </a:lnTo>
                    <a:lnTo>
                      <a:pt x="103" y="229"/>
                    </a:lnTo>
                    <a:lnTo>
                      <a:pt x="86" y="209"/>
                    </a:lnTo>
                    <a:lnTo>
                      <a:pt x="85" y="213"/>
                    </a:lnTo>
                    <a:lnTo>
                      <a:pt x="83" y="221"/>
                    </a:lnTo>
                    <a:lnTo>
                      <a:pt x="83" y="223"/>
                    </a:lnTo>
                    <a:lnTo>
                      <a:pt x="88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3" y="240"/>
                    </a:lnTo>
                    <a:lnTo>
                      <a:pt x="97" y="242"/>
                    </a:lnTo>
                    <a:lnTo>
                      <a:pt x="97" y="246"/>
                    </a:lnTo>
                    <a:lnTo>
                      <a:pt x="91" y="251"/>
                    </a:lnTo>
                    <a:lnTo>
                      <a:pt x="81" y="264"/>
                    </a:lnTo>
                    <a:lnTo>
                      <a:pt x="77" y="267"/>
                    </a:lnTo>
                    <a:lnTo>
                      <a:pt x="72" y="263"/>
                    </a:lnTo>
                    <a:lnTo>
                      <a:pt x="69" y="264"/>
                    </a:lnTo>
                    <a:lnTo>
                      <a:pt x="69" y="272"/>
                    </a:lnTo>
                    <a:lnTo>
                      <a:pt x="60" y="278"/>
                    </a:lnTo>
                    <a:lnTo>
                      <a:pt x="60" y="283"/>
                    </a:lnTo>
                    <a:lnTo>
                      <a:pt x="59" y="283"/>
                    </a:lnTo>
                    <a:lnTo>
                      <a:pt x="61" y="288"/>
                    </a:lnTo>
                    <a:lnTo>
                      <a:pt x="66" y="306"/>
                    </a:lnTo>
                    <a:lnTo>
                      <a:pt x="70" y="311"/>
                    </a:lnTo>
                    <a:lnTo>
                      <a:pt x="81" y="320"/>
                    </a:lnTo>
                    <a:lnTo>
                      <a:pt x="86" y="327"/>
                    </a:lnTo>
                    <a:lnTo>
                      <a:pt x="87" y="331"/>
                    </a:lnTo>
                    <a:lnTo>
                      <a:pt x="85" y="353"/>
                    </a:lnTo>
                    <a:lnTo>
                      <a:pt x="88" y="367"/>
                    </a:lnTo>
                    <a:lnTo>
                      <a:pt x="88" y="372"/>
                    </a:lnTo>
                    <a:lnTo>
                      <a:pt x="83" y="380"/>
                    </a:lnTo>
                    <a:lnTo>
                      <a:pt x="81" y="386"/>
                    </a:lnTo>
                    <a:lnTo>
                      <a:pt x="85" y="412"/>
                    </a:lnTo>
                    <a:lnTo>
                      <a:pt x="90" y="431"/>
                    </a:lnTo>
                    <a:lnTo>
                      <a:pt x="90" y="439"/>
                    </a:lnTo>
                    <a:lnTo>
                      <a:pt x="85" y="455"/>
                    </a:lnTo>
                    <a:lnTo>
                      <a:pt x="83" y="462"/>
                    </a:lnTo>
                    <a:lnTo>
                      <a:pt x="85" y="469"/>
                    </a:lnTo>
                    <a:lnTo>
                      <a:pt x="92" y="472"/>
                    </a:lnTo>
                    <a:lnTo>
                      <a:pt x="98" y="473"/>
                    </a:lnTo>
                    <a:lnTo>
                      <a:pt x="103" y="472"/>
                    </a:lnTo>
                    <a:lnTo>
                      <a:pt x="111" y="467"/>
                    </a:lnTo>
                    <a:lnTo>
                      <a:pt x="111" y="472"/>
                    </a:lnTo>
                    <a:lnTo>
                      <a:pt x="111" y="474"/>
                    </a:lnTo>
                    <a:lnTo>
                      <a:pt x="107" y="479"/>
                    </a:lnTo>
                    <a:lnTo>
                      <a:pt x="95" y="490"/>
                    </a:lnTo>
                    <a:lnTo>
                      <a:pt x="81" y="507"/>
                    </a:lnTo>
                    <a:lnTo>
                      <a:pt x="74" y="531"/>
                    </a:lnTo>
                    <a:lnTo>
                      <a:pt x="71" y="533"/>
                    </a:lnTo>
                    <a:lnTo>
                      <a:pt x="69" y="536"/>
                    </a:lnTo>
                    <a:lnTo>
                      <a:pt x="54" y="541"/>
                    </a:lnTo>
                    <a:lnTo>
                      <a:pt x="40" y="539"/>
                    </a:lnTo>
                    <a:lnTo>
                      <a:pt x="37" y="541"/>
                    </a:lnTo>
                    <a:lnTo>
                      <a:pt x="26" y="547"/>
                    </a:lnTo>
                    <a:lnTo>
                      <a:pt x="20" y="560"/>
                    </a:lnTo>
                    <a:lnTo>
                      <a:pt x="18" y="569"/>
                    </a:lnTo>
                    <a:lnTo>
                      <a:pt x="21" y="577"/>
                    </a:lnTo>
                    <a:lnTo>
                      <a:pt x="20" y="584"/>
                    </a:lnTo>
                    <a:lnTo>
                      <a:pt x="7" y="585"/>
                    </a:lnTo>
                    <a:lnTo>
                      <a:pt x="4" y="590"/>
                    </a:lnTo>
                    <a:lnTo>
                      <a:pt x="0" y="596"/>
                    </a:lnTo>
                    <a:lnTo>
                      <a:pt x="0" y="601"/>
                    </a:lnTo>
                    <a:lnTo>
                      <a:pt x="5" y="607"/>
                    </a:lnTo>
                    <a:lnTo>
                      <a:pt x="6" y="611"/>
                    </a:lnTo>
                    <a:lnTo>
                      <a:pt x="9" y="613"/>
                    </a:lnTo>
                    <a:lnTo>
                      <a:pt x="12" y="616"/>
                    </a:lnTo>
                    <a:lnTo>
                      <a:pt x="44" y="629"/>
                    </a:lnTo>
                    <a:lnTo>
                      <a:pt x="74" y="644"/>
                    </a:lnTo>
                    <a:lnTo>
                      <a:pt x="86" y="652"/>
                    </a:lnTo>
                    <a:lnTo>
                      <a:pt x="88" y="657"/>
                    </a:lnTo>
                    <a:lnTo>
                      <a:pt x="91" y="668"/>
                    </a:lnTo>
                    <a:lnTo>
                      <a:pt x="93" y="672"/>
                    </a:lnTo>
                    <a:lnTo>
                      <a:pt x="106" y="673"/>
                    </a:lnTo>
                    <a:lnTo>
                      <a:pt x="114" y="671"/>
                    </a:lnTo>
                    <a:lnTo>
                      <a:pt x="119" y="671"/>
                    </a:lnTo>
                    <a:lnTo>
                      <a:pt x="140" y="673"/>
                    </a:lnTo>
                    <a:lnTo>
                      <a:pt x="150" y="673"/>
                    </a:lnTo>
                    <a:lnTo>
                      <a:pt x="151" y="671"/>
                    </a:lnTo>
                    <a:lnTo>
                      <a:pt x="156" y="665"/>
                    </a:lnTo>
                    <a:lnTo>
                      <a:pt x="161" y="665"/>
                    </a:lnTo>
                    <a:lnTo>
                      <a:pt x="168" y="667"/>
                    </a:lnTo>
                    <a:lnTo>
                      <a:pt x="174" y="673"/>
                    </a:lnTo>
                    <a:lnTo>
                      <a:pt x="181" y="676"/>
                    </a:lnTo>
                    <a:lnTo>
                      <a:pt x="195" y="687"/>
                    </a:lnTo>
                    <a:lnTo>
                      <a:pt x="201" y="687"/>
                    </a:lnTo>
                    <a:lnTo>
                      <a:pt x="205" y="687"/>
                    </a:lnTo>
                    <a:lnTo>
                      <a:pt x="215" y="690"/>
                    </a:lnTo>
                    <a:lnTo>
                      <a:pt x="224" y="693"/>
                    </a:lnTo>
                    <a:lnTo>
                      <a:pt x="230" y="695"/>
                    </a:lnTo>
                    <a:lnTo>
                      <a:pt x="235" y="704"/>
                    </a:lnTo>
                    <a:lnTo>
                      <a:pt x="238" y="708"/>
                    </a:lnTo>
                    <a:lnTo>
                      <a:pt x="248" y="711"/>
                    </a:lnTo>
                    <a:lnTo>
                      <a:pt x="253" y="725"/>
                    </a:lnTo>
                    <a:lnTo>
                      <a:pt x="258" y="733"/>
                    </a:lnTo>
                    <a:lnTo>
                      <a:pt x="264" y="737"/>
                    </a:lnTo>
                    <a:lnTo>
                      <a:pt x="267" y="742"/>
                    </a:lnTo>
                    <a:lnTo>
                      <a:pt x="273" y="743"/>
                    </a:lnTo>
                    <a:lnTo>
                      <a:pt x="278" y="743"/>
                    </a:lnTo>
                    <a:lnTo>
                      <a:pt x="284" y="746"/>
                    </a:lnTo>
                    <a:lnTo>
                      <a:pt x="289" y="749"/>
                    </a:lnTo>
                    <a:lnTo>
                      <a:pt x="292" y="756"/>
                    </a:lnTo>
                    <a:lnTo>
                      <a:pt x="294" y="768"/>
                    </a:lnTo>
                    <a:lnTo>
                      <a:pt x="297" y="776"/>
                    </a:lnTo>
                    <a:lnTo>
                      <a:pt x="298" y="780"/>
                    </a:lnTo>
                    <a:lnTo>
                      <a:pt x="302" y="783"/>
                    </a:lnTo>
                    <a:lnTo>
                      <a:pt x="311" y="783"/>
                    </a:lnTo>
                    <a:lnTo>
                      <a:pt x="316" y="784"/>
                    </a:lnTo>
                    <a:lnTo>
                      <a:pt x="316" y="806"/>
                    </a:lnTo>
                    <a:lnTo>
                      <a:pt x="319" y="811"/>
                    </a:lnTo>
                    <a:lnTo>
                      <a:pt x="324" y="816"/>
                    </a:lnTo>
                    <a:lnTo>
                      <a:pt x="334" y="817"/>
                    </a:lnTo>
                    <a:lnTo>
                      <a:pt x="339" y="816"/>
                    </a:lnTo>
                    <a:lnTo>
                      <a:pt x="353" y="817"/>
                    </a:lnTo>
                    <a:lnTo>
                      <a:pt x="361" y="821"/>
                    </a:lnTo>
                    <a:lnTo>
                      <a:pt x="365" y="821"/>
                    </a:lnTo>
                    <a:lnTo>
                      <a:pt x="372" y="819"/>
                    </a:lnTo>
                    <a:lnTo>
                      <a:pt x="376" y="817"/>
                    </a:lnTo>
                    <a:lnTo>
                      <a:pt x="378" y="813"/>
                    </a:lnTo>
                    <a:lnTo>
                      <a:pt x="382" y="812"/>
                    </a:lnTo>
                    <a:lnTo>
                      <a:pt x="386" y="808"/>
                    </a:lnTo>
                    <a:lnTo>
                      <a:pt x="389" y="807"/>
                    </a:lnTo>
                    <a:lnTo>
                      <a:pt x="398" y="807"/>
                    </a:lnTo>
                    <a:lnTo>
                      <a:pt x="405" y="808"/>
                    </a:lnTo>
                    <a:lnTo>
                      <a:pt x="410" y="813"/>
                    </a:lnTo>
                    <a:lnTo>
                      <a:pt x="418" y="815"/>
                    </a:lnTo>
                    <a:lnTo>
                      <a:pt x="426" y="813"/>
                    </a:lnTo>
                    <a:lnTo>
                      <a:pt x="435" y="807"/>
                    </a:lnTo>
                    <a:lnTo>
                      <a:pt x="437" y="807"/>
                    </a:lnTo>
                    <a:lnTo>
                      <a:pt x="445" y="808"/>
                    </a:lnTo>
                    <a:lnTo>
                      <a:pt x="461" y="815"/>
                    </a:lnTo>
                    <a:lnTo>
                      <a:pt x="477" y="824"/>
                    </a:lnTo>
                    <a:lnTo>
                      <a:pt x="488" y="837"/>
                    </a:lnTo>
                    <a:lnTo>
                      <a:pt x="488" y="842"/>
                    </a:lnTo>
                    <a:lnTo>
                      <a:pt x="484" y="849"/>
                    </a:lnTo>
                    <a:lnTo>
                      <a:pt x="478" y="856"/>
                    </a:lnTo>
                    <a:lnTo>
                      <a:pt x="466" y="869"/>
                    </a:lnTo>
                    <a:lnTo>
                      <a:pt x="458" y="880"/>
                    </a:lnTo>
                    <a:lnTo>
                      <a:pt x="458" y="889"/>
                    </a:lnTo>
                    <a:lnTo>
                      <a:pt x="459" y="892"/>
                    </a:lnTo>
                    <a:lnTo>
                      <a:pt x="464" y="893"/>
                    </a:lnTo>
                    <a:lnTo>
                      <a:pt x="469" y="892"/>
                    </a:lnTo>
                    <a:lnTo>
                      <a:pt x="473" y="893"/>
                    </a:lnTo>
                    <a:lnTo>
                      <a:pt x="478" y="897"/>
                    </a:lnTo>
                    <a:lnTo>
                      <a:pt x="486" y="908"/>
                    </a:lnTo>
                    <a:lnTo>
                      <a:pt x="494" y="909"/>
                    </a:lnTo>
                    <a:lnTo>
                      <a:pt x="495" y="902"/>
                    </a:lnTo>
                    <a:lnTo>
                      <a:pt x="497" y="896"/>
                    </a:lnTo>
                    <a:lnTo>
                      <a:pt x="499" y="881"/>
                    </a:lnTo>
                    <a:lnTo>
                      <a:pt x="501" y="873"/>
                    </a:lnTo>
                    <a:lnTo>
                      <a:pt x="502" y="870"/>
                    </a:lnTo>
                    <a:lnTo>
                      <a:pt x="504" y="858"/>
                    </a:lnTo>
                    <a:lnTo>
                      <a:pt x="506" y="850"/>
                    </a:lnTo>
                    <a:lnTo>
                      <a:pt x="511" y="832"/>
                    </a:lnTo>
                    <a:lnTo>
                      <a:pt x="512" y="831"/>
                    </a:lnTo>
                    <a:lnTo>
                      <a:pt x="522" y="768"/>
                    </a:lnTo>
                    <a:lnTo>
                      <a:pt x="523" y="758"/>
                    </a:lnTo>
                    <a:lnTo>
                      <a:pt x="524" y="752"/>
                    </a:lnTo>
                    <a:lnTo>
                      <a:pt x="517" y="724"/>
                    </a:lnTo>
                    <a:lnTo>
                      <a:pt x="512" y="714"/>
                    </a:lnTo>
                    <a:lnTo>
                      <a:pt x="506" y="708"/>
                    </a:lnTo>
                    <a:lnTo>
                      <a:pt x="494" y="698"/>
                    </a:lnTo>
                    <a:lnTo>
                      <a:pt x="489" y="693"/>
                    </a:lnTo>
                    <a:lnTo>
                      <a:pt x="489" y="655"/>
                    </a:lnTo>
                    <a:lnTo>
                      <a:pt x="494" y="652"/>
                    </a:lnTo>
                    <a:lnTo>
                      <a:pt x="511" y="650"/>
                    </a:lnTo>
                    <a:lnTo>
                      <a:pt x="517" y="647"/>
                    </a:lnTo>
                    <a:lnTo>
                      <a:pt x="528" y="649"/>
                    </a:lnTo>
                    <a:lnTo>
                      <a:pt x="532" y="650"/>
                    </a:lnTo>
                    <a:lnTo>
                      <a:pt x="532" y="652"/>
                    </a:lnTo>
                    <a:lnTo>
                      <a:pt x="538" y="651"/>
                    </a:lnTo>
                    <a:lnTo>
                      <a:pt x="538" y="650"/>
                    </a:lnTo>
                    <a:lnTo>
                      <a:pt x="534" y="640"/>
                    </a:lnTo>
                    <a:lnTo>
                      <a:pt x="533" y="633"/>
                    </a:lnTo>
                    <a:lnTo>
                      <a:pt x="528" y="625"/>
                    </a:lnTo>
                    <a:lnTo>
                      <a:pt x="518" y="627"/>
                    </a:lnTo>
                    <a:lnTo>
                      <a:pt x="516" y="629"/>
                    </a:lnTo>
                    <a:lnTo>
                      <a:pt x="509" y="629"/>
                    </a:lnTo>
                    <a:lnTo>
                      <a:pt x="505" y="624"/>
                    </a:lnTo>
                    <a:lnTo>
                      <a:pt x="501" y="623"/>
                    </a:lnTo>
                    <a:lnTo>
                      <a:pt x="501" y="620"/>
                    </a:lnTo>
                    <a:lnTo>
                      <a:pt x="501" y="620"/>
                    </a:lnTo>
                    <a:lnTo>
                      <a:pt x="501" y="589"/>
                    </a:lnTo>
                    <a:lnTo>
                      <a:pt x="502" y="590"/>
                    </a:lnTo>
                    <a:lnTo>
                      <a:pt x="582" y="590"/>
                    </a:lnTo>
                    <a:lnTo>
                      <a:pt x="586" y="586"/>
                    </a:lnTo>
                    <a:lnTo>
                      <a:pt x="587" y="580"/>
                    </a:lnTo>
                    <a:lnTo>
                      <a:pt x="591" y="575"/>
                    </a:lnTo>
                    <a:lnTo>
                      <a:pt x="593" y="575"/>
                    </a:lnTo>
                    <a:lnTo>
                      <a:pt x="597" y="577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22" y="574"/>
                    </a:lnTo>
                    <a:lnTo>
                      <a:pt x="633" y="574"/>
                    </a:lnTo>
                    <a:lnTo>
                      <a:pt x="638" y="579"/>
                    </a:lnTo>
                    <a:lnTo>
                      <a:pt x="646" y="590"/>
                    </a:lnTo>
                    <a:lnTo>
                      <a:pt x="652" y="619"/>
                    </a:lnTo>
                    <a:lnTo>
                      <a:pt x="662" y="614"/>
                    </a:lnTo>
                    <a:lnTo>
                      <a:pt x="663" y="612"/>
                    </a:lnTo>
                    <a:lnTo>
                      <a:pt x="658" y="603"/>
                    </a:lnTo>
                    <a:lnTo>
                      <a:pt x="656" y="592"/>
                    </a:lnTo>
                    <a:lnTo>
                      <a:pt x="640" y="555"/>
                    </a:lnTo>
                    <a:lnTo>
                      <a:pt x="631" y="544"/>
                    </a:lnTo>
                    <a:lnTo>
                      <a:pt x="614" y="531"/>
                    </a:lnTo>
                    <a:lnTo>
                      <a:pt x="614" y="527"/>
                    </a:lnTo>
                    <a:lnTo>
                      <a:pt x="626" y="516"/>
                    </a:lnTo>
                    <a:lnTo>
                      <a:pt x="631" y="509"/>
                    </a:lnTo>
                    <a:lnTo>
                      <a:pt x="634" y="507"/>
                    </a:lnTo>
                    <a:lnTo>
                      <a:pt x="638" y="504"/>
                    </a:lnTo>
                    <a:lnTo>
                      <a:pt x="640" y="503"/>
                    </a:lnTo>
                    <a:lnTo>
                      <a:pt x="641" y="500"/>
                    </a:lnTo>
                    <a:lnTo>
                      <a:pt x="640" y="493"/>
                    </a:lnTo>
                    <a:lnTo>
                      <a:pt x="638" y="488"/>
                    </a:lnTo>
                    <a:lnTo>
                      <a:pt x="633" y="479"/>
                    </a:lnTo>
                    <a:lnTo>
                      <a:pt x="625" y="471"/>
                    </a:lnTo>
                    <a:lnTo>
                      <a:pt x="618" y="466"/>
                    </a:lnTo>
                    <a:lnTo>
                      <a:pt x="617" y="463"/>
                    </a:lnTo>
                    <a:lnTo>
                      <a:pt x="615" y="453"/>
                    </a:lnTo>
                    <a:lnTo>
                      <a:pt x="613" y="447"/>
                    </a:lnTo>
                    <a:lnTo>
                      <a:pt x="613" y="439"/>
                    </a:lnTo>
                    <a:lnTo>
                      <a:pt x="609" y="431"/>
                    </a:lnTo>
                    <a:lnTo>
                      <a:pt x="609" y="419"/>
                    </a:lnTo>
                    <a:lnTo>
                      <a:pt x="613" y="413"/>
                    </a:lnTo>
                    <a:lnTo>
                      <a:pt x="615" y="403"/>
                    </a:lnTo>
                    <a:lnTo>
                      <a:pt x="615" y="392"/>
                    </a:lnTo>
                    <a:lnTo>
                      <a:pt x="624" y="382"/>
                    </a:lnTo>
                    <a:lnTo>
                      <a:pt x="624" y="369"/>
                    </a:lnTo>
                    <a:lnTo>
                      <a:pt x="626" y="364"/>
                    </a:lnTo>
                    <a:lnTo>
                      <a:pt x="633" y="358"/>
                    </a:lnTo>
                    <a:lnTo>
                      <a:pt x="633" y="353"/>
                    </a:lnTo>
                    <a:lnTo>
                      <a:pt x="630" y="344"/>
                    </a:lnTo>
                    <a:lnTo>
                      <a:pt x="628" y="342"/>
                    </a:lnTo>
                    <a:lnTo>
                      <a:pt x="624" y="342"/>
                    </a:lnTo>
                    <a:lnTo>
                      <a:pt x="614" y="342"/>
                    </a:lnTo>
                    <a:lnTo>
                      <a:pt x="595" y="350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7" y="350"/>
                    </a:lnTo>
                    <a:lnTo>
                      <a:pt x="563" y="349"/>
                    </a:lnTo>
                    <a:lnTo>
                      <a:pt x="558" y="347"/>
                    </a:lnTo>
                    <a:lnTo>
                      <a:pt x="552" y="345"/>
                    </a:lnTo>
                    <a:lnTo>
                      <a:pt x="544" y="348"/>
                    </a:lnTo>
                    <a:lnTo>
                      <a:pt x="542" y="350"/>
                    </a:lnTo>
                    <a:lnTo>
                      <a:pt x="536" y="350"/>
                    </a:lnTo>
                    <a:lnTo>
                      <a:pt x="527" y="350"/>
                    </a:lnTo>
                    <a:lnTo>
                      <a:pt x="523" y="348"/>
                    </a:lnTo>
                    <a:lnTo>
                      <a:pt x="522" y="348"/>
                    </a:lnTo>
                    <a:lnTo>
                      <a:pt x="494" y="307"/>
                    </a:lnTo>
                    <a:lnTo>
                      <a:pt x="493" y="305"/>
                    </a:lnTo>
                    <a:lnTo>
                      <a:pt x="490" y="302"/>
                    </a:lnTo>
                    <a:lnTo>
                      <a:pt x="479" y="301"/>
                    </a:lnTo>
                    <a:lnTo>
                      <a:pt x="473" y="297"/>
                    </a:lnTo>
                    <a:lnTo>
                      <a:pt x="461" y="293"/>
                    </a:lnTo>
                    <a:lnTo>
                      <a:pt x="443" y="294"/>
                    </a:lnTo>
                    <a:lnTo>
                      <a:pt x="425" y="299"/>
                    </a:lnTo>
                    <a:lnTo>
                      <a:pt x="415" y="300"/>
                    </a:lnTo>
                    <a:lnTo>
                      <a:pt x="400" y="299"/>
                    </a:lnTo>
                    <a:lnTo>
                      <a:pt x="383" y="291"/>
                    </a:lnTo>
                    <a:lnTo>
                      <a:pt x="380" y="284"/>
                    </a:lnTo>
                    <a:lnTo>
                      <a:pt x="376" y="283"/>
                    </a:lnTo>
                    <a:lnTo>
                      <a:pt x="364" y="277"/>
                    </a:lnTo>
                    <a:lnTo>
                      <a:pt x="362" y="274"/>
                    </a:lnTo>
                    <a:lnTo>
                      <a:pt x="362" y="241"/>
                    </a:lnTo>
                    <a:lnTo>
                      <a:pt x="360" y="232"/>
                    </a:lnTo>
                    <a:lnTo>
                      <a:pt x="357" y="226"/>
                    </a:lnTo>
                    <a:lnTo>
                      <a:pt x="353" y="223"/>
                    </a:lnTo>
                    <a:lnTo>
                      <a:pt x="351" y="220"/>
                    </a:lnTo>
                    <a:lnTo>
                      <a:pt x="344" y="211"/>
                    </a:lnTo>
                    <a:lnTo>
                      <a:pt x="341" y="208"/>
                    </a:lnTo>
                    <a:lnTo>
                      <a:pt x="338" y="188"/>
                    </a:lnTo>
                    <a:lnTo>
                      <a:pt x="335" y="182"/>
                    </a:lnTo>
                    <a:lnTo>
                      <a:pt x="334" y="180"/>
                    </a:lnTo>
                    <a:lnTo>
                      <a:pt x="310" y="181"/>
                    </a:lnTo>
                    <a:lnTo>
                      <a:pt x="316" y="167"/>
                    </a:lnTo>
                    <a:lnTo>
                      <a:pt x="324" y="152"/>
                    </a:lnTo>
                    <a:lnTo>
                      <a:pt x="337" y="107"/>
                    </a:lnTo>
                    <a:lnTo>
                      <a:pt x="350" y="85"/>
                    </a:lnTo>
                    <a:lnTo>
                      <a:pt x="375" y="62"/>
                    </a:lnTo>
                    <a:lnTo>
                      <a:pt x="378" y="57"/>
                    </a:lnTo>
                    <a:lnTo>
                      <a:pt x="383" y="47"/>
                    </a:lnTo>
                    <a:lnTo>
                      <a:pt x="389" y="41"/>
                    </a:lnTo>
                    <a:lnTo>
                      <a:pt x="404" y="35"/>
                    </a:lnTo>
                    <a:lnTo>
                      <a:pt x="419" y="3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251"/>
              <p:cNvSpPr>
                <a:spLocks noChangeAspect="1"/>
              </p:cNvSpPr>
              <p:nvPr/>
            </p:nvSpPr>
            <p:spPr bwMode="gray">
              <a:xfrm>
                <a:off x="1751" y="2592"/>
                <a:ext cx="132" cy="151"/>
              </a:xfrm>
              <a:custGeom>
                <a:avLst/>
                <a:gdLst/>
                <a:ahLst/>
                <a:cxnLst>
                  <a:cxn ang="0">
                    <a:pos x="29" y="74"/>
                  </a:cxn>
                  <a:cxn ang="0">
                    <a:pos x="109" y="59"/>
                  </a:cxn>
                  <a:cxn ang="0">
                    <a:pos x="164" y="7"/>
                  </a:cxn>
                  <a:cxn ang="0">
                    <a:pos x="232" y="1"/>
                  </a:cxn>
                  <a:cxn ang="0">
                    <a:pos x="243" y="60"/>
                  </a:cxn>
                  <a:cxn ang="0">
                    <a:pos x="234" y="88"/>
                  </a:cxn>
                  <a:cxn ang="0">
                    <a:pos x="283" y="151"/>
                  </a:cxn>
                  <a:cxn ang="0">
                    <a:pos x="348" y="161"/>
                  </a:cxn>
                  <a:cxn ang="0">
                    <a:pos x="372" y="183"/>
                  </a:cxn>
                  <a:cxn ang="0">
                    <a:pos x="441" y="211"/>
                  </a:cxn>
                  <a:cxn ang="0">
                    <a:pos x="487" y="222"/>
                  </a:cxn>
                  <a:cxn ang="0">
                    <a:pos x="507" y="268"/>
                  </a:cxn>
                  <a:cxn ang="0">
                    <a:pos x="512" y="307"/>
                  </a:cxn>
                  <a:cxn ang="0">
                    <a:pos x="511" y="334"/>
                  </a:cxn>
                  <a:cxn ang="0">
                    <a:pos x="550" y="370"/>
                  </a:cxn>
                  <a:cxn ang="0">
                    <a:pos x="616" y="373"/>
                  </a:cxn>
                  <a:cxn ang="0">
                    <a:pos x="616" y="399"/>
                  </a:cxn>
                  <a:cxn ang="0">
                    <a:pos x="641" y="434"/>
                  </a:cxn>
                  <a:cxn ang="0">
                    <a:pos x="658" y="500"/>
                  </a:cxn>
                  <a:cxn ang="0">
                    <a:pos x="644" y="555"/>
                  </a:cxn>
                  <a:cxn ang="0">
                    <a:pos x="647" y="586"/>
                  </a:cxn>
                  <a:cxn ang="0">
                    <a:pos x="631" y="585"/>
                  </a:cxn>
                  <a:cxn ang="0">
                    <a:pos x="595" y="544"/>
                  </a:cxn>
                  <a:cxn ang="0">
                    <a:pos x="504" y="549"/>
                  </a:cxn>
                  <a:cxn ang="0">
                    <a:pos x="426" y="576"/>
                  </a:cxn>
                  <a:cxn ang="0">
                    <a:pos x="401" y="628"/>
                  </a:cxn>
                  <a:cxn ang="0">
                    <a:pos x="391" y="705"/>
                  </a:cxn>
                  <a:cxn ang="0">
                    <a:pos x="362" y="706"/>
                  </a:cxn>
                  <a:cxn ang="0">
                    <a:pos x="315" y="701"/>
                  </a:cxn>
                  <a:cxn ang="0">
                    <a:pos x="297" y="735"/>
                  </a:cxn>
                  <a:cxn ang="0">
                    <a:pos x="281" y="726"/>
                  </a:cxn>
                  <a:cxn ang="0">
                    <a:pos x="250" y="710"/>
                  </a:cxn>
                  <a:cxn ang="0">
                    <a:pos x="202" y="695"/>
                  </a:cxn>
                  <a:cxn ang="0">
                    <a:pos x="176" y="708"/>
                  </a:cxn>
                  <a:cxn ang="0">
                    <a:pos x="149" y="737"/>
                  </a:cxn>
                  <a:cxn ang="0">
                    <a:pos x="126" y="752"/>
                  </a:cxn>
                  <a:cxn ang="0">
                    <a:pos x="94" y="751"/>
                  </a:cxn>
                  <a:cxn ang="0">
                    <a:pos x="86" y="711"/>
                  </a:cxn>
                  <a:cxn ang="0">
                    <a:pos x="77" y="652"/>
                  </a:cxn>
                  <a:cxn ang="0">
                    <a:pos x="61" y="626"/>
                  </a:cxn>
                  <a:cxn ang="0">
                    <a:pos x="55" y="602"/>
                  </a:cxn>
                  <a:cxn ang="0">
                    <a:pos x="51" y="579"/>
                  </a:cxn>
                  <a:cxn ang="0">
                    <a:pos x="57" y="564"/>
                  </a:cxn>
                  <a:cxn ang="0">
                    <a:pos x="54" y="536"/>
                  </a:cxn>
                  <a:cxn ang="0">
                    <a:pos x="29" y="480"/>
                  </a:cxn>
                  <a:cxn ang="0">
                    <a:pos x="7" y="443"/>
                  </a:cxn>
                  <a:cxn ang="0">
                    <a:pos x="1" y="431"/>
                  </a:cxn>
                  <a:cxn ang="0">
                    <a:pos x="36" y="373"/>
                  </a:cxn>
                  <a:cxn ang="0">
                    <a:pos x="20" y="357"/>
                  </a:cxn>
                  <a:cxn ang="0">
                    <a:pos x="17" y="328"/>
                  </a:cxn>
                  <a:cxn ang="0">
                    <a:pos x="29" y="303"/>
                  </a:cxn>
                  <a:cxn ang="0">
                    <a:pos x="22" y="276"/>
                  </a:cxn>
                  <a:cxn ang="0">
                    <a:pos x="33" y="231"/>
                  </a:cxn>
                  <a:cxn ang="0">
                    <a:pos x="40" y="166"/>
                  </a:cxn>
                  <a:cxn ang="0">
                    <a:pos x="35" y="129"/>
                  </a:cxn>
                </a:cxnLst>
                <a:rect l="0" t="0" r="r" b="b"/>
                <a:pathLst>
                  <a:path w="658" h="754">
                    <a:moveTo>
                      <a:pt x="1" y="70"/>
                    </a:moveTo>
                    <a:lnTo>
                      <a:pt x="3" y="68"/>
                    </a:lnTo>
                    <a:lnTo>
                      <a:pt x="11" y="68"/>
                    </a:lnTo>
                    <a:lnTo>
                      <a:pt x="29" y="74"/>
                    </a:lnTo>
                    <a:lnTo>
                      <a:pt x="70" y="75"/>
                    </a:lnTo>
                    <a:lnTo>
                      <a:pt x="78" y="71"/>
                    </a:lnTo>
                    <a:lnTo>
                      <a:pt x="83" y="68"/>
                    </a:lnTo>
                    <a:lnTo>
                      <a:pt x="109" y="59"/>
                    </a:lnTo>
                    <a:lnTo>
                      <a:pt x="116" y="55"/>
                    </a:lnTo>
                    <a:lnTo>
                      <a:pt x="141" y="33"/>
                    </a:lnTo>
                    <a:lnTo>
                      <a:pt x="158" y="14"/>
                    </a:lnTo>
                    <a:lnTo>
                      <a:pt x="164" y="7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213" y="0"/>
                    </a:lnTo>
                    <a:lnTo>
                      <a:pt x="232" y="1"/>
                    </a:lnTo>
                    <a:lnTo>
                      <a:pt x="235" y="4"/>
                    </a:lnTo>
                    <a:lnTo>
                      <a:pt x="240" y="11"/>
                    </a:lnTo>
                    <a:lnTo>
                      <a:pt x="243" y="28"/>
                    </a:lnTo>
                    <a:lnTo>
                      <a:pt x="243" y="60"/>
                    </a:lnTo>
                    <a:lnTo>
                      <a:pt x="242" y="70"/>
                    </a:lnTo>
                    <a:lnTo>
                      <a:pt x="237" y="77"/>
                    </a:lnTo>
                    <a:lnTo>
                      <a:pt x="235" y="81"/>
                    </a:lnTo>
                    <a:lnTo>
                      <a:pt x="234" y="88"/>
                    </a:lnTo>
                    <a:lnTo>
                      <a:pt x="240" y="112"/>
                    </a:lnTo>
                    <a:lnTo>
                      <a:pt x="249" y="125"/>
                    </a:lnTo>
                    <a:lnTo>
                      <a:pt x="256" y="131"/>
                    </a:lnTo>
                    <a:lnTo>
                      <a:pt x="283" y="151"/>
                    </a:lnTo>
                    <a:lnTo>
                      <a:pt x="296" y="155"/>
                    </a:lnTo>
                    <a:lnTo>
                      <a:pt x="313" y="157"/>
                    </a:lnTo>
                    <a:lnTo>
                      <a:pt x="332" y="157"/>
                    </a:lnTo>
                    <a:lnTo>
                      <a:pt x="348" y="161"/>
                    </a:lnTo>
                    <a:lnTo>
                      <a:pt x="355" y="167"/>
                    </a:lnTo>
                    <a:lnTo>
                      <a:pt x="356" y="171"/>
                    </a:lnTo>
                    <a:lnTo>
                      <a:pt x="363" y="179"/>
                    </a:lnTo>
                    <a:lnTo>
                      <a:pt x="372" y="183"/>
                    </a:lnTo>
                    <a:lnTo>
                      <a:pt x="410" y="193"/>
                    </a:lnTo>
                    <a:lnTo>
                      <a:pt x="426" y="208"/>
                    </a:lnTo>
                    <a:lnTo>
                      <a:pt x="431" y="211"/>
                    </a:lnTo>
                    <a:lnTo>
                      <a:pt x="441" y="211"/>
                    </a:lnTo>
                    <a:lnTo>
                      <a:pt x="450" y="209"/>
                    </a:lnTo>
                    <a:lnTo>
                      <a:pt x="455" y="209"/>
                    </a:lnTo>
                    <a:lnTo>
                      <a:pt x="468" y="211"/>
                    </a:lnTo>
                    <a:lnTo>
                      <a:pt x="487" y="222"/>
                    </a:lnTo>
                    <a:lnTo>
                      <a:pt x="493" y="227"/>
                    </a:lnTo>
                    <a:lnTo>
                      <a:pt x="501" y="238"/>
                    </a:lnTo>
                    <a:lnTo>
                      <a:pt x="506" y="253"/>
                    </a:lnTo>
                    <a:lnTo>
                      <a:pt x="507" y="268"/>
                    </a:lnTo>
                    <a:lnTo>
                      <a:pt x="511" y="276"/>
                    </a:lnTo>
                    <a:lnTo>
                      <a:pt x="514" y="281"/>
                    </a:lnTo>
                    <a:lnTo>
                      <a:pt x="514" y="290"/>
                    </a:lnTo>
                    <a:lnTo>
                      <a:pt x="512" y="307"/>
                    </a:lnTo>
                    <a:lnTo>
                      <a:pt x="503" y="308"/>
                    </a:lnTo>
                    <a:lnTo>
                      <a:pt x="503" y="312"/>
                    </a:lnTo>
                    <a:lnTo>
                      <a:pt x="504" y="317"/>
                    </a:lnTo>
                    <a:lnTo>
                      <a:pt x="511" y="334"/>
                    </a:lnTo>
                    <a:lnTo>
                      <a:pt x="518" y="356"/>
                    </a:lnTo>
                    <a:lnTo>
                      <a:pt x="524" y="369"/>
                    </a:lnTo>
                    <a:lnTo>
                      <a:pt x="539" y="369"/>
                    </a:lnTo>
                    <a:lnTo>
                      <a:pt x="550" y="370"/>
                    </a:lnTo>
                    <a:lnTo>
                      <a:pt x="563" y="370"/>
                    </a:lnTo>
                    <a:lnTo>
                      <a:pt x="568" y="372"/>
                    </a:lnTo>
                    <a:lnTo>
                      <a:pt x="611" y="372"/>
                    </a:lnTo>
                    <a:lnTo>
                      <a:pt x="616" y="373"/>
                    </a:lnTo>
                    <a:lnTo>
                      <a:pt x="619" y="376"/>
                    </a:lnTo>
                    <a:lnTo>
                      <a:pt x="620" y="381"/>
                    </a:lnTo>
                    <a:lnTo>
                      <a:pt x="619" y="391"/>
                    </a:lnTo>
                    <a:lnTo>
                      <a:pt x="616" y="399"/>
                    </a:lnTo>
                    <a:lnTo>
                      <a:pt x="616" y="405"/>
                    </a:lnTo>
                    <a:lnTo>
                      <a:pt x="620" y="425"/>
                    </a:lnTo>
                    <a:lnTo>
                      <a:pt x="638" y="431"/>
                    </a:lnTo>
                    <a:lnTo>
                      <a:pt x="641" y="434"/>
                    </a:lnTo>
                    <a:lnTo>
                      <a:pt x="644" y="448"/>
                    </a:lnTo>
                    <a:lnTo>
                      <a:pt x="656" y="467"/>
                    </a:lnTo>
                    <a:lnTo>
                      <a:pt x="658" y="477"/>
                    </a:lnTo>
                    <a:lnTo>
                      <a:pt x="658" y="500"/>
                    </a:lnTo>
                    <a:lnTo>
                      <a:pt x="657" y="529"/>
                    </a:lnTo>
                    <a:lnTo>
                      <a:pt x="656" y="533"/>
                    </a:lnTo>
                    <a:lnTo>
                      <a:pt x="649" y="544"/>
                    </a:lnTo>
                    <a:lnTo>
                      <a:pt x="644" y="555"/>
                    </a:lnTo>
                    <a:lnTo>
                      <a:pt x="644" y="561"/>
                    </a:lnTo>
                    <a:lnTo>
                      <a:pt x="644" y="569"/>
                    </a:lnTo>
                    <a:lnTo>
                      <a:pt x="646" y="574"/>
                    </a:lnTo>
                    <a:lnTo>
                      <a:pt x="647" y="586"/>
                    </a:lnTo>
                    <a:lnTo>
                      <a:pt x="646" y="587"/>
                    </a:lnTo>
                    <a:lnTo>
                      <a:pt x="638" y="590"/>
                    </a:lnTo>
                    <a:lnTo>
                      <a:pt x="637" y="591"/>
                    </a:lnTo>
                    <a:lnTo>
                      <a:pt x="631" y="585"/>
                    </a:lnTo>
                    <a:lnTo>
                      <a:pt x="630" y="581"/>
                    </a:lnTo>
                    <a:lnTo>
                      <a:pt x="615" y="560"/>
                    </a:lnTo>
                    <a:lnTo>
                      <a:pt x="605" y="552"/>
                    </a:lnTo>
                    <a:lnTo>
                      <a:pt x="595" y="544"/>
                    </a:lnTo>
                    <a:lnTo>
                      <a:pt x="582" y="541"/>
                    </a:lnTo>
                    <a:lnTo>
                      <a:pt x="539" y="541"/>
                    </a:lnTo>
                    <a:lnTo>
                      <a:pt x="535" y="541"/>
                    </a:lnTo>
                    <a:lnTo>
                      <a:pt x="504" y="549"/>
                    </a:lnTo>
                    <a:lnTo>
                      <a:pt x="501" y="549"/>
                    </a:lnTo>
                    <a:lnTo>
                      <a:pt x="447" y="566"/>
                    </a:lnTo>
                    <a:lnTo>
                      <a:pt x="428" y="570"/>
                    </a:lnTo>
                    <a:lnTo>
                      <a:pt x="426" y="576"/>
                    </a:lnTo>
                    <a:lnTo>
                      <a:pt x="423" y="591"/>
                    </a:lnTo>
                    <a:lnTo>
                      <a:pt x="412" y="607"/>
                    </a:lnTo>
                    <a:lnTo>
                      <a:pt x="401" y="625"/>
                    </a:lnTo>
                    <a:lnTo>
                      <a:pt x="401" y="628"/>
                    </a:lnTo>
                    <a:lnTo>
                      <a:pt x="401" y="654"/>
                    </a:lnTo>
                    <a:lnTo>
                      <a:pt x="402" y="658"/>
                    </a:lnTo>
                    <a:lnTo>
                      <a:pt x="402" y="665"/>
                    </a:lnTo>
                    <a:lnTo>
                      <a:pt x="391" y="705"/>
                    </a:lnTo>
                    <a:lnTo>
                      <a:pt x="383" y="720"/>
                    </a:lnTo>
                    <a:lnTo>
                      <a:pt x="375" y="716"/>
                    </a:lnTo>
                    <a:lnTo>
                      <a:pt x="369" y="711"/>
                    </a:lnTo>
                    <a:lnTo>
                      <a:pt x="362" y="706"/>
                    </a:lnTo>
                    <a:lnTo>
                      <a:pt x="359" y="705"/>
                    </a:lnTo>
                    <a:lnTo>
                      <a:pt x="351" y="704"/>
                    </a:lnTo>
                    <a:lnTo>
                      <a:pt x="334" y="704"/>
                    </a:lnTo>
                    <a:lnTo>
                      <a:pt x="315" y="701"/>
                    </a:lnTo>
                    <a:lnTo>
                      <a:pt x="307" y="701"/>
                    </a:lnTo>
                    <a:lnTo>
                      <a:pt x="304" y="705"/>
                    </a:lnTo>
                    <a:lnTo>
                      <a:pt x="300" y="724"/>
                    </a:lnTo>
                    <a:lnTo>
                      <a:pt x="297" y="735"/>
                    </a:lnTo>
                    <a:lnTo>
                      <a:pt x="296" y="741"/>
                    </a:lnTo>
                    <a:lnTo>
                      <a:pt x="293" y="741"/>
                    </a:lnTo>
                    <a:lnTo>
                      <a:pt x="282" y="730"/>
                    </a:lnTo>
                    <a:lnTo>
                      <a:pt x="281" y="726"/>
                    </a:lnTo>
                    <a:lnTo>
                      <a:pt x="278" y="725"/>
                    </a:lnTo>
                    <a:lnTo>
                      <a:pt x="275" y="719"/>
                    </a:lnTo>
                    <a:lnTo>
                      <a:pt x="271" y="715"/>
                    </a:lnTo>
                    <a:lnTo>
                      <a:pt x="250" y="710"/>
                    </a:lnTo>
                    <a:lnTo>
                      <a:pt x="245" y="710"/>
                    </a:lnTo>
                    <a:lnTo>
                      <a:pt x="237" y="708"/>
                    </a:lnTo>
                    <a:lnTo>
                      <a:pt x="211" y="708"/>
                    </a:lnTo>
                    <a:lnTo>
                      <a:pt x="202" y="695"/>
                    </a:lnTo>
                    <a:lnTo>
                      <a:pt x="196" y="689"/>
                    </a:lnTo>
                    <a:lnTo>
                      <a:pt x="192" y="689"/>
                    </a:lnTo>
                    <a:lnTo>
                      <a:pt x="189" y="690"/>
                    </a:lnTo>
                    <a:lnTo>
                      <a:pt x="176" y="708"/>
                    </a:lnTo>
                    <a:lnTo>
                      <a:pt x="165" y="716"/>
                    </a:lnTo>
                    <a:lnTo>
                      <a:pt x="157" y="725"/>
                    </a:lnTo>
                    <a:lnTo>
                      <a:pt x="151" y="733"/>
                    </a:lnTo>
                    <a:lnTo>
                      <a:pt x="149" y="737"/>
                    </a:lnTo>
                    <a:lnTo>
                      <a:pt x="143" y="747"/>
                    </a:lnTo>
                    <a:lnTo>
                      <a:pt x="138" y="752"/>
                    </a:lnTo>
                    <a:lnTo>
                      <a:pt x="136" y="752"/>
                    </a:lnTo>
                    <a:lnTo>
                      <a:pt x="126" y="752"/>
                    </a:lnTo>
                    <a:lnTo>
                      <a:pt x="120" y="754"/>
                    </a:lnTo>
                    <a:lnTo>
                      <a:pt x="108" y="754"/>
                    </a:lnTo>
                    <a:lnTo>
                      <a:pt x="101" y="754"/>
                    </a:lnTo>
                    <a:lnTo>
                      <a:pt x="94" y="751"/>
                    </a:lnTo>
                    <a:lnTo>
                      <a:pt x="94" y="749"/>
                    </a:lnTo>
                    <a:lnTo>
                      <a:pt x="90" y="737"/>
                    </a:lnTo>
                    <a:lnTo>
                      <a:pt x="90" y="733"/>
                    </a:lnTo>
                    <a:lnTo>
                      <a:pt x="86" y="711"/>
                    </a:lnTo>
                    <a:lnTo>
                      <a:pt x="86" y="693"/>
                    </a:lnTo>
                    <a:lnTo>
                      <a:pt x="83" y="671"/>
                    </a:lnTo>
                    <a:lnTo>
                      <a:pt x="77" y="661"/>
                    </a:lnTo>
                    <a:lnTo>
                      <a:pt x="77" y="652"/>
                    </a:lnTo>
                    <a:lnTo>
                      <a:pt x="74" y="639"/>
                    </a:lnTo>
                    <a:lnTo>
                      <a:pt x="73" y="635"/>
                    </a:lnTo>
                    <a:lnTo>
                      <a:pt x="66" y="628"/>
                    </a:lnTo>
                    <a:lnTo>
                      <a:pt x="61" y="626"/>
                    </a:lnTo>
                    <a:lnTo>
                      <a:pt x="58" y="623"/>
                    </a:lnTo>
                    <a:lnTo>
                      <a:pt x="58" y="615"/>
                    </a:lnTo>
                    <a:lnTo>
                      <a:pt x="58" y="607"/>
                    </a:lnTo>
                    <a:lnTo>
                      <a:pt x="55" y="602"/>
                    </a:lnTo>
                    <a:lnTo>
                      <a:pt x="47" y="598"/>
                    </a:lnTo>
                    <a:lnTo>
                      <a:pt x="47" y="592"/>
                    </a:lnTo>
                    <a:lnTo>
                      <a:pt x="50" y="580"/>
                    </a:lnTo>
                    <a:lnTo>
                      <a:pt x="51" y="579"/>
                    </a:lnTo>
                    <a:lnTo>
                      <a:pt x="58" y="575"/>
                    </a:lnTo>
                    <a:lnTo>
                      <a:pt x="61" y="574"/>
                    </a:lnTo>
                    <a:lnTo>
                      <a:pt x="61" y="570"/>
                    </a:lnTo>
                    <a:lnTo>
                      <a:pt x="57" y="564"/>
                    </a:lnTo>
                    <a:lnTo>
                      <a:pt x="58" y="558"/>
                    </a:lnTo>
                    <a:lnTo>
                      <a:pt x="62" y="553"/>
                    </a:lnTo>
                    <a:lnTo>
                      <a:pt x="61" y="543"/>
                    </a:lnTo>
                    <a:lnTo>
                      <a:pt x="54" y="536"/>
                    </a:lnTo>
                    <a:lnTo>
                      <a:pt x="41" y="526"/>
                    </a:lnTo>
                    <a:lnTo>
                      <a:pt x="36" y="521"/>
                    </a:lnTo>
                    <a:lnTo>
                      <a:pt x="33" y="512"/>
                    </a:lnTo>
                    <a:lnTo>
                      <a:pt x="29" y="480"/>
                    </a:lnTo>
                    <a:lnTo>
                      <a:pt x="29" y="470"/>
                    </a:lnTo>
                    <a:lnTo>
                      <a:pt x="22" y="461"/>
                    </a:lnTo>
                    <a:lnTo>
                      <a:pt x="18" y="457"/>
                    </a:lnTo>
                    <a:lnTo>
                      <a:pt x="7" y="443"/>
                    </a:lnTo>
                    <a:lnTo>
                      <a:pt x="4" y="443"/>
                    </a:lnTo>
                    <a:lnTo>
                      <a:pt x="2" y="439"/>
                    </a:lnTo>
                    <a:lnTo>
                      <a:pt x="0" y="437"/>
                    </a:lnTo>
                    <a:lnTo>
                      <a:pt x="1" y="431"/>
                    </a:lnTo>
                    <a:lnTo>
                      <a:pt x="12" y="412"/>
                    </a:lnTo>
                    <a:lnTo>
                      <a:pt x="23" y="400"/>
                    </a:lnTo>
                    <a:lnTo>
                      <a:pt x="35" y="383"/>
                    </a:lnTo>
                    <a:lnTo>
                      <a:pt x="36" y="373"/>
                    </a:lnTo>
                    <a:lnTo>
                      <a:pt x="35" y="370"/>
                    </a:lnTo>
                    <a:lnTo>
                      <a:pt x="29" y="365"/>
                    </a:lnTo>
                    <a:lnTo>
                      <a:pt x="24" y="362"/>
                    </a:lnTo>
                    <a:lnTo>
                      <a:pt x="20" y="357"/>
                    </a:lnTo>
                    <a:lnTo>
                      <a:pt x="18" y="356"/>
                    </a:lnTo>
                    <a:lnTo>
                      <a:pt x="17" y="350"/>
                    </a:lnTo>
                    <a:lnTo>
                      <a:pt x="15" y="342"/>
                    </a:lnTo>
                    <a:lnTo>
                      <a:pt x="17" y="328"/>
                    </a:lnTo>
                    <a:lnTo>
                      <a:pt x="22" y="319"/>
                    </a:lnTo>
                    <a:lnTo>
                      <a:pt x="27" y="316"/>
                    </a:lnTo>
                    <a:lnTo>
                      <a:pt x="29" y="308"/>
                    </a:lnTo>
                    <a:lnTo>
                      <a:pt x="29" y="303"/>
                    </a:lnTo>
                    <a:lnTo>
                      <a:pt x="27" y="297"/>
                    </a:lnTo>
                    <a:lnTo>
                      <a:pt x="18" y="286"/>
                    </a:lnTo>
                    <a:lnTo>
                      <a:pt x="18" y="283"/>
                    </a:lnTo>
                    <a:lnTo>
                      <a:pt x="22" y="276"/>
                    </a:lnTo>
                    <a:lnTo>
                      <a:pt x="35" y="270"/>
                    </a:lnTo>
                    <a:lnTo>
                      <a:pt x="36" y="268"/>
                    </a:lnTo>
                    <a:lnTo>
                      <a:pt x="36" y="249"/>
                    </a:lnTo>
                    <a:lnTo>
                      <a:pt x="33" y="231"/>
                    </a:lnTo>
                    <a:lnTo>
                      <a:pt x="33" y="220"/>
                    </a:lnTo>
                    <a:lnTo>
                      <a:pt x="35" y="201"/>
                    </a:lnTo>
                    <a:lnTo>
                      <a:pt x="35" y="177"/>
                    </a:lnTo>
                    <a:lnTo>
                      <a:pt x="40" y="166"/>
                    </a:lnTo>
                    <a:lnTo>
                      <a:pt x="47" y="157"/>
                    </a:lnTo>
                    <a:lnTo>
                      <a:pt x="50" y="155"/>
                    </a:lnTo>
                    <a:lnTo>
                      <a:pt x="50" y="152"/>
                    </a:lnTo>
                    <a:lnTo>
                      <a:pt x="35" y="129"/>
                    </a:lnTo>
                    <a:lnTo>
                      <a:pt x="1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252"/>
              <p:cNvSpPr>
                <a:spLocks noChangeAspect="1"/>
              </p:cNvSpPr>
              <p:nvPr/>
            </p:nvSpPr>
            <p:spPr bwMode="gray">
              <a:xfrm>
                <a:off x="1874" y="2831"/>
                <a:ext cx="59" cy="63"/>
              </a:xfrm>
              <a:custGeom>
                <a:avLst/>
                <a:gdLst/>
                <a:ahLst/>
                <a:cxnLst>
                  <a:cxn ang="0">
                    <a:pos x="2" y="252"/>
                  </a:cxn>
                  <a:cxn ang="0">
                    <a:pos x="26" y="272"/>
                  </a:cxn>
                  <a:cxn ang="0">
                    <a:pos x="56" y="283"/>
                  </a:cxn>
                  <a:cxn ang="0">
                    <a:pos x="91" y="297"/>
                  </a:cxn>
                  <a:cxn ang="0">
                    <a:pos x="115" y="304"/>
                  </a:cxn>
                  <a:cxn ang="0">
                    <a:pos x="129" y="310"/>
                  </a:cxn>
                  <a:cxn ang="0">
                    <a:pos x="162" y="307"/>
                  </a:cxn>
                  <a:cxn ang="0">
                    <a:pos x="197" y="314"/>
                  </a:cxn>
                  <a:cxn ang="0">
                    <a:pos x="225" y="303"/>
                  </a:cxn>
                  <a:cxn ang="0">
                    <a:pos x="246" y="283"/>
                  </a:cxn>
                  <a:cxn ang="0">
                    <a:pos x="253" y="272"/>
                  </a:cxn>
                  <a:cxn ang="0">
                    <a:pos x="268" y="253"/>
                  </a:cxn>
                  <a:cxn ang="0">
                    <a:pos x="276" y="236"/>
                  </a:cxn>
                  <a:cxn ang="0">
                    <a:pos x="271" y="229"/>
                  </a:cxn>
                  <a:cxn ang="0">
                    <a:pos x="274" y="199"/>
                  </a:cxn>
                  <a:cxn ang="0">
                    <a:pos x="281" y="184"/>
                  </a:cxn>
                  <a:cxn ang="0">
                    <a:pos x="286" y="175"/>
                  </a:cxn>
                  <a:cxn ang="0">
                    <a:pos x="292" y="172"/>
                  </a:cxn>
                  <a:cxn ang="0">
                    <a:pos x="267" y="148"/>
                  </a:cxn>
                  <a:cxn ang="0">
                    <a:pos x="260" y="126"/>
                  </a:cxn>
                  <a:cxn ang="0">
                    <a:pos x="242" y="113"/>
                  </a:cxn>
                  <a:cxn ang="0">
                    <a:pos x="228" y="108"/>
                  </a:cxn>
                  <a:cxn ang="0">
                    <a:pos x="215" y="91"/>
                  </a:cxn>
                  <a:cxn ang="0">
                    <a:pos x="200" y="86"/>
                  </a:cxn>
                  <a:cxn ang="0">
                    <a:pos x="185" y="77"/>
                  </a:cxn>
                  <a:cxn ang="0">
                    <a:pos x="178" y="73"/>
                  </a:cxn>
                  <a:cxn ang="0">
                    <a:pos x="166" y="55"/>
                  </a:cxn>
                  <a:cxn ang="0">
                    <a:pos x="160" y="48"/>
                  </a:cxn>
                  <a:cxn ang="0">
                    <a:pos x="142" y="60"/>
                  </a:cxn>
                  <a:cxn ang="0">
                    <a:pos x="133" y="50"/>
                  </a:cxn>
                  <a:cxn ang="0">
                    <a:pos x="119" y="27"/>
                  </a:cxn>
                  <a:cxn ang="0">
                    <a:pos x="103" y="12"/>
                  </a:cxn>
                  <a:cxn ang="0">
                    <a:pos x="85" y="0"/>
                  </a:cxn>
                  <a:cxn ang="0">
                    <a:pos x="75" y="2"/>
                  </a:cxn>
                  <a:cxn ang="0">
                    <a:pos x="64" y="12"/>
                  </a:cxn>
                  <a:cxn ang="0">
                    <a:pos x="44" y="16"/>
                  </a:cxn>
                  <a:cxn ang="0">
                    <a:pos x="33" y="27"/>
                  </a:cxn>
                  <a:cxn ang="0">
                    <a:pos x="31" y="72"/>
                  </a:cxn>
                  <a:cxn ang="0">
                    <a:pos x="29" y="97"/>
                  </a:cxn>
                  <a:cxn ang="0">
                    <a:pos x="20" y="172"/>
                  </a:cxn>
                  <a:cxn ang="0">
                    <a:pos x="16" y="188"/>
                  </a:cxn>
                  <a:cxn ang="0">
                    <a:pos x="5" y="210"/>
                  </a:cxn>
                  <a:cxn ang="0">
                    <a:pos x="0" y="252"/>
                  </a:cxn>
                </a:cxnLst>
                <a:rect l="0" t="0" r="r" b="b"/>
                <a:pathLst>
                  <a:path w="292" h="314">
                    <a:moveTo>
                      <a:pt x="0" y="252"/>
                    </a:moveTo>
                    <a:lnTo>
                      <a:pt x="2" y="252"/>
                    </a:lnTo>
                    <a:lnTo>
                      <a:pt x="9" y="253"/>
                    </a:lnTo>
                    <a:lnTo>
                      <a:pt x="26" y="272"/>
                    </a:lnTo>
                    <a:lnTo>
                      <a:pt x="29" y="281"/>
                    </a:lnTo>
                    <a:lnTo>
                      <a:pt x="56" y="283"/>
                    </a:lnTo>
                    <a:lnTo>
                      <a:pt x="66" y="283"/>
                    </a:lnTo>
                    <a:lnTo>
                      <a:pt x="91" y="297"/>
                    </a:lnTo>
                    <a:lnTo>
                      <a:pt x="104" y="302"/>
                    </a:lnTo>
                    <a:lnTo>
                      <a:pt x="115" y="304"/>
                    </a:lnTo>
                    <a:lnTo>
                      <a:pt x="123" y="309"/>
                    </a:lnTo>
                    <a:lnTo>
                      <a:pt x="129" y="310"/>
                    </a:lnTo>
                    <a:lnTo>
                      <a:pt x="149" y="307"/>
                    </a:lnTo>
                    <a:lnTo>
                      <a:pt x="162" y="307"/>
                    </a:lnTo>
                    <a:lnTo>
                      <a:pt x="183" y="310"/>
                    </a:lnTo>
                    <a:lnTo>
                      <a:pt x="197" y="314"/>
                    </a:lnTo>
                    <a:lnTo>
                      <a:pt x="212" y="309"/>
                    </a:lnTo>
                    <a:lnTo>
                      <a:pt x="225" y="303"/>
                    </a:lnTo>
                    <a:lnTo>
                      <a:pt x="236" y="295"/>
                    </a:lnTo>
                    <a:lnTo>
                      <a:pt x="246" y="283"/>
                    </a:lnTo>
                    <a:lnTo>
                      <a:pt x="249" y="281"/>
                    </a:lnTo>
                    <a:lnTo>
                      <a:pt x="253" y="272"/>
                    </a:lnTo>
                    <a:lnTo>
                      <a:pt x="260" y="265"/>
                    </a:lnTo>
                    <a:lnTo>
                      <a:pt x="268" y="253"/>
                    </a:lnTo>
                    <a:lnTo>
                      <a:pt x="271" y="240"/>
                    </a:lnTo>
                    <a:lnTo>
                      <a:pt x="276" y="236"/>
                    </a:lnTo>
                    <a:lnTo>
                      <a:pt x="273" y="231"/>
                    </a:lnTo>
                    <a:lnTo>
                      <a:pt x="271" y="229"/>
                    </a:lnTo>
                    <a:lnTo>
                      <a:pt x="274" y="215"/>
                    </a:lnTo>
                    <a:lnTo>
                      <a:pt x="274" y="199"/>
                    </a:lnTo>
                    <a:lnTo>
                      <a:pt x="276" y="191"/>
                    </a:lnTo>
                    <a:lnTo>
                      <a:pt x="281" y="184"/>
                    </a:lnTo>
                    <a:lnTo>
                      <a:pt x="284" y="183"/>
                    </a:lnTo>
                    <a:lnTo>
                      <a:pt x="286" y="175"/>
                    </a:lnTo>
                    <a:lnTo>
                      <a:pt x="291" y="174"/>
                    </a:lnTo>
                    <a:lnTo>
                      <a:pt x="292" y="172"/>
                    </a:lnTo>
                    <a:lnTo>
                      <a:pt x="287" y="163"/>
                    </a:lnTo>
                    <a:lnTo>
                      <a:pt x="267" y="148"/>
                    </a:lnTo>
                    <a:lnTo>
                      <a:pt x="264" y="145"/>
                    </a:lnTo>
                    <a:lnTo>
                      <a:pt x="260" y="126"/>
                    </a:lnTo>
                    <a:lnTo>
                      <a:pt x="257" y="120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28" y="108"/>
                    </a:lnTo>
                    <a:lnTo>
                      <a:pt x="222" y="102"/>
                    </a:lnTo>
                    <a:lnTo>
                      <a:pt x="215" y="91"/>
                    </a:lnTo>
                    <a:lnTo>
                      <a:pt x="212" y="87"/>
                    </a:lnTo>
                    <a:lnTo>
                      <a:pt x="200" y="86"/>
                    </a:lnTo>
                    <a:lnTo>
                      <a:pt x="193" y="77"/>
                    </a:lnTo>
                    <a:lnTo>
                      <a:pt x="185" y="77"/>
                    </a:lnTo>
                    <a:lnTo>
                      <a:pt x="181" y="76"/>
                    </a:lnTo>
                    <a:lnTo>
                      <a:pt x="178" y="73"/>
                    </a:lnTo>
                    <a:lnTo>
                      <a:pt x="171" y="65"/>
                    </a:lnTo>
                    <a:lnTo>
                      <a:pt x="166" y="55"/>
                    </a:lnTo>
                    <a:lnTo>
                      <a:pt x="165" y="51"/>
                    </a:lnTo>
                    <a:lnTo>
                      <a:pt x="160" y="48"/>
                    </a:lnTo>
                    <a:lnTo>
                      <a:pt x="146" y="59"/>
                    </a:lnTo>
                    <a:lnTo>
                      <a:pt x="142" y="60"/>
                    </a:lnTo>
                    <a:lnTo>
                      <a:pt x="134" y="59"/>
                    </a:lnTo>
                    <a:lnTo>
                      <a:pt x="133" y="50"/>
                    </a:lnTo>
                    <a:lnTo>
                      <a:pt x="128" y="35"/>
                    </a:lnTo>
                    <a:lnTo>
                      <a:pt x="119" y="27"/>
                    </a:lnTo>
                    <a:lnTo>
                      <a:pt x="108" y="17"/>
                    </a:lnTo>
                    <a:lnTo>
                      <a:pt x="103" y="12"/>
                    </a:lnTo>
                    <a:lnTo>
                      <a:pt x="91" y="2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2"/>
                    </a:lnTo>
                    <a:lnTo>
                      <a:pt x="71" y="8"/>
                    </a:lnTo>
                    <a:lnTo>
                      <a:pt x="64" y="12"/>
                    </a:lnTo>
                    <a:lnTo>
                      <a:pt x="45" y="10"/>
                    </a:lnTo>
                    <a:lnTo>
                      <a:pt x="44" y="16"/>
                    </a:lnTo>
                    <a:lnTo>
                      <a:pt x="34" y="24"/>
                    </a:lnTo>
                    <a:lnTo>
                      <a:pt x="33" y="27"/>
                    </a:lnTo>
                    <a:lnTo>
                      <a:pt x="34" y="50"/>
                    </a:lnTo>
                    <a:lnTo>
                      <a:pt x="31" y="72"/>
                    </a:lnTo>
                    <a:lnTo>
                      <a:pt x="31" y="87"/>
                    </a:lnTo>
                    <a:lnTo>
                      <a:pt x="29" y="97"/>
                    </a:lnTo>
                    <a:lnTo>
                      <a:pt x="20" y="121"/>
                    </a:lnTo>
                    <a:lnTo>
                      <a:pt x="20" y="172"/>
                    </a:lnTo>
                    <a:lnTo>
                      <a:pt x="18" y="182"/>
                    </a:lnTo>
                    <a:lnTo>
                      <a:pt x="16" y="188"/>
                    </a:lnTo>
                    <a:lnTo>
                      <a:pt x="9" y="201"/>
                    </a:lnTo>
                    <a:lnTo>
                      <a:pt x="5" y="210"/>
                    </a:lnTo>
                    <a:lnTo>
                      <a:pt x="1" y="236"/>
                    </a:lnTo>
                    <a:lnTo>
                      <a:pt x="0" y="25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253"/>
              <p:cNvSpPr>
                <a:spLocks noChangeAspect="1"/>
              </p:cNvSpPr>
              <p:nvPr/>
            </p:nvSpPr>
            <p:spPr bwMode="gray">
              <a:xfrm>
                <a:off x="1844" y="2396"/>
                <a:ext cx="53" cy="77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" y="41"/>
                  </a:cxn>
                  <a:cxn ang="0">
                    <a:pos x="152" y="83"/>
                  </a:cxn>
                  <a:cxn ang="0">
                    <a:pos x="172" y="84"/>
                  </a:cxn>
                  <a:cxn ang="0">
                    <a:pos x="195" y="94"/>
                  </a:cxn>
                  <a:cxn ang="0">
                    <a:pos x="211" y="112"/>
                  </a:cxn>
                  <a:cxn ang="0">
                    <a:pos x="232" y="139"/>
                  </a:cxn>
                  <a:cxn ang="0">
                    <a:pos x="217" y="159"/>
                  </a:cxn>
                  <a:cxn ang="0">
                    <a:pos x="220" y="165"/>
                  </a:cxn>
                  <a:cxn ang="0">
                    <a:pos x="212" y="182"/>
                  </a:cxn>
                  <a:cxn ang="0">
                    <a:pos x="189" y="186"/>
                  </a:cxn>
                  <a:cxn ang="0">
                    <a:pos x="183" y="193"/>
                  </a:cxn>
                  <a:cxn ang="0">
                    <a:pos x="174" y="228"/>
                  </a:cxn>
                  <a:cxn ang="0">
                    <a:pos x="189" y="255"/>
                  </a:cxn>
                  <a:cxn ang="0">
                    <a:pos x="200" y="268"/>
                  </a:cxn>
                  <a:cxn ang="0">
                    <a:pos x="217" y="273"/>
                  </a:cxn>
                  <a:cxn ang="0">
                    <a:pos x="226" y="289"/>
                  </a:cxn>
                  <a:cxn ang="0">
                    <a:pos x="233" y="311"/>
                  </a:cxn>
                  <a:cxn ang="0">
                    <a:pos x="263" y="347"/>
                  </a:cxn>
                  <a:cxn ang="0">
                    <a:pos x="254" y="350"/>
                  </a:cxn>
                  <a:cxn ang="0">
                    <a:pos x="233" y="348"/>
                  </a:cxn>
                  <a:cxn ang="0">
                    <a:pos x="213" y="353"/>
                  </a:cxn>
                  <a:cxn ang="0">
                    <a:pos x="183" y="366"/>
                  </a:cxn>
                  <a:cxn ang="0">
                    <a:pos x="158" y="374"/>
                  </a:cxn>
                  <a:cxn ang="0">
                    <a:pos x="134" y="386"/>
                  </a:cxn>
                  <a:cxn ang="0">
                    <a:pos x="102" y="369"/>
                  </a:cxn>
                  <a:cxn ang="0">
                    <a:pos x="91" y="357"/>
                  </a:cxn>
                  <a:cxn ang="0">
                    <a:pos x="89" y="332"/>
                  </a:cxn>
                  <a:cxn ang="0">
                    <a:pos x="77" y="288"/>
                  </a:cxn>
                  <a:cxn ang="0">
                    <a:pos x="86" y="257"/>
                  </a:cxn>
                  <a:cxn ang="0">
                    <a:pos x="95" y="234"/>
                  </a:cxn>
                  <a:cxn ang="0">
                    <a:pos x="79" y="209"/>
                  </a:cxn>
                  <a:cxn ang="0">
                    <a:pos x="72" y="193"/>
                  </a:cxn>
                  <a:cxn ang="0">
                    <a:pos x="67" y="171"/>
                  </a:cxn>
                  <a:cxn ang="0">
                    <a:pos x="37" y="174"/>
                  </a:cxn>
                  <a:cxn ang="0">
                    <a:pos x="27" y="163"/>
                  </a:cxn>
                  <a:cxn ang="0">
                    <a:pos x="0" y="128"/>
                  </a:cxn>
                  <a:cxn ang="0">
                    <a:pos x="1" y="121"/>
                  </a:cxn>
                  <a:cxn ang="0">
                    <a:pos x="11" y="91"/>
                  </a:cxn>
                  <a:cxn ang="0">
                    <a:pos x="40" y="75"/>
                  </a:cxn>
                  <a:cxn ang="0">
                    <a:pos x="38" y="64"/>
                  </a:cxn>
                  <a:cxn ang="0">
                    <a:pos x="24" y="52"/>
                  </a:cxn>
                  <a:cxn ang="0">
                    <a:pos x="29" y="35"/>
                  </a:cxn>
                  <a:cxn ang="0">
                    <a:pos x="46" y="26"/>
                  </a:cxn>
                  <a:cxn ang="0">
                    <a:pos x="72" y="13"/>
                  </a:cxn>
                  <a:cxn ang="0">
                    <a:pos x="81" y="2"/>
                  </a:cxn>
                </a:cxnLst>
                <a:rect l="0" t="0" r="r" b="b"/>
                <a:pathLst>
                  <a:path w="265" h="386">
                    <a:moveTo>
                      <a:pt x="81" y="2"/>
                    </a:moveTo>
                    <a:lnTo>
                      <a:pt x="87" y="3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8" y="10"/>
                    </a:lnTo>
                    <a:lnTo>
                      <a:pt x="141" y="41"/>
                    </a:lnTo>
                    <a:lnTo>
                      <a:pt x="150" y="53"/>
                    </a:lnTo>
                    <a:lnTo>
                      <a:pt x="151" y="59"/>
                    </a:lnTo>
                    <a:lnTo>
                      <a:pt x="152" y="83"/>
                    </a:lnTo>
                    <a:lnTo>
                      <a:pt x="156" y="84"/>
                    </a:lnTo>
                    <a:lnTo>
                      <a:pt x="162" y="84"/>
                    </a:lnTo>
                    <a:lnTo>
                      <a:pt x="172" y="84"/>
                    </a:lnTo>
                    <a:lnTo>
                      <a:pt x="179" y="85"/>
                    </a:lnTo>
                    <a:lnTo>
                      <a:pt x="183" y="88"/>
                    </a:lnTo>
                    <a:lnTo>
                      <a:pt x="195" y="94"/>
                    </a:lnTo>
                    <a:lnTo>
                      <a:pt x="197" y="96"/>
                    </a:lnTo>
                    <a:lnTo>
                      <a:pt x="202" y="104"/>
                    </a:lnTo>
                    <a:lnTo>
                      <a:pt x="211" y="112"/>
                    </a:lnTo>
                    <a:lnTo>
                      <a:pt x="222" y="120"/>
                    </a:lnTo>
                    <a:lnTo>
                      <a:pt x="228" y="136"/>
                    </a:lnTo>
                    <a:lnTo>
                      <a:pt x="232" y="139"/>
                    </a:lnTo>
                    <a:lnTo>
                      <a:pt x="231" y="142"/>
                    </a:lnTo>
                    <a:lnTo>
                      <a:pt x="224" y="148"/>
                    </a:lnTo>
                    <a:lnTo>
                      <a:pt x="217" y="159"/>
                    </a:lnTo>
                    <a:lnTo>
                      <a:pt x="216" y="163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0" y="172"/>
                    </a:lnTo>
                    <a:lnTo>
                      <a:pt x="213" y="179"/>
                    </a:lnTo>
                    <a:lnTo>
                      <a:pt x="212" y="182"/>
                    </a:lnTo>
                    <a:lnTo>
                      <a:pt x="205" y="183"/>
                    </a:lnTo>
                    <a:lnTo>
                      <a:pt x="196" y="183"/>
                    </a:lnTo>
                    <a:lnTo>
                      <a:pt x="189" y="186"/>
                    </a:lnTo>
                    <a:lnTo>
                      <a:pt x="185" y="188"/>
                    </a:lnTo>
                    <a:lnTo>
                      <a:pt x="184" y="191"/>
                    </a:lnTo>
                    <a:lnTo>
                      <a:pt x="183" y="193"/>
                    </a:lnTo>
                    <a:lnTo>
                      <a:pt x="181" y="208"/>
                    </a:lnTo>
                    <a:lnTo>
                      <a:pt x="178" y="217"/>
                    </a:lnTo>
                    <a:lnTo>
                      <a:pt x="174" y="228"/>
                    </a:lnTo>
                    <a:lnTo>
                      <a:pt x="174" y="234"/>
                    </a:lnTo>
                    <a:lnTo>
                      <a:pt x="180" y="240"/>
                    </a:lnTo>
                    <a:lnTo>
                      <a:pt x="189" y="255"/>
                    </a:lnTo>
                    <a:lnTo>
                      <a:pt x="191" y="256"/>
                    </a:lnTo>
                    <a:lnTo>
                      <a:pt x="200" y="263"/>
                    </a:lnTo>
                    <a:lnTo>
                      <a:pt x="200" y="268"/>
                    </a:lnTo>
                    <a:lnTo>
                      <a:pt x="204" y="272"/>
                    </a:lnTo>
                    <a:lnTo>
                      <a:pt x="205" y="273"/>
                    </a:lnTo>
                    <a:lnTo>
                      <a:pt x="217" y="273"/>
                    </a:lnTo>
                    <a:lnTo>
                      <a:pt x="220" y="276"/>
                    </a:lnTo>
                    <a:lnTo>
                      <a:pt x="221" y="284"/>
                    </a:lnTo>
                    <a:lnTo>
                      <a:pt x="226" y="289"/>
                    </a:lnTo>
                    <a:lnTo>
                      <a:pt x="226" y="299"/>
                    </a:lnTo>
                    <a:lnTo>
                      <a:pt x="232" y="305"/>
                    </a:lnTo>
                    <a:lnTo>
                      <a:pt x="233" y="311"/>
                    </a:lnTo>
                    <a:lnTo>
                      <a:pt x="239" y="321"/>
                    </a:lnTo>
                    <a:lnTo>
                      <a:pt x="253" y="338"/>
                    </a:lnTo>
                    <a:lnTo>
                      <a:pt x="263" y="347"/>
                    </a:lnTo>
                    <a:lnTo>
                      <a:pt x="265" y="347"/>
                    </a:lnTo>
                    <a:lnTo>
                      <a:pt x="265" y="349"/>
                    </a:lnTo>
                    <a:lnTo>
                      <a:pt x="254" y="350"/>
                    </a:lnTo>
                    <a:lnTo>
                      <a:pt x="240" y="352"/>
                    </a:lnTo>
                    <a:lnTo>
                      <a:pt x="234" y="349"/>
                    </a:lnTo>
                    <a:lnTo>
                      <a:pt x="233" y="348"/>
                    </a:lnTo>
                    <a:lnTo>
                      <a:pt x="229" y="347"/>
                    </a:lnTo>
                    <a:lnTo>
                      <a:pt x="224" y="347"/>
                    </a:lnTo>
                    <a:lnTo>
                      <a:pt x="213" y="353"/>
                    </a:lnTo>
                    <a:lnTo>
                      <a:pt x="205" y="363"/>
                    </a:lnTo>
                    <a:lnTo>
                      <a:pt x="191" y="363"/>
                    </a:lnTo>
                    <a:lnTo>
                      <a:pt x="183" y="366"/>
                    </a:lnTo>
                    <a:lnTo>
                      <a:pt x="178" y="371"/>
                    </a:lnTo>
                    <a:lnTo>
                      <a:pt x="167" y="371"/>
                    </a:lnTo>
                    <a:lnTo>
                      <a:pt x="158" y="374"/>
                    </a:lnTo>
                    <a:lnTo>
                      <a:pt x="152" y="384"/>
                    </a:lnTo>
                    <a:lnTo>
                      <a:pt x="147" y="386"/>
                    </a:lnTo>
                    <a:lnTo>
                      <a:pt x="134" y="386"/>
                    </a:lnTo>
                    <a:lnTo>
                      <a:pt x="124" y="384"/>
                    </a:lnTo>
                    <a:lnTo>
                      <a:pt x="108" y="374"/>
                    </a:lnTo>
                    <a:lnTo>
                      <a:pt x="102" y="369"/>
                    </a:lnTo>
                    <a:lnTo>
                      <a:pt x="98" y="363"/>
                    </a:lnTo>
                    <a:lnTo>
                      <a:pt x="95" y="362"/>
                    </a:lnTo>
                    <a:lnTo>
                      <a:pt x="91" y="357"/>
                    </a:lnTo>
                    <a:lnTo>
                      <a:pt x="89" y="354"/>
                    </a:lnTo>
                    <a:lnTo>
                      <a:pt x="91" y="341"/>
                    </a:lnTo>
                    <a:lnTo>
                      <a:pt x="89" y="332"/>
                    </a:lnTo>
                    <a:lnTo>
                      <a:pt x="78" y="322"/>
                    </a:lnTo>
                    <a:lnTo>
                      <a:pt x="77" y="319"/>
                    </a:lnTo>
                    <a:lnTo>
                      <a:pt x="77" y="288"/>
                    </a:lnTo>
                    <a:lnTo>
                      <a:pt x="83" y="274"/>
                    </a:lnTo>
                    <a:lnTo>
                      <a:pt x="86" y="267"/>
                    </a:lnTo>
                    <a:lnTo>
                      <a:pt x="86" y="257"/>
                    </a:lnTo>
                    <a:lnTo>
                      <a:pt x="95" y="244"/>
                    </a:lnTo>
                    <a:lnTo>
                      <a:pt x="97" y="241"/>
                    </a:lnTo>
                    <a:lnTo>
                      <a:pt x="95" y="234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79" y="209"/>
                    </a:lnTo>
                    <a:lnTo>
                      <a:pt x="77" y="208"/>
                    </a:lnTo>
                    <a:lnTo>
                      <a:pt x="68" y="207"/>
                    </a:lnTo>
                    <a:lnTo>
                      <a:pt x="72" y="193"/>
                    </a:lnTo>
                    <a:lnTo>
                      <a:pt x="72" y="186"/>
                    </a:lnTo>
                    <a:lnTo>
                      <a:pt x="72" y="180"/>
                    </a:lnTo>
                    <a:lnTo>
                      <a:pt x="67" y="171"/>
                    </a:lnTo>
                    <a:lnTo>
                      <a:pt x="59" y="171"/>
                    </a:lnTo>
                    <a:lnTo>
                      <a:pt x="46" y="175"/>
                    </a:lnTo>
                    <a:lnTo>
                      <a:pt x="37" y="174"/>
                    </a:lnTo>
                    <a:lnTo>
                      <a:pt x="37" y="171"/>
                    </a:lnTo>
                    <a:lnTo>
                      <a:pt x="33" y="169"/>
                    </a:lnTo>
                    <a:lnTo>
                      <a:pt x="27" y="163"/>
                    </a:lnTo>
                    <a:lnTo>
                      <a:pt x="23" y="155"/>
                    </a:lnTo>
                    <a:lnTo>
                      <a:pt x="12" y="144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21"/>
                    </a:lnTo>
                    <a:lnTo>
                      <a:pt x="7" y="112"/>
                    </a:lnTo>
                    <a:lnTo>
                      <a:pt x="11" y="106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29" y="83"/>
                    </a:lnTo>
                    <a:lnTo>
                      <a:pt x="40" y="75"/>
                    </a:lnTo>
                    <a:lnTo>
                      <a:pt x="45" y="69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32" y="66"/>
                    </a:lnTo>
                    <a:lnTo>
                      <a:pt x="27" y="64"/>
                    </a:lnTo>
                    <a:lnTo>
                      <a:pt x="24" y="52"/>
                    </a:lnTo>
                    <a:lnTo>
                      <a:pt x="24" y="43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40" y="32"/>
                    </a:lnTo>
                    <a:lnTo>
                      <a:pt x="43" y="30"/>
                    </a:lnTo>
                    <a:lnTo>
                      <a:pt x="46" y="26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72" y="13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254"/>
              <p:cNvSpPr>
                <a:spLocks noChangeAspect="1"/>
              </p:cNvSpPr>
              <p:nvPr/>
            </p:nvSpPr>
            <p:spPr bwMode="gray">
              <a:xfrm>
                <a:off x="1919" y="2425"/>
                <a:ext cx="32" cy="40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13" y="169"/>
                  </a:cxn>
                  <a:cxn ang="0">
                    <a:pos x="15" y="166"/>
                  </a:cxn>
                  <a:cxn ang="0">
                    <a:pos x="17" y="147"/>
                  </a:cxn>
                  <a:cxn ang="0">
                    <a:pos x="22" y="125"/>
                  </a:cxn>
                  <a:cxn ang="0">
                    <a:pos x="23" y="110"/>
                  </a:cxn>
                  <a:cxn ang="0">
                    <a:pos x="18" y="102"/>
                  </a:cxn>
                  <a:cxn ang="0">
                    <a:pos x="17" y="101"/>
                  </a:cxn>
                  <a:cxn ang="0">
                    <a:pos x="17" y="99"/>
                  </a:cxn>
                  <a:cxn ang="0">
                    <a:pos x="8" y="86"/>
                  </a:cxn>
                  <a:cxn ang="0">
                    <a:pos x="5" y="75"/>
                  </a:cxn>
                  <a:cxn ang="0">
                    <a:pos x="3" y="56"/>
                  </a:cxn>
                  <a:cxn ang="0">
                    <a:pos x="3" y="34"/>
                  </a:cxn>
                  <a:cxn ang="0">
                    <a:pos x="7" y="24"/>
                  </a:cxn>
                  <a:cxn ang="0">
                    <a:pos x="15" y="18"/>
                  </a:cxn>
                  <a:cxn ang="0">
                    <a:pos x="19" y="12"/>
                  </a:cxn>
                  <a:cxn ang="0">
                    <a:pos x="19" y="10"/>
                  </a:cxn>
                  <a:cxn ang="0">
                    <a:pos x="22" y="7"/>
                  </a:cxn>
                  <a:cxn ang="0">
                    <a:pos x="28" y="5"/>
                  </a:cxn>
                  <a:cxn ang="0">
                    <a:pos x="32" y="1"/>
                  </a:cxn>
                  <a:cxn ang="0">
                    <a:pos x="35" y="0"/>
                  </a:cxn>
                  <a:cxn ang="0">
                    <a:pos x="49" y="8"/>
                  </a:cxn>
                  <a:cxn ang="0">
                    <a:pos x="61" y="13"/>
                  </a:cxn>
                  <a:cxn ang="0">
                    <a:pos x="73" y="19"/>
                  </a:cxn>
                  <a:cxn ang="0">
                    <a:pos x="85" y="21"/>
                  </a:cxn>
                  <a:cxn ang="0">
                    <a:pos x="98" y="28"/>
                  </a:cxn>
                  <a:cxn ang="0">
                    <a:pos x="113" y="39"/>
                  </a:cxn>
                  <a:cxn ang="0">
                    <a:pos x="116" y="40"/>
                  </a:cxn>
                  <a:cxn ang="0">
                    <a:pos x="130" y="53"/>
                  </a:cxn>
                  <a:cxn ang="0">
                    <a:pos x="135" y="59"/>
                  </a:cxn>
                  <a:cxn ang="0">
                    <a:pos x="146" y="65"/>
                  </a:cxn>
                  <a:cxn ang="0">
                    <a:pos x="156" y="75"/>
                  </a:cxn>
                  <a:cxn ang="0">
                    <a:pos x="156" y="86"/>
                  </a:cxn>
                  <a:cxn ang="0">
                    <a:pos x="157" y="86"/>
                  </a:cxn>
                  <a:cxn ang="0">
                    <a:pos x="144" y="99"/>
                  </a:cxn>
                  <a:cxn ang="0">
                    <a:pos x="141" y="107"/>
                  </a:cxn>
                  <a:cxn ang="0">
                    <a:pos x="128" y="125"/>
                  </a:cxn>
                  <a:cxn ang="0">
                    <a:pos x="118" y="137"/>
                  </a:cxn>
                  <a:cxn ang="0">
                    <a:pos x="114" y="144"/>
                  </a:cxn>
                  <a:cxn ang="0">
                    <a:pos x="105" y="166"/>
                  </a:cxn>
                  <a:cxn ang="0">
                    <a:pos x="78" y="190"/>
                  </a:cxn>
                  <a:cxn ang="0">
                    <a:pos x="76" y="193"/>
                  </a:cxn>
                  <a:cxn ang="0">
                    <a:pos x="71" y="195"/>
                  </a:cxn>
                  <a:cxn ang="0">
                    <a:pos x="61" y="195"/>
                  </a:cxn>
                  <a:cxn ang="0">
                    <a:pos x="54" y="191"/>
                  </a:cxn>
                  <a:cxn ang="0">
                    <a:pos x="48" y="191"/>
                  </a:cxn>
                  <a:cxn ang="0">
                    <a:pos x="44" y="193"/>
                  </a:cxn>
                  <a:cxn ang="0">
                    <a:pos x="28" y="200"/>
                  </a:cxn>
                  <a:cxn ang="0">
                    <a:pos x="22" y="200"/>
                  </a:cxn>
                  <a:cxn ang="0">
                    <a:pos x="19" y="199"/>
                  </a:cxn>
                  <a:cxn ang="0">
                    <a:pos x="10" y="193"/>
                  </a:cxn>
                  <a:cxn ang="0">
                    <a:pos x="0" y="182"/>
                  </a:cxn>
                </a:cxnLst>
                <a:rect l="0" t="0" r="r" b="b"/>
                <a:pathLst>
                  <a:path w="157" h="200">
                    <a:moveTo>
                      <a:pt x="0" y="182"/>
                    </a:moveTo>
                    <a:lnTo>
                      <a:pt x="13" y="169"/>
                    </a:lnTo>
                    <a:lnTo>
                      <a:pt x="15" y="166"/>
                    </a:lnTo>
                    <a:lnTo>
                      <a:pt x="17" y="147"/>
                    </a:lnTo>
                    <a:lnTo>
                      <a:pt x="22" y="125"/>
                    </a:lnTo>
                    <a:lnTo>
                      <a:pt x="23" y="110"/>
                    </a:lnTo>
                    <a:lnTo>
                      <a:pt x="18" y="102"/>
                    </a:lnTo>
                    <a:lnTo>
                      <a:pt x="17" y="101"/>
                    </a:lnTo>
                    <a:lnTo>
                      <a:pt x="17" y="99"/>
                    </a:lnTo>
                    <a:lnTo>
                      <a:pt x="8" y="86"/>
                    </a:lnTo>
                    <a:lnTo>
                      <a:pt x="5" y="75"/>
                    </a:lnTo>
                    <a:lnTo>
                      <a:pt x="3" y="56"/>
                    </a:lnTo>
                    <a:lnTo>
                      <a:pt x="3" y="34"/>
                    </a:lnTo>
                    <a:lnTo>
                      <a:pt x="7" y="24"/>
                    </a:lnTo>
                    <a:lnTo>
                      <a:pt x="15" y="18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8" y="5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49" y="8"/>
                    </a:lnTo>
                    <a:lnTo>
                      <a:pt x="61" y="13"/>
                    </a:lnTo>
                    <a:lnTo>
                      <a:pt x="73" y="19"/>
                    </a:lnTo>
                    <a:lnTo>
                      <a:pt x="85" y="21"/>
                    </a:lnTo>
                    <a:lnTo>
                      <a:pt x="98" y="28"/>
                    </a:lnTo>
                    <a:lnTo>
                      <a:pt x="113" y="39"/>
                    </a:lnTo>
                    <a:lnTo>
                      <a:pt x="116" y="40"/>
                    </a:lnTo>
                    <a:lnTo>
                      <a:pt x="130" y="53"/>
                    </a:lnTo>
                    <a:lnTo>
                      <a:pt x="135" y="59"/>
                    </a:lnTo>
                    <a:lnTo>
                      <a:pt x="146" y="65"/>
                    </a:lnTo>
                    <a:lnTo>
                      <a:pt x="156" y="75"/>
                    </a:lnTo>
                    <a:lnTo>
                      <a:pt x="156" y="86"/>
                    </a:lnTo>
                    <a:lnTo>
                      <a:pt x="157" y="86"/>
                    </a:lnTo>
                    <a:lnTo>
                      <a:pt x="144" y="99"/>
                    </a:lnTo>
                    <a:lnTo>
                      <a:pt x="141" y="107"/>
                    </a:lnTo>
                    <a:lnTo>
                      <a:pt x="128" y="125"/>
                    </a:lnTo>
                    <a:lnTo>
                      <a:pt x="118" y="137"/>
                    </a:lnTo>
                    <a:lnTo>
                      <a:pt x="114" y="144"/>
                    </a:lnTo>
                    <a:lnTo>
                      <a:pt x="105" y="166"/>
                    </a:lnTo>
                    <a:lnTo>
                      <a:pt x="78" y="190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61" y="195"/>
                    </a:lnTo>
                    <a:lnTo>
                      <a:pt x="54" y="191"/>
                    </a:lnTo>
                    <a:lnTo>
                      <a:pt x="48" y="191"/>
                    </a:lnTo>
                    <a:lnTo>
                      <a:pt x="44" y="193"/>
                    </a:lnTo>
                    <a:lnTo>
                      <a:pt x="28" y="200"/>
                    </a:lnTo>
                    <a:lnTo>
                      <a:pt x="22" y="200"/>
                    </a:lnTo>
                    <a:lnTo>
                      <a:pt x="19" y="199"/>
                    </a:lnTo>
                    <a:lnTo>
                      <a:pt x="10" y="193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255"/>
              <p:cNvSpPr>
                <a:spLocks noChangeAspect="1"/>
              </p:cNvSpPr>
              <p:nvPr/>
            </p:nvSpPr>
            <p:spPr bwMode="gray">
              <a:xfrm>
                <a:off x="1624" y="2488"/>
                <a:ext cx="137" cy="201"/>
              </a:xfrm>
              <a:custGeom>
                <a:avLst/>
                <a:gdLst/>
                <a:ahLst/>
                <a:cxnLst>
                  <a:cxn ang="0">
                    <a:pos x="319" y="13"/>
                  </a:cxn>
                  <a:cxn ang="0">
                    <a:pos x="335" y="50"/>
                  </a:cxn>
                  <a:cxn ang="0">
                    <a:pos x="284" y="110"/>
                  </a:cxn>
                  <a:cxn ang="0">
                    <a:pos x="204" y="156"/>
                  </a:cxn>
                  <a:cxn ang="0">
                    <a:pos x="170" y="190"/>
                  </a:cxn>
                  <a:cxn ang="0">
                    <a:pos x="159" y="190"/>
                  </a:cxn>
                  <a:cxn ang="0">
                    <a:pos x="138" y="253"/>
                  </a:cxn>
                  <a:cxn ang="0">
                    <a:pos x="97" y="260"/>
                  </a:cxn>
                  <a:cxn ang="0">
                    <a:pos x="72" y="242"/>
                  </a:cxn>
                  <a:cxn ang="0">
                    <a:pos x="43" y="242"/>
                  </a:cxn>
                  <a:cxn ang="0">
                    <a:pos x="52" y="214"/>
                  </a:cxn>
                  <a:cxn ang="0">
                    <a:pos x="51" y="188"/>
                  </a:cxn>
                  <a:cxn ang="0">
                    <a:pos x="3" y="231"/>
                  </a:cxn>
                  <a:cxn ang="0">
                    <a:pos x="9" y="271"/>
                  </a:cxn>
                  <a:cxn ang="0">
                    <a:pos x="21" y="308"/>
                  </a:cxn>
                  <a:cxn ang="0">
                    <a:pos x="51" y="350"/>
                  </a:cxn>
                  <a:cxn ang="0">
                    <a:pos x="89" y="387"/>
                  </a:cxn>
                  <a:cxn ang="0">
                    <a:pos x="140" y="478"/>
                  </a:cxn>
                  <a:cxn ang="0">
                    <a:pos x="188" y="578"/>
                  </a:cxn>
                  <a:cxn ang="0">
                    <a:pos x="212" y="632"/>
                  </a:cxn>
                  <a:cxn ang="0">
                    <a:pos x="256" y="711"/>
                  </a:cxn>
                  <a:cxn ang="0">
                    <a:pos x="267" y="764"/>
                  </a:cxn>
                  <a:cxn ang="0">
                    <a:pos x="298" y="807"/>
                  </a:cxn>
                  <a:cxn ang="0">
                    <a:pos x="391" y="874"/>
                  </a:cxn>
                  <a:cxn ang="0">
                    <a:pos x="481" y="922"/>
                  </a:cxn>
                  <a:cxn ang="0">
                    <a:pos x="532" y="957"/>
                  </a:cxn>
                  <a:cxn ang="0">
                    <a:pos x="584" y="1001"/>
                  </a:cxn>
                  <a:cxn ang="0">
                    <a:pos x="620" y="995"/>
                  </a:cxn>
                  <a:cxn ang="0">
                    <a:pos x="638" y="968"/>
                  </a:cxn>
                  <a:cxn ang="0">
                    <a:pos x="649" y="935"/>
                  </a:cxn>
                  <a:cxn ang="0">
                    <a:pos x="665" y="888"/>
                  </a:cxn>
                  <a:cxn ang="0">
                    <a:pos x="651" y="865"/>
                  </a:cxn>
                  <a:cxn ang="0">
                    <a:pos x="665" y="826"/>
                  </a:cxn>
                  <a:cxn ang="0">
                    <a:pos x="671" y="793"/>
                  </a:cxn>
                  <a:cxn ang="0">
                    <a:pos x="671" y="724"/>
                  </a:cxn>
                  <a:cxn ang="0">
                    <a:pos x="686" y="675"/>
                  </a:cxn>
                  <a:cxn ang="0">
                    <a:pos x="612" y="598"/>
                  </a:cxn>
                  <a:cxn ang="0">
                    <a:pos x="591" y="564"/>
                  </a:cxn>
                  <a:cxn ang="0">
                    <a:pos x="578" y="514"/>
                  </a:cxn>
                  <a:cxn ang="0">
                    <a:pos x="502" y="537"/>
                  </a:cxn>
                  <a:cxn ang="0">
                    <a:pos x="468" y="512"/>
                  </a:cxn>
                  <a:cxn ang="0">
                    <a:pos x="450" y="480"/>
                  </a:cxn>
                  <a:cxn ang="0">
                    <a:pos x="422" y="432"/>
                  </a:cxn>
                  <a:cxn ang="0">
                    <a:pos x="428" y="362"/>
                  </a:cxn>
                  <a:cxn ang="0">
                    <a:pos x="452" y="318"/>
                  </a:cxn>
                  <a:cxn ang="0">
                    <a:pos x="510" y="254"/>
                  </a:cxn>
                  <a:cxn ang="0">
                    <a:pos x="620" y="225"/>
                  </a:cxn>
                  <a:cxn ang="0">
                    <a:pos x="596" y="205"/>
                  </a:cxn>
                  <a:cxn ang="0">
                    <a:pos x="593" y="182"/>
                  </a:cxn>
                  <a:cxn ang="0">
                    <a:pos x="605" y="137"/>
                  </a:cxn>
                  <a:cxn ang="0">
                    <a:pos x="553" y="126"/>
                  </a:cxn>
                  <a:cxn ang="0">
                    <a:pos x="516" y="120"/>
                  </a:cxn>
                  <a:cxn ang="0">
                    <a:pos x="499" y="132"/>
                  </a:cxn>
                  <a:cxn ang="0">
                    <a:pos x="461" y="130"/>
                  </a:cxn>
                  <a:cxn ang="0">
                    <a:pos x="438" y="96"/>
                  </a:cxn>
                  <a:cxn ang="0">
                    <a:pos x="419" y="69"/>
                  </a:cxn>
                  <a:cxn ang="0">
                    <a:pos x="394" y="55"/>
                  </a:cxn>
                  <a:cxn ang="0">
                    <a:pos x="366" y="21"/>
                  </a:cxn>
                  <a:cxn ang="0">
                    <a:pos x="332" y="0"/>
                  </a:cxn>
                </a:cxnLst>
                <a:rect l="0" t="0" r="r" b="b"/>
                <a:pathLst>
                  <a:path w="686" h="1005">
                    <a:moveTo>
                      <a:pt x="328" y="0"/>
                    </a:moveTo>
                    <a:lnTo>
                      <a:pt x="326" y="2"/>
                    </a:lnTo>
                    <a:lnTo>
                      <a:pt x="315" y="2"/>
                    </a:lnTo>
                    <a:lnTo>
                      <a:pt x="314" y="11"/>
                    </a:lnTo>
                    <a:lnTo>
                      <a:pt x="319" y="13"/>
                    </a:lnTo>
                    <a:lnTo>
                      <a:pt x="321" y="16"/>
                    </a:lnTo>
                    <a:lnTo>
                      <a:pt x="326" y="27"/>
                    </a:lnTo>
                    <a:lnTo>
                      <a:pt x="327" y="32"/>
                    </a:lnTo>
                    <a:lnTo>
                      <a:pt x="335" y="49"/>
                    </a:lnTo>
                    <a:lnTo>
                      <a:pt x="335" y="50"/>
                    </a:lnTo>
                    <a:lnTo>
                      <a:pt x="326" y="50"/>
                    </a:lnTo>
                    <a:lnTo>
                      <a:pt x="319" y="65"/>
                    </a:lnTo>
                    <a:lnTo>
                      <a:pt x="305" y="89"/>
                    </a:lnTo>
                    <a:lnTo>
                      <a:pt x="292" y="104"/>
                    </a:lnTo>
                    <a:lnTo>
                      <a:pt x="284" y="110"/>
                    </a:lnTo>
                    <a:lnTo>
                      <a:pt x="274" y="119"/>
                    </a:lnTo>
                    <a:lnTo>
                      <a:pt x="265" y="131"/>
                    </a:lnTo>
                    <a:lnTo>
                      <a:pt x="256" y="137"/>
                    </a:lnTo>
                    <a:lnTo>
                      <a:pt x="240" y="145"/>
                    </a:lnTo>
                    <a:lnTo>
                      <a:pt x="204" y="156"/>
                    </a:lnTo>
                    <a:lnTo>
                      <a:pt x="186" y="163"/>
                    </a:lnTo>
                    <a:lnTo>
                      <a:pt x="179" y="168"/>
                    </a:lnTo>
                    <a:lnTo>
                      <a:pt x="176" y="171"/>
                    </a:lnTo>
                    <a:lnTo>
                      <a:pt x="171" y="180"/>
                    </a:lnTo>
                    <a:lnTo>
                      <a:pt x="170" y="190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0" y="189"/>
                    </a:lnTo>
                    <a:lnTo>
                      <a:pt x="159" y="189"/>
                    </a:lnTo>
                    <a:lnTo>
                      <a:pt x="159" y="190"/>
                    </a:lnTo>
                    <a:lnTo>
                      <a:pt x="144" y="210"/>
                    </a:lnTo>
                    <a:lnTo>
                      <a:pt x="142" y="223"/>
                    </a:lnTo>
                    <a:lnTo>
                      <a:pt x="142" y="244"/>
                    </a:lnTo>
                    <a:lnTo>
                      <a:pt x="139" y="252"/>
                    </a:lnTo>
                    <a:lnTo>
                      <a:pt x="138" y="253"/>
                    </a:lnTo>
                    <a:lnTo>
                      <a:pt x="128" y="257"/>
                    </a:lnTo>
                    <a:lnTo>
                      <a:pt x="121" y="264"/>
                    </a:lnTo>
                    <a:lnTo>
                      <a:pt x="110" y="269"/>
                    </a:lnTo>
                    <a:lnTo>
                      <a:pt x="102" y="268"/>
                    </a:lnTo>
                    <a:lnTo>
                      <a:pt x="97" y="260"/>
                    </a:lnTo>
                    <a:lnTo>
                      <a:pt x="95" y="254"/>
                    </a:lnTo>
                    <a:lnTo>
                      <a:pt x="90" y="245"/>
                    </a:lnTo>
                    <a:lnTo>
                      <a:pt x="84" y="245"/>
                    </a:lnTo>
                    <a:lnTo>
                      <a:pt x="74" y="245"/>
                    </a:lnTo>
                    <a:lnTo>
                      <a:pt x="72" y="242"/>
                    </a:lnTo>
                    <a:lnTo>
                      <a:pt x="67" y="238"/>
                    </a:lnTo>
                    <a:lnTo>
                      <a:pt x="58" y="238"/>
                    </a:lnTo>
                    <a:lnTo>
                      <a:pt x="50" y="243"/>
                    </a:lnTo>
                    <a:lnTo>
                      <a:pt x="45" y="244"/>
                    </a:lnTo>
                    <a:lnTo>
                      <a:pt x="43" y="242"/>
                    </a:lnTo>
                    <a:lnTo>
                      <a:pt x="41" y="228"/>
                    </a:lnTo>
                    <a:lnTo>
                      <a:pt x="39" y="223"/>
                    </a:lnTo>
                    <a:lnTo>
                      <a:pt x="39" y="221"/>
                    </a:lnTo>
                    <a:lnTo>
                      <a:pt x="42" y="216"/>
                    </a:lnTo>
                    <a:lnTo>
                      <a:pt x="52" y="214"/>
                    </a:lnTo>
                    <a:lnTo>
                      <a:pt x="57" y="209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1" y="185"/>
                    </a:lnTo>
                    <a:lnTo>
                      <a:pt x="43" y="193"/>
                    </a:lnTo>
                    <a:lnTo>
                      <a:pt x="32" y="200"/>
                    </a:lnTo>
                    <a:lnTo>
                      <a:pt x="18" y="216"/>
                    </a:lnTo>
                    <a:lnTo>
                      <a:pt x="3" y="231"/>
                    </a:lnTo>
                    <a:lnTo>
                      <a:pt x="2" y="236"/>
                    </a:lnTo>
                    <a:lnTo>
                      <a:pt x="0" y="245"/>
                    </a:lnTo>
                    <a:lnTo>
                      <a:pt x="3" y="260"/>
                    </a:lnTo>
                    <a:lnTo>
                      <a:pt x="4" y="263"/>
                    </a:lnTo>
                    <a:lnTo>
                      <a:pt x="9" y="271"/>
                    </a:lnTo>
                    <a:lnTo>
                      <a:pt x="10" y="284"/>
                    </a:lnTo>
                    <a:lnTo>
                      <a:pt x="19" y="292"/>
                    </a:lnTo>
                    <a:lnTo>
                      <a:pt x="24" y="298"/>
                    </a:lnTo>
                    <a:lnTo>
                      <a:pt x="24" y="302"/>
                    </a:lnTo>
                    <a:lnTo>
                      <a:pt x="21" y="308"/>
                    </a:lnTo>
                    <a:lnTo>
                      <a:pt x="11" y="318"/>
                    </a:lnTo>
                    <a:lnTo>
                      <a:pt x="14" y="323"/>
                    </a:lnTo>
                    <a:lnTo>
                      <a:pt x="29" y="333"/>
                    </a:lnTo>
                    <a:lnTo>
                      <a:pt x="37" y="340"/>
                    </a:lnTo>
                    <a:lnTo>
                      <a:pt x="51" y="350"/>
                    </a:lnTo>
                    <a:lnTo>
                      <a:pt x="58" y="355"/>
                    </a:lnTo>
                    <a:lnTo>
                      <a:pt x="73" y="367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9" y="387"/>
                    </a:lnTo>
                    <a:lnTo>
                      <a:pt x="97" y="413"/>
                    </a:lnTo>
                    <a:lnTo>
                      <a:pt x="102" y="422"/>
                    </a:lnTo>
                    <a:lnTo>
                      <a:pt x="133" y="452"/>
                    </a:lnTo>
                    <a:lnTo>
                      <a:pt x="139" y="467"/>
                    </a:lnTo>
                    <a:lnTo>
                      <a:pt x="140" y="478"/>
                    </a:lnTo>
                    <a:lnTo>
                      <a:pt x="143" y="484"/>
                    </a:lnTo>
                    <a:lnTo>
                      <a:pt x="155" y="507"/>
                    </a:lnTo>
                    <a:lnTo>
                      <a:pt x="161" y="522"/>
                    </a:lnTo>
                    <a:lnTo>
                      <a:pt x="170" y="549"/>
                    </a:lnTo>
                    <a:lnTo>
                      <a:pt x="188" y="578"/>
                    </a:lnTo>
                    <a:lnTo>
                      <a:pt x="191" y="584"/>
                    </a:lnTo>
                    <a:lnTo>
                      <a:pt x="193" y="608"/>
                    </a:lnTo>
                    <a:lnTo>
                      <a:pt x="199" y="624"/>
                    </a:lnTo>
                    <a:lnTo>
                      <a:pt x="204" y="629"/>
                    </a:lnTo>
                    <a:lnTo>
                      <a:pt x="212" y="632"/>
                    </a:lnTo>
                    <a:lnTo>
                      <a:pt x="217" y="639"/>
                    </a:lnTo>
                    <a:lnTo>
                      <a:pt x="225" y="659"/>
                    </a:lnTo>
                    <a:lnTo>
                      <a:pt x="239" y="678"/>
                    </a:lnTo>
                    <a:lnTo>
                      <a:pt x="249" y="693"/>
                    </a:lnTo>
                    <a:lnTo>
                      <a:pt x="256" y="711"/>
                    </a:lnTo>
                    <a:lnTo>
                      <a:pt x="269" y="726"/>
                    </a:lnTo>
                    <a:lnTo>
                      <a:pt x="274" y="742"/>
                    </a:lnTo>
                    <a:lnTo>
                      <a:pt x="277" y="754"/>
                    </a:lnTo>
                    <a:lnTo>
                      <a:pt x="271" y="758"/>
                    </a:lnTo>
                    <a:lnTo>
                      <a:pt x="267" y="764"/>
                    </a:lnTo>
                    <a:lnTo>
                      <a:pt x="269" y="776"/>
                    </a:lnTo>
                    <a:lnTo>
                      <a:pt x="272" y="780"/>
                    </a:lnTo>
                    <a:lnTo>
                      <a:pt x="283" y="791"/>
                    </a:lnTo>
                    <a:lnTo>
                      <a:pt x="290" y="802"/>
                    </a:lnTo>
                    <a:lnTo>
                      <a:pt x="298" y="807"/>
                    </a:lnTo>
                    <a:lnTo>
                      <a:pt x="317" y="828"/>
                    </a:lnTo>
                    <a:lnTo>
                      <a:pt x="327" y="834"/>
                    </a:lnTo>
                    <a:lnTo>
                      <a:pt x="335" y="842"/>
                    </a:lnTo>
                    <a:lnTo>
                      <a:pt x="359" y="858"/>
                    </a:lnTo>
                    <a:lnTo>
                      <a:pt x="391" y="874"/>
                    </a:lnTo>
                    <a:lnTo>
                      <a:pt x="411" y="890"/>
                    </a:lnTo>
                    <a:lnTo>
                      <a:pt x="414" y="892"/>
                    </a:lnTo>
                    <a:lnTo>
                      <a:pt x="455" y="908"/>
                    </a:lnTo>
                    <a:lnTo>
                      <a:pt x="478" y="921"/>
                    </a:lnTo>
                    <a:lnTo>
                      <a:pt x="481" y="922"/>
                    </a:lnTo>
                    <a:lnTo>
                      <a:pt x="486" y="922"/>
                    </a:lnTo>
                    <a:lnTo>
                      <a:pt x="491" y="923"/>
                    </a:lnTo>
                    <a:lnTo>
                      <a:pt x="513" y="941"/>
                    </a:lnTo>
                    <a:lnTo>
                      <a:pt x="525" y="948"/>
                    </a:lnTo>
                    <a:lnTo>
                      <a:pt x="532" y="957"/>
                    </a:lnTo>
                    <a:lnTo>
                      <a:pt x="541" y="964"/>
                    </a:lnTo>
                    <a:lnTo>
                      <a:pt x="551" y="974"/>
                    </a:lnTo>
                    <a:lnTo>
                      <a:pt x="562" y="989"/>
                    </a:lnTo>
                    <a:lnTo>
                      <a:pt x="574" y="995"/>
                    </a:lnTo>
                    <a:lnTo>
                      <a:pt x="584" y="1001"/>
                    </a:lnTo>
                    <a:lnTo>
                      <a:pt x="585" y="1001"/>
                    </a:lnTo>
                    <a:lnTo>
                      <a:pt x="589" y="1005"/>
                    </a:lnTo>
                    <a:lnTo>
                      <a:pt x="599" y="996"/>
                    </a:lnTo>
                    <a:lnTo>
                      <a:pt x="601" y="996"/>
                    </a:lnTo>
                    <a:lnTo>
                      <a:pt x="620" y="995"/>
                    </a:lnTo>
                    <a:lnTo>
                      <a:pt x="626" y="992"/>
                    </a:lnTo>
                    <a:lnTo>
                      <a:pt x="627" y="991"/>
                    </a:lnTo>
                    <a:lnTo>
                      <a:pt x="628" y="982"/>
                    </a:lnTo>
                    <a:lnTo>
                      <a:pt x="634" y="973"/>
                    </a:lnTo>
                    <a:lnTo>
                      <a:pt x="638" y="968"/>
                    </a:lnTo>
                    <a:lnTo>
                      <a:pt x="642" y="966"/>
                    </a:lnTo>
                    <a:lnTo>
                      <a:pt x="638" y="960"/>
                    </a:lnTo>
                    <a:lnTo>
                      <a:pt x="636" y="960"/>
                    </a:lnTo>
                    <a:lnTo>
                      <a:pt x="637" y="954"/>
                    </a:lnTo>
                    <a:lnTo>
                      <a:pt x="649" y="935"/>
                    </a:lnTo>
                    <a:lnTo>
                      <a:pt x="659" y="923"/>
                    </a:lnTo>
                    <a:lnTo>
                      <a:pt x="671" y="906"/>
                    </a:lnTo>
                    <a:lnTo>
                      <a:pt x="672" y="896"/>
                    </a:lnTo>
                    <a:lnTo>
                      <a:pt x="671" y="893"/>
                    </a:lnTo>
                    <a:lnTo>
                      <a:pt x="665" y="888"/>
                    </a:lnTo>
                    <a:lnTo>
                      <a:pt x="660" y="885"/>
                    </a:lnTo>
                    <a:lnTo>
                      <a:pt x="656" y="880"/>
                    </a:lnTo>
                    <a:lnTo>
                      <a:pt x="654" y="879"/>
                    </a:lnTo>
                    <a:lnTo>
                      <a:pt x="653" y="873"/>
                    </a:lnTo>
                    <a:lnTo>
                      <a:pt x="651" y="865"/>
                    </a:lnTo>
                    <a:lnTo>
                      <a:pt x="653" y="851"/>
                    </a:lnTo>
                    <a:lnTo>
                      <a:pt x="658" y="842"/>
                    </a:lnTo>
                    <a:lnTo>
                      <a:pt x="663" y="839"/>
                    </a:lnTo>
                    <a:lnTo>
                      <a:pt x="665" y="831"/>
                    </a:lnTo>
                    <a:lnTo>
                      <a:pt x="665" y="826"/>
                    </a:lnTo>
                    <a:lnTo>
                      <a:pt x="664" y="820"/>
                    </a:lnTo>
                    <a:lnTo>
                      <a:pt x="654" y="809"/>
                    </a:lnTo>
                    <a:lnTo>
                      <a:pt x="654" y="806"/>
                    </a:lnTo>
                    <a:lnTo>
                      <a:pt x="658" y="799"/>
                    </a:lnTo>
                    <a:lnTo>
                      <a:pt x="671" y="793"/>
                    </a:lnTo>
                    <a:lnTo>
                      <a:pt x="672" y="791"/>
                    </a:lnTo>
                    <a:lnTo>
                      <a:pt x="672" y="772"/>
                    </a:lnTo>
                    <a:lnTo>
                      <a:pt x="669" y="754"/>
                    </a:lnTo>
                    <a:lnTo>
                      <a:pt x="669" y="743"/>
                    </a:lnTo>
                    <a:lnTo>
                      <a:pt x="671" y="724"/>
                    </a:lnTo>
                    <a:lnTo>
                      <a:pt x="671" y="700"/>
                    </a:lnTo>
                    <a:lnTo>
                      <a:pt x="676" y="689"/>
                    </a:lnTo>
                    <a:lnTo>
                      <a:pt x="683" y="680"/>
                    </a:lnTo>
                    <a:lnTo>
                      <a:pt x="686" y="678"/>
                    </a:lnTo>
                    <a:lnTo>
                      <a:pt x="686" y="675"/>
                    </a:lnTo>
                    <a:lnTo>
                      <a:pt x="671" y="652"/>
                    </a:lnTo>
                    <a:lnTo>
                      <a:pt x="637" y="593"/>
                    </a:lnTo>
                    <a:lnTo>
                      <a:pt x="620" y="594"/>
                    </a:lnTo>
                    <a:lnTo>
                      <a:pt x="612" y="598"/>
                    </a:lnTo>
                    <a:lnTo>
                      <a:pt x="612" y="598"/>
                    </a:lnTo>
                    <a:lnTo>
                      <a:pt x="605" y="600"/>
                    </a:lnTo>
                    <a:lnTo>
                      <a:pt x="600" y="600"/>
                    </a:lnTo>
                    <a:lnTo>
                      <a:pt x="594" y="597"/>
                    </a:lnTo>
                    <a:lnTo>
                      <a:pt x="591" y="593"/>
                    </a:lnTo>
                    <a:lnTo>
                      <a:pt x="591" y="564"/>
                    </a:lnTo>
                    <a:lnTo>
                      <a:pt x="591" y="560"/>
                    </a:lnTo>
                    <a:lnTo>
                      <a:pt x="591" y="506"/>
                    </a:lnTo>
                    <a:lnTo>
                      <a:pt x="591" y="503"/>
                    </a:lnTo>
                    <a:lnTo>
                      <a:pt x="588" y="505"/>
                    </a:lnTo>
                    <a:lnTo>
                      <a:pt x="578" y="514"/>
                    </a:lnTo>
                    <a:lnTo>
                      <a:pt x="556" y="530"/>
                    </a:lnTo>
                    <a:lnTo>
                      <a:pt x="538" y="540"/>
                    </a:lnTo>
                    <a:lnTo>
                      <a:pt x="530" y="541"/>
                    </a:lnTo>
                    <a:lnTo>
                      <a:pt x="515" y="540"/>
                    </a:lnTo>
                    <a:lnTo>
                      <a:pt x="502" y="537"/>
                    </a:lnTo>
                    <a:lnTo>
                      <a:pt x="499" y="533"/>
                    </a:lnTo>
                    <a:lnTo>
                      <a:pt x="497" y="522"/>
                    </a:lnTo>
                    <a:lnTo>
                      <a:pt x="493" y="517"/>
                    </a:lnTo>
                    <a:lnTo>
                      <a:pt x="488" y="513"/>
                    </a:lnTo>
                    <a:lnTo>
                      <a:pt x="468" y="512"/>
                    </a:lnTo>
                    <a:lnTo>
                      <a:pt x="456" y="508"/>
                    </a:lnTo>
                    <a:lnTo>
                      <a:pt x="455" y="505"/>
                    </a:lnTo>
                    <a:lnTo>
                      <a:pt x="461" y="495"/>
                    </a:lnTo>
                    <a:lnTo>
                      <a:pt x="460" y="486"/>
                    </a:lnTo>
                    <a:lnTo>
                      <a:pt x="450" y="480"/>
                    </a:lnTo>
                    <a:lnTo>
                      <a:pt x="438" y="467"/>
                    </a:lnTo>
                    <a:lnTo>
                      <a:pt x="434" y="459"/>
                    </a:lnTo>
                    <a:lnTo>
                      <a:pt x="425" y="448"/>
                    </a:lnTo>
                    <a:lnTo>
                      <a:pt x="424" y="444"/>
                    </a:lnTo>
                    <a:lnTo>
                      <a:pt x="422" y="432"/>
                    </a:lnTo>
                    <a:lnTo>
                      <a:pt x="411" y="409"/>
                    </a:lnTo>
                    <a:lnTo>
                      <a:pt x="411" y="405"/>
                    </a:lnTo>
                    <a:lnTo>
                      <a:pt x="412" y="401"/>
                    </a:lnTo>
                    <a:lnTo>
                      <a:pt x="424" y="379"/>
                    </a:lnTo>
                    <a:lnTo>
                      <a:pt x="428" y="362"/>
                    </a:lnTo>
                    <a:lnTo>
                      <a:pt x="432" y="357"/>
                    </a:lnTo>
                    <a:lnTo>
                      <a:pt x="441" y="355"/>
                    </a:lnTo>
                    <a:lnTo>
                      <a:pt x="450" y="354"/>
                    </a:lnTo>
                    <a:lnTo>
                      <a:pt x="450" y="324"/>
                    </a:lnTo>
                    <a:lnTo>
                      <a:pt x="452" y="318"/>
                    </a:lnTo>
                    <a:lnTo>
                      <a:pt x="461" y="302"/>
                    </a:lnTo>
                    <a:lnTo>
                      <a:pt x="470" y="290"/>
                    </a:lnTo>
                    <a:lnTo>
                      <a:pt x="483" y="274"/>
                    </a:lnTo>
                    <a:lnTo>
                      <a:pt x="494" y="265"/>
                    </a:lnTo>
                    <a:lnTo>
                      <a:pt x="510" y="254"/>
                    </a:lnTo>
                    <a:lnTo>
                      <a:pt x="529" y="247"/>
                    </a:lnTo>
                    <a:lnTo>
                      <a:pt x="580" y="232"/>
                    </a:lnTo>
                    <a:lnTo>
                      <a:pt x="593" y="227"/>
                    </a:lnTo>
                    <a:lnTo>
                      <a:pt x="613" y="228"/>
                    </a:lnTo>
                    <a:lnTo>
                      <a:pt x="620" y="225"/>
                    </a:lnTo>
                    <a:lnTo>
                      <a:pt x="621" y="222"/>
                    </a:lnTo>
                    <a:lnTo>
                      <a:pt x="613" y="221"/>
                    </a:lnTo>
                    <a:lnTo>
                      <a:pt x="605" y="210"/>
                    </a:lnTo>
                    <a:lnTo>
                      <a:pt x="600" y="206"/>
                    </a:lnTo>
                    <a:lnTo>
                      <a:pt x="596" y="205"/>
                    </a:lnTo>
                    <a:lnTo>
                      <a:pt x="591" y="206"/>
                    </a:lnTo>
                    <a:lnTo>
                      <a:pt x="586" y="205"/>
                    </a:lnTo>
                    <a:lnTo>
                      <a:pt x="585" y="202"/>
                    </a:lnTo>
                    <a:lnTo>
                      <a:pt x="585" y="193"/>
                    </a:lnTo>
                    <a:lnTo>
                      <a:pt x="593" y="182"/>
                    </a:lnTo>
                    <a:lnTo>
                      <a:pt x="605" y="169"/>
                    </a:lnTo>
                    <a:lnTo>
                      <a:pt x="611" y="162"/>
                    </a:lnTo>
                    <a:lnTo>
                      <a:pt x="615" y="155"/>
                    </a:lnTo>
                    <a:lnTo>
                      <a:pt x="615" y="150"/>
                    </a:lnTo>
                    <a:lnTo>
                      <a:pt x="605" y="137"/>
                    </a:lnTo>
                    <a:lnTo>
                      <a:pt x="588" y="128"/>
                    </a:lnTo>
                    <a:lnTo>
                      <a:pt x="572" y="121"/>
                    </a:lnTo>
                    <a:lnTo>
                      <a:pt x="564" y="120"/>
                    </a:lnTo>
                    <a:lnTo>
                      <a:pt x="562" y="120"/>
                    </a:lnTo>
                    <a:lnTo>
                      <a:pt x="553" y="126"/>
                    </a:lnTo>
                    <a:lnTo>
                      <a:pt x="545" y="128"/>
                    </a:lnTo>
                    <a:lnTo>
                      <a:pt x="537" y="126"/>
                    </a:lnTo>
                    <a:lnTo>
                      <a:pt x="532" y="121"/>
                    </a:lnTo>
                    <a:lnTo>
                      <a:pt x="525" y="120"/>
                    </a:lnTo>
                    <a:lnTo>
                      <a:pt x="516" y="120"/>
                    </a:lnTo>
                    <a:lnTo>
                      <a:pt x="513" y="121"/>
                    </a:lnTo>
                    <a:lnTo>
                      <a:pt x="509" y="125"/>
                    </a:lnTo>
                    <a:lnTo>
                      <a:pt x="505" y="126"/>
                    </a:lnTo>
                    <a:lnTo>
                      <a:pt x="503" y="130"/>
                    </a:lnTo>
                    <a:lnTo>
                      <a:pt x="499" y="132"/>
                    </a:lnTo>
                    <a:lnTo>
                      <a:pt x="492" y="134"/>
                    </a:lnTo>
                    <a:lnTo>
                      <a:pt x="488" y="134"/>
                    </a:lnTo>
                    <a:lnTo>
                      <a:pt x="480" y="130"/>
                    </a:lnTo>
                    <a:lnTo>
                      <a:pt x="466" y="129"/>
                    </a:lnTo>
                    <a:lnTo>
                      <a:pt x="461" y="130"/>
                    </a:lnTo>
                    <a:lnTo>
                      <a:pt x="451" y="129"/>
                    </a:lnTo>
                    <a:lnTo>
                      <a:pt x="446" y="124"/>
                    </a:lnTo>
                    <a:lnTo>
                      <a:pt x="443" y="119"/>
                    </a:lnTo>
                    <a:lnTo>
                      <a:pt x="443" y="97"/>
                    </a:lnTo>
                    <a:lnTo>
                      <a:pt x="438" y="96"/>
                    </a:lnTo>
                    <a:lnTo>
                      <a:pt x="429" y="96"/>
                    </a:lnTo>
                    <a:lnTo>
                      <a:pt x="425" y="93"/>
                    </a:lnTo>
                    <a:lnTo>
                      <a:pt x="424" y="89"/>
                    </a:lnTo>
                    <a:lnTo>
                      <a:pt x="421" y="81"/>
                    </a:lnTo>
                    <a:lnTo>
                      <a:pt x="419" y="69"/>
                    </a:lnTo>
                    <a:lnTo>
                      <a:pt x="416" y="62"/>
                    </a:lnTo>
                    <a:lnTo>
                      <a:pt x="411" y="59"/>
                    </a:lnTo>
                    <a:lnTo>
                      <a:pt x="405" y="56"/>
                    </a:lnTo>
                    <a:lnTo>
                      <a:pt x="400" y="56"/>
                    </a:lnTo>
                    <a:lnTo>
                      <a:pt x="394" y="55"/>
                    </a:lnTo>
                    <a:lnTo>
                      <a:pt x="391" y="50"/>
                    </a:lnTo>
                    <a:lnTo>
                      <a:pt x="385" y="46"/>
                    </a:lnTo>
                    <a:lnTo>
                      <a:pt x="380" y="38"/>
                    </a:lnTo>
                    <a:lnTo>
                      <a:pt x="375" y="24"/>
                    </a:lnTo>
                    <a:lnTo>
                      <a:pt x="366" y="21"/>
                    </a:lnTo>
                    <a:lnTo>
                      <a:pt x="362" y="17"/>
                    </a:lnTo>
                    <a:lnTo>
                      <a:pt x="357" y="8"/>
                    </a:lnTo>
                    <a:lnTo>
                      <a:pt x="352" y="6"/>
                    </a:lnTo>
                    <a:lnTo>
                      <a:pt x="342" y="3"/>
                    </a:lnTo>
                    <a:lnTo>
                      <a:pt x="332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256"/>
              <p:cNvSpPr>
                <a:spLocks noChangeAspect="1"/>
              </p:cNvSpPr>
              <p:nvPr/>
            </p:nvSpPr>
            <p:spPr bwMode="gray">
              <a:xfrm>
                <a:off x="1711" y="2730"/>
                <a:ext cx="216" cy="429"/>
              </a:xfrm>
              <a:custGeom>
                <a:avLst/>
                <a:gdLst/>
                <a:ahLst/>
                <a:cxnLst>
                  <a:cxn ang="0">
                    <a:pos x="150" y="2125"/>
                  </a:cxn>
                  <a:cxn ang="0">
                    <a:pos x="60" y="2037"/>
                  </a:cxn>
                  <a:cxn ang="0">
                    <a:pos x="17" y="2007"/>
                  </a:cxn>
                  <a:cxn ang="0">
                    <a:pos x="1" y="1952"/>
                  </a:cxn>
                  <a:cxn ang="0">
                    <a:pos x="49" y="1834"/>
                  </a:cxn>
                  <a:cxn ang="0">
                    <a:pos x="52" y="1773"/>
                  </a:cxn>
                  <a:cxn ang="0">
                    <a:pos x="93" y="1669"/>
                  </a:cxn>
                  <a:cxn ang="0">
                    <a:pos x="104" y="1561"/>
                  </a:cxn>
                  <a:cxn ang="0">
                    <a:pos x="113" y="1513"/>
                  </a:cxn>
                  <a:cxn ang="0">
                    <a:pos x="79" y="1432"/>
                  </a:cxn>
                  <a:cxn ang="0">
                    <a:pos x="86" y="1317"/>
                  </a:cxn>
                  <a:cxn ang="0">
                    <a:pos x="89" y="1194"/>
                  </a:cxn>
                  <a:cxn ang="0">
                    <a:pos x="128" y="1068"/>
                  </a:cxn>
                  <a:cxn ang="0">
                    <a:pos x="138" y="915"/>
                  </a:cxn>
                  <a:cxn ang="0">
                    <a:pos x="156" y="871"/>
                  </a:cxn>
                  <a:cxn ang="0">
                    <a:pos x="192" y="751"/>
                  </a:cxn>
                  <a:cxn ang="0">
                    <a:pos x="165" y="617"/>
                  </a:cxn>
                  <a:cxn ang="0">
                    <a:pos x="179" y="530"/>
                  </a:cxn>
                  <a:cxn ang="0">
                    <a:pos x="192" y="450"/>
                  </a:cxn>
                  <a:cxn ang="0">
                    <a:pos x="260" y="312"/>
                  </a:cxn>
                  <a:cxn ang="0">
                    <a:pos x="263" y="221"/>
                  </a:cxn>
                  <a:cxn ang="0">
                    <a:pos x="317" y="139"/>
                  </a:cxn>
                  <a:cxn ang="0">
                    <a:pos x="340" y="62"/>
                  </a:cxn>
                  <a:cxn ang="0">
                    <a:pos x="396" y="0"/>
                  </a:cxn>
                  <a:cxn ang="0">
                    <a:pos x="477" y="30"/>
                  </a:cxn>
                  <a:cxn ang="0">
                    <a:pos x="507" y="16"/>
                  </a:cxn>
                  <a:cxn ang="0">
                    <a:pos x="577" y="27"/>
                  </a:cxn>
                  <a:cxn ang="0">
                    <a:pos x="671" y="105"/>
                  </a:cxn>
                  <a:cxn ang="0">
                    <a:pos x="752" y="143"/>
                  </a:cxn>
                  <a:cxn ang="0">
                    <a:pos x="850" y="209"/>
                  </a:cxn>
                  <a:cxn ang="0">
                    <a:pos x="821" y="302"/>
                  </a:cxn>
                  <a:cxn ang="0">
                    <a:pos x="908" y="342"/>
                  </a:cxn>
                  <a:cxn ang="0">
                    <a:pos x="972" y="332"/>
                  </a:cxn>
                  <a:cxn ang="0">
                    <a:pos x="1025" y="280"/>
                  </a:cxn>
                  <a:cxn ang="0">
                    <a:pos x="1080" y="270"/>
                  </a:cxn>
                  <a:cxn ang="0">
                    <a:pos x="1023" y="344"/>
                  </a:cxn>
                  <a:cxn ang="0">
                    <a:pos x="914" y="467"/>
                  </a:cxn>
                  <a:cxn ang="0">
                    <a:pos x="851" y="528"/>
                  </a:cxn>
                  <a:cxn ang="0">
                    <a:pos x="835" y="686"/>
                  </a:cxn>
                  <a:cxn ang="0">
                    <a:pos x="813" y="776"/>
                  </a:cxn>
                  <a:cxn ang="0">
                    <a:pos x="878" y="892"/>
                  </a:cxn>
                  <a:cxn ang="0">
                    <a:pos x="877" y="1004"/>
                  </a:cxn>
                  <a:cxn ang="0">
                    <a:pos x="765" y="1080"/>
                  </a:cxn>
                  <a:cxn ang="0">
                    <a:pos x="604" y="1088"/>
                  </a:cxn>
                  <a:cxn ang="0">
                    <a:pos x="604" y="1169"/>
                  </a:cxn>
                  <a:cxn ang="0">
                    <a:pos x="526" y="1251"/>
                  </a:cxn>
                  <a:cxn ang="0">
                    <a:pos x="457" y="1270"/>
                  </a:cxn>
                  <a:cxn ang="0">
                    <a:pos x="505" y="1332"/>
                  </a:cxn>
                  <a:cxn ang="0">
                    <a:pos x="518" y="1376"/>
                  </a:cxn>
                  <a:cxn ang="0">
                    <a:pos x="463" y="1361"/>
                  </a:cxn>
                  <a:cxn ang="0">
                    <a:pos x="466" y="1407"/>
                  </a:cxn>
                  <a:cxn ang="0">
                    <a:pos x="445" y="1501"/>
                  </a:cxn>
                  <a:cxn ang="0">
                    <a:pos x="386" y="1547"/>
                  </a:cxn>
                  <a:cxn ang="0">
                    <a:pos x="318" y="1633"/>
                  </a:cxn>
                  <a:cxn ang="0">
                    <a:pos x="414" y="1705"/>
                  </a:cxn>
                  <a:cxn ang="0">
                    <a:pos x="410" y="1780"/>
                  </a:cxn>
                  <a:cxn ang="0">
                    <a:pos x="321" y="1862"/>
                  </a:cxn>
                  <a:cxn ang="0">
                    <a:pos x="276" y="1953"/>
                  </a:cxn>
                  <a:cxn ang="0">
                    <a:pos x="238" y="1983"/>
                  </a:cxn>
                  <a:cxn ang="0">
                    <a:pos x="225" y="2080"/>
                  </a:cxn>
                </a:cxnLst>
                <a:rect l="0" t="0" r="r" b="b"/>
                <a:pathLst>
                  <a:path w="1080" h="2146">
                    <a:moveTo>
                      <a:pt x="275" y="2146"/>
                    </a:moveTo>
                    <a:lnTo>
                      <a:pt x="270" y="2145"/>
                    </a:lnTo>
                    <a:lnTo>
                      <a:pt x="256" y="2136"/>
                    </a:lnTo>
                    <a:lnTo>
                      <a:pt x="224" y="2131"/>
                    </a:lnTo>
                    <a:lnTo>
                      <a:pt x="198" y="2123"/>
                    </a:lnTo>
                    <a:lnTo>
                      <a:pt x="187" y="2121"/>
                    </a:lnTo>
                    <a:lnTo>
                      <a:pt x="170" y="2125"/>
                    </a:lnTo>
                    <a:lnTo>
                      <a:pt x="150" y="2125"/>
                    </a:lnTo>
                    <a:lnTo>
                      <a:pt x="145" y="2125"/>
                    </a:lnTo>
                    <a:lnTo>
                      <a:pt x="140" y="2124"/>
                    </a:lnTo>
                    <a:lnTo>
                      <a:pt x="85" y="2124"/>
                    </a:lnTo>
                    <a:lnTo>
                      <a:pt x="71" y="2118"/>
                    </a:lnTo>
                    <a:lnTo>
                      <a:pt x="66" y="2113"/>
                    </a:lnTo>
                    <a:lnTo>
                      <a:pt x="60" y="2099"/>
                    </a:lnTo>
                    <a:lnTo>
                      <a:pt x="59" y="2094"/>
                    </a:lnTo>
                    <a:lnTo>
                      <a:pt x="60" y="2037"/>
                    </a:lnTo>
                    <a:lnTo>
                      <a:pt x="59" y="2022"/>
                    </a:lnTo>
                    <a:lnTo>
                      <a:pt x="57" y="2003"/>
                    </a:lnTo>
                    <a:lnTo>
                      <a:pt x="55" y="2001"/>
                    </a:lnTo>
                    <a:lnTo>
                      <a:pt x="50" y="2000"/>
                    </a:lnTo>
                    <a:lnTo>
                      <a:pt x="49" y="2000"/>
                    </a:lnTo>
                    <a:lnTo>
                      <a:pt x="44" y="2006"/>
                    </a:lnTo>
                    <a:lnTo>
                      <a:pt x="26" y="2002"/>
                    </a:lnTo>
                    <a:lnTo>
                      <a:pt x="17" y="2007"/>
                    </a:lnTo>
                    <a:lnTo>
                      <a:pt x="14" y="2015"/>
                    </a:lnTo>
                    <a:lnTo>
                      <a:pt x="10" y="2018"/>
                    </a:lnTo>
                    <a:lnTo>
                      <a:pt x="6" y="2016"/>
                    </a:lnTo>
                    <a:lnTo>
                      <a:pt x="4" y="2010"/>
                    </a:lnTo>
                    <a:lnTo>
                      <a:pt x="1" y="1995"/>
                    </a:lnTo>
                    <a:lnTo>
                      <a:pt x="0" y="1992"/>
                    </a:lnTo>
                    <a:lnTo>
                      <a:pt x="0" y="1962"/>
                    </a:lnTo>
                    <a:lnTo>
                      <a:pt x="1" y="1952"/>
                    </a:lnTo>
                    <a:lnTo>
                      <a:pt x="1" y="1940"/>
                    </a:lnTo>
                    <a:lnTo>
                      <a:pt x="9" y="1908"/>
                    </a:lnTo>
                    <a:lnTo>
                      <a:pt x="14" y="1897"/>
                    </a:lnTo>
                    <a:lnTo>
                      <a:pt x="18" y="1893"/>
                    </a:lnTo>
                    <a:lnTo>
                      <a:pt x="32" y="1866"/>
                    </a:lnTo>
                    <a:lnTo>
                      <a:pt x="43" y="1852"/>
                    </a:lnTo>
                    <a:lnTo>
                      <a:pt x="46" y="1847"/>
                    </a:lnTo>
                    <a:lnTo>
                      <a:pt x="49" y="1834"/>
                    </a:lnTo>
                    <a:lnTo>
                      <a:pt x="52" y="1813"/>
                    </a:lnTo>
                    <a:lnTo>
                      <a:pt x="53" y="1809"/>
                    </a:lnTo>
                    <a:lnTo>
                      <a:pt x="57" y="1807"/>
                    </a:lnTo>
                    <a:lnTo>
                      <a:pt x="57" y="1798"/>
                    </a:lnTo>
                    <a:lnTo>
                      <a:pt x="55" y="1787"/>
                    </a:lnTo>
                    <a:lnTo>
                      <a:pt x="52" y="1781"/>
                    </a:lnTo>
                    <a:lnTo>
                      <a:pt x="52" y="1773"/>
                    </a:lnTo>
                    <a:lnTo>
                      <a:pt x="52" y="1773"/>
                    </a:lnTo>
                    <a:lnTo>
                      <a:pt x="52" y="1758"/>
                    </a:lnTo>
                    <a:lnTo>
                      <a:pt x="53" y="1752"/>
                    </a:lnTo>
                    <a:lnTo>
                      <a:pt x="57" y="1746"/>
                    </a:lnTo>
                    <a:lnTo>
                      <a:pt x="70" y="1727"/>
                    </a:lnTo>
                    <a:lnTo>
                      <a:pt x="80" y="1709"/>
                    </a:lnTo>
                    <a:lnTo>
                      <a:pt x="81" y="1699"/>
                    </a:lnTo>
                    <a:lnTo>
                      <a:pt x="89" y="1684"/>
                    </a:lnTo>
                    <a:lnTo>
                      <a:pt x="93" y="1669"/>
                    </a:lnTo>
                    <a:lnTo>
                      <a:pt x="95" y="1631"/>
                    </a:lnTo>
                    <a:lnTo>
                      <a:pt x="93" y="1624"/>
                    </a:lnTo>
                    <a:lnTo>
                      <a:pt x="93" y="1612"/>
                    </a:lnTo>
                    <a:lnTo>
                      <a:pt x="95" y="1607"/>
                    </a:lnTo>
                    <a:lnTo>
                      <a:pt x="95" y="1580"/>
                    </a:lnTo>
                    <a:lnTo>
                      <a:pt x="96" y="1571"/>
                    </a:lnTo>
                    <a:lnTo>
                      <a:pt x="100" y="1566"/>
                    </a:lnTo>
                    <a:lnTo>
                      <a:pt x="104" y="1561"/>
                    </a:lnTo>
                    <a:lnTo>
                      <a:pt x="104" y="1550"/>
                    </a:lnTo>
                    <a:lnTo>
                      <a:pt x="95" y="1539"/>
                    </a:lnTo>
                    <a:lnTo>
                      <a:pt x="81" y="1533"/>
                    </a:lnTo>
                    <a:lnTo>
                      <a:pt x="77" y="1523"/>
                    </a:lnTo>
                    <a:lnTo>
                      <a:pt x="81" y="1521"/>
                    </a:lnTo>
                    <a:lnTo>
                      <a:pt x="97" y="1523"/>
                    </a:lnTo>
                    <a:lnTo>
                      <a:pt x="111" y="1522"/>
                    </a:lnTo>
                    <a:lnTo>
                      <a:pt x="113" y="1513"/>
                    </a:lnTo>
                    <a:lnTo>
                      <a:pt x="112" y="1505"/>
                    </a:lnTo>
                    <a:lnTo>
                      <a:pt x="104" y="1496"/>
                    </a:lnTo>
                    <a:lnTo>
                      <a:pt x="90" y="1491"/>
                    </a:lnTo>
                    <a:lnTo>
                      <a:pt x="82" y="1491"/>
                    </a:lnTo>
                    <a:lnTo>
                      <a:pt x="82" y="1486"/>
                    </a:lnTo>
                    <a:lnTo>
                      <a:pt x="86" y="1457"/>
                    </a:lnTo>
                    <a:lnTo>
                      <a:pt x="85" y="1442"/>
                    </a:lnTo>
                    <a:lnTo>
                      <a:pt x="79" y="1432"/>
                    </a:lnTo>
                    <a:lnTo>
                      <a:pt x="77" y="1427"/>
                    </a:lnTo>
                    <a:lnTo>
                      <a:pt x="79" y="1400"/>
                    </a:lnTo>
                    <a:lnTo>
                      <a:pt x="77" y="1395"/>
                    </a:lnTo>
                    <a:lnTo>
                      <a:pt x="74" y="1392"/>
                    </a:lnTo>
                    <a:lnTo>
                      <a:pt x="71" y="1387"/>
                    </a:lnTo>
                    <a:lnTo>
                      <a:pt x="71" y="1351"/>
                    </a:lnTo>
                    <a:lnTo>
                      <a:pt x="77" y="1329"/>
                    </a:lnTo>
                    <a:lnTo>
                      <a:pt x="86" y="1317"/>
                    </a:lnTo>
                    <a:lnTo>
                      <a:pt x="90" y="1308"/>
                    </a:lnTo>
                    <a:lnTo>
                      <a:pt x="91" y="1303"/>
                    </a:lnTo>
                    <a:lnTo>
                      <a:pt x="91" y="1291"/>
                    </a:lnTo>
                    <a:lnTo>
                      <a:pt x="90" y="1287"/>
                    </a:lnTo>
                    <a:lnTo>
                      <a:pt x="81" y="1279"/>
                    </a:lnTo>
                    <a:lnTo>
                      <a:pt x="77" y="1264"/>
                    </a:lnTo>
                    <a:lnTo>
                      <a:pt x="80" y="1235"/>
                    </a:lnTo>
                    <a:lnTo>
                      <a:pt x="89" y="1194"/>
                    </a:lnTo>
                    <a:lnTo>
                      <a:pt x="89" y="1178"/>
                    </a:lnTo>
                    <a:lnTo>
                      <a:pt x="89" y="1173"/>
                    </a:lnTo>
                    <a:lnTo>
                      <a:pt x="106" y="1112"/>
                    </a:lnTo>
                    <a:lnTo>
                      <a:pt x="108" y="1097"/>
                    </a:lnTo>
                    <a:lnTo>
                      <a:pt x="111" y="1091"/>
                    </a:lnTo>
                    <a:lnTo>
                      <a:pt x="116" y="1086"/>
                    </a:lnTo>
                    <a:lnTo>
                      <a:pt x="124" y="1077"/>
                    </a:lnTo>
                    <a:lnTo>
                      <a:pt x="128" y="1068"/>
                    </a:lnTo>
                    <a:lnTo>
                      <a:pt x="128" y="1055"/>
                    </a:lnTo>
                    <a:lnTo>
                      <a:pt x="123" y="1043"/>
                    </a:lnTo>
                    <a:lnTo>
                      <a:pt x="119" y="1016"/>
                    </a:lnTo>
                    <a:lnTo>
                      <a:pt x="119" y="979"/>
                    </a:lnTo>
                    <a:lnTo>
                      <a:pt x="123" y="940"/>
                    </a:lnTo>
                    <a:lnTo>
                      <a:pt x="128" y="926"/>
                    </a:lnTo>
                    <a:lnTo>
                      <a:pt x="134" y="918"/>
                    </a:lnTo>
                    <a:lnTo>
                      <a:pt x="138" y="915"/>
                    </a:lnTo>
                    <a:lnTo>
                      <a:pt x="144" y="915"/>
                    </a:lnTo>
                    <a:lnTo>
                      <a:pt x="146" y="913"/>
                    </a:lnTo>
                    <a:lnTo>
                      <a:pt x="147" y="905"/>
                    </a:lnTo>
                    <a:lnTo>
                      <a:pt x="150" y="902"/>
                    </a:lnTo>
                    <a:lnTo>
                      <a:pt x="156" y="898"/>
                    </a:lnTo>
                    <a:lnTo>
                      <a:pt x="159" y="896"/>
                    </a:lnTo>
                    <a:lnTo>
                      <a:pt x="159" y="888"/>
                    </a:lnTo>
                    <a:lnTo>
                      <a:pt x="156" y="871"/>
                    </a:lnTo>
                    <a:lnTo>
                      <a:pt x="155" y="842"/>
                    </a:lnTo>
                    <a:lnTo>
                      <a:pt x="166" y="832"/>
                    </a:lnTo>
                    <a:lnTo>
                      <a:pt x="167" y="829"/>
                    </a:lnTo>
                    <a:lnTo>
                      <a:pt x="171" y="806"/>
                    </a:lnTo>
                    <a:lnTo>
                      <a:pt x="173" y="799"/>
                    </a:lnTo>
                    <a:lnTo>
                      <a:pt x="179" y="786"/>
                    </a:lnTo>
                    <a:lnTo>
                      <a:pt x="192" y="767"/>
                    </a:lnTo>
                    <a:lnTo>
                      <a:pt x="192" y="751"/>
                    </a:lnTo>
                    <a:lnTo>
                      <a:pt x="190" y="733"/>
                    </a:lnTo>
                    <a:lnTo>
                      <a:pt x="187" y="714"/>
                    </a:lnTo>
                    <a:lnTo>
                      <a:pt x="186" y="709"/>
                    </a:lnTo>
                    <a:lnTo>
                      <a:pt x="178" y="701"/>
                    </a:lnTo>
                    <a:lnTo>
                      <a:pt x="178" y="689"/>
                    </a:lnTo>
                    <a:lnTo>
                      <a:pt x="178" y="679"/>
                    </a:lnTo>
                    <a:lnTo>
                      <a:pt x="165" y="646"/>
                    </a:lnTo>
                    <a:lnTo>
                      <a:pt x="165" y="617"/>
                    </a:lnTo>
                    <a:lnTo>
                      <a:pt x="155" y="607"/>
                    </a:lnTo>
                    <a:lnTo>
                      <a:pt x="155" y="595"/>
                    </a:lnTo>
                    <a:lnTo>
                      <a:pt x="157" y="579"/>
                    </a:lnTo>
                    <a:lnTo>
                      <a:pt x="161" y="568"/>
                    </a:lnTo>
                    <a:lnTo>
                      <a:pt x="162" y="565"/>
                    </a:lnTo>
                    <a:lnTo>
                      <a:pt x="171" y="550"/>
                    </a:lnTo>
                    <a:lnTo>
                      <a:pt x="173" y="536"/>
                    </a:lnTo>
                    <a:lnTo>
                      <a:pt x="179" y="530"/>
                    </a:lnTo>
                    <a:lnTo>
                      <a:pt x="182" y="523"/>
                    </a:lnTo>
                    <a:lnTo>
                      <a:pt x="182" y="520"/>
                    </a:lnTo>
                    <a:lnTo>
                      <a:pt x="186" y="516"/>
                    </a:lnTo>
                    <a:lnTo>
                      <a:pt x="189" y="503"/>
                    </a:lnTo>
                    <a:lnTo>
                      <a:pt x="189" y="493"/>
                    </a:lnTo>
                    <a:lnTo>
                      <a:pt x="188" y="482"/>
                    </a:lnTo>
                    <a:lnTo>
                      <a:pt x="189" y="458"/>
                    </a:lnTo>
                    <a:lnTo>
                      <a:pt x="192" y="450"/>
                    </a:lnTo>
                    <a:lnTo>
                      <a:pt x="198" y="436"/>
                    </a:lnTo>
                    <a:lnTo>
                      <a:pt x="200" y="429"/>
                    </a:lnTo>
                    <a:lnTo>
                      <a:pt x="204" y="408"/>
                    </a:lnTo>
                    <a:lnTo>
                      <a:pt x="210" y="382"/>
                    </a:lnTo>
                    <a:lnTo>
                      <a:pt x="235" y="354"/>
                    </a:lnTo>
                    <a:lnTo>
                      <a:pt x="242" y="329"/>
                    </a:lnTo>
                    <a:lnTo>
                      <a:pt x="245" y="327"/>
                    </a:lnTo>
                    <a:lnTo>
                      <a:pt x="260" y="312"/>
                    </a:lnTo>
                    <a:lnTo>
                      <a:pt x="270" y="308"/>
                    </a:lnTo>
                    <a:lnTo>
                      <a:pt x="275" y="305"/>
                    </a:lnTo>
                    <a:lnTo>
                      <a:pt x="276" y="302"/>
                    </a:lnTo>
                    <a:lnTo>
                      <a:pt x="274" y="288"/>
                    </a:lnTo>
                    <a:lnTo>
                      <a:pt x="270" y="273"/>
                    </a:lnTo>
                    <a:lnTo>
                      <a:pt x="268" y="262"/>
                    </a:lnTo>
                    <a:lnTo>
                      <a:pt x="268" y="236"/>
                    </a:lnTo>
                    <a:lnTo>
                      <a:pt x="263" y="221"/>
                    </a:lnTo>
                    <a:lnTo>
                      <a:pt x="263" y="205"/>
                    </a:lnTo>
                    <a:lnTo>
                      <a:pt x="264" y="203"/>
                    </a:lnTo>
                    <a:lnTo>
                      <a:pt x="270" y="195"/>
                    </a:lnTo>
                    <a:lnTo>
                      <a:pt x="270" y="186"/>
                    </a:lnTo>
                    <a:lnTo>
                      <a:pt x="268" y="176"/>
                    </a:lnTo>
                    <a:lnTo>
                      <a:pt x="268" y="168"/>
                    </a:lnTo>
                    <a:lnTo>
                      <a:pt x="269" y="161"/>
                    </a:lnTo>
                    <a:lnTo>
                      <a:pt x="317" y="139"/>
                    </a:lnTo>
                    <a:lnTo>
                      <a:pt x="335" y="132"/>
                    </a:lnTo>
                    <a:lnTo>
                      <a:pt x="344" y="85"/>
                    </a:lnTo>
                    <a:lnTo>
                      <a:pt x="344" y="73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8" y="65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5" y="58"/>
                    </a:lnTo>
                    <a:lnTo>
                      <a:pt x="351" y="48"/>
                    </a:lnTo>
                    <a:lnTo>
                      <a:pt x="353" y="44"/>
                    </a:lnTo>
                    <a:lnTo>
                      <a:pt x="359" y="36"/>
                    </a:lnTo>
                    <a:lnTo>
                      <a:pt x="367" y="27"/>
                    </a:lnTo>
                    <a:lnTo>
                      <a:pt x="378" y="19"/>
                    </a:lnTo>
                    <a:lnTo>
                      <a:pt x="392" y="1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4" y="6"/>
                    </a:lnTo>
                    <a:lnTo>
                      <a:pt x="413" y="19"/>
                    </a:lnTo>
                    <a:lnTo>
                      <a:pt x="439" y="19"/>
                    </a:lnTo>
                    <a:lnTo>
                      <a:pt x="447" y="21"/>
                    </a:lnTo>
                    <a:lnTo>
                      <a:pt x="452" y="21"/>
                    </a:lnTo>
                    <a:lnTo>
                      <a:pt x="473" y="26"/>
                    </a:lnTo>
                    <a:lnTo>
                      <a:pt x="477" y="30"/>
                    </a:lnTo>
                    <a:lnTo>
                      <a:pt x="480" y="36"/>
                    </a:lnTo>
                    <a:lnTo>
                      <a:pt x="483" y="37"/>
                    </a:lnTo>
                    <a:lnTo>
                      <a:pt x="484" y="41"/>
                    </a:lnTo>
                    <a:lnTo>
                      <a:pt x="495" y="52"/>
                    </a:lnTo>
                    <a:lnTo>
                      <a:pt x="498" y="52"/>
                    </a:lnTo>
                    <a:lnTo>
                      <a:pt x="499" y="46"/>
                    </a:lnTo>
                    <a:lnTo>
                      <a:pt x="504" y="35"/>
                    </a:lnTo>
                    <a:lnTo>
                      <a:pt x="507" y="16"/>
                    </a:lnTo>
                    <a:lnTo>
                      <a:pt x="509" y="12"/>
                    </a:lnTo>
                    <a:lnTo>
                      <a:pt x="517" y="12"/>
                    </a:lnTo>
                    <a:lnTo>
                      <a:pt x="536" y="15"/>
                    </a:lnTo>
                    <a:lnTo>
                      <a:pt x="553" y="15"/>
                    </a:lnTo>
                    <a:lnTo>
                      <a:pt x="561" y="16"/>
                    </a:lnTo>
                    <a:lnTo>
                      <a:pt x="564" y="17"/>
                    </a:lnTo>
                    <a:lnTo>
                      <a:pt x="571" y="22"/>
                    </a:lnTo>
                    <a:lnTo>
                      <a:pt x="577" y="27"/>
                    </a:lnTo>
                    <a:lnTo>
                      <a:pt x="585" y="31"/>
                    </a:lnTo>
                    <a:lnTo>
                      <a:pt x="601" y="36"/>
                    </a:lnTo>
                    <a:lnTo>
                      <a:pt x="607" y="41"/>
                    </a:lnTo>
                    <a:lnTo>
                      <a:pt x="618" y="62"/>
                    </a:lnTo>
                    <a:lnTo>
                      <a:pt x="631" y="75"/>
                    </a:lnTo>
                    <a:lnTo>
                      <a:pt x="634" y="80"/>
                    </a:lnTo>
                    <a:lnTo>
                      <a:pt x="659" y="98"/>
                    </a:lnTo>
                    <a:lnTo>
                      <a:pt x="671" y="105"/>
                    </a:lnTo>
                    <a:lnTo>
                      <a:pt x="674" y="108"/>
                    </a:lnTo>
                    <a:lnTo>
                      <a:pt x="686" y="127"/>
                    </a:lnTo>
                    <a:lnTo>
                      <a:pt x="687" y="128"/>
                    </a:lnTo>
                    <a:lnTo>
                      <a:pt x="692" y="132"/>
                    </a:lnTo>
                    <a:lnTo>
                      <a:pt x="703" y="135"/>
                    </a:lnTo>
                    <a:lnTo>
                      <a:pt x="711" y="136"/>
                    </a:lnTo>
                    <a:lnTo>
                      <a:pt x="740" y="139"/>
                    </a:lnTo>
                    <a:lnTo>
                      <a:pt x="752" y="143"/>
                    </a:lnTo>
                    <a:lnTo>
                      <a:pt x="758" y="145"/>
                    </a:lnTo>
                    <a:lnTo>
                      <a:pt x="784" y="163"/>
                    </a:lnTo>
                    <a:lnTo>
                      <a:pt x="799" y="171"/>
                    </a:lnTo>
                    <a:lnTo>
                      <a:pt x="815" y="179"/>
                    </a:lnTo>
                    <a:lnTo>
                      <a:pt x="823" y="191"/>
                    </a:lnTo>
                    <a:lnTo>
                      <a:pt x="838" y="194"/>
                    </a:lnTo>
                    <a:lnTo>
                      <a:pt x="845" y="200"/>
                    </a:lnTo>
                    <a:lnTo>
                      <a:pt x="850" y="209"/>
                    </a:lnTo>
                    <a:lnTo>
                      <a:pt x="854" y="210"/>
                    </a:lnTo>
                    <a:lnTo>
                      <a:pt x="856" y="214"/>
                    </a:lnTo>
                    <a:lnTo>
                      <a:pt x="858" y="224"/>
                    </a:lnTo>
                    <a:lnTo>
                      <a:pt x="858" y="234"/>
                    </a:lnTo>
                    <a:lnTo>
                      <a:pt x="849" y="247"/>
                    </a:lnTo>
                    <a:lnTo>
                      <a:pt x="834" y="269"/>
                    </a:lnTo>
                    <a:lnTo>
                      <a:pt x="823" y="294"/>
                    </a:lnTo>
                    <a:lnTo>
                      <a:pt x="821" y="302"/>
                    </a:lnTo>
                    <a:lnTo>
                      <a:pt x="819" y="311"/>
                    </a:lnTo>
                    <a:lnTo>
                      <a:pt x="819" y="317"/>
                    </a:lnTo>
                    <a:lnTo>
                      <a:pt x="821" y="321"/>
                    </a:lnTo>
                    <a:lnTo>
                      <a:pt x="843" y="321"/>
                    </a:lnTo>
                    <a:lnTo>
                      <a:pt x="875" y="326"/>
                    </a:lnTo>
                    <a:lnTo>
                      <a:pt x="881" y="328"/>
                    </a:lnTo>
                    <a:lnTo>
                      <a:pt x="898" y="339"/>
                    </a:lnTo>
                    <a:lnTo>
                      <a:pt x="908" y="342"/>
                    </a:lnTo>
                    <a:lnTo>
                      <a:pt x="918" y="340"/>
                    </a:lnTo>
                    <a:lnTo>
                      <a:pt x="923" y="343"/>
                    </a:lnTo>
                    <a:lnTo>
                      <a:pt x="930" y="343"/>
                    </a:lnTo>
                    <a:lnTo>
                      <a:pt x="937" y="340"/>
                    </a:lnTo>
                    <a:lnTo>
                      <a:pt x="941" y="335"/>
                    </a:lnTo>
                    <a:lnTo>
                      <a:pt x="948" y="332"/>
                    </a:lnTo>
                    <a:lnTo>
                      <a:pt x="963" y="333"/>
                    </a:lnTo>
                    <a:lnTo>
                      <a:pt x="972" y="332"/>
                    </a:lnTo>
                    <a:lnTo>
                      <a:pt x="973" y="331"/>
                    </a:lnTo>
                    <a:lnTo>
                      <a:pt x="975" y="327"/>
                    </a:lnTo>
                    <a:lnTo>
                      <a:pt x="990" y="315"/>
                    </a:lnTo>
                    <a:lnTo>
                      <a:pt x="994" y="313"/>
                    </a:lnTo>
                    <a:lnTo>
                      <a:pt x="996" y="310"/>
                    </a:lnTo>
                    <a:lnTo>
                      <a:pt x="1010" y="299"/>
                    </a:lnTo>
                    <a:lnTo>
                      <a:pt x="1018" y="290"/>
                    </a:lnTo>
                    <a:lnTo>
                      <a:pt x="1025" y="280"/>
                    </a:lnTo>
                    <a:lnTo>
                      <a:pt x="1028" y="272"/>
                    </a:lnTo>
                    <a:lnTo>
                      <a:pt x="1031" y="256"/>
                    </a:lnTo>
                    <a:lnTo>
                      <a:pt x="1034" y="225"/>
                    </a:lnTo>
                    <a:lnTo>
                      <a:pt x="1043" y="225"/>
                    </a:lnTo>
                    <a:lnTo>
                      <a:pt x="1047" y="224"/>
                    </a:lnTo>
                    <a:lnTo>
                      <a:pt x="1061" y="224"/>
                    </a:lnTo>
                    <a:lnTo>
                      <a:pt x="1068" y="231"/>
                    </a:lnTo>
                    <a:lnTo>
                      <a:pt x="1080" y="270"/>
                    </a:lnTo>
                    <a:lnTo>
                      <a:pt x="1080" y="302"/>
                    </a:lnTo>
                    <a:lnTo>
                      <a:pt x="1079" y="313"/>
                    </a:lnTo>
                    <a:lnTo>
                      <a:pt x="1076" y="317"/>
                    </a:lnTo>
                    <a:lnTo>
                      <a:pt x="1074" y="321"/>
                    </a:lnTo>
                    <a:lnTo>
                      <a:pt x="1050" y="337"/>
                    </a:lnTo>
                    <a:lnTo>
                      <a:pt x="1043" y="339"/>
                    </a:lnTo>
                    <a:lnTo>
                      <a:pt x="1031" y="340"/>
                    </a:lnTo>
                    <a:lnTo>
                      <a:pt x="1023" y="344"/>
                    </a:lnTo>
                    <a:lnTo>
                      <a:pt x="1014" y="356"/>
                    </a:lnTo>
                    <a:lnTo>
                      <a:pt x="1005" y="366"/>
                    </a:lnTo>
                    <a:lnTo>
                      <a:pt x="961" y="404"/>
                    </a:lnTo>
                    <a:lnTo>
                      <a:pt x="959" y="408"/>
                    </a:lnTo>
                    <a:lnTo>
                      <a:pt x="955" y="415"/>
                    </a:lnTo>
                    <a:lnTo>
                      <a:pt x="935" y="440"/>
                    </a:lnTo>
                    <a:lnTo>
                      <a:pt x="932" y="446"/>
                    </a:lnTo>
                    <a:lnTo>
                      <a:pt x="914" y="467"/>
                    </a:lnTo>
                    <a:lnTo>
                      <a:pt x="899" y="479"/>
                    </a:lnTo>
                    <a:lnTo>
                      <a:pt x="892" y="488"/>
                    </a:lnTo>
                    <a:lnTo>
                      <a:pt x="883" y="494"/>
                    </a:lnTo>
                    <a:lnTo>
                      <a:pt x="881" y="499"/>
                    </a:lnTo>
                    <a:lnTo>
                      <a:pt x="872" y="509"/>
                    </a:lnTo>
                    <a:lnTo>
                      <a:pt x="862" y="514"/>
                    </a:lnTo>
                    <a:lnTo>
                      <a:pt x="861" y="520"/>
                    </a:lnTo>
                    <a:lnTo>
                      <a:pt x="851" y="528"/>
                    </a:lnTo>
                    <a:lnTo>
                      <a:pt x="850" y="531"/>
                    </a:lnTo>
                    <a:lnTo>
                      <a:pt x="853" y="554"/>
                    </a:lnTo>
                    <a:lnTo>
                      <a:pt x="848" y="576"/>
                    </a:lnTo>
                    <a:lnTo>
                      <a:pt x="848" y="591"/>
                    </a:lnTo>
                    <a:lnTo>
                      <a:pt x="846" y="601"/>
                    </a:lnTo>
                    <a:lnTo>
                      <a:pt x="838" y="625"/>
                    </a:lnTo>
                    <a:lnTo>
                      <a:pt x="838" y="676"/>
                    </a:lnTo>
                    <a:lnTo>
                      <a:pt x="835" y="686"/>
                    </a:lnTo>
                    <a:lnTo>
                      <a:pt x="834" y="692"/>
                    </a:lnTo>
                    <a:lnTo>
                      <a:pt x="826" y="705"/>
                    </a:lnTo>
                    <a:lnTo>
                      <a:pt x="823" y="714"/>
                    </a:lnTo>
                    <a:lnTo>
                      <a:pt x="818" y="740"/>
                    </a:lnTo>
                    <a:lnTo>
                      <a:pt x="817" y="756"/>
                    </a:lnTo>
                    <a:lnTo>
                      <a:pt x="818" y="765"/>
                    </a:lnTo>
                    <a:lnTo>
                      <a:pt x="817" y="774"/>
                    </a:lnTo>
                    <a:lnTo>
                      <a:pt x="813" y="776"/>
                    </a:lnTo>
                    <a:lnTo>
                      <a:pt x="822" y="796"/>
                    </a:lnTo>
                    <a:lnTo>
                      <a:pt x="846" y="810"/>
                    </a:lnTo>
                    <a:lnTo>
                      <a:pt x="856" y="817"/>
                    </a:lnTo>
                    <a:lnTo>
                      <a:pt x="869" y="828"/>
                    </a:lnTo>
                    <a:lnTo>
                      <a:pt x="885" y="845"/>
                    </a:lnTo>
                    <a:lnTo>
                      <a:pt x="886" y="855"/>
                    </a:lnTo>
                    <a:lnTo>
                      <a:pt x="875" y="880"/>
                    </a:lnTo>
                    <a:lnTo>
                      <a:pt x="878" y="892"/>
                    </a:lnTo>
                    <a:lnTo>
                      <a:pt x="889" y="907"/>
                    </a:lnTo>
                    <a:lnTo>
                      <a:pt x="903" y="913"/>
                    </a:lnTo>
                    <a:lnTo>
                      <a:pt x="913" y="912"/>
                    </a:lnTo>
                    <a:lnTo>
                      <a:pt x="914" y="921"/>
                    </a:lnTo>
                    <a:lnTo>
                      <a:pt x="914" y="950"/>
                    </a:lnTo>
                    <a:lnTo>
                      <a:pt x="908" y="963"/>
                    </a:lnTo>
                    <a:lnTo>
                      <a:pt x="889" y="991"/>
                    </a:lnTo>
                    <a:lnTo>
                      <a:pt x="877" y="1004"/>
                    </a:lnTo>
                    <a:lnTo>
                      <a:pt x="870" y="1015"/>
                    </a:lnTo>
                    <a:lnTo>
                      <a:pt x="865" y="1039"/>
                    </a:lnTo>
                    <a:lnTo>
                      <a:pt x="854" y="1049"/>
                    </a:lnTo>
                    <a:lnTo>
                      <a:pt x="840" y="1056"/>
                    </a:lnTo>
                    <a:lnTo>
                      <a:pt x="815" y="1065"/>
                    </a:lnTo>
                    <a:lnTo>
                      <a:pt x="805" y="1065"/>
                    </a:lnTo>
                    <a:lnTo>
                      <a:pt x="790" y="1072"/>
                    </a:lnTo>
                    <a:lnTo>
                      <a:pt x="765" y="1080"/>
                    </a:lnTo>
                    <a:lnTo>
                      <a:pt x="753" y="1082"/>
                    </a:lnTo>
                    <a:lnTo>
                      <a:pt x="733" y="1083"/>
                    </a:lnTo>
                    <a:lnTo>
                      <a:pt x="711" y="1091"/>
                    </a:lnTo>
                    <a:lnTo>
                      <a:pt x="677" y="1096"/>
                    </a:lnTo>
                    <a:lnTo>
                      <a:pt x="650" y="1096"/>
                    </a:lnTo>
                    <a:lnTo>
                      <a:pt x="620" y="1091"/>
                    </a:lnTo>
                    <a:lnTo>
                      <a:pt x="607" y="1079"/>
                    </a:lnTo>
                    <a:lnTo>
                      <a:pt x="604" y="1088"/>
                    </a:lnTo>
                    <a:lnTo>
                      <a:pt x="607" y="1113"/>
                    </a:lnTo>
                    <a:lnTo>
                      <a:pt x="616" y="1122"/>
                    </a:lnTo>
                    <a:lnTo>
                      <a:pt x="619" y="1130"/>
                    </a:lnTo>
                    <a:lnTo>
                      <a:pt x="617" y="1147"/>
                    </a:lnTo>
                    <a:lnTo>
                      <a:pt x="614" y="1155"/>
                    </a:lnTo>
                    <a:lnTo>
                      <a:pt x="611" y="1157"/>
                    </a:lnTo>
                    <a:lnTo>
                      <a:pt x="609" y="1156"/>
                    </a:lnTo>
                    <a:lnTo>
                      <a:pt x="604" y="1169"/>
                    </a:lnTo>
                    <a:lnTo>
                      <a:pt x="602" y="1184"/>
                    </a:lnTo>
                    <a:lnTo>
                      <a:pt x="607" y="1214"/>
                    </a:lnTo>
                    <a:lnTo>
                      <a:pt x="607" y="1221"/>
                    </a:lnTo>
                    <a:lnTo>
                      <a:pt x="603" y="1230"/>
                    </a:lnTo>
                    <a:lnTo>
                      <a:pt x="597" y="1237"/>
                    </a:lnTo>
                    <a:lnTo>
                      <a:pt x="580" y="1241"/>
                    </a:lnTo>
                    <a:lnTo>
                      <a:pt x="564" y="1252"/>
                    </a:lnTo>
                    <a:lnTo>
                      <a:pt x="526" y="1251"/>
                    </a:lnTo>
                    <a:lnTo>
                      <a:pt x="517" y="1247"/>
                    </a:lnTo>
                    <a:lnTo>
                      <a:pt x="507" y="1241"/>
                    </a:lnTo>
                    <a:lnTo>
                      <a:pt x="487" y="1232"/>
                    </a:lnTo>
                    <a:lnTo>
                      <a:pt x="472" y="1227"/>
                    </a:lnTo>
                    <a:lnTo>
                      <a:pt x="462" y="1216"/>
                    </a:lnTo>
                    <a:lnTo>
                      <a:pt x="451" y="1230"/>
                    </a:lnTo>
                    <a:lnTo>
                      <a:pt x="451" y="1251"/>
                    </a:lnTo>
                    <a:lnTo>
                      <a:pt x="457" y="1270"/>
                    </a:lnTo>
                    <a:lnTo>
                      <a:pt x="458" y="1302"/>
                    </a:lnTo>
                    <a:lnTo>
                      <a:pt x="459" y="1317"/>
                    </a:lnTo>
                    <a:lnTo>
                      <a:pt x="473" y="1329"/>
                    </a:lnTo>
                    <a:lnTo>
                      <a:pt x="487" y="1333"/>
                    </a:lnTo>
                    <a:lnTo>
                      <a:pt x="482" y="1340"/>
                    </a:lnTo>
                    <a:lnTo>
                      <a:pt x="489" y="1345"/>
                    </a:lnTo>
                    <a:lnTo>
                      <a:pt x="509" y="1340"/>
                    </a:lnTo>
                    <a:lnTo>
                      <a:pt x="505" y="1332"/>
                    </a:lnTo>
                    <a:lnTo>
                      <a:pt x="499" y="1328"/>
                    </a:lnTo>
                    <a:lnTo>
                      <a:pt x="515" y="1325"/>
                    </a:lnTo>
                    <a:lnTo>
                      <a:pt x="527" y="1317"/>
                    </a:lnTo>
                    <a:lnTo>
                      <a:pt x="534" y="1329"/>
                    </a:lnTo>
                    <a:lnTo>
                      <a:pt x="538" y="1355"/>
                    </a:lnTo>
                    <a:lnTo>
                      <a:pt x="536" y="1367"/>
                    </a:lnTo>
                    <a:lnTo>
                      <a:pt x="528" y="1372"/>
                    </a:lnTo>
                    <a:lnTo>
                      <a:pt x="518" y="1376"/>
                    </a:lnTo>
                    <a:lnTo>
                      <a:pt x="509" y="1376"/>
                    </a:lnTo>
                    <a:lnTo>
                      <a:pt x="501" y="1372"/>
                    </a:lnTo>
                    <a:lnTo>
                      <a:pt x="500" y="1360"/>
                    </a:lnTo>
                    <a:lnTo>
                      <a:pt x="495" y="1354"/>
                    </a:lnTo>
                    <a:lnTo>
                      <a:pt x="484" y="1351"/>
                    </a:lnTo>
                    <a:lnTo>
                      <a:pt x="475" y="1354"/>
                    </a:lnTo>
                    <a:lnTo>
                      <a:pt x="469" y="1360"/>
                    </a:lnTo>
                    <a:lnTo>
                      <a:pt x="463" y="1361"/>
                    </a:lnTo>
                    <a:lnTo>
                      <a:pt x="458" y="1366"/>
                    </a:lnTo>
                    <a:lnTo>
                      <a:pt x="458" y="1372"/>
                    </a:lnTo>
                    <a:lnTo>
                      <a:pt x="475" y="1381"/>
                    </a:lnTo>
                    <a:lnTo>
                      <a:pt x="487" y="1382"/>
                    </a:lnTo>
                    <a:lnTo>
                      <a:pt x="494" y="1384"/>
                    </a:lnTo>
                    <a:lnTo>
                      <a:pt x="500" y="1387"/>
                    </a:lnTo>
                    <a:lnTo>
                      <a:pt x="499" y="1389"/>
                    </a:lnTo>
                    <a:lnTo>
                      <a:pt x="466" y="1407"/>
                    </a:lnTo>
                    <a:lnTo>
                      <a:pt x="461" y="1414"/>
                    </a:lnTo>
                    <a:lnTo>
                      <a:pt x="457" y="1423"/>
                    </a:lnTo>
                    <a:lnTo>
                      <a:pt x="448" y="1432"/>
                    </a:lnTo>
                    <a:lnTo>
                      <a:pt x="446" y="1445"/>
                    </a:lnTo>
                    <a:lnTo>
                      <a:pt x="450" y="1461"/>
                    </a:lnTo>
                    <a:lnTo>
                      <a:pt x="448" y="1474"/>
                    </a:lnTo>
                    <a:lnTo>
                      <a:pt x="448" y="1490"/>
                    </a:lnTo>
                    <a:lnTo>
                      <a:pt x="445" y="1501"/>
                    </a:lnTo>
                    <a:lnTo>
                      <a:pt x="440" y="1506"/>
                    </a:lnTo>
                    <a:lnTo>
                      <a:pt x="432" y="1508"/>
                    </a:lnTo>
                    <a:lnTo>
                      <a:pt x="426" y="1520"/>
                    </a:lnTo>
                    <a:lnTo>
                      <a:pt x="431" y="1533"/>
                    </a:lnTo>
                    <a:lnTo>
                      <a:pt x="432" y="1538"/>
                    </a:lnTo>
                    <a:lnTo>
                      <a:pt x="429" y="1544"/>
                    </a:lnTo>
                    <a:lnTo>
                      <a:pt x="396" y="1542"/>
                    </a:lnTo>
                    <a:lnTo>
                      <a:pt x="386" y="1547"/>
                    </a:lnTo>
                    <a:lnTo>
                      <a:pt x="378" y="1556"/>
                    </a:lnTo>
                    <a:lnTo>
                      <a:pt x="369" y="1556"/>
                    </a:lnTo>
                    <a:lnTo>
                      <a:pt x="359" y="1561"/>
                    </a:lnTo>
                    <a:lnTo>
                      <a:pt x="342" y="1580"/>
                    </a:lnTo>
                    <a:lnTo>
                      <a:pt x="335" y="1588"/>
                    </a:lnTo>
                    <a:lnTo>
                      <a:pt x="333" y="1597"/>
                    </a:lnTo>
                    <a:lnTo>
                      <a:pt x="322" y="1615"/>
                    </a:lnTo>
                    <a:lnTo>
                      <a:pt x="318" y="1633"/>
                    </a:lnTo>
                    <a:lnTo>
                      <a:pt x="321" y="1640"/>
                    </a:lnTo>
                    <a:lnTo>
                      <a:pt x="327" y="1653"/>
                    </a:lnTo>
                    <a:lnTo>
                      <a:pt x="333" y="1664"/>
                    </a:lnTo>
                    <a:lnTo>
                      <a:pt x="343" y="1672"/>
                    </a:lnTo>
                    <a:lnTo>
                      <a:pt x="365" y="1696"/>
                    </a:lnTo>
                    <a:lnTo>
                      <a:pt x="389" y="1706"/>
                    </a:lnTo>
                    <a:lnTo>
                      <a:pt x="402" y="1707"/>
                    </a:lnTo>
                    <a:lnTo>
                      <a:pt x="414" y="1705"/>
                    </a:lnTo>
                    <a:lnTo>
                      <a:pt x="421" y="1712"/>
                    </a:lnTo>
                    <a:lnTo>
                      <a:pt x="424" y="1723"/>
                    </a:lnTo>
                    <a:lnTo>
                      <a:pt x="424" y="1739"/>
                    </a:lnTo>
                    <a:lnTo>
                      <a:pt x="417" y="1752"/>
                    </a:lnTo>
                    <a:lnTo>
                      <a:pt x="413" y="1754"/>
                    </a:lnTo>
                    <a:lnTo>
                      <a:pt x="417" y="1766"/>
                    </a:lnTo>
                    <a:lnTo>
                      <a:pt x="418" y="1776"/>
                    </a:lnTo>
                    <a:lnTo>
                      <a:pt x="410" y="1780"/>
                    </a:lnTo>
                    <a:lnTo>
                      <a:pt x="409" y="1791"/>
                    </a:lnTo>
                    <a:lnTo>
                      <a:pt x="402" y="1791"/>
                    </a:lnTo>
                    <a:lnTo>
                      <a:pt x="393" y="1796"/>
                    </a:lnTo>
                    <a:lnTo>
                      <a:pt x="376" y="1813"/>
                    </a:lnTo>
                    <a:lnTo>
                      <a:pt x="358" y="1829"/>
                    </a:lnTo>
                    <a:lnTo>
                      <a:pt x="350" y="1833"/>
                    </a:lnTo>
                    <a:lnTo>
                      <a:pt x="335" y="1849"/>
                    </a:lnTo>
                    <a:lnTo>
                      <a:pt x="321" y="1862"/>
                    </a:lnTo>
                    <a:lnTo>
                      <a:pt x="312" y="1882"/>
                    </a:lnTo>
                    <a:lnTo>
                      <a:pt x="310" y="1894"/>
                    </a:lnTo>
                    <a:lnTo>
                      <a:pt x="318" y="1887"/>
                    </a:lnTo>
                    <a:lnTo>
                      <a:pt x="310" y="1924"/>
                    </a:lnTo>
                    <a:lnTo>
                      <a:pt x="305" y="1940"/>
                    </a:lnTo>
                    <a:lnTo>
                      <a:pt x="296" y="1948"/>
                    </a:lnTo>
                    <a:lnTo>
                      <a:pt x="286" y="1953"/>
                    </a:lnTo>
                    <a:lnTo>
                      <a:pt x="276" y="1953"/>
                    </a:lnTo>
                    <a:lnTo>
                      <a:pt x="269" y="1946"/>
                    </a:lnTo>
                    <a:lnTo>
                      <a:pt x="258" y="1925"/>
                    </a:lnTo>
                    <a:lnTo>
                      <a:pt x="260" y="1945"/>
                    </a:lnTo>
                    <a:lnTo>
                      <a:pt x="268" y="1948"/>
                    </a:lnTo>
                    <a:lnTo>
                      <a:pt x="270" y="1954"/>
                    </a:lnTo>
                    <a:lnTo>
                      <a:pt x="270" y="1959"/>
                    </a:lnTo>
                    <a:lnTo>
                      <a:pt x="248" y="1974"/>
                    </a:lnTo>
                    <a:lnTo>
                      <a:pt x="238" y="1983"/>
                    </a:lnTo>
                    <a:lnTo>
                      <a:pt x="226" y="2026"/>
                    </a:lnTo>
                    <a:lnTo>
                      <a:pt x="219" y="2037"/>
                    </a:lnTo>
                    <a:lnTo>
                      <a:pt x="225" y="2037"/>
                    </a:lnTo>
                    <a:lnTo>
                      <a:pt x="230" y="2033"/>
                    </a:lnTo>
                    <a:lnTo>
                      <a:pt x="237" y="2058"/>
                    </a:lnTo>
                    <a:lnTo>
                      <a:pt x="241" y="2074"/>
                    </a:lnTo>
                    <a:lnTo>
                      <a:pt x="237" y="2081"/>
                    </a:lnTo>
                    <a:lnTo>
                      <a:pt x="225" y="2080"/>
                    </a:lnTo>
                    <a:lnTo>
                      <a:pt x="220" y="2082"/>
                    </a:lnTo>
                    <a:lnTo>
                      <a:pt x="229" y="2089"/>
                    </a:lnTo>
                    <a:lnTo>
                      <a:pt x="233" y="2088"/>
                    </a:lnTo>
                    <a:lnTo>
                      <a:pt x="240" y="2089"/>
                    </a:lnTo>
                    <a:lnTo>
                      <a:pt x="256" y="2120"/>
                    </a:lnTo>
                    <a:lnTo>
                      <a:pt x="275" y="2145"/>
                    </a:lnTo>
                    <a:lnTo>
                      <a:pt x="275" y="21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257"/>
              <p:cNvSpPr>
                <a:spLocks noChangeAspect="1"/>
              </p:cNvSpPr>
              <p:nvPr/>
            </p:nvSpPr>
            <p:spPr bwMode="gray">
              <a:xfrm>
                <a:off x="1763" y="3165"/>
                <a:ext cx="38" cy="45"/>
              </a:xfrm>
              <a:custGeom>
                <a:avLst/>
                <a:gdLst/>
                <a:ahLst/>
                <a:cxnLst>
                  <a:cxn ang="0">
                    <a:pos x="4" y="208"/>
                  </a:cxn>
                  <a:cxn ang="0">
                    <a:pos x="4" y="196"/>
                  </a:cxn>
                  <a:cxn ang="0">
                    <a:pos x="3" y="191"/>
                  </a:cxn>
                  <a:cxn ang="0">
                    <a:pos x="0" y="0"/>
                  </a:cxn>
                  <a:cxn ang="0">
                    <a:pos x="6" y="5"/>
                  </a:cxn>
                  <a:cxn ang="0">
                    <a:pos x="11" y="14"/>
                  </a:cxn>
                  <a:cxn ang="0">
                    <a:pos x="29" y="43"/>
                  </a:cxn>
                  <a:cxn ang="0">
                    <a:pos x="29" y="48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11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20" y="61"/>
                  </a:cxn>
                  <a:cxn ang="0">
                    <a:pos x="26" y="67"/>
                  </a:cxn>
                  <a:cxn ang="0">
                    <a:pos x="31" y="74"/>
                  </a:cxn>
                  <a:cxn ang="0">
                    <a:pos x="37" y="94"/>
                  </a:cxn>
                  <a:cxn ang="0">
                    <a:pos x="42" y="99"/>
                  </a:cxn>
                  <a:cxn ang="0">
                    <a:pos x="59" y="111"/>
                  </a:cxn>
                  <a:cxn ang="0">
                    <a:pos x="74" y="129"/>
                  </a:cxn>
                  <a:cxn ang="0">
                    <a:pos x="81" y="132"/>
                  </a:cxn>
                  <a:cxn ang="0">
                    <a:pos x="86" y="136"/>
                  </a:cxn>
                  <a:cxn ang="0">
                    <a:pos x="94" y="138"/>
                  </a:cxn>
                  <a:cxn ang="0">
                    <a:pos x="97" y="144"/>
                  </a:cxn>
                  <a:cxn ang="0">
                    <a:pos x="108" y="148"/>
                  </a:cxn>
                  <a:cxn ang="0">
                    <a:pos x="119" y="161"/>
                  </a:cxn>
                  <a:cxn ang="0">
                    <a:pos x="142" y="179"/>
                  </a:cxn>
                  <a:cxn ang="0">
                    <a:pos x="156" y="187"/>
                  </a:cxn>
                  <a:cxn ang="0">
                    <a:pos x="182" y="190"/>
                  </a:cxn>
                  <a:cxn ang="0">
                    <a:pos x="192" y="187"/>
                  </a:cxn>
                  <a:cxn ang="0">
                    <a:pos x="193" y="193"/>
                  </a:cxn>
                  <a:cxn ang="0">
                    <a:pos x="191" y="206"/>
                  </a:cxn>
                  <a:cxn ang="0">
                    <a:pos x="187" y="210"/>
                  </a:cxn>
                  <a:cxn ang="0">
                    <a:pos x="175" y="215"/>
                  </a:cxn>
                  <a:cxn ang="0">
                    <a:pos x="155" y="212"/>
                  </a:cxn>
                  <a:cxn ang="0">
                    <a:pos x="129" y="220"/>
                  </a:cxn>
                  <a:cxn ang="0">
                    <a:pos x="127" y="224"/>
                  </a:cxn>
                  <a:cxn ang="0">
                    <a:pos x="118" y="222"/>
                  </a:cxn>
                  <a:cxn ang="0">
                    <a:pos x="102" y="212"/>
                  </a:cxn>
                  <a:cxn ang="0">
                    <a:pos x="74" y="206"/>
                  </a:cxn>
                  <a:cxn ang="0">
                    <a:pos x="48" y="206"/>
                  </a:cxn>
                  <a:cxn ang="0">
                    <a:pos x="40" y="202"/>
                  </a:cxn>
                  <a:cxn ang="0">
                    <a:pos x="33" y="201"/>
                  </a:cxn>
                  <a:cxn ang="0">
                    <a:pos x="25" y="199"/>
                  </a:cxn>
                  <a:cxn ang="0">
                    <a:pos x="9" y="208"/>
                  </a:cxn>
                  <a:cxn ang="0">
                    <a:pos x="4" y="208"/>
                  </a:cxn>
                </a:cxnLst>
                <a:rect l="0" t="0" r="r" b="b"/>
                <a:pathLst>
                  <a:path w="193" h="224">
                    <a:moveTo>
                      <a:pt x="4" y="208"/>
                    </a:moveTo>
                    <a:lnTo>
                      <a:pt x="4" y="196"/>
                    </a:lnTo>
                    <a:lnTo>
                      <a:pt x="3" y="19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29" y="43"/>
                    </a:lnTo>
                    <a:lnTo>
                      <a:pt x="29" y="48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11" y="42"/>
                    </a:lnTo>
                    <a:lnTo>
                      <a:pt x="10" y="50"/>
                    </a:lnTo>
                    <a:lnTo>
                      <a:pt x="14" y="58"/>
                    </a:lnTo>
                    <a:lnTo>
                      <a:pt x="20" y="61"/>
                    </a:lnTo>
                    <a:lnTo>
                      <a:pt x="26" y="67"/>
                    </a:lnTo>
                    <a:lnTo>
                      <a:pt x="31" y="74"/>
                    </a:lnTo>
                    <a:lnTo>
                      <a:pt x="37" y="94"/>
                    </a:lnTo>
                    <a:lnTo>
                      <a:pt x="42" y="99"/>
                    </a:lnTo>
                    <a:lnTo>
                      <a:pt x="59" y="111"/>
                    </a:lnTo>
                    <a:lnTo>
                      <a:pt x="74" y="129"/>
                    </a:lnTo>
                    <a:lnTo>
                      <a:pt x="81" y="132"/>
                    </a:lnTo>
                    <a:lnTo>
                      <a:pt x="86" y="136"/>
                    </a:lnTo>
                    <a:lnTo>
                      <a:pt x="94" y="138"/>
                    </a:lnTo>
                    <a:lnTo>
                      <a:pt x="97" y="144"/>
                    </a:lnTo>
                    <a:lnTo>
                      <a:pt x="108" y="148"/>
                    </a:lnTo>
                    <a:lnTo>
                      <a:pt x="119" y="161"/>
                    </a:lnTo>
                    <a:lnTo>
                      <a:pt x="142" y="179"/>
                    </a:lnTo>
                    <a:lnTo>
                      <a:pt x="156" y="187"/>
                    </a:lnTo>
                    <a:lnTo>
                      <a:pt x="182" y="190"/>
                    </a:lnTo>
                    <a:lnTo>
                      <a:pt x="192" y="187"/>
                    </a:lnTo>
                    <a:lnTo>
                      <a:pt x="193" y="193"/>
                    </a:lnTo>
                    <a:lnTo>
                      <a:pt x="191" y="206"/>
                    </a:lnTo>
                    <a:lnTo>
                      <a:pt x="187" y="210"/>
                    </a:lnTo>
                    <a:lnTo>
                      <a:pt x="175" y="215"/>
                    </a:lnTo>
                    <a:lnTo>
                      <a:pt x="155" y="212"/>
                    </a:lnTo>
                    <a:lnTo>
                      <a:pt x="129" y="220"/>
                    </a:lnTo>
                    <a:lnTo>
                      <a:pt x="127" y="224"/>
                    </a:lnTo>
                    <a:lnTo>
                      <a:pt x="118" y="222"/>
                    </a:lnTo>
                    <a:lnTo>
                      <a:pt x="102" y="212"/>
                    </a:lnTo>
                    <a:lnTo>
                      <a:pt x="74" y="206"/>
                    </a:lnTo>
                    <a:lnTo>
                      <a:pt x="48" y="206"/>
                    </a:lnTo>
                    <a:lnTo>
                      <a:pt x="40" y="202"/>
                    </a:lnTo>
                    <a:lnTo>
                      <a:pt x="33" y="201"/>
                    </a:lnTo>
                    <a:lnTo>
                      <a:pt x="25" y="199"/>
                    </a:lnTo>
                    <a:lnTo>
                      <a:pt x="9" y="208"/>
                    </a:lnTo>
                    <a:lnTo>
                      <a:pt x="4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258"/>
              <p:cNvSpPr>
                <a:spLocks noChangeAspect="1"/>
              </p:cNvSpPr>
              <p:nvPr/>
            </p:nvSpPr>
            <p:spPr bwMode="gray">
              <a:xfrm>
                <a:off x="1879" y="2422"/>
                <a:ext cx="45" cy="45"/>
              </a:xfrm>
              <a:custGeom>
                <a:avLst/>
                <a:gdLst/>
                <a:ahLst/>
                <a:cxnLst>
                  <a:cxn ang="0">
                    <a:pos x="197" y="195"/>
                  </a:cxn>
                  <a:cxn ang="0">
                    <a:pos x="172" y="187"/>
                  </a:cxn>
                  <a:cxn ang="0">
                    <a:pos x="146" y="193"/>
                  </a:cxn>
                  <a:cxn ang="0">
                    <a:pos x="129" y="190"/>
                  </a:cxn>
                  <a:cxn ang="0">
                    <a:pos x="124" y="217"/>
                  </a:cxn>
                  <a:cxn ang="0">
                    <a:pos x="103" y="221"/>
                  </a:cxn>
                  <a:cxn ang="0">
                    <a:pos x="91" y="214"/>
                  </a:cxn>
                  <a:cxn ang="0">
                    <a:pos x="79" y="205"/>
                  </a:cxn>
                  <a:cxn ang="0">
                    <a:pos x="59" y="178"/>
                  </a:cxn>
                  <a:cxn ang="0">
                    <a:pos x="52" y="166"/>
                  </a:cxn>
                  <a:cxn ang="0">
                    <a:pos x="47" y="151"/>
                  </a:cxn>
                  <a:cxn ang="0">
                    <a:pos x="43" y="140"/>
                  </a:cxn>
                  <a:cxn ang="0">
                    <a:pos x="30" y="139"/>
                  </a:cxn>
                  <a:cxn ang="0">
                    <a:pos x="26" y="130"/>
                  </a:cxn>
                  <a:cxn ang="0">
                    <a:pos x="15" y="122"/>
                  </a:cxn>
                  <a:cxn ang="0">
                    <a:pos x="0" y="101"/>
                  </a:cxn>
                  <a:cxn ang="0">
                    <a:pos x="4" y="84"/>
                  </a:cxn>
                  <a:cxn ang="0">
                    <a:pos x="9" y="60"/>
                  </a:cxn>
                  <a:cxn ang="0">
                    <a:pos x="11" y="55"/>
                  </a:cxn>
                  <a:cxn ang="0">
                    <a:pos x="22" y="50"/>
                  </a:cxn>
                  <a:cxn ang="0">
                    <a:pos x="38" y="49"/>
                  </a:cxn>
                  <a:cxn ang="0">
                    <a:pos x="46" y="39"/>
                  </a:cxn>
                  <a:cxn ang="0">
                    <a:pos x="44" y="32"/>
                  </a:cxn>
                  <a:cxn ang="0">
                    <a:pos x="43" y="26"/>
                  </a:cxn>
                  <a:cxn ang="0">
                    <a:pos x="57" y="9"/>
                  </a:cxn>
                  <a:cxn ang="0">
                    <a:pos x="62" y="5"/>
                  </a:cxn>
                  <a:cxn ang="0">
                    <a:pos x="71" y="0"/>
                  </a:cxn>
                  <a:cxn ang="0">
                    <a:pos x="114" y="6"/>
                  </a:cxn>
                  <a:cxn ang="0">
                    <a:pos x="154" y="3"/>
                  </a:cxn>
                  <a:cxn ang="0">
                    <a:pos x="168" y="0"/>
                  </a:cxn>
                  <a:cxn ang="0">
                    <a:pos x="200" y="3"/>
                  </a:cxn>
                  <a:cxn ang="0">
                    <a:pos x="225" y="11"/>
                  </a:cxn>
                  <a:cxn ang="0">
                    <a:pos x="222" y="25"/>
                  </a:cxn>
                  <a:cxn ang="0">
                    <a:pos x="218" y="33"/>
                  </a:cxn>
                  <a:cxn ang="0">
                    <a:pos x="206" y="49"/>
                  </a:cxn>
                  <a:cxn ang="0">
                    <a:pos x="208" y="90"/>
                  </a:cxn>
                  <a:cxn ang="0">
                    <a:pos x="220" y="114"/>
                  </a:cxn>
                  <a:cxn ang="0">
                    <a:pos x="221" y="117"/>
                  </a:cxn>
                  <a:cxn ang="0">
                    <a:pos x="225" y="140"/>
                  </a:cxn>
                  <a:cxn ang="0">
                    <a:pos x="218" y="181"/>
                  </a:cxn>
                  <a:cxn ang="0">
                    <a:pos x="203" y="197"/>
                  </a:cxn>
                </a:cxnLst>
                <a:rect l="0" t="0" r="r" b="b"/>
                <a:pathLst>
                  <a:path w="226" h="221">
                    <a:moveTo>
                      <a:pt x="203" y="197"/>
                    </a:moveTo>
                    <a:lnTo>
                      <a:pt x="197" y="195"/>
                    </a:lnTo>
                    <a:lnTo>
                      <a:pt x="193" y="193"/>
                    </a:lnTo>
                    <a:lnTo>
                      <a:pt x="172" y="187"/>
                    </a:lnTo>
                    <a:lnTo>
                      <a:pt x="150" y="193"/>
                    </a:lnTo>
                    <a:lnTo>
                      <a:pt x="146" y="193"/>
                    </a:lnTo>
                    <a:lnTo>
                      <a:pt x="136" y="190"/>
                    </a:lnTo>
                    <a:lnTo>
                      <a:pt x="129" y="190"/>
                    </a:lnTo>
                    <a:lnTo>
                      <a:pt x="123" y="193"/>
                    </a:lnTo>
                    <a:lnTo>
                      <a:pt x="124" y="217"/>
                    </a:lnTo>
                    <a:lnTo>
                      <a:pt x="120" y="221"/>
                    </a:lnTo>
                    <a:lnTo>
                      <a:pt x="103" y="221"/>
                    </a:lnTo>
                    <a:lnTo>
                      <a:pt x="91" y="216"/>
                    </a:lnTo>
                    <a:lnTo>
                      <a:pt x="91" y="214"/>
                    </a:lnTo>
                    <a:lnTo>
                      <a:pt x="89" y="214"/>
                    </a:lnTo>
                    <a:lnTo>
                      <a:pt x="79" y="205"/>
                    </a:lnTo>
                    <a:lnTo>
                      <a:pt x="65" y="188"/>
                    </a:lnTo>
                    <a:lnTo>
                      <a:pt x="59" y="178"/>
                    </a:lnTo>
                    <a:lnTo>
                      <a:pt x="58" y="172"/>
                    </a:lnTo>
                    <a:lnTo>
                      <a:pt x="52" y="166"/>
                    </a:lnTo>
                    <a:lnTo>
                      <a:pt x="52" y="156"/>
                    </a:lnTo>
                    <a:lnTo>
                      <a:pt x="47" y="151"/>
                    </a:lnTo>
                    <a:lnTo>
                      <a:pt x="46" y="143"/>
                    </a:lnTo>
                    <a:lnTo>
                      <a:pt x="43" y="140"/>
                    </a:lnTo>
                    <a:lnTo>
                      <a:pt x="32" y="140"/>
                    </a:lnTo>
                    <a:lnTo>
                      <a:pt x="30" y="139"/>
                    </a:lnTo>
                    <a:lnTo>
                      <a:pt x="26" y="135"/>
                    </a:lnTo>
                    <a:lnTo>
                      <a:pt x="26" y="130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6" y="107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4" y="84"/>
                    </a:lnTo>
                    <a:lnTo>
                      <a:pt x="9" y="75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5" y="53"/>
                    </a:lnTo>
                    <a:lnTo>
                      <a:pt x="22" y="50"/>
                    </a:lnTo>
                    <a:lnTo>
                      <a:pt x="32" y="50"/>
                    </a:lnTo>
                    <a:lnTo>
                      <a:pt x="38" y="49"/>
                    </a:lnTo>
                    <a:lnTo>
                      <a:pt x="39" y="46"/>
                    </a:lnTo>
                    <a:lnTo>
                      <a:pt x="46" y="39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3" y="26"/>
                    </a:lnTo>
                    <a:lnTo>
                      <a:pt x="50" y="15"/>
                    </a:lnTo>
                    <a:lnTo>
                      <a:pt x="57" y="9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95" y="6"/>
                    </a:lnTo>
                    <a:lnTo>
                      <a:pt x="114" y="6"/>
                    </a:lnTo>
                    <a:lnTo>
                      <a:pt x="139" y="1"/>
                    </a:lnTo>
                    <a:lnTo>
                      <a:pt x="154" y="3"/>
                    </a:lnTo>
                    <a:lnTo>
                      <a:pt x="166" y="1"/>
                    </a:lnTo>
                    <a:lnTo>
                      <a:pt x="168" y="0"/>
                    </a:lnTo>
                    <a:lnTo>
                      <a:pt x="175" y="0"/>
                    </a:lnTo>
                    <a:lnTo>
                      <a:pt x="200" y="3"/>
                    </a:lnTo>
                    <a:lnTo>
                      <a:pt x="225" y="10"/>
                    </a:lnTo>
                    <a:lnTo>
                      <a:pt x="225" y="11"/>
                    </a:lnTo>
                    <a:lnTo>
                      <a:pt x="225" y="22"/>
                    </a:lnTo>
                    <a:lnTo>
                      <a:pt x="222" y="25"/>
                    </a:lnTo>
                    <a:lnTo>
                      <a:pt x="222" y="27"/>
                    </a:lnTo>
                    <a:lnTo>
                      <a:pt x="218" y="33"/>
                    </a:lnTo>
                    <a:lnTo>
                      <a:pt x="210" y="39"/>
                    </a:lnTo>
                    <a:lnTo>
                      <a:pt x="206" y="49"/>
                    </a:lnTo>
                    <a:lnTo>
                      <a:pt x="206" y="71"/>
                    </a:lnTo>
                    <a:lnTo>
                      <a:pt x="208" y="90"/>
                    </a:lnTo>
                    <a:lnTo>
                      <a:pt x="211" y="101"/>
                    </a:lnTo>
                    <a:lnTo>
                      <a:pt x="220" y="114"/>
                    </a:lnTo>
                    <a:lnTo>
                      <a:pt x="220" y="116"/>
                    </a:lnTo>
                    <a:lnTo>
                      <a:pt x="221" y="117"/>
                    </a:lnTo>
                    <a:lnTo>
                      <a:pt x="226" y="125"/>
                    </a:lnTo>
                    <a:lnTo>
                      <a:pt x="225" y="140"/>
                    </a:lnTo>
                    <a:lnTo>
                      <a:pt x="220" y="162"/>
                    </a:lnTo>
                    <a:lnTo>
                      <a:pt x="218" y="181"/>
                    </a:lnTo>
                    <a:lnTo>
                      <a:pt x="216" y="184"/>
                    </a:lnTo>
                    <a:lnTo>
                      <a:pt x="203" y="19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259"/>
              <p:cNvSpPr>
                <a:spLocks noChangeAspect="1"/>
              </p:cNvSpPr>
              <p:nvPr/>
            </p:nvSpPr>
            <p:spPr bwMode="gray">
              <a:xfrm rot="-1047951">
                <a:off x="1790" y="2357"/>
                <a:ext cx="4" cy="4"/>
              </a:xfrm>
              <a:custGeom>
                <a:avLst/>
                <a:gdLst/>
                <a:ahLst/>
                <a:cxnLst>
                  <a:cxn ang="0">
                    <a:pos x="148" y="0"/>
                  </a:cxn>
                  <a:cxn ang="0">
                    <a:pos x="169" y="17"/>
                  </a:cxn>
                  <a:cxn ang="0">
                    <a:pos x="183" y="54"/>
                  </a:cxn>
                  <a:cxn ang="0">
                    <a:pos x="114" y="93"/>
                  </a:cxn>
                  <a:cxn ang="0">
                    <a:pos x="86" y="86"/>
                  </a:cxn>
                  <a:cxn ang="0">
                    <a:pos x="66" y="72"/>
                  </a:cxn>
                  <a:cxn ang="0">
                    <a:pos x="14" y="72"/>
                  </a:cxn>
                  <a:cxn ang="0">
                    <a:pos x="0" y="41"/>
                  </a:cxn>
                  <a:cxn ang="0">
                    <a:pos x="24" y="24"/>
                  </a:cxn>
                  <a:cxn ang="0">
                    <a:pos x="54" y="24"/>
                  </a:cxn>
                  <a:cxn ang="0">
                    <a:pos x="83" y="44"/>
                  </a:cxn>
                  <a:cxn ang="0">
                    <a:pos x="148" y="0"/>
                  </a:cxn>
                </a:cxnLst>
                <a:rect l="0" t="0" r="r" b="b"/>
                <a:pathLst>
                  <a:path w="183" h="93">
                    <a:moveTo>
                      <a:pt x="148" y="0"/>
                    </a:moveTo>
                    <a:lnTo>
                      <a:pt x="169" y="17"/>
                    </a:lnTo>
                    <a:lnTo>
                      <a:pt x="183" y="54"/>
                    </a:lnTo>
                    <a:lnTo>
                      <a:pt x="114" y="93"/>
                    </a:lnTo>
                    <a:lnTo>
                      <a:pt x="86" y="86"/>
                    </a:lnTo>
                    <a:lnTo>
                      <a:pt x="66" y="72"/>
                    </a:lnTo>
                    <a:lnTo>
                      <a:pt x="14" y="72"/>
                    </a:lnTo>
                    <a:lnTo>
                      <a:pt x="0" y="41"/>
                    </a:lnTo>
                    <a:lnTo>
                      <a:pt x="24" y="24"/>
                    </a:lnTo>
                    <a:lnTo>
                      <a:pt x="54" y="24"/>
                    </a:lnTo>
                    <a:lnTo>
                      <a:pt x="83" y="44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260"/>
              <p:cNvSpPr>
                <a:spLocks noChangeAspect="1"/>
              </p:cNvSpPr>
              <p:nvPr/>
            </p:nvSpPr>
            <p:spPr bwMode="gray">
              <a:xfrm rot="-1047951">
                <a:off x="1753" y="2352"/>
                <a:ext cx="3" cy="4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41"/>
                  </a:cxn>
                  <a:cxn ang="0">
                    <a:pos x="24" y="72"/>
                  </a:cxn>
                  <a:cxn ang="0">
                    <a:pos x="101" y="102"/>
                  </a:cxn>
                  <a:cxn ang="0">
                    <a:pos x="101" y="85"/>
                  </a:cxn>
                  <a:cxn ang="0">
                    <a:pos x="59" y="68"/>
                  </a:cxn>
                  <a:cxn ang="0">
                    <a:pos x="24" y="37"/>
                  </a:cxn>
                </a:cxnLst>
                <a:rect l="0" t="0" r="r" b="b"/>
                <a:pathLst>
                  <a:path w="101" h="102">
                    <a:moveTo>
                      <a:pt x="24" y="37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" y="41"/>
                    </a:lnTo>
                    <a:lnTo>
                      <a:pt x="24" y="72"/>
                    </a:lnTo>
                    <a:lnTo>
                      <a:pt x="101" y="102"/>
                    </a:lnTo>
                    <a:lnTo>
                      <a:pt x="101" y="85"/>
                    </a:lnTo>
                    <a:lnTo>
                      <a:pt x="59" y="68"/>
                    </a:lnTo>
                    <a:lnTo>
                      <a:pt x="24" y="3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261"/>
              <p:cNvSpPr>
                <a:spLocks noChangeAspect="1"/>
              </p:cNvSpPr>
              <p:nvPr/>
            </p:nvSpPr>
            <p:spPr bwMode="gray">
              <a:xfrm rot="-1047951">
                <a:off x="1758" y="2351"/>
                <a:ext cx="2" cy="4"/>
              </a:xfrm>
              <a:custGeom>
                <a:avLst/>
                <a:gdLst/>
                <a:ahLst/>
                <a:cxnLst>
                  <a:cxn ang="0">
                    <a:pos x="20" y="17"/>
                  </a:cxn>
                  <a:cxn ang="0">
                    <a:pos x="0" y="0"/>
                  </a:cxn>
                  <a:cxn ang="0">
                    <a:pos x="13" y="26"/>
                  </a:cxn>
                  <a:cxn ang="0">
                    <a:pos x="38" y="51"/>
                  </a:cxn>
                  <a:cxn ang="0">
                    <a:pos x="52" y="82"/>
                  </a:cxn>
                  <a:cxn ang="0">
                    <a:pos x="62" y="85"/>
                  </a:cxn>
                  <a:cxn ang="0">
                    <a:pos x="69" y="38"/>
                  </a:cxn>
                  <a:cxn ang="0">
                    <a:pos x="52" y="23"/>
                  </a:cxn>
                  <a:cxn ang="0">
                    <a:pos x="20" y="17"/>
                  </a:cxn>
                </a:cxnLst>
                <a:rect l="0" t="0" r="r" b="b"/>
                <a:pathLst>
                  <a:path w="69" h="85">
                    <a:moveTo>
                      <a:pt x="20" y="17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38" y="51"/>
                    </a:lnTo>
                    <a:lnTo>
                      <a:pt x="52" y="82"/>
                    </a:lnTo>
                    <a:lnTo>
                      <a:pt x="62" y="85"/>
                    </a:lnTo>
                    <a:lnTo>
                      <a:pt x="69" y="38"/>
                    </a:lnTo>
                    <a:lnTo>
                      <a:pt x="52" y="23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" name="Freeform 262"/>
            <p:cNvSpPr>
              <a:spLocks noChangeAspect="1"/>
            </p:cNvSpPr>
            <p:nvPr/>
          </p:nvSpPr>
          <p:spPr bwMode="gray">
            <a:xfrm>
              <a:off x="4369109" y="3970497"/>
              <a:ext cx="74737" cy="82069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06" y="11"/>
                </a:cxn>
                <a:cxn ang="0">
                  <a:pos x="187" y="16"/>
                </a:cxn>
                <a:cxn ang="0">
                  <a:pos x="163" y="21"/>
                </a:cxn>
                <a:cxn ang="0">
                  <a:pos x="156" y="14"/>
                </a:cxn>
                <a:cxn ang="0">
                  <a:pos x="149" y="16"/>
                </a:cxn>
                <a:cxn ang="0">
                  <a:pos x="143" y="18"/>
                </a:cxn>
                <a:cxn ang="0">
                  <a:pos x="136" y="38"/>
                </a:cxn>
                <a:cxn ang="0">
                  <a:pos x="123" y="43"/>
                </a:cxn>
                <a:cxn ang="0">
                  <a:pos x="117" y="50"/>
                </a:cxn>
                <a:cxn ang="0">
                  <a:pos x="110" y="58"/>
                </a:cxn>
                <a:cxn ang="0">
                  <a:pos x="101" y="61"/>
                </a:cxn>
                <a:cxn ang="0">
                  <a:pos x="93" y="63"/>
                </a:cxn>
                <a:cxn ang="0">
                  <a:pos x="78" y="54"/>
                </a:cxn>
                <a:cxn ang="0">
                  <a:pos x="68" y="72"/>
                </a:cxn>
                <a:cxn ang="0">
                  <a:pos x="46" y="72"/>
                </a:cxn>
                <a:cxn ang="0">
                  <a:pos x="43" y="95"/>
                </a:cxn>
                <a:cxn ang="0">
                  <a:pos x="35" y="101"/>
                </a:cxn>
                <a:cxn ang="0">
                  <a:pos x="29" y="111"/>
                </a:cxn>
                <a:cxn ang="0">
                  <a:pos x="2" y="112"/>
                </a:cxn>
                <a:cxn ang="0">
                  <a:pos x="2" y="120"/>
                </a:cxn>
                <a:cxn ang="0">
                  <a:pos x="20" y="141"/>
                </a:cxn>
                <a:cxn ang="0">
                  <a:pos x="57" y="181"/>
                </a:cxn>
                <a:cxn ang="0">
                  <a:pos x="70" y="194"/>
                </a:cxn>
                <a:cxn ang="0">
                  <a:pos x="95" y="211"/>
                </a:cxn>
                <a:cxn ang="0">
                  <a:pos x="98" y="221"/>
                </a:cxn>
                <a:cxn ang="0">
                  <a:pos x="105" y="215"/>
                </a:cxn>
                <a:cxn ang="0">
                  <a:pos x="120" y="220"/>
                </a:cxn>
                <a:cxn ang="0">
                  <a:pos x="152" y="226"/>
                </a:cxn>
                <a:cxn ang="0">
                  <a:pos x="165" y="224"/>
                </a:cxn>
                <a:cxn ang="0">
                  <a:pos x="182" y="235"/>
                </a:cxn>
                <a:cxn ang="0">
                  <a:pos x="197" y="236"/>
                </a:cxn>
                <a:cxn ang="0">
                  <a:pos x="214" y="231"/>
                </a:cxn>
                <a:cxn ang="0">
                  <a:pos x="212" y="224"/>
                </a:cxn>
                <a:cxn ang="0">
                  <a:pos x="204" y="200"/>
                </a:cxn>
                <a:cxn ang="0">
                  <a:pos x="212" y="181"/>
                </a:cxn>
                <a:cxn ang="0">
                  <a:pos x="219" y="117"/>
                </a:cxn>
                <a:cxn ang="0">
                  <a:pos x="231" y="43"/>
                </a:cxn>
                <a:cxn ang="0">
                  <a:pos x="234" y="0"/>
                </a:cxn>
              </a:cxnLst>
              <a:rect l="0" t="0" r="r" b="b"/>
              <a:pathLst>
                <a:path w="234" h="236">
                  <a:moveTo>
                    <a:pt x="234" y="0"/>
                  </a:moveTo>
                  <a:lnTo>
                    <a:pt x="223" y="0"/>
                  </a:lnTo>
                  <a:lnTo>
                    <a:pt x="209" y="6"/>
                  </a:lnTo>
                  <a:lnTo>
                    <a:pt x="206" y="11"/>
                  </a:lnTo>
                  <a:lnTo>
                    <a:pt x="197" y="16"/>
                  </a:lnTo>
                  <a:lnTo>
                    <a:pt x="187" y="16"/>
                  </a:lnTo>
                  <a:lnTo>
                    <a:pt x="180" y="21"/>
                  </a:lnTo>
                  <a:lnTo>
                    <a:pt x="163" y="21"/>
                  </a:lnTo>
                  <a:lnTo>
                    <a:pt x="160" y="18"/>
                  </a:lnTo>
                  <a:lnTo>
                    <a:pt x="156" y="14"/>
                  </a:lnTo>
                  <a:lnTo>
                    <a:pt x="150" y="12"/>
                  </a:lnTo>
                  <a:lnTo>
                    <a:pt x="149" y="16"/>
                  </a:lnTo>
                  <a:lnTo>
                    <a:pt x="147" y="17"/>
                  </a:lnTo>
                  <a:lnTo>
                    <a:pt x="143" y="18"/>
                  </a:lnTo>
                  <a:lnTo>
                    <a:pt x="139" y="25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23" y="43"/>
                  </a:lnTo>
                  <a:lnTo>
                    <a:pt x="118" y="48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0" y="58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3" y="63"/>
                  </a:lnTo>
                  <a:lnTo>
                    <a:pt x="85" y="57"/>
                  </a:lnTo>
                  <a:lnTo>
                    <a:pt x="78" y="54"/>
                  </a:lnTo>
                  <a:lnTo>
                    <a:pt x="72" y="64"/>
                  </a:lnTo>
                  <a:lnTo>
                    <a:pt x="68" y="72"/>
                  </a:lnTo>
                  <a:lnTo>
                    <a:pt x="51" y="74"/>
                  </a:lnTo>
                  <a:lnTo>
                    <a:pt x="46" y="72"/>
                  </a:lnTo>
                  <a:lnTo>
                    <a:pt x="43" y="80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9" y="111"/>
                  </a:lnTo>
                  <a:lnTo>
                    <a:pt x="12" y="112"/>
                  </a:lnTo>
                  <a:lnTo>
                    <a:pt x="2" y="112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16" y="136"/>
                  </a:lnTo>
                  <a:lnTo>
                    <a:pt x="20" y="141"/>
                  </a:lnTo>
                  <a:lnTo>
                    <a:pt x="42" y="162"/>
                  </a:lnTo>
                  <a:lnTo>
                    <a:pt x="57" y="181"/>
                  </a:lnTo>
                  <a:lnTo>
                    <a:pt x="66" y="189"/>
                  </a:lnTo>
                  <a:lnTo>
                    <a:pt x="70" y="194"/>
                  </a:lnTo>
                  <a:lnTo>
                    <a:pt x="77" y="197"/>
                  </a:lnTo>
                  <a:lnTo>
                    <a:pt x="95" y="211"/>
                  </a:lnTo>
                  <a:lnTo>
                    <a:pt x="98" y="217"/>
                  </a:lnTo>
                  <a:lnTo>
                    <a:pt x="98" y="221"/>
                  </a:lnTo>
                  <a:lnTo>
                    <a:pt x="99" y="221"/>
                  </a:lnTo>
                  <a:lnTo>
                    <a:pt x="105" y="215"/>
                  </a:lnTo>
                  <a:lnTo>
                    <a:pt x="110" y="215"/>
                  </a:lnTo>
                  <a:lnTo>
                    <a:pt x="120" y="220"/>
                  </a:lnTo>
                  <a:lnTo>
                    <a:pt x="143" y="226"/>
                  </a:lnTo>
                  <a:lnTo>
                    <a:pt x="152" y="226"/>
                  </a:lnTo>
                  <a:lnTo>
                    <a:pt x="160" y="224"/>
                  </a:lnTo>
                  <a:lnTo>
                    <a:pt x="165" y="224"/>
                  </a:lnTo>
                  <a:lnTo>
                    <a:pt x="174" y="227"/>
                  </a:lnTo>
                  <a:lnTo>
                    <a:pt x="182" y="235"/>
                  </a:lnTo>
                  <a:lnTo>
                    <a:pt x="187" y="236"/>
                  </a:lnTo>
                  <a:lnTo>
                    <a:pt x="197" y="236"/>
                  </a:lnTo>
                  <a:lnTo>
                    <a:pt x="209" y="233"/>
                  </a:lnTo>
                  <a:lnTo>
                    <a:pt x="214" y="231"/>
                  </a:lnTo>
                  <a:lnTo>
                    <a:pt x="214" y="230"/>
                  </a:lnTo>
                  <a:lnTo>
                    <a:pt x="212" y="224"/>
                  </a:lnTo>
                  <a:lnTo>
                    <a:pt x="204" y="211"/>
                  </a:lnTo>
                  <a:lnTo>
                    <a:pt x="204" y="200"/>
                  </a:lnTo>
                  <a:lnTo>
                    <a:pt x="209" y="190"/>
                  </a:lnTo>
                  <a:lnTo>
                    <a:pt x="212" y="181"/>
                  </a:lnTo>
                  <a:lnTo>
                    <a:pt x="213" y="156"/>
                  </a:lnTo>
                  <a:lnTo>
                    <a:pt x="219" y="117"/>
                  </a:lnTo>
                  <a:lnTo>
                    <a:pt x="219" y="82"/>
                  </a:lnTo>
                  <a:lnTo>
                    <a:pt x="231" y="43"/>
                  </a:lnTo>
                  <a:lnTo>
                    <a:pt x="234" y="23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263"/>
            <p:cNvSpPr>
              <a:spLocks noChangeAspect="1"/>
            </p:cNvSpPr>
            <p:nvPr/>
          </p:nvSpPr>
          <p:spPr bwMode="gray">
            <a:xfrm>
              <a:off x="4448616" y="4075265"/>
              <a:ext cx="101769" cy="47146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6" y="9"/>
                </a:cxn>
                <a:cxn ang="0">
                  <a:pos x="16" y="32"/>
                </a:cxn>
                <a:cxn ang="0">
                  <a:pos x="10" y="44"/>
                </a:cxn>
                <a:cxn ang="0">
                  <a:pos x="1" y="71"/>
                </a:cxn>
                <a:cxn ang="0">
                  <a:pos x="7" y="82"/>
                </a:cxn>
                <a:cxn ang="0">
                  <a:pos x="22" y="72"/>
                </a:cxn>
                <a:cxn ang="0">
                  <a:pos x="58" y="80"/>
                </a:cxn>
                <a:cxn ang="0">
                  <a:pos x="75" y="87"/>
                </a:cxn>
                <a:cxn ang="0">
                  <a:pos x="92" y="112"/>
                </a:cxn>
                <a:cxn ang="0">
                  <a:pos x="109" y="103"/>
                </a:cxn>
                <a:cxn ang="0">
                  <a:pos x="117" y="131"/>
                </a:cxn>
                <a:cxn ang="0">
                  <a:pos x="135" y="134"/>
                </a:cxn>
                <a:cxn ang="0">
                  <a:pos x="157" y="110"/>
                </a:cxn>
                <a:cxn ang="0">
                  <a:pos x="139" y="95"/>
                </a:cxn>
                <a:cxn ang="0">
                  <a:pos x="140" y="81"/>
                </a:cxn>
                <a:cxn ang="0">
                  <a:pos x="160" y="72"/>
                </a:cxn>
                <a:cxn ang="0">
                  <a:pos x="187" y="43"/>
                </a:cxn>
                <a:cxn ang="0">
                  <a:pos x="201" y="34"/>
                </a:cxn>
                <a:cxn ang="0">
                  <a:pos x="222" y="45"/>
                </a:cxn>
                <a:cxn ang="0">
                  <a:pos x="260" y="63"/>
                </a:cxn>
                <a:cxn ang="0">
                  <a:pos x="273" y="71"/>
                </a:cxn>
                <a:cxn ang="0">
                  <a:pos x="258" y="85"/>
                </a:cxn>
                <a:cxn ang="0">
                  <a:pos x="261" y="110"/>
                </a:cxn>
                <a:cxn ang="0">
                  <a:pos x="281" y="128"/>
                </a:cxn>
                <a:cxn ang="0">
                  <a:pos x="290" y="109"/>
                </a:cxn>
                <a:cxn ang="0">
                  <a:pos x="302" y="109"/>
                </a:cxn>
                <a:cxn ang="0">
                  <a:pos x="318" y="87"/>
                </a:cxn>
                <a:cxn ang="0">
                  <a:pos x="313" y="77"/>
                </a:cxn>
                <a:cxn ang="0">
                  <a:pos x="304" y="66"/>
                </a:cxn>
                <a:cxn ang="0">
                  <a:pos x="297" y="48"/>
                </a:cxn>
                <a:cxn ang="0">
                  <a:pos x="266" y="18"/>
                </a:cxn>
                <a:cxn ang="0">
                  <a:pos x="231" y="11"/>
                </a:cxn>
                <a:cxn ang="0">
                  <a:pos x="189" y="1"/>
                </a:cxn>
                <a:cxn ang="0">
                  <a:pos x="176" y="11"/>
                </a:cxn>
                <a:cxn ang="0">
                  <a:pos x="164" y="31"/>
                </a:cxn>
                <a:cxn ang="0">
                  <a:pos x="156" y="20"/>
                </a:cxn>
                <a:cxn ang="0">
                  <a:pos x="118" y="36"/>
                </a:cxn>
                <a:cxn ang="0">
                  <a:pos x="101" y="44"/>
                </a:cxn>
                <a:cxn ang="0">
                  <a:pos x="71" y="34"/>
                </a:cxn>
                <a:cxn ang="0">
                  <a:pos x="45" y="23"/>
                </a:cxn>
                <a:cxn ang="0">
                  <a:pos x="35" y="7"/>
                </a:cxn>
              </a:cxnLst>
              <a:rect l="0" t="0" r="r" b="b"/>
              <a:pathLst>
                <a:path w="318" h="135">
                  <a:moveTo>
                    <a:pt x="23" y="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9"/>
                  </a:lnTo>
                  <a:lnTo>
                    <a:pt x="5" y="23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5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10" y="56"/>
                  </a:lnTo>
                  <a:lnTo>
                    <a:pt x="8" y="61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40" y="75"/>
                  </a:lnTo>
                  <a:lnTo>
                    <a:pt x="48" y="76"/>
                  </a:lnTo>
                  <a:lnTo>
                    <a:pt x="58" y="80"/>
                  </a:lnTo>
                  <a:lnTo>
                    <a:pt x="67" y="81"/>
                  </a:lnTo>
                  <a:lnTo>
                    <a:pt x="70" y="82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5" y="103"/>
                  </a:lnTo>
                  <a:lnTo>
                    <a:pt x="92" y="112"/>
                  </a:lnTo>
                  <a:lnTo>
                    <a:pt x="98" y="112"/>
                  </a:lnTo>
                  <a:lnTo>
                    <a:pt x="103" y="106"/>
                  </a:lnTo>
                  <a:lnTo>
                    <a:pt x="109" y="103"/>
                  </a:lnTo>
                  <a:lnTo>
                    <a:pt x="113" y="112"/>
                  </a:lnTo>
                  <a:lnTo>
                    <a:pt x="113" y="122"/>
                  </a:lnTo>
                  <a:lnTo>
                    <a:pt x="117" y="131"/>
                  </a:lnTo>
                  <a:lnTo>
                    <a:pt x="118" y="134"/>
                  </a:lnTo>
                  <a:lnTo>
                    <a:pt x="130" y="135"/>
                  </a:lnTo>
                  <a:lnTo>
                    <a:pt x="135" y="134"/>
                  </a:lnTo>
                  <a:lnTo>
                    <a:pt x="152" y="124"/>
                  </a:lnTo>
                  <a:lnTo>
                    <a:pt x="160" y="117"/>
                  </a:lnTo>
                  <a:lnTo>
                    <a:pt x="157" y="110"/>
                  </a:lnTo>
                  <a:lnTo>
                    <a:pt x="152" y="107"/>
                  </a:lnTo>
                  <a:lnTo>
                    <a:pt x="148" y="102"/>
                  </a:lnTo>
                  <a:lnTo>
                    <a:pt x="139" y="95"/>
                  </a:lnTo>
                  <a:lnTo>
                    <a:pt x="137" y="91"/>
                  </a:lnTo>
                  <a:lnTo>
                    <a:pt x="137" y="87"/>
                  </a:lnTo>
                  <a:lnTo>
                    <a:pt x="140" y="81"/>
                  </a:lnTo>
                  <a:lnTo>
                    <a:pt x="148" y="75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8" y="68"/>
                  </a:lnTo>
                  <a:lnTo>
                    <a:pt x="177" y="58"/>
                  </a:lnTo>
                  <a:lnTo>
                    <a:pt x="187" y="43"/>
                  </a:lnTo>
                  <a:lnTo>
                    <a:pt x="189" y="39"/>
                  </a:lnTo>
                  <a:lnTo>
                    <a:pt x="190" y="38"/>
                  </a:lnTo>
                  <a:lnTo>
                    <a:pt x="201" y="34"/>
                  </a:lnTo>
                  <a:lnTo>
                    <a:pt x="205" y="34"/>
                  </a:lnTo>
                  <a:lnTo>
                    <a:pt x="209" y="36"/>
                  </a:lnTo>
                  <a:lnTo>
                    <a:pt x="222" y="45"/>
                  </a:lnTo>
                  <a:lnTo>
                    <a:pt x="241" y="54"/>
                  </a:lnTo>
                  <a:lnTo>
                    <a:pt x="252" y="66"/>
                  </a:lnTo>
                  <a:lnTo>
                    <a:pt x="260" y="63"/>
                  </a:lnTo>
                  <a:lnTo>
                    <a:pt x="266" y="63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69" y="71"/>
                  </a:lnTo>
                  <a:lnTo>
                    <a:pt x="259" y="80"/>
                  </a:lnTo>
                  <a:lnTo>
                    <a:pt x="258" y="85"/>
                  </a:lnTo>
                  <a:lnTo>
                    <a:pt x="257" y="93"/>
                  </a:lnTo>
                  <a:lnTo>
                    <a:pt x="258" y="104"/>
                  </a:lnTo>
                  <a:lnTo>
                    <a:pt x="261" y="110"/>
                  </a:lnTo>
                  <a:lnTo>
                    <a:pt x="273" y="123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1" y="123"/>
                  </a:lnTo>
                  <a:lnTo>
                    <a:pt x="290" y="117"/>
                  </a:lnTo>
                  <a:lnTo>
                    <a:pt x="290" y="109"/>
                  </a:lnTo>
                  <a:lnTo>
                    <a:pt x="293" y="108"/>
                  </a:lnTo>
                  <a:lnTo>
                    <a:pt x="298" y="112"/>
                  </a:lnTo>
                  <a:lnTo>
                    <a:pt x="302" y="109"/>
                  </a:lnTo>
                  <a:lnTo>
                    <a:pt x="312" y="96"/>
                  </a:lnTo>
                  <a:lnTo>
                    <a:pt x="318" y="91"/>
                  </a:lnTo>
                  <a:lnTo>
                    <a:pt x="318" y="87"/>
                  </a:lnTo>
                  <a:lnTo>
                    <a:pt x="314" y="85"/>
                  </a:lnTo>
                  <a:lnTo>
                    <a:pt x="313" y="83"/>
                  </a:lnTo>
                  <a:lnTo>
                    <a:pt x="313" y="77"/>
                  </a:lnTo>
                  <a:lnTo>
                    <a:pt x="309" y="71"/>
                  </a:lnTo>
                  <a:lnTo>
                    <a:pt x="304" y="68"/>
                  </a:lnTo>
                  <a:lnTo>
                    <a:pt x="304" y="66"/>
                  </a:lnTo>
                  <a:lnTo>
                    <a:pt x="306" y="58"/>
                  </a:lnTo>
                  <a:lnTo>
                    <a:pt x="307" y="54"/>
                  </a:lnTo>
                  <a:lnTo>
                    <a:pt x="297" y="48"/>
                  </a:lnTo>
                  <a:lnTo>
                    <a:pt x="287" y="37"/>
                  </a:lnTo>
                  <a:lnTo>
                    <a:pt x="284" y="33"/>
                  </a:lnTo>
                  <a:lnTo>
                    <a:pt x="266" y="18"/>
                  </a:lnTo>
                  <a:lnTo>
                    <a:pt x="257" y="15"/>
                  </a:lnTo>
                  <a:lnTo>
                    <a:pt x="244" y="11"/>
                  </a:lnTo>
                  <a:lnTo>
                    <a:pt x="231" y="11"/>
                  </a:lnTo>
                  <a:lnTo>
                    <a:pt x="218" y="7"/>
                  </a:lnTo>
                  <a:lnTo>
                    <a:pt x="209" y="1"/>
                  </a:lnTo>
                  <a:lnTo>
                    <a:pt x="189" y="1"/>
                  </a:lnTo>
                  <a:lnTo>
                    <a:pt x="184" y="2"/>
                  </a:lnTo>
                  <a:lnTo>
                    <a:pt x="182" y="4"/>
                  </a:lnTo>
                  <a:lnTo>
                    <a:pt x="176" y="11"/>
                  </a:lnTo>
                  <a:lnTo>
                    <a:pt x="174" y="27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4" y="21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37" y="31"/>
                  </a:lnTo>
                  <a:lnTo>
                    <a:pt x="121" y="33"/>
                  </a:lnTo>
                  <a:lnTo>
                    <a:pt x="118" y="36"/>
                  </a:lnTo>
                  <a:lnTo>
                    <a:pt x="110" y="43"/>
                  </a:lnTo>
                  <a:lnTo>
                    <a:pt x="105" y="44"/>
                  </a:lnTo>
                  <a:lnTo>
                    <a:pt x="101" y="44"/>
                  </a:lnTo>
                  <a:lnTo>
                    <a:pt x="92" y="43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48" y="34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39" y="2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264"/>
            <p:cNvSpPr>
              <a:spLocks noChangeAspect="1"/>
            </p:cNvSpPr>
            <p:nvPr/>
          </p:nvSpPr>
          <p:spPr bwMode="gray">
            <a:xfrm>
              <a:off x="4288012" y="3914620"/>
              <a:ext cx="68377" cy="82069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39" y="28"/>
                </a:cxn>
                <a:cxn ang="0">
                  <a:pos x="63" y="52"/>
                </a:cxn>
                <a:cxn ang="0">
                  <a:pos x="82" y="71"/>
                </a:cxn>
                <a:cxn ang="0">
                  <a:pos x="95" y="84"/>
                </a:cxn>
                <a:cxn ang="0">
                  <a:pos x="93" y="100"/>
                </a:cxn>
                <a:cxn ang="0">
                  <a:pos x="69" y="99"/>
                </a:cxn>
                <a:cxn ang="0">
                  <a:pos x="16" y="138"/>
                </a:cxn>
                <a:cxn ang="0">
                  <a:pos x="9" y="152"/>
                </a:cxn>
                <a:cxn ang="0">
                  <a:pos x="5" y="158"/>
                </a:cxn>
                <a:cxn ang="0">
                  <a:pos x="6" y="168"/>
                </a:cxn>
                <a:cxn ang="0">
                  <a:pos x="2" y="186"/>
                </a:cxn>
                <a:cxn ang="0">
                  <a:pos x="2" y="191"/>
                </a:cxn>
                <a:cxn ang="0">
                  <a:pos x="9" y="196"/>
                </a:cxn>
                <a:cxn ang="0">
                  <a:pos x="17" y="204"/>
                </a:cxn>
                <a:cxn ang="0">
                  <a:pos x="37" y="217"/>
                </a:cxn>
                <a:cxn ang="0">
                  <a:pos x="55" y="226"/>
                </a:cxn>
                <a:cxn ang="0">
                  <a:pos x="86" y="227"/>
                </a:cxn>
                <a:cxn ang="0">
                  <a:pos x="112" y="232"/>
                </a:cxn>
                <a:cxn ang="0">
                  <a:pos x="119" y="232"/>
                </a:cxn>
                <a:cxn ang="0">
                  <a:pos x="134" y="220"/>
                </a:cxn>
                <a:cxn ang="0">
                  <a:pos x="145" y="211"/>
                </a:cxn>
                <a:cxn ang="0">
                  <a:pos x="149" y="199"/>
                </a:cxn>
                <a:cxn ang="0">
                  <a:pos x="155" y="194"/>
                </a:cxn>
                <a:cxn ang="0">
                  <a:pos x="165" y="184"/>
                </a:cxn>
                <a:cxn ang="0">
                  <a:pos x="163" y="175"/>
                </a:cxn>
                <a:cxn ang="0">
                  <a:pos x="162" y="169"/>
                </a:cxn>
                <a:cxn ang="0">
                  <a:pos x="172" y="159"/>
                </a:cxn>
                <a:cxn ang="0">
                  <a:pos x="177" y="157"/>
                </a:cxn>
                <a:cxn ang="0">
                  <a:pos x="208" y="134"/>
                </a:cxn>
                <a:cxn ang="0">
                  <a:pos x="212" y="124"/>
                </a:cxn>
                <a:cxn ang="0">
                  <a:pos x="211" y="121"/>
                </a:cxn>
                <a:cxn ang="0">
                  <a:pos x="209" y="118"/>
                </a:cxn>
                <a:cxn ang="0">
                  <a:pos x="195" y="121"/>
                </a:cxn>
                <a:cxn ang="0">
                  <a:pos x="187" y="116"/>
                </a:cxn>
                <a:cxn ang="0">
                  <a:pos x="184" y="111"/>
                </a:cxn>
                <a:cxn ang="0">
                  <a:pos x="163" y="108"/>
                </a:cxn>
                <a:cxn ang="0">
                  <a:pos x="166" y="72"/>
                </a:cxn>
              </a:cxnLst>
              <a:rect l="0" t="0" r="r" b="b"/>
              <a:pathLst>
                <a:path w="212" h="235">
                  <a:moveTo>
                    <a:pt x="166" y="0"/>
                  </a:moveTo>
                  <a:lnTo>
                    <a:pt x="71" y="1"/>
                  </a:lnTo>
                  <a:lnTo>
                    <a:pt x="71" y="28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63" y="52"/>
                  </a:lnTo>
                  <a:lnTo>
                    <a:pt x="79" y="62"/>
                  </a:lnTo>
                  <a:lnTo>
                    <a:pt x="82" y="71"/>
                  </a:lnTo>
                  <a:lnTo>
                    <a:pt x="92" y="79"/>
                  </a:lnTo>
                  <a:lnTo>
                    <a:pt x="95" y="84"/>
                  </a:lnTo>
                  <a:lnTo>
                    <a:pt x="93" y="99"/>
                  </a:lnTo>
                  <a:lnTo>
                    <a:pt x="93" y="100"/>
                  </a:lnTo>
                  <a:lnTo>
                    <a:pt x="92" y="99"/>
                  </a:lnTo>
                  <a:lnTo>
                    <a:pt x="69" y="99"/>
                  </a:lnTo>
                  <a:lnTo>
                    <a:pt x="39" y="102"/>
                  </a:lnTo>
                  <a:lnTo>
                    <a:pt x="16" y="138"/>
                  </a:lnTo>
                  <a:lnTo>
                    <a:pt x="15" y="142"/>
                  </a:lnTo>
                  <a:lnTo>
                    <a:pt x="9" y="152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7" y="165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2" y="191"/>
                  </a:lnTo>
                  <a:lnTo>
                    <a:pt x="7" y="195"/>
                  </a:lnTo>
                  <a:lnTo>
                    <a:pt x="9" y="196"/>
                  </a:lnTo>
                  <a:lnTo>
                    <a:pt x="16" y="201"/>
                  </a:lnTo>
                  <a:lnTo>
                    <a:pt x="17" y="204"/>
                  </a:lnTo>
                  <a:lnTo>
                    <a:pt x="31" y="213"/>
                  </a:lnTo>
                  <a:lnTo>
                    <a:pt x="37" y="217"/>
                  </a:lnTo>
                  <a:lnTo>
                    <a:pt x="47" y="222"/>
                  </a:lnTo>
                  <a:lnTo>
                    <a:pt x="55" y="226"/>
                  </a:lnTo>
                  <a:lnTo>
                    <a:pt x="66" y="227"/>
                  </a:lnTo>
                  <a:lnTo>
                    <a:pt x="86" y="227"/>
                  </a:lnTo>
                  <a:lnTo>
                    <a:pt x="96" y="228"/>
                  </a:lnTo>
                  <a:lnTo>
                    <a:pt x="112" y="232"/>
                  </a:lnTo>
                  <a:lnTo>
                    <a:pt x="119" y="235"/>
                  </a:lnTo>
                  <a:lnTo>
                    <a:pt x="119" y="232"/>
                  </a:lnTo>
                  <a:lnTo>
                    <a:pt x="125" y="222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5" y="211"/>
                  </a:lnTo>
                  <a:lnTo>
                    <a:pt x="147" y="206"/>
                  </a:lnTo>
                  <a:lnTo>
                    <a:pt x="149" y="199"/>
                  </a:lnTo>
                  <a:lnTo>
                    <a:pt x="152" y="195"/>
                  </a:lnTo>
                  <a:lnTo>
                    <a:pt x="155" y="194"/>
                  </a:lnTo>
                  <a:lnTo>
                    <a:pt x="156" y="189"/>
                  </a:lnTo>
                  <a:lnTo>
                    <a:pt x="165" y="184"/>
                  </a:lnTo>
                  <a:lnTo>
                    <a:pt x="165" y="180"/>
                  </a:lnTo>
                  <a:lnTo>
                    <a:pt x="163" y="175"/>
                  </a:lnTo>
                  <a:lnTo>
                    <a:pt x="162" y="174"/>
                  </a:lnTo>
                  <a:lnTo>
                    <a:pt x="162" y="169"/>
                  </a:lnTo>
                  <a:lnTo>
                    <a:pt x="163" y="165"/>
                  </a:lnTo>
                  <a:lnTo>
                    <a:pt x="172" y="159"/>
                  </a:lnTo>
                  <a:lnTo>
                    <a:pt x="173" y="158"/>
                  </a:lnTo>
                  <a:lnTo>
                    <a:pt x="177" y="157"/>
                  </a:lnTo>
                  <a:lnTo>
                    <a:pt x="189" y="146"/>
                  </a:lnTo>
                  <a:lnTo>
                    <a:pt x="208" y="134"/>
                  </a:lnTo>
                  <a:lnTo>
                    <a:pt x="211" y="127"/>
                  </a:lnTo>
                  <a:lnTo>
                    <a:pt x="212" y="124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10" y="121"/>
                  </a:lnTo>
                  <a:lnTo>
                    <a:pt x="209" y="118"/>
                  </a:lnTo>
                  <a:lnTo>
                    <a:pt x="203" y="116"/>
                  </a:lnTo>
                  <a:lnTo>
                    <a:pt x="195" y="121"/>
                  </a:lnTo>
                  <a:lnTo>
                    <a:pt x="193" y="121"/>
                  </a:lnTo>
                  <a:lnTo>
                    <a:pt x="187" y="116"/>
                  </a:lnTo>
                  <a:lnTo>
                    <a:pt x="183" y="110"/>
                  </a:lnTo>
                  <a:lnTo>
                    <a:pt x="184" y="111"/>
                  </a:lnTo>
                  <a:lnTo>
                    <a:pt x="172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6" y="72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265"/>
            <p:cNvSpPr>
              <a:spLocks noChangeAspect="1"/>
            </p:cNvSpPr>
            <p:nvPr/>
          </p:nvSpPr>
          <p:spPr bwMode="gray">
            <a:xfrm>
              <a:off x="4340487" y="3902397"/>
              <a:ext cx="19082" cy="506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21" y="31"/>
                </a:cxn>
                <a:cxn ang="0">
                  <a:pos x="16" y="31"/>
                </a:cxn>
                <a:cxn ang="0">
                  <a:pos x="3" y="34"/>
                </a:cxn>
                <a:cxn ang="0">
                  <a:pos x="3" y="106"/>
                </a:cxn>
                <a:cxn ang="0">
                  <a:pos x="2" y="141"/>
                </a:cxn>
                <a:cxn ang="0">
                  <a:pos x="0" y="142"/>
                </a:cxn>
                <a:cxn ang="0">
                  <a:pos x="9" y="144"/>
                </a:cxn>
                <a:cxn ang="0">
                  <a:pos x="21" y="145"/>
                </a:cxn>
                <a:cxn ang="0">
                  <a:pos x="20" y="144"/>
                </a:cxn>
                <a:cxn ang="0">
                  <a:pos x="20" y="136"/>
                </a:cxn>
                <a:cxn ang="0">
                  <a:pos x="21" y="132"/>
                </a:cxn>
                <a:cxn ang="0">
                  <a:pos x="27" y="126"/>
                </a:cxn>
                <a:cxn ang="0">
                  <a:pos x="38" y="118"/>
                </a:cxn>
                <a:cxn ang="0">
                  <a:pos x="45" y="110"/>
                </a:cxn>
                <a:cxn ang="0">
                  <a:pos x="47" y="102"/>
                </a:cxn>
                <a:cxn ang="0">
                  <a:pos x="48" y="102"/>
                </a:cxn>
                <a:cxn ang="0">
                  <a:pos x="51" y="89"/>
                </a:cxn>
                <a:cxn ang="0">
                  <a:pos x="52" y="77"/>
                </a:cxn>
                <a:cxn ang="0">
                  <a:pos x="51" y="56"/>
                </a:cxn>
                <a:cxn ang="0">
                  <a:pos x="53" y="41"/>
                </a:cxn>
                <a:cxn ang="0">
                  <a:pos x="57" y="28"/>
                </a:cxn>
                <a:cxn ang="0">
                  <a:pos x="62" y="18"/>
                </a:cxn>
                <a:cxn ang="0">
                  <a:pos x="62" y="13"/>
                </a:cxn>
                <a:cxn ang="0">
                  <a:pos x="58" y="8"/>
                </a:cxn>
                <a:cxn ang="0">
                  <a:pos x="47" y="3"/>
                </a:cxn>
                <a:cxn ang="0">
                  <a:pos x="46" y="2"/>
                </a:cxn>
              </a:cxnLst>
              <a:rect l="0" t="0" r="r" b="b"/>
              <a:pathLst>
                <a:path w="62" h="145">
                  <a:moveTo>
                    <a:pt x="46" y="2"/>
                  </a:moveTo>
                  <a:lnTo>
                    <a:pt x="41" y="0"/>
                  </a:lnTo>
                  <a:lnTo>
                    <a:pt x="36" y="3"/>
                  </a:lnTo>
                  <a:lnTo>
                    <a:pt x="21" y="31"/>
                  </a:lnTo>
                  <a:lnTo>
                    <a:pt x="16" y="31"/>
                  </a:lnTo>
                  <a:lnTo>
                    <a:pt x="3" y="34"/>
                  </a:lnTo>
                  <a:lnTo>
                    <a:pt x="3" y="106"/>
                  </a:lnTo>
                  <a:lnTo>
                    <a:pt x="2" y="141"/>
                  </a:lnTo>
                  <a:lnTo>
                    <a:pt x="0" y="142"/>
                  </a:lnTo>
                  <a:lnTo>
                    <a:pt x="9" y="144"/>
                  </a:lnTo>
                  <a:lnTo>
                    <a:pt x="21" y="145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21" y="132"/>
                  </a:lnTo>
                  <a:lnTo>
                    <a:pt x="27" y="126"/>
                  </a:lnTo>
                  <a:lnTo>
                    <a:pt x="38" y="118"/>
                  </a:lnTo>
                  <a:lnTo>
                    <a:pt x="45" y="11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1" y="89"/>
                  </a:lnTo>
                  <a:lnTo>
                    <a:pt x="52" y="77"/>
                  </a:lnTo>
                  <a:lnTo>
                    <a:pt x="51" y="56"/>
                  </a:lnTo>
                  <a:lnTo>
                    <a:pt x="53" y="41"/>
                  </a:lnTo>
                  <a:lnTo>
                    <a:pt x="57" y="28"/>
                  </a:lnTo>
                  <a:lnTo>
                    <a:pt x="62" y="18"/>
                  </a:lnTo>
                  <a:lnTo>
                    <a:pt x="62" y="13"/>
                  </a:lnTo>
                  <a:lnTo>
                    <a:pt x="58" y="8"/>
                  </a:lnTo>
                  <a:lnTo>
                    <a:pt x="47" y="3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266"/>
            <p:cNvSpPr>
              <a:spLocks noChangeAspect="1"/>
            </p:cNvSpPr>
            <p:nvPr/>
          </p:nvSpPr>
          <p:spPr bwMode="gray">
            <a:xfrm>
              <a:off x="4326175" y="3982719"/>
              <a:ext cx="39754" cy="2444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4"/>
                </a:cxn>
                <a:cxn ang="0">
                  <a:pos x="28" y="11"/>
                </a:cxn>
                <a:cxn ang="0">
                  <a:pos x="26" y="16"/>
                </a:cxn>
                <a:cxn ang="0">
                  <a:pos x="19" y="18"/>
                </a:cxn>
                <a:cxn ang="0">
                  <a:pos x="15" y="25"/>
                </a:cxn>
                <a:cxn ang="0">
                  <a:pos x="6" y="27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9" y="48"/>
                </a:cxn>
                <a:cxn ang="0">
                  <a:pos x="21" y="53"/>
                </a:cxn>
                <a:cxn ang="0">
                  <a:pos x="36" y="55"/>
                </a:cxn>
                <a:cxn ang="0">
                  <a:pos x="46" y="56"/>
                </a:cxn>
                <a:cxn ang="0">
                  <a:pos x="58" y="65"/>
                </a:cxn>
                <a:cxn ang="0">
                  <a:pos x="76" y="70"/>
                </a:cxn>
                <a:cxn ang="0">
                  <a:pos x="103" y="71"/>
                </a:cxn>
                <a:cxn ang="0">
                  <a:pos x="120" y="64"/>
                </a:cxn>
                <a:cxn ang="0">
                  <a:pos x="125" y="59"/>
                </a:cxn>
                <a:cxn ang="0">
                  <a:pos x="123" y="56"/>
                </a:cxn>
                <a:cxn ang="0">
                  <a:pos x="123" y="38"/>
                </a:cxn>
                <a:cxn ang="0">
                  <a:pos x="123" y="37"/>
                </a:cxn>
                <a:cxn ang="0">
                  <a:pos x="118" y="32"/>
                </a:cxn>
                <a:cxn ang="0">
                  <a:pos x="109" y="29"/>
                </a:cxn>
                <a:cxn ang="0">
                  <a:pos x="107" y="27"/>
                </a:cxn>
                <a:cxn ang="0">
                  <a:pos x="100" y="28"/>
                </a:cxn>
                <a:cxn ang="0">
                  <a:pos x="95" y="33"/>
                </a:cxn>
                <a:cxn ang="0">
                  <a:pos x="90" y="33"/>
                </a:cxn>
                <a:cxn ang="0">
                  <a:pos x="85" y="31"/>
                </a:cxn>
                <a:cxn ang="0">
                  <a:pos x="82" y="28"/>
                </a:cxn>
                <a:cxn ang="0">
                  <a:pos x="82" y="26"/>
                </a:cxn>
                <a:cxn ang="0">
                  <a:pos x="75" y="26"/>
                </a:cxn>
                <a:cxn ang="0">
                  <a:pos x="73" y="23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59" y="15"/>
                </a:cxn>
                <a:cxn ang="0">
                  <a:pos x="57" y="10"/>
                </a:cxn>
                <a:cxn ang="0">
                  <a:pos x="52" y="4"/>
                </a:cxn>
                <a:cxn ang="0">
                  <a:pos x="39" y="4"/>
                </a:cxn>
                <a:cxn ang="0">
                  <a:pos x="33" y="0"/>
                </a:cxn>
              </a:cxnLst>
              <a:rect l="0" t="0" r="r" b="b"/>
              <a:pathLst>
                <a:path w="125" h="71">
                  <a:moveTo>
                    <a:pt x="33" y="0"/>
                  </a:moveTo>
                  <a:lnTo>
                    <a:pt x="31" y="4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6" y="2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9" y="48"/>
                  </a:lnTo>
                  <a:lnTo>
                    <a:pt x="21" y="53"/>
                  </a:lnTo>
                  <a:lnTo>
                    <a:pt x="36" y="55"/>
                  </a:lnTo>
                  <a:lnTo>
                    <a:pt x="46" y="56"/>
                  </a:lnTo>
                  <a:lnTo>
                    <a:pt x="58" y="65"/>
                  </a:lnTo>
                  <a:lnTo>
                    <a:pt x="76" y="70"/>
                  </a:lnTo>
                  <a:lnTo>
                    <a:pt x="103" y="71"/>
                  </a:lnTo>
                  <a:lnTo>
                    <a:pt x="120" y="64"/>
                  </a:lnTo>
                  <a:lnTo>
                    <a:pt x="125" y="59"/>
                  </a:lnTo>
                  <a:lnTo>
                    <a:pt x="123" y="56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18" y="32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0" y="28"/>
                  </a:lnTo>
                  <a:lnTo>
                    <a:pt x="95" y="33"/>
                  </a:lnTo>
                  <a:lnTo>
                    <a:pt x="90" y="33"/>
                  </a:lnTo>
                  <a:lnTo>
                    <a:pt x="85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75" y="26"/>
                  </a:lnTo>
                  <a:lnTo>
                    <a:pt x="73" y="23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39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267"/>
            <p:cNvSpPr>
              <a:spLocks noChangeAspect="1"/>
            </p:cNvSpPr>
            <p:nvPr/>
          </p:nvSpPr>
          <p:spPr bwMode="gray">
            <a:xfrm>
              <a:off x="4399321" y="4045580"/>
              <a:ext cx="57245" cy="55876"/>
            </a:xfrm>
            <a:custGeom>
              <a:avLst/>
              <a:gdLst/>
              <a:ahLst/>
              <a:cxnLst>
                <a:cxn ang="0">
                  <a:pos x="118" y="18"/>
                </a:cxn>
                <a:cxn ang="0">
                  <a:pos x="94" y="21"/>
                </a:cxn>
                <a:cxn ang="0">
                  <a:pos x="81" y="12"/>
                </a:cxn>
                <a:cxn ang="0">
                  <a:pos x="67" y="9"/>
                </a:cxn>
                <a:cxn ang="0">
                  <a:pos x="50" y="11"/>
                </a:cxn>
                <a:cxn ang="0">
                  <a:pos x="17" y="0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6" y="21"/>
                </a:cxn>
                <a:cxn ang="0">
                  <a:pos x="2" y="36"/>
                </a:cxn>
                <a:cxn ang="0">
                  <a:pos x="3" y="53"/>
                </a:cxn>
                <a:cxn ang="0">
                  <a:pos x="11" y="66"/>
                </a:cxn>
                <a:cxn ang="0">
                  <a:pos x="23" y="71"/>
                </a:cxn>
                <a:cxn ang="0">
                  <a:pos x="39" y="82"/>
                </a:cxn>
                <a:cxn ang="0">
                  <a:pos x="45" y="85"/>
                </a:cxn>
                <a:cxn ang="0">
                  <a:pos x="49" y="69"/>
                </a:cxn>
                <a:cxn ang="0">
                  <a:pos x="39" y="61"/>
                </a:cxn>
                <a:cxn ang="0">
                  <a:pos x="51" y="60"/>
                </a:cxn>
                <a:cxn ang="0">
                  <a:pos x="65" y="77"/>
                </a:cxn>
                <a:cxn ang="0">
                  <a:pos x="76" y="92"/>
                </a:cxn>
                <a:cxn ang="0">
                  <a:pos x="106" y="104"/>
                </a:cxn>
                <a:cxn ang="0">
                  <a:pos x="121" y="142"/>
                </a:cxn>
                <a:cxn ang="0">
                  <a:pos x="130" y="149"/>
                </a:cxn>
                <a:cxn ang="0">
                  <a:pos x="141" y="150"/>
                </a:cxn>
                <a:cxn ang="0">
                  <a:pos x="140" y="136"/>
                </a:cxn>
                <a:cxn ang="0">
                  <a:pos x="145" y="139"/>
                </a:cxn>
                <a:cxn ang="0">
                  <a:pos x="154" y="156"/>
                </a:cxn>
                <a:cxn ang="0">
                  <a:pos x="158" y="157"/>
                </a:cxn>
                <a:cxn ang="0">
                  <a:pos x="168" y="142"/>
                </a:cxn>
                <a:cxn ang="0">
                  <a:pos x="168" y="126"/>
                </a:cxn>
                <a:cxn ang="0">
                  <a:pos x="173" y="118"/>
                </a:cxn>
                <a:cxn ang="0">
                  <a:pos x="162" y="109"/>
                </a:cxn>
                <a:cxn ang="0">
                  <a:pos x="170" y="86"/>
                </a:cxn>
                <a:cxn ang="0">
                  <a:pos x="176" y="87"/>
                </a:cxn>
                <a:cxn ang="0">
                  <a:pos x="180" y="86"/>
                </a:cxn>
                <a:cxn ang="0">
                  <a:pos x="161" y="72"/>
                </a:cxn>
                <a:cxn ang="0">
                  <a:pos x="133" y="43"/>
                </a:cxn>
                <a:cxn ang="0">
                  <a:pos x="125" y="25"/>
                </a:cxn>
                <a:cxn ang="0">
                  <a:pos x="121" y="16"/>
                </a:cxn>
              </a:cxnLst>
              <a:rect l="0" t="0" r="r" b="b"/>
              <a:pathLst>
                <a:path w="180" h="157">
                  <a:moveTo>
                    <a:pt x="121" y="16"/>
                  </a:moveTo>
                  <a:lnTo>
                    <a:pt x="118" y="18"/>
                  </a:lnTo>
                  <a:lnTo>
                    <a:pt x="104" y="21"/>
                  </a:lnTo>
                  <a:lnTo>
                    <a:pt x="94" y="21"/>
                  </a:lnTo>
                  <a:lnTo>
                    <a:pt x="89" y="20"/>
                  </a:lnTo>
                  <a:lnTo>
                    <a:pt x="81" y="12"/>
                  </a:lnTo>
                  <a:lnTo>
                    <a:pt x="72" y="9"/>
                  </a:lnTo>
                  <a:lnTo>
                    <a:pt x="67" y="9"/>
                  </a:lnTo>
                  <a:lnTo>
                    <a:pt x="59" y="11"/>
                  </a:lnTo>
                  <a:lnTo>
                    <a:pt x="50" y="11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6" y="21"/>
                  </a:lnTo>
                  <a:lnTo>
                    <a:pt x="6" y="33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1" y="66"/>
                  </a:lnTo>
                  <a:lnTo>
                    <a:pt x="18" y="71"/>
                  </a:lnTo>
                  <a:lnTo>
                    <a:pt x="23" y="71"/>
                  </a:lnTo>
                  <a:lnTo>
                    <a:pt x="33" y="76"/>
                  </a:lnTo>
                  <a:lnTo>
                    <a:pt x="39" y="82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0" y="65"/>
                  </a:lnTo>
                  <a:lnTo>
                    <a:pt x="39" y="61"/>
                  </a:lnTo>
                  <a:lnTo>
                    <a:pt x="45" y="59"/>
                  </a:lnTo>
                  <a:lnTo>
                    <a:pt x="51" y="60"/>
                  </a:lnTo>
                  <a:lnTo>
                    <a:pt x="59" y="68"/>
                  </a:lnTo>
                  <a:lnTo>
                    <a:pt x="65" y="77"/>
                  </a:lnTo>
                  <a:lnTo>
                    <a:pt x="68" y="83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106" y="104"/>
                  </a:lnTo>
                  <a:lnTo>
                    <a:pt x="119" y="115"/>
                  </a:lnTo>
                  <a:lnTo>
                    <a:pt x="121" y="142"/>
                  </a:lnTo>
                  <a:lnTo>
                    <a:pt x="122" y="144"/>
                  </a:lnTo>
                  <a:lnTo>
                    <a:pt x="130" y="149"/>
                  </a:lnTo>
                  <a:lnTo>
                    <a:pt x="138" y="151"/>
                  </a:lnTo>
                  <a:lnTo>
                    <a:pt x="141" y="150"/>
                  </a:lnTo>
                  <a:lnTo>
                    <a:pt x="136" y="139"/>
                  </a:lnTo>
                  <a:lnTo>
                    <a:pt x="140" y="136"/>
                  </a:lnTo>
                  <a:lnTo>
                    <a:pt x="141" y="136"/>
                  </a:lnTo>
                  <a:lnTo>
                    <a:pt x="145" y="139"/>
                  </a:lnTo>
                  <a:lnTo>
                    <a:pt x="151" y="145"/>
                  </a:lnTo>
                  <a:lnTo>
                    <a:pt x="154" y="156"/>
                  </a:lnTo>
                  <a:lnTo>
                    <a:pt x="157" y="157"/>
                  </a:lnTo>
                  <a:lnTo>
                    <a:pt x="158" y="157"/>
                  </a:lnTo>
                  <a:lnTo>
                    <a:pt x="165" y="147"/>
                  </a:lnTo>
                  <a:lnTo>
                    <a:pt x="168" y="142"/>
                  </a:lnTo>
                  <a:lnTo>
                    <a:pt x="167" y="130"/>
                  </a:lnTo>
                  <a:lnTo>
                    <a:pt x="168" y="126"/>
                  </a:lnTo>
                  <a:lnTo>
                    <a:pt x="172" y="123"/>
                  </a:lnTo>
                  <a:lnTo>
                    <a:pt x="173" y="118"/>
                  </a:lnTo>
                  <a:lnTo>
                    <a:pt x="169" y="114"/>
                  </a:lnTo>
                  <a:lnTo>
                    <a:pt x="162" y="109"/>
                  </a:lnTo>
                  <a:lnTo>
                    <a:pt x="164" y="95"/>
                  </a:lnTo>
                  <a:lnTo>
                    <a:pt x="170" y="86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9" y="87"/>
                  </a:lnTo>
                  <a:lnTo>
                    <a:pt x="180" y="86"/>
                  </a:lnTo>
                  <a:lnTo>
                    <a:pt x="174" y="81"/>
                  </a:lnTo>
                  <a:lnTo>
                    <a:pt x="161" y="72"/>
                  </a:lnTo>
                  <a:lnTo>
                    <a:pt x="141" y="54"/>
                  </a:lnTo>
                  <a:lnTo>
                    <a:pt x="133" y="43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2" y="16"/>
                  </a:lnTo>
                  <a:lnTo>
                    <a:pt x="121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268"/>
            <p:cNvSpPr>
              <a:spLocks noChangeAspect="1"/>
            </p:cNvSpPr>
            <p:nvPr/>
          </p:nvSpPr>
          <p:spPr bwMode="gray">
            <a:xfrm>
              <a:off x="4337306" y="3951289"/>
              <a:ext cx="106540" cy="59369"/>
            </a:xfrm>
            <a:custGeom>
              <a:avLst/>
              <a:gdLst/>
              <a:ahLst/>
              <a:cxnLst>
                <a:cxn ang="0">
                  <a:pos x="326" y="54"/>
                </a:cxn>
                <a:cxn ang="0">
                  <a:pos x="309" y="65"/>
                </a:cxn>
                <a:cxn ang="0">
                  <a:pos x="290" y="70"/>
                </a:cxn>
                <a:cxn ang="0">
                  <a:pos x="266" y="75"/>
                </a:cxn>
                <a:cxn ang="0">
                  <a:pos x="259" y="68"/>
                </a:cxn>
                <a:cxn ang="0">
                  <a:pos x="252" y="70"/>
                </a:cxn>
                <a:cxn ang="0">
                  <a:pos x="246" y="72"/>
                </a:cxn>
                <a:cxn ang="0">
                  <a:pos x="239" y="92"/>
                </a:cxn>
                <a:cxn ang="0">
                  <a:pos x="226" y="97"/>
                </a:cxn>
                <a:cxn ang="0">
                  <a:pos x="220" y="104"/>
                </a:cxn>
                <a:cxn ang="0">
                  <a:pos x="213" y="112"/>
                </a:cxn>
                <a:cxn ang="0">
                  <a:pos x="205" y="115"/>
                </a:cxn>
                <a:cxn ang="0">
                  <a:pos x="196" y="117"/>
                </a:cxn>
                <a:cxn ang="0">
                  <a:pos x="181" y="108"/>
                </a:cxn>
                <a:cxn ang="0">
                  <a:pos x="171" y="126"/>
                </a:cxn>
                <a:cxn ang="0">
                  <a:pos x="149" y="126"/>
                </a:cxn>
                <a:cxn ang="0">
                  <a:pos x="148" y="149"/>
                </a:cxn>
                <a:cxn ang="0">
                  <a:pos x="139" y="155"/>
                </a:cxn>
                <a:cxn ang="0">
                  <a:pos x="132" y="165"/>
                </a:cxn>
                <a:cxn ang="0">
                  <a:pos x="115" y="163"/>
                </a:cxn>
                <a:cxn ang="0">
                  <a:pos x="107" y="152"/>
                </a:cxn>
                <a:cxn ang="0">
                  <a:pos x="99" y="144"/>
                </a:cxn>
                <a:cxn ang="0">
                  <a:pos x="90" y="142"/>
                </a:cxn>
                <a:cxn ang="0">
                  <a:pos x="90" y="123"/>
                </a:cxn>
                <a:cxn ang="0">
                  <a:pos x="76" y="115"/>
                </a:cxn>
                <a:cxn ang="0">
                  <a:pos x="67" y="114"/>
                </a:cxn>
                <a:cxn ang="0">
                  <a:pos x="57" y="119"/>
                </a:cxn>
                <a:cxn ang="0">
                  <a:pos x="49" y="114"/>
                </a:cxn>
                <a:cxn ang="0">
                  <a:pos x="42" y="112"/>
                </a:cxn>
                <a:cxn ang="0">
                  <a:pos x="38" y="106"/>
                </a:cxn>
                <a:cxn ang="0">
                  <a:pos x="26" y="101"/>
                </a:cxn>
                <a:cxn ang="0">
                  <a:pos x="19" y="90"/>
                </a:cxn>
                <a:cxn ang="0">
                  <a:pos x="0" y="86"/>
                </a:cxn>
                <a:cxn ang="0">
                  <a:pos x="5" y="80"/>
                </a:cxn>
                <a:cxn ang="0">
                  <a:pos x="13" y="71"/>
                </a:cxn>
                <a:cxn ang="0">
                  <a:pos x="10" y="65"/>
                </a:cxn>
                <a:cxn ang="0">
                  <a:pos x="11" y="56"/>
                </a:cxn>
                <a:cxn ang="0">
                  <a:pos x="21" y="49"/>
                </a:cxn>
                <a:cxn ang="0">
                  <a:pos x="38" y="37"/>
                </a:cxn>
                <a:cxn ang="0">
                  <a:pos x="59" y="18"/>
                </a:cxn>
                <a:cxn ang="0">
                  <a:pos x="74" y="13"/>
                </a:cxn>
                <a:cxn ang="0">
                  <a:pos x="92" y="7"/>
                </a:cxn>
                <a:cxn ang="0">
                  <a:pos x="124" y="11"/>
                </a:cxn>
                <a:cxn ang="0">
                  <a:pos x="166" y="7"/>
                </a:cxn>
                <a:cxn ang="0">
                  <a:pos x="183" y="5"/>
                </a:cxn>
                <a:cxn ang="0">
                  <a:pos x="199" y="0"/>
                </a:cxn>
                <a:cxn ang="0">
                  <a:pos x="209" y="5"/>
                </a:cxn>
                <a:cxn ang="0">
                  <a:pos x="231" y="1"/>
                </a:cxn>
                <a:cxn ang="0">
                  <a:pos x="245" y="2"/>
                </a:cxn>
                <a:cxn ang="0">
                  <a:pos x="271" y="9"/>
                </a:cxn>
                <a:cxn ang="0">
                  <a:pos x="293" y="16"/>
                </a:cxn>
                <a:cxn ang="0">
                  <a:pos x="327" y="38"/>
                </a:cxn>
                <a:cxn ang="0">
                  <a:pos x="337" y="52"/>
                </a:cxn>
              </a:cxnLst>
              <a:rect l="0" t="0" r="r" b="b"/>
              <a:pathLst>
                <a:path w="337" h="166">
                  <a:moveTo>
                    <a:pt x="337" y="54"/>
                  </a:moveTo>
                  <a:lnTo>
                    <a:pt x="326" y="54"/>
                  </a:lnTo>
                  <a:lnTo>
                    <a:pt x="312" y="60"/>
                  </a:lnTo>
                  <a:lnTo>
                    <a:pt x="309" y="65"/>
                  </a:lnTo>
                  <a:lnTo>
                    <a:pt x="300" y="70"/>
                  </a:lnTo>
                  <a:lnTo>
                    <a:pt x="290" y="70"/>
                  </a:lnTo>
                  <a:lnTo>
                    <a:pt x="283" y="75"/>
                  </a:lnTo>
                  <a:lnTo>
                    <a:pt x="266" y="75"/>
                  </a:lnTo>
                  <a:lnTo>
                    <a:pt x="263" y="72"/>
                  </a:lnTo>
                  <a:lnTo>
                    <a:pt x="259" y="68"/>
                  </a:lnTo>
                  <a:lnTo>
                    <a:pt x="253" y="66"/>
                  </a:lnTo>
                  <a:lnTo>
                    <a:pt x="252" y="70"/>
                  </a:lnTo>
                  <a:lnTo>
                    <a:pt x="250" y="71"/>
                  </a:lnTo>
                  <a:lnTo>
                    <a:pt x="246" y="72"/>
                  </a:lnTo>
                  <a:lnTo>
                    <a:pt x="242" y="79"/>
                  </a:lnTo>
                  <a:lnTo>
                    <a:pt x="239" y="92"/>
                  </a:lnTo>
                  <a:lnTo>
                    <a:pt x="236" y="95"/>
                  </a:lnTo>
                  <a:lnTo>
                    <a:pt x="226" y="97"/>
                  </a:lnTo>
                  <a:lnTo>
                    <a:pt x="221" y="102"/>
                  </a:lnTo>
                  <a:lnTo>
                    <a:pt x="220" y="104"/>
                  </a:lnTo>
                  <a:lnTo>
                    <a:pt x="216" y="106"/>
                  </a:lnTo>
                  <a:lnTo>
                    <a:pt x="213" y="112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2" y="117"/>
                  </a:lnTo>
                  <a:lnTo>
                    <a:pt x="196" y="117"/>
                  </a:lnTo>
                  <a:lnTo>
                    <a:pt x="188" y="111"/>
                  </a:lnTo>
                  <a:lnTo>
                    <a:pt x="181" y="108"/>
                  </a:lnTo>
                  <a:lnTo>
                    <a:pt x="175" y="118"/>
                  </a:lnTo>
                  <a:lnTo>
                    <a:pt x="171" y="126"/>
                  </a:lnTo>
                  <a:lnTo>
                    <a:pt x="154" y="128"/>
                  </a:lnTo>
                  <a:lnTo>
                    <a:pt x="149" y="126"/>
                  </a:lnTo>
                  <a:lnTo>
                    <a:pt x="146" y="134"/>
                  </a:lnTo>
                  <a:lnTo>
                    <a:pt x="148" y="149"/>
                  </a:lnTo>
                  <a:lnTo>
                    <a:pt x="144" y="150"/>
                  </a:lnTo>
                  <a:lnTo>
                    <a:pt x="139" y="155"/>
                  </a:lnTo>
                  <a:lnTo>
                    <a:pt x="135" y="162"/>
                  </a:lnTo>
                  <a:lnTo>
                    <a:pt x="132" y="165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07" y="156"/>
                  </a:lnTo>
                  <a:lnTo>
                    <a:pt x="107" y="152"/>
                  </a:lnTo>
                  <a:lnTo>
                    <a:pt x="106" y="147"/>
                  </a:lnTo>
                  <a:lnTo>
                    <a:pt x="99" y="144"/>
                  </a:lnTo>
                  <a:lnTo>
                    <a:pt x="92" y="145"/>
                  </a:lnTo>
                  <a:lnTo>
                    <a:pt x="90" y="142"/>
                  </a:lnTo>
                  <a:lnTo>
                    <a:pt x="90" y="124"/>
                  </a:lnTo>
                  <a:lnTo>
                    <a:pt x="90" y="123"/>
                  </a:lnTo>
                  <a:lnTo>
                    <a:pt x="85" y="118"/>
                  </a:lnTo>
                  <a:lnTo>
                    <a:pt x="76" y="115"/>
                  </a:lnTo>
                  <a:lnTo>
                    <a:pt x="74" y="113"/>
                  </a:lnTo>
                  <a:lnTo>
                    <a:pt x="67" y="114"/>
                  </a:lnTo>
                  <a:lnTo>
                    <a:pt x="62" y="119"/>
                  </a:lnTo>
                  <a:lnTo>
                    <a:pt x="57" y="119"/>
                  </a:lnTo>
                  <a:lnTo>
                    <a:pt x="52" y="117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2" y="112"/>
                  </a:lnTo>
                  <a:lnTo>
                    <a:pt x="40" y="109"/>
                  </a:lnTo>
                  <a:lnTo>
                    <a:pt x="38" y="106"/>
                  </a:lnTo>
                  <a:lnTo>
                    <a:pt x="33" y="106"/>
                  </a:lnTo>
                  <a:lnTo>
                    <a:pt x="26" y="101"/>
                  </a:lnTo>
                  <a:lnTo>
                    <a:pt x="24" y="96"/>
                  </a:lnTo>
                  <a:lnTo>
                    <a:pt x="19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3" y="85"/>
                  </a:lnTo>
                  <a:lnTo>
                    <a:pt x="5" y="80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0"/>
                  </a:lnTo>
                  <a:lnTo>
                    <a:pt x="11" y="56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5" y="48"/>
                  </a:lnTo>
                  <a:lnTo>
                    <a:pt x="38" y="37"/>
                  </a:lnTo>
                  <a:lnTo>
                    <a:pt x="56" y="25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74" y="13"/>
                  </a:lnTo>
                  <a:lnTo>
                    <a:pt x="85" y="9"/>
                  </a:lnTo>
                  <a:lnTo>
                    <a:pt x="92" y="7"/>
                  </a:lnTo>
                  <a:lnTo>
                    <a:pt x="110" y="9"/>
                  </a:lnTo>
                  <a:lnTo>
                    <a:pt x="124" y="11"/>
                  </a:lnTo>
                  <a:lnTo>
                    <a:pt x="148" y="11"/>
                  </a:lnTo>
                  <a:lnTo>
                    <a:pt x="166" y="7"/>
                  </a:lnTo>
                  <a:lnTo>
                    <a:pt x="178" y="6"/>
                  </a:lnTo>
                  <a:lnTo>
                    <a:pt x="183" y="5"/>
                  </a:lnTo>
                  <a:lnTo>
                    <a:pt x="188" y="1"/>
                  </a:lnTo>
                  <a:lnTo>
                    <a:pt x="199" y="0"/>
                  </a:lnTo>
                  <a:lnTo>
                    <a:pt x="207" y="2"/>
                  </a:lnTo>
                  <a:lnTo>
                    <a:pt x="209" y="5"/>
                  </a:lnTo>
                  <a:lnTo>
                    <a:pt x="223" y="5"/>
                  </a:lnTo>
                  <a:lnTo>
                    <a:pt x="231" y="1"/>
                  </a:lnTo>
                  <a:lnTo>
                    <a:pt x="240" y="1"/>
                  </a:lnTo>
                  <a:lnTo>
                    <a:pt x="245" y="2"/>
                  </a:lnTo>
                  <a:lnTo>
                    <a:pt x="257" y="9"/>
                  </a:lnTo>
                  <a:lnTo>
                    <a:pt x="271" y="9"/>
                  </a:lnTo>
                  <a:lnTo>
                    <a:pt x="283" y="11"/>
                  </a:lnTo>
                  <a:lnTo>
                    <a:pt x="293" y="16"/>
                  </a:lnTo>
                  <a:lnTo>
                    <a:pt x="304" y="27"/>
                  </a:lnTo>
                  <a:lnTo>
                    <a:pt x="327" y="38"/>
                  </a:lnTo>
                  <a:lnTo>
                    <a:pt x="332" y="43"/>
                  </a:lnTo>
                  <a:lnTo>
                    <a:pt x="337" y="52"/>
                  </a:lnTo>
                  <a:lnTo>
                    <a:pt x="337" y="5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269"/>
            <p:cNvSpPr>
              <a:spLocks noChangeAspect="1"/>
            </p:cNvSpPr>
            <p:nvPr/>
          </p:nvSpPr>
          <p:spPr bwMode="gray">
            <a:xfrm>
              <a:off x="3855493" y="3602062"/>
              <a:ext cx="526337" cy="377165"/>
            </a:xfrm>
            <a:custGeom>
              <a:avLst/>
              <a:gdLst/>
              <a:ahLst/>
              <a:cxnLst>
                <a:cxn ang="0">
                  <a:pos x="183" y="77"/>
                </a:cxn>
                <a:cxn ang="0">
                  <a:pos x="233" y="144"/>
                </a:cxn>
                <a:cxn ang="0">
                  <a:pos x="260" y="212"/>
                </a:cxn>
                <a:cxn ang="0">
                  <a:pos x="324" y="292"/>
                </a:cxn>
                <a:cxn ang="0">
                  <a:pos x="367" y="342"/>
                </a:cxn>
                <a:cxn ang="0">
                  <a:pos x="433" y="395"/>
                </a:cxn>
                <a:cxn ang="0">
                  <a:pos x="432" y="445"/>
                </a:cxn>
                <a:cxn ang="0">
                  <a:pos x="501" y="481"/>
                </a:cxn>
                <a:cxn ang="0">
                  <a:pos x="567" y="558"/>
                </a:cxn>
                <a:cxn ang="0">
                  <a:pos x="630" y="627"/>
                </a:cxn>
                <a:cxn ang="0">
                  <a:pos x="658" y="703"/>
                </a:cxn>
                <a:cxn ang="0">
                  <a:pos x="635" y="752"/>
                </a:cxn>
                <a:cxn ang="0">
                  <a:pos x="683" y="821"/>
                </a:cxn>
                <a:cxn ang="0">
                  <a:pos x="740" y="858"/>
                </a:cxn>
                <a:cxn ang="0">
                  <a:pos x="782" y="884"/>
                </a:cxn>
                <a:cxn ang="0">
                  <a:pos x="860" y="913"/>
                </a:cxn>
                <a:cxn ang="0">
                  <a:pos x="905" y="941"/>
                </a:cxn>
                <a:cxn ang="0">
                  <a:pos x="1019" y="983"/>
                </a:cxn>
                <a:cxn ang="0">
                  <a:pos x="1120" y="1020"/>
                </a:cxn>
                <a:cxn ang="0">
                  <a:pos x="1202" y="995"/>
                </a:cxn>
                <a:cxn ang="0">
                  <a:pos x="1336" y="1060"/>
                </a:cxn>
                <a:cxn ang="0">
                  <a:pos x="1371" y="1047"/>
                </a:cxn>
                <a:cxn ang="0">
                  <a:pos x="1454" y="974"/>
                </a:cxn>
                <a:cxn ang="0">
                  <a:pos x="1541" y="892"/>
                </a:cxn>
                <a:cxn ang="0">
                  <a:pos x="1593" y="859"/>
                </a:cxn>
                <a:cxn ang="0">
                  <a:pos x="1616" y="810"/>
                </a:cxn>
                <a:cxn ang="0">
                  <a:pos x="1641" y="736"/>
                </a:cxn>
                <a:cxn ang="0">
                  <a:pos x="1588" y="675"/>
                </a:cxn>
                <a:cxn ang="0">
                  <a:pos x="1464" y="708"/>
                </a:cxn>
                <a:cxn ang="0">
                  <a:pos x="1411" y="830"/>
                </a:cxn>
                <a:cxn ang="0">
                  <a:pos x="1345" y="848"/>
                </a:cxn>
                <a:cxn ang="0">
                  <a:pos x="1215" y="853"/>
                </a:cxn>
                <a:cxn ang="0">
                  <a:pos x="1154" y="822"/>
                </a:cxn>
                <a:cxn ang="0">
                  <a:pos x="1103" y="741"/>
                </a:cxn>
                <a:cxn ang="0">
                  <a:pos x="1063" y="634"/>
                </a:cxn>
                <a:cxn ang="0">
                  <a:pos x="1057" y="498"/>
                </a:cxn>
                <a:cxn ang="0">
                  <a:pos x="1098" y="444"/>
                </a:cxn>
                <a:cxn ang="0">
                  <a:pos x="1078" y="424"/>
                </a:cxn>
                <a:cxn ang="0">
                  <a:pos x="930" y="288"/>
                </a:cxn>
                <a:cxn ang="0">
                  <a:pos x="785" y="185"/>
                </a:cxn>
                <a:cxn ang="0">
                  <a:pos x="615" y="93"/>
                </a:cxn>
                <a:cxn ang="0">
                  <a:pos x="334" y="84"/>
                </a:cxn>
                <a:cxn ang="0">
                  <a:pos x="22" y="52"/>
                </a:cxn>
                <a:cxn ang="0">
                  <a:pos x="57" y="120"/>
                </a:cxn>
                <a:cxn ang="0">
                  <a:pos x="84" y="191"/>
                </a:cxn>
                <a:cxn ang="0">
                  <a:pos x="147" y="241"/>
                </a:cxn>
                <a:cxn ang="0">
                  <a:pos x="164" y="300"/>
                </a:cxn>
                <a:cxn ang="0">
                  <a:pos x="126" y="315"/>
                </a:cxn>
                <a:cxn ang="0">
                  <a:pos x="179" y="358"/>
                </a:cxn>
                <a:cxn ang="0">
                  <a:pos x="239" y="397"/>
                </a:cxn>
                <a:cxn ang="0">
                  <a:pos x="272" y="491"/>
                </a:cxn>
                <a:cxn ang="0">
                  <a:pos x="305" y="509"/>
                </a:cxn>
                <a:cxn ang="0">
                  <a:pos x="394" y="606"/>
                </a:cxn>
                <a:cxn ang="0">
                  <a:pos x="412" y="557"/>
                </a:cxn>
                <a:cxn ang="0">
                  <a:pos x="353" y="507"/>
                </a:cxn>
                <a:cxn ang="0">
                  <a:pos x="323" y="424"/>
                </a:cxn>
                <a:cxn ang="0">
                  <a:pos x="298" y="387"/>
                </a:cxn>
                <a:cxn ang="0">
                  <a:pos x="266" y="330"/>
                </a:cxn>
                <a:cxn ang="0">
                  <a:pos x="231" y="271"/>
                </a:cxn>
                <a:cxn ang="0">
                  <a:pos x="195" y="218"/>
                </a:cxn>
                <a:cxn ang="0">
                  <a:pos x="143" y="164"/>
                </a:cxn>
                <a:cxn ang="0">
                  <a:pos x="127" y="56"/>
                </a:cxn>
              </a:cxnLst>
              <a:rect l="0" t="0" r="r" b="b"/>
              <a:pathLst>
                <a:path w="1657" h="1083">
                  <a:moveTo>
                    <a:pt x="127" y="56"/>
                  </a:moveTo>
                  <a:lnTo>
                    <a:pt x="136" y="59"/>
                  </a:lnTo>
                  <a:lnTo>
                    <a:pt x="140" y="61"/>
                  </a:lnTo>
                  <a:lnTo>
                    <a:pt x="148" y="68"/>
                  </a:lnTo>
                  <a:lnTo>
                    <a:pt x="151" y="67"/>
                  </a:lnTo>
                  <a:lnTo>
                    <a:pt x="152" y="72"/>
                  </a:lnTo>
                  <a:lnTo>
                    <a:pt x="162" y="77"/>
                  </a:lnTo>
                  <a:lnTo>
                    <a:pt x="168" y="79"/>
                  </a:lnTo>
                  <a:lnTo>
                    <a:pt x="183" y="77"/>
                  </a:lnTo>
                  <a:lnTo>
                    <a:pt x="191" y="82"/>
                  </a:lnTo>
                  <a:lnTo>
                    <a:pt x="191" y="88"/>
                  </a:lnTo>
                  <a:lnTo>
                    <a:pt x="196" y="90"/>
                  </a:lnTo>
                  <a:lnTo>
                    <a:pt x="215" y="95"/>
                  </a:lnTo>
                  <a:lnTo>
                    <a:pt x="219" y="99"/>
                  </a:lnTo>
                  <a:lnTo>
                    <a:pt x="223" y="105"/>
                  </a:lnTo>
                  <a:lnTo>
                    <a:pt x="223" y="125"/>
                  </a:lnTo>
                  <a:lnTo>
                    <a:pt x="226" y="131"/>
                  </a:lnTo>
                  <a:lnTo>
                    <a:pt x="233" y="144"/>
                  </a:lnTo>
                  <a:lnTo>
                    <a:pt x="234" y="152"/>
                  </a:lnTo>
                  <a:lnTo>
                    <a:pt x="237" y="154"/>
                  </a:lnTo>
                  <a:lnTo>
                    <a:pt x="240" y="161"/>
                  </a:lnTo>
                  <a:lnTo>
                    <a:pt x="243" y="177"/>
                  </a:lnTo>
                  <a:lnTo>
                    <a:pt x="248" y="183"/>
                  </a:lnTo>
                  <a:lnTo>
                    <a:pt x="251" y="185"/>
                  </a:lnTo>
                  <a:lnTo>
                    <a:pt x="254" y="188"/>
                  </a:lnTo>
                  <a:lnTo>
                    <a:pt x="258" y="207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9" y="219"/>
                  </a:lnTo>
                  <a:lnTo>
                    <a:pt x="272" y="224"/>
                  </a:lnTo>
                  <a:lnTo>
                    <a:pt x="277" y="239"/>
                  </a:lnTo>
                  <a:lnTo>
                    <a:pt x="286" y="245"/>
                  </a:lnTo>
                  <a:lnTo>
                    <a:pt x="290" y="257"/>
                  </a:lnTo>
                  <a:lnTo>
                    <a:pt x="299" y="268"/>
                  </a:lnTo>
                  <a:lnTo>
                    <a:pt x="310" y="272"/>
                  </a:lnTo>
                  <a:lnTo>
                    <a:pt x="324" y="292"/>
                  </a:lnTo>
                  <a:lnTo>
                    <a:pt x="334" y="299"/>
                  </a:lnTo>
                  <a:lnTo>
                    <a:pt x="351" y="303"/>
                  </a:lnTo>
                  <a:lnTo>
                    <a:pt x="357" y="304"/>
                  </a:lnTo>
                  <a:lnTo>
                    <a:pt x="360" y="306"/>
                  </a:lnTo>
                  <a:lnTo>
                    <a:pt x="361" y="320"/>
                  </a:lnTo>
                  <a:lnTo>
                    <a:pt x="358" y="325"/>
                  </a:lnTo>
                  <a:lnTo>
                    <a:pt x="361" y="330"/>
                  </a:lnTo>
                  <a:lnTo>
                    <a:pt x="361" y="335"/>
                  </a:lnTo>
                  <a:lnTo>
                    <a:pt x="367" y="342"/>
                  </a:lnTo>
                  <a:lnTo>
                    <a:pt x="374" y="348"/>
                  </a:lnTo>
                  <a:lnTo>
                    <a:pt x="390" y="355"/>
                  </a:lnTo>
                  <a:lnTo>
                    <a:pt x="398" y="364"/>
                  </a:lnTo>
                  <a:lnTo>
                    <a:pt x="401" y="374"/>
                  </a:lnTo>
                  <a:lnTo>
                    <a:pt x="406" y="376"/>
                  </a:lnTo>
                  <a:lnTo>
                    <a:pt x="407" y="379"/>
                  </a:lnTo>
                  <a:lnTo>
                    <a:pt x="421" y="379"/>
                  </a:lnTo>
                  <a:lnTo>
                    <a:pt x="428" y="384"/>
                  </a:lnTo>
                  <a:lnTo>
                    <a:pt x="433" y="395"/>
                  </a:lnTo>
                  <a:lnTo>
                    <a:pt x="439" y="397"/>
                  </a:lnTo>
                  <a:lnTo>
                    <a:pt x="439" y="402"/>
                  </a:lnTo>
                  <a:lnTo>
                    <a:pt x="433" y="412"/>
                  </a:lnTo>
                  <a:lnTo>
                    <a:pt x="430" y="414"/>
                  </a:lnTo>
                  <a:lnTo>
                    <a:pt x="428" y="421"/>
                  </a:lnTo>
                  <a:lnTo>
                    <a:pt x="427" y="425"/>
                  </a:lnTo>
                  <a:lnTo>
                    <a:pt x="426" y="433"/>
                  </a:lnTo>
                  <a:lnTo>
                    <a:pt x="427" y="438"/>
                  </a:lnTo>
                  <a:lnTo>
                    <a:pt x="432" y="445"/>
                  </a:lnTo>
                  <a:lnTo>
                    <a:pt x="444" y="445"/>
                  </a:lnTo>
                  <a:lnTo>
                    <a:pt x="452" y="439"/>
                  </a:lnTo>
                  <a:lnTo>
                    <a:pt x="454" y="443"/>
                  </a:lnTo>
                  <a:lnTo>
                    <a:pt x="450" y="451"/>
                  </a:lnTo>
                  <a:lnTo>
                    <a:pt x="453" y="456"/>
                  </a:lnTo>
                  <a:lnTo>
                    <a:pt x="476" y="468"/>
                  </a:lnTo>
                  <a:lnTo>
                    <a:pt x="482" y="470"/>
                  </a:lnTo>
                  <a:lnTo>
                    <a:pt x="487" y="466"/>
                  </a:lnTo>
                  <a:lnTo>
                    <a:pt x="501" y="481"/>
                  </a:lnTo>
                  <a:lnTo>
                    <a:pt x="506" y="484"/>
                  </a:lnTo>
                  <a:lnTo>
                    <a:pt x="507" y="492"/>
                  </a:lnTo>
                  <a:lnTo>
                    <a:pt x="507" y="503"/>
                  </a:lnTo>
                  <a:lnTo>
                    <a:pt x="509" y="507"/>
                  </a:lnTo>
                  <a:lnTo>
                    <a:pt x="543" y="535"/>
                  </a:lnTo>
                  <a:lnTo>
                    <a:pt x="554" y="545"/>
                  </a:lnTo>
                  <a:lnTo>
                    <a:pt x="561" y="548"/>
                  </a:lnTo>
                  <a:lnTo>
                    <a:pt x="565" y="553"/>
                  </a:lnTo>
                  <a:lnTo>
                    <a:pt x="567" y="558"/>
                  </a:lnTo>
                  <a:lnTo>
                    <a:pt x="567" y="564"/>
                  </a:lnTo>
                  <a:lnTo>
                    <a:pt x="570" y="568"/>
                  </a:lnTo>
                  <a:lnTo>
                    <a:pt x="576" y="568"/>
                  </a:lnTo>
                  <a:lnTo>
                    <a:pt x="582" y="577"/>
                  </a:lnTo>
                  <a:lnTo>
                    <a:pt x="588" y="589"/>
                  </a:lnTo>
                  <a:lnTo>
                    <a:pt x="592" y="595"/>
                  </a:lnTo>
                  <a:lnTo>
                    <a:pt x="604" y="604"/>
                  </a:lnTo>
                  <a:lnTo>
                    <a:pt x="615" y="617"/>
                  </a:lnTo>
                  <a:lnTo>
                    <a:pt x="630" y="627"/>
                  </a:lnTo>
                  <a:lnTo>
                    <a:pt x="632" y="633"/>
                  </a:lnTo>
                  <a:lnTo>
                    <a:pt x="631" y="635"/>
                  </a:lnTo>
                  <a:lnTo>
                    <a:pt x="631" y="640"/>
                  </a:lnTo>
                  <a:lnTo>
                    <a:pt x="638" y="664"/>
                  </a:lnTo>
                  <a:lnTo>
                    <a:pt x="645" y="672"/>
                  </a:lnTo>
                  <a:lnTo>
                    <a:pt x="646" y="681"/>
                  </a:lnTo>
                  <a:lnTo>
                    <a:pt x="652" y="687"/>
                  </a:lnTo>
                  <a:lnTo>
                    <a:pt x="656" y="694"/>
                  </a:lnTo>
                  <a:lnTo>
                    <a:pt x="658" y="703"/>
                  </a:lnTo>
                  <a:lnTo>
                    <a:pt x="658" y="712"/>
                  </a:lnTo>
                  <a:lnTo>
                    <a:pt x="656" y="717"/>
                  </a:lnTo>
                  <a:lnTo>
                    <a:pt x="646" y="728"/>
                  </a:lnTo>
                  <a:lnTo>
                    <a:pt x="645" y="729"/>
                  </a:lnTo>
                  <a:lnTo>
                    <a:pt x="646" y="733"/>
                  </a:lnTo>
                  <a:lnTo>
                    <a:pt x="653" y="739"/>
                  </a:lnTo>
                  <a:lnTo>
                    <a:pt x="654" y="742"/>
                  </a:lnTo>
                  <a:lnTo>
                    <a:pt x="640" y="748"/>
                  </a:lnTo>
                  <a:lnTo>
                    <a:pt x="635" y="752"/>
                  </a:lnTo>
                  <a:lnTo>
                    <a:pt x="635" y="756"/>
                  </a:lnTo>
                  <a:lnTo>
                    <a:pt x="637" y="758"/>
                  </a:lnTo>
                  <a:lnTo>
                    <a:pt x="642" y="771"/>
                  </a:lnTo>
                  <a:lnTo>
                    <a:pt x="643" y="779"/>
                  </a:lnTo>
                  <a:lnTo>
                    <a:pt x="646" y="788"/>
                  </a:lnTo>
                  <a:lnTo>
                    <a:pt x="656" y="793"/>
                  </a:lnTo>
                  <a:lnTo>
                    <a:pt x="670" y="810"/>
                  </a:lnTo>
                  <a:lnTo>
                    <a:pt x="675" y="815"/>
                  </a:lnTo>
                  <a:lnTo>
                    <a:pt x="683" y="821"/>
                  </a:lnTo>
                  <a:lnTo>
                    <a:pt x="689" y="823"/>
                  </a:lnTo>
                  <a:lnTo>
                    <a:pt x="699" y="827"/>
                  </a:lnTo>
                  <a:lnTo>
                    <a:pt x="706" y="827"/>
                  </a:lnTo>
                  <a:lnTo>
                    <a:pt x="710" y="830"/>
                  </a:lnTo>
                  <a:lnTo>
                    <a:pt x="722" y="841"/>
                  </a:lnTo>
                  <a:lnTo>
                    <a:pt x="731" y="843"/>
                  </a:lnTo>
                  <a:lnTo>
                    <a:pt x="738" y="850"/>
                  </a:lnTo>
                  <a:lnTo>
                    <a:pt x="740" y="855"/>
                  </a:lnTo>
                  <a:lnTo>
                    <a:pt x="740" y="858"/>
                  </a:lnTo>
                  <a:lnTo>
                    <a:pt x="744" y="859"/>
                  </a:lnTo>
                  <a:lnTo>
                    <a:pt x="746" y="861"/>
                  </a:lnTo>
                  <a:lnTo>
                    <a:pt x="748" y="865"/>
                  </a:lnTo>
                  <a:lnTo>
                    <a:pt x="750" y="870"/>
                  </a:lnTo>
                  <a:lnTo>
                    <a:pt x="755" y="874"/>
                  </a:lnTo>
                  <a:lnTo>
                    <a:pt x="769" y="875"/>
                  </a:lnTo>
                  <a:lnTo>
                    <a:pt x="775" y="879"/>
                  </a:lnTo>
                  <a:lnTo>
                    <a:pt x="780" y="880"/>
                  </a:lnTo>
                  <a:lnTo>
                    <a:pt x="782" y="884"/>
                  </a:lnTo>
                  <a:lnTo>
                    <a:pt x="814" y="892"/>
                  </a:lnTo>
                  <a:lnTo>
                    <a:pt x="820" y="895"/>
                  </a:lnTo>
                  <a:lnTo>
                    <a:pt x="828" y="895"/>
                  </a:lnTo>
                  <a:lnTo>
                    <a:pt x="832" y="892"/>
                  </a:lnTo>
                  <a:lnTo>
                    <a:pt x="836" y="895"/>
                  </a:lnTo>
                  <a:lnTo>
                    <a:pt x="850" y="902"/>
                  </a:lnTo>
                  <a:lnTo>
                    <a:pt x="855" y="909"/>
                  </a:lnTo>
                  <a:lnTo>
                    <a:pt x="856" y="912"/>
                  </a:lnTo>
                  <a:lnTo>
                    <a:pt x="860" y="913"/>
                  </a:lnTo>
                  <a:lnTo>
                    <a:pt x="862" y="917"/>
                  </a:lnTo>
                  <a:lnTo>
                    <a:pt x="869" y="919"/>
                  </a:lnTo>
                  <a:lnTo>
                    <a:pt x="875" y="924"/>
                  </a:lnTo>
                  <a:lnTo>
                    <a:pt x="884" y="928"/>
                  </a:lnTo>
                  <a:lnTo>
                    <a:pt x="884" y="931"/>
                  </a:lnTo>
                  <a:lnTo>
                    <a:pt x="890" y="936"/>
                  </a:lnTo>
                  <a:lnTo>
                    <a:pt x="894" y="935"/>
                  </a:lnTo>
                  <a:lnTo>
                    <a:pt x="900" y="939"/>
                  </a:lnTo>
                  <a:lnTo>
                    <a:pt x="905" y="941"/>
                  </a:lnTo>
                  <a:lnTo>
                    <a:pt x="916" y="945"/>
                  </a:lnTo>
                  <a:lnTo>
                    <a:pt x="926" y="946"/>
                  </a:lnTo>
                  <a:lnTo>
                    <a:pt x="943" y="951"/>
                  </a:lnTo>
                  <a:lnTo>
                    <a:pt x="953" y="959"/>
                  </a:lnTo>
                  <a:lnTo>
                    <a:pt x="960" y="961"/>
                  </a:lnTo>
                  <a:lnTo>
                    <a:pt x="985" y="968"/>
                  </a:lnTo>
                  <a:lnTo>
                    <a:pt x="1000" y="974"/>
                  </a:lnTo>
                  <a:lnTo>
                    <a:pt x="1009" y="973"/>
                  </a:lnTo>
                  <a:lnTo>
                    <a:pt x="1019" y="983"/>
                  </a:lnTo>
                  <a:lnTo>
                    <a:pt x="1043" y="998"/>
                  </a:lnTo>
                  <a:lnTo>
                    <a:pt x="1049" y="999"/>
                  </a:lnTo>
                  <a:lnTo>
                    <a:pt x="1052" y="999"/>
                  </a:lnTo>
                  <a:lnTo>
                    <a:pt x="1057" y="1003"/>
                  </a:lnTo>
                  <a:lnTo>
                    <a:pt x="1063" y="1005"/>
                  </a:lnTo>
                  <a:lnTo>
                    <a:pt x="1074" y="1009"/>
                  </a:lnTo>
                  <a:lnTo>
                    <a:pt x="1103" y="1011"/>
                  </a:lnTo>
                  <a:lnTo>
                    <a:pt x="1113" y="1017"/>
                  </a:lnTo>
                  <a:lnTo>
                    <a:pt x="1120" y="1020"/>
                  </a:lnTo>
                  <a:lnTo>
                    <a:pt x="1122" y="1020"/>
                  </a:lnTo>
                  <a:lnTo>
                    <a:pt x="1130" y="1024"/>
                  </a:lnTo>
                  <a:lnTo>
                    <a:pt x="1145" y="1025"/>
                  </a:lnTo>
                  <a:lnTo>
                    <a:pt x="1152" y="1024"/>
                  </a:lnTo>
                  <a:lnTo>
                    <a:pt x="1158" y="1021"/>
                  </a:lnTo>
                  <a:lnTo>
                    <a:pt x="1162" y="1017"/>
                  </a:lnTo>
                  <a:lnTo>
                    <a:pt x="1173" y="1013"/>
                  </a:lnTo>
                  <a:lnTo>
                    <a:pt x="1181" y="1010"/>
                  </a:lnTo>
                  <a:lnTo>
                    <a:pt x="1202" y="995"/>
                  </a:lnTo>
                  <a:lnTo>
                    <a:pt x="1207" y="994"/>
                  </a:lnTo>
                  <a:lnTo>
                    <a:pt x="1215" y="992"/>
                  </a:lnTo>
                  <a:lnTo>
                    <a:pt x="1232" y="992"/>
                  </a:lnTo>
                  <a:lnTo>
                    <a:pt x="1244" y="995"/>
                  </a:lnTo>
                  <a:lnTo>
                    <a:pt x="1266" y="1004"/>
                  </a:lnTo>
                  <a:lnTo>
                    <a:pt x="1291" y="1015"/>
                  </a:lnTo>
                  <a:lnTo>
                    <a:pt x="1309" y="1033"/>
                  </a:lnTo>
                  <a:lnTo>
                    <a:pt x="1316" y="1042"/>
                  </a:lnTo>
                  <a:lnTo>
                    <a:pt x="1336" y="1060"/>
                  </a:lnTo>
                  <a:lnTo>
                    <a:pt x="1345" y="1070"/>
                  </a:lnTo>
                  <a:lnTo>
                    <a:pt x="1362" y="1083"/>
                  </a:lnTo>
                  <a:lnTo>
                    <a:pt x="1364" y="1081"/>
                  </a:lnTo>
                  <a:lnTo>
                    <a:pt x="1366" y="1065"/>
                  </a:lnTo>
                  <a:lnTo>
                    <a:pt x="1368" y="1063"/>
                  </a:lnTo>
                  <a:lnTo>
                    <a:pt x="1369" y="1060"/>
                  </a:lnTo>
                  <a:lnTo>
                    <a:pt x="1367" y="1053"/>
                  </a:lnTo>
                  <a:lnTo>
                    <a:pt x="1368" y="1052"/>
                  </a:lnTo>
                  <a:lnTo>
                    <a:pt x="1371" y="1047"/>
                  </a:lnTo>
                  <a:lnTo>
                    <a:pt x="1377" y="1037"/>
                  </a:lnTo>
                  <a:lnTo>
                    <a:pt x="1378" y="1033"/>
                  </a:lnTo>
                  <a:lnTo>
                    <a:pt x="1401" y="997"/>
                  </a:lnTo>
                  <a:lnTo>
                    <a:pt x="1431" y="994"/>
                  </a:lnTo>
                  <a:lnTo>
                    <a:pt x="1454" y="994"/>
                  </a:lnTo>
                  <a:lnTo>
                    <a:pt x="1455" y="995"/>
                  </a:lnTo>
                  <a:lnTo>
                    <a:pt x="1455" y="994"/>
                  </a:lnTo>
                  <a:lnTo>
                    <a:pt x="1457" y="979"/>
                  </a:lnTo>
                  <a:lnTo>
                    <a:pt x="1454" y="974"/>
                  </a:lnTo>
                  <a:lnTo>
                    <a:pt x="1444" y="966"/>
                  </a:lnTo>
                  <a:lnTo>
                    <a:pt x="1441" y="957"/>
                  </a:lnTo>
                  <a:lnTo>
                    <a:pt x="1425" y="947"/>
                  </a:lnTo>
                  <a:lnTo>
                    <a:pt x="1399" y="922"/>
                  </a:lnTo>
                  <a:lnTo>
                    <a:pt x="1401" y="923"/>
                  </a:lnTo>
                  <a:lnTo>
                    <a:pt x="1433" y="923"/>
                  </a:lnTo>
                  <a:lnTo>
                    <a:pt x="1433" y="896"/>
                  </a:lnTo>
                  <a:lnTo>
                    <a:pt x="1528" y="895"/>
                  </a:lnTo>
                  <a:lnTo>
                    <a:pt x="1541" y="892"/>
                  </a:lnTo>
                  <a:lnTo>
                    <a:pt x="1546" y="892"/>
                  </a:lnTo>
                  <a:lnTo>
                    <a:pt x="1561" y="864"/>
                  </a:lnTo>
                  <a:lnTo>
                    <a:pt x="1565" y="861"/>
                  </a:lnTo>
                  <a:lnTo>
                    <a:pt x="1571" y="863"/>
                  </a:lnTo>
                  <a:lnTo>
                    <a:pt x="1572" y="855"/>
                  </a:lnTo>
                  <a:lnTo>
                    <a:pt x="1583" y="839"/>
                  </a:lnTo>
                  <a:lnTo>
                    <a:pt x="1590" y="842"/>
                  </a:lnTo>
                  <a:lnTo>
                    <a:pt x="1588" y="858"/>
                  </a:lnTo>
                  <a:lnTo>
                    <a:pt x="1593" y="859"/>
                  </a:lnTo>
                  <a:lnTo>
                    <a:pt x="1595" y="861"/>
                  </a:lnTo>
                  <a:lnTo>
                    <a:pt x="1594" y="876"/>
                  </a:lnTo>
                  <a:lnTo>
                    <a:pt x="1597" y="886"/>
                  </a:lnTo>
                  <a:lnTo>
                    <a:pt x="1600" y="881"/>
                  </a:lnTo>
                  <a:lnTo>
                    <a:pt x="1606" y="860"/>
                  </a:lnTo>
                  <a:lnTo>
                    <a:pt x="1608" y="849"/>
                  </a:lnTo>
                  <a:lnTo>
                    <a:pt x="1616" y="825"/>
                  </a:lnTo>
                  <a:lnTo>
                    <a:pt x="1619" y="815"/>
                  </a:lnTo>
                  <a:lnTo>
                    <a:pt x="1616" y="810"/>
                  </a:lnTo>
                  <a:lnTo>
                    <a:pt x="1611" y="806"/>
                  </a:lnTo>
                  <a:lnTo>
                    <a:pt x="1620" y="801"/>
                  </a:lnTo>
                  <a:lnTo>
                    <a:pt x="1619" y="794"/>
                  </a:lnTo>
                  <a:lnTo>
                    <a:pt x="1611" y="790"/>
                  </a:lnTo>
                  <a:lnTo>
                    <a:pt x="1617" y="782"/>
                  </a:lnTo>
                  <a:lnTo>
                    <a:pt x="1622" y="772"/>
                  </a:lnTo>
                  <a:lnTo>
                    <a:pt x="1622" y="763"/>
                  </a:lnTo>
                  <a:lnTo>
                    <a:pt x="1632" y="744"/>
                  </a:lnTo>
                  <a:lnTo>
                    <a:pt x="1641" y="736"/>
                  </a:lnTo>
                  <a:lnTo>
                    <a:pt x="1653" y="723"/>
                  </a:lnTo>
                  <a:lnTo>
                    <a:pt x="1656" y="714"/>
                  </a:lnTo>
                  <a:lnTo>
                    <a:pt x="1657" y="703"/>
                  </a:lnTo>
                  <a:lnTo>
                    <a:pt x="1654" y="692"/>
                  </a:lnTo>
                  <a:lnTo>
                    <a:pt x="1648" y="683"/>
                  </a:lnTo>
                  <a:lnTo>
                    <a:pt x="1617" y="680"/>
                  </a:lnTo>
                  <a:lnTo>
                    <a:pt x="1605" y="691"/>
                  </a:lnTo>
                  <a:lnTo>
                    <a:pt x="1605" y="678"/>
                  </a:lnTo>
                  <a:lnTo>
                    <a:pt x="1588" y="675"/>
                  </a:lnTo>
                  <a:lnTo>
                    <a:pt x="1576" y="676"/>
                  </a:lnTo>
                  <a:lnTo>
                    <a:pt x="1555" y="682"/>
                  </a:lnTo>
                  <a:lnTo>
                    <a:pt x="1544" y="690"/>
                  </a:lnTo>
                  <a:lnTo>
                    <a:pt x="1519" y="691"/>
                  </a:lnTo>
                  <a:lnTo>
                    <a:pt x="1504" y="691"/>
                  </a:lnTo>
                  <a:lnTo>
                    <a:pt x="1495" y="692"/>
                  </a:lnTo>
                  <a:lnTo>
                    <a:pt x="1484" y="697"/>
                  </a:lnTo>
                  <a:lnTo>
                    <a:pt x="1474" y="699"/>
                  </a:lnTo>
                  <a:lnTo>
                    <a:pt x="1464" y="708"/>
                  </a:lnTo>
                  <a:lnTo>
                    <a:pt x="1459" y="720"/>
                  </a:lnTo>
                  <a:lnTo>
                    <a:pt x="1457" y="750"/>
                  </a:lnTo>
                  <a:lnTo>
                    <a:pt x="1453" y="767"/>
                  </a:lnTo>
                  <a:lnTo>
                    <a:pt x="1449" y="779"/>
                  </a:lnTo>
                  <a:lnTo>
                    <a:pt x="1443" y="788"/>
                  </a:lnTo>
                  <a:lnTo>
                    <a:pt x="1441" y="801"/>
                  </a:lnTo>
                  <a:lnTo>
                    <a:pt x="1436" y="812"/>
                  </a:lnTo>
                  <a:lnTo>
                    <a:pt x="1426" y="823"/>
                  </a:lnTo>
                  <a:lnTo>
                    <a:pt x="1411" y="830"/>
                  </a:lnTo>
                  <a:lnTo>
                    <a:pt x="1414" y="849"/>
                  </a:lnTo>
                  <a:lnTo>
                    <a:pt x="1395" y="859"/>
                  </a:lnTo>
                  <a:lnTo>
                    <a:pt x="1387" y="860"/>
                  </a:lnTo>
                  <a:lnTo>
                    <a:pt x="1380" y="859"/>
                  </a:lnTo>
                  <a:lnTo>
                    <a:pt x="1377" y="854"/>
                  </a:lnTo>
                  <a:lnTo>
                    <a:pt x="1377" y="848"/>
                  </a:lnTo>
                  <a:lnTo>
                    <a:pt x="1368" y="846"/>
                  </a:lnTo>
                  <a:lnTo>
                    <a:pt x="1351" y="846"/>
                  </a:lnTo>
                  <a:lnTo>
                    <a:pt x="1345" y="848"/>
                  </a:lnTo>
                  <a:lnTo>
                    <a:pt x="1335" y="850"/>
                  </a:lnTo>
                  <a:lnTo>
                    <a:pt x="1321" y="858"/>
                  </a:lnTo>
                  <a:lnTo>
                    <a:pt x="1312" y="860"/>
                  </a:lnTo>
                  <a:lnTo>
                    <a:pt x="1303" y="859"/>
                  </a:lnTo>
                  <a:lnTo>
                    <a:pt x="1275" y="864"/>
                  </a:lnTo>
                  <a:lnTo>
                    <a:pt x="1251" y="876"/>
                  </a:lnTo>
                  <a:lnTo>
                    <a:pt x="1238" y="876"/>
                  </a:lnTo>
                  <a:lnTo>
                    <a:pt x="1226" y="868"/>
                  </a:lnTo>
                  <a:lnTo>
                    <a:pt x="1215" y="853"/>
                  </a:lnTo>
                  <a:lnTo>
                    <a:pt x="1210" y="849"/>
                  </a:lnTo>
                  <a:lnTo>
                    <a:pt x="1210" y="852"/>
                  </a:lnTo>
                  <a:lnTo>
                    <a:pt x="1195" y="850"/>
                  </a:lnTo>
                  <a:lnTo>
                    <a:pt x="1183" y="846"/>
                  </a:lnTo>
                  <a:lnTo>
                    <a:pt x="1175" y="843"/>
                  </a:lnTo>
                  <a:lnTo>
                    <a:pt x="1169" y="839"/>
                  </a:lnTo>
                  <a:lnTo>
                    <a:pt x="1164" y="832"/>
                  </a:lnTo>
                  <a:lnTo>
                    <a:pt x="1160" y="830"/>
                  </a:lnTo>
                  <a:lnTo>
                    <a:pt x="1154" y="822"/>
                  </a:lnTo>
                  <a:lnTo>
                    <a:pt x="1152" y="820"/>
                  </a:lnTo>
                  <a:lnTo>
                    <a:pt x="1149" y="820"/>
                  </a:lnTo>
                  <a:lnTo>
                    <a:pt x="1148" y="818"/>
                  </a:lnTo>
                  <a:lnTo>
                    <a:pt x="1146" y="809"/>
                  </a:lnTo>
                  <a:lnTo>
                    <a:pt x="1130" y="773"/>
                  </a:lnTo>
                  <a:lnTo>
                    <a:pt x="1126" y="766"/>
                  </a:lnTo>
                  <a:lnTo>
                    <a:pt x="1120" y="761"/>
                  </a:lnTo>
                  <a:lnTo>
                    <a:pt x="1108" y="747"/>
                  </a:lnTo>
                  <a:lnTo>
                    <a:pt x="1103" y="741"/>
                  </a:lnTo>
                  <a:lnTo>
                    <a:pt x="1088" y="717"/>
                  </a:lnTo>
                  <a:lnTo>
                    <a:pt x="1084" y="705"/>
                  </a:lnTo>
                  <a:lnTo>
                    <a:pt x="1086" y="703"/>
                  </a:lnTo>
                  <a:lnTo>
                    <a:pt x="1090" y="696"/>
                  </a:lnTo>
                  <a:lnTo>
                    <a:pt x="1090" y="690"/>
                  </a:lnTo>
                  <a:lnTo>
                    <a:pt x="1089" y="686"/>
                  </a:lnTo>
                  <a:lnTo>
                    <a:pt x="1071" y="664"/>
                  </a:lnTo>
                  <a:lnTo>
                    <a:pt x="1063" y="645"/>
                  </a:lnTo>
                  <a:lnTo>
                    <a:pt x="1063" y="634"/>
                  </a:lnTo>
                  <a:lnTo>
                    <a:pt x="1068" y="611"/>
                  </a:lnTo>
                  <a:lnTo>
                    <a:pt x="1067" y="574"/>
                  </a:lnTo>
                  <a:lnTo>
                    <a:pt x="1067" y="562"/>
                  </a:lnTo>
                  <a:lnTo>
                    <a:pt x="1065" y="552"/>
                  </a:lnTo>
                  <a:lnTo>
                    <a:pt x="1061" y="547"/>
                  </a:lnTo>
                  <a:lnTo>
                    <a:pt x="1060" y="529"/>
                  </a:lnTo>
                  <a:lnTo>
                    <a:pt x="1060" y="505"/>
                  </a:lnTo>
                  <a:lnTo>
                    <a:pt x="1057" y="502"/>
                  </a:lnTo>
                  <a:lnTo>
                    <a:pt x="1057" y="498"/>
                  </a:lnTo>
                  <a:lnTo>
                    <a:pt x="1062" y="484"/>
                  </a:lnTo>
                  <a:lnTo>
                    <a:pt x="1068" y="479"/>
                  </a:lnTo>
                  <a:lnTo>
                    <a:pt x="1071" y="467"/>
                  </a:lnTo>
                  <a:lnTo>
                    <a:pt x="1071" y="459"/>
                  </a:lnTo>
                  <a:lnTo>
                    <a:pt x="1073" y="455"/>
                  </a:lnTo>
                  <a:lnTo>
                    <a:pt x="1086" y="459"/>
                  </a:lnTo>
                  <a:lnTo>
                    <a:pt x="1089" y="457"/>
                  </a:lnTo>
                  <a:lnTo>
                    <a:pt x="1095" y="450"/>
                  </a:lnTo>
                  <a:lnTo>
                    <a:pt x="1098" y="444"/>
                  </a:lnTo>
                  <a:lnTo>
                    <a:pt x="1099" y="434"/>
                  </a:lnTo>
                  <a:lnTo>
                    <a:pt x="1098" y="433"/>
                  </a:lnTo>
                  <a:lnTo>
                    <a:pt x="1095" y="439"/>
                  </a:lnTo>
                  <a:lnTo>
                    <a:pt x="1093" y="443"/>
                  </a:lnTo>
                  <a:lnTo>
                    <a:pt x="1090" y="444"/>
                  </a:lnTo>
                  <a:lnTo>
                    <a:pt x="1089" y="444"/>
                  </a:lnTo>
                  <a:lnTo>
                    <a:pt x="1090" y="438"/>
                  </a:lnTo>
                  <a:lnTo>
                    <a:pt x="1095" y="425"/>
                  </a:lnTo>
                  <a:lnTo>
                    <a:pt x="1078" y="424"/>
                  </a:lnTo>
                  <a:lnTo>
                    <a:pt x="1060" y="416"/>
                  </a:lnTo>
                  <a:lnTo>
                    <a:pt x="1033" y="413"/>
                  </a:lnTo>
                  <a:lnTo>
                    <a:pt x="1018" y="405"/>
                  </a:lnTo>
                  <a:lnTo>
                    <a:pt x="1004" y="403"/>
                  </a:lnTo>
                  <a:lnTo>
                    <a:pt x="987" y="392"/>
                  </a:lnTo>
                  <a:lnTo>
                    <a:pt x="970" y="366"/>
                  </a:lnTo>
                  <a:lnTo>
                    <a:pt x="955" y="319"/>
                  </a:lnTo>
                  <a:lnTo>
                    <a:pt x="938" y="308"/>
                  </a:lnTo>
                  <a:lnTo>
                    <a:pt x="930" y="288"/>
                  </a:lnTo>
                  <a:lnTo>
                    <a:pt x="914" y="271"/>
                  </a:lnTo>
                  <a:lnTo>
                    <a:pt x="894" y="225"/>
                  </a:lnTo>
                  <a:lnTo>
                    <a:pt x="883" y="217"/>
                  </a:lnTo>
                  <a:lnTo>
                    <a:pt x="877" y="207"/>
                  </a:lnTo>
                  <a:lnTo>
                    <a:pt x="860" y="191"/>
                  </a:lnTo>
                  <a:lnTo>
                    <a:pt x="852" y="181"/>
                  </a:lnTo>
                  <a:lnTo>
                    <a:pt x="807" y="183"/>
                  </a:lnTo>
                  <a:lnTo>
                    <a:pt x="796" y="180"/>
                  </a:lnTo>
                  <a:lnTo>
                    <a:pt x="785" y="185"/>
                  </a:lnTo>
                  <a:lnTo>
                    <a:pt x="782" y="188"/>
                  </a:lnTo>
                  <a:lnTo>
                    <a:pt x="759" y="235"/>
                  </a:lnTo>
                  <a:lnTo>
                    <a:pt x="735" y="230"/>
                  </a:lnTo>
                  <a:lnTo>
                    <a:pt x="711" y="214"/>
                  </a:lnTo>
                  <a:lnTo>
                    <a:pt x="692" y="198"/>
                  </a:lnTo>
                  <a:lnTo>
                    <a:pt x="678" y="180"/>
                  </a:lnTo>
                  <a:lnTo>
                    <a:pt x="664" y="129"/>
                  </a:lnTo>
                  <a:lnTo>
                    <a:pt x="635" y="110"/>
                  </a:lnTo>
                  <a:lnTo>
                    <a:pt x="615" y="93"/>
                  </a:lnTo>
                  <a:lnTo>
                    <a:pt x="606" y="80"/>
                  </a:lnTo>
                  <a:lnTo>
                    <a:pt x="594" y="74"/>
                  </a:lnTo>
                  <a:lnTo>
                    <a:pt x="587" y="62"/>
                  </a:lnTo>
                  <a:lnTo>
                    <a:pt x="582" y="59"/>
                  </a:lnTo>
                  <a:lnTo>
                    <a:pt x="572" y="53"/>
                  </a:lnTo>
                  <a:lnTo>
                    <a:pt x="482" y="54"/>
                  </a:lnTo>
                  <a:lnTo>
                    <a:pt x="481" y="84"/>
                  </a:lnTo>
                  <a:lnTo>
                    <a:pt x="437" y="84"/>
                  </a:lnTo>
                  <a:lnTo>
                    <a:pt x="334" y="84"/>
                  </a:lnTo>
                  <a:lnTo>
                    <a:pt x="125" y="7"/>
                  </a:lnTo>
                  <a:lnTo>
                    <a:pt x="124" y="0"/>
                  </a:lnTo>
                  <a:lnTo>
                    <a:pt x="0" y="10"/>
                  </a:lnTo>
                  <a:lnTo>
                    <a:pt x="7" y="18"/>
                  </a:lnTo>
                  <a:lnTo>
                    <a:pt x="8" y="25"/>
                  </a:lnTo>
                  <a:lnTo>
                    <a:pt x="12" y="31"/>
                  </a:lnTo>
                  <a:lnTo>
                    <a:pt x="16" y="41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7"/>
                  </a:lnTo>
                  <a:lnTo>
                    <a:pt x="30" y="73"/>
                  </a:lnTo>
                  <a:lnTo>
                    <a:pt x="48" y="99"/>
                  </a:lnTo>
                  <a:lnTo>
                    <a:pt x="50" y="106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4" y="117"/>
                  </a:lnTo>
                  <a:lnTo>
                    <a:pt x="57" y="120"/>
                  </a:lnTo>
                  <a:lnTo>
                    <a:pt x="65" y="13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5" y="155"/>
                  </a:lnTo>
                  <a:lnTo>
                    <a:pt x="78" y="176"/>
                  </a:lnTo>
                  <a:lnTo>
                    <a:pt x="82" y="187"/>
                  </a:lnTo>
                  <a:lnTo>
                    <a:pt x="84" y="191"/>
                  </a:lnTo>
                  <a:lnTo>
                    <a:pt x="94" y="195"/>
                  </a:lnTo>
                  <a:lnTo>
                    <a:pt x="98" y="197"/>
                  </a:lnTo>
                  <a:lnTo>
                    <a:pt x="104" y="198"/>
                  </a:lnTo>
                  <a:lnTo>
                    <a:pt x="111" y="208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2" y="228"/>
                  </a:lnTo>
                  <a:lnTo>
                    <a:pt x="136" y="230"/>
                  </a:lnTo>
                  <a:lnTo>
                    <a:pt x="147" y="241"/>
                  </a:lnTo>
                  <a:lnTo>
                    <a:pt x="151" y="244"/>
                  </a:lnTo>
                  <a:lnTo>
                    <a:pt x="170" y="268"/>
                  </a:lnTo>
                  <a:lnTo>
                    <a:pt x="172" y="276"/>
                  </a:lnTo>
                  <a:lnTo>
                    <a:pt x="172" y="284"/>
                  </a:lnTo>
                  <a:lnTo>
                    <a:pt x="173" y="287"/>
                  </a:lnTo>
                  <a:lnTo>
                    <a:pt x="172" y="290"/>
                  </a:lnTo>
                  <a:lnTo>
                    <a:pt x="173" y="295"/>
                  </a:lnTo>
                  <a:lnTo>
                    <a:pt x="168" y="296"/>
                  </a:lnTo>
                  <a:lnTo>
                    <a:pt x="164" y="300"/>
                  </a:lnTo>
                  <a:lnTo>
                    <a:pt x="164" y="305"/>
                  </a:lnTo>
                  <a:lnTo>
                    <a:pt x="167" y="306"/>
                  </a:lnTo>
                  <a:lnTo>
                    <a:pt x="165" y="311"/>
                  </a:lnTo>
                  <a:lnTo>
                    <a:pt x="159" y="306"/>
                  </a:lnTo>
                  <a:lnTo>
                    <a:pt x="142" y="311"/>
                  </a:lnTo>
                  <a:lnTo>
                    <a:pt x="120" y="309"/>
                  </a:lnTo>
                  <a:lnTo>
                    <a:pt x="120" y="317"/>
                  </a:lnTo>
                  <a:lnTo>
                    <a:pt x="122" y="319"/>
                  </a:lnTo>
                  <a:lnTo>
                    <a:pt x="126" y="315"/>
                  </a:lnTo>
                  <a:lnTo>
                    <a:pt x="137" y="326"/>
                  </a:lnTo>
                  <a:lnTo>
                    <a:pt x="147" y="330"/>
                  </a:lnTo>
                  <a:lnTo>
                    <a:pt x="149" y="333"/>
                  </a:lnTo>
                  <a:lnTo>
                    <a:pt x="152" y="344"/>
                  </a:lnTo>
                  <a:lnTo>
                    <a:pt x="156" y="347"/>
                  </a:lnTo>
                  <a:lnTo>
                    <a:pt x="165" y="348"/>
                  </a:lnTo>
                  <a:lnTo>
                    <a:pt x="170" y="351"/>
                  </a:lnTo>
                  <a:lnTo>
                    <a:pt x="173" y="357"/>
                  </a:lnTo>
                  <a:lnTo>
                    <a:pt x="179" y="358"/>
                  </a:lnTo>
                  <a:lnTo>
                    <a:pt x="188" y="363"/>
                  </a:lnTo>
                  <a:lnTo>
                    <a:pt x="192" y="369"/>
                  </a:lnTo>
                  <a:lnTo>
                    <a:pt x="199" y="373"/>
                  </a:lnTo>
                  <a:lnTo>
                    <a:pt x="212" y="375"/>
                  </a:lnTo>
                  <a:lnTo>
                    <a:pt x="222" y="363"/>
                  </a:lnTo>
                  <a:lnTo>
                    <a:pt x="224" y="368"/>
                  </a:lnTo>
                  <a:lnTo>
                    <a:pt x="223" y="375"/>
                  </a:lnTo>
                  <a:lnTo>
                    <a:pt x="227" y="380"/>
                  </a:lnTo>
                  <a:lnTo>
                    <a:pt x="239" y="397"/>
                  </a:lnTo>
                  <a:lnTo>
                    <a:pt x="251" y="405"/>
                  </a:lnTo>
                  <a:lnTo>
                    <a:pt x="258" y="408"/>
                  </a:lnTo>
                  <a:lnTo>
                    <a:pt x="264" y="408"/>
                  </a:lnTo>
                  <a:lnTo>
                    <a:pt x="267" y="414"/>
                  </a:lnTo>
                  <a:lnTo>
                    <a:pt x="277" y="436"/>
                  </a:lnTo>
                  <a:lnTo>
                    <a:pt x="278" y="444"/>
                  </a:lnTo>
                  <a:lnTo>
                    <a:pt x="280" y="466"/>
                  </a:lnTo>
                  <a:lnTo>
                    <a:pt x="276" y="483"/>
                  </a:lnTo>
                  <a:lnTo>
                    <a:pt x="272" y="491"/>
                  </a:lnTo>
                  <a:lnTo>
                    <a:pt x="272" y="497"/>
                  </a:lnTo>
                  <a:lnTo>
                    <a:pt x="275" y="492"/>
                  </a:lnTo>
                  <a:lnTo>
                    <a:pt x="277" y="491"/>
                  </a:lnTo>
                  <a:lnTo>
                    <a:pt x="280" y="495"/>
                  </a:lnTo>
                  <a:lnTo>
                    <a:pt x="286" y="494"/>
                  </a:lnTo>
                  <a:lnTo>
                    <a:pt x="291" y="498"/>
                  </a:lnTo>
                  <a:lnTo>
                    <a:pt x="292" y="504"/>
                  </a:lnTo>
                  <a:lnTo>
                    <a:pt x="294" y="508"/>
                  </a:lnTo>
                  <a:lnTo>
                    <a:pt x="305" y="509"/>
                  </a:lnTo>
                  <a:lnTo>
                    <a:pt x="305" y="514"/>
                  </a:lnTo>
                  <a:lnTo>
                    <a:pt x="315" y="524"/>
                  </a:lnTo>
                  <a:lnTo>
                    <a:pt x="334" y="534"/>
                  </a:lnTo>
                  <a:lnTo>
                    <a:pt x="340" y="541"/>
                  </a:lnTo>
                  <a:lnTo>
                    <a:pt x="361" y="559"/>
                  </a:lnTo>
                  <a:lnTo>
                    <a:pt x="368" y="562"/>
                  </a:lnTo>
                  <a:lnTo>
                    <a:pt x="379" y="575"/>
                  </a:lnTo>
                  <a:lnTo>
                    <a:pt x="388" y="600"/>
                  </a:lnTo>
                  <a:lnTo>
                    <a:pt x="394" y="606"/>
                  </a:lnTo>
                  <a:lnTo>
                    <a:pt x="399" y="607"/>
                  </a:lnTo>
                  <a:lnTo>
                    <a:pt x="404" y="601"/>
                  </a:lnTo>
                  <a:lnTo>
                    <a:pt x="412" y="597"/>
                  </a:lnTo>
                  <a:lnTo>
                    <a:pt x="419" y="590"/>
                  </a:lnTo>
                  <a:lnTo>
                    <a:pt x="422" y="584"/>
                  </a:lnTo>
                  <a:lnTo>
                    <a:pt x="423" y="575"/>
                  </a:lnTo>
                  <a:lnTo>
                    <a:pt x="421" y="569"/>
                  </a:lnTo>
                  <a:lnTo>
                    <a:pt x="415" y="563"/>
                  </a:lnTo>
                  <a:lnTo>
                    <a:pt x="412" y="557"/>
                  </a:lnTo>
                  <a:lnTo>
                    <a:pt x="404" y="546"/>
                  </a:lnTo>
                  <a:lnTo>
                    <a:pt x="404" y="541"/>
                  </a:lnTo>
                  <a:lnTo>
                    <a:pt x="390" y="532"/>
                  </a:lnTo>
                  <a:lnTo>
                    <a:pt x="382" y="524"/>
                  </a:lnTo>
                  <a:lnTo>
                    <a:pt x="373" y="531"/>
                  </a:lnTo>
                  <a:lnTo>
                    <a:pt x="367" y="529"/>
                  </a:lnTo>
                  <a:lnTo>
                    <a:pt x="362" y="524"/>
                  </a:lnTo>
                  <a:lnTo>
                    <a:pt x="355" y="511"/>
                  </a:lnTo>
                  <a:lnTo>
                    <a:pt x="353" y="507"/>
                  </a:lnTo>
                  <a:lnTo>
                    <a:pt x="353" y="488"/>
                  </a:lnTo>
                  <a:lnTo>
                    <a:pt x="346" y="475"/>
                  </a:lnTo>
                  <a:lnTo>
                    <a:pt x="342" y="468"/>
                  </a:lnTo>
                  <a:lnTo>
                    <a:pt x="341" y="470"/>
                  </a:lnTo>
                  <a:lnTo>
                    <a:pt x="341" y="451"/>
                  </a:lnTo>
                  <a:lnTo>
                    <a:pt x="333" y="445"/>
                  </a:lnTo>
                  <a:lnTo>
                    <a:pt x="330" y="441"/>
                  </a:lnTo>
                  <a:lnTo>
                    <a:pt x="324" y="434"/>
                  </a:lnTo>
                  <a:lnTo>
                    <a:pt x="323" y="424"/>
                  </a:lnTo>
                  <a:lnTo>
                    <a:pt x="320" y="405"/>
                  </a:lnTo>
                  <a:lnTo>
                    <a:pt x="317" y="402"/>
                  </a:lnTo>
                  <a:lnTo>
                    <a:pt x="315" y="395"/>
                  </a:lnTo>
                  <a:lnTo>
                    <a:pt x="308" y="379"/>
                  </a:lnTo>
                  <a:lnTo>
                    <a:pt x="299" y="370"/>
                  </a:lnTo>
                  <a:lnTo>
                    <a:pt x="294" y="370"/>
                  </a:lnTo>
                  <a:lnTo>
                    <a:pt x="296" y="382"/>
                  </a:lnTo>
                  <a:lnTo>
                    <a:pt x="299" y="387"/>
                  </a:lnTo>
                  <a:lnTo>
                    <a:pt x="298" y="387"/>
                  </a:lnTo>
                  <a:lnTo>
                    <a:pt x="292" y="380"/>
                  </a:lnTo>
                  <a:lnTo>
                    <a:pt x="292" y="375"/>
                  </a:lnTo>
                  <a:lnTo>
                    <a:pt x="287" y="368"/>
                  </a:lnTo>
                  <a:lnTo>
                    <a:pt x="285" y="360"/>
                  </a:lnTo>
                  <a:lnTo>
                    <a:pt x="285" y="358"/>
                  </a:lnTo>
                  <a:lnTo>
                    <a:pt x="282" y="353"/>
                  </a:lnTo>
                  <a:lnTo>
                    <a:pt x="274" y="349"/>
                  </a:lnTo>
                  <a:lnTo>
                    <a:pt x="272" y="341"/>
                  </a:lnTo>
                  <a:lnTo>
                    <a:pt x="266" y="330"/>
                  </a:lnTo>
                  <a:lnTo>
                    <a:pt x="247" y="309"/>
                  </a:lnTo>
                  <a:lnTo>
                    <a:pt x="244" y="298"/>
                  </a:lnTo>
                  <a:lnTo>
                    <a:pt x="243" y="289"/>
                  </a:lnTo>
                  <a:lnTo>
                    <a:pt x="240" y="282"/>
                  </a:lnTo>
                  <a:lnTo>
                    <a:pt x="239" y="274"/>
                  </a:lnTo>
                  <a:lnTo>
                    <a:pt x="238" y="274"/>
                  </a:lnTo>
                  <a:lnTo>
                    <a:pt x="237" y="271"/>
                  </a:lnTo>
                  <a:lnTo>
                    <a:pt x="234" y="269"/>
                  </a:lnTo>
                  <a:lnTo>
                    <a:pt x="231" y="271"/>
                  </a:lnTo>
                  <a:lnTo>
                    <a:pt x="229" y="269"/>
                  </a:lnTo>
                  <a:lnTo>
                    <a:pt x="224" y="261"/>
                  </a:lnTo>
                  <a:lnTo>
                    <a:pt x="219" y="246"/>
                  </a:lnTo>
                  <a:lnTo>
                    <a:pt x="217" y="247"/>
                  </a:lnTo>
                  <a:lnTo>
                    <a:pt x="215" y="246"/>
                  </a:lnTo>
                  <a:lnTo>
                    <a:pt x="208" y="241"/>
                  </a:lnTo>
                  <a:lnTo>
                    <a:pt x="204" y="242"/>
                  </a:lnTo>
                  <a:lnTo>
                    <a:pt x="197" y="229"/>
                  </a:lnTo>
                  <a:lnTo>
                    <a:pt x="195" y="218"/>
                  </a:lnTo>
                  <a:lnTo>
                    <a:pt x="175" y="202"/>
                  </a:lnTo>
                  <a:lnTo>
                    <a:pt x="170" y="197"/>
                  </a:lnTo>
                  <a:lnTo>
                    <a:pt x="168" y="192"/>
                  </a:lnTo>
                  <a:lnTo>
                    <a:pt x="164" y="190"/>
                  </a:lnTo>
                  <a:lnTo>
                    <a:pt x="157" y="188"/>
                  </a:lnTo>
                  <a:lnTo>
                    <a:pt x="156" y="183"/>
                  </a:lnTo>
                  <a:lnTo>
                    <a:pt x="152" y="176"/>
                  </a:lnTo>
                  <a:lnTo>
                    <a:pt x="148" y="169"/>
                  </a:lnTo>
                  <a:lnTo>
                    <a:pt x="143" y="164"/>
                  </a:lnTo>
                  <a:lnTo>
                    <a:pt x="140" y="143"/>
                  </a:lnTo>
                  <a:lnTo>
                    <a:pt x="138" y="125"/>
                  </a:lnTo>
                  <a:lnTo>
                    <a:pt x="137" y="115"/>
                  </a:lnTo>
                  <a:lnTo>
                    <a:pt x="132" y="107"/>
                  </a:lnTo>
                  <a:lnTo>
                    <a:pt x="130" y="100"/>
                  </a:lnTo>
                  <a:lnTo>
                    <a:pt x="127" y="82"/>
                  </a:lnTo>
                  <a:lnTo>
                    <a:pt x="127" y="72"/>
                  </a:lnTo>
                  <a:lnTo>
                    <a:pt x="129" y="64"/>
                  </a:lnTo>
                  <a:lnTo>
                    <a:pt x="127" y="5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4" name="Group 270"/>
            <p:cNvGrpSpPr>
              <a:grpSpLocks noChangeAspect="1"/>
            </p:cNvGrpSpPr>
            <p:nvPr/>
          </p:nvGrpSpPr>
          <p:grpSpPr bwMode="gray">
            <a:xfrm>
              <a:off x="2976146" y="2285477"/>
              <a:ext cx="1757105" cy="1480721"/>
              <a:chOff x="679" y="1356"/>
              <a:chExt cx="1105" cy="848"/>
            </a:xfrm>
            <a:grpFill/>
          </p:grpSpPr>
          <p:grpSp>
            <p:nvGrpSpPr>
              <p:cNvPr id="259" name="Group 271"/>
              <p:cNvGrpSpPr>
                <a:grpSpLocks noChangeAspect="1"/>
              </p:cNvGrpSpPr>
              <p:nvPr/>
            </p:nvGrpSpPr>
            <p:grpSpPr bwMode="gray">
              <a:xfrm>
                <a:off x="679" y="1356"/>
                <a:ext cx="411" cy="413"/>
                <a:chOff x="679" y="1356"/>
                <a:chExt cx="411" cy="413"/>
              </a:xfrm>
              <a:grpFill/>
            </p:grpSpPr>
            <p:sp>
              <p:nvSpPr>
                <p:cNvPr id="266" name="Freeform 272"/>
                <p:cNvSpPr>
                  <a:spLocks noChangeAspect="1"/>
                </p:cNvSpPr>
                <p:nvPr/>
              </p:nvSpPr>
              <p:spPr bwMode="gray">
                <a:xfrm>
                  <a:off x="776" y="1738"/>
                  <a:ext cx="3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7" y="3"/>
                    </a:cxn>
                    <a:cxn ang="0">
                      <a:pos x="12" y="6"/>
                    </a:cxn>
                    <a:cxn ang="0">
                      <a:pos x="9" y="10"/>
                    </a:cxn>
                    <a:cxn ang="0">
                      <a:pos x="11" y="13"/>
                    </a:cxn>
                    <a:cxn ang="0">
                      <a:pos x="5" y="33"/>
                    </a:cxn>
                    <a:cxn ang="0">
                      <a:pos x="4" y="29"/>
                    </a:cxn>
                    <a:cxn ang="0">
                      <a:pos x="4" y="9"/>
                    </a:cxn>
                    <a:cxn ang="0">
                      <a:pos x="3" y="6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2" h="33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12" y="6"/>
                      </a:lnTo>
                      <a:lnTo>
                        <a:pt x="9" y="10"/>
                      </a:lnTo>
                      <a:lnTo>
                        <a:pt x="11" y="13"/>
                      </a:lnTo>
                      <a:lnTo>
                        <a:pt x="5" y="33"/>
                      </a:lnTo>
                      <a:lnTo>
                        <a:pt x="4" y="29"/>
                      </a:lnTo>
                      <a:lnTo>
                        <a:pt x="4" y="9"/>
                      </a:lnTo>
                      <a:lnTo>
                        <a:pt x="3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7" name="Freeform 273"/>
                <p:cNvSpPr>
                  <a:spLocks noChangeAspect="1"/>
                </p:cNvSpPr>
                <p:nvPr/>
              </p:nvSpPr>
              <p:spPr bwMode="gray">
                <a:xfrm>
                  <a:off x="833" y="172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3" y="9"/>
                    </a:cxn>
                    <a:cxn ang="0">
                      <a:pos x="5" y="18"/>
                    </a:cxn>
                    <a:cxn ang="0">
                      <a:pos x="0" y="9"/>
                    </a:cxn>
                    <a:cxn ang="0">
                      <a:pos x="5" y="2"/>
                    </a:cxn>
                    <a:cxn ang="0">
                      <a:pos x="10" y="0"/>
                    </a:cxn>
                    <a:cxn ang="0">
                      <a:pos x="13" y="1"/>
                    </a:cxn>
                    <a:cxn ang="0">
                      <a:pos x="26" y="1"/>
                    </a:cxn>
                    <a:cxn ang="0">
                      <a:pos x="27" y="3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27" h="18">
                      <a:moveTo>
                        <a:pt x="13" y="9"/>
                      </a:moveTo>
                      <a:lnTo>
                        <a:pt x="5" y="18"/>
                      </a:lnTo>
                      <a:lnTo>
                        <a:pt x="0" y="9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26" y="1"/>
                      </a:lnTo>
                      <a:lnTo>
                        <a:pt x="27" y="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274"/>
                <p:cNvSpPr>
                  <a:spLocks noChangeAspect="1"/>
                </p:cNvSpPr>
                <p:nvPr/>
              </p:nvSpPr>
              <p:spPr bwMode="gray">
                <a:xfrm>
                  <a:off x="817" y="1706"/>
                  <a:ext cx="29" cy="2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9" y="56"/>
                    </a:cxn>
                    <a:cxn ang="0">
                      <a:pos x="21" y="33"/>
                    </a:cxn>
                    <a:cxn ang="0">
                      <a:pos x="28" y="30"/>
                    </a:cxn>
                    <a:cxn ang="0">
                      <a:pos x="45" y="29"/>
                    </a:cxn>
                    <a:cxn ang="0">
                      <a:pos x="44" y="39"/>
                    </a:cxn>
                    <a:cxn ang="0">
                      <a:pos x="48" y="51"/>
                    </a:cxn>
                    <a:cxn ang="0">
                      <a:pos x="58" y="43"/>
                    </a:cxn>
                    <a:cxn ang="0">
                      <a:pos x="58" y="34"/>
                    </a:cxn>
                    <a:cxn ang="0">
                      <a:pos x="50" y="16"/>
                    </a:cxn>
                    <a:cxn ang="0">
                      <a:pos x="53" y="6"/>
                    </a:cxn>
                    <a:cxn ang="0">
                      <a:pos x="66" y="14"/>
                    </a:cxn>
                    <a:cxn ang="0">
                      <a:pos x="70" y="25"/>
                    </a:cxn>
                    <a:cxn ang="0">
                      <a:pos x="80" y="12"/>
                    </a:cxn>
                    <a:cxn ang="0">
                      <a:pos x="93" y="9"/>
                    </a:cxn>
                    <a:cxn ang="0">
                      <a:pos x="90" y="0"/>
                    </a:cxn>
                    <a:cxn ang="0">
                      <a:pos x="100" y="1"/>
                    </a:cxn>
                    <a:cxn ang="0">
                      <a:pos x="104" y="14"/>
                    </a:cxn>
                    <a:cxn ang="0">
                      <a:pos x="117" y="4"/>
                    </a:cxn>
                    <a:cxn ang="0">
                      <a:pos x="128" y="7"/>
                    </a:cxn>
                    <a:cxn ang="0">
                      <a:pos x="125" y="23"/>
                    </a:cxn>
                    <a:cxn ang="0">
                      <a:pos x="127" y="29"/>
                    </a:cxn>
                    <a:cxn ang="0">
                      <a:pos x="145" y="34"/>
                    </a:cxn>
                    <a:cxn ang="0">
                      <a:pos x="129" y="49"/>
                    </a:cxn>
                    <a:cxn ang="0">
                      <a:pos x="104" y="40"/>
                    </a:cxn>
                    <a:cxn ang="0">
                      <a:pos x="118" y="52"/>
                    </a:cxn>
                    <a:cxn ang="0">
                      <a:pos x="122" y="65"/>
                    </a:cxn>
                    <a:cxn ang="0">
                      <a:pos x="112" y="56"/>
                    </a:cxn>
                    <a:cxn ang="0">
                      <a:pos x="103" y="61"/>
                    </a:cxn>
                    <a:cxn ang="0">
                      <a:pos x="96" y="63"/>
                    </a:cxn>
                    <a:cxn ang="0">
                      <a:pos x="95" y="68"/>
                    </a:cxn>
                    <a:cxn ang="0">
                      <a:pos x="74" y="86"/>
                    </a:cxn>
                    <a:cxn ang="0">
                      <a:pos x="65" y="90"/>
                    </a:cxn>
                    <a:cxn ang="0">
                      <a:pos x="66" y="102"/>
                    </a:cxn>
                    <a:cxn ang="0">
                      <a:pos x="43" y="117"/>
                    </a:cxn>
                    <a:cxn ang="0">
                      <a:pos x="53" y="100"/>
                    </a:cxn>
                    <a:cxn ang="0">
                      <a:pos x="44" y="93"/>
                    </a:cxn>
                    <a:cxn ang="0">
                      <a:pos x="44" y="83"/>
                    </a:cxn>
                    <a:cxn ang="0">
                      <a:pos x="31" y="77"/>
                    </a:cxn>
                    <a:cxn ang="0">
                      <a:pos x="29" y="82"/>
                    </a:cxn>
                    <a:cxn ang="0">
                      <a:pos x="37" y="102"/>
                    </a:cxn>
                    <a:cxn ang="0">
                      <a:pos x="20" y="98"/>
                    </a:cxn>
                    <a:cxn ang="0">
                      <a:pos x="16" y="78"/>
                    </a:cxn>
                    <a:cxn ang="0">
                      <a:pos x="7" y="66"/>
                    </a:cxn>
                  </a:cxnLst>
                  <a:rect l="0" t="0" r="r" b="b"/>
                  <a:pathLst>
                    <a:path w="145" h="117">
                      <a:moveTo>
                        <a:pt x="4" y="59"/>
                      </a:move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9" y="56"/>
                      </a:lnTo>
                      <a:lnTo>
                        <a:pt x="9" y="47"/>
                      </a:lnTo>
                      <a:lnTo>
                        <a:pt x="21" y="33"/>
                      </a:lnTo>
                      <a:lnTo>
                        <a:pt x="25" y="34"/>
                      </a:lnTo>
                      <a:lnTo>
                        <a:pt x="28" y="30"/>
                      </a:lnTo>
                      <a:lnTo>
                        <a:pt x="39" y="29"/>
                      </a:lnTo>
                      <a:lnTo>
                        <a:pt x="45" y="29"/>
                      </a:lnTo>
                      <a:lnTo>
                        <a:pt x="39" y="38"/>
                      </a:lnTo>
                      <a:lnTo>
                        <a:pt x="44" y="39"/>
                      </a:lnTo>
                      <a:lnTo>
                        <a:pt x="47" y="44"/>
                      </a:lnTo>
                      <a:lnTo>
                        <a:pt x="48" y="51"/>
                      </a:lnTo>
                      <a:lnTo>
                        <a:pt x="57" y="54"/>
                      </a:lnTo>
                      <a:lnTo>
                        <a:pt x="58" y="43"/>
                      </a:lnTo>
                      <a:lnTo>
                        <a:pt x="60" y="39"/>
                      </a:lnTo>
                      <a:lnTo>
                        <a:pt x="58" y="34"/>
                      </a:lnTo>
                      <a:lnTo>
                        <a:pt x="63" y="32"/>
                      </a:lnTo>
                      <a:lnTo>
                        <a:pt x="50" y="16"/>
                      </a:lnTo>
                      <a:lnTo>
                        <a:pt x="49" y="9"/>
                      </a:lnTo>
                      <a:lnTo>
                        <a:pt x="53" y="6"/>
                      </a:lnTo>
                      <a:lnTo>
                        <a:pt x="61" y="4"/>
                      </a:lnTo>
                      <a:lnTo>
                        <a:pt x="66" y="14"/>
                      </a:lnTo>
                      <a:lnTo>
                        <a:pt x="68" y="24"/>
                      </a:lnTo>
                      <a:lnTo>
                        <a:pt x="70" y="25"/>
                      </a:lnTo>
                      <a:lnTo>
                        <a:pt x="75" y="16"/>
                      </a:lnTo>
                      <a:lnTo>
                        <a:pt x="80" y="12"/>
                      </a:lnTo>
                      <a:lnTo>
                        <a:pt x="90" y="14"/>
                      </a:lnTo>
                      <a:lnTo>
                        <a:pt x="93" y="9"/>
                      </a:lnTo>
                      <a:lnTo>
                        <a:pt x="95" y="6"/>
                      </a:lnTo>
                      <a:lnTo>
                        <a:pt x="90" y="0"/>
                      </a:lnTo>
                      <a:lnTo>
                        <a:pt x="96" y="2"/>
                      </a:lnTo>
                      <a:lnTo>
                        <a:pt x="100" y="1"/>
                      </a:lnTo>
                      <a:lnTo>
                        <a:pt x="104" y="2"/>
                      </a:lnTo>
                      <a:lnTo>
                        <a:pt x="104" y="14"/>
                      </a:lnTo>
                      <a:lnTo>
                        <a:pt x="108" y="18"/>
                      </a:lnTo>
                      <a:lnTo>
                        <a:pt x="117" y="4"/>
                      </a:lnTo>
                      <a:lnTo>
                        <a:pt x="125" y="2"/>
                      </a:lnTo>
                      <a:lnTo>
                        <a:pt x="128" y="7"/>
                      </a:lnTo>
                      <a:lnTo>
                        <a:pt x="127" y="20"/>
                      </a:lnTo>
                      <a:lnTo>
                        <a:pt x="125" y="23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8" y="34"/>
                      </a:lnTo>
                      <a:lnTo>
                        <a:pt x="145" y="34"/>
                      </a:lnTo>
                      <a:lnTo>
                        <a:pt x="138" y="49"/>
                      </a:lnTo>
                      <a:lnTo>
                        <a:pt x="129" y="49"/>
                      </a:lnTo>
                      <a:lnTo>
                        <a:pt x="111" y="39"/>
                      </a:lnTo>
                      <a:lnTo>
                        <a:pt x="104" y="40"/>
                      </a:lnTo>
                      <a:lnTo>
                        <a:pt x="102" y="49"/>
                      </a:lnTo>
                      <a:lnTo>
                        <a:pt x="118" y="52"/>
                      </a:lnTo>
                      <a:lnTo>
                        <a:pt x="122" y="56"/>
                      </a:lnTo>
                      <a:lnTo>
                        <a:pt x="122" y="65"/>
                      </a:lnTo>
                      <a:lnTo>
                        <a:pt x="112" y="63"/>
                      </a:lnTo>
                      <a:lnTo>
                        <a:pt x="112" y="56"/>
                      </a:lnTo>
                      <a:lnTo>
                        <a:pt x="108" y="56"/>
                      </a:lnTo>
                      <a:lnTo>
                        <a:pt x="103" y="61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100" y="68"/>
                      </a:lnTo>
                      <a:lnTo>
                        <a:pt x="95" y="68"/>
                      </a:lnTo>
                      <a:lnTo>
                        <a:pt x="84" y="72"/>
                      </a:lnTo>
                      <a:lnTo>
                        <a:pt x="74" y="86"/>
                      </a:lnTo>
                      <a:lnTo>
                        <a:pt x="66" y="87"/>
                      </a:lnTo>
                      <a:lnTo>
                        <a:pt x="65" y="90"/>
                      </a:lnTo>
                      <a:lnTo>
                        <a:pt x="66" y="94"/>
                      </a:lnTo>
                      <a:lnTo>
                        <a:pt x="66" y="102"/>
                      </a:lnTo>
                      <a:lnTo>
                        <a:pt x="63" y="109"/>
                      </a:lnTo>
                      <a:lnTo>
                        <a:pt x="43" y="117"/>
                      </a:lnTo>
                      <a:lnTo>
                        <a:pt x="47" y="108"/>
                      </a:lnTo>
                      <a:lnTo>
                        <a:pt x="53" y="100"/>
                      </a:lnTo>
                      <a:lnTo>
                        <a:pt x="53" y="95"/>
                      </a:lnTo>
                      <a:lnTo>
                        <a:pt x="44" y="93"/>
                      </a:lnTo>
                      <a:lnTo>
                        <a:pt x="43" y="87"/>
                      </a:lnTo>
                      <a:lnTo>
                        <a:pt x="44" y="83"/>
                      </a:lnTo>
                      <a:lnTo>
                        <a:pt x="39" y="79"/>
                      </a:lnTo>
                      <a:lnTo>
                        <a:pt x="31" y="77"/>
                      </a:lnTo>
                      <a:lnTo>
                        <a:pt x="27" y="79"/>
                      </a:lnTo>
                      <a:lnTo>
                        <a:pt x="29" y="82"/>
                      </a:lnTo>
                      <a:lnTo>
                        <a:pt x="36" y="83"/>
                      </a:lnTo>
                      <a:lnTo>
                        <a:pt x="37" y="102"/>
                      </a:lnTo>
                      <a:lnTo>
                        <a:pt x="29" y="106"/>
                      </a:lnTo>
                      <a:lnTo>
                        <a:pt x="20" y="98"/>
                      </a:lnTo>
                      <a:lnTo>
                        <a:pt x="17" y="88"/>
                      </a:lnTo>
                      <a:lnTo>
                        <a:pt x="16" y="78"/>
                      </a:lnTo>
                      <a:lnTo>
                        <a:pt x="14" y="68"/>
                      </a:lnTo>
                      <a:lnTo>
                        <a:pt x="7" y="66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Freeform 275"/>
                <p:cNvSpPr>
                  <a:spLocks noChangeAspect="1"/>
                </p:cNvSpPr>
                <p:nvPr/>
              </p:nvSpPr>
              <p:spPr bwMode="gray">
                <a:xfrm>
                  <a:off x="679" y="1356"/>
                  <a:ext cx="328" cy="411"/>
                </a:xfrm>
                <a:custGeom>
                  <a:avLst/>
                  <a:gdLst/>
                  <a:ahLst/>
                  <a:cxnLst>
                    <a:cxn ang="0">
                      <a:pos x="1427" y="242"/>
                    </a:cxn>
                    <a:cxn ang="0">
                      <a:pos x="1252" y="223"/>
                    </a:cxn>
                    <a:cxn ang="0">
                      <a:pos x="977" y="152"/>
                    </a:cxn>
                    <a:cxn ang="0">
                      <a:pos x="845" y="94"/>
                    </a:cxn>
                    <a:cxn ang="0">
                      <a:pos x="709" y="40"/>
                    </a:cxn>
                    <a:cxn ang="0">
                      <a:pos x="672" y="64"/>
                    </a:cxn>
                    <a:cxn ang="0">
                      <a:pos x="602" y="33"/>
                    </a:cxn>
                    <a:cxn ang="0">
                      <a:pos x="466" y="88"/>
                    </a:cxn>
                    <a:cxn ang="0">
                      <a:pos x="440" y="158"/>
                    </a:cxn>
                    <a:cxn ang="0">
                      <a:pos x="353" y="233"/>
                    </a:cxn>
                    <a:cxn ang="0">
                      <a:pos x="270" y="323"/>
                    </a:cxn>
                    <a:cxn ang="0">
                      <a:pos x="102" y="459"/>
                    </a:cxn>
                    <a:cxn ang="0">
                      <a:pos x="233" y="608"/>
                    </a:cxn>
                    <a:cxn ang="0">
                      <a:pos x="319" y="670"/>
                    </a:cxn>
                    <a:cxn ang="0">
                      <a:pos x="436" y="717"/>
                    </a:cxn>
                    <a:cxn ang="0">
                      <a:pos x="392" y="748"/>
                    </a:cxn>
                    <a:cxn ang="0">
                      <a:pos x="393" y="780"/>
                    </a:cxn>
                    <a:cxn ang="0">
                      <a:pos x="289" y="796"/>
                    </a:cxn>
                    <a:cxn ang="0">
                      <a:pos x="160" y="749"/>
                    </a:cxn>
                    <a:cxn ang="0">
                      <a:pos x="36" y="829"/>
                    </a:cxn>
                    <a:cxn ang="0">
                      <a:pos x="70" y="906"/>
                    </a:cxn>
                    <a:cxn ang="0">
                      <a:pos x="270" y="1001"/>
                    </a:cxn>
                    <a:cxn ang="0">
                      <a:pos x="405" y="970"/>
                    </a:cxn>
                    <a:cxn ang="0">
                      <a:pos x="394" y="1115"/>
                    </a:cxn>
                    <a:cxn ang="0">
                      <a:pos x="256" y="1179"/>
                    </a:cxn>
                    <a:cxn ang="0">
                      <a:pos x="127" y="1305"/>
                    </a:cxn>
                    <a:cxn ang="0">
                      <a:pos x="155" y="1358"/>
                    </a:cxn>
                    <a:cxn ang="0">
                      <a:pos x="193" y="1420"/>
                    </a:cxn>
                    <a:cxn ang="0">
                      <a:pos x="222" y="1535"/>
                    </a:cxn>
                    <a:cxn ang="0">
                      <a:pos x="313" y="1517"/>
                    </a:cxn>
                    <a:cxn ang="0">
                      <a:pos x="349" y="1583"/>
                    </a:cxn>
                    <a:cxn ang="0">
                      <a:pos x="345" y="1683"/>
                    </a:cxn>
                    <a:cxn ang="0">
                      <a:pos x="461" y="1652"/>
                    </a:cxn>
                    <a:cxn ang="0">
                      <a:pos x="548" y="1679"/>
                    </a:cxn>
                    <a:cxn ang="0">
                      <a:pos x="549" y="1814"/>
                    </a:cxn>
                    <a:cxn ang="0">
                      <a:pos x="414" y="1939"/>
                    </a:cxn>
                    <a:cxn ang="0">
                      <a:pos x="326" y="1968"/>
                    </a:cxn>
                    <a:cxn ang="0">
                      <a:pos x="263" y="2054"/>
                    </a:cxn>
                    <a:cxn ang="0">
                      <a:pos x="334" y="2020"/>
                    </a:cxn>
                    <a:cxn ang="0">
                      <a:pos x="432" y="1975"/>
                    </a:cxn>
                    <a:cxn ang="0">
                      <a:pos x="515" y="1925"/>
                    </a:cxn>
                    <a:cxn ang="0">
                      <a:pos x="576" y="1872"/>
                    </a:cxn>
                    <a:cxn ang="0">
                      <a:pos x="658" y="1788"/>
                    </a:cxn>
                    <a:cxn ang="0">
                      <a:pos x="767" y="1707"/>
                    </a:cxn>
                    <a:cxn ang="0">
                      <a:pos x="785" y="1592"/>
                    </a:cxn>
                    <a:cxn ang="0">
                      <a:pos x="827" y="1501"/>
                    </a:cxn>
                    <a:cxn ang="0">
                      <a:pos x="983" y="1287"/>
                    </a:cxn>
                    <a:cxn ang="0">
                      <a:pos x="1042" y="1436"/>
                    </a:cxn>
                    <a:cxn ang="0">
                      <a:pos x="892" y="1567"/>
                    </a:cxn>
                    <a:cxn ang="0">
                      <a:pos x="892" y="1617"/>
                    </a:cxn>
                    <a:cxn ang="0">
                      <a:pos x="1000" y="1550"/>
                    </a:cxn>
                    <a:cxn ang="0">
                      <a:pos x="1088" y="1509"/>
                    </a:cxn>
                    <a:cxn ang="0">
                      <a:pos x="1066" y="1448"/>
                    </a:cxn>
                    <a:cxn ang="0">
                      <a:pos x="1115" y="1405"/>
                    </a:cxn>
                    <a:cxn ang="0">
                      <a:pos x="1168" y="1454"/>
                    </a:cxn>
                    <a:cxn ang="0">
                      <a:pos x="1263" y="1481"/>
                    </a:cxn>
                    <a:cxn ang="0">
                      <a:pos x="1383" y="1528"/>
                    </a:cxn>
                    <a:cxn ang="0">
                      <a:pos x="1574" y="1540"/>
                    </a:cxn>
                    <a:cxn ang="0">
                      <a:pos x="1564" y="1570"/>
                    </a:cxn>
                    <a:cxn ang="0">
                      <a:pos x="1628" y="1599"/>
                    </a:cxn>
                  </a:cxnLst>
                  <a:rect l="0" t="0" r="r" b="b"/>
                  <a:pathLst>
                    <a:path w="1638" h="2054">
                      <a:moveTo>
                        <a:pt x="1486" y="1466"/>
                      </a:moveTo>
                      <a:lnTo>
                        <a:pt x="1486" y="1356"/>
                      </a:lnTo>
                      <a:lnTo>
                        <a:pt x="1486" y="1249"/>
                      </a:lnTo>
                      <a:lnTo>
                        <a:pt x="1486" y="1148"/>
                      </a:lnTo>
                      <a:lnTo>
                        <a:pt x="1486" y="1039"/>
                      </a:lnTo>
                      <a:lnTo>
                        <a:pt x="1486" y="915"/>
                      </a:lnTo>
                      <a:lnTo>
                        <a:pt x="1486" y="793"/>
                      </a:lnTo>
                      <a:lnTo>
                        <a:pt x="1486" y="678"/>
                      </a:lnTo>
                      <a:lnTo>
                        <a:pt x="1486" y="553"/>
                      </a:lnTo>
                      <a:lnTo>
                        <a:pt x="1486" y="409"/>
                      </a:lnTo>
                      <a:lnTo>
                        <a:pt x="1486" y="266"/>
                      </a:lnTo>
                      <a:lnTo>
                        <a:pt x="1484" y="263"/>
                      </a:lnTo>
                      <a:lnTo>
                        <a:pt x="1477" y="263"/>
                      </a:lnTo>
                      <a:lnTo>
                        <a:pt x="1475" y="270"/>
                      </a:lnTo>
                      <a:lnTo>
                        <a:pt x="1470" y="280"/>
                      </a:lnTo>
                      <a:lnTo>
                        <a:pt x="1467" y="276"/>
                      </a:lnTo>
                      <a:lnTo>
                        <a:pt x="1456" y="259"/>
                      </a:lnTo>
                      <a:lnTo>
                        <a:pt x="1429" y="248"/>
                      </a:lnTo>
                      <a:lnTo>
                        <a:pt x="1427" y="242"/>
                      </a:lnTo>
                      <a:lnTo>
                        <a:pt x="1408" y="232"/>
                      </a:lnTo>
                      <a:lnTo>
                        <a:pt x="1408" y="228"/>
                      </a:lnTo>
                      <a:lnTo>
                        <a:pt x="1403" y="221"/>
                      </a:lnTo>
                      <a:lnTo>
                        <a:pt x="1365" y="201"/>
                      </a:lnTo>
                      <a:lnTo>
                        <a:pt x="1361" y="205"/>
                      </a:lnTo>
                      <a:lnTo>
                        <a:pt x="1355" y="206"/>
                      </a:lnTo>
                      <a:lnTo>
                        <a:pt x="1350" y="202"/>
                      </a:lnTo>
                      <a:lnTo>
                        <a:pt x="1351" y="214"/>
                      </a:lnTo>
                      <a:lnTo>
                        <a:pt x="1349" y="220"/>
                      </a:lnTo>
                      <a:lnTo>
                        <a:pt x="1341" y="209"/>
                      </a:lnTo>
                      <a:lnTo>
                        <a:pt x="1335" y="205"/>
                      </a:lnTo>
                      <a:lnTo>
                        <a:pt x="1330" y="209"/>
                      </a:lnTo>
                      <a:lnTo>
                        <a:pt x="1303" y="214"/>
                      </a:lnTo>
                      <a:lnTo>
                        <a:pt x="1302" y="217"/>
                      </a:lnTo>
                      <a:lnTo>
                        <a:pt x="1290" y="225"/>
                      </a:lnTo>
                      <a:lnTo>
                        <a:pt x="1280" y="225"/>
                      </a:lnTo>
                      <a:lnTo>
                        <a:pt x="1273" y="217"/>
                      </a:lnTo>
                      <a:lnTo>
                        <a:pt x="1271" y="225"/>
                      </a:lnTo>
                      <a:lnTo>
                        <a:pt x="1252" y="223"/>
                      </a:lnTo>
                      <a:lnTo>
                        <a:pt x="1251" y="221"/>
                      </a:lnTo>
                      <a:lnTo>
                        <a:pt x="1253" y="215"/>
                      </a:lnTo>
                      <a:lnTo>
                        <a:pt x="1232" y="211"/>
                      </a:lnTo>
                      <a:lnTo>
                        <a:pt x="1222" y="201"/>
                      </a:lnTo>
                      <a:lnTo>
                        <a:pt x="1211" y="194"/>
                      </a:lnTo>
                      <a:lnTo>
                        <a:pt x="1178" y="194"/>
                      </a:lnTo>
                      <a:lnTo>
                        <a:pt x="1158" y="199"/>
                      </a:lnTo>
                      <a:lnTo>
                        <a:pt x="1128" y="183"/>
                      </a:lnTo>
                      <a:lnTo>
                        <a:pt x="1115" y="180"/>
                      </a:lnTo>
                      <a:lnTo>
                        <a:pt x="1107" y="172"/>
                      </a:lnTo>
                      <a:lnTo>
                        <a:pt x="1091" y="167"/>
                      </a:lnTo>
                      <a:lnTo>
                        <a:pt x="1074" y="166"/>
                      </a:lnTo>
                      <a:lnTo>
                        <a:pt x="1072" y="156"/>
                      </a:lnTo>
                      <a:lnTo>
                        <a:pt x="1054" y="152"/>
                      </a:lnTo>
                      <a:lnTo>
                        <a:pt x="1032" y="142"/>
                      </a:lnTo>
                      <a:lnTo>
                        <a:pt x="1010" y="142"/>
                      </a:lnTo>
                      <a:lnTo>
                        <a:pt x="1001" y="148"/>
                      </a:lnTo>
                      <a:lnTo>
                        <a:pt x="975" y="158"/>
                      </a:lnTo>
                      <a:lnTo>
                        <a:pt x="977" y="152"/>
                      </a:lnTo>
                      <a:lnTo>
                        <a:pt x="985" y="151"/>
                      </a:lnTo>
                      <a:lnTo>
                        <a:pt x="983" y="144"/>
                      </a:lnTo>
                      <a:lnTo>
                        <a:pt x="977" y="141"/>
                      </a:lnTo>
                      <a:lnTo>
                        <a:pt x="967" y="140"/>
                      </a:lnTo>
                      <a:lnTo>
                        <a:pt x="929" y="151"/>
                      </a:lnTo>
                      <a:lnTo>
                        <a:pt x="899" y="148"/>
                      </a:lnTo>
                      <a:lnTo>
                        <a:pt x="908" y="140"/>
                      </a:lnTo>
                      <a:lnTo>
                        <a:pt x="909" y="132"/>
                      </a:lnTo>
                      <a:lnTo>
                        <a:pt x="872" y="132"/>
                      </a:lnTo>
                      <a:lnTo>
                        <a:pt x="866" y="129"/>
                      </a:lnTo>
                      <a:lnTo>
                        <a:pt x="887" y="128"/>
                      </a:lnTo>
                      <a:lnTo>
                        <a:pt x="882" y="120"/>
                      </a:lnTo>
                      <a:lnTo>
                        <a:pt x="872" y="120"/>
                      </a:lnTo>
                      <a:lnTo>
                        <a:pt x="870" y="114"/>
                      </a:lnTo>
                      <a:lnTo>
                        <a:pt x="877" y="99"/>
                      </a:lnTo>
                      <a:lnTo>
                        <a:pt x="877" y="87"/>
                      </a:lnTo>
                      <a:lnTo>
                        <a:pt x="859" y="80"/>
                      </a:lnTo>
                      <a:lnTo>
                        <a:pt x="843" y="80"/>
                      </a:lnTo>
                      <a:lnTo>
                        <a:pt x="845" y="94"/>
                      </a:lnTo>
                      <a:lnTo>
                        <a:pt x="843" y="91"/>
                      </a:lnTo>
                      <a:lnTo>
                        <a:pt x="835" y="94"/>
                      </a:lnTo>
                      <a:lnTo>
                        <a:pt x="832" y="81"/>
                      </a:lnTo>
                      <a:lnTo>
                        <a:pt x="827" y="69"/>
                      </a:lnTo>
                      <a:lnTo>
                        <a:pt x="817" y="69"/>
                      </a:lnTo>
                      <a:lnTo>
                        <a:pt x="807" y="71"/>
                      </a:lnTo>
                      <a:lnTo>
                        <a:pt x="790" y="83"/>
                      </a:lnTo>
                      <a:lnTo>
                        <a:pt x="785" y="75"/>
                      </a:lnTo>
                      <a:lnTo>
                        <a:pt x="778" y="80"/>
                      </a:lnTo>
                      <a:lnTo>
                        <a:pt x="771" y="91"/>
                      </a:lnTo>
                      <a:lnTo>
                        <a:pt x="763" y="91"/>
                      </a:lnTo>
                      <a:lnTo>
                        <a:pt x="757" y="83"/>
                      </a:lnTo>
                      <a:lnTo>
                        <a:pt x="747" y="83"/>
                      </a:lnTo>
                      <a:lnTo>
                        <a:pt x="740" y="78"/>
                      </a:lnTo>
                      <a:lnTo>
                        <a:pt x="744" y="70"/>
                      </a:lnTo>
                      <a:lnTo>
                        <a:pt x="733" y="45"/>
                      </a:lnTo>
                      <a:lnTo>
                        <a:pt x="716" y="39"/>
                      </a:lnTo>
                      <a:lnTo>
                        <a:pt x="716" y="48"/>
                      </a:lnTo>
                      <a:lnTo>
                        <a:pt x="709" y="40"/>
                      </a:lnTo>
                      <a:lnTo>
                        <a:pt x="710" y="51"/>
                      </a:lnTo>
                      <a:lnTo>
                        <a:pt x="704" y="51"/>
                      </a:lnTo>
                      <a:lnTo>
                        <a:pt x="697" y="58"/>
                      </a:lnTo>
                      <a:lnTo>
                        <a:pt x="695" y="72"/>
                      </a:lnTo>
                      <a:lnTo>
                        <a:pt x="704" y="83"/>
                      </a:lnTo>
                      <a:lnTo>
                        <a:pt x="704" y="91"/>
                      </a:lnTo>
                      <a:lnTo>
                        <a:pt x="705" y="103"/>
                      </a:lnTo>
                      <a:lnTo>
                        <a:pt x="695" y="103"/>
                      </a:lnTo>
                      <a:lnTo>
                        <a:pt x="694" y="94"/>
                      </a:lnTo>
                      <a:lnTo>
                        <a:pt x="688" y="87"/>
                      </a:lnTo>
                      <a:lnTo>
                        <a:pt x="683" y="94"/>
                      </a:lnTo>
                      <a:lnTo>
                        <a:pt x="678" y="83"/>
                      </a:lnTo>
                      <a:lnTo>
                        <a:pt x="676" y="96"/>
                      </a:lnTo>
                      <a:lnTo>
                        <a:pt x="657" y="83"/>
                      </a:lnTo>
                      <a:lnTo>
                        <a:pt x="649" y="82"/>
                      </a:lnTo>
                      <a:lnTo>
                        <a:pt x="646" y="85"/>
                      </a:lnTo>
                      <a:lnTo>
                        <a:pt x="654" y="66"/>
                      </a:lnTo>
                      <a:lnTo>
                        <a:pt x="660" y="70"/>
                      </a:lnTo>
                      <a:lnTo>
                        <a:pt x="672" y="64"/>
                      </a:lnTo>
                      <a:lnTo>
                        <a:pt x="689" y="49"/>
                      </a:lnTo>
                      <a:lnTo>
                        <a:pt x="690" y="42"/>
                      </a:lnTo>
                      <a:lnTo>
                        <a:pt x="689" y="33"/>
                      </a:lnTo>
                      <a:lnTo>
                        <a:pt x="681" y="26"/>
                      </a:lnTo>
                      <a:lnTo>
                        <a:pt x="661" y="30"/>
                      </a:lnTo>
                      <a:lnTo>
                        <a:pt x="660" y="27"/>
                      </a:lnTo>
                      <a:lnTo>
                        <a:pt x="658" y="16"/>
                      </a:lnTo>
                      <a:lnTo>
                        <a:pt x="650" y="11"/>
                      </a:lnTo>
                      <a:lnTo>
                        <a:pt x="642" y="15"/>
                      </a:lnTo>
                      <a:lnTo>
                        <a:pt x="635" y="10"/>
                      </a:lnTo>
                      <a:lnTo>
                        <a:pt x="627" y="0"/>
                      </a:lnTo>
                      <a:lnTo>
                        <a:pt x="622" y="3"/>
                      </a:lnTo>
                      <a:lnTo>
                        <a:pt x="619" y="10"/>
                      </a:lnTo>
                      <a:lnTo>
                        <a:pt x="613" y="17"/>
                      </a:lnTo>
                      <a:lnTo>
                        <a:pt x="612" y="24"/>
                      </a:lnTo>
                      <a:lnTo>
                        <a:pt x="609" y="22"/>
                      </a:lnTo>
                      <a:lnTo>
                        <a:pt x="612" y="33"/>
                      </a:lnTo>
                      <a:lnTo>
                        <a:pt x="608" y="37"/>
                      </a:lnTo>
                      <a:lnTo>
                        <a:pt x="602" y="33"/>
                      </a:lnTo>
                      <a:lnTo>
                        <a:pt x="598" y="35"/>
                      </a:lnTo>
                      <a:lnTo>
                        <a:pt x="597" y="40"/>
                      </a:lnTo>
                      <a:lnTo>
                        <a:pt x="591" y="48"/>
                      </a:lnTo>
                      <a:lnTo>
                        <a:pt x="584" y="60"/>
                      </a:lnTo>
                      <a:lnTo>
                        <a:pt x="558" y="86"/>
                      </a:lnTo>
                      <a:lnTo>
                        <a:pt x="536" y="86"/>
                      </a:lnTo>
                      <a:lnTo>
                        <a:pt x="537" y="91"/>
                      </a:lnTo>
                      <a:lnTo>
                        <a:pt x="511" y="96"/>
                      </a:lnTo>
                      <a:lnTo>
                        <a:pt x="491" y="91"/>
                      </a:lnTo>
                      <a:lnTo>
                        <a:pt x="495" y="96"/>
                      </a:lnTo>
                      <a:lnTo>
                        <a:pt x="486" y="101"/>
                      </a:lnTo>
                      <a:lnTo>
                        <a:pt x="489" y="113"/>
                      </a:lnTo>
                      <a:lnTo>
                        <a:pt x="472" y="103"/>
                      </a:lnTo>
                      <a:lnTo>
                        <a:pt x="480" y="92"/>
                      </a:lnTo>
                      <a:lnTo>
                        <a:pt x="483" y="83"/>
                      </a:lnTo>
                      <a:lnTo>
                        <a:pt x="496" y="78"/>
                      </a:lnTo>
                      <a:lnTo>
                        <a:pt x="500" y="73"/>
                      </a:lnTo>
                      <a:lnTo>
                        <a:pt x="478" y="81"/>
                      </a:lnTo>
                      <a:lnTo>
                        <a:pt x="466" y="88"/>
                      </a:lnTo>
                      <a:lnTo>
                        <a:pt x="452" y="101"/>
                      </a:lnTo>
                      <a:lnTo>
                        <a:pt x="448" y="109"/>
                      </a:lnTo>
                      <a:lnTo>
                        <a:pt x="448" y="113"/>
                      </a:lnTo>
                      <a:lnTo>
                        <a:pt x="440" y="116"/>
                      </a:lnTo>
                      <a:lnTo>
                        <a:pt x="445" y="121"/>
                      </a:lnTo>
                      <a:lnTo>
                        <a:pt x="452" y="124"/>
                      </a:lnTo>
                      <a:lnTo>
                        <a:pt x="457" y="136"/>
                      </a:lnTo>
                      <a:lnTo>
                        <a:pt x="464" y="141"/>
                      </a:lnTo>
                      <a:lnTo>
                        <a:pt x="474" y="139"/>
                      </a:lnTo>
                      <a:lnTo>
                        <a:pt x="461" y="145"/>
                      </a:lnTo>
                      <a:lnTo>
                        <a:pt x="453" y="145"/>
                      </a:lnTo>
                      <a:lnTo>
                        <a:pt x="450" y="155"/>
                      </a:lnTo>
                      <a:lnTo>
                        <a:pt x="453" y="162"/>
                      </a:lnTo>
                      <a:lnTo>
                        <a:pt x="452" y="174"/>
                      </a:lnTo>
                      <a:lnTo>
                        <a:pt x="447" y="182"/>
                      </a:lnTo>
                      <a:lnTo>
                        <a:pt x="442" y="175"/>
                      </a:lnTo>
                      <a:lnTo>
                        <a:pt x="442" y="162"/>
                      </a:lnTo>
                      <a:lnTo>
                        <a:pt x="434" y="168"/>
                      </a:lnTo>
                      <a:lnTo>
                        <a:pt x="440" y="158"/>
                      </a:lnTo>
                      <a:lnTo>
                        <a:pt x="439" y="146"/>
                      </a:lnTo>
                      <a:lnTo>
                        <a:pt x="445" y="140"/>
                      </a:lnTo>
                      <a:lnTo>
                        <a:pt x="442" y="131"/>
                      </a:lnTo>
                      <a:lnTo>
                        <a:pt x="432" y="128"/>
                      </a:lnTo>
                      <a:lnTo>
                        <a:pt x="405" y="148"/>
                      </a:lnTo>
                      <a:lnTo>
                        <a:pt x="405" y="152"/>
                      </a:lnTo>
                      <a:lnTo>
                        <a:pt x="418" y="145"/>
                      </a:lnTo>
                      <a:lnTo>
                        <a:pt x="408" y="156"/>
                      </a:lnTo>
                      <a:lnTo>
                        <a:pt x="366" y="184"/>
                      </a:lnTo>
                      <a:lnTo>
                        <a:pt x="348" y="188"/>
                      </a:lnTo>
                      <a:lnTo>
                        <a:pt x="338" y="200"/>
                      </a:lnTo>
                      <a:lnTo>
                        <a:pt x="342" y="191"/>
                      </a:lnTo>
                      <a:lnTo>
                        <a:pt x="342" y="183"/>
                      </a:lnTo>
                      <a:lnTo>
                        <a:pt x="348" y="177"/>
                      </a:lnTo>
                      <a:lnTo>
                        <a:pt x="337" y="175"/>
                      </a:lnTo>
                      <a:lnTo>
                        <a:pt x="326" y="200"/>
                      </a:lnTo>
                      <a:lnTo>
                        <a:pt x="323" y="211"/>
                      </a:lnTo>
                      <a:lnTo>
                        <a:pt x="342" y="228"/>
                      </a:lnTo>
                      <a:lnTo>
                        <a:pt x="353" y="233"/>
                      </a:lnTo>
                      <a:lnTo>
                        <a:pt x="353" y="239"/>
                      </a:lnTo>
                      <a:lnTo>
                        <a:pt x="324" y="225"/>
                      </a:lnTo>
                      <a:lnTo>
                        <a:pt x="321" y="218"/>
                      </a:lnTo>
                      <a:lnTo>
                        <a:pt x="312" y="217"/>
                      </a:lnTo>
                      <a:lnTo>
                        <a:pt x="307" y="227"/>
                      </a:lnTo>
                      <a:lnTo>
                        <a:pt x="285" y="253"/>
                      </a:lnTo>
                      <a:lnTo>
                        <a:pt x="295" y="258"/>
                      </a:lnTo>
                      <a:lnTo>
                        <a:pt x="318" y="259"/>
                      </a:lnTo>
                      <a:lnTo>
                        <a:pt x="314" y="261"/>
                      </a:lnTo>
                      <a:lnTo>
                        <a:pt x="287" y="261"/>
                      </a:lnTo>
                      <a:lnTo>
                        <a:pt x="280" y="264"/>
                      </a:lnTo>
                      <a:lnTo>
                        <a:pt x="279" y="268"/>
                      </a:lnTo>
                      <a:lnTo>
                        <a:pt x="291" y="282"/>
                      </a:lnTo>
                      <a:lnTo>
                        <a:pt x="302" y="288"/>
                      </a:lnTo>
                      <a:lnTo>
                        <a:pt x="299" y="293"/>
                      </a:lnTo>
                      <a:lnTo>
                        <a:pt x="279" y="279"/>
                      </a:lnTo>
                      <a:lnTo>
                        <a:pt x="280" y="287"/>
                      </a:lnTo>
                      <a:lnTo>
                        <a:pt x="273" y="318"/>
                      </a:lnTo>
                      <a:lnTo>
                        <a:pt x="270" y="323"/>
                      </a:lnTo>
                      <a:lnTo>
                        <a:pt x="269" y="306"/>
                      </a:lnTo>
                      <a:lnTo>
                        <a:pt x="263" y="331"/>
                      </a:lnTo>
                      <a:lnTo>
                        <a:pt x="251" y="356"/>
                      </a:lnTo>
                      <a:lnTo>
                        <a:pt x="226" y="379"/>
                      </a:lnTo>
                      <a:lnTo>
                        <a:pt x="189" y="388"/>
                      </a:lnTo>
                      <a:lnTo>
                        <a:pt x="155" y="393"/>
                      </a:lnTo>
                      <a:lnTo>
                        <a:pt x="127" y="401"/>
                      </a:lnTo>
                      <a:lnTo>
                        <a:pt x="117" y="400"/>
                      </a:lnTo>
                      <a:lnTo>
                        <a:pt x="125" y="397"/>
                      </a:lnTo>
                      <a:lnTo>
                        <a:pt x="124" y="393"/>
                      </a:lnTo>
                      <a:lnTo>
                        <a:pt x="102" y="395"/>
                      </a:lnTo>
                      <a:lnTo>
                        <a:pt x="102" y="397"/>
                      </a:lnTo>
                      <a:lnTo>
                        <a:pt x="103" y="401"/>
                      </a:lnTo>
                      <a:lnTo>
                        <a:pt x="101" y="419"/>
                      </a:lnTo>
                      <a:lnTo>
                        <a:pt x="101" y="435"/>
                      </a:lnTo>
                      <a:lnTo>
                        <a:pt x="98" y="453"/>
                      </a:lnTo>
                      <a:lnTo>
                        <a:pt x="103" y="455"/>
                      </a:lnTo>
                      <a:lnTo>
                        <a:pt x="108" y="452"/>
                      </a:lnTo>
                      <a:lnTo>
                        <a:pt x="102" y="459"/>
                      </a:lnTo>
                      <a:lnTo>
                        <a:pt x="88" y="465"/>
                      </a:lnTo>
                      <a:lnTo>
                        <a:pt x="85" y="471"/>
                      </a:lnTo>
                      <a:lnTo>
                        <a:pt x="79" y="471"/>
                      </a:lnTo>
                      <a:lnTo>
                        <a:pt x="86" y="465"/>
                      </a:lnTo>
                      <a:lnTo>
                        <a:pt x="88" y="457"/>
                      </a:lnTo>
                      <a:lnTo>
                        <a:pt x="86" y="458"/>
                      </a:lnTo>
                      <a:lnTo>
                        <a:pt x="71" y="468"/>
                      </a:lnTo>
                      <a:lnTo>
                        <a:pt x="69" y="474"/>
                      </a:lnTo>
                      <a:lnTo>
                        <a:pt x="102" y="489"/>
                      </a:lnTo>
                      <a:lnTo>
                        <a:pt x="112" y="500"/>
                      </a:lnTo>
                      <a:lnTo>
                        <a:pt x="118" y="511"/>
                      </a:lnTo>
                      <a:lnTo>
                        <a:pt x="140" y="524"/>
                      </a:lnTo>
                      <a:lnTo>
                        <a:pt x="152" y="527"/>
                      </a:lnTo>
                      <a:lnTo>
                        <a:pt x="182" y="556"/>
                      </a:lnTo>
                      <a:lnTo>
                        <a:pt x="206" y="572"/>
                      </a:lnTo>
                      <a:lnTo>
                        <a:pt x="221" y="587"/>
                      </a:lnTo>
                      <a:lnTo>
                        <a:pt x="221" y="592"/>
                      </a:lnTo>
                      <a:lnTo>
                        <a:pt x="230" y="599"/>
                      </a:lnTo>
                      <a:lnTo>
                        <a:pt x="233" y="608"/>
                      </a:lnTo>
                      <a:lnTo>
                        <a:pt x="237" y="621"/>
                      </a:lnTo>
                      <a:lnTo>
                        <a:pt x="241" y="626"/>
                      </a:lnTo>
                      <a:lnTo>
                        <a:pt x="238" y="629"/>
                      </a:lnTo>
                      <a:lnTo>
                        <a:pt x="240" y="641"/>
                      </a:lnTo>
                      <a:lnTo>
                        <a:pt x="244" y="657"/>
                      </a:lnTo>
                      <a:lnTo>
                        <a:pt x="259" y="659"/>
                      </a:lnTo>
                      <a:lnTo>
                        <a:pt x="268" y="666"/>
                      </a:lnTo>
                      <a:lnTo>
                        <a:pt x="291" y="675"/>
                      </a:lnTo>
                      <a:lnTo>
                        <a:pt x="287" y="670"/>
                      </a:lnTo>
                      <a:lnTo>
                        <a:pt x="292" y="666"/>
                      </a:lnTo>
                      <a:lnTo>
                        <a:pt x="294" y="658"/>
                      </a:lnTo>
                      <a:lnTo>
                        <a:pt x="308" y="659"/>
                      </a:lnTo>
                      <a:lnTo>
                        <a:pt x="310" y="657"/>
                      </a:lnTo>
                      <a:lnTo>
                        <a:pt x="307" y="651"/>
                      </a:lnTo>
                      <a:lnTo>
                        <a:pt x="313" y="648"/>
                      </a:lnTo>
                      <a:lnTo>
                        <a:pt x="317" y="648"/>
                      </a:lnTo>
                      <a:lnTo>
                        <a:pt x="305" y="673"/>
                      </a:lnTo>
                      <a:lnTo>
                        <a:pt x="310" y="677"/>
                      </a:lnTo>
                      <a:lnTo>
                        <a:pt x="319" y="670"/>
                      </a:lnTo>
                      <a:lnTo>
                        <a:pt x="335" y="666"/>
                      </a:lnTo>
                      <a:lnTo>
                        <a:pt x="348" y="667"/>
                      </a:lnTo>
                      <a:lnTo>
                        <a:pt x="354" y="669"/>
                      </a:lnTo>
                      <a:lnTo>
                        <a:pt x="362" y="678"/>
                      </a:lnTo>
                      <a:lnTo>
                        <a:pt x="359" y="683"/>
                      </a:lnTo>
                      <a:lnTo>
                        <a:pt x="349" y="686"/>
                      </a:lnTo>
                      <a:lnTo>
                        <a:pt x="343" y="705"/>
                      </a:lnTo>
                      <a:lnTo>
                        <a:pt x="355" y="723"/>
                      </a:lnTo>
                      <a:lnTo>
                        <a:pt x="372" y="736"/>
                      </a:lnTo>
                      <a:lnTo>
                        <a:pt x="375" y="729"/>
                      </a:lnTo>
                      <a:lnTo>
                        <a:pt x="375" y="718"/>
                      </a:lnTo>
                      <a:lnTo>
                        <a:pt x="378" y="713"/>
                      </a:lnTo>
                      <a:lnTo>
                        <a:pt x="377" y="724"/>
                      </a:lnTo>
                      <a:lnTo>
                        <a:pt x="381" y="727"/>
                      </a:lnTo>
                      <a:lnTo>
                        <a:pt x="383" y="721"/>
                      </a:lnTo>
                      <a:lnTo>
                        <a:pt x="399" y="720"/>
                      </a:lnTo>
                      <a:lnTo>
                        <a:pt x="415" y="731"/>
                      </a:lnTo>
                      <a:lnTo>
                        <a:pt x="427" y="727"/>
                      </a:lnTo>
                      <a:lnTo>
                        <a:pt x="436" y="717"/>
                      </a:lnTo>
                      <a:lnTo>
                        <a:pt x="446" y="720"/>
                      </a:lnTo>
                      <a:lnTo>
                        <a:pt x="453" y="713"/>
                      </a:lnTo>
                      <a:lnTo>
                        <a:pt x="469" y="716"/>
                      </a:lnTo>
                      <a:lnTo>
                        <a:pt x="464" y="722"/>
                      </a:lnTo>
                      <a:lnTo>
                        <a:pt x="440" y="731"/>
                      </a:lnTo>
                      <a:lnTo>
                        <a:pt x="435" y="739"/>
                      </a:lnTo>
                      <a:lnTo>
                        <a:pt x="441" y="742"/>
                      </a:lnTo>
                      <a:lnTo>
                        <a:pt x="443" y="736"/>
                      </a:lnTo>
                      <a:lnTo>
                        <a:pt x="467" y="728"/>
                      </a:lnTo>
                      <a:lnTo>
                        <a:pt x="472" y="732"/>
                      </a:lnTo>
                      <a:lnTo>
                        <a:pt x="472" y="739"/>
                      </a:lnTo>
                      <a:lnTo>
                        <a:pt x="464" y="745"/>
                      </a:lnTo>
                      <a:lnTo>
                        <a:pt x="442" y="747"/>
                      </a:lnTo>
                      <a:lnTo>
                        <a:pt x="434" y="750"/>
                      </a:lnTo>
                      <a:lnTo>
                        <a:pt x="430" y="756"/>
                      </a:lnTo>
                      <a:lnTo>
                        <a:pt x="410" y="759"/>
                      </a:lnTo>
                      <a:lnTo>
                        <a:pt x="403" y="758"/>
                      </a:lnTo>
                      <a:lnTo>
                        <a:pt x="398" y="750"/>
                      </a:lnTo>
                      <a:lnTo>
                        <a:pt x="392" y="748"/>
                      </a:lnTo>
                      <a:lnTo>
                        <a:pt x="389" y="744"/>
                      </a:lnTo>
                      <a:lnTo>
                        <a:pt x="382" y="743"/>
                      </a:lnTo>
                      <a:lnTo>
                        <a:pt x="381" y="737"/>
                      </a:lnTo>
                      <a:lnTo>
                        <a:pt x="376" y="738"/>
                      </a:lnTo>
                      <a:lnTo>
                        <a:pt x="369" y="744"/>
                      </a:lnTo>
                      <a:lnTo>
                        <a:pt x="351" y="744"/>
                      </a:lnTo>
                      <a:lnTo>
                        <a:pt x="342" y="736"/>
                      </a:lnTo>
                      <a:lnTo>
                        <a:pt x="332" y="717"/>
                      </a:lnTo>
                      <a:lnTo>
                        <a:pt x="338" y="734"/>
                      </a:lnTo>
                      <a:lnTo>
                        <a:pt x="344" y="744"/>
                      </a:lnTo>
                      <a:lnTo>
                        <a:pt x="339" y="755"/>
                      </a:lnTo>
                      <a:lnTo>
                        <a:pt x="339" y="766"/>
                      </a:lnTo>
                      <a:lnTo>
                        <a:pt x="346" y="769"/>
                      </a:lnTo>
                      <a:lnTo>
                        <a:pt x="344" y="764"/>
                      </a:lnTo>
                      <a:lnTo>
                        <a:pt x="349" y="753"/>
                      </a:lnTo>
                      <a:lnTo>
                        <a:pt x="361" y="755"/>
                      </a:lnTo>
                      <a:lnTo>
                        <a:pt x="388" y="764"/>
                      </a:lnTo>
                      <a:lnTo>
                        <a:pt x="394" y="771"/>
                      </a:lnTo>
                      <a:lnTo>
                        <a:pt x="393" y="780"/>
                      </a:lnTo>
                      <a:lnTo>
                        <a:pt x="385" y="791"/>
                      </a:lnTo>
                      <a:lnTo>
                        <a:pt x="386" y="785"/>
                      </a:lnTo>
                      <a:lnTo>
                        <a:pt x="383" y="779"/>
                      </a:lnTo>
                      <a:lnTo>
                        <a:pt x="364" y="771"/>
                      </a:lnTo>
                      <a:lnTo>
                        <a:pt x="354" y="793"/>
                      </a:lnTo>
                      <a:lnTo>
                        <a:pt x="350" y="802"/>
                      </a:lnTo>
                      <a:lnTo>
                        <a:pt x="350" y="809"/>
                      </a:lnTo>
                      <a:lnTo>
                        <a:pt x="346" y="814"/>
                      </a:lnTo>
                      <a:lnTo>
                        <a:pt x="339" y="810"/>
                      </a:lnTo>
                      <a:lnTo>
                        <a:pt x="337" y="804"/>
                      </a:lnTo>
                      <a:lnTo>
                        <a:pt x="332" y="798"/>
                      </a:lnTo>
                      <a:lnTo>
                        <a:pt x="322" y="801"/>
                      </a:lnTo>
                      <a:lnTo>
                        <a:pt x="321" y="803"/>
                      </a:lnTo>
                      <a:lnTo>
                        <a:pt x="314" y="799"/>
                      </a:lnTo>
                      <a:lnTo>
                        <a:pt x="302" y="802"/>
                      </a:lnTo>
                      <a:lnTo>
                        <a:pt x="300" y="797"/>
                      </a:lnTo>
                      <a:lnTo>
                        <a:pt x="296" y="801"/>
                      </a:lnTo>
                      <a:lnTo>
                        <a:pt x="297" y="795"/>
                      </a:lnTo>
                      <a:lnTo>
                        <a:pt x="289" y="796"/>
                      </a:lnTo>
                      <a:lnTo>
                        <a:pt x="285" y="802"/>
                      </a:lnTo>
                      <a:lnTo>
                        <a:pt x="280" y="799"/>
                      </a:lnTo>
                      <a:lnTo>
                        <a:pt x="269" y="797"/>
                      </a:lnTo>
                      <a:lnTo>
                        <a:pt x="246" y="799"/>
                      </a:lnTo>
                      <a:lnTo>
                        <a:pt x="237" y="792"/>
                      </a:lnTo>
                      <a:lnTo>
                        <a:pt x="237" y="782"/>
                      </a:lnTo>
                      <a:lnTo>
                        <a:pt x="221" y="781"/>
                      </a:lnTo>
                      <a:lnTo>
                        <a:pt x="238" y="767"/>
                      </a:lnTo>
                      <a:lnTo>
                        <a:pt x="237" y="756"/>
                      </a:lnTo>
                      <a:lnTo>
                        <a:pt x="238" y="744"/>
                      </a:lnTo>
                      <a:lnTo>
                        <a:pt x="237" y="736"/>
                      </a:lnTo>
                      <a:lnTo>
                        <a:pt x="227" y="729"/>
                      </a:lnTo>
                      <a:lnTo>
                        <a:pt x="230" y="727"/>
                      </a:lnTo>
                      <a:lnTo>
                        <a:pt x="246" y="724"/>
                      </a:lnTo>
                      <a:lnTo>
                        <a:pt x="227" y="723"/>
                      </a:lnTo>
                      <a:lnTo>
                        <a:pt x="215" y="727"/>
                      </a:lnTo>
                      <a:lnTo>
                        <a:pt x="188" y="728"/>
                      </a:lnTo>
                      <a:lnTo>
                        <a:pt x="172" y="747"/>
                      </a:lnTo>
                      <a:lnTo>
                        <a:pt x="160" y="749"/>
                      </a:lnTo>
                      <a:lnTo>
                        <a:pt x="154" y="753"/>
                      </a:lnTo>
                      <a:lnTo>
                        <a:pt x="149" y="752"/>
                      </a:lnTo>
                      <a:lnTo>
                        <a:pt x="136" y="761"/>
                      </a:lnTo>
                      <a:lnTo>
                        <a:pt x="125" y="772"/>
                      </a:lnTo>
                      <a:lnTo>
                        <a:pt x="135" y="780"/>
                      </a:lnTo>
                      <a:lnTo>
                        <a:pt x="141" y="790"/>
                      </a:lnTo>
                      <a:lnTo>
                        <a:pt x="136" y="792"/>
                      </a:lnTo>
                      <a:lnTo>
                        <a:pt x="115" y="793"/>
                      </a:lnTo>
                      <a:lnTo>
                        <a:pt x="111" y="790"/>
                      </a:lnTo>
                      <a:lnTo>
                        <a:pt x="109" y="783"/>
                      </a:lnTo>
                      <a:lnTo>
                        <a:pt x="101" y="787"/>
                      </a:lnTo>
                      <a:lnTo>
                        <a:pt x="77" y="802"/>
                      </a:lnTo>
                      <a:lnTo>
                        <a:pt x="71" y="810"/>
                      </a:lnTo>
                      <a:lnTo>
                        <a:pt x="68" y="808"/>
                      </a:lnTo>
                      <a:lnTo>
                        <a:pt x="66" y="814"/>
                      </a:lnTo>
                      <a:lnTo>
                        <a:pt x="61" y="823"/>
                      </a:lnTo>
                      <a:lnTo>
                        <a:pt x="50" y="828"/>
                      </a:lnTo>
                      <a:lnTo>
                        <a:pt x="45" y="822"/>
                      </a:lnTo>
                      <a:lnTo>
                        <a:pt x="36" y="829"/>
                      </a:lnTo>
                      <a:lnTo>
                        <a:pt x="32" y="835"/>
                      </a:lnTo>
                      <a:lnTo>
                        <a:pt x="32" y="840"/>
                      </a:lnTo>
                      <a:lnTo>
                        <a:pt x="34" y="842"/>
                      </a:lnTo>
                      <a:lnTo>
                        <a:pt x="11" y="855"/>
                      </a:lnTo>
                      <a:lnTo>
                        <a:pt x="6" y="856"/>
                      </a:lnTo>
                      <a:lnTo>
                        <a:pt x="12" y="842"/>
                      </a:lnTo>
                      <a:lnTo>
                        <a:pt x="0" y="850"/>
                      </a:lnTo>
                      <a:lnTo>
                        <a:pt x="0" y="858"/>
                      </a:lnTo>
                      <a:lnTo>
                        <a:pt x="6" y="865"/>
                      </a:lnTo>
                      <a:lnTo>
                        <a:pt x="43" y="889"/>
                      </a:lnTo>
                      <a:lnTo>
                        <a:pt x="71" y="899"/>
                      </a:lnTo>
                      <a:lnTo>
                        <a:pt x="75" y="898"/>
                      </a:lnTo>
                      <a:lnTo>
                        <a:pt x="70" y="890"/>
                      </a:lnTo>
                      <a:lnTo>
                        <a:pt x="107" y="903"/>
                      </a:lnTo>
                      <a:lnTo>
                        <a:pt x="90" y="910"/>
                      </a:lnTo>
                      <a:lnTo>
                        <a:pt x="81" y="922"/>
                      </a:lnTo>
                      <a:lnTo>
                        <a:pt x="72" y="919"/>
                      </a:lnTo>
                      <a:lnTo>
                        <a:pt x="74" y="911"/>
                      </a:lnTo>
                      <a:lnTo>
                        <a:pt x="70" y="906"/>
                      </a:lnTo>
                      <a:lnTo>
                        <a:pt x="68" y="915"/>
                      </a:lnTo>
                      <a:lnTo>
                        <a:pt x="80" y="941"/>
                      </a:lnTo>
                      <a:lnTo>
                        <a:pt x="91" y="952"/>
                      </a:lnTo>
                      <a:lnTo>
                        <a:pt x="91" y="963"/>
                      </a:lnTo>
                      <a:lnTo>
                        <a:pt x="88" y="976"/>
                      </a:lnTo>
                      <a:lnTo>
                        <a:pt x="100" y="990"/>
                      </a:lnTo>
                      <a:lnTo>
                        <a:pt x="104" y="991"/>
                      </a:lnTo>
                      <a:lnTo>
                        <a:pt x="108" y="996"/>
                      </a:lnTo>
                      <a:lnTo>
                        <a:pt x="150" y="1005"/>
                      </a:lnTo>
                      <a:lnTo>
                        <a:pt x="160" y="1003"/>
                      </a:lnTo>
                      <a:lnTo>
                        <a:pt x="179" y="1013"/>
                      </a:lnTo>
                      <a:lnTo>
                        <a:pt x="210" y="997"/>
                      </a:lnTo>
                      <a:lnTo>
                        <a:pt x="231" y="1001"/>
                      </a:lnTo>
                      <a:lnTo>
                        <a:pt x="247" y="996"/>
                      </a:lnTo>
                      <a:lnTo>
                        <a:pt x="263" y="1003"/>
                      </a:lnTo>
                      <a:lnTo>
                        <a:pt x="275" y="1017"/>
                      </a:lnTo>
                      <a:lnTo>
                        <a:pt x="278" y="1013"/>
                      </a:lnTo>
                      <a:lnTo>
                        <a:pt x="279" y="1003"/>
                      </a:lnTo>
                      <a:lnTo>
                        <a:pt x="270" y="1001"/>
                      </a:lnTo>
                      <a:lnTo>
                        <a:pt x="263" y="995"/>
                      </a:lnTo>
                      <a:lnTo>
                        <a:pt x="260" y="990"/>
                      </a:lnTo>
                      <a:lnTo>
                        <a:pt x="275" y="989"/>
                      </a:lnTo>
                      <a:lnTo>
                        <a:pt x="280" y="997"/>
                      </a:lnTo>
                      <a:lnTo>
                        <a:pt x="290" y="1005"/>
                      </a:lnTo>
                      <a:lnTo>
                        <a:pt x="294" y="1033"/>
                      </a:lnTo>
                      <a:lnTo>
                        <a:pt x="297" y="1033"/>
                      </a:lnTo>
                      <a:lnTo>
                        <a:pt x="303" y="1017"/>
                      </a:lnTo>
                      <a:lnTo>
                        <a:pt x="312" y="1002"/>
                      </a:lnTo>
                      <a:lnTo>
                        <a:pt x="324" y="990"/>
                      </a:lnTo>
                      <a:lnTo>
                        <a:pt x="330" y="981"/>
                      </a:lnTo>
                      <a:lnTo>
                        <a:pt x="351" y="971"/>
                      </a:lnTo>
                      <a:lnTo>
                        <a:pt x="350" y="964"/>
                      </a:lnTo>
                      <a:lnTo>
                        <a:pt x="365" y="970"/>
                      </a:lnTo>
                      <a:lnTo>
                        <a:pt x="371" y="969"/>
                      </a:lnTo>
                      <a:lnTo>
                        <a:pt x="377" y="962"/>
                      </a:lnTo>
                      <a:lnTo>
                        <a:pt x="389" y="954"/>
                      </a:lnTo>
                      <a:lnTo>
                        <a:pt x="400" y="968"/>
                      </a:lnTo>
                      <a:lnTo>
                        <a:pt x="405" y="970"/>
                      </a:lnTo>
                      <a:lnTo>
                        <a:pt x="405" y="984"/>
                      </a:lnTo>
                      <a:lnTo>
                        <a:pt x="400" y="995"/>
                      </a:lnTo>
                      <a:lnTo>
                        <a:pt x="394" y="1003"/>
                      </a:lnTo>
                      <a:lnTo>
                        <a:pt x="382" y="1008"/>
                      </a:lnTo>
                      <a:lnTo>
                        <a:pt x="373" y="1003"/>
                      </a:lnTo>
                      <a:lnTo>
                        <a:pt x="365" y="1003"/>
                      </a:lnTo>
                      <a:lnTo>
                        <a:pt x="365" y="1014"/>
                      </a:lnTo>
                      <a:lnTo>
                        <a:pt x="367" y="1021"/>
                      </a:lnTo>
                      <a:lnTo>
                        <a:pt x="372" y="1016"/>
                      </a:lnTo>
                      <a:lnTo>
                        <a:pt x="382" y="1019"/>
                      </a:lnTo>
                      <a:lnTo>
                        <a:pt x="387" y="1033"/>
                      </a:lnTo>
                      <a:lnTo>
                        <a:pt x="397" y="1052"/>
                      </a:lnTo>
                      <a:lnTo>
                        <a:pt x="396" y="1061"/>
                      </a:lnTo>
                      <a:lnTo>
                        <a:pt x="394" y="1065"/>
                      </a:lnTo>
                      <a:lnTo>
                        <a:pt x="400" y="1070"/>
                      </a:lnTo>
                      <a:lnTo>
                        <a:pt x="403" y="1077"/>
                      </a:lnTo>
                      <a:lnTo>
                        <a:pt x="404" y="1084"/>
                      </a:lnTo>
                      <a:lnTo>
                        <a:pt x="403" y="1098"/>
                      </a:lnTo>
                      <a:lnTo>
                        <a:pt x="394" y="1115"/>
                      </a:lnTo>
                      <a:lnTo>
                        <a:pt x="387" y="1125"/>
                      </a:lnTo>
                      <a:lnTo>
                        <a:pt x="380" y="1132"/>
                      </a:lnTo>
                      <a:lnTo>
                        <a:pt x="371" y="1135"/>
                      </a:lnTo>
                      <a:lnTo>
                        <a:pt x="360" y="1135"/>
                      </a:lnTo>
                      <a:lnTo>
                        <a:pt x="353" y="1140"/>
                      </a:lnTo>
                      <a:lnTo>
                        <a:pt x="344" y="1138"/>
                      </a:lnTo>
                      <a:lnTo>
                        <a:pt x="326" y="1143"/>
                      </a:lnTo>
                      <a:lnTo>
                        <a:pt x="322" y="1143"/>
                      </a:lnTo>
                      <a:lnTo>
                        <a:pt x="332" y="1132"/>
                      </a:lnTo>
                      <a:lnTo>
                        <a:pt x="330" y="1130"/>
                      </a:lnTo>
                      <a:lnTo>
                        <a:pt x="321" y="1131"/>
                      </a:lnTo>
                      <a:lnTo>
                        <a:pt x="317" y="1135"/>
                      </a:lnTo>
                      <a:lnTo>
                        <a:pt x="312" y="1147"/>
                      </a:lnTo>
                      <a:lnTo>
                        <a:pt x="303" y="1158"/>
                      </a:lnTo>
                      <a:lnTo>
                        <a:pt x="286" y="1174"/>
                      </a:lnTo>
                      <a:lnTo>
                        <a:pt x="280" y="1183"/>
                      </a:lnTo>
                      <a:lnTo>
                        <a:pt x="271" y="1186"/>
                      </a:lnTo>
                      <a:lnTo>
                        <a:pt x="260" y="1183"/>
                      </a:lnTo>
                      <a:lnTo>
                        <a:pt x="256" y="1179"/>
                      </a:lnTo>
                      <a:lnTo>
                        <a:pt x="240" y="1191"/>
                      </a:lnTo>
                      <a:lnTo>
                        <a:pt x="222" y="1197"/>
                      </a:lnTo>
                      <a:lnTo>
                        <a:pt x="219" y="1202"/>
                      </a:lnTo>
                      <a:lnTo>
                        <a:pt x="217" y="1207"/>
                      </a:lnTo>
                      <a:lnTo>
                        <a:pt x="220" y="1211"/>
                      </a:lnTo>
                      <a:lnTo>
                        <a:pt x="222" y="1219"/>
                      </a:lnTo>
                      <a:lnTo>
                        <a:pt x="219" y="1224"/>
                      </a:lnTo>
                      <a:lnTo>
                        <a:pt x="201" y="1221"/>
                      </a:lnTo>
                      <a:lnTo>
                        <a:pt x="190" y="1223"/>
                      </a:lnTo>
                      <a:lnTo>
                        <a:pt x="178" y="1237"/>
                      </a:lnTo>
                      <a:lnTo>
                        <a:pt x="174" y="1245"/>
                      </a:lnTo>
                      <a:lnTo>
                        <a:pt x="170" y="1243"/>
                      </a:lnTo>
                      <a:lnTo>
                        <a:pt x="162" y="1244"/>
                      </a:lnTo>
                      <a:lnTo>
                        <a:pt x="145" y="1266"/>
                      </a:lnTo>
                      <a:lnTo>
                        <a:pt x="142" y="1267"/>
                      </a:lnTo>
                      <a:lnTo>
                        <a:pt x="139" y="1271"/>
                      </a:lnTo>
                      <a:lnTo>
                        <a:pt x="138" y="1277"/>
                      </a:lnTo>
                      <a:lnTo>
                        <a:pt x="128" y="1299"/>
                      </a:lnTo>
                      <a:lnTo>
                        <a:pt x="127" y="1305"/>
                      </a:lnTo>
                      <a:lnTo>
                        <a:pt x="128" y="1323"/>
                      </a:lnTo>
                      <a:lnTo>
                        <a:pt x="125" y="1328"/>
                      </a:lnTo>
                      <a:lnTo>
                        <a:pt x="117" y="1330"/>
                      </a:lnTo>
                      <a:lnTo>
                        <a:pt x="111" y="1329"/>
                      </a:lnTo>
                      <a:lnTo>
                        <a:pt x="107" y="1330"/>
                      </a:lnTo>
                      <a:lnTo>
                        <a:pt x="107" y="1336"/>
                      </a:lnTo>
                      <a:lnTo>
                        <a:pt x="118" y="1345"/>
                      </a:lnTo>
                      <a:lnTo>
                        <a:pt x="115" y="1348"/>
                      </a:lnTo>
                      <a:lnTo>
                        <a:pt x="104" y="1351"/>
                      </a:lnTo>
                      <a:lnTo>
                        <a:pt x="102" y="1358"/>
                      </a:lnTo>
                      <a:lnTo>
                        <a:pt x="101" y="1366"/>
                      </a:lnTo>
                      <a:lnTo>
                        <a:pt x="104" y="1363"/>
                      </a:lnTo>
                      <a:lnTo>
                        <a:pt x="124" y="1360"/>
                      </a:lnTo>
                      <a:lnTo>
                        <a:pt x="131" y="1357"/>
                      </a:lnTo>
                      <a:lnTo>
                        <a:pt x="138" y="1351"/>
                      </a:lnTo>
                      <a:lnTo>
                        <a:pt x="156" y="1348"/>
                      </a:lnTo>
                      <a:lnTo>
                        <a:pt x="157" y="1352"/>
                      </a:lnTo>
                      <a:lnTo>
                        <a:pt x="151" y="1355"/>
                      </a:lnTo>
                      <a:lnTo>
                        <a:pt x="155" y="1358"/>
                      </a:lnTo>
                      <a:lnTo>
                        <a:pt x="134" y="1362"/>
                      </a:lnTo>
                      <a:lnTo>
                        <a:pt x="125" y="1366"/>
                      </a:lnTo>
                      <a:lnTo>
                        <a:pt x="119" y="1373"/>
                      </a:lnTo>
                      <a:lnTo>
                        <a:pt x="118" y="1378"/>
                      </a:lnTo>
                      <a:lnTo>
                        <a:pt x="133" y="1388"/>
                      </a:lnTo>
                      <a:lnTo>
                        <a:pt x="145" y="1378"/>
                      </a:lnTo>
                      <a:lnTo>
                        <a:pt x="151" y="1379"/>
                      </a:lnTo>
                      <a:lnTo>
                        <a:pt x="146" y="1385"/>
                      </a:lnTo>
                      <a:lnTo>
                        <a:pt x="144" y="1394"/>
                      </a:lnTo>
                      <a:lnTo>
                        <a:pt x="147" y="1405"/>
                      </a:lnTo>
                      <a:lnTo>
                        <a:pt x="151" y="1410"/>
                      </a:lnTo>
                      <a:lnTo>
                        <a:pt x="152" y="1417"/>
                      </a:lnTo>
                      <a:lnTo>
                        <a:pt x="156" y="1423"/>
                      </a:lnTo>
                      <a:lnTo>
                        <a:pt x="161" y="1427"/>
                      </a:lnTo>
                      <a:lnTo>
                        <a:pt x="165" y="1425"/>
                      </a:lnTo>
                      <a:lnTo>
                        <a:pt x="174" y="1411"/>
                      </a:lnTo>
                      <a:lnTo>
                        <a:pt x="176" y="1420"/>
                      </a:lnTo>
                      <a:lnTo>
                        <a:pt x="179" y="1422"/>
                      </a:lnTo>
                      <a:lnTo>
                        <a:pt x="193" y="1420"/>
                      </a:lnTo>
                      <a:lnTo>
                        <a:pt x="184" y="1436"/>
                      </a:lnTo>
                      <a:lnTo>
                        <a:pt x="197" y="1441"/>
                      </a:lnTo>
                      <a:lnTo>
                        <a:pt x="219" y="1446"/>
                      </a:lnTo>
                      <a:lnTo>
                        <a:pt x="230" y="1439"/>
                      </a:lnTo>
                      <a:lnTo>
                        <a:pt x="238" y="1439"/>
                      </a:lnTo>
                      <a:lnTo>
                        <a:pt x="242" y="1449"/>
                      </a:lnTo>
                      <a:lnTo>
                        <a:pt x="237" y="1457"/>
                      </a:lnTo>
                      <a:lnTo>
                        <a:pt x="220" y="1463"/>
                      </a:lnTo>
                      <a:lnTo>
                        <a:pt x="214" y="1474"/>
                      </a:lnTo>
                      <a:lnTo>
                        <a:pt x="203" y="1487"/>
                      </a:lnTo>
                      <a:lnTo>
                        <a:pt x="197" y="1497"/>
                      </a:lnTo>
                      <a:lnTo>
                        <a:pt x="194" y="1506"/>
                      </a:lnTo>
                      <a:lnTo>
                        <a:pt x="194" y="1514"/>
                      </a:lnTo>
                      <a:lnTo>
                        <a:pt x="204" y="1533"/>
                      </a:lnTo>
                      <a:lnTo>
                        <a:pt x="209" y="1534"/>
                      </a:lnTo>
                      <a:lnTo>
                        <a:pt x="216" y="1529"/>
                      </a:lnTo>
                      <a:lnTo>
                        <a:pt x="224" y="1527"/>
                      </a:lnTo>
                      <a:lnTo>
                        <a:pt x="226" y="1531"/>
                      </a:lnTo>
                      <a:lnTo>
                        <a:pt x="222" y="1535"/>
                      </a:lnTo>
                      <a:lnTo>
                        <a:pt x="224" y="1538"/>
                      </a:lnTo>
                      <a:lnTo>
                        <a:pt x="237" y="1538"/>
                      </a:lnTo>
                      <a:lnTo>
                        <a:pt x="235" y="1540"/>
                      </a:lnTo>
                      <a:lnTo>
                        <a:pt x="222" y="1541"/>
                      </a:lnTo>
                      <a:lnTo>
                        <a:pt x="215" y="1546"/>
                      </a:lnTo>
                      <a:lnTo>
                        <a:pt x="220" y="1554"/>
                      </a:lnTo>
                      <a:lnTo>
                        <a:pt x="232" y="1563"/>
                      </a:lnTo>
                      <a:lnTo>
                        <a:pt x="238" y="1563"/>
                      </a:lnTo>
                      <a:lnTo>
                        <a:pt x="243" y="1566"/>
                      </a:lnTo>
                      <a:lnTo>
                        <a:pt x="248" y="1565"/>
                      </a:lnTo>
                      <a:lnTo>
                        <a:pt x="254" y="1568"/>
                      </a:lnTo>
                      <a:lnTo>
                        <a:pt x="262" y="1567"/>
                      </a:lnTo>
                      <a:lnTo>
                        <a:pt x="269" y="1571"/>
                      </a:lnTo>
                      <a:lnTo>
                        <a:pt x="276" y="1571"/>
                      </a:lnTo>
                      <a:lnTo>
                        <a:pt x="278" y="1565"/>
                      </a:lnTo>
                      <a:lnTo>
                        <a:pt x="285" y="1559"/>
                      </a:lnTo>
                      <a:lnTo>
                        <a:pt x="301" y="1536"/>
                      </a:lnTo>
                      <a:lnTo>
                        <a:pt x="307" y="1519"/>
                      </a:lnTo>
                      <a:lnTo>
                        <a:pt x="313" y="1517"/>
                      </a:lnTo>
                      <a:lnTo>
                        <a:pt x="312" y="1512"/>
                      </a:lnTo>
                      <a:lnTo>
                        <a:pt x="305" y="1507"/>
                      </a:lnTo>
                      <a:lnTo>
                        <a:pt x="301" y="1496"/>
                      </a:lnTo>
                      <a:lnTo>
                        <a:pt x="318" y="1468"/>
                      </a:lnTo>
                      <a:lnTo>
                        <a:pt x="334" y="1457"/>
                      </a:lnTo>
                      <a:lnTo>
                        <a:pt x="342" y="1447"/>
                      </a:lnTo>
                      <a:lnTo>
                        <a:pt x="348" y="1442"/>
                      </a:lnTo>
                      <a:lnTo>
                        <a:pt x="361" y="1441"/>
                      </a:lnTo>
                      <a:lnTo>
                        <a:pt x="328" y="1471"/>
                      </a:lnTo>
                      <a:lnTo>
                        <a:pt x="312" y="1495"/>
                      </a:lnTo>
                      <a:lnTo>
                        <a:pt x="311" y="1501"/>
                      </a:lnTo>
                      <a:lnTo>
                        <a:pt x="312" y="1504"/>
                      </a:lnTo>
                      <a:lnTo>
                        <a:pt x="318" y="1509"/>
                      </a:lnTo>
                      <a:lnTo>
                        <a:pt x="321" y="1519"/>
                      </a:lnTo>
                      <a:lnTo>
                        <a:pt x="322" y="1528"/>
                      </a:lnTo>
                      <a:lnTo>
                        <a:pt x="326" y="1538"/>
                      </a:lnTo>
                      <a:lnTo>
                        <a:pt x="333" y="1546"/>
                      </a:lnTo>
                      <a:lnTo>
                        <a:pt x="343" y="1576"/>
                      </a:lnTo>
                      <a:lnTo>
                        <a:pt x="349" y="1583"/>
                      </a:lnTo>
                      <a:lnTo>
                        <a:pt x="349" y="1589"/>
                      </a:lnTo>
                      <a:lnTo>
                        <a:pt x="338" y="1604"/>
                      </a:lnTo>
                      <a:lnTo>
                        <a:pt x="337" y="1608"/>
                      </a:lnTo>
                      <a:lnTo>
                        <a:pt x="333" y="1609"/>
                      </a:lnTo>
                      <a:lnTo>
                        <a:pt x="332" y="1617"/>
                      </a:lnTo>
                      <a:lnTo>
                        <a:pt x="338" y="1631"/>
                      </a:lnTo>
                      <a:lnTo>
                        <a:pt x="343" y="1627"/>
                      </a:lnTo>
                      <a:lnTo>
                        <a:pt x="350" y="1627"/>
                      </a:lnTo>
                      <a:lnTo>
                        <a:pt x="356" y="1631"/>
                      </a:lnTo>
                      <a:lnTo>
                        <a:pt x="351" y="1633"/>
                      </a:lnTo>
                      <a:lnTo>
                        <a:pt x="345" y="1641"/>
                      </a:lnTo>
                      <a:lnTo>
                        <a:pt x="346" y="1657"/>
                      </a:lnTo>
                      <a:lnTo>
                        <a:pt x="351" y="1657"/>
                      </a:lnTo>
                      <a:lnTo>
                        <a:pt x="355" y="1660"/>
                      </a:lnTo>
                      <a:lnTo>
                        <a:pt x="351" y="1662"/>
                      </a:lnTo>
                      <a:lnTo>
                        <a:pt x="342" y="1673"/>
                      </a:lnTo>
                      <a:lnTo>
                        <a:pt x="333" y="1673"/>
                      </a:lnTo>
                      <a:lnTo>
                        <a:pt x="326" y="1680"/>
                      </a:lnTo>
                      <a:lnTo>
                        <a:pt x="345" y="1683"/>
                      </a:lnTo>
                      <a:lnTo>
                        <a:pt x="357" y="1676"/>
                      </a:lnTo>
                      <a:lnTo>
                        <a:pt x="366" y="1664"/>
                      </a:lnTo>
                      <a:lnTo>
                        <a:pt x="373" y="1662"/>
                      </a:lnTo>
                      <a:lnTo>
                        <a:pt x="388" y="1649"/>
                      </a:lnTo>
                      <a:lnTo>
                        <a:pt x="399" y="1649"/>
                      </a:lnTo>
                      <a:lnTo>
                        <a:pt x="413" y="1637"/>
                      </a:lnTo>
                      <a:lnTo>
                        <a:pt x="426" y="1611"/>
                      </a:lnTo>
                      <a:lnTo>
                        <a:pt x="429" y="1620"/>
                      </a:lnTo>
                      <a:lnTo>
                        <a:pt x="429" y="1630"/>
                      </a:lnTo>
                      <a:lnTo>
                        <a:pt x="425" y="1635"/>
                      </a:lnTo>
                      <a:lnTo>
                        <a:pt x="425" y="1642"/>
                      </a:lnTo>
                      <a:lnTo>
                        <a:pt x="426" y="1648"/>
                      </a:lnTo>
                      <a:lnTo>
                        <a:pt x="432" y="1654"/>
                      </a:lnTo>
                      <a:lnTo>
                        <a:pt x="436" y="1653"/>
                      </a:lnTo>
                      <a:lnTo>
                        <a:pt x="440" y="1659"/>
                      </a:lnTo>
                      <a:lnTo>
                        <a:pt x="446" y="1662"/>
                      </a:lnTo>
                      <a:lnTo>
                        <a:pt x="456" y="1653"/>
                      </a:lnTo>
                      <a:lnTo>
                        <a:pt x="458" y="1648"/>
                      </a:lnTo>
                      <a:lnTo>
                        <a:pt x="461" y="1652"/>
                      </a:lnTo>
                      <a:lnTo>
                        <a:pt x="466" y="1652"/>
                      </a:lnTo>
                      <a:lnTo>
                        <a:pt x="464" y="1658"/>
                      </a:lnTo>
                      <a:lnTo>
                        <a:pt x="470" y="1662"/>
                      </a:lnTo>
                      <a:lnTo>
                        <a:pt x="477" y="1670"/>
                      </a:lnTo>
                      <a:lnTo>
                        <a:pt x="491" y="1699"/>
                      </a:lnTo>
                      <a:lnTo>
                        <a:pt x="498" y="1703"/>
                      </a:lnTo>
                      <a:lnTo>
                        <a:pt x="501" y="1702"/>
                      </a:lnTo>
                      <a:lnTo>
                        <a:pt x="509" y="1694"/>
                      </a:lnTo>
                      <a:lnTo>
                        <a:pt x="509" y="1678"/>
                      </a:lnTo>
                      <a:lnTo>
                        <a:pt x="504" y="1668"/>
                      </a:lnTo>
                      <a:lnTo>
                        <a:pt x="506" y="1664"/>
                      </a:lnTo>
                      <a:lnTo>
                        <a:pt x="511" y="1654"/>
                      </a:lnTo>
                      <a:lnTo>
                        <a:pt x="520" y="1647"/>
                      </a:lnTo>
                      <a:lnTo>
                        <a:pt x="522" y="1641"/>
                      </a:lnTo>
                      <a:lnTo>
                        <a:pt x="526" y="1640"/>
                      </a:lnTo>
                      <a:lnTo>
                        <a:pt x="526" y="1647"/>
                      </a:lnTo>
                      <a:lnTo>
                        <a:pt x="522" y="1660"/>
                      </a:lnTo>
                      <a:lnTo>
                        <a:pt x="538" y="1676"/>
                      </a:lnTo>
                      <a:lnTo>
                        <a:pt x="548" y="1679"/>
                      </a:lnTo>
                      <a:lnTo>
                        <a:pt x="572" y="1667"/>
                      </a:lnTo>
                      <a:lnTo>
                        <a:pt x="590" y="1653"/>
                      </a:lnTo>
                      <a:lnTo>
                        <a:pt x="607" y="1636"/>
                      </a:lnTo>
                      <a:lnTo>
                        <a:pt x="619" y="1629"/>
                      </a:lnTo>
                      <a:lnTo>
                        <a:pt x="620" y="1632"/>
                      </a:lnTo>
                      <a:lnTo>
                        <a:pt x="606" y="1658"/>
                      </a:lnTo>
                      <a:lnTo>
                        <a:pt x="599" y="1663"/>
                      </a:lnTo>
                      <a:lnTo>
                        <a:pt x="603" y="1664"/>
                      </a:lnTo>
                      <a:lnTo>
                        <a:pt x="603" y="1667"/>
                      </a:lnTo>
                      <a:lnTo>
                        <a:pt x="595" y="1679"/>
                      </a:lnTo>
                      <a:lnTo>
                        <a:pt x="584" y="1686"/>
                      </a:lnTo>
                      <a:lnTo>
                        <a:pt x="579" y="1713"/>
                      </a:lnTo>
                      <a:lnTo>
                        <a:pt x="588" y="1714"/>
                      </a:lnTo>
                      <a:lnTo>
                        <a:pt x="575" y="1729"/>
                      </a:lnTo>
                      <a:lnTo>
                        <a:pt x="570" y="1760"/>
                      </a:lnTo>
                      <a:lnTo>
                        <a:pt x="569" y="1775"/>
                      </a:lnTo>
                      <a:lnTo>
                        <a:pt x="566" y="1783"/>
                      </a:lnTo>
                      <a:lnTo>
                        <a:pt x="560" y="1792"/>
                      </a:lnTo>
                      <a:lnTo>
                        <a:pt x="549" y="1814"/>
                      </a:lnTo>
                      <a:lnTo>
                        <a:pt x="545" y="1810"/>
                      </a:lnTo>
                      <a:lnTo>
                        <a:pt x="541" y="1812"/>
                      </a:lnTo>
                      <a:lnTo>
                        <a:pt x="538" y="1819"/>
                      </a:lnTo>
                      <a:lnTo>
                        <a:pt x="525" y="1837"/>
                      </a:lnTo>
                      <a:lnTo>
                        <a:pt x="522" y="1837"/>
                      </a:lnTo>
                      <a:lnTo>
                        <a:pt x="518" y="1846"/>
                      </a:lnTo>
                      <a:lnTo>
                        <a:pt x="516" y="1858"/>
                      </a:lnTo>
                      <a:lnTo>
                        <a:pt x="512" y="1866"/>
                      </a:lnTo>
                      <a:lnTo>
                        <a:pt x="506" y="1863"/>
                      </a:lnTo>
                      <a:lnTo>
                        <a:pt x="502" y="1867"/>
                      </a:lnTo>
                      <a:lnTo>
                        <a:pt x="498" y="1863"/>
                      </a:lnTo>
                      <a:lnTo>
                        <a:pt x="484" y="1877"/>
                      </a:lnTo>
                      <a:lnTo>
                        <a:pt x="472" y="1879"/>
                      </a:lnTo>
                      <a:lnTo>
                        <a:pt x="456" y="1891"/>
                      </a:lnTo>
                      <a:lnTo>
                        <a:pt x="451" y="1890"/>
                      </a:lnTo>
                      <a:lnTo>
                        <a:pt x="431" y="1910"/>
                      </a:lnTo>
                      <a:lnTo>
                        <a:pt x="423" y="1925"/>
                      </a:lnTo>
                      <a:lnTo>
                        <a:pt x="416" y="1932"/>
                      </a:lnTo>
                      <a:lnTo>
                        <a:pt x="414" y="1939"/>
                      </a:lnTo>
                      <a:lnTo>
                        <a:pt x="412" y="1952"/>
                      </a:lnTo>
                      <a:lnTo>
                        <a:pt x="410" y="1953"/>
                      </a:lnTo>
                      <a:lnTo>
                        <a:pt x="424" y="1958"/>
                      </a:lnTo>
                      <a:lnTo>
                        <a:pt x="427" y="1964"/>
                      </a:lnTo>
                      <a:lnTo>
                        <a:pt x="418" y="1963"/>
                      </a:lnTo>
                      <a:lnTo>
                        <a:pt x="412" y="1958"/>
                      </a:lnTo>
                      <a:lnTo>
                        <a:pt x="404" y="1955"/>
                      </a:lnTo>
                      <a:lnTo>
                        <a:pt x="403" y="1960"/>
                      </a:lnTo>
                      <a:lnTo>
                        <a:pt x="399" y="1963"/>
                      </a:lnTo>
                      <a:lnTo>
                        <a:pt x="394" y="1960"/>
                      </a:lnTo>
                      <a:lnTo>
                        <a:pt x="389" y="1953"/>
                      </a:lnTo>
                      <a:lnTo>
                        <a:pt x="393" y="1948"/>
                      </a:lnTo>
                      <a:lnTo>
                        <a:pt x="393" y="1943"/>
                      </a:lnTo>
                      <a:lnTo>
                        <a:pt x="383" y="1945"/>
                      </a:lnTo>
                      <a:lnTo>
                        <a:pt x="375" y="1942"/>
                      </a:lnTo>
                      <a:lnTo>
                        <a:pt x="370" y="1943"/>
                      </a:lnTo>
                      <a:lnTo>
                        <a:pt x="365" y="1947"/>
                      </a:lnTo>
                      <a:lnTo>
                        <a:pt x="349" y="1953"/>
                      </a:lnTo>
                      <a:lnTo>
                        <a:pt x="326" y="1968"/>
                      </a:lnTo>
                      <a:lnTo>
                        <a:pt x="310" y="1982"/>
                      </a:lnTo>
                      <a:lnTo>
                        <a:pt x="303" y="1992"/>
                      </a:lnTo>
                      <a:lnTo>
                        <a:pt x="301" y="1995"/>
                      </a:lnTo>
                      <a:lnTo>
                        <a:pt x="300" y="1997"/>
                      </a:lnTo>
                      <a:lnTo>
                        <a:pt x="300" y="2006"/>
                      </a:lnTo>
                      <a:lnTo>
                        <a:pt x="286" y="2013"/>
                      </a:lnTo>
                      <a:lnTo>
                        <a:pt x="286" y="2018"/>
                      </a:lnTo>
                      <a:lnTo>
                        <a:pt x="281" y="2022"/>
                      </a:lnTo>
                      <a:lnTo>
                        <a:pt x="276" y="2018"/>
                      </a:lnTo>
                      <a:lnTo>
                        <a:pt x="274" y="2018"/>
                      </a:lnTo>
                      <a:lnTo>
                        <a:pt x="270" y="2022"/>
                      </a:lnTo>
                      <a:lnTo>
                        <a:pt x="263" y="2026"/>
                      </a:lnTo>
                      <a:lnTo>
                        <a:pt x="258" y="2028"/>
                      </a:lnTo>
                      <a:lnTo>
                        <a:pt x="252" y="2031"/>
                      </a:lnTo>
                      <a:lnTo>
                        <a:pt x="252" y="2033"/>
                      </a:lnTo>
                      <a:lnTo>
                        <a:pt x="257" y="2033"/>
                      </a:lnTo>
                      <a:lnTo>
                        <a:pt x="260" y="2042"/>
                      </a:lnTo>
                      <a:lnTo>
                        <a:pt x="259" y="2054"/>
                      </a:lnTo>
                      <a:lnTo>
                        <a:pt x="263" y="2054"/>
                      </a:lnTo>
                      <a:lnTo>
                        <a:pt x="269" y="2050"/>
                      </a:lnTo>
                      <a:lnTo>
                        <a:pt x="271" y="2044"/>
                      </a:lnTo>
                      <a:lnTo>
                        <a:pt x="269" y="2031"/>
                      </a:lnTo>
                      <a:lnTo>
                        <a:pt x="274" y="2031"/>
                      </a:lnTo>
                      <a:lnTo>
                        <a:pt x="278" y="2040"/>
                      </a:lnTo>
                      <a:lnTo>
                        <a:pt x="284" y="2045"/>
                      </a:lnTo>
                      <a:lnTo>
                        <a:pt x="301" y="2038"/>
                      </a:lnTo>
                      <a:lnTo>
                        <a:pt x="297" y="2019"/>
                      </a:lnTo>
                      <a:lnTo>
                        <a:pt x="299" y="2017"/>
                      </a:lnTo>
                      <a:lnTo>
                        <a:pt x="305" y="2023"/>
                      </a:lnTo>
                      <a:lnTo>
                        <a:pt x="307" y="2028"/>
                      </a:lnTo>
                      <a:lnTo>
                        <a:pt x="306" y="2034"/>
                      </a:lnTo>
                      <a:lnTo>
                        <a:pt x="312" y="2034"/>
                      </a:lnTo>
                      <a:lnTo>
                        <a:pt x="316" y="2036"/>
                      </a:lnTo>
                      <a:lnTo>
                        <a:pt x="322" y="2033"/>
                      </a:lnTo>
                      <a:lnTo>
                        <a:pt x="324" y="2029"/>
                      </a:lnTo>
                      <a:lnTo>
                        <a:pt x="328" y="2031"/>
                      </a:lnTo>
                      <a:lnTo>
                        <a:pt x="332" y="2028"/>
                      </a:lnTo>
                      <a:lnTo>
                        <a:pt x="334" y="2020"/>
                      </a:lnTo>
                      <a:lnTo>
                        <a:pt x="342" y="2013"/>
                      </a:lnTo>
                      <a:lnTo>
                        <a:pt x="344" y="2001"/>
                      </a:lnTo>
                      <a:lnTo>
                        <a:pt x="349" y="1987"/>
                      </a:lnTo>
                      <a:lnTo>
                        <a:pt x="356" y="1982"/>
                      </a:lnTo>
                      <a:lnTo>
                        <a:pt x="364" y="1981"/>
                      </a:lnTo>
                      <a:lnTo>
                        <a:pt x="365" y="1992"/>
                      </a:lnTo>
                      <a:lnTo>
                        <a:pt x="357" y="2001"/>
                      </a:lnTo>
                      <a:lnTo>
                        <a:pt x="360" y="2006"/>
                      </a:lnTo>
                      <a:lnTo>
                        <a:pt x="373" y="2002"/>
                      </a:lnTo>
                      <a:lnTo>
                        <a:pt x="388" y="1993"/>
                      </a:lnTo>
                      <a:lnTo>
                        <a:pt x="402" y="1996"/>
                      </a:lnTo>
                      <a:lnTo>
                        <a:pt x="402" y="1990"/>
                      </a:lnTo>
                      <a:lnTo>
                        <a:pt x="404" y="1988"/>
                      </a:lnTo>
                      <a:lnTo>
                        <a:pt x="405" y="1983"/>
                      </a:lnTo>
                      <a:lnTo>
                        <a:pt x="413" y="1991"/>
                      </a:lnTo>
                      <a:lnTo>
                        <a:pt x="418" y="1982"/>
                      </a:lnTo>
                      <a:lnTo>
                        <a:pt x="419" y="1980"/>
                      </a:lnTo>
                      <a:lnTo>
                        <a:pt x="423" y="1976"/>
                      </a:lnTo>
                      <a:lnTo>
                        <a:pt x="432" y="1975"/>
                      </a:lnTo>
                      <a:lnTo>
                        <a:pt x="436" y="1969"/>
                      </a:lnTo>
                      <a:lnTo>
                        <a:pt x="441" y="1966"/>
                      </a:lnTo>
                      <a:lnTo>
                        <a:pt x="446" y="1966"/>
                      </a:lnTo>
                      <a:lnTo>
                        <a:pt x="450" y="1961"/>
                      </a:lnTo>
                      <a:lnTo>
                        <a:pt x="457" y="1961"/>
                      </a:lnTo>
                      <a:lnTo>
                        <a:pt x="459" y="1968"/>
                      </a:lnTo>
                      <a:lnTo>
                        <a:pt x="459" y="1979"/>
                      </a:lnTo>
                      <a:lnTo>
                        <a:pt x="458" y="1986"/>
                      </a:lnTo>
                      <a:lnTo>
                        <a:pt x="459" y="1987"/>
                      </a:lnTo>
                      <a:lnTo>
                        <a:pt x="468" y="1969"/>
                      </a:lnTo>
                      <a:lnTo>
                        <a:pt x="470" y="1955"/>
                      </a:lnTo>
                      <a:lnTo>
                        <a:pt x="473" y="1958"/>
                      </a:lnTo>
                      <a:lnTo>
                        <a:pt x="478" y="1958"/>
                      </a:lnTo>
                      <a:lnTo>
                        <a:pt x="495" y="1954"/>
                      </a:lnTo>
                      <a:lnTo>
                        <a:pt x="506" y="1945"/>
                      </a:lnTo>
                      <a:lnTo>
                        <a:pt x="512" y="1945"/>
                      </a:lnTo>
                      <a:lnTo>
                        <a:pt x="516" y="1941"/>
                      </a:lnTo>
                      <a:lnTo>
                        <a:pt x="515" y="1931"/>
                      </a:lnTo>
                      <a:lnTo>
                        <a:pt x="515" y="1925"/>
                      </a:lnTo>
                      <a:lnTo>
                        <a:pt x="506" y="1922"/>
                      </a:lnTo>
                      <a:lnTo>
                        <a:pt x="498" y="1915"/>
                      </a:lnTo>
                      <a:lnTo>
                        <a:pt x="493" y="1907"/>
                      </a:lnTo>
                      <a:lnTo>
                        <a:pt x="490" y="1898"/>
                      </a:lnTo>
                      <a:lnTo>
                        <a:pt x="495" y="1898"/>
                      </a:lnTo>
                      <a:lnTo>
                        <a:pt x="499" y="1909"/>
                      </a:lnTo>
                      <a:lnTo>
                        <a:pt x="504" y="1915"/>
                      </a:lnTo>
                      <a:lnTo>
                        <a:pt x="513" y="1916"/>
                      </a:lnTo>
                      <a:lnTo>
                        <a:pt x="528" y="1902"/>
                      </a:lnTo>
                      <a:lnTo>
                        <a:pt x="538" y="1899"/>
                      </a:lnTo>
                      <a:lnTo>
                        <a:pt x="556" y="1899"/>
                      </a:lnTo>
                      <a:lnTo>
                        <a:pt x="560" y="1890"/>
                      </a:lnTo>
                      <a:lnTo>
                        <a:pt x="558" y="1889"/>
                      </a:lnTo>
                      <a:lnTo>
                        <a:pt x="548" y="1891"/>
                      </a:lnTo>
                      <a:lnTo>
                        <a:pt x="552" y="1886"/>
                      </a:lnTo>
                      <a:lnTo>
                        <a:pt x="564" y="1879"/>
                      </a:lnTo>
                      <a:lnTo>
                        <a:pt x="569" y="1884"/>
                      </a:lnTo>
                      <a:lnTo>
                        <a:pt x="577" y="1884"/>
                      </a:lnTo>
                      <a:lnTo>
                        <a:pt x="576" y="1872"/>
                      </a:lnTo>
                      <a:lnTo>
                        <a:pt x="577" y="1864"/>
                      </a:lnTo>
                      <a:lnTo>
                        <a:pt x="584" y="1862"/>
                      </a:lnTo>
                      <a:lnTo>
                        <a:pt x="596" y="1867"/>
                      </a:lnTo>
                      <a:lnTo>
                        <a:pt x="609" y="1855"/>
                      </a:lnTo>
                      <a:lnTo>
                        <a:pt x="611" y="1850"/>
                      </a:lnTo>
                      <a:lnTo>
                        <a:pt x="615" y="1851"/>
                      </a:lnTo>
                      <a:lnTo>
                        <a:pt x="618" y="1848"/>
                      </a:lnTo>
                      <a:lnTo>
                        <a:pt x="619" y="1843"/>
                      </a:lnTo>
                      <a:lnTo>
                        <a:pt x="625" y="1847"/>
                      </a:lnTo>
                      <a:lnTo>
                        <a:pt x="627" y="1843"/>
                      </a:lnTo>
                      <a:lnTo>
                        <a:pt x="634" y="1839"/>
                      </a:lnTo>
                      <a:lnTo>
                        <a:pt x="639" y="1831"/>
                      </a:lnTo>
                      <a:lnTo>
                        <a:pt x="639" y="1818"/>
                      </a:lnTo>
                      <a:lnTo>
                        <a:pt x="633" y="1818"/>
                      </a:lnTo>
                      <a:lnTo>
                        <a:pt x="630" y="1815"/>
                      </a:lnTo>
                      <a:lnTo>
                        <a:pt x="635" y="1809"/>
                      </a:lnTo>
                      <a:lnTo>
                        <a:pt x="652" y="1797"/>
                      </a:lnTo>
                      <a:lnTo>
                        <a:pt x="655" y="1800"/>
                      </a:lnTo>
                      <a:lnTo>
                        <a:pt x="658" y="1788"/>
                      </a:lnTo>
                      <a:lnTo>
                        <a:pt x="672" y="1788"/>
                      </a:lnTo>
                      <a:lnTo>
                        <a:pt x="673" y="1783"/>
                      </a:lnTo>
                      <a:lnTo>
                        <a:pt x="676" y="1778"/>
                      </a:lnTo>
                      <a:lnTo>
                        <a:pt x="677" y="1770"/>
                      </a:lnTo>
                      <a:lnTo>
                        <a:pt x="684" y="1770"/>
                      </a:lnTo>
                      <a:lnTo>
                        <a:pt x="693" y="1775"/>
                      </a:lnTo>
                      <a:lnTo>
                        <a:pt x="698" y="1764"/>
                      </a:lnTo>
                      <a:lnTo>
                        <a:pt x="701" y="1762"/>
                      </a:lnTo>
                      <a:lnTo>
                        <a:pt x="708" y="1757"/>
                      </a:lnTo>
                      <a:lnTo>
                        <a:pt x="712" y="1751"/>
                      </a:lnTo>
                      <a:lnTo>
                        <a:pt x="714" y="1746"/>
                      </a:lnTo>
                      <a:lnTo>
                        <a:pt x="726" y="1742"/>
                      </a:lnTo>
                      <a:lnTo>
                        <a:pt x="740" y="1739"/>
                      </a:lnTo>
                      <a:lnTo>
                        <a:pt x="746" y="1729"/>
                      </a:lnTo>
                      <a:lnTo>
                        <a:pt x="752" y="1732"/>
                      </a:lnTo>
                      <a:lnTo>
                        <a:pt x="763" y="1726"/>
                      </a:lnTo>
                      <a:lnTo>
                        <a:pt x="764" y="1717"/>
                      </a:lnTo>
                      <a:lnTo>
                        <a:pt x="757" y="1712"/>
                      </a:lnTo>
                      <a:lnTo>
                        <a:pt x="767" y="1707"/>
                      </a:lnTo>
                      <a:lnTo>
                        <a:pt x="767" y="1703"/>
                      </a:lnTo>
                      <a:lnTo>
                        <a:pt x="765" y="1699"/>
                      </a:lnTo>
                      <a:lnTo>
                        <a:pt x="767" y="1692"/>
                      </a:lnTo>
                      <a:lnTo>
                        <a:pt x="773" y="1691"/>
                      </a:lnTo>
                      <a:lnTo>
                        <a:pt x="779" y="1681"/>
                      </a:lnTo>
                      <a:lnTo>
                        <a:pt x="796" y="1675"/>
                      </a:lnTo>
                      <a:lnTo>
                        <a:pt x="803" y="1668"/>
                      </a:lnTo>
                      <a:lnTo>
                        <a:pt x="805" y="1660"/>
                      </a:lnTo>
                      <a:lnTo>
                        <a:pt x="805" y="1653"/>
                      </a:lnTo>
                      <a:lnTo>
                        <a:pt x="801" y="1649"/>
                      </a:lnTo>
                      <a:lnTo>
                        <a:pt x="787" y="1642"/>
                      </a:lnTo>
                      <a:lnTo>
                        <a:pt x="785" y="1637"/>
                      </a:lnTo>
                      <a:lnTo>
                        <a:pt x="776" y="1633"/>
                      </a:lnTo>
                      <a:lnTo>
                        <a:pt x="762" y="1638"/>
                      </a:lnTo>
                      <a:lnTo>
                        <a:pt x="757" y="1636"/>
                      </a:lnTo>
                      <a:lnTo>
                        <a:pt x="765" y="1605"/>
                      </a:lnTo>
                      <a:lnTo>
                        <a:pt x="765" y="1600"/>
                      </a:lnTo>
                      <a:lnTo>
                        <a:pt x="779" y="1598"/>
                      </a:lnTo>
                      <a:lnTo>
                        <a:pt x="785" y="1592"/>
                      </a:lnTo>
                      <a:lnTo>
                        <a:pt x="785" y="1586"/>
                      </a:lnTo>
                      <a:lnTo>
                        <a:pt x="791" y="1582"/>
                      </a:lnTo>
                      <a:lnTo>
                        <a:pt x="791" y="1574"/>
                      </a:lnTo>
                      <a:lnTo>
                        <a:pt x="790" y="1566"/>
                      </a:lnTo>
                      <a:lnTo>
                        <a:pt x="795" y="1570"/>
                      </a:lnTo>
                      <a:lnTo>
                        <a:pt x="797" y="1561"/>
                      </a:lnTo>
                      <a:lnTo>
                        <a:pt x="805" y="1559"/>
                      </a:lnTo>
                      <a:lnTo>
                        <a:pt x="805" y="1568"/>
                      </a:lnTo>
                      <a:lnTo>
                        <a:pt x="816" y="1566"/>
                      </a:lnTo>
                      <a:lnTo>
                        <a:pt x="822" y="1561"/>
                      </a:lnTo>
                      <a:lnTo>
                        <a:pt x="822" y="1554"/>
                      </a:lnTo>
                      <a:lnTo>
                        <a:pt x="812" y="1550"/>
                      </a:lnTo>
                      <a:lnTo>
                        <a:pt x="818" y="1546"/>
                      </a:lnTo>
                      <a:lnTo>
                        <a:pt x="834" y="1545"/>
                      </a:lnTo>
                      <a:lnTo>
                        <a:pt x="843" y="1533"/>
                      </a:lnTo>
                      <a:lnTo>
                        <a:pt x="843" y="1525"/>
                      </a:lnTo>
                      <a:lnTo>
                        <a:pt x="840" y="1519"/>
                      </a:lnTo>
                      <a:lnTo>
                        <a:pt x="821" y="1502"/>
                      </a:lnTo>
                      <a:lnTo>
                        <a:pt x="827" y="1501"/>
                      </a:lnTo>
                      <a:lnTo>
                        <a:pt x="833" y="1508"/>
                      </a:lnTo>
                      <a:lnTo>
                        <a:pt x="846" y="1508"/>
                      </a:lnTo>
                      <a:lnTo>
                        <a:pt x="864" y="1490"/>
                      </a:lnTo>
                      <a:lnTo>
                        <a:pt x="870" y="1470"/>
                      </a:lnTo>
                      <a:lnTo>
                        <a:pt x="889" y="1447"/>
                      </a:lnTo>
                      <a:lnTo>
                        <a:pt x="892" y="1433"/>
                      </a:lnTo>
                      <a:lnTo>
                        <a:pt x="925" y="1415"/>
                      </a:lnTo>
                      <a:lnTo>
                        <a:pt x="950" y="1390"/>
                      </a:lnTo>
                      <a:lnTo>
                        <a:pt x="950" y="1383"/>
                      </a:lnTo>
                      <a:lnTo>
                        <a:pt x="948" y="1374"/>
                      </a:lnTo>
                      <a:lnTo>
                        <a:pt x="950" y="1362"/>
                      </a:lnTo>
                      <a:lnTo>
                        <a:pt x="953" y="1353"/>
                      </a:lnTo>
                      <a:lnTo>
                        <a:pt x="959" y="1342"/>
                      </a:lnTo>
                      <a:lnTo>
                        <a:pt x="973" y="1305"/>
                      </a:lnTo>
                      <a:lnTo>
                        <a:pt x="974" y="1296"/>
                      </a:lnTo>
                      <a:lnTo>
                        <a:pt x="974" y="1287"/>
                      </a:lnTo>
                      <a:lnTo>
                        <a:pt x="977" y="1276"/>
                      </a:lnTo>
                      <a:lnTo>
                        <a:pt x="982" y="1278"/>
                      </a:lnTo>
                      <a:lnTo>
                        <a:pt x="983" y="1287"/>
                      </a:lnTo>
                      <a:lnTo>
                        <a:pt x="978" y="1329"/>
                      </a:lnTo>
                      <a:lnTo>
                        <a:pt x="973" y="1342"/>
                      </a:lnTo>
                      <a:lnTo>
                        <a:pt x="961" y="1364"/>
                      </a:lnTo>
                      <a:lnTo>
                        <a:pt x="957" y="1378"/>
                      </a:lnTo>
                      <a:lnTo>
                        <a:pt x="957" y="1390"/>
                      </a:lnTo>
                      <a:lnTo>
                        <a:pt x="962" y="1395"/>
                      </a:lnTo>
                      <a:lnTo>
                        <a:pt x="983" y="1394"/>
                      </a:lnTo>
                      <a:lnTo>
                        <a:pt x="1002" y="1373"/>
                      </a:lnTo>
                      <a:lnTo>
                        <a:pt x="1017" y="1366"/>
                      </a:lnTo>
                      <a:lnTo>
                        <a:pt x="1027" y="1364"/>
                      </a:lnTo>
                      <a:lnTo>
                        <a:pt x="1018" y="1374"/>
                      </a:lnTo>
                      <a:lnTo>
                        <a:pt x="1011" y="1378"/>
                      </a:lnTo>
                      <a:lnTo>
                        <a:pt x="1001" y="1385"/>
                      </a:lnTo>
                      <a:lnTo>
                        <a:pt x="996" y="1395"/>
                      </a:lnTo>
                      <a:lnTo>
                        <a:pt x="988" y="1401"/>
                      </a:lnTo>
                      <a:lnTo>
                        <a:pt x="988" y="1411"/>
                      </a:lnTo>
                      <a:lnTo>
                        <a:pt x="995" y="1418"/>
                      </a:lnTo>
                      <a:lnTo>
                        <a:pt x="1021" y="1425"/>
                      </a:lnTo>
                      <a:lnTo>
                        <a:pt x="1042" y="1436"/>
                      </a:lnTo>
                      <a:lnTo>
                        <a:pt x="999" y="1428"/>
                      </a:lnTo>
                      <a:lnTo>
                        <a:pt x="983" y="1436"/>
                      </a:lnTo>
                      <a:lnTo>
                        <a:pt x="975" y="1434"/>
                      </a:lnTo>
                      <a:lnTo>
                        <a:pt x="968" y="1422"/>
                      </a:lnTo>
                      <a:lnTo>
                        <a:pt x="962" y="1423"/>
                      </a:lnTo>
                      <a:lnTo>
                        <a:pt x="954" y="1428"/>
                      </a:lnTo>
                      <a:lnTo>
                        <a:pt x="946" y="1437"/>
                      </a:lnTo>
                      <a:lnTo>
                        <a:pt x="918" y="1450"/>
                      </a:lnTo>
                      <a:lnTo>
                        <a:pt x="913" y="1459"/>
                      </a:lnTo>
                      <a:lnTo>
                        <a:pt x="916" y="1471"/>
                      </a:lnTo>
                      <a:lnTo>
                        <a:pt x="916" y="1487"/>
                      </a:lnTo>
                      <a:lnTo>
                        <a:pt x="914" y="1504"/>
                      </a:lnTo>
                      <a:lnTo>
                        <a:pt x="910" y="1513"/>
                      </a:lnTo>
                      <a:lnTo>
                        <a:pt x="902" y="1522"/>
                      </a:lnTo>
                      <a:lnTo>
                        <a:pt x="897" y="1534"/>
                      </a:lnTo>
                      <a:lnTo>
                        <a:pt x="896" y="1541"/>
                      </a:lnTo>
                      <a:lnTo>
                        <a:pt x="891" y="1551"/>
                      </a:lnTo>
                      <a:lnTo>
                        <a:pt x="888" y="1561"/>
                      </a:lnTo>
                      <a:lnTo>
                        <a:pt x="892" y="1567"/>
                      </a:lnTo>
                      <a:lnTo>
                        <a:pt x="904" y="1574"/>
                      </a:lnTo>
                      <a:lnTo>
                        <a:pt x="931" y="1557"/>
                      </a:lnTo>
                      <a:lnTo>
                        <a:pt x="936" y="1559"/>
                      </a:lnTo>
                      <a:lnTo>
                        <a:pt x="931" y="1571"/>
                      </a:lnTo>
                      <a:lnTo>
                        <a:pt x="926" y="1579"/>
                      </a:lnTo>
                      <a:lnTo>
                        <a:pt x="919" y="1586"/>
                      </a:lnTo>
                      <a:lnTo>
                        <a:pt x="913" y="1586"/>
                      </a:lnTo>
                      <a:lnTo>
                        <a:pt x="912" y="1589"/>
                      </a:lnTo>
                      <a:lnTo>
                        <a:pt x="916" y="1593"/>
                      </a:lnTo>
                      <a:lnTo>
                        <a:pt x="904" y="1589"/>
                      </a:lnTo>
                      <a:lnTo>
                        <a:pt x="902" y="1589"/>
                      </a:lnTo>
                      <a:lnTo>
                        <a:pt x="899" y="1592"/>
                      </a:lnTo>
                      <a:lnTo>
                        <a:pt x="898" y="1598"/>
                      </a:lnTo>
                      <a:lnTo>
                        <a:pt x="892" y="1592"/>
                      </a:lnTo>
                      <a:lnTo>
                        <a:pt x="888" y="1598"/>
                      </a:lnTo>
                      <a:lnTo>
                        <a:pt x="889" y="1604"/>
                      </a:lnTo>
                      <a:lnTo>
                        <a:pt x="883" y="1606"/>
                      </a:lnTo>
                      <a:lnTo>
                        <a:pt x="883" y="1615"/>
                      </a:lnTo>
                      <a:lnTo>
                        <a:pt x="892" y="1617"/>
                      </a:lnTo>
                      <a:lnTo>
                        <a:pt x="896" y="1622"/>
                      </a:lnTo>
                      <a:lnTo>
                        <a:pt x="907" y="1619"/>
                      </a:lnTo>
                      <a:lnTo>
                        <a:pt x="923" y="1617"/>
                      </a:lnTo>
                      <a:lnTo>
                        <a:pt x="923" y="1608"/>
                      </a:lnTo>
                      <a:lnTo>
                        <a:pt x="924" y="1605"/>
                      </a:lnTo>
                      <a:lnTo>
                        <a:pt x="932" y="1609"/>
                      </a:lnTo>
                      <a:lnTo>
                        <a:pt x="939" y="1614"/>
                      </a:lnTo>
                      <a:lnTo>
                        <a:pt x="948" y="1595"/>
                      </a:lnTo>
                      <a:lnTo>
                        <a:pt x="957" y="1584"/>
                      </a:lnTo>
                      <a:lnTo>
                        <a:pt x="963" y="1586"/>
                      </a:lnTo>
                      <a:lnTo>
                        <a:pt x="970" y="1581"/>
                      </a:lnTo>
                      <a:lnTo>
                        <a:pt x="970" y="1592"/>
                      </a:lnTo>
                      <a:lnTo>
                        <a:pt x="968" y="1603"/>
                      </a:lnTo>
                      <a:lnTo>
                        <a:pt x="980" y="1583"/>
                      </a:lnTo>
                      <a:lnTo>
                        <a:pt x="980" y="1572"/>
                      </a:lnTo>
                      <a:lnTo>
                        <a:pt x="993" y="1565"/>
                      </a:lnTo>
                      <a:lnTo>
                        <a:pt x="997" y="1568"/>
                      </a:lnTo>
                      <a:lnTo>
                        <a:pt x="1002" y="1560"/>
                      </a:lnTo>
                      <a:lnTo>
                        <a:pt x="1000" y="1550"/>
                      </a:lnTo>
                      <a:lnTo>
                        <a:pt x="1001" y="1546"/>
                      </a:lnTo>
                      <a:lnTo>
                        <a:pt x="1005" y="1540"/>
                      </a:lnTo>
                      <a:lnTo>
                        <a:pt x="1007" y="1554"/>
                      </a:lnTo>
                      <a:lnTo>
                        <a:pt x="1011" y="1566"/>
                      </a:lnTo>
                      <a:lnTo>
                        <a:pt x="1013" y="1551"/>
                      </a:lnTo>
                      <a:lnTo>
                        <a:pt x="1015" y="1540"/>
                      </a:lnTo>
                      <a:lnTo>
                        <a:pt x="1020" y="1534"/>
                      </a:lnTo>
                      <a:lnTo>
                        <a:pt x="1020" y="1524"/>
                      </a:lnTo>
                      <a:lnTo>
                        <a:pt x="1023" y="1536"/>
                      </a:lnTo>
                      <a:lnTo>
                        <a:pt x="1028" y="1534"/>
                      </a:lnTo>
                      <a:lnTo>
                        <a:pt x="1033" y="1534"/>
                      </a:lnTo>
                      <a:lnTo>
                        <a:pt x="1038" y="1538"/>
                      </a:lnTo>
                      <a:lnTo>
                        <a:pt x="1055" y="1540"/>
                      </a:lnTo>
                      <a:lnTo>
                        <a:pt x="1064" y="1534"/>
                      </a:lnTo>
                      <a:lnTo>
                        <a:pt x="1069" y="1533"/>
                      </a:lnTo>
                      <a:lnTo>
                        <a:pt x="1074" y="1518"/>
                      </a:lnTo>
                      <a:lnTo>
                        <a:pt x="1077" y="1519"/>
                      </a:lnTo>
                      <a:lnTo>
                        <a:pt x="1083" y="1517"/>
                      </a:lnTo>
                      <a:lnTo>
                        <a:pt x="1088" y="1509"/>
                      </a:lnTo>
                      <a:lnTo>
                        <a:pt x="1085" y="1508"/>
                      </a:lnTo>
                      <a:lnTo>
                        <a:pt x="1082" y="1504"/>
                      </a:lnTo>
                      <a:lnTo>
                        <a:pt x="1076" y="1506"/>
                      </a:lnTo>
                      <a:lnTo>
                        <a:pt x="1081" y="1496"/>
                      </a:lnTo>
                      <a:lnTo>
                        <a:pt x="1088" y="1486"/>
                      </a:lnTo>
                      <a:lnTo>
                        <a:pt x="1093" y="1486"/>
                      </a:lnTo>
                      <a:lnTo>
                        <a:pt x="1096" y="1476"/>
                      </a:lnTo>
                      <a:lnTo>
                        <a:pt x="1091" y="1469"/>
                      </a:lnTo>
                      <a:lnTo>
                        <a:pt x="1082" y="1477"/>
                      </a:lnTo>
                      <a:lnTo>
                        <a:pt x="1076" y="1477"/>
                      </a:lnTo>
                      <a:lnTo>
                        <a:pt x="1065" y="1482"/>
                      </a:lnTo>
                      <a:lnTo>
                        <a:pt x="1064" y="1474"/>
                      </a:lnTo>
                      <a:lnTo>
                        <a:pt x="1074" y="1470"/>
                      </a:lnTo>
                      <a:lnTo>
                        <a:pt x="1082" y="1463"/>
                      </a:lnTo>
                      <a:lnTo>
                        <a:pt x="1083" y="1453"/>
                      </a:lnTo>
                      <a:lnTo>
                        <a:pt x="1076" y="1458"/>
                      </a:lnTo>
                      <a:lnTo>
                        <a:pt x="1076" y="1453"/>
                      </a:lnTo>
                      <a:lnTo>
                        <a:pt x="1066" y="1454"/>
                      </a:lnTo>
                      <a:lnTo>
                        <a:pt x="1066" y="1448"/>
                      </a:lnTo>
                      <a:lnTo>
                        <a:pt x="1063" y="1447"/>
                      </a:lnTo>
                      <a:lnTo>
                        <a:pt x="1066" y="1439"/>
                      </a:lnTo>
                      <a:lnTo>
                        <a:pt x="1077" y="1436"/>
                      </a:lnTo>
                      <a:lnTo>
                        <a:pt x="1083" y="1425"/>
                      </a:lnTo>
                      <a:lnTo>
                        <a:pt x="1074" y="1423"/>
                      </a:lnTo>
                      <a:lnTo>
                        <a:pt x="1082" y="1411"/>
                      </a:lnTo>
                      <a:lnTo>
                        <a:pt x="1086" y="1409"/>
                      </a:lnTo>
                      <a:lnTo>
                        <a:pt x="1090" y="1417"/>
                      </a:lnTo>
                      <a:lnTo>
                        <a:pt x="1093" y="1416"/>
                      </a:lnTo>
                      <a:lnTo>
                        <a:pt x="1098" y="1405"/>
                      </a:lnTo>
                      <a:lnTo>
                        <a:pt x="1109" y="1394"/>
                      </a:lnTo>
                      <a:lnTo>
                        <a:pt x="1109" y="1404"/>
                      </a:lnTo>
                      <a:lnTo>
                        <a:pt x="1099" y="1421"/>
                      </a:lnTo>
                      <a:lnTo>
                        <a:pt x="1096" y="1431"/>
                      </a:lnTo>
                      <a:lnTo>
                        <a:pt x="1102" y="1437"/>
                      </a:lnTo>
                      <a:lnTo>
                        <a:pt x="1111" y="1436"/>
                      </a:lnTo>
                      <a:lnTo>
                        <a:pt x="1114" y="1431"/>
                      </a:lnTo>
                      <a:lnTo>
                        <a:pt x="1114" y="1415"/>
                      </a:lnTo>
                      <a:lnTo>
                        <a:pt x="1115" y="1405"/>
                      </a:lnTo>
                      <a:lnTo>
                        <a:pt x="1120" y="1418"/>
                      </a:lnTo>
                      <a:lnTo>
                        <a:pt x="1120" y="1426"/>
                      </a:lnTo>
                      <a:lnTo>
                        <a:pt x="1128" y="1427"/>
                      </a:lnTo>
                      <a:lnTo>
                        <a:pt x="1144" y="1425"/>
                      </a:lnTo>
                      <a:lnTo>
                        <a:pt x="1150" y="1426"/>
                      </a:lnTo>
                      <a:lnTo>
                        <a:pt x="1160" y="1423"/>
                      </a:lnTo>
                      <a:lnTo>
                        <a:pt x="1166" y="1414"/>
                      </a:lnTo>
                      <a:lnTo>
                        <a:pt x="1178" y="1409"/>
                      </a:lnTo>
                      <a:lnTo>
                        <a:pt x="1190" y="1409"/>
                      </a:lnTo>
                      <a:lnTo>
                        <a:pt x="1189" y="1412"/>
                      </a:lnTo>
                      <a:lnTo>
                        <a:pt x="1173" y="1415"/>
                      </a:lnTo>
                      <a:lnTo>
                        <a:pt x="1173" y="1422"/>
                      </a:lnTo>
                      <a:lnTo>
                        <a:pt x="1171" y="1432"/>
                      </a:lnTo>
                      <a:lnTo>
                        <a:pt x="1171" y="1439"/>
                      </a:lnTo>
                      <a:lnTo>
                        <a:pt x="1177" y="1442"/>
                      </a:lnTo>
                      <a:lnTo>
                        <a:pt x="1194" y="1436"/>
                      </a:lnTo>
                      <a:lnTo>
                        <a:pt x="1195" y="1441"/>
                      </a:lnTo>
                      <a:lnTo>
                        <a:pt x="1179" y="1450"/>
                      </a:lnTo>
                      <a:lnTo>
                        <a:pt x="1168" y="1454"/>
                      </a:lnTo>
                      <a:lnTo>
                        <a:pt x="1183" y="1457"/>
                      </a:lnTo>
                      <a:lnTo>
                        <a:pt x="1190" y="1448"/>
                      </a:lnTo>
                      <a:lnTo>
                        <a:pt x="1200" y="1443"/>
                      </a:lnTo>
                      <a:lnTo>
                        <a:pt x="1204" y="1446"/>
                      </a:lnTo>
                      <a:lnTo>
                        <a:pt x="1190" y="1463"/>
                      </a:lnTo>
                      <a:lnTo>
                        <a:pt x="1208" y="1458"/>
                      </a:lnTo>
                      <a:lnTo>
                        <a:pt x="1212" y="1461"/>
                      </a:lnTo>
                      <a:lnTo>
                        <a:pt x="1222" y="1460"/>
                      </a:lnTo>
                      <a:lnTo>
                        <a:pt x="1224" y="1463"/>
                      </a:lnTo>
                      <a:lnTo>
                        <a:pt x="1216" y="1475"/>
                      </a:lnTo>
                      <a:lnTo>
                        <a:pt x="1224" y="1477"/>
                      </a:lnTo>
                      <a:lnTo>
                        <a:pt x="1238" y="1495"/>
                      </a:lnTo>
                      <a:lnTo>
                        <a:pt x="1246" y="1498"/>
                      </a:lnTo>
                      <a:lnTo>
                        <a:pt x="1253" y="1497"/>
                      </a:lnTo>
                      <a:lnTo>
                        <a:pt x="1253" y="1493"/>
                      </a:lnTo>
                      <a:lnTo>
                        <a:pt x="1254" y="1490"/>
                      </a:lnTo>
                      <a:lnTo>
                        <a:pt x="1254" y="1485"/>
                      </a:lnTo>
                      <a:lnTo>
                        <a:pt x="1258" y="1482"/>
                      </a:lnTo>
                      <a:lnTo>
                        <a:pt x="1263" y="1481"/>
                      </a:lnTo>
                      <a:lnTo>
                        <a:pt x="1268" y="1485"/>
                      </a:lnTo>
                      <a:lnTo>
                        <a:pt x="1270" y="1491"/>
                      </a:lnTo>
                      <a:lnTo>
                        <a:pt x="1270" y="1500"/>
                      </a:lnTo>
                      <a:lnTo>
                        <a:pt x="1279" y="1506"/>
                      </a:lnTo>
                      <a:lnTo>
                        <a:pt x="1284" y="1512"/>
                      </a:lnTo>
                      <a:lnTo>
                        <a:pt x="1287" y="1514"/>
                      </a:lnTo>
                      <a:lnTo>
                        <a:pt x="1289" y="1509"/>
                      </a:lnTo>
                      <a:lnTo>
                        <a:pt x="1296" y="1514"/>
                      </a:lnTo>
                      <a:lnTo>
                        <a:pt x="1301" y="1513"/>
                      </a:lnTo>
                      <a:lnTo>
                        <a:pt x="1307" y="1517"/>
                      </a:lnTo>
                      <a:lnTo>
                        <a:pt x="1313" y="1524"/>
                      </a:lnTo>
                      <a:lnTo>
                        <a:pt x="1313" y="1528"/>
                      </a:lnTo>
                      <a:lnTo>
                        <a:pt x="1312" y="1531"/>
                      </a:lnTo>
                      <a:lnTo>
                        <a:pt x="1316" y="1534"/>
                      </a:lnTo>
                      <a:lnTo>
                        <a:pt x="1324" y="1535"/>
                      </a:lnTo>
                      <a:lnTo>
                        <a:pt x="1337" y="1530"/>
                      </a:lnTo>
                      <a:lnTo>
                        <a:pt x="1370" y="1529"/>
                      </a:lnTo>
                      <a:lnTo>
                        <a:pt x="1373" y="1523"/>
                      </a:lnTo>
                      <a:lnTo>
                        <a:pt x="1383" y="1528"/>
                      </a:lnTo>
                      <a:lnTo>
                        <a:pt x="1387" y="1523"/>
                      </a:lnTo>
                      <a:lnTo>
                        <a:pt x="1399" y="1525"/>
                      </a:lnTo>
                      <a:lnTo>
                        <a:pt x="1405" y="1531"/>
                      </a:lnTo>
                      <a:lnTo>
                        <a:pt x="1437" y="1538"/>
                      </a:lnTo>
                      <a:lnTo>
                        <a:pt x="1445" y="1539"/>
                      </a:lnTo>
                      <a:lnTo>
                        <a:pt x="1459" y="1531"/>
                      </a:lnTo>
                      <a:lnTo>
                        <a:pt x="1466" y="1536"/>
                      </a:lnTo>
                      <a:lnTo>
                        <a:pt x="1467" y="1539"/>
                      </a:lnTo>
                      <a:lnTo>
                        <a:pt x="1459" y="1541"/>
                      </a:lnTo>
                      <a:lnTo>
                        <a:pt x="1458" y="1545"/>
                      </a:lnTo>
                      <a:lnTo>
                        <a:pt x="1463" y="1549"/>
                      </a:lnTo>
                      <a:lnTo>
                        <a:pt x="1483" y="1557"/>
                      </a:lnTo>
                      <a:lnTo>
                        <a:pt x="1504" y="1562"/>
                      </a:lnTo>
                      <a:lnTo>
                        <a:pt x="1522" y="1565"/>
                      </a:lnTo>
                      <a:lnTo>
                        <a:pt x="1540" y="1556"/>
                      </a:lnTo>
                      <a:lnTo>
                        <a:pt x="1555" y="1538"/>
                      </a:lnTo>
                      <a:lnTo>
                        <a:pt x="1559" y="1529"/>
                      </a:lnTo>
                      <a:lnTo>
                        <a:pt x="1563" y="1525"/>
                      </a:lnTo>
                      <a:lnTo>
                        <a:pt x="1574" y="1540"/>
                      </a:lnTo>
                      <a:lnTo>
                        <a:pt x="1580" y="1546"/>
                      </a:lnTo>
                      <a:lnTo>
                        <a:pt x="1590" y="1550"/>
                      </a:lnTo>
                      <a:lnTo>
                        <a:pt x="1586" y="1551"/>
                      </a:lnTo>
                      <a:lnTo>
                        <a:pt x="1579" y="1557"/>
                      </a:lnTo>
                      <a:lnTo>
                        <a:pt x="1579" y="1565"/>
                      </a:lnTo>
                      <a:lnTo>
                        <a:pt x="1580" y="1571"/>
                      </a:lnTo>
                      <a:lnTo>
                        <a:pt x="1581" y="1578"/>
                      </a:lnTo>
                      <a:lnTo>
                        <a:pt x="1579" y="1582"/>
                      </a:lnTo>
                      <a:lnTo>
                        <a:pt x="1574" y="1577"/>
                      </a:lnTo>
                      <a:lnTo>
                        <a:pt x="1572" y="1557"/>
                      </a:lnTo>
                      <a:lnTo>
                        <a:pt x="1574" y="1552"/>
                      </a:lnTo>
                      <a:lnTo>
                        <a:pt x="1574" y="1545"/>
                      </a:lnTo>
                      <a:lnTo>
                        <a:pt x="1570" y="1539"/>
                      </a:lnTo>
                      <a:lnTo>
                        <a:pt x="1567" y="1536"/>
                      </a:lnTo>
                      <a:lnTo>
                        <a:pt x="1563" y="1541"/>
                      </a:lnTo>
                      <a:lnTo>
                        <a:pt x="1561" y="1546"/>
                      </a:lnTo>
                      <a:lnTo>
                        <a:pt x="1561" y="1560"/>
                      </a:lnTo>
                      <a:lnTo>
                        <a:pt x="1564" y="1563"/>
                      </a:lnTo>
                      <a:lnTo>
                        <a:pt x="1564" y="1570"/>
                      </a:lnTo>
                      <a:lnTo>
                        <a:pt x="1563" y="1574"/>
                      </a:lnTo>
                      <a:lnTo>
                        <a:pt x="1560" y="1578"/>
                      </a:lnTo>
                      <a:lnTo>
                        <a:pt x="1555" y="1579"/>
                      </a:lnTo>
                      <a:lnTo>
                        <a:pt x="1548" y="1587"/>
                      </a:lnTo>
                      <a:lnTo>
                        <a:pt x="1552" y="1592"/>
                      </a:lnTo>
                      <a:lnTo>
                        <a:pt x="1567" y="1595"/>
                      </a:lnTo>
                      <a:lnTo>
                        <a:pt x="1567" y="1599"/>
                      </a:lnTo>
                      <a:lnTo>
                        <a:pt x="1572" y="1601"/>
                      </a:lnTo>
                      <a:lnTo>
                        <a:pt x="1579" y="1601"/>
                      </a:lnTo>
                      <a:lnTo>
                        <a:pt x="1581" y="1603"/>
                      </a:lnTo>
                      <a:lnTo>
                        <a:pt x="1580" y="1606"/>
                      </a:lnTo>
                      <a:lnTo>
                        <a:pt x="1598" y="1614"/>
                      </a:lnTo>
                      <a:lnTo>
                        <a:pt x="1612" y="1627"/>
                      </a:lnTo>
                      <a:lnTo>
                        <a:pt x="1612" y="1624"/>
                      </a:lnTo>
                      <a:lnTo>
                        <a:pt x="1615" y="1620"/>
                      </a:lnTo>
                      <a:lnTo>
                        <a:pt x="1629" y="1620"/>
                      </a:lnTo>
                      <a:lnTo>
                        <a:pt x="1630" y="1619"/>
                      </a:lnTo>
                      <a:lnTo>
                        <a:pt x="1631" y="1608"/>
                      </a:lnTo>
                      <a:lnTo>
                        <a:pt x="1628" y="1599"/>
                      </a:lnTo>
                      <a:lnTo>
                        <a:pt x="1630" y="1598"/>
                      </a:lnTo>
                      <a:lnTo>
                        <a:pt x="1635" y="1600"/>
                      </a:lnTo>
                      <a:lnTo>
                        <a:pt x="1638" y="1595"/>
                      </a:lnTo>
                      <a:lnTo>
                        <a:pt x="1635" y="1592"/>
                      </a:lnTo>
                      <a:lnTo>
                        <a:pt x="1608" y="1557"/>
                      </a:lnTo>
                      <a:lnTo>
                        <a:pt x="1603" y="1546"/>
                      </a:lnTo>
                      <a:lnTo>
                        <a:pt x="1590" y="1535"/>
                      </a:lnTo>
                      <a:lnTo>
                        <a:pt x="1583" y="1529"/>
                      </a:lnTo>
                      <a:lnTo>
                        <a:pt x="1587" y="1529"/>
                      </a:lnTo>
                      <a:lnTo>
                        <a:pt x="1587" y="1523"/>
                      </a:lnTo>
                      <a:lnTo>
                        <a:pt x="1587" y="1501"/>
                      </a:lnTo>
                      <a:lnTo>
                        <a:pt x="1554" y="1502"/>
                      </a:lnTo>
                      <a:lnTo>
                        <a:pt x="1542" y="1517"/>
                      </a:lnTo>
                      <a:lnTo>
                        <a:pt x="1536" y="1514"/>
                      </a:lnTo>
                      <a:lnTo>
                        <a:pt x="1521" y="1503"/>
                      </a:lnTo>
                      <a:lnTo>
                        <a:pt x="1506" y="1514"/>
                      </a:lnTo>
                      <a:lnTo>
                        <a:pt x="1486" y="1502"/>
                      </a:lnTo>
                      <a:lnTo>
                        <a:pt x="1486" y="14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276"/>
                <p:cNvSpPr>
                  <a:spLocks noChangeAspect="1"/>
                </p:cNvSpPr>
                <p:nvPr/>
              </p:nvSpPr>
              <p:spPr bwMode="gray">
                <a:xfrm>
                  <a:off x="999" y="1668"/>
                  <a:ext cx="91" cy="101"/>
                </a:xfrm>
                <a:custGeom>
                  <a:avLst/>
                  <a:gdLst/>
                  <a:ahLst/>
                  <a:cxnLst>
                    <a:cxn ang="0">
                      <a:pos x="39" y="90"/>
                    </a:cxn>
                    <a:cxn ang="0">
                      <a:pos x="91" y="60"/>
                    </a:cxn>
                    <a:cxn ang="0">
                      <a:pos x="103" y="29"/>
                    </a:cxn>
                    <a:cxn ang="0">
                      <a:pos x="162" y="7"/>
                    </a:cxn>
                    <a:cxn ang="0">
                      <a:pos x="192" y="55"/>
                    </a:cxn>
                    <a:cxn ang="0">
                      <a:pos x="214" y="100"/>
                    </a:cxn>
                    <a:cxn ang="0">
                      <a:pos x="292" y="206"/>
                    </a:cxn>
                    <a:cxn ang="0">
                      <a:pos x="322" y="262"/>
                    </a:cxn>
                    <a:cxn ang="0">
                      <a:pos x="334" y="292"/>
                    </a:cxn>
                    <a:cxn ang="0">
                      <a:pos x="353" y="335"/>
                    </a:cxn>
                    <a:cxn ang="0">
                      <a:pos x="450" y="384"/>
                    </a:cxn>
                    <a:cxn ang="0">
                      <a:pos x="451" y="416"/>
                    </a:cxn>
                    <a:cxn ang="0">
                      <a:pos x="451" y="474"/>
                    </a:cxn>
                    <a:cxn ang="0">
                      <a:pos x="424" y="498"/>
                    </a:cxn>
                    <a:cxn ang="0">
                      <a:pos x="404" y="506"/>
                    </a:cxn>
                    <a:cxn ang="0">
                      <a:pos x="416" y="479"/>
                    </a:cxn>
                    <a:cxn ang="0">
                      <a:pos x="421" y="454"/>
                    </a:cxn>
                    <a:cxn ang="0">
                      <a:pos x="407" y="439"/>
                    </a:cxn>
                    <a:cxn ang="0">
                      <a:pos x="394" y="390"/>
                    </a:cxn>
                    <a:cxn ang="0">
                      <a:pos x="389" y="378"/>
                    </a:cxn>
                    <a:cxn ang="0">
                      <a:pos x="362" y="396"/>
                    </a:cxn>
                    <a:cxn ang="0">
                      <a:pos x="354" y="418"/>
                    </a:cxn>
                    <a:cxn ang="0">
                      <a:pos x="338" y="431"/>
                    </a:cxn>
                    <a:cxn ang="0">
                      <a:pos x="342" y="405"/>
                    </a:cxn>
                    <a:cxn ang="0">
                      <a:pos x="369" y="366"/>
                    </a:cxn>
                    <a:cxn ang="0">
                      <a:pos x="328" y="320"/>
                    </a:cxn>
                    <a:cxn ang="0">
                      <a:pos x="302" y="305"/>
                    </a:cxn>
                    <a:cxn ang="0">
                      <a:pos x="305" y="299"/>
                    </a:cxn>
                    <a:cxn ang="0">
                      <a:pos x="286" y="282"/>
                    </a:cxn>
                    <a:cxn ang="0">
                      <a:pos x="275" y="276"/>
                    </a:cxn>
                    <a:cxn ang="0">
                      <a:pos x="279" y="260"/>
                    </a:cxn>
                    <a:cxn ang="0">
                      <a:pos x="268" y="246"/>
                    </a:cxn>
                    <a:cxn ang="0">
                      <a:pos x="267" y="229"/>
                    </a:cxn>
                    <a:cxn ang="0">
                      <a:pos x="284" y="238"/>
                    </a:cxn>
                    <a:cxn ang="0">
                      <a:pos x="276" y="219"/>
                    </a:cxn>
                    <a:cxn ang="0">
                      <a:pos x="264" y="198"/>
                    </a:cxn>
                    <a:cxn ang="0">
                      <a:pos x="254" y="203"/>
                    </a:cxn>
                    <a:cxn ang="0">
                      <a:pos x="251" y="190"/>
                    </a:cxn>
                    <a:cxn ang="0">
                      <a:pos x="256" y="169"/>
                    </a:cxn>
                    <a:cxn ang="0">
                      <a:pos x="233" y="183"/>
                    </a:cxn>
                    <a:cxn ang="0">
                      <a:pos x="219" y="165"/>
                    </a:cxn>
                    <a:cxn ang="0">
                      <a:pos x="178" y="124"/>
                    </a:cxn>
                    <a:cxn ang="0">
                      <a:pos x="156" y="52"/>
                    </a:cxn>
                    <a:cxn ang="0">
                      <a:pos x="150" y="63"/>
                    </a:cxn>
                    <a:cxn ang="0">
                      <a:pos x="172" y="142"/>
                    </a:cxn>
                    <a:cxn ang="0">
                      <a:pos x="152" y="142"/>
                    </a:cxn>
                    <a:cxn ang="0">
                      <a:pos x="133" y="127"/>
                    </a:cxn>
                    <a:cxn ang="0">
                      <a:pos x="117" y="90"/>
                    </a:cxn>
                    <a:cxn ang="0">
                      <a:pos x="90" y="85"/>
                    </a:cxn>
                    <a:cxn ang="0">
                      <a:pos x="71" y="82"/>
                    </a:cxn>
                    <a:cxn ang="0">
                      <a:pos x="77" y="95"/>
                    </a:cxn>
                    <a:cxn ang="0">
                      <a:pos x="98" y="121"/>
                    </a:cxn>
                    <a:cxn ang="0">
                      <a:pos x="117" y="141"/>
                    </a:cxn>
                    <a:cxn ang="0">
                      <a:pos x="97" y="149"/>
                    </a:cxn>
                    <a:cxn ang="0">
                      <a:pos x="48" y="135"/>
                    </a:cxn>
                    <a:cxn ang="0">
                      <a:pos x="27" y="116"/>
                    </a:cxn>
                    <a:cxn ang="0">
                      <a:pos x="5" y="47"/>
                    </a:cxn>
                  </a:cxnLst>
                  <a:rect l="0" t="0" r="r" b="b"/>
                  <a:pathLst>
                    <a:path w="456" h="507">
                      <a:moveTo>
                        <a:pt x="10" y="44"/>
                      </a:moveTo>
                      <a:lnTo>
                        <a:pt x="26" y="57"/>
                      </a:lnTo>
                      <a:lnTo>
                        <a:pt x="36" y="81"/>
                      </a:lnTo>
                      <a:lnTo>
                        <a:pt x="39" y="87"/>
                      </a:lnTo>
                      <a:lnTo>
                        <a:pt x="39" y="90"/>
                      </a:lnTo>
                      <a:lnTo>
                        <a:pt x="42" y="92"/>
                      </a:lnTo>
                      <a:lnTo>
                        <a:pt x="55" y="87"/>
                      </a:lnTo>
                      <a:lnTo>
                        <a:pt x="71" y="73"/>
                      </a:lnTo>
                      <a:lnTo>
                        <a:pt x="87" y="68"/>
                      </a:lnTo>
                      <a:lnTo>
                        <a:pt x="91" y="60"/>
                      </a:lnTo>
                      <a:lnTo>
                        <a:pt x="91" y="51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2" y="41"/>
                      </a:lnTo>
                      <a:lnTo>
                        <a:pt x="103" y="29"/>
                      </a:lnTo>
                      <a:lnTo>
                        <a:pt x="108" y="23"/>
                      </a:lnTo>
                      <a:lnTo>
                        <a:pt x="129" y="17"/>
                      </a:lnTo>
                      <a:lnTo>
                        <a:pt x="151" y="0"/>
                      </a:lnTo>
                      <a:lnTo>
                        <a:pt x="156" y="1"/>
                      </a:lnTo>
                      <a:lnTo>
                        <a:pt x="162" y="7"/>
                      </a:lnTo>
                      <a:lnTo>
                        <a:pt x="171" y="25"/>
                      </a:lnTo>
                      <a:lnTo>
                        <a:pt x="174" y="29"/>
                      </a:lnTo>
                      <a:lnTo>
                        <a:pt x="179" y="29"/>
                      </a:lnTo>
                      <a:lnTo>
                        <a:pt x="183" y="41"/>
                      </a:lnTo>
                      <a:lnTo>
                        <a:pt x="192" y="55"/>
                      </a:lnTo>
                      <a:lnTo>
                        <a:pt x="194" y="63"/>
                      </a:lnTo>
                      <a:lnTo>
                        <a:pt x="206" y="74"/>
                      </a:lnTo>
                      <a:lnTo>
                        <a:pt x="210" y="90"/>
                      </a:lnTo>
                      <a:lnTo>
                        <a:pt x="210" y="93"/>
                      </a:lnTo>
                      <a:lnTo>
                        <a:pt x="214" y="100"/>
                      </a:lnTo>
                      <a:lnTo>
                        <a:pt x="235" y="109"/>
                      </a:lnTo>
                      <a:lnTo>
                        <a:pt x="246" y="120"/>
                      </a:lnTo>
                      <a:lnTo>
                        <a:pt x="253" y="141"/>
                      </a:lnTo>
                      <a:lnTo>
                        <a:pt x="264" y="160"/>
                      </a:lnTo>
                      <a:lnTo>
                        <a:pt x="292" y="206"/>
                      </a:lnTo>
                      <a:lnTo>
                        <a:pt x="299" y="224"/>
                      </a:lnTo>
                      <a:lnTo>
                        <a:pt x="300" y="227"/>
                      </a:lnTo>
                      <a:lnTo>
                        <a:pt x="303" y="227"/>
                      </a:lnTo>
                      <a:lnTo>
                        <a:pt x="308" y="245"/>
                      </a:lnTo>
                      <a:lnTo>
                        <a:pt x="322" y="262"/>
                      </a:lnTo>
                      <a:lnTo>
                        <a:pt x="326" y="270"/>
                      </a:lnTo>
                      <a:lnTo>
                        <a:pt x="326" y="273"/>
                      </a:lnTo>
                      <a:lnTo>
                        <a:pt x="323" y="278"/>
                      </a:lnTo>
                      <a:lnTo>
                        <a:pt x="324" y="283"/>
                      </a:lnTo>
                      <a:lnTo>
                        <a:pt x="334" y="292"/>
                      </a:lnTo>
                      <a:lnTo>
                        <a:pt x="338" y="299"/>
                      </a:lnTo>
                      <a:lnTo>
                        <a:pt x="338" y="303"/>
                      </a:lnTo>
                      <a:lnTo>
                        <a:pt x="343" y="320"/>
                      </a:lnTo>
                      <a:lnTo>
                        <a:pt x="348" y="329"/>
                      </a:lnTo>
                      <a:lnTo>
                        <a:pt x="353" y="335"/>
                      </a:lnTo>
                      <a:lnTo>
                        <a:pt x="365" y="342"/>
                      </a:lnTo>
                      <a:lnTo>
                        <a:pt x="401" y="352"/>
                      </a:lnTo>
                      <a:lnTo>
                        <a:pt x="426" y="373"/>
                      </a:lnTo>
                      <a:lnTo>
                        <a:pt x="431" y="379"/>
                      </a:lnTo>
                      <a:lnTo>
                        <a:pt x="450" y="384"/>
                      </a:lnTo>
                      <a:lnTo>
                        <a:pt x="452" y="388"/>
                      </a:lnTo>
                      <a:lnTo>
                        <a:pt x="456" y="394"/>
                      </a:lnTo>
                      <a:lnTo>
                        <a:pt x="456" y="396"/>
                      </a:lnTo>
                      <a:lnTo>
                        <a:pt x="453" y="401"/>
                      </a:lnTo>
                      <a:lnTo>
                        <a:pt x="451" y="416"/>
                      </a:lnTo>
                      <a:lnTo>
                        <a:pt x="451" y="443"/>
                      </a:lnTo>
                      <a:lnTo>
                        <a:pt x="456" y="459"/>
                      </a:lnTo>
                      <a:lnTo>
                        <a:pt x="456" y="464"/>
                      </a:lnTo>
                      <a:lnTo>
                        <a:pt x="453" y="470"/>
                      </a:lnTo>
                      <a:lnTo>
                        <a:pt x="451" y="474"/>
                      </a:lnTo>
                      <a:lnTo>
                        <a:pt x="450" y="481"/>
                      </a:lnTo>
                      <a:lnTo>
                        <a:pt x="441" y="480"/>
                      </a:lnTo>
                      <a:lnTo>
                        <a:pt x="435" y="488"/>
                      </a:lnTo>
                      <a:lnTo>
                        <a:pt x="429" y="496"/>
                      </a:lnTo>
                      <a:lnTo>
                        <a:pt x="424" y="498"/>
                      </a:lnTo>
                      <a:lnTo>
                        <a:pt x="419" y="498"/>
                      </a:lnTo>
                      <a:lnTo>
                        <a:pt x="415" y="503"/>
                      </a:lnTo>
                      <a:lnTo>
                        <a:pt x="410" y="496"/>
                      </a:lnTo>
                      <a:lnTo>
                        <a:pt x="409" y="507"/>
                      </a:lnTo>
                      <a:lnTo>
                        <a:pt x="404" y="506"/>
                      </a:lnTo>
                      <a:lnTo>
                        <a:pt x="403" y="496"/>
                      </a:lnTo>
                      <a:lnTo>
                        <a:pt x="403" y="482"/>
                      </a:lnTo>
                      <a:lnTo>
                        <a:pt x="409" y="480"/>
                      </a:lnTo>
                      <a:lnTo>
                        <a:pt x="413" y="482"/>
                      </a:lnTo>
                      <a:lnTo>
                        <a:pt x="416" y="479"/>
                      </a:lnTo>
                      <a:lnTo>
                        <a:pt x="419" y="480"/>
                      </a:lnTo>
                      <a:lnTo>
                        <a:pt x="421" y="475"/>
                      </a:lnTo>
                      <a:lnTo>
                        <a:pt x="425" y="474"/>
                      </a:lnTo>
                      <a:lnTo>
                        <a:pt x="423" y="467"/>
                      </a:lnTo>
                      <a:lnTo>
                        <a:pt x="421" y="454"/>
                      </a:lnTo>
                      <a:lnTo>
                        <a:pt x="416" y="453"/>
                      </a:lnTo>
                      <a:lnTo>
                        <a:pt x="414" y="456"/>
                      </a:lnTo>
                      <a:lnTo>
                        <a:pt x="410" y="456"/>
                      </a:lnTo>
                      <a:lnTo>
                        <a:pt x="408" y="454"/>
                      </a:lnTo>
                      <a:lnTo>
                        <a:pt x="407" y="439"/>
                      </a:lnTo>
                      <a:lnTo>
                        <a:pt x="408" y="432"/>
                      </a:lnTo>
                      <a:lnTo>
                        <a:pt x="405" y="426"/>
                      </a:lnTo>
                      <a:lnTo>
                        <a:pt x="404" y="416"/>
                      </a:lnTo>
                      <a:lnTo>
                        <a:pt x="397" y="402"/>
                      </a:lnTo>
                      <a:lnTo>
                        <a:pt x="394" y="390"/>
                      </a:lnTo>
                      <a:lnTo>
                        <a:pt x="392" y="395"/>
                      </a:lnTo>
                      <a:lnTo>
                        <a:pt x="393" y="388"/>
                      </a:lnTo>
                      <a:lnTo>
                        <a:pt x="397" y="382"/>
                      </a:lnTo>
                      <a:lnTo>
                        <a:pt x="394" y="377"/>
                      </a:lnTo>
                      <a:lnTo>
                        <a:pt x="389" y="378"/>
                      </a:lnTo>
                      <a:lnTo>
                        <a:pt x="382" y="386"/>
                      </a:lnTo>
                      <a:lnTo>
                        <a:pt x="377" y="390"/>
                      </a:lnTo>
                      <a:lnTo>
                        <a:pt x="375" y="396"/>
                      </a:lnTo>
                      <a:lnTo>
                        <a:pt x="367" y="393"/>
                      </a:lnTo>
                      <a:lnTo>
                        <a:pt x="362" y="396"/>
                      </a:lnTo>
                      <a:lnTo>
                        <a:pt x="356" y="400"/>
                      </a:lnTo>
                      <a:lnTo>
                        <a:pt x="358" y="404"/>
                      </a:lnTo>
                      <a:lnTo>
                        <a:pt x="355" y="411"/>
                      </a:lnTo>
                      <a:lnTo>
                        <a:pt x="354" y="415"/>
                      </a:lnTo>
                      <a:lnTo>
                        <a:pt x="354" y="418"/>
                      </a:lnTo>
                      <a:lnTo>
                        <a:pt x="350" y="423"/>
                      </a:lnTo>
                      <a:lnTo>
                        <a:pt x="346" y="423"/>
                      </a:lnTo>
                      <a:lnTo>
                        <a:pt x="346" y="429"/>
                      </a:lnTo>
                      <a:lnTo>
                        <a:pt x="342" y="434"/>
                      </a:lnTo>
                      <a:lnTo>
                        <a:pt x="338" y="431"/>
                      </a:lnTo>
                      <a:lnTo>
                        <a:pt x="333" y="423"/>
                      </a:lnTo>
                      <a:lnTo>
                        <a:pt x="331" y="416"/>
                      </a:lnTo>
                      <a:lnTo>
                        <a:pt x="332" y="411"/>
                      </a:lnTo>
                      <a:lnTo>
                        <a:pt x="337" y="410"/>
                      </a:lnTo>
                      <a:lnTo>
                        <a:pt x="342" y="405"/>
                      </a:lnTo>
                      <a:lnTo>
                        <a:pt x="346" y="389"/>
                      </a:lnTo>
                      <a:lnTo>
                        <a:pt x="346" y="375"/>
                      </a:lnTo>
                      <a:lnTo>
                        <a:pt x="351" y="370"/>
                      </a:lnTo>
                      <a:lnTo>
                        <a:pt x="367" y="369"/>
                      </a:lnTo>
                      <a:lnTo>
                        <a:pt x="369" y="366"/>
                      </a:lnTo>
                      <a:lnTo>
                        <a:pt x="350" y="359"/>
                      </a:lnTo>
                      <a:lnTo>
                        <a:pt x="344" y="352"/>
                      </a:lnTo>
                      <a:lnTo>
                        <a:pt x="335" y="348"/>
                      </a:lnTo>
                      <a:lnTo>
                        <a:pt x="329" y="339"/>
                      </a:lnTo>
                      <a:lnTo>
                        <a:pt x="328" y="320"/>
                      </a:lnTo>
                      <a:lnTo>
                        <a:pt x="318" y="319"/>
                      </a:lnTo>
                      <a:lnTo>
                        <a:pt x="317" y="315"/>
                      </a:lnTo>
                      <a:lnTo>
                        <a:pt x="317" y="310"/>
                      </a:lnTo>
                      <a:lnTo>
                        <a:pt x="315" y="307"/>
                      </a:lnTo>
                      <a:lnTo>
                        <a:pt x="302" y="305"/>
                      </a:lnTo>
                      <a:lnTo>
                        <a:pt x="299" y="302"/>
                      </a:lnTo>
                      <a:lnTo>
                        <a:pt x="290" y="288"/>
                      </a:lnTo>
                      <a:lnTo>
                        <a:pt x="289" y="283"/>
                      </a:lnTo>
                      <a:lnTo>
                        <a:pt x="303" y="296"/>
                      </a:lnTo>
                      <a:lnTo>
                        <a:pt x="305" y="299"/>
                      </a:lnTo>
                      <a:lnTo>
                        <a:pt x="300" y="287"/>
                      </a:lnTo>
                      <a:lnTo>
                        <a:pt x="300" y="278"/>
                      </a:lnTo>
                      <a:lnTo>
                        <a:pt x="296" y="278"/>
                      </a:lnTo>
                      <a:lnTo>
                        <a:pt x="291" y="282"/>
                      </a:lnTo>
                      <a:lnTo>
                        <a:pt x="286" y="282"/>
                      </a:lnTo>
                      <a:lnTo>
                        <a:pt x="281" y="278"/>
                      </a:lnTo>
                      <a:lnTo>
                        <a:pt x="281" y="275"/>
                      </a:lnTo>
                      <a:lnTo>
                        <a:pt x="280" y="273"/>
                      </a:lnTo>
                      <a:lnTo>
                        <a:pt x="276" y="273"/>
                      </a:lnTo>
                      <a:lnTo>
                        <a:pt x="275" y="276"/>
                      </a:lnTo>
                      <a:lnTo>
                        <a:pt x="270" y="278"/>
                      </a:lnTo>
                      <a:lnTo>
                        <a:pt x="264" y="271"/>
                      </a:lnTo>
                      <a:lnTo>
                        <a:pt x="263" y="267"/>
                      </a:lnTo>
                      <a:lnTo>
                        <a:pt x="264" y="261"/>
                      </a:lnTo>
                      <a:lnTo>
                        <a:pt x="279" y="260"/>
                      </a:lnTo>
                      <a:lnTo>
                        <a:pt x="281" y="255"/>
                      </a:lnTo>
                      <a:lnTo>
                        <a:pt x="270" y="255"/>
                      </a:lnTo>
                      <a:lnTo>
                        <a:pt x="265" y="253"/>
                      </a:lnTo>
                      <a:lnTo>
                        <a:pt x="265" y="250"/>
                      </a:lnTo>
                      <a:lnTo>
                        <a:pt x="268" y="246"/>
                      </a:lnTo>
                      <a:lnTo>
                        <a:pt x="267" y="244"/>
                      </a:lnTo>
                      <a:lnTo>
                        <a:pt x="262" y="244"/>
                      </a:lnTo>
                      <a:lnTo>
                        <a:pt x="262" y="237"/>
                      </a:lnTo>
                      <a:lnTo>
                        <a:pt x="268" y="233"/>
                      </a:lnTo>
                      <a:lnTo>
                        <a:pt x="267" y="229"/>
                      </a:lnTo>
                      <a:lnTo>
                        <a:pt x="256" y="233"/>
                      </a:lnTo>
                      <a:lnTo>
                        <a:pt x="253" y="229"/>
                      </a:lnTo>
                      <a:lnTo>
                        <a:pt x="257" y="219"/>
                      </a:lnTo>
                      <a:lnTo>
                        <a:pt x="279" y="230"/>
                      </a:lnTo>
                      <a:lnTo>
                        <a:pt x="284" y="238"/>
                      </a:lnTo>
                      <a:lnTo>
                        <a:pt x="289" y="239"/>
                      </a:lnTo>
                      <a:lnTo>
                        <a:pt x="286" y="239"/>
                      </a:lnTo>
                      <a:lnTo>
                        <a:pt x="281" y="232"/>
                      </a:lnTo>
                      <a:lnTo>
                        <a:pt x="280" y="222"/>
                      </a:lnTo>
                      <a:lnTo>
                        <a:pt x="276" y="219"/>
                      </a:lnTo>
                      <a:lnTo>
                        <a:pt x="276" y="223"/>
                      </a:lnTo>
                      <a:lnTo>
                        <a:pt x="272" y="219"/>
                      </a:lnTo>
                      <a:lnTo>
                        <a:pt x="263" y="208"/>
                      </a:lnTo>
                      <a:lnTo>
                        <a:pt x="260" y="203"/>
                      </a:lnTo>
                      <a:lnTo>
                        <a:pt x="264" y="198"/>
                      </a:lnTo>
                      <a:lnTo>
                        <a:pt x="275" y="201"/>
                      </a:lnTo>
                      <a:lnTo>
                        <a:pt x="279" y="198"/>
                      </a:lnTo>
                      <a:lnTo>
                        <a:pt x="273" y="196"/>
                      </a:lnTo>
                      <a:lnTo>
                        <a:pt x="254" y="196"/>
                      </a:lnTo>
                      <a:lnTo>
                        <a:pt x="254" y="203"/>
                      </a:lnTo>
                      <a:lnTo>
                        <a:pt x="249" y="208"/>
                      </a:lnTo>
                      <a:lnTo>
                        <a:pt x="247" y="203"/>
                      </a:lnTo>
                      <a:lnTo>
                        <a:pt x="243" y="196"/>
                      </a:lnTo>
                      <a:lnTo>
                        <a:pt x="245" y="190"/>
                      </a:lnTo>
                      <a:lnTo>
                        <a:pt x="251" y="190"/>
                      </a:lnTo>
                      <a:lnTo>
                        <a:pt x="262" y="181"/>
                      </a:lnTo>
                      <a:lnTo>
                        <a:pt x="259" y="178"/>
                      </a:lnTo>
                      <a:lnTo>
                        <a:pt x="251" y="184"/>
                      </a:lnTo>
                      <a:lnTo>
                        <a:pt x="249" y="180"/>
                      </a:lnTo>
                      <a:lnTo>
                        <a:pt x="256" y="169"/>
                      </a:lnTo>
                      <a:lnTo>
                        <a:pt x="249" y="169"/>
                      </a:lnTo>
                      <a:lnTo>
                        <a:pt x="246" y="173"/>
                      </a:lnTo>
                      <a:lnTo>
                        <a:pt x="243" y="180"/>
                      </a:lnTo>
                      <a:lnTo>
                        <a:pt x="238" y="186"/>
                      </a:lnTo>
                      <a:lnTo>
                        <a:pt x="233" y="183"/>
                      </a:lnTo>
                      <a:lnTo>
                        <a:pt x="230" y="171"/>
                      </a:lnTo>
                      <a:lnTo>
                        <a:pt x="230" y="165"/>
                      </a:lnTo>
                      <a:lnTo>
                        <a:pt x="226" y="162"/>
                      </a:lnTo>
                      <a:lnTo>
                        <a:pt x="224" y="162"/>
                      </a:lnTo>
                      <a:lnTo>
                        <a:pt x="219" y="165"/>
                      </a:lnTo>
                      <a:lnTo>
                        <a:pt x="215" y="159"/>
                      </a:lnTo>
                      <a:lnTo>
                        <a:pt x="202" y="148"/>
                      </a:lnTo>
                      <a:lnTo>
                        <a:pt x="190" y="146"/>
                      </a:lnTo>
                      <a:lnTo>
                        <a:pt x="183" y="130"/>
                      </a:lnTo>
                      <a:lnTo>
                        <a:pt x="178" y="124"/>
                      </a:lnTo>
                      <a:lnTo>
                        <a:pt x="181" y="117"/>
                      </a:lnTo>
                      <a:lnTo>
                        <a:pt x="178" y="104"/>
                      </a:lnTo>
                      <a:lnTo>
                        <a:pt x="173" y="108"/>
                      </a:lnTo>
                      <a:lnTo>
                        <a:pt x="162" y="68"/>
                      </a:lnTo>
                      <a:lnTo>
                        <a:pt x="156" y="52"/>
                      </a:lnTo>
                      <a:lnTo>
                        <a:pt x="154" y="40"/>
                      </a:lnTo>
                      <a:lnTo>
                        <a:pt x="149" y="49"/>
                      </a:lnTo>
                      <a:lnTo>
                        <a:pt x="155" y="63"/>
                      </a:lnTo>
                      <a:lnTo>
                        <a:pt x="154" y="67"/>
                      </a:lnTo>
                      <a:lnTo>
                        <a:pt x="150" y="63"/>
                      </a:lnTo>
                      <a:lnTo>
                        <a:pt x="155" y="81"/>
                      </a:lnTo>
                      <a:lnTo>
                        <a:pt x="155" y="85"/>
                      </a:lnTo>
                      <a:lnTo>
                        <a:pt x="163" y="105"/>
                      </a:lnTo>
                      <a:lnTo>
                        <a:pt x="166" y="126"/>
                      </a:lnTo>
                      <a:lnTo>
                        <a:pt x="172" y="142"/>
                      </a:lnTo>
                      <a:lnTo>
                        <a:pt x="173" y="149"/>
                      </a:lnTo>
                      <a:lnTo>
                        <a:pt x="168" y="160"/>
                      </a:lnTo>
                      <a:lnTo>
                        <a:pt x="166" y="165"/>
                      </a:lnTo>
                      <a:lnTo>
                        <a:pt x="157" y="163"/>
                      </a:lnTo>
                      <a:lnTo>
                        <a:pt x="152" y="142"/>
                      </a:lnTo>
                      <a:lnTo>
                        <a:pt x="147" y="136"/>
                      </a:lnTo>
                      <a:lnTo>
                        <a:pt x="146" y="147"/>
                      </a:lnTo>
                      <a:lnTo>
                        <a:pt x="129" y="146"/>
                      </a:lnTo>
                      <a:lnTo>
                        <a:pt x="129" y="128"/>
                      </a:lnTo>
                      <a:lnTo>
                        <a:pt x="133" y="127"/>
                      </a:lnTo>
                      <a:lnTo>
                        <a:pt x="127" y="122"/>
                      </a:lnTo>
                      <a:lnTo>
                        <a:pt x="120" y="110"/>
                      </a:lnTo>
                      <a:lnTo>
                        <a:pt x="120" y="100"/>
                      </a:lnTo>
                      <a:lnTo>
                        <a:pt x="123" y="98"/>
                      </a:lnTo>
                      <a:lnTo>
                        <a:pt x="117" y="90"/>
                      </a:lnTo>
                      <a:lnTo>
                        <a:pt x="113" y="92"/>
                      </a:lnTo>
                      <a:lnTo>
                        <a:pt x="112" y="104"/>
                      </a:lnTo>
                      <a:lnTo>
                        <a:pt x="106" y="106"/>
                      </a:lnTo>
                      <a:lnTo>
                        <a:pt x="98" y="100"/>
                      </a:lnTo>
                      <a:lnTo>
                        <a:pt x="90" y="85"/>
                      </a:lnTo>
                      <a:lnTo>
                        <a:pt x="86" y="84"/>
                      </a:lnTo>
                      <a:lnTo>
                        <a:pt x="87" y="90"/>
                      </a:lnTo>
                      <a:lnTo>
                        <a:pt x="85" y="93"/>
                      </a:lnTo>
                      <a:lnTo>
                        <a:pt x="77" y="88"/>
                      </a:lnTo>
                      <a:lnTo>
                        <a:pt x="71" y="82"/>
                      </a:lnTo>
                      <a:lnTo>
                        <a:pt x="75" y="88"/>
                      </a:lnTo>
                      <a:lnTo>
                        <a:pt x="73" y="92"/>
                      </a:lnTo>
                      <a:lnTo>
                        <a:pt x="66" y="93"/>
                      </a:lnTo>
                      <a:lnTo>
                        <a:pt x="66" y="94"/>
                      </a:lnTo>
                      <a:lnTo>
                        <a:pt x="77" y="95"/>
                      </a:lnTo>
                      <a:lnTo>
                        <a:pt x="86" y="101"/>
                      </a:lnTo>
                      <a:lnTo>
                        <a:pt x="88" y="106"/>
                      </a:lnTo>
                      <a:lnTo>
                        <a:pt x="87" y="108"/>
                      </a:lnTo>
                      <a:lnTo>
                        <a:pt x="98" y="115"/>
                      </a:lnTo>
                      <a:lnTo>
                        <a:pt x="98" y="121"/>
                      </a:lnTo>
                      <a:lnTo>
                        <a:pt x="101" y="122"/>
                      </a:lnTo>
                      <a:lnTo>
                        <a:pt x="103" y="121"/>
                      </a:lnTo>
                      <a:lnTo>
                        <a:pt x="108" y="121"/>
                      </a:lnTo>
                      <a:lnTo>
                        <a:pt x="116" y="135"/>
                      </a:lnTo>
                      <a:lnTo>
                        <a:pt x="117" y="141"/>
                      </a:lnTo>
                      <a:lnTo>
                        <a:pt x="116" y="148"/>
                      </a:lnTo>
                      <a:lnTo>
                        <a:pt x="108" y="153"/>
                      </a:lnTo>
                      <a:lnTo>
                        <a:pt x="98" y="154"/>
                      </a:lnTo>
                      <a:lnTo>
                        <a:pt x="96" y="148"/>
                      </a:lnTo>
                      <a:lnTo>
                        <a:pt x="97" y="149"/>
                      </a:lnTo>
                      <a:lnTo>
                        <a:pt x="97" y="158"/>
                      </a:lnTo>
                      <a:lnTo>
                        <a:pt x="86" y="162"/>
                      </a:lnTo>
                      <a:lnTo>
                        <a:pt x="66" y="144"/>
                      </a:lnTo>
                      <a:lnTo>
                        <a:pt x="54" y="141"/>
                      </a:lnTo>
                      <a:lnTo>
                        <a:pt x="48" y="135"/>
                      </a:lnTo>
                      <a:lnTo>
                        <a:pt x="41" y="130"/>
                      </a:lnTo>
                      <a:lnTo>
                        <a:pt x="33" y="127"/>
                      </a:lnTo>
                      <a:lnTo>
                        <a:pt x="38" y="115"/>
                      </a:lnTo>
                      <a:lnTo>
                        <a:pt x="33" y="114"/>
                      </a:lnTo>
                      <a:lnTo>
                        <a:pt x="27" y="116"/>
                      </a:lnTo>
                      <a:lnTo>
                        <a:pt x="17" y="105"/>
                      </a:lnTo>
                      <a:lnTo>
                        <a:pt x="1" y="82"/>
                      </a:lnTo>
                      <a:lnTo>
                        <a:pt x="0" y="73"/>
                      </a:lnTo>
                      <a:lnTo>
                        <a:pt x="3" y="66"/>
                      </a:lnTo>
                      <a:lnTo>
                        <a:pt x="5" y="47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60" name="Group 277"/>
              <p:cNvGrpSpPr>
                <a:grpSpLocks noChangeAspect="1"/>
              </p:cNvGrpSpPr>
              <p:nvPr/>
            </p:nvGrpSpPr>
            <p:grpSpPr bwMode="gray">
              <a:xfrm>
                <a:off x="1149" y="1865"/>
                <a:ext cx="635" cy="339"/>
                <a:chOff x="1149" y="1865"/>
                <a:chExt cx="635" cy="339"/>
              </a:xfrm>
              <a:grpFill/>
            </p:grpSpPr>
            <p:sp>
              <p:nvSpPr>
                <p:cNvPr id="261" name="Freeform 278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Freeform 279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3" name="Freeform 280"/>
                <p:cNvSpPr>
                  <a:spLocks noChangeAspect="1"/>
                </p:cNvSpPr>
                <p:nvPr/>
              </p:nvSpPr>
              <p:spPr bwMode="gray">
                <a:xfrm>
                  <a:off x="1671" y="2027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Freeform 281"/>
                <p:cNvSpPr>
                  <a:spLocks noChangeAspect="1"/>
                </p:cNvSpPr>
                <p:nvPr/>
              </p:nvSpPr>
              <p:spPr bwMode="gray">
                <a:xfrm>
                  <a:off x="1670" y="2025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6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5" h="6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5" name="Freeform 282"/>
                <p:cNvSpPr>
                  <a:spLocks noChangeAspect="1"/>
                </p:cNvSpPr>
                <p:nvPr/>
              </p:nvSpPr>
              <p:spPr bwMode="gray">
                <a:xfrm>
                  <a:off x="1149" y="1865"/>
                  <a:ext cx="633" cy="339"/>
                </a:xfrm>
                <a:custGeom>
                  <a:avLst/>
                  <a:gdLst/>
                  <a:ahLst/>
                  <a:cxnLst>
                    <a:cxn ang="0">
                      <a:pos x="3079" y="181"/>
                    </a:cxn>
                    <a:cxn ang="0">
                      <a:pos x="2964" y="328"/>
                    </a:cxn>
                    <a:cxn ang="0">
                      <a:pos x="2682" y="394"/>
                    </a:cxn>
                    <a:cxn ang="0">
                      <a:pos x="2593" y="483"/>
                    </a:cxn>
                    <a:cxn ang="0">
                      <a:pos x="2432" y="575"/>
                    </a:cxn>
                    <a:cxn ang="0">
                      <a:pos x="2290" y="541"/>
                    </a:cxn>
                    <a:cxn ang="0">
                      <a:pos x="2235" y="456"/>
                    </a:cxn>
                    <a:cxn ang="0">
                      <a:pos x="2211" y="306"/>
                    </a:cxn>
                    <a:cxn ang="0">
                      <a:pos x="2135" y="345"/>
                    </a:cxn>
                    <a:cxn ang="0">
                      <a:pos x="2081" y="588"/>
                    </a:cxn>
                    <a:cxn ang="0">
                      <a:pos x="2036" y="404"/>
                    </a:cxn>
                    <a:cxn ang="0">
                      <a:pos x="2077" y="294"/>
                    </a:cxn>
                    <a:cxn ang="0">
                      <a:pos x="2231" y="279"/>
                    </a:cxn>
                    <a:cxn ang="0">
                      <a:pos x="2111" y="222"/>
                    </a:cxn>
                    <a:cxn ang="0">
                      <a:pos x="2021" y="160"/>
                    </a:cxn>
                    <a:cxn ang="0">
                      <a:pos x="1811" y="226"/>
                    </a:cxn>
                    <a:cxn ang="0">
                      <a:pos x="1785" y="86"/>
                    </a:cxn>
                    <a:cxn ang="0">
                      <a:pos x="1640" y="33"/>
                    </a:cxn>
                    <a:cxn ang="0">
                      <a:pos x="888" y="36"/>
                    </a:cxn>
                    <a:cxn ang="0">
                      <a:pos x="133" y="58"/>
                    </a:cxn>
                    <a:cxn ang="0">
                      <a:pos x="101" y="150"/>
                    </a:cxn>
                    <a:cxn ang="0">
                      <a:pos x="4" y="86"/>
                    </a:cxn>
                    <a:cxn ang="0">
                      <a:pos x="46" y="225"/>
                    </a:cxn>
                    <a:cxn ang="0">
                      <a:pos x="47" y="295"/>
                    </a:cxn>
                    <a:cxn ang="0">
                      <a:pos x="27" y="576"/>
                    </a:cxn>
                    <a:cxn ang="0">
                      <a:pos x="98" y="850"/>
                    </a:cxn>
                    <a:cxn ang="0">
                      <a:pos x="130" y="886"/>
                    </a:cxn>
                    <a:cxn ang="0">
                      <a:pos x="223" y="1056"/>
                    </a:cxn>
                    <a:cxn ang="0">
                      <a:pos x="336" y="1131"/>
                    </a:cxn>
                    <a:cxn ang="0">
                      <a:pos x="989" y="1276"/>
                    </a:cxn>
                    <a:cxn ang="0">
                      <a:pos x="1294" y="1430"/>
                    </a:cxn>
                    <a:cxn ang="0">
                      <a:pos x="1501" y="1624"/>
                    </a:cxn>
                    <a:cxn ang="0">
                      <a:pos x="1515" y="1515"/>
                    </a:cxn>
                    <a:cxn ang="0">
                      <a:pos x="1564" y="1480"/>
                    </a:cxn>
                    <a:cxn ang="0">
                      <a:pos x="1629" y="1410"/>
                    </a:cxn>
                    <a:cxn ang="0">
                      <a:pos x="1784" y="1405"/>
                    </a:cxn>
                    <a:cxn ang="0">
                      <a:pos x="1912" y="1435"/>
                    </a:cxn>
                    <a:cxn ang="0">
                      <a:pos x="1905" y="1382"/>
                    </a:cxn>
                    <a:cxn ang="0">
                      <a:pos x="2012" y="1367"/>
                    </a:cxn>
                    <a:cxn ang="0">
                      <a:pos x="2117" y="1377"/>
                    </a:cxn>
                    <a:cxn ang="0">
                      <a:pos x="2264" y="1424"/>
                    </a:cxn>
                    <a:cxn ang="0">
                      <a:pos x="2323" y="1587"/>
                    </a:cxn>
                    <a:cxn ang="0">
                      <a:pos x="2409" y="1690"/>
                    </a:cxn>
                    <a:cxn ang="0">
                      <a:pos x="2365" y="1348"/>
                    </a:cxn>
                    <a:cxn ang="0">
                      <a:pos x="2446" y="1228"/>
                    </a:cxn>
                    <a:cxn ang="0">
                      <a:pos x="2579" y="1118"/>
                    </a:cxn>
                    <a:cxn ang="0">
                      <a:pos x="2645" y="1037"/>
                    </a:cxn>
                    <a:cxn ang="0">
                      <a:pos x="2634" y="986"/>
                    </a:cxn>
                    <a:cxn ang="0">
                      <a:pos x="2655" y="940"/>
                    </a:cxn>
                    <a:cxn ang="0">
                      <a:pos x="2654" y="871"/>
                    </a:cxn>
                    <a:cxn ang="0">
                      <a:pos x="2651" y="857"/>
                    </a:cxn>
                    <a:cxn ang="0">
                      <a:pos x="2661" y="778"/>
                    </a:cxn>
                    <a:cxn ang="0">
                      <a:pos x="2683" y="867"/>
                    </a:cxn>
                    <a:cxn ang="0">
                      <a:pos x="2708" y="796"/>
                    </a:cxn>
                    <a:cxn ang="0">
                      <a:pos x="2774" y="727"/>
                    </a:cxn>
                    <a:cxn ang="0">
                      <a:pos x="2843" y="631"/>
                    </a:cxn>
                    <a:cxn ang="0">
                      <a:pos x="3004" y="602"/>
                    </a:cxn>
                    <a:cxn ang="0">
                      <a:pos x="2957" y="538"/>
                    </a:cxn>
                    <a:cxn ang="0">
                      <a:pos x="3032" y="440"/>
                    </a:cxn>
                    <a:cxn ang="0">
                      <a:pos x="3107" y="399"/>
                    </a:cxn>
                  </a:cxnLst>
                  <a:rect l="0" t="0" r="r" b="b"/>
                  <a:pathLst>
                    <a:path w="3166" h="1693">
                      <a:moveTo>
                        <a:pt x="3165" y="365"/>
                      </a:moveTo>
                      <a:lnTo>
                        <a:pt x="3158" y="364"/>
                      </a:lnTo>
                      <a:lnTo>
                        <a:pt x="3160" y="361"/>
                      </a:lnTo>
                      <a:lnTo>
                        <a:pt x="3162" y="355"/>
                      </a:lnTo>
                      <a:lnTo>
                        <a:pt x="3162" y="344"/>
                      </a:lnTo>
                      <a:lnTo>
                        <a:pt x="3161" y="339"/>
                      </a:lnTo>
                      <a:lnTo>
                        <a:pt x="3160" y="343"/>
                      </a:lnTo>
                      <a:lnTo>
                        <a:pt x="3155" y="343"/>
                      </a:lnTo>
                      <a:lnTo>
                        <a:pt x="3146" y="342"/>
                      </a:lnTo>
                      <a:lnTo>
                        <a:pt x="3138" y="335"/>
                      </a:lnTo>
                      <a:lnTo>
                        <a:pt x="3135" y="330"/>
                      </a:lnTo>
                      <a:lnTo>
                        <a:pt x="3134" y="326"/>
                      </a:lnTo>
                      <a:lnTo>
                        <a:pt x="3134" y="310"/>
                      </a:lnTo>
                      <a:lnTo>
                        <a:pt x="3119" y="302"/>
                      </a:lnTo>
                      <a:lnTo>
                        <a:pt x="3119" y="246"/>
                      </a:lnTo>
                      <a:lnTo>
                        <a:pt x="3119" y="195"/>
                      </a:lnTo>
                      <a:lnTo>
                        <a:pt x="3093" y="170"/>
                      </a:lnTo>
                      <a:lnTo>
                        <a:pt x="3086" y="170"/>
                      </a:lnTo>
                      <a:lnTo>
                        <a:pt x="3079" y="181"/>
                      </a:lnTo>
                      <a:lnTo>
                        <a:pt x="3061" y="184"/>
                      </a:lnTo>
                      <a:lnTo>
                        <a:pt x="3049" y="179"/>
                      </a:lnTo>
                      <a:lnTo>
                        <a:pt x="3047" y="176"/>
                      </a:lnTo>
                      <a:lnTo>
                        <a:pt x="3044" y="170"/>
                      </a:lnTo>
                      <a:lnTo>
                        <a:pt x="3037" y="163"/>
                      </a:lnTo>
                      <a:lnTo>
                        <a:pt x="3031" y="162"/>
                      </a:lnTo>
                      <a:lnTo>
                        <a:pt x="3025" y="166"/>
                      </a:lnTo>
                      <a:lnTo>
                        <a:pt x="2998" y="211"/>
                      </a:lnTo>
                      <a:lnTo>
                        <a:pt x="2994" y="235"/>
                      </a:lnTo>
                      <a:lnTo>
                        <a:pt x="2988" y="247"/>
                      </a:lnTo>
                      <a:lnTo>
                        <a:pt x="2987" y="253"/>
                      </a:lnTo>
                      <a:lnTo>
                        <a:pt x="2982" y="262"/>
                      </a:lnTo>
                      <a:lnTo>
                        <a:pt x="2979" y="269"/>
                      </a:lnTo>
                      <a:lnTo>
                        <a:pt x="2975" y="305"/>
                      </a:lnTo>
                      <a:lnTo>
                        <a:pt x="2974" y="307"/>
                      </a:lnTo>
                      <a:lnTo>
                        <a:pt x="2967" y="312"/>
                      </a:lnTo>
                      <a:lnTo>
                        <a:pt x="2964" y="317"/>
                      </a:lnTo>
                      <a:lnTo>
                        <a:pt x="2963" y="322"/>
                      </a:lnTo>
                      <a:lnTo>
                        <a:pt x="2964" y="328"/>
                      </a:lnTo>
                      <a:lnTo>
                        <a:pt x="2964" y="330"/>
                      </a:lnTo>
                      <a:lnTo>
                        <a:pt x="2957" y="327"/>
                      </a:lnTo>
                      <a:lnTo>
                        <a:pt x="2956" y="328"/>
                      </a:lnTo>
                      <a:lnTo>
                        <a:pt x="2956" y="334"/>
                      </a:lnTo>
                      <a:lnTo>
                        <a:pt x="2945" y="330"/>
                      </a:lnTo>
                      <a:lnTo>
                        <a:pt x="2936" y="333"/>
                      </a:lnTo>
                      <a:lnTo>
                        <a:pt x="2934" y="335"/>
                      </a:lnTo>
                      <a:lnTo>
                        <a:pt x="2921" y="337"/>
                      </a:lnTo>
                      <a:lnTo>
                        <a:pt x="2918" y="340"/>
                      </a:lnTo>
                      <a:lnTo>
                        <a:pt x="2912" y="356"/>
                      </a:lnTo>
                      <a:lnTo>
                        <a:pt x="2910" y="356"/>
                      </a:lnTo>
                      <a:lnTo>
                        <a:pt x="2812" y="356"/>
                      </a:lnTo>
                      <a:lnTo>
                        <a:pt x="2737" y="356"/>
                      </a:lnTo>
                      <a:lnTo>
                        <a:pt x="2722" y="356"/>
                      </a:lnTo>
                      <a:lnTo>
                        <a:pt x="2706" y="371"/>
                      </a:lnTo>
                      <a:lnTo>
                        <a:pt x="2687" y="382"/>
                      </a:lnTo>
                      <a:lnTo>
                        <a:pt x="2684" y="387"/>
                      </a:lnTo>
                      <a:lnTo>
                        <a:pt x="2683" y="388"/>
                      </a:lnTo>
                      <a:lnTo>
                        <a:pt x="2682" y="394"/>
                      </a:lnTo>
                      <a:lnTo>
                        <a:pt x="2676" y="404"/>
                      </a:lnTo>
                      <a:lnTo>
                        <a:pt x="2655" y="418"/>
                      </a:lnTo>
                      <a:lnTo>
                        <a:pt x="2651" y="423"/>
                      </a:lnTo>
                      <a:lnTo>
                        <a:pt x="2652" y="428"/>
                      </a:lnTo>
                      <a:lnTo>
                        <a:pt x="2660" y="428"/>
                      </a:lnTo>
                      <a:lnTo>
                        <a:pt x="2663" y="431"/>
                      </a:lnTo>
                      <a:lnTo>
                        <a:pt x="2662" y="436"/>
                      </a:lnTo>
                      <a:lnTo>
                        <a:pt x="2659" y="439"/>
                      </a:lnTo>
                      <a:lnTo>
                        <a:pt x="2655" y="437"/>
                      </a:lnTo>
                      <a:lnTo>
                        <a:pt x="2654" y="440"/>
                      </a:lnTo>
                      <a:lnTo>
                        <a:pt x="2655" y="442"/>
                      </a:lnTo>
                      <a:lnTo>
                        <a:pt x="2660" y="448"/>
                      </a:lnTo>
                      <a:lnTo>
                        <a:pt x="2661" y="458"/>
                      </a:lnTo>
                      <a:lnTo>
                        <a:pt x="2660" y="466"/>
                      </a:lnTo>
                      <a:lnTo>
                        <a:pt x="2643" y="468"/>
                      </a:lnTo>
                      <a:lnTo>
                        <a:pt x="2627" y="480"/>
                      </a:lnTo>
                      <a:lnTo>
                        <a:pt x="2617" y="484"/>
                      </a:lnTo>
                      <a:lnTo>
                        <a:pt x="2597" y="484"/>
                      </a:lnTo>
                      <a:lnTo>
                        <a:pt x="2593" y="483"/>
                      </a:lnTo>
                      <a:lnTo>
                        <a:pt x="2582" y="486"/>
                      </a:lnTo>
                      <a:lnTo>
                        <a:pt x="2575" y="480"/>
                      </a:lnTo>
                      <a:lnTo>
                        <a:pt x="2560" y="477"/>
                      </a:lnTo>
                      <a:lnTo>
                        <a:pt x="2553" y="477"/>
                      </a:lnTo>
                      <a:lnTo>
                        <a:pt x="2532" y="479"/>
                      </a:lnTo>
                      <a:lnTo>
                        <a:pt x="2511" y="484"/>
                      </a:lnTo>
                      <a:lnTo>
                        <a:pt x="2501" y="489"/>
                      </a:lnTo>
                      <a:lnTo>
                        <a:pt x="2504" y="499"/>
                      </a:lnTo>
                      <a:lnTo>
                        <a:pt x="2509" y="506"/>
                      </a:lnTo>
                      <a:lnTo>
                        <a:pt x="2511" y="518"/>
                      </a:lnTo>
                      <a:lnTo>
                        <a:pt x="2499" y="531"/>
                      </a:lnTo>
                      <a:lnTo>
                        <a:pt x="2495" y="536"/>
                      </a:lnTo>
                      <a:lnTo>
                        <a:pt x="2491" y="538"/>
                      </a:lnTo>
                      <a:lnTo>
                        <a:pt x="2488" y="539"/>
                      </a:lnTo>
                      <a:lnTo>
                        <a:pt x="2478" y="549"/>
                      </a:lnTo>
                      <a:lnTo>
                        <a:pt x="2461" y="560"/>
                      </a:lnTo>
                      <a:lnTo>
                        <a:pt x="2452" y="566"/>
                      </a:lnTo>
                      <a:lnTo>
                        <a:pt x="2441" y="568"/>
                      </a:lnTo>
                      <a:lnTo>
                        <a:pt x="2432" y="575"/>
                      </a:lnTo>
                      <a:lnTo>
                        <a:pt x="2419" y="582"/>
                      </a:lnTo>
                      <a:lnTo>
                        <a:pt x="2404" y="585"/>
                      </a:lnTo>
                      <a:lnTo>
                        <a:pt x="2386" y="593"/>
                      </a:lnTo>
                      <a:lnTo>
                        <a:pt x="2350" y="614"/>
                      </a:lnTo>
                      <a:lnTo>
                        <a:pt x="2334" y="614"/>
                      </a:lnTo>
                      <a:lnTo>
                        <a:pt x="2316" y="620"/>
                      </a:lnTo>
                      <a:lnTo>
                        <a:pt x="2296" y="618"/>
                      </a:lnTo>
                      <a:lnTo>
                        <a:pt x="2294" y="614"/>
                      </a:lnTo>
                      <a:lnTo>
                        <a:pt x="2286" y="614"/>
                      </a:lnTo>
                      <a:lnTo>
                        <a:pt x="2281" y="613"/>
                      </a:lnTo>
                      <a:lnTo>
                        <a:pt x="2274" y="607"/>
                      </a:lnTo>
                      <a:lnTo>
                        <a:pt x="2259" y="602"/>
                      </a:lnTo>
                      <a:lnTo>
                        <a:pt x="2264" y="595"/>
                      </a:lnTo>
                      <a:lnTo>
                        <a:pt x="2278" y="581"/>
                      </a:lnTo>
                      <a:lnTo>
                        <a:pt x="2278" y="570"/>
                      </a:lnTo>
                      <a:lnTo>
                        <a:pt x="2283" y="558"/>
                      </a:lnTo>
                      <a:lnTo>
                        <a:pt x="2289" y="553"/>
                      </a:lnTo>
                      <a:lnTo>
                        <a:pt x="2289" y="545"/>
                      </a:lnTo>
                      <a:lnTo>
                        <a:pt x="2290" y="541"/>
                      </a:lnTo>
                      <a:lnTo>
                        <a:pt x="2296" y="534"/>
                      </a:lnTo>
                      <a:lnTo>
                        <a:pt x="2308" y="534"/>
                      </a:lnTo>
                      <a:lnTo>
                        <a:pt x="2308" y="534"/>
                      </a:lnTo>
                      <a:lnTo>
                        <a:pt x="2316" y="507"/>
                      </a:lnTo>
                      <a:lnTo>
                        <a:pt x="2316" y="500"/>
                      </a:lnTo>
                      <a:lnTo>
                        <a:pt x="2315" y="502"/>
                      </a:lnTo>
                      <a:lnTo>
                        <a:pt x="2312" y="496"/>
                      </a:lnTo>
                      <a:lnTo>
                        <a:pt x="2308" y="489"/>
                      </a:lnTo>
                      <a:lnTo>
                        <a:pt x="2306" y="467"/>
                      </a:lnTo>
                      <a:lnTo>
                        <a:pt x="2305" y="456"/>
                      </a:lnTo>
                      <a:lnTo>
                        <a:pt x="2301" y="445"/>
                      </a:lnTo>
                      <a:lnTo>
                        <a:pt x="2289" y="425"/>
                      </a:lnTo>
                      <a:lnTo>
                        <a:pt x="2280" y="426"/>
                      </a:lnTo>
                      <a:lnTo>
                        <a:pt x="2263" y="434"/>
                      </a:lnTo>
                      <a:lnTo>
                        <a:pt x="2262" y="435"/>
                      </a:lnTo>
                      <a:lnTo>
                        <a:pt x="2256" y="451"/>
                      </a:lnTo>
                      <a:lnTo>
                        <a:pt x="2248" y="456"/>
                      </a:lnTo>
                      <a:lnTo>
                        <a:pt x="2242" y="458"/>
                      </a:lnTo>
                      <a:lnTo>
                        <a:pt x="2235" y="456"/>
                      </a:lnTo>
                      <a:lnTo>
                        <a:pt x="2232" y="451"/>
                      </a:lnTo>
                      <a:lnTo>
                        <a:pt x="2235" y="442"/>
                      </a:lnTo>
                      <a:lnTo>
                        <a:pt x="2240" y="432"/>
                      </a:lnTo>
                      <a:lnTo>
                        <a:pt x="2254" y="421"/>
                      </a:lnTo>
                      <a:lnTo>
                        <a:pt x="2258" y="412"/>
                      </a:lnTo>
                      <a:lnTo>
                        <a:pt x="2264" y="404"/>
                      </a:lnTo>
                      <a:lnTo>
                        <a:pt x="2267" y="398"/>
                      </a:lnTo>
                      <a:lnTo>
                        <a:pt x="2267" y="388"/>
                      </a:lnTo>
                      <a:lnTo>
                        <a:pt x="2263" y="367"/>
                      </a:lnTo>
                      <a:lnTo>
                        <a:pt x="2259" y="360"/>
                      </a:lnTo>
                      <a:lnTo>
                        <a:pt x="2259" y="353"/>
                      </a:lnTo>
                      <a:lnTo>
                        <a:pt x="2262" y="349"/>
                      </a:lnTo>
                      <a:lnTo>
                        <a:pt x="2263" y="348"/>
                      </a:lnTo>
                      <a:lnTo>
                        <a:pt x="2257" y="334"/>
                      </a:lnTo>
                      <a:lnTo>
                        <a:pt x="2251" y="328"/>
                      </a:lnTo>
                      <a:lnTo>
                        <a:pt x="2235" y="323"/>
                      </a:lnTo>
                      <a:lnTo>
                        <a:pt x="2229" y="318"/>
                      </a:lnTo>
                      <a:lnTo>
                        <a:pt x="2225" y="316"/>
                      </a:lnTo>
                      <a:lnTo>
                        <a:pt x="2211" y="306"/>
                      </a:lnTo>
                      <a:lnTo>
                        <a:pt x="2206" y="303"/>
                      </a:lnTo>
                      <a:lnTo>
                        <a:pt x="2199" y="305"/>
                      </a:lnTo>
                      <a:lnTo>
                        <a:pt x="2198" y="302"/>
                      </a:lnTo>
                      <a:lnTo>
                        <a:pt x="2186" y="299"/>
                      </a:lnTo>
                      <a:lnTo>
                        <a:pt x="2175" y="300"/>
                      </a:lnTo>
                      <a:lnTo>
                        <a:pt x="2170" y="307"/>
                      </a:lnTo>
                      <a:lnTo>
                        <a:pt x="2170" y="312"/>
                      </a:lnTo>
                      <a:lnTo>
                        <a:pt x="2171" y="318"/>
                      </a:lnTo>
                      <a:lnTo>
                        <a:pt x="2176" y="324"/>
                      </a:lnTo>
                      <a:lnTo>
                        <a:pt x="2173" y="327"/>
                      </a:lnTo>
                      <a:lnTo>
                        <a:pt x="2160" y="333"/>
                      </a:lnTo>
                      <a:lnTo>
                        <a:pt x="2151" y="334"/>
                      </a:lnTo>
                      <a:lnTo>
                        <a:pt x="2150" y="349"/>
                      </a:lnTo>
                      <a:lnTo>
                        <a:pt x="2149" y="360"/>
                      </a:lnTo>
                      <a:lnTo>
                        <a:pt x="2144" y="361"/>
                      </a:lnTo>
                      <a:lnTo>
                        <a:pt x="2140" y="367"/>
                      </a:lnTo>
                      <a:lnTo>
                        <a:pt x="2139" y="364"/>
                      </a:lnTo>
                      <a:lnTo>
                        <a:pt x="2138" y="351"/>
                      </a:lnTo>
                      <a:lnTo>
                        <a:pt x="2135" y="345"/>
                      </a:lnTo>
                      <a:lnTo>
                        <a:pt x="2130" y="349"/>
                      </a:lnTo>
                      <a:lnTo>
                        <a:pt x="2125" y="355"/>
                      </a:lnTo>
                      <a:lnTo>
                        <a:pt x="2112" y="362"/>
                      </a:lnTo>
                      <a:lnTo>
                        <a:pt x="2109" y="372"/>
                      </a:lnTo>
                      <a:lnTo>
                        <a:pt x="2104" y="378"/>
                      </a:lnTo>
                      <a:lnTo>
                        <a:pt x="2104" y="389"/>
                      </a:lnTo>
                      <a:lnTo>
                        <a:pt x="2103" y="396"/>
                      </a:lnTo>
                      <a:lnTo>
                        <a:pt x="2102" y="408"/>
                      </a:lnTo>
                      <a:lnTo>
                        <a:pt x="2103" y="412"/>
                      </a:lnTo>
                      <a:lnTo>
                        <a:pt x="2097" y="416"/>
                      </a:lnTo>
                      <a:lnTo>
                        <a:pt x="2095" y="435"/>
                      </a:lnTo>
                      <a:lnTo>
                        <a:pt x="2090" y="457"/>
                      </a:lnTo>
                      <a:lnTo>
                        <a:pt x="2097" y="480"/>
                      </a:lnTo>
                      <a:lnTo>
                        <a:pt x="2103" y="490"/>
                      </a:lnTo>
                      <a:lnTo>
                        <a:pt x="2106" y="499"/>
                      </a:lnTo>
                      <a:lnTo>
                        <a:pt x="2104" y="533"/>
                      </a:lnTo>
                      <a:lnTo>
                        <a:pt x="2095" y="559"/>
                      </a:lnTo>
                      <a:lnTo>
                        <a:pt x="2084" y="580"/>
                      </a:lnTo>
                      <a:lnTo>
                        <a:pt x="2081" y="588"/>
                      </a:lnTo>
                      <a:lnTo>
                        <a:pt x="2068" y="597"/>
                      </a:lnTo>
                      <a:lnTo>
                        <a:pt x="2054" y="606"/>
                      </a:lnTo>
                      <a:lnTo>
                        <a:pt x="2046" y="606"/>
                      </a:lnTo>
                      <a:lnTo>
                        <a:pt x="2039" y="602"/>
                      </a:lnTo>
                      <a:lnTo>
                        <a:pt x="2034" y="601"/>
                      </a:lnTo>
                      <a:lnTo>
                        <a:pt x="2032" y="595"/>
                      </a:lnTo>
                      <a:lnTo>
                        <a:pt x="2028" y="582"/>
                      </a:lnTo>
                      <a:lnTo>
                        <a:pt x="2020" y="560"/>
                      </a:lnTo>
                      <a:lnTo>
                        <a:pt x="2020" y="545"/>
                      </a:lnTo>
                      <a:lnTo>
                        <a:pt x="2020" y="533"/>
                      </a:lnTo>
                      <a:lnTo>
                        <a:pt x="2020" y="525"/>
                      </a:lnTo>
                      <a:lnTo>
                        <a:pt x="2016" y="506"/>
                      </a:lnTo>
                      <a:lnTo>
                        <a:pt x="2015" y="490"/>
                      </a:lnTo>
                      <a:lnTo>
                        <a:pt x="2018" y="477"/>
                      </a:lnTo>
                      <a:lnTo>
                        <a:pt x="2027" y="456"/>
                      </a:lnTo>
                      <a:lnTo>
                        <a:pt x="2027" y="442"/>
                      </a:lnTo>
                      <a:lnTo>
                        <a:pt x="2030" y="432"/>
                      </a:lnTo>
                      <a:lnTo>
                        <a:pt x="2036" y="413"/>
                      </a:lnTo>
                      <a:lnTo>
                        <a:pt x="2036" y="404"/>
                      </a:lnTo>
                      <a:lnTo>
                        <a:pt x="2038" y="391"/>
                      </a:lnTo>
                      <a:lnTo>
                        <a:pt x="2043" y="378"/>
                      </a:lnTo>
                      <a:lnTo>
                        <a:pt x="2053" y="362"/>
                      </a:lnTo>
                      <a:lnTo>
                        <a:pt x="2060" y="344"/>
                      </a:lnTo>
                      <a:lnTo>
                        <a:pt x="2058" y="334"/>
                      </a:lnTo>
                      <a:lnTo>
                        <a:pt x="2044" y="350"/>
                      </a:lnTo>
                      <a:lnTo>
                        <a:pt x="2043" y="359"/>
                      </a:lnTo>
                      <a:lnTo>
                        <a:pt x="2041" y="367"/>
                      </a:lnTo>
                      <a:lnTo>
                        <a:pt x="2034" y="369"/>
                      </a:lnTo>
                      <a:lnTo>
                        <a:pt x="2011" y="389"/>
                      </a:lnTo>
                      <a:lnTo>
                        <a:pt x="2011" y="385"/>
                      </a:lnTo>
                      <a:lnTo>
                        <a:pt x="2018" y="369"/>
                      </a:lnTo>
                      <a:lnTo>
                        <a:pt x="2021" y="364"/>
                      </a:lnTo>
                      <a:lnTo>
                        <a:pt x="2027" y="359"/>
                      </a:lnTo>
                      <a:lnTo>
                        <a:pt x="2034" y="346"/>
                      </a:lnTo>
                      <a:lnTo>
                        <a:pt x="2057" y="308"/>
                      </a:lnTo>
                      <a:lnTo>
                        <a:pt x="2066" y="296"/>
                      </a:lnTo>
                      <a:lnTo>
                        <a:pt x="2070" y="297"/>
                      </a:lnTo>
                      <a:lnTo>
                        <a:pt x="2077" y="294"/>
                      </a:lnTo>
                      <a:lnTo>
                        <a:pt x="2085" y="287"/>
                      </a:lnTo>
                      <a:lnTo>
                        <a:pt x="2084" y="307"/>
                      </a:lnTo>
                      <a:lnTo>
                        <a:pt x="2090" y="306"/>
                      </a:lnTo>
                      <a:lnTo>
                        <a:pt x="2107" y="287"/>
                      </a:lnTo>
                      <a:lnTo>
                        <a:pt x="2120" y="284"/>
                      </a:lnTo>
                      <a:lnTo>
                        <a:pt x="2136" y="281"/>
                      </a:lnTo>
                      <a:lnTo>
                        <a:pt x="2144" y="273"/>
                      </a:lnTo>
                      <a:lnTo>
                        <a:pt x="2155" y="270"/>
                      </a:lnTo>
                      <a:lnTo>
                        <a:pt x="2167" y="274"/>
                      </a:lnTo>
                      <a:lnTo>
                        <a:pt x="2178" y="279"/>
                      </a:lnTo>
                      <a:lnTo>
                        <a:pt x="2181" y="281"/>
                      </a:lnTo>
                      <a:lnTo>
                        <a:pt x="2184" y="286"/>
                      </a:lnTo>
                      <a:lnTo>
                        <a:pt x="2193" y="286"/>
                      </a:lnTo>
                      <a:lnTo>
                        <a:pt x="2194" y="279"/>
                      </a:lnTo>
                      <a:lnTo>
                        <a:pt x="2197" y="275"/>
                      </a:lnTo>
                      <a:lnTo>
                        <a:pt x="2202" y="278"/>
                      </a:lnTo>
                      <a:lnTo>
                        <a:pt x="2205" y="284"/>
                      </a:lnTo>
                      <a:lnTo>
                        <a:pt x="2224" y="279"/>
                      </a:lnTo>
                      <a:lnTo>
                        <a:pt x="2231" y="279"/>
                      </a:lnTo>
                      <a:lnTo>
                        <a:pt x="2231" y="278"/>
                      </a:lnTo>
                      <a:lnTo>
                        <a:pt x="2230" y="275"/>
                      </a:lnTo>
                      <a:lnTo>
                        <a:pt x="2225" y="272"/>
                      </a:lnTo>
                      <a:lnTo>
                        <a:pt x="2221" y="267"/>
                      </a:lnTo>
                      <a:lnTo>
                        <a:pt x="2215" y="263"/>
                      </a:lnTo>
                      <a:lnTo>
                        <a:pt x="2215" y="252"/>
                      </a:lnTo>
                      <a:lnTo>
                        <a:pt x="2213" y="246"/>
                      </a:lnTo>
                      <a:lnTo>
                        <a:pt x="2211" y="242"/>
                      </a:lnTo>
                      <a:lnTo>
                        <a:pt x="2209" y="238"/>
                      </a:lnTo>
                      <a:lnTo>
                        <a:pt x="2202" y="238"/>
                      </a:lnTo>
                      <a:lnTo>
                        <a:pt x="2187" y="240"/>
                      </a:lnTo>
                      <a:lnTo>
                        <a:pt x="2179" y="238"/>
                      </a:lnTo>
                      <a:lnTo>
                        <a:pt x="2171" y="233"/>
                      </a:lnTo>
                      <a:lnTo>
                        <a:pt x="2171" y="222"/>
                      </a:lnTo>
                      <a:lnTo>
                        <a:pt x="2168" y="216"/>
                      </a:lnTo>
                      <a:lnTo>
                        <a:pt x="2160" y="216"/>
                      </a:lnTo>
                      <a:lnTo>
                        <a:pt x="2150" y="221"/>
                      </a:lnTo>
                      <a:lnTo>
                        <a:pt x="2141" y="224"/>
                      </a:lnTo>
                      <a:lnTo>
                        <a:pt x="2111" y="222"/>
                      </a:lnTo>
                      <a:lnTo>
                        <a:pt x="2101" y="229"/>
                      </a:lnTo>
                      <a:lnTo>
                        <a:pt x="2092" y="232"/>
                      </a:lnTo>
                      <a:lnTo>
                        <a:pt x="2085" y="240"/>
                      </a:lnTo>
                      <a:lnTo>
                        <a:pt x="2080" y="242"/>
                      </a:lnTo>
                      <a:lnTo>
                        <a:pt x="2055" y="237"/>
                      </a:lnTo>
                      <a:lnTo>
                        <a:pt x="2047" y="238"/>
                      </a:lnTo>
                      <a:lnTo>
                        <a:pt x="2036" y="227"/>
                      </a:lnTo>
                      <a:lnTo>
                        <a:pt x="2030" y="217"/>
                      </a:lnTo>
                      <a:lnTo>
                        <a:pt x="2011" y="208"/>
                      </a:lnTo>
                      <a:lnTo>
                        <a:pt x="1995" y="210"/>
                      </a:lnTo>
                      <a:lnTo>
                        <a:pt x="1990" y="209"/>
                      </a:lnTo>
                      <a:lnTo>
                        <a:pt x="1983" y="216"/>
                      </a:lnTo>
                      <a:lnTo>
                        <a:pt x="1982" y="213"/>
                      </a:lnTo>
                      <a:lnTo>
                        <a:pt x="1983" y="200"/>
                      </a:lnTo>
                      <a:lnTo>
                        <a:pt x="1988" y="194"/>
                      </a:lnTo>
                      <a:lnTo>
                        <a:pt x="1995" y="190"/>
                      </a:lnTo>
                      <a:lnTo>
                        <a:pt x="2011" y="171"/>
                      </a:lnTo>
                      <a:lnTo>
                        <a:pt x="2020" y="165"/>
                      </a:lnTo>
                      <a:lnTo>
                        <a:pt x="2021" y="160"/>
                      </a:lnTo>
                      <a:lnTo>
                        <a:pt x="2018" y="159"/>
                      </a:lnTo>
                      <a:lnTo>
                        <a:pt x="2007" y="160"/>
                      </a:lnTo>
                      <a:lnTo>
                        <a:pt x="1996" y="163"/>
                      </a:lnTo>
                      <a:lnTo>
                        <a:pt x="1985" y="170"/>
                      </a:lnTo>
                      <a:lnTo>
                        <a:pt x="1969" y="179"/>
                      </a:lnTo>
                      <a:lnTo>
                        <a:pt x="1958" y="193"/>
                      </a:lnTo>
                      <a:lnTo>
                        <a:pt x="1947" y="199"/>
                      </a:lnTo>
                      <a:lnTo>
                        <a:pt x="1936" y="208"/>
                      </a:lnTo>
                      <a:lnTo>
                        <a:pt x="1921" y="211"/>
                      </a:lnTo>
                      <a:lnTo>
                        <a:pt x="1909" y="215"/>
                      </a:lnTo>
                      <a:lnTo>
                        <a:pt x="1890" y="229"/>
                      </a:lnTo>
                      <a:lnTo>
                        <a:pt x="1877" y="230"/>
                      </a:lnTo>
                      <a:lnTo>
                        <a:pt x="1856" y="227"/>
                      </a:lnTo>
                      <a:lnTo>
                        <a:pt x="1853" y="232"/>
                      </a:lnTo>
                      <a:lnTo>
                        <a:pt x="1851" y="230"/>
                      </a:lnTo>
                      <a:lnTo>
                        <a:pt x="1854" y="219"/>
                      </a:lnTo>
                      <a:lnTo>
                        <a:pt x="1854" y="209"/>
                      </a:lnTo>
                      <a:lnTo>
                        <a:pt x="1848" y="203"/>
                      </a:lnTo>
                      <a:lnTo>
                        <a:pt x="1811" y="226"/>
                      </a:lnTo>
                      <a:lnTo>
                        <a:pt x="1799" y="229"/>
                      </a:lnTo>
                      <a:lnTo>
                        <a:pt x="1790" y="227"/>
                      </a:lnTo>
                      <a:lnTo>
                        <a:pt x="1785" y="221"/>
                      </a:lnTo>
                      <a:lnTo>
                        <a:pt x="1792" y="213"/>
                      </a:lnTo>
                      <a:lnTo>
                        <a:pt x="1831" y="179"/>
                      </a:lnTo>
                      <a:lnTo>
                        <a:pt x="1872" y="145"/>
                      </a:lnTo>
                      <a:lnTo>
                        <a:pt x="1892" y="138"/>
                      </a:lnTo>
                      <a:lnTo>
                        <a:pt x="1915" y="118"/>
                      </a:lnTo>
                      <a:lnTo>
                        <a:pt x="1910" y="118"/>
                      </a:lnTo>
                      <a:lnTo>
                        <a:pt x="1896" y="111"/>
                      </a:lnTo>
                      <a:lnTo>
                        <a:pt x="1870" y="111"/>
                      </a:lnTo>
                      <a:lnTo>
                        <a:pt x="1853" y="103"/>
                      </a:lnTo>
                      <a:lnTo>
                        <a:pt x="1844" y="104"/>
                      </a:lnTo>
                      <a:lnTo>
                        <a:pt x="1831" y="111"/>
                      </a:lnTo>
                      <a:lnTo>
                        <a:pt x="1824" y="112"/>
                      </a:lnTo>
                      <a:lnTo>
                        <a:pt x="1812" y="106"/>
                      </a:lnTo>
                      <a:lnTo>
                        <a:pt x="1805" y="96"/>
                      </a:lnTo>
                      <a:lnTo>
                        <a:pt x="1792" y="92"/>
                      </a:lnTo>
                      <a:lnTo>
                        <a:pt x="1785" y="86"/>
                      </a:lnTo>
                      <a:lnTo>
                        <a:pt x="1776" y="84"/>
                      </a:lnTo>
                      <a:lnTo>
                        <a:pt x="1772" y="81"/>
                      </a:lnTo>
                      <a:lnTo>
                        <a:pt x="1765" y="74"/>
                      </a:lnTo>
                      <a:lnTo>
                        <a:pt x="1757" y="68"/>
                      </a:lnTo>
                      <a:lnTo>
                        <a:pt x="1747" y="64"/>
                      </a:lnTo>
                      <a:lnTo>
                        <a:pt x="1721" y="63"/>
                      </a:lnTo>
                      <a:lnTo>
                        <a:pt x="1713" y="68"/>
                      </a:lnTo>
                      <a:lnTo>
                        <a:pt x="1702" y="68"/>
                      </a:lnTo>
                      <a:lnTo>
                        <a:pt x="1695" y="66"/>
                      </a:lnTo>
                      <a:lnTo>
                        <a:pt x="1695" y="64"/>
                      </a:lnTo>
                      <a:lnTo>
                        <a:pt x="1693" y="63"/>
                      </a:lnTo>
                      <a:lnTo>
                        <a:pt x="1679" y="59"/>
                      </a:lnTo>
                      <a:lnTo>
                        <a:pt x="1675" y="55"/>
                      </a:lnTo>
                      <a:lnTo>
                        <a:pt x="1665" y="58"/>
                      </a:lnTo>
                      <a:lnTo>
                        <a:pt x="1661" y="58"/>
                      </a:lnTo>
                      <a:lnTo>
                        <a:pt x="1660" y="55"/>
                      </a:lnTo>
                      <a:lnTo>
                        <a:pt x="1651" y="57"/>
                      </a:lnTo>
                      <a:lnTo>
                        <a:pt x="1643" y="34"/>
                      </a:lnTo>
                      <a:lnTo>
                        <a:pt x="1640" y="33"/>
                      </a:lnTo>
                      <a:lnTo>
                        <a:pt x="1629" y="1"/>
                      </a:lnTo>
                      <a:lnTo>
                        <a:pt x="1622" y="0"/>
                      </a:lnTo>
                      <a:lnTo>
                        <a:pt x="1617" y="0"/>
                      </a:lnTo>
                      <a:lnTo>
                        <a:pt x="1617" y="36"/>
                      </a:lnTo>
                      <a:lnTo>
                        <a:pt x="1558" y="36"/>
                      </a:lnTo>
                      <a:lnTo>
                        <a:pt x="1503" y="36"/>
                      </a:lnTo>
                      <a:lnTo>
                        <a:pt x="1503" y="36"/>
                      </a:lnTo>
                      <a:lnTo>
                        <a:pt x="1491" y="36"/>
                      </a:lnTo>
                      <a:lnTo>
                        <a:pt x="1445" y="36"/>
                      </a:lnTo>
                      <a:lnTo>
                        <a:pt x="1397" y="36"/>
                      </a:lnTo>
                      <a:lnTo>
                        <a:pt x="1344" y="36"/>
                      </a:lnTo>
                      <a:lnTo>
                        <a:pt x="1294" y="36"/>
                      </a:lnTo>
                      <a:lnTo>
                        <a:pt x="1277" y="36"/>
                      </a:lnTo>
                      <a:lnTo>
                        <a:pt x="1130" y="36"/>
                      </a:lnTo>
                      <a:lnTo>
                        <a:pt x="1086" y="36"/>
                      </a:lnTo>
                      <a:lnTo>
                        <a:pt x="1032" y="36"/>
                      </a:lnTo>
                      <a:lnTo>
                        <a:pt x="983" y="36"/>
                      </a:lnTo>
                      <a:lnTo>
                        <a:pt x="936" y="36"/>
                      </a:lnTo>
                      <a:lnTo>
                        <a:pt x="888" y="36"/>
                      </a:lnTo>
                      <a:lnTo>
                        <a:pt x="834" y="36"/>
                      </a:lnTo>
                      <a:lnTo>
                        <a:pt x="802" y="36"/>
                      </a:lnTo>
                      <a:lnTo>
                        <a:pt x="753" y="34"/>
                      </a:lnTo>
                      <a:lnTo>
                        <a:pt x="699" y="34"/>
                      </a:lnTo>
                      <a:lnTo>
                        <a:pt x="649" y="34"/>
                      </a:lnTo>
                      <a:lnTo>
                        <a:pt x="580" y="34"/>
                      </a:lnTo>
                      <a:lnTo>
                        <a:pt x="471" y="34"/>
                      </a:lnTo>
                      <a:lnTo>
                        <a:pt x="418" y="34"/>
                      </a:lnTo>
                      <a:lnTo>
                        <a:pt x="365" y="34"/>
                      </a:lnTo>
                      <a:lnTo>
                        <a:pt x="320" y="34"/>
                      </a:lnTo>
                      <a:lnTo>
                        <a:pt x="270" y="34"/>
                      </a:lnTo>
                      <a:lnTo>
                        <a:pt x="218" y="34"/>
                      </a:lnTo>
                      <a:lnTo>
                        <a:pt x="167" y="34"/>
                      </a:lnTo>
                      <a:lnTo>
                        <a:pt x="105" y="34"/>
                      </a:lnTo>
                      <a:lnTo>
                        <a:pt x="108" y="43"/>
                      </a:lnTo>
                      <a:lnTo>
                        <a:pt x="113" y="50"/>
                      </a:lnTo>
                      <a:lnTo>
                        <a:pt x="121" y="50"/>
                      </a:lnTo>
                      <a:lnTo>
                        <a:pt x="129" y="53"/>
                      </a:lnTo>
                      <a:lnTo>
                        <a:pt x="133" y="58"/>
                      </a:lnTo>
                      <a:lnTo>
                        <a:pt x="132" y="59"/>
                      </a:lnTo>
                      <a:lnTo>
                        <a:pt x="128" y="57"/>
                      </a:lnTo>
                      <a:lnTo>
                        <a:pt x="124" y="58"/>
                      </a:lnTo>
                      <a:lnTo>
                        <a:pt x="124" y="66"/>
                      </a:lnTo>
                      <a:lnTo>
                        <a:pt x="119" y="74"/>
                      </a:lnTo>
                      <a:lnTo>
                        <a:pt x="116" y="75"/>
                      </a:lnTo>
                      <a:lnTo>
                        <a:pt x="116" y="76"/>
                      </a:lnTo>
                      <a:lnTo>
                        <a:pt x="122" y="81"/>
                      </a:lnTo>
                      <a:lnTo>
                        <a:pt x="127" y="84"/>
                      </a:lnTo>
                      <a:lnTo>
                        <a:pt x="128" y="87"/>
                      </a:lnTo>
                      <a:lnTo>
                        <a:pt x="133" y="103"/>
                      </a:lnTo>
                      <a:lnTo>
                        <a:pt x="133" y="119"/>
                      </a:lnTo>
                      <a:lnTo>
                        <a:pt x="132" y="133"/>
                      </a:lnTo>
                      <a:lnTo>
                        <a:pt x="130" y="133"/>
                      </a:lnTo>
                      <a:lnTo>
                        <a:pt x="127" y="125"/>
                      </a:lnTo>
                      <a:lnTo>
                        <a:pt x="124" y="125"/>
                      </a:lnTo>
                      <a:lnTo>
                        <a:pt x="118" y="127"/>
                      </a:lnTo>
                      <a:lnTo>
                        <a:pt x="111" y="143"/>
                      </a:lnTo>
                      <a:lnTo>
                        <a:pt x="101" y="150"/>
                      </a:lnTo>
                      <a:lnTo>
                        <a:pt x="98" y="155"/>
                      </a:lnTo>
                      <a:lnTo>
                        <a:pt x="101" y="156"/>
                      </a:lnTo>
                      <a:lnTo>
                        <a:pt x="101" y="162"/>
                      </a:lnTo>
                      <a:lnTo>
                        <a:pt x="92" y="162"/>
                      </a:lnTo>
                      <a:lnTo>
                        <a:pt x="92" y="151"/>
                      </a:lnTo>
                      <a:lnTo>
                        <a:pt x="101" y="130"/>
                      </a:lnTo>
                      <a:lnTo>
                        <a:pt x="103" y="127"/>
                      </a:lnTo>
                      <a:lnTo>
                        <a:pt x="109" y="124"/>
                      </a:lnTo>
                      <a:lnTo>
                        <a:pt x="111" y="122"/>
                      </a:lnTo>
                      <a:lnTo>
                        <a:pt x="112" y="112"/>
                      </a:lnTo>
                      <a:lnTo>
                        <a:pt x="109" y="104"/>
                      </a:lnTo>
                      <a:lnTo>
                        <a:pt x="98" y="106"/>
                      </a:lnTo>
                      <a:lnTo>
                        <a:pt x="84" y="100"/>
                      </a:lnTo>
                      <a:lnTo>
                        <a:pt x="70" y="101"/>
                      </a:lnTo>
                      <a:lnTo>
                        <a:pt x="58" y="98"/>
                      </a:lnTo>
                      <a:lnTo>
                        <a:pt x="48" y="98"/>
                      </a:lnTo>
                      <a:lnTo>
                        <a:pt x="19" y="87"/>
                      </a:lnTo>
                      <a:lnTo>
                        <a:pt x="9" y="81"/>
                      </a:lnTo>
                      <a:lnTo>
                        <a:pt x="4" y="86"/>
                      </a:lnTo>
                      <a:lnTo>
                        <a:pt x="1" y="96"/>
                      </a:lnTo>
                      <a:lnTo>
                        <a:pt x="0" y="106"/>
                      </a:lnTo>
                      <a:lnTo>
                        <a:pt x="3" y="113"/>
                      </a:lnTo>
                      <a:lnTo>
                        <a:pt x="6" y="122"/>
                      </a:lnTo>
                      <a:lnTo>
                        <a:pt x="15" y="131"/>
                      </a:lnTo>
                      <a:lnTo>
                        <a:pt x="21" y="147"/>
                      </a:lnTo>
                      <a:lnTo>
                        <a:pt x="28" y="181"/>
                      </a:lnTo>
                      <a:lnTo>
                        <a:pt x="32" y="193"/>
                      </a:lnTo>
                      <a:lnTo>
                        <a:pt x="33" y="194"/>
                      </a:lnTo>
                      <a:lnTo>
                        <a:pt x="38" y="188"/>
                      </a:lnTo>
                      <a:lnTo>
                        <a:pt x="42" y="193"/>
                      </a:lnTo>
                      <a:lnTo>
                        <a:pt x="41" y="199"/>
                      </a:lnTo>
                      <a:lnTo>
                        <a:pt x="37" y="205"/>
                      </a:lnTo>
                      <a:lnTo>
                        <a:pt x="37" y="211"/>
                      </a:lnTo>
                      <a:lnTo>
                        <a:pt x="38" y="215"/>
                      </a:lnTo>
                      <a:lnTo>
                        <a:pt x="42" y="216"/>
                      </a:lnTo>
                      <a:lnTo>
                        <a:pt x="46" y="215"/>
                      </a:lnTo>
                      <a:lnTo>
                        <a:pt x="47" y="217"/>
                      </a:lnTo>
                      <a:lnTo>
                        <a:pt x="46" y="225"/>
                      </a:lnTo>
                      <a:lnTo>
                        <a:pt x="47" y="236"/>
                      </a:lnTo>
                      <a:lnTo>
                        <a:pt x="46" y="240"/>
                      </a:lnTo>
                      <a:lnTo>
                        <a:pt x="43" y="238"/>
                      </a:lnTo>
                      <a:lnTo>
                        <a:pt x="42" y="229"/>
                      </a:lnTo>
                      <a:lnTo>
                        <a:pt x="38" y="225"/>
                      </a:lnTo>
                      <a:lnTo>
                        <a:pt x="37" y="238"/>
                      </a:lnTo>
                      <a:lnTo>
                        <a:pt x="39" y="246"/>
                      </a:lnTo>
                      <a:lnTo>
                        <a:pt x="47" y="252"/>
                      </a:lnTo>
                      <a:lnTo>
                        <a:pt x="68" y="251"/>
                      </a:lnTo>
                      <a:lnTo>
                        <a:pt x="74" y="257"/>
                      </a:lnTo>
                      <a:lnTo>
                        <a:pt x="81" y="260"/>
                      </a:lnTo>
                      <a:lnTo>
                        <a:pt x="80" y="264"/>
                      </a:lnTo>
                      <a:lnTo>
                        <a:pt x="68" y="259"/>
                      </a:lnTo>
                      <a:lnTo>
                        <a:pt x="48" y="262"/>
                      </a:lnTo>
                      <a:lnTo>
                        <a:pt x="46" y="264"/>
                      </a:lnTo>
                      <a:lnTo>
                        <a:pt x="44" y="269"/>
                      </a:lnTo>
                      <a:lnTo>
                        <a:pt x="43" y="285"/>
                      </a:lnTo>
                      <a:lnTo>
                        <a:pt x="43" y="291"/>
                      </a:lnTo>
                      <a:lnTo>
                        <a:pt x="47" y="295"/>
                      </a:lnTo>
                      <a:lnTo>
                        <a:pt x="44" y="301"/>
                      </a:lnTo>
                      <a:lnTo>
                        <a:pt x="46" y="312"/>
                      </a:lnTo>
                      <a:lnTo>
                        <a:pt x="42" y="321"/>
                      </a:lnTo>
                      <a:lnTo>
                        <a:pt x="41" y="353"/>
                      </a:lnTo>
                      <a:lnTo>
                        <a:pt x="37" y="366"/>
                      </a:lnTo>
                      <a:lnTo>
                        <a:pt x="38" y="409"/>
                      </a:lnTo>
                      <a:lnTo>
                        <a:pt x="36" y="419"/>
                      </a:lnTo>
                      <a:lnTo>
                        <a:pt x="36" y="431"/>
                      </a:lnTo>
                      <a:lnTo>
                        <a:pt x="30" y="457"/>
                      </a:lnTo>
                      <a:lnTo>
                        <a:pt x="28" y="464"/>
                      </a:lnTo>
                      <a:lnTo>
                        <a:pt x="30" y="466"/>
                      </a:lnTo>
                      <a:lnTo>
                        <a:pt x="31" y="466"/>
                      </a:lnTo>
                      <a:lnTo>
                        <a:pt x="32" y="474"/>
                      </a:lnTo>
                      <a:lnTo>
                        <a:pt x="26" y="478"/>
                      </a:lnTo>
                      <a:lnTo>
                        <a:pt x="20" y="488"/>
                      </a:lnTo>
                      <a:lnTo>
                        <a:pt x="15" y="515"/>
                      </a:lnTo>
                      <a:lnTo>
                        <a:pt x="17" y="529"/>
                      </a:lnTo>
                      <a:lnTo>
                        <a:pt x="20" y="555"/>
                      </a:lnTo>
                      <a:lnTo>
                        <a:pt x="27" y="576"/>
                      </a:lnTo>
                      <a:lnTo>
                        <a:pt x="28" y="580"/>
                      </a:lnTo>
                      <a:lnTo>
                        <a:pt x="31" y="590"/>
                      </a:lnTo>
                      <a:lnTo>
                        <a:pt x="39" y="624"/>
                      </a:lnTo>
                      <a:lnTo>
                        <a:pt x="36" y="646"/>
                      </a:lnTo>
                      <a:lnTo>
                        <a:pt x="36" y="667"/>
                      </a:lnTo>
                      <a:lnTo>
                        <a:pt x="30" y="678"/>
                      </a:lnTo>
                      <a:lnTo>
                        <a:pt x="22" y="688"/>
                      </a:lnTo>
                      <a:lnTo>
                        <a:pt x="22" y="697"/>
                      </a:lnTo>
                      <a:lnTo>
                        <a:pt x="24" y="701"/>
                      </a:lnTo>
                      <a:lnTo>
                        <a:pt x="30" y="706"/>
                      </a:lnTo>
                      <a:lnTo>
                        <a:pt x="54" y="747"/>
                      </a:lnTo>
                      <a:lnTo>
                        <a:pt x="55" y="752"/>
                      </a:lnTo>
                      <a:lnTo>
                        <a:pt x="54" y="758"/>
                      </a:lnTo>
                      <a:lnTo>
                        <a:pt x="54" y="769"/>
                      </a:lnTo>
                      <a:lnTo>
                        <a:pt x="63" y="806"/>
                      </a:lnTo>
                      <a:lnTo>
                        <a:pt x="69" y="813"/>
                      </a:lnTo>
                      <a:lnTo>
                        <a:pt x="78" y="824"/>
                      </a:lnTo>
                      <a:lnTo>
                        <a:pt x="95" y="841"/>
                      </a:lnTo>
                      <a:lnTo>
                        <a:pt x="98" y="850"/>
                      </a:lnTo>
                      <a:lnTo>
                        <a:pt x="98" y="857"/>
                      </a:lnTo>
                      <a:lnTo>
                        <a:pt x="100" y="862"/>
                      </a:lnTo>
                      <a:lnTo>
                        <a:pt x="108" y="868"/>
                      </a:lnTo>
                      <a:lnTo>
                        <a:pt x="114" y="868"/>
                      </a:lnTo>
                      <a:lnTo>
                        <a:pt x="116" y="872"/>
                      </a:lnTo>
                      <a:lnTo>
                        <a:pt x="119" y="872"/>
                      </a:lnTo>
                      <a:lnTo>
                        <a:pt x="122" y="870"/>
                      </a:lnTo>
                      <a:lnTo>
                        <a:pt x="123" y="868"/>
                      </a:lnTo>
                      <a:lnTo>
                        <a:pt x="124" y="854"/>
                      </a:lnTo>
                      <a:lnTo>
                        <a:pt x="138" y="854"/>
                      </a:lnTo>
                      <a:lnTo>
                        <a:pt x="150" y="859"/>
                      </a:lnTo>
                      <a:lnTo>
                        <a:pt x="144" y="864"/>
                      </a:lnTo>
                      <a:lnTo>
                        <a:pt x="138" y="865"/>
                      </a:lnTo>
                      <a:lnTo>
                        <a:pt x="133" y="870"/>
                      </a:lnTo>
                      <a:lnTo>
                        <a:pt x="134" y="876"/>
                      </a:lnTo>
                      <a:lnTo>
                        <a:pt x="144" y="894"/>
                      </a:lnTo>
                      <a:lnTo>
                        <a:pt x="145" y="899"/>
                      </a:lnTo>
                      <a:lnTo>
                        <a:pt x="137" y="893"/>
                      </a:lnTo>
                      <a:lnTo>
                        <a:pt x="130" y="886"/>
                      </a:lnTo>
                      <a:lnTo>
                        <a:pt x="129" y="881"/>
                      </a:lnTo>
                      <a:lnTo>
                        <a:pt x="124" y="880"/>
                      </a:lnTo>
                      <a:lnTo>
                        <a:pt x="123" y="887"/>
                      </a:lnTo>
                      <a:lnTo>
                        <a:pt x="124" y="894"/>
                      </a:lnTo>
                      <a:lnTo>
                        <a:pt x="129" y="905"/>
                      </a:lnTo>
                      <a:lnTo>
                        <a:pt x="133" y="925"/>
                      </a:lnTo>
                      <a:lnTo>
                        <a:pt x="143" y="934"/>
                      </a:lnTo>
                      <a:lnTo>
                        <a:pt x="155" y="936"/>
                      </a:lnTo>
                      <a:lnTo>
                        <a:pt x="161" y="946"/>
                      </a:lnTo>
                      <a:lnTo>
                        <a:pt x="161" y="958"/>
                      </a:lnTo>
                      <a:lnTo>
                        <a:pt x="155" y="963"/>
                      </a:lnTo>
                      <a:lnTo>
                        <a:pt x="155" y="977"/>
                      </a:lnTo>
                      <a:lnTo>
                        <a:pt x="157" y="980"/>
                      </a:lnTo>
                      <a:lnTo>
                        <a:pt x="180" y="1004"/>
                      </a:lnTo>
                      <a:lnTo>
                        <a:pt x="192" y="1023"/>
                      </a:lnTo>
                      <a:lnTo>
                        <a:pt x="207" y="1038"/>
                      </a:lnTo>
                      <a:lnTo>
                        <a:pt x="213" y="1042"/>
                      </a:lnTo>
                      <a:lnTo>
                        <a:pt x="214" y="1053"/>
                      </a:lnTo>
                      <a:lnTo>
                        <a:pt x="223" y="1056"/>
                      </a:lnTo>
                      <a:lnTo>
                        <a:pt x="227" y="1064"/>
                      </a:lnTo>
                      <a:lnTo>
                        <a:pt x="227" y="1066"/>
                      </a:lnTo>
                      <a:lnTo>
                        <a:pt x="226" y="1072"/>
                      </a:lnTo>
                      <a:lnTo>
                        <a:pt x="226" y="1081"/>
                      </a:lnTo>
                      <a:lnTo>
                        <a:pt x="229" y="1096"/>
                      </a:lnTo>
                      <a:lnTo>
                        <a:pt x="231" y="1099"/>
                      </a:lnTo>
                      <a:lnTo>
                        <a:pt x="238" y="1102"/>
                      </a:lnTo>
                      <a:lnTo>
                        <a:pt x="257" y="1104"/>
                      </a:lnTo>
                      <a:lnTo>
                        <a:pt x="268" y="1110"/>
                      </a:lnTo>
                      <a:lnTo>
                        <a:pt x="273" y="1108"/>
                      </a:lnTo>
                      <a:lnTo>
                        <a:pt x="280" y="1109"/>
                      </a:lnTo>
                      <a:lnTo>
                        <a:pt x="289" y="1114"/>
                      </a:lnTo>
                      <a:lnTo>
                        <a:pt x="299" y="1118"/>
                      </a:lnTo>
                      <a:lnTo>
                        <a:pt x="302" y="1124"/>
                      </a:lnTo>
                      <a:lnTo>
                        <a:pt x="318" y="1130"/>
                      </a:lnTo>
                      <a:lnTo>
                        <a:pt x="324" y="1134"/>
                      </a:lnTo>
                      <a:lnTo>
                        <a:pt x="328" y="1137"/>
                      </a:lnTo>
                      <a:lnTo>
                        <a:pt x="331" y="1131"/>
                      </a:lnTo>
                      <a:lnTo>
                        <a:pt x="336" y="1131"/>
                      </a:lnTo>
                      <a:lnTo>
                        <a:pt x="339" y="1134"/>
                      </a:lnTo>
                      <a:lnTo>
                        <a:pt x="348" y="1141"/>
                      </a:lnTo>
                      <a:lnTo>
                        <a:pt x="349" y="1151"/>
                      </a:lnTo>
                      <a:lnTo>
                        <a:pt x="350" y="1153"/>
                      </a:lnTo>
                      <a:lnTo>
                        <a:pt x="364" y="1155"/>
                      </a:lnTo>
                      <a:lnTo>
                        <a:pt x="376" y="1161"/>
                      </a:lnTo>
                      <a:lnTo>
                        <a:pt x="383" y="1167"/>
                      </a:lnTo>
                      <a:lnTo>
                        <a:pt x="397" y="1183"/>
                      </a:lnTo>
                      <a:lnTo>
                        <a:pt x="406" y="1192"/>
                      </a:lnTo>
                      <a:lnTo>
                        <a:pt x="412" y="1201"/>
                      </a:lnTo>
                      <a:lnTo>
                        <a:pt x="415" y="1227"/>
                      </a:lnTo>
                      <a:lnTo>
                        <a:pt x="417" y="1233"/>
                      </a:lnTo>
                      <a:lnTo>
                        <a:pt x="541" y="1223"/>
                      </a:lnTo>
                      <a:lnTo>
                        <a:pt x="542" y="1230"/>
                      </a:lnTo>
                      <a:lnTo>
                        <a:pt x="751" y="1307"/>
                      </a:lnTo>
                      <a:lnTo>
                        <a:pt x="854" y="1307"/>
                      </a:lnTo>
                      <a:lnTo>
                        <a:pt x="898" y="1307"/>
                      </a:lnTo>
                      <a:lnTo>
                        <a:pt x="899" y="1277"/>
                      </a:lnTo>
                      <a:lnTo>
                        <a:pt x="989" y="1276"/>
                      </a:lnTo>
                      <a:lnTo>
                        <a:pt x="999" y="1282"/>
                      </a:lnTo>
                      <a:lnTo>
                        <a:pt x="1004" y="1285"/>
                      </a:lnTo>
                      <a:lnTo>
                        <a:pt x="1011" y="1297"/>
                      </a:lnTo>
                      <a:lnTo>
                        <a:pt x="1023" y="1303"/>
                      </a:lnTo>
                      <a:lnTo>
                        <a:pt x="1032" y="1316"/>
                      </a:lnTo>
                      <a:lnTo>
                        <a:pt x="1052" y="1333"/>
                      </a:lnTo>
                      <a:lnTo>
                        <a:pt x="1081" y="1352"/>
                      </a:lnTo>
                      <a:lnTo>
                        <a:pt x="1095" y="1403"/>
                      </a:lnTo>
                      <a:lnTo>
                        <a:pt x="1109" y="1421"/>
                      </a:lnTo>
                      <a:lnTo>
                        <a:pt x="1128" y="1437"/>
                      </a:lnTo>
                      <a:lnTo>
                        <a:pt x="1152" y="1453"/>
                      </a:lnTo>
                      <a:lnTo>
                        <a:pt x="1176" y="1458"/>
                      </a:lnTo>
                      <a:lnTo>
                        <a:pt x="1199" y="1411"/>
                      </a:lnTo>
                      <a:lnTo>
                        <a:pt x="1202" y="1408"/>
                      </a:lnTo>
                      <a:lnTo>
                        <a:pt x="1213" y="1403"/>
                      </a:lnTo>
                      <a:lnTo>
                        <a:pt x="1224" y="1406"/>
                      </a:lnTo>
                      <a:lnTo>
                        <a:pt x="1269" y="1404"/>
                      </a:lnTo>
                      <a:lnTo>
                        <a:pt x="1277" y="1414"/>
                      </a:lnTo>
                      <a:lnTo>
                        <a:pt x="1294" y="1430"/>
                      </a:lnTo>
                      <a:lnTo>
                        <a:pt x="1300" y="1440"/>
                      </a:lnTo>
                      <a:lnTo>
                        <a:pt x="1311" y="1448"/>
                      </a:lnTo>
                      <a:lnTo>
                        <a:pt x="1331" y="1494"/>
                      </a:lnTo>
                      <a:lnTo>
                        <a:pt x="1347" y="1511"/>
                      </a:lnTo>
                      <a:lnTo>
                        <a:pt x="1355" y="1531"/>
                      </a:lnTo>
                      <a:lnTo>
                        <a:pt x="1372" y="1542"/>
                      </a:lnTo>
                      <a:lnTo>
                        <a:pt x="1387" y="1589"/>
                      </a:lnTo>
                      <a:lnTo>
                        <a:pt x="1404" y="1615"/>
                      </a:lnTo>
                      <a:lnTo>
                        <a:pt x="1421" y="1626"/>
                      </a:lnTo>
                      <a:lnTo>
                        <a:pt x="1435" y="1628"/>
                      </a:lnTo>
                      <a:lnTo>
                        <a:pt x="1450" y="1636"/>
                      </a:lnTo>
                      <a:lnTo>
                        <a:pt x="1477" y="1639"/>
                      </a:lnTo>
                      <a:lnTo>
                        <a:pt x="1495" y="1647"/>
                      </a:lnTo>
                      <a:lnTo>
                        <a:pt x="1512" y="1648"/>
                      </a:lnTo>
                      <a:lnTo>
                        <a:pt x="1514" y="1647"/>
                      </a:lnTo>
                      <a:lnTo>
                        <a:pt x="1509" y="1644"/>
                      </a:lnTo>
                      <a:lnTo>
                        <a:pt x="1505" y="1632"/>
                      </a:lnTo>
                      <a:lnTo>
                        <a:pt x="1503" y="1625"/>
                      </a:lnTo>
                      <a:lnTo>
                        <a:pt x="1501" y="1624"/>
                      </a:lnTo>
                      <a:lnTo>
                        <a:pt x="1495" y="1598"/>
                      </a:lnTo>
                      <a:lnTo>
                        <a:pt x="1494" y="1588"/>
                      </a:lnTo>
                      <a:lnTo>
                        <a:pt x="1499" y="1585"/>
                      </a:lnTo>
                      <a:lnTo>
                        <a:pt x="1499" y="1572"/>
                      </a:lnTo>
                      <a:lnTo>
                        <a:pt x="1498" y="1571"/>
                      </a:lnTo>
                      <a:lnTo>
                        <a:pt x="1491" y="1570"/>
                      </a:lnTo>
                      <a:lnTo>
                        <a:pt x="1489" y="1567"/>
                      </a:lnTo>
                      <a:lnTo>
                        <a:pt x="1490" y="1564"/>
                      </a:lnTo>
                      <a:lnTo>
                        <a:pt x="1498" y="1564"/>
                      </a:lnTo>
                      <a:lnTo>
                        <a:pt x="1500" y="1566"/>
                      </a:lnTo>
                      <a:lnTo>
                        <a:pt x="1505" y="1564"/>
                      </a:lnTo>
                      <a:lnTo>
                        <a:pt x="1506" y="1556"/>
                      </a:lnTo>
                      <a:lnTo>
                        <a:pt x="1506" y="1543"/>
                      </a:lnTo>
                      <a:lnTo>
                        <a:pt x="1501" y="1533"/>
                      </a:lnTo>
                      <a:lnTo>
                        <a:pt x="1516" y="1531"/>
                      </a:lnTo>
                      <a:lnTo>
                        <a:pt x="1521" y="1521"/>
                      </a:lnTo>
                      <a:lnTo>
                        <a:pt x="1520" y="1518"/>
                      </a:lnTo>
                      <a:lnTo>
                        <a:pt x="1515" y="1519"/>
                      </a:lnTo>
                      <a:lnTo>
                        <a:pt x="1515" y="1515"/>
                      </a:lnTo>
                      <a:lnTo>
                        <a:pt x="1525" y="1508"/>
                      </a:lnTo>
                      <a:lnTo>
                        <a:pt x="1528" y="1510"/>
                      </a:lnTo>
                      <a:lnTo>
                        <a:pt x="1533" y="1502"/>
                      </a:lnTo>
                      <a:lnTo>
                        <a:pt x="1534" y="1500"/>
                      </a:lnTo>
                      <a:lnTo>
                        <a:pt x="1537" y="1496"/>
                      </a:lnTo>
                      <a:lnTo>
                        <a:pt x="1547" y="1496"/>
                      </a:lnTo>
                      <a:lnTo>
                        <a:pt x="1550" y="1494"/>
                      </a:lnTo>
                      <a:lnTo>
                        <a:pt x="1552" y="1489"/>
                      </a:lnTo>
                      <a:lnTo>
                        <a:pt x="1546" y="1485"/>
                      </a:lnTo>
                      <a:lnTo>
                        <a:pt x="1546" y="1480"/>
                      </a:lnTo>
                      <a:lnTo>
                        <a:pt x="1547" y="1476"/>
                      </a:lnTo>
                      <a:lnTo>
                        <a:pt x="1552" y="1479"/>
                      </a:lnTo>
                      <a:lnTo>
                        <a:pt x="1555" y="1481"/>
                      </a:lnTo>
                      <a:lnTo>
                        <a:pt x="1557" y="1481"/>
                      </a:lnTo>
                      <a:lnTo>
                        <a:pt x="1557" y="1476"/>
                      </a:lnTo>
                      <a:lnTo>
                        <a:pt x="1558" y="1475"/>
                      </a:lnTo>
                      <a:lnTo>
                        <a:pt x="1559" y="1476"/>
                      </a:lnTo>
                      <a:lnTo>
                        <a:pt x="1563" y="1480"/>
                      </a:lnTo>
                      <a:lnTo>
                        <a:pt x="1564" y="1480"/>
                      </a:lnTo>
                      <a:lnTo>
                        <a:pt x="1566" y="1479"/>
                      </a:lnTo>
                      <a:lnTo>
                        <a:pt x="1569" y="1475"/>
                      </a:lnTo>
                      <a:lnTo>
                        <a:pt x="1570" y="1474"/>
                      </a:lnTo>
                      <a:lnTo>
                        <a:pt x="1571" y="1483"/>
                      </a:lnTo>
                      <a:lnTo>
                        <a:pt x="1587" y="1476"/>
                      </a:lnTo>
                      <a:lnTo>
                        <a:pt x="1590" y="1478"/>
                      </a:lnTo>
                      <a:lnTo>
                        <a:pt x="1590" y="1479"/>
                      </a:lnTo>
                      <a:lnTo>
                        <a:pt x="1585" y="1481"/>
                      </a:lnTo>
                      <a:lnTo>
                        <a:pt x="1575" y="1485"/>
                      </a:lnTo>
                      <a:lnTo>
                        <a:pt x="1566" y="1489"/>
                      </a:lnTo>
                      <a:lnTo>
                        <a:pt x="1565" y="1492"/>
                      </a:lnTo>
                      <a:lnTo>
                        <a:pt x="1568" y="1492"/>
                      </a:lnTo>
                      <a:lnTo>
                        <a:pt x="1584" y="1486"/>
                      </a:lnTo>
                      <a:lnTo>
                        <a:pt x="1598" y="1479"/>
                      </a:lnTo>
                      <a:lnTo>
                        <a:pt x="1606" y="1473"/>
                      </a:lnTo>
                      <a:lnTo>
                        <a:pt x="1619" y="1463"/>
                      </a:lnTo>
                      <a:lnTo>
                        <a:pt x="1622" y="1459"/>
                      </a:lnTo>
                      <a:lnTo>
                        <a:pt x="1628" y="1443"/>
                      </a:lnTo>
                      <a:lnTo>
                        <a:pt x="1629" y="1410"/>
                      </a:lnTo>
                      <a:lnTo>
                        <a:pt x="1632" y="1408"/>
                      </a:lnTo>
                      <a:lnTo>
                        <a:pt x="1635" y="1406"/>
                      </a:lnTo>
                      <a:lnTo>
                        <a:pt x="1638" y="1406"/>
                      </a:lnTo>
                      <a:lnTo>
                        <a:pt x="1638" y="1419"/>
                      </a:lnTo>
                      <a:lnTo>
                        <a:pt x="1645" y="1419"/>
                      </a:lnTo>
                      <a:lnTo>
                        <a:pt x="1643" y="1422"/>
                      </a:lnTo>
                      <a:lnTo>
                        <a:pt x="1636" y="1425"/>
                      </a:lnTo>
                      <a:lnTo>
                        <a:pt x="1639" y="1426"/>
                      </a:lnTo>
                      <a:lnTo>
                        <a:pt x="1659" y="1419"/>
                      </a:lnTo>
                      <a:lnTo>
                        <a:pt x="1671" y="1411"/>
                      </a:lnTo>
                      <a:lnTo>
                        <a:pt x="1688" y="1411"/>
                      </a:lnTo>
                      <a:lnTo>
                        <a:pt x="1719" y="1406"/>
                      </a:lnTo>
                      <a:lnTo>
                        <a:pt x="1740" y="1413"/>
                      </a:lnTo>
                      <a:lnTo>
                        <a:pt x="1751" y="1418"/>
                      </a:lnTo>
                      <a:lnTo>
                        <a:pt x="1763" y="1420"/>
                      </a:lnTo>
                      <a:lnTo>
                        <a:pt x="1775" y="1420"/>
                      </a:lnTo>
                      <a:lnTo>
                        <a:pt x="1781" y="1414"/>
                      </a:lnTo>
                      <a:lnTo>
                        <a:pt x="1781" y="1409"/>
                      </a:lnTo>
                      <a:lnTo>
                        <a:pt x="1784" y="1405"/>
                      </a:lnTo>
                      <a:lnTo>
                        <a:pt x="1794" y="1405"/>
                      </a:lnTo>
                      <a:lnTo>
                        <a:pt x="1810" y="1414"/>
                      </a:lnTo>
                      <a:lnTo>
                        <a:pt x="1816" y="1421"/>
                      </a:lnTo>
                      <a:lnTo>
                        <a:pt x="1822" y="1422"/>
                      </a:lnTo>
                      <a:lnTo>
                        <a:pt x="1833" y="1440"/>
                      </a:lnTo>
                      <a:lnTo>
                        <a:pt x="1845" y="1440"/>
                      </a:lnTo>
                      <a:lnTo>
                        <a:pt x="1848" y="1442"/>
                      </a:lnTo>
                      <a:lnTo>
                        <a:pt x="1856" y="1445"/>
                      </a:lnTo>
                      <a:lnTo>
                        <a:pt x="1864" y="1441"/>
                      </a:lnTo>
                      <a:lnTo>
                        <a:pt x="1870" y="1445"/>
                      </a:lnTo>
                      <a:lnTo>
                        <a:pt x="1875" y="1442"/>
                      </a:lnTo>
                      <a:lnTo>
                        <a:pt x="1880" y="1442"/>
                      </a:lnTo>
                      <a:lnTo>
                        <a:pt x="1890" y="1445"/>
                      </a:lnTo>
                      <a:lnTo>
                        <a:pt x="1897" y="1436"/>
                      </a:lnTo>
                      <a:lnTo>
                        <a:pt x="1898" y="1433"/>
                      </a:lnTo>
                      <a:lnTo>
                        <a:pt x="1897" y="1429"/>
                      </a:lnTo>
                      <a:lnTo>
                        <a:pt x="1899" y="1427"/>
                      </a:lnTo>
                      <a:lnTo>
                        <a:pt x="1904" y="1427"/>
                      </a:lnTo>
                      <a:lnTo>
                        <a:pt x="1912" y="1435"/>
                      </a:lnTo>
                      <a:lnTo>
                        <a:pt x="1923" y="1440"/>
                      </a:lnTo>
                      <a:lnTo>
                        <a:pt x="1934" y="1453"/>
                      </a:lnTo>
                      <a:lnTo>
                        <a:pt x="1937" y="1452"/>
                      </a:lnTo>
                      <a:lnTo>
                        <a:pt x="1945" y="1449"/>
                      </a:lnTo>
                      <a:lnTo>
                        <a:pt x="1946" y="1445"/>
                      </a:lnTo>
                      <a:lnTo>
                        <a:pt x="1941" y="1438"/>
                      </a:lnTo>
                      <a:lnTo>
                        <a:pt x="1925" y="1430"/>
                      </a:lnTo>
                      <a:lnTo>
                        <a:pt x="1918" y="1420"/>
                      </a:lnTo>
                      <a:lnTo>
                        <a:pt x="1918" y="1418"/>
                      </a:lnTo>
                      <a:lnTo>
                        <a:pt x="1923" y="1410"/>
                      </a:lnTo>
                      <a:lnTo>
                        <a:pt x="1934" y="1402"/>
                      </a:lnTo>
                      <a:lnTo>
                        <a:pt x="1936" y="1387"/>
                      </a:lnTo>
                      <a:lnTo>
                        <a:pt x="1934" y="1386"/>
                      </a:lnTo>
                      <a:lnTo>
                        <a:pt x="1933" y="1384"/>
                      </a:lnTo>
                      <a:lnTo>
                        <a:pt x="1920" y="1389"/>
                      </a:lnTo>
                      <a:lnTo>
                        <a:pt x="1914" y="1395"/>
                      </a:lnTo>
                      <a:lnTo>
                        <a:pt x="1910" y="1394"/>
                      </a:lnTo>
                      <a:lnTo>
                        <a:pt x="1908" y="1383"/>
                      </a:lnTo>
                      <a:lnTo>
                        <a:pt x="1905" y="1382"/>
                      </a:lnTo>
                      <a:lnTo>
                        <a:pt x="1902" y="1383"/>
                      </a:lnTo>
                      <a:lnTo>
                        <a:pt x="1893" y="1388"/>
                      </a:lnTo>
                      <a:lnTo>
                        <a:pt x="1883" y="1389"/>
                      </a:lnTo>
                      <a:lnTo>
                        <a:pt x="1876" y="1382"/>
                      </a:lnTo>
                      <a:lnTo>
                        <a:pt x="1878" y="1371"/>
                      </a:lnTo>
                      <a:lnTo>
                        <a:pt x="1891" y="1367"/>
                      </a:lnTo>
                      <a:lnTo>
                        <a:pt x="1905" y="1375"/>
                      </a:lnTo>
                      <a:lnTo>
                        <a:pt x="1921" y="1377"/>
                      </a:lnTo>
                      <a:lnTo>
                        <a:pt x="1934" y="1371"/>
                      </a:lnTo>
                      <a:lnTo>
                        <a:pt x="1942" y="1373"/>
                      </a:lnTo>
                      <a:lnTo>
                        <a:pt x="1953" y="1366"/>
                      </a:lnTo>
                      <a:lnTo>
                        <a:pt x="1987" y="1368"/>
                      </a:lnTo>
                      <a:lnTo>
                        <a:pt x="1995" y="1370"/>
                      </a:lnTo>
                      <a:lnTo>
                        <a:pt x="1999" y="1367"/>
                      </a:lnTo>
                      <a:lnTo>
                        <a:pt x="2007" y="1334"/>
                      </a:lnTo>
                      <a:lnTo>
                        <a:pt x="2010" y="1341"/>
                      </a:lnTo>
                      <a:lnTo>
                        <a:pt x="2010" y="1350"/>
                      </a:lnTo>
                      <a:lnTo>
                        <a:pt x="2012" y="1363"/>
                      </a:lnTo>
                      <a:lnTo>
                        <a:pt x="2012" y="1367"/>
                      </a:lnTo>
                      <a:lnTo>
                        <a:pt x="2010" y="1373"/>
                      </a:lnTo>
                      <a:lnTo>
                        <a:pt x="2011" y="1377"/>
                      </a:lnTo>
                      <a:lnTo>
                        <a:pt x="2020" y="1376"/>
                      </a:lnTo>
                      <a:lnTo>
                        <a:pt x="2041" y="1370"/>
                      </a:lnTo>
                      <a:lnTo>
                        <a:pt x="2049" y="1361"/>
                      </a:lnTo>
                      <a:lnTo>
                        <a:pt x="2054" y="1361"/>
                      </a:lnTo>
                      <a:lnTo>
                        <a:pt x="2059" y="1356"/>
                      </a:lnTo>
                      <a:lnTo>
                        <a:pt x="2061" y="1356"/>
                      </a:lnTo>
                      <a:lnTo>
                        <a:pt x="2061" y="1359"/>
                      </a:lnTo>
                      <a:lnTo>
                        <a:pt x="2058" y="1366"/>
                      </a:lnTo>
                      <a:lnTo>
                        <a:pt x="2065" y="1366"/>
                      </a:lnTo>
                      <a:lnTo>
                        <a:pt x="2087" y="1361"/>
                      </a:lnTo>
                      <a:lnTo>
                        <a:pt x="2098" y="1361"/>
                      </a:lnTo>
                      <a:lnTo>
                        <a:pt x="2103" y="1362"/>
                      </a:lnTo>
                      <a:lnTo>
                        <a:pt x="2102" y="1366"/>
                      </a:lnTo>
                      <a:lnTo>
                        <a:pt x="2100" y="1367"/>
                      </a:lnTo>
                      <a:lnTo>
                        <a:pt x="2100" y="1370"/>
                      </a:lnTo>
                      <a:lnTo>
                        <a:pt x="2107" y="1373"/>
                      </a:lnTo>
                      <a:lnTo>
                        <a:pt x="2117" y="1377"/>
                      </a:lnTo>
                      <a:lnTo>
                        <a:pt x="2143" y="1392"/>
                      </a:lnTo>
                      <a:lnTo>
                        <a:pt x="2147" y="1397"/>
                      </a:lnTo>
                      <a:lnTo>
                        <a:pt x="2152" y="1406"/>
                      </a:lnTo>
                      <a:lnTo>
                        <a:pt x="2157" y="1410"/>
                      </a:lnTo>
                      <a:lnTo>
                        <a:pt x="2171" y="1406"/>
                      </a:lnTo>
                      <a:lnTo>
                        <a:pt x="2186" y="1404"/>
                      </a:lnTo>
                      <a:lnTo>
                        <a:pt x="2199" y="1397"/>
                      </a:lnTo>
                      <a:lnTo>
                        <a:pt x="2205" y="1397"/>
                      </a:lnTo>
                      <a:lnTo>
                        <a:pt x="2206" y="1397"/>
                      </a:lnTo>
                      <a:lnTo>
                        <a:pt x="2208" y="1390"/>
                      </a:lnTo>
                      <a:lnTo>
                        <a:pt x="2213" y="1387"/>
                      </a:lnTo>
                      <a:lnTo>
                        <a:pt x="2221" y="1387"/>
                      </a:lnTo>
                      <a:lnTo>
                        <a:pt x="2226" y="1387"/>
                      </a:lnTo>
                      <a:lnTo>
                        <a:pt x="2236" y="1390"/>
                      </a:lnTo>
                      <a:lnTo>
                        <a:pt x="2243" y="1398"/>
                      </a:lnTo>
                      <a:lnTo>
                        <a:pt x="2253" y="1409"/>
                      </a:lnTo>
                      <a:lnTo>
                        <a:pt x="2258" y="1411"/>
                      </a:lnTo>
                      <a:lnTo>
                        <a:pt x="2259" y="1421"/>
                      </a:lnTo>
                      <a:lnTo>
                        <a:pt x="2264" y="1424"/>
                      </a:lnTo>
                      <a:lnTo>
                        <a:pt x="2274" y="1437"/>
                      </a:lnTo>
                      <a:lnTo>
                        <a:pt x="2280" y="1441"/>
                      </a:lnTo>
                      <a:lnTo>
                        <a:pt x="2292" y="1446"/>
                      </a:lnTo>
                      <a:lnTo>
                        <a:pt x="2295" y="1449"/>
                      </a:lnTo>
                      <a:lnTo>
                        <a:pt x="2296" y="1457"/>
                      </a:lnTo>
                      <a:lnTo>
                        <a:pt x="2297" y="1476"/>
                      </a:lnTo>
                      <a:lnTo>
                        <a:pt x="2292" y="1511"/>
                      </a:lnTo>
                      <a:lnTo>
                        <a:pt x="2292" y="1517"/>
                      </a:lnTo>
                      <a:lnTo>
                        <a:pt x="2295" y="1527"/>
                      </a:lnTo>
                      <a:lnTo>
                        <a:pt x="2295" y="1528"/>
                      </a:lnTo>
                      <a:lnTo>
                        <a:pt x="2300" y="1528"/>
                      </a:lnTo>
                      <a:lnTo>
                        <a:pt x="2301" y="1518"/>
                      </a:lnTo>
                      <a:lnTo>
                        <a:pt x="2305" y="1521"/>
                      </a:lnTo>
                      <a:lnTo>
                        <a:pt x="2308" y="1524"/>
                      </a:lnTo>
                      <a:lnTo>
                        <a:pt x="2305" y="1537"/>
                      </a:lnTo>
                      <a:lnTo>
                        <a:pt x="2303" y="1545"/>
                      </a:lnTo>
                      <a:lnTo>
                        <a:pt x="2305" y="1556"/>
                      </a:lnTo>
                      <a:lnTo>
                        <a:pt x="2310" y="1566"/>
                      </a:lnTo>
                      <a:lnTo>
                        <a:pt x="2323" y="1587"/>
                      </a:lnTo>
                      <a:lnTo>
                        <a:pt x="2326" y="1587"/>
                      </a:lnTo>
                      <a:lnTo>
                        <a:pt x="2333" y="1585"/>
                      </a:lnTo>
                      <a:lnTo>
                        <a:pt x="2335" y="1602"/>
                      </a:lnTo>
                      <a:lnTo>
                        <a:pt x="2340" y="1601"/>
                      </a:lnTo>
                      <a:lnTo>
                        <a:pt x="2340" y="1601"/>
                      </a:lnTo>
                      <a:lnTo>
                        <a:pt x="2338" y="1605"/>
                      </a:lnTo>
                      <a:lnTo>
                        <a:pt x="2337" y="1609"/>
                      </a:lnTo>
                      <a:lnTo>
                        <a:pt x="2345" y="1623"/>
                      </a:lnTo>
                      <a:lnTo>
                        <a:pt x="2349" y="1635"/>
                      </a:lnTo>
                      <a:lnTo>
                        <a:pt x="2353" y="1641"/>
                      </a:lnTo>
                      <a:lnTo>
                        <a:pt x="2358" y="1647"/>
                      </a:lnTo>
                      <a:lnTo>
                        <a:pt x="2366" y="1647"/>
                      </a:lnTo>
                      <a:lnTo>
                        <a:pt x="2371" y="1653"/>
                      </a:lnTo>
                      <a:lnTo>
                        <a:pt x="2381" y="1674"/>
                      </a:lnTo>
                      <a:lnTo>
                        <a:pt x="2381" y="1688"/>
                      </a:lnTo>
                      <a:lnTo>
                        <a:pt x="2382" y="1690"/>
                      </a:lnTo>
                      <a:lnTo>
                        <a:pt x="2386" y="1693"/>
                      </a:lnTo>
                      <a:lnTo>
                        <a:pt x="2399" y="1693"/>
                      </a:lnTo>
                      <a:lnTo>
                        <a:pt x="2409" y="1690"/>
                      </a:lnTo>
                      <a:lnTo>
                        <a:pt x="2421" y="1684"/>
                      </a:lnTo>
                      <a:lnTo>
                        <a:pt x="2429" y="1688"/>
                      </a:lnTo>
                      <a:lnTo>
                        <a:pt x="2432" y="1680"/>
                      </a:lnTo>
                      <a:lnTo>
                        <a:pt x="2429" y="1677"/>
                      </a:lnTo>
                      <a:lnTo>
                        <a:pt x="2434" y="1657"/>
                      </a:lnTo>
                      <a:lnTo>
                        <a:pt x="2440" y="1636"/>
                      </a:lnTo>
                      <a:lnTo>
                        <a:pt x="2442" y="1617"/>
                      </a:lnTo>
                      <a:lnTo>
                        <a:pt x="2440" y="1597"/>
                      </a:lnTo>
                      <a:lnTo>
                        <a:pt x="2441" y="1583"/>
                      </a:lnTo>
                      <a:lnTo>
                        <a:pt x="2424" y="1539"/>
                      </a:lnTo>
                      <a:lnTo>
                        <a:pt x="2414" y="1522"/>
                      </a:lnTo>
                      <a:lnTo>
                        <a:pt x="2412" y="1508"/>
                      </a:lnTo>
                      <a:lnTo>
                        <a:pt x="2414" y="1492"/>
                      </a:lnTo>
                      <a:lnTo>
                        <a:pt x="2412" y="1483"/>
                      </a:lnTo>
                      <a:lnTo>
                        <a:pt x="2404" y="1469"/>
                      </a:lnTo>
                      <a:lnTo>
                        <a:pt x="2387" y="1441"/>
                      </a:lnTo>
                      <a:lnTo>
                        <a:pt x="2374" y="1400"/>
                      </a:lnTo>
                      <a:lnTo>
                        <a:pt x="2362" y="1354"/>
                      </a:lnTo>
                      <a:lnTo>
                        <a:pt x="2365" y="1348"/>
                      </a:lnTo>
                      <a:lnTo>
                        <a:pt x="2365" y="1332"/>
                      </a:lnTo>
                      <a:lnTo>
                        <a:pt x="2371" y="1322"/>
                      </a:lnTo>
                      <a:lnTo>
                        <a:pt x="2374" y="1311"/>
                      </a:lnTo>
                      <a:lnTo>
                        <a:pt x="2377" y="1302"/>
                      </a:lnTo>
                      <a:lnTo>
                        <a:pt x="2389" y="1274"/>
                      </a:lnTo>
                      <a:lnTo>
                        <a:pt x="2396" y="1264"/>
                      </a:lnTo>
                      <a:lnTo>
                        <a:pt x="2398" y="1264"/>
                      </a:lnTo>
                      <a:lnTo>
                        <a:pt x="2398" y="1259"/>
                      </a:lnTo>
                      <a:lnTo>
                        <a:pt x="2399" y="1257"/>
                      </a:lnTo>
                      <a:lnTo>
                        <a:pt x="2408" y="1252"/>
                      </a:lnTo>
                      <a:lnTo>
                        <a:pt x="2413" y="1252"/>
                      </a:lnTo>
                      <a:lnTo>
                        <a:pt x="2417" y="1247"/>
                      </a:lnTo>
                      <a:lnTo>
                        <a:pt x="2414" y="1242"/>
                      </a:lnTo>
                      <a:lnTo>
                        <a:pt x="2409" y="1234"/>
                      </a:lnTo>
                      <a:lnTo>
                        <a:pt x="2409" y="1232"/>
                      </a:lnTo>
                      <a:lnTo>
                        <a:pt x="2409" y="1230"/>
                      </a:lnTo>
                      <a:lnTo>
                        <a:pt x="2425" y="1228"/>
                      </a:lnTo>
                      <a:lnTo>
                        <a:pt x="2441" y="1230"/>
                      </a:lnTo>
                      <a:lnTo>
                        <a:pt x="2446" y="1228"/>
                      </a:lnTo>
                      <a:lnTo>
                        <a:pt x="2468" y="1210"/>
                      </a:lnTo>
                      <a:lnTo>
                        <a:pt x="2471" y="1210"/>
                      </a:lnTo>
                      <a:lnTo>
                        <a:pt x="2475" y="1206"/>
                      </a:lnTo>
                      <a:lnTo>
                        <a:pt x="2478" y="1199"/>
                      </a:lnTo>
                      <a:lnTo>
                        <a:pt x="2487" y="1196"/>
                      </a:lnTo>
                      <a:lnTo>
                        <a:pt x="2493" y="1192"/>
                      </a:lnTo>
                      <a:lnTo>
                        <a:pt x="2495" y="1185"/>
                      </a:lnTo>
                      <a:lnTo>
                        <a:pt x="2493" y="1179"/>
                      </a:lnTo>
                      <a:lnTo>
                        <a:pt x="2499" y="1174"/>
                      </a:lnTo>
                      <a:lnTo>
                        <a:pt x="2505" y="1163"/>
                      </a:lnTo>
                      <a:lnTo>
                        <a:pt x="2512" y="1156"/>
                      </a:lnTo>
                      <a:lnTo>
                        <a:pt x="2526" y="1150"/>
                      </a:lnTo>
                      <a:lnTo>
                        <a:pt x="2527" y="1145"/>
                      </a:lnTo>
                      <a:lnTo>
                        <a:pt x="2533" y="1144"/>
                      </a:lnTo>
                      <a:lnTo>
                        <a:pt x="2550" y="1141"/>
                      </a:lnTo>
                      <a:lnTo>
                        <a:pt x="2569" y="1133"/>
                      </a:lnTo>
                      <a:lnTo>
                        <a:pt x="2571" y="1126"/>
                      </a:lnTo>
                      <a:lnTo>
                        <a:pt x="2574" y="1123"/>
                      </a:lnTo>
                      <a:lnTo>
                        <a:pt x="2579" y="1118"/>
                      </a:lnTo>
                      <a:lnTo>
                        <a:pt x="2585" y="1109"/>
                      </a:lnTo>
                      <a:lnTo>
                        <a:pt x="2592" y="1103"/>
                      </a:lnTo>
                      <a:lnTo>
                        <a:pt x="2611" y="1094"/>
                      </a:lnTo>
                      <a:lnTo>
                        <a:pt x="2631" y="1093"/>
                      </a:lnTo>
                      <a:lnTo>
                        <a:pt x="2646" y="1083"/>
                      </a:lnTo>
                      <a:lnTo>
                        <a:pt x="2649" y="1079"/>
                      </a:lnTo>
                      <a:lnTo>
                        <a:pt x="2649" y="1071"/>
                      </a:lnTo>
                      <a:lnTo>
                        <a:pt x="2640" y="1069"/>
                      </a:lnTo>
                      <a:lnTo>
                        <a:pt x="2635" y="1071"/>
                      </a:lnTo>
                      <a:lnTo>
                        <a:pt x="2634" y="1074"/>
                      </a:lnTo>
                      <a:lnTo>
                        <a:pt x="2634" y="1071"/>
                      </a:lnTo>
                      <a:lnTo>
                        <a:pt x="2634" y="1065"/>
                      </a:lnTo>
                      <a:lnTo>
                        <a:pt x="2639" y="1061"/>
                      </a:lnTo>
                      <a:lnTo>
                        <a:pt x="2640" y="1056"/>
                      </a:lnTo>
                      <a:lnTo>
                        <a:pt x="2645" y="1053"/>
                      </a:lnTo>
                      <a:lnTo>
                        <a:pt x="2641" y="1048"/>
                      </a:lnTo>
                      <a:lnTo>
                        <a:pt x="2625" y="1042"/>
                      </a:lnTo>
                      <a:lnTo>
                        <a:pt x="2639" y="1042"/>
                      </a:lnTo>
                      <a:lnTo>
                        <a:pt x="2645" y="1037"/>
                      </a:lnTo>
                      <a:lnTo>
                        <a:pt x="2647" y="1043"/>
                      </a:lnTo>
                      <a:lnTo>
                        <a:pt x="2651" y="1043"/>
                      </a:lnTo>
                      <a:lnTo>
                        <a:pt x="2655" y="1048"/>
                      </a:lnTo>
                      <a:lnTo>
                        <a:pt x="2665" y="1048"/>
                      </a:lnTo>
                      <a:lnTo>
                        <a:pt x="2671" y="1044"/>
                      </a:lnTo>
                      <a:lnTo>
                        <a:pt x="2679" y="1032"/>
                      </a:lnTo>
                      <a:lnTo>
                        <a:pt x="2686" y="1028"/>
                      </a:lnTo>
                      <a:lnTo>
                        <a:pt x="2686" y="1020"/>
                      </a:lnTo>
                      <a:lnTo>
                        <a:pt x="2684" y="1013"/>
                      </a:lnTo>
                      <a:lnTo>
                        <a:pt x="2679" y="1007"/>
                      </a:lnTo>
                      <a:lnTo>
                        <a:pt x="2674" y="1012"/>
                      </a:lnTo>
                      <a:lnTo>
                        <a:pt x="2670" y="1023"/>
                      </a:lnTo>
                      <a:lnTo>
                        <a:pt x="2670" y="1023"/>
                      </a:lnTo>
                      <a:lnTo>
                        <a:pt x="2667" y="1018"/>
                      </a:lnTo>
                      <a:lnTo>
                        <a:pt x="2666" y="1006"/>
                      </a:lnTo>
                      <a:lnTo>
                        <a:pt x="2641" y="1010"/>
                      </a:lnTo>
                      <a:lnTo>
                        <a:pt x="2635" y="1008"/>
                      </a:lnTo>
                      <a:lnTo>
                        <a:pt x="2634" y="1001"/>
                      </a:lnTo>
                      <a:lnTo>
                        <a:pt x="2634" y="986"/>
                      </a:lnTo>
                      <a:lnTo>
                        <a:pt x="2635" y="984"/>
                      </a:lnTo>
                      <a:lnTo>
                        <a:pt x="2639" y="997"/>
                      </a:lnTo>
                      <a:lnTo>
                        <a:pt x="2643" y="1000"/>
                      </a:lnTo>
                      <a:lnTo>
                        <a:pt x="2647" y="1000"/>
                      </a:lnTo>
                      <a:lnTo>
                        <a:pt x="2662" y="991"/>
                      </a:lnTo>
                      <a:lnTo>
                        <a:pt x="2666" y="993"/>
                      </a:lnTo>
                      <a:lnTo>
                        <a:pt x="2666" y="989"/>
                      </a:lnTo>
                      <a:lnTo>
                        <a:pt x="2672" y="991"/>
                      </a:lnTo>
                      <a:lnTo>
                        <a:pt x="2678" y="991"/>
                      </a:lnTo>
                      <a:lnTo>
                        <a:pt x="2682" y="999"/>
                      </a:lnTo>
                      <a:lnTo>
                        <a:pt x="2682" y="997"/>
                      </a:lnTo>
                      <a:lnTo>
                        <a:pt x="2679" y="990"/>
                      </a:lnTo>
                      <a:lnTo>
                        <a:pt x="2677" y="984"/>
                      </a:lnTo>
                      <a:lnTo>
                        <a:pt x="2674" y="975"/>
                      </a:lnTo>
                      <a:lnTo>
                        <a:pt x="2673" y="973"/>
                      </a:lnTo>
                      <a:lnTo>
                        <a:pt x="2676" y="957"/>
                      </a:lnTo>
                      <a:lnTo>
                        <a:pt x="2674" y="943"/>
                      </a:lnTo>
                      <a:lnTo>
                        <a:pt x="2657" y="938"/>
                      </a:lnTo>
                      <a:lnTo>
                        <a:pt x="2655" y="940"/>
                      </a:lnTo>
                      <a:lnTo>
                        <a:pt x="2654" y="942"/>
                      </a:lnTo>
                      <a:lnTo>
                        <a:pt x="2647" y="940"/>
                      </a:lnTo>
                      <a:lnTo>
                        <a:pt x="2643" y="936"/>
                      </a:lnTo>
                      <a:lnTo>
                        <a:pt x="2643" y="931"/>
                      </a:lnTo>
                      <a:lnTo>
                        <a:pt x="2652" y="931"/>
                      </a:lnTo>
                      <a:lnTo>
                        <a:pt x="2657" y="929"/>
                      </a:lnTo>
                      <a:lnTo>
                        <a:pt x="2656" y="925"/>
                      </a:lnTo>
                      <a:lnTo>
                        <a:pt x="2651" y="923"/>
                      </a:lnTo>
                      <a:lnTo>
                        <a:pt x="2649" y="916"/>
                      </a:lnTo>
                      <a:lnTo>
                        <a:pt x="2649" y="913"/>
                      </a:lnTo>
                      <a:lnTo>
                        <a:pt x="2654" y="910"/>
                      </a:lnTo>
                      <a:lnTo>
                        <a:pt x="2657" y="910"/>
                      </a:lnTo>
                      <a:lnTo>
                        <a:pt x="2654" y="903"/>
                      </a:lnTo>
                      <a:lnTo>
                        <a:pt x="2649" y="899"/>
                      </a:lnTo>
                      <a:lnTo>
                        <a:pt x="2647" y="892"/>
                      </a:lnTo>
                      <a:lnTo>
                        <a:pt x="2647" y="891"/>
                      </a:lnTo>
                      <a:lnTo>
                        <a:pt x="2651" y="889"/>
                      </a:lnTo>
                      <a:lnTo>
                        <a:pt x="2654" y="877"/>
                      </a:lnTo>
                      <a:lnTo>
                        <a:pt x="2654" y="871"/>
                      </a:lnTo>
                      <a:lnTo>
                        <a:pt x="2647" y="864"/>
                      </a:lnTo>
                      <a:lnTo>
                        <a:pt x="2635" y="857"/>
                      </a:lnTo>
                      <a:lnTo>
                        <a:pt x="2625" y="855"/>
                      </a:lnTo>
                      <a:lnTo>
                        <a:pt x="2616" y="846"/>
                      </a:lnTo>
                      <a:lnTo>
                        <a:pt x="2598" y="838"/>
                      </a:lnTo>
                      <a:lnTo>
                        <a:pt x="2597" y="835"/>
                      </a:lnTo>
                      <a:lnTo>
                        <a:pt x="2597" y="832"/>
                      </a:lnTo>
                      <a:lnTo>
                        <a:pt x="2600" y="825"/>
                      </a:lnTo>
                      <a:lnTo>
                        <a:pt x="2604" y="824"/>
                      </a:lnTo>
                      <a:lnTo>
                        <a:pt x="2604" y="827"/>
                      </a:lnTo>
                      <a:lnTo>
                        <a:pt x="2601" y="833"/>
                      </a:lnTo>
                      <a:lnTo>
                        <a:pt x="2603" y="835"/>
                      </a:lnTo>
                      <a:lnTo>
                        <a:pt x="2611" y="837"/>
                      </a:lnTo>
                      <a:lnTo>
                        <a:pt x="2622" y="843"/>
                      </a:lnTo>
                      <a:lnTo>
                        <a:pt x="2628" y="843"/>
                      </a:lnTo>
                      <a:lnTo>
                        <a:pt x="2631" y="846"/>
                      </a:lnTo>
                      <a:lnTo>
                        <a:pt x="2639" y="849"/>
                      </a:lnTo>
                      <a:lnTo>
                        <a:pt x="2644" y="854"/>
                      </a:lnTo>
                      <a:lnTo>
                        <a:pt x="2651" y="857"/>
                      </a:lnTo>
                      <a:lnTo>
                        <a:pt x="2646" y="841"/>
                      </a:lnTo>
                      <a:lnTo>
                        <a:pt x="2640" y="835"/>
                      </a:lnTo>
                      <a:lnTo>
                        <a:pt x="2645" y="834"/>
                      </a:lnTo>
                      <a:lnTo>
                        <a:pt x="2645" y="833"/>
                      </a:lnTo>
                      <a:lnTo>
                        <a:pt x="2643" y="828"/>
                      </a:lnTo>
                      <a:lnTo>
                        <a:pt x="2641" y="816"/>
                      </a:lnTo>
                      <a:lnTo>
                        <a:pt x="2644" y="790"/>
                      </a:lnTo>
                      <a:lnTo>
                        <a:pt x="2641" y="781"/>
                      </a:lnTo>
                      <a:lnTo>
                        <a:pt x="2649" y="778"/>
                      </a:lnTo>
                      <a:lnTo>
                        <a:pt x="2662" y="767"/>
                      </a:lnTo>
                      <a:lnTo>
                        <a:pt x="2666" y="760"/>
                      </a:lnTo>
                      <a:lnTo>
                        <a:pt x="2668" y="755"/>
                      </a:lnTo>
                      <a:lnTo>
                        <a:pt x="2671" y="755"/>
                      </a:lnTo>
                      <a:lnTo>
                        <a:pt x="2673" y="758"/>
                      </a:lnTo>
                      <a:lnTo>
                        <a:pt x="2674" y="760"/>
                      </a:lnTo>
                      <a:lnTo>
                        <a:pt x="2672" y="767"/>
                      </a:lnTo>
                      <a:lnTo>
                        <a:pt x="2670" y="770"/>
                      </a:lnTo>
                      <a:lnTo>
                        <a:pt x="2665" y="773"/>
                      </a:lnTo>
                      <a:lnTo>
                        <a:pt x="2661" y="778"/>
                      </a:lnTo>
                      <a:lnTo>
                        <a:pt x="2661" y="782"/>
                      </a:lnTo>
                      <a:lnTo>
                        <a:pt x="2663" y="789"/>
                      </a:lnTo>
                      <a:lnTo>
                        <a:pt x="2662" y="792"/>
                      </a:lnTo>
                      <a:lnTo>
                        <a:pt x="2655" y="801"/>
                      </a:lnTo>
                      <a:lnTo>
                        <a:pt x="2656" y="803"/>
                      </a:lnTo>
                      <a:lnTo>
                        <a:pt x="2662" y="803"/>
                      </a:lnTo>
                      <a:lnTo>
                        <a:pt x="2663" y="806"/>
                      </a:lnTo>
                      <a:lnTo>
                        <a:pt x="2663" y="812"/>
                      </a:lnTo>
                      <a:lnTo>
                        <a:pt x="2663" y="821"/>
                      </a:lnTo>
                      <a:lnTo>
                        <a:pt x="2660" y="823"/>
                      </a:lnTo>
                      <a:lnTo>
                        <a:pt x="2657" y="827"/>
                      </a:lnTo>
                      <a:lnTo>
                        <a:pt x="2656" y="832"/>
                      </a:lnTo>
                      <a:lnTo>
                        <a:pt x="2657" y="838"/>
                      </a:lnTo>
                      <a:lnTo>
                        <a:pt x="2663" y="845"/>
                      </a:lnTo>
                      <a:lnTo>
                        <a:pt x="2672" y="846"/>
                      </a:lnTo>
                      <a:lnTo>
                        <a:pt x="2676" y="848"/>
                      </a:lnTo>
                      <a:lnTo>
                        <a:pt x="2681" y="859"/>
                      </a:lnTo>
                      <a:lnTo>
                        <a:pt x="2682" y="865"/>
                      </a:lnTo>
                      <a:lnTo>
                        <a:pt x="2683" y="867"/>
                      </a:lnTo>
                      <a:lnTo>
                        <a:pt x="2688" y="870"/>
                      </a:lnTo>
                      <a:lnTo>
                        <a:pt x="2687" y="876"/>
                      </a:lnTo>
                      <a:lnTo>
                        <a:pt x="2682" y="877"/>
                      </a:lnTo>
                      <a:lnTo>
                        <a:pt x="2679" y="881"/>
                      </a:lnTo>
                      <a:lnTo>
                        <a:pt x="2671" y="903"/>
                      </a:lnTo>
                      <a:lnTo>
                        <a:pt x="2671" y="911"/>
                      </a:lnTo>
                      <a:lnTo>
                        <a:pt x="2672" y="923"/>
                      </a:lnTo>
                      <a:lnTo>
                        <a:pt x="2674" y="925"/>
                      </a:lnTo>
                      <a:lnTo>
                        <a:pt x="2679" y="924"/>
                      </a:lnTo>
                      <a:lnTo>
                        <a:pt x="2683" y="921"/>
                      </a:lnTo>
                      <a:lnTo>
                        <a:pt x="2686" y="916"/>
                      </a:lnTo>
                      <a:lnTo>
                        <a:pt x="2693" y="892"/>
                      </a:lnTo>
                      <a:lnTo>
                        <a:pt x="2709" y="862"/>
                      </a:lnTo>
                      <a:lnTo>
                        <a:pt x="2709" y="854"/>
                      </a:lnTo>
                      <a:lnTo>
                        <a:pt x="2717" y="843"/>
                      </a:lnTo>
                      <a:lnTo>
                        <a:pt x="2720" y="834"/>
                      </a:lnTo>
                      <a:lnTo>
                        <a:pt x="2722" y="828"/>
                      </a:lnTo>
                      <a:lnTo>
                        <a:pt x="2717" y="811"/>
                      </a:lnTo>
                      <a:lnTo>
                        <a:pt x="2708" y="796"/>
                      </a:lnTo>
                      <a:lnTo>
                        <a:pt x="2694" y="771"/>
                      </a:lnTo>
                      <a:lnTo>
                        <a:pt x="2692" y="763"/>
                      </a:lnTo>
                      <a:lnTo>
                        <a:pt x="2694" y="757"/>
                      </a:lnTo>
                      <a:lnTo>
                        <a:pt x="2700" y="764"/>
                      </a:lnTo>
                      <a:lnTo>
                        <a:pt x="2708" y="773"/>
                      </a:lnTo>
                      <a:lnTo>
                        <a:pt x="2715" y="775"/>
                      </a:lnTo>
                      <a:lnTo>
                        <a:pt x="2721" y="780"/>
                      </a:lnTo>
                      <a:lnTo>
                        <a:pt x="2732" y="781"/>
                      </a:lnTo>
                      <a:lnTo>
                        <a:pt x="2731" y="795"/>
                      </a:lnTo>
                      <a:lnTo>
                        <a:pt x="2732" y="797"/>
                      </a:lnTo>
                      <a:lnTo>
                        <a:pt x="2740" y="790"/>
                      </a:lnTo>
                      <a:lnTo>
                        <a:pt x="2751" y="773"/>
                      </a:lnTo>
                      <a:lnTo>
                        <a:pt x="2758" y="765"/>
                      </a:lnTo>
                      <a:lnTo>
                        <a:pt x="2762" y="759"/>
                      </a:lnTo>
                      <a:lnTo>
                        <a:pt x="2762" y="754"/>
                      </a:lnTo>
                      <a:lnTo>
                        <a:pt x="2767" y="752"/>
                      </a:lnTo>
                      <a:lnTo>
                        <a:pt x="2769" y="749"/>
                      </a:lnTo>
                      <a:lnTo>
                        <a:pt x="2773" y="730"/>
                      </a:lnTo>
                      <a:lnTo>
                        <a:pt x="2774" y="727"/>
                      </a:lnTo>
                      <a:lnTo>
                        <a:pt x="2776" y="728"/>
                      </a:lnTo>
                      <a:lnTo>
                        <a:pt x="2779" y="727"/>
                      </a:lnTo>
                      <a:lnTo>
                        <a:pt x="2783" y="712"/>
                      </a:lnTo>
                      <a:lnTo>
                        <a:pt x="2784" y="708"/>
                      </a:lnTo>
                      <a:lnTo>
                        <a:pt x="2781" y="703"/>
                      </a:lnTo>
                      <a:lnTo>
                        <a:pt x="2776" y="697"/>
                      </a:lnTo>
                      <a:lnTo>
                        <a:pt x="2769" y="693"/>
                      </a:lnTo>
                      <a:lnTo>
                        <a:pt x="2769" y="690"/>
                      </a:lnTo>
                      <a:lnTo>
                        <a:pt x="2769" y="687"/>
                      </a:lnTo>
                      <a:lnTo>
                        <a:pt x="2773" y="678"/>
                      </a:lnTo>
                      <a:lnTo>
                        <a:pt x="2775" y="674"/>
                      </a:lnTo>
                      <a:lnTo>
                        <a:pt x="2785" y="662"/>
                      </a:lnTo>
                      <a:lnTo>
                        <a:pt x="2790" y="662"/>
                      </a:lnTo>
                      <a:lnTo>
                        <a:pt x="2796" y="652"/>
                      </a:lnTo>
                      <a:lnTo>
                        <a:pt x="2807" y="650"/>
                      </a:lnTo>
                      <a:lnTo>
                        <a:pt x="2819" y="644"/>
                      </a:lnTo>
                      <a:lnTo>
                        <a:pt x="2830" y="641"/>
                      </a:lnTo>
                      <a:lnTo>
                        <a:pt x="2835" y="635"/>
                      </a:lnTo>
                      <a:lnTo>
                        <a:pt x="2843" y="631"/>
                      </a:lnTo>
                      <a:lnTo>
                        <a:pt x="2856" y="634"/>
                      </a:lnTo>
                      <a:lnTo>
                        <a:pt x="2869" y="631"/>
                      </a:lnTo>
                      <a:lnTo>
                        <a:pt x="2894" y="630"/>
                      </a:lnTo>
                      <a:lnTo>
                        <a:pt x="2913" y="625"/>
                      </a:lnTo>
                      <a:lnTo>
                        <a:pt x="2918" y="623"/>
                      </a:lnTo>
                      <a:lnTo>
                        <a:pt x="2923" y="619"/>
                      </a:lnTo>
                      <a:lnTo>
                        <a:pt x="2929" y="604"/>
                      </a:lnTo>
                      <a:lnTo>
                        <a:pt x="2931" y="602"/>
                      </a:lnTo>
                      <a:lnTo>
                        <a:pt x="2936" y="604"/>
                      </a:lnTo>
                      <a:lnTo>
                        <a:pt x="2937" y="614"/>
                      </a:lnTo>
                      <a:lnTo>
                        <a:pt x="2941" y="614"/>
                      </a:lnTo>
                      <a:lnTo>
                        <a:pt x="2948" y="613"/>
                      </a:lnTo>
                      <a:lnTo>
                        <a:pt x="2963" y="604"/>
                      </a:lnTo>
                      <a:lnTo>
                        <a:pt x="2967" y="604"/>
                      </a:lnTo>
                      <a:lnTo>
                        <a:pt x="2969" y="612"/>
                      </a:lnTo>
                      <a:lnTo>
                        <a:pt x="2974" y="613"/>
                      </a:lnTo>
                      <a:lnTo>
                        <a:pt x="2987" y="608"/>
                      </a:lnTo>
                      <a:lnTo>
                        <a:pt x="2993" y="609"/>
                      </a:lnTo>
                      <a:lnTo>
                        <a:pt x="3004" y="602"/>
                      </a:lnTo>
                      <a:lnTo>
                        <a:pt x="3006" y="599"/>
                      </a:lnTo>
                      <a:lnTo>
                        <a:pt x="3004" y="586"/>
                      </a:lnTo>
                      <a:lnTo>
                        <a:pt x="3002" y="583"/>
                      </a:lnTo>
                      <a:lnTo>
                        <a:pt x="3000" y="583"/>
                      </a:lnTo>
                      <a:lnTo>
                        <a:pt x="3000" y="596"/>
                      </a:lnTo>
                      <a:lnTo>
                        <a:pt x="2999" y="599"/>
                      </a:lnTo>
                      <a:lnTo>
                        <a:pt x="2991" y="602"/>
                      </a:lnTo>
                      <a:lnTo>
                        <a:pt x="2982" y="599"/>
                      </a:lnTo>
                      <a:lnTo>
                        <a:pt x="2972" y="593"/>
                      </a:lnTo>
                      <a:lnTo>
                        <a:pt x="2967" y="582"/>
                      </a:lnTo>
                      <a:lnTo>
                        <a:pt x="2963" y="580"/>
                      </a:lnTo>
                      <a:lnTo>
                        <a:pt x="2962" y="569"/>
                      </a:lnTo>
                      <a:lnTo>
                        <a:pt x="2957" y="564"/>
                      </a:lnTo>
                      <a:lnTo>
                        <a:pt x="2948" y="559"/>
                      </a:lnTo>
                      <a:lnTo>
                        <a:pt x="2947" y="558"/>
                      </a:lnTo>
                      <a:lnTo>
                        <a:pt x="2947" y="552"/>
                      </a:lnTo>
                      <a:lnTo>
                        <a:pt x="2950" y="548"/>
                      </a:lnTo>
                      <a:lnTo>
                        <a:pt x="2953" y="547"/>
                      </a:lnTo>
                      <a:lnTo>
                        <a:pt x="2957" y="538"/>
                      </a:lnTo>
                      <a:lnTo>
                        <a:pt x="2962" y="536"/>
                      </a:lnTo>
                      <a:lnTo>
                        <a:pt x="2957" y="528"/>
                      </a:lnTo>
                      <a:lnTo>
                        <a:pt x="2951" y="515"/>
                      </a:lnTo>
                      <a:lnTo>
                        <a:pt x="2956" y="500"/>
                      </a:lnTo>
                      <a:lnTo>
                        <a:pt x="2971" y="488"/>
                      </a:lnTo>
                      <a:lnTo>
                        <a:pt x="2982" y="470"/>
                      </a:lnTo>
                      <a:lnTo>
                        <a:pt x="2987" y="466"/>
                      </a:lnTo>
                      <a:lnTo>
                        <a:pt x="2989" y="455"/>
                      </a:lnTo>
                      <a:lnTo>
                        <a:pt x="2996" y="446"/>
                      </a:lnTo>
                      <a:lnTo>
                        <a:pt x="3005" y="442"/>
                      </a:lnTo>
                      <a:lnTo>
                        <a:pt x="3009" y="443"/>
                      </a:lnTo>
                      <a:lnTo>
                        <a:pt x="3011" y="451"/>
                      </a:lnTo>
                      <a:lnTo>
                        <a:pt x="3014" y="451"/>
                      </a:lnTo>
                      <a:lnTo>
                        <a:pt x="3017" y="447"/>
                      </a:lnTo>
                      <a:lnTo>
                        <a:pt x="3020" y="437"/>
                      </a:lnTo>
                      <a:lnTo>
                        <a:pt x="3022" y="437"/>
                      </a:lnTo>
                      <a:lnTo>
                        <a:pt x="3025" y="441"/>
                      </a:lnTo>
                      <a:lnTo>
                        <a:pt x="3027" y="441"/>
                      </a:lnTo>
                      <a:lnTo>
                        <a:pt x="3032" y="440"/>
                      </a:lnTo>
                      <a:lnTo>
                        <a:pt x="3036" y="432"/>
                      </a:lnTo>
                      <a:lnTo>
                        <a:pt x="3039" y="429"/>
                      </a:lnTo>
                      <a:lnTo>
                        <a:pt x="3045" y="431"/>
                      </a:lnTo>
                      <a:lnTo>
                        <a:pt x="3048" y="430"/>
                      </a:lnTo>
                      <a:lnTo>
                        <a:pt x="3053" y="421"/>
                      </a:lnTo>
                      <a:lnTo>
                        <a:pt x="3054" y="414"/>
                      </a:lnTo>
                      <a:lnTo>
                        <a:pt x="3058" y="408"/>
                      </a:lnTo>
                      <a:lnTo>
                        <a:pt x="3059" y="398"/>
                      </a:lnTo>
                      <a:lnTo>
                        <a:pt x="3065" y="393"/>
                      </a:lnTo>
                      <a:lnTo>
                        <a:pt x="3068" y="392"/>
                      </a:lnTo>
                      <a:lnTo>
                        <a:pt x="3070" y="393"/>
                      </a:lnTo>
                      <a:lnTo>
                        <a:pt x="3071" y="400"/>
                      </a:lnTo>
                      <a:lnTo>
                        <a:pt x="3072" y="405"/>
                      </a:lnTo>
                      <a:lnTo>
                        <a:pt x="3077" y="407"/>
                      </a:lnTo>
                      <a:lnTo>
                        <a:pt x="3082" y="404"/>
                      </a:lnTo>
                      <a:lnTo>
                        <a:pt x="3092" y="412"/>
                      </a:lnTo>
                      <a:lnTo>
                        <a:pt x="3097" y="410"/>
                      </a:lnTo>
                      <a:lnTo>
                        <a:pt x="3100" y="405"/>
                      </a:lnTo>
                      <a:lnTo>
                        <a:pt x="3107" y="399"/>
                      </a:lnTo>
                      <a:lnTo>
                        <a:pt x="3112" y="399"/>
                      </a:lnTo>
                      <a:lnTo>
                        <a:pt x="3118" y="396"/>
                      </a:lnTo>
                      <a:lnTo>
                        <a:pt x="3120" y="389"/>
                      </a:lnTo>
                      <a:lnTo>
                        <a:pt x="3133" y="388"/>
                      </a:lnTo>
                      <a:lnTo>
                        <a:pt x="3136" y="387"/>
                      </a:lnTo>
                      <a:lnTo>
                        <a:pt x="3141" y="383"/>
                      </a:lnTo>
                      <a:lnTo>
                        <a:pt x="3147" y="383"/>
                      </a:lnTo>
                      <a:lnTo>
                        <a:pt x="3151" y="380"/>
                      </a:lnTo>
                      <a:lnTo>
                        <a:pt x="3158" y="380"/>
                      </a:lnTo>
                      <a:lnTo>
                        <a:pt x="3165" y="375"/>
                      </a:lnTo>
                      <a:lnTo>
                        <a:pt x="3166" y="370"/>
                      </a:lnTo>
                      <a:lnTo>
                        <a:pt x="3165" y="36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85" name="Group 283"/>
            <p:cNvGrpSpPr>
              <a:grpSpLocks noChangeAspect="1"/>
            </p:cNvGrpSpPr>
            <p:nvPr/>
          </p:nvGrpSpPr>
          <p:grpSpPr bwMode="gray">
            <a:xfrm>
              <a:off x="3437287" y="1594008"/>
              <a:ext cx="1540846" cy="1784549"/>
              <a:chOff x="969" y="960"/>
              <a:chExt cx="969" cy="1022"/>
            </a:xfrm>
            <a:grpFill/>
          </p:grpSpPr>
          <p:sp>
            <p:nvSpPr>
              <p:cNvPr id="230" name="Freeform 284"/>
              <p:cNvSpPr>
                <a:spLocks noChangeAspect="1"/>
              </p:cNvSpPr>
              <p:nvPr/>
            </p:nvSpPr>
            <p:spPr bwMode="gray">
              <a:xfrm>
                <a:off x="1903" y="17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285"/>
              <p:cNvSpPr>
                <a:spLocks noChangeAspect="1"/>
              </p:cNvSpPr>
              <p:nvPr/>
            </p:nvSpPr>
            <p:spPr bwMode="gray">
              <a:xfrm>
                <a:off x="1865" y="1826"/>
                <a:ext cx="73" cy="84"/>
              </a:xfrm>
              <a:custGeom>
                <a:avLst/>
                <a:gdLst/>
                <a:ahLst/>
                <a:cxnLst>
                  <a:cxn ang="0">
                    <a:pos x="147" y="25"/>
                  </a:cxn>
                  <a:cxn ang="0">
                    <a:pos x="138" y="43"/>
                  </a:cxn>
                  <a:cxn ang="0">
                    <a:pos x="129" y="52"/>
                  </a:cxn>
                  <a:cxn ang="0">
                    <a:pos x="120" y="75"/>
                  </a:cxn>
                  <a:cxn ang="0">
                    <a:pos x="115" y="89"/>
                  </a:cxn>
                  <a:cxn ang="0">
                    <a:pos x="103" y="121"/>
                  </a:cxn>
                  <a:cxn ang="0">
                    <a:pos x="92" y="139"/>
                  </a:cxn>
                  <a:cxn ang="0">
                    <a:pos x="82" y="178"/>
                  </a:cxn>
                  <a:cxn ang="0">
                    <a:pos x="65" y="193"/>
                  </a:cxn>
                  <a:cxn ang="0">
                    <a:pos x="71" y="208"/>
                  </a:cxn>
                  <a:cxn ang="0">
                    <a:pos x="71" y="221"/>
                  </a:cxn>
                  <a:cxn ang="0">
                    <a:pos x="31" y="259"/>
                  </a:cxn>
                  <a:cxn ang="0">
                    <a:pos x="11" y="263"/>
                  </a:cxn>
                  <a:cxn ang="0">
                    <a:pos x="44" y="267"/>
                  </a:cxn>
                  <a:cxn ang="0">
                    <a:pos x="1" y="318"/>
                  </a:cxn>
                  <a:cxn ang="0">
                    <a:pos x="18" y="344"/>
                  </a:cxn>
                  <a:cxn ang="0">
                    <a:pos x="90" y="338"/>
                  </a:cxn>
                  <a:cxn ang="0">
                    <a:pos x="141" y="343"/>
                  </a:cxn>
                  <a:cxn ang="0">
                    <a:pos x="180" y="329"/>
                  </a:cxn>
                  <a:cxn ang="0">
                    <a:pos x="194" y="339"/>
                  </a:cxn>
                  <a:cxn ang="0">
                    <a:pos x="187" y="350"/>
                  </a:cxn>
                  <a:cxn ang="0">
                    <a:pos x="221" y="336"/>
                  </a:cxn>
                  <a:cxn ang="0">
                    <a:pos x="248" y="343"/>
                  </a:cxn>
                  <a:cxn ang="0">
                    <a:pos x="212" y="380"/>
                  </a:cxn>
                  <a:cxn ang="0">
                    <a:pos x="189" y="397"/>
                  </a:cxn>
                  <a:cxn ang="0">
                    <a:pos x="224" y="392"/>
                  </a:cxn>
                  <a:cxn ang="0">
                    <a:pos x="264" y="354"/>
                  </a:cxn>
                  <a:cxn ang="0">
                    <a:pos x="289" y="315"/>
                  </a:cxn>
                  <a:cxn ang="0">
                    <a:pos x="297" y="361"/>
                  </a:cxn>
                  <a:cxn ang="0">
                    <a:pos x="294" y="403"/>
                  </a:cxn>
                  <a:cxn ang="0">
                    <a:pos x="314" y="392"/>
                  </a:cxn>
                  <a:cxn ang="0">
                    <a:pos x="320" y="420"/>
                  </a:cxn>
                  <a:cxn ang="0">
                    <a:pos x="351" y="396"/>
                  </a:cxn>
                  <a:cxn ang="0">
                    <a:pos x="362" y="332"/>
                  </a:cxn>
                  <a:cxn ang="0">
                    <a:pos x="339" y="347"/>
                  </a:cxn>
                  <a:cxn ang="0">
                    <a:pos x="348" y="306"/>
                  </a:cxn>
                  <a:cxn ang="0">
                    <a:pos x="332" y="307"/>
                  </a:cxn>
                  <a:cxn ang="0">
                    <a:pos x="313" y="337"/>
                  </a:cxn>
                  <a:cxn ang="0">
                    <a:pos x="307" y="320"/>
                  </a:cxn>
                  <a:cxn ang="0">
                    <a:pos x="307" y="300"/>
                  </a:cxn>
                  <a:cxn ang="0">
                    <a:pos x="326" y="274"/>
                  </a:cxn>
                  <a:cxn ang="0">
                    <a:pos x="340" y="254"/>
                  </a:cxn>
                  <a:cxn ang="0">
                    <a:pos x="293" y="272"/>
                  </a:cxn>
                  <a:cxn ang="0">
                    <a:pos x="304" y="247"/>
                  </a:cxn>
                  <a:cxn ang="0">
                    <a:pos x="300" y="226"/>
                  </a:cxn>
                  <a:cxn ang="0">
                    <a:pos x="318" y="197"/>
                  </a:cxn>
                  <a:cxn ang="0">
                    <a:pos x="275" y="192"/>
                  </a:cxn>
                  <a:cxn ang="0">
                    <a:pos x="218" y="204"/>
                  </a:cxn>
                  <a:cxn ang="0">
                    <a:pos x="218" y="184"/>
                  </a:cxn>
                  <a:cxn ang="0">
                    <a:pos x="189" y="184"/>
                  </a:cxn>
                  <a:cxn ang="0">
                    <a:pos x="191" y="157"/>
                  </a:cxn>
                  <a:cxn ang="0">
                    <a:pos x="176" y="144"/>
                  </a:cxn>
                  <a:cxn ang="0">
                    <a:pos x="162" y="148"/>
                  </a:cxn>
                  <a:cxn ang="0">
                    <a:pos x="137" y="161"/>
                  </a:cxn>
                  <a:cxn ang="0">
                    <a:pos x="153" y="122"/>
                  </a:cxn>
                  <a:cxn ang="0">
                    <a:pos x="172" y="81"/>
                  </a:cxn>
                  <a:cxn ang="0">
                    <a:pos x="176" y="71"/>
                  </a:cxn>
                  <a:cxn ang="0">
                    <a:pos x="185" y="33"/>
                  </a:cxn>
                  <a:cxn ang="0">
                    <a:pos x="207" y="8"/>
                  </a:cxn>
                  <a:cxn ang="0">
                    <a:pos x="194" y="5"/>
                  </a:cxn>
                </a:cxnLst>
                <a:rect l="0" t="0" r="r" b="b"/>
                <a:pathLst>
                  <a:path w="362" h="420">
                    <a:moveTo>
                      <a:pt x="170" y="11"/>
                    </a:moveTo>
                    <a:lnTo>
                      <a:pt x="159" y="16"/>
                    </a:lnTo>
                    <a:lnTo>
                      <a:pt x="147" y="25"/>
                    </a:lnTo>
                    <a:lnTo>
                      <a:pt x="144" y="33"/>
                    </a:lnTo>
                    <a:lnTo>
                      <a:pt x="141" y="38"/>
                    </a:lnTo>
                    <a:lnTo>
                      <a:pt x="138" y="43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29" y="52"/>
                    </a:lnTo>
                    <a:lnTo>
                      <a:pt x="127" y="60"/>
                    </a:lnTo>
                    <a:lnTo>
                      <a:pt x="126" y="68"/>
                    </a:lnTo>
                    <a:lnTo>
                      <a:pt x="120" y="75"/>
                    </a:lnTo>
                    <a:lnTo>
                      <a:pt x="111" y="78"/>
                    </a:lnTo>
                    <a:lnTo>
                      <a:pt x="106" y="83"/>
                    </a:lnTo>
                    <a:lnTo>
                      <a:pt x="115" y="89"/>
                    </a:lnTo>
                    <a:lnTo>
                      <a:pt x="109" y="96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10" y="128"/>
                    </a:lnTo>
                    <a:lnTo>
                      <a:pt x="93" y="134"/>
                    </a:lnTo>
                    <a:lnTo>
                      <a:pt x="92" y="139"/>
                    </a:lnTo>
                    <a:lnTo>
                      <a:pt x="81" y="164"/>
                    </a:lnTo>
                    <a:lnTo>
                      <a:pt x="79" y="175"/>
                    </a:lnTo>
                    <a:lnTo>
                      <a:pt x="82" y="178"/>
                    </a:lnTo>
                    <a:lnTo>
                      <a:pt x="82" y="182"/>
                    </a:lnTo>
                    <a:lnTo>
                      <a:pt x="73" y="182"/>
                    </a:lnTo>
                    <a:lnTo>
                      <a:pt x="65" y="193"/>
                    </a:lnTo>
                    <a:lnTo>
                      <a:pt x="61" y="202"/>
                    </a:lnTo>
                    <a:lnTo>
                      <a:pt x="63" y="207"/>
                    </a:lnTo>
                    <a:lnTo>
                      <a:pt x="71" y="208"/>
                    </a:lnTo>
                    <a:lnTo>
                      <a:pt x="71" y="210"/>
                    </a:lnTo>
                    <a:lnTo>
                      <a:pt x="68" y="215"/>
                    </a:lnTo>
                    <a:lnTo>
                      <a:pt x="71" y="221"/>
                    </a:lnTo>
                    <a:lnTo>
                      <a:pt x="52" y="219"/>
                    </a:lnTo>
                    <a:lnTo>
                      <a:pt x="39" y="254"/>
                    </a:lnTo>
                    <a:lnTo>
                      <a:pt x="31" y="259"/>
                    </a:lnTo>
                    <a:lnTo>
                      <a:pt x="27" y="252"/>
                    </a:lnTo>
                    <a:lnTo>
                      <a:pt x="19" y="257"/>
                    </a:lnTo>
                    <a:lnTo>
                      <a:pt x="11" y="263"/>
                    </a:lnTo>
                    <a:lnTo>
                      <a:pt x="11" y="267"/>
                    </a:lnTo>
                    <a:lnTo>
                      <a:pt x="33" y="264"/>
                    </a:lnTo>
                    <a:lnTo>
                      <a:pt x="44" y="267"/>
                    </a:lnTo>
                    <a:lnTo>
                      <a:pt x="47" y="274"/>
                    </a:lnTo>
                    <a:lnTo>
                      <a:pt x="18" y="300"/>
                    </a:lnTo>
                    <a:lnTo>
                      <a:pt x="1" y="318"/>
                    </a:lnTo>
                    <a:lnTo>
                      <a:pt x="0" y="332"/>
                    </a:lnTo>
                    <a:lnTo>
                      <a:pt x="4" y="342"/>
                    </a:lnTo>
                    <a:lnTo>
                      <a:pt x="18" y="344"/>
                    </a:lnTo>
                    <a:lnTo>
                      <a:pt x="38" y="339"/>
                    </a:lnTo>
                    <a:lnTo>
                      <a:pt x="68" y="334"/>
                    </a:lnTo>
                    <a:lnTo>
                      <a:pt x="90" y="338"/>
                    </a:lnTo>
                    <a:lnTo>
                      <a:pt x="103" y="338"/>
                    </a:lnTo>
                    <a:lnTo>
                      <a:pt x="113" y="342"/>
                    </a:lnTo>
                    <a:lnTo>
                      <a:pt x="141" y="343"/>
                    </a:lnTo>
                    <a:lnTo>
                      <a:pt x="156" y="339"/>
                    </a:lnTo>
                    <a:lnTo>
                      <a:pt x="173" y="337"/>
                    </a:lnTo>
                    <a:lnTo>
                      <a:pt x="180" y="329"/>
                    </a:lnTo>
                    <a:lnTo>
                      <a:pt x="196" y="322"/>
                    </a:lnTo>
                    <a:lnTo>
                      <a:pt x="194" y="332"/>
                    </a:lnTo>
                    <a:lnTo>
                      <a:pt x="194" y="339"/>
                    </a:lnTo>
                    <a:lnTo>
                      <a:pt x="179" y="345"/>
                    </a:lnTo>
                    <a:lnTo>
                      <a:pt x="176" y="350"/>
                    </a:lnTo>
                    <a:lnTo>
                      <a:pt x="187" y="350"/>
                    </a:lnTo>
                    <a:lnTo>
                      <a:pt x="189" y="354"/>
                    </a:lnTo>
                    <a:lnTo>
                      <a:pt x="211" y="352"/>
                    </a:lnTo>
                    <a:lnTo>
                      <a:pt x="221" y="336"/>
                    </a:lnTo>
                    <a:lnTo>
                      <a:pt x="229" y="339"/>
                    </a:lnTo>
                    <a:lnTo>
                      <a:pt x="244" y="339"/>
                    </a:lnTo>
                    <a:lnTo>
                      <a:pt x="248" y="343"/>
                    </a:lnTo>
                    <a:lnTo>
                      <a:pt x="235" y="352"/>
                    </a:lnTo>
                    <a:lnTo>
                      <a:pt x="224" y="361"/>
                    </a:lnTo>
                    <a:lnTo>
                      <a:pt x="212" y="380"/>
                    </a:lnTo>
                    <a:lnTo>
                      <a:pt x="199" y="383"/>
                    </a:lnTo>
                    <a:lnTo>
                      <a:pt x="191" y="387"/>
                    </a:lnTo>
                    <a:lnTo>
                      <a:pt x="189" y="397"/>
                    </a:lnTo>
                    <a:lnTo>
                      <a:pt x="200" y="399"/>
                    </a:lnTo>
                    <a:lnTo>
                      <a:pt x="213" y="397"/>
                    </a:lnTo>
                    <a:lnTo>
                      <a:pt x="224" y="392"/>
                    </a:lnTo>
                    <a:lnTo>
                      <a:pt x="234" y="376"/>
                    </a:lnTo>
                    <a:lnTo>
                      <a:pt x="248" y="360"/>
                    </a:lnTo>
                    <a:lnTo>
                      <a:pt x="264" y="354"/>
                    </a:lnTo>
                    <a:lnTo>
                      <a:pt x="267" y="356"/>
                    </a:lnTo>
                    <a:lnTo>
                      <a:pt x="281" y="315"/>
                    </a:lnTo>
                    <a:lnTo>
                      <a:pt x="289" y="315"/>
                    </a:lnTo>
                    <a:lnTo>
                      <a:pt x="291" y="327"/>
                    </a:lnTo>
                    <a:lnTo>
                      <a:pt x="294" y="344"/>
                    </a:lnTo>
                    <a:lnTo>
                      <a:pt x="297" y="361"/>
                    </a:lnTo>
                    <a:lnTo>
                      <a:pt x="289" y="382"/>
                    </a:lnTo>
                    <a:lnTo>
                      <a:pt x="287" y="401"/>
                    </a:lnTo>
                    <a:lnTo>
                      <a:pt x="294" y="403"/>
                    </a:lnTo>
                    <a:lnTo>
                      <a:pt x="314" y="376"/>
                    </a:lnTo>
                    <a:lnTo>
                      <a:pt x="319" y="380"/>
                    </a:lnTo>
                    <a:lnTo>
                      <a:pt x="314" y="392"/>
                    </a:lnTo>
                    <a:lnTo>
                      <a:pt x="315" y="402"/>
                    </a:lnTo>
                    <a:lnTo>
                      <a:pt x="315" y="412"/>
                    </a:lnTo>
                    <a:lnTo>
                      <a:pt x="320" y="420"/>
                    </a:lnTo>
                    <a:lnTo>
                      <a:pt x="330" y="412"/>
                    </a:lnTo>
                    <a:lnTo>
                      <a:pt x="343" y="414"/>
                    </a:lnTo>
                    <a:lnTo>
                      <a:pt x="351" y="396"/>
                    </a:lnTo>
                    <a:lnTo>
                      <a:pt x="356" y="372"/>
                    </a:lnTo>
                    <a:lnTo>
                      <a:pt x="362" y="354"/>
                    </a:lnTo>
                    <a:lnTo>
                      <a:pt x="362" y="332"/>
                    </a:lnTo>
                    <a:lnTo>
                      <a:pt x="357" y="329"/>
                    </a:lnTo>
                    <a:lnTo>
                      <a:pt x="343" y="353"/>
                    </a:lnTo>
                    <a:lnTo>
                      <a:pt x="339" y="347"/>
                    </a:lnTo>
                    <a:lnTo>
                      <a:pt x="339" y="332"/>
                    </a:lnTo>
                    <a:lnTo>
                      <a:pt x="343" y="317"/>
                    </a:lnTo>
                    <a:lnTo>
                      <a:pt x="348" y="306"/>
                    </a:lnTo>
                    <a:lnTo>
                      <a:pt x="353" y="301"/>
                    </a:lnTo>
                    <a:lnTo>
                      <a:pt x="353" y="293"/>
                    </a:lnTo>
                    <a:lnTo>
                      <a:pt x="332" y="307"/>
                    </a:lnTo>
                    <a:lnTo>
                      <a:pt x="324" y="323"/>
                    </a:lnTo>
                    <a:lnTo>
                      <a:pt x="319" y="337"/>
                    </a:lnTo>
                    <a:lnTo>
                      <a:pt x="313" y="337"/>
                    </a:lnTo>
                    <a:lnTo>
                      <a:pt x="307" y="333"/>
                    </a:lnTo>
                    <a:lnTo>
                      <a:pt x="304" y="327"/>
                    </a:lnTo>
                    <a:lnTo>
                      <a:pt x="307" y="320"/>
                    </a:lnTo>
                    <a:lnTo>
                      <a:pt x="310" y="306"/>
                    </a:lnTo>
                    <a:lnTo>
                      <a:pt x="308" y="305"/>
                    </a:lnTo>
                    <a:lnTo>
                      <a:pt x="307" y="300"/>
                    </a:lnTo>
                    <a:lnTo>
                      <a:pt x="298" y="291"/>
                    </a:lnTo>
                    <a:lnTo>
                      <a:pt x="319" y="284"/>
                    </a:lnTo>
                    <a:lnTo>
                      <a:pt x="326" y="274"/>
                    </a:lnTo>
                    <a:lnTo>
                      <a:pt x="336" y="270"/>
                    </a:lnTo>
                    <a:lnTo>
                      <a:pt x="342" y="259"/>
                    </a:lnTo>
                    <a:lnTo>
                      <a:pt x="340" y="254"/>
                    </a:lnTo>
                    <a:lnTo>
                      <a:pt x="314" y="267"/>
                    </a:lnTo>
                    <a:lnTo>
                      <a:pt x="308" y="266"/>
                    </a:lnTo>
                    <a:lnTo>
                      <a:pt x="293" y="272"/>
                    </a:lnTo>
                    <a:lnTo>
                      <a:pt x="291" y="268"/>
                    </a:lnTo>
                    <a:lnTo>
                      <a:pt x="297" y="259"/>
                    </a:lnTo>
                    <a:lnTo>
                      <a:pt x="304" y="247"/>
                    </a:lnTo>
                    <a:lnTo>
                      <a:pt x="300" y="242"/>
                    </a:lnTo>
                    <a:lnTo>
                      <a:pt x="294" y="241"/>
                    </a:lnTo>
                    <a:lnTo>
                      <a:pt x="300" y="226"/>
                    </a:lnTo>
                    <a:lnTo>
                      <a:pt x="312" y="215"/>
                    </a:lnTo>
                    <a:lnTo>
                      <a:pt x="319" y="202"/>
                    </a:lnTo>
                    <a:lnTo>
                      <a:pt x="318" y="197"/>
                    </a:lnTo>
                    <a:lnTo>
                      <a:pt x="313" y="196"/>
                    </a:lnTo>
                    <a:lnTo>
                      <a:pt x="293" y="189"/>
                    </a:lnTo>
                    <a:lnTo>
                      <a:pt x="275" y="192"/>
                    </a:lnTo>
                    <a:lnTo>
                      <a:pt x="267" y="184"/>
                    </a:lnTo>
                    <a:lnTo>
                      <a:pt x="229" y="203"/>
                    </a:lnTo>
                    <a:lnTo>
                      <a:pt x="218" y="204"/>
                    </a:lnTo>
                    <a:lnTo>
                      <a:pt x="228" y="186"/>
                    </a:lnTo>
                    <a:lnTo>
                      <a:pt x="229" y="178"/>
                    </a:lnTo>
                    <a:lnTo>
                      <a:pt x="218" y="184"/>
                    </a:lnTo>
                    <a:lnTo>
                      <a:pt x="216" y="189"/>
                    </a:lnTo>
                    <a:lnTo>
                      <a:pt x="210" y="186"/>
                    </a:lnTo>
                    <a:lnTo>
                      <a:pt x="189" y="184"/>
                    </a:lnTo>
                    <a:lnTo>
                      <a:pt x="190" y="172"/>
                    </a:lnTo>
                    <a:lnTo>
                      <a:pt x="179" y="168"/>
                    </a:lnTo>
                    <a:lnTo>
                      <a:pt x="191" y="157"/>
                    </a:lnTo>
                    <a:lnTo>
                      <a:pt x="210" y="149"/>
                    </a:lnTo>
                    <a:lnTo>
                      <a:pt x="202" y="145"/>
                    </a:lnTo>
                    <a:lnTo>
                      <a:pt x="176" y="144"/>
                    </a:lnTo>
                    <a:lnTo>
                      <a:pt x="179" y="132"/>
                    </a:lnTo>
                    <a:lnTo>
                      <a:pt x="172" y="132"/>
                    </a:lnTo>
                    <a:lnTo>
                      <a:pt x="162" y="148"/>
                    </a:lnTo>
                    <a:lnTo>
                      <a:pt x="149" y="159"/>
                    </a:lnTo>
                    <a:lnTo>
                      <a:pt x="142" y="173"/>
                    </a:lnTo>
                    <a:lnTo>
                      <a:pt x="137" y="161"/>
                    </a:lnTo>
                    <a:lnTo>
                      <a:pt x="142" y="149"/>
                    </a:lnTo>
                    <a:lnTo>
                      <a:pt x="142" y="137"/>
                    </a:lnTo>
                    <a:lnTo>
                      <a:pt x="153" y="122"/>
                    </a:lnTo>
                    <a:lnTo>
                      <a:pt x="160" y="105"/>
                    </a:lnTo>
                    <a:lnTo>
                      <a:pt x="170" y="91"/>
                    </a:lnTo>
                    <a:lnTo>
                      <a:pt x="172" y="81"/>
                    </a:lnTo>
                    <a:lnTo>
                      <a:pt x="170" y="75"/>
                    </a:lnTo>
                    <a:lnTo>
                      <a:pt x="172" y="64"/>
                    </a:lnTo>
                    <a:lnTo>
                      <a:pt x="176" y="71"/>
                    </a:lnTo>
                    <a:lnTo>
                      <a:pt x="187" y="64"/>
                    </a:lnTo>
                    <a:lnTo>
                      <a:pt x="195" y="42"/>
                    </a:lnTo>
                    <a:lnTo>
                      <a:pt x="185" y="33"/>
                    </a:lnTo>
                    <a:lnTo>
                      <a:pt x="186" y="26"/>
                    </a:lnTo>
                    <a:lnTo>
                      <a:pt x="200" y="25"/>
                    </a:lnTo>
                    <a:lnTo>
                      <a:pt x="207" y="8"/>
                    </a:lnTo>
                    <a:lnTo>
                      <a:pt x="207" y="0"/>
                    </a:lnTo>
                    <a:lnTo>
                      <a:pt x="199" y="8"/>
                    </a:lnTo>
                    <a:lnTo>
                      <a:pt x="194" y="5"/>
                    </a:lnTo>
                    <a:lnTo>
                      <a:pt x="183" y="5"/>
                    </a:lnTo>
                    <a:lnTo>
                      <a:pt x="170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286"/>
              <p:cNvSpPr>
                <a:spLocks noChangeAspect="1"/>
              </p:cNvSpPr>
              <p:nvPr/>
            </p:nvSpPr>
            <p:spPr bwMode="gray">
              <a:xfrm>
                <a:off x="1108" y="1839"/>
                <a:ext cx="55" cy="43"/>
              </a:xfrm>
              <a:custGeom>
                <a:avLst/>
                <a:gdLst/>
                <a:ahLst/>
                <a:cxnLst>
                  <a:cxn ang="0">
                    <a:pos x="48" y="41"/>
                  </a:cxn>
                  <a:cxn ang="0">
                    <a:pos x="48" y="41"/>
                  </a:cxn>
                  <a:cxn ang="0">
                    <a:pos x="45" y="22"/>
                  </a:cxn>
                  <a:cxn ang="0">
                    <a:pos x="19" y="15"/>
                  </a:cxn>
                  <a:cxn ang="0">
                    <a:pos x="13" y="27"/>
                  </a:cxn>
                  <a:cxn ang="0">
                    <a:pos x="0" y="19"/>
                  </a:cxn>
                  <a:cxn ang="0">
                    <a:pos x="2" y="6"/>
                  </a:cxn>
                  <a:cxn ang="0">
                    <a:pos x="18" y="0"/>
                  </a:cxn>
                  <a:cxn ang="0">
                    <a:pos x="38" y="9"/>
                  </a:cxn>
                  <a:cxn ang="0">
                    <a:pos x="56" y="18"/>
                  </a:cxn>
                  <a:cxn ang="0">
                    <a:pos x="119" y="38"/>
                  </a:cxn>
                  <a:cxn ang="0">
                    <a:pos x="148" y="46"/>
                  </a:cxn>
                  <a:cxn ang="0">
                    <a:pos x="157" y="57"/>
                  </a:cxn>
                  <a:cxn ang="0">
                    <a:pos x="188" y="99"/>
                  </a:cxn>
                  <a:cxn ang="0">
                    <a:pos x="188" y="106"/>
                  </a:cxn>
                  <a:cxn ang="0">
                    <a:pos x="194" y="116"/>
                  </a:cxn>
                  <a:cxn ang="0">
                    <a:pos x="215" y="129"/>
                  </a:cxn>
                  <a:cxn ang="0">
                    <a:pos x="228" y="134"/>
                  </a:cxn>
                  <a:cxn ang="0">
                    <a:pos x="250" y="151"/>
                  </a:cxn>
                  <a:cxn ang="0">
                    <a:pos x="260" y="174"/>
                  </a:cxn>
                  <a:cxn ang="0">
                    <a:pos x="264" y="189"/>
                  </a:cxn>
                  <a:cxn ang="0">
                    <a:pos x="269" y="188"/>
                  </a:cxn>
                  <a:cxn ang="0">
                    <a:pos x="272" y="203"/>
                  </a:cxn>
                  <a:cxn ang="0">
                    <a:pos x="264" y="214"/>
                  </a:cxn>
                  <a:cxn ang="0">
                    <a:pos x="239" y="207"/>
                  </a:cxn>
                  <a:cxn ang="0">
                    <a:pos x="222" y="196"/>
                  </a:cxn>
                  <a:cxn ang="0">
                    <a:pos x="211" y="196"/>
                  </a:cxn>
                  <a:cxn ang="0">
                    <a:pos x="196" y="185"/>
                  </a:cxn>
                  <a:cxn ang="0">
                    <a:pos x="202" y="175"/>
                  </a:cxn>
                  <a:cxn ang="0">
                    <a:pos x="196" y="182"/>
                  </a:cxn>
                  <a:cxn ang="0">
                    <a:pos x="182" y="176"/>
                  </a:cxn>
                  <a:cxn ang="0">
                    <a:pos x="179" y="167"/>
                  </a:cxn>
                  <a:cxn ang="0">
                    <a:pos x="190" y="160"/>
                  </a:cxn>
                  <a:cxn ang="0">
                    <a:pos x="178" y="155"/>
                  </a:cxn>
                  <a:cxn ang="0">
                    <a:pos x="166" y="160"/>
                  </a:cxn>
                  <a:cxn ang="0">
                    <a:pos x="143" y="154"/>
                  </a:cxn>
                  <a:cxn ang="0">
                    <a:pos x="157" y="153"/>
                  </a:cxn>
                  <a:cxn ang="0">
                    <a:pos x="143" y="135"/>
                  </a:cxn>
                  <a:cxn ang="0">
                    <a:pos x="130" y="129"/>
                  </a:cxn>
                  <a:cxn ang="0">
                    <a:pos x="109" y="126"/>
                  </a:cxn>
                  <a:cxn ang="0">
                    <a:pos x="100" y="112"/>
                  </a:cxn>
                  <a:cxn ang="0">
                    <a:pos x="118" y="110"/>
                  </a:cxn>
                  <a:cxn ang="0">
                    <a:pos x="119" y="100"/>
                  </a:cxn>
                  <a:cxn ang="0">
                    <a:pos x="107" y="100"/>
                  </a:cxn>
                  <a:cxn ang="0">
                    <a:pos x="99" y="99"/>
                  </a:cxn>
                  <a:cxn ang="0">
                    <a:pos x="86" y="83"/>
                  </a:cxn>
                  <a:cxn ang="0">
                    <a:pos x="80" y="80"/>
                  </a:cxn>
                  <a:cxn ang="0">
                    <a:pos x="65" y="80"/>
                  </a:cxn>
                  <a:cxn ang="0">
                    <a:pos x="70" y="65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9"/>
                  </a:cxn>
                  <a:cxn ang="0">
                    <a:pos x="29" y="64"/>
                  </a:cxn>
                  <a:cxn ang="0">
                    <a:pos x="29" y="57"/>
                  </a:cxn>
                  <a:cxn ang="0">
                    <a:pos x="24" y="45"/>
                  </a:cxn>
                  <a:cxn ang="0">
                    <a:pos x="33" y="35"/>
                  </a:cxn>
                  <a:cxn ang="0">
                    <a:pos x="45" y="41"/>
                  </a:cxn>
                </a:cxnLst>
                <a:rect l="0" t="0" r="r" b="b"/>
                <a:pathLst>
                  <a:path w="275" h="214">
                    <a:moveTo>
                      <a:pt x="45" y="41"/>
                    </a:moveTo>
                    <a:lnTo>
                      <a:pt x="48" y="41"/>
                    </a:lnTo>
                    <a:lnTo>
                      <a:pt x="48" y="42"/>
                    </a:lnTo>
                    <a:lnTo>
                      <a:pt x="48" y="41"/>
                    </a:lnTo>
                    <a:lnTo>
                      <a:pt x="45" y="31"/>
                    </a:lnTo>
                    <a:lnTo>
                      <a:pt x="45" y="22"/>
                    </a:lnTo>
                    <a:lnTo>
                      <a:pt x="24" y="20"/>
                    </a:lnTo>
                    <a:lnTo>
                      <a:pt x="19" y="15"/>
                    </a:lnTo>
                    <a:lnTo>
                      <a:pt x="16" y="21"/>
                    </a:lnTo>
                    <a:lnTo>
                      <a:pt x="13" y="27"/>
                    </a:lnTo>
                    <a:lnTo>
                      <a:pt x="6" y="24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28" y="4"/>
                    </a:lnTo>
                    <a:lnTo>
                      <a:pt x="38" y="9"/>
                    </a:lnTo>
                    <a:lnTo>
                      <a:pt x="46" y="10"/>
                    </a:lnTo>
                    <a:lnTo>
                      <a:pt x="56" y="18"/>
                    </a:lnTo>
                    <a:lnTo>
                      <a:pt x="89" y="31"/>
                    </a:lnTo>
                    <a:lnTo>
                      <a:pt x="119" y="38"/>
                    </a:lnTo>
                    <a:lnTo>
                      <a:pt x="134" y="43"/>
                    </a:lnTo>
                    <a:lnTo>
                      <a:pt x="148" y="46"/>
                    </a:lnTo>
                    <a:lnTo>
                      <a:pt x="153" y="51"/>
                    </a:lnTo>
                    <a:lnTo>
                      <a:pt x="157" y="57"/>
                    </a:lnTo>
                    <a:lnTo>
                      <a:pt x="158" y="65"/>
                    </a:lnTo>
                    <a:lnTo>
                      <a:pt x="188" y="99"/>
                    </a:lnTo>
                    <a:lnTo>
                      <a:pt x="189" y="101"/>
                    </a:lnTo>
                    <a:lnTo>
                      <a:pt x="188" y="106"/>
                    </a:lnTo>
                    <a:lnTo>
                      <a:pt x="190" y="112"/>
                    </a:lnTo>
                    <a:lnTo>
                      <a:pt x="194" y="116"/>
                    </a:lnTo>
                    <a:lnTo>
                      <a:pt x="206" y="126"/>
                    </a:lnTo>
                    <a:lnTo>
                      <a:pt x="215" y="129"/>
                    </a:lnTo>
                    <a:lnTo>
                      <a:pt x="225" y="131"/>
                    </a:lnTo>
                    <a:lnTo>
                      <a:pt x="228" y="134"/>
                    </a:lnTo>
                    <a:lnTo>
                      <a:pt x="236" y="137"/>
                    </a:lnTo>
                    <a:lnTo>
                      <a:pt x="250" y="151"/>
                    </a:lnTo>
                    <a:lnTo>
                      <a:pt x="253" y="160"/>
                    </a:lnTo>
                    <a:lnTo>
                      <a:pt x="260" y="174"/>
                    </a:lnTo>
                    <a:lnTo>
                      <a:pt x="261" y="180"/>
                    </a:lnTo>
                    <a:lnTo>
                      <a:pt x="264" y="189"/>
                    </a:lnTo>
                    <a:lnTo>
                      <a:pt x="266" y="194"/>
                    </a:lnTo>
                    <a:lnTo>
                      <a:pt x="269" y="188"/>
                    </a:lnTo>
                    <a:lnTo>
                      <a:pt x="275" y="202"/>
                    </a:lnTo>
                    <a:lnTo>
                      <a:pt x="272" y="203"/>
                    </a:lnTo>
                    <a:lnTo>
                      <a:pt x="271" y="209"/>
                    </a:lnTo>
                    <a:lnTo>
                      <a:pt x="264" y="214"/>
                    </a:lnTo>
                    <a:lnTo>
                      <a:pt x="258" y="214"/>
                    </a:lnTo>
                    <a:lnTo>
                      <a:pt x="239" y="207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7" y="193"/>
                    </a:lnTo>
                    <a:lnTo>
                      <a:pt x="211" y="196"/>
                    </a:lnTo>
                    <a:lnTo>
                      <a:pt x="196" y="189"/>
                    </a:lnTo>
                    <a:lnTo>
                      <a:pt x="196" y="185"/>
                    </a:lnTo>
                    <a:lnTo>
                      <a:pt x="200" y="180"/>
                    </a:lnTo>
                    <a:lnTo>
                      <a:pt x="202" y="175"/>
                    </a:lnTo>
                    <a:lnTo>
                      <a:pt x="199" y="176"/>
                    </a:lnTo>
                    <a:lnTo>
                      <a:pt x="196" y="182"/>
                    </a:lnTo>
                    <a:lnTo>
                      <a:pt x="190" y="183"/>
                    </a:lnTo>
                    <a:lnTo>
                      <a:pt x="182" y="176"/>
                    </a:lnTo>
                    <a:lnTo>
                      <a:pt x="179" y="172"/>
                    </a:lnTo>
                    <a:lnTo>
                      <a:pt x="179" y="167"/>
                    </a:lnTo>
                    <a:lnTo>
                      <a:pt x="184" y="165"/>
                    </a:lnTo>
                    <a:lnTo>
                      <a:pt x="190" y="160"/>
                    </a:lnTo>
                    <a:lnTo>
                      <a:pt x="184" y="159"/>
                    </a:lnTo>
                    <a:lnTo>
                      <a:pt x="178" y="155"/>
                    </a:lnTo>
                    <a:lnTo>
                      <a:pt x="173" y="161"/>
                    </a:lnTo>
                    <a:lnTo>
                      <a:pt x="166" y="160"/>
                    </a:lnTo>
                    <a:lnTo>
                      <a:pt x="153" y="162"/>
                    </a:lnTo>
                    <a:lnTo>
                      <a:pt x="143" y="154"/>
                    </a:lnTo>
                    <a:lnTo>
                      <a:pt x="147" y="155"/>
                    </a:lnTo>
                    <a:lnTo>
                      <a:pt x="157" y="153"/>
                    </a:lnTo>
                    <a:lnTo>
                      <a:pt x="153" y="145"/>
                    </a:lnTo>
                    <a:lnTo>
                      <a:pt x="143" y="135"/>
                    </a:lnTo>
                    <a:lnTo>
                      <a:pt x="132" y="134"/>
                    </a:lnTo>
                    <a:lnTo>
                      <a:pt x="130" y="129"/>
                    </a:lnTo>
                    <a:lnTo>
                      <a:pt x="120" y="124"/>
                    </a:lnTo>
                    <a:lnTo>
                      <a:pt x="109" y="126"/>
                    </a:lnTo>
                    <a:lnTo>
                      <a:pt x="104" y="124"/>
                    </a:lnTo>
                    <a:lnTo>
                      <a:pt x="100" y="112"/>
                    </a:lnTo>
                    <a:lnTo>
                      <a:pt x="105" y="108"/>
                    </a:lnTo>
                    <a:lnTo>
                      <a:pt x="118" y="110"/>
                    </a:lnTo>
                    <a:lnTo>
                      <a:pt x="129" y="105"/>
                    </a:lnTo>
                    <a:lnTo>
                      <a:pt x="119" y="100"/>
                    </a:lnTo>
                    <a:lnTo>
                      <a:pt x="109" y="102"/>
                    </a:lnTo>
                    <a:lnTo>
                      <a:pt x="107" y="100"/>
                    </a:lnTo>
                    <a:lnTo>
                      <a:pt x="105" y="94"/>
                    </a:lnTo>
                    <a:lnTo>
                      <a:pt x="99" y="99"/>
                    </a:lnTo>
                    <a:lnTo>
                      <a:pt x="96" y="89"/>
                    </a:lnTo>
                    <a:lnTo>
                      <a:pt x="86" y="83"/>
                    </a:lnTo>
                    <a:lnTo>
                      <a:pt x="82" y="84"/>
                    </a:lnTo>
                    <a:lnTo>
                      <a:pt x="80" y="80"/>
                    </a:lnTo>
                    <a:lnTo>
                      <a:pt x="72" y="86"/>
                    </a:lnTo>
                    <a:lnTo>
                      <a:pt x="65" y="80"/>
                    </a:lnTo>
                    <a:lnTo>
                      <a:pt x="66" y="70"/>
                    </a:lnTo>
                    <a:lnTo>
                      <a:pt x="70" y="65"/>
                    </a:lnTo>
                    <a:lnTo>
                      <a:pt x="66" y="65"/>
                    </a:lnTo>
                    <a:lnTo>
                      <a:pt x="60" y="61"/>
                    </a:lnTo>
                    <a:lnTo>
                      <a:pt x="56" y="70"/>
                    </a:lnTo>
                    <a:lnTo>
                      <a:pt x="49" y="61"/>
                    </a:lnTo>
                    <a:lnTo>
                      <a:pt x="45" y="62"/>
                    </a:lnTo>
                    <a:lnTo>
                      <a:pt x="40" y="59"/>
                    </a:lnTo>
                    <a:lnTo>
                      <a:pt x="34" y="67"/>
                    </a:lnTo>
                    <a:lnTo>
                      <a:pt x="29" y="64"/>
                    </a:lnTo>
                    <a:lnTo>
                      <a:pt x="27" y="62"/>
                    </a:lnTo>
                    <a:lnTo>
                      <a:pt x="29" y="57"/>
                    </a:lnTo>
                    <a:lnTo>
                      <a:pt x="30" y="48"/>
                    </a:lnTo>
                    <a:lnTo>
                      <a:pt x="24" y="45"/>
                    </a:lnTo>
                    <a:lnTo>
                      <a:pt x="23" y="37"/>
                    </a:lnTo>
                    <a:lnTo>
                      <a:pt x="33" y="35"/>
                    </a:lnTo>
                    <a:lnTo>
                      <a:pt x="41" y="36"/>
                    </a:lnTo>
                    <a:lnTo>
                      <a:pt x="45" y="4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287"/>
              <p:cNvSpPr>
                <a:spLocks noChangeAspect="1"/>
              </p:cNvSpPr>
              <p:nvPr/>
            </p:nvSpPr>
            <p:spPr bwMode="gray">
              <a:xfrm>
                <a:off x="1425" y="1404"/>
                <a:ext cx="47" cy="44"/>
              </a:xfrm>
              <a:custGeom>
                <a:avLst/>
                <a:gdLst/>
                <a:ahLst/>
                <a:cxnLst>
                  <a:cxn ang="0">
                    <a:pos x="132" y="38"/>
                  </a:cxn>
                  <a:cxn ang="0">
                    <a:pos x="118" y="33"/>
                  </a:cxn>
                  <a:cxn ang="0">
                    <a:pos x="118" y="18"/>
                  </a:cxn>
                  <a:cxn ang="0">
                    <a:pos x="104" y="4"/>
                  </a:cxn>
                  <a:cxn ang="0">
                    <a:pos x="86" y="0"/>
                  </a:cxn>
                  <a:cxn ang="0">
                    <a:pos x="73" y="20"/>
                  </a:cxn>
                  <a:cxn ang="0">
                    <a:pos x="71" y="52"/>
                  </a:cxn>
                  <a:cxn ang="0">
                    <a:pos x="66" y="51"/>
                  </a:cxn>
                  <a:cxn ang="0">
                    <a:pos x="53" y="57"/>
                  </a:cxn>
                  <a:cxn ang="0">
                    <a:pos x="53" y="73"/>
                  </a:cxn>
                  <a:cxn ang="0">
                    <a:pos x="50" y="98"/>
                  </a:cxn>
                  <a:cxn ang="0">
                    <a:pos x="40" y="109"/>
                  </a:cxn>
                  <a:cxn ang="0">
                    <a:pos x="11" y="119"/>
                  </a:cxn>
                  <a:cxn ang="0">
                    <a:pos x="0" y="136"/>
                  </a:cxn>
                  <a:cxn ang="0">
                    <a:pos x="10" y="163"/>
                  </a:cxn>
                  <a:cxn ang="0">
                    <a:pos x="21" y="158"/>
                  </a:cxn>
                  <a:cxn ang="0">
                    <a:pos x="32" y="152"/>
                  </a:cxn>
                  <a:cxn ang="0">
                    <a:pos x="44" y="167"/>
                  </a:cxn>
                  <a:cxn ang="0">
                    <a:pos x="55" y="175"/>
                  </a:cxn>
                  <a:cxn ang="0">
                    <a:pos x="62" y="165"/>
                  </a:cxn>
                  <a:cxn ang="0">
                    <a:pos x="71" y="180"/>
                  </a:cxn>
                  <a:cxn ang="0">
                    <a:pos x="89" y="180"/>
                  </a:cxn>
                  <a:cxn ang="0">
                    <a:pos x="109" y="202"/>
                  </a:cxn>
                  <a:cxn ang="0">
                    <a:pos x="132" y="210"/>
                  </a:cxn>
                  <a:cxn ang="0">
                    <a:pos x="136" y="202"/>
                  </a:cxn>
                  <a:cxn ang="0">
                    <a:pos x="167" y="221"/>
                  </a:cxn>
                  <a:cxn ang="0">
                    <a:pos x="186" y="195"/>
                  </a:cxn>
                  <a:cxn ang="0">
                    <a:pos x="209" y="179"/>
                  </a:cxn>
                  <a:cxn ang="0">
                    <a:pos x="216" y="186"/>
                  </a:cxn>
                  <a:cxn ang="0">
                    <a:pos x="233" y="174"/>
                  </a:cxn>
                  <a:cxn ang="0">
                    <a:pos x="231" y="163"/>
                  </a:cxn>
                  <a:cxn ang="0">
                    <a:pos x="207" y="153"/>
                  </a:cxn>
                  <a:cxn ang="0">
                    <a:pos x="202" y="132"/>
                  </a:cxn>
                  <a:cxn ang="0">
                    <a:pos x="179" y="100"/>
                  </a:cxn>
                  <a:cxn ang="0">
                    <a:pos x="143" y="60"/>
                  </a:cxn>
                </a:cxnLst>
                <a:rect l="0" t="0" r="r" b="b"/>
                <a:pathLst>
                  <a:path w="236" h="221">
                    <a:moveTo>
                      <a:pt x="141" y="55"/>
                    </a:moveTo>
                    <a:lnTo>
                      <a:pt x="132" y="38"/>
                    </a:lnTo>
                    <a:lnTo>
                      <a:pt x="126" y="33"/>
                    </a:lnTo>
                    <a:lnTo>
                      <a:pt x="118" y="33"/>
                    </a:lnTo>
                    <a:lnTo>
                      <a:pt x="120" y="24"/>
                    </a:lnTo>
                    <a:lnTo>
                      <a:pt x="118" y="18"/>
                    </a:lnTo>
                    <a:lnTo>
                      <a:pt x="108" y="14"/>
                    </a:lnTo>
                    <a:lnTo>
                      <a:pt x="104" y="4"/>
                    </a:lnTo>
                    <a:lnTo>
                      <a:pt x="96" y="0"/>
                    </a:lnTo>
                    <a:lnTo>
                      <a:pt x="86" y="0"/>
                    </a:lnTo>
                    <a:lnTo>
                      <a:pt x="84" y="11"/>
                    </a:lnTo>
                    <a:lnTo>
                      <a:pt x="73" y="20"/>
                    </a:lnTo>
                    <a:lnTo>
                      <a:pt x="65" y="44"/>
                    </a:lnTo>
                    <a:lnTo>
                      <a:pt x="71" y="52"/>
                    </a:lnTo>
                    <a:lnTo>
                      <a:pt x="71" y="57"/>
                    </a:lnTo>
                    <a:lnTo>
                      <a:pt x="66" y="51"/>
                    </a:lnTo>
                    <a:lnTo>
                      <a:pt x="56" y="51"/>
                    </a:lnTo>
                    <a:lnTo>
                      <a:pt x="53" y="57"/>
                    </a:lnTo>
                    <a:lnTo>
                      <a:pt x="54" y="62"/>
                    </a:lnTo>
                    <a:lnTo>
                      <a:pt x="53" y="73"/>
                    </a:lnTo>
                    <a:lnTo>
                      <a:pt x="57" y="90"/>
                    </a:lnTo>
                    <a:lnTo>
                      <a:pt x="50" y="98"/>
                    </a:lnTo>
                    <a:lnTo>
                      <a:pt x="48" y="108"/>
                    </a:lnTo>
                    <a:lnTo>
                      <a:pt x="40" y="109"/>
                    </a:lnTo>
                    <a:lnTo>
                      <a:pt x="24" y="117"/>
                    </a:lnTo>
                    <a:lnTo>
                      <a:pt x="11" y="119"/>
                    </a:lnTo>
                    <a:lnTo>
                      <a:pt x="2" y="125"/>
                    </a:lnTo>
                    <a:lnTo>
                      <a:pt x="0" y="136"/>
                    </a:lnTo>
                    <a:lnTo>
                      <a:pt x="0" y="152"/>
                    </a:lnTo>
                    <a:lnTo>
                      <a:pt x="10" y="163"/>
                    </a:lnTo>
                    <a:lnTo>
                      <a:pt x="21" y="168"/>
                    </a:lnTo>
                    <a:lnTo>
                      <a:pt x="21" y="158"/>
                    </a:lnTo>
                    <a:lnTo>
                      <a:pt x="24" y="153"/>
                    </a:lnTo>
                    <a:lnTo>
                      <a:pt x="32" y="152"/>
                    </a:lnTo>
                    <a:lnTo>
                      <a:pt x="41" y="158"/>
                    </a:lnTo>
                    <a:lnTo>
                      <a:pt x="44" y="167"/>
                    </a:lnTo>
                    <a:lnTo>
                      <a:pt x="51" y="170"/>
                    </a:lnTo>
                    <a:lnTo>
                      <a:pt x="55" y="175"/>
                    </a:lnTo>
                    <a:lnTo>
                      <a:pt x="60" y="172"/>
                    </a:lnTo>
                    <a:lnTo>
                      <a:pt x="62" y="165"/>
                    </a:lnTo>
                    <a:lnTo>
                      <a:pt x="71" y="172"/>
                    </a:lnTo>
                    <a:lnTo>
                      <a:pt x="71" y="180"/>
                    </a:lnTo>
                    <a:lnTo>
                      <a:pt x="77" y="183"/>
                    </a:lnTo>
                    <a:lnTo>
                      <a:pt x="89" y="180"/>
                    </a:lnTo>
                    <a:lnTo>
                      <a:pt x="99" y="196"/>
                    </a:lnTo>
                    <a:lnTo>
                      <a:pt x="109" y="202"/>
                    </a:lnTo>
                    <a:lnTo>
                      <a:pt x="129" y="206"/>
                    </a:lnTo>
                    <a:lnTo>
                      <a:pt x="132" y="210"/>
                    </a:lnTo>
                    <a:lnTo>
                      <a:pt x="134" y="202"/>
                    </a:lnTo>
                    <a:lnTo>
                      <a:pt x="136" y="202"/>
                    </a:lnTo>
                    <a:lnTo>
                      <a:pt x="152" y="213"/>
                    </a:lnTo>
                    <a:lnTo>
                      <a:pt x="167" y="221"/>
                    </a:lnTo>
                    <a:lnTo>
                      <a:pt x="177" y="216"/>
                    </a:lnTo>
                    <a:lnTo>
                      <a:pt x="186" y="195"/>
                    </a:lnTo>
                    <a:lnTo>
                      <a:pt x="194" y="194"/>
                    </a:lnTo>
                    <a:lnTo>
                      <a:pt x="209" y="179"/>
                    </a:lnTo>
                    <a:lnTo>
                      <a:pt x="216" y="178"/>
                    </a:lnTo>
                    <a:lnTo>
                      <a:pt x="216" y="186"/>
                    </a:lnTo>
                    <a:lnTo>
                      <a:pt x="223" y="183"/>
                    </a:lnTo>
                    <a:lnTo>
                      <a:pt x="233" y="174"/>
                    </a:lnTo>
                    <a:lnTo>
                      <a:pt x="236" y="164"/>
                    </a:lnTo>
                    <a:lnTo>
                      <a:pt x="231" y="163"/>
                    </a:lnTo>
                    <a:lnTo>
                      <a:pt x="220" y="169"/>
                    </a:lnTo>
                    <a:lnTo>
                      <a:pt x="207" y="153"/>
                    </a:lnTo>
                    <a:lnTo>
                      <a:pt x="202" y="142"/>
                    </a:lnTo>
                    <a:lnTo>
                      <a:pt x="202" y="132"/>
                    </a:lnTo>
                    <a:lnTo>
                      <a:pt x="190" y="110"/>
                    </a:lnTo>
                    <a:lnTo>
                      <a:pt x="179" y="100"/>
                    </a:lnTo>
                    <a:lnTo>
                      <a:pt x="174" y="89"/>
                    </a:lnTo>
                    <a:lnTo>
                      <a:pt x="143" y="60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288"/>
              <p:cNvSpPr>
                <a:spLocks noChangeAspect="1"/>
              </p:cNvSpPr>
              <p:nvPr/>
            </p:nvSpPr>
            <p:spPr bwMode="gray">
              <a:xfrm>
                <a:off x="1134" y="1234"/>
                <a:ext cx="117" cy="130"/>
              </a:xfrm>
              <a:custGeom>
                <a:avLst/>
                <a:gdLst/>
                <a:ahLst/>
                <a:cxnLst>
                  <a:cxn ang="0">
                    <a:pos x="109" y="137"/>
                  </a:cxn>
                  <a:cxn ang="0">
                    <a:pos x="97" y="189"/>
                  </a:cxn>
                  <a:cxn ang="0">
                    <a:pos x="84" y="213"/>
                  </a:cxn>
                  <a:cxn ang="0">
                    <a:pos x="72" y="242"/>
                  </a:cxn>
                  <a:cxn ang="0">
                    <a:pos x="66" y="272"/>
                  </a:cxn>
                  <a:cxn ang="0">
                    <a:pos x="55" y="288"/>
                  </a:cxn>
                  <a:cxn ang="0">
                    <a:pos x="66" y="305"/>
                  </a:cxn>
                  <a:cxn ang="0">
                    <a:pos x="72" y="321"/>
                  </a:cxn>
                  <a:cxn ang="0">
                    <a:pos x="41" y="333"/>
                  </a:cxn>
                  <a:cxn ang="0">
                    <a:pos x="46" y="358"/>
                  </a:cxn>
                  <a:cxn ang="0">
                    <a:pos x="44" y="380"/>
                  </a:cxn>
                  <a:cxn ang="0">
                    <a:pos x="44" y="391"/>
                  </a:cxn>
                  <a:cxn ang="0">
                    <a:pos x="40" y="409"/>
                  </a:cxn>
                  <a:cxn ang="0">
                    <a:pos x="27" y="430"/>
                  </a:cxn>
                  <a:cxn ang="0">
                    <a:pos x="30" y="449"/>
                  </a:cxn>
                  <a:cxn ang="0">
                    <a:pos x="18" y="465"/>
                  </a:cxn>
                  <a:cxn ang="0">
                    <a:pos x="11" y="479"/>
                  </a:cxn>
                  <a:cxn ang="0">
                    <a:pos x="0" y="500"/>
                  </a:cxn>
                  <a:cxn ang="0">
                    <a:pos x="49" y="504"/>
                  </a:cxn>
                  <a:cxn ang="0">
                    <a:pos x="41" y="511"/>
                  </a:cxn>
                  <a:cxn ang="0">
                    <a:pos x="66" y="519"/>
                  </a:cxn>
                  <a:cxn ang="0">
                    <a:pos x="99" y="541"/>
                  </a:cxn>
                  <a:cxn ang="0">
                    <a:pos x="124" y="585"/>
                  </a:cxn>
                  <a:cxn ang="0">
                    <a:pos x="163" y="650"/>
                  </a:cxn>
                  <a:cxn ang="0">
                    <a:pos x="215" y="603"/>
                  </a:cxn>
                  <a:cxn ang="0">
                    <a:pos x="238" y="587"/>
                  </a:cxn>
                  <a:cxn ang="0">
                    <a:pos x="249" y="601"/>
                  </a:cxn>
                  <a:cxn ang="0">
                    <a:pos x="264" y="581"/>
                  </a:cxn>
                  <a:cxn ang="0">
                    <a:pos x="279" y="587"/>
                  </a:cxn>
                  <a:cxn ang="0">
                    <a:pos x="298" y="549"/>
                  </a:cxn>
                  <a:cxn ang="0">
                    <a:pos x="299" y="511"/>
                  </a:cxn>
                  <a:cxn ang="0">
                    <a:pos x="313" y="461"/>
                  </a:cxn>
                  <a:cxn ang="0">
                    <a:pos x="328" y="455"/>
                  </a:cxn>
                  <a:cxn ang="0">
                    <a:pos x="362" y="433"/>
                  </a:cxn>
                  <a:cxn ang="0">
                    <a:pos x="371" y="381"/>
                  </a:cxn>
                  <a:cxn ang="0">
                    <a:pos x="406" y="357"/>
                  </a:cxn>
                  <a:cxn ang="0">
                    <a:pos x="462" y="309"/>
                  </a:cxn>
                  <a:cxn ang="0">
                    <a:pos x="514" y="267"/>
                  </a:cxn>
                  <a:cxn ang="0">
                    <a:pos x="581" y="203"/>
                  </a:cxn>
                  <a:cxn ang="0">
                    <a:pos x="552" y="176"/>
                  </a:cxn>
                  <a:cxn ang="0">
                    <a:pos x="506" y="119"/>
                  </a:cxn>
                  <a:cxn ang="0">
                    <a:pos x="462" y="69"/>
                  </a:cxn>
                  <a:cxn ang="0">
                    <a:pos x="385" y="78"/>
                  </a:cxn>
                  <a:cxn ang="0">
                    <a:pos x="384" y="105"/>
                  </a:cxn>
                  <a:cxn ang="0">
                    <a:pos x="368" y="108"/>
                  </a:cxn>
                  <a:cxn ang="0">
                    <a:pos x="373" y="78"/>
                  </a:cxn>
                  <a:cxn ang="0">
                    <a:pos x="352" y="86"/>
                  </a:cxn>
                  <a:cxn ang="0">
                    <a:pos x="338" y="102"/>
                  </a:cxn>
                  <a:cxn ang="0">
                    <a:pos x="304" y="52"/>
                  </a:cxn>
                  <a:cxn ang="0">
                    <a:pos x="276" y="13"/>
                  </a:cxn>
                  <a:cxn ang="0">
                    <a:pos x="224" y="14"/>
                  </a:cxn>
                  <a:cxn ang="0">
                    <a:pos x="157" y="19"/>
                  </a:cxn>
                  <a:cxn ang="0">
                    <a:pos x="158" y="46"/>
                  </a:cxn>
                  <a:cxn ang="0">
                    <a:pos x="150" y="21"/>
                  </a:cxn>
                  <a:cxn ang="0">
                    <a:pos x="139" y="27"/>
                  </a:cxn>
                  <a:cxn ang="0">
                    <a:pos x="120" y="27"/>
                  </a:cxn>
                  <a:cxn ang="0">
                    <a:pos x="99" y="31"/>
                  </a:cxn>
                  <a:cxn ang="0">
                    <a:pos x="75" y="42"/>
                  </a:cxn>
                  <a:cxn ang="0">
                    <a:pos x="84" y="78"/>
                  </a:cxn>
                </a:cxnLst>
                <a:rect l="0" t="0" r="r" b="b"/>
                <a:pathLst>
                  <a:path w="582" h="653">
                    <a:moveTo>
                      <a:pt x="93" y="117"/>
                    </a:moveTo>
                    <a:lnTo>
                      <a:pt x="100" y="129"/>
                    </a:lnTo>
                    <a:lnTo>
                      <a:pt x="109" y="137"/>
                    </a:lnTo>
                    <a:lnTo>
                      <a:pt x="113" y="148"/>
                    </a:lnTo>
                    <a:lnTo>
                      <a:pt x="105" y="161"/>
                    </a:lnTo>
                    <a:lnTo>
                      <a:pt x="97" y="189"/>
                    </a:lnTo>
                    <a:lnTo>
                      <a:pt x="93" y="198"/>
                    </a:lnTo>
                    <a:lnTo>
                      <a:pt x="84" y="208"/>
                    </a:lnTo>
                    <a:lnTo>
                      <a:pt x="84" y="213"/>
                    </a:lnTo>
                    <a:lnTo>
                      <a:pt x="81" y="225"/>
                    </a:lnTo>
                    <a:lnTo>
                      <a:pt x="76" y="229"/>
                    </a:lnTo>
                    <a:lnTo>
                      <a:pt x="72" y="242"/>
                    </a:lnTo>
                    <a:lnTo>
                      <a:pt x="72" y="251"/>
                    </a:lnTo>
                    <a:lnTo>
                      <a:pt x="65" y="263"/>
                    </a:lnTo>
                    <a:lnTo>
                      <a:pt x="66" y="272"/>
                    </a:lnTo>
                    <a:lnTo>
                      <a:pt x="64" y="275"/>
                    </a:lnTo>
                    <a:lnTo>
                      <a:pt x="60" y="284"/>
                    </a:lnTo>
                    <a:lnTo>
                      <a:pt x="55" y="288"/>
                    </a:lnTo>
                    <a:lnTo>
                      <a:pt x="57" y="299"/>
                    </a:lnTo>
                    <a:lnTo>
                      <a:pt x="64" y="298"/>
                    </a:lnTo>
                    <a:lnTo>
                      <a:pt x="66" y="305"/>
                    </a:lnTo>
                    <a:lnTo>
                      <a:pt x="72" y="309"/>
                    </a:lnTo>
                    <a:lnTo>
                      <a:pt x="73" y="315"/>
                    </a:lnTo>
                    <a:lnTo>
                      <a:pt x="72" y="321"/>
                    </a:lnTo>
                    <a:lnTo>
                      <a:pt x="51" y="331"/>
                    </a:lnTo>
                    <a:lnTo>
                      <a:pt x="43" y="327"/>
                    </a:lnTo>
                    <a:lnTo>
                      <a:pt x="41" y="333"/>
                    </a:lnTo>
                    <a:lnTo>
                      <a:pt x="44" y="342"/>
                    </a:lnTo>
                    <a:lnTo>
                      <a:pt x="46" y="345"/>
                    </a:lnTo>
                    <a:lnTo>
                      <a:pt x="46" y="358"/>
                    </a:lnTo>
                    <a:lnTo>
                      <a:pt x="48" y="359"/>
                    </a:lnTo>
                    <a:lnTo>
                      <a:pt x="48" y="366"/>
                    </a:lnTo>
                    <a:lnTo>
                      <a:pt x="44" y="380"/>
                    </a:lnTo>
                    <a:lnTo>
                      <a:pt x="49" y="377"/>
                    </a:lnTo>
                    <a:lnTo>
                      <a:pt x="50" y="387"/>
                    </a:lnTo>
                    <a:lnTo>
                      <a:pt x="44" y="391"/>
                    </a:lnTo>
                    <a:lnTo>
                      <a:pt x="38" y="400"/>
                    </a:lnTo>
                    <a:lnTo>
                      <a:pt x="45" y="404"/>
                    </a:lnTo>
                    <a:lnTo>
                      <a:pt x="40" y="409"/>
                    </a:lnTo>
                    <a:lnTo>
                      <a:pt x="33" y="406"/>
                    </a:lnTo>
                    <a:lnTo>
                      <a:pt x="27" y="418"/>
                    </a:lnTo>
                    <a:lnTo>
                      <a:pt x="27" y="430"/>
                    </a:lnTo>
                    <a:lnTo>
                      <a:pt x="21" y="435"/>
                    </a:lnTo>
                    <a:lnTo>
                      <a:pt x="22" y="441"/>
                    </a:lnTo>
                    <a:lnTo>
                      <a:pt x="30" y="449"/>
                    </a:lnTo>
                    <a:lnTo>
                      <a:pt x="12" y="455"/>
                    </a:lnTo>
                    <a:lnTo>
                      <a:pt x="17" y="457"/>
                    </a:lnTo>
                    <a:lnTo>
                      <a:pt x="18" y="465"/>
                    </a:lnTo>
                    <a:lnTo>
                      <a:pt x="13" y="463"/>
                    </a:lnTo>
                    <a:lnTo>
                      <a:pt x="10" y="471"/>
                    </a:lnTo>
                    <a:lnTo>
                      <a:pt x="11" y="479"/>
                    </a:lnTo>
                    <a:lnTo>
                      <a:pt x="16" y="482"/>
                    </a:lnTo>
                    <a:lnTo>
                      <a:pt x="8" y="499"/>
                    </a:lnTo>
                    <a:lnTo>
                      <a:pt x="0" y="500"/>
                    </a:lnTo>
                    <a:lnTo>
                      <a:pt x="3" y="509"/>
                    </a:lnTo>
                    <a:lnTo>
                      <a:pt x="30" y="499"/>
                    </a:lnTo>
                    <a:lnTo>
                      <a:pt x="49" y="504"/>
                    </a:lnTo>
                    <a:lnTo>
                      <a:pt x="51" y="509"/>
                    </a:lnTo>
                    <a:lnTo>
                      <a:pt x="41" y="505"/>
                    </a:lnTo>
                    <a:lnTo>
                      <a:pt x="41" y="511"/>
                    </a:lnTo>
                    <a:lnTo>
                      <a:pt x="60" y="522"/>
                    </a:lnTo>
                    <a:lnTo>
                      <a:pt x="66" y="530"/>
                    </a:lnTo>
                    <a:lnTo>
                      <a:pt x="66" y="519"/>
                    </a:lnTo>
                    <a:lnTo>
                      <a:pt x="75" y="520"/>
                    </a:lnTo>
                    <a:lnTo>
                      <a:pt x="75" y="531"/>
                    </a:lnTo>
                    <a:lnTo>
                      <a:pt x="99" y="541"/>
                    </a:lnTo>
                    <a:lnTo>
                      <a:pt x="113" y="560"/>
                    </a:lnTo>
                    <a:lnTo>
                      <a:pt x="116" y="575"/>
                    </a:lnTo>
                    <a:lnTo>
                      <a:pt x="124" y="585"/>
                    </a:lnTo>
                    <a:lnTo>
                      <a:pt x="139" y="632"/>
                    </a:lnTo>
                    <a:lnTo>
                      <a:pt x="151" y="653"/>
                    </a:lnTo>
                    <a:lnTo>
                      <a:pt x="163" y="650"/>
                    </a:lnTo>
                    <a:lnTo>
                      <a:pt x="180" y="628"/>
                    </a:lnTo>
                    <a:lnTo>
                      <a:pt x="194" y="624"/>
                    </a:lnTo>
                    <a:lnTo>
                      <a:pt x="215" y="603"/>
                    </a:lnTo>
                    <a:lnTo>
                      <a:pt x="223" y="592"/>
                    </a:lnTo>
                    <a:lnTo>
                      <a:pt x="229" y="580"/>
                    </a:lnTo>
                    <a:lnTo>
                      <a:pt x="238" y="587"/>
                    </a:lnTo>
                    <a:lnTo>
                      <a:pt x="239" y="592"/>
                    </a:lnTo>
                    <a:lnTo>
                      <a:pt x="238" y="600"/>
                    </a:lnTo>
                    <a:lnTo>
                      <a:pt x="249" y="601"/>
                    </a:lnTo>
                    <a:lnTo>
                      <a:pt x="259" y="600"/>
                    </a:lnTo>
                    <a:lnTo>
                      <a:pt x="263" y="591"/>
                    </a:lnTo>
                    <a:lnTo>
                      <a:pt x="264" y="581"/>
                    </a:lnTo>
                    <a:lnTo>
                      <a:pt x="269" y="590"/>
                    </a:lnTo>
                    <a:lnTo>
                      <a:pt x="272" y="591"/>
                    </a:lnTo>
                    <a:lnTo>
                      <a:pt x="279" y="587"/>
                    </a:lnTo>
                    <a:lnTo>
                      <a:pt x="291" y="575"/>
                    </a:lnTo>
                    <a:lnTo>
                      <a:pt x="298" y="562"/>
                    </a:lnTo>
                    <a:lnTo>
                      <a:pt x="298" y="549"/>
                    </a:lnTo>
                    <a:lnTo>
                      <a:pt x="301" y="542"/>
                    </a:lnTo>
                    <a:lnTo>
                      <a:pt x="298" y="537"/>
                    </a:lnTo>
                    <a:lnTo>
                      <a:pt x="299" y="511"/>
                    </a:lnTo>
                    <a:lnTo>
                      <a:pt x="297" y="501"/>
                    </a:lnTo>
                    <a:lnTo>
                      <a:pt x="310" y="474"/>
                    </a:lnTo>
                    <a:lnTo>
                      <a:pt x="313" y="461"/>
                    </a:lnTo>
                    <a:lnTo>
                      <a:pt x="314" y="449"/>
                    </a:lnTo>
                    <a:lnTo>
                      <a:pt x="317" y="446"/>
                    </a:lnTo>
                    <a:lnTo>
                      <a:pt x="328" y="455"/>
                    </a:lnTo>
                    <a:lnTo>
                      <a:pt x="336" y="446"/>
                    </a:lnTo>
                    <a:lnTo>
                      <a:pt x="346" y="444"/>
                    </a:lnTo>
                    <a:lnTo>
                      <a:pt x="362" y="433"/>
                    </a:lnTo>
                    <a:lnTo>
                      <a:pt x="366" y="412"/>
                    </a:lnTo>
                    <a:lnTo>
                      <a:pt x="371" y="395"/>
                    </a:lnTo>
                    <a:lnTo>
                      <a:pt x="371" y="381"/>
                    </a:lnTo>
                    <a:lnTo>
                      <a:pt x="379" y="370"/>
                    </a:lnTo>
                    <a:lnTo>
                      <a:pt x="392" y="361"/>
                    </a:lnTo>
                    <a:lnTo>
                      <a:pt x="406" y="357"/>
                    </a:lnTo>
                    <a:lnTo>
                      <a:pt x="416" y="343"/>
                    </a:lnTo>
                    <a:lnTo>
                      <a:pt x="438" y="330"/>
                    </a:lnTo>
                    <a:lnTo>
                      <a:pt x="462" y="309"/>
                    </a:lnTo>
                    <a:lnTo>
                      <a:pt x="474" y="304"/>
                    </a:lnTo>
                    <a:lnTo>
                      <a:pt x="481" y="294"/>
                    </a:lnTo>
                    <a:lnTo>
                      <a:pt x="514" y="267"/>
                    </a:lnTo>
                    <a:lnTo>
                      <a:pt x="550" y="251"/>
                    </a:lnTo>
                    <a:lnTo>
                      <a:pt x="582" y="224"/>
                    </a:lnTo>
                    <a:lnTo>
                      <a:pt x="581" y="203"/>
                    </a:lnTo>
                    <a:lnTo>
                      <a:pt x="573" y="198"/>
                    </a:lnTo>
                    <a:lnTo>
                      <a:pt x="561" y="180"/>
                    </a:lnTo>
                    <a:lnTo>
                      <a:pt x="552" y="176"/>
                    </a:lnTo>
                    <a:lnTo>
                      <a:pt x="535" y="150"/>
                    </a:lnTo>
                    <a:lnTo>
                      <a:pt x="512" y="129"/>
                    </a:lnTo>
                    <a:lnTo>
                      <a:pt x="506" y="119"/>
                    </a:lnTo>
                    <a:lnTo>
                      <a:pt x="487" y="95"/>
                    </a:lnTo>
                    <a:lnTo>
                      <a:pt x="478" y="89"/>
                    </a:lnTo>
                    <a:lnTo>
                      <a:pt x="462" y="69"/>
                    </a:lnTo>
                    <a:lnTo>
                      <a:pt x="420" y="59"/>
                    </a:lnTo>
                    <a:lnTo>
                      <a:pt x="390" y="73"/>
                    </a:lnTo>
                    <a:lnTo>
                      <a:pt x="385" y="78"/>
                    </a:lnTo>
                    <a:lnTo>
                      <a:pt x="382" y="86"/>
                    </a:lnTo>
                    <a:lnTo>
                      <a:pt x="389" y="96"/>
                    </a:lnTo>
                    <a:lnTo>
                      <a:pt x="384" y="105"/>
                    </a:lnTo>
                    <a:lnTo>
                      <a:pt x="382" y="115"/>
                    </a:lnTo>
                    <a:lnTo>
                      <a:pt x="371" y="121"/>
                    </a:lnTo>
                    <a:lnTo>
                      <a:pt x="368" y="108"/>
                    </a:lnTo>
                    <a:lnTo>
                      <a:pt x="374" y="101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58" y="75"/>
                    </a:lnTo>
                    <a:lnTo>
                      <a:pt x="352" y="81"/>
                    </a:lnTo>
                    <a:lnTo>
                      <a:pt x="352" y="86"/>
                    </a:lnTo>
                    <a:lnTo>
                      <a:pt x="345" y="92"/>
                    </a:lnTo>
                    <a:lnTo>
                      <a:pt x="340" y="111"/>
                    </a:lnTo>
                    <a:lnTo>
                      <a:pt x="338" y="102"/>
                    </a:lnTo>
                    <a:lnTo>
                      <a:pt x="336" y="90"/>
                    </a:lnTo>
                    <a:lnTo>
                      <a:pt x="345" y="76"/>
                    </a:lnTo>
                    <a:lnTo>
                      <a:pt x="304" y="52"/>
                    </a:lnTo>
                    <a:lnTo>
                      <a:pt x="291" y="33"/>
                    </a:lnTo>
                    <a:lnTo>
                      <a:pt x="279" y="24"/>
                    </a:lnTo>
                    <a:lnTo>
                      <a:pt x="276" y="13"/>
                    </a:lnTo>
                    <a:lnTo>
                      <a:pt x="244" y="0"/>
                    </a:lnTo>
                    <a:lnTo>
                      <a:pt x="231" y="3"/>
                    </a:lnTo>
                    <a:lnTo>
                      <a:pt x="224" y="14"/>
                    </a:lnTo>
                    <a:lnTo>
                      <a:pt x="213" y="9"/>
                    </a:lnTo>
                    <a:lnTo>
                      <a:pt x="197" y="16"/>
                    </a:lnTo>
                    <a:lnTo>
                      <a:pt x="157" y="19"/>
                    </a:lnTo>
                    <a:lnTo>
                      <a:pt x="156" y="24"/>
                    </a:lnTo>
                    <a:lnTo>
                      <a:pt x="158" y="36"/>
                    </a:lnTo>
                    <a:lnTo>
                      <a:pt x="158" y="46"/>
                    </a:lnTo>
                    <a:lnTo>
                      <a:pt x="154" y="36"/>
                    </a:lnTo>
                    <a:lnTo>
                      <a:pt x="151" y="31"/>
                    </a:lnTo>
                    <a:lnTo>
                      <a:pt x="150" y="21"/>
                    </a:lnTo>
                    <a:lnTo>
                      <a:pt x="146" y="19"/>
                    </a:lnTo>
                    <a:lnTo>
                      <a:pt x="141" y="29"/>
                    </a:lnTo>
                    <a:lnTo>
                      <a:pt x="139" y="27"/>
                    </a:lnTo>
                    <a:lnTo>
                      <a:pt x="136" y="20"/>
                    </a:lnTo>
                    <a:lnTo>
                      <a:pt x="120" y="24"/>
                    </a:lnTo>
                    <a:lnTo>
                      <a:pt x="120" y="27"/>
                    </a:lnTo>
                    <a:lnTo>
                      <a:pt x="105" y="24"/>
                    </a:lnTo>
                    <a:lnTo>
                      <a:pt x="99" y="25"/>
                    </a:lnTo>
                    <a:lnTo>
                      <a:pt x="99" y="31"/>
                    </a:lnTo>
                    <a:lnTo>
                      <a:pt x="83" y="33"/>
                    </a:lnTo>
                    <a:lnTo>
                      <a:pt x="70" y="40"/>
                    </a:lnTo>
                    <a:lnTo>
                      <a:pt x="75" y="42"/>
                    </a:lnTo>
                    <a:lnTo>
                      <a:pt x="80" y="63"/>
                    </a:lnTo>
                    <a:lnTo>
                      <a:pt x="93" y="73"/>
                    </a:lnTo>
                    <a:lnTo>
                      <a:pt x="84" y="78"/>
                    </a:lnTo>
                    <a:lnTo>
                      <a:pt x="83" y="89"/>
                    </a:lnTo>
                    <a:lnTo>
                      <a:pt x="93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289"/>
              <p:cNvSpPr>
                <a:spLocks noChangeAspect="1"/>
              </p:cNvSpPr>
              <p:nvPr/>
            </p:nvSpPr>
            <p:spPr bwMode="gray">
              <a:xfrm>
                <a:off x="1210" y="1283"/>
                <a:ext cx="200" cy="164"/>
              </a:xfrm>
              <a:custGeom>
                <a:avLst/>
                <a:gdLst/>
                <a:ahLst/>
                <a:cxnLst>
                  <a:cxn ang="0">
                    <a:pos x="126" y="657"/>
                  </a:cxn>
                  <a:cxn ang="0">
                    <a:pos x="169" y="549"/>
                  </a:cxn>
                  <a:cxn ang="0">
                    <a:pos x="358" y="544"/>
                  </a:cxn>
                  <a:cxn ang="0">
                    <a:pos x="368" y="506"/>
                  </a:cxn>
                  <a:cxn ang="0">
                    <a:pos x="282" y="473"/>
                  </a:cxn>
                  <a:cxn ang="0">
                    <a:pos x="101" y="478"/>
                  </a:cxn>
                  <a:cxn ang="0">
                    <a:pos x="62" y="396"/>
                  </a:cxn>
                  <a:cxn ang="0">
                    <a:pos x="178" y="361"/>
                  </a:cxn>
                  <a:cxn ang="0">
                    <a:pos x="133" y="340"/>
                  </a:cxn>
                  <a:cxn ang="0">
                    <a:pos x="79" y="345"/>
                  </a:cxn>
                  <a:cxn ang="0">
                    <a:pos x="47" y="338"/>
                  </a:cxn>
                  <a:cxn ang="0">
                    <a:pos x="29" y="309"/>
                  </a:cxn>
                  <a:cxn ang="0">
                    <a:pos x="52" y="209"/>
                  </a:cxn>
                  <a:cxn ang="0">
                    <a:pos x="46" y="135"/>
                  </a:cxn>
                  <a:cxn ang="0">
                    <a:pos x="239" y="0"/>
                  </a:cxn>
                  <a:cxn ang="0">
                    <a:pos x="272" y="94"/>
                  </a:cxn>
                  <a:cxn ang="0">
                    <a:pos x="244" y="146"/>
                  </a:cxn>
                  <a:cxn ang="0">
                    <a:pos x="300" y="81"/>
                  </a:cxn>
                  <a:cxn ang="0">
                    <a:pos x="406" y="106"/>
                  </a:cxn>
                  <a:cxn ang="0">
                    <a:pos x="415" y="173"/>
                  </a:cxn>
                  <a:cxn ang="0">
                    <a:pos x="446" y="157"/>
                  </a:cxn>
                  <a:cxn ang="0">
                    <a:pos x="486" y="144"/>
                  </a:cxn>
                  <a:cxn ang="0">
                    <a:pos x="503" y="123"/>
                  </a:cxn>
                  <a:cxn ang="0">
                    <a:pos x="504" y="76"/>
                  </a:cxn>
                  <a:cxn ang="0">
                    <a:pos x="546" y="121"/>
                  </a:cxn>
                  <a:cxn ang="0">
                    <a:pos x="570" y="205"/>
                  </a:cxn>
                  <a:cxn ang="0">
                    <a:pos x="606" y="310"/>
                  </a:cxn>
                  <a:cxn ang="0">
                    <a:pos x="627" y="247"/>
                  </a:cxn>
                  <a:cxn ang="0">
                    <a:pos x="617" y="166"/>
                  </a:cxn>
                  <a:cxn ang="0">
                    <a:pos x="600" y="49"/>
                  </a:cxn>
                  <a:cxn ang="0">
                    <a:pos x="602" y="8"/>
                  </a:cxn>
                  <a:cxn ang="0">
                    <a:pos x="669" y="31"/>
                  </a:cxn>
                  <a:cxn ang="0">
                    <a:pos x="691" y="44"/>
                  </a:cxn>
                  <a:cxn ang="0">
                    <a:pos x="751" y="110"/>
                  </a:cxn>
                  <a:cxn ang="0">
                    <a:pos x="766" y="200"/>
                  </a:cxn>
                  <a:cxn ang="0">
                    <a:pos x="805" y="336"/>
                  </a:cxn>
                  <a:cxn ang="0">
                    <a:pos x="815" y="428"/>
                  </a:cxn>
                  <a:cxn ang="0">
                    <a:pos x="881" y="478"/>
                  </a:cxn>
                  <a:cxn ang="0">
                    <a:pos x="963" y="543"/>
                  </a:cxn>
                  <a:cxn ang="0">
                    <a:pos x="999" y="584"/>
                  </a:cxn>
                  <a:cxn ang="0">
                    <a:pos x="961" y="616"/>
                  </a:cxn>
                  <a:cxn ang="0">
                    <a:pos x="934" y="597"/>
                  </a:cxn>
                  <a:cxn ang="0">
                    <a:pos x="906" y="632"/>
                  </a:cxn>
                  <a:cxn ang="0">
                    <a:pos x="880" y="677"/>
                  </a:cxn>
                  <a:cxn ang="0">
                    <a:pos x="940" y="671"/>
                  </a:cxn>
                  <a:cxn ang="0">
                    <a:pos x="933" y="711"/>
                  </a:cxn>
                  <a:cxn ang="0">
                    <a:pos x="949" y="734"/>
                  </a:cxn>
                  <a:cxn ang="0">
                    <a:pos x="893" y="767"/>
                  </a:cxn>
                  <a:cxn ang="0">
                    <a:pos x="809" y="749"/>
                  </a:cxn>
                  <a:cxn ang="0">
                    <a:pos x="758" y="724"/>
                  </a:cxn>
                  <a:cxn ang="0">
                    <a:pos x="697" y="677"/>
                  </a:cxn>
                  <a:cxn ang="0">
                    <a:pos x="655" y="718"/>
                  </a:cxn>
                  <a:cxn ang="0">
                    <a:pos x="521" y="796"/>
                  </a:cxn>
                  <a:cxn ang="0">
                    <a:pos x="425" y="805"/>
                  </a:cxn>
                  <a:cxn ang="0">
                    <a:pos x="320" y="819"/>
                  </a:cxn>
                  <a:cxn ang="0">
                    <a:pos x="300" y="732"/>
                  </a:cxn>
                  <a:cxn ang="0">
                    <a:pos x="230" y="698"/>
                  </a:cxn>
                </a:cxnLst>
                <a:rect l="0" t="0" r="r" b="b"/>
                <a:pathLst>
                  <a:path w="999" h="819">
                    <a:moveTo>
                      <a:pt x="230" y="698"/>
                    </a:moveTo>
                    <a:lnTo>
                      <a:pt x="225" y="704"/>
                    </a:lnTo>
                    <a:lnTo>
                      <a:pt x="203" y="704"/>
                    </a:lnTo>
                    <a:lnTo>
                      <a:pt x="196" y="698"/>
                    </a:lnTo>
                    <a:lnTo>
                      <a:pt x="173" y="697"/>
                    </a:lnTo>
                    <a:lnTo>
                      <a:pt x="137" y="671"/>
                    </a:lnTo>
                    <a:lnTo>
                      <a:pt x="137" y="660"/>
                    </a:lnTo>
                    <a:lnTo>
                      <a:pt x="126" y="657"/>
                    </a:lnTo>
                    <a:lnTo>
                      <a:pt x="118" y="650"/>
                    </a:lnTo>
                    <a:lnTo>
                      <a:pt x="116" y="630"/>
                    </a:lnTo>
                    <a:lnTo>
                      <a:pt x="105" y="622"/>
                    </a:lnTo>
                    <a:lnTo>
                      <a:pt x="101" y="613"/>
                    </a:lnTo>
                    <a:lnTo>
                      <a:pt x="94" y="593"/>
                    </a:lnTo>
                    <a:lnTo>
                      <a:pt x="91" y="581"/>
                    </a:lnTo>
                    <a:lnTo>
                      <a:pt x="112" y="571"/>
                    </a:lnTo>
                    <a:lnTo>
                      <a:pt x="169" y="549"/>
                    </a:lnTo>
                    <a:lnTo>
                      <a:pt x="209" y="539"/>
                    </a:lnTo>
                    <a:lnTo>
                      <a:pt x="232" y="538"/>
                    </a:lnTo>
                    <a:lnTo>
                      <a:pt x="253" y="530"/>
                    </a:lnTo>
                    <a:lnTo>
                      <a:pt x="266" y="528"/>
                    </a:lnTo>
                    <a:lnTo>
                      <a:pt x="279" y="536"/>
                    </a:lnTo>
                    <a:lnTo>
                      <a:pt x="318" y="539"/>
                    </a:lnTo>
                    <a:lnTo>
                      <a:pt x="339" y="546"/>
                    </a:lnTo>
                    <a:lnTo>
                      <a:pt x="358" y="544"/>
                    </a:lnTo>
                    <a:lnTo>
                      <a:pt x="369" y="533"/>
                    </a:lnTo>
                    <a:lnTo>
                      <a:pt x="365" y="526"/>
                    </a:lnTo>
                    <a:lnTo>
                      <a:pt x="365" y="522"/>
                    </a:lnTo>
                    <a:lnTo>
                      <a:pt x="374" y="527"/>
                    </a:lnTo>
                    <a:lnTo>
                      <a:pt x="382" y="525"/>
                    </a:lnTo>
                    <a:lnTo>
                      <a:pt x="381" y="520"/>
                    </a:lnTo>
                    <a:lnTo>
                      <a:pt x="375" y="510"/>
                    </a:lnTo>
                    <a:lnTo>
                      <a:pt x="368" y="506"/>
                    </a:lnTo>
                    <a:lnTo>
                      <a:pt x="348" y="503"/>
                    </a:lnTo>
                    <a:lnTo>
                      <a:pt x="344" y="495"/>
                    </a:lnTo>
                    <a:lnTo>
                      <a:pt x="332" y="495"/>
                    </a:lnTo>
                    <a:lnTo>
                      <a:pt x="317" y="488"/>
                    </a:lnTo>
                    <a:lnTo>
                      <a:pt x="312" y="482"/>
                    </a:lnTo>
                    <a:lnTo>
                      <a:pt x="296" y="479"/>
                    </a:lnTo>
                    <a:lnTo>
                      <a:pt x="289" y="480"/>
                    </a:lnTo>
                    <a:lnTo>
                      <a:pt x="282" y="473"/>
                    </a:lnTo>
                    <a:lnTo>
                      <a:pt x="248" y="479"/>
                    </a:lnTo>
                    <a:lnTo>
                      <a:pt x="196" y="499"/>
                    </a:lnTo>
                    <a:lnTo>
                      <a:pt x="188" y="493"/>
                    </a:lnTo>
                    <a:lnTo>
                      <a:pt x="172" y="493"/>
                    </a:lnTo>
                    <a:lnTo>
                      <a:pt x="162" y="488"/>
                    </a:lnTo>
                    <a:lnTo>
                      <a:pt x="158" y="480"/>
                    </a:lnTo>
                    <a:lnTo>
                      <a:pt x="118" y="489"/>
                    </a:lnTo>
                    <a:lnTo>
                      <a:pt x="101" y="478"/>
                    </a:lnTo>
                    <a:lnTo>
                      <a:pt x="83" y="482"/>
                    </a:lnTo>
                    <a:lnTo>
                      <a:pt x="81" y="476"/>
                    </a:lnTo>
                    <a:lnTo>
                      <a:pt x="81" y="472"/>
                    </a:lnTo>
                    <a:lnTo>
                      <a:pt x="68" y="467"/>
                    </a:lnTo>
                    <a:lnTo>
                      <a:pt x="57" y="452"/>
                    </a:lnTo>
                    <a:lnTo>
                      <a:pt x="46" y="434"/>
                    </a:lnTo>
                    <a:lnTo>
                      <a:pt x="42" y="418"/>
                    </a:lnTo>
                    <a:lnTo>
                      <a:pt x="62" y="396"/>
                    </a:lnTo>
                    <a:lnTo>
                      <a:pt x="83" y="387"/>
                    </a:lnTo>
                    <a:lnTo>
                      <a:pt x="103" y="385"/>
                    </a:lnTo>
                    <a:lnTo>
                      <a:pt x="122" y="377"/>
                    </a:lnTo>
                    <a:lnTo>
                      <a:pt x="142" y="363"/>
                    </a:lnTo>
                    <a:lnTo>
                      <a:pt x="161" y="358"/>
                    </a:lnTo>
                    <a:lnTo>
                      <a:pt x="160" y="361"/>
                    </a:lnTo>
                    <a:lnTo>
                      <a:pt x="165" y="364"/>
                    </a:lnTo>
                    <a:lnTo>
                      <a:pt x="178" y="361"/>
                    </a:lnTo>
                    <a:lnTo>
                      <a:pt x="185" y="358"/>
                    </a:lnTo>
                    <a:lnTo>
                      <a:pt x="181" y="353"/>
                    </a:lnTo>
                    <a:lnTo>
                      <a:pt x="165" y="352"/>
                    </a:lnTo>
                    <a:lnTo>
                      <a:pt x="173" y="342"/>
                    </a:lnTo>
                    <a:lnTo>
                      <a:pt x="187" y="339"/>
                    </a:lnTo>
                    <a:lnTo>
                      <a:pt x="193" y="334"/>
                    </a:lnTo>
                    <a:lnTo>
                      <a:pt x="194" y="329"/>
                    </a:lnTo>
                    <a:lnTo>
                      <a:pt x="133" y="340"/>
                    </a:lnTo>
                    <a:lnTo>
                      <a:pt x="122" y="345"/>
                    </a:lnTo>
                    <a:lnTo>
                      <a:pt x="111" y="347"/>
                    </a:lnTo>
                    <a:lnTo>
                      <a:pt x="105" y="352"/>
                    </a:lnTo>
                    <a:lnTo>
                      <a:pt x="96" y="352"/>
                    </a:lnTo>
                    <a:lnTo>
                      <a:pt x="91" y="348"/>
                    </a:lnTo>
                    <a:lnTo>
                      <a:pt x="90" y="344"/>
                    </a:lnTo>
                    <a:lnTo>
                      <a:pt x="83" y="343"/>
                    </a:lnTo>
                    <a:lnTo>
                      <a:pt x="79" y="345"/>
                    </a:lnTo>
                    <a:lnTo>
                      <a:pt x="83" y="348"/>
                    </a:lnTo>
                    <a:lnTo>
                      <a:pt x="83" y="354"/>
                    </a:lnTo>
                    <a:lnTo>
                      <a:pt x="68" y="354"/>
                    </a:lnTo>
                    <a:lnTo>
                      <a:pt x="64" y="359"/>
                    </a:lnTo>
                    <a:lnTo>
                      <a:pt x="51" y="360"/>
                    </a:lnTo>
                    <a:lnTo>
                      <a:pt x="45" y="355"/>
                    </a:lnTo>
                    <a:lnTo>
                      <a:pt x="43" y="347"/>
                    </a:lnTo>
                    <a:lnTo>
                      <a:pt x="47" y="338"/>
                    </a:lnTo>
                    <a:lnTo>
                      <a:pt x="53" y="333"/>
                    </a:lnTo>
                    <a:lnTo>
                      <a:pt x="69" y="332"/>
                    </a:lnTo>
                    <a:lnTo>
                      <a:pt x="67" y="310"/>
                    </a:lnTo>
                    <a:lnTo>
                      <a:pt x="53" y="313"/>
                    </a:lnTo>
                    <a:lnTo>
                      <a:pt x="41" y="322"/>
                    </a:lnTo>
                    <a:lnTo>
                      <a:pt x="35" y="320"/>
                    </a:lnTo>
                    <a:lnTo>
                      <a:pt x="33" y="311"/>
                    </a:lnTo>
                    <a:lnTo>
                      <a:pt x="29" y="309"/>
                    </a:lnTo>
                    <a:lnTo>
                      <a:pt x="8" y="313"/>
                    </a:lnTo>
                    <a:lnTo>
                      <a:pt x="6" y="304"/>
                    </a:lnTo>
                    <a:lnTo>
                      <a:pt x="2" y="290"/>
                    </a:lnTo>
                    <a:lnTo>
                      <a:pt x="0" y="273"/>
                    </a:lnTo>
                    <a:lnTo>
                      <a:pt x="6" y="256"/>
                    </a:lnTo>
                    <a:lnTo>
                      <a:pt x="22" y="234"/>
                    </a:lnTo>
                    <a:lnTo>
                      <a:pt x="32" y="218"/>
                    </a:lnTo>
                    <a:lnTo>
                      <a:pt x="52" y="209"/>
                    </a:lnTo>
                    <a:lnTo>
                      <a:pt x="53" y="202"/>
                    </a:lnTo>
                    <a:lnTo>
                      <a:pt x="51" y="194"/>
                    </a:lnTo>
                    <a:lnTo>
                      <a:pt x="48" y="189"/>
                    </a:lnTo>
                    <a:lnTo>
                      <a:pt x="36" y="189"/>
                    </a:lnTo>
                    <a:lnTo>
                      <a:pt x="32" y="182"/>
                    </a:lnTo>
                    <a:lnTo>
                      <a:pt x="31" y="165"/>
                    </a:lnTo>
                    <a:lnTo>
                      <a:pt x="36" y="151"/>
                    </a:lnTo>
                    <a:lnTo>
                      <a:pt x="46" y="135"/>
                    </a:lnTo>
                    <a:lnTo>
                      <a:pt x="85" y="94"/>
                    </a:lnTo>
                    <a:lnTo>
                      <a:pt x="122" y="68"/>
                    </a:lnTo>
                    <a:lnTo>
                      <a:pt x="129" y="59"/>
                    </a:lnTo>
                    <a:lnTo>
                      <a:pt x="142" y="55"/>
                    </a:lnTo>
                    <a:lnTo>
                      <a:pt x="148" y="44"/>
                    </a:lnTo>
                    <a:lnTo>
                      <a:pt x="162" y="42"/>
                    </a:lnTo>
                    <a:lnTo>
                      <a:pt x="194" y="22"/>
                    </a:lnTo>
                    <a:lnTo>
                      <a:pt x="239" y="0"/>
                    </a:lnTo>
                    <a:lnTo>
                      <a:pt x="252" y="3"/>
                    </a:lnTo>
                    <a:lnTo>
                      <a:pt x="255" y="10"/>
                    </a:lnTo>
                    <a:lnTo>
                      <a:pt x="261" y="14"/>
                    </a:lnTo>
                    <a:lnTo>
                      <a:pt x="262" y="21"/>
                    </a:lnTo>
                    <a:lnTo>
                      <a:pt x="269" y="31"/>
                    </a:lnTo>
                    <a:lnTo>
                      <a:pt x="272" y="43"/>
                    </a:lnTo>
                    <a:lnTo>
                      <a:pt x="273" y="71"/>
                    </a:lnTo>
                    <a:lnTo>
                      <a:pt x="272" y="94"/>
                    </a:lnTo>
                    <a:lnTo>
                      <a:pt x="259" y="101"/>
                    </a:lnTo>
                    <a:lnTo>
                      <a:pt x="255" y="111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2" y="127"/>
                    </a:lnTo>
                    <a:lnTo>
                      <a:pt x="239" y="133"/>
                    </a:lnTo>
                    <a:lnTo>
                      <a:pt x="237" y="138"/>
                    </a:lnTo>
                    <a:lnTo>
                      <a:pt x="244" y="146"/>
                    </a:lnTo>
                    <a:lnTo>
                      <a:pt x="268" y="126"/>
                    </a:lnTo>
                    <a:lnTo>
                      <a:pt x="274" y="126"/>
                    </a:lnTo>
                    <a:lnTo>
                      <a:pt x="277" y="135"/>
                    </a:lnTo>
                    <a:lnTo>
                      <a:pt x="295" y="127"/>
                    </a:lnTo>
                    <a:lnTo>
                      <a:pt x="300" y="113"/>
                    </a:lnTo>
                    <a:lnTo>
                      <a:pt x="294" y="110"/>
                    </a:lnTo>
                    <a:lnTo>
                      <a:pt x="294" y="97"/>
                    </a:lnTo>
                    <a:lnTo>
                      <a:pt x="300" y="81"/>
                    </a:lnTo>
                    <a:lnTo>
                      <a:pt x="309" y="76"/>
                    </a:lnTo>
                    <a:lnTo>
                      <a:pt x="310" y="69"/>
                    </a:lnTo>
                    <a:lnTo>
                      <a:pt x="315" y="64"/>
                    </a:lnTo>
                    <a:lnTo>
                      <a:pt x="329" y="62"/>
                    </a:lnTo>
                    <a:lnTo>
                      <a:pt x="355" y="80"/>
                    </a:lnTo>
                    <a:lnTo>
                      <a:pt x="388" y="91"/>
                    </a:lnTo>
                    <a:lnTo>
                      <a:pt x="396" y="101"/>
                    </a:lnTo>
                    <a:lnTo>
                      <a:pt x="406" y="106"/>
                    </a:lnTo>
                    <a:lnTo>
                      <a:pt x="415" y="113"/>
                    </a:lnTo>
                    <a:lnTo>
                      <a:pt x="424" y="128"/>
                    </a:lnTo>
                    <a:lnTo>
                      <a:pt x="427" y="145"/>
                    </a:lnTo>
                    <a:lnTo>
                      <a:pt x="408" y="171"/>
                    </a:lnTo>
                    <a:lnTo>
                      <a:pt x="388" y="189"/>
                    </a:lnTo>
                    <a:lnTo>
                      <a:pt x="388" y="192"/>
                    </a:lnTo>
                    <a:lnTo>
                      <a:pt x="406" y="188"/>
                    </a:lnTo>
                    <a:lnTo>
                      <a:pt x="415" y="173"/>
                    </a:lnTo>
                    <a:lnTo>
                      <a:pt x="427" y="166"/>
                    </a:lnTo>
                    <a:lnTo>
                      <a:pt x="425" y="173"/>
                    </a:lnTo>
                    <a:lnTo>
                      <a:pt x="420" y="187"/>
                    </a:lnTo>
                    <a:lnTo>
                      <a:pt x="433" y="192"/>
                    </a:lnTo>
                    <a:lnTo>
                      <a:pt x="435" y="187"/>
                    </a:lnTo>
                    <a:lnTo>
                      <a:pt x="439" y="167"/>
                    </a:lnTo>
                    <a:lnTo>
                      <a:pt x="440" y="161"/>
                    </a:lnTo>
                    <a:lnTo>
                      <a:pt x="446" y="157"/>
                    </a:lnTo>
                    <a:lnTo>
                      <a:pt x="454" y="148"/>
                    </a:lnTo>
                    <a:lnTo>
                      <a:pt x="465" y="150"/>
                    </a:lnTo>
                    <a:lnTo>
                      <a:pt x="472" y="146"/>
                    </a:lnTo>
                    <a:lnTo>
                      <a:pt x="486" y="164"/>
                    </a:lnTo>
                    <a:lnTo>
                      <a:pt x="488" y="157"/>
                    </a:lnTo>
                    <a:lnTo>
                      <a:pt x="486" y="148"/>
                    </a:lnTo>
                    <a:lnTo>
                      <a:pt x="483" y="145"/>
                    </a:lnTo>
                    <a:lnTo>
                      <a:pt x="486" y="144"/>
                    </a:lnTo>
                    <a:lnTo>
                      <a:pt x="494" y="151"/>
                    </a:lnTo>
                    <a:lnTo>
                      <a:pt x="499" y="148"/>
                    </a:lnTo>
                    <a:lnTo>
                      <a:pt x="497" y="138"/>
                    </a:lnTo>
                    <a:lnTo>
                      <a:pt x="484" y="129"/>
                    </a:lnTo>
                    <a:lnTo>
                      <a:pt x="484" y="123"/>
                    </a:lnTo>
                    <a:lnTo>
                      <a:pt x="486" y="122"/>
                    </a:lnTo>
                    <a:lnTo>
                      <a:pt x="498" y="132"/>
                    </a:lnTo>
                    <a:lnTo>
                      <a:pt x="503" y="123"/>
                    </a:lnTo>
                    <a:lnTo>
                      <a:pt x="488" y="103"/>
                    </a:lnTo>
                    <a:lnTo>
                      <a:pt x="481" y="100"/>
                    </a:lnTo>
                    <a:lnTo>
                      <a:pt x="473" y="90"/>
                    </a:lnTo>
                    <a:lnTo>
                      <a:pt x="470" y="78"/>
                    </a:lnTo>
                    <a:lnTo>
                      <a:pt x="468" y="68"/>
                    </a:lnTo>
                    <a:lnTo>
                      <a:pt x="477" y="67"/>
                    </a:lnTo>
                    <a:lnTo>
                      <a:pt x="494" y="71"/>
                    </a:lnTo>
                    <a:lnTo>
                      <a:pt x="504" y="76"/>
                    </a:lnTo>
                    <a:lnTo>
                      <a:pt x="508" y="87"/>
                    </a:lnTo>
                    <a:lnTo>
                      <a:pt x="519" y="86"/>
                    </a:lnTo>
                    <a:lnTo>
                      <a:pt x="519" y="92"/>
                    </a:lnTo>
                    <a:lnTo>
                      <a:pt x="526" y="108"/>
                    </a:lnTo>
                    <a:lnTo>
                      <a:pt x="533" y="113"/>
                    </a:lnTo>
                    <a:lnTo>
                      <a:pt x="540" y="111"/>
                    </a:lnTo>
                    <a:lnTo>
                      <a:pt x="546" y="117"/>
                    </a:lnTo>
                    <a:lnTo>
                      <a:pt x="546" y="121"/>
                    </a:lnTo>
                    <a:lnTo>
                      <a:pt x="554" y="127"/>
                    </a:lnTo>
                    <a:lnTo>
                      <a:pt x="553" y="133"/>
                    </a:lnTo>
                    <a:lnTo>
                      <a:pt x="551" y="135"/>
                    </a:lnTo>
                    <a:lnTo>
                      <a:pt x="560" y="139"/>
                    </a:lnTo>
                    <a:lnTo>
                      <a:pt x="568" y="155"/>
                    </a:lnTo>
                    <a:lnTo>
                      <a:pt x="567" y="186"/>
                    </a:lnTo>
                    <a:lnTo>
                      <a:pt x="568" y="197"/>
                    </a:lnTo>
                    <a:lnTo>
                      <a:pt x="570" y="205"/>
                    </a:lnTo>
                    <a:lnTo>
                      <a:pt x="575" y="214"/>
                    </a:lnTo>
                    <a:lnTo>
                      <a:pt x="578" y="243"/>
                    </a:lnTo>
                    <a:lnTo>
                      <a:pt x="592" y="258"/>
                    </a:lnTo>
                    <a:lnTo>
                      <a:pt x="585" y="273"/>
                    </a:lnTo>
                    <a:lnTo>
                      <a:pt x="585" y="295"/>
                    </a:lnTo>
                    <a:lnTo>
                      <a:pt x="591" y="296"/>
                    </a:lnTo>
                    <a:lnTo>
                      <a:pt x="600" y="311"/>
                    </a:lnTo>
                    <a:lnTo>
                      <a:pt x="606" y="310"/>
                    </a:lnTo>
                    <a:lnTo>
                      <a:pt x="608" y="301"/>
                    </a:lnTo>
                    <a:lnTo>
                      <a:pt x="616" y="297"/>
                    </a:lnTo>
                    <a:lnTo>
                      <a:pt x="622" y="295"/>
                    </a:lnTo>
                    <a:lnTo>
                      <a:pt x="629" y="285"/>
                    </a:lnTo>
                    <a:lnTo>
                      <a:pt x="630" y="274"/>
                    </a:lnTo>
                    <a:lnTo>
                      <a:pt x="639" y="270"/>
                    </a:lnTo>
                    <a:lnTo>
                      <a:pt x="639" y="264"/>
                    </a:lnTo>
                    <a:lnTo>
                      <a:pt x="627" y="247"/>
                    </a:lnTo>
                    <a:lnTo>
                      <a:pt x="624" y="236"/>
                    </a:lnTo>
                    <a:lnTo>
                      <a:pt x="624" y="225"/>
                    </a:lnTo>
                    <a:lnTo>
                      <a:pt x="619" y="220"/>
                    </a:lnTo>
                    <a:lnTo>
                      <a:pt x="617" y="203"/>
                    </a:lnTo>
                    <a:lnTo>
                      <a:pt x="614" y="187"/>
                    </a:lnTo>
                    <a:lnTo>
                      <a:pt x="618" y="186"/>
                    </a:lnTo>
                    <a:lnTo>
                      <a:pt x="617" y="177"/>
                    </a:lnTo>
                    <a:lnTo>
                      <a:pt x="617" y="166"/>
                    </a:lnTo>
                    <a:lnTo>
                      <a:pt x="613" y="160"/>
                    </a:lnTo>
                    <a:lnTo>
                      <a:pt x="612" y="139"/>
                    </a:lnTo>
                    <a:lnTo>
                      <a:pt x="610" y="121"/>
                    </a:lnTo>
                    <a:lnTo>
                      <a:pt x="605" y="103"/>
                    </a:lnTo>
                    <a:lnTo>
                      <a:pt x="597" y="68"/>
                    </a:lnTo>
                    <a:lnTo>
                      <a:pt x="595" y="62"/>
                    </a:lnTo>
                    <a:lnTo>
                      <a:pt x="599" y="62"/>
                    </a:lnTo>
                    <a:lnTo>
                      <a:pt x="600" y="49"/>
                    </a:lnTo>
                    <a:lnTo>
                      <a:pt x="596" y="49"/>
                    </a:lnTo>
                    <a:lnTo>
                      <a:pt x="592" y="38"/>
                    </a:lnTo>
                    <a:lnTo>
                      <a:pt x="596" y="33"/>
                    </a:lnTo>
                    <a:lnTo>
                      <a:pt x="606" y="33"/>
                    </a:lnTo>
                    <a:lnTo>
                      <a:pt x="608" y="27"/>
                    </a:lnTo>
                    <a:lnTo>
                      <a:pt x="597" y="16"/>
                    </a:lnTo>
                    <a:lnTo>
                      <a:pt x="599" y="8"/>
                    </a:lnTo>
                    <a:lnTo>
                      <a:pt x="602" y="8"/>
                    </a:lnTo>
                    <a:lnTo>
                      <a:pt x="602" y="3"/>
                    </a:lnTo>
                    <a:lnTo>
                      <a:pt x="608" y="3"/>
                    </a:lnTo>
                    <a:lnTo>
                      <a:pt x="630" y="9"/>
                    </a:lnTo>
                    <a:lnTo>
                      <a:pt x="632" y="15"/>
                    </a:lnTo>
                    <a:lnTo>
                      <a:pt x="650" y="33"/>
                    </a:lnTo>
                    <a:lnTo>
                      <a:pt x="665" y="40"/>
                    </a:lnTo>
                    <a:lnTo>
                      <a:pt x="667" y="37"/>
                    </a:lnTo>
                    <a:lnTo>
                      <a:pt x="669" y="31"/>
                    </a:lnTo>
                    <a:lnTo>
                      <a:pt x="662" y="28"/>
                    </a:lnTo>
                    <a:lnTo>
                      <a:pt x="661" y="21"/>
                    </a:lnTo>
                    <a:lnTo>
                      <a:pt x="661" y="15"/>
                    </a:lnTo>
                    <a:lnTo>
                      <a:pt x="666" y="14"/>
                    </a:lnTo>
                    <a:lnTo>
                      <a:pt x="676" y="19"/>
                    </a:lnTo>
                    <a:lnTo>
                      <a:pt x="678" y="25"/>
                    </a:lnTo>
                    <a:lnTo>
                      <a:pt x="687" y="28"/>
                    </a:lnTo>
                    <a:lnTo>
                      <a:pt x="691" y="44"/>
                    </a:lnTo>
                    <a:lnTo>
                      <a:pt x="696" y="52"/>
                    </a:lnTo>
                    <a:lnTo>
                      <a:pt x="720" y="67"/>
                    </a:lnTo>
                    <a:lnTo>
                      <a:pt x="720" y="74"/>
                    </a:lnTo>
                    <a:lnTo>
                      <a:pt x="734" y="81"/>
                    </a:lnTo>
                    <a:lnTo>
                      <a:pt x="741" y="91"/>
                    </a:lnTo>
                    <a:lnTo>
                      <a:pt x="742" y="96"/>
                    </a:lnTo>
                    <a:lnTo>
                      <a:pt x="750" y="102"/>
                    </a:lnTo>
                    <a:lnTo>
                      <a:pt x="751" y="110"/>
                    </a:lnTo>
                    <a:lnTo>
                      <a:pt x="745" y="123"/>
                    </a:lnTo>
                    <a:lnTo>
                      <a:pt x="751" y="123"/>
                    </a:lnTo>
                    <a:lnTo>
                      <a:pt x="756" y="140"/>
                    </a:lnTo>
                    <a:lnTo>
                      <a:pt x="756" y="151"/>
                    </a:lnTo>
                    <a:lnTo>
                      <a:pt x="755" y="156"/>
                    </a:lnTo>
                    <a:lnTo>
                      <a:pt x="758" y="166"/>
                    </a:lnTo>
                    <a:lnTo>
                      <a:pt x="759" y="177"/>
                    </a:lnTo>
                    <a:lnTo>
                      <a:pt x="766" y="200"/>
                    </a:lnTo>
                    <a:lnTo>
                      <a:pt x="768" y="246"/>
                    </a:lnTo>
                    <a:lnTo>
                      <a:pt x="771" y="250"/>
                    </a:lnTo>
                    <a:lnTo>
                      <a:pt x="775" y="273"/>
                    </a:lnTo>
                    <a:lnTo>
                      <a:pt x="791" y="294"/>
                    </a:lnTo>
                    <a:lnTo>
                      <a:pt x="799" y="306"/>
                    </a:lnTo>
                    <a:lnTo>
                      <a:pt x="804" y="322"/>
                    </a:lnTo>
                    <a:lnTo>
                      <a:pt x="802" y="329"/>
                    </a:lnTo>
                    <a:lnTo>
                      <a:pt x="805" y="336"/>
                    </a:lnTo>
                    <a:lnTo>
                      <a:pt x="806" y="353"/>
                    </a:lnTo>
                    <a:lnTo>
                      <a:pt x="804" y="353"/>
                    </a:lnTo>
                    <a:lnTo>
                      <a:pt x="796" y="358"/>
                    </a:lnTo>
                    <a:lnTo>
                      <a:pt x="798" y="383"/>
                    </a:lnTo>
                    <a:lnTo>
                      <a:pt x="794" y="396"/>
                    </a:lnTo>
                    <a:lnTo>
                      <a:pt x="798" y="409"/>
                    </a:lnTo>
                    <a:lnTo>
                      <a:pt x="812" y="419"/>
                    </a:lnTo>
                    <a:lnTo>
                      <a:pt x="815" y="428"/>
                    </a:lnTo>
                    <a:lnTo>
                      <a:pt x="829" y="455"/>
                    </a:lnTo>
                    <a:lnTo>
                      <a:pt x="847" y="460"/>
                    </a:lnTo>
                    <a:lnTo>
                      <a:pt x="854" y="479"/>
                    </a:lnTo>
                    <a:lnTo>
                      <a:pt x="860" y="483"/>
                    </a:lnTo>
                    <a:lnTo>
                      <a:pt x="870" y="484"/>
                    </a:lnTo>
                    <a:lnTo>
                      <a:pt x="876" y="492"/>
                    </a:lnTo>
                    <a:lnTo>
                      <a:pt x="881" y="487"/>
                    </a:lnTo>
                    <a:lnTo>
                      <a:pt x="881" y="478"/>
                    </a:lnTo>
                    <a:lnTo>
                      <a:pt x="885" y="476"/>
                    </a:lnTo>
                    <a:lnTo>
                      <a:pt x="896" y="480"/>
                    </a:lnTo>
                    <a:lnTo>
                      <a:pt x="901" y="485"/>
                    </a:lnTo>
                    <a:lnTo>
                      <a:pt x="898" y="494"/>
                    </a:lnTo>
                    <a:lnTo>
                      <a:pt x="938" y="531"/>
                    </a:lnTo>
                    <a:lnTo>
                      <a:pt x="946" y="536"/>
                    </a:lnTo>
                    <a:lnTo>
                      <a:pt x="958" y="536"/>
                    </a:lnTo>
                    <a:lnTo>
                      <a:pt x="963" y="543"/>
                    </a:lnTo>
                    <a:lnTo>
                      <a:pt x="962" y="552"/>
                    </a:lnTo>
                    <a:lnTo>
                      <a:pt x="963" y="560"/>
                    </a:lnTo>
                    <a:lnTo>
                      <a:pt x="972" y="562"/>
                    </a:lnTo>
                    <a:lnTo>
                      <a:pt x="978" y="558"/>
                    </a:lnTo>
                    <a:lnTo>
                      <a:pt x="981" y="562"/>
                    </a:lnTo>
                    <a:lnTo>
                      <a:pt x="989" y="558"/>
                    </a:lnTo>
                    <a:lnTo>
                      <a:pt x="994" y="560"/>
                    </a:lnTo>
                    <a:lnTo>
                      <a:pt x="999" y="584"/>
                    </a:lnTo>
                    <a:lnTo>
                      <a:pt x="994" y="596"/>
                    </a:lnTo>
                    <a:lnTo>
                      <a:pt x="997" y="622"/>
                    </a:lnTo>
                    <a:lnTo>
                      <a:pt x="992" y="635"/>
                    </a:lnTo>
                    <a:lnTo>
                      <a:pt x="984" y="638"/>
                    </a:lnTo>
                    <a:lnTo>
                      <a:pt x="977" y="635"/>
                    </a:lnTo>
                    <a:lnTo>
                      <a:pt x="967" y="617"/>
                    </a:lnTo>
                    <a:lnTo>
                      <a:pt x="967" y="595"/>
                    </a:lnTo>
                    <a:lnTo>
                      <a:pt x="961" y="616"/>
                    </a:lnTo>
                    <a:lnTo>
                      <a:pt x="958" y="635"/>
                    </a:lnTo>
                    <a:lnTo>
                      <a:pt x="956" y="640"/>
                    </a:lnTo>
                    <a:lnTo>
                      <a:pt x="952" y="629"/>
                    </a:lnTo>
                    <a:lnTo>
                      <a:pt x="946" y="627"/>
                    </a:lnTo>
                    <a:lnTo>
                      <a:pt x="944" y="633"/>
                    </a:lnTo>
                    <a:lnTo>
                      <a:pt x="938" y="623"/>
                    </a:lnTo>
                    <a:lnTo>
                      <a:pt x="934" y="611"/>
                    </a:lnTo>
                    <a:lnTo>
                      <a:pt x="934" y="597"/>
                    </a:lnTo>
                    <a:lnTo>
                      <a:pt x="931" y="605"/>
                    </a:lnTo>
                    <a:lnTo>
                      <a:pt x="925" y="606"/>
                    </a:lnTo>
                    <a:lnTo>
                      <a:pt x="924" y="602"/>
                    </a:lnTo>
                    <a:lnTo>
                      <a:pt x="918" y="617"/>
                    </a:lnTo>
                    <a:lnTo>
                      <a:pt x="914" y="617"/>
                    </a:lnTo>
                    <a:lnTo>
                      <a:pt x="902" y="624"/>
                    </a:lnTo>
                    <a:lnTo>
                      <a:pt x="902" y="632"/>
                    </a:lnTo>
                    <a:lnTo>
                      <a:pt x="906" y="632"/>
                    </a:lnTo>
                    <a:lnTo>
                      <a:pt x="907" y="656"/>
                    </a:lnTo>
                    <a:lnTo>
                      <a:pt x="899" y="657"/>
                    </a:lnTo>
                    <a:lnTo>
                      <a:pt x="895" y="652"/>
                    </a:lnTo>
                    <a:lnTo>
                      <a:pt x="881" y="651"/>
                    </a:lnTo>
                    <a:lnTo>
                      <a:pt x="874" y="654"/>
                    </a:lnTo>
                    <a:lnTo>
                      <a:pt x="872" y="657"/>
                    </a:lnTo>
                    <a:lnTo>
                      <a:pt x="879" y="670"/>
                    </a:lnTo>
                    <a:lnTo>
                      <a:pt x="880" y="677"/>
                    </a:lnTo>
                    <a:lnTo>
                      <a:pt x="877" y="694"/>
                    </a:lnTo>
                    <a:lnTo>
                      <a:pt x="879" y="700"/>
                    </a:lnTo>
                    <a:lnTo>
                      <a:pt x="888" y="681"/>
                    </a:lnTo>
                    <a:lnTo>
                      <a:pt x="902" y="672"/>
                    </a:lnTo>
                    <a:lnTo>
                      <a:pt x="906" y="663"/>
                    </a:lnTo>
                    <a:lnTo>
                      <a:pt x="929" y="662"/>
                    </a:lnTo>
                    <a:lnTo>
                      <a:pt x="931" y="668"/>
                    </a:lnTo>
                    <a:lnTo>
                      <a:pt x="940" y="671"/>
                    </a:lnTo>
                    <a:lnTo>
                      <a:pt x="936" y="677"/>
                    </a:lnTo>
                    <a:lnTo>
                      <a:pt x="935" y="684"/>
                    </a:lnTo>
                    <a:lnTo>
                      <a:pt x="929" y="691"/>
                    </a:lnTo>
                    <a:lnTo>
                      <a:pt x="930" y="695"/>
                    </a:lnTo>
                    <a:lnTo>
                      <a:pt x="925" y="694"/>
                    </a:lnTo>
                    <a:lnTo>
                      <a:pt x="923" y="700"/>
                    </a:lnTo>
                    <a:lnTo>
                      <a:pt x="927" y="710"/>
                    </a:lnTo>
                    <a:lnTo>
                      <a:pt x="933" y="711"/>
                    </a:lnTo>
                    <a:lnTo>
                      <a:pt x="935" y="700"/>
                    </a:lnTo>
                    <a:lnTo>
                      <a:pt x="947" y="706"/>
                    </a:lnTo>
                    <a:lnTo>
                      <a:pt x="958" y="708"/>
                    </a:lnTo>
                    <a:lnTo>
                      <a:pt x="961" y="719"/>
                    </a:lnTo>
                    <a:lnTo>
                      <a:pt x="960" y="727"/>
                    </a:lnTo>
                    <a:lnTo>
                      <a:pt x="954" y="729"/>
                    </a:lnTo>
                    <a:lnTo>
                      <a:pt x="951" y="726"/>
                    </a:lnTo>
                    <a:lnTo>
                      <a:pt x="949" y="734"/>
                    </a:lnTo>
                    <a:lnTo>
                      <a:pt x="944" y="740"/>
                    </a:lnTo>
                    <a:lnTo>
                      <a:pt x="944" y="745"/>
                    </a:lnTo>
                    <a:lnTo>
                      <a:pt x="936" y="743"/>
                    </a:lnTo>
                    <a:lnTo>
                      <a:pt x="917" y="751"/>
                    </a:lnTo>
                    <a:lnTo>
                      <a:pt x="914" y="761"/>
                    </a:lnTo>
                    <a:lnTo>
                      <a:pt x="901" y="761"/>
                    </a:lnTo>
                    <a:lnTo>
                      <a:pt x="895" y="757"/>
                    </a:lnTo>
                    <a:lnTo>
                      <a:pt x="893" y="767"/>
                    </a:lnTo>
                    <a:lnTo>
                      <a:pt x="887" y="770"/>
                    </a:lnTo>
                    <a:lnTo>
                      <a:pt x="885" y="774"/>
                    </a:lnTo>
                    <a:lnTo>
                      <a:pt x="876" y="769"/>
                    </a:lnTo>
                    <a:lnTo>
                      <a:pt x="861" y="775"/>
                    </a:lnTo>
                    <a:lnTo>
                      <a:pt x="836" y="769"/>
                    </a:lnTo>
                    <a:lnTo>
                      <a:pt x="831" y="761"/>
                    </a:lnTo>
                    <a:lnTo>
                      <a:pt x="814" y="756"/>
                    </a:lnTo>
                    <a:lnTo>
                      <a:pt x="809" y="749"/>
                    </a:lnTo>
                    <a:lnTo>
                      <a:pt x="800" y="749"/>
                    </a:lnTo>
                    <a:lnTo>
                      <a:pt x="795" y="758"/>
                    </a:lnTo>
                    <a:lnTo>
                      <a:pt x="771" y="754"/>
                    </a:lnTo>
                    <a:lnTo>
                      <a:pt x="758" y="749"/>
                    </a:lnTo>
                    <a:lnTo>
                      <a:pt x="757" y="742"/>
                    </a:lnTo>
                    <a:lnTo>
                      <a:pt x="773" y="726"/>
                    </a:lnTo>
                    <a:lnTo>
                      <a:pt x="768" y="720"/>
                    </a:lnTo>
                    <a:lnTo>
                      <a:pt x="758" y="724"/>
                    </a:lnTo>
                    <a:lnTo>
                      <a:pt x="742" y="722"/>
                    </a:lnTo>
                    <a:lnTo>
                      <a:pt x="740" y="715"/>
                    </a:lnTo>
                    <a:lnTo>
                      <a:pt x="726" y="711"/>
                    </a:lnTo>
                    <a:lnTo>
                      <a:pt x="721" y="714"/>
                    </a:lnTo>
                    <a:lnTo>
                      <a:pt x="697" y="710"/>
                    </a:lnTo>
                    <a:lnTo>
                      <a:pt x="696" y="700"/>
                    </a:lnTo>
                    <a:lnTo>
                      <a:pt x="699" y="693"/>
                    </a:lnTo>
                    <a:lnTo>
                      <a:pt x="697" y="677"/>
                    </a:lnTo>
                    <a:lnTo>
                      <a:pt x="693" y="666"/>
                    </a:lnTo>
                    <a:lnTo>
                      <a:pt x="682" y="662"/>
                    </a:lnTo>
                    <a:lnTo>
                      <a:pt x="678" y="670"/>
                    </a:lnTo>
                    <a:lnTo>
                      <a:pt x="673" y="678"/>
                    </a:lnTo>
                    <a:lnTo>
                      <a:pt x="660" y="684"/>
                    </a:lnTo>
                    <a:lnTo>
                      <a:pt x="665" y="702"/>
                    </a:lnTo>
                    <a:lnTo>
                      <a:pt x="665" y="710"/>
                    </a:lnTo>
                    <a:lnTo>
                      <a:pt x="655" y="718"/>
                    </a:lnTo>
                    <a:lnTo>
                      <a:pt x="639" y="741"/>
                    </a:lnTo>
                    <a:lnTo>
                      <a:pt x="612" y="748"/>
                    </a:lnTo>
                    <a:lnTo>
                      <a:pt x="572" y="748"/>
                    </a:lnTo>
                    <a:lnTo>
                      <a:pt x="578" y="753"/>
                    </a:lnTo>
                    <a:lnTo>
                      <a:pt x="567" y="770"/>
                    </a:lnTo>
                    <a:lnTo>
                      <a:pt x="552" y="781"/>
                    </a:lnTo>
                    <a:lnTo>
                      <a:pt x="535" y="788"/>
                    </a:lnTo>
                    <a:lnTo>
                      <a:pt x="521" y="796"/>
                    </a:lnTo>
                    <a:lnTo>
                      <a:pt x="503" y="799"/>
                    </a:lnTo>
                    <a:lnTo>
                      <a:pt x="495" y="795"/>
                    </a:lnTo>
                    <a:lnTo>
                      <a:pt x="482" y="801"/>
                    </a:lnTo>
                    <a:lnTo>
                      <a:pt x="467" y="797"/>
                    </a:lnTo>
                    <a:lnTo>
                      <a:pt x="460" y="802"/>
                    </a:lnTo>
                    <a:lnTo>
                      <a:pt x="455" y="796"/>
                    </a:lnTo>
                    <a:lnTo>
                      <a:pt x="440" y="802"/>
                    </a:lnTo>
                    <a:lnTo>
                      <a:pt x="425" y="805"/>
                    </a:lnTo>
                    <a:lnTo>
                      <a:pt x="423" y="807"/>
                    </a:lnTo>
                    <a:lnTo>
                      <a:pt x="430" y="807"/>
                    </a:lnTo>
                    <a:lnTo>
                      <a:pt x="429" y="812"/>
                    </a:lnTo>
                    <a:lnTo>
                      <a:pt x="415" y="812"/>
                    </a:lnTo>
                    <a:lnTo>
                      <a:pt x="393" y="818"/>
                    </a:lnTo>
                    <a:lnTo>
                      <a:pt x="387" y="815"/>
                    </a:lnTo>
                    <a:lnTo>
                      <a:pt x="369" y="815"/>
                    </a:lnTo>
                    <a:lnTo>
                      <a:pt x="320" y="819"/>
                    </a:lnTo>
                    <a:lnTo>
                      <a:pt x="321" y="816"/>
                    </a:lnTo>
                    <a:lnTo>
                      <a:pt x="332" y="807"/>
                    </a:lnTo>
                    <a:lnTo>
                      <a:pt x="314" y="796"/>
                    </a:lnTo>
                    <a:lnTo>
                      <a:pt x="305" y="783"/>
                    </a:lnTo>
                    <a:lnTo>
                      <a:pt x="301" y="770"/>
                    </a:lnTo>
                    <a:lnTo>
                      <a:pt x="296" y="758"/>
                    </a:lnTo>
                    <a:lnTo>
                      <a:pt x="296" y="743"/>
                    </a:lnTo>
                    <a:lnTo>
                      <a:pt x="300" y="732"/>
                    </a:lnTo>
                    <a:lnTo>
                      <a:pt x="300" y="729"/>
                    </a:lnTo>
                    <a:lnTo>
                      <a:pt x="291" y="724"/>
                    </a:lnTo>
                    <a:lnTo>
                      <a:pt x="290" y="719"/>
                    </a:lnTo>
                    <a:lnTo>
                      <a:pt x="287" y="713"/>
                    </a:lnTo>
                    <a:lnTo>
                      <a:pt x="277" y="706"/>
                    </a:lnTo>
                    <a:lnTo>
                      <a:pt x="277" y="702"/>
                    </a:lnTo>
                    <a:lnTo>
                      <a:pt x="259" y="697"/>
                    </a:lnTo>
                    <a:lnTo>
                      <a:pt x="230" y="6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290"/>
              <p:cNvSpPr>
                <a:spLocks noChangeAspect="1"/>
              </p:cNvSpPr>
              <p:nvPr/>
            </p:nvSpPr>
            <p:spPr bwMode="gray">
              <a:xfrm>
                <a:off x="1342" y="1267"/>
                <a:ext cx="27" cy="34"/>
              </a:xfrm>
              <a:custGeom>
                <a:avLst/>
                <a:gdLst/>
                <a:ahLst/>
                <a:cxnLst>
                  <a:cxn ang="0">
                    <a:pos x="114" y="130"/>
                  </a:cxn>
                  <a:cxn ang="0">
                    <a:pos x="114" y="121"/>
                  </a:cxn>
                  <a:cxn ang="0">
                    <a:pos x="118" y="111"/>
                  </a:cxn>
                  <a:cxn ang="0">
                    <a:pos x="127" y="95"/>
                  </a:cxn>
                  <a:cxn ang="0">
                    <a:pos x="132" y="76"/>
                  </a:cxn>
                  <a:cxn ang="0">
                    <a:pos x="135" y="59"/>
                  </a:cxn>
                  <a:cxn ang="0">
                    <a:pos x="135" y="46"/>
                  </a:cxn>
                  <a:cxn ang="0">
                    <a:pos x="137" y="39"/>
                  </a:cxn>
                  <a:cxn ang="0">
                    <a:pos x="134" y="29"/>
                  </a:cxn>
                  <a:cxn ang="0">
                    <a:pos x="126" y="28"/>
                  </a:cxn>
                  <a:cxn ang="0">
                    <a:pos x="120" y="16"/>
                  </a:cxn>
                  <a:cxn ang="0">
                    <a:pos x="99" y="2"/>
                  </a:cxn>
                  <a:cxn ang="0">
                    <a:pos x="88" y="0"/>
                  </a:cxn>
                  <a:cxn ang="0">
                    <a:pos x="69" y="6"/>
                  </a:cxn>
                  <a:cxn ang="0">
                    <a:pos x="34" y="6"/>
                  </a:cxn>
                  <a:cxn ang="0">
                    <a:pos x="23" y="12"/>
                  </a:cxn>
                  <a:cxn ang="0">
                    <a:pos x="13" y="32"/>
                  </a:cxn>
                  <a:cxn ang="0">
                    <a:pos x="2" y="48"/>
                  </a:cxn>
                  <a:cxn ang="0">
                    <a:pos x="0" y="57"/>
                  </a:cxn>
                  <a:cxn ang="0">
                    <a:pos x="26" y="71"/>
                  </a:cxn>
                  <a:cxn ang="0">
                    <a:pos x="32" y="81"/>
                  </a:cxn>
                  <a:cxn ang="0">
                    <a:pos x="44" y="92"/>
                  </a:cxn>
                  <a:cxn ang="0">
                    <a:pos x="54" y="109"/>
                  </a:cxn>
                  <a:cxn ang="0">
                    <a:pos x="60" y="115"/>
                  </a:cxn>
                  <a:cxn ang="0">
                    <a:pos x="71" y="132"/>
                  </a:cxn>
                  <a:cxn ang="0">
                    <a:pos x="72" y="141"/>
                  </a:cxn>
                  <a:cxn ang="0">
                    <a:pos x="93" y="167"/>
                  </a:cxn>
                  <a:cxn ang="0">
                    <a:pos x="96" y="163"/>
                  </a:cxn>
                  <a:cxn ang="0">
                    <a:pos x="96" y="158"/>
                  </a:cxn>
                  <a:cxn ang="0">
                    <a:pos x="100" y="158"/>
                  </a:cxn>
                  <a:cxn ang="0">
                    <a:pos x="110" y="145"/>
                  </a:cxn>
                  <a:cxn ang="0">
                    <a:pos x="114" y="136"/>
                  </a:cxn>
                  <a:cxn ang="0">
                    <a:pos x="114" y="130"/>
                  </a:cxn>
                </a:cxnLst>
                <a:rect l="0" t="0" r="r" b="b"/>
                <a:pathLst>
                  <a:path w="137" h="167">
                    <a:moveTo>
                      <a:pt x="114" y="130"/>
                    </a:moveTo>
                    <a:lnTo>
                      <a:pt x="114" y="121"/>
                    </a:lnTo>
                    <a:lnTo>
                      <a:pt x="118" y="111"/>
                    </a:lnTo>
                    <a:lnTo>
                      <a:pt x="127" y="95"/>
                    </a:lnTo>
                    <a:lnTo>
                      <a:pt x="132" y="76"/>
                    </a:lnTo>
                    <a:lnTo>
                      <a:pt x="135" y="59"/>
                    </a:lnTo>
                    <a:lnTo>
                      <a:pt x="135" y="46"/>
                    </a:lnTo>
                    <a:lnTo>
                      <a:pt x="137" y="39"/>
                    </a:lnTo>
                    <a:lnTo>
                      <a:pt x="134" y="29"/>
                    </a:lnTo>
                    <a:lnTo>
                      <a:pt x="126" y="28"/>
                    </a:lnTo>
                    <a:lnTo>
                      <a:pt x="120" y="16"/>
                    </a:lnTo>
                    <a:lnTo>
                      <a:pt x="99" y="2"/>
                    </a:lnTo>
                    <a:lnTo>
                      <a:pt x="88" y="0"/>
                    </a:lnTo>
                    <a:lnTo>
                      <a:pt x="69" y="6"/>
                    </a:lnTo>
                    <a:lnTo>
                      <a:pt x="34" y="6"/>
                    </a:lnTo>
                    <a:lnTo>
                      <a:pt x="23" y="12"/>
                    </a:lnTo>
                    <a:lnTo>
                      <a:pt x="13" y="32"/>
                    </a:lnTo>
                    <a:lnTo>
                      <a:pt x="2" y="48"/>
                    </a:lnTo>
                    <a:lnTo>
                      <a:pt x="0" y="57"/>
                    </a:lnTo>
                    <a:lnTo>
                      <a:pt x="26" y="71"/>
                    </a:lnTo>
                    <a:lnTo>
                      <a:pt x="32" y="81"/>
                    </a:lnTo>
                    <a:lnTo>
                      <a:pt x="44" y="92"/>
                    </a:lnTo>
                    <a:lnTo>
                      <a:pt x="54" y="109"/>
                    </a:lnTo>
                    <a:lnTo>
                      <a:pt x="60" y="115"/>
                    </a:lnTo>
                    <a:lnTo>
                      <a:pt x="71" y="132"/>
                    </a:lnTo>
                    <a:lnTo>
                      <a:pt x="72" y="141"/>
                    </a:lnTo>
                    <a:lnTo>
                      <a:pt x="93" y="167"/>
                    </a:lnTo>
                    <a:lnTo>
                      <a:pt x="96" y="163"/>
                    </a:lnTo>
                    <a:lnTo>
                      <a:pt x="96" y="158"/>
                    </a:lnTo>
                    <a:lnTo>
                      <a:pt x="100" y="158"/>
                    </a:lnTo>
                    <a:lnTo>
                      <a:pt x="110" y="145"/>
                    </a:lnTo>
                    <a:lnTo>
                      <a:pt x="114" y="136"/>
                    </a:lnTo>
                    <a:lnTo>
                      <a:pt x="114" y="1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291"/>
              <p:cNvSpPr>
                <a:spLocks noChangeAspect="1"/>
              </p:cNvSpPr>
              <p:nvPr/>
            </p:nvSpPr>
            <p:spPr bwMode="gray">
              <a:xfrm>
                <a:off x="1392" y="1262"/>
                <a:ext cx="67" cy="97"/>
              </a:xfrm>
              <a:custGeom>
                <a:avLst/>
                <a:gdLst/>
                <a:ahLst/>
                <a:cxnLst>
                  <a:cxn ang="0">
                    <a:pos x="124" y="351"/>
                  </a:cxn>
                  <a:cxn ang="0">
                    <a:pos x="109" y="334"/>
                  </a:cxn>
                  <a:cxn ang="0">
                    <a:pos x="87" y="317"/>
                  </a:cxn>
                  <a:cxn ang="0">
                    <a:pos x="55" y="322"/>
                  </a:cxn>
                  <a:cxn ang="0">
                    <a:pos x="40" y="291"/>
                  </a:cxn>
                  <a:cxn ang="0">
                    <a:pos x="1" y="245"/>
                  </a:cxn>
                  <a:cxn ang="0">
                    <a:pos x="6" y="189"/>
                  </a:cxn>
                  <a:cxn ang="0">
                    <a:pos x="35" y="189"/>
                  </a:cxn>
                  <a:cxn ang="0">
                    <a:pos x="42" y="202"/>
                  </a:cxn>
                  <a:cxn ang="0">
                    <a:pos x="64" y="217"/>
                  </a:cxn>
                  <a:cxn ang="0">
                    <a:pos x="71" y="244"/>
                  </a:cxn>
                  <a:cxn ang="0">
                    <a:pos x="99" y="236"/>
                  </a:cxn>
                  <a:cxn ang="0">
                    <a:pos x="124" y="223"/>
                  </a:cxn>
                  <a:cxn ang="0">
                    <a:pos x="120" y="196"/>
                  </a:cxn>
                  <a:cxn ang="0">
                    <a:pos x="132" y="190"/>
                  </a:cxn>
                  <a:cxn ang="0">
                    <a:pos x="116" y="171"/>
                  </a:cxn>
                  <a:cxn ang="0">
                    <a:pos x="110" y="144"/>
                  </a:cxn>
                  <a:cxn ang="0">
                    <a:pos x="137" y="151"/>
                  </a:cxn>
                  <a:cxn ang="0">
                    <a:pos x="114" y="119"/>
                  </a:cxn>
                  <a:cxn ang="0">
                    <a:pos x="93" y="134"/>
                  </a:cxn>
                  <a:cxn ang="0">
                    <a:pos x="61" y="105"/>
                  </a:cxn>
                  <a:cxn ang="0">
                    <a:pos x="80" y="78"/>
                  </a:cxn>
                  <a:cxn ang="0">
                    <a:pos x="99" y="98"/>
                  </a:cxn>
                  <a:cxn ang="0">
                    <a:pos x="98" y="71"/>
                  </a:cxn>
                  <a:cxn ang="0">
                    <a:pos x="71" y="59"/>
                  </a:cxn>
                  <a:cxn ang="0">
                    <a:pos x="96" y="21"/>
                  </a:cxn>
                  <a:cxn ang="0">
                    <a:pos x="124" y="39"/>
                  </a:cxn>
                  <a:cxn ang="0">
                    <a:pos x="113" y="19"/>
                  </a:cxn>
                  <a:cxn ang="0">
                    <a:pos x="129" y="0"/>
                  </a:cxn>
                  <a:cxn ang="0">
                    <a:pos x="152" y="22"/>
                  </a:cxn>
                  <a:cxn ang="0">
                    <a:pos x="188" y="34"/>
                  </a:cxn>
                  <a:cxn ang="0">
                    <a:pos x="248" y="8"/>
                  </a:cxn>
                  <a:cxn ang="0">
                    <a:pos x="288" y="26"/>
                  </a:cxn>
                  <a:cxn ang="0">
                    <a:pos x="284" y="66"/>
                  </a:cxn>
                  <a:cxn ang="0">
                    <a:pos x="270" y="76"/>
                  </a:cxn>
                  <a:cxn ang="0">
                    <a:pos x="282" y="112"/>
                  </a:cxn>
                  <a:cxn ang="0">
                    <a:pos x="250" y="130"/>
                  </a:cxn>
                  <a:cxn ang="0">
                    <a:pos x="228" y="164"/>
                  </a:cxn>
                  <a:cxn ang="0">
                    <a:pos x="220" y="195"/>
                  </a:cxn>
                  <a:cxn ang="0">
                    <a:pos x="265" y="173"/>
                  </a:cxn>
                  <a:cxn ang="0">
                    <a:pos x="282" y="204"/>
                  </a:cxn>
                  <a:cxn ang="0">
                    <a:pos x="293" y="222"/>
                  </a:cxn>
                  <a:cxn ang="0">
                    <a:pos x="290" y="248"/>
                  </a:cxn>
                  <a:cxn ang="0">
                    <a:pos x="315" y="222"/>
                  </a:cxn>
                  <a:cxn ang="0">
                    <a:pos x="324" y="247"/>
                  </a:cxn>
                  <a:cxn ang="0">
                    <a:pos x="329" y="288"/>
                  </a:cxn>
                  <a:cxn ang="0">
                    <a:pos x="320" y="313"/>
                  </a:cxn>
                  <a:cxn ang="0">
                    <a:pos x="323" y="344"/>
                  </a:cxn>
                  <a:cxn ang="0">
                    <a:pos x="325" y="360"/>
                  </a:cxn>
                  <a:cxn ang="0">
                    <a:pos x="322" y="389"/>
                  </a:cxn>
                  <a:cxn ang="0">
                    <a:pos x="303" y="410"/>
                  </a:cxn>
                  <a:cxn ang="0">
                    <a:pos x="249" y="426"/>
                  </a:cxn>
                  <a:cxn ang="0">
                    <a:pos x="248" y="444"/>
                  </a:cxn>
                  <a:cxn ang="0">
                    <a:pos x="229" y="475"/>
                  </a:cxn>
                  <a:cxn ang="0">
                    <a:pos x="205" y="464"/>
                  </a:cxn>
                  <a:cxn ang="0">
                    <a:pos x="187" y="473"/>
                  </a:cxn>
                  <a:cxn ang="0">
                    <a:pos x="172" y="424"/>
                  </a:cxn>
                  <a:cxn ang="0">
                    <a:pos x="144" y="384"/>
                  </a:cxn>
                </a:cxnLst>
                <a:rect l="0" t="0" r="r" b="b"/>
                <a:pathLst>
                  <a:path w="331" h="484">
                    <a:moveTo>
                      <a:pt x="137" y="376"/>
                    </a:moveTo>
                    <a:lnTo>
                      <a:pt x="132" y="371"/>
                    </a:lnTo>
                    <a:lnTo>
                      <a:pt x="124" y="351"/>
                    </a:lnTo>
                    <a:lnTo>
                      <a:pt x="123" y="344"/>
                    </a:lnTo>
                    <a:lnTo>
                      <a:pt x="116" y="336"/>
                    </a:lnTo>
                    <a:lnTo>
                      <a:pt x="109" y="334"/>
                    </a:lnTo>
                    <a:lnTo>
                      <a:pt x="99" y="341"/>
                    </a:lnTo>
                    <a:lnTo>
                      <a:pt x="94" y="328"/>
                    </a:lnTo>
                    <a:lnTo>
                      <a:pt x="87" y="317"/>
                    </a:lnTo>
                    <a:lnTo>
                      <a:pt x="81" y="317"/>
                    </a:lnTo>
                    <a:lnTo>
                      <a:pt x="78" y="325"/>
                    </a:lnTo>
                    <a:lnTo>
                      <a:pt x="55" y="322"/>
                    </a:lnTo>
                    <a:lnTo>
                      <a:pt x="51" y="307"/>
                    </a:lnTo>
                    <a:lnTo>
                      <a:pt x="42" y="297"/>
                    </a:lnTo>
                    <a:lnTo>
                      <a:pt x="40" y="291"/>
                    </a:lnTo>
                    <a:lnTo>
                      <a:pt x="22" y="275"/>
                    </a:lnTo>
                    <a:lnTo>
                      <a:pt x="18" y="268"/>
                    </a:lnTo>
                    <a:lnTo>
                      <a:pt x="1" y="245"/>
                    </a:lnTo>
                    <a:lnTo>
                      <a:pt x="0" y="227"/>
                    </a:lnTo>
                    <a:lnTo>
                      <a:pt x="2" y="205"/>
                    </a:lnTo>
                    <a:lnTo>
                      <a:pt x="6" y="189"/>
                    </a:lnTo>
                    <a:lnTo>
                      <a:pt x="15" y="182"/>
                    </a:lnTo>
                    <a:lnTo>
                      <a:pt x="28" y="179"/>
                    </a:lnTo>
                    <a:lnTo>
                      <a:pt x="35" y="189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2" y="202"/>
                    </a:lnTo>
                    <a:lnTo>
                      <a:pt x="48" y="209"/>
                    </a:lnTo>
                    <a:lnTo>
                      <a:pt x="59" y="212"/>
                    </a:lnTo>
                    <a:lnTo>
                      <a:pt x="64" y="217"/>
                    </a:lnTo>
                    <a:lnTo>
                      <a:pt x="65" y="228"/>
                    </a:lnTo>
                    <a:lnTo>
                      <a:pt x="69" y="236"/>
                    </a:lnTo>
                    <a:lnTo>
                      <a:pt x="71" y="244"/>
                    </a:lnTo>
                    <a:lnTo>
                      <a:pt x="89" y="245"/>
                    </a:lnTo>
                    <a:lnTo>
                      <a:pt x="97" y="241"/>
                    </a:lnTo>
                    <a:lnTo>
                      <a:pt x="99" y="236"/>
                    </a:lnTo>
                    <a:lnTo>
                      <a:pt x="105" y="238"/>
                    </a:lnTo>
                    <a:lnTo>
                      <a:pt x="113" y="236"/>
                    </a:lnTo>
                    <a:lnTo>
                      <a:pt x="124" y="223"/>
                    </a:lnTo>
                    <a:lnTo>
                      <a:pt x="119" y="214"/>
                    </a:lnTo>
                    <a:lnTo>
                      <a:pt x="116" y="196"/>
                    </a:lnTo>
                    <a:lnTo>
                      <a:pt x="120" y="196"/>
                    </a:lnTo>
                    <a:lnTo>
                      <a:pt x="128" y="206"/>
                    </a:lnTo>
                    <a:lnTo>
                      <a:pt x="132" y="204"/>
                    </a:lnTo>
                    <a:lnTo>
                      <a:pt x="132" y="190"/>
                    </a:lnTo>
                    <a:lnTo>
                      <a:pt x="129" y="183"/>
                    </a:lnTo>
                    <a:lnTo>
                      <a:pt x="119" y="182"/>
                    </a:lnTo>
                    <a:lnTo>
                      <a:pt x="116" y="171"/>
                    </a:lnTo>
                    <a:lnTo>
                      <a:pt x="112" y="168"/>
                    </a:lnTo>
                    <a:lnTo>
                      <a:pt x="112" y="155"/>
                    </a:lnTo>
                    <a:lnTo>
                      <a:pt x="110" y="144"/>
                    </a:lnTo>
                    <a:lnTo>
                      <a:pt x="112" y="140"/>
                    </a:lnTo>
                    <a:lnTo>
                      <a:pt x="121" y="137"/>
                    </a:lnTo>
                    <a:lnTo>
                      <a:pt x="137" y="151"/>
                    </a:lnTo>
                    <a:lnTo>
                      <a:pt x="140" y="146"/>
                    </a:lnTo>
                    <a:lnTo>
                      <a:pt x="118" y="113"/>
                    </a:lnTo>
                    <a:lnTo>
                      <a:pt x="114" y="119"/>
                    </a:lnTo>
                    <a:lnTo>
                      <a:pt x="113" y="128"/>
                    </a:lnTo>
                    <a:lnTo>
                      <a:pt x="104" y="131"/>
                    </a:lnTo>
                    <a:lnTo>
                      <a:pt x="93" y="134"/>
                    </a:lnTo>
                    <a:lnTo>
                      <a:pt x="77" y="123"/>
                    </a:lnTo>
                    <a:lnTo>
                      <a:pt x="69" y="107"/>
                    </a:lnTo>
                    <a:lnTo>
                      <a:pt x="61" y="105"/>
                    </a:lnTo>
                    <a:lnTo>
                      <a:pt x="59" y="89"/>
                    </a:lnTo>
                    <a:lnTo>
                      <a:pt x="60" y="78"/>
                    </a:lnTo>
                    <a:lnTo>
                      <a:pt x="80" y="78"/>
                    </a:lnTo>
                    <a:lnTo>
                      <a:pt x="87" y="85"/>
                    </a:lnTo>
                    <a:lnTo>
                      <a:pt x="89" y="92"/>
                    </a:lnTo>
                    <a:lnTo>
                      <a:pt x="99" y="98"/>
                    </a:lnTo>
                    <a:lnTo>
                      <a:pt x="102" y="92"/>
                    </a:lnTo>
                    <a:lnTo>
                      <a:pt x="98" y="80"/>
                    </a:lnTo>
                    <a:lnTo>
                      <a:pt x="98" y="71"/>
                    </a:lnTo>
                    <a:lnTo>
                      <a:pt x="85" y="67"/>
                    </a:lnTo>
                    <a:lnTo>
                      <a:pt x="80" y="59"/>
                    </a:lnTo>
                    <a:lnTo>
                      <a:pt x="71" y="59"/>
                    </a:lnTo>
                    <a:lnTo>
                      <a:pt x="66" y="45"/>
                    </a:lnTo>
                    <a:lnTo>
                      <a:pt x="77" y="32"/>
                    </a:lnTo>
                    <a:lnTo>
                      <a:pt x="96" y="21"/>
                    </a:lnTo>
                    <a:lnTo>
                      <a:pt x="101" y="28"/>
                    </a:lnTo>
                    <a:lnTo>
                      <a:pt x="114" y="32"/>
                    </a:lnTo>
                    <a:lnTo>
                      <a:pt x="124" y="39"/>
                    </a:lnTo>
                    <a:lnTo>
                      <a:pt x="126" y="32"/>
                    </a:lnTo>
                    <a:lnTo>
                      <a:pt x="126" y="24"/>
                    </a:lnTo>
                    <a:lnTo>
                      <a:pt x="113" y="19"/>
                    </a:lnTo>
                    <a:lnTo>
                      <a:pt x="109" y="12"/>
                    </a:lnTo>
                    <a:lnTo>
                      <a:pt x="119" y="5"/>
                    </a:lnTo>
                    <a:lnTo>
                      <a:pt x="129" y="0"/>
                    </a:lnTo>
                    <a:lnTo>
                      <a:pt x="135" y="5"/>
                    </a:lnTo>
                    <a:lnTo>
                      <a:pt x="144" y="21"/>
                    </a:lnTo>
                    <a:lnTo>
                      <a:pt x="152" y="22"/>
                    </a:lnTo>
                    <a:lnTo>
                      <a:pt x="164" y="32"/>
                    </a:lnTo>
                    <a:lnTo>
                      <a:pt x="175" y="37"/>
                    </a:lnTo>
                    <a:lnTo>
                      <a:pt x="188" y="34"/>
                    </a:lnTo>
                    <a:lnTo>
                      <a:pt x="193" y="38"/>
                    </a:lnTo>
                    <a:lnTo>
                      <a:pt x="217" y="31"/>
                    </a:lnTo>
                    <a:lnTo>
                      <a:pt x="248" y="8"/>
                    </a:lnTo>
                    <a:lnTo>
                      <a:pt x="274" y="1"/>
                    </a:lnTo>
                    <a:lnTo>
                      <a:pt x="276" y="8"/>
                    </a:lnTo>
                    <a:lnTo>
                      <a:pt x="288" y="26"/>
                    </a:lnTo>
                    <a:lnTo>
                      <a:pt x="295" y="28"/>
                    </a:lnTo>
                    <a:lnTo>
                      <a:pt x="293" y="51"/>
                    </a:lnTo>
                    <a:lnTo>
                      <a:pt x="284" y="66"/>
                    </a:lnTo>
                    <a:lnTo>
                      <a:pt x="270" y="69"/>
                    </a:lnTo>
                    <a:lnTo>
                      <a:pt x="266" y="75"/>
                    </a:lnTo>
                    <a:lnTo>
                      <a:pt x="270" y="76"/>
                    </a:lnTo>
                    <a:lnTo>
                      <a:pt x="281" y="86"/>
                    </a:lnTo>
                    <a:lnTo>
                      <a:pt x="284" y="94"/>
                    </a:lnTo>
                    <a:lnTo>
                      <a:pt x="282" y="112"/>
                    </a:lnTo>
                    <a:lnTo>
                      <a:pt x="279" y="108"/>
                    </a:lnTo>
                    <a:lnTo>
                      <a:pt x="268" y="112"/>
                    </a:lnTo>
                    <a:lnTo>
                      <a:pt x="250" y="130"/>
                    </a:lnTo>
                    <a:lnTo>
                      <a:pt x="241" y="148"/>
                    </a:lnTo>
                    <a:lnTo>
                      <a:pt x="233" y="155"/>
                    </a:lnTo>
                    <a:lnTo>
                      <a:pt x="228" y="164"/>
                    </a:lnTo>
                    <a:lnTo>
                      <a:pt x="221" y="172"/>
                    </a:lnTo>
                    <a:lnTo>
                      <a:pt x="220" y="184"/>
                    </a:lnTo>
                    <a:lnTo>
                      <a:pt x="220" y="195"/>
                    </a:lnTo>
                    <a:lnTo>
                      <a:pt x="242" y="172"/>
                    </a:lnTo>
                    <a:lnTo>
                      <a:pt x="257" y="167"/>
                    </a:lnTo>
                    <a:lnTo>
                      <a:pt x="265" y="173"/>
                    </a:lnTo>
                    <a:lnTo>
                      <a:pt x="280" y="189"/>
                    </a:lnTo>
                    <a:lnTo>
                      <a:pt x="279" y="201"/>
                    </a:lnTo>
                    <a:lnTo>
                      <a:pt x="282" y="204"/>
                    </a:lnTo>
                    <a:lnTo>
                      <a:pt x="285" y="215"/>
                    </a:lnTo>
                    <a:lnTo>
                      <a:pt x="290" y="216"/>
                    </a:lnTo>
                    <a:lnTo>
                      <a:pt x="293" y="222"/>
                    </a:lnTo>
                    <a:lnTo>
                      <a:pt x="295" y="228"/>
                    </a:lnTo>
                    <a:lnTo>
                      <a:pt x="290" y="238"/>
                    </a:lnTo>
                    <a:lnTo>
                      <a:pt x="290" y="248"/>
                    </a:lnTo>
                    <a:lnTo>
                      <a:pt x="303" y="236"/>
                    </a:lnTo>
                    <a:lnTo>
                      <a:pt x="314" y="234"/>
                    </a:lnTo>
                    <a:lnTo>
                      <a:pt x="315" y="222"/>
                    </a:lnTo>
                    <a:lnTo>
                      <a:pt x="322" y="232"/>
                    </a:lnTo>
                    <a:lnTo>
                      <a:pt x="322" y="242"/>
                    </a:lnTo>
                    <a:lnTo>
                      <a:pt x="324" y="247"/>
                    </a:lnTo>
                    <a:lnTo>
                      <a:pt x="331" y="274"/>
                    </a:lnTo>
                    <a:lnTo>
                      <a:pt x="331" y="282"/>
                    </a:lnTo>
                    <a:lnTo>
                      <a:pt x="329" y="288"/>
                    </a:lnTo>
                    <a:lnTo>
                      <a:pt x="319" y="300"/>
                    </a:lnTo>
                    <a:lnTo>
                      <a:pt x="314" y="301"/>
                    </a:lnTo>
                    <a:lnTo>
                      <a:pt x="320" y="313"/>
                    </a:lnTo>
                    <a:lnTo>
                      <a:pt x="323" y="322"/>
                    </a:lnTo>
                    <a:lnTo>
                      <a:pt x="324" y="338"/>
                    </a:lnTo>
                    <a:lnTo>
                      <a:pt x="323" y="344"/>
                    </a:lnTo>
                    <a:lnTo>
                      <a:pt x="315" y="355"/>
                    </a:lnTo>
                    <a:lnTo>
                      <a:pt x="323" y="354"/>
                    </a:lnTo>
                    <a:lnTo>
                      <a:pt x="325" y="360"/>
                    </a:lnTo>
                    <a:lnTo>
                      <a:pt x="327" y="373"/>
                    </a:lnTo>
                    <a:lnTo>
                      <a:pt x="327" y="385"/>
                    </a:lnTo>
                    <a:lnTo>
                      <a:pt x="322" y="389"/>
                    </a:lnTo>
                    <a:lnTo>
                      <a:pt x="318" y="384"/>
                    </a:lnTo>
                    <a:lnTo>
                      <a:pt x="307" y="393"/>
                    </a:lnTo>
                    <a:lnTo>
                      <a:pt x="303" y="410"/>
                    </a:lnTo>
                    <a:lnTo>
                      <a:pt x="280" y="428"/>
                    </a:lnTo>
                    <a:lnTo>
                      <a:pt x="266" y="422"/>
                    </a:lnTo>
                    <a:lnTo>
                      <a:pt x="249" y="426"/>
                    </a:lnTo>
                    <a:lnTo>
                      <a:pt x="238" y="422"/>
                    </a:lnTo>
                    <a:lnTo>
                      <a:pt x="236" y="428"/>
                    </a:lnTo>
                    <a:lnTo>
                      <a:pt x="248" y="444"/>
                    </a:lnTo>
                    <a:lnTo>
                      <a:pt x="248" y="454"/>
                    </a:lnTo>
                    <a:lnTo>
                      <a:pt x="231" y="467"/>
                    </a:lnTo>
                    <a:lnTo>
                      <a:pt x="229" y="475"/>
                    </a:lnTo>
                    <a:lnTo>
                      <a:pt x="221" y="483"/>
                    </a:lnTo>
                    <a:lnTo>
                      <a:pt x="212" y="484"/>
                    </a:lnTo>
                    <a:lnTo>
                      <a:pt x="205" y="464"/>
                    </a:lnTo>
                    <a:lnTo>
                      <a:pt x="199" y="465"/>
                    </a:lnTo>
                    <a:lnTo>
                      <a:pt x="195" y="473"/>
                    </a:lnTo>
                    <a:lnTo>
                      <a:pt x="187" y="473"/>
                    </a:lnTo>
                    <a:lnTo>
                      <a:pt x="182" y="454"/>
                    </a:lnTo>
                    <a:lnTo>
                      <a:pt x="178" y="431"/>
                    </a:lnTo>
                    <a:lnTo>
                      <a:pt x="172" y="424"/>
                    </a:lnTo>
                    <a:lnTo>
                      <a:pt x="167" y="406"/>
                    </a:lnTo>
                    <a:lnTo>
                      <a:pt x="158" y="394"/>
                    </a:lnTo>
                    <a:lnTo>
                      <a:pt x="144" y="384"/>
                    </a:lnTo>
                    <a:lnTo>
                      <a:pt x="137" y="37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292"/>
              <p:cNvSpPr>
                <a:spLocks noChangeAspect="1"/>
              </p:cNvSpPr>
              <p:nvPr/>
            </p:nvSpPr>
            <p:spPr bwMode="gray">
              <a:xfrm>
                <a:off x="1388" y="1141"/>
                <a:ext cx="59" cy="76"/>
              </a:xfrm>
              <a:custGeom>
                <a:avLst/>
                <a:gdLst/>
                <a:ahLst/>
                <a:cxnLst>
                  <a:cxn ang="0">
                    <a:pos x="281" y="171"/>
                  </a:cxn>
                  <a:cxn ang="0">
                    <a:pos x="266" y="206"/>
                  </a:cxn>
                  <a:cxn ang="0">
                    <a:pos x="291" y="237"/>
                  </a:cxn>
                  <a:cxn ang="0">
                    <a:pos x="279" y="244"/>
                  </a:cxn>
                  <a:cxn ang="0">
                    <a:pos x="260" y="249"/>
                  </a:cxn>
                  <a:cxn ang="0">
                    <a:pos x="265" y="259"/>
                  </a:cxn>
                  <a:cxn ang="0">
                    <a:pos x="259" y="280"/>
                  </a:cxn>
                  <a:cxn ang="0">
                    <a:pos x="253" y="286"/>
                  </a:cxn>
                  <a:cxn ang="0">
                    <a:pos x="271" y="338"/>
                  </a:cxn>
                  <a:cxn ang="0">
                    <a:pos x="258" y="334"/>
                  </a:cxn>
                  <a:cxn ang="0">
                    <a:pos x="250" y="345"/>
                  </a:cxn>
                  <a:cxn ang="0">
                    <a:pos x="230" y="372"/>
                  </a:cxn>
                  <a:cxn ang="0">
                    <a:pos x="208" y="370"/>
                  </a:cxn>
                  <a:cxn ang="0">
                    <a:pos x="190" y="371"/>
                  </a:cxn>
                  <a:cxn ang="0">
                    <a:pos x="177" y="364"/>
                  </a:cxn>
                  <a:cxn ang="0">
                    <a:pos x="130" y="373"/>
                  </a:cxn>
                  <a:cxn ang="0">
                    <a:pos x="119" y="327"/>
                  </a:cxn>
                  <a:cxn ang="0">
                    <a:pos x="136" y="303"/>
                  </a:cxn>
                  <a:cxn ang="0">
                    <a:pos x="113" y="280"/>
                  </a:cxn>
                  <a:cxn ang="0">
                    <a:pos x="141" y="270"/>
                  </a:cxn>
                  <a:cxn ang="0">
                    <a:pos x="155" y="256"/>
                  </a:cxn>
                  <a:cxn ang="0">
                    <a:pos x="168" y="237"/>
                  </a:cxn>
                  <a:cxn ang="0">
                    <a:pos x="211" y="214"/>
                  </a:cxn>
                  <a:cxn ang="0">
                    <a:pos x="172" y="214"/>
                  </a:cxn>
                  <a:cxn ang="0">
                    <a:pos x="129" y="225"/>
                  </a:cxn>
                  <a:cxn ang="0">
                    <a:pos x="60" y="242"/>
                  </a:cxn>
                  <a:cxn ang="0">
                    <a:pos x="4" y="256"/>
                  </a:cxn>
                  <a:cxn ang="0">
                    <a:pos x="10" y="222"/>
                  </a:cxn>
                  <a:cxn ang="0">
                    <a:pos x="31" y="215"/>
                  </a:cxn>
                  <a:cxn ang="0">
                    <a:pos x="42" y="183"/>
                  </a:cxn>
                  <a:cxn ang="0">
                    <a:pos x="83" y="205"/>
                  </a:cxn>
                  <a:cxn ang="0">
                    <a:pos x="69" y="166"/>
                  </a:cxn>
                  <a:cxn ang="0">
                    <a:pos x="51" y="149"/>
                  </a:cxn>
                  <a:cxn ang="0">
                    <a:pos x="33" y="109"/>
                  </a:cxn>
                  <a:cxn ang="0">
                    <a:pos x="43" y="65"/>
                  </a:cxn>
                  <a:cxn ang="0">
                    <a:pos x="77" y="57"/>
                  </a:cxn>
                  <a:cxn ang="0">
                    <a:pos x="96" y="82"/>
                  </a:cxn>
                  <a:cxn ang="0">
                    <a:pos x="114" y="133"/>
                  </a:cxn>
                  <a:cxn ang="0">
                    <a:pos x="134" y="147"/>
                  </a:cxn>
                  <a:cxn ang="0">
                    <a:pos x="171" y="156"/>
                  </a:cxn>
                  <a:cxn ang="0">
                    <a:pos x="158" y="113"/>
                  </a:cxn>
                  <a:cxn ang="0">
                    <a:pos x="125" y="93"/>
                  </a:cxn>
                  <a:cxn ang="0">
                    <a:pos x="141" y="82"/>
                  </a:cxn>
                  <a:cxn ang="0">
                    <a:pos x="96" y="45"/>
                  </a:cxn>
                  <a:cxn ang="0">
                    <a:pos x="129" y="7"/>
                  </a:cxn>
                  <a:cxn ang="0">
                    <a:pos x="183" y="28"/>
                  </a:cxn>
                  <a:cxn ang="0">
                    <a:pos x="205" y="45"/>
                  </a:cxn>
                  <a:cxn ang="0">
                    <a:pos x="216" y="15"/>
                  </a:cxn>
                  <a:cxn ang="0">
                    <a:pos x="237" y="0"/>
                  </a:cxn>
                  <a:cxn ang="0">
                    <a:pos x="246" y="26"/>
                  </a:cxn>
                  <a:cxn ang="0">
                    <a:pos x="274" y="72"/>
                  </a:cxn>
                  <a:cxn ang="0">
                    <a:pos x="280" y="134"/>
                  </a:cxn>
                </a:cxnLst>
                <a:rect l="0" t="0" r="r" b="b"/>
                <a:pathLst>
                  <a:path w="292" h="380">
                    <a:moveTo>
                      <a:pt x="281" y="160"/>
                    </a:moveTo>
                    <a:lnTo>
                      <a:pt x="282" y="162"/>
                    </a:lnTo>
                    <a:lnTo>
                      <a:pt x="281" y="165"/>
                    </a:lnTo>
                    <a:lnTo>
                      <a:pt x="281" y="171"/>
                    </a:lnTo>
                    <a:lnTo>
                      <a:pt x="282" y="177"/>
                    </a:lnTo>
                    <a:lnTo>
                      <a:pt x="281" y="187"/>
                    </a:lnTo>
                    <a:lnTo>
                      <a:pt x="268" y="198"/>
                    </a:lnTo>
                    <a:lnTo>
                      <a:pt x="266" y="206"/>
                    </a:lnTo>
                    <a:lnTo>
                      <a:pt x="285" y="213"/>
                    </a:lnTo>
                    <a:lnTo>
                      <a:pt x="291" y="210"/>
                    </a:lnTo>
                    <a:lnTo>
                      <a:pt x="292" y="224"/>
                    </a:lnTo>
                    <a:lnTo>
                      <a:pt x="291" y="237"/>
                    </a:lnTo>
                    <a:lnTo>
                      <a:pt x="290" y="267"/>
                    </a:lnTo>
                    <a:lnTo>
                      <a:pt x="292" y="285"/>
                    </a:lnTo>
                    <a:lnTo>
                      <a:pt x="284" y="254"/>
                    </a:lnTo>
                    <a:lnTo>
                      <a:pt x="279" y="244"/>
                    </a:lnTo>
                    <a:lnTo>
                      <a:pt x="274" y="240"/>
                    </a:lnTo>
                    <a:lnTo>
                      <a:pt x="270" y="244"/>
                    </a:lnTo>
                    <a:lnTo>
                      <a:pt x="263" y="242"/>
                    </a:lnTo>
                    <a:lnTo>
                      <a:pt x="260" y="249"/>
                    </a:lnTo>
                    <a:lnTo>
                      <a:pt x="268" y="254"/>
                    </a:lnTo>
                    <a:lnTo>
                      <a:pt x="269" y="263"/>
                    </a:lnTo>
                    <a:lnTo>
                      <a:pt x="268" y="267"/>
                    </a:lnTo>
                    <a:lnTo>
                      <a:pt x="265" y="259"/>
                    </a:lnTo>
                    <a:lnTo>
                      <a:pt x="258" y="264"/>
                    </a:lnTo>
                    <a:lnTo>
                      <a:pt x="255" y="270"/>
                    </a:lnTo>
                    <a:lnTo>
                      <a:pt x="263" y="279"/>
                    </a:lnTo>
                    <a:lnTo>
                      <a:pt x="259" y="280"/>
                    </a:lnTo>
                    <a:lnTo>
                      <a:pt x="258" y="285"/>
                    </a:lnTo>
                    <a:lnTo>
                      <a:pt x="260" y="291"/>
                    </a:lnTo>
                    <a:lnTo>
                      <a:pt x="258" y="292"/>
                    </a:lnTo>
                    <a:lnTo>
                      <a:pt x="253" y="286"/>
                    </a:lnTo>
                    <a:lnTo>
                      <a:pt x="248" y="302"/>
                    </a:lnTo>
                    <a:lnTo>
                      <a:pt x="249" y="308"/>
                    </a:lnTo>
                    <a:lnTo>
                      <a:pt x="254" y="306"/>
                    </a:lnTo>
                    <a:lnTo>
                      <a:pt x="271" y="338"/>
                    </a:lnTo>
                    <a:lnTo>
                      <a:pt x="274" y="345"/>
                    </a:lnTo>
                    <a:lnTo>
                      <a:pt x="269" y="349"/>
                    </a:lnTo>
                    <a:lnTo>
                      <a:pt x="263" y="345"/>
                    </a:lnTo>
                    <a:lnTo>
                      <a:pt x="258" y="334"/>
                    </a:lnTo>
                    <a:lnTo>
                      <a:pt x="254" y="330"/>
                    </a:lnTo>
                    <a:lnTo>
                      <a:pt x="248" y="332"/>
                    </a:lnTo>
                    <a:lnTo>
                      <a:pt x="248" y="339"/>
                    </a:lnTo>
                    <a:lnTo>
                      <a:pt x="250" y="345"/>
                    </a:lnTo>
                    <a:lnTo>
                      <a:pt x="250" y="350"/>
                    </a:lnTo>
                    <a:lnTo>
                      <a:pt x="255" y="359"/>
                    </a:lnTo>
                    <a:lnTo>
                      <a:pt x="255" y="369"/>
                    </a:lnTo>
                    <a:lnTo>
                      <a:pt x="230" y="372"/>
                    </a:lnTo>
                    <a:lnTo>
                      <a:pt x="228" y="365"/>
                    </a:lnTo>
                    <a:lnTo>
                      <a:pt x="219" y="375"/>
                    </a:lnTo>
                    <a:lnTo>
                      <a:pt x="211" y="375"/>
                    </a:lnTo>
                    <a:lnTo>
                      <a:pt x="208" y="370"/>
                    </a:lnTo>
                    <a:lnTo>
                      <a:pt x="209" y="360"/>
                    </a:lnTo>
                    <a:lnTo>
                      <a:pt x="203" y="364"/>
                    </a:lnTo>
                    <a:lnTo>
                      <a:pt x="201" y="373"/>
                    </a:lnTo>
                    <a:lnTo>
                      <a:pt x="190" y="371"/>
                    </a:lnTo>
                    <a:lnTo>
                      <a:pt x="190" y="360"/>
                    </a:lnTo>
                    <a:lnTo>
                      <a:pt x="188" y="369"/>
                    </a:lnTo>
                    <a:lnTo>
                      <a:pt x="180" y="372"/>
                    </a:lnTo>
                    <a:lnTo>
                      <a:pt x="177" y="364"/>
                    </a:lnTo>
                    <a:lnTo>
                      <a:pt x="179" y="354"/>
                    </a:lnTo>
                    <a:lnTo>
                      <a:pt x="167" y="380"/>
                    </a:lnTo>
                    <a:lnTo>
                      <a:pt x="144" y="380"/>
                    </a:lnTo>
                    <a:lnTo>
                      <a:pt x="130" y="373"/>
                    </a:lnTo>
                    <a:lnTo>
                      <a:pt x="123" y="365"/>
                    </a:lnTo>
                    <a:lnTo>
                      <a:pt x="122" y="339"/>
                    </a:lnTo>
                    <a:lnTo>
                      <a:pt x="118" y="332"/>
                    </a:lnTo>
                    <a:lnTo>
                      <a:pt x="119" y="327"/>
                    </a:lnTo>
                    <a:lnTo>
                      <a:pt x="142" y="327"/>
                    </a:lnTo>
                    <a:lnTo>
                      <a:pt x="147" y="322"/>
                    </a:lnTo>
                    <a:lnTo>
                      <a:pt x="131" y="319"/>
                    </a:lnTo>
                    <a:lnTo>
                      <a:pt x="136" y="303"/>
                    </a:lnTo>
                    <a:lnTo>
                      <a:pt x="119" y="310"/>
                    </a:lnTo>
                    <a:lnTo>
                      <a:pt x="115" y="300"/>
                    </a:lnTo>
                    <a:lnTo>
                      <a:pt x="128" y="291"/>
                    </a:lnTo>
                    <a:lnTo>
                      <a:pt x="113" y="280"/>
                    </a:lnTo>
                    <a:lnTo>
                      <a:pt x="131" y="276"/>
                    </a:lnTo>
                    <a:lnTo>
                      <a:pt x="141" y="279"/>
                    </a:lnTo>
                    <a:lnTo>
                      <a:pt x="145" y="273"/>
                    </a:lnTo>
                    <a:lnTo>
                      <a:pt x="141" y="270"/>
                    </a:lnTo>
                    <a:lnTo>
                      <a:pt x="162" y="268"/>
                    </a:lnTo>
                    <a:lnTo>
                      <a:pt x="163" y="262"/>
                    </a:lnTo>
                    <a:lnTo>
                      <a:pt x="141" y="265"/>
                    </a:lnTo>
                    <a:lnTo>
                      <a:pt x="155" y="256"/>
                    </a:lnTo>
                    <a:lnTo>
                      <a:pt x="152" y="252"/>
                    </a:lnTo>
                    <a:lnTo>
                      <a:pt x="156" y="247"/>
                    </a:lnTo>
                    <a:lnTo>
                      <a:pt x="169" y="242"/>
                    </a:lnTo>
                    <a:lnTo>
                      <a:pt x="168" y="237"/>
                    </a:lnTo>
                    <a:lnTo>
                      <a:pt x="163" y="232"/>
                    </a:lnTo>
                    <a:lnTo>
                      <a:pt x="166" y="225"/>
                    </a:lnTo>
                    <a:lnTo>
                      <a:pt x="204" y="219"/>
                    </a:lnTo>
                    <a:lnTo>
                      <a:pt x="211" y="214"/>
                    </a:lnTo>
                    <a:lnTo>
                      <a:pt x="210" y="209"/>
                    </a:lnTo>
                    <a:lnTo>
                      <a:pt x="203" y="214"/>
                    </a:lnTo>
                    <a:lnTo>
                      <a:pt x="174" y="216"/>
                    </a:lnTo>
                    <a:lnTo>
                      <a:pt x="172" y="214"/>
                    </a:lnTo>
                    <a:lnTo>
                      <a:pt x="163" y="220"/>
                    </a:lnTo>
                    <a:lnTo>
                      <a:pt x="153" y="219"/>
                    </a:lnTo>
                    <a:lnTo>
                      <a:pt x="135" y="227"/>
                    </a:lnTo>
                    <a:lnTo>
                      <a:pt x="129" y="225"/>
                    </a:lnTo>
                    <a:lnTo>
                      <a:pt x="92" y="241"/>
                    </a:lnTo>
                    <a:lnTo>
                      <a:pt x="72" y="240"/>
                    </a:lnTo>
                    <a:lnTo>
                      <a:pt x="67" y="248"/>
                    </a:lnTo>
                    <a:lnTo>
                      <a:pt x="60" y="242"/>
                    </a:lnTo>
                    <a:lnTo>
                      <a:pt x="50" y="252"/>
                    </a:lnTo>
                    <a:lnTo>
                      <a:pt x="26" y="254"/>
                    </a:lnTo>
                    <a:lnTo>
                      <a:pt x="17" y="263"/>
                    </a:lnTo>
                    <a:lnTo>
                      <a:pt x="4" y="256"/>
                    </a:lnTo>
                    <a:lnTo>
                      <a:pt x="0" y="242"/>
                    </a:lnTo>
                    <a:lnTo>
                      <a:pt x="8" y="240"/>
                    </a:lnTo>
                    <a:lnTo>
                      <a:pt x="7" y="232"/>
                    </a:lnTo>
                    <a:lnTo>
                      <a:pt x="10" y="222"/>
                    </a:lnTo>
                    <a:lnTo>
                      <a:pt x="18" y="220"/>
                    </a:lnTo>
                    <a:lnTo>
                      <a:pt x="39" y="227"/>
                    </a:lnTo>
                    <a:lnTo>
                      <a:pt x="37" y="219"/>
                    </a:lnTo>
                    <a:lnTo>
                      <a:pt x="31" y="215"/>
                    </a:lnTo>
                    <a:lnTo>
                      <a:pt x="33" y="206"/>
                    </a:lnTo>
                    <a:lnTo>
                      <a:pt x="27" y="206"/>
                    </a:lnTo>
                    <a:lnTo>
                      <a:pt x="28" y="193"/>
                    </a:lnTo>
                    <a:lnTo>
                      <a:pt x="42" y="183"/>
                    </a:lnTo>
                    <a:lnTo>
                      <a:pt x="49" y="183"/>
                    </a:lnTo>
                    <a:lnTo>
                      <a:pt x="67" y="198"/>
                    </a:lnTo>
                    <a:lnTo>
                      <a:pt x="71" y="209"/>
                    </a:lnTo>
                    <a:lnTo>
                      <a:pt x="83" y="205"/>
                    </a:lnTo>
                    <a:lnTo>
                      <a:pt x="82" y="195"/>
                    </a:lnTo>
                    <a:lnTo>
                      <a:pt x="81" y="187"/>
                    </a:lnTo>
                    <a:lnTo>
                      <a:pt x="65" y="176"/>
                    </a:lnTo>
                    <a:lnTo>
                      <a:pt x="69" y="166"/>
                    </a:lnTo>
                    <a:lnTo>
                      <a:pt x="77" y="156"/>
                    </a:lnTo>
                    <a:lnTo>
                      <a:pt x="77" y="150"/>
                    </a:lnTo>
                    <a:lnTo>
                      <a:pt x="53" y="161"/>
                    </a:lnTo>
                    <a:lnTo>
                      <a:pt x="51" y="149"/>
                    </a:lnTo>
                    <a:lnTo>
                      <a:pt x="44" y="136"/>
                    </a:lnTo>
                    <a:lnTo>
                      <a:pt x="44" y="122"/>
                    </a:lnTo>
                    <a:lnTo>
                      <a:pt x="48" y="109"/>
                    </a:lnTo>
                    <a:lnTo>
                      <a:pt x="33" y="109"/>
                    </a:lnTo>
                    <a:lnTo>
                      <a:pt x="34" y="95"/>
                    </a:lnTo>
                    <a:lnTo>
                      <a:pt x="33" y="85"/>
                    </a:lnTo>
                    <a:lnTo>
                      <a:pt x="44" y="66"/>
                    </a:lnTo>
                    <a:lnTo>
                      <a:pt x="43" y="65"/>
                    </a:lnTo>
                    <a:lnTo>
                      <a:pt x="47" y="55"/>
                    </a:lnTo>
                    <a:lnTo>
                      <a:pt x="53" y="50"/>
                    </a:lnTo>
                    <a:lnTo>
                      <a:pt x="74" y="58"/>
                    </a:lnTo>
                    <a:lnTo>
                      <a:pt x="77" y="57"/>
                    </a:lnTo>
                    <a:lnTo>
                      <a:pt x="81" y="63"/>
                    </a:lnTo>
                    <a:lnTo>
                      <a:pt x="81" y="74"/>
                    </a:lnTo>
                    <a:lnTo>
                      <a:pt x="85" y="72"/>
                    </a:lnTo>
                    <a:lnTo>
                      <a:pt x="96" y="82"/>
                    </a:lnTo>
                    <a:lnTo>
                      <a:pt x="90" y="93"/>
                    </a:lnTo>
                    <a:lnTo>
                      <a:pt x="110" y="123"/>
                    </a:lnTo>
                    <a:lnTo>
                      <a:pt x="110" y="127"/>
                    </a:lnTo>
                    <a:lnTo>
                      <a:pt x="114" y="133"/>
                    </a:lnTo>
                    <a:lnTo>
                      <a:pt x="122" y="129"/>
                    </a:lnTo>
                    <a:lnTo>
                      <a:pt x="128" y="131"/>
                    </a:lnTo>
                    <a:lnTo>
                      <a:pt x="122" y="140"/>
                    </a:lnTo>
                    <a:lnTo>
                      <a:pt x="134" y="147"/>
                    </a:lnTo>
                    <a:lnTo>
                      <a:pt x="150" y="165"/>
                    </a:lnTo>
                    <a:lnTo>
                      <a:pt x="161" y="167"/>
                    </a:lnTo>
                    <a:lnTo>
                      <a:pt x="169" y="160"/>
                    </a:lnTo>
                    <a:lnTo>
                      <a:pt x="171" y="156"/>
                    </a:lnTo>
                    <a:lnTo>
                      <a:pt x="161" y="158"/>
                    </a:lnTo>
                    <a:lnTo>
                      <a:pt x="152" y="144"/>
                    </a:lnTo>
                    <a:lnTo>
                      <a:pt x="142" y="117"/>
                    </a:lnTo>
                    <a:lnTo>
                      <a:pt x="158" y="113"/>
                    </a:lnTo>
                    <a:lnTo>
                      <a:pt x="153" y="104"/>
                    </a:lnTo>
                    <a:lnTo>
                      <a:pt x="130" y="108"/>
                    </a:lnTo>
                    <a:lnTo>
                      <a:pt x="122" y="100"/>
                    </a:lnTo>
                    <a:lnTo>
                      <a:pt x="125" y="93"/>
                    </a:lnTo>
                    <a:lnTo>
                      <a:pt x="137" y="93"/>
                    </a:lnTo>
                    <a:lnTo>
                      <a:pt x="140" y="86"/>
                    </a:lnTo>
                    <a:lnTo>
                      <a:pt x="147" y="86"/>
                    </a:lnTo>
                    <a:lnTo>
                      <a:pt x="141" y="82"/>
                    </a:lnTo>
                    <a:lnTo>
                      <a:pt x="133" y="71"/>
                    </a:lnTo>
                    <a:lnTo>
                      <a:pt x="115" y="71"/>
                    </a:lnTo>
                    <a:lnTo>
                      <a:pt x="107" y="64"/>
                    </a:lnTo>
                    <a:lnTo>
                      <a:pt x="96" y="45"/>
                    </a:lnTo>
                    <a:lnTo>
                      <a:pt x="97" y="38"/>
                    </a:lnTo>
                    <a:lnTo>
                      <a:pt x="108" y="37"/>
                    </a:lnTo>
                    <a:lnTo>
                      <a:pt x="112" y="21"/>
                    </a:lnTo>
                    <a:lnTo>
                      <a:pt x="129" y="7"/>
                    </a:lnTo>
                    <a:lnTo>
                      <a:pt x="153" y="11"/>
                    </a:lnTo>
                    <a:lnTo>
                      <a:pt x="168" y="6"/>
                    </a:lnTo>
                    <a:lnTo>
                      <a:pt x="172" y="16"/>
                    </a:lnTo>
                    <a:lnTo>
                      <a:pt x="183" y="28"/>
                    </a:lnTo>
                    <a:lnTo>
                      <a:pt x="204" y="36"/>
                    </a:lnTo>
                    <a:lnTo>
                      <a:pt x="201" y="45"/>
                    </a:lnTo>
                    <a:lnTo>
                      <a:pt x="203" y="52"/>
                    </a:lnTo>
                    <a:lnTo>
                      <a:pt x="205" y="45"/>
                    </a:lnTo>
                    <a:lnTo>
                      <a:pt x="216" y="49"/>
                    </a:lnTo>
                    <a:lnTo>
                      <a:pt x="220" y="39"/>
                    </a:lnTo>
                    <a:lnTo>
                      <a:pt x="212" y="21"/>
                    </a:lnTo>
                    <a:lnTo>
                      <a:pt x="216" y="15"/>
                    </a:lnTo>
                    <a:lnTo>
                      <a:pt x="231" y="18"/>
                    </a:lnTo>
                    <a:lnTo>
                      <a:pt x="235" y="6"/>
                    </a:lnTo>
                    <a:lnTo>
                      <a:pt x="219" y="0"/>
                    </a:lnTo>
                    <a:lnTo>
                      <a:pt x="237" y="0"/>
                    </a:lnTo>
                    <a:lnTo>
                      <a:pt x="243" y="11"/>
                    </a:lnTo>
                    <a:lnTo>
                      <a:pt x="255" y="22"/>
                    </a:lnTo>
                    <a:lnTo>
                      <a:pt x="242" y="20"/>
                    </a:lnTo>
                    <a:lnTo>
                      <a:pt x="246" y="26"/>
                    </a:lnTo>
                    <a:lnTo>
                      <a:pt x="265" y="33"/>
                    </a:lnTo>
                    <a:lnTo>
                      <a:pt x="276" y="48"/>
                    </a:lnTo>
                    <a:lnTo>
                      <a:pt x="278" y="60"/>
                    </a:lnTo>
                    <a:lnTo>
                      <a:pt x="274" y="72"/>
                    </a:lnTo>
                    <a:lnTo>
                      <a:pt x="274" y="90"/>
                    </a:lnTo>
                    <a:lnTo>
                      <a:pt x="282" y="107"/>
                    </a:lnTo>
                    <a:lnTo>
                      <a:pt x="284" y="123"/>
                    </a:lnTo>
                    <a:lnTo>
                      <a:pt x="280" y="134"/>
                    </a:lnTo>
                    <a:lnTo>
                      <a:pt x="281" y="140"/>
                    </a:lnTo>
                    <a:lnTo>
                      <a:pt x="280" y="149"/>
                    </a:lnTo>
                    <a:lnTo>
                      <a:pt x="281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293"/>
              <p:cNvSpPr>
                <a:spLocks noChangeAspect="1"/>
              </p:cNvSpPr>
              <p:nvPr/>
            </p:nvSpPr>
            <p:spPr bwMode="gray">
              <a:xfrm>
                <a:off x="1225" y="1133"/>
                <a:ext cx="134" cy="107"/>
              </a:xfrm>
              <a:custGeom>
                <a:avLst/>
                <a:gdLst/>
                <a:ahLst/>
                <a:cxnLst>
                  <a:cxn ang="0">
                    <a:pos x="439" y="71"/>
                  </a:cxn>
                  <a:cxn ang="0">
                    <a:pos x="489" y="0"/>
                  </a:cxn>
                  <a:cxn ang="0">
                    <a:pos x="501" y="69"/>
                  </a:cxn>
                  <a:cxn ang="0">
                    <a:pos x="525" y="120"/>
                  </a:cxn>
                  <a:cxn ang="0">
                    <a:pos x="510" y="172"/>
                  </a:cxn>
                  <a:cxn ang="0">
                    <a:pos x="548" y="213"/>
                  </a:cxn>
                  <a:cxn ang="0">
                    <a:pos x="551" y="218"/>
                  </a:cxn>
                  <a:cxn ang="0">
                    <a:pos x="605" y="240"/>
                  </a:cxn>
                  <a:cxn ang="0">
                    <a:pos x="637" y="191"/>
                  </a:cxn>
                  <a:cxn ang="0">
                    <a:pos x="672" y="281"/>
                  </a:cxn>
                  <a:cxn ang="0">
                    <a:pos x="643" y="385"/>
                  </a:cxn>
                  <a:cxn ang="0">
                    <a:pos x="575" y="430"/>
                  </a:cxn>
                  <a:cxn ang="0">
                    <a:pos x="526" y="423"/>
                  </a:cxn>
                  <a:cxn ang="0">
                    <a:pos x="492" y="389"/>
                  </a:cxn>
                  <a:cxn ang="0">
                    <a:pos x="450" y="435"/>
                  </a:cxn>
                  <a:cxn ang="0">
                    <a:pos x="383" y="475"/>
                  </a:cxn>
                  <a:cxn ang="0">
                    <a:pos x="347" y="502"/>
                  </a:cxn>
                  <a:cxn ang="0">
                    <a:pos x="231" y="530"/>
                  </a:cxn>
                  <a:cxn ang="0">
                    <a:pos x="181" y="466"/>
                  </a:cxn>
                  <a:cxn ang="0">
                    <a:pos x="229" y="448"/>
                  </a:cxn>
                  <a:cxn ang="0">
                    <a:pos x="304" y="408"/>
                  </a:cxn>
                  <a:cxn ang="0">
                    <a:pos x="344" y="396"/>
                  </a:cxn>
                  <a:cxn ang="0">
                    <a:pos x="355" y="352"/>
                  </a:cxn>
                  <a:cxn ang="0">
                    <a:pos x="293" y="361"/>
                  </a:cxn>
                  <a:cxn ang="0">
                    <a:pos x="263" y="389"/>
                  </a:cxn>
                  <a:cxn ang="0">
                    <a:pos x="207" y="408"/>
                  </a:cxn>
                  <a:cxn ang="0">
                    <a:pos x="209" y="357"/>
                  </a:cxn>
                  <a:cxn ang="0">
                    <a:pos x="218" y="329"/>
                  </a:cxn>
                  <a:cxn ang="0">
                    <a:pos x="171" y="346"/>
                  </a:cxn>
                  <a:cxn ang="0">
                    <a:pos x="155" y="416"/>
                  </a:cxn>
                  <a:cxn ang="0">
                    <a:pos x="113" y="388"/>
                  </a:cxn>
                  <a:cxn ang="0">
                    <a:pos x="85" y="389"/>
                  </a:cxn>
                  <a:cxn ang="0">
                    <a:pos x="25" y="379"/>
                  </a:cxn>
                  <a:cxn ang="0">
                    <a:pos x="24" y="309"/>
                  </a:cxn>
                  <a:cxn ang="0">
                    <a:pos x="130" y="276"/>
                  </a:cxn>
                  <a:cxn ang="0">
                    <a:pos x="60" y="297"/>
                  </a:cxn>
                  <a:cxn ang="0">
                    <a:pos x="103" y="231"/>
                  </a:cxn>
                  <a:cxn ang="0">
                    <a:pos x="47" y="225"/>
                  </a:cxn>
                  <a:cxn ang="0">
                    <a:pos x="51" y="179"/>
                  </a:cxn>
                  <a:cxn ang="0">
                    <a:pos x="156" y="159"/>
                  </a:cxn>
                  <a:cxn ang="0">
                    <a:pos x="92" y="129"/>
                  </a:cxn>
                  <a:cxn ang="0">
                    <a:pos x="166" y="78"/>
                  </a:cxn>
                  <a:cxn ang="0">
                    <a:pos x="192" y="147"/>
                  </a:cxn>
                  <a:cxn ang="0">
                    <a:pos x="280" y="152"/>
                  </a:cxn>
                  <a:cxn ang="0">
                    <a:pos x="301" y="223"/>
                  </a:cxn>
                  <a:cxn ang="0">
                    <a:pos x="339" y="239"/>
                  </a:cxn>
                  <a:cxn ang="0">
                    <a:pos x="343" y="287"/>
                  </a:cxn>
                  <a:cxn ang="0">
                    <a:pos x="377" y="293"/>
                  </a:cxn>
                  <a:cxn ang="0">
                    <a:pos x="478" y="301"/>
                  </a:cxn>
                  <a:cxn ang="0">
                    <a:pos x="450" y="236"/>
                  </a:cxn>
                  <a:cxn ang="0">
                    <a:pos x="449" y="204"/>
                  </a:cxn>
                  <a:cxn ang="0">
                    <a:pos x="440" y="148"/>
                  </a:cxn>
                  <a:cxn ang="0">
                    <a:pos x="401" y="100"/>
                  </a:cxn>
                </a:cxnLst>
                <a:rect l="0" t="0" r="r" b="b"/>
                <a:pathLst>
                  <a:path w="672" h="534">
                    <a:moveTo>
                      <a:pt x="420" y="83"/>
                    </a:moveTo>
                    <a:lnTo>
                      <a:pt x="420" y="80"/>
                    </a:lnTo>
                    <a:lnTo>
                      <a:pt x="420" y="82"/>
                    </a:lnTo>
                    <a:lnTo>
                      <a:pt x="433" y="81"/>
                    </a:lnTo>
                    <a:lnTo>
                      <a:pt x="439" y="71"/>
                    </a:lnTo>
                    <a:lnTo>
                      <a:pt x="439" y="59"/>
                    </a:lnTo>
                    <a:lnTo>
                      <a:pt x="458" y="8"/>
                    </a:lnTo>
                    <a:lnTo>
                      <a:pt x="466" y="3"/>
                    </a:lnTo>
                    <a:lnTo>
                      <a:pt x="478" y="6"/>
                    </a:lnTo>
                    <a:lnTo>
                      <a:pt x="489" y="0"/>
                    </a:lnTo>
                    <a:lnTo>
                      <a:pt x="503" y="26"/>
                    </a:lnTo>
                    <a:lnTo>
                      <a:pt x="503" y="37"/>
                    </a:lnTo>
                    <a:lnTo>
                      <a:pt x="493" y="49"/>
                    </a:lnTo>
                    <a:lnTo>
                      <a:pt x="495" y="61"/>
                    </a:lnTo>
                    <a:lnTo>
                      <a:pt x="501" y="69"/>
                    </a:lnTo>
                    <a:lnTo>
                      <a:pt x="500" y="76"/>
                    </a:lnTo>
                    <a:lnTo>
                      <a:pt x="501" y="94"/>
                    </a:lnTo>
                    <a:lnTo>
                      <a:pt x="504" y="99"/>
                    </a:lnTo>
                    <a:lnTo>
                      <a:pt x="511" y="102"/>
                    </a:lnTo>
                    <a:lnTo>
                      <a:pt x="525" y="120"/>
                    </a:lnTo>
                    <a:lnTo>
                      <a:pt x="526" y="129"/>
                    </a:lnTo>
                    <a:lnTo>
                      <a:pt x="525" y="139"/>
                    </a:lnTo>
                    <a:lnTo>
                      <a:pt x="527" y="143"/>
                    </a:lnTo>
                    <a:lnTo>
                      <a:pt x="519" y="152"/>
                    </a:lnTo>
                    <a:lnTo>
                      <a:pt x="510" y="172"/>
                    </a:lnTo>
                    <a:lnTo>
                      <a:pt x="500" y="178"/>
                    </a:lnTo>
                    <a:lnTo>
                      <a:pt x="512" y="183"/>
                    </a:lnTo>
                    <a:lnTo>
                      <a:pt x="536" y="178"/>
                    </a:lnTo>
                    <a:lnTo>
                      <a:pt x="554" y="196"/>
                    </a:lnTo>
                    <a:lnTo>
                      <a:pt x="548" y="213"/>
                    </a:lnTo>
                    <a:lnTo>
                      <a:pt x="541" y="215"/>
                    </a:lnTo>
                    <a:lnTo>
                      <a:pt x="531" y="234"/>
                    </a:lnTo>
                    <a:lnTo>
                      <a:pt x="533" y="243"/>
                    </a:lnTo>
                    <a:lnTo>
                      <a:pt x="543" y="222"/>
                    </a:lnTo>
                    <a:lnTo>
                      <a:pt x="551" y="218"/>
                    </a:lnTo>
                    <a:lnTo>
                      <a:pt x="560" y="215"/>
                    </a:lnTo>
                    <a:lnTo>
                      <a:pt x="579" y="218"/>
                    </a:lnTo>
                    <a:lnTo>
                      <a:pt x="594" y="266"/>
                    </a:lnTo>
                    <a:lnTo>
                      <a:pt x="600" y="242"/>
                    </a:lnTo>
                    <a:lnTo>
                      <a:pt x="605" y="240"/>
                    </a:lnTo>
                    <a:lnTo>
                      <a:pt x="600" y="236"/>
                    </a:lnTo>
                    <a:lnTo>
                      <a:pt x="595" y="207"/>
                    </a:lnTo>
                    <a:lnTo>
                      <a:pt x="601" y="196"/>
                    </a:lnTo>
                    <a:lnTo>
                      <a:pt x="606" y="184"/>
                    </a:lnTo>
                    <a:lnTo>
                      <a:pt x="637" y="191"/>
                    </a:lnTo>
                    <a:lnTo>
                      <a:pt x="659" y="215"/>
                    </a:lnTo>
                    <a:lnTo>
                      <a:pt x="671" y="245"/>
                    </a:lnTo>
                    <a:lnTo>
                      <a:pt x="670" y="258"/>
                    </a:lnTo>
                    <a:lnTo>
                      <a:pt x="672" y="265"/>
                    </a:lnTo>
                    <a:lnTo>
                      <a:pt x="672" y="281"/>
                    </a:lnTo>
                    <a:lnTo>
                      <a:pt x="670" y="296"/>
                    </a:lnTo>
                    <a:lnTo>
                      <a:pt x="660" y="304"/>
                    </a:lnTo>
                    <a:lnTo>
                      <a:pt x="654" y="347"/>
                    </a:lnTo>
                    <a:lnTo>
                      <a:pt x="649" y="357"/>
                    </a:lnTo>
                    <a:lnTo>
                      <a:pt x="643" y="385"/>
                    </a:lnTo>
                    <a:lnTo>
                      <a:pt x="635" y="404"/>
                    </a:lnTo>
                    <a:lnTo>
                      <a:pt x="618" y="405"/>
                    </a:lnTo>
                    <a:lnTo>
                      <a:pt x="611" y="410"/>
                    </a:lnTo>
                    <a:lnTo>
                      <a:pt x="600" y="425"/>
                    </a:lnTo>
                    <a:lnTo>
                      <a:pt x="575" y="430"/>
                    </a:lnTo>
                    <a:lnTo>
                      <a:pt x="560" y="423"/>
                    </a:lnTo>
                    <a:lnTo>
                      <a:pt x="552" y="416"/>
                    </a:lnTo>
                    <a:lnTo>
                      <a:pt x="546" y="409"/>
                    </a:lnTo>
                    <a:lnTo>
                      <a:pt x="547" y="395"/>
                    </a:lnTo>
                    <a:lnTo>
                      <a:pt x="526" y="423"/>
                    </a:lnTo>
                    <a:lnTo>
                      <a:pt x="509" y="425"/>
                    </a:lnTo>
                    <a:lnTo>
                      <a:pt x="490" y="421"/>
                    </a:lnTo>
                    <a:lnTo>
                      <a:pt x="500" y="411"/>
                    </a:lnTo>
                    <a:lnTo>
                      <a:pt x="492" y="398"/>
                    </a:lnTo>
                    <a:lnTo>
                      <a:pt x="492" y="389"/>
                    </a:lnTo>
                    <a:lnTo>
                      <a:pt x="484" y="394"/>
                    </a:lnTo>
                    <a:lnTo>
                      <a:pt x="481" y="405"/>
                    </a:lnTo>
                    <a:lnTo>
                      <a:pt x="472" y="416"/>
                    </a:lnTo>
                    <a:lnTo>
                      <a:pt x="461" y="421"/>
                    </a:lnTo>
                    <a:lnTo>
                      <a:pt x="450" y="435"/>
                    </a:lnTo>
                    <a:lnTo>
                      <a:pt x="425" y="442"/>
                    </a:lnTo>
                    <a:lnTo>
                      <a:pt x="414" y="442"/>
                    </a:lnTo>
                    <a:lnTo>
                      <a:pt x="386" y="457"/>
                    </a:lnTo>
                    <a:lnTo>
                      <a:pt x="387" y="466"/>
                    </a:lnTo>
                    <a:lnTo>
                      <a:pt x="383" y="475"/>
                    </a:lnTo>
                    <a:lnTo>
                      <a:pt x="376" y="480"/>
                    </a:lnTo>
                    <a:lnTo>
                      <a:pt x="375" y="485"/>
                    </a:lnTo>
                    <a:lnTo>
                      <a:pt x="358" y="495"/>
                    </a:lnTo>
                    <a:lnTo>
                      <a:pt x="348" y="497"/>
                    </a:lnTo>
                    <a:lnTo>
                      <a:pt x="347" y="502"/>
                    </a:lnTo>
                    <a:lnTo>
                      <a:pt x="332" y="503"/>
                    </a:lnTo>
                    <a:lnTo>
                      <a:pt x="325" y="514"/>
                    </a:lnTo>
                    <a:lnTo>
                      <a:pt x="299" y="528"/>
                    </a:lnTo>
                    <a:lnTo>
                      <a:pt x="277" y="534"/>
                    </a:lnTo>
                    <a:lnTo>
                      <a:pt x="231" y="530"/>
                    </a:lnTo>
                    <a:lnTo>
                      <a:pt x="202" y="512"/>
                    </a:lnTo>
                    <a:lnTo>
                      <a:pt x="184" y="495"/>
                    </a:lnTo>
                    <a:lnTo>
                      <a:pt x="177" y="482"/>
                    </a:lnTo>
                    <a:lnTo>
                      <a:pt x="177" y="478"/>
                    </a:lnTo>
                    <a:lnTo>
                      <a:pt x="181" y="466"/>
                    </a:lnTo>
                    <a:lnTo>
                      <a:pt x="191" y="455"/>
                    </a:lnTo>
                    <a:lnTo>
                      <a:pt x="198" y="454"/>
                    </a:lnTo>
                    <a:lnTo>
                      <a:pt x="212" y="446"/>
                    </a:lnTo>
                    <a:lnTo>
                      <a:pt x="224" y="443"/>
                    </a:lnTo>
                    <a:lnTo>
                      <a:pt x="229" y="448"/>
                    </a:lnTo>
                    <a:lnTo>
                      <a:pt x="235" y="447"/>
                    </a:lnTo>
                    <a:lnTo>
                      <a:pt x="242" y="441"/>
                    </a:lnTo>
                    <a:lnTo>
                      <a:pt x="242" y="431"/>
                    </a:lnTo>
                    <a:lnTo>
                      <a:pt x="253" y="415"/>
                    </a:lnTo>
                    <a:lnTo>
                      <a:pt x="304" y="408"/>
                    </a:lnTo>
                    <a:lnTo>
                      <a:pt x="315" y="409"/>
                    </a:lnTo>
                    <a:lnTo>
                      <a:pt x="317" y="420"/>
                    </a:lnTo>
                    <a:lnTo>
                      <a:pt x="327" y="420"/>
                    </a:lnTo>
                    <a:lnTo>
                      <a:pt x="334" y="404"/>
                    </a:lnTo>
                    <a:lnTo>
                      <a:pt x="344" y="396"/>
                    </a:lnTo>
                    <a:lnTo>
                      <a:pt x="350" y="383"/>
                    </a:lnTo>
                    <a:lnTo>
                      <a:pt x="363" y="372"/>
                    </a:lnTo>
                    <a:lnTo>
                      <a:pt x="368" y="362"/>
                    </a:lnTo>
                    <a:lnTo>
                      <a:pt x="366" y="352"/>
                    </a:lnTo>
                    <a:lnTo>
                      <a:pt x="355" y="352"/>
                    </a:lnTo>
                    <a:lnTo>
                      <a:pt x="343" y="376"/>
                    </a:lnTo>
                    <a:lnTo>
                      <a:pt x="331" y="372"/>
                    </a:lnTo>
                    <a:lnTo>
                      <a:pt x="294" y="383"/>
                    </a:lnTo>
                    <a:lnTo>
                      <a:pt x="289" y="372"/>
                    </a:lnTo>
                    <a:lnTo>
                      <a:pt x="293" y="361"/>
                    </a:lnTo>
                    <a:lnTo>
                      <a:pt x="278" y="372"/>
                    </a:lnTo>
                    <a:lnTo>
                      <a:pt x="277" y="358"/>
                    </a:lnTo>
                    <a:lnTo>
                      <a:pt x="272" y="356"/>
                    </a:lnTo>
                    <a:lnTo>
                      <a:pt x="270" y="376"/>
                    </a:lnTo>
                    <a:lnTo>
                      <a:pt x="263" y="389"/>
                    </a:lnTo>
                    <a:lnTo>
                      <a:pt x="251" y="392"/>
                    </a:lnTo>
                    <a:lnTo>
                      <a:pt x="247" y="379"/>
                    </a:lnTo>
                    <a:lnTo>
                      <a:pt x="239" y="394"/>
                    </a:lnTo>
                    <a:lnTo>
                      <a:pt x="224" y="398"/>
                    </a:lnTo>
                    <a:lnTo>
                      <a:pt x="207" y="408"/>
                    </a:lnTo>
                    <a:lnTo>
                      <a:pt x="200" y="396"/>
                    </a:lnTo>
                    <a:lnTo>
                      <a:pt x="202" y="389"/>
                    </a:lnTo>
                    <a:lnTo>
                      <a:pt x="215" y="373"/>
                    </a:lnTo>
                    <a:lnTo>
                      <a:pt x="212" y="372"/>
                    </a:lnTo>
                    <a:lnTo>
                      <a:pt x="209" y="357"/>
                    </a:lnTo>
                    <a:lnTo>
                      <a:pt x="210" y="340"/>
                    </a:lnTo>
                    <a:lnTo>
                      <a:pt x="225" y="330"/>
                    </a:lnTo>
                    <a:lnTo>
                      <a:pt x="235" y="319"/>
                    </a:lnTo>
                    <a:lnTo>
                      <a:pt x="227" y="319"/>
                    </a:lnTo>
                    <a:lnTo>
                      <a:pt x="218" y="329"/>
                    </a:lnTo>
                    <a:lnTo>
                      <a:pt x="199" y="324"/>
                    </a:lnTo>
                    <a:lnTo>
                      <a:pt x="191" y="363"/>
                    </a:lnTo>
                    <a:lnTo>
                      <a:pt x="186" y="367"/>
                    </a:lnTo>
                    <a:lnTo>
                      <a:pt x="180" y="349"/>
                    </a:lnTo>
                    <a:lnTo>
                      <a:pt x="171" y="346"/>
                    </a:lnTo>
                    <a:lnTo>
                      <a:pt x="170" y="363"/>
                    </a:lnTo>
                    <a:lnTo>
                      <a:pt x="178" y="376"/>
                    </a:lnTo>
                    <a:lnTo>
                      <a:pt x="177" y="394"/>
                    </a:lnTo>
                    <a:lnTo>
                      <a:pt x="171" y="396"/>
                    </a:lnTo>
                    <a:lnTo>
                      <a:pt x="155" y="416"/>
                    </a:lnTo>
                    <a:lnTo>
                      <a:pt x="143" y="415"/>
                    </a:lnTo>
                    <a:lnTo>
                      <a:pt x="138" y="396"/>
                    </a:lnTo>
                    <a:lnTo>
                      <a:pt x="138" y="378"/>
                    </a:lnTo>
                    <a:lnTo>
                      <a:pt x="124" y="389"/>
                    </a:lnTo>
                    <a:lnTo>
                      <a:pt x="113" y="388"/>
                    </a:lnTo>
                    <a:lnTo>
                      <a:pt x="114" y="405"/>
                    </a:lnTo>
                    <a:lnTo>
                      <a:pt x="114" y="420"/>
                    </a:lnTo>
                    <a:lnTo>
                      <a:pt x="102" y="417"/>
                    </a:lnTo>
                    <a:lnTo>
                      <a:pt x="80" y="399"/>
                    </a:lnTo>
                    <a:lnTo>
                      <a:pt x="85" y="389"/>
                    </a:lnTo>
                    <a:lnTo>
                      <a:pt x="76" y="383"/>
                    </a:lnTo>
                    <a:lnTo>
                      <a:pt x="78" y="369"/>
                    </a:lnTo>
                    <a:lnTo>
                      <a:pt x="64" y="374"/>
                    </a:lnTo>
                    <a:lnTo>
                      <a:pt x="58" y="388"/>
                    </a:lnTo>
                    <a:lnTo>
                      <a:pt x="25" y="379"/>
                    </a:lnTo>
                    <a:lnTo>
                      <a:pt x="10" y="372"/>
                    </a:lnTo>
                    <a:lnTo>
                      <a:pt x="0" y="358"/>
                    </a:lnTo>
                    <a:lnTo>
                      <a:pt x="1" y="351"/>
                    </a:lnTo>
                    <a:lnTo>
                      <a:pt x="11" y="325"/>
                    </a:lnTo>
                    <a:lnTo>
                      <a:pt x="24" y="309"/>
                    </a:lnTo>
                    <a:lnTo>
                      <a:pt x="51" y="307"/>
                    </a:lnTo>
                    <a:lnTo>
                      <a:pt x="87" y="309"/>
                    </a:lnTo>
                    <a:lnTo>
                      <a:pt x="94" y="306"/>
                    </a:lnTo>
                    <a:lnTo>
                      <a:pt x="105" y="291"/>
                    </a:lnTo>
                    <a:lnTo>
                      <a:pt x="130" y="276"/>
                    </a:lnTo>
                    <a:lnTo>
                      <a:pt x="140" y="259"/>
                    </a:lnTo>
                    <a:lnTo>
                      <a:pt x="122" y="272"/>
                    </a:lnTo>
                    <a:lnTo>
                      <a:pt x="101" y="276"/>
                    </a:lnTo>
                    <a:lnTo>
                      <a:pt x="86" y="288"/>
                    </a:lnTo>
                    <a:lnTo>
                      <a:pt x="60" y="297"/>
                    </a:lnTo>
                    <a:lnTo>
                      <a:pt x="22" y="293"/>
                    </a:lnTo>
                    <a:lnTo>
                      <a:pt x="22" y="270"/>
                    </a:lnTo>
                    <a:lnTo>
                      <a:pt x="33" y="245"/>
                    </a:lnTo>
                    <a:lnTo>
                      <a:pt x="76" y="240"/>
                    </a:lnTo>
                    <a:lnTo>
                      <a:pt x="103" y="231"/>
                    </a:lnTo>
                    <a:lnTo>
                      <a:pt x="144" y="226"/>
                    </a:lnTo>
                    <a:lnTo>
                      <a:pt x="157" y="212"/>
                    </a:lnTo>
                    <a:lnTo>
                      <a:pt x="134" y="222"/>
                    </a:lnTo>
                    <a:lnTo>
                      <a:pt x="55" y="231"/>
                    </a:lnTo>
                    <a:lnTo>
                      <a:pt x="47" y="225"/>
                    </a:lnTo>
                    <a:lnTo>
                      <a:pt x="47" y="210"/>
                    </a:lnTo>
                    <a:lnTo>
                      <a:pt x="53" y="200"/>
                    </a:lnTo>
                    <a:lnTo>
                      <a:pt x="60" y="196"/>
                    </a:lnTo>
                    <a:lnTo>
                      <a:pt x="58" y="188"/>
                    </a:lnTo>
                    <a:lnTo>
                      <a:pt x="51" y="179"/>
                    </a:lnTo>
                    <a:lnTo>
                      <a:pt x="62" y="158"/>
                    </a:lnTo>
                    <a:lnTo>
                      <a:pt x="76" y="151"/>
                    </a:lnTo>
                    <a:lnTo>
                      <a:pt x="103" y="153"/>
                    </a:lnTo>
                    <a:lnTo>
                      <a:pt x="118" y="151"/>
                    </a:lnTo>
                    <a:lnTo>
                      <a:pt x="156" y="159"/>
                    </a:lnTo>
                    <a:lnTo>
                      <a:pt x="161" y="154"/>
                    </a:lnTo>
                    <a:lnTo>
                      <a:pt x="151" y="154"/>
                    </a:lnTo>
                    <a:lnTo>
                      <a:pt x="144" y="143"/>
                    </a:lnTo>
                    <a:lnTo>
                      <a:pt x="100" y="139"/>
                    </a:lnTo>
                    <a:lnTo>
                      <a:pt x="92" y="129"/>
                    </a:lnTo>
                    <a:lnTo>
                      <a:pt x="101" y="103"/>
                    </a:lnTo>
                    <a:lnTo>
                      <a:pt x="113" y="88"/>
                    </a:lnTo>
                    <a:lnTo>
                      <a:pt x="138" y="88"/>
                    </a:lnTo>
                    <a:lnTo>
                      <a:pt x="146" y="78"/>
                    </a:lnTo>
                    <a:lnTo>
                      <a:pt x="166" y="78"/>
                    </a:lnTo>
                    <a:lnTo>
                      <a:pt x="180" y="83"/>
                    </a:lnTo>
                    <a:lnTo>
                      <a:pt x="191" y="97"/>
                    </a:lnTo>
                    <a:lnTo>
                      <a:pt x="191" y="116"/>
                    </a:lnTo>
                    <a:lnTo>
                      <a:pt x="186" y="124"/>
                    </a:lnTo>
                    <a:lnTo>
                      <a:pt x="192" y="147"/>
                    </a:lnTo>
                    <a:lnTo>
                      <a:pt x="219" y="147"/>
                    </a:lnTo>
                    <a:lnTo>
                      <a:pt x="234" y="136"/>
                    </a:lnTo>
                    <a:lnTo>
                      <a:pt x="258" y="135"/>
                    </a:lnTo>
                    <a:lnTo>
                      <a:pt x="258" y="148"/>
                    </a:lnTo>
                    <a:lnTo>
                      <a:pt x="280" y="152"/>
                    </a:lnTo>
                    <a:lnTo>
                      <a:pt x="288" y="179"/>
                    </a:lnTo>
                    <a:lnTo>
                      <a:pt x="302" y="200"/>
                    </a:lnTo>
                    <a:lnTo>
                      <a:pt x="312" y="200"/>
                    </a:lnTo>
                    <a:lnTo>
                      <a:pt x="321" y="210"/>
                    </a:lnTo>
                    <a:lnTo>
                      <a:pt x="301" y="223"/>
                    </a:lnTo>
                    <a:lnTo>
                      <a:pt x="300" y="234"/>
                    </a:lnTo>
                    <a:lnTo>
                      <a:pt x="310" y="237"/>
                    </a:lnTo>
                    <a:lnTo>
                      <a:pt x="336" y="227"/>
                    </a:lnTo>
                    <a:lnTo>
                      <a:pt x="336" y="232"/>
                    </a:lnTo>
                    <a:lnTo>
                      <a:pt x="339" y="239"/>
                    </a:lnTo>
                    <a:lnTo>
                      <a:pt x="342" y="250"/>
                    </a:lnTo>
                    <a:lnTo>
                      <a:pt x="336" y="258"/>
                    </a:lnTo>
                    <a:lnTo>
                      <a:pt x="340" y="256"/>
                    </a:lnTo>
                    <a:lnTo>
                      <a:pt x="344" y="271"/>
                    </a:lnTo>
                    <a:lnTo>
                      <a:pt x="343" y="287"/>
                    </a:lnTo>
                    <a:lnTo>
                      <a:pt x="349" y="297"/>
                    </a:lnTo>
                    <a:lnTo>
                      <a:pt x="359" y="298"/>
                    </a:lnTo>
                    <a:lnTo>
                      <a:pt x="366" y="297"/>
                    </a:lnTo>
                    <a:lnTo>
                      <a:pt x="371" y="292"/>
                    </a:lnTo>
                    <a:lnTo>
                      <a:pt x="377" y="293"/>
                    </a:lnTo>
                    <a:lnTo>
                      <a:pt x="395" y="288"/>
                    </a:lnTo>
                    <a:lnTo>
                      <a:pt x="399" y="297"/>
                    </a:lnTo>
                    <a:lnTo>
                      <a:pt x="419" y="293"/>
                    </a:lnTo>
                    <a:lnTo>
                      <a:pt x="469" y="303"/>
                    </a:lnTo>
                    <a:lnTo>
                      <a:pt x="478" y="301"/>
                    </a:lnTo>
                    <a:lnTo>
                      <a:pt x="482" y="283"/>
                    </a:lnTo>
                    <a:lnTo>
                      <a:pt x="482" y="261"/>
                    </a:lnTo>
                    <a:lnTo>
                      <a:pt x="468" y="245"/>
                    </a:lnTo>
                    <a:lnTo>
                      <a:pt x="462" y="233"/>
                    </a:lnTo>
                    <a:lnTo>
                      <a:pt x="450" y="236"/>
                    </a:lnTo>
                    <a:lnTo>
                      <a:pt x="444" y="229"/>
                    </a:lnTo>
                    <a:lnTo>
                      <a:pt x="440" y="221"/>
                    </a:lnTo>
                    <a:lnTo>
                      <a:pt x="431" y="227"/>
                    </a:lnTo>
                    <a:lnTo>
                      <a:pt x="425" y="218"/>
                    </a:lnTo>
                    <a:lnTo>
                      <a:pt x="449" y="204"/>
                    </a:lnTo>
                    <a:lnTo>
                      <a:pt x="451" y="193"/>
                    </a:lnTo>
                    <a:lnTo>
                      <a:pt x="462" y="190"/>
                    </a:lnTo>
                    <a:lnTo>
                      <a:pt x="456" y="163"/>
                    </a:lnTo>
                    <a:lnTo>
                      <a:pt x="450" y="152"/>
                    </a:lnTo>
                    <a:lnTo>
                      <a:pt x="440" y="148"/>
                    </a:lnTo>
                    <a:lnTo>
                      <a:pt x="438" y="142"/>
                    </a:lnTo>
                    <a:lnTo>
                      <a:pt x="424" y="139"/>
                    </a:lnTo>
                    <a:lnTo>
                      <a:pt x="402" y="120"/>
                    </a:lnTo>
                    <a:lnTo>
                      <a:pt x="401" y="110"/>
                    </a:lnTo>
                    <a:lnTo>
                      <a:pt x="401" y="100"/>
                    </a:lnTo>
                    <a:lnTo>
                      <a:pt x="396" y="93"/>
                    </a:lnTo>
                    <a:lnTo>
                      <a:pt x="412" y="89"/>
                    </a:lnTo>
                    <a:lnTo>
                      <a:pt x="420" y="8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294"/>
              <p:cNvSpPr>
                <a:spLocks noChangeAspect="1"/>
              </p:cNvSpPr>
              <p:nvPr/>
            </p:nvSpPr>
            <p:spPr bwMode="gray">
              <a:xfrm>
                <a:off x="1168" y="1099"/>
                <a:ext cx="80" cy="82"/>
              </a:xfrm>
              <a:custGeom>
                <a:avLst/>
                <a:gdLst/>
                <a:ahLst/>
                <a:cxnLst>
                  <a:cxn ang="0">
                    <a:pos x="157" y="126"/>
                  </a:cxn>
                  <a:cxn ang="0">
                    <a:pos x="177" y="100"/>
                  </a:cxn>
                  <a:cxn ang="0">
                    <a:pos x="197" y="75"/>
                  </a:cxn>
                  <a:cxn ang="0">
                    <a:pos x="224" y="48"/>
                  </a:cxn>
                  <a:cxn ang="0">
                    <a:pos x="242" y="51"/>
                  </a:cxn>
                  <a:cxn ang="0">
                    <a:pos x="269" y="44"/>
                  </a:cxn>
                  <a:cxn ang="0">
                    <a:pos x="274" y="72"/>
                  </a:cxn>
                  <a:cxn ang="0">
                    <a:pos x="285" y="59"/>
                  </a:cxn>
                  <a:cxn ang="0">
                    <a:pos x="303" y="57"/>
                  </a:cxn>
                  <a:cxn ang="0">
                    <a:pos x="329" y="43"/>
                  </a:cxn>
                  <a:cxn ang="0">
                    <a:pos x="307" y="23"/>
                  </a:cxn>
                  <a:cxn ang="0">
                    <a:pos x="343" y="0"/>
                  </a:cxn>
                  <a:cxn ang="0">
                    <a:pos x="382" y="37"/>
                  </a:cxn>
                  <a:cxn ang="0">
                    <a:pos x="397" y="72"/>
                  </a:cxn>
                  <a:cxn ang="0">
                    <a:pos x="356" y="91"/>
                  </a:cxn>
                  <a:cxn ang="0">
                    <a:pos x="353" y="119"/>
                  </a:cxn>
                  <a:cxn ang="0">
                    <a:pos x="369" y="159"/>
                  </a:cxn>
                  <a:cxn ang="0">
                    <a:pos x="355" y="173"/>
                  </a:cxn>
                  <a:cxn ang="0">
                    <a:pos x="370" y="190"/>
                  </a:cxn>
                  <a:cxn ang="0">
                    <a:pos x="350" y="237"/>
                  </a:cxn>
                  <a:cxn ang="0">
                    <a:pos x="314" y="258"/>
                  </a:cxn>
                  <a:cxn ang="0">
                    <a:pos x="300" y="309"/>
                  </a:cxn>
                  <a:cxn ang="0">
                    <a:pos x="265" y="253"/>
                  </a:cxn>
                  <a:cxn ang="0">
                    <a:pos x="275" y="195"/>
                  </a:cxn>
                  <a:cxn ang="0">
                    <a:pos x="262" y="193"/>
                  </a:cxn>
                  <a:cxn ang="0">
                    <a:pos x="244" y="206"/>
                  </a:cxn>
                  <a:cxn ang="0">
                    <a:pos x="244" y="244"/>
                  </a:cxn>
                  <a:cxn ang="0">
                    <a:pos x="216" y="239"/>
                  </a:cxn>
                  <a:cxn ang="0">
                    <a:pos x="217" y="264"/>
                  </a:cxn>
                  <a:cxn ang="0">
                    <a:pos x="231" y="302"/>
                  </a:cxn>
                  <a:cxn ang="0">
                    <a:pos x="211" y="342"/>
                  </a:cxn>
                  <a:cxn ang="0">
                    <a:pos x="195" y="324"/>
                  </a:cxn>
                  <a:cxn ang="0">
                    <a:pos x="181" y="295"/>
                  </a:cxn>
                  <a:cxn ang="0">
                    <a:pos x="174" y="318"/>
                  </a:cxn>
                  <a:cxn ang="0">
                    <a:pos x="181" y="336"/>
                  </a:cxn>
                  <a:cxn ang="0">
                    <a:pos x="181" y="368"/>
                  </a:cxn>
                  <a:cxn ang="0">
                    <a:pos x="171" y="393"/>
                  </a:cxn>
                  <a:cxn ang="0">
                    <a:pos x="145" y="384"/>
                  </a:cxn>
                  <a:cxn ang="0">
                    <a:pos x="131" y="393"/>
                  </a:cxn>
                  <a:cxn ang="0">
                    <a:pos x="114" y="351"/>
                  </a:cxn>
                  <a:cxn ang="0">
                    <a:pos x="114" y="319"/>
                  </a:cxn>
                  <a:cxn ang="0">
                    <a:pos x="101" y="360"/>
                  </a:cxn>
                  <a:cxn ang="0">
                    <a:pos x="56" y="360"/>
                  </a:cxn>
                  <a:cxn ang="0">
                    <a:pos x="58" y="334"/>
                  </a:cxn>
                  <a:cxn ang="0">
                    <a:pos x="37" y="378"/>
                  </a:cxn>
                  <a:cxn ang="0">
                    <a:pos x="12" y="367"/>
                  </a:cxn>
                  <a:cxn ang="0">
                    <a:pos x="2" y="346"/>
                  </a:cxn>
                  <a:cxn ang="0">
                    <a:pos x="15" y="308"/>
                  </a:cxn>
                  <a:cxn ang="0">
                    <a:pos x="29" y="274"/>
                  </a:cxn>
                  <a:cxn ang="0">
                    <a:pos x="59" y="274"/>
                  </a:cxn>
                  <a:cxn ang="0">
                    <a:pos x="82" y="239"/>
                  </a:cxn>
                  <a:cxn ang="0">
                    <a:pos x="90" y="209"/>
                  </a:cxn>
                  <a:cxn ang="0">
                    <a:pos x="111" y="206"/>
                  </a:cxn>
                  <a:cxn ang="0">
                    <a:pos x="134" y="178"/>
                  </a:cxn>
                  <a:cxn ang="0">
                    <a:pos x="147" y="150"/>
                  </a:cxn>
                </a:cxnLst>
                <a:rect l="0" t="0" r="r" b="b"/>
                <a:pathLst>
                  <a:path w="399" h="411">
                    <a:moveTo>
                      <a:pt x="154" y="134"/>
                    </a:moveTo>
                    <a:lnTo>
                      <a:pt x="156" y="136"/>
                    </a:lnTo>
                    <a:lnTo>
                      <a:pt x="157" y="126"/>
                    </a:lnTo>
                    <a:lnTo>
                      <a:pt x="166" y="120"/>
                    </a:lnTo>
                    <a:lnTo>
                      <a:pt x="170" y="109"/>
                    </a:lnTo>
                    <a:lnTo>
                      <a:pt x="177" y="100"/>
                    </a:lnTo>
                    <a:lnTo>
                      <a:pt x="184" y="99"/>
                    </a:lnTo>
                    <a:lnTo>
                      <a:pt x="187" y="89"/>
                    </a:lnTo>
                    <a:lnTo>
                      <a:pt x="197" y="75"/>
                    </a:lnTo>
                    <a:lnTo>
                      <a:pt x="198" y="61"/>
                    </a:lnTo>
                    <a:lnTo>
                      <a:pt x="221" y="57"/>
                    </a:lnTo>
                    <a:lnTo>
                      <a:pt x="224" y="48"/>
                    </a:lnTo>
                    <a:lnTo>
                      <a:pt x="232" y="49"/>
                    </a:lnTo>
                    <a:lnTo>
                      <a:pt x="238" y="57"/>
                    </a:lnTo>
                    <a:lnTo>
                      <a:pt x="242" y="51"/>
                    </a:lnTo>
                    <a:lnTo>
                      <a:pt x="256" y="50"/>
                    </a:lnTo>
                    <a:lnTo>
                      <a:pt x="260" y="45"/>
                    </a:lnTo>
                    <a:lnTo>
                      <a:pt x="269" y="44"/>
                    </a:lnTo>
                    <a:lnTo>
                      <a:pt x="267" y="60"/>
                    </a:lnTo>
                    <a:lnTo>
                      <a:pt x="270" y="76"/>
                    </a:lnTo>
                    <a:lnTo>
                      <a:pt x="274" y="72"/>
                    </a:lnTo>
                    <a:lnTo>
                      <a:pt x="271" y="57"/>
                    </a:lnTo>
                    <a:lnTo>
                      <a:pt x="275" y="48"/>
                    </a:lnTo>
                    <a:lnTo>
                      <a:pt x="285" y="59"/>
                    </a:lnTo>
                    <a:lnTo>
                      <a:pt x="298" y="66"/>
                    </a:lnTo>
                    <a:lnTo>
                      <a:pt x="306" y="66"/>
                    </a:lnTo>
                    <a:lnTo>
                      <a:pt x="303" y="57"/>
                    </a:lnTo>
                    <a:lnTo>
                      <a:pt x="319" y="61"/>
                    </a:lnTo>
                    <a:lnTo>
                      <a:pt x="330" y="49"/>
                    </a:lnTo>
                    <a:lnTo>
                      <a:pt x="329" y="43"/>
                    </a:lnTo>
                    <a:lnTo>
                      <a:pt x="322" y="44"/>
                    </a:lnTo>
                    <a:lnTo>
                      <a:pt x="313" y="37"/>
                    </a:lnTo>
                    <a:lnTo>
                      <a:pt x="307" y="23"/>
                    </a:lnTo>
                    <a:lnTo>
                      <a:pt x="317" y="19"/>
                    </a:lnTo>
                    <a:lnTo>
                      <a:pt x="323" y="7"/>
                    </a:lnTo>
                    <a:lnTo>
                      <a:pt x="343" y="0"/>
                    </a:lnTo>
                    <a:lnTo>
                      <a:pt x="365" y="18"/>
                    </a:lnTo>
                    <a:lnTo>
                      <a:pt x="365" y="24"/>
                    </a:lnTo>
                    <a:lnTo>
                      <a:pt x="382" y="37"/>
                    </a:lnTo>
                    <a:lnTo>
                      <a:pt x="399" y="57"/>
                    </a:lnTo>
                    <a:lnTo>
                      <a:pt x="399" y="66"/>
                    </a:lnTo>
                    <a:lnTo>
                      <a:pt x="397" y="72"/>
                    </a:lnTo>
                    <a:lnTo>
                      <a:pt x="384" y="77"/>
                    </a:lnTo>
                    <a:lnTo>
                      <a:pt x="381" y="85"/>
                    </a:lnTo>
                    <a:lnTo>
                      <a:pt x="356" y="91"/>
                    </a:lnTo>
                    <a:lnTo>
                      <a:pt x="349" y="99"/>
                    </a:lnTo>
                    <a:lnTo>
                      <a:pt x="348" y="108"/>
                    </a:lnTo>
                    <a:lnTo>
                      <a:pt x="353" y="119"/>
                    </a:lnTo>
                    <a:lnTo>
                      <a:pt x="376" y="148"/>
                    </a:lnTo>
                    <a:lnTo>
                      <a:pt x="377" y="159"/>
                    </a:lnTo>
                    <a:lnTo>
                      <a:pt x="369" y="159"/>
                    </a:lnTo>
                    <a:lnTo>
                      <a:pt x="360" y="152"/>
                    </a:lnTo>
                    <a:lnTo>
                      <a:pt x="353" y="159"/>
                    </a:lnTo>
                    <a:lnTo>
                      <a:pt x="355" y="173"/>
                    </a:lnTo>
                    <a:lnTo>
                      <a:pt x="364" y="174"/>
                    </a:lnTo>
                    <a:lnTo>
                      <a:pt x="366" y="186"/>
                    </a:lnTo>
                    <a:lnTo>
                      <a:pt x="370" y="190"/>
                    </a:lnTo>
                    <a:lnTo>
                      <a:pt x="375" y="210"/>
                    </a:lnTo>
                    <a:lnTo>
                      <a:pt x="366" y="222"/>
                    </a:lnTo>
                    <a:lnTo>
                      <a:pt x="350" y="237"/>
                    </a:lnTo>
                    <a:lnTo>
                      <a:pt x="324" y="237"/>
                    </a:lnTo>
                    <a:lnTo>
                      <a:pt x="318" y="244"/>
                    </a:lnTo>
                    <a:lnTo>
                      <a:pt x="314" y="258"/>
                    </a:lnTo>
                    <a:lnTo>
                      <a:pt x="317" y="288"/>
                    </a:lnTo>
                    <a:lnTo>
                      <a:pt x="313" y="302"/>
                    </a:lnTo>
                    <a:lnTo>
                      <a:pt x="300" y="309"/>
                    </a:lnTo>
                    <a:lnTo>
                      <a:pt x="287" y="307"/>
                    </a:lnTo>
                    <a:lnTo>
                      <a:pt x="265" y="269"/>
                    </a:lnTo>
                    <a:lnTo>
                      <a:pt x="265" y="253"/>
                    </a:lnTo>
                    <a:lnTo>
                      <a:pt x="269" y="237"/>
                    </a:lnTo>
                    <a:lnTo>
                      <a:pt x="268" y="220"/>
                    </a:lnTo>
                    <a:lnTo>
                      <a:pt x="275" y="195"/>
                    </a:lnTo>
                    <a:lnTo>
                      <a:pt x="276" y="183"/>
                    </a:lnTo>
                    <a:lnTo>
                      <a:pt x="270" y="182"/>
                    </a:lnTo>
                    <a:lnTo>
                      <a:pt x="262" y="193"/>
                    </a:lnTo>
                    <a:lnTo>
                      <a:pt x="246" y="189"/>
                    </a:lnTo>
                    <a:lnTo>
                      <a:pt x="244" y="200"/>
                    </a:lnTo>
                    <a:lnTo>
                      <a:pt x="244" y="206"/>
                    </a:lnTo>
                    <a:lnTo>
                      <a:pt x="237" y="213"/>
                    </a:lnTo>
                    <a:lnTo>
                      <a:pt x="243" y="220"/>
                    </a:lnTo>
                    <a:lnTo>
                      <a:pt x="244" y="244"/>
                    </a:lnTo>
                    <a:lnTo>
                      <a:pt x="235" y="255"/>
                    </a:lnTo>
                    <a:lnTo>
                      <a:pt x="225" y="242"/>
                    </a:lnTo>
                    <a:lnTo>
                      <a:pt x="216" y="239"/>
                    </a:lnTo>
                    <a:lnTo>
                      <a:pt x="216" y="247"/>
                    </a:lnTo>
                    <a:lnTo>
                      <a:pt x="211" y="256"/>
                    </a:lnTo>
                    <a:lnTo>
                      <a:pt x="217" y="264"/>
                    </a:lnTo>
                    <a:lnTo>
                      <a:pt x="227" y="268"/>
                    </a:lnTo>
                    <a:lnTo>
                      <a:pt x="233" y="291"/>
                    </a:lnTo>
                    <a:lnTo>
                      <a:pt x="231" y="302"/>
                    </a:lnTo>
                    <a:lnTo>
                      <a:pt x="216" y="311"/>
                    </a:lnTo>
                    <a:lnTo>
                      <a:pt x="215" y="331"/>
                    </a:lnTo>
                    <a:lnTo>
                      <a:pt x="211" y="342"/>
                    </a:lnTo>
                    <a:lnTo>
                      <a:pt x="209" y="340"/>
                    </a:lnTo>
                    <a:lnTo>
                      <a:pt x="201" y="344"/>
                    </a:lnTo>
                    <a:lnTo>
                      <a:pt x="195" y="324"/>
                    </a:lnTo>
                    <a:lnTo>
                      <a:pt x="188" y="308"/>
                    </a:lnTo>
                    <a:lnTo>
                      <a:pt x="185" y="287"/>
                    </a:lnTo>
                    <a:lnTo>
                      <a:pt x="181" y="295"/>
                    </a:lnTo>
                    <a:lnTo>
                      <a:pt x="173" y="290"/>
                    </a:lnTo>
                    <a:lnTo>
                      <a:pt x="172" y="301"/>
                    </a:lnTo>
                    <a:lnTo>
                      <a:pt x="174" y="318"/>
                    </a:lnTo>
                    <a:lnTo>
                      <a:pt x="178" y="324"/>
                    </a:lnTo>
                    <a:lnTo>
                      <a:pt x="173" y="334"/>
                    </a:lnTo>
                    <a:lnTo>
                      <a:pt x="181" y="336"/>
                    </a:lnTo>
                    <a:lnTo>
                      <a:pt x="162" y="346"/>
                    </a:lnTo>
                    <a:lnTo>
                      <a:pt x="173" y="352"/>
                    </a:lnTo>
                    <a:lnTo>
                      <a:pt x="181" y="368"/>
                    </a:lnTo>
                    <a:lnTo>
                      <a:pt x="182" y="376"/>
                    </a:lnTo>
                    <a:lnTo>
                      <a:pt x="173" y="376"/>
                    </a:lnTo>
                    <a:lnTo>
                      <a:pt x="171" y="393"/>
                    </a:lnTo>
                    <a:lnTo>
                      <a:pt x="162" y="398"/>
                    </a:lnTo>
                    <a:lnTo>
                      <a:pt x="154" y="398"/>
                    </a:lnTo>
                    <a:lnTo>
                      <a:pt x="145" y="384"/>
                    </a:lnTo>
                    <a:lnTo>
                      <a:pt x="144" y="400"/>
                    </a:lnTo>
                    <a:lnTo>
                      <a:pt x="139" y="411"/>
                    </a:lnTo>
                    <a:lnTo>
                      <a:pt x="131" y="393"/>
                    </a:lnTo>
                    <a:lnTo>
                      <a:pt x="130" y="367"/>
                    </a:lnTo>
                    <a:lnTo>
                      <a:pt x="123" y="367"/>
                    </a:lnTo>
                    <a:lnTo>
                      <a:pt x="114" y="351"/>
                    </a:lnTo>
                    <a:lnTo>
                      <a:pt x="118" y="339"/>
                    </a:lnTo>
                    <a:lnTo>
                      <a:pt x="117" y="328"/>
                    </a:lnTo>
                    <a:lnTo>
                      <a:pt x="114" y="319"/>
                    </a:lnTo>
                    <a:lnTo>
                      <a:pt x="103" y="329"/>
                    </a:lnTo>
                    <a:lnTo>
                      <a:pt x="101" y="349"/>
                    </a:lnTo>
                    <a:lnTo>
                      <a:pt x="101" y="360"/>
                    </a:lnTo>
                    <a:lnTo>
                      <a:pt x="91" y="382"/>
                    </a:lnTo>
                    <a:lnTo>
                      <a:pt x="82" y="371"/>
                    </a:lnTo>
                    <a:lnTo>
                      <a:pt x="56" y="360"/>
                    </a:lnTo>
                    <a:lnTo>
                      <a:pt x="55" y="352"/>
                    </a:lnTo>
                    <a:lnTo>
                      <a:pt x="58" y="346"/>
                    </a:lnTo>
                    <a:lnTo>
                      <a:pt x="58" y="334"/>
                    </a:lnTo>
                    <a:lnTo>
                      <a:pt x="50" y="356"/>
                    </a:lnTo>
                    <a:lnTo>
                      <a:pt x="44" y="361"/>
                    </a:lnTo>
                    <a:lnTo>
                      <a:pt x="37" y="378"/>
                    </a:lnTo>
                    <a:lnTo>
                      <a:pt x="21" y="383"/>
                    </a:lnTo>
                    <a:lnTo>
                      <a:pt x="12" y="373"/>
                    </a:lnTo>
                    <a:lnTo>
                      <a:pt x="12" y="367"/>
                    </a:lnTo>
                    <a:lnTo>
                      <a:pt x="25" y="333"/>
                    </a:lnTo>
                    <a:lnTo>
                      <a:pt x="16" y="328"/>
                    </a:lnTo>
                    <a:lnTo>
                      <a:pt x="2" y="346"/>
                    </a:lnTo>
                    <a:lnTo>
                      <a:pt x="0" y="326"/>
                    </a:lnTo>
                    <a:lnTo>
                      <a:pt x="5" y="317"/>
                    </a:lnTo>
                    <a:lnTo>
                      <a:pt x="15" y="308"/>
                    </a:lnTo>
                    <a:lnTo>
                      <a:pt x="16" y="285"/>
                    </a:lnTo>
                    <a:lnTo>
                      <a:pt x="27" y="280"/>
                    </a:lnTo>
                    <a:lnTo>
                      <a:pt x="29" y="274"/>
                    </a:lnTo>
                    <a:lnTo>
                      <a:pt x="39" y="266"/>
                    </a:lnTo>
                    <a:lnTo>
                      <a:pt x="47" y="266"/>
                    </a:lnTo>
                    <a:lnTo>
                      <a:pt x="59" y="274"/>
                    </a:lnTo>
                    <a:lnTo>
                      <a:pt x="64" y="269"/>
                    </a:lnTo>
                    <a:lnTo>
                      <a:pt x="70" y="271"/>
                    </a:lnTo>
                    <a:lnTo>
                      <a:pt x="82" y="239"/>
                    </a:lnTo>
                    <a:lnTo>
                      <a:pt x="90" y="231"/>
                    </a:lnTo>
                    <a:lnTo>
                      <a:pt x="91" y="225"/>
                    </a:lnTo>
                    <a:lnTo>
                      <a:pt x="90" y="209"/>
                    </a:lnTo>
                    <a:lnTo>
                      <a:pt x="93" y="216"/>
                    </a:lnTo>
                    <a:lnTo>
                      <a:pt x="99" y="213"/>
                    </a:lnTo>
                    <a:lnTo>
                      <a:pt x="111" y="206"/>
                    </a:lnTo>
                    <a:lnTo>
                      <a:pt x="114" y="198"/>
                    </a:lnTo>
                    <a:lnTo>
                      <a:pt x="120" y="198"/>
                    </a:lnTo>
                    <a:lnTo>
                      <a:pt x="134" y="178"/>
                    </a:lnTo>
                    <a:lnTo>
                      <a:pt x="147" y="174"/>
                    </a:lnTo>
                    <a:lnTo>
                      <a:pt x="138" y="170"/>
                    </a:lnTo>
                    <a:lnTo>
                      <a:pt x="147" y="150"/>
                    </a:lnTo>
                    <a:lnTo>
                      <a:pt x="149" y="139"/>
                    </a:lnTo>
                    <a:lnTo>
                      <a:pt x="154" y="13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295"/>
              <p:cNvSpPr>
                <a:spLocks noChangeAspect="1"/>
              </p:cNvSpPr>
              <p:nvPr/>
            </p:nvSpPr>
            <p:spPr bwMode="gray">
              <a:xfrm>
                <a:off x="1271" y="1070"/>
                <a:ext cx="40" cy="39"/>
              </a:xfrm>
              <a:custGeom>
                <a:avLst/>
                <a:gdLst/>
                <a:ahLst/>
                <a:cxnLst>
                  <a:cxn ang="0">
                    <a:pos x="76" y="19"/>
                  </a:cxn>
                  <a:cxn ang="0">
                    <a:pos x="84" y="23"/>
                  </a:cxn>
                  <a:cxn ang="0">
                    <a:pos x="84" y="19"/>
                  </a:cxn>
                  <a:cxn ang="0">
                    <a:pos x="95" y="13"/>
                  </a:cxn>
                  <a:cxn ang="0">
                    <a:pos x="127" y="7"/>
                  </a:cxn>
                  <a:cxn ang="0">
                    <a:pos x="128" y="13"/>
                  </a:cxn>
                  <a:cxn ang="0">
                    <a:pos x="138" y="16"/>
                  </a:cxn>
                  <a:cxn ang="0">
                    <a:pos x="145" y="5"/>
                  </a:cxn>
                  <a:cxn ang="0">
                    <a:pos x="172" y="0"/>
                  </a:cxn>
                  <a:cxn ang="0">
                    <a:pos x="198" y="8"/>
                  </a:cxn>
                  <a:cxn ang="0">
                    <a:pos x="200" y="21"/>
                  </a:cxn>
                  <a:cxn ang="0">
                    <a:pos x="199" y="37"/>
                  </a:cxn>
                  <a:cxn ang="0">
                    <a:pos x="194" y="46"/>
                  </a:cxn>
                  <a:cxn ang="0">
                    <a:pos x="149" y="60"/>
                  </a:cxn>
                  <a:cxn ang="0">
                    <a:pos x="135" y="60"/>
                  </a:cxn>
                  <a:cxn ang="0">
                    <a:pos x="134" y="65"/>
                  </a:cxn>
                  <a:cxn ang="0">
                    <a:pos x="127" y="70"/>
                  </a:cxn>
                  <a:cxn ang="0">
                    <a:pos x="134" y="76"/>
                  </a:cxn>
                  <a:cxn ang="0">
                    <a:pos x="129" y="80"/>
                  </a:cxn>
                  <a:cxn ang="0">
                    <a:pos x="105" y="81"/>
                  </a:cxn>
                  <a:cxn ang="0">
                    <a:pos x="107" y="85"/>
                  </a:cxn>
                  <a:cxn ang="0">
                    <a:pos x="107" y="97"/>
                  </a:cxn>
                  <a:cxn ang="0">
                    <a:pos x="114" y="87"/>
                  </a:cxn>
                  <a:cxn ang="0">
                    <a:pos x="116" y="94"/>
                  </a:cxn>
                  <a:cxn ang="0">
                    <a:pos x="111" y="104"/>
                  </a:cxn>
                  <a:cxn ang="0">
                    <a:pos x="123" y="92"/>
                  </a:cxn>
                  <a:cxn ang="0">
                    <a:pos x="129" y="92"/>
                  </a:cxn>
                  <a:cxn ang="0">
                    <a:pos x="129" y="104"/>
                  </a:cxn>
                  <a:cxn ang="0">
                    <a:pos x="134" y="99"/>
                  </a:cxn>
                  <a:cxn ang="0">
                    <a:pos x="135" y="87"/>
                  </a:cxn>
                  <a:cxn ang="0">
                    <a:pos x="140" y="81"/>
                  </a:cxn>
                  <a:cxn ang="0">
                    <a:pos x="144" y="89"/>
                  </a:cxn>
                  <a:cxn ang="0">
                    <a:pos x="155" y="92"/>
                  </a:cxn>
                  <a:cxn ang="0">
                    <a:pos x="173" y="87"/>
                  </a:cxn>
                  <a:cxn ang="0">
                    <a:pos x="177" y="115"/>
                  </a:cxn>
                  <a:cxn ang="0">
                    <a:pos x="173" y="150"/>
                  </a:cxn>
                  <a:cxn ang="0">
                    <a:pos x="168" y="157"/>
                  </a:cxn>
                  <a:cxn ang="0">
                    <a:pos x="161" y="163"/>
                  </a:cxn>
                  <a:cxn ang="0">
                    <a:pos x="125" y="177"/>
                  </a:cxn>
                  <a:cxn ang="0">
                    <a:pos x="117" y="172"/>
                  </a:cxn>
                  <a:cxn ang="0">
                    <a:pos x="76" y="195"/>
                  </a:cxn>
                  <a:cxn ang="0">
                    <a:pos x="64" y="195"/>
                  </a:cxn>
                  <a:cxn ang="0">
                    <a:pos x="52" y="190"/>
                  </a:cxn>
                  <a:cxn ang="0">
                    <a:pos x="46" y="179"/>
                  </a:cxn>
                  <a:cxn ang="0">
                    <a:pos x="44" y="169"/>
                  </a:cxn>
                  <a:cxn ang="0">
                    <a:pos x="14" y="158"/>
                  </a:cxn>
                  <a:cxn ang="0">
                    <a:pos x="6" y="148"/>
                  </a:cxn>
                  <a:cxn ang="0">
                    <a:pos x="6" y="136"/>
                  </a:cxn>
                  <a:cxn ang="0">
                    <a:pos x="9" y="129"/>
                  </a:cxn>
                  <a:cxn ang="0">
                    <a:pos x="6" y="118"/>
                  </a:cxn>
                  <a:cxn ang="0">
                    <a:pos x="6" y="102"/>
                  </a:cxn>
                  <a:cxn ang="0">
                    <a:pos x="0" y="83"/>
                  </a:cxn>
                  <a:cxn ang="0">
                    <a:pos x="4" y="61"/>
                  </a:cxn>
                  <a:cxn ang="0">
                    <a:pos x="8" y="56"/>
                  </a:cxn>
                  <a:cxn ang="0">
                    <a:pos x="32" y="49"/>
                  </a:cxn>
                  <a:cxn ang="0">
                    <a:pos x="37" y="39"/>
                  </a:cxn>
                  <a:cxn ang="0">
                    <a:pos x="46" y="33"/>
                  </a:cxn>
                  <a:cxn ang="0">
                    <a:pos x="54" y="37"/>
                  </a:cxn>
                  <a:cxn ang="0">
                    <a:pos x="63" y="23"/>
                  </a:cxn>
                  <a:cxn ang="0">
                    <a:pos x="71" y="23"/>
                  </a:cxn>
                  <a:cxn ang="0">
                    <a:pos x="76" y="19"/>
                  </a:cxn>
                </a:cxnLst>
                <a:rect l="0" t="0" r="r" b="b"/>
                <a:pathLst>
                  <a:path w="200" h="195">
                    <a:moveTo>
                      <a:pt x="76" y="19"/>
                    </a:moveTo>
                    <a:lnTo>
                      <a:pt x="84" y="23"/>
                    </a:lnTo>
                    <a:lnTo>
                      <a:pt x="84" y="19"/>
                    </a:lnTo>
                    <a:lnTo>
                      <a:pt x="95" y="13"/>
                    </a:lnTo>
                    <a:lnTo>
                      <a:pt x="127" y="7"/>
                    </a:lnTo>
                    <a:lnTo>
                      <a:pt x="128" y="13"/>
                    </a:lnTo>
                    <a:lnTo>
                      <a:pt x="138" y="16"/>
                    </a:lnTo>
                    <a:lnTo>
                      <a:pt x="145" y="5"/>
                    </a:lnTo>
                    <a:lnTo>
                      <a:pt x="172" y="0"/>
                    </a:lnTo>
                    <a:lnTo>
                      <a:pt x="198" y="8"/>
                    </a:lnTo>
                    <a:lnTo>
                      <a:pt x="200" y="21"/>
                    </a:lnTo>
                    <a:lnTo>
                      <a:pt x="199" y="37"/>
                    </a:lnTo>
                    <a:lnTo>
                      <a:pt x="194" y="46"/>
                    </a:lnTo>
                    <a:lnTo>
                      <a:pt x="149" y="60"/>
                    </a:lnTo>
                    <a:lnTo>
                      <a:pt x="135" y="60"/>
                    </a:lnTo>
                    <a:lnTo>
                      <a:pt x="134" y="65"/>
                    </a:lnTo>
                    <a:lnTo>
                      <a:pt x="127" y="70"/>
                    </a:lnTo>
                    <a:lnTo>
                      <a:pt x="134" y="76"/>
                    </a:lnTo>
                    <a:lnTo>
                      <a:pt x="129" y="80"/>
                    </a:lnTo>
                    <a:lnTo>
                      <a:pt x="105" y="81"/>
                    </a:lnTo>
                    <a:lnTo>
                      <a:pt x="107" y="85"/>
                    </a:lnTo>
                    <a:lnTo>
                      <a:pt x="107" y="97"/>
                    </a:lnTo>
                    <a:lnTo>
                      <a:pt x="114" y="87"/>
                    </a:lnTo>
                    <a:lnTo>
                      <a:pt x="116" y="94"/>
                    </a:lnTo>
                    <a:lnTo>
                      <a:pt x="111" y="104"/>
                    </a:lnTo>
                    <a:lnTo>
                      <a:pt x="123" y="92"/>
                    </a:lnTo>
                    <a:lnTo>
                      <a:pt x="129" y="92"/>
                    </a:lnTo>
                    <a:lnTo>
                      <a:pt x="129" y="104"/>
                    </a:lnTo>
                    <a:lnTo>
                      <a:pt x="134" y="99"/>
                    </a:lnTo>
                    <a:lnTo>
                      <a:pt x="135" y="87"/>
                    </a:lnTo>
                    <a:lnTo>
                      <a:pt x="140" y="81"/>
                    </a:lnTo>
                    <a:lnTo>
                      <a:pt x="144" y="89"/>
                    </a:lnTo>
                    <a:lnTo>
                      <a:pt x="155" y="92"/>
                    </a:lnTo>
                    <a:lnTo>
                      <a:pt x="173" y="87"/>
                    </a:lnTo>
                    <a:lnTo>
                      <a:pt x="177" y="115"/>
                    </a:lnTo>
                    <a:lnTo>
                      <a:pt x="173" y="150"/>
                    </a:lnTo>
                    <a:lnTo>
                      <a:pt x="168" y="157"/>
                    </a:lnTo>
                    <a:lnTo>
                      <a:pt x="161" y="163"/>
                    </a:lnTo>
                    <a:lnTo>
                      <a:pt x="125" y="177"/>
                    </a:lnTo>
                    <a:lnTo>
                      <a:pt x="117" y="172"/>
                    </a:lnTo>
                    <a:lnTo>
                      <a:pt x="76" y="195"/>
                    </a:lnTo>
                    <a:lnTo>
                      <a:pt x="64" y="195"/>
                    </a:lnTo>
                    <a:lnTo>
                      <a:pt x="52" y="190"/>
                    </a:lnTo>
                    <a:lnTo>
                      <a:pt x="46" y="179"/>
                    </a:lnTo>
                    <a:lnTo>
                      <a:pt x="44" y="169"/>
                    </a:lnTo>
                    <a:lnTo>
                      <a:pt x="14" y="158"/>
                    </a:lnTo>
                    <a:lnTo>
                      <a:pt x="6" y="148"/>
                    </a:lnTo>
                    <a:lnTo>
                      <a:pt x="6" y="136"/>
                    </a:lnTo>
                    <a:lnTo>
                      <a:pt x="9" y="129"/>
                    </a:lnTo>
                    <a:lnTo>
                      <a:pt x="6" y="118"/>
                    </a:lnTo>
                    <a:lnTo>
                      <a:pt x="6" y="102"/>
                    </a:lnTo>
                    <a:lnTo>
                      <a:pt x="0" y="83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32" y="49"/>
                    </a:lnTo>
                    <a:lnTo>
                      <a:pt x="37" y="39"/>
                    </a:lnTo>
                    <a:lnTo>
                      <a:pt x="46" y="33"/>
                    </a:lnTo>
                    <a:lnTo>
                      <a:pt x="54" y="37"/>
                    </a:lnTo>
                    <a:lnTo>
                      <a:pt x="63" y="23"/>
                    </a:lnTo>
                    <a:lnTo>
                      <a:pt x="71" y="23"/>
                    </a:lnTo>
                    <a:lnTo>
                      <a:pt x="76" y="1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296"/>
              <p:cNvSpPr>
                <a:spLocks noChangeAspect="1"/>
              </p:cNvSpPr>
              <p:nvPr/>
            </p:nvSpPr>
            <p:spPr bwMode="gray">
              <a:xfrm>
                <a:off x="1271" y="1035"/>
                <a:ext cx="44" cy="26"/>
              </a:xfrm>
              <a:custGeom>
                <a:avLst/>
                <a:gdLst/>
                <a:ahLst/>
                <a:cxnLst>
                  <a:cxn ang="0">
                    <a:pos x="184" y="32"/>
                  </a:cxn>
                  <a:cxn ang="0">
                    <a:pos x="188" y="31"/>
                  </a:cxn>
                  <a:cxn ang="0">
                    <a:pos x="192" y="46"/>
                  </a:cxn>
                  <a:cxn ang="0">
                    <a:pos x="207" y="47"/>
                  </a:cxn>
                  <a:cxn ang="0">
                    <a:pos x="208" y="57"/>
                  </a:cxn>
                  <a:cxn ang="0">
                    <a:pos x="216" y="66"/>
                  </a:cxn>
                  <a:cxn ang="0">
                    <a:pos x="216" y="74"/>
                  </a:cxn>
                  <a:cxn ang="0">
                    <a:pos x="219" y="80"/>
                  </a:cxn>
                  <a:cxn ang="0">
                    <a:pos x="219" y="101"/>
                  </a:cxn>
                  <a:cxn ang="0">
                    <a:pos x="216" y="117"/>
                  </a:cxn>
                  <a:cxn ang="0">
                    <a:pos x="208" y="122"/>
                  </a:cxn>
                  <a:cxn ang="0">
                    <a:pos x="195" y="126"/>
                  </a:cxn>
                  <a:cxn ang="0">
                    <a:pos x="188" y="121"/>
                  </a:cxn>
                  <a:cxn ang="0">
                    <a:pos x="160" y="131"/>
                  </a:cxn>
                  <a:cxn ang="0">
                    <a:pos x="148" y="127"/>
                  </a:cxn>
                  <a:cxn ang="0">
                    <a:pos x="130" y="105"/>
                  </a:cxn>
                  <a:cxn ang="0">
                    <a:pos x="121" y="104"/>
                  </a:cxn>
                  <a:cxn ang="0">
                    <a:pos x="114" y="94"/>
                  </a:cxn>
                  <a:cxn ang="0">
                    <a:pos x="109" y="97"/>
                  </a:cxn>
                  <a:cxn ang="0">
                    <a:pos x="107" y="90"/>
                  </a:cxn>
                  <a:cxn ang="0">
                    <a:pos x="107" y="105"/>
                  </a:cxn>
                  <a:cxn ang="0">
                    <a:pos x="111" y="117"/>
                  </a:cxn>
                  <a:cxn ang="0">
                    <a:pos x="105" y="120"/>
                  </a:cxn>
                  <a:cxn ang="0">
                    <a:pos x="107" y="131"/>
                  </a:cxn>
                  <a:cxn ang="0">
                    <a:pos x="86" y="133"/>
                  </a:cxn>
                  <a:cxn ang="0">
                    <a:pos x="78" y="111"/>
                  </a:cxn>
                  <a:cxn ang="0">
                    <a:pos x="60" y="107"/>
                  </a:cxn>
                  <a:cxn ang="0">
                    <a:pos x="57" y="99"/>
                  </a:cxn>
                  <a:cxn ang="0">
                    <a:pos x="49" y="101"/>
                  </a:cxn>
                  <a:cxn ang="0">
                    <a:pos x="51" y="107"/>
                  </a:cxn>
                  <a:cxn ang="0">
                    <a:pos x="51" y="110"/>
                  </a:cxn>
                  <a:cxn ang="0">
                    <a:pos x="43" y="107"/>
                  </a:cxn>
                  <a:cxn ang="0">
                    <a:pos x="31" y="115"/>
                  </a:cxn>
                  <a:cxn ang="0">
                    <a:pos x="32" y="124"/>
                  </a:cxn>
                  <a:cxn ang="0">
                    <a:pos x="31" y="132"/>
                  </a:cxn>
                  <a:cxn ang="0">
                    <a:pos x="28" y="126"/>
                  </a:cxn>
                  <a:cxn ang="0">
                    <a:pos x="15" y="133"/>
                  </a:cxn>
                  <a:cxn ang="0">
                    <a:pos x="8" y="131"/>
                  </a:cxn>
                  <a:cxn ang="0">
                    <a:pos x="6" y="120"/>
                  </a:cxn>
                  <a:cxn ang="0">
                    <a:pos x="0" y="120"/>
                  </a:cxn>
                  <a:cxn ang="0">
                    <a:pos x="8" y="94"/>
                  </a:cxn>
                  <a:cxn ang="0">
                    <a:pos x="23" y="79"/>
                  </a:cxn>
                  <a:cxn ang="0">
                    <a:pos x="27" y="84"/>
                  </a:cxn>
                  <a:cxn ang="0">
                    <a:pos x="36" y="81"/>
                  </a:cxn>
                  <a:cxn ang="0">
                    <a:pos x="36" y="75"/>
                  </a:cxn>
                  <a:cxn ang="0">
                    <a:pos x="53" y="62"/>
                  </a:cxn>
                  <a:cxn ang="0">
                    <a:pos x="85" y="54"/>
                  </a:cxn>
                  <a:cxn ang="0">
                    <a:pos x="105" y="45"/>
                  </a:cxn>
                  <a:cxn ang="0">
                    <a:pos x="117" y="19"/>
                  </a:cxn>
                  <a:cxn ang="0">
                    <a:pos x="121" y="26"/>
                  </a:cxn>
                  <a:cxn ang="0">
                    <a:pos x="140" y="3"/>
                  </a:cxn>
                  <a:cxn ang="0">
                    <a:pos x="159" y="0"/>
                  </a:cxn>
                  <a:cxn ang="0">
                    <a:pos x="164" y="5"/>
                  </a:cxn>
                  <a:cxn ang="0">
                    <a:pos x="164" y="13"/>
                  </a:cxn>
                  <a:cxn ang="0">
                    <a:pos x="168" y="13"/>
                  </a:cxn>
                  <a:cxn ang="0">
                    <a:pos x="171" y="21"/>
                  </a:cxn>
                  <a:cxn ang="0">
                    <a:pos x="184" y="26"/>
                  </a:cxn>
                  <a:cxn ang="0">
                    <a:pos x="184" y="32"/>
                  </a:cxn>
                </a:cxnLst>
                <a:rect l="0" t="0" r="r" b="b"/>
                <a:pathLst>
                  <a:path w="219" h="133">
                    <a:moveTo>
                      <a:pt x="184" y="32"/>
                    </a:moveTo>
                    <a:lnTo>
                      <a:pt x="188" y="31"/>
                    </a:lnTo>
                    <a:lnTo>
                      <a:pt x="192" y="46"/>
                    </a:lnTo>
                    <a:lnTo>
                      <a:pt x="207" y="47"/>
                    </a:lnTo>
                    <a:lnTo>
                      <a:pt x="208" y="57"/>
                    </a:lnTo>
                    <a:lnTo>
                      <a:pt x="216" y="66"/>
                    </a:lnTo>
                    <a:lnTo>
                      <a:pt x="216" y="74"/>
                    </a:lnTo>
                    <a:lnTo>
                      <a:pt x="219" y="80"/>
                    </a:lnTo>
                    <a:lnTo>
                      <a:pt x="219" y="101"/>
                    </a:lnTo>
                    <a:lnTo>
                      <a:pt x="216" y="117"/>
                    </a:lnTo>
                    <a:lnTo>
                      <a:pt x="208" y="122"/>
                    </a:lnTo>
                    <a:lnTo>
                      <a:pt x="195" y="126"/>
                    </a:lnTo>
                    <a:lnTo>
                      <a:pt x="188" y="121"/>
                    </a:lnTo>
                    <a:lnTo>
                      <a:pt x="160" y="131"/>
                    </a:lnTo>
                    <a:lnTo>
                      <a:pt x="148" y="127"/>
                    </a:lnTo>
                    <a:lnTo>
                      <a:pt x="130" y="105"/>
                    </a:lnTo>
                    <a:lnTo>
                      <a:pt x="121" y="104"/>
                    </a:lnTo>
                    <a:lnTo>
                      <a:pt x="114" y="94"/>
                    </a:lnTo>
                    <a:lnTo>
                      <a:pt x="109" y="97"/>
                    </a:lnTo>
                    <a:lnTo>
                      <a:pt x="107" y="90"/>
                    </a:lnTo>
                    <a:lnTo>
                      <a:pt x="107" y="105"/>
                    </a:lnTo>
                    <a:lnTo>
                      <a:pt x="111" y="117"/>
                    </a:lnTo>
                    <a:lnTo>
                      <a:pt x="105" y="120"/>
                    </a:lnTo>
                    <a:lnTo>
                      <a:pt x="107" y="131"/>
                    </a:lnTo>
                    <a:lnTo>
                      <a:pt x="86" y="133"/>
                    </a:lnTo>
                    <a:lnTo>
                      <a:pt x="78" y="111"/>
                    </a:lnTo>
                    <a:lnTo>
                      <a:pt x="60" y="107"/>
                    </a:lnTo>
                    <a:lnTo>
                      <a:pt x="57" y="99"/>
                    </a:lnTo>
                    <a:lnTo>
                      <a:pt x="49" y="101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3" y="107"/>
                    </a:lnTo>
                    <a:lnTo>
                      <a:pt x="31" y="115"/>
                    </a:lnTo>
                    <a:lnTo>
                      <a:pt x="32" y="124"/>
                    </a:lnTo>
                    <a:lnTo>
                      <a:pt x="31" y="132"/>
                    </a:lnTo>
                    <a:lnTo>
                      <a:pt x="28" y="126"/>
                    </a:lnTo>
                    <a:lnTo>
                      <a:pt x="15" y="133"/>
                    </a:lnTo>
                    <a:lnTo>
                      <a:pt x="8" y="131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8" y="94"/>
                    </a:lnTo>
                    <a:lnTo>
                      <a:pt x="23" y="79"/>
                    </a:lnTo>
                    <a:lnTo>
                      <a:pt x="27" y="84"/>
                    </a:lnTo>
                    <a:lnTo>
                      <a:pt x="36" y="81"/>
                    </a:lnTo>
                    <a:lnTo>
                      <a:pt x="36" y="75"/>
                    </a:lnTo>
                    <a:lnTo>
                      <a:pt x="53" y="62"/>
                    </a:lnTo>
                    <a:lnTo>
                      <a:pt x="85" y="54"/>
                    </a:lnTo>
                    <a:lnTo>
                      <a:pt x="105" y="45"/>
                    </a:lnTo>
                    <a:lnTo>
                      <a:pt x="117" y="19"/>
                    </a:lnTo>
                    <a:lnTo>
                      <a:pt x="121" y="26"/>
                    </a:lnTo>
                    <a:lnTo>
                      <a:pt x="140" y="3"/>
                    </a:lnTo>
                    <a:lnTo>
                      <a:pt x="159" y="0"/>
                    </a:lnTo>
                    <a:lnTo>
                      <a:pt x="164" y="5"/>
                    </a:lnTo>
                    <a:lnTo>
                      <a:pt x="164" y="13"/>
                    </a:lnTo>
                    <a:lnTo>
                      <a:pt x="168" y="13"/>
                    </a:lnTo>
                    <a:lnTo>
                      <a:pt x="171" y="21"/>
                    </a:lnTo>
                    <a:lnTo>
                      <a:pt x="184" y="26"/>
                    </a:lnTo>
                    <a:lnTo>
                      <a:pt x="18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297"/>
              <p:cNvSpPr>
                <a:spLocks noChangeAspect="1"/>
              </p:cNvSpPr>
              <p:nvPr/>
            </p:nvSpPr>
            <p:spPr bwMode="gray">
              <a:xfrm>
                <a:off x="1461" y="1086"/>
                <a:ext cx="33" cy="21"/>
              </a:xfrm>
              <a:custGeom>
                <a:avLst/>
                <a:gdLst/>
                <a:ahLst/>
                <a:cxnLst>
                  <a:cxn ang="0">
                    <a:pos x="61" y="15"/>
                  </a:cxn>
                  <a:cxn ang="0">
                    <a:pos x="70" y="20"/>
                  </a:cxn>
                  <a:cxn ang="0">
                    <a:pos x="73" y="12"/>
                  </a:cxn>
                  <a:cxn ang="0">
                    <a:pos x="89" y="10"/>
                  </a:cxn>
                  <a:cxn ang="0">
                    <a:pos x="89" y="15"/>
                  </a:cxn>
                  <a:cxn ang="0">
                    <a:pos x="103" y="20"/>
                  </a:cxn>
                  <a:cxn ang="0">
                    <a:pos x="106" y="15"/>
                  </a:cxn>
                  <a:cxn ang="0">
                    <a:pos x="124" y="26"/>
                  </a:cxn>
                  <a:cxn ang="0">
                    <a:pos x="135" y="25"/>
                  </a:cxn>
                  <a:cxn ang="0">
                    <a:pos x="140" y="15"/>
                  </a:cxn>
                  <a:cxn ang="0">
                    <a:pos x="147" y="25"/>
                  </a:cxn>
                  <a:cxn ang="0">
                    <a:pos x="158" y="30"/>
                  </a:cxn>
                  <a:cxn ang="0">
                    <a:pos x="164" y="44"/>
                  </a:cxn>
                  <a:cxn ang="0">
                    <a:pos x="162" y="49"/>
                  </a:cxn>
                  <a:cxn ang="0">
                    <a:pos x="151" y="52"/>
                  </a:cxn>
                  <a:cxn ang="0">
                    <a:pos x="148" y="57"/>
                  </a:cxn>
                  <a:cxn ang="0">
                    <a:pos x="151" y="62"/>
                  </a:cxn>
                  <a:cxn ang="0">
                    <a:pos x="152" y="71"/>
                  </a:cxn>
                  <a:cxn ang="0">
                    <a:pos x="149" y="85"/>
                  </a:cxn>
                  <a:cxn ang="0">
                    <a:pos x="151" y="91"/>
                  </a:cxn>
                  <a:cxn ang="0">
                    <a:pos x="146" y="101"/>
                  </a:cxn>
                  <a:cxn ang="0">
                    <a:pos x="126" y="103"/>
                  </a:cxn>
                  <a:cxn ang="0">
                    <a:pos x="105" y="98"/>
                  </a:cxn>
                  <a:cxn ang="0">
                    <a:pos x="99" y="91"/>
                  </a:cxn>
                  <a:cxn ang="0">
                    <a:pos x="82" y="93"/>
                  </a:cxn>
                  <a:cxn ang="0">
                    <a:pos x="81" y="89"/>
                  </a:cxn>
                  <a:cxn ang="0">
                    <a:pos x="65" y="97"/>
                  </a:cxn>
                  <a:cxn ang="0">
                    <a:pos x="63" y="92"/>
                  </a:cxn>
                  <a:cxn ang="0">
                    <a:pos x="54" y="87"/>
                  </a:cxn>
                  <a:cxn ang="0">
                    <a:pos x="34" y="87"/>
                  </a:cxn>
                  <a:cxn ang="0">
                    <a:pos x="24" y="76"/>
                  </a:cxn>
                  <a:cxn ang="0">
                    <a:pos x="17" y="76"/>
                  </a:cxn>
                  <a:cxn ang="0">
                    <a:pos x="7" y="63"/>
                  </a:cxn>
                  <a:cxn ang="0">
                    <a:pos x="3" y="52"/>
                  </a:cxn>
                  <a:cxn ang="0">
                    <a:pos x="3" y="44"/>
                  </a:cxn>
                  <a:cxn ang="0">
                    <a:pos x="0" y="42"/>
                  </a:cxn>
                  <a:cxn ang="0">
                    <a:pos x="2" y="30"/>
                  </a:cxn>
                  <a:cxn ang="0">
                    <a:pos x="13" y="20"/>
                  </a:cxn>
                  <a:cxn ang="0">
                    <a:pos x="30" y="15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5" y="15"/>
                  </a:cxn>
                  <a:cxn ang="0">
                    <a:pos x="50" y="12"/>
                  </a:cxn>
                  <a:cxn ang="0">
                    <a:pos x="54" y="17"/>
                  </a:cxn>
                  <a:cxn ang="0">
                    <a:pos x="61" y="15"/>
                  </a:cxn>
                </a:cxnLst>
                <a:rect l="0" t="0" r="r" b="b"/>
                <a:pathLst>
                  <a:path w="164" h="103">
                    <a:moveTo>
                      <a:pt x="61" y="15"/>
                    </a:moveTo>
                    <a:lnTo>
                      <a:pt x="70" y="20"/>
                    </a:lnTo>
                    <a:lnTo>
                      <a:pt x="73" y="12"/>
                    </a:lnTo>
                    <a:lnTo>
                      <a:pt x="89" y="10"/>
                    </a:lnTo>
                    <a:lnTo>
                      <a:pt x="89" y="15"/>
                    </a:lnTo>
                    <a:lnTo>
                      <a:pt x="103" y="20"/>
                    </a:lnTo>
                    <a:lnTo>
                      <a:pt x="106" y="15"/>
                    </a:lnTo>
                    <a:lnTo>
                      <a:pt x="124" y="26"/>
                    </a:lnTo>
                    <a:lnTo>
                      <a:pt x="135" y="25"/>
                    </a:lnTo>
                    <a:lnTo>
                      <a:pt x="140" y="15"/>
                    </a:lnTo>
                    <a:lnTo>
                      <a:pt x="147" y="25"/>
                    </a:lnTo>
                    <a:lnTo>
                      <a:pt x="158" y="30"/>
                    </a:lnTo>
                    <a:lnTo>
                      <a:pt x="164" y="44"/>
                    </a:lnTo>
                    <a:lnTo>
                      <a:pt x="162" y="49"/>
                    </a:lnTo>
                    <a:lnTo>
                      <a:pt x="151" y="52"/>
                    </a:lnTo>
                    <a:lnTo>
                      <a:pt x="148" y="57"/>
                    </a:lnTo>
                    <a:lnTo>
                      <a:pt x="151" y="62"/>
                    </a:lnTo>
                    <a:lnTo>
                      <a:pt x="152" y="71"/>
                    </a:lnTo>
                    <a:lnTo>
                      <a:pt x="149" y="85"/>
                    </a:lnTo>
                    <a:lnTo>
                      <a:pt x="151" y="91"/>
                    </a:lnTo>
                    <a:lnTo>
                      <a:pt x="146" y="101"/>
                    </a:lnTo>
                    <a:lnTo>
                      <a:pt x="126" y="103"/>
                    </a:lnTo>
                    <a:lnTo>
                      <a:pt x="105" y="98"/>
                    </a:lnTo>
                    <a:lnTo>
                      <a:pt x="99" y="91"/>
                    </a:lnTo>
                    <a:lnTo>
                      <a:pt x="82" y="93"/>
                    </a:lnTo>
                    <a:lnTo>
                      <a:pt x="81" y="89"/>
                    </a:lnTo>
                    <a:lnTo>
                      <a:pt x="65" y="97"/>
                    </a:lnTo>
                    <a:lnTo>
                      <a:pt x="63" y="92"/>
                    </a:lnTo>
                    <a:lnTo>
                      <a:pt x="54" y="87"/>
                    </a:lnTo>
                    <a:lnTo>
                      <a:pt x="34" y="87"/>
                    </a:lnTo>
                    <a:lnTo>
                      <a:pt x="24" y="76"/>
                    </a:lnTo>
                    <a:lnTo>
                      <a:pt x="17" y="76"/>
                    </a:lnTo>
                    <a:lnTo>
                      <a:pt x="7" y="63"/>
                    </a:lnTo>
                    <a:lnTo>
                      <a:pt x="3" y="52"/>
                    </a:lnTo>
                    <a:lnTo>
                      <a:pt x="3" y="44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13" y="20"/>
                    </a:lnTo>
                    <a:lnTo>
                      <a:pt x="30" y="15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5"/>
                    </a:lnTo>
                    <a:lnTo>
                      <a:pt x="50" y="12"/>
                    </a:lnTo>
                    <a:lnTo>
                      <a:pt x="54" y="17"/>
                    </a:lnTo>
                    <a:lnTo>
                      <a:pt x="6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298"/>
              <p:cNvSpPr>
                <a:spLocks noChangeAspect="1"/>
              </p:cNvSpPr>
              <p:nvPr/>
            </p:nvSpPr>
            <p:spPr bwMode="gray">
              <a:xfrm>
                <a:off x="1452" y="1121"/>
                <a:ext cx="189" cy="119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19" y="52"/>
                  </a:cxn>
                  <a:cxn ang="0">
                    <a:pos x="3" y="68"/>
                  </a:cxn>
                  <a:cxn ang="0">
                    <a:pos x="37" y="106"/>
                  </a:cxn>
                  <a:cxn ang="0">
                    <a:pos x="110" y="210"/>
                  </a:cxn>
                  <a:cxn ang="0">
                    <a:pos x="169" y="197"/>
                  </a:cxn>
                  <a:cxn ang="0">
                    <a:pos x="197" y="176"/>
                  </a:cxn>
                  <a:cxn ang="0">
                    <a:pos x="229" y="268"/>
                  </a:cxn>
                  <a:cxn ang="0">
                    <a:pos x="266" y="354"/>
                  </a:cxn>
                  <a:cxn ang="0">
                    <a:pos x="245" y="454"/>
                  </a:cxn>
                  <a:cxn ang="0">
                    <a:pos x="271" y="534"/>
                  </a:cxn>
                  <a:cxn ang="0">
                    <a:pos x="307" y="537"/>
                  </a:cxn>
                  <a:cxn ang="0">
                    <a:pos x="345" y="559"/>
                  </a:cxn>
                  <a:cxn ang="0">
                    <a:pos x="397" y="580"/>
                  </a:cxn>
                  <a:cxn ang="0">
                    <a:pos x="412" y="527"/>
                  </a:cxn>
                  <a:cxn ang="0">
                    <a:pos x="443" y="517"/>
                  </a:cxn>
                  <a:cxn ang="0">
                    <a:pos x="466" y="591"/>
                  </a:cxn>
                  <a:cxn ang="0">
                    <a:pos x="517" y="575"/>
                  </a:cxn>
                  <a:cxn ang="0">
                    <a:pos x="559" y="579"/>
                  </a:cxn>
                  <a:cxn ang="0">
                    <a:pos x="590" y="579"/>
                  </a:cxn>
                  <a:cxn ang="0">
                    <a:pos x="640" y="585"/>
                  </a:cxn>
                  <a:cxn ang="0">
                    <a:pos x="658" y="580"/>
                  </a:cxn>
                  <a:cxn ang="0">
                    <a:pos x="728" y="497"/>
                  </a:cxn>
                  <a:cxn ang="0">
                    <a:pos x="775" y="582"/>
                  </a:cxn>
                  <a:cxn ang="0">
                    <a:pos x="837" y="579"/>
                  </a:cxn>
                  <a:cxn ang="0">
                    <a:pos x="913" y="528"/>
                  </a:cxn>
                  <a:cxn ang="0">
                    <a:pos x="917" y="453"/>
                  </a:cxn>
                  <a:cxn ang="0">
                    <a:pos x="936" y="376"/>
                  </a:cxn>
                  <a:cxn ang="0">
                    <a:pos x="912" y="346"/>
                  </a:cxn>
                  <a:cxn ang="0">
                    <a:pos x="859" y="302"/>
                  </a:cxn>
                  <a:cxn ang="0">
                    <a:pos x="737" y="302"/>
                  </a:cxn>
                  <a:cxn ang="0">
                    <a:pos x="670" y="330"/>
                  </a:cxn>
                  <a:cxn ang="0">
                    <a:pos x="635" y="348"/>
                  </a:cxn>
                  <a:cxn ang="0">
                    <a:pos x="610" y="361"/>
                  </a:cxn>
                  <a:cxn ang="0">
                    <a:pos x="617" y="399"/>
                  </a:cxn>
                  <a:cxn ang="0">
                    <a:pos x="560" y="386"/>
                  </a:cxn>
                  <a:cxn ang="0">
                    <a:pos x="503" y="386"/>
                  </a:cxn>
                  <a:cxn ang="0">
                    <a:pos x="465" y="383"/>
                  </a:cxn>
                  <a:cxn ang="0">
                    <a:pos x="436" y="348"/>
                  </a:cxn>
                  <a:cxn ang="0">
                    <a:pos x="407" y="357"/>
                  </a:cxn>
                  <a:cxn ang="0">
                    <a:pos x="390" y="354"/>
                  </a:cxn>
                  <a:cxn ang="0">
                    <a:pos x="381" y="306"/>
                  </a:cxn>
                  <a:cxn ang="0">
                    <a:pos x="358" y="279"/>
                  </a:cxn>
                  <a:cxn ang="0">
                    <a:pos x="327" y="289"/>
                  </a:cxn>
                  <a:cxn ang="0">
                    <a:pos x="354" y="263"/>
                  </a:cxn>
                  <a:cxn ang="0">
                    <a:pos x="325" y="246"/>
                  </a:cxn>
                  <a:cxn ang="0">
                    <a:pos x="296" y="206"/>
                  </a:cxn>
                  <a:cxn ang="0">
                    <a:pos x="347" y="232"/>
                  </a:cxn>
                  <a:cxn ang="0">
                    <a:pos x="418" y="193"/>
                  </a:cxn>
                  <a:cxn ang="0">
                    <a:pos x="344" y="172"/>
                  </a:cxn>
                  <a:cxn ang="0">
                    <a:pos x="323" y="144"/>
                  </a:cxn>
                  <a:cxn ang="0">
                    <a:pos x="350" y="139"/>
                  </a:cxn>
                  <a:cxn ang="0">
                    <a:pos x="293" y="95"/>
                  </a:cxn>
                  <a:cxn ang="0">
                    <a:pos x="232" y="123"/>
                  </a:cxn>
                  <a:cxn ang="0">
                    <a:pos x="192" y="123"/>
                  </a:cxn>
                  <a:cxn ang="0">
                    <a:pos x="176" y="36"/>
                  </a:cxn>
                  <a:cxn ang="0">
                    <a:pos x="111" y="15"/>
                  </a:cxn>
                </a:cxnLst>
                <a:rect l="0" t="0" r="r" b="b"/>
                <a:pathLst>
                  <a:path w="946" h="593">
                    <a:moveTo>
                      <a:pt x="111" y="15"/>
                    </a:moveTo>
                    <a:lnTo>
                      <a:pt x="101" y="17"/>
                    </a:lnTo>
                    <a:lnTo>
                      <a:pt x="79" y="2"/>
                    </a:lnTo>
                    <a:lnTo>
                      <a:pt x="60" y="0"/>
                    </a:lnTo>
                    <a:lnTo>
                      <a:pt x="27" y="11"/>
                    </a:lnTo>
                    <a:lnTo>
                      <a:pt x="27" y="21"/>
                    </a:lnTo>
                    <a:lnTo>
                      <a:pt x="21" y="27"/>
                    </a:lnTo>
                    <a:lnTo>
                      <a:pt x="6" y="25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8" y="48"/>
                    </a:lnTo>
                    <a:lnTo>
                      <a:pt x="19" y="52"/>
                    </a:lnTo>
                    <a:lnTo>
                      <a:pt x="31" y="66"/>
                    </a:lnTo>
                    <a:lnTo>
                      <a:pt x="36" y="72"/>
                    </a:lnTo>
                    <a:lnTo>
                      <a:pt x="37" y="76"/>
                    </a:lnTo>
                    <a:lnTo>
                      <a:pt x="21" y="76"/>
                    </a:lnTo>
                    <a:lnTo>
                      <a:pt x="6" y="64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6" y="90"/>
                    </a:lnTo>
                    <a:lnTo>
                      <a:pt x="24" y="92"/>
                    </a:lnTo>
                    <a:lnTo>
                      <a:pt x="25" y="99"/>
                    </a:lnTo>
                    <a:lnTo>
                      <a:pt x="35" y="108"/>
                    </a:lnTo>
                    <a:lnTo>
                      <a:pt x="37" y="106"/>
                    </a:lnTo>
                    <a:lnTo>
                      <a:pt x="45" y="122"/>
                    </a:lnTo>
                    <a:lnTo>
                      <a:pt x="52" y="120"/>
                    </a:lnTo>
                    <a:lnTo>
                      <a:pt x="72" y="167"/>
                    </a:lnTo>
                    <a:lnTo>
                      <a:pt x="91" y="169"/>
                    </a:lnTo>
                    <a:lnTo>
                      <a:pt x="101" y="179"/>
                    </a:lnTo>
                    <a:lnTo>
                      <a:pt x="110" y="210"/>
                    </a:lnTo>
                    <a:lnTo>
                      <a:pt x="111" y="192"/>
                    </a:lnTo>
                    <a:lnTo>
                      <a:pt x="118" y="201"/>
                    </a:lnTo>
                    <a:lnTo>
                      <a:pt x="169" y="210"/>
                    </a:lnTo>
                    <a:lnTo>
                      <a:pt x="175" y="209"/>
                    </a:lnTo>
                    <a:lnTo>
                      <a:pt x="167" y="204"/>
                    </a:lnTo>
                    <a:lnTo>
                      <a:pt x="169" y="197"/>
                    </a:lnTo>
                    <a:lnTo>
                      <a:pt x="176" y="194"/>
                    </a:lnTo>
                    <a:lnTo>
                      <a:pt x="177" y="197"/>
                    </a:lnTo>
                    <a:lnTo>
                      <a:pt x="185" y="192"/>
                    </a:lnTo>
                    <a:lnTo>
                      <a:pt x="191" y="187"/>
                    </a:lnTo>
                    <a:lnTo>
                      <a:pt x="192" y="181"/>
                    </a:lnTo>
                    <a:lnTo>
                      <a:pt x="197" y="176"/>
                    </a:lnTo>
                    <a:lnTo>
                      <a:pt x="207" y="183"/>
                    </a:lnTo>
                    <a:lnTo>
                      <a:pt x="210" y="203"/>
                    </a:lnTo>
                    <a:lnTo>
                      <a:pt x="216" y="216"/>
                    </a:lnTo>
                    <a:lnTo>
                      <a:pt x="224" y="230"/>
                    </a:lnTo>
                    <a:lnTo>
                      <a:pt x="229" y="253"/>
                    </a:lnTo>
                    <a:lnTo>
                      <a:pt x="229" y="268"/>
                    </a:lnTo>
                    <a:lnTo>
                      <a:pt x="234" y="271"/>
                    </a:lnTo>
                    <a:lnTo>
                      <a:pt x="246" y="289"/>
                    </a:lnTo>
                    <a:lnTo>
                      <a:pt x="255" y="306"/>
                    </a:lnTo>
                    <a:lnTo>
                      <a:pt x="256" y="328"/>
                    </a:lnTo>
                    <a:lnTo>
                      <a:pt x="258" y="345"/>
                    </a:lnTo>
                    <a:lnTo>
                      <a:pt x="266" y="354"/>
                    </a:lnTo>
                    <a:lnTo>
                      <a:pt x="253" y="367"/>
                    </a:lnTo>
                    <a:lnTo>
                      <a:pt x="239" y="397"/>
                    </a:lnTo>
                    <a:lnTo>
                      <a:pt x="245" y="400"/>
                    </a:lnTo>
                    <a:lnTo>
                      <a:pt x="240" y="426"/>
                    </a:lnTo>
                    <a:lnTo>
                      <a:pt x="239" y="437"/>
                    </a:lnTo>
                    <a:lnTo>
                      <a:pt x="245" y="454"/>
                    </a:lnTo>
                    <a:lnTo>
                      <a:pt x="264" y="450"/>
                    </a:lnTo>
                    <a:lnTo>
                      <a:pt x="261" y="466"/>
                    </a:lnTo>
                    <a:lnTo>
                      <a:pt x="256" y="481"/>
                    </a:lnTo>
                    <a:lnTo>
                      <a:pt x="258" y="507"/>
                    </a:lnTo>
                    <a:lnTo>
                      <a:pt x="257" y="518"/>
                    </a:lnTo>
                    <a:lnTo>
                      <a:pt x="271" y="534"/>
                    </a:lnTo>
                    <a:lnTo>
                      <a:pt x="288" y="540"/>
                    </a:lnTo>
                    <a:lnTo>
                      <a:pt x="282" y="543"/>
                    </a:lnTo>
                    <a:lnTo>
                      <a:pt x="283" y="551"/>
                    </a:lnTo>
                    <a:lnTo>
                      <a:pt x="288" y="558"/>
                    </a:lnTo>
                    <a:lnTo>
                      <a:pt x="306" y="554"/>
                    </a:lnTo>
                    <a:lnTo>
                      <a:pt x="307" y="537"/>
                    </a:lnTo>
                    <a:lnTo>
                      <a:pt x="312" y="533"/>
                    </a:lnTo>
                    <a:lnTo>
                      <a:pt x="330" y="517"/>
                    </a:lnTo>
                    <a:lnTo>
                      <a:pt x="318" y="537"/>
                    </a:lnTo>
                    <a:lnTo>
                      <a:pt x="334" y="560"/>
                    </a:lnTo>
                    <a:lnTo>
                      <a:pt x="334" y="533"/>
                    </a:lnTo>
                    <a:lnTo>
                      <a:pt x="345" y="559"/>
                    </a:lnTo>
                    <a:lnTo>
                      <a:pt x="355" y="559"/>
                    </a:lnTo>
                    <a:lnTo>
                      <a:pt x="352" y="569"/>
                    </a:lnTo>
                    <a:lnTo>
                      <a:pt x="363" y="572"/>
                    </a:lnTo>
                    <a:lnTo>
                      <a:pt x="366" y="564"/>
                    </a:lnTo>
                    <a:lnTo>
                      <a:pt x="369" y="577"/>
                    </a:lnTo>
                    <a:lnTo>
                      <a:pt x="397" y="580"/>
                    </a:lnTo>
                    <a:lnTo>
                      <a:pt x="417" y="558"/>
                    </a:lnTo>
                    <a:lnTo>
                      <a:pt x="416" y="553"/>
                    </a:lnTo>
                    <a:lnTo>
                      <a:pt x="404" y="542"/>
                    </a:lnTo>
                    <a:lnTo>
                      <a:pt x="407" y="529"/>
                    </a:lnTo>
                    <a:lnTo>
                      <a:pt x="404" y="529"/>
                    </a:lnTo>
                    <a:lnTo>
                      <a:pt x="412" y="527"/>
                    </a:lnTo>
                    <a:lnTo>
                      <a:pt x="419" y="531"/>
                    </a:lnTo>
                    <a:lnTo>
                      <a:pt x="418" y="517"/>
                    </a:lnTo>
                    <a:lnTo>
                      <a:pt x="425" y="540"/>
                    </a:lnTo>
                    <a:lnTo>
                      <a:pt x="431" y="550"/>
                    </a:lnTo>
                    <a:lnTo>
                      <a:pt x="441" y="531"/>
                    </a:lnTo>
                    <a:lnTo>
                      <a:pt x="443" y="517"/>
                    </a:lnTo>
                    <a:lnTo>
                      <a:pt x="447" y="518"/>
                    </a:lnTo>
                    <a:lnTo>
                      <a:pt x="456" y="528"/>
                    </a:lnTo>
                    <a:lnTo>
                      <a:pt x="456" y="538"/>
                    </a:lnTo>
                    <a:lnTo>
                      <a:pt x="452" y="561"/>
                    </a:lnTo>
                    <a:lnTo>
                      <a:pt x="451" y="585"/>
                    </a:lnTo>
                    <a:lnTo>
                      <a:pt x="466" y="591"/>
                    </a:lnTo>
                    <a:lnTo>
                      <a:pt x="474" y="585"/>
                    </a:lnTo>
                    <a:lnTo>
                      <a:pt x="486" y="591"/>
                    </a:lnTo>
                    <a:lnTo>
                      <a:pt x="493" y="583"/>
                    </a:lnTo>
                    <a:lnTo>
                      <a:pt x="497" y="593"/>
                    </a:lnTo>
                    <a:lnTo>
                      <a:pt x="516" y="588"/>
                    </a:lnTo>
                    <a:lnTo>
                      <a:pt x="517" y="575"/>
                    </a:lnTo>
                    <a:lnTo>
                      <a:pt x="525" y="575"/>
                    </a:lnTo>
                    <a:lnTo>
                      <a:pt x="524" y="588"/>
                    </a:lnTo>
                    <a:lnTo>
                      <a:pt x="533" y="591"/>
                    </a:lnTo>
                    <a:lnTo>
                      <a:pt x="554" y="592"/>
                    </a:lnTo>
                    <a:lnTo>
                      <a:pt x="560" y="587"/>
                    </a:lnTo>
                    <a:lnTo>
                      <a:pt x="559" y="579"/>
                    </a:lnTo>
                    <a:lnTo>
                      <a:pt x="553" y="566"/>
                    </a:lnTo>
                    <a:lnTo>
                      <a:pt x="557" y="579"/>
                    </a:lnTo>
                    <a:lnTo>
                      <a:pt x="572" y="588"/>
                    </a:lnTo>
                    <a:lnTo>
                      <a:pt x="579" y="580"/>
                    </a:lnTo>
                    <a:lnTo>
                      <a:pt x="583" y="566"/>
                    </a:lnTo>
                    <a:lnTo>
                      <a:pt x="590" y="579"/>
                    </a:lnTo>
                    <a:lnTo>
                      <a:pt x="594" y="592"/>
                    </a:lnTo>
                    <a:lnTo>
                      <a:pt x="613" y="588"/>
                    </a:lnTo>
                    <a:lnTo>
                      <a:pt x="621" y="575"/>
                    </a:lnTo>
                    <a:lnTo>
                      <a:pt x="621" y="549"/>
                    </a:lnTo>
                    <a:lnTo>
                      <a:pt x="634" y="581"/>
                    </a:lnTo>
                    <a:lnTo>
                      <a:pt x="640" y="585"/>
                    </a:lnTo>
                    <a:lnTo>
                      <a:pt x="643" y="576"/>
                    </a:lnTo>
                    <a:lnTo>
                      <a:pt x="651" y="566"/>
                    </a:lnTo>
                    <a:lnTo>
                      <a:pt x="649" y="551"/>
                    </a:lnTo>
                    <a:lnTo>
                      <a:pt x="650" y="543"/>
                    </a:lnTo>
                    <a:lnTo>
                      <a:pt x="651" y="556"/>
                    </a:lnTo>
                    <a:lnTo>
                      <a:pt x="658" y="580"/>
                    </a:lnTo>
                    <a:lnTo>
                      <a:pt x="682" y="580"/>
                    </a:lnTo>
                    <a:lnTo>
                      <a:pt x="730" y="569"/>
                    </a:lnTo>
                    <a:lnTo>
                      <a:pt x="747" y="532"/>
                    </a:lnTo>
                    <a:lnTo>
                      <a:pt x="737" y="521"/>
                    </a:lnTo>
                    <a:lnTo>
                      <a:pt x="731" y="505"/>
                    </a:lnTo>
                    <a:lnTo>
                      <a:pt x="728" y="497"/>
                    </a:lnTo>
                    <a:lnTo>
                      <a:pt x="739" y="504"/>
                    </a:lnTo>
                    <a:lnTo>
                      <a:pt x="746" y="518"/>
                    </a:lnTo>
                    <a:lnTo>
                      <a:pt x="757" y="518"/>
                    </a:lnTo>
                    <a:lnTo>
                      <a:pt x="758" y="533"/>
                    </a:lnTo>
                    <a:lnTo>
                      <a:pt x="758" y="559"/>
                    </a:lnTo>
                    <a:lnTo>
                      <a:pt x="775" y="582"/>
                    </a:lnTo>
                    <a:lnTo>
                      <a:pt x="788" y="580"/>
                    </a:lnTo>
                    <a:lnTo>
                      <a:pt x="790" y="570"/>
                    </a:lnTo>
                    <a:lnTo>
                      <a:pt x="796" y="580"/>
                    </a:lnTo>
                    <a:lnTo>
                      <a:pt x="811" y="588"/>
                    </a:lnTo>
                    <a:lnTo>
                      <a:pt x="825" y="591"/>
                    </a:lnTo>
                    <a:lnTo>
                      <a:pt x="837" y="579"/>
                    </a:lnTo>
                    <a:lnTo>
                      <a:pt x="859" y="570"/>
                    </a:lnTo>
                    <a:lnTo>
                      <a:pt x="892" y="570"/>
                    </a:lnTo>
                    <a:lnTo>
                      <a:pt x="903" y="564"/>
                    </a:lnTo>
                    <a:lnTo>
                      <a:pt x="917" y="563"/>
                    </a:lnTo>
                    <a:lnTo>
                      <a:pt x="917" y="534"/>
                    </a:lnTo>
                    <a:lnTo>
                      <a:pt x="913" y="528"/>
                    </a:lnTo>
                    <a:lnTo>
                      <a:pt x="915" y="521"/>
                    </a:lnTo>
                    <a:lnTo>
                      <a:pt x="909" y="510"/>
                    </a:lnTo>
                    <a:lnTo>
                      <a:pt x="896" y="495"/>
                    </a:lnTo>
                    <a:lnTo>
                      <a:pt x="897" y="468"/>
                    </a:lnTo>
                    <a:lnTo>
                      <a:pt x="907" y="463"/>
                    </a:lnTo>
                    <a:lnTo>
                      <a:pt x="917" y="453"/>
                    </a:lnTo>
                    <a:lnTo>
                      <a:pt x="923" y="440"/>
                    </a:lnTo>
                    <a:lnTo>
                      <a:pt x="935" y="434"/>
                    </a:lnTo>
                    <a:lnTo>
                      <a:pt x="946" y="415"/>
                    </a:lnTo>
                    <a:lnTo>
                      <a:pt x="945" y="378"/>
                    </a:lnTo>
                    <a:lnTo>
                      <a:pt x="944" y="376"/>
                    </a:lnTo>
                    <a:lnTo>
                      <a:pt x="936" y="376"/>
                    </a:lnTo>
                    <a:lnTo>
                      <a:pt x="933" y="367"/>
                    </a:lnTo>
                    <a:lnTo>
                      <a:pt x="935" y="361"/>
                    </a:lnTo>
                    <a:lnTo>
                      <a:pt x="911" y="366"/>
                    </a:lnTo>
                    <a:lnTo>
                      <a:pt x="902" y="362"/>
                    </a:lnTo>
                    <a:lnTo>
                      <a:pt x="913" y="355"/>
                    </a:lnTo>
                    <a:lnTo>
                      <a:pt x="912" y="346"/>
                    </a:lnTo>
                    <a:lnTo>
                      <a:pt x="909" y="341"/>
                    </a:lnTo>
                    <a:lnTo>
                      <a:pt x="892" y="329"/>
                    </a:lnTo>
                    <a:lnTo>
                      <a:pt x="881" y="334"/>
                    </a:lnTo>
                    <a:lnTo>
                      <a:pt x="860" y="328"/>
                    </a:lnTo>
                    <a:lnTo>
                      <a:pt x="863" y="310"/>
                    </a:lnTo>
                    <a:lnTo>
                      <a:pt x="859" y="302"/>
                    </a:lnTo>
                    <a:lnTo>
                      <a:pt x="853" y="305"/>
                    </a:lnTo>
                    <a:lnTo>
                      <a:pt x="798" y="291"/>
                    </a:lnTo>
                    <a:lnTo>
                      <a:pt x="777" y="297"/>
                    </a:lnTo>
                    <a:lnTo>
                      <a:pt x="756" y="313"/>
                    </a:lnTo>
                    <a:lnTo>
                      <a:pt x="741" y="311"/>
                    </a:lnTo>
                    <a:lnTo>
                      <a:pt x="737" y="302"/>
                    </a:lnTo>
                    <a:lnTo>
                      <a:pt x="729" y="306"/>
                    </a:lnTo>
                    <a:lnTo>
                      <a:pt x="720" y="298"/>
                    </a:lnTo>
                    <a:lnTo>
                      <a:pt x="712" y="298"/>
                    </a:lnTo>
                    <a:lnTo>
                      <a:pt x="705" y="310"/>
                    </a:lnTo>
                    <a:lnTo>
                      <a:pt x="676" y="324"/>
                    </a:lnTo>
                    <a:lnTo>
                      <a:pt x="670" y="330"/>
                    </a:lnTo>
                    <a:lnTo>
                      <a:pt x="671" y="338"/>
                    </a:lnTo>
                    <a:lnTo>
                      <a:pt x="673" y="341"/>
                    </a:lnTo>
                    <a:lnTo>
                      <a:pt x="654" y="335"/>
                    </a:lnTo>
                    <a:lnTo>
                      <a:pt x="644" y="339"/>
                    </a:lnTo>
                    <a:lnTo>
                      <a:pt x="638" y="351"/>
                    </a:lnTo>
                    <a:lnTo>
                      <a:pt x="635" y="348"/>
                    </a:lnTo>
                    <a:lnTo>
                      <a:pt x="638" y="362"/>
                    </a:lnTo>
                    <a:lnTo>
                      <a:pt x="637" y="367"/>
                    </a:lnTo>
                    <a:lnTo>
                      <a:pt x="635" y="362"/>
                    </a:lnTo>
                    <a:lnTo>
                      <a:pt x="623" y="357"/>
                    </a:lnTo>
                    <a:lnTo>
                      <a:pt x="621" y="349"/>
                    </a:lnTo>
                    <a:lnTo>
                      <a:pt x="610" y="361"/>
                    </a:lnTo>
                    <a:lnTo>
                      <a:pt x="600" y="361"/>
                    </a:lnTo>
                    <a:lnTo>
                      <a:pt x="584" y="370"/>
                    </a:lnTo>
                    <a:lnTo>
                      <a:pt x="585" y="377"/>
                    </a:lnTo>
                    <a:lnTo>
                      <a:pt x="596" y="386"/>
                    </a:lnTo>
                    <a:lnTo>
                      <a:pt x="615" y="391"/>
                    </a:lnTo>
                    <a:lnTo>
                      <a:pt x="617" y="399"/>
                    </a:lnTo>
                    <a:lnTo>
                      <a:pt x="606" y="394"/>
                    </a:lnTo>
                    <a:lnTo>
                      <a:pt x="583" y="393"/>
                    </a:lnTo>
                    <a:lnTo>
                      <a:pt x="554" y="409"/>
                    </a:lnTo>
                    <a:lnTo>
                      <a:pt x="549" y="403"/>
                    </a:lnTo>
                    <a:lnTo>
                      <a:pt x="567" y="393"/>
                    </a:lnTo>
                    <a:lnTo>
                      <a:pt x="560" y="386"/>
                    </a:lnTo>
                    <a:lnTo>
                      <a:pt x="538" y="377"/>
                    </a:lnTo>
                    <a:lnTo>
                      <a:pt x="529" y="360"/>
                    </a:lnTo>
                    <a:lnTo>
                      <a:pt x="511" y="351"/>
                    </a:lnTo>
                    <a:lnTo>
                      <a:pt x="504" y="364"/>
                    </a:lnTo>
                    <a:lnTo>
                      <a:pt x="505" y="377"/>
                    </a:lnTo>
                    <a:lnTo>
                      <a:pt x="503" y="386"/>
                    </a:lnTo>
                    <a:lnTo>
                      <a:pt x="498" y="364"/>
                    </a:lnTo>
                    <a:lnTo>
                      <a:pt x="492" y="357"/>
                    </a:lnTo>
                    <a:lnTo>
                      <a:pt x="482" y="370"/>
                    </a:lnTo>
                    <a:lnTo>
                      <a:pt x="479" y="377"/>
                    </a:lnTo>
                    <a:lnTo>
                      <a:pt x="474" y="384"/>
                    </a:lnTo>
                    <a:lnTo>
                      <a:pt x="465" y="383"/>
                    </a:lnTo>
                    <a:lnTo>
                      <a:pt x="470" y="371"/>
                    </a:lnTo>
                    <a:lnTo>
                      <a:pt x="467" y="367"/>
                    </a:lnTo>
                    <a:lnTo>
                      <a:pt x="458" y="357"/>
                    </a:lnTo>
                    <a:lnTo>
                      <a:pt x="456" y="350"/>
                    </a:lnTo>
                    <a:lnTo>
                      <a:pt x="445" y="340"/>
                    </a:lnTo>
                    <a:lnTo>
                      <a:pt x="436" y="348"/>
                    </a:lnTo>
                    <a:lnTo>
                      <a:pt x="434" y="359"/>
                    </a:lnTo>
                    <a:lnTo>
                      <a:pt x="439" y="383"/>
                    </a:lnTo>
                    <a:lnTo>
                      <a:pt x="431" y="397"/>
                    </a:lnTo>
                    <a:lnTo>
                      <a:pt x="427" y="388"/>
                    </a:lnTo>
                    <a:lnTo>
                      <a:pt x="422" y="365"/>
                    </a:lnTo>
                    <a:lnTo>
                      <a:pt x="407" y="357"/>
                    </a:lnTo>
                    <a:lnTo>
                      <a:pt x="400" y="367"/>
                    </a:lnTo>
                    <a:lnTo>
                      <a:pt x="395" y="366"/>
                    </a:lnTo>
                    <a:lnTo>
                      <a:pt x="395" y="364"/>
                    </a:lnTo>
                    <a:lnTo>
                      <a:pt x="397" y="357"/>
                    </a:lnTo>
                    <a:lnTo>
                      <a:pt x="388" y="361"/>
                    </a:lnTo>
                    <a:lnTo>
                      <a:pt x="390" y="354"/>
                    </a:lnTo>
                    <a:lnTo>
                      <a:pt x="409" y="349"/>
                    </a:lnTo>
                    <a:lnTo>
                      <a:pt x="417" y="317"/>
                    </a:lnTo>
                    <a:lnTo>
                      <a:pt x="412" y="316"/>
                    </a:lnTo>
                    <a:lnTo>
                      <a:pt x="407" y="302"/>
                    </a:lnTo>
                    <a:lnTo>
                      <a:pt x="393" y="310"/>
                    </a:lnTo>
                    <a:lnTo>
                      <a:pt x="381" y="306"/>
                    </a:lnTo>
                    <a:lnTo>
                      <a:pt x="387" y="295"/>
                    </a:lnTo>
                    <a:lnTo>
                      <a:pt x="380" y="278"/>
                    </a:lnTo>
                    <a:lnTo>
                      <a:pt x="374" y="274"/>
                    </a:lnTo>
                    <a:lnTo>
                      <a:pt x="369" y="284"/>
                    </a:lnTo>
                    <a:lnTo>
                      <a:pt x="365" y="286"/>
                    </a:lnTo>
                    <a:lnTo>
                      <a:pt x="358" y="279"/>
                    </a:lnTo>
                    <a:lnTo>
                      <a:pt x="347" y="289"/>
                    </a:lnTo>
                    <a:lnTo>
                      <a:pt x="347" y="275"/>
                    </a:lnTo>
                    <a:lnTo>
                      <a:pt x="339" y="280"/>
                    </a:lnTo>
                    <a:lnTo>
                      <a:pt x="333" y="279"/>
                    </a:lnTo>
                    <a:lnTo>
                      <a:pt x="332" y="276"/>
                    </a:lnTo>
                    <a:lnTo>
                      <a:pt x="327" y="289"/>
                    </a:lnTo>
                    <a:lnTo>
                      <a:pt x="306" y="312"/>
                    </a:lnTo>
                    <a:lnTo>
                      <a:pt x="309" y="291"/>
                    </a:lnTo>
                    <a:lnTo>
                      <a:pt x="317" y="286"/>
                    </a:lnTo>
                    <a:lnTo>
                      <a:pt x="318" y="281"/>
                    </a:lnTo>
                    <a:lnTo>
                      <a:pt x="312" y="271"/>
                    </a:lnTo>
                    <a:lnTo>
                      <a:pt x="354" y="263"/>
                    </a:lnTo>
                    <a:lnTo>
                      <a:pt x="344" y="255"/>
                    </a:lnTo>
                    <a:lnTo>
                      <a:pt x="332" y="259"/>
                    </a:lnTo>
                    <a:lnTo>
                      <a:pt x="326" y="252"/>
                    </a:lnTo>
                    <a:lnTo>
                      <a:pt x="328" y="249"/>
                    </a:lnTo>
                    <a:lnTo>
                      <a:pt x="330" y="246"/>
                    </a:lnTo>
                    <a:lnTo>
                      <a:pt x="325" y="246"/>
                    </a:lnTo>
                    <a:lnTo>
                      <a:pt x="321" y="238"/>
                    </a:lnTo>
                    <a:lnTo>
                      <a:pt x="307" y="231"/>
                    </a:lnTo>
                    <a:lnTo>
                      <a:pt x="290" y="230"/>
                    </a:lnTo>
                    <a:lnTo>
                      <a:pt x="301" y="217"/>
                    </a:lnTo>
                    <a:lnTo>
                      <a:pt x="295" y="215"/>
                    </a:lnTo>
                    <a:lnTo>
                      <a:pt x="296" y="206"/>
                    </a:lnTo>
                    <a:lnTo>
                      <a:pt x="311" y="225"/>
                    </a:lnTo>
                    <a:lnTo>
                      <a:pt x="326" y="228"/>
                    </a:lnTo>
                    <a:lnTo>
                      <a:pt x="337" y="227"/>
                    </a:lnTo>
                    <a:lnTo>
                      <a:pt x="349" y="241"/>
                    </a:lnTo>
                    <a:lnTo>
                      <a:pt x="357" y="241"/>
                    </a:lnTo>
                    <a:lnTo>
                      <a:pt x="347" y="232"/>
                    </a:lnTo>
                    <a:lnTo>
                      <a:pt x="359" y="231"/>
                    </a:lnTo>
                    <a:lnTo>
                      <a:pt x="387" y="237"/>
                    </a:lnTo>
                    <a:lnTo>
                      <a:pt x="402" y="236"/>
                    </a:lnTo>
                    <a:lnTo>
                      <a:pt x="417" y="222"/>
                    </a:lnTo>
                    <a:lnTo>
                      <a:pt x="420" y="206"/>
                    </a:lnTo>
                    <a:lnTo>
                      <a:pt x="418" y="193"/>
                    </a:lnTo>
                    <a:lnTo>
                      <a:pt x="401" y="197"/>
                    </a:lnTo>
                    <a:lnTo>
                      <a:pt x="386" y="193"/>
                    </a:lnTo>
                    <a:lnTo>
                      <a:pt x="359" y="176"/>
                    </a:lnTo>
                    <a:lnTo>
                      <a:pt x="352" y="174"/>
                    </a:lnTo>
                    <a:lnTo>
                      <a:pt x="347" y="179"/>
                    </a:lnTo>
                    <a:lnTo>
                      <a:pt x="344" y="172"/>
                    </a:lnTo>
                    <a:lnTo>
                      <a:pt x="325" y="160"/>
                    </a:lnTo>
                    <a:lnTo>
                      <a:pt x="298" y="157"/>
                    </a:lnTo>
                    <a:lnTo>
                      <a:pt x="295" y="151"/>
                    </a:lnTo>
                    <a:lnTo>
                      <a:pt x="295" y="146"/>
                    </a:lnTo>
                    <a:lnTo>
                      <a:pt x="320" y="150"/>
                    </a:lnTo>
                    <a:lnTo>
                      <a:pt x="323" y="144"/>
                    </a:lnTo>
                    <a:lnTo>
                      <a:pt x="328" y="151"/>
                    </a:lnTo>
                    <a:lnTo>
                      <a:pt x="337" y="157"/>
                    </a:lnTo>
                    <a:lnTo>
                      <a:pt x="345" y="160"/>
                    </a:lnTo>
                    <a:lnTo>
                      <a:pt x="354" y="156"/>
                    </a:lnTo>
                    <a:lnTo>
                      <a:pt x="352" y="150"/>
                    </a:lnTo>
                    <a:lnTo>
                      <a:pt x="350" y="139"/>
                    </a:lnTo>
                    <a:lnTo>
                      <a:pt x="345" y="130"/>
                    </a:lnTo>
                    <a:lnTo>
                      <a:pt x="320" y="112"/>
                    </a:lnTo>
                    <a:lnTo>
                      <a:pt x="310" y="108"/>
                    </a:lnTo>
                    <a:lnTo>
                      <a:pt x="302" y="102"/>
                    </a:lnTo>
                    <a:lnTo>
                      <a:pt x="301" y="97"/>
                    </a:lnTo>
                    <a:lnTo>
                      <a:pt x="293" y="95"/>
                    </a:lnTo>
                    <a:lnTo>
                      <a:pt x="290" y="99"/>
                    </a:lnTo>
                    <a:lnTo>
                      <a:pt x="269" y="107"/>
                    </a:lnTo>
                    <a:lnTo>
                      <a:pt x="261" y="119"/>
                    </a:lnTo>
                    <a:lnTo>
                      <a:pt x="247" y="123"/>
                    </a:lnTo>
                    <a:lnTo>
                      <a:pt x="241" y="115"/>
                    </a:lnTo>
                    <a:lnTo>
                      <a:pt x="232" y="123"/>
                    </a:lnTo>
                    <a:lnTo>
                      <a:pt x="210" y="120"/>
                    </a:lnTo>
                    <a:lnTo>
                      <a:pt x="193" y="152"/>
                    </a:lnTo>
                    <a:lnTo>
                      <a:pt x="180" y="163"/>
                    </a:lnTo>
                    <a:lnTo>
                      <a:pt x="182" y="154"/>
                    </a:lnTo>
                    <a:lnTo>
                      <a:pt x="181" y="147"/>
                    </a:lnTo>
                    <a:lnTo>
                      <a:pt x="192" y="123"/>
                    </a:lnTo>
                    <a:lnTo>
                      <a:pt x="191" y="112"/>
                    </a:lnTo>
                    <a:lnTo>
                      <a:pt x="197" y="86"/>
                    </a:lnTo>
                    <a:lnTo>
                      <a:pt x="193" y="82"/>
                    </a:lnTo>
                    <a:lnTo>
                      <a:pt x="192" y="70"/>
                    </a:lnTo>
                    <a:lnTo>
                      <a:pt x="186" y="63"/>
                    </a:lnTo>
                    <a:lnTo>
                      <a:pt x="176" y="36"/>
                    </a:lnTo>
                    <a:lnTo>
                      <a:pt x="166" y="39"/>
                    </a:lnTo>
                    <a:lnTo>
                      <a:pt x="161" y="29"/>
                    </a:lnTo>
                    <a:lnTo>
                      <a:pt x="156" y="39"/>
                    </a:lnTo>
                    <a:lnTo>
                      <a:pt x="143" y="45"/>
                    </a:lnTo>
                    <a:lnTo>
                      <a:pt x="137" y="33"/>
                    </a:lnTo>
                    <a:lnTo>
                      <a:pt x="11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299"/>
              <p:cNvSpPr>
                <a:spLocks noChangeAspect="1"/>
              </p:cNvSpPr>
              <p:nvPr/>
            </p:nvSpPr>
            <p:spPr bwMode="gray">
              <a:xfrm>
                <a:off x="1457" y="1187"/>
                <a:ext cx="33" cy="46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05" y="22"/>
                  </a:cxn>
                  <a:cxn ang="0">
                    <a:pos x="123" y="39"/>
                  </a:cxn>
                  <a:cxn ang="0">
                    <a:pos x="129" y="48"/>
                  </a:cxn>
                  <a:cxn ang="0">
                    <a:pos x="130" y="76"/>
                  </a:cxn>
                  <a:cxn ang="0">
                    <a:pos x="149" y="76"/>
                  </a:cxn>
                  <a:cxn ang="0">
                    <a:pos x="156" y="89"/>
                  </a:cxn>
                  <a:cxn ang="0">
                    <a:pos x="157" y="109"/>
                  </a:cxn>
                  <a:cxn ang="0">
                    <a:pos x="159" y="145"/>
                  </a:cxn>
                  <a:cxn ang="0">
                    <a:pos x="161" y="210"/>
                  </a:cxn>
                  <a:cxn ang="0">
                    <a:pos x="150" y="226"/>
                  </a:cxn>
                  <a:cxn ang="0">
                    <a:pos x="124" y="229"/>
                  </a:cxn>
                  <a:cxn ang="0">
                    <a:pos x="98" y="228"/>
                  </a:cxn>
                  <a:cxn ang="0">
                    <a:pos x="86" y="211"/>
                  </a:cxn>
                  <a:cxn ang="0">
                    <a:pos x="75" y="197"/>
                  </a:cxn>
                  <a:cxn ang="0">
                    <a:pos x="62" y="185"/>
                  </a:cxn>
                  <a:cxn ang="0">
                    <a:pos x="60" y="195"/>
                  </a:cxn>
                  <a:cxn ang="0">
                    <a:pos x="53" y="193"/>
                  </a:cxn>
                  <a:cxn ang="0">
                    <a:pos x="50" y="178"/>
                  </a:cxn>
                  <a:cxn ang="0">
                    <a:pos x="39" y="183"/>
                  </a:cxn>
                  <a:cxn ang="0">
                    <a:pos x="26" y="159"/>
                  </a:cxn>
                  <a:cxn ang="0">
                    <a:pos x="31" y="142"/>
                  </a:cxn>
                  <a:cxn ang="0">
                    <a:pos x="25" y="137"/>
                  </a:cxn>
                  <a:cxn ang="0">
                    <a:pos x="14" y="158"/>
                  </a:cxn>
                  <a:cxn ang="0">
                    <a:pos x="6" y="141"/>
                  </a:cxn>
                  <a:cxn ang="0">
                    <a:pos x="0" y="113"/>
                  </a:cxn>
                  <a:cxn ang="0">
                    <a:pos x="6" y="103"/>
                  </a:cxn>
                  <a:cxn ang="0">
                    <a:pos x="7" y="92"/>
                  </a:cxn>
                  <a:cxn ang="0">
                    <a:pos x="23" y="83"/>
                  </a:cxn>
                  <a:cxn ang="0">
                    <a:pos x="34" y="73"/>
                  </a:cxn>
                  <a:cxn ang="0">
                    <a:pos x="26" y="67"/>
                  </a:cxn>
                  <a:cxn ang="0">
                    <a:pos x="32" y="64"/>
                  </a:cxn>
                  <a:cxn ang="0">
                    <a:pos x="39" y="50"/>
                  </a:cxn>
                  <a:cxn ang="0">
                    <a:pos x="23" y="60"/>
                  </a:cxn>
                  <a:cxn ang="0">
                    <a:pos x="28" y="45"/>
                  </a:cxn>
                  <a:cxn ang="0">
                    <a:pos x="44" y="43"/>
                  </a:cxn>
                  <a:cxn ang="0">
                    <a:pos x="65" y="5"/>
                  </a:cxn>
                  <a:cxn ang="0">
                    <a:pos x="84" y="7"/>
                  </a:cxn>
                </a:cxnLst>
                <a:rect l="0" t="0" r="r" b="b"/>
                <a:pathLst>
                  <a:path w="163" h="229">
                    <a:moveTo>
                      <a:pt x="84" y="7"/>
                    </a:moveTo>
                    <a:lnTo>
                      <a:pt x="82" y="0"/>
                    </a:lnTo>
                    <a:lnTo>
                      <a:pt x="85" y="12"/>
                    </a:lnTo>
                    <a:lnTo>
                      <a:pt x="105" y="22"/>
                    </a:lnTo>
                    <a:lnTo>
                      <a:pt x="114" y="34"/>
                    </a:lnTo>
                    <a:lnTo>
                      <a:pt x="123" y="39"/>
                    </a:lnTo>
                    <a:lnTo>
                      <a:pt x="123" y="48"/>
                    </a:lnTo>
                    <a:lnTo>
                      <a:pt x="129" y="48"/>
                    </a:lnTo>
                    <a:lnTo>
                      <a:pt x="134" y="59"/>
                    </a:lnTo>
                    <a:lnTo>
                      <a:pt x="130" y="76"/>
                    </a:lnTo>
                    <a:lnTo>
                      <a:pt x="141" y="65"/>
                    </a:lnTo>
                    <a:lnTo>
                      <a:pt x="149" y="76"/>
                    </a:lnTo>
                    <a:lnTo>
                      <a:pt x="147" y="82"/>
                    </a:lnTo>
                    <a:lnTo>
                      <a:pt x="156" y="89"/>
                    </a:lnTo>
                    <a:lnTo>
                      <a:pt x="161" y="99"/>
                    </a:lnTo>
                    <a:lnTo>
                      <a:pt x="157" y="109"/>
                    </a:lnTo>
                    <a:lnTo>
                      <a:pt x="161" y="123"/>
                    </a:lnTo>
                    <a:lnTo>
                      <a:pt x="159" y="145"/>
                    </a:lnTo>
                    <a:lnTo>
                      <a:pt x="163" y="182"/>
                    </a:lnTo>
                    <a:lnTo>
                      <a:pt x="161" y="210"/>
                    </a:lnTo>
                    <a:lnTo>
                      <a:pt x="159" y="218"/>
                    </a:lnTo>
                    <a:lnTo>
                      <a:pt x="150" y="226"/>
                    </a:lnTo>
                    <a:lnTo>
                      <a:pt x="136" y="224"/>
                    </a:lnTo>
                    <a:lnTo>
                      <a:pt x="124" y="229"/>
                    </a:lnTo>
                    <a:lnTo>
                      <a:pt x="112" y="226"/>
                    </a:lnTo>
                    <a:lnTo>
                      <a:pt x="98" y="228"/>
                    </a:lnTo>
                    <a:lnTo>
                      <a:pt x="89" y="220"/>
                    </a:lnTo>
                    <a:lnTo>
                      <a:pt x="86" y="211"/>
                    </a:lnTo>
                    <a:lnTo>
                      <a:pt x="77" y="207"/>
                    </a:lnTo>
                    <a:lnTo>
                      <a:pt x="75" y="197"/>
                    </a:lnTo>
                    <a:lnTo>
                      <a:pt x="68" y="185"/>
                    </a:lnTo>
                    <a:lnTo>
                      <a:pt x="62" y="185"/>
                    </a:lnTo>
                    <a:lnTo>
                      <a:pt x="59" y="190"/>
                    </a:lnTo>
                    <a:lnTo>
                      <a:pt x="60" y="195"/>
                    </a:lnTo>
                    <a:lnTo>
                      <a:pt x="57" y="197"/>
                    </a:lnTo>
                    <a:lnTo>
                      <a:pt x="53" y="193"/>
                    </a:lnTo>
                    <a:lnTo>
                      <a:pt x="52" y="180"/>
                    </a:lnTo>
                    <a:lnTo>
                      <a:pt x="50" y="178"/>
                    </a:lnTo>
                    <a:lnTo>
                      <a:pt x="42" y="177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6" y="159"/>
                    </a:lnTo>
                    <a:lnTo>
                      <a:pt x="26" y="152"/>
                    </a:lnTo>
                    <a:lnTo>
                      <a:pt x="31" y="142"/>
                    </a:lnTo>
                    <a:lnTo>
                      <a:pt x="27" y="146"/>
                    </a:lnTo>
                    <a:lnTo>
                      <a:pt x="25" y="137"/>
                    </a:lnTo>
                    <a:lnTo>
                      <a:pt x="19" y="157"/>
                    </a:lnTo>
                    <a:lnTo>
                      <a:pt x="14" y="158"/>
                    </a:lnTo>
                    <a:lnTo>
                      <a:pt x="11" y="146"/>
                    </a:lnTo>
                    <a:lnTo>
                      <a:pt x="6" y="141"/>
                    </a:lnTo>
                    <a:lnTo>
                      <a:pt x="1" y="123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1" y="99"/>
                    </a:lnTo>
                    <a:lnTo>
                      <a:pt x="7" y="92"/>
                    </a:lnTo>
                    <a:lnTo>
                      <a:pt x="12" y="89"/>
                    </a:lnTo>
                    <a:lnTo>
                      <a:pt x="23" y="83"/>
                    </a:lnTo>
                    <a:lnTo>
                      <a:pt x="36" y="78"/>
                    </a:lnTo>
                    <a:lnTo>
                      <a:pt x="34" y="73"/>
                    </a:lnTo>
                    <a:lnTo>
                      <a:pt x="26" y="73"/>
                    </a:lnTo>
                    <a:lnTo>
                      <a:pt x="26" y="67"/>
                    </a:lnTo>
                    <a:lnTo>
                      <a:pt x="32" y="56"/>
                    </a:lnTo>
                    <a:lnTo>
                      <a:pt x="32" y="64"/>
                    </a:lnTo>
                    <a:lnTo>
                      <a:pt x="39" y="61"/>
                    </a:lnTo>
                    <a:lnTo>
                      <a:pt x="39" y="50"/>
                    </a:lnTo>
                    <a:lnTo>
                      <a:pt x="31" y="50"/>
                    </a:lnTo>
                    <a:lnTo>
                      <a:pt x="23" y="60"/>
                    </a:lnTo>
                    <a:lnTo>
                      <a:pt x="22" y="50"/>
                    </a:lnTo>
                    <a:lnTo>
                      <a:pt x="28" y="45"/>
                    </a:lnTo>
                    <a:lnTo>
                      <a:pt x="44" y="49"/>
                    </a:lnTo>
                    <a:lnTo>
                      <a:pt x="44" y="43"/>
                    </a:lnTo>
                    <a:lnTo>
                      <a:pt x="41" y="28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4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300"/>
              <p:cNvSpPr>
                <a:spLocks noChangeAspect="1"/>
              </p:cNvSpPr>
              <p:nvPr/>
            </p:nvSpPr>
            <p:spPr bwMode="gray">
              <a:xfrm>
                <a:off x="1559" y="1520"/>
                <a:ext cx="77" cy="70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110" y="27"/>
                  </a:cxn>
                  <a:cxn ang="0">
                    <a:pos x="118" y="61"/>
                  </a:cxn>
                  <a:cxn ang="0">
                    <a:pos x="134" y="70"/>
                  </a:cxn>
                  <a:cxn ang="0">
                    <a:pos x="161" y="70"/>
                  </a:cxn>
                  <a:cxn ang="0">
                    <a:pos x="179" y="96"/>
                  </a:cxn>
                  <a:cxn ang="0">
                    <a:pos x="212" y="116"/>
                  </a:cxn>
                  <a:cxn ang="0">
                    <a:pos x="243" y="143"/>
                  </a:cxn>
                  <a:cxn ang="0">
                    <a:pos x="276" y="157"/>
                  </a:cxn>
                  <a:cxn ang="0">
                    <a:pos x="296" y="183"/>
                  </a:cxn>
                  <a:cxn ang="0">
                    <a:pos x="303" y="236"/>
                  </a:cxn>
                  <a:cxn ang="0">
                    <a:pos x="327" y="237"/>
                  </a:cxn>
                  <a:cxn ang="0">
                    <a:pos x="351" y="232"/>
                  </a:cxn>
                  <a:cxn ang="0">
                    <a:pos x="364" y="256"/>
                  </a:cxn>
                  <a:cxn ang="0">
                    <a:pos x="384" y="272"/>
                  </a:cxn>
                  <a:cxn ang="0">
                    <a:pos x="351" y="296"/>
                  </a:cxn>
                  <a:cxn ang="0">
                    <a:pos x="319" y="303"/>
                  </a:cxn>
                  <a:cxn ang="0">
                    <a:pos x="307" y="298"/>
                  </a:cxn>
                  <a:cxn ang="0">
                    <a:pos x="285" y="283"/>
                  </a:cxn>
                  <a:cxn ang="0">
                    <a:pos x="263" y="282"/>
                  </a:cxn>
                  <a:cxn ang="0">
                    <a:pos x="263" y="253"/>
                  </a:cxn>
                  <a:cxn ang="0">
                    <a:pos x="233" y="247"/>
                  </a:cxn>
                  <a:cxn ang="0">
                    <a:pos x="230" y="232"/>
                  </a:cxn>
                  <a:cxn ang="0">
                    <a:pos x="212" y="227"/>
                  </a:cxn>
                  <a:cxn ang="0">
                    <a:pos x="195" y="256"/>
                  </a:cxn>
                  <a:cxn ang="0">
                    <a:pos x="189" y="274"/>
                  </a:cxn>
                  <a:cxn ang="0">
                    <a:pos x="176" y="290"/>
                  </a:cxn>
                  <a:cxn ang="0">
                    <a:pos x="155" y="307"/>
                  </a:cxn>
                  <a:cxn ang="0">
                    <a:pos x="147" y="317"/>
                  </a:cxn>
                  <a:cxn ang="0">
                    <a:pos x="108" y="349"/>
                  </a:cxn>
                  <a:cxn ang="0">
                    <a:pos x="88" y="331"/>
                  </a:cxn>
                  <a:cxn ang="0">
                    <a:pos x="85" y="283"/>
                  </a:cxn>
                  <a:cxn ang="0">
                    <a:pos x="79" y="264"/>
                  </a:cxn>
                  <a:cxn ang="0">
                    <a:pos x="63" y="286"/>
                  </a:cxn>
                  <a:cxn ang="0">
                    <a:pos x="37" y="285"/>
                  </a:cxn>
                  <a:cxn ang="0">
                    <a:pos x="4" y="293"/>
                  </a:cxn>
                  <a:cxn ang="0">
                    <a:pos x="20" y="249"/>
                  </a:cxn>
                  <a:cxn ang="0">
                    <a:pos x="51" y="211"/>
                  </a:cxn>
                  <a:cxn ang="0">
                    <a:pos x="44" y="174"/>
                  </a:cxn>
                  <a:cxn ang="0">
                    <a:pos x="55" y="125"/>
                  </a:cxn>
                  <a:cxn ang="0">
                    <a:pos x="59" y="72"/>
                  </a:cxn>
                  <a:cxn ang="0">
                    <a:pos x="66" y="29"/>
                  </a:cxn>
                </a:cxnLst>
                <a:rect l="0" t="0" r="r" b="b"/>
                <a:pathLst>
                  <a:path w="384" h="349">
                    <a:moveTo>
                      <a:pt x="77" y="14"/>
                    </a:moveTo>
                    <a:lnTo>
                      <a:pt x="86" y="1"/>
                    </a:lnTo>
                    <a:lnTo>
                      <a:pt x="91" y="0"/>
                    </a:lnTo>
                    <a:lnTo>
                      <a:pt x="93" y="11"/>
                    </a:lnTo>
                    <a:lnTo>
                      <a:pt x="106" y="10"/>
                    </a:lnTo>
                    <a:lnTo>
                      <a:pt x="110" y="27"/>
                    </a:lnTo>
                    <a:lnTo>
                      <a:pt x="119" y="38"/>
                    </a:lnTo>
                    <a:lnTo>
                      <a:pt x="114" y="48"/>
                    </a:lnTo>
                    <a:lnTo>
                      <a:pt x="118" y="61"/>
                    </a:lnTo>
                    <a:lnTo>
                      <a:pt x="120" y="81"/>
                    </a:lnTo>
                    <a:lnTo>
                      <a:pt x="129" y="85"/>
                    </a:lnTo>
                    <a:lnTo>
                      <a:pt x="134" y="70"/>
                    </a:lnTo>
                    <a:lnTo>
                      <a:pt x="142" y="57"/>
                    </a:lnTo>
                    <a:lnTo>
                      <a:pt x="150" y="59"/>
                    </a:lnTo>
                    <a:lnTo>
                      <a:pt x="161" y="70"/>
                    </a:lnTo>
                    <a:lnTo>
                      <a:pt x="169" y="72"/>
                    </a:lnTo>
                    <a:lnTo>
                      <a:pt x="168" y="89"/>
                    </a:lnTo>
                    <a:lnTo>
                      <a:pt x="179" y="96"/>
                    </a:lnTo>
                    <a:lnTo>
                      <a:pt x="207" y="100"/>
                    </a:lnTo>
                    <a:lnTo>
                      <a:pt x="209" y="108"/>
                    </a:lnTo>
                    <a:lnTo>
                      <a:pt x="212" y="116"/>
                    </a:lnTo>
                    <a:lnTo>
                      <a:pt x="222" y="127"/>
                    </a:lnTo>
                    <a:lnTo>
                      <a:pt x="233" y="132"/>
                    </a:lnTo>
                    <a:lnTo>
                      <a:pt x="243" y="143"/>
                    </a:lnTo>
                    <a:lnTo>
                      <a:pt x="255" y="151"/>
                    </a:lnTo>
                    <a:lnTo>
                      <a:pt x="265" y="148"/>
                    </a:lnTo>
                    <a:lnTo>
                      <a:pt x="276" y="157"/>
                    </a:lnTo>
                    <a:lnTo>
                      <a:pt x="286" y="161"/>
                    </a:lnTo>
                    <a:lnTo>
                      <a:pt x="290" y="172"/>
                    </a:lnTo>
                    <a:lnTo>
                      <a:pt x="296" y="183"/>
                    </a:lnTo>
                    <a:lnTo>
                      <a:pt x="301" y="213"/>
                    </a:lnTo>
                    <a:lnTo>
                      <a:pt x="307" y="222"/>
                    </a:lnTo>
                    <a:lnTo>
                      <a:pt x="303" y="236"/>
                    </a:lnTo>
                    <a:lnTo>
                      <a:pt x="308" y="239"/>
                    </a:lnTo>
                    <a:lnTo>
                      <a:pt x="319" y="236"/>
                    </a:lnTo>
                    <a:lnTo>
                      <a:pt x="327" y="237"/>
                    </a:lnTo>
                    <a:lnTo>
                      <a:pt x="329" y="240"/>
                    </a:lnTo>
                    <a:lnTo>
                      <a:pt x="343" y="227"/>
                    </a:lnTo>
                    <a:lnTo>
                      <a:pt x="351" y="232"/>
                    </a:lnTo>
                    <a:lnTo>
                      <a:pt x="356" y="240"/>
                    </a:lnTo>
                    <a:lnTo>
                      <a:pt x="362" y="245"/>
                    </a:lnTo>
                    <a:lnTo>
                      <a:pt x="364" y="256"/>
                    </a:lnTo>
                    <a:lnTo>
                      <a:pt x="362" y="260"/>
                    </a:lnTo>
                    <a:lnTo>
                      <a:pt x="383" y="266"/>
                    </a:lnTo>
                    <a:lnTo>
                      <a:pt x="384" y="272"/>
                    </a:lnTo>
                    <a:lnTo>
                      <a:pt x="376" y="274"/>
                    </a:lnTo>
                    <a:lnTo>
                      <a:pt x="360" y="291"/>
                    </a:lnTo>
                    <a:lnTo>
                      <a:pt x="351" y="296"/>
                    </a:lnTo>
                    <a:lnTo>
                      <a:pt x="343" y="307"/>
                    </a:lnTo>
                    <a:lnTo>
                      <a:pt x="335" y="309"/>
                    </a:lnTo>
                    <a:lnTo>
                      <a:pt x="319" y="303"/>
                    </a:lnTo>
                    <a:lnTo>
                      <a:pt x="314" y="298"/>
                    </a:lnTo>
                    <a:lnTo>
                      <a:pt x="313" y="295"/>
                    </a:lnTo>
                    <a:lnTo>
                      <a:pt x="307" y="298"/>
                    </a:lnTo>
                    <a:lnTo>
                      <a:pt x="302" y="288"/>
                    </a:lnTo>
                    <a:lnTo>
                      <a:pt x="293" y="285"/>
                    </a:lnTo>
                    <a:lnTo>
                      <a:pt x="285" y="283"/>
                    </a:lnTo>
                    <a:lnTo>
                      <a:pt x="280" y="280"/>
                    </a:lnTo>
                    <a:lnTo>
                      <a:pt x="275" y="283"/>
                    </a:lnTo>
                    <a:lnTo>
                      <a:pt x="263" y="282"/>
                    </a:lnTo>
                    <a:lnTo>
                      <a:pt x="260" y="275"/>
                    </a:lnTo>
                    <a:lnTo>
                      <a:pt x="265" y="264"/>
                    </a:lnTo>
                    <a:lnTo>
                      <a:pt x="263" y="253"/>
                    </a:lnTo>
                    <a:lnTo>
                      <a:pt x="255" y="249"/>
                    </a:lnTo>
                    <a:lnTo>
                      <a:pt x="236" y="244"/>
                    </a:lnTo>
                    <a:lnTo>
                      <a:pt x="233" y="247"/>
                    </a:lnTo>
                    <a:lnTo>
                      <a:pt x="233" y="249"/>
                    </a:lnTo>
                    <a:lnTo>
                      <a:pt x="225" y="245"/>
                    </a:lnTo>
                    <a:lnTo>
                      <a:pt x="230" y="232"/>
                    </a:lnTo>
                    <a:lnTo>
                      <a:pt x="236" y="226"/>
                    </a:lnTo>
                    <a:lnTo>
                      <a:pt x="233" y="222"/>
                    </a:lnTo>
                    <a:lnTo>
                      <a:pt x="212" y="227"/>
                    </a:lnTo>
                    <a:lnTo>
                      <a:pt x="198" y="233"/>
                    </a:lnTo>
                    <a:lnTo>
                      <a:pt x="198" y="239"/>
                    </a:lnTo>
                    <a:lnTo>
                      <a:pt x="195" y="256"/>
                    </a:lnTo>
                    <a:lnTo>
                      <a:pt x="198" y="263"/>
                    </a:lnTo>
                    <a:lnTo>
                      <a:pt x="196" y="274"/>
                    </a:lnTo>
                    <a:lnTo>
                      <a:pt x="189" y="274"/>
                    </a:lnTo>
                    <a:lnTo>
                      <a:pt x="185" y="281"/>
                    </a:lnTo>
                    <a:lnTo>
                      <a:pt x="178" y="283"/>
                    </a:lnTo>
                    <a:lnTo>
                      <a:pt x="176" y="290"/>
                    </a:lnTo>
                    <a:lnTo>
                      <a:pt x="171" y="296"/>
                    </a:lnTo>
                    <a:lnTo>
                      <a:pt x="162" y="296"/>
                    </a:lnTo>
                    <a:lnTo>
                      <a:pt x="155" y="307"/>
                    </a:lnTo>
                    <a:lnTo>
                      <a:pt x="151" y="315"/>
                    </a:lnTo>
                    <a:lnTo>
                      <a:pt x="147" y="314"/>
                    </a:lnTo>
                    <a:lnTo>
                      <a:pt x="147" y="317"/>
                    </a:lnTo>
                    <a:lnTo>
                      <a:pt x="145" y="325"/>
                    </a:lnTo>
                    <a:lnTo>
                      <a:pt x="137" y="335"/>
                    </a:lnTo>
                    <a:lnTo>
                      <a:pt x="108" y="349"/>
                    </a:lnTo>
                    <a:lnTo>
                      <a:pt x="104" y="345"/>
                    </a:lnTo>
                    <a:lnTo>
                      <a:pt x="97" y="349"/>
                    </a:lnTo>
                    <a:lnTo>
                      <a:pt x="88" y="331"/>
                    </a:lnTo>
                    <a:lnTo>
                      <a:pt x="86" y="309"/>
                    </a:lnTo>
                    <a:lnTo>
                      <a:pt x="87" y="290"/>
                    </a:lnTo>
                    <a:lnTo>
                      <a:pt x="85" y="283"/>
                    </a:lnTo>
                    <a:lnTo>
                      <a:pt x="83" y="269"/>
                    </a:lnTo>
                    <a:lnTo>
                      <a:pt x="82" y="259"/>
                    </a:lnTo>
                    <a:lnTo>
                      <a:pt x="79" y="264"/>
                    </a:lnTo>
                    <a:lnTo>
                      <a:pt x="76" y="281"/>
                    </a:lnTo>
                    <a:lnTo>
                      <a:pt x="69" y="281"/>
                    </a:lnTo>
                    <a:lnTo>
                      <a:pt x="63" y="286"/>
                    </a:lnTo>
                    <a:lnTo>
                      <a:pt x="47" y="286"/>
                    </a:lnTo>
                    <a:lnTo>
                      <a:pt x="43" y="283"/>
                    </a:lnTo>
                    <a:lnTo>
                      <a:pt x="37" y="285"/>
                    </a:lnTo>
                    <a:lnTo>
                      <a:pt x="23" y="295"/>
                    </a:lnTo>
                    <a:lnTo>
                      <a:pt x="8" y="299"/>
                    </a:lnTo>
                    <a:lnTo>
                      <a:pt x="4" y="293"/>
                    </a:lnTo>
                    <a:lnTo>
                      <a:pt x="0" y="283"/>
                    </a:lnTo>
                    <a:lnTo>
                      <a:pt x="12" y="256"/>
                    </a:lnTo>
                    <a:lnTo>
                      <a:pt x="20" y="249"/>
                    </a:lnTo>
                    <a:lnTo>
                      <a:pt x="32" y="245"/>
                    </a:lnTo>
                    <a:lnTo>
                      <a:pt x="51" y="223"/>
                    </a:lnTo>
                    <a:lnTo>
                      <a:pt x="51" y="211"/>
                    </a:lnTo>
                    <a:lnTo>
                      <a:pt x="48" y="206"/>
                    </a:lnTo>
                    <a:lnTo>
                      <a:pt x="47" y="182"/>
                    </a:lnTo>
                    <a:lnTo>
                      <a:pt x="44" y="174"/>
                    </a:lnTo>
                    <a:lnTo>
                      <a:pt x="47" y="158"/>
                    </a:lnTo>
                    <a:lnTo>
                      <a:pt x="53" y="141"/>
                    </a:lnTo>
                    <a:lnTo>
                      <a:pt x="55" y="125"/>
                    </a:lnTo>
                    <a:lnTo>
                      <a:pt x="55" y="121"/>
                    </a:lnTo>
                    <a:lnTo>
                      <a:pt x="58" y="110"/>
                    </a:lnTo>
                    <a:lnTo>
                      <a:pt x="59" y="72"/>
                    </a:lnTo>
                    <a:lnTo>
                      <a:pt x="59" y="60"/>
                    </a:lnTo>
                    <a:lnTo>
                      <a:pt x="63" y="49"/>
                    </a:lnTo>
                    <a:lnTo>
                      <a:pt x="66" y="29"/>
                    </a:lnTo>
                    <a:lnTo>
                      <a:pt x="72" y="19"/>
                    </a:lnTo>
                    <a:lnTo>
                      <a:pt x="77" y="1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301"/>
              <p:cNvSpPr>
                <a:spLocks noChangeAspect="1"/>
              </p:cNvSpPr>
              <p:nvPr/>
            </p:nvSpPr>
            <p:spPr bwMode="gray">
              <a:xfrm>
                <a:off x="1668" y="1452"/>
                <a:ext cx="24" cy="3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6" y="0"/>
                  </a:cxn>
                  <a:cxn ang="0">
                    <a:pos x="59" y="5"/>
                  </a:cxn>
                  <a:cxn ang="0">
                    <a:pos x="65" y="11"/>
                  </a:cxn>
                  <a:cxn ang="0">
                    <a:pos x="75" y="3"/>
                  </a:cxn>
                  <a:cxn ang="0">
                    <a:pos x="87" y="5"/>
                  </a:cxn>
                  <a:cxn ang="0">
                    <a:pos x="92" y="17"/>
                  </a:cxn>
                  <a:cxn ang="0">
                    <a:pos x="100" y="19"/>
                  </a:cxn>
                  <a:cxn ang="0">
                    <a:pos x="111" y="17"/>
                  </a:cxn>
                  <a:cxn ang="0">
                    <a:pos x="119" y="33"/>
                  </a:cxn>
                  <a:cxn ang="0">
                    <a:pos x="120" y="49"/>
                  </a:cxn>
                  <a:cxn ang="0">
                    <a:pos x="119" y="74"/>
                  </a:cxn>
                  <a:cxn ang="0">
                    <a:pos x="122" y="97"/>
                  </a:cxn>
                  <a:cxn ang="0">
                    <a:pos x="119" y="119"/>
                  </a:cxn>
                  <a:cxn ang="0">
                    <a:pos x="104" y="139"/>
                  </a:cxn>
                  <a:cxn ang="0">
                    <a:pos x="88" y="151"/>
                  </a:cxn>
                  <a:cxn ang="0">
                    <a:pos x="39" y="161"/>
                  </a:cxn>
                  <a:cxn ang="0">
                    <a:pos x="33" y="158"/>
                  </a:cxn>
                  <a:cxn ang="0">
                    <a:pos x="17" y="153"/>
                  </a:cxn>
                  <a:cxn ang="0">
                    <a:pos x="6" y="132"/>
                  </a:cxn>
                  <a:cxn ang="0">
                    <a:pos x="1" y="110"/>
                  </a:cxn>
                  <a:cxn ang="0">
                    <a:pos x="0" y="90"/>
                  </a:cxn>
                  <a:cxn ang="0">
                    <a:pos x="2" y="72"/>
                  </a:cxn>
                  <a:cxn ang="0">
                    <a:pos x="8" y="62"/>
                  </a:cxn>
                  <a:cxn ang="0">
                    <a:pos x="13" y="46"/>
                  </a:cxn>
                  <a:cxn ang="0">
                    <a:pos x="22" y="27"/>
                  </a:cxn>
                  <a:cxn ang="0">
                    <a:pos x="33" y="13"/>
                  </a:cxn>
                  <a:cxn ang="0">
                    <a:pos x="44" y="10"/>
                  </a:cxn>
                  <a:cxn ang="0">
                    <a:pos x="52" y="4"/>
                  </a:cxn>
                </a:cxnLst>
                <a:rect l="0" t="0" r="r" b="b"/>
                <a:pathLst>
                  <a:path w="122" h="161">
                    <a:moveTo>
                      <a:pt x="52" y="4"/>
                    </a:moveTo>
                    <a:lnTo>
                      <a:pt x="56" y="0"/>
                    </a:lnTo>
                    <a:lnTo>
                      <a:pt x="59" y="5"/>
                    </a:lnTo>
                    <a:lnTo>
                      <a:pt x="65" y="11"/>
                    </a:lnTo>
                    <a:lnTo>
                      <a:pt x="75" y="3"/>
                    </a:lnTo>
                    <a:lnTo>
                      <a:pt x="87" y="5"/>
                    </a:lnTo>
                    <a:lnTo>
                      <a:pt x="92" y="17"/>
                    </a:lnTo>
                    <a:lnTo>
                      <a:pt x="100" y="19"/>
                    </a:lnTo>
                    <a:lnTo>
                      <a:pt x="111" y="17"/>
                    </a:lnTo>
                    <a:lnTo>
                      <a:pt x="119" y="33"/>
                    </a:lnTo>
                    <a:lnTo>
                      <a:pt x="120" y="49"/>
                    </a:lnTo>
                    <a:lnTo>
                      <a:pt x="119" y="74"/>
                    </a:lnTo>
                    <a:lnTo>
                      <a:pt x="122" y="97"/>
                    </a:lnTo>
                    <a:lnTo>
                      <a:pt x="119" y="119"/>
                    </a:lnTo>
                    <a:lnTo>
                      <a:pt x="104" y="139"/>
                    </a:lnTo>
                    <a:lnTo>
                      <a:pt x="88" y="151"/>
                    </a:lnTo>
                    <a:lnTo>
                      <a:pt x="39" y="161"/>
                    </a:lnTo>
                    <a:lnTo>
                      <a:pt x="33" y="158"/>
                    </a:lnTo>
                    <a:lnTo>
                      <a:pt x="17" y="153"/>
                    </a:lnTo>
                    <a:lnTo>
                      <a:pt x="6" y="132"/>
                    </a:lnTo>
                    <a:lnTo>
                      <a:pt x="1" y="11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8" y="62"/>
                    </a:lnTo>
                    <a:lnTo>
                      <a:pt x="13" y="46"/>
                    </a:lnTo>
                    <a:lnTo>
                      <a:pt x="22" y="27"/>
                    </a:lnTo>
                    <a:lnTo>
                      <a:pt x="33" y="13"/>
                    </a:lnTo>
                    <a:lnTo>
                      <a:pt x="44" y="10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302"/>
              <p:cNvSpPr>
                <a:spLocks noChangeAspect="1"/>
              </p:cNvSpPr>
              <p:nvPr/>
            </p:nvSpPr>
            <p:spPr bwMode="gray">
              <a:xfrm>
                <a:off x="1628" y="1270"/>
                <a:ext cx="53" cy="38"/>
              </a:xfrm>
              <a:custGeom>
                <a:avLst/>
                <a:gdLst/>
                <a:ahLst/>
                <a:cxnLst>
                  <a:cxn ang="0">
                    <a:pos x="110" y="18"/>
                  </a:cxn>
                  <a:cxn ang="0">
                    <a:pos x="129" y="14"/>
                  </a:cxn>
                  <a:cxn ang="0">
                    <a:pos x="149" y="16"/>
                  </a:cxn>
                  <a:cxn ang="0">
                    <a:pos x="200" y="45"/>
                  </a:cxn>
                  <a:cxn ang="0">
                    <a:pos x="207" y="57"/>
                  </a:cxn>
                  <a:cxn ang="0">
                    <a:pos x="208" y="68"/>
                  </a:cxn>
                  <a:cxn ang="0">
                    <a:pos x="217" y="81"/>
                  </a:cxn>
                  <a:cxn ang="0">
                    <a:pos x="227" y="87"/>
                  </a:cxn>
                  <a:cxn ang="0">
                    <a:pos x="243" y="118"/>
                  </a:cxn>
                  <a:cxn ang="0">
                    <a:pos x="254" y="129"/>
                  </a:cxn>
                  <a:cxn ang="0">
                    <a:pos x="253" y="136"/>
                  </a:cxn>
                  <a:cxn ang="0">
                    <a:pos x="255" y="147"/>
                  </a:cxn>
                  <a:cxn ang="0">
                    <a:pos x="265" y="158"/>
                  </a:cxn>
                  <a:cxn ang="0">
                    <a:pos x="256" y="172"/>
                  </a:cxn>
                  <a:cxn ang="0">
                    <a:pos x="238" y="173"/>
                  </a:cxn>
                  <a:cxn ang="0">
                    <a:pos x="213" y="170"/>
                  </a:cxn>
                  <a:cxn ang="0">
                    <a:pos x="186" y="159"/>
                  </a:cxn>
                  <a:cxn ang="0">
                    <a:pos x="148" y="158"/>
                  </a:cxn>
                  <a:cxn ang="0">
                    <a:pos x="109" y="183"/>
                  </a:cxn>
                  <a:cxn ang="0">
                    <a:pos x="86" y="190"/>
                  </a:cxn>
                  <a:cxn ang="0">
                    <a:pos x="65" y="179"/>
                  </a:cxn>
                  <a:cxn ang="0">
                    <a:pos x="49" y="165"/>
                  </a:cxn>
                  <a:cxn ang="0">
                    <a:pos x="41" y="145"/>
                  </a:cxn>
                  <a:cxn ang="0">
                    <a:pos x="39" y="100"/>
                  </a:cxn>
                  <a:cxn ang="0">
                    <a:pos x="11" y="92"/>
                  </a:cxn>
                  <a:cxn ang="0">
                    <a:pos x="0" y="72"/>
                  </a:cxn>
                  <a:cxn ang="0">
                    <a:pos x="1" y="51"/>
                  </a:cxn>
                  <a:cxn ang="0">
                    <a:pos x="6" y="44"/>
                  </a:cxn>
                  <a:cxn ang="0">
                    <a:pos x="6" y="18"/>
                  </a:cxn>
                  <a:cxn ang="0">
                    <a:pos x="14" y="1"/>
                  </a:cxn>
                  <a:cxn ang="0">
                    <a:pos x="28" y="0"/>
                  </a:cxn>
                  <a:cxn ang="0">
                    <a:pos x="40" y="8"/>
                  </a:cxn>
                  <a:cxn ang="0">
                    <a:pos x="49" y="7"/>
                  </a:cxn>
                  <a:cxn ang="0">
                    <a:pos x="73" y="17"/>
                  </a:cxn>
                  <a:cxn ang="0">
                    <a:pos x="102" y="23"/>
                  </a:cxn>
                  <a:cxn ang="0">
                    <a:pos x="110" y="18"/>
                  </a:cxn>
                </a:cxnLst>
                <a:rect l="0" t="0" r="r" b="b"/>
                <a:pathLst>
                  <a:path w="265" h="190">
                    <a:moveTo>
                      <a:pt x="110" y="18"/>
                    </a:moveTo>
                    <a:lnTo>
                      <a:pt x="129" y="14"/>
                    </a:lnTo>
                    <a:lnTo>
                      <a:pt x="149" y="16"/>
                    </a:lnTo>
                    <a:lnTo>
                      <a:pt x="200" y="45"/>
                    </a:lnTo>
                    <a:lnTo>
                      <a:pt x="207" y="57"/>
                    </a:lnTo>
                    <a:lnTo>
                      <a:pt x="208" y="68"/>
                    </a:lnTo>
                    <a:lnTo>
                      <a:pt x="217" y="81"/>
                    </a:lnTo>
                    <a:lnTo>
                      <a:pt x="227" y="87"/>
                    </a:lnTo>
                    <a:lnTo>
                      <a:pt x="243" y="118"/>
                    </a:lnTo>
                    <a:lnTo>
                      <a:pt x="254" y="129"/>
                    </a:lnTo>
                    <a:lnTo>
                      <a:pt x="253" y="136"/>
                    </a:lnTo>
                    <a:lnTo>
                      <a:pt x="255" y="147"/>
                    </a:lnTo>
                    <a:lnTo>
                      <a:pt x="265" y="158"/>
                    </a:lnTo>
                    <a:lnTo>
                      <a:pt x="256" y="172"/>
                    </a:lnTo>
                    <a:lnTo>
                      <a:pt x="238" y="173"/>
                    </a:lnTo>
                    <a:lnTo>
                      <a:pt x="213" y="170"/>
                    </a:lnTo>
                    <a:lnTo>
                      <a:pt x="186" y="159"/>
                    </a:lnTo>
                    <a:lnTo>
                      <a:pt x="148" y="158"/>
                    </a:lnTo>
                    <a:lnTo>
                      <a:pt x="109" y="183"/>
                    </a:lnTo>
                    <a:lnTo>
                      <a:pt x="86" y="190"/>
                    </a:lnTo>
                    <a:lnTo>
                      <a:pt x="65" y="179"/>
                    </a:lnTo>
                    <a:lnTo>
                      <a:pt x="49" y="165"/>
                    </a:lnTo>
                    <a:lnTo>
                      <a:pt x="41" y="145"/>
                    </a:lnTo>
                    <a:lnTo>
                      <a:pt x="39" y="100"/>
                    </a:lnTo>
                    <a:lnTo>
                      <a:pt x="11" y="92"/>
                    </a:lnTo>
                    <a:lnTo>
                      <a:pt x="0" y="72"/>
                    </a:lnTo>
                    <a:lnTo>
                      <a:pt x="1" y="51"/>
                    </a:lnTo>
                    <a:lnTo>
                      <a:pt x="6" y="44"/>
                    </a:lnTo>
                    <a:lnTo>
                      <a:pt x="6" y="18"/>
                    </a:lnTo>
                    <a:lnTo>
                      <a:pt x="14" y="1"/>
                    </a:lnTo>
                    <a:lnTo>
                      <a:pt x="28" y="0"/>
                    </a:lnTo>
                    <a:lnTo>
                      <a:pt x="40" y="8"/>
                    </a:lnTo>
                    <a:lnTo>
                      <a:pt x="49" y="7"/>
                    </a:lnTo>
                    <a:lnTo>
                      <a:pt x="73" y="17"/>
                    </a:lnTo>
                    <a:lnTo>
                      <a:pt x="102" y="23"/>
                    </a:lnTo>
                    <a:lnTo>
                      <a:pt x="11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303"/>
              <p:cNvSpPr>
                <a:spLocks noChangeAspect="1"/>
              </p:cNvSpPr>
              <p:nvPr/>
            </p:nvSpPr>
            <p:spPr bwMode="gray">
              <a:xfrm>
                <a:off x="1527" y="1265"/>
                <a:ext cx="316" cy="356"/>
              </a:xfrm>
              <a:custGeom>
                <a:avLst/>
                <a:gdLst/>
                <a:ahLst/>
                <a:cxnLst>
                  <a:cxn ang="0">
                    <a:pos x="1131" y="1671"/>
                  </a:cxn>
                  <a:cxn ang="0">
                    <a:pos x="1196" y="1735"/>
                  </a:cxn>
                  <a:cxn ang="0">
                    <a:pos x="1317" y="1753"/>
                  </a:cxn>
                  <a:cxn ang="0">
                    <a:pos x="1220" y="1622"/>
                  </a:cxn>
                  <a:cxn ang="0">
                    <a:pos x="1258" y="1612"/>
                  </a:cxn>
                  <a:cxn ang="0">
                    <a:pos x="1376" y="1663"/>
                  </a:cxn>
                  <a:cxn ang="0">
                    <a:pos x="1400" y="1662"/>
                  </a:cxn>
                  <a:cxn ang="0">
                    <a:pos x="1406" y="1612"/>
                  </a:cxn>
                  <a:cxn ang="0">
                    <a:pos x="1383" y="1464"/>
                  </a:cxn>
                  <a:cxn ang="0">
                    <a:pos x="1312" y="1405"/>
                  </a:cxn>
                  <a:cxn ang="0">
                    <a:pos x="1253" y="1334"/>
                  </a:cxn>
                  <a:cxn ang="0">
                    <a:pos x="1242" y="1240"/>
                  </a:cxn>
                  <a:cxn ang="0">
                    <a:pos x="1265" y="1192"/>
                  </a:cxn>
                  <a:cxn ang="0">
                    <a:pos x="1384" y="1340"/>
                  </a:cxn>
                  <a:cxn ang="0">
                    <a:pos x="1470" y="1359"/>
                  </a:cxn>
                  <a:cxn ang="0">
                    <a:pos x="1512" y="1254"/>
                  </a:cxn>
                  <a:cxn ang="0">
                    <a:pos x="1581" y="1182"/>
                  </a:cxn>
                  <a:cxn ang="0">
                    <a:pos x="1471" y="1095"/>
                  </a:cxn>
                  <a:cxn ang="0">
                    <a:pos x="1374" y="1010"/>
                  </a:cxn>
                  <a:cxn ang="0">
                    <a:pos x="1283" y="958"/>
                  </a:cxn>
                  <a:cxn ang="0">
                    <a:pos x="1226" y="870"/>
                  </a:cxn>
                  <a:cxn ang="0">
                    <a:pos x="1248" y="812"/>
                  </a:cxn>
                  <a:cxn ang="0">
                    <a:pos x="1178" y="743"/>
                  </a:cxn>
                  <a:cxn ang="0">
                    <a:pos x="1201" y="661"/>
                  </a:cxn>
                  <a:cxn ang="0">
                    <a:pos x="1190" y="606"/>
                  </a:cxn>
                  <a:cxn ang="0">
                    <a:pos x="1102" y="546"/>
                  </a:cxn>
                  <a:cxn ang="0">
                    <a:pos x="1018" y="500"/>
                  </a:cxn>
                  <a:cxn ang="0">
                    <a:pos x="928" y="454"/>
                  </a:cxn>
                  <a:cxn ang="0">
                    <a:pos x="867" y="385"/>
                  </a:cxn>
                  <a:cxn ang="0">
                    <a:pos x="828" y="289"/>
                  </a:cxn>
                  <a:cxn ang="0">
                    <a:pos x="618" y="285"/>
                  </a:cxn>
                  <a:cxn ang="0">
                    <a:pos x="503" y="357"/>
                  </a:cxn>
                  <a:cxn ang="0">
                    <a:pos x="510" y="176"/>
                  </a:cxn>
                  <a:cxn ang="0">
                    <a:pos x="390" y="33"/>
                  </a:cxn>
                  <a:cxn ang="0">
                    <a:pos x="291" y="94"/>
                  </a:cxn>
                  <a:cxn ang="0">
                    <a:pos x="293" y="177"/>
                  </a:cxn>
                  <a:cxn ang="0">
                    <a:pos x="279" y="274"/>
                  </a:cxn>
                  <a:cxn ang="0">
                    <a:pos x="280" y="406"/>
                  </a:cxn>
                  <a:cxn ang="0">
                    <a:pos x="277" y="485"/>
                  </a:cxn>
                  <a:cxn ang="0">
                    <a:pos x="281" y="460"/>
                  </a:cxn>
                  <a:cxn ang="0">
                    <a:pos x="222" y="102"/>
                  </a:cxn>
                  <a:cxn ang="0">
                    <a:pos x="75" y="101"/>
                  </a:cxn>
                  <a:cxn ang="0">
                    <a:pos x="7" y="274"/>
                  </a:cxn>
                  <a:cxn ang="0">
                    <a:pos x="115" y="476"/>
                  </a:cxn>
                  <a:cxn ang="0">
                    <a:pos x="83" y="602"/>
                  </a:cxn>
                  <a:cxn ang="0">
                    <a:pos x="265" y="682"/>
                  </a:cxn>
                  <a:cxn ang="0">
                    <a:pos x="448" y="709"/>
                  </a:cxn>
                  <a:cxn ang="0">
                    <a:pos x="549" y="682"/>
                  </a:cxn>
                  <a:cxn ang="0">
                    <a:pos x="658" y="638"/>
                  </a:cxn>
                  <a:cxn ang="0">
                    <a:pos x="750" y="759"/>
                  </a:cxn>
                  <a:cxn ang="0">
                    <a:pos x="849" y="829"/>
                  </a:cxn>
                  <a:cxn ang="0">
                    <a:pos x="912" y="949"/>
                  </a:cxn>
                  <a:cxn ang="0">
                    <a:pos x="951" y="1121"/>
                  </a:cxn>
                  <a:cxn ang="0">
                    <a:pos x="908" y="1313"/>
                  </a:cxn>
                  <a:cxn ang="0">
                    <a:pos x="743" y="1348"/>
                  </a:cxn>
                  <a:cxn ang="0">
                    <a:pos x="668" y="1462"/>
                  </a:cxn>
                  <a:cxn ang="0">
                    <a:pos x="780" y="1452"/>
                  </a:cxn>
                  <a:cxn ang="0">
                    <a:pos x="846" y="1419"/>
                  </a:cxn>
                  <a:cxn ang="0">
                    <a:pos x="919" y="1456"/>
                  </a:cxn>
                  <a:cxn ang="0">
                    <a:pos x="968" y="1547"/>
                  </a:cxn>
                  <a:cxn ang="0">
                    <a:pos x="1003" y="1593"/>
                  </a:cxn>
                </a:cxnLst>
                <a:rect l="0" t="0" r="r" b="b"/>
                <a:pathLst>
                  <a:path w="1581" h="1779">
                    <a:moveTo>
                      <a:pt x="1037" y="1646"/>
                    </a:moveTo>
                    <a:lnTo>
                      <a:pt x="1053" y="1650"/>
                    </a:lnTo>
                    <a:lnTo>
                      <a:pt x="1071" y="1657"/>
                    </a:lnTo>
                    <a:lnTo>
                      <a:pt x="1072" y="1665"/>
                    </a:lnTo>
                    <a:lnTo>
                      <a:pt x="1078" y="1665"/>
                    </a:lnTo>
                    <a:lnTo>
                      <a:pt x="1091" y="1673"/>
                    </a:lnTo>
                    <a:lnTo>
                      <a:pt x="1102" y="1667"/>
                    </a:lnTo>
                    <a:lnTo>
                      <a:pt x="1109" y="1654"/>
                    </a:lnTo>
                    <a:lnTo>
                      <a:pt x="1111" y="1659"/>
                    </a:lnTo>
                    <a:lnTo>
                      <a:pt x="1109" y="1672"/>
                    </a:lnTo>
                    <a:lnTo>
                      <a:pt x="1118" y="1677"/>
                    </a:lnTo>
                    <a:lnTo>
                      <a:pt x="1121" y="1668"/>
                    </a:lnTo>
                    <a:lnTo>
                      <a:pt x="1131" y="1671"/>
                    </a:lnTo>
                    <a:lnTo>
                      <a:pt x="1137" y="1667"/>
                    </a:lnTo>
                    <a:lnTo>
                      <a:pt x="1135" y="1678"/>
                    </a:lnTo>
                    <a:lnTo>
                      <a:pt x="1138" y="1688"/>
                    </a:lnTo>
                    <a:lnTo>
                      <a:pt x="1145" y="1688"/>
                    </a:lnTo>
                    <a:lnTo>
                      <a:pt x="1148" y="1693"/>
                    </a:lnTo>
                    <a:lnTo>
                      <a:pt x="1150" y="1703"/>
                    </a:lnTo>
                    <a:lnTo>
                      <a:pt x="1159" y="1716"/>
                    </a:lnTo>
                    <a:lnTo>
                      <a:pt x="1170" y="1720"/>
                    </a:lnTo>
                    <a:lnTo>
                      <a:pt x="1175" y="1708"/>
                    </a:lnTo>
                    <a:lnTo>
                      <a:pt x="1175" y="1720"/>
                    </a:lnTo>
                    <a:lnTo>
                      <a:pt x="1181" y="1722"/>
                    </a:lnTo>
                    <a:lnTo>
                      <a:pt x="1185" y="1730"/>
                    </a:lnTo>
                    <a:lnTo>
                      <a:pt x="1196" y="1735"/>
                    </a:lnTo>
                    <a:lnTo>
                      <a:pt x="1205" y="1732"/>
                    </a:lnTo>
                    <a:lnTo>
                      <a:pt x="1213" y="1740"/>
                    </a:lnTo>
                    <a:lnTo>
                      <a:pt x="1236" y="1741"/>
                    </a:lnTo>
                    <a:lnTo>
                      <a:pt x="1238" y="1748"/>
                    </a:lnTo>
                    <a:lnTo>
                      <a:pt x="1249" y="1758"/>
                    </a:lnTo>
                    <a:lnTo>
                      <a:pt x="1254" y="1759"/>
                    </a:lnTo>
                    <a:lnTo>
                      <a:pt x="1267" y="1758"/>
                    </a:lnTo>
                    <a:lnTo>
                      <a:pt x="1280" y="1751"/>
                    </a:lnTo>
                    <a:lnTo>
                      <a:pt x="1306" y="1779"/>
                    </a:lnTo>
                    <a:lnTo>
                      <a:pt x="1325" y="1776"/>
                    </a:lnTo>
                    <a:lnTo>
                      <a:pt x="1323" y="1768"/>
                    </a:lnTo>
                    <a:lnTo>
                      <a:pt x="1317" y="1759"/>
                    </a:lnTo>
                    <a:lnTo>
                      <a:pt x="1317" y="1753"/>
                    </a:lnTo>
                    <a:lnTo>
                      <a:pt x="1320" y="1747"/>
                    </a:lnTo>
                    <a:lnTo>
                      <a:pt x="1322" y="1735"/>
                    </a:lnTo>
                    <a:lnTo>
                      <a:pt x="1319" y="1726"/>
                    </a:lnTo>
                    <a:lnTo>
                      <a:pt x="1301" y="1705"/>
                    </a:lnTo>
                    <a:lnTo>
                      <a:pt x="1285" y="1692"/>
                    </a:lnTo>
                    <a:lnTo>
                      <a:pt x="1279" y="1683"/>
                    </a:lnTo>
                    <a:lnTo>
                      <a:pt x="1270" y="1679"/>
                    </a:lnTo>
                    <a:lnTo>
                      <a:pt x="1253" y="1665"/>
                    </a:lnTo>
                    <a:lnTo>
                      <a:pt x="1249" y="1652"/>
                    </a:lnTo>
                    <a:lnTo>
                      <a:pt x="1236" y="1645"/>
                    </a:lnTo>
                    <a:lnTo>
                      <a:pt x="1236" y="1633"/>
                    </a:lnTo>
                    <a:lnTo>
                      <a:pt x="1224" y="1635"/>
                    </a:lnTo>
                    <a:lnTo>
                      <a:pt x="1220" y="1622"/>
                    </a:lnTo>
                    <a:lnTo>
                      <a:pt x="1216" y="1619"/>
                    </a:lnTo>
                    <a:lnTo>
                      <a:pt x="1213" y="1622"/>
                    </a:lnTo>
                    <a:lnTo>
                      <a:pt x="1210" y="1618"/>
                    </a:lnTo>
                    <a:lnTo>
                      <a:pt x="1188" y="1587"/>
                    </a:lnTo>
                    <a:lnTo>
                      <a:pt x="1178" y="1577"/>
                    </a:lnTo>
                    <a:lnTo>
                      <a:pt x="1167" y="1557"/>
                    </a:lnTo>
                    <a:lnTo>
                      <a:pt x="1180" y="1552"/>
                    </a:lnTo>
                    <a:lnTo>
                      <a:pt x="1197" y="1565"/>
                    </a:lnTo>
                    <a:lnTo>
                      <a:pt x="1216" y="1587"/>
                    </a:lnTo>
                    <a:lnTo>
                      <a:pt x="1231" y="1590"/>
                    </a:lnTo>
                    <a:lnTo>
                      <a:pt x="1227" y="1579"/>
                    </a:lnTo>
                    <a:lnTo>
                      <a:pt x="1236" y="1576"/>
                    </a:lnTo>
                    <a:lnTo>
                      <a:pt x="1258" y="1612"/>
                    </a:lnTo>
                    <a:lnTo>
                      <a:pt x="1269" y="1618"/>
                    </a:lnTo>
                    <a:lnTo>
                      <a:pt x="1280" y="1619"/>
                    </a:lnTo>
                    <a:lnTo>
                      <a:pt x="1287" y="1641"/>
                    </a:lnTo>
                    <a:lnTo>
                      <a:pt x="1318" y="1641"/>
                    </a:lnTo>
                    <a:lnTo>
                      <a:pt x="1330" y="1657"/>
                    </a:lnTo>
                    <a:lnTo>
                      <a:pt x="1335" y="1649"/>
                    </a:lnTo>
                    <a:lnTo>
                      <a:pt x="1341" y="1654"/>
                    </a:lnTo>
                    <a:lnTo>
                      <a:pt x="1350" y="1657"/>
                    </a:lnTo>
                    <a:lnTo>
                      <a:pt x="1356" y="1649"/>
                    </a:lnTo>
                    <a:lnTo>
                      <a:pt x="1360" y="1651"/>
                    </a:lnTo>
                    <a:lnTo>
                      <a:pt x="1361" y="1657"/>
                    </a:lnTo>
                    <a:lnTo>
                      <a:pt x="1367" y="1668"/>
                    </a:lnTo>
                    <a:lnTo>
                      <a:pt x="1376" y="1663"/>
                    </a:lnTo>
                    <a:lnTo>
                      <a:pt x="1376" y="1670"/>
                    </a:lnTo>
                    <a:lnTo>
                      <a:pt x="1372" y="1679"/>
                    </a:lnTo>
                    <a:lnTo>
                      <a:pt x="1371" y="1684"/>
                    </a:lnTo>
                    <a:lnTo>
                      <a:pt x="1382" y="1690"/>
                    </a:lnTo>
                    <a:lnTo>
                      <a:pt x="1387" y="1700"/>
                    </a:lnTo>
                    <a:lnTo>
                      <a:pt x="1394" y="1698"/>
                    </a:lnTo>
                    <a:lnTo>
                      <a:pt x="1390" y="1690"/>
                    </a:lnTo>
                    <a:lnTo>
                      <a:pt x="1389" y="1683"/>
                    </a:lnTo>
                    <a:lnTo>
                      <a:pt x="1382" y="1666"/>
                    </a:lnTo>
                    <a:lnTo>
                      <a:pt x="1380" y="1659"/>
                    </a:lnTo>
                    <a:lnTo>
                      <a:pt x="1384" y="1651"/>
                    </a:lnTo>
                    <a:lnTo>
                      <a:pt x="1393" y="1654"/>
                    </a:lnTo>
                    <a:lnTo>
                      <a:pt x="1400" y="1662"/>
                    </a:lnTo>
                    <a:lnTo>
                      <a:pt x="1410" y="1665"/>
                    </a:lnTo>
                    <a:lnTo>
                      <a:pt x="1412" y="1657"/>
                    </a:lnTo>
                    <a:lnTo>
                      <a:pt x="1411" y="1651"/>
                    </a:lnTo>
                    <a:lnTo>
                      <a:pt x="1408" y="1649"/>
                    </a:lnTo>
                    <a:lnTo>
                      <a:pt x="1408" y="1645"/>
                    </a:lnTo>
                    <a:lnTo>
                      <a:pt x="1403" y="1643"/>
                    </a:lnTo>
                    <a:lnTo>
                      <a:pt x="1393" y="1644"/>
                    </a:lnTo>
                    <a:lnTo>
                      <a:pt x="1387" y="1625"/>
                    </a:lnTo>
                    <a:lnTo>
                      <a:pt x="1380" y="1613"/>
                    </a:lnTo>
                    <a:lnTo>
                      <a:pt x="1383" y="1606"/>
                    </a:lnTo>
                    <a:lnTo>
                      <a:pt x="1383" y="1589"/>
                    </a:lnTo>
                    <a:lnTo>
                      <a:pt x="1395" y="1598"/>
                    </a:lnTo>
                    <a:lnTo>
                      <a:pt x="1406" y="1612"/>
                    </a:lnTo>
                    <a:lnTo>
                      <a:pt x="1408" y="1607"/>
                    </a:lnTo>
                    <a:lnTo>
                      <a:pt x="1405" y="1593"/>
                    </a:lnTo>
                    <a:lnTo>
                      <a:pt x="1409" y="1589"/>
                    </a:lnTo>
                    <a:lnTo>
                      <a:pt x="1409" y="1570"/>
                    </a:lnTo>
                    <a:lnTo>
                      <a:pt x="1411" y="1560"/>
                    </a:lnTo>
                    <a:lnTo>
                      <a:pt x="1405" y="1547"/>
                    </a:lnTo>
                    <a:lnTo>
                      <a:pt x="1401" y="1520"/>
                    </a:lnTo>
                    <a:lnTo>
                      <a:pt x="1388" y="1518"/>
                    </a:lnTo>
                    <a:lnTo>
                      <a:pt x="1374" y="1511"/>
                    </a:lnTo>
                    <a:lnTo>
                      <a:pt x="1368" y="1505"/>
                    </a:lnTo>
                    <a:lnTo>
                      <a:pt x="1367" y="1485"/>
                    </a:lnTo>
                    <a:lnTo>
                      <a:pt x="1379" y="1482"/>
                    </a:lnTo>
                    <a:lnTo>
                      <a:pt x="1383" y="1464"/>
                    </a:lnTo>
                    <a:lnTo>
                      <a:pt x="1380" y="1450"/>
                    </a:lnTo>
                    <a:lnTo>
                      <a:pt x="1367" y="1453"/>
                    </a:lnTo>
                    <a:lnTo>
                      <a:pt x="1368" y="1445"/>
                    </a:lnTo>
                    <a:lnTo>
                      <a:pt x="1366" y="1436"/>
                    </a:lnTo>
                    <a:lnTo>
                      <a:pt x="1362" y="1434"/>
                    </a:lnTo>
                    <a:lnTo>
                      <a:pt x="1346" y="1447"/>
                    </a:lnTo>
                    <a:lnTo>
                      <a:pt x="1346" y="1425"/>
                    </a:lnTo>
                    <a:lnTo>
                      <a:pt x="1344" y="1414"/>
                    </a:lnTo>
                    <a:lnTo>
                      <a:pt x="1331" y="1413"/>
                    </a:lnTo>
                    <a:lnTo>
                      <a:pt x="1315" y="1426"/>
                    </a:lnTo>
                    <a:lnTo>
                      <a:pt x="1308" y="1420"/>
                    </a:lnTo>
                    <a:lnTo>
                      <a:pt x="1320" y="1404"/>
                    </a:lnTo>
                    <a:lnTo>
                      <a:pt x="1312" y="1405"/>
                    </a:lnTo>
                    <a:lnTo>
                      <a:pt x="1299" y="1402"/>
                    </a:lnTo>
                    <a:lnTo>
                      <a:pt x="1291" y="1404"/>
                    </a:lnTo>
                    <a:lnTo>
                      <a:pt x="1288" y="1421"/>
                    </a:lnTo>
                    <a:lnTo>
                      <a:pt x="1283" y="1402"/>
                    </a:lnTo>
                    <a:lnTo>
                      <a:pt x="1275" y="1388"/>
                    </a:lnTo>
                    <a:lnTo>
                      <a:pt x="1275" y="1382"/>
                    </a:lnTo>
                    <a:lnTo>
                      <a:pt x="1271" y="1371"/>
                    </a:lnTo>
                    <a:lnTo>
                      <a:pt x="1258" y="1367"/>
                    </a:lnTo>
                    <a:lnTo>
                      <a:pt x="1258" y="1363"/>
                    </a:lnTo>
                    <a:lnTo>
                      <a:pt x="1263" y="1354"/>
                    </a:lnTo>
                    <a:lnTo>
                      <a:pt x="1256" y="1347"/>
                    </a:lnTo>
                    <a:lnTo>
                      <a:pt x="1263" y="1344"/>
                    </a:lnTo>
                    <a:lnTo>
                      <a:pt x="1253" y="1334"/>
                    </a:lnTo>
                    <a:lnTo>
                      <a:pt x="1252" y="1326"/>
                    </a:lnTo>
                    <a:lnTo>
                      <a:pt x="1256" y="1316"/>
                    </a:lnTo>
                    <a:lnTo>
                      <a:pt x="1240" y="1311"/>
                    </a:lnTo>
                    <a:lnTo>
                      <a:pt x="1221" y="1321"/>
                    </a:lnTo>
                    <a:lnTo>
                      <a:pt x="1220" y="1316"/>
                    </a:lnTo>
                    <a:lnTo>
                      <a:pt x="1224" y="1299"/>
                    </a:lnTo>
                    <a:lnTo>
                      <a:pt x="1221" y="1280"/>
                    </a:lnTo>
                    <a:lnTo>
                      <a:pt x="1229" y="1278"/>
                    </a:lnTo>
                    <a:lnTo>
                      <a:pt x="1236" y="1280"/>
                    </a:lnTo>
                    <a:lnTo>
                      <a:pt x="1252" y="1272"/>
                    </a:lnTo>
                    <a:lnTo>
                      <a:pt x="1263" y="1272"/>
                    </a:lnTo>
                    <a:lnTo>
                      <a:pt x="1256" y="1254"/>
                    </a:lnTo>
                    <a:lnTo>
                      <a:pt x="1242" y="1240"/>
                    </a:lnTo>
                    <a:lnTo>
                      <a:pt x="1222" y="1236"/>
                    </a:lnTo>
                    <a:lnTo>
                      <a:pt x="1215" y="1230"/>
                    </a:lnTo>
                    <a:lnTo>
                      <a:pt x="1209" y="1211"/>
                    </a:lnTo>
                    <a:lnTo>
                      <a:pt x="1226" y="1213"/>
                    </a:lnTo>
                    <a:lnTo>
                      <a:pt x="1221" y="1203"/>
                    </a:lnTo>
                    <a:lnTo>
                      <a:pt x="1231" y="1202"/>
                    </a:lnTo>
                    <a:lnTo>
                      <a:pt x="1253" y="1224"/>
                    </a:lnTo>
                    <a:lnTo>
                      <a:pt x="1260" y="1224"/>
                    </a:lnTo>
                    <a:lnTo>
                      <a:pt x="1252" y="1204"/>
                    </a:lnTo>
                    <a:lnTo>
                      <a:pt x="1260" y="1205"/>
                    </a:lnTo>
                    <a:lnTo>
                      <a:pt x="1247" y="1192"/>
                    </a:lnTo>
                    <a:lnTo>
                      <a:pt x="1253" y="1183"/>
                    </a:lnTo>
                    <a:lnTo>
                      <a:pt x="1265" y="1192"/>
                    </a:lnTo>
                    <a:lnTo>
                      <a:pt x="1277" y="1194"/>
                    </a:lnTo>
                    <a:lnTo>
                      <a:pt x="1279" y="1211"/>
                    </a:lnTo>
                    <a:lnTo>
                      <a:pt x="1272" y="1220"/>
                    </a:lnTo>
                    <a:lnTo>
                      <a:pt x="1288" y="1224"/>
                    </a:lnTo>
                    <a:lnTo>
                      <a:pt x="1317" y="1245"/>
                    </a:lnTo>
                    <a:lnTo>
                      <a:pt x="1329" y="1251"/>
                    </a:lnTo>
                    <a:lnTo>
                      <a:pt x="1333" y="1272"/>
                    </a:lnTo>
                    <a:lnTo>
                      <a:pt x="1350" y="1272"/>
                    </a:lnTo>
                    <a:lnTo>
                      <a:pt x="1362" y="1265"/>
                    </a:lnTo>
                    <a:lnTo>
                      <a:pt x="1358" y="1283"/>
                    </a:lnTo>
                    <a:lnTo>
                      <a:pt x="1362" y="1306"/>
                    </a:lnTo>
                    <a:lnTo>
                      <a:pt x="1366" y="1315"/>
                    </a:lnTo>
                    <a:lnTo>
                      <a:pt x="1384" y="1340"/>
                    </a:lnTo>
                    <a:lnTo>
                      <a:pt x="1400" y="1332"/>
                    </a:lnTo>
                    <a:lnTo>
                      <a:pt x="1403" y="1343"/>
                    </a:lnTo>
                    <a:lnTo>
                      <a:pt x="1395" y="1359"/>
                    </a:lnTo>
                    <a:lnTo>
                      <a:pt x="1405" y="1375"/>
                    </a:lnTo>
                    <a:lnTo>
                      <a:pt x="1422" y="1365"/>
                    </a:lnTo>
                    <a:lnTo>
                      <a:pt x="1430" y="1388"/>
                    </a:lnTo>
                    <a:lnTo>
                      <a:pt x="1442" y="1380"/>
                    </a:lnTo>
                    <a:lnTo>
                      <a:pt x="1446" y="1392"/>
                    </a:lnTo>
                    <a:lnTo>
                      <a:pt x="1451" y="1403"/>
                    </a:lnTo>
                    <a:lnTo>
                      <a:pt x="1459" y="1409"/>
                    </a:lnTo>
                    <a:lnTo>
                      <a:pt x="1465" y="1386"/>
                    </a:lnTo>
                    <a:lnTo>
                      <a:pt x="1466" y="1374"/>
                    </a:lnTo>
                    <a:lnTo>
                      <a:pt x="1470" y="1359"/>
                    </a:lnTo>
                    <a:lnTo>
                      <a:pt x="1479" y="1358"/>
                    </a:lnTo>
                    <a:lnTo>
                      <a:pt x="1475" y="1339"/>
                    </a:lnTo>
                    <a:lnTo>
                      <a:pt x="1466" y="1311"/>
                    </a:lnTo>
                    <a:lnTo>
                      <a:pt x="1468" y="1297"/>
                    </a:lnTo>
                    <a:lnTo>
                      <a:pt x="1491" y="1320"/>
                    </a:lnTo>
                    <a:lnTo>
                      <a:pt x="1506" y="1321"/>
                    </a:lnTo>
                    <a:lnTo>
                      <a:pt x="1508" y="1310"/>
                    </a:lnTo>
                    <a:lnTo>
                      <a:pt x="1512" y="1299"/>
                    </a:lnTo>
                    <a:lnTo>
                      <a:pt x="1523" y="1294"/>
                    </a:lnTo>
                    <a:lnTo>
                      <a:pt x="1524" y="1269"/>
                    </a:lnTo>
                    <a:lnTo>
                      <a:pt x="1541" y="1263"/>
                    </a:lnTo>
                    <a:lnTo>
                      <a:pt x="1533" y="1251"/>
                    </a:lnTo>
                    <a:lnTo>
                      <a:pt x="1512" y="1254"/>
                    </a:lnTo>
                    <a:lnTo>
                      <a:pt x="1514" y="1241"/>
                    </a:lnTo>
                    <a:lnTo>
                      <a:pt x="1527" y="1242"/>
                    </a:lnTo>
                    <a:lnTo>
                      <a:pt x="1529" y="1229"/>
                    </a:lnTo>
                    <a:lnTo>
                      <a:pt x="1513" y="1224"/>
                    </a:lnTo>
                    <a:lnTo>
                      <a:pt x="1525" y="1218"/>
                    </a:lnTo>
                    <a:lnTo>
                      <a:pt x="1549" y="1232"/>
                    </a:lnTo>
                    <a:lnTo>
                      <a:pt x="1562" y="1232"/>
                    </a:lnTo>
                    <a:lnTo>
                      <a:pt x="1567" y="1224"/>
                    </a:lnTo>
                    <a:lnTo>
                      <a:pt x="1557" y="1211"/>
                    </a:lnTo>
                    <a:lnTo>
                      <a:pt x="1560" y="1207"/>
                    </a:lnTo>
                    <a:lnTo>
                      <a:pt x="1564" y="1197"/>
                    </a:lnTo>
                    <a:lnTo>
                      <a:pt x="1573" y="1193"/>
                    </a:lnTo>
                    <a:lnTo>
                      <a:pt x="1581" y="1182"/>
                    </a:lnTo>
                    <a:lnTo>
                      <a:pt x="1573" y="1165"/>
                    </a:lnTo>
                    <a:lnTo>
                      <a:pt x="1555" y="1144"/>
                    </a:lnTo>
                    <a:lnTo>
                      <a:pt x="1544" y="1139"/>
                    </a:lnTo>
                    <a:lnTo>
                      <a:pt x="1535" y="1132"/>
                    </a:lnTo>
                    <a:lnTo>
                      <a:pt x="1523" y="1134"/>
                    </a:lnTo>
                    <a:lnTo>
                      <a:pt x="1513" y="1130"/>
                    </a:lnTo>
                    <a:lnTo>
                      <a:pt x="1496" y="1132"/>
                    </a:lnTo>
                    <a:lnTo>
                      <a:pt x="1474" y="1144"/>
                    </a:lnTo>
                    <a:lnTo>
                      <a:pt x="1480" y="1112"/>
                    </a:lnTo>
                    <a:lnTo>
                      <a:pt x="1490" y="1100"/>
                    </a:lnTo>
                    <a:lnTo>
                      <a:pt x="1489" y="1089"/>
                    </a:lnTo>
                    <a:lnTo>
                      <a:pt x="1478" y="1087"/>
                    </a:lnTo>
                    <a:lnTo>
                      <a:pt x="1471" y="1095"/>
                    </a:lnTo>
                    <a:lnTo>
                      <a:pt x="1439" y="1100"/>
                    </a:lnTo>
                    <a:lnTo>
                      <a:pt x="1426" y="1098"/>
                    </a:lnTo>
                    <a:lnTo>
                      <a:pt x="1435" y="1091"/>
                    </a:lnTo>
                    <a:lnTo>
                      <a:pt x="1422" y="1087"/>
                    </a:lnTo>
                    <a:lnTo>
                      <a:pt x="1427" y="1081"/>
                    </a:lnTo>
                    <a:lnTo>
                      <a:pt x="1441" y="1080"/>
                    </a:lnTo>
                    <a:lnTo>
                      <a:pt x="1441" y="1070"/>
                    </a:lnTo>
                    <a:lnTo>
                      <a:pt x="1423" y="1035"/>
                    </a:lnTo>
                    <a:lnTo>
                      <a:pt x="1416" y="1022"/>
                    </a:lnTo>
                    <a:lnTo>
                      <a:pt x="1410" y="1017"/>
                    </a:lnTo>
                    <a:lnTo>
                      <a:pt x="1401" y="1011"/>
                    </a:lnTo>
                    <a:lnTo>
                      <a:pt x="1379" y="1016"/>
                    </a:lnTo>
                    <a:lnTo>
                      <a:pt x="1374" y="1010"/>
                    </a:lnTo>
                    <a:lnTo>
                      <a:pt x="1377" y="999"/>
                    </a:lnTo>
                    <a:lnTo>
                      <a:pt x="1382" y="993"/>
                    </a:lnTo>
                    <a:lnTo>
                      <a:pt x="1383" y="979"/>
                    </a:lnTo>
                    <a:lnTo>
                      <a:pt x="1363" y="984"/>
                    </a:lnTo>
                    <a:lnTo>
                      <a:pt x="1342" y="985"/>
                    </a:lnTo>
                    <a:lnTo>
                      <a:pt x="1329" y="1000"/>
                    </a:lnTo>
                    <a:lnTo>
                      <a:pt x="1323" y="989"/>
                    </a:lnTo>
                    <a:lnTo>
                      <a:pt x="1312" y="985"/>
                    </a:lnTo>
                    <a:lnTo>
                      <a:pt x="1314" y="976"/>
                    </a:lnTo>
                    <a:lnTo>
                      <a:pt x="1324" y="968"/>
                    </a:lnTo>
                    <a:lnTo>
                      <a:pt x="1315" y="952"/>
                    </a:lnTo>
                    <a:lnTo>
                      <a:pt x="1297" y="957"/>
                    </a:lnTo>
                    <a:lnTo>
                      <a:pt x="1283" y="958"/>
                    </a:lnTo>
                    <a:lnTo>
                      <a:pt x="1279" y="952"/>
                    </a:lnTo>
                    <a:lnTo>
                      <a:pt x="1285" y="940"/>
                    </a:lnTo>
                    <a:lnTo>
                      <a:pt x="1288" y="929"/>
                    </a:lnTo>
                    <a:lnTo>
                      <a:pt x="1279" y="923"/>
                    </a:lnTo>
                    <a:lnTo>
                      <a:pt x="1252" y="918"/>
                    </a:lnTo>
                    <a:lnTo>
                      <a:pt x="1216" y="908"/>
                    </a:lnTo>
                    <a:lnTo>
                      <a:pt x="1204" y="902"/>
                    </a:lnTo>
                    <a:lnTo>
                      <a:pt x="1199" y="893"/>
                    </a:lnTo>
                    <a:lnTo>
                      <a:pt x="1215" y="893"/>
                    </a:lnTo>
                    <a:lnTo>
                      <a:pt x="1216" y="885"/>
                    </a:lnTo>
                    <a:lnTo>
                      <a:pt x="1233" y="882"/>
                    </a:lnTo>
                    <a:lnTo>
                      <a:pt x="1224" y="875"/>
                    </a:lnTo>
                    <a:lnTo>
                      <a:pt x="1226" y="870"/>
                    </a:lnTo>
                    <a:lnTo>
                      <a:pt x="1209" y="852"/>
                    </a:lnTo>
                    <a:lnTo>
                      <a:pt x="1210" y="842"/>
                    </a:lnTo>
                    <a:lnTo>
                      <a:pt x="1228" y="843"/>
                    </a:lnTo>
                    <a:lnTo>
                      <a:pt x="1231" y="836"/>
                    </a:lnTo>
                    <a:lnTo>
                      <a:pt x="1220" y="826"/>
                    </a:lnTo>
                    <a:lnTo>
                      <a:pt x="1202" y="815"/>
                    </a:lnTo>
                    <a:lnTo>
                      <a:pt x="1188" y="816"/>
                    </a:lnTo>
                    <a:lnTo>
                      <a:pt x="1186" y="807"/>
                    </a:lnTo>
                    <a:lnTo>
                      <a:pt x="1202" y="804"/>
                    </a:lnTo>
                    <a:lnTo>
                      <a:pt x="1207" y="807"/>
                    </a:lnTo>
                    <a:lnTo>
                      <a:pt x="1215" y="804"/>
                    </a:lnTo>
                    <a:lnTo>
                      <a:pt x="1215" y="791"/>
                    </a:lnTo>
                    <a:lnTo>
                      <a:pt x="1248" y="812"/>
                    </a:lnTo>
                    <a:lnTo>
                      <a:pt x="1263" y="812"/>
                    </a:lnTo>
                    <a:lnTo>
                      <a:pt x="1280" y="805"/>
                    </a:lnTo>
                    <a:lnTo>
                      <a:pt x="1295" y="811"/>
                    </a:lnTo>
                    <a:lnTo>
                      <a:pt x="1299" y="802"/>
                    </a:lnTo>
                    <a:lnTo>
                      <a:pt x="1299" y="793"/>
                    </a:lnTo>
                    <a:lnTo>
                      <a:pt x="1286" y="779"/>
                    </a:lnTo>
                    <a:lnTo>
                      <a:pt x="1269" y="768"/>
                    </a:lnTo>
                    <a:lnTo>
                      <a:pt x="1249" y="766"/>
                    </a:lnTo>
                    <a:lnTo>
                      <a:pt x="1228" y="767"/>
                    </a:lnTo>
                    <a:lnTo>
                      <a:pt x="1211" y="757"/>
                    </a:lnTo>
                    <a:lnTo>
                      <a:pt x="1206" y="769"/>
                    </a:lnTo>
                    <a:lnTo>
                      <a:pt x="1191" y="752"/>
                    </a:lnTo>
                    <a:lnTo>
                      <a:pt x="1178" y="743"/>
                    </a:lnTo>
                    <a:lnTo>
                      <a:pt x="1169" y="751"/>
                    </a:lnTo>
                    <a:lnTo>
                      <a:pt x="1180" y="735"/>
                    </a:lnTo>
                    <a:lnTo>
                      <a:pt x="1201" y="736"/>
                    </a:lnTo>
                    <a:lnTo>
                      <a:pt x="1215" y="729"/>
                    </a:lnTo>
                    <a:lnTo>
                      <a:pt x="1222" y="716"/>
                    </a:lnTo>
                    <a:lnTo>
                      <a:pt x="1238" y="713"/>
                    </a:lnTo>
                    <a:lnTo>
                      <a:pt x="1258" y="723"/>
                    </a:lnTo>
                    <a:lnTo>
                      <a:pt x="1267" y="705"/>
                    </a:lnTo>
                    <a:lnTo>
                      <a:pt x="1261" y="691"/>
                    </a:lnTo>
                    <a:lnTo>
                      <a:pt x="1226" y="641"/>
                    </a:lnTo>
                    <a:lnTo>
                      <a:pt x="1207" y="632"/>
                    </a:lnTo>
                    <a:lnTo>
                      <a:pt x="1200" y="646"/>
                    </a:lnTo>
                    <a:lnTo>
                      <a:pt x="1201" y="661"/>
                    </a:lnTo>
                    <a:lnTo>
                      <a:pt x="1185" y="673"/>
                    </a:lnTo>
                    <a:lnTo>
                      <a:pt x="1178" y="688"/>
                    </a:lnTo>
                    <a:lnTo>
                      <a:pt x="1161" y="687"/>
                    </a:lnTo>
                    <a:lnTo>
                      <a:pt x="1178" y="661"/>
                    </a:lnTo>
                    <a:lnTo>
                      <a:pt x="1178" y="649"/>
                    </a:lnTo>
                    <a:lnTo>
                      <a:pt x="1142" y="651"/>
                    </a:lnTo>
                    <a:lnTo>
                      <a:pt x="1130" y="660"/>
                    </a:lnTo>
                    <a:lnTo>
                      <a:pt x="1125" y="653"/>
                    </a:lnTo>
                    <a:lnTo>
                      <a:pt x="1140" y="640"/>
                    </a:lnTo>
                    <a:lnTo>
                      <a:pt x="1169" y="628"/>
                    </a:lnTo>
                    <a:lnTo>
                      <a:pt x="1178" y="606"/>
                    </a:lnTo>
                    <a:lnTo>
                      <a:pt x="1188" y="619"/>
                    </a:lnTo>
                    <a:lnTo>
                      <a:pt x="1190" y="606"/>
                    </a:lnTo>
                    <a:lnTo>
                      <a:pt x="1190" y="585"/>
                    </a:lnTo>
                    <a:lnTo>
                      <a:pt x="1154" y="570"/>
                    </a:lnTo>
                    <a:lnTo>
                      <a:pt x="1143" y="560"/>
                    </a:lnTo>
                    <a:lnTo>
                      <a:pt x="1131" y="557"/>
                    </a:lnTo>
                    <a:lnTo>
                      <a:pt x="1111" y="563"/>
                    </a:lnTo>
                    <a:lnTo>
                      <a:pt x="1099" y="580"/>
                    </a:lnTo>
                    <a:lnTo>
                      <a:pt x="1093" y="585"/>
                    </a:lnTo>
                    <a:lnTo>
                      <a:pt x="1083" y="597"/>
                    </a:lnTo>
                    <a:lnTo>
                      <a:pt x="1083" y="591"/>
                    </a:lnTo>
                    <a:lnTo>
                      <a:pt x="1089" y="575"/>
                    </a:lnTo>
                    <a:lnTo>
                      <a:pt x="1102" y="563"/>
                    </a:lnTo>
                    <a:lnTo>
                      <a:pt x="1110" y="542"/>
                    </a:lnTo>
                    <a:lnTo>
                      <a:pt x="1102" y="546"/>
                    </a:lnTo>
                    <a:lnTo>
                      <a:pt x="1091" y="556"/>
                    </a:lnTo>
                    <a:lnTo>
                      <a:pt x="1076" y="560"/>
                    </a:lnTo>
                    <a:lnTo>
                      <a:pt x="1057" y="575"/>
                    </a:lnTo>
                    <a:lnTo>
                      <a:pt x="1059" y="564"/>
                    </a:lnTo>
                    <a:lnTo>
                      <a:pt x="1066" y="552"/>
                    </a:lnTo>
                    <a:lnTo>
                      <a:pt x="1075" y="528"/>
                    </a:lnTo>
                    <a:lnTo>
                      <a:pt x="1071" y="509"/>
                    </a:lnTo>
                    <a:lnTo>
                      <a:pt x="1060" y="506"/>
                    </a:lnTo>
                    <a:lnTo>
                      <a:pt x="1044" y="520"/>
                    </a:lnTo>
                    <a:lnTo>
                      <a:pt x="1028" y="525"/>
                    </a:lnTo>
                    <a:lnTo>
                      <a:pt x="1021" y="513"/>
                    </a:lnTo>
                    <a:lnTo>
                      <a:pt x="990" y="506"/>
                    </a:lnTo>
                    <a:lnTo>
                      <a:pt x="1018" y="500"/>
                    </a:lnTo>
                    <a:lnTo>
                      <a:pt x="1034" y="501"/>
                    </a:lnTo>
                    <a:lnTo>
                      <a:pt x="1041" y="489"/>
                    </a:lnTo>
                    <a:lnTo>
                      <a:pt x="1048" y="477"/>
                    </a:lnTo>
                    <a:lnTo>
                      <a:pt x="1041" y="455"/>
                    </a:lnTo>
                    <a:lnTo>
                      <a:pt x="1028" y="431"/>
                    </a:lnTo>
                    <a:lnTo>
                      <a:pt x="986" y="412"/>
                    </a:lnTo>
                    <a:lnTo>
                      <a:pt x="968" y="393"/>
                    </a:lnTo>
                    <a:lnTo>
                      <a:pt x="965" y="395"/>
                    </a:lnTo>
                    <a:lnTo>
                      <a:pt x="962" y="412"/>
                    </a:lnTo>
                    <a:lnTo>
                      <a:pt x="949" y="425"/>
                    </a:lnTo>
                    <a:lnTo>
                      <a:pt x="935" y="419"/>
                    </a:lnTo>
                    <a:lnTo>
                      <a:pt x="922" y="423"/>
                    </a:lnTo>
                    <a:lnTo>
                      <a:pt x="928" y="454"/>
                    </a:lnTo>
                    <a:lnTo>
                      <a:pt x="927" y="463"/>
                    </a:lnTo>
                    <a:lnTo>
                      <a:pt x="926" y="455"/>
                    </a:lnTo>
                    <a:lnTo>
                      <a:pt x="914" y="457"/>
                    </a:lnTo>
                    <a:lnTo>
                      <a:pt x="912" y="452"/>
                    </a:lnTo>
                    <a:lnTo>
                      <a:pt x="904" y="443"/>
                    </a:lnTo>
                    <a:lnTo>
                      <a:pt x="906" y="419"/>
                    </a:lnTo>
                    <a:lnTo>
                      <a:pt x="896" y="418"/>
                    </a:lnTo>
                    <a:lnTo>
                      <a:pt x="882" y="438"/>
                    </a:lnTo>
                    <a:lnTo>
                      <a:pt x="895" y="408"/>
                    </a:lnTo>
                    <a:lnTo>
                      <a:pt x="912" y="385"/>
                    </a:lnTo>
                    <a:lnTo>
                      <a:pt x="910" y="379"/>
                    </a:lnTo>
                    <a:lnTo>
                      <a:pt x="883" y="385"/>
                    </a:lnTo>
                    <a:lnTo>
                      <a:pt x="867" y="385"/>
                    </a:lnTo>
                    <a:lnTo>
                      <a:pt x="851" y="406"/>
                    </a:lnTo>
                    <a:lnTo>
                      <a:pt x="844" y="411"/>
                    </a:lnTo>
                    <a:lnTo>
                      <a:pt x="845" y="391"/>
                    </a:lnTo>
                    <a:lnTo>
                      <a:pt x="829" y="401"/>
                    </a:lnTo>
                    <a:lnTo>
                      <a:pt x="846" y="381"/>
                    </a:lnTo>
                    <a:lnTo>
                      <a:pt x="863" y="370"/>
                    </a:lnTo>
                    <a:lnTo>
                      <a:pt x="871" y="357"/>
                    </a:lnTo>
                    <a:lnTo>
                      <a:pt x="867" y="334"/>
                    </a:lnTo>
                    <a:lnTo>
                      <a:pt x="846" y="328"/>
                    </a:lnTo>
                    <a:lnTo>
                      <a:pt x="825" y="328"/>
                    </a:lnTo>
                    <a:lnTo>
                      <a:pt x="819" y="322"/>
                    </a:lnTo>
                    <a:lnTo>
                      <a:pt x="831" y="305"/>
                    </a:lnTo>
                    <a:lnTo>
                      <a:pt x="828" y="289"/>
                    </a:lnTo>
                    <a:lnTo>
                      <a:pt x="818" y="266"/>
                    </a:lnTo>
                    <a:lnTo>
                      <a:pt x="808" y="259"/>
                    </a:lnTo>
                    <a:lnTo>
                      <a:pt x="812" y="250"/>
                    </a:lnTo>
                    <a:lnTo>
                      <a:pt x="791" y="240"/>
                    </a:lnTo>
                    <a:lnTo>
                      <a:pt x="771" y="239"/>
                    </a:lnTo>
                    <a:lnTo>
                      <a:pt x="712" y="209"/>
                    </a:lnTo>
                    <a:lnTo>
                      <a:pt x="685" y="208"/>
                    </a:lnTo>
                    <a:lnTo>
                      <a:pt x="656" y="221"/>
                    </a:lnTo>
                    <a:lnTo>
                      <a:pt x="631" y="245"/>
                    </a:lnTo>
                    <a:lnTo>
                      <a:pt x="630" y="266"/>
                    </a:lnTo>
                    <a:lnTo>
                      <a:pt x="646" y="280"/>
                    </a:lnTo>
                    <a:lnTo>
                      <a:pt x="634" y="285"/>
                    </a:lnTo>
                    <a:lnTo>
                      <a:pt x="618" y="285"/>
                    </a:lnTo>
                    <a:lnTo>
                      <a:pt x="607" y="300"/>
                    </a:lnTo>
                    <a:lnTo>
                      <a:pt x="588" y="274"/>
                    </a:lnTo>
                    <a:lnTo>
                      <a:pt x="575" y="289"/>
                    </a:lnTo>
                    <a:lnTo>
                      <a:pt x="565" y="283"/>
                    </a:lnTo>
                    <a:lnTo>
                      <a:pt x="566" y="267"/>
                    </a:lnTo>
                    <a:lnTo>
                      <a:pt x="562" y="251"/>
                    </a:lnTo>
                    <a:lnTo>
                      <a:pt x="550" y="275"/>
                    </a:lnTo>
                    <a:lnTo>
                      <a:pt x="550" y="283"/>
                    </a:lnTo>
                    <a:lnTo>
                      <a:pt x="545" y="306"/>
                    </a:lnTo>
                    <a:lnTo>
                      <a:pt x="537" y="304"/>
                    </a:lnTo>
                    <a:lnTo>
                      <a:pt x="533" y="322"/>
                    </a:lnTo>
                    <a:lnTo>
                      <a:pt x="519" y="344"/>
                    </a:lnTo>
                    <a:lnTo>
                      <a:pt x="503" y="357"/>
                    </a:lnTo>
                    <a:lnTo>
                      <a:pt x="506" y="347"/>
                    </a:lnTo>
                    <a:lnTo>
                      <a:pt x="498" y="336"/>
                    </a:lnTo>
                    <a:lnTo>
                      <a:pt x="503" y="325"/>
                    </a:lnTo>
                    <a:lnTo>
                      <a:pt x="517" y="328"/>
                    </a:lnTo>
                    <a:lnTo>
                      <a:pt x="519" y="323"/>
                    </a:lnTo>
                    <a:lnTo>
                      <a:pt x="511" y="312"/>
                    </a:lnTo>
                    <a:lnTo>
                      <a:pt x="506" y="312"/>
                    </a:lnTo>
                    <a:lnTo>
                      <a:pt x="512" y="289"/>
                    </a:lnTo>
                    <a:lnTo>
                      <a:pt x="518" y="274"/>
                    </a:lnTo>
                    <a:lnTo>
                      <a:pt x="528" y="230"/>
                    </a:lnTo>
                    <a:lnTo>
                      <a:pt x="534" y="212"/>
                    </a:lnTo>
                    <a:lnTo>
                      <a:pt x="518" y="196"/>
                    </a:lnTo>
                    <a:lnTo>
                      <a:pt x="510" y="176"/>
                    </a:lnTo>
                    <a:lnTo>
                      <a:pt x="508" y="167"/>
                    </a:lnTo>
                    <a:lnTo>
                      <a:pt x="518" y="159"/>
                    </a:lnTo>
                    <a:lnTo>
                      <a:pt x="519" y="148"/>
                    </a:lnTo>
                    <a:lnTo>
                      <a:pt x="512" y="134"/>
                    </a:lnTo>
                    <a:lnTo>
                      <a:pt x="496" y="122"/>
                    </a:lnTo>
                    <a:lnTo>
                      <a:pt x="475" y="115"/>
                    </a:lnTo>
                    <a:lnTo>
                      <a:pt x="489" y="99"/>
                    </a:lnTo>
                    <a:lnTo>
                      <a:pt x="484" y="47"/>
                    </a:lnTo>
                    <a:lnTo>
                      <a:pt x="475" y="33"/>
                    </a:lnTo>
                    <a:lnTo>
                      <a:pt x="470" y="22"/>
                    </a:lnTo>
                    <a:lnTo>
                      <a:pt x="417" y="26"/>
                    </a:lnTo>
                    <a:lnTo>
                      <a:pt x="401" y="25"/>
                    </a:lnTo>
                    <a:lnTo>
                      <a:pt x="390" y="33"/>
                    </a:lnTo>
                    <a:lnTo>
                      <a:pt x="378" y="37"/>
                    </a:lnTo>
                    <a:lnTo>
                      <a:pt x="358" y="49"/>
                    </a:lnTo>
                    <a:lnTo>
                      <a:pt x="339" y="68"/>
                    </a:lnTo>
                    <a:lnTo>
                      <a:pt x="355" y="84"/>
                    </a:lnTo>
                    <a:lnTo>
                      <a:pt x="351" y="103"/>
                    </a:lnTo>
                    <a:lnTo>
                      <a:pt x="347" y="92"/>
                    </a:lnTo>
                    <a:lnTo>
                      <a:pt x="340" y="80"/>
                    </a:lnTo>
                    <a:lnTo>
                      <a:pt x="325" y="73"/>
                    </a:lnTo>
                    <a:lnTo>
                      <a:pt x="307" y="81"/>
                    </a:lnTo>
                    <a:lnTo>
                      <a:pt x="304" y="94"/>
                    </a:lnTo>
                    <a:lnTo>
                      <a:pt x="313" y="118"/>
                    </a:lnTo>
                    <a:lnTo>
                      <a:pt x="303" y="112"/>
                    </a:lnTo>
                    <a:lnTo>
                      <a:pt x="291" y="94"/>
                    </a:lnTo>
                    <a:lnTo>
                      <a:pt x="277" y="97"/>
                    </a:lnTo>
                    <a:lnTo>
                      <a:pt x="272" y="115"/>
                    </a:lnTo>
                    <a:lnTo>
                      <a:pt x="285" y="131"/>
                    </a:lnTo>
                    <a:lnTo>
                      <a:pt x="344" y="153"/>
                    </a:lnTo>
                    <a:lnTo>
                      <a:pt x="341" y="160"/>
                    </a:lnTo>
                    <a:lnTo>
                      <a:pt x="324" y="156"/>
                    </a:lnTo>
                    <a:lnTo>
                      <a:pt x="266" y="138"/>
                    </a:lnTo>
                    <a:lnTo>
                      <a:pt x="264" y="148"/>
                    </a:lnTo>
                    <a:lnTo>
                      <a:pt x="258" y="144"/>
                    </a:lnTo>
                    <a:lnTo>
                      <a:pt x="250" y="148"/>
                    </a:lnTo>
                    <a:lnTo>
                      <a:pt x="261" y="156"/>
                    </a:lnTo>
                    <a:lnTo>
                      <a:pt x="276" y="160"/>
                    </a:lnTo>
                    <a:lnTo>
                      <a:pt x="293" y="177"/>
                    </a:lnTo>
                    <a:lnTo>
                      <a:pt x="312" y="186"/>
                    </a:lnTo>
                    <a:lnTo>
                      <a:pt x="331" y="204"/>
                    </a:lnTo>
                    <a:lnTo>
                      <a:pt x="319" y="207"/>
                    </a:lnTo>
                    <a:lnTo>
                      <a:pt x="280" y="176"/>
                    </a:lnTo>
                    <a:lnTo>
                      <a:pt x="255" y="170"/>
                    </a:lnTo>
                    <a:lnTo>
                      <a:pt x="243" y="171"/>
                    </a:lnTo>
                    <a:lnTo>
                      <a:pt x="238" y="181"/>
                    </a:lnTo>
                    <a:lnTo>
                      <a:pt x="239" y="210"/>
                    </a:lnTo>
                    <a:lnTo>
                      <a:pt x="248" y="237"/>
                    </a:lnTo>
                    <a:lnTo>
                      <a:pt x="243" y="246"/>
                    </a:lnTo>
                    <a:lnTo>
                      <a:pt x="250" y="263"/>
                    </a:lnTo>
                    <a:lnTo>
                      <a:pt x="269" y="274"/>
                    </a:lnTo>
                    <a:lnTo>
                      <a:pt x="279" y="274"/>
                    </a:lnTo>
                    <a:lnTo>
                      <a:pt x="285" y="268"/>
                    </a:lnTo>
                    <a:lnTo>
                      <a:pt x="288" y="273"/>
                    </a:lnTo>
                    <a:lnTo>
                      <a:pt x="282" y="291"/>
                    </a:lnTo>
                    <a:lnTo>
                      <a:pt x="272" y="302"/>
                    </a:lnTo>
                    <a:lnTo>
                      <a:pt x="254" y="299"/>
                    </a:lnTo>
                    <a:lnTo>
                      <a:pt x="249" y="314"/>
                    </a:lnTo>
                    <a:lnTo>
                      <a:pt x="248" y="325"/>
                    </a:lnTo>
                    <a:lnTo>
                      <a:pt x="226" y="343"/>
                    </a:lnTo>
                    <a:lnTo>
                      <a:pt x="229" y="354"/>
                    </a:lnTo>
                    <a:lnTo>
                      <a:pt x="245" y="364"/>
                    </a:lnTo>
                    <a:lnTo>
                      <a:pt x="245" y="381"/>
                    </a:lnTo>
                    <a:lnTo>
                      <a:pt x="259" y="398"/>
                    </a:lnTo>
                    <a:lnTo>
                      <a:pt x="280" y="406"/>
                    </a:lnTo>
                    <a:lnTo>
                      <a:pt x="295" y="406"/>
                    </a:lnTo>
                    <a:lnTo>
                      <a:pt x="298" y="419"/>
                    </a:lnTo>
                    <a:lnTo>
                      <a:pt x="295" y="441"/>
                    </a:lnTo>
                    <a:lnTo>
                      <a:pt x="295" y="447"/>
                    </a:lnTo>
                    <a:lnTo>
                      <a:pt x="290" y="455"/>
                    </a:lnTo>
                    <a:lnTo>
                      <a:pt x="291" y="471"/>
                    </a:lnTo>
                    <a:lnTo>
                      <a:pt x="290" y="485"/>
                    </a:lnTo>
                    <a:lnTo>
                      <a:pt x="288" y="504"/>
                    </a:lnTo>
                    <a:lnTo>
                      <a:pt x="281" y="525"/>
                    </a:lnTo>
                    <a:lnTo>
                      <a:pt x="275" y="519"/>
                    </a:lnTo>
                    <a:lnTo>
                      <a:pt x="277" y="500"/>
                    </a:lnTo>
                    <a:lnTo>
                      <a:pt x="281" y="490"/>
                    </a:lnTo>
                    <a:lnTo>
                      <a:pt x="277" y="485"/>
                    </a:lnTo>
                    <a:lnTo>
                      <a:pt x="271" y="489"/>
                    </a:lnTo>
                    <a:lnTo>
                      <a:pt x="254" y="487"/>
                    </a:lnTo>
                    <a:lnTo>
                      <a:pt x="242" y="490"/>
                    </a:lnTo>
                    <a:lnTo>
                      <a:pt x="227" y="498"/>
                    </a:lnTo>
                    <a:lnTo>
                      <a:pt x="207" y="515"/>
                    </a:lnTo>
                    <a:lnTo>
                      <a:pt x="190" y="513"/>
                    </a:lnTo>
                    <a:lnTo>
                      <a:pt x="215" y="495"/>
                    </a:lnTo>
                    <a:lnTo>
                      <a:pt x="227" y="481"/>
                    </a:lnTo>
                    <a:lnTo>
                      <a:pt x="252" y="476"/>
                    </a:lnTo>
                    <a:lnTo>
                      <a:pt x="256" y="470"/>
                    </a:lnTo>
                    <a:lnTo>
                      <a:pt x="268" y="465"/>
                    </a:lnTo>
                    <a:lnTo>
                      <a:pt x="281" y="467"/>
                    </a:lnTo>
                    <a:lnTo>
                      <a:pt x="281" y="460"/>
                    </a:lnTo>
                    <a:lnTo>
                      <a:pt x="277" y="446"/>
                    </a:lnTo>
                    <a:lnTo>
                      <a:pt x="274" y="438"/>
                    </a:lnTo>
                    <a:lnTo>
                      <a:pt x="255" y="433"/>
                    </a:lnTo>
                    <a:lnTo>
                      <a:pt x="205" y="361"/>
                    </a:lnTo>
                    <a:lnTo>
                      <a:pt x="196" y="334"/>
                    </a:lnTo>
                    <a:lnTo>
                      <a:pt x="198" y="306"/>
                    </a:lnTo>
                    <a:lnTo>
                      <a:pt x="206" y="274"/>
                    </a:lnTo>
                    <a:lnTo>
                      <a:pt x="198" y="252"/>
                    </a:lnTo>
                    <a:lnTo>
                      <a:pt x="185" y="229"/>
                    </a:lnTo>
                    <a:lnTo>
                      <a:pt x="186" y="198"/>
                    </a:lnTo>
                    <a:lnTo>
                      <a:pt x="207" y="155"/>
                    </a:lnTo>
                    <a:lnTo>
                      <a:pt x="211" y="124"/>
                    </a:lnTo>
                    <a:lnTo>
                      <a:pt x="222" y="102"/>
                    </a:lnTo>
                    <a:lnTo>
                      <a:pt x="236" y="88"/>
                    </a:lnTo>
                    <a:lnTo>
                      <a:pt x="247" y="67"/>
                    </a:lnTo>
                    <a:lnTo>
                      <a:pt x="275" y="38"/>
                    </a:lnTo>
                    <a:lnTo>
                      <a:pt x="285" y="25"/>
                    </a:lnTo>
                    <a:lnTo>
                      <a:pt x="285" y="21"/>
                    </a:lnTo>
                    <a:lnTo>
                      <a:pt x="279" y="16"/>
                    </a:lnTo>
                    <a:lnTo>
                      <a:pt x="270" y="8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46" y="20"/>
                    </a:lnTo>
                    <a:lnTo>
                      <a:pt x="114" y="42"/>
                    </a:lnTo>
                    <a:lnTo>
                      <a:pt x="81" y="76"/>
                    </a:lnTo>
                    <a:lnTo>
                      <a:pt x="75" y="101"/>
                    </a:lnTo>
                    <a:lnTo>
                      <a:pt x="61" y="118"/>
                    </a:lnTo>
                    <a:lnTo>
                      <a:pt x="55" y="123"/>
                    </a:lnTo>
                    <a:lnTo>
                      <a:pt x="49" y="134"/>
                    </a:lnTo>
                    <a:lnTo>
                      <a:pt x="44" y="149"/>
                    </a:lnTo>
                    <a:lnTo>
                      <a:pt x="51" y="164"/>
                    </a:lnTo>
                    <a:lnTo>
                      <a:pt x="39" y="172"/>
                    </a:lnTo>
                    <a:lnTo>
                      <a:pt x="38" y="199"/>
                    </a:lnTo>
                    <a:lnTo>
                      <a:pt x="48" y="204"/>
                    </a:lnTo>
                    <a:lnTo>
                      <a:pt x="29" y="204"/>
                    </a:lnTo>
                    <a:lnTo>
                      <a:pt x="24" y="230"/>
                    </a:lnTo>
                    <a:lnTo>
                      <a:pt x="16" y="236"/>
                    </a:lnTo>
                    <a:lnTo>
                      <a:pt x="14" y="261"/>
                    </a:lnTo>
                    <a:lnTo>
                      <a:pt x="7" y="274"/>
                    </a:lnTo>
                    <a:lnTo>
                      <a:pt x="12" y="310"/>
                    </a:lnTo>
                    <a:lnTo>
                      <a:pt x="27" y="310"/>
                    </a:lnTo>
                    <a:lnTo>
                      <a:pt x="17" y="316"/>
                    </a:lnTo>
                    <a:lnTo>
                      <a:pt x="7" y="330"/>
                    </a:lnTo>
                    <a:lnTo>
                      <a:pt x="0" y="347"/>
                    </a:lnTo>
                    <a:lnTo>
                      <a:pt x="7" y="369"/>
                    </a:lnTo>
                    <a:lnTo>
                      <a:pt x="13" y="381"/>
                    </a:lnTo>
                    <a:lnTo>
                      <a:pt x="3" y="401"/>
                    </a:lnTo>
                    <a:lnTo>
                      <a:pt x="3" y="441"/>
                    </a:lnTo>
                    <a:lnTo>
                      <a:pt x="8" y="454"/>
                    </a:lnTo>
                    <a:lnTo>
                      <a:pt x="12" y="460"/>
                    </a:lnTo>
                    <a:lnTo>
                      <a:pt x="62" y="471"/>
                    </a:lnTo>
                    <a:lnTo>
                      <a:pt x="115" y="476"/>
                    </a:lnTo>
                    <a:lnTo>
                      <a:pt x="126" y="490"/>
                    </a:lnTo>
                    <a:lnTo>
                      <a:pt x="145" y="506"/>
                    </a:lnTo>
                    <a:lnTo>
                      <a:pt x="162" y="516"/>
                    </a:lnTo>
                    <a:lnTo>
                      <a:pt x="131" y="528"/>
                    </a:lnTo>
                    <a:lnTo>
                      <a:pt x="107" y="530"/>
                    </a:lnTo>
                    <a:lnTo>
                      <a:pt x="73" y="510"/>
                    </a:lnTo>
                    <a:lnTo>
                      <a:pt x="53" y="509"/>
                    </a:lnTo>
                    <a:lnTo>
                      <a:pt x="37" y="504"/>
                    </a:lnTo>
                    <a:lnTo>
                      <a:pt x="45" y="515"/>
                    </a:lnTo>
                    <a:lnTo>
                      <a:pt x="38" y="532"/>
                    </a:lnTo>
                    <a:lnTo>
                      <a:pt x="48" y="548"/>
                    </a:lnTo>
                    <a:lnTo>
                      <a:pt x="61" y="575"/>
                    </a:lnTo>
                    <a:lnTo>
                      <a:pt x="83" y="602"/>
                    </a:lnTo>
                    <a:lnTo>
                      <a:pt x="118" y="624"/>
                    </a:lnTo>
                    <a:lnTo>
                      <a:pt x="105" y="627"/>
                    </a:lnTo>
                    <a:lnTo>
                      <a:pt x="124" y="634"/>
                    </a:lnTo>
                    <a:lnTo>
                      <a:pt x="126" y="628"/>
                    </a:lnTo>
                    <a:lnTo>
                      <a:pt x="141" y="627"/>
                    </a:lnTo>
                    <a:lnTo>
                      <a:pt x="167" y="632"/>
                    </a:lnTo>
                    <a:lnTo>
                      <a:pt x="186" y="627"/>
                    </a:lnTo>
                    <a:lnTo>
                      <a:pt x="194" y="606"/>
                    </a:lnTo>
                    <a:lnTo>
                      <a:pt x="196" y="635"/>
                    </a:lnTo>
                    <a:lnTo>
                      <a:pt x="209" y="656"/>
                    </a:lnTo>
                    <a:lnTo>
                      <a:pt x="226" y="673"/>
                    </a:lnTo>
                    <a:lnTo>
                      <a:pt x="253" y="682"/>
                    </a:lnTo>
                    <a:lnTo>
                      <a:pt x="265" y="682"/>
                    </a:lnTo>
                    <a:lnTo>
                      <a:pt x="250" y="672"/>
                    </a:lnTo>
                    <a:lnTo>
                      <a:pt x="265" y="670"/>
                    </a:lnTo>
                    <a:lnTo>
                      <a:pt x="292" y="680"/>
                    </a:lnTo>
                    <a:lnTo>
                      <a:pt x="344" y="688"/>
                    </a:lnTo>
                    <a:lnTo>
                      <a:pt x="358" y="696"/>
                    </a:lnTo>
                    <a:lnTo>
                      <a:pt x="360" y="689"/>
                    </a:lnTo>
                    <a:lnTo>
                      <a:pt x="384" y="678"/>
                    </a:lnTo>
                    <a:lnTo>
                      <a:pt x="419" y="702"/>
                    </a:lnTo>
                    <a:lnTo>
                      <a:pt x="435" y="703"/>
                    </a:lnTo>
                    <a:lnTo>
                      <a:pt x="437" y="708"/>
                    </a:lnTo>
                    <a:lnTo>
                      <a:pt x="442" y="700"/>
                    </a:lnTo>
                    <a:lnTo>
                      <a:pt x="441" y="702"/>
                    </a:lnTo>
                    <a:lnTo>
                      <a:pt x="448" y="709"/>
                    </a:lnTo>
                    <a:lnTo>
                      <a:pt x="455" y="693"/>
                    </a:lnTo>
                    <a:lnTo>
                      <a:pt x="469" y="687"/>
                    </a:lnTo>
                    <a:lnTo>
                      <a:pt x="483" y="696"/>
                    </a:lnTo>
                    <a:lnTo>
                      <a:pt x="496" y="718"/>
                    </a:lnTo>
                    <a:lnTo>
                      <a:pt x="506" y="718"/>
                    </a:lnTo>
                    <a:lnTo>
                      <a:pt x="501" y="704"/>
                    </a:lnTo>
                    <a:lnTo>
                      <a:pt x="481" y="680"/>
                    </a:lnTo>
                    <a:lnTo>
                      <a:pt x="462" y="672"/>
                    </a:lnTo>
                    <a:lnTo>
                      <a:pt x="464" y="659"/>
                    </a:lnTo>
                    <a:lnTo>
                      <a:pt x="517" y="676"/>
                    </a:lnTo>
                    <a:lnTo>
                      <a:pt x="530" y="682"/>
                    </a:lnTo>
                    <a:lnTo>
                      <a:pt x="543" y="676"/>
                    </a:lnTo>
                    <a:lnTo>
                      <a:pt x="549" y="682"/>
                    </a:lnTo>
                    <a:lnTo>
                      <a:pt x="556" y="682"/>
                    </a:lnTo>
                    <a:lnTo>
                      <a:pt x="569" y="707"/>
                    </a:lnTo>
                    <a:lnTo>
                      <a:pt x="596" y="698"/>
                    </a:lnTo>
                    <a:lnTo>
                      <a:pt x="618" y="696"/>
                    </a:lnTo>
                    <a:lnTo>
                      <a:pt x="625" y="684"/>
                    </a:lnTo>
                    <a:lnTo>
                      <a:pt x="620" y="659"/>
                    </a:lnTo>
                    <a:lnTo>
                      <a:pt x="605" y="624"/>
                    </a:lnTo>
                    <a:lnTo>
                      <a:pt x="591" y="626"/>
                    </a:lnTo>
                    <a:lnTo>
                      <a:pt x="581" y="618"/>
                    </a:lnTo>
                    <a:lnTo>
                      <a:pt x="593" y="607"/>
                    </a:lnTo>
                    <a:lnTo>
                      <a:pt x="620" y="614"/>
                    </a:lnTo>
                    <a:lnTo>
                      <a:pt x="653" y="649"/>
                    </a:lnTo>
                    <a:lnTo>
                      <a:pt x="658" y="638"/>
                    </a:lnTo>
                    <a:lnTo>
                      <a:pt x="670" y="646"/>
                    </a:lnTo>
                    <a:lnTo>
                      <a:pt x="684" y="643"/>
                    </a:lnTo>
                    <a:lnTo>
                      <a:pt x="685" y="707"/>
                    </a:lnTo>
                    <a:lnTo>
                      <a:pt x="694" y="716"/>
                    </a:lnTo>
                    <a:lnTo>
                      <a:pt x="701" y="700"/>
                    </a:lnTo>
                    <a:lnTo>
                      <a:pt x="711" y="708"/>
                    </a:lnTo>
                    <a:lnTo>
                      <a:pt x="723" y="707"/>
                    </a:lnTo>
                    <a:lnTo>
                      <a:pt x="728" y="714"/>
                    </a:lnTo>
                    <a:lnTo>
                      <a:pt x="727" y="726"/>
                    </a:lnTo>
                    <a:lnTo>
                      <a:pt x="715" y="736"/>
                    </a:lnTo>
                    <a:lnTo>
                      <a:pt x="727" y="737"/>
                    </a:lnTo>
                    <a:lnTo>
                      <a:pt x="738" y="745"/>
                    </a:lnTo>
                    <a:lnTo>
                      <a:pt x="750" y="759"/>
                    </a:lnTo>
                    <a:lnTo>
                      <a:pt x="787" y="793"/>
                    </a:lnTo>
                    <a:lnTo>
                      <a:pt x="792" y="816"/>
                    </a:lnTo>
                    <a:lnTo>
                      <a:pt x="772" y="833"/>
                    </a:lnTo>
                    <a:lnTo>
                      <a:pt x="752" y="828"/>
                    </a:lnTo>
                    <a:lnTo>
                      <a:pt x="737" y="828"/>
                    </a:lnTo>
                    <a:lnTo>
                      <a:pt x="743" y="854"/>
                    </a:lnTo>
                    <a:lnTo>
                      <a:pt x="740" y="887"/>
                    </a:lnTo>
                    <a:lnTo>
                      <a:pt x="761" y="880"/>
                    </a:lnTo>
                    <a:lnTo>
                      <a:pt x="791" y="859"/>
                    </a:lnTo>
                    <a:lnTo>
                      <a:pt x="798" y="843"/>
                    </a:lnTo>
                    <a:lnTo>
                      <a:pt x="812" y="849"/>
                    </a:lnTo>
                    <a:lnTo>
                      <a:pt x="829" y="834"/>
                    </a:lnTo>
                    <a:lnTo>
                      <a:pt x="849" y="829"/>
                    </a:lnTo>
                    <a:lnTo>
                      <a:pt x="868" y="833"/>
                    </a:lnTo>
                    <a:lnTo>
                      <a:pt x="836" y="843"/>
                    </a:lnTo>
                    <a:lnTo>
                      <a:pt x="842" y="848"/>
                    </a:lnTo>
                    <a:lnTo>
                      <a:pt x="835" y="863"/>
                    </a:lnTo>
                    <a:lnTo>
                      <a:pt x="858" y="892"/>
                    </a:lnTo>
                    <a:lnTo>
                      <a:pt x="872" y="906"/>
                    </a:lnTo>
                    <a:lnTo>
                      <a:pt x="878" y="901"/>
                    </a:lnTo>
                    <a:lnTo>
                      <a:pt x="871" y="887"/>
                    </a:lnTo>
                    <a:lnTo>
                      <a:pt x="872" y="877"/>
                    </a:lnTo>
                    <a:lnTo>
                      <a:pt x="892" y="883"/>
                    </a:lnTo>
                    <a:lnTo>
                      <a:pt x="890" y="920"/>
                    </a:lnTo>
                    <a:lnTo>
                      <a:pt x="895" y="936"/>
                    </a:lnTo>
                    <a:lnTo>
                      <a:pt x="912" y="949"/>
                    </a:lnTo>
                    <a:lnTo>
                      <a:pt x="925" y="941"/>
                    </a:lnTo>
                    <a:lnTo>
                      <a:pt x="939" y="963"/>
                    </a:lnTo>
                    <a:lnTo>
                      <a:pt x="942" y="988"/>
                    </a:lnTo>
                    <a:lnTo>
                      <a:pt x="948" y="1004"/>
                    </a:lnTo>
                    <a:lnTo>
                      <a:pt x="955" y="1014"/>
                    </a:lnTo>
                    <a:lnTo>
                      <a:pt x="958" y="1037"/>
                    </a:lnTo>
                    <a:lnTo>
                      <a:pt x="965" y="1049"/>
                    </a:lnTo>
                    <a:lnTo>
                      <a:pt x="967" y="1069"/>
                    </a:lnTo>
                    <a:lnTo>
                      <a:pt x="970" y="1085"/>
                    </a:lnTo>
                    <a:lnTo>
                      <a:pt x="976" y="1089"/>
                    </a:lnTo>
                    <a:lnTo>
                      <a:pt x="971" y="1103"/>
                    </a:lnTo>
                    <a:lnTo>
                      <a:pt x="964" y="1114"/>
                    </a:lnTo>
                    <a:lnTo>
                      <a:pt x="951" y="1121"/>
                    </a:lnTo>
                    <a:lnTo>
                      <a:pt x="942" y="1130"/>
                    </a:lnTo>
                    <a:lnTo>
                      <a:pt x="941" y="1166"/>
                    </a:lnTo>
                    <a:lnTo>
                      <a:pt x="937" y="1170"/>
                    </a:lnTo>
                    <a:lnTo>
                      <a:pt x="924" y="1173"/>
                    </a:lnTo>
                    <a:lnTo>
                      <a:pt x="911" y="1191"/>
                    </a:lnTo>
                    <a:lnTo>
                      <a:pt x="895" y="1204"/>
                    </a:lnTo>
                    <a:lnTo>
                      <a:pt x="882" y="1224"/>
                    </a:lnTo>
                    <a:lnTo>
                      <a:pt x="861" y="1242"/>
                    </a:lnTo>
                    <a:lnTo>
                      <a:pt x="863" y="1254"/>
                    </a:lnTo>
                    <a:lnTo>
                      <a:pt x="877" y="1275"/>
                    </a:lnTo>
                    <a:lnTo>
                      <a:pt x="894" y="1292"/>
                    </a:lnTo>
                    <a:lnTo>
                      <a:pt x="898" y="1310"/>
                    </a:lnTo>
                    <a:lnTo>
                      <a:pt x="908" y="1313"/>
                    </a:lnTo>
                    <a:lnTo>
                      <a:pt x="908" y="1338"/>
                    </a:lnTo>
                    <a:lnTo>
                      <a:pt x="889" y="1328"/>
                    </a:lnTo>
                    <a:lnTo>
                      <a:pt x="888" y="1333"/>
                    </a:lnTo>
                    <a:lnTo>
                      <a:pt x="874" y="1327"/>
                    </a:lnTo>
                    <a:lnTo>
                      <a:pt x="871" y="1334"/>
                    </a:lnTo>
                    <a:lnTo>
                      <a:pt x="862" y="1337"/>
                    </a:lnTo>
                    <a:lnTo>
                      <a:pt x="846" y="1347"/>
                    </a:lnTo>
                    <a:lnTo>
                      <a:pt x="822" y="1347"/>
                    </a:lnTo>
                    <a:lnTo>
                      <a:pt x="820" y="1360"/>
                    </a:lnTo>
                    <a:lnTo>
                      <a:pt x="811" y="1364"/>
                    </a:lnTo>
                    <a:lnTo>
                      <a:pt x="793" y="1354"/>
                    </a:lnTo>
                    <a:lnTo>
                      <a:pt x="765" y="1358"/>
                    </a:lnTo>
                    <a:lnTo>
                      <a:pt x="743" y="1348"/>
                    </a:lnTo>
                    <a:lnTo>
                      <a:pt x="731" y="1348"/>
                    </a:lnTo>
                    <a:lnTo>
                      <a:pt x="718" y="1344"/>
                    </a:lnTo>
                    <a:lnTo>
                      <a:pt x="711" y="1338"/>
                    </a:lnTo>
                    <a:lnTo>
                      <a:pt x="700" y="1339"/>
                    </a:lnTo>
                    <a:lnTo>
                      <a:pt x="707" y="1350"/>
                    </a:lnTo>
                    <a:lnTo>
                      <a:pt x="697" y="1350"/>
                    </a:lnTo>
                    <a:lnTo>
                      <a:pt x="700" y="1374"/>
                    </a:lnTo>
                    <a:lnTo>
                      <a:pt x="688" y="1378"/>
                    </a:lnTo>
                    <a:lnTo>
                      <a:pt x="668" y="1393"/>
                    </a:lnTo>
                    <a:lnTo>
                      <a:pt x="661" y="1408"/>
                    </a:lnTo>
                    <a:lnTo>
                      <a:pt x="658" y="1425"/>
                    </a:lnTo>
                    <a:lnTo>
                      <a:pt x="659" y="1441"/>
                    </a:lnTo>
                    <a:lnTo>
                      <a:pt x="668" y="1462"/>
                    </a:lnTo>
                    <a:lnTo>
                      <a:pt x="680" y="1473"/>
                    </a:lnTo>
                    <a:lnTo>
                      <a:pt x="690" y="1473"/>
                    </a:lnTo>
                    <a:lnTo>
                      <a:pt x="702" y="1488"/>
                    </a:lnTo>
                    <a:lnTo>
                      <a:pt x="710" y="1485"/>
                    </a:lnTo>
                    <a:lnTo>
                      <a:pt x="731" y="1491"/>
                    </a:lnTo>
                    <a:lnTo>
                      <a:pt x="737" y="1496"/>
                    </a:lnTo>
                    <a:lnTo>
                      <a:pt x="739" y="1493"/>
                    </a:lnTo>
                    <a:lnTo>
                      <a:pt x="761" y="1487"/>
                    </a:lnTo>
                    <a:lnTo>
                      <a:pt x="759" y="1478"/>
                    </a:lnTo>
                    <a:lnTo>
                      <a:pt x="776" y="1477"/>
                    </a:lnTo>
                    <a:lnTo>
                      <a:pt x="783" y="1473"/>
                    </a:lnTo>
                    <a:lnTo>
                      <a:pt x="785" y="1463"/>
                    </a:lnTo>
                    <a:lnTo>
                      <a:pt x="780" y="1452"/>
                    </a:lnTo>
                    <a:lnTo>
                      <a:pt x="792" y="1447"/>
                    </a:lnTo>
                    <a:lnTo>
                      <a:pt x="807" y="1447"/>
                    </a:lnTo>
                    <a:lnTo>
                      <a:pt x="812" y="1457"/>
                    </a:lnTo>
                    <a:lnTo>
                      <a:pt x="814" y="1467"/>
                    </a:lnTo>
                    <a:lnTo>
                      <a:pt x="840" y="1468"/>
                    </a:lnTo>
                    <a:lnTo>
                      <a:pt x="849" y="1472"/>
                    </a:lnTo>
                    <a:lnTo>
                      <a:pt x="847" y="1461"/>
                    </a:lnTo>
                    <a:lnTo>
                      <a:pt x="855" y="1453"/>
                    </a:lnTo>
                    <a:lnTo>
                      <a:pt x="857" y="1460"/>
                    </a:lnTo>
                    <a:lnTo>
                      <a:pt x="847" y="1441"/>
                    </a:lnTo>
                    <a:lnTo>
                      <a:pt x="835" y="1436"/>
                    </a:lnTo>
                    <a:lnTo>
                      <a:pt x="834" y="1423"/>
                    </a:lnTo>
                    <a:lnTo>
                      <a:pt x="846" y="1419"/>
                    </a:lnTo>
                    <a:lnTo>
                      <a:pt x="851" y="1413"/>
                    </a:lnTo>
                    <a:lnTo>
                      <a:pt x="851" y="1425"/>
                    </a:lnTo>
                    <a:lnTo>
                      <a:pt x="852" y="1435"/>
                    </a:lnTo>
                    <a:lnTo>
                      <a:pt x="860" y="1426"/>
                    </a:lnTo>
                    <a:lnTo>
                      <a:pt x="862" y="1435"/>
                    </a:lnTo>
                    <a:lnTo>
                      <a:pt x="871" y="1444"/>
                    </a:lnTo>
                    <a:lnTo>
                      <a:pt x="876" y="1439"/>
                    </a:lnTo>
                    <a:lnTo>
                      <a:pt x="885" y="1435"/>
                    </a:lnTo>
                    <a:lnTo>
                      <a:pt x="889" y="1436"/>
                    </a:lnTo>
                    <a:lnTo>
                      <a:pt x="898" y="1450"/>
                    </a:lnTo>
                    <a:lnTo>
                      <a:pt x="906" y="1444"/>
                    </a:lnTo>
                    <a:lnTo>
                      <a:pt x="914" y="1446"/>
                    </a:lnTo>
                    <a:lnTo>
                      <a:pt x="919" y="1456"/>
                    </a:lnTo>
                    <a:lnTo>
                      <a:pt x="916" y="1462"/>
                    </a:lnTo>
                    <a:lnTo>
                      <a:pt x="917" y="1473"/>
                    </a:lnTo>
                    <a:lnTo>
                      <a:pt x="921" y="1485"/>
                    </a:lnTo>
                    <a:lnTo>
                      <a:pt x="927" y="1482"/>
                    </a:lnTo>
                    <a:lnTo>
                      <a:pt x="938" y="1498"/>
                    </a:lnTo>
                    <a:lnTo>
                      <a:pt x="941" y="1507"/>
                    </a:lnTo>
                    <a:lnTo>
                      <a:pt x="939" y="1515"/>
                    </a:lnTo>
                    <a:lnTo>
                      <a:pt x="942" y="1518"/>
                    </a:lnTo>
                    <a:lnTo>
                      <a:pt x="943" y="1528"/>
                    </a:lnTo>
                    <a:lnTo>
                      <a:pt x="951" y="1526"/>
                    </a:lnTo>
                    <a:lnTo>
                      <a:pt x="955" y="1528"/>
                    </a:lnTo>
                    <a:lnTo>
                      <a:pt x="963" y="1544"/>
                    </a:lnTo>
                    <a:lnTo>
                      <a:pt x="968" y="1547"/>
                    </a:lnTo>
                    <a:lnTo>
                      <a:pt x="975" y="1541"/>
                    </a:lnTo>
                    <a:lnTo>
                      <a:pt x="980" y="1543"/>
                    </a:lnTo>
                    <a:lnTo>
                      <a:pt x="980" y="1550"/>
                    </a:lnTo>
                    <a:lnTo>
                      <a:pt x="986" y="1560"/>
                    </a:lnTo>
                    <a:lnTo>
                      <a:pt x="994" y="1563"/>
                    </a:lnTo>
                    <a:lnTo>
                      <a:pt x="995" y="1554"/>
                    </a:lnTo>
                    <a:lnTo>
                      <a:pt x="1001" y="1542"/>
                    </a:lnTo>
                    <a:lnTo>
                      <a:pt x="1012" y="1559"/>
                    </a:lnTo>
                    <a:lnTo>
                      <a:pt x="1018" y="1563"/>
                    </a:lnTo>
                    <a:lnTo>
                      <a:pt x="1022" y="1571"/>
                    </a:lnTo>
                    <a:lnTo>
                      <a:pt x="1033" y="1571"/>
                    </a:lnTo>
                    <a:lnTo>
                      <a:pt x="1019" y="1587"/>
                    </a:lnTo>
                    <a:lnTo>
                      <a:pt x="1003" y="1593"/>
                    </a:lnTo>
                    <a:lnTo>
                      <a:pt x="992" y="1579"/>
                    </a:lnTo>
                    <a:lnTo>
                      <a:pt x="998" y="1595"/>
                    </a:lnTo>
                    <a:lnTo>
                      <a:pt x="1014" y="1628"/>
                    </a:lnTo>
                    <a:lnTo>
                      <a:pt x="1024" y="1630"/>
                    </a:lnTo>
                    <a:lnTo>
                      <a:pt x="1035" y="1643"/>
                    </a:lnTo>
                    <a:lnTo>
                      <a:pt x="1037" y="16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304"/>
              <p:cNvSpPr>
                <a:spLocks noChangeAspect="1"/>
              </p:cNvSpPr>
              <p:nvPr/>
            </p:nvSpPr>
            <p:spPr bwMode="gray">
              <a:xfrm>
                <a:off x="969" y="1334"/>
                <a:ext cx="937" cy="648"/>
              </a:xfrm>
              <a:custGeom>
                <a:avLst/>
                <a:gdLst/>
                <a:ahLst/>
                <a:cxnLst>
                  <a:cxn ang="0">
                    <a:pos x="4121" y="2577"/>
                  </a:cxn>
                  <a:cxn ang="0">
                    <a:pos x="3985" y="2718"/>
                  </a:cxn>
                  <a:cxn ang="0">
                    <a:pos x="4193" y="2896"/>
                  </a:cxn>
                  <a:cxn ang="0">
                    <a:pos x="4252" y="3041"/>
                  </a:cxn>
                  <a:cxn ang="0">
                    <a:pos x="4261" y="2980"/>
                  </a:cxn>
                  <a:cxn ang="0">
                    <a:pos x="3928" y="2815"/>
                  </a:cxn>
                  <a:cxn ang="0">
                    <a:pos x="3510" y="3092"/>
                  </a:cxn>
                  <a:cxn ang="0">
                    <a:pos x="3186" y="3206"/>
                  </a:cxn>
                  <a:cxn ang="0">
                    <a:pos x="3305" y="3028"/>
                  </a:cxn>
                  <a:cxn ang="0">
                    <a:pos x="3138" y="2904"/>
                  </a:cxn>
                  <a:cxn ang="0">
                    <a:pos x="2884" y="2730"/>
                  </a:cxn>
                  <a:cxn ang="0">
                    <a:pos x="2558" y="2711"/>
                  </a:cxn>
                  <a:cxn ang="0">
                    <a:pos x="999" y="2670"/>
                  </a:cxn>
                  <a:cxn ang="0">
                    <a:pos x="900" y="2578"/>
                  </a:cxn>
                  <a:cxn ang="0">
                    <a:pos x="745" y="2484"/>
                  </a:cxn>
                  <a:cxn ang="0">
                    <a:pos x="658" y="2308"/>
                  </a:cxn>
                  <a:cxn ang="0">
                    <a:pos x="605" y="2062"/>
                  </a:cxn>
                  <a:cxn ang="0">
                    <a:pos x="257" y="1689"/>
                  </a:cxn>
                  <a:cxn ang="0">
                    <a:pos x="0" y="1022"/>
                  </a:cxn>
                  <a:cxn ang="0">
                    <a:pos x="300" y="501"/>
                  </a:cxn>
                  <a:cxn ang="0">
                    <a:pos x="554" y="316"/>
                  </a:cxn>
                  <a:cxn ang="0">
                    <a:pos x="516" y="434"/>
                  </a:cxn>
                  <a:cxn ang="0">
                    <a:pos x="780" y="376"/>
                  </a:cxn>
                  <a:cxn ang="0">
                    <a:pos x="908" y="308"/>
                  </a:cxn>
                  <a:cxn ang="0">
                    <a:pos x="1229" y="461"/>
                  </a:cxn>
                  <a:cxn ang="0">
                    <a:pos x="1409" y="630"/>
                  </a:cxn>
                  <a:cxn ang="0">
                    <a:pos x="1713" y="655"/>
                  </a:cxn>
                  <a:cxn ang="0">
                    <a:pos x="1850" y="758"/>
                  </a:cxn>
                  <a:cxn ang="0">
                    <a:pos x="1884" y="566"/>
                  </a:cxn>
                  <a:cxn ang="0">
                    <a:pos x="1897" y="496"/>
                  </a:cxn>
                  <a:cxn ang="0">
                    <a:pos x="2137" y="669"/>
                  </a:cxn>
                  <a:cxn ang="0">
                    <a:pos x="2360" y="650"/>
                  </a:cxn>
                  <a:cxn ang="0">
                    <a:pos x="2467" y="619"/>
                  </a:cxn>
                  <a:cxn ang="0">
                    <a:pos x="2592" y="506"/>
                  </a:cxn>
                  <a:cxn ang="0">
                    <a:pos x="2465" y="360"/>
                  </a:cxn>
                  <a:cxn ang="0">
                    <a:pos x="2513" y="2"/>
                  </a:cxn>
                  <a:cxn ang="0">
                    <a:pos x="2671" y="301"/>
                  </a:cxn>
                  <a:cxn ang="0">
                    <a:pos x="2773" y="515"/>
                  </a:cxn>
                  <a:cxn ang="0">
                    <a:pos x="2955" y="732"/>
                  </a:cxn>
                  <a:cxn ang="0">
                    <a:pos x="3048" y="400"/>
                  </a:cxn>
                  <a:cxn ang="0">
                    <a:pos x="3223" y="566"/>
                  </a:cxn>
                  <a:cxn ang="0">
                    <a:pos x="3139" y="886"/>
                  </a:cxn>
                  <a:cxn ang="0">
                    <a:pos x="2869" y="956"/>
                  </a:cxn>
                  <a:cxn ang="0">
                    <a:pos x="2806" y="1170"/>
                  </a:cxn>
                  <a:cxn ang="0">
                    <a:pos x="2662" y="1202"/>
                  </a:cxn>
                  <a:cxn ang="0">
                    <a:pos x="2634" y="1400"/>
                  </a:cxn>
                  <a:cxn ang="0">
                    <a:pos x="2596" y="1772"/>
                  </a:cxn>
                  <a:cxn ang="0">
                    <a:pos x="2978" y="2076"/>
                  </a:cxn>
                  <a:cxn ang="0">
                    <a:pos x="3253" y="2406"/>
                  </a:cxn>
                  <a:cxn ang="0">
                    <a:pos x="3435" y="2410"/>
                  </a:cxn>
                  <a:cxn ang="0">
                    <a:pos x="3543" y="2007"/>
                  </a:cxn>
                  <a:cxn ang="0">
                    <a:pos x="3489" y="1658"/>
                  </a:cxn>
                  <a:cxn ang="0">
                    <a:pos x="3454" y="1379"/>
                  </a:cxn>
                  <a:cxn ang="0">
                    <a:pos x="3782" y="1465"/>
                  </a:cxn>
                  <a:cxn ang="0">
                    <a:pos x="3908" y="1642"/>
                  </a:cxn>
                  <a:cxn ang="0">
                    <a:pos x="3931" y="1765"/>
                  </a:cxn>
                  <a:cxn ang="0">
                    <a:pos x="4124" y="1745"/>
                  </a:cxn>
                  <a:cxn ang="0">
                    <a:pos x="4254" y="1721"/>
                  </a:cxn>
                  <a:cxn ang="0">
                    <a:pos x="4305" y="1837"/>
                  </a:cxn>
                  <a:cxn ang="0">
                    <a:pos x="4379" y="2060"/>
                  </a:cxn>
                  <a:cxn ang="0">
                    <a:pos x="4580" y="2206"/>
                  </a:cxn>
                  <a:cxn ang="0">
                    <a:pos x="4538" y="2229"/>
                  </a:cxn>
                  <a:cxn ang="0">
                    <a:pos x="4668" y="2398"/>
                  </a:cxn>
                </a:cxnLst>
                <a:rect l="0" t="0" r="r" b="b"/>
                <a:pathLst>
                  <a:path w="4686" h="3236">
                    <a:moveTo>
                      <a:pt x="4668" y="2398"/>
                    </a:moveTo>
                    <a:lnTo>
                      <a:pt x="4678" y="2405"/>
                    </a:lnTo>
                    <a:lnTo>
                      <a:pt x="4684" y="2412"/>
                    </a:lnTo>
                    <a:lnTo>
                      <a:pt x="4675" y="2423"/>
                    </a:lnTo>
                    <a:lnTo>
                      <a:pt x="4664" y="2437"/>
                    </a:lnTo>
                    <a:lnTo>
                      <a:pt x="4646" y="2449"/>
                    </a:lnTo>
                    <a:lnTo>
                      <a:pt x="4630" y="2469"/>
                    </a:lnTo>
                    <a:lnTo>
                      <a:pt x="4619" y="2470"/>
                    </a:lnTo>
                    <a:lnTo>
                      <a:pt x="4616" y="2475"/>
                    </a:lnTo>
                    <a:lnTo>
                      <a:pt x="4601" y="2475"/>
                    </a:lnTo>
                    <a:lnTo>
                      <a:pt x="4578" y="2474"/>
                    </a:lnTo>
                    <a:lnTo>
                      <a:pt x="4564" y="2481"/>
                    </a:lnTo>
                    <a:lnTo>
                      <a:pt x="4533" y="2487"/>
                    </a:lnTo>
                    <a:lnTo>
                      <a:pt x="4521" y="2496"/>
                    </a:lnTo>
                    <a:lnTo>
                      <a:pt x="4510" y="2512"/>
                    </a:lnTo>
                    <a:lnTo>
                      <a:pt x="4505" y="2511"/>
                    </a:lnTo>
                    <a:lnTo>
                      <a:pt x="4493" y="2531"/>
                    </a:lnTo>
                    <a:lnTo>
                      <a:pt x="4476" y="2554"/>
                    </a:lnTo>
                    <a:lnTo>
                      <a:pt x="4465" y="2560"/>
                    </a:lnTo>
                    <a:lnTo>
                      <a:pt x="4453" y="2574"/>
                    </a:lnTo>
                    <a:lnTo>
                      <a:pt x="4444" y="2579"/>
                    </a:lnTo>
                    <a:lnTo>
                      <a:pt x="4438" y="2579"/>
                    </a:lnTo>
                    <a:lnTo>
                      <a:pt x="4433" y="2574"/>
                    </a:lnTo>
                    <a:lnTo>
                      <a:pt x="4438" y="2563"/>
                    </a:lnTo>
                    <a:lnTo>
                      <a:pt x="4431" y="2566"/>
                    </a:lnTo>
                    <a:lnTo>
                      <a:pt x="4425" y="2577"/>
                    </a:lnTo>
                    <a:lnTo>
                      <a:pt x="4385" y="2583"/>
                    </a:lnTo>
                    <a:lnTo>
                      <a:pt x="4359" y="2593"/>
                    </a:lnTo>
                    <a:lnTo>
                      <a:pt x="4353" y="2590"/>
                    </a:lnTo>
                    <a:lnTo>
                      <a:pt x="4352" y="2584"/>
                    </a:lnTo>
                    <a:lnTo>
                      <a:pt x="4343" y="2579"/>
                    </a:lnTo>
                    <a:lnTo>
                      <a:pt x="4325" y="2577"/>
                    </a:lnTo>
                    <a:lnTo>
                      <a:pt x="4280" y="2577"/>
                    </a:lnTo>
                    <a:lnTo>
                      <a:pt x="4264" y="2581"/>
                    </a:lnTo>
                    <a:lnTo>
                      <a:pt x="4232" y="2574"/>
                    </a:lnTo>
                    <a:lnTo>
                      <a:pt x="4225" y="2574"/>
                    </a:lnTo>
                    <a:lnTo>
                      <a:pt x="4200" y="2572"/>
                    </a:lnTo>
                    <a:lnTo>
                      <a:pt x="4173" y="2579"/>
                    </a:lnTo>
                    <a:lnTo>
                      <a:pt x="4164" y="2577"/>
                    </a:lnTo>
                    <a:lnTo>
                      <a:pt x="4151" y="2577"/>
                    </a:lnTo>
                    <a:lnTo>
                      <a:pt x="4134" y="2579"/>
                    </a:lnTo>
                    <a:lnTo>
                      <a:pt x="4121" y="2577"/>
                    </a:lnTo>
                    <a:lnTo>
                      <a:pt x="4113" y="2581"/>
                    </a:lnTo>
                    <a:lnTo>
                      <a:pt x="4100" y="2581"/>
                    </a:lnTo>
                    <a:lnTo>
                      <a:pt x="4095" y="2583"/>
                    </a:lnTo>
                    <a:lnTo>
                      <a:pt x="4094" y="2590"/>
                    </a:lnTo>
                    <a:lnTo>
                      <a:pt x="4084" y="2589"/>
                    </a:lnTo>
                    <a:lnTo>
                      <a:pt x="4080" y="2593"/>
                    </a:lnTo>
                    <a:lnTo>
                      <a:pt x="4074" y="2597"/>
                    </a:lnTo>
                    <a:lnTo>
                      <a:pt x="4068" y="2604"/>
                    </a:lnTo>
                    <a:lnTo>
                      <a:pt x="4058" y="2617"/>
                    </a:lnTo>
                    <a:lnTo>
                      <a:pt x="4053" y="2635"/>
                    </a:lnTo>
                    <a:lnTo>
                      <a:pt x="4044" y="2654"/>
                    </a:lnTo>
                    <a:lnTo>
                      <a:pt x="4042" y="2657"/>
                    </a:lnTo>
                    <a:lnTo>
                      <a:pt x="4004" y="2659"/>
                    </a:lnTo>
                    <a:lnTo>
                      <a:pt x="3993" y="2670"/>
                    </a:lnTo>
                    <a:lnTo>
                      <a:pt x="3987" y="2670"/>
                    </a:lnTo>
                    <a:lnTo>
                      <a:pt x="3987" y="2675"/>
                    </a:lnTo>
                    <a:lnTo>
                      <a:pt x="3968" y="2694"/>
                    </a:lnTo>
                    <a:lnTo>
                      <a:pt x="3958" y="2699"/>
                    </a:lnTo>
                    <a:lnTo>
                      <a:pt x="3930" y="2743"/>
                    </a:lnTo>
                    <a:lnTo>
                      <a:pt x="3919" y="2751"/>
                    </a:lnTo>
                    <a:lnTo>
                      <a:pt x="3908" y="2753"/>
                    </a:lnTo>
                    <a:lnTo>
                      <a:pt x="3909" y="2769"/>
                    </a:lnTo>
                    <a:lnTo>
                      <a:pt x="3887" y="2810"/>
                    </a:lnTo>
                    <a:lnTo>
                      <a:pt x="3882" y="2810"/>
                    </a:lnTo>
                    <a:lnTo>
                      <a:pt x="3860" y="2832"/>
                    </a:lnTo>
                    <a:lnTo>
                      <a:pt x="3834" y="2858"/>
                    </a:lnTo>
                    <a:lnTo>
                      <a:pt x="3834" y="2861"/>
                    </a:lnTo>
                    <a:lnTo>
                      <a:pt x="3848" y="2858"/>
                    </a:lnTo>
                    <a:lnTo>
                      <a:pt x="3859" y="2851"/>
                    </a:lnTo>
                    <a:lnTo>
                      <a:pt x="3859" y="2847"/>
                    </a:lnTo>
                    <a:lnTo>
                      <a:pt x="3864" y="2845"/>
                    </a:lnTo>
                    <a:lnTo>
                      <a:pt x="3879" y="2827"/>
                    </a:lnTo>
                    <a:lnTo>
                      <a:pt x="3888" y="2814"/>
                    </a:lnTo>
                    <a:lnTo>
                      <a:pt x="3898" y="2805"/>
                    </a:lnTo>
                    <a:lnTo>
                      <a:pt x="3908" y="2794"/>
                    </a:lnTo>
                    <a:lnTo>
                      <a:pt x="3920" y="2770"/>
                    </a:lnTo>
                    <a:lnTo>
                      <a:pt x="3930" y="2761"/>
                    </a:lnTo>
                    <a:lnTo>
                      <a:pt x="3952" y="2739"/>
                    </a:lnTo>
                    <a:lnTo>
                      <a:pt x="3958" y="2735"/>
                    </a:lnTo>
                    <a:lnTo>
                      <a:pt x="3968" y="2733"/>
                    </a:lnTo>
                    <a:lnTo>
                      <a:pt x="3974" y="2726"/>
                    </a:lnTo>
                    <a:lnTo>
                      <a:pt x="3985" y="2718"/>
                    </a:lnTo>
                    <a:lnTo>
                      <a:pt x="3998" y="2713"/>
                    </a:lnTo>
                    <a:lnTo>
                      <a:pt x="4030" y="2694"/>
                    </a:lnTo>
                    <a:lnTo>
                      <a:pt x="4084" y="2670"/>
                    </a:lnTo>
                    <a:lnTo>
                      <a:pt x="4114" y="2663"/>
                    </a:lnTo>
                    <a:lnTo>
                      <a:pt x="4128" y="2664"/>
                    </a:lnTo>
                    <a:lnTo>
                      <a:pt x="4139" y="2662"/>
                    </a:lnTo>
                    <a:lnTo>
                      <a:pt x="4167" y="2664"/>
                    </a:lnTo>
                    <a:lnTo>
                      <a:pt x="4194" y="2676"/>
                    </a:lnTo>
                    <a:lnTo>
                      <a:pt x="4207" y="2685"/>
                    </a:lnTo>
                    <a:lnTo>
                      <a:pt x="4214" y="2701"/>
                    </a:lnTo>
                    <a:lnTo>
                      <a:pt x="4207" y="2697"/>
                    </a:lnTo>
                    <a:lnTo>
                      <a:pt x="4205" y="2700"/>
                    </a:lnTo>
                    <a:lnTo>
                      <a:pt x="4211" y="2707"/>
                    </a:lnTo>
                    <a:lnTo>
                      <a:pt x="4211" y="2723"/>
                    </a:lnTo>
                    <a:lnTo>
                      <a:pt x="4200" y="2733"/>
                    </a:lnTo>
                    <a:lnTo>
                      <a:pt x="4176" y="2753"/>
                    </a:lnTo>
                    <a:lnTo>
                      <a:pt x="4160" y="2761"/>
                    </a:lnTo>
                    <a:lnTo>
                      <a:pt x="4141" y="2760"/>
                    </a:lnTo>
                    <a:lnTo>
                      <a:pt x="4126" y="2753"/>
                    </a:lnTo>
                    <a:lnTo>
                      <a:pt x="4105" y="2756"/>
                    </a:lnTo>
                    <a:lnTo>
                      <a:pt x="4089" y="2762"/>
                    </a:lnTo>
                    <a:lnTo>
                      <a:pt x="4085" y="2765"/>
                    </a:lnTo>
                    <a:lnTo>
                      <a:pt x="4100" y="2765"/>
                    </a:lnTo>
                    <a:lnTo>
                      <a:pt x="4127" y="2773"/>
                    </a:lnTo>
                    <a:lnTo>
                      <a:pt x="4132" y="2787"/>
                    </a:lnTo>
                    <a:lnTo>
                      <a:pt x="4137" y="2791"/>
                    </a:lnTo>
                    <a:lnTo>
                      <a:pt x="4166" y="2776"/>
                    </a:lnTo>
                    <a:lnTo>
                      <a:pt x="4170" y="2777"/>
                    </a:lnTo>
                    <a:lnTo>
                      <a:pt x="4168" y="2782"/>
                    </a:lnTo>
                    <a:lnTo>
                      <a:pt x="4177" y="2783"/>
                    </a:lnTo>
                    <a:lnTo>
                      <a:pt x="4183" y="2788"/>
                    </a:lnTo>
                    <a:lnTo>
                      <a:pt x="4182" y="2798"/>
                    </a:lnTo>
                    <a:lnTo>
                      <a:pt x="4173" y="2823"/>
                    </a:lnTo>
                    <a:lnTo>
                      <a:pt x="4157" y="2839"/>
                    </a:lnTo>
                    <a:lnTo>
                      <a:pt x="4157" y="2841"/>
                    </a:lnTo>
                    <a:lnTo>
                      <a:pt x="4165" y="2840"/>
                    </a:lnTo>
                    <a:lnTo>
                      <a:pt x="4180" y="2842"/>
                    </a:lnTo>
                    <a:lnTo>
                      <a:pt x="4178" y="2862"/>
                    </a:lnTo>
                    <a:lnTo>
                      <a:pt x="4180" y="2870"/>
                    </a:lnTo>
                    <a:lnTo>
                      <a:pt x="4184" y="2879"/>
                    </a:lnTo>
                    <a:lnTo>
                      <a:pt x="4188" y="2889"/>
                    </a:lnTo>
                    <a:lnTo>
                      <a:pt x="4193" y="2896"/>
                    </a:lnTo>
                    <a:lnTo>
                      <a:pt x="4199" y="2902"/>
                    </a:lnTo>
                    <a:lnTo>
                      <a:pt x="4198" y="2906"/>
                    </a:lnTo>
                    <a:lnTo>
                      <a:pt x="4215" y="2907"/>
                    </a:lnTo>
                    <a:lnTo>
                      <a:pt x="4236" y="2917"/>
                    </a:lnTo>
                    <a:lnTo>
                      <a:pt x="4240" y="2921"/>
                    </a:lnTo>
                    <a:lnTo>
                      <a:pt x="4231" y="2926"/>
                    </a:lnTo>
                    <a:lnTo>
                      <a:pt x="4230" y="2932"/>
                    </a:lnTo>
                    <a:lnTo>
                      <a:pt x="4239" y="2936"/>
                    </a:lnTo>
                    <a:lnTo>
                      <a:pt x="4250" y="2937"/>
                    </a:lnTo>
                    <a:lnTo>
                      <a:pt x="4266" y="2943"/>
                    </a:lnTo>
                    <a:lnTo>
                      <a:pt x="4294" y="2947"/>
                    </a:lnTo>
                    <a:lnTo>
                      <a:pt x="4297" y="2953"/>
                    </a:lnTo>
                    <a:lnTo>
                      <a:pt x="4320" y="2950"/>
                    </a:lnTo>
                    <a:lnTo>
                      <a:pt x="4339" y="2937"/>
                    </a:lnTo>
                    <a:lnTo>
                      <a:pt x="4344" y="2947"/>
                    </a:lnTo>
                    <a:lnTo>
                      <a:pt x="4342" y="2955"/>
                    </a:lnTo>
                    <a:lnTo>
                      <a:pt x="4348" y="2954"/>
                    </a:lnTo>
                    <a:lnTo>
                      <a:pt x="4358" y="2955"/>
                    </a:lnTo>
                    <a:lnTo>
                      <a:pt x="4368" y="2954"/>
                    </a:lnTo>
                    <a:lnTo>
                      <a:pt x="4375" y="2963"/>
                    </a:lnTo>
                    <a:lnTo>
                      <a:pt x="4379" y="2968"/>
                    </a:lnTo>
                    <a:lnTo>
                      <a:pt x="4372" y="2971"/>
                    </a:lnTo>
                    <a:lnTo>
                      <a:pt x="4371" y="2977"/>
                    </a:lnTo>
                    <a:lnTo>
                      <a:pt x="4387" y="2979"/>
                    </a:lnTo>
                    <a:lnTo>
                      <a:pt x="4391" y="2981"/>
                    </a:lnTo>
                    <a:lnTo>
                      <a:pt x="4385" y="2986"/>
                    </a:lnTo>
                    <a:lnTo>
                      <a:pt x="4375" y="2985"/>
                    </a:lnTo>
                    <a:lnTo>
                      <a:pt x="4366" y="2991"/>
                    </a:lnTo>
                    <a:lnTo>
                      <a:pt x="4359" y="2988"/>
                    </a:lnTo>
                    <a:lnTo>
                      <a:pt x="4345" y="2997"/>
                    </a:lnTo>
                    <a:lnTo>
                      <a:pt x="4325" y="3006"/>
                    </a:lnTo>
                    <a:lnTo>
                      <a:pt x="4316" y="3012"/>
                    </a:lnTo>
                    <a:lnTo>
                      <a:pt x="4311" y="3013"/>
                    </a:lnTo>
                    <a:lnTo>
                      <a:pt x="4309" y="3018"/>
                    </a:lnTo>
                    <a:lnTo>
                      <a:pt x="4300" y="3017"/>
                    </a:lnTo>
                    <a:lnTo>
                      <a:pt x="4289" y="3025"/>
                    </a:lnTo>
                    <a:lnTo>
                      <a:pt x="4279" y="3026"/>
                    </a:lnTo>
                    <a:lnTo>
                      <a:pt x="4277" y="3024"/>
                    </a:lnTo>
                    <a:lnTo>
                      <a:pt x="4269" y="3028"/>
                    </a:lnTo>
                    <a:lnTo>
                      <a:pt x="4262" y="3033"/>
                    </a:lnTo>
                    <a:lnTo>
                      <a:pt x="4250" y="3028"/>
                    </a:lnTo>
                    <a:lnTo>
                      <a:pt x="4252" y="3041"/>
                    </a:lnTo>
                    <a:lnTo>
                      <a:pt x="4251" y="3046"/>
                    </a:lnTo>
                    <a:lnTo>
                      <a:pt x="4239" y="3046"/>
                    </a:lnTo>
                    <a:lnTo>
                      <a:pt x="4232" y="3038"/>
                    </a:lnTo>
                    <a:lnTo>
                      <a:pt x="4232" y="3033"/>
                    </a:lnTo>
                    <a:lnTo>
                      <a:pt x="4224" y="3046"/>
                    </a:lnTo>
                    <a:lnTo>
                      <a:pt x="4220" y="3038"/>
                    </a:lnTo>
                    <a:lnTo>
                      <a:pt x="4215" y="3047"/>
                    </a:lnTo>
                    <a:lnTo>
                      <a:pt x="4213" y="3061"/>
                    </a:lnTo>
                    <a:lnTo>
                      <a:pt x="4203" y="3068"/>
                    </a:lnTo>
                    <a:lnTo>
                      <a:pt x="4189" y="3085"/>
                    </a:lnTo>
                    <a:lnTo>
                      <a:pt x="4187" y="3090"/>
                    </a:lnTo>
                    <a:lnTo>
                      <a:pt x="4176" y="3095"/>
                    </a:lnTo>
                    <a:lnTo>
                      <a:pt x="4170" y="3108"/>
                    </a:lnTo>
                    <a:lnTo>
                      <a:pt x="4162" y="3104"/>
                    </a:lnTo>
                    <a:lnTo>
                      <a:pt x="4156" y="3106"/>
                    </a:lnTo>
                    <a:lnTo>
                      <a:pt x="4155" y="3117"/>
                    </a:lnTo>
                    <a:lnTo>
                      <a:pt x="4149" y="3121"/>
                    </a:lnTo>
                    <a:lnTo>
                      <a:pt x="4145" y="3121"/>
                    </a:lnTo>
                    <a:lnTo>
                      <a:pt x="4134" y="3119"/>
                    </a:lnTo>
                    <a:lnTo>
                      <a:pt x="4129" y="3105"/>
                    </a:lnTo>
                    <a:lnTo>
                      <a:pt x="4124" y="3098"/>
                    </a:lnTo>
                    <a:lnTo>
                      <a:pt x="4116" y="3098"/>
                    </a:lnTo>
                    <a:lnTo>
                      <a:pt x="4111" y="3083"/>
                    </a:lnTo>
                    <a:lnTo>
                      <a:pt x="4110" y="3068"/>
                    </a:lnTo>
                    <a:lnTo>
                      <a:pt x="4112" y="3056"/>
                    </a:lnTo>
                    <a:lnTo>
                      <a:pt x="4124" y="3038"/>
                    </a:lnTo>
                    <a:lnTo>
                      <a:pt x="4119" y="3044"/>
                    </a:lnTo>
                    <a:lnTo>
                      <a:pt x="4108" y="3050"/>
                    </a:lnTo>
                    <a:lnTo>
                      <a:pt x="4111" y="3042"/>
                    </a:lnTo>
                    <a:lnTo>
                      <a:pt x="4127" y="3030"/>
                    </a:lnTo>
                    <a:lnTo>
                      <a:pt x="4133" y="3031"/>
                    </a:lnTo>
                    <a:lnTo>
                      <a:pt x="4143" y="3026"/>
                    </a:lnTo>
                    <a:lnTo>
                      <a:pt x="4143" y="3020"/>
                    </a:lnTo>
                    <a:lnTo>
                      <a:pt x="4166" y="3004"/>
                    </a:lnTo>
                    <a:lnTo>
                      <a:pt x="4189" y="2990"/>
                    </a:lnTo>
                    <a:lnTo>
                      <a:pt x="4203" y="2982"/>
                    </a:lnTo>
                    <a:lnTo>
                      <a:pt x="4207" y="2987"/>
                    </a:lnTo>
                    <a:lnTo>
                      <a:pt x="4209" y="2995"/>
                    </a:lnTo>
                    <a:lnTo>
                      <a:pt x="4218" y="2999"/>
                    </a:lnTo>
                    <a:lnTo>
                      <a:pt x="4227" y="2988"/>
                    </a:lnTo>
                    <a:lnTo>
                      <a:pt x="4237" y="2983"/>
                    </a:lnTo>
                    <a:lnTo>
                      <a:pt x="4261" y="2980"/>
                    </a:lnTo>
                    <a:lnTo>
                      <a:pt x="4262" y="2975"/>
                    </a:lnTo>
                    <a:lnTo>
                      <a:pt x="4247" y="2974"/>
                    </a:lnTo>
                    <a:lnTo>
                      <a:pt x="4232" y="2977"/>
                    </a:lnTo>
                    <a:lnTo>
                      <a:pt x="4207" y="2972"/>
                    </a:lnTo>
                    <a:lnTo>
                      <a:pt x="4194" y="2979"/>
                    </a:lnTo>
                    <a:lnTo>
                      <a:pt x="4183" y="2980"/>
                    </a:lnTo>
                    <a:lnTo>
                      <a:pt x="4182" y="2968"/>
                    </a:lnTo>
                    <a:lnTo>
                      <a:pt x="4196" y="2958"/>
                    </a:lnTo>
                    <a:lnTo>
                      <a:pt x="4207" y="2943"/>
                    </a:lnTo>
                    <a:lnTo>
                      <a:pt x="4199" y="2943"/>
                    </a:lnTo>
                    <a:lnTo>
                      <a:pt x="4197" y="2936"/>
                    </a:lnTo>
                    <a:lnTo>
                      <a:pt x="4187" y="2953"/>
                    </a:lnTo>
                    <a:lnTo>
                      <a:pt x="4176" y="2955"/>
                    </a:lnTo>
                    <a:lnTo>
                      <a:pt x="4144" y="2980"/>
                    </a:lnTo>
                    <a:lnTo>
                      <a:pt x="4134" y="2985"/>
                    </a:lnTo>
                    <a:lnTo>
                      <a:pt x="4124" y="2986"/>
                    </a:lnTo>
                    <a:lnTo>
                      <a:pt x="4116" y="2985"/>
                    </a:lnTo>
                    <a:lnTo>
                      <a:pt x="4110" y="2991"/>
                    </a:lnTo>
                    <a:lnTo>
                      <a:pt x="4101" y="2996"/>
                    </a:lnTo>
                    <a:lnTo>
                      <a:pt x="4079" y="2999"/>
                    </a:lnTo>
                    <a:lnTo>
                      <a:pt x="4074" y="2998"/>
                    </a:lnTo>
                    <a:lnTo>
                      <a:pt x="4068" y="2995"/>
                    </a:lnTo>
                    <a:lnTo>
                      <a:pt x="4058" y="2992"/>
                    </a:lnTo>
                    <a:lnTo>
                      <a:pt x="4057" y="2996"/>
                    </a:lnTo>
                    <a:lnTo>
                      <a:pt x="4052" y="2996"/>
                    </a:lnTo>
                    <a:lnTo>
                      <a:pt x="4043" y="2995"/>
                    </a:lnTo>
                    <a:lnTo>
                      <a:pt x="4035" y="2988"/>
                    </a:lnTo>
                    <a:lnTo>
                      <a:pt x="4032" y="2983"/>
                    </a:lnTo>
                    <a:lnTo>
                      <a:pt x="4031" y="2979"/>
                    </a:lnTo>
                    <a:lnTo>
                      <a:pt x="4031" y="2963"/>
                    </a:lnTo>
                    <a:lnTo>
                      <a:pt x="4016" y="2955"/>
                    </a:lnTo>
                    <a:lnTo>
                      <a:pt x="4016" y="2899"/>
                    </a:lnTo>
                    <a:lnTo>
                      <a:pt x="4016" y="2848"/>
                    </a:lnTo>
                    <a:lnTo>
                      <a:pt x="3990" y="2823"/>
                    </a:lnTo>
                    <a:lnTo>
                      <a:pt x="3983" y="2823"/>
                    </a:lnTo>
                    <a:lnTo>
                      <a:pt x="3976" y="2834"/>
                    </a:lnTo>
                    <a:lnTo>
                      <a:pt x="3958" y="2837"/>
                    </a:lnTo>
                    <a:lnTo>
                      <a:pt x="3946" y="2832"/>
                    </a:lnTo>
                    <a:lnTo>
                      <a:pt x="3944" y="2829"/>
                    </a:lnTo>
                    <a:lnTo>
                      <a:pt x="3941" y="2823"/>
                    </a:lnTo>
                    <a:lnTo>
                      <a:pt x="3934" y="2816"/>
                    </a:lnTo>
                    <a:lnTo>
                      <a:pt x="3928" y="2815"/>
                    </a:lnTo>
                    <a:lnTo>
                      <a:pt x="3922" y="2819"/>
                    </a:lnTo>
                    <a:lnTo>
                      <a:pt x="3895" y="2864"/>
                    </a:lnTo>
                    <a:lnTo>
                      <a:pt x="3891" y="2888"/>
                    </a:lnTo>
                    <a:lnTo>
                      <a:pt x="3885" y="2900"/>
                    </a:lnTo>
                    <a:lnTo>
                      <a:pt x="3884" y="2906"/>
                    </a:lnTo>
                    <a:lnTo>
                      <a:pt x="3879" y="2915"/>
                    </a:lnTo>
                    <a:lnTo>
                      <a:pt x="3876" y="2922"/>
                    </a:lnTo>
                    <a:lnTo>
                      <a:pt x="3872" y="2958"/>
                    </a:lnTo>
                    <a:lnTo>
                      <a:pt x="3871" y="2960"/>
                    </a:lnTo>
                    <a:lnTo>
                      <a:pt x="3864" y="2965"/>
                    </a:lnTo>
                    <a:lnTo>
                      <a:pt x="3861" y="2970"/>
                    </a:lnTo>
                    <a:lnTo>
                      <a:pt x="3860" y="2975"/>
                    </a:lnTo>
                    <a:lnTo>
                      <a:pt x="3861" y="2981"/>
                    </a:lnTo>
                    <a:lnTo>
                      <a:pt x="3861" y="2983"/>
                    </a:lnTo>
                    <a:lnTo>
                      <a:pt x="3854" y="2980"/>
                    </a:lnTo>
                    <a:lnTo>
                      <a:pt x="3853" y="2981"/>
                    </a:lnTo>
                    <a:lnTo>
                      <a:pt x="3853" y="2987"/>
                    </a:lnTo>
                    <a:lnTo>
                      <a:pt x="3842" y="2983"/>
                    </a:lnTo>
                    <a:lnTo>
                      <a:pt x="3833" y="2986"/>
                    </a:lnTo>
                    <a:lnTo>
                      <a:pt x="3831" y="2988"/>
                    </a:lnTo>
                    <a:lnTo>
                      <a:pt x="3818" y="2990"/>
                    </a:lnTo>
                    <a:lnTo>
                      <a:pt x="3815" y="2993"/>
                    </a:lnTo>
                    <a:lnTo>
                      <a:pt x="3809" y="3009"/>
                    </a:lnTo>
                    <a:lnTo>
                      <a:pt x="3807" y="3009"/>
                    </a:lnTo>
                    <a:lnTo>
                      <a:pt x="3709" y="3009"/>
                    </a:lnTo>
                    <a:lnTo>
                      <a:pt x="3634" y="3009"/>
                    </a:lnTo>
                    <a:lnTo>
                      <a:pt x="3619" y="3009"/>
                    </a:lnTo>
                    <a:lnTo>
                      <a:pt x="3603" y="3024"/>
                    </a:lnTo>
                    <a:lnTo>
                      <a:pt x="3584" y="3035"/>
                    </a:lnTo>
                    <a:lnTo>
                      <a:pt x="3581" y="3040"/>
                    </a:lnTo>
                    <a:lnTo>
                      <a:pt x="3580" y="3041"/>
                    </a:lnTo>
                    <a:lnTo>
                      <a:pt x="3567" y="3056"/>
                    </a:lnTo>
                    <a:lnTo>
                      <a:pt x="3554" y="3058"/>
                    </a:lnTo>
                    <a:lnTo>
                      <a:pt x="3524" y="3072"/>
                    </a:lnTo>
                    <a:lnTo>
                      <a:pt x="3514" y="3078"/>
                    </a:lnTo>
                    <a:lnTo>
                      <a:pt x="3511" y="3071"/>
                    </a:lnTo>
                    <a:lnTo>
                      <a:pt x="3508" y="3071"/>
                    </a:lnTo>
                    <a:lnTo>
                      <a:pt x="3499" y="3072"/>
                    </a:lnTo>
                    <a:lnTo>
                      <a:pt x="3498" y="3076"/>
                    </a:lnTo>
                    <a:lnTo>
                      <a:pt x="3503" y="3076"/>
                    </a:lnTo>
                    <a:lnTo>
                      <a:pt x="3509" y="3087"/>
                    </a:lnTo>
                    <a:lnTo>
                      <a:pt x="3510" y="3092"/>
                    </a:lnTo>
                    <a:lnTo>
                      <a:pt x="3501" y="3093"/>
                    </a:lnTo>
                    <a:lnTo>
                      <a:pt x="3497" y="3089"/>
                    </a:lnTo>
                    <a:lnTo>
                      <a:pt x="3485" y="3088"/>
                    </a:lnTo>
                    <a:lnTo>
                      <a:pt x="3479" y="3085"/>
                    </a:lnTo>
                    <a:lnTo>
                      <a:pt x="3466" y="3084"/>
                    </a:lnTo>
                    <a:lnTo>
                      <a:pt x="3449" y="3085"/>
                    </a:lnTo>
                    <a:lnTo>
                      <a:pt x="3392" y="3103"/>
                    </a:lnTo>
                    <a:lnTo>
                      <a:pt x="3377" y="3114"/>
                    </a:lnTo>
                    <a:lnTo>
                      <a:pt x="3371" y="3119"/>
                    </a:lnTo>
                    <a:lnTo>
                      <a:pt x="3369" y="3125"/>
                    </a:lnTo>
                    <a:lnTo>
                      <a:pt x="3358" y="3138"/>
                    </a:lnTo>
                    <a:lnTo>
                      <a:pt x="3380" y="3146"/>
                    </a:lnTo>
                    <a:lnTo>
                      <a:pt x="3388" y="3143"/>
                    </a:lnTo>
                    <a:lnTo>
                      <a:pt x="3398" y="3142"/>
                    </a:lnTo>
                    <a:lnTo>
                      <a:pt x="3401" y="3152"/>
                    </a:lnTo>
                    <a:lnTo>
                      <a:pt x="3406" y="3159"/>
                    </a:lnTo>
                    <a:lnTo>
                      <a:pt x="3408" y="3171"/>
                    </a:lnTo>
                    <a:lnTo>
                      <a:pt x="3386" y="3168"/>
                    </a:lnTo>
                    <a:lnTo>
                      <a:pt x="3379" y="3168"/>
                    </a:lnTo>
                    <a:lnTo>
                      <a:pt x="3368" y="3169"/>
                    </a:lnTo>
                    <a:lnTo>
                      <a:pt x="3363" y="3169"/>
                    </a:lnTo>
                    <a:lnTo>
                      <a:pt x="3344" y="3173"/>
                    </a:lnTo>
                    <a:lnTo>
                      <a:pt x="3332" y="3178"/>
                    </a:lnTo>
                    <a:lnTo>
                      <a:pt x="3317" y="3191"/>
                    </a:lnTo>
                    <a:lnTo>
                      <a:pt x="3305" y="3187"/>
                    </a:lnTo>
                    <a:lnTo>
                      <a:pt x="3285" y="3184"/>
                    </a:lnTo>
                    <a:lnTo>
                      <a:pt x="3266" y="3190"/>
                    </a:lnTo>
                    <a:lnTo>
                      <a:pt x="3261" y="3194"/>
                    </a:lnTo>
                    <a:lnTo>
                      <a:pt x="3256" y="3196"/>
                    </a:lnTo>
                    <a:lnTo>
                      <a:pt x="3248" y="3211"/>
                    </a:lnTo>
                    <a:lnTo>
                      <a:pt x="3246" y="3209"/>
                    </a:lnTo>
                    <a:lnTo>
                      <a:pt x="3234" y="3214"/>
                    </a:lnTo>
                    <a:lnTo>
                      <a:pt x="3228" y="3219"/>
                    </a:lnTo>
                    <a:lnTo>
                      <a:pt x="3218" y="3227"/>
                    </a:lnTo>
                    <a:lnTo>
                      <a:pt x="3213" y="3232"/>
                    </a:lnTo>
                    <a:lnTo>
                      <a:pt x="3212" y="3236"/>
                    </a:lnTo>
                    <a:lnTo>
                      <a:pt x="3197" y="3233"/>
                    </a:lnTo>
                    <a:lnTo>
                      <a:pt x="3191" y="3235"/>
                    </a:lnTo>
                    <a:lnTo>
                      <a:pt x="3175" y="3234"/>
                    </a:lnTo>
                    <a:lnTo>
                      <a:pt x="3175" y="3223"/>
                    </a:lnTo>
                    <a:lnTo>
                      <a:pt x="3180" y="3211"/>
                    </a:lnTo>
                    <a:lnTo>
                      <a:pt x="3186" y="3206"/>
                    </a:lnTo>
                    <a:lnTo>
                      <a:pt x="3187" y="3209"/>
                    </a:lnTo>
                    <a:lnTo>
                      <a:pt x="3198" y="3212"/>
                    </a:lnTo>
                    <a:lnTo>
                      <a:pt x="3207" y="3211"/>
                    </a:lnTo>
                    <a:lnTo>
                      <a:pt x="3210" y="3208"/>
                    </a:lnTo>
                    <a:lnTo>
                      <a:pt x="3212" y="3205"/>
                    </a:lnTo>
                    <a:lnTo>
                      <a:pt x="3213" y="3201"/>
                    </a:lnTo>
                    <a:lnTo>
                      <a:pt x="3212" y="3197"/>
                    </a:lnTo>
                    <a:lnTo>
                      <a:pt x="3207" y="3195"/>
                    </a:lnTo>
                    <a:lnTo>
                      <a:pt x="3205" y="3187"/>
                    </a:lnTo>
                    <a:lnTo>
                      <a:pt x="3205" y="3187"/>
                    </a:lnTo>
                    <a:lnTo>
                      <a:pt x="3213" y="3160"/>
                    </a:lnTo>
                    <a:lnTo>
                      <a:pt x="3213" y="3153"/>
                    </a:lnTo>
                    <a:lnTo>
                      <a:pt x="3223" y="3153"/>
                    </a:lnTo>
                    <a:lnTo>
                      <a:pt x="3228" y="3148"/>
                    </a:lnTo>
                    <a:lnTo>
                      <a:pt x="3230" y="3143"/>
                    </a:lnTo>
                    <a:lnTo>
                      <a:pt x="3239" y="3142"/>
                    </a:lnTo>
                    <a:lnTo>
                      <a:pt x="3247" y="3132"/>
                    </a:lnTo>
                    <a:lnTo>
                      <a:pt x="3251" y="3116"/>
                    </a:lnTo>
                    <a:lnTo>
                      <a:pt x="3250" y="3100"/>
                    </a:lnTo>
                    <a:lnTo>
                      <a:pt x="3248" y="3084"/>
                    </a:lnTo>
                    <a:lnTo>
                      <a:pt x="3248" y="3072"/>
                    </a:lnTo>
                    <a:lnTo>
                      <a:pt x="3266" y="3044"/>
                    </a:lnTo>
                    <a:lnTo>
                      <a:pt x="3269" y="3035"/>
                    </a:lnTo>
                    <a:lnTo>
                      <a:pt x="3271" y="3028"/>
                    </a:lnTo>
                    <a:lnTo>
                      <a:pt x="3271" y="3020"/>
                    </a:lnTo>
                    <a:lnTo>
                      <a:pt x="3267" y="3008"/>
                    </a:lnTo>
                    <a:lnTo>
                      <a:pt x="3261" y="2995"/>
                    </a:lnTo>
                    <a:lnTo>
                      <a:pt x="3257" y="2993"/>
                    </a:lnTo>
                    <a:lnTo>
                      <a:pt x="3255" y="2987"/>
                    </a:lnTo>
                    <a:lnTo>
                      <a:pt x="3257" y="2986"/>
                    </a:lnTo>
                    <a:lnTo>
                      <a:pt x="3273" y="2988"/>
                    </a:lnTo>
                    <a:lnTo>
                      <a:pt x="3275" y="3002"/>
                    </a:lnTo>
                    <a:lnTo>
                      <a:pt x="3282" y="3014"/>
                    </a:lnTo>
                    <a:lnTo>
                      <a:pt x="3284" y="3015"/>
                    </a:lnTo>
                    <a:lnTo>
                      <a:pt x="3286" y="3012"/>
                    </a:lnTo>
                    <a:lnTo>
                      <a:pt x="3290" y="3009"/>
                    </a:lnTo>
                    <a:lnTo>
                      <a:pt x="3288" y="3023"/>
                    </a:lnTo>
                    <a:lnTo>
                      <a:pt x="3293" y="3023"/>
                    </a:lnTo>
                    <a:lnTo>
                      <a:pt x="3294" y="3031"/>
                    </a:lnTo>
                    <a:lnTo>
                      <a:pt x="3294" y="3038"/>
                    </a:lnTo>
                    <a:lnTo>
                      <a:pt x="3302" y="3029"/>
                    </a:lnTo>
                    <a:lnTo>
                      <a:pt x="3305" y="3028"/>
                    </a:lnTo>
                    <a:lnTo>
                      <a:pt x="3310" y="3036"/>
                    </a:lnTo>
                    <a:lnTo>
                      <a:pt x="3315" y="3039"/>
                    </a:lnTo>
                    <a:lnTo>
                      <a:pt x="3327" y="3044"/>
                    </a:lnTo>
                    <a:lnTo>
                      <a:pt x="3342" y="3044"/>
                    </a:lnTo>
                    <a:lnTo>
                      <a:pt x="3345" y="3038"/>
                    </a:lnTo>
                    <a:lnTo>
                      <a:pt x="3345" y="3033"/>
                    </a:lnTo>
                    <a:lnTo>
                      <a:pt x="3341" y="3023"/>
                    </a:lnTo>
                    <a:lnTo>
                      <a:pt x="3342" y="3018"/>
                    </a:lnTo>
                    <a:lnTo>
                      <a:pt x="3344" y="3017"/>
                    </a:lnTo>
                    <a:lnTo>
                      <a:pt x="3350" y="3023"/>
                    </a:lnTo>
                    <a:lnTo>
                      <a:pt x="3359" y="3023"/>
                    </a:lnTo>
                    <a:lnTo>
                      <a:pt x="3363" y="3020"/>
                    </a:lnTo>
                    <a:lnTo>
                      <a:pt x="3363" y="3019"/>
                    </a:lnTo>
                    <a:lnTo>
                      <a:pt x="3361" y="3015"/>
                    </a:lnTo>
                    <a:lnTo>
                      <a:pt x="3360" y="3013"/>
                    </a:lnTo>
                    <a:lnTo>
                      <a:pt x="3350" y="3009"/>
                    </a:lnTo>
                    <a:lnTo>
                      <a:pt x="3343" y="2997"/>
                    </a:lnTo>
                    <a:lnTo>
                      <a:pt x="3345" y="2995"/>
                    </a:lnTo>
                    <a:lnTo>
                      <a:pt x="3343" y="2986"/>
                    </a:lnTo>
                    <a:lnTo>
                      <a:pt x="3343" y="2979"/>
                    </a:lnTo>
                    <a:lnTo>
                      <a:pt x="3337" y="2979"/>
                    </a:lnTo>
                    <a:lnTo>
                      <a:pt x="3331" y="2975"/>
                    </a:lnTo>
                    <a:lnTo>
                      <a:pt x="3326" y="2968"/>
                    </a:lnTo>
                    <a:lnTo>
                      <a:pt x="3316" y="2960"/>
                    </a:lnTo>
                    <a:lnTo>
                      <a:pt x="3311" y="2942"/>
                    </a:lnTo>
                    <a:lnTo>
                      <a:pt x="3301" y="2936"/>
                    </a:lnTo>
                    <a:lnTo>
                      <a:pt x="3291" y="2933"/>
                    </a:lnTo>
                    <a:lnTo>
                      <a:pt x="3272" y="2931"/>
                    </a:lnTo>
                    <a:lnTo>
                      <a:pt x="3259" y="2933"/>
                    </a:lnTo>
                    <a:lnTo>
                      <a:pt x="3258" y="2928"/>
                    </a:lnTo>
                    <a:lnTo>
                      <a:pt x="3258" y="2923"/>
                    </a:lnTo>
                    <a:lnTo>
                      <a:pt x="3246" y="2925"/>
                    </a:lnTo>
                    <a:lnTo>
                      <a:pt x="3231" y="2923"/>
                    </a:lnTo>
                    <a:lnTo>
                      <a:pt x="3214" y="2920"/>
                    </a:lnTo>
                    <a:lnTo>
                      <a:pt x="3209" y="2917"/>
                    </a:lnTo>
                    <a:lnTo>
                      <a:pt x="3205" y="2918"/>
                    </a:lnTo>
                    <a:lnTo>
                      <a:pt x="3198" y="2917"/>
                    </a:lnTo>
                    <a:lnTo>
                      <a:pt x="3193" y="2912"/>
                    </a:lnTo>
                    <a:lnTo>
                      <a:pt x="3181" y="2915"/>
                    </a:lnTo>
                    <a:lnTo>
                      <a:pt x="3177" y="2917"/>
                    </a:lnTo>
                    <a:lnTo>
                      <a:pt x="3171" y="2916"/>
                    </a:lnTo>
                    <a:lnTo>
                      <a:pt x="3138" y="2904"/>
                    </a:lnTo>
                    <a:lnTo>
                      <a:pt x="3126" y="2905"/>
                    </a:lnTo>
                    <a:lnTo>
                      <a:pt x="3119" y="2906"/>
                    </a:lnTo>
                    <a:lnTo>
                      <a:pt x="3119" y="2899"/>
                    </a:lnTo>
                    <a:lnTo>
                      <a:pt x="3111" y="2884"/>
                    </a:lnTo>
                    <a:lnTo>
                      <a:pt x="3108" y="2882"/>
                    </a:lnTo>
                    <a:lnTo>
                      <a:pt x="3107" y="2883"/>
                    </a:lnTo>
                    <a:lnTo>
                      <a:pt x="3106" y="2886"/>
                    </a:lnTo>
                    <a:lnTo>
                      <a:pt x="3106" y="2891"/>
                    </a:lnTo>
                    <a:lnTo>
                      <a:pt x="3099" y="2891"/>
                    </a:lnTo>
                    <a:lnTo>
                      <a:pt x="3101" y="2890"/>
                    </a:lnTo>
                    <a:lnTo>
                      <a:pt x="3101" y="2889"/>
                    </a:lnTo>
                    <a:lnTo>
                      <a:pt x="3099" y="2888"/>
                    </a:lnTo>
                    <a:lnTo>
                      <a:pt x="3096" y="2880"/>
                    </a:lnTo>
                    <a:lnTo>
                      <a:pt x="3100" y="2873"/>
                    </a:lnTo>
                    <a:lnTo>
                      <a:pt x="3097" y="2873"/>
                    </a:lnTo>
                    <a:lnTo>
                      <a:pt x="3096" y="2868"/>
                    </a:lnTo>
                    <a:lnTo>
                      <a:pt x="3102" y="2861"/>
                    </a:lnTo>
                    <a:lnTo>
                      <a:pt x="3089" y="2853"/>
                    </a:lnTo>
                    <a:lnTo>
                      <a:pt x="3085" y="2840"/>
                    </a:lnTo>
                    <a:lnTo>
                      <a:pt x="3090" y="2824"/>
                    </a:lnTo>
                    <a:lnTo>
                      <a:pt x="3075" y="2805"/>
                    </a:lnTo>
                    <a:lnTo>
                      <a:pt x="3072" y="2798"/>
                    </a:lnTo>
                    <a:lnTo>
                      <a:pt x="3074" y="2781"/>
                    </a:lnTo>
                    <a:lnTo>
                      <a:pt x="3076" y="2770"/>
                    </a:lnTo>
                    <a:lnTo>
                      <a:pt x="3053" y="2773"/>
                    </a:lnTo>
                    <a:lnTo>
                      <a:pt x="3031" y="2775"/>
                    </a:lnTo>
                    <a:lnTo>
                      <a:pt x="3020" y="2766"/>
                    </a:lnTo>
                    <a:lnTo>
                      <a:pt x="3005" y="2733"/>
                    </a:lnTo>
                    <a:lnTo>
                      <a:pt x="2999" y="2717"/>
                    </a:lnTo>
                    <a:lnTo>
                      <a:pt x="2994" y="2710"/>
                    </a:lnTo>
                    <a:lnTo>
                      <a:pt x="2986" y="2710"/>
                    </a:lnTo>
                    <a:lnTo>
                      <a:pt x="2972" y="2705"/>
                    </a:lnTo>
                    <a:lnTo>
                      <a:pt x="2957" y="2705"/>
                    </a:lnTo>
                    <a:lnTo>
                      <a:pt x="2957" y="2744"/>
                    </a:lnTo>
                    <a:lnTo>
                      <a:pt x="2938" y="2699"/>
                    </a:lnTo>
                    <a:lnTo>
                      <a:pt x="2903" y="2686"/>
                    </a:lnTo>
                    <a:lnTo>
                      <a:pt x="2898" y="2690"/>
                    </a:lnTo>
                    <a:lnTo>
                      <a:pt x="2897" y="2692"/>
                    </a:lnTo>
                    <a:lnTo>
                      <a:pt x="2898" y="2712"/>
                    </a:lnTo>
                    <a:lnTo>
                      <a:pt x="2897" y="2716"/>
                    </a:lnTo>
                    <a:lnTo>
                      <a:pt x="2888" y="2722"/>
                    </a:lnTo>
                    <a:lnTo>
                      <a:pt x="2884" y="2730"/>
                    </a:lnTo>
                    <a:lnTo>
                      <a:pt x="2880" y="2733"/>
                    </a:lnTo>
                    <a:lnTo>
                      <a:pt x="2877" y="2726"/>
                    </a:lnTo>
                    <a:lnTo>
                      <a:pt x="2882" y="2716"/>
                    </a:lnTo>
                    <a:lnTo>
                      <a:pt x="2885" y="2707"/>
                    </a:lnTo>
                    <a:lnTo>
                      <a:pt x="2884" y="2702"/>
                    </a:lnTo>
                    <a:lnTo>
                      <a:pt x="2879" y="2711"/>
                    </a:lnTo>
                    <a:lnTo>
                      <a:pt x="2869" y="2734"/>
                    </a:lnTo>
                    <a:lnTo>
                      <a:pt x="2866" y="2738"/>
                    </a:lnTo>
                    <a:lnTo>
                      <a:pt x="2860" y="2740"/>
                    </a:lnTo>
                    <a:lnTo>
                      <a:pt x="2858" y="2732"/>
                    </a:lnTo>
                    <a:lnTo>
                      <a:pt x="2859" y="2721"/>
                    </a:lnTo>
                    <a:lnTo>
                      <a:pt x="2845" y="2738"/>
                    </a:lnTo>
                    <a:lnTo>
                      <a:pt x="2839" y="2753"/>
                    </a:lnTo>
                    <a:lnTo>
                      <a:pt x="2834" y="2756"/>
                    </a:lnTo>
                    <a:lnTo>
                      <a:pt x="2833" y="2761"/>
                    </a:lnTo>
                    <a:lnTo>
                      <a:pt x="2812" y="2771"/>
                    </a:lnTo>
                    <a:lnTo>
                      <a:pt x="2807" y="2771"/>
                    </a:lnTo>
                    <a:lnTo>
                      <a:pt x="2793" y="2764"/>
                    </a:lnTo>
                    <a:lnTo>
                      <a:pt x="2767" y="2764"/>
                    </a:lnTo>
                    <a:lnTo>
                      <a:pt x="2750" y="2756"/>
                    </a:lnTo>
                    <a:lnTo>
                      <a:pt x="2741" y="2757"/>
                    </a:lnTo>
                    <a:lnTo>
                      <a:pt x="2728" y="2764"/>
                    </a:lnTo>
                    <a:lnTo>
                      <a:pt x="2721" y="2765"/>
                    </a:lnTo>
                    <a:lnTo>
                      <a:pt x="2709" y="2759"/>
                    </a:lnTo>
                    <a:lnTo>
                      <a:pt x="2702" y="2749"/>
                    </a:lnTo>
                    <a:lnTo>
                      <a:pt x="2689" y="2745"/>
                    </a:lnTo>
                    <a:lnTo>
                      <a:pt x="2682" y="2739"/>
                    </a:lnTo>
                    <a:lnTo>
                      <a:pt x="2673" y="2737"/>
                    </a:lnTo>
                    <a:lnTo>
                      <a:pt x="2669" y="2734"/>
                    </a:lnTo>
                    <a:lnTo>
                      <a:pt x="2662" y="2727"/>
                    </a:lnTo>
                    <a:lnTo>
                      <a:pt x="2654" y="2721"/>
                    </a:lnTo>
                    <a:lnTo>
                      <a:pt x="2644" y="2717"/>
                    </a:lnTo>
                    <a:lnTo>
                      <a:pt x="2618" y="2716"/>
                    </a:lnTo>
                    <a:lnTo>
                      <a:pt x="2610" y="2721"/>
                    </a:lnTo>
                    <a:lnTo>
                      <a:pt x="2599" y="2721"/>
                    </a:lnTo>
                    <a:lnTo>
                      <a:pt x="2592" y="2719"/>
                    </a:lnTo>
                    <a:lnTo>
                      <a:pt x="2592" y="2717"/>
                    </a:lnTo>
                    <a:lnTo>
                      <a:pt x="2590" y="2716"/>
                    </a:lnTo>
                    <a:lnTo>
                      <a:pt x="2576" y="2712"/>
                    </a:lnTo>
                    <a:lnTo>
                      <a:pt x="2572" y="2708"/>
                    </a:lnTo>
                    <a:lnTo>
                      <a:pt x="2562" y="2711"/>
                    </a:lnTo>
                    <a:lnTo>
                      <a:pt x="2558" y="2711"/>
                    </a:lnTo>
                    <a:lnTo>
                      <a:pt x="2557" y="2708"/>
                    </a:lnTo>
                    <a:lnTo>
                      <a:pt x="2548" y="2710"/>
                    </a:lnTo>
                    <a:lnTo>
                      <a:pt x="2540" y="2687"/>
                    </a:lnTo>
                    <a:lnTo>
                      <a:pt x="2537" y="2686"/>
                    </a:lnTo>
                    <a:lnTo>
                      <a:pt x="2526" y="2654"/>
                    </a:lnTo>
                    <a:lnTo>
                      <a:pt x="2519" y="2653"/>
                    </a:lnTo>
                    <a:lnTo>
                      <a:pt x="2514" y="2653"/>
                    </a:lnTo>
                    <a:lnTo>
                      <a:pt x="2514" y="2689"/>
                    </a:lnTo>
                    <a:lnTo>
                      <a:pt x="2455" y="2689"/>
                    </a:lnTo>
                    <a:lnTo>
                      <a:pt x="2400" y="2689"/>
                    </a:lnTo>
                    <a:lnTo>
                      <a:pt x="2388" y="2689"/>
                    </a:lnTo>
                    <a:lnTo>
                      <a:pt x="2342" y="2689"/>
                    </a:lnTo>
                    <a:lnTo>
                      <a:pt x="2294" y="2689"/>
                    </a:lnTo>
                    <a:lnTo>
                      <a:pt x="2241" y="2689"/>
                    </a:lnTo>
                    <a:lnTo>
                      <a:pt x="2191" y="2689"/>
                    </a:lnTo>
                    <a:lnTo>
                      <a:pt x="2174" y="2689"/>
                    </a:lnTo>
                    <a:lnTo>
                      <a:pt x="2027" y="2689"/>
                    </a:lnTo>
                    <a:lnTo>
                      <a:pt x="1983" y="2689"/>
                    </a:lnTo>
                    <a:lnTo>
                      <a:pt x="1929" y="2689"/>
                    </a:lnTo>
                    <a:lnTo>
                      <a:pt x="1880" y="2689"/>
                    </a:lnTo>
                    <a:lnTo>
                      <a:pt x="1833" y="2689"/>
                    </a:lnTo>
                    <a:lnTo>
                      <a:pt x="1785" y="2689"/>
                    </a:lnTo>
                    <a:lnTo>
                      <a:pt x="1731" y="2689"/>
                    </a:lnTo>
                    <a:lnTo>
                      <a:pt x="1699" y="2689"/>
                    </a:lnTo>
                    <a:lnTo>
                      <a:pt x="1650" y="2687"/>
                    </a:lnTo>
                    <a:lnTo>
                      <a:pt x="1596" y="2687"/>
                    </a:lnTo>
                    <a:lnTo>
                      <a:pt x="1546" y="2687"/>
                    </a:lnTo>
                    <a:lnTo>
                      <a:pt x="1477" y="2687"/>
                    </a:lnTo>
                    <a:lnTo>
                      <a:pt x="1368" y="2687"/>
                    </a:lnTo>
                    <a:lnTo>
                      <a:pt x="1315" y="2687"/>
                    </a:lnTo>
                    <a:lnTo>
                      <a:pt x="1262" y="2687"/>
                    </a:lnTo>
                    <a:lnTo>
                      <a:pt x="1217" y="2687"/>
                    </a:lnTo>
                    <a:lnTo>
                      <a:pt x="1167" y="2687"/>
                    </a:lnTo>
                    <a:lnTo>
                      <a:pt x="1115" y="2687"/>
                    </a:lnTo>
                    <a:lnTo>
                      <a:pt x="1064" y="2687"/>
                    </a:lnTo>
                    <a:lnTo>
                      <a:pt x="1002" y="2687"/>
                    </a:lnTo>
                    <a:lnTo>
                      <a:pt x="1000" y="2683"/>
                    </a:lnTo>
                    <a:lnTo>
                      <a:pt x="994" y="2679"/>
                    </a:lnTo>
                    <a:lnTo>
                      <a:pt x="989" y="2680"/>
                    </a:lnTo>
                    <a:lnTo>
                      <a:pt x="988" y="2678"/>
                    </a:lnTo>
                    <a:lnTo>
                      <a:pt x="989" y="2674"/>
                    </a:lnTo>
                    <a:lnTo>
                      <a:pt x="999" y="2670"/>
                    </a:lnTo>
                    <a:lnTo>
                      <a:pt x="1011" y="2671"/>
                    </a:lnTo>
                    <a:lnTo>
                      <a:pt x="1010" y="2665"/>
                    </a:lnTo>
                    <a:lnTo>
                      <a:pt x="1008" y="2665"/>
                    </a:lnTo>
                    <a:lnTo>
                      <a:pt x="1006" y="2663"/>
                    </a:lnTo>
                    <a:lnTo>
                      <a:pt x="1004" y="2662"/>
                    </a:lnTo>
                    <a:lnTo>
                      <a:pt x="992" y="2665"/>
                    </a:lnTo>
                    <a:lnTo>
                      <a:pt x="981" y="2664"/>
                    </a:lnTo>
                    <a:lnTo>
                      <a:pt x="979" y="2660"/>
                    </a:lnTo>
                    <a:lnTo>
                      <a:pt x="979" y="2659"/>
                    </a:lnTo>
                    <a:lnTo>
                      <a:pt x="977" y="2656"/>
                    </a:lnTo>
                    <a:lnTo>
                      <a:pt x="977" y="2652"/>
                    </a:lnTo>
                    <a:lnTo>
                      <a:pt x="979" y="2651"/>
                    </a:lnTo>
                    <a:lnTo>
                      <a:pt x="981" y="2626"/>
                    </a:lnTo>
                    <a:lnTo>
                      <a:pt x="976" y="2625"/>
                    </a:lnTo>
                    <a:lnTo>
                      <a:pt x="975" y="2630"/>
                    </a:lnTo>
                    <a:lnTo>
                      <a:pt x="966" y="2638"/>
                    </a:lnTo>
                    <a:lnTo>
                      <a:pt x="960" y="2649"/>
                    </a:lnTo>
                    <a:lnTo>
                      <a:pt x="955" y="2648"/>
                    </a:lnTo>
                    <a:lnTo>
                      <a:pt x="952" y="2641"/>
                    </a:lnTo>
                    <a:lnTo>
                      <a:pt x="952" y="2637"/>
                    </a:lnTo>
                    <a:lnTo>
                      <a:pt x="955" y="2626"/>
                    </a:lnTo>
                    <a:lnTo>
                      <a:pt x="949" y="2626"/>
                    </a:lnTo>
                    <a:lnTo>
                      <a:pt x="949" y="2621"/>
                    </a:lnTo>
                    <a:lnTo>
                      <a:pt x="946" y="2621"/>
                    </a:lnTo>
                    <a:lnTo>
                      <a:pt x="944" y="2616"/>
                    </a:lnTo>
                    <a:lnTo>
                      <a:pt x="944" y="2611"/>
                    </a:lnTo>
                    <a:lnTo>
                      <a:pt x="939" y="2606"/>
                    </a:lnTo>
                    <a:lnTo>
                      <a:pt x="936" y="2598"/>
                    </a:lnTo>
                    <a:lnTo>
                      <a:pt x="935" y="2600"/>
                    </a:lnTo>
                    <a:lnTo>
                      <a:pt x="938" y="2609"/>
                    </a:lnTo>
                    <a:lnTo>
                      <a:pt x="936" y="2614"/>
                    </a:lnTo>
                    <a:lnTo>
                      <a:pt x="930" y="2605"/>
                    </a:lnTo>
                    <a:lnTo>
                      <a:pt x="927" y="2615"/>
                    </a:lnTo>
                    <a:lnTo>
                      <a:pt x="923" y="2617"/>
                    </a:lnTo>
                    <a:lnTo>
                      <a:pt x="911" y="2617"/>
                    </a:lnTo>
                    <a:lnTo>
                      <a:pt x="902" y="2610"/>
                    </a:lnTo>
                    <a:lnTo>
                      <a:pt x="898" y="2605"/>
                    </a:lnTo>
                    <a:lnTo>
                      <a:pt x="892" y="2599"/>
                    </a:lnTo>
                    <a:lnTo>
                      <a:pt x="891" y="2594"/>
                    </a:lnTo>
                    <a:lnTo>
                      <a:pt x="898" y="2588"/>
                    </a:lnTo>
                    <a:lnTo>
                      <a:pt x="900" y="2584"/>
                    </a:lnTo>
                    <a:lnTo>
                      <a:pt x="900" y="2578"/>
                    </a:lnTo>
                    <a:lnTo>
                      <a:pt x="897" y="2573"/>
                    </a:lnTo>
                    <a:lnTo>
                      <a:pt x="900" y="2565"/>
                    </a:lnTo>
                    <a:lnTo>
                      <a:pt x="896" y="2563"/>
                    </a:lnTo>
                    <a:lnTo>
                      <a:pt x="890" y="2568"/>
                    </a:lnTo>
                    <a:lnTo>
                      <a:pt x="884" y="2570"/>
                    </a:lnTo>
                    <a:lnTo>
                      <a:pt x="880" y="2565"/>
                    </a:lnTo>
                    <a:lnTo>
                      <a:pt x="878" y="2555"/>
                    </a:lnTo>
                    <a:lnTo>
                      <a:pt x="875" y="2555"/>
                    </a:lnTo>
                    <a:lnTo>
                      <a:pt x="864" y="2561"/>
                    </a:lnTo>
                    <a:lnTo>
                      <a:pt x="853" y="2557"/>
                    </a:lnTo>
                    <a:lnTo>
                      <a:pt x="849" y="2560"/>
                    </a:lnTo>
                    <a:lnTo>
                      <a:pt x="842" y="2554"/>
                    </a:lnTo>
                    <a:lnTo>
                      <a:pt x="841" y="2558"/>
                    </a:lnTo>
                    <a:lnTo>
                      <a:pt x="837" y="2561"/>
                    </a:lnTo>
                    <a:lnTo>
                      <a:pt x="833" y="2557"/>
                    </a:lnTo>
                    <a:lnTo>
                      <a:pt x="803" y="2556"/>
                    </a:lnTo>
                    <a:lnTo>
                      <a:pt x="800" y="2552"/>
                    </a:lnTo>
                    <a:lnTo>
                      <a:pt x="826" y="2545"/>
                    </a:lnTo>
                    <a:lnTo>
                      <a:pt x="828" y="2541"/>
                    </a:lnTo>
                    <a:lnTo>
                      <a:pt x="816" y="2541"/>
                    </a:lnTo>
                    <a:lnTo>
                      <a:pt x="819" y="2531"/>
                    </a:lnTo>
                    <a:lnTo>
                      <a:pt x="809" y="2528"/>
                    </a:lnTo>
                    <a:lnTo>
                      <a:pt x="803" y="2527"/>
                    </a:lnTo>
                    <a:lnTo>
                      <a:pt x="803" y="2525"/>
                    </a:lnTo>
                    <a:lnTo>
                      <a:pt x="810" y="2525"/>
                    </a:lnTo>
                    <a:lnTo>
                      <a:pt x="815" y="2523"/>
                    </a:lnTo>
                    <a:lnTo>
                      <a:pt x="810" y="2517"/>
                    </a:lnTo>
                    <a:lnTo>
                      <a:pt x="794" y="2514"/>
                    </a:lnTo>
                    <a:lnTo>
                      <a:pt x="787" y="2522"/>
                    </a:lnTo>
                    <a:lnTo>
                      <a:pt x="783" y="2518"/>
                    </a:lnTo>
                    <a:lnTo>
                      <a:pt x="766" y="2517"/>
                    </a:lnTo>
                    <a:lnTo>
                      <a:pt x="764" y="2520"/>
                    </a:lnTo>
                    <a:lnTo>
                      <a:pt x="767" y="2524"/>
                    </a:lnTo>
                    <a:lnTo>
                      <a:pt x="762" y="2525"/>
                    </a:lnTo>
                    <a:lnTo>
                      <a:pt x="740" y="2514"/>
                    </a:lnTo>
                    <a:lnTo>
                      <a:pt x="731" y="2504"/>
                    </a:lnTo>
                    <a:lnTo>
                      <a:pt x="729" y="2498"/>
                    </a:lnTo>
                    <a:lnTo>
                      <a:pt x="729" y="2492"/>
                    </a:lnTo>
                    <a:lnTo>
                      <a:pt x="735" y="2490"/>
                    </a:lnTo>
                    <a:lnTo>
                      <a:pt x="741" y="2490"/>
                    </a:lnTo>
                    <a:lnTo>
                      <a:pt x="747" y="2487"/>
                    </a:lnTo>
                    <a:lnTo>
                      <a:pt x="745" y="2484"/>
                    </a:lnTo>
                    <a:lnTo>
                      <a:pt x="740" y="2481"/>
                    </a:lnTo>
                    <a:lnTo>
                      <a:pt x="729" y="2484"/>
                    </a:lnTo>
                    <a:lnTo>
                      <a:pt x="730" y="2479"/>
                    </a:lnTo>
                    <a:lnTo>
                      <a:pt x="741" y="2474"/>
                    </a:lnTo>
                    <a:lnTo>
                      <a:pt x="752" y="2475"/>
                    </a:lnTo>
                    <a:lnTo>
                      <a:pt x="756" y="2472"/>
                    </a:lnTo>
                    <a:lnTo>
                      <a:pt x="745" y="2469"/>
                    </a:lnTo>
                    <a:lnTo>
                      <a:pt x="742" y="2465"/>
                    </a:lnTo>
                    <a:lnTo>
                      <a:pt x="750" y="2457"/>
                    </a:lnTo>
                    <a:lnTo>
                      <a:pt x="742" y="2448"/>
                    </a:lnTo>
                    <a:lnTo>
                      <a:pt x="734" y="2461"/>
                    </a:lnTo>
                    <a:lnTo>
                      <a:pt x="728" y="2463"/>
                    </a:lnTo>
                    <a:lnTo>
                      <a:pt x="725" y="2461"/>
                    </a:lnTo>
                    <a:lnTo>
                      <a:pt x="723" y="2454"/>
                    </a:lnTo>
                    <a:lnTo>
                      <a:pt x="723" y="2443"/>
                    </a:lnTo>
                    <a:lnTo>
                      <a:pt x="725" y="2430"/>
                    </a:lnTo>
                    <a:lnTo>
                      <a:pt x="723" y="2428"/>
                    </a:lnTo>
                    <a:lnTo>
                      <a:pt x="722" y="2425"/>
                    </a:lnTo>
                    <a:lnTo>
                      <a:pt x="722" y="2420"/>
                    </a:lnTo>
                    <a:lnTo>
                      <a:pt x="724" y="2409"/>
                    </a:lnTo>
                    <a:lnTo>
                      <a:pt x="723" y="2402"/>
                    </a:lnTo>
                    <a:lnTo>
                      <a:pt x="719" y="2400"/>
                    </a:lnTo>
                    <a:lnTo>
                      <a:pt x="719" y="2393"/>
                    </a:lnTo>
                    <a:lnTo>
                      <a:pt x="718" y="2388"/>
                    </a:lnTo>
                    <a:lnTo>
                      <a:pt x="707" y="2394"/>
                    </a:lnTo>
                    <a:lnTo>
                      <a:pt x="698" y="2395"/>
                    </a:lnTo>
                    <a:lnTo>
                      <a:pt x="699" y="2390"/>
                    </a:lnTo>
                    <a:lnTo>
                      <a:pt x="702" y="2388"/>
                    </a:lnTo>
                    <a:lnTo>
                      <a:pt x="702" y="2383"/>
                    </a:lnTo>
                    <a:lnTo>
                      <a:pt x="699" y="2378"/>
                    </a:lnTo>
                    <a:lnTo>
                      <a:pt x="693" y="2378"/>
                    </a:lnTo>
                    <a:lnTo>
                      <a:pt x="683" y="2382"/>
                    </a:lnTo>
                    <a:lnTo>
                      <a:pt x="674" y="2380"/>
                    </a:lnTo>
                    <a:lnTo>
                      <a:pt x="671" y="2377"/>
                    </a:lnTo>
                    <a:lnTo>
                      <a:pt x="669" y="2363"/>
                    </a:lnTo>
                    <a:lnTo>
                      <a:pt x="663" y="2361"/>
                    </a:lnTo>
                    <a:lnTo>
                      <a:pt x="656" y="2350"/>
                    </a:lnTo>
                    <a:lnTo>
                      <a:pt x="655" y="2345"/>
                    </a:lnTo>
                    <a:lnTo>
                      <a:pt x="651" y="2337"/>
                    </a:lnTo>
                    <a:lnTo>
                      <a:pt x="654" y="2326"/>
                    </a:lnTo>
                    <a:lnTo>
                      <a:pt x="658" y="2321"/>
                    </a:lnTo>
                    <a:lnTo>
                      <a:pt x="658" y="2308"/>
                    </a:lnTo>
                    <a:lnTo>
                      <a:pt x="658" y="2298"/>
                    </a:lnTo>
                    <a:lnTo>
                      <a:pt x="656" y="2296"/>
                    </a:lnTo>
                    <a:lnTo>
                      <a:pt x="653" y="2292"/>
                    </a:lnTo>
                    <a:lnTo>
                      <a:pt x="647" y="2297"/>
                    </a:lnTo>
                    <a:lnTo>
                      <a:pt x="645" y="2299"/>
                    </a:lnTo>
                    <a:lnTo>
                      <a:pt x="643" y="2298"/>
                    </a:lnTo>
                    <a:lnTo>
                      <a:pt x="642" y="2296"/>
                    </a:lnTo>
                    <a:lnTo>
                      <a:pt x="640" y="2296"/>
                    </a:lnTo>
                    <a:lnTo>
                      <a:pt x="624" y="2278"/>
                    </a:lnTo>
                    <a:lnTo>
                      <a:pt x="621" y="2270"/>
                    </a:lnTo>
                    <a:lnTo>
                      <a:pt x="616" y="2264"/>
                    </a:lnTo>
                    <a:lnTo>
                      <a:pt x="600" y="2250"/>
                    </a:lnTo>
                    <a:lnTo>
                      <a:pt x="599" y="2246"/>
                    </a:lnTo>
                    <a:lnTo>
                      <a:pt x="600" y="2238"/>
                    </a:lnTo>
                    <a:lnTo>
                      <a:pt x="605" y="2233"/>
                    </a:lnTo>
                    <a:lnTo>
                      <a:pt x="610" y="2231"/>
                    </a:lnTo>
                    <a:lnTo>
                      <a:pt x="608" y="2226"/>
                    </a:lnTo>
                    <a:lnTo>
                      <a:pt x="595" y="2227"/>
                    </a:lnTo>
                    <a:lnTo>
                      <a:pt x="590" y="2224"/>
                    </a:lnTo>
                    <a:lnTo>
                      <a:pt x="583" y="2211"/>
                    </a:lnTo>
                    <a:lnTo>
                      <a:pt x="580" y="2208"/>
                    </a:lnTo>
                    <a:lnTo>
                      <a:pt x="580" y="2195"/>
                    </a:lnTo>
                    <a:lnTo>
                      <a:pt x="584" y="2189"/>
                    </a:lnTo>
                    <a:lnTo>
                      <a:pt x="586" y="2181"/>
                    </a:lnTo>
                    <a:lnTo>
                      <a:pt x="591" y="2179"/>
                    </a:lnTo>
                    <a:lnTo>
                      <a:pt x="599" y="2185"/>
                    </a:lnTo>
                    <a:lnTo>
                      <a:pt x="600" y="2181"/>
                    </a:lnTo>
                    <a:lnTo>
                      <a:pt x="596" y="2175"/>
                    </a:lnTo>
                    <a:lnTo>
                      <a:pt x="596" y="2170"/>
                    </a:lnTo>
                    <a:lnTo>
                      <a:pt x="599" y="2161"/>
                    </a:lnTo>
                    <a:lnTo>
                      <a:pt x="604" y="2157"/>
                    </a:lnTo>
                    <a:lnTo>
                      <a:pt x="604" y="2153"/>
                    </a:lnTo>
                    <a:lnTo>
                      <a:pt x="601" y="2147"/>
                    </a:lnTo>
                    <a:lnTo>
                      <a:pt x="599" y="2147"/>
                    </a:lnTo>
                    <a:lnTo>
                      <a:pt x="600" y="2140"/>
                    </a:lnTo>
                    <a:lnTo>
                      <a:pt x="602" y="2136"/>
                    </a:lnTo>
                    <a:lnTo>
                      <a:pt x="605" y="2130"/>
                    </a:lnTo>
                    <a:lnTo>
                      <a:pt x="605" y="2125"/>
                    </a:lnTo>
                    <a:lnTo>
                      <a:pt x="600" y="2109"/>
                    </a:lnTo>
                    <a:lnTo>
                      <a:pt x="600" y="2082"/>
                    </a:lnTo>
                    <a:lnTo>
                      <a:pt x="602" y="2067"/>
                    </a:lnTo>
                    <a:lnTo>
                      <a:pt x="605" y="2062"/>
                    </a:lnTo>
                    <a:lnTo>
                      <a:pt x="605" y="2060"/>
                    </a:lnTo>
                    <a:lnTo>
                      <a:pt x="601" y="2054"/>
                    </a:lnTo>
                    <a:lnTo>
                      <a:pt x="599" y="2050"/>
                    </a:lnTo>
                    <a:lnTo>
                      <a:pt x="580" y="2045"/>
                    </a:lnTo>
                    <a:lnTo>
                      <a:pt x="575" y="2039"/>
                    </a:lnTo>
                    <a:lnTo>
                      <a:pt x="550" y="2018"/>
                    </a:lnTo>
                    <a:lnTo>
                      <a:pt x="514" y="2008"/>
                    </a:lnTo>
                    <a:lnTo>
                      <a:pt x="502" y="2001"/>
                    </a:lnTo>
                    <a:lnTo>
                      <a:pt x="497" y="1995"/>
                    </a:lnTo>
                    <a:lnTo>
                      <a:pt x="492" y="1986"/>
                    </a:lnTo>
                    <a:lnTo>
                      <a:pt x="487" y="1969"/>
                    </a:lnTo>
                    <a:lnTo>
                      <a:pt x="487" y="1965"/>
                    </a:lnTo>
                    <a:lnTo>
                      <a:pt x="483" y="1958"/>
                    </a:lnTo>
                    <a:lnTo>
                      <a:pt x="473" y="1949"/>
                    </a:lnTo>
                    <a:lnTo>
                      <a:pt x="472" y="1944"/>
                    </a:lnTo>
                    <a:lnTo>
                      <a:pt x="475" y="1939"/>
                    </a:lnTo>
                    <a:lnTo>
                      <a:pt x="475" y="1936"/>
                    </a:lnTo>
                    <a:lnTo>
                      <a:pt x="471" y="1928"/>
                    </a:lnTo>
                    <a:lnTo>
                      <a:pt x="457" y="1911"/>
                    </a:lnTo>
                    <a:lnTo>
                      <a:pt x="452" y="1893"/>
                    </a:lnTo>
                    <a:lnTo>
                      <a:pt x="449" y="1893"/>
                    </a:lnTo>
                    <a:lnTo>
                      <a:pt x="448" y="1890"/>
                    </a:lnTo>
                    <a:lnTo>
                      <a:pt x="441" y="1872"/>
                    </a:lnTo>
                    <a:lnTo>
                      <a:pt x="413" y="1826"/>
                    </a:lnTo>
                    <a:lnTo>
                      <a:pt x="402" y="1807"/>
                    </a:lnTo>
                    <a:lnTo>
                      <a:pt x="395" y="1786"/>
                    </a:lnTo>
                    <a:lnTo>
                      <a:pt x="384" y="1775"/>
                    </a:lnTo>
                    <a:lnTo>
                      <a:pt x="363" y="1766"/>
                    </a:lnTo>
                    <a:lnTo>
                      <a:pt x="359" y="1759"/>
                    </a:lnTo>
                    <a:lnTo>
                      <a:pt x="359" y="1756"/>
                    </a:lnTo>
                    <a:lnTo>
                      <a:pt x="355" y="1740"/>
                    </a:lnTo>
                    <a:lnTo>
                      <a:pt x="343" y="1729"/>
                    </a:lnTo>
                    <a:lnTo>
                      <a:pt x="341" y="1721"/>
                    </a:lnTo>
                    <a:lnTo>
                      <a:pt x="332" y="1707"/>
                    </a:lnTo>
                    <a:lnTo>
                      <a:pt x="328" y="1695"/>
                    </a:lnTo>
                    <a:lnTo>
                      <a:pt x="323" y="1695"/>
                    </a:lnTo>
                    <a:lnTo>
                      <a:pt x="320" y="1691"/>
                    </a:lnTo>
                    <a:lnTo>
                      <a:pt x="311" y="1673"/>
                    </a:lnTo>
                    <a:lnTo>
                      <a:pt x="305" y="1667"/>
                    </a:lnTo>
                    <a:lnTo>
                      <a:pt x="300" y="1666"/>
                    </a:lnTo>
                    <a:lnTo>
                      <a:pt x="278" y="1683"/>
                    </a:lnTo>
                    <a:lnTo>
                      <a:pt x="257" y="1689"/>
                    </a:lnTo>
                    <a:lnTo>
                      <a:pt x="252" y="1695"/>
                    </a:lnTo>
                    <a:lnTo>
                      <a:pt x="251" y="1707"/>
                    </a:lnTo>
                    <a:lnTo>
                      <a:pt x="249" y="1710"/>
                    </a:lnTo>
                    <a:lnTo>
                      <a:pt x="242" y="1713"/>
                    </a:lnTo>
                    <a:lnTo>
                      <a:pt x="240" y="1717"/>
                    </a:lnTo>
                    <a:lnTo>
                      <a:pt x="240" y="1726"/>
                    </a:lnTo>
                    <a:lnTo>
                      <a:pt x="236" y="1734"/>
                    </a:lnTo>
                    <a:lnTo>
                      <a:pt x="220" y="1739"/>
                    </a:lnTo>
                    <a:lnTo>
                      <a:pt x="204" y="1753"/>
                    </a:lnTo>
                    <a:lnTo>
                      <a:pt x="191" y="1758"/>
                    </a:lnTo>
                    <a:lnTo>
                      <a:pt x="188" y="1756"/>
                    </a:lnTo>
                    <a:lnTo>
                      <a:pt x="188" y="1753"/>
                    </a:lnTo>
                    <a:lnTo>
                      <a:pt x="185" y="1747"/>
                    </a:lnTo>
                    <a:lnTo>
                      <a:pt x="175" y="1723"/>
                    </a:lnTo>
                    <a:lnTo>
                      <a:pt x="159" y="1710"/>
                    </a:lnTo>
                    <a:lnTo>
                      <a:pt x="176" y="1695"/>
                    </a:lnTo>
                    <a:lnTo>
                      <a:pt x="174" y="1691"/>
                    </a:lnTo>
                    <a:lnTo>
                      <a:pt x="158" y="1681"/>
                    </a:lnTo>
                    <a:lnTo>
                      <a:pt x="169" y="1693"/>
                    </a:lnTo>
                    <a:lnTo>
                      <a:pt x="166" y="1697"/>
                    </a:lnTo>
                    <a:lnTo>
                      <a:pt x="155" y="1695"/>
                    </a:lnTo>
                    <a:lnTo>
                      <a:pt x="152" y="1702"/>
                    </a:lnTo>
                    <a:lnTo>
                      <a:pt x="149" y="1699"/>
                    </a:lnTo>
                    <a:lnTo>
                      <a:pt x="122" y="1664"/>
                    </a:lnTo>
                    <a:lnTo>
                      <a:pt x="117" y="1653"/>
                    </a:lnTo>
                    <a:lnTo>
                      <a:pt x="104" y="1642"/>
                    </a:lnTo>
                    <a:lnTo>
                      <a:pt x="97" y="1636"/>
                    </a:lnTo>
                    <a:lnTo>
                      <a:pt x="101" y="1636"/>
                    </a:lnTo>
                    <a:lnTo>
                      <a:pt x="101" y="1630"/>
                    </a:lnTo>
                    <a:lnTo>
                      <a:pt x="101" y="1608"/>
                    </a:lnTo>
                    <a:lnTo>
                      <a:pt x="68" y="1609"/>
                    </a:lnTo>
                    <a:lnTo>
                      <a:pt x="56" y="1624"/>
                    </a:lnTo>
                    <a:lnTo>
                      <a:pt x="50" y="1621"/>
                    </a:lnTo>
                    <a:lnTo>
                      <a:pt x="35" y="1610"/>
                    </a:lnTo>
                    <a:lnTo>
                      <a:pt x="20" y="1621"/>
                    </a:lnTo>
                    <a:lnTo>
                      <a:pt x="0" y="1609"/>
                    </a:lnTo>
                    <a:lnTo>
                      <a:pt x="0" y="1573"/>
                    </a:lnTo>
                    <a:lnTo>
                      <a:pt x="0" y="1463"/>
                    </a:lnTo>
                    <a:lnTo>
                      <a:pt x="0" y="1356"/>
                    </a:lnTo>
                    <a:lnTo>
                      <a:pt x="0" y="1255"/>
                    </a:lnTo>
                    <a:lnTo>
                      <a:pt x="0" y="1146"/>
                    </a:lnTo>
                    <a:lnTo>
                      <a:pt x="0" y="1022"/>
                    </a:lnTo>
                    <a:lnTo>
                      <a:pt x="0" y="900"/>
                    </a:lnTo>
                    <a:lnTo>
                      <a:pt x="0" y="785"/>
                    </a:lnTo>
                    <a:lnTo>
                      <a:pt x="0" y="660"/>
                    </a:lnTo>
                    <a:lnTo>
                      <a:pt x="0" y="516"/>
                    </a:lnTo>
                    <a:lnTo>
                      <a:pt x="0" y="373"/>
                    </a:lnTo>
                    <a:lnTo>
                      <a:pt x="2" y="376"/>
                    </a:lnTo>
                    <a:lnTo>
                      <a:pt x="11" y="381"/>
                    </a:lnTo>
                    <a:lnTo>
                      <a:pt x="21" y="384"/>
                    </a:lnTo>
                    <a:lnTo>
                      <a:pt x="62" y="383"/>
                    </a:lnTo>
                    <a:lnTo>
                      <a:pt x="70" y="386"/>
                    </a:lnTo>
                    <a:lnTo>
                      <a:pt x="74" y="393"/>
                    </a:lnTo>
                    <a:lnTo>
                      <a:pt x="91" y="394"/>
                    </a:lnTo>
                    <a:lnTo>
                      <a:pt x="110" y="413"/>
                    </a:lnTo>
                    <a:lnTo>
                      <a:pt x="132" y="447"/>
                    </a:lnTo>
                    <a:lnTo>
                      <a:pt x="139" y="447"/>
                    </a:lnTo>
                    <a:lnTo>
                      <a:pt x="143" y="451"/>
                    </a:lnTo>
                    <a:lnTo>
                      <a:pt x="145" y="445"/>
                    </a:lnTo>
                    <a:lnTo>
                      <a:pt x="149" y="454"/>
                    </a:lnTo>
                    <a:lnTo>
                      <a:pt x="159" y="465"/>
                    </a:lnTo>
                    <a:lnTo>
                      <a:pt x="170" y="475"/>
                    </a:lnTo>
                    <a:lnTo>
                      <a:pt x="179" y="480"/>
                    </a:lnTo>
                    <a:lnTo>
                      <a:pt x="191" y="492"/>
                    </a:lnTo>
                    <a:lnTo>
                      <a:pt x="198" y="491"/>
                    </a:lnTo>
                    <a:lnTo>
                      <a:pt x="214" y="495"/>
                    </a:lnTo>
                    <a:lnTo>
                      <a:pt x="228" y="502"/>
                    </a:lnTo>
                    <a:lnTo>
                      <a:pt x="235" y="504"/>
                    </a:lnTo>
                    <a:lnTo>
                      <a:pt x="241" y="501"/>
                    </a:lnTo>
                    <a:lnTo>
                      <a:pt x="246" y="505"/>
                    </a:lnTo>
                    <a:lnTo>
                      <a:pt x="246" y="500"/>
                    </a:lnTo>
                    <a:lnTo>
                      <a:pt x="244" y="492"/>
                    </a:lnTo>
                    <a:lnTo>
                      <a:pt x="255" y="497"/>
                    </a:lnTo>
                    <a:lnTo>
                      <a:pt x="265" y="501"/>
                    </a:lnTo>
                    <a:lnTo>
                      <a:pt x="269" y="506"/>
                    </a:lnTo>
                    <a:lnTo>
                      <a:pt x="277" y="507"/>
                    </a:lnTo>
                    <a:lnTo>
                      <a:pt x="288" y="516"/>
                    </a:lnTo>
                    <a:lnTo>
                      <a:pt x="309" y="537"/>
                    </a:lnTo>
                    <a:lnTo>
                      <a:pt x="316" y="535"/>
                    </a:lnTo>
                    <a:lnTo>
                      <a:pt x="321" y="537"/>
                    </a:lnTo>
                    <a:lnTo>
                      <a:pt x="319" y="529"/>
                    </a:lnTo>
                    <a:lnTo>
                      <a:pt x="308" y="517"/>
                    </a:lnTo>
                    <a:lnTo>
                      <a:pt x="304" y="506"/>
                    </a:lnTo>
                    <a:lnTo>
                      <a:pt x="300" y="501"/>
                    </a:lnTo>
                    <a:lnTo>
                      <a:pt x="306" y="499"/>
                    </a:lnTo>
                    <a:lnTo>
                      <a:pt x="322" y="505"/>
                    </a:lnTo>
                    <a:lnTo>
                      <a:pt x="331" y="502"/>
                    </a:lnTo>
                    <a:lnTo>
                      <a:pt x="341" y="505"/>
                    </a:lnTo>
                    <a:lnTo>
                      <a:pt x="347" y="510"/>
                    </a:lnTo>
                    <a:lnTo>
                      <a:pt x="349" y="524"/>
                    </a:lnTo>
                    <a:lnTo>
                      <a:pt x="354" y="532"/>
                    </a:lnTo>
                    <a:lnTo>
                      <a:pt x="370" y="545"/>
                    </a:lnTo>
                    <a:lnTo>
                      <a:pt x="373" y="553"/>
                    </a:lnTo>
                    <a:lnTo>
                      <a:pt x="376" y="542"/>
                    </a:lnTo>
                    <a:lnTo>
                      <a:pt x="375" y="527"/>
                    </a:lnTo>
                    <a:lnTo>
                      <a:pt x="370" y="522"/>
                    </a:lnTo>
                    <a:lnTo>
                      <a:pt x="353" y="490"/>
                    </a:lnTo>
                    <a:lnTo>
                      <a:pt x="349" y="480"/>
                    </a:lnTo>
                    <a:lnTo>
                      <a:pt x="349" y="475"/>
                    </a:lnTo>
                    <a:lnTo>
                      <a:pt x="360" y="468"/>
                    </a:lnTo>
                    <a:lnTo>
                      <a:pt x="369" y="456"/>
                    </a:lnTo>
                    <a:lnTo>
                      <a:pt x="385" y="445"/>
                    </a:lnTo>
                    <a:lnTo>
                      <a:pt x="391" y="435"/>
                    </a:lnTo>
                    <a:lnTo>
                      <a:pt x="396" y="435"/>
                    </a:lnTo>
                    <a:lnTo>
                      <a:pt x="400" y="429"/>
                    </a:lnTo>
                    <a:lnTo>
                      <a:pt x="423" y="425"/>
                    </a:lnTo>
                    <a:lnTo>
                      <a:pt x="430" y="420"/>
                    </a:lnTo>
                    <a:lnTo>
                      <a:pt x="439" y="411"/>
                    </a:lnTo>
                    <a:lnTo>
                      <a:pt x="440" y="391"/>
                    </a:lnTo>
                    <a:lnTo>
                      <a:pt x="448" y="384"/>
                    </a:lnTo>
                    <a:lnTo>
                      <a:pt x="450" y="387"/>
                    </a:lnTo>
                    <a:lnTo>
                      <a:pt x="455" y="387"/>
                    </a:lnTo>
                    <a:lnTo>
                      <a:pt x="457" y="378"/>
                    </a:lnTo>
                    <a:lnTo>
                      <a:pt x="464" y="371"/>
                    </a:lnTo>
                    <a:lnTo>
                      <a:pt x="468" y="371"/>
                    </a:lnTo>
                    <a:lnTo>
                      <a:pt x="470" y="376"/>
                    </a:lnTo>
                    <a:lnTo>
                      <a:pt x="484" y="376"/>
                    </a:lnTo>
                    <a:lnTo>
                      <a:pt x="491" y="370"/>
                    </a:lnTo>
                    <a:lnTo>
                      <a:pt x="492" y="365"/>
                    </a:lnTo>
                    <a:lnTo>
                      <a:pt x="500" y="362"/>
                    </a:lnTo>
                    <a:lnTo>
                      <a:pt x="521" y="348"/>
                    </a:lnTo>
                    <a:lnTo>
                      <a:pt x="524" y="336"/>
                    </a:lnTo>
                    <a:lnTo>
                      <a:pt x="542" y="344"/>
                    </a:lnTo>
                    <a:lnTo>
                      <a:pt x="550" y="334"/>
                    </a:lnTo>
                    <a:lnTo>
                      <a:pt x="551" y="324"/>
                    </a:lnTo>
                    <a:lnTo>
                      <a:pt x="554" y="316"/>
                    </a:lnTo>
                    <a:lnTo>
                      <a:pt x="568" y="309"/>
                    </a:lnTo>
                    <a:lnTo>
                      <a:pt x="574" y="303"/>
                    </a:lnTo>
                    <a:lnTo>
                      <a:pt x="585" y="312"/>
                    </a:lnTo>
                    <a:lnTo>
                      <a:pt x="593" y="312"/>
                    </a:lnTo>
                    <a:lnTo>
                      <a:pt x="597" y="317"/>
                    </a:lnTo>
                    <a:lnTo>
                      <a:pt x="606" y="313"/>
                    </a:lnTo>
                    <a:lnTo>
                      <a:pt x="612" y="302"/>
                    </a:lnTo>
                    <a:lnTo>
                      <a:pt x="613" y="295"/>
                    </a:lnTo>
                    <a:lnTo>
                      <a:pt x="621" y="290"/>
                    </a:lnTo>
                    <a:lnTo>
                      <a:pt x="623" y="297"/>
                    </a:lnTo>
                    <a:lnTo>
                      <a:pt x="629" y="305"/>
                    </a:lnTo>
                    <a:lnTo>
                      <a:pt x="633" y="318"/>
                    </a:lnTo>
                    <a:lnTo>
                      <a:pt x="629" y="321"/>
                    </a:lnTo>
                    <a:lnTo>
                      <a:pt x="622" y="332"/>
                    </a:lnTo>
                    <a:lnTo>
                      <a:pt x="583" y="360"/>
                    </a:lnTo>
                    <a:lnTo>
                      <a:pt x="574" y="372"/>
                    </a:lnTo>
                    <a:lnTo>
                      <a:pt x="564" y="378"/>
                    </a:lnTo>
                    <a:lnTo>
                      <a:pt x="548" y="398"/>
                    </a:lnTo>
                    <a:lnTo>
                      <a:pt x="534" y="392"/>
                    </a:lnTo>
                    <a:lnTo>
                      <a:pt x="499" y="404"/>
                    </a:lnTo>
                    <a:lnTo>
                      <a:pt x="488" y="414"/>
                    </a:lnTo>
                    <a:lnTo>
                      <a:pt x="484" y="424"/>
                    </a:lnTo>
                    <a:lnTo>
                      <a:pt x="492" y="421"/>
                    </a:lnTo>
                    <a:lnTo>
                      <a:pt x="476" y="435"/>
                    </a:lnTo>
                    <a:lnTo>
                      <a:pt x="473" y="443"/>
                    </a:lnTo>
                    <a:lnTo>
                      <a:pt x="468" y="441"/>
                    </a:lnTo>
                    <a:lnTo>
                      <a:pt x="464" y="451"/>
                    </a:lnTo>
                    <a:lnTo>
                      <a:pt x="460" y="461"/>
                    </a:lnTo>
                    <a:lnTo>
                      <a:pt x="459" y="452"/>
                    </a:lnTo>
                    <a:lnTo>
                      <a:pt x="454" y="449"/>
                    </a:lnTo>
                    <a:lnTo>
                      <a:pt x="441" y="469"/>
                    </a:lnTo>
                    <a:lnTo>
                      <a:pt x="441" y="478"/>
                    </a:lnTo>
                    <a:lnTo>
                      <a:pt x="449" y="477"/>
                    </a:lnTo>
                    <a:lnTo>
                      <a:pt x="459" y="467"/>
                    </a:lnTo>
                    <a:lnTo>
                      <a:pt x="483" y="458"/>
                    </a:lnTo>
                    <a:lnTo>
                      <a:pt x="504" y="435"/>
                    </a:lnTo>
                    <a:lnTo>
                      <a:pt x="505" y="431"/>
                    </a:lnTo>
                    <a:lnTo>
                      <a:pt x="502" y="426"/>
                    </a:lnTo>
                    <a:lnTo>
                      <a:pt x="504" y="424"/>
                    </a:lnTo>
                    <a:lnTo>
                      <a:pt x="513" y="418"/>
                    </a:lnTo>
                    <a:lnTo>
                      <a:pt x="518" y="420"/>
                    </a:lnTo>
                    <a:lnTo>
                      <a:pt x="516" y="434"/>
                    </a:lnTo>
                    <a:lnTo>
                      <a:pt x="524" y="421"/>
                    </a:lnTo>
                    <a:lnTo>
                      <a:pt x="526" y="432"/>
                    </a:lnTo>
                    <a:lnTo>
                      <a:pt x="535" y="415"/>
                    </a:lnTo>
                    <a:lnTo>
                      <a:pt x="543" y="411"/>
                    </a:lnTo>
                    <a:lnTo>
                      <a:pt x="550" y="418"/>
                    </a:lnTo>
                    <a:lnTo>
                      <a:pt x="548" y="432"/>
                    </a:lnTo>
                    <a:lnTo>
                      <a:pt x="546" y="454"/>
                    </a:lnTo>
                    <a:lnTo>
                      <a:pt x="564" y="418"/>
                    </a:lnTo>
                    <a:lnTo>
                      <a:pt x="581" y="389"/>
                    </a:lnTo>
                    <a:lnTo>
                      <a:pt x="583" y="378"/>
                    </a:lnTo>
                    <a:lnTo>
                      <a:pt x="596" y="376"/>
                    </a:lnTo>
                    <a:lnTo>
                      <a:pt x="607" y="371"/>
                    </a:lnTo>
                    <a:lnTo>
                      <a:pt x="617" y="360"/>
                    </a:lnTo>
                    <a:lnTo>
                      <a:pt x="645" y="351"/>
                    </a:lnTo>
                    <a:lnTo>
                      <a:pt x="663" y="334"/>
                    </a:lnTo>
                    <a:lnTo>
                      <a:pt x="660" y="354"/>
                    </a:lnTo>
                    <a:lnTo>
                      <a:pt x="656" y="352"/>
                    </a:lnTo>
                    <a:lnTo>
                      <a:pt x="650" y="366"/>
                    </a:lnTo>
                    <a:lnTo>
                      <a:pt x="649" y="376"/>
                    </a:lnTo>
                    <a:lnTo>
                      <a:pt x="672" y="361"/>
                    </a:lnTo>
                    <a:lnTo>
                      <a:pt x="681" y="348"/>
                    </a:lnTo>
                    <a:lnTo>
                      <a:pt x="692" y="336"/>
                    </a:lnTo>
                    <a:lnTo>
                      <a:pt x="697" y="324"/>
                    </a:lnTo>
                    <a:lnTo>
                      <a:pt x="693" y="316"/>
                    </a:lnTo>
                    <a:lnTo>
                      <a:pt x="698" y="309"/>
                    </a:lnTo>
                    <a:lnTo>
                      <a:pt x="725" y="298"/>
                    </a:lnTo>
                    <a:lnTo>
                      <a:pt x="731" y="292"/>
                    </a:lnTo>
                    <a:lnTo>
                      <a:pt x="715" y="287"/>
                    </a:lnTo>
                    <a:lnTo>
                      <a:pt x="709" y="281"/>
                    </a:lnTo>
                    <a:lnTo>
                      <a:pt x="710" y="276"/>
                    </a:lnTo>
                    <a:lnTo>
                      <a:pt x="712" y="266"/>
                    </a:lnTo>
                    <a:lnTo>
                      <a:pt x="709" y="262"/>
                    </a:lnTo>
                    <a:lnTo>
                      <a:pt x="699" y="265"/>
                    </a:lnTo>
                    <a:lnTo>
                      <a:pt x="701" y="255"/>
                    </a:lnTo>
                    <a:lnTo>
                      <a:pt x="706" y="247"/>
                    </a:lnTo>
                    <a:lnTo>
                      <a:pt x="709" y="242"/>
                    </a:lnTo>
                    <a:lnTo>
                      <a:pt x="722" y="247"/>
                    </a:lnTo>
                    <a:lnTo>
                      <a:pt x="751" y="281"/>
                    </a:lnTo>
                    <a:lnTo>
                      <a:pt x="757" y="295"/>
                    </a:lnTo>
                    <a:lnTo>
                      <a:pt x="761" y="323"/>
                    </a:lnTo>
                    <a:lnTo>
                      <a:pt x="768" y="335"/>
                    </a:lnTo>
                    <a:lnTo>
                      <a:pt x="780" y="376"/>
                    </a:lnTo>
                    <a:lnTo>
                      <a:pt x="787" y="389"/>
                    </a:lnTo>
                    <a:lnTo>
                      <a:pt x="796" y="394"/>
                    </a:lnTo>
                    <a:lnTo>
                      <a:pt x="803" y="410"/>
                    </a:lnTo>
                    <a:lnTo>
                      <a:pt x="805" y="409"/>
                    </a:lnTo>
                    <a:lnTo>
                      <a:pt x="821" y="425"/>
                    </a:lnTo>
                    <a:lnTo>
                      <a:pt x="831" y="429"/>
                    </a:lnTo>
                    <a:lnTo>
                      <a:pt x="853" y="430"/>
                    </a:lnTo>
                    <a:lnTo>
                      <a:pt x="853" y="426"/>
                    </a:lnTo>
                    <a:lnTo>
                      <a:pt x="855" y="424"/>
                    </a:lnTo>
                    <a:lnTo>
                      <a:pt x="866" y="424"/>
                    </a:lnTo>
                    <a:lnTo>
                      <a:pt x="866" y="418"/>
                    </a:lnTo>
                    <a:lnTo>
                      <a:pt x="858" y="414"/>
                    </a:lnTo>
                    <a:lnTo>
                      <a:pt x="841" y="420"/>
                    </a:lnTo>
                    <a:lnTo>
                      <a:pt x="844" y="409"/>
                    </a:lnTo>
                    <a:lnTo>
                      <a:pt x="859" y="408"/>
                    </a:lnTo>
                    <a:lnTo>
                      <a:pt x="868" y="403"/>
                    </a:lnTo>
                    <a:lnTo>
                      <a:pt x="863" y="403"/>
                    </a:lnTo>
                    <a:lnTo>
                      <a:pt x="852" y="387"/>
                    </a:lnTo>
                    <a:lnTo>
                      <a:pt x="858" y="381"/>
                    </a:lnTo>
                    <a:lnTo>
                      <a:pt x="871" y="376"/>
                    </a:lnTo>
                    <a:lnTo>
                      <a:pt x="871" y="368"/>
                    </a:lnTo>
                    <a:lnTo>
                      <a:pt x="863" y="366"/>
                    </a:lnTo>
                    <a:lnTo>
                      <a:pt x="863" y="354"/>
                    </a:lnTo>
                    <a:lnTo>
                      <a:pt x="866" y="362"/>
                    </a:lnTo>
                    <a:lnTo>
                      <a:pt x="884" y="341"/>
                    </a:lnTo>
                    <a:lnTo>
                      <a:pt x="887" y="330"/>
                    </a:lnTo>
                    <a:lnTo>
                      <a:pt x="884" y="328"/>
                    </a:lnTo>
                    <a:lnTo>
                      <a:pt x="876" y="333"/>
                    </a:lnTo>
                    <a:lnTo>
                      <a:pt x="873" y="341"/>
                    </a:lnTo>
                    <a:lnTo>
                      <a:pt x="869" y="338"/>
                    </a:lnTo>
                    <a:lnTo>
                      <a:pt x="868" y="328"/>
                    </a:lnTo>
                    <a:lnTo>
                      <a:pt x="871" y="321"/>
                    </a:lnTo>
                    <a:lnTo>
                      <a:pt x="878" y="324"/>
                    </a:lnTo>
                    <a:lnTo>
                      <a:pt x="887" y="322"/>
                    </a:lnTo>
                    <a:lnTo>
                      <a:pt x="892" y="324"/>
                    </a:lnTo>
                    <a:lnTo>
                      <a:pt x="895" y="335"/>
                    </a:lnTo>
                    <a:lnTo>
                      <a:pt x="900" y="325"/>
                    </a:lnTo>
                    <a:lnTo>
                      <a:pt x="907" y="324"/>
                    </a:lnTo>
                    <a:lnTo>
                      <a:pt x="906" y="318"/>
                    </a:lnTo>
                    <a:lnTo>
                      <a:pt x="898" y="316"/>
                    </a:lnTo>
                    <a:lnTo>
                      <a:pt x="893" y="311"/>
                    </a:lnTo>
                    <a:lnTo>
                      <a:pt x="908" y="308"/>
                    </a:lnTo>
                    <a:lnTo>
                      <a:pt x="908" y="313"/>
                    </a:lnTo>
                    <a:lnTo>
                      <a:pt x="912" y="321"/>
                    </a:lnTo>
                    <a:lnTo>
                      <a:pt x="909" y="335"/>
                    </a:lnTo>
                    <a:lnTo>
                      <a:pt x="908" y="359"/>
                    </a:lnTo>
                    <a:lnTo>
                      <a:pt x="906" y="366"/>
                    </a:lnTo>
                    <a:lnTo>
                      <a:pt x="907" y="373"/>
                    </a:lnTo>
                    <a:lnTo>
                      <a:pt x="912" y="378"/>
                    </a:lnTo>
                    <a:lnTo>
                      <a:pt x="919" y="372"/>
                    </a:lnTo>
                    <a:lnTo>
                      <a:pt x="930" y="376"/>
                    </a:lnTo>
                    <a:lnTo>
                      <a:pt x="912" y="409"/>
                    </a:lnTo>
                    <a:lnTo>
                      <a:pt x="907" y="424"/>
                    </a:lnTo>
                    <a:lnTo>
                      <a:pt x="906" y="413"/>
                    </a:lnTo>
                    <a:lnTo>
                      <a:pt x="903" y="424"/>
                    </a:lnTo>
                    <a:lnTo>
                      <a:pt x="903" y="430"/>
                    </a:lnTo>
                    <a:lnTo>
                      <a:pt x="925" y="432"/>
                    </a:lnTo>
                    <a:lnTo>
                      <a:pt x="933" y="425"/>
                    </a:lnTo>
                    <a:lnTo>
                      <a:pt x="938" y="429"/>
                    </a:lnTo>
                    <a:lnTo>
                      <a:pt x="954" y="430"/>
                    </a:lnTo>
                    <a:lnTo>
                      <a:pt x="962" y="424"/>
                    </a:lnTo>
                    <a:lnTo>
                      <a:pt x="965" y="414"/>
                    </a:lnTo>
                    <a:lnTo>
                      <a:pt x="975" y="405"/>
                    </a:lnTo>
                    <a:lnTo>
                      <a:pt x="976" y="394"/>
                    </a:lnTo>
                    <a:lnTo>
                      <a:pt x="981" y="378"/>
                    </a:lnTo>
                    <a:lnTo>
                      <a:pt x="982" y="360"/>
                    </a:lnTo>
                    <a:lnTo>
                      <a:pt x="991" y="360"/>
                    </a:lnTo>
                    <a:lnTo>
                      <a:pt x="1005" y="354"/>
                    </a:lnTo>
                    <a:lnTo>
                      <a:pt x="1016" y="360"/>
                    </a:lnTo>
                    <a:lnTo>
                      <a:pt x="1025" y="359"/>
                    </a:lnTo>
                    <a:lnTo>
                      <a:pt x="1032" y="360"/>
                    </a:lnTo>
                    <a:lnTo>
                      <a:pt x="1032" y="362"/>
                    </a:lnTo>
                    <a:lnTo>
                      <a:pt x="1054" y="360"/>
                    </a:lnTo>
                    <a:lnTo>
                      <a:pt x="1077" y="367"/>
                    </a:lnTo>
                    <a:lnTo>
                      <a:pt x="1107" y="392"/>
                    </a:lnTo>
                    <a:lnTo>
                      <a:pt x="1127" y="418"/>
                    </a:lnTo>
                    <a:lnTo>
                      <a:pt x="1145" y="429"/>
                    </a:lnTo>
                    <a:lnTo>
                      <a:pt x="1166" y="431"/>
                    </a:lnTo>
                    <a:lnTo>
                      <a:pt x="1175" y="438"/>
                    </a:lnTo>
                    <a:lnTo>
                      <a:pt x="1187" y="438"/>
                    </a:lnTo>
                    <a:lnTo>
                      <a:pt x="1207" y="447"/>
                    </a:lnTo>
                    <a:lnTo>
                      <a:pt x="1214" y="446"/>
                    </a:lnTo>
                    <a:lnTo>
                      <a:pt x="1224" y="449"/>
                    </a:lnTo>
                    <a:lnTo>
                      <a:pt x="1229" y="461"/>
                    </a:lnTo>
                    <a:lnTo>
                      <a:pt x="1244" y="470"/>
                    </a:lnTo>
                    <a:lnTo>
                      <a:pt x="1256" y="475"/>
                    </a:lnTo>
                    <a:lnTo>
                      <a:pt x="1282" y="491"/>
                    </a:lnTo>
                    <a:lnTo>
                      <a:pt x="1300" y="492"/>
                    </a:lnTo>
                    <a:lnTo>
                      <a:pt x="1307" y="497"/>
                    </a:lnTo>
                    <a:lnTo>
                      <a:pt x="1319" y="500"/>
                    </a:lnTo>
                    <a:lnTo>
                      <a:pt x="1317" y="496"/>
                    </a:lnTo>
                    <a:lnTo>
                      <a:pt x="1348" y="501"/>
                    </a:lnTo>
                    <a:lnTo>
                      <a:pt x="1360" y="500"/>
                    </a:lnTo>
                    <a:lnTo>
                      <a:pt x="1371" y="513"/>
                    </a:lnTo>
                    <a:lnTo>
                      <a:pt x="1374" y="504"/>
                    </a:lnTo>
                    <a:lnTo>
                      <a:pt x="1357" y="488"/>
                    </a:lnTo>
                    <a:lnTo>
                      <a:pt x="1369" y="485"/>
                    </a:lnTo>
                    <a:lnTo>
                      <a:pt x="1375" y="490"/>
                    </a:lnTo>
                    <a:lnTo>
                      <a:pt x="1386" y="491"/>
                    </a:lnTo>
                    <a:lnTo>
                      <a:pt x="1386" y="485"/>
                    </a:lnTo>
                    <a:lnTo>
                      <a:pt x="1413" y="491"/>
                    </a:lnTo>
                    <a:lnTo>
                      <a:pt x="1407" y="496"/>
                    </a:lnTo>
                    <a:lnTo>
                      <a:pt x="1423" y="505"/>
                    </a:lnTo>
                    <a:lnTo>
                      <a:pt x="1424" y="513"/>
                    </a:lnTo>
                    <a:lnTo>
                      <a:pt x="1434" y="508"/>
                    </a:lnTo>
                    <a:lnTo>
                      <a:pt x="1434" y="517"/>
                    </a:lnTo>
                    <a:lnTo>
                      <a:pt x="1451" y="528"/>
                    </a:lnTo>
                    <a:lnTo>
                      <a:pt x="1463" y="547"/>
                    </a:lnTo>
                    <a:lnTo>
                      <a:pt x="1470" y="553"/>
                    </a:lnTo>
                    <a:lnTo>
                      <a:pt x="1470" y="575"/>
                    </a:lnTo>
                    <a:lnTo>
                      <a:pt x="1478" y="564"/>
                    </a:lnTo>
                    <a:lnTo>
                      <a:pt x="1478" y="576"/>
                    </a:lnTo>
                    <a:lnTo>
                      <a:pt x="1475" y="585"/>
                    </a:lnTo>
                    <a:lnTo>
                      <a:pt x="1479" y="591"/>
                    </a:lnTo>
                    <a:lnTo>
                      <a:pt x="1470" y="590"/>
                    </a:lnTo>
                    <a:lnTo>
                      <a:pt x="1467" y="597"/>
                    </a:lnTo>
                    <a:lnTo>
                      <a:pt x="1461" y="599"/>
                    </a:lnTo>
                    <a:lnTo>
                      <a:pt x="1456" y="590"/>
                    </a:lnTo>
                    <a:lnTo>
                      <a:pt x="1443" y="594"/>
                    </a:lnTo>
                    <a:lnTo>
                      <a:pt x="1424" y="591"/>
                    </a:lnTo>
                    <a:lnTo>
                      <a:pt x="1436" y="597"/>
                    </a:lnTo>
                    <a:lnTo>
                      <a:pt x="1429" y="607"/>
                    </a:lnTo>
                    <a:lnTo>
                      <a:pt x="1409" y="603"/>
                    </a:lnTo>
                    <a:lnTo>
                      <a:pt x="1413" y="609"/>
                    </a:lnTo>
                    <a:lnTo>
                      <a:pt x="1409" y="615"/>
                    </a:lnTo>
                    <a:lnTo>
                      <a:pt x="1409" y="630"/>
                    </a:lnTo>
                    <a:lnTo>
                      <a:pt x="1393" y="639"/>
                    </a:lnTo>
                    <a:lnTo>
                      <a:pt x="1400" y="645"/>
                    </a:lnTo>
                    <a:lnTo>
                      <a:pt x="1405" y="646"/>
                    </a:lnTo>
                    <a:lnTo>
                      <a:pt x="1412" y="644"/>
                    </a:lnTo>
                    <a:lnTo>
                      <a:pt x="1406" y="650"/>
                    </a:lnTo>
                    <a:lnTo>
                      <a:pt x="1420" y="655"/>
                    </a:lnTo>
                    <a:lnTo>
                      <a:pt x="1441" y="667"/>
                    </a:lnTo>
                    <a:lnTo>
                      <a:pt x="1445" y="658"/>
                    </a:lnTo>
                    <a:lnTo>
                      <a:pt x="1454" y="662"/>
                    </a:lnTo>
                    <a:lnTo>
                      <a:pt x="1459" y="668"/>
                    </a:lnTo>
                    <a:lnTo>
                      <a:pt x="1470" y="667"/>
                    </a:lnTo>
                    <a:lnTo>
                      <a:pt x="1482" y="671"/>
                    </a:lnTo>
                    <a:lnTo>
                      <a:pt x="1503" y="669"/>
                    </a:lnTo>
                    <a:lnTo>
                      <a:pt x="1516" y="674"/>
                    </a:lnTo>
                    <a:lnTo>
                      <a:pt x="1535" y="669"/>
                    </a:lnTo>
                    <a:lnTo>
                      <a:pt x="1533" y="673"/>
                    </a:lnTo>
                    <a:lnTo>
                      <a:pt x="1546" y="675"/>
                    </a:lnTo>
                    <a:lnTo>
                      <a:pt x="1570" y="674"/>
                    </a:lnTo>
                    <a:lnTo>
                      <a:pt x="1573" y="667"/>
                    </a:lnTo>
                    <a:lnTo>
                      <a:pt x="1591" y="667"/>
                    </a:lnTo>
                    <a:lnTo>
                      <a:pt x="1588" y="674"/>
                    </a:lnTo>
                    <a:lnTo>
                      <a:pt x="1599" y="674"/>
                    </a:lnTo>
                    <a:lnTo>
                      <a:pt x="1592" y="669"/>
                    </a:lnTo>
                    <a:lnTo>
                      <a:pt x="1601" y="662"/>
                    </a:lnTo>
                    <a:lnTo>
                      <a:pt x="1604" y="669"/>
                    </a:lnTo>
                    <a:lnTo>
                      <a:pt x="1615" y="671"/>
                    </a:lnTo>
                    <a:lnTo>
                      <a:pt x="1616" y="667"/>
                    </a:lnTo>
                    <a:lnTo>
                      <a:pt x="1623" y="668"/>
                    </a:lnTo>
                    <a:lnTo>
                      <a:pt x="1628" y="651"/>
                    </a:lnTo>
                    <a:lnTo>
                      <a:pt x="1639" y="648"/>
                    </a:lnTo>
                    <a:lnTo>
                      <a:pt x="1637" y="667"/>
                    </a:lnTo>
                    <a:lnTo>
                      <a:pt x="1648" y="667"/>
                    </a:lnTo>
                    <a:lnTo>
                      <a:pt x="1655" y="662"/>
                    </a:lnTo>
                    <a:lnTo>
                      <a:pt x="1667" y="644"/>
                    </a:lnTo>
                    <a:lnTo>
                      <a:pt x="1678" y="636"/>
                    </a:lnTo>
                    <a:lnTo>
                      <a:pt x="1691" y="636"/>
                    </a:lnTo>
                    <a:lnTo>
                      <a:pt x="1696" y="626"/>
                    </a:lnTo>
                    <a:lnTo>
                      <a:pt x="1703" y="639"/>
                    </a:lnTo>
                    <a:lnTo>
                      <a:pt x="1701" y="646"/>
                    </a:lnTo>
                    <a:lnTo>
                      <a:pt x="1707" y="650"/>
                    </a:lnTo>
                    <a:lnTo>
                      <a:pt x="1709" y="645"/>
                    </a:lnTo>
                    <a:lnTo>
                      <a:pt x="1713" y="655"/>
                    </a:lnTo>
                    <a:lnTo>
                      <a:pt x="1715" y="658"/>
                    </a:lnTo>
                    <a:lnTo>
                      <a:pt x="1715" y="667"/>
                    </a:lnTo>
                    <a:lnTo>
                      <a:pt x="1713" y="667"/>
                    </a:lnTo>
                    <a:lnTo>
                      <a:pt x="1730" y="673"/>
                    </a:lnTo>
                    <a:lnTo>
                      <a:pt x="1729" y="667"/>
                    </a:lnTo>
                    <a:lnTo>
                      <a:pt x="1757" y="667"/>
                    </a:lnTo>
                    <a:lnTo>
                      <a:pt x="1755" y="675"/>
                    </a:lnTo>
                    <a:lnTo>
                      <a:pt x="1757" y="682"/>
                    </a:lnTo>
                    <a:lnTo>
                      <a:pt x="1755" y="687"/>
                    </a:lnTo>
                    <a:lnTo>
                      <a:pt x="1760" y="695"/>
                    </a:lnTo>
                    <a:lnTo>
                      <a:pt x="1757" y="707"/>
                    </a:lnTo>
                    <a:lnTo>
                      <a:pt x="1763" y="715"/>
                    </a:lnTo>
                    <a:lnTo>
                      <a:pt x="1763" y="709"/>
                    </a:lnTo>
                    <a:lnTo>
                      <a:pt x="1764" y="714"/>
                    </a:lnTo>
                    <a:lnTo>
                      <a:pt x="1769" y="701"/>
                    </a:lnTo>
                    <a:lnTo>
                      <a:pt x="1771" y="683"/>
                    </a:lnTo>
                    <a:lnTo>
                      <a:pt x="1776" y="685"/>
                    </a:lnTo>
                    <a:lnTo>
                      <a:pt x="1776" y="695"/>
                    </a:lnTo>
                    <a:lnTo>
                      <a:pt x="1779" y="695"/>
                    </a:lnTo>
                    <a:lnTo>
                      <a:pt x="1777" y="705"/>
                    </a:lnTo>
                    <a:lnTo>
                      <a:pt x="1777" y="715"/>
                    </a:lnTo>
                    <a:lnTo>
                      <a:pt x="1784" y="718"/>
                    </a:lnTo>
                    <a:lnTo>
                      <a:pt x="1789" y="711"/>
                    </a:lnTo>
                    <a:lnTo>
                      <a:pt x="1796" y="727"/>
                    </a:lnTo>
                    <a:lnTo>
                      <a:pt x="1806" y="727"/>
                    </a:lnTo>
                    <a:lnTo>
                      <a:pt x="1810" y="737"/>
                    </a:lnTo>
                    <a:lnTo>
                      <a:pt x="1817" y="755"/>
                    </a:lnTo>
                    <a:lnTo>
                      <a:pt x="1809" y="764"/>
                    </a:lnTo>
                    <a:lnTo>
                      <a:pt x="1801" y="761"/>
                    </a:lnTo>
                    <a:lnTo>
                      <a:pt x="1791" y="768"/>
                    </a:lnTo>
                    <a:lnTo>
                      <a:pt x="1788" y="764"/>
                    </a:lnTo>
                    <a:lnTo>
                      <a:pt x="1790" y="774"/>
                    </a:lnTo>
                    <a:lnTo>
                      <a:pt x="1801" y="790"/>
                    </a:lnTo>
                    <a:lnTo>
                      <a:pt x="1812" y="804"/>
                    </a:lnTo>
                    <a:lnTo>
                      <a:pt x="1820" y="808"/>
                    </a:lnTo>
                    <a:lnTo>
                      <a:pt x="1821" y="788"/>
                    </a:lnTo>
                    <a:lnTo>
                      <a:pt x="1826" y="787"/>
                    </a:lnTo>
                    <a:lnTo>
                      <a:pt x="1834" y="793"/>
                    </a:lnTo>
                    <a:lnTo>
                      <a:pt x="1843" y="782"/>
                    </a:lnTo>
                    <a:lnTo>
                      <a:pt x="1852" y="785"/>
                    </a:lnTo>
                    <a:lnTo>
                      <a:pt x="1841" y="765"/>
                    </a:lnTo>
                    <a:lnTo>
                      <a:pt x="1850" y="758"/>
                    </a:lnTo>
                    <a:lnTo>
                      <a:pt x="1849" y="755"/>
                    </a:lnTo>
                    <a:lnTo>
                      <a:pt x="1841" y="755"/>
                    </a:lnTo>
                    <a:lnTo>
                      <a:pt x="1834" y="743"/>
                    </a:lnTo>
                    <a:lnTo>
                      <a:pt x="1831" y="727"/>
                    </a:lnTo>
                    <a:lnTo>
                      <a:pt x="1822" y="716"/>
                    </a:lnTo>
                    <a:lnTo>
                      <a:pt x="1827" y="712"/>
                    </a:lnTo>
                    <a:lnTo>
                      <a:pt x="1827" y="695"/>
                    </a:lnTo>
                    <a:lnTo>
                      <a:pt x="1822" y="690"/>
                    </a:lnTo>
                    <a:lnTo>
                      <a:pt x="1822" y="683"/>
                    </a:lnTo>
                    <a:lnTo>
                      <a:pt x="1809" y="675"/>
                    </a:lnTo>
                    <a:lnTo>
                      <a:pt x="1804" y="667"/>
                    </a:lnTo>
                    <a:lnTo>
                      <a:pt x="1812" y="650"/>
                    </a:lnTo>
                    <a:lnTo>
                      <a:pt x="1818" y="651"/>
                    </a:lnTo>
                    <a:lnTo>
                      <a:pt x="1821" y="644"/>
                    </a:lnTo>
                    <a:lnTo>
                      <a:pt x="1827" y="640"/>
                    </a:lnTo>
                    <a:lnTo>
                      <a:pt x="1820" y="637"/>
                    </a:lnTo>
                    <a:lnTo>
                      <a:pt x="1826" y="623"/>
                    </a:lnTo>
                    <a:lnTo>
                      <a:pt x="1839" y="623"/>
                    </a:lnTo>
                    <a:lnTo>
                      <a:pt x="1852" y="614"/>
                    </a:lnTo>
                    <a:lnTo>
                      <a:pt x="1853" y="609"/>
                    </a:lnTo>
                    <a:lnTo>
                      <a:pt x="1853" y="615"/>
                    </a:lnTo>
                    <a:lnTo>
                      <a:pt x="1876" y="613"/>
                    </a:lnTo>
                    <a:lnTo>
                      <a:pt x="1875" y="601"/>
                    </a:lnTo>
                    <a:lnTo>
                      <a:pt x="1884" y="597"/>
                    </a:lnTo>
                    <a:lnTo>
                      <a:pt x="1895" y="599"/>
                    </a:lnTo>
                    <a:lnTo>
                      <a:pt x="1893" y="582"/>
                    </a:lnTo>
                    <a:lnTo>
                      <a:pt x="1897" y="578"/>
                    </a:lnTo>
                    <a:lnTo>
                      <a:pt x="1901" y="591"/>
                    </a:lnTo>
                    <a:lnTo>
                      <a:pt x="1907" y="575"/>
                    </a:lnTo>
                    <a:lnTo>
                      <a:pt x="1912" y="569"/>
                    </a:lnTo>
                    <a:lnTo>
                      <a:pt x="1909" y="559"/>
                    </a:lnTo>
                    <a:lnTo>
                      <a:pt x="1924" y="553"/>
                    </a:lnTo>
                    <a:lnTo>
                      <a:pt x="1918" y="550"/>
                    </a:lnTo>
                    <a:lnTo>
                      <a:pt x="1925" y="542"/>
                    </a:lnTo>
                    <a:lnTo>
                      <a:pt x="1925" y="533"/>
                    </a:lnTo>
                    <a:lnTo>
                      <a:pt x="1918" y="537"/>
                    </a:lnTo>
                    <a:lnTo>
                      <a:pt x="1916" y="533"/>
                    </a:lnTo>
                    <a:lnTo>
                      <a:pt x="1884" y="545"/>
                    </a:lnTo>
                    <a:lnTo>
                      <a:pt x="1891" y="555"/>
                    </a:lnTo>
                    <a:lnTo>
                      <a:pt x="1875" y="558"/>
                    </a:lnTo>
                    <a:lnTo>
                      <a:pt x="1882" y="575"/>
                    </a:lnTo>
                    <a:lnTo>
                      <a:pt x="1884" y="566"/>
                    </a:lnTo>
                    <a:lnTo>
                      <a:pt x="1884" y="585"/>
                    </a:lnTo>
                    <a:lnTo>
                      <a:pt x="1881" y="590"/>
                    </a:lnTo>
                    <a:lnTo>
                      <a:pt x="1877" y="583"/>
                    </a:lnTo>
                    <a:lnTo>
                      <a:pt x="1880" y="578"/>
                    </a:lnTo>
                    <a:lnTo>
                      <a:pt x="1875" y="581"/>
                    </a:lnTo>
                    <a:lnTo>
                      <a:pt x="1874" y="575"/>
                    </a:lnTo>
                    <a:lnTo>
                      <a:pt x="1863" y="575"/>
                    </a:lnTo>
                    <a:lnTo>
                      <a:pt x="1858" y="577"/>
                    </a:lnTo>
                    <a:lnTo>
                      <a:pt x="1852" y="588"/>
                    </a:lnTo>
                    <a:lnTo>
                      <a:pt x="1849" y="582"/>
                    </a:lnTo>
                    <a:lnTo>
                      <a:pt x="1834" y="581"/>
                    </a:lnTo>
                    <a:lnTo>
                      <a:pt x="1832" y="576"/>
                    </a:lnTo>
                    <a:lnTo>
                      <a:pt x="1818" y="581"/>
                    </a:lnTo>
                    <a:lnTo>
                      <a:pt x="1812" y="587"/>
                    </a:lnTo>
                    <a:lnTo>
                      <a:pt x="1815" y="594"/>
                    </a:lnTo>
                    <a:lnTo>
                      <a:pt x="1822" y="596"/>
                    </a:lnTo>
                    <a:lnTo>
                      <a:pt x="1822" y="601"/>
                    </a:lnTo>
                    <a:lnTo>
                      <a:pt x="1827" y="603"/>
                    </a:lnTo>
                    <a:lnTo>
                      <a:pt x="1817" y="605"/>
                    </a:lnTo>
                    <a:lnTo>
                      <a:pt x="1809" y="612"/>
                    </a:lnTo>
                    <a:lnTo>
                      <a:pt x="1804" y="609"/>
                    </a:lnTo>
                    <a:lnTo>
                      <a:pt x="1810" y="605"/>
                    </a:lnTo>
                    <a:lnTo>
                      <a:pt x="1791" y="608"/>
                    </a:lnTo>
                    <a:lnTo>
                      <a:pt x="1791" y="602"/>
                    </a:lnTo>
                    <a:lnTo>
                      <a:pt x="1783" y="605"/>
                    </a:lnTo>
                    <a:lnTo>
                      <a:pt x="1785" y="597"/>
                    </a:lnTo>
                    <a:lnTo>
                      <a:pt x="1777" y="597"/>
                    </a:lnTo>
                    <a:lnTo>
                      <a:pt x="1779" y="590"/>
                    </a:lnTo>
                    <a:lnTo>
                      <a:pt x="1766" y="594"/>
                    </a:lnTo>
                    <a:lnTo>
                      <a:pt x="1763" y="590"/>
                    </a:lnTo>
                    <a:lnTo>
                      <a:pt x="1764" y="578"/>
                    </a:lnTo>
                    <a:lnTo>
                      <a:pt x="1776" y="564"/>
                    </a:lnTo>
                    <a:lnTo>
                      <a:pt x="1776" y="558"/>
                    </a:lnTo>
                    <a:lnTo>
                      <a:pt x="1783" y="542"/>
                    </a:lnTo>
                    <a:lnTo>
                      <a:pt x="1790" y="537"/>
                    </a:lnTo>
                    <a:lnTo>
                      <a:pt x="1822" y="533"/>
                    </a:lnTo>
                    <a:lnTo>
                      <a:pt x="1846" y="521"/>
                    </a:lnTo>
                    <a:lnTo>
                      <a:pt x="1861" y="516"/>
                    </a:lnTo>
                    <a:lnTo>
                      <a:pt x="1868" y="506"/>
                    </a:lnTo>
                    <a:lnTo>
                      <a:pt x="1882" y="501"/>
                    </a:lnTo>
                    <a:lnTo>
                      <a:pt x="1884" y="492"/>
                    </a:lnTo>
                    <a:lnTo>
                      <a:pt x="1897" y="496"/>
                    </a:lnTo>
                    <a:lnTo>
                      <a:pt x="1907" y="486"/>
                    </a:lnTo>
                    <a:lnTo>
                      <a:pt x="1916" y="492"/>
                    </a:lnTo>
                    <a:lnTo>
                      <a:pt x="1919" y="497"/>
                    </a:lnTo>
                    <a:lnTo>
                      <a:pt x="1927" y="499"/>
                    </a:lnTo>
                    <a:lnTo>
                      <a:pt x="1929" y="513"/>
                    </a:lnTo>
                    <a:lnTo>
                      <a:pt x="1944" y="522"/>
                    </a:lnTo>
                    <a:lnTo>
                      <a:pt x="1936" y="528"/>
                    </a:lnTo>
                    <a:lnTo>
                      <a:pt x="1944" y="537"/>
                    </a:lnTo>
                    <a:lnTo>
                      <a:pt x="1945" y="547"/>
                    </a:lnTo>
                    <a:lnTo>
                      <a:pt x="1954" y="551"/>
                    </a:lnTo>
                    <a:lnTo>
                      <a:pt x="1954" y="558"/>
                    </a:lnTo>
                    <a:lnTo>
                      <a:pt x="1945" y="558"/>
                    </a:lnTo>
                    <a:lnTo>
                      <a:pt x="1939" y="560"/>
                    </a:lnTo>
                    <a:lnTo>
                      <a:pt x="1939" y="565"/>
                    </a:lnTo>
                    <a:lnTo>
                      <a:pt x="1945" y="564"/>
                    </a:lnTo>
                    <a:lnTo>
                      <a:pt x="1954" y="575"/>
                    </a:lnTo>
                    <a:lnTo>
                      <a:pt x="1960" y="577"/>
                    </a:lnTo>
                    <a:lnTo>
                      <a:pt x="1962" y="582"/>
                    </a:lnTo>
                    <a:lnTo>
                      <a:pt x="1971" y="593"/>
                    </a:lnTo>
                    <a:lnTo>
                      <a:pt x="1989" y="597"/>
                    </a:lnTo>
                    <a:lnTo>
                      <a:pt x="1988" y="599"/>
                    </a:lnTo>
                    <a:lnTo>
                      <a:pt x="1989" y="608"/>
                    </a:lnTo>
                    <a:lnTo>
                      <a:pt x="1989" y="618"/>
                    </a:lnTo>
                    <a:lnTo>
                      <a:pt x="1999" y="625"/>
                    </a:lnTo>
                    <a:lnTo>
                      <a:pt x="2006" y="624"/>
                    </a:lnTo>
                    <a:lnTo>
                      <a:pt x="2020" y="630"/>
                    </a:lnTo>
                    <a:lnTo>
                      <a:pt x="2030" y="624"/>
                    </a:lnTo>
                    <a:lnTo>
                      <a:pt x="2038" y="628"/>
                    </a:lnTo>
                    <a:lnTo>
                      <a:pt x="2038" y="619"/>
                    </a:lnTo>
                    <a:lnTo>
                      <a:pt x="2046" y="624"/>
                    </a:lnTo>
                    <a:lnTo>
                      <a:pt x="2051" y="615"/>
                    </a:lnTo>
                    <a:lnTo>
                      <a:pt x="2051" y="605"/>
                    </a:lnTo>
                    <a:lnTo>
                      <a:pt x="2068" y="613"/>
                    </a:lnTo>
                    <a:lnTo>
                      <a:pt x="2068" y="630"/>
                    </a:lnTo>
                    <a:lnTo>
                      <a:pt x="2083" y="645"/>
                    </a:lnTo>
                    <a:lnTo>
                      <a:pt x="2090" y="650"/>
                    </a:lnTo>
                    <a:lnTo>
                      <a:pt x="2099" y="667"/>
                    </a:lnTo>
                    <a:lnTo>
                      <a:pt x="2106" y="667"/>
                    </a:lnTo>
                    <a:lnTo>
                      <a:pt x="2121" y="678"/>
                    </a:lnTo>
                    <a:lnTo>
                      <a:pt x="2129" y="677"/>
                    </a:lnTo>
                    <a:lnTo>
                      <a:pt x="2129" y="668"/>
                    </a:lnTo>
                    <a:lnTo>
                      <a:pt x="2137" y="669"/>
                    </a:lnTo>
                    <a:lnTo>
                      <a:pt x="2139" y="667"/>
                    </a:lnTo>
                    <a:lnTo>
                      <a:pt x="2148" y="673"/>
                    </a:lnTo>
                    <a:lnTo>
                      <a:pt x="2150" y="669"/>
                    </a:lnTo>
                    <a:lnTo>
                      <a:pt x="2164" y="677"/>
                    </a:lnTo>
                    <a:lnTo>
                      <a:pt x="2182" y="667"/>
                    </a:lnTo>
                    <a:lnTo>
                      <a:pt x="2204" y="673"/>
                    </a:lnTo>
                    <a:lnTo>
                      <a:pt x="2221" y="667"/>
                    </a:lnTo>
                    <a:lnTo>
                      <a:pt x="2230" y="655"/>
                    </a:lnTo>
                    <a:lnTo>
                      <a:pt x="2267" y="660"/>
                    </a:lnTo>
                    <a:lnTo>
                      <a:pt x="2275" y="657"/>
                    </a:lnTo>
                    <a:lnTo>
                      <a:pt x="2290" y="671"/>
                    </a:lnTo>
                    <a:lnTo>
                      <a:pt x="2293" y="668"/>
                    </a:lnTo>
                    <a:lnTo>
                      <a:pt x="2300" y="667"/>
                    </a:lnTo>
                    <a:lnTo>
                      <a:pt x="2300" y="673"/>
                    </a:lnTo>
                    <a:lnTo>
                      <a:pt x="2322" y="667"/>
                    </a:lnTo>
                    <a:lnTo>
                      <a:pt x="2337" y="667"/>
                    </a:lnTo>
                    <a:lnTo>
                      <a:pt x="2328" y="655"/>
                    </a:lnTo>
                    <a:lnTo>
                      <a:pt x="2328" y="650"/>
                    </a:lnTo>
                    <a:lnTo>
                      <a:pt x="2321" y="640"/>
                    </a:lnTo>
                    <a:lnTo>
                      <a:pt x="2317" y="630"/>
                    </a:lnTo>
                    <a:lnTo>
                      <a:pt x="2322" y="623"/>
                    </a:lnTo>
                    <a:lnTo>
                      <a:pt x="2328" y="623"/>
                    </a:lnTo>
                    <a:lnTo>
                      <a:pt x="2331" y="625"/>
                    </a:lnTo>
                    <a:lnTo>
                      <a:pt x="2336" y="636"/>
                    </a:lnTo>
                    <a:lnTo>
                      <a:pt x="2342" y="641"/>
                    </a:lnTo>
                    <a:lnTo>
                      <a:pt x="2342" y="655"/>
                    </a:lnTo>
                    <a:lnTo>
                      <a:pt x="2349" y="667"/>
                    </a:lnTo>
                    <a:lnTo>
                      <a:pt x="2359" y="669"/>
                    </a:lnTo>
                    <a:lnTo>
                      <a:pt x="2364" y="678"/>
                    </a:lnTo>
                    <a:lnTo>
                      <a:pt x="2377" y="683"/>
                    </a:lnTo>
                    <a:lnTo>
                      <a:pt x="2384" y="689"/>
                    </a:lnTo>
                    <a:lnTo>
                      <a:pt x="2396" y="688"/>
                    </a:lnTo>
                    <a:lnTo>
                      <a:pt x="2404" y="677"/>
                    </a:lnTo>
                    <a:lnTo>
                      <a:pt x="2403" y="641"/>
                    </a:lnTo>
                    <a:lnTo>
                      <a:pt x="2398" y="641"/>
                    </a:lnTo>
                    <a:lnTo>
                      <a:pt x="2397" y="650"/>
                    </a:lnTo>
                    <a:lnTo>
                      <a:pt x="2390" y="650"/>
                    </a:lnTo>
                    <a:lnTo>
                      <a:pt x="2390" y="641"/>
                    </a:lnTo>
                    <a:lnTo>
                      <a:pt x="2385" y="636"/>
                    </a:lnTo>
                    <a:lnTo>
                      <a:pt x="2364" y="637"/>
                    </a:lnTo>
                    <a:lnTo>
                      <a:pt x="2359" y="646"/>
                    </a:lnTo>
                    <a:lnTo>
                      <a:pt x="2360" y="650"/>
                    </a:lnTo>
                    <a:lnTo>
                      <a:pt x="2361" y="658"/>
                    </a:lnTo>
                    <a:lnTo>
                      <a:pt x="2354" y="656"/>
                    </a:lnTo>
                    <a:lnTo>
                      <a:pt x="2348" y="636"/>
                    </a:lnTo>
                    <a:lnTo>
                      <a:pt x="2339" y="624"/>
                    </a:lnTo>
                    <a:lnTo>
                      <a:pt x="2334" y="614"/>
                    </a:lnTo>
                    <a:lnTo>
                      <a:pt x="2342" y="619"/>
                    </a:lnTo>
                    <a:lnTo>
                      <a:pt x="2342" y="605"/>
                    </a:lnTo>
                    <a:lnTo>
                      <a:pt x="2331" y="596"/>
                    </a:lnTo>
                    <a:lnTo>
                      <a:pt x="2331" y="590"/>
                    </a:lnTo>
                    <a:lnTo>
                      <a:pt x="2321" y="575"/>
                    </a:lnTo>
                    <a:lnTo>
                      <a:pt x="2328" y="575"/>
                    </a:lnTo>
                    <a:lnTo>
                      <a:pt x="2334" y="583"/>
                    </a:lnTo>
                    <a:lnTo>
                      <a:pt x="2339" y="578"/>
                    </a:lnTo>
                    <a:lnTo>
                      <a:pt x="2339" y="575"/>
                    </a:lnTo>
                    <a:lnTo>
                      <a:pt x="2349" y="575"/>
                    </a:lnTo>
                    <a:lnTo>
                      <a:pt x="2353" y="581"/>
                    </a:lnTo>
                    <a:lnTo>
                      <a:pt x="2374" y="577"/>
                    </a:lnTo>
                    <a:lnTo>
                      <a:pt x="2374" y="575"/>
                    </a:lnTo>
                    <a:lnTo>
                      <a:pt x="2358" y="554"/>
                    </a:lnTo>
                    <a:lnTo>
                      <a:pt x="2365" y="551"/>
                    </a:lnTo>
                    <a:lnTo>
                      <a:pt x="2377" y="554"/>
                    </a:lnTo>
                    <a:lnTo>
                      <a:pt x="2379" y="562"/>
                    </a:lnTo>
                    <a:lnTo>
                      <a:pt x="2390" y="575"/>
                    </a:lnTo>
                    <a:lnTo>
                      <a:pt x="2385" y="559"/>
                    </a:lnTo>
                    <a:lnTo>
                      <a:pt x="2398" y="560"/>
                    </a:lnTo>
                    <a:lnTo>
                      <a:pt x="2404" y="575"/>
                    </a:lnTo>
                    <a:lnTo>
                      <a:pt x="2420" y="582"/>
                    </a:lnTo>
                    <a:lnTo>
                      <a:pt x="2414" y="590"/>
                    </a:lnTo>
                    <a:lnTo>
                      <a:pt x="2422" y="594"/>
                    </a:lnTo>
                    <a:lnTo>
                      <a:pt x="2439" y="587"/>
                    </a:lnTo>
                    <a:lnTo>
                      <a:pt x="2439" y="594"/>
                    </a:lnTo>
                    <a:lnTo>
                      <a:pt x="2434" y="605"/>
                    </a:lnTo>
                    <a:lnTo>
                      <a:pt x="2433" y="615"/>
                    </a:lnTo>
                    <a:lnTo>
                      <a:pt x="2427" y="623"/>
                    </a:lnTo>
                    <a:lnTo>
                      <a:pt x="2431" y="628"/>
                    </a:lnTo>
                    <a:lnTo>
                      <a:pt x="2439" y="624"/>
                    </a:lnTo>
                    <a:lnTo>
                      <a:pt x="2443" y="631"/>
                    </a:lnTo>
                    <a:lnTo>
                      <a:pt x="2443" y="612"/>
                    </a:lnTo>
                    <a:lnTo>
                      <a:pt x="2466" y="596"/>
                    </a:lnTo>
                    <a:lnTo>
                      <a:pt x="2467" y="597"/>
                    </a:lnTo>
                    <a:lnTo>
                      <a:pt x="2466" y="607"/>
                    </a:lnTo>
                    <a:lnTo>
                      <a:pt x="2467" y="619"/>
                    </a:lnTo>
                    <a:lnTo>
                      <a:pt x="2466" y="636"/>
                    </a:lnTo>
                    <a:lnTo>
                      <a:pt x="2460" y="650"/>
                    </a:lnTo>
                    <a:lnTo>
                      <a:pt x="2459" y="668"/>
                    </a:lnTo>
                    <a:lnTo>
                      <a:pt x="2466" y="683"/>
                    </a:lnTo>
                    <a:lnTo>
                      <a:pt x="2446" y="695"/>
                    </a:lnTo>
                    <a:lnTo>
                      <a:pt x="2451" y="712"/>
                    </a:lnTo>
                    <a:lnTo>
                      <a:pt x="2466" y="711"/>
                    </a:lnTo>
                    <a:lnTo>
                      <a:pt x="2466" y="736"/>
                    </a:lnTo>
                    <a:lnTo>
                      <a:pt x="2482" y="720"/>
                    </a:lnTo>
                    <a:lnTo>
                      <a:pt x="2486" y="727"/>
                    </a:lnTo>
                    <a:lnTo>
                      <a:pt x="2495" y="718"/>
                    </a:lnTo>
                    <a:lnTo>
                      <a:pt x="2495" y="727"/>
                    </a:lnTo>
                    <a:lnTo>
                      <a:pt x="2489" y="733"/>
                    </a:lnTo>
                    <a:lnTo>
                      <a:pt x="2494" y="743"/>
                    </a:lnTo>
                    <a:lnTo>
                      <a:pt x="2504" y="744"/>
                    </a:lnTo>
                    <a:lnTo>
                      <a:pt x="2509" y="727"/>
                    </a:lnTo>
                    <a:lnTo>
                      <a:pt x="2504" y="711"/>
                    </a:lnTo>
                    <a:lnTo>
                      <a:pt x="2506" y="695"/>
                    </a:lnTo>
                    <a:lnTo>
                      <a:pt x="2502" y="682"/>
                    </a:lnTo>
                    <a:lnTo>
                      <a:pt x="2488" y="673"/>
                    </a:lnTo>
                    <a:lnTo>
                      <a:pt x="2488" y="667"/>
                    </a:lnTo>
                    <a:lnTo>
                      <a:pt x="2495" y="636"/>
                    </a:lnTo>
                    <a:lnTo>
                      <a:pt x="2492" y="631"/>
                    </a:lnTo>
                    <a:lnTo>
                      <a:pt x="2489" y="620"/>
                    </a:lnTo>
                    <a:lnTo>
                      <a:pt x="2495" y="620"/>
                    </a:lnTo>
                    <a:lnTo>
                      <a:pt x="2500" y="618"/>
                    </a:lnTo>
                    <a:lnTo>
                      <a:pt x="2504" y="620"/>
                    </a:lnTo>
                    <a:lnTo>
                      <a:pt x="2506" y="625"/>
                    </a:lnTo>
                    <a:lnTo>
                      <a:pt x="2510" y="623"/>
                    </a:lnTo>
                    <a:lnTo>
                      <a:pt x="2521" y="621"/>
                    </a:lnTo>
                    <a:lnTo>
                      <a:pt x="2533" y="628"/>
                    </a:lnTo>
                    <a:lnTo>
                      <a:pt x="2540" y="625"/>
                    </a:lnTo>
                    <a:lnTo>
                      <a:pt x="2545" y="613"/>
                    </a:lnTo>
                    <a:lnTo>
                      <a:pt x="2549" y="607"/>
                    </a:lnTo>
                    <a:lnTo>
                      <a:pt x="2563" y="599"/>
                    </a:lnTo>
                    <a:lnTo>
                      <a:pt x="2563" y="590"/>
                    </a:lnTo>
                    <a:lnTo>
                      <a:pt x="2569" y="574"/>
                    </a:lnTo>
                    <a:lnTo>
                      <a:pt x="2595" y="555"/>
                    </a:lnTo>
                    <a:lnTo>
                      <a:pt x="2602" y="544"/>
                    </a:lnTo>
                    <a:lnTo>
                      <a:pt x="2591" y="542"/>
                    </a:lnTo>
                    <a:lnTo>
                      <a:pt x="2594" y="520"/>
                    </a:lnTo>
                    <a:lnTo>
                      <a:pt x="2592" y="506"/>
                    </a:lnTo>
                    <a:lnTo>
                      <a:pt x="2589" y="491"/>
                    </a:lnTo>
                    <a:lnTo>
                      <a:pt x="2576" y="483"/>
                    </a:lnTo>
                    <a:lnTo>
                      <a:pt x="2575" y="491"/>
                    </a:lnTo>
                    <a:lnTo>
                      <a:pt x="2573" y="499"/>
                    </a:lnTo>
                    <a:lnTo>
                      <a:pt x="2572" y="508"/>
                    </a:lnTo>
                    <a:lnTo>
                      <a:pt x="2579" y="505"/>
                    </a:lnTo>
                    <a:lnTo>
                      <a:pt x="2583" y="497"/>
                    </a:lnTo>
                    <a:lnTo>
                      <a:pt x="2570" y="522"/>
                    </a:lnTo>
                    <a:lnTo>
                      <a:pt x="2551" y="528"/>
                    </a:lnTo>
                    <a:lnTo>
                      <a:pt x="2538" y="526"/>
                    </a:lnTo>
                    <a:lnTo>
                      <a:pt x="2542" y="516"/>
                    </a:lnTo>
                    <a:lnTo>
                      <a:pt x="2543" y="494"/>
                    </a:lnTo>
                    <a:lnTo>
                      <a:pt x="2547" y="491"/>
                    </a:lnTo>
                    <a:lnTo>
                      <a:pt x="2554" y="492"/>
                    </a:lnTo>
                    <a:lnTo>
                      <a:pt x="2563" y="472"/>
                    </a:lnTo>
                    <a:lnTo>
                      <a:pt x="2563" y="462"/>
                    </a:lnTo>
                    <a:lnTo>
                      <a:pt x="2557" y="465"/>
                    </a:lnTo>
                    <a:lnTo>
                      <a:pt x="2557" y="463"/>
                    </a:lnTo>
                    <a:lnTo>
                      <a:pt x="2558" y="449"/>
                    </a:lnTo>
                    <a:lnTo>
                      <a:pt x="2567" y="432"/>
                    </a:lnTo>
                    <a:lnTo>
                      <a:pt x="2586" y="425"/>
                    </a:lnTo>
                    <a:lnTo>
                      <a:pt x="2589" y="421"/>
                    </a:lnTo>
                    <a:lnTo>
                      <a:pt x="2581" y="436"/>
                    </a:lnTo>
                    <a:lnTo>
                      <a:pt x="2581" y="451"/>
                    </a:lnTo>
                    <a:lnTo>
                      <a:pt x="2585" y="458"/>
                    </a:lnTo>
                    <a:lnTo>
                      <a:pt x="2595" y="445"/>
                    </a:lnTo>
                    <a:lnTo>
                      <a:pt x="2599" y="427"/>
                    </a:lnTo>
                    <a:lnTo>
                      <a:pt x="2594" y="408"/>
                    </a:lnTo>
                    <a:lnTo>
                      <a:pt x="2583" y="408"/>
                    </a:lnTo>
                    <a:lnTo>
                      <a:pt x="2569" y="420"/>
                    </a:lnTo>
                    <a:lnTo>
                      <a:pt x="2556" y="418"/>
                    </a:lnTo>
                    <a:lnTo>
                      <a:pt x="2542" y="391"/>
                    </a:lnTo>
                    <a:lnTo>
                      <a:pt x="2536" y="386"/>
                    </a:lnTo>
                    <a:lnTo>
                      <a:pt x="2537" y="394"/>
                    </a:lnTo>
                    <a:lnTo>
                      <a:pt x="2532" y="399"/>
                    </a:lnTo>
                    <a:lnTo>
                      <a:pt x="2524" y="392"/>
                    </a:lnTo>
                    <a:lnTo>
                      <a:pt x="2524" y="387"/>
                    </a:lnTo>
                    <a:lnTo>
                      <a:pt x="2508" y="379"/>
                    </a:lnTo>
                    <a:lnTo>
                      <a:pt x="2505" y="372"/>
                    </a:lnTo>
                    <a:lnTo>
                      <a:pt x="2505" y="367"/>
                    </a:lnTo>
                    <a:lnTo>
                      <a:pt x="2479" y="370"/>
                    </a:lnTo>
                    <a:lnTo>
                      <a:pt x="2465" y="360"/>
                    </a:lnTo>
                    <a:lnTo>
                      <a:pt x="2461" y="352"/>
                    </a:lnTo>
                    <a:lnTo>
                      <a:pt x="2465" y="345"/>
                    </a:lnTo>
                    <a:lnTo>
                      <a:pt x="2447" y="336"/>
                    </a:lnTo>
                    <a:lnTo>
                      <a:pt x="2445" y="328"/>
                    </a:lnTo>
                    <a:lnTo>
                      <a:pt x="2436" y="318"/>
                    </a:lnTo>
                    <a:lnTo>
                      <a:pt x="2434" y="290"/>
                    </a:lnTo>
                    <a:lnTo>
                      <a:pt x="2434" y="275"/>
                    </a:lnTo>
                    <a:lnTo>
                      <a:pt x="2435" y="266"/>
                    </a:lnTo>
                    <a:lnTo>
                      <a:pt x="2441" y="262"/>
                    </a:lnTo>
                    <a:lnTo>
                      <a:pt x="2445" y="262"/>
                    </a:lnTo>
                    <a:lnTo>
                      <a:pt x="2456" y="236"/>
                    </a:lnTo>
                    <a:lnTo>
                      <a:pt x="2459" y="236"/>
                    </a:lnTo>
                    <a:lnTo>
                      <a:pt x="2461" y="242"/>
                    </a:lnTo>
                    <a:lnTo>
                      <a:pt x="2465" y="237"/>
                    </a:lnTo>
                    <a:lnTo>
                      <a:pt x="2466" y="222"/>
                    </a:lnTo>
                    <a:lnTo>
                      <a:pt x="2461" y="227"/>
                    </a:lnTo>
                    <a:lnTo>
                      <a:pt x="2452" y="204"/>
                    </a:lnTo>
                    <a:lnTo>
                      <a:pt x="2444" y="194"/>
                    </a:lnTo>
                    <a:lnTo>
                      <a:pt x="2444" y="184"/>
                    </a:lnTo>
                    <a:lnTo>
                      <a:pt x="2445" y="171"/>
                    </a:lnTo>
                    <a:lnTo>
                      <a:pt x="2452" y="156"/>
                    </a:lnTo>
                    <a:lnTo>
                      <a:pt x="2449" y="156"/>
                    </a:lnTo>
                    <a:lnTo>
                      <a:pt x="2450" y="145"/>
                    </a:lnTo>
                    <a:lnTo>
                      <a:pt x="2451" y="137"/>
                    </a:lnTo>
                    <a:lnTo>
                      <a:pt x="2451" y="122"/>
                    </a:lnTo>
                    <a:lnTo>
                      <a:pt x="2455" y="117"/>
                    </a:lnTo>
                    <a:lnTo>
                      <a:pt x="2460" y="118"/>
                    </a:lnTo>
                    <a:lnTo>
                      <a:pt x="2461" y="114"/>
                    </a:lnTo>
                    <a:lnTo>
                      <a:pt x="2462" y="106"/>
                    </a:lnTo>
                    <a:lnTo>
                      <a:pt x="2470" y="101"/>
                    </a:lnTo>
                    <a:lnTo>
                      <a:pt x="2488" y="124"/>
                    </a:lnTo>
                    <a:lnTo>
                      <a:pt x="2492" y="123"/>
                    </a:lnTo>
                    <a:lnTo>
                      <a:pt x="2495" y="107"/>
                    </a:lnTo>
                    <a:lnTo>
                      <a:pt x="2493" y="86"/>
                    </a:lnTo>
                    <a:lnTo>
                      <a:pt x="2487" y="85"/>
                    </a:lnTo>
                    <a:lnTo>
                      <a:pt x="2481" y="79"/>
                    </a:lnTo>
                    <a:lnTo>
                      <a:pt x="2479" y="67"/>
                    </a:lnTo>
                    <a:lnTo>
                      <a:pt x="2488" y="52"/>
                    </a:lnTo>
                    <a:lnTo>
                      <a:pt x="2502" y="36"/>
                    </a:lnTo>
                    <a:lnTo>
                      <a:pt x="2505" y="26"/>
                    </a:lnTo>
                    <a:lnTo>
                      <a:pt x="2506" y="16"/>
                    </a:lnTo>
                    <a:lnTo>
                      <a:pt x="2513" y="2"/>
                    </a:lnTo>
                    <a:lnTo>
                      <a:pt x="2522" y="0"/>
                    </a:lnTo>
                    <a:lnTo>
                      <a:pt x="2531" y="2"/>
                    </a:lnTo>
                    <a:lnTo>
                      <a:pt x="2541" y="0"/>
                    </a:lnTo>
                    <a:lnTo>
                      <a:pt x="2551" y="10"/>
                    </a:lnTo>
                    <a:lnTo>
                      <a:pt x="2549" y="18"/>
                    </a:lnTo>
                    <a:lnTo>
                      <a:pt x="2546" y="22"/>
                    </a:lnTo>
                    <a:lnTo>
                      <a:pt x="2545" y="32"/>
                    </a:lnTo>
                    <a:lnTo>
                      <a:pt x="2546" y="38"/>
                    </a:lnTo>
                    <a:lnTo>
                      <a:pt x="2554" y="32"/>
                    </a:lnTo>
                    <a:lnTo>
                      <a:pt x="2554" y="49"/>
                    </a:lnTo>
                    <a:lnTo>
                      <a:pt x="2564" y="40"/>
                    </a:lnTo>
                    <a:lnTo>
                      <a:pt x="2567" y="32"/>
                    </a:lnTo>
                    <a:lnTo>
                      <a:pt x="2576" y="44"/>
                    </a:lnTo>
                    <a:lnTo>
                      <a:pt x="2594" y="37"/>
                    </a:lnTo>
                    <a:lnTo>
                      <a:pt x="2594" y="47"/>
                    </a:lnTo>
                    <a:lnTo>
                      <a:pt x="2590" y="63"/>
                    </a:lnTo>
                    <a:lnTo>
                      <a:pt x="2595" y="75"/>
                    </a:lnTo>
                    <a:lnTo>
                      <a:pt x="2605" y="76"/>
                    </a:lnTo>
                    <a:lnTo>
                      <a:pt x="2632" y="115"/>
                    </a:lnTo>
                    <a:lnTo>
                      <a:pt x="2637" y="147"/>
                    </a:lnTo>
                    <a:lnTo>
                      <a:pt x="2638" y="167"/>
                    </a:lnTo>
                    <a:lnTo>
                      <a:pt x="2637" y="190"/>
                    </a:lnTo>
                    <a:lnTo>
                      <a:pt x="2633" y="189"/>
                    </a:lnTo>
                    <a:lnTo>
                      <a:pt x="2634" y="198"/>
                    </a:lnTo>
                    <a:lnTo>
                      <a:pt x="2645" y="201"/>
                    </a:lnTo>
                    <a:lnTo>
                      <a:pt x="2648" y="221"/>
                    </a:lnTo>
                    <a:lnTo>
                      <a:pt x="2662" y="220"/>
                    </a:lnTo>
                    <a:lnTo>
                      <a:pt x="2671" y="230"/>
                    </a:lnTo>
                    <a:lnTo>
                      <a:pt x="2671" y="244"/>
                    </a:lnTo>
                    <a:lnTo>
                      <a:pt x="2672" y="251"/>
                    </a:lnTo>
                    <a:lnTo>
                      <a:pt x="2681" y="264"/>
                    </a:lnTo>
                    <a:lnTo>
                      <a:pt x="2683" y="274"/>
                    </a:lnTo>
                    <a:lnTo>
                      <a:pt x="2685" y="284"/>
                    </a:lnTo>
                    <a:lnTo>
                      <a:pt x="2688" y="284"/>
                    </a:lnTo>
                    <a:lnTo>
                      <a:pt x="2692" y="279"/>
                    </a:lnTo>
                    <a:lnTo>
                      <a:pt x="2693" y="274"/>
                    </a:lnTo>
                    <a:lnTo>
                      <a:pt x="2701" y="280"/>
                    </a:lnTo>
                    <a:lnTo>
                      <a:pt x="2703" y="297"/>
                    </a:lnTo>
                    <a:lnTo>
                      <a:pt x="2709" y="301"/>
                    </a:lnTo>
                    <a:lnTo>
                      <a:pt x="2713" y="308"/>
                    </a:lnTo>
                    <a:lnTo>
                      <a:pt x="2694" y="312"/>
                    </a:lnTo>
                    <a:lnTo>
                      <a:pt x="2671" y="301"/>
                    </a:lnTo>
                    <a:lnTo>
                      <a:pt x="2664" y="302"/>
                    </a:lnTo>
                    <a:lnTo>
                      <a:pt x="2665" y="306"/>
                    </a:lnTo>
                    <a:lnTo>
                      <a:pt x="2665" y="312"/>
                    </a:lnTo>
                    <a:lnTo>
                      <a:pt x="2661" y="316"/>
                    </a:lnTo>
                    <a:lnTo>
                      <a:pt x="2661" y="318"/>
                    </a:lnTo>
                    <a:lnTo>
                      <a:pt x="2680" y="321"/>
                    </a:lnTo>
                    <a:lnTo>
                      <a:pt x="2688" y="334"/>
                    </a:lnTo>
                    <a:lnTo>
                      <a:pt x="2683" y="343"/>
                    </a:lnTo>
                    <a:lnTo>
                      <a:pt x="2676" y="352"/>
                    </a:lnTo>
                    <a:lnTo>
                      <a:pt x="2670" y="352"/>
                    </a:lnTo>
                    <a:lnTo>
                      <a:pt x="2664" y="357"/>
                    </a:lnTo>
                    <a:lnTo>
                      <a:pt x="2658" y="357"/>
                    </a:lnTo>
                    <a:lnTo>
                      <a:pt x="2656" y="364"/>
                    </a:lnTo>
                    <a:lnTo>
                      <a:pt x="2648" y="371"/>
                    </a:lnTo>
                    <a:lnTo>
                      <a:pt x="2650" y="378"/>
                    </a:lnTo>
                    <a:lnTo>
                      <a:pt x="2649" y="381"/>
                    </a:lnTo>
                    <a:lnTo>
                      <a:pt x="2669" y="381"/>
                    </a:lnTo>
                    <a:lnTo>
                      <a:pt x="2673" y="388"/>
                    </a:lnTo>
                    <a:lnTo>
                      <a:pt x="2678" y="402"/>
                    </a:lnTo>
                    <a:lnTo>
                      <a:pt x="2692" y="408"/>
                    </a:lnTo>
                    <a:lnTo>
                      <a:pt x="2705" y="405"/>
                    </a:lnTo>
                    <a:lnTo>
                      <a:pt x="2715" y="391"/>
                    </a:lnTo>
                    <a:lnTo>
                      <a:pt x="2723" y="389"/>
                    </a:lnTo>
                    <a:lnTo>
                      <a:pt x="2724" y="395"/>
                    </a:lnTo>
                    <a:lnTo>
                      <a:pt x="2718" y="404"/>
                    </a:lnTo>
                    <a:lnTo>
                      <a:pt x="2725" y="402"/>
                    </a:lnTo>
                    <a:lnTo>
                      <a:pt x="2731" y="413"/>
                    </a:lnTo>
                    <a:lnTo>
                      <a:pt x="2735" y="409"/>
                    </a:lnTo>
                    <a:lnTo>
                      <a:pt x="2745" y="415"/>
                    </a:lnTo>
                    <a:lnTo>
                      <a:pt x="2748" y="406"/>
                    </a:lnTo>
                    <a:lnTo>
                      <a:pt x="2751" y="421"/>
                    </a:lnTo>
                    <a:lnTo>
                      <a:pt x="2748" y="432"/>
                    </a:lnTo>
                    <a:lnTo>
                      <a:pt x="2744" y="440"/>
                    </a:lnTo>
                    <a:lnTo>
                      <a:pt x="2735" y="430"/>
                    </a:lnTo>
                    <a:lnTo>
                      <a:pt x="2729" y="434"/>
                    </a:lnTo>
                    <a:lnTo>
                      <a:pt x="2720" y="431"/>
                    </a:lnTo>
                    <a:lnTo>
                      <a:pt x="2745" y="465"/>
                    </a:lnTo>
                    <a:lnTo>
                      <a:pt x="2755" y="469"/>
                    </a:lnTo>
                    <a:lnTo>
                      <a:pt x="2756" y="479"/>
                    </a:lnTo>
                    <a:lnTo>
                      <a:pt x="2764" y="494"/>
                    </a:lnTo>
                    <a:lnTo>
                      <a:pt x="2763" y="499"/>
                    </a:lnTo>
                    <a:lnTo>
                      <a:pt x="2773" y="515"/>
                    </a:lnTo>
                    <a:lnTo>
                      <a:pt x="2768" y="531"/>
                    </a:lnTo>
                    <a:lnTo>
                      <a:pt x="2768" y="549"/>
                    </a:lnTo>
                    <a:lnTo>
                      <a:pt x="2766" y="558"/>
                    </a:lnTo>
                    <a:lnTo>
                      <a:pt x="2771" y="574"/>
                    </a:lnTo>
                    <a:lnTo>
                      <a:pt x="2775" y="581"/>
                    </a:lnTo>
                    <a:lnTo>
                      <a:pt x="2779" y="591"/>
                    </a:lnTo>
                    <a:lnTo>
                      <a:pt x="2787" y="581"/>
                    </a:lnTo>
                    <a:lnTo>
                      <a:pt x="2798" y="559"/>
                    </a:lnTo>
                    <a:lnTo>
                      <a:pt x="2798" y="540"/>
                    </a:lnTo>
                    <a:lnTo>
                      <a:pt x="2799" y="535"/>
                    </a:lnTo>
                    <a:lnTo>
                      <a:pt x="2800" y="532"/>
                    </a:lnTo>
                    <a:lnTo>
                      <a:pt x="2806" y="532"/>
                    </a:lnTo>
                    <a:lnTo>
                      <a:pt x="2807" y="513"/>
                    </a:lnTo>
                    <a:lnTo>
                      <a:pt x="2806" y="495"/>
                    </a:lnTo>
                    <a:lnTo>
                      <a:pt x="2806" y="480"/>
                    </a:lnTo>
                    <a:lnTo>
                      <a:pt x="2818" y="465"/>
                    </a:lnTo>
                    <a:lnTo>
                      <a:pt x="2826" y="447"/>
                    </a:lnTo>
                    <a:lnTo>
                      <a:pt x="2837" y="442"/>
                    </a:lnTo>
                    <a:lnTo>
                      <a:pt x="2850" y="443"/>
                    </a:lnTo>
                    <a:lnTo>
                      <a:pt x="2855" y="462"/>
                    </a:lnTo>
                    <a:lnTo>
                      <a:pt x="2866" y="480"/>
                    </a:lnTo>
                    <a:lnTo>
                      <a:pt x="2896" y="505"/>
                    </a:lnTo>
                    <a:lnTo>
                      <a:pt x="2901" y="517"/>
                    </a:lnTo>
                    <a:lnTo>
                      <a:pt x="2907" y="554"/>
                    </a:lnTo>
                    <a:lnTo>
                      <a:pt x="2913" y="575"/>
                    </a:lnTo>
                    <a:lnTo>
                      <a:pt x="2914" y="592"/>
                    </a:lnTo>
                    <a:lnTo>
                      <a:pt x="2906" y="599"/>
                    </a:lnTo>
                    <a:lnTo>
                      <a:pt x="2897" y="597"/>
                    </a:lnTo>
                    <a:lnTo>
                      <a:pt x="2893" y="592"/>
                    </a:lnTo>
                    <a:lnTo>
                      <a:pt x="2893" y="575"/>
                    </a:lnTo>
                    <a:lnTo>
                      <a:pt x="2884" y="598"/>
                    </a:lnTo>
                    <a:lnTo>
                      <a:pt x="2887" y="615"/>
                    </a:lnTo>
                    <a:lnTo>
                      <a:pt x="2884" y="631"/>
                    </a:lnTo>
                    <a:lnTo>
                      <a:pt x="2884" y="641"/>
                    </a:lnTo>
                    <a:lnTo>
                      <a:pt x="2895" y="663"/>
                    </a:lnTo>
                    <a:lnTo>
                      <a:pt x="2900" y="677"/>
                    </a:lnTo>
                    <a:lnTo>
                      <a:pt x="2908" y="689"/>
                    </a:lnTo>
                    <a:lnTo>
                      <a:pt x="2930" y="732"/>
                    </a:lnTo>
                    <a:lnTo>
                      <a:pt x="2936" y="737"/>
                    </a:lnTo>
                    <a:lnTo>
                      <a:pt x="2944" y="746"/>
                    </a:lnTo>
                    <a:lnTo>
                      <a:pt x="2954" y="741"/>
                    </a:lnTo>
                    <a:lnTo>
                      <a:pt x="2955" y="732"/>
                    </a:lnTo>
                    <a:lnTo>
                      <a:pt x="2957" y="721"/>
                    </a:lnTo>
                    <a:lnTo>
                      <a:pt x="2966" y="716"/>
                    </a:lnTo>
                    <a:lnTo>
                      <a:pt x="2971" y="721"/>
                    </a:lnTo>
                    <a:lnTo>
                      <a:pt x="2974" y="715"/>
                    </a:lnTo>
                    <a:lnTo>
                      <a:pt x="2977" y="720"/>
                    </a:lnTo>
                    <a:lnTo>
                      <a:pt x="2983" y="721"/>
                    </a:lnTo>
                    <a:lnTo>
                      <a:pt x="2987" y="699"/>
                    </a:lnTo>
                    <a:lnTo>
                      <a:pt x="2987" y="679"/>
                    </a:lnTo>
                    <a:lnTo>
                      <a:pt x="2988" y="673"/>
                    </a:lnTo>
                    <a:lnTo>
                      <a:pt x="2997" y="653"/>
                    </a:lnTo>
                    <a:lnTo>
                      <a:pt x="3009" y="640"/>
                    </a:lnTo>
                    <a:lnTo>
                      <a:pt x="3020" y="607"/>
                    </a:lnTo>
                    <a:lnTo>
                      <a:pt x="3021" y="592"/>
                    </a:lnTo>
                    <a:lnTo>
                      <a:pt x="3027" y="586"/>
                    </a:lnTo>
                    <a:lnTo>
                      <a:pt x="3030" y="545"/>
                    </a:lnTo>
                    <a:lnTo>
                      <a:pt x="3029" y="538"/>
                    </a:lnTo>
                    <a:lnTo>
                      <a:pt x="3035" y="531"/>
                    </a:lnTo>
                    <a:lnTo>
                      <a:pt x="3047" y="529"/>
                    </a:lnTo>
                    <a:lnTo>
                      <a:pt x="3049" y="523"/>
                    </a:lnTo>
                    <a:lnTo>
                      <a:pt x="3054" y="524"/>
                    </a:lnTo>
                    <a:lnTo>
                      <a:pt x="3064" y="520"/>
                    </a:lnTo>
                    <a:lnTo>
                      <a:pt x="3076" y="524"/>
                    </a:lnTo>
                    <a:lnTo>
                      <a:pt x="3087" y="522"/>
                    </a:lnTo>
                    <a:lnTo>
                      <a:pt x="3083" y="517"/>
                    </a:lnTo>
                    <a:lnTo>
                      <a:pt x="3069" y="515"/>
                    </a:lnTo>
                    <a:lnTo>
                      <a:pt x="3064" y="507"/>
                    </a:lnTo>
                    <a:lnTo>
                      <a:pt x="3068" y="501"/>
                    </a:lnTo>
                    <a:lnTo>
                      <a:pt x="3065" y="496"/>
                    </a:lnTo>
                    <a:lnTo>
                      <a:pt x="3075" y="496"/>
                    </a:lnTo>
                    <a:lnTo>
                      <a:pt x="3074" y="488"/>
                    </a:lnTo>
                    <a:lnTo>
                      <a:pt x="3079" y="485"/>
                    </a:lnTo>
                    <a:lnTo>
                      <a:pt x="3090" y="489"/>
                    </a:lnTo>
                    <a:lnTo>
                      <a:pt x="3087" y="479"/>
                    </a:lnTo>
                    <a:lnTo>
                      <a:pt x="3080" y="479"/>
                    </a:lnTo>
                    <a:lnTo>
                      <a:pt x="3073" y="469"/>
                    </a:lnTo>
                    <a:lnTo>
                      <a:pt x="3059" y="465"/>
                    </a:lnTo>
                    <a:lnTo>
                      <a:pt x="3052" y="456"/>
                    </a:lnTo>
                    <a:lnTo>
                      <a:pt x="3047" y="442"/>
                    </a:lnTo>
                    <a:lnTo>
                      <a:pt x="3048" y="431"/>
                    </a:lnTo>
                    <a:lnTo>
                      <a:pt x="3049" y="426"/>
                    </a:lnTo>
                    <a:lnTo>
                      <a:pt x="3046" y="410"/>
                    </a:lnTo>
                    <a:lnTo>
                      <a:pt x="3048" y="400"/>
                    </a:lnTo>
                    <a:lnTo>
                      <a:pt x="3044" y="386"/>
                    </a:lnTo>
                    <a:lnTo>
                      <a:pt x="3046" y="381"/>
                    </a:lnTo>
                    <a:lnTo>
                      <a:pt x="3048" y="371"/>
                    </a:lnTo>
                    <a:lnTo>
                      <a:pt x="3048" y="360"/>
                    </a:lnTo>
                    <a:lnTo>
                      <a:pt x="3067" y="365"/>
                    </a:lnTo>
                    <a:lnTo>
                      <a:pt x="3075" y="356"/>
                    </a:lnTo>
                    <a:lnTo>
                      <a:pt x="3097" y="355"/>
                    </a:lnTo>
                    <a:lnTo>
                      <a:pt x="3116" y="360"/>
                    </a:lnTo>
                    <a:lnTo>
                      <a:pt x="3126" y="371"/>
                    </a:lnTo>
                    <a:lnTo>
                      <a:pt x="3150" y="384"/>
                    </a:lnTo>
                    <a:lnTo>
                      <a:pt x="3173" y="381"/>
                    </a:lnTo>
                    <a:lnTo>
                      <a:pt x="3181" y="386"/>
                    </a:lnTo>
                    <a:lnTo>
                      <a:pt x="3192" y="383"/>
                    </a:lnTo>
                    <a:lnTo>
                      <a:pt x="3200" y="378"/>
                    </a:lnTo>
                    <a:lnTo>
                      <a:pt x="3205" y="386"/>
                    </a:lnTo>
                    <a:lnTo>
                      <a:pt x="3205" y="403"/>
                    </a:lnTo>
                    <a:lnTo>
                      <a:pt x="3207" y="411"/>
                    </a:lnTo>
                    <a:lnTo>
                      <a:pt x="3198" y="415"/>
                    </a:lnTo>
                    <a:lnTo>
                      <a:pt x="3205" y="415"/>
                    </a:lnTo>
                    <a:lnTo>
                      <a:pt x="3216" y="431"/>
                    </a:lnTo>
                    <a:lnTo>
                      <a:pt x="3224" y="445"/>
                    </a:lnTo>
                    <a:lnTo>
                      <a:pt x="3220" y="451"/>
                    </a:lnTo>
                    <a:lnTo>
                      <a:pt x="3223" y="453"/>
                    </a:lnTo>
                    <a:lnTo>
                      <a:pt x="3251" y="451"/>
                    </a:lnTo>
                    <a:lnTo>
                      <a:pt x="3259" y="458"/>
                    </a:lnTo>
                    <a:lnTo>
                      <a:pt x="3269" y="461"/>
                    </a:lnTo>
                    <a:lnTo>
                      <a:pt x="3272" y="470"/>
                    </a:lnTo>
                    <a:lnTo>
                      <a:pt x="3262" y="484"/>
                    </a:lnTo>
                    <a:lnTo>
                      <a:pt x="3246" y="496"/>
                    </a:lnTo>
                    <a:lnTo>
                      <a:pt x="3240" y="508"/>
                    </a:lnTo>
                    <a:lnTo>
                      <a:pt x="3272" y="513"/>
                    </a:lnTo>
                    <a:lnTo>
                      <a:pt x="3277" y="526"/>
                    </a:lnTo>
                    <a:lnTo>
                      <a:pt x="3275" y="542"/>
                    </a:lnTo>
                    <a:lnTo>
                      <a:pt x="3271" y="549"/>
                    </a:lnTo>
                    <a:lnTo>
                      <a:pt x="3258" y="558"/>
                    </a:lnTo>
                    <a:lnTo>
                      <a:pt x="3252" y="559"/>
                    </a:lnTo>
                    <a:lnTo>
                      <a:pt x="3246" y="570"/>
                    </a:lnTo>
                    <a:lnTo>
                      <a:pt x="3242" y="577"/>
                    </a:lnTo>
                    <a:lnTo>
                      <a:pt x="3236" y="571"/>
                    </a:lnTo>
                    <a:lnTo>
                      <a:pt x="3232" y="556"/>
                    </a:lnTo>
                    <a:lnTo>
                      <a:pt x="3225" y="559"/>
                    </a:lnTo>
                    <a:lnTo>
                      <a:pt x="3223" y="566"/>
                    </a:lnTo>
                    <a:lnTo>
                      <a:pt x="3208" y="559"/>
                    </a:lnTo>
                    <a:lnTo>
                      <a:pt x="3207" y="569"/>
                    </a:lnTo>
                    <a:lnTo>
                      <a:pt x="3220" y="588"/>
                    </a:lnTo>
                    <a:lnTo>
                      <a:pt x="3215" y="592"/>
                    </a:lnTo>
                    <a:lnTo>
                      <a:pt x="3215" y="596"/>
                    </a:lnTo>
                    <a:lnTo>
                      <a:pt x="3221" y="597"/>
                    </a:lnTo>
                    <a:lnTo>
                      <a:pt x="3221" y="605"/>
                    </a:lnTo>
                    <a:lnTo>
                      <a:pt x="3220" y="613"/>
                    </a:lnTo>
                    <a:lnTo>
                      <a:pt x="3239" y="604"/>
                    </a:lnTo>
                    <a:lnTo>
                      <a:pt x="3232" y="620"/>
                    </a:lnTo>
                    <a:lnTo>
                      <a:pt x="3230" y="637"/>
                    </a:lnTo>
                    <a:lnTo>
                      <a:pt x="3231" y="651"/>
                    </a:lnTo>
                    <a:lnTo>
                      <a:pt x="3257" y="688"/>
                    </a:lnTo>
                    <a:lnTo>
                      <a:pt x="3268" y="699"/>
                    </a:lnTo>
                    <a:lnTo>
                      <a:pt x="3275" y="711"/>
                    </a:lnTo>
                    <a:lnTo>
                      <a:pt x="3275" y="717"/>
                    </a:lnTo>
                    <a:lnTo>
                      <a:pt x="3271" y="723"/>
                    </a:lnTo>
                    <a:lnTo>
                      <a:pt x="3271" y="738"/>
                    </a:lnTo>
                    <a:lnTo>
                      <a:pt x="3274" y="748"/>
                    </a:lnTo>
                    <a:lnTo>
                      <a:pt x="3268" y="755"/>
                    </a:lnTo>
                    <a:lnTo>
                      <a:pt x="3268" y="764"/>
                    </a:lnTo>
                    <a:lnTo>
                      <a:pt x="3255" y="770"/>
                    </a:lnTo>
                    <a:lnTo>
                      <a:pt x="3248" y="776"/>
                    </a:lnTo>
                    <a:lnTo>
                      <a:pt x="3236" y="790"/>
                    </a:lnTo>
                    <a:lnTo>
                      <a:pt x="3235" y="798"/>
                    </a:lnTo>
                    <a:lnTo>
                      <a:pt x="3230" y="807"/>
                    </a:lnTo>
                    <a:lnTo>
                      <a:pt x="3202" y="835"/>
                    </a:lnTo>
                    <a:lnTo>
                      <a:pt x="3183" y="840"/>
                    </a:lnTo>
                    <a:lnTo>
                      <a:pt x="3180" y="851"/>
                    </a:lnTo>
                    <a:lnTo>
                      <a:pt x="3170" y="863"/>
                    </a:lnTo>
                    <a:lnTo>
                      <a:pt x="3162" y="863"/>
                    </a:lnTo>
                    <a:lnTo>
                      <a:pt x="3157" y="859"/>
                    </a:lnTo>
                    <a:lnTo>
                      <a:pt x="3155" y="851"/>
                    </a:lnTo>
                    <a:lnTo>
                      <a:pt x="3134" y="831"/>
                    </a:lnTo>
                    <a:lnTo>
                      <a:pt x="3126" y="819"/>
                    </a:lnTo>
                    <a:lnTo>
                      <a:pt x="3119" y="827"/>
                    </a:lnTo>
                    <a:lnTo>
                      <a:pt x="3121" y="836"/>
                    </a:lnTo>
                    <a:lnTo>
                      <a:pt x="3133" y="855"/>
                    </a:lnTo>
                    <a:lnTo>
                      <a:pt x="3134" y="868"/>
                    </a:lnTo>
                    <a:lnTo>
                      <a:pt x="3140" y="886"/>
                    </a:lnTo>
                    <a:lnTo>
                      <a:pt x="3140" y="892"/>
                    </a:lnTo>
                    <a:lnTo>
                      <a:pt x="3139" y="886"/>
                    </a:lnTo>
                    <a:lnTo>
                      <a:pt x="3128" y="884"/>
                    </a:lnTo>
                    <a:lnTo>
                      <a:pt x="3114" y="870"/>
                    </a:lnTo>
                    <a:lnTo>
                      <a:pt x="3106" y="866"/>
                    </a:lnTo>
                    <a:lnTo>
                      <a:pt x="3103" y="863"/>
                    </a:lnTo>
                    <a:lnTo>
                      <a:pt x="3100" y="863"/>
                    </a:lnTo>
                    <a:lnTo>
                      <a:pt x="3100" y="887"/>
                    </a:lnTo>
                    <a:lnTo>
                      <a:pt x="3084" y="881"/>
                    </a:lnTo>
                    <a:lnTo>
                      <a:pt x="3076" y="882"/>
                    </a:lnTo>
                    <a:lnTo>
                      <a:pt x="3065" y="874"/>
                    </a:lnTo>
                    <a:lnTo>
                      <a:pt x="3063" y="879"/>
                    </a:lnTo>
                    <a:lnTo>
                      <a:pt x="3053" y="836"/>
                    </a:lnTo>
                    <a:lnTo>
                      <a:pt x="3044" y="835"/>
                    </a:lnTo>
                    <a:lnTo>
                      <a:pt x="3026" y="849"/>
                    </a:lnTo>
                    <a:lnTo>
                      <a:pt x="3025" y="846"/>
                    </a:lnTo>
                    <a:lnTo>
                      <a:pt x="3017" y="847"/>
                    </a:lnTo>
                    <a:lnTo>
                      <a:pt x="2990" y="838"/>
                    </a:lnTo>
                    <a:lnTo>
                      <a:pt x="2979" y="847"/>
                    </a:lnTo>
                    <a:lnTo>
                      <a:pt x="2981" y="854"/>
                    </a:lnTo>
                    <a:lnTo>
                      <a:pt x="2977" y="856"/>
                    </a:lnTo>
                    <a:lnTo>
                      <a:pt x="2979" y="865"/>
                    </a:lnTo>
                    <a:lnTo>
                      <a:pt x="3003" y="877"/>
                    </a:lnTo>
                    <a:lnTo>
                      <a:pt x="3011" y="878"/>
                    </a:lnTo>
                    <a:lnTo>
                      <a:pt x="3017" y="887"/>
                    </a:lnTo>
                    <a:lnTo>
                      <a:pt x="3015" y="895"/>
                    </a:lnTo>
                    <a:lnTo>
                      <a:pt x="3015" y="905"/>
                    </a:lnTo>
                    <a:lnTo>
                      <a:pt x="3011" y="909"/>
                    </a:lnTo>
                    <a:lnTo>
                      <a:pt x="3011" y="915"/>
                    </a:lnTo>
                    <a:lnTo>
                      <a:pt x="3009" y="921"/>
                    </a:lnTo>
                    <a:lnTo>
                      <a:pt x="3001" y="927"/>
                    </a:lnTo>
                    <a:lnTo>
                      <a:pt x="2994" y="944"/>
                    </a:lnTo>
                    <a:lnTo>
                      <a:pt x="2988" y="953"/>
                    </a:lnTo>
                    <a:lnTo>
                      <a:pt x="2981" y="960"/>
                    </a:lnTo>
                    <a:lnTo>
                      <a:pt x="2978" y="968"/>
                    </a:lnTo>
                    <a:lnTo>
                      <a:pt x="2967" y="973"/>
                    </a:lnTo>
                    <a:lnTo>
                      <a:pt x="2960" y="991"/>
                    </a:lnTo>
                    <a:lnTo>
                      <a:pt x="2956" y="996"/>
                    </a:lnTo>
                    <a:lnTo>
                      <a:pt x="2946" y="999"/>
                    </a:lnTo>
                    <a:lnTo>
                      <a:pt x="2909" y="1002"/>
                    </a:lnTo>
                    <a:lnTo>
                      <a:pt x="2906" y="994"/>
                    </a:lnTo>
                    <a:lnTo>
                      <a:pt x="2900" y="984"/>
                    </a:lnTo>
                    <a:lnTo>
                      <a:pt x="2869" y="958"/>
                    </a:lnTo>
                    <a:lnTo>
                      <a:pt x="2869" y="956"/>
                    </a:lnTo>
                    <a:lnTo>
                      <a:pt x="2847" y="947"/>
                    </a:lnTo>
                    <a:lnTo>
                      <a:pt x="2826" y="930"/>
                    </a:lnTo>
                    <a:lnTo>
                      <a:pt x="2818" y="929"/>
                    </a:lnTo>
                    <a:lnTo>
                      <a:pt x="2810" y="932"/>
                    </a:lnTo>
                    <a:lnTo>
                      <a:pt x="2794" y="927"/>
                    </a:lnTo>
                    <a:lnTo>
                      <a:pt x="2789" y="940"/>
                    </a:lnTo>
                    <a:lnTo>
                      <a:pt x="2807" y="951"/>
                    </a:lnTo>
                    <a:lnTo>
                      <a:pt x="2822" y="967"/>
                    </a:lnTo>
                    <a:lnTo>
                      <a:pt x="2833" y="986"/>
                    </a:lnTo>
                    <a:lnTo>
                      <a:pt x="2850" y="1002"/>
                    </a:lnTo>
                    <a:lnTo>
                      <a:pt x="2879" y="1006"/>
                    </a:lnTo>
                    <a:lnTo>
                      <a:pt x="2903" y="1016"/>
                    </a:lnTo>
                    <a:lnTo>
                      <a:pt x="2912" y="1011"/>
                    </a:lnTo>
                    <a:lnTo>
                      <a:pt x="2936" y="1012"/>
                    </a:lnTo>
                    <a:lnTo>
                      <a:pt x="2961" y="1016"/>
                    </a:lnTo>
                    <a:lnTo>
                      <a:pt x="2962" y="1021"/>
                    </a:lnTo>
                    <a:lnTo>
                      <a:pt x="2968" y="1019"/>
                    </a:lnTo>
                    <a:lnTo>
                      <a:pt x="2965" y="1032"/>
                    </a:lnTo>
                    <a:lnTo>
                      <a:pt x="2960" y="1040"/>
                    </a:lnTo>
                    <a:lnTo>
                      <a:pt x="2960" y="1050"/>
                    </a:lnTo>
                    <a:lnTo>
                      <a:pt x="2950" y="1062"/>
                    </a:lnTo>
                    <a:lnTo>
                      <a:pt x="2946" y="1081"/>
                    </a:lnTo>
                    <a:lnTo>
                      <a:pt x="2939" y="1085"/>
                    </a:lnTo>
                    <a:lnTo>
                      <a:pt x="2931" y="1104"/>
                    </a:lnTo>
                    <a:lnTo>
                      <a:pt x="2918" y="1110"/>
                    </a:lnTo>
                    <a:lnTo>
                      <a:pt x="2918" y="1125"/>
                    </a:lnTo>
                    <a:lnTo>
                      <a:pt x="2913" y="1131"/>
                    </a:lnTo>
                    <a:lnTo>
                      <a:pt x="2903" y="1153"/>
                    </a:lnTo>
                    <a:lnTo>
                      <a:pt x="2900" y="1151"/>
                    </a:lnTo>
                    <a:lnTo>
                      <a:pt x="2888" y="1164"/>
                    </a:lnTo>
                    <a:lnTo>
                      <a:pt x="2871" y="1174"/>
                    </a:lnTo>
                    <a:lnTo>
                      <a:pt x="2850" y="1169"/>
                    </a:lnTo>
                    <a:lnTo>
                      <a:pt x="2847" y="1177"/>
                    </a:lnTo>
                    <a:lnTo>
                      <a:pt x="2827" y="1162"/>
                    </a:lnTo>
                    <a:lnTo>
                      <a:pt x="2826" y="1166"/>
                    </a:lnTo>
                    <a:lnTo>
                      <a:pt x="2826" y="1170"/>
                    </a:lnTo>
                    <a:lnTo>
                      <a:pt x="2820" y="1159"/>
                    </a:lnTo>
                    <a:lnTo>
                      <a:pt x="2816" y="1162"/>
                    </a:lnTo>
                    <a:lnTo>
                      <a:pt x="2809" y="1156"/>
                    </a:lnTo>
                    <a:lnTo>
                      <a:pt x="2804" y="1155"/>
                    </a:lnTo>
                    <a:lnTo>
                      <a:pt x="2806" y="1162"/>
                    </a:lnTo>
                    <a:lnTo>
                      <a:pt x="2806" y="1170"/>
                    </a:lnTo>
                    <a:lnTo>
                      <a:pt x="2809" y="1180"/>
                    </a:lnTo>
                    <a:lnTo>
                      <a:pt x="2809" y="1182"/>
                    </a:lnTo>
                    <a:lnTo>
                      <a:pt x="2804" y="1182"/>
                    </a:lnTo>
                    <a:lnTo>
                      <a:pt x="2796" y="1178"/>
                    </a:lnTo>
                    <a:lnTo>
                      <a:pt x="2795" y="1189"/>
                    </a:lnTo>
                    <a:lnTo>
                      <a:pt x="2800" y="1196"/>
                    </a:lnTo>
                    <a:lnTo>
                      <a:pt x="2796" y="1201"/>
                    </a:lnTo>
                    <a:lnTo>
                      <a:pt x="2793" y="1215"/>
                    </a:lnTo>
                    <a:lnTo>
                      <a:pt x="2788" y="1222"/>
                    </a:lnTo>
                    <a:lnTo>
                      <a:pt x="2780" y="1222"/>
                    </a:lnTo>
                    <a:lnTo>
                      <a:pt x="2778" y="1229"/>
                    </a:lnTo>
                    <a:lnTo>
                      <a:pt x="2773" y="1231"/>
                    </a:lnTo>
                    <a:lnTo>
                      <a:pt x="2767" y="1228"/>
                    </a:lnTo>
                    <a:lnTo>
                      <a:pt x="2763" y="1237"/>
                    </a:lnTo>
                    <a:lnTo>
                      <a:pt x="2758" y="1229"/>
                    </a:lnTo>
                    <a:lnTo>
                      <a:pt x="2752" y="1227"/>
                    </a:lnTo>
                    <a:lnTo>
                      <a:pt x="2746" y="1221"/>
                    </a:lnTo>
                    <a:lnTo>
                      <a:pt x="2734" y="1216"/>
                    </a:lnTo>
                    <a:lnTo>
                      <a:pt x="2721" y="1205"/>
                    </a:lnTo>
                    <a:lnTo>
                      <a:pt x="2716" y="1209"/>
                    </a:lnTo>
                    <a:lnTo>
                      <a:pt x="2714" y="1195"/>
                    </a:lnTo>
                    <a:lnTo>
                      <a:pt x="2707" y="1204"/>
                    </a:lnTo>
                    <a:lnTo>
                      <a:pt x="2697" y="1205"/>
                    </a:lnTo>
                    <a:lnTo>
                      <a:pt x="2692" y="1200"/>
                    </a:lnTo>
                    <a:lnTo>
                      <a:pt x="2688" y="1204"/>
                    </a:lnTo>
                    <a:lnTo>
                      <a:pt x="2678" y="1204"/>
                    </a:lnTo>
                    <a:lnTo>
                      <a:pt x="2658" y="1195"/>
                    </a:lnTo>
                    <a:lnTo>
                      <a:pt x="2654" y="1189"/>
                    </a:lnTo>
                    <a:lnTo>
                      <a:pt x="2608" y="1167"/>
                    </a:lnTo>
                    <a:lnTo>
                      <a:pt x="2606" y="1170"/>
                    </a:lnTo>
                    <a:lnTo>
                      <a:pt x="2600" y="1182"/>
                    </a:lnTo>
                    <a:lnTo>
                      <a:pt x="2602" y="1189"/>
                    </a:lnTo>
                    <a:lnTo>
                      <a:pt x="2611" y="1195"/>
                    </a:lnTo>
                    <a:lnTo>
                      <a:pt x="2618" y="1191"/>
                    </a:lnTo>
                    <a:lnTo>
                      <a:pt x="2617" y="1186"/>
                    </a:lnTo>
                    <a:lnTo>
                      <a:pt x="2617" y="1180"/>
                    </a:lnTo>
                    <a:lnTo>
                      <a:pt x="2626" y="1189"/>
                    </a:lnTo>
                    <a:lnTo>
                      <a:pt x="2642" y="1194"/>
                    </a:lnTo>
                    <a:lnTo>
                      <a:pt x="2654" y="1200"/>
                    </a:lnTo>
                    <a:lnTo>
                      <a:pt x="2656" y="1205"/>
                    </a:lnTo>
                    <a:lnTo>
                      <a:pt x="2656" y="1211"/>
                    </a:lnTo>
                    <a:lnTo>
                      <a:pt x="2662" y="1202"/>
                    </a:lnTo>
                    <a:lnTo>
                      <a:pt x="2682" y="1209"/>
                    </a:lnTo>
                    <a:lnTo>
                      <a:pt x="2683" y="1215"/>
                    </a:lnTo>
                    <a:lnTo>
                      <a:pt x="2676" y="1220"/>
                    </a:lnTo>
                    <a:lnTo>
                      <a:pt x="2672" y="1227"/>
                    </a:lnTo>
                    <a:lnTo>
                      <a:pt x="2678" y="1228"/>
                    </a:lnTo>
                    <a:lnTo>
                      <a:pt x="2682" y="1220"/>
                    </a:lnTo>
                    <a:lnTo>
                      <a:pt x="2689" y="1213"/>
                    </a:lnTo>
                    <a:lnTo>
                      <a:pt x="2701" y="1211"/>
                    </a:lnTo>
                    <a:lnTo>
                      <a:pt x="2709" y="1215"/>
                    </a:lnTo>
                    <a:lnTo>
                      <a:pt x="2712" y="1222"/>
                    </a:lnTo>
                    <a:lnTo>
                      <a:pt x="2724" y="1233"/>
                    </a:lnTo>
                    <a:lnTo>
                      <a:pt x="2737" y="1237"/>
                    </a:lnTo>
                    <a:lnTo>
                      <a:pt x="2740" y="1242"/>
                    </a:lnTo>
                    <a:lnTo>
                      <a:pt x="2748" y="1238"/>
                    </a:lnTo>
                    <a:lnTo>
                      <a:pt x="2751" y="1243"/>
                    </a:lnTo>
                    <a:lnTo>
                      <a:pt x="2750" y="1248"/>
                    </a:lnTo>
                    <a:lnTo>
                      <a:pt x="2758" y="1258"/>
                    </a:lnTo>
                    <a:lnTo>
                      <a:pt x="2759" y="1264"/>
                    </a:lnTo>
                    <a:lnTo>
                      <a:pt x="2764" y="1287"/>
                    </a:lnTo>
                    <a:lnTo>
                      <a:pt x="2763" y="1298"/>
                    </a:lnTo>
                    <a:lnTo>
                      <a:pt x="2761" y="1304"/>
                    </a:lnTo>
                    <a:lnTo>
                      <a:pt x="2756" y="1311"/>
                    </a:lnTo>
                    <a:lnTo>
                      <a:pt x="2734" y="1311"/>
                    </a:lnTo>
                    <a:lnTo>
                      <a:pt x="2726" y="1318"/>
                    </a:lnTo>
                    <a:lnTo>
                      <a:pt x="2719" y="1322"/>
                    </a:lnTo>
                    <a:lnTo>
                      <a:pt x="2708" y="1323"/>
                    </a:lnTo>
                    <a:lnTo>
                      <a:pt x="2685" y="1320"/>
                    </a:lnTo>
                    <a:lnTo>
                      <a:pt x="2676" y="1323"/>
                    </a:lnTo>
                    <a:lnTo>
                      <a:pt x="2665" y="1319"/>
                    </a:lnTo>
                    <a:lnTo>
                      <a:pt x="2661" y="1326"/>
                    </a:lnTo>
                    <a:lnTo>
                      <a:pt x="2670" y="1341"/>
                    </a:lnTo>
                    <a:lnTo>
                      <a:pt x="2686" y="1340"/>
                    </a:lnTo>
                    <a:lnTo>
                      <a:pt x="2688" y="1347"/>
                    </a:lnTo>
                    <a:lnTo>
                      <a:pt x="2676" y="1351"/>
                    </a:lnTo>
                    <a:lnTo>
                      <a:pt x="2667" y="1347"/>
                    </a:lnTo>
                    <a:lnTo>
                      <a:pt x="2655" y="1349"/>
                    </a:lnTo>
                    <a:lnTo>
                      <a:pt x="2651" y="1368"/>
                    </a:lnTo>
                    <a:lnTo>
                      <a:pt x="2651" y="1379"/>
                    </a:lnTo>
                    <a:lnTo>
                      <a:pt x="2656" y="1410"/>
                    </a:lnTo>
                    <a:lnTo>
                      <a:pt x="2639" y="1390"/>
                    </a:lnTo>
                    <a:lnTo>
                      <a:pt x="2633" y="1393"/>
                    </a:lnTo>
                    <a:lnTo>
                      <a:pt x="2634" y="1400"/>
                    </a:lnTo>
                    <a:lnTo>
                      <a:pt x="2626" y="1406"/>
                    </a:lnTo>
                    <a:lnTo>
                      <a:pt x="2626" y="1414"/>
                    </a:lnTo>
                    <a:lnTo>
                      <a:pt x="2622" y="1421"/>
                    </a:lnTo>
                    <a:lnTo>
                      <a:pt x="2621" y="1426"/>
                    </a:lnTo>
                    <a:lnTo>
                      <a:pt x="2605" y="1426"/>
                    </a:lnTo>
                    <a:lnTo>
                      <a:pt x="2608" y="1437"/>
                    </a:lnTo>
                    <a:lnTo>
                      <a:pt x="2613" y="1441"/>
                    </a:lnTo>
                    <a:lnTo>
                      <a:pt x="2603" y="1459"/>
                    </a:lnTo>
                    <a:lnTo>
                      <a:pt x="2581" y="1475"/>
                    </a:lnTo>
                    <a:lnTo>
                      <a:pt x="2575" y="1482"/>
                    </a:lnTo>
                    <a:lnTo>
                      <a:pt x="2551" y="1484"/>
                    </a:lnTo>
                    <a:lnTo>
                      <a:pt x="2546" y="1489"/>
                    </a:lnTo>
                    <a:lnTo>
                      <a:pt x="2568" y="1506"/>
                    </a:lnTo>
                    <a:lnTo>
                      <a:pt x="2568" y="1512"/>
                    </a:lnTo>
                    <a:lnTo>
                      <a:pt x="2565" y="1524"/>
                    </a:lnTo>
                    <a:lnTo>
                      <a:pt x="2563" y="1538"/>
                    </a:lnTo>
                    <a:lnTo>
                      <a:pt x="2560" y="1544"/>
                    </a:lnTo>
                    <a:lnTo>
                      <a:pt x="2549" y="1548"/>
                    </a:lnTo>
                    <a:lnTo>
                      <a:pt x="2551" y="1573"/>
                    </a:lnTo>
                    <a:lnTo>
                      <a:pt x="2547" y="1583"/>
                    </a:lnTo>
                    <a:lnTo>
                      <a:pt x="2540" y="1584"/>
                    </a:lnTo>
                    <a:lnTo>
                      <a:pt x="2537" y="1589"/>
                    </a:lnTo>
                    <a:lnTo>
                      <a:pt x="2541" y="1605"/>
                    </a:lnTo>
                    <a:lnTo>
                      <a:pt x="2538" y="1632"/>
                    </a:lnTo>
                    <a:lnTo>
                      <a:pt x="2537" y="1642"/>
                    </a:lnTo>
                    <a:lnTo>
                      <a:pt x="2533" y="1675"/>
                    </a:lnTo>
                    <a:lnTo>
                      <a:pt x="2533" y="1702"/>
                    </a:lnTo>
                    <a:lnTo>
                      <a:pt x="2535" y="1718"/>
                    </a:lnTo>
                    <a:lnTo>
                      <a:pt x="2535" y="1729"/>
                    </a:lnTo>
                    <a:lnTo>
                      <a:pt x="2525" y="1747"/>
                    </a:lnTo>
                    <a:lnTo>
                      <a:pt x="2533" y="1749"/>
                    </a:lnTo>
                    <a:lnTo>
                      <a:pt x="2537" y="1758"/>
                    </a:lnTo>
                    <a:lnTo>
                      <a:pt x="2545" y="1770"/>
                    </a:lnTo>
                    <a:lnTo>
                      <a:pt x="2551" y="1776"/>
                    </a:lnTo>
                    <a:lnTo>
                      <a:pt x="2552" y="1776"/>
                    </a:lnTo>
                    <a:lnTo>
                      <a:pt x="2558" y="1772"/>
                    </a:lnTo>
                    <a:lnTo>
                      <a:pt x="2559" y="1779"/>
                    </a:lnTo>
                    <a:lnTo>
                      <a:pt x="2560" y="1802"/>
                    </a:lnTo>
                    <a:lnTo>
                      <a:pt x="2564" y="1797"/>
                    </a:lnTo>
                    <a:lnTo>
                      <a:pt x="2564" y="1775"/>
                    </a:lnTo>
                    <a:lnTo>
                      <a:pt x="2568" y="1772"/>
                    </a:lnTo>
                    <a:lnTo>
                      <a:pt x="2596" y="1772"/>
                    </a:lnTo>
                    <a:lnTo>
                      <a:pt x="2601" y="1776"/>
                    </a:lnTo>
                    <a:lnTo>
                      <a:pt x="2608" y="1776"/>
                    </a:lnTo>
                    <a:lnTo>
                      <a:pt x="2613" y="1774"/>
                    </a:lnTo>
                    <a:lnTo>
                      <a:pt x="2622" y="1779"/>
                    </a:lnTo>
                    <a:lnTo>
                      <a:pt x="2624" y="1785"/>
                    </a:lnTo>
                    <a:lnTo>
                      <a:pt x="2628" y="1812"/>
                    </a:lnTo>
                    <a:lnTo>
                      <a:pt x="2646" y="1856"/>
                    </a:lnTo>
                    <a:lnTo>
                      <a:pt x="2646" y="1876"/>
                    </a:lnTo>
                    <a:lnTo>
                      <a:pt x="2648" y="1890"/>
                    </a:lnTo>
                    <a:lnTo>
                      <a:pt x="2660" y="1909"/>
                    </a:lnTo>
                    <a:lnTo>
                      <a:pt x="2662" y="1936"/>
                    </a:lnTo>
                    <a:lnTo>
                      <a:pt x="2661" y="1944"/>
                    </a:lnTo>
                    <a:lnTo>
                      <a:pt x="2658" y="1953"/>
                    </a:lnTo>
                    <a:lnTo>
                      <a:pt x="2650" y="1959"/>
                    </a:lnTo>
                    <a:lnTo>
                      <a:pt x="2644" y="1964"/>
                    </a:lnTo>
                    <a:lnTo>
                      <a:pt x="2645" y="1966"/>
                    </a:lnTo>
                    <a:lnTo>
                      <a:pt x="2666" y="1955"/>
                    </a:lnTo>
                    <a:lnTo>
                      <a:pt x="2666" y="1964"/>
                    </a:lnTo>
                    <a:lnTo>
                      <a:pt x="2670" y="1964"/>
                    </a:lnTo>
                    <a:lnTo>
                      <a:pt x="2686" y="1952"/>
                    </a:lnTo>
                    <a:lnTo>
                      <a:pt x="2734" y="1930"/>
                    </a:lnTo>
                    <a:lnTo>
                      <a:pt x="2756" y="1936"/>
                    </a:lnTo>
                    <a:lnTo>
                      <a:pt x="2762" y="1942"/>
                    </a:lnTo>
                    <a:lnTo>
                      <a:pt x="2774" y="1948"/>
                    </a:lnTo>
                    <a:lnTo>
                      <a:pt x="2779" y="1957"/>
                    </a:lnTo>
                    <a:lnTo>
                      <a:pt x="2796" y="1964"/>
                    </a:lnTo>
                    <a:lnTo>
                      <a:pt x="2821" y="1976"/>
                    </a:lnTo>
                    <a:lnTo>
                      <a:pt x="2842" y="1977"/>
                    </a:lnTo>
                    <a:lnTo>
                      <a:pt x="2847" y="1980"/>
                    </a:lnTo>
                    <a:lnTo>
                      <a:pt x="2885" y="2006"/>
                    </a:lnTo>
                    <a:lnTo>
                      <a:pt x="2900" y="2012"/>
                    </a:lnTo>
                    <a:lnTo>
                      <a:pt x="2920" y="2043"/>
                    </a:lnTo>
                    <a:lnTo>
                      <a:pt x="2924" y="2049"/>
                    </a:lnTo>
                    <a:lnTo>
                      <a:pt x="2923" y="2056"/>
                    </a:lnTo>
                    <a:lnTo>
                      <a:pt x="2929" y="2061"/>
                    </a:lnTo>
                    <a:lnTo>
                      <a:pt x="2934" y="2057"/>
                    </a:lnTo>
                    <a:lnTo>
                      <a:pt x="2939" y="2060"/>
                    </a:lnTo>
                    <a:lnTo>
                      <a:pt x="2943" y="2065"/>
                    </a:lnTo>
                    <a:lnTo>
                      <a:pt x="2950" y="2066"/>
                    </a:lnTo>
                    <a:lnTo>
                      <a:pt x="2958" y="2065"/>
                    </a:lnTo>
                    <a:lnTo>
                      <a:pt x="2966" y="2066"/>
                    </a:lnTo>
                    <a:lnTo>
                      <a:pt x="2978" y="2076"/>
                    </a:lnTo>
                    <a:lnTo>
                      <a:pt x="3020" y="2089"/>
                    </a:lnTo>
                    <a:lnTo>
                      <a:pt x="3032" y="2099"/>
                    </a:lnTo>
                    <a:lnTo>
                      <a:pt x="3035" y="2106"/>
                    </a:lnTo>
                    <a:lnTo>
                      <a:pt x="3051" y="2116"/>
                    </a:lnTo>
                    <a:lnTo>
                      <a:pt x="3052" y="2122"/>
                    </a:lnTo>
                    <a:lnTo>
                      <a:pt x="3046" y="2137"/>
                    </a:lnTo>
                    <a:lnTo>
                      <a:pt x="3042" y="2149"/>
                    </a:lnTo>
                    <a:lnTo>
                      <a:pt x="3033" y="2169"/>
                    </a:lnTo>
                    <a:lnTo>
                      <a:pt x="3046" y="2148"/>
                    </a:lnTo>
                    <a:lnTo>
                      <a:pt x="3051" y="2136"/>
                    </a:lnTo>
                    <a:lnTo>
                      <a:pt x="3056" y="2127"/>
                    </a:lnTo>
                    <a:lnTo>
                      <a:pt x="3112" y="2126"/>
                    </a:lnTo>
                    <a:lnTo>
                      <a:pt x="3139" y="2132"/>
                    </a:lnTo>
                    <a:lnTo>
                      <a:pt x="3160" y="2130"/>
                    </a:lnTo>
                    <a:lnTo>
                      <a:pt x="3166" y="2131"/>
                    </a:lnTo>
                    <a:lnTo>
                      <a:pt x="3171" y="2127"/>
                    </a:lnTo>
                    <a:lnTo>
                      <a:pt x="3182" y="2130"/>
                    </a:lnTo>
                    <a:lnTo>
                      <a:pt x="3185" y="2137"/>
                    </a:lnTo>
                    <a:lnTo>
                      <a:pt x="3193" y="2136"/>
                    </a:lnTo>
                    <a:lnTo>
                      <a:pt x="3203" y="2140"/>
                    </a:lnTo>
                    <a:lnTo>
                      <a:pt x="3210" y="2145"/>
                    </a:lnTo>
                    <a:lnTo>
                      <a:pt x="3216" y="2141"/>
                    </a:lnTo>
                    <a:lnTo>
                      <a:pt x="3221" y="2165"/>
                    </a:lnTo>
                    <a:lnTo>
                      <a:pt x="3219" y="2199"/>
                    </a:lnTo>
                    <a:lnTo>
                      <a:pt x="3214" y="2217"/>
                    </a:lnTo>
                    <a:lnTo>
                      <a:pt x="3213" y="2235"/>
                    </a:lnTo>
                    <a:lnTo>
                      <a:pt x="3219" y="2246"/>
                    </a:lnTo>
                    <a:lnTo>
                      <a:pt x="3221" y="2258"/>
                    </a:lnTo>
                    <a:lnTo>
                      <a:pt x="3221" y="2281"/>
                    </a:lnTo>
                    <a:lnTo>
                      <a:pt x="3225" y="2314"/>
                    </a:lnTo>
                    <a:lnTo>
                      <a:pt x="3219" y="2321"/>
                    </a:lnTo>
                    <a:lnTo>
                      <a:pt x="3219" y="2341"/>
                    </a:lnTo>
                    <a:lnTo>
                      <a:pt x="3223" y="2348"/>
                    </a:lnTo>
                    <a:lnTo>
                      <a:pt x="3228" y="2352"/>
                    </a:lnTo>
                    <a:lnTo>
                      <a:pt x="3230" y="2358"/>
                    </a:lnTo>
                    <a:lnTo>
                      <a:pt x="3239" y="2369"/>
                    </a:lnTo>
                    <a:lnTo>
                      <a:pt x="3247" y="2373"/>
                    </a:lnTo>
                    <a:lnTo>
                      <a:pt x="3255" y="2382"/>
                    </a:lnTo>
                    <a:lnTo>
                      <a:pt x="3259" y="2393"/>
                    </a:lnTo>
                    <a:lnTo>
                      <a:pt x="3267" y="2402"/>
                    </a:lnTo>
                    <a:lnTo>
                      <a:pt x="3267" y="2405"/>
                    </a:lnTo>
                    <a:lnTo>
                      <a:pt x="3253" y="2406"/>
                    </a:lnTo>
                    <a:lnTo>
                      <a:pt x="3234" y="2418"/>
                    </a:lnTo>
                    <a:lnTo>
                      <a:pt x="3229" y="2423"/>
                    </a:lnTo>
                    <a:lnTo>
                      <a:pt x="3229" y="2425"/>
                    </a:lnTo>
                    <a:lnTo>
                      <a:pt x="3262" y="2416"/>
                    </a:lnTo>
                    <a:lnTo>
                      <a:pt x="3272" y="2417"/>
                    </a:lnTo>
                    <a:lnTo>
                      <a:pt x="3279" y="2421"/>
                    </a:lnTo>
                    <a:lnTo>
                      <a:pt x="3307" y="2450"/>
                    </a:lnTo>
                    <a:lnTo>
                      <a:pt x="3312" y="2459"/>
                    </a:lnTo>
                    <a:lnTo>
                      <a:pt x="3317" y="2477"/>
                    </a:lnTo>
                    <a:lnTo>
                      <a:pt x="3314" y="2486"/>
                    </a:lnTo>
                    <a:lnTo>
                      <a:pt x="3289" y="2514"/>
                    </a:lnTo>
                    <a:lnTo>
                      <a:pt x="3314" y="2495"/>
                    </a:lnTo>
                    <a:lnTo>
                      <a:pt x="3318" y="2488"/>
                    </a:lnTo>
                    <a:lnTo>
                      <a:pt x="3323" y="2488"/>
                    </a:lnTo>
                    <a:lnTo>
                      <a:pt x="3337" y="2500"/>
                    </a:lnTo>
                    <a:lnTo>
                      <a:pt x="3344" y="2501"/>
                    </a:lnTo>
                    <a:lnTo>
                      <a:pt x="3359" y="2512"/>
                    </a:lnTo>
                    <a:lnTo>
                      <a:pt x="3363" y="2509"/>
                    </a:lnTo>
                    <a:lnTo>
                      <a:pt x="3360" y="2482"/>
                    </a:lnTo>
                    <a:lnTo>
                      <a:pt x="3363" y="2476"/>
                    </a:lnTo>
                    <a:lnTo>
                      <a:pt x="3370" y="2476"/>
                    </a:lnTo>
                    <a:lnTo>
                      <a:pt x="3370" y="2470"/>
                    </a:lnTo>
                    <a:lnTo>
                      <a:pt x="3371" y="2464"/>
                    </a:lnTo>
                    <a:lnTo>
                      <a:pt x="3379" y="2461"/>
                    </a:lnTo>
                    <a:lnTo>
                      <a:pt x="3386" y="2461"/>
                    </a:lnTo>
                    <a:lnTo>
                      <a:pt x="3386" y="2466"/>
                    </a:lnTo>
                    <a:lnTo>
                      <a:pt x="3399" y="2475"/>
                    </a:lnTo>
                    <a:lnTo>
                      <a:pt x="3402" y="2495"/>
                    </a:lnTo>
                    <a:lnTo>
                      <a:pt x="3408" y="2493"/>
                    </a:lnTo>
                    <a:lnTo>
                      <a:pt x="3415" y="2487"/>
                    </a:lnTo>
                    <a:lnTo>
                      <a:pt x="3415" y="2481"/>
                    </a:lnTo>
                    <a:lnTo>
                      <a:pt x="3419" y="2477"/>
                    </a:lnTo>
                    <a:lnTo>
                      <a:pt x="3420" y="2470"/>
                    </a:lnTo>
                    <a:lnTo>
                      <a:pt x="3412" y="2468"/>
                    </a:lnTo>
                    <a:lnTo>
                      <a:pt x="3401" y="2450"/>
                    </a:lnTo>
                    <a:lnTo>
                      <a:pt x="3399" y="2443"/>
                    </a:lnTo>
                    <a:lnTo>
                      <a:pt x="3412" y="2442"/>
                    </a:lnTo>
                    <a:lnTo>
                      <a:pt x="3412" y="2437"/>
                    </a:lnTo>
                    <a:lnTo>
                      <a:pt x="3420" y="2432"/>
                    </a:lnTo>
                    <a:lnTo>
                      <a:pt x="3424" y="2421"/>
                    </a:lnTo>
                    <a:lnTo>
                      <a:pt x="3429" y="2415"/>
                    </a:lnTo>
                    <a:lnTo>
                      <a:pt x="3435" y="2410"/>
                    </a:lnTo>
                    <a:lnTo>
                      <a:pt x="3454" y="2411"/>
                    </a:lnTo>
                    <a:lnTo>
                      <a:pt x="3460" y="2407"/>
                    </a:lnTo>
                    <a:lnTo>
                      <a:pt x="3460" y="2405"/>
                    </a:lnTo>
                    <a:lnTo>
                      <a:pt x="3444" y="2407"/>
                    </a:lnTo>
                    <a:lnTo>
                      <a:pt x="3436" y="2406"/>
                    </a:lnTo>
                    <a:lnTo>
                      <a:pt x="3429" y="2400"/>
                    </a:lnTo>
                    <a:lnTo>
                      <a:pt x="3427" y="2391"/>
                    </a:lnTo>
                    <a:lnTo>
                      <a:pt x="3424" y="2387"/>
                    </a:lnTo>
                    <a:lnTo>
                      <a:pt x="3417" y="2383"/>
                    </a:lnTo>
                    <a:lnTo>
                      <a:pt x="3411" y="2364"/>
                    </a:lnTo>
                    <a:lnTo>
                      <a:pt x="3414" y="2361"/>
                    </a:lnTo>
                    <a:lnTo>
                      <a:pt x="3415" y="2356"/>
                    </a:lnTo>
                    <a:lnTo>
                      <a:pt x="3411" y="2353"/>
                    </a:lnTo>
                    <a:lnTo>
                      <a:pt x="3407" y="2309"/>
                    </a:lnTo>
                    <a:lnTo>
                      <a:pt x="3404" y="2299"/>
                    </a:lnTo>
                    <a:lnTo>
                      <a:pt x="3403" y="2274"/>
                    </a:lnTo>
                    <a:lnTo>
                      <a:pt x="3404" y="2264"/>
                    </a:lnTo>
                    <a:lnTo>
                      <a:pt x="3402" y="2251"/>
                    </a:lnTo>
                    <a:lnTo>
                      <a:pt x="3399" y="2242"/>
                    </a:lnTo>
                    <a:lnTo>
                      <a:pt x="3391" y="2232"/>
                    </a:lnTo>
                    <a:lnTo>
                      <a:pt x="3379" y="2206"/>
                    </a:lnTo>
                    <a:lnTo>
                      <a:pt x="3374" y="2200"/>
                    </a:lnTo>
                    <a:lnTo>
                      <a:pt x="3366" y="2197"/>
                    </a:lnTo>
                    <a:lnTo>
                      <a:pt x="3361" y="2195"/>
                    </a:lnTo>
                    <a:lnTo>
                      <a:pt x="3380" y="2186"/>
                    </a:lnTo>
                    <a:lnTo>
                      <a:pt x="3407" y="2169"/>
                    </a:lnTo>
                    <a:lnTo>
                      <a:pt x="3422" y="2162"/>
                    </a:lnTo>
                    <a:lnTo>
                      <a:pt x="3449" y="2140"/>
                    </a:lnTo>
                    <a:lnTo>
                      <a:pt x="3461" y="2132"/>
                    </a:lnTo>
                    <a:lnTo>
                      <a:pt x="3476" y="2119"/>
                    </a:lnTo>
                    <a:lnTo>
                      <a:pt x="3489" y="2104"/>
                    </a:lnTo>
                    <a:lnTo>
                      <a:pt x="3476" y="2114"/>
                    </a:lnTo>
                    <a:lnTo>
                      <a:pt x="3492" y="2092"/>
                    </a:lnTo>
                    <a:lnTo>
                      <a:pt x="3513" y="2055"/>
                    </a:lnTo>
                    <a:lnTo>
                      <a:pt x="3519" y="2041"/>
                    </a:lnTo>
                    <a:lnTo>
                      <a:pt x="3524" y="2036"/>
                    </a:lnTo>
                    <a:lnTo>
                      <a:pt x="3532" y="2038"/>
                    </a:lnTo>
                    <a:lnTo>
                      <a:pt x="3541" y="2045"/>
                    </a:lnTo>
                    <a:lnTo>
                      <a:pt x="3551" y="2040"/>
                    </a:lnTo>
                    <a:lnTo>
                      <a:pt x="3554" y="2032"/>
                    </a:lnTo>
                    <a:lnTo>
                      <a:pt x="3548" y="2030"/>
                    </a:lnTo>
                    <a:lnTo>
                      <a:pt x="3543" y="2007"/>
                    </a:lnTo>
                    <a:lnTo>
                      <a:pt x="3540" y="2001"/>
                    </a:lnTo>
                    <a:lnTo>
                      <a:pt x="3531" y="2022"/>
                    </a:lnTo>
                    <a:lnTo>
                      <a:pt x="3527" y="2030"/>
                    </a:lnTo>
                    <a:lnTo>
                      <a:pt x="3525" y="2027"/>
                    </a:lnTo>
                    <a:lnTo>
                      <a:pt x="3524" y="2005"/>
                    </a:lnTo>
                    <a:lnTo>
                      <a:pt x="3521" y="1980"/>
                    </a:lnTo>
                    <a:lnTo>
                      <a:pt x="3517" y="1959"/>
                    </a:lnTo>
                    <a:lnTo>
                      <a:pt x="3514" y="1953"/>
                    </a:lnTo>
                    <a:lnTo>
                      <a:pt x="3511" y="1947"/>
                    </a:lnTo>
                    <a:lnTo>
                      <a:pt x="3510" y="1927"/>
                    </a:lnTo>
                    <a:lnTo>
                      <a:pt x="3500" y="1892"/>
                    </a:lnTo>
                    <a:lnTo>
                      <a:pt x="3492" y="1861"/>
                    </a:lnTo>
                    <a:lnTo>
                      <a:pt x="3490" y="1849"/>
                    </a:lnTo>
                    <a:lnTo>
                      <a:pt x="3483" y="1835"/>
                    </a:lnTo>
                    <a:lnTo>
                      <a:pt x="3483" y="1829"/>
                    </a:lnTo>
                    <a:lnTo>
                      <a:pt x="3482" y="1825"/>
                    </a:lnTo>
                    <a:lnTo>
                      <a:pt x="3472" y="1826"/>
                    </a:lnTo>
                    <a:lnTo>
                      <a:pt x="3454" y="1815"/>
                    </a:lnTo>
                    <a:lnTo>
                      <a:pt x="3449" y="1809"/>
                    </a:lnTo>
                    <a:lnTo>
                      <a:pt x="3428" y="1793"/>
                    </a:lnTo>
                    <a:lnTo>
                      <a:pt x="3413" y="1777"/>
                    </a:lnTo>
                    <a:lnTo>
                      <a:pt x="3411" y="1771"/>
                    </a:lnTo>
                    <a:lnTo>
                      <a:pt x="3414" y="1767"/>
                    </a:lnTo>
                    <a:lnTo>
                      <a:pt x="3412" y="1760"/>
                    </a:lnTo>
                    <a:lnTo>
                      <a:pt x="3411" y="1749"/>
                    </a:lnTo>
                    <a:lnTo>
                      <a:pt x="3413" y="1740"/>
                    </a:lnTo>
                    <a:lnTo>
                      <a:pt x="3419" y="1739"/>
                    </a:lnTo>
                    <a:lnTo>
                      <a:pt x="3433" y="1729"/>
                    </a:lnTo>
                    <a:lnTo>
                      <a:pt x="3451" y="1729"/>
                    </a:lnTo>
                    <a:lnTo>
                      <a:pt x="3455" y="1723"/>
                    </a:lnTo>
                    <a:lnTo>
                      <a:pt x="3471" y="1722"/>
                    </a:lnTo>
                    <a:lnTo>
                      <a:pt x="3471" y="1708"/>
                    </a:lnTo>
                    <a:lnTo>
                      <a:pt x="3465" y="1705"/>
                    </a:lnTo>
                    <a:lnTo>
                      <a:pt x="3465" y="1695"/>
                    </a:lnTo>
                    <a:lnTo>
                      <a:pt x="3470" y="1683"/>
                    </a:lnTo>
                    <a:lnTo>
                      <a:pt x="3483" y="1688"/>
                    </a:lnTo>
                    <a:lnTo>
                      <a:pt x="3487" y="1691"/>
                    </a:lnTo>
                    <a:lnTo>
                      <a:pt x="3508" y="1686"/>
                    </a:lnTo>
                    <a:lnTo>
                      <a:pt x="3492" y="1681"/>
                    </a:lnTo>
                    <a:lnTo>
                      <a:pt x="3487" y="1675"/>
                    </a:lnTo>
                    <a:lnTo>
                      <a:pt x="3487" y="1664"/>
                    </a:lnTo>
                    <a:lnTo>
                      <a:pt x="3489" y="1658"/>
                    </a:lnTo>
                    <a:lnTo>
                      <a:pt x="3493" y="1658"/>
                    </a:lnTo>
                    <a:lnTo>
                      <a:pt x="3500" y="1643"/>
                    </a:lnTo>
                    <a:lnTo>
                      <a:pt x="3493" y="1648"/>
                    </a:lnTo>
                    <a:lnTo>
                      <a:pt x="3471" y="1645"/>
                    </a:lnTo>
                    <a:lnTo>
                      <a:pt x="3471" y="1635"/>
                    </a:lnTo>
                    <a:lnTo>
                      <a:pt x="3476" y="1637"/>
                    </a:lnTo>
                    <a:lnTo>
                      <a:pt x="3482" y="1634"/>
                    </a:lnTo>
                    <a:lnTo>
                      <a:pt x="3483" y="1625"/>
                    </a:lnTo>
                    <a:lnTo>
                      <a:pt x="3477" y="1616"/>
                    </a:lnTo>
                    <a:lnTo>
                      <a:pt x="3476" y="1615"/>
                    </a:lnTo>
                    <a:lnTo>
                      <a:pt x="3467" y="1597"/>
                    </a:lnTo>
                    <a:lnTo>
                      <a:pt x="3472" y="1578"/>
                    </a:lnTo>
                    <a:lnTo>
                      <a:pt x="3466" y="1576"/>
                    </a:lnTo>
                    <a:lnTo>
                      <a:pt x="3465" y="1568"/>
                    </a:lnTo>
                    <a:lnTo>
                      <a:pt x="3483" y="1562"/>
                    </a:lnTo>
                    <a:lnTo>
                      <a:pt x="3483" y="1561"/>
                    </a:lnTo>
                    <a:lnTo>
                      <a:pt x="3473" y="1561"/>
                    </a:lnTo>
                    <a:lnTo>
                      <a:pt x="3468" y="1556"/>
                    </a:lnTo>
                    <a:lnTo>
                      <a:pt x="3460" y="1561"/>
                    </a:lnTo>
                    <a:lnTo>
                      <a:pt x="3452" y="1559"/>
                    </a:lnTo>
                    <a:lnTo>
                      <a:pt x="3445" y="1550"/>
                    </a:lnTo>
                    <a:lnTo>
                      <a:pt x="3445" y="1539"/>
                    </a:lnTo>
                    <a:lnTo>
                      <a:pt x="3456" y="1523"/>
                    </a:lnTo>
                    <a:lnTo>
                      <a:pt x="3461" y="1505"/>
                    </a:lnTo>
                    <a:lnTo>
                      <a:pt x="3467" y="1500"/>
                    </a:lnTo>
                    <a:lnTo>
                      <a:pt x="3467" y="1486"/>
                    </a:lnTo>
                    <a:lnTo>
                      <a:pt x="3471" y="1485"/>
                    </a:lnTo>
                    <a:lnTo>
                      <a:pt x="3476" y="1478"/>
                    </a:lnTo>
                    <a:lnTo>
                      <a:pt x="3476" y="1468"/>
                    </a:lnTo>
                    <a:lnTo>
                      <a:pt x="3483" y="1465"/>
                    </a:lnTo>
                    <a:lnTo>
                      <a:pt x="3485" y="1447"/>
                    </a:lnTo>
                    <a:lnTo>
                      <a:pt x="3481" y="1454"/>
                    </a:lnTo>
                    <a:lnTo>
                      <a:pt x="3472" y="1457"/>
                    </a:lnTo>
                    <a:lnTo>
                      <a:pt x="3466" y="1452"/>
                    </a:lnTo>
                    <a:lnTo>
                      <a:pt x="3458" y="1449"/>
                    </a:lnTo>
                    <a:lnTo>
                      <a:pt x="3449" y="1441"/>
                    </a:lnTo>
                    <a:lnTo>
                      <a:pt x="3447" y="1428"/>
                    </a:lnTo>
                    <a:lnTo>
                      <a:pt x="3442" y="1419"/>
                    </a:lnTo>
                    <a:lnTo>
                      <a:pt x="3441" y="1404"/>
                    </a:lnTo>
                    <a:lnTo>
                      <a:pt x="3441" y="1392"/>
                    </a:lnTo>
                    <a:lnTo>
                      <a:pt x="3442" y="1387"/>
                    </a:lnTo>
                    <a:lnTo>
                      <a:pt x="3454" y="1379"/>
                    </a:lnTo>
                    <a:lnTo>
                      <a:pt x="3466" y="1360"/>
                    </a:lnTo>
                    <a:lnTo>
                      <a:pt x="3474" y="1350"/>
                    </a:lnTo>
                    <a:lnTo>
                      <a:pt x="3481" y="1347"/>
                    </a:lnTo>
                    <a:lnTo>
                      <a:pt x="3481" y="1355"/>
                    </a:lnTo>
                    <a:lnTo>
                      <a:pt x="3490" y="1354"/>
                    </a:lnTo>
                    <a:lnTo>
                      <a:pt x="3516" y="1355"/>
                    </a:lnTo>
                    <a:lnTo>
                      <a:pt x="3547" y="1362"/>
                    </a:lnTo>
                    <a:lnTo>
                      <a:pt x="3552" y="1367"/>
                    </a:lnTo>
                    <a:lnTo>
                      <a:pt x="3553" y="1369"/>
                    </a:lnTo>
                    <a:lnTo>
                      <a:pt x="3562" y="1374"/>
                    </a:lnTo>
                    <a:lnTo>
                      <a:pt x="3579" y="1377"/>
                    </a:lnTo>
                    <a:lnTo>
                      <a:pt x="3586" y="1379"/>
                    </a:lnTo>
                    <a:lnTo>
                      <a:pt x="3583" y="1388"/>
                    </a:lnTo>
                    <a:lnTo>
                      <a:pt x="3585" y="1390"/>
                    </a:lnTo>
                    <a:lnTo>
                      <a:pt x="3596" y="1383"/>
                    </a:lnTo>
                    <a:lnTo>
                      <a:pt x="3612" y="1383"/>
                    </a:lnTo>
                    <a:lnTo>
                      <a:pt x="3616" y="1389"/>
                    </a:lnTo>
                    <a:lnTo>
                      <a:pt x="3613" y="1397"/>
                    </a:lnTo>
                    <a:lnTo>
                      <a:pt x="3633" y="1395"/>
                    </a:lnTo>
                    <a:lnTo>
                      <a:pt x="3630" y="1390"/>
                    </a:lnTo>
                    <a:lnTo>
                      <a:pt x="3637" y="1384"/>
                    </a:lnTo>
                    <a:lnTo>
                      <a:pt x="3670" y="1373"/>
                    </a:lnTo>
                    <a:lnTo>
                      <a:pt x="3682" y="1361"/>
                    </a:lnTo>
                    <a:lnTo>
                      <a:pt x="3715" y="1378"/>
                    </a:lnTo>
                    <a:lnTo>
                      <a:pt x="3724" y="1390"/>
                    </a:lnTo>
                    <a:lnTo>
                      <a:pt x="3739" y="1397"/>
                    </a:lnTo>
                    <a:lnTo>
                      <a:pt x="3748" y="1398"/>
                    </a:lnTo>
                    <a:lnTo>
                      <a:pt x="3751" y="1403"/>
                    </a:lnTo>
                    <a:lnTo>
                      <a:pt x="3752" y="1411"/>
                    </a:lnTo>
                    <a:lnTo>
                      <a:pt x="3740" y="1438"/>
                    </a:lnTo>
                    <a:lnTo>
                      <a:pt x="3743" y="1435"/>
                    </a:lnTo>
                    <a:lnTo>
                      <a:pt x="3751" y="1437"/>
                    </a:lnTo>
                    <a:lnTo>
                      <a:pt x="3753" y="1433"/>
                    </a:lnTo>
                    <a:lnTo>
                      <a:pt x="3753" y="1422"/>
                    </a:lnTo>
                    <a:lnTo>
                      <a:pt x="3759" y="1421"/>
                    </a:lnTo>
                    <a:lnTo>
                      <a:pt x="3769" y="1425"/>
                    </a:lnTo>
                    <a:lnTo>
                      <a:pt x="3769" y="1441"/>
                    </a:lnTo>
                    <a:lnTo>
                      <a:pt x="3775" y="1448"/>
                    </a:lnTo>
                    <a:lnTo>
                      <a:pt x="3778" y="1455"/>
                    </a:lnTo>
                    <a:lnTo>
                      <a:pt x="3770" y="1460"/>
                    </a:lnTo>
                    <a:lnTo>
                      <a:pt x="3772" y="1469"/>
                    </a:lnTo>
                    <a:lnTo>
                      <a:pt x="3782" y="1465"/>
                    </a:lnTo>
                    <a:lnTo>
                      <a:pt x="3784" y="1458"/>
                    </a:lnTo>
                    <a:lnTo>
                      <a:pt x="3793" y="1455"/>
                    </a:lnTo>
                    <a:lnTo>
                      <a:pt x="3801" y="1458"/>
                    </a:lnTo>
                    <a:lnTo>
                      <a:pt x="3807" y="1464"/>
                    </a:lnTo>
                    <a:lnTo>
                      <a:pt x="3802" y="1471"/>
                    </a:lnTo>
                    <a:lnTo>
                      <a:pt x="3798" y="1474"/>
                    </a:lnTo>
                    <a:lnTo>
                      <a:pt x="3791" y="1479"/>
                    </a:lnTo>
                    <a:lnTo>
                      <a:pt x="3791" y="1489"/>
                    </a:lnTo>
                    <a:lnTo>
                      <a:pt x="3794" y="1495"/>
                    </a:lnTo>
                    <a:lnTo>
                      <a:pt x="3799" y="1501"/>
                    </a:lnTo>
                    <a:lnTo>
                      <a:pt x="3807" y="1503"/>
                    </a:lnTo>
                    <a:lnTo>
                      <a:pt x="3805" y="1511"/>
                    </a:lnTo>
                    <a:lnTo>
                      <a:pt x="3806" y="1514"/>
                    </a:lnTo>
                    <a:lnTo>
                      <a:pt x="3823" y="1511"/>
                    </a:lnTo>
                    <a:lnTo>
                      <a:pt x="3834" y="1513"/>
                    </a:lnTo>
                    <a:lnTo>
                      <a:pt x="3837" y="1523"/>
                    </a:lnTo>
                    <a:lnTo>
                      <a:pt x="3843" y="1532"/>
                    </a:lnTo>
                    <a:lnTo>
                      <a:pt x="3849" y="1524"/>
                    </a:lnTo>
                    <a:lnTo>
                      <a:pt x="3864" y="1529"/>
                    </a:lnTo>
                    <a:lnTo>
                      <a:pt x="3877" y="1523"/>
                    </a:lnTo>
                    <a:lnTo>
                      <a:pt x="3882" y="1529"/>
                    </a:lnTo>
                    <a:lnTo>
                      <a:pt x="3884" y="1537"/>
                    </a:lnTo>
                    <a:lnTo>
                      <a:pt x="3884" y="1544"/>
                    </a:lnTo>
                    <a:lnTo>
                      <a:pt x="3888" y="1545"/>
                    </a:lnTo>
                    <a:lnTo>
                      <a:pt x="3908" y="1535"/>
                    </a:lnTo>
                    <a:lnTo>
                      <a:pt x="3907" y="1528"/>
                    </a:lnTo>
                    <a:lnTo>
                      <a:pt x="3914" y="1524"/>
                    </a:lnTo>
                    <a:lnTo>
                      <a:pt x="3925" y="1541"/>
                    </a:lnTo>
                    <a:lnTo>
                      <a:pt x="3926" y="1548"/>
                    </a:lnTo>
                    <a:lnTo>
                      <a:pt x="3925" y="1553"/>
                    </a:lnTo>
                    <a:lnTo>
                      <a:pt x="3920" y="1560"/>
                    </a:lnTo>
                    <a:lnTo>
                      <a:pt x="3912" y="1566"/>
                    </a:lnTo>
                    <a:lnTo>
                      <a:pt x="3912" y="1575"/>
                    </a:lnTo>
                    <a:lnTo>
                      <a:pt x="3909" y="1584"/>
                    </a:lnTo>
                    <a:lnTo>
                      <a:pt x="3912" y="1592"/>
                    </a:lnTo>
                    <a:lnTo>
                      <a:pt x="3911" y="1598"/>
                    </a:lnTo>
                    <a:lnTo>
                      <a:pt x="3915" y="1599"/>
                    </a:lnTo>
                    <a:lnTo>
                      <a:pt x="3918" y="1615"/>
                    </a:lnTo>
                    <a:lnTo>
                      <a:pt x="3926" y="1632"/>
                    </a:lnTo>
                    <a:lnTo>
                      <a:pt x="3913" y="1634"/>
                    </a:lnTo>
                    <a:lnTo>
                      <a:pt x="3912" y="1638"/>
                    </a:lnTo>
                    <a:lnTo>
                      <a:pt x="3908" y="1642"/>
                    </a:lnTo>
                    <a:lnTo>
                      <a:pt x="3896" y="1642"/>
                    </a:lnTo>
                    <a:lnTo>
                      <a:pt x="3887" y="1640"/>
                    </a:lnTo>
                    <a:lnTo>
                      <a:pt x="3869" y="1641"/>
                    </a:lnTo>
                    <a:lnTo>
                      <a:pt x="3853" y="1638"/>
                    </a:lnTo>
                    <a:lnTo>
                      <a:pt x="3842" y="1631"/>
                    </a:lnTo>
                    <a:lnTo>
                      <a:pt x="3831" y="1632"/>
                    </a:lnTo>
                    <a:lnTo>
                      <a:pt x="3826" y="1636"/>
                    </a:lnTo>
                    <a:lnTo>
                      <a:pt x="3845" y="1638"/>
                    </a:lnTo>
                    <a:lnTo>
                      <a:pt x="3863" y="1650"/>
                    </a:lnTo>
                    <a:lnTo>
                      <a:pt x="3899" y="1648"/>
                    </a:lnTo>
                    <a:lnTo>
                      <a:pt x="3912" y="1653"/>
                    </a:lnTo>
                    <a:lnTo>
                      <a:pt x="3924" y="1664"/>
                    </a:lnTo>
                    <a:lnTo>
                      <a:pt x="3926" y="1674"/>
                    </a:lnTo>
                    <a:lnTo>
                      <a:pt x="3924" y="1677"/>
                    </a:lnTo>
                    <a:lnTo>
                      <a:pt x="3926" y="1683"/>
                    </a:lnTo>
                    <a:lnTo>
                      <a:pt x="3913" y="1713"/>
                    </a:lnTo>
                    <a:lnTo>
                      <a:pt x="3915" y="1717"/>
                    </a:lnTo>
                    <a:lnTo>
                      <a:pt x="3931" y="1712"/>
                    </a:lnTo>
                    <a:lnTo>
                      <a:pt x="3938" y="1717"/>
                    </a:lnTo>
                    <a:lnTo>
                      <a:pt x="3935" y="1722"/>
                    </a:lnTo>
                    <a:lnTo>
                      <a:pt x="3923" y="1731"/>
                    </a:lnTo>
                    <a:lnTo>
                      <a:pt x="3924" y="1736"/>
                    </a:lnTo>
                    <a:lnTo>
                      <a:pt x="3934" y="1736"/>
                    </a:lnTo>
                    <a:lnTo>
                      <a:pt x="3938" y="1743"/>
                    </a:lnTo>
                    <a:lnTo>
                      <a:pt x="3938" y="1748"/>
                    </a:lnTo>
                    <a:lnTo>
                      <a:pt x="3935" y="1751"/>
                    </a:lnTo>
                    <a:lnTo>
                      <a:pt x="3931" y="1750"/>
                    </a:lnTo>
                    <a:lnTo>
                      <a:pt x="3930" y="1748"/>
                    </a:lnTo>
                    <a:lnTo>
                      <a:pt x="3924" y="1755"/>
                    </a:lnTo>
                    <a:lnTo>
                      <a:pt x="3912" y="1766"/>
                    </a:lnTo>
                    <a:lnTo>
                      <a:pt x="3909" y="1755"/>
                    </a:lnTo>
                    <a:lnTo>
                      <a:pt x="3903" y="1749"/>
                    </a:lnTo>
                    <a:lnTo>
                      <a:pt x="3893" y="1750"/>
                    </a:lnTo>
                    <a:lnTo>
                      <a:pt x="3899" y="1764"/>
                    </a:lnTo>
                    <a:lnTo>
                      <a:pt x="3899" y="1770"/>
                    </a:lnTo>
                    <a:lnTo>
                      <a:pt x="3879" y="1774"/>
                    </a:lnTo>
                    <a:lnTo>
                      <a:pt x="3885" y="1779"/>
                    </a:lnTo>
                    <a:lnTo>
                      <a:pt x="3895" y="1779"/>
                    </a:lnTo>
                    <a:lnTo>
                      <a:pt x="3901" y="1780"/>
                    </a:lnTo>
                    <a:lnTo>
                      <a:pt x="3907" y="1787"/>
                    </a:lnTo>
                    <a:lnTo>
                      <a:pt x="3924" y="1770"/>
                    </a:lnTo>
                    <a:lnTo>
                      <a:pt x="3931" y="1765"/>
                    </a:lnTo>
                    <a:lnTo>
                      <a:pt x="3945" y="1765"/>
                    </a:lnTo>
                    <a:lnTo>
                      <a:pt x="3956" y="1761"/>
                    </a:lnTo>
                    <a:lnTo>
                      <a:pt x="3969" y="1760"/>
                    </a:lnTo>
                    <a:lnTo>
                      <a:pt x="3979" y="1764"/>
                    </a:lnTo>
                    <a:lnTo>
                      <a:pt x="3985" y="1788"/>
                    </a:lnTo>
                    <a:lnTo>
                      <a:pt x="3990" y="1793"/>
                    </a:lnTo>
                    <a:lnTo>
                      <a:pt x="3992" y="1808"/>
                    </a:lnTo>
                    <a:lnTo>
                      <a:pt x="3987" y="1839"/>
                    </a:lnTo>
                    <a:lnTo>
                      <a:pt x="3972" y="1851"/>
                    </a:lnTo>
                    <a:lnTo>
                      <a:pt x="3934" y="1872"/>
                    </a:lnTo>
                    <a:lnTo>
                      <a:pt x="3966" y="1860"/>
                    </a:lnTo>
                    <a:lnTo>
                      <a:pt x="3987" y="1844"/>
                    </a:lnTo>
                    <a:lnTo>
                      <a:pt x="3994" y="1829"/>
                    </a:lnTo>
                    <a:lnTo>
                      <a:pt x="4000" y="1802"/>
                    </a:lnTo>
                    <a:lnTo>
                      <a:pt x="4008" y="1791"/>
                    </a:lnTo>
                    <a:lnTo>
                      <a:pt x="4008" y="1812"/>
                    </a:lnTo>
                    <a:lnTo>
                      <a:pt x="4005" y="1818"/>
                    </a:lnTo>
                    <a:lnTo>
                      <a:pt x="4015" y="1807"/>
                    </a:lnTo>
                    <a:lnTo>
                      <a:pt x="4017" y="1817"/>
                    </a:lnTo>
                    <a:lnTo>
                      <a:pt x="4015" y="1825"/>
                    </a:lnTo>
                    <a:lnTo>
                      <a:pt x="4016" y="1840"/>
                    </a:lnTo>
                    <a:lnTo>
                      <a:pt x="4019" y="1844"/>
                    </a:lnTo>
                    <a:lnTo>
                      <a:pt x="4026" y="1828"/>
                    </a:lnTo>
                    <a:lnTo>
                      <a:pt x="4055" y="1808"/>
                    </a:lnTo>
                    <a:lnTo>
                      <a:pt x="4078" y="1802"/>
                    </a:lnTo>
                    <a:lnTo>
                      <a:pt x="4079" y="1788"/>
                    </a:lnTo>
                    <a:lnTo>
                      <a:pt x="4085" y="1775"/>
                    </a:lnTo>
                    <a:lnTo>
                      <a:pt x="4091" y="1766"/>
                    </a:lnTo>
                    <a:lnTo>
                      <a:pt x="4100" y="1775"/>
                    </a:lnTo>
                    <a:lnTo>
                      <a:pt x="4112" y="1781"/>
                    </a:lnTo>
                    <a:lnTo>
                      <a:pt x="4116" y="1791"/>
                    </a:lnTo>
                    <a:lnTo>
                      <a:pt x="4111" y="1809"/>
                    </a:lnTo>
                    <a:lnTo>
                      <a:pt x="4114" y="1803"/>
                    </a:lnTo>
                    <a:lnTo>
                      <a:pt x="4123" y="1782"/>
                    </a:lnTo>
                    <a:lnTo>
                      <a:pt x="4116" y="1772"/>
                    </a:lnTo>
                    <a:lnTo>
                      <a:pt x="4110" y="1766"/>
                    </a:lnTo>
                    <a:lnTo>
                      <a:pt x="4106" y="1758"/>
                    </a:lnTo>
                    <a:lnTo>
                      <a:pt x="4116" y="1766"/>
                    </a:lnTo>
                    <a:lnTo>
                      <a:pt x="4122" y="1764"/>
                    </a:lnTo>
                    <a:lnTo>
                      <a:pt x="4127" y="1758"/>
                    </a:lnTo>
                    <a:lnTo>
                      <a:pt x="4123" y="1755"/>
                    </a:lnTo>
                    <a:lnTo>
                      <a:pt x="4124" y="1745"/>
                    </a:lnTo>
                    <a:lnTo>
                      <a:pt x="4133" y="1747"/>
                    </a:lnTo>
                    <a:lnTo>
                      <a:pt x="4135" y="1732"/>
                    </a:lnTo>
                    <a:lnTo>
                      <a:pt x="4130" y="1718"/>
                    </a:lnTo>
                    <a:lnTo>
                      <a:pt x="4137" y="1726"/>
                    </a:lnTo>
                    <a:lnTo>
                      <a:pt x="4141" y="1717"/>
                    </a:lnTo>
                    <a:lnTo>
                      <a:pt x="4149" y="1712"/>
                    </a:lnTo>
                    <a:lnTo>
                      <a:pt x="4149" y="1704"/>
                    </a:lnTo>
                    <a:lnTo>
                      <a:pt x="4157" y="1699"/>
                    </a:lnTo>
                    <a:lnTo>
                      <a:pt x="4150" y="1686"/>
                    </a:lnTo>
                    <a:lnTo>
                      <a:pt x="4143" y="1679"/>
                    </a:lnTo>
                    <a:lnTo>
                      <a:pt x="4138" y="1669"/>
                    </a:lnTo>
                    <a:lnTo>
                      <a:pt x="4143" y="1658"/>
                    </a:lnTo>
                    <a:lnTo>
                      <a:pt x="4157" y="1635"/>
                    </a:lnTo>
                    <a:lnTo>
                      <a:pt x="4165" y="1630"/>
                    </a:lnTo>
                    <a:lnTo>
                      <a:pt x="4172" y="1621"/>
                    </a:lnTo>
                    <a:lnTo>
                      <a:pt x="4172" y="1619"/>
                    </a:lnTo>
                    <a:lnTo>
                      <a:pt x="4177" y="1609"/>
                    </a:lnTo>
                    <a:lnTo>
                      <a:pt x="4186" y="1608"/>
                    </a:lnTo>
                    <a:lnTo>
                      <a:pt x="4196" y="1609"/>
                    </a:lnTo>
                    <a:lnTo>
                      <a:pt x="4198" y="1615"/>
                    </a:lnTo>
                    <a:lnTo>
                      <a:pt x="4194" y="1621"/>
                    </a:lnTo>
                    <a:lnTo>
                      <a:pt x="4202" y="1623"/>
                    </a:lnTo>
                    <a:lnTo>
                      <a:pt x="4200" y="1631"/>
                    </a:lnTo>
                    <a:lnTo>
                      <a:pt x="4203" y="1638"/>
                    </a:lnTo>
                    <a:lnTo>
                      <a:pt x="4203" y="1650"/>
                    </a:lnTo>
                    <a:lnTo>
                      <a:pt x="4198" y="1656"/>
                    </a:lnTo>
                    <a:lnTo>
                      <a:pt x="4207" y="1651"/>
                    </a:lnTo>
                    <a:lnTo>
                      <a:pt x="4211" y="1656"/>
                    </a:lnTo>
                    <a:lnTo>
                      <a:pt x="4211" y="1679"/>
                    </a:lnTo>
                    <a:lnTo>
                      <a:pt x="4223" y="1680"/>
                    </a:lnTo>
                    <a:lnTo>
                      <a:pt x="4218" y="1683"/>
                    </a:lnTo>
                    <a:lnTo>
                      <a:pt x="4219" y="1690"/>
                    </a:lnTo>
                    <a:lnTo>
                      <a:pt x="4229" y="1688"/>
                    </a:lnTo>
                    <a:lnTo>
                      <a:pt x="4239" y="1693"/>
                    </a:lnTo>
                    <a:lnTo>
                      <a:pt x="4234" y="1700"/>
                    </a:lnTo>
                    <a:lnTo>
                      <a:pt x="4226" y="1708"/>
                    </a:lnTo>
                    <a:lnTo>
                      <a:pt x="4237" y="1710"/>
                    </a:lnTo>
                    <a:lnTo>
                      <a:pt x="4240" y="1718"/>
                    </a:lnTo>
                    <a:lnTo>
                      <a:pt x="4243" y="1710"/>
                    </a:lnTo>
                    <a:lnTo>
                      <a:pt x="4248" y="1712"/>
                    </a:lnTo>
                    <a:lnTo>
                      <a:pt x="4248" y="1724"/>
                    </a:lnTo>
                    <a:lnTo>
                      <a:pt x="4254" y="1721"/>
                    </a:lnTo>
                    <a:lnTo>
                      <a:pt x="4259" y="1724"/>
                    </a:lnTo>
                    <a:lnTo>
                      <a:pt x="4258" y="1734"/>
                    </a:lnTo>
                    <a:lnTo>
                      <a:pt x="4247" y="1740"/>
                    </a:lnTo>
                    <a:lnTo>
                      <a:pt x="4226" y="1740"/>
                    </a:lnTo>
                    <a:lnTo>
                      <a:pt x="4214" y="1747"/>
                    </a:lnTo>
                    <a:lnTo>
                      <a:pt x="4211" y="1753"/>
                    </a:lnTo>
                    <a:lnTo>
                      <a:pt x="4221" y="1745"/>
                    </a:lnTo>
                    <a:lnTo>
                      <a:pt x="4226" y="1749"/>
                    </a:lnTo>
                    <a:lnTo>
                      <a:pt x="4234" y="1747"/>
                    </a:lnTo>
                    <a:lnTo>
                      <a:pt x="4250" y="1747"/>
                    </a:lnTo>
                    <a:lnTo>
                      <a:pt x="4266" y="1742"/>
                    </a:lnTo>
                    <a:lnTo>
                      <a:pt x="4269" y="1743"/>
                    </a:lnTo>
                    <a:lnTo>
                      <a:pt x="4266" y="1754"/>
                    </a:lnTo>
                    <a:lnTo>
                      <a:pt x="4268" y="1755"/>
                    </a:lnTo>
                    <a:lnTo>
                      <a:pt x="4268" y="1764"/>
                    </a:lnTo>
                    <a:lnTo>
                      <a:pt x="4266" y="1771"/>
                    </a:lnTo>
                    <a:lnTo>
                      <a:pt x="4270" y="1769"/>
                    </a:lnTo>
                    <a:lnTo>
                      <a:pt x="4283" y="1770"/>
                    </a:lnTo>
                    <a:lnTo>
                      <a:pt x="4280" y="1781"/>
                    </a:lnTo>
                    <a:lnTo>
                      <a:pt x="4282" y="1785"/>
                    </a:lnTo>
                    <a:lnTo>
                      <a:pt x="4289" y="1787"/>
                    </a:lnTo>
                    <a:lnTo>
                      <a:pt x="4286" y="1792"/>
                    </a:lnTo>
                    <a:lnTo>
                      <a:pt x="4278" y="1796"/>
                    </a:lnTo>
                    <a:lnTo>
                      <a:pt x="4264" y="1798"/>
                    </a:lnTo>
                    <a:lnTo>
                      <a:pt x="4257" y="1794"/>
                    </a:lnTo>
                    <a:lnTo>
                      <a:pt x="4251" y="1797"/>
                    </a:lnTo>
                    <a:lnTo>
                      <a:pt x="4251" y="1802"/>
                    </a:lnTo>
                    <a:lnTo>
                      <a:pt x="4256" y="1806"/>
                    </a:lnTo>
                    <a:lnTo>
                      <a:pt x="4266" y="1803"/>
                    </a:lnTo>
                    <a:lnTo>
                      <a:pt x="4284" y="1804"/>
                    </a:lnTo>
                    <a:lnTo>
                      <a:pt x="4301" y="1803"/>
                    </a:lnTo>
                    <a:lnTo>
                      <a:pt x="4304" y="1814"/>
                    </a:lnTo>
                    <a:lnTo>
                      <a:pt x="4297" y="1819"/>
                    </a:lnTo>
                    <a:lnTo>
                      <a:pt x="4294" y="1825"/>
                    </a:lnTo>
                    <a:lnTo>
                      <a:pt x="4299" y="1828"/>
                    </a:lnTo>
                    <a:lnTo>
                      <a:pt x="4293" y="1833"/>
                    </a:lnTo>
                    <a:lnTo>
                      <a:pt x="4280" y="1836"/>
                    </a:lnTo>
                    <a:lnTo>
                      <a:pt x="4269" y="1851"/>
                    </a:lnTo>
                    <a:lnTo>
                      <a:pt x="4278" y="1850"/>
                    </a:lnTo>
                    <a:lnTo>
                      <a:pt x="4286" y="1842"/>
                    </a:lnTo>
                    <a:lnTo>
                      <a:pt x="4296" y="1841"/>
                    </a:lnTo>
                    <a:lnTo>
                      <a:pt x="4305" y="1837"/>
                    </a:lnTo>
                    <a:lnTo>
                      <a:pt x="4315" y="1852"/>
                    </a:lnTo>
                    <a:lnTo>
                      <a:pt x="4310" y="1853"/>
                    </a:lnTo>
                    <a:lnTo>
                      <a:pt x="4304" y="1860"/>
                    </a:lnTo>
                    <a:lnTo>
                      <a:pt x="4304" y="1866"/>
                    </a:lnTo>
                    <a:lnTo>
                      <a:pt x="4315" y="1861"/>
                    </a:lnTo>
                    <a:lnTo>
                      <a:pt x="4322" y="1864"/>
                    </a:lnTo>
                    <a:lnTo>
                      <a:pt x="4322" y="1867"/>
                    </a:lnTo>
                    <a:lnTo>
                      <a:pt x="4331" y="1878"/>
                    </a:lnTo>
                    <a:lnTo>
                      <a:pt x="4339" y="1884"/>
                    </a:lnTo>
                    <a:lnTo>
                      <a:pt x="4342" y="1893"/>
                    </a:lnTo>
                    <a:lnTo>
                      <a:pt x="4323" y="1907"/>
                    </a:lnTo>
                    <a:lnTo>
                      <a:pt x="4312" y="1907"/>
                    </a:lnTo>
                    <a:lnTo>
                      <a:pt x="4312" y="1914"/>
                    </a:lnTo>
                    <a:lnTo>
                      <a:pt x="4339" y="1912"/>
                    </a:lnTo>
                    <a:lnTo>
                      <a:pt x="4347" y="1922"/>
                    </a:lnTo>
                    <a:lnTo>
                      <a:pt x="4342" y="1932"/>
                    </a:lnTo>
                    <a:lnTo>
                      <a:pt x="4364" y="1939"/>
                    </a:lnTo>
                    <a:lnTo>
                      <a:pt x="4368" y="1953"/>
                    </a:lnTo>
                    <a:lnTo>
                      <a:pt x="4358" y="1963"/>
                    </a:lnTo>
                    <a:lnTo>
                      <a:pt x="4347" y="1974"/>
                    </a:lnTo>
                    <a:lnTo>
                      <a:pt x="4350" y="1987"/>
                    </a:lnTo>
                    <a:lnTo>
                      <a:pt x="4343" y="1989"/>
                    </a:lnTo>
                    <a:lnTo>
                      <a:pt x="4315" y="1973"/>
                    </a:lnTo>
                    <a:lnTo>
                      <a:pt x="4312" y="1979"/>
                    </a:lnTo>
                    <a:lnTo>
                      <a:pt x="4326" y="1984"/>
                    </a:lnTo>
                    <a:lnTo>
                      <a:pt x="4326" y="1986"/>
                    </a:lnTo>
                    <a:lnTo>
                      <a:pt x="4295" y="1990"/>
                    </a:lnTo>
                    <a:lnTo>
                      <a:pt x="4286" y="1992"/>
                    </a:lnTo>
                    <a:lnTo>
                      <a:pt x="4302" y="1996"/>
                    </a:lnTo>
                    <a:lnTo>
                      <a:pt x="4334" y="1995"/>
                    </a:lnTo>
                    <a:lnTo>
                      <a:pt x="4348" y="1997"/>
                    </a:lnTo>
                    <a:lnTo>
                      <a:pt x="4350" y="2002"/>
                    </a:lnTo>
                    <a:lnTo>
                      <a:pt x="4342" y="2003"/>
                    </a:lnTo>
                    <a:lnTo>
                      <a:pt x="4334" y="2009"/>
                    </a:lnTo>
                    <a:lnTo>
                      <a:pt x="4336" y="2013"/>
                    </a:lnTo>
                    <a:lnTo>
                      <a:pt x="4350" y="2022"/>
                    </a:lnTo>
                    <a:lnTo>
                      <a:pt x="4352" y="2028"/>
                    </a:lnTo>
                    <a:lnTo>
                      <a:pt x="4342" y="2027"/>
                    </a:lnTo>
                    <a:lnTo>
                      <a:pt x="4338" y="2036"/>
                    </a:lnTo>
                    <a:lnTo>
                      <a:pt x="4371" y="2034"/>
                    </a:lnTo>
                    <a:lnTo>
                      <a:pt x="4375" y="2055"/>
                    </a:lnTo>
                    <a:lnTo>
                      <a:pt x="4379" y="2060"/>
                    </a:lnTo>
                    <a:lnTo>
                      <a:pt x="4374" y="2065"/>
                    </a:lnTo>
                    <a:lnTo>
                      <a:pt x="4403" y="2068"/>
                    </a:lnTo>
                    <a:lnTo>
                      <a:pt x="4411" y="2073"/>
                    </a:lnTo>
                    <a:lnTo>
                      <a:pt x="4412" y="2084"/>
                    </a:lnTo>
                    <a:lnTo>
                      <a:pt x="4418" y="2079"/>
                    </a:lnTo>
                    <a:lnTo>
                      <a:pt x="4428" y="2079"/>
                    </a:lnTo>
                    <a:lnTo>
                      <a:pt x="4428" y="2089"/>
                    </a:lnTo>
                    <a:lnTo>
                      <a:pt x="4424" y="2097"/>
                    </a:lnTo>
                    <a:lnTo>
                      <a:pt x="4429" y="2102"/>
                    </a:lnTo>
                    <a:lnTo>
                      <a:pt x="4431" y="2110"/>
                    </a:lnTo>
                    <a:lnTo>
                      <a:pt x="4420" y="2122"/>
                    </a:lnTo>
                    <a:lnTo>
                      <a:pt x="4420" y="2126"/>
                    </a:lnTo>
                    <a:lnTo>
                      <a:pt x="4433" y="2119"/>
                    </a:lnTo>
                    <a:lnTo>
                      <a:pt x="4447" y="2130"/>
                    </a:lnTo>
                    <a:lnTo>
                      <a:pt x="4452" y="2125"/>
                    </a:lnTo>
                    <a:lnTo>
                      <a:pt x="4462" y="2120"/>
                    </a:lnTo>
                    <a:lnTo>
                      <a:pt x="4463" y="2129"/>
                    </a:lnTo>
                    <a:lnTo>
                      <a:pt x="4473" y="2132"/>
                    </a:lnTo>
                    <a:lnTo>
                      <a:pt x="4461" y="2162"/>
                    </a:lnTo>
                    <a:lnTo>
                      <a:pt x="4469" y="2154"/>
                    </a:lnTo>
                    <a:lnTo>
                      <a:pt x="4481" y="2138"/>
                    </a:lnTo>
                    <a:lnTo>
                      <a:pt x="4490" y="2131"/>
                    </a:lnTo>
                    <a:lnTo>
                      <a:pt x="4489" y="2145"/>
                    </a:lnTo>
                    <a:lnTo>
                      <a:pt x="4493" y="2145"/>
                    </a:lnTo>
                    <a:lnTo>
                      <a:pt x="4499" y="2137"/>
                    </a:lnTo>
                    <a:lnTo>
                      <a:pt x="4501" y="2149"/>
                    </a:lnTo>
                    <a:lnTo>
                      <a:pt x="4504" y="2158"/>
                    </a:lnTo>
                    <a:lnTo>
                      <a:pt x="4510" y="2164"/>
                    </a:lnTo>
                    <a:lnTo>
                      <a:pt x="4522" y="2167"/>
                    </a:lnTo>
                    <a:lnTo>
                      <a:pt x="4536" y="2174"/>
                    </a:lnTo>
                    <a:lnTo>
                      <a:pt x="4543" y="2170"/>
                    </a:lnTo>
                    <a:lnTo>
                      <a:pt x="4542" y="2163"/>
                    </a:lnTo>
                    <a:lnTo>
                      <a:pt x="4552" y="2156"/>
                    </a:lnTo>
                    <a:lnTo>
                      <a:pt x="4559" y="2165"/>
                    </a:lnTo>
                    <a:lnTo>
                      <a:pt x="4557" y="2174"/>
                    </a:lnTo>
                    <a:lnTo>
                      <a:pt x="4568" y="2176"/>
                    </a:lnTo>
                    <a:lnTo>
                      <a:pt x="4575" y="2181"/>
                    </a:lnTo>
                    <a:lnTo>
                      <a:pt x="4581" y="2183"/>
                    </a:lnTo>
                    <a:lnTo>
                      <a:pt x="4586" y="2192"/>
                    </a:lnTo>
                    <a:lnTo>
                      <a:pt x="4581" y="2199"/>
                    </a:lnTo>
                    <a:lnTo>
                      <a:pt x="4581" y="2203"/>
                    </a:lnTo>
                    <a:lnTo>
                      <a:pt x="4580" y="2206"/>
                    </a:lnTo>
                    <a:lnTo>
                      <a:pt x="4571" y="2208"/>
                    </a:lnTo>
                    <a:lnTo>
                      <a:pt x="4565" y="2206"/>
                    </a:lnTo>
                    <a:lnTo>
                      <a:pt x="4558" y="2207"/>
                    </a:lnTo>
                    <a:lnTo>
                      <a:pt x="4544" y="2213"/>
                    </a:lnTo>
                    <a:lnTo>
                      <a:pt x="4539" y="2216"/>
                    </a:lnTo>
                    <a:lnTo>
                      <a:pt x="4539" y="2218"/>
                    </a:lnTo>
                    <a:lnTo>
                      <a:pt x="4524" y="2228"/>
                    </a:lnTo>
                    <a:lnTo>
                      <a:pt x="4494" y="2232"/>
                    </a:lnTo>
                    <a:lnTo>
                      <a:pt x="4477" y="2238"/>
                    </a:lnTo>
                    <a:lnTo>
                      <a:pt x="4469" y="2246"/>
                    </a:lnTo>
                    <a:lnTo>
                      <a:pt x="4482" y="2246"/>
                    </a:lnTo>
                    <a:lnTo>
                      <a:pt x="4495" y="2242"/>
                    </a:lnTo>
                    <a:lnTo>
                      <a:pt x="4510" y="2233"/>
                    </a:lnTo>
                    <a:lnTo>
                      <a:pt x="4515" y="2235"/>
                    </a:lnTo>
                    <a:lnTo>
                      <a:pt x="4482" y="2251"/>
                    </a:lnTo>
                    <a:lnTo>
                      <a:pt x="4467" y="2256"/>
                    </a:lnTo>
                    <a:lnTo>
                      <a:pt x="4452" y="2256"/>
                    </a:lnTo>
                    <a:lnTo>
                      <a:pt x="4436" y="2280"/>
                    </a:lnTo>
                    <a:lnTo>
                      <a:pt x="4424" y="2276"/>
                    </a:lnTo>
                    <a:lnTo>
                      <a:pt x="4413" y="2267"/>
                    </a:lnTo>
                    <a:lnTo>
                      <a:pt x="4399" y="2264"/>
                    </a:lnTo>
                    <a:lnTo>
                      <a:pt x="4386" y="2265"/>
                    </a:lnTo>
                    <a:lnTo>
                      <a:pt x="4387" y="2274"/>
                    </a:lnTo>
                    <a:lnTo>
                      <a:pt x="4404" y="2276"/>
                    </a:lnTo>
                    <a:lnTo>
                      <a:pt x="4419" y="2282"/>
                    </a:lnTo>
                    <a:lnTo>
                      <a:pt x="4430" y="2289"/>
                    </a:lnTo>
                    <a:lnTo>
                      <a:pt x="4426" y="2314"/>
                    </a:lnTo>
                    <a:lnTo>
                      <a:pt x="4438" y="2308"/>
                    </a:lnTo>
                    <a:lnTo>
                      <a:pt x="4451" y="2298"/>
                    </a:lnTo>
                    <a:lnTo>
                      <a:pt x="4456" y="2291"/>
                    </a:lnTo>
                    <a:lnTo>
                      <a:pt x="4468" y="2283"/>
                    </a:lnTo>
                    <a:lnTo>
                      <a:pt x="4479" y="2272"/>
                    </a:lnTo>
                    <a:lnTo>
                      <a:pt x="4496" y="2265"/>
                    </a:lnTo>
                    <a:lnTo>
                      <a:pt x="4506" y="2251"/>
                    </a:lnTo>
                    <a:lnTo>
                      <a:pt x="4519" y="2244"/>
                    </a:lnTo>
                    <a:lnTo>
                      <a:pt x="4547" y="2237"/>
                    </a:lnTo>
                    <a:lnTo>
                      <a:pt x="4563" y="2240"/>
                    </a:lnTo>
                    <a:lnTo>
                      <a:pt x="4569" y="2238"/>
                    </a:lnTo>
                    <a:lnTo>
                      <a:pt x="4560" y="2234"/>
                    </a:lnTo>
                    <a:lnTo>
                      <a:pt x="4546" y="2231"/>
                    </a:lnTo>
                    <a:lnTo>
                      <a:pt x="4530" y="2234"/>
                    </a:lnTo>
                    <a:lnTo>
                      <a:pt x="4538" y="2229"/>
                    </a:lnTo>
                    <a:lnTo>
                      <a:pt x="4555" y="2226"/>
                    </a:lnTo>
                    <a:lnTo>
                      <a:pt x="4582" y="2228"/>
                    </a:lnTo>
                    <a:lnTo>
                      <a:pt x="4594" y="2228"/>
                    </a:lnTo>
                    <a:lnTo>
                      <a:pt x="4596" y="2233"/>
                    </a:lnTo>
                    <a:lnTo>
                      <a:pt x="4595" y="2243"/>
                    </a:lnTo>
                    <a:lnTo>
                      <a:pt x="4597" y="2253"/>
                    </a:lnTo>
                    <a:lnTo>
                      <a:pt x="4598" y="2265"/>
                    </a:lnTo>
                    <a:lnTo>
                      <a:pt x="4591" y="2275"/>
                    </a:lnTo>
                    <a:lnTo>
                      <a:pt x="4590" y="2285"/>
                    </a:lnTo>
                    <a:lnTo>
                      <a:pt x="4592" y="2301"/>
                    </a:lnTo>
                    <a:lnTo>
                      <a:pt x="4595" y="2301"/>
                    </a:lnTo>
                    <a:lnTo>
                      <a:pt x="4607" y="2274"/>
                    </a:lnTo>
                    <a:lnTo>
                      <a:pt x="4616" y="2267"/>
                    </a:lnTo>
                    <a:lnTo>
                      <a:pt x="4629" y="2266"/>
                    </a:lnTo>
                    <a:lnTo>
                      <a:pt x="4637" y="2269"/>
                    </a:lnTo>
                    <a:lnTo>
                      <a:pt x="4633" y="2274"/>
                    </a:lnTo>
                    <a:lnTo>
                      <a:pt x="4667" y="2286"/>
                    </a:lnTo>
                    <a:lnTo>
                      <a:pt x="4668" y="2289"/>
                    </a:lnTo>
                    <a:lnTo>
                      <a:pt x="4662" y="2293"/>
                    </a:lnTo>
                    <a:lnTo>
                      <a:pt x="4668" y="2303"/>
                    </a:lnTo>
                    <a:lnTo>
                      <a:pt x="4675" y="2307"/>
                    </a:lnTo>
                    <a:lnTo>
                      <a:pt x="4676" y="2313"/>
                    </a:lnTo>
                    <a:lnTo>
                      <a:pt x="4680" y="2315"/>
                    </a:lnTo>
                    <a:lnTo>
                      <a:pt x="4680" y="2323"/>
                    </a:lnTo>
                    <a:lnTo>
                      <a:pt x="4675" y="2325"/>
                    </a:lnTo>
                    <a:lnTo>
                      <a:pt x="4670" y="2330"/>
                    </a:lnTo>
                    <a:lnTo>
                      <a:pt x="4648" y="2321"/>
                    </a:lnTo>
                    <a:lnTo>
                      <a:pt x="4655" y="2334"/>
                    </a:lnTo>
                    <a:lnTo>
                      <a:pt x="4660" y="2336"/>
                    </a:lnTo>
                    <a:lnTo>
                      <a:pt x="4668" y="2336"/>
                    </a:lnTo>
                    <a:lnTo>
                      <a:pt x="4672" y="2350"/>
                    </a:lnTo>
                    <a:lnTo>
                      <a:pt x="4668" y="2353"/>
                    </a:lnTo>
                    <a:lnTo>
                      <a:pt x="4668" y="2357"/>
                    </a:lnTo>
                    <a:lnTo>
                      <a:pt x="4677" y="2371"/>
                    </a:lnTo>
                    <a:lnTo>
                      <a:pt x="4677" y="2373"/>
                    </a:lnTo>
                    <a:lnTo>
                      <a:pt x="4667" y="2372"/>
                    </a:lnTo>
                    <a:lnTo>
                      <a:pt x="4664" y="2378"/>
                    </a:lnTo>
                    <a:lnTo>
                      <a:pt x="4681" y="2383"/>
                    </a:lnTo>
                    <a:lnTo>
                      <a:pt x="4686" y="2395"/>
                    </a:lnTo>
                    <a:lnTo>
                      <a:pt x="4671" y="2394"/>
                    </a:lnTo>
                    <a:lnTo>
                      <a:pt x="4664" y="2391"/>
                    </a:lnTo>
                    <a:lnTo>
                      <a:pt x="4668" y="23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305"/>
              <p:cNvSpPr>
                <a:spLocks noChangeAspect="1"/>
              </p:cNvSpPr>
              <p:nvPr/>
            </p:nvSpPr>
            <p:spPr bwMode="gray">
              <a:xfrm>
                <a:off x="1437" y="1025"/>
                <a:ext cx="39" cy="63"/>
              </a:xfrm>
              <a:custGeom>
                <a:avLst/>
                <a:gdLst/>
                <a:ahLst/>
                <a:cxnLst>
                  <a:cxn ang="0">
                    <a:pos x="197" y="156"/>
                  </a:cxn>
                  <a:cxn ang="0">
                    <a:pos x="180" y="119"/>
                  </a:cxn>
                  <a:cxn ang="0">
                    <a:pos x="140" y="109"/>
                  </a:cxn>
                  <a:cxn ang="0">
                    <a:pos x="128" y="97"/>
                  </a:cxn>
                  <a:cxn ang="0">
                    <a:pos x="132" y="73"/>
                  </a:cxn>
                  <a:cxn ang="0">
                    <a:pos x="121" y="63"/>
                  </a:cxn>
                  <a:cxn ang="0">
                    <a:pos x="95" y="44"/>
                  </a:cxn>
                  <a:cxn ang="0">
                    <a:pos x="22" y="0"/>
                  </a:cxn>
                  <a:cxn ang="0">
                    <a:pos x="6" y="25"/>
                  </a:cxn>
                  <a:cxn ang="0">
                    <a:pos x="4" y="44"/>
                  </a:cxn>
                  <a:cxn ang="0">
                    <a:pos x="9" y="65"/>
                  </a:cxn>
                  <a:cxn ang="0">
                    <a:pos x="18" y="82"/>
                  </a:cxn>
                  <a:cxn ang="0">
                    <a:pos x="0" y="98"/>
                  </a:cxn>
                  <a:cxn ang="0">
                    <a:pos x="20" y="127"/>
                  </a:cxn>
                  <a:cxn ang="0">
                    <a:pos x="21" y="161"/>
                  </a:cxn>
                  <a:cxn ang="0">
                    <a:pos x="34" y="173"/>
                  </a:cxn>
                  <a:cxn ang="0">
                    <a:pos x="27" y="184"/>
                  </a:cxn>
                  <a:cxn ang="0">
                    <a:pos x="54" y="187"/>
                  </a:cxn>
                  <a:cxn ang="0">
                    <a:pos x="83" y="215"/>
                  </a:cxn>
                  <a:cxn ang="0">
                    <a:pos x="79" y="226"/>
                  </a:cxn>
                  <a:cxn ang="0">
                    <a:pos x="35" y="236"/>
                  </a:cxn>
                  <a:cxn ang="0">
                    <a:pos x="63" y="300"/>
                  </a:cxn>
                  <a:cxn ang="0">
                    <a:pos x="86" y="316"/>
                  </a:cxn>
                  <a:cxn ang="0">
                    <a:pos x="97" y="295"/>
                  </a:cxn>
                  <a:cxn ang="0">
                    <a:pos x="91" y="292"/>
                  </a:cxn>
                  <a:cxn ang="0">
                    <a:pos x="120" y="290"/>
                  </a:cxn>
                  <a:cxn ang="0">
                    <a:pos x="170" y="268"/>
                  </a:cxn>
                  <a:cxn ang="0">
                    <a:pos x="185" y="275"/>
                  </a:cxn>
                  <a:cxn ang="0">
                    <a:pos x="190" y="264"/>
                  </a:cxn>
                  <a:cxn ang="0">
                    <a:pos x="197" y="233"/>
                  </a:cxn>
                  <a:cxn ang="0">
                    <a:pos x="186" y="221"/>
                  </a:cxn>
                  <a:cxn ang="0">
                    <a:pos x="185" y="219"/>
                  </a:cxn>
                  <a:cxn ang="0">
                    <a:pos x="197" y="163"/>
                  </a:cxn>
                </a:cxnLst>
                <a:rect l="0" t="0" r="r" b="b"/>
                <a:pathLst>
                  <a:path w="197" h="316">
                    <a:moveTo>
                      <a:pt x="197" y="163"/>
                    </a:moveTo>
                    <a:lnTo>
                      <a:pt x="197" y="156"/>
                    </a:lnTo>
                    <a:lnTo>
                      <a:pt x="196" y="149"/>
                    </a:lnTo>
                    <a:lnTo>
                      <a:pt x="180" y="119"/>
                    </a:lnTo>
                    <a:lnTo>
                      <a:pt x="156" y="102"/>
                    </a:lnTo>
                    <a:lnTo>
                      <a:pt x="140" y="109"/>
                    </a:lnTo>
                    <a:lnTo>
                      <a:pt x="127" y="107"/>
                    </a:lnTo>
                    <a:lnTo>
                      <a:pt x="128" y="97"/>
                    </a:lnTo>
                    <a:lnTo>
                      <a:pt x="128" y="86"/>
                    </a:lnTo>
                    <a:lnTo>
                      <a:pt x="132" y="73"/>
                    </a:lnTo>
                    <a:lnTo>
                      <a:pt x="127" y="65"/>
                    </a:lnTo>
                    <a:lnTo>
                      <a:pt x="121" y="63"/>
                    </a:lnTo>
                    <a:lnTo>
                      <a:pt x="106" y="47"/>
                    </a:lnTo>
                    <a:lnTo>
                      <a:pt x="95" y="44"/>
                    </a:lnTo>
                    <a:lnTo>
                      <a:pt x="53" y="7"/>
                    </a:lnTo>
                    <a:lnTo>
                      <a:pt x="22" y="0"/>
                    </a:lnTo>
                    <a:lnTo>
                      <a:pt x="5" y="16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44"/>
                    </a:lnTo>
                    <a:lnTo>
                      <a:pt x="5" y="52"/>
                    </a:lnTo>
                    <a:lnTo>
                      <a:pt x="9" y="65"/>
                    </a:lnTo>
                    <a:lnTo>
                      <a:pt x="15" y="70"/>
                    </a:lnTo>
                    <a:lnTo>
                      <a:pt x="18" y="82"/>
                    </a:lnTo>
                    <a:lnTo>
                      <a:pt x="14" y="90"/>
                    </a:lnTo>
                    <a:lnTo>
                      <a:pt x="0" y="98"/>
                    </a:lnTo>
                    <a:lnTo>
                      <a:pt x="13" y="124"/>
                    </a:lnTo>
                    <a:lnTo>
                      <a:pt x="20" y="127"/>
                    </a:lnTo>
                    <a:lnTo>
                      <a:pt x="18" y="139"/>
                    </a:lnTo>
                    <a:lnTo>
                      <a:pt x="21" y="161"/>
                    </a:lnTo>
                    <a:lnTo>
                      <a:pt x="31" y="163"/>
                    </a:lnTo>
                    <a:lnTo>
                      <a:pt x="34" y="173"/>
                    </a:lnTo>
                    <a:lnTo>
                      <a:pt x="24" y="177"/>
                    </a:lnTo>
                    <a:lnTo>
                      <a:pt x="27" y="184"/>
                    </a:lnTo>
                    <a:lnTo>
                      <a:pt x="46" y="190"/>
                    </a:lnTo>
                    <a:lnTo>
                      <a:pt x="54" y="187"/>
                    </a:lnTo>
                    <a:lnTo>
                      <a:pt x="85" y="203"/>
                    </a:lnTo>
                    <a:lnTo>
                      <a:pt x="83" y="215"/>
                    </a:lnTo>
                    <a:lnTo>
                      <a:pt x="89" y="216"/>
                    </a:lnTo>
                    <a:lnTo>
                      <a:pt x="79" y="226"/>
                    </a:lnTo>
                    <a:lnTo>
                      <a:pt x="38" y="224"/>
                    </a:lnTo>
                    <a:lnTo>
                      <a:pt x="35" y="236"/>
                    </a:lnTo>
                    <a:lnTo>
                      <a:pt x="72" y="279"/>
                    </a:lnTo>
                    <a:lnTo>
                      <a:pt x="63" y="300"/>
                    </a:lnTo>
                    <a:lnTo>
                      <a:pt x="65" y="307"/>
                    </a:lnTo>
                    <a:lnTo>
                      <a:pt x="86" y="316"/>
                    </a:lnTo>
                    <a:lnTo>
                      <a:pt x="97" y="300"/>
                    </a:lnTo>
                    <a:lnTo>
                      <a:pt x="97" y="295"/>
                    </a:lnTo>
                    <a:lnTo>
                      <a:pt x="94" y="290"/>
                    </a:lnTo>
                    <a:lnTo>
                      <a:pt x="91" y="292"/>
                    </a:lnTo>
                    <a:lnTo>
                      <a:pt x="106" y="275"/>
                    </a:lnTo>
                    <a:lnTo>
                      <a:pt x="120" y="290"/>
                    </a:lnTo>
                    <a:lnTo>
                      <a:pt x="133" y="287"/>
                    </a:lnTo>
                    <a:lnTo>
                      <a:pt x="170" y="268"/>
                    </a:lnTo>
                    <a:lnTo>
                      <a:pt x="181" y="270"/>
                    </a:lnTo>
                    <a:lnTo>
                      <a:pt x="185" y="275"/>
                    </a:lnTo>
                    <a:lnTo>
                      <a:pt x="188" y="271"/>
                    </a:lnTo>
                    <a:lnTo>
                      <a:pt x="190" y="264"/>
                    </a:lnTo>
                    <a:lnTo>
                      <a:pt x="196" y="249"/>
                    </a:lnTo>
                    <a:lnTo>
                      <a:pt x="197" y="233"/>
                    </a:lnTo>
                    <a:lnTo>
                      <a:pt x="193" y="227"/>
                    </a:lnTo>
                    <a:lnTo>
                      <a:pt x="186" y="221"/>
                    </a:lnTo>
                    <a:lnTo>
                      <a:pt x="186" y="225"/>
                    </a:lnTo>
                    <a:lnTo>
                      <a:pt x="185" y="219"/>
                    </a:lnTo>
                    <a:lnTo>
                      <a:pt x="185" y="174"/>
                    </a:lnTo>
                    <a:lnTo>
                      <a:pt x="197" y="16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306"/>
              <p:cNvSpPr>
                <a:spLocks noChangeAspect="1"/>
              </p:cNvSpPr>
              <p:nvPr/>
            </p:nvSpPr>
            <p:spPr bwMode="gray">
              <a:xfrm>
                <a:off x="1356" y="1000"/>
                <a:ext cx="74" cy="86"/>
              </a:xfrm>
              <a:custGeom>
                <a:avLst/>
                <a:gdLst/>
                <a:ahLst/>
                <a:cxnLst>
                  <a:cxn ang="0">
                    <a:pos x="318" y="278"/>
                  </a:cxn>
                  <a:cxn ang="0">
                    <a:pos x="327" y="224"/>
                  </a:cxn>
                  <a:cxn ang="0">
                    <a:pos x="332" y="197"/>
                  </a:cxn>
                  <a:cxn ang="0">
                    <a:pos x="321" y="194"/>
                  </a:cxn>
                  <a:cxn ang="0">
                    <a:pos x="300" y="176"/>
                  </a:cxn>
                  <a:cxn ang="0">
                    <a:pos x="297" y="141"/>
                  </a:cxn>
                  <a:cxn ang="0">
                    <a:pos x="245" y="131"/>
                  </a:cxn>
                  <a:cxn ang="0">
                    <a:pos x="236" y="133"/>
                  </a:cxn>
                  <a:cxn ang="0">
                    <a:pos x="232" y="101"/>
                  </a:cxn>
                  <a:cxn ang="0">
                    <a:pos x="220" y="85"/>
                  </a:cxn>
                  <a:cxn ang="0">
                    <a:pos x="210" y="76"/>
                  </a:cxn>
                  <a:cxn ang="0">
                    <a:pos x="176" y="44"/>
                  </a:cxn>
                  <a:cxn ang="0">
                    <a:pos x="148" y="76"/>
                  </a:cxn>
                  <a:cxn ang="0">
                    <a:pos x="143" y="114"/>
                  </a:cxn>
                  <a:cxn ang="0">
                    <a:pos x="130" y="22"/>
                  </a:cxn>
                  <a:cxn ang="0">
                    <a:pos x="108" y="16"/>
                  </a:cxn>
                  <a:cxn ang="0">
                    <a:pos x="84" y="0"/>
                  </a:cxn>
                  <a:cxn ang="0">
                    <a:pos x="11" y="16"/>
                  </a:cxn>
                  <a:cxn ang="0">
                    <a:pos x="5" y="101"/>
                  </a:cxn>
                  <a:cxn ang="0">
                    <a:pos x="40" y="96"/>
                  </a:cxn>
                  <a:cxn ang="0">
                    <a:pos x="42" y="145"/>
                  </a:cxn>
                  <a:cxn ang="0">
                    <a:pos x="55" y="155"/>
                  </a:cxn>
                  <a:cxn ang="0">
                    <a:pos x="80" y="109"/>
                  </a:cxn>
                  <a:cxn ang="0">
                    <a:pos x="95" y="130"/>
                  </a:cxn>
                  <a:cxn ang="0">
                    <a:pos x="81" y="155"/>
                  </a:cxn>
                  <a:cxn ang="0">
                    <a:pos x="97" y="162"/>
                  </a:cxn>
                  <a:cxn ang="0">
                    <a:pos x="123" y="168"/>
                  </a:cxn>
                  <a:cxn ang="0">
                    <a:pos x="96" y="201"/>
                  </a:cxn>
                  <a:cxn ang="0">
                    <a:pos x="121" y="228"/>
                  </a:cxn>
                  <a:cxn ang="0">
                    <a:pos x="65" y="225"/>
                  </a:cxn>
                  <a:cxn ang="0">
                    <a:pos x="42" y="253"/>
                  </a:cxn>
                  <a:cxn ang="0">
                    <a:pos x="79" y="307"/>
                  </a:cxn>
                  <a:cxn ang="0">
                    <a:pos x="118" y="290"/>
                  </a:cxn>
                  <a:cxn ang="0">
                    <a:pos x="157" y="282"/>
                  </a:cxn>
                  <a:cxn ang="0">
                    <a:pos x="180" y="305"/>
                  </a:cxn>
                  <a:cxn ang="0">
                    <a:pos x="230" y="305"/>
                  </a:cxn>
                  <a:cxn ang="0">
                    <a:pos x="250" y="322"/>
                  </a:cxn>
                  <a:cxn ang="0">
                    <a:pos x="257" y="328"/>
                  </a:cxn>
                  <a:cxn ang="0">
                    <a:pos x="277" y="388"/>
                  </a:cxn>
                  <a:cxn ang="0">
                    <a:pos x="301" y="416"/>
                  </a:cxn>
                  <a:cxn ang="0">
                    <a:pos x="326" y="415"/>
                  </a:cxn>
                  <a:cxn ang="0">
                    <a:pos x="360" y="395"/>
                  </a:cxn>
                  <a:cxn ang="0">
                    <a:pos x="337" y="301"/>
                  </a:cxn>
                </a:cxnLst>
                <a:rect l="0" t="0" r="r" b="b"/>
                <a:pathLst>
                  <a:path w="368" h="430">
                    <a:moveTo>
                      <a:pt x="337" y="301"/>
                    </a:moveTo>
                    <a:lnTo>
                      <a:pt x="333" y="284"/>
                    </a:lnTo>
                    <a:lnTo>
                      <a:pt x="318" y="278"/>
                    </a:lnTo>
                    <a:lnTo>
                      <a:pt x="320" y="260"/>
                    </a:lnTo>
                    <a:lnTo>
                      <a:pt x="316" y="243"/>
                    </a:lnTo>
                    <a:lnTo>
                      <a:pt x="327" y="224"/>
                    </a:lnTo>
                    <a:lnTo>
                      <a:pt x="328" y="211"/>
                    </a:lnTo>
                    <a:lnTo>
                      <a:pt x="332" y="204"/>
                    </a:lnTo>
                    <a:lnTo>
                      <a:pt x="332" y="197"/>
                    </a:lnTo>
                    <a:lnTo>
                      <a:pt x="327" y="190"/>
                    </a:lnTo>
                    <a:lnTo>
                      <a:pt x="323" y="187"/>
                    </a:lnTo>
                    <a:lnTo>
                      <a:pt x="321" y="194"/>
                    </a:lnTo>
                    <a:lnTo>
                      <a:pt x="311" y="177"/>
                    </a:lnTo>
                    <a:lnTo>
                      <a:pt x="312" y="177"/>
                    </a:lnTo>
                    <a:lnTo>
                      <a:pt x="300" y="176"/>
                    </a:lnTo>
                    <a:lnTo>
                      <a:pt x="299" y="171"/>
                    </a:lnTo>
                    <a:lnTo>
                      <a:pt x="304" y="158"/>
                    </a:lnTo>
                    <a:lnTo>
                      <a:pt x="297" y="141"/>
                    </a:lnTo>
                    <a:lnTo>
                      <a:pt x="266" y="118"/>
                    </a:lnTo>
                    <a:lnTo>
                      <a:pt x="261" y="125"/>
                    </a:lnTo>
                    <a:lnTo>
                      <a:pt x="245" y="131"/>
                    </a:lnTo>
                    <a:lnTo>
                      <a:pt x="237" y="141"/>
                    </a:lnTo>
                    <a:lnTo>
                      <a:pt x="235" y="139"/>
                    </a:lnTo>
                    <a:lnTo>
                      <a:pt x="236" y="133"/>
                    </a:lnTo>
                    <a:lnTo>
                      <a:pt x="227" y="128"/>
                    </a:lnTo>
                    <a:lnTo>
                      <a:pt x="227" y="119"/>
                    </a:lnTo>
                    <a:lnTo>
                      <a:pt x="232" y="101"/>
                    </a:lnTo>
                    <a:lnTo>
                      <a:pt x="231" y="85"/>
                    </a:lnTo>
                    <a:lnTo>
                      <a:pt x="223" y="75"/>
                    </a:lnTo>
                    <a:lnTo>
                      <a:pt x="220" y="85"/>
                    </a:lnTo>
                    <a:lnTo>
                      <a:pt x="211" y="90"/>
                    </a:lnTo>
                    <a:lnTo>
                      <a:pt x="211" y="85"/>
                    </a:lnTo>
                    <a:lnTo>
                      <a:pt x="210" y="76"/>
                    </a:lnTo>
                    <a:lnTo>
                      <a:pt x="200" y="69"/>
                    </a:lnTo>
                    <a:lnTo>
                      <a:pt x="193" y="53"/>
                    </a:lnTo>
                    <a:lnTo>
                      <a:pt x="176" y="44"/>
                    </a:lnTo>
                    <a:lnTo>
                      <a:pt x="166" y="44"/>
                    </a:lnTo>
                    <a:lnTo>
                      <a:pt x="151" y="65"/>
                    </a:lnTo>
                    <a:lnTo>
                      <a:pt x="148" y="76"/>
                    </a:lnTo>
                    <a:lnTo>
                      <a:pt x="148" y="93"/>
                    </a:lnTo>
                    <a:lnTo>
                      <a:pt x="146" y="104"/>
                    </a:lnTo>
                    <a:lnTo>
                      <a:pt x="143" y="114"/>
                    </a:lnTo>
                    <a:lnTo>
                      <a:pt x="129" y="96"/>
                    </a:lnTo>
                    <a:lnTo>
                      <a:pt x="134" y="33"/>
                    </a:lnTo>
                    <a:lnTo>
                      <a:pt x="130" y="22"/>
                    </a:lnTo>
                    <a:lnTo>
                      <a:pt x="116" y="21"/>
                    </a:lnTo>
                    <a:lnTo>
                      <a:pt x="103" y="27"/>
                    </a:lnTo>
                    <a:lnTo>
                      <a:pt x="108" y="16"/>
                    </a:lnTo>
                    <a:lnTo>
                      <a:pt x="106" y="11"/>
                    </a:lnTo>
                    <a:lnTo>
                      <a:pt x="95" y="4"/>
                    </a:lnTo>
                    <a:lnTo>
                      <a:pt x="84" y="0"/>
                    </a:lnTo>
                    <a:lnTo>
                      <a:pt x="62" y="13"/>
                    </a:lnTo>
                    <a:lnTo>
                      <a:pt x="22" y="22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0" y="56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17" y="107"/>
                    </a:lnTo>
                    <a:lnTo>
                      <a:pt x="40" y="96"/>
                    </a:lnTo>
                    <a:lnTo>
                      <a:pt x="52" y="98"/>
                    </a:lnTo>
                    <a:lnTo>
                      <a:pt x="52" y="114"/>
                    </a:lnTo>
                    <a:lnTo>
                      <a:pt x="42" y="145"/>
                    </a:lnTo>
                    <a:lnTo>
                      <a:pt x="36" y="150"/>
                    </a:lnTo>
                    <a:lnTo>
                      <a:pt x="41" y="161"/>
                    </a:lnTo>
                    <a:lnTo>
                      <a:pt x="55" y="155"/>
                    </a:lnTo>
                    <a:lnTo>
                      <a:pt x="67" y="120"/>
                    </a:lnTo>
                    <a:lnTo>
                      <a:pt x="75" y="117"/>
                    </a:lnTo>
                    <a:lnTo>
                      <a:pt x="80" y="109"/>
                    </a:lnTo>
                    <a:lnTo>
                      <a:pt x="87" y="111"/>
                    </a:lnTo>
                    <a:lnTo>
                      <a:pt x="92" y="117"/>
                    </a:lnTo>
                    <a:lnTo>
                      <a:pt x="95" y="130"/>
                    </a:lnTo>
                    <a:lnTo>
                      <a:pt x="92" y="139"/>
                    </a:lnTo>
                    <a:lnTo>
                      <a:pt x="89" y="146"/>
                    </a:lnTo>
                    <a:lnTo>
                      <a:pt x="81" y="155"/>
                    </a:lnTo>
                    <a:lnTo>
                      <a:pt x="83" y="171"/>
                    </a:lnTo>
                    <a:lnTo>
                      <a:pt x="92" y="174"/>
                    </a:lnTo>
                    <a:lnTo>
                      <a:pt x="97" y="162"/>
                    </a:lnTo>
                    <a:lnTo>
                      <a:pt x="102" y="165"/>
                    </a:lnTo>
                    <a:lnTo>
                      <a:pt x="103" y="176"/>
                    </a:lnTo>
                    <a:lnTo>
                      <a:pt x="123" y="168"/>
                    </a:lnTo>
                    <a:lnTo>
                      <a:pt x="122" y="181"/>
                    </a:lnTo>
                    <a:lnTo>
                      <a:pt x="117" y="190"/>
                    </a:lnTo>
                    <a:lnTo>
                      <a:pt x="96" y="201"/>
                    </a:lnTo>
                    <a:lnTo>
                      <a:pt x="94" y="210"/>
                    </a:lnTo>
                    <a:lnTo>
                      <a:pt x="127" y="216"/>
                    </a:lnTo>
                    <a:lnTo>
                      <a:pt x="121" y="228"/>
                    </a:lnTo>
                    <a:lnTo>
                      <a:pt x="118" y="242"/>
                    </a:lnTo>
                    <a:lnTo>
                      <a:pt x="92" y="240"/>
                    </a:lnTo>
                    <a:lnTo>
                      <a:pt x="65" y="225"/>
                    </a:lnTo>
                    <a:lnTo>
                      <a:pt x="47" y="228"/>
                    </a:lnTo>
                    <a:lnTo>
                      <a:pt x="41" y="236"/>
                    </a:lnTo>
                    <a:lnTo>
                      <a:pt x="42" y="253"/>
                    </a:lnTo>
                    <a:lnTo>
                      <a:pt x="43" y="268"/>
                    </a:lnTo>
                    <a:lnTo>
                      <a:pt x="57" y="290"/>
                    </a:lnTo>
                    <a:lnTo>
                      <a:pt x="79" y="307"/>
                    </a:lnTo>
                    <a:lnTo>
                      <a:pt x="103" y="310"/>
                    </a:lnTo>
                    <a:lnTo>
                      <a:pt x="111" y="303"/>
                    </a:lnTo>
                    <a:lnTo>
                      <a:pt x="118" y="290"/>
                    </a:lnTo>
                    <a:lnTo>
                      <a:pt x="127" y="290"/>
                    </a:lnTo>
                    <a:lnTo>
                      <a:pt x="159" y="274"/>
                    </a:lnTo>
                    <a:lnTo>
                      <a:pt x="157" y="282"/>
                    </a:lnTo>
                    <a:lnTo>
                      <a:pt x="159" y="295"/>
                    </a:lnTo>
                    <a:lnTo>
                      <a:pt x="170" y="305"/>
                    </a:lnTo>
                    <a:lnTo>
                      <a:pt x="180" y="305"/>
                    </a:lnTo>
                    <a:lnTo>
                      <a:pt x="191" y="297"/>
                    </a:lnTo>
                    <a:lnTo>
                      <a:pt x="203" y="297"/>
                    </a:lnTo>
                    <a:lnTo>
                      <a:pt x="230" y="305"/>
                    </a:lnTo>
                    <a:lnTo>
                      <a:pt x="234" y="312"/>
                    </a:lnTo>
                    <a:lnTo>
                      <a:pt x="234" y="321"/>
                    </a:lnTo>
                    <a:lnTo>
                      <a:pt x="250" y="322"/>
                    </a:lnTo>
                    <a:lnTo>
                      <a:pt x="253" y="316"/>
                    </a:lnTo>
                    <a:lnTo>
                      <a:pt x="256" y="318"/>
                    </a:lnTo>
                    <a:lnTo>
                      <a:pt x="257" y="328"/>
                    </a:lnTo>
                    <a:lnTo>
                      <a:pt x="268" y="343"/>
                    </a:lnTo>
                    <a:lnTo>
                      <a:pt x="268" y="366"/>
                    </a:lnTo>
                    <a:lnTo>
                      <a:pt x="277" y="388"/>
                    </a:lnTo>
                    <a:lnTo>
                      <a:pt x="278" y="399"/>
                    </a:lnTo>
                    <a:lnTo>
                      <a:pt x="294" y="418"/>
                    </a:lnTo>
                    <a:lnTo>
                      <a:pt x="301" y="416"/>
                    </a:lnTo>
                    <a:lnTo>
                      <a:pt x="313" y="430"/>
                    </a:lnTo>
                    <a:lnTo>
                      <a:pt x="318" y="420"/>
                    </a:lnTo>
                    <a:lnTo>
                      <a:pt x="326" y="415"/>
                    </a:lnTo>
                    <a:lnTo>
                      <a:pt x="339" y="416"/>
                    </a:lnTo>
                    <a:lnTo>
                      <a:pt x="355" y="410"/>
                    </a:lnTo>
                    <a:lnTo>
                      <a:pt x="360" y="395"/>
                    </a:lnTo>
                    <a:lnTo>
                      <a:pt x="359" y="382"/>
                    </a:lnTo>
                    <a:lnTo>
                      <a:pt x="368" y="357"/>
                    </a:lnTo>
                    <a:lnTo>
                      <a:pt x="337" y="30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307"/>
              <p:cNvSpPr>
                <a:spLocks noChangeAspect="1"/>
              </p:cNvSpPr>
              <p:nvPr/>
            </p:nvSpPr>
            <p:spPr bwMode="gray">
              <a:xfrm>
                <a:off x="1462" y="960"/>
                <a:ext cx="121" cy="112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18" y="69"/>
                  </a:cxn>
                  <a:cxn ang="0">
                    <a:pos x="88" y="118"/>
                  </a:cxn>
                  <a:cxn ang="0">
                    <a:pos x="103" y="142"/>
                  </a:cxn>
                  <a:cxn ang="0">
                    <a:pos x="45" y="146"/>
                  </a:cxn>
                  <a:cxn ang="0">
                    <a:pos x="39" y="178"/>
                  </a:cxn>
                  <a:cxn ang="0">
                    <a:pos x="70" y="189"/>
                  </a:cxn>
                  <a:cxn ang="0">
                    <a:pos x="83" y="233"/>
                  </a:cxn>
                  <a:cxn ang="0">
                    <a:pos x="110" y="200"/>
                  </a:cxn>
                  <a:cxn ang="0">
                    <a:pos x="143" y="192"/>
                  </a:cxn>
                  <a:cxn ang="0">
                    <a:pos x="132" y="225"/>
                  </a:cxn>
                  <a:cxn ang="0">
                    <a:pos x="158" y="204"/>
                  </a:cxn>
                  <a:cxn ang="0">
                    <a:pos x="177" y="181"/>
                  </a:cxn>
                  <a:cxn ang="0">
                    <a:pos x="193" y="192"/>
                  </a:cxn>
                  <a:cxn ang="0">
                    <a:pos x="229" y="209"/>
                  </a:cxn>
                  <a:cxn ang="0">
                    <a:pos x="260" y="216"/>
                  </a:cxn>
                  <a:cxn ang="0">
                    <a:pos x="208" y="232"/>
                  </a:cxn>
                  <a:cxn ang="0">
                    <a:pos x="266" y="236"/>
                  </a:cxn>
                  <a:cxn ang="0">
                    <a:pos x="313" y="243"/>
                  </a:cxn>
                  <a:cxn ang="0">
                    <a:pos x="154" y="292"/>
                  </a:cxn>
                  <a:cxn ang="0">
                    <a:pos x="138" y="340"/>
                  </a:cxn>
                  <a:cxn ang="0">
                    <a:pos x="185" y="382"/>
                  </a:cxn>
                  <a:cxn ang="0">
                    <a:pos x="153" y="392"/>
                  </a:cxn>
                  <a:cxn ang="0">
                    <a:pos x="164" y="416"/>
                  </a:cxn>
                  <a:cxn ang="0">
                    <a:pos x="243" y="442"/>
                  </a:cxn>
                  <a:cxn ang="0">
                    <a:pos x="184" y="486"/>
                  </a:cxn>
                  <a:cxn ang="0">
                    <a:pos x="211" y="506"/>
                  </a:cxn>
                  <a:cxn ang="0">
                    <a:pos x="210" y="513"/>
                  </a:cxn>
                  <a:cxn ang="0">
                    <a:pos x="250" y="547"/>
                  </a:cxn>
                  <a:cxn ang="0">
                    <a:pos x="326" y="549"/>
                  </a:cxn>
                  <a:cxn ang="0">
                    <a:pos x="326" y="511"/>
                  </a:cxn>
                  <a:cxn ang="0">
                    <a:pos x="365" y="552"/>
                  </a:cxn>
                  <a:cxn ang="0">
                    <a:pos x="335" y="475"/>
                  </a:cxn>
                  <a:cxn ang="0">
                    <a:pos x="330" y="430"/>
                  </a:cxn>
                  <a:cxn ang="0">
                    <a:pos x="368" y="497"/>
                  </a:cxn>
                  <a:cxn ang="0">
                    <a:pos x="405" y="533"/>
                  </a:cxn>
                  <a:cxn ang="0">
                    <a:pos x="398" y="415"/>
                  </a:cxn>
                  <a:cxn ang="0">
                    <a:pos x="421" y="461"/>
                  </a:cxn>
                  <a:cxn ang="0">
                    <a:pos x="435" y="416"/>
                  </a:cxn>
                  <a:cxn ang="0">
                    <a:pos x="420" y="360"/>
                  </a:cxn>
                  <a:cxn ang="0">
                    <a:pos x="432" y="284"/>
                  </a:cxn>
                  <a:cxn ang="0">
                    <a:pos x="431" y="321"/>
                  </a:cxn>
                  <a:cxn ang="0">
                    <a:pos x="455" y="407"/>
                  </a:cxn>
                  <a:cxn ang="0">
                    <a:pos x="486" y="303"/>
                  </a:cxn>
                  <a:cxn ang="0">
                    <a:pos x="513" y="310"/>
                  </a:cxn>
                  <a:cxn ang="0">
                    <a:pos x="602" y="231"/>
                  </a:cxn>
                  <a:cxn ang="0">
                    <a:pos x="588" y="170"/>
                  </a:cxn>
                  <a:cxn ang="0">
                    <a:pos x="551" y="135"/>
                  </a:cxn>
                  <a:cxn ang="0">
                    <a:pos x="535" y="176"/>
                  </a:cxn>
                  <a:cxn ang="0">
                    <a:pos x="539" y="141"/>
                  </a:cxn>
                  <a:cxn ang="0">
                    <a:pos x="507" y="93"/>
                  </a:cxn>
                  <a:cxn ang="0">
                    <a:pos x="468" y="127"/>
                  </a:cxn>
                  <a:cxn ang="0">
                    <a:pos x="481" y="96"/>
                  </a:cxn>
                  <a:cxn ang="0">
                    <a:pos x="481" y="33"/>
                  </a:cxn>
                  <a:cxn ang="0">
                    <a:pos x="104" y="0"/>
                  </a:cxn>
                  <a:cxn ang="0">
                    <a:pos x="99" y="0"/>
                  </a:cxn>
                  <a:cxn ang="0">
                    <a:pos x="2" y="0"/>
                  </a:cxn>
                </a:cxnLst>
                <a:rect l="0" t="0" r="r" b="b"/>
                <a:pathLst>
                  <a:path w="603" h="558">
                    <a:moveTo>
                      <a:pt x="3" y="21"/>
                    </a:moveTo>
                    <a:lnTo>
                      <a:pt x="23" y="26"/>
                    </a:lnTo>
                    <a:lnTo>
                      <a:pt x="25" y="32"/>
                    </a:lnTo>
                    <a:lnTo>
                      <a:pt x="22" y="39"/>
                    </a:lnTo>
                    <a:lnTo>
                      <a:pt x="1" y="42"/>
                    </a:lnTo>
                    <a:lnTo>
                      <a:pt x="12" y="52"/>
                    </a:lnTo>
                    <a:lnTo>
                      <a:pt x="9" y="57"/>
                    </a:lnTo>
                    <a:lnTo>
                      <a:pt x="18" y="69"/>
                    </a:lnTo>
                    <a:lnTo>
                      <a:pt x="34" y="103"/>
                    </a:lnTo>
                    <a:lnTo>
                      <a:pt x="55" y="117"/>
                    </a:lnTo>
                    <a:lnTo>
                      <a:pt x="59" y="124"/>
                    </a:lnTo>
                    <a:lnTo>
                      <a:pt x="88" y="118"/>
                    </a:lnTo>
                    <a:lnTo>
                      <a:pt x="105" y="128"/>
                    </a:lnTo>
                    <a:lnTo>
                      <a:pt x="126" y="104"/>
                    </a:lnTo>
                    <a:lnTo>
                      <a:pt x="120" y="129"/>
                    </a:lnTo>
                    <a:lnTo>
                      <a:pt x="103" y="142"/>
                    </a:lnTo>
                    <a:lnTo>
                      <a:pt x="81" y="144"/>
                    </a:lnTo>
                    <a:lnTo>
                      <a:pt x="80" y="149"/>
                    </a:lnTo>
                    <a:lnTo>
                      <a:pt x="64" y="155"/>
                    </a:lnTo>
                    <a:lnTo>
                      <a:pt x="45" y="146"/>
                    </a:lnTo>
                    <a:lnTo>
                      <a:pt x="39" y="152"/>
                    </a:lnTo>
                    <a:lnTo>
                      <a:pt x="38" y="161"/>
                    </a:lnTo>
                    <a:lnTo>
                      <a:pt x="40" y="168"/>
                    </a:lnTo>
                    <a:lnTo>
                      <a:pt x="39" y="178"/>
                    </a:lnTo>
                    <a:lnTo>
                      <a:pt x="48" y="189"/>
                    </a:lnTo>
                    <a:lnTo>
                      <a:pt x="56" y="188"/>
                    </a:lnTo>
                    <a:lnTo>
                      <a:pt x="60" y="195"/>
                    </a:lnTo>
                    <a:lnTo>
                      <a:pt x="70" y="189"/>
                    </a:lnTo>
                    <a:lnTo>
                      <a:pt x="72" y="200"/>
                    </a:lnTo>
                    <a:lnTo>
                      <a:pt x="77" y="209"/>
                    </a:lnTo>
                    <a:lnTo>
                      <a:pt x="76" y="212"/>
                    </a:lnTo>
                    <a:lnTo>
                      <a:pt x="83" y="233"/>
                    </a:lnTo>
                    <a:lnTo>
                      <a:pt x="88" y="224"/>
                    </a:lnTo>
                    <a:lnTo>
                      <a:pt x="98" y="212"/>
                    </a:lnTo>
                    <a:lnTo>
                      <a:pt x="108" y="209"/>
                    </a:lnTo>
                    <a:lnTo>
                      <a:pt x="110" y="200"/>
                    </a:lnTo>
                    <a:lnTo>
                      <a:pt x="109" y="193"/>
                    </a:lnTo>
                    <a:lnTo>
                      <a:pt x="116" y="183"/>
                    </a:lnTo>
                    <a:lnTo>
                      <a:pt x="135" y="193"/>
                    </a:lnTo>
                    <a:lnTo>
                      <a:pt x="143" y="192"/>
                    </a:lnTo>
                    <a:lnTo>
                      <a:pt x="132" y="203"/>
                    </a:lnTo>
                    <a:lnTo>
                      <a:pt x="130" y="209"/>
                    </a:lnTo>
                    <a:lnTo>
                      <a:pt x="129" y="225"/>
                    </a:lnTo>
                    <a:lnTo>
                      <a:pt x="132" y="225"/>
                    </a:lnTo>
                    <a:lnTo>
                      <a:pt x="138" y="236"/>
                    </a:lnTo>
                    <a:lnTo>
                      <a:pt x="146" y="233"/>
                    </a:lnTo>
                    <a:lnTo>
                      <a:pt x="156" y="221"/>
                    </a:lnTo>
                    <a:lnTo>
                      <a:pt x="158" y="204"/>
                    </a:lnTo>
                    <a:lnTo>
                      <a:pt x="168" y="197"/>
                    </a:lnTo>
                    <a:lnTo>
                      <a:pt x="170" y="181"/>
                    </a:lnTo>
                    <a:lnTo>
                      <a:pt x="175" y="172"/>
                    </a:lnTo>
                    <a:lnTo>
                      <a:pt x="177" y="181"/>
                    </a:lnTo>
                    <a:lnTo>
                      <a:pt x="170" y="208"/>
                    </a:lnTo>
                    <a:lnTo>
                      <a:pt x="174" y="211"/>
                    </a:lnTo>
                    <a:lnTo>
                      <a:pt x="191" y="205"/>
                    </a:lnTo>
                    <a:lnTo>
                      <a:pt x="193" y="192"/>
                    </a:lnTo>
                    <a:lnTo>
                      <a:pt x="194" y="189"/>
                    </a:lnTo>
                    <a:lnTo>
                      <a:pt x="218" y="183"/>
                    </a:lnTo>
                    <a:lnTo>
                      <a:pt x="215" y="200"/>
                    </a:lnTo>
                    <a:lnTo>
                      <a:pt x="229" y="209"/>
                    </a:lnTo>
                    <a:lnTo>
                      <a:pt x="276" y="203"/>
                    </a:lnTo>
                    <a:lnTo>
                      <a:pt x="277" y="206"/>
                    </a:lnTo>
                    <a:lnTo>
                      <a:pt x="272" y="211"/>
                    </a:lnTo>
                    <a:lnTo>
                      <a:pt x="260" y="216"/>
                    </a:lnTo>
                    <a:lnTo>
                      <a:pt x="222" y="216"/>
                    </a:lnTo>
                    <a:lnTo>
                      <a:pt x="220" y="224"/>
                    </a:lnTo>
                    <a:lnTo>
                      <a:pt x="208" y="224"/>
                    </a:lnTo>
                    <a:lnTo>
                      <a:pt x="208" y="232"/>
                    </a:lnTo>
                    <a:lnTo>
                      <a:pt x="213" y="237"/>
                    </a:lnTo>
                    <a:lnTo>
                      <a:pt x="227" y="244"/>
                    </a:lnTo>
                    <a:lnTo>
                      <a:pt x="259" y="243"/>
                    </a:lnTo>
                    <a:lnTo>
                      <a:pt x="266" y="236"/>
                    </a:lnTo>
                    <a:lnTo>
                      <a:pt x="312" y="231"/>
                    </a:lnTo>
                    <a:lnTo>
                      <a:pt x="324" y="222"/>
                    </a:lnTo>
                    <a:lnTo>
                      <a:pt x="315" y="241"/>
                    </a:lnTo>
                    <a:lnTo>
                      <a:pt x="313" y="243"/>
                    </a:lnTo>
                    <a:lnTo>
                      <a:pt x="275" y="247"/>
                    </a:lnTo>
                    <a:lnTo>
                      <a:pt x="242" y="258"/>
                    </a:lnTo>
                    <a:lnTo>
                      <a:pt x="173" y="265"/>
                    </a:lnTo>
                    <a:lnTo>
                      <a:pt x="154" y="292"/>
                    </a:lnTo>
                    <a:lnTo>
                      <a:pt x="138" y="298"/>
                    </a:lnTo>
                    <a:lnTo>
                      <a:pt x="127" y="313"/>
                    </a:lnTo>
                    <a:lnTo>
                      <a:pt x="130" y="325"/>
                    </a:lnTo>
                    <a:lnTo>
                      <a:pt x="138" y="340"/>
                    </a:lnTo>
                    <a:lnTo>
                      <a:pt x="145" y="359"/>
                    </a:lnTo>
                    <a:lnTo>
                      <a:pt x="163" y="356"/>
                    </a:lnTo>
                    <a:lnTo>
                      <a:pt x="183" y="371"/>
                    </a:lnTo>
                    <a:lnTo>
                      <a:pt x="185" y="382"/>
                    </a:lnTo>
                    <a:lnTo>
                      <a:pt x="163" y="380"/>
                    </a:lnTo>
                    <a:lnTo>
                      <a:pt x="156" y="373"/>
                    </a:lnTo>
                    <a:lnTo>
                      <a:pt x="151" y="377"/>
                    </a:lnTo>
                    <a:lnTo>
                      <a:pt x="153" y="392"/>
                    </a:lnTo>
                    <a:lnTo>
                      <a:pt x="158" y="404"/>
                    </a:lnTo>
                    <a:lnTo>
                      <a:pt x="165" y="404"/>
                    </a:lnTo>
                    <a:lnTo>
                      <a:pt x="163" y="410"/>
                    </a:lnTo>
                    <a:lnTo>
                      <a:pt x="164" y="416"/>
                    </a:lnTo>
                    <a:lnTo>
                      <a:pt x="170" y="426"/>
                    </a:lnTo>
                    <a:lnTo>
                      <a:pt x="193" y="420"/>
                    </a:lnTo>
                    <a:lnTo>
                      <a:pt x="201" y="427"/>
                    </a:lnTo>
                    <a:lnTo>
                      <a:pt x="243" y="442"/>
                    </a:lnTo>
                    <a:lnTo>
                      <a:pt x="238" y="448"/>
                    </a:lnTo>
                    <a:lnTo>
                      <a:pt x="178" y="457"/>
                    </a:lnTo>
                    <a:lnTo>
                      <a:pt x="178" y="472"/>
                    </a:lnTo>
                    <a:lnTo>
                      <a:pt x="184" y="486"/>
                    </a:lnTo>
                    <a:lnTo>
                      <a:pt x="193" y="491"/>
                    </a:lnTo>
                    <a:lnTo>
                      <a:pt x="199" y="505"/>
                    </a:lnTo>
                    <a:lnTo>
                      <a:pt x="205" y="509"/>
                    </a:lnTo>
                    <a:lnTo>
                      <a:pt x="211" y="506"/>
                    </a:lnTo>
                    <a:lnTo>
                      <a:pt x="212" y="497"/>
                    </a:lnTo>
                    <a:lnTo>
                      <a:pt x="216" y="500"/>
                    </a:lnTo>
                    <a:lnTo>
                      <a:pt x="216" y="506"/>
                    </a:lnTo>
                    <a:lnTo>
                      <a:pt x="210" y="513"/>
                    </a:lnTo>
                    <a:lnTo>
                      <a:pt x="218" y="523"/>
                    </a:lnTo>
                    <a:lnTo>
                      <a:pt x="223" y="537"/>
                    </a:lnTo>
                    <a:lnTo>
                      <a:pt x="242" y="537"/>
                    </a:lnTo>
                    <a:lnTo>
                      <a:pt x="250" y="547"/>
                    </a:lnTo>
                    <a:lnTo>
                      <a:pt x="269" y="549"/>
                    </a:lnTo>
                    <a:lnTo>
                      <a:pt x="290" y="558"/>
                    </a:lnTo>
                    <a:lnTo>
                      <a:pt x="324" y="558"/>
                    </a:lnTo>
                    <a:lnTo>
                      <a:pt x="326" y="549"/>
                    </a:lnTo>
                    <a:lnTo>
                      <a:pt x="323" y="532"/>
                    </a:lnTo>
                    <a:lnTo>
                      <a:pt x="307" y="523"/>
                    </a:lnTo>
                    <a:lnTo>
                      <a:pt x="299" y="511"/>
                    </a:lnTo>
                    <a:lnTo>
                      <a:pt x="326" y="511"/>
                    </a:lnTo>
                    <a:lnTo>
                      <a:pt x="339" y="515"/>
                    </a:lnTo>
                    <a:lnTo>
                      <a:pt x="347" y="532"/>
                    </a:lnTo>
                    <a:lnTo>
                      <a:pt x="360" y="539"/>
                    </a:lnTo>
                    <a:lnTo>
                      <a:pt x="365" y="552"/>
                    </a:lnTo>
                    <a:lnTo>
                      <a:pt x="367" y="545"/>
                    </a:lnTo>
                    <a:lnTo>
                      <a:pt x="350" y="501"/>
                    </a:lnTo>
                    <a:lnTo>
                      <a:pt x="339" y="486"/>
                    </a:lnTo>
                    <a:lnTo>
                      <a:pt x="335" y="475"/>
                    </a:lnTo>
                    <a:lnTo>
                      <a:pt x="322" y="447"/>
                    </a:lnTo>
                    <a:lnTo>
                      <a:pt x="323" y="426"/>
                    </a:lnTo>
                    <a:lnTo>
                      <a:pt x="328" y="424"/>
                    </a:lnTo>
                    <a:lnTo>
                      <a:pt x="330" y="430"/>
                    </a:lnTo>
                    <a:lnTo>
                      <a:pt x="339" y="457"/>
                    </a:lnTo>
                    <a:lnTo>
                      <a:pt x="346" y="469"/>
                    </a:lnTo>
                    <a:lnTo>
                      <a:pt x="367" y="486"/>
                    </a:lnTo>
                    <a:lnTo>
                      <a:pt x="368" y="497"/>
                    </a:lnTo>
                    <a:lnTo>
                      <a:pt x="384" y="532"/>
                    </a:lnTo>
                    <a:lnTo>
                      <a:pt x="394" y="544"/>
                    </a:lnTo>
                    <a:lnTo>
                      <a:pt x="401" y="545"/>
                    </a:lnTo>
                    <a:lnTo>
                      <a:pt x="405" y="533"/>
                    </a:lnTo>
                    <a:lnTo>
                      <a:pt x="412" y="483"/>
                    </a:lnTo>
                    <a:lnTo>
                      <a:pt x="395" y="451"/>
                    </a:lnTo>
                    <a:lnTo>
                      <a:pt x="394" y="436"/>
                    </a:lnTo>
                    <a:lnTo>
                      <a:pt x="398" y="415"/>
                    </a:lnTo>
                    <a:lnTo>
                      <a:pt x="401" y="416"/>
                    </a:lnTo>
                    <a:lnTo>
                      <a:pt x="403" y="426"/>
                    </a:lnTo>
                    <a:lnTo>
                      <a:pt x="417" y="447"/>
                    </a:lnTo>
                    <a:lnTo>
                      <a:pt x="421" y="461"/>
                    </a:lnTo>
                    <a:lnTo>
                      <a:pt x="436" y="461"/>
                    </a:lnTo>
                    <a:lnTo>
                      <a:pt x="436" y="451"/>
                    </a:lnTo>
                    <a:lnTo>
                      <a:pt x="438" y="434"/>
                    </a:lnTo>
                    <a:lnTo>
                      <a:pt x="435" y="416"/>
                    </a:lnTo>
                    <a:lnTo>
                      <a:pt x="423" y="407"/>
                    </a:lnTo>
                    <a:lnTo>
                      <a:pt x="425" y="396"/>
                    </a:lnTo>
                    <a:lnTo>
                      <a:pt x="420" y="376"/>
                    </a:lnTo>
                    <a:lnTo>
                      <a:pt x="420" y="360"/>
                    </a:lnTo>
                    <a:lnTo>
                      <a:pt x="421" y="348"/>
                    </a:lnTo>
                    <a:lnTo>
                      <a:pt x="421" y="329"/>
                    </a:lnTo>
                    <a:lnTo>
                      <a:pt x="427" y="312"/>
                    </a:lnTo>
                    <a:lnTo>
                      <a:pt x="432" y="284"/>
                    </a:lnTo>
                    <a:lnTo>
                      <a:pt x="436" y="280"/>
                    </a:lnTo>
                    <a:lnTo>
                      <a:pt x="436" y="287"/>
                    </a:lnTo>
                    <a:lnTo>
                      <a:pt x="433" y="298"/>
                    </a:lnTo>
                    <a:lnTo>
                      <a:pt x="431" y="321"/>
                    </a:lnTo>
                    <a:lnTo>
                      <a:pt x="436" y="334"/>
                    </a:lnTo>
                    <a:lnTo>
                      <a:pt x="436" y="361"/>
                    </a:lnTo>
                    <a:lnTo>
                      <a:pt x="438" y="380"/>
                    </a:lnTo>
                    <a:lnTo>
                      <a:pt x="455" y="407"/>
                    </a:lnTo>
                    <a:lnTo>
                      <a:pt x="460" y="404"/>
                    </a:lnTo>
                    <a:lnTo>
                      <a:pt x="475" y="367"/>
                    </a:lnTo>
                    <a:lnTo>
                      <a:pt x="489" y="345"/>
                    </a:lnTo>
                    <a:lnTo>
                      <a:pt x="486" y="303"/>
                    </a:lnTo>
                    <a:lnTo>
                      <a:pt x="486" y="291"/>
                    </a:lnTo>
                    <a:lnTo>
                      <a:pt x="496" y="300"/>
                    </a:lnTo>
                    <a:lnTo>
                      <a:pt x="498" y="329"/>
                    </a:lnTo>
                    <a:lnTo>
                      <a:pt x="513" y="310"/>
                    </a:lnTo>
                    <a:lnTo>
                      <a:pt x="511" y="307"/>
                    </a:lnTo>
                    <a:lnTo>
                      <a:pt x="512" y="292"/>
                    </a:lnTo>
                    <a:lnTo>
                      <a:pt x="565" y="267"/>
                    </a:lnTo>
                    <a:lnTo>
                      <a:pt x="602" y="231"/>
                    </a:lnTo>
                    <a:lnTo>
                      <a:pt x="603" y="204"/>
                    </a:lnTo>
                    <a:lnTo>
                      <a:pt x="600" y="195"/>
                    </a:lnTo>
                    <a:lnTo>
                      <a:pt x="592" y="184"/>
                    </a:lnTo>
                    <a:lnTo>
                      <a:pt x="588" y="170"/>
                    </a:lnTo>
                    <a:lnTo>
                      <a:pt x="571" y="146"/>
                    </a:lnTo>
                    <a:lnTo>
                      <a:pt x="560" y="123"/>
                    </a:lnTo>
                    <a:lnTo>
                      <a:pt x="552" y="128"/>
                    </a:lnTo>
                    <a:lnTo>
                      <a:pt x="551" y="135"/>
                    </a:lnTo>
                    <a:lnTo>
                      <a:pt x="549" y="145"/>
                    </a:lnTo>
                    <a:lnTo>
                      <a:pt x="549" y="156"/>
                    </a:lnTo>
                    <a:lnTo>
                      <a:pt x="545" y="165"/>
                    </a:lnTo>
                    <a:lnTo>
                      <a:pt x="535" y="176"/>
                    </a:lnTo>
                    <a:lnTo>
                      <a:pt x="534" y="168"/>
                    </a:lnTo>
                    <a:lnTo>
                      <a:pt x="540" y="162"/>
                    </a:lnTo>
                    <a:lnTo>
                      <a:pt x="538" y="150"/>
                    </a:lnTo>
                    <a:lnTo>
                      <a:pt x="539" y="141"/>
                    </a:lnTo>
                    <a:lnTo>
                      <a:pt x="538" y="130"/>
                    </a:lnTo>
                    <a:lnTo>
                      <a:pt x="529" y="123"/>
                    </a:lnTo>
                    <a:lnTo>
                      <a:pt x="519" y="103"/>
                    </a:lnTo>
                    <a:lnTo>
                      <a:pt x="507" y="93"/>
                    </a:lnTo>
                    <a:lnTo>
                      <a:pt x="502" y="92"/>
                    </a:lnTo>
                    <a:lnTo>
                      <a:pt x="489" y="107"/>
                    </a:lnTo>
                    <a:lnTo>
                      <a:pt x="479" y="107"/>
                    </a:lnTo>
                    <a:lnTo>
                      <a:pt x="468" y="127"/>
                    </a:lnTo>
                    <a:lnTo>
                      <a:pt x="464" y="128"/>
                    </a:lnTo>
                    <a:lnTo>
                      <a:pt x="464" y="115"/>
                    </a:lnTo>
                    <a:lnTo>
                      <a:pt x="470" y="102"/>
                    </a:lnTo>
                    <a:lnTo>
                      <a:pt x="481" y="96"/>
                    </a:lnTo>
                    <a:lnTo>
                      <a:pt x="487" y="60"/>
                    </a:lnTo>
                    <a:lnTo>
                      <a:pt x="496" y="32"/>
                    </a:lnTo>
                    <a:lnTo>
                      <a:pt x="496" y="27"/>
                    </a:lnTo>
                    <a:lnTo>
                      <a:pt x="481" y="33"/>
                    </a:lnTo>
                    <a:lnTo>
                      <a:pt x="481" y="28"/>
                    </a:lnTo>
                    <a:lnTo>
                      <a:pt x="491" y="17"/>
                    </a:lnTo>
                    <a:lnTo>
                      <a:pt x="487" y="0"/>
                    </a:lnTo>
                    <a:lnTo>
                      <a:pt x="104" y="0"/>
                    </a:lnTo>
                    <a:lnTo>
                      <a:pt x="110" y="9"/>
                    </a:lnTo>
                    <a:lnTo>
                      <a:pt x="111" y="15"/>
                    </a:lnTo>
                    <a:lnTo>
                      <a:pt x="102" y="1"/>
                    </a:lnTo>
                    <a:lnTo>
                      <a:pt x="99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308"/>
              <p:cNvSpPr>
                <a:spLocks noChangeAspect="1"/>
              </p:cNvSpPr>
              <p:nvPr/>
            </p:nvSpPr>
            <p:spPr bwMode="gray">
              <a:xfrm>
                <a:off x="1532" y="960"/>
                <a:ext cx="206" cy="207"/>
              </a:xfrm>
              <a:custGeom>
                <a:avLst/>
                <a:gdLst/>
                <a:ahLst/>
                <a:cxnLst>
                  <a:cxn ang="0">
                    <a:pos x="181" y="70"/>
                  </a:cxn>
                  <a:cxn ang="0">
                    <a:pos x="284" y="215"/>
                  </a:cxn>
                  <a:cxn ang="0">
                    <a:pos x="322" y="275"/>
                  </a:cxn>
                  <a:cxn ang="0">
                    <a:pos x="270" y="271"/>
                  </a:cxn>
                  <a:cxn ang="0">
                    <a:pos x="419" y="334"/>
                  </a:cxn>
                  <a:cxn ang="0">
                    <a:pos x="416" y="370"/>
                  </a:cxn>
                  <a:cxn ang="0">
                    <a:pos x="402" y="402"/>
                  </a:cxn>
                  <a:cxn ang="0">
                    <a:pos x="243" y="332"/>
                  </a:cxn>
                  <a:cxn ang="0">
                    <a:pos x="144" y="436"/>
                  </a:cxn>
                  <a:cxn ang="0">
                    <a:pos x="140" y="531"/>
                  </a:cxn>
                  <a:cxn ang="0">
                    <a:pos x="192" y="511"/>
                  </a:cxn>
                  <a:cxn ang="0">
                    <a:pos x="221" y="553"/>
                  </a:cxn>
                  <a:cxn ang="0">
                    <a:pos x="264" y="454"/>
                  </a:cxn>
                  <a:cxn ang="0">
                    <a:pos x="278" y="529"/>
                  </a:cxn>
                  <a:cxn ang="0">
                    <a:pos x="246" y="561"/>
                  </a:cxn>
                  <a:cxn ang="0">
                    <a:pos x="230" y="609"/>
                  </a:cxn>
                  <a:cxn ang="0">
                    <a:pos x="227" y="620"/>
                  </a:cxn>
                  <a:cxn ang="0">
                    <a:pos x="267" y="650"/>
                  </a:cxn>
                  <a:cxn ang="0">
                    <a:pos x="351" y="657"/>
                  </a:cxn>
                  <a:cxn ang="0">
                    <a:pos x="378" y="623"/>
                  </a:cxn>
                  <a:cxn ang="0">
                    <a:pos x="335" y="739"/>
                  </a:cxn>
                  <a:cxn ang="0">
                    <a:pos x="233" y="736"/>
                  </a:cxn>
                  <a:cxn ang="0">
                    <a:pos x="168" y="622"/>
                  </a:cxn>
                  <a:cxn ang="0">
                    <a:pos x="88" y="693"/>
                  </a:cxn>
                  <a:cxn ang="0">
                    <a:pos x="145" y="753"/>
                  </a:cxn>
                  <a:cxn ang="0">
                    <a:pos x="147" y="801"/>
                  </a:cxn>
                  <a:cxn ang="0">
                    <a:pos x="92" y="819"/>
                  </a:cxn>
                  <a:cxn ang="0">
                    <a:pos x="6" y="903"/>
                  </a:cxn>
                  <a:cxn ang="0">
                    <a:pos x="45" y="897"/>
                  </a:cxn>
                  <a:cxn ang="0">
                    <a:pos x="108" y="964"/>
                  </a:cxn>
                  <a:cxn ang="0">
                    <a:pos x="190" y="995"/>
                  </a:cxn>
                  <a:cxn ang="0">
                    <a:pos x="286" y="925"/>
                  </a:cxn>
                  <a:cxn ang="0">
                    <a:pos x="399" y="979"/>
                  </a:cxn>
                  <a:cxn ang="0">
                    <a:pos x="456" y="958"/>
                  </a:cxn>
                  <a:cxn ang="0">
                    <a:pos x="581" y="943"/>
                  </a:cxn>
                  <a:cxn ang="0">
                    <a:pos x="595" y="865"/>
                  </a:cxn>
                  <a:cxn ang="0">
                    <a:pos x="570" y="792"/>
                  </a:cxn>
                  <a:cxn ang="0">
                    <a:pos x="423" y="805"/>
                  </a:cxn>
                  <a:cxn ang="0">
                    <a:pos x="498" y="773"/>
                  </a:cxn>
                  <a:cxn ang="0">
                    <a:pos x="652" y="694"/>
                  </a:cxn>
                  <a:cxn ang="0">
                    <a:pos x="622" y="596"/>
                  </a:cxn>
                  <a:cxn ang="0">
                    <a:pos x="768" y="555"/>
                  </a:cxn>
                  <a:cxn ang="0">
                    <a:pos x="775" y="468"/>
                  </a:cxn>
                  <a:cxn ang="0">
                    <a:pos x="813" y="411"/>
                  </a:cxn>
                  <a:cxn ang="0">
                    <a:pos x="757" y="319"/>
                  </a:cxn>
                  <a:cxn ang="0">
                    <a:pos x="645" y="291"/>
                  </a:cxn>
                  <a:cxn ang="0">
                    <a:pos x="715" y="247"/>
                  </a:cxn>
                  <a:cxn ang="0">
                    <a:pos x="828" y="274"/>
                  </a:cxn>
                  <a:cxn ang="0">
                    <a:pos x="650" y="222"/>
                  </a:cxn>
                  <a:cxn ang="0">
                    <a:pos x="746" y="209"/>
                  </a:cxn>
                  <a:cxn ang="0">
                    <a:pos x="801" y="185"/>
                  </a:cxn>
                  <a:cxn ang="0">
                    <a:pos x="881" y="140"/>
                  </a:cxn>
                  <a:cxn ang="0">
                    <a:pos x="884" y="103"/>
                  </a:cxn>
                  <a:cxn ang="0">
                    <a:pos x="978" y="58"/>
                  </a:cxn>
                  <a:cxn ang="0">
                    <a:pos x="426" y="41"/>
                  </a:cxn>
                  <a:cxn ang="0">
                    <a:pos x="526" y="107"/>
                  </a:cxn>
                  <a:cxn ang="0">
                    <a:pos x="432" y="129"/>
                  </a:cxn>
                  <a:cxn ang="0">
                    <a:pos x="220" y="14"/>
                  </a:cxn>
                </a:cxnLst>
                <a:rect l="0" t="0" r="r" b="b"/>
                <a:pathLst>
                  <a:path w="1028" h="1037">
                    <a:moveTo>
                      <a:pt x="231" y="23"/>
                    </a:moveTo>
                    <a:lnTo>
                      <a:pt x="231" y="28"/>
                    </a:lnTo>
                    <a:lnTo>
                      <a:pt x="228" y="33"/>
                    </a:lnTo>
                    <a:lnTo>
                      <a:pt x="193" y="18"/>
                    </a:lnTo>
                    <a:lnTo>
                      <a:pt x="184" y="9"/>
                    </a:lnTo>
                    <a:lnTo>
                      <a:pt x="174" y="7"/>
                    </a:lnTo>
                    <a:lnTo>
                      <a:pt x="168" y="11"/>
                    </a:lnTo>
                    <a:lnTo>
                      <a:pt x="168" y="49"/>
                    </a:lnTo>
                    <a:lnTo>
                      <a:pt x="170" y="57"/>
                    </a:lnTo>
                    <a:lnTo>
                      <a:pt x="181" y="70"/>
                    </a:lnTo>
                    <a:lnTo>
                      <a:pt x="204" y="86"/>
                    </a:lnTo>
                    <a:lnTo>
                      <a:pt x="217" y="87"/>
                    </a:lnTo>
                    <a:lnTo>
                      <a:pt x="243" y="111"/>
                    </a:lnTo>
                    <a:lnTo>
                      <a:pt x="247" y="120"/>
                    </a:lnTo>
                    <a:lnTo>
                      <a:pt x="251" y="141"/>
                    </a:lnTo>
                    <a:lnTo>
                      <a:pt x="256" y="151"/>
                    </a:lnTo>
                    <a:lnTo>
                      <a:pt x="279" y="182"/>
                    </a:lnTo>
                    <a:lnTo>
                      <a:pt x="281" y="192"/>
                    </a:lnTo>
                    <a:lnTo>
                      <a:pt x="280" y="204"/>
                    </a:lnTo>
                    <a:lnTo>
                      <a:pt x="284" y="215"/>
                    </a:lnTo>
                    <a:lnTo>
                      <a:pt x="284" y="225"/>
                    </a:lnTo>
                    <a:lnTo>
                      <a:pt x="283" y="228"/>
                    </a:lnTo>
                    <a:lnTo>
                      <a:pt x="286" y="237"/>
                    </a:lnTo>
                    <a:lnTo>
                      <a:pt x="289" y="253"/>
                    </a:lnTo>
                    <a:lnTo>
                      <a:pt x="303" y="249"/>
                    </a:lnTo>
                    <a:lnTo>
                      <a:pt x="310" y="240"/>
                    </a:lnTo>
                    <a:lnTo>
                      <a:pt x="308" y="251"/>
                    </a:lnTo>
                    <a:lnTo>
                      <a:pt x="303" y="259"/>
                    </a:lnTo>
                    <a:lnTo>
                      <a:pt x="314" y="278"/>
                    </a:lnTo>
                    <a:lnTo>
                      <a:pt x="322" y="275"/>
                    </a:lnTo>
                    <a:lnTo>
                      <a:pt x="324" y="290"/>
                    </a:lnTo>
                    <a:lnTo>
                      <a:pt x="330" y="298"/>
                    </a:lnTo>
                    <a:lnTo>
                      <a:pt x="344" y="296"/>
                    </a:lnTo>
                    <a:lnTo>
                      <a:pt x="337" y="307"/>
                    </a:lnTo>
                    <a:lnTo>
                      <a:pt x="318" y="306"/>
                    </a:lnTo>
                    <a:lnTo>
                      <a:pt x="307" y="301"/>
                    </a:lnTo>
                    <a:lnTo>
                      <a:pt x="295" y="280"/>
                    </a:lnTo>
                    <a:lnTo>
                      <a:pt x="283" y="279"/>
                    </a:lnTo>
                    <a:lnTo>
                      <a:pt x="276" y="269"/>
                    </a:lnTo>
                    <a:lnTo>
                      <a:pt x="270" y="271"/>
                    </a:lnTo>
                    <a:lnTo>
                      <a:pt x="262" y="286"/>
                    </a:lnTo>
                    <a:lnTo>
                      <a:pt x="265" y="302"/>
                    </a:lnTo>
                    <a:lnTo>
                      <a:pt x="278" y="307"/>
                    </a:lnTo>
                    <a:lnTo>
                      <a:pt x="295" y="327"/>
                    </a:lnTo>
                    <a:lnTo>
                      <a:pt x="354" y="333"/>
                    </a:lnTo>
                    <a:lnTo>
                      <a:pt x="377" y="346"/>
                    </a:lnTo>
                    <a:lnTo>
                      <a:pt x="407" y="345"/>
                    </a:lnTo>
                    <a:lnTo>
                      <a:pt x="410" y="343"/>
                    </a:lnTo>
                    <a:lnTo>
                      <a:pt x="413" y="335"/>
                    </a:lnTo>
                    <a:lnTo>
                      <a:pt x="419" y="334"/>
                    </a:lnTo>
                    <a:lnTo>
                      <a:pt x="434" y="316"/>
                    </a:lnTo>
                    <a:lnTo>
                      <a:pt x="442" y="313"/>
                    </a:lnTo>
                    <a:lnTo>
                      <a:pt x="442" y="316"/>
                    </a:lnTo>
                    <a:lnTo>
                      <a:pt x="434" y="332"/>
                    </a:lnTo>
                    <a:lnTo>
                      <a:pt x="431" y="349"/>
                    </a:lnTo>
                    <a:lnTo>
                      <a:pt x="434" y="353"/>
                    </a:lnTo>
                    <a:lnTo>
                      <a:pt x="427" y="361"/>
                    </a:lnTo>
                    <a:lnTo>
                      <a:pt x="424" y="360"/>
                    </a:lnTo>
                    <a:lnTo>
                      <a:pt x="421" y="367"/>
                    </a:lnTo>
                    <a:lnTo>
                      <a:pt x="416" y="370"/>
                    </a:lnTo>
                    <a:lnTo>
                      <a:pt x="408" y="357"/>
                    </a:lnTo>
                    <a:lnTo>
                      <a:pt x="398" y="364"/>
                    </a:lnTo>
                    <a:lnTo>
                      <a:pt x="355" y="357"/>
                    </a:lnTo>
                    <a:lnTo>
                      <a:pt x="348" y="366"/>
                    </a:lnTo>
                    <a:lnTo>
                      <a:pt x="351" y="375"/>
                    </a:lnTo>
                    <a:lnTo>
                      <a:pt x="364" y="384"/>
                    </a:lnTo>
                    <a:lnTo>
                      <a:pt x="373" y="386"/>
                    </a:lnTo>
                    <a:lnTo>
                      <a:pt x="377" y="393"/>
                    </a:lnTo>
                    <a:lnTo>
                      <a:pt x="405" y="394"/>
                    </a:lnTo>
                    <a:lnTo>
                      <a:pt x="402" y="402"/>
                    </a:lnTo>
                    <a:lnTo>
                      <a:pt x="388" y="402"/>
                    </a:lnTo>
                    <a:lnTo>
                      <a:pt x="402" y="431"/>
                    </a:lnTo>
                    <a:lnTo>
                      <a:pt x="399" y="437"/>
                    </a:lnTo>
                    <a:lnTo>
                      <a:pt x="380" y="426"/>
                    </a:lnTo>
                    <a:lnTo>
                      <a:pt x="377" y="418"/>
                    </a:lnTo>
                    <a:lnTo>
                      <a:pt x="367" y="400"/>
                    </a:lnTo>
                    <a:lnTo>
                      <a:pt x="356" y="399"/>
                    </a:lnTo>
                    <a:lnTo>
                      <a:pt x="313" y="353"/>
                    </a:lnTo>
                    <a:lnTo>
                      <a:pt x="270" y="345"/>
                    </a:lnTo>
                    <a:lnTo>
                      <a:pt x="243" y="332"/>
                    </a:lnTo>
                    <a:lnTo>
                      <a:pt x="233" y="333"/>
                    </a:lnTo>
                    <a:lnTo>
                      <a:pt x="232" y="341"/>
                    </a:lnTo>
                    <a:lnTo>
                      <a:pt x="225" y="354"/>
                    </a:lnTo>
                    <a:lnTo>
                      <a:pt x="157" y="367"/>
                    </a:lnTo>
                    <a:lnTo>
                      <a:pt x="152" y="371"/>
                    </a:lnTo>
                    <a:lnTo>
                      <a:pt x="146" y="382"/>
                    </a:lnTo>
                    <a:lnTo>
                      <a:pt x="140" y="404"/>
                    </a:lnTo>
                    <a:lnTo>
                      <a:pt x="136" y="426"/>
                    </a:lnTo>
                    <a:lnTo>
                      <a:pt x="147" y="430"/>
                    </a:lnTo>
                    <a:lnTo>
                      <a:pt x="144" y="436"/>
                    </a:lnTo>
                    <a:lnTo>
                      <a:pt x="125" y="442"/>
                    </a:lnTo>
                    <a:lnTo>
                      <a:pt x="118" y="452"/>
                    </a:lnTo>
                    <a:lnTo>
                      <a:pt x="108" y="474"/>
                    </a:lnTo>
                    <a:lnTo>
                      <a:pt x="114" y="488"/>
                    </a:lnTo>
                    <a:lnTo>
                      <a:pt x="115" y="502"/>
                    </a:lnTo>
                    <a:lnTo>
                      <a:pt x="117" y="507"/>
                    </a:lnTo>
                    <a:lnTo>
                      <a:pt x="115" y="523"/>
                    </a:lnTo>
                    <a:lnTo>
                      <a:pt x="117" y="529"/>
                    </a:lnTo>
                    <a:lnTo>
                      <a:pt x="125" y="524"/>
                    </a:lnTo>
                    <a:lnTo>
                      <a:pt x="140" y="531"/>
                    </a:lnTo>
                    <a:lnTo>
                      <a:pt x="127" y="534"/>
                    </a:lnTo>
                    <a:lnTo>
                      <a:pt x="119" y="542"/>
                    </a:lnTo>
                    <a:lnTo>
                      <a:pt x="117" y="549"/>
                    </a:lnTo>
                    <a:lnTo>
                      <a:pt x="118" y="552"/>
                    </a:lnTo>
                    <a:lnTo>
                      <a:pt x="144" y="558"/>
                    </a:lnTo>
                    <a:lnTo>
                      <a:pt x="170" y="545"/>
                    </a:lnTo>
                    <a:lnTo>
                      <a:pt x="176" y="526"/>
                    </a:lnTo>
                    <a:lnTo>
                      <a:pt x="184" y="528"/>
                    </a:lnTo>
                    <a:lnTo>
                      <a:pt x="188" y="523"/>
                    </a:lnTo>
                    <a:lnTo>
                      <a:pt x="192" y="511"/>
                    </a:lnTo>
                    <a:lnTo>
                      <a:pt x="193" y="500"/>
                    </a:lnTo>
                    <a:lnTo>
                      <a:pt x="205" y="486"/>
                    </a:lnTo>
                    <a:lnTo>
                      <a:pt x="205" y="493"/>
                    </a:lnTo>
                    <a:lnTo>
                      <a:pt x="199" y="515"/>
                    </a:lnTo>
                    <a:lnTo>
                      <a:pt x="185" y="542"/>
                    </a:lnTo>
                    <a:lnTo>
                      <a:pt x="187" y="547"/>
                    </a:lnTo>
                    <a:lnTo>
                      <a:pt x="187" y="554"/>
                    </a:lnTo>
                    <a:lnTo>
                      <a:pt x="188" y="561"/>
                    </a:lnTo>
                    <a:lnTo>
                      <a:pt x="194" y="566"/>
                    </a:lnTo>
                    <a:lnTo>
                      <a:pt x="221" y="553"/>
                    </a:lnTo>
                    <a:lnTo>
                      <a:pt x="226" y="558"/>
                    </a:lnTo>
                    <a:lnTo>
                      <a:pt x="233" y="550"/>
                    </a:lnTo>
                    <a:lnTo>
                      <a:pt x="247" y="523"/>
                    </a:lnTo>
                    <a:lnTo>
                      <a:pt x="249" y="510"/>
                    </a:lnTo>
                    <a:lnTo>
                      <a:pt x="254" y="499"/>
                    </a:lnTo>
                    <a:lnTo>
                      <a:pt x="258" y="472"/>
                    </a:lnTo>
                    <a:lnTo>
                      <a:pt x="263" y="458"/>
                    </a:lnTo>
                    <a:lnTo>
                      <a:pt x="263" y="447"/>
                    </a:lnTo>
                    <a:lnTo>
                      <a:pt x="273" y="425"/>
                    </a:lnTo>
                    <a:lnTo>
                      <a:pt x="264" y="454"/>
                    </a:lnTo>
                    <a:lnTo>
                      <a:pt x="263" y="483"/>
                    </a:lnTo>
                    <a:lnTo>
                      <a:pt x="265" y="490"/>
                    </a:lnTo>
                    <a:lnTo>
                      <a:pt x="270" y="491"/>
                    </a:lnTo>
                    <a:lnTo>
                      <a:pt x="276" y="486"/>
                    </a:lnTo>
                    <a:lnTo>
                      <a:pt x="274" y="494"/>
                    </a:lnTo>
                    <a:lnTo>
                      <a:pt x="263" y="505"/>
                    </a:lnTo>
                    <a:lnTo>
                      <a:pt x="259" y="513"/>
                    </a:lnTo>
                    <a:lnTo>
                      <a:pt x="259" y="531"/>
                    </a:lnTo>
                    <a:lnTo>
                      <a:pt x="260" y="536"/>
                    </a:lnTo>
                    <a:lnTo>
                      <a:pt x="278" y="529"/>
                    </a:lnTo>
                    <a:lnTo>
                      <a:pt x="286" y="532"/>
                    </a:lnTo>
                    <a:lnTo>
                      <a:pt x="294" y="536"/>
                    </a:lnTo>
                    <a:lnTo>
                      <a:pt x="296" y="542"/>
                    </a:lnTo>
                    <a:lnTo>
                      <a:pt x="303" y="538"/>
                    </a:lnTo>
                    <a:lnTo>
                      <a:pt x="303" y="545"/>
                    </a:lnTo>
                    <a:lnTo>
                      <a:pt x="298" y="552"/>
                    </a:lnTo>
                    <a:lnTo>
                      <a:pt x="275" y="542"/>
                    </a:lnTo>
                    <a:lnTo>
                      <a:pt x="252" y="547"/>
                    </a:lnTo>
                    <a:lnTo>
                      <a:pt x="246" y="555"/>
                    </a:lnTo>
                    <a:lnTo>
                      <a:pt x="246" y="561"/>
                    </a:lnTo>
                    <a:lnTo>
                      <a:pt x="243" y="570"/>
                    </a:lnTo>
                    <a:lnTo>
                      <a:pt x="257" y="576"/>
                    </a:lnTo>
                    <a:lnTo>
                      <a:pt x="247" y="581"/>
                    </a:lnTo>
                    <a:lnTo>
                      <a:pt x="232" y="576"/>
                    </a:lnTo>
                    <a:lnTo>
                      <a:pt x="226" y="580"/>
                    </a:lnTo>
                    <a:lnTo>
                      <a:pt x="208" y="602"/>
                    </a:lnTo>
                    <a:lnTo>
                      <a:pt x="209" y="607"/>
                    </a:lnTo>
                    <a:lnTo>
                      <a:pt x="214" y="608"/>
                    </a:lnTo>
                    <a:lnTo>
                      <a:pt x="219" y="618"/>
                    </a:lnTo>
                    <a:lnTo>
                      <a:pt x="230" y="609"/>
                    </a:lnTo>
                    <a:lnTo>
                      <a:pt x="253" y="608"/>
                    </a:lnTo>
                    <a:lnTo>
                      <a:pt x="259" y="602"/>
                    </a:lnTo>
                    <a:lnTo>
                      <a:pt x="264" y="604"/>
                    </a:lnTo>
                    <a:lnTo>
                      <a:pt x="265" y="609"/>
                    </a:lnTo>
                    <a:lnTo>
                      <a:pt x="259" y="610"/>
                    </a:lnTo>
                    <a:lnTo>
                      <a:pt x="249" y="620"/>
                    </a:lnTo>
                    <a:lnTo>
                      <a:pt x="251" y="617"/>
                    </a:lnTo>
                    <a:lnTo>
                      <a:pt x="247" y="615"/>
                    </a:lnTo>
                    <a:lnTo>
                      <a:pt x="230" y="618"/>
                    </a:lnTo>
                    <a:lnTo>
                      <a:pt x="227" y="620"/>
                    </a:lnTo>
                    <a:lnTo>
                      <a:pt x="226" y="626"/>
                    </a:lnTo>
                    <a:lnTo>
                      <a:pt x="227" y="631"/>
                    </a:lnTo>
                    <a:lnTo>
                      <a:pt x="247" y="626"/>
                    </a:lnTo>
                    <a:lnTo>
                      <a:pt x="238" y="637"/>
                    </a:lnTo>
                    <a:lnTo>
                      <a:pt x="235" y="651"/>
                    </a:lnTo>
                    <a:lnTo>
                      <a:pt x="235" y="655"/>
                    </a:lnTo>
                    <a:lnTo>
                      <a:pt x="238" y="669"/>
                    </a:lnTo>
                    <a:lnTo>
                      <a:pt x="254" y="682"/>
                    </a:lnTo>
                    <a:lnTo>
                      <a:pt x="265" y="663"/>
                    </a:lnTo>
                    <a:lnTo>
                      <a:pt x="267" y="650"/>
                    </a:lnTo>
                    <a:lnTo>
                      <a:pt x="269" y="645"/>
                    </a:lnTo>
                    <a:lnTo>
                      <a:pt x="271" y="660"/>
                    </a:lnTo>
                    <a:lnTo>
                      <a:pt x="260" y="687"/>
                    </a:lnTo>
                    <a:lnTo>
                      <a:pt x="263" y="701"/>
                    </a:lnTo>
                    <a:lnTo>
                      <a:pt x="278" y="704"/>
                    </a:lnTo>
                    <a:lnTo>
                      <a:pt x="292" y="700"/>
                    </a:lnTo>
                    <a:lnTo>
                      <a:pt x="314" y="708"/>
                    </a:lnTo>
                    <a:lnTo>
                      <a:pt x="333" y="698"/>
                    </a:lnTo>
                    <a:lnTo>
                      <a:pt x="343" y="684"/>
                    </a:lnTo>
                    <a:lnTo>
                      <a:pt x="351" y="657"/>
                    </a:lnTo>
                    <a:lnTo>
                      <a:pt x="359" y="639"/>
                    </a:lnTo>
                    <a:lnTo>
                      <a:pt x="366" y="628"/>
                    </a:lnTo>
                    <a:lnTo>
                      <a:pt x="373" y="599"/>
                    </a:lnTo>
                    <a:lnTo>
                      <a:pt x="373" y="587"/>
                    </a:lnTo>
                    <a:lnTo>
                      <a:pt x="377" y="579"/>
                    </a:lnTo>
                    <a:lnTo>
                      <a:pt x="383" y="571"/>
                    </a:lnTo>
                    <a:lnTo>
                      <a:pt x="396" y="572"/>
                    </a:lnTo>
                    <a:lnTo>
                      <a:pt x="383" y="587"/>
                    </a:lnTo>
                    <a:lnTo>
                      <a:pt x="383" y="602"/>
                    </a:lnTo>
                    <a:lnTo>
                      <a:pt x="378" y="623"/>
                    </a:lnTo>
                    <a:lnTo>
                      <a:pt x="366" y="649"/>
                    </a:lnTo>
                    <a:lnTo>
                      <a:pt x="365" y="657"/>
                    </a:lnTo>
                    <a:lnTo>
                      <a:pt x="360" y="668"/>
                    </a:lnTo>
                    <a:lnTo>
                      <a:pt x="341" y="696"/>
                    </a:lnTo>
                    <a:lnTo>
                      <a:pt x="340" y="701"/>
                    </a:lnTo>
                    <a:lnTo>
                      <a:pt x="323" y="719"/>
                    </a:lnTo>
                    <a:lnTo>
                      <a:pt x="323" y="726"/>
                    </a:lnTo>
                    <a:lnTo>
                      <a:pt x="326" y="730"/>
                    </a:lnTo>
                    <a:lnTo>
                      <a:pt x="335" y="732"/>
                    </a:lnTo>
                    <a:lnTo>
                      <a:pt x="335" y="739"/>
                    </a:lnTo>
                    <a:lnTo>
                      <a:pt x="329" y="742"/>
                    </a:lnTo>
                    <a:lnTo>
                      <a:pt x="313" y="736"/>
                    </a:lnTo>
                    <a:lnTo>
                      <a:pt x="306" y="728"/>
                    </a:lnTo>
                    <a:lnTo>
                      <a:pt x="278" y="733"/>
                    </a:lnTo>
                    <a:lnTo>
                      <a:pt x="284" y="746"/>
                    </a:lnTo>
                    <a:lnTo>
                      <a:pt x="285" y="750"/>
                    </a:lnTo>
                    <a:lnTo>
                      <a:pt x="284" y="757"/>
                    </a:lnTo>
                    <a:lnTo>
                      <a:pt x="276" y="758"/>
                    </a:lnTo>
                    <a:lnTo>
                      <a:pt x="256" y="738"/>
                    </a:lnTo>
                    <a:lnTo>
                      <a:pt x="233" y="736"/>
                    </a:lnTo>
                    <a:lnTo>
                      <a:pt x="215" y="723"/>
                    </a:lnTo>
                    <a:lnTo>
                      <a:pt x="211" y="726"/>
                    </a:lnTo>
                    <a:lnTo>
                      <a:pt x="213" y="716"/>
                    </a:lnTo>
                    <a:lnTo>
                      <a:pt x="209" y="711"/>
                    </a:lnTo>
                    <a:lnTo>
                      <a:pt x="205" y="689"/>
                    </a:lnTo>
                    <a:lnTo>
                      <a:pt x="199" y="678"/>
                    </a:lnTo>
                    <a:lnTo>
                      <a:pt x="194" y="665"/>
                    </a:lnTo>
                    <a:lnTo>
                      <a:pt x="188" y="656"/>
                    </a:lnTo>
                    <a:lnTo>
                      <a:pt x="187" y="646"/>
                    </a:lnTo>
                    <a:lnTo>
                      <a:pt x="168" y="622"/>
                    </a:lnTo>
                    <a:lnTo>
                      <a:pt x="119" y="612"/>
                    </a:lnTo>
                    <a:lnTo>
                      <a:pt x="88" y="628"/>
                    </a:lnTo>
                    <a:lnTo>
                      <a:pt x="82" y="626"/>
                    </a:lnTo>
                    <a:lnTo>
                      <a:pt x="75" y="636"/>
                    </a:lnTo>
                    <a:lnTo>
                      <a:pt x="69" y="636"/>
                    </a:lnTo>
                    <a:lnTo>
                      <a:pt x="70" y="647"/>
                    </a:lnTo>
                    <a:lnTo>
                      <a:pt x="69" y="650"/>
                    </a:lnTo>
                    <a:lnTo>
                      <a:pt x="72" y="655"/>
                    </a:lnTo>
                    <a:lnTo>
                      <a:pt x="70" y="679"/>
                    </a:lnTo>
                    <a:lnTo>
                      <a:pt x="88" y="693"/>
                    </a:lnTo>
                    <a:lnTo>
                      <a:pt x="88" y="699"/>
                    </a:lnTo>
                    <a:lnTo>
                      <a:pt x="99" y="714"/>
                    </a:lnTo>
                    <a:lnTo>
                      <a:pt x="101" y="716"/>
                    </a:lnTo>
                    <a:lnTo>
                      <a:pt x="98" y="735"/>
                    </a:lnTo>
                    <a:lnTo>
                      <a:pt x="102" y="743"/>
                    </a:lnTo>
                    <a:lnTo>
                      <a:pt x="103" y="750"/>
                    </a:lnTo>
                    <a:lnTo>
                      <a:pt x="120" y="757"/>
                    </a:lnTo>
                    <a:lnTo>
                      <a:pt x="131" y="748"/>
                    </a:lnTo>
                    <a:lnTo>
                      <a:pt x="144" y="748"/>
                    </a:lnTo>
                    <a:lnTo>
                      <a:pt x="145" y="753"/>
                    </a:lnTo>
                    <a:lnTo>
                      <a:pt x="127" y="768"/>
                    </a:lnTo>
                    <a:lnTo>
                      <a:pt x="128" y="770"/>
                    </a:lnTo>
                    <a:lnTo>
                      <a:pt x="139" y="773"/>
                    </a:lnTo>
                    <a:lnTo>
                      <a:pt x="139" y="776"/>
                    </a:lnTo>
                    <a:lnTo>
                      <a:pt x="129" y="781"/>
                    </a:lnTo>
                    <a:lnTo>
                      <a:pt x="129" y="790"/>
                    </a:lnTo>
                    <a:lnTo>
                      <a:pt x="130" y="793"/>
                    </a:lnTo>
                    <a:lnTo>
                      <a:pt x="134" y="790"/>
                    </a:lnTo>
                    <a:lnTo>
                      <a:pt x="152" y="796"/>
                    </a:lnTo>
                    <a:lnTo>
                      <a:pt x="147" y="801"/>
                    </a:lnTo>
                    <a:lnTo>
                      <a:pt x="146" y="807"/>
                    </a:lnTo>
                    <a:lnTo>
                      <a:pt x="135" y="801"/>
                    </a:lnTo>
                    <a:lnTo>
                      <a:pt x="134" y="795"/>
                    </a:lnTo>
                    <a:lnTo>
                      <a:pt x="118" y="800"/>
                    </a:lnTo>
                    <a:lnTo>
                      <a:pt x="113" y="807"/>
                    </a:lnTo>
                    <a:lnTo>
                      <a:pt x="118" y="814"/>
                    </a:lnTo>
                    <a:lnTo>
                      <a:pt x="104" y="817"/>
                    </a:lnTo>
                    <a:lnTo>
                      <a:pt x="103" y="811"/>
                    </a:lnTo>
                    <a:lnTo>
                      <a:pt x="101" y="811"/>
                    </a:lnTo>
                    <a:lnTo>
                      <a:pt x="92" y="819"/>
                    </a:lnTo>
                    <a:lnTo>
                      <a:pt x="85" y="813"/>
                    </a:lnTo>
                    <a:lnTo>
                      <a:pt x="72" y="811"/>
                    </a:lnTo>
                    <a:lnTo>
                      <a:pt x="69" y="813"/>
                    </a:lnTo>
                    <a:lnTo>
                      <a:pt x="68" y="824"/>
                    </a:lnTo>
                    <a:lnTo>
                      <a:pt x="56" y="829"/>
                    </a:lnTo>
                    <a:lnTo>
                      <a:pt x="49" y="835"/>
                    </a:lnTo>
                    <a:lnTo>
                      <a:pt x="45" y="845"/>
                    </a:lnTo>
                    <a:lnTo>
                      <a:pt x="10" y="871"/>
                    </a:lnTo>
                    <a:lnTo>
                      <a:pt x="4" y="892"/>
                    </a:lnTo>
                    <a:lnTo>
                      <a:pt x="6" y="903"/>
                    </a:lnTo>
                    <a:lnTo>
                      <a:pt x="5" y="919"/>
                    </a:lnTo>
                    <a:lnTo>
                      <a:pt x="2" y="932"/>
                    </a:lnTo>
                    <a:lnTo>
                      <a:pt x="0" y="941"/>
                    </a:lnTo>
                    <a:lnTo>
                      <a:pt x="18" y="974"/>
                    </a:lnTo>
                    <a:lnTo>
                      <a:pt x="26" y="975"/>
                    </a:lnTo>
                    <a:lnTo>
                      <a:pt x="39" y="958"/>
                    </a:lnTo>
                    <a:lnTo>
                      <a:pt x="42" y="941"/>
                    </a:lnTo>
                    <a:lnTo>
                      <a:pt x="47" y="970"/>
                    </a:lnTo>
                    <a:lnTo>
                      <a:pt x="53" y="946"/>
                    </a:lnTo>
                    <a:lnTo>
                      <a:pt x="45" y="897"/>
                    </a:lnTo>
                    <a:lnTo>
                      <a:pt x="53" y="886"/>
                    </a:lnTo>
                    <a:lnTo>
                      <a:pt x="55" y="904"/>
                    </a:lnTo>
                    <a:lnTo>
                      <a:pt x="55" y="937"/>
                    </a:lnTo>
                    <a:lnTo>
                      <a:pt x="59" y="976"/>
                    </a:lnTo>
                    <a:lnTo>
                      <a:pt x="79" y="979"/>
                    </a:lnTo>
                    <a:lnTo>
                      <a:pt x="84" y="990"/>
                    </a:lnTo>
                    <a:lnTo>
                      <a:pt x="99" y="985"/>
                    </a:lnTo>
                    <a:lnTo>
                      <a:pt x="104" y="967"/>
                    </a:lnTo>
                    <a:lnTo>
                      <a:pt x="102" y="945"/>
                    </a:lnTo>
                    <a:lnTo>
                      <a:pt x="108" y="964"/>
                    </a:lnTo>
                    <a:lnTo>
                      <a:pt x="124" y="975"/>
                    </a:lnTo>
                    <a:lnTo>
                      <a:pt x="129" y="985"/>
                    </a:lnTo>
                    <a:lnTo>
                      <a:pt x="142" y="989"/>
                    </a:lnTo>
                    <a:lnTo>
                      <a:pt x="146" y="970"/>
                    </a:lnTo>
                    <a:lnTo>
                      <a:pt x="158" y="958"/>
                    </a:lnTo>
                    <a:lnTo>
                      <a:pt x="158" y="934"/>
                    </a:lnTo>
                    <a:lnTo>
                      <a:pt x="163" y="945"/>
                    </a:lnTo>
                    <a:lnTo>
                      <a:pt x="165" y="961"/>
                    </a:lnTo>
                    <a:lnTo>
                      <a:pt x="163" y="965"/>
                    </a:lnTo>
                    <a:lnTo>
                      <a:pt x="190" y="995"/>
                    </a:lnTo>
                    <a:lnTo>
                      <a:pt x="200" y="1004"/>
                    </a:lnTo>
                    <a:lnTo>
                      <a:pt x="225" y="1006"/>
                    </a:lnTo>
                    <a:lnTo>
                      <a:pt x="227" y="1016"/>
                    </a:lnTo>
                    <a:lnTo>
                      <a:pt x="274" y="1008"/>
                    </a:lnTo>
                    <a:lnTo>
                      <a:pt x="243" y="964"/>
                    </a:lnTo>
                    <a:lnTo>
                      <a:pt x="242" y="943"/>
                    </a:lnTo>
                    <a:lnTo>
                      <a:pt x="256" y="973"/>
                    </a:lnTo>
                    <a:lnTo>
                      <a:pt x="269" y="974"/>
                    </a:lnTo>
                    <a:lnTo>
                      <a:pt x="286" y="957"/>
                    </a:lnTo>
                    <a:lnTo>
                      <a:pt x="286" y="925"/>
                    </a:lnTo>
                    <a:lnTo>
                      <a:pt x="310" y="964"/>
                    </a:lnTo>
                    <a:lnTo>
                      <a:pt x="330" y="976"/>
                    </a:lnTo>
                    <a:lnTo>
                      <a:pt x="344" y="968"/>
                    </a:lnTo>
                    <a:lnTo>
                      <a:pt x="345" y="942"/>
                    </a:lnTo>
                    <a:lnTo>
                      <a:pt x="333" y="906"/>
                    </a:lnTo>
                    <a:lnTo>
                      <a:pt x="332" y="897"/>
                    </a:lnTo>
                    <a:lnTo>
                      <a:pt x="339" y="909"/>
                    </a:lnTo>
                    <a:lnTo>
                      <a:pt x="357" y="974"/>
                    </a:lnTo>
                    <a:lnTo>
                      <a:pt x="372" y="985"/>
                    </a:lnTo>
                    <a:lnTo>
                      <a:pt x="399" y="979"/>
                    </a:lnTo>
                    <a:lnTo>
                      <a:pt x="407" y="953"/>
                    </a:lnTo>
                    <a:lnTo>
                      <a:pt x="398" y="935"/>
                    </a:lnTo>
                    <a:lnTo>
                      <a:pt x="384" y="913"/>
                    </a:lnTo>
                    <a:lnTo>
                      <a:pt x="394" y="922"/>
                    </a:lnTo>
                    <a:lnTo>
                      <a:pt x="412" y="925"/>
                    </a:lnTo>
                    <a:lnTo>
                      <a:pt x="413" y="932"/>
                    </a:lnTo>
                    <a:lnTo>
                      <a:pt x="413" y="949"/>
                    </a:lnTo>
                    <a:lnTo>
                      <a:pt x="419" y="961"/>
                    </a:lnTo>
                    <a:lnTo>
                      <a:pt x="440" y="965"/>
                    </a:lnTo>
                    <a:lnTo>
                      <a:pt x="456" y="958"/>
                    </a:lnTo>
                    <a:lnTo>
                      <a:pt x="466" y="961"/>
                    </a:lnTo>
                    <a:lnTo>
                      <a:pt x="474" y="974"/>
                    </a:lnTo>
                    <a:lnTo>
                      <a:pt x="475" y="989"/>
                    </a:lnTo>
                    <a:lnTo>
                      <a:pt x="469" y="1012"/>
                    </a:lnTo>
                    <a:lnTo>
                      <a:pt x="463" y="1023"/>
                    </a:lnTo>
                    <a:lnTo>
                      <a:pt x="469" y="1037"/>
                    </a:lnTo>
                    <a:lnTo>
                      <a:pt x="513" y="1013"/>
                    </a:lnTo>
                    <a:lnTo>
                      <a:pt x="541" y="1005"/>
                    </a:lnTo>
                    <a:lnTo>
                      <a:pt x="559" y="985"/>
                    </a:lnTo>
                    <a:lnTo>
                      <a:pt x="581" y="943"/>
                    </a:lnTo>
                    <a:lnTo>
                      <a:pt x="586" y="973"/>
                    </a:lnTo>
                    <a:lnTo>
                      <a:pt x="608" y="957"/>
                    </a:lnTo>
                    <a:lnTo>
                      <a:pt x="612" y="941"/>
                    </a:lnTo>
                    <a:lnTo>
                      <a:pt x="633" y="934"/>
                    </a:lnTo>
                    <a:lnTo>
                      <a:pt x="635" y="919"/>
                    </a:lnTo>
                    <a:lnTo>
                      <a:pt x="638" y="892"/>
                    </a:lnTo>
                    <a:lnTo>
                      <a:pt x="634" y="863"/>
                    </a:lnTo>
                    <a:lnTo>
                      <a:pt x="625" y="844"/>
                    </a:lnTo>
                    <a:lnTo>
                      <a:pt x="606" y="850"/>
                    </a:lnTo>
                    <a:lnTo>
                      <a:pt x="595" y="865"/>
                    </a:lnTo>
                    <a:lnTo>
                      <a:pt x="586" y="879"/>
                    </a:lnTo>
                    <a:lnTo>
                      <a:pt x="575" y="877"/>
                    </a:lnTo>
                    <a:lnTo>
                      <a:pt x="576" y="861"/>
                    </a:lnTo>
                    <a:lnTo>
                      <a:pt x="555" y="849"/>
                    </a:lnTo>
                    <a:lnTo>
                      <a:pt x="558" y="843"/>
                    </a:lnTo>
                    <a:lnTo>
                      <a:pt x="565" y="836"/>
                    </a:lnTo>
                    <a:lnTo>
                      <a:pt x="576" y="829"/>
                    </a:lnTo>
                    <a:lnTo>
                      <a:pt x="581" y="816"/>
                    </a:lnTo>
                    <a:lnTo>
                      <a:pt x="579" y="807"/>
                    </a:lnTo>
                    <a:lnTo>
                      <a:pt x="570" y="792"/>
                    </a:lnTo>
                    <a:lnTo>
                      <a:pt x="556" y="789"/>
                    </a:lnTo>
                    <a:lnTo>
                      <a:pt x="539" y="790"/>
                    </a:lnTo>
                    <a:lnTo>
                      <a:pt x="512" y="821"/>
                    </a:lnTo>
                    <a:lnTo>
                      <a:pt x="506" y="819"/>
                    </a:lnTo>
                    <a:lnTo>
                      <a:pt x="518" y="801"/>
                    </a:lnTo>
                    <a:lnTo>
                      <a:pt x="517" y="789"/>
                    </a:lnTo>
                    <a:lnTo>
                      <a:pt x="473" y="781"/>
                    </a:lnTo>
                    <a:lnTo>
                      <a:pt x="452" y="785"/>
                    </a:lnTo>
                    <a:lnTo>
                      <a:pt x="426" y="818"/>
                    </a:lnTo>
                    <a:lnTo>
                      <a:pt x="423" y="805"/>
                    </a:lnTo>
                    <a:lnTo>
                      <a:pt x="420" y="786"/>
                    </a:lnTo>
                    <a:lnTo>
                      <a:pt x="414" y="776"/>
                    </a:lnTo>
                    <a:lnTo>
                      <a:pt x="429" y="779"/>
                    </a:lnTo>
                    <a:lnTo>
                      <a:pt x="458" y="766"/>
                    </a:lnTo>
                    <a:lnTo>
                      <a:pt x="458" y="760"/>
                    </a:lnTo>
                    <a:lnTo>
                      <a:pt x="441" y="748"/>
                    </a:lnTo>
                    <a:lnTo>
                      <a:pt x="437" y="732"/>
                    </a:lnTo>
                    <a:lnTo>
                      <a:pt x="439" y="722"/>
                    </a:lnTo>
                    <a:lnTo>
                      <a:pt x="467" y="754"/>
                    </a:lnTo>
                    <a:lnTo>
                      <a:pt x="498" y="773"/>
                    </a:lnTo>
                    <a:lnTo>
                      <a:pt x="577" y="770"/>
                    </a:lnTo>
                    <a:lnTo>
                      <a:pt x="585" y="758"/>
                    </a:lnTo>
                    <a:lnTo>
                      <a:pt x="593" y="762"/>
                    </a:lnTo>
                    <a:lnTo>
                      <a:pt x="592" y="768"/>
                    </a:lnTo>
                    <a:lnTo>
                      <a:pt x="592" y="770"/>
                    </a:lnTo>
                    <a:lnTo>
                      <a:pt x="622" y="753"/>
                    </a:lnTo>
                    <a:lnTo>
                      <a:pt x="635" y="725"/>
                    </a:lnTo>
                    <a:lnTo>
                      <a:pt x="638" y="709"/>
                    </a:lnTo>
                    <a:lnTo>
                      <a:pt x="636" y="701"/>
                    </a:lnTo>
                    <a:lnTo>
                      <a:pt x="652" y="694"/>
                    </a:lnTo>
                    <a:lnTo>
                      <a:pt x="654" y="687"/>
                    </a:lnTo>
                    <a:lnTo>
                      <a:pt x="634" y="668"/>
                    </a:lnTo>
                    <a:lnTo>
                      <a:pt x="634" y="658"/>
                    </a:lnTo>
                    <a:lnTo>
                      <a:pt x="636" y="650"/>
                    </a:lnTo>
                    <a:lnTo>
                      <a:pt x="630" y="633"/>
                    </a:lnTo>
                    <a:lnTo>
                      <a:pt x="623" y="628"/>
                    </a:lnTo>
                    <a:lnTo>
                      <a:pt x="624" y="625"/>
                    </a:lnTo>
                    <a:lnTo>
                      <a:pt x="624" y="614"/>
                    </a:lnTo>
                    <a:lnTo>
                      <a:pt x="622" y="603"/>
                    </a:lnTo>
                    <a:lnTo>
                      <a:pt x="622" y="596"/>
                    </a:lnTo>
                    <a:lnTo>
                      <a:pt x="634" y="603"/>
                    </a:lnTo>
                    <a:lnTo>
                      <a:pt x="679" y="604"/>
                    </a:lnTo>
                    <a:lnTo>
                      <a:pt x="687" y="613"/>
                    </a:lnTo>
                    <a:lnTo>
                      <a:pt x="706" y="607"/>
                    </a:lnTo>
                    <a:lnTo>
                      <a:pt x="727" y="583"/>
                    </a:lnTo>
                    <a:lnTo>
                      <a:pt x="743" y="591"/>
                    </a:lnTo>
                    <a:lnTo>
                      <a:pt x="746" y="599"/>
                    </a:lnTo>
                    <a:lnTo>
                      <a:pt x="760" y="574"/>
                    </a:lnTo>
                    <a:lnTo>
                      <a:pt x="760" y="570"/>
                    </a:lnTo>
                    <a:lnTo>
                      <a:pt x="768" y="555"/>
                    </a:lnTo>
                    <a:lnTo>
                      <a:pt x="714" y="545"/>
                    </a:lnTo>
                    <a:lnTo>
                      <a:pt x="690" y="537"/>
                    </a:lnTo>
                    <a:lnTo>
                      <a:pt x="709" y="522"/>
                    </a:lnTo>
                    <a:lnTo>
                      <a:pt x="728" y="523"/>
                    </a:lnTo>
                    <a:lnTo>
                      <a:pt x="764" y="539"/>
                    </a:lnTo>
                    <a:lnTo>
                      <a:pt x="776" y="511"/>
                    </a:lnTo>
                    <a:lnTo>
                      <a:pt x="795" y="501"/>
                    </a:lnTo>
                    <a:lnTo>
                      <a:pt x="797" y="493"/>
                    </a:lnTo>
                    <a:lnTo>
                      <a:pt x="787" y="477"/>
                    </a:lnTo>
                    <a:lnTo>
                      <a:pt x="775" y="468"/>
                    </a:lnTo>
                    <a:lnTo>
                      <a:pt x="751" y="463"/>
                    </a:lnTo>
                    <a:lnTo>
                      <a:pt x="738" y="453"/>
                    </a:lnTo>
                    <a:lnTo>
                      <a:pt x="725" y="450"/>
                    </a:lnTo>
                    <a:lnTo>
                      <a:pt x="733" y="445"/>
                    </a:lnTo>
                    <a:lnTo>
                      <a:pt x="749" y="447"/>
                    </a:lnTo>
                    <a:lnTo>
                      <a:pt x="786" y="443"/>
                    </a:lnTo>
                    <a:lnTo>
                      <a:pt x="798" y="439"/>
                    </a:lnTo>
                    <a:lnTo>
                      <a:pt x="805" y="430"/>
                    </a:lnTo>
                    <a:lnTo>
                      <a:pt x="819" y="420"/>
                    </a:lnTo>
                    <a:lnTo>
                      <a:pt x="813" y="411"/>
                    </a:lnTo>
                    <a:lnTo>
                      <a:pt x="813" y="402"/>
                    </a:lnTo>
                    <a:lnTo>
                      <a:pt x="817" y="392"/>
                    </a:lnTo>
                    <a:lnTo>
                      <a:pt x="816" y="375"/>
                    </a:lnTo>
                    <a:lnTo>
                      <a:pt x="813" y="354"/>
                    </a:lnTo>
                    <a:lnTo>
                      <a:pt x="802" y="344"/>
                    </a:lnTo>
                    <a:lnTo>
                      <a:pt x="774" y="334"/>
                    </a:lnTo>
                    <a:lnTo>
                      <a:pt x="733" y="340"/>
                    </a:lnTo>
                    <a:lnTo>
                      <a:pt x="733" y="332"/>
                    </a:lnTo>
                    <a:lnTo>
                      <a:pt x="748" y="327"/>
                    </a:lnTo>
                    <a:lnTo>
                      <a:pt x="757" y="319"/>
                    </a:lnTo>
                    <a:lnTo>
                      <a:pt x="757" y="313"/>
                    </a:lnTo>
                    <a:lnTo>
                      <a:pt x="749" y="303"/>
                    </a:lnTo>
                    <a:lnTo>
                      <a:pt x="678" y="310"/>
                    </a:lnTo>
                    <a:lnTo>
                      <a:pt x="665" y="316"/>
                    </a:lnTo>
                    <a:lnTo>
                      <a:pt x="655" y="329"/>
                    </a:lnTo>
                    <a:lnTo>
                      <a:pt x="647" y="330"/>
                    </a:lnTo>
                    <a:lnTo>
                      <a:pt x="656" y="314"/>
                    </a:lnTo>
                    <a:lnTo>
                      <a:pt x="658" y="302"/>
                    </a:lnTo>
                    <a:lnTo>
                      <a:pt x="647" y="300"/>
                    </a:lnTo>
                    <a:lnTo>
                      <a:pt x="645" y="291"/>
                    </a:lnTo>
                    <a:lnTo>
                      <a:pt x="669" y="298"/>
                    </a:lnTo>
                    <a:lnTo>
                      <a:pt x="712" y="284"/>
                    </a:lnTo>
                    <a:lnTo>
                      <a:pt x="740" y="287"/>
                    </a:lnTo>
                    <a:lnTo>
                      <a:pt x="740" y="279"/>
                    </a:lnTo>
                    <a:lnTo>
                      <a:pt x="716" y="269"/>
                    </a:lnTo>
                    <a:lnTo>
                      <a:pt x="652" y="267"/>
                    </a:lnTo>
                    <a:lnTo>
                      <a:pt x="644" y="260"/>
                    </a:lnTo>
                    <a:lnTo>
                      <a:pt x="658" y="255"/>
                    </a:lnTo>
                    <a:lnTo>
                      <a:pt x="704" y="255"/>
                    </a:lnTo>
                    <a:lnTo>
                      <a:pt x="715" y="247"/>
                    </a:lnTo>
                    <a:lnTo>
                      <a:pt x="732" y="249"/>
                    </a:lnTo>
                    <a:lnTo>
                      <a:pt x="748" y="255"/>
                    </a:lnTo>
                    <a:lnTo>
                      <a:pt x="754" y="263"/>
                    </a:lnTo>
                    <a:lnTo>
                      <a:pt x="753" y="276"/>
                    </a:lnTo>
                    <a:lnTo>
                      <a:pt x="758" y="289"/>
                    </a:lnTo>
                    <a:lnTo>
                      <a:pt x="769" y="295"/>
                    </a:lnTo>
                    <a:lnTo>
                      <a:pt x="819" y="302"/>
                    </a:lnTo>
                    <a:lnTo>
                      <a:pt x="827" y="298"/>
                    </a:lnTo>
                    <a:lnTo>
                      <a:pt x="829" y="287"/>
                    </a:lnTo>
                    <a:lnTo>
                      <a:pt x="828" y="274"/>
                    </a:lnTo>
                    <a:lnTo>
                      <a:pt x="814" y="257"/>
                    </a:lnTo>
                    <a:lnTo>
                      <a:pt x="825" y="240"/>
                    </a:lnTo>
                    <a:lnTo>
                      <a:pt x="818" y="232"/>
                    </a:lnTo>
                    <a:lnTo>
                      <a:pt x="752" y="236"/>
                    </a:lnTo>
                    <a:lnTo>
                      <a:pt x="746" y="228"/>
                    </a:lnTo>
                    <a:lnTo>
                      <a:pt x="687" y="236"/>
                    </a:lnTo>
                    <a:lnTo>
                      <a:pt x="661" y="243"/>
                    </a:lnTo>
                    <a:lnTo>
                      <a:pt x="671" y="236"/>
                    </a:lnTo>
                    <a:lnTo>
                      <a:pt x="672" y="228"/>
                    </a:lnTo>
                    <a:lnTo>
                      <a:pt x="650" y="222"/>
                    </a:lnTo>
                    <a:lnTo>
                      <a:pt x="641" y="214"/>
                    </a:lnTo>
                    <a:lnTo>
                      <a:pt x="657" y="209"/>
                    </a:lnTo>
                    <a:lnTo>
                      <a:pt x="683" y="212"/>
                    </a:lnTo>
                    <a:lnTo>
                      <a:pt x="677" y="187"/>
                    </a:lnTo>
                    <a:lnTo>
                      <a:pt x="672" y="181"/>
                    </a:lnTo>
                    <a:lnTo>
                      <a:pt x="679" y="178"/>
                    </a:lnTo>
                    <a:lnTo>
                      <a:pt x="684" y="184"/>
                    </a:lnTo>
                    <a:lnTo>
                      <a:pt x="689" y="198"/>
                    </a:lnTo>
                    <a:lnTo>
                      <a:pt x="698" y="204"/>
                    </a:lnTo>
                    <a:lnTo>
                      <a:pt x="746" y="209"/>
                    </a:lnTo>
                    <a:lnTo>
                      <a:pt x="749" y="200"/>
                    </a:lnTo>
                    <a:lnTo>
                      <a:pt x="740" y="188"/>
                    </a:lnTo>
                    <a:lnTo>
                      <a:pt x="737" y="181"/>
                    </a:lnTo>
                    <a:lnTo>
                      <a:pt x="687" y="171"/>
                    </a:lnTo>
                    <a:lnTo>
                      <a:pt x="679" y="158"/>
                    </a:lnTo>
                    <a:lnTo>
                      <a:pt x="687" y="156"/>
                    </a:lnTo>
                    <a:lnTo>
                      <a:pt x="722" y="162"/>
                    </a:lnTo>
                    <a:lnTo>
                      <a:pt x="764" y="189"/>
                    </a:lnTo>
                    <a:lnTo>
                      <a:pt x="794" y="194"/>
                    </a:lnTo>
                    <a:lnTo>
                      <a:pt x="801" y="185"/>
                    </a:lnTo>
                    <a:lnTo>
                      <a:pt x="797" y="170"/>
                    </a:lnTo>
                    <a:lnTo>
                      <a:pt x="810" y="176"/>
                    </a:lnTo>
                    <a:lnTo>
                      <a:pt x="838" y="178"/>
                    </a:lnTo>
                    <a:lnTo>
                      <a:pt x="846" y="165"/>
                    </a:lnTo>
                    <a:lnTo>
                      <a:pt x="845" y="155"/>
                    </a:lnTo>
                    <a:lnTo>
                      <a:pt x="850" y="157"/>
                    </a:lnTo>
                    <a:lnTo>
                      <a:pt x="855" y="146"/>
                    </a:lnTo>
                    <a:lnTo>
                      <a:pt x="861" y="160"/>
                    </a:lnTo>
                    <a:lnTo>
                      <a:pt x="876" y="156"/>
                    </a:lnTo>
                    <a:lnTo>
                      <a:pt x="881" y="140"/>
                    </a:lnTo>
                    <a:lnTo>
                      <a:pt x="880" y="125"/>
                    </a:lnTo>
                    <a:lnTo>
                      <a:pt x="873" y="106"/>
                    </a:lnTo>
                    <a:lnTo>
                      <a:pt x="871" y="91"/>
                    </a:lnTo>
                    <a:lnTo>
                      <a:pt x="813" y="80"/>
                    </a:lnTo>
                    <a:lnTo>
                      <a:pt x="817" y="66"/>
                    </a:lnTo>
                    <a:lnTo>
                      <a:pt x="834" y="61"/>
                    </a:lnTo>
                    <a:lnTo>
                      <a:pt x="856" y="74"/>
                    </a:lnTo>
                    <a:lnTo>
                      <a:pt x="884" y="79"/>
                    </a:lnTo>
                    <a:lnTo>
                      <a:pt x="882" y="91"/>
                    </a:lnTo>
                    <a:lnTo>
                      <a:pt x="884" y="103"/>
                    </a:lnTo>
                    <a:lnTo>
                      <a:pt x="899" y="112"/>
                    </a:lnTo>
                    <a:lnTo>
                      <a:pt x="914" y="111"/>
                    </a:lnTo>
                    <a:lnTo>
                      <a:pt x="914" y="115"/>
                    </a:lnTo>
                    <a:lnTo>
                      <a:pt x="937" y="108"/>
                    </a:lnTo>
                    <a:lnTo>
                      <a:pt x="961" y="109"/>
                    </a:lnTo>
                    <a:lnTo>
                      <a:pt x="969" y="101"/>
                    </a:lnTo>
                    <a:lnTo>
                      <a:pt x="982" y="98"/>
                    </a:lnTo>
                    <a:lnTo>
                      <a:pt x="1004" y="59"/>
                    </a:lnTo>
                    <a:lnTo>
                      <a:pt x="995" y="54"/>
                    </a:lnTo>
                    <a:lnTo>
                      <a:pt x="978" y="58"/>
                    </a:lnTo>
                    <a:lnTo>
                      <a:pt x="980" y="44"/>
                    </a:lnTo>
                    <a:lnTo>
                      <a:pt x="990" y="29"/>
                    </a:lnTo>
                    <a:lnTo>
                      <a:pt x="1011" y="21"/>
                    </a:lnTo>
                    <a:lnTo>
                      <a:pt x="1015" y="12"/>
                    </a:lnTo>
                    <a:lnTo>
                      <a:pt x="1028" y="0"/>
                    </a:lnTo>
                    <a:lnTo>
                      <a:pt x="393" y="0"/>
                    </a:lnTo>
                    <a:lnTo>
                      <a:pt x="394" y="1"/>
                    </a:lnTo>
                    <a:lnTo>
                      <a:pt x="440" y="28"/>
                    </a:lnTo>
                    <a:lnTo>
                      <a:pt x="439" y="33"/>
                    </a:lnTo>
                    <a:lnTo>
                      <a:pt x="426" y="41"/>
                    </a:lnTo>
                    <a:lnTo>
                      <a:pt x="430" y="48"/>
                    </a:lnTo>
                    <a:lnTo>
                      <a:pt x="432" y="72"/>
                    </a:lnTo>
                    <a:lnTo>
                      <a:pt x="432" y="87"/>
                    </a:lnTo>
                    <a:lnTo>
                      <a:pt x="437" y="87"/>
                    </a:lnTo>
                    <a:lnTo>
                      <a:pt x="437" y="92"/>
                    </a:lnTo>
                    <a:lnTo>
                      <a:pt x="441" y="102"/>
                    </a:lnTo>
                    <a:lnTo>
                      <a:pt x="462" y="108"/>
                    </a:lnTo>
                    <a:lnTo>
                      <a:pt x="479" y="123"/>
                    </a:lnTo>
                    <a:lnTo>
                      <a:pt x="515" y="107"/>
                    </a:lnTo>
                    <a:lnTo>
                      <a:pt x="526" y="107"/>
                    </a:lnTo>
                    <a:lnTo>
                      <a:pt x="527" y="113"/>
                    </a:lnTo>
                    <a:lnTo>
                      <a:pt x="525" y="120"/>
                    </a:lnTo>
                    <a:lnTo>
                      <a:pt x="513" y="120"/>
                    </a:lnTo>
                    <a:lnTo>
                      <a:pt x="482" y="136"/>
                    </a:lnTo>
                    <a:lnTo>
                      <a:pt x="478" y="142"/>
                    </a:lnTo>
                    <a:lnTo>
                      <a:pt x="478" y="149"/>
                    </a:lnTo>
                    <a:lnTo>
                      <a:pt x="480" y="154"/>
                    </a:lnTo>
                    <a:lnTo>
                      <a:pt x="479" y="155"/>
                    </a:lnTo>
                    <a:lnTo>
                      <a:pt x="445" y="130"/>
                    </a:lnTo>
                    <a:lnTo>
                      <a:pt x="432" y="129"/>
                    </a:lnTo>
                    <a:lnTo>
                      <a:pt x="423" y="139"/>
                    </a:lnTo>
                    <a:lnTo>
                      <a:pt x="421" y="111"/>
                    </a:lnTo>
                    <a:lnTo>
                      <a:pt x="415" y="111"/>
                    </a:lnTo>
                    <a:lnTo>
                      <a:pt x="412" y="102"/>
                    </a:lnTo>
                    <a:lnTo>
                      <a:pt x="410" y="87"/>
                    </a:lnTo>
                    <a:lnTo>
                      <a:pt x="405" y="82"/>
                    </a:lnTo>
                    <a:lnTo>
                      <a:pt x="405" y="68"/>
                    </a:lnTo>
                    <a:lnTo>
                      <a:pt x="357" y="0"/>
                    </a:lnTo>
                    <a:lnTo>
                      <a:pt x="183" y="0"/>
                    </a:lnTo>
                    <a:lnTo>
                      <a:pt x="220" y="14"/>
                    </a:lnTo>
                    <a:lnTo>
                      <a:pt x="231" y="2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309"/>
              <p:cNvSpPr>
                <a:spLocks noChangeAspect="1"/>
              </p:cNvSpPr>
              <p:nvPr/>
            </p:nvSpPr>
            <p:spPr bwMode="gray">
              <a:xfrm>
                <a:off x="1564" y="1153"/>
                <a:ext cx="6" cy="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1"/>
                  </a:cxn>
                  <a:cxn ang="0">
                    <a:pos x="30" y="30"/>
                  </a:cxn>
                  <a:cxn ang="0">
                    <a:pos x="3" y="0"/>
                  </a:cxn>
                  <a:cxn ang="0">
                    <a:pos x="0" y="16"/>
                  </a:cxn>
                </a:cxnLst>
                <a:rect l="0" t="0" r="r" b="b"/>
                <a:pathLst>
                  <a:path w="30" h="30">
                    <a:moveTo>
                      <a:pt x="0" y="16"/>
                    </a:moveTo>
                    <a:lnTo>
                      <a:pt x="0" y="21"/>
                    </a:lnTo>
                    <a:lnTo>
                      <a:pt x="30" y="30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310"/>
              <p:cNvSpPr>
                <a:spLocks noChangeAspect="1"/>
              </p:cNvSpPr>
              <p:nvPr/>
            </p:nvSpPr>
            <p:spPr bwMode="gray">
              <a:xfrm>
                <a:off x="1564" y="1147"/>
                <a:ext cx="1" cy="6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" y="31"/>
                  </a:cxn>
                  <a:cxn ang="0">
                    <a:pos x="7" y="27"/>
                  </a:cxn>
                  <a:cxn ang="0">
                    <a:pos x="5" y="11"/>
                  </a:cxn>
                </a:cxnLst>
                <a:rect l="0" t="0" r="r" b="b"/>
                <a:pathLst>
                  <a:path w="7" h="31">
                    <a:moveTo>
                      <a:pt x="5" y="11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31"/>
                    </a:lnTo>
                    <a:lnTo>
                      <a:pt x="7" y="2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311"/>
              <p:cNvSpPr>
                <a:spLocks noChangeAspect="1"/>
              </p:cNvSpPr>
              <p:nvPr/>
            </p:nvSpPr>
            <p:spPr bwMode="gray">
              <a:xfrm>
                <a:off x="1031" y="1408"/>
                <a:ext cx="17" cy="23"/>
              </a:xfrm>
              <a:custGeom>
                <a:avLst/>
                <a:gdLst/>
                <a:ahLst/>
                <a:cxnLst>
                  <a:cxn ang="0">
                    <a:pos x="16" y="58"/>
                  </a:cxn>
                  <a:cxn ang="0">
                    <a:pos x="22" y="61"/>
                  </a:cxn>
                  <a:cxn ang="0">
                    <a:pos x="25" y="56"/>
                  </a:cxn>
                  <a:cxn ang="0">
                    <a:pos x="19" y="46"/>
                  </a:cxn>
                  <a:cxn ang="0">
                    <a:pos x="24" y="46"/>
                  </a:cxn>
                  <a:cxn ang="0">
                    <a:pos x="30" y="52"/>
                  </a:cxn>
                  <a:cxn ang="0">
                    <a:pos x="35" y="47"/>
                  </a:cxn>
                  <a:cxn ang="0">
                    <a:pos x="38" y="52"/>
                  </a:cxn>
                  <a:cxn ang="0">
                    <a:pos x="46" y="46"/>
                  </a:cxn>
                  <a:cxn ang="0">
                    <a:pos x="47" y="37"/>
                  </a:cxn>
                  <a:cxn ang="0">
                    <a:pos x="43" y="41"/>
                  </a:cxn>
                  <a:cxn ang="0">
                    <a:pos x="38" y="37"/>
                  </a:cxn>
                  <a:cxn ang="0">
                    <a:pos x="43" y="32"/>
                  </a:cxn>
                  <a:cxn ang="0">
                    <a:pos x="48" y="19"/>
                  </a:cxn>
                  <a:cxn ang="0">
                    <a:pos x="44" y="11"/>
                  </a:cxn>
                  <a:cxn ang="0">
                    <a:pos x="43" y="3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58" y="18"/>
                  </a:cxn>
                  <a:cxn ang="0">
                    <a:pos x="57" y="26"/>
                  </a:cxn>
                  <a:cxn ang="0">
                    <a:pos x="60" y="32"/>
                  </a:cxn>
                  <a:cxn ang="0">
                    <a:pos x="67" y="35"/>
                  </a:cxn>
                  <a:cxn ang="0">
                    <a:pos x="76" y="24"/>
                  </a:cxn>
                  <a:cxn ang="0">
                    <a:pos x="81" y="30"/>
                  </a:cxn>
                  <a:cxn ang="0">
                    <a:pos x="81" y="41"/>
                  </a:cxn>
                  <a:cxn ang="0">
                    <a:pos x="79" y="50"/>
                  </a:cxn>
                  <a:cxn ang="0">
                    <a:pos x="70" y="58"/>
                  </a:cxn>
                  <a:cxn ang="0">
                    <a:pos x="49" y="94"/>
                  </a:cxn>
                  <a:cxn ang="0">
                    <a:pos x="35" y="110"/>
                  </a:cxn>
                  <a:cxn ang="0">
                    <a:pos x="24" y="106"/>
                  </a:cxn>
                  <a:cxn ang="0">
                    <a:pos x="22" y="110"/>
                  </a:cxn>
                  <a:cxn ang="0">
                    <a:pos x="22" y="113"/>
                  </a:cxn>
                  <a:cxn ang="0">
                    <a:pos x="16" y="106"/>
                  </a:cxn>
                  <a:cxn ang="0">
                    <a:pos x="17" y="101"/>
                  </a:cxn>
                  <a:cxn ang="0">
                    <a:pos x="27" y="104"/>
                  </a:cxn>
                  <a:cxn ang="0">
                    <a:pos x="33" y="96"/>
                  </a:cxn>
                  <a:cxn ang="0">
                    <a:pos x="38" y="85"/>
                  </a:cxn>
                  <a:cxn ang="0">
                    <a:pos x="26" y="96"/>
                  </a:cxn>
                  <a:cxn ang="0">
                    <a:pos x="12" y="86"/>
                  </a:cxn>
                  <a:cxn ang="0">
                    <a:pos x="8" y="73"/>
                  </a:cxn>
                  <a:cxn ang="0">
                    <a:pos x="6" y="61"/>
                  </a:cxn>
                  <a:cxn ang="0">
                    <a:pos x="1" y="57"/>
                  </a:cxn>
                  <a:cxn ang="0">
                    <a:pos x="0" y="52"/>
                  </a:cxn>
                  <a:cxn ang="0">
                    <a:pos x="3" y="46"/>
                  </a:cxn>
                  <a:cxn ang="0">
                    <a:pos x="6" y="46"/>
                  </a:cxn>
                  <a:cxn ang="0">
                    <a:pos x="16" y="58"/>
                  </a:cxn>
                </a:cxnLst>
                <a:rect l="0" t="0" r="r" b="b"/>
                <a:pathLst>
                  <a:path w="81" h="113">
                    <a:moveTo>
                      <a:pt x="16" y="58"/>
                    </a:moveTo>
                    <a:lnTo>
                      <a:pt x="22" y="61"/>
                    </a:lnTo>
                    <a:lnTo>
                      <a:pt x="25" y="5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30" y="52"/>
                    </a:lnTo>
                    <a:lnTo>
                      <a:pt x="35" y="47"/>
                    </a:lnTo>
                    <a:lnTo>
                      <a:pt x="38" y="52"/>
                    </a:lnTo>
                    <a:lnTo>
                      <a:pt x="46" y="46"/>
                    </a:lnTo>
                    <a:lnTo>
                      <a:pt x="47" y="37"/>
                    </a:lnTo>
                    <a:lnTo>
                      <a:pt x="43" y="41"/>
                    </a:lnTo>
                    <a:lnTo>
                      <a:pt x="38" y="37"/>
                    </a:lnTo>
                    <a:lnTo>
                      <a:pt x="43" y="32"/>
                    </a:lnTo>
                    <a:lnTo>
                      <a:pt x="48" y="19"/>
                    </a:lnTo>
                    <a:lnTo>
                      <a:pt x="44" y="11"/>
                    </a:lnTo>
                    <a:lnTo>
                      <a:pt x="43" y="3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58" y="18"/>
                    </a:lnTo>
                    <a:lnTo>
                      <a:pt x="57" y="26"/>
                    </a:lnTo>
                    <a:lnTo>
                      <a:pt x="60" y="32"/>
                    </a:lnTo>
                    <a:lnTo>
                      <a:pt x="67" y="35"/>
                    </a:lnTo>
                    <a:lnTo>
                      <a:pt x="76" y="24"/>
                    </a:lnTo>
                    <a:lnTo>
                      <a:pt x="81" y="30"/>
                    </a:lnTo>
                    <a:lnTo>
                      <a:pt x="81" y="41"/>
                    </a:lnTo>
                    <a:lnTo>
                      <a:pt x="79" y="50"/>
                    </a:lnTo>
                    <a:lnTo>
                      <a:pt x="70" y="58"/>
                    </a:lnTo>
                    <a:lnTo>
                      <a:pt x="49" y="94"/>
                    </a:lnTo>
                    <a:lnTo>
                      <a:pt x="35" y="110"/>
                    </a:lnTo>
                    <a:lnTo>
                      <a:pt x="24" y="106"/>
                    </a:lnTo>
                    <a:lnTo>
                      <a:pt x="22" y="110"/>
                    </a:lnTo>
                    <a:lnTo>
                      <a:pt x="22" y="113"/>
                    </a:lnTo>
                    <a:lnTo>
                      <a:pt x="16" y="106"/>
                    </a:lnTo>
                    <a:lnTo>
                      <a:pt x="17" y="101"/>
                    </a:lnTo>
                    <a:lnTo>
                      <a:pt x="27" y="104"/>
                    </a:lnTo>
                    <a:lnTo>
                      <a:pt x="33" y="96"/>
                    </a:lnTo>
                    <a:lnTo>
                      <a:pt x="38" y="85"/>
                    </a:lnTo>
                    <a:lnTo>
                      <a:pt x="26" y="96"/>
                    </a:lnTo>
                    <a:lnTo>
                      <a:pt x="12" y="86"/>
                    </a:lnTo>
                    <a:lnTo>
                      <a:pt x="8" y="73"/>
                    </a:lnTo>
                    <a:lnTo>
                      <a:pt x="6" y="61"/>
                    </a:lnTo>
                    <a:lnTo>
                      <a:pt x="1" y="57"/>
                    </a:lnTo>
                    <a:lnTo>
                      <a:pt x="0" y="52"/>
                    </a:lnTo>
                    <a:lnTo>
                      <a:pt x="3" y="46"/>
                    </a:lnTo>
                    <a:lnTo>
                      <a:pt x="6" y="46"/>
                    </a:lnTo>
                    <a:lnTo>
                      <a:pt x="16" y="5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312"/>
              <p:cNvSpPr>
                <a:spLocks noChangeAspect="1"/>
              </p:cNvSpPr>
              <p:nvPr/>
            </p:nvSpPr>
            <p:spPr bwMode="gray">
              <a:xfrm>
                <a:off x="1024" y="1423"/>
                <a:ext cx="11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1" y="22"/>
                  </a:cxn>
                  <a:cxn ang="0">
                    <a:pos x="9" y="28"/>
                  </a:cxn>
                  <a:cxn ang="0">
                    <a:pos x="12" y="38"/>
                  </a:cxn>
                  <a:cxn ang="0">
                    <a:pos x="23" y="39"/>
                  </a:cxn>
                  <a:cxn ang="0">
                    <a:pos x="32" y="49"/>
                  </a:cxn>
                  <a:cxn ang="0">
                    <a:pos x="41" y="50"/>
                  </a:cxn>
                  <a:cxn ang="0">
                    <a:pos x="44" y="55"/>
                  </a:cxn>
                  <a:cxn ang="0">
                    <a:pos x="47" y="58"/>
                  </a:cxn>
                  <a:cxn ang="0">
                    <a:pos x="52" y="56"/>
                  </a:cxn>
                  <a:cxn ang="0">
                    <a:pos x="54" y="50"/>
                  </a:cxn>
                  <a:cxn ang="0">
                    <a:pos x="45" y="39"/>
                  </a:cxn>
                  <a:cxn ang="0">
                    <a:pos x="30" y="28"/>
                  </a:cxn>
                  <a:cxn ang="0">
                    <a:pos x="33" y="22"/>
                  </a:cxn>
                  <a:cxn ang="0">
                    <a:pos x="19" y="15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2" y="4"/>
                  </a:cxn>
                </a:cxnLst>
                <a:rect l="0" t="0" r="r" b="b"/>
                <a:pathLst>
                  <a:path w="54" h="58">
                    <a:moveTo>
                      <a:pt x="2" y="4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1" y="22"/>
                    </a:lnTo>
                    <a:lnTo>
                      <a:pt x="9" y="28"/>
                    </a:lnTo>
                    <a:lnTo>
                      <a:pt x="12" y="38"/>
                    </a:lnTo>
                    <a:lnTo>
                      <a:pt x="23" y="39"/>
                    </a:lnTo>
                    <a:lnTo>
                      <a:pt x="32" y="49"/>
                    </a:lnTo>
                    <a:lnTo>
                      <a:pt x="41" y="50"/>
                    </a:lnTo>
                    <a:lnTo>
                      <a:pt x="44" y="55"/>
                    </a:lnTo>
                    <a:lnTo>
                      <a:pt x="47" y="58"/>
                    </a:lnTo>
                    <a:lnTo>
                      <a:pt x="52" y="56"/>
                    </a:lnTo>
                    <a:lnTo>
                      <a:pt x="54" y="50"/>
                    </a:lnTo>
                    <a:lnTo>
                      <a:pt x="45" y="39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19" y="15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6" name="Freeform 313"/>
            <p:cNvSpPr>
              <a:spLocks noChangeAspect="1"/>
            </p:cNvSpPr>
            <p:nvPr/>
          </p:nvSpPr>
          <p:spPr bwMode="gray">
            <a:xfrm rot="21085610">
              <a:off x="4534484" y="3703338"/>
              <a:ext cx="12721" cy="6985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281" y="6"/>
                </a:cxn>
                <a:cxn ang="0">
                  <a:pos x="289" y="25"/>
                </a:cxn>
                <a:cxn ang="0">
                  <a:pos x="298" y="25"/>
                </a:cxn>
                <a:cxn ang="0">
                  <a:pos x="326" y="50"/>
                </a:cxn>
                <a:cxn ang="0">
                  <a:pos x="336" y="96"/>
                </a:cxn>
                <a:cxn ang="0">
                  <a:pos x="312" y="69"/>
                </a:cxn>
                <a:cxn ang="0">
                  <a:pos x="274" y="50"/>
                </a:cxn>
                <a:cxn ang="0">
                  <a:pos x="230" y="52"/>
                </a:cxn>
                <a:cxn ang="0">
                  <a:pos x="98" y="96"/>
                </a:cxn>
                <a:cxn ang="0">
                  <a:pos x="21" y="93"/>
                </a:cxn>
                <a:cxn ang="0">
                  <a:pos x="0" y="52"/>
                </a:cxn>
                <a:cxn ang="0">
                  <a:pos x="87" y="45"/>
                </a:cxn>
                <a:cxn ang="0">
                  <a:pos x="208" y="0"/>
                </a:cxn>
                <a:cxn ang="0">
                  <a:pos x="257" y="0"/>
                </a:cxn>
                <a:cxn ang="0">
                  <a:pos x="291" y="10"/>
                </a:cxn>
              </a:cxnLst>
              <a:rect l="0" t="0" r="r" b="b"/>
              <a:pathLst>
                <a:path w="336" h="96">
                  <a:moveTo>
                    <a:pt x="291" y="10"/>
                  </a:moveTo>
                  <a:lnTo>
                    <a:pt x="281" y="6"/>
                  </a:lnTo>
                  <a:lnTo>
                    <a:pt x="289" y="25"/>
                  </a:lnTo>
                  <a:lnTo>
                    <a:pt x="298" y="25"/>
                  </a:lnTo>
                  <a:lnTo>
                    <a:pt x="326" y="50"/>
                  </a:lnTo>
                  <a:lnTo>
                    <a:pt x="336" y="96"/>
                  </a:lnTo>
                  <a:lnTo>
                    <a:pt x="312" y="69"/>
                  </a:lnTo>
                  <a:lnTo>
                    <a:pt x="274" y="50"/>
                  </a:lnTo>
                  <a:lnTo>
                    <a:pt x="230" y="52"/>
                  </a:lnTo>
                  <a:lnTo>
                    <a:pt x="98" y="96"/>
                  </a:lnTo>
                  <a:lnTo>
                    <a:pt x="21" y="93"/>
                  </a:lnTo>
                  <a:lnTo>
                    <a:pt x="0" y="52"/>
                  </a:lnTo>
                  <a:lnTo>
                    <a:pt x="87" y="45"/>
                  </a:lnTo>
                  <a:lnTo>
                    <a:pt x="208" y="0"/>
                  </a:lnTo>
                  <a:lnTo>
                    <a:pt x="257" y="0"/>
                  </a:lnTo>
                  <a:lnTo>
                    <a:pt x="291" y="1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314"/>
            <p:cNvSpPr>
              <a:spLocks noChangeAspect="1"/>
            </p:cNvSpPr>
            <p:nvPr/>
          </p:nvSpPr>
          <p:spPr bwMode="gray">
            <a:xfrm rot="21085610">
              <a:off x="4555155" y="3705084"/>
              <a:ext cx="1591" cy="17461"/>
            </a:xfrm>
            <a:custGeom>
              <a:avLst/>
              <a:gdLst/>
              <a:ahLst/>
              <a:cxnLst>
                <a:cxn ang="0">
                  <a:pos x="76" y="83"/>
                </a:cxn>
                <a:cxn ang="0">
                  <a:pos x="86" y="6"/>
                </a:cxn>
                <a:cxn ang="0">
                  <a:pos x="86" y="62"/>
                </a:cxn>
                <a:cxn ang="0">
                  <a:pos x="53" y="146"/>
                </a:cxn>
                <a:cxn ang="0">
                  <a:pos x="39" y="232"/>
                </a:cxn>
                <a:cxn ang="0">
                  <a:pos x="0" y="173"/>
                </a:cxn>
                <a:cxn ang="0">
                  <a:pos x="14" y="159"/>
                </a:cxn>
                <a:cxn ang="0">
                  <a:pos x="21" y="135"/>
                </a:cxn>
                <a:cxn ang="0">
                  <a:pos x="18" y="95"/>
                </a:cxn>
                <a:cxn ang="0">
                  <a:pos x="42" y="6"/>
                </a:cxn>
                <a:cxn ang="0">
                  <a:pos x="53" y="0"/>
                </a:cxn>
                <a:cxn ang="0">
                  <a:pos x="72" y="41"/>
                </a:cxn>
                <a:cxn ang="0">
                  <a:pos x="76" y="83"/>
                </a:cxn>
              </a:cxnLst>
              <a:rect l="0" t="0" r="r" b="b"/>
              <a:pathLst>
                <a:path w="86" h="232">
                  <a:moveTo>
                    <a:pt x="76" y="83"/>
                  </a:moveTo>
                  <a:lnTo>
                    <a:pt x="86" y="6"/>
                  </a:lnTo>
                  <a:lnTo>
                    <a:pt x="86" y="62"/>
                  </a:lnTo>
                  <a:lnTo>
                    <a:pt x="53" y="146"/>
                  </a:lnTo>
                  <a:lnTo>
                    <a:pt x="39" y="232"/>
                  </a:lnTo>
                  <a:lnTo>
                    <a:pt x="0" y="173"/>
                  </a:lnTo>
                  <a:lnTo>
                    <a:pt x="14" y="159"/>
                  </a:lnTo>
                  <a:lnTo>
                    <a:pt x="21" y="135"/>
                  </a:lnTo>
                  <a:lnTo>
                    <a:pt x="18" y="95"/>
                  </a:lnTo>
                  <a:lnTo>
                    <a:pt x="42" y="6"/>
                  </a:lnTo>
                  <a:lnTo>
                    <a:pt x="53" y="0"/>
                  </a:lnTo>
                  <a:lnTo>
                    <a:pt x="72" y="41"/>
                  </a:lnTo>
                  <a:lnTo>
                    <a:pt x="76" y="8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315"/>
            <p:cNvSpPr>
              <a:spLocks noChangeAspect="1"/>
            </p:cNvSpPr>
            <p:nvPr/>
          </p:nvSpPr>
          <p:spPr bwMode="gray">
            <a:xfrm rot="21085610">
              <a:off x="4555155" y="3745245"/>
              <a:ext cx="3180" cy="1747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73" y="7"/>
                </a:cxn>
                <a:cxn ang="0">
                  <a:pos x="73" y="0"/>
                </a:cxn>
                <a:cxn ang="0">
                  <a:pos x="48" y="0"/>
                </a:cxn>
                <a:cxn ang="0">
                  <a:pos x="8" y="4"/>
                </a:cxn>
                <a:cxn ang="0">
                  <a:pos x="0" y="28"/>
                </a:cxn>
                <a:cxn ang="0">
                  <a:pos x="55" y="25"/>
                </a:cxn>
              </a:cxnLst>
              <a:rect l="0" t="0" r="r" b="b"/>
              <a:pathLst>
                <a:path w="73" h="28">
                  <a:moveTo>
                    <a:pt x="55" y="25"/>
                  </a:moveTo>
                  <a:lnTo>
                    <a:pt x="73" y="7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8" y="4"/>
                  </a:lnTo>
                  <a:lnTo>
                    <a:pt x="0" y="28"/>
                  </a:lnTo>
                  <a:lnTo>
                    <a:pt x="55" y="2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316"/>
            <p:cNvSpPr>
              <a:spLocks noChangeAspect="1"/>
            </p:cNvSpPr>
            <p:nvPr/>
          </p:nvSpPr>
          <p:spPr bwMode="gray">
            <a:xfrm rot="21085610">
              <a:off x="4547205" y="3743499"/>
              <a:ext cx="6361" cy="20954"/>
            </a:xfrm>
            <a:custGeom>
              <a:avLst/>
              <a:gdLst/>
              <a:ahLst/>
              <a:cxnLst>
                <a:cxn ang="0">
                  <a:pos x="93" y="46"/>
                </a:cxn>
                <a:cxn ang="0">
                  <a:pos x="107" y="50"/>
                </a:cxn>
                <a:cxn ang="0">
                  <a:pos x="114" y="81"/>
                </a:cxn>
                <a:cxn ang="0">
                  <a:pos x="175" y="163"/>
                </a:cxn>
                <a:cxn ang="0">
                  <a:pos x="175" y="244"/>
                </a:cxn>
                <a:cxn ang="0">
                  <a:pos x="168" y="268"/>
                </a:cxn>
                <a:cxn ang="0">
                  <a:pos x="141" y="288"/>
                </a:cxn>
                <a:cxn ang="0">
                  <a:pos x="101" y="291"/>
                </a:cxn>
                <a:cxn ang="0">
                  <a:pos x="59" y="244"/>
                </a:cxn>
                <a:cxn ang="0">
                  <a:pos x="10" y="212"/>
                </a:cxn>
                <a:cxn ang="0">
                  <a:pos x="0" y="167"/>
                </a:cxn>
                <a:cxn ang="0">
                  <a:pos x="28" y="84"/>
                </a:cxn>
                <a:cxn ang="0">
                  <a:pos x="35" y="39"/>
                </a:cxn>
                <a:cxn ang="0">
                  <a:pos x="30" y="8"/>
                </a:cxn>
                <a:cxn ang="0">
                  <a:pos x="79" y="0"/>
                </a:cxn>
                <a:cxn ang="0">
                  <a:pos x="93" y="46"/>
                </a:cxn>
              </a:cxnLst>
              <a:rect l="0" t="0" r="r" b="b"/>
              <a:pathLst>
                <a:path w="175" h="291">
                  <a:moveTo>
                    <a:pt x="93" y="46"/>
                  </a:moveTo>
                  <a:lnTo>
                    <a:pt x="107" y="50"/>
                  </a:lnTo>
                  <a:lnTo>
                    <a:pt x="114" y="81"/>
                  </a:lnTo>
                  <a:lnTo>
                    <a:pt x="175" y="163"/>
                  </a:lnTo>
                  <a:lnTo>
                    <a:pt x="175" y="244"/>
                  </a:lnTo>
                  <a:lnTo>
                    <a:pt x="168" y="268"/>
                  </a:lnTo>
                  <a:lnTo>
                    <a:pt x="141" y="288"/>
                  </a:lnTo>
                  <a:lnTo>
                    <a:pt x="101" y="291"/>
                  </a:lnTo>
                  <a:lnTo>
                    <a:pt x="59" y="244"/>
                  </a:lnTo>
                  <a:lnTo>
                    <a:pt x="10" y="212"/>
                  </a:lnTo>
                  <a:lnTo>
                    <a:pt x="0" y="167"/>
                  </a:lnTo>
                  <a:lnTo>
                    <a:pt x="28" y="84"/>
                  </a:lnTo>
                  <a:lnTo>
                    <a:pt x="35" y="39"/>
                  </a:lnTo>
                  <a:lnTo>
                    <a:pt x="30" y="8"/>
                  </a:lnTo>
                  <a:lnTo>
                    <a:pt x="79" y="0"/>
                  </a:lnTo>
                  <a:lnTo>
                    <a:pt x="93" y="4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317"/>
            <p:cNvSpPr>
              <a:spLocks noChangeAspect="1"/>
            </p:cNvSpPr>
            <p:nvPr/>
          </p:nvSpPr>
          <p:spPr bwMode="gray">
            <a:xfrm rot="21085610">
              <a:off x="4555155" y="3767945"/>
              <a:ext cx="1591" cy="1047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7" y="0"/>
                </a:cxn>
                <a:cxn ang="0">
                  <a:pos x="69" y="118"/>
                </a:cxn>
                <a:cxn ang="0">
                  <a:pos x="59" y="144"/>
                </a:cxn>
                <a:cxn ang="0">
                  <a:pos x="17" y="128"/>
                </a:cxn>
                <a:cxn ang="0">
                  <a:pos x="0" y="70"/>
                </a:cxn>
              </a:cxnLst>
              <a:rect l="0" t="0" r="r" b="b"/>
              <a:pathLst>
                <a:path w="69" h="144">
                  <a:moveTo>
                    <a:pt x="0" y="70"/>
                  </a:moveTo>
                  <a:lnTo>
                    <a:pt x="47" y="0"/>
                  </a:lnTo>
                  <a:lnTo>
                    <a:pt x="69" y="118"/>
                  </a:lnTo>
                  <a:lnTo>
                    <a:pt x="59" y="144"/>
                  </a:lnTo>
                  <a:lnTo>
                    <a:pt x="17" y="128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318"/>
            <p:cNvSpPr>
              <a:spLocks noChangeAspect="1"/>
            </p:cNvSpPr>
            <p:nvPr/>
          </p:nvSpPr>
          <p:spPr bwMode="gray">
            <a:xfrm rot="21085610">
              <a:off x="4569467" y="3738260"/>
              <a:ext cx="1591" cy="13969"/>
            </a:xfrm>
            <a:custGeom>
              <a:avLst/>
              <a:gdLst/>
              <a:ahLst/>
              <a:cxnLst>
                <a:cxn ang="0">
                  <a:pos x="37" y="20"/>
                </a:cxn>
                <a:cxn ang="0">
                  <a:pos x="37" y="0"/>
                </a:cxn>
                <a:cxn ang="0">
                  <a:pos x="52" y="45"/>
                </a:cxn>
                <a:cxn ang="0">
                  <a:pos x="47" y="192"/>
                </a:cxn>
                <a:cxn ang="0">
                  <a:pos x="10" y="160"/>
                </a:cxn>
                <a:cxn ang="0">
                  <a:pos x="0" y="120"/>
                </a:cxn>
                <a:cxn ang="0">
                  <a:pos x="20" y="99"/>
                </a:cxn>
                <a:cxn ang="0">
                  <a:pos x="37" y="20"/>
                </a:cxn>
              </a:cxnLst>
              <a:rect l="0" t="0" r="r" b="b"/>
              <a:pathLst>
                <a:path w="52" h="192">
                  <a:moveTo>
                    <a:pt x="37" y="20"/>
                  </a:moveTo>
                  <a:lnTo>
                    <a:pt x="37" y="0"/>
                  </a:lnTo>
                  <a:lnTo>
                    <a:pt x="52" y="45"/>
                  </a:lnTo>
                  <a:lnTo>
                    <a:pt x="47" y="192"/>
                  </a:lnTo>
                  <a:lnTo>
                    <a:pt x="10" y="160"/>
                  </a:lnTo>
                  <a:lnTo>
                    <a:pt x="0" y="120"/>
                  </a:lnTo>
                  <a:lnTo>
                    <a:pt x="20" y="99"/>
                  </a:lnTo>
                  <a:lnTo>
                    <a:pt x="37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319"/>
            <p:cNvSpPr>
              <a:spLocks noChangeAspect="1"/>
            </p:cNvSpPr>
            <p:nvPr/>
          </p:nvSpPr>
          <p:spPr bwMode="gray">
            <a:xfrm rot="21085610">
              <a:off x="4577417" y="3750484"/>
              <a:ext cx="4771" cy="15716"/>
            </a:xfrm>
            <a:custGeom>
              <a:avLst/>
              <a:gdLst/>
              <a:ahLst/>
              <a:cxnLst>
                <a:cxn ang="0">
                  <a:pos x="115" y="147"/>
                </a:cxn>
                <a:cxn ang="0">
                  <a:pos x="132" y="142"/>
                </a:cxn>
                <a:cxn ang="0">
                  <a:pos x="146" y="205"/>
                </a:cxn>
                <a:cxn ang="0">
                  <a:pos x="121" y="212"/>
                </a:cxn>
                <a:cxn ang="0">
                  <a:pos x="87" y="202"/>
                </a:cxn>
                <a:cxn ang="0">
                  <a:pos x="101" y="157"/>
                </a:cxn>
                <a:cxn ang="0">
                  <a:pos x="56" y="76"/>
                </a:cxn>
                <a:cxn ang="0">
                  <a:pos x="0" y="0"/>
                </a:cxn>
                <a:cxn ang="0">
                  <a:pos x="24" y="4"/>
                </a:cxn>
                <a:cxn ang="0">
                  <a:pos x="52" y="35"/>
                </a:cxn>
                <a:cxn ang="0">
                  <a:pos x="115" y="147"/>
                </a:cxn>
              </a:cxnLst>
              <a:rect l="0" t="0" r="r" b="b"/>
              <a:pathLst>
                <a:path w="146" h="212">
                  <a:moveTo>
                    <a:pt x="115" y="147"/>
                  </a:moveTo>
                  <a:lnTo>
                    <a:pt x="132" y="142"/>
                  </a:lnTo>
                  <a:lnTo>
                    <a:pt x="146" y="205"/>
                  </a:lnTo>
                  <a:lnTo>
                    <a:pt x="121" y="212"/>
                  </a:lnTo>
                  <a:lnTo>
                    <a:pt x="87" y="202"/>
                  </a:lnTo>
                  <a:lnTo>
                    <a:pt x="101" y="157"/>
                  </a:lnTo>
                  <a:lnTo>
                    <a:pt x="56" y="76"/>
                  </a:lnTo>
                  <a:lnTo>
                    <a:pt x="0" y="0"/>
                  </a:lnTo>
                  <a:lnTo>
                    <a:pt x="24" y="4"/>
                  </a:lnTo>
                  <a:lnTo>
                    <a:pt x="52" y="35"/>
                  </a:lnTo>
                  <a:lnTo>
                    <a:pt x="115" y="14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320"/>
            <p:cNvSpPr>
              <a:spLocks noChangeAspect="1"/>
            </p:cNvSpPr>
            <p:nvPr/>
          </p:nvSpPr>
          <p:spPr bwMode="gray">
            <a:xfrm rot="21085610">
              <a:off x="4591729" y="3762706"/>
              <a:ext cx="3180" cy="349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28"/>
                </a:cxn>
                <a:cxn ang="0">
                  <a:pos x="0" y="55"/>
                </a:cxn>
                <a:cxn ang="0">
                  <a:pos x="35" y="52"/>
                </a:cxn>
                <a:cxn ang="0">
                  <a:pos x="52" y="0"/>
                </a:cxn>
                <a:cxn ang="0">
                  <a:pos x="20" y="0"/>
                </a:cxn>
              </a:cxnLst>
              <a:rect l="0" t="0" r="r" b="b"/>
              <a:pathLst>
                <a:path w="52" h="55">
                  <a:moveTo>
                    <a:pt x="20" y="0"/>
                  </a:moveTo>
                  <a:lnTo>
                    <a:pt x="3" y="28"/>
                  </a:lnTo>
                  <a:lnTo>
                    <a:pt x="0" y="55"/>
                  </a:lnTo>
                  <a:lnTo>
                    <a:pt x="35" y="52"/>
                  </a:lnTo>
                  <a:lnTo>
                    <a:pt x="5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321"/>
            <p:cNvSpPr>
              <a:spLocks noChangeAspect="1"/>
            </p:cNvSpPr>
            <p:nvPr/>
          </p:nvSpPr>
          <p:spPr bwMode="gray">
            <a:xfrm rot="21085610">
              <a:off x="4585368" y="3778422"/>
              <a:ext cx="4771" cy="174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105"/>
                </a:cxn>
                <a:cxn ang="0">
                  <a:pos x="55" y="135"/>
                </a:cxn>
                <a:cxn ang="0">
                  <a:pos x="93" y="149"/>
                </a:cxn>
                <a:cxn ang="0">
                  <a:pos x="117" y="204"/>
                </a:cxn>
                <a:cxn ang="0">
                  <a:pos x="117" y="232"/>
                </a:cxn>
                <a:cxn ang="0">
                  <a:pos x="96" y="191"/>
                </a:cxn>
                <a:cxn ang="0">
                  <a:pos x="52" y="162"/>
                </a:cxn>
                <a:cxn ang="0">
                  <a:pos x="35" y="118"/>
                </a:cxn>
                <a:cxn ang="0">
                  <a:pos x="24" y="44"/>
                </a:cxn>
                <a:cxn ang="0">
                  <a:pos x="0" y="0"/>
                </a:cxn>
              </a:cxnLst>
              <a:rect l="0" t="0" r="r" b="b"/>
              <a:pathLst>
                <a:path w="117" h="232">
                  <a:moveTo>
                    <a:pt x="0" y="0"/>
                  </a:moveTo>
                  <a:lnTo>
                    <a:pt x="10" y="17"/>
                  </a:lnTo>
                  <a:lnTo>
                    <a:pt x="37" y="105"/>
                  </a:lnTo>
                  <a:lnTo>
                    <a:pt x="55" y="135"/>
                  </a:lnTo>
                  <a:lnTo>
                    <a:pt x="93" y="149"/>
                  </a:lnTo>
                  <a:lnTo>
                    <a:pt x="117" y="204"/>
                  </a:lnTo>
                  <a:lnTo>
                    <a:pt x="117" y="232"/>
                  </a:lnTo>
                  <a:lnTo>
                    <a:pt x="96" y="191"/>
                  </a:lnTo>
                  <a:lnTo>
                    <a:pt x="52" y="162"/>
                  </a:lnTo>
                  <a:lnTo>
                    <a:pt x="35" y="11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322"/>
            <p:cNvSpPr>
              <a:spLocks noChangeAspect="1"/>
            </p:cNvSpPr>
            <p:nvPr/>
          </p:nvSpPr>
          <p:spPr bwMode="gray">
            <a:xfrm rot="21085610">
              <a:off x="4599679" y="3794137"/>
              <a:ext cx="4771" cy="15716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101" y="48"/>
                </a:cxn>
                <a:cxn ang="0">
                  <a:pos x="101" y="56"/>
                </a:cxn>
                <a:cxn ang="0">
                  <a:pos x="90" y="48"/>
                </a:cxn>
                <a:cxn ang="0">
                  <a:pos x="31" y="48"/>
                </a:cxn>
                <a:cxn ang="0">
                  <a:pos x="4" y="27"/>
                </a:cxn>
                <a:cxn ang="0">
                  <a:pos x="0" y="14"/>
                </a:cxn>
                <a:cxn ang="0">
                  <a:pos x="11" y="0"/>
                </a:cxn>
                <a:cxn ang="0">
                  <a:pos x="46" y="14"/>
                </a:cxn>
                <a:cxn ang="0">
                  <a:pos x="83" y="41"/>
                </a:cxn>
                <a:cxn ang="0">
                  <a:pos x="125" y="41"/>
                </a:cxn>
                <a:cxn ang="0">
                  <a:pos x="145" y="61"/>
                </a:cxn>
                <a:cxn ang="0">
                  <a:pos x="149" y="113"/>
                </a:cxn>
                <a:cxn ang="0">
                  <a:pos x="103" y="172"/>
                </a:cxn>
                <a:cxn ang="0">
                  <a:pos x="49" y="218"/>
                </a:cxn>
                <a:cxn ang="0">
                  <a:pos x="35" y="182"/>
                </a:cxn>
                <a:cxn ang="0">
                  <a:pos x="111" y="100"/>
                </a:cxn>
                <a:cxn ang="0">
                  <a:pos x="101" y="73"/>
                </a:cxn>
              </a:cxnLst>
              <a:rect l="0" t="0" r="r" b="b"/>
              <a:pathLst>
                <a:path w="149" h="218">
                  <a:moveTo>
                    <a:pt x="101" y="73"/>
                  </a:moveTo>
                  <a:lnTo>
                    <a:pt x="101" y="48"/>
                  </a:lnTo>
                  <a:lnTo>
                    <a:pt x="101" y="56"/>
                  </a:lnTo>
                  <a:lnTo>
                    <a:pt x="90" y="48"/>
                  </a:lnTo>
                  <a:lnTo>
                    <a:pt x="31" y="48"/>
                  </a:lnTo>
                  <a:lnTo>
                    <a:pt x="4" y="27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83" y="41"/>
                  </a:lnTo>
                  <a:lnTo>
                    <a:pt x="125" y="41"/>
                  </a:lnTo>
                  <a:lnTo>
                    <a:pt x="145" y="61"/>
                  </a:lnTo>
                  <a:lnTo>
                    <a:pt x="149" y="113"/>
                  </a:lnTo>
                  <a:lnTo>
                    <a:pt x="103" y="172"/>
                  </a:lnTo>
                  <a:lnTo>
                    <a:pt x="49" y="218"/>
                  </a:lnTo>
                  <a:lnTo>
                    <a:pt x="35" y="182"/>
                  </a:lnTo>
                  <a:lnTo>
                    <a:pt x="111" y="100"/>
                  </a:lnTo>
                  <a:lnTo>
                    <a:pt x="101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323"/>
            <p:cNvSpPr>
              <a:spLocks noChangeAspect="1"/>
            </p:cNvSpPr>
            <p:nvPr/>
          </p:nvSpPr>
          <p:spPr bwMode="gray">
            <a:xfrm rot="21085610">
              <a:off x="4612400" y="3804613"/>
              <a:ext cx="4771" cy="1747"/>
            </a:xfrm>
            <a:custGeom>
              <a:avLst/>
              <a:gdLst/>
              <a:ahLst/>
              <a:cxnLst>
                <a:cxn ang="0">
                  <a:pos x="118" y="34"/>
                </a:cxn>
                <a:cxn ang="0">
                  <a:pos x="100" y="3"/>
                </a:cxn>
                <a:cxn ang="0">
                  <a:pos x="56" y="0"/>
                </a:cxn>
                <a:cxn ang="0">
                  <a:pos x="0" y="24"/>
                </a:cxn>
                <a:cxn ang="0">
                  <a:pos x="52" y="17"/>
                </a:cxn>
                <a:cxn ang="0">
                  <a:pos x="90" y="34"/>
                </a:cxn>
                <a:cxn ang="0">
                  <a:pos x="118" y="34"/>
                </a:cxn>
              </a:cxnLst>
              <a:rect l="0" t="0" r="r" b="b"/>
              <a:pathLst>
                <a:path w="118" h="34">
                  <a:moveTo>
                    <a:pt x="118" y="34"/>
                  </a:moveTo>
                  <a:lnTo>
                    <a:pt x="100" y="3"/>
                  </a:lnTo>
                  <a:lnTo>
                    <a:pt x="56" y="0"/>
                  </a:lnTo>
                  <a:lnTo>
                    <a:pt x="0" y="24"/>
                  </a:lnTo>
                  <a:lnTo>
                    <a:pt x="52" y="17"/>
                  </a:lnTo>
                  <a:lnTo>
                    <a:pt x="90" y="34"/>
                  </a:lnTo>
                  <a:lnTo>
                    <a:pt x="11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324"/>
            <p:cNvSpPr>
              <a:spLocks noChangeAspect="1"/>
            </p:cNvSpPr>
            <p:nvPr/>
          </p:nvSpPr>
          <p:spPr bwMode="gray">
            <a:xfrm rot="21085610">
              <a:off x="4623532" y="3811598"/>
              <a:ext cx="9541" cy="6985"/>
            </a:xfrm>
            <a:custGeom>
              <a:avLst/>
              <a:gdLst/>
              <a:ahLst/>
              <a:cxnLst>
                <a:cxn ang="0">
                  <a:pos x="48" y="19"/>
                </a:cxn>
                <a:cxn ang="0">
                  <a:pos x="86" y="0"/>
                </a:cxn>
                <a:cxn ang="0">
                  <a:pos x="114" y="25"/>
                </a:cxn>
                <a:cxn ang="0">
                  <a:pos x="192" y="61"/>
                </a:cxn>
                <a:cxn ang="0">
                  <a:pos x="241" y="92"/>
                </a:cxn>
                <a:cxn ang="0">
                  <a:pos x="248" y="103"/>
                </a:cxn>
                <a:cxn ang="0">
                  <a:pos x="210" y="98"/>
                </a:cxn>
                <a:cxn ang="0">
                  <a:pos x="148" y="52"/>
                </a:cxn>
                <a:cxn ang="0">
                  <a:pos x="100" y="34"/>
                </a:cxn>
                <a:cxn ang="0">
                  <a:pos x="41" y="73"/>
                </a:cxn>
                <a:cxn ang="0">
                  <a:pos x="0" y="76"/>
                </a:cxn>
                <a:cxn ang="0">
                  <a:pos x="13" y="48"/>
                </a:cxn>
                <a:cxn ang="0">
                  <a:pos x="48" y="19"/>
                </a:cxn>
              </a:cxnLst>
              <a:rect l="0" t="0" r="r" b="b"/>
              <a:pathLst>
                <a:path w="248" h="103">
                  <a:moveTo>
                    <a:pt x="48" y="19"/>
                  </a:moveTo>
                  <a:lnTo>
                    <a:pt x="86" y="0"/>
                  </a:lnTo>
                  <a:lnTo>
                    <a:pt x="114" y="25"/>
                  </a:lnTo>
                  <a:lnTo>
                    <a:pt x="192" y="61"/>
                  </a:lnTo>
                  <a:lnTo>
                    <a:pt x="241" y="92"/>
                  </a:lnTo>
                  <a:lnTo>
                    <a:pt x="248" y="103"/>
                  </a:lnTo>
                  <a:lnTo>
                    <a:pt x="210" y="98"/>
                  </a:lnTo>
                  <a:lnTo>
                    <a:pt x="148" y="52"/>
                  </a:lnTo>
                  <a:lnTo>
                    <a:pt x="100" y="34"/>
                  </a:lnTo>
                  <a:lnTo>
                    <a:pt x="41" y="73"/>
                  </a:lnTo>
                  <a:lnTo>
                    <a:pt x="0" y="76"/>
                  </a:lnTo>
                  <a:lnTo>
                    <a:pt x="13" y="48"/>
                  </a:lnTo>
                  <a:lnTo>
                    <a:pt x="48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325"/>
            <p:cNvSpPr>
              <a:spLocks noChangeAspect="1"/>
            </p:cNvSpPr>
            <p:nvPr/>
          </p:nvSpPr>
          <p:spPr bwMode="gray">
            <a:xfrm rot="21085610">
              <a:off x="4610810" y="3830806"/>
              <a:ext cx="6361" cy="10477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84" y="0"/>
                </a:cxn>
                <a:cxn ang="0">
                  <a:pos x="184" y="56"/>
                </a:cxn>
                <a:cxn ang="0">
                  <a:pos x="175" y="104"/>
                </a:cxn>
                <a:cxn ang="0">
                  <a:pos x="132" y="132"/>
                </a:cxn>
                <a:cxn ang="0">
                  <a:pos x="0" y="146"/>
                </a:cxn>
                <a:cxn ang="0">
                  <a:pos x="4" y="76"/>
                </a:cxn>
                <a:cxn ang="0">
                  <a:pos x="62" y="49"/>
                </a:cxn>
                <a:cxn ang="0">
                  <a:pos x="114" y="67"/>
                </a:cxn>
                <a:cxn ang="0">
                  <a:pos x="192" y="0"/>
                </a:cxn>
              </a:cxnLst>
              <a:rect l="0" t="0" r="r" b="b"/>
              <a:pathLst>
                <a:path w="192" h="146">
                  <a:moveTo>
                    <a:pt x="192" y="0"/>
                  </a:moveTo>
                  <a:lnTo>
                    <a:pt x="184" y="0"/>
                  </a:lnTo>
                  <a:lnTo>
                    <a:pt x="184" y="56"/>
                  </a:lnTo>
                  <a:lnTo>
                    <a:pt x="175" y="104"/>
                  </a:lnTo>
                  <a:lnTo>
                    <a:pt x="132" y="132"/>
                  </a:lnTo>
                  <a:lnTo>
                    <a:pt x="0" y="146"/>
                  </a:lnTo>
                  <a:lnTo>
                    <a:pt x="4" y="76"/>
                  </a:lnTo>
                  <a:lnTo>
                    <a:pt x="62" y="49"/>
                  </a:lnTo>
                  <a:lnTo>
                    <a:pt x="114" y="67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326"/>
            <p:cNvSpPr>
              <a:spLocks noChangeAspect="1"/>
            </p:cNvSpPr>
            <p:nvPr/>
          </p:nvSpPr>
          <p:spPr bwMode="gray">
            <a:xfrm rot="21085610">
              <a:off x="4553565" y="3766198"/>
              <a:ext cx="3180" cy="523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55"/>
                </a:cxn>
                <a:cxn ang="0">
                  <a:pos x="4" y="80"/>
                </a:cxn>
                <a:cxn ang="0">
                  <a:pos x="42" y="57"/>
                </a:cxn>
                <a:cxn ang="0">
                  <a:pos x="70" y="9"/>
                </a:cxn>
                <a:cxn ang="0">
                  <a:pos x="42" y="0"/>
                </a:cxn>
              </a:cxnLst>
              <a:rect l="0" t="0" r="r" b="b"/>
              <a:pathLst>
                <a:path w="70" h="80">
                  <a:moveTo>
                    <a:pt x="42" y="0"/>
                  </a:moveTo>
                  <a:lnTo>
                    <a:pt x="0" y="55"/>
                  </a:lnTo>
                  <a:lnTo>
                    <a:pt x="4" y="80"/>
                  </a:lnTo>
                  <a:lnTo>
                    <a:pt x="42" y="57"/>
                  </a:lnTo>
                  <a:lnTo>
                    <a:pt x="70" y="9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327"/>
            <p:cNvSpPr>
              <a:spLocks noChangeAspect="1"/>
            </p:cNvSpPr>
            <p:nvPr/>
          </p:nvSpPr>
          <p:spPr bwMode="gray">
            <a:xfrm rot="21085610">
              <a:off x="4521763" y="3748737"/>
              <a:ext cx="1591" cy="6985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57" y="0"/>
                </a:cxn>
                <a:cxn ang="0">
                  <a:pos x="0" y="79"/>
                </a:cxn>
                <a:cxn ang="0">
                  <a:pos x="7" y="93"/>
                </a:cxn>
                <a:cxn ang="0">
                  <a:pos x="72" y="7"/>
                </a:cxn>
              </a:cxnLst>
              <a:rect l="0" t="0" r="r" b="b"/>
              <a:pathLst>
                <a:path w="72" h="93">
                  <a:moveTo>
                    <a:pt x="72" y="7"/>
                  </a:moveTo>
                  <a:lnTo>
                    <a:pt x="57" y="0"/>
                  </a:lnTo>
                  <a:lnTo>
                    <a:pt x="0" y="79"/>
                  </a:lnTo>
                  <a:lnTo>
                    <a:pt x="7" y="93"/>
                  </a:lnTo>
                  <a:lnTo>
                    <a:pt x="72" y="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328"/>
            <p:cNvSpPr>
              <a:spLocks noChangeAspect="1"/>
            </p:cNvSpPr>
            <p:nvPr/>
          </p:nvSpPr>
          <p:spPr bwMode="gray">
            <a:xfrm rot="21085610">
              <a:off x="4518582" y="3757468"/>
              <a:ext cx="3180" cy="349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53" y="18"/>
                </a:cxn>
                <a:cxn ang="0">
                  <a:pos x="56" y="0"/>
                </a:cxn>
              </a:cxnLst>
              <a:rect l="0" t="0" r="r" b="b"/>
              <a:pathLst>
                <a:path w="56" h="36">
                  <a:moveTo>
                    <a:pt x="56" y="0"/>
                  </a:moveTo>
                  <a:lnTo>
                    <a:pt x="0" y="26"/>
                  </a:lnTo>
                  <a:lnTo>
                    <a:pt x="4" y="36"/>
                  </a:lnTo>
                  <a:lnTo>
                    <a:pt x="53" y="18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29"/>
            <p:cNvSpPr>
              <a:spLocks noChangeAspect="1"/>
            </p:cNvSpPr>
            <p:nvPr/>
          </p:nvSpPr>
          <p:spPr bwMode="gray">
            <a:xfrm rot="21085610">
              <a:off x="4509041" y="3760961"/>
              <a:ext cx="6361" cy="6985"/>
            </a:xfrm>
            <a:custGeom>
              <a:avLst/>
              <a:gdLst/>
              <a:ahLst/>
              <a:cxnLst>
                <a:cxn ang="0">
                  <a:pos x="152" y="40"/>
                </a:cxn>
                <a:cxn ang="0">
                  <a:pos x="109" y="36"/>
                </a:cxn>
                <a:cxn ang="0">
                  <a:pos x="44" y="67"/>
                </a:cxn>
                <a:cxn ang="0">
                  <a:pos x="0" y="70"/>
                </a:cxn>
                <a:cxn ang="0">
                  <a:pos x="9" y="50"/>
                </a:cxn>
                <a:cxn ang="0">
                  <a:pos x="59" y="36"/>
                </a:cxn>
                <a:cxn ang="0">
                  <a:pos x="119" y="0"/>
                </a:cxn>
                <a:cxn ang="0">
                  <a:pos x="155" y="9"/>
                </a:cxn>
                <a:cxn ang="0">
                  <a:pos x="152" y="40"/>
                </a:cxn>
              </a:cxnLst>
              <a:rect l="0" t="0" r="r" b="b"/>
              <a:pathLst>
                <a:path w="155" h="70">
                  <a:moveTo>
                    <a:pt x="152" y="40"/>
                  </a:moveTo>
                  <a:lnTo>
                    <a:pt x="109" y="36"/>
                  </a:lnTo>
                  <a:lnTo>
                    <a:pt x="44" y="67"/>
                  </a:lnTo>
                  <a:lnTo>
                    <a:pt x="0" y="70"/>
                  </a:lnTo>
                  <a:lnTo>
                    <a:pt x="9" y="50"/>
                  </a:lnTo>
                  <a:lnTo>
                    <a:pt x="59" y="36"/>
                  </a:lnTo>
                  <a:lnTo>
                    <a:pt x="119" y="0"/>
                  </a:lnTo>
                  <a:lnTo>
                    <a:pt x="155" y="9"/>
                  </a:lnTo>
                  <a:lnTo>
                    <a:pt x="152" y="4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30"/>
            <p:cNvSpPr>
              <a:spLocks noChangeAspect="1"/>
            </p:cNvSpPr>
            <p:nvPr/>
          </p:nvSpPr>
          <p:spPr bwMode="gray">
            <a:xfrm rot="20552049">
              <a:off x="4551975" y="3911128"/>
              <a:ext cx="23853" cy="19208"/>
            </a:xfrm>
            <a:custGeom>
              <a:avLst/>
              <a:gdLst/>
              <a:ahLst/>
              <a:cxnLst>
                <a:cxn ang="0">
                  <a:pos x="373" y="31"/>
                </a:cxn>
                <a:cxn ang="0">
                  <a:pos x="397" y="35"/>
                </a:cxn>
                <a:cxn ang="0">
                  <a:pos x="450" y="63"/>
                </a:cxn>
                <a:cxn ang="0">
                  <a:pos x="483" y="101"/>
                </a:cxn>
                <a:cxn ang="0">
                  <a:pos x="600" y="104"/>
                </a:cxn>
                <a:cxn ang="0">
                  <a:pos x="642" y="212"/>
                </a:cxn>
                <a:cxn ang="0">
                  <a:pos x="588" y="222"/>
                </a:cxn>
                <a:cxn ang="0">
                  <a:pos x="504" y="197"/>
                </a:cxn>
                <a:cxn ang="0">
                  <a:pos x="442" y="222"/>
                </a:cxn>
                <a:cxn ang="0">
                  <a:pos x="390" y="222"/>
                </a:cxn>
                <a:cxn ang="0">
                  <a:pos x="369" y="260"/>
                </a:cxn>
                <a:cxn ang="0">
                  <a:pos x="304" y="256"/>
                </a:cxn>
                <a:cxn ang="0">
                  <a:pos x="273" y="228"/>
                </a:cxn>
                <a:cxn ang="0">
                  <a:pos x="194" y="222"/>
                </a:cxn>
                <a:cxn ang="0">
                  <a:pos x="101" y="135"/>
                </a:cxn>
                <a:cxn ang="0">
                  <a:pos x="39" y="115"/>
                </a:cxn>
                <a:cxn ang="0">
                  <a:pos x="0" y="73"/>
                </a:cxn>
                <a:cxn ang="0">
                  <a:pos x="10" y="44"/>
                </a:cxn>
                <a:cxn ang="0">
                  <a:pos x="138" y="0"/>
                </a:cxn>
                <a:cxn ang="0">
                  <a:pos x="194" y="4"/>
                </a:cxn>
                <a:cxn ang="0">
                  <a:pos x="279" y="21"/>
                </a:cxn>
                <a:cxn ang="0">
                  <a:pos x="373" y="31"/>
                </a:cxn>
              </a:cxnLst>
              <a:rect l="0" t="0" r="r" b="b"/>
              <a:pathLst>
                <a:path w="642" h="260">
                  <a:moveTo>
                    <a:pt x="373" y="31"/>
                  </a:moveTo>
                  <a:lnTo>
                    <a:pt x="397" y="35"/>
                  </a:lnTo>
                  <a:lnTo>
                    <a:pt x="450" y="63"/>
                  </a:lnTo>
                  <a:lnTo>
                    <a:pt x="483" y="101"/>
                  </a:lnTo>
                  <a:lnTo>
                    <a:pt x="600" y="104"/>
                  </a:lnTo>
                  <a:lnTo>
                    <a:pt x="642" y="212"/>
                  </a:lnTo>
                  <a:lnTo>
                    <a:pt x="588" y="222"/>
                  </a:lnTo>
                  <a:lnTo>
                    <a:pt x="504" y="197"/>
                  </a:lnTo>
                  <a:lnTo>
                    <a:pt x="442" y="222"/>
                  </a:lnTo>
                  <a:lnTo>
                    <a:pt x="390" y="222"/>
                  </a:lnTo>
                  <a:lnTo>
                    <a:pt x="369" y="260"/>
                  </a:lnTo>
                  <a:lnTo>
                    <a:pt x="304" y="256"/>
                  </a:lnTo>
                  <a:lnTo>
                    <a:pt x="273" y="228"/>
                  </a:lnTo>
                  <a:lnTo>
                    <a:pt x="194" y="222"/>
                  </a:lnTo>
                  <a:lnTo>
                    <a:pt x="101" y="135"/>
                  </a:lnTo>
                  <a:lnTo>
                    <a:pt x="39" y="115"/>
                  </a:lnTo>
                  <a:lnTo>
                    <a:pt x="0" y="73"/>
                  </a:lnTo>
                  <a:lnTo>
                    <a:pt x="10" y="44"/>
                  </a:lnTo>
                  <a:lnTo>
                    <a:pt x="138" y="0"/>
                  </a:lnTo>
                  <a:lnTo>
                    <a:pt x="194" y="4"/>
                  </a:lnTo>
                  <a:lnTo>
                    <a:pt x="279" y="21"/>
                  </a:lnTo>
                  <a:lnTo>
                    <a:pt x="373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31"/>
            <p:cNvSpPr>
              <a:spLocks noChangeAspect="1"/>
            </p:cNvSpPr>
            <p:nvPr/>
          </p:nvSpPr>
          <p:spPr bwMode="gray">
            <a:xfrm rot="20552049">
              <a:off x="4617171" y="3848267"/>
              <a:ext cx="38163" cy="57623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119" y="0"/>
                </a:cxn>
                <a:cxn ang="0">
                  <a:pos x="338" y="4"/>
                </a:cxn>
                <a:cxn ang="0">
                  <a:pos x="512" y="76"/>
                </a:cxn>
                <a:cxn ang="0">
                  <a:pos x="614" y="110"/>
                </a:cxn>
                <a:cxn ang="0">
                  <a:pos x="643" y="181"/>
                </a:cxn>
                <a:cxn ang="0">
                  <a:pos x="805" y="193"/>
                </a:cxn>
                <a:cxn ang="0">
                  <a:pos x="825" y="227"/>
                </a:cxn>
                <a:cxn ang="0">
                  <a:pos x="728" y="244"/>
                </a:cxn>
                <a:cxn ang="0">
                  <a:pos x="796" y="294"/>
                </a:cxn>
                <a:cxn ang="0">
                  <a:pos x="977" y="336"/>
                </a:cxn>
                <a:cxn ang="0">
                  <a:pos x="1076" y="404"/>
                </a:cxn>
                <a:cxn ang="0">
                  <a:pos x="1080" y="462"/>
                </a:cxn>
                <a:cxn ang="0">
                  <a:pos x="1012" y="547"/>
                </a:cxn>
                <a:cxn ang="0">
                  <a:pos x="940" y="522"/>
                </a:cxn>
                <a:cxn ang="0">
                  <a:pos x="706" y="483"/>
                </a:cxn>
                <a:cxn ang="0">
                  <a:pos x="551" y="522"/>
                </a:cxn>
                <a:cxn ang="0">
                  <a:pos x="525" y="556"/>
                </a:cxn>
                <a:cxn ang="0">
                  <a:pos x="406" y="589"/>
                </a:cxn>
                <a:cxn ang="0">
                  <a:pos x="369" y="509"/>
                </a:cxn>
                <a:cxn ang="0">
                  <a:pos x="292" y="517"/>
                </a:cxn>
                <a:cxn ang="0">
                  <a:pos x="233" y="584"/>
                </a:cxn>
                <a:cxn ang="0">
                  <a:pos x="174" y="673"/>
                </a:cxn>
                <a:cxn ang="0">
                  <a:pos x="110" y="745"/>
                </a:cxn>
                <a:cxn ang="0">
                  <a:pos x="85" y="733"/>
                </a:cxn>
                <a:cxn ang="0">
                  <a:pos x="42" y="694"/>
                </a:cxn>
                <a:cxn ang="0">
                  <a:pos x="25" y="619"/>
                </a:cxn>
                <a:cxn ang="0">
                  <a:pos x="42" y="531"/>
                </a:cxn>
                <a:cxn ang="0">
                  <a:pos x="0" y="458"/>
                </a:cxn>
                <a:cxn ang="0">
                  <a:pos x="8" y="417"/>
                </a:cxn>
                <a:cxn ang="0">
                  <a:pos x="46" y="290"/>
                </a:cxn>
                <a:cxn ang="0">
                  <a:pos x="77" y="235"/>
                </a:cxn>
                <a:cxn ang="0">
                  <a:pos x="59" y="127"/>
                </a:cxn>
                <a:cxn ang="0">
                  <a:pos x="12" y="38"/>
                </a:cxn>
              </a:cxnLst>
              <a:rect l="0" t="0" r="r" b="b"/>
              <a:pathLst>
                <a:path w="1080" h="745">
                  <a:moveTo>
                    <a:pt x="17" y="29"/>
                  </a:moveTo>
                  <a:lnTo>
                    <a:pt x="25" y="17"/>
                  </a:lnTo>
                  <a:lnTo>
                    <a:pt x="51" y="0"/>
                  </a:lnTo>
                  <a:lnTo>
                    <a:pt x="119" y="0"/>
                  </a:lnTo>
                  <a:lnTo>
                    <a:pt x="183" y="9"/>
                  </a:lnTo>
                  <a:lnTo>
                    <a:pt x="338" y="4"/>
                  </a:lnTo>
                  <a:lnTo>
                    <a:pt x="423" y="29"/>
                  </a:lnTo>
                  <a:lnTo>
                    <a:pt x="512" y="76"/>
                  </a:lnTo>
                  <a:lnTo>
                    <a:pt x="589" y="84"/>
                  </a:lnTo>
                  <a:lnTo>
                    <a:pt x="614" y="110"/>
                  </a:lnTo>
                  <a:lnTo>
                    <a:pt x="632" y="169"/>
                  </a:lnTo>
                  <a:lnTo>
                    <a:pt x="643" y="181"/>
                  </a:lnTo>
                  <a:lnTo>
                    <a:pt x="699" y="193"/>
                  </a:lnTo>
                  <a:lnTo>
                    <a:pt x="805" y="193"/>
                  </a:lnTo>
                  <a:lnTo>
                    <a:pt x="822" y="203"/>
                  </a:lnTo>
                  <a:lnTo>
                    <a:pt x="825" y="227"/>
                  </a:lnTo>
                  <a:lnTo>
                    <a:pt x="779" y="244"/>
                  </a:lnTo>
                  <a:lnTo>
                    <a:pt x="728" y="244"/>
                  </a:lnTo>
                  <a:lnTo>
                    <a:pt x="723" y="269"/>
                  </a:lnTo>
                  <a:lnTo>
                    <a:pt x="796" y="294"/>
                  </a:lnTo>
                  <a:lnTo>
                    <a:pt x="944" y="298"/>
                  </a:lnTo>
                  <a:lnTo>
                    <a:pt x="977" y="336"/>
                  </a:lnTo>
                  <a:lnTo>
                    <a:pt x="1038" y="387"/>
                  </a:lnTo>
                  <a:lnTo>
                    <a:pt x="1076" y="404"/>
                  </a:lnTo>
                  <a:lnTo>
                    <a:pt x="1080" y="417"/>
                  </a:lnTo>
                  <a:lnTo>
                    <a:pt x="1080" y="462"/>
                  </a:lnTo>
                  <a:lnTo>
                    <a:pt x="1055" y="509"/>
                  </a:lnTo>
                  <a:lnTo>
                    <a:pt x="1012" y="547"/>
                  </a:lnTo>
                  <a:lnTo>
                    <a:pt x="969" y="547"/>
                  </a:lnTo>
                  <a:lnTo>
                    <a:pt x="940" y="522"/>
                  </a:lnTo>
                  <a:lnTo>
                    <a:pt x="872" y="496"/>
                  </a:lnTo>
                  <a:lnTo>
                    <a:pt x="706" y="483"/>
                  </a:lnTo>
                  <a:lnTo>
                    <a:pt x="589" y="500"/>
                  </a:lnTo>
                  <a:lnTo>
                    <a:pt x="551" y="522"/>
                  </a:lnTo>
                  <a:lnTo>
                    <a:pt x="538" y="547"/>
                  </a:lnTo>
                  <a:lnTo>
                    <a:pt x="525" y="556"/>
                  </a:lnTo>
                  <a:lnTo>
                    <a:pt x="474" y="576"/>
                  </a:lnTo>
                  <a:lnTo>
                    <a:pt x="406" y="589"/>
                  </a:lnTo>
                  <a:lnTo>
                    <a:pt x="369" y="522"/>
                  </a:lnTo>
                  <a:lnTo>
                    <a:pt x="369" y="509"/>
                  </a:lnTo>
                  <a:lnTo>
                    <a:pt x="322" y="504"/>
                  </a:lnTo>
                  <a:lnTo>
                    <a:pt x="292" y="517"/>
                  </a:lnTo>
                  <a:lnTo>
                    <a:pt x="271" y="534"/>
                  </a:lnTo>
                  <a:lnTo>
                    <a:pt x="233" y="584"/>
                  </a:lnTo>
                  <a:lnTo>
                    <a:pt x="191" y="656"/>
                  </a:lnTo>
                  <a:lnTo>
                    <a:pt x="174" y="673"/>
                  </a:lnTo>
                  <a:lnTo>
                    <a:pt x="170" y="690"/>
                  </a:lnTo>
                  <a:lnTo>
                    <a:pt x="110" y="745"/>
                  </a:lnTo>
                  <a:lnTo>
                    <a:pt x="88" y="745"/>
                  </a:lnTo>
                  <a:lnTo>
                    <a:pt x="85" y="733"/>
                  </a:lnTo>
                  <a:lnTo>
                    <a:pt x="46" y="702"/>
                  </a:lnTo>
                  <a:lnTo>
                    <a:pt x="42" y="694"/>
                  </a:lnTo>
                  <a:lnTo>
                    <a:pt x="42" y="640"/>
                  </a:lnTo>
                  <a:lnTo>
                    <a:pt x="25" y="619"/>
                  </a:lnTo>
                  <a:lnTo>
                    <a:pt x="34" y="606"/>
                  </a:lnTo>
                  <a:lnTo>
                    <a:pt x="42" y="531"/>
                  </a:lnTo>
                  <a:lnTo>
                    <a:pt x="34" y="496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8" y="417"/>
                  </a:lnTo>
                  <a:lnTo>
                    <a:pt x="51" y="384"/>
                  </a:lnTo>
                  <a:lnTo>
                    <a:pt x="46" y="290"/>
                  </a:lnTo>
                  <a:lnTo>
                    <a:pt x="68" y="269"/>
                  </a:lnTo>
                  <a:lnTo>
                    <a:pt x="77" y="235"/>
                  </a:lnTo>
                  <a:lnTo>
                    <a:pt x="51" y="206"/>
                  </a:lnTo>
                  <a:lnTo>
                    <a:pt x="59" y="127"/>
                  </a:lnTo>
                  <a:lnTo>
                    <a:pt x="46" y="80"/>
                  </a:lnTo>
                  <a:lnTo>
                    <a:pt x="12" y="38"/>
                  </a:lnTo>
                  <a:lnTo>
                    <a:pt x="17" y="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2"/>
            <p:cNvSpPr>
              <a:spLocks noChangeAspect="1"/>
            </p:cNvSpPr>
            <p:nvPr/>
          </p:nvSpPr>
          <p:spPr bwMode="gray">
            <a:xfrm rot="20552049">
              <a:off x="4731661" y="3883190"/>
              <a:ext cx="1591" cy="174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1" y="4"/>
                </a:cxn>
                <a:cxn ang="0">
                  <a:pos x="0" y="28"/>
                </a:cxn>
                <a:cxn ang="0">
                  <a:pos x="4" y="48"/>
                </a:cxn>
                <a:cxn ang="0">
                  <a:pos x="24" y="53"/>
                </a:cxn>
                <a:cxn ang="0">
                  <a:pos x="52" y="34"/>
                </a:cxn>
                <a:cxn ang="0">
                  <a:pos x="56" y="22"/>
                </a:cxn>
                <a:cxn ang="0">
                  <a:pos x="18" y="0"/>
                </a:cxn>
              </a:cxnLst>
              <a:rect l="0" t="0" r="r" b="b"/>
              <a:pathLst>
                <a:path w="56" h="53">
                  <a:moveTo>
                    <a:pt x="18" y="0"/>
                  </a:moveTo>
                  <a:lnTo>
                    <a:pt x="11" y="4"/>
                  </a:lnTo>
                  <a:lnTo>
                    <a:pt x="0" y="28"/>
                  </a:lnTo>
                  <a:lnTo>
                    <a:pt x="4" y="48"/>
                  </a:lnTo>
                  <a:lnTo>
                    <a:pt x="24" y="53"/>
                  </a:lnTo>
                  <a:lnTo>
                    <a:pt x="52" y="34"/>
                  </a:lnTo>
                  <a:lnTo>
                    <a:pt x="56" y="2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33"/>
            <p:cNvSpPr>
              <a:spLocks noChangeAspect="1"/>
            </p:cNvSpPr>
            <p:nvPr/>
          </p:nvSpPr>
          <p:spPr bwMode="gray">
            <a:xfrm rot="20552049">
              <a:off x="4753923" y="3930335"/>
              <a:ext cx="3180" cy="122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2" y="7"/>
                </a:cxn>
                <a:cxn ang="0">
                  <a:pos x="66" y="41"/>
                </a:cxn>
                <a:cxn ang="0">
                  <a:pos x="111" y="138"/>
                </a:cxn>
                <a:cxn ang="0">
                  <a:pos x="105" y="145"/>
                </a:cxn>
                <a:cxn ang="0">
                  <a:pos x="66" y="152"/>
                </a:cxn>
                <a:cxn ang="0">
                  <a:pos x="49" y="138"/>
                </a:cxn>
                <a:cxn ang="0">
                  <a:pos x="7" y="47"/>
                </a:cxn>
                <a:cxn ang="0">
                  <a:pos x="0" y="23"/>
                </a:cxn>
                <a:cxn ang="0">
                  <a:pos x="4" y="0"/>
                </a:cxn>
              </a:cxnLst>
              <a:rect l="0" t="0" r="r" b="b"/>
              <a:pathLst>
                <a:path w="111" h="152">
                  <a:moveTo>
                    <a:pt x="4" y="0"/>
                  </a:moveTo>
                  <a:lnTo>
                    <a:pt x="32" y="7"/>
                  </a:lnTo>
                  <a:lnTo>
                    <a:pt x="66" y="41"/>
                  </a:lnTo>
                  <a:lnTo>
                    <a:pt x="111" y="138"/>
                  </a:lnTo>
                  <a:lnTo>
                    <a:pt x="105" y="145"/>
                  </a:lnTo>
                  <a:lnTo>
                    <a:pt x="66" y="152"/>
                  </a:lnTo>
                  <a:lnTo>
                    <a:pt x="49" y="138"/>
                  </a:lnTo>
                  <a:lnTo>
                    <a:pt x="7" y="47"/>
                  </a:lnTo>
                  <a:lnTo>
                    <a:pt x="0" y="2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34"/>
            <p:cNvSpPr>
              <a:spLocks noChangeAspect="1"/>
            </p:cNvSpPr>
            <p:nvPr/>
          </p:nvSpPr>
          <p:spPr bwMode="gray">
            <a:xfrm rot="20552049">
              <a:off x="4777775" y="4015896"/>
              <a:ext cx="3180" cy="523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51" y="11"/>
                </a:cxn>
                <a:cxn ang="0">
                  <a:pos x="0" y="52"/>
                </a:cxn>
                <a:cxn ang="0">
                  <a:pos x="14" y="63"/>
                </a:cxn>
                <a:cxn ang="0">
                  <a:pos x="62" y="31"/>
                </a:cxn>
                <a:cxn ang="0">
                  <a:pos x="86" y="0"/>
                </a:cxn>
              </a:cxnLst>
              <a:rect l="0" t="0" r="r" b="b"/>
              <a:pathLst>
                <a:path w="86" h="63">
                  <a:moveTo>
                    <a:pt x="86" y="0"/>
                  </a:moveTo>
                  <a:lnTo>
                    <a:pt x="51" y="11"/>
                  </a:lnTo>
                  <a:lnTo>
                    <a:pt x="0" y="52"/>
                  </a:lnTo>
                  <a:lnTo>
                    <a:pt x="14" y="63"/>
                  </a:lnTo>
                  <a:lnTo>
                    <a:pt x="62" y="31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35"/>
            <p:cNvSpPr>
              <a:spLocks noChangeAspect="1"/>
            </p:cNvSpPr>
            <p:nvPr/>
          </p:nvSpPr>
          <p:spPr bwMode="gray">
            <a:xfrm rot="20552049">
              <a:off x="4771414" y="4031611"/>
              <a:ext cx="9541" cy="17461"/>
            </a:xfrm>
            <a:custGeom>
              <a:avLst/>
              <a:gdLst/>
              <a:ahLst/>
              <a:cxnLst>
                <a:cxn ang="0">
                  <a:pos x="287" y="26"/>
                </a:cxn>
                <a:cxn ang="0">
                  <a:pos x="267" y="48"/>
                </a:cxn>
                <a:cxn ang="0">
                  <a:pos x="259" y="106"/>
                </a:cxn>
                <a:cxn ang="0">
                  <a:pos x="267" y="144"/>
                </a:cxn>
                <a:cxn ang="0">
                  <a:pos x="276" y="153"/>
                </a:cxn>
                <a:cxn ang="0">
                  <a:pos x="270" y="204"/>
                </a:cxn>
                <a:cxn ang="0">
                  <a:pos x="233" y="232"/>
                </a:cxn>
                <a:cxn ang="0">
                  <a:pos x="173" y="245"/>
                </a:cxn>
                <a:cxn ang="0">
                  <a:pos x="3" y="245"/>
                </a:cxn>
                <a:cxn ang="0">
                  <a:pos x="0" y="232"/>
                </a:cxn>
                <a:cxn ang="0">
                  <a:pos x="102" y="194"/>
                </a:cxn>
                <a:cxn ang="0">
                  <a:pos x="118" y="156"/>
                </a:cxn>
                <a:cxn ang="0">
                  <a:pos x="128" y="85"/>
                </a:cxn>
                <a:cxn ang="0">
                  <a:pos x="123" y="72"/>
                </a:cxn>
                <a:cxn ang="0">
                  <a:pos x="111" y="65"/>
                </a:cxn>
                <a:cxn ang="0">
                  <a:pos x="77" y="60"/>
                </a:cxn>
                <a:cxn ang="0">
                  <a:pos x="72" y="34"/>
                </a:cxn>
                <a:cxn ang="0">
                  <a:pos x="85" y="34"/>
                </a:cxn>
                <a:cxn ang="0">
                  <a:pos x="111" y="23"/>
                </a:cxn>
                <a:cxn ang="0">
                  <a:pos x="207" y="18"/>
                </a:cxn>
                <a:cxn ang="0">
                  <a:pos x="276" y="0"/>
                </a:cxn>
                <a:cxn ang="0">
                  <a:pos x="287" y="0"/>
                </a:cxn>
                <a:cxn ang="0">
                  <a:pos x="287" y="26"/>
                </a:cxn>
              </a:cxnLst>
              <a:rect l="0" t="0" r="r" b="b"/>
              <a:pathLst>
                <a:path w="287" h="245">
                  <a:moveTo>
                    <a:pt x="287" y="26"/>
                  </a:moveTo>
                  <a:lnTo>
                    <a:pt x="267" y="48"/>
                  </a:lnTo>
                  <a:lnTo>
                    <a:pt x="259" y="106"/>
                  </a:lnTo>
                  <a:lnTo>
                    <a:pt x="267" y="144"/>
                  </a:lnTo>
                  <a:lnTo>
                    <a:pt x="276" y="153"/>
                  </a:lnTo>
                  <a:lnTo>
                    <a:pt x="270" y="204"/>
                  </a:lnTo>
                  <a:lnTo>
                    <a:pt x="233" y="232"/>
                  </a:lnTo>
                  <a:lnTo>
                    <a:pt x="173" y="245"/>
                  </a:lnTo>
                  <a:lnTo>
                    <a:pt x="3" y="245"/>
                  </a:lnTo>
                  <a:lnTo>
                    <a:pt x="0" y="232"/>
                  </a:lnTo>
                  <a:lnTo>
                    <a:pt x="102" y="194"/>
                  </a:lnTo>
                  <a:lnTo>
                    <a:pt x="118" y="156"/>
                  </a:lnTo>
                  <a:lnTo>
                    <a:pt x="128" y="85"/>
                  </a:lnTo>
                  <a:lnTo>
                    <a:pt x="123" y="72"/>
                  </a:lnTo>
                  <a:lnTo>
                    <a:pt x="111" y="65"/>
                  </a:lnTo>
                  <a:lnTo>
                    <a:pt x="77" y="60"/>
                  </a:lnTo>
                  <a:lnTo>
                    <a:pt x="72" y="34"/>
                  </a:lnTo>
                  <a:lnTo>
                    <a:pt x="85" y="34"/>
                  </a:lnTo>
                  <a:lnTo>
                    <a:pt x="111" y="23"/>
                  </a:lnTo>
                  <a:lnTo>
                    <a:pt x="207" y="18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87" y="2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36"/>
            <p:cNvSpPr>
              <a:spLocks noChangeAspect="1"/>
            </p:cNvSpPr>
            <p:nvPr/>
          </p:nvSpPr>
          <p:spPr bwMode="gray">
            <a:xfrm rot="20552049">
              <a:off x="4598089" y="3855252"/>
              <a:ext cx="1591" cy="34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9" y="0"/>
                </a:cxn>
                <a:cxn ang="0">
                  <a:pos x="68" y="20"/>
                </a:cxn>
                <a:cxn ang="0">
                  <a:pos x="63" y="42"/>
                </a:cxn>
                <a:cxn ang="0">
                  <a:pos x="14" y="42"/>
                </a:cxn>
                <a:cxn ang="0">
                  <a:pos x="5" y="34"/>
                </a:cxn>
                <a:cxn ang="0">
                  <a:pos x="0" y="20"/>
                </a:cxn>
                <a:cxn ang="0">
                  <a:pos x="5" y="9"/>
                </a:cxn>
                <a:cxn ang="0">
                  <a:pos x="17" y="9"/>
                </a:cxn>
                <a:cxn ang="0">
                  <a:pos x="26" y="0"/>
                </a:cxn>
              </a:cxnLst>
              <a:rect l="0" t="0" r="r" b="b"/>
              <a:pathLst>
                <a:path w="68" h="42">
                  <a:moveTo>
                    <a:pt x="26" y="0"/>
                  </a:moveTo>
                  <a:lnTo>
                    <a:pt x="39" y="0"/>
                  </a:lnTo>
                  <a:lnTo>
                    <a:pt x="68" y="20"/>
                  </a:lnTo>
                  <a:lnTo>
                    <a:pt x="63" y="42"/>
                  </a:lnTo>
                  <a:lnTo>
                    <a:pt x="14" y="42"/>
                  </a:lnTo>
                  <a:lnTo>
                    <a:pt x="5" y="34"/>
                  </a:lnTo>
                  <a:lnTo>
                    <a:pt x="0" y="20"/>
                  </a:lnTo>
                  <a:lnTo>
                    <a:pt x="5" y="9"/>
                  </a:lnTo>
                  <a:lnTo>
                    <a:pt x="17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0" name="Group 337"/>
            <p:cNvGrpSpPr>
              <a:grpSpLocks noChangeAspect="1"/>
            </p:cNvGrpSpPr>
            <p:nvPr/>
          </p:nvGrpSpPr>
          <p:grpSpPr bwMode="gray">
            <a:xfrm>
              <a:off x="4590138" y="3858744"/>
              <a:ext cx="28623" cy="48892"/>
              <a:chOff x="1694" y="2257"/>
              <a:chExt cx="18" cy="28"/>
            </a:xfrm>
            <a:grpFill/>
          </p:grpSpPr>
          <p:sp>
            <p:nvSpPr>
              <p:cNvPr id="228" name="Freeform 338"/>
              <p:cNvSpPr>
                <a:spLocks noChangeAspect="1"/>
              </p:cNvSpPr>
              <p:nvPr/>
            </p:nvSpPr>
            <p:spPr bwMode="gray">
              <a:xfrm rot="-1047951">
                <a:off x="1701" y="2270"/>
                <a:ext cx="3" cy="4"/>
              </a:xfrm>
              <a:custGeom>
                <a:avLst/>
                <a:gdLst/>
                <a:ahLst/>
                <a:cxnLst>
                  <a:cxn ang="0">
                    <a:pos x="89" y="8"/>
                  </a:cxn>
                  <a:cxn ang="0">
                    <a:pos x="138" y="32"/>
                  </a:cxn>
                  <a:cxn ang="0">
                    <a:pos x="147" y="83"/>
                  </a:cxn>
                  <a:cxn ang="0">
                    <a:pos x="105" y="62"/>
                  </a:cxn>
                  <a:cxn ang="0">
                    <a:pos x="29" y="56"/>
                  </a:cxn>
                  <a:cxn ang="0">
                    <a:pos x="0" y="14"/>
                  </a:cxn>
                  <a:cxn ang="0">
                    <a:pos x="32" y="0"/>
                  </a:cxn>
                  <a:cxn ang="0">
                    <a:pos x="89" y="8"/>
                  </a:cxn>
                </a:cxnLst>
                <a:rect l="0" t="0" r="r" b="b"/>
                <a:pathLst>
                  <a:path w="147" h="83">
                    <a:moveTo>
                      <a:pt x="89" y="8"/>
                    </a:moveTo>
                    <a:lnTo>
                      <a:pt x="138" y="32"/>
                    </a:lnTo>
                    <a:lnTo>
                      <a:pt x="147" y="83"/>
                    </a:lnTo>
                    <a:lnTo>
                      <a:pt x="105" y="62"/>
                    </a:lnTo>
                    <a:lnTo>
                      <a:pt x="29" y="56"/>
                    </a:lnTo>
                    <a:lnTo>
                      <a:pt x="0" y="14"/>
                    </a:lnTo>
                    <a:lnTo>
                      <a:pt x="32" y="0"/>
                    </a:lnTo>
                    <a:lnTo>
                      <a:pt x="8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339"/>
              <p:cNvSpPr>
                <a:spLocks noChangeAspect="1"/>
              </p:cNvSpPr>
              <p:nvPr/>
            </p:nvSpPr>
            <p:spPr bwMode="gray">
              <a:xfrm rot="-1047951">
                <a:off x="1694" y="2257"/>
                <a:ext cx="18" cy="28"/>
              </a:xfrm>
              <a:custGeom>
                <a:avLst/>
                <a:gdLst/>
                <a:ahLst/>
                <a:cxnLst>
                  <a:cxn ang="0">
                    <a:pos x="826" y="627"/>
                  </a:cxn>
                  <a:cxn ang="0">
                    <a:pos x="835" y="614"/>
                  </a:cxn>
                  <a:cxn ang="0">
                    <a:pos x="843" y="539"/>
                  </a:cxn>
                  <a:cxn ang="0">
                    <a:pos x="835" y="504"/>
                  </a:cxn>
                  <a:cxn ang="0">
                    <a:pos x="801" y="466"/>
                  </a:cxn>
                  <a:cxn ang="0">
                    <a:pos x="801" y="442"/>
                  </a:cxn>
                  <a:cxn ang="0">
                    <a:pos x="809" y="425"/>
                  </a:cxn>
                  <a:cxn ang="0">
                    <a:pos x="852" y="392"/>
                  </a:cxn>
                  <a:cxn ang="0">
                    <a:pos x="847" y="298"/>
                  </a:cxn>
                  <a:cxn ang="0">
                    <a:pos x="868" y="277"/>
                  </a:cxn>
                  <a:cxn ang="0">
                    <a:pos x="877" y="243"/>
                  </a:cxn>
                  <a:cxn ang="0">
                    <a:pos x="852" y="214"/>
                  </a:cxn>
                  <a:cxn ang="0">
                    <a:pos x="860" y="135"/>
                  </a:cxn>
                  <a:cxn ang="0">
                    <a:pos x="847" y="88"/>
                  </a:cxn>
                  <a:cxn ang="0">
                    <a:pos x="813" y="46"/>
                  </a:cxn>
                  <a:cxn ang="0">
                    <a:pos x="818" y="37"/>
                  </a:cxn>
                  <a:cxn ang="0">
                    <a:pos x="809" y="37"/>
                  </a:cxn>
                  <a:cxn ang="0">
                    <a:pos x="775" y="63"/>
                  </a:cxn>
                  <a:cxn ang="0">
                    <a:pos x="639" y="67"/>
                  </a:cxn>
                  <a:cxn ang="0">
                    <a:pos x="606" y="59"/>
                  </a:cxn>
                  <a:cxn ang="0">
                    <a:pos x="564" y="29"/>
                  </a:cxn>
                  <a:cxn ang="0">
                    <a:pos x="513" y="8"/>
                  </a:cxn>
                  <a:cxn ang="0">
                    <a:pos x="445" y="0"/>
                  </a:cxn>
                  <a:cxn ang="0">
                    <a:pos x="356" y="17"/>
                  </a:cxn>
                  <a:cxn ang="0">
                    <a:pos x="317" y="37"/>
                  </a:cxn>
                  <a:cxn ang="0">
                    <a:pos x="300" y="63"/>
                  </a:cxn>
                  <a:cxn ang="0">
                    <a:pos x="305" y="101"/>
                  </a:cxn>
                  <a:cxn ang="0">
                    <a:pos x="326" y="109"/>
                  </a:cxn>
                  <a:cxn ang="0">
                    <a:pos x="445" y="109"/>
                  </a:cxn>
                  <a:cxn ang="0">
                    <a:pos x="492" y="135"/>
                  </a:cxn>
                  <a:cxn ang="0">
                    <a:pos x="504" y="172"/>
                  </a:cxn>
                  <a:cxn ang="0">
                    <a:pos x="504" y="298"/>
                  </a:cxn>
                  <a:cxn ang="0">
                    <a:pos x="513" y="327"/>
                  </a:cxn>
                  <a:cxn ang="0">
                    <a:pos x="584" y="387"/>
                  </a:cxn>
                  <a:cxn ang="0">
                    <a:pos x="631" y="412"/>
                  </a:cxn>
                  <a:cxn ang="0">
                    <a:pos x="635" y="442"/>
                  </a:cxn>
                  <a:cxn ang="0">
                    <a:pos x="618" y="459"/>
                  </a:cxn>
                  <a:cxn ang="0">
                    <a:pos x="581" y="459"/>
                  </a:cxn>
                  <a:cxn ang="0">
                    <a:pos x="516" y="476"/>
                  </a:cxn>
                  <a:cxn ang="0">
                    <a:pos x="377" y="479"/>
                  </a:cxn>
                  <a:cxn ang="0">
                    <a:pos x="262" y="466"/>
                  </a:cxn>
                  <a:cxn ang="0">
                    <a:pos x="186" y="445"/>
                  </a:cxn>
                  <a:cxn ang="0">
                    <a:pos x="8" y="445"/>
                  </a:cxn>
                  <a:cxn ang="0">
                    <a:pos x="0" y="459"/>
                  </a:cxn>
                  <a:cxn ang="0">
                    <a:pos x="0" y="491"/>
                  </a:cxn>
                  <a:cxn ang="0">
                    <a:pos x="42" y="550"/>
                  </a:cxn>
                  <a:cxn ang="0">
                    <a:pos x="131" y="589"/>
                  </a:cxn>
                  <a:cxn ang="0">
                    <a:pos x="164" y="623"/>
                  </a:cxn>
                  <a:cxn ang="0">
                    <a:pos x="186" y="614"/>
                  </a:cxn>
                  <a:cxn ang="0">
                    <a:pos x="181" y="584"/>
                  </a:cxn>
                  <a:cxn ang="0">
                    <a:pos x="198" y="567"/>
                  </a:cxn>
                  <a:cxn ang="0">
                    <a:pos x="224" y="555"/>
                  </a:cxn>
                  <a:cxn ang="0">
                    <a:pos x="249" y="555"/>
                  </a:cxn>
                  <a:cxn ang="0">
                    <a:pos x="339" y="559"/>
                  </a:cxn>
                  <a:cxn ang="0">
                    <a:pos x="504" y="601"/>
                  </a:cxn>
                  <a:cxn ang="0">
                    <a:pos x="547" y="597"/>
                  </a:cxn>
                  <a:cxn ang="0">
                    <a:pos x="648" y="567"/>
                  </a:cxn>
                  <a:cxn ang="0">
                    <a:pos x="690" y="567"/>
                  </a:cxn>
                  <a:cxn ang="0">
                    <a:pos x="729" y="575"/>
                  </a:cxn>
                  <a:cxn ang="0">
                    <a:pos x="758" y="592"/>
                  </a:cxn>
                  <a:cxn ang="0">
                    <a:pos x="787" y="601"/>
                  </a:cxn>
                  <a:cxn ang="0">
                    <a:pos x="821" y="617"/>
                  </a:cxn>
                  <a:cxn ang="0">
                    <a:pos x="826" y="627"/>
                  </a:cxn>
                </a:cxnLst>
                <a:rect l="0" t="0" r="r" b="b"/>
                <a:pathLst>
                  <a:path w="877" h="627">
                    <a:moveTo>
                      <a:pt x="826" y="627"/>
                    </a:moveTo>
                    <a:lnTo>
                      <a:pt x="835" y="614"/>
                    </a:lnTo>
                    <a:lnTo>
                      <a:pt x="843" y="539"/>
                    </a:lnTo>
                    <a:lnTo>
                      <a:pt x="835" y="504"/>
                    </a:lnTo>
                    <a:lnTo>
                      <a:pt x="801" y="466"/>
                    </a:lnTo>
                    <a:lnTo>
                      <a:pt x="801" y="442"/>
                    </a:lnTo>
                    <a:lnTo>
                      <a:pt x="809" y="425"/>
                    </a:lnTo>
                    <a:lnTo>
                      <a:pt x="852" y="392"/>
                    </a:lnTo>
                    <a:lnTo>
                      <a:pt x="847" y="298"/>
                    </a:lnTo>
                    <a:lnTo>
                      <a:pt x="868" y="277"/>
                    </a:lnTo>
                    <a:lnTo>
                      <a:pt x="877" y="243"/>
                    </a:lnTo>
                    <a:lnTo>
                      <a:pt x="852" y="214"/>
                    </a:lnTo>
                    <a:lnTo>
                      <a:pt x="860" y="135"/>
                    </a:lnTo>
                    <a:lnTo>
                      <a:pt x="847" y="88"/>
                    </a:lnTo>
                    <a:lnTo>
                      <a:pt x="813" y="46"/>
                    </a:lnTo>
                    <a:lnTo>
                      <a:pt x="818" y="37"/>
                    </a:lnTo>
                    <a:lnTo>
                      <a:pt x="809" y="37"/>
                    </a:lnTo>
                    <a:lnTo>
                      <a:pt x="775" y="63"/>
                    </a:lnTo>
                    <a:lnTo>
                      <a:pt x="639" y="67"/>
                    </a:lnTo>
                    <a:lnTo>
                      <a:pt x="606" y="59"/>
                    </a:lnTo>
                    <a:lnTo>
                      <a:pt x="564" y="29"/>
                    </a:lnTo>
                    <a:lnTo>
                      <a:pt x="513" y="8"/>
                    </a:lnTo>
                    <a:lnTo>
                      <a:pt x="445" y="0"/>
                    </a:lnTo>
                    <a:lnTo>
                      <a:pt x="356" y="17"/>
                    </a:lnTo>
                    <a:lnTo>
                      <a:pt x="317" y="37"/>
                    </a:lnTo>
                    <a:lnTo>
                      <a:pt x="300" y="63"/>
                    </a:lnTo>
                    <a:lnTo>
                      <a:pt x="305" y="101"/>
                    </a:lnTo>
                    <a:lnTo>
                      <a:pt x="326" y="109"/>
                    </a:lnTo>
                    <a:lnTo>
                      <a:pt x="445" y="109"/>
                    </a:lnTo>
                    <a:lnTo>
                      <a:pt x="492" y="135"/>
                    </a:lnTo>
                    <a:lnTo>
                      <a:pt x="504" y="172"/>
                    </a:lnTo>
                    <a:lnTo>
                      <a:pt x="504" y="298"/>
                    </a:lnTo>
                    <a:lnTo>
                      <a:pt x="513" y="327"/>
                    </a:lnTo>
                    <a:lnTo>
                      <a:pt x="584" y="387"/>
                    </a:lnTo>
                    <a:lnTo>
                      <a:pt x="631" y="412"/>
                    </a:lnTo>
                    <a:lnTo>
                      <a:pt x="635" y="442"/>
                    </a:lnTo>
                    <a:lnTo>
                      <a:pt x="618" y="459"/>
                    </a:lnTo>
                    <a:lnTo>
                      <a:pt x="581" y="459"/>
                    </a:lnTo>
                    <a:lnTo>
                      <a:pt x="516" y="476"/>
                    </a:lnTo>
                    <a:lnTo>
                      <a:pt x="377" y="479"/>
                    </a:lnTo>
                    <a:lnTo>
                      <a:pt x="262" y="466"/>
                    </a:lnTo>
                    <a:lnTo>
                      <a:pt x="186" y="445"/>
                    </a:lnTo>
                    <a:lnTo>
                      <a:pt x="8" y="445"/>
                    </a:lnTo>
                    <a:lnTo>
                      <a:pt x="0" y="459"/>
                    </a:lnTo>
                    <a:lnTo>
                      <a:pt x="0" y="491"/>
                    </a:lnTo>
                    <a:lnTo>
                      <a:pt x="42" y="550"/>
                    </a:lnTo>
                    <a:lnTo>
                      <a:pt x="131" y="589"/>
                    </a:lnTo>
                    <a:lnTo>
                      <a:pt x="164" y="623"/>
                    </a:lnTo>
                    <a:lnTo>
                      <a:pt x="186" y="614"/>
                    </a:lnTo>
                    <a:lnTo>
                      <a:pt x="181" y="584"/>
                    </a:lnTo>
                    <a:lnTo>
                      <a:pt x="198" y="567"/>
                    </a:lnTo>
                    <a:lnTo>
                      <a:pt x="224" y="555"/>
                    </a:lnTo>
                    <a:lnTo>
                      <a:pt x="249" y="555"/>
                    </a:lnTo>
                    <a:lnTo>
                      <a:pt x="339" y="559"/>
                    </a:lnTo>
                    <a:lnTo>
                      <a:pt x="504" y="601"/>
                    </a:lnTo>
                    <a:lnTo>
                      <a:pt x="547" y="597"/>
                    </a:lnTo>
                    <a:lnTo>
                      <a:pt x="648" y="567"/>
                    </a:lnTo>
                    <a:lnTo>
                      <a:pt x="690" y="567"/>
                    </a:lnTo>
                    <a:lnTo>
                      <a:pt x="729" y="575"/>
                    </a:lnTo>
                    <a:lnTo>
                      <a:pt x="758" y="592"/>
                    </a:lnTo>
                    <a:lnTo>
                      <a:pt x="787" y="601"/>
                    </a:lnTo>
                    <a:lnTo>
                      <a:pt x="821" y="617"/>
                    </a:lnTo>
                    <a:lnTo>
                      <a:pt x="826" y="62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1" name="Freeform 340"/>
            <p:cNvSpPr>
              <a:spLocks noChangeAspect="1"/>
            </p:cNvSpPr>
            <p:nvPr/>
          </p:nvSpPr>
          <p:spPr bwMode="gray">
            <a:xfrm rot="20552049">
              <a:off x="4668055" y="3869221"/>
              <a:ext cx="15901" cy="13969"/>
            </a:xfrm>
            <a:custGeom>
              <a:avLst/>
              <a:gdLst/>
              <a:ahLst/>
              <a:cxnLst>
                <a:cxn ang="0">
                  <a:pos x="442" y="20"/>
                </a:cxn>
                <a:cxn ang="0">
                  <a:pos x="462" y="54"/>
                </a:cxn>
                <a:cxn ang="0">
                  <a:pos x="471" y="99"/>
                </a:cxn>
                <a:cxn ang="0">
                  <a:pos x="425" y="141"/>
                </a:cxn>
                <a:cxn ang="0">
                  <a:pos x="393" y="159"/>
                </a:cxn>
                <a:cxn ang="0">
                  <a:pos x="292" y="180"/>
                </a:cxn>
                <a:cxn ang="0">
                  <a:pos x="224" y="180"/>
                </a:cxn>
                <a:cxn ang="0">
                  <a:pos x="156" y="172"/>
                </a:cxn>
                <a:cxn ang="0">
                  <a:pos x="51" y="176"/>
                </a:cxn>
                <a:cxn ang="0">
                  <a:pos x="42" y="172"/>
                </a:cxn>
                <a:cxn ang="0">
                  <a:pos x="30" y="113"/>
                </a:cxn>
                <a:cxn ang="0">
                  <a:pos x="0" y="66"/>
                </a:cxn>
                <a:cxn ang="0">
                  <a:pos x="0" y="23"/>
                </a:cxn>
                <a:cxn ang="0">
                  <a:pos x="30" y="0"/>
                </a:cxn>
                <a:cxn ang="0">
                  <a:pos x="385" y="0"/>
                </a:cxn>
                <a:cxn ang="0">
                  <a:pos x="416" y="3"/>
                </a:cxn>
                <a:cxn ang="0">
                  <a:pos x="437" y="11"/>
                </a:cxn>
                <a:cxn ang="0">
                  <a:pos x="442" y="20"/>
                </a:cxn>
              </a:cxnLst>
              <a:rect l="0" t="0" r="r" b="b"/>
              <a:pathLst>
                <a:path w="471" h="180">
                  <a:moveTo>
                    <a:pt x="442" y="20"/>
                  </a:moveTo>
                  <a:lnTo>
                    <a:pt x="462" y="54"/>
                  </a:lnTo>
                  <a:lnTo>
                    <a:pt x="471" y="99"/>
                  </a:lnTo>
                  <a:lnTo>
                    <a:pt x="425" y="141"/>
                  </a:lnTo>
                  <a:lnTo>
                    <a:pt x="393" y="159"/>
                  </a:lnTo>
                  <a:lnTo>
                    <a:pt x="292" y="180"/>
                  </a:lnTo>
                  <a:lnTo>
                    <a:pt x="224" y="180"/>
                  </a:lnTo>
                  <a:lnTo>
                    <a:pt x="156" y="172"/>
                  </a:lnTo>
                  <a:lnTo>
                    <a:pt x="51" y="176"/>
                  </a:lnTo>
                  <a:lnTo>
                    <a:pt x="42" y="172"/>
                  </a:lnTo>
                  <a:lnTo>
                    <a:pt x="30" y="113"/>
                  </a:lnTo>
                  <a:lnTo>
                    <a:pt x="0" y="66"/>
                  </a:lnTo>
                  <a:lnTo>
                    <a:pt x="0" y="23"/>
                  </a:lnTo>
                  <a:lnTo>
                    <a:pt x="30" y="0"/>
                  </a:lnTo>
                  <a:lnTo>
                    <a:pt x="385" y="0"/>
                  </a:lnTo>
                  <a:lnTo>
                    <a:pt x="416" y="3"/>
                  </a:lnTo>
                  <a:lnTo>
                    <a:pt x="437" y="11"/>
                  </a:lnTo>
                  <a:lnTo>
                    <a:pt x="442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341"/>
            <p:cNvSpPr>
              <a:spLocks noChangeAspect="1"/>
            </p:cNvSpPr>
            <p:nvPr/>
          </p:nvSpPr>
          <p:spPr bwMode="gray">
            <a:xfrm rot="20552049">
              <a:off x="4765054" y="3970497"/>
              <a:ext cx="0" cy="523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0" y="76"/>
                </a:cxn>
                <a:cxn ang="0">
                  <a:pos x="14" y="59"/>
                </a:cxn>
                <a:cxn ang="0">
                  <a:pos x="14" y="0"/>
                </a:cxn>
              </a:cxnLst>
              <a:rect l="0" t="0" r="r" b="b"/>
              <a:pathLst>
                <a:path w="14" h="76">
                  <a:moveTo>
                    <a:pt x="14" y="0"/>
                  </a:moveTo>
                  <a:lnTo>
                    <a:pt x="0" y="7"/>
                  </a:lnTo>
                  <a:lnTo>
                    <a:pt x="0" y="76"/>
                  </a:lnTo>
                  <a:lnTo>
                    <a:pt x="14" y="59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342"/>
            <p:cNvSpPr>
              <a:spLocks noChangeAspect="1"/>
            </p:cNvSpPr>
            <p:nvPr/>
          </p:nvSpPr>
          <p:spPr bwMode="gray">
            <a:xfrm rot="20552049">
              <a:off x="4738022" y="3897159"/>
              <a:ext cx="4771" cy="12223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98" y="4"/>
                </a:cxn>
                <a:cxn ang="0">
                  <a:pos x="81" y="52"/>
                </a:cxn>
                <a:cxn ang="0">
                  <a:pos x="17" y="45"/>
                </a:cxn>
                <a:cxn ang="0">
                  <a:pos x="0" y="104"/>
                </a:cxn>
                <a:cxn ang="0">
                  <a:pos x="8" y="160"/>
                </a:cxn>
                <a:cxn ang="0">
                  <a:pos x="53" y="163"/>
                </a:cxn>
                <a:cxn ang="0">
                  <a:pos x="70" y="104"/>
                </a:cxn>
                <a:cxn ang="0">
                  <a:pos x="83" y="93"/>
                </a:cxn>
                <a:cxn ang="0">
                  <a:pos x="132" y="91"/>
                </a:cxn>
                <a:cxn ang="0">
                  <a:pos x="173" y="74"/>
                </a:cxn>
                <a:cxn ang="0">
                  <a:pos x="166" y="52"/>
                </a:cxn>
                <a:cxn ang="0">
                  <a:pos x="135" y="38"/>
                </a:cxn>
                <a:cxn ang="0">
                  <a:pos x="122" y="0"/>
                </a:cxn>
              </a:cxnLst>
              <a:rect l="0" t="0" r="r" b="b"/>
              <a:pathLst>
                <a:path w="173" h="163">
                  <a:moveTo>
                    <a:pt x="122" y="0"/>
                  </a:moveTo>
                  <a:lnTo>
                    <a:pt x="98" y="4"/>
                  </a:lnTo>
                  <a:lnTo>
                    <a:pt x="81" y="52"/>
                  </a:lnTo>
                  <a:lnTo>
                    <a:pt x="17" y="45"/>
                  </a:lnTo>
                  <a:lnTo>
                    <a:pt x="0" y="104"/>
                  </a:lnTo>
                  <a:lnTo>
                    <a:pt x="8" y="160"/>
                  </a:lnTo>
                  <a:lnTo>
                    <a:pt x="53" y="163"/>
                  </a:lnTo>
                  <a:lnTo>
                    <a:pt x="70" y="104"/>
                  </a:lnTo>
                  <a:lnTo>
                    <a:pt x="83" y="93"/>
                  </a:lnTo>
                  <a:lnTo>
                    <a:pt x="132" y="91"/>
                  </a:lnTo>
                  <a:lnTo>
                    <a:pt x="173" y="74"/>
                  </a:lnTo>
                  <a:lnTo>
                    <a:pt x="166" y="52"/>
                  </a:lnTo>
                  <a:lnTo>
                    <a:pt x="135" y="38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343"/>
            <p:cNvSpPr>
              <a:spLocks noChangeAspect="1"/>
            </p:cNvSpPr>
            <p:nvPr/>
          </p:nvSpPr>
          <p:spPr bwMode="gray">
            <a:xfrm rot="20552049">
              <a:off x="4691907" y="3865729"/>
              <a:ext cx="0" cy="17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1"/>
                </a:cxn>
                <a:cxn ang="0">
                  <a:pos x="3" y="39"/>
                </a:cxn>
                <a:cxn ang="0">
                  <a:pos x="28" y="32"/>
                </a:cxn>
                <a:cxn ang="0">
                  <a:pos x="28" y="0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lnTo>
                    <a:pt x="0" y="21"/>
                  </a:lnTo>
                  <a:lnTo>
                    <a:pt x="3" y="39"/>
                  </a:lnTo>
                  <a:lnTo>
                    <a:pt x="28" y="3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344"/>
            <p:cNvSpPr>
              <a:spLocks noChangeAspect="1"/>
            </p:cNvSpPr>
            <p:nvPr/>
          </p:nvSpPr>
          <p:spPr bwMode="gray">
            <a:xfrm rot="20552049">
              <a:off x="4695087" y="3879698"/>
              <a:ext cx="1591" cy="3492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0" y="17"/>
                </a:cxn>
                <a:cxn ang="0">
                  <a:pos x="6" y="34"/>
                </a:cxn>
                <a:cxn ang="0">
                  <a:pos x="42" y="0"/>
                </a:cxn>
                <a:cxn ang="0">
                  <a:pos x="6" y="8"/>
                </a:cxn>
              </a:cxnLst>
              <a:rect l="0" t="0" r="r" b="b"/>
              <a:pathLst>
                <a:path w="42" h="34">
                  <a:moveTo>
                    <a:pt x="6" y="8"/>
                  </a:moveTo>
                  <a:lnTo>
                    <a:pt x="0" y="17"/>
                  </a:lnTo>
                  <a:lnTo>
                    <a:pt x="6" y="34"/>
                  </a:lnTo>
                  <a:lnTo>
                    <a:pt x="42" y="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345"/>
            <p:cNvSpPr>
              <a:spLocks noChangeAspect="1"/>
            </p:cNvSpPr>
            <p:nvPr/>
          </p:nvSpPr>
          <p:spPr bwMode="gray">
            <a:xfrm rot="20552049">
              <a:off x="4745972" y="3916366"/>
              <a:ext cx="3180" cy="873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14" y="124"/>
                </a:cxn>
                <a:cxn ang="0">
                  <a:pos x="42" y="124"/>
                </a:cxn>
                <a:cxn ang="0">
                  <a:pos x="52" y="90"/>
                </a:cxn>
                <a:cxn ang="0">
                  <a:pos x="49" y="20"/>
                </a:cxn>
                <a:cxn ang="0">
                  <a:pos x="18" y="0"/>
                </a:cxn>
              </a:cxnLst>
              <a:rect l="0" t="0" r="r" b="b"/>
              <a:pathLst>
                <a:path w="52" h="124">
                  <a:moveTo>
                    <a:pt x="18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14" y="124"/>
                  </a:lnTo>
                  <a:lnTo>
                    <a:pt x="42" y="124"/>
                  </a:lnTo>
                  <a:lnTo>
                    <a:pt x="52" y="90"/>
                  </a:lnTo>
                  <a:lnTo>
                    <a:pt x="49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346"/>
            <p:cNvSpPr>
              <a:spLocks noChangeAspect="1"/>
            </p:cNvSpPr>
            <p:nvPr/>
          </p:nvSpPr>
          <p:spPr bwMode="gray">
            <a:xfrm rot="20552049">
              <a:off x="4765054" y="3998435"/>
              <a:ext cx="1591" cy="523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17" y="14"/>
                </a:cxn>
                <a:cxn ang="0">
                  <a:pos x="0" y="62"/>
                </a:cxn>
                <a:cxn ang="0">
                  <a:pos x="38" y="41"/>
                </a:cxn>
                <a:cxn ang="0">
                  <a:pos x="49" y="0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17" y="14"/>
                  </a:lnTo>
                  <a:lnTo>
                    <a:pt x="0" y="62"/>
                  </a:lnTo>
                  <a:lnTo>
                    <a:pt x="38" y="4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347"/>
            <p:cNvSpPr>
              <a:spLocks noChangeAspect="1"/>
            </p:cNvSpPr>
            <p:nvPr/>
          </p:nvSpPr>
          <p:spPr bwMode="gray">
            <a:xfrm rot="20552049">
              <a:off x="4459747" y="3806360"/>
              <a:ext cx="117670" cy="85561"/>
            </a:xfrm>
            <a:custGeom>
              <a:avLst/>
              <a:gdLst/>
              <a:ahLst/>
              <a:cxnLst>
                <a:cxn ang="0">
                  <a:pos x="2488" y="571"/>
                </a:cxn>
                <a:cxn ang="0">
                  <a:pos x="2639" y="644"/>
                </a:cxn>
                <a:cxn ang="0">
                  <a:pos x="2750" y="689"/>
                </a:cxn>
                <a:cxn ang="0">
                  <a:pos x="2869" y="689"/>
                </a:cxn>
                <a:cxn ang="0">
                  <a:pos x="2865" y="787"/>
                </a:cxn>
                <a:cxn ang="0">
                  <a:pos x="2916" y="820"/>
                </a:cxn>
                <a:cxn ang="0">
                  <a:pos x="3170" y="871"/>
                </a:cxn>
                <a:cxn ang="0">
                  <a:pos x="3309" y="951"/>
                </a:cxn>
                <a:cxn ang="0">
                  <a:pos x="3137" y="1073"/>
                </a:cxn>
                <a:cxn ang="0">
                  <a:pos x="2908" y="1111"/>
                </a:cxn>
                <a:cxn ang="0">
                  <a:pos x="2531" y="1086"/>
                </a:cxn>
                <a:cxn ang="0">
                  <a:pos x="2269" y="1123"/>
                </a:cxn>
                <a:cxn ang="0">
                  <a:pos x="2255" y="1069"/>
                </a:cxn>
                <a:cxn ang="0">
                  <a:pos x="2449" y="951"/>
                </a:cxn>
                <a:cxn ang="0">
                  <a:pos x="2416" y="880"/>
                </a:cxn>
                <a:cxn ang="0">
                  <a:pos x="2107" y="803"/>
                </a:cxn>
                <a:cxn ang="0">
                  <a:pos x="1989" y="660"/>
                </a:cxn>
                <a:cxn ang="0">
                  <a:pos x="1832" y="547"/>
                </a:cxn>
                <a:cxn ang="0">
                  <a:pos x="1675" y="534"/>
                </a:cxn>
                <a:cxn ang="0">
                  <a:pos x="1405" y="412"/>
                </a:cxn>
                <a:cxn ang="0">
                  <a:pos x="1184" y="366"/>
                </a:cxn>
                <a:cxn ang="0">
                  <a:pos x="1091" y="383"/>
                </a:cxn>
                <a:cxn ang="0">
                  <a:pos x="955" y="353"/>
                </a:cxn>
                <a:cxn ang="0">
                  <a:pos x="870" y="293"/>
                </a:cxn>
                <a:cxn ang="0">
                  <a:pos x="990" y="231"/>
                </a:cxn>
                <a:cxn ang="0">
                  <a:pos x="929" y="189"/>
                </a:cxn>
                <a:cxn ang="0">
                  <a:pos x="604" y="205"/>
                </a:cxn>
                <a:cxn ang="0">
                  <a:pos x="451" y="325"/>
                </a:cxn>
                <a:cxn ang="0">
                  <a:pos x="281" y="403"/>
                </a:cxn>
                <a:cxn ang="0">
                  <a:pos x="129" y="482"/>
                </a:cxn>
                <a:cxn ang="0">
                  <a:pos x="99" y="449"/>
                </a:cxn>
                <a:cxn ang="0">
                  <a:pos x="78" y="396"/>
                </a:cxn>
                <a:cxn ang="0">
                  <a:pos x="147" y="366"/>
                </a:cxn>
                <a:cxn ang="0">
                  <a:pos x="238" y="176"/>
                </a:cxn>
                <a:cxn ang="0">
                  <a:pos x="454" y="79"/>
                </a:cxn>
                <a:cxn ang="0">
                  <a:pos x="1003" y="0"/>
                </a:cxn>
                <a:cxn ang="0">
                  <a:pos x="1295" y="20"/>
                </a:cxn>
                <a:cxn ang="0">
                  <a:pos x="1490" y="62"/>
                </a:cxn>
                <a:cxn ang="0">
                  <a:pos x="1637" y="189"/>
                </a:cxn>
                <a:cxn ang="0">
                  <a:pos x="1879" y="251"/>
                </a:cxn>
                <a:cxn ang="0">
                  <a:pos x="1985" y="293"/>
                </a:cxn>
                <a:cxn ang="0">
                  <a:pos x="1989" y="325"/>
                </a:cxn>
                <a:cxn ang="0">
                  <a:pos x="2167" y="429"/>
                </a:cxn>
                <a:cxn ang="0">
                  <a:pos x="2394" y="508"/>
                </a:cxn>
              </a:cxnLst>
              <a:rect l="0" t="0" r="r" b="b"/>
              <a:pathLst>
                <a:path w="3347" h="1123">
                  <a:moveTo>
                    <a:pt x="2394" y="508"/>
                  </a:moveTo>
                  <a:lnTo>
                    <a:pt x="2399" y="517"/>
                  </a:lnTo>
                  <a:lnTo>
                    <a:pt x="2488" y="571"/>
                  </a:lnTo>
                  <a:lnTo>
                    <a:pt x="2559" y="627"/>
                  </a:lnTo>
                  <a:lnTo>
                    <a:pt x="2605" y="644"/>
                  </a:lnTo>
                  <a:lnTo>
                    <a:pt x="2639" y="644"/>
                  </a:lnTo>
                  <a:lnTo>
                    <a:pt x="2665" y="652"/>
                  </a:lnTo>
                  <a:lnTo>
                    <a:pt x="2687" y="669"/>
                  </a:lnTo>
                  <a:lnTo>
                    <a:pt x="2750" y="689"/>
                  </a:lnTo>
                  <a:lnTo>
                    <a:pt x="2793" y="689"/>
                  </a:lnTo>
                  <a:lnTo>
                    <a:pt x="2835" y="680"/>
                  </a:lnTo>
                  <a:lnTo>
                    <a:pt x="2869" y="689"/>
                  </a:lnTo>
                  <a:lnTo>
                    <a:pt x="2886" y="719"/>
                  </a:lnTo>
                  <a:lnTo>
                    <a:pt x="2886" y="744"/>
                  </a:lnTo>
                  <a:lnTo>
                    <a:pt x="2865" y="787"/>
                  </a:lnTo>
                  <a:lnTo>
                    <a:pt x="2865" y="803"/>
                  </a:lnTo>
                  <a:lnTo>
                    <a:pt x="2874" y="811"/>
                  </a:lnTo>
                  <a:lnTo>
                    <a:pt x="2916" y="820"/>
                  </a:lnTo>
                  <a:lnTo>
                    <a:pt x="3094" y="816"/>
                  </a:lnTo>
                  <a:lnTo>
                    <a:pt x="3128" y="828"/>
                  </a:lnTo>
                  <a:lnTo>
                    <a:pt x="3170" y="871"/>
                  </a:lnTo>
                  <a:lnTo>
                    <a:pt x="3182" y="891"/>
                  </a:lnTo>
                  <a:lnTo>
                    <a:pt x="3259" y="947"/>
                  </a:lnTo>
                  <a:lnTo>
                    <a:pt x="3309" y="951"/>
                  </a:lnTo>
                  <a:lnTo>
                    <a:pt x="3343" y="964"/>
                  </a:lnTo>
                  <a:lnTo>
                    <a:pt x="3347" y="1002"/>
                  </a:lnTo>
                  <a:lnTo>
                    <a:pt x="3137" y="1073"/>
                  </a:lnTo>
                  <a:lnTo>
                    <a:pt x="3072" y="1103"/>
                  </a:lnTo>
                  <a:lnTo>
                    <a:pt x="2996" y="1115"/>
                  </a:lnTo>
                  <a:lnTo>
                    <a:pt x="2908" y="1111"/>
                  </a:lnTo>
                  <a:lnTo>
                    <a:pt x="2852" y="1094"/>
                  </a:lnTo>
                  <a:lnTo>
                    <a:pt x="2793" y="1090"/>
                  </a:lnTo>
                  <a:lnTo>
                    <a:pt x="2531" y="1086"/>
                  </a:lnTo>
                  <a:lnTo>
                    <a:pt x="2394" y="1103"/>
                  </a:lnTo>
                  <a:lnTo>
                    <a:pt x="2314" y="1123"/>
                  </a:lnTo>
                  <a:lnTo>
                    <a:pt x="2269" y="1123"/>
                  </a:lnTo>
                  <a:lnTo>
                    <a:pt x="2243" y="1115"/>
                  </a:lnTo>
                  <a:lnTo>
                    <a:pt x="2235" y="1094"/>
                  </a:lnTo>
                  <a:lnTo>
                    <a:pt x="2255" y="1069"/>
                  </a:lnTo>
                  <a:lnTo>
                    <a:pt x="2314" y="1019"/>
                  </a:lnTo>
                  <a:lnTo>
                    <a:pt x="2373" y="985"/>
                  </a:lnTo>
                  <a:lnTo>
                    <a:pt x="2449" y="951"/>
                  </a:lnTo>
                  <a:lnTo>
                    <a:pt x="2457" y="917"/>
                  </a:lnTo>
                  <a:lnTo>
                    <a:pt x="2454" y="900"/>
                  </a:lnTo>
                  <a:lnTo>
                    <a:pt x="2416" y="880"/>
                  </a:lnTo>
                  <a:lnTo>
                    <a:pt x="2319" y="849"/>
                  </a:lnTo>
                  <a:lnTo>
                    <a:pt x="2141" y="837"/>
                  </a:lnTo>
                  <a:lnTo>
                    <a:pt x="2107" y="803"/>
                  </a:lnTo>
                  <a:lnTo>
                    <a:pt x="2056" y="770"/>
                  </a:lnTo>
                  <a:lnTo>
                    <a:pt x="2019" y="727"/>
                  </a:lnTo>
                  <a:lnTo>
                    <a:pt x="1989" y="660"/>
                  </a:lnTo>
                  <a:lnTo>
                    <a:pt x="1977" y="606"/>
                  </a:lnTo>
                  <a:lnTo>
                    <a:pt x="1938" y="560"/>
                  </a:lnTo>
                  <a:lnTo>
                    <a:pt x="1832" y="547"/>
                  </a:lnTo>
                  <a:lnTo>
                    <a:pt x="1734" y="551"/>
                  </a:lnTo>
                  <a:lnTo>
                    <a:pt x="1700" y="547"/>
                  </a:lnTo>
                  <a:lnTo>
                    <a:pt x="1675" y="534"/>
                  </a:lnTo>
                  <a:lnTo>
                    <a:pt x="1564" y="513"/>
                  </a:lnTo>
                  <a:lnTo>
                    <a:pt x="1473" y="472"/>
                  </a:lnTo>
                  <a:lnTo>
                    <a:pt x="1405" y="412"/>
                  </a:lnTo>
                  <a:lnTo>
                    <a:pt x="1354" y="387"/>
                  </a:lnTo>
                  <a:lnTo>
                    <a:pt x="1222" y="383"/>
                  </a:lnTo>
                  <a:lnTo>
                    <a:pt x="1184" y="366"/>
                  </a:lnTo>
                  <a:lnTo>
                    <a:pt x="1159" y="366"/>
                  </a:lnTo>
                  <a:lnTo>
                    <a:pt x="1129" y="378"/>
                  </a:lnTo>
                  <a:lnTo>
                    <a:pt x="1091" y="383"/>
                  </a:lnTo>
                  <a:lnTo>
                    <a:pt x="1049" y="370"/>
                  </a:lnTo>
                  <a:lnTo>
                    <a:pt x="1037" y="358"/>
                  </a:lnTo>
                  <a:lnTo>
                    <a:pt x="955" y="353"/>
                  </a:lnTo>
                  <a:lnTo>
                    <a:pt x="904" y="341"/>
                  </a:lnTo>
                  <a:lnTo>
                    <a:pt x="887" y="327"/>
                  </a:lnTo>
                  <a:lnTo>
                    <a:pt x="870" y="293"/>
                  </a:lnTo>
                  <a:lnTo>
                    <a:pt x="870" y="276"/>
                  </a:lnTo>
                  <a:lnTo>
                    <a:pt x="972" y="251"/>
                  </a:lnTo>
                  <a:lnTo>
                    <a:pt x="990" y="231"/>
                  </a:lnTo>
                  <a:lnTo>
                    <a:pt x="981" y="209"/>
                  </a:lnTo>
                  <a:lnTo>
                    <a:pt x="943" y="201"/>
                  </a:lnTo>
                  <a:lnTo>
                    <a:pt x="929" y="189"/>
                  </a:lnTo>
                  <a:lnTo>
                    <a:pt x="718" y="167"/>
                  </a:lnTo>
                  <a:lnTo>
                    <a:pt x="658" y="172"/>
                  </a:lnTo>
                  <a:lnTo>
                    <a:pt x="604" y="205"/>
                  </a:lnTo>
                  <a:lnTo>
                    <a:pt x="557" y="251"/>
                  </a:lnTo>
                  <a:lnTo>
                    <a:pt x="519" y="302"/>
                  </a:lnTo>
                  <a:lnTo>
                    <a:pt x="451" y="325"/>
                  </a:lnTo>
                  <a:lnTo>
                    <a:pt x="370" y="332"/>
                  </a:lnTo>
                  <a:lnTo>
                    <a:pt x="323" y="349"/>
                  </a:lnTo>
                  <a:lnTo>
                    <a:pt x="281" y="403"/>
                  </a:lnTo>
                  <a:lnTo>
                    <a:pt x="230" y="412"/>
                  </a:lnTo>
                  <a:lnTo>
                    <a:pt x="213" y="420"/>
                  </a:lnTo>
                  <a:lnTo>
                    <a:pt x="129" y="482"/>
                  </a:lnTo>
                  <a:lnTo>
                    <a:pt x="120" y="482"/>
                  </a:lnTo>
                  <a:lnTo>
                    <a:pt x="117" y="466"/>
                  </a:lnTo>
                  <a:lnTo>
                    <a:pt x="99" y="449"/>
                  </a:lnTo>
                  <a:lnTo>
                    <a:pt x="0" y="455"/>
                  </a:lnTo>
                  <a:lnTo>
                    <a:pt x="0" y="441"/>
                  </a:lnTo>
                  <a:lnTo>
                    <a:pt x="78" y="396"/>
                  </a:lnTo>
                  <a:lnTo>
                    <a:pt x="133" y="390"/>
                  </a:lnTo>
                  <a:lnTo>
                    <a:pt x="141" y="383"/>
                  </a:lnTo>
                  <a:lnTo>
                    <a:pt x="147" y="366"/>
                  </a:lnTo>
                  <a:lnTo>
                    <a:pt x="147" y="257"/>
                  </a:lnTo>
                  <a:lnTo>
                    <a:pt x="163" y="226"/>
                  </a:lnTo>
                  <a:lnTo>
                    <a:pt x="238" y="176"/>
                  </a:lnTo>
                  <a:lnTo>
                    <a:pt x="337" y="130"/>
                  </a:lnTo>
                  <a:lnTo>
                    <a:pt x="358" y="125"/>
                  </a:lnTo>
                  <a:lnTo>
                    <a:pt x="454" y="79"/>
                  </a:lnTo>
                  <a:lnTo>
                    <a:pt x="675" y="29"/>
                  </a:lnTo>
                  <a:lnTo>
                    <a:pt x="752" y="3"/>
                  </a:lnTo>
                  <a:lnTo>
                    <a:pt x="1003" y="0"/>
                  </a:lnTo>
                  <a:lnTo>
                    <a:pt x="1112" y="20"/>
                  </a:lnTo>
                  <a:lnTo>
                    <a:pt x="1227" y="25"/>
                  </a:lnTo>
                  <a:lnTo>
                    <a:pt x="1295" y="20"/>
                  </a:lnTo>
                  <a:lnTo>
                    <a:pt x="1336" y="54"/>
                  </a:lnTo>
                  <a:lnTo>
                    <a:pt x="1366" y="67"/>
                  </a:lnTo>
                  <a:lnTo>
                    <a:pt x="1490" y="62"/>
                  </a:lnTo>
                  <a:lnTo>
                    <a:pt x="1524" y="79"/>
                  </a:lnTo>
                  <a:lnTo>
                    <a:pt x="1612" y="150"/>
                  </a:lnTo>
                  <a:lnTo>
                    <a:pt x="1637" y="189"/>
                  </a:lnTo>
                  <a:lnTo>
                    <a:pt x="1700" y="240"/>
                  </a:lnTo>
                  <a:lnTo>
                    <a:pt x="1751" y="257"/>
                  </a:lnTo>
                  <a:lnTo>
                    <a:pt x="1879" y="251"/>
                  </a:lnTo>
                  <a:lnTo>
                    <a:pt x="1913" y="273"/>
                  </a:lnTo>
                  <a:lnTo>
                    <a:pt x="1968" y="273"/>
                  </a:lnTo>
                  <a:lnTo>
                    <a:pt x="1985" y="293"/>
                  </a:lnTo>
                  <a:lnTo>
                    <a:pt x="1968" y="293"/>
                  </a:lnTo>
                  <a:lnTo>
                    <a:pt x="1964" y="311"/>
                  </a:lnTo>
                  <a:lnTo>
                    <a:pt x="1989" y="325"/>
                  </a:lnTo>
                  <a:lnTo>
                    <a:pt x="2056" y="335"/>
                  </a:lnTo>
                  <a:lnTo>
                    <a:pt x="2099" y="358"/>
                  </a:lnTo>
                  <a:lnTo>
                    <a:pt x="2167" y="429"/>
                  </a:lnTo>
                  <a:lnTo>
                    <a:pt x="2269" y="458"/>
                  </a:lnTo>
                  <a:lnTo>
                    <a:pt x="2344" y="496"/>
                  </a:lnTo>
                  <a:lnTo>
                    <a:pt x="2394" y="50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348"/>
            <p:cNvSpPr>
              <a:spLocks noChangeAspect="1"/>
            </p:cNvSpPr>
            <p:nvPr/>
          </p:nvSpPr>
          <p:spPr bwMode="gray">
            <a:xfrm rot="20552049">
              <a:off x="4478828" y="3851760"/>
              <a:ext cx="4771" cy="10477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36" y="42"/>
                </a:cxn>
                <a:cxn ang="0">
                  <a:pos x="153" y="64"/>
                </a:cxn>
                <a:cxn ang="0">
                  <a:pos x="165" y="128"/>
                </a:cxn>
                <a:cxn ang="0">
                  <a:pos x="77" y="156"/>
                </a:cxn>
                <a:cxn ang="0">
                  <a:pos x="38" y="156"/>
                </a:cxn>
                <a:cxn ang="0">
                  <a:pos x="22" y="144"/>
                </a:cxn>
                <a:cxn ang="0">
                  <a:pos x="8" y="131"/>
                </a:cxn>
                <a:cxn ang="0">
                  <a:pos x="0" y="98"/>
                </a:cxn>
                <a:cxn ang="0">
                  <a:pos x="51" y="123"/>
                </a:cxn>
                <a:cxn ang="0">
                  <a:pos x="63" y="89"/>
                </a:cxn>
                <a:cxn ang="0">
                  <a:pos x="51" y="68"/>
                </a:cxn>
                <a:cxn ang="0">
                  <a:pos x="47" y="42"/>
                </a:cxn>
                <a:cxn ang="0">
                  <a:pos x="51" y="9"/>
                </a:cxn>
                <a:cxn ang="0">
                  <a:pos x="89" y="0"/>
                </a:cxn>
                <a:cxn ang="0">
                  <a:pos x="114" y="5"/>
                </a:cxn>
                <a:cxn ang="0">
                  <a:pos x="128" y="14"/>
                </a:cxn>
                <a:cxn ang="0">
                  <a:pos x="128" y="5"/>
                </a:cxn>
              </a:cxnLst>
              <a:rect l="0" t="0" r="r" b="b"/>
              <a:pathLst>
                <a:path w="165" h="156">
                  <a:moveTo>
                    <a:pt x="128" y="5"/>
                  </a:moveTo>
                  <a:lnTo>
                    <a:pt x="136" y="42"/>
                  </a:lnTo>
                  <a:lnTo>
                    <a:pt x="153" y="64"/>
                  </a:lnTo>
                  <a:lnTo>
                    <a:pt x="165" y="128"/>
                  </a:lnTo>
                  <a:lnTo>
                    <a:pt x="77" y="156"/>
                  </a:lnTo>
                  <a:lnTo>
                    <a:pt x="38" y="156"/>
                  </a:lnTo>
                  <a:lnTo>
                    <a:pt x="22" y="144"/>
                  </a:lnTo>
                  <a:lnTo>
                    <a:pt x="8" y="131"/>
                  </a:lnTo>
                  <a:lnTo>
                    <a:pt x="0" y="98"/>
                  </a:lnTo>
                  <a:lnTo>
                    <a:pt x="51" y="123"/>
                  </a:lnTo>
                  <a:lnTo>
                    <a:pt x="63" y="89"/>
                  </a:lnTo>
                  <a:lnTo>
                    <a:pt x="51" y="68"/>
                  </a:lnTo>
                  <a:lnTo>
                    <a:pt x="47" y="42"/>
                  </a:lnTo>
                  <a:lnTo>
                    <a:pt x="51" y="9"/>
                  </a:lnTo>
                  <a:lnTo>
                    <a:pt x="89" y="0"/>
                  </a:lnTo>
                  <a:lnTo>
                    <a:pt x="114" y="5"/>
                  </a:lnTo>
                  <a:lnTo>
                    <a:pt x="128" y="14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349"/>
            <p:cNvSpPr>
              <a:spLocks noChangeAspect="1"/>
            </p:cNvSpPr>
            <p:nvPr/>
          </p:nvSpPr>
          <p:spPr bwMode="gray">
            <a:xfrm rot="20552049">
              <a:off x="4521763" y="3816837"/>
              <a:ext cx="11131" cy="15716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83" y="127"/>
                </a:cxn>
                <a:cxn ang="0">
                  <a:pos x="308" y="156"/>
                </a:cxn>
                <a:cxn ang="0">
                  <a:pos x="317" y="201"/>
                </a:cxn>
                <a:cxn ang="0">
                  <a:pos x="266" y="198"/>
                </a:cxn>
                <a:cxn ang="0">
                  <a:pos x="208" y="156"/>
                </a:cxn>
                <a:cxn ang="0">
                  <a:pos x="169" y="97"/>
                </a:cxn>
                <a:cxn ang="0">
                  <a:pos x="135" y="68"/>
                </a:cxn>
                <a:cxn ang="0">
                  <a:pos x="59" y="59"/>
                </a:cxn>
                <a:cxn ang="0">
                  <a:pos x="38" y="50"/>
                </a:cxn>
                <a:cxn ang="0">
                  <a:pos x="8" y="29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85" y="4"/>
                </a:cxn>
                <a:cxn ang="0">
                  <a:pos x="211" y="85"/>
                </a:cxn>
              </a:cxnLst>
              <a:rect l="0" t="0" r="r" b="b"/>
              <a:pathLst>
                <a:path w="317" h="201">
                  <a:moveTo>
                    <a:pt x="211" y="85"/>
                  </a:moveTo>
                  <a:lnTo>
                    <a:pt x="283" y="127"/>
                  </a:lnTo>
                  <a:lnTo>
                    <a:pt x="308" y="156"/>
                  </a:lnTo>
                  <a:lnTo>
                    <a:pt x="317" y="201"/>
                  </a:lnTo>
                  <a:lnTo>
                    <a:pt x="266" y="198"/>
                  </a:lnTo>
                  <a:lnTo>
                    <a:pt x="208" y="156"/>
                  </a:lnTo>
                  <a:lnTo>
                    <a:pt x="169" y="97"/>
                  </a:lnTo>
                  <a:lnTo>
                    <a:pt x="135" y="68"/>
                  </a:lnTo>
                  <a:lnTo>
                    <a:pt x="59" y="59"/>
                  </a:lnTo>
                  <a:lnTo>
                    <a:pt x="38" y="50"/>
                  </a:lnTo>
                  <a:lnTo>
                    <a:pt x="8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5" y="4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350"/>
            <p:cNvSpPr>
              <a:spLocks noChangeAspect="1"/>
            </p:cNvSpPr>
            <p:nvPr/>
          </p:nvSpPr>
          <p:spPr bwMode="gray">
            <a:xfrm rot="20552049">
              <a:off x="4720530" y="3879698"/>
              <a:ext cx="0" cy="5239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1" y="30"/>
                </a:cxn>
                <a:cxn ang="0">
                  <a:pos x="31" y="47"/>
                </a:cxn>
                <a:cxn ang="0">
                  <a:pos x="46" y="42"/>
                </a:cxn>
                <a:cxn ang="0">
                  <a:pos x="46" y="10"/>
                </a:cxn>
                <a:cxn ang="0">
                  <a:pos x="34" y="2"/>
                </a:cxn>
              </a:cxnLst>
              <a:rect l="0" t="0" r="r" b="b"/>
              <a:pathLst>
                <a:path w="46" h="47">
                  <a:moveTo>
                    <a:pt x="34" y="2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31" y="47"/>
                  </a:lnTo>
                  <a:lnTo>
                    <a:pt x="46" y="42"/>
                  </a:lnTo>
                  <a:lnTo>
                    <a:pt x="46" y="10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351"/>
            <p:cNvSpPr>
              <a:spLocks noChangeAspect="1"/>
            </p:cNvSpPr>
            <p:nvPr/>
          </p:nvSpPr>
          <p:spPr bwMode="gray">
            <a:xfrm rot="20552049">
              <a:off x="4761873" y="3953035"/>
              <a:ext cx="1591" cy="69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97"/>
                </a:cxn>
                <a:cxn ang="0">
                  <a:pos x="25" y="103"/>
                </a:cxn>
                <a:cxn ang="0">
                  <a:pos x="45" y="94"/>
                </a:cxn>
                <a:cxn ang="0">
                  <a:pos x="45" y="62"/>
                </a:cxn>
                <a:cxn ang="0">
                  <a:pos x="39" y="20"/>
                </a:cxn>
                <a:cxn ang="0">
                  <a:pos x="25" y="0"/>
                </a:cxn>
              </a:cxnLst>
              <a:rect l="0" t="0" r="r" b="b"/>
              <a:pathLst>
                <a:path w="45" h="103">
                  <a:moveTo>
                    <a:pt x="25" y="0"/>
                  </a:moveTo>
                  <a:lnTo>
                    <a:pt x="0" y="97"/>
                  </a:lnTo>
                  <a:lnTo>
                    <a:pt x="25" y="103"/>
                  </a:lnTo>
                  <a:lnTo>
                    <a:pt x="45" y="94"/>
                  </a:lnTo>
                  <a:lnTo>
                    <a:pt x="45" y="62"/>
                  </a:lnTo>
                  <a:lnTo>
                    <a:pt x="39" y="2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3" name="Group 362"/>
            <p:cNvGrpSpPr/>
            <p:nvPr/>
          </p:nvGrpSpPr>
          <p:grpSpPr bwMode="gray">
            <a:xfrm>
              <a:off x="5717548" y="2301193"/>
              <a:ext cx="880939" cy="1220548"/>
              <a:chOff x="4580731" y="1911697"/>
              <a:chExt cx="879476" cy="1109663"/>
            </a:xfrm>
            <a:grpFill/>
          </p:grpSpPr>
          <p:sp>
            <p:nvSpPr>
              <p:cNvPr id="179" name="Freeform 175"/>
              <p:cNvSpPr>
                <a:spLocks noChangeAspect="1"/>
              </p:cNvSpPr>
              <p:nvPr/>
            </p:nvSpPr>
            <p:spPr bwMode="gray">
              <a:xfrm>
                <a:off x="4923631" y="2716560"/>
                <a:ext cx="133350" cy="65088"/>
              </a:xfrm>
              <a:custGeom>
                <a:avLst/>
                <a:gdLst/>
                <a:ahLst/>
                <a:cxnLst>
                  <a:cxn ang="0">
                    <a:pos x="234" y="27"/>
                  </a:cxn>
                  <a:cxn ang="0">
                    <a:pos x="213" y="43"/>
                  </a:cxn>
                  <a:cxn ang="0">
                    <a:pos x="188" y="62"/>
                  </a:cxn>
                  <a:cxn ang="0">
                    <a:pos x="184" y="90"/>
                  </a:cxn>
                  <a:cxn ang="0">
                    <a:pos x="191" y="113"/>
                  </a:cxn>
                  <a:cxn ang="0">
                    <a:pos x="179" y="110"/>
                  </a:cxn>
                  <a:cxn ang="0">
                    <a:pos x="153" y="106"/>
                  </a:cxn>
                  <a:cxn ang="0">
                    <a:pos x="116" y="114"/>
                  </a:cxn>
                  <a:cxn ang="0">
                    <a:pos x="83" y="127"/>
                  </a:cxn>
                  <a:cxn ang="0">
                    <a:pos x="59" y="118"/>
                  </a:cxn>
                  <a:cxn ang="0">
                    <a:pos x="49" y="132"/>
                  </a:cxn>
                  <a:cxn ang="0">
                    <a:pos x="34" y="129"/>
                  </a:cxn>
                  <a:cxn ang="0">
                    <a:pos x="19" y="119"/>
                  </a:cxn>
                  <a:cxn ang="0">
                    <a:pos x="0" y="123"/>
                  </a:cxn>
                  <a:cxn ang="0">
                    <a:pos x="16" y="137"/>
                  </a:cxn>
                  <a:cxn ang="0">
                    <a:pos x="17" y="155"/>
                  </a:cxn>
                  <a:cxn ang="0">
                    <a:pos x="17" y="167"/>
                  </a:cxn>
                  <a:cxn ang="0">
                    <a:pos x="36" y="172"/>
                  </a:cxn>
                  <a:cxn ang="0">
                    <a:pos x="51" y="173"/>
                  </a:cxn>
                  <a:cxn ang="0">
                    <a:pos x="68" y="177"/>
                  </a:cxn>
                  <a:cxn ang="0">
                    <a:pos x="104" y="165"/>
                  </a:cxn>
                  <a:cxn ang="0">
                    <a:pos x="132" y="161"/>
                  </a:cxn>
                  <a:cxn ang="0">
                    <a:pos x="143" y="156"/>
                  </a:cxn>
                  <a:cxn ang="0">
                    <a:pos x="146" y="164"/>
                  </a:cxn>
                  <a:cxn ang="0">
                    <a:pos x="152" y="178"/>
                  </a:cxn>
                  <a:cxn ang="0">
                    <a:pos x="168" y="187"/>
                  </a:cxn>
                  <a:cxn ang="0">
                    <a:pos x="208" y="198"/>
                  </a:cxn>
                  <a:cxn ang="0">
                    <a:pos x="231" y="203"/>
                  </a:cxn>
                  <a:cxn ang="0">
                    <a:pos x="275" y="205"/>
                  </a:cxn>
                  <a:cxn ang="0">
                    <a:pos x="292" y="189"/>
                  </a:cxn>
                  <a:cxn ang="0">
                    <a:pos x="325" y="191"/>
                  </a:cxn>
                  <a:cxn ang="0">
                    <a:pos x="334" y="182"/>
                  </a:cxn>
                  <a:cxn ang="0">
                    <a:pos x="353" y="176"/>
                  </a:cxn>
                  <a:cxn ang="0">
                    <a:pos x="372" y="161"/>
                  </a:cxn>
                  <a:cxn ang="0">
                    <a:pos x="382" y="148"/>
                  </a:cxn>
                  <a:cxn ang="0">
                    <a:pos x="390" y="119"/>
                  </a:cxn>
                  <a:cxn ang="0">
                    <a:pos x="388" y="103"/>
                  </a:cxn>
                  <a:cxn ang="0">
                    <a:pos x="420" y="95"/>
                  </a:cxn>
                  <a:cxn ang="0">
                    <a:pos x="412" y="62"/>
                  </a:cxn>
                  <a:cxn ang="0">
                    <a:pos x="406" y="26"/>
                  </a:cxn>
                  <a:cxn ang="0">
                    <a:pos x="362" y="19"/>
                  </a:cxn>
                  <a:cxn ang="0">
                    <a:pos x="340" y="1"/>
                  </a:cxn>
                  <a:cxn ang="0">
                    <a:pos x="301" y="10"/>
                  </a:cxn>
                  <a:cxn ang="0">
                    <a:pos x="287" y="27"/>
                  </a:cxn>
                  <a:cxn ang="0">
                    <a:pos x="267" y="32"/>
                  </a:cxn>
                  <a:cxn ang="0">
                    <a:pos x="249" y="25"/>
                  </a:cxn>
                </a:cxnLst>
                <a:rect l="0" t="0" r="r" b="b"/>
                <a:pathLst>
                  <a:path w="420" h="205">
                    <a:moveTo>
                      <a:pt x="235" y="20"/>
                    </a:moveTo>
                    <a:lnTo>
                      <a:pt x="234" y="27"/>
                    </a:lnTo>
                    <a:lnTo>
                      <a:pt x="217" y="35"/>
                    </a:lnTo>
                    <a:lnTo>
                      <a:pt x="213" y="43"/>
                    </a:lnTo>
                    <a:lnTo>
                      <a:pt x="210" y="53"/>
                    </a:lnTo>
                    <a:lnTo>
                      <a:pt x="188" y="62"/>
                    </a:lnTo>
                    <a:lnTo>
                      <a:pt x="183" y="74"/>
                    </a:lnTo>
                    <a:lnTo>
                      <a:pt x="184" y="90"/>
                    </a:lnTo>
                    <a:lnTo>
                      <a:pt x="191" y="106"/>
                    </a:lnTo>
                    <a:lnTo>
                      <a:pt x="191" y="113"/>
                    </a:lnTo>
                    <a:lnTo>
                      <a:pt x="184" y="117"/>
                    </a:lnTo>
                    <a:lnTo>
                      <a:pt x="179" y="110"/>
                    </a:lnTo>
                    <a:lnTo>
                      <a:pt x="164" y="110"/>
                    </a:lnTo>
                    <a:lnTo>
                      <a:pt x="153" y="106"/>
                    </a:lnTo>
                    <a:lnTo>
                      <a:pt x="149" y="111"/>
                    </a:lnTo>
                    <a:lnTo>
                      <a:pt x="116" y="114"/>
                    </a:lnTo>
                    <a:lnTo>
                      <a:pt x="97" y="127"/>
                    </a:lnTo>
                    <a:lnTo>
                      <a:pt x="83" y="127"/>
                    </a:lnTo>
                    <a:lnTo>
                      <a:pt x="70" y="119"/>
                    </a:lnTo>
                    <a:lnTo>
                      <a:pt x="59" y="118"/>
                    </a:lnTo>
                    <a:lnTo>
                      <a:pt x="51" y="124"/>
                    </a:lnTo>
                    <a:lnTo>
                      <a:pt x="49" y="132"/>
                    </a:lnTo>
                    <a:lnTo>
                      <a:pt x="44" y="134"/>
                    </a:lnTo>
                    <a:lnTo>
                      <a:pt x="34" y="129"/>
                    </a:lnTo>
                    <a:lnTo>
                      <a:pt x="28" y="121"/>
                    </a:lnTo>
                    <a:lnTo>
                      <a:pt x="19" y="119"/>
                    </a:lnTo>
                    <a:lnTo>
                      <a:pt x="11" y="119"/>
                    </a:lnTo>
                    <a:lnTo>
                      <a:pt x="0" y="123"/>
                    </a:lnTo>
                    <a:lnTo>
                      <a:pt x="7" y="132"/>
                    </a:lnTo>
                    <a:lnTo>
                      <a:pt x="16" y="137"/>
                    </a:lnTo>
                    <a:lnTo>
                      <a:pt x="17" y="144"/>
                    </a:lnTo>
                    <a:lnTo>
                      <a:pt x="17" y="155"/>
                    </a:lnTo>
                    <a:lnTo>
                      <a:pt x="11" y="162"/>
                    </a:lnTo>
                    <a:lnTo>
                      <a:pt x="17" y="167"/>
                    </a:lnTo>
                    <a:lnTo>
                      <a:pt x="27" y="171"/>
                    </a:lnTo>
                    <a:lnTo>
                      <a:pt x="36" y="172"/>
                    </a:lnTo>
                    <a:lnTo>
                      <a:pt x="44" y="168"/>
                    </a:lnTo>
                    <a:lnTo>
                      <a:pt x="51" y="173"/>
                    </a:lnTo>
                    <a:lnTo>
                      <a:pt x="65" y="178"/>
                    </a:lnTo>
                    <a:lnTo>
                      <a:pt x="68" y="177"/>
                    </a:lnTo>
                    <a:lnTo>
                      <a:pt x="84" y="172"/>
                    </a:lnTo>
                    <a:lnTo>
                      <a:pt x="104" y="165"/>
                    </a:lnTo>
                    <a:lnTo>
                      <a:pt x="122" y="164"/>
                    </a:lnTo>
                    <a:lnTo>
                      <a:pt x="132" y="161"/>
                    </a:lnTo>
                    <a:lnTo>
                      <a:pt x="137" y="157"/>
                    </a:lnTo>
                    <a:lnTo>
                      <a:pt x="143" y="156"/>
                    </a:lnTo>
                    <a:lnTo>
                      <a:pt x="146" y="159"/>
                    </a:lnTo>
                    <a:lnTo>
                      <a:pt x="146" y="164"/>
                    </a:lnTo>
                    <a:lnTo>
                      <a:pt x="148" y="171"/>
                    </a:lnTo>
                    <a:lnTo>
                      <a:pt x="152" y="178"/>
                    </a:lnTo>
                    <a:lnTo>
                      <a:pt x="163" y="187"/>
                    </a:lnTo>
                    <a:lnTo>
                      <a:pt x="168" y="187"/>
                    </a:lnTo>
                    <a:lnTo>
                      <a:pt x="178" y="193"/>
                    </a:lnTo>
                    <a:lnTo>
                      <a:pt x="208" y="198"/>
                    </a:lnTo>
                    <a:lnTo>
                      <a:pt x="222" y="203"/>
                    </a:lnTo>
                    <a:lnTo>
                      <a:pt x="231" y="203"/>
                    </a:lnTo>
                    <a:lnTo>
                      <a:pt x="247" y="203"/>
                    </a:lnTo>
                    <a:lnTo>
                      <a:pt x="275" y="205"/>
                    </a:lnTo>
                    <a:lnTo>
                      <a:pt x="283" y="200"/>
                    </a:lnTo>
                    <a:lnTo>
                      <a:pt x="292" y="189"/>
                    </a:lnTo>
                    <a:lnTo>
                      <a:pt x="305" y="187"/>
                    </a:lnTo>
                    <a:lnTo>
                      <a:pt x="325" y="191"/>
                    </a:lnTo>
                    <a:lnTo>
                      <a:pt x="330" y="182"/>
                    </a:lnTo>
                    <a:lnTo>
                      <a:pt x="334" y="182"/>
                    </a:lnTo>
                    <a:lnTo>
                      <a:pt x="351" y="184"/>
                    </a:lnTo>
                    <a:lnTo>
                      <a:pt x="353" y="176"/>
                    </a:lnTo>
                    <a:lnTo>
                      <a:pt x="362" y="172"/>
                    </a:lnTo>
                    <a:lnTo>
                      <a:pt x="372" y="161"/>
                    </a:lnTo>
                    <a:lnTo>
                      <a:pt x="383" y="159"/>
                    </a:lnTo>
                    <a:lnTo>
                      <a:pt x="382" y="148"/>
                    </a:lnTo>
                    <a:lnTo>
                      <a:pt x="382" y="138"/>
                    </a:lnTo>
                    <a:lnTo>
                      <a:pt x="390" y="119"/>
                    </a:lnTo>
                    <a:lnTo>
                      <a:pt x="384" y="111"/>
                    </a:lnTo>
                    <a:lnTo>
                      <a:pt x="388" y="103"/>
                    </a:lnTo>
                    <a:lnTo>
                      <a:pt x="415" y="103"/>
                    </a:lnTo>
                    <a:lnTo>
                      <a:pt x="420" y="95"/>
                    </a:lnTo>
                    <a:lnTo>
                      <a:pt x="420" y="75"/>
                    </a:lnTo>
                    <a:lnTo>
                      <a:pt x="412" y="62"/>
                    </a:lnTo>
                    <a:lnTo>
                      <a:pt x="406" y="40"/>
                    </a:lnTo>
                    <a:lnTo>
                      <a:pt x="406" y="26"/>
                    </a:lnTo>
                    <a:lnTo>
                      <a:pt x="398" y="15"/>
                    </a:lnTo>
                    <a:lnTo>
                      <a:pt x="362" y="19"/>
                    </a:lnTo>
                    <a:lnTo>
                      <a:pt x="348" y="6"/>
                    </a:lnTo>
                    <a:lnTo>
                      <a:pt x="340" y="1"/>
                    </a:lnTo>
                    <a:lnTo>
                      <a:pt x="307" y="0"/>
                    </a:lnTo>
                    <a:lnTo>
                      <a:pt x="301" y="10"/>
                    </a:lnTo>
                    <a:lnTo>
                      <a:pt x="297" y="19"/>
                    </a:lnTo>
                    <a:lnTo>
                      <a:pt x="287" y="27"/>
                    </a:lnTo>
                    <a:lnTo>
                      <a:pt x="278" y="31"/>
                    </a:lnTo>
                    <a:lnTo>
                      <a:pt x="267" y="32"/>
                    </a:lnTo>
                    <a:lnTo>
                      <a:pt x="256" y="31"/>
                    </a:lnTo>
                    <a:lnTo>
                      <a:pt x="249" y="25"/>
                    </a:lnTo>
                    <a:lnTo>
                      <a:pt x="235" y="2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" name="Freeform 176"/>
              <p:cNvSpPr>
                <a:spLocks noChangeAspect="1"/>
              </p:cNvSpPr>
              <p:nvPr/>
            </p:nvSpPr>
            <p:spPr bwMode="gray">
              <a:xfrm>
                <a:off x="4783931" y="2875310"/>
                <a:ext cx="7938" cy="4763"/>
              </a:xfrm>
              <a:custGeom>
                <a:avLst/>
                <a:gdLst/>
                <a:ahLst/>
                <a:cxnLst>
                  <a:cxn ang="0">
                    <a:pos x="18" y="7"/>
                  </a:cxn>
                  <a:cxn ang="0">
                    <a:pos x="21" y="11"/>
                  </a:cxn>
                  <a:cxn ang="0">
                    <a:pos x="16" y="13"/>
                  </a:cxn>
                  <a:cxn ang="0">
                    <a:pos x="10" y="12"/>
                  </a:cxn>
                  <a:cxn ang="0">
                    <a:pos x="6" y="7"/>
                  </a:cxn>
                  <a:cxn ang="0">
                    <a:pos x="0" y="0"/>
                  </a:cxn>
                  <a:cxn ang="0">
                    <a:pos x="13" y="1"/>
                  </a:cxn>
                  <a:cxn ang="0">
                    <a:pos x="18" y="7"/>
                  </a:cxn>
                </a:cxnLst>
                <a:rect l="0" t="0" r="r" b="b"/>
                <a:pathLst>
                  <a:path w="21" h="13">
                    <a:moveTo>
                      <a:pt x="18" y="7"/>
                    </a:moveTo>
                    <a:lnTo>
                      <a:pt x="21" y="11"/>
                    </a:lnTo>
                    <a:lnTo>
                      <a:pt x="16" y="13"/>
                    </a:lnTo>
                    <a:lnTo>
                      <a:pt x="10" y="12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" name="Freeform 177"/>
              <p:cNvSpPr>
                <a:spLocks noChangeAspect="1"/>
              </p:cNvSpPr>
              <p:nvPr/>
            </p:nvSpPr>
            <p:spPr bwMode="gray">
              <a:xfrm>
                <a:off x="4925219" y="2757835"/>
                <a:ext cx="4763" cy="9525"/>
              </a:xfrm>
              <a:custGeom>
                <a:avLst/>
                <a:gdLst/>
                <a:ahLst/>
                <a:cxnLst>
                  <a:cxn ang="0">
                    <a:pos x="8" y="30"/>
                  </a:cxn>
                  <a:cxn ang="0">
                    <a:pos x="14" y="23"/>
                  </a:cxn>
                  <a:cxn ang="0">
                    <a:pos x="14" y="12"/>
                  </a:cxn>
                  <a:cxn ang="0">
                    <a:pos x="13" y="5"/>
                  </a:cxn>
                  <a:cxn ang="0">
                    <a:pos x="4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8" y="30"/>
                  </a:cxn>
                </a:cxnLst>
                <a:rect l="0" t="0" r="r" b="b"/>
                <a:pathLst>
                  <a:path w="14" h="30">
                    <a:moveTo>
                      <a:pt x="8" y="30"/>
                    </a:moveTo>
                    <a:lnTo>
                      <a:pt x="14" y="23"/>
                    </a:lnTo>
                    <a:lnTo>
                      <a:pt x="14" y="12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8" y="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82" name="Group 178"/>
              <p:cNvGrpSpPr>
                <a:grpSpLocks noChangeAspect="1"/>
              </p:cNvGrpSpPr>
              <p:nvPr/>
            </p:nvGrpSpPr>
            <p:grpSpPr bwMode="gray">
              <a:xfrm>
                <a:off x="4876006" y="2765772"/>
                <a:ext cx="204788" cy="242888"/>
                <a:chOff x="2589" y="1903"/>
                <a:chExt cx="129" cy="153"/>
              </a:xfrm>
              <a:grpFill/>
            </p:grpSpPr>
            <p:sp>
              <p:nvSpPr>
                <p:cNvPr id="225" name="Freeform 179"/>
                <p:cNvSpPr>
                  <a:spLocks noChangeAspect="1"/>
                </p:cNvSpPr>
                <p:nvPr/>
              </p:nvSpPr>
              <p:spPr bwMode="gray">
                <a:xfrm>
                  <a:off x="2653" y="2034"/>
                  <a:ext cx="34" cy="22"/>
                </a:xfrm>
                <a:custGeom>
                  <a:avLst/>
                  <a:gdLst/>
                  <a:ahLst/>
                  <a:cxnLst>
                    <a:cxn ang="0">
                      <a:pos x="172" y="0"/>
                    </a:cxn>
                    <a:cxn ang="0">
                      <a:pos x="168" y="1"/>
                    </a:cxn>
                    <a:cxn ang="0">
                      <a:pos x="168" y="2"/>
                    </a:cxn>
                    <a:cxn ang="0">
                      <a:pos x="167" y="12"/>
                    </a:cxn>
                    <a:cxn ang="0">
                      <a:pos x="153" y="34"/>
                    </a:cxn>
                    <a:cxn ang="0">
                      <a:pos x="143" y="60"/>
                    </a:cxn>
                    <a:cxn ang="0">
                      <a:pos x="142" y="66"/>
                    </a:cxn>
                    <a:cxn ang="0">
                      <a:pos x="146" y="70"/>
                    </a:cxn>
                    <a:cxn ang="0">
                      <a:pos x="147" y="75"/>
                    </a:cxn>
                    <a:cxn ang="0">
                      <a:pos x="152" y="87"/>
                    </a:cxn>
                    <a:cxn ang="0">
                      <a:pos x="146" y="103"/>
                    </a:cxn>
                    <a:cxn ang="0">
                      <a:pos x="145" y="110"/>
                    </a:cxn>
                    <a:cxn ang="0">
                      <a:pos x="130" y="110"/>
                    </a:cxn>
                    <a:cxn ang="0">
                      <a:pos x="118" y="108"/>
                    </a:cxn>
                    <a:cxn ang="0">
                      <a:pos x="108" y="98"/>
                    </a:cxn>
                    <a:cxn ang="0">
                      <a:pos x="99" y="88"/>
                    </a:cxn>
                    <a:cxn ang="0">
                      <a:pos x="84" y="83"/>
                    </a:cxn>
                    <a:cxn ang="0">
                      <a:pos x="76" y="82"/>
                    </a:cxn>
                    <a:cxn ang="0">
                      <a:pos x="67" y="79"/>
                    </a:cxn>
                    <a:cxn ang="0">
                      <a:pos x="61" y="71"/>
                    </a:cxn>
                    <a:cxn ang="0">
                      <a:pos x="49" y="66"/>
                    </a:cxn>
                    <a:cxn ang="0">
                      <a:pos x="37" y="56"/>
                    </a:cxn>
                    <a:cxn ang="0">
                      <a:pos x="25" y="51"/>
                    </a:cxn>
                    <a:cxn ang="0">
                      <a:pos x="8" y="48"/>
                    </a:cxn>
                    <a:cxn ang="0">
                      <a:pos x="2" y="40"/>
                    </a:cxn>
                    <a:cxn ang="0">
                      <a:pos x="0" y="26"/>
                    </a:cxn>
                    <a:cxn ang="0">
                      <a:pos x="1" y="18"/>
                    </a:cxn>
                    <a:cxn ang="0">
                      <a:pos x="3" y="15"/>
                    </a:cxn>
                    <a:cxn ang="0">
                      <a:pos x="6" y="10"/>
                    </a:cxn>
                    <a:cxn ang="0">
                      <a:pos x="9" y="8"/>
                    </a:cxn>
                    <a:cxn ang="0">
                      <a:pos x="19" y="15"/>
                    </a:cxn>
                    <a:cxn ang="0">
                      <a:pos x="25" y="15"/>
                    </a:cxn>
                    <a:cxn ang="0">
                      <a:pos x="41" y="5"/>
                    </a:cxn>
                    <a:cxn ang="0">
                      <a:pos x="62" y="15"/>
                    </a:cxn>
                    <a:cxn ang="0">
                      <a:pos x="66" y="22"/>
                    </a:cxn>
                    <a:cxn ang="0">
                      <a:pos x="73" y="22"/>
                    </a:cxn>
                    <a:cxn ang="0">
                      <a:pos x="80" y="20"/>
                    </a:cxn>
                    <a:cxn ang="0">
                      <a:pos x="110" y="16"/>
                    </a:cxn>
                    <a:cxn ang="0">
                      <a:pos x="119" y="13"/>
                    </a:cxn>
                    <a:cxn ang="0">
                      <a:pos x="127" y="8"/>
                    </a:cxn>
                    <a:cxn ang="0">
                      <a:pos x="146" y="8"/>
                    </a:cxn>
                    <a:cxn ang="0">
                      <a:pos x="152" y="4"/>
                    </a:cxn>
                    <a:cxn ang="0">
                      <a:pos x="163" y="2"/>
                    </a:cxn>
                    <a:cxn ang="0">
                      <a:pos x="172" y="0"/>
                    </a:cxn>
                  </a:cxnLst>
                  <a:rect l="0" t="0" r="r" b="b"/>
                  <a:pathLst>
                    <a:path w="172" h="110">
                      <a:moveTo>
                        <a:pt x="172" y="0"/>
                      </a:moveTo>
                      <a:lnTo>
                        <a:pt x="168" y="1"/>
                      </a:lnTo>
                      <a:lnTo>
                        <a:pt x="168" y="2"/>
                      </a:lnTo>
                      <a:lnTo>
                        <a:pt x="167" y="12"/>
                      </a:lnTo>
                      <a:lnTo>
                        <a:pt x="153" y="34"/>
                      </a:lnTo>
                      <a:lnTo>
                        <a:pt x="143" y="60"/>
                      </a:lnTo>
                      <a:lnTo>
                        <a:pt x="142" y="66"/>
                      </a:lnTo>
                      <a:lnTo>
                        <a:pt x="146" y="70"/>
                      </a:lnTo>
                      <a:lnTo>
                        <a:pt x="147" y="75"/>
                      </a:lnTo>
                      <a:lnTo>
                        <a:pt x="152" y="87"/>
                      </a:lnTo>
                      <a:lnTo>
                        <a:pt x="146" y="103"/>
                      </a:lnTo>
                      <a:lnTo>
                        <a:pt x="145" y="110"/>
                      </a:lnTo>
                      <a:lnTo>
                        <a:pt x="130" y="110"/>
                      </a:lnTo>
                      <a:lnTo>
                        <a:pt x="118" y="108"/>
                      </a:lnTo>
                      <a:lnTo>
                        <a:pt x="108" y="98"/>
                      </a:lnTo>
                      <a:lnTo>
                        <a:pt x="99" y="88"/>
                      </a:lnTo>
                      <a:lnTo>
                        <a:pt x="84" y="83"/>
                      </a:lnTo>
                      <a:lnTo>
                        <a:pt x="76" y="82"/>
                      </a:lnTo>
                      <a:lnTo>
                        <a:pt x="67" y="79"/>
                      </a:lnTo>
                      <a:lnTo>
                        <a:pt x="61" y="71"/>
                      </a:lnTo>
                      <a:lnTo>
                        <a:pt x="49" y="66"/>
                      </a:lnTo>
                      <a:lnTo>
                        <a:pt x="37" y="56"/>
                      </a:lnTo>
                      <a:lnTo>
                        <a:pt x="25" y="51"/>
                      </a:lnTo>
                      <a:lnTo>
                        <a:pt x="8" y="48"/>
                      </a:lnTo>
                      <a:lnTo>
                        <a:pt x="2" y="40"/>
                      </a:lnTo>
                      <a:lnTo>
                        <a:pt x="0" y="26"/>
                      </a:lnTo>
                      <a:lnTo>
                        <a:pt x="1" y="18"/>
                      </a:lnTo>
                      <a:lnTo>
                        <a:pt x="3" y="15"/>
                      </a:lnTo>
                      <a:lnTo>
                        <a:pt x="6" y="10"/>
                      </a:lnTo>
                      <a:lnTo>
                        <a:pt x="9" y="8"/>
                      </a:lnTo>
                      <a:lnTo>
                        <a:pt x="19" y="15"/>
                      </a:lnTo>
                      <a:lnTo>
                        <a:pt x="25" y="15"/>
                      </a:lnTo>
                      <a:lnTo>
                        <a:pt x="41" y="5"/>
                      </a:lnTo>
                      <a:lnTo>
                        <a:pt x="62" y="15"/>
                      </a:lnTo>
                      <a:lnTo>
                        <a:pt x="66" y="22"/>
                      </a:lnTo>
                      <a:lnTo>
                        <a:pt x="73" y="22"/>
                      </a:lnTo>
                      <a:lnTo>
                        <a:pt x="80" y="20"/>
                      </a:lnTo>
                      <a:lnTo>
                        <a:pt x="110" y="16"/>
                      </a:lnTo>
                      <a:lnTo>
                        <a:pt x="119" y="13"/>
                      </a:lnTo>
                      <a:lnTo>
                        <a:pt x="127" y="8"/>
                      </a:lnTo>
                      <a:lnTo>
                        <a:pt x="146" y="8"/>
                      </a:lnTo>
                      <a:lnTo>
                        <a:pt x="152" y="4"/>
                      </a:lnTo>
                      <a:lnTo>
                        <a:pt x="163" y="2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6" name="Freeform 180"/>
                <p:cNvSpPr>
                  <a:spLocks noChangeAspect="1"/>
                </p:cNvSpPr>
                <p:nvPr/>
              </p:nvSpPr>
              <p:spPr bwMode="gray">
                <a:xfrm>
                  <a:off x="2606" y="1991"/>
                  <a:ext cx="16" cy="35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3" y="5"/>
                    </a:cxn>
                    <a:cxn ang="0">
                      <a:pos x="64" y="8"/>
                    </a:cxn>
                    <a:cxn ang="0">
                      <a:pos x="70" y="12"/>
                    </a:cxn>
                    <a:cxn ang="0">
                      <a:pos x="75" y="24"/>
                    </a:cxn>
                    <a:cxn ang="0">
                      <a:pos x="81" y="43"/>
                    </a:cxn>
                    <a:cxn ang="0">
                      <a:pos x="82" y="63"/>
                    </a:cxn>
                    <a:cxn ang="0">
                      <a:pos x="80" y="79"/>
                    </a:cxn>
                    <a:cxn ang="0">
                      <a:pos x="81" y="111"/>
                    </a:cxn>
                    <a:cxn ang="0">
                      <a:pos x="80" y="138"/>
                    </a:cxn>
                    <a:cxn ang="0">
                      <a:pos x="76" y="144"/>
                    </a:cxn>
                    <a:cxn ang="0">
                      <a:pos x="76" y="149"/>
                    </a:cxn>
                    <a:cxn ang="0">
                      <a:pos x="70" y="154"/>
                    </a:cxn>
                    <a:cxn ang="0">
                      <a:pos x="57" y="150"/>
                    </a:cxn>
                    <a:cxn ang="0">
                      <a:pos x="52" y="155"/>
                    </a:cxn>
                    <a:cxn ang="0">
                      <a:pos x="47" y="165"/>
                    </a:cxn>
                    <a:cxn ang="0">
                      <a:pos x="41" y="171"/>
                    </a:cxn>
                    <a:cxn ang="0">
                      <a:pos x="31" y="173"/>
                    </a:cxn>
                    <a:cxn ang="0">
                      <a:pos x="26" y="168"/>
                    </a:cxn>
                    <a:cxn ang="0">
                      <a:pos x="15" y="152"/>
                    </a:cxn>
                    <a:cxn ang="0">
                      <a:pos x="14" y="144"/>
                    </a:cxn>
                    <a:cxn ang="0">
                      <a:pos x="14" y="139"/>
                    </a:cxn>
                    <a:cxn ang="0">
                      <a:pos x="11" y="130"/>
                    </a:cxn>
                    <a:cxn ang="0">
                      <a:pos x="14" y="109"/>
                    </a:cxn>
                    <a:cxn ang="0">
                      <a:pos x="17" y="106"/>
                    </a:cxn>
                    <a:cxn ang="0">
                      <a:pos x="18" y="101"/>
                    </a:cxn>
                    <a:cxn ang="0">
                      <a:pos x="16" y="97"/>
                    </a:cxn>
                    <a:cxn ang="0">
                      <a:pos x="14" y="89"/>
                    </a:cxn>
                    <a:cxn ang="0">
                      <a:pos x="15" y="80"/>
                    </a:cxn>
                    <a:cxn ang="0">
                      <a:pos x="15" y="70"/>
                    </a:cxn>
                    <a:cxn ang="0">
                      <a:pos x="12" y="63"/>
                    </a:cxn>
                    <a:cxn ang="0">
                      <a:pos x="10" y="54"/>
                    </a:cxn>
                    <a:cxn ang="0">
                      <a:pos x="7" y="53"/>
                    </a:cxn>
                    <a:cxn ang="0">
                      <a:pos x="4" y="53"/>
                    </a:cxn>
                    <a:cxn ang="0">
                      <a:pos x="0" y="47"/>
                    </a:cxn>
                    <a:cxn ang="0">
                      <a:pos x="0" y="26"/>
                    </a:cxn>
                    <a:cxn ang="0">
                      <a:pos x="1" y="25"/>
                    </a:cxn>
                    <a:cxn ang="0">
                      <a:pos x="10" y="33"/>
                    </a:cxn>
                    <a:cxn ang="0">
                      <a:pos x="20" y="32"/>
                    </a:cxn>
                    <a:cxn ang="0">
                      <a:pos x="39" y="12"/>
                    </a:cxn>
                    <a:cxn ang="0">
                      <a:pos x="45" y="1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82" h="173">
                      <a:moveTo>
                        <a:pt x="50" y="0"/>
                      </a:moveTo>
                      <a:lnTo>
                        <a:pt x="63" y="5"/>
                      </a:lnTo>
                      <a:lnTo>
                        <a:pt x="64" y="8"/>
                      </a:lnTo>
                      <a:lnTo>
                        <a:pt x="70" y="12"/>
                      </a:lnTo>
                      <a:lnTo>
                        <a:pt x="75" y="24"/>
                      </a:lnTo>
                      <a:lnTo>
                        <a:pt x="81" y="43"/>
                      </a:lnTo>
                      <a:lnTo>
                        <a:pt x="82" y="63"/>
                      </a:lnTo>
                      <a:lnTo>
                        <a:pt x="80" y="79"/>
                      </a:lnTo>
                      <a:lnTo>
                        <a:pt x="81" y="111"/>
                      </a:lnTo>
                      <a:lnTo>
                        <a:pt x="80" y="138"/>
                      </a:lnTo>
                      <a:lnTo>
                        <a:pt x="76" y="144"/>
                      </a:lnTo>
                      <a:lnTo>
                        <a:pt x="76" y="149"/>
                      </a:lnTo>
                      <a:lnTo>
                        <a:pt x="70" y="154"/>
                      </a:lnTo>
                      <a:lnTo>
                        <a:pt x="57" y="150"/>
                      </a:lnTo>
                      <a:lnTo>
                        <a:pt x="52" y="155"/>
                      </a:lnTo>
                      <a:lnTo>
                        <a:pt x="47" y="165"/>
                      </a:lnTo>
                      <a:lnTo>
                        <a:pt x="41" y="171"/>
                      </a:lnTo>
                      <a:lnTo>
                        <a:pt x="31" y="173"/>
                      </a:lnTo>
                      <a:lnTo>
                        <a:pt x="26" y="168"/>
                      </a:lnTo>
                      <a:lnTo>
                        <a:pt x="15" y="152"/>
                      </a:lnTo>
                      <a:lnTo>
                        <a:pt x="14" y="144"/>
                      </a:lnTo>
                      <a:lnTo>
                        <a:pt x="14" y="139"/>
                      </a:lnTo>
                      <a:lnTo>
                        <a:pt x="11" y="130"/>
                      </a:lnTo>
                      <a:lnTo>
                        <a:pt x="14" y="109"/>
                      </a:lnTo>
                      <a:lnTo>
                        <a:pt x="17" y="106"/>
                      </a:lnTo>
                      <a:lnTo>
                        <a:pt x="18" y="101"/>
                      </a:lnTo>
                      <a:lnTo>
                        <a:pt x="16" y="97"/>
                      </a:lnTo>
                      <a:lnTo>
                        <a:pt x="14" y="89"/>
                      </a:lnTo>
                      <a:lnTo>
                        <a:pt x="15" y="80"/>
                      </a:lnTo>
                      <a:lnTo>
                        <a:pt x="15" y="70"/>
                      </a:lnTo>
                      <a:lnTo>
                        <a:pt x="12" y="63"/>
                      </a:lnTo>
                      <a:lnTo>
                        <a:pt x="10" y="54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0" y="47"/>
                      </a:lnTo>
                      <a:lnTo>
                        <a:pt x="0" y="26"/>
                      </a:lnTo>
                      <a:lnTo>
                        <a:pt x="1" y="25"/>
                      </a:lnTo>
                      <a:lnTo>
                        <a:pt x="10" y="33"/>
                      </a:lnTo>
                      <a:lnTo>
                        <a:pt x="20" y="32"/>
                      </a:lnTo>
                      <a:lnTo>
                        <a:pt x="39" y="12"/>
                      </a:lnTo>
                      <a:lnTo>
                        <a:pt x="45" y="1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181"/>
                <p:cNvSpPr>
                  <a:spLocks noChangeAspect="1"/>
                </p:cNvSpPr>
                <p:nvPr/>
              </p:nvSpPr>
              <p:spPr bwMode="gray">
                <a:xfrm>
                  <a:off x="2589" y="1903"/>
                  <a:ext cx="129" cy="136"/>
                </a:xfrm>
                <a:custGeom>
                  <a:avLst/>
                  <a:gdLst/>
                  <a:ahLst/>
                  <a:cxnLst>
                    <a:cxn ang="0">
                      <a:pos x="195" y="38"/>
                    </a:cxn>
                    <a:cxn ang="0">
                      <a:pos x="186" y="59"/>
                    </a:cxn>
                    <a:cxn ang="0">
                      <a:pos x="147" y="53"/>
                    </a:cxn>
                    <a:cxn ang="0">
                      <a:pos x="125" y="89"/>
                    </a:cxn>
                    <a:cxn ang="0">
                      <a:pos x="98" y="73"/>
                    </a:cxn>
                    <a:cxn ang="0">
                      <a:pos x="75" y="76"/>
                    </a:cxn>
                    <a:cxn ang="0">
                      <a:pos x="23" y="96"/>
                    </a:cxn>
                    <a:cxn ang="0">
                      <a:pos x="5" y="107"/>
                    </a:cxn>
                    <a:cxn ang="0">
                      <a:pos x="2" y="156"/>
                    </a:cxn>
                    <a:cxn ang="0">
                      <a:pos x="11" y="177"/>
                    </a:cxn>
                    <a:cxn ang="0">
                      <a:pos x="13" y="216"/>
                    </a:cxn>
                    <a:cxn ang="0">
                      <a:pos x="48" y="245"/>
                    </a:cxn>
                    <a:cxn ang="0">
                      <a:pos x="64" y="254"/>
                    </a:cxn>
                    <a:cxn ang="0">
                      <a:pos x="94" y="224"/>
                    </a:cxn>
                    <a:cxn ang="0">
                      <a:pos x="132" y="213"/>
                    </a:cxn>
                    <a:cxn ang="0">
                      <a:pos x="195" y="259"/>
                    </a:cxn>
                    <a:cxn ang="0">
                      <a:pos x="231" y="333"/>
                    </a:cxn>
                    <a:cxn ang="0">
                      <a:pos x="259" y="358"/>
                    </a:cxn>
                    <a:cxn ang="0">
                      <a:pos x="309" y="410"/>
                    </a:cxn>
                    <a:cxn ang="0">
                      <a:pos x="379" y="444"/>
                    </a:cxn>
                    <a:cxn ang="0">
                      <a:pos x="421" y="479"/>
                    </a:cxn>
                    <a:cxn ang="0">
                      <a:pos x="444" y="488"/>
                    </a:cxn>
                    <a:cxn ang="0">
                      <a:pos x="455" y="520"/>
                    </a:cxn>
                    <a:cxn ang="0">
                      <a:pos x="483" y="527"/>
                    </a:cxn>
                    <a:cxn ang="0">
                      <a:pos x="498" y="559"/>
                    </a:cxn>
                    <a:cxn ang="0">
                      <a:pos x="507" y="624"/>
                    </a:cxn>
                    <a:cxn ang="0">
                      <a:pos x="492" y="661"/>
                    </a:cxn>
                    <a:cxn ang="0">
                      <a:pos x="496" y="681"/>
                    </a:cxn>
                    <a:cxn ang="0">
                      <a:pos x="522" y="661"/>
                    </a:cxn>
                    <a:cxn ang="0">
                      <a:pos x="540" y="643"/>
                    </a:cxn>
                    <a:cxn ang="0">
                      <a:pos x="562" y="607"/>
                    </a:cxn>
                    <a:cxn ang="0">
                      <a:pos x="568" y="585"/>
                    </a:cxn>
                    <a:cxn ang="0">
                      <a:pos x="549" y="558"/>
                    </a:cxn>
                    <a:cxn ang="0">
                      <a:pos x="551" y="511"/>
                    </a:cxn>
                    <a:cxn ang="0">
                      <a:pos x="604" y="512"/>
                    </a:cxn>
                    <a:cxn ang="0">
                      <a:pos x="637" y="546"/>
                    </a:cxn>
                    <a:cxn ang="0">
                      <a:pos x="636" y="511"/>
                    </a:cxn>
                    <a:cxn ang="0">
                      <a:pos x="572" y="460"/>
                    </a:cxn>
                    <a:cxn ang="0">
                      <a:pos x="510" y="430"/>
                    </a:cxn>
                    <a:cxn ang="0">
                      <a:pos x="508" y="414"/>
                    </a:cxn>
                    <a:cxn ang="0">
                      <a:pos x="500" y="392"/>
                    </a:cxn>
                    <a:cxn ang="0">
                      <a:pos x="465" y="394"/>
                    </a:cxn>
                    <a:cxn ang="0">
                      <a:pos x="437" y="382"/>
                    </a:cxn>
                    <a:cxn ang="0">
                      <a:pos x="405" y="345"/>
                    </a:cxn>
                    <a:cxn ang="0">
                      <a:pos x="382" y="285"/>
                    </a:cxn>
                    <a:cxn ang="0">
                      <a:pos x="362" y="263"/>
                    </a:cxn>
                    <a:cxn ang="0">
                      <a:pos x="314" y="230"/>
                    </a:cxn>
                    <a:cxn ang="0">
                      <a:pos x="308" y="177"/>
                    </a:cxn>
                    <a:cxn ang="0">
                      <a:pos x="304" y="156"/>
                    </a:cxn>
                    <a:cxn ang="0">
                      <a:pos x="318" y="126"/>
                    </a:cxn>
                    <a:cxn ang="0">
                      <a:pos x="366" y="111"/>
                    </a:cxn>
                    <a:cxn ang="0">
                      <a:pos x="379" y="121"/>
                    </a:cxn>
                    <a:cxn ang="0">
                      <a:pos x="393" y="119"/>
                    </a:cxn>
                    <a:cxn ang="0">
                      <a:pos x="385" y="105"/>
                    </a:cxn>
                    <a:cxn ang="0">
                      <a:pos x="371" y="84"/>
                    </a:cxn>
                    <a:cxn ang="0">
                      <a:pos x="367" y="69"/>
                    </a:cxn>
                    <a:cxn ang="0">
                      <a:pos x="372" y="47"/>
                    </a:cxn>
                    <a:cxn ang="0">
                      <a:pos x="313" y="31"/>
                    </a:cxn>
                    <a:cxn ang="0">
                      <a:pos x="296" y="3"/>
                    </a:cxn>
                    <a:cxn ang="0">
                      <a:pos x="272" y="8"/>
                    </a:cxn>
                    <a:cxn ang="0">
                      <a:pos x="215" y="22"/>
                    </a:cxn>
                  </a:cxnLst>
                  <a:rect l="0" t="0" r="r" b="b"/>
                  <a:pathLst>
                    <a:path w="645" h="681">
                      <a:moveTo>
                        <a:pt x="201" y="17"/>
                      </a:moveTo>
                      <a:lnTo>
                        <a:pt x="199" y="28"/>
                      </a:lnTo>
                      <a:lnTo>
                        <a:pt x="199" y="36"/>
                      </a:lnTo>
                      <a:lnTo>
                        <a:pt x="195" y="38"/>
                      </a:lnTo>
                      <a:lnTo>
                        <a:pt x="184" y="40"/>
                      </a:lnTo>
                      <a:lnTo>
                        <a:pt x="183" y="46"/>
                      </a:lnTo>
                      <a:lnTo>
                        <a:pt x="184" y="53"/>
                      </a:lnTo>
                      <a:lnTo>
                        <a:pt x="186" y="59"/>
                      </a:lnTo>
                      <a:lnTo>
                        <a:pt x="185" y="63"/>
                      </a:lnTo>
                      <a:lnTo>
                        <a:pt x="164" y="59"/>
                      </a:lnTo>
                      <a:lnTo>
                        <a:pt x="153" y="58"/>
                      </a:lnTo>
                      <a:lnTo>
                        <a:pt x="147" y="53"/>
                      </a:lnTo>
                      <a:lnTo>
                        <a:pt x="140" y="49"/>
                      </a:lnTo>
                      <a:lnTo>
                        <a:pt x="137" y="60"/>
                      </a:lnTo>
                      <a:lnTo>
                        <a:pt x="126" y="79"/>
                      </a:lnTo>
                      <a:lnTo>
                        <a:pt x="125" y="89"/>
                      </a:lnTo>
                      <a:lnTo>
                        <a:pt x="123" y="94"/>
                      </a:lnTo>
                      <a:lnTo>
                        <a:pt x="115" y="89"/>
                      </a:lnTo>
                      <a:lnTo>
                        <a:pt x="109" y="81"/>
                      </a:lnTo>
                      <a:lnTo>
                        <a:pt x="98" y="73"/>
                      </a:lnTo>
                      <a:lnTo>
                        <a:pt x="92" y="53"/>
                      </a:lnTo>
                      <a:lnTo>
                        <a:pt x="81" y="59"/>
                      </a:lnTo>
                      <a:lnTo>
                        <a:pt x="75" y="68"/>
                      </a:lnTo>
                      <a:lnTo>
                        <a:pt x="75" y="76"/>
                      </a:lnTo>
                      <a:lnTo>
                        <a:pt x="71" y="81"/>
                      </a:lnTo>
                      <a:lnTo>
                        <a:pt x="60" y="90"/>
                      </a:lnTo>
                      <a:lnTo>
                        <a:pt x="48" y="90"/>
                      </a:lnTo>
                      <a:lnTo>
                        <a:pt x="23" y="96"/>
                      </a:lnTo>
                      <a:lnTo>
                        <a:pt x="14" y="96"/>
                      </a:lnTo>
                      <a:lnTo>
                        <a:pt x="5" y="97"/>
                      </a:lnTo>
                      <a:lnTo>
                        <a:pt x="3" y="102"/>
                      </a:lnTo>
                      <a:lnTo>
                        <a:pt x="5" y="107"/>
                      </a:lnTo>
                      <a:lnTo>
                        <a:pt x="16" y="133"/>
                      </a:lnTo>
                      <a:lnTo>
                        <a:pt x="18" y="143"/>
                      </a:lnTo>
                      <a:lnTo>
                        <a:pt x="7" y="150"/>
                      </a:lnTo>
                      <a:lnTo>
                        <a:pt x="2" y="156"/>
                      </a:lnTo>
                      <a:lnTo>
                        <a:pt x="0" y="165"/>
                      </a:lnTo>
                      <a:lnTo>
                        <a:pt x="1" y="170"/>
                      </a:lnTo>
                      <a:lnTo>
                        <a:pt x="2" y="175"/>
                      </a:lnTo>
                      <a:lnTo>
                        <a:pt x="11" y="177"/>
                      </a:lnTo>
                      <a:lnTo>
                        <a:pt x="12" y="186"/>
                      </a:lnTo>
                      <a:lnTo>
                        <a:pt x="10" y="194"/>
                      </a:lnTo>
                      <a:lnTo>
                        <a:pt x="11" y="205"/>
                      </a:lnTo>
                      <a:lnTo>
                        <a:pt x="13" y="216"/>
                      </a:lnTo>
                      <a:lnTo>
                        <a:pt x="19" y="225"/>
                      </a:lnTo>
                      <a:lnTo>
                        <a:pt x="44" y="227"/>
                      </a:lnTo>
                      <a:lnTo>
                        <a:pt x="48" y="236"/>
                      </a:lnTo>
                      <a:lnTo>
                        <a:pt x="48" y="245"/>
                      </a:lnTo>
                      <a:lnTo>
                        <a:pt x="45" y="251"/>
                      </a:lnTo>
                      <a:lnTo>
                        <a:pt x="46" y="254"/>
                      </a:lnTo>
                      <a:lnTo>
                        <a:pt x="54" y="254"/>
                      </a:lnTo>
                      <a:lnTo>
                        <a:pt x="64" y="254"/>
                      </a:lnTo>
                      <a:lnTo>
                        <a:pt x="80" y="247"/>
                      </a:lnTo>
                      <a:lnTo>
                        <a:pt x="81" y="240"/>
                      </a:lnTo>
                      <a:lnTo>
                        <a:pt x="89" y="226"/>
                      </a:lnTo>
                      <a:lnTo>
                        <a:pt x="94" y="224"/>
                      </a:lnTo>
                      <a:lnTo>
                        <a:pt x="97" y="218"/>
                      </a:lnTo>
                      <a:lnTo>
                        <a:pt x="114" y="210"/>
                      </a:lnTo>
                      <a:lnTo>
                        <a:pt x="123" y="210"/>
                      </a:lnTo>
                      <a:lnTo>
                        <a:pt x="132" y="213"/>
                      </a:lnTo>
                      <a:lnTo>
                        <a:pt x="173" y="236"/>
                      </a:lnTo>
                      <a:lnTo>
                        <a:pt x="190" y="243"/>
                      </a:lnTo>
                      <a:lnTo>
                        <a:pt x="193" y="248"/>
                      </a:lnTo>
                      <a:lnTo>
                        <a:pt x="195" y="259"/>
                      </a:lnTo>
                      <a:lnTo>
                        <a:pt x="207" y="294"/>
                      </a:lnTo>
                      <a:lnTo>
                        <a:pt x="211" y="306"/>
                      </a:lnTo>
                      <a:lnTo>
                        <a:pt x="210" y="313"/>
                      </a:lnTo>
                      <a:lnTo>
                        <a:pt x="231" y="333"/>
                      </a:lnTo>
                      <a:lnTo>
                        <a:pt x="241" y="345"/>
                      </a:lnTo>
                      <a:lnTo>
                        <a:pt x="244" y="361"/>
                      </a:lnTo>
                      <a:lnTo>
                        <a:pt x="252" y="358"/>
                      </a:lnTo>
                      <a:lnTo>
                        <a:pt x="259" y="358"/>
                      </a:lnTo>
                      <a:lnTo>
                        <a:pt x="269" y="365"/>
                      </a:lnTo>
                      <a:lnTo>
                        <a:pt x="282" y="386"/>
                      </a:lnTo>
                      <a:lnTo>
                        <a:pt x="292" y="387"/>
                      </a:lnTo>
                      <a:lnTo>
                        <a:pt x="309" y="410"/>
                      </a:lnTo>
                      <a:lnTo>
                        <a:pt x="323" y="424"/>
                      </a:lnTo>
                      <a:lnTo>
                        <a:pt x="347" y="444"/>
                      </a:lnTo>
                      <a:lnTo>
                        <a:pt x="352" y="442"/>
                      </a:lnTo>
                      <a:lnTo>
                        <a:pt x="379" y="444"/>
                      </a:lnTo>
                      <a:lnTo>
                        <a:pt x="385" y="445"/>
                      </a:lnTo>
                      <a:lnTo>
                        <a:pt x="400" y="462"/>
                      </a:lnTo>
                      <a:lnTo>
                        <a:pt x="404" y="472"/>
                      </a:lnTo>
                      <a:lnTo>
                        <a:pt x="421" y="479"/>
                      </a:lnTo>
                      <a:lnTo>
                        <a:pt x="422" y="482"/>
                      </a:lnTo>
                      <a:lnTo>
                        <a:pt x="421" y="490"/>
                      </a:lnTo>
                      <a:lnTo>
                        <a:pt x="440" y="487"/>
                      </a:lnTo>
                      <a:lnTo>
                        <a:pt x="444" y="488"/>
                      </a:lnTo>
                      <a:lnTo>
                        <a:pt x="449" y="494"/>
                      </a:lnTo>
                      <a:lnTo>
                        <a:pt x="453" y="505"/>
                      </a:lnTo>
                      <a:lnTo>
                        <a:pt x="451" y="512"/>
                      </a:lnTo>
                      <a:lnTo>
                        <a:pt x="455" y="520"/>
                      </a:lnTo>
                      <a:lnTo>
                        <a:pt x="467" y="525"/>
                      </a:lnTo>
                      <a:lnTo>
                        <a:pt x="473" y="530"/>
                      </a:lnTo>
                      <a:lnTo>
                        <a:pt x="478" y="537"/>
                      </a:lnTo>
                      <a:lnTo>
                        <a:pt x="483" y="527"/>
                      </a:lnTo>
                      <a:lnTo>
                        <a:pt x="487" y="527"/>
                      </a:lnTo>
                      <a:lnTo>
                        <a:pt x="495" y="539"/>
                      </a:lnTo>
                      <a:lnTo>
                        <a:pt x="495" y="546"/>
                      </a:lnTo>
                      <a:lnTo>
                        <a:pt x="498" y="559"/>
                      </a:lnTo>
                      <a:lnTo>
                        <a:pt x="510" y="578"/>
                      </a:lnTo>
                      <a:lnTo>
                        <a:pt x="513" y="596"/>
                      </a:lnTo>
                      <a:lnTo>
                        <a:pt x="522" y="617"/>
                      </a:lnTo>
                      <a:lnTo>
                        <a:pt x="507" y="624"/>
                      </a:lnTo>
                      <a:lnTo>
                        <a:pt x="500" y="629"/>
                      </a:lnTo>
                      <a:lnTo>
                        <a:pt x="503" y="640"/>
                      </a:lnTo>
                      <a:lnTo>
                        <a:pt x="496" y="651"/>
                      </a:lnTo>
                      <a:lnTo>
                        <a:pt x="492" y="661"/>
                      </a:lnTo>
                      <a:lnTo>
                        <a:pt x="494" y="673"/>
                      </a:lnTo>
                      <a:lnTo>
                        <a:pt x="496" y="681"/>
                      </a:lnTo>
                      <a:lnTo>
                        <a:pt x="496" y="678"/>
                      </a:lnTo>
                      <a:lnTo>
                        <a:pt x="496" y="681"/>
                      </a:lnTo>
                      <a:lnTo>
                        <a:pt x="503" y="681"/>
                      </a:lnTo>
                      <a:lnTo>
                        <a:pt x="511" y="681"/>
                      </a:lnTo>
                      <a:lnTo>
                        <a:pt x="514" y="678"/>
                      </a:lnTo>
                      <a:lnTo>
                        <a:pt x="522" y="661"/>
                      </a:lnTo>
                      <a:lnTo>
                        <a:pt x="525" y="656"/>
                      </a:lnTo>
                      <a:lnTo>
                        <a:pt x="532" y="651"/>
                      </a:lnTo>
                      <a:lnTo>
                        <a:pt x="538" y="649"/>
                      </a:lnTo>
                      <a:lnTo>
                        <a:pt x="540" y="643"/>
                      </a:lnTo>
                      <a:lnTo>
                        <a:pt x="541" y="621"/>
                      </a:lnTo>
                      <a:lnTo>
                        <a:pt x="544" y="616"/>
                      </a:lnTo>
                      <a:lnTo>
                        <a:pt x="553" y="613"/>
                      </a:lnTo>
                      <a:lnTo>
                        <a:pt x="562" y="607"/>
                      </a:lnTo>
                      <a:lnTo>
                        <a:pt x="567" y="607"/>
                      </a:lnTo>
                      <a:lnTo>
                        <a:pt x="570" y="603"/>
                      </a:lnTo>
                      <a:lnTo>
                        <a:pt x="570" y="590"/>
                      </a:lnTo>
                      <a:lnTo>
                        <a:pt x="568" y="585"/>
                      </a:lnTo>
                      <a:lnTo>
                        <a:pt x="567" y="575"/>
                      </a:lnTo>
                      <a:lnTo>
                        <a:pt x="564" y="570"/>
                      </a:lnTo>
                      <a:lnTo>
                        <a:pt x="554" y="564"/>
                      </a:lnTo>
                      <a:lnTo>
                        <a:pt x="549" y="558"/>
                      </a:lnTo>
                      <a:lnTo>
                        <a:pt x="538" y="553"/>
                      </a:lnTo>
                      <a:lnTo>
                        <a:pt x="538" y="543"/>
                      </a:lnTo>
                      <a:lnTo>
                        <a:pt x="543" y="523"/>
                      </a:lnTo>
                      <a:lnTo>
                        <a:pt x="551" y="511"/>
                      </a:lnTo>
                      <a:lnTo>
                        <a:pt x="564" y="499"/>
                      </a:lnTo>
                      <a:lnTo>
                        <a:pt x="575" y="496"/>
                      </a:lnTo>
                      <a:lnTo>
                        <a:pt x="591" y="509"/>
                      </a:lnTo>
                      <a:lnTo>
                        <a:pt x="604" y="512"/>
                      </a:lnTo>
                      <a:lnTo>
                        <a:pt x="615" y="519"/>
                      </a:lnTo>
                      <a:lnTo>
                        <a:pt x="619" y="527"/>
                      </a:lnTo>
                      <a:lnTo>
                        <a:pt x="626" y="539"/>
                      </a:lnTo>
                      <a:lnTo>
                        <a:pt x="637" y="546"/>
                      </a:lnTo>
                      <a:lnTo>
                        <a:pt x="637" y="543"/>
                      </a:lnTo>
                      <a:lnTo>
                        <a:pt x="645" y="527"/>
                      </a:lnTo>
                      <a:lnTo>
                        <a:pt x="642" y="520"/>
                      </a:lnTo>
                      <a:lnTo>
                        <a:pt x="636" y="511"/>
                      </a:lnTo>
                      <a:lnTo>
                        <a:pt x="626" y="500"/>
                      </a:lnTo>
                      <a:lnTo>
                        <a:pt x="615" y="482"/>
                      </a:lnTo>
                      <a:lnTo>
                        <a:pt x="580" y="468"/>
                      </a:lnTo>
                      <a:lnTo>
                        <a:pt x="572" y="460"/>
                      </a:lnTo>
                      <a:lnTo>
                        <a:pt x="560" y="452"/>
                      </a:lnTo>
                      <a:lnTo>
                        <a:pt x="524" y="437"/>
                      </a:lnTo>
                      <a:lnTo>
                        <a:pt x="516" y="433"/>
                      </a:lnTo>
                      <a:lnTo>
                        <a:pt x="510" y="430"/>
                      </a:lnTo>
                      <a:lnTo>
                        <a:pt x="506" y="430"/>
                      </a:lnTo>
                      <a:lnTo>
                        <a:pt x="502" y="426"/>
                      </a:lnTo>
                      <a:lnTo>
                        <a:pt x="502" y="420"/>
                      </a:lnTo>
                      <a:lnTo>
                        <a:pt x="508" y="414"/>
                      </a:lnTo>
                      <a:lnTo>
                        <a:pt x="516" y="409"/>
                      </a:lnTo>
                      <a:lnTo>
                        <a:pt x="517" y="401"/>
                      </a:lnTo>
                      <a:lnTo>
                        <a:pt x="511" y="392"/>
                      </a:lnTo>
                      <a:lnTo>
                        <a:pt x="500" y="392"/>
                      </a:lnTo>
                      <a:lnTo>
                        <a:pt x="496" y="394"/>
                      </a:lnTo>
                      <a:lnTo>
                        <a:pt x="503" y="392"/>
                      </a:lnTo>
                      <a:lnTo>
                        <a:pt x="496" y="394"/>
                      </a:lnTo>
                      <a:lnTo>
                        <a:pt x="465" y="394"/>
                      </a:lnTo>
                      <a:lnTo>
                        <a:pt x="465" y="403"/>
                      </a:lnTo>
                      <a:lnTo>
                        <a:pt x="453" y="390"/>
                      </a:lnTo>
                      <a:lnTo>
                        <a:pt x="442" y="382"/>
                      </a:lnTo>
                      <a:lnTo>
                        <a:pt x="437" y="382"/>
                      </a:lnTo>
                      <a:lnTo>
                        <a:pt x="435" y="374"/>
                      </a:lnTo>
                      <a:lnTo>
                        <a:pt x="431" y="374"/>
                      </a:lnTo>
                      <a:lnTo>
                        <a:pt x="410" y="354"/>
                      </a:lnTo>
                      <a:lnTo>
                        <a:pt x="405" y="345"/>
                      </a:lnTo>
                      <a:lnTo>
                        <a:pt x="398" y="332"/>
                      </a:lnTo>
                      <a:lnTo>
                        <a:pt x="392" y="313"/>
                      </a:lnTo>
                      <a:lnTo>
                        <a:pt x="388" y="309"/>
                      </a:lnTo>
                      <a:lnTo>
                        <a:pt x="382" y="285"/>
                      </a:lnTo>
                      <a:lnTo>
                        <a:pt x="374" y="270"/>
                      </a:lnTo>
                      <a:lnTo>
                        <a:pt x="369" y="267"/>
                      </a:lnTo>
                      <a:lnTo>
                        <a:pt x="363" y="267"/>
                      </a:lnTo>
                      <a:lnTo>
                        <a:pt x="362" y="263"/>
                      </a:lnTo>
                      <a:lnTo>
                        <a:pt x="347" y="254"/>
                      </a:lnTo>
                      <a:lnTo>
                        <a:pt x="341" y="247"/>
                      </a:lnTo>
                      <a:lnTo>
                        <a:pt x="320" y="237"/>
                      </a:lnTo>
                      <a:lnTo>
                        <a:pt x="314" y="230"/>
                      </a:lnTo>
                      <a:lnTo>
                        <a:pt x="309" y="220"/>
                      </a:lnTo>
                      <a:lnTo>
                        <a:pt x="306" y="211"/>
                      </a:lnTo>
                      <a:lnTo>
                        <a:pt x="306" y="193"/>
                      </a:lnTo>
                      <a:lnTo>
                        <a:pt x="308" y="177"/>
                      </a:lnTo>
                      <a:lnTo>
                        <a:pt x="313" y="172"/>
                      </a:lnTo>
                      <a:lnTo>
                        <a:pt x="314" y="165"/>
                      </a:lnTo>
                      <a:lnTo>
                        <a:pt x="312" y="159"/>
                      </a:lnTo>
                      <a:lnTo>
                        <a:pt x="304" y="156"/>
                      </a:lnTo>
                      <a:lnTo>
                        <a:pt x="302" y="141"/>
                      </a:lnTo>
                      <a:lnTo>
                        <a:pt x="304" y="134"/>
                      </a:lnTo>
                      <a:lnTo>
                        <a:pt x="314" y="126"/>
                      </a:lnTo>
                      <a:lnTo>
                        <a:pt x="318" y="126"/>
                      </a:lnTo>
                      <a:lnTo>
                        <a:pt x="319" y="127"/>
                      </a:lnTo>
                      <a:lnTo>
                        <a:pt x="324" y="126"/>
                      </a:lnTo>
                      <a:lnTo>
                        <a:pt x="357" y="108"/>
                      </a:lnTo>
                      <a:lnTo>
                        <a:pt x="366" y="111"/>
                      </a:lnTo>
                      <a:lnTo>
                        <a:pt x="376" y="106"/>
                      </a:lnTo>
                      <a:lnTo>
                        <a:pt x="382" y="107"/>
                      </a:lnTo>
                      <a:lnTo>
                        <a:pt x="383" y="113"/>
                      </a:lnTo>
                      <a:lnTo>
                        <a:pt x="379" y="121"/>
                      </a:lnTo>
                      <a:lnTo>
                        <a:pt x="379" y="122"/>
                      </a:lnTo>
                      <a:lnTo>
                        <a:pt x="384" y="123"/>
                      </a:lnTo>
                      <a:lnTo>
                        <a:pt x="389" y="122"/>
                      </a:lnTo>
                      <a:lnTo>
                        <a:pt x="393" y="119"/>
                      </a:lnTo>
                      <a:lnTo>
                        <a:pt x="394" y="114"/>
                      </a:lnTo>
                      <a:lnTo>
                        <a:pt x="392" y="111"/>
                      </a:lnTo>
                      <a:lnTo>
                        <a:pt x="388" y="110"/>
                      </a:lnTo>
                      <a:lnTo>
                        <a:pt x="385" y="105"/>
                      </a:lnTo>
                      <a:lnTo>
                        <a:pt x="378" y="101"/>
                      </a:lnTo>
                      <a:lnTo>
                        <a:pt x="376" y="98"/>
                      </a:lnTo>
                      <a:lnTo>
                        <a:pt x="376" y="90"/>
                      </a:lnTo>
                      <a:lnTo>
                        <a:pt x="371" y="84"/>
                      </a:lnTo>
                      <a:lnTo>
                        <a:pt x="372" y="76"/>
                      </a:lnTo>
                      <a:lnTo>
                        <a:pt x="374" y="69"/>
                      </a:lnTo>
                      <a:lnTo>
                        <a:pt x="369" y="70"/>
                      </a:lnTo>
                      <a:lnTo>
                        <a:pt x="367" y="69"/>
                      </a:lnTo>
                      <a:lnTo>
                        <a:pt x="367" y="64"/>
                      </a:lnTo>
                      <a:lnTo>
                        <a:pt x="369" y="57"/>
                      </a:lnTo>
                      <a:lnTo>
                        <a:pt x="381" y="47"/>
                      </a:lnTo>
                      <a:lnTo>
                        <a:pt x="372" y="47"/>
                      </a:lnTo>
                      <a:lnTo>
                        <a:pt x="358" y="42"/>
                      </a:lnTo>
                      <a:lnTo>
                        <a:pt x="328" y="37"/>
                      </a:lnTo>
                      <a:lnTo>
                        <a:pt x="318" y="31"/>
                      </a:lnTo>
                      <a:lnTo>
                        <a:pt x="313" y="31"/>
                      </a:lnTo>
                      <a:lnTo>
                        <a:pt x="302" y="22"/>
                      </a:lnTo>
                      <a:lnTo>
                        <a:pt x="298" y="15"/>
                      </a:lnTo>
                      <a:lnTo>
                        <a:pt x="296" y="8"/>
                      </a:lnTo>
                      <a:lnTo>
                        <a:pt x="296" y="3"/>
                      </a:lnTo>
                      <a:lnTo>
                        <a:pt x="293" y="0"/>
                      </a:lnTo>
                      <a:lnTo>
                        <a:pt x="287" y="1"/>
                      </a:lnTo>
                      <a:lnTo>
                        <a:pt x="282" y="5"/>
                      </a:lnTo>
                      <a:lnTo>
                        <a:pt x="272" y="8"/>
                      </a:lnTo>
                      <a:lnTo>
                        <a:pt x="254" y="9"/>
                      </a:lnTo>
                      <a:lnTo>
                        <a:pt x="234" y="16"/>
                      </a:lnTo>
                      <a:lnTo>
                        <a:pt x="218" y="21"/>
                      </a:lnTo>
                      <a:lnTo>
                        <a:pt x="215" y="22"/>
                      </a:lnTo>
                      <a:lnTo>
                        <a:pt x="201" y="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83" name="Freeform 182"/>
              <p:cNvSpPr>
                <a:spLocks noChangeAspect="1"/>
              </p:cNvSpPr>
              <p:nvPr/>
            </p:nvSpPr>
            <p:spPr bwMode="gray">
              <a:xfrm>
                <a:off x="4858544" y="2684810"/>
                <a:ext cx="11113" cy="17463"/>
              </a:xfrm>
              <a:custGeom>
                <a:avLst/>
                <a:gdLst/>
                <a:ahLst/>
                <a:cxnLst>
                  <a:cxn ang="0">
                    <a:pos x="21" y="53"/>
                  </a:cxn>
                  <a:cxn ang="0">
                    <a:pos x="33" y="52"/>
                  </a:cxn>
                  <a:cxn ang="0">
                    <a:pos x="38" y="45"/>
                  </a:cxn>
                  <a:cxn ang="0">
                    <a:pos x="37" y="33"/>
                  </a:cxn>
                  <a:cxn ang="0">
                    <a:pos x="33" y="26"/>
                  </a:cxn>
                  <a:cxn ang="0">
                    <a:pos x="28" y="18"/>
                  </a:cxn>
                  <a:cxn ang="0">
                    <a:pos x="28" y="11"/>
                  </a:cxn>
                  <a:cxn ang="0">
                    <a:pos x="30" y="4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7"/>
                  </a:cxn>
                  <a:cxn ang="0">
                    <a:pos x="0" y="20"/>
                  </a:cxn>
                  <a:cxn ang="0">
                    <a:pos x="3" y="33"/>
                  </a:cxn>
                  <a:cxn ang="0">
                    <a:pos x="3" y="48"/>
                  </a:cxn>
                  <a:cxn ang="0">
                    <a:pos x="21" y="53"/>
                  </a:cxn>
                </a:cxnLst>
                <a:rect l="0" t="0" r="r" b="b"/>
                <a:pathLst>
                  <a:path w="38" h="53">
                    <a:moveTo>
                      <a:pt x="21" y="53"/>
                    </a:moveTo>
                    <a:lnTo>
                      <a:pt x="33" y="52"/>
                    </a:lnTo>
                    <a:lnTo>
                      <a:pt x="38" y="45"/>
                    </a:lnTo>
                    <a:lnTo>
                      <a:pt x="37" y="33"/>
                    </a:lnTo>
                    <a:lnTo>
                      <a:pt x="33" y="26"/>
                    </a:lnTo>
                    <a:lnTo>
                      <a:pt x="28" y="18"/>
                    </a:lnTo>
                    <a:lnTo>
                      <a:pt x="28" y="11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7"/>
                    </a:lnTo>
                    <a:lnTo>
                      <a:pt x="0" y="20"/>
                    </a:lnTo>
                    <a:lnTo>
                      <a:pt x="3" y="33"/>
                    </a:lnTo>
                    <a:lnTo>
                      <a:pt x="3" y="48"/>
                    </a:lnTo>
                    <a:lnTo>
                      <a:pt x="21" y="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" name="Freeform 183"/>
              <p:cNvSpPr>
                <a:spLocks noChangeAspect="1"/>
              </p:cNvSpPr>
              <p:nvPr/>
            </p:nvSpPr>
            <p:spPr bwMode="gray">
              <a:xfrm>
                <a:off x="4863306" y="2751485"/>
                <a:ext cx="77788" cy="44450"/>
              </a:xfrm>
              <a:custGeom>
                <a:avLst/>
                <a:gdLst/>
                <a:ahLst/>
                <a:cxnLst>
                  <a:cxn ang="0">
                    <a:pos x="52" y="131"/>
                  </a:cxn>
                  <a:cxn ang="0">
                    <a:pos x="42" y="119"/>
                  </a:cxn>
                  <a:cxn ang="0">
                    <a:pos x="38" y="100"/>
                  </a:cxn>
                  <a:cxn ang="0">
                    <a:pos x="10" y="117"/>
                  </a:cxn>
                  <a:cxn ang="0">
                    <a:pos x="0" y="119"/>
                  </a:cxn>
                  <a:cxn ang="0">
                    <a:pos x="5" y="84"/>
                  </a:cxn>
                  <a:cxn ang="0">
                    <a:pos x="13" y="74"/>
                  </a:cxn>
                  <a:cxn ang="0">
                    <a:pos x="21" y="67"/>
                  </a:cxn>
                  <a:cxn ang="0">
                    <a:pos x="30" y="49"/>
                  </a:cxn>
                  <a:cxn ang="0">
                    <a:pos x="50" y="18"/>
                  </a:cxn>
                  <a:cxn ang="0">
                    <a:pos x="70" y="13"/>
                  </a:cxn>
                  <a:cxn ang="0">
                    <a:pos x="85" y="3"/>
                  </a:cxn>
                  <a:cxn ang="0">
                    <a:pos x="127" y="6"/>
                  </a:cxn>
                  <a:cxn ang="0">
                    <a:pos x="172" y="6"/>
                  </a:cxn>
                  <a:cxn ang="0">
                    <a:pos x="197" y="22"/>
                  </a:cxn>
                  <a:cxn ang="0">
                    <a:pos x="193" y="40"/>
                  </a:cxn>
                  <a:cxn ang="0">
                    <a:pos x="207" y="57"/>
                  </a:cxn>
                  <a:cxn ang="0">
                    <a:pos x="226" y="63"/>
                  </a:cxn>
                  <a:cxn ang="0">
                    <a:pos x="241" y="63"/>
                  </a:cxn>
                  <a:cxn ang="0">
                    <a:pos x="239" y="82"/>
                  </a:cxn>
                  <a:cxn ang="0">
                    <a:pos x="224" y="86"/>
                  </a:cxn>
                  <a:cxn ang="0">
                    <a:pos x="224" y="99"/>
                  </a:cxn>
                  <a:cxn ang="0">
                    <a:pos x="225" y="109"/>
                  </a:cxn>
                  <a:cxn ang="0">
                    <a:pos x="193" y="104"/>
                  </a:cxn>
                  <a:cxn ang="0">
                    <a:pos x="180" y="95"/>
                  </a:cxn>
                  <a:cxn ang="0">
                    <a:pos x="166" y="126"/>
                  </a:cxn>
                  <a:cxn ang="0">
                    <a:pos x="163" y="140"/>
                  </a:cxn>
                  <a:cxn ang="0">
                    <a:pos x="149" y="127"/>
                  </a:cxn>
                  <a:cxn ang="0">
                    <a:pos x="132" y="99"/>
                  </a:cxn>
                  <a:cxn ang="0">
                    <a:pos x="115" y="114"/>
                  </a:cxn>
                  <a:cxn ang="0">
                    <a:pos x="111" y="127"/>
                  </a:cxn>
                  <a:cxn ang="0">
                    <a:pos x="88" y="136"/>
                  </a:cxn>
                  <a:cxn ang="0">
                    <a:pos x="54" y="142"/>
                  </a:cxn>
                </a:cxnLst>
                <a:rect l="0" t="0" r="r" b="b"/>
                <a:pathLst>
                  <a:path w="241" h="142">
                    <a:moveTo>
                      <a:pt x="54" y="142"/>
                    </a:moveTo>
                    <a:lnTo>
                      <a:pt x="52" y="131"/>
                    </a:lnTo>
                    <a:lnTo>
                      <a:pt x="45" y="130"/>
                    </a:lnTo>
                    <a:lnTo>
                      <a:pt x="42" y="119"/>
                    </a:lnTo>
                    <a:lnTo>
                      <a:pt x="42" y="101"/>
                    </a:lnTo>
                    <a:lnTo>
                      <a:pt x="38" y="100"/>
                    </a:lnTo>
                    <a:lnTo>
                      <a:pt x="21" y="100"/>
                    </a:lnTo>
                    <a:lnTo>
                      <a:pt x="10" y="117"/>
                    </a:lnTo>
                    <a:lnTo>
                      <a:pt x="4" y="121"/>
                    </a:lnTo>
                    <a:lnTo>
                      <a:pt x="0" y="119"/>
                    </a:lnTo>
                    <a:lnTo>
                      <a:pt x="2" y="97"/>
                    </a:lnTo>
                    <a:lnTo>
                      <a:pt x="5" y="84"/>
                    </a:lnTo>
                    <a:lnTo>
                      <a:pt x="9" y="81"/>
                    </a:lnTo>
                    <a:lnTo>
                      <a:pt x="13" y="74"/>
                    </a:lnTo>
                    <a:lnTo>
                      <a:pt x="20" y="70"/>
                    </a:lnTo>
                    <a:lnTo>
                      <a:pt x="21" y="67"/>
                    </a:lnTo>
                    <a:lnTo>
                      <a:pt x="24" y="57"/>
                    </a:lnTo>
                    <a:lnTo>
                      <a:pt x="30" y="49"/>
                    </a:lnTo>
                    <a:lnTo>
                      <a:pt x="53" y="23"/>
                    </a:lnTo>
                    <a:lnTo>
                      <a:pt x="50" y="18"/>
                    </a:lnTo>
                    <a:lnTo>
                      <a:pt x="53" y="11"/>
                    </a:lnTo>
                    <a:lnTo>
                      <a:pt x="70" y="13"/>
                    </a:lnTo>
                    <a:lnTo>
                      <a:pt x="78" y="9"/>
                    </a:lnTo>
                    <a:lnTo>
                      <a:pt x="85" y="3"/>
                    </a:lnTo>
                    <a:lnTo>
                      <a:pt x="91" y="9"/>
                    </a:lnTo>
                    <a:lnTo>
                      <a:pt x="127" y="6"/>
                    </a:lnTo>
                    <a:lnTo>
                      <a:pt x="153" y="0"/>
                    </a:lnTo>
                    <a:lnTo>
                      <a:pt x="172" y="6"/>
                    </a:lnTo>
                    <a:lnTo>
                      <a:pt x="190" y="13"/>
                    </a:lnTo>
                    <a:lnTo>
                      <a:pt x="197" y="22"/>
                    </a:lnTo>
                    <a:lnTo>
                      <a:pt x="195" y="30"/>
                    </a:lnTo>
                    <a:lnTo>
                      <a:pt x="193" y="40"/>
                    </a:lnTo>
                    <a:lnTo>
                      <a:pt x="201" y="52"/>
                    </a:lnTo>
                    <a:lnTo>
                      <a:pt x="207" y="57"/>
                    </a:lnTo>
                    <a:lnTo>
                      <a:pt x="217" y="62"/>
                    </a:lnTo>
                    <a:lnTo>
                      <a:pt x="226" y="63"/>
                    </a:lnTo>
                    <a:lnTo>
                      <a:pt x="234" y="58"/>
                    </a:lnTo>
                    <a:lnTo>
                      <a:pt x="241" y="63"/>
                    </a:lnTo>
                    <a:lnTo>
                      <a:pt x="239" y="74"/>
                    </a:lnTo>
                    <a:lnTo>
                      <a:pt x="239" y="82"/>
                    </a:lnTo>
                    <a:lnTo>
                      <a:pt x="235" y="84"/>
                    </a:lnTo>
                    <a:lnTo>
                      <a:pt x="224" y="86"/>
                    </a:lnTo>
                    <a:lnTo>
                      <a:pt x="223" y="92"/>
                    </a:lnTo>
                    <a:lnTo>
                      <a:pt x="224" y="99"/>
                    </a:lnTo>
                    <a:lnTo>
                      <a:pt x="226" y="105"/>
                    </a:lnTo>
                    <a:lnTo>
                      <a:pt x="225" y="109"/>
                    </a:lnTo>
                    <a:lnTo>
                      <a:pt x="204" y="105"/>
                    </a:lnTo>
                    <a:lnTo>
                      <a:pt x="193" y="104"/>
                    </a:lnTo>
                    <a:lnTo>
                      <a:pt x="187" y="99"/>
                    </a:lnTo>
                    <a:lnTo>
                      <a:pt x="180" y="95"/>
                    </a:lnTo>
                    <a:lnTo>
                      <a:pt x="177" y="106"/>
                    </a:lnTo>
                    <a:lnTo>
                      <a:pt x="166" y="126"/>
                    </a:lnTo>
                    <a:lnTo>
                      <a:pt x="165" y="135"/>
                    </a:lnTo>
                    <a:lnTo>
                      <a:pt x="163" y="140"/>
                    </a:lnTo>
                    <a:lnTo>
                      <a:pt x="155" y="135"/>
                    </a:lnTo>
                    <a:lnTo>
                      <a:pt x="149" y="127"/>
                    </a:lnTo>
                    <a:lnTo>
                      <a:pt x="138" y="119"/>
                    </a:lnTo>
                    <a:lnTo>
                      <a:pt x="132" y="99"/>
                    </a:lnTo>
                    <a:lnTo>
                      <a:pt x="121" y="105"/>
                    </a:lnTo>
                    <a:lnTo>
                      <a:pt x="115" y="114"/>
                    </a:lnTo>
                    <a:lnTo>
                      <a:pt x="115" y="122"/>
                    </a:lnTo>
                    <a:lnTo>
                      <a:pt x="111" y="127"/>
                    </a:lnTo>
                    <a:lnTo>
                      <a:pt x="100" y="136"/>
                    </a:lnTo>
                    <a:lnTo>
                      <a:pt x="88" y="136"/>
                    </a:lnTo>
                    <a:lnTo>
                      <a:pt x="63" y="142"/>
                    </a:lnTo>
                    <a:lnTo>
                      <a:pt x="54" y="14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" name="Freeform 184"/>
              <p:cNvSpPr>
                <a:spLocks noChangeAspect="1"/>
              </p:cNvSpPr>
              <p:nvPr/>
            </p:nvSpPr>
            <p:spPr bwMode="gray">
              <a:xfrm>
                <a:off x="4809331" y="2649885"/>
                <a:ext cx="58738" cy="50800"/>
              </a:xfrm>
              <a:custGeom>
                <a:avLst/>
                <a:gdLst/>
                <a:ahLst/>
                <a:cxnLst>
                  <a:cxn ang="0">
                    <a:pos x="158" y="160"/>
                  </a:cxn>
                  <a:cxn ang="0">
                    <a:pos x="150" y="161"/>
                  </a:cxn>
                  <a:cxn ang="0">
                    <a:pos x="140" y="159"/>
                  </a:cxn>
                  <a:cxn ang="0">
                    <a:pos x="131" y="152"/>
                  </a:cxn>
                  <a:cxn ang="0">
                    <a:pos x="120" y="146"/>
                  </a:cxn>
                  <a:cxn ang="0">
                    <a:pos x="123" y="140"/>
                  </a:cxn>
                  <a:cxn ang="0">
                    <a:pos x="118" y="138"/>
                  </a:cxn>
                  <a:cxn ang="0">
                    <a:pos x="118" y="114"/>
                  </a:cxn>
                  <a:cxn ang="0">
                    <a:pos x="112" y="114"/>
                  </a:cxn>
                  <a:cxn ang="0">
                    <a:pos x="106" y="122"/>
                  </a:cxn>
                  <a:cxn ang="0">
                    <a:pos x="101" y="129"/>
                  </a:cxn>
                  <a:cxn ang="0">
                    <a:pos x="91" y="129"/>
                  </a:cxn>
                  <a:cxn ang="0">
                    <a:pos x="81" y="125"/>
                  </a:cxn>
                  <a:cxn ang="0">
                    <a:pos x="79" y="110"/>
                  </a:cxn>
                  <a:cxn ang="0">
                    <a:pos x="76" y="101"/>
                  </a:cxn>
                  <a:cxn ang="0">
                    <a:pos x="70" y="96"/>
                  </a:cxn>
                  <a:cxn ang="0">
                    <a:pos x="58" y="92"/>
                  </a:cxn>
                  <a:cxn ang="0">
                    <a:pos x="44" y="84"/>
                  </a:cxn>
                  <a:cxn ang="0">
                    <a:pos x="34" y="80"/>
                  </a:cxn>
                  <a:cxn ang="0">
                    <a:pos x="25" y="62"/>
                  </a:cxn>
                  <a:cxn ang="0">
                    <a:pos x="13" y="63"/>
                  </a:cxn>
                  <a:cxn ang="0">
                    <a:pos x="2" y="58"/>
                  </a:cxn>
                  <a:cxn ang="0">
                    <a:pos x="0" y="48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3" y="15"/>
                  </a:cxn>
                  <a:cxn ang="0">
                    <a:pos x="33" y="11"/>
                  </a:cxn>
                  <a:cxn ang="0">
                    <a:pos x="39" y="10"/>
                  </a:cxn>
                  <a:cxn ang="0">
                    <a:pos x="39" y="11"/>
                  </a:cxn>
                  <a:cxn ang="0">
                    <a:pos x="56" y="20"/>
                  </a:cxn>
                  <a:cxn ang="0">
                    <a:pos x="76" y="14"/>
                  </a:cxn>
                  <a:cxn ang="0">
                    <a:pos x="91" y="4"/>
                  </a:cxn>
                  <a:cxn ang="0">
                    <a:pos x="103" y="1"/>
                  </a:cxn>
                  <a:cxn ang="0">
                    <a:pos x="118" y="0"/>
                  </a:cxn>
                  <a:cxn ang="0">
                    <a:pos x="124" y="6"/>
                  </a:cxn>
                  <a:cxn ang="0">
                    <a:pos x="127" y="6"/>
                  </a:cxn>
                  <a:cxn ang="0">
                    <a:pos x="129" y="14"/>
                  </a:cxn>
                  <a:cxn ang="0">
                    <a:pos x="138" y="17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55" y="35"/>
                  </a:cxn>
                  <a:cxn ang="0">
                    <a:pos x="154" y="44"/>
                  </a:cxn>
                  <a:cxn ang="0">
                    <a:pos x="156" y="55"/>
                  </a:cxn>
                  <a:cxn ang="0">
                    <a:pos x="163" y="62"/>
                  </a:cxn>
                  <a:cxn ang="0">
                    <a:pos x="176" y="62"/>
                  </a:cxn>
                  <a:cxn ang="0">
                    <a:pos x="181" y="68"/>
                  </a:cxn>
                  <a:cxn ang="0">
                    <a:pos x="182" y="79"/>
                  </a:cxn>
                  <a:cxn ang="0">
                    <a:pos x="188" y="87"/>
                  </a:cxn>
                  <a:cxn ang="0">
                    <a:pos x="188" y="96"/>
                  </a:cxn>
                  <a:cxn ang="0">
                    <a:pos x="177" y="112"/>
                  </a:cxn>
                  <a:cxn ang="0">
                    <a:pos x="171" y="112"/>
                  </a:cxn>
                  <a:cxn ang="0">
                    <a:pos x="161" y="119"/>
                  </a:cxn>
                  <a:cxn ang="0">
                    <a:pos x="155" y="132"/>
                  </a:cxn>
                  <a:cxn ang="0">
                    <a:pos x="158" y="145"/>
                  </a:cxn>
                  <a:cxn ang="0">
                    <a:pos x="158" y="160"/>
                  </a:cxn>
                </a:cxnLst>
                <a:rect l="0" t="0" r="r" b="b"/>
                <a:pathLst>
                  <a:path w="188" h="161">
                    <a:moveTo>
                      <a:pt x="158" y="160"/>
                    </a:moveTo>
                    <a:lnTo>
                      <a:pt x="150" y="161"/>
                    </a:lnTo>
                    <a:lnTo>
                      <a:pt x="140" y="159"/>
                    </a:lnTo>
                    <a:lnTo>
                      <a:pt x="131" y="152"/>
                    </a:lnTo>
                    <a:lnTo>
                      <a:pt x="120" y="146"/>
                    </a:lnTo>
                    <a:lnTo>
                      <a:pt x="123" y="140"/>
                    </a:lnTo>
                    <a:lnTo>
                      <a:pt x="118" y="138"/>
                    </a:lnTo>
                    <a:lnTo>
                      <a:pt x="118" y="114"/>
                    </a:lnTo>
                    <a:lnTo>
                      <a:pt x="112" y="114"/>
                    </a:lnTo>
                    <a:lnTo>
                      <a:pt x="106" y="122"/>
                    </a:lnTo>
                    <a:lnTo>
                      <a:pt x="101" y="129"/>
                    </a:lnTo>
                    <a:lnTo>
                      <a:pt x="91" y="129"/>
                    </a:lnTo>
                    <a:lnTo>
                      <a:pt x="81" y="125"/>
                    </a:lnTo>
                    <a:lnTo>
                      <a:pt x="79" y="110"/>
                    </a:lnTo>
                    <a:lnTo>
                      <a:pt x="76" y="101"/>
                    </a:lnTo>
                    <a:lnTo>
                      <a:pt x="70" y="96"/>
                    </a:lnTo>
                    <a:lnTo>
                      <a:pt x="58" y="92"/>
                    </a:lnTo>
                    <a:lnTo>
                      <a:pt x="44" y="84"/>
                    </a:lnTo>
                    <a:lnTo>
                      <a:pt x="34" y="80"/>
                    </a:lnTo>
                    <a:lnTo>
                      <a:pt x="25" y="62"/>
                    </a:lnTo>
                    <a:lnTo>
                      <a:pt x="13" y="63"/>
                    </a:lnTo>
                    <a:lnTo>
                      <a:pt x="2" y="58"/>
                    </a:lnTo>
                    <a:lnTo>
                      <a:pt x="0" y="4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3" y="15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56" y="20"/>
                    </a:lnTo>
                    <a:lnTo>
                      <a:pt x="76" y="14"/>
                    </a:lnTo>
                    <a:lnTo>
                      <a:pt x="91" y="4"/>
                    </a:lnTo>
                    <a:lnTo>
                      <a:pt x="103" y="1"/>
                    </a:lnTo>
                    <a:lnTo>
                      <a:pt x="118" y="0"/>
                    </a:lnTo>
                    <a:lnTo>
                      <a:pt x="124" y="6"/>
                    </a:lnTo>
                    <a:lnTo>
                      <a:pt x="127" y="6"/>
                    </a:lnTo>
                    <a:lnTo>
                      <a:pt x="129" y="14"/>
                    </a:lnTo>
                    <a:lnTo>
                      <a:pt x="138" y="17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55" y="35"/>
                    </a:lnTo>
                    <a:lnTo>
                      <a:pt x="154" y="44"/>
                    </a:lnTo>
                    <a:lnTo>
                      <a:pt x="156" y="55"/>
                    </a:lnTo>
                    <a:lnTo>
                      <a:pt x="163" y="62"/>
                    </a:lnTo>
                    <a:lnTo>
                      <a:pt x="176" y="62"/>
                    </a:lnTo>
                    <a:lnTo>
                      <a:pt x="181" y="68"/>
                    </a:lnTo>
                    <a:lnTo>
                      <a:pt x="182" y="79"/>
                    </a:lnTo>
                    <a:lnTo>
                      <a:pt x="188" y="87"/>
                    </a:lnTo>
                    <a:lnTo>
                      <a:pt x="188" y="96"/>
                    </a:lnTo>
                    <a:lnTo>
                      <a:pt x="177" y="112"/>
                    </a:lnTo>
                    <a:lnTo>
                      <a:pt x="171" y="112"/>
                    </a:lnTo>
                    <a:lnTo>
                      <a:pt x="161" y="119"/>
                    </a:lnTo>
                    <a:lnTo>
                      <a:pt x="155" y="132"/>
                    </a:lnTo>
                    <a:lnTo>
                      <a:pt x="158" y="145"/>
                    </a:lnTo>
                    <a:lnTo>
                      <a:pt x="158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" name="Freeform 185"/>
              <p:cNvSpPr>
                <a:spLocks noChangeAspect="1"/>
              </p:cNvSpPr>
              <p:nvPr/>
            </p:nvSpPr>
            <p:spPr bwMode="gray">
              <a:xfrm>
                <a:off x="4601369" y="2848322"/>
                <a:ext cx="217488" cy="173038"/>
              </a:xfrm>
              <a:custGeom>
                <a:avLst/>
                <a:gdLst/>
                <a:ahLst/>
                <a:cxnLst>
                  <a:cxn ang="0">
                    <a:pos x="100" y="440"/>
                  </a:cxn>
                  <a:cxn ang="0">
                    <a:pos x="128" y="410"/>
                  </a:cxn>
                  <a:cxn ang="0">
                    <a:pos x="112" y="376"/>
                  </a:cxn>
                  <a:cxn ang="0">
                    <a:pos x="124" y="340"/>
                  </a:cxn>
                  <a:cxn ang="0">
                    <a:pos x="106" y="301"/>
                  </a:cxn>
                  <a:cxn ang="0">
                    <a:pos x="135" y="280"/>
                  </a:cxn>
                  <a:cxn ang="0">
                    <a:pos x="129" y="253"/>
                  </a:cxn>
                  <a:cxn ang="0">
                    <a:pos x="138" y="210"/>
                  </a:cxn>
                  <a:cxn ang="0">
                    <a:pos x="169" y="165"/>
                  </a:cxn>
                  <a:cxn ang="0">
                    <a:pos x="155" y="138"/>
                  </a:cxn>
                  <a:cxn ang="0">
                    <a:pos x="110" y="140"/>
                  </a:cxn>
                  <a:cxn ang="0">
                    <a:pos x="65" y="135"/>
                  </a:cxn>
                  <a:cxn ang="0">
                    <a:pos x="36" y="131"/>
                  </a:cxn>
                  <a:cxn ang="0">
                    <a:pos x="25" y="128"/>
                  </a:cxn>
                  <a:cxn ang="0">
                    <a:pos x="26" y="108"/>
                  </a:cxn>
                  <a:cxn ang="0">
                    <a:pos x="27" y="82"/>
                  </a:cxn>
                  <a:cxn ang="0">
                    <a:pos x="16" y="70"/>
                  </a:cxn>
                  <a:cxn ang="0">
                    <a:pos x="17" y="34"/>
                  </a:cxn>
                  <a:cxn ang="0">
                    <a:pos x="56" y="22"/>
                  </a:cxn>
                  <a:cxn ang="0">
                    <a:pos x="84" y="0"/>
                  </a:cxn>
                  <a:cxn ang="0">
                    <a:pos x="129" y="14"/>
                  </a:cxn>
                  <a:cxn ang="0">
                    <a:pos x="192" y="9"/>
                  </a:cxn>
                  <a:cxn ang="0">
                    <a:pos x="256" y="22"/>
                  </a:cxn>
                  <a:cxn ang="0">
                    <a:pos x="306" y="18"/>
                  </a:cxn>
                  <a:cxn ang="0">
                    <a:pos x="366" y="23"/>
                  </a:cxn>
                  <a:cxn ang="0">
                    <a:pos x="408" y="27"/>
                  </a:cxn>
                  <a:cxn ang="0">
                    <a:pos x="440" y="54"/>
                  </a:cxn>
                  <a:cxn ang="0">
                    <a:pos x="469" y="69"/>
                  </a:cxn>
                  <a:cxn ang="0">
                    <a:pos x="537" y="81"/>
                  </a:cxn>
                  <a:cxn ang="0">
                    <a:pos x="564" y="75"/>
                  </a:cxn>
                  <a:cxn ang="0">
                    <a:pos x="589" y="97"/>
                  </a:cxn>
                  <a:cxn ang="0">
                    <a:pos x="597" y="92"/>
                  </a:cxn>
                  <a:cxn ang="0">
                    <a:pos x="644" y="101"/>
                  </a:cxn>
                  <a:cxn ang="0">
                    <a:pos x="678" y="100"/>
                  </a:cxn>
                  <a:cxn ang="0">
                    <a:pos x="678" y="114"/>
                  </a:cxn>
                  <a:cxn ang="0">
                    <a:pos x="675" y="144"/>
                  </a:cxn>
                  <a:cxn ang="0">
                    <a:pos x="564" y="203"/>
                  </a:cxn>
                  <a:cxn ang="0">
                    <a:pos x="543" y="232"/>
                  </a:cxn>
                  <a:cxn ang="0">
                    <a:pos x="495" y="300"/>
                  </a:cxn>
                  <a:cxn ang="0">
                    <a:pos x="489" y="321"/>
                  </a:cxn>
                  <a:cxn ang="0">
                    <a:pos x="497" y="343"/>
                  </a:cxn>
                  <a:cxn ang="0">
                    <a:pos x="515" y="354"/>
                  </a:cxn>
                  <a:cxn ang="0">
                    <a:pos x="500" y="378"/>
                  </a:cxn>
                  <a:cxn ang="0">
                    <a:pos x="474" y="409"/>
                  </a:cxn>
                  <a:cxn ang="0">
                    <a:pos x="465" y="435"/>
                  </a:cxn>
                  <a:cxn ang="0">
                    <a:pos x="415" y="463"/>
                  </a:cxn>
                  <a:cxn ang="0">
                    <a:pos x="398" y="496"/>
                  </a:cxn>
                  <a:cxn ang="0">
                    <a:pos x="364" y="501"/>
                  </a:cxn>
                  <a:cxn ang="0">
                    <a:pos x="318" y="500"/>
                  </a:cxn>
                  <a:cxn ang="0">
                    <a:pos x="258" y="515"/>
                  </a:cxn>
                  <a:cxn ang="0">
                    <a:pos x="226" y="529"/>
                  </a:cxn>
                  <a:cxn ang="0">
                    <a:pos x="210" y="545"/>
                  </a:cxn>
                  <a:cxn ang="0">
                    <a:pos x="170" y="517"/>
                  </a:cxn>
                  <a:cxn ang="0">
                    <a:pos x="161" y="491"/>
                  </a:cxn>
                  <a:cxn ang="0">
                    <a:pos x="148" y="477"/>
                  </a:cxn>
                  <a:cxn ang="0">
                    <a:pos x="105" y="468"/>
                  </a:cxn>
                </a:cxnLst>
                <a:rect l="0" t="0" r="r" b="b"/>
                <a:pathLst>
                  <a:path w="687" h="545">
                    <a:moveTo>
                      <a:pt x="105" y="468"/>
                    </a:moveTo>
                    <a:lnTo>
                      <a:pt x="101" y="451"/>
                    </a:lnTo>
                    <a:lnTo>
                      <a:pt x="100" y="440"/>
                    </a:lnTo>
                    <a:lnTo>
                      <a:pt x="107" y="430"/>
                    </a:lnTo>
                    <a:lnTo>
                      <a:pt x="122" y="419"/>
                    </a:lnTo>
                    <a:lnTo>
                      <a:pt x="128" y="410"/>
                    </a:lnTo>
                    <a:lnTo>
                      <a:pt x="126" y="399"/>
                    </a:lnTo>
                    <a:lnTo>
                      <a:pt x="116" y="388"/>
                    </a:lnTo>
                    <a:lnTo>
                      <a:pt x="112" y="376"/>
                    </a:lnTo>
                    <a:lnTo>
                      <a:pt x="113" y="361"/>
                    </a:lnTo>
                    <a:lnTo>
                      <a:pt x="121" y="349"/>
                    </a:lnTo>
                    <a:lnTo>
                      <a:pt x="124" y="340"/>
                    </a:lnTo>
                    <a:lnTo>
                      <a:pt x="122" y="335"/>
                    </a:lnTo>
                    <a:lnTo>
                      <a:pt x="110" y="317"/>
                    </a:lnTo>
                    <a:lnTo>
                      <a:pt x="106" y="301"/>
                    </a:lnTo>
                    <a:lnTo>
                      <a:pt x="114" y="295"/>
                    </a:lnTo>
                    <a:lnTo>
                      <a:pt x="126" y="291"/>
                    </a:lnTo>
                    <a:lnTo>
                      <a:pt x="135" y="280"/>
                    </a:lnTo>
                    <a:lnTo>
                      <a:pt x="137" y="270"/>
                    </a:lnTo>
                    <a:lnTo>
                      <a:pt x="129" y="260"/>
                    </a:lnTo>
                    <a:lnTo>
                      <a:pt x="129" y="253"/>
                    </a:lnTo>
                    <a:lnTo>
                      <a:pt x="135" y="238"/>
                    </a:lnTo>
                    <a:lnTo>
                      <a:pt x="138" y="224"/>
                    </a:lnTo>
                    <a:lnTo>
                      <a:pt x="138" y="210"/>
                    </a:lnTo>
                    <a:lnTo>
                      <a:pt x="139" y="200"/>
                    </a:lnTo>
                    <a:lnTo>
                      <a:pt x="161" y="178"/>
                    </a:lnTo>
                    <a:lnTo>
                      <a:pt x="169" y="165"/>
                    </a:lnTo>
                    <a:lnTo>
                      <a:pt x="169" y="156"/>
                    </a:lnTo>
                    <a:lnTo>
                      <a:pt x="161" y="147"/>
                    </a:lnTo>
                    <a:lnTo>
                      <a:pt x="155" y="138"/>
                    </a:lnTo>
                    <a:lnTo>
                      <a:pt x="140" y="134"/>
                    </a:lnTo>
                    <a:lnTo>
                      <a:pt x="123" y="134"/>
                    </a:lnTo>
                    <a:lnTo>
                      <a:pt x="110" y="140"/>
                    </a:lnTo>
                    <a:lnTo>
                      <a:pt x="86" y="138"/>
                    </a:lnTo>
                    <a:lnTo>
                      <a:pt x="73" y="140"/>
                    </a:lnTo>
                    <a:lnTo>
                      <a:pt x="65" y="135"/>
                    </a:lnTo>
                    <a:lnTo>
                      <a:pt x="64" y="123"/>
                    </a:lnTo>
                    <a:lnTo>
                      <a:pt x="51" y="125"/>
                    </a:lnTo>
                    <a:lnTo>
                      <a:pt x="36" y="131"/>
                    </a:lnTo>
                    <a:lnTo>
                      <a:pt x="27" y="141"/>
                    </a:lnTo>
                    <a:lnTo>
                      <a:pt x="25" y="136"/>
                    </a:lnTo>
                    <a:lnTo>
                      <a:pt x="25" y="128"/>
                    </a:lnTo>
                    <a:lnTo>
                      <a:pt x="28" y="116"/>
                    </a:lnTo>
                    <a:lnTo>
                      <a:pt x="35" y="107"/>
                    </a:lnTo>
                    <a:lnTo>
                      <a:pt x="26" y="108"/>
                    </a:lnTo>
                    <a:lnTo>
                      <a:pt x="30" y="100"/>
                    </a:lnTo>
                    <a:lnTo>
                      <a:pt x="20" y="95"/>
                    </a:lnTo>
                    <a:lnTo>
                      <a:pt x="27" y="82"/>
                    </a:lnTo>
                    <a:lnTo>
                      <a:pt x="22" y="82"/>
                    </a:lnTo>
                    <a:lnTo>
                      <a:pt x="15" y="79"/>
                    </a:lnTo>
                    <a:lnTo>
                      <a:pt x="16" y="70"/>
                    </a:lnTo>
                    <a:lnTo>
                      <a:pt x="0" y="57"/>
                    </a:lnTo>
                    <a:lnTo>
                      <a:pt x="5" y="43"/>
                    </a:lnTo>
                    <a:lnTo>
                      <a:pt x="17" y="34"/>
                    </a:lnTo>
                    <a:lnTo>
                      <a:pt x="28" y="31"/>
                    </a:lnTo>
                    <a:lnTo>
                      <a:pt x="47" y="31"/>
                    </a:lnTo>
                    <a:lnTo>
                      <a:pt x="56" y="22"/>
                    </a:lnTo>
                    <a:lnTo>
                      <a:pt x="54" y="16"/>
                    </a:lnTo>
                    <a:lnTo>
                      <a:pt x="62" y="5"/>
                    </a:lnTo>
                    <a:lnTo>
                      <a:pt x="84" y="0"/>
                    </a:lnTo>
                    <a:lnTo>
                      <a:pt x="95" y="3"/>
                    </a:lnTo>
                    <a:lnTo>
                      <a:pt x="110" y="10"/>
                    </a:lnTo>
                    <a:lnTo>
                      <a:pt x="129" y="14"/>
                    </a:lnTo>
                    <a:lnTo>
                      <a:pt x="170" y="12"/>
                    </a:lnTo>
                    <a:lnTo>
                      <a:pt x="180" y="7"/>
                    </a:lnTo>
                    <a:lnTo>
                      <a:pt x="192" y="9"/>
                    </a:lnTo>
                    <a:lnTo>
                      <a:pt x="212" y="15"/>
                    </a:lnTo>
                    <a:lnTo>
                      <a:pt x="223" y="15"/>
                    </a:lnTo>
                    <a:lnTo>
                      <a:pt x="256" y="22"/>
                    </a:lnTo>
                    <a:lnTo>
                      <a:pt x="273" y="23"/>
                    </a:lnTo>
                    <a:lnTo>
                      <a:pt x="293" y="22"/>
                    </a:lnTo>
                    <a:lnTo>
                      <a:pt x="306" y="18"/>
                    </a:lnTo>
                    <a:lnTo>
                      <a:pt x="317" y="22"/>
                    </a:lnTo>
                    <a:lnTo>
                      <a:pt x="337" y="25"/>
                    </a:lnTo>
                    <a:lnTo>
                      <a:pt x="366" y="23"/>
                    </a:lnTo>
                    <a:lnTo>
                      <a:pt x="381" y="28"/>
                    </a:lnTo>
                    <a:lnTo>
                      <a:pt x="398" y="30"/>
                    </a:lnTo>
                    <a:lnTo>
                      <a:pt x="408" y="27"/>
                    </a:lnTo>
                    <a:lnTo>
                      <a:pt x="409" y="31"/>
                    </a:lnTo>
                    <a:lnTo>
                      <a:pt x="431" y="49"/>
                    </a:lnTo>
                    <a:lnTo>
                      <a:pt x="440" y="54"/>
                    </a:lnTo>
                    <a:lnTo>
                      <a:pt x="451" y="57"/>
                    </a:lnTo>
                    <a:lnTo>
                      <a:pt x="462" y="63"/>
                    </a:lnTo>
                    <a:lnTo>
                      <a:pt x="469" y="69"/>
                    </a:lnTo>
                    <a:lnTo>
                      <a:pt x="515" y="81"/>
                    </a:lnTo>
                    <a:lnTo>
                      <a:pt x="531" y="82"/>
                    </a:lnTo>
                    <a:lnTo>
                      <a:pt x="537" y="81"/>
                    </a:lnTo>
                    <a:lnTo>
                      <a:pt x="547" y="74"/>
                    </a:lnTo>
                    <a:lnTo>
                      <a:pt x="555" y="73"/>
                    </a:lnTo>
                    <a:lnTo>
                      <a:pt x="564" y="75"/>
                    </a:lnTo>
                    <a:lnTo>
                      <a:pt x="579" y="85"/>
                    </a:lnTo>
                    <a:lnTo>
                      <a:pt x="585" y="92"/>
                    </a:lnTo>
                    <a:lnTo>
                      <a:pt x="589" y="97"/>
                    </a:lnTo>
                    <a:lnTo>
                      <a:pt x="595" y="98"/>
                    </a:lnTo>
                    <a:lnTo>
                      <a:pt x="600" y="96"/>
                    </a:lnTo>
                    <a:lnTo>
                      <a:pt x="597" y="92"/>
                    </a:lnTo>
                    <a:lnTo>
                      <a:pt x="608" y="101"/>
                    </a:lnTo>
                    <a:lnTo>
                      <a:pt x="616" y="103"/>
                    </a:lnTo>
                    <a:lnTo>
                      <a:pt x="644" y="101"/>
                    </a:lnTo>
                    <a:lnTo>
                      <a:pt x="657" y="98"/>
                    </a:lnTo>
                    <a:lnTo>
                      <a:pt x="671" y="98"/>
                    </a:lnTo>
                    <a:lnTo>
                      <a:pt x="678" y="100"/>
                    </a:lnTo>
                    <a:lnTo>
                      <a:pt x="686" y="102"/>
                    </a:lnTo>
                    <a:lnTo>
                      <a:pt x="687" y="109"/>
                    </a:lnTo>
                    <a:lnTo>
                      <a:pt x="678" y="114"/>
                    </a:lnTo>
                    <a:lnTo>
                      <a:pt x="680" y="124"/>
                    </a:lnTo>
                    <a:lnTo>
                      <a:pt x="683" y="133"/>
                    </a:lnTo>
                    <a:lnTo>
                      <a:pt x="675" y="144"/>
                    </a:lnTo>
                    <a:lnTo>
                      <a:pt x="637" y="167"/>
                    </a:lnTo>
                    <a:lnTo>
                      <a:pt x="623" y="181"/>
                    </a:lnTo>
                    <a:lnTo>
                      <a:pt x="564" y="203"/>
                    </a:lnTo>
                    <a:lnTo>
                      <a:pt x="552" y="217"/>
                    </a:lnTo>
                    <a:lnTo>
                      <a:pt x="552" y="224"/>
                    </a:lnTo>
                    <a:lnTo>
                      <a:pt x="543" y="232"/>
                    </a:lnTo>
                    <a:lnTo>
                      <a:pt x="531" y="247"/>
                    </a:lnTo>
                    <a:lnTo>
                      <a:pt x="515" y="274"/>
                    </a:lnTo>
                    <a:lnTo>
                      <a:pt x="495" y="300"/>
                    </a:lnTo>
                    <a:lnTo>
                      <a:pt x="492" y="312"/>
                    </a:lnTo>
                    <a:lnTo>
                      <a:pt x="489" y="318"/>
                    </a:lnTo>
                    <a:lnTo>
                      <a:pt x="489" y="321"/>
                    </a:lnTo>
                    <a:lnTo>
                      <a:pt x="492" y="327"/>
                    </a:lnTo>
                    <a:lnTo>
                      <a:pt x="494" y="337"/>
                    </a:lnTo>
                    <a:lnTo>
                      <a:pt x="497" y="343"/>
                    </a:lnTo>
                    <a:lnTo>
                      <a:pt x="501" y="349"/>
                    </a:lnTo>
                    <a:lnTo>
                      <a:pt x="506" y="351"/>
                    </a:lnTo>
                    <a:lnTo>
                      <a:pt x="515" y="354"/>
                    </a:lnTo>
                    <a:lnTo>
                      <a:pt x="519" y="360"/>
                    </a:lnTo>
                    <a:lnTo>
                      <a:pt x="514" y="369"/>
                    </a:lnTo>
                    <a:lnTo>
                      <a:pt x="500" y="378"/>
                    </a:lnTo>
                    <a:lnTo>
                      <a:pt x="492" y="385"/>
                    </a:lnTo>
                    <a:lnTo>
                      <a:pt x="484" y="392"/>
                    </a:lnTo>
                    <a:lnTo>
                      <a:pt x="474" y="409"/>
                    </a:lnTo>
                    <a:lnTo>
                      <a:pt x="472" y="418"/>
                    </a:lnTo>
                    <a:lnTo>
                      <a:pt x="467" y="426"/>
                    </a:lnTo>
                    <a:lnTo>
                      <a:pt x="465" y="435"/>
                    </a:lnTo>
                    <a:lnTo>
                      <a:pt x="467" y="441"/>
                    </a:lnTo>
                    <a:lnTo>
                      <a:pt x="435" y="445"/>
                    </a:lnTo>
                    <a:lnTo>
                      <a:pt x="415" y="463"/>
                    </a:lnTo>
                    <a:lnTo>
                      <a:pt x="408" y="482"/>
                    </a:lnTo>
                    <a:lnTo>
                      <a:pt x="404" y="490"/>
                    </a:lnTo>
                    <a:lnTo>
                      <a:pt x="398" y="496"/>
                    </a:lnTo>
                    <a:lnTo>
                      <a:pt x="391" y="498"/>
                    </a:lnTo>
                    <a:lnTo>
                      <a:pt x="379" y="495"/>
                    </a:lnTo>
                    <a:lnTo>
                      <a:pt x="364" y="501"/>
                    </a:lnTo>
                    <a:lnTo>
                      <a:pt x="350" y="501"/>
                    </a:lnTo>
                    <a:lnTo>
                      <a:pt x="334" y="498"/>
                    </a:lnTo>
                    <a:lnTo>
                      <a:pt x="318" y="500"/>
                    </a:lnTo>
                    <a:lnTo>
                      <a:pt x="306" y="498"/>
                    </a:lnTo>
                    <a:lnTo>
                      <a:pt x="269" y="502"/>
                    </a:lnTo>
                    <a:lnTo>
                      <a:pt x="258" y="515"/>
                    </a:lnTo>
                    <a:lnTo>
                      <a:pt x="246" y="516"/>
                    </a:lnTo>
                    <a:lnTo>
                      <a:pt x="234" y="521"/>
                    </a:lnTo>
                    <a:lnTo>
                      <a:pt x="226" y="529"/>
                    </a:lnTo>
                    <a:lnTo>
                      <a:pt x="223" y="536"/>
                    </a:lnTo>
                    <a:lnTo>
                      <a:pt x="218" y="541"/>
                    </a:lnTo>
                    <a:lnTo>
                      <a:pt x="210" y="545"/>
                    </a:lnTo>
                    <a:lnTo>
                      <a:pt x="193" y="542"/>
                    </a:lnTo>
                    <a:lnTo>
                      <a:pt x="181" y="533"/>
                    </a:lnTo>
                    <a:lnTo>
                      <a:pt x="170" y="517"/>
                    </a:lnTo>
                    <a:lnTo>
                      <a:pt x="169" y="509"/>
                    </a:lnTo>
                    <a:lnTo>
                      <a:pt x="161" y="502"/>
                    </a:lnTo>
                    <a:lnTo>
                      <a:pt x="161" y="491"/>
                    </a:lnTo>
                    <a:lnTo>
                      <a:pt x="160" y="488"/>
                    </a:lnTo>
                    <a:lnTo>
                      <a:pt x="156" y="484"/>
                    </a:lnTo>
                    <a:lnTo>
                      <a:pt x="148" y="477"/>
                    </a:lnTo>
                    <a:lnTo>
                      <a:pt x="133" y="468"/>
                    </a:lnTo>
                    <a:lnTo>
                      <a:pt x="126" y="467"/>
                    </a:lnTo>
                    <a:lnTo>
                      <a:pt x="105" y="4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" name="Freeform 186"/>
              <p:cNvSpPr>
                <a:spLocks noChangeAspect="1"/>
              </p:cNvSpPr>
              <p:nvPr/>
            </p:nvSpPr>
            <p:spPr bwMode="gray">
              <a:xfrm>
                <a:off x="4820444" y="2592735"/>
                <a:ext cx="63500" cy="76200"/>
              </a:xfrm>
              <a:custGeom>
                <a:avLst/>
                <a:gdLst/>
                <a:ahLst/>
                <a:cxnLst>
                  <a:cxn ang="0">
                    <a:pos x="124" y="239"/>
                  </a:cxn>
                  <a:cxn ang="0">
                    <a:pos x="116" y="221"/>
                  </a:cxn>
                  <a:cxn ang="0">
                    <a:pos x="116" y="201"/>
                  </a:cxn>
                  <a:cxn ang="0">
                    <a:pos x="99" y="194"/>
                  </a:cxn>
                  <a:cxn ang="0">
                    <a:pos x="88" y="183"/>
                  </a:cxn>
                  <a:cxn ang="0">
                    <a:pos x="79" y="177"/>
                  </a:cxn>
                  <a:cxn ang="0">
                    <a:pos x="52" y="181"/>
                  </a:cxn>
                  <a:cxn ang="0">
                    <a:pos x="17" y="197"/>
                  </a:cxn>
                  <a:cxn ang="0">
                    <a:pos x="0" y="187"/>
                  </a:cxn>
                  <a:cxn ang="0">
                    <a:pos x="10" y="185"/>
                  </a:cxn>
                  <a:cxn ang="0">
                    <a:pos x="30" y="186"/>
                  </a:cxn>
                  <a:cxn ang="0">
                    <a:pos x="42" y="182"/>
                  </a:cxn>
                  <a:cxn ang="0">
                    <a:pos x="25" y="182"/>
                  </a:cxn>
                  <a:cxn ang="0">
                    <a:pos x="24" y="172"/>
                  </a:cxn>
                  <a:cxn ang="0">
                    <a:pos x="54" y="162"/>
                  </a:cxn>
                  <a:cxn ang="0">
                    <a:pos x="78" y="155"/>
                  </a:cxn>
                  <a:cxn ang="0">
                    <a:pos x="62" y="156"/>
                  </a:cxn>
                  <a:cxn ang="0">
                    <a:pos x="45" y="153"/>
                  </a:cxn>
                  <a:cxn ang="0">
                    <a:pos x="38" y="138"/>
                  </a:cxn>
                  <a:cxn ang="0">
                    <a:pos x="62" y="106"/>
                  </a:cxn>
                  <a:cxn ang="0">
                    <a:pos x="74" y="52"/>
                  </a:cxn>
                  <a:cxn ang="0">
                    <a:pos x="88" y="57"/>
                  </a:cxn>
                  <a:cxn ang="0">
                    <a:pos x="94" y="65"/>
                  </a:cxn>
                  <a:cxn ang="0">
                    <a:pos x="85" y="69"/>
                  </a:cxn>
                  <a:cxn ang="0">
                    <a:pos x="83" y="79"/>
                  </a:cxn>
                  <a:cxn ang="0">
                    <a:pos x="84" y="94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1" y="88"/>
                  </a:cxn>
                  <a:cxn ang="0">
                    <a:pos x="103" y="81"/>
                  </a:cxn>
                  <a:cxn ang="0">
                    <a:pos x="111" y="65"/>
                  </a:cxn>
                  <a:cxn ang="0">
                    <a:pos x="112" y="51"/>
                  </a:cxn>
                  <a:cxn ang="0">
                    <a:pos x="105" y="48"/>
                  </a:cxn>
                  <a:cxn ang="0">
                    <a:pos x="103" y="26"/>
                  </a:cxn>
                  <a:cxn ang="0">
                    <a:pos x="117" y="11"/>
                  </a:cxn>
                  <a:cxn ang="0">
                    <a:pos x="138" y="4"/>
                  </a:cxn>
                  <a:cxn ang="0">
                    <a:pos x="161" y="2"/>
                  </a:cxn>
                  <a:cxn ang="0">
                    <a:pos x="182" y="3"/>
                  </a:cxn>
                  <a:cxn ang="0">
                    <a:pos x="196" y="16"/>
                  </a:cxn>
                  <a:cxn ang="0">
                    <a:pos x="170" y="73"/>
                  </a:cxn>
                  <a:cxn ang="0">
                    <a:pos x="191" y="90"/>
                  </a:cxn>
                  <a:cxn ang="0">
                    <a:pos x="182" y="111"/>
                  </a:cxn>
                  <a:cxn ang="0">
                    <a:pos x="171" y="129"/>
                  </a:cxn>
                  <a:cxn ang="0">
                    <a:pos x="158" y="142"/>
                  </a:cxn>
                  <a:cxn ang="0">
                    <a:pos x="135" y="137"/>
                  </a:cxn>
                  <a:cxn ang="0">
                    <a:pos x="138" y="160"/>
                  </a:cxn>
                  <a:cxn ang="0">
                    <a:pos x="138" y="182"/>
                  </a:cxn>
                  <a:cxn ang="0">
                    <a:pos x="132" y="208"/>
                  </a:cxn>
                  <a:cxn ang="0">
                    <a:pos x="137" y="232"/>
                  </a:cxn>
                </a:cxnLst>
                <a:rect l="0" t="0" r="r" b="b"/>
                <a:pathLst>
                  <a:path w="196" h="239">
                    <a:moveTo>
                      <a:pt x="137" y="239"/>
                    </a:moveTo>
                    <a:lnTo>
                      <a:pt x="124" y="239"/>
                    </a:lnTo>
                    <a:lnTo>
                      <a:pt x="117" y="232"/>
                    </a:lnTo>
                    <a:lnTo>
                      <a:pt x="116" y="221"/>
                    </a:lnTo>
                    <a:lnTo>
                      <a:pt x="117" y="212"/>
                    </a:lnTo>
                    <a:lnTo>
                      <a:pt x="116" y="201"/>
                    </a:lnTo>
                    <a:lnTo>
                      <a:pt x="107" y="196"/>
                    </a:lnTo>
                    <a:lnTo>
                      <a:pt x="99" y="194"/>
                    </a:lnTo>
                    <a:lnTo>
                      <a:pt x="90" y="189"/>
                    </a:lnTo>
                    <a:lnTo>
                      <a:pt x="88" y="183"/>
                    </a:lnTo>
                    <a:lnTo>
                      <a:pt x="85" y="183"/>
                    </a:lnTo>
                    <a:lnTo>
                      <a:pt x="79" y="177"/>
                    </a:lnTo>
                    <a:lnTo>
                      <a:pt x="64" y="178"/>
                    </a:lnTo>
                    <a:lnTo>
                      <a:pt x="52" y="181"/>
                    </a:lnTo>
                    <a:lnTo>
                      <a:pt x="37" y="191"/>
                    </a:lnTo>
                    <a:lnTo>
                      <a:pt x="17" y="197"/>
                    </a:lnTo>
                    <a:lnTo>
                      <a:pt x="0" y="188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10" y="185"/>
                    </a:lnTo>
                    <a:lnTo>
                      <a:pt x="21" y="191"/>
                    </a:lnTo>
                    <a:lnTo>
                      <a:pt x="30" y="186"/>
                    </a:lnTo>
                    <a:lnTo>
                      <a:pt x="38" y="186"/>
                    </a:lnTo>
                    <a:lnTo>
                      <a:pt x="42" y="182"/>
                    </a:lnTo>
                    <a:lnTo>
                      <a:pt x="35" y="181"/>
                    </a:lnTo>
                    <a:lnTo>
                      <a:pt x="25" y="182"/>
                    </a:lnTo>
                    <a:lnTo>
                      <a:pt x="20" y="181"/>
                    </a:lnTo>
                    <a:lnTo>
                      <a:pt x="24" y="172"/>
                    </a:lnTo>
                    <a:lnTo>
                      <a:pt x="43" y="169"/>
                    </a:lnTo>
                    <a:lnTo>
                      <a:pt x="54" y="162"/>
                    </a:lnTo>
                    <a:lnTo>
                      <a:pt x="72" y="159"/>
                    </a:lnTo>
                    <a:lnTo>
                      <a:pt x="78" y="155"/>
                    </a:lnTo>
                    <a:lnTo>
                      <a:pt x="73" y="151"/>
                    </a:lnTo>
                    <a:lnTo>
                      <a:pt x="62" y="156"/>
                    </a:lnTo>
                    <a:lnTo>
                      <a:pt x="52" y="155"/>
                    </a:lnTo>
                    <a:lnTo>
                      <a:pt x="45" y="153"/>
                    </a:lnTo>
                    <a:lnTo>
                      <a:pt x="38" y="146"/>
                    </a:lnTo>
                    <a:lnTo>
                      <a:pt x="38" y="138"/>
                    </a:lnTo>
                    <a:lnTo>
                      <a:pt x="40" y="133"/>
                    </a:lnTo>
                    <a:lnTo>
                      <a:pt x="62" y="106"/>
                    </a:lnTo>
                    <a:lnTo>
                      <a:pt x="68" y="69"/>
                    </a:lnTo>
                    <a:lnTo>
                      <a:pt x="74" y="52"/>
                    </a:lnTo>
                    <a:lnTo>
                      <a:pt x="84" y="48"/>
                    </a:lnTo>
                    <a:lnTo>
                      <a:pt x="88" y="57"/>
                    </a:lnTo>
                    <a:lnTo>
                      <a:pt x="94" y="62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85" y="69"/>
                    </a:lnTo>
                    <a:lnTo>
                      <a:pt x="84" y="73"/>
                    </a:lnTo>
                    <a:lnTo>
                      <a:pt x="83" y="79"/>
                    </a:lnTo>
                    <a:lnTo>
                      <a:pt x="84" y="90"/>
                    </a:lnTo>
                    <a:lnTo>
                      <a:pt x="84" y="94"/>
                    </a:lnTo>
                    <a:lnTo>
                      <a:pt x="89" y="100"/>
                    </a:lnTo>
                    <a:lnTo>
                      <a:pt x="100" y="103"/>
                    </a:lnTo>
                    <a:lnTo>
                      <a:pt x="105" y="103"/>
                    </a:lnTo>
                    <a:lnTo>
                      <a:pt x="106" y="101"/>
                    </a:lnTo>
                    <a:lnTo>
                      <a:pt x="105" y="94"/>
                    </a:lnTo>
                    <a:lnTo>
                      <a:pt x="101" y="88"/>
                    </a:lnTo>
                    <a:lnTo>
                      <a:pt x="100" y="83"/>
                    </a:lnTo>
                    <a:lnTo>
                      <a:pt x="103" y="81"/>
                    </a:lnTo>
                    <a:lnTo>
                      <a:pt x="110" y="76"/>
                    </a:lnTo>
                    <a:lnTo>
                      <a:pt x="111" y="65"/>
                    </a:lnTo>
                    <a:lnTo>
                      <a:pt x="116" y="53"/>
                    </a:lnTo>
                    <a:lnTo>
                      <a:pt x="112" y="51"/>
                    </a:lnTo>
                    <a:lnTo>
                      <a:pt x="106" y="51"/>
                    </a:lnTo>
                    <a:lnTo>
                      <a:pt x="105" y="48"/>
                    </a:lnTo>
                    <a:lnTo>
                      <a:pt x="102" y="31"/>
                    </a:lnTo>
                    <a:lnTo>
                      <a:pt x="103" y="26"/>
                    </a:lnTo>
                    <a:lnTo>
                      <a:pt x="108" y="19"/>
                    </a:lnTo>
                    <a:lnTo>
                      <a:pt x="117" y="11"/>
                    </a:lnTo>
                    <a:lnTo>
                      <a:pt x="128" y="6"/>
                    </a:lnTo>
                    <a:lnTo>
                      <a:pt x="138" y="4"/>
                    </a:lnTo>
                    <a:lnTo>
                      <a:pt x="151" y="6"/>
                    </a:lnTo>
                    <a:lnTo>
                      <a:pt x="161" y="2"/>
                    </a:lnTo>
                    <a:lnTo>
                      <a:pt x="173" y="0"/>
                    </a:lnTo>
                    <a:lnTo>
                      <a:pt x="182" y="3"/>
                    </a:lnTo>
                    <a:lnTo>
                      <a:pt x="191" y="10"/>
                    </a:lnTo>
                    <a:lnTo>
                      <a:pt x="196" y="16"/>
                    </a:lnTo>
                    <a:lnTo>
                      <a:pt x="186" y="62"/>
                    </a:lnTo>
                    <a:lnTo>
                      <a:pt x="170" y="73"/>
                    </a:lnTo>
                    <a:lnTo>
                      <a:pt x="172" y="81"/>
                    </a:lnTo>
                    <a:lnTo>
                      <a:pt x="191" y="90"/>
                    </a:lnTo>
                    <a:lnTo>
                      <a:pt x="189" y="101"/>
                    </a:lnTo>
                    <a:lnTo>
                      <a:pt x="182" y="111"/>
                    </a:lnTo>
                    <a:lnTo>
                      <a:pt x="172" y="118"/>
                    </a:lnTo>
                    <a:lnTo>
                      <a:pt x="171" y="129"/>
                    </a:lnTo>
                    <a:lnTo>
                      <a:pt x="166" y="140"/>
                    </a:lnTo>
                    <a:lnTo>
                      <a:pt x="158" y="142"/>
                    </a:lnTo>
                    <a:lnTo>
                      <a:pt x="145" y="137"/>
                    </a:lnTo>
                    <a:lnTo>
                      <a:pt x="135" y="137"/>
                    </a:lnTo>
                    <a:lnTo>
                      <a:pt x="134" y="145"/>
                    </a:lnTo>
                    <a:lnTo>
                      <a:pt x="138" y="160"/>
                    </a:lnTo>
                    <a:lnTo>
                      <a:pt x="139" y="170"/>
                    </a:lnTo>
                    <a:lnTo>
                      <a:pt x="138" y="182"/>
                    </a:lnTo>
                    <a:lnTo>
                      <a:pt x="138" y="201"/>
                    </a:lnTo>
                    <a:lnTo>
                      <a:pt x="132" y="208"/>
                    </a:lnTo>
                    <a:lnTo>
                      <a:pt x="132" y="215"/>
                    </a:lnTo>
                    <a:lnTo>
                      <a:pt x="137" y="232"/>
                    </a:lnTo>
                    <a:lnTo>
                      <a:pt x="137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" name="Freeform 187"/>
              <p:cNvSpPr>
                <a:spLocks noChangeAspect="1"/>
              </p:cNvSpPr>
              <p:nvPr/>
            </p:nvSpPr>
            <p:spPr bwMode="gray">
              <a:xfrm>
                <a:off x="4598194" y="2888010"/>
                <a:ext cx="55563" cy="112713"/>
              </a:xfrm>
              <a:custGeom>
                <a:avLst/>
                <a:gdLst/>
                <a:ahLst/>
                <a:cxnLst>
                  <a:cxn ang="0">
                    <a:pos x="109" y="328"/>
                  </a:cxn>
                  <a:cxn ang="0">
                    <a:pos x="115" y="307"/>
                  </a:cxn>
                  <a:cxn ang="0">
                    <a:pos x="136" y="287"/>
                  </a:cxn>
                  <a:cxn ang="0">
                    <a:pos x="124" y="265"/>
                  </a:cxn>
                  <a:cxn ang="0">
                    <a:pos x="121" y="238"/>
                  </a:cxn>
                  <a:cxn ang="0">
                    <a:pos x="132" y="217"/>
                  </a:cxn>
                  <a:cxn ang="0">
                    <a:pos x="118" y="194"/>
                  </a:cxn>
                  <a:cxn ang="0">
                    <a:pos x="122" y="172"/>
                  </a:cxn>
                  <a:cxn ang="0">
                    <a:pos x="143" y="157"/>
                  </a:cxn>
                  <a:cxn ang="0">
                    <a:pos x="137" y="137"/>
                  </a:cxn>
                  <a:cxn ang="0">
                    <a:pos x="143" y="115"/>
                  </a:cxn>
                  <a:cxn ang="0">
                    <a:pos x="146" y="87"/>
                  </a:cxn>
                  <a:cxn ang="0">
                    <a:pos x="169" y="55"/>
                  </a:cxn>
                  <a:cxn ang="0">
                    <a:pos x="177" y="33"/>
                  </a:cxn>
                  <a:cxn ang="0">
                    <a:pos x="163" y="15"/>
                  </a:cxn>
                  <a:cxn ang="0">
                    <a:pos x="131" y="11"/>
                  </a:cxn>
                  <a:cxn ang="0">
                    <a:pos x="94" y="15"/>
                  </a:cxn>
                  <a:cxn ang="0">
                    <a:pos x="73" y="12"/>
                  </a:cxn>
                  <a:cxn ang="0">
                    <a:pos x="59" y="2"/>
                  </a:cxn>
                  <a:cxn ang="0">
                    <a:pos x="35" y="18"/>
                  </a:cxn>
                  <a:cxn ang="0">
                    <a:pos x="45" y="74"/>
                  </a:cxn>
                  <a:cxn ang="0">
                    <a:pos x="38" y="104"/>
                  </a:cxn>
                  <a:cxn ang="0">
                    <a:pos x="32" y="129"/>
                  </a:cxn>
                  <a:cxn ang="0">
                    <a:pos x="28" y="155"/>
                  </a:cxn>
                  <a:cxn ang="0">
                    <a:pos x="16" y="184"/>
                  </a:cxn>
                  <a:cxn ang="0">
                    <a:pos x="3" y="220"/>
                  </a:cxn>
                  <a:cxn ang="0">
                    <a:pos x="1" y="238"/>
                  </a:cxn>
                  <a:cxn ang="0">
                    <a:pos x="18" y="259"/>
                  </a:cxn>
                  <a:cxn ang="0">
                    <a:pos x="40" y="253"/>
                  </a:cxn>
                  <a:cxn ang="0">
                    <a:pos x="36" y="262"/>
                  </a:cxn>
                  <a:cxn ang="0">
                    <a:pos x="35" y="290"/>
                  </a:cxn>
                  <a:cxn ang="0">
                    <a:pos x="36" y="319"/>
                  </a:cxn>
                  <a:cxn ang="0">
                    <a:pos x="29" y="340"/>
                  </a:cxn>
                  <a:cxn ang="0">
                    <a:pos x="32" y="355"/>
                  </a:cxn>
                  <a:cxn ang="0">
                    <a:pos x="55" y="352"/>
                  </a:cxn>
                  <a:cxn ang="0">
                    <a:pos x="76" y="356"/>
                  </a:cxn>
                  <a:cxn ang="0">
                    <a:pos x="97" y="352"/>
                  </a:cxn>
                  <a:cxn ang="0">
                    <a:pos x="113" y="345"/>
                  </a:cxn>
                </a:cxnLst>
                <a:rect l="0" t="0" r="r" b="b"/>
                <a:pathLst>
                  <a:path w="177" h="356">
                    <a:moveTo>
                      <a:pt x="113" y="345"/>
                    </a:moveTo>
                    <a:lnTo>
                      <a:pt x="109" y="328"/>
                    </a:lnTo>
                    <a:lnTo>
                      <a:pt x="108" y="317"/>
                    </a:lnTo>
                    <a:lnTo>
                      <a:pt x="115" y="307"/>
                    </a:lnTo>
                    <a:lnTo>
                      <a:pt x="130" y="296"/>
                    </a:lnTo>
                    <a:lnTo>
                      <a:pt x="136" y="287"/>
                    </a:lnTo>
                    <a:lnTo>
                      <a:pt x="134" y="275"/>
                    </a:lnTo>
                    <a:lnTo>
                      <a:pt x="124" y="265"/>
                    </a:lnTo>
                    <a:lnTo>
                      <a:pt x="120" y="253"/>
                    </a:lnTo>
                    <a:lnTo>
                      <a:pt x="121" y="238"/>
                    </a:lnTo>
                    <a:lnTo>
                      <a:pt x="129" y="226"/>
                    </a:lnTo>
                    <a:lnTo>
                      <a:pt x="132" y="217"/>
                    </a:lnTo>
                    <a:lnTo>
                      <a:pt x="130" y="212"/>
                    </a:lnTo>
                    <a:lnTo>
                      <a:pt x="118" y="194"/>
                    </a:lnTo>
                    <a:lnTo>
                      <a:pt x="114" y="178"/>
                    </a:lnTo>
                    <a:lnTo>
                      <a:pt x="122" y="172"/>
                    </a:lnTo>
                    <a:lnTo>
                      <a:pt x="134" y="168"/>
                    </a:lnTo>
                    <a:lnTo>
                      <a:pt x="143" y="157"/>
                    </a:lnTo>
                    <a:lnTo>
                      <a:pt x="145" y="147"/>
                    </a:lnTo>
                    <a:lnTo>
                      <a:pt x="137" y="137"/>
                    </a:lnTo>
                    <a:lnTo>
                      <a:pt x="137" y="130"/>
                    </a:lnTo>
                    <a:lnTo>
                      <a:pt x="143" y="115"/>
                    </a:lnTo>
                    <a:lnTo>
                      <a:pt x="146" y="101"/>
                    </a:lnTo>
                    <a:lnTo>
                      <a:pt x="146" y="87"/>
                    </a:lnTo>
                    <a:lnTo>
                      <a:pt x="147" y="77"/>
                    </a:lnTo>
                    <a:lnTo>
                      <a:pt x="169" y="55"/>
                    </a:lnTo>
                    <a:lnTo>
                      <a:pt x="177" y="42"/>
                    </a:lnTo>
                    <a:lnTo>
                      <a:pt x="177" y="33"/>
                    </a:lnTo>
                    <a:lnTo>
                      <a:pt x="169" y="24"/>
                    </a:lnTo>
                    <a:lnTo>
                      <a:pt x="163" y="15"/>
                    </a:lnTo>
                    <a:lnTo>
                      <a:pt x="148" y="11"/>
                    </a:lnTo>
                    <a:lnTo>
                      <a:pt x="131" y="11"/>
                    </a:lnTo>
                    <a:lnTo>
                      <a:pt x="118" y="17"/>
                    </a:lnTo>
                    <a:lnTo>
                      <a:pt x="94" y="15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72" y="0"/>
                    </a:lnTo>
                    <a:lnTo>
                      <a:pt x="59" y="2"/>
                    </a:lnTo>
                    <a:lnTo>
                      <a:pt x="44" y="8"/>
                    </a:lnTo>
                    <a:lnTo>
                      <a:pt x="35" y="18"/>
                    </a:lnTo>
                    <a:lnTo>
                      <a:pt x="44" y="63"/>
                    </a:lnTo>
                    <a:lnTo>
                      <a:pt x="45" y="74"/>
                    </a:lnTo>
                    <a:lnTo>
                      <a:pt x="41" y="81"/>
                    </a:lnTo>
                    <a:lnTo>
                      <a:pt x="38" y="104"/>
                    </a:lnTo>
                    <a:lnTo>
                      <a:pt x="35" y="113"/>
                    </a:lnTo>
                    <a:lnTo>
                      <a:pt x="32" y="129"/>
                    </a:lnTo>
                    <a:lnTo>
                      <a:pt x="30" y="144"/>
                    </a:lnTo>
                    <a:lnTo>
                      <a:pt x="28" y="155"/>
                    </a:lnTo>
                    <a:lnTo>
                      <a:pt x="22" y="173"/>
                    </a:lnTo>
                    <a:lnTo>
                      <a:pt x="16" y="184"/>
                    </a:lnTo>
                    <a:lnTo>
                      <a:pt x="3" y="203"/>
                    </a:lnTo>
                    <a:lnTo>
                      <a:pt x="3" y="220"/>
                    </a:lnTo>
                    <a:lnTo>
                      <a:pt x="0" y="235"/>
                    </a:lnTo>
                    <a:lnTo>
                      <a:pt x="1" y="238"/>
                    </a:lnTo>
                    <a:lnTo>
                      <a:pt x="8" y="243"/>
                    </a:lnTo>
                    <a:lnTo>
                      <a:pt x="18" y="259"/>
                    </a:lnTo>
                    <a:lnTo>
                      <a:pt x="25" y="255"/>
                    </a:lnTo>
                    <a:lnTo>
                      <a:pt x="40" y="253"/>
                    </a:lnTo>
                    <a:lnTo>
                      <a:pt x="39" y="258"/>
                    </a:lnTo>
                    <a:lnTo>
                      <a:pt x="36" y="262"/>
                    </a:lnTo>
                    <a:lnTo>
                      <a:pt x="38" y="277"/>
                    </a:lnTo>
                    <a:lnTo>
                      <a:pt x="35" y="290"/>
                    </a:lnTo>
                    <a:lnTo>
                      <a:pt x="36" y="296"/>
                    </a:lnTo>
                    <a:lnTo>
                      <a:pt x="36" y="319"/>
                    </a:lnTo>
                    <a:lnTo>
                      <a:pt x="35" y="328"/>
                    </a:lnTo>
                    <a:lnTo>
                      <a:pt x="29" y="340"/>
                    </a:lnTo>
                    <a:lnTo>
                      <a:pt x="29" y="351"/>
                    </a:lnTo>
                    <a:lnTo>
                      <a:pt x="32" y="355"/>
                    </a:lnTo>
                    <a:lnTo>
                      <a:pt x="43" y="352"/>
                    </a:lnTo>
                    <a:lnTo>
                      <a:pt x="55" y="352"/>
                    </a:lnTo>
                    <a:lnTo>
                      <a:pt x="67" y="352"/>
                    </a:lnTo>
                    <a:lnTo>
                      <a:pt x="76" y="356"/>
                    </a:lnTo>
                    <a:lnTo>
                      <a:pt x="87" y="356"/>
                    </a:lnTo>
                    <a:lnTo>
                      <a:pt x="97" y="352"/>
                    </a:lnTo>
                    <a:lnTo>
                      <a:pt x="104" y="348"/>
                    </a:lnTo>
                    <a:lnTo>
                      <a:pt x="113" y="34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" name="Freeform 188"/>
              <p:cNvSpPr>
                <a:spLocks noChangeAspect="1"/>
              </p:cNvSpPr>
              <p:nvPr/>
            </p:nvSpPr>
            <p:spPr bwMode="gray">
              <a:xfrm>
                <a:off x="4863306" y="2549872"/>
                <a:ext cx="155575" cy="207963"/>
              </a:xfrm>
              <a:custGeom>
                <a:avLst/>
                <a:gdLst/>
                <a:ahLst/>
                <a:cxnLst>
                  <a:cxn ang="0">
                    <a:pos x="271" y="68"/>
                  </a:cxn>
                  <a:cxn ang="0">
                    <a:pos x="255" y="55"/>
                  </a:cxn>
                  <a:cxn ang="0">
                    <a:pos x="228" y="50"/>
                  </a:cxn>
                  <a:cxn ang="0">
                    <a:pos x="211" y="39"/>
                  </a:cxn>
                  <a:cxn ang="0">
                    <a:pos x="196" y="6"/>
                  </a:cxn>
                  <a:cxn ang="0">
                    <a:pos x="158" y="0"/>
                  </a:cxn>
                  <a:cxn ang="0">
                    <a:pos x="164" y="31"/>
                  </a:cxn>
                  <a:cxn ang="0">
                    <a:pos x="148" y="55"/>
                  </a:cxn>
                  <a:cxn ang="0">
                    <a:pos x="161" y="71"/>
                  </a:cxn>
                  <a:cxn ang="0">
                    <a:pos x="159" y="87"/>
                  </a:cxn>
                  <a:cxn ang="0">
                    <a:pos x="145" y="106"/>
                  </a:cxn>
                  <a:cxn ang="0">
                    <a:pos x="142" y="142"/>
                  </a:cxn>
                  <a:cxn ang="0">
                    <a:pos x="123" y="137"/>
                  </a:cxn>
                  <a:cxn ang="0">
                    <a:pos x="72" y="117"/>
                  </a:cxn>
                  <a:cxn ang="0">
                    <a:pos x="62" y="140"/>
                  </a:cxn>
                  <a:cxn ang="0">
                    <a:pos x="86" y="160"/>
                  </a:cxn>
                  <a:cxn ang="0">
                    <a:pos x="54" y="200"/>
                  </a:cxn>
                  <a:cxn ang="0">
                    <a:pos x="57" y="239"/>
                  </a:cxn>
                  <a:cxn ang="0">
                    <a:pos x="34" y="278"/>
                  </a:cxn>
                  <a:cxn ang="0">
                    <a:pos x="2" y="283"/>
                  </a:cxn>
                  <a:cxn ang="0">
                    <a:pos x="6" y="339"/>
                  </a:cxn>
                  <a:cxn ang="0">
                    <a:pos x="5" y="377"/>
                  </a:cxn>
                  <a:cxn ang="0">
                    <a:pos x="17" y="410"/>
                  </a:cxn>
                  <a:cxn ang="0">
                    <a:pos x="12" y="445"/>
                  </a:cxn>
                  <a:cxn ang="0">
                    <a:pos x="17" y="479"/>
                  </a:cxn>
                  <a:cxn ang="0">
                    <a:pos x="61" y="508"/>
                  </a:cxn>
                  <a:cxn ang="0">
                    <a:pos x="96" y="561"/>
                  </a:cxn>
                  <a:cxn ang="0">
                    <a:pos x="86" y="636"/>
                  </a:cxn>
                  <a:cxn ang="0">
                    <a:pos x="156" y="635"/>
                  </a:cxn>
                  <a:cxn ang="0">
                    <a:pos x="212" y="644"/>
                  </a:cxn>
                  <a:cxn ang="0">
                    <a:pos x="242" y="657"/>
                  </a:cxn>
                  <a:cxn ang="0">
                    <a:pos x="276" y="652"/>
                  </a:cxn>
                  <a:cxn ang="0">
                    <a:pos x="346" y="631"/>
                  </a:cxn>
                  <a:cxn ang="0">
                    <a:pos x="384" y="638"/>
                  </a:cxn>
                  <a:cxn ang="0">
                    <a:pos x="381" y="587"/>
                  </a:cxn>
                  <a:cxn ang="0">
                    <a:pos x="427" y="552"/>
                  </a:cxn>
                  <a:cxn ang="0">
                    <a:pos x="389" y="506"/>
                  </a:cxn>
                  <a:cxn ang="0">
                    <a:pos x="349" y="440"/>
                  </a:cxn>
                  <a:cxn ang="0">
                    <a:pos x="329" y="411"/>
                  </a:cxn>
                  <a:cxn ang="0">
                    <a:pos x="368" y="405"/>
                  </a:cxn>
                  <a:cxn ang="0">
                    <a:pos x="447" y="366"/>
                  </a:cxn>
                  <a:cxn ang="0">
                    <a:pos x="474" y="367"/>
                  </a:cxn>
                  <a:cxn ang="0">
                    <a:pos x="490" y="320"/>
                  </a:cxn>
                  <a:cxn ang="0">
                    <a:pos x="470" y="262"/>
                  </a:cxn>
                  <a:cxn ang="0">
                    <a:pos x="463" y="205"/>
                  </a:cxn>
                  <a:cxn ang="0">
                    <a:pos x="458" y="162"/>
                  </a:cxn>
                  <a:cxn ang="0">
                    <a:pos x="448" y="106"/>
                  </a:cxn>
                  <a:cxn ang="0">
                    <a:pos x="405" y="73"/>
                  </a:cxn>
                  <a:cxn ang="0">
                    <a:pos x="387" y="55"/>
                  </a:cxn>
                  <a:cxn ang="0">
                    <a:pos x="351" y="60"/>
                  </a:cxn>
                  <a:cxn ang="0">
                    <a:pos x="361" y="41"/>
                  </a:cxn>
                  <a:cxn ang="0">
                    <a:pos x="330" y="72"/>
                  </a:cxn>
                  <a:cxn ang="0">
                    <a:pos x="299" y="88"/>
                  </a:cxn>
                  <a:cxn ang="0">
                    <a:pos x="261" y="88"/>
                  </a:cxn>
                </a:cxnLst>
                <a:rect l="0" t="0" r="r" b="b"/>
                <a:pathLst>
                  <a:path w="490" h="659">
                    <a:moveTo>
                      <a:pt x="261" y="88"/>
                    </a:moveTo>
                    <a:lnTo>
                      <a:pt x="260" y="83"/>
                    </a:lnTo>
                    <a:lnTo>
                      <a:pt x="264" y="73"/>
                    </a:lnTo>
                    <a:lnTo>
                      <a:pt x="271" y="68"/>
                    </a:lnTo>
                    <a:lnTo>
                      <a:pt x="276" y="62"/>
                    </a:lnTo>
                    <a:lnTo>
                      <a:pt x="276" y="52"/>
                    </a:lnTo>
                    <a:lnTo>
                      <a:pt x="272" y="49"/>
                    </a:lnTo>
                    <a:lnTo>
                      <a:pt x="255" y="55"/>
                    </a:lnTo>
                    <a:lnTo>
                      <a:pt x="249" y="55"/>
                    </a:lnTo>
                    <a:lnTo>
                      <a:pt x="244" y="49"/>
                    </a:lnTo>
                    <a:lnTo>
                      <a:pt x="233" y="44"/>
                    </a:lnTo>
                    <a:lnTo>
                      <a:pt x="228" y="50"/>
                    </a:lnTo>
                    <a:lnTo>
                      <a:pt x="223" y="50"/>
                    </a:lnTo>
                    <a:lnTo>
                      <a:pt x="222" y="42"/>
                    </a:lnTo>
                    <a:lnTo>
                      <a:pt x="215" y="42"/>
                    </a:lnTo>
                    <a:lnTo>
                      <a:pt x="211" y="39"/>
                    </a:lnTo>
                    <a:lnTo>
                      <a:pt x="217" y="31"/>
                    </a:lnTo>
                    <a:lnTo>
                      <a:pt x="217" y="22"/>
                    </a:lnTo>
                    <a:lnTo>
                      <a:pt x="212" y="11"/>
                    </a:lnTo>
                    <a:lnTo>
                      <a:pt x="196" y="6"/>
                    </a:lnTo>
                    <a:lnTo>
                      <a:pt x="189" y="7"/>
                    </a:lnTo>
                    <a:lnTo>
                      <a:pt x="190" y="2"/>
                    </a:lnTo>
                    <a:lnTo>
                      <a:pt x="182" y="6"/>
                    </a:lnTo>
                    <a:lnTo>
                      <a:pt x="158" y="0"/>
                    </a:lnTo>
                    <a:lnTo>
                      <a:pt x="150" y="1"/>
                    </a:lnTo>
                    <a:lnTo>
                      <a:pt x="150" y="11"/>
                    </a:lnTo>
                    <a:lnTo>
                      <a:pt x="158" y="25"/>
                    </a:lnTo>
                    <a:lnTo>
                      <a:pt x="164" y="31"/>
                    </a:lnTo>
                    <a:lnTo>
                      <a:pt x="167" y="38"/>
                    </a:lnTo>
                    <a:lnTo>
                      <a:pt x="153" y="46"/>
                    </a:lnTo>
                    <a:lnTo>
                      <a:pt x="152" y="50"/>
                    </a:lnTo>
                    <a:lnTo>
                      <a:pt x="148" y="55"/>
                    </a:lnTo>
                    <a:lnTo>
                      <a:pt x="155" y="55"/>
                    </a:lnTo>
                    <a:lnTo>
                      <a:pt x="159" y="58"/>
                    </a:lnTo>
                    <a:lnTo>
                      <a:pt x="157" y="65"/>
                    </a:lnTo>
                    <a:lnTo>
                      <a:pt x="161" y="71"/>
                    </a:lnTo>
                    <a:lnTo>
                      <a:pt x="166" y="74"/>
                    </a:lnTo>
                    <a:lnTo>
                      <a:pt x="164" y="78"/>
                    </a:lnTo>
                    <a:lnTo>
                      <a:pt x="159" y="79"/>
                    </a:lnTo>
                    <a:lnTo>
                      <a:pt x="159" y="87"/>
                    </a:lnTo>
                    <a:lnTo>
                      <a:pt x="172" y="97"/>
                    </a:lnTo>
                    <a:lnTo>
                      <a:pt x="170" y="99"/>
                    </a:lnTo>
                    <a:lnTo>
                      <a:pt x="148" y="99"/>
                    </a:lnTo>
                    <a:lnTo>
                      <a:pt x="145" y="106"/>
                    </a:lnTo>
                    <a:lnTo>
                      <a:pt x="142" y="110"/>
                    </a:lnTo>
                    <a:lnTo>
                      <a:pt x="142" y="128"/>
                    </a:lnTo>
                    <a:lnTo>
                      <a:pt x="148" y="148"/>
                    </a:lnTo>
                    <a:lnTo>
                      <a:pt x="142" y="142"/>
                    </a:lnTo>
                    <a:lnTo>
                      <a:pt x="137" y="128"/>
                    </a:lnTo>
                    <a:lnTo>
                      <a:pt x="130" y="126"/>
                    </a:lnTo>
                    <a:lnTo>
                      <a:pt x="129" y="137"/>
                    </a:lnTo>
                    <a:lnTo>
                      <a:pt x="123" y="137"/>
                    </a:lnTo>
                    <a:lnTo>
                      <a:pt x="120" y="125"/>
                    </a:lnTo>
                    <a:lnTo>
                      <a:pt x="115" y="115"/>
                    </a:lnTo>
                    <a:lnTo>
                      <a:pt x="99" y="113"/>
                    </a:lnTo>
                    <a:lnTo>
                      <a:pt x="72" y="117"/>
                    </a:lnTo>
                    <a:lnTo>
                      <a:pt x="69" y="126"/>
                    </a:lnTo>
                    <a:lnTo>
                      <a:pt x="65" y="130"/>
                    </a:lnTo>
                    <a:lnTo>
                      <a:pt x="61" y="137"/>
                    </a:lnTo>
                    <a:lnTo>
                      <a:pt x="62" y="140"/>
                    </a:lnTo>
                    <a:lnTo>
                      <a:pt x="73" y="142"/>
                    </a:lnTo>
                    <a:lnTo>
                      <a:pt x="78" y="146"/>
                    </a:lnTo>
                    <a:lnTo>
                      <a:pt x="83" y="152"/>
                    </a:lnTo>
                    <a:lnTo>
                      <a:pt x="86" y="160"/>
                    </a:lnTo>
                    <a:lnTo>
                      <a:pt x="83" y="159"/>
                    </a:lnTo>
                    <a:lnTo>
                      <a:pt x="78" y="151"/>
                    </a:lnTo>
                    <a:lnTo>
                      <a:pt x="64" y="154"/>
                    </a:lnTo>
                    <a:lnTo>
                      <a:pt x="54" y="200"/>
                    </a:lnTo>
                    <a:lnTo>
                      <a:pt x="38" y="211"/>
                    </a:lnTo>
                    <a:lnTo>
                      <a:pt x="40" y="219"/>
                    </a:lnTo>
                    <a:lnTo>
                      <a:pt x="59" y="228"/>
                    </a:lnTo>
                    <a:lnTo>
                      <a:pt x="57" y="239"/>
                    </a:lnTo>
                    <a:lnTo>
                      <a:pt x="50" y="249"/>
                    </a:lnTo>
                    <a:lnTo>
                      <a:pt x="40" y="256"/>
                    </a:lnTo>
                    <a:lnTo>
                      <a:pt x="39" y="267"/>
                    </a:lnTo>
                    <a:lnTo>
                      <a:pt x="34" y="278"/>
                    </a:lnTo>
                    <a:lnTo>
                      <a:pt x="26" y="280"/>
                    </a:lnTo>
                    <a:lnTo>
                      <a:pt x="13" y="275"/>
                    </a:lnTo>
                    <a:lnTo>
                      <a:pt x="3" y="275"/>
                    </a:lnTo>
                    <a:lnTo>
                      <a:pt x="2" y="283"/>
                    </a:lnTo>
                    <a:lnTo>
                      <a:pt x="6" y="298"/>
                    </a:lnTo>
                    <a:lnTo>
                      <a:pt x="7" y="308"/>
                    </a:lnTo>
                    <a:lnTo>
                      <a:pt x="6" y="320"/>
                    </a:lnTo>
                    <a:lnTo>
                      <a:pt x="6" y="339"/>
                    </a:lnTo>
                    <a:lnTo>
                      <a:pt x="0" y="346"/>
                    </a:lnTo>
                    <a:lnTo>
                      <a:pt x="0" y="353"/>
                    </a:lnTo>
                    <a:lnTo>
                      <a:pt x="5" y="370"/>
                    </a:lnTo>
                    <a:lnTo>
                      <a:pt x="5" y="377"/>
                    </a:lnTo>
                    <a:lnTo>
                      <a:pt x="10" y="383"/>
                    </a:lnTo>
                    <a:lnTo>
                      <a:pt x="11" y="394"/>
                    </a:lnTo>
                    <a:lnTo>
                      <a:pt x="17" y="402"/>
                    </a:lnTo>
                    <a:lnTo>
                      <a:pt x="17" y="410"/>
                    </a:lnTo>
                    <a:lnTo>
                      <a:pt x="6" y="427"/>
                    </a:lnTo>
                    <a:lnTo>
                      <a:pt x="14" y="431"/>
                    </a:lnTo>
                    <a:lnTo>
                      <a:pt x="12" y="438"/>
                    </a:lnTo>
                    <a:lnTo>
                      <a:pt x="12" y="445"/>
                    </a:lnTo>
                    <a:lnTo>
                      <a:pt x="17" y="453"/>
                    </a:lnTo>
                    <a:lnTo>
                      <a:pt x="21" y="460"/>
                    </a:lnTo>
                    <a:lnTo>
                      <a:pt x="22" y="472"/>
                    </a:lnTo>
                    <a:lnTo>
                      <a:pt x="17" y="479"/>
                    </a:lnTo>
                    <a:lnTo>
                      <a:pt x="29" y="490"/>
                    </a:lnTo>
                    <a:lnTo>
                      <a:pt x="37" y="496"/>
                    </a:lnTo>
                    <a:lnTo>
                      <a:pt x="43" y="507"/>
                    </a:lnTo>
                    <a:lnTo>
                      <a:pt x="61" y="508"/>
                    </a:lnTo>
                    <a:lnTo>
                      <a:pt x="102" y="520"/>
                    </a:lnTo>
                    <a:lnTo>
                      <a:pt x="115" y="526"/>
                    </a:lnTo>
                    <a:lnTo>
                      <a:pt x="113" y="538"/>
                    </a:lnTo>
                    <a:lnTo>
                      <a:pt x="96" y="561"/>
                    </a:lnTo>
                    <a:lnTo>
                      <a:pt x="93" y="573"/>
                    </a:lnTo>
                    <a:lnTo>
                      <a:pt x="86" y="598"/>
                    </a:lnTo>
                    <a:lnTo>
                      <a:pt x="84" y="626"/>
                    </a:lnTo>
                    <a:lnTo>
                      <a:pt x="86" y="636"/>
                    </a:lnTo>
                    <a:lnTo>
                      <a:pt x="88" y="638"/>
                    </a:lnTo>
                    <a:lnTo>
                      <a:pt x="94" y="644"/>
                    </a:lnTo>
                    <a:lnTo>
                      <a:pt x="130" y="639"/>
                    </a:lnTo>
                    <a:lnTo>
                      <a:pt x="156" y="635"/>
                    </a:lnTo>
                    <a:lnTo>
                      <a:pt x="175" y="639"/>
                    </a:lnTo>
                    <a:lnTo>
                      <a:pt x="193" y="648"/>
                    </a:lnTo>
                    <a:lnTo>
                      <a:pt x="204" y="644"/>
                    </a:lnTo>
                    <a:lnTo>
                      <a:pt x="212" y="644"/>
                    </a:lnTo>
                    <a:lnTo>
                      <a:pt x="221" y="646"/>
                    </a:lnTo>
                    <a:lnTo>
                      <a:pt x="227" y="654"/>
                    </a:lnTo>
                    <a:lnTo>
                      <a:pt x="237" y="659"/>
                    </a:lnTo>
                    <a:lnTo>
                      <a:pt x="242" y="657"/>
                    </a:lnTo>
                    <a:lnTo>
                      <a:pt x="244" y="649"/>
                    </a:lnTo>
                    <a:lnTo>
                      <a:pt x="252" y="643"/>
                    </a:lnTo>
                    <a:lnTo>
                      <a:pt x="263" y="644"/>
                    </a:lnTo>
                    <a:lnTo>
                      <a:pt x="276" y="652"/>
                    </a:lnTo>
                    <a:lnTo>
                      <a:pt x="290" y="652"/>
                    </a:lnTo>
                    <a:lnTo>
                      <a:pt x="309" y="639"/>
                    </a:lnTo>
                    <a:lnTo>
                      <a:pt x="342" y="636"/>
                    </a:lnTo>
                    <a:lnTo>
                      <a:pt x="346" y="631"/>
                    </a:lnTo>
                    <a:lnTo>
                      <a:pt x="357" y="635"/>
                    </a:lnTo>
                    <a:lnTo>
                      <a:pt x="372" y="635"/>
                    </a:lnTo>
                    <a:lnTo>
                      <a:pt x="377" y="642"/>
                    </a:lnTo>
                    <a:lnTo>
                      <a:pt x="384" y="638"/>
                    </a:lnTo>
                    <a:lnTo>
                      <a:pt x="384" y="631"/>
                    </a:lnTo>
                    <a:lnTo>
                      <a:pt x="377" y="615"/>
                    </a:lnTo>
                    <a:lnTo>
                      <a:pt x="376" y="599"/>
                    </a:lnTo>
                    <a:lnTo>
                      <a:pt x="381" y="587"/>
                    </a:lnTo>
                    <a:lnTo>
                      <a:pt x="403" y="578"/>
                    </a:lnTo>
                    <a:lnTo>
                      <a:pt x="406" y="568"/>
                    </a:lnTo>
                    <a:lnTo>
                      <a:pt x="410" y="560"/>
                    </a:lnTo>
                    <a:lnTo>
                      <a:pt x="427" y="552"/>
                    </a:lnTo>
                    <a:lnTo>
                      <a:pt x="428" y="545"/>
                    </a:lnTo>
                    <a:lnTo>
                      <a:pt x="425" y="539"/>
                    </a:lnTo>
                    <a:lnTo>
                      <a:pt x="399" y="519"/>
                    </a:lnTo>
                    <a:lnTo>
                      <a:pt x="389" y="506"/>
                    </a:lnTo>
                    <a:lnTo>
                      <a:pt x="361" y="483"/>
                    </a:lnTo>
                    <a:lnTo>
                      <a:pt x="351" y="470"/>
                    </a:lnTo>
                    <a:lnTo>
                      <a:pt x="351" y="453"/>
                    </a:lnTo>
                    <a:lnTo>
                      <a:pt x="349" y="440"/>
                    </a:lnTo>
                    <a:lnTo>
                      <a:pt x="336" y="434"/>
                    </a:lnTo>
                    <a:lnTo>
                      <a:pt x="328" y="425"/>
                    </a:lnTo>
                    <a:lnTo>
                      <a:pt x="328" y="416"/>
                    </a:lnTo>
                    <a:lnTo>
                      <a:pt x="329" y="411"/>
                    </a:lnTo>
                    <a:lnTo>
                      <a:pt x="345" y="426"/>
                    </a:lnTo>
                    <a:lnTo>
                      <a:pt x="347" y="426"/>
                    </a:lnTo>
                    <a:lnTo>
                      <a:pt x="352" y="412"/>
                    </a:lnTo>
                    <a:lnTo>
                      <a:pt x="368" y="405"/>
                    </a:lnTo>
                    <a:lnTo>
                      <a:pt x="385" y="399"/>
                    </a:lnTo>
                    <a:lnTo>
                      <a:pt x="403" y="391"/>
                    </a:lnTo>
                    <a:lnTo>
                      <a:pt x="409" y="379"/>
                    </a:lnTo>
                    <a:lnTo>
                      <a:pt x="447" y="366"/>
                    </a:lnTo>
                    <a:lnTo>
                      <a:pt x="451" y="343"/>
                    </a:lnTo>
                    <a:lnTo>
                      <a:pt x="460" y="346"/>
                    </a:lnTo>
                    <a:lnTo>
                      <a:pt x="468" y="358"/>
                    </a:lnTo>
                    <a:lnTo>
                      <a:pt x="474" y="367"/>
                    </a:lnTo>
                    <a:lnTo>
                      <a:pt x="481" y="367"/>
                    </a:lnTo>
                    <a:lnTo>
                      <a:pt x="485" y="358"/>
                    </a:lnTo>
                    <a:lnTo>
                      <a:pt x="489" y="341"/>
                    </a:lnTo>
                    <a:lnTo>
                      <a:pt x="490" y="320"/>
                    </a:lnTo>
                    <a:lnTo>
                      <a:pt x="489" y="316"/>
                    </a:lnTo>
                    <a:lnTo>
                      <a:pt x="473" y="297"/>
                    </a:lnTo>
                    <a:lnTo>
                      <a:pt x="470" y="273"/>
                    </a:lnTo>
                    <a:lnTo>
                      <a:pt x="470" y="262"/>
                    </a:lnTo>
                    <a:lnTo>
                      <a:pt x="469" y="246"/>
                    </a:lnTo>
                    <a:lnTo>
                      <a:pt x="467" y="237"/>
                    </a:lnTo>
                    <a:lnTo>
                      <a:pt x="464" y="213"/>
                    </a:lnTo>
                    <a:lnTo>
                      <a:pt x="463" y="205"/>
                    </a:lnTo>
                    <a:lnTo>
                      <a:pt x="448" y="194"/>
                    </a:lnTo>
                    <a:lnTo>
                      <a:pt x="447" y="186"/>
                    </a:lnTo>
                    <a:lnTo>
                      <a:pt x="452" y="174"/>
                    </a:lnTo>
                    <a:lnTo>
                      <a:pt x="458" y="162"/>
                    </a:lnTo>
                    <a:lnTo>
                      <a:pt x="459" y="149"/>
                    </a:lnTo>
                    <a:lnTo>
                      <a:pt x="459" y="132"/>
                    </a:lnTo>
                    <a:lnTo>
                      <a:pt x="451" y="115"/>
                    </a:lnTo>
                    <a:lnTo>
                      <a:pt x="448" y="106"/>
                    </a:lnTo>
                    <a:lnTo>
                      <a:pt x="426" y="99"/>
                    </a:lnTo>
                    <a:lnTo>
                      <a:pt x="424" y="85"/>
                    </a:lnTo>
                    <a:lnTo>
                      <a:pt x="415" y="72"/>
                    </a:lnTo>
                    <a:lnTo>
                      <a:pt x="405" y="73"/>
                    </a:lnTo>
                    <a:lnTo>
                      <a:pt x="399" y="68"/>
                    </a:lnTo>
                    <a:lnTo>
                      <a:pt x="397" y="67"/>
                    </a:lnTo>
                    <a:lnTo>
                      <a:pt x="394" y="60"/>
                    </a:lnTo>
                    <a:lnTo>
                      <a:pt x="387" y="55"/>
                    </a:lnTo>
                    <a:lnTo>
                      <a:pt x="381" y="49"/>
                    </a:lnTo>
                    <a:lnTo>
                      <a:pt x="365" y="51"/>
                    </a:lnTo>
                    <a:lnTo>
                      <a:pt x="357" y="55"/>
                    </a:lnTo>
                    <a:lnTo>
                      <a:pt x="351" y="60"/>
                    </a:lnTo>
                    <a:lnTo>
                      <a:pt x="352" y="54"/>
                    </a:lnTo>
                    <a:lnTo>
                      <a:pt x="358" y="49"/>
                    </a:lnTo>
                    <a:lnTo>
                      <a:pt x="368" y="42"/>
                    </a:lnTo>
                    <a:lnTo>
                      <a:pt x="361" y="41"/>
                    </a:lnTo>
                    <a:lnTo>
                      <a:pt x="352" y="42"/>
                    </a:lnTo>
                    <a:lnTo>
                      <a:pt x="339" y="60"/>
                    </a:lnTo>
                    <a:lnTo>
                      <a:pt x="335" y="70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12" y="71"/>
                    </a:lnTo>
                    <a:lnTo>
                      <a:pt x="296" y="83"/>
                    </a:lnTo>
                    <a:lnTo>
                      <a:pt x="299" y="88"/>
                    </a:lnTo>
                    <a:lnTo>
                      <a:pt x="290" y="88"/>
                    </a:lnTo>
                    <a:lnTo>
                      <a:pt x="277" y="84"/>
                    </a:lnTo>
                    <a:lnTo>
                      <a:pt x="264" y="94"/>
                    </a:lnTo>
                    <a:lnTo>
                      <a:pt x="261" y="8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90" name="Group 189"/>
              <p:cNvGrpSpPr>
                <a:grpSpLocks noChangeAspect="1"/>
              </p:cNvGrpSpPr>
              <p:nvPr/>
            </p:nvGrpSpPr>
            <p:grpSpPr bwMode="gray">
              <a:xfrm>
                <a:off x="4679156" y="2659410"/>
                <a:ext cx="247650" cy="244475"/>
                <a:chOff x="2465" y="1836"/>
                <a:chExt cx="156" cy="154"/>
              </a:xfrm>
              <a:grpFill/>
            </p:grpSpPr>
            <p:sp>
              <p:nvSpPr>
                <p:cNvPr id="223" name="Freeform 190"/>
                <p:cNvSpPr>
                  <a:spLocks noChangeAspect="1"/>
                </p:cNvSpPr>
                <p:nvPr/>
              </p:nvSpPr>
              <p:spPr bwMode="gray">
                <a:xfrm>
                  <a:off x="2610" y="1966"/>
                  <a:ext cx="11" cy="2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6" y="2"/>
                    </a:cxn>
                    <a:cxn ang="0">
                      <a:pos x="47" y="32"/>
                    </a:cxn>
                    <a:cxn ang="0">
                      <a:pos x="52" y="59"/>
                    </a:cxn>
                    <a:cxn ang="0">
                      <a:pos x="51" y="70"/>
                    </a:cxn>
                    <a:cxn ang="0">
                      <a:pos x="47" y="79"/>
                    </a:cxn>
                    <a:cxn ang="0">
                      <a:pos x="44" y="89"/>
                    </a:cxn>
                    <a:cxn ang="0">
                      <a:pos x="41" y="103"/>
                    </a:cxn>
                    <a:cxn ang="0">
                      <a:pos x="33" y="115"/>
                    </a:cxn>
                    <a:cxn ang="0">
                      <a:pos x="33" y="121"/>
                    </a:cxn>
                    <a:cxn ang="0">
                      <a:pos x="28" y="114"/>
                    </a:cxn>
                    <a:cxn ang="0">
                      <a:pos x="22" y="113"/>
                    </a:cxn>
                    <a:cxn ang="0">
                      <a:pos x="16" y="109"/>
                    </a:cxn>
                    <a:cxn ang="0">
                      <a:pos x="14" y="103"/>
                    </a:cxn>
                    <a:cxn ang="0">
                      <a:pos x="14" y="95"/>
                    </a:cxn>
                    <a:cxn ang="0">
                      <a:pos x="8" y="93"/>
                    </a:cxn>
                    <a:cxn ang="0">
                      <a:pos x="5" y="87"/>
                    </a:cxn>
                    <a:cxn ang="0">
                      <a:pos x="4" y="65"/>
                    </a:cxn>
                    <a:cxn ang="0">
                      <a:pos x="0" y="60"/>
                    </a:cxn>
                    <a:cxn ang="0">
                      <a:pos x="0" y="44"/>
                    </a:cxn>
                    <a:cxn ang="0">
                      <a:pos x="5" y="30"/>
                    </a:cxn>
                    <a:cxn ang="0">
                      <a:pos x="10" y="32"/>
                    </a:cxn>
                    <a:cxn ang="0">
                      <a:pos x="16" y="29"/>
                    </a:cxn>
                    <a:cxn ang="0">
                      <a:pos x="27" y="22"/>
                    </a:cxn>
                    <a:cxn ang="0">
                      <a:pos x="36" y="18"/>
                    </a:cxn>
                    <a:cxn ang="0">
                      <a:pos x="38" y="14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52" h="121">
                      <a:moveTo>
                        <a:pt x="41" y="0"/>
                      </a:moveTo>
                      <a:lnTo>
                        <a:pt x="46" y="2"/>
                      </a:lnTo>
                      <a:lnTo>
                        <a:pt x="47" y="32"/>
                      </a:lnTo>
                      <a:lnTo>
                        <a:pt x="52" y="59"/>
                      </a:lnTo>
                      <a:lnTo>
                        <a:pt x="51" y="70"/>
                      </a:lnTo>
                      <a:lnTo>
                        <a:pt x="47" y="79"/>
                      </a:lnTo>
                      <a:lnTo>
                        <a:pt x="44" y="89"/>
                      </a:lnTo>
                      <a:lnTo>
                        <a:pt x="41" y="103"/>
                      </a:lnTo>
                      <a:lnTo>
                        <a:pt x="33" y="115"/>
                      </a:lnTo>
                      <a:lnTo>
                        <a:pt x="33" y="121"/>
                      </a:lnTo>
                      <a:lnTo>
                        <a:pt x="28" y="114"/>
                      </a:lnTo>
                      <a:lnTo>
                        <a:pt x="22" y="113"/>
                      </a:lnTo>
                      <a:lnTo>
                        <a:pt x="16" y="109"/>
                      </a:lnTo>
                      <a:lnTo>
                        <a:pt x="14" y="103"/>
                      </a:lnTo>
                      <a:lnTo>
                        <a:pt x="14" y="95"/>
                      </a:lnTo>
                      <a:lnTo>
                        <a:pt x="8" y="93"/>
                      </a:lnTo>
                      <a:lnTo>
                        <a:pt x="5" y="87"/>
                      </a:lnTo>
                      <a:lnTo>
                        <a:pt x="4" y="65"/>
                      </a:lnTo>
                      <a:lnTo>
                        <a:pt x="0" y="60"/>
                      </a:lnTo>
                      <a:lnTo>
                        <a:pt x="0" y="44"/>
                      </a:lnTo>
                      <a:lnTo>
                        <a:pt x="5" y="30"/>
                      </a:lnTo>
                      <a:lnTo>
                        <a:pt x="10" y="32"/>
                      </a:lnTo>
                      <a:lnTo>
                        <a:pt x="16" y="29"/>
                      </a:lnTo>
                      <a:lnTo>
                        <a:pt x="27" y="22"/>
                      </a:lnTo>
                      <a:lnTo>
                        <a:pt x="36" y="18"/>
                      </a:lnTo>
                      <a:lnTo>
                        <a:pt x="3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4" name="Freeform 191"/>
                <p:cNvSpPr>
                  <a:spLocks noChangeAspect="1"/>
                </p:cNvSpPr>
                <p:nvPr/>
              </p:nvSpPr>
              <p:spPr bwMode="gray">
                <a:xfrm>
                  <a:off x="2465" y="1836"/>
                  <a:ext cx="139" cy="140"/>
                </a:xfrm>
                <a:custGeom>
                  <a:avLst/>
                  <a:gdLst/>
                  <a:ahLst/>
                  <a:cxnLst>
                    <a:cxn ang="0">
                      <a:pos x="349" y="36"/>
                    </a:cxn>
                    <a:cxn ang="0">
                      <a:pos x="322" y="100"/>
                    </a:cxn>
                    <a:cxn ang="0">
                      <a:pos x="284" y="138"/>
                    </a:cxn>
                    <a:cxn ang="0">
                      <a:pos x="248" y="154"/>
                    </a:cxn>
                    <a:cxn ang="0">
                      <a:pos x="191" y="133"/>
                    </a:cxn>
                    <a:cxn ang="0">
                      <a:pos x="159" y="140"/>
                    </a:cxn>
                    <a:cxn ang="0">
                      <a:pos x="177" y="202"/>
                    </a:cxn>
                    <a:cxn ang="0">
                      <a:pos x="160" y="205"/>
                    </a:cxn>
                    <a:cxn ang="0">
                      <a:pos x="93" y="194"/>
                    </a:cxn>
                    <a:cxn ang="0">
                      <a:pos x="51" y="206"/>
                    </a:cxn>
                    <a:cxn ang="0">
                      <a:pos x="0" y="235"/>
                    </a:cxn>
                    <a:cxn ang="0">
                      <a:pos x="11" y="248"/>
                    </a:cxn>
                    <a:cxn ang="0">
                      <a:pos x="10" y="263"/>
                    </a:cxn>
                    <a:cxn ang="0">
                      <a:pos x="43" y="273"/>
                    </a:cxn>
                    <a:cxn ang="0">
                      <a:pos x="103" y="294"/>
                    </a:cxn>
                    <a:cxn ang="0">
                      <a:pos x="128" y="302"/>
                    </a:cxn>
                    <a:cxn ang="0">
                      <a:pos x="148" y="328"/>
                    </a:cxn>
                    <a:cxn ang="0">
                      <a:pos x="144" y="351"/>
                    </a:cxn>
                    <a:cxn ang="0">
                      <a:pos x="188" y="397"/>
                    </a:cxn>
                    <a:cxn ang="0">
                      <a:pos x="199" y="440"/>
                    </a:cxn>
                    <a:cxn ang="0">
                      <a:pos x="220" y="475"/>
                    </a:cxn>
                    <a:cxn ang="0">
                      <a:pos x="197" y="527"/>
                    </a:cxn>
                    <a:cxn ang="0">
                      <a:pos x="197" y="547"/>
                    </a:cxn>
                    <a:cxn ang="0">
                      <a:pos x="162" y="628"/>
                    </a:cxn>
                    <a:cxn ang="0">
                      <a:pos x="222" y="666"/>
                    </a:cxn>
                    <a:cxn ang="0">
                      <a:pos x="308" y="670"/>
                    </a:cxn>
                    <a:cxn ang="0">
                      <a:pos x="361" y="698"/>
                    </a:cxn>
                    <a:cxn ang="0">
                      <a:pos x="431" y="697"/>
                    </a:cxn>
                    <a:cxn ang="0">
                      <a:pos x="452" y="629"/>
                    </a:cxn>
                    <a:cxn ang="0">
                      <a:pos x="487" y="615"/>
                    </a:cxn>
                    <a:cxn ang="0">
                      <a:pos x="525" y="625"/>
                    </a:cxn>
                    <a:cxn ang="0">
                      <a:pos x="552" y="628"/>
                    </a:cxn>
                    <a:cxn ang="0">
                      <a:pos x="593" y="645"/>
                    </a:cxn>
                    <a:cxn ang="0">
                      <a:pos x="640" y="608"/>
                    </a:cxn>
                    <a:cxn ang="0">
                      <a:pos x="667" y="585"/>
                    </a:cxn>
                    <a:cxn ang="0">
                      <a:pos x="635" y="550"/>
                    </a:cxn>
                    <a:cxn ang="0">
                      <a:pos x="624" y="509"/>
                    </a:cxn>
                    <a:cxn ang="0">
                      <a:pos x="640" y="477"/>
                    </a:cxn>
                    <a:cxn ang="0">
                      <a:pos x="636" y="430"/>
                    </a:cxn>
                    <a:cxn ang="0">
                      <a:pos x="620" y="388"/>
                    </a:cxn>
                    <a:cxn ang="0">
                      <a:pos x="584" y="385"/>
                    </a:cxn>
                    <a:cxn ang="0">
                      <a:pos x="603" y="355"/>
                    </a:cxn>
                    <a:cxn ang="0">
                      <a:pos x="635" y="299"/>
                    </a:cxn>
                    <a:cxn ang="0">
                      <a:pos x="663" y="279"/>
                    </a:cxn>
                    <a:cxn ang="0">
                      <a:pos x="694" y="179"/>
                    </a:cxn>
                    <a:cxn ang="0">
                      <a:pos x="608" y="143"/>
                    </a:cxn>
                    <a:cxn ang="0">
                      <a:pos x="548" y="127"/>
                    </a:cxn>
                    <a:cxn ang="0">
                      <a:pos x="526" y="82"/>
                    </a:cxn>
                    <a:cxn ang="0">
                      <a:pos x="489" y="93"/>
                    </a:cxn>
                    <a:cxn ang="0">
                      <a:pos x="452" y="52"/>
                    </a:cxn>
                    <a:cxn ang="0">
                      <a:pos x="408" y="16"/>
                    </a:cxn>
                  </a:cxnLst>
                  <a:rect l="0" t="0" r="r" b="b"/>
                  <a:pathLst>
                    <a:path w="694" h="700">
                      <a:moveTo>
                        <a:pt x="408" y="0"/>
                      </a:moveTo>
                      <a:lnTo>
                        <a:pt x="403" y="4"/>
                      </a:lnTo>
                      <a:lnTo>
                        <a:pt x="381" y="7"/>
                      </a:lnTo>
                      <a:lnTo>
                        <a:pt x="355" y="17"/>
                      </a:lnTo>
                      <a:lnTo>
                        <a:pt x="349" y="36"/>
                      </a:lnTo>
                      <a:lnTo>
                        <a:pt x="345" y="66"/>
                      </a:lnTo>
                      <a:lnTo>
                        <a:pt x="349" y="70"/>
                      </a:lnTo>
                      <a:lnTo>
                        <a:pt x="348" y="76"/>
                      </a:lnTo>
                      <a:lnTo>
                        <a:pt x="336" y="90"/>
                      </a:lnTo>
                      <a:lnTo>
                        <a:pt x="322" y="100"/>
                      </a:lnTo>
                      <a:lnTo>
                        <a:pt x="290" y="109"/>
                      </a:lnTo>
                      <a:lnTo>
                        <a:pt x="275" y="119"/>
                      </a:lnTo>
                      <a:lnTo>
                        <a:pt x="268" y="132"/>
                      </a:lnTo>
                      <a:lnTo>
                        <a:pt x="269" y="138"/>
                      </a:lnTo>
                      <a:lnTo>
                        <a:pt x="284" y="138"/>
                      </a:lnTo>
                      <a:lnTo>
                        <a:pt x="289" y="139"/>
                      </a:lnTo>
                      <a:lnTo>
                        <a:pt x="288" y="143"/>
                      </a:lnTo>
                      <a:lnTo>
                        <a:pt x="267" y="145"/>
                      </a:lnTo>
                      <a:lnTo>
                        <a:pt x="257" y="152"/>
                      </a:lnTo>
                      <a:lnTo>
                        <a:pt x="248" y="154"/>
                      </a:lnTo>
                      <a:lnTo>
                        <a:pt x="237" y="154"/>
                      </a:lnTo>
                      <a:lnTo>
                        <a:pt x="224" y="150"/>
                      </a:lnTo>
                      <a:lnTo>
                        <a:pt x="208" y="148"/>
                      </a:lnTo>
                      <a:lnTo>
                        <a:pt x="203" y="149"/>
                      </a:lnTo>
                      <a:lnTo>
                        <a:pt x="191" y="133"/>
                      </a:lnTo>
                      <a:lnTo>
                        <a:pt x="192" y="124"/>
                      </a:lnTo>
                      <a:lnTo>
                        <a:pt x="188" y="122"/>
                      </a:lnTo>
                      <a:lnTo>
                        <a:pt x="167" y="123"/>
                      </a:lnTo>
                      <a:lnTo>
                        <a:pt x="157" y="120"/>
                      </a:lnTo>
                      <a:lnTo>
                        <a:pt x="159" y="140"/>
                      </a:lnTo>
                      <a:lnTo>
                        <a:pt x="162" y="149"/>
                      </a:lnTo>
                      <a:lnTo>
                        <a:pt x="168" y="154"/>
                      </a:lnTo>
                      <a:lnTo>
                        <a:pt x="175" y="177"/>
                      </a:lnTo>
                      <a:lnTo>
                        <a:pt x="175" y="189"/>
                      </a:lnTo>
                      <a:lnTo>
                        <a:pt x="177" y="202"/>
                      </a:lnTo>
                      <a:lnTo>
                        <a:pt x="183" y="206"/>
                      </a:lnTo>
                      <a:lnTo>
                        <a:pt x="179" y="210"/>
                      </a:lnTo>
                      <a:lnTo>
                        <a:pt x="168" y="211"/>
                      </a:lnTo>
                      <a:lnTo>
                        <a:pt x="165" y="208"/>
                      </a:lnTo>
                      <a:lnTo>
                        <a:pt x="160" y="205"/>
                      </a:lnTo>
                      <a:lnTo>
                        <a:pt x="152" y="208"/>
                      </a:lnTo>
                      <a:lnTo>
                        <a:pt x="145" y="210"/>
                      </a:lnTo>
                      <a:lnTo>
                        <a:pt x="136" y="209"/>
                      </a:lnTo>
                      <a:lnTo>
                        <a:pt x="118" y="215"/>
                      </a:lnTo>
                      <a:lnTo>
                        <a:pt x="93" y="194"/>
                      </a:lnTo>
                      <a:lnTo>
                        <a:pt x="76" y="195"/>
                      </a:lnTo>
                      <a:lnTo>
                        <a:pt x="71" y="193"/>
                      </a:lnTo>
                      <a:lnTo>
                        <a:pt x="66" y="197"/>
                      </a:lnTo>
                      <a:lnTo>
                        <a:pt x="65" y="202"/>
                      </a:lnTo>
                      <a:lnTo>
                        <a:pt x="51" y="206"/>
                      </a:lnTo>
                      <a:lnTo>
                        <a:pt x="42" y="206"/>
                      </a:lnTo>
                      <a:lnTo>
                        <a:pt x="26" y="209"/>
                      </a:lnTo>
                      <a:lnTo>
                        <a:pt x="4" y="219"/>
                      </a:lnTo>
                      <a:lnTo>
                        <a:pt x="0" y="229"/>
                      </a:lnTo>
                      <a:lnTo>
                        <a:pt x="0" y="235"/>
                      </a:lnTo>
                      <a:lnTo>
                        <a:pt x="20" y="232"/>
                      </a:lnTo>
                      <a:lnTo>
                        <a:pt x="19" y="237"/>
                      </a:lnTo>
                      <a:lnTo>
                        <a:pt x="14" y="237"/>
                      </a:lnTo>
                      <a:lnTo>
                        <a:pt x="9" y="243"/>
                      </a:lnTo>
                      <a:lnTo>
                        <a:pt x="11" y="248"/>
                      </a:lnTo>
                      <a:lnTo>
                        <a:pt x="19" y="247"/>
                      </a:lnTo>
                      <a:lnTo>
                        <a:pt x="28" y="247"/>
                      </a:lnTo>
                      <a:lnTo>
                        <a:pt x="26" y="254"/>
                      </a:lnTo>
                      <a:lnTo>
                        <a:pt x="5" y="258"/>
                      </a:lnTo>
                      <a:lnTo>
                        <a:pt x="10" y="263"/>
                      </a:lnTo>
                      <a:lnTo>
                        <a:pt x="23" y="268"/>
                      </a:lnTo>
                      <a:lnTo>
                        <a:pt x="23" y="279"/>
                      </a:lnTo>
                      <a:lnTo>
                        <a:pt x="35" y="280"/>
                      </a:lnTo>
                      <a:lnTo>
                        <a:pt x="35" y="274"/>
                      </a:lnTo>
                      <a:lnTo>
                        <a:pt x="43" y="273"/>
                      </a:lnTo>
                      <a:lnTo>
                        <a:pt x="74" y="284"/>
                      </a:lnTo>
                      <a:lnTo>
                        <a:pt x="84" y="291"/>
                      </a:lnTo>
                      <a:lnTo>
                        <a:pt x="86" y="296"/>
                      </a:lnTo>
                      <a:lnTo>
                        <a:pt x="91" y="299"/>
                      </a:lnTo>
                      <a:lnTo>
                        <a:pt x="103" y="294"/>
                      </a:lnTo>
                      <a:lnTo>
                        <a:pt x="111" y="296"/>
                      </a:lnTo>
                      <a:lnTo>
                        <a:pt x="106" y="300"/>
                      </a:lnTo>
                      <a:lnTo>
                        <a:pt x="118" y="305"/>
                      </a:lnTo>
                      <a:lnTo>
                        <a:pt x="124" y="300"/>
                      </a:lnTo>
                      <a:lnTo>
                        <a:pt x="128" y="302"/>
                      </a:lnTo>
                      <a:lnTo>
                        <a:pt x="125" y="318"/>
                      </a:lnTo>
                      <a:lnTo>
                        <a:pt x="140" y="322"/>
                      </a:lnTo>
                      <a:lnTo>
                        <a:pt x="155" y="318"/>
                      </a:lnTo>
                      <a:lnTo>
                        <a:pt x="165" y="323"/>
                      </a:lnTo>
                      <a:lnTo>
                        <a:pt x="148" y="328"/>
                      </a:lnTo>
                      <a:lnTo>
                        <a:pt x="148" y="334"/>
                      </a:lnTo>
                      <a:lnTo>
                        <a:pt x="155" y="342"/>
                      </a:lnTo>
                      <a:lnTo>
                        <a:pt x="150" y="349"/>
                      </a:lnTo>
                      <a:lnTo>
                        <a:pt x="144" y="344"/>
                      </a:lnTo>
                      <a:lnTo>
                        <a:pt x="144" y="351"/>
                      </a:lnTo>
                      <a:lnTo>
                        <a:pt x="155" y="364"/>
                      </a:lnTo>
                      <a:lnTo>
                        <a:pt x="161" y="374"/>
                      </a:lnTo>
                      <a:lnTo>
                        <a:pt x="164" y="381"/>
                      </a:lnTo>
                      <a:lnTo>
                        <a:pt x="176" y="389"/>
                      </a:lnTo>
                      <a:lnTo>
                        <a:pt x="188" y="397"/>
                      </a:lnTo>
                      <a:lnTo>
                        <a:pt x="203" y="401"/>
                      </a:lnTo>
                      <a:lnTo>
                        <a:pt x="200" y="408"/>
                      </a:lnTo>
                      <a:lnTo>
                        <a:pt x="204" y="417"/>
                      </a:lnTo>
                      <a:lnTo>
                        <a:pt x="204" y="429"/>
                      </a:lnTo>
                      <a:lnTo>
                        <a:pt x="199" y="440"/>
                      </a:lnTo>
                      <a:lnTo>
                        <a:pt x="203" y="450"/>
                      </a:lnTo>
                      <a:lnTo>
                        <a:pt x="213" y="457"/>
                      </a:lnTo>
                      <a:lnTo>
                        <a:pt x="220" y="467"/>
                      </a:lnTo>
                      <a:lnTo>
                        <a:pt x="224" y="480"/>
                      </a:lnTo>
                      <a:lnTo>
                        <a:pt x="220" y="475"/>
                      </a:lnTo>
                      <a:lnTo>
                        <a:pt x="207" y="460"/>
                      </a:lnTo>
                      <a:lnTo>
                        <a:pt x="203" y="467"/>
                      </a:lnTo>
                      <a:lnTo>
                        <a:pt x="203" y="484"/>
                      </a:lnTo>
                      <a:lnTo>
                        <a:pt x="198" y="517"/>
                      </a:lnTo>
                      <a:lnTo>
                        <a:pt x="197" y="527"/>
                      </a:lnTo>
                      <a:lnTo>
                        <a:pt x="203" y="518"/>
                      </a:lnTo>
                      <a:lnTo>
                        <a:pt x="207" y="526"/>
                      </a:lnTo>
                      <a:lnTo>
                        <a:pt x="204" y="530"/>
                      </a:lnTo>
                      <a:lnTo>
                        <a:pt x="197" y="534"/>
                      </a:lnTo>
                      <a:lnTo>
                        <a:pt x="197" y="547"/>
                      </a:lnTo>
                      <a:lnTo>
                        <a:pt x="186" y="607"/>
                      </a:lnTo>
                      <a:lnTo>
                        <a:pt x="181" y="618"/>
                      </a:lnTo>
                      <a:lnTo>
                        <a:pt x="171" y="624"/>
                      </a:lnTo>
                      <a:lnTo>
                        <a:pt x="161" y="624"/>
                      </a:lnTo>
                      <a:lnTo>
                        <a:pt x="162" y="628"/>
                      </a:lnTo>
                      <a:lnTo>
                        <a:pt x="184" y="646"/>
                      </a:lnTo>
                      <a:lnTo>
                        <a:pt x="193" y="650"/>
                      </a:lnTo>
                      <a:lnTo>
                        <a:pt x="204" y="652"/>
                      </a:lnTo>
                      <a:lnTo>
                        <a:pt x="215" y="660"/>
                      </a:lnTo>
                      <a:lnTo>
                        <a:pt x="222" y="666"/>
                      </a:lnTo>
                      <a:lnTo>
                        <a:pt x="268" y="678"/>
                      </a:lnTo>
                      <a:lnTo>
                        <a:pt x="284" y="679"/>
                      </a:lnTo>
                      <a:lnTo>
                        <a:pt x="290" y="678"/>
                      </a:lnTo>
                      <a:lnTo>
                        <a:pt x="300" y="671"/>
                      </a:lnTo>
                      <a:lnTo>
                        <a:pt x="308" y="670"/>
                      </a:lnTo>
                      <a:lnTo>
                        <a:pt x="317" y="672"/>
                      </a:lnTo>
                      <a:lnTo>
                        <a:pt x="332" y="682"/>
                      </a:lnTo>
                      <a:lnTo>
                        <a:pt x="345" y="683"/>
                      </a:lnTo>
                      <a:lnTo>
                        <a:pt x="350" y="689"/>
                      </a:lnTo>
                      <a:lnTo>
                        <a:pt x="361" y="698"/>
                      </a:lnTo>
                      <a:lnTo>
                        <a:pt x="369" y="700"/>
                      </a:lnTo>
                      <a:lnTo>
                        <a:pt x="397" y="698"/>
                      </a:lnTo>
                      <a:lnTo>
                        <a:pt x="410" y="695"/>
                      </a:lnTo>
                      <a:lnTo>
                        <a:pt x="424" y="695"/>
                      </a:lnTo>
                      <a:lnTo>
                        <a:pt x="431" y="697"/>
                      </a:lnTo>
                      <a:lnTo>
                        <a:pt x="429" y="667"/>
                      </a:lnTo>
                      <a:lnTo>
                        <a:pt x="425" y="663"/>
                      </a:lnTo>
                      <a:lnTo>
                        <a:pt x="428" y="649"/>
                      </a:lnTo>
                      <a:lnTo>
                        <a:pt x="434" y="638"/>
                      </a:lnTo>
                      <a:lnTo>
                        <a:pt x="452" y="629"/>
                      </a:lnTo>
                      <a:lnTo>
                        <a:pt x="463" y="622"/>
                      </a:lnTo>
                      <a:lnTo>
                        <a:pt x="469" y="617"/>
                      </a:lnTo>
                      <a:lnTo>
                        <a:pt x="478" y="612"/>
                      </a:lnTo>
                      <a:lnTo>
                        <a:pt x="483" y="612"/>
                      </a:lnTo>
                      <a:lnTo>
                        <a:pt x="487" y="615"/>
                      </a:lnTo>
                      <a:lnTo>
                        <a:pt x="503" y="618"/>
                      </a:lnTo>
                      <a:lnTo>
                        <a:pt x="505" y="619"/>
                      </a:lnTo>
                      <a:lnTo>
                        <a:pt x="507" y="623"/>
                      </a:lnTo>
                      <a:lnTo>
                        <a:pt x="512" y="624"/>
                      </a:lnTo>
                      <a:lnTo>
                        <a:pt x="525" y="625"/>
                      </a:lnTo>
                      <a:lnTo>
                        <a:pt x="526" y="622"/>
                      </a:lnTo>
                      <a:lnTo>
                        <a:pt x="536" y="623"/>
                      </a:lnTo>
                      <a:lnTo>
                        <a:pt x="538" y="625"/>
                      </a:lnTo>
                      <a:lnTo>
                        <a:pt x="546" y="625"/>
                      </a:lnTo>
                      <a:lnTo>
                        <a:pt x="552" y="628"/>
                      </a:lnTo>
                      <a:lnTo>
                        <a:pt x="553" y="633"/>
                      </a:lnTo>
                      <a:lnTo>
                        <a:pt x="557" y="634"/>
                      </a:lnTo>
                      <a:lnTo>
                        <a:pt x="569" y="635"/>
                      </a:lnTo>
                      <a:lnTo>
                        <a:pt x="578" y="644"/>
                      </a:lnTo>
                      <a:lnTo>
                        <a:pt x="593" y="645"/>
                      </a:lnTo>
                      <a:lnTo>
                        <a:pt x="617" y="634"/>
                      </a:lnTo>
                      <a:lnTo>
                        <a:pt x="619" y="631"/>
                      </a:lnTo>
                      <a:lnTo>
                        <a:pt x="620" y="625"/>
                      </a:lnTo>
                      <a:lnTo>
                        <a:pt x="629" y="619"/>
                      </a:lnTo>
                      <a:lnTo>
                        <a:pt x="640" y="608"/>
                      </a:lnTo>
                      <a:lnTo>
                        <a:pt x="646" y="604"/>
                      </a:lnTo>
                      <a:lnTo>
                        <a:pt x="648" y="600"/>
                      </a:lnTo>
                      <a:lnTo>
                        <a:pt x="667" y="590"/>
                      </a:lnTo>
                      <a:lnTo>
                        <a:pt x="668" y="588"/>
                      </a:lnTo>
                      <a:lnTo>
                        <a:pt x="667" y="585"/>
                      </a:lnTo>
                      <a:lnTo>
                        <a:pt x="670" y="579"/>
                      </a:lnTo>
                      <a:lnTo>
                        <a:pt x="670" y="570"/>
                      </a:lnTo>
                      <a:lnTo>
                        <a:pt x="666" y="561"/>
                      </a:lnTo>
                      <a:lnTo>
                        <a:pt x="641" y="559"/>
                      </a:lnTo>
                      <a:lnTo>
                        <a:pt x="635" y="550"/>
                      </a:lnTo>
                      <a:lnTo>
                        <a:pt x="633" y="539"/>
                      </a:lnTo>
                      <a:lnTo>
                        <a:pt x="632" y="528"/>
                      </a:lnTo>
                      <a:lnTo>
                        <a:pt x="634" y="520"/>
                      </a:lnTo>
                      <a:lnTo>
                        <a:pt x="633" y="511"/>
                      </a:lnTo>
                      <a:lnTo>
                        <a:pt x="624" y="509"/>
                      </a:lnTo>
                      <a:lnTo>
                        <a:pt x="623" y="504"/>
                      </a:lnTo>
                      <a:lnTo>
                        <a:pt x="622" y="499"/>
                      </a:lnTo>
                      <a:lnTo>
                        <a:pt x="624" y="490"/>
                      </a:lnTo>
                      <a:lnTo>
                        <a:pt x="629" y="484"/>
                      </a:lnTo>
                      <a:lnTo>
                        <a:pt x="640" y="477"/>
                      </a:lnTo>
                      <a:lnTo>
                        <a:pt x="638" y="467"/>
                      </a:lnTo>
                      <a:lnTo>
                        <a:pt x="627" y="441"/>
                      </a:lnTo>
                      <a:lnTo>
                        <a:pt x="625" y="436"/>
                      </a:lnTo>
                      <a:lnTo>
                        <a:pt x="627" y="431"/>
                      </a:lnTo>
                      <a:lnTo>
                        <a:pt x="636" y="430"/>
                      </a:lnTo>
                      <a:lnTo>
                        <a:pt x="634" y="419"/>
                      </a:lnTo>
                      <a:lnTo>
                        <a:pt x="627" y="418"/>
                      </a:lnTo>
                      <a:lnTo>
                        <a:pt x="624" y="407"/>
                      </a:lnTo>
                      <a:lnTo>
                        <a:pt x="624" y="389"/>
                      </a:lnTo>
                      <a:lnTo>
                        <a:pt x="620" y="388"/>
                      </a:lnTo>
                      <a:lnTo>
                        <a:pt x="603" y="388"/>
                      </a:lnTo>
                      <a:lnTo>
                        <a:pt x="592" y="404"/>
                      </a:lnTo>
                      <a:lnTo>
                        <a:pt x="586" y="409"/>
                      </a:lnTo>
                      <a:lnTo>
                        <a:pt x="582" y="407"/>
                      </a:lnTo>
                      <a:lnTo>
                        <a:pt x="584" y="385"/>
                      </a:lnTo>
                      <a:lnTo>
                        <a:pt x="587" y="372"/>
                      </a:lnTo>
                      <a:lnTo>
                        <a:pt x="591" y="369"/>
                      </a:lnTo>
                      <a:lnTo>
                        <a:pt x="595" y="362"/>
                      </a:lnTo>
                      <a:lnTo>
                        <a:pt x="602" y="358"/>
                      </a:lnTo>
                      <a:lnTo>
                        <a:pt x="603" y="355"/>
                      </a:lnTo>
                      <a:lnTo>
                        <a:pt x="606" y="345"/>
                      </a:lnTo>
                      <a:lnTo>
                        <a:pt x="612" y="337"/>
                      </a:lnTo>
                      <a:lnTo>
                        <a:pt x="635" y="311"/>
                      </a:lnTo>
                      <a:lnTo>
                        <a:pt x="632" y="306"/>
                      </a:lnTo>
                      <a:lnTo>
                        <a:pt x="635" y="299"/>
                      </a:lnTo>
                      <a:lnTo>
                        <a:pt x="652" y="300"/>
                      </a:lnTo>
                      <a:lnTo>
                        <a:pt x="660" y="297"/>
                      </a:lnTo>
                      <a:lnTo>
                        <a:pt x="667" y="291"/>
                      </a:lnTo>
                      <a:lnTo>
                        <a:pt x="665" y="289"/>
                      </a:lnTo>
                      <a:lnTo>
                        <a:pt x="663" y="279"/>
                      </a:lnTo>
                      <a:lnTo>
                        <a:pt x="665" y="251"/>
                      </a:lnTo>
                      <a:lnTo>
                        <a:pt x="672" y="226"/>
                      </a:lnTo>
                      <a:lnTo>
                        <a:pt x="675" y="214"/>
                      </a:lnTo>
                      <a:lnTo>
                        <a:pt x="692" y="191"/>
                      </a:lnTo>
                      <a:lnTo>
                        <a:pt x="694" y="179"/>
                      </a:lnTo>
                      <a:lnTo>
                        <a:pt x="681" y="173"/>
                      </a:lnTo>
                      <a:lnTo>
                        <a:pt x="640" y="161"/>
                      </a:lnTo>
                      <a:lnTo>
                        <a:pt x="622" y="160"/>
                      </a:lnTo>
                      <a:lnTo>
                        <a:pt x="616" y="149"/>
                      </a:lnTo>
                      <a:lnTo>
                        <a:pt x="608" y="143"/>
                      </a:lnTo>
                      <a:lnTo>
                        <a:pt x="596" y="132"/>
                      </a:lnTo>
                      <a:lnTo>
                        <a:pt x="584" y="133"/>
                      </a:lnTo>
                      <a:lnTo>
                        <a:pt x="566" y="128"/>
                      </a:lnTo>
                      <a:lnTo>
                        <a:pt x="558" y="129"/>
                      </a:lnTo>
                      <a:lnTo>
                        <a:pt x="548" y="127"/>
                      </a:lnTo>
                      <a:lnTo>
                        <a:pt x="539" y="119"/>
                      </a:lnTo>
                      <a:lnTo>
                        <a:pt x="528" y="114"/>
                      </a:lnTo>
                      <a:lnTo>
                        <a:pt x="531" y="108"/>
                      </a:lnTo>
                      <a:lnTo>
                        <a:pt x="526" y="106"/>
                      </a:lnTo>
                      <a:lnTo>
                        <a:pt x="526" y="82"/>
                      </a:lnTo>
                      <a:lnTo>
                        <a:pt x="520" y="82"/>
                      </a:lnTo>
                      <a:lnTo>
                        <a:pt x="514" y="90"/>
                      </a:lnTo>
                      <a:lnTo>
                        <a:pt x="509" y="97"/>
                      </a:lnTo>
                      <a:lnTo>
                        <a:pt x="499" y="97"/>
                      </a:lnTo>
                      <a:lnTo>
                        <a:pt x="489" y="93"/>
                      </a:lnTo>
                      <a:lnTo>
                        <a:pt x="487" y="78"/>
                      </a:lnTo>
                      <a:lnTo>
                        <a:pt x="484" y="69"/>
                      </a:lnTo>
                      <a:lnTo>
                        <a:pt x="478" y="64"/>
                      </a:lnTo>
                      <a:lnTo>
                        <a:pt x="466" y="60"/>
                      </a:lnTo>
                      <a:lnTo>
                        <a:pt x="452" y="52"/>
                      </a:lnTo>
                      <a:lnTo>
                        <a:pt x="442" y="48"/>
                      </a:lnTo>
                      <a:lnTo>
                        <a:pt x="433" y="30"/>
                      </a:lnTo>
                      <a:lnTo>
                        <a:pt x="421" y="31"/>
                      </a:lnTo>
                      <a:lnTo>
                        <a:pt x="410" y="26"/>
                      </a:lnTo>
                      <a:lnTo>
                        <a:pt x="408" y="16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91" name="Group 192"/>
              <p:cNvGrpSpPr>
                <a:grpSpLocks noChangeAspect="1"/>
              </p:cNvGrpSpPr>
              <p:nvPr/>
            </p:nvGrpSpPr>
            <p:grpSpPr bwMode="gray">
              <a:xfrm>
                <a:off x="4620419" y="2430810"/>
                <a:ext cx="171450" cy="258763"/>
                <a:chOff x="2428" y="1692"/>
                <a:chExt cx="108" cy="163"/>
              </a:xfrm>
              <a:grpFill/>
            </p:grpSpPr>
            <p:sp>
              <p:nvSpPr>
                <p:cNvPr id="221" name="Freeform 193"/>
                <p:cNvSpPr>
                  <a:spLocks noChangeAspect="1"/>
                </p:cNvSpPr>
                <p:nvPr/>
              </p:nvSpPr>
              <p:spPr bwMode="gray">
                <a:xfrm>
                  <a:off x="2450" y="1692"/>
                  <a:ext cx="86" cy="163"/>
                </a:xfrm>
                <a:custGeom>
                  <a:avLst/>
                  <a:gdLst/>
                  <a:ahLst/>
                  <a:cxnLst>
                    <a:cxn ang="0">
                      <a:pos x="227" y="761"/>
                    </a:cxn>
                    <a:cxn ang="0">
                      <a:pos x="260" y="737"/>
                    </a:cxn>
                    <a:cxn ang="0">
                      <a:pos x="328" y="744"/>
                    </a:cxn>
                    <a:cxn ang="0">
                      <a:pos x="410" y="698"/>
                    </a:cxn>
                    <a:cxn ang="0">
                      <a:pos x="381" y="674"/>
                    </a:cxn>
                    <a:cxn ang="0">
                      <a:pos x="394" y="659"/>
                    </a:cxn>
                    <a:cxn ang="0">
                      <a:pos x="423" y="628"/>
                    </a:cxn>
                    <a:cxn ang="0">
                      <a:pos x="399" y="554"/>
                    </a:cxn>
                    <a:cxn ang="0">
                      <a:pos x="337" y="565"/>
                    </a:cxn>
                    <a:cxn ang="0">
                      <a:pos x="339" y="507"/>
                    </a:cxn>
                    <a:cxn ang="0">
                      <a:pos x="344" y="495"/>
                    </a:cxn>
                    <a:cxn ang="0">
                      <a:pos x="316" y="433"/>
                    </a:cxn>
                    <a:cxn ang="0">
                      <a:pos x="268" y="385"/>
                    </a:cxn>
                    <a:cxn ang="0">
                      <a:pos x="228" y="293"/>
                    </a:cxn>
                    <a:cxn ang="0">
                      <a:pos x="155" y="265"/>
                    </a:cxn>
                    <a:cxn ang="0">
                      <a:pos x="181" y="229"/>
                    </a:cxn>
                    <a:cxn ang="0">
                      <a:pos x="198" y="202"/>
                    </a:cxn>
                    <a:cxn ang="0">
                      <a:pos x="233" y="109"/>
                    </a:cxn>
                    <a:cxn ang="0">
                      <a:pos x="154" y="97"/>
                    </a:cxn>
                    <a:cxn ang="0">
                      <a:pos x="99" y="104"/>
                    </a:cxn>
                    <a:cxn ang="0">
                      <a:pos x="109" y="78"/>
                    </a:cxn>
                    <a:cxn ang="0">
                      <a:pos x="151" y="0"/>
                    </a:cxn>
                    <a:cxn ang="0">
                      <a:pos x="75" y="6"/>
                    </a:cxn>
                    <a:cxn ang="0">
                      <a:pos x="37" y="60"/>
                    </a:cxn>
                    <a:cxn ang="0">
                      <a:pos x="25" y="115"/>
                    </a:cxn>
                    <a:cxn ang="0">
                      <a:pos x="33" y="133"/>
                    </a:cxn>
                    <a:cxn ang="0">
                      <a:pos x="26" y="158"/>
                    </a:cxn>
                    <a:cxn ang="0">
                      <a:pos x="5" y="195"/>
                    </a:cxn>
                    <a:cxn ang="0">
                      <a:pos x="33" y="215"/>
                    </a:cxn>
                    <a:cxn ang="0">
                      <a:pos x="31" y="254"/>
                    </a:cxn>
                    <a:cxn ang="0">
                      <a:pos x="34" y="286"/>
                    </a:cxn>
                    <a:cxn ang="0">
                      <a:pos x="28" y="330"/>
                    </a:cxn>
                    <a:cxn ang="0">
                      <a:pos x="54" y="248"/>
                    </a:cxn>
                    <a:cxn ang="0">
                      <a:pos x="53" y="273"/>
                    </a:cxn>
                    <a:cxn ang="0">
                      <a:pos x="79" y="272"/>
                    </a:cxn>
                    <a:cxn ang="0">
                      <a:pos x="77" y="308"/>
                    </a:cxn>
                    <a:cxn ang="0">
                      <a:pos x="60" y="372"/>
                    </a:cxn>
                    <a:cxn ang="0">
                      <a:pos x="65" y="384"/>
                    </a:cxn>
                    <a:cxn ang="0">
                      <a:pos x="95" y="380"/>
                    </a:cxn>
                    <a:cxn ang="0">
                      <a:pos x="162" y="373"/>
                    </a:cxn>
                    <a:cxn ang="0">
                      <a:pos x="145" y="431"/>
                    </a:cxn>
                    <a:cxn ang="0">
                      <a:pos x="181" y="437"/>
                    </a:cxn>
                    <a:cxn ang="0">
                      <a:pos x="179" y="481"/>
                    </a:cxn>
                    <a:cxn ang="0">
                      <a:pos x="168" y="523"/>
                    </a:cxn>
                    <a:cxn ang="0">
                      <a:pos x="98" y="558"/>
                    </a:cxn>
                    <a:cxn ang="0">
                      <a:pos x="108" y="615"/>
                    </a:cxn>
                    <a:cxn ang="0">
                      <a:pos x="59" y="674"/>
                    </a:cxn>
                    <a:cxn ang="0">
                      <a:pos x="97" y="674"/>
                    </a:cxn>
                    <a:cxn ang="0">
                      <a:pos x="141" y="692"/>
                    </a:cxn>
                    <a:cxn ang="0">
                      <a:pos x="194" y="663"/>
                    </a:cxn>
                    <a:cxn ang="0">
                      <a:pos x="156" y="711"/>
                    </a:cxn>
                    <a:cxn ang="0">
                      <a:pos x="47" y="791"/>
                    </a:cxn>
                    <a:cxn ang="0">
                      <a:pos x="45" y="810"/>
                    </a:cxn>
                    <a:cxn ang="0">
                      <a:pos x="77" y="784"/>
                    </a:cxn>
                    <a:cxn ang="0">
                      <a:pos x="149" y="759"/>
                    </a:cxn>
                  </a:cxnLst>
                  <a:rect l="0" t="0" r="r" b="b"/>
                  <a:pathLst>
                    <a:path w="430" h="814">
                      <a:moveTo>
                        <a:pt x="199" y="767"/>
                      </a:moveTo>
                      <a:lnTo>
                        <a:pt x="200" y="768"/>
                      </a:lnTo>
                      <a:lnTo>
                        <a:pt x="203" y="762"/>
                      </a:lnTo>
                      <a:lnTo>
                        <a:pt x="212" y="760"/>
                      </a:lnTo>
                      <a:lnTo>
                        <a:pt x="222" y="764"/>
                      </a:lnTo>
                      <a:lnTo>
                        <a:pt x="227" y="761"/>
                      </a:lnTo>
                      <a:lnTo>
                        <a:pt x="225" y="754"/>
                      </a:lnTo>
                      <a:lnTo>
                        <a:pt x="251" y="754"/>
                      </a:lnTo>
                      <a:lnTo>
                        <a:pt x="253" y="750"/>
                      </a:lnTo>
                      <a:lnTo>
                        <a:pt x="259" y="748"/>
                      </a:lnTo>
                      <a:lnTo>
                        <a:pt x="260" y="743"/>
                      </a:lnTo>
                      <a:lnTo>
                        <a:pt x="260" y="737"/>
                      </a:lnTo>
                      <a:lnTo>
                        <a:pt x="267" y="741"/>
                      </a:lnTo>
                      <a:lnTo>
                        <a:pt x="274" y="744"/>
                      </a:lnTo>
                      <a:lnTo>
                        <a:pt x="283" y="741"/>
                      </a:lnTo>
                      <a:lnTo>
                        <a:pt x="285" y="745"/>
                      </a:lnTo>
                      <a:lnTo>
                        <a:pt x="290" y="750"/>
                      </a:lnTo>
                      <a:lnTo>
                        <a:pt x="328" y="744"/>
                      </a:lnTo>
                      <a:lnTo>
                        <a:pt x="339" y="746"/>
                      </a:lnTo>
                      <a:lnTo>
                        <a:pt x="388" y="733"/>
                      </a:lnTo>
                      <a:lnTo>
                        <a:pt x="389" y="729"/>
                      </a:lnTo>
                      <a:lnTo>
                        <a:pt x="410" y="713"/>
                      </a:lnTo>
                      <a:lnTo>
                        <a:pt x="413" y="702"/>
                      </a:lnTo>
                      <a:lnTo>
                        <a:pt x="410" y="698"/>
                      </a:lnTo>
                      <a:lnTo>
                        <a:pt x="386" y="698"/>
                      </a:lnTo>
                      <a:lnTo>
                        <a:pt x="373" y="697"/>
                      </a:lnTo>
                      <a:lnTo>
                        <a:pt x="373" y="689"/>
                      </a:lnTo>
                      <a:lnTo>
                        <a:pt x="369" y="682"/>
                      </a:lnTo>
                      <a:lnTo>
                        <a:pt x="378" y="679"/>
                      </a:lnTo>
                      <a:lnTo>
                        <a:pt x="381" y="674"/>
                      </a:lnTo>
                      <a:lnTo>
                        <a:pt x="386" y="668"/>
                      </a:lnTo>
                      <a:lnTo>
                        <a:pt x="383" y="665"/>
                      </a:lnTo>
                      <a:lnTo>
                        <a:pt x="377" y="663"/>
                      </a:lnTo>
                      <a:lnTo>
                        <a:pt x="383" y="658"/>
                      </a:lnTo>
                      <a:lnTo>
                        <a:pt x="391" y="655"/>
                      </a:lnTo>
                      <a:lnTo>
                        <a:pt x="394" y="659"/>
                      </a:lnTo>
                      <a:lnTo>
                        <a:pt x="403" y="657"/>
                      </a:lnTo>
                      <a:lnTo>
                        <a:pt x="404" y="651"/>
                      </a:lnTo>
                      <a:lnTo>
                        <a:pt x="403" y="642"/>
                      </a:lnTo>
                      <a:lnTo>
                        <a:pt x="408" y="642"/>
                      </a:lnTo>
                      <a:lnTo>
                        <a:pt x="415" y="638"/>
                      </a:lnTo>
                      <a:lnTo>
                        <a:pt x="423" y="628"/>
                      </a:lnTo>
                      <a:lnTo>
                        <a:pt x="429" y="608"/>
                      </a:lnTo>
                      <a:lnTo>
                        <a:pt x="430" y="593"/>
                      </a:lnTo>
                      <a:lnTo>
                        <a:pt x="426" y="577"/>
                      </a:lnTo>
                      <a:lnTo>
                        <a:pt x="418" y="563"/>
                      </a:lnTo>
                      <a:lnTo>
                        <a:pt x="408" y="557"/>
                      </a:lnTo>
                      <a:lnTo>
                        <a:pt x="399" y="554"/>
                      </a:lnTo>
                      <a:lnTo>
                        <a:pt x="387" y="554"/>
                      </a:lnTo>
                      <a:lnTo>
                        <a:pt x="365" y="557"/>
                      </a:lnTo>
                      <a:lnTo>
                        <a:pt x="355" y="572"/>
                      </a:lnTo>
                      <a:lnTo>
                        <a:pt x="350" y="567"/>
                      </a:lnTo>
                      <a:lnTo>
                        <a:pt x="340" y="566"/>
                      </a:lnTo>
                      <a:lnTo>
                        <a:pt x="337" y="565"/>
                      </a:lnTo>
                      <a:lnTo>
                        <a:pt x="340" y="555"/>
                      </a:lnTo>
                      <a:lnTo>
                        <a:pt x="353" y="540"/>
                      </a:lnTo>
                      <a:lnTo>
                        <a:pt x="355" y="534"/>
                      </a:lnTo>
                      <a:lnTo>
                        <a:pt x="355" y="525"/>
                      </a:lnTo>
                      <a:lnTo>
                        <a:pt x="345" y="512"/>
                      </a:lnTo>
                      <a:lnTo>
                        <a:pt x="339" y="507"/>
                      </a:lnTo>
                      <a:lnTo>
                        <a:pt x="335" y="501"/>
                      </a:lnTo>
                      <a:lnTo>
                        <a:pt x="330" y="498"/>
                      </a:lnTo>
                      <a:lnTo>
                        <a:pt x="317" y="485"/>
                      </a:lnTo>
                      <a:lnTo>
                        <a:pt x="321" y="482"/>
                      </a:lnTo>
                      <a:lnTo>
                        <a:pt x="332" y="492"/>
                      </a:lnTo>
                      <a:lnTo>
                        <a:pt x="344" y="495"/>
                      </a:lnTo>
                      <a:lnTo>
                        <a:pt x="345" y="493"/>
                      </a:lnTo>
                      <a:lnTo>
                        <a:pt x="343" y="477"/>
                      </a:lnTo>
                      <a:lnTo>
                        <a:pt x="335" y="471"/>
                      </a:lnTo>
                      <a:lnTo>
                        <a:pt x="326" y="459"/>
                      </a:lnTo>
                      <a:lnTo>
                        <a:pt x="323" y="444"/>
                      </a:lnTo>
                      <a:lnTo>
                        <a:pt x="316" y="433"/>
                      </a:lnTo>
                      <a:lnTo>
                        <a:pt x="311" y="423"/>
                      </a:lnTo>
                      <a:lnTo>
                        <a:pt x="301" y="410"/>
                      </a:lnTo>
                      <a:lnTo>
                        <a:pt x="290" y="405"/>
                      </a:lnTo>
                      <a:lnTo>
                        <a:pt x="276" y="402"/>
                      </a:lnTo>
                      <a:lnTo>
                        <a:pt x="273" y="399"/>
                      </a:lnTo>
                      <a:lnTo>
                        <a:pt x="268" y="385"/>
                      </a:lnTo>
                      <a:lnTo>
                        <a:pt x="260" y="374"/>
                      </a:lnTo>
                      <a:lnTo>
                        <a:pt x="254" y="361"/>
                      </a:lnTo>
                      <a:lnTo>
                        <a:pt x="252" y="350"/>
                      </a:lnTo>
                      <a:lnTo>
                        <a:pt x="248" y="312"/>
                      </a:lnTo>
                      <a:lnTo>
                        <a:pt x="240" y="305"/>
                      </a:lnTo>
                      <a:lnTo>
                        <a:pt x="228" y="293"/>
                      </a:lnTo>
                      <a:lnTo>
                        <a:pt x="221" y="282"/>
                      </a:lnTo>
                      <a:lnTo>
                        <a:pt x="193" y="266"/>
                      </a:lnTo>
                      <a:lnTo>
                        <a:pt x="188" y="265"/>
                      </a:lnTo>
                      <a:lnTo>
                        <a:pt x="171" y="271"/>
                      </a:lnTo>
                      <a:lnTo>
                        <a:pt x="156" y="267"/>
                      </a:lnTo>
                      <a:lnTo>
                        <a:pt x="155" y="265"/>
                      </a:lnTo>
                      <a:lnTo>
                        <a:pt x="157" y="258"/>
                      </a:lnTo>
                      <a:lnTo>
                        <a:pt x="163" y="251"/>
                      </a:lnTo>
                      <a:lnTo>
                        <a:pt x="172" y="249"/>
                      </a:lnTo>
                      <a:lnTo>
                        <a:pt x="182" y="249"/>
                      </a:lnTo>
                      <a:lnTo>
                        <a:pt x="192" y="244"/>
                      </a:lnTo>
                      <a:lnTo>
                        <a:pt x="181" y="229"/>
                      </a:lnTo>
                      <a:lnTo>
                        <a:pt x="176" y="228"/>
                      </a:lnTo>
                      <a:lnTo>
                        <a:pt x="174" y="222"/>
                      </a:lnTo>
                      <a:lnTo>
                        <a:pt x="183" y="223"/>
                      </a:lnTo>
                      <a:lnTo>
                        <a:pt x="189" y="218"/>
                      </a:lnTo>
                      <a:lnTo>
                        <a:pt x="195" y="210"/>
                      </a:lnTo>
                      <a:lnTo>
                        <a:pt x="198" y="202"/>
                      </a:lnTo>
                      <a:lnTo>
                        <a:pt x="211" y="183"/>
                      </a:lnTo>
                      <a:lnTo>
                        <a:pt x="212" y="173"/>
                      </a:lnTo>
                      <a:lnTo>
                        <a:pt x="216" y="160"/>
                      </a:lnTo>
                      <a:lnTo>
                        <a:pt x="220" y="145"/>
                      </a:lnTo>
                      <a:lnTo>
                        <a:pt x="233" y="129"/>
                      </a:lnTo>
                      <a:lnTo>
                        <a:pt x="233" y="109"/>
                      </a:lnTo>
                      <a:lnTo>
                        <a:pt x="230" y="100"/>
                      </a:lnTo>
                      <a:lnTo>
                        <a:pt x="214" y="99"/>
                      </a:lnTo>
                      <a:lnTo>
                        <a:pt x="200" y="102"/>
                      </a:lnTo>
                      <a:lnTo>
                        <a:pt x="178" y="98"/>
                      </a:lnTo>
                      <a:lnTo>
                        <a:pt x="166" y="100"/>
                      </a:lnTo>
                      <a:lnTo>
                        <a:pt x="154" y="97"/>
                      </a:lnTo>
                      <a:lnTo>
                        <a:pt x="118" y="109"/>
                      </a:lnTo>
                      <a:lnTo>
                        <a:pt x="111" y="116"/>
                      </a:lnTo>
                      <a:lnTo>
                        <a:pt x="106" y="113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99" y="104"/>
                      </a:lnTo>
                      <a:lnTo>
                        <a:pt x="99" y="99"/>
                      </a:lnTo>
                      <a:lnTo>
                        <a:pt x="114" y="95"/>
                      </a:lnTo>
                      <a:lnTo>
                        <a:pt x="124" y="86"/>
                      </a:lnTo>
                      <a:lnTo>
                        <a:pt x="107" y="84"/>
                      </a:lnTo>
                      <a:lnTo>
                        <a:pt x="108" y="77"/>
                      </a:lnTo>
                      <a:lnTo>
                        <a:pt x="109" y="78"/>
                      </a:lnTo>
                      <a:lnTo>
                        <a:pt x="119" y="66"/>
                      </a:lnTo>
                      <a:lnTo>
                        <a:pt x="139" y="54"/>
                      </a:lnTo>
                      <a:lnTo>
                        <a:pt x="147" y="39"/>
                      </a:lnTo>
                      <a:lnTo>
                        <a:pt x="161" y="30"/>
                      </a:lnTo>
                      <a:lnTo>
                        <a:pt x="163" y="4"/>
                      </a:lnTo>
                      <a:lnTo>
                        <a:pt x="151" y="0"/>
                      </a:lnTo>
                      <a:lnTo>
                        <a:pt x="138" y="4"/>
                      </a:lnTo>
                      <a:lnTo>
                        <a:pt x="124" y="8"/>
                      </a:lnTo>
                      <a:lnTo>
                        <a:pt x="112" y="8"/>
                      </a:lnTo>
                      <a:lnTo>
                        <a:pt x="96" y="12"/>
                      </a:lnTo>
                      <a:lnTo>
                        <a:pt x="95" y="11"/>
                      </a:lnTo>
                      <a:lnTo>
                        <a:pt x="75" y="6"/>
                      </a:lnTo>
                      <a:lnTo>
                        <a:pt x="64" y="9"/>
                      </a:lnTo>
                      <a:lnTo>
                        <a:pt x="54" y="27"/>
                      </a:lnTo>
                      <a:lnTo>
                        <a:pt x="54" y="41"/>
                      </a:lnTo>
                      <a:lnTo>
                        <a:pt x="42" y="43"/>
                      </a:lnTo>
                      <a:lnTo>
                        <a:pt x="43" y="57"/>
                      </a:lnTo>
                      <a:lnTo>
                        <a:pt x="37" y="60"/>
                      </a:lnTo>
                      <a:lnTo>
                        <a:pt x="39" y="65"/>
                      </a:lnTo>
                      <a:lnTo>
                        <a:pt x="47" y="73"/>
                      </a:lnTo>
                      <a:lnTo>
                        <a:pt x="20" y="88"/>
                      </a:lnTo>
                      <a:lnTo>
                        <a:pt x="20" y="109"/>
                      </a:lnTo>
                      <a:lnTo>
                        <a:pt x="27" y="113"/>
                      </a:lnTo>
                      <a:lnTo>
                        <a:pt x="25" y="115"/>
                      </a:lnTo>
                      <a:lnTo>
                        <a:pt x="18" y="114"/>
                      </a:lnTo>
                      <a:lnTo>
                        <a:pt x="16" y="115"/>
                      </a:lnTo>
                      <a:lnTo>
                        <a:pt x="16" y="130"/>
                      </a:lnTo>
                      <a:lnTo>
                        <a:pt x="22" y="131"/>
                      </a:lnTo>
                      <a:lnTo>
                        <a:pt x="34" y="129"/>
                      </a:lnTo>
                      <a:lnTo>
                        <a:pt x="33" y="133"/>
                      </a:lnTo>
                      <a:lnTo>
                        <a:pt x="27" y="136"/>
                      </a:lnTo>
                      <a:lnTo>
                        <a:pt x="33" y="138"/>
                      </a:lnTo>
                      <a:lnTo>
                        <a:pt x="28" y="147"/>
                      </a:lnTo>
                      <a:lnTo>
                        <a:pt x="27" y="151"/>
                      </a:lnTo>
                      <a:lnTo>
                        <a:pt x="28" y="157"/>
                      </a:lnTo>
                      <a:lnTo>
                        <a:pt x="26" y="158"/>
                      </a:lnTo>
                      <a:lnTo>
                        <a:pt x="22" y="163"/>
                      </a:lnTo>
                      <a:lnTo>
                        <a:pt x="22" y="167"/>
                      </a:lnTo>
                      <a:lnTo>
                        <a:pt x="18" y="170"/>
                      </a:lnTo>
                      <a:lnTo>
                        <a:pt x="16" y="178"/>
                      </a:lnTo>
                      <a:lnTo>
                        <a:pt x="16" y="192"/>
                      </a:lnTo>
                      <a:lnTo>
                        <a:pt x="5" y="195"/>
                      </a:lnTo>
                      <a:lnTo>
                        <a:pt x="0" y="197"/>
                      </a:lnTo>
                      <a:lnTo>
                        <a:pt x="0" y="201"/>
                      </a:lnTo>
                      <a:lnTo>
                        <a:pt x="10" y="202"/>
                      </a:lnTo>
                      <a:lnTo>
                        <a:pt x="11" y="211"/>
                      </a:lnTo>
                      <a:lnTo>
                        <a:pt x="23" y="222"/>
                      </a:lnTo>
                      <a:lnTo>
                        <a:pt x="33" y="215"/>
                      </a:lnTo>
                      <a:lnTo>
                        <a:pt x="43" y="206"/>
                      </a:lnTo>
                      <a:lnTo>
                        <a:pt x="44" y="205"/>
                      </a:lnTo>
                      <a:lnTo>
                        <a:pt x="45" y="206"/>
                      </a:lnTo>
                      <a:lnTo>
                        <a:pt x="45" y="212"/>
                      </a:lnTo>
                      <a:lnTo>
                        <a:pt x="33" y="243"/>
                      </a:lnTo>
                      <a:lnTo>
                        <a:pt x="31" y="254"/>
                      </a:lnTo>
                      <a:lnTo>
                        <a:pt x="31" y="259"/>
                      </a:lnTo>
                      <a:lnTo>
                        <a:pt x="28" y="264"/>
                      </a:lnTo>
                      <a:lnTo>
                        <a:pt x="26" y="275"/>
                      </a:lnTo>
                      <a:lnTo>
                        <a:pt x="26" y="283"/>
                      </a:lnTo>
                      <a:lnTo>
                        <a:pt x="32" y="282"/>
                      </a:lnTo>
                      <a:lnTo>
                        <a:pt x="34" y="286"/>
                      </a:lnTo>
                      <a:lnTo>
                        <a:pt x="33" y="292"/>
                      </a:lnTo>
                      <a:lnTo>
                        <a:pt x="25" y="307"/>
                      </a:lnTo>
                      <a:lnTo>
                        <a:pt x="20" y="331"/>
                      </a:lnTo>
                      <a:lnTo>
                        <a:pt x="20" y="334"/>
                      </a:lnTo>
                      <a:lnTo>
                        <a:pt x="26" y="334"/>
                      </a:lnTo>
                      <a:lnTo>
                        <a:pt x="28" y="330"/>
                      </a:lnTo>
                      <a:lnTo>
                        <a:pt x="32" y="318"/>
                      </a:lnTo>
                      <a:lnTo>
                        <a:pt x="43" y="291"/>
                      </a:lnTo>
                      <a:lnTo>
                        <a:pt x="42" y="277"/>
                      </a:lnTo>
                      <a:lnTo>
                        <a:pt x="39" y="270"/>
                      </a:lnTo>
                      <a:lnTo>
                        <a:pt x="38" y="266"/>
                      </a:lnTo>
                      <a:lnTo>
                        <a:pt x="54" y="248"/>
                      </a:lnTo>
                      <a:lnTo>
                        <a:pt x="54" y="254"/>
                      </a:lnTo>
                      <a:lnTo>
                        <a:pt x="47" y="271"/>
                      </a:lnTo>
                      <a:lnTo>
                        <a:pt x="47" y="282"/>
                      </a:lnTo>
                      <a:lnTo>
                        <a:pt x="49" y="278"/>
                      </a:lnTo>
                      <a:lnTo>
                        <a:pt x="52" y="277"/>
                      </a:lnTo>
                      <a:lnTo>
                        <a:pt x="53" y="273"/>
                      </a:lnTo>
                      <a:lnTo>
                        <a:pt x="55" y="271"/>
                      </a:lnTo>
                      <a:lnTo>
                        <a:pt x="61" y="276"/>
                      </a:lnTo>
                      <a:lnTo>
                        <a:pt x="64" y="275"/>
                      </a:lnTo>
                      <a:lnTo>
                        <a:pt x="64" y="261"/>
                      </a:lnTo>
                      <a:lnTo>
                        <a:pt x="72" y="266"/>
                      </a:lnTo>
                      <a:lnTo>
                        <a:pt x="79" y="272"/>
                      </a:lnTo>
                      <a:lnTo>
                        <a:pt x="74" y="273"/>
                      </a:lnTo>
                      <a:lnTo>
                        <a:pt x="71" y="278"/>
                      </a:lnTo>
                      <a:lnTo>
                        <a:pt x="69" y="283"/>
                      </a:lnTo>
                      <a:lnTo>
                        <a:pt x="68" y="298"/>
                      </a:lnTo>
                      <a:lnTo>
                        <a:pt x="71" y="303"/>
                      </a:lnTo>
                      <a:lnTo>
                        <a:pt x="77" y="308"/>
                      </a:lnTo>
                      <a:lnTo>
                        <a:pt x="79" y="319"/>
                      </a:lnTo>
                      <a:lnTo>
                        <a:pt x="74" y="328"/>
                      </a:lnTo>
                      <a:lnTo>
                        <a:pt x="69" y="341"/>
                      </a:lnTo>
                      <a:lnTo>
                        <a:pt x="61" y="355"/>
                      </a:lnTo>
                      <a:lnTo>
                        <a:pt x="59" y="363"/>
                      </a:lnTo>
                      <a:lnTo>
                        <a:pt x="60" y="372"/>
                      </a:lnTo>
                      <a:lnTo>
                        <a:pt x="54" y="367"/>
                      </a:lnTo>
                      <a:lnTo>
                        <a:pt x="52" y="372"/>
                      </a:lnTo>
                      <a:lnTo>
                        <a:pt x="59" y="395"/>
                      </a:lnTo>
                      <a:lnTo>
                        <a:pt x="64" y="399"/>
                      </a:lnTo>
                      <a:lnTo>
                        <a:pt x="66" y="398"/>
                      </a:lnTo>
                      <a:lnTo>
                        <a:pt x="65" y="384"/>
                      </a:lnTo>
                      <a:lnTo>
                        <a:pt x="66" y="380"/>
                      </a:lnTo>
                      <a:lnTo>
                        <a:pt x="70" y="379"/>
                      </a:lnTo>
                      <a:lnTo>
                        <a:pt x="87" y="391"/>
                      </a:lnTo>
                      <a:lnTo>
                        <a:pt x="92" y="394"/>
                      </a:lnTo>
                      <a:lnTo>
                        <a:pt x="95" y="388"/>
                      </a:lnTo>
                      <a:lnTo>
                        <a:pt x="95" y="380"/>
                      </a:lnTo>
                      <a:lnTo>
                        <a:pt x="119" y="383"/>
                      </a:lnTo>
                      <a:lnTo>
                        <a:pt x="135" y="374"/>
                      </a:lnTo>
                      <a:lnTo>
                        <a:pt x="136" y="372"/>
                      </a:lnTo>
                      <a:lnTo>
                        <a:pt x="144" y="368"/>
                      </a:lnTo>
                      <a:lnTo>
                        <a:pt x="165" y="371"/>
                      </a:lnTo>
                      <a:lnTo>
                        <a:pt x="162" y="373"/>
                      </a:lnTo>
                      <a:lnTo>
                        <a:pt x="158" y="373"/>
                      </a:lnTo>
                      <a:lnTo>
                        <a:pt x="150" y="380"/>
                      </a:lnTo>
                      <a:lnTo>
                        <a:pt x="138" y="406"/>
                      </a:lnTo>
                      <a:lnTo>
                        <a:pt x="135" y="413"/>
                      </a:lnTo>
                      <a:lnTo>
                        <a:pt x="138" y="421"/>
                      </a:lnTo>
                      <a:lnTo>
                        <a:pt x="145" y="431"/>
                      </a:lnTo>
                      <a:lnTo>
                        <a:pt x="149" y="438"/>
                      </a:lnTo>
                      <a:lnTo>
                        <a:pt x="150" y="439"/>
                      </a:lnTo>
                      <a:lnTo>
                        <a:pt x="151" y="437"/>
                      </a:lnTo>
                      <a:lnTo>
                        <a:pt x="158" y="449"/>
                      </a:lnTo>
                      <a:lnTo>
                        <a:pt x="172" y="444"/>
                      </a:lnTo>
                      <a:lnTo>
                        <a:pt x="181" y="437"/>
                      </a:lnTo>
                      <a:lnTo>
                        <a:pt x="184" y="438"/>
                      </a:lnTo>
                      <a:lnTo>
                        <a:pt x="181" y="444"/>
                      </a:lnTo>
                      <a:lnTo>
                        <a:pt x="179" y="461"/>
                      </a:lnTo>
                      <a:lnTo>
                        <a:pt x="174" y="468"/>
                      </a:lnTo>
                      <a:lnTo>
                        <a:pt x="169" y="479"/>
                      </a:lnTo>
                      <a:lnTo>
                        <a:pt x="179" y="481"/>
                      </a:lnTo>
                      <a:lnTo>
                        <a:pt x="174" y="490"/>
                      </a:lnTo>
                      <a:lnTo>
                        <a:pt x="168" y="506"/>
                      </a:lnTo>
                      <a:lnTo>
                        <a:pt x="172" y="509"/>
                      </a:lnTo>
                      <a:lnTo>
                        <a:pt x="177" y="513"/>
                      </a:lnTo>
                      <a:lnTo>
                        <a:pt x="173" y="514"/>
                      </a:lnTo>
                      <a:lnTo>
                        <a:pt x="168" y="523"/>
                      </a:lnTo>
                      <a:lnTo>
                        <a:pt x="128" y="522"/>
                      </a:lnTo>
                      <a:lnTo>
                        <a:pt x="115" y="529"/>
                      </a:lnTo>
                      <a:lnTo>
                        <a:pt x="102" y="540"/>
                      </a:lnTo>
                      <a:lnTo>
                        <a:pt x="79" y="565"/>
                      </a:lnTo>
                      <a:lnTo>
                        <a:pt x="84" y="568"/>
                      </a:lnTo>
                      <a:lnTo>
                        <a:pt x="98" y="558"/>
                      </a:lnTo>
                      <a:lnTo>
                        <a:pt x="109" y="556"/>
                      </a:lnTo>
                      <a:lnTo>
                        <a:pt x="111" y="565"/>
                      </a:lnTo>
                      <a:lnTo>
                        <a:pt x="112" y="585"/>
                      </a:lnTo>
                      <a:lnTo>
                        <a:pt x="113" y="589"/>
                      </a:lnTo>
                      <a:lnTo>
                        <a:pt x="119" y="593"/>
                      </a:lnTo>
                      <a:lnTo>
                        <a:pt x="108" y="615"/>
                      </a:lnTo>
                      <a:lnTo>
                        <a:pt x="79" y="636"/>
                      </a:lnTo>
                      <a:lnTo>
                        <a:pt x="48" y="652"/>
                      </a:lnTo>
                      <a:lnTo>
                        <a:pt x="50" y="654"/>
                      </a:lnTo>
                      <a:lnTo>
                        <a:pt x="52" y="660"/>
                      </a:lnTo>
                      <a:lnTo>
                        <a:pt x="56" y="671"/>
                      </a:lnTo>
                      <a:lnTo>
                        <a:pt x="59" y="674"/>
                      </a:lnTo>
                      <a:lnTo>
                        <a:pt x="65" y="675"/>
                      </a:lnTo>
                      <a:lnTo>
                        <a:pt x="72" y="671"/>
                      </a:lnTo>
                      <a:lnTo>
                        <a:pt x="82" y="663"/>
                      </a:lnTo>
                      <a:lnTo>
                        <a:pt x="91" y="659"/>
                      </a:lnTo>
                      <a:lnTo>
                        <a:pt x="95" y="660"/>
                      </a:lnTo>
                      <a:lnTo>
                        <a:pt x="97" y="674"/>
                      </a:lnTo>
                      <a:lnTo>
                        <a:pt x="101" y="678"/>
                      </a:lnTo>
                      <a:lnTo>
                        <a:pt x="113" y="678"/>
                      </a:lnTo>
                      <a:lnTo>
                        <a:pt x="120" y="671"/>
                      </a:lnTo>
                      <a:lnTo>
                        <a:pt x="123" y="670"/>
                      </a:lnTo>
                      <a:lnTo>
                        <a:pt x="127" y="673"/>
                      </a:lnTo>
                      <a:lnTo>
                        <a:pt x="141" y="692"/>
                      </a:lnTo>
                      <a:lnTo>
                        <a:pt x="147" y="694"/>
                      </a:lnTo>
                      <a:lnTo>
                        <a:pt x="156" y="694"/>
                      </a:lnTo>
                      <a:lnTo>
                        <a:pt x="162" y="689"/>
                      </a:lnTo>
                      <a:lnTo>
                        <a:pt x="166" y="682"/>
                      </a:lnTo>
                      <a:lnTo>
                        <a:pt x="179" y="675"/>
                      </a:lnTo>
                      <a:lnTo>
                        <a:pt x="194" y="663"/>
                      </a:lnTo>
                      <a:lnTo>
                        <a:pt x="195" y="670"/>
                      </a:lnTo>
                      <a:lnTo>
                        <a:pt x="190" y="678"/>
                      </a:lnTo>
                      <a:lnTo>
                        <a:pt x="174" y="697"/>
                      </a:lnTo>
                      <a:lnTo>
                        <a:pt x="172" y="705"/>
                      </a:lnTo>
                      <a:lnTo>
                        <a:pt x="168" y="708"/>
                      </a:lnTo>
                      <a:lnTo>
                        <a:pt x="156" y="711"/>
                      </a:lnTo>
                      <a:lnTo>
                        <a:pt x="124" y="711"/>
                      </a:lnTo>
                      <a:lnTo>
                        <a:pt x="109" y="713"/>
                      </a:lnTo>
                      <a:lnTo>
                        <a:pt x="104" y="724"/>
                      </a:lnTo>
                      <a:lnTo>
                        <a:pt x="95" y="730"/>
                      </a:lnTo>
                      <a:lnTo>
                        <a:pt x="88" y="745"/>
                      </a:lnTo>
                      <a:lnTo>
                        <a:pt x="47" y="791"/>
                      </a:lnTo>
                      <a:lnTo>
                        <a:pt x="31" y="800"/>
                      </a:lnTo>
                      <a:lnTo>
                        <a:pt x="28" y="809"/>
                      </a:lnTo>
                      <a:lnTo>
                        <a:pt x="28" y="813"/>
                      </a:lnTo>
                      <a:lnTo>
                        <a:pt x="31" y="807"/>
                      </a:lnTo>
                      <a:lnTo>
                        <a:pt x="34" y="804"/>
                      </a:lnTo>
                      <a:lnTo>
                        <a:pt x="45" y="810"/>
                      </a:lnTo>
                      <a:lnTo>
                        <a:pt x="50" y="809"/>
                      </a:lnTo>
                      <a:lnTo>
                        <a:pt x="54" y="814"/>
                      </a:lnTo>
                      <a:lnTo>
                        <a:pt x="58" y="809"/>
                      </a:lnTo>
                      <a:lnTo>
                        <a:pt x="60" y="800"/>
                      </a:lnTo>
                      <a:lnTo>
                        <a:pt x="71" y="796"/>
                      </a:lnTo>
                      <a:lnTo>
                        <a:pt x="77" y="784"/>
                      </a:lnTo>
                      <a:lnTo>
                        <a:pt x="107" y="783"/>
                      </a:lnTo>
                      <a:lnTo>
                        <a:pt x="127" y="791"/>
                      </a:lnTo>
                      <a:lnTo>
                        <a:pt x="134" y="791"/>
                      </a:lnTo>
                      <a:lnTo>
                        <a:pt x="141" y="782"/>
                      </a:lnTo>
                      <a:lnTo>
                        <a:pt x="145" y="760"/>
                      </a:lnTo>
                      <a:lnTo>
                        <a:pt x="149" y="759"/>
                      </a:lnTo>
                      <a:lnTo>
                        <a:pt x="156" y="759"/>
                      </a:lnTo>
                      <a:lnTo>
                        <a:pt x="166" y="754"/>
                      </a:lnTo>
                      <a:lnTo>
                        <a:pt x="182" y="750"/>
                      </a:lnTo>
                      <a:lnTo>
                        <a:pt x="199" y="76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194"/>
                <p:cNvSpPr>
                  <a:spLocks noChangeAspect="1"/>
                </p:cNvSpPr>
                <p:nvPr/>
              </p:nvSpPr>
              <p:spPr bwMode="gray">
                <a:xfrm>
                  <a:off x="2428" y="1759"/>
                  <a:ext cx="28" cy="25"/>
                </a:xfrm>
                <a:custGeom>
                  <a:avLst/>
                  <a:gdLst/>
                  <a:ahLst/>
                  <a:cxnLst>
                    <a:cxn ang="0">
                      <a:pos x="28" y="36"/>
                    </a:cxn>
                    <a:cxn ang="0">
                      <a:pos x="27" y="48"/>
                    </a:cxn>
                    <a:cxn ang="0">
                      <a:pos x="21" y="58"/>
                    </a:cxn>
                    <a:cxn ang="0">
                      <a:pos x="11" y="59"/>
                    </a:cxn>
                    <a:cxn ang="0">
                      <a:pos x="11" y="72"/>
                    </a:cxn>
                    <a:cxn ang="0">
                      <a:pos x="0" y="80"/>
                    </a:cxn>
                    <a:cxn ang="0">
                      <a:pos x="16" y="91"/>
                    </a:cxn>
                    <a:cxn ang="0">
                      <a:pos x="23" y="110"/>
                    </a:cxn>
                    <a:cxn ang="0">
                      <a:pos x="34" y="115"/>
                    </a:cxn>
                    <a:cxn ang="0">
                      <a:pos x="47" y="104"/>
                    </a:cxn>
                    <a:cxn ang="0">
                      <a:pos x="53" y="93"/>
                    </a:cxn>
                    <a:cxn ang="0">
                      <a:pos x="82" y="85"/>
                    </a:cxn>
                    <a:cxn ang="0">
                      <a:pos x="97" y="99"/>
                    </a:cxn>
                    <a:cxn ang="0">
                      <a:pos x="98" y="106"/>
                    </a:cxn>
                    <a:cxn ang="0">
                      <a:pos x="98" y="121"/>
                    </a:cxn>
                    <a:cxn ang="0">
                      <a:pos x="101" y="126"/>
                    </a:cxn>
                    <a:cxn ang="0">
                      <a:pos x="103" y="126"/>
                    </a:cxn>
                    <a:cxn ang="0">
                      <a:pos x="117" y="117"/>
                    </a:cxn>
                    <a:cxn ang="0">
                      <a:pos x="119" y="107"/>
                    </a:cxn>
                    <a:cxn ang="0">
                      <a:pos x="132" y="105"/>
                    </a:cxn>
                    <a:cxn ang="0">
                      <a:pos x="138" y="97"/>
                    </a:cxn>
                    <a:cxn ang="0">
                      <a:pos x="132" y="85"/>
                    </a:cxn>
                    <a:cxn ang="0">
                      <a:pos x="130" y="78"/>
                    </a:cxn>
                    <a:cxn ang="0">
                      <a:pos x="138" y="90"/>
                    </a:cxn>
                    <a:cxn ang="0">
                      <a:pos x="140" y="79"/>
                    </a:cxn>
                    <a:cxn ang="0">
                      <a:pos x="135" y="68"/>
                    </a:cxn>
                    <a:cxn ang="0">
                      <a:pos x="130" y="66"/>
                    </a:cxn>
                    <a:cxn ang="0">
                      <a:pos x="116" y="68"/>
                    </a:cxn>
                    <a:cxn ang="0">
                      <a:pos x="122" y="57"/>
                    </a:cxn>
                    <a:cxn ang="0">
                      <a:pos x="120" y="39"/>
                    </a:cxn>
                    <a:cxn ang="0">
                      <a:pos x="112" y="27"/>
                    </a:cxn>
                    <a:cxn ang="0">
                      <a:pos x="106" y="16"/>
                    </a:cxn>
                    <a:cxn ang="0">
                      <a:pos x="89" y="10"/>
                    </a:cxn>
                    <a:cxn ang="0">
                      <a:pos x="64" y="18"/>
                    </a:cxn>
                    <a:cxn ang="0">
                      <a:pos x="58" y="24"/>
                    </a:cxn>
                    <a:cxn ang="0">
                      <a:pos x="50" y="27"/>
                    </a:cxn>
                    <a:cxn ang="0">
                      <a:pos x="48" y="24"/>
                    </a:cxn>
                    <a:cxn ang="0">
                      <a:pos x="59" y="10"/>
                    </a:cxn>
                    <a:cxn ang="0">
                      <a:pos x="57" y="7"/>
                    </a:cxn>
                    <a:cxn ang="0">
                      <a:pos x="48" y="2"/>
                    </a:cxn>
                    <a:cxn ang="0">
                      <a:pos x="39" y="0"/>
                    </a:cxn>
                    <a:cxn ang="0">
                      <a:pos x="38" y="5"/>
                    </a:cxn>
                    <a:cxn ang="0">
                      <a:pos x="36" y="8"/>
                    </a:cxn>
                    <a:cxn ang="0">
                      <a:pos x="33" y="14"/>
                    </a:cxn>
                    <a:cxn ang="0">
                      <a:pos x="34" y="20"/>
                    </a:cxn>
                    <a:cxn ang="0">
                      <a:pos x="34" y="27"/>
                    </a:cxn>
                    <a:cxn ang="0">
                      <a:pos x="33" y="34"/>
                    </a:cxn>
                    <a:cxn ang="0">
                      <a:pos x="28" y="36"/>
                    </a:cxn>
                  </a:cxnLst>
                  <a:rect l="0" t="0" r="r" b="b"/>
                  <a:pathLst>
                    <a:path w="140" h="126">
                      <a:moveTo>
                        <a:pt x="28" y="36"/>
                      </a:moveTo>
                      <a:lnTo>
                        <a:pt x="27" y="48"/>
                      </a:lnTo>
                      <a:lnTo>
                        <a:pt x="21" y="58"/>
                      </a:lnTo>
                      <a:lnTo>
                        <a:pt x="11" y="59"/>
                      </a:lnTo>
                      <a:lnTo>
                        <a:pt x="11" y="72"/>
                      </a:lnTo>
                      <a:lnTo>
                        <a:pt x="0" y="80"/>
                      </a:lnTo>
                      <a:lnTo>
                        <a:pt x="16" y="91"/>
                      </a:lnTo>
                      <a:lnTo>
                        <a:pt x="23" y="110"/>
                      </a:lnTo>
                      <a:lnTo>
                        <a:pt x="34" y="115"/>
                      </a:lnTo>
                      <a:lnTo>
                        <a:pt x="47" y="104"/>
                      </a:lnTo>
                      <a:lnTo>
                        <a:pt x="53" y="93"/>
                      </a:lnTo>
                      <a:lnTo>
                        <a:pt x="82" y="85"/>
                      </a:lnTo>
                      <a:lnTo>
                        <a:pt x="97" y="99"/>
                      </a:lnTo>
                      <a:lnTo>
                        <a:pt x="98" y="106"/>
                      </a:lnTo>
                      <a:lnTo>
                        <a:pt x="98" y="121"/>
                      </a:lnTo>
                      <a:lnTo>
                        <a:pt x="101" y="126"/>
                      </a:lnTo>
                      <a:lnTo>
                        <a:pt x="103" y="126"/>
                      </a:lnTo>
                      <a:lnTo>
                        <a:pt x="117" y="117"/>
                      </a:lnTo>
                      <a:lnTo>
                        <a:pt x="119" y="107"/>
                      </a:lnTo>
                      <a:lnTo>
                        <a:pt x="132" y="105"/>
                      </a:lnTo>
                      <a:lnTo>
                        <a:pt x="138" y="97"/>
                      </a:lnTo>
                      <a:lnTo>
                        <a:pt x="132" y="85"/>
                      </a:lnTo>
                      <a:lnTo>
                        <a:pt x="130" y="78"/>
                      </a:lnTo>
                      <a:lnTo>
                        <a:pt x="138" y="90"/>
                      </a:lnTo>
                      <a:lnTo>
                        <a:pt x="140" y="79"/>
                      </a:lnTo>
                      <a:lnTo>
                        <a:pt x="135" y="68"/>
                      </a:lnTo>
                      <a:lnTo>
                        <a:pt x="130" y="66"/>
                      </a:lnTo>
                      <a:lnTo>
                        <a:pt x="116" y="68"/>
                      </a:lnTo>
                      <a:lnTo>
                        <a:pt x="122" y="57"/>
                      </a:lnTo>
                      <a:lnTo>
                        <a:pt x="120" y="39"/>
                      </a:lnTo>
                      <a:lnTo>
                        <a:pt x="112" y="27"/>
                      </a:lnTo>
                      <a:lnTo>
                        <a:pt x="106" y="16"/>
                      </a:lnTo>
                      <a:lnTo>
                        <a:pt x="89" y="10"/>
                      </a:lnTo>
                      <a:lnTo>
                        <a:pt x="64" y="18"/>
                      </a:lnTo>
                      <a:lnTo>
                        <a:pt x="58" y="24"/>
                      </a:lnTo>
                      <a:lnTo>
                        <a:pt x="50" y="27"/>
                      </a:lnTo>
                      <a:lnTo>
                        <a:pt x="48" y="24"/>
                      </a:lnTo>
                      <a:lnTo>
                        <a:pt x="59" y="10"/>
                      </a:lnTo>
                      <a:lnTo>
                        <a:pt x="57" y="7"/>
                      </a:lnTo>
                      <a:lnTo>
                        <a:pt x="48" y="2"/>
                      </a:lnTo>
                      <a:lnTo>
                        <a:pt x="39" y="0"/>
                      </a:lnTo>
                      <a:lnTo>
                        <a:pt x="38" y="5"/>
                      </a:lnTo>
                      <a:lnTo>
                        <a:pt x="36" y="8"/>
                      </a:lnTo>
                      <a:lnTo>
                        <a:pt x="33" y="14"/>
                      </a:lnTo>
                      <a:lnTo>
                        <a:pt x="34" y="20"/>
                      </a:lnTo>
                      <a:lnTo>
                        <a:pt x="34" y="27"/>
                      </a:lnTo>
                      <a:lnTo>
                        <a:pt x="33" y="34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92" name="Freeform 195"/>
              <p:cNvSpPr>
                <a:spLocks noChangeAspect="1"/>
              </p:cNvSpPr>
              <p:nvPr/>
            </p:nvSpPr>
            <p:spPr bwMode="gray">
              <a:xfrm>
                <a:off x="4580731" y="2540347"/>
                <a:ext cx="74613" cy="109538"/>
              </a:xfrm>
              <a:custGeom>
                <a:avLst/>
                <a:gdLst/>
                <a:ahLst/>
                <a:cxnLst>
                  <a:cxn ang="0">
                    <a:pos x="223" y="97"/>
                  </a:cxn>
                  <a:cxn ang="0">
                    <a:pos x="178" y="84"/>
                  </a:cxn>
                  <a:cxn ang="0">
                    <a:pos x="148" y="100"/>
                  </a:cxn>
                  <a:cxn ang="0">
                    <a:pos x="136" y="63"/>
                  </a:cxn>
                  <a:cxn ang="0">
                    <a:pos x="152" y="39"/>
                  </a:cxn>
                  <a:cxn ang="0">
                    <a:pos x="152" y="2"/>
                  </a:cxn>
                  <a:cxn ang="0">
                    <a:pos x="135" y="6"/>
                  </a:cxn>
                  <a:cxn ang="0">
                    <a:pos x="113" y="18"/>
                  </a:cxn>
                  <a:cxn ang="0">
                    <a:pos x="108" y="34"/>
                  </a:cxn>
                  <a:cxn ang="0">
                    <a:pos x="88" y="53"/>
                  </a:cxn>
                  <a:cxn ang="0">
                    <a:pos x="104" y="60"/>
                  </a:cxn>
                  <a:cxn ang="0">
                    <a:pos x="120" y="63"/>
                  </a:cxn>
                  <a:cxn ang="0">
                    <a:pos x="99" y="87"/>
                  </a:cxn>
                  <a:cxn ang="0">
                    <a:pos x="65" y="97"/>
                  </a:cxn>
                  <a:cxn ang="0">
                    <a:pos x="31" y="96"/>
                  </a:cxn>
                  <a:cxn ang="0">
                    <a:pos x="23" y="118"/>
                  </a:cxn>
                  <a:cxn ang="0">
                    <a:pos x="43" y="130"/>
                  </a:cxn>
                  <a:cxn ang="0">
                    <a:pos x="24" y="154"/>
                  </a:cxn>
                  <a:cxn ang="0">
                    <a:pos x="23" y="173"/>
                  </a:cxn>
                  <a:cxn ang="0">
                    <a:pos x="40" y="179"/>
                  </a:cxn>
                  <a:cxn ang="0">
                    <a:pos x="78" y="192"/>
                  </a:cxn>
                  <a:cxn ang="0">
                    <a:pos x="54" y="209"/>
                  </a:cxn>
                  <a:cxn ang="0">
                    <a:pos x="32" y="248"/>
                  </a:cxn>
                  <a:cxn ang="0">
                    <a:pos x="81" y="238"/>
                  </a:cxn>
                  <a:cxn ang="0">
                    <a:pos x="56" y="249"/>
                  </a:cxn>
                  <a:cxn ang="0">
                    <a:pos x="29" y="274"/>
                  </a:cxn>
                  <a:cxn ang="0">
                    <a:pos x="15" y="279"/>
                  </a:cxn>
                  <a:cxn ang="0">
                    <a:pos x="0" y="291"/>
                  </a:cxn>
                  <a:cxn ang="0">
                    <a:pos x="13" y="299"/>
                  </a:cxn>
                  <a:cxn ang="0">
                    <a:pos x="11" y="314"/>
                  </a:cxn>
                  <a:cxn ang="0">
                    <a:pos x="38" y="312"/>
                  </a:cxn>
                  <a:cxn ang="0">
                    <a:pos x="16" y="334"/>
                  </a:cxn>
                  <a:cxn ang="0">
                    <a:pos x="48" y="328"/>
                  </a:cxn>
                  <a:cxn ang="0">
                    <a:pos x="33" y="338"/>
                  </a:cxn>
                  <a:cxn ang="0">
                    <a:pos x="44" y="340"/>
                  </a:cxn>
                  <a:cxn ang="0">
                    <a:pos x="60" y="343"/>
                  </a:cxn>
                  <a:cxn ang="0">
                    <a:pos x="102" y="329"/>
                  </a:cxn>
                  <a:cxn ang="0">
                    <a:pos x="109" y="308"/>
                  </a:cxn>
                  <a:cxn ang="0">
                    <a:pos x="119" y="317"/>
                  </a:cxn>
                  <a:cxn ang="0">
                    <a:pos x="145" y="306"/>
                  </a:cxn>
                  <a:cxn ang="0">
                    <a:pos x="153" y="291"/>
                  </a:cxn>
                  <a:cxn ang="0">
                    <a:pos x="201" y="281"/>
                  </a:cxn>
                  <a:cxn ang="0">
                    <a:pos x="218" y="278"/>
                  </a:cxn>
                  <a:cxn ang="0">
                    <a:pos x="225" y="236"/>
                  </a:cxn>
                  <a:cxn ang="0">
                    <a:pos x="231" y="197"/>
                  </a:cxn>
                  <a:cxn ang="0">
                    <a:pos x="233" y="160"/>
                  </a:cxn>
                  <a:cxn ang="0">
                    <a:pos x="226" y="117"/>
                  </a:cxn>
                </a:cxnLst>
                <a:rect l="0" t="0" r="r" b="b"/>
                <a:pathLst>
                  <a:path w="233" h="345">
                    <a:moveTo>
                      <a:pt x="226" y="117"/>
                    </a:moveTo>
                    <a:lnTo>
                      <a:pt x="223" y="112"/>
                    </a:lnTo>
                    <a:lnTo>
                      <a:pt x="223" y="97"/>
                    </a:lnTo>
                    <a:lnTo>
                      <a:pt x="222" y="90"/>
                    </a:lnTo>
                    <a:lnTo>
                      <a:pt x="207" y="76"/>
                    </a:lnTo>
                    <a:lnTo>
                      <a:pt x="178" y="84"/>
                    </a:lnTo>
                    <a:lnTo>
                      <a:pt x="172" y="95"/>
                    </a:lnTo>
                    <a:lnTo>
                      <a:pt x="159" y="106"/>
                    </a:lnTo>
                    <a:lnTo>
                      <a:pt x="148" y="100"/>
                    </a:lnTo>
                    <a:lnTo>
                      <a:pt x="141" y="82"/>
                    </a:lnTo>
                    <a:lnTo>
                      <a:pt x="125" y="71"/>
                    </a:lnTo>
                    <a:lnTo>
                      <a:pt x="136" y="63"/>
                    </a:lnTo>
                    <a:lnTo>
                      <a:pt x="136" y="50"/>
                    </a:lnTo>
                    <a:lnTo>
                      <a:pt x="146" y="49"/>
                    </a:lnTo>
                    <a:lnTo>
                      <a:pt x="152" y="39"/>
                    </a:lnTo>
                    <a:lnTo>
                      <a:pt x="153" y="27"/>
                    </a:lnTo>
                    <a:lnTo>
                      <a:pt x="155" y="22"/>
                    </a:lnTo>
                    <a:lnTo>
                      <a:pt x="152" y="2"/>
                    </a:lnTo>
                    <a:lnTo>
                      <a:pt x="151" y="0"/>
                    </a:lnTo>
                    <a:lnTo>
                      <a:pt x="145" y="1"/>
                    </a:lnTo>
                    <a:lnTo>
                      <a:pt x="135" y="6"/>
                    </a:lnTo>
                    <a:lnTo>
                      <a:pt x="131" y="4"/>
                    </a:lnTo>
                    <a:lnTo>
                      <a:pt x="121" y="11"/>
                    </a:lnTo>
                    <a:lnTo>
                      <a:pt x="113" y="18"/>
                    </a:lnTo>
                    <a:lnTo>
                      <a:pt x="108" y="20"/>
                    </a:lnTo>
                    <a:lnTo>
                      <a:pt x="105" y="30"/>
                    </a:lnTo>
                    <a:lnTo>
                      <a:pt x="108" y="34"/>
                    </a:lnTo>
                    <a:lnTo>
                      <a:pt x="107" y="37"/>
                    </a:lnTo>
                    <a:lnTo>
                      <a:pt x="99" y="45"/>
                    </a:lnTo>
                    <a:lnTo>
                      <a:pt x="88" y="53"/>
                    </a:lnTo>
                    <a:lnTo>
                      <a:pt x="91" y="59"/>
                    </a:lnTo>
                    <a:lnTo>
                      <a:pt x="99" y="59"/>
                    </a:lnTo>
                    <a:lnTo>
                      <a:pt x="104" y="60"/>
                    </a:lnTo>
                    <a:lnTo>
                      <a:pt x="110" y="59"/>
                    </a:lnTo>
                    <a:lnTo>
                      <a:pt x="119" y="59"/>
                    </a:lnTo>
                    <a:lnTo>
                      <a:pt x="120" y="63"/>
                    </a:lnTo>
                    <a:lnTo>
                      <a:pt x="117" y="71"/>
                    </a:lnTo>
                    <a:lnTo>
                      <a:pt x="98" y="84"/>
                    </a:lnTo>
                    <a:lnTo>
                      <a:pt x="99" y="87"/>
                    </a:lnTo>
                    <a:lnTo>
                      <a:pt x="98" y="95"/>
                    </a:lnTo>
                    <a:lnTo>
                      <a:pt x="83" y="93"/>
                    </a:lnTo>
                    <a:lnTo>
                      <a:pt x="65" y="97"/>
                    </a:lnTo>
                    <a:lnTo>
                      <a:pt x="61" y="90"/>
                    </a:lnTo>
                    <a:lnTo>
                      <a:pt x="37" y="87"/>
                    </a:lnTo>
                    <a:lnTo>
                      <a:pt x="31" y="96"/>
                    </a:lnTo>
                    <a:lnTo>
                      <a:pt x="26" y="104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5" y="119"/>
                    </a:lnTo>
                    <a:lnTo>
                      <a:pt x="21" y="128"/>
                    </a:lnTo>
                    <a:lnTo>
                      <a:pt x="43" y="130"/>
                    </a:lnTo>
                    <a:lnTo>
                      <a:pt x="44" y="136"/>
                    </a:lnTo>
                    <a:lnTo>
                      <a:pt x="28" y="146"/>
                    </a:lnTo>
                    <a:lnTo>
                      <a:pt x="24" y="154"/>
                    </a:lnTo>
                    <a:lnTo>
                      <a:pt x="17" y="158"/>
                    </a:lnTo>
                    <a:lnTo>
                      <a:pt x="17" y="166"/>
                    </a:lnTo>
                    <a:lnTo>
                      <a:pt x="23" y="173"/>
                    </a:lnTo>
                    <a:lnTo>
                      <a:pt x="28" y="174"/>
                    </a:lnTo>
                    <a:lnTo>
                      <a:pt x="28" y="179"/>
                    </a:lnTo>
                    <a:lnTo>
                      <a:pt x="40" y="179"/>
                    </a:lnTo>
                    <a:lnTo>
                      <a:pt x="43" y="186"/>
                    </a:lnTo>
                    <a:lnTo>
                      <a:pt x="75" y="187"/>
                    </a:lnTo>
                    <a:lnTo>
                      <a:pt x="78" y="192"/>
                    </a:lnTo>
                    <a:lnTo>
                      <a:pt x="74" y="197"/>
                    </a:lnTo>
                    <a:lnTo>
                      <a:pt x="61" y="201"/>
                    </a:lnTo>
                    <a:lnTo>
                      <a:pt x="54" y="209"/>
                    </a:lnTo>
                    <a:lnTo>
                      <a:pt x="53" y="224"/>
                    </a:lnTo>
                    <a:lnTo>
                      <a:pt x="48" y="233"/>
                    </a:lnTo>
                    <a:lnTo>
                      <a:pt x="32" y="248"/>
                    </a:lnTo>
                    <a:lnTo>
                      <a:pt x="65" y="243"/>
                    </a:lnTo>
                    <a:lnTo>
                      <a:pt x="81" y="227"/>
                    </a:lnTo>
                    <a:lnTo>
                      <a:pt x="81" y="238"/>
                    </a:lnTo>
                    <a:lnTo>
                      <a:pt x="89" y="240"/>
                    </a:lnTo>
                    <a:lnTo>
                      <a:pt x="91" y="241"/>
                    </a:lnTo>
                    <a:lnTo>
                      <a:pt x="56" y="249"/>
                    </a:lnTo>
                    <a:lnTo>
                      <a:pt x="42" y="251"/>
                    </a:lnTo>
                    <a:lnTo>
                      <a:pt x="31" y="268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6"/>
                    </a:lnTo>
                    <a:lnTo>
                      <a:pt x="15" y="279"/>
                    </a:lnTo>
                    <a:lnTo>
                      <a:pt x="8" y="278"/>
                    </a:lnTo>
                    <a:lnTo>
                      <a:pt x="2" y="283"/>
                    </a:lnTo>
                    <a:lnTo>
                      <a:pt x="0" y="291"/>
                    </a:lnTo>
                    <a:lnTo>
                      <a:pt x="24" y="289"/>
                    </a:lnTo>
                    <a:lnTo>
                      <a:pt x="26" y="294"/>
                    </a:lnTo>
                    <a:lnTo>
                      <a:pt x="13" y="299"/>
                    </a:lnTo>
                    <a:lnTo>
                      <a:pt x="5" y="308"/>
                    </a:lnTo>
                    <a:lnTo>
                      <a:pt x="3" y="314"/>
                    </a:lnTo>
                    <a:lnTo>
                      <a:pt x="11" y="314"/>
                    </a:lnTo>
                    <a:lnTo>
                      <a:pt x="13" y="319"/>
                    </a:lnTo>
                    <a:lnTo>
                      <a:pt x="16" y="319"/>
                    </a:lnTo>
                    <a:lnTo>
                      <a:pt x="38" y="312"/>
                    </a:lnTo>
                    <a:lnTo>
                      <a:pt x="38" y="318"/>
                    </a:lnTo>
                    <a:lnTo>
                      <a:pt x="29" y="323"/>
                    </a:lnTo>
                    <a:lnTo>
                      <a:pt x="16" y="334"/>
                    </a:lnTo>
                    <a:lnTo>
                      <a:pt x="19" y="334"/>
                    </a:lnTo>
                    <a:lnTo>
                      <a:pt x="45" y="326"/>
                    </a:lnTo>
                    <a:lnTo>
                      <a:pt x="48" y="328"/>
                    </a:lnTo>
                    <a:lnTo>
                      <a:pt x="45" y="334"/>
                    </a:lnTo>
                    <a:lnTo>
                      <a:pt x="39" y="334"/>
                    </a:lnTo>
                    <a:lnTo>
                      <a:pt x="33" y="338"/>
                    </a:lnTo>
                    <a:lnTo>
                      <a:pt x="34" y="340"/>
                    </a:lnTo>
                    <a:lnTo>
                      <a:pt x="34" y="345"/>
                    </a:lnTo>
                    <a:lnTo>
                      <a:pt x="44" y="340"/>
                    </a:lnTo>
                    <a:lnTo>
                      <a:pt x="51" y="339"/>
                    </a:lnTo>
                    <a:lnTo>
                      <a:pt x="55" y="341"/>
                    </a:lnTo>
                    <a:lnTo>
                      <a:pt x="60" y="343"/>
                    </a:lnTo>
                    <a:lnTo>
                      <a:pt x="67" y="338"/>
                    </a:lnTo>
                    <a:lnTo>
                      <a:pt x="74" y="338"/>
                    </a:lnTo>
                    <a:lnTo>
                      <a:pt x="102" y="329"/>
                    </a:lnTo>
                    <a:lnTo>
                      <a:pt x="109" y="323"/>
                    </a:lnTo>
                    <a:lnTo>
                      <a:pt x="110" y="316"/>
                    </a:lnTo>
                    <a:lnTo>
                      <a:pt x="109" y="308"/>
                    </a:lnTo>
                    <a:lnTo>
                      <a:pt x="113" y="310"/>
                    </a:lnTo>
                    <a:lnTo>
                      <a:pt x="115" y="316"/>
                    </a:lnTo>
                    <a:lnTo>
                      <a:pt x="119" y="317"/>
                    </a:lnTo>
                    <a:lnTo>
                      <a:pt x="131" y="311"/>
                    </a:lnTo>
                    <a:lnTo>
                      <a:pt x="135" y="305"/>
                    </a:lnTo>
                    <a:lnTo>
                      <a:pt x="145" y="306"/>
                    </a:lnTo>
                    <a:lnTo>
                      <a:pt x="148" y="301"/>
                    </a:lnTo>
                    <a:lnTo>
                      <a:pt x="151" y="295"/>
                    </a:lnTo>
                    <a:lnTo>
                      <a:pt x="153" y="291"/>
                    </a:lnTo>
                    <a:lnTo>
                      <a:pt x="177" y="286"/>
                    </a:lnTo>
                    <a:lnTo>
                      <a:pt x="189" y="281"/>
                    </a:lnTo>
                    <a:lnTo>
                      <a:pt x="201" y="281"/>
                    </a:lnTo>
                    <a:lnTo>
                      <a:pt x="209" y="285"/>
                    </a:lnTo>
                    <a:lnTo>
                      <a:pt x="216" y="285"/>
                    </a:lnTo>
                    <a:lnTo>
                      <a:pt x="218" y="278"/>
                    </a:lnTo>
                    <a:lnTo>
                      <a:pt x="215" y="269"/>
                    </a:lnTo>
                    <a:lnTo>
                      <a:pt x="222" y="251"/>
                    </a:lnTo>
                    <a:lnTo>
                      <a:pt x="225" y="236"/>
                    </a:lnTo>
                    <a:lnTo>
                      <a:pt x="231" y="225"/>
                    </a:lnTo>
                    <a:lnTo>
                      <a:pt x="233" y="216"/>
                    </a:lnTo>
                    <a:lnTo>
                      <a:pt x="231" y="197"/>
                    </a:lnTo>
                    <a:lnTo>
                      <a:pt x="227" y="178"/>
                    </a:lnTo>
                    <a:lnTo>
                      <a:pt x="231" y="176"/>
                    </a:lnTo>
                    <a:lnTo>
                      <a:pt x="233" y="160"/>
                    </a:lnTo>
                    <a:lnTo>
                      <a:pt x="220" y="128"/>
                    </a:lnTo>
                    <a:lnTo>
                      <a:pt x="220" y="119"/>
                    </a:lnTo>
                    <a:lnTo>
                      <a:pt x="226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 196"/>
              <p:cNvSpPr>
                <a:spLocks noChangeAspect="1"/>
              </p:cNvSpPr>
              <p:nvPr/>
            </p:nvSpPr>
            <p:spPr bwMode="gray">
              <a:xfrm>
                <a:off x="5144294" y="2622897"/>
                <a:ext cx="315913" cy="209550"/>
              </a:xfrm>
              <a:custGeom>
                <a:avLst/>
                <a:gdLst/>
                <a:ahLst/>
                <a:cxnLst>
                  <a:cxn ang="0">
                    <a:pos x="148" y="384"/>
                  </a:cxn>
                  <a:cxn ang="0">
                    <a:pos x="40" y="377"/>
                  </a:cxn>
                  <a:cxn ang="0">
                    <a:pos x="19" y="282"/>
                  </a:cxn>
                  <a:cxn ang="0">
                    <a:pos x="85" y="184"/>
                  </a:cxn>
                  <a:cxn ang="0">
                    <a:pos x="84" y="95"/>
                  </a:cxn>
                  <a:cxn ang="0">
                    <a:pos x="121" y="51"/>
                  </a:cxn>
                  <a:cxn ang="0">
                    <a:pos x="219" y="44"/>
                  </a:cxn>
                  <a:cxn ang="0">
                    <a:pos x="275" y="67"/>
                  </a:cxn>
                  <a:cxn ang="0">
                    <a:pos x="328" y="77"/>
                  </a:cxn>
                  <a:cxn ang="0">
                    <a:pos x="386" y="70"/>
                  </a:cxn>
                  <a:cxn ang="0">
                    <a:pos x="449" y="86"/>
                  </a:cxn>
                  <a:cxn ang="0">
                    <a:pos x="473" y="52"/>
                  </a:cxn>
                  <a:cxn ang="0">
                    <a:pos x="537" y="18"/>
                  </a:cxn>
                  <a:cxn ang="0">
                    <a:pos x="589" y="6"/>
                  </a:cxn>
                  <a:cxn ang="0">
                    <a:pos x="662" y="25"/>
                  </a:cxn>
                  <a:cxn ang="0">
                    <a:pos x="667" y="72"/>
                  </a:cxn>
                  <a:cxn ang="0">
                    <a:pos x="720" y="105"/>
                  </a:cxn>
                  <a:cxn ang="0">
                    <a:pos x="759" y="165"/>
                  </a:cxn>
                  <a:cxn ang="0">
                    <a:pos x="842" y="163"/>
                  </a:cxn>
                  <a:cxn ang="0">
                    <a:pos x="896" y="199"/>
                  </a:cxn>
                  <a:cxn ang="0">
                    <a:pos x="958" y="223"/>
                  </a:cxn>
                  <a:cxn ang="0">
                    <a:pos x="987" y="282"/>
                  </a:cxn>
                  <a:cxn ang="0">
                    <a:pos x="968" y="320"/>
                  </a:cxn>
                  <a:cxn ang="0">
                    <a:pos x="963" y="389"/>
                  </a:cxn>
                  <a:cxn ang="0">
                    <a:pos x="888" y="419"/>
                  </a:cxn>
                  <a:cxn ang="0">
                    <a:pos x="817" y="465"/>
                  </a:cxn>
                  <a:cxn ang="0">
                    <a:pos x="757" y="485"/>
                  </a:cxn>
                  <a:cxn ang="0">
                    <a:pos x="725" y="517"/>
                  </a:cxn>
                  <a:cxn ang="0">
                    <a:pos x="709" y="545"/>
                  </a:cxn>
                  <a:cxn ang="0">
                    <a:pos x="687" y="534"/>
                  </a:cxn>
                  <a:cxn ang="0">
                    <a:pos x="666" y="507"/>
                  </a:cxn>
                  <a:cxn ang="0">
                    <a:pos x="660" y="527"/>
                  </a:cxn>
                  <a:cxn ang="0">
                    <a:pos x="684" y="539"/>
                  </a:cxn>
                  <a:cxn ang="0">
                    <a:pos x="708" y="559"/>
                  </a:cxn>
                  <a:cxn ang="0">
                    <a:pos x="750" y="590"/>
                  </a:cxn>
                  <a:cxn ang="0">
                    <a:pos x="799" y="584"/>
                  </a:cxn>
                  <a:cxn ang="0">
                    <a:pos x="723" y="619"/>
                  </a:cxn>
                  <a:cxn ang="0">
                    <a:pos x="680" y="646"/>
                  </a:cxn>
                  <a:cxn ang="0">
                    <a:pos x="632" y="638"/>
                  </a:cxn>
                  <a:cxn ang="0">
                    <a:pos x="607" y="590"/>
                  </a:cxn>
                  <a:cxn ang="0">
                    <a:pos x="613" y="550"/>
                  </a:cxn>
                  <a:cxn ang="0">
                    <a:pos x="618" y="524"/>
                  </a:cxn>
                  <a:cxn ang="0">
                    <a:pos x="557" y="518"/>
                  </a:cxn>
                  <a:cxn ang="0">
                    <a:pos x="528" y="496"/>
                  </a:cxn>
                  <a:cxn ang="0">
                    <a:pos x="543" y="471"/>
                  </a:cxn>
                  <a:cxn ang="0">
                    <a:pos x="492" y="489"/>
                  </a:cxn>
                  <a:cxn ang="0">
                    <a:pos x="450" y="509"/>
                  </a:cxn>
                  <a:cxn ang="0">
                    <a:pos x="434" y="547"/>
                  </a:cxn>
                  <a:cxn ang="0">
                    <a:pos x="418" y="566"/>
                  </a:cxn>
                  <a:cxn ang="0">
                    <a:pos x="368" y="592"/>
                  </a:cxn>
                  <a:cxn ang="0">
                    <a:pos x="352" y="560"/>
                  </a:cxn>
                  <a:cxn ang="0">
                    <a:pos x="382" y="498"/>
                  </a:cxn>
                  <a:cxn ang="0">
                    <a:pos x="431" y="484"/>
                  </a:cxn>
                  <a:cxn ang="0">
                    <a:pos x="406" y="423"/>
                  </a:cxn>
                  <a:cxn ang="0">
                    <a:pos x="387" y="369"/>
                  </a:cxn>
                  <a:cxn ang="0">
                    <a:pos x="310" y="339"/>
                  </a:cxn>
                </a:cxnLst>
                <a:rect l="0" t="0" r="r" b="b"/>
                <a:pathLst>
                  <a:path w="995" h="658">
                    <a:moveTo>
                      <a:pt x="248" y="353"/>
                    </a:moveTo>
                    <a:lnTo>
                      <a:pt x="242" y="352"/>
                    </a:lnTo>
                    <a:lnTo>
                      <a:pt x="208" y="373"/>
                    </a:lnTo>
                    <a:lnTo>
                      <a:pt x="189" y="374"/>
                    </a:lnTo>
                    <a:lnTo>
                      <a:pt x="173" y="378"/>
                    </a:lnTo>
                    <a:lnTo>
                      <a:pt x="157" y="389"/>
                    </a:lnTo>
                    <a:lnTo>
                      <a:pt x="148" y="384"/>
                    </a:lnTo>
                    <a:lnTo>
                      <a:pt x="137" y="374"/>
                    </a:lnTo>
                    <a:lnTo>
                      <a:pt x="121" y="376"/>
                    </a:lnTo>
                    <a:lnTo>
                      <a:pt x="106" y="379"/>
                    </a:lnTo>
                    <a:lnTo>
                      <a:pt x="83" y="377"/>
                    </a:lnTo>
                    <a:lnTo>
                      <a:pt x="64" y="374"/>
                    </a:lnTo>
                    <a:lnTo>
                      <a:pt x="47" y="374"/>
                    </a:lnTo>
                    <a:lnTo>
                      <a:pt x="40" y="377"/>
                    </a:lnTo>
                    <a:lnTo>
                      <a:pt x="36" y="367"/>
                    </a:lnTo>
                    <a:lnTo>
                      <a:pt x="27" y="358"/>
                    </a:lnTo>
                    <a:lnTo>
                      <a:pt x="15" y="348"/>
                    </a:lnTo>
                    <a:lnTo>
                      <a:pt x="0" y="341"/>
                    </a:lnTo>
                    <a:lnTo>
                      <a:pt x="6" y="318"/>
                    </a:lnTo>
                    <a:lnTo>
                      <a:pt x="17" y="288"/>
                    </a:lnTo>
                    <a:lnTo>
                      <a:pt x="19" y="282"/>
                    </a:lnTo>
                    <a:lnTo>
                      <a:pt x="24" y="283"/>
                    </a:lnTo>
                    <a:lnTo>
                      <a:pt x="33" y="281"/>
                    </a:lnTo>
                    <a:lnTo>
                      <a:pt x="31" y="269"/>
                    </a:lnTo>
                    <a:lnTo>
                      <a:pt x="33" y="254"/>
                    </a:lnTo>
                    <a:lnTo>
                      <a:pt x="51" y="216"/>
                    </a:lnTo>
                    <a:lnTo>
                      <a:pt x="65" y="197"/>
                    </a:lnTo>
                    <a:lnTo>
                      <a:pt x="85" y="184"/>
                    </a:lnTo>
                    <a:lnTo>
                      <a:pt x="103" y="169"/>
                    </a:lnTo>
                    <a:lnTo>
                      <a:pt x="108" y="156"/>
                    </a:lnTo>
                    <a:lnTo>
                      <a:pt x="102" y="140"/>
                    </a:lnTo>
                    <a:lnTo>
                      <a:pt x="103" y="129"/>
                    </a:lnTo>
                    <a:lnTo>
                      <a:pt x="92" y="118"/>
                    </a:lnTo>
                    <a:lnTo>
                      <a:pt x="91" y="114"/>
                    </a:lnTo>
                    <a:lnTo>
                      <a:pt x="84" y="95"/>
                    </a:lnTo>
                    <a:lnTo>
                      <a:pt x="83" y="83"/>
                    </a:lnTo>
                    <a:lnTo>
                      <a:pt x="76" y="71"/>
                    </a:lnTo>
                    <a:lnTo>
                      <a:pt x="83" y="65"/>
                    </a:lnTo>
                    <a:lnTo>
                      <a:pt x="91" y="64"/>
                    </a:lnTo>
                    <a:lnTo>
                      <a:pt x="100" y="65"/>
                    </a:lnTo>
                    <a:lnTo>
                      <a:pt x="114" y="57"/>
                    </a:lnTo>
                    <a:lnTo>
                      <a:pt x="121" y="51"/>
                    </a:lnTo>
                    <a:lnTo>
                      <a:pt x="123" y="44"/>
                    </a:lnTo>
                    <a:lnTo>
                      <a:pt x="130" y="40"/>
                    </a:lnTo>
                    <a:lnTo>
                      <a:pt x="172" y="34"/>
                    </a:lnTo>
                    <a:lnTo>
                      <a:pt x="180" y="37"/>
                    </a:lnTo>
                    <a:lnTo>
                      <a:pt x="197" y="38"/>
                    </a:lnTo>
                    <a:lnTo>
                      <a:pt x="205" y="35"/>
                    </a:lnTo>
                    <a:lnTo>
                      <a:pt x="219" y="44"/>
                    </a:lnTo>
                    <a:lnTo>
                      <a:pt x="235" y="49"/>
                    </a:lnTo>
                    <a:lnTo>
                      <a:pt x="243" y="50"/>
                    </a:lnTo>
                    <a:lnTo>
                      <a:pt x="252" y="49"/>
                    </a:lnTo>
                    <a:lnTo>
                      <a:pt x="258" y="52"/>
                    </a:lnTo>
                    <a:lnTo>
                      <a:pt x="267" y="55"/>
                    </a:lnTo>
                    <a:lnTo>
                      <a:pt x="274" y="59"/>
                    </a:lnTo>
                    <a:lnTo>
                      <a:pt x="275" y="67"/>
                    </a:lnTo>
                    <a:lnTo>
                      <a:pt x="282" y="72"/>
                    </a:lnTo>
                    <a:lnTo>
                      <a:pt x="297" y="71"/>
                    </a:lnTo>
                    <a:lnTo>
                      <a:pt x="299" y="79"/>
                    </a:lnTo>
                    <a:lnTo>
                      <a:pt x="306" y="86"/>
                    </a:lnTo>
                    <a:lnTo>
                      <a:pt x="312" y="79"/>
                    </a:lnTo>
                    <a:lnTo>
                      <a:pt x="320" y="77"/>
                    </a:lnTo>
                    <a:lnTo>
                      <a:pt x="328" y="77"/>
                    </a:lnTo>
                    <a:lnTo>
                      <a:pt x="334" y="71"/>
                    </a:lnTo>
                    <a:lnTo>
                      <a:pt x="340" y="76"/>
                    </a:lnTo>
                    <a:lnTo>
                      <a:pt x="349" y="78"/>
                    </a:lnTo>
                    <a:lnTo>
                      <a:pt x="356" y="76"/>
                    </a:lnTo>
                    <a:lnTo>
                      <a:pt x="361" y="83"/>
                    </a:lnTo>
                    <a:lnTo>
                      <a:pt x="369" y="88"/>
                    </a:lnTo>
                    <a:lnTo>
                      <a:pt x="386" y="70"/>
                    </a:lnTo>
                    <a:lnTo>
                      <a:pt x="398" y="79"/>
                    </a:lnTo>
                    <a:lnTo>
                      <a:pt x="402" y="87"/>
                    </a:lnTo>
                    <a:lnTo>
                      <a:pt x="408" y="93"/>
                    </a:lnTo>
                    <a:lnTo>
                      <a:pt x="415" y="88"/>
                    </a:lnTo>
                    <a:lnTo>
                      <a:pt x="424" y="88"/>
                    </a:lnTo>
                    <a:lnTo>
                      <a:pt x="440" y="86"/>
                    </a:lnTo>
                    <a:lnTo>
                      <a:pt x="449" y="86"/>
                    </a:lnTo>
                    <a:lnTo>
                      <a:pt x="456" y="89"/>
                    </a:lnTo>
                    <a:lnTo>
                      <a:pt x="461" y="95"/>
                    </a:lnTo>
                    <a:lnTo>
                      <a:pt x="469" y="93"/>
                    </a:lnTo>
                    <a:lnTo>
                      <a:pt x="473" y="86"/>
                    </a:lnTo>
                    <a:lnTo>
                      <a:pt x="471" y="70"/>
                    </a:lnTo>
                    <a:lnTo>
                      <a:pt x="473" y="61"/>
                    </a:lnTo>
                    <a:lnTo>
                      <a:pt x="473" y="52"/>
                    </a:lnTo>
                    <a:lnTo>
                      <a:pt x="476" y="44"/>
                    </a:lnTo>
                    <a:lnTo>
                      <a:pt x="494" y="27"/>
                    </a:lnTo>
                    <a:lnTo>
                      <a:pt x="501" y="23"/>
                    </a:lnTo>
                    <a:lnTo>
                      <a:pt x="510" y="23"/>
                    </a:lnTo>
                    <a:lnTo>
                      <a:pt x="517" y="18"/>
                    </a:lnTo>
                    <a:lnTo>
                      <a:pt x="537" y="18"/>
                    </a:lnTo>
                    <a:lnTo>
                      <a:pt x="537" y="18"/>
                    </a:lnTo>
                    <a:lnTo>
                      <a:pt x="543" y="23"/>
                    </a:lnTo>
                    <a:lnTo>
                      <a:pt x="551" y="25"/>
                    </a:lnTo>
                    <a:lnTo>
                      <a:pt x="558" y="22"/>
                    </a:lnTo>
                    <a:lnTo>
                      <a:pt x="563" y="16"/>
                    </a:lnTo>
                    <a:lnTo>
                      <a:pt x="565" y="7"/>
                    </a:lnTo>
                    <a:lnTo>
                      <a:pt x="573" y="2"/>
                    </a:lnTo>
                    <a:lnTo>
                      <a:pt x="589" y="6"/>
                    </a:lnTo>
                    <a:lnTo>
                      <a:pt x="597" y="6"/>
                    </a:lnTo>
                    <a:lnTo>
                      <a:pt x="613" y="1"/>
                    </a:lnTo>
                    <a:lnTo>
                      <a:pt x="629" y="3"/>
                    </a:lnTo>
                    <a:lnTo>
                      <a:pt x="645" y="0"/>
                    </a:lnTo>
                    <a:lnTo>
                      <a:pt x="657" y="9"/>
                    </a:lnTo>
                    <a:lnTo>
                      <a:pt x="662" y="17"/>
                    </a:lnTo>
                    <a:lnTo>
                      <a:pt x="662" y="25"/>
                    </a:lnTo>
                    <a:lnTo>
                      <a:pt x="675" y="37"/>
                    </a:lnTo>
                    <a:lnTo>
                      <a:pt x="680" y="43"/>
                    </a:lnTo>
                    <a:lnTo>
                      <a:pt x="680" y="52"/>
                    </a:lnTo>
                    <a:lnTo>
                      <a:pt x="671" y="56"/>
                    </a:lnTo>
                    <a:lnTo>
                      <a:pt x="664" y="57"/>
                    </a:lnTo>
                    <a:lnTo>
                      <a:pt x="667" y="65"/>
                    </a:lnTo>
                    <a:lnTo>
                      <a:pt x="667" y="72"/>
                    </a:lnTo>
                    <a:lnTo>
                      <a:pt x="671" y="88"/>
                    </a:lnTo>
                    <a:lnTo>
                      <a:pt x="678" y="93"/>
                    </a:lnTo>
                    <a:lnTo>
                      <a:pt x="686" y="97"/>
                    </a:lnTo>
                    <a:lnTo>
                      <a:pt x="702" y="100"/>
                    </a:lnTo>
                    <a:lnTo>
                      <a:pt x="709" y="97"/>
                    </a:lnTo>
                    <a:lnTo>
                      <a:pt x="718" y="97"/>
                    </a:lnTo>
                    <a:lnTo>
                      <a:pt x="720" y="105"/>
                    </a:lnTo>
                    <a:lnTo>
                      <a:pt x="731" y="116"/>
                    </a:lnTo>
                    <a:lnTo>
                      <a:pt x="738" y="145"/>
                    </a:lnTo>
                    <a:lnTo>
                      <a:pt x="736" y="152"/>
                    </a:lnTo>
                    <a:lnTo>
                      <a:pt x="738" y="159"/>
                    </a:lnTo>
                    <a:lnTo>
                      <a:pt x="745" y="165"/>
                    </a:lnTo>
                    <a:lnTo>
                      <a:pt x="752" y="169"/>
                    </a:lnTo>
                    <a:lnTo>
                      <a:pt x="759" y="165"/>
                    </a:lnTo>
                    <a:lnTo>
                      <a:pt x="767" y="164"/>
                    </a:lnTo>
                    <a:lnTo>
                      <a:pt x="775" y="165"/>
                    </a:lnTo>
                    <a:lnTo>
                      <a:pt x="786" y="177"/>
                    </a:lnTo>
                    <a:lnTo>
                      <a:pt x="795" y="174"/>
                    </a:lnTo>
                    <a:lnTo>
                      <a:pt x="801" y="178"/>
                    </a:lnTo>
                    <a:lnTo>
                      <a:pt x="827" y="170"/>
                    </a:lnTo>
                    <a:lnTo>
                      <a:pt x="842" y="163"/>
                    </a:lnTo>
                    <a:lnTo>
                      <a:pt x="849" y="165"/>
                    </a:lnTo>
                    <a:lnTo>
                      <a:pt x="854" y="173"/>
                    </a:lnTo>
                    <a:lnTo>
                      <a:pt x="865" y="195"/>
                    </a:lnTo>
                    <a:lnTo>
                      <a:pt x="876" y="206"/>
                    </a:lnTo>
                    <a:lnTo>
                      <a:pt x="883" y="206"/>
                    </a:lnTo>
                    <a:lnTo>
                      <a:pt x="887" y="199"/>
                    </a:lnTo>
                    <a:lnTo>
                      <a:pt x="896" y="199"/>
                    </a:lnTo>
                    <a:lnTo>
                      <a:pt x="901" y="205"/>
                    </a:lnTo>
                    <a:lnTo>
                      <a:pt x="908" y="206"/>
                    </a:lnTo>
                    <a:lnTo>
                      <a:pt x="915" y="210"/>
                    </a:lnTo>
                    <a:lnTo>
                      <a:pt x="922" y="216"/>
                    </a:lnTo>
                    <a:lnTo>
                      <a:pt x="938" y="215"/>
                    </a:lnTo>
                    <a:lnTo>
                      <a:pt x="951" y="224"/>
                    </a:lnTo>
                    <a:lnTo>
                      <a:pt x="958" y="223"/>
                    </a:lnTo>
                    <a:lnTo>
                      <a:pt x="971" y="234"/>
                    </a:lnTo>
                    <a:lnTo>
                      <a:pt x="979" y="235"/>
                    </a:lnTo>
                    <a:lnTo>
                      <a:pt x="988" y="235"/>
                    </a:lnTo>
                    <a:lnTo>
                      <a:pt x="994" y="240"/>
                    </a:lnTo>
                    <a:lnTo>
                      <a:pt x="987" y="244"/>
                    </a:lnTo>
                    <a:lnTo>
                      <a:pt x="995" y="267"/>
                    </a:lnTo>
                    <a:lnTo>
                      <a:pt x="987" y="282"/>
                    </a:lnTo>
                    <a:lnTo>
                      <a:pt x="971" y="286"/>
                    </a:lnTo>
                    <a:lnTo>
                      <a:pt x="976" y="292"/>
                    </a:lnTo>
                    <a:lnTo>
                      <a:pt x="984" y="294"/>
                    </a:lnTo>
                    <a:lnTo>
                      <a:pt x="988" y="301"/>
                    </a:lnTo>
                    <a:lnTo>
                      <a:pt x="972" y="306"/>
                    </a:lnTo>
                    <a:lnTo>
                      <a:pt x="969" y="313"/>
                    </a:lnTo>
                    <a:lnTo>
                      <a:pt x="968" y="320"/>
                    </a:lnTo>
                    <a:lnTo>
                      <a:pt x="973" y="326"/>
                    </a:lnTo>
                    <a:lnTo>
                      <a:pt x="976" y="335"/>
                    </a:lnTo>
                    <a:lnTo>
                      <a:pt x="974" y="342"/>
                    </a:lnTo>
                    <a:lnTo>
                      <a:pt x="980" y="346"/>
                    </a:lnTo>
                    <a:lnTo>
                      <a:pt x="978" y="362"/>
                    </a:lnTo>
                    <a:lnTo>
                      <a:pt x="971" y="385"/>
                    </a:lnTo>
                    <a:lnTo>
                      <a:pt x="963" y="389"/>
                    </a:lnTo>
                    <a:lnTo>
                      <a:pt x="947" y="385"/>
                    </a:lnTo>
                    <a:lnTo>
                      <a:pt x="940" y="387"/>
                    </a:lnTo>
                    <a:lnTo>
                      <a:pt x="925" y="379"/>
                    </a:lnTo>
                    <a:lnTo>
                      <a:pt x="919" y="384"/>
                    </a:lnTo>
                    <a:lnTo>
                      <a:pt x="910" y="398"/>
                    </a:lnTo>
                    <a:lnTo>
                      <a:pt x="896" y="404"/>
                    </a:lnTo>
                    <a:lnTo>
                      <a:pt x="888" y="419"/>
                    </a:lnTo>
                    <a:lnTo>
                      <a:pt x="890" y="427"/>
                    </a:lnTo>
                    <a:lnTo>
                      <a:pt x="890" y="442"/>
                    </a:lnTo>
                    <a:lnTo>
                      <a:pt x="866" y="446"/>
                    </a:lnTo>
                    <a:lnTo>
                      <a:pt x="853" y="448"/>
                    </a:lnTo>
                    <a:lnTo>
                      <a:pt x="843" y="459"/>
                    </a:lnTo>
                    <a:lnTo>
                      <a:pt x="836" y="458"/>
                    </a:lnTo>
                    <a:lnTo>
                      <a:pt x="817" y="465"/>
                    </a:lnTo>
                    <a:lnTo>
                      <a:pt x="813" y="477"/>
                    </a:lnTo>
                    <a:lnTo>
                      <a:pt x="801" y="470"/>
                    </a:lnTo>
                    <a:lnTo>
                      <a:pt x="779" y="481"/>
                    </a:lnTo>
                    <a:lnTo>
                      <a:pt x="777" y="486"/>
                    </a:lnTo>
                    <a:lnTo>
                      <a:pt x="775" y="481"/>
                    </a:lnTo>
                    <a:lnTo>
                      <a:pt x="764" y="485"/>
                    </a:lnTo>
                    <a:lnTo>
                      <a:pt x="757" y="485"/>
                    </a:lnTo>
                    <a:lnTo>
                      <a:pt x="741" y="500"/>
                    </a:lnTo>
                    <a:lnTo>
                      <a:pt x="737" y="501"/>
                    </a:lnTo>
                    <a:lnTo>
                      <a:pt x="731" y="511"/>
                    </a:lnTo>
                    <a:lnTo>
                      <a:pt x="724" y="522"/>
                    </a:lnTo>
                    <a:lnTo>
                      <a:pt x="716" y="525"/>
                    </a:lnTo>
                    <a:lnTo>
                      <a:pt x="719" y="520"/>
                    </a:lnTo>
                    <a:lnTo>
                      <a:pt x="725" y="517"/>
                    </a:lnTo>
                    <a:lnTo>
                      <a:pt x="730" y="512"/>
                    </a:lnTo>
                    <a:lnTo>
                      <a:pt x="725" y="497"/>
                    </a:lnTo>
                    <a:lnTo>
                      <a:pt x="721" y="497"/>
                    </a:lnTo>
                    <a:lnTo>
                      <a:pt x="716" y="512"/>
                    </a:lnTo>
                    <a:lnTo>
                      <a:pt x="707" y="522"/>
                    </a:lnTo>
                    <a:lnTo>
                      <a:pt x="709" y="536"/>
                    </a:lnTo>
                    <a:lnTo>
                      <a:pt x="709" y="545"/>
                    </a:lnTo>
                    <a:lnTo>
                      <a:pt x="704" y="545"/>
                    </a:lnTo>
                    <a:lnTo>
                      <a:pt x="704" y="541"/>
                    </a:lnTo>
                    <a:lnTo>
                      <a:pt x="698" y="530"/>
                    </a:lnTo>
                    <a:lnTo>
                      <a:pt x="699" y="527"/>
                    </a:lnTo>
                    <a:lnTo>
                      <a:pt x="697" y="523"/>
                    </a:lnTo>
                    <a:lnTo>
                      <a:pt x="691" y="528"/>
                    </a:lnTo>
                    <a:lnTo>
                      <a:pt x="687" y="534"/>
                    </a:lnTo>
                    <a:lnTo>
                      <a:pt x="684" y="533"/>
                    </a:lnTo>
                    <a:lnTo>
                      <a:pt x="687" y="525"/>
                    </a:lnTo>
                    <a:lnTo>
                      <a:pt x="684" y="523"/>
                    </a:lnTo>
                    <a:lnTo>
                      <a:pt x="671" y="523"/>
                    </a:lnTo>
                    <a:lnTo>
                      <a:pt x="670" y="520"/>
                    </a:lnTo>
                    <a:lnTo>
                      <a:pt x="670" y="512"/>
                    </a:lnTo>
                    <a:lnTo>
                      <a:pt x="666" y="507"/>
                    </a:lnTo>
                    <a:lnTo>
                      <a:pt x="664" y="520"/>
                    </a:lnTo>
                    <a:lnTo>
                      <a:pt x="661" y="522"/>
                    </a:lnTo>
                    <a:lnTo>
                      <a:pt x="644" y="517"/>
                    </a:lnTo>
                    <a:lnTo>
                      <a:pt x="649" y="520"/>
                    </a:lnTo>
                    <a:lnTo>
                      <a:pt x="653" y="525"/>
                    </a:lnTo>
                    <a:lnTo>
                      <a:pt x="657" y="525"/>
                    </a:lnTo>
                    <a:lnTo>
                      <a:pt x="660" y="527"/>
                    </a:lnTo>
                    <a:lnTo>
                      <a:pt x="662" y="533"/>
                    </a:lnTo>
                    <a:lnTo>
                      <a:pt x="664" y="538"/>
                    </a:lnTo>
                    <a:lnTo>
                      <a:pt x="667" y="543"/>
                    </a:lnTo>
                    <a:lnTo>
                      <a:pt x="670" y="540"/>
                    </a:lnTo>
                    <a:lnTo>
                      <a:pt x="670" y="533"/>
                    </a:lnTo>
                    <a:lnTo>
                      <a:pt x="680" y="535"/>
                    </a:lnTo>
                    <a:lnTo>
                      <a:pt x="684" y="539"/>
                    </a:lnTo>
                    <a:lnTo>
                      <a:pt x="689" y="539"/>
                    </a:lnTo>
                    <a:lnTo>
                      <a:pt x="686" y="551"/>
                    </a:lnTo>
                    <a:lnTo>
                      <a:pt x="688" y="552"/>
                    </a:lnTo>
                    <a:lnTo>
                      <a:pt x="694" y="550"/>
                    </a:lnTo>
                    <a:lnTo>
                      <a:pt x="697" y="551"/>
                    </a:lnTo>
                    <a:lnTo>
                      <a:pt x="694" y="560"/>
                    </a:lnTo>
                    <a:lnTo>
                      <a:pt x="708" y="559"/>
                    </a:lnTo>
                    <a:lnTo>
                      <a:pt x="714" y="567"/>
                    </a:lnTo>
                    <a:lnTo>
                      <a:pt x="714" y="578"/>
                    </a:lnTo>
                    <a:lnTo>
                      <a:pt x="716" y="588"/>
                    </a:lnTo>
                    <a:lnTo>
                      <a:pt x="720" y="583"/>
                    </a:lnTo>
                    <a:lnTo>
                      <a:pt x="737" y="588"/>
                    </a:lnTo>
                    <a:lnTo>
                      <a:pt x="738" y="582"/>
                    </a:lnTo>
                    <a:lnTo>
                      <a:pt x="750" y="590"/>
                    </a:lnTo>
                    <a:lnTo>
                      <a:pt x="762" y="577"/>
                    </a:lnTo>
                    <a:lnTo>
                      <a:pt x="766" y="577"/>
                    </a:lnTo>
                    <a:lnTo>
                      <a:pt x="768" y="582"/>
                    </a:lnTo>
                    <a:lnTo>
                      <a:pt x="775" y="578"/>
                    </a:lnTo>
                    <a:lnTo>
                      <a:pt x="789" y="575"/>
                    </a:lnTo>
                    <a:lnTo>
                      <a:pt x="800" y="576"/>
                    </a:lnTo>
                    <a:lnTo>
                      <a:pt x="799" y="584"/>
                    </a:lnTo>
                    <a:lnTo>
                      <a:pt x="795" y="588"/>
                    </a:lnTo>
                    <a:lnTo>
                      <a:pt x="794" y="597"/>
                    </a:lnTo>
                    <a:lnTo>
                      <a:pt x="794" y="608"/>
                    </a:lnTo>
                    <a:lnTo>
                      <a:pt x="775" y="608"/>
                    </a:lnTo>
                    <a:lnTo>
                      <a:pt x="772" y="611"/>
                    </a:lnTo>
                    <a:lnTo>
                      <a:pt x="740" y="602"/>
                    </a:lnTo>
                    <a:lnTo>
                      <a:pt x="723" y="619"/>
                    </a:lnTo>
                    <a:lnTo>
                      <a:pt x="714" y="629"/>
                    </a:lnTo>
                    <a:lnTo>
                      <a:pt x="702" y="626"/>
                    </a:lnTo>
                    <a:lnTo>
                      <a:pt x="687" y="630"/>
                    </a:lnTo>
                    <a:lnTo>
                      <a:pt x="692" y="633"/>
                    </a:lnTo>
                    <a:lnTo>
                      <a:pt x="686" y="635"/>
                    </a:lnTo>
                    <a:lnTo>
                      <a:pt x="681" y="641"/>
                    </a:lnTo>
                    <a:lnTo>
                      <a:pt x="680" y="646"/>
                    </a:lnTo>
                    <a:lnTo>
                      <a:pt x="677" y="649"/>
                    </a:lnTo>
                    <a:lnTo>
                      <a:pt x="670" y="651"/>
                    </a:lnTo>
                    <a:lnTo>
                      <a:pt x="659" y="658"/>
                    </a:lnTo>
                    <a:lnTo>
                      <a:pt x="643" y="657"/>
                    </a:lnTo>
                    <a:lnTo>
                      <a:pt x="639" y="656"/>
                    </a:lnTo>
                    <a:lnTo>
                      <a:pt x="628" y="646"/>
                    </a:lnTo>
                    <a:lnTo>
                      <a:pt x="632" y="638"/>
                    </a:lnTo>
                    <a:lnTo>
                      <a:pt x="632" y="629"/>
                    </a:lnTo>
                    <a:lnTo>
                      <a:pt x="634" y="620"/>
                    </a:lnTo>
                    <a:lnTo>
                      <a:pt x="633" y="610"/>
                    </a:lnTo>
                    <a:lnTo>
                      <a:pt x="628" y="599"/>
                    </a:lnTo>
                    <a:lnTo>
                      <a:pt x="621" y="598"/>
                    </a:lnTo>
                    <a:lnTo>
                      <a:pt x="614" y="598"/>
                    </a:lnTo>
                    <a:lnTo>
                      <a:pt x="607" y="590"/>
                    </a:lnTo>
                    <a:lnTo>
                      <a:pt x="595" y="583"/>
                    </a:lnTo>
                    <a:lnTo>
                      <a:pt x="579" y="583"/>
                    </a:lnTo>
                    <a:lnTo>
                      <a:pt x="579" y="581"/>
                    </a:lnTo>
                    <a:lnTo>
                      <a:pt x="581" y="575"/>
                    </a:lnTo>
                    <a:lnTo>
                      <a:pt x="591" y="570"/>
                    </a:lnTo>
                    <a:lnTo>
                      <a:pt x="605" y="556"/>
                    </a:lnTo>
                    <a:lnTo>
                      <a:pt x="613" y="550"/>
                    </a:lnTo>
                    <a:lnTo>
                      <a:pt x="641" y="541"/>
                    </a:lnTo>
                    <a:lnTo>
                      <a:pt x="645" y="539"/>
                    </a:lnTo>
                    <a:lnTo>
                      <a:pt x="641" y="536"/>
                    </a:lnTo>
                    <a:lnTo>
                      <a:pt x="640" y="529"/>
                    </a:lnTo>
                    <a:lnTo>
                      <a:pt x="634" y="523"/>
                    </a:lnTo>
                    <a:lnTo>
                      <a:pt x="628" y="529"/>
                    </a:lnTo>
                    <a:lnTo>
                      <a:pt x="618" y="524"/>
                    </a:lnTo>
                    <a:lnTo>
                      <a:pt x="618" y="519"/>
                    </a:lnTo>
                    <a:lnTo>
                      <a:pt x="610" y="522"/>
                    </a:lnTo>
                    <a:lnTo>
                      <a:pt x="608" y="525"/>
                    </a:lnTo>
                    <a:lnTo>
                      <a:pt x="601" y="525"/>
                    </a:lnTo>
                    <a:lnTo>
                      <a:pt x="579" y="530"/>
                    </a:lnTo>
                    <a:lnTo>
                      <a:pt x="563" y="524"/>
                    </a:lnTo>
                    <a:lnTo>
                      <a:pt x="557" y="518"/>
                    </a:lnTo>
                    <a:lnTo>
                      <a:pt x="551" y="516"/>
                    </a:lnTo>
                    <a:lnTo>
                      <a:pt x="539" y="517"/>
                    </a:lnTo>
                    <a:lnTo>
                      <a:pt x="538" y="513"/>
                    </a:lnTo>
                    <a:lnTo>
                      <a:pt x="551" y="503"/>
                    </a:lnTo>
                    <a:lnTo>
                      <a:pt x="549" y="501"/>
                    </a:lnTo>
                    <a:lnTo>
                      <a:pt x="533" y="498"/>
                    </a:lnTo>
                    <a:lnTo>
                      <a:pt x="528" y="496"/>
                    </a:lnTo>
                    <a:lnTo>
                      <a:pt x="536" y="492"/>
                    </a:lnTo>
                    <a:lnTo>
                      <a:pt x="560" y="496"/>
                    </a:lnTo>
                    <a:lnTo>
                      <a:pt x="563" y="495"/>
                    </a:lnTo>
                    <a:lnTo>
                      <a:pt x="560" y="491"/>
                    </a:lnTo>
                    <a:lnTo>
                      <a:pt x="554" y="490"/>
                    </a:lnTo>
                    <a:lnTo>
                      <a:pt x="548" y="481"/>
                    </a:lnTo>
                    <a:lnTo>
                      <a:pt x="543" y="471"/>
                    </a:lnTo>
                    <a:lnTo>
                      <a:pt x="541" y="479"/>
                    </a:lnTo>
                    <a:lnTo>
                      <a:pt x="533" y="482"/>
                    </a:lnTo>
                    <a:lnTo>
                      <a:pt x="524" y="485"/>
                    </a:lnTo>
                    <a:lnTo>
                      <a:pt x="526" y="475"/>
                    </a:lnTo>
                    <a:lnTo>
                      <a:pt x="520" y="480"/>
                    </a:lnTo>
                    <a:lnTo>
                      <a:pt x="508" y="486"/>
                    </a:lnTo>
                    <a:lnTo>
                      <a:pt x="492" y="489"/>
                    </a:lnTo>
                    <a:lnTo>
                      <a:pt x="485" y="492"/>
                    </a:lnTo>
                    <a:lnTo>
                      <a:pt x="478" y="495"/>
                    </a:lnTo>
                    <a:lnTo>
                      <a:pt x="477" y="502"/>
                    </a:lnTo>
                    <a:lnTo>
                      <a:pt x="466" y="520"/>
                    </a:lnTo>
                    <a:lnTo>
                      <a:pt x="461" y="519"/>
                    </a:lnTo>
                    <a:lnTo>
                      <a:pt x="457" y="511"/>
                    </a:lnTo>
                    <a:lnTo>
                      <a:pt x="450" y="509"/>
                    </a:lnTo>
                    <a:lnTo>
                      <a:pt x="446" y="504"/>
                    </a:lnTo>
                    <a:lnTo>
                      <a:pt x="449" y="512"/>
                    </a:lnTo>
                    <a:lnTo>
                      <a:pt x="457" y="519"/>
                    </a:lnTo>
                    <a:lnTo>
                      <a:pt x="458" y="530"/>
                    </a:lnTo>
                    <a:lnTo>
                      <a:pt x="453" y="541"/>
                    </a:lnTo>
                    <a:lnTo>
                      <a:pt x="449" y="546"/>
                    </a:lnTo>
                    <a:lnTo>
                      <a:pt x="434" y="547"/>
                    </a:lnTo>
                    <a:lnTo>
                      <a:pt x="431" y="552"/>
                    </a:lnTo>
                    <a:lnTo>
                      <a:pt x="426" y="555"/>
                    </a:lnTo>
                    <a:lnTo>
                      <a:pt x="425" y="562"/>
                    </a:lnTo>
                    <a:lnTo>
                      <a:pt x="420" y="560"/>
                    </a:lnTo>
                    <a:lnTo>
                      <a:pt x="419" y="550"/>
                    </a:lnTo>
                    <a:lnTo>
                      <a:pt x="418" y="546"/>
                    </a:lnTo>
                    <a:lnTo>
                      <a:pt x="418" y="566"/>
                    </a:lnTo>
                    <a:lnTo>
                      <a:pt x="419" y="581"/>
                    </a:lnTo>
                    <a:lnTo>
                      <a:pt x="417" y="582"/>
                    </a:lnTo>
                    <a:lnTo>
                      <a:pt x="411" y="578"/>
                    </a:lnTo>
                    <a:lnTo>
                      <a:pt x="402" y="578"/>
                    </a:lnTo>
                    <a:lnTo>
                      <a:pt x="393" y="582"/>
                    </a:lnTo>
                    <a:lnTo>
                      <a:pt x="379" y="584"/>
                    </a:lnTo>
                    <a:lnTo>
                      <a:pt x="368" y="592"/>
                    </a:lnTo>
                    <a:lnTo>
                      <a:pt x="356" y="593"/>
                    </a:lnTo>
                    <a:lnTo>
                      <a:pt x="344" y="576"/>
                    </a:lnTo>
                    <a:lnTo>
                      <a:pt x="336" y="577"/>
                    </a:lnTo>
                    <a:lnTo>
                      <a:pt x="336" y="573"/>
                    </a:lnTo>
                    <a:lnTo>
                      <a:pt x="345" y="573"/>
                    </a:lnTo>
                    <a:lnTo>
                      <a:pt x="350" y="567"/>
                    </a:lnTo>
                    <a:lnTo>
                      <a:pt x="352" y="560"/>
                    </a:lnTo>
                    <a:lnTo>
                      <a:pt x="354" y="552"/>
                    </a:lnTo>
                    <a:lnTo>
                      <a:pt x="363" y="547"/>
                    </a:lnTo>
                    <a:lnTo>
                      <a:pt x="364" y="539"/>
                    </a:lnTo>
                    <a:lnTo>
                      <a:pt x="369" y="534"/>
                    </a:lnTo>
                    <a:lnTo>
                      <a:pt x="376" y="530"/>
                    </a:lnTo>
                    <a:lnTo>
                      <a:pt x="379" y="506"/>
                    </a:lnTo>
                    <a:lnTo>
                      <a:pt x="382" y="498"/>
                    </a:lnTo>
                    <a:lnTo>
                      <a:pt x="391" y="495"/>
                    </a:lnTo>
                    <a:lnTo>
                      <a:pt x="395" y="501"/>
                    </a:lnTo>
                    <a:lnTo>
                      <a:pt x="402" y="497"/>
                    </a:lnTo>
                    <a:lnTo>
                      <a:pt x="425" y="503"/>
                    </a:lnTo>
                    <a:lnTo>
                      <a:pt x="431" y="498"/>
                    </a:lnTo>
                    <a:lnTo>
                      <a:pt x="435" y="491"/>
                    </a:lnTo>
                    <a:lnTo>
                      <a:pt x="431" y="484"/>
                    </a:lnTo>
                    <a:lnTo>
                      <a:pt x="434" y="476"/>
                    </a:lnTo>
                    <a:lnTo>
                      <a:pt x="433" y="468"/>
                    </a:lnTo>
                    <a:lnTo>
                      <a:pt x="428" y="460"/>
                    </a:lnTo>
                    <a:lnTo>
                      <a:pt x="413" y="453"/>
                    </a:lnTo>
                    <a:lnTo>
                      <a:pt x="407" y="439"/>
                    </a:lnTo>
                    <a:lnTo>
                      <a:pt x="408" y="431"/>
                    </a:lnTo>
                    <a:lnTo>
                      <a:pt x="406" y="423"/>
                    </a:lnTo>
                    <a:lnTo>
                      <a:pt x="398" y="422"/>
                    </a:lnTo>
                    <a:lnTo>
                      <a:pt x="395" y="415"/>
                    </a:lnTo>
                    <a:lnTo>
                      <a:pt x="387" y="409"/>
                    </a:lnTo>
                    <a:lnTo>
                      <a:pt x="391" y="393"/>
                    </a:lnTo>
                    <a:lnTo>
                      <a:pt x="391" y="385"/>
                    </a:lnTo>
                    <a:lnTo>
                      <a:pt x="391" y="377"/>
                    </a:lnTo>
                    <a:lnTo>
                      <a:pt x="387" y="369"/>
                    </a:lnTo>
                    <a:lnTo>
                      <a:pt x="379" y="372"/>
                    </a:lnTo>
                    <a:lnTo>
                      <a:pt x="368" y="360"/>
                    </a:lnTo>
                    <a:lnTo>
                      <a:pt x="359" y="358"/>
                    </a:lnTo>
                    <a:lnTo>
                      <a:pt x="343" y="361"/>
                    </a:lnTo>
                    <a:lnTo>
                      <a:pt x="336" y="358"/>
                    </a:lnTo>
                    <a:lnTo>
                      <a:pt x="317" y="342"/>
                    </a:lnTo>
                    <a:lnTo>
                      <a:pt x="310" y="339"/>
                    </a:lnTo>
                    <a:lnTo>
                      <a:pt x="294" y="334"/>
                    </a:lnTo>
                    <a:lnTo>
                      <a:pt x="278" y="339"/>
                    </a:lnTo>
                    <a:lnTo>
                      <a:pt x="269" y="340"/>
                    </a:lnTo>
                    <a:lnTo>
                      <a:pt x="261" y="339"/>
                    </a:lnTo>
                    <a:lnTo>
                      <a:pt x="254" y="342"/>
                    </a:lnTo>
                    <a:lnTo>
                      <a:pt x="248" y="3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" name="Freeform 197"/>
              <p:cNvSpPr>
                <a:spLocks noChangeAspect="1"/>
              </p:cNvSpPr>
              <p:nvPr/>
            </p:nvSpPr>
            <p:spPr bwMode="gray">
              <a:xfrm>
                <a:off x="5222081" y="2729260"/>
                <a:ext cx="60325" cy="76200"/>
              </a:xfrm>
              <a:custGeom>
                <a:avLst/>
                <a:gdLst/>
                <a:ahLst/>
                <a:cxnLst>
                  <a:cxn ang="0">
                    <a:pos x="88" y="239"/>
                  </a:cxn>
                  <a:cxn ang="0">
                    <a:pos x="88" y="225"/>
                  </a:cxn>
                  <a:cxn ang="0">
                    <a:pos x="86" y="212"/>
                  </a:cxn>
                  <a:cxn ang="0">
                    <a:pos x="84" y="200"/>
                  </a:cxn>
                  <a:cxn ang="0">
                    <a:pos x="86" y="184"/>
                  </a:cxn>
                  <a:cxn ang="0">
                    <a:pos x="86" y="164"/>
                  </a:cxn>
                  <a:cxn ang="0">
                    <a:pos x="81" y="135"/>
                  </a:cxn>
                  <a:cxn ang="0">
                    <a:pos x="70" y="115"/>
                  </a:cxn>
                  <a:cxn ang="0">
                    <a:pos x="57" y="94"/>
                  </a:cxn>
                  <a:cxn ang="0">
                    <a:pos x="45" y="73"/>
                  </a:cxn>
                  <a:cxn ang="0">
                    <a:pos x="42" y="56"/>
                  </a:cxn>
                  <a:cxn ang="0">
                    <a:pos x="34" y="43"/>
                  </a:cxn>
                  <a:cxn ang="0">
                    <a:pos x="20" y="2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1" y="6"/>
                  </a:cxn>
                  <a:cxn ang="0">
                    <a:pos x="30" y="5"/>
                  </a:cxn>
                  <a:cxn ang="0">
                    <a:pos x="46" y="0"/>
                  </a:cxn>
                  <a:cxn ang="0">
                    <a:pos x="62" y="5"/>
                  </a:cxn>
                  <a:cxn ang="0">
                    <a:pos x="69" y="8"/>
                  </a:cxn>
                  <a:cxn ang="0">
                    <a:pos x="88" y="24"/>
                  </a:cxn>
                  <a:cxn ang="0">
                    <a:pos x="95" y="27"/>
                  </a:cxn>
                  <a:cxn ang="0">
                    <a:pos x="111" y="24"/>
                  </a:cxn>
                  <a:cxn ang="0">
                    <a:pos x="120" y="26"/>
                  </a:cxn>
                  <a:cxn ang="0">
                    <a:pos x="131" y="38"/>
                  </a:cxn>
                  <a:cxn ang="0">
                    <a:pos x="139" y="35"/>
                  </a:cxn>
                  <a:cxn ang="0">
                    <a:pos x="143" y="43"/>
                  </a:cxn>
                  <a:cxn ang="0">
                    <a:pos x="143" y="51"/>
                  </a:cxn>
                  <a:cxn ang="0">
                    <a:pos x="143" y="59"/>
                  </a:cxn>
                  <a:cxn ang="0">
                    <a:pos x="139" y="75"/>
                  </a:cxn>
                  <a:cxn ang="0">
                    <a:pos x="147" y="81"/>
                  </a:cxn>
                  <a:cxn ang="0">
                    <a:pos x="150" y="87"/>
                  </a:cxn>
                  <a:cxn ang="0">
                    <a:pos x="158" y="89"/>
                  </a:cxn>
                  <a:cxn ang="0">
                    <a:pos x="160" y="97"/>
                  </a:cxn>
                  <a:cxn ang="0">
                    <a:pos x="159" y="104"/>
                  </a:cxn>
                  <a:cxn ang="0">
                    <a:pos x="165" y="119"/>
                  </a:cxn>
                  <a:cxn ang="0">
                    <a:pos x="180" y="126"/>
                  </a:cxn>
                  <a:cxn ang="0">
                    <a:pos x="185" y="134"/>
                  </a:cxn>
                  <a:cxn ang="0">
                    <a:pos x="186" y="141"/>
                  </a:cxn>
                  <a:cxn ang="0">
                    <a:pos x="183" y="150"/>
                  </a:cxn>
                  <a:cxn ang="0">
                    <a:pos x="187" y="157"/>
                  </a:cxn>
                  <a:cxn ang="0">
                    <a:pos x="183" y="164"/>
                  </a:cxn>
                  <a:cxn ang="0">
                    <a:pos x="177" y="169"/>
                  </a:cxn>
                  <a:cxn ang="0">
                    <a:pos x="154" y="163"/>
                  </a:cxn>
                  <a:cxn ang="0">
                    <a:pos x="147" y="167"/>
                  </a:cxn>
                  <a:cxn ang="0">
                    <a:pos x="143" y="161"/>
                  </a:cxn>
                  <a:cxn ang="0">
                    <a:pos x="134" y="164"/>
                  </a:cxn>
                  <a:cxn ang="0">
                    <a:pos x="131" y="172"/>
                  </a:cxn>
                  <a:cxn ang="0">
                    <a:pos x="128" y="196"/>
                  </a:cxn>
                  <a:cxn ang="0">
                    <a:pos x="121" y="200"/>
                  </a:cxn>
                  <a:cxn ang="0">
                    <a:pos x="116" y="205"/>
                  </a:cxn>
                  <a:cxn ang="0">
                    <a:pos x="115" y="213"/>
                  </a:cxn>
                  <a:cxn ang="0">
                    <a:pos x="107" y="218"/>
                  </a:cxn>
                  <a:cxn ang="0">
                    <a:pos x="104" y="226"/>
                  </a:cxn>
                  <a:cxn ang="0">
                    <a:pos x="104" y="233"/>
                  </a:cxn>
                  <a:cxn ang="0">
                    <a:pos x="97" y="239"/>
                  </a:cxn>
                  <a:cxn ang="0">
                    <a:pos x="88" y="239"/>
                  </a:cxn>
                </a:cxnLst>
                <a:rect l="0" t="0" r="r" b="b"/>
                <a:pathLst>
                  <a:path w="187" h="239">
                    <a:moveTo>
                      <a:pt x="88" y="239"/>
                    </a:moveTo>
                    <a:lnTo>
                      <a:pt x="88" y="225"/>
                    </a:lnTo>
                    <a:lnTo>
                      <a:pt x="86" y="212"/>
                    </a:lnTo>
                    <a:lnTo>
                      <a:pt x="84" y="200"/>
                    </a:lnTo>
                    <a:lnTo>
                      <a:pt x="86" y="184"/>
                    </a:lnTo>
                    <a:lnTo>
                      <a:pt x="86" y="164"/>
                    </a:lnTo>
                    <a:lnTo>
                      <a:pt x="81" y="135"/>
                    </a:lnTo>
                    <a:lnTo>
                      <a:pt x="70" y="115"/>
                    </a:lnTo>
                    <a:lnTo>
                      <a:pt x="57" y="94"/>
                    </a:lnTo>
                    <a:lnTo>
                      <a:pt x="45" y="73"/>
                    </a:lnTo>
                    <a:lnTo>
                      <a:pt x="42" y="56"/>
                    </a:lnTo>
                    <a:lnTo>
                      <a:pt x="34" y="43"/>
                    </a:lnTo>
                    <a:lnTo>
                      <a:pt x="20" y="2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21" y="6"/>
                    </a:lnTo>
                    <a:lnTo>
                      <a:pt x="30" y="5"/>
                    </a:lnTo>
                    <a:lnTo>
                      <a:pt x="46" y="0"/>
                    </a:lnTo>
                    <a:lnTo>
                      <a:pt x="62" y="5"/>
                    </a:lnTo>
                    <a:lnTo>
                      <a:pt x="69" y="8"/>
                    </a:lnTo>
                    <a:lnTo>
                      <a:pt x="88" y="24"/>
                    </a:lnTo>
                    <a:lnTo>
                      <a:pt x="95" y="27"/>
                    </a:lnTo>
                    <a:lnTo>
                      <a:pt x="111" y="24"/>
                    </a:lnTo>
                    <a:lnTo>
                      <a:pt x="120" y="26"/>
                    </a:lnTo>
                    <a:lnTo>
                      <a:pt x="131" y="38"/>
                    </a:lnTo>
                    <a:lnTo>
                      <a:pt x="139" y="35"/>
                    </a:lnTo>
                    <a:lnTo>
                      <a:pt x="143" y="43"/>
                    </a:lnTo>
                    <a:lnTo>
                      <a:pt x="143" y="51"/>
                    </a:lnTo>
                    <a:lnTo>
                      <a:pt x="143" y="59"/>
                    </a:lnTo>
                    <a:lnTo>
                      <a:pt x="139" y="75"/>
                    </a:lnTo>
                    <a:lnTo>
                      <a:pt x="147" y="81"/>
                    </a:lnTo>
                    <a:lnTo>
                      <a:pt x="150" y="87"/>
                    </a:lnTo>
                    <a:lnTo>
                      <a:pt x="158" y="89"/>
                    </a:lnTo>
                    <a:lnTo>
                      <a:pt x="160" y="97"/>
                    </a:lnTo>
                    <a:lnTo>
                      <a:pt x="159" y="104"/>
                    </a:lnTo>
                    <a:lnTo>
                      <a:pt x="165" y="119"/>
                    </a:lnTo>
                    <a:lnTo>
                      <a:pt x="180" y="126"/>
                    </a:lnTo>
                    <a:lnTo>
                      <a:pt x="185" y="134"/>
                    </a:lnTo>
                    <a:lnTo>
                      <a:pt x="186" y="141"/>
                    </a:lnTo>
                    <a:lnTo>
                      <a:pt x="183" y="150"/>
                    </a:lnTo>
                    <a:lnTo>
                      <a:pt x="187" y="157"/>
                    </a:lnTo>
                    <a:lnTo>
                      <a:pt x="183" y="164"/>
                    </a:lnTo>
                    <a:lnTo>
                      <a:pt x="177" y="169"/>
                    </a:lnTo>
                    <a:lnTo>
                      <a:pt x="154" y="163"/>
                    </a:lnTo>
                    <a:lnTo>
                      <a:pt x="147" y="167"/>
                    </a:lnTo>
                    <a:lnTo>
                      <a:pt x="143" y="161"/>
                    </a:lnTo>
                    <a:lnTo>
                      <a:pt x="134" y="164"/>
                    </a:lnTo>
                    <a:lnTo>
                      <a:pt x="131" y="172"/>
                    </a:lnTo>
                    <a:lnTo>
                      <a:pt x="128" y="196"/>
                    </a:lnTo>
                    <a:lnTo>
                      <a:pt x="121" y="200"/>
                    </a:lnTo>
                    <a:lnTo>
                      <a:pt x="116" y="205"/>
                    </a:lnTo>
                    <a:lnTo>
                      <a:pt x="115" y="213"/>
                    </a:lnTo>
                    <a:lnTo>
                      <a:pt x="107" y="218"/>
                    </a:lnTo>
                    <a:lnTo>
                      <a:pt x="104" y="226"/>
                    </a:lnTo>
                    <a:lnTo>
                      <a:pt x="104" y="233"/>
                    </a:lnTo>
                    <a:lnTo>
                      <a:pt x="97" y="239"/>
                    </a:lnTo>
                    <a:lnTo>
                      <a:pt x="88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 198"/>
              <p:cNvSpPr>
                <a:spLocks noChangeAspect="1"/>
              </p:cNvSpPr>
              <p:nvPr/>
            </p:nvSpPr>
            <p:spPr bwMode="gray">
              <a:xfrm>
                <a:off x="5161756" y="2510185"/>
                <a:ext cx="169863" cy="142875"/>
              </a:xfrm>
              <a:custGeom>
                <a:avLst/>
                <a:gdLst/>
                <a:ahLst/>
                <a:cxnLst>
                  <a:cxn ang="0">
                    <a:pos x="6" y="374"/>
                  </a:cxn>
                  <a:cxn ang="0">
                    <a:pos x="26" y="342"/>
                  </a:cxn>
                  <a:cxn ang="0">
                    <a:pos x="38" y="292"/>
                  </a:cxn>
                  <a:cxn ang="0">
                    <a:pos x="33" y="214"/>
                  </a:cxn>
                  <a:cxn ang="0">
                    <a:pos x="73" y="210"/>
                  </a:cxn>
                  <a:cxn ang="0">
                    <a:pos x="94" y="207"/>
                  </a:cxn>
                  <a:cxn ang="0">
                    <a:pos x="106" y="190"/>
                  </a:cxn>
                  <a:cxn ang="0">
                    <a:pos x="125" y="182"/>
                  </a:cxn>
                  <a:cxn ang="0">
                    <a:pos x="145" y="190"/>
                  </a:cxn>
                  <a:cxn ang="0">
                    <a:pos x="135" y="167"/>
                  </a:cxn>
                  <a:cxn ang="0">
                    <a:pos x="145" y="138"/>
                  </a:cxn>
                  <a:cxn ang="0">
                    <a:pos x="149" y="113"/>
                  </a:cxn>
                  <a:cxn ang="0">
                    <a:pos x="170" y="102"/>
                  </a:cxn>
                  <a:cxn ang="0">
                    <a:pos x="199" y="80"/>
                  </a:cxn>
                  <a:cxn ang="0">
                    <a:pos x="183" y="69"/>
                  </a:cxn>
                  <a:cxn ang="0">
                    <a:pos x="197" y="51"/>
                  </a:cxn>
                  <a:cxn ang="0">
                    <a:pos x="204" y="50"/>
                  </a:cxn>
                  <a:cxn ang="0">
                    <a:pos x="219" y="32"/>
                  </a:cxn>
                  <a:cxn ang="0">
                    <a:pos x="253" y="25"/>
                  </a:cxn>
                  <a:cxn ang="0">
                    <a:pos x="273" y="0"/>
                  </a:cxn>
                  <a:cxn ang="0">
                    <a:pos x="302" y="5"/>
                  </a:cxn>
                  <a:cxn ang="0">
                    <a:pos x="329" y="13"/>
                  </a:cxn>
                  <a:cxn ang="0">
                    <a:pos x="348" y="43"/>
                  </a:cxn>
                  <a:cxn ang="0">
                    <a:pos x="376" y="29"/>
                  </a:cxn>
                  <a:cxn ang="0">
                    <a:pos x="407" y="34"/>
                  </a:cxn>
                  <a:cxn ang="0">
                    <a:pos x="430" y="53"/>
                  </a:cxn>
                  <a:cxn ang="0">
                    <a:pos x="429" y="80"/>
                  </a:cxn>
                  <a:cxn ang="0">
                    <a:pos x="435" y="102"/>
                  </a:cxn>
                  <a:cxn ang="0">
                    <a:pos x="424" y="123"/>
                  </a:cxn>
                  <a:cxn ang="0">
                    <a:pos x="442" y="158"/>
                  </a:cxn>
                  <a:cxn ang="0">
                    <a:pos x="473" y="195"/>
                  </a:cxn>
                  <a:cxn ang="0">
                    <a:pos x="478" y="217"/>
                  </a:cxn>
                  <a:cxn ang="0">
                    <a:pos x="511" y="226"/>
                  </a:cxn>
                  <a:cxn ang="0">
                    <a:pos x="521" y="242"/>
                  </a:cxn>
                  <a:cxn ang="0">
                    <a:pos x="525" y="263"/>
                  </a:cxn>
                  <a:cxn ang="0">
                    <a:pos x="501" y="284"/>
                  </a:cxn>
                  <a:cxn ang="0">
                    <a:pos x="465" y="271"/>
                  </a:cxn>
                  <a:cxn ang="0">
                    <a:pos x="449" y="285"/>
                  </a:cxn>
                  <a:cxn ang="0">
                    <a:pos x="463" y="311"/>
                  </a:cxn>
                  <a:cxn ang="0">
                    <a:pos x="465" y="333"/>
                  </a:cxn>
                  <a:cxn ang="0">
                    <a:pos x="473" y="353"/>
                  </a:cxn>
                  <a:cxn ang="0">
                    <a:pos x="451" y="380"/>
                  </a:cxn>
                  <a:cxn ang="0">
                    <a:pos x="417" y="401"/>
                  </a:cxn>
                  <a:cxn ang="0">
                    <a:pos x="412" y="427"/>
                  </a:cxn>
                  <a:cxn ang="0">
                    <a:pos x="402" y="452"/>
                  </a:cxn>
                  <a:cxn ang="0">
                    <a:pos x="381" y="443"/>
                  </a:cxn>
                  <a:cxn ang="0">
                    <a:pos x="349" y="450"/>
                  </a:cxn>
                  <a:cxn ang="0">
                    <a:pos x="327" y="427"/>
                  </a:cxn>
                  <a:cxn ang="0">
                    <a:pos x="297" y="433"/>
                  </a:cxn>
                  <a:cxn ang="0">
                    <a:pos x="275" y="428"/>
                  </a:cxn>
                  <a:cxn ang="0">
                    <a:pos x="253" y="436"/>
                  </a:cxn>
                  <a:cxn ang="0">
                    <a:pos x="238" y="428"/>
                  </a:cxn>
                  <a:cxn ang="0">
                    <a:pos x="215" y="416"/>
                  </a:cxn>
                  <a:cxn ang="0">
                    <a:pos x="193" y="406"/>
                  </a:cxn>
                  <a:cxn ang="0">
                    <a:pos x="160" y="401"/>
                  </a:cxn>
                  <a:cxn ang="0">
                    <a:pos x="121" y="394"/>
                  </a:cxn>
                  <a:cxn ang="0">
                    <a:pos x="64" y="401"/>
                  </a:cxn>
                  <a:cxn ang="0">
                    <a:pos x="41" y="422"/>
                  </a:cxn>
                  <a:cxn ang="0">
                    <a:pos x="17" y="428"/>
                  </a:cxn>
                </a:cxnLst>
                <a:rect l="0" t="0" r="r" b="b"/>
                <a:pathLst>
                  <a:path w="532" h="452">
                    <a:moveTo>
                      <a:pt x="17" y="428"/>
                    </a:moveTo>
                    <a:lnTo>
                      <a:pt x="21" y="387"/>
                    </a:lnTo>
                    <a:lnTo>
                      <a:pt x="6" y="374"/>
                    </a:lnTo>
                    <a:lnTo>
                      <a:pt x="0" y="363"/>
                    </a:lnTo>
                    <a:lnTo>
                      <a:pt x="11" y="351"/>
                    </a:lnTo>
                    <a:lnTo>
                      <a:pt x="26" y="342"/>
                    </a:lnTo>
                    <a:lnTo>
                      <a:pt x="37" y="325"/>
                    </a:lnTo>
                    <a:lnTo>
                      <a:pt x="38" y="308"/>
                    </a:lnTo>
                    <a:lnTo>
                      <a:pt x="38" y="292"/>
                    </a:lnTo>
                    <a:lnTo>
                      <a:pt x="20" y="220"/>
                    </a:lnTo>
                    <a:lnTo>
                      <a:pt x="19" y="210"/>
                    </a:lnTo>
                    <a:lnTo>
                      <a:pt x="33" y="214"/>
                    </a:lnTo>
                    <a:lnTo>
                      <a:pt x="49" y="210"/>
                    </a:lnTo>
                    <a:lnTo>
                      <a:pt x="65" y="213"/>
                    </a:lnTo>
                    <a:lnTo>
                      <a:pt x="73" y="210"/>
                    </a:lnTo>
                    <a:lnTo>
                      <a:pt x="79" y="204"/>
                    </a:lnTo>
                    <a:lnTo>
                      <a:pt x="86" y="208"/>
                    </a:lnTo>
                    <a:lnTo>
                      <a:pt x="94" y="207"/>
                    </a:lnTo>
                    <a:lnTo>
                      <a:pt x="91" y="193"/>
                    </a:lnTo>
                    <a:lnTo>
                      <a:pt x="97" y="190"/>
                    </a:lnTo>
                    <a:lnTo>
                      <a:pt x="106" y="190"/>
                    </a:lnTo>
                    <a:lnTo>
                      <a:pt x="111" y="183"/>
                    </a:lnTo>
                    <a:lnTo>
                      <a:pt x="118" y="179"/>
                    </a:lnTo>
                    <a:lnTo>
                      <a:pt x="125" y="182"/>
                    </a:lnTo>
                    <a:lnTo>
                      <a:pt x="130" y="188"/>
                    </a:lnTo>
                    <a:lnTo>
                      <a:pt x="138" y="192"/>
                    </a:lnTo>
                    <a:lnTo>
                      <a:pt x="145" y="190"/>
                    </a:lnTo>
                    <a:lnTo>
                      <a:pt x="144" y="181"/>
                    </a:lnTo>
                    <a:lnTo>
                      <a:pt x="139" y="175"/>
                    </a:lnTo>
                    <a:lnTo>
                      <a:pt x="135" y="167"/>
                    </a:lnTo>
                    <a:lnTo>
                      <a:pt x="137" y="160"/>
                    </a:lnTo>
                    <a:lnTo>
                      <a:pt x="145" y="147"/>
                    </a:lnTo>
                    <a:lnTo>
                      <a:pt x="145" y="138"/>
                    </a:lnTo>
                    <a:lnTo>
                      <a:pt x="148" y="129"/>
                    </a:lnTo>
                    <a:lnTo>
                      <a:pt x="148" y="122"/>
                    </a:lnTo>
                    <a:lnTo>
                      <a:pt x="149" y="113"/>
                    </a:lnTo>
                    <a:lnTo>
                      <a:pt x="156" y="110"/>
                    </a:lnTo>
                    <a:lnTo>
                      <a:pt x="165" y="107"/>
                    </a:lnTo>
                    <a:lnTo>
                      <a:pt x="170" y="102"/>
                    </a:lnTo>
                    <a:lnTo>
                      <a:pt x="177" y="99"/>
                    </a:lnTo>
                    <a:lnTo>
                      <a:pt x="191" y="99"/>
                    </a:lnTo>
                    <a:lnTo>
                      <a:pt x="199" y="80"/>
                    </a:lnTo>
                    <a:lnTo>
                      <a:pt x="192" y="77"/>
                    </a:lnTo>
                    <a:lnTo>
                      <a:pt x="183" y="77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91" y="57"/>
                    </a:lnTo>
                    <a:lnTo>
                      <a:pt x="197" y="51"/>
                    </a:lnTo>
                    <a:lnTo>
                      <a:pt x="195" y="50"/>
                    </a:lnTo>
                    <a:lnTo>
                      <a:pt x="195" y="48"/>
                    </a:lnTo>
                    <a:lnTo>
                      <a:pt x="204" y="50"/>
                    </a:lnTo>
                    <a:lnTo>
                      <a:pt x="210" y="46"/>
                    </a:lnTo>
                    <a:lnTo>
                      <a:pt x="213" y="37"/>
                    </a:lnTo>
                    <a:lnTo>
                      <a:pt x="219" y="32"/>
                    </a:lnTo>
                    <a:lnTo>
                      <a:pt x="235" y="39"/>
                    </a:lnTo>
                    <a:lnTo>
                      <a:pt x="242" y="37"/>
                    </a:lnTo>
                    <a:lnTo>
                      <a:pt x="253" y="25"/>
                    </a:lnTo>
                    <a:lnTo>
                      <a:pt x="254" y="16"/>
                    </a:lnTo>
                    <a:lnTo>
                      <a:pt x="267" y="5"/>
                    </a:lnTo>
                    <a:lnTo>
                      <a:pt x="273" y="0"/>
                    </a:lnTo>
                    <a:lnTo>
                      <a:pt x="284" y="0"/>
                    </a:lnTo>
                    <a:lnTo>
                      <a:pt x="286" y="8"/>
                    </a:lnTo>
                    <a:lnTo>
                      <a:pt x="302" y="5"/>
                    </a:lnTo>
                    <a:lnTo>
                      <a:pt x="310" y="8"/>
                    </a:lnTo>
                    <a:lnTo>
                      <a:pt x="313" y="15"/>
                    </a:lnTo>
                    <a:lnTo>
                      <a:pt x="329" y="13"/>
                    </a:lnTo>
                    <a:lnTo>
                      <a:pt x="338" y="14"/>
                    </a:lnTo>
                    <a:lnTo>
                      <a:pt x="350" y="24"/>
                    </a:lnTo>
                    <a:lnTo>
                      <a:pt x="348" y="43"/>
                    </a:lnTo>
                    <a:lnTo>
                      <a:pt x="363" y="35"/>
                    </a:lnTo>
                    <a:lnTo>
                      <a:pt x="370" y="34"/>
                    </a:lnTo>
                    <a:lnTo>
                      <a:pt x="376" y="29"/>
                    </a:lnTo>
                    <a:lnTo>
                      <a:pt x="392" y="27"/>
                    </a:lnTo>
                    <a:lnTo>
                      <a:pt x="399" y="29"/>
                    </a:lnTo>
                    <a:lnTo>
                      <a:pt x="407" y="34"/>
                    </a:lnTo>
                    <a:lnTo>
                      <a:pt x="413" y="39"/>
                    </a:lnTo>
                    <a:lnTo>
                      <a:pt x="422" y="52"/>
                    </a:lnTo>
                    <a:lnTo>
                      <a:pt x="430" y="53"/>
                    </a:lnTo>
                    <a:lnTo>
                      <a:pt x="431" y="64"/>
                    </a:lnTo>
                    <a:lnTo>
                      <a:pt x="429" y="73"/>
                    </a:lnTo>
                    <a:lnTo>
                      <a:pt x="429" y="80"/>
                    </a:lnTo>
                    <a:lnTo>
                      <a:pt x="434" y="88"/>
                    </a:lnTo>
                    <a:lnTo>
                      <a:pt x="436" y="95"/>
                    </a:lnTo>
                    <a:lnTo>
                      <a:pt x="435" y="102"/>
                    </a:lnTo>
                    <a:lnTo>
                      <a:pt x="433" y="110"/>
                    </a:lnTo>
                    <a:lnTo>
                      <a:pt x="426" y="116"/>
                    </a:lnTo>
                    <a:lnTo>
                      <a:pt x="424" y="123"/>
                    </a:lnTo>
                    <a:lnTo>
                      <a:pt x="426" y="131"/>
                    </a:lnTo>
                    <a:lnTo>
                      <a:pt x="437" y="143"/>
                    </a:lnTo>
                    <a:lnTo>
                      <a:pt x="442" y="158"/>
                    </a:lnTo>
                    <a:lnTo>
                      <a:pt x="453" y="180"/>
                    </a:lnTo>
                    <a:lnTo>
                      <a:pt x="458" y="186"/>
                    </a:lnTo>
                    <a:lnTo>
                      <a:pt x="473" y="195"/>
                    </a:lnTo>
                    <a:lnTo>
                      <a:pt x="478" y="201"/>
                    </a:lnTo>
                    <a:lnTo>
                      <a:pt x="479" y="209"/>
                    </a:lnTo>
                    <a:lnTo>
                      <a:pt x="478" y="217"/>
                    </a:lnTo>
                    <a:lnTo>
                      <a:pt x="482" y="224"/>
                    </a:lnTo>
                    <a:lnTo>
                      <a:pt x="505" y="222"/>
                    </a:lnTo>
                    <a:lnTo>
                      <a:pt x="511" y="226"/>
                    </a:lnTo>
                    <a:lnTo>
                      <a:pt x="519" y="229"/>
                    </a:lnTo>
                    <a:lnTo>
                      <a:pt x="516" y="236"/>
                    </a:lnTo>
                    <a:lnTo>
                      <a:pt x="521" y="242"/>
                    </a:lnTo>
                    <a:lnTo>
                      <a:pt x="531" y="244"/>
                    </a:lnTo>
                    <a:lnTo>
                      <a:pt x="532" y="257"/>
                    </a:lnTo>
                    <a:lnTo>
                      <a:pt x="525" y="263"/>
                    </a:lnTo>
                    <a:lnTo>
                      <a:pt x="521" y="269"/>
                    </a:lnTo>
                    <a:lnTo>
                      <a:pt x="509" y="279"/>
                    </a:lnTo>
                    <a:lnTo>
                      <a:pt x="501" y="284"/>
                    </a:lnTo>
                    <a:lnTo>
                      <a:pt x="484" y="282"/>
                    </a:lnTo>
                    <a:lnTo>
                      <a:pt x="472" y="272"/>
                    </a:lnTo>
                    <a:lnTo>
                      <a:pt x="465" y="271"/>
                    </a:lnTo>
                    <a:lnTo>
                      <a:pt x="457" y="274"/>
                    </a:lnTo>
                    <a:lnTo>
                      <a:pt x="456" y="282"/>
                    </a:lnTo>
                    <a:lnTo>
                      <a:pt x="449" y="285"/>
                    </a:lnTo>
                    <a:lnTo>
                      <a:pt x="450" y="294"/>
                    </a:lnTo>
                    <a:lnTo>
                      <a:pt x="461" y="304"/>
                    </a:lnTo>
                    <a:lnTo>
                      <a:pt x="463" y="311"/>
                    </a:lnTo>
                    <a:lnTo>
                      <a:pt x="461" y="320"/>
                    </a:lnTo>
                    <a:lnTo>
                      <a:pt x="466" y="325"/>
                    </a:lnTo>
                    <a:lnTo>
                      <a:pt x="465" y="333"/>
                    </a:lnTo>
                    <a:lnTo>
                      <a:pt x="472" y="337"/>
                    </a:lnTo>
                    <a:lnTo>
                      <a:pt x="474" y="344"/>
                    </a:lnTo>
                    <a:lnTo>
                      <a:pt x="473" y="353"/>
                    </a:lnTo>
                    <a:lnTo>
                      <a:pt x="478" y="375"/>
                    </a:lnTo>
                    <a:lnTo>
                      <a:pt x="458" y="375"/>
                    </a:lnTo>
                    <a:lnTo>
                      <a:pt x="451" y="380"/>
                    </a:lnTo>
                    <a:lnTo>
                      <a:pt x="442" y="380"/>
                    </a:lnTo>
                    <a:lnTo>
                      <a:pt x="435" y="384"/>
                    </a:lnTo>
                    <a:lnTo>
                      <a:pt x="417" y="401"/>
                    </a:lnTo>
                    <a:lnTo>
                      <a:pt x="414" y="409"/>
                    </a:lnTo>
                    <a:lnTo>
                      <a:pt x="414" y="418"/>
                    </a:lnTo>
                    <a:lnTo>
                      <a:pt x="412" y="427"/>
                    </a:lnTo>
                    <a:lnTo>
                      <a:pt x="414" y="443"/>
                    </a:lnTo>
                    <a:lnTo>
                      <a:pt x="410" y="450"/>
                    </a:lnTo>
                    <a:lnTo>
                      <a:pt x="402" y="452"/>
                    </a:lnTo>
                    <a:lnTo>
                      <a:pt x="397" y="446"/>
                    </a:lnTo>
                    <a:lnTo>
                      <a:pt x="390" y="443"/>
                    </a:lnTo>
                    <a:lnTo>
                      <a:pt x="381" y="443"/>
                    </a:lnTo>
                    <a:lnTo>
                      <a:pt x="365" y="445"/>
                    </a:lnTo>
                    <a:lnTo>
                      <a:pt x="356" y="445"/>
                    </a:lnTo>
                    <a:lnTo>
                      <a:pt x="349" y="450"/>
                    </a:lnTo>
                    <a:lnTo>
                      <a:pt x="343" y="444"/>
                    </a:lnTo>
                    <a:lnTo>
                      <a:pt x="339" y="436"/>
                    </a:lnTo>
                    <a:lnTo>
                      <a:pt x="327" y="427"/>
                    </a:lnTo>
                    <a:lnTo>
                      <a:pt x="310" y="445"/>
                    </a:lnTo>
                    <a:lnTo>
                      <a:pt x="302" y="440"/>
                    </a:lnTo>
                    <a:lnTo>
                      <a:pt x="297" y="433"/>
                    </a:lnTo>
                    <a:lnTo>
                      <a:pt x="290" y="435"/>
                    </a:lnTo>
                    <a:lnTo>
                      <a:pt x="281" y="433"/>
                    </a:lnTo>
                    <a:lnTo>
                      <a:pt x="275" y="428"/>
                    </a:lnTo>
                    <a:lnTo>
                      <a:pt x="269" y="434"/>
                    </a:lnTo>
                    <a:lnTo>
                      <a:pt x="261" y="434"/>
                    </a:lnTo>
                    <a:lnTo>
                      <a:pt x="253" y="436"/>
                    </a:lnTo>
                    <a:lnTo>
                      <a:pt x="247" y="443"/>
                    </a:lnTo>
                    <a:lnTo>
                      <a:pt x="240" y="436"/>
                    </a:lnTo>
                    <a:lnTo>
                      <a:pt x="238" y="428"/>
                    </a:lnTo>
                    <a:lnTo>
                      <a:pt x="223" y="429"/>
                    </a:lnTo>
                    <a:lnTo>
                      <a:pt x="216" y="424"/>
                    </a:lnTo>
                    <a:lnTo>
                      <a:pt x="215" y="416"/>
                    </a:lnTo>
                    <a:lnTo>
                      <a:pt x="208" y="412"/>
                    </a:lnTo>
                    <a:lnTo>
                      <a:pt x="199" y="409"/>
                    </a:lnTo>
                    <a:lnTo>
                      <a:pt x="193" y="406"/>
                    </a:lnTo>
                    <a:lnTo>
                      <a:pt x="184" y="407"/>
                    </a:lnTo>
                    <a:lnTo>
                      <a:pt x="176" y="406"/>
                    </a:lnTo>
                    <a:lnTo>
                      <a:pt x="160" y="401"/>
                    </a:lnTo>
                    <a:lnTo>
                      <a:pt x="146" y="392"/>
                    </a:lnTo>
                    <a:lnTo>
                      <a:pt x="138" y="395"/>
                    </a:lnTo>
                    <a:lnTo>
                      <a:pt x="121" y="394"/>
                    </a:lnTo>
                    <a:lnTo>
                      <a:pt x="113" y="391"/>
                    </a:lnTo>
                    <a:lnTo>
                      <a:pt x="71" y="397"/>
                    </a:lnTo>
                    <a:lnTo>
                      <a:pt x="64" y="401"/>
                    </a:lnTo>
                    <a:lnTo>
                      <a:pt x="62" y="408"/>
                    </a:lnTo>
                    <a:lnTo>
                      <a:pt x="55" y="414"/>
                    </a:lnTo>
                    <a:lnTo>
                      <a:pt x="41" y="422"/>
                    </a:lnTo>
                    <a:lnTo>
                      <a:pt x="32" y="421"/>
                    </a:lnTo>
                    <a:lnTo>
                      <a:pt x="24" y="422"/>
                    </a:lnTo>
                    <a:lnTo>
                      <a:pt x="17" y="42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96" name="Group 199"/>
              <p:cNvGrpSpPr>
                <a:grpSpLocks noChangeAspect="1"/>
              </p:cNvGrpSpPr>
              <p:nvPr/>
            </p:nvGrpSpPr>
            <p:grpSpPr bwMode="gray">
              <a:xfrm>
                <a:off x="5033169" y="2808635"/>
                <a:ext cx="68263" cy="68263"/>
                <a:chOff x="2688" y="1930"/>
                <a:chExt cx="43" cy="43"/>
              </a:xfrm>
              <a:grpFill/>
            </p:grpSpPr>
            <p:sp>
              <p:nvSpPr>
                <p:cNvPr id="219" name="Freeform 200"/>
                <p:cNvSpPr>
                  <a:spLocks noChangeAspect="1"/>
                </p:cNvSpPr>
                <p:nvPr/>
              </p:nvSpPr>
              <p:spPr bwMode="gray">
                <a:xfrm>
                  <a:off x="2688" y="1930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145" y="208"/>
                    </a:cxn>
                    <a:cxn ang="0">
                      <a:pos x="129" y="192"/>
                    </a:cxn>
                    <a:cxn ang="0">
                      <a:pos x="114" y="180"/>
                    </a:cxn>
                    <a:cxn ang="0">
                      <a:pos x="98" y="179"/>
                    </a:cxn>
                    <a:cxn ang="0">
                      <a:pos x="82" y="140"/>
                    </a:cxn>
                    <a:cxn ang="0">
                      <a:pos x="52" y="114"/>
                    </a:cxn>
                    <a:cxn ang="0">
                      <a:pos x="35" y="93"/>
                    </a:cxn>
                    <a:cxn ang="0">
                      <a:pos x="23" y="73"/>
                    </a:cxn>
                    <a:cxn ang="0">
                      <a:pos x="22" y="60"/>
                    </a:cxn>
                    <a:cxn ang="0">
                      <a:pos x="7" y="40"/>
                    </a:cxn>
                    <a:cxn ang="0">
                      <a:pos x="3" y="29"/>
                    </a:cxn>
                    <a:cxn ang="0">
                      <a:pos x="8" y="0"/>
                    </a:cxn>
                    <a:cxn ang="0">
                      <a:pos x="30" y="19"/>
                    </a:cxn>
                    <a:cxn ang="0">
                      <a:pos x="61" y="4"/>
                    </a:cxn>
                    <a:cxn ang="0">
                      <a:pos x="79" y="8"/>
                    </a:cxn>
                    <a:cxn ang="0">
                      <a:pos x="89" y="9"/>
                    </a:cxn>
                    <a:cxn ang="0">
                      <a:pos x="108" y="9"/>
                    </a:cxn>
                    <a:cxn ang="0">
                      <a:pos x="125" y="9"/>
                    </a:cxn>
                    <a:cxn ang="0">
                      <a:pos x="135" y="16"/>
                    </a:cxn>
                    <a:cxn ang="0">
                      <a:pos x="152" y="18"/>
                    </a:cxn>
                    <a:cxn ang="0">
                      <a:pos x="162" y="14"/>
                    </a:cxn>
                    <a:cxn ang="0">
                      <a:pos x="167" y="28"/>
                    </a:cxn>
                    <a:cxn ang="0">
                      <a:pos x="186" y="28"/>
                    </a:cxn>
                    <a:cxn ang="0">
                      <a:pos x="200" y="35"/>
                    </a:cxn>
                    <a:cxn ang="0">
                      <a:pos x="190" y="57"/>
                    </a:cxn>
                    <a:cxn ang="0">
                      <a:pos x="189" y="63"/>
                    </a:cxn>
                    <a:cxn ang="0">
                      <a:pos x="191" y="76"/>
                    </a:cxn>
                    <a:cxn ang="0">
                      <a:pos x="199" y="79"/>
                    </a:cxn>
                    <a:cxn ang="0">
                      <a:pos x="207" y="87"/>
                    </a:cxn>
                    <a:cxn ang="0">
                      <a:pos x="212" y="93"/>
                    </a:cxn>
                    <a:cxn ang="0">
                      <a:pos x="211" y="102"/>
                    </a:cxn>
                    <a:cxn ang="0">
                      <a:pos x="195" y="98"/>
                    </a:cxn>
                    <a:cxn ang="0">
                      <a:pos x="201" y="109"/>
                    </a:cxn>
                    <a:cxn ang="0">
                      <a:pos x="208" y="126"/>
                    </a:cxn>
                    <a:cxn ang="0">
                      <a:pos x="202" y="129"/>
                    </a:cxn>
                    <a:cxn ang="0">
                      <a:pos x="192" y="135"/>
                    </a:cxn>
                    <a:cxn ang="0">
                      <a:pos x="184" y="136"/>
                    </a:cxn>
                    <a:cxn ang="0">
                      <a:pos x="176" y="137"/>
                    </a:cxn>
                    <a:cxn ang="0">
                      <a:pos x="183" y="146"/>
                    </a:cxn>
                    <a:cxn ang="0">
                      <a:pos x="183" y="157"/>
                    </a:cxn>
                    <a:cxn ang="0">
                      <a:pos x="178" y="149"/>
                    </a:cxn>
                    <a:cxn ang="0">
                      <a:pos x="163" y="156"/>
                    </a:cxn>
                    <a:cxn ang="0">
                      <a:pos x="160" y="170"/>
                    </a:cxn>
                    <a:cxn ang="0">
                      <a:pos x="151" y="175"/>
                    </a:cxn>
                    <a:cxn ang="0">
                      <a:pos x="149" y="189"/>
                    </a:cxn>
                    <a:cxn ang="0">
                      <a:pos x="154" y="201"/>
                    </a:cxn>
                  </a:cxnLst>
                  <a:rect l="0" t="0" r="r" b="b"/>
                  <a:pathLst>
                    <a:path w="215" h="216">
                      <a:moveTo>
                        <a:pt x="149" y="216"/>
                      </a:moveTo>
                      <a:lnTo>
                        <a:pt x="149" y="208"/>
                      </a:lnTo>
                      <a:lnTo>
                        <a:pt x="145" y="208"/>
                      </a:lnTo>
                      <a:lnTo>
                        <a:pt x="146" y="203"/>
                      </a:lnTo>
                      <a:lnTo>
                        <a:pt x="137" y="202"/>
                      </a:lnTo>
                      <a:lnTo>
                        <a:pt x="129" y="192"/>
                      </a:lnTo>
                      <a:lnTo>
                        <a:pt x="122" y="191"/>
                      </a:lnTo>
                      <a:lnTo>
                        <a:pt x="114" y="185"/>
                      </a:lnTo>
                      <a:lnTo>
                        <a:pt x="114" y="180"/>
                      </a:lnTo>
                      <a:lnTo>
                        <a:pt x="106" y="179"/>
                      </a:lnTo>
                      <a:lnTo>
                        <a:pt x="99" y="184"/>
                      </a:lnTo>
                      <a:lnTo>
                        <a:pt x="98" y="179"/>
                      </a:lnTo>
                      <a:lnTo>
                        <a:pt x="105" y="175"/>
                      </a:lnTo>
                      <a:lnTo>
                        <a:pt x="83" y="151"/>
                      </a:lnTo>
                      <a:lnTo>
                        <a:pt x="82" y="140"/>
                      </a:lnTo>
                      <a:lnTo>
                        <a:pt x="77" y="136"/>
                      </a:lnTo>
                      <a:lnTo>
                        <a:pt x="72" y="133"/>
                      </a:lnTo>
                      <a:lnTo>
                        <a:pt x="52" y="114"/>
                      </a:lnTo>
                      <a:lnTo>
                        <a:pt x="51" y="109"/>
                      </a:lnTo>
                      <a:lnTo>
                        <a:pt x="41" y="95"/>
                      </a:lnTo>
                      <a:lnTo>
                        <a:pt x="35" y="93"/>
                      </a:lnTo>
                      <a:lnTo>
                        <a:pt x="27" y="81"/>
                      </a:lnTo>
                      <a:lnTo>
                        <a:pt x="22" y="79"/>
                      </a:lnTo>
                      <a:lnTo>
                        <a:pt x="23" y="73"/>
                      </a:lnTo>
                      <a:lnTo>
                        <a:pt x="25" y="71"/>
                      </a:lnTo>
                      <a:lnTo>
                        <a:pt x="22" y="65"/>
                      </a:lnTo>
                      <a:lnTo>
                        <a:pt x="22" y="60"/>
                      </a:lnTo>
                      <a:lnTo>
                        <a:pt x="16" y="54"/>
                      </a:lnTo>
                      <a:lnTo>
                        <a:pt x="12" y="41"/>
                      </a:lnTo>
                      <a:lnTo>
                        <a:pt x="7" y="40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3" y="29"/>
                      </a:lnTo>
                      <a:lnTo>
                        <a:pt x="2" y="25"/>
                      </a:lnTo>
                      <a:lnTo>
                        <a:pt x="2" y="6"/>
                      </a:lnTo>
                      <a:lnTo>
                        <a:pt x="8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30" y="19"/>
                      </a:lnTo>
                      <a:lnTo>
                        <a:pt x="34" y="19"/>
                      </a:lnTo>
                      <a:lnTo>
                        <a:pt x="43" y="2"/>
                      </a:lnTo>
                      <a:lnTo>
                        <a:pt x="61" y="4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9" y="8"/>
                      </a:lnTo>
                      <a:lnTo>
                        <a:pt x="83" y="8"/>
                      </a:lnTo>
                      <a:lnTo>
                        <a:pt x="86" y="6"/>
                      </a:lnTo>
                      <a:lnTo>
                        <a:pt x="89" y="9"/>
                      </a:lnTo>
                      <a:lnTo>
                        <a:pt x="104" y="12"/>
                      </a:lnTo>
                      <a:lnTo>
                        <a:pt x="105" y="9"/>
                      </a:lnTo>
                      <a:lnTo>
                        <a:pt x="108" y="9"/>
                      </a:lnTo>
                      <a:lnTo>
                        <a:pt x="116" y="17"/>
                      </a:lnTo>
                      <a:lnTo>
                        <a:pt x="119" y="17"/>
                      </a:lnTo>
                      <a:lnTo>
                        <a:pt x="125" y="9"/>
                      </a:lnTo>
                      <a:lnTo>
                        <a:pt x="129" y="9"/>
                      </a:lnTo>
                      <a:lnTo>
                        <a:pt x="132" y="14"/>
                      </a:lnTo>
                      <a:lnTo>
                        <a:pt x="135" y="16"/>
                      </a:lnTo>
                      <a:lnTo>
                        <a:pt x="137" y="11"/>
                      </a:lnTo>
                      <a:lnTo>
                        <a:pt x="148" y="12"/>
                      </a:lnTo>
                      <a:lnTo>
                        <a:pt x="152" y="18"/>
                      </a:lnTo>
                      <a:lnTo>
                        <a:pt x="154" y="17"/>
                      </a:lnTo>
                      <a:lnTo>
                        <a:pt x="154" y="14"/>
                      </a:lnTo>
                      <a:lnTo>
                        <a:pt x="162" y="14"/>
                      </a:lnTo>
                      <a:lnTo>
                        <a:pt x="168" y="22"/>
                      </a:lnTo>
                      <a:lnTo>
                        <a:pt x="167" y="27"/>
                      </a:lnTo>
                      <a:lnTo>
                        <a:pt x="167" y="28"/>
                      </a:lnTo>
                      <a:lnTo>
                        <a:pt x="173" y="33"/>
                      </a:lnTo>
                      <a:lnTo>
                        <a:pt x="180" y="33"/>
                      </a:lnTo>
                      <a:lnTo>
                        <a:pt x="186" y="28"/>
                      </a:lnTo>
                      <a:lnTo>
                        <a:pt x="199" y="28"/>
                      </a:lnTo>
                      <a:lnTo>
                        <a:pt x="201" y="31"/>
                      </a:lnTo>
                      <a:lnTo>
                        <a:pt x="200" y="35"/>
                      </a:lnTo>
                      <a:lnTo>
                        <a:pt x="200" y="39"/>
                      </a:lnTo>
                      <a:lnTo>
                        <a:pt x="195" y="46"/>
                      </a:lnTo>
                      <a:lnTo>
                        <a:pt x="190" y="57"/>
                      </a:lnTo>
                      <a:lnTo>
                        <a:pt x="188" y="59"/>
                      </a:lnTo>
                      <a:lnTo>
                        <a:pt x="188" y="61"/>
                      </a:lnTo>
                      <a:lnTo>
                        <a:pt x="189" y="63"/>
                      </a:lnTo>
                      <a:lnTo>
                        <a:pt x="185" y="68"/>
                      </a:lnTo>
                      <a:lnTo>
                        <a:pt x="188" y="76"/>
                      </a:lnTo>
                      <a:lnTo>
                        <a:pt x="191" y="76"/>
                      </a:lnTo>
                      <a:lnTo>
                        <a:pt x="194" y="78"/>
                      </a:lnTo>
                      <a:lnTo>
                        <a:pt x="197" y="77"/>
                      </a:lnTo>
                      <a:lnTo>
                        <a:pt x="199" y="79"/>
                      </a:lnTo>
                      <a:lnTo>
                        <a:pt x="200" y="83"/>
                      </a:lnTo>
                      <a:lnTo>
                        <a:pt x="203" y="87"/>
                      </a:lnTo>
                      <a:lnTo>
                        <a:pt x="207" y="87"/>
                      </a:lnTo>
                      <a:lnTo>
                        <a:pt x="207" y="88"/>
                      </a:lnTo>
                      <a:lnTo>
                        <a:pt x="207" y="90"/>
                      </a:lnTo>
                      <a:lnTo>
                        <a:pt x="212" y="93"/>
                      </a:lnTo>
                      <a:lnTo>
                        <a:pt x="215" y="94"/>
                      </a:lnTo>
                      <a:lnTo>
                        <a:pt x="215" y="97"/>
                      </a:lnTo>
                      <a:lnTo>
                        <a:pt x="211" y="102"/>
                      </a:lnTo>
                      <a:lnTo>
                        <a:pt x="202" y="102"/>
                      </a:lnTo>
                      <a:lnTo>
                        <a:pt x="197" y="98"/>
                      </a:lnTo>
                      <a:lnTo>
                        <a:pt x="195" y="98"/>
                      </a:lnTo>
                      <a:lnTo>
                        <a:pt x="194" y="100"/>
                      </a:lnTo>
                      <a:lnTo>
                        <a:pt x="195" y="102"/>
                      </a:lnTo>
                      <a:lnTo>
                        <a:pt x="201" y="109"/>
                      </a:lnTo>
                      <a:lnTo>
                        <a:pt x="207" y="117"/>
                      </a:lnTo>
                      <a:lnTo>
                        <a:pt x="210" y="119"/>
                      </a:lnTo>
                      <a:lnTo>
                        <a:pt x="208" y="126"/>
                      </a:lnTo>
                      <a:lnTo>
                        <a:pt x="207" y="129"/>
                      </a:lnTo>
                      <a:lnTo>
                        <a:pt x="205" y="130"/>
                      </a:lnTo>
                      <a:lnTo>
                        <a:pt x="202" y="129"/>
                      </a:lnTo>
                      <a:lnTo>
                        <a:pt x="200" y="129"/>
                      </a:lnTo>
                      <a:lnTo>
                        <a:pt x="197" y="132"/>
                      </a:lnTo>
                      <a:lnTo>
                        <a:pt x="192" y="135"/>
                      </a:lnTo>
                      <a:lnTo>
                        <a:pt x="189" y="135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3" y="133"/>
                      </a:lnTo>
                      <a:lnTo>
                        <a:pt x="180" y="133"/>
                      </a:lnTo>
                      <a:lnTo>
                        <a:pt x="176" y="137"/>
                      </a:lnTo>
                      <a:lnTo>
                        <a:pt x="178" y="140"/>
                      </a:lnTo>
                      <a:lnTo>
                        <a:pt x="181" y="141"/>
                      </a:lnTo>
                      <a:lnTo>
                        <a:pt x="183" y="146"/>
                      </a:lnTo>
                      <a:lnTo>
                        <a:pt x="184" y="149"/>
                      </a:lnTo>
                      <a:lnTo>
                        <a:pt x="184" y="154"/>
                      </a:lnTo>
                      <a:lnTo>
                        <a:pt x="183" y="157"/>
                      </a:lnTo>
                      <a:lnTo>
                        <a:pt x="180" y="157"/>
                      </a:lnTo>
                      <a:lnTo>
                        <a:pt x="179" y="154"/>
                      </a:lnTo>
                      <a:lnTo>
                        <a:pt x="178" y="149"/>
                      </a:lnTo>
                      <a:lnTo>
                        <a:pt x="175" y="148"/>
                      </a:lnTo>
                      <a:lnTo>
                        <a:pt x="172" y="148"/>
                      </a:lnTo>
                      <a:lnTo>
                        <a:pt x="163" y="156"/>
                      </a:lnTo>
                      <a:lnTo>
                        <a:pt x="162" y="160"/>
                      </a:lnTo>
                      <a:lnTo>
                        <a:pt x="160" y="163"/>
                      </a:lnTo>
                      <a:lnTo>
                        <a:pt x="160" y="170"/>
                      </a:lnTo>
                      <a:lnTo>
                        <a:pt x="158" y="173"/>
                      </a:lnTo>
                      <a:lnTo>
                        <a:pt x="153" y="173"/>
                      </a:lnTo>
                      <a:lnTo>
                        <a:pt x="151" y="175"/>
                      </a:lnTo>
                      <a:lnTo>
                        <a:pt x="151" y="184"/>
                      </a:lnTo>
                      <a:lnTo>
                        <a:pt x="149" y="185"/>
                      </a:lnTo>
                      <a:lnTo>
                        <a:pt x="149" y="189"/>
                      </a:lnTo>
                      <a:lnTo>
                        <a:pt x="152" y="194"/>
                      </a:lnTo>
                      <a:lnTo>
                        <a:pt x="154" y="196"/>
                      </a:lnTo>
                      <a:lnTo>
                        <a:pt x="154" y="201"/>
                      </a:lnTo>
                      <a:lnTo>
                        <a:pt x="149" y="208"/>
                      </a:lnTo>
                      <a:lnTo>
                        <a:pt x="149" y="21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" name="Freeform 201"/>
                <p:cNvSpPr>
                  <a:spLocks noChangeAspect="1"/>
                </p:cNvSpPr>
                <p:nvPr/>
              </p:nvSpPr>
              <p:spPr bwMode="gray">
                <a:xfrm>
                  <a:off x="2703" y="1965"/>
                  <a:ext cx="15" cy="8"/>
                </a:xfrm>
                <a:custGeom>
                  <a:avLst/>
                  <a:gdLst/>
                  <a:ahLst/>
                  <a:cxnLst>
                    <a:cxn ang="0">
                      <a:pos x="75" y="42"/>
                    </a:cxn>
                    <a:cxn ang="0">
                      <a:pos x="45" y="20"/>
                    </a:cxn>
                    <a:cxn ang="0">
                      <a:pos x="29" y="17"/>
                    </a:cxn>
                    <a:cxn ang="0">
                      <a:pos x="13" y="7"/>
                    </a:cxn>
                    <a:cxn ang="0">
                      <a:pos x="0" y="5"/>
                    </a:cxn>
                    <a:cxn ang="0">
                      <a:pos x="4" y="0"/>
                    </a:cxn>
                    <a:cxn ang="0">
                      <a:pos x="15" y="2"/>
                    </a:cxn>
                    <a:cxn ang="0">
                      <a:pos x="20" y="10"/>
                    </a:cxn>
                    <a:cxn ang="0">
                      <a:pos x="25" y="10"/>
                    </a:cxn>
                    <a:cxn ang="0">
                      <a:pos x="32" y="5"/>
                    </a:cxn>
                    <a:cxn ang="0">
                      <a:pos x="40" y="6"/>
                    </a:cxn>
                    <a:cxn ang="0">
                      <a:pos x="40" y="11"/>
                    </a:cxn>
                    <a:cxn ang="0">
                      <a:pos x="48" y="17"/>
                    </a:cxn>
                    <a:cxn ang="0">
                      <a:pos x="55" y="18"/>
                    </a:cxn>
                    <a:cxn ang="0">
                      <a:pos x="63" y="28"/>
                    </a:cxn>
                    <a:cxn ang="0">
                      <a:pos x="72" y="29"/>
                    </a:cxn>
                    <a:cxn ang="0">
                      <a:pos x="71" y="34"/>
                    </a:cxn>
                    <a:cxn ang="0">
                      <a:pos x="75" y="34"/>
                    </a:cxn>
                    <a:cxn ang="0">
                      <a:pos x="75" y="42"/>
                    </a:cxn>
                  </a:cxnLst>
                  <a:rect l="0" t="0" r="r" b="b"/>
                  <a:pathLst>
                    <a:path w="75" h="42">
                      <a:moveTo>
                        <a:pt x="75" y="42"/>
                      </a:moveTo>
                      <a:lnTo>
                        <a:pt x="45" y="20"/>
                      </a:lnTo>
                      <a:lnTo>
                        <a:pt x="29" y="17"/>
                      </a:lnTo>
                      <a:lnTo>
                        <a:pt x="13" y="7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15" y="2"/>
                      </a:lnTo>
                      <a:lnTo>
                        <a:pt x="20" y="10"/>
                      </a:lnTo>
                      <a:lnTo>
                        <a:pt x="25" y="10"/>
                      </a:lnTo>
                      <a:lnTo>
                        <a:pt x="32" y="5"/>
                      </a:lnTo>
                      <a:lnTo>
                        <a:pt x="40" y="6"/>
                      </a:lnTo>
                      <a:lnTo>
                        <a:pt x="40" y="11"/>
                      </a:lnTo>
                      <a:lnTo>
                        <a:pt x="48" y="17"/>
                      </a:lnTo>
                      <a:lnTo>
                        <a:pt x="55" y="18"/>
                      </a:lnTo>
                      <a:lnTo>
                        <a:pt x="63" y="28"/>
                      </a:lnTo>
                      <a:lnTo>
                        <a:pt x="72" y="29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4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97" name="Freeform 202"/>
              <p:cNvSpPr>
                <a:spLocks noChangeAspect="1"/>
              </p:cNvSpPr>
              <p:nvPr/>
            </p:nvSpPr>
            <p:spPr bwMode="gray">
              <a:xfrm>
                <a:off x="5128419" y="2973735"/>
                <a:ext cx="39688" cy="4127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35" y="2"/>
                  </a:cxn>
                  <a:cxn ang="0">
                    <a:pos x="21" y="12"/>
                  </a:cxn>
                  <a:cxn ang="0">
                    <a:pos x="13" y="8"/>
                  </a:cxn>
                  <a:cxn ang="0">
                    <a:pos x="2" y="28"/>
                  </a:cxn>
                  <a:cxn ang="0">
                    <a:pos x="0" y="37"/>
                  </a:cxn>
                  <a:cxn ang="0">
                    <a:pos x="6" y="50"/>
                  </a:cxn>
                  <a:cxn ang="0">
                    <a:pos x="21" y="58"/>
                  </a:cxn>
                  <a:cxn ang="0">
                    <a:pos x="28" y="70"/>
                  </a:cxn>
                  <a:cxn ang="0">
                    <a:pos x="23" y="86"/>
                  </a:cxn>
                  <a:cxn ang="0">
                    <a:pos x="26" y="99"/>
                  </a:cxn>
                  <a:cxn ang="0">
                    <a:pos x="32" y="106"/>
                  </a:cxn>
                  <a:cxn ang="0">
                    <a:pos x="39" y="108"/>
                  </a:cxn>
                  <a:cxn ang="0">
                    <a:pos x="42" y="98"/>
                  </a:cxn>
                  <a:cxn ang="0">
                    <a:pos x="49" y="90"/>
                  </a:cxn>
                  <a:cxn ang="0">
                    <a:pos x="53" y="96"/>
                  </a:cxn>
                  <a:cxn ang="0">
                    <a:pos x="60" y="103"/>
                  </a:cxn>
                  <a:cxn ang="0">
                    <a:pos x="65" y="119"/>
                  </a:cxn>
                  <a:cxn ang="0">
                    <a:pos x="66" y="130"/>
                  </a:cxn>
                  <a:cxn ang="0">
                    <a:pos x="71" y="131"/>
                  </a:cxn>
                  <a:cxn ang="0">
                    <a:pos x="76" y="110"/>
                  </a:cxn>
                  <a:cxn ang="0">
                    <a:pos x="85" y="107"/>
                  </a:cxn>
                  <a:cxn ang="0">
                    <a:pos x="91" y="117"/>
                  </a:cxn>
                  <a:cxn ang="0">
                    <a:pos x="98" y="124"/>
                  </a:cxn>
                  <a:cxn ang="0">
                    <a:pos x="107" y="129"/>
                  </a:cxn>
                  <a:cxn ang="0">
                    <a:pos x="105" y="107"/>
                  </a:cxn>
                  <a:cxn ang="0">
                    <a:pos x="98" y="77"/>
                  </a:cxn>
                  <a:cxn ang="0">
                    <a:pos x="91" y="66"/>
                  </a:cxn>
                  <a:cxn ang="0">
                    <a:pos x="88" y="54"/>
                  </a:cxn>
                  <a:cxn ang="0">
                    <a:pos x="105" y="66"/>
                  </a:cxn>
                  <a:cxn ang="0">
                    <a:pos x="108" y="71"/>
                  </a:cxn>
                  <a:cxn ang="0">
                    <a:pos x="113" y="71"/>
                  </a:cxn>
                  <a:cxn ang="0">
                    <a:pos x="119" y="65"/>
                  </a:cxn>
                  <a:cxn ang="0">
                    <a:pos x="128" y="64"/>
                  </a:cxn>
                  <a:cxn ang="0">
                    <a:pos x="126" y="56"/>
                  </a:cxn>
                  <a:cxn ang="0">
                    <a:pos x="114" y="48"/>
                  </a:cxn>
                  <a:cxn ang="0">
                    <a:pos x="107" y="33"/>
                  </a:cxn>
                  <a:cxn ang="0">
                    <a:pos x="107" y="26"/>
                  </a:cxn>
                  <a:cxn ang="0">
                    <a:pos x="98" y="21"/>
                  </a:cxn>
                  <a:cxn ang="0">
                    <a:pos x="74" y="12"/>
                  </a:cxn>
                  <a:cxn ang="0">
                    <a:pos x="61" y="8"/>
                  </a:cxn>
                  <a:cxn ang="0">
                    <a:pos x="55" y="8"/>
                  </a:cxn>
                  <a:cxn ang="0">
                    <a:pos x="49" y="0"/>
                  </a:cxn>
                </a:cxnLst>
                <a:rect l="0" t="0" r="r" b="b"/>
                <a:pathLst>
                  <a:path w="128" h="131">
                    <a:moveTo>
                      <a:pt x="49" y="0"/>
                    </a:moveTo>
                    <a:lnTo>
                      <a:pt x="35" y="2"/>
                    </a:lnTo>
                    <a:lnTo>
                      <a:pt x="21" y="12"/>
                    </a:lnTo>
                    <a:lnTo>
                      <a:pt x="13" y="8"/>
                    </a:lnTo>
                    <a:lnTo>
                      <a:pt x="2" y="28"/>
                    </a:lnTo>
                    <a:lnTo>
                      <a:pt x="0" y="37"/>
                    </a:lnTo>
                    <a:lnTo>
                      <a:pt x="6" y="50"/>
                    </a:lnTo>
                    <a:lnTo>
                      <a:pt x="21" y="58"/>
                    </a:lnTo>
                    <a:lnTo>
                      <a:pt x="28" y="70"/>
                    </a:lnTo>
                    <a:lnTo>
                      <a:pt x="23" y="86"/>
                    </a:lnTo>
                    <a:lnTo>
                      <a:pt x="26" y="99"/>
                    </a:lnTo>
                    <a:lnTo>
                      <a:pt x="32" y="106"/>
                    </a:lnTo>
                    <a:lnTo>
                      <a:pt x="39" y="108"/>
                    </a:lnTo>
                    <a:lnTo>
                      <a:pt x="42" y="98"/>
                    </a:lnTo>
                    <a:lnTo>
                      <a:pt x="49" y="90"/>
                    </a:lnTo>
                    <a:lnTo>
                      <a:pt x="53" y="96"/>
                    </a:lnTo>
                    <a:lnTo>
                      <a:pt x="60" y="103"/>
                    </a:lnTo>
                    <a:lnTo>
                      <a:pt x="65" y="119"/>
                    </a:lnTo>
                    <a:lnTo>
                      <a:pt x="66" y="130"/>
                    </a:lnTo>
                    <a:lnTo>
                      <a:pt x="71" y="131"/>
                    </a:lnTo>
                    <a:lnTo>
                      <a:pt x="76" y="110"/>
                    </a:lnTo>
                    <a:lnTo>
                      <a:pt x="85" y="107"/>
                    </a:lnTo>
                    <a:lnTo>
                      <a:pt x="91" y="117"/>
                    </a:lnTo>
                    <a:lnTo>
                      <a:pt x="98" y="124"/>
                    </a:lnTo>
                    <a:lnTo>
                      <a:pt x="107" y="129"/>
                    </a:lnTo>
                    <a:lnTo>
                      <a:pt x="105" y="107"/>
                    </a:lnTo>
                    <a:lnTo>
                      <a:pt x="98" y="77"/>
                    </a:lnTo>
                    <a:lnTo>
                      <a:pt x="91" y="66"/>
                    </a:lnTo>
                    <a:lnTo>
                      <a:pt x="88" y="54"/>
                    </a:lnTo>
                    <a:lnTo>
                      <a:pt x="105" y="66"/>
                    </a:lnTo>
                    <a:lnTo>
                      <a:pt x="108" y="71"/>
                    </a:lnTo>
                    <a:lnTo>
                      <a:pt x="113" y="71"/>
                    </a:lnTo>
                    <a:lnTo>
                      <a:pt x="119" y="65"/>
                    </a:lnTo>
                    <a:lnTo>
                      <a:pt x="128" y="64"/>
                    </a:lnTo>
                    <a:lnTo>
                      <a:pt x="126" y="56"/>
                    </a:lnTo>
                    <a:lnTo>
                      <a:pt x="114" y="48"/>
                    </a:lnTo>
                    <a:lnTo>
                      <a:pt x="107" y="33"/>
                    </a:lnTo>
                    <a:lnTo>
                      <a:pt x="107" y="26"/>
                    </a:lnTo>
                    <a:lnTo>
                      <a:pt x="98" y="21"/>
                    </a:lnTo>
                    <a:lnTo>
                      <a:pt x="74" y="12"/>
                    </a:lnTo>
                    <a:lnTo>
                      <a:pt x="61" y="8"/>
                    </a:lnTo>
                    <a:lnTo>
                      <a:pt x="55" y="8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" name="Freeform 203"/>
              <p:cNvSpPr>
                <a:spLocks noChangeAspect="1"/>
              </p:cNvSpPr>
              <p:nvPr/>
            </p:nvSpPr>
            <p:spPr bwMode="gray">
              <a:xfrm>
                <a:off x="5110956" y="2894360"/>
                <a:ext cx="111125" cy="93663"/>
              </a:xfrm>
              <a:custGeom>
                <a:avLst/>
                <a:gdLst/>
                <a:ahLst/>
                <a:cxnLst>
                  <a:cxn ang="0">
                    <a:pos x="314" y="70"/>
                  </a:cxn>
                  <a:cxn ang="0">
                    <a:pos x="258" y="65"/>
                  </a:cxn>
                  <a:cxn ang="0">
                    <a:pos x="245" y="66"/>
                  </a:cxn>
                  <a:cxn ang="0">
                    <a:pos x="223" y="73"/>
                  </a:cxn>
                  <a:cxn ang="0">
                    <a:pos x="193" y="86"/>
                  </a:cxn>
                  <a:cxn ang="0">
                    <a:pos x="216" y="100"/>
                  </a:cxn>
                  <a:cxn ang="0">
                    <a:pos x="227" y="116"/>
                  </a:cxn>
                  <a:cxn ang="0">
                    <a:pos x="201" y="103"/>
                  </a:cxn>
                  <a:cxn ang="0">
                    <a:pos x="207" y="120"/>
                  </a:cxn>
                  <a:cxn ang="0">
                    <a:pos x="201" y="125"/>
                  </a:cxn>
                  <a:cxn ang="0">
                    <a:pos x="185" y="111"/>
                  </a:cxn>
                  <a:cxn ang="0">
                    <a:pos x="184" y="124"/>
                  </a:cxn>
                  <a:cxn ang="0">
                    <a:pos x="188" y="135"/>
                  </a:cxn>
                  <a:cxn ang="0">
                    <a:pos x="172" y="111"/>
                  </a:cxn>
                  <a:cxn ang="0">
                    <a:pos x="148" y="93"/>
                  </a:cxn>
                  <a:cxn ang="0">
                    <a:pos x="137" y="90"/>
                  </a:cxn>
                  <a:cxn ang="0">
                    <a:pos x="135" y="120"/>
                  </a:cxn>
                  <a:cxn ang="0">
                    <a:pos x="144" y="140"/>
                  </a:cxn>
                  <a:cxn ang="0">
                    <a:pos x="164" y="172"/>
                  </a:cxn>
                  <a:cxn ang="0">
                    <a:pos x="172" y="190"/>
                  </a:cxn>
                  <a:cxn ang="0">
                    <a:pos x="163" y="191"/>
                  </a:cxn>
                  <a:cxn ang="0">
                    <a:pos x="161" y="179"/>
                  </a:cxn>
                  <a:cxn ang="0">
                    <a:pos x="150" y="186"/>
                  </a:cxn>
                  <a:cxn ang="0">
                    <a:pos x="151" y="203"/>
                  </a:cxn>
                  <a:cxn ang="0">
                    <a:pos x="141" y="203"/>
                  </a:cxn>
                  <a:cxn ang="0">
                    <a:pos x="135" y="212"/>
                  </a:cxn>
                  <a:cxn ang="0">
                    <a:pos x="156" y="219"/>
                  </a:cxn>
                  <a:cxn ang="0">
                    <a:pos x="172" y="224"/>
                  </a:cxn>
                  <a:cxn ang="0">
                    <a:pos x="184" y="237"/>
                  </a:cxn>
                  <a:cxn ang="0">
                    <a:pos x="199" y="250"/>
                  </a:cxn>
                  <a:cxn ang="0">
                    <a:pos x="211" y="255"/>
                  </a:cxn>
                  <a:cxn ang="0">
                    <a:pos x="199" y="285"/>
                  </a:cxn>
                  <a:cxn ang="0">
                    <a:pos x="175" y="275"/>
                  </a:cxn>
                  <a:cxn ang="0">
                    <a:pos x="152" y="270"/>
                  </a:cxn>
                  <a:cxn ang="0">
                    <a:pos x="164" y="259"/>
                  </a:cxn>
                  <a:cxn ang="0">
                    <a:pos x="139" y="243"/>
                  </a:cxn>
                  <a:cxn ang="0">
                    <a:pos x="123" y="245"/>
                  </a:cxn>
                  <a:cxn ang="0">
                    <a:pos x="98" y="245"/>
                  </a:cxn>
                  <a:cxn ang="0">
                    <a:pos x="67" y="242"/>
                  </a:cxn>
                  <a:cxn ang="0">
                    <a:pos x="61" y="245"/>
                  </a:cxn>
                  <a:cxn ang="0">
                    <a:pos x="51" y="240"/>
                  </a:cxn>
                  <a:cxn ang="0">
                    <a:pos x="33" y="208"/>
                  </a:cxn>
                  <a:cxn ang="0">
                    <a:pos x="53" y="208"/>
                  </a:cxn>
                  <a:cxn ang="0">
                    <a:pos x="35" y="194"/>
                  </a:cxn>
                  <a:cxn ang="0">
                    <a:pos x="17" y="178"/>
                  </a:cxn>
                  <a:cxn ang="0">
                    <a:pos x="3" y="154"/>
                  </a:cxn>
                  <a:cxn ang="0">
                    <a:pos x="0" y="152"/>
                  </a:cxn>
                  <a:cxn ang="0">
                    <a:pos x="10" y="146"/>
                  </a:cxn>
                  <a:cxn ang="0">
                    <a:pos x="17" y="127"/>
                  </a:cxn>
                  <a:cxn ang="0">
                    <a:pos x="35" y="103"/>
                  </a:cxn>
                  <a:cxn ang="0">
                    <a:pos x="49" y="77"/>
                  </a:cxn>
                  <a:cxn ang="0">
                    <a:pos x="82" y="62"/>
                  </a:cxn>
                  <a:cxn ang="0">
                    <a:pos x="112" y="45"/>
                  </a:cxn>
                  <a:cxn ang="0">
                    <a:pos x="147" y="31"/>
                  </a:cxn>
                  <a:cxn ang="0">
                    <a:pos x="166" y="29"/>
                  </a:cxn>
                  <a:cxn ang="0">
                    <a:pos x="205" y="25"/>
                  </a:cxn>
                  <a:cxn ang="0">
                    <a:pos x="248" y="16"/>
                  </a:cxn>
                  <a:cxn ang="0">
                    <a:pos x="293" y="36"/>
                  </a:cxn>
                  <a:cxn ang="0">
                    <a:pos x="327" y="20"/>
                  </a:cxn>
                  <a:cxn ang="0">
                    <a:pos x="340" y="0"/>
                  </a:cxn>
                  <a:cxn ang="0">
                    <a:pos x="352" y="13"/>
                  </a:cxn>
                  <a:cxn ang="0">
                    <a:pos x="340" y="33"/>
                  </a:cxn>
                  <a:cxn ang="0">
                    <a:pos x="334" y="63"/>
                  </a:cxn>
                </a:cxnLst>
                <a:rect l="0" t="0" r="r" b="b"/>
                <a:pathLst>
                  <a:path w="352" h="293">
                    <a:moveTo>
                      <a:pt x="324" y="78"/>
                    </a:moveTo>
                    <a:lnTo>
                      <a:pt x="314" y="70"/>
                    </a:lnTo>
                    <a:lnTo>
                      <a:pt x="268" y="57"/>
                    </a:lnTo>
                    <a:lnTo>
                      <a:pt x="258" y="65"/>
                    </a:lnTo>
                    <a:lnTo>
                      <a:pt x="253" y="66"/>
                    </a:lnTo>
                    <a:lnTo>
                      <a:pt x="245" y="66"/>
                    </a:lnTo>
                    <a:lnTo>
                      <a:pt x="234" y="62"/>
                    </a:lnTo>
                    <a:lnTo>
                      <a:pt x="223" y="73"/>
                    </a:lnTo>
                    <a:lnTo>
                      <a:pt x="207" y="76"/>
                    </a:lnTo>
                    <a:lnTo>
                      <a:pt x="193" y="86"/>
                    </a:lnTo>
                    <a:lnTo>
                      <a:pt x="201" y="94"/>
                    </a:lnTo>
                    <a:lnTo>
                      <a:pt x="216" y="100"/>
                    </a:lnTo>
                    <a:lnTo>
                      <a:pt x="225" y="110"/>
                    </a:lnTo>
                    <a:lnTo>
                      <a:pt x="227" y="116"/>
                    </a:lnTo>
                    <a:lnTo>
                      <a:pt x="217" y="106"/>
                    </a:lnTo>
                    <a:lnTo>
                      <a:pt x="201" y="103"/>
                    </a:lnTo>
                    <a:lnTo>
                      <a:pt x="196" y="113"/>
                    </a:lnTo>
                    <a:lnTo>
                      <a:pt x="207" y="120"/>
                    </a:lnTo>
                    <a:lnTo>
                      <a:pt x="209" y="133"/>
                    </a:lnTo>
                    <a:lnTo>
                      <a:pt x="201" y="125"/>
                    </a:lnTo>
                    <a:lnTo>
                      <a:pt x="195" y="115"/>
                    </a:lnTo>
                    <a:lnTo>
                      <a:pt x="185" y="111"/>
                    </a:lnTo>
                    <a:lnTo>
                      <a:pt x="182" y="113"/>
                    </a:lnTo>
                    <a:lnTo>
                      <a:pt x="184" y="124"/>
                    </a:lnTo>
                    <a:lnTo>
                      <a:pt x="193" y="131"/>
                    </a:lnTo>
                    <a:lnTo>
                      <a:pt x="188" y="135"/>
                    </a:lnTo>
                    <a:lnTo>
                      <a:pt x="177" y="125"/>
                    </a:lnTo>
                    <a:lnTo>
                      <a:pt x="172" y="111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51" y="86"/>
                    </a:lnTo>
                    <a:lnTo>
                      <a:pt x="137" y="90"/>
                    </a:lnTo>
                    <a:lnTo>
                      <a:pt x="135" y="105"/>
                    </a:lnTo>
                    <a:lnTo>
                      <a:pt x="135" y="120"/>
                    </a:lnTo>
                    <a:lnTo>
                      <a:pt x="136" y="132"/>
                    </a:lnTo>
                    <a:lnTo>
                      <a:pt x="144" y="140"/>
                    </a:lnTo>
                    <a:lnTo>
                      <a:pt x="147" y="154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2" y="190"/>
                    </a:lnTo>
                    <a:lnTo>
                      <a:pt x="167" y="192"/>
                    </a:lnTo>
                    <a:lnTo>
                      <a:pt x="163" y="191"/>
                    </a:lnTo>
                    <a:lnTo>
                      <a:pt x="164" y="185"/>
                    </a:lnTo>
                    <a:lnTo>
                      <a:pt x="161" y="179"/>
                    </a:lnTo>
                    <a:lnTo>
                      <a:pt x="151" y="178"/>
                    </a:lnTo>
                    <a:lnTo>
                      <a:pt x="150" y="186"/>
                    </a:lnTo>
                    <a:lnTo>
                      <a:pt x="155" y="200"/>
                    </a:lnTo>
                    <a:lnTo>
                      <a:pt x="151" y="203"/>
                    </a:lnTo>
                    <a:lnTo>
                      <a:pt x="147" y="203"/>
                    </a:lnTo>
                    <a:lnTo>
                      <a:pt x="141" y="203"/>
                    </a:lnTo>
                    <a:lnTo>
                      <a:pt x="131" y="206"/>
                    </a:lnTo>
                    <a:lnTo>
                      <a:pt x="135" y="212"/>
                    </a:lnTo>
                    <a:lnTo>
                      <a:pt x="147" y="217"/>
                    </a:lnTo>
                    <a:lnTo>
                      <a:pt x="156" y="219"/>
                    </a:lnTo>
                    <a:lnTo>
                      <a:pt x="163" y="224"/>
                    </a:lnTo>
                    <a:lnTo>
                      <a:pt x="172" y="224"/>
                    </a:lnTo>
                    <a:lnTo>
                      <a:pt x="177" y="237"/>
                    </a:lnTo>
                    <a:lnTo>
                      <a:pt x="184" y="237"/>
                    </a:lnTo>
                    <a:lnTo>
                      <a:pt x="190" y="244"/>
                    </a:lnTo>
                    <a:lnTo>
                      <a:pt x="199" y="250"/>
                    </a:lnTo>
                    <a:lnTo>
                      <a:pt x="204" y="250"/>
                    </a:lnTo>
                    <a:lnTo>
                      <a:pt x="211" y="255"/>
                    </a:lnTo>
                    <a:lnTo>
                      <a:pt x="212" y="293"/>
                    </a:lnTo>
                    <a:lnTo>
                      <a:pt x="199" y="285"/>
                    </a:lnTo>
                    <a:lnTo>
                      <a:pt x="189" y="272"/>
                    </a:lnTo>
                    <a:lnTo>
                      <a:pt x="175" y="275"/>
                    </a:lnTo>
                    <a:lnTo>
                      <a:pt x="161" y="275"/>
                    </a:lnTo>
                    <a:lnTo>
                      <a:pt x="152" y="270"/>
                    </a:lnTo>
                    <a:lnTo>
                      <a:pt x="162" y="266"/>
                    </a:lnTo>
                    <a:lnTo>
                      <a:pt x="164" y="259"/>
                    </a:lnTo>
                    <a:lnTo>
                      <a:pt x="152" y="256"/>
                    </a:lnTo>
                    <a:lnTo>
                      <a:pt x="139" y="243"/>
                    </a:lnTo>
                    <a:lnTo>
                      <a:pt x="132" y="249"/>
                    </a:lnTo>
                    <a:lnTo>
                      <a:pt x="123" y="245"/>
                    </a:lnTo>
                    <a:lnTo>
                      <a:pt x="110" y="248"/>
                    </a:lnTo>
                    <a:lnTo>
                      <a:pt x="98" y="245"/>
                    </a:lnTo>
                    <a:lnTo>
                      <a:pt x="81" y="248"/>
                    </a:lnTo>
                    <a:lnTo>
                      <a:pt x="67" y="242"/>
                    </a:lnTo>
                    <a:lnTo>
                      <a:pt x="64" y="242"/>
                    </a:lnTo>
                    <a:lnTo>
                      <a:pt x="61" y="245"/>
                    </a:lnTo>
                    <a:lnTo>
                      <a:pt x="55" y="248"/>
                    </a:lnTo>
                    <a:lnTo>
                      <a:pt x="51" y="240"/>
                    </a:lnTo>
                    <a:lnTo>
                      <a:pt x="45" y="228"/>
                    </a:lnTo>
                    <a:lnTo>
                      <a:pt x="33" y="208"/>
                    </a:lnTo>
                    <a:lnTo>
                      <a:pt x="43" y="210"/>
                    </a:lnTo>
                    <a:lnTo>
                      <a:pt x="53" y="208"/>
                    </a:lnTo>
                    <a:lnTo>
                      <a:pt x="49" y="200"/>
                    </a:lnTo>
                    <a:lnTo>
                      <a:pt x="35" y="194"/>
                    </a:lnTo>
                    <a:lnTo>
                      <a:pt x="33" y="203"/>
                    </a:lnTo>
                    <a:lnTo>
                      <a:pt x="17" y="178"/>
                    </a:lnTo>
                    <a:lnTo>
                      <a:pt x="7" y="170"/>
                    </a:lnTo>
                    <a:lnTo>
                      <a:pt x="3" y="154"/>
                    </a:lnTo>
                    <a:lnTo>
                      <a:pt x="1" y="152"/>
                    </a:lnTo>
                    <a:lnTo>
                      <a:pt x="0" y="152"/>
                    </a:lnTo>
                    <a:lnTo>
                      <a:pt x="1" y="152"/>
                    </a:lnTo>
                    <a:lnTo>
                      <a:pt x="10" y="146"/>
                    </a:lnTo>
                    <a:lnTo>
                      <a:pt x="15" y="140"/>
                    </a:lnTo>
                    <a:lnTo>
                      <a:pt x="17" y="127"/>
                    </a:lnTo>
                    <a:lnTo>
                      <a:pt x="27" y="120"/>
                    </a:lnTo>
                    <a:lnTo>
                      <a:pt x="35" y="103"/>
                    </a:lnTo>
                    <a:lnTo>
                      <a:pt x="49" y="92"/>
                    </a:lnTo>
                    <a:lnTo>
                      <a:pt x="49" y="77"/>
                    </a:lnTo>
                    <a:lnTo>
                      <a:pt x="46" y="67"/>
                    </a:lnTo>
                    <a:lnTo>
                      <a:pt x="82" y="62"/>
                    </a:lnTo>
                    <a:lnTo>
                      <a:pt x="93" y="52"/>
                    </a:lnTo>
                    <a:lnTo>
                      <a:pt x="112" y="45"/>
                    </a:lnTo>
                    <a:lnTo>
                      <a:pt x="132" y="45"/>
                    </a:lnTo>
                    <a:lnTo>
                      <a:pt x="147" y="31"/>
                    </a:lnTo>
                    <a:lnTo>
                      <a:pt x="153" y="29"/>
                    </a:lnTo>
                    <a:lnTo>
                      <a:pt x="166" y="29"/>
                    </a:lnTo>
                    <a:lnTo>
                      <a:pt x="183" y="25"/>
                    </a:lnTo>
                    <a:lnTo>
                      <a:pt x="205" y="25"/>
                    </a:lnTo>
                    <a:lnTo>
                      <a:pt x="236" y="16"/>
                    </a:lnTo>
                    <a:lnTo>
                      <a:pt x="248" y="16"/>
                    </a:lnTo>
                    <a:lnTo>
                      <a:pt x="258" y="24"/>
                    </a:lnTo>
                    <a:lnTo>
                      <a:pt x="293" y="36"/>
                    </a:lnTo>
                    <a:lnTo>
                      <a:pt x="313" y="33"/>
                    </a:lnTo>
                    <a:lnTo>
                      <a:pt x="327" y="20"/>
                    </a:lnTo>
                    <a:lnTo>
                      <a:pt x="329" y="1"/>
                    </a:lnTo>
                    <a:lnTo>
                      <a:pt x="340" y="0"/>
                    </a:lnTo>
                    <a:lnTo>
                      <a:pt x="343" y="6"/>
                    </a:lnTo>
                    <a:lnTo>
                      <a:pt x="352" y="13"/>
                    </a:lnTo>
                    <a:lnTo>
                      <a:pt x="351" y="24"/>
                    </a:lnTo>
                    <a:lnTo>
                      <a:pt x="340" y="33"/>
                    </a:lnTo>
                    <a:lnTo>
                      <a:pt x="338" y="49"/>
                    </a:lnTo>
                    <a:lnTo>
                      <a:pt x="334" y="63"/>
                    </a:lnTo>
                    <a:lnTo>
                      <a:pt x="324" y="7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204"/>
              <p:cNvSpPr>
                <a:spLocks noChangeAspect="1"/>
              </p:cNvSpPr>
              <p:nvPr/>
            </p:nvSpPr>
            <p:spPr bwMode="gray">
              <a:xfrm>
                <a:off x="5039519" y="2727672"/>
                <a:ext cx="117475" cy="69850"/>
              </a:xfrm>
              <a:custGeom>
                <a:avLst/>
                <a:gdLst/>
                <a:ahLst/>
                <a:cxnLst>
                  <a:cxn ang="0">
                    <a:pos x="71" y="47"/>
                  </a:cxn>
                  <a:cxn ang="0">
                    <a:pos x="128" y="64"/>
                  </a:cxn>
                  <a:cxn ang="0">
                    <a:pos x="147" y="44"/>
                  </a:cxn>
                  <a:cxn ang="0">
                    <a:pos x="194" y="26"/>
                  </a:cxn>
                  <a:cxn ang="0">
                    <a:pos x="225" y="24"/>
                  </a:cxn>
                  <a:cxn ang="0">
                    <a:pos x="240" y="10"/>
                  </a:cxn>
                  <a:cxn ang="0">
                    <a:pos x="273" y="2"/>
                  </a:cxn>
                  <a:cxn ang="0">
                    <a:pos x="300" y="5"/>
                  </a:cxn>
                  <a:cxn ang="0">
                    <a:pos x="329" y="12"/>
                  </a:cxn>
                  <a:cxn ang="0">
                    <a:pos x="356" y="29"/>
                  </a:cxn>
                  <a:cxn ang="0">
                    <a:pos x="369" y="48"/>
                  </a:cxn>
                  <a:cxn ang="0">
                    <a:pos x="357" y="62"/>
                  </a:cxn>
                  <a:cxn ang="0">
                    <a:pos x="335" y="69"/>
                  </a:cxn>
                  <a:cxn ang="0">
                    <a:pos x="324" y="86"/>
                  </a:cxn>
                  <a:cxn ang="0">
                    <a:pos x="316" y="108"/>
                  </a:cxn>
                  <a:cxn ang="0">
                    <a:pos x="298" y="135"/>
                  </a:cxn>
                  <a:cxn ang="0">
                    <a:pos x="284" y="161"/>
                  </a:cxn>
                  <a:cxn ang="0">
                    <a:pos x="260" y="185"/>
                  </a:cxn>
                  <a:cxn ang="0">
                    <a:pos x="225" y="195"/>
                  </a:cxn>
                  <a:cxn ang="0">
                    <a:pos x="209" y="193"/>
                  </a:cxn>
                  <a:cxn ang="0">
                    <a:pos x="181" y="204"/>
                  </a:cxn>
                  <a:cxn ang="0">
                    <a:pos x="160" y="209"/>
                  </a:cxn>
                  <a:cxn ang="0">
                    <a:pos x="133" y="218"/>
                  </a:cxn>
                  <a:cxn ang="0">
                    <a:pos x="102" y="223"/>
                  </a:cxn>
                  <a:cxn ang="0">
                    <a:pos x="76" y="210"/>
                  </a:cxn>
                  <a:cxn ang="0">
                    <a:pos x="50" y="188"/>
                  </a:cxn>
                  <a:cxn ang="0">
                    <a:pos x="28" y="167"/>
                  </a:cxn>
                  <a:cxn ang="0">
                    <a:pos x="15" y="140"/>
                  </a:cxn>
                  <a:cxn ang="0">
                    <a:pos x="0" y="136"/>
                  </a:cxn>
                  <a:cxn ang="0">
                    <a:pos x="21" y="123"/>
                  </a:cxn>
                  <a:cxn ang="0">
                    <a:pos x="20" y="102"/>
                  </a:cxn>
                  <a:cxn ang="0">
                    <a:pos x="22" y="75"/>
                  </a:cxn>
                  <a:cxn ang="0">
                    <a:pos x="53" y="67"/>
                  </a:cxn>
                  <a:cxn ang="0">
                    <a:pos x="58" y="39"/>
                  </a:cxn>
                </a:cxnLst>
                <a:rect l="0" t="0" r="r" b="b"/>
                <a:pathLst>
                  <a:path w="369" h="223">
                    <a:moveTo>
                      <a:pt x="58" y="39"/>
                    </a:moveTo>
                    <a:lnTo>
                      <a:pt x="71" y="47"/>
                    </a:lnTo>
                    <a:lnTo>
                      <a:pt x="95" y="65"/>
                    </a:lnTo>
                    <a:lnTo>
                      <a:pt x="128" y="64"/>
                    </a:lnTo>
                    <a:lnTo>
                      <a:pt x="134" y="64"/>
                    </a:lnTo>
                    <a:lnTo>
                      <a:pt x="147" y="44"/>
                    </a:lnTo>
                    <a:lnTo>
                      <a:pt x="178" y="35"/>
                    </a:lnTo>
                    <a:lnTo>
                      <a:pt x="194" y="26"/>
                    </a:lnTo>
                    <a:lnTo>
                      <a:pt x="211" y="32"/>
                    </a:lnTo>
                    <a:lnTo>
                      <a:pt x="225" y="24"/>
                    </a:lnTo>
                    <a:lnTo>
                      <a:pt x="235" y="22"/>
                    </a:lnTo>
                    <a:lnTo>
                      <a:pt x="240" y="10"/>
                    </a:lnTo>
                    <a:lnTo>
                      <a:pt x="255" y="1"/>
                    </a:lnTo>
                    <a:lnTo>
                      <a:pt x="273" y="2"/>
                    </a:lnTo>
                    <a:lnTo>
                      <a:pt x="285" y="0"/>
                    </a:lnTo>
                    <a:lnTo>
                      <a:pt x="300" y="5"/>
                    </a:lnTo>
                    <a:lnTo>
                      <a:pt x="317" y="15"/>
                    </a:lnTo>
                    <a:lnTo>
                      <a:pt x="329" y="12"/>
                    </a:lnTo>
                    <a:lnTo>
                      <a:pt x="344" y="19"/>
                    </a:lnTo>
                    <a:lnTo>
                      <a:pt x="356" y="29"/>
                    </a:lnTo>
                    <a:lnTo>
                      <a:pt x="365" y="38"/>
                    </a:lnTo>
                    <a:lnTo>
                      <a:pt x="369" y="48"/>
                    </a:lnTo>
                    <a:lnTo>
                      <a:pt x="365" y="55"/>
                    </a:lnTo>
                    <a:lnTo>
                      <a:pt x="357" y="62"/>
                    </a:lnTo>
                    <a:lnTo>
                      <a:pt x="350" y="62"/>
                    </a:lnTo>
                    <a:lnTo>
                      <a:pt x="335" y="69"/>
                    </a:lnTo>
                    <a:lnTo>
                      <a:pt x="326" y="78"/>
                    </a:lnTo>
                    <a:lnTo>
                      <a:pt x="324" y="86"/>
                    </a:lnTo>
                    <a:lnTo>
                      <a:pt x="318" y="97"/>
                    </a:lnTo>
                    <a:lnTo>
                      <a:pt x="316" y="108"/>
                    </a:lnTo>
                    <a:lnTo>
                      <a:pt x="303" y="121"/>
                    </a:lnTo>
                    <a:lnTo>
                      <a:pt x="298" y="135"/>
                    </a:lnTo>
                    <a:lnTo>
                      <a:pt x="291" y="151"/>
                    </a:lnTo>
                    <a:lnTo>
                      <a:pt x="284" y="161"/>
                    </a:lnTo>
                    <a:lnTo>
                      <a:pt x="276" y="178"/>
                    </a:lnTo>
                    <a:lnTo>
                      <a:pt x="260" y="185"/>
                    </a:lnTo>
                    <a:lnTo>
                      <a:pt x="228" y="195"/>
                    </a:lnTo>
                    <a:lnTo>
                      <a:pt x="225" y="195"/>
                    </a:lnTo>
                    <a:lnTo>
                      <a:pt x="221" y="188"/>
                    </a:lnTo>
                    <a:lnTo>
                      <a:pt x="209" y="193"/>
                    </a:lnTo>
                    <a:lnTo>
                      <a:pt x="197" y="193"/>
                    </a:lnTo>
                    <a:lnTo>
                      <a:pt x="181" y="204"/>
                    </a:lnTo>
                    <a:lnTo>
                      <a:pt x="166" y="204"/>
                    </a:lnTo>
                    <a:lnTo>
                      <a:pt x="160" y="209"/>
                    </a:lnTo>
                    <a:lnTo>
                      <a:pt x="145" y="210"/>
                    </a:lnTo>
                    <a:lnTo>
                      <a:pt x="133" y="218"/>
                    </a:lnTo>
                    <a:lnTo>
                      <a:pt x="119" y="222"/>
                    </a:lnTo>
                    <a:lnTo>
                      <a:pt x="102" y="223"/>
                    </a:lnTo>
                    <a:lnTo>
                      <a:pt x="87" y="214"/>
                    </a:lnTo>
                    <a:lnTo>
                      <a:pt x="76" y="210"/>
                    </a:lnTo>
                    <a:lnTo>
                      <a:pt x="65" y="195"/>
                    </a:lnTo>
                    <a:lnTo>
                      <a:pt x="50" y="188"/>
                    </a:lnTo>
                    <a:lnTo>
                      <a:pt x="41" y="172"/>
                    </a:lnTo>
                    <a:lnTo>
                      <a:pt x="28" y="167"/>
                    </a:lnTo>
                    <a:lnTo>
                      <a:pt x="20" y="153"/>
                    </a:lnTo>
                    <a:lnTo>
                      <a:pt x="15" y="140"/>
                    </a:lnTo>
                    <a:lnTo>
                      <a:pt x="7" y="136"/>
                    </a:lnTo>
                    <a:lnTo>
                      <a:pt x="0" y="136"/>
                    </a:lnTo>
                    <a:lnTo>
                      <a:pt x="10" y="125"/>
                    </a:lnTo>
                    <a:lnTo>
                      <a:pt x="21" y="123"/>
                    </a:lnTo>
                    <a:lnTo>
                      <a:pt x="20" y="112"/>
                    </a:lnTo>
                    <a:lnTo>
                      <a:pt x="20" y="102"/>
                    </a:lnTo>
                    <a:lnTo>
                      <a:pt x="28" y="83"/>
                    </a:lnTo>
                    <a:lnTo>
                      <a:pt x="22" y="75"/>
                    </a:lnTo>
                    <a:lnTo>
                      <a:pt x="26" y="67"/>
                    </a:lnTo>
                    <a:lnTo>
                      <a:pt x="53" y="67"/>
                    </a:lnTo>
                    <a:lnTo>
                      <a:pt x="58" y="59"/>
                    </a:lnTo>
                    <a:lnTo>
                      <a:pt x="58" y="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205"/>
              <p:cNvSpPr>
                <a:spLocks noChangeAspect="1"/>
              </p:cNvSpPr>
              <p:nvPr/>
            </p:nvSpPr>
            <p:spPr bwMode="gray">
              <a:xfrm>
                <a:off x="5004594" y="2549872"/>
                <a:ext cx="173038" cy="163513"/>
              </a:xfrm>
              <a:custGeom>
                <a:avLst/>
                <a:gdLst/>
                <a:ahLst/>
                <a:cxnLst>
                  <a:cxn ang="0">
                    <a:pos x="521" y="323"/>
                  </a:cxn>
                  <a:cxn ang="0">
                    <a:pos x="540" y="357"/>
                  </a:cxn>
                  <a:cxn ang="0">
                    <a:pos x="540" y="397"/>
                  </a:cxn>
                  <a:cxn ang="0">
                    <a:pos x="488" y="444"/>
                  </a:cxn>
                  <a:cxn ang="0">
                    <a:pos x="470" y="509"/>
                  </a:cxn>
                  <a:cxn ang="0">
                    <a:pos x="446" y="506"/>
                  </a:cxn>
                  <a:cxn ang="0">
                    <a:pos x="416" y="483"/>
                  </a:cxn>
                  <a:cxn ang="0">
                    <a:pos x="379" y="488"/>
                  </a:cxn>
                  <a:cxn ang="0">
                    <a:pos x="343" y="487"/>
                  </a:cxn>
                  <a:cxn ang="0">
                    <a:pos x="317" y="498"/>
                  </a:cxn>
                  <a:cxn ang="0">
                    <a:pos x="291" y="473"/>
                  </a:cxn>
                  <a:cxn ang="0">
                    <a:pos x="259" y="475"/>
                  </a:cxn>
                  <a:cxn ang="0">
                    <a:pos x="212" y="433"/>
                  </a:cxn>
                  <a:cxn ang="0">
                    <a:pos x="198" y="412"/>
                  </a:cxn>
                  <a:cxn ang="0">
                    <a:pos x="152" y="407"/>
                  </a:cxn>
                  <a:cxn ang="0">
                    <a:pos x="136" y="418"/>
                  </a:cxn>
                  <a:cxn ang="0">
                    <a:pos x="121" y="386"/>
                  </a:cxn>
                  <a:cxn ang="0">
                    <a:pos x="99" y="370"/>
                  </a:cxn>
                  <a:cxn ang="0">
                    <a:pos x="65" y="357"/>
                  </a:cxn>
                  <a:cxn ang="0">
                    <a:pos x="34" y="363"/>
                  </a:cxn>
                  <a:cxn ang="0">
                    <a:pos x="43" y="316"/>
                  </a:cxn>
                  <a:cxn ang="0">
                    <a:pos x="23" y="269"/>
                  </a:cxn>
                  <a:cxn ang="0">
                    <a:pos x="20" y="233"/>
                  </a:cxn>
                  <a:cxn ang="0">
                    <a:pos x="1" y="190"/>
                  </a:cxn>
                  <a:cxn ang="0">
                    <a:pos x="11" y="158"/>
                  </a:cxn>
                  <a:cxn ang="0">
                    <a:pos x="4" y="111"/>
                  </a:cxn>
                  <a:cxn ang="0">
                    <a:pos x="21" y="105"/>
                  </a:cxn>
                  <a:cxn ang="0">
                    <a:pos x="16" y="86"/>
                  </a:cxn>
                  <a:cxn ang="0">
                    <a:pos x="38" y="74"/>
                  </a:cxn>
                  <a:cxn ang="0">
                    <a:pos x="102" y="53"/>
                  </a:cxn>
                  <a:cxn ang="0">
                    <a:pos x="172" y="9"/>
                  </a:cxn>
                  <a:cxn ang="0">
                    <a:pos x="239" y="3"/>
                  </a:cxn>
                  <a:cxn ang="0">
                    <a:pos x="254" y="21"/>
                  </a:cxn>
                  <a:cxn ang="0">
                    <a:pos x="250" y="50"/>
                  </a:cxn>
                  <a:cxn ang="0">
                    <a:pos x="262" y="45"/>
                  </a:cxn>
                  <a:cxn ang="0">
                    <a:pos x="290" y="42"/>
                  </a:cxn>
                  <a:cxn ang="0">
                    <a:pos x="378" y="52"/>
                  </a:cxn>
                  <a:cxn ang="0">
                    <a:pos x="477" y="42"/>
                  </a:cxn>
                  <a:cxn ang="0">
                    <a:pos x="515" y="74"/>
                  </a:cxn>
                  <a:cxn ang="0">
                    <a:pos x="534" y="163"/>
                  </a:cxn>
                  <a:cxn ang="0">
                    <a:pos x="522" y="212"/>
                  </a:cxn>
                  <a:cxn ang="0">
                    <a:pos x="502" y="245"/>
                  </a:cxn>
                </a:cxnLst>
                <a:rect l="0" t="0" r="r" b="b"/>
                <a:pathLst>
                  <a:path w="545" h="511">
                    <a:moveTo>
                      <a:pt x="513" y="298"/>
                    </a:moveTo>
                    <a:lnTo>
                      <a:pt x="520" y="311"/>
                    </a:lnTo>
                    <a:lnTo>
                      <a:pt x="521" y="323"/>
                    </a:lnTo>
                    <a:lnTo>
                      <a:pt x="528" y="342"/>
                    </a:lnTo>
                    <a:lnTo>
                      <a:pt x="529" y="346"/>
                    </a:lnTo>
                    <a:lnTo>
                      <a:pt x="540" y="357"/>
                    </a:lnTo>
                    <a:lnTo>
                      <a:pt x="539" y="368"/>
                    </a:lnTo>
                    <a:lnTo>
                      <a:pt x="545" y="382"/>
                    </a:lnTo>
                    <a:lnTo>
                      <a:pt x="540" y="397"/>
                    </a:lnTo>
                    <a:lnTo>
                      <a:pt x="522" y="412"/>
                    </a:lnTo>
                    <a:lnTo>
                      <a:pt x="502" y="425"/>
                    </a:lnTo>
                    <a:lnTo>
                      <a:pt x="488" y="444"/>
                    </a:lnTo>
                    <a:lnTo>
                      <a:pt x="470" y="482"/>
                    </a:lnTo>
                    <a:lnTo>
                      <a:pt x="468" y="497"/>
                    </a:lnTo>
                    <a:lnTo>
                      <a:pt x="470" y="509"/>
                    </a:lnTo>
                    <a:lnTo>
                      <a:pt x="461" y="511"/>
                    </a:lnTo>
                    <a:lnTo>
                      <a:pt x="456" y="510"/>
                    </a:lnTo>
                    <a:lnTo>
                      <a:pt x="446" y="506"/>
                    </a:lnTo>
                    <a:lnTo>
                      <a:pt x="435" y="498"/>
                    </a:lnTo>
                    <a:lnTo>
                      <a:pt x="426" y="491"/>
                    </a:lnTo>
                    <a:lnTo>
                      <a:pt x="416" y="483"/>
                    </a:lnTo>
                    <a:lnTo>
                      <a:pt x="403" y="482"/>
                    </a:lnTo>
                    <a:lnTo>
                      <a:pt x="391" y="483"/>
                    </a:lnTo>
                    <a:lnTo>
                      <a:pt x="379" y="488"/>
                    </a:lnTo>
                    <a:lnTo>
                      <a:pt x="372" y="494"/>
                    </a:lnTo>
                    <a:lnTo>
                      <a:pt x="362" y="487"/>
                    </a:lnTo>
                    <a:lnTo>
                      <a:pt x="343" y="487"/>
                    </a:lnTo>
                    <a:lnTo>
                      <a:pt x="334" y="495"/>
                    </a:lnTo>
                    <a:lnTo>
                      <a:pt x="324" y="500"/>
                    </a:lnTo>
                    <a:lnTo>
                      <a:pt x="317" y="498"/>
                    </a:lnTo>
                    <a:lnTo>
                      <a:pt x="309" y="489"/>
                    </a:lnTo>
                    <a:lnTo>
                      <a:pt x="300" y="479"/>
                    </a:lnTo>
                    <a:lnTo>
                      <a:pt x="291" y="473"/>
                    </a:lnTo>
                    <a:lnTo>
                      <a:pt x="281" y="478"/>
                    </a:lnTo>
                    <a:lnTo>
                      <a:pt x="270" y="481"/>
                    </a:lnTo>
                    <a:lnTo>
                      <a:pt x="259" y="475"/>
                    </a:lnTo>
                    <a:lnTo>
                      <a:pt x="241" y="466"/>
                    </a:lnTo>
                    <a:lnTo>
                      <a:pt x="221" y="438"/>
                    </a:lnTo>
                    <a:lnTo>
                      <a:pt x="212" y="433"/>
                    </a:lnTo>
                    <a:lnTo>
                      <a:pt x="207" y="435"/>
                    </a:lnTo>
                    <a:lnTo>
                      <a:pt x="198" y="428"/>
                    </a:lnTo>
                    <a:lnTo>
                      <a:pt x="198" y="412"/>
                    </a:lnTo>
                    <a:lnTo>
                      <a:pt x="178" y="409"/>
                    </a:lnTo>
                    <a:lnTo>
                      <a:pt x="153" y="401"/>
                    </a:lnTo>
                    <a:lnTo>
                      <a:pt x="152" y="407"/>
                    </a:lnTo>
                    <a:lnTo>
                      <a:pt x="155" y="413"/>
                    </a:lnTo>
                    <a:lnTo>
                      <a:pt x="144" y="421"/>
                    </a:lnTo>
                    <a:lnTo>
                      <a:pt x="136" y="418"/>
                    </a:lnTo>
                    <a:lnTo>
                      <a:pt x="117" y="400"/>
                    </a:lnTo>
                    <a:lnTo>
                      <a:pt x="121" y="389"/>
                    </a:lnTo>
                    <a:lnTo>
                      <a:pt x="121" y="386"/>
                    </a:lnTo>
                    <a:lnTo>
                      <a:pt x="120" y="384"/>
                    </a:lnTo>
                    <a:lnTo>
                      <a:pt x="109" y="382"/>
                    </a:lnTo>
                    <a:lnTo>
                      <a:pt x="99" y="370"/>
                    </a:lnTo>
                    <a:lnTo>
                      <a:pt x="79" y="365"/>
                    </a:lnTo>
                    <a:lnTo>
                      <a:pt x="71" y="366"/>
                    </a:lnTo>
                    <a:lnTo>
                      <a:pt x="65" y="357"/>
                    </a:lnTo>
                    <a:lnTo>
                      <a:pt x="55" y="352"/>
                    </a:lnTo>
                    <a:lnTo>
                      <a:pt x="40" y="366"/>
                    </a:lnTo>
                    <a:lnTo>
                      <a:pt x="34" y="363"/>
                    </a:lnTo>
                    <a:lnTo>
                      <a:pt x="38" y="354"/>
                    </a:lnTo>
                    <a:lnTo>
                      <a:pt x="42" y="337"/>
                    </a:lnTo>
                    <a:lnTo>
                      <a:pt x="43" y="316"/>
                    </a:lnTo>
                    <a:lnTo>
                      <a:pt x="42" y="312"/>
                    </a:lnTo>
                    <a:lnTo>
                      <a:pt x="26" y="293"/>
                    </a:lnTo>
                    <a:lnTo>
                      <a:pt x="23" y="269"/>
                    </a:lnTo>
                    <a:lnTo>
                      <a:pt x="23" y="258"/>
                    </a:lnTo>
                    <a:lnTo>
                      <a:pt x="22" y="242"/>
                    </a:lnTo>
                    <a:lnTo>
                      <a:pt x="20" y="233"/>
                    </a:lnTo>
                    <a:lnTo>
                      <a:pt x="17" y="209"/>
                    </a:lnTo>
                    <a:lnTo>
                      <a:pt x="16" y="201"/>
                    </a:lnTo>
                    <a:lnTo>
                      <a:pt x="1" y="190"/>
                    </a:lnTo>
                    <a:lnTo>
                      <a:pt x="0" y="182"/>
                    </a:lnTo>
                    <a:lnTo>
                      <a:pt x="5" y="170"/>
                    </a:lnTo>
                    <a:lnTo>
                      <a:pt x="11" y="158"/>
                    </a:lnTo>
                    <a:lnTo>
                      <a:pt x="12" y="145"/>
                    </a:lnTo>
                    <a:lnTo>
                      <a:pt x="12" y="128"/>
                    </a:lnTo>
                    <a:lnTo>
                      <a:pt x="4" y="111"/>
                    </a:lnTo>
                    <a:lnTo>
                      <a:pt x="1" y="102"/>
                    </a:lnTo>
                    <a:lnTo>
                      <a:pt x="18" y="110"/>
                    </a:lnTo>
                    <a:lnTo>
                      <a:pt x="21" y="105"/>
                    </a:lnTo>
                    <a:lnTo>
                      <a:pt x="21" y="96"/>
                    </a:lnTo>
                    <a:lnTo>
                      <a:pt x="7" y="93"/>
                    </a:lnTo>
                    <a:lnTo>
                      <a:pt x="16" y="86"/>
                    </a:lnTo>
                    <a:lnTo>
                      <a:pt x="26" y="83"/>
                    </a:lnTo>
                    <a:lnTo>
                      <a:pt x="27" y="86"/>
                    </a:lnTo>
                    <a:lnTo>
                      <a:pt x="38" y="74"/>
                    </a:lnTo>
                    <a:lnTo>
                      <a:pt x="51" y="67"/>
                    </a:lnTo>
                    <a:lnTo>
                      <a:pt x="70" y="63"/>
                    </a:lnTo>
                    <a:lnTo>
                      <a:pt x="102" y="53"/>
                    </a:lnTo>
                    <a:lnTo>
                      <a:pt x="134" y="26"/>
                    </a:lnTo>
                    <a:lnTo>
                      <a:pt x="149" y="21"/>
                    </a:lnTo>
                    <a:lnTo>
                      <a:pt x="172" y="9"/>
                    </a:lnTo>
                    <a:lnTo>
                      <a:pt x="215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8" y="7"/>
                    </a:lnTo>
                    <a:lnTo>
                      <a:pt x="255" y="15"/>
                    </a:lnTo>
                    <a:lnTo>
                      <a:pt x="254" y="21"/>
                    </a:lnTo>
                    <a:lnTo>
                      <a:pt x="236" y="10"/>
                    </a:lnTo>
                    <a:lnTo>
                      <a:pt x="237" y="16"/>
                    </a:lnTo>
                    <a:lnTo>
                      <a:pt x="250" y="50"/>
                    </a:lnTo>
                    <a:lnTo>
                      <a:pt x="257" y="52"/>
                    </a:lnTo>
                    <a:lnTo>
                      <a:pt x="258" y="48"/>
                    </a:lnTo>
                    <a:lnTo>
                      <a:pt x="262" y="45"/>
                    </a:lnTo>
                    <a:lnTo>
                      <a:pt x="266" y="48"/>
                    </a:lnTo>
                    <a:lnTo>
                      <a:pt x="276" y="45"/>
                    </a:lnTo>
                    <a:lnTo>
                      <a:pt x="290" y="42"/>
                    </a:lnTo>
                    <a:lnTo>
                      <a:pt x="300" y="36"/>
                    </a:lnTo>
                    <a:lnTo>
                      <a:pt x="314" y="41"/>
                    </a:lnTo>
                    <a:lnTo>
                      <a:pt x="378" y="52"/>
                    </a:lnTo>
                    <a:lnTo>
                      <a:pt x="426" y="51"/>
                    </a:lnTo>
                    <a:lnTo>
                      <a:pt x="453" y="45"/>
                    </a:lnTo>
                    <a:lnTo>
                      <a:pt x="477" y="42"/>
                    </a:lnTo>
                    <a:lnTo>
                      <a:pt x="491" y="50"/>
                    </a:lnTo>
                    <a:lnTo>
                      <a:pt x="510" y="63"/>
                    </a:lnTo>
                    <a:lnTo>
                      <a:pt x="515" y="74"/>
                    </a:lnTo>
                    <a:lnTo>
                      <a:pt x="515" y="81"/>
                    </a:lnTo>
                    <a:lnTo>
                      <a:pt x="516" y="91"/>
                    </a:lnTo>
                    <a:lnTo>
                      <a:pt x="534" y="163"/>
                    </a:lnTo>
                    <a:lnTo>
                      <a:pt x="534" y="179"/>
                    </a:lnTo>
                    <a:lnTo>
                      <a:pt x="533" y="196"/>
                    </a:lnTo>
                    <a:lnTo>
                      <a:pt x="522" y="212"/>
                    </a:lnTo>
                    <a:lnTo>
                      <a:pt x="507" y="220"/>
                    </a:lnTo>
                    <a:lnTo>
                      <a:pt x="496" y="234"/>
                    </a:lnTo>
                    <a:lnTo>
                      <a:pt x="502" y="245"/>
                    </a:lnTo>
                    <a:lnTo>
                      <a:pt x="517" y="257"/>
                    </a:lnTo>
                    <a:lnTo>
                      <a:pt x="513" y="2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206"/>
              <p:cNvSpPr>
                <a:spLocks noChangeAspect="1"/>
              </p:cNvSpPr>
              <p:nvPr/>
            </p:nvSpPr>
            <p:spPr bwMode="gray">
              <a:xfrm>
                <a:off x="5123656" y="2449860"/>
                <a:ext cx="128588" cy="76200"/>
              </a:xfrm>
              <a:custGeom>
                <a:avLst/>
                <a:gdLst/>
                <a:ahLst/>
                <a:cxnLst>
                  <a:cxn ang="0">
                    <a:pos x="0" y="184"/>
                  </a:cxn>
                  <a:cxn ang="0">
                    <a:pos x="12" y="118"/>
                  </a:cxn>
                  <a:cxn ang="0">
                    <a:pos x="24" y="93"/>
                  </a:cxn>
                  <a:cxn ang="0">
                    <a:pos x="33" y="64"/>
                  </a:cxn>
                  <a:cxn ang="0">
                    <a:pos x="51" y="44"/>
                  </a:cxn>
                  <a:cxn ang="0">
                    <a:pos x="86" y="33"/>
                  </a:cxn>
                  <a:cxn ang="0">
                    <a:pos x="113" y="68"/>
                  </a:cxn>
                  <a:cxn ang="0">
                    <a:pos x="119" y="86"/>
                  </a:cxn>
                  <a:cxn ang="0">
                    <a:pos x="125" y="92"/>
                  </a:cxn>
                  <a:cxn ang="0">
                    <a:pos x="147" y="108"/>
                  </a:cxn>
                  <a:cxn ang="0">
                    <a:pos x="169" y="102"/>
                  </a:cxn>
                  <a:cxn ang="0">
                    <a:pos x="174" y="113"/>
                  </a:cxn>
                  <a:cxn ang="0">
                    <a:pos x="181" y="92"/>
                  </a:cxn>
                  <a:cxn ang="0">
                    <a:pos x="185" y="21"/>
                  </a:cxn>
                  <a:cxn ang="0">
                    <a:pos x="200" y="14"/>
                  </a:cxn>
                  <a:cxn ang="0">
                    <a:pos x="239" y="0"/>
                  </a:cxn>
                  <a:cxn ang="0">
                    <a:pos x="269" y="15"/>
                  </a:cxn>
                  <a:cxn ang="0">
                    <a:pos x="288" y="30"/>
                  </a:cxn>
                  <a:cxn ang="0">
                    <a:pos x="318" y="49"/>
                  </a:cxn>
                  <a:cxn ang="0">
                    <a:pos x="341" y="44"/>
                  </a:cxn>
                  <a:cxn ang="0">
                    <a:pos x="359" y="49"/>
                  </a:cxn>
                  <a:cxn ang="0">
                    <a:pos x="368" y="63"/>
                  </a:cxn>
                  <a:cxn ang="0">
                    <a:pos x="379" y="74"/>
                  </a:cxn>
                  <a:cxn ang="0">
                    <a:pos x="375" y="106"/>
                  </a:cxn>
                  <a:cxn ang="0">
                    <a:pos x="380" y="116"/>
                  </a:cxn>
                  <a:cxn ang="0">
                    <a:pos x="387" y="128"/>
                  </a:cxn>
                  <a:cxn ang="0">
                    <a:pos x="402" y="159"/>
                  </a:cxn>
                  <a:cxn ang="0">
                    <a:pos x="406" y="182"/>
                  </a:cxn>
                  <a:cxn ang="0">
                    <a:pos x="395" y="190"/>
                  </a:cxn>
                  <a:cxn ang="0">
                    <a:pos x="375" y="206"/>
                  </a:cxn>
                  <a:cxn ang="0">
                    <a:pos x="363" y="227"/>
                  </a:cxn>
                  <a:cxn ang="0">
                    <a:pos x="340" y="222"/>
                  </a:cxn>
                  <a:cxn ang="0">
                    <a:pos x="331" y="236"/>
                  </a:cxn>
                  <a:cxn ang="0">
                    <a:pos x="316" y="238"/>
                  </a:cxn>
                  <a:cxn ang="0">
                    <a:pos x="303" y="231"/>
                  </a:cxn>
                  <a:cxn ang="0">
                    <a:pos x="258" y="189"/>
                  </a:cxn>
                  <a:cxn ang="0">
                    <a:pos x="234" y="188"/>
                  </a:cxn>
                  <a:cxn ang="0">
                    <a:pos x="218" y="160"/>
                  </a:cxn>
                  <a:cxn ang="0">
                    <a:pos x="200" y="173"/>
                  </a:cxn>
                  <a:cxn ang="0">
                    <a:pos x="153" y="166"/>
                  </a:cxn>
                  <a:cxn ang="0">
                    <a:pos x="129" y="163"/>
                  </a:cxn>
                  <a:cxn ang="0">
                    <a:pos x="114" y="163"/>
                  </a:cxn>
                  <a:cxn ang="0">
                    <a:pos x="98" y="167"/>
                  </a:cxn>
                  <a:cxn ang="0">
                    <a:pos x="83" y="162"/>
                  </a:cxn>
                  <a:cxn ang="0">
                    <a:pos x="44" y="171"/>
                  </a:cxn>
                  <a:cxn ang="0">
                    <a:pos x="20" y="193"/>
                  </a:cxn>
                  <a:cxn ang="0">
                    <a:pos x="3" y="195"/>
                  </a:cxn>
                </a:cxnLst>
                <a:rect l="0" t="0" r="r" b="b"/>
                <a:pathLst>
                  <a:path w="406" h="240">
                    <a:moveTo>
                      <a:pt x="3" y="195"/>
                    </a:moveTo>
                    <a:lnTo>
                      <a:pt x="0" y="184"/>
                    </a:lnTo>
                    <a:lnTo>
                      <a:pt x="4" y="134"/>
                    </a:lnTo>
                    <a:lnTo>
                      <a:pt x="12" y="118"/>
                    </a:lnTo>
                    <a:lnTo>
                      <a:pt x="20" y="107"/>
                    </a:lnTo>
                    <a:lnTo>
                      <a:pt x="24" y="93"/>
                    </a:lnTo>
                    <a:lnTo>
                      <a:pt x="27" y="77"/>
                    </a:lnTo>
                    <a:lnTo>
                      <a:pt x="33" y="64"/>
                    </a:lnTo>
                    <a:lnTo>
                      <a:pt x="43" y="52"/>
                    </a:lnTo>
                    <a:lnTo>
                      <a:pt x="51" y="44"/>
                    </a:lnTo>
                    <a:lnTo>
                      <a:pt x="63" y="42"/>
                    </a:lnTo>
                    <a:lnTo>
                      <a:pt x="86" y="33"/>
                    </a:lnTo>
                    <a:lnTo>
                      <a:pt x="94" y="47"/>
                    </a:lnTo>
                    <a:lnTo>
                      <a:pt x="113" y="68"/>
                    </a:lnTo>
                    <a:lnTo>
                      <a:pt x="115" y="79"/>
                    </a:lnTo>
                    <a:lnTo>
                      <a:pt x="119" y="86"/>
                    </a:lnTo>
                    <a:lnTo>
                      <a:pt x="120" y="75"/>
                    </a:lnTo>
                    <a:lnTo>
                      <a:pt x="125" y="92"/>
                    </a:lnTo>
                    <a:lnTo>
                      <a:pt x="131" y="100"/>
                    </a:lnTo>
                    <a:lnTo>
                      <a:pt x="147" y="108"/>
                    </a:lnTo>
                    <a:lnTo>
                      <a:pt x="153" y="108"/>
                    </a:lnTo>
                    <a:lnTo>
                      <a:pt x="169" y="102"/>
                    </a:lnTo>
                    <a:lnTo>
                      <a:pt x="169" y="107"/>
                    </a:lnTo>
                    <a:lnTo>
                      <a:pt x="174" y="113"/>
                    </a:lnTo>
                    <a:lnTo>
                      <a:pt x="175" y="98"/>
                    </a:lnTo>
                    <a:lnTo>
                      <a:pt x="181" y="92"/>
                    </a:lnTo>
                    <a:lnTo>
                      <a:pt x="185" y="85"/>
                    </a:lnTo>
                    <a:lnTo>
                      <a:pt x="185" y="21"/>
                    </a:lnTo>
                    <a:lnTo>
                      <a:pt x="191" y="15"/>
                    </a:lnTo>
                    <a:lnTo>
                      <a:pt x="200" y="14"/>
                    </a:lnTo>
                    <a:lnTo>
                      <a:pt x="213" y="4"/>
                    </a:lnTo>
                    <a:lnTo>
                      <a:pt x="239" y="0"/>
                    </a:lnTo>
                    <a:lnTo>
                      <a:pt x="255" y="4"/>
                    </a:lnTo>
                    <a:lnTo>
                      <a:pt x="269" y="15"/>
                    </a:lnTo>
                    <a:lnTo>
                      <a:pt x="283" y="20"/>
                    </a:lnTo>
                    <a:lnTo>
                      <a:pt x="288" y="30"/>
                    </a:lnTo>
                    <a:lnTo>
                      <a:pt x="310" y="49"/>
                    </a:lnTo>
                    <a:lnTo>
                      <a:pt x="318" y="49"/>
                    </a:lnTo>
                    <a:lnTo>
                      <a:pt x="326" y="46"/>
                    </a:lnTo>
                    <a:lnTo>
                      <a:pt x="341" y="44"/>
                    </a:lnTo>
                    <a:lnTo>
                      <a:pt x="358" y="48"/>
                    </a:lnTo>
                    <a:lnTo>
                      <a:pt x="359" y="49"/>
                    </a:lnTo>
                    <a:lnTo>
                      <a:pt x="364" y="55"/>
                    </a:lnTo>
                    <a:lnTo>
                      <a:pt x="368" y="63"/>
                    </a:lnTo>
                    <a:lnTo>
                      <a:pt x="375" y="66"/>
                    </a:lnTo>
                    <a:lnTo>
                      <a:pt x="379" y="74"/>
                    </a:lnTo>
                    <a:lnTo>
                      <a:pt x="380" y="82"/>
                    </a:lnTo>
                    <a:lnTo>
                      <a:pt x="375" y="106"/>
                    </a:lnTo>
                    <a:lnTo>
                      <a:pt x="372" y="113"/>
                    </a:lnTo>
                    <a:lnTo>
                      <a:pt x="380" y="116"/>
                    </a:lnTo>
                    <a:lnTo>
                      <a:pt x="387" y="120"/>
                    </a:lnTo>
                    <a:lnTo>
                      <a:pt x="387" y="128"/>
                    </a:lnTo>
                    <a:lnTo>
                      <a:pt x="400" y="150"/>
                    </a:lnTo>
                    <a:lnTo>
                      <a:pt x="402" y="159"/>
                    </a:lnTo>
                    <a:lnTo>
                      <a:pt x="406" y="166"/>
                    </a:lnTo>
                    <a:lnTo>
                      <a:pt x="406" y="182"/>
                    </a:lnTo>
                    <a:lnTo>
                      <a:pt x="405" y="189"/>
                    </a:lnTo>
                    <a:lnTo>
                      <a:pt x="395" y="190"/>
                    </a:lnTo>
                    <a:lnTo>
                      <a:pt x="388" y="194"/>
                    </a:lnTo>
                    <a:lnTo>
                      <a:pt x="375" y="206"/>
                    </a:lnTo>
                    <a:lnTo>
                      <a:pt x="374" y="214"/>
                    </a:lnTo>
                    <a:lnTo>
                      <a:pt x="363" y="227"/>
                    </a:lnTo>
                    <a:lnTo>
                      <a:pt x="356" y="229"/>
                    </a:lnTo>
                    <a:lnTo>
                      <a:pt x="340" y="222"/>
                    </a:lnTo>
                    <a:lnTo>
                      <a:pt x="334" y="227"/>
                    </a:lnTo>
                    <a:lnTo>
                      <a:pt x="331" y="236"/>
                    </a:lnTo>
                    <a:lnTo>
                      <a:pt x="325" y="240"/>
                    </a:lnTo>
                    <a:lnTo>
                      <a:pt x="316" y="238"/>
                    </a:lnTo>
                    <a:lnTo>
                      <a:pt x="310" y="233"/>
                    </a:lnTo>
                    <a:lnTo>
                      <a:pt x="303" y="231"/>
                    </a:lnTo>
                    <a:lnTo>
                      <a:pt x="285" y="208"/>
                    </a:lnTo>
                    <a:lnTo>
                      <a:pt x="258" y="189"/>
                    </a:lnTo>
                    <a:lnTo>
                      <a:pt x="242" y="190"/>
                    </a:lnTo>
                    <a:lnTo>
                      <a:pt x="234" y="188"/>
                    </a:lnTo>
                    <a:lnTo>
                      <a:pt x="224" y="165"/>
                    </a:lnTo>
                    <a:lnTo>
                      <a:pt x="218" y="160"/>
                    </a:lnTo>
                    <a:lnTo>
                      <a:pt x="211" y="162"/>
                    </a:lnTo>
                    <a:lnTo>
                      <a:pt x="200" y="173"/>
                    </a:lnTo>
                    <a:lnTo>
                      <a:pt x="184" y="177"/>
                    </a:lnTo>
                    <a:lnTo>
                      <a:pt x="153" y="166"/>
                    </a:lnTo>
                    <a:lnTo>
                      <a:pt x="146" y="166"/>
                    </a:lnTo>
                    <a:lnTo>
                      <a:pt x="129" y="163"/>
                    </a:lnTo>
                    <a:lnTo>
                      <a:pt x="121" y="166"/>
                    </a:lnTo>
                    <a:lnTo>
                      <a:pt x="114" y="163"/>
                    </a:lnTo>
                    <a:lnTo>
                      <a:pt x="106" y="167"/>
                    </a:lnTo>
                    <a:lnTo>
                      <a:pt x="98" y="167"/>
                    </a:lnTo>
                    <a:lnTo>
                      <a:pt x="92" y="163"/>
                    </a:lnTo>
                    <a:lnTo>
                      <a:pt x="83" y="162"/>
                    </a:lnTo>
                    <a:lnTo>
                      <a:pt x="67" y="163"/>
                    </a:lnTo>
                    <a:lnTo>
                      <a:pt x="44" y="171"/>
                    </a:lnTo>
                    <a:lnTo>
                      <a:pt x="29" y="179"/>
                    </a:lnTo>
                    <a:lnTo>
                      <a:pt x="20" y="193"/>
                    </a:lnTo>
                    <a:lnTo>
                      <a:pt x="13" y="198"/>
                    </a:lnTo>
                    <a:lnTo>
                      <a:pt x="3" y="1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207"/>
              <p:cNvSpPr>
                <a:spLocks noChangeAspect="1"/>
              </p:cNvSpPr>
              <p:nvPr/>
            </p:nvSpPr>
            <p:spPr bwMode="gray">
              <a:xfrm>
                <a:off x="4966494" y="2657822"/>
                <a:ext cx="120650" cy="71438"/>
              </a:xfrm>
              <a:custGeom>
                <a:avLst/>
                <a:gdLst/>
                <a:ahLst/>
                <a:cxnLst>
                  <a:cxn ang="0">
                    <a:pos x="371" y="143"/>
                  </a:cxn>
                  <a:cxn ang="0">
                    <a:pos x="355" y="149"/>
                  </a:cxn>
                  <a:cxn ang="0">
                    <a:pos x="341" y="159"/>
                  </a:cxn>
                  <a:cxn ang="0">
                    <a:pos x="338" y="176"/>
                  </a:cxn>
                  <a:cxn ang="0">
                    <a:pos x="324" y="187"/>
                  </a:cxn>
                  <a:cxn ang="0">
                    <a:pos x="311" y="203"/>
                  </a:cxn>
                  <a:cxn ang="0">
                    <a:pos x="291" y="201"/>
                  </a:cxn>
                  <a:cxn ang="0">
                    <a:pos x="276" y="210"/>
                  </a:cxn>
                  <a:cxn ang="0">
                    <a:pos x="271" y="208"/>
                  </a:cxn>
                  <a:cxn ang="0">
                    <a:pos x="227" y="201"/>
                  </a:cxn>
                  <a:cxn ang="0">
                    <a:pos x="205" y="183"/>
                  </a:cxn>
                  <a:cxn ang="0">
                    <a:pos x="166" y="192"/>
                  </a:cxn>
                  <a:cxn ang="0">
                    <a:pos x="152" y="209"/>
                  </a:cxn>
                  <a:cxn ang="0">
                    <a:pos x="132" y="214"/>
                  </a:cxn>
                  <a:cxn ang="0">
                    <a:pos x="114" y="207"/>
                  </a:cxn>
                  <a:cxn ang="0">
                    <a:pos x="97" y="196"/>
                  </a:cxn>
                  <a:cxn ang="0">
                    <a:pos x="61" y="164"/>
                  </a:cxn>
                  <a:cxn ang="0">
                    <a:pos x="23" y="127"/>
                  </a:cxn>
                  <a:cxn ang="0">
                    <a:pos x="21" y="97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19" y="83"/>
                  </a:cxn>
                  <a:cxn ang="0">
                    <a:pos x="40" y="62"/>
                  </a:cxn>
                  <a:cxn ang="0">
                    <a:pos x="75" y="48"/>
                  </a:cxn>
                  <a:cxn ang="0">
                    <a:pos x="119" y="23"/>
                  </a:cxn>
                  <a:cxn ang="0">
                    <a:pos x="132" y="3"/>
                  </a:cxn>
                  <a:cxn ang="0">
                    <a:pos x="146" y="24"/>
                  </a:cxn>
                  <a:cxn ang="0">
                    <a:pos x="159" y="27"/>
                  </a:cxn>
                  <a:cxn ang="0">
                    <a:pos x="184" y="18"/>
                  </a:cxn>
                  <a:cxn ang="0">
                    <a:pos x="198" y="27"/>
                  </a:cxn>
                  <a:cxn ang="0">
                    <a:pos x="228" y="43"/>
                  </a:cxn>
                  <a:cxn ang="0">
                    <a:pos x="240" y="47"/>
                  </a:cxn>
                  <a:cxn ang="0">
                    <a:pos x="236" y="61"/>
                  </a:cxn>
                  <a:cxn ang="0">
                    <a:pos x="263" y="82"/>
                  </a:cxn>
                  <a:cxn ang="0">
                    <a:pos x="271" y="68"/>
                  </a:cxn>
                  <a:cxn ang="0">
                    <a:pos x="297" y="70"/>
                  </a:cxn>
                  <a:cxn ang="0">
                    <a:pos x="317" y="89"/>
                  </a:cxn>
                  <a:cxn ang="0">
                    <a:pos x="331" y="94"/>
                  </a:cxn>
                  <a:cxn ang="0">
                    <a:pos x="360" y="127"/>
                  </a:cxn>
                </a:cxnLst>
                <a:rect l="0" t="0" r="r" b="b"/>
                <a:pathLst>
                  <a:path w="378" h="222">
                    <a:moveTo>
                      <a:pt x="378" y="136"/>
                    </a:moveTo>
                    <a:lnTo>
                      <a:pt x="371" y="143"/>
                    </a:lnTo>
                    <a:lnTo>
                      <a:pt x="360" y="142"/>
                    </a:lnTo>
                    <a:lnTo>
                      <a:pt x="355" y="149"/>
                    </a:lnTo>
                    <a:lnTo>
                      <a:pt x="350" y="156"/>
                    </a:lnTo>
                    <a:lnTo>
                      <a:pt x="341" y="159"/>
                    </a:lnTo>
                    <a:lnTo>
                      <a:pt x="339" y="164"/>
                    </a:lnTo>
                    <a:lnTo>
                      <a:pt x="338" y="176"/>
                    </a:lnTo>
                    <a:lnTo>
                      <a:pt x="333" y="185"/>
                    </a:lnTo>
                    <a:lnTo>
                      <a:pt x="324" y="187"/>
                    </a:lnTo>
                    <a:lnTo>
                      <a:pt x="324" y="193"/>
                    </a:lnTo>
                    <a:lnTo>
                      <a:pt x="311" y="203"/>
                    </a:lnTo>
                    <a:lnTo>
                      <a:pt x="296" y="206"/>
                    </a:lnTo>
                    <a:lnTo>
                      <a:pt x="291" y="201"/>
                    </a:lnTo>
                    <a:lnTo>
                      <a:pt x="283" y="201"/>
                    </a:lnTo>
                    <a:lnTo>
                      <a:pt x="276" y="210"/>
                    </a:lnTo>
                    <a:lnTo>
                      <a:pt x="271" y="222"/>
                    </a:lnTo>
                    <a:lnTo>
                      <a:pt x="271" y="208"/>
                    </a:lnTo>
                    <a:lnTo>
                      <a:pt x="263" y="197"/>
                    </a:lnTo>
                    <a:lnTo>
                      <a:pt x="227" y="201"/>
                    </a:lnTo>
                    <a:lnTo>
                      <a:pt x="213" y="188"/>
                    </a:lnTo>
                    <a:lnTo>
                      <a:pt x="205" y="183"/>
                    </a:lnTo>
                    <a:lnTo>
                      <a:pt x="172" y="182"/>
                    </a:lnTo>
                    <a:lnTo>
                      <a:pt x="166" y="192"/>
                    </a:lnTo>
                    <a:lnTo>
                      <a:pt x="162" y="201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2" y="214"/>
                    </a:lnTo>
                    <a:lnTo>
                      <a:pt x="121" y="213"/>
                    </a:lnTo>
                    <a:lnTo>
                      <a:pt x="114" y="207"/>
                    </a:lnTo>
                    <a:lnTo>
                      <a:pt x="100" y="202"/>
                    </a:lnTo>
                    <a:lnTo>
                      <a:pt x="97" y="196"/>
                    </a:lnTo>
                    <a:lnTo>
                      <a:pt x="71" y="176"/>
                    </a:lnTo>
                    <a:lnTo>
                      <a:pt x="61" y="164"/>
                    </a:lnTo>
                    <a:lnTo>
                      <a:pt x="33" y="140"/>
                    </a:lnTo>
                    <a:lnTo>
                      <a:pt x="23" y="127"/>
                    </a:lnTo>
                    <a:lnTo>
                      <a:pt x="23" y="110"/>
                    </a:lnTo>
                    <a:lnTo>
                      <a:pt x="21" y="97"/>
                    </a:lnTo>
                    <a:lnTo>
                      <a:pt x="8" y="91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8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24" y="69"/>
                    </a:lnTo>
                    <a:lnTo>
                      <a:pt x="40" y="62"/>
                    </a:lnTo>
                    <a:lnTo>
                      <a:pt x="57" y="57"/>
                    </a:lnTo>
                    <a:lnTo>
                      <a:pt x="75" y="48"/>
                    </a:lnTo>
                    <a:lnTo>
                      <a:pt x="81" y="36"/>
                    </a:lnTo>
                    <a:lnTo>
                      <a:pt x="119" y="23"/>
                    </a:lnTo>
                    <a:lnTo>
                      <a:pt x="123" y="0"/>
                    </a:lnTo>
                    <a:lnTo>
                      <a:pt x="132" y="3"/>
                    </a:lnTo>
                    <a:lnTo>
                      <a:pt x="140" y="15"/>
                    </a:lnTo>
                    <a:lnTo>
                      <a:pt x="146" y="24"/>
                    </a:lnTo>
                    <a:lnTo>
                      <a:pt x="153" y="24"/>
                    </a:lnTo>
                    <a:lnTo>
                      <a:pt x="159" y="27"/>
                    </a:lnTo>
                    <a:lnTo>
                      <a:pt x="174" y="13"/>
                    </a:lnTo>
                    <a:lnTo>
                      <a:pt x="184" y="18"/>
                    </a:lnTo>
                    <a:lnTo>
                      <a:pt x="190" y="27"/>
                    </a:lnTo>
                    <a:lnTo>
                      <a:pt x="198" y="27"/>
                    </a:lnTo>
                    <a:lnTo>
                      <a:pt x="218" y="31"/>
                    </a:lnTo>
                    <a:lnTo>
                      <a:pt x="228" y="43"/>
                    </a:lnTo>
                    <a:lnTo>
                      <a:pt x="239" y="45"/>
                    </a:lnTo>
                    <a:lnTo>
                      <a:pt x="240" y="47"/>
                    </a:lnTo>
                    <a:lnTo>
                      <a:pt x="240" y="50"/>
                    </a:lnTo>
                    <a:lnTo>
                      <a:pt x="236" y="61"/>
                    </a:lnTo>
                    <a:lnTo>
                      <a:pt x="255" y="79"/>
                    </a:lnTo>
                    <a:lnTo>
                      <a:pt x="263" y="82"/>
                    </a:lnTo>
                    <a:lnTo>
                      <a:pt x="274" y="74"/>
                    </a:lnTo>
                    <a:lnTo>
                      <a:pt x="271" y="68"/>
                    </a:lnTo>
                    <a:lnTo>
                      <a:pt x="272" y="62"/>
                    </a:lnTo>
                    <a:lnTo>
                      <a:pt x="297" y="70"/>
                    </a:lnTo>
                    <a:lnTo>
                      <a:pt x="317" y="73"/>
                    </a:lnTo>
                    <a:lnTo>
                      <a:pt x="317" y="89"/>
                    </a:lnTo>
                    <a:lnTo>
                      <a:pt x="326" y="96"/>
                    </a:lnTo>
                    <a:lnTo>
                      <a:pt x="331" y="94"/>
                    </a:lnTo>
                    <a:lnTo>
                      <a:pt x="340" y="99"/>
                    </a:lnTo>
                    <a:lnTo>
                      <a:pt x="360" y="127"/>
                    </a:lnTo>
                    <a:lnTo>
                      <a:pt x="378" y="1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208"/>
              <p:cNvSpPr>
                <a:spLocks noChangeAspect="1"/>
              </p:cNvSpPr>
              <p:nvPr/>
            </p:nvSpPr>
            <p:spPr bwMode="gray">
              <a:xfrm>
                <a:off x="5149056" y="2837210"/>
                <a:ext cx="109538" cy="68263"/>
              </a:xfrm>
              <a:custGeom>
                <a:avLst/>
                <a:gdLst/>
                <a:ahLst/>
                <a:cxnLst>
                  <a:cxn ang="0">
                    <a:pos x="32" y="208"/>
                  </a:cxn>
                  <a:cxn ang="0">
                    <a:pos x="31" y="192"/>
                  </a:cxn>
                  <a:cxn ang="0">
                    <a:pos x="26" y="163"/>
                  </a:cxn>
                  <a:cxn ang="0">
                    <a:pos x="3" y="143"/>
                  </a:cxn>
                  <a:cxn ang="0">
                    <a:pos x="3" y="118"/>
                  </a:cxn>
                  <a:cxn ang="0">
                    <a:pos x="15" y="94"/>
                  </a:cxn>
                  <a:cxn ang="0">
                    <a:pos x="26" y="82"/>
                  </a:cxn>
                  <a:cxn ang="0">
                    <a:pos x="11" y="66"/>
                  </a:cxn>
                  <a:cxn ang="0">
                    <a:pos x="3" y="51"/>
                  </a:cxn>
                  <a:cxn ang="0">
                    <a:pos x="0" y="29"/>
                  </a:cxn>
                  <a:cxn ang="0">
                    <a:pos x="3" y="8"/>
                  </a:cxn>
                  <a:cxn ang="0">
                    <a:pos x="20" y="0"/>
                  </a:cxn>
                  <a:cxn ang="0">
                    <a:pos x="32" y="4"/>
                  </a:cxn>
                  <a:cxn ang="0">
                    <a:pos x="26" y="19"/>
                  </a:cxn>
                  <a:cxn ang="0">
                    <a:pos x="37" y="27"/>
                  </a:cxn>
                  <a:cxn ang="0">
                    <a:pos x="51" y="27"/>
                  </a:cxn>
                  <a:cxn ang="0">
                    <a:pos x="85" y="31"/>
                  </a:cxn>
                  <a:cxn ang="0">
                    <a:pos x="126" y="32"/>
                  </a:cxn>
                  <a:cxn ang="0">
                    <a:pos x="170" y="40"/>
                  </a:cxn>
                  <a:cxn ang="0">
                    <a:pos x="187" y="35"/>
                  </a:cxn>
                  <a:cxn ang="0">
                    <a:pos x="206" y="23"/>
                  </a:cxn>
                  <a:cxn ang="0">
                    <a:pos x="226" y="13"/>
                  </a:cxn>
                  <a:cxn ang="0">
                    <a:pos x="252" y="4"/>
                  </a:cxn>
                  <a:cxn ang="0">
                    <a:pos x="272" y="5"/>
                  </a:cxn>
                  <a:cxn ang="0">
                    <a:pos x="278" y="10"/>
                  </a:cxn>
                  <a:cxn ang="0">
                    <a:pos x="308" y="19"/>
                  </a:cxn>
                  <a:cxn ang="0">
                    <a:pos x="328" y="32"/>
                  </a:cxn>
                  <a:cxn ang="0">
                    <a:pos x="346" y="31"/>
                  </a:cxn>
                  <a:cxn ang="0">
                    <a:pos x="343" y="47"/>
                  </a:cxn>
                  <a:cxn ang="0">
                    <a:pos x="338" y="58"/>
                  </a:cxn>
                  <a:cxn ang="0">
                    <a:pos x="319" y="63"/>
                  </a:cxn>
                  <a:cxn ang="0">
                    <a:pos x="306" y="78"/>
                  </a:cxn>
                  <a:cxn ang="0">
                    <a:pos x="306" y="107"/>
                  </a:cxn>
                  <a:cxn ang="0">
                    <a:pos x="298" y="110"/>
                  </a:cxn>
                  <a:cxn ang="0">
                    <a:pos x="295" y="116"/>
                  </a:cxn>
                  <a:cxn ang="0">
                    <a:pos x="284" y="126"/>
                  </a:cxn>
                  <a:cxn ang="0">
                    <a:pos x="287" y="129"/>
                  </a:cxn>
                  <a:cxn ang="0">
                    <a:pos x="292" y="131"/>
                  </a:cxn>
                  <a:cxn ang="0">
                    <a:pos x="296" y="138"/>
                  </a:cxn>
                  <a:cxn ang="0">
                    <a:pos x="299" y="148"/>
                  </a:cxn>
                  <a:cxn ang="0">
                    <a:pos x="310" y="163"/>
                  </a:cxn>
                  <a:cxn ang="0">
                    <a:pos x="311" y="169"/>
                  </a:cxn>
                  <a:cxn ang="0">
                    <a:pos x="303" y="167"/>
                  </a:cxn>
                  <a:cxn ang="0">
                    <a:pos x="280" y="171"/>
                  </a:cxn>
                  <a:cxn ang="0">
                    <a:pos x="262" y="161"/>
                  </a:cxn>
                  <a:cxn ang="0">
                    <a:pos x="242" y="169"/>
                  </a:cxn>
                  <a:cxn ang="0">
                    <a:pos x="228" y="171"/>
                  </a:cxn>
                  <a:cxn ang="0">
                    <a:pos x="219" y="179"/>
                  </a:cxn>
                  <a:cxn ang="0">
                    <a:pos x="208" y="180"/>
                  </a:cxn>
                  <a:cxn ang="0">
                    <a:pos x="206" y="199"/>
                  </a:cxn>
                  <a:cxn ang="0">
                    <a:pos x="192" y="212"/>
                  </a:cxn>
                  <a:cxn ang="0">
                    <a:pos x="172" y="215"/>
                  </a:cxn>
                  <a:cxn ang="0">
                    <a:pos x="137" y="203"/>
                  </a:cxn>
                  <a:cxn ang="0">
                    <a:pos x="127" y="195"/>
                  </a:cxn>
                  <a:cxn ang="0">
                    <a:pos x="115" y="195"/>
                  </a:cxn>
                  <a:cxn ang="0">
                    <a:pos x="84" y="204"/>
                  </a:cxn>
                  <a:cxn ang="0">
                    <a:pos x="62" y="204"/>
                  </a:cxn>
                  <a:cxn ang="0">
                    <a:pos x="45" y="208"/>
                  </a:cxn>
                  <a:cxn ang="0">
                    <a:pos x="32" y="208"/>
                  </a:cxn>
                </a:cxnLst>
                <a:rect l="0" t="0" r="r" b="b"/>
                <a:pathLst>
                  <a:path w="346" h="215">
                    <a:moveTo>
                      <a:pt x="32" y="208"/>
                    </a:moveTo>
                    <a:lnTo>
                      <a:pt x="31" y="192"/>
                    </a:lnTo>
                    <a:lnTo>
                      <a:pt x="26" y="163"/>
                    </a:lnTo>
                    <a:lnTo>
                      <a:pt x="3" y="143"/>
                    </a:lnTo>
                    <a:lnTo>
                      <a:pt x="3" y="118"/>
                    </a:lnTo>
                    <a:lnTo>
                      <a:pt x="15" y="94"/>
                    </a:lnTo>
                    <a:lnTo>
                      <a:pt x="26" y="82"/>
                    </a:lnTo>
                    <a:lnTo>
                      <a:pt x="11" y="66"/>
                    </a:lnTo>
                    <a:lnTo>
                      <a:pt x="3" y="51"/>
                    </a:lnTo>
                    <a:lnTo>
                      <a:pt x="0" y="29"/>
                    </a:lnTo>
                    <a:lnTo>
                      <a:pt x="3" y="8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26" y="19"/>
                    </a:lnTo>
                    <a:lnTo>
                      <a:pt x="37" y="27"/>
                    </a:lnTo>
                    <a:lnTo>
                      <a:pt x="51" y="27"/>
                    </a:lnTo>
                    <a:lnTo>
                      <a:pt x="85" y="31"/>
                    </a:lnTo>
                    <a:lnTo>
                      <a:pt x="126" y="32"/>
                    </a:lnTo>
                    <a:lnTo>
                      <a:pt x="170" y="40"/>
                    </a:lnTo>
                    <a:lnTo>
                      <a:pt x="187" y="35"/>
                    </a:lnTo>
                    <a:lnTo>
                      <a:pt x="206" y="23"/>
                    </a:lnTo>
                    <a:lnTo>
                      <a:pt x="226" y="13"/>
                    </a:lnTo>
                    <a:lnTo>
                      <a:pt x="252" y="4"/>
                    </a:lnTo>
                    <a:lnTo>
                      <a:pt x="272" y="5"/>
                    </a:lnTo>
                    <a:lnTo>
                      <a:pt x="278" y="10"/>
                    </a:lnTo>
                    <a:lnTo>
                      <a:pt x="308" y="19"/>
                    </a:lnTo>
                    <a:lnTo>
                      <a:pt x="328" y="32"/>
                    </a:lnTo>
                    <a:lnTo>
                      <a:pt x="346" y="31"/>
                    </a:lnTo>
                    <a:lnTo>
                      <a:pt x="343" y="47"/>
                    </a:lnTo>
                    <a:lnTo>
                      <a:pt x="338" y="58"/>
                    </a:lnTo>
                    <a:lnTo>
                      <a:pt x="319" y="63"/>
                    </a:lnTo>
                    <a:lnTo>
                      <a:pt x="306" y="78"/>
                    </a:lnTo>
                    <a:lnTo>
                      <a:pt x="306" y="107"/>
                    </a:lnTo>
                    <a:lnTo>
                      <a:pt x="298" y="110"/>
                    </a:lnTo>
                    <a:lnTo>
                      <a:pt x="295" y="116"/>
                    </a:lnTo>
                    <a:lnTo>
                      <a:pt x="284" y="126"/>
                    </a:lnTo>
                    <a:lnTo>
                      <a:pt x="287" y="129"/>
                    </a:lnTo>
                    <a:lnTo>
                      <a:pt x="292" y="131"/>
                    </a:lnTo>
                    <a:lnTo>
                      <a:pt x="296" y="138"/>
                    </a:lnTo>
                    <a:lnTo>
                      <a:pt x="299" y="148"/>
                    </a:lnTo>
                    <a:lnTo>
                      <a:pt x="310" y="163"/>
                    </a:lnTo>
                    <a:lnTo>
                      <a:pt x="311" y="169"/>
                    </a:lnTo>
                    <a:lnTo>
                      <a:pt x="303" y="167"/>
                    </a:lnTo>
                    <a:lnTo>
                      <a:pt x="280" y="171"/>
                    </a:lnTo>
                    <a:lnTo>
                      <a:pt x="262" y="161"/>
                    </a:lnTo>
                    <a:lnTo>
                      <a:pt x="242" y="169"/>
                    </a:lnTo>
                    <a:lnTo>
                      <a:pt x="228" y="171"/>
                    </a:lnTo>
                    <a:lnTo>
                      <a:pt x="219" y="179"/>
                    </a:lnTo>
                    <a:lnTo>
                      <a:pt x="208" y="180"/>
                    </a:lnTo>
                    <a:lnTo>
                      <a:pt x="206" y="199"/>
                    </a:lnTo>
                    <a:lnTo>
                      <a:pt x="192" y="212"/>
                    </a:lnTo>
                    <a:lnTo>
                      <a:pt x="172" y="215"/>
                    </a:lnTo>
                    <a:lnTo>
                      <a:pt x="137" y="203"/>
                    </a:lnTo>
                    <a:lnTo>
                      <a:pt x="127" y="195"/>
                    </a:lnTo>
                    <a:lnTo>
                      <a:pt x="115" y="195"/>
                    </a:lnTo>
                    <a:lnTo>
                      <a:pt x="84" y="204"/>
                    </a:lnTo>
                    <a:lnTo>
                      <a:pt x="62" y="204"/>
                    </a:lnTo>
                    <a:lnTo>
                      <a:pt x="45" y="208"/>
                    </a:lnTo>
                    <a:lnTo>
                      <a:pt x="32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209"/>
              <p:cNvSpPr>
                <a:spLocks noChangeAspect="1"/>
              </p:cNvSpPr>
              <p:nvPr/>
            </p:nvSpPr>
            <p:spPr bwMode="gray">
              <a:xfrm>
                <a:off x="4995069" y="2778472"/>
                <a:ext cx="101600" cy="87313"/>
              </a:xfrm>
              <a:custGeom>
                <a:avLst/>
                <a:gdLst/>
                <a:ahLst/>
                <a:cxnLst>
                  <a:cxn ang="0">
                    <a:pos x="258" y="62"/>
                  </a:cxn>
                  <a:cxn ang="0">
                    <a:pos x="215" y="50"/>
                  </a:cxn>
                  <a:cxn ang="0">
                    <a:pos x="180" y="12"/>
                  </a:cxn>
                  <a:cxn ang="0">
                    <a:pos x="164" y="7"/>
                  </a:cxn>
                  <a:cxn ang="0">
                    <a:pos x="148" y="3"/>
                  </a:cxn>
                  <a:cxn ang="0">
                    <a:pos x="149" y="15"/>
                  </a:cxn>
                  <a:cxn ang="0">
                    <a:pos x="138" y="19"/>
                  </a:cxn>
                  <a:cxn ang="0">
                    <a:pos x="111" y="34"/>
                  </a:cxn>
                  <a:cxn ang="0">
                    <a:pos x="118" y="56"/>
                  </a:cxn>
                  <a:cxn ang="0">
                    <a:pos x="94" y="73"/>
                  </a:cxn>
                  <a:cxn ang="0">
                    <a:pos x="95" y="95"/>
                  </a:cxn>
                  <a:cxn ang="0">
                    <a:pos x="81" y="93"/>
                  </a:cxn>
                  <a:cxn ang="0">
                    <a:pos x="73" y="90"/>
                  </a:cxn>
                  <a:cxn ang="0">
                    <a:pos x="57" y="76"/>
                  </a:cxn>
                  <a:cxn ang="0">
                    <a:pos x="30" y="92"/>
                  </a:cxn>
                  <a:cxn ang="0">
                    <a:pos x="8" y="93"/>
                  </a:cxn>
                  <a:cxn ang="0">
                    <a:pos x="16" y="135"/>
                  </a:cxn>
                  <a:cxn ang="0">
                    <a:pos x="38" y="116"/>
                  </a:cxn>
                  <a:cxn ang="0">
                    <a:pos x="65" y="113"/>
                  </a:cxn>
                  <a:cxn ang="0">
                    <a:pos x="75" y="128"/>
                  </a:cxn>
                  <a:cxn ang="0">
                    <a:pos x="103" y="175"/>
                  </a:cxn>
                  <a:cxn ang="0">
                    <a:pos x="91" y="187"/>
                  </a:cxn>
                  <a:cxn ang="0">
                    <a:pos x="119" y="216"/>
                  </a:cxn>
                  <a:cxn ang="0">
                    <a:pos x="135" y="238"/>
                  </a:cxn>
                  <a:cxn ang="0">
                    <a:pos x="183" y="245"/>
                  </a:cxn>
                  <a:cxn ang="0">
                    <a:pos x="219" y="276"/>
                  </a:cxn>
                  <a:cxn ang="0">
                    <a:pos x="203" y="237"/>
                  </a:cxn>
                  <a:cxn ang="0">
                    <a:pos x="173" y="211"/>
                  </a:cxn>
                  <a:cxn ang="0">
                    <a:pos x="156" y="190"/>
                  </a:cxn>
                  <a:cxn ang="0">
                    <a:pos x="144" y="170"/>
                  </a:cxn>
                  <a:cxn ang="0">
                    <a:pos x="143" y="157"/>
                  </a:cxn>
                  <a:cxn ang="0">
                    <a:pos x="128" y="137"/>
                  </a:cxn>
                  <a:cxn ang="0">
                    <a:pos x="124" y="126"/>
                  </a:cxn>
                  <a:cxn ang="0">
                    <a:pos x="129" y="97"/>
                  </a:cxn>
                  <a:cxn ang="0">
                    <a:pos x="151" y="116"/>
                  </a:cxn>
                  <a:cxn ang="0">
                    <a:pos x="182" y="101"/>
                  </a:cxn>
                  <a:cxn ang="0">
                    <a:pos x="200" y="105"/>
                  </a:cxn>
                  <a:cxn ang="0">
                    <a:pos x="210" y="106"/>
                  </a:cxn>
                  <a:cxn ang="0">
                    <a:pos x="229" y="106"/>
                  </a:cxn>
                  <a:cxn ang="0">
                    <a:pos x="246" y="106"/>
                  </a:cxn>
                  <a:cxn ang="0">
                    <a:pos x="256" y="113"/>
                  </a:cxn>
                  <a:cxn ang="0">
                    <a:pos x="273" y="115"/>
                  </a:cxn>
                  <a:cxn ang="0">
                    <a:pos x="283" y="111"/>
                  </a:cxn>
                  <a:cxn ang="0">
                    <a:pos x="288" y="125"/>
                  </a:cxn>
                  <a:cxn ang="0">
                    <a:pos x="307" y="125"/>
                  </a:cxn>
                  <a:cxn ang="0">
                    <a:pos x="305" y="109"/>
                  </a:cxn>
                  <a:cxn ang="0">
                    <a:pos x="311" y="100"/>
                  </a:cxn>
                  <a:cxn ang="0">
                    <a:pos x="322" y="100"/>
                  </a:cxn>
                  <a:cxn ang="0">
                    <a:pos x="316" y="98"/>
                  </a:cxn>
                  <a:cxn ang="0">
                    <a:pos x="304" y="93"/>
                  </a:cxn>
                  <a:cxn ang="0">
                    <a:pos x="297" y="89"/>
                  </a:cxn>
                  <a:cxn ang="0">
                    <a:pos x="297" y="83"/>
                  </a:cxn>
                  <a:cxn ang="0">
                    <a:pos x="302" y="79"/>
                  </a:cxn>
                  <a:cxn ang="0">
                    <a:pos x="297" y="74"/>
                  </a:cxn>
                  <a:cxn ang="0">
                    <a:pos x="291" y="73"/>
                  </a:cxn>
                  <a:cxn ang="0">
                    <a:pos x="291" y="63"/>
                  </a:cxn>
                  <a:cxn ang="0">
                    <a:pos x="284" y="50"/>
                  </a:cxn>
                </a:cxnLst>
                <a:rect l="0" t="0" r="r" b="b"/>
                <a:pathLst>
                  <a:path w="322" h="276">
                    <a:moveTo>
                      <a:pt x="284" y="50"/>
                    </a:moveTo>
                    <a:lnTo>
                      <a:pt x="272" y="58"/>
                    </a:lnTo>
                    <a:lnTo>
                      <a:pt x="258" y="62"/>
                    </a:lnTo>
                    <a:lnTo>
                      <a:pt x="241" y="63"/>
                    </a:lnTo>
                    <a:lnTo>
                      <a:pt x="226" y="54"/>
                    </a:lnTo>
                    <a:lnTo>
                      <a:pt x="215" y="50"/>
                    </a:lnTo>
                    <a:lnTo>
                      <a:pt x="204" y="35"/>
                    </a:lnTo>
                    <a:lnTo>
                      <a:pt x="189" y="28"/>
                    </a:lnTo>
                    <a:lnTo>
                      <a:pt x="180" y="12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4" y="7"/>
                    </a:lnTo>
                    <a:lnTo>
                      <a:pt x="155" y="1"/>
                    </a:lnTo>
                    <a:lnTo>
                      <a:pt x="151" y="0"/>
                    </a:lnTo>
                    <a:lnTo>
                      <a:pt x="148" y="3"/>
                    </a:lnTo>
                    <a:lnTo>
                      <a:pt x="148" y="8"/>
                    </a:lnTo>
                    <a:lnTo>
                      <a:pt x="149" y="14"/>
                    </a:lnTo>
                    <a:lnTo>
                      <a:pt x="149" y="15"/>
                    </a:lnTo>
                    <a:lnTo>
                      <a:pt x="145" y="14"/>
                    </a:lnTo>
                    <a:lnTo>
                      <a:pt x="138" y="14"/>
                    </a:lnTo>
                    <a:lnTo>
                      <a:pt x="138" y="19"/>
                    </a:lnTo>
                    <a:lnTo>
                      <a:pt x="134" y="22"/>
                    </a:lnTo>
                    <a:lnTo>
                      <a:pt x="114" y="29"/>
                    </a:lnTo>
                    <a:lnTo>
                      <a:pt x="111" y="34"/>
                    </a:lnTo>
                    <a:lnTo>
                      <a:pt x="112" y="38"/>
                    </a:lnTo>
                    <a:lnTo>
                      <a:pt x="118" y="45"/>
                    </a:lnTo>
                    <a:lnTo>
                      <a:pt x="118" y="56"/>
                    </a:lnTo>
                    <a:lnTo>
                      <a:pt x="113" y="63"/>
                    </a:lnTo>
                    <a:lnTo>
                      <a:pt x="105" y="65"/>
                    </a:lnTo>
                    <a:lnTo>
                      <a:pt x="94" y="73"/>
                    </a:lnTo>
                    <a:lnTo>
                      <a:pt x="97" y="78"/>
                    </a:lnTo>
                    <a:lnTo>
                      <a:pt x="94" y="83"/>
                    </a:lnTo>
                    <a:lnTo>
                      <a:pt x="95" y="95"/>
                    </a:lnTo>
                    <a:lnTo>
                      <a:pt x="90" y="99"/>
                    </a:lnTo>
                    <a:lnTo>
                      <a:pt x="86" y="99"/>
                    </a:lnTo>
                    <a:lnTo>
                      <a:pt x="81" y="93"/>
                    </a:lnTo>
                    <a:lnTo>
                      <a:pt x="78" y="93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94"/>
                    </a:lnTo>
                    <a:lnTo>
                      <a:pt x="68" y="95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47" y="92"/>
                    </a:lnTo>
                    <a:lnTo>
                      <a:pt x="30" y="92"/>
                    </a:lnTo>
                    <a:lnTo>
                      <a:pt x="24" y="87"/>
                    </a:lnTo>
                    <a:lnTo>
                      <a:pt x="21" y="92"/>
                    </a:lnTo>
                    <a:lnTo>
                      <a:pt x="8" y="93"/>
                    </a:lnTo>
                    <a:lnTo>
                      <a:pt x="0" y="87"/>
                    </a:lnTo>
                    <a:lnTo>
                      <a:pt x="4" y="108"/>
                    </a:lnTo>
                    <a:lnTo>
                      <a:pt x="16" y="135"/>
                    </a:lnTo>
                    <a:lnTo>
                      <a:pt x="21" y="138"/>
                    </a:lnTo>
                    <a:lnTo>
                      <a:pt x="27" y="137"/>
                    </a:lnTo>
                    <a:lnTo>
                      <a:pt x="38" y="116"/>
                    </a:lnTo>
                    <a:lnTo>
                      <a:pt x="44" y="99"/>
                    </a:lnTo>
                    <a:lnTo>
                      <a:pt x="57" y="103"/>
                    </a:lnTo>
                    <a:lnTo>
                      <a:pt x="65" y="113"/>
                    </a:lnTo>
                    <a:lnTo>
                      <a:pt x="68" y="113"/>
                    </a:lnTo>
                    <a:lnTo>
                      <a:pt x="73" y="119"/>
                    </a:lnTo>
                    <a:lnTo>
                      <a:pt x="75" y="128"/>
                    </a:lnTo>
                    <a:lnTo>
                      <a:pt x="75" y="143"/>
                    </a:lnTo>
                    <a:lnTo>
                      <a:pt x="84" y="159"/>
                    </a:lnTo>
                    <a:lnTo>
                      <a:pt x="103" y="175"/>
                    </a:lnTo>
                    <a:lnTo>
                      <a:pt x="94" y="178"/>
                    </a:lnTo>
                    <a:lnTo>
                      <a:pt x="90" y="183"/>
                    </a:lnTo>
                    <a:lnTo>
                      <a:pt x="91" y="187"/>
                    </a:lnTo>
                    <a:lnTo>
                      <a:pt x="102" y="202"/>
                    </a:lnTo>
                    <a:lnTo>
                      <a:pt x="112" y="210"/>
                    </a:lnTo>
                    <a:lnTo>
                      <a:pt x="119" y="216"/>
                    </a:lnTo>
                    <a:lnTo>
                      <a:pt x="129" y="221"/>
                    </a:lnTo>
                    <a:lnTo>
                      <a:pt x="134" y="230"/>
                    </a:lnTo>
                    <a:lnTo>
                      <a:pt x="135" y="238"/>
                    </a:lnTo>
                    <a:lnTo>
                      <a:pt x="154" y="237"/>
                    </a:lnTo>
                    <a:lnTo>
                      <a:pt x="166" y="238"/>
                    </a:lnTo>
                    <a:lnTo>
                      <a:pt x="183" y="245"/>
                    </a:lnTo>
                    <a:lnTo>
                      <a:pt x="198" y="256"/>
                    </a:lnTo>
                    <a:lnTo>
                      <a:pt x="211" y="270"/>
                    </a:lnTo>
                    <a:lnTo>
                      <a:pt x="219" y="276"/>
                    </a:lnTo>
                    <a:lnTo>
                      <a:pt x="226" y="272"/>
                    </a:lnTo>
                    <a:lnTo>
                      <a:pt x="204" y="248"/>
                    </a:lnTo>
                    <a:lnTo>
                      <a:pt x="203" y="237"/>
                    </a:lnTo>
                    <a:lnTo>
                      <a:pt x="198" y="233"/>
                    </a:lnTo>
                    <a:lnTo>
                      <a:pt x="193" y="230"/>
                    </a:lnTo>
                    <a:lnTo>
                      <a:pt x="173" y="211"/>
                    </a:lnTo>
                    <a:lnTo>
                      <a:pt x="172" y="206"/>
                    </a:lnTo>
                    <a:lnTo>
                      <a:pt x="162" y="192"/>
                    </a:lnTo>
                    <a:lnTo>
                      <a:pt x="156" y="190"/>
                    </a:lnTo>
                    <a:lnTo>
                      <a:pt x="148" y="178"/>
                    </a:lnTo>
                    <a:lnTo>
                      <a:pt x="143" y="176"/>
                    </a:lnTo>
                    <a:lnTo>
                      <a:pt x="144" y="170"/>
                    </a:lnTo>
                    <a:lnTo>
                      <a:pt x="146" y="168"/>
                    </a:lnTo>
                    <a:lnTo>
                      <a:pt x="143" y="162"/>
                    </a:lnTo>
                    <a:lnTo>
                      <a:pt x="143" y="157"/>
                    </a:lnTo>
                    <a:lnTo>
                      <a:pt x="137" y="151"/>
                    </a:lnTo>
                    <a:lnTo>
                      <a:pt x="133" y="138"/>
                    </a:lnTo>
                    <a:lnTo>
                      <a:pt x="128" y="137"/>
                    </a:lnTo>
                    <a:lnTo>
                      <a:pt x="121" y="131"/>
                    </a:lnTo>
                    <a:lnTo>
                      <a:pt x="121" y="128"/>
                    </a:lnTo>
                    <a:lnTo>
                      <a:pt x="124" y="126"/>
                    </a:lnTo>
                    <a:lnTo>
                      <a:pt x="123" y="122"/>
                    </a:lnTo>
                    <a:lnTo>
                      <a:pt x="123" y="103"/>
                    </a:lnTo>
                    <a:lnTo>
                      <a:pt x="129" y="97"/>
                    </a:lnTo>
                    <a:lnTo>
                      <a:pt x="138" y="99"/>
                    </a:lnTo>
                    <a:lnTo>
                      <a:pt x="138" y="101"/>
                    </a:lnTo>
                    <a:lnTo>
                      <a:pt x="151" y="116"/>
                    </a:lnTo>
                    <a:lnTo>
                      <a:pt x="155" y="116"/>
                    </a:lnTo>
                    <a:lnTo>
                      <a:pt x="164" y="99"/>
                    </a:lnTo>
                    <a:lnTo>
                      <a:pt x="182" y="101"/>
                    </a:lnTo>
                    <a:lnTo>
                      <a:pt x="186" y="97"/>
                    </a:lnTo>
                    <a:lnTo>
                      <a:pt x="188" y="97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7" y="103"/>
                    </a:lnTo>
                    <a:lnTo>
                      <a:pt x="210" y="106"/>
                    </a:lnTo>
                    <a:lnTo>
                      <a:pt x="225" y="109"/>
                    </a:lnTo>
                    <a:lnTo>
                      <a:pt x="226" y="106"/>
                    </a:lnTo>
                    <a:lnTo>
                      <a:pt x="229" y="106"/>
                    </a:lnTo>
                    <a:lnTo>
                      <a:pt x="237" y="114"/>
                    </a:lnTo>
                    <a:lnTo>
                      <a:pt x="240" y="114"/>
                    </a:lnTo>
                    <a:lnTo>
                      <a:pt x="246" y="106"/>
                    </a:lnTo>
                    <a:lnTo>
                      <a:pt x="250" y="106"/>
                    </a:lnTo>
                    <a:lnTo>
                      <a:pt x="253" y="111"/>
                    </a:lnTo>
                    <a:lnTo>
                      <a:pt x="256" y="113"/>
                    </a:lnTo>
                    <a:lnTo>
                      <a:pt x="258" y="108"/>
                    </a:lnTo>
                    <a:lnTo>
                      <a:pt x="269" y="109"/>
                    </a:lnTo>
                    <a:lnTo>
                      <a:pt x="273" y="115"/>
                    </a:lnTo>
                    <a:lnTo>
                      <a:pt x="275" y="114"/>
                    </a:lnTo>
                    <a:lnTo>
                      <a:pt x="275" y="111"/>
                    </a:lnTo>
                    <a:lnTo>
                      <a:pt x="283" y="111"/>
                    </a:lnTo>
                    <a:lnTo>
                      <a:pt x="289" y="119"/>
                    </a:lnTo>
                    <a:lnTo>
                      <a:pt x="288" y="124"/>
                    </a:lnTo>
                    <a:lnTo>
                      <a:pt x="288" y="125"/>
                    </a:lnTo>
                    <a:lnTo>
                      <a:pt x="294" y="130"/>
                    </a:lnTo>
                    <a:lnTo>
                      <a:pt x="301" y="130"/>
                    </a:lnTo>
                    <a:lnTo>
                      <a:pt x="307" y="125"/>
                    </a:lnTo>
                    <a:lnTo>
                      <a:pt x="309" y="120"/>
                    </a:lnTo>
                    <a:lnTo>
                      <a:pt x="307" y="119"/>
                    </a:lnTo>
                    <a:lnTo>
                      <a:pt x="305" y="109"/>
                    </a:lnTo>
                    <a:lnTo>
                      <a:pt x="307" y="106"/>
                    </a:lnTo>
                    <a:lnTo>
                      <a:pt x="309" y="101"/>
                    </a:lnTo>
                    <a:lnTo>
                      <a:pt x="311" y="100"/>
                    </a:lnTo>
                    <a:lnTo>
                      <a:pt x="315" y="101"/>
                    </a:lnTo>
                    <a:lnTo>
                      <a:pt x="318" y="103"/>
                    </a:lnTo>
                    <a:lnTo>
                      <a:pt x="322" y="100"/>
                    </a:lnTo>
                    <a:lnTo>
                      <a:pt x="322" y="98"/>
                    </a:lnTo>
                    <a:lnTo>
                      <a:pt x="320" y="97"/>
                    </a:lnTo>
                    <a:lnTo>
                      <a:pt x="316" y="98"/>
                    </a:lnTo>
                    <a:lnTo>
                      <a:pt x="312" y="95"/>
                    </a:lnTo>
                    <a:lnTo>
                      <a:pt x="307" y="95"/>
                    </a:lnTo>
                    <a:lnTo>
                      <a:pt x="304" y="93"/>
                    </a:lnTo>
                    <a:lnTo>
                      <a:pt x="302" y="92"/>
                    </a:lnTo>
                    <a:lnTo>
                      <a:pt x="299" y="92"/>
                    </a:lnTo>
                    <a:lnTo>
                      <a:pt x="297" y="89"/>
                    </a:lnTo>
                    <a:lnTo>
                      <a:pt x="297" y="88"/>
                    </a:lnTo>
                    <a:lnTo>
                      <a:pt x="299" y="84"/>
                    </a:lnTo>
                    <a:lnTo>
                      <a:pt x="297" y="83"/>
                    </a:lnTo>
                    <a:lnTo>
                      <a:pt x="299" y="81"/>
                    </a:lnTo>
                    <a:lnTo>
                      <a:pt x="300" y="81"/>
                    </a:lnTo>
                    <a:lnTo>
                      <a:pt x="302" y="79"/>
                    </a:lnTo>
                    <a:lnTo>
                      <a:pt x="302" y="77"/>
                    </a:lnTo>
                    <a:lnTo>
                      <a:pt x="299" y="74"/>
                    </a:lnTo>
                    <a:lnTo>
                      <a:pt x="297" y="74"/>
                    </a:lnTo>
                    <a:lnTo>
                      <a:pt x="295" y="77"/>
                    </a:lnTo>
                    <a:lnTo>
                      <a:pt x="291" y="76"/>
                    </a:lnTo>
                    <a:lnTo>
                      <a:pt x="291" y="73"/>
                    </a:lnTo>
                    <a:lnTo>
                      <a:pt x="294" y="70"/>
                    </a:lnTo>
                    <a:lnTo>
                      <a:pt x="294" y="66"/>
                    </a:lnTo>
                    <a:lnTo>
                      <a:pt x="291" y="63"/>
                    </a:lnTo>
                    <a:lnTo>
                      <a:pt x="293" y="61"/>
                    </a:lnTo>
                    <a:lnTo>
                      <a:pt x="293" y="57"/>
                    </a:lnTo>
                    <a:lnTo>
                      <a:pt x="28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210"/>
              <p:cNvSpPr>
                <a:spLocks noChangeAspect="1"/>
              </p:cNvSpPr>
              <p:nvPr/>
            </p:nvSpPr>
            <p:spPr bwMode="gray">
              <a:xfrm>
                <a:off x="5095081" y="2873722"/>
                <a:ext cx="31750" cy="68263"/>
              </a:xfrm>
              <a:custGeom>
                <a:avLst/>
                <a:gdLst/>
                <a:ahLst/>
                <a:cxnLst>
                  <a:cxn ang="0">
                    <a:pos x="48" y="215"/>
                  </a:cxn>
                  <a:cxn ang="0">
                    <a:pos x="39" y="210"/>
                  </a:cxn>
                  <a:cxn ang="0">
                    <a:pos x="38" y="200"/>
                  </a:cxn>
                  <a:cxn ang="0">
                    <a:pos x="31" y="190"/>
                  </a:cxn>
                  <a:cxn ang="0">
                    <a:pos x="13" y="183"/>
                  </a:cxn>
                  <a:cxn ang="0">
                    <a:pos x="4" y="168"/>
                  </a:cxn>
                  <a:cxn ang="0">
                    <a:pos x="0" y="160"/>
                  </a:cxn>
                  <a:cxn ang="0">
                    <a:pos x="7" y="161"/>
                  </a:cxn>
                  <a:cxn ang="0">
                    <a:pos x="7" y="152"/>
                  </a:cxn>
                  <a:cxn ang="0">
                    <a:pos x="4" y="139"/>
                  </a:cxn>
                  <a:cxn ang="0">
                    <a:pos x="7" y="125"/>
                  </a:cxn>
                  <a:cxn ang="0">
                    <a:pos x="8" y="123"/>
                  </a:cxn>
                  <a:cxn ang="0">
                    <a:pos x="8" y="114"/>
                  </a:cxn>
                  <a:cxn ang="0">
                    <a:pos x="10" y="106"/>
                  </a:cxn>
                  <a:cxn ang="0">
                    <a:pos x="6" y="94"/>
                  </a:cxn>
                  <a:cxn ang="0">
                    <a:pos x="15" y="64"/>
                  </a:cxn>
                  <a:cxn ang="0">
                    <a:pos x="10" y="58"/>
                  </a:cxn>
                  <a:cxn ang="0">
                    <a:pos x="2" y="56"/>
                  </a:cxn>
                  <a:cxn ang="0">
                    <a:pos x="7" y="40"/>
                  </a:cxn>
                  <a:cxn ang="0">
                    <a:pos x="5" y="29"/>
                  </a:cxn>
                  <a:cxn ang="0">
                    <a:pos x="10" y="15"/>
                  </a:cxn>
                  <a:cxn ang="0">
                    <a:pos x="17" y="10"/>
                  </a:cxn>
                  <a:cxn ang="0">
                    <a:pos x="23" y="0"/>
                  </a:cxn>
                  <a:cxn ang="0">
                    <a:pos x="31" y="7"/>
                  </a:cxn>
                  <a:cxn ang="0">
                    <a:pos x="45" y="9"/>
                  </a:cxn>
                  <a:cxn ang="0">
                    <a:pos x="51" y="20"/>
                  </a:cxn>
                  <a:cxn ang="0">
                    <a:pos x="61" y="24"/>
                  </a:cxn>
                  <a:cxn ang="0">
                    <a:pos x="74" y="40"/>
                  </a:cxn>
                  <a:cxn ang="0">
                    <a:pos x="69" y="76"/>
                  </a:cxn>
                  <a:cxn ang="0">
                    <a:pos x="69" y="93"/>
                  </a:cxn>
                  <a:cxn ang="0">
                    <a:pos x="77" y="113"/>
                  </a:cxn>
                  <a:cxn ang="0">
                    <a:pos x="94" y="130"/>
                  </a:cxn>
                  <a:cxn ang="0">
                    <a:pos x="97" y="140"/>
                  </a:cxn>
                  <a:cxn ang="0">
                    <a:pos x="97" y="155"/>
                  </a:cxn>
                  <a:cxn ang="0">
                    <a:pos x="83" y="166"/>
                  </a:cxn>
                  <a:cxn ang="0">
                    <a:pos x="75" y="183"/>
                  </a:cxn>
                  <a:cxn ang="0">
                    <a:pos x="65" y="190"/>
                  </a:cxn>
                  <a:cxn ang="0">
                    <a:pos x="63" y="203"/>
                  </a:cxn>
                  <a:cxn ang="0">
                    <a:pos x="58" y="209"/>
                  </a:cxn>
                  <a:cxn ang="0">
                    <a:pos x="49" y="215"/>
                  </a:cxn>
                  <a:cxn ang="0">
                    <a:pos x="48" y="215"/>
                  </a:cxn>
                </a:cxnLst>
                <a:rect l="0" t="0" r="r" b="b"/>
                <a:pathLst>
                  <a:path w="97" h="215">
                    <a:moveTo>
                      <a:pt x="48" y="215"/>
                    </a:moveTo>
                    <a:lnTo>
                      <a:pt x="39" y="210"/>
                    </a:lnTo>
                    <a:lnTo>
                      <a:pt x="38" y="200"/>
                    </a:lnTo>
                    <a:lnTo>
                      <a:pt x="31" y="190"/>
                    </a:lnTo>
                    <a:lnTo>
                      <a:pt x="13" y="183"/>
                    </a:lnTo>
                    <a:lnTo>
                      <a:pt x="4" y="168"/>
                    </a:lnTo>
                    <a:lnTo>
                      <a:pt x="0" y="160"/>
                    </a:lnTo>
                    <a:lnTo>
                      <a:pt x="7" y="161"/>
                    </a:lnTo>
                    <a:lnTo>
                      <a:pt x="7" y="152"/>
                    </a:lnTo>
                    <a:lnTo>
                      <a:pt x="4" y="139"/>
                    </a:lnTo>
                    <a:lnTo>
                      <a:pt x="7" y="125"/>
                    </a:lnTo>
                    <a:lnTo>
                      <a:pt x="8" y="123"/>
                    </a:lnTo>
                    <a:lnTo>
                      <a:pt x="8" y="114"/>
                    </a:lnTo>
                    <a:lnTo>
                      <a:pt x="10" y="106"/>
                    </a:lnTo>
                    <a:lnTo>
                      <a:pt x="6" y="94"/>
                    </a:lnTo>
                    <a:lnTo>
                      <a:pt x="15" y="64"/>
                    </a:lnTo>
                    <a:lnTo>
                      <a:pt x="10" y="58"/>
                    </a:lnTo>
                    <a:lnTo>
                      <a:pt x="2" y="56"/>
                    </a:lnTo>
                    <a:lnTo>
                      <a:pt x="7" y="40"/>
                    </a:lnTo>
                    <a:lnTo>
                      <a:pt x="5" y="29"/>
                    </a:lnTo>
                    <a:lnTo>
                      <a:pt x="10" y="15"/>
                    </a:lnTo>
                    <a:lnTo>
                      <a:pt x="17" y="10"/>
                    </a:lnTo>
                    <a:lnTo>
                      <a:pt x="23" y="0"/>
                    </a:lnTo>
                    <a:lnTo>
                      <a:pt x="31" y="7"/>
                    </a:lnTo>
                    <a:lnTo>
                      <a:pt x="45" y="9"/>
                    </a:lnTo>
                    <a:lnTo>
                      <a:pt x="51" y="20"/>
                    </a:lnTo>
                    <a:lnTo>
                      <a:pt x="61" y="24"/>
                    </a:lnTo>
                    <a:lnTo>
                      <a:pt x="74" y="40"/>
                    </a:lnTo>
                    <a:lnTo>
                      <a:pt x="69" y="76"/>
                    </a:lnTo>
                    <a:lnTo>
                      <a:pt x="69" y="93"/>
                    </a:lnTo>
                    <a:lnTo>
                      <a:pt x="77" y="113"/>
                    </a:lnTo>
                    <a:lnTo>
                      <a:pt x="94" y="130"/>
                    </a:lnTo>
                    <a:lnTo>
                      <a:pt x="97" y="140"/>
                    </a:lnTo>
                    <a:lnTo>
                      <a:pt x="97" y="155"/>
                    </a:lnTo>
                    <a:lnTo>
                      <a:pt x="83" y="166"/>
                    </a:lnTo>
                    <a:lnTo>
                      <a:pt x="75" y="183"/>
                    </a:lnTo>
                    <a:lnTo>
                      <a:pt x="65" y="190"/>
                    </a:lnTo>
                    <a:lnTo>
                      <a:pt x="63" y="203"/>
                    </a:lnTo>
                    <a:lnTo>
                      <a:pt x="58" y="209"/>
                    </a:lnTo>
                    <a:lnTo>
                      <a:pt x="49" y="215"/>
                    </a:lnTo>
                    <a:lnTo>
                      <a:pt x="48" y="2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211"/>
              <p:cNvSpPr>
                <a:spLocks noChangeAspect="1"/>
              </p:cNvSpPr>
              <p:nvPr/>
            </p:nvSpPr>
            <p:spPr bwMode="gray">
              <a:xfrm>
                <a:off x="5125244" y="2500660"/>
                <a:ext cx="100013" cy="76200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5" y="78"/>
                  </a:cxn>
                  <a:cxn ang="0">
                    <a:pos x="4" y="64"/>
                  </a:cxn>
                  <a:cxn ang="0">
                    <a:pos x="11" y="94"/>
                  </a:cxn>
                  <a:cxn ang="0">
                    <a:pos x="11" y="110"/>
                  </a:cxn>
                  <a:cxn ang="0">
                    <a:pos x="15" y="118"/>
                  </a:cxn>
                  <a:cxn ang="0">
                    <a:pos x="31" y="120"/>
                  </a:cxn>
                  <a:cxn ang="0">
                    <a:pos x="44" y="127"/>
                  </a:cxn>
                  <a:cxn ang="0">
                    <a:pos x="69" y="134"/>
                  </a:cxn>
                  <a:cxn ang="0">
                    <a:pos x="91" y="136"/>
                  </a:cxn>
                  <a:cxn ang="0">
                    <a:pos x="96" y="174"/>
                  </a:cxn>
                  <a:cxn ang="0">
                    <a:pos x="99" y="201"/>
                  </a:cxn>
                  <a:cxn ang="0">
                    <a:pos x="132" y="222"/>
                  </a:cxn>
                  <a:cxn ang="0">
                    <a:pos x="137" y="240"/>
                  </a:cxn>
                  <a:cxn ang="0">
                    <a:pos x="167" y="240"/>
                  </a:cxn>
                  <a:cxn ang="0">
                    <a:pos x="191" y="239"/>
                  </a:cxn>
                  <a:cxn ang="0">
                    <a:pos x="204" y="238"/>
                  </a:cxn>
                  <a:cxn ang="0">
                    <a:pos x="209" y="222"/>
                  </a:cxn>
                  <a:cxn ang="0">
                    <a:pos x="224" y="220"/>
                  </a:cxn>
                  <a:cxn ang="0">
                    <a:pos x="236" y="209"/>
                  </a:cxn>
                  <a:cxn ang="0">
                    <a:pos x="248" y="218"/>
                  </a:cxn>
                  <a:cxn ang="0">
                    <a:pos x="263" y="220"/>
                  </a:cxn>
                  <a:cxn ang="0">
                    <a:pos x="257" y="205"/>
                  </a:cxn>
                  <a:cxn ang="0">
                    <a:pos x="255" y="190"/>
                  </a:cxn>
                  <a:cxn ang="0">
                    <a:pos x="263" y="168"/>
                  </a:cxn>
                  <a:cxn ang="0">
                    <a:pos x="266" y="151"/>
                  </a:cxn>
                  <a:cxn ang="0">
                    <a:pos x="274" y="140"/>
                  </a:cxn>
                  <a:cxn ang="0">
                    <a:pos x="288" y="132"/>
                  </a:cxn>
                  <a:cxn ang="0">
                    <a:pos x="309" y="129"/>
                  </a:cxn>
                  <a:cxn ang="0">
                    <a:pos x="310" y="107"/>
                  </a:cxn>
                  <a:cxn ang="0">
                    <a:pos x="301" y="99"/>
                  </a:cxn>
                  <a:cxn ang="0">
                    <a:pos x="309" y="87"/>
                  </a:cxn>
                  <a:cxn ang="0">
                    <a:pos x="313" y="80"/>
                  </a:cxn>
                  <a:cxn ang="0">
                    <a:pos x="307" y="73"/>
                  </a:cxn>
                  <a:cxn ang="0">
                    <a:pos x="282" y="48"/>
                  </a:cxn>
                  <a:cxn ang="0">
                    <a:pos x="239" y="30"/>
                  </a:cxn>
                  <a:cxn ang="0">
                    <a:pos x="221" y="5"/>
                  </a:cxn>
                  <a:cxn ang="0">
                    <a:pos x="208" y="2"/>
                  </a:cxn>
                  <a:cxn ang="0">
                    <a:pos x="181" y="17"/>
                  </a:cxn>
                  <a:cxn ang="0">
                    <a:pos x="143" y="6"/>
                  </a:cxn>
                  <a:cxn ang="0">
                    <a:pos x="118" y="6"/>
                  </a:cxn>
                  <a:cxn ang="0">
                    <a:pos x="103" y="7"/>
                  </a:cxn>
                  <a:cxn ang="0">
                    <a:pos x="89" y="3"/>
                  </a:cxn>
                  <a:cxn ang="0">
                    <a:pos x="64" y="3"/>
                  </a:cxn>
                  <a:cxn ang="0">
                    <a:pos x="26" y="19"/>
                  </a:cxn>
                  <a:cxn ang="0">
                    <a:pos x="10" y="38"/>
                  </a:cxn>
                </a:cxnLst>
                <a:rect l="0" t="0" r="r" b="b"/>
                <a:pathLst>
                  <a:path w="317" h="244">
                    <a:moveTo>
                      <a:pt x="0" y="35"/>
                    </a:moveTo>
                    <a:lnTo>
                      <a:pt x="3" y="57"/>
                    </a:lnTo>
                    <a:lnTo>
                      <a:pt x="3" y="71"/>
                    </a:lnTo>
                    <a:lnTo>
                      <a:pt x="5" y="78"/>
                    </a:lnTo>
                    <a:lnTo>
                      <a:pt x="3" y="54"/>
                    </a:lnTo>
                    <a:lnTo>
                      <a:pt x="4" y="64"/>
                    </a:lnTo>
                    <a:lnTo>
                      <a:pt x="6" y="72"/>
                    </a:lnTo>
                    <a:lnTo>
                      <a:pt x="11" y="94"/>
                    </a:lnTo>
                    <a:lnTo>
                      <a:pt x="13" y="102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5" y="118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8" y="123"/>
                    </a:lnTo>
                    <a:lnTo>
                      <a:pt x="44" y="127"/>
                    </a:lnTo>
                    <a:lnTo>
                      <a:pt x="52" y="131"/>
                    </a:lnTo>
                    <a:lnTo>
                      <a:pt x="69" y="134"/>
                    </a:lnTo>
                    <a:lnTo>
                      <a:pt x="85" y="132"/>
                    </a:lnTo>
                    <a:lnTo>
                      <a:pt x="91" y="136"/>
                    </a:lnTo>
                    <a:lnTo>
                      <a:pt x="102" y="159"/>
                    </a:lnTo>
                    <a:lnTo>
                      <a:pt x="96" y="174"/>
                    </a:lnTo>
                    <a:lnTo>
                      <a:pt x="96" y="191"/>
                    </a:lnTo>
                    <a:lnTo>
                      <a:pt x="99" y="201"/>
                    </a:lnTo>
                    <a:lnTo>
                      <a:pt x="113" y="209"/>
                    </a:lnTo>
                    <a:lnTo>
                      <a:pt x="132" y="222"/>
                    </a:lnTo>
                    <a:lnTo>
                      <a:pt x="137" y="233"/>
                    </a:lnTo>
                    <a:lnTo>
                      <a:pt x="137" y="240"/>
                    </a:lnTo>
                    <a:lnTo>
                      <a:pt x="151" y="244"/>
                    </a:lnTo>
                    <a:lnTo>
                      <a:pt x="167" y="240"/>
                    </a:lnTo>
                    <a:lnTo>
                      <a:pt x="183" y="243"/>
                    </a:lnTo>
                    <a:lnTo>
                      <a:pt x="191" y="239"/>
                    </a:lnTo>
                    <a:lnTo>
                      <a:pt x="197" y="234"/>
                    </a:lnTo>
                    <a:lnTo>
                      <a:pt x="204" y="238"/>
                    </a:lnTo>
                    <a:lnTo>
                      <a:pt x="212" y="237"/>
                    </a:lnTo>
                    <a:lnTo>
                      <a:pt x="209" y="222"/>
                    </a:lnTo>
                    <a:lnTo>
                      <a:pt x="215" y="220"/>
                    </a:lnTo>
                    <a:lnTo>
                      <a:pt x="224" y="220"/>
                    </a:lnTo>
                    <a:lnTo>
                      <a:pt x="229" y="213"/>
                    </a:lnTo>
                    <a:lnTo>
                      <a:pt x="236" y="209"/>
                    </a:lnTo>
                    <a:lnTo>
                      <a:pt x="245" y="211"/>
                    </a:lnTo>
                    <a:lnTo>
                      <a:pt x="248" y="218"/>
                    </a:lnTo>
                    <a:lnTo>
                      <a:pt x="256" y="222"/>
                    </a:lnTo>
                    <a:lnTo>
                      <a:pt x="263" y="220"/>
                    </a:lnTo>
                    <a:lnTo>
                      <a:pt x="262" y="211"/>
                    </a:lnTo>
                    <a:lnTo>
                      <a:pt x="257" y="205"/>
                    </a:lnTo>
                    <a:lnTo>
                      <a:pt x="253" y="197"/>
                    </a:lnTo>
                    <a:lnTo>
                      <a:pt x="255" y="190"/>
                    </a:lnTo>
                    <a:lnTo>
                      <a:pt x="263" y="175"/>
                    </a:lnTo>
                    <a:lnTo>
                      <a:pt x="263" y="168"/>
                    </a:lnTo>
                    <a:lnTo>
                      <a:pt x="266" y="159"/>
                    </a:lnTo>
                    <a:lnTo>
                      <a:pt x="266" y="151"/>
                    </a:lnTo>
                    <a:lnTo>
                      <a:pt x="267" y="143"/>
                    </a:lnTo>
                    <a:lnTo>
                      <a:pt x="274" y="140"/>
                    </a:lnTo>
                    <a:lnTo>
                      <a:pt x="283" y="137"/>
                    </a:lnTo>
                    <a:lnTo>
                      <a:pt x="288" y="132"/>
                    </a:lnTo>
                    <a:lnTo>
                      <a:pt x="295" y="129"/>
                    </a:lnTo>
                    <a:lnTo>
                      <a:pt x="309" y="129"/>
                    </a:lnTo>
                    <a:lnTo>
                      <a:pt x="317" y="110"/>
                    </a:lnTo>
                    <a:lnTo>
                      <a:pt x="310" y="107"/>
                    </a:lnTo>
                    <a:lnTo>
                      <a:pt x="301" y="107"/>
                    </a:lnTo>
                    <a:lnTo>
                      <a:pt x="301" y="99"/>
                    </a:lnTo>
                    <a:lnTo>
                      <a:pt x="301" y="91"/>
                    </a:lnTo>
                    <a:lnTo>
                      <a:pt x="309" y="87"/>
                    </a:lnTo>
                    <a:lnTo>
                      <a:pt x="315" y="81"/>
                    </a:lnTo>
                    <a:lnTo>
                      <a:pt x="313" y="80"/>
                    </a:lnTo>
                    <a:lnTo>
                      <a:pt x="313" y="78"/>
                    </a:lnTo>
                    <a:lnTo>
                      <a:pt x="307" y="73"/>
                    </a:lnTo>
                    <a:lnTo>
                      <a:pt x="300" y="71"/>
                    </a:lnTo>
                    <a:lnTo>
                      <a:pt x="282" y="48"/>
                    </a:lnTo>
                    <a:lnTo>
                      <a:pt x="255" y="29"/>
                    </a:lnTo>
                    <a:lnTo>
                      <a:pt x="239" y="30"/>
                    </a:lnTo>
                    <a:lnTo>
                      <a:pt x="231" y="28"/>
                    </a:lnTo>
                    <a:lnTo>
                      <a:pt x="221" y="5"/>
                    </a:lnTo>
                    <a:lnTo>
                      <a:pt x="215" y="0"/>
                    </a:lnTo>
                    <a:lnTo>
                      <a:pt x="208" y="2"/>
                    </a:lnTo>
                    <a:lnTo>
                      <a:pt x="197" y="13"/>
                    </a:lnTo>
                    <a:lnTo>
                      <a:pt x="181" y="17"/>
                    </a:lnTo>
                    <a:lnTo>
                      <a:pt x="150" y="6"/>
                    </a:lnTo>
                    <a:lnTo>
                      <a:pt x="143" y="6"/>
                    </a:lnTo>
                    <a:lnTo>
                      <a:pt x="126" y="3"/>
                    </a:lnTo>
                    <a:lnTo>
                      <a:pt x="118" y="6"/>
                    </a:lnTo>
                    <a:lnTo>
                      <a:pt x="111" y="3"/>
                    </a:lnTo>
                    <a:lnTo>
                      <a:pt x="103" y="7"/>
                    </a:lnTo>
                    <a:lnTo>
                      <a:pt x="95" y="7"/>
                    </a:lnTo>
                    <a:lnTo>
                      <a:pt x="89" y="3"/>
                    </a:lnTo>
                    <a:lnTo>
                      <a:pt x="80" y="2"/>
                    </a:lnTo>
                    <a:lnTo>
                      <a:pt x="64" y="3"/>
                    </a:lnTo>
                    <a:lnTo>
                      <a:pt x="41" y="11"/>
                    </a:lnTo>
                    <a:lnTo>
                      <a:pt x="26" y="19"/>
                    </a:lnTo>
                    <a:lnTo>
                      <a:pt x="17" y="33"/>
                    </a:lnTo>
                    <a:lnTo>
                      <a:pt x="10" y="38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213"/>
              <p:cNvSpPr>
                <a:spLocks noChangeAspect="1"/>
              </p:cNvSpPr>
              <p:nvPr/>
            </p:nvSpPr>
            <p:spPr bwMode="gray">
              <a:xfrm>
                <a:off x="5053806" y="2700685"/>
                <a:ext cx="95250" cy="47625"/>
              </a:xfrm>
              <a:custGeom>
                <a:avLst/>
                <a:gdLst/>
                <a:ahLst/>
                <a:cxnLst>
                  <a:cxn ang="0">
                    <a:pos x="285" y="96"/>
                  </a:cxn>
                  <a:cxn ang="0">
                    <a:pos x="273" y="100"/>
                  </a:cxn>
                  <a:cxn ang="0">
                    <a:pos x="256" y="89"/>
                  </a:cxn>
                  <a:cxn ang="0">
                    <a:pos x="241" y="84"/>
                  </a:cxn>
                  <a:cxn ang="0">
                    <a:pos x="229" y="88"/>
                  </a:cxn>
                  <a:cxn ang="0">
                    <a:pos x="211" y="85"/>
                  </a:cxn>
                  <a:cxn ang="0">
                    <a:pos x="196" y="94"/>
                  </a:cxn>
                  <a:cxn ang="0">
                    <a:pos x="191" y="106"/>
                  </a:cxn>
                  <a:cxn ang="0">
                    <a:pos x="181" y="108"/>
                  </a:cxn>
                  <a:cxn ang="0">
                    <a:pos x="167" y="116"/>
                  </a:cxn>
                  <a:cxn ang="0">
                    <a:pos x="150" y="110"/>
                  </a:cxn>
                  <a:cxn ang="0">
                    <a:pos x="134" y="119"/>
                  </a:cxn>
                  <a:cxn ang="0">
                    <a:pos x="103" y="128"/>
                  </a:cxn>
                  <a:cxn ang="0">
                    <a:pos x="90" y="148"/>
                  </a:cxn>
                  <a:cxn ang="0">
                    <a:pos x="84" y="148"/>
                  </a:cxn>
                  <a:cxn ang="0">
                    <a:pos x="51" y="149"/>
                  </a:cxn>
                  <a:cxn ang="0">
                    <a:pos x="27" y="131"/>
                  </a:cxn>
                  <a:cxn ang="0">
                    <a:pos x="12" y="123"/>
                  </a:cxn>
                  <a:cxn ang="0">
                    <a:pos x="6" y="110"/>
                  </a:cxn>
                  <a:cxn ang="0">
                    <a:pos x="0" y="88"/>
                  </a:cxn>
                  <a:cxn ang="0">
                    <a:pos x="5" y="76"/>
                  </a:cxn>
                  <a:cxn ang="0">
                    <a:pos x="12" y="67"/>
                  </a:cxn>
                  <a:cxn ang="0">
                    <a:pos x="20" y="67"/>
                  </a:cxn>
                  <a:cxn ang="0">
                    <a:pos x="25" y="72"/>
                  </a:cxn>
                  <a:cxn ang="0">
                    <a:pos x="40" y="69"/>
                  </a:cxn>
                  <a:cxn ang="0">
                    <a:pos x="53" y="59"/>
                  </a:cxn>
                  <a:cxn ang="0">
                    <a:pos x="53" y="53"/>
                  </a:cxn>
                  <a:cxn ang="0">
                    <a:pos x="62" y="51"/>
                  </a:cxn>
                  <a:cxn ang="0">
                    <a:pos x="67" y="42"/>
                  </a:cxn>
                  <a:cxn ang="0">
                    <a:pos x="68" y="30"/>
                  </a:cxn>
                  <a:cxn ang="0">
                    <a:pos x="70" y="25"/>
                  </a:cxn>
                  <a:cxn ang="0">
                    <a:pos x="79" y="22"/>
                  </a:cxn>
                  <a:cxn ang="0">
                    <a:pos x="84" y="15"/>
                  </a:cxn>
                  <a:cxn ang="0">
                    <a:pos x="89" y="8"/>
                  </a:cxn>
                  <a:cxn ang="0">
                    <a:pos x="100" y="9"/>
                  </a:cxn>
                  <a:cxn ang="0">
                    <a:pos x="107" y="2"/>
                  </a:cxn>
                  <a:cxn ang="0">
                    <a:pos x="118" y="8"/>
                  </a:cxn>
                  <a:cxn ang="0">
                    <a:pos x="129" y="5"/>
                  </a:cxn>
                  <a:cxn ang="0">
                    <a:pos x="139" y="0"/>
                  </a:cxn>
                  <a:cxn ang="0">
                    <a:pos x="148" y="6"/>
                  </a:cxn>
                  <a:cxn ang="0">
                    <a:pos x="157" y="16"/>
                  </a:cxn>
                  <a:cxn ang="0">
                    <a:pos x="165" y="25"/>
                  </a:cxn>
                  <a:cxn ang="0">
                    <a:pos x="172" y="27"/>
                  </a:cxn>
                  <a:cxn ang="0">
                    <a:pos x="182" y="22"/>
                  </a:cxn>
                  <a:cxn ang="0">
                    <a:pos x="191" y="14"/>
                  </a:cxn>
                  <a:cxn ang="0">
                    <a:pos x="210" y="14"/>
                  </a:cxn>
                  <a:cxn ang="0">
                    <a:pos x="220" y="21"/>
                  </a:cxn>
                  <a:cxn ang="0">
                    <a:pos x="227" y="15"/>
                  </a:cxn>
                  <a:cxn ang="0">
                    <a:pos x="239" y="10"/>
                  </a:cxn>
                  <a:cxn ang="0">
                    <a:pos x="251" y="9"/>
                  </a:cxn>
                  <a:cxn ang="0">
                    <a:pos x="264" y="10"/>
                  </a:cxn>
                  <a:cxn ang="0">
                    <a:pos x="274" y="18"/>
                  </a:cxn>
                  <a:cxn ang="0">
                    <a:pos x="283" y="25"/>
                  </a:cxn>
                  <a:cxn ang="0">
                    <a:pos x="294" y="33"/>
                  </a:cxn>
                  <a:cxn ang="0">
                    <a:pos x="304" y="37"/>
                  </a:cxn>
                  <a:cxn ang="0">
                    <a:pos x="302" y="43"/>
                  </a:cxn>
                  <a:cxn ang="0">
                    <a:pos x="291" y="73"/>
                  </a:cxn>
                  <a:cxn ang="0">
                    <a:pos x="285" y="96"/>
                  </a:cxn>
                </a:cxnLst>
                <a:rect l="0" t="0" r="r" b="b"/>
                <a:pathLst>
                  <a:path w="304" h="149">
                    <a:moveTo>
                      <a:pt x="285" y="96"/>
                    </a:moveTo>
                    <a:lnTo>
                      <a:pt x="273" y="100"/>
                    </a:lnTo>
                    <a:lnTo>
                      <a:pt x="256" y="89"/>
                    </a:lnTo>
                    <a:lnTo>
                      <a:pt x="241" y="84"/>
                    </a:lnTo>
                    <a:lnTo>
                      <a:pt x="229" y="88"/>
                    </a:lnTo>
                    <a:lnTo>
                      <a:pt x="211" y="85"/>
                    </a:lnTo>
                    <a:lnTo>
                      <a:pt x="196" y="94"/>
                    </a:lnTo>
                    <a:lnTo>
                      <a:pt x="191" y="106"/>
                    </a:lnTo>
                    <a:lnTo>
                      <a:pt x="181" y="108"/>
                    </a:lnTo>
                    <a:lnTo>
                      <a:pt x="167" y="116"/>
                    </a:lnTo>
                    <a:lnTo>
                      <a:pt x="150" y="110"/>
                    </a:lnTo>
                    <a:lnTo>
                      <a:pt x="134" y="119"/>
                    </a:lnTo>
                    <a:lnTo>
                      <a:pt x="103" y="128"/>
                    </a:lnTo>
                    <a:lnTo>
                      <a:pt x="90" y="148"/>
                    </a:lnTo>
                    <a:lnTo>
                      <a:pt x="84" y="148"/>
                    </a:lnTo>
                    <a:lnTo>
                      <a:pt x="51" y="149"/>
                    </a:lnTo>
                    <a:lnTo>
                      <a:pt x="27" y="131"/>
                    </a:lnTo>
                    <a:lnTo>
                      <a:pt x="12" y="123"/>
                    </a:lnTo>
                    <a:lnTo>
                      <a:pt x="6" y="110"/>
                    </a:lnTo>
                    <a:lnTo>
                      <a:pt x="0" y="88"/>
                    </a:lnTo>
                    <a:lnTo>
                      <a:pt x="5" y="76"/>
                    </a:lnTo>
                    <a:lnTo>
                      <a:pt x="12" y="67"/>
                    </a:lnTo>
                    <a:lnTo>
                      <a:pt x="20" y="67"/>
                    </a:lnTo>
                    <a:lnTo>
                      <a:pt x="25" y="72"/>
                    </a:lnTo>
                    <a:lnTo>
                      <a:pt x="40" y="69"/>
                    </a:lnTo>
                    <a:lnTo>
                      <a:pt x="53" y="59"/>
                    </a:lnTo>
                    <a:lnTo>
                      <a:pt x="53" y="53"/>
                    </a:lnTo>
                    <a:lnTo>
                      <a:pt x="62" y="51"/>
                    </a:lnTo>
                    <a:lnTo>
                      <a:pt x="67" y="42"/>
                    </a:lnTo>
                    <a:lnTo>
                      <a:pt x="68" y="30"/>
                    </a:lnTo>
                    <a:lnTo>
                      <a:pt x="70" y="25"/>
                    </a:lnTo>
                    <a:lnTo>
                      <a:pt x="79" y="22"/>
                    </a:lnTo>
                    <a:lnTo>
                      <a:pt x="84" y="15"/>
                    </a:lnTo>
                    <a:lnTo>
                      <a:pt x="89" y="8"/>
                    </a:lnTo>
                    <a:lnTo>
                      <a:pt x="100" y="9"/>
                    </a:lnTo>
                    <a:lnTo>
                      <a:pt x="107" y="2"/>
                    </a:lnTo>
                    <a:lnTo>
                      <a:pt x="118" y="8"/>
                    </a:lnTo>
                    <a:lnTo>
                      <a:pt x="129" y="5"/>
                    </a:lnTo>
                    <a:lnTo>
                      <a:pt x="139" y="0"/>
                    </a:lnTo>
                    <a:lnTo>
                      <a:pt x="148" y="6"/>
                    </a:lnTo>
                    <a:lnTo>
                      <a:pt x="157" y="16"/>
                    </a:lnTo>
                    <a:lnTo>
                      <a:pt x="165" y="25"/>
                    </a:lnTo>
                    <a:lnTo>
                      <a:pt x="172" y="27"/>
                    </a:lnTo>
                    <a:lnTo>
                      <a:pt x="182" y="22"/>
                    </a:lnTo>
                    <a:lnTo>
                      <a:pt x="191" y="14"/>
                    </a:lnTo>
                    <a:lnTo>
                      <a:pt x="210" y="14"/>
                    </a:lnTo>
                    <a:lnTo>
                      <a:pt x="220" y="21"/>
                    </a:lnTo>
                    <a:lnTo>
                      <a:pt x="227" y="15"/>
                    </a:lnTo>
                    <a:lnTo>
                      <a:pt x="239" y="10"/>
                    </a:lnTo>
                    <a:lnTo>
                      <a:pt x="251" y="9"/>
                    </a:lnTo>
                    <a:lnTo>
                      <a:pt x="264" y="10"/>
                    </a:lnTo>
                    <a:lnTo>
                      <a:pt x="274" y="18"/>
                    </a:lnTo>
                    <a:lnTo>
                      <a:pt x="283" y="25"/>
                    </a:lnTo>
                    <a:lnTo>
                      <a:pt x="294" y="33"/>
                    </a:lnTo>
                    <a:lnTo>
                      <a:pt x="304" y="37"/>
                    </a:lnTo>
                    <a:lnTo>
                      <a:pt x="302" y="43"/>
                    </a:lnTo>
                    <a:lnTo>
                      <a:pt x="291" y="73"/>
                    </a:lnTo>
                    <a:lnTo>
                      <a:pt x="285" y="9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214"/>
              <p:cNvSpPr>
                <a:spLocks noChangeAspect="1"/>
              </p:cNvSpPr>
              <p:nvPr/>
            </p:nvSpPr>
            <p:spPr bwMode="gray">
              <a:xfrm>
                <a:off x="4993481" y="2770535"/>
                <a:ext cx="53975" cy="39688"/>
              </a:xfrm>
              <a:custGeom>
                <a:avLst/>
                <a:gdLst/>
                <a:ahLst/>
                <a:cxnLst>
                  <a:cxn ang="0">
                    <a:pos x="136" y="4"/>
                  </a:cxn>
                  <a:cxn ang="0">
                    <a:pos x="117" y="10"/>
                  </a:cxn>
                  <a:cxn ang="0">
                    <a:pos x="108" y="19"/>
                  </a:cxn>
                  <a:cxn ang="0">
                    <a:pos x="75" y="17"/>
                  </a:cxn>
                  <a:cxn ang="0">
                    <a:pos x="58" y="33"/>
                  </a:cxn>
                  <a:cxn ang="0">
                    <a:pos x="14" y="31"/>
                  </a:cxn>
                  <a:cxn ang="0">
                    <a:pos x="0" y="48"/>
                  </a:cxn>
                  <a:cxn ang="0">
                    <a:pos x="2" y="54"/>
                  </a:cxn>
                  <a:cxn ang="0">
                    <a:pos x="5" y="60"/>
                  </a:cxn>
                  <a:cxn ang="0">
                    <a:pos x="9" y="74"/>
                  </a:cxn>
                  <a:cxn ang="0">
                    <a:pos x="11" y="85"/>
                  </a:cxn>
                  <a:cxn ang="0">
                    <a:pos x="21" y="94"/>
                  </a:cxn>
                  <a:cxn ang="0">
                    <a:pos x="27" y="98"/>
                  </a:cxn>
                  <a:cxn ang="0">
                    <a:pos x="22" y="106"/>
                  </a:cxn>
                  <a:cxn ang="0">
                    <a:pos x="12" y="106"/>
                  </a:cxn>
                  <a:cxn ang="0">
                    <a:pos x="14" y="117"/>
                  </a:cxn>
                  <a:cxn ang="0">
                    <a:pos x="30" y="111"/>
                  </a:cxn>
                  <a:cxn ang="0">
                    <a:pos x="53" y="116"/>
                  </a:cxn>
                  <a:cxn ang="0">
                    <a:pos x="63" y="100"/>
                  </a:cxn>
                  <a:cxn ang="0">
                    <a:pos x="79" y="118"/>
                  </a:cxn>
                  <a:cxn ang="0">
                    <a:pos x="81" y="114"/>
                  </a:cxn>
                  <a:cxn ang="0">
                    <a:pos x="87" y="117"/>
                  </a:cxn>
                  <a:cxn ang="0">
                    <a:pos x="96" y="123"/>
                  </a:cxn>
                  <a:cxn ang="0">
                    <a:pos x="100" y="107"/>
                  </a:cxn>
                  <a:cxn ang="0">
                    <a:pos x="100" y="97"/>
                  </a:cxn>
                  <a:cxn ang="0">
                    <a:pos x="119" y="87"/>
                  </a:cxn>
                  <a:cxn ang="0">
                    <a:pos x="124" y="69"/>
                  </a:cxn>
                  <a:cxn ang="0">
                    <a:pos x="117" y="58"/>
                  </a:cxn>
                  <a:cxn ang="0">
                    <a:pos x="140" y="46"/>
                  </a:cxn>
                  <a:cxn ang="0">
                    <a:pos x="144" y="38"/>
                  </a:cxn>
                  <a:cxn ang="0">
                    <a:pos x="155" y="39"/>
                  </a:cxn>
                  <a:cxn ang="0">
                    <a:pos x="154" y="32"/>
                  </a:cxn>
                  <a:cxn ang="0">
                    <a:pos x="157" y="24"/>
                  </a:cxn>
                  <a:cxn ang="0">
                    <a:pos x="170" y="31"/>
                  </a:cxn>
                  <a:cxn ang="0">
                    <a:pos x="173" y="31"/>
                  </a:cxn>
                  <a:cxn ang="0">
                    <a:pos x="160" y="4"/>
                  </a:cxn>
                  <a:cxn ang="0">
                    <a:pos x="145" y="0"/>
                  </a:cxn>
                </a:cxnLst>
                <a:rect l="0" t="0" r="r" b="b"/>
                <a:pathLst>
                  <a:path w="173" h="123">
                    <a:moveTo>
                      <a:pt x="145" y="0"/>
                    </a:moveTo>
                    <a:lnTo>
                      <a:pt x="136" y="4"/>
                    </a:lnTo>
                    <a:lnTo>
                      <a:pt x="134" y="12"/>
                    </a:lnTo>
                    <a:lnTo>
                      <a:pt x="117" y="10"/>
                    </a:lnTo>
                    <a:lnTo>
                      <a:pt x="113" y="10"/>
                    </a:lnTo>
                    <a:lnTo>
                      <a:pt x="108" y="19"/>
                    </a:lnTo>
                    <a:lnTo>
                      <a:pt x="88" y="15"/>
                    </a:lnTo>
                    <a:lnTo>
                      <a:pt x="75" y="17"/>
                    </a:lnTo>
                    <a:lnTo>
                      <a:pt x="66" y="28"/>
                    </a:lnTo>
                    <a:lnTo>
                      <a:pt x="58" y="33"/>
                    </a:lnTo>
                    <a:lnTo>
                      <a:pt x="30" y="31"/>
                    </a:lnTo>
                    <a:lnTo>
                      <a:pt x="14" y="31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5" y="60"/>
                    </a:lnTo>
                    <a:lnTo>
                      <a:pt x="4" y="68"/>
                    </a:lnTo>
                    <a:lnTo>
                      <a:pt x="9" y="74"/>
                    </a:lnTo>
                    <a:lnTo>
                      <a:pt x="9" y="82"/>
                    </a:lnTo>
                    <a:lnTo>
                      <a:pt x="11" y="85"/>
                    </a:lnTo>
                    <a:lnTo>
                      <a:pt x="18" y="89"/>
                    </a:lnTo>
                    <a:lnTo>
                      <a:pt x="21" y="94"/>
                    </a:lnTo>
                    <a:lnTo>
                      <a:pt x="25" y="95"/>
                    </a:lnTo>
                    <a:lnTo>
                      <a:pt x="27" y="98"/>
                    </a:lnTo>
                    <a:lnTo>
                      <a:pt x="26" y="103"/>
                    </a:lnTo>
                    <a:lnTo>
                      <a:pt x="22" y="106"/>
                    </a:lnTo>
                    <a:lnTo>
                      <a:pt x="17" y="107"/>
                    </a:lnTo>
                    <a:lnTo>
                      <a:pt x="12" y="106"/>
                    </a:lnTo>
                    <a:lnTo>
                      <a:pt x="6" y="111"/>
                    </a:lnTo>
                    <a:lnTo>
                      <a:pt x="14" y="117"/>
                    </a:lnTo>
                    <a:lnTo>
                      <a:pt x="27" y="116"/>
                    </a:lnTo>
                    <a:lnTo>
                      <a:pt x="30" y="111"/>
                    </a:lnTo>
                    <a:lnTo>
                      <a:pt x="36" y="116"/>
                    </a:lnTo>
                    <a:lnTo>
                      <a:pt x="53" y="116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74" y="119"/>
                    </a:lnTo>
                    <a:lnTo>
                      <a:pt x="79" y="118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84" y="117"/>
                    </a:lnTo>
                    <a:lnTo>
                      <a:pt x="87" y="117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101" y="119"/>
                    </a:lnTo>
                    <a:lnTo>
                      <a:pt x="100" y="107"/>
                    </a:lnTo>
                    <a:lnTo>
                      <a:pt x="103" y="102"/>
                    </a:lnTo>
                    <a:lnTo>
                      <a:pt x="100" y="97"/>
                    </a:lnTo>
                    <a:lnTo>
                      <a:pt x="111" y="89"/>
                    </a:lnTo>
                    <a:lnTo>
                      <a:pt x="119" y="87"/>
                    </a:lnTo>
                    <a:lnTo>
                      <a:pt x="124" y="80"/>
                    </a:lnTo>
                    <a:lnTo>
                      <a:pt x="124" y="69"/>
                    </a:lnTo>
                    <a:lnTo>
                      <a:pt x="118" y="62"/>
                    </a:lnTo>
                    <a:lnTo>
                      <a:pt x="117" y="58"/>
                    </a:lnTo>
                    <a:lnTo>
                      <a:pt x="120" y="53"/>
                    </a:lnTo>
                    <a:lnTo>
                      <a:pt x="140" y="46"/>
                    </a:lnTo>
                    <a:lnTo>
                      <a:pt x="144" y="43"/>
                    </a:lnTo>
                    <a:lnTo>
                      <a:pt x="144" y="38"/>
                    </a:lnTo>
                    <a:lnTo>
                      <a:pt x="151" y="38"/>
                    </a:lnTo>
                    <a:lnTo>
                      <a:pt x="155" y="39"/>
                    </a:lnTo>
                    <a:lnTo>
                      <a:pt x="155" y="38"/>
                    </a:lnTo>
                    <a:lnTo>
                      <a:pt x="154" y="32"/>
                    </a:lnTo>
                    <a:lnTo>
                      <a:pt x="154" y="27"/>
                    </a:lnTo>
                    <a:lnTo>
                      <a:pt x="157" y="24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3" y="28"/>
                    </a:lnTo>
                    <a:lnTo>
                      <a:pt x="173" y="31"/>
                    </a:lnTo>
                    <a:lnTo>
                      <a:pt x="165" y="17"/>
                    </a:lnTo>
                    <a:lnTo>
                      <a:pt x="160" y="4"/>
                    </a:lnTo>
                    <a:lnTo>
                      <a:pt x="15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215"/>
              <p:cNvSpPr>
                <a:spLocks noChangeAspect="1"/>
              </p:cNvSpPr>
              <p:nvPr/>
            </p:nvSpPr>
            <p:spPr bwMode="gray">
              <a:xfrm>
                <a:off x="5117306" y="2881660"/>
                <a:ext cx="41275" cy="33338"/>
              </a:xfrm>
              <a:custGeom>
                <a:avLst/>
                <a:gdLst/>
                <a:ahLst/>
                <a:cxnLst>
                  <a:cxn ang="0">
                    <a:pos x="25" y="107"/>
                  </a:cxn>
                  <a:cxn ang="0">
                    <a:pos x="8" y="90"/>
                  </a:cxn>
                  <a:cxn ang="0">
                    <a:pos x="0" y="70"/>
                  </a:cxn>
                  <a:cxn ang="0">
                    <a:pos x="0" y="53"/>
                  </a:cxn>
                  <a:cxn ang="0">
                    <a:pos x="5" y="17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4" y="16"/>
                  </a:cxn>
                  <a:cxn ang="0">
                    <a:pos x="14" y="8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41" y="10"/>
                  </a:cxn>
                  <a:cxn ang="0">
                    <a:pos x="44" y="10"/>
                  </a:cxn>
                  <a:cxn ang="0">
                    <a:pos x="44" y="5"/>
                  </a:cxn>
                  <a:cxn ang="0">
                    <a:pos x="51" y="0"/>
                  </a:cxn>
                  <a:cxn ang="0">
                    <a:pos x="67" y="4"/>
                  </a:cxn>
                  <a:cxn ang="0">
                    <a:pos x="71" y="0"/>
                  </a:cxn>
                  <a:cxn ang="0">
                    <a:pos x="86" y="3"/>
                  </a:cxn>
                  <a:cxn ang="0">
                    <a:pos x="97" y="1"/>
                  </a:cxn>
                  <a:cxn ang="0">
                    <a:pos x="103" y="4"/>
                  </a:cxn>
                  <a:cxn ang="0">
                    <a:pos x="126" y="24"/>
                  </a:cxn>
                  <a:cxn ang="0">
                    <a:pos x="131" y="53"/>
                  </a:cxn>
                  <a:cxn ang="0">
                    <a:pos x="132" y="69"/>
                  </a:cxn>
                  <a:cxn ang="0">
                    <a:pos x="126" y="71"/>
                  </a:cxn>
                  <a:cxn ang="0">
                    <a:pos x="111" y="85"/>
                  </a:cxn>
                  <a:cxn ang="0">
                    <a:pos x="91" y="85"/>
                  </a:cxn>
                  <a:cxn ang="0">
                    <a:pos x="72" y="92"/>
                  </a:cxn>
                  <a:cxn ang="0">
                    <a:pos x="61" y="102"/>
                  </a:cxn>
                  <a:cxn ang="0">
                    <a:pos x="25" y="107"/>
                  </a:cxn>
                </a:cxnLst>
                <a:rect l="0" t="0" r="r" b="b"/>
                <a:pathLst>
                  <a:path w="132" h="107">
                    <a:moveTo>
                      <a:pt x="25" y="107"/>
                    </a:moveTo>
                    <a:lnTo>
                      <a:pt x="8" y="90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4" y="8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41" y="10"/>
                    </a:lnTo>
                    <a:lnTo>
                      <a:pt x="44" y="10"/>
                    </a:lnTo>
                    <a:lnTo>
                      <a:pt x="44" y="5"/>
                    </a:lnTo>
                    <a:lnTo>
                      <a:pt x="51" y="0"/>
                    </a:lnTo>
                    <a:lnTo>
                      <a:pt x="67" y="4"/>
                    </a:lnTo>
                    <a:lnTo>
                      <a:pt x="71" y="0"/>
                    </a:lnTo>
                    <a:lnTo>
                      <a:pt x="86" y="3"/>
                    </a:lnTo>
                    <a:lnTo>
                      <a:pt x="97" y="1"/>
                    </a:lnTo>
                    <a:lnTo>
                      <a:pt x="103" y="4"/>
                    </a:lnTo>
                    <a:lnTo>
                      <a:pt x="126" y="24"/>
                    </a:lnTo>
                    <a:lnTo>
                      <a:pt x="131" y="53"/>
                    </a:lnTo>
                    <a:lnTo>
                      <a:pt x="132" y="69"/>
                    </a:lnTo>
                    <a:lnTo>
                      <a:pt x="126" y="71"/>
                    </a:lnTo>
                    <a:lnTo>
                      <a:pt x="111" y="85"/>
                    </a:lnTo>
                    <a:lnTo>
                      <a:pt x="91" y="85"/>
                    </a:lnTo>
                    <a:lnTo>
                      <a:pt x="72" y="92"/>
                    </a:lnTo>
                    <a:lnTo>
                      <a:pt x="61" y="102"/>
                    </a:lnTo>
                    <a:lnTo>
                      <a:pt x="25" y="10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216"/>
              <p:cNvSpPr>
                <a:spLocks noChangeAspect="1"/>
              </p:cNvSpPr>
              <p:nvPr/>
            </p:nvSpPr>
            <p:spPr bwMode="gray">
              <a:xfrm>
                <a:off x="5110956" y="2734022"/>
                <a:ext cx="165100" cy="115888"/>
              </a:xfrm>
              <a:custGeom>
                <a:avLst/>
                <a:gdLst/>
                <a:ahLst/>
                <a:cxnLst>
                  <a:cxn ang="0">
                    <a:pos x="449" y="356"/>
                  </a:cxn>
                  <a:cxn ang="0">
                    <a:pos x="399" y="334"/>
                  </a:cxn>
                  <a:cxn ang="0">
                    <a:pos x="373" y="328"/>
                  </a:cxn>
                  <a:cxn ang="0">
                    <a:pos x="327" y="347"/>
                  </a:cxn>
                  <a:cxn ang="0">
                    <a:pos x="291" y="364"/>
                  </a:cxn>
                  <a:cxn ang="0">
                    <a:pos x="206" y="355"/>
                  </a:cxn>
                  <a:cxn ang="0">
                    <a:pos x="158" y="351"/>
                  </a:cxn>
                  <a:cxn ang="0">
                    <a:pos x="153" y="328"/>
                  </a:cxn>
                  <a:cxn ang="0">
                    <a:pos x="131" y="322"/>
                  </a:cxn>
                  <a:cxn ang="0">
                    <a:pos x="134" y="295"/>
                  </a:cxn>
                  <a:cxn ang="0">
                    <a:pos x="115" y="293"/>
                  </a:cxn>
                  <a:cxn ang="0">
                    <a:pos x="72" y="270"/>
                  </a:cxn>
                  <a:cxn ang="0">
                    <a:pos x="69" y="246"/>
                  </a:cxn>
                  <a:cxn ang="0">
                    <a:pos x="49" y="238"/>
                  </a:cxn>
                  <a:cxn ang="0">
                    <a:pos x="35" y="207"/>
                  </a:cxn>
                  <a:cxn ang="0">
                    <a:pos x="19" y="182"/>
                  </a:cxn>
                  <a:cxn ang="0">
                    <a:pos x="0" y="172"/>
                  </a:cxn>
                  <a:cxn ang="0">
                    <a:pos x="35" y="162"/>
                  </a:cxn>
                  <a:cxn ang="0">
                    <a:pos x="59" y="138"/>
                  </a:cxn>
                  <a:cxn ang="0">
                    <a:pos x="73" y="112"/>
                  </a:cxn>
                  <a:cxn ang="0">
                    <a:pos x="91" y="85"/>
                  </a:cxn>
                  <a:cxn ang="0">
                    <a:pos x="99" y="63"/>
                  </a:cxn>
                  <a:cxn ang="0">
                    <a:pos x="110" y="46"/>
                  </a:cxn>
                  <a:cxn ang="0">
                    <a:pos x="132" y="39"/>
                  </a:cxn>
                  <a:cxn ang="0">
                    <a:pos x="144" y="25"/>
                  </a:cxn>
                  <a:cxn ang="0">
                    <a:pos x="168" y="22"/>
                  </a:cxn>
                  <a:cxn ang="0">
                    <a:pos x="210" y="27"/>
                  </a:cxn>
                  <a:cxn ang="0">
                    <a:pos x="241" y="22"/>
                  </a:cxn>
                  <a:cxn ang="0">
                    <a:pos x="261" y="37"/>
                  </a:cxn>
                  <a:cxn ang="0">
                    <a:pos x="295" y="21"/>
                  </a:cxn>
                  <a:cxn ang="0">
                    <a:pos x="346" y="0"/>
                  </a:cxn>
                  <a:cxn ang="0">
                    <a:pos x="360" y="1"/>
                  </a:cxn>
                  <a:cxn ang="0">
                    <a:pos x="386" y="25"/>
                  </a:cxn>
                  <a:cxn ang="0">
                    <a:pos x="397" y="55"/>
                  </a:cxn>
                  <a:cxn ang="0">
                    <a:pos x="422" y="97"/>
                  </a:cxn>
                  <a:cxn ang="0">
                    <a:pos x="438" y="146"/>
                  </a:cxn>
                  <a:cxn ang="0">
                    <a:pos x="436" y="182"/>
                  </a:cxn>
                  <a:cxn ang="0">
                    <a:pos x="440" y="207"/>
                  </a:cxn>
                  <a:cxn ang="0">
                    <a:pos x="440" y="225"/>
                  </a:cxn>
                  <a:cxn ang="0">
                    <a:pos x="462" y="241"/>
                  </a:cxn>
                  <a:cxn ang="0">
                    <a:pos x="483" y="232"/>
                  </a:cxn>
                  <a:cxn ang="0">
                    <a:pos x="506" y="226"/>
                  </a:cxn>
                  <a:cxn ang="0">
                    <a:pos x="521" y="230"/>
                  </a:cxn>
                  <a:cxn ang="0">
                    <a:pos x="523" y="254"/>
                  </a:cxn>
                  <a:cxn ang="0">
                    <a:pos x="518" y="270"/>
                  </a:cxn>
                  <a:cxn ang="0">
                    <a:pos x="502" y="279"/>
                  </a:cxn>
                  <a:cxn ang="0">
                    <a:pos x="485" y="296"/>
                  </a:cxn>
                  <a:cxn ang="0">
                    <a:pos x="475" y="296"/>
                  </a:cxn>
                  <a:cxn ang="0">
                    <a:pos x="487" y="277"/>
                  </a:cxn>
                  <a:cxn ang="0">
                    <a:pos x="480" y="263"/>
                  </a:cxn>
                  <a:cxn ang="0">
                    <a:pos x="472" y="299"/>
                  </a:cxn>
                  <a:cxn ang="0">
                    <a:pos x="467" y="317"/>
                  </a:cxn>
                  <a:cxn ang="0">
                    <a:pos x="465" y="344"/>
                  </a:cxn>
                </a:cxnLst>
                <a:rect l="0" t="0" r="r" b="b"/>
                <a:pathLst>
                  <a:path w="523" h="364">
                    <a:moveTo>
                      <a:pt x="467" y="355"/>
                    </a:moveTo>
                    <a:lnTo>
                      <a:pt x="449" y="356"/>
                    </a:lnTo>
                    <a:lnTo>
                      <a:pt x="429" y="343"/>
                    </a:lnTo>
                    <a:lnTo>
                      <a:pt x="399" y="334"/>
                    </a:lnTo>
                    <a:lnTo>
                      <a:pt x="393" y="329"/>
                    </a:lnTo>
                    <a:lnTo>
                      <a:pt x="373" y="328"/>
                    </a:lnTo>
                    <a:lnTo>
                      <a:pt x="347" y="337"/>
                    </a:lnTo>
                    <a:lnTo>
                      <a:pt x="327" y="347"/>
                    </a:lnTo>
                    <a:lnTo>
                      <a:pt x="308" y="359"/>
                    </a:lnTo>
                    <a:lnTo>
                      <a:pt x="291" y="364"/>
                    </a:lnTo>
                    <a:lnTo>
                      <a:pt x="247" y="356"/>
                    </a:lnTo>
                    <a:lnTo>
                      <a:pt x="206" y="355"/>
                    </a:lnTo>
                    <a:lnTo>
                      <a:pt x="172" y="351"/>
                    </a:lnTo>
                    <a:lnTo>
                      <a:pt x="158" y="351"/>
                    </a:lnTo>
                    <a:lnTo>
                      <a:pt x="147" y="343"/>
                    </a:lnTo>
                    <a:lnTo>
                      <a:pt x="153" y="328"/>
                    </a:lnTo>
                    <a:lnTo>
                      <a:pt x="141" y="324"/>
                    </a:lnTo>
                    <a:lnTo>
                      <a:pt x="131" y="322"/>
                    </a:lnTo>
                    <a:lnTo>
                      <a:pt x="124" y="306"/>
                    </a:lnTo>
                    <a:lnTo>
                      <a:pt x="134" y="295"/>
                    </a:lnTo>
                    <a:lnTo>
                      <a:pt x="126" y="284"/>
                    </a:lnTo>
                    <a:lnTo>
                      <a:pt x="115" y="293"/>
                    </a:lnTo>
                    <a:lnTo>
                      <a:pt x="87" y="283"/>
                    </a:lnTo>
                    <a:lnTo>
                      <a:pt x="72" y="270"/>
                    </a:lnTo>
                    <a:lnTo>
                      <a:pt x="71" y="256"/>
                    </a:lnTo>
                    <a:lnTo>
                      <a:pt x="69" y="246"/>
                    </a:lnTo>
                    <a:lnTo>
                      <a:pt x="60" y="241"/>
                    </a:lnTo>
                    <a:lnTo>
                      <a:pt x="49" y="238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94"/>
                    </a:lnTo>
                    <a:lnTo>
                      <a:pt x="19" y="182"/>
                    </a:lnTo>
                    <a:lnTo>
                      <a:pt x="5" y="176"/>
                    </a:lnTo>
                    <a:lnTo>
                      <a:pt x="0" y="172"/>
                    </a:lnTo>
                    <a:lnTo>
                      <a:pt x="3" y="172"/>
                    </a:lnTo>
                    <a:lnTo>
                      <a:pt x="35" y="162"/>
                    </a:lnTo>
                    <a:lnTo>
                      <a:pt x="51" y="155"/>
                    </a:lnTo>
                    <a:lnTo>
                      <a:pt x="59" y="138"/>
                    </a:lnTo>
                    <a:lnTo>
                      <a:pt x="66" y="128"/>
                    </a:lnTo>
                    <a:lnTo>
                      <a:pt x="73" y="112"/>
                    </a:lnTo>
                    <a:lnTo>
                      <a:pt x="78" y="98"/>
                    </a:lnTo>
                    <a:lnTo>
                      <a:pt x="91" y="85"/>
                    </a:lnTo>
                    <a:lnTo>
                      <a:pt x="93" y="74"/>
                    </a:lnTo>
                    <a:lnTo>
                      <a:pt x="99" y="63"/>
                    </a:lnTo>
                    <a:lnTo>
                      <a:pt x="101" y="55"/>
                    </a:lnTo>
                    <a:lnTo>
                      <a:pt x="110" y="46"/>
                    </a:lnTo>
                    <a:lnTo>
                      <a:pt x="125" y="39"/>
                    </a:lnTo>
                    <a:lnTo>
                      <a:pt x="132" y="39"/>
                    </a:lnTo>
                    <a:lnTo>
                      <a:pt x="140" y="32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68" y="22"/>
                    </a:lnTo>
                    <a:lnTo>
                      <a:pt x="187" y="25"/>
                    </a:lnTo>
                    <a:lnTo>
                      <a:pt x="210" y="27"/>
                    </a:lnTo>
                    <a:lnTo>
                      <a:pt x="225" y="24"/>
                    </a:lnTo>
                    <a:lnTo>
                      <a:pt x="241" y="22"/>
                    </a:lnTo>
                    <a:lnTo>
                      <a:pt x="252" y="32"/>
                    </a:lnTo>
                    <a:lnTo>
                      <a:pt x="261" y="37"/>
                    </a:lnTo>
                    <a:lnTo>
                      <a:pt x="277" y="26"/>
                    </a:lnTo>
                    <a:lnTo>
                      <a:pt x="295" y="21"/>
                    </a:lnTo>
                    <a:lnTo>
                      <a:pt x="312" y="21"/>
                    </a:lnTo>
                    <a:lnTo>
                      <a:pt x="346" y="0"/>
                    </a:lnTo>
                    <a:lnTo>
                      <a:pt x="352" y="1"/>
                    </a:lnTo>
                    <a:lnTo>
                      <a:pt x="360" y="1"/>
                    </a:lnTo>
                    <a:lnTo>
                      <a:pt x="372" y="11"/>
                    </a:lnTo>
                    <a:lnTo>
                      <a:pt x="386" y="25"/>
                    </a:lnTo>
                    <a:lnTo>
                      <a:pt x="394" y="38"/>
                    </a:lnTo>
                    <a:lnTo>
                      <a:pt x="397" y="55"/>
                    </a:lnTo>
                    <a:lnTo>
                      <a:pt x="409" y="76"/>
                    </a:lnTo>
                    <a:lnTo>
                      <a:pt x="422" y="97"/>
                    </a:lnTo>
                    <a:lnTo>
                      <a:pt x="433" y="117"/>
                    </a:lnTo>
                    <a:lnTo>
                      <a:pt x="438" y="146"/>
                    </a:lnTo>
                    <a:lnTo>
                      <a:pt x="438" y="166"/>
                    </a:lnTo>
                    <a:lnTo>
                      <a:pt x="436" y="182"/>
                    </a:lnTo>
                    <a:lnTo>
                      <a:pt x="438" y="194"/>
                    </a:lnTo>
                    <a:lnTo>
                      <a:pt x="440" y="207"/>
                    </a:lnTo>
                    <a:lnTo>
                      <a:pt x="440" y="221"/>
                    </a:lnTo>
                    <a:lnTo>
                      <a:pt x="440" y="225"/>
                    </a:lnTo>
                    <a:lnTo>
                      <a:pt x="448" y="224"/>
                    </a:lnTo>
                    <a:lnTo>
                      <a:pt x="462" y="241"/>
                    </a:lnTo>
                    <a:lnTo>
                      <a:pt x="472" y="240"/>
                    </a:lnTo>
                    <a:lnTo>
                      <a:pt x="483" y="232"/>
                    </a:lnTo>
                    <a:lnTo>
                      <a:pt x="497" y="230"/>
                    </a:lnTo>
                    <a:lnTo>
                      <a:pt x="506" y="226"/>
                    </a:lnTo>
                    <a:lnTo>
                      <a:pt x="515" y="226"/>
                    </a:lnTo>
                    <a:lnTo>
                      <a:pt x="521" y="230"/>
                    </a:lnTo>
                    <a:lnTo>
                      <a:pt x="523" y="237"/>
                    </a:lnTo>
                    <a:lnTo>
                      <a:pt x="523" y="254"/>
                    </a:lnTo>
                    <a:lnTo>
                      <a:pt x="521" y="265"/>
                    </a:lnTo>
                    <a:lnTo>
                      <a:pt x="518" y="270"/>
                    </a:lnTo>
                    <a:lnTo>
                      <a:pt x="513" y="277"/>
                    </a:lnTo>
                    <a:lnTo>
                      <a:pt x="502" y="279"/>
                    </a:lnTo>
                    <a:lnTo>
                      <a:pt x="492" y="286"/>
                    </a:lnTo>
                    <a:lnTo>
                      <a:pt x="485" y="296"/>
                    </a:lnTo>
                    <a:lnTo>
                      <a:pt x="478" y="302"/>
                    </a:lnTo>
                    <a:lnTo>
                      <a:pt x="475" y="296"/>
                    </a:lnTo>
                    <a:lnTo>
                      <a:pt x="481" y="289"/>
                    </a:lnTo>
                    <a:lnTo>
                      <a:pt x="487" y="277"/>
                    </a:lnTo>
                    <a:lnTo>
                      <a:pt x="487" y="263"/>
                    </a:lnTo>
                    <a:lnTo>
                      <a:pt x="480" y="263"/>
                    </a:lnTo>
                    <a:lnTo>
                      <a:pt x="476" y="286"/>
                    </a:lnTo>
                    <a:lnTo>
                      <a:pt x="472" y="299"/>
                    </a:lnTo>
                    <a:lnTo>
                      <a:pt x="469" y="310"/>
                    </a:lnTo>
                    <a:lnTo>
                      <a:pt x="467" y="317"/>
                    </a:lnTo>
                    <a:lnTo>
                      <a:pt x="467" y="336"/>
                    </a:lnTo>
                    <a:lnTo>
                      <a:pt x="465" y="344"/>
                    </a:lnTo>
                    <a:lnTo>
                      <a:pt x="467" y="3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217"/>
              <p:cNvSpPr>
                <a:spLocks noChangeAspect="1"/>
              </p:cNvSpPr>
              <p:nvPr/>
            </p:nvSpPr>
            <p:spPr bwMode="gray">
              <a:xfrm>
                <a:off x="5166519" y="2397472"/>
                <a:ext cx="85725" cy="69850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40" y="5"/>
                  </a:cxn>
                  <a:cxn ang="0">
                    <a:pos x="159" y="13"/>
                  </a:cxn>
                  <a:cxn ang="0">
                    <a:pos x="184" y="21"/>
                  </a:cxn>
                  <a:cxn ang="0">
                    <a:pos x="239" y="26"/>
                  </a:cxn>
                  <a:cxn ang="0">
                    <a:pos x="253" y="15"/>
                  </a:cxn>
                  <a:cxn ang="0">
                    <a:pos x="265" y="22"/>
                  </a:cxn>
                  <a:cxn ang="0">
                    <a:pos x="264" y="38"/>
                  </a:cxn>
                  <a:cxn ang="0">
                    <a:pos x="244" y="64"/>
                  </a:cxn>
                  <a:cxn ang="0">
                    <a:pos x="242" y="91"/>
                  </a:cxn>
                  <a:cxn ang="0">
                    <a:pos x="240" y="116"/>
                  </a:cxn>
                  <a:cxn ang="0">
                    <a:pos x="243" y="127"/>
                  </a:cxn>
                  <a:cxn ang="0">
                    <a:pos x="232" y="143"/>
                  </a:cxn>
                  <a:cxn ang="0">
                    <a:pos x="224" y="154"/>
                  </a:cxn>
                  <a:cxn ang="0">
                    <a:pos x="237" y="162"/>
                  </a:cxn>
                  <a:cxn ang="0">
                    <a:pos x="261" y="178"/>
                  </a:cxn>
                  <a:cxn ang="0">
                    <a:pos x="250" y="194"/>
                  </a:cxn>
                  <a:cxn ang="0">
                    <a:pos x="233" y="176"/>
                  </a:cxn>
                  <a:cxn ang="0">
                    <a:pos x="229" y="198"/>
                  </a:cxn>
                  <a:cxn ang="0">
                    <a:pos x="224" y="220"/>
                  </a:cxn>
                  <a:cxn ang="0">
                    <a:pos x="206" y="215"/>
                  </a:cxn>
                  <a:cxn ang="0">
                    <a:pos x="183" y="220"/>
                  </a:cxn>
                  <a:cxn ang="0">
                    <a:pos x="153" y="201"/>
                  </a:cxn>
                  <a:cxn ang="0">
                    <a:pos x="134" y="186"/>
                  </a:cxn>
                  <a:cxn ang="0">
                    <a:pos x="104" y="171"/>
                  </a:cxn>
                  <a:cxn ang="0">
                    <a:pos x="65" y="185"/>
                  </a:cxn>
                  <a:cxn ang="0">
                    <a:pos x="50" y="192"/>
                  </a:cxn>
                  <a:cxn ang="0">
                    <a:pos x="56" y="155"/>
                  </a:cxn>
                  <a:cxn ang="0">
                    <a:pos x="60" y="139"/>
                  </a:cxn>
                  <a:cxn ang="0">
                    <a:pos x="43" y="144"/>
                  </a:cxn>
                  <a:cxn ang="0">
                    <a:pos x="28" y="140"/>
                  </a:cxn>
                  <a:cxn ang="0">
                    <a:pos x="14" y="139"/>
                  </a:cxn>
                  <a:cxn ang="0">
                    <a:pos x="5" y="119"/>
                  </a:cxn>
                  <a:cxn ang="0">
                    <a:pos x="7" y="100"/>
                  </a:cxn>
                  <a:cxn ang="0">
                    <a:pos x="16" y="94"/>
                  </a:cxn>
                  <a:cxn ang="0">
                    <a:pos x="3" y="79"/>
                  </a:cxn>
                  <a:cxn ang="0">
                    <a:pos x="5" y="72"/>
                  </a:cxn>
                  <a:cxn ang="0">
                    <a:pos x="3" y="49"/>
                  </a:cxn>
                  <a:cxn ang="0">
                    <a:pos x="35" y="38"/>
                  </a:cxn>
                  <a:cxn ang="0">
                    <a:pos x="39" y="30"/>
                  </a:cxn>
                  <a:cxn ang="0">
                    <a:pos x="54" y="21"/>
                  </a:cxn>
                  <a:cxn ang="0">
                    <a:pos x="77" y="13"/>
                  </a:cxn>
                  <a:cxn ang="0">
                    <a:pos x="108" y="16"/>
                  </a:cxn>
                  <a:cxn ang="0">
                    <a:pos x="111" y="5"/>
                  </a:cxn>
                </a:cxnLst>
                <a:rect l="0" t="0" r="r" b="b"/>
                <a:pathLst>
                  <a:path w="267" h="220">
                    <a:moveTo>
                      <a:pt x="121" y="5"/>
                    </a:moveTo>
                    <a:lnTo>
                      <a:pt x="124" y="0"/>
                    </a:lnTo>
                    <a:lnTo>
                      <a:pt x="131" y="9"/>
                    </a:lnTo>
                    <a:lnTo>
                      <a:pt x="140" y="5"/>
                    </a:lnTo>
                    <a:lnTo>
                      <a:pt x="147" y="6"/>
                    </a:lnTo>
                    <a:lnTo>
                      <a:pt x="159" y="13"/>
                    </a:lnTo>
                    <a:lnTo>
                      <a:pt x="179" y="15"/>
                    </a:lnTo>
                    <a:lnTo>
                      <a:pt x="184" y="21"/>
                    </a:lnTo>
                    <a:lnTo>
                      <a:pt x="196" y="25"/>
                    </a:lnTo>
                    <a:lnTo>
                      <a:pt x="239" y="26"/>
                    </a:lnTo>
                    <a:lnTo>
                      <a:pt x="250" y="22"/>
                    </a:lnTo>
                    <a:lnTo>
                      <a:pt x="253" y="15"/>
                    </a:lnTo>
                    <a:lnTo>
                      <a:pt x="260" y="16"/>
                    </a:lnTo>
                    <a:lnTo>
                      <a:pt x="265" y="22"/>
                    </a:lnTo>
                    <a:lnTo>
                      <a:pt x="267" y="30"/>
                    </a:lnTo>
                    <a:lnTo>
                      <a:pt x="264" y="38"/>
                    </a:lnTo>
                    <a:lnTo>
                      <a:pt x="253" y="49"/>
                    </a:lnTo>
                    <a:lnTo>
                      <a:pt x="244" y="64"/>
                    </a:lnTo>
                    <a:lnTo>
                      <a:pt x="238" y="78"/>
                    </a:lnTo>
                    <a:lnTo>
                      <a:pt x="242" y="91"/>
                    </a:lnTo>
                    <a:lnTo>
                      <a:pt x="239" y="110"/>
                    </a:lnTo>
                    <a:lnTo>
                      <a:pt x="240" y="116"/>
                    </a:lnTo>
                    <a:lnTo>
                      <a:pt x="243" y="121"/>
                    </a:lnTo>
                    <a:lnTo>
                      <a:pt x="243" y="127"/>
                    </a:lnTo>
                    <a:lnTo>
                      <a:pt x="240" y="134"/>
                    </a:lnTo>
                    <a:lnTo>
                      <a:pt x="232" y="143"/>
                    </a:lnTo>
                    <a:lnTo>
                      <a:pt x="227" y="146"/>
                    </a:lnTo>
                    <a:lnTo>
                      <a:pt x="224" y="154"/>
                    </a:lnTo>
                    <a:lnTo>
                      <a:pt x="228" y="161"/>
                    </a:lnTo>
                    <a:lnTo>
                      <a:pt x="237" y="162"/>
                    </a:lnTo>
                    <a:lnTo>
                      <a:pt x="250" y="161"/>
                    </a:lnTo>
                    <a:lnTo>
                      <a:pt x="261" y="178"/>
                    </a:lnTo>
                    <a:lnTo>
                      <a:pt x="260" y="194"/>
                    </a:lnTo>
                    <a:lnTo>
                      <a:pt x="250" y="194"/>
                    </a:lnTo>
                    <a:lnTo>
                      <a:pt x="242" y="183"/>
                    </a:lnTo>
                    <a:lnTo>
                      <a:pt x="233" y="176"/>
                    </a:lnTo>
                    <a:lnTo>
                      <a:pt x="233" y="191"/>
                    </a:lnTo>
                    <a:lnTo>
                      <a:pt x="229" y="198"/>
                    </a:lnTo>
                    <a:lnTo>
                      <a:pt x="223" y="213"/>
                    </a:lnTo>
                    <a:lnTo>
                      <a:pt x="224" y="220"/>
                    </a:lnTo>
                    <a:lnTo>
                      <a:pt x="223" y="219"/>
                    </a:lnTo>
                    <a:lnTo>
                      <a:pt x="206" y="215"/>
                    </a:lnTo>
                    <a:lnTo>
                      <a:pt x="191" y="217"/>
                    </a:lnTo>
                    <a:lnTo>
                      <a:pt x="183" y="220"/>
                    </a:lnTo>
                    <a:lnTo>
                      <a:pt x="175" y="220"/>
                    </a:lnTo>
                    <a:lnTo>
                      <a:pt x="153" y="201"/>
                    </a:lnTo>
                    <a:lnTo>
                      <a:pt x="148" y="191"/>
                    </a:lnTo>
                    <a:lnTo>
                      <a:pt x="134" y="186"/>
                    </a:lnTo>
                    <a:lnTo>
                      <a:pt x="120" y="175"/>
                    </a:lnTo>
                    <a:lnTo>
                      <a:pt x="104" y="171"/>
                    </a:lnTo>
                    <a:lnTo>
                      <a:pt x="78" y="175"/>
                    </a:lnTo>
                    <a:lnTo>
                      <a:pt x="65" y="185"/>
                    </a:lnTo>
                    <a:lnTo>
                      <a:pt x="56" y="186"/>
                    </a:lnTo>
                    <a:lnTo>
                      <a:pt x="50" y="192"/>
                    </a:lnTo>
                    <a:lnTo>
                      <a:pt x="54" y="180"/>
                    </a:lnTo>
                    <a:lnTo>
                      <a:pt x="56" y="155"/>
                    </a:lnTo>
                    <a:lnTo>
                      <a:pt x="60" y="144"/>
                    </a:lnTo>
                    <a:lnTo>
                      <a:pt x="60" y="139"/>
                    </a:lnTo>
                    <a:lnTo>
                      <a:pt x="45" y="137"/>
                    </a:lnTo>
                    <a:lnTo>
                      <a:pt x="43" y="144"/>
                    </a:lnTo>
                    <a:lnTo>
                      <a:pt x="34" y="149"/>
                    </a:lnTo>
                    <a:lnTo>
                      <a:pt x="28" y="140"/>
                    </a:lnTo>
                    <a:lnTo>
                      <a:pt x="22" y="142"/>
                    </a:lnTo>
                    <a:lnTo>
                      <a:pt x="14" y="139"/>
                    </a:lnTo>
                    <a:lnTo>
                      <a:pt x="11" y="128"/>
                    </a:lnTo>
                    <a:lnTo>
                      <a:pt x="5" y="119"/>
                    </a:lnTo>
                    <a:lnTo>
                      <a:pt x="3" y="110"/>
                    </a:lnTo>
                    <a:lnTo>
                      <a:pt x="7" y="100"/>
                    </a:lnTo>
                    <a:lnTo>
                      <a:pt x="18" y="97"/>
                    </a:lnTo>
                    <a:lnTo>
                      <a:pt x="16" y="94"/>
                    </a:lnTo>
                    <a:lnTo>
                      <a:pt x="2" y="92"/>
                    </a:lnTo>
                    <a:lnTo>
                      <a:pt x="3" y="79"/>
                    </a:lnTo>
                    <a:lnTo>
                      <a:pt x="6" y="75"/>
                    </a:lnTo>
                    <a:lnTo>
                      <a:pt x="5" y="72"/>
                    </a:lnTo>
                    <a:lnTo>
                      <a:pt x="0" y="70"/>
                    </a:lnTo>
                    <a:lnTo>
                      <a:pt x="3" y="49"/>
                    </a:lnTo>
                    <a:lnTo>
                      <a:pt x="8" y="46"/>
                    </a:lnTo>
                    <a:lnTo>
                      <a:pt x="35" y="38"/>
                    </a:lnTo>
                    <a:lnTo>
                      <a:pt x="35" y="33"/>
                    </a:lnTo>
                    <a:lnTo>
                      <a:pt x="39" y="30"/>
                    </a:lnTo>
                    <a:lnTo>
                      <a:pt x="48" y="27"/>
                    </a:lnTo>
                    <a:lnTo>
                      <a:pt x="54" y="21"/>
                    </a:lnTo>
                    <a:lnTo>
                      <a:pt x="75" y="22"/>
                    </a:lnTo>
                    <a:lnTo>
                      <a:pt x="77" y="13"/>
                    </a:lnTo>
                    <a:lnTo>
                      <a:pt x="87" y="19"/>
                    </a:lnTo>
                    <a:lnTo>
                      <a:pt x="108" y="16"/>
                    </a:lnTo>
                    <a:lnTo>
                      <a:pt x="113" y="13"/>
                    </a:lnTo>
                    <a:lnTo>
                      <a:pt x="111" y="5"/>
                    </a:lnTo>
                    <a:lnTo>
                      <a:pt x="121" y="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218"/>
              <p:cNvSpPr>
                <a:spLocks noChangeAspect="1"/>
              </p:cNvSpPr>
              <p:nvPr/>
            </p:nvSpPr>
            <p:spPr bwMode="gray">
              <a:xfrm>
                <a:off x="5117306" y="1964085"/>
                <a:ext cx="188913" cy="425450"/>
              </a:xfrm>
              <a:custGeom>
                <a:avLst/>
                <a:gdLst/>
                <a:ahLst/>
                <a:cxnLst>
                  <a:cxn ang="0">
                    <a:pos x="46" y="207"/>
                  </a:cxn>
                  <a:cxn ang="0">
                    <a:pos x="162" y="322"/>
                  </a:cxn>
                  <a:cxn ang="0">
                    <a:pos x="159" y="379"/>
                  </a:cxn>
                  <a:cxn ang="0">
                    <a:pos x="161" y="435"/>
                  </a:cxn>
                  <a:cxn ang="0">
                    <a:pos x="183" y="520"/>
                  </a:cxn>
                  <a:cxn ang="0">
                    <a:pos x="189" y="605"/>
                  </a:cxn>
                  <a:cxn ang="0">
                    <a:pos x="211" y="625"/>
                  </a:cxn>
                  <a:cxn ang="0">
                    <a:pos x="240" y="648"/>
                  </a:cxn>
                  <a:cxn ang="0">
                    <a:pos x="270" y="734"/>
                  </a:cxn>
                  <a:cxn ang="0">
                    <a:pos x="251" y="743"/>
                  </a:cxn>
                  <a:cxn ang="0">
                    <a:pos x="200" y="801"/>
                  </a:cxn>
                  <a:cxn ang="0">
                    <a:pos x="118" y="918"/>
                  </a:cxn>
                  <a:cxn ang="0">
                    <a:pos x="90" y="949"/>
                  </a:cxn>
                  <a:cxn ang="0">
                    <a:pos x="63" y="972"/>
                  </a:cxn>
                  <a:cxn ang="0">
                    <a:pos x="39" y="990"/>
                  </a:cxn>
                  <a:cxn ang="0">
                    <a:pos x="21" y="1019"/>
                  </a:cxn>
                  <a:cxn ang="0">
                    <a:pos x="33" y="1065"/>
                  </a:cxn>
                  <a:cxn ang="0">
                    <a:pos x="43" y="1120"/>
                  </a:cxn>
                  <a:cxn ang="0">
                    <a:pos x="57" y="1152"/>
                  </a:cxn>
                  <a:cxn ang="0">
                    <a:pos x="44" y="1159"/>
                  </a:cxn>
                  <a:cxn ang="0">
                    <a:pos x="39" y="1202"/>
                  </a:cxn>
                  <a:cxn ang="0">
                    <a:pos x="37" y="1224"/>
                  </a:cxn>
                  <a:cxn ang="0">
                    <a:pos x="43" y="1241"/>
                  </a:cxn>
                  <a:cxn ang="0">
                    <a:pos x="64" y="1257"/>
                  </a:cxn>
                  <a:cxn ang="0">
                    <a:pos x="100" y="1278"/>
                  </a:cxn>
                  <a:cxn ang="0">
                    <a:pos x="122" y="1288"/>
                  </a:cxn>
                  <a:cxn ang="0">
                    <a:pos x="136" y="1324"/>
                  </a:cxn>
                  <a:cxn ang="0">
                    <a:pos x="139" y="1333"/>
                  </a:cxn>
                  <a:cxn ang="0">
                    <a:pos x="157" y="1327"/>
                  </a:cxn>
                  <a:cxn ang="0">
                    <a:pos x="200" y="1316"/>
                  </a:cxn>
                  <a:cxn ang="0">
                    <a:pos x="229" y="1299"/>
                  </a:cxn>
                  <a:cxn ang="0">
                    <a:pos x="268" y="1276"/>
                  </a:cxn>
                  <a:cxn ang="0">
                    <a:pos x="290" y="1272"/>
                  </a:cxn>
                  <a:cxn ang="0">
                    <a:pos x="329" y="1268"/>
                  </a:cxn>
                  <a:cxn ang="0">
                    <a:pos x="377" y="1265"/>
                  </a:cxn>
                  <a:cxn ang="0">
                    <a:pos x="423" y="1231"/>
                  </a:cxn>
                  <a:cxn ang="0">
                    <a:pos x="576" y="1050"/>
                  </a:cxn>
                  <a:cxn ang="0">
                    <a:pos x="579" y="962"/>
                  </a:cxn>
                  <a:cxn ang="0">
                    <a:pos x="530" y="891"/>
                  </a:cxn>
                  <a:cxn ang="0">
                    <a:pos x="549" y="822"/>
                  </a:cxn>
                  <a:cxn ang="0">
                    <a:pos x="520" y="753"/>
                  </a:cxn>
                  <a:cxn ang="0">
                    <a:pos x="507" y="699"/>
                  </a:cxn>
                  <a:cxn ang="0">
                    <a:pos x="525" y="639"/>
                  </a:cxn>
                  <a:cxn ang="0">
                    <a:pos x="495" y="546"/>
                  </a:cxn>
                  <a:cxn ang="0">
                    <a:pos x="474" y="469"/>
                  </a:cxn>
                  <a:cxn ang="0">
                    <a:pos x="514" y="354"/>
                  </a:cxn>
                  <a:cxn ang="0">
                    <a:pos x="456" y="291"/>
                  </a:cxn>
                  <a:cxn ang="0">
                    <a:pos x="434" y="232"/>
                  </a:cxn>
                  <a:cxn ang="0">
                    <a:pos x="436" y="185"/>
                  </a:cxn>
                  <a:cxn ang="0">
                    <a:pos x="460" y="126"/>
                  </a:cxn>
                  <a:cxn ang="0">
                    <a:pos x="453" y="41"/>
                  </a:cxn>
                  <a:cxn ang="0">
                    <a:pos x="409" y="0"/>
                  </a:cxn>
                  <a:cxn ang="0">
                    <a:pos x="310" y="32"/>
                  </a:cxn>
                  <a:cxn ang="0">
                    <a:pos x="283" y="132"/>
                  </a:cxn>
                  <a:cxn ang="0">
                    <a:pos x="248" y="201"/>
                  </a:cxn>
                  <a:cxn ang="0">
                    <a:pos x="207" y="205"/>
                  </a:cxn>
                  <a:cxn ang="0">
                    <a:pos x="156" y="214"/>
                  </a:cxn>
                  <a:cxn ang="0">
                    <a:pos x="98" y="196"/>
                  </a:cxn>
                  <a:cxn ang="0">
                    <a:pos x="37" y="116"/>
                  </a:cxn>
                  <a:cxn ang="0">
                    <a:pos x="20" y="150"/>
                  </a:cxn>
                </a:cxnLst>
                <a:rect l="0" t="0" r="r" b="b"/>
                <a:pathLst>
                  <a:path w="593" h="1339">
                    <a:moveTo>
                      <a:pt x="0" y="156"/>
                    </a:moveTo>
                    <a:lnTo>
                      <a:pt x="3" y="156"/>
                    </a:lnTo>
                    <a:lnTo>
                      <a:pt x="5" y="161"/>
                    </a:lnTo>
                    <a:lnTo>
                      <a:pt x="46" y="207"/>
                    </a:lnTo>
                    <a:lnTo>
                      <a:pt x="76" y="237"/>
                    </a:lnTo>
                    <a:lnTo>
                      <a:pt x="112" y="248"/>
                    </a:lnTo>
                    <a:lnTo>
                      <a:pt x="130" y="266"/>
                    </a:lnTo>
                    <a:lnTo>
                      <a:pt x="162" y="322"/>
                    </a:lnTo>
                    <a:lnTo>
                      <a:pt x="165" y="329"/>
                    </a:lnTo>
                    <a:lnTo>
                      <a:pt x="160" y="342"/>
                    </a:lnTo>
                    <a:lnTo>
                      <a:pt x="159" y="358"/>
                    </a:lnTo>
                    <a:lnTo>
                      <a:pt x="159" y="379"/>
                    </a:lnTo>
                    <a:lnTo>
                      <a:pt x="160" y="393"/>
                    </a:lnTo>
                    <a:lnTo>
                      <a:pt x="165" y="399"/>
                    </a:lnTo>
                    <a:lnTo>
                      <a:pt x="167" y="414"/>
                    </a:lnTo>
                    <a:lnTo>
                      <a:pt x="161" y="435"/>
                    </a:lnTo>
                    <a:lnTo>
                      <a:pt x="164" y="452"/>
                    </a:lnTo>
                    <a:lnTo>
                      <a:pt x="184" y="498"/>
                    </a:lnTo>
                    <a:lnTo>
                      <a:pt x="184" y="510"/>
                    </a:lnTo>
                    <a:lnTo>
                      <a:pt x="183" y="520"/>
                    </a:lnTo>
                    <a:lnTo>
                      <a:pt x="175" y="533"/>
                    </a:lnTo>
                    <a:lnTo>
                      <a:pt x="171" y="551"/>
                    </a:lnTo>
                    <a:lnTo>
                      <a:pt x="175" y="571"/>
                    </a:lnTo>
                    <a:lnTo>
                      <a:pt x="189" y="605"/>
                    </a:lnTo>
                    <a:lnTo>
                      <a:pt x="197" y="613"/>
                    </a:lnTo>
                    <a:lnTo>
                      <a:pt x="202" y="614"/>
                    </a:lnTo>
                    <a:lnTo>
                      <a:pt x="205" y="622"/>
                    </a:lnTo>
                    <a:lnTo>
                      <a:pt x="211" y="625"/>
                    </a:lnTo>
                    <a:lnTo>
                      <a:pt x="216" y="619"/>
                    </a:lnTo>
                    <a:lnTo>
                      <a:pt x="220" y="623"/>
                    </a:lnTo>
                    <a:lnTo>
                      <a:pt x="224" y="637"/>
                    </a:lnTo>
                    <a:lnTo>
                      <a:pt x="240" y="648"/>
                    </a:lnTo>
                    <a:lnTo>
                      <a:pt x="257" y="671"/>
                    </a:lnTo>
                    <a:lnTo>
                      <a:pt x="262" y="684"/>
                    </a:lnTo>
                    <a:lnTo>
                      <a:pt x="259" y="714"/>
                    </a:lnTo>
                    <a:lnTo>
                      <a:pt x="270" y="734"/>
                    </a:lnTo>
                    <a:lnTo>
                      <a:pt x="262" y="732"/>
                    </a:lnTo>
                    <a:lnTo>
                      <a:pt x="258" y="740"/>
                    </a:lnTo>
                    <a:lnTo>
                      <a:pt x="262" y="750"/>
                    </a:lnTo>
                    <a:lnTo>
                      <a:pt x="251" y="743"/>
                    </a:lnTo>
                    <a:lnTo>
                      <a:pt x="241" y="745"/>
                    </a:lnTo>
                    <a:lnTo>
                      <a:pt x="222" y="752"/>
                    </a:lnTo>
                    <a:lnTo>
                      <a:pt x="214" y="788"/>
                    </a:lnTo>
                    <a:lnTo>
                      <a:pt x="200" y="801"/>
                    </a:lnTo>
                    <a:lnTo>
                      <a:pt x="181" y="828"/>
                    </a:lnTo>
                    <a:lnTo>
                      <a:pt x="156" y="855"/>
                    </a:lnTo>
                    <a:lnTo>
                      <a:pt x="140" y="879"/>
                    </a:lnTo>
                    <a:lnTo>
                      <a:pt x="118" y="918"/>
                    </a:lnTo>
                    <a:lnTo>
                      <a:pt x="108" y="925"/>
                    </a:lnTo>
                    <a:lnTo>
                      <a:pt x="102" y="935"/>
                    </a:lnTo>
                    <a:lnTo>
                      <a:pt x="97" y="940"/>
                    </a:lnTo>
                    <a:lnTo>
                      <a:pt x="90" y="949"/>
                    </a:lnTo>
                    <a:lnTo>
                      <a:pt x="70" y="952"/>
                    </a:lnTo>
                    <a:lnTo>
                      <a:pt x="62" y="949"/>
                    </a:lnTo>
                    <a:lnTo>
                      <a:pt x="55" y="962"/>
                    </a:lnTo>
                    <a:lnTo>
                      <a:pt x="63" y="972"/>
                    </a:lnTo>
                    <a:lnTo>
                      <a:pt x="59" y="974"/>
                    </a:lnTo>
                    <a:lnTo>
                      <a:pt x="42" y="976"/>
                    </a:lnTo>
                    <a:lnTo>
                      <a:pt x="43" y="982"/>
                    </a:lnTo>
                    <a:lnTo>
                      <a:pt x="39" y="990"/>
                    </a:lnTo>
                    <a:lnTo>
                      <a:pt x="33" y="990"/>
                    </a:lnTo>
                    <a:lnTo>
                      <a:pt x="30" y="993"/>
                    </a:lnTo>
                    <a:lnTo>
                      <a:pt x="26" y="1000"/>
                    </a:lnTo>
                    <a:lnTo>
                      <a:pt x="21" y="1019"/>
                    </a:lnTo>
                    <a:lnTo>
                      <a:pt x="23" y="1039"/>
                    </a:lnTo>
                    <a:lnTo>
                      <a:pt x="26" y="1047"/>
                    </a:lnTo>
                    <a:lnTo>
                      <a:pt x="30" y="1053"/>
                    </a:lnTo>
                    <a:lnTo>
                      <a:pt x="33" y="1065"/>
                    </a:lnTo>
                    <a:lnTo>
                      <a:pt x="30" y="1091"/>
                    </a:lnTo>
                    <a:lnTo>
                      <a:pt x="35" y="1101"/>
                    </a:lnTo>
                    <a:lnTo>
                      <a:pt x="42" y="1109"/>
                    </a:lnTo>
                    <a:lnTo>
                      <a:pt x="43" y="1120"/>
                    </a:lnTo>
                    <a:lnTo>
                      <a:pt x="47" y="1135"/>
                    </a:lnTo>
                    <a:lnTo>
                      <a:pt x="50" y="1144"/>
                    </a:lnTo>
                    <a:lnTo>
                      <a:pt x="55" y="1150"/>
                    </a:lnTo>
                    <a:lnTo>
                      <a:pt x="57" y="1152"/>
                    </a:lnTo>
                    <a:lnTo>
                      <a:pt x="52" y="1148"/>
                    </a:lnTo>
                    <a:lnTo>
                      <a:pt x="47" y="1148"/>
                    </a:lnTo>
                    <a:lnTo>
                      <a:pt x="43" y="1152"/>
                    </a:lnTo>
                    <a:lnTo>
                      <a:pt x="44" y="1159"/>
                    </a:lnTo>
                    <a:lnTo>
                      <a:pt x="43" y="1165"/>
                    </a:lnTo>
                    <a:lnTo>
                      <a:pt x="44" y="1173"/>
                    </a:lnTo>
                    <a:lnTo>
                      <a:pt x="44" y="1188"/>
                    </a:lnTo>
                    <a:lnTo>
                      <a:pt x="39" y="1202"/>
                    </a:lnTo>
                    <a:lnTo>
                      <a:pt x="36" y="1202"/>
                    </a:lnTo>
                    <a:lnTo>
                      <a:pt x="33" y="1211"/>
                    </a:lnTo>
                    <a:lnTo>
                      <a:pt x="37" y="1218"/>
                    </a:lnTo>
                    <a:lnTo>
                      <a:pt x="37" y="1224"/>
                    </a:lnTo>
                    <a:lnTo>
                      <a:pt x="36" y="1229"/>
                    </a:lnTo>
                    <a:lnTo>
                      <a:pt x="37" y="1234"/>
                    </a:lnTo>
                    <a:lnTo>
                      <a:pt x="44" y="1237"/>
                    </a:lnTo>
                    <a:lnTo>
                      <a:pt x="43" y="1241"/>
                    </a:lnTo>
                    <a:lnTo>
                      <a:pt x="38" y="1242"/>
                    </a:lnTo>
                    <a:lnTo>
                      <a:pt x="39" y="1249"/>
                    </a:lnTo>
                    <a:lnTo>
                      <a:pt x="53" y="1249"/>
                    </a:lnTo>
                    <a:lnTo>
                      <a:pt x="64" y="1257"/>
                    </a:lnTo>
                    <a:lnTo>
                      <a:pt x="69" y="1264"/>
                    </a:lnTo>
                    <a:lnTo>
                      <a:pt x="80" y="1269"/>
                    </a:lnTo>
                    <a:lnTo>
                      <a:pt x="97" y="1274"/>
                    </a:lnTo>
                    <a:lnTo>
                      <a:pt x="100" y="1278"/>
                    </a:lnTo>
                    <a:lnTo>
                      <a:pt x="97" y="1285"/>
                    </a:lnTo>
                    <a:lnTo>
                      <a:pt x="106" y="1291"/>
                    </a:lnTo>
                    <a:lnTo>
                      <a:pt x="121" y="1283"/>
                    </a:lnTo>
                    <a:lnTo>
                      <a:pt x="122" y="1288"/>
                    </a:lnTo>
                    <a:lnTo>
                      <a:pt x="122" y="1300"/>
                    </a:lnTo>
                    <a:lnTo>
                      <a:pt x="130" y="1313"/>
                    </a:lnTo>
                    <a:lnTo>
                      <a:pt x="129" y="1321"/>
                    </a:lnTo>
                    <a:lnTo>
                      <a:pt x="136" y="1324"/>
                    </a:lnTo>
                    <a:lnTo>
                      <a:pt x="134" y="1331"/>
                    </a:lnTo>
                    <a:lnTo>
                      <a:pt x="124" y="1338"/>
                    </a:lnTo>
                    <a:lnTo>
                      <a:pt x="129" y="1339"/>
                    </a:lnTo>
                    <a:lnTo>
                      <a:pt x="139" y="1333"/>
                    </a:lnTo>
                    <a:lnTo>
                      <a:pt x="150" y="1313"/>
                    </a:lnTo>
                    <a:lnTo>
                      <a:pt x="152" y="1316"/>
                    </a:lnTo>
                    <a:lnTo>
                      <a:pt x="152" y="1326"/>
                    </a:lnTo>
                    <a:lnTo>
                      <a:pt x="157" y="1327"/>
                    </a:lnTo>
                    <a:lnTo>
                      <a:pt x="181" y="1315"/>
                    </a:lnTo>
                    <a:lnTo>
                      <a:pt x="189" y="1315"/>
                    </a:lnTo>
                    <a:lnTo>
                      <a:pt x="197" y="1311"/>
                    </a:lnTo>
                    <a:lnTo>
                      <a:pt x="200" y="1316"/>
                    </a:lnTo>
                    <a:lnTo>
                      <a:pt x="203" y="1316"/>
                    </a:lnTo>
                    <a:lnTo>
                      <a:pt x="213" y="1306"/>
                    </a:lnTo>
                    <a:lnTo>
                      <a:pt x="221" y="1300"/>
                    </a:lnTo>
                    <a:lnTo>
                      <a:pt x="229" y="1299"/>
                    </a:lnTo>
                    <a:lnTo>
                      <a:pt x="235" y="1301"/>
                    </a:lnTo>
                    <a:lnTo>
                      <a:pt x="251" y="1291"/>
                    </a:lnTo>
                    <a:lnTo>
                      <a:pt x="261" y="1290"/>
                    </a:lnTo>
                    <a:lnTo>
                      <a:pt x="268" y="1276"/>
                    </a:lnTo>
                    <a:lnTo>
                      <a:pt x="273" y="1286"/>
                    </a:lnTo>
                    <a:lnTo>
                      <a:pt x="291" y="1279"/>
                    </a:lnTo>
                    <a:lnTo>
                      <a:pt x="289" y="1269"/>
                    </a:lnTo>
                    <a:lnTo>
                      <a:pt x="290" y="1272"/>
                    </a:lnTo>
                    <a:lnTo>
                      <a:pt x="299" y="1275"/>
                    </a:lnTo>
                    <a:lnTo>
                      <a:pt x="305" y="1275"/>
                    </a:lnTo>
                    <a:lnTo>
                      <a:pt x="311" y="1269"/>
                    </a:lnTo>
                    <a:lnTo>
                      <a:pt x="329" y="1268"/>
                    </a:lnTo>
                    <a:lnTo>
                      <a:pt x="342" y="1263"/>
                    </a:lnTo>
                    <a:lnTo>
                      <a:pt x="351" y="1258"/>
                    </a:lnTo>
                    <a:lnTo>
                      <a:pt x="359" y="1263"/>
                    </a:lnTo>
                    <a:lnTo>
                      <a:pt x="377" y="1265"/>
                    </a:lnTo>
                    <a:lnTo>
                      <a:pt x="382" y="1262"/>
                    </a:lnTo>
                    <a:lnTo>
                      <a:pt x="386" y="1257"/>
                    </a:lnTo>
                    <a:lnTo>
                      <a:pt x="387" y="1258"/>
                    </a:lnTo>
                    <a:lnTo>
                      <a:pt x="423" y="1231"/>
                    </a:lnTo>
                    <a:lnTo>
                      <a:pt x="473" y="1182"/>
                    </a:lnTo>
                    <a:lnTo>
                      <a:pt x="511" y="1139"/>
                    </a:lnTo>
                    <a:lnTo>
                      <a:pt x="563" y="1070"/>
                    </a:lnTo>
                    <a:lnTo>
                      <a:pt x="576" y="1050"/>
                    </a:lnTo>
                    <a:lnTo>
                      <a:pt x="592" y="1012"/>
                    </a:lnTo>
                    <a:lnTo>
                      <a:pt x="593" y="973"/>
                    </a:lnTo>
                    <a:lnTo>
                      <a:pt x="589" y="979"/>
                    </a:lnTo>
                    <a:lnTo>
                      <a:pt x="579" y="962"/>
                    </a:lnTo>
                    <a:lnTo>
                      <a:pt x="574" y="945"/>
                    </a:lnTo>
                    <a:lnTo>
                      <a:pt x="544" y="922"/>
                    </a:lnTo>
                    <a:lnTo>
                      <a:pt x="536" y="909"/>
                    </a:lnTo>
                    <a:lnTo>
                      <a:pt x="530" y="891"/>
                    </a:lnTo>
                    <a:lnTo>
                      <a:pt x="534" y="875"/>
                    </a:lnTo>
                    <a:lnTo>
                      <a:pt x="544" y="860"/>
                    </a:lnTo>
                    <a:lnTo>
                      <a:pt x="550" y="842"/>
                    </a:lnTo>
                    <a:lnTo>
                      <a:pt x="549" y="822"/>
                    </a:lnTo>
                    <a:lnTo>
                      <a:pt x="533" y="807"/>
                    </a:lnTo>
                    <a:lnTo>
                      <a:pt x="526" y="791"/>
                    </a:lnTo>
                    <a:lnTo>
                      <a:pt x="528" y="770"/>
                    </a:lnTo>
                    <a:lnTo>
                      <a:pt x="520" y="753"/>
                    </a:lnTo>
                    <a:lnTo>
                      <a:pt x="504" y="750"/>
                    </a:lnTo>
                    <a:lnTo>
                      <a:pt x="503" y="729"/>
                    </a:lnTo>
                    <a:lnTo>
                      <a:pt x="509" y="718"/>
                    </a:lnTo>
                    <a:lnTo>
                      <a:pt x="507" y="699"/>
                    </a:lnTo>
                    <a:lnTo>
                      <a:pt x="504" y="689"/>
                    </a:lnTo>
                    <a:lnTo>
                      <a:pt x="509" y="673"/>
                    </a:lnTo>
                    <a:lnTo>
                      <a:pt x="511" y="651"/>
                    </a:lnTo>
                    <a:lnTo>
                      <a:pt x="525" y="639"/>
                    </a:lnTo>
                    <a:lnTo>
                      <a:pt x="523" y="624"/>
                    </a:lnTo>
                    <a:lnTo>
                      <a:pt x="521" y="607"/>
                    </a:lnTo>
                    <a:lnTo>
                      <a:pt x="510" y="573"/>
                    </a:lnTo>
                    <a:lnTo>
                      <a:pt x="495" y="546"/>
                    </a:lnTo>
                    <a:lnTo>
                      <a:pt x="493" y="527"/>
                    </a:lnTo>
                    <a:lnTo>
                      <a:pt x="485" y="510"/>
                    </a:lnTo>
                    <a:lnTo>
                      <a:pt x="476" y="490"/>
                    </a:lnTo>
                    <a:lnTo>
                      <a:pt x="474" y="469"/>
                    </a:lnTo>
                    <a:lnTo>
                      <a:pt x="480" y="456"/>
                    </a:lnTo>
                    <a:lnTo>
                      <a:pt x="499" y="413"/>
                    </a:lnTo>
                    <a:lnTo>
                      <a:pt x="517" y="376"/>
                    </a:lnTo>
                    <a:lnTo>
                      <a:pt x="514" y="354"/>
                    </a:lnTo>
                    <a:lnTo>
                      <a:pt x="504" y="339"/>
                    </a:lnTo>
                    <a:lnTo>
                      <a:pt x="484" y="301"/>
                    </a:lnTo>
                    <a:lnTo>
                      <a:pt x="469" y="294"/>
                    </a:lnTo>
                    <a:lnTo>
                      <a:pt x="456" y="291"/>
                    </a:lnTo>
                    <a:lnTo>
                      <a:pt x="446" y="285"/>
                    </a:lnTo>
                    <a:lnTo>
                      <a:pt x="441" y="278"/>
                    </a:lnTo>
                    <a:lnTo>
                      <a:pt x="436" y="258"/>
                    </a:lnTo>
                    <a:lnTo>
                      <a:pt x="434" y="232"/>
                    </a:lnTo>
                    <a:lnTo>
                      <a:pt x="435" y="223"/>
                    </a:lnTo>
                    <a:lnTo>
                      <a:pt x="446" y="194"/>
                    </a:lnTo>
                    <a:lnTo>
                      <a:pt x="446" y="189"/>
                    </a:lnTo>
                    <a:lnTo>
                      <a:pt x="436" y="185"/>
                    </a:lnTo>
                    <a:lnTo>
                      <a:pt x="467" y="158"/>
                    </a:lnTo>
                    <a:lnTo>
                      <a:pt x="457" y="150"/>
                    </a:lnTo>
                    <a:lnTo>
                      <a:pt x="456" y="139"/>
                    </a:lnTo>
                    <a:lnTo>
                      <a:pt x="460" y="126"/>
                    </a:lnTo>
                    <a:lnTo>
                      <a:pt x="479" y="102"/>
                    </a:lnTo>
                    <a:lnTo>
                      <a:pt x="478" y="86"/>
                    </a:lnTo>
                    <a:lnTo>
                      <a:pt x="471" y="58"/>
                    </a:lnTo>
                    <a:lnTo>
                      <a:pt x="453" y="41"/>
                    </a:lnTo>
                    <a:lnTo>
                      <a:pt x="435" y="35"/>
                    </a:lnTo>
                    <a:lnTo>
                      <a:pt x="425" y="26"/>
                    </a:lnTo>
                    <a:lnTo>
                      <a:pt x="415" y="5"/>
                    </a:lnTo>
                    <a:lnTo>
                      <a:pt x="409" y="0"/>
                    </a:lnTo>
                    <a:lnTo>
                      <a:pt x="386" y="5"/>
                    </a:lnTo>
                    <a:lnTo>
                      <a:pt x="348" y="22"/>
                    </a:lnTo>
                    <a:lnTo>
                      <a:pt x="323" y="25"/>
                    </a:lnTo>
                    <a:lnTo>
                      <a:pt x="310" y="32"/>
                    </a:lnTo>
                    <a:lnTo>
                      <a:pt x="300" y="45"/>
                    </a:lnTo>
                    <a:lnTo>
                      <a:pt x="286" y="76"/>
                    </a:lnTo>
                    <a:lnTo>
                      <a:pt x="283" y="118"/>
                    </a:lnTo>
                    <a:lnTo>
                      <a:pt x="283" y="132"/>
                    </a:lnTo>
                    <a:lnTo>
                      <a:pt x="285" y="155"/>
                    </a:lnTo>
                    <a:lnTo>
                      <a:pt x="283" y="167"/>
                    </a:lnTo>
                    <a:lnTo>
                      <a:pt x="257" y="187"/>
                    </a:lnTo>
                    <a:lnTo>
                      <a:pt x="248" y="201"/>
                    </a:lnTo>
                    <a:lnTo>
                      <a:pt x="236" y="210"/>
                    </a:lnTo>
                    <a:lnTo>
                      <a:pt x="220" y="218"/>
                    </a:lnTo>
                    <a:lnTo>
                      <a:pt x="210" y="214"/>
                    </a:lnTo>
                    <a:lnTo>
                      <a:pt x="207" y="205"/>
                    </a:lnTo>
                    <a:lnTo>
                      <a:pt x="198" y="193"/>
                    </a:lnTo>
                    <a:lnTo>
                      <a:pt x="188" y="186"/>
                    </a:lnTo>
                    <a:lnTo>
                      <a:pt x="171" y="205"/>
                    </a:lnTo>
                    <a:lnTo>
                      <a:pt x="156" y="214"/>
                    </a:lnTo>
                    <a:lnTo>
                      <a:pt x="144" y="215"/>
                    </a:lnTo>
                    <a:lnTo>
                      <a:pt x="129" y="208"/>
                    </a:lnTo>
                    <a:lnTo>
                      <a:pt x="103" y="204"/>
                    </a:lnTo>
                    <a:lnTo>
                      <a:pt x="98" y="196"/>
                    </a:lnTo>
                    <a:lnTo>
                      <a:pt x="93" y="177"/>
                    </a:lnTo>
                    <a:lnTo>
                      <a:pt x="63" y="133"/>
                    </a:lnTo>
                    <a:lnTo>
                      <a:pt x="52" y="122"/>
                    </a:lnTo>
                    <a:lnTo>
                      <a:pt x="37" y="116"/>
                    </a:lnTo>
                    <a:lnTo>
                      <a:pt x="25" y="122"/>
                    </a:lnTo>
                    <a:lnTo>
                      <a:pt x="26" y="134"/>
                    </a:lnTo>
                    <a:lnTo>
                      <a:pt x="28" y="146"/>
                    </a:lnTo>
                    <a:lnTo>
                      <a:pt x="20" y="150"/>
                    </a:lnTo>
                    <a:lnTo>
                      <a:pt x="11" y="145"/>
                    </a:lnTo>
                    <a:lnTo>
                      <a:pt x="3" y="149"/>
                    </a:lnTo>
                    <a:lnTo>
                      <a:pt x="0" y="15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219"/>
              <p:cNvSpPr>
                <a:spLocks noChangeAspect="1"/>
              </p:cNvSpPr>
              <p:nvPr/>
            </p:nvSpPr>
            <p:spPr bwMode="gray">
              <a:xfrm>
                <a:off x="4899819" y="2460972"/>
                <a:ext cx="49213" cy="90488"/>
              </a:xfrm>
              <a:custGeom>
                <a:avLst/>
                <a:gdLst/>
                <a:ahLst/>
                <a:cxnLst>
                  <a:cxn ang="0">
                    <a:pos x="43" y="278"/>
                  </a:cxn>
                  <a:cxn ang="0">
                    <a:pos x="75" y="280"/>
                  </a:cxn>
                  <a:cxn ang="0">
                    <a:pos x="80" y="276"/>
                  </a:cxn>
                  <a:cxn ang="0">
                    <a:pos x="84" y="279"/>
                  </a:cxn>
                  <a:cxn ang="0">
                    <a:pos x="89" y="275"/>
                  </a:cxn>
                  <a:cxn ang="0">
                    <a:pos x="83" y="266"/>
                  </a:cxn>
                  <a:cxn ang="0">
                    <a:pos x="75" y="262"/>
                  </a:cxn>
                  <a:cxn ang="0">
                    <a:pos x="85" y="247"/>
                  </a:cxn>
                  <a:cxn ang="0">
                    <a:pos x="83" y="243"/>
                  </a:cxn>
                  <a:cxn ang="0">
                    <a:pos x="84" y="223"/>
                  </a:cxn>
                  <a:cxn ang="0">
                    <a:pos x="91" y="210"/>
                  </a:cxn>
                  <a:cxn ang="0">
                    <a:pos x="84" y="200"/>
                  </a:cxn>
                  <a:cxn ang="0">
                    <a:pos x="102" y="199"/>
                  </a:cxn>
                  <a:cxn ang="0">
                    <a:pos x="98" y="185"/>
                  </a:cxn>
                  <a:cxn ang="0">
                    <a:pos x="116" y="182"/>
                  </a:cxn>
                  <a:cxn ang="0">
                    <a:pos x="118" y="163"/>
                  </a:cxn>
                  <a:cxn ang="0">
                    <a:pos x="127" y="149"/>
                  </a:cxn>
                  <a:cxn ang="0">
                    <a:pos x="130" y="161"/>
                  </a:cxn>
                  <a:cxn ang="0">
                    <a:pos x="138" y="156"/>
                  </a:cxn>
                  <a:cxn ang="0">
                    <a:pos x="154" y="133"/>
                  </a:cxn>
                  <a:cxn ang="0">
                    <a:pos x="146" y="123"/>
                  </a:cxn>
                  <a:cxn ang="0">
                    <a:pos x="129" y="126"/>
                  </a:cxn>
                  <a:cxn ang="0">
                    <a:pos x="119" y="120"/>
                  </a:cxn>
                  <a:cxn ang="0">
                    <a:pos x="112" y="123"/>
                  </a:cxn>
                  <a:cxn ang="0">
                    <a:pos x="119" y="109"/>
                  </a:cxn>
                  <a:cxn ang="0">
                    <a:pos x="108" y="109"/>
                  </a:cxn>
                  <a:cxn ang="0">
                    <a:pos x="117" y="102"/>
                  </a:cxn>
                  <a:cxn ang="0">
                    <a:pos x="118" y="92"/>
                  </a:cxn>
                  <a:cxn ang="0">
                    <a:pos x="122" y="66"/>
                  </a:cxn>
                  <a:cxn ang="0">
                    <a:pos x="132" y="39"/>
                  </a:cxn>
                  <a:cxn ang="0">
                    <a:pos x="128" y="10"/>
                  </a:cxn>
                  <a:cxn ang="0">
                    <a:pos x="129" y="0"/>
                  </a:cxn>
                  <a:cxn ang="0">
                    <a:pos x="101" y="17"/>
                  </a:cxn>
                  <a:cxn ang="0">
                    <a:pos x="83" y="45"/>
                  </a:cxn>
                  <a:cxn ang="0">
                    <a:pos x="28" y="63"/>
                  </a:cxn>
                  <a:cxn ang="0">
                    <a:pos x="15" y="82"/>
                  </a:cxn>
                  <a:cxn ang="0">
                    <a:pos x="6" y="119"/>
                  </a:cxn>
                  <a:cxn ang="0">
                    <a:pos x="0" y="146"/>
                  </a:cxn>
                  <a:cxn ang="0">
                    <a:pos x="6" y="185"/>
                  </a:cxn>
                  <a:cxn ang="0">
                    <a:pos x="4" y="216"/>
                  </a:cxn>
                  <a:cxn ang="0">
                    <a:pos x="12" y="214"/>
                  </a:cxn>
                  <a:cxn ang="0">
                    <a:pos x="28" y="226"/>
                  </a:cxn>
                  <a:cxn ang="0">
                    <a:pos x="33" y="269"/>
                  </a:cxn>
                </a:cxnLst>
                <a:rect l="0" t="0" r="r" b="b"/>
                <a:pathLst>
                  <a:path w="154" h="284">
                    <a:moveTo>
                      <a:pt x="35" y="279"/>
                    </a:moveTo>
                    <a:lnTo>
                      <a:pt x="43" y="278"/>
                    </a:lnTo>
                    <a:lnTo>
                      <a:pt x="67" y="284"/>
                    </a:lnTo>
                    <a:lnTo>
                      <a:pt x="75" y="280"/>
                    </a:lnTo>
                    <a:lnTo>
                      <a:pt x="79" y="279"/>
                    </a:lnTo>
                    <a:lnTo>
                      <a:pt x="80" y="276"/>
                    </a:lnTo>
                    <a:lnTo>
                      <a:pt x="83" y="276"/>
                    </a:lnTo>
                    <a:lnTo>
                      <a:pt x="84" y="279"/>
                    </a:lnTo>
                    <a:lnTo>
                      <a:pt x="89" y="279"/>
                    </a:lnTo>
                    <a:lnTo>
                      <a:pt x="89" y="275"/>
                    </a:lnTo>
                    <a:lnTo>
                      <a:pt x="86" y="270"/>
                    </a:lnTo>
                    <a:lnTo>
                      <a:pt x="83" y="266"/>
                    </a:lnTo>
                    <a:lnTo>
                      <a:pt x="75" y="266"/>
                    </a:lnTo>
                    <a:lnTo>
                      <a:pt x="75" y="262"/>
                    </a:lnTo>
                    <a:lnTo>
                      <a:pt x="75" y="253"/>
                    </a:lnTo>
                    <a:lnTo>
                      <a:pt x="85" y="247"/>
                    </a:lnTo>
                    <a:lnTo>
                      <a:pt x="85" y="243"/>
                    </a:lnTo>
                    <a:lnTo>
                      <a:pt x="83" y="243"/>
                    </a:lnTo>
                    <a:lnTo>
                      <a:pt x="81" y="235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91" y="210"/>
                    </a:lnTo>
                    <a:lnTo>
                      <a:pt x="90" y="206"/>
                    </a:lnTo>
                    <a:lnTo>
                      <a:pt x="84" y="200"/>
                    </a:lnTo>
                    <a:lnTo>
                      <a:pt x="90" y="198"/>
                    </a:lnTo>
                    <a:lnTo>
                      <a:pt x="102" y="199"/>
                    </a:lnTo>
                    <a:lnTo>
                      <a:pt x="103" y="193"/>
                    </a:lnTo>
                    <a:lnTo>
                      <a:pt x="98" y="185"/>
                    </a:lnTo>
                    <a:lnTo>
                      <a:pt x="102" y="180"/>
                    </a:lnTo>
                    <a:lnTo>
                      <a:pt x="116" y="182"/>
                    </a:lnTo>
                    <a:lnTo>
                      <a:pt x="121" y="176"/>
                    </a:lnTo>
                    <a:lnTo>
                      <a:pt x="118" y="163"/>
                    </a:lnTo>
                    <a:lnTo>
                      <a:pt x="122" y="151"/>
                    </a:lnTo>
                    <a:lnTo>
                      <a:pt x="127" y="149"/>
                    </a:lnTo>
                    <a:lnTo>
                      <a:pt x="127" y="153"/>
                    </a:lnTo>
                    <a:lnTo>
                      <a:pt x="130" y="161"/>
                    </a:lnTo>
                    <a:lnTo>
                      <a:pt x="137" y="152"/>
                    </a:lnTo>
                    <a:lnTo>
                      <a:pt x="138" y="156"/>
                    </a:lnTo>
                    <a:lnTo>
                      <a:pt x="153" y="144"/>
                    </a:lnTo>
                    <a:lnTo>
                      <a:pt x="154" y="133"/>
                    </a:lnTo>
                    <a:lnTo>
                      <a:pt x="151" y="125"/>
                    </a:lnTo>
                    <a:lnTo>
                      <a:pt x="146" y="123"/>
                    </a:lnTo>
                    <a:lnTo>
                      <a:pt x="137" y="124"/>
                    </a:lnTo>
                    <a:lnTo>
                      <a:pt x="129" y="126"/>
                    </a:lnTo>
                    <a:lnTo>
                      <a:pt x="126" y="120"/>
                    </a:lnTo>
                    <a:lnTo>
                      <a:pt x="119" y="120"/>
                    </a:lnTo>
                    <a:lnTo>
                      <a:pt x="114" y="128"/>
                    </a:lnTo>
                    <a:lnTo>
                      <a:pt x="112" y="123"/>
                    </a:lnTo>
                    <a:lnTo>
                      <a:pt x="113" y="117"/>
                    </a:lnTo>
                    <a:lnTo>
                      <a:pt x="119" y="109"/>
                    </a:lnTo>
                    <a:lnTo>
                      <a:pt x="118" y="107"/>
                    </a:lnTo>
                    <a:lnTo>
                      <a:pt x="108" y="109"/>
                    </a:lnTo>
                    <a:lnTo>
                      <a:pt x="108" y="106"/>
                    </a:lnTo>
                    <a:lnTo>
                      <a:pt x="117" y="102"/>
                    </a:lnTo>
                    <a:lnTo>
                      <a:pt x="117" y="93"/>
                    </a:lnTo>
                    <a:lnTo>
                      <a:pt x="118" y="92"/>
                    </a:lnTo>
                    <a:lnTo>
                      <a:pt x="118" y="80"/>
                    </a:lnTo>
                    <a:lnTo>
                      <a:pt x="122" y="66"/>
                    </a:lnTo>
                    <a:lnTo>
                      <a:pt x="132" y="48"/>
                    </a:lnTo>
                    <a:lnTo>
                      <a:pt x="132" y="39"/>
                    </a:lnTo>
                    <a:lnTo>
                      <a:pt x="126" y="20"/>
                    </a:lnTo>
                    <a:lnTo>
                      <a:pt x="128" y="10"/>
                    </a:lnTo>
                    <a:lnTo>
                      <a:pt x="130" y="2"/>
                    </a:lnTo>
                    <a:lnTo>
                      <a:pt x="129" y="0"/>
                    </a:lnTo>
                    <a:lnTo>
                      <a:pt x="123" y="6"/>
                    </a:lnTo>
                    <a:lnTo>
                      <a:pt x="101" y="17"/>
                    </a:lnTo>
                    <a:lnTo>
                      <a:pt x="85" y="34"/>
                    </a:lnTo>
                    <a:lnTo>
                      <a:pt x="83" y="45"/>
                    </a:lnTo>
                    <a:lnTo>
                      <a:pt x="71" y="54"/>
                    </a:lnTo>
                    <a:lnTo>
                      <a:pt x="28" y="63"/>
                    </a:lnTo>
                    <a:lnTo>
                      <a:pt x="20" y="71"/>
                    </a:lnTo>
                    <a:lnTo>
                      <a:pt x="15" y="82"/>
                    </a:lnTo>
                    <a:lnTo>
                      <a:pt x="8" y="107"/>
                    </a:lnTo>
                    <a:lnTo>
                      <a:pt x="6" y="119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74"/>
                    </a:lnTo>
                    <a:lnTo>
                      <a:pt x="6" y="185"/>
                    </a:lnTo>
                    <a:lnTo>
                      <a:pt x="6" y="199"/>
                    </a:lnTo>
                    <a:lnTo>
                      <a:pt x="4" y="216"/>
                    </a:lnTo>
                    <a:lnTo>
                      <a:pt x="9" y="216"/>
                    </a:lnTo>
                    <a:lnTo>
                      <a:pt x="12" y="214"/>
                    </a:lnTo>
                    <a:lnTo>
                      <a:pt x="21" y="219"/>
                    </a:lnTo>
                    <a:lnTo>
                      <a:pt x="28" y="226"/>
                    </a:lnTo>
                    <a:lnTo>
                      <a:pt x="33" y="236"/>
                    </a:lnTo>
                    <a:lnTo>
                      <a:pt x="33" y="269"/>
                    </a:lnTo>
                    <a:lnTo>
                      <a:pt x="35" y="2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220"/>
              <p:cNvSpPr>
                <a:spLocks noChangeAspect="1"/>
              </p:cNvSpPr>
              <p:nvPr/>
            </p:nvSpPr>
            <p:spPr bwMode="gray">
              <a:xfrm>
                <a:off x="4847431" y="1911697"/>
                <a:ext cx="452438" cy="539750"/>
              </a:xfrm>
              <a:custGeom>
                <a:avLst/>
                <a:gdLst/>
                <a:ahLst/>
                <a:cxnLst>
                  <a:cxn ang="0">
                    <a:pos x="1358" y="214"/>
                  </a:cxn>
                  <a:cxn ang="0">
                    <a:pos x="1321" y="157"/>
                  </a:cxn>
                  <a:cxn ang="0">
                    <a:pos x="1355" y="75"/>
                  </a:cxn>
                  <a:cxn ang="0">
                    <a:pos x="1290" y="70"/>
                  </a:cxn>
                  <a:cxn ang="0">
                    <a:pos x="1260" y="47"/>
                  </a:cxn>
                  <a:cxn ang="0">
                    <a:pos x="1218" y="67"/>
                  </a:cxn>
                  <a:cxn ang="0">
                    <a:pos x="1176" y="31"/>
                  </a:cxn>
                  <a:cxn ang="0">
                    <a:pos x="1106" y="112"/>
                  </a:cxn>
                  <a:cxn ang="0">
                    <a:pos x="1074" y="26"/>
                  </a:cxn>
                  <a:cxn ang="0">
                    <a:pos x="1003" y="159"/>
                  </a:cxn>
                  <a:cxn ang="0">
                    <a:pos x="944" y="150"/>
                  </a:cxn>
                  <a:cxn ang="0">
                    <a:pos x="930" y="178"/>
                  </a:cxn>
                  <a:cxn ang="0">
                    <a:pos x="874" y="202"/>
                  </a:cxn>
                  <a:cxn ang="0">
                    <a:pos x="841" y="212"/>
                  </a:cxn>
                  <a:cxn ang="0">
                    <a:pos x="795" y="291"/>
                  </a:cxn>
                  <a:cxn ang="0">
                    <a:pos x="726" y="285"/>
                  </a:cxn>
                  <a:cxn ang="0">
                    <a:pos x="704" y="355"/>
                  </a:cxn>
                  <a:cxn ang="0">
                    <a:pos x="632" y="407"/>
                  </a:cxn>
                  <a:cxn ang="0">
                    <a:pos x="633" y="422"/>
                  </a:cxn>
                  <a:cxn ang="0">
                    <a:pos x="586" y="471"/>
                  </a:cxn>
                  <a:cxn ang="0">
                    <a:pos x="561" y="542"/>
                  </a:cxn>
                  <a:cxn ang="0">
                    <a:pos x="520" y="591"/>
                  </a:cxn>
                  <a:cxn ang="0">
                    <a:pos x="459" y="673"/>
                  </a:cxn>
                  <a:cxn ang="0">
                    <a:pos x="436" y="734"/>
                  </a:cxn>
                  <a:cxn ang="0">
                    <a:pos x="420" y="796"/>
                  </a:cxn>
                  <a:cxn ang="0">
                    <a:pos x="387" y="856"/>
                  </a:cxn>
                  <a:cxn ang="0">
                    <a:pos x="360" y="902"/>
                  </a:cxn>
                  <a:cxn ang="0">
                    <a:pos x="305" y="969"/>
                  </a:cxn>
                  <a:cxn ang="0">
                    <a:pos x="320" y="1052"/>
                  </a:cxn>
                  <a:cxn ang="0">
                    <a:pos x="284" y="1096"/>
                  </a:cxn>
                  <a:cxn ang="0">
                    <a:pos x="228" y="1097"/>
                  </a:cxn>
                  <a:cxn ang="0">
                    <a:pos x="167" y="1122"/>
                  </a:cxn>
                  <a:cxn ang="0">
                    <a:pos x="137" y="1182"/>
                  </a:cxn>
                  <a:cxn ang="0">
                    <a:pos x="75" y="1214"/>
                  </a:cxn>
                  <a:cxn ang="0">
                    <a:pos x="53" y="1253"/>
                  </a:cxn>
                  <a:cxn ang="0">
                    <a:pos x="53" y="1279"/>
                  </a:cxn>
                  <a:cxn ang="0">
                    <a:pos x="16" y="1310"/>
                  </a:cxn>
                  <a:cxn ang="0">
                    <a:pos x="74" y="1349"/>
                  </a:cxn>
                  <a:cxn ang="0">
                    <a:pos x="127" y="1354"/>
                  </a:cxn>
                  <a:cxn ang="0">
                    <a:pos x="57" y="1370"/>
                  </a:cxn>
                  <a:cxn ang="0">
                    <a:pos x="0" y="1407"/>
                  </a:cxn>
                  <a:cxn ang="0">
                    <a:pos x="30" y="1461"/>
                  </a:cxn>
                  <a:cxn ang="0">
                    <a:pos x="88" y="1428"/>
                  </a:cxn>
                  <a:cxn ang="0">
                    <a:pos x="40" y="1506"/>
                  </a:cxn>
                  <a:cxn ang="0">
                    <a:pos x="16" y="1560"/>
                  </a:cxn>
                  <a:cxn ang="0">
                    <a:pos x="64" y="1571"/>
                  </a:cxn>
                  <a:cxn ang="0">
                    <a:pos x="85" y="1677"/>
                  </a:cxn>
                  <a:cxn ang="0">
                    <a:pos x="190" y="1671"/>
                  </a:cxn>
                  <a:cxn ang="0">
                    <a:pos x="293" y="1556"/>
                  </a:cxn>
                  <a:cxn ang="0">
                    <a:pos x="299" y="1506"/>
                  </a:cxn>
                  <a:cxn ang="0">
                    <a:pos x="339" y="1614"/>
                  </a:cxn>
                  <a:cxn ang="0">
                    <a:pos x="400" y="1394"/>
                  </a:cxn>
                  <a:cxn ang="0">
                    <a:pos x="386" y="1186"/>
                  </a:cxn>
                  <a:cxn ang="0">
                    <a:pos x="488" y="1020"/>
                  </a:cxn>
                  <a:cxn ang="0">
                    <a:pos x="542" y="750"/>
                  </a:cxn>
                  <a:cxn ang="0">
                    <a:pos x="633" y="532"/>
                  </a:cxn>
                  <a:cxn ang="0">
                    <a:pos x="729" y="404"/>
                  </a:cxn>
                  <a:cxn ang="0">
                    <a:pos x="826" y="326"/>
                  </a:cxn>
                  <a:cxn ang="0">
                    <a:pos x="957" y="371"/>
                  </a:cxn>
                  <a:cxn ang="0">
                    <a:pos x="1139" y="322"/>
                  </a:cxn>
                  <a:cxn ang="0">
                    <a:pos x="1325" y="225"/>
                  </a:cxn>
                  <a:cxn ang="0">
                    <a:pos x="1381" y="239"/>
                  </a:cxn>
                </a:cxnLst>
                <a:rect l="0" t="0" r="r" b="b"/>
                <a:pathLst>
                  <a:path w="1427" h="1701">
                    <a:moveTo>
                      <a:pt x="1419" y="216"/>
                    </a:moveTo>
                    <a:lnTo>
                      <a:pt x="1397" y="212"/>
                    </a:lnTo>
                    <a:lnTo>
                      <a:pt x="1395" y="232"/>
                    </a:lnTo>
                    <a:lnTo>
                      <a:pt x="1388" y="232"/>
                    </a:lnTo>
                    <a:lnTo>
                      <a:pt x="1390" y="229"/>
                    </a:lnTo>
                    <a:lnTo>
                      <a:pt x="1380" y="225"/>
                    </a:lnTo>
                    <a:lnTo>
                      <a:pt x="1376" y="219"/>
                    </a:lnTo>
                    <a:lnTo>
                      <a:pt x="1376" y="231"/>
                    </a:lnTo>
                    <a:lnTo>
                      <a:pt x="1375" y="234"/>
                    </a:lnTo>
                    <a:lnTo>
                      <a:pt x="1370" y="224"/>
                    </a:lnTo>
                    <a:lnTo>
                      <a:pt x="1357" y="226"/>
                    </a:lnTo>
                    <a:lnTo>
                      <a:pt x="1347" y="232"/>
                    </a:lnTo>
                    <a:lnTo>
                      <a:pt x="1350" y="220"/>
                    </a:lnTo>
                    <a:lnTo>
                      <a:pt x="1358" y="214"/>
                    </a:lnTo>
                    <a:lnTo>
                      <a:pt x="1365" y="212"/>
                    </a:lnTo>
                    <a:lnTo>
                      <a:pt x="1368" y="205"/>
                    </a:lnTo>
                    <a:lnTo>
                      <a:pt x="1366" y="200"/>
                    </a:lnTo>
                    <a:lnTo>
                      <a:pt x="1361" y="193"/>
                    </a:lnTo>
                    <a:lnTo>
                      <a:pt x="1341" y="196"/>
                    </a:lnTo>
                    <a:lnTo>
                      <a:pt x="1344" y="189"/>
                    </a:lnTo>
                    <a:lnTo>
                      <a:pt x="1338" y="183"/>
                    </a:lnTo>
                    <a:lnTo>
                      <a:pt x="1326" y="177"/>
                    </a:lnTo>
                    <a:lnTo>
                      <a:pt x="1315" y="166"/>
                    </a:lnTo>
                    <a:lnTo>
                      <a:pt x="1301" y="162"/>
                    </a:lnTo>
                    <a:lnTo>
                      <a:pt x="1296" y="156"/>
                    </a:lnTo>
                    <a:lnTo>
                      <a:pt x="1299" y="153"/>
                    </a:lnTo>
                    <a:lnTo>
                      <a:pt x="1299" y="149"/>
                    </a:lnTo>
                    <a:lnTo>
                      <a:pt x="1321" y="157"/>
                    </a:lnTo>
                    <a:lnTo>
                      <a:pt x="1371" y="166"/>
                    </a:lnTo>
                    <a:lnTo>
                      <a:pt x="1407" y="137"/>
                    </a:lnTo>
                    <a:lnTo>
                      <a:pt x="1419" y="132"/>
                    </a:lnTo>
                    <a:lnTo>
                      <a:pt x="1427" y="126"/>
                    </a:lnTo>
                    <a:lnTo>
                      <a:pt x="1424" y="112"/>
                    </a:lnTo>
                    <a:lnTo>
                      <a:pt x="1412" y="106"/>
                    </a:lnTo>
                    <a:lnTo>
                      <a:pt x="1404" y="92"/>
                    </a:lnTo>
                    <a:lnTo>
                      <a:pt x="1388" y="91"/>
                    </a:lnTo>
                    <a:lnTo>
                      <a:pt x="1380" y="87"/>
                    </a:lnTo>
                    <a:lnTo>
                      <a:pt x="1388" y="80"/>
                    </a:lnTo>
                    <a:lnTo>
                      <a:pt x="1374" y="73"/>
                    </a:lnTo>
                    <a:lnTo>
                      <a:pt x="1369" y="63"/>
                    </a:lnTo>
                    <a:lnTo>
                      <a:pt x="1361" y="71"/>
                    </a:lnTo>
                    <a:lnTo>
                      <a:pt x="1355" y="75"/>
                    </a:lnTo>
                    <a:lnTo>
                      <a:pt x="1355" y="68"/>
                    </a:lnTo>
                    <a:lnTo>
                      <a:pt x="1353" y="63"/>
                    </a:lnTo>
                    <a:lnTo>
                      <a:pt x="1333" y="70"/>
                    </a:lnTo>
                    <a:lnTo>
                      <a:pt x="1332" y="68"/>
                    </a:lnTo>
                    <a:lnTo>
                      <a:pt x="1331" y="63"/>
                    </a:lnTo>
                    <a:lnTo>
                      <a:pt x="1332" y="59"/>
                    </a:lnTo>
                    <a:lnTo>
                      <a:pt x="1332" y="49"/>
                    </a:lnTo>
                    <a:lnTo>
                      <a:pt x="1327" y="46"/>
                    </a:lnTo>
                    <a:lnTo>
                      <a:pt x="1325" y="38"/>
                    </a:lnTo>
                    <a:lnTo>
                      <a:pt x="1316" y="42"/>
                    </a:lnTo>
                    <a:lnTo>
                      <a:pt x="1310" y="38"/>
                    </a:lnTo>
                    <a:lnTo>
                      <a:pt x="1301" y="41"/>
                    </a:lnTo>
                    <a:lnTo>
                      <a:pt x="1293" y="56"/>
                    </a:lnTo>
                    <a:lnTo>
                      <a:pt x="1290" y="70"/>
                    </a:lnTo>
                    <a:lnTo>
                      <a:pt x="1290" y="89"/>
                    </a:lnTo>
                    <a:lnTo>
                      <a:pt x="1293" y="103"/>
                    </a:lnTo>
                    <a:lnTo>
                      <a:pt x="1280" y="110"/>
                    </a:lnTo>
                    <a:lnTo>
                      <a:pt x="1271" y="102"/>
                    </a:lnTo>
                    <a:lnTo>
                      <a:pt x="1260" y="105"/>
                    </a:lnTo>
                    <a:lnTo>
                      <a:pt x="1257" y="101"/>
                    </a:lnTo>
                    <a:lnTo>
                      <a:pt x="1267" y="91"/>
                    </a:lnTo>
                    <a:lnTo>
                      <a:pt x="1277" y="76"/>
                    </a:lnTo>
                    <a:lnTo>
                      <a:pt x="1272" y="67"/>
                    </a:lnTo>
                    <a:lnTo>
                      <a:pt x="1257" y="78"/>
                    </a:lnTo>
                    <a:lnTo>
                      <a:pt x="1247" y="78"/>
                    </a:lnTo>
                    <a:lnTo>
                      <a:pt x="1262" y="67"/>
                    </a:lnTo>
                    <a:lnTo>
                      <a:pt x="1253" y="56"/>
                    </a:lnTo>
                    <a:lnTo>
                      <a:pt x="1260" y="47"/>
                    </a:lnTo>
                    <a:lnTo>
                      <a:pt x="1277" y="49"/>
                    </a:lnTo>
                    <a:lnTo>
                      <a:pt x="1284" y="35"/>
                    </a:lnTo>
                    <a:lnTo>
                      <a:pt x="1285" y="19"/>
                    </a:lnTo>
                    <a:lnTo>
                      <a:pt x="1273" y="19"/>
                    </a:lnTo>
                    <a:lnTo>
                      <a:pt x="1275" y="9"/>
                    </a:lnTo>
                    <a:lnTo>
                      <a:pt x="1268" y="3"/>
                    </a:lnTo>
                    <a:lnTo>
                      <a:pt x="1262" y="3"/>
                    </a:lnTo>
                    <a:lnTo>
                      <a:pt x="1250" y="13"/>
                    </a:lnTo>
                    <a:lnTo>
                      <a:pt x="1239" y="0"/>
                    </a:lnTo>
                    <a:lnTo>
                      <a:pt x="1236" y="17"/>
                    </a:lnTo>
                    <a:lnTo>
                      <a:pt x="1231" y="37"/>
                    </a:lnTo>
                    <a:lnTo>
                      <a:pt x="1226" y="49"/>
                    </a:lnTo>
                    <a:lnTo>
                      <a:pt x="1220" y="59"/>
                    </a:lnTo>
                    <a:lnTo>
                      <a:pt x="1218" y="67"/>
                    </a:lnTo>
                    <a:lnTo>
                      <a:pt x="1219" y="78"/>
                    </a:lnTo>
                    <a:lnTo>
                      <a:pt x="1212" y="79"/>
                    </a:lnTo>
                    <a:lnTo>
                      <a:pt x="1208" y="89"/>
                    </a:lnTo>
                    <a:lnTo>
                      <a:pt x="1208" y="103"/>
                    </a:lnTo>
                    <a:lnTo>
                      <a:pt x="1197" y="103"/>
                    </a:lnTo>
                    <a:lnTo>
                      <a:pt x="1182" y="118"/>
                    </a:lnTo>
                    <a:lnTo>
                      <a:pt x="1183" y="102"/>
                    </a:lnTo>
                    <a:lnTo>
                      <a:pt x="1188" y="85"/>
                    </a:lnTo>
                    <a:lnTo>
                      <a:pt x="1178" y="70"/>
                    </a:lnTo>
                    <a:lnTo>
                      <a:pt x="1188" y="62"/>
                    </a:lnTo>
                    <a:lnTo>
                      <a:pt x="1188" y="41"/>
                    </a:lnTo>
                    <a:lnTo>
                      <a:pt x="1187" y="28"/>
                    </a:lnTo>
                    <a:lnTo>
                      <a:pt x="1182" y="27"/>
                    </a:lnTo>
                    <a:lnTo>
                      <a:pt x="1176" y="31"/>
                    </a:lnTo>
                    <a:lnTo>
                      <a:pt x="1142" y="90"/>
                    </a:lnTo>
                    <a:lnTo>
                      <a:pt x="1135" y="96"/>
                    </a:lnTo>
                    <a:lnTo>
                      <a:pt x="1129" y="111"/>
                    </a:lnTo>
                    <a:lnTo>
                      <a:pt x="1121" y="122"/>
                    </a:lnTo>
                    <a:lnTo>
                      <a:pt x="1115" y="140"/>
                    </a:lnTo>
                    <a:lnTo>
                      <a:pt x="1123" y="132"/>
                    </a:lnTo>
                    <a:lnTo>
                      <a:pt x="1101" y="167"/>
                    </a:lnTo>
                    <a:lnTo>
                      <a:pt x="1092" y="172"/>
                    </a:lnTo>
                    <a:lnTo>
                      <a:pt x="1091" y="160"/>
                    </a:lnTo>
                    <a:lnTo>
                      <a:pt x="1092" y="148"/>
                    </a:lnTo>
                    <a:lnTo>
                      <a:pt x="1099" y="139"/>
                    </a:lnTo>
                    <a:lnTo>
                      <a:pt x="1104" y="137"/>
                    </a:lnTo>
                    <a:lnTo>
                      <a:pt x="1104" y="129"/>
                    </a:lnTo>
                    <a:lnTo>
                      <a:pt x="1106" y="112"/>
                    </a:lnTo>
                    <a:lnTo>
                      <a:pt x="1105" y="105"/>
                    </a:lnTo>
                    <a:lnTo>
                      <a:pt x="1111" y="87"/>
                    </a:lnTo>
                    <a:lnTo>
                      <a:pt x="1133" y="58"/>
                    </a:lnTo>
                    <a:lnTo>
                      <a:pt x="1140" y="42"/>
                    </a:lnTo>
                    <a:lnTo>
                      <a:pt x="1131" y="37"/>
                    </a:lnTo>
                    <a:lnTo>
                      <a:pt x="1116" y="48"/>
                    </a:lnTo>
                    <a:lnTo>
                      <a:pt x="1107" y="51"/>
                    </a:lnTo>
                    <a:lnTo>
                      <a:pt x="1106" y="37"/>
                    </a:lnTo>
                    <a:lnTo>
                      <a:pt x="1100" y="33"/>
                    </a:lnTo>
                    <a:lnTo>
                      <a:pt x="1096" y="27"/>
                    </a:lnTo>
                    <a:lnTo>
                      <a:pt x="1095" y="20"/>
                    </a:lnTo>
                    <a:lnTo>
                      <a:pt x="1085" y="32"/>
                    </a:lnTo>
                    <a:lnTo>
                      <a:pt x="1081" y="26"/>
                    </a:lnTo>
                    <a:lnTo>
                      <a:pt x="1074" y="26"/>
                    </a:lnTo>
                    <a:lnTo>
                      <a:pt x="1073" y="51"/>
                    </a:lnTo>
                    <a:lnTo>
                      <a:pt x="1059" y="46"/>
                    </a:lnTo>
                    <a:lnTo>
                      <a:pt x="1065" y="59"/>
                    </a:lnTo>
                    <a:lnTo>
                      <a:pt x="1073" y="67"/>
                    </a:lnTo>
                    <a:lnTo>
                      <a:pt x="1074" y="71"/>
                    </a:lnTo>
                    <a:lnTo>
                      <a:pt x="1061" y="79"/>
                    </a:lnTo>
                    <a:lnTo>
                      <a:pt x="1053" y="91"/>
                    </a:lnTo>
                    <a:lnTo>
                      <a:pt x="1057" y="105"/>
                    </a:lnTo>
                    <a:lnTo>
                      <a:pt x="1032" y="105"/>
                    </a:lnTo>
                    <a:lnTo>
                      <a:pt x="1020" y="118"/>
                    </a:lnTo>
                    <a:lnTo>
                      <a:pt x="1015" y="129"/>
                    </a:lnTo>
                    <a:lnTo>
                      <a:pt x="1002" y="144"/>
                    </a:lnTo>
                    <a:lnTo>
                      <a:pt x="1000" y="150"/>
                    </a:lnTo>
                    <a:lnTo>
                      <a:pt x="1003" y="159"/>
                    </a:lnTo>
                    <a:lnTo>
                      <a:pt x="1000" y="169"/>
                    </a:lnTo>
                    <a:lnTo>
                      <a:pt x="1000" y="183"/>
                    </a:lnTo>
                    <a:lnTo>
                      <a:pt x="992" y="184"/>
                    </a:lnTo>
                    <a:lnTo>
                      <a:pt x="987" y="178"/>
                    </a:lnTo>
                    <a:lnTo>
                      <a:pt x="987" y="170"/>
                    </a:lnTo>
                    <a:lnTo>
                      <a:pt x="992" y="166"/>
                    </a:lnTo>
                    <a:lnTo>
                      <a:pt x="978" y="162"/>
                    </a:lnTo>
                    <a:lnTo>
                      <a:pt x="986" y="151"/>
                    </a:lnTo>
                    <a:lnTo>
                      <a:pt x="984" y="150"/>
                    </a:lnTo>
                    <a:lnTo>
                      <a:pt x="954" y="145"/>
                    </a:lnTo>
                    <a:lnTo>
                      <a:pt x="956" y="159"/>
                    </a:lnTo>
                    <a:lnTo>
                      <a:pt x="952" y="160"/>
                    </a:lnTo>
                    <a:lnTo>
                      <a:pt x="944" y="156"/>
                    </a:lnTo>
                    <a:lnTo>
                      <a:pt x="944" y="150"/>
                    </a:lnTo>
                    <a:lnTo>
                      <a:pt x="941" y="140"/>
                    </a:lnTo>
                    <a:lnTo>
                      <a:pt x="938" y="143"/>
                    </a:lnTo>
                    <a:lnTo>
                      <a:pt x="935" y="133"/>
                    </a:lnTo>
                    <a:lnTo>
                      <a:pt x="929" y="138"/>
                    </a:lnTo>
                    <a:lnTo>
                      <a:pt x="927" y="133"/>
                    </a:lnTo>
                    <a:lnTo>
                      <a:pt x="922" y="138"/>
                    </a:lnTo>
                    <a:lnTo>
                      <a:pt x="920" y="155"/>
                    </a:lnTo>
                    <a:lnTo>
                      <a:pt x="916" y="146"/>
                    </a:lnTo>
                    <a:lnTo>
                      <a:pt x="911" y="135"/>
                    </a:lnTo>
                    <a:lnTo>
                      <a:pt x="907" y="132"/>
                    </a:lnTo>
                    <a:lnTo>
                      <a:pt x="907" y="157"/>
                    </a:lnTo>
                    <a:lnTo>
                      <a:pt x="924" y="167"/>
                    </a:lnTo>
                    <a:lnTo>
                      <a:pt x="930" y="167"/>
                    </a:lnTo>
                    <a:lnTo>
                      <a:pt x="930" y="178"/>
                    </a:lnTo>
                    <a:lnTo>
                      <a:pt x="928" y="188"/>
                    </a:lnTo>
                    <a:lnTo>
                      <a:pt x="928" y="199"/>
                    </a:lnTo>
                    <a:lnTo>
                      <a:pt x="933" y="210"/>
                    </a:lnTo>
                    <a:lnTo>
                      <a:pt x="933" y="225"/>
                    </a:lnTo>
                    <a:lnTo>
                      <a:pt x="925" y="219"/>
                    </a:lnTo>
                    <a:lnTo>
                      <a:pt x="907" y="191"/>
                    </a:lnTo>
                    <a:lnTo>
                      <a:pt x="891" y="175"/>
                    </a:lnTo>
                    <a:lnTo>
                      <a:pt x="895" y="194"/>
                    </a:lnTo>
                    <a:lnTo>
                      <a:pt x="890" y="194"/>
                    </a:lnTo>
                    <a:lnTo>
                      <a:pt x="886" y="205"/>
                    </a:lnTo>
                    <a:lnTo>
                      <a:pt x="881" y="204"/>
                    </a:lnTo>
                    <a:lnTo>
                      <a:pt x="877" y="212"/>
                    </a:lnTo>
                    <a:lnTo>
                      <a:pt x="874" y="208"/>
                    </a:lnTo>
                    <a:lnTo>
                      <a:pt x="874" y="202"/>
                    </a:lnTo>
                    <a:lnTo>
                      <a:pt x="877" y="191"/>
                    </a:lnTo>
                    <a:lnTo>
                      <a:pt x="870" y="194"/>
                    </a:lnTo>
                    <a:lnTo>
                      <a:pt x="863" y="204"/>
                    </a:lnTo>
                    <a:lnTo>
                      <a:pt x="859" y="218"/>
                    </a:lnTo>
                    <a:lnTo>
                      <a:pt x="853" y="220"/>
                    </a:lnTo>
                    <a:lnTo>
                      <a:pt x="855" y="235"/>
                    </a:lnTo>
                    <a:lnTo>
                      <a:pt x="857" y="241"/>
                    </a:lnTo>
                    <a:lnTo>
                      <a:pt x="841" y="256"/>
                    </a:lnTo>
                    <a:lnTo>
                      <a:pt x="834" y="275"/>
                    </a:lnTo>
                    <a:lnTo>
                      <a:pt x="827" y="285"/>
                    </a:lnTo>
                    <a:lnTo>
                      <a:pt x="837" y="264"/>
                    </a:lnTo>
                    <a:lnTo>
                      <a:pt x="838" y="252"/>
                    </a:lnTo>
                    <a:lnTo>
                      <a:pt x="839" y="229"/>
                    </a:lnTo>
                    <a:lnTo>
                      <a:pt x="841" y="212"/>
                    </a:lnTo>
                    <a:lnTo>
                      <a:pt x="838" y="191"/>
                    </a:lnTo>
                    <a:lnTo>
                      <a:pt x="828" y="194"/>
                    </a:lnTo>
                    <a:lnTo>
                      <a:pt x="822" y="208"/>
                    </a:lnTo>
                    <a:lnTo>
                      <a:pt x="812" y="223"/>
                    </a:lnTo>
                    <a:lnTo>
                      <a:pt x="809" y="246"/>
                    </a:lnTo>
                    <a:lnTo>
                      <a:pt x="804" y="266"/>
                    </a:lnTo>
                    <a:lnTo>
                      <a:pt x="803" y="214"/>
                    </a:lnTo>
                    <a:lnTo>
                      <a:pt x="777" y="218"/>
                    </a:lnTo>
                    <a:lnTo>
                      <a:pt x="768" y="235"/>
                    </a:lnTo>
                    <a:lnTo>
                      <a:pt x="767" y="240"/>
                    </a:lnTo>
                    <a:lnTo>
                      <a:pt x="769" y="261"/>
                    </a:lnTo>
                    <a:lnTo>
                      <a:pt x="779" y="274"/>
                    </a:lnTo>
                    <a:lnTo>
                      <a:pt x="788" y="278"/>
                    </a:lnTo>
                    <a:lnTo>
                      <a:pt x="795" y="291"/>
                    </a:lnTo>
                    <a:lnTo>
                      <a:pt x="794" y="301"/>
                    </a:lnTo>
                    <a:lnTo>
                      <a:pt x="785" y="300"/>
                    </a:lnTo>
                    <a:lnTo>
                      <a:pt x="779" y="284"/>
                    </a:lnTo>
                    <a:lnTo>
                      <a:pt x="768" y="277"/>
                    </a:lnTo>
                    <a:lnTo>
                      <a:pt x="760" y="261"/>
                    </a:lnTo>
                    <a:lnTo>
                      <a:pt x="751" y="252"/>
                    </a:lnTo>
                    <a:lnTo>
                      <a:pt x="739" y="254"/>
                    </a:lnTo>
                    <a:lnTo>
                      <a:pt x="746" y="272"/>
                    </a:lnTo>
                    <a:lnTo>
                      <a:pt x="760" y="284"/>
                    </a:lnTo>
                    <a:lnTo>
                      <a:pt x="750" y="294"/>
                    </a:lnTo>
                    <a:lnTo>
                      <a:pt x="741" y="286"/>
                    </a:lnTo>
                    <a:lnTo>
                      <a:pt x="737" y="293"/>
                    </a:lnTo>
                    <a:lnTo>
                      <a:pt x="735" y="280"/>
                    </a:lnTo>
                    <a:lnTo>
                      <a:pt x="726" y="285"/>
                    </a:lnTo>
                    <a:lnTo>
                      <a:pt x="726" y="280"/>
                    </a:lnTo>
                    <a:lnTo>
                      <a:pt x="729" y="267"/>
                    </a:lnTo>
                    <a:lnTo>
                      <a:pt x="724" y="261"/>
                    </a:lnTo>
                    <a:lnTo>
                      <a:pt x="721" y="266"/>
                    </a:lnTo>
                    <a:lnTo>
                      <a:pt x="714" y="290"/>
                    </a:lnTo>
                    <a:lnTo>
                      <a:pt x="715" y="299"/>
                    </a:lnTo>
                    <a:lnTo>
                      <a:pt x="720" y="306"/>
                    </a:lnTo>
                    <a:lnTo>
                      <a:pt x="697" y="318"/>
                    </a:lnTo>
                    <a:lnTo>
                      <a:pt x="691" y="325"/>
                    </a:lnTo>
                    <a:lnTo>
                      <a:pt x="688" y="332"/>
                    </a:lnTo>
                    <a:lnTo>
                      <a:pt x="687" y="343"/>
                    </a:lnTo>
                    <a:lnTo>
                      <a:pt x="690" y="350"/>
                    </a:lnTo>
                    <a:lnTo>
                      <a:pt x="698" y="347"/>
                    </a:lnTo>
                    <a:lnTo>
                      <a:pt x="704" y="355"/>
                    </a:lnTo>
                    <a:lnTo>
                      <a:pt x="692" y="355"/>
                    </a:lnTo>
                    <a:lnTo>
                      <a:pt x="696" y="365"/>
                    </a:lnTo>
                    <a:lnTo>
                      <a:pt x="696" y="372"/>
                    </a:lnTo>
                    <a:lnTo>
                      <a:pt x="683" y="368"/>
                    </a:lnTo>
                    <a:lnTo>
                      <a:pt x="678" y="370"/>
                    </a:lnTo>
                    <a:lnTo>
                      <a:pt x="686" y="377"/>
                    </a:lnTo>
                    <a:lnTo>
                      <a:pt x="681" y="383"/>
                    </a:lnTo>
                    <a:lnTo>
                      <a:pt x="670" y="380"/>
                    </a:lnTo>
                    <a:lnTo>
                      <a:pt x="667" y="386"/>
                    </a:lnTo>
                    <a:lnTo>
                      <a:pt x="659" y="383"/>
                    </a:lnTo>
                    <a:lnTo>
                      <a:pt x="643" y="390"/>
                    </a:lnTo>
                    <a:lnTo>
                      <a:pt x="639" y="399"/>
                    </a:lnTo>
                    <a:lnTo>
                      <a:pt x="633" y="403"/>
                    </a:lnTo>
                    <a:lnTo>
                      <a:pt x="632" y="407"/>
                    </a:lnTo>
                    <a:lnTo>
                      <a:pt x="642" y="414"/>
                    </a:lnTo>
                    <a:lnTo>
                      <a:pt x="651" y="410"/>
                    </a:lnTo>
                    <a:lnTo>
                      <a:pt x="656" y="404"/>
                    </a:lnTo>
                    <a:lnTo>
                      <a:pt x="672" y="414"/>
                    </a:lnTo>
                    <a:lnTo>
                      <a:pt x="685" y="406"/>
                    </a:lnTo>
                    <a:lnTo>
                      <a:pt x="687" y="409"/>
                    </a:lnTo>
                    <a:lnTo>
                      <a:pt x="691" y="418"/>
                    </a:lnTo>
                    <a:lnTo>
                      <a:pt x="681" y="418"/>
                    </a:lnTo>
                    <a:lnTo>
                      <a:pt x="676" y="425"/>
                    </a:lnTo>
                    <a:lnTo>
                      <a:pt x="674" y="439"/>
                    </a:lnTo>
                    <a:lnTo>
                      <a:pt x="659" y="430"/>
                    </a:lnTo>
                    <a:lnTo>
                      <a:pt x="648" y="430"/>
                    </a:lnTo>
                    <a:lnTo>
                      <a:pt x="645" y="424"/>
                    </a:lnTo>
                    <a:lnTo>
                      <a:pt x="633" y="422"/>
                    </a:lnTo>
                    <a:lnTo>
                      <a:pt x="619" y="430"/>
                    </a:lnTo>
                    <a:lnTo>
                      <a:pt x="616" y="438"/>
                    </a:lnTo>
                    <a:lnTo>
                      <a:pt x="626" y="453"/>
                    </a:lnTo>
                    <a:lnTo>
                      <a:pt x="626" y="462"/>
                    </a:lnTo>
                    <a:lnTo>
                      <a:pt x="619" y="461"/>
                    </a:lnTo>
                    <a:lnTo>
                      <a:pt x="624" y="476"/>
                    </a:lnTo>
                    <a:lnTo>
                      <a:pt x="626" y="487"/>
                    </a:lnTo>
                    <a:lnTo>
                      <a:pt x="617" y="483"/>
                    </a:lnTo>
                    <a:lnTo>
                      <a:pt x="617" y="494"/>
                    </a:lnTo>
                    <a:lnTo>
                      <a:pt x="610" y="495"/>
                    </a:lnTo>
                    <a:lnTo>
                      <a:pt x="605" y="457"/>
                    </a:lnTo>
                    <a:lnTo>
                      <a:pt x="597" y="460"/>
                    </a:lnTo>
                    <a:lnTo>
                      <a:pt x="594" y="473"/>
                    </a:lnTo>
                    <a:lnTo>
                      <a:pt x="586" y="471"/>
                    </a:lnTo>
                    <a:lnTo>
                      <a:pt x="583" y="474"/>
                    </a:lnTo>
                    <a:lnTo>
                      <a:pt x="594" y="479"/>
                    </a:lnTo>
                    <a:lnTo>
                      <a:pt x="591" y="483"/>
                    </a:lnTo>
                    <a:lnTo>
                      <a:pt x="583" y="485"/>
                    </a:lnTo>
                    <a:lnTo>
                      <a:pt x="575" y="490"/>
                    </a:lnTo>
                    <a:lnTo>
                      <a:pt x="573" y="499"/>
                    </a:lnTo>
                    <a:lnTo>
                      <a:pt x="574" y="509"/>
                    </a:lnTo>
                    <a:lnTo>
                      <a:pt x="583" y="516"/>
                    </a:lnTo>
                    <a:lnTo>
                      <a:pt x="575" y="520"/>
                    </a:lnTo>
                    <a:lnTo>
                      <a:pt x="580" y="525"/>
                    </a:lnTo>
                    <a:lnTo>
                      <a:pt x="574" y="527"/>
                    </a:lnTo>
                    <a:lnTo>
                      <a:pt x="570" y="539"/>
                    </a:lnTo>
                    <a:lnTo>
                      <a:pt x="567" y="542"/>
                    </a:lnTo>
                    <a:lnTo>
                      <a:pt x="561" y="542"/>
                    </a:lnTo>
                    <a:lnTo>
                      <a:pt x="562" y="546"/>
                    </a:lnTo>
                    <a:lnTo>
                      <a:pt x="572" y="549"/>
                    </a:lnTo>
                    <a:lnTo>
                      <a:pt x="591" y="542"/>
                    </a:lnTo>
                    <a:lnTo>
                      <a:pt x="578" y="558"/>
                    </a:lnTo>
                    <a:lnTo>
                      <a:pt x="572" y="562"/>
                    </a:lnTo>
                    <a:lnTo>
                      <a:pt x="553" y="558"/>
                    </a:lnTo>
                    <a:lnTo>
                      <a:pt x="548" y="553"/>
                    </a:lnTo>
                    <a:lnTo>
                      <a:pt x="547" y="546"/>
                    </a:lnTo>
                    <a:lnTo>
                      <a:pt x="540" y="547"/>
                    </a:lnTo>
                    <a:lnTo>
                      <a:pt x="529" y="557"/>
                    </a:lnTo>
                    <a:lnTo>
                      <a:pt x="524" y="574"/>
                    </a:lnTo>
                    <a:lnTo>
                      <a:pt x="514" y="581"/>
                    </a:lnTo>
                    <a:lnTo>
                      <a:pt x="513" y="591"/>
                    </a:lnTo>
                    <a:lnTo>
                      <a:pt x="520" y="591"/>
                    </a:lnTo>
                    <a:lnTo>
                      <a:pt x="519" y="598"/>
                    </a:lnTo>
                    <a:lnTo>
                      <a:pt x="518" y="603"/>
                    </a:lnTo>
                    <a:lnTo>
                      <a:pt x="509" y="607"/>
                    </a:lnTo>
                    <a:lnTo>
                      <a:pt x="504" y="625"/>
                    </a:lnTo>
                    <a:lnTo>
                      <a:pt x="497" y="624"/>
                    </a:lnTo>
                    <a:lnTo>
                      <a:pt x="491" y="628"/>
                    </a:lnTo>
                    <a:lnTo>
                      <a:pt x="484" y="629"/>
                    </a:lnTo>
                    <a:lnTo>
                      <a:pt x="476" y="640"/>
                    </a:lnTo>
                    <a:lnTo>
                      <a:pt x="482" y="650"/>
                    </a:lnTo>
                    <a:lnTo>
                      <a:pt x="478" y="654"/>
                    </a:lnTo>
                    <a:lnTo>
                      <a:pt x="467" y="656"/>
                    </a:lnTo>
                    <a:lnTo>
                      <a:pt x="467" y="666"/>
                    </a:lnTo>
                    <a:lnTo>
                      <a:pt x="456" y="667"/>
                    </a:lnTo>
                    <a:lnTo>
                      <a:pt x="459" y="673"/>
                    </a:lnTo>
                    <a:lnTo>
                      <a:pt x="454" y="677"/>
                    </a:lnTo>
                    <a:lnTo>
                      <a:pt x="452" y="686"/>
                    </a:lnTo>
                    <a:lnTo>
                      <a:pt x="465" y="688"/>
                    </a:lnTo>
                    <a:lnTo>
                      <a:pt x="462" y="694"/>
                    </a:lnTo>
                    <a:lnTo>
                      <a:pt x="454" y="699"/>
                    </a:lnTo>
                    <a:lnTo>
                      <a:pt x="448" y="694"/>
                    </a:lnTo>
                    <a:lnTo>
                      <a:pt x="448" y="697"/>
                    </a:lnTo>
                    <a:lnTo>
                      <a:pt x="448" y="711"/>
                    </a:lnTo>
                    <a:lnTo>
                      <a:pt x="454" y="720"/>
                    </a:lnTo>
                    <a:lnTo>
                      <a:pt x="459" y="713"/>
                    </a:lnTo>
                    <a:lnTo>
                      <a:pt x="463" y="716"/>
                    </a:lnTo>
                    <a:lnTo>
                      <a:pt x="461" y="726"/>
                    </a:lnTo>
                    <a:lnTo>
                      <a:pt x="440" y="729"/>
                    </a:lnTo>
                    <a:lnTo>
                      <a:pt x="436" y="734"/>
                    </a:lnTo>
                    <a:lnTo>
                      <a:pt x="435" y="748"/>
                    </a:lnTo>
                    <a:lnTo>
                      <a:pt x="427" y="754"/>
                    </a:lnTo>
                    <a:lnTo>
                      <a:pt x="418" y="757"/>
                    </a:lnTo>
                    <a:lnTo>
                      <a:pt x="412" y="772"/>
                    </a:lnTo>
                    <a:lnTo>
                      <a:pt x="420" y="770"/>
                    </a:lnTo>
                    <a:lnTo>
                      <a:pt x="429" y="762"/>
                    </a:lnTo>
                    <a:lnTo>
                      <a:pt x="440" y="757"/>
                    </a:lnTo>
                    <a:lnTo>
                      <a:pt x="440" y="767"/>
                    </a:lnTo>
                    <a:lnTo>
                      <a:pt x="446" y="779"/>
                    </a:lnTo>
                    <a:lnTo>
                      <a:pt x="427" y="773"/>
                    </a:lnTo>
                    <a:lnTo>
                      <a:pt x="425" y="781"/>
                    </a:lnTo>
                    <a:lnTo>
                      <a:pt x="429" y="785"/>
                    </a:lnTo>
                    <a:lnTo>
                      <a:pt x="423" y="790"/>
                    </a:lnTo>
                    <a:lnTo>
                      <a:pt x="420" y="796"/>
                    </a:lnTo>
                    <a:lnTo>
                      <a:pt x="423" y="806"/>
                    </a:lnTo>
                    <a:lnTo>
                      <a:pt x="419" y="808"/>
                    </a:lnTo>
                    <a:lnTo>
                      <a:pt x="413" y="805"/>
                    </a:lnTo>
                    <a:lnTo>
                      <a:pt x="409" y="811"/>
                    </a:lnTo>
                    <a:lnTo>
                      <a:pt x="412" y="821"/>
                    </a:lnTo>
                    <a:lnTo>
                      <a:pt x="418" y="826"/>
                    </a:lnTo>
                    <a:lnTo>
                      <a:pt x="420" y="845"/>
                    </a:lnTo>
                    <a:lnTo>
                      <a:pt x="413" y="837"/>
                    </a:lnTo>
                    <a:lnTo>
                      <a:pt x="406" y="834"/>
                    </a:lnTo>
                    <a:lnTo>
                      <a:pt x="400" y="821"/>
                    </a:lnTo>
                    <a:lnTo>
                      <a:pt x="401" y="838"/>
                    </a:lnTo>
                    <a:lnTo>
                      <a:pt x="397" y="844"/>
                    </a:lnTo>
                    <a:lnTo>
                      <a:pt x="391" y="847"/>
                    </a:lnTo>
                    <a:lnTo>
                      <a:pt x="387" y="856"/>
                    </a:lnTo>
                    <a:lnTo>
                      <a:pt x="392" y="859"/>
                    </a:lnTo>
                    <a:lnTo>
                      <a:pt x="398" y="856"/>
                    </a:lnTo>
                    <a:lnTo>
                      <a:pt x="403" y="848"/>
                    </a:lnTo>
                    <a:lnTo>
                      <a:pt x="405" y="851"/>
                    </a:lnTo>
                    <a:lnTo>
                      <a:pt x="403" y="856"/>
                    </a:lnTo>
                    <a:lnTo>
                      <a:pt x="403" y="864"/>
                    </a:lnTo>
                    <a:lnTo>
                      <a:pt x="406" y="871"/>
                    </a:lnTo>
                    <a:lnTo>
                      <a:pt x="398" y="877"/>
                    </a:lnTo>
                    <a:lnTo>
                      <a:pt x="387" y="872"/>
                    </a:lnTo>
                    <a:lnTo>
                      <a:pt x="382" y="880"/>
                    </a:lnTo>
                    <a:lnTo>
                      <a:pt x="376" y="876"/>
                    </a:lnTo>
                    <a:lnTo>
                      <a:pt x="369" y="886"/>
                    </a:lnTo>
                    <a:lnTo>
                      <a:pt x="368" y="896"/>
                    </a:lnTo>
                    <a:lnTo>
                      <a:pt x="360" y="902"/>
                    </a:lnTo>
                    <a:lnTo>
                      <a:pt x="352" y="904"/>
                    </a:lnTo>
                    <a:lnTo>
                      <a:pt x="347" y="925"/>
                    </a:lnTo>
                    <a:lnTo>
                      <a:pt x="357" y="921"/>
                    </a:lnTo>
                    <a:lnTo>
                      <a:pt x="366" y="915"/>
                    </a:lnTo>
                    <a:lnTo>
                      <a:pt x="370" y="919"/>
                    </a:lnTo>
                    <a:lnTo>
                      <a:pt x="353" y="926"/>
                    </a:lnTo>
                    <a:lnTo>
                      <a:pt x="353" y="937"/>
                    </a:lnTo>
                    <a:lnTo>
                      <a:pt x="355" y="948"/>
                    </a:lnTo>
                    <a:lnTo>
                      <a:pt x="352" y="955"/>
                    </a:lnTo>
                    <a:lnTo>
                      <a:pt x="341" y="958"/>
                    </a:lnTo>
                    <a:lnTo>
                      <a:pt x="327" y="947"/>
                    </a:lnTo>
                    <a:lnTo>
                      <a:pt x="323" y="947"/>
                    </a:lnTo>
                    <a:lnTo>
                      <a:pt x="315" y="962"/>
                    </a:lnTo>
                    <a:lnTo>
                      <a:pt x="305" y="969"/>
                    </a:lnTo>
                    <a:lnTo>
                      <a:pt x="304" y="976"/>
                    </a:lnTo>
                    <a:lnTo>
                      <a:pt x="296" y="980"/>
                    </a:lnTo>
                    <a:lnTo>
                      <a:pt x="280" y="1006"/>
                    </a:lnTo>
                    <a:lnTo>
                      <a:pt x="277" y="1012"/>
                    </a:lnTo>
                    <a:lnTo>
                      <a:pt x="280" y="1022"/>
                    </a:lnTo>
                    <a:lnTo>
                      <a:pt x="280" y="1026"/>
                    </a:lnTo>
                    <a:lnTo>
                      <a:pt x="258" y="1038"/>
                    </a:lnTo>
                    <a:lnTo>
                      <a:pt x="258" y="1048"/>
                    </a:lnTo>
                    <a:lnTo>
                      <a:pt x="263" y="1053"/>
                    </a:lnTo>
                    <a:lnTo>
                      <a:pt x="274" y="1048"/>
                    </a:lnTo>
                    <a:lnTo>
                      <a:pt x="269" y="1064"/>
                    </a:lnTo>
                    <a:lnTo>
                      <a:pt x="277" y="1075"/>
                    </a:lnTo>
                    <a:lnTo>
                      <a:pt x="283" y="1079"/>
                    </a:lnTo>
                    <a:lnTo>
                      <a:pt x="320" y="1052"/>
                    </a:lnTo>
                    <a:lnTo>
                      <a:pt x="342" y="1042"/>
                    </a:lnTo>
                    <a:lnTo>
                      <a:pt x="347" y="1036"/>
                    </a:lnTo>
                    <a:lnTo>
                      <a:pt x="352" y="1038"/>
                    </a:lnTo>
                    <a:lnTo>
                      <a:pt x="348" y="1044"/>
                    </a:lnTo>
                    <a:lnTo>
                      <a:pt x="335" y="1052"/>
                    </a:lnTo>
                    <a:lnTo>
                      <a:pt x="327" y="1053"/>
                    </a:lnTo>
                    <a:lnTo>
                      <a:pt x="316" y="1060"/>
                    </a:lnTo>
                    <a:lnTo>
                      <a:pt x="307" y="1068"/>
                    </a:lnTo>
                    <a:lnTo>
                      <a:pt x="314" y="1075"/>
                    </a:lnTo>
                    <a:lnTo>
                      <a:pt x="312" y="1079"/>
                    </a:lnTo>
                    <a:lnTo>
                      <a:pt x="295" y="1086"/>
                    </a:lnTo>
                    <a:lnTo>
                      <a:pt x="285" y="1086"/>
                    </a:lnTo>
                    <a:lnTo>
                      <a:pt x="282" y="1090"/>
                    </a:lnTo>
                    <a:lnTo>
                      <a:pt x="284" y="1096"/>
                    </a:lnTo>
                    <a:lnTo>
                      <a:pt x="280" y="1097"/>
                    </a:lnTo>
                    <a:lnTo>
                      <a:pt x="271" y="1096"/>
                    </a:lnTo>
                    <a:lnTo>
                      <a:pt x="271" y="1086"/>
                    </a:lnTo>
                    <a:lnTo>
                      <a:pt x="263" y="1071"/>
                    </a:lnTo>
                    <a:lnTo>
                      <a:pt x="258" y="1066"/>
                    </a:lnTo>
                    <a:lnTo>
                      <a:pt x="253" y="1066"/>
                    </a:lnTo>
                    <a:lnTo>
                      <a:pt x="250" y="1073"/>
                    </a:lnTo>
                    <a:lnTo>
                      <a:pt x="242" y="1074"/>
                    </a:lnTo>
                    <a:lnTo>
                      <a:pt x="236" y="1080"/>
                    </a:lnTo>
                    <a:lnTo>
                      <a:pt x="235" y="1087"/>
                    </a:lnTo>
                    <a:lnTo>
                      <a:pt x="241" y="1092"/>
                    </a:lnTo>
                    <a:lnTo>
                      <a:pt x="242" y="1097"/>
                    </a:lnTo>
                    <a:lnTo>
                      <a:pt x="231" y="1103"/>
                    </a:lnTo>
                    <a:lnTo>
                      <a:pt x="228" y="1097"/>
                    </a:lnTo>
                    <a:lnTo>
                      <a:pt x="228" y="1089"/>
                    </a:lnTo>
                    <a:lnTo>
                      <a:pt x="225" y="1082"/>
                    </a:lnTo>
                    <a:lnTo>
                      <a:pt x="198" y="1093"/>
                    </a:lnTo>
                    <a:lnTo>
                      <a:pt x="194" y="1098"/>
                    </a:lnTo>
                    <a:lnTo>
                      <a:pt x="190" y="1109"/>
                    </a:lnTo>
                    <a:lnTo>
                      <a:pt x="183" y="1108"/>
                    </a:lnTo>
                    <a:lnTo>
                      <a:pt x="185" y="1116"/>
                    </a:lnTo>
                    <a:lnTo>
                      <a:pt x="183" y="1119"/>
                    </a:lnTo>
                    <a:lnTo>
                      <a:pt x="175" y="1120"/>
                    </a:lnTo>
                    <a:lnTo>
                      <a:pt x="175" y="1117"/>
                    </a:lnTo>
                    <a:lnTo>
                      <a:pt x="174" y="1112"/>
                    </a:lnTo>
                    <a:lnTo>
                      <a:pt x="169" y="1113"/>
                    </a:lnTo>
                    <a:lnTo>
                      <a:pt x="166" y="1117"/>
                    </a:lnTo>
                    <a:lnTo>
                      <a:pt x="167" y="1122"/>
                    </a:lnTo>
                    <a:lnTo>
                      <a:pt x="166" y="1124"/>
                    </a:lnTo>
                    <a:lnTo>
                      <a:pt x="156" y="1124"/>
                    </a:lnTo>
                    <a:lnTo>
                      <a:pt x="143" y="1132"/>
                    </a:lnTo>
                    <a:lnTo>
                      <a:pt x="140" y="1145"/>
                    </a:lnTo>
                    <a:lnTo>
                      <a:pt x="135" y="1156"/>
                    </a:lnTo>
                    <a:lnTo>
                      <a:pt x="128" y="1151"/>
                    </a:lnTo>
                    <a:lnTo>
                      <a:pt x="118" y="1150"/>
                    </a:lnTo>
                    <a:lnTo>
                      <a:pt x="110" y="1157"/>
                    </a:lnTo>
                    <a:lnTo>
                      <a:pt x="107" y="1163"/>
                    </a:lnTo>
                    <a:lnTo>
                      <a:pt x="117" y="1171"/>
                    </a:lnTo>
                    <a:lnTo>
                      <a:pt x="111" y="1177"/>
                    </a:lnTo>
                    <a:lnTo>
                      <a:pt x="121" y="1178"/>
                    </a:lnTo>
                    <a:lnTo>
                      <a:pt x="132" y="1176"/>
                    </a:lnTo>
                    <a:lnTo>
                      <a:pt x="137" y="1182"/>
                    </a:lnTo>
                    <a:lnTo>
                      <a:pt x="142" y="1184"/>
                    </a:lnTo>
                    <a:lnTo>
                      <a:pt x="135" y="1193"/>
                    </a:lnTo>
                    <a:lnTo>
                      <a:pt x="138" y="1199"/>
                    </a:lnTo>
                    <a:lnTo>
                      <a:pt x="131" y="1195"/>
                    </a:lnTo>
                    <a:lnTo>
                      <a:pt x="122" y="1195"/>
                    </a:lnTo>
                    <a:lnTo>
                      <a:pt x="99" y="1192"/>
                    </a:lnTo>
                    <a:lnTo>
                      <a:pt x="91" y="1193"/>
                    </a:lnTo>
                    <a:lnTo>
                      <a:pt x="86" y="1197"/>
                    </a:lnTo>
                    <a:lnTo>
                      <a:pt x="80" y="1195"/>
                    </a:lnTo>
                    <a:lnTo>
                      <a:pt x="74" y="1200"/>
                    </a:lnTo>
                    <a:lnTo>
                      <a:pt x="75" y="1203"/>
                    </a:lnTo>
                    <a:lnTo>
                      <a:pt x="81" y="1205"/>
                    </a:lnTo>
                    <a:lnTo>
                      <a:pt x="75" y="1208"/>
                    </a:lnTo>
                    <a:lnTo>
                      <a:pt x="75" y="1214"/>
                    </a:lnTo>
                    <a:lnTo>
                      <a:pt x="83" y="1213"/>
                    </a:lnTo>
                    <a:lnTo>
                      <a:pt x="89" y="1210"/>
                    </a:lnTo>
                    <a:lnTo>
                      <a:pt x="81" y="1220"/>
                    </a:lnTo>
                    <a:lnTo>
                      <a:pt x="81" y="1227"/>
                    </a:lnTo>
                    <a:lnTo>
                      <a:pt x="86" y="1243"/>
                    </a:lnTo>
                    <a:lnTo>
                      <a:pt x="83" y="1245"/>
                    </a:lnTo>
                    <a:lnTo>
                      <a:pt x="78" y="1230"/>
                    </a:lnTo>
                    <a:lnTo>
                      <a:pt x="74" y="1224"/>
                    </a:lnTo>
                    <a:lnTo>
                      <a:pt x="64" y="1230"/>
                    </a:lnTo>
                    <a:lnTo>
                      <a:pt x="59" y="1238"/>
                    </a:lnTo>
                    <a:lnTo>
                      <a:pt x="56" y="1248"/>
                    </a:lnTo>
                    <a:lnTo>
                      <a:pt x="61" y="1253"/>
                    </a:lnTo>
                    <a:lnTo>
                      <a:pt x="62" y="1259"/>
                    </a:lnTo>
                    <a:lnTo>
                      <a:pt x="53" y="1253"/>
                    </a:lnTo>
                    <a:lnTo>
                      <a:pt x="50" y="1246"/>
                    </a:lnTo>
                    <a:lnTo>
                      <a:pt x="41" y="1248"/>
                    </a:lnTo>
                    <a:lnTo>
                      <a:pt x="27" y="1248"/>
                    </a:lnTo>
                    <a:lnTo>
                      <a:pt x="27" y="1254"/>
                    </a:lnTo>
                    <a:lnTo>
                      <a:pt x="29" y="1259"/>
                    </a:lnTo>
                    <a:lnTo>
                      <a:pt x="13" y="1247"/>
                    </a:lnTo>
                    <a:lnTo>
                      <a:pt x="9" y="1251"/>
                    </a:lnTo>
                    <a:lnTo>
                      <a:pt x="15" y="1265"/>
                    </a:lnTo>
                    <a:lnTo>
                      <a:pt x="11" y="1272"/>
                    </a:lnTo>
                    <a:lnTo>
                      <a:pt x="13" y="1274"/>
                    </a:lnTo>
                    <a:lnTo>
                      <a:pt x="41" y="1274"/>
                    </a:lnTo>
                    <a:lnTo>
                      <a:pt x="67" y="1268"/>
                    </a:lnTo>
                    <a:lnTo>
                      <a:pt x="51" y="1275"/>
                    </a:lnTo>
                    <a:lnTo>
                      <a:pt x="53" y="1279"/>
                    </a:lnTo>
                    <a:lnTo>
                      <a:pt x="65" y="1279"/>
                    </a:lnTo>
                    <a:lnTo>
                      <a:pt x="74" y="1275"/>
                    </a:lnTo>
                    <a:lnTo>
                      <a:pt x="77" y="1278"/>
                    </a:lnTo>
                    <a:lnTo>
                      <a:pt x="67" y="1284"/>
                    </a:lnTo>
                    <a:lnTo>
                      <a:pt x="52" y="1286"/>
                    </a:lnTo>
                    <a:lnTo>
                      <a:pt x="36" y="1286"/>
                    </a:lnTo>
                    <a:lnTo>
                      <a:pt x="30" y="1281"/>
                    </a:lnTo>
                    <a:lnTo>
                      <a:pt x="24" y="1281"/>
                    </a:lnTo>
                    <a:lnTo>
                      <a:pt x="13" y="1291"/>
                    </a:lnTo>
                    <a:lnTo>
                      <a:pt x="11" y="1296"/>
                    </a:lnTo>
                    <a:lnTo>
                      <a:pt x="4" y="1295"/>
                    </a:lnTo>
                    <a:lnTo>
                      <a:pt x="2" y="1297"/>
                    </a:lnTo>
                    <a:lnTo>
                      <a:pt x="0" y="1305"/>
                    </a:lnTo>
                    <a:lnTo>
                      <a:pt x="16" y="1310"/>
                    </a:lnTo>
                    <a:lnTo>
                      <a:pt x="15" y="1316"/>
                    </a:lnTo>
                    <a:lnTo>
                      <a:pt x="15" y="1322"/>
                    </a:lnTo>
                    <a:lnTo>
                      <a:pt x="10" y="1327"/>
                    </a:lnTo>
                    <a:lnTo>
                      <a:pt x="3" y="1335"/>
                    </a:lnTo>
                    <a:lnTo>
                      <a:pt x="5" y="1343"/>
                    </a:lnTo>
                    <a:lnTo>
                      <a:pt x="3" y="1346"/>
                    </a:lnTo>
                    <a:lnTo>
                      <a:pt x="3" y="1354"/>
                    </a:lnTo>
                    <a:lnTo>
                      <a:pt x="7" y="1358"/>
                    </a:lnTo>
                    <a:lnTo>
                      <a:pt x="7" y="1365"/>
                    </a:lnTo>
                    <a:lnTo>
                      <a:pt x="22" y="1367"/>
                    </a:lnTo>
                    <a:lnTo>
                      <a:pt x="53" y="1356"/>
                    </a:lnTo>
                    <a:lnTo>
                      <a:pt x="59" y="1360"/>
                    </a:lnTo>
                    <a:lnTo>
                      <a:pt x="72" y="1360"/>
                    </a:lnTo>
                    <a:lnTo>
                      <a:pt x="74" y="1349"/>
                    </a:lnTo>
                    <a:lnTo>
                      <a:pt x="83" y="1333"/>
                    </a:lnTo>
                    <a:lnTo>
                      <a:pt x="85" y="1343"/>
                    </a:lnTo>
                    <a:lnTo>
                      <a:pt x="81" y="1356"/>
                    </a:lnTo>
                    <a:lnTo>
                      <a:pt x="88" y="1359"/>
                    </a:lnTo>
                    <a:lnTo>
                      <a:pt x="99" y="1359"/>
                    </a:lnTo>
                    <a:lnTo>
                      <a:pt x="106" y="1356"/>
                    </a:lnTo>
                    <a:lnTo>
                      <a:pt x="111" y="1360"/>
                    </a:lnTo>
                    <a:lnTo>
                      <a:pt x="122" y="1348"/>
                    </a:lnTo>
                    <a:lnTo>
                      <a:pt x="126" y="1324"/>
                    </a:lnTo>
                    <a:lnTo>
                      <a:pt x="138" y="1317"/>
                    </a:lnTo>
                    <a:lnTo>
                      <a:pt x="139" y="1322"/>
                    </a:lnTo>
                    <a:lnTo>
                      <a:pt x="131" y="1338"/>
                    </a:lnTo>
                    <a:lnTo>
                      <a:pt x="129" y="1349"/>
                    </a:lnTo>
                    <a:lnTo>
                      <a:pt x="127" y="1354"/>
                    </a:lnTo>
                    <a:lnTo>
                      <a:pt x="133" y="1353"/>
                    </a:lnTo>
                    <a:lnTo>
                      <a:pt x="140" y="1349"/>
                    </a:lnTo>
                    <a:lnTo>
                      <a:pt x="145" y="1351"/>
                    </a:lnTo>
                    <a:lnTo>
                      <a:pt x="131" y="1362"/>
                    </a:lnTo>
                    <a:lnTo>
                      <a:pt x="113" y="1369"/>
                    </a:lnTo>
                    <a:lnTo>
                      <a:pt x="111" y="1378"/>
                    </a:lnTo>
                    <a:lnTo>
                      <a:pt x="118" y="1385"/>
                    </a:lnTo>
                    <a:lnTo>
                      <a:pt x="105" y="1393"/>
                    </a:lnTo>
                    <a:lnTo>
                      <a:pt x="105" y="1383"/>
                    </a:lnTo>
                    <a:lnTo>
                      <a:pt x="101" y="1376"/>
                    </a:lnTo>
                    <a:lnTo>
                      <a:pt x="91" y="1369"/>
                    </a:lnTo>
                    <a:lnTo>
                      <a:pt x="81" y="1369"/>
                    </a:lnTo>
                    <a:lnTo>
                      <a:pt x="68" y="1372"/>
                    </a:lnTo>
                    <a:lnTo>
                      <a:pt x="57" y="1370"/>
                    </a:lnTo>
                    <a:lnTo>
                      <a:pt x="47" y="1371"/>
                    </a:lnTo>
                    <a:lnTo>
                      <a:pt x="37" y="1370"/>
                    </a:lnTo>
                    <a:lnTo>
                      <a:pt x="29" y="1378"/>
                    </a:lnTo>
                    <a:lnTo>
                      <a:pt x="10" y="1373"/>
                    </a:lnTo>
                    <a:lnTo>
                      <a:pt x="5" y="1386"/>
                    </a:lnTo>
                    <a:lnTo>
                      <a:pt x="4" y="1397"/>
                    </a:lnTo>
                    <a:lnTo>
                      <a:pt x="14" y="1397"/>
                    </a:lnTo>
                    <a:lnTo>
                      <a:pt x="18" y="1396"/>
                    </a:lnTo>
                    <a:lnTo>
                      <a:pt x="18" y="1410"/>
                    </a:lnTo>
                    <a:lnTo>
                      <a:pt x="9" y="1407"/>
                    </a:lnTo>
                    <a:lnTo>
                      <a:pt x="3" y="1401"/>
                    </a:lnTo>
                    <a:lnTo>
                      <a:pt x="2" y="1403"/>
                    </a:lnTo>
                    <a:lnTo>
                      <a:pt x="0" y="1403"/>
                    </a:lnTo>
                    <a:lnTo>
                      <a:pt x="0" y="1407"/>
                    </a:lnTo>
                    <a:lnTo>
                      <a:pt x="10" y="1425"/>
                    </a:lnTo>
                    <a:lnTo>
                      <a:pt x="16" y="1426"/>
                    </a:lnTo>
                    <a:lnTo>
                      <a:pt x="30" y="1418"/>
                    </a:lnTo>
                    <a:lnTo>
                      <a:pt x="38" y="1415"/>
                    </a:lnTo>
                    <a:lnTo>
                      <a:pt x="25" y="1429"/>
                    </a:lnTo>
                    <a:lnTo>
                      <a:pt x="20" y="1436"/>
                    </a:lnTo>
                    <a:lnTo>
                      <a:pt x="24" y="1440"/>
                    </a:lnTo>
                    <a:lnTo>
                      <a:pt x="14" y="1446"/>
                    </a:lnTo>
                    <a:lnTo>
                      <a:pt x="9" y="1452"/>
                    </a:lnTo>
                    <a:lnTo>
                      <a:pt x="10" y="1461"/>
                    </a:lnTo>
                    <a:lnTo>
                      <a:pt x="15" y="1466"/>
                    </a:lnTo>
                    <a:lnTo>
                      <a:pt x="18" y="1472"/>
                    </a:lnTo>
                    <a:lnTo>
                      <a:pt x="24" y="1467"/>
                    </a:lnTo>
                    <a:lnTo>
                      <a:pt x="30" y="1461"/>
                    </a:lnTo>
                    <a:lnTo>
                      <a:pt x="30" y="1469"/>
                    </a:lnTo>
                    <a:lnTo>
                      <a:pt x="38" y="1483"/>
                    </a:lnTo>
                    <a:lnTo>
                      <a:pt x="31" y="1484"/>
                    </a:lnTo>
                    <a:lnTo>
                      <a:pt x="22" y="1490"/>
                    </a:lnTo>
                    <a:lnTo>
                      <a:pt x="22" y="1495"/>
                    </a:lnTo>
                    <a:lnTo>
                      <a:pt x="27" y="1499"/>
                    </a:lnTo>
                    <a:lnTo>
                      <a:pt x="37" y="1493"/>
                    </a:lnTo>
                    <a:lnTo>
                      <a:pt x="43" y="1482"/>
                    </a:lnTo>
                    <a:lnTo>
                      <a:pt x="45" y="1469"/>
                    </a:lnTo>
                    <a:lnTo>
                      <a:pt x="53" y="1463"/>
                    </a:lnTo>
                    <a:lnTo>
                      <a:pt x="63" y="1451"/>
                    </a:lnTo>
                    <a:lnTo>
                      <a:pt x="73" y="1431"/>
                    </a:lnTo>
                    <a:lnTo>
                      <a:pt x="83" y="1423"/>
                    </a:lnTo>
                    <a:lnTo>
                      <a:pt x="88" y="1428"/>
                    </a:lnTo>
                    <a:lnTo>
                      <a:pt x="88" y="1431"/>
                    </a:lnTo>
                    <a:lnTo>
                      <a:pt x="100" y="1429"/>
                    </a:lnTo>
                    <a:lnTo>
                      <a:pt x="110" y="1430"/>
                    </a:lnTo>
                    <a:lnTo>
                      <a:pt x="94" y="1437"/>
                    </a:lnTo>
                    <a:lnTo>
                      <a:pt x="91" y="1448"/>
                    </a:lnTo>
                    <a:lnTo>
                      <a:pt x="89" y="1455"/>
                    </a:lnTo>
                    <a:lnTo>
                      <a:pt x="88" y="1443"/>
                    </a:lnTo>
                    <a:lnTo>
                      <a:pt x="83" y="1442"/>
                    </a:lnTo>
                    <a:lnTo>
                      <a:pt x="74" y="1456"/>
                    </a:lnTo>
                    <a:lnTo>
                      <a:pt x="64" y="1467"/>
                    </a:lnTo>
                    <a:lnTo>
                      <a:pt x="70" y="1472"/>
                    </a:lnTo>
                    <a:lnTo>
                      <a:pt x="70" y="1475"/>
                    </a:lnTo>
                    <a:lnTo>
                      <a:pt x="59" y="1482"/>
                    </a:lnTo>
                    <a:lnTo>
                      <a:pt x="40" y="1506"/>
                    </a:lnTo>
                    <a:lnTo>
                      <a:pt x="47" y="1511"/>
                    </a:lnTo>
                    <a:lnTo>
                      <a:pt x="67" y="1511"/>
                    </a:lnTo>
                    <a:lnTo>
                      <a:pt x="72" y="1506"/>
                    </a:lnTo>
                    <a:lnTo>
                      <a:pt x="74" y="1510"/>
                    </a:lnTo>
                    <a:lnTo>
                      <a:pt x="53" y="1518"/>
                    </a:lnTo>
                    <a:lnTo>
                      <a:pt x="48" y="1525"/>
                    </a:lnTo>
                    <a:lnTo>
                      <a:pt x="47" y="1528"/>
                    </a:lnTo>
                    <a:lnTo>
                      <a:pt x="37" y="1528"/>
                    </a:lnTo>
                    <a:lnTo>
                      <a:pt x="32" y="1531"/>
                    </a:lnTo>
                    <a:lnTo>
                      <a:pt x="26" y="1528"/>
                    </a:lnTo>
                    <a:lnTo>
                      <a:pt x="18" y="1539"/>
                    </a:lnTo>
                    <a:lnTo>
                      <a:pt x="13" y="1549"/>
                    </a:lnTo>
                    <a:lnTo>
                      <a:pt x="13" y="1558"/>
                    </a:lnTo>
                    <a:lnTo>
                      <a:pt x="16" y="1560"/>
                    </a:lnTo>
                    <a:lnTo>
                      <a:pt x="18" y="1564"/>
                    </a:lnTo>
                    <a:lnTo>
                      <a:pt x="26" y="1563"/>
                    </a:lnTo>
                    <a:lnTo>
                      <a:pt x="30" y="1554"/>
                    </a:lnTo>
                    <a:lnTo>
                      <a:pt x="32" y="1563"/>
                    </a:lnTo>
                    <a:lnTo>
                      <a:pt x="40" y="1563"/>
                    </a:lnTo>
                    <a:lnTo>
                      <a:pt x="42" y="1556"/>
                    </a:lnTo>
                    <a:lnTo>
                      <a:pt x="41" y="1550"/>
                    </a:lnTo>
                    <a:lnTo>
                      <a:pt x="48" y="1555"/>
                    </a:lnTo>
                    <a:lnTo>
                      <a:pt x="63" y="1547"/>
                    </a:lnTo>
                    <a:lnTo>
                      <a:pt x="68" y="1541"/>
                    </a:lnTo>
                    <a:lnTo>
                      <a:pt x="73" y="1544"/>
                    </a:lnTo>
                    <a:lnTo>
                      <a:pt x="58" y="1561"/>
                    </a:lnTo>
                    <a:lnTo>
                      <a:pt x="64" y="1561"/>
                    </a:lnTo>
                    <a:lnTo>
                      <a:pt x="64" y="1571"/>
                    </a:lnTo>
                    <a:lnTo>
                      <a:pt x="58" y="1580"/>
                    </a:lnTo>
                    <a:lnTo>
                      <a:pt x="56" y="1587"/>
                    </a:lnTo>
                    <a:lnTo>
                      <a:pt x="50" y="1593"/>
                    </a:lnTo>
                    <a:lnTo>
                      <a:pt x="51" y="1599"/>
                    </a:lnTo>
                    <a:lnTo>
                      <a:pt x="51" y="1604"/>
                    </a:lnTo>
                    <a:lnTo>
                      <a:pt x="45" y="1603"/>
                    </a:lnTo>
                    <a:lnTo>
                      <a:pt x="40" y="1606"/>
                    </a:lnTo>
                    <a:lnTo>
                      <a:pt x="36" y="1598"/>
                    </a:lnTo>
                    <a:lnTo>
                      <a:pt x="32" y="1598"/>
                    </a:lnTo>
                    <a:lnTo>
                      <a:pt x="25" y="1630"/>
                    </a:lnTo>
                    <a:lnTo>
                      <a:pt x="38" y="1647"/>
                    </a:lnTo>
                    <a:lnTo>
                      <a:pt x="59" y="1666"/>
                    </a:lnTo>
                    <a:lnTo>
                      <a:pt x="74" y="1674"/>
                    </a:lnTo>
                    <a:lnTo>
                      <a:pt x="85" y="1677"/>
                    </a:lnTo>
                    <a:lnTo>
                      <a:pt x="92" y="1665"/>
                    </a:lnTo>
                    <a:lnTo>
                      <a:pt x="92" y="1682"/>
                    </a:lnTo>
                    <a:lnTo>
                      <a:pt x="90" y="1694"/>
                    </a:lnTo>
                    <a:lnTo>
                      <a:pt x="96" y="1689"/>
                    </a:lnTo>
                    <a:lnTo>
                      <a:pt x="106" y="1695"/>
                    </a:lnTo>
                    <a:lnTo>
                      <a:pt x="110" y="1685"/>
                    </a:lnTo>
                    <a:lnTo>
                      <a:pt x="124" y="1687"/>
                    </a:lnTo>
                    <a:lnTo>
                      <a:pt x="117" y="1695"/>
                    </a:lnTo>
                    <a:lnTo>
                      <a:pt x="134" y="1701"/>
                    </a:lnTo>
                    <a:lnTo>
                      <a:pt x="145" y="1697"/>
                    </a:lnTo>
                    <a:lnTo>
                      <a:pt x="158" y="1687"/>
                    </a:lnTo>
                    <a:lnTo>
                      <a:pt x="163" y="1673"/>
                    </a:lnTo>
                    <a:lnTo>
                      <a:pt x="170" y="1684"/>
                    </a:lnTo>
                    <a:lnTo>
                      <a:pt x="190" y="1671"/>
                    </a:lnTo>
                    <a:lnTo>
                      <a:pt x="210" y="1644"/>
                    </a:lnTo>
                    <a:lnTo>
                      <a:pt x="221" y="1638"/>
                    </a:lnTo>
                    <a:lnTo>
                      <a:pt x="225" y="1627"/>
                    </a:lnTo>
                    <a:lnTo>
                      <a:pt x="231" y="1622"/>
                    </a:lnTo>
                    <a:lnTo>
                      <a:pt x="234" y="1615"/>
                    </a:lnTo>
                    <a:lnTo>
                      <a:pt x="251" y="1597"/>
                    </a:lnTo>
                    <a:lnTo>
                      <a:pt x="249" y="1590"/>
                    </a:lnTo>
                    <a:lnTo>
                      <a:pt x="261" y="1597"/>
                    </a:lnTo>
                    <a:lnTo>
                      <a:pt x="274" y="1597"/>
                    </a:lnTo>
                    <a:lnTo>
                      <a:pt x="282" y="1593"/>
                    </a:lnTo>
                    <a:lnTo>
                      <a:pt x="285" y="1581"/>
                    </a:lnTo>
                    <a:lnTo>
                      <a:pt x="287" y="1574"/>
                    </a:lnTo>
                    <a:lnTo>
                      <a:pt x="294" y="1566"/>
                    </a:lnTo>
                    <a:lnTo>
                      <a:pt x="293" y="1556"/>
                    </a:lnTo>
                    <a:lnTo>
                      <a:pt x="287" y="1549"/>
                    </a:lnTo>
                    <a:lnTo>
                      <a:pt x="283" y="1541"/>
                    </a:lnTo>
                    <a:lnTo>
                      <a:pt x="285" y="1538"/>
                    </a:lnTo>
                    <a:lnTo>
                      <a:pt x="287" y="1533"/>
                    </a:lnTo>
                    <a:lnTo>
                      <a:pt x="284" y="1522"/>
                    </a:lnTo>
                    <a:lnTo>
                      <a:pt x="289" y="1526"/>
                    </a:lnTo>
                    <a:lnTo>
                      <a:pt x="293" y="1533"/>
                    </a:lnTo>
                    <a:lnTo>
                      <a:pt x="293" y="1541"/>
                    </a:lnTo>
                    <a:lnTo>
                      <a:pt x="299" y="1539"/>
                    </a:lnTo>
                    <a:lnTo>
                      <a:pt x="300" y="1533"/>
                    </a:lnTo>
                    <a:lnTo>
                      <a:pt x="295" y="1525"/>
                    </a:lnTo>
                    <a:lnTo>
                      <a:pt x="294" y="1509"/>
                    </a:lnTo>
                    <a:lnTo>
                      <a:pt x="296" y="1505"/>
                    </a:lnTo>
                    <a:lnTo>
                      <a:pt x="299" y="1506"/>
                    </a:lnTo>
                    <a:lnTo>
                      <a:pt x="305" y="1502"/>
                    </a:lnTo>
                    <a:lnTo>
                      <a:pt x="310" y="1505"/>
                    </a:lnTo>
                    <a:lnTo>
                      <a:pt x="310" y="1512"/>
                    </a:lnTo>
                    <a:lnTo>
                      <a:pt x="303" y="1516"/>
                    </a:lnTo>
                    <a:lnTo>
                      <a:pt x="303" y="1522"/>
                    </a:lnTo>
                    <a:lnTo>
                      <a:pt x="305" y="1533"/>
                    </a:lnTo>
                    <a:lnTo>
                      <a:pt x="307" y="1563"/>
                    </a:lnTo>
                    <a:lnTo>
                      <a:pt x="310" y="1574"/>
                    </a:lnTo>
                    <a:lnTo>
                      <a:pt x="317" y="1572"/>
                    </a:lnTo>
                    <a:lnTo>
                      <a:pt x="327" y="1581"/>
                    </a:lnTo>
                    <a:lnTo>
                      <a:pt x="333" y="1580"/>
                    </a:lnTo>
                    <a:lnTo>
                      <a:pt x="337" y="1587"/>
                    </a:lnTo>
                    <a:lnTo>
                      <a:pt x="339" y="1592"/>
                    </a:lnTo>
                    <a:lnTo>
                      <a:pt x="339" y="1614"/>
                    </a:lnTo>
                    <a:lnTo>
                      <a:pt x="343" y="1601"/>
                    </a:lnTo>
                    <a:lnTo>
                      <a:pt x="347" y="1609"/>
                    </a:lnTo>
                    <a:lnTo>
                      <a:pt x="355" y="1603"/>
                    </a:lnTo>
                    <a:lnTo>
                      <a:pt x="363" y="1566"/>
                    </a:lnTo>
                    <a:lnTo>
                      <a:pt x="359" y="1554"/>
                    </a:lnTo>
                    <a:lnTo>
                      <a:pt x="358" y="1537"/>
                    </a:lnTo>
                    <a:lnTo>
                      <a:pt x="370" y="1516"/>
                    </a:lnTo>
                    <a:lnTo>
                      <a:pt x="370" y="1502"/>
                    </a:lnTo>
                    <a:lnTo>
                      <a:pt x="397" y="1491"/>
                    </a:lnTo>
                    <a:lnTo>
                      <a:pt x="403" y="1480"/>
                    </a:lnTo>
                    <a:lnTo>
                      <a:pt x="405" y="1466"/>
                    </a:lnTo>
                    <a:lnTo>
                      <a:pt x="401" y="1457"/>
                    </a:lnTo>
                    <a:lnTo>
                      <a:pt x="408" y="1428"/>
                    </a:lnTo>
                    <a:lnTo>
                      <a:pt x="400" y="1394"/>
                    </a:lnTo>
                    <a:lnTo>
                      <a:pt x="390" y="1382"/>
                    </a:lnTo>
                    <a:lnTo>
                      <a:pt x="392" y="1375"/>
                    </a:lnTo>
                    <a:lnTo>
                      <a:pt x="407" y="1369"/>
                    </a:lnTo>
                    <a:lnTo>
                      <a:pt x="417" y="1358"/>
                    </a:lnTo>
                    <a:lnTo>
                      <a:pt x="423" y="1339"/>
                    </a:lnTo>
                    <a:lnTo>
                      <a:pt x="420" y="1318"/>
                    </a:lnTo>
                    <a:lnTo>
                      <a:pt x="400" y="1303"/>
                    </a:lnTo>
                    <a:lnTo>
                      <a:pt x="391" y="1287"/>
                    </a:lnTo>
                    <a:lnTo>
                      <a:pt x="390" y="1267"/>
                    </a:lnTo>
                    <a:lnTo>
                      <a:pt x="391" y="1225"/>
                    </a:lnTo>
                    <a:lnTo>
                      <a:pt x="386" y="1210"/>
                    </a:lnTo>
                    <a:lnTo>
                      <a:pt x="384" y="1206"/>
                    </a:lnTo>
                    <a:lnTo>
                      <a:pt x="384" y="1194"/>
                    </a:lnTo>
                    <a:lnTo>
                      <a:pt x="386" y="1186"/>
                    </a:lnTo>
                    <a:lnTo>
                      <a:pt x="386" y="1166"/>
                    </a:lnTo>
                    <a:lnTo>
                      <a:pt x="390" y="1156"/>
                    </a:lnTo>
                    <a:lnTo>
                      <a:pt x="391" y="1144"/>
                    </a:lnTo>
                    <a:lnTo>
                      <a:pt x="397" y="1134"/>
                    </a:lnTo>
                    <a:lnTo>
                      <a:pt x="392" y="1129"/>
                    </a:lnTo>
                    <a:lnTo>
                      <a:pt x="386" y="1116"/>
                    </a:lnTo>
                    <a:lnTo>
                      <a:pt x="382" y="1097"/>
                    </a:lnTo>
                    <a:lnTo>
                      <a:pt x="387" y="1077"/>
                    </a:lnTo>
                    <a:lnTo>
                      <a:pt x="393" y="1063"/>
                    </a:lnTo>
                    <a:lnTo>
                      <a:pt x="418" y="1032"/>
                    </a:lnTo>
                    <a:lnTo>
                      <a:pt x="435" y="1021"/>
                    </a:lnTo>
                    <a:lnTo>
                      <a:pt x="456" y="1015"/>
                    </a:lnTo>
                    <a:lnTo>
                      <a:pt x="473" y="1018"/>
                    </a:lnTo>
                    <a:lnTo>
                      <a:pt x="488" y="1020"/>
                    </a:lnTo>
                    <a:lnTo>
                      <a:pt x="498" y="1007"/>
                    </a:lnTo>
                    <a:lnTo>
                      <a:pt x="500" y="995"/>
                    </a:lnTo>
                    <a:lnTo>
                      <a:pt x="500" y="976"/>
                    </a:lnTo>
                    <a:lnTo>
                      <a:pt x="494" y="964"/>
                    </a:lnTo>
                    <a:lnTo>
                      <a:pt x="479" y="948"/>
                    </a:lnTo>
                    <a:lnTo>
                      <a:pt x="478" y="939"/>
                    </a:lnTo>
                    <a:lnTo>
                      <a:pt x="498" y="907"/>
                    </a:lnTo>
                    <a:lnTo>
                      <a:pt x="515" y="870"/>
                    </a:lnTo>
                    <a:lnTo>
                      <a:pt x="524" y="820"/>
                    </a:lnTo>
                    <a:lnTo>
                      <a:pt x="525" y="790"/>
                    </a:lnTo>
                    <a:lnTo>
                      <a:pt x="525" y="769"/>
                    </a:lnTo>
                    <a:lnTo>
                      <a:pt x="524" y="754"/>
                    </a:lnTo>
                    <a:lnTo>
                      <a:pt x="531" y="750"/>
                    </a:lnTo>
                    <a:lnTo>
                      <a:pt x="542" y="750"/>
                    </a:lnTo>
                    <a:lnTo>
                      <a:pt x="559" y="736"/>
                    </a:lnTo>
                    <a:lnTo>
                      <a:pt x="564" y="724"/>
                    </a:lnTo>
                    <a:lnTo>
                      <a:pt x="567" y="704"/>
                    </a:lnTo>
                    <a:lnTo>
                      <a:pt x="573" y="688"/>
                    </a:lnTo>
                    <a:lnTo>
                      <a:pt x="596" y="657"/>
                    </a:lnTo>
                    <a:lnTo>
                      <a:pt x="604" y="644"/>
                    </a:lnTo>
                    <a:lnTo>
                      <a:pt x="616" y="629"/>
                    </a:lnTo>
                    <a:lnTo>
                      <a:pt x="622" y="618"/>
                    </a:lnTo>
                    <a:lnTo>
                      <a:pt x="624" y="609"/>
                    </a:lnTo>
                    <a:lnTo>
                      <a:pt x="623" y="596"/>
                    </a:lnTo>
                    <a:lnTo>
                      <a:pt x="610" y="574"/>
                    </a:lnTo>
                    <a:lnTo>
                      <a:pt x="613" y="560"/>
                    </a:lnTo>
                    <a:lnTo>
                      <a:pt x="627" y="543"/>
                    </a:lnTo>
                    <a:lnTo>
                      <a:pt x="633" y="532"/>
                    </a:lnTo>
                    <a:lnTo>
                      <a:pt x="635" y="520"/>
                    </a:lnTo>
                    <a:lnTo>
                      <a:pt x="639" y="503"/>
                    </a:lnTo>
                    <a:lnTo>
                      <a:pt x="648" y="492"/>
                    </a:lnTo>
                    <a:lnTo>
                      <a:pt x="666" y="472"/>
                    </a:lnTo>
                    <a:lnTo>
                      <a:pt x="678" y="469"/>
                    </a:lnTo>
                    <a:lnTo>
                      <a:pt x="691" y="476"/>
                    </a:lnTo>
                    <a:lnTo>
                      <a:pt x="701" y="488"/>
                    </a:lnTo>
                    <a:lnTo>
                      <a:pt x="704" y="490"/>
                    </a:lnTo>
                    <a:lnTo>
                      <a:pt x="714" y="473"/>
                    </a:lnTo>
                    <a:lnTo>
                      <a:pt x="719" y="452"/>
                    </a:lnTo>
                    <a:lnTo>
                      <a:pt x="721" y="442"/>
                    </a:lnTo>
                    <a:lnTo>
                      <a:pt x="719" y="419"/>
                    </a:lnTo>
                    <a:lnTo>
                      <a:pt x="724" y="409"/>
                    </a:lnTo>
                    <a:lnTo>
                      <a:pt x="729" y="404"/>
                    </a:lnTo>
                    <a:lnTo>
                      <a:pt x="739" y="403"/>
                    </a:lnTo>
                    <a:lnTo>
                      <a:pt x="769" y="407"/>
                    </a:lnTo>
                    <a:lnTo>
                      <a:pt x="812" y="423"/>
                    </a:lnTo>
                    <a:lnTo>
                      <a:pt x="821" y="420"/>
                    </a:lnTo>
                    <a:lnTo>
                      <a:pt x="828" y="412"/>
                    </a:lnTo>
                    <a:lnTo>
                      <a:pt x="819" y="403"/>
                    </a:lnTo>
                    <a:lnTo>
                      <a:pt x="817" y="392"/>
                    </a:lnTo>
                    <a:lnTo>
                      <a:pt x="823" y="382"/>
                    </a:lnTo>
                    <a:lnTo>
                      <a:pt x="827" y="366"/>
                    </a:lnTo>
                    <a:lnTo>
                      <a:pt x="831" y="361"/>
                    </a:lnTo>
                    <a:lnTo>
                      <a:pt x="833" y="352"/>
                    </a:lnTo>
                    <a:lnTo>
                      <a:pt x="832" y="342"/>
                    </a:lnTo>
                    <a:lnTo>
                      <a:pt x="827" y="336"/>
                    </a:lnTo>
                    <a:lnTo>
                      <a:pt x="826" y="326"/>
                    </a:lnTo>
                    <a:lnTo>
                      <a:pt x="831" y="323"/>
                    </a:lnTo>
                    <a:lnTo>
                      <a:pt x="854" y="323"/>
                    </a:lnTo>
                    <a:lnTo>
                      <a:pt x="857" y="316"/>
                    </a:lnTo>
                    <a:lnTo>
                      <a:pt x="865" y="313"/>
                    </a:lnTo>
                    <a:lnTo>
                      <a:pt x="874" y="317"/>
                    </a:lnTo>
                    <a:lnTo>
                      <a:pt x="882" y="313"/>
                    </a:lnTo>
                    <a:lnTo>
                      <a:pt x="880" y="302"/>
                    </a:lnTo>
                    <a:lnTo>
                      <a:pt x="879" y="290"/>
                    </a:lnTo>
                    <a:lnTo>
                      <a:pt x="891" y="283"/>
                    </a:lnTo>
                    <a:lnTo>
                      <a:pt x="906" y="289"/>
                    </a:lnTo>
                    <a:lnTo>
                      <a:pt x="917" y="300"/>
                    </a:lnTo>
                    <a:lnTo>
                      <a:pt x="947" y="344"/>
                    </a:lnTo>
                    <a:lnTo>
                      <a:pt x="952" y="363"/>
                    </a:lnTo>
                    <a:lnTo>
                      <a:pt x="957" y="371"/>
                    </a:lnTo>
                    <a:lnTo>
                      <a:pt x="983" y="375"/>
                    </a:lnTo>
                    <a:lnTo>
                      <a:pt x="998" y="383"/>
                    </a:lnTo>
                    <a:lnTo>
                      <a:pt x="1010" y="382"/>
                    </a:lnTo>
                    <a:lnTo>
                      <a:pt x="1025" y="374"/>
                    </a:lnTo>
                    <a:lnTo>
                      <a:pt x="1042" y="353"/>
                    </a:lnTo>
                    <a:lnTo>
                      <a:pt x="1052" y="360"/>
                    </a:lnTo>
                    <a:lnTo>
                      <a:pt x="1061" y="374"/>
                    </a:lnTo>
                    <a:lnTo>
                      <a:pt x="1064" y="382"/>
                    </a:lnTo>
                    <a:lnTo>
                      <a:pt x="1074" y="385"/>
                    </a:lnTo>
                    <a:lnTo>
                      <a:pt x="1090" y="377"/>
                    </a:lnTo>
                    <a:lnTo>
                      <a:pt x="1102" y="368"/>
                    </a:lnTo>
                    <a:lnTo>
                      <a:pt x="1111" y="354"/>
                    </a:lnTo>
                    <a:lnTo>
                      <a:pt x="1137" y="334"/>
                    </a:lnTo>
                    <a:lnTo>
                      <a:pt x="1139" y="322"/>
                    </a:lnTo>
                    <a:lnTo>
                      <a:pt x="1137" y="299"/>
                    </a:lnTo>
                    <a:lnTo>
                      <a:pt x="1137" y="285"/>
                    </a:lnTo>
                    <a:lnTo>
                      <a:pt x="1140" y="243"/>
                    </a:lnTo>
                    <a:lnTo>
                      <a:pt x="1154" y="212"/>
                    </a:lnTo>
                    <a:lnTo>
                      <a:pt x="1164" y="199"/>
                    </a:lnTo>
                    <a:lnTo>
                      <a:pt x="1177" y="192"/>
                    </a:lnTo>
                    <a:lnTo>
                      <a:pt x="1202" y="189"/>
                    </a:lnTo>
                    <a:lnTo>
                      <a:pt x="1240" y="172"/>
                    </a:lnTo>
                    <a:lnTo>
                      <a:pt x="1263" y="167"/>
                    </a:lnTo>
                    <a:lnTo>
                      <a:pt x="1268" y="172"/>
                    </a:lnTo>
                    <a:lnTo>
                      <a:pt x="1278" y="193"/>
                    </a:lnTo>
                    <a:lnTo>
                      <a:pt x="1289" y="202"/>
                    </a:lnTo>
                    <a:lnTo>
                      <a:pt x="1307" y="208"/>
                    </a:lnTo>
                    <a:lnTo>
                      <a:pt x="1325" y="225"/>
                    </a:lnTo>
                    <a:lnTo>
                      <a:pt x="1332" y="253"/>
                    </a:lnTo>
                    <a:lnTo>
                      <a:pt x="1333" y="269"/>
                    </a:lnTo>
                    <a:lnTo>
                      <a:pt x="1314" y="294"/>
                    </a:lnTo>
                    <a:lnTo>
                      <a:pt x="1310" y="306"/>
                    </a:lnTo>
                    <a:lnTo>
                      <a:pt x="1311" y="317"/>
                    </a:lnTo>
                    <a:lnTo>
                      <a:pt x="1321" y="325"/>
                    </a:lnTo>
                    <a:lnTo>
                      <a:pt x="1323" y="323"/>
                    </a:lnTo>
                    <a:lnTo>
                      <a:pt x="1332" y="315"/>
                    </a:lnTo>
                    <a:lnTo>
                      <a:pt x="1333" y="311"/>
                    </a:lnTo>
                    <a:lnTo>
                      <a:pt x="1334" y="300"/>
                    </a:lnTo>
                    <a:lnTo>
                      <a:pt x="1337" y="295"/>
                    </a:lnTo>
                    <a:lnTo>
                      <a:pt x="1369" y="275"/>
                    </a:lnTo>
                    <a:lnTo>
                      <a:pt x="1375" y="269"/>
                    </a:lnTo>
                    <a:lnTo>
                      <a:pt x="1381" y="239"/>
                    </a:lnTo>
                    <a:lnTo>
                      <a:pt x="1403" y="252"/>
                    </a:lnTo>
                    <a:lnTo>
                      <a:pt x="1416" y="250"/>
                    </a:lnTo>
                    <a:lnTo>
                      <a:pt x="1418" y="243"/>
                    </a:lnTo>
                    <a:lnTo>
                      <a:pt x="1422" y="231"/>
                    </a:lnTo>
                    <a:lnTo>
                      <a:pt x="1422" y="220"/>
                    </a:lnTo>
                    <a:lnTo>
                      <a:pt x="1419" y="2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221"/>
              <p:cNvSpPr>
                <a:spLocks noChangeAspect="1"/>
              </p:cNvSpPr>
              <p:nvPr/>
            </p:nvSpPr>
            <p:spPr bwMode="gray">
              <a:xfrm>
                <a:off x="4952206" y="2013297"/>
                <a:ext cx="227013" cy="520700"/>
              </a:xfrm>
              <a:custGeom>
                <a:avLst/>
                <a:gdLst/>
                <a:ahLst/>
                <a:cxnLst>
                  <a:cxn ang="0">
                    <a:pos x="13" y="1339"/>
                  </a:cxn>
                  <a:cxn ang="0">
                    <a:pos x="27" y="1349"/>
                  </a:cxn>
                  <a:cxn ang="0">
                    <a:pos x="43" y="1396"/>
                  </a:cxn>
                  <a:cxn ang="0">
                    <a:pos x="56" y="1468"/>
                  </a:cxn>
                  <a:cxn ang="0">
                    <a:pos x="92" y="1538"/>
                  </a:cxn>
                  <a:cxn ang="0">
                    <a:pos x="91" y="1593"/>
                  </a:cxn>
                  <a:cxn ang="0">
                    <a:pos x="107" y="1636"/>
                  </a:cxn>
                  <a:cxn ang="0">
                    <a:pos x="169" y="1598"/>
                  </a:cxn>
                  <a:cxn ang="0">
                    <a:pos x="227" y="1564"/>
                  </a:cxn>
                  <a:cxn ang="0">
                    <a:pos x="286" y="1484"/>
                  </a:cxn>
                  <a:cxn ang="0">
                    <a:pos x="300" y="1407"/>
                  </a:cxn>
                  <a:cxn ang="0">
                    <a:pos x="301" y="1378"/>
                  </a:cxn>
                  <a:cxn ang="0">
                    <a:pos x="288" y="1329"/>
                  </a:cxn>
                  <a:cxn ang="0">
                    <a:pos x="276" y="1310"/>
                  </a:cxn>
                  <a:cxn ang="0">
                    <a:pos x="350" y="1279"/>
                  </a:cxn>
                  <a:cxn ang="0">
                    <a:pos x="389" y="1243"/>
                  </a:cxn>
                  <a:cxn ang="0">
                    <a:pos x="341" y="1241"/>
                  </a:cxn>
                  <a:cxn ang="0">
                    <a:pos x="290" y="1219"/>
                  </a:cxn>
                  <a:cxn ang="0">
                    <a:pos x="338" y="1218"/>
                  </a:cxn>
                  <a:cxn ang="0">
                    <a:pos x="371" y="1232"/>
                  </a:cxn>
                  <a:cxn ang="0">
                    <a:pos x="394" y="1138"/>
                  </a:cxn>
                  <a:cxn ang="0">
                    <a:pos x="352" y="1100"/>
                  </a:cxn>
                  <a:cxn ang="0">
                    <a:pos x="308" y="1148"/>
                  </a:cxn>
                  <a:cxn ang="0">
                    <a:pos x="319" y="1127"/>
                  </a:cxn>
                  <a:cxn ang="0">
                    <a:pos x="331" y="1060"/>
                  </a:cxn>
                  <a:cxn ang="0">
                    <a:pos x="344" y="979"/>
                  </a:cxn>
                  <a:cxn ang="0">
                    <a:pos x="340" y="879"/>
                  </a:cxn>
                  <a:cxn ang="0">
                    <a:pos x="370" y="850"/>
                  </a:cxn>
                  <a:cxn ang="0">
                    <a:pos x="393" y="840"/>
                  </a:cxn>
                  <a:cxn ang="0">
                    <a:pos x="410" y="809"/>
                  </a:cxn>
                  <a:cxn ang="0">
                    <a:pos x="449" y="764"/>
                  </a:cxn>
                  <a:cxn ang="0">
                    <a:pos x="503" y="735"/>
                  </a:cxn>
                  <a:cxn ang="0">
                    <a:pos x="555" y="664"/>
                  </a:cxn>
                  <a:cxn ang="0">
                    <a:pos x="572" y="639"/>
                  </a:cxn>
                  <a:cxn ang="0">
                    <a:pos x="551" y="594"/>
                  </a:cxn>
                  <a:cxn ang="0">
                    <a:pos x="569" y="527"/>
                  </a:cxn>
                  <a:cxn ang="0">
                    <a:pos x="593" y="503"/>
                  </a:cxn>
                  <a:cxn ang="0">
                    <a:pos x="614" y="493"/>
                  </a:cxn>
                  <a:cxn ang="0">
                    <a:pos x="628" y="460"/>
                  </a:cxn>
                  <a:cxn ang="0">
                    <a:pos x="661" y="473"/>
                  </a:cxn>
                  <a:cxn ang="0">
                    <a:pos x="712" y="449"/>
                  </a:cxn>
                  <a:cxn ang="0">
                    <a:pos x="687" y="296"/>
                  </a:cxn>
                  <a:cxn ang="0">
                    <a:pos x="683" y="186"/>
                  </a:cxn>
                  <a:cxn ang="0">
                    <a:pos x="528" y="5"/>
                  </a:cxn>
                  <a:cxn ang="0">
                    <a:pos x="502" y="29"/>
                  </a:cxn>
                  <a:cxn ang="0">
                    <a:pos x="490" y="97"/>
                  </a:cxn>
                  <a:cxn ang="0">
                    <a:pos x="390" y="119"/>
                  </a:cxn>
                  <a:cxn ang="0">
                    <a:pos x="335" y="149"/>
                  </a:cxn>
                  <a:cxn ang="0">
                    <a:pos x="279" y="251"/>
                  </a:cxn>
                  <a:cxn ang="0">
                    <a:pos x="242" y="364"/>
                  </a:cxn>
                  <a:cxn ang="0">
                    <a:pos x="194" y="446"/>
                  </a:cxn>
                  <a:cxn ang="0">
                    <a:pos x="163" y="641"/>
                  </a:cxn>
                  <a:cxn ang="0">
                    <a:pos x="104" y="697"/>
                  </a:cxn>
                  <a:cxn ang="0">
                    <a:pos x="66" y="811"/>
                  </a:cxn>
                  <a:cxn ang="0">
                    <a:pos x="55" y="886"/>
                  </a:cxn>
                  <a:cxn ang="0">
                    <a:pos x="86" y="1035"/>
                  </a:cxn>
                  <a:cxn ang="0">
                    <a:pos x="74" y="1143"/>
                  </a:cxn>
                  <a:cxn ang="0">
                    <a:pos x="32" y="1242"/>
                  </a:cxn>
                </a:cxnLst>
                <a:rect l="0" t="0" r="r" b="b"/>
                <a:pathLst>
                  <a:path w="715" h="1640">
                    <a:moveTo>
                      <a:pt x="6" y="1264"/>
                    </a:moveTo>
                    <a:lnTo>
                      <a:pt x="0" y="1276"/>
                    </a:lnTo>
                    <a:lnTo>
                      <a:pt x="0" y="1288"/>
                    </a:lnTo>
                    <a:lnTo>
                      <a:pt x="5" y="1328"/>
                    </a:lnTo>
                    <a:lnTo>
                      <a:pt x="7" y="1333"/>
                    </a:lnTo>
                    <a:lnTo>
                      <a:pt x="12" y="1335"/>
                    </a:lnTo>
                    <a:lnTo>
                      <a:pt x="13" y="1339"/>
                    </a:lnTo>
                    <a:lnTo>
                      <a:pt x="15" y="1346"/>
                    </a:lnTo>
                    <a:lnTo>
                      <a:pt x="13" y="1350"/>
                    </a:lnTo>
                    <a:lnTo>
                      <a:pt x="19" y="1343"/>
                    </a:lnTo>
                    <a:lnTo>
                      <a:pt x="21" y="1335"/>
                    </a:lnTo>
                    <a:lnTo>
                      <a:pt x="26" y="1340"/>
                    </a:lnTo>
                    <a:lnTo>
                      <a:pt x="22" y="1350"/>
                    </a:lnTo>
                    <a:lnTo>
                      <a:pt x="27" y="1349"/>
                    </a:lnTo>
                    <a:lnTo>
                      <a:pt x="29" y="1351"/>
                    </a:lnTo>
                    <a:lnTo>
                      <a:pt x="24" y="1355"/>
                    </a:lnTo>
                    <a:lnTo>
                      <a:pt x="17" y="1366"/>
                    </a:lnTo>
                    <a:lnTo>
                      <a:pt x="33" y="1371"/>
                    </a:lnTo>
                    <a:lnTo>
                      <a:pt x="35" y="1381"/>
                    </a:lnTo>
                    <a:lnTo>
                      <a:pt x="33" y="1398"/>
                    </a:lnTo>
                    <a:lnTo>
                      <a:pt x="43" y="1396"/>
                    </a:lnTo>
                    <a:lnTo>
                      <a:pt x="45" y="1407"/>
                    </a:lnTo>
                    <a:lnTo>
                      <a:pt x="39" y="1415"/>
                    </a:lnTo>
                    <a:lnTo>
                      <a:pt x="42" y="1431"/>
                    </a:lnTo>
                    <a:lnTo>
                      <a:pt x="40" y="1442"/>
                    </a:lnTo>
                    <a:lnTo>
                      <a:pt x="49" y="1442"/>
                    </a:lnTo>
                    <a:lnTo>
                      <a:pt x="54" y="1456"/>
                    </a:lnTo>
                    <a:lnTo>
                      <a:pt x="56" y="1468"/>
                    </a:lnTo>
                    <a:lnTo>
                      <a:pt x="62" y="1487"/>
                    </a:lnTo>
                    <a:lnTo>
                      <a:pt x="74" y="1496"/>
                    </a:lnTo>
                    <a:lnTo>
                      <a:pt x="78" y="1509"/>
                    </a:lnTo>
                    <a:lnTo>
                      <a:pt x="91" y="1516"/>
                    </a:lnTo>
                    <a:lnTo>
                      <a:pt x="98" y="1526"/>
                    </a:lnTo>
                    <a:lnTo>
                      <a:pt x="98" y="1534"/>
                    </a:lnTo>
                    <a:lnTo>
                      <a:pt x="92" y="1538"/>
                    </a:lnTo>
                    <a:lnTo>
                      <a:pt x="85" y="1537"/>
                    </a:lnTo>
                    <a:lnTo>
                      <a:pt x="82" y="1541"/>
                    </a:lnTo>
                    <a:lnTo>
                      <a:pt x="89" y="1557"/>
                    </a:lnTo>
                    <a:lnTo>
                      <a:pt x="82" y="1555"/>
                    </a:lnTo>
                    <a:lnTo>
                      <a:pt x="75" y="1553"/>
                    </a:lnTo>
                    <a:lnTo>
                      <a:pt x="75" y="1559"/>
                    </a:lnTo>
                    <a:lnTo>
                      <a:pt x="91" y="1593"/>
                    </a:lnTo>
                    <a:lnTo>
                      <a:pt x="98" y="1604"/>
                    </a:lnTo>
                    <a:lnTo>
                      <a:pt x="102" y="1614"/>
                    </a:lnTo>
                    <a:lnTo>
                      <a:pt x="99" y="1620"/>
                    </a:lnTo>
                    <a:lnTo>
                      <a:pt x="98" y="1631"/>
                    </a:lnTo>
                    <a:lnTo>
                      <a:pt x="94" y="1633"/>
                    </a:lnTo>
                    <a:lnTo>
                      <a:pt x="93" y="1638"/>
                    </a:lnTo>
                    <a:lnTo>
                      <a:pt x="107" y="1636"/>
                    </a:lnTo>
                    <a:lnTo>
                      <a:pt x="118" y="1640"/>
                    </a:lnTo>
                    <a:lnTo>
                      <a:pt x="136" y="1634"/>
                    </a:lnTo>
                    <a:lnTo>
                      <a:pt x="152" y="1633"/>
                    </a:lnTo>
                    <a:lnTo>
                      <a:pt x="163" y="1638"/>
                    </a:lnTo>
                    <a:lnTo>
                      <a:pt x="168" y="1634"/>
                    </a:lnTo>
                    <a:lnTo>
                      <a:pt x="172" y="1620"/>
                    </a:lnTo>
                    <a:lnTo>
                      <a:pt x="169" y="1598"/>
                    </a:lnTo>
                    <a:lnTo>
                      <a:pt x="174" y="1585"/>
                    </a:lnTo>
                    <a:lnTo>
                      <a:pt x="180" y="1574"/>
                    </a:lnTo>
                    <a:lnTo>
                      <a:pt x="189" y="1576"/>
                    </a:lnTo>
                    <a:lnTo>
                      <a:pt x="194" y="1566"/>
                    </a:lnTo>
                    <a:lnTo>
                      <a:pt x="204" y="1559"/>
                    </a:lnTo>
                    <a:lnTo>
                      <a:pt x="218" y="1560"/>
                    </a:lnTo>
                    <a:lnTo>
                      <a:pt x="227" y="1564"/>
                    </a:lnTo>
                    <a:lnTo>
                      <a:pt x="238" y="1560"/>
                    </a:lnTo>
                    <a:lnTo>
                      <a:pt x="250" y="1564"/>
                    </a:lnTo>
                    <a:lnTo>
                      <a:pt x="261" y="1564"/>
                    </a:lnTo>
                    <a:lnTo>
                      <a:pt x="266" y="1544"/>
                    </a:lnTo>
                    <a:lnTo>
                      <a:pt x="276" y="1522"/>
                    </a:lnTo>
                    <a:lnTo>
                      <a:pt x="285" y="1505"/>
                    </a:lnTo>
                    <a:lnTo>
                      <a:pt x="286" y="1484"/>
                    </a:lnTo>
                    <a:lnTo>
                      <a:pt x="291" y="1472"/>
                    </a:lnTo>
                    <a:lnTo>
                      <a:pt x="290" y="1457"/>
                    </a:lnTo>
                    <a:lnTo>
                      <a:pt x="293" y="1446"/>
                    </a:lnTo>
                    <a:lnTo>
                      <a:pt x="298" y="1435"/>
                    </a:lnTo>
                    <a:lnTo>
                      <a:pt x="298" y="1424"/>
                    </a:lnTo>
                    <a:lnTo>
                      <a:pt x="295" y="1418"/>
                    </a:lnTo>
                    <a:lnTo>
                      <a:pt x="300" y="1407"/>
                    </a:lnTo>
                    <a:lnTo>
                      <a:pt x="298" y="1398"/>
                    </a:lnTo>
                    <a:lnTo>
                      <a:pt x="293" y="1392"/>
                    </a:lnTo>
                    <a:lnTo>
                      <a:pt x="292" y="1386"/>
                    </a:lnTo>
                    <a:lnTo>
                      <a:pt x="293" y="1382"/>
                    </a:lnTo>
                    <a:lnTo>
                      <a:pt x="300" y="1385"/>
                    </a:lnTo>
                    <a:lnTo>
                      <a:pt x="304" y="1385"/>
                    </a:lnTo>
                    <a:lnTo>
                      <a:pt x="301" y="1378"/>
                    </a:lnTo>
                    <a:lnTo>
                      <a:pt x="302" y="1374"/>
                    </a:lnTo>
                    <a:lnTo>
                      <a:pt x="304" y="1367"/>
                    </a:lnTo>
                    <a:lnTo>
                      <a:pt x="304" y="1362"/>
                    </a:lnTo>
                    <a:lnTo>
                      <a:pt x="307" y="1345"/>
                    </a:lnTo>
                    <a:lnTo>
                      <a:pt x="306" y="1340"/>
                    </a:lnTo>
                    <a:lnTo>
                      <a:pt x="297" y="1334"/>
                    </a:lnTo>
                    <a:lnTo>
                      <a:pt x="288" y="1329"/>
                    </a:lnTo>
                    <a:lnTo>
                      <a:pt x="291" y="1328"/>
                    </a:lnTo>
                    <a:lnTo>
                      <a:pt x="300" y="1332"/>
                    </a:lnTo>
                    <a:lnTo>
                      <a:pt x="309" y="1329"/>
                    </a:lnTo>
                    <a:lnTo>
                      <a:pt x="312" y="1326"/>
                    </a:lnTo>
                    <a:lnTo>
                      <a:pt x="302" y="1317"/>
                    </a:lnTo>
                    <a:lnTo>
                      <a:pt x="274" y="1312"/>
                    </a:lnTo>
                    <a:lnTo>
                      <a:pt x="276" y="1310"/>
                    </a:lnTo>
                    <a:lnTo>
                      <a:pt x="298" y="1307"/>
                    </a:lnTo>
                    <a:lnTo>
                      <a:pt x="311" y="1311"/>
                    </a:lnTo>
                    <a:lnTo>
                      <a:pt x="318" y="1307"/>
                    </a:lnTo>
                    <a:lnTo>
                      <a:pt x="320" y="1299"/>
                    </a:lnTo>
                    <a:lnTo>
                      <a:pt x="334" y="1297"/>
                    </a:lnTo>
                    <a:lnTo>
                      <a:pt x="345" y="1286"/>
                    </a:lnTo>
                    <a:lnTo>
                      <a:pt x="350" y="1279"/>
                    </a:lnTo>
                    <a:lnTo>
                      <a:pt x="350" y="1268"/>
                    </a:lnTo>
                    <a:lnTo>
                      <a:pt x="359" y="1270"/>
                    </a:lnTo>
                    <a:lnTo>
                      <a:pt x="359" y="1281"/>
                    </a:lnTo>
                    <a:lnTo>
                      <a:pt x="371" y="1280"/>
                    </a:lnTo>
                    <a:lnTo>
                      <a:pt x="378" y="1268"/>
                    </a:lnTo>
                    <a:lnTo>
                      <a:pt x="392" y="1256"/>
                    </a:lnTo>
                    <a:lnTo>
                      <a:pt x="389" y="1243"/>
                    </a:lnTo>
                    <a:lnTo>
                      <a:pt x="394" y="1248"/>
                    </a:lnTo>
                    <a:lnTo>
                      <a:pt x="400" y="1248"/>
                    </a:lnTo>
                    <a:lnTo>
                      <a:pt x="400" y="1242"/>
                    </a:lnTo>
                    <a:lnTo>
                      <a:pt x="406" y="1237"/>
                    </a:lnTo>
                    <a:lnTo>
                      <a:pt x="405" y="1232"/>
                    </a:lnTo>
                    <a:lnTo>
                      <a:pt x="352" y="1243"/>
                    </a:lnTo>
                    <a:lnTo>
                      <a:pt x="341" y="1241"/>
                    </a:lnTo>
                    <a:lnTo>
                      <a:pt x="336" y="1245"/>
                    </a:lnTo>
                    <a:lnTo>
                      <a:pt x="334" y="1238"/>
                    </a:lnTo>
                    <a:lnTo>
                      <a:pt x="328" y="1232"/>
                    </a:lnTo>
                    <a:lnTo>
                      <a:pt x="303" y="1222"/>
                    </a:lnTo>
                    <a:lnTo>
                      <a:pt x="290" y="1225"/>
                    </a:lnTo>
                    <a:lnTo>
                      <a:pt x="284" y="1221"/>
                    </a:lnTo>
                    <a:lnTo>
                      <a:pt x="290" y="1219"/>
                    </a:lnTo>
                    <a:lnTo>
                      <a:pt x="293" y="1211"/>
                    </a:lnTo>
                    <a:lnTo>
                      <a:pt x="300" y="1214"/>
                    </a:lnTo>
                    <a:lnTo>
                      <a:pt x="308" y="1211"/>
                    </a:lnTo>
                    <a:lnTo>
                      <a:pt x="320" y="1213"/>
                    </a:lnTo>
                    <a:lnTo>
                      <a:pt x="322" y="1211"/>
                    </a:lnTo>
                    <a:lnTo>
                      <a:pt x="331" y="1221"/>
                    </a:lnTo>
                    <a:lnTo>
                      <a:pt x="338" y="1218"/>
                    </a:lnTo>
                    <a:lnTo>
                      <a:pt x="339" y="1214"/>
                    </a:lnTo>
                    <a:lnTo>
                      <a:pt x="345" y="1220"/>
                    </a:lnTo>
                    <a:lnTo>
                      <a:pt x="352" y="1222"/>
                    </a:lnTo>
                    <a:lnTo>
                      <a:pt x="356" y="1216"/>
                    </a:lnTo>
                    <a:lnTo>
                      <a:pt x="359" y="1220"/>
                    </a:lnTo>
                    <a:lnTo>
                      <a:pt x="363" y="1230"/>
                    </a:lnTo>
                    <a:lnTo>
                      <a:pt x="371" y="1232"/>
                    </a:lnTo>
                    <a:lnTo>
                      <a:pt x="403" y="1216"/>
                    </a:lnTo>
                    <a:lnTo>
                      <a:pt x="414" y="1198"/>
                    </a:lnTo>
                    <a:lnTo>
                      <a:pt x="419" y="1193"/>
                    </a:lnTo>
                    <a:lnTo>
                      <a:pt x="422" y="1176"/>
                    </a:lnTo>
                    <a:lnTo>
                      <a:pt x="416" y="1161"/>
                    </a:lnTo>
                    <a:lnTo>
                      <a:pt x="404" y="1152"/>
                    </a:lnTo>
                    <a:lnTo>
                      <a:pt x="394" y="1138"/>
                    </a:lnTo>
                    <a:lnTo>
                      <a:pt x="403" y="1136"/>
                    </a:lnTo>
                    <a:lnTo>
                      <a:pt x="402" y="1133"/>
                    </a:lnTo>
                    <a:lnTo>
                      <a:pt x="381" y="1123"/>
                    </a:lnTo>
                    <a:lnTo>
                      <a:pt x="379" y="1113"/>
                    </a:lnTo>
                    <a:lnTo>
                      <a:pt x="374" y="1103"/>
                    </a:lnTo>
                    <a:lnTo>
                      <a:pt x="357" y="1106"/>
                    </a:lnTo>
                    <a:lnTo>
                      <a:pt x="352" y="1100"/>
                    </a:lnTo>
                    <a:lnTo>
                      <a:pt x="351" y="1096"/>
                    </a:lnTo>
                    <a:lnTo>
                      <a:pt x="347" y="1095"/>
                    </a:lnTo>
                    <a:lnTo>
                      <a:pt x="347" y="1098"/>
                    </a:lnTo>
                    <a:lnTo>
                      <a:pt x="341" y="1118"/>
                    </a:lnTo>
                    <a:lnTo>
                      <a:pt x="333" y="1129"/>
                    </a:lnTo>
                    <a:lnTo>
                      <a:pt x="314" y="1143"/>
                    </a:lnTo>
                    <a:lnTo>
                      <a:pt x="308" y="1148"/>
                    </a:lnTo>
                    <a:lnTo>
                      <a:pt x="298" y="1148"/>
                    </a:lnTo>
                    <a:lnTo>
                      <a:pt x="287" y="1151"/>
                    </a:lnTo>
                    <a:lnTo>
                      <a:pt x="280" y="1149"/>
                    </a:lnTo>
                    <a:lnTo>
                      <a:pt x="288" y="1143"/>
                    </a:lnTo>
                    <a:lnTo>
                      <a:pt x="300" y="1140"/>
                    </a:lnTo>
                    <a:lnTo>
                      <a:pt x="309" y="1132"/>
                    </a:lnTo>
                    <a:lnTo>
                      <a:pt x="319" y="1127"/>
                    </a:lnTo>
                    <a:lnTo>
                      <a:pt x="336" y="1112"/>
                    </a:lnTo>
                    <a:lnTo>
                      <a:pt x="339" y="1102"/>
                    </a:lnTo>
                    <a:lnTo>
                      <a:pt x="339" y="1089"/>
                    </a:lnTo>
                    <a:lnTo>
                      <a:pt x="330" y="1087"/>
                    </a:lnTo>
                    <a:lnTo>
                      <a:pt x="334" y="1080"/>
                    </a:lnTo>
                    <a:lnTo>
                      <a:pt x="335" y="1069"/>
                    </a:lnTo>
                    <a:lnTo>
                      <a:pt x="331" y="1060"/>
                    </a:lnTo>
                    <a:lnTo>
                      <a:pt x="328" y="1032"/>
                    </a:lnTo>
                    <a:lnTo>
                      <a:pt x="329" y="1015"/>
                    </a:lnTo>
                    <a:lnTo>
                      <a:pt x="325" y="992"/>
                    </a:lnTo>
                    <a:lnTo>
                      <a:pt x="327" y="985"/>
                    </a:lnTo>
                    <a:lnTo>
                      <a:pt x="330" y="977"/>
                    </a:lnTo>
                    <a:lnTo>
                      <a:pt x="329" y="971"/>
                    </a:lnTo>
                    <a:lnTo>
                      <a:pt x="344" y="979"/>
                    </a:lnTo>
                    <a:lnTo>
                      <a:pt x="345" y="971"/>
                    </a:lnTo>
                    <a:lnTo>
                      <a:pt x="340" y="950"/>
                    </a:lnTo>
                    <a:lnTo>
                      <a:pt x="345" y="928"/>
                    </a:lnTo>
                    <a:lnTo>
                      <a:pt x="350" y="910"/>
                    </a:lnTo>
                    <a:lnTo>
                      <a:pt x="343" y="901"/>
                    </a:lnTo>
                    <a:lnTo>
                      <a:pt x="340" y="892"/>
                    </a:lnTo>
                    <a:lnTo>
                      <a:pt x="340" y="879"/>
                    </a:lnTo>
                    <a:lnTo>
                      <a:pt x="356" y="887"/>
                    </a:lnTo>
                    <a:lnTo>
                      <a:pt x="357" y="885"/>
                    </a:lnTo>
                    <a:lnTo>
                      <a:pt x="361" y="881"/>
                    </a:lnTo>
                    <a:lnTo>
                      <a:pt x="367" y="872"/>
                    </a:lnTo>
                    <a:lnTo>
                      <a:pt x="368" y="870"/>
                    </a:lnTo>
                    <a:lnTo>
                      <a:pt x="367" y="866"/>
                    </a:lnTo>
                    <a:lnTo>
                      <a:pt x="370" y="850"/>
                    </a:lnTo>
                    <a:lnTo>
                      <a:pt x="365" y="839"/>
                    </a:lnTo>
                    <a:lnTo>
                      <a:pt x="366" y="831"/>
                    </a:lnTo>
                    <a:lnTo>
                      <a:pt x="368" y="840"/>
                    </a:lnTo>
                    <a:lnTo>
                      <a:pt x="377" y="848"/>
                    </a:lnTo>
                    <a:lnTo>
                      <a:pt x="381" y="847"/>
                    </a:lnTo>
                    <a:lnTo>
                      <a:pt x="386" y="837"/>
                    </a:lnTo>
                    <a:lnTo>
                      <a:pt x="393" y="840"/>
                    </a:lnTo>
                    <a:lnTo>
                      <a:pt x="394" y="833"/>
                    </a:lnTo>
                    <a:lnTo>
                      <a:pt x="398" y="827"/>
                    </a:lnTo>
                    <a:lnTo>
                      <a:pt x="387" y="822"/>
                    </a:lnTo>
                    <a:lnTo>
                      <a:pt x="394" y="823"/>
                    </a:lnTo>
                    <a:lnTo>
                      <a:pt x="403" y="817"/>
                    </a:lnTo>
                    <a:lnTo>
                      <a:pt x="403" y="812"/>
                    </a:lnTo>
                    <a:lnTo>
                      <a:pt x="410" y="809"/>
                    </a:lnTo>
                    <a:lnTo>
                      <a:pt x="411" y="799"/>
                    </a:lnTo>
                    <a:lnTo>
                      <a:pt x="417" y="796"/>
                    </a:lnTo>
                    <a:lnTo>
                      <a:pt x="417" y="784"/>
                    </a:lnTo>
                    <a:lnTo>
                      <a:pt x="425" y="783"/>
                    </a:lnTo>
                    <a:lnTo>
                      <a:pt x="435" y="785"/>
                    </a:lnTo>
                    <a:lnTo>
                      <a:pt x="446" y="775"/>
                    </a:lnTo>
                    <a:lnTo>
                      <a:pt x="449" y="764"/>
                    </a:lnTo>
                    <a:lnTo>
                      <a:pt x="464" y="753"/>
                    </a:lnTo>
                    <a:lnTo>
                      <a:pt x="470" y="761"/>
                    </a:lnTo>
                    <a:lnTo>
                      <a:pt x="481" y="753"/>
                    </a:lnTo>
                    <a:lnTo>
                      <a:pt x="484" y="743"/>
                    </a:lnTo>
                    <a:lnTo>
                      <a:pt x="492" y="737"/>
                    </a:lnTo>
                    <a:lnTo>
                      <a:pt x="500" y="740"/>
                    </a:lnTo>
                    <a:lnTo>
                      <a:pt x="503" y="735"/>
                    </a:lnTo>
                    <a:lnTo>
                      <a:pt x="516" y="727"/>
                    </a:lnTo>
                    <a:lnTo>
                      <a:pt x="521" y="719"/>
                    </a:lnTo>
                    <a:lnTo>
                      <a:pt x="528" y="715"/>
                    </a:lnTo>
                    <a:lnTo>
                      <a:pt x="535" y="699"/>
                    </a:lnTo>
                    <a:lnTo>
                      <a:pt x="538" y="691"/>
                    </a:lnTo>
                    <a:lnTo>
                      <a:pt x="549" y="677"/>
                    </a:lnTo>
                    <a:lnTo>
                      <a:pt x="555" y="664"/>
                    </a:lnTo>
                    <a:lnTo>
                      <a:pt x="562" y="651"/>
                    </a:lnTo>
                    <a:lnTo>
                      <a:pt x="566" y="646"/>
                    </a:lnTo>
                    <a:lnTo>
                      <a:pt x="567" y="651"/>
                    </a:lnTo>
                    <a:lnTo>
                      <a:pt x="566" y="662"/>
                    </a:lnTo>
                    <a:lnTo>
                      <a:pt x="576" y="649"/>
                    </a:lnTo>
                    <a:lnTo>
                      <a:pt x="577" y="644"/>
                    </a:lnTo>
                    <a:lnTo>
                      <a:pt x="572" y="639"/>
                    </a:lnTo>
                    <a:lnTo>
                      <a:pt x="571" y="633"/>
                    </a:lnTo>
                    <a:lnTo>
                      <a:pt x="556" y="618"/>
                    </a:lnTo>
                    <a:lnTo>
                      <a:pt x="555" y="612"/>
                    </a:lnTo>
                    <a:lnTo>
                      <a:pt x="558" y="610"/>
                    </a:lnTo>
                    <a:lnTo>
                      <a:pt x="556" y="602"/>
                    </a:lnTo>
                    <a:lnTo>
                      <a:pt x="551" y="596"/>
                    </a:lnTo>
                    <a:lnTo>
                      <a:pt x="551" y="594"/>
                    </a:lnTo>
                    <a:lnTo>
                      <a:pt x="556" y="589"/>
                    </a:lnTo>
                    <a:lnTo>
                      <a:pt x="558" y="582"/>
                    </a:lnTo>
                    <a:lnTo>
                      <a:pt x="566" y="579"/>
                    </a:lnTo>
                    <a:lnTo>
                      <a:pt x="576" y="554"/>
                    </a:lnTo>
                    <a:lnTo>
                      <a:pt x="577" y="547"/>
                    </a:lnTo>
                    <a:lnTo>
                      <a:pt x="567" y="530"/>
                    </a:lnTo>
                    <a:lnTo>
                      <a:pt x="569" y="527"/>
                    </a:lnTo>
                    <a:lnTo>
                      <a:pt x="580" y="520"/>
                    </a:lnTo>
                    <a:lnTo>
                      <a:pt x="580" y="512"/>
                    </a:lnTo>
                    <a:lnTo>
                      <a:pt x="585" y="511"/>
                    </a:lnTo>
                    <a:lnTo>
                      <a:pt x="592" y="515"/>
                    </a:lnTo>
                    <a:lnTo>
                      <a:pt x="596" y="514"/>
                    </a:lnTo>
                    <a:lnTo>
                      <a:pt x="597" y="506"/>
                    </a:lnTo>
                    <a:lnTo>
                      <a:pt x="593" y="503"/>
                    </a:lnTo>
                    <a:lnTo>
                      <a:pt x="603" y="501"/>
                    </a:lnTo>
                    <a:lnTo>
                      <a:pt x="604" y="495"/>
                    </a:lnTo>
                    <a:lnTo>
                      <a:pt x="593" y="481"/>
                    </a:lnTo>
                    <a:lnTo>
                      <a:pt x="593" y="476"/>
                    </a:lnTo>
                    <a:lnTo>
                      <a:pt x="605" y="484"/>
                    </a:lnTo>
                    <a:lnTo>
                      <a:pt x="610" y="493"/>
                    </a:lnTo>
                    <a:lnTo>
                      <a:pt x="614" y="493"/>
                    </a:lnTo>
                    <a:lnTo>
                      <a:pt x="613" y="476"/>
                    </a:lnTo>
                    <a:lnTo>
                      <a:pt x="614" y="478"/>
                    </a:lnTo>
                    <a:lnTo>
                      <a:pt x="618" y="476"/>
                    </a:lnTo>
                    <a:lnTo>
                      <a:pt x="619" y="455"/>
                    </a:lnTo>
                    <a:lnTo>
                      <a:pt x="623" y="454"/>
                    </a:lnTo>
                    <a:lnTo>
                      <a:pt x="628" y="454"/>
                    </a:lnTo>
                    <a:lnTo>
                      <a:pt x="628" y="460"/>
                    </a:lnTo>
                    <a:lnTo>
                      <a:pt x="631" y="465"/>
                    </a:lnTo>
                    <a:lnTo>
                      <a:pt x="635" y="467"/>
                    </a:lnTo>
                    <a:lnTo>
                      <a:pt x="640" y="454"/>
                    </a:lnTo>
                    <a:lnTo>
                      <a:pt x="645" y="457"/>
                    </a:lnTo>
                    <a:lnTo>
                      <a:pt x="651" y="468"/>
                    </a:lnTo>
                    <a:lnTo>
                      <a:pt x="655" y="468"/>
                    </a:lnTo>
                    <a:lnTo>
                      <a:pt x="661" y="473"/>
                    </a:lnTo>
                    <a:lnTo>
                      <a:pt x="666" y="461"/>
                    </a:lnTo>
                    <a:lnTo>
                      <a:pt x="691" y="458"/>
                    </a:lnTo>
                    <a:lnTo>
                      <a:pt x="700" y="465"/>
                    </a:lnTo>
                    <a:lnTo>
                      <a:pt x="706" y="472"/>
                    </a:lnTo>
                    <a:lnTo>
                      <a:pt x="710" y="465"/>
                    </a:lnTo>
                    <a:lnTo>
                      <a:pt x="715" y="461"/>
                    </a:lnTo>
                    <a:lnTo>
                      <a:pt x="712" y="449"/>
                    </a:lnTo>
                    <a:lnTo>
                      <a:pt x="698" y="415"/>
                    </a:lnTo>
                    <a:lnTo>
                      <a:pt x="694" y="395"/>
                    </a:lnTo>
                    <a:lnTo>
                      <a:pt x="698" y="377"/>
                    </a:lnTo>
                    <a:lnTo>
                      <a:pt x="706" y="364"/>
                    </a:lnTo>
                    <a:lnTo>
                      <a:pt x="707" y="354"/>
                    </a:lnTo>
                    <a:lnTo>
                      <a:pt x="707" y="342"/>
                    </a:lnTo>
                    <a:lnTo>
                      <a:pt x="687" y="296"/>
                    </a:lnTo>
                    <a:lnTo>
                      <a:pt x="684" y="279"/>
                    </a:lnTo>
                    <a:lnTo>
                      <a:pt x="690" y="258"/>
                    </a:lnTo>
                    <a:lnTo>
                      <a:pt x="688" y="243"/>
                    </a:lnTo>
                    <a:lnTo>
                      <a:pt x="683" y="237"/>
                    </a:lnTo>
                    <a:lnTo>
                      <a:pt x="682" y="223"/>
                    </a:lnTo>
                    <a:lnTo>
                      <a:pt x="682" y="202"/>
                    </a:lnTo>
                    <a:lnTo>
                      <a:pt x="683" y="186"/>
                    </a:lnTo>
                    <a:lnTo>
                      <a:pt x="688" y="173"/>
                    </a:lnTo>
                    <a:lnTo>
                      <a:pt x="685" y="166"/>
                    </a:lnTo>
                    <a:lnTo>
                      <a:pt x="653" y="110"/>
                    </a:lnTo>
                    <a:lnTo>
                      <a:pt x="635" y="92"/>
                    </a:lnTo>
                    <a:lnTo>
                      <a:pt x="599" y="81"/>
                    </a:lnTo>
                    <a:lnTo>
                      <a:pt x="569" y="51"/>
                    </a:lnTo>
                    <a:lnTo>
                      <a:pt x="528" y="5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00" y="0"/>
                    </a:lnTo>
                    <a:lnTo>
                      <a:pt x="495" y="3"/>
                    </a:lnTo>
                    <a:lnTo>
                      <a:pt x="496" y="13"/>
                    </a:lnTo>
                    <a:lnTo>
                      <a:pt x="501" y="17"/>
                    </a:lnTo>
                    <a:lnTo>
                      <a:pt x="502" y="29"/>
                    </a:lnTo>
                    <a:lnTo>
                      <a:pt x="500" y="38"/>
                    </a:lnTo>
                    <a:lnTo>
                      <a:pt x="496" y="43"/>
                    </a:lnTo>
                    <a:lnTo>
                      <a:pt x="492" y="58"/>
                    </a:lnTo>
                    <a:lnTo>
                      <a:pt x="486" y="69"/>
                    </a:lnTo>
                    <a:lnTo>
                      <a:pt x="488" y="79"/>
                    </a:lnTo>
                    <a:lnTo>
                      <a:pt x="497" y="89"/>
                    </a:lnTo>
                    <a:lnTo>
                      <a:pt x="490" y="97"/>
                    </a:lnTo>
                    <a:lnTo>
                      <a:pt x="481" y="100"/>
                    </a:lnTo>
                    <a:lnTo>
                      <a:pt x="438" y="84"/>
                    </a:lnTo>
                    <a:lnTo>
                      <a:pt x="408" y="80"/>
                    </a:lnTo>
                    <a:lnTo>
                      <a:pt x="398" y="81"/>
                    </a:lnTo>
                    <a:lnTo>
                      <a:pt x="393" y="86"/>
                    </a:lnTo>
                    <a:lnTo>
                      <a:pt x="388" y="96"/>
                    </a:lnTo>
                    <a:lnTo>
                      <a:pt x="390" y="119"/>
                    </a:lnTo>
                    <a:lnTo>
                      <a:pt x="388" y="129"/>
                    </a:lnTo>
                    <a:lnTo>
                      <a:pt x="383" y="150"/>
                    </a:lnTo>
                    <a:lnTo>
                      <a:pt x="373" y="166"/>
                    </a:lnTo>
                    <a:lnTo>
                      <a:pt x="370" y="165"/>
                    </a:lnTo>
                    <a:lnTo>
                      <a:pt x="360" y="153"/>
                    </a:lnTo>
                    <a:lnTo>
                      <a:pt x="347" y="145"/>
                    </a:lnTo>
                    <a:lnTo>
                      <a:pt x="335" y="149"/>
                    </a:lnTo>
                    <a:lnTo>
                      <a:pt x="317" y="167"/>
                    </a:lnTo>
                    <a:lnTo>
                      <a:pt x="308" y="180"/>
                    </a:lnTo>
                    <a:lnTo>
                      <a:pt x="304" y="196"/>
                    </a:lnTo>
                    <a:lnTo>
                      <a:pt x="302" y="209"/>
                    </a:lnTo>
                    <a:lnTo>
                      <a:pt x="296" y="219"/>
                    </a:lnTo>
                    <a:lnTo>
                      <a:pt x="282" y="237"/>
                    </a:lnTo>
                    <a:lnTo>
                      <a:pt x="279" y="251"/>
                    </a:lnTo>
                    <a:lnTo>
                      <a:pt x="292" y="273"/>
                    </a:lnTo>
                    <a:lnTo>
                      <a:pt x="293" y="285"/>
                    </a:lnTo>
                    <a:lnTo>
                      <a:pt x="291" y="294"/>
                    </a:lnTo>
                    <a:lnTo>
                      <a:pt x="285" y="306"/>
                    </a:lnTo>
                    <a:lnTo>
                      <a:pt x="273" y="320"/>
                    </a:lnTo>
                    <a:lnTo>
                      <a:pt x="265" y="334"/>
                    </a:lnTo>
                    <a:lnTo>
                      <a:pt x="242" y="364"/>
                    </a:lnTo>
                    <a:lnTo>
                      <a:pt x="236" y="381"/>
                    </a:lnTo>
                    <a:lnTo>
                      <a:pt x="233" y="401"/>
                    </a:lnTo>
                    <a:lnTo>
                      <a:pt x="228" y="413"/>
                    </a:lnTo>
                    <a:lnTo>
                      <a:pt x="211" y="427"/>
                    </a:lnTo>
                    <a:lnTo>
                      <a:pt x="200" y="427"/>
                    </a:lnTo>
                    <a:lnTo>
                      <a:pt x="193" y="431"/>
                    </a:lnTo>
                    <a:lnTo>
                      <a:pt x="194" y="446"/>
                    </a:lnTo>
                    <a:lnTo>
                      <a:pt x="194" y="467"/>
                    </a:lnTo>
                    <a:lnTo>
                      <a:pt x="193" y="497"/>
                    </a:lnTo>
                    <a:lnTo>
                      <a:pt x="184" y="547"/>
                    </a:lnTo>
                    <a:lnTo>
                      <a:pt x="167" y="584"/>
                    </a:lnTo>
                    <a:lnTo>
                      <a:pt x="147" y="616"/>
                    </a:lnTo>
                    <a:lnTo>
                      <a:pt x="148" y="625"/>
                    </a:lnTo>
                    <a:lnTo>
                      <a:pt x="163" y="641"/>
                    </a:lnTo>
                    <a:lnTo>
                      <a:pt x="169" y="653"/>
                    </a:lnTo>
                    <a:lnTo>
                      <a:pt x="169" y="672"/>
                    </a:lnTo>
                    <a:lnTo>
                      <a:pt x="167" y="683"/>
                    </a:lnTo>
                    <a:lnTo>
                      <a:pt x="157" y="695"/>
                    </a:lnTo>
                    <a:lnTo>
                      <a:pt x="142" y="695"/>
                    </a:lnTo>
                    <a:lnTo>
                      <a:pt x="125" y="692"/>
                    </a:lnTo>
                    <a:lnTo>
                      <a:pt x="104" y="697"/>
                    </a:lnTo>
                    <a:lnTo>
                      <a:pt x="87" y="708"/>
                    </a:lnTo>
                    <a:lnTo>
                      <a:pt x="62" y="738"/>
                    </a:lnTo>
                    <a:lnTo>
                      <a:pt x="56" y="754"/>
                    </a:lnTo>
                    <a:lnTo>
                      <a:pt x="51" y="774"/>
                    </a:lnTo>
                    <a:lnTo>
                      <a:pt x="55" y="793"/>
                    </a:lnTo>
                    <a:lnTo>
                      <a:pt x="61" y="806"/>
                    </a:lnTo>
                    <a:lnTo>
                      <a:pt x="66" y="811"/>
                    </a:lnTo>
                    <a:lnTo>
                      <a:pt x="60" y="821"/>
                    </a:lnTo>
                    <a:lnTo>
                      <a:pt x="59" y="833"/>
                    </a:lnTo>
                    <a:lnTo>
                      <a:pt x="55" y="843"/>
                    </a:lnTo>
                    <a:lnTo>
                      <a:pt x="55" y="863"/>
                    </a:lnTo>
                    <a:lnTo>
                      <a:pt x="53" y="871"/>
                    </a:lnTo>
                    <a:lnTo>
                      <a:pt x="53" y="883"/>
                    </a:lnTo>
                    <a:lnTo>
                      <a:pt x="55" y="886"/>
                    </a:lnTo>
                    <a:lnTo>
                      <a:pt x="60" y="902"/>
                    </a:lnTo>
                    <a:lnTo>
                      <a:pt x="59" y="944"/>
                    </a:lnTo>
                    <a:lnTo>
                      <a:pt x="60" y="964"/>
                    </a:lnTo>
                    <a:lnTo>
                      <a:pt x="69" y="979"/>
                    </a:lnTo>
                    <a:lnTo>
                      <a:pt x="89" y="995"/>
                    </a:lnTo>
                    <a:lnTo>
                      <a:pt x="92" y="1016"/>
                    </a:lnTo>
                    <a:lnTo>
                      <a:pt x="86" y="1035"/>
                    </a:lnTo>
                    <a:lnTo>
                      <a:pt x="76" y="1046"/>
                    </a:lnTo>
                    <a:lnTo>
                      <a:pt x="61" y="1052"/>
                    </a:lnTo>
                    <a:lnTo>
                      <a:pt x="59" y="1058"/>
                    </a:lnTo>
                    <a:lnTo>
                      <a:pt x="69" y="1071"/>
                    </a:lnTo>
                    <a:lnTo>
                      <a:pt x="77" y="1105"/>
                    </a:lnTo>
                    <a:lnTo>
                      <a:pt x="70" y="1134"/>
                    </a:lnTo>
                    <a:lnTo>
                      <a:pt x="74" y="1143"/>
                    </a:lnTo>
                    <a:lnTo>
                      <a:pt x="72" y="1157"/>
                    </a:lnTo>
                    <a:lnTo>
                      <a:pt x="66" y="1168"/>
                    </a:lnTo>
                    <a:lnTo>
                      <a:pt x="39" y="1179"/>
                    </a:lnTo>
                    <a:lnTo>
                      <a:pt x="39" y="1193"/>
                    </a:lnTo>
                    <a:lnTo>
                      <a:pt x="27" y="1214"/>
                    </a:lnTo>
                    <a:lnTo>
                      <a:pt x="28" y="1230"/>
                    </a:lnTo>
                    <a:lnTo>
                      <a:pt x="32" y="1242"/>
                    </a:lnTo>
                    <a:lnTo>
                      <a:pt x="24" y="1280"/>
                    </a:lnTo>
                    <a:lnTo>
                      <a:pt x="16" y="1286"/>
                    </a:lnTo>
                    <a:lnTo>
                      <a:pt x="12" y="1278"/>
                    </a:lnTo>
                    <a:lnTo>
                      <a:pt x="8" y="1291"/>
                    </a:lnTo>
                    <a:lnTo>
                      <a:pt x="8" y="1268"/>
                    </a:lnTo>
                    <a:lnTo>
                      <a:pt x="6" y="126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6" name="Group 359"/>
              <p:cNvGrpSpPr/>
              <p:nvPr/>
            </p:nvGrpSpPr>
            <p:grpSpPr bwMode="gray">
              <a:xfrm>
                <a:off x="5080794" y="2788583"/>
                <a:ext cx="75600" cy="108000"/>
                <a:chOff x="4160739" y="2986112"/>
                <a:chExt cx="187325" cy="233362"/>
              </a:xfrm>
              <a:grpFill/>
            </p:grpSpPr>
            <p:sp>
              <p:nvSpPr>
                <p:cNvPr id="217" name="Freeform 45"/>
                <p:cNvSpPr>
                  <a:spLocks noChangeAspect="1"/>
                </p:cNvSpPr>
                <p:nvPr/>
              </p:nvSpPr>
              <p:spPr bwMode="gray">
                <a:xfrm>
                  <a:off x="4171851" y="2986112"/>
                  <a:ext cx="176213" cy="225425"/>
                </a:xfrm>
                <a:custGeom>
                  <a:avLst/>
                  <a:gdLst/>
                  <a:ahLst/>
                  <a:cxnLst>
                    <a:cxn ang="0">
                      <a:pos x="72" y="248"/>
                    </a:cxn>
                    <a:cxn ang="0">
                      <a:pos x="72" y="234"/>
                    </a:cxn>
                    <a:cxn ang="0">
                      <a:pos x="82" y="239"/>
                    </a:cxn>
                    <a:cxn ang="0">
                      <a:pos x="91" y="229"/>
                    </a:cxn>
                    <a:cxn ang="0">
                      <a:pos x="34" y="195"/>
                    </a:cxn>
                    <a:cxn ang="0">
                      <a:pos x="34" y="185"/>
                    </a:cxn>
                    <a:cxn ang="0">
                      <a:pos x="39" y="176"/>
                    </a:cxn>
                    <a:cxn ang="0">
                      <a:pos x="48" y="176"/>
                    </a:cxn>
                    <a:cxn ang="0">
                      <a:pos x="39" y="151"/>
                    </a:cxn>
                    <a:cxn ang="0">
                      <a:pos x="53" y="151"/>
                    </a:cxn>
                    <a:cxn ang="0">
                      <a:pos x="53" y="147"/>
                    </a:cxn>
                    <a:cxn ang="0">
                      <a:pos x="29" y="132"/>
                    </a:cxn>
                    <a:cxn ang="0">
                      <a:pos x="43" y="97"/>
                    </a:cxn>
                    <a:cxn ang="0">
                      <a:pos x="24" y="88"/>
                    </a:cxn>
                    <a:cxn ang="0">
                      <a:pos x="29" y="77"/>
                    </a:cxn>
                    <a:cxn ang="0">
                      <a:pos x="43" y="72"/>
                    </a:cxn>
                    <a:cxn ang="0">
                      <a:pos x="15" y="58"/>
                    </a:cxn>
                    <a:cxn ang="0">
                      <a:pos x="10" y="34"/>
                    </a:cxn>
                    <a:cxn ang="0">
                      <a:pos x="0" y="23"/>
                    </a:cxn>
                    <a:cxn ang="0">
                      <a:pos x="43" y="4"/>
                    </a:cxn>
                    <a:cxn ang="0">
                      <a:pos x="62" y="0"/>
                    </a:cxn>
                    <a:cxn ang="0">
                      <a:pos x="72" y="4"/>
                    </a:cxn>
                    <a:cxn ang="0">
                      <a:pos x="91" y="14"/>
                    </a:cxn>
                    <a:cxn ang="0">
                      <a:pos x="101" y="34"/>
                    </a:cxn>
                    <a:cxn ang="0">
                      <a:pos x="115" y="58"/>
                    </a:cxn>
                    <a:cxn ang="0">
                      <a:pos x="134" y="67"/>
                    </a:cxn>
                    <a:cxn ang="0">
                      <a:pos x="139" y="88"/>
                    </a:cxn>
                    <a:cxn ang="0">
                      <a:pos x="153" y="97"/>
                    </a:cxn>
                    <a:cxn ang="0">
                      <a:pos x="168" y="102"/>
                    </a:cxn>
                    <a:cxn ang="0">
                      <a:pos x="187" y="92"/>
                    </a:cxn>
                    <a:cxn ang="0">
                      <a:pos x="187" y="112"/>
                    </a:cxn>
                    <a:cxn ang="0">
                      <a:pos x="206" y="132"/>
                    </a:cxn>
                    <a:cxn ang="0">
                      <a:pos x="192" y="156"/>
                    </a:cxn>
                    <a:cxn ang="0">
                      <a:pos x="201" y="190"/>
                    </a:cxn>
                    <a:cxn ang="0">
                      <a:pos x="211" y="215"/>
                    </a:cxn>
                    <a:cxn ang="0">
                      <a:pos x="201" y="239"/>
                    </a:cxn>
                    <a:cxn ang="0">
                      <a:pos x="201" y="259"/>
                    </a:cxn>
                    <a:cxn ang="0">
                      <a:pos x="192" y="254"/>
                    </a:cxn>
                    <a:cxn ang="0">
                      <a:pos x="149" y="254"/>
                    </a:cxn>
                    <a:cxn ang="0">
                      <a:pos x="134" y="264"/>
                    </a:cxn>
                    <a:cxn ang="0">
                      <a:pos x="115" y="278"/>
                    </a:cxn>
                    <a:cxn ang="0">
                      <a:pos x="115" y="289"/>
                    </a:cxn>
                    <a:cxn ang="0">
                      <a:pos x="110" y="294"/>
                    </a:cxn>
                    <a:cxn ang="0">
                      <a:pos x="101" y="269"/>
                    </a:cxn>
                    <a:cxn ang="0">
                      <a:pos x="86" y="254"/>
                    </a:cxn>
                    <a:cxn ang="0">
                      <a:pos x="72" y="248"/>
                    </a:cxn>
                  </a:cxnLst>
                  <a:rect l="0" t="0" r="r" b="b"/>
                  <a:pathLst>
                    <a:path w="212" h="295">
                      <a:moveTo>
                        <a:pt x="72" y="248"/>
                      </a:moveTo>
                      <a:lnTo>
                        <a:pt x="72" y="234"/>
                      </a:lnTo>
                      <a:lnTo>
                        <a:pt x="82" y="239"/>
                      </a:lnTo>
                      <a:lnTo>
                        <a:pt x="91" y="229"/>
                      </a:lnTo>
                      <a:lnTo>
                        <a:pt x="34" y="195"/>
                      </a:lnTo>
                      <a:lnTo>
                        <a:pt x="34" y="185"/>
                      </a:lnTo>
                      <a:lnTo>
                        <a:pt x="39" y="176"/>
                      </a:lnTo>
                      <a:lnTo>
                        <a:pt x="48" y="176"/>
                      </a:lnTo>
                      <a:lnTo>
                        <a:pt x="39" y="151"/>
                      </a:lnTo>
                      <a:lnTo>
                        <a:pt x="53" y="151"/>
                      </a:lnTo>
                      <a:lnTo>
                        <a:pt x="53" y="147"/>
                      </a:lnTo>
                      <a:lnTo>
                        <a:pt x="29" y="132"/>
                      </a:lnTo>
                      <a:lnTo>
                        <a:pt x="43" y="97"/>
                      </a:lnTo>
                      <a:lnTo>
                        <a:pt x="24" y="88"/>
                      </a:lnTo>
                      <a:lnTo>
                        <a:pt x="29" y="77"/>
                      </a:lnTo>
                      <a:lnTo>
                        <a:pt x="43" y="72"/>
                      </a:lnTo>
                      <a:lnTo>
                        <a:pt x="15" y="58"/>
                      </a:lnTo>
                      <a:lnTo>
                        <a:pt x="10" y="34"/>
                      </a:lnTo>
                      <a:lnTo>
                        <a:pt x="0" y="23"/>
                      </a:lnTo>
                      <a:lnTo>
                        <a:pt x="43" y="4"/>
                      </a:lnTo>
                      <a:lnTo>
                        <a:pt x="62" y="0"/>
                      </a:lnTo>
                      <a:lnTo>
                        <a:pt x="72" y="4"/>
                      </a:lnTo>
                      <a:lnTo>
                        <a:pt x="91" y="14"/>
                      </a:lnTo>
                      <a:lnTo>
                        <a:pt x="101" y="34"/>
                      </a:lnTo>
                      <a:lnTo>
                        <a:pt x="115" y="58"/>
                      </a:lnTo>
                      <a:lnTo>
                        <a:pt x="134" y="67"/>
                      </a:lnTo>
                      <a:lnTo>
                        <a:pt x="139" y="88"/>
                      </a:lnTo>
                      <a:lnTo>
                        <a:pt x="153" y="97"/>
                      </a:lnTo>
                      <a:lnTo>
                        <a:pt x="168" y="102"/>
                      </a:lnTo>
                      <a:lnTo>
                        <a:pt x="187" y="92"/>
                      </a:lnTo>
                      <a:lnTo>
                        <a:pt x="187" y="112"/>
                      </a:lnTo>
                      <a:lnTo>
                        <a:pt x="206" y="132"/>
                      </a:lnTo>
                      <a:lnTo>
                        <a:pt x="192" y="156"/>
                      </a:lnTo>
                      <a:lnTo>
                        <a:pt x="201" y="190"/>
                      </a:lnTo>
                      <a:lnTo>
                        <a:pt x="211" y="215"/>
                      </a:lnTo>
                      <a:lnTo>
                        <a:pt x="201" y="239"/>
                      </a:lnTo>
                      <a:lnTo>
                        <a:pt x="201" y="259"/>
                      </a:lnTo>
                      <a:lnTo>
                        <a:pt x="192" y="254"/>
                      </a:lnTo>
                      <a:lnTo>
                        <a:pt x="149" y="254"/>
                      </a:lnTo>
                      <a:lnTo>
                        <a:pt x="134" y="264"/>
                      </a:lnTo>
                      <a:lnTo>
                        <a:pt x="115" y="278"/>
                      </a:lnTo>
                      <a:lnTo>
                        <a:pt x="115" y="289"/>
                      </a:lnTo>
                      <a:lnTo>
                        <a:pt x="110" y="294"/>
                      </a:lnTo>
                      <a:lnTo>
                        <a:pt x="101" y="269"/>
                      </a:lnTo>
                      <a:lnTo>
                        <a:pt x="86" y="254"/>
                      </a:lnTo>
                      <a:lnTo>
                        <a:pt x="72" y="24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8" name="Freeform 46"/>
                <p:cNvSpPr>
                  <a:spLocks noChangeAspect="1"/>
                </p:cNvSpPr>
                <p:nvPr/>
              </p:nvSpPr>
              <p:spPr bwMode="gray">
                <a:xfrm>
                  <a:off x="4160739" y="3130574"/>
                  <a:ext cx="87313" cy="88900"/>
                </a:xfrm>
                <a:custGeom>
                  <a:avLst/>
                  <a:gdLst/>
                  <a:ahLst/>
                  <a:cxnLst>
                    <a:cxn ang="0">
                      <a:pos x="9" y="68"/>
                    </a:cxn>
                    <a:cxn ang="0">
                      <a:pos x="14" y="63"/>
                    </a:cxn>
                    <a:cxn ang="0">
                      <a:pos x="9" y="35"/>
                    </a:cxn>
                    <a:cxn ang="0">
                      <a:pos x="24" y="29"/>
                    </a:cxn>
                    <a:cxn ang="0">
                      <a:pos x="14" y="5"/>
                    </a:cxn>
                    <a:cxn ang="0">
                      <a:pos x="24" y="0"/>
                    </a:cxn>
                    <a:cxn ang="0">
                      <a:pos x="43" y="16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48" y="10"/>
                    </a:cxn>
                    <a:cxn ang="0">
                      <a:pos x="105" y="44"/>
                    </a:cxn>
                    <a:cxn ang="0">
                      <a:pos x="96" y="54"/>
                    </a:cxn>
                    <a:cxn ang="0">
                      <a:pos x="86" y="49"/>
                    </a:cxn>
                    <a:cxn ang="0">
                      <a:pos x="86" y="63"/>
                    </a:cxn>
                    <a:cxn ang="0">
                      <a:pos x="76" y="63"/>
                    </a:cxn>
                    <a:cxn ang="0">
                      <a:pos x="67" y="79"/>
                    </a:cxn>
                    <a:cxn ang="0">
                      <a:pos x="67" y="103"/>
                    </a:cxn>
                    <a:cxn ang="0">
                      <a:pos x="62" y="117"/>
                    </a:cxn>
                    <a:cxn ang="0">
                      <a:pos x="43" y="112"/>
                    </a:cxn>
                    <a:cxn ang="0">
                      <a:pos x="19" y="87"/>
                    </a:cxn>
                    <a:cxn ang="0">
                      <a:pos x="0" y="84"/>
                    </a:cxn>
                    <a:cxn ang="0">
                      <a:pos x="9" y="68"/>
                    </a:cxn>
                  </a:cxnLst>
                  <a:rect l="0" t="0" r="r" b="b"/>
                  <a:pathLst>
                    <a:path w="106" h="118">
                      <a:moveTo>
                        <a:pt x="9" y="68"/>
                      </a:moveTo>
                      <a:lnTo>
                        <a:pt x="14" y="63"/>
                      </a:lnTo>
                      <a:lnTo>
                        <a:pt x="9" y="35"/>
                      </a:lnTo>
                      <a:lnTo>
                        <a:pt x="24" y="29"/>
                      </a:lnTo>
                      <a:lnTo>
                        <a:pt x="14" y="5"/>
                      </a:lnTo>
                      <a:lnTo>
                        <a:pt x="24" y="0"/>
                      </a:lnTo>
                      <a:lnTo>
                        <a:pt x="43" y="16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48" y="10"/>
                      </a:lnTo>
                      <a:lnTo>
                        <a:pt x="105" y="44"/>
                      </a:lnTo>
                      <a:lnTo>
                        <a:pt x="96" y="54"/>
                      </a:lnTo>
                      <a:lnTo>
                        <a:pt x="86" y="49"/>
                      </a:lnTo>
                      <a:lnTo>
                        <a:pt x="86" y="63"/>
                      </a:lnTo>
                      <a:lnTo>
                        <a:pt x="76" y="63"/>
                      </a:lnTo>
                      <a:lnTo>
                        <a:pt x="67" y="79"/>
                      </a:lnTo>
                      <a:lnTo>
                        <a:pt x="67" y="103"/>
                      </a:lnTo>
                      <a:lnTo>
                        <a:pt x="62" y="117"/>
                      </a:lnTo>
                      <a:lnTo>
                        <a:pt x="43" y="112"/>
                      </a:lnTo>
                      <a:lnTo>
                        <a:pt x="19" y="87"/>
                      </a:lnTo>
                      <a:lnTo>
                        <a:pt x="0" y="84"/>
                      </a:lnTo>
                      <a:lnTo>
                        <a:pt x="9" y="6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24" name="Group 368"/>
            <p:cNvGrpSpPr/>
            <p:nvPr/>
          </p:nvGrpSpPr>
          <p:grpSpPr bwMode="gray">
            <a:xfrm>
              <a:off x="5591926" y="3492056"/>
              <a:ext cx="1198965" cy="1473737"/>
              <a:chOff x="4455318" y="2994372"/>
              <a:chExt cx="1196974" cy="1339850"/>
            </a:xfrm>
            <a:grpFill/>
          </p:grpSpPr>
          <p:sp>
            <p:nvSpPr>
              <p:cNvPr id="125" name="Freeform 124"/>
              <p:cNvSpPr>
                <a:spLocks noChangeAspect="1"/>
              </p:cNvSpPr>
              <p:nvPr/>
            </p:nvSpPr>
            <p:spPr bwMode="gray">
              <a:xfrm>
                <a:off x="4918868" y="3083272"/>
                <a:ext cx="276225" cy="265113"/>
              </a:xfrm>
              <a:custGeom>
                <a:avLst/>
                <a:gdLst/>
                <a:ahLst/>
                <a:cxnLst>
                  <a:cxn ang="0">
                    <a:pos x="134" y="578"/>
                  </a:cxn>
                  <a:cxn ang="0">
                    <a:pos x="76" y="535"/>
                  </a:cxn>
                  <a:cxn ang="0">
                    <a:pos x="40" y="507"/>
                  </a:cxn>
                  <a:cxn ang="0">
                    <a:pos x="11" y="449"/>
                  </a:cxn>
                  <a:cxn ang="0">
                    <a:pos x="18" y="425"/>
                  </a:cxn>
                  <a:cxn ang="0">
                    <a:pos x="32" y="340"/>
                  </a:cxn>
                  <a:cxn ang="0">
                    <a:pos x="29" y="288"/>
                  </a:cxn>
                  <a:cxn ang="0">
                    <a:pos x="11" y="222"/>
                  </a:cxn>
                  <a:cxn ang="0">
                    <a:pos x="11" y="184"/>
                  </a:cxn>
                  <a:cxn ang="0">
                    <a:pos x="36" y="171"/>
                  </a:cxn>
                  <a:cxn ang="0">
                    <a:pos x="52" y="143"/>
                  </a:cxn>
                  <a:cxn ang="0">
                    <a:pos x="52" y="98"/>
                  </a:cxn>
                  <a:cxn ang="0">
                    <a:pos x="79" y="74"/>
                  </a:cxn>
                  <a:cxn ang="0">
                    <a:pos x="119" y="39"/>
                  </a:cxn>
                  <a:cxn ang="0">
                    <a:pos x="130" y="2"/>
                  </a:cxn>
                  <a:cxn ang="0">
                    <a:pos x="190" y="22"/>
                  </a:cxn>
                  <a:cxn ang="0">
                    <a:pos x="237" y="23"/>
                  </a:cxn>
                  <a:cxn ang="0">
                    <a:pos x="276" y="35"/>
                  </a:cxn>
                  <a:cxn ang="0">
                    <a:pos x="323" y="52"/>
                  </a:cxn>
                  <a:cxn ang="0">
                    <a:pos x="333" y="84"/>
                  </a:cxn>
                  <a:cxn ang="0">
                    <a:pos x="371" y="121"/>
                  </a:cxn>
                  <a:cxn ang="0">
                    <a:pos x="431" y="130"/>
                  </a:cxn>
                  <a:cxn ang="0">
                    <a:pos x="482" y="151"/>
                  </a:cxn>
                  <a:cxn ang="0">
                    <a:pos x="514" y="178"/>
                  </a:cxn>
                  <a:cxn ang="0">
                    <a:pos x="561" y="176"/>
                  </a:cxn>
                  <a:cxn ang="0">
                    <a:pos x="587" y="148"/>
                  </a:cxn>
                  <a:cxn ang="0">
                    <a:pos x="589" y="117"/>
                  </a:cxn>
                  <a:cxn ang="0">
                    <a:pos x="582" y="83"/>
                  </a:cxn>
                  <a:cxn ang="0">
                    <a:pos x="606" y="47"/>
                  </a:cxn>
                  <a:cxn ang="0">
                    <a:pos x="658" y="22"/>
                  </a:cxn>
                  <a:cxn ang="0">
                    <a:pos x="729" y="25"/>
                  </a:cxn>
                  <a:cxn ang="0">
                    <a:pos x="754" y="35"/>
                  </a:cxn>
                  <a:cxn ang="0">
                    <a:pos x="751" y="46"/>
                  </a:cxn>
                  <a:cxn ang="0">
                    <a:pos x="767" y="63"/>
                  </a:cxn>
                  <a:cxn ang="0">
                    <a:pos x="797" y="67"/>
                  </a:cxn>
                  <a:cxn ang="0">
                    <a:pos x="831" y="77"/>
                  </a:cxn>
                  <a:cxn ang="0">
                    <a:pos x="868" y="95"/>
                  </a:cxn>
                  <a:cxn ang="0">
                    <a:pos x="860" y="108"/>
                  </a:cxn>
                  <a:cxn ang="0">
                    <a:pos x="856" y="127"/>
                  </a:cxn>
                  <a:cxn ang="0">
                    <a:pos x="858" y="180"/>
                  </a:cxn>
                  <a:cxn ang="0">
                    <a:pos x="845" y="192"/>
                  </a:cxn>
                  <a:cxn ang="0">
                    <a:pos x="853" y="227"/>
                  </a:cxn>
                  <a:cxn ang="0">
                    <a:pos x="869" y="261"/>
                  </a:cxn>
                  <a:cxn ang="0">
                    <a:pos x="869" y="421"/>
                  </a:cxn>
                  <a:cxn ang="0">
                    <a:pos x="869" y="593"/>
                  </a:cxn>
                  <a:cxn ang="0">
                    <a:pos x="869" y="740"/>
                  </a:cxn>
                  <a:cxn ang="0">
                    <a:pos x="817" y="832"/>
                  </a:cxn>
                  <a:cxn ang="0">
                    <a:pos x="715" y="783"/>
                  </a:cxn>
                  <a:cxn ang="0">
                    <a:pos x="573" y="709"/>
                  </a:cxn>
                  <a:cxn ang="0">
                    <a:pos x="433" y="635"/>
                  </a:cxn>
                  <a:cxn ang="0">
                    <a:pos x="326" y="622"/>
                  </a:cxn>
                  <a:cxn ang="0">
                    <a:pos x="297" y="620"/>
                  </a:cxn>
                  <a:cxn ang="0">
                    <a:pos x="275" y="605"/>
                  </a:cxn>
                  <a:cxn ang="0">
                    <a:pos x="222" y="595"/>
                  </a:cxn>
                  <a:cxn ang="0">
                    <a:pos x="145" y="595"/>
                  </a:cxn>
                </a:cxnLst>
                <a:rect l="0" t="0" r="r" b="b"/>
                <a:pathLst>
                  <a:path w="871" h="832">
                    <a:moveTo>
                      <a:pt x="140" y="598"/>
                    </a:moveTo>
                    <a:lnTo>
                      <a:pt x="138" y="592"/>
                    </a:lnTo>
                    <a:lnTo>
                      <a:pt x="134" y="578"/>
                    </a:lnTo>
                    <a:lnTo>
                      <a:pt x="116" y="549"/>
                    </a:lnTo>
                    <a:lnTo>
                      <a:pt x="87" y="535"/>
                    </a:lnTo>
                    <a:lnTo>
                      <a:pt x="76" y="535"/>
                    </a:lnTo>
                    <a:lnTo>
                      <a:pt x="57" y="534"/>
                    </a:lnTo>
                    <a:lnTo>
                      <a:pt x="43" y="519"/>
                    </a:lnTo>
                    <a:lnTo>
                      <a:pt x="40" y="507"/>
                    </a:lnTo>
                    <a:lnTo>
                      <a:pt x="39" y="487"/>
                    </a:lnTo>
                    <a:lnTo>
                      <a:pt x="29" y="471"/>
                    </a:lnTo>
                    <a:lnTo>
                      <a:pt x="11" y="449"/>
                    </a:lnTo>
                    <a:lnTo>
                      <a:pt x="6" y="436"/>
                    </a:lnTo>
                    <a:lnTo>
                      <a:pt x="7" y="428"/>
                    </a:lnTo>
                    <a:lnTo>
                      <a:pt x="18" y="425"/>
                    </a:lnTo>
                    <a:lnTo>
                      <a:pt x="27" y="418"/>
                    </a:lnTo>
                    <a:lnTo>
                      <a:pt x="28" y="362"/>
                    </a:lnTo>
                    <a:lnTo>
                      <a:pt x="32" y="340"/>
                    </a:lnTo>
                    <a:lnTo>
                      <a:pt x="32" y="327"/>
                    </a:lnTo>
                    <a:lnTo>
                      <a:pt x="29" y="319"/>
                    </a:lnTo>
                    <a:lnTo>
                      <a:pt x="29" y="288"/>
                    </a:lnTo>
                    <a:lnTo>
                      <a:pt x="28" y="266"/>
                    </a:lnTo>
                    <a:lnTo>
                      <a:pt x="23" y="243"/>
                    </a:lnTo>
                    <a:lnTo>
                      <a:pt x="11" y="222"/>
                    </a:lnTo>
                    <a:lnTo>
                      <a:pt x="0" y="207"/>
                    </a:lnTo>
                    <a:lnTo>
                      <a:pt x="1" y="191"/>
                    </a:lnTo>
                    <a:lnTo>
                      <a:pt x="11" y="184"/>
                    </a:lnTo>
                    <a:lnTo>
                      <a:pt x="12" y="181"/>
                    </a:lnTo>
                    <a:lnTo>
                      <a:pt x="24" y="180"/>
                    </a:lnTo>
                    <a:lnTo>
                      <a:pt x="36" y="171"/>
                    </a:lnTo>
                    <a:lnTo>
                      <a:pt x="46" y="163"/>
                    </a:lnTo>
                    <a:lnTo>
                      <a:pt x="52" y="153"/>
                    </a:lnTo>
                    <a:lnTo>
                      <a:pt x="52" y="143"/>
                    </a:lnTo>
                    <a:lnTo>
                      <a:pt x="46" y="115"/>
                    </a:lnTo>
                    <a:lnTo>
                      <a:pt x="48" y="106"/>
                    </a:lnTo>
                    <a:lnTo>
                      <a:pt x="52" y="98"/>
                    </a:lnTo>
                    <a:lnTo>
                      <a:pt x="65" y="92"/>
                    </a:lnTo>
                    <a:lnTo>
                      <a:pt x="75" y="85"/>
                    </a:lnTo>
                    <a:lnTo>
                      <a:pt x="79" y="74"/>
                    </a:lnTo>
                    <a:lnTo>
                      <a:pt x="108" y="55"/>
                    </a:lnTo>
                    <a:lnTo>
                      <a:pt x="114" y="50"/>
                    </a:lnTo>
                    <a:lnTo>
                      <a:pt x="119" y="39"/>
                    </a:lnTo>
                    <a:lnTo>
                      <a:pt x="118" y="3"/>
                    </a:lnTo>
                    <a:lnTo>
                      <a:pt x="119" y="0"/>
                    </a:lnTo>
                    <a:lnTo>
                      <a:pt x="130" y="2"/>
                    </a:lnTo>
                    <a:lnTo>
                      <a:pt x="142" y="9"/>
                    </a:lnTo>
                    <a:lnTo>
                      <a:pt x="169" y="20"/>
                    </a:lnTo>
                    <a:lnTo>
                      <a:pt x="190" y="22"/>
                    </a:lnTo>
                    <a:lnTo>
                      <a:pt x="211" y="17"/>
                    </a:lnTo>
                    <a:lnTo>
                      <a:pt x="226" y="18"/>
                    </a:lnTo>
                    <a:lnTo>
                      <a:pt x="237" y="23"/>
                    </a:lnTo>
                    <a:lnTo>
                      <a:pt x="250" y="24"/>
                    </a:lnTo>
                    <a:lnTo>
                      <a:pt x="267" y="29"/>
                    </a:lnTo>
                    <a:lnTo>
                      <a:pt x="276" y="35"/>
                    </a:lnTo>
                    <a:lnTo>
                      <a:pt x="297" y="45"/>
                    </a:lnTo>
                    <a:lnTo>
                      <a:pt x="309" y="47"/>
                    </a:lnTo>
                    <a:lnTo>
                      <a:pt x="323" y="52"/>
                    </a:lnTo>
                    <a:lnTo>
                      <a:pt x="329" y="58"/>
                    </a:lnTo>
                    <a:lnTo>
                      <a:pt x="333" y="71"/>
                    </a:lnTo>
                    <a:lnTo>
                      <a:pt x="333" y="84"/>
                    </a:lnTo>
                    <a:lnTo>
                      <a:pt x="342" y="99"/>
                    </a:lnTo>
                    <a:lnTo>
                      <a:pt x="358" y="115"/>
                    </a:lnTo>
                    <a:lnTo>
                      <a:pt x="371" y="121"/>
                    </a:lnTo>
                    <a:lnTo>
                      <a:pt x="379" y="124"/>
                    </a:lnTo>
                    <a:lnTo>
                      <a:pt x="415" y="125"/>
                    </a:lnTo>
                    <a:lnTo>
                      <a:pt x="431" y="130"/>
                    </a:lnTo>
                    <a:lnTo>
                      <a:pt x="459" y="140"/>
                    </a:lnTo>
                    <a:lnTo>
                      <a:pt x="474" y="149"/>
                    </a:lnTo>
                    <a:lnTo>
                      <a:pt x="482" y="151"/>
                    </a:lnTo>
                    <a:lnTo>
                      <a:pt x="490" y="154"/>
                    </a:lnTo>
                    <a:lnTo>
                      <a:pt x="496" y="162"/>
                    </a:lnTo>
                    <a:lnTo>
                      <a:pt x="514" y="178"/>
                    </a:lnTo>
                    <a:lnTo>
                      <a:pt x="529" y="184"/>
                    </a:lnTo>
                    <a:lnTo>
                      <a:pt x="543" y="184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1" y="159"/>
                    </a:lnTo>
                    <a:lnTo>
                      <a:pt x="587" y="148"/>
                    </a:lnTo>
                    <a:lnTo>
                      <a:pt x="593" y="138"/>
                    </a:lnTo>
                    <a:lnTo>
                      <a:pt x="594" y="130"/>
                    </a:lnTo>
                    <a:lnTo>
                      <a:pt x="589" y="117"/>
                    </a:lnTo>
                    <a:lnTo>
                      <a:pt x="588" y="108"/>
                    </a:lnTo>
                    <a:lnTo>
                      <a:pt x="582" y="98"/>
                    </a:lnTo>
                    <a:lnTo>
                      <a:pt x="582" y="83"/>
                    </a:lnTo>
                    <a:lnTo>
                      <a:pt x="586" y="70"/>
                    </a:lnTo>
                    <a:lnTo>
                      <a:pt x="598" y="55"/>
                    </a:lnTo>
                    <a:lnTo>
                      <a:pt x="606" y="47"/>
                    </a:lnTo>
                    <a:lnTo>
                      <a:pt x="625" y="33"/>
                    </a:lnTo>
                    <a:lnTo>
                      <a:pt x="641" y="24"/>
                    </a:lnTo>
                    <a:lnTo>
                      <a:pt x="658" y="22"/>
                    </a:lnTo>
                    <a:lnTo>
                      <a:pt x="670" y="17"/>
                    </a:lnTo>
                    <a:lnTo>
                      <a:pt x="701" y="15"/>
                    </a:lnTo>
                    <a:lnTo>
                      <a:pt x="729" y="25"/>
                    </a:lnTo>
                    <a:lnTo>
                      <a:pt x="737" y="29"/>
                    </a:lnTo>
                    <a:lnTo>
                      <a:pt x="745" y="30"/>
                    </a:lnTo>
                    <a:lnTo>
                      <a:pt x="754" y="35"/>
                    </a:lnTo>
                    <a:lnTo>
                      <a:pt x="755" y="45"/>
                    </a:lnTo>
                    <a:lnTo>
                      <a:pt x="754" y="47"/>
                    </a:lnTo>
                    <a:lnTo>
                      <a:pt x="751" y="46"/>
                    </a:lnTo>
                    <a:lnTo>
                      <a:pt x="753" y="54"/>
                    </a:lnTo>
                    <a:lnTo>
                      <a:pt x="762" y="61"/>
                    </a:lnTo>
                    <a:lnTo>
                      <a:pt x="767" y="63"/>
                    </a:lnTo>
                    <a:lnTo>
                      <a:pt x="772" y="62"/>
                    </a:lnTo>
                    <a:lnTo>
                      <a:pt x="787" y="65"/>
                    </a:lnTo>
                    <a:lnTo>
                      <a:pt x="797" y="67"/>
                    </a:lnTo>
                    <a:lnTo>
                      <a:pt x="801" y="68"/>
                    </a:lnTo>
                    <a:lnTo>
                      <a:pt x="815" y="74"/>
                    </a:lnTo>
                    <a:lnTo>
                      <a:pt x="831" y="77"/>
                    </a:lnTo>
                    <a:lnTo>
                      <a:pt x="856" y="78"/>
                    </a:lnTo>
                    <a:lnTo>
                      <a:pt x="864" y="83"/>
                    </a:lnTo>
                    <a:lnTo>
                      <a:pt x="868" y="95"/>
                    </a:lnTo>
                    <a:lnTo>
                      <a:pt x="871" y="97"/>
                    </a:lnTo>
                    <a:lnTo>
                      <a:pt x="863" y="99"/>
                    </a:lnTo>
                    <a:lnTo>
                      <a:pt x="860" y="108"/>
                    </a:lnTo>
                    <a:lnTo>
                      <a:pt x="852" y="116"/>
                    </a:lnTo>
                    <a:lnTo>
                      <a:pt x="852" y="119"/>
                    </a:lnTo>
                    <a:lnTo>
                      <a:pt x="856" y="127"/>
                    </a:lnTo>
                    <a:lnTo>
                      <a:pt x="857" y="154"/>
                    </a:lnTo>
                    <a:lnTo>
                      <a:pt x="860" y="171"/>
                    </a:lnTo>
                    <a:lnTo>
                      <a:pt x="858" y="180"/>
                    </a:lnTo>
                    <a:lnTo>
                      <a:pt x="858" y="183"/>
                    </a:lnTo>
                    <a:lnTo>
                      <a:pt x="848" y="187"/>
                    </a:lnTo>
                    <a:lnTo>
                      <a:pt x="845" y="192"/>
                    </a:lnTo>
                    <a:lnTo>
                      <a:pt x="845" y="196"/>
                    </a:lnTo>
                    <a:lnTo>
                      <a:pt x="846" y="217"/>
                    </a:lnTo>
                    <a:lnTo>
                      <a:pt x="853" y="227"/>
                    </a:lnTo>
                    <a:lnTo>
                      <a:pt x="855" y="230"/>
                    </a:lnTo>
                    <a:lnTo>
                      <a:pt x="852" y="243"/>
                    </a:lnTo>
                    <a:lnTo>
                      <a:pt x="869" y="261"/>
                    </a:lnTo>
                    <a:lnTo>
                      <a:pt x="869" y="304"/>
                    </a:lnTo>
                    <a:lnTo>
                      <a:pt x="869" y="362"/>
                    </a:lnTo>
                    <a:lnTo>
                      <a:pt x="869" y="421"/>
                    </a:lnTo>
                    <a:lnTo>
                      <a:pt x="869" y="479"/>
                    </a:lnTo>
                    <a:lnTo>
                      <a:pt x="869" y="535"/>
                    </a:lnTo>
                    <a:lnTo>
                      <a:pt x="869" y="593"/>
                    </a:lnTo>
                    <a:lnTo>
                      <a:pt x="869" y="649"/>
                    </a:lnTo>
                    <a:lnTo>
                      <a:pt x="869" y="687"/>
                    </a:lnTo>
                    <a:lnTo>
                      <a:pt x="869" y="740"/>
                    </a:lnTo>
                    <a:lnTo>
                      <a:pt x="869" y="799"/>
                    </a:lnTo>
                    <a:lnTo>
                      <a:pt x="817" y="799"/>
                    </a:lnTo>
                    <a:lnTo>
                      <a:pt x="817" y="832"/>
                    </a:lnTo>
                    <a:lnTo>
                      <a:pt x="808" y="831"/>
                    </a:lnTo>
                    <a:lnTo>
                      <a:pt x="761" y="807"/>
                    </a:lnTo>
                    <a:lnTo>
                      <a:pt x="715" y="783"/>
                    </a:lnTo>
                    <a:lnTo>
                      <a:pt x="667" y="759"/>
                    </a:lnTo>
                    <a:lnTo>
                      <a:pt x="620" y="734"/>
                    </a:lnTo>
                    <a:lnTo>
                      <a:pt x="573" y="709"/>
                    </a:lnTo>
                    <a:lnTo>
                      <a:pt x="527" y="685"/>
                    </a:lnTo>
                    <a:lnTo>
                      <a:pt x="480" y="659"/>
                    </a:lnTo>
                    <a:lnTo>
                      <a:pt x="433" y="635"/>
                    </a:lnTo>
                    <a:lnTo>
                      <a:pt x="387" y="610"/>
                    </a:lnTo>
                    <a:lnTo>
                      <a:pt x="376" y="605"/>
                    </a:lnTo>
                    <a:lnTo>
                      <a:pt x="326" y="622"/>
                    </a:lnTo>
                    <a:lnTo>
                      <a:pt x="320" y="625"/>
                    </a:lnTo>
                    <a:lnTo>
                      <a:pt x="303" y="630"/>
                    </a:lnTo>
                    <a:lnTo>
                      <a:pt x="297" y="620"/>
                    </a:lnTo>
                    <a:lnTo>
                      <a:pt x="293" y="616"/>
                    </a:lnTo>
                    <a:lnTo>
                      <a:pt x="278" y="609"/>
                    </a:lnTo>
                    <a:lnTo>
                      <a:pt x="275" y="605"/>
                    </a:lnTo>
                    <a:lnTo>
                      <a:pt x="270" y="601"/>
                    </a:lnTo>
                    <a:lnTo>
                      <a:pt x="261" y="599"/>
                    </a:lnTo>
                    <a:lnTo>
                      <a:pt x="222" y="595"/>
                    </a:lnTo>
                    <a:lnTo>
                      <a:pt x="179" y="596"/>
                    </a:lnTo>
                    <a:lnTo>
                      <a:pt x="148" y="594"/>
                    </a:lnTo>
                    <a:lnTo>
                      <a:pt x="145" y="595"/>
                    </a:lnTo>
                    <a:lnTo>
                      <a:pt x="140" y="5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25"/>
              <p:cNvSpPr>
                <a:spLocks noChangeAspect="1"/>
              </p:cNvSpPr>
              <p:nvPr/>
            </p:nvSpPr>
            <p:spPr bwMode="gray">
              <a:xfrm>
                <a:off x="4464843" y="3192809"/>
                <a:ext cx="146050" cy="127000"/>
              </a:xfrm>
              <a:custGeom>
                <a:avLst/>
                <a:gdLst/>
                <a:ahLst/>
                <a:cxnLst>
                  <a:cxn ang="0">
                    <a:pos x="196" y="379"/>
                  </a:cxn>
                  <a:cxn ang="0">
                    <a:pos x="148" y="379"/>
                  </a:cxn>
                  <a:cxn ang="0">
                    <a:pos x="96" y="379"/>
                  </a:cxn>
                  <a:cxn ang="0">
                    <a:pos x="45" y="379"/>
                  </a:cxn>
                  <a:cxn ang="0">
                    <a:pos x="16" y="379"/>
                  </a:cxn>
                  <a:cxn ang="0">
                    <a:pos x="14" y="385"/>
                  </a:cxn>
                  <a:cxn ang="0">
                    <a:pos x="6" y="392"/>
                  </a:cxn>
                  <a:cxn ang="0">
                    <a:pos x="2" y="397"/>
                  </a:cxn>
                  <a:cxn ang="0">
                    <a:pos x="5" y="396"/>
                  </a:cxn>
                  <a:cxn ang="0">
                    <a:pos x="0" y="401"/>
                  </a:cxn>
                  <a:cxn ang="0">
                    <a:pos x="0" y="392"/>
                  </a:cxn>
                  <a:cxn ang="0">
                    <a:pos x="5" y="355"/>
                  </a:cxn>
                  <a:cxn ang="0">
                    <a:pos x="16" y="329"/>
                  </a:cxn>
                  <a:cxn ang="0">
                    <a:pos x="28" y="323"/>
                  </a:cxn>
                  <a:cxn ang="0">
                    <a:pos x="40" y="296"/>
                  </a:cxn>
                  <a:cxn ang="0">
                    <a:pos x="48" y="284"/>
                  </a:cxn>
                  <a:cxn ang="0">
                    <a:pos x="45" y="275"/>
                  </a:cxn>
                  <a:cxn ang="0">
                    <a:pos x="65" y="246"/>
                  </a:cxn>
                  <a:cxn ang="0">
                    <a:pos x="69" y="240"/>
                  </a:cxn>
                  <a:cxn ang="0">
                    <a:pos x="71" y="229"/>
                  </a:cxn>
                  <a:cxn ang="0">
                    <a:pos x="76" y="221"/>
                  </a:cxn>
                  <a:cxn ang="0">
                    <a:pos x="105" y="188"/>
                  </a:cxn>
                  <a:cxn ang="0">
                    <a:pos x="120" y="164"/>
                  </a:cxn>
                  <a:cxn ang="0">
                    <a:pos x="123" y="145"/>
                  </a:cxn>
                  <a:cxn ang="0">
                    <a:pos x="132" y="122"/>
                  </a:cxn>
                  <a:cxn ang="0">
                    <a:pos x="139" y="100"/>
                  </a:cxn>
                  <a:cxn ang="0">
                    <a:pos x="155" y="80"/>
                  </a:cxn>
                  <a:cxn ang="0">
                    <a:pos x="174" y="70"/>
                  </a:cxn>
                  <a:cxn ang="0">
                    <a:pos x="190" y="57"/>
                  </a:cxn>
                  <a:cxn ang="0">
                    <a:pos x="196" y="38"/>
                  </a:cxn>
                  <a:cxn ang="0">
                    <a:pos x="199" y="33"/>
                  </a:cxn>
                  <a:cxn ang="0">
                    <a:pos x="204" y="22"/>
                  </a:cxn>
                  <a:cxn ang="0">
                    <a:pos x="213" y="6"/>
                  </a:cxn>
                  <a:cxn ang="0">
                    <a:pos x="218" y="0"/>
                  </a:cxn>
                  <a:cxn ang="0">
                    <a:pos x="227" y="0"/>
                  </a:cxn>
                  <a:cxn ang="0">
                    <a:pos x="261" y="0"/>
                  </a:cxn>
                  <a:cxn ang="0">
                    <a:pos x="297" y="0"/>
                  </a:cxn>
                  <a:cxn ang="0">
                    <a:pos x="338" y="0"/>
                  </a:cxn>
                  <a:cxn ang="0">
                    <a:pos x="379" y="0"/>
                  </a:cxn>
                  <a:cxn ang="0">
                    <a:pos x="422" y="0"/>
                  </a:cxn>
                  <a:cxn ang="0">
                    <a:pos x="459" y="0"/>
                  </a:cxn>
                  <a:cxn ang="0">
                    <a:pos x="459" y="32"/>
                  </a:cxn>
                  <a:cxn ang="0">
                    <a:pos x="459" y="102"/>
                  </a:cxn>
                  <a:cxn ang="0">
                    <a:pos x="405" y="102"/>
                  </a:cxn>
                  <a:cxn ang="0">
                    <a:pos x="352" y="102"/>
                  </a:cxn>
                  <a:cxn ang="0">
                    <a:pos x="299" y="102"/>
                  </a:cxn>
                  <a:cxn ang="0">
                    <a:pos x="281" y="102"/>
                  </a:cxn>
                  <a:cxn ang="0">
                    <a:pos x="281" y="160"/>
                  </a:cxn>
                  <a:cxn ang="0">
                    <a:pos x="281" y="219"/>
                  </a:cxn>
                  <a:cxn ang="0">
                    <a:pos x="281" y="254"/>
                  </a:cxn>
                  <a:cxn ang="0">
                    <a:pos x="261" y="261"/>
                  </a:cxn>
                  <a:cxn ang="0">
                    <a:pos x="244" y="263"/>
                  </a:cxn>
                  <a:cxn ang="0">
                    <a:pos x="228" y="268"/>
                  </a:cxn>
                  <a:cxn ang="0">
                    <a:pos x="223" y="272"/>
                  </a:cxn>
                  <a:cxn ang="0">
                    <a:pos x="220" y="277"/>
                  </a:cxn>
                  <a:cxn ang="0">
                    <a:pos x="215" y="288"/>
                  </a:cxn>
                  <a:cxn ang="0">
                    <a:pos x="213" y="296"/>
                  </a:cxn>
                  <a:cxn ang="0">
                    <a:pos x="215" y="322"/>
                  </a:cxn>
                  <a:cxn ang="0">
                    <a:pos x="218" y="342"/>
                  </a:cxn>
                  <a:cxn ang="0">
                    <a:pos x="218" y="363"/>
                  </a:cxn>
                  <a:cxn ang="0">
                    <a:pos x="222" y="379"/>
                  </a:cxn>
                  <a:cxn ang="0">
                    <a:pos x="196" y="379"/>
                  </a:cxn>
                </a:cxnLst>
                <a:rect l="0" t="0" r="r" b="b"/>
                <a:pathLst>
                  <a:path w="459" h="401">
                    <a:moveTo>
                      <a:pt x="196" y="379"/>
                    </a:moveTo>
                    <a:lnTo>
                      <a:pt x="148" y="379"/>
                    </a:lnTo>
                    <a:lnTo>
                      <a:pt x="96" y="379"/>
                    </a:lnTo>
                    <a:lnTo>
                      <a:pt x="45" y="379"/>
                    </a:lnTo>
                    <a:lnTo>
                      <a:pt x="16" y="379"/>
                    </a:lnTo>
                    <a:lnTo>
                      <a:pt x="14" y="385"/>
                    </a:lnTo>
                    <a:lnTo>
                      <a:pt x="6" y="392"/>
                    </a:lnTo>
                    <a:lnTo>
                      <a:pt x="2" y="397"/>
                    </a:lnTo>
                    <a:lnTo>
                      <a:pt x="5" y="396"/>
                    </a:lnTo>
                    <a:lnTo>
                      <a:pt x="0" y="401"/>
                    </a:lnTo>
                    <a:lnTo>
                      <a:pt x="0" y="392"/>
                    </a:lnTo>
                    <a:lnTo>
                      <a:pt x="5" y="355"/>
                    </a:lnTo>
                    <a:lnTo>
                      <a:pt x="16" y="329"/>
                    </a:lnTo>
                    <a:lnTo>
                      <a:pt x="28" y="323"/>
                    </a:lnTo>
                    <a:lnTo>
                      <a:pt x="40" y="296"/>
                    </a:lnTo>
                    <a:lnTo>
                      <a:pt x="48" y="284"/>
                    </a:lnTo>
                    <a:lnTo>
                      <a:pt x="45" y="275"/>
                    </a:lnTo>
                    <a:lnTo>
                      <a:pt x="65" y="246"/>
                    </a:lnTo>
                    <a:lnTo>
                      <a:pt x="69" y="240"/>
                    </a:lnTo>
                    <a:lnTo>
                      <a:pt x="71" y="229"/>
                    </a:lnTo>
                    <a:lnTo>
                      <a:pt x="76" y="221"/>
                    </a:lnTo>
                    <a:lnTo>
                      <a:pt x="105" y="188"/>
                    </a:lnTo>
                    <a:lnTo>
                      <a:pt x="120" y="164"/>
                    </a:lnTo>
                    <a:lnTo>
                      <a:pt x="123" y="145"/>
                    </a:lnTo>
                    <a:lnTo>
                      <a:pt x="132" y="122"/>
                    </a:lnTo>
                    <a:lnTo>
                      <a:pt x="139" y="100"/>
                    </a:lnTo>
                    <a:lnTo>
                      <a:pt x="155" y="80"/>
                    </a:lnTo>
                    <a:lnTo>
                      <a:pt x="174" y="70"/>
                    </a:lnTo>
                    <a:lnTo>
                      <a:pt x="190" y="57"/>
                    </a:lnTo>
                    <a:lnTo>
                      <a:pt x="196" y="38"/>
                    </a:lnTo>
                    <a:lnTo>
                      <a:pt x="199" y="33"/>
                    </a:lnTo>
                    <a:lnTo>
                      <a:pt x="204" y="22"/>
                    </a:lnTo>
                    <a:lnTo>
                      <a:pt x="213" y="6"/>
                    </a:lnTo>
                    <a:lnTo>
                      <a:pt x="218" y="0"/>
                    </a:lnTo>
                    <a:lnTo>
                      <a:pt x="227" y="0"/>
                    </a:lnTo>
                    <a:lnTo>
                      <a:pt x="261" y="0"/>
                    </a:lnTo>
                    <a:lnTo>
                      <a:pt x="297" y="0"/>
                    </a:lnTo>
                    <a:lnTo>
                      <a:pt x="338" y="0"/>
                    </a:lnTo>
                    <a:lnTo>
                      <a:pt x="379" y="0"/>
                    </a:lnTo>
                    <a:lnTo>
                      <a:pt x="422" y="0"/>
                    </a:lnTo>
                    <a:lnTo>
                      <a:pt x="459" y="0"/>
                    </a:lnTo>
                    <a:lnTo>
                      <a:pt x="459" y="32"/>
                    </a:lnTo>
                    <a:lnTo>
                      <a:pt x="459" y="102"/>
                    </a:lnTo>
                    <a:lnTo>
                      <a:pt x="405" y="102"/>
                    </a:lnTo>
                    <a:lnTo>
                      <a:pt x="352" y="102"/>
                    </a:lnTo>
                    <a:lnTo>
                      <a:pt x="299" y="102"/>
                    </a:lnTo>
                    <a:lnTo>
                      <a:pt x="281" y="102"/>
                    </a:lnTo>
                    <a:lnTo>
                      <a:pt x="281" y="160"/>
                    </a:lnTo>
                    <a:lnTo>
                      <a:pt x="281" y="219"/>
                    </a:lnTo>
                    <a:lnTo>
                      <a:pt x="281" y="254"/>
                    </a:lnTo>
                    <a:lnTo>
                      <a:pt x="261" y="261"/>
                    </a:lnTo>
                    <a:lnTo>
                      <a:pt x="244" y="263"/>
                    </a:lnTo>
                    <a:lnTo>
                      <a:pt x="228" y="268"/>
                    </a:lnTo>
                    <a:lnTo>
                      <a:pt x="223" y="272"/>
                    </a:lnTo>
                    <a:lnTo>
                      <a:pt x="220" y="277"/>
                    </a:lnTo>
                    <a:lnTo>
                      <a:pt x="215" y="288"/>
                    </a:lnTo>
                    <a:lnTo>
                      <a:pt x="213" y="296"/>
                    </a:lnTo>
                    <a:lnTo>
                      <a:pt x="215" y="322"/>
                    </a:lnTo>
                    <a:lnTo>
                      <a:pt x="218" y="342"/>
                    </a:lnTo>
                    <a:lnTo>
                      <a:pt x="218" y="363"/>
                    </a:lnTo>
                    <a:lnTo>
                      <a:pt x="222" y="379"/>
                    </a:lnTo>
                    <a:lnTo>
                      <a:pt x="196" y="3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27" name="Group 367"/>
              <p:cNvGrpSpPr/>
              <p:nvPr/>
            </p:nvGrpSpPr>
            <p:grpSpPr bwMode="gray">
              <a:xfrm>
                <a:off x="4455318" y="2994372"/>
                <a:ext cx="1196974" cy="1339850"/>
                <a:chOff x="4455318" y="2994372"/>
                <a:chExt cx="1196974" cy="1339850"/>
              </a:xfrm>
              <a:grpFill/>
            </p:grpSpPr>
            <p:sp>
              <p:nvSpPr>
                <p:cNvPr id="128" name="Freeform 127"/>
                <p:cNvSpPr>
                  <a:spLocks noChangeAspect="1"/>
                </p:cNvSpPr>
                <p:nvPr/>
              </p:nvSpPr>
              <p:spPr bwMode="gray">
                <a:xfrm>
                  <a:off x="4704556" y="3497609"/>
                  <a:ext cx="77788" cy="114300"/>
                </a:xfrm>
                <a:custGeom>
                  <a:avLst/>
                  <a:gdLst/>
                  <a:ahLst/>
                  <a:cxnLst>
                    <a:cxn ang="0">
                      <a:pos x="239" y="279"/>
                    </a:cxn>
                    <a:cxn ang="0">
                      <a:pos x="215" y="252"/>
                    </a:cxn>
                    <a:cxn ang="0">
                      <a:pos x="209" y="231"/>
                    </a:cxn>
                    <a:cxn ang="0">
                      <a:pos x="209" y="188"/>
                    </a:cxn>
                    <a:cxn ang="0">
                      <a:pos x="204" y="114"/>
                    </a:cxn>
                    <a:cxn ang="0">
                      <a:pos x="200" y="95"/>
                    </a:cxn>
                    <a:cxn ang="0">
                      <a:pos x="194" y="68"/>
                    </a:cxn>
                    <a:cxn ang="0">
                      <a:pos x="187" y="48"/>
                    </a:cxn>
                    <a:cxn ang="0">
                      <a:pos x="176" y="33"/>
                    </a:cxn>
                    <a:cxn ang="0">
                      <a:pos x="166" y="21"/>
                    </a:cxn>
                    <a:cxn ang="0">
                      <a:pos x="170" y="11"/>
                    </a:cxn>
                    <a:cxn ang="0">
                      <a:pos x="172" y="5"/>
                    </a:cxn>
                    <a:cxn ang="0">
                      <a:pos x="162" y="3"/>
                    </a:cxn>
                    <a:cxn ang="0">
                      <a:pos x="145" y="3"/>
                    </a:cxn>
                    <a:cxn ang="0">
                      <a:pos x="129" y="12"/>
                    </a:cxn>
                    <a:cxn ang="0">
                      <a:pos x="86" y="6"/>
                    </a:cxn>
                    <a:cxn ang="0">
                      <a:pos x="47" y="5"/>
                    </a:cxn>
                    <a:cxn ang="0">
                      <a:pos x="19" y="8"/>
                    </a:cxn>
                    <a:cxn ang="0">
                      <a:pos x="14" y="24"/>
                    </a:cxn>
                    <a:cxn ang="0">
                      <a:pos x="20" y="35"/>
                    </a:cxn>
                    <a:cxn ang="0">
                      <a:pos x="24" y="44"/>
                    </a:cxn>
                    <a:cxn ang="0">
                      <a:pos x="25" y="65"/>
                    </a:cxn>
                    <a:cxn ang="0">
                      <a:pos x="25" y="82"/>
                    </a:cxn>
                    <a:cxn ang="0">
                      <a:pos x="28" y="95"/>
                    </a:cxn>
                    <a:cxn ang="0">
                      <a:pos x="30" y="103"/>
                    </a:cxn>
                    <a:cxn ang="0">
                      <a:pos x="25" y="111"/>
                    </a:cxn>
                    <a:cxn ang="0">
                      <a:pos x="31" y="116"/>
                    </a:cxn>
                    <a:cxn ang="0">
                      <a:pos x="41" y="159"/>
                    </a:cxn>
                    <a:cxn ang="0">
                      <a:pos x="36" y="165"/>
                    </a:cxn>
                    <a:cxn ang="0">
                      <a:pos x="28" y="171"/>
                    </a:cxn>
                    <a:cxn ang="0">
                      <a:pos x="22" y="182"/>
                    </a:cxn>
                    <a:cxn ang="0">
                      <a:pos x="14" y="204"/>
                    </a:cxn>
                    <a:cxn ang="0">
                      <a:pos x="11" y="220"/>
                    </a:cxn>
                    <a:cxn ang="0">
                      <a:pos x="1" y="234"/>
                    </a:cxn>
                    <a:cxn ang="0">
                      <a:pos x="0" y="259"/>
                    </a:cxn>
                    <a:cxn ang="0">
                      <a:pos x="11" y="295"/>
                    </a:cxn>
                    <a:cxn ang="0">
                      <a:pos x="22" y="301"/>
                    </a:cxn>
                    <a:cxn ang="0">
                      <a:pos x="27" y="315"/>
                    </a:cxn>
                    <a:cxn ang="0">
                      <a:pos x="21" y="331"/>
                    </a:cxn>
                    <a:cxn ang="0">
                      <a:pos x="11" y="328"/>
                    </a:cxn>
                    <a:cxn ang="0">
                      <a:pos x="5" y="336"/>
                    </a:cxn>
                    <a:cxn ang="0">
                      <a:pos x="67" y="356"/>
                    </a:cxn>
                    <a:cxn ang="0">
                      <a:pos x="95" y="338"/>
                    </a:cxn>
                    <a:cxn ang="0">
                      <a:pos x="137" y="328"/>
                    </a:cxn>
                    <a:cxn ang="0">
                      <a:pos x="183" y="302"/>
                    </a:cxn>
                    <a:cxn ang="0">
                      <a:pos x="196" y="300"/>
                    </a:cxn>
                    <a:cxn ang="0">
                      <a:pos x="219" y="300"/>
                    </a:cxn>
                    <a:cxn ang="0">
                      <a:pos x="240" y="283"/>
                    </a:cxn>
                  </a:cxnLst>
                  <a:rect l="0" t="0" r="r" b="b"/>
                  <a:pathLst>
                    <a:path w="242" h="356">
                      <a:moveTo>
                        <a:pt x="242" y="281"/>
                      </a:moveTo>
                      <a:lnTo>
                        <a:pt x="239" y="279"/>
                      </a:lnTo>
                      <a:lnTo>
                        <a:pt x="223" y="262"/>
                      </a:lnTo>
                      <a:lnTo>
                        <a:pt x="215" y="252"/>
                      </a:lnTo>
                      <a:lnTo>
                        <a:pt x="210" y="241"/>
                      </a:lnTo>
                      <a:lnTo>
                        <a:pt x="209" y="231"/>
                      </a:lnTo>
                      <a:lnTo>
                        <a:pt x="208" y="209"/>
                      </a:lnTo>
                      <a:lnTo>
                        <a:pt x="209" y="188"/>
                      </a:lnTo>
                      <a:lnTo>
                        <a:pt x="205" y="148"/>
                      </a:lnTo>
                      <a:lnTo>
                        <a:pt x="204" y="114"/>
                      </a:lnTo>
                      <a:lnTo>
                        <a:pt x="203" y="101"/>
                      </a:lnTo>
                      <a:lnTo>
                        <a:pt x="200" y="95"/>
                      </a:lnTo>
                      <a:lnTo>
                        <a:pt x="196" y="89"/>
                      </a:lnTo>
                      <a:lnTo>
                        <a:pt x="194" y="68"/>
                      </a:lnTo>
                      <a:lnTo>
                        <a:pt x="191" y="53"/>
                      </a:lnTo>
                      <a:lnTo>
                        <a:pt x="187" y="48"/>
                      </a:lnTo>
                      <a:lnTo>
                        <a:pt x="180" y="41"/>
                      </a:lnTo>
                      <a:lnTo>
                        <a:pt x="176" y="33"/>
                      </a:lnTo>
                      <a:lnTo>
                        <a:pt x="167" y="27"/>
                      </a:lnTo>
                      <a:lnTo>
                        <a:pt x="166" y="21"/>
                      </a:lnTo>
                      <a:lnTo>
                        <a:pt x="170" y="16"/>
                      </a:lnTo>
                      <a:lnTo>
                        <a:pt x="170" y="11"/>
                      </a:lnTo>
                      <a:lnTo>
                        <a:pt x="173" y="6"/>
                      </a:lnTo>
                      <a:lnTo>
                        <a:pt x="172" y="5"/>
                      </a:lnTo>
                      <a:lnTo>
                        <a:pt x="164" y="4"/>
                      </a:lnTo>
                      <a:lnTo>
                        <a:pt x="162" y="3"/>
                      </a:lnTo>
                      <a:lnTo>
                        <a:pt x="162" y="0"/>
                      </a:lnTo>
                      <a:lnTo>
                        <a:pt x="145" y="3"/>
                      </a:lnTo>
                      <a:lnTo>
                        <a:pt x="133" y="11"/>
                      </a:lnTo>
                      <a:lnTo>
                        <a:pt x="129" y="12"/>
                      </a:lnTo>
                      <a:lnTo>
                        <a:pt x="112" y="11"/>
                      </a:lnTo>
                      <a:lnTo>
                        <a:pt x="86" y="6"/>
                      </a:lnTo>
                      <a:lnTo>
                        <a:pt x="58" y="8"/>
                      </a:lnTo>
                      <a:lnTo>
                        <a:pt x="47" y="5"/>
                      </a:lnTo>
                      <a:lnTo>
                        <a:pt x="36" y="5"/>
                      </a:lnTo>
                      <a:lnTo>
                        <a:pt x="19" y="8"/>
                      </a:lnTo>
                      <a:lnTo>
                        <a:pt x="14" y="16"/>
                      </a:lnTo>
                      <a:lnTo>
                        <a:pt x="14" y="24"/>
                      </a:lnTo>
                      <a:lnTo>
                        <a:pt x="17" y="32"/>
                      </a:lnTo>
                      <a:lnTo>
                        <a:pt x="20" y="35"/>
                      </a:lnTo>
                      <a:lnTo>
                        <a:pt x="20" y="43"/>
                      </a:lnTo>
                      <a:lnTo>
                        <a:pt x="24" y="44"/>
                      </a:lnTo>
                      <a:lnTo>
                        <a:pt x="22" y="57"/>
                      </a:lnTo>
                      <a:lnTo>
                        <a:pt x="25" y="65"/>
                      </a:lnTo>
                      <a:lnTo>
                        <a:pt x="25" y="76"/>
                      </a:lnTo>
                      <a:lnTo>
                        <a:pt x="25" y="82"/>
                      </a:lnTo>
                      <a:lnTo>
                        <a:pt x="28" y="89"/>
                      </a:lnTo>
                      <a:lnTo>
                        <a:pt x="28" y="95"/>
                      </a:lnTo>
                      <a:lnTo>
                        <a:pt x="27" y="98"/>
                      </a:lnTo>
                      <a:lnTo>
                        <a:pt x="30" y="103"/>
                      </a:lnTo>
                      <a:lnTo>
                        <a:pt x="25" y="108"/>
                      </a:lnTo>
                      <a:lnTo>
                        <a:pt x="25" y="111"/>
                      </a:lnTo>
                      <a:lnTo>
                        <a:pt x="28" y="112"/>
                      </a:lnTo>
                      <a:lnTo>
                        <a:pt x="31" y="116"/>
                      </a:lnTo>
                      <a:lnTo>
                        <a:pt x="38" y="143"/>
                      </a:lnTo>
                      <a:lnTo>
                        <a:pt x="41" y="159"/>
                      </a:lnTo>
                      <a:lnTo>
                        <a:pt x="36" y="160"/>
                      </a:lnTo>
                      <a:lnTo>
                        <a:pt x="36" y="165"/>
                      </a:lnTo>
                      <a:lnTo>
                        <a:pt x="32" y="166"/>
                      </a:lnTo>
                      <a:lnTo>
                        <a:pt x="28" y="171"/>
                      </a:lnTo>
                      <a:lnTo>
                        <a:pt x="26" y="173"/>
                      </a:lnTo>
                      <a:lnTo>
                        <a:pt x="22" y="182"/>
                      </a:lnTo>
                      <a:lnTo>
                        <a:pt x="16" y="195"/>
                      </a:lnTo>
                      <a:lnTo>
                        <a:pt x="14" y="204"/>
                      </a:lnTo>
                      <a:lnTo>
                        <a:pt x="14" y="215"/>
                      </a:lnTo>
                      <a:lnTo>
                        <a:pt x="11" y="220"/>
                      </a:lnTo>
                      <a:lnTo>
                        <a:pt x="5" y="227"/>
                      </a:lnTo>
                      <a:lnTo>
                        <a:pt x="1" y="234"/>
                      </a:lnTo>
                      <a:lnTo>
                        <a:pt x="0" y="251"/>
                      </a:lnTo>
                      <a:lnTo>
                        <a:pt x="0" y="259"/>
                      </a:lnTo>
                      <a:lnTo>
                        <a:pt x="8" y="279"/>
                      </a:lnTo>
                      <a:lnTo>
                        <a:pt x="11" y="295"/>
                      </a:lnTo>
                      <a:lnTo>
                        <a:pt x="15" y="300"/>
                      </a:lnTo>
                      <a:lnTo>
                        <a:pt x="22" y="301"/>
                      </a:lnTo>
                      <a:lnTo>
                        <a:pt x="25" y="302"/>
                      </a:lnTo>
                      <a:lnTo>
                        <a:pt x="27" y="315"/>
                      </a:lnTo>
                      <a:lnTo>
                        <a:pt x="27" y="329"/>
                      </a:lnTo>
                      <a:lnTo>
                        <a:pt x="21" y="331"/>
                      </a:lnTo>
                      <a:lnTo>
                        <a:pt x="17" y="328"/>
                      </a:lnTo>
                      <a:lnTo>
                        <a:pt x="11" y="328"/>
                      </a:lnTo>
                      <a:lnTo>
                        <a:pt x="9" y="329"/>
                      </a:lnTo>
                      <a:lnTo>
                        <a:pt x="5" y="336"/>
                      </a:lnTo>
                      <a:lnTo>
                        <a:pt x="41" y="345"/>
                      </a:lnTo>
                      <a:lnTo>
                        <a:pt x="67" y="356"/>
                      </a:lnTo>
                      <a:lnTo>
                        <a:pt x="87" y="345"/>
                      </a:lnTo>
                      <a:lnTo>
                        <a:pt x="95" y="338"/>
                      </a:lnTo>
                      <a:lnTo>
                        <a:pt x="103" y="336"/>
                      </a:lnTo>
                      <a:lnTo>
                        <a:pt x="137" y="328"/>
                      </a:lnTo>
                      <a:lnTo>
                        <a:pt x="166" y="311"/>
                      </a:lnTo>
                      <a:lnTo>
                        <a:pt x="183" y="302"/>
                      </a:lnTo>
                      <a:lnTo>
                        <a:pt x="188" y="300"/>
                      </a:lnTo>
                      <a:lnTo>
                        <a:pt x="196" y="300"/>
                      </a:lnTo>
                      <a:lnTo>
                        <a:pt x="215" y="296"/>
                      </a:lnTo>
                      <a:lnTo>
                        <a:pt x="219" y="300"/>
                      </a:lnTo>
                      <a:lnTo>
                        <a:pt x="229" y="299"/>
                      </a:lnTo>
                      <a:lnTo>
                        <a:pt x="240" y="283"/>
                      </a:lnTo>
                      <a:lnTo>
                        <a:pt x="242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9" name="Freeform 128"/>
                <p:cNvSpPr>
                  <a:spLocks noChangeAspect="1"/>
                </p:cNvSpPr>
                <p:nvPr/>
              </p:nvSpPr>
              <p:spPr bwMode="gray">
                <a:xfrm>
                  <a:off x="4669631" y="3429347"/>
                  <a:ext cx="131763" cy="98425"/>
                </a:xfrm>
                <a:custGeom>
                  <a:avLst/>
                  <a:gdLst/>
                  <a:ahLst/>
                  <a:cxnLst>
                    <a:cxn ang="0">
                      <a:pos x="242" y="9"/>
                    </a:cxn>
                    <a:cxn ang="0">
                      <a:pos x="182" y="49"/>
                    </a:cxn>
                    <a:cxn ang="0">
                      <a:pos x="113" y="91"/>
                    </a:cxn>
                    <a:cxn ang="0">
                      <a:pos x="83" y="96"/>
                    </a:cxn>
                    <a:cxn ang="0">
                      <a:pos x="64" y="119"/>
                    </a:cxn>
                    <a:cxn ang="0">
                      <a:pos x="46" y="162"/>
                    </a:cxn>
                    <a:cxn ang="0">
                      <a:pos x="16" y="188"/>
                    </a:cxn>
                    <a:cxn ang="0">
                      <a:pos x="1" y="224"/>
                    </a:cxn>
                    <a:cxn ang="0">
                      <a:pos x="1" y="259"/>
                    </a:cxn>
                    <a:cxn ang="0">
                      <a:pos x="5" y="267"/>
                    </a:cxn>
                    <a:cxn ang="0">
                      <a:pos x="11" y="275"/>
                    </a:cxn>
                    <a:cxn ang="0">
                      <a:pos x="15" y="284"/>
                    </a:cxn>
                    <a:cxn ang="0">
                      <a:pos x="24" y="291"/>
                    </a:cxn>
                    <a:cxn ang="0">
                      <a:pos x="35" y="294"/>
                    </a:cxn>
                    <a:cxn ang="0">
                      <a:pos x="40" y="295"/>
                    </a:cxn>
                    <a:cxn ang="0">
                      <a:pos x="53" y="290"/>
                    </a:cxn>
                    <a:cxn ang="0">
                      <a:pos x="79" y="283"/>
                    </a:cxn>
                    <a:cxn ang="0">
                      <a:pos x="107" y="285"/>
                    </a:cxn>
                    <a:cxn ang="0">
                      <a:pos x="119" y="290"/>
                    </a:cxn>
                    <a:cxn ang="0">
                      <a:pos x="130" y="306"/>
                    </a:cxn>
                    <a:cxn ang="0">
                      <a:pos x="141" y="305"/>
                    </a:cxn>
                    <a:cxn ang="0">
                      <a:pos x="138" y="281"/>
                    </a:cxn>
                    <a:cxn ang="0">
                      <a:pos x="133" y="259"/>
                    </a:cxn>
                    <a:cxn ang="0">
                      <a:pos x="127" y="240"/>
                    </a:cxn>
                    <a:cxn ang="0">
                      <a:pos x="149" y="221"/>
                    </a:cxn>
                    <a:cxn ang="0">
                      <a:pos x="199" y="222"/>
                    </a:cxn>
                    <a:cxn ang="0">
                      <a:pos x="246" y="227"/>
                    </a:cxn>
                    <a:cxn ang="0">
                      <a:pos x="275" y="217"/>
                    </a:cxn>
                    <a:cxn ang="0">
                      <a:pos x="317" y="227"/>
                    </a:cxn>
                    <a:cxn ang="0">
                      <a:pos x="336" y="224"/>
                    </a:cxn>
                    <a:cxn ang="0">
                      <a:pos x="344" y="214"/>
                    </a:cxn>
                    <a:cxn ang="0">
                      <a:pos x="350" y="208"/>
                    </a:cxn>
                    <a:cxn ang="0">
                      <a:pos x="364" y="195"/>
                    </a:cxn>
                    <a:cxn ang="0">
                      <a:pos x="387" y="197"/>
                    </a:cxn>
                    <a:cxn ang="0">
                      <a:pos x="410" y="185"/>
                    </a:cxn>
                    <a:cxn ang="0">
                      <a:pos x="415" y="177"/>
                    </a:cxn>
                    <a:cxn ang="0">
                      <a:pos x="417" y="171"/>
                    </a:cxn>
                    <a:cxn ang="0">
                      <a:pos x="398" y="150"/>
                    </a:cxn>
                    <a:cxn ang="0">
                      <a:pos x="408" y="145"/>
                    </a:cxn>
                    <a:cxn ang="0">
                      <a:pos x="402" y="130"/>
                    </a:cxn>
                    <a:cxn ang="0">
                      <a:pos x="387" y="133"/>
                    </a:cxn>
                    <a:cxn ang="0">
                      <a:pos x="368" y="131"/>
                    </a:cxn>
                    <a:cxn ang="0">
                      <a:pos x="345" y="108"/>
                    </a:cxn>
                    <a:cxn ang="0">
                      <a:pos x="317" y="70"/>
                    </a:cxn>
                    <a:cxn ang="0">
                      <a:pos x="302" y="39"/>
                    </a:cxn>
                    <a:cxn ang="0">
                      <a:pos x="290" y="26"/>
                    </a:cxn>
                    <a:cxn ang="0">
                      <a:pos x="295" y="0"/>
                    </a:cxn>
                  </a:cxnLst>
                  <a:rect l="0" t="0" r="r" b="b"/>
                  <a:pathLst>
                    <a:path w="417" h="307">
                      <a:moveTo>
                        <a:pt x="295" y="0"/>
                      </a:moveTo>
                      <a:lnTo>
                        <a:pt x="262" y="1"/>
                      </a:lnTo>
                      <a:lnTo>
                        <a:pt x="242" y="9"/>
                      </a:lnTo>
                      <a:lnTo>
                        <a:pt x="234" y="12"/>
                      </a:lnTo>
                      <a:lnTo>
                        <a:pt x="219" y="25"/>
                      </a:lnTo>
                      <a:lnTo>
                        <a:pt x="182" y="49"/>
                      </a:lnTo>
                      <a:lnTo>
                        <a:pt x="170" y="65"/>
                      </a:lnTo>
                      <a:lnTo>
                        <a:pt x="151" y="79"/>
                      </a:lnTo>
                      <a:lnTo>
                        <a:pt x="113" y="91"/>
                      </a:lnTo>
                      <a:lnTo>
                        <a:pt x="101" y="93"/>
                      </a:lnTo>
                      <a:lnTo>
                        <a:pt x="89" y="95"/>
                      </a:lnTo>
                      <a:lnTo>
                        <a:pt x="83" y="96"/>
                      </a:lnTo>
                      <a:lnTo>
                        <a:pt x="74" y="102"/>
                      </a:lnTo>
                      <a:lnTo>
                        <a:pt x="69" y="108"/>
                      </a:lnTo>
                      <a:lnTo>
                        <a:pt x="64" y="119"/>
                      </a:lnTo>
                      <a:lnTo>
                        <a:pt x="60" y="134"/>
                      </a:lnTo>
                      <a:lnTo>
                        <a:pt x="53" y="152"/>
                      </a:lnTo>
                      <a:lnTo>
                        <a:pt x="46" y="162"/>
                      </a:lnTo>
                      <a:lnTo>
                        <a:pt x="30" y="174"/>
                      </a:lnTo>
                      <a:lnTo>
                        <a:pt x="20" y="183"/>
                      </a:lnTo>
                      <a:lnTo>
                        <a:pt x="16" y="188"/>
                      </a:lnTo>
                      <a:lnTo>
                        <a:pt x="11" y="197"/>
                      </a:lnTo>
                      <a:lnTo>
                        <a:pt x="10" y="206"/>
                      </a:lnTo>
                      <a:lnTo>
                        <a:pt x="1" y="224"/>
                      </a:lnTo>
                      <a:lnTo>
                        <a:pt x="0" y="235"/>
                      </a:lnTo>
                      <a:lnTo>
                        <a:pt x="0" y="248"/>
                      </a:lnTo>
                      <a:lnTo>
                        <a:pt x="1" y="259"/>
                      </a:lnTo>
                      <a:lnTo>
                        <a:pt x="4" y="260"/>
                      </a:lnTo>
                      <a:lnTo>
                        <a:pt x="4" y="262"/>
                      </a:lnTo>
                      <a:lnTo>
                        <a:pt x="5" y="267"/>
                      </a:lnTo>
                      <a:lnTo>
                        <a:pt x="6" y="268"/>
                      </a:lnTo>
                      <a:lnTo>
                        <a:pt x="8" y="269"/>
                      </a:lnTo>
                      <a:lnTo>
                        <a:pt x="11" y="275"/>
                      </a:lnTo>
                      <a:lnTo>
                        <a:pt x="14" y="276"/>
                      </a:lnTo>
                      <a:lnTo>
                        <a:pt x="15" y="279"/>
                      </a:lnTo>
                      <a:lnTo>
                        <a:pt x="15" y="284"/>
                      </a:lnTo>
                      <a:lnTo>
                        <a:pt x="19" y="284"/>
                      </a:lnTo>
                      <a:lnTo>
                        <a:pt x="22" y="287"/>
                      </a:lnTo>
                      <a:lnTo>
                        <a:pt x="24" y="291"/>
                      </a:lnTo>
                      <a:lnTo>
                        <a:pt x="31" y="295"/>
                      </a:lnTo>
                      <a:lnTo>
                        <a:pt x="31" y="294"/>
                      </a:lnTo>
                      <a:lnTo>
                        <a:pt x="35" y="294"/>
                      </a:lnTo>
                      <a:lnTo>
                        <a:pt x="37" y="291"/>
                      </a:lnTo>
                      <a:lnTo>
                        <a:pt x="38" y="291"/>
                      </a:lnTo>
                      <a:lnTo>
                        <a:pt x="40" y="295"/>
                      </a:lnTo>
                      <a:lnTo>
                        <a:pt x="47" y="298"/>
                      </a:lnTo>
                      <a:lnTo>
                        <a:pt x="51" y="296"/>
                      </a:lnTo>
                      <a:lnTo>
                        <a:pt x="53" y="290"/>
                      </a:lnTo>
                      <a:lnTo>
                        <a:pt x="59" y="289"/>
                      </a:lnTo>
                      <a:lnTo>
                        <a:pt x="67" y="286"/>
                      </a:lnTo>
                      <a:lnTo>
                        <a:pt x="79" y="283"/>
                      </a:lnTo>
                      <a:lnTo>
                        <a:pt x="89" y="280"/>
                      </a:lnTo>
                      <a:lnTo>
                        <a:pt x="96" y="280"/>
                      </a:lnTo>
                      <a:lnTo>
                        <a:pt x="107" y="285"/>
                      </a:lnTo>
                      <a:lnTo>
                        <a:pt x="112" y="280"/>
                      </a:lnTo>
                      <a:lnTo>
                        <a:pt x="113" y="280"/>
                      </a:lnTo>
                      <a:lnTo>
                        <a:pt x="119" y="290"/>
                      </a:lnTo>
                      <a:lnTo>
                        <a:pt x="124" y="291"/>
                      </a:lnTo>
                      <a:lnTo>
                        <a:pt x="125" y="296"/>
                      </a:lnTo>
                      <a:lnTo>
                        <a:pt x="130" y="306"/>
                      </a:lnTo>
                      <a:lnTo>
                        <a:pt x="133" y="307"/>
                      </a:lnTo>
                      <a:lnTo>
                        <a:pt x="139" y="307"/>
                      </a:lnTo>
                      <a:lnTo>
                        <a:pt x="141" y="305"/>
                      </a:lnTo>
                      <a:lnTo>
                        <a:pt x="138" y="298"/>
                      </a:lnTo>
                      <a:lnTo>
                        <a:pt x="138" y="292"/>
                      </a:lnTo>
                      <a:lnTo>
                        <a:pt x="138" y="281"/>
                      </a:lnTo>
                      <a:lnTo>
                        <a:pt x="135" y="273"/>
                      </a:lnTo>
                      <a:lnTo>
                        <a:pt x="137" y="260"/>
                      </a:lnTo>
                      <a:lnTo>
                        <a:pt x="133" y="259"/>
                      </a:lnTo>
                      <a:lnTo>
                        <a:pt x="133" y="251"/>
                      </a:lnTo>
                      <a:lnTo>
                        <a:pt x="130" y="248"/>
                      </a:lnTo>
                      <a:lnTo>
                        <a:pt x="127" y="240"/>
                      </a:lnTo>
                      <a:lnTo>
                        <a:pt x="128" y="232"/>
                      </a:lnTo>
                      <a:lnTo>
                        <a:pt x="132" y="224"/>
                      </a:lnTo>
                      <a:lnTo>
                        <a:pt x="149" y="221"/>
                      </a:lnTo>
                      <a:lnTo>
                        <a:pt x="160" y="221"/>
                      </a:lnTo>
                      <a:lnTo>
                        <a:pt x="171" y="224"/>
                      </a:lnTo>
                      <a:lnTo>
                        <a:pt x="199" y="222"/>
                      </a:lnTo>
                      <a:lnTo>
                        <a:pt x="225" y="227"/>
                      </a:lnTo>
                      <a:lnTo>
                        <a:pt x="242" y="228"/>
                      </a:lnTo>
                      <a:lnTo>
                        <a:pt x="246" y="227"/>
                      </a:lnTo>
                      <a:lnTo>
                        <a:pt x="258" y="219"/>
                      </a:lnTo>
                      <a:lnTo>
                        <a:pt x="275" y="216"/>
                      </a:lnTo>
                      <a:lnTo>
                        <a:pt x="275" y="217"/>
                      </a:lnTo>
                      <a:lnTo>
                        <a:pt x="310" y="222"/>
                      </a:lnTo>
                      <a:lnTo>
                        <a:pt x="313" y="227"/>
                      </a:lnTo>
                      <a:lnTo>
                        <a:pt x="317" y="227"/>
                      </a:lnTo>
                      <a:lnTo>
                        <a:pt x="320" y="225"/>
                      </a:lnTo>
                      <a:lnTo>
                        <a:pt x="334" y="225"/>
                      </a:lnTo>
                      <a:lnTo>
                        <a:pt x="336" y="224"/>
                      </a:lnTo>
                      <a:lnTo>
                        <a:pt x="339" y="220"/>
                      </a:lnTo>
                      <a:lnTo>
                        <a:pt x="343" y="220"/>
                      </a:lnTo>
                      <a:lnTo>
                        <a:pt x="344" y="214"/>
                      </a:lnTo>
                      <a:lnTo>
                        <a:pt x="347" y="211"/>
                      </a:lnTo>
                      <a:lnTo>
                        <a:pt x="348" y="210"/>
                      </a:lnTo>
                      <a:lnTo>
                        <a:pt x="350" y="208"/>
                      </a:lnTo>
                      <a:lnTo>
                        <a:pt x="354" y="209"/>
                      </a:lnTo>
                      <a:lnTo>
                        <a:pt x="361" y="197"/>
                      </a:lnTo>
                      <a:lnTo>
                        <a:pt x="364" y="195"/>
                      </a:lnTo>
                      <a:lnTo>
                        <a:pt x="370" y="195"/>
                      </a:lnTo>
                      <a:lnTo>
                        <a:pt x="379" y="199"/>
                      </a:lnTo>
                      <a:lnTo>
                        <a:pt x="387" y="197"/>
                      </a:lnTo>
                      <a:lnTo>
                        <a:pt x="393" y="199"/>
                      </a:lnTo>
                      <a:lnTo>
                        <a:pt x="398" y="197"/>
                      </a:lnTo>
                      <a:lnTo>
                        <a:pt x="410" y="185"/>
                      </a:lnTo>
                      <a:lnTo>
                        <a:pt x="412" y="182"/>
                      </a:lnTo>
                      <a:lnTo>
                        <a:pt x="412" y="181"/>
                      </a:lnTo>
                      <a:lnTo>
                        <a:pt x="415" y="177"/>
                      </a:lnTo>
                      <a:lnTo>
                        <a:pt x="417" y="172"/>
                      </a:lnTo>
                      <a:lnTo>
                        <a:pt x="417" y="170"/>
                      </a:lnTo>
                      <a:lnTo>
                        <a:pt x="417" y="171"/>
                      </a:lnTo>
                      <a:lnTo>
                        <a:pt x="406" y="161"/>
                      </a:lnTo>
                      <a:lnTo>
                        <a:pt x="399" y="154"/>
                      </a:lnTo>
                      <a:lnTo>
                        <a:pt x="398" y="150"/>
                      </a:lnTo>
                      <a:lnTo>
                        <a:pt x="399" y="146"/>
                      </a:lnTo>
                      <a:lnTo>
                        <a:pt x="403" y="145"/>
                      </a:lnTo>
                      <a:lnTo>
                        <a:pt x="408" y="145"/>
                      </a:lnTo>
                      <a:lnTo>
                        <a:pt x="409" y="142"/>
                      </a:lnTo>
                      <a:lnTo>
                        <a:pt x="408" y="140"/>
                      </a:lnTo>
                      <a:lnTo>
                        <a:pt x="402" y="130"/>
                      </a:lnTo>
                      <a:lnTo>
                        <a:pt x="396" y="127"/>
                      </a:lnTo>
                      <a:lnTo>
                        <a:pt x="392" y="128"/>
                      </a:lnTo>
                      <a:lnTo>
                        <a:pt x="387" y="133"/>
                      </a:lnTo>
                      <a:lnTo>
                        <a:pt x="382" y="134"/>
                      </a:lnTo>
                      <a:lnTo>
                        <a:pt x="379" y="134"/>
                      </a:lnTo>
                      <a:lnTo>
                        <a:pt x="368" y="131"/>
                      </a:lnTo>
                      <a:lnTo>
                        <a:pt x="360" y="127"/>
                      </a:lnTo>
                      <a:lnTo>
                        <a:pt x="349" y="114"/>
                      </a:lnTo>
                      <a:lnTo>
                        <a:pt x="345" y="108"/>
                      </a:lnTo>
                      <a:lnTo>
                        <a:pt x="339" y="93"/>
                      </a:lnTo>
                      <a:lnTo>
                        <a:pt x="334" y="84"/>
                      </a:lnTo>
                      <a:lnTo>
                        <a:pt x="317" y="70"/>
                      </a:lnTo>
                      <a:lnTo>
                        <a:pt x="305" y="55"/>
                      </a:lnTo>
                      <a:lnTo>
                        <a:pt x="301" y="48"/>
                      </a:lnTo>
                      <a:lnTo>
                        <a:pt x="302" y="39"/>
                      </a:lnTo>
                      <a:lnTo>
                        <a:pt x="301" y="37"/>
                      </a:lnTo>
                      <a:lnTo>
                        <a:pt x="291" y="28"/>
                      </a:lnTo>
                      <a:lnTo>
                        <a:pt x="290" y="26"/>
                      </a:lnTo>
                      <a:lnTo>
                        <a:pt x="293" y="16"/>
                      </a:lnTo>
                      <a:lnTo>
                        <a:pt x="294" y="5"/>
                      </a:lnTo>
                      <a:lnTo>
                        <a:pt x="29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0" name="Freeform 129"/>
                <p:cNvSpPr>
                  <a:spLocks noChangeAspect="1"/>
                </p:cNvSpPr>
                <p:nvPr/>
              </p:nvSpPr>
              <p:spPr bwMode="gray">
                <a:xfrm>
                  <a:off x="4906168" y="3469034"/>
                  <a:ext cx="133350" cy="195263"/>
                </a:xfrm>
                <a:custGeom>
                  <a:avLst/>
                  <a:gdLst/>
                  <a:ahLst/>
                  <a:cxnLst>
                    <a:cxn ang="0">
                      <a:pos x="220" y="581"/>
                    </a:cxn>
                    <a:cxn ang="0">
                      <a:pos x="170" y="579"/>
                    </a:cxn>
                    <a:cxn ang="0">
                      <a:pos x="74" y="585"/>
                    </a:cxn>
                    <a:cxn ang="0">
                      <a:pos x="79" y="536"/>
                    </a:cxn>
                    <a:cxn ang="0">
                      <a:pos x="75" y="520"/>
                    </a:cxn>
                    <a:cxn ang="0">
                      <a:pos x="63" y="502"/>
                    </a:cxn>
                    <a:cxn ang="0">
                      <a:pos x="68" y="494"/>
                    </a:cxn>
                    <a:cxn ang="0">
                      <a:pos x="58" y="484"/>
                    </a:cxn>
                    <a:cxn ang="0">
                      <a:pos x="32" y="480"/>
                    </a:cxn>
                    <a:cxn ang="0">
                      <a:pos x="11" y="456"/>
                    </a:cxn>
                    <a:cxn ang="0">
                      <a:pos x="3" y="448"/>
                    </a:cxn>
                    <a:cxn ang="0">
                      <a:pos x="7" y="432"/>
                    </a:cxn>
                    <a:cxn ang="0">
                      <a:pos x="19" y="400"/>
                    </a:cxn>
                    <a:cxn ang="0">
                      <a:pos x="39" y="358"/>
                    </a:cxn>
                    <a:cxn ang="0">
                      <a:pos x="62" y="328"/>
                    </a:cxn>
                    <a:cxn ang="0">
                      <a:pos x="101" y="323"/>
                    </a:cxn>
                    <a:cxn ang="0">
                      <a:pos x="130" y="339"/>
                    </a:cxn>
                    <a:cxn ang="0">
                      <a:pos x="143" y="350"/>
                    </a:cxn>
                    <a:cxn ang="0">
                      <a:pos x="168" y="342"/>
                    </a:cxn>
                    <a:cxn ang="0">
                      <a:pos x="198" y="280"/>
                    </a:cxn>
                    <a:cxn ang="0">
                      <a:pos x="210" y="241"/>
                    </a:cxn>
                    <a:cxn ang="0">
                      <a:pos x="238" y="217"/>
                    </a:cxn>
                    <a:cxn ang="0">
                      <a:pos x="249" y="171"/>
                    </a:cxn>
                    <a:cxn ang="0">
                      <a:pos x="263" y="131"/>
                    </a:cxn>
                    <a:cxn ang="0">
                      <a:pos x="279" y="95"/>
                    </a:cxn>
                    <a:cxn ang="0">
                      <a:pos x="307" y="77"/>
                    </a:cxn>
                    <a:cxn ang="0">
                      <a:pos x="327" y="48"/>
                    </a:cxn>
                    <a:cxn ang="0">
                      <a:pos x="323" y="23"/>
                    </a:cxn>
                    <a:cxn ang="0">
                      <a:pos x="310" y="15"/>
                    </a:cxn>
                    <a:cxn ang="0">
                      <a:pos x="332" y="0"/>
                    </a:cxn>
                    <a:cxn ang="0">
                      <a:pos x="340" y="4"/>
                    </a:cxn>
                    <a:cxn ang="0">
                      <a:pos x="355" y="48"/>
                    </a:cxn>
                    <a:cxn ang="0">
                      <a:pos x="349" y="90"/>
                    </a:cxn>
                    <a:cxn ang="0">
                      <a:pos x="374" y="140"/>
                    </a:cxn>
                    <a:cxn ang="0">
                      <a:pos x="376" y="157"/>
                    </a:cxn>
                    <a:cxn ang="0">
                      <a:pos x="337" y="154"/>
                    </a:cxn>
                    <a:cxn ang="0">
                      <a:pos x="315" y="159"/>
                    </a:cxn>
                    <a:cxn ang="0">
                      <a:pos x="311" y="192"/>
                    </a:cxn>
                    <a:cxn ang="0">
                      <a:pos x="338" y="215"/>
                    </a:cxn>
                    <a:cxn ang="0">
                      <a:pos x="360" y="230"/>
                    </a:cxn>
                    <a:cxn ang="0">
                      <a:pos x="376" y="292"/>
                    </a:cxn>
                    <a:cxn ang="0">
                      <a:pos x="370" y="323"/>
                    </a:cxn>
                    <a:cxn ang="0">
                      <a:pos x="343" y="369"/>
                    </a:cxn>
                    <a:cxn ang="0">
                      <a:pos x="335" y="407"/>
                    </a:cxn>
                    <a:cxn ang="0">
                      <a:pos x="345" y="458"/>
                    </a:cxn>
                    <a:cxn ang="0">
                      <a:pos x="390" y="528"/>
                    </a:cxn>
                    <a:cxn ang="0">
                      <a:pos x="418" y="559"/>
                    </a:cxn>
                    <a:cxn ang="0">
                      <a:pos x="413" y="615"/>
                    </a:cxn>
                    <a:cxn ang="0">
                      <a:pos x="366" y="592"/>
                    </a:cxn>
                    <a:cxn ang="0">
                      <a:pos x="264" y="585"/>
                    </a:cxn>
                  </a:cxnLst>
                  <a:rect l="0" t="0" r="r" b="b"/>
                  <a:pathLst>
                    <a:path w="420" h="615">
                      <a:moveTo>
                        <a:pt x="264" y="585"/>
                      </a:moveTo>
                      <a:lnTo>
                        <a:pt x="256" y="582"/>
                      </a:lnTo>
                      <a:lnTo>
                        <a:pt x="220" y="581"/>
                      </a:lnTo>
                      <a:lnTo>
                        <a:pt x="204" y="577"/>
                      </a:lnTo>
                      <a:lnTo>
                        <a:pt x="184" y="581"/>
                      </a:lnTo>
                      <a:lnTo>
                        <a:pt x="170" y="579"/>
                      </a:lnTo>
                      <a:lnTo>
                        <a:pt x="156" y="582"/>
                      </a:lnTo>
                      <a:lnTo>
                        <a:pt x="116" y="582"/>
                      </a:lnTo>
                      <a:lnTo>
                        <a:pt x="74" y="585"/>
                      </a:lnTo>
                      <a:lnTo>
                        <a:pt x="70" y="586"/>
                      </a:lnTo>
                      <a:lnTo>
                        <a:pt x="74" y="552"/>
                      </a:lnTo>
                      <a:lnTo>
                        <a:pt x="79" y="536"/>
                      </a:lnTo>
                      <a:lnTo>
                        <a:pt x="79" y="529"/>
                      </a:lnTo>
                      <a:lnTo>
                        <a:pt x="81" y="527"/>
                      </a:lnTo>
                      <a:lnTo>
                        <a:pt x="75" y="520"/>
                      </a:lnTo>
                      <a:lnTo>
                        <a:pt x="69" y="513"/>
                      </a:lnTo>
                      <a:lnTo>
                        <a:pt x="66" y="509"/>
                      </a:lnTo>
                      <a:lnTo>
                        <a:pt x="63" y="502"/>
                      </a:lnTo>
                      <a:lnTo>
                        <a:pt x="63" y="500"/>
                      </a:lnTo>
                      <a:lnTo>
                        <a:pt x="66" y="499"/>
                      </a:lnTo>
                      <a:lnTo>
                        <a:pt x="68" y="494"/>
                      </a:lnTo>
                      <a:lnTo>
                        <a:pt x="68" y="485"/>
                      </a:lnTo>
                      <a:lnTo>
                        <a:pt x="64" y="483"/>
                      </a:lnTo>
                      <a:lnTo>
                        <a:pt x="58" y="484"/>
                      </a:lnTo>
                      <a:lnTo>
                        <a:pt x="57" y="488"/>
                      </a:lnTo>
                      <a:lnTo>
                        <a:pt x="52" y="489"/>
                      </a:lnTo>
                      <a:lnTo>
                        <a:pt x="32" y="480"/>
                      </a:lnTo>
                      <a:lnTo>
                        <a:pt x="27" y="471"/>
                      </a:lnTo>
                      <a:lnTo>
                        <a:pt x="21" y="456"/>
                      </a:lnTo>
                      <a:lnTo>
                        <a:pt x="11" y="456"/>
                      </a:lnTo>
                      <a:lnTo>
                        <a:pt x="6" y="458"/>
                      </a:lnTo>
                      <a:lnTo>
                        <a:pt x="1" y="455"/>
                      </a:lnTo>
                      <a:lnTo>
                        <a:pt x="3" y="448"/>
                      </a:lnTo>
                      <a:lnTo>
                        <a:pt x="0" y="446"/>
                      </a:lnTo>
                      <a:lnTo>
                        <a:pt x="0" y="439"/>
                      </a:lnTo>
                      <a:lnTo>
                        <a:pt x="7" y="432"/>
                      </a:lnTo>
                      <a:lnTo>
                        <a:pt x="14" y="423"/>
                      </a:lnTo>
                      <a:lnTo>
                        <a:pt x="17" y="414"/>
                      </a:lnTo>
                      <a:lnTo>
                        <a:pt x="19" y="400"/>
                      </a:lnTo>
                      <a:lnTo>
                        <a:pt x="22" y="385"/>
                      </a:lnTo>
                      <a:lnTo>
                        <a:pt x="31" y="369"/>
                      </a:lnTo>
                      <a:lnTo>
                        <a:pt x="39" y="358"/>
                      </a:lnTo>
                      <a:lnTo>
                        <a:pt x="47" y="350"/>
                      </a:lnTo>
                      <a:lnTo>
                        <a:pt x="58" y="345"/>
                      </a:lnTo>
                      <a:lnTo>
                        <a:pt x="62" y="328"/>
                      </a:lnTo>
                      <a:lnTo>
                        <a:pt x="64" y="328"/>
                      </a:lnTo>
                      <a:lnTo>
                        <a:pt x="79" y="328"/>
                      </a:lnTo>
                      <a:lnTo>
                        <a:pt x="101" y="323"/>
                      </a:lnTo>
                      <a:lnTo>
                        <a:pt x="116" y="324"/>
                      </a:lnTo>
                      <a:lnTo>
                        <a:pt x="127" y="334"/>
                      </a:lnTo>
                      <a:lnTo>
                        <a:pt x="130" y="339"/>
                      </a:lnTo>
                      <a:lnTo>
                        <a:pt x="130" y="340"/>
                      </a:lnTo>
                      <a:lnTo>
                        <a:pt x="134" y="343"/>
                      </a:lnTo>
                      <a:lnTo>
                        <a:pt x="143" y="350"/>
                      </a:lnTo>
                      <a:lnTo>
                        <a:pt x="156" y="351"/>
                      </a:lnTo>
                      <a:lnTo>
                        <a:pt x="165" y="348"/>
                      </a:lnTo>
                      <a:lnTo>
                        <a:pt x="168" y="342"/>
                      </a:lnTo>
                      <a:lnTo>
                        <a:pt x="170" y="333"/>
                      </a:lnTo>
                      <a:lnTo>
                        <a:pt x="188" y="302"/>
                      </a:lnTo>
                      <a:lnTo>
                        <a:pt x="198" y="280"/>
                      </a:lnTo>
                      <a:lnTo>
                        <a:pt x="200" y="273"/>
                      </a:lnTo>
                      <a:lnTo>
                        <a:pt x="204" y="257"/>
                      </a:lnTo>
                      <a:lnTo>
                        <a:pt x="210" y="241"/>
                      </a:lnTo>
                      <a:lnTo>
                        <a:pt x="221" y="229"/>
                      </a:lnTo>
                      <a:lnTo>
                        <a:pt x="236" y="222"/>
                      </a:lnTo>
                      <a:lnTo>
                        <a:pt x="238" y="217"/>
                      </a:lnTo>
                      <a:lnTo>
                        <a:pt x="240" y="211"/>
                      </a:lnTo>
                      <a:lnTo>
                        <a:pt x="241" y="199"/>
                      </a:lnTo>
                      <a:lnTo>
                        <a:pt x="249" y="171"/>
                      </a:lnTo>
                      <a:lnTo>
                        <a:pt x="251" y="160"/>
                      </a:lnTo>
                      <a:lnTo>
                        <a:pt x="254" y="149"/>
                      </a:lnTo>
                      <a:lnTo>
                        <a:pt x="263" y="131"/>
                      </a:lnTo>
                      <a:lnTo>
                        <a:pt x="270" y="108"/>
                      </a:lnTo>
                      <a:lnTo>
                        <a:pt x="274" y="101"/>
                      </a:lnTo>
                      <a:lnTo>
                        <a:pt x="279" y="95"/>
                      </a:lnTo>
                      <a:lnTo>
                        <a:pt x="288" y="85"/>
                      </a:lnTo>
                      <a:lnTo>
                        <a:pt x="291" y="84"/>
                      </a:lnTo>
                      <a:lnTo>
                        <a:pt x="307" y="77"/>
                      </a:lnTo>
                      <a:lnTo>
                        <a:pt x="310" y="74"/>
                      </a:lnTo>
                      <a:lnTo>
                        <a:pt x="329" y="61"/>
                      </a:lnTo>
                      <a:lnTo>
                        <a:pt x="327" y="48"/>
                      </a:lnTo>
                      <a:lnTo>
                        <a:pt x="328" y="31"/>
                      </a:lnTo>
                      <a:lnTo>
                        <a:pt x="326" y="26"/>
                      </a:lnTo>
                      <a:lnTo>
                        <a:pt x="323" y="23"/>
                      </a:lnTo>
                      <a:lnTo>
                        <a:pt x="322" y="22"/>
                      </a:lnTo>
                      <a:lnTo>
                        <a:pt x="311" y="18"/>
                      </a:lnTo>
                      <a:lnTo>
                        <a:pt x="310" y="15"/>
                      </a:lnTo>
                      <a:lnTo>
                        <a:pt x="315" y="15"/>
                      </a:lnTo>
                      <a:lnTo>
                        <a:pt x="323" y="3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0" y="1"/>
                      </a:lnTo>
                      <a:lnTo>
                        <a:pt x="340" y="4"/>
                      </a:lnTo>
                      <a:lnTo>
                        <a:pt x="347" y="32"/>
                      </a:lnTo>
                      <a:lnTo>
                        <a:pt x="353" y="41"/>
                      </a:lnTo>
                      <a:lnTo>
                        <a:pt x="355" y="48"/>
                      </a:lnTo>
                      <a:lnTo>
                        <a:pt x="354" y="68"/>
                      </a:lnTo>
                      <a:lnTo>
                        <a:pt x="353" y="79"/>
                      </a:lnTo>
                      <a:lnTo>
                        <a:pt x="349" y="90"/>
                      </a:lnTo>
                      <a:lnTo>
                        <a:pt x="349" y="98"/>
                      </a:lnTo>
                      <a:lnTo>
                        <a:pt x="359" y="119"/>
                      </a:lnTo>
                      <a:lnTo>
                        <a:pt x="374" y="140"/>
                      </a:lnTo>
                      <a:lnTo>
                        <a:pt x="376" y="146"/>
                      </a:lnTo>
                      <a:lnTo>
                        <a:pt x="377" y="155"/>
                      </a:lnTo>
                      <a:lnTo>
                        <a:pt x="376" y="157"/>
                      </a:lnTo>
                      <a:lnTo>
                        <a:pt x="372" y="160"/>
                      </a:lnTo>
                      <a:lnTo>
                        <a:pt x="353" y="156"/>
                      </a:lnTo>
                      <a:lnTo>
                        <a:pt x="337" y="154"/>
                      </a:lnTo>
                      <a:lnTo>
                        <a:pt x="322" y="155"/>
                      </a:lnTo>
                      <a:lnTo>
                        <a:pt x="318" y="156"/>
                      </a:lnTo>
                      <a:lnTo>
                        <a:pt x="315" y="159"/>
                      </a:lnTo>
                      <a:lnTo>
                        <a:pt x="310" y="165"/>
                      </a:lnTo>
                      <a:lnTo>
                        <a:pt x="310" y="179"/>
                      </a:lnTo>
                      <a:lnTo>
                        <a:pt x="311" y="192"/>
                      </a:lnTo>
                      <a:lnTo>
                        <a:pt x="322" y="205"/>
                      </a:lnTo>
                      <a:lnTo>
                        <a:pt x="329" y="211"/>
                      </a:lnTo>
                      <a:lnTo>
                        <a:pt x="338" y="215"/>
                      </a:lnTo>
                      <a:lnTo>
                        <a:pt x="350" y="217"/>
                      </a:lnTo>
                      <a:lnTo>
                        <a:pt x="354" y="220"/>
                      </a:lnTo>
                      <a:lnTo>
                        <a:pt x="360" y="230"/>
                      </a:lnTo>
                      <a:lnTo>
                        <a:pt x="370" y="257"/>
                      </a:lnTo>
                      <a:lnTo>
                        <a:pt x="375" y="275"/>
                      </a:lnTo>
                      <a:lnTo>
                        <a:pt x="376" y="292"/>
                      </a:lnTo>
                      <a:lnTo>
                        <a:pt x="377" y="295"/>
                      </a:lnTo>
                      <a:lnTo>
                        <a:pt x="380" y="297"/>
                      </a:lnTo>
                      <a:lnTo>
                        <a:pt x="370" y="323"/>
                      </a:lnTo>
                      <a:lnTo>
                        <a:pt x="360" y="338"/>
                      </a:lnTo>
                      <a:lnTo>
                        <a:pt x="353" y="354"/>
                      </a:lnTo>
                      <a:lnTo>
                        <a:pt x="343" y="369"/>
                      </a:lnTo>
                      <a:lnTo>
                        <a:pt x="332" y="380"/>
                      </a:lnTo>
                      <a:lnTo>
                        <a:pt x="332" y="393"/>
                      </a:lnTo>
                      <a:lnTo>
                        <a:pt x="335" y="407"/>
                      </a:lnTo>
                      <a:lnTo>
                        <a:pt x="334" y="424"/>
                      </a:lnTo>
                      <a:lnTo>
                        <a:pt x="335" y="440"/>
                      </a:lnTo>
                      <a:lnTo>
                        <a:pt x="345" y="458"/>
                      </a:lnTo>
                      <a:lnTo>
                        <a:pt x="354" y="469"/>
                      </a:lnTo>
                      <a:lnTo>
                        <a:pt x="378" y="516"/>
                      </a:lnTo>
                      <a:lnTo>
                        <a:pt x="390" y="528"/>
                      </a:lnTo>
                      <a:lnTo>
                        <a:pt x="413" y="548"/>
                      </a:lnTo>
                      <a:lnTo>
                        <a:pt x="420" y="548"/>
                      </a:lnTo>
                      <a:lnTo>
                        <a:pt x="418" y="559"/>
                      </a:lnTo>
                      <a:lnTo>
                        <a:pt x="420" y="602"/>
                      </a:lnTo>
                      <a:lnTo>
                        <a:pt x="418" y="612"/>
                      </a:lnTo>
                      <a:lnTo>
                        <a:pt x="413" y="615"/>
                      </a:lnTo>
                      <a:lnTo>
                        <a:pt x="390" y="597"/>
                      </a:lnTo>
                      <a:lnTo>
                        <a:pt x="380" y="597"/>
                      </a:lnTo>
                      <a:lnTo>
                        <a:pt x="366" y="592"/>
                      </a:lnTo>
                      <a:lnTo>
                        <a:pt x="351" y="591"/>
                      </a:lnTo>
                      <a:lnTo>
                        <a:pt x="340" y="585"/>
                      </a:lnTo>
                      <a:lnTo>
                        <a:pt x="264" y="58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1" name="Freeform 130"/>
                <p:cNvSpPr>
                  <a:spLocks noChangeAspect="1"/>
                </p:cNvSpPr>
                <p:nvPr/>
              </p:nvSpPr>
              <p:spPr bwMode="gray">
                <a:xfrm>
                  <a:off x="4772818" y="3475384"/>
                  <a:ext cx="52388" cy="107950"/>
                </a:xfrm>
                <a:custGeom>
                  <a:avLst/>
                  <a:gdLst/>
                  <a:ahLst/>
                  <a:cxnLst>
                    <a:cxn ang="0">
                      <a:pos x="147" y="30"/>
                    </a:cxn>
                    <a:cxn ang="0">
                      <a:pos x="128" y="12"/>
                    </a:cxn>
                    <a:cxn ang="0">
                      <a:pos x="114" y="0"/>
                    </a:cxn>
                    <a:cxn ang="0">
                      <a:pos x="101" y="5"/>
                    </a:cxn>
                    <a:cxn ang="0">
                      <a:pos x="90" y="12"/>
                    </a:cxn>
                    <a:cxn ang="0">
                      <a:pos x="90" y="25"/>
                    </a:cxn>
                    <a:cxn ang="0">
                      <a:pos x="90" y="26"/>
                    </a:cxn>
                    <a:cxn ang="0">
                      <a:pos x="85" y="35"/>
                    </a:cxn>
                    <a:cxn ang="0">
                      <a:pos x="83" y="39"/>
                    </a:cxn>
                    <a:cxn ang="0">
                      <a:pos x="66" y="53"/>
                    </a:cxn>
                    <a:cxn ang="0">
                      <a:pos x="52" y="53"/>
                    </a:cxn>
                    <a:cxn ang="0">
                      <a:pos x="37" y="49"/>
                    </a:cxn>
                    <a:cxn ang="0">
                      <a:pos x="27" y="63"/>
                    </a:cxn>
                    <a:cxn ang="0">
                      <a:pos x="21" y="64"/>
                    </a:cxn>
                    <a:cxn ang="0">
                      <a:pos x="17" y="68"/>
                    </a:cxn>
                    <a:cxn ang="0">
                      <a:pos x="12" y="74"/>
                    </a:cxn>
                    <a:cxn ang="0">
                      <a:pos x="6" y="80"/>
                    </a:cxn>
                    <a:cxn ang="0">
                      <a:pos x="1" y="95"/>
                    </a:cxn>
                    <a:cxn ang="0">
                      <a:pos x="0" y="113"/>
                    </a:cxn>
                    <a:cxn ang="0">
                      <a:pos x="11" y="121"/>
                    </a:cxn>
                    <a:cxn ang="0">
                      <a:pos x="20" y="124"/>
                    </a:cxn>
                    <a:cxn ang="0">
                      <a:pos x="41" y="159"/>
                    </a:cxn>
                    <a:cxn ang="0">
                      <a:pos x="50" y="189"/>
                    </a:cxn>
                    <a:cxn ang="0">
                      <a:pos x="54" y="204"/>
                    </a:cxn>
                    <a:cxn ang="0">
                      <a:pos x="58" y="234"/>
                    </a:cxn>
                    <a:cxn ang="0">
                      <a:pos x="54" y="308"/>
                    </a:cxn>
                    <a:cxn ang="0">
                      <a:pos x="58" y="331"/>
                    </a:cxn>
                    <a:cxn ang="0">
                      <a:pos x="61" y="339"/>
                    </a:cxn>
                    <a:cxn ang="0">
                      <a:pos x="112" y="337"/>
                    </a:cxn>
                    <a:cxn ang="0">
                      <a:pos x="107" y="295"/>
                    </a:cxn>
                    <a:cxn ang="0">
                      <a:pos x="113" y="265"/>
                    </a:cxn>
                    <a:cxn ang="0">
                      <a:pos x="113" y="215"/>
                    </a:cxn>
                    <a:cxn ang="0">
                      <a:pos x="129" y="183"/>
                    </a:cxn>
                    <a:cxn ang="0">
                      <a:pos x="133" y="159"/>
                    </a:cxn>
                    <a:cxn ang="0">
                      <a:pos x="156" y="138"/>
                    </a:cxn>
                    <a:cxn ang="0">
                      <a:pos x="160" y="129"/>
                    </a:cxn>
                    <a:cxn ang="0">
                      <a:pos x="160" y="124"/>
                    </a:cxn>
                    <a:cxn ang="0">
                      <a:pos x="155" y="117"/>
                    </a:cxn>
                    <a:cxn ang="0">
                      <a:pos x="160" y="109"/>
                    </a:cxn>
                    <a:cxn ang="0">
                      <a:pos x="166" y="107"/>
                    </a:cxn>
                    <a:cxn ang="0">
                      <a:pos x="162" y="74"/>
                    </a:cxn>
                    <a:cxn ang="0">
                      <a:pos x="151" y="59"/>
                    </a:cxn>
                    <a:cxn ang="0">
                      <a:pos x="151" y="43"/>
                    </a:cxn>
                  </a:cxnLst>
                  <a:rect l="0" t="0" r="r" b="b"/>
                  <a:pathLst>
                    <a:path w="166" h="340">
                      <a:moveTo>
                        <a:pt x="156" y="37"/>
                      </a:moveTo>
                      <a:lnTo>
                        <a:pt x="147" y="30"/>
                      </a:lnTo>
                      <a:lnTo>
                        <a:pt x="140" y="25"/>
                      </a:lnTo>
                      <a:lnTo>
                        <a:pt x="128" y="12"/>
                      </a:lnTo>
                      <a:lnTo>
                        <a:pt x="117" y="1"/>
                      </a:lnTo>
                      <a:lnTo>
                        <a:pt x="114" y="0"/>
                      </a:lnTo>
                      <a:lnTo>
                        <a:pt x="106" y="4"/>
                      </a:lnTo>
                      <a:lnTo>
                        <a:pt x="101" y="5"/>
                      </a:lnTo>
                      <a:lnTo>
                        <a:pt x="90" y="8"/>
                      </a:lnTo>
                      <a:lnTo>
                        <a:pt x="90" y="12"/>
                      </a:lnTo>
                      <a:lnTo>
                        <a:pt x="97" y="21"/>
                      </a:lnTo>
                      <a:lnTo>
                        <a:pt x="90" y="25"/>
                      </a:lnTo>
                      <a:lnTo>
                        <a:pt x="90" y="24"/>
                      </a:lnTo>
                      <a:lnTo>
                        <a:pt x="90" y="26"/>
                      </a:lnTo>
                      <a:lnTo>
                        <a:pt x="88" y="31"/>
                      </a:lnTo>
                      <a:lnTo>
                        <a:pt x="85" y="35"/>
                      </a:lnTo>
                      <a:lnTo>
                        <a:pt x="85" y="36"/>
                      </a:lnTo>
                      <a:lnTo>
                        <a:pt x="83" y="39"/>
                      </a:lnTo>
                      <a:lnTo>
                        <a:pt x="71" y="51"/>
                      </a:lnTo>
                      <a:lnTo>
                        <a:pt x="66" y="53"/>
                      </a:lnTo>
                      <a:lnTo>
                        <a:pt x="60" y="51"/>
                      </a:lnTo>
                      <a:lnTo>
                        <a:pt x="52" y="53"/>
                      </a:lnTo>
                      <a:lnTo>
                        <a:pt x="43" y="49"/>
                      </a:lnTo>
                      <a:lnTo>
                        <a:pt x="37" y="49"/>
                      </a:lnTo>
                      <a:lnTo>
                        <a:pt x="34" y="51"/>
                      </a:lnTo>
                      <a:lnTo>
                        <a:pt x="27" y="63"/>
                      </a:lnTo>
                      <a:lnTo>
                        <a:pt x="23" y="62"/>
                      </a:lnTo>
                      <a:lnTo>
                        <a:pt x="21" y="64"/>
                      </a:lnTo>
                      <a:lnTo>
                        <a:pt x="20" y="65"/>
                      </a:lnTo>
                      <a:lnTo>
                        <a:pt x="17" y="68"/>
                      </a:lnTo>
                      <a:lnTo>
                        <a:pt x="16" y="74"/>
                      </a:lnTo>
                      <a:lnTo>
                        <a:pt x="12" y="74"/>
                      </a:lnTo>
                      <a:lnTo>
                        <a:pt x="9" y="78"/>
                      </a:lnTo>
                      <a:lnTo>
                        <a:pt x="6" y="80"/>
                      </a:lnTo>
                      <a:lnTo>
                        <a:pt x="5" y="87"/>
                      </a:lnTo>
                      <a:lnTo>
                        <a:pt x="1" y="95"/>
                      </a:lnTo>
                      <a:lnTo>
                        <a:pt x="0" y="105"/>
                      </a:lnTo>
                      <a:lnTo>
                        <a:pt x="0" y="113"/>
                      </a:lnTo>
                      <a:lnTo>
                        <a:pt x="5" y="117"/>
                      </a:lnTo>
                      <a:lnTo>
                        <a:pt x="11" y="121"/>
                      </a:lnTo>
                      <a:lnTo>
                        <a:pt x="15" y="121"/>
                      </a:lnTo>
                      <a:lnTo>
                        <a:pt x="20" y="124"/>
                      </a:lnTo>
                      <a:lnTo>
                        <a:pt x="32" y="139"/>
                      </a:lnTo>
                      <a:lnTo>
                        <a:pt x="41" y="159"/>
                      </a:lnTo>
                      <a:lnTo>
                        <a:pt x="47" y="180"/>
                      </a:lnTo>
                      <a:lnTo>
                        <a:pt x="50" y="189"/>
                      </a:lnTo>
                      <a:lnTo>
                        <a:pt x="52" y="195"/>
                      </a:lnTo>
                      <a:lnTo>
                        <a:pt x="54" y="204"/>
                      </a:lnTo>
                      <a:lnTo>
                        <a:pt x="56" y="215"/>
                      </a:lnTo>
                      <a:lnTo>
                        <a:pt x="58" y="234"/>
                      </a:lnTo>
                      <a:lnTo>
                        <a:pt x="58" y="285"/>
                      </a:lnTo>
                      <a:lnTo>
                        <a:pt x="54" y="308"/>
                      </a:lnTo>
                      <a:lnTo>
                        <a:pt x="54" y="318"/>
                      </a:lnTo>
                      <a:lnTo>
                        <a:pt x="58" y="331"/>
                      </a:lnTo>
                      <a:lnTo>
                        <a:pt x="60" y="338"/>
                      </a:lnTo>
                      <a:lnTo>
                        <a:pt x="61" y="339"/>
                      </a:lnTo>
                      <a:lnTo>
                        <a:pt x="68" y="340"/>
                      </a:lnTo>
                      <a:lnTo>
                        <a:pt x="112" y="337"/>
                      </a:lnTo>
                      <a:lnTo>
                        <a:pt x="109" y="334"/>
                      </a:lnTo>
                      <a:lnTo>
                        <a:pt x="107" y="295"/>
                      </a:lnTo>
                      <a:lnTo>
                        <a:pt x="108" y="286"/>
                      </a:lnTo>
                      <a:lnTo>
                        <a:pt x="113" y="265"/>
                      </a:lnTo>
                      <a:lnTo>
                        <a:pt x="112" y="235"/>
                      </a:lnTo>
                      <a:lnTo>
                        <a:pt x="113" y="215"/>
                      </a:lnTo>
                      <a:lnTo>
                        <a:pt x="117" y="203"/>
                      </a:lnTo>
                      <a:lnTo>
                        <a:pt x="129" y="183"/>
                      </a:lnTo>
                      <a:lnTo>
                        <a:pt x="130" y="168"/>
                      </a:lnTo>
                      <a:lnTo>
                        <a:pt x="133" y="159"/>
                      </a:lnTo>
                      <a:lnTo>
                        <a:pt x="141" y="149"/>
                      </a:lnTo>
                      <a:lnTo>
                        <a:pt x="156" y="138"/>
                      </a:lnTo>
                      <a:lnTo>
                        <a:pt x="156" y="132"/>
                      </a:lnTo>
                      <a:lnTo>
                        <a:pt x="160" y="129"/>
                      </a:lnTo>
                      <a:lnTo>
                        <a:pt x="160" y="128"/>
                      </a:lnTo>
                      <a:lnTo>
                        <a:pt x="160" y="124"/>
                      </a:lnTo>
                      <a:lnTo>
                        <a:pt x="155" y="119"/>
                      </a:lnTo>
                      <a:lnTo>
                        <a:pt x="155" y="117"/>
                      </a:lnTo>
                      <a:lnTo>
                        <a:pt x="157" y="111"/>
                      </a:lnTo>
                      <a:lnTo>
                        <a:pt x="160" y="109"/>
                      </a:lnTo>
                      <a:lnTo>
                        <a:pt x="165" y="109"/>
                      </a:lnTo>
                      <a:lnTo>
                        <a:pt x="166" y="107"/>
                      </a:lnTo>
                      <a:lnTo>
                        <a:pt x="166" y="89"/>
                      </a:lnTo>
                      <a:lnTo>
                        <a:pt x="162" y="74"/>
                      </a:lnTo>
                      <a:lnTo>
                        <a:pt x="161" y="69"/>
                      </a:lnTo>
                      <a:lnTo>
                        <a:pt x="151" y="59"/>
                      </a:lnTo>
                      <a:lnTo>
                        <a:pt x="150" y="54"/>
                      </a:lnTo>
                      <a:lnTo>
                        <a:pt x="151" y="43"/>
                      </a:lnTo>
                      <a:lnTo>
                        <a:pt x="156" y="3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2" name="Freeform 131"/>
                <p:cNvSpPr>
                  <a:spLocks noChangeAspect="1"/>
                </p:cNvSpPr>
                <p:nvPr/>
              </p:nvSpPr>
              <p:spPr bwMode="gray">
                <a:xfrm>
                  <a:off x="4991892" y="3275359"/>
                  <a:ext cx="187325" cy="287338"/>
                </a:xfrm>
                <a:custGeom>
                  <a:avLst/>
                  <a:gdLst/>
                  <a:ahLst/>
                  <a:cxnLst>
                    <a:cxn ang="0">
                      <a:pos x="99" y="122"/>
                    </a:cxn>
                    <a:cxn ang="0">
                      <a:pos x="106" y="143"/>
                    </a:cxn>
                    <a:cxn ang="0">
                      <a:pos x="122" y="160"/>
                    </a:cxn>
                    <a:cxn ang="0">
                      <a:pos x="117" y="276"/>
                    </a:cxn>
                    <a:cxn ang="0">
                      <a:pos x="19" y="479"/>
                    </a:cxn>
                    <a:cxn ang="0">
                      <a:pos x="13" y="502"/>
                    </a:cxn>
                    <a:cxn ang="0">
                      <a:pos x="3" y="520"/>
                    </a:cxn>
                    <a:cxn ang="0">
                      <a:pos x="30" y="534"/>
                    </a:cxn>
                    <a:cxn ang="0">
                      <a:pos x="57" y="568"/>
                    </a:cxn>
                    <a:cxn ang="0">
                      <a:pos x="83" y="571"/>
                    </a:cxn>
                    <a:cxn ang="0">
                      <a:pos x="95" y="587"/>
                    </a:cxn>
                    <a:cxn ang="0">
                      <a:pos x="68" y="608"/>
                    </a:cxn>
                    <a:cxn ang="0">
                      <a:pos x="77" y="640"/>
                    </a:cxn>
                    <a:cxn ang="0">
                      <a:pos x="84" y="676"/>
                    </a:cxn>
                    <a:cxn ang="0">
                      <a:pos x="79" y="706"/>
                    </a:cxn>
                    <a:cxn ang="0">
                      <a:pos x="106" y="754"/>
                    </a:cxn>
                    <a:cxn ang="0">
                      <a:pos x="102" y="768"/>
                    </a:cxn>
                    <a:cxn ang="0">
                      <a:pos x="52" y="763"/>
                    </a:cxn>
                    <a:cxn ang="0">
                      <a:pos x="40" y="773"/>
                    </a:cxn>
                    <a:cxn ang="0">
                      <a:pos x="52" y="813"/>
                    </a:cxn>
                    <a:cxn ang="0">
                      <a:pos x="80" y="825"/>
                    </a:cxn>
                    <a:cxn ang="0">
                      <a:pos x="100" y="865"/>
                    </a:cxn>
                    <a:cxn ang="0">
                      <a:pos x="107" y="903"/>
                    </a:cxn>
                    <a:cxn ang="0">
                      <a:pos x="122" y="902"/>
                    </a:cxn>
                    <a:cxn ang="0">
                      <a:pos x="139" y="903"/>
                    </a:cxn>
                    <a:cxn ang="0">
                      <a:pos x="167" y="892"/>
                    </a:cxn>
                    <a:cxn ang="0">
                      <a:pos x="175" y="882"/>
                    </a:cxn>
                    <a:cxn ang="0">
                      <a:pos x="185" y="889"/>
                    </a:cxn>
                    <a:cxn ang="0">
                      <a:pos x="198" y="897"/>
                    </a:cxn>
                    <a:cxn ang="0">
                      <a:pos x="215" y="888"/>
                    </a:cxn>
                    <a:cxn ang="0">
                      <a:pos x="245" y="875"/>
                    </a:cxn>
                    <a:cxn ang="0">
                      <a:pos x="267" y="871"/>
                    </a:cxn>
                    <a:cxn ang="0">
                      <a:pos x="294" y="864"/>
                    </a:cxn>
                    <a:cxn ang="0">
                      <a:pos x="306" y="857"/>
                    </a:cxn>
                    <a:cxn ang="0">
                      <a:pos x="316" y="841"/>
                    </a:cxn>
                    <a:cxn ang="0">
                      <a:pos x="307" y="827"/>
                    </a:cxn>
                    <a:cxn ang="0">
                      <a:pos x="321" y="818"/>
                    </a:cxn>
                    <a:cxn ang="0">
                      <a:pos x="354" y="814"/>
                    </a:cxn>
                    <a:cxn ang="0">
                      <a:pos x="379" y="811"/>
                    </a:cxn>
                    <a:cxn ang="0">
                      <a:pos x="393" y="807"/>
                    </a:cxn>
                    <a:cxn ang="0">
                      <a:pos x="417" y="792"/>
                    </a:cxn>
                    <a:cxn ang="0">
                      <a:pos x="440" y="763"/>
                    </a:cxn>
                    <a:cxn ang="0">
                      <a:pos x="455" y="749"/>
                    </a:cxn>
                    <a:cxn ang="0">
                      <a:pos x="467" y="720"/>
                    </a:cxn>
                    <a:cxn ang="0">
                      <a:pos x="495" y="711"/>
                    </a:cxn>
                    <a:cxn ang="0">
                      <a:pos x="524" y="701"/>
                    </a:cxn>
                    <a:cxn ang="0">
                      <a:pos x="518" y="679"/>
                    </a:cxn>
                    <a:cxn ang="0">
                      <a:pos x="498" y="640"/>
                    </a:cxn>
                    <a:cxn ang="0">
                      <a:pos x="478" y="612"/>
                    </a:cxn>
                    <a:cxn ang="0">
                      <a:pos x="470" y="597"/>
                    </a:cxn>
                    <a:cxn ang="0">
                      <a:pos x="479" y="572"/>
                    </a:cxn>
                    <a:cxn ang="0">
                      <a:pos x="484" y="544"/>
                    </a:cxn>
                    <a:cxn ang="0">
                      <a:pos x="494" y="533"/>
                    </a:cxn>
                    <a:cxn ang="0">
                      <a:pos x="509" y="494"/>
                    </a:cxn>
                    <a:cxn ang="0">
                      <a:pos x="526" y="455"/>
                    </a:cxn>
                    <a:cxn ang="0">
                      <a:pos x="542" y="443"/>
                    </a:cxn>
                    <a:cxn ang="0">
                      <a:pos x="586" y="441"/>
                    </a:cxn>
                    <a:cxn ang="0">
                      <a:pos x="588" y="283"/>
                    </a:cxn>
                    <a:cxn ang="0">
                      <a:pos x="532" y="202"/>
                    </a:cxn>
                    <a:cxn ang="0">
                      <a:pos x="391" y="129"/>
                    </a:cxn>
                    <a:cxn ang="0">
                      <a:pos x="251" y="54"/>
                    </a:cxn>
                    <a:cxn ang="0">
                      <a:pos x="147" y="0"/>
                    </a:cxn>
                    <a:cxn ang="0">
                      <a:pos x="91" y="106"/>
                    </a:cxn>
                  </a:cxnLst>
                  <a:rect l="0" t="0" r="r" b="b"/>
                  <a:pathLst>
                    <a:path w="588" h="905">
                      <a:moveTo>
                        <a:pt x="91" y="106"/>
                      </a:moveTo>
                      <a:lnTo>
                        <a:pt x="94" y="112"/>
                      </a:lnTo>
                      <a:lnTo>
                        <a:pt x="99" y="122"/>
                      </a:lnTo>
                      <a:lnTo>
                        <a:pt x="99" y="124"/>
                      </a:lnTo>
                      <a:lnTo>
                        <a:pt x="102" y="131"/>
                      </a:lnTo>
                      <a:lnTo>
                        <a:pt x="106" y="143"/>
                      </a:lnTo>
                      <a:lnTo>
                        <a:pt x="110" y="149"/>
                      </a:lnTo>
                      <a:lnTo>
                        <a:pt x="116" y="155"/>
                      </a:lnTo>
                      <a:lnTo>
                        <a:pt x="122" y="160"/>
                      </a:lnTo>
                      <a:lnTo>
                        <a:pt x="145" y="173"/>
                      </a:lnTo>
                      <a:lnTo>
                        <a:pt x="132" y="197"/>
                      </a:lnTo>
                      <a:lnTo>
                        <a:pt x="117" y="276"/>
                      </a:lnTo>
                      <a:lnTo>
                        <a:pt x="111" y="375"/>
                      </a:lnTo>
                      <a:lnTo>
                        <a:pt x="107" y="380"/>
                      </a:lnTo>
                      <a:lnTo>
                        <a:pt x="19" y="479"/>
                      </a:lnTo>
                      <a:lnTo>
                        <a:pt x="19" y="490"/>
                      </a:lnTo>
                      <a:lnTo>
                        <a:pt x="13" y="493"/>
                      </a:lnTo>
                      <a:lnTo>
                        <a:pt x="13" y="502"/>
                      </a:lnTo>
                      <a:lnTo>
                        <a:pt x="5" y="504"/>
                      </a:lnTo>
                      <a:lnTo>
                        <a:pt x="0" y="509"/>
                      </a:lnTo>
                      <a:lnTo>
                        <a:pt x="3" y="520"/>
                      </a:lnTo>
                      <a:lnTo>
                        <a:pt x="19" y="525"/>
                      </a:lnTo>
                      <a:lnTo>
                        <a:pt x="22" y="531"/>
                      </a:lnTo>
                      <a:lnTo>
                        <a:pt x="30" y="534"/>
                      </a:lnTo>
                      <a:lnTo>
                        <a:pt x="36" y="543"/>
                      </a:lnTo>
                      <a:lnTo>
                        <a:pt x="40" y="564"/>
                      </a:lnTo>
                      <a:lnTo>
                        <a:pt x="57" y="568"/>
                      </a:lnTo>
                      <a:lnTo>
                        <a:pt x="69" y="565"/>
                      </a:lnTo>
                      <a:lnTo>
                        <a:pt x="75" y="569"/>
                      </a:lnTo>
                      <a:lnTo>
                        <a:pt x="83" y="571"/>
                      </a:lnTo>
                      <a:lnTo>
                        <a:pt x="90" y="569"/>
                      </a:lnTo>
                      <a:lnTo>
                        <a:pt x="97" y="582"/>
                      </a:lnTo>
                      <a:lnTo>
                        <a:pt x="95" y="587"/>
                      </a:lnTo>
                      <a:lnTo>
                        <a:pt x="94" y="596"/>
                      </a:lnTo>
                      <a:lnTo>
                        <a:pt x="84" y="603"/>
                      </a:lnTo>
                      <a:lnTo>
                        <a:pt x="68" y="608"/>
                      </a:lnTo>
                      <a:lnTo>
                        <a:pt x="70" y="609"/>
                      </a:lnTo>
                      <a:lnTo>
                        <a:pt x="70" y="612"/>
                      </a:lnTo>
                      <a:lnTo>
                        <a:pt x="77" y="640"/>
                      </a:lnTo>
                      <a:lnTo>
                        <a:pt x="83" y="649"/>
                      </a:lnTo>
                      <a:lnTo>
                        <a:pt x="85" y="656"/>
                      </a:lnTo>
                      <a:lnTo>
                        <a:pt x="84" y="676"/>
                      </a:lnTo>
                      <a:lnTo>
                        <a:pt x="83" y="687"/>
                      </a:lnTo>
                      <a:lnTo>
                        <a:pt x="79" y="698"/>
                      </a:lnTo>
                      <a:lnTo>
                        <a:pt x="79" y="706"/>
                      </a:lnTo>
                      <a:lnTo>
                        <a:pt x="89" y="727"/>
                      </a:lnTo>
                      <a:lnTo>
                        <a:pt x="104" y="748"/>
                      </a:lnTo>
                      <a:lnTo>
                        <a:pt x="106" y="754"/>
                      </a:lnTo>
                      <a:lnTo>
                        <a:pt x="107" y="763"/>
                      </a:lnTo>
                      <a:lnTo>
                        <a:pt x="106" y="765"/>
                      </a:lnTo>
                      <a:lnTo>
                        <a:pt x="102" y="768"/>
                      </a:lnTo>
                      <a:lnTo>
                        <a:pt x="83" y="764"/>
                      </a:lnTo>
                      <a:lnTo>
                        <a:pt x="67" y="762"/>
                      </a:lnTo>
                      <a:lnTo>
                        <a:pt x="52" y="763"/>
                      </a:lnTo>
                      <a:lnTo>
                        <a:pt x="48" y="764"/>
                      </a:lnTo>
                      <a:lnTo>
                        <a:pt x="45" y="767"/>
                      </a:lnTo>
                      <a:lnTo>
                        <a:pt x="40" y="773"/>
                      </a:lnTo>
                      <a:lnTo>
                        <a:pt x="40" y="787"/>
                      </a:lnTo>
                      <a:lnTo>
                        <a:pt x="41" y="800"/>
                      </a:lnTo>
                      <a:lnTo>
                        <a:pt x="52" y="813"/>
                      </a:lnTo>
                      <a:lnTo>
                        <a:pt x="59" y="819"/>
                      </a:lnTo>
                      <a:lnTo>
                        <a:pt x="68" y="823"/>
                      </a:lnTo>
                      <a:lnTo>
                        <a:pt x="80" y="825"/>
                      </a:lnTo>
                      <a:lnTo>
                        <a:pt x="84" y="828"/>
                      </a:lnTo>
                      <a:lnTo>
                        <a:pt x="90" y="838"/>
                      </a:lnTo>
                      <a:lnTo>
                        <a:pt x="100" y="865"/>
                      </a:lnTo>
                      <a:lnTo>
                        <a:pt x="105" y="883"/>
                      </a:lnTo>
                      <a:lnTo>
                        <a:pt x="106" y="900"/>
                      </a:lnTo>
                      <a:lnTo>
                        <a:pt x="107" y="903"/>
                      </a:lnTo>
                      <a:lnTo>
                        <a:pt x="110" y="905"/>
                      </a:lnTo>
                      <a:lnTo>
                        <a:pt x="113" y="903"/>
                      </a:lnTo>
                      <a:lnTo>
                        <a:pt x="122" y="902"/>
                      </a:lnTo>
                      <a:lnTo>
                        <a:pt x="128" y="900"/>
                      </a:lnTo>
                      <a:lnTo>
                        <a:pt x="133" y="900"/>
                      </a:lnTo>
                      <a:lnTo>
                        <a:pt x="139" y="903"/>
                      </a:lnTo>
                      <a:lnTo>
                        <a:pt x="144" y="902"/>
                      </a:lnTo>
                      <a:lnTo>
                        <a:pt x="154" y="894"/>
                      </a:lnTo>
                      <a:lnTo>
                        <a:pt x="167" y="892"/>
                      </a:lnTo>
                      <a:lnTo>
                        <a:pt x="170" y="884"/>
                      </a:lnTo>
                      <a:lnTo>
                        <a:pt x="174" y="884"/>
                      </a:lnTo>
                      <a:lnTo>
                        <a:pt x="175" y="882"/>
                      </a:lnTo>
                      <a:lnTo>
                        <a:pt x="178" y="882"/>
                      </a:lnTo>
                      <a:lnTo>
                        <a:pt x="181" y="883"/>
                      </a:lnTo>
                      <a:lnTo>
                        <a:pt x="185" y="889"/>
                      </a:lnTo>
                      <a:lnTo>
                        <a:pt x="187" y="892"/>
                      </a:lnTo>
                      <a:lnTo>
                        <a:pt x="194" y="898"/>
                      </a:lnTo>
                      <a:lnTo>
                        <a:pt x="198" y="897"/>
                      </a:lnTo>
                      <a:lnTo>
                        <a:pt x="201" y="893"/>
                      </a:lnTo>
                      <a:lnTo>
                        <a:pt x="209" y="892"/>
                      </a:lnTo>
                      <a:lnTo>
                        <a:pt x="215" y="888"/>
                      </a:lnTo>
                      <a:lnTo>
                        <a:pt x="219" y="886"/>
                      </a:lnTo>
                      <a:lnTo>
                        <a:pt x="223" y="882"/>
                      </a:lnTo>
                      <a:lnTo>
                        <a:pt x="245" y="875"/>
                      </a:lnTo>
                      <a:lnTo>
                        <a:pt x="251" y="875"/>
                      </a:lnTo>
                      <a:lnTo>
                        <a:pt x="260" y="875"/>
                      </a:lnTo>
                      <a:lnTo>
                        <a:pt x="267" y="871"/>
                      </a:lnTo>
                      <a:lnTo>
                        <a:pt x="291" y="871"/>
                      </a:lnTo>
                      <a:lnTo>
                        <a:pt x="293" y="870"/>
                      </a:lnTo>
                      <a:lnTo>
                        <a:pt x="294" y="864"/>
                      </a:lnTo>
                      <a:lnTo>
                        <a:pt x="296" y="861"/>
                      </a:lnTo>
                      <a:lnTo>
                        <a:pt x="301" y="860"/>
                      </a:lnTo>
                      <a:lnTo>
                        <a:pt x="306" y="857"/>
                      </a:lnTo>
                      <a:lnTo>
                        <a:pt x="309" y="849"/>
                      </a:lnTo>
                      <a:lnTo>
                        <a:pt x="314" y="845"/>
                      </a:lnTo>
                      <a:lnTo>
                        <a:pt x="316" y="841"/>
                      </a:lnTo>
                      <a:lnTo>
                        <a:pt x="314" y="834"/>
                      </a:lnTo>
                      <a:lnTo>
                        <a:pt x="307" y="829"/>
                      </a:lnTo>
                      <a:lnTo>
                        <a:pt x="307" y="827"/>
                      </a:lnTo>
                      <a:lnTo>
                        <a:pt x="309" y="823"/>
                      </a:lnTo>
                      <a:lnTo>
                        <a:pt x="311" y="822"/>
                      </a:lnTo>
                      <a:lnTo>
                        <a:pt x="321" y="818"/>
                      </a:lnTo>
                      <a:lnTo>
                        <a:pt x="332" y="817"/>
                      </a:lnTo>
                      <a:lnTo>
                        <a:pt x="352" y="817"/>
                      </a:lnTo>
                      <a:lnTo>
                        <a:pt x="354" y="814"/>
                      </a:lnTo>
                      <a:lnTo>
                        <a:pt x="364" y="813"/>
                      </a:lnTo>
                      <a:lnTo>
                        <a:pt x="371" y="811"/>
                      </a:lnTo>
                      <a:lnTo>
                        <a:pt x="379" y="811"/>
                      </a:lnTo>
                      <a:lnTo>
                        <a:pt x="384" y="813"/>
                      </a:lnTo>
                      <a:lnTo>
                        <a:pt x="391" y="810"/>
                      </a:lnTo>
                      <a:lnTo>
                        <a:pt x="393" y="807"/>
                      </a:lnTo>
                      <a:lnTo>
                        <a:pt x="398" y="800"/>
                      </a:lnTo>
                      <a:lnTo>
                        <a:pt x="404" y="798"/>
                      </a:lnTo>
                      <a:lnTo>
                        <a:pt x="417" y="792"/>
                      </a:lnTo>
                      <a:lnTo>
                        <a:pt x="420" y="789"/>
                      </a:lnTo>
                      <a:lnTo>
                        <a:pt x="424" y="779"/>
                      </a:lnTo>
                      <a:lnTo>
                        <a:pt x="440" y="763"/>
                      </a:lnTo>
                      <a:lnTo>
                        <a:pt x="445" y="762"/>
                      </a:lnTo>
                      <a:lnTo>
                        <a:pt x="449" y="759"/>
                      </a:lnTo>
                      <a:lnTo>
                        <a:pt x="455" y="749"/>
                      </a:lnTo>
                      <a:lnTo>
                        <a:pt x="462" y="747"/>
                      </a:lnTo>
                      <a:lnTo>
                        <a:pt x="462" y="731"/>
                      </a:lnTo>
                      <a:lnTo>
                        <a:pt x="467" y="720"/>
                      </a:lnTo>
                      <a:lnTo>
                        <a:pt x="473" y="715"/>
                      </a:lnTo>
                      <a:lnTo>
                        <a:pt x="479" y="712"/>
                      </a:lnTo>
                      <a:lnTo>
                        <a:pt x="495" y="711"/>
                      </a:lnTo>
                      <a:lnTo>
                        <a:pt x="504" y="708"/>
                      </a:lnTo>
                      <a:lnTo>
                        <a:pt x="515" y="705"/>
                      </a:lnTo>
                      <a:lnTo>
                        <a:pt x="524" y="701"/>
                      </a:lnTo>
                      <a:lnTo>
                        <a:pt x="524" y="693"/>
                      </a:lnTo>
                      <a:lnTo>
                        <a:pt x="521" y="684"/>
                      </a:lnTo>
                      <a:lnTo>
                        <a:pt x="518" y="679"/>
                      </a:lnTo>
                      <a:lnTo>
                        <a:pt x="511" y="676"/>
                      </a:lnTo>
                      <a:lnTo>
                        <a:pt x="510" y="674"/>
                      </a:lnTo>
                      <a:lnTo>
                        <a:pt x="498" y="640"/>
                      </a:lnTo>
                      <a:lnTo>
                        <a:pt x="493" y="624"/>
                      </a:lnTo>
                      <a:lnTo>
                        <a:pt x="494" y="608"/>
                      </a:lnTo>
                      <a:lnTo>
                        <a:pt x="478" y="612"/>
                      </a:lnTo>
                      <a:lnTo>
                        <a:pt x="473" y="613"/>
                      </a:lnTo>
                      <a:lnTo>
                        <a:pt x="470" y="613"/>
                      </a:lnTo>
                      <a:lnTo>
                        <a:pt x="470" y="597"/>
                      </a:lnTo>
                      <a:lnTo>
                        <a:pt x="471" y="592"/>
                      </a:lnTo>
                      <a:lnTo>
                        <a:pt x="477" y="581"/>
                      </a:lnTo>
                      <a:lnTo>
                        <a:pt x="479" y="572"/>
                      </a:lnTo>
                      <a:lnTo>
                        <a:pt x="479" y="558"/>
                      </a:lnTo>
                      <a:lnTo>
                        <a:pt x="481" y="548"/>
                      </a:lnTo>
                      <a:lnTo>
                        <a:pt x="484" y="544"/>
                      </a:lnTo>
                      <a:lnTo>
                        <a:pt x="492" y="539"/>
                      </a:lnTo>
                      <a:lnTo>
                        <a:pt x="493" y="538"/>
                      </a:lnTo>
                      <a:lnTo>
                        <a:pt x="494" y="533"/>
                      </a:lnTo>
                      <a:lnTo>
                        <a:pt x="493" y="525"/>
                      </a:lnTo>
                      <a:lnTo>
                        <a:pt x="493" y="512"/>
                      </a:lnTo>
                      <a:lnTo>
                        <a:pt x="509" y="494"/>
                      </a:lnTo>
                      <a:lnTo>
                        <a:pt x="521" y="477"/>
                      </a:lnTo>
                      <a:lnTo>
                        <a:pt x="525" y="466"/>
                      </a:lnTo>
                      <a:lnTo>
                        <a:pt x="526" y="455"/>
                      </a:lnTo>
                      <a:lnTo>
                        <a:pt x="529" y="446"/>
                      </a:lnTo>
                      <a:lnTo>
                        <a:pt x="530" y="445"/>
                      </a:lnTo>
                      <a:lnTo>
                        <a:pt x="542" y="443"/>
                      </a:lnTo>
                      <a:lnTo>
                        <a:pt x="551" y="442"/>
                      </a:lnTo>
                      <a:lnTo>
                        <a:pt x="580" y="442"/>
                      </a:lnTo>
                      <a:lnTo>
                        <a:pt x="586" y="441"/>
                      </a:lnTo>
                      <a:lnTo>
                        <a:pt x="588" y="392"/>
                      </a:lnTo>
                      <a:lnTo>
                        <a:pt x="588" y="337"/>
                      </a:lnTo>
                      <a:lnTo>
                        <a:pt x="588" y="283"/>
                      </a:lnTo>
                      <a:lnTo>
                        <a:pt x="588" y="227"/>
                      </a:lnTo>
                      <a:lnTo>
                        <a:pt x="579" y="226"/>
                      </a:lnTo>
                      <a:lnTo>
                        <a:pt x="532" y="202"/>
                      </a:lnTo>
                      <a:lnTo>
                        <a:pt x="486" y="178"/>
                      </a:lnTo>
                      <a:lnTo>
                        <a:pt x="438" y="154"/>
                      </a:lnTo>
                      <a:lnTo>
                        <a:pt x="391" y="129"/>
                      </a:lnTo>
                      <a:lnTo>
                        <a:pt x="344" y="104"/>
                      </a:lnTo>
                      <a:lnTo>
                        <a:pt x="298" y="79"/>
                      </a:lnTo>
                      <a:lnTo>
                        <a:pt x="251" y="54"/>
                      </a:lnTo>
                      <a:lnTo>
                        <a:pt x="204" y="30"/>
                      </a:lnTo>
                      <a:lnTo>
                        <a:pt x="158" y="5"/>
                      </a:lnTo>
                      <a:lnTo>
                        <a:pt x="147" y="0"/>
                      </a:lnTo>
                      <a:lnTo>
                        <a:pt x="97" y="17"/>
                      </a:lnTo>
                      <a:lnTo>
                        <a:pt x="91" y="20"/>
                      </a:lnTo>
                      <a:lnTo>
                        <a:pt x="91" y="10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3" name="Freeform 132"/>
                <p:cNvSpPr>
                  <a:spLocks noChangeAspect="1"/>
                </p:cNvSpPr>
                <p:nvPr/>
              </p:nvSpPr>
              <p:spPr bwMode="gray">
                <a:xfrm>
                  <a:off x="5395117" y="3373784"/>
                  <a:ext cx="114300" cy="103188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58" y="43"/>
                    </a:cxn>
                    <a:cxn ang="0">
                      <a:pos x="31" y="56"/>
                    </a:cxn>
                    <a:cxn ang="0">
                      <a:pos x="23" y="94"/>
                    </a:cxn>
                    <a:cxn ang="0">
                      <a:pos x="4" y="163"/>
                    </a:cxn>
                    <a:cxn ang="0">
                      <a:pos x="3" y="216"/>
                    </a:cxn>
                    <a:cxn ang="0">
                      <a:pos x="23" y="219"/>
                    </a:cxn>
                    <a:cxn ang="0">
                      <a:pos x="31" y="213"/>
                    </a:cxn>
                    <a:cxn ang="0">
                      <a:pos x="47" y="215"/>
                    </a:cxn>
                    <a:cxn ang="0">
                      <a:pos x="75" y="184"/>
                    </a:cxn>
                    <a:cxn ang="0">
                      <a:pos x="92" y="195"/>
                    </a:cxn>
                    <a:cxn ang="0">
                      <a:pos x="103" y="210"/>
                    </a:cxn>
                    <a:cxn ang="0">
                      <a:pos x="129" y="206"/>
                    </a:cxn>
                    <a:cxn ang="0">
                      <a:pos x="140" y="197"/>
                    </a:cxn>
                    <a:cxn ang="0">
                      <a:pos x="150" y="208"/>
                    </a:cxn>
                    <a:cxn ang="0">
                      <a:pos x="163" y="202"/>
                    </a:cxn>
                    <a:cxn ang="0">
                      <a:pos x="182" y="206"/>
                    </a:cxn>
                    <a:cxn ang="0">
                      <a:pos x="189" y="208"/>
                    </a:cxn>
                    <a:cxn ang="0">
                      <a:pos x="224" y="223"/>
                    </a:cxn>
                    <a:cxn ang="0">
                      <a:pos x="251" y="246"/>
                    </a:cxn>
                    <a:cxn ang="0">
                      <a:pos x="285" y="277"/>
                    </a:cxn>
                    <a:cxn ang="0">
                      <a:pos x="297" y="299"/>
                    </a:cxn>
                    <a:cxn ang="0">
                      <a:pos x="317" y="316"/>
                    </a:cxn>
                    <a:cxn ang="0">
                      <a:pos x="343" y="310"/>
                    </a:cxn>
                    <a:cxn ang="0">
                      <a:pos x="350" y="296"/>
                    </a:cxn>
                    <a:cxn ang="0">
                      <a:pos x="340" y="282"/>
                    </a:cxn>
                    <a:cxn ang="0">
                      <a:pos x="326" y="277"/>
                    </a:cxn>
                    <a:cxn ang="0">
                      <a:pos x="318" y="261"/>
                    </a:cxn>
                    <a:cxn ang="0">
                      <a:pos x="307" y="253"/>
                    </a:cxn>
                    <a:cxn ang="0">
                      <a:pos x="296" y="242"/>
                    </a:cxn>
                    <a:cxn ang="0">
                      <a:pos x="286" y="237"/>
                    </a:cxn>
                    <a:cxn ang="0">
                      <a:pos x="264" y="201"/>
                    </a:cxn>
                    <a:cxn ang="0">
                      <a:pos x="240" y="192"/>
                    </a:cxn>
                    <a:cxn ang="0">
                      <a:pos x="229" y="181"/>
                    </a:cxn>
                    <a:cxn ang="0">
                      <a:pos x="215" y="176"/>
                    </a:cxn>
                    <a:cxn ang="0">
                      <a:pos x="205" y="179"/>
                    </a:cxn>
                    <a:cxn ang="0">
                      <a:pos x="194" y="162"/>
                    </a:cxn>
                    <a:cxn ang="0">
                      <a:pos x="192" y="153"/>
                    </a:cxn>
                    <a:cxn ang="0">
                      <a:pos x="182" y="153"/>
                    </a:cxn>
                    <a:cxn ang="0">
                      <a:pos x="184" y="168"/>
                    </a:cxn>
                    <a:cxn ang="0">
                      <a:pos x="176" y="163"/>
                    </a:cxn>
                    <a:cxn ang="0">
                      <a:pos x="171" y="145"/>
                    </a:cxn>
                    <a:cxn ang="0">
                      <a:pos x="162" y="141"/>
                    </a:cxn>
                    <a:cxn ang="0">
                      <a:pos x="160" y="129"/>
                    </a:cxn>
                    <a:cxn ang="0">
                      <a:pos x="145" y="104"/>
                    </a:cxn>
                    <a:cxn ang="0">
                      <a:pos x="139" y="68"/>
                    </a:cxn>
                    <a:cxn ang="0">
                      <a:pos x="132" y="38"/>
                    </a:cxn>
                    <a:cxn ang="0">
                      <a:pos x="120" y="16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360" h="324">
                      <a:moveTo>
                        <a:pt x="109" y="0"/>
                      </a:moveTo>
                      <a:lnTo>
                        <a:pt x="107" y="9"/>
                      </a:lnTo>
                      <a:lnTo>
                        <a:pt x="100" y="24"/>
                      </a:lnTo>
                      <a:lnTo>
                        <a:pt x="87" y="30"/>
                      </a:lnTo>
                      <a:lnTo>
                        <a:pt x="79" y="33"/>
                      </a:lnTo>
                      <a:lnTo>
                        <a:pt x="58" y="43"/>
                      </a:lnTo>
                      <a:lnTo>
                        <a:pt x="53" y="50"/>
                      </a:lnTo>
                      <a:lnTo>
                        <a:pt x="44" y="55"/>
                      </a:lnTo>
                      <a:lnTo>
                        <a:pt x="31" y="56"/>
                      </a:lnTo>
                      <a:lnTo>
                        <a:pt x="27" y="65"/>
                      </a:lnTo>
                      <a:lnTo>
                        <a:pt x="23" y="86"/>
                      </a:lnTo>
                      <a:lnTo>
                        <a:pt x="23" y="94"/>
                      </a:lnTo>
                      <a:lnTo>
                        <a:pt x="20" y="115"/>
                      </a:lnTo>
                      <a:lnTo>
                        <a:pt x="11" y="149"/>
                      </a:lnTo>
                      <a:lnTo>
                        <a:pt x="4" y="163"/>
                      </a:lnTo>
                      <a:lnTo>
                        <a:pt x="0" y="180"/>
                      </a:lnTo>
                      <a:lnTo>
                        <a:pt x="0" y="200"/>
                      </a:lnTo>
                      <a:lnTo>
                        <a:pt x="3" y="216"/>
                      </a:lnTo>
                      <a:lnTo>
                        <a:pt x="5" y="217"/>
                      </a:lnTo>
                      <a:lnTo>
                        <a:pt x="20" y="217"/>
                      </a:lnTo>
                      <a:lnTo>
                        <a:pt x="23" y="219"/>
                      </a:lnTo>
                      <a:lnTo>
                        <a:pt x="27" y="219"/>
                      </a:lnTo>
                      <a:lnTo>
                        <a:pt x="30" y="216"/>
                      </a:lnTo>
                      <a:lnTo>
                        <a:pt x="31" y="213"/>
                      </a:lnTo>
                      <a:lnTo>
                        <a:pt x="34" y="210"/>
                      </a:lnTo>
                      <a:lnTo>
                        <a:pt x="42" y="210"/>
                      </a:lnTo>
                      <a:lnTo>
                        <a:pt x="47" y="215"/>
                      </a:lnTo>
                      <a:lnTo>
                        <a:pt x="47" y="218"/>
                      </a:lnTo>
                      <a:lnTo>
                        <a:pt x="55" y="228"/>
                      </a:lnTo>
                      <a:lnTo>
                        <a:pt x="75" y="184"/>
                      </a:lnTo>
                      <a:lnTo>
                        <a:pt x="79" y="189"/>
                      </a:lnTo>
                      <a:lnTo>
                        <a:pt x="85" y="195"/>
                      </a:lnTo>
                      <a:lnTo>
                        <a:pt x="92" y="195"/>
                      </a:lnTo>
                      <a:lnTo>
                        <a:pt x="95" y="196"/>
                      </a:lnTo>
                      <a:lnTo>
                        <a:pt x="95" y="199"/>
                      </a:lnTo>
                      <a:lnTo>
                        <a:pt x="103" y="210"/>
                      </a:lnTo>
                      <a:lnTo>
                        <a:pt x="112" y="210"/>
                      </a:lnTo>
                      <a:lnTo>
                        <a:pt x="116" y="208"/>
                      </a:lnTo>
                      <a:lnTo>
                        <a:pt x="129" y="206"/>
                      </a:lnTo>
                      <a:lnTo>
                        <a:pt x="135" y="201"/>
                      </a:lnTo>
                      <a:lnTo>
                        <a:pt x="135" y="197"/>
                      </a:lnTo>
                      <a:lnTo>
                        <a:pt x="140" y="197"/>
                      </a:lnTo>
                      <a:lnTo>
                        <a:pt x="145" y="202"/>
                      </a:lnTo>
                      <a:lnTo>
                        <a:pt x="148" y="208"/>
                      </a:lnTo>
                      <a:lnTo>
                        <a:pt x="150" y="208"/>
                      </a:lnTo>
                      <a:lnTo>
                        <a:pt x="151" y="207"/>
                      </a:lnTo>
                      <a:lnTo>
                        <a:pt x="159" y="206"/>
                      </a:lnTo>
                      <a:lnTo>
                        <a:pt x="163" y="202"/>
                      </a:lnTo>
                      <a:lnTo>
                        <a:pt x="167" y="202"/>
                      </a:lnTo>
                      <a:lnTo>
                        <a:pt x="172" y="206"/>
                      </a:lnTo>
                      <a:lnTo>
                        <a:pt x="182" y="206"/>
                      </a:lnTo>
                      <a:lnTo>
                        <a:pt x="184" y="210"/>
                      </a:lnTo>
                      <a:lnTo>
                        <a:pt x="187" y="210"/>
                      </a:lnTo>
                      <a:lnTo>
                        <a:pt x="189" y="208"/>
                      </a:lnTo>
                      <a:lnTo>
                        <a:pt x="202" y="207"/>
                      </a:lnTo>
                      <a:lnTo>
                        <a:pt x="214" y="218"/>
                      </a:lnTo>
                      <a:lnTo>
                        <a:pt x="224" y="223"/>
                      </a:lnTo>
                      <a:lnTo>
                        <a:pt x="231" y="224"/>
                      </a:lnTo>
                      <a:lnTo>
                        <a:pt x="243" y="235"/>
                      </a:lnTo>
                      <a:lnTo>
                        <a:pt x="251" y="246"/>
                      </a:lnTo>
                      <a:lnTo>
                        <a:pt x="256" y="255"/>
                      </a:lnTo>
                      <a:lnTo>
                        <a:pt x="273" y="267"/>
                      </a:lnTo>
                      <a:lnTo>
                        <a:pt x="285" y="277"/>
                      </a:lnTo>
                      <a:lnTo>
                        <a:pt x="291" y="283"/>
                      </a:lnTo>
                      <a:lnTo>
                        <a:pt x="294" y="292"/>
                      </a:lnTo>
                      <a:lnTo>
                        <a:pt x="297" y="299"/>
                      </a:lnTo>
                      <a:lnTo>
                        <a:pt x="306" y="303"/>
                      </a:lnTo>
                      <a:lnTo>
                        <a:pt x="313" y="309"/>
                      </a:lnTo>
                      <a:lnTo>
                        <a:pt x="317" y="316"/>
                      </a:lnTo>
                      <a:lnTo>
                        <a:pt x="323" y="324"/>
                      </a:lnTo>
                      <a:lnTo>
                        <a:pt x="328" y="318"/>
                      </a:lnTo>
                      <a:lnTo>
                        <a:pt x="343" y="310"/>
                      </a:lnTo>
                      <a:lnTo>
                        <a:pt x="360" y="299"/>
                      </a:lnTo>
                      <a:lnTo>
                        <a:pt x="356" y="293"/>
                      </a:lnTo>
                      <a:lnTo>
                        <a:pt x="350" y="296"/>
                      </a:lnTo>
                      <a:lnTo>
                        <a:pt x="344" y="292"/>
                      </a:lnTo>
                      <a:lnTo>
                        <a:pt x="342" y="289"/>
                      </a:lnTo>
                      <a:lnTo>
                        <a:pt x="340" y="282"/>
                      </a:lnTo>
                      <a:lnTo>
                        <a:pt x="339" y="281"/>
                      </a:lnTo>
                      <a:lnTo>
                        <a:pt x="331" y="280"/>
                      </a:lnTo>
                      <a:lnTo>
                        <a:pt x="326" y="277"/>
                      </a:lnTo>
                      <a:lnTo>
                        <a:pt x="324" y="274"/>
                      </a:lnTo>
                      <a:lnTo>
                        <a:pt x="322" y="264"/>
                      </a:lnTo>
                      <a:lnTo>
                        <a:pt x="318" y="261"/>
                      </a:lnTo>
                      <a:lnTo>
                        <a:pt x="317" y="256"/>
                      </a:lnTo>
                      <a:lnTo>
                        <a:pt x="311" y="255"/>
                      </a:lnTo>
                      <a:lnTo>
                        <a:pt x="307" y="253"/>
                      </a:lnTo>
                      <a:lnTo>
                        <a:pt x="302" y="243"/>
                      </a:lnTo>
                      <a:lnTo>
                        <a:pt x="301" y="240"/>
                      </a:lnTo>
                      <a:lnTo>
                        <a:pt x="296" y="242"/>
                      </a:lnTo>
                      <a:lnTo>
                        <a:pt x="291" y="239"/>
                      </a:lnTo>
                      <a:lnTo>
                        <a:pt x="289" y="239"/>
                      </a:lnTo>
                      <a:lnTo>
                        <a:pt x="286" y="237"/>
                      </a:lnTo>
                      <a:lnTo>
                        <a:pt x="286" y="232"/>
                      </a:lnTo>
                      <a:lnTo>
                        <a:pt x="279" y="223"/>
                      </a:lnTo>
                      <a:lnTo>
                        <a:pt x="264" y="201"/>
                      </a:lnTo>
                      <a:lnTo>
                        <a:pt x="256" y="196"/>
                      </a:lnTo>
                      <a:lnTo>
                        <a:pt x="246" y="196"/>
                      </a:lnTo>
                      <a:lnTo>
                        <a:pt x="240" y="192"/>
                      </a:lnTo>
                      <a:lnTo>
                        <a:pt x="236" y="192"/>
                      </a:lnTo>
                      <a:lnTo>
                        <a:pt x="232" y="189"/>
                      </a:lnTo>
                      <a:lnTo>
                        <a:pt x="229" y="181"/>
                      </a:lnTo>
                      <a:lnTo>
                        <a:pt x="226" y="179"/>
                      </a:lnTo>
                      <a:lnTo>
                        <a:pt x="221" y="176"/>
                      </a:lnTo>
                      <a:lnTo>
                        <a:pt x="215" y="176"/>
                      </a:lnTo>
                      <a:lnTo>
                        <a:pt x="213" y="180"/>
                      </a:lnTo>
                      <a:lnTo>
                        <a:pt x="209" y="181"/>
                      </a:lnTo>
                      <a:lnTo>
                        <a:pt x="205" y="179"/>
                      </a:lnTo>
                      <a:lnTo>
                        <a:pt x="199" y="170"/>
                      </a:lnTo>
                      <a:lnTo>
                        <a:pt x="195" y="165"/>
                      </a:lnTo>
                      <a:lnTo>
                        <a:pt x="194" y="162"/>
                      </a:lnTo>
                      <a:lnTo>
                        <a:pt x="197" y="157"/>
                      </a:lnTo>
                      <a:lnTo>
                        <a:pt x="195" y="154"/>
                      </a:lnTo>
                      <a:lnTo>
                        <a:pt x="192" y="153"/>
                      </a:lnTo>
                      <a:lnTo>
                        <a:pt x="188" y="149"/>
                      </a:lnTo>
                      <a:lnTo>
                        <a:pt x="184" y="151"/>
                      </a:lnTo>
                      <a:lnTo>
                        <a:pt x="182" y="153"/>
                      </a:lnTo>
                      <a:lnTo>
                        <a:pt x="182" y="158"/>
                      </a:lnTo>
                      <a:lnTo>
                        <a:pt x="186" y="162"/>
                      </a:lnTo>
                      <a:lnTo>
                        <a:pt x="184" y="168"/>
                      </a:lnTo>
                      <a:lnTo>
                        <a:pt x="182" y="168"/>
                      </a:lnTo>
                      <a:lnTo>
                        <a:pt x="177" y="165"/>
                      </a:lnTo>
                      <a:lnTo>
                        <a:pt x="176" y="163"/>
                      </a:lnTo>
                      <a:lnTo>
                        <a:pt x="176" y="158"/>
                      </a:lnTo>
                      <a:lnTo>
                        <a:pt x="173" y="156"/>
                      </a:lnTo>
                      <a:lnTo>
                        <a:pt x="171" y="145"/>
                      </a:lnTo>
                      <a:lnTo>
                        <a:pt x="170" y="143"/>
                      </a:lnTo>
                      <a:lnTo>
                        <a:pt x="165" y="142"/>
                      </a:lnTo>
                      <a:lnTo>
                        <a:pt x="162" y="141"/>
                      </a:lnTo>
                      <a:lnTo>
                        <a:pt x="162" y="137"/>
                      </a:lnTo>
                      <a:lnTo>
                        <a:pt x="160" y="136"/>
                      </a:lnTo>
                      <a:lnTo>
                        <a:pt x="160" y="129"/>
                      </a:lnTo>
                      <a:lnTo>
                        <a:pt x="154" y="125"/>
                      </a:lnTo>
                      <a:lnTo>
                        <a:pt x="150" y="120"/>
                      </a:lnTo>
                      <a:lnTo>
                        <a:pt x="145" y="104"/>
                      </a:lnTo>
                      <a:lnTo>
                        <a:pt x="144" y="94"/>
                      </a:lnTo>
                      <a:lnTo>
                        <a:pt x="141" y="84"/>
                      </a:lnTo>
                      <a:lnTo>
                        <a:pt x="139" y="68"/>
                      </a:lnTo>
                      <a:lnTo>
                        <a:pt x="138" y="63"/>
                      </a:lnTo>
                      <a:lnTo>
                        <a:pt x="134" y="49"/>
                      </a:lnTo>
                      <a:lnTo>
                        <a:pt x="132" y="38"/>
                      </a:lnTo>
                      <a:lnTo>
                        <a:pt x="130" y="30"/>
                      </a:lnTo>
                      <a:lnTo>
                        <a:pt x="125" y="20"/>
                      </a:lnTo>
                      <a:lnTo>
                        <a:pt x="120" y="16"/>
                      </a:lnTo>
                      <a:lnTo>
                        <a:pt x="118" y="8"/>
                      </a:lnTo>
                      <a:lnTo>
                        <a:pt x="114" y="1"/>
                      </a:lnTo>
                      <a:lnTo>
                        <a:pt x="113" y="0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4" name="Freeform 133"/>
                <p:cNvSpPr>
                  <a:spLocks noChangeAspect="1"/>
                </p:cNvSpPr>
                <p:nvPr/>
              </p:nvSpPr>
              <p:spPr bwMode="gray">
                <a:xfrm>
                  <a:off x="4548981" y="3245197"/>
                  <a:ext cx="282575" cy="269875"/>
                </a:xfrm>
                <a:custGeom>
                  <a:avLst/>
                  <a:gdLst/>
                  <a:ahLst/>
                  <a:cxnLst>
                    <a:cxn ang="0">
                      <a:pos x="727" y="243"/>
                    </a:cxn>
                    <a:cxn ang="0">
                      <a:pos x="755" y="259"/>
                    </a:cxn>
                    <a:cxn ang="0">
                      <a:pos x="780" y="281"/>
                    </a:cxn>
                    <a:cxn ang="0">
                      <a:pos x="809" y="291"/>
                    </a:cxn>
                    <a:cxn ang="0">
                      <a:pos x="839" y="303"/>
                    </a:cxn>
                    <a:cxn ang="0">
                      <a:pos x="841" y="319"/>
                    </a:cxn>
                    <a:cxn ang="0">
                      <a:pos x="840" y="336"/>
                    </a:cxn>
                    <a:cxn ang="0">
                      <a:pos x="858" y="356"/>
                    </a:cxn>
                    <a:cxn ang="0">
                      <a:pos x="890" y="346"/>
                    </a:cxn>
                    <a:cxn ang="0">
                      <a:pos x="891" y="522"/>
                    </a:cxn>
                    <a:cxn ang="0">
                      <a:pos x="861" y="550"/>
                    </a:cxn>
                    <a:cxn ang="0">
                      <a:pos x="829" y="559"/>
                    </a:cxn>
                    <a:cxn ang="0">
                      <a:pos x="674" y="582"/>
                    </a:cxn>
                    <a:cxn ang="0">
                      <a:pos x="561" y="631"/>
                    </a:cxn>
                    <a:cxn ang="0">
                      <a:pos x="468" y="677"/>
                    </a:cxn>
                    <a:cxn ang="0">
                      <a:pos x="439" y="716"/>
                    </a:cxn>
                    <a:cxn ang="0">
                      <a:pos x="395" y="770"/>
                    </a:cxn>
                    <a:cxn ang="0">
                      <a:pos x="379" y="830"/>
                    </a:cxn>
                    <a:cxn ang="0">
                      <a:pos x="361" y="835"/>
                    </a:cxn>
                    <a:cxn ang="0">
                      <a:pos x="336" y="846"/>
                    </a:cxn>
                    <a:cxn ang="0">
                      <a:pos x="325" y="828"/>
                    </a:cxn>
                    <a:cxn ang="0">
                      <a:pos x="312" y="828"/>
                    </a:cxn>
                    <a:cxn ang="0">
                      <a:pos x="299" y="831"/>
                    </a:cxn>
                    <a:cxn ang="0">
                      <a:pos x="282" y="846"/>
                    </a:cxn>
                    <a:cxn ang="0">
                      <a:pos x="266" y="844"/>
                    </a:cxn>
                    <a:cxn ang="0">
                      <a:pos x="256" y="835"/>
                    </a:cxn>
                    <a:cxn ang="0">
                      <a:pos x="239" y="840"/>
                    </a:cxn>
                    <a:cxn ang="0">
                      <a:pos x="227" y="842"/>
                    </a:cxn>
                    <a:cxn ang="0">
                      <a:pos x="210" y="806"/>
                    </a:cxn>
                    <a:cxn ang="0">
                      <a:pos x="191" y="808"/>
                    </a:cxn>
                    <a:cxn ang="0">
                      <a:pos x="201" y="792"/>
                    </a:cxn>
                    <a:cxn ang="0">
                      <a:pos x="201" y="782"/>
                    </a:cxn>
                    <a:cxn ang="0">
                      <a:pos x="183" y="767"/>
                    </a:cxn>
                    <a:cxn ang="0">
                      <a:pos x="178" y="737"/>
                    </a:cxn>
                    <a:cxn ang="0">
                      <a:pos x="170" y="721"/>
                    </a:cxn>
                    <a:cxn ang="0">
                      <a:pos x="153" y="720"/>
                    </a:cxn>
                    <a:cxn ang="0">
                      <a:pos x="136" y="743"/>
                    </a:cxn>
                    <a:cxn ang="0">
                      <a:pos x="99" y="736"/>
                    </a:cxn>
                    <a:cxn ang="0">
                      <a:pos x="78" y="750"/>
                    </a:cxn>
                    <a:cxn ang="0">
                      <a:pos x="52" y="747"/>
                    </a:cxn>
                    <a:cxn ang="0">
                      <a:pos x="43" y="732"/>
                    </a:cxn>
                    <a:cxn ang="0">
                      <a:pos x="44" y="717"/>
                    </a:cxn>
                    <a:cxn ang="0">
                      <a:pos x="45" y="697"/>
                    </a:cxn>
                    <a:cxn ang="0">
                      <a:pos x="36" y="682"/>
                    </a:cxn>
                    <a:cxn ang="0">
                      <a:pos x="24" y="673"/>
                    </a:cxn>
                    <a:cxn ang="0">
                      <a:pos x="9" y="652"/>
                    </a:cxn>
                    <a:cxn ang="0">
                      <a:pos x="9" y="621"/>
                    </a:cxn>
                    <a:cxn ang="0">
                      <a:pos x="1" y="608"/>
                    </a:cxn>
                    <a:cxn ang="0">
                      <a:pos x="30" y="554"/>
                    </a:cxn>
                    <a:cxn ang="0">
                      <a:pos x="45" y="533"/>
                    </a:cxn>
                    <a:cxn ang="0">
                      <a:pos x="84" y="572"/>
                    </a:cxn>
                    <a:cxn ang="0">
                      <a:pos x="344" y="555"/>
                    </a:cxn>
                    <a:cxn ang="0">
                      <a:pos x="341" y="389"/>
                    </a:cxn>
                    <a:cxn ang="0">
                      <a:pos x="313" y="114"/>
                    </a:cxn>
                  </a:cxnLst>
                  <a:rect l="0" t="0" r="r" b="b"/>
                  <a:pathLst>
                    <a:path w="891" h="851">
                      <a:moveTo>
                        <a:pt x="462" y="44"/>
                      </a:moveTo>
                      <a:lnTo>
                        <a:pt x="724" y="226"/>
                      </a:lnTo>
                      <a:lnTo>
                        <a:pt x="724" y="231"/>
                      </a:lnTo>
                      <a:lnTo>
                        <a:pt x="728" y="234"/>
                      </a:lnTo>
                      <a:lnTo>
                        <a:pt x="727" y="243"/>
                      </a:lnTo>
                      <a:lnTo>
                        <a:pt x="728" y="247"/>
                      </a:lnTo>
                      <a:lnTo>
                        <a:pt x="734" y="250"/>
                      </a:lnTo>
                      <a:lnTo>
                        <a:pt x="742" y="252"/>
                      </a:lnTo>
                      <a:lnTo>
                        <a:pt x="753" y="258"/>
                      </a:lnTo>
                      <a:lnTo>
                        <a:pt x="755" y="259"/>
                      </a:lnTo>
                      <a:lnTo>
                        <a:pt x="756" y="265"/>
                      </a:lnTo>
                      <a:lnTo>
                        <a:pt x="758" y="270"/>
                      </a:lnTo>
                      <a:lnTo>
                        <a:pt x="765" y="276"/>
                      </a:lnTo>
                      <a:lnTo>
                        <a:pt x="770" y="279"/>
                      </a:lnTo>
                      <a:lnTo>
                        <a:pt x="780" y="281"/>
                      </a:lnTo>
                      <a:lnTo>
                        <a:pt x="788" y="280"/>
                      </a:lnTo>
                      <a:lnTo>
                        <a:pt x="791" y="281"/>
                      </a:lnTo>
                      <a:lnTo>
                        <a:pt x="794" y="288"/>
                      </a:lnTo>
                      <a:lnTo>
                        <a:pt x="798" y="291"/>
                      </a:lnTo>
                      <a:lnTo>
                        <a:pt x="809" y="291"/>
                      </a:lnTo>
                      <a:lnTo>
                        <a:pt x="813" y="293"/>
                      </a:lnTo>
                      <a:lnTo>
                        <a:pt x="818" y="293"/>
                      </a:lnTo>
                      <a:lnTo>
                        <a:pt x="826" y="298"/>
                      </a:lnTo>
                      <a:lnTo>
                        <a:pt x="835" y="301"/>
                      </a:lnTo>
                      <a:lnTo>
                        <a:pt x="839" y="303"/>
                      </a:lnTo>
                      <a:lnTo>
                        <a:pt x="840" y="307"/>
                      </a:lnTo>
                      <a:lnTo>
                        <a:pt x="841" y="307"/>
                      </a:lnTo>
                      <a:lnTo>
                        <a:pt x="842" y="313"/>
                      </a:lnTo>
                      <a:lnTo>
                        <a:pt x="841" y="315"/>
                      </a:lnTo>
                      <a:lnTo>
                        <a:pt x="841" y="319"/>
                      </a:lnTo>
                      <a:lnTo>
                        <a:pt x="844" y="324"/>
                      </a:lnTo>
                      <a:lnTo>
                        <a:pt x="844" y="325"/>
                      </a:lnTo>
                      <a:lnTo>
                        <a:pt x="840" y="328"/>
                      </a:lnTo>
                      <a:lnTo>
                        <a:pt x="839" y="330"/>
                      </a:lnTo>
                      <a:lnTo>
                        <a:pt x="840" y="336"/>
                      </a:lnTo>
                      <a:lnTo>
                        <a:pt x="837" y="341"/>
                      </a:lnTo>
                      <a:lnTo>
                        <a:pt x="837" y="346"/>
                      </a:lnTo>
                      <a:lnTo>
                        <a:pt x="845" y="355"/>
                      </a:lnTo>
                      <a:lnTo>
                        <a:pt x="851" y="356"/>
                      </a:lnTo>
                      <a:lnTo>
                        <a:pt x="858" y="356"/>
                      </a:lnTo>
                      <a:lnTo>
                        <a:pt x="867" y="351"/>
                      </a:lnTo>
                      <a:lnTo>
                        <a:pt x="875" y="351"/>
                      </a:lnTo>
                      <a:lnTo>
                        <a:pt x="885" y="346"/>
                      </a:lnTo>
                      <a:lnTo>
                        <a:pt x="890" y="344"/>
                      </a:lnTo>
                      <a:lnTo>
                        <a:pt x="890" y="346"/>
                      </a:lnTo>
                      <a:lnTo>
                        <a:pt x="891" y="347"/>
                      </a:lnTo>
                      <a:lnTo>
                        <a:pt x="891" y="358"/>
                      </a:lnTo>
                      <a:lnTo>
                        <a:pt x="891" y="414"/>
                      </a:lnTo>
                      <a:lnTo>
                        <a:pt x="891" y="468"/>
                      </a:lnTo>
                      <a:lnTo>
                        <a:pt x="891" y="522"/>
                      </a:lnTo>
                      <a:lnTo>
                        <a:pt x="888" y="523"/>
                      </a:lnTo>
                      <a:lnTo>
                        <a:pt x="878" y="529"/>
                      </a:lnTo>
                      <a:lnTo>
                        <a:pt x="874" y="535"/>
                      </a:lnTo>
                      <a:lnTo>
                        <a:pt x="873" y="543"/>
                      </a:lnTo>
                      <a:lnTo>
                        <a:pt x="861" y="550"/>
                      </a:lnTo>
                      <a:lnTo>
                        <a:pt x="857" y="553"/>
                      </a:lnTo>
                      <a:lnTo>
                        <a:pt x="855" y="556"/>
                      </a:lnTo>
                      <a:lnTo>
                        <a:pt x="855" y="561"/>
                      </a:lnTo>
                      <a:lnTo>
                        <a:pt x="842" y="560"/>
                      </a:lnTo>
                      <a:lnTo>
                        <a:pt x="829" y="559"/>
                      </a:lnTo>
                      <a:lnTo>
                        <a:pt x="829" y="562"/>
                      </a:lnTo>
                      <a:lnTo>
                        <a:pt x="824" y="561"/>
                      </a:lnTo>
                      <a:lnTo>
                        <a:pt x="735" y="562"/>
                      </a:lnTo>
                      <a:lnTo>
                        <a:pt x="711" y="582"/>
                      </a:lnTo>
                      <a:lnTo>
                        <a:pt x="674" y="582"/>
                      </a:lnTo>
                      <a:lnTo>
                        <a:pt x="641" y="583"/>
                      </a:lnTo>
                      <a:lnTo>
                        <a:pt x="621" y="591"/>
                      </a:lnTo>
                      <a:lnTo>
                        <a:pt x="613" y="594"/>
                      </a:lnTo>
                      <a:lnTo>
                        <a:pt x="598" y="607"/>
                      </a:lnTo>
                      <a:lnTo>
                        <a:pt x="561" y="631"/>
                      </a:lnTo>
                      <a:lnTo>
                        <a:pt x="549" y="647"/>
                      </a:lnTo>
                      <a:lnTo>
                        <a:pt x="530" y="661"/>
                      </a:lnTo>
                      <a:lnTo>
                        <a:pt x="492" y="673"/>
                      </a:lnTo>
                      <a:lnTo>
                        <a:pt x="480" y="675"/>
                      </a:lnTo>
                      <a:lnTo>
                        <a:pt x="468" y="677"/>
                      </a:lnTo>
                      <a:lnTo>
                        <a:pt x="462" y="678"/>
                      </a:lnTo>
                      <a:lnTo>
                        <a:pt x="453" y="684"/>
                      </a:lnTo>
                      <a:lnTo>
                        <a:pt x="448" y="690"/>
                      </a:lnTo>
                      <a:lnTo>
                        <a:pt x="443" y="701"/>
                      </a:lnTo>
                      <a:lnTo>
                        <a:pt x="439" y="716"/>
                      </a:lnTo>
                      <a:lnTo>
                        <a:pt x="432" y="734"/>
                      </a:lnTo>
                      <a:lnTo>
                        <a:pt x="425" y="744"/>
                      </a:lnTo>
                      <a:lnTo>
                        <a:pt x="409" y="756"/>
                      </a:lnTo>
                      <a:lnTo>
                        <a:pt x="399" y="765"/>
                      </a:lnTo>
                      <a:lnTo>
                        <a:pt x="395" y="770"/>
                      </a:lnTo>
                      <a:lnTo>
                        <a:pt x="390" y="779"/>
                      </a:lnTo>
                      <a:lnTo>
                        <a:pt x="389" y="788"/>
                      </a:lnTo>
                      <a:lnTo>
                        <a:pt x="380" y="806"/>
                      </a:lnTo>
                      <a:lnTo>
                        <a:pt x="379" y="817"/>
                      </a:lnTo>
                      <a:lnTo>
                        <a:pt x="379" y="830"/>
                      </a:lnTo>
                      <a:lnTo>
                        <a:pt x="380" y="841"/>
                      </a:lnTo>
                      <a:lnTo>
                        <a:pt x="369" y="844"/>
                      </a:lnTo>
                      <a:lnTo>
                        <a:pt x="367" y="842"/>
                      </a:lnTo>
                      <a:lnTo>
                        <a:pt x="363" y="836"/>
                      </a:lnTo>
                      <a:lnTo>
                        <a:pt x="361" y="835"/>
                      </a:lnTo>
                      <a:lnTo>
                        <a:pt x="350" y="835"/>
                      </a:lnTo>
                      <a:lnTo>
                        <a:pt x="346" y="836"/>
                      </a:lnTo>
                      <a:lnTo>
                        <a:pt x="344" y="842"/>
                      </a:lnTo>
                      <a:lnTo>
                        <a:pt x="340" y="842"/>
                      </a:lnTo>
                      <a:lnTo>
                        <a:pt x="336" y="846"/>
                      </a:lnTo>
                      <a:lnTo>
                        <a:pt x="326" y="846"/>
                      </a:lnTo>
                      <a:lnTo>
                        <a:pt x="328" y="844"/>
                      </a:lnTo>
                      <a:lnTo>
                        <a:pt x="326" y="833"/>
                      </a:lnTo>
                      <a:lnTo>
                        <a:pt x="325" y="829"/>
                      </a:lnTo>
                      <a:lnTo>
                        <a:pt x="325" y="828"/>
                      </a:lnTo>
                      <a:lnTo>
                        <a:pt x="325" y="823"/>
                      </a:lnTo>
                      <a:lnTo>
                        <a:pt x="323" y="819"/>
                      </a:lnTo>
                      <a:lnTo>
                        <a:pt x="320" y="820"/>
                      </a:lnTo>
                      <a:lnTo>
                        <a:pt x="314" y="820"/>
                      </a:lnTo>
                      <a:lnTo>
                        <a:pt x="312" y="828"/>
                      </a:lnTo>
                      <a:lnTo>
                        <a:pt x="310" y="828"/>
                      </a:lnTo>
                      <a:lnTo>
                        <a:pt x="304" y="824"/>
                      </a:lnTo>
                      <a:lnTo>
                        <a:pt x="302" y="824"/>
                      </a:lnTo>
                      <a:lnTo>
                        <a:pt x="299" y="828"/>
                      </a:lnTo>
                      <a:lnTo>
                        <a:pt x="299" y="831"/>
                      </a:lnTo>
                      <a:lnTo>
                        <a:pt x="301" y="837"/>
                      </a:lnTo>
                      <a:lnTo>
                        <a:pt x="299" y="840"/>
                      </a:lnTo>
                      <a:lnTo>
                        <a:pt x="288" y="840"/>
                      </a:lnTo>
                      <a:lnTo>
                        <a:pt x="282" y="842"/>
                      </a:lnTo>
                      <a:lnTo>
                        <a:pt x="282" y="846"/>
                      </a:lnTo>
                      <a:lnTo>
                        <a:pt x="280" y="851"/>
                      </a:lnTo>
                      <a:lnTo>
                        <a:pt x="276" y="851"/>
                      </a:lnTo>
                      <a:lnTo>
                        <a:pt x="272" y="849"/>
                      </a:lnTo>
                      <a:lnTo>
                        <a:pt x="269" y="844"/>
                      </a:lnTo>
                      <a:lnTo>
                        <a:pt x="266" y="844"/>
                      </a:lnTo>
                      <a:lnTo>
                        <a:pt x="264" y="845"/>
                      </a:lnTo>
                      <a:lnTo>
                        <a:pt x="262" y="846"/>
                      </a:lnTo>
                      <a:lnTo>
                        <a:pt x="261" y="846"/>
                      </a:lnTo>
                      <a:lnTo>
                        <a:pt x="260" y="840"/>
                      </a:lnTo>
                      <a:lnTo>
                        <a:pt x="256" y="835"/>
                      </a:lnTo>
                      <a:lnTo>
                        <a:pt x="253" y="834"/>
                      </a:lnTo>
                      <a:lnTo>
                        <a:pt x="249" y="837"/>
                      </a:lnTo>
                      <a:lnTo>
                        <a:pt x="244" y="836"/>
                      </a:lnTo>
                      <a:lnTo>
                        <a:pt x="242" y="837"/>
                      </a:lnTo>
                      <a:lnTo>
                        <a:pt x="239" y="840"/>
                      </a:lnTo>
                      <a:lnTo>
                        <a:pt x="238" y="844"/>
                      </a:lnTo>
                      <a:lnTo>
                        <a:pt x="235" y="847"/>
                      </a:lnTo>
                      <a:lnTo>
                        <a:pt x="229" y="849"/>
                      </a:lnTo>
                      <a:lnTo>
                        <a:pt x="229" y="846"/>
                      </a:lnTo>
                      <a:lnTo>
                        <a:pt x="227" y="842"/>
                      </a:lnTo>
                      <a:lnTo>
                        <a:pt x="222" y="840"/>
                      </a:lnTo>
                      <a:lnTo>
                        <a:pt x="220" y="835"/>
                      </a:lnTo>
                      <a:lnTo>
                        <a:pt x="215" y="835"/>
                      </a:lnTo>
                      <a:lnTo>
                        <a:pt x="211" y="829"/>
                      </a:lnTo>
                      <a:lnTo>
                        <a:pt x="210" y="806"/>
                      </a:lnTo>
                      <a:lnTo>
                        <a:pt x="210" y="802"/>
                      </a:lnTo>
                      <a:lnTo>
                        <a:pt x="205" y="801"/>
                      </a:lnTo>
                      <a:lnTo>
                        <a:pt x="200" y="801"/>
                      </a:lnTo>
                      <a:lnTo>
                        <a:pt x="194" y="808"/>
                      </a:lnTo>
                      <a:lnTo>
                        <a:pt x="191" y="808"/>
                      </a:lnTo>
                      <a:lnTo>
                        <a:pt x="191" y="801"/>
                      </a:lnTo>
                      <a:lnTo>
                        <a:pt x="192" y="798"/>
                      </a:lnTo>
                      <a:lnTo>
                        <a:pt x="197" y="797"/>
                      </a:lnTo>
                      <a:lnTo>
                        <a:pt x="197" y="792"/>
                      </a:lnTo>
                      <a:lnTo>
                        <a:pt x="201" y="792"/>
                      </a:lnTo>
                      <a:lnTo>
                        <a:pt x="204" y="788"/>
                      </a:lnTo>
                      <a:lnTo>
                        <a:pt x="207" y="788"/>
                      </a:lnTo>
                      <a:lnTo>
                        <a:pt x="207" y="782"/>
                      </a:lnTo>
                      <a:lnTo>
                        <a:pt x="206" y="782"/>
                      </a:lnTo>
                      <a:lnTo>
                        <a:pt x="201" y="782"/>
                      </a:lnTo>
                      <a:lnTo>
                        <a:pt x="197" y="779"/>
                      </a:lnTo>
                      <a:lnTo>
                        <a:pt x="194" y="776"/>
                      </a:lnTo>
                      <a:lnTo>
                        <a:pt x="189" y="766"/>
                      </a:lnTo>
                      <a:lnTo>
                        <a:pt x="184" y="769"/>
                      </a:lnTo>
                      <a:lnTo>
                        <a:pt x="183" y="767"/>
                      </a:lnTo>
                      <a:lnTo>
                        <a:pt x="183" y="750"/>
                      </a:lnTo>
                      <a:lnTo>
                        <a:pt x="181" y="745"/>
                      </a:lnTo>
                      <a:lnTo>
                        <a:pt x="179" y="745"/>
                      </a:lnTo>
                      <a:lnTo>
                        <a:pt x="179" y="739"/>
                      </a:lnTo>
                      <a:lnTo>
                        <a:pt x="178" y="737"/>
                      </a:lnTo>
                      <a:lnTo>
                        <a:pt x="174" y="737"/>
                      </a:lnTo>
                      <a:lnTo>
                        <a:pt x="173" y="737"/>
                      </a:lnTo>
                      <a:lnTo>
                        <a:pt x="174" y="724"/>
                      </a:lnTo>
                      <a:lnTo>
                        <a:pt x="174" y="723"/>
                      </a:lnTo>
                      <a:lnTo>
                        <a:pt x="170" y="721"/>
                      </a:lnTo>
                      <a:lnTo>
                        <a:pt x="168" y="721"/>
                      </a:lnTo>
                      <a:lnTo>
                        <a:pt x="164" y="724"/>
                      </a:lnTo>
                      <a:lnTo>
                        <a:pt x="163" y="724"/>
                      </a:lnTo>
                      <a:lnTo>
                        <a:pt x="156" y="720"/>
                      </a:lnTo>
                      <a:lnTo>
                        <a:pt x="153" y="720"/>
                      </a:lnTo>
                      <a:lnTo>
                        <a:pt x="152" y="721"/>
                      </a:lnTo>
                      <a:lnTo>
                        <a:pt x="152" y="729"/>
                      </a:lnTo>
                      <a:lnTo>
                        <a:pt x="149" y="733"/>
                      </a:lnTo>
                      <a:lnTo>
                        <a:pt x="136" y="737"/>
                      </a:lnTo>
                      <a:lnTo>
                        <a:pt x="136" y="743"/>
                      </a:lnTo>
                      <a:lnTo>
                        <a:pt x="134" y="747"/>
                      </a:lnTo>
                      <a:lnTo>
                        <a:pt x="120" y="743"/>
                      </a:lnTo>
                      <a:lnTo>
                        <a:pt x="110" y="737"/>
                      </a:lnTo>
                      <a:lnTo>
                        <a:pt x="102" y="736"/>
                      </a:lnTo>
                      <a:lnTo>
                        <a:pt x="99" y="736"/>
                      </a:lnTo>
                      <a:lnTo>
                        <a:pt x="95" y="742"/>
                      </a:lnTo>
                      <a:lnTo>
                        <a:pt x="89" y="743"/>
                      </a:lnTo>
                      <a:lnTo>
                        <a:pt x="87" y="749"/>
                      </a:lnTo>
                      <a:lnTo>
                        <a:pt x="83" y="753"/>
                      </a:lnTo>
                      <a:lnTo>
                        <a:pt x="78" y="750"/>
                      </a:lnTo>
                      <a:lnTo>
                        <a:pt x="70" y="739"/>
                      </a:lnTo>
                      <a:lnTo>
                        <a:pt x="67" y="737"/>
                      </a:lnTo>
                      <a:lnTo>
                        <a:pt x="62" y="737"/>
                      </a:lnTo>
                      <a:lnTo>
                        <a:pt x="56" y="743"/>
                      </a:lnTo>
                      <a:lnTo>
                        <a:pt x="52" y="747"/>
                      </a:lnTo>
                      <a:lnTo>
                        <a:pt x="48" y="748"/>
                      </a:lnTo>
                      <a:lnTo>
                        <a:pt x="43" y="744"/>
                      </a:lnTo>
                      <a:lnTo>
                        <a:pt x="38" y="740"/>
                      </a:lnTo>
                      <a:lnTo>
                        <a:pt x="39" y="737"/>
                      </a:lnTo>
                      <a:lnTo>
                        <a:pt x="43" y="732"/>
                      </a:lnTo>
                      <a:lnTo>
                        <a:pt x="43" y="728"/>
                      </a:lnTo>
                      <a:lnTo>
                        <a:pt x="46" y="724"/>
                      </a:lnTo>
                      <a:lnTo>
                        <a:pt x="48" y="723"/>
                      </a:lnTo>
                      <a:lnTo>
                        <a:pt x="48" y="721"/>
                      </a:lnTo>
                      <a:lnTo>
                        <a:pt x="44" y="717"/>
                      </a:lnTo>
                      <a:lnTo>
                        <a:pt x="44" y="710"/>
                      </a:lnTo>
                      <a:lnTo>
                        <a:pt x="46" y="706"/>
                      </a:lnTo>
                      <a:lnTo>
                        <a:pt x="46" y="702"/>
                      </a:lnTo>
                      <a:lnTo>
                        <a:pt x="45" y="699"/>
                      </a:lnTo>
                      <a:lnTo>
                        <a:pt x="45" y="697"/>
                      </a:lnTo>
                      <a:lnTo>
                        <a:pt x="46" y="697"/>
                      </a:lnTo>
                      <a:lnTo>
                        <a:pt x="45" y="694"/>
                      </a:lnTo>
                      <a:lnTo>
                        <a:pt x="41" y="689"/>
                      </a:lnTo>
                      <a:lnTo>
                        <a:pt x="39" y="684"/>
                      </a:lnTo>
                      <a:lnTo>
                        <a:pt x="36" y="682"/>
                      </a:lnTo>
                      <a:lnTo>
                        <a:pt x="35" y="678"/>
                      </a:lnTo>
                      <a:lnTo>
                        <a:pt x="32" y="674"/>
                      </a:lnTo>
                      <a:lnTo>
                        <a:pt x="32" y="670"/>
                      </a:lnTo>
                      <a:lnTo>
                        <a:pt x="27" y="670"/>
                      </a:lnTo>
                      <a:lnTo>
                        <a:pt x="24" y="673"/>
                      </a:lnTo>
                      <a:lnTo>
                        <a:pt x="20" y="673"/>
                      </a:lnTo>
                      <a:lnTo>
                        <a:pt x="19" y="672"/>
                      </a:lnTo>
                      <a:lnTo>
                        <a:pt x="17" y="666"/>
                      </a:lnTo>
                      <a:lnTo>
                        <a:pt x="9" y="654"/>
                      </a:lnTo>
                      <a:lnTo>
                        <a:pt x="9" y="652"/>
                      </a:lnTo>
                      <a:lnTo>
                        <a:pt x="14" y="646"/>
                      </a:lnTo>
                      <a:lnTo>
                        <a:pt x="13" y="641"/>
                      </a:lnTo>
                      <a:lnTo>
                        <a:pt x="11" y="635"/>
                      </a:lnTo>
                      <a:lnTo>
                        <a:pt x="11" y="629"/>
                      </a:lnTo>
                      <a:lnTo>
                        <a:pt x="9" y="621"/>
                      </a:lnTo>
                      <a:lnTo>
                        <a:pt x="6" y="618"/>
                      </a:lnTo>
                      <a:lnTo>
                        <a:pt x="5" y="618"/>
                      </a:lnTo>
                      <a:lnTo>
                        <a:pt x="3" y="614"/>
                      </a:lnTo>
                      <a:lnTo>
                        <a:pt x="1" y="614"/>
                      </a:lnTo>
                      <a:lnTo>
                        <a:pt x="1" y="608"/>
                      </a:lnTo>
                      <a:lnTo>
                        <a:pt x="3" y="600"/>
                      </a:lnTo>
                      <a:lnTo>
                        <a:pt x="2" y="597"/>
                      </a:lnTo>
                      <a:lnTo>
                        <a:pt x="0" y="594"/>
                      </a:lnTo>
                      <a:lnTo>
                        <a:pt x="23" y="572"/>
                      </a:lnTo>
                      <a:lnTo>
                        <a:pt x="30" y="554"/>
                      </a:lnTo>
                      <a:lnTo>
                        <a:pt x="34" y="543"/>
                      </a:lnTo>
                      <a:lnTo>
                        <a:pt x="39" y="532"/>
                      </a:lnTo>
                      <a:lnTo>
                        <a:pt x="41" y="530"/>
                      </a:lnTo>
                      <a:lnTo>
                        <a:pt x="45" y="532"/>
                      </a:lnTo>
                      <a:lnTo>
                        <a:pt x="45" y="533"/>
                      </a:lnTo>
                      <a:lnTo>
                        <a:pt x="51" y="534"/>
                      </a:lnTo>
                      <a:lnTo>
                        <a:pt x="55" y="537"/>
                      </a:lnTo>
                      <a:lnTo>
                        <a:pt x="60" y="550"/>
                      </a:lnTo>
                      <a:lnTo>
                        <a:pt x="70" y="568"/>
                      </a:lnTo>
                      <a:lnTo>
                        <a:pt x="84" y="572"/>
                      </a:lnTo>
                      <a:lnTo>
                        <a:pt x="87" y="572"/>
                      </a:lnTo>
                      <a:lnTo>
                        <a:pt x="113" y="550"/>
                      </a:lnTo>
                      <a:lnTo>
                        <a:pt x="200" y="553"/>
                      </a:lnTo>
                      <a:lnTo>
                        <a:pt x="271" y="554"/>
                      </a:lnTo>
                      <a:lnTo>
                        <a:pt x="344" y="555"/>
                      </a:lnTo>
                      <a:lnTo>
                        <a:pt x="362" y="555"/>
                      </a:lnTo>
                      <a:lnTo>
                        <a:pt x="374" y="508"/>
                      </a:lnTo>
                      <a:lnTo>
                        <a:pt x="352" y="501"/>
                      </a:lnTo>
                      <a:lnTo>
                        <a:pt x="346" y="444"/>
                      </a:lnTo>
                      <a:lnTo>
                        <a:pt x="341" y="389"/>
                      </a:lnTo>
                      <a:lnTo>
                        <a:pt x="335" y="335"/>
                      </a:lnTo>
                      <a:lnTo>
                        <a:pt x="329" y="281"/>
                      </a:lnTo>
                      <a:lnTo>
                        <a:pt x="324" y="226"/>
                      </a:lnTo>
                      <a:lnTo>
                        <a:pt x="318" y="169"/>
                      </a:lnTo>
                      <a:lnTo>
                        <a:pt x="313" y="114"/>
                      </a:lnTo>
                      <a:lnTo>
                        <a:pt x="307" y="58"/>
                      </a:lnTo>
                      <a:lnTo>
                        <a:pt x="301" y="0"/>
                      </a:lnTo>
                      <a:lnTo>
                        <a:pt x="398" y="0"/>
                      </a:lnTo>
                      <a:lnTo>
                        <a:pt x="462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5" name="Freeform 134"/>
                <p:cNvSpPr>
                  <a:spLocks noChangeAspect="1"/>
                </p:cNvSpPr>
                <p:nvPr/>
              </p:nvSpPr>
              <p:spPr bwMode="gray">
                <a:xfrm>
                  <a:off x="4887118" y="2994372"/>
                  <a:ext cx="69850" cy="147638"/>
                </a:xfrm>
                <a:custGeom>
                  <a:avLst/>
                  <a:gdLst/>
                  <a:ahLst/>
                  <a:cxnLst>
                    <a:cxn ang="0">
                      <a:pos x="123" y="461"/>
                    </a:cxn>
                    <a:cxn ang="0">
                      <a:pos x="145" y="444"/>
                    </a:cxn>
                    <a:cxn ang="0">
                      <a:pos x="151" y="424"/>
                    </a:cxn>
                    <a:cxn ang="0">
                      <a:pos x="147" y="387"/>
                    </a:cxn>
                    <a:cxn ang="0">
                      <a:pos x="164" y="373"/>
                    </a:cxn>
                    <a:cxn ang="0">
                      <a:pos x="178" y="355"/>
                    </a:cxn>
                    <a:cxn ang="0">
                      <a:pos x="213" y="331"/>
                    </a:cxn>
                    <a:cxn ang="0">
                      <a:pos x="217" y="284"/>
                    </a:cxn>
                    <a:cxn ang="0">
                      <a:pos x="212" y="277"/>
                    </a:cxn>
                    <a:cxn ang="0">
                      <a:pos x="202" y="278"/>
                    </a:cxn>
                    <a:cxn ang="0">
                      <a:pos x="198" y="269"/>
                    </a:cxn>
                    <a:cxn ang="0">
                      <a:pos x="186" y="251"/>
                    </a:cxn>
                    <a:cxn ang="0">
                      <a:pos x="172" y="252"/>
                    </a:cxn>
                    <a:cxn ang="0">
                      <a:pos x="164" y="249"/>
                    </a:cxn>
                    <a:cxn ang="0">
                      <a:pos x="153" y="246"/>
                    </a:cxn>
                    <a:cxn ang="0">
                      <a:pos x="138" y="226"/>
                    </a:cxn>
                    <a:cxn ang="0">
                      <a:pos x="150" y="219"/>
                    </a:cxn>
                    <a:cxn ang="0">
                      <a:pos x="153" y="203"/>
                    </a:cxn>
                    <a:cxn ang="0">
                      <a:pos x="166" y="195"/>
                    </a:cxn>
                    <a:cxn ang="0">
                      <a:pos x="185" y="181"/>
                    </a:cxn>
                    <a:cxn ang="0">
                      <a:pos x="198" y="163"/>
                    </a:cxn>
                    <a:cxn ang="0">
                      <a:pos x="204" y="132"/>
                    </a:cxn>
                    <a:cxn ang="0">
                      <a:pos x="194" y="111"/>
                    </a:cxn>
                    <a:cxn ang="0">
                      <a:pos x="181" y="101"/>
                    </a:cxn>
                    <a:cxn ang="0">
                      <a:pos x="172" y="79"/>
                    </a:cxn>
                    <a:cxn ang="0">
                      <a:pos x="183" y="59"/>
                    </a:cxn>
                    <a:cxn ang="0">
                      <a:pos x="207" y="31"/>
                    </a:cxn>
                    <a:cxn ang="0">
                      <a:pos x="194" y="19"/>
                    </a:cxn>
                    <a:cxn ang="0">
                      <a:pos x="182" y="32"/>
                    </a:cxn>
                    <a:cxn ang="0">
                      <a:pos x="171" y="39"/>
                    </a:cxn>
                    <a:cxn ang="0">
                      <a:pos x="161" y="24"/>
                    </a:cxn>
                    <a:cxn ang="0">
                      <a:pos x="155" y="9"/>
                    </a:cxn>
                    <a:cxn ang="0">
                      <a:pos x="138" y="0"/>
                    </a:cxn>
                    <a:cxn ang="0">
                      <a:pos x="115" y="2"/>
                    </a:cxn>
                    <a:cxn ang="0">
                      <a:pos x="91" y="13"/>
                    </a:cxn>
                    <a:cxn ang="0">
                      <a:pos x="79" y="24"/>
                    </a:cxn>
                    <a:cxn ang="0">
                      <a:pos x="73" y="31"/>
                    </a:cxn>
                    <a:cxn ang="0">
                      <a:pos x="62" y="41"/>
                    </a:cxn>
                    <a:cxn ang="0">
                      <a:pos x="51" y="55"/>
                    </a:cxn>
                    <a:cxn ang="0">
                      <a:pos x="58" y="61"/>
                    </a:cxn>
                    <a:cxn ang="0">
                      <a:pos x="52" y="101"/>
                    </a:cxn>
                    <a:cxn ang="0">
                      <a:pos x="56" y="134"/>
                    </a:cxn>
                    <a:cxn ang="0">
                      <a:pos x="59" y="147"/>
                    </a:cxn>
                    <a:cxn ang="0">
                      <a:pos x="49" y="185"/>
                    </a:cxn>
                    <a:cxn ang="0">
                      <a:pos x="27" y="208"/>
                    </a:cxn>
                    <a:cxn ang="0">
                      <a:pos x="14" y="217"/>
                    </a:cxn>
                    <a:cxn ang="0">
                      <a:pos x="3" y="226"/>
                    </a:cxn>
                    <a:cxn ang="0">
                      <a:pos x="3" y="234"/>
                    </a:cxn>
                    <a:cxn ang="0">
                      <a:pos x="14" y="272"/>
                    </a:cxn>
                    <a:cxn ang="0">
                      <a:pos x="37" y="285"/>
                    </a:cxn>
                    <a:cxn ang="0">
                      <a:pos x="46" y="323"/>
                    </a:cxn>
                    <a:cxn ang="0">
                      <a:pos x="89" y="348"/>
                    </a:cxn>
                    <a:cxn ang="0">
                      <a:pos x="91" y="349"/>
                    </a:cxn>
                    <a:cxn ang="0">
                      <a:pos x="110" y="459"/>
                    </a:cxn>
                  </a:cxnLst>
                  <a:rect l="0" t="0" r="r" b="b"/>
                  <a:pathLst>
                    <a:path w="218" h="462">
                      <a:moveTo>
                        <a:pt x="111" y="462"/>
                      </a:moveTo>
                      <a:lnTo>
                        <a:pt x="123" y="461"/>
                      </a:lnTo>
                      <a:lnTo>
                        <a:pt x="135" y="452"/>
                      </a:lnTo>
                      <a:lnTo>
                        <a:pt x="145" y="444"/>
                      </a:lnTo>
                      <a:lnTo>
                        <a:pt x="151" y="434"/>
                      </a:lnTo>
                      <a:lnTo>
                        <a:pt x="151" y="424"/>
                      </a:lnTo>
                      <a:lnTo>
                        <a:pt x="145" y="396"/>
                      </a:lnTo>
                      <a:lnTo>
                        <a:pt x="147" y="387"/>
                      </a:lnTo>
                      <a:lnTo>
                        <a:pt x="151" y="379"/>
                      </a:lnTo>
                      <a:lnTo>
                        <a:pt x="164" y="373"/>
                      </a:lnTo>
                      <a:lnTo>
                        <a:pt x="174" y="365"/>
                      </a:lnTo>
                      <a:lnTo>
                        <a:pt x="178" y="355"/>
                      </a:lnTo>
                      <a:lnTo>
                        <a:pt x="207" y="336"/>
                      </a:lnTo>
                      <a:lnTo>
                        <a:pt x="213" y="331"/>
                      </a:lnTo>
                      <a:lnTo>
                        <a:pt x="218" y="320"/>
                      </a:lnTo>
                      <a:lnTo>
                        <a:pt x="217" y="284"/>
                      </a:lnTo>
                      <a:lnTo>
                        <a:pt x="218" y="281"/>
                      </a:lnTo>
                      <a:lnTo>
                        <a:pt x="212" y="277"/>
                      </a:lnTo>
                      <a:lnTo>
                        <a:pt x="208" y="278"/>
                      </a:lnTo>
                      <a:lnTo>
                        <a:pt x="202" y="278"/>
                      </a:lnTo>
                      <a:lnTo>
                        <a:pt x="198" y="273"/>
                      </a:lnTo>
                      <a:lnTo>
                        <a:pt x="198" y="269"/>
                      </a:lnTo>
                      <a:lnTo>
                        <a:pt x="191" y="251"/>
                      </a:lnTo>
                      <a:lnTo>
                        <a:pt x="186" y="251"/>
                      </a:lnTo>
                      <a:lnTo>
                        <a:pt x="177" y="257"/>
                      </a:lnTo>
                      <a:lnTo>
                        <a:pt x="172" y="252"/>
                      </a:lnTo>
                      <a:lnTo>
                        <a:pt x="170" y="246"/>
                      </a:lnTo>
                      <a:lnTo>
                        <a:pt x="164" y="249"/>
                      </a:lnTo>
                      <a:lnTo>
                        <a:pt x="159" y="249"/>
                      </a:lnTo>
                      <a:lnTo>
                        <a:pt x="153" y="246"/>
                      </a:lnTo>
                      <a:lnTo>
                        <a:pt x="142" y="239"/>
                      </a:lnTo>
                      <a:lnTo>
                        <a:pt x="138" y="226"/>
                      </a:lnTo>
                      <a:lnTo>
                        <a:pt x="138" y="215"/>
                      </a:lnTo>
                      <a:lnTo>
                        <a:pt x="150" y="219"/>
                      </a:lnTo>
                      <a:lnTo>
                        <a:pt x="150" y="210"/>
                      </a:lnTo>
                      <a:lnTo>
                        <a:pt x="153" y="203"/>
                      </a:lnTo>
                      <a:lnTo>
                        <a:pt x="160" y="201"/>
                      </a:lnTo>
                      <a:lnTo>
                        <a:pt x="166" y="195"/>
                      </a:lnTo>
                      <a:lnTo>
                        <a:pt x="172" y="192"/>
                      </a:lnTo>
                      <a:lnTo>
                        <a:pt x="185" y="181"/>
                      </a:lnTo>
                      <a:lnTo>
                        <a:pt x="192" y="174"/>
                      </a:lnTo>
                      <a:lnTo>
                        <a:pt x="198" y="163"/>
                      </a:lnTo>
                      <a:lnTo>
                        <a:pt x="207" y="140"/>
                      </a:lnTo>
                      <a:lnTo>
                        <a:pt x="204" y="132"/>
                      </a:lnTo>
                      <a:lnTo>
                        <a:pt x="202" y="116"/>
                      </a:lnTo>
                      <a:lnTo>
                        <a:pt x="194" y="111"/>
                      </a:lnTo>
                      <a:lnTo>
                        <a:pt x="191" y="104"/>
                      </a:lnTo>
                      <a:lnTo>
                        <a:pt x="181" y="101"/>
                      </a:lnTo>
                      <a:lnTo>
                        <a:pt x="176" y="95"/>
                      </a:lnTo>
                      <a:lnTo>
                        <a:pt x="172" y="79"/>
                      </a:lnTo>
                      <a:lnTo>
                        <a:pt x="175" y="66"/>
                      </a:lnTo>
                      <a:lnTo>
                        <a:pt x="183" y="59"/>
                      </a:lnTo>
                      <a:lnTo>
                        <a:pt x="194" y="55"/>
                      </a:lnTo>
                      <a:lnTo>
                        <a:pt x="207" y="31"/>
                      </a:lnTo>
                      <a:lnTo>
                        <a:pt x="201" y="19"/>
                      </a:lnTo>
                      <a:lnTo>
                        <a:pt x="194" y="19"/>
                      </a:lnTo>
                      <a:lnTo>
                        <a:pt x="188" y="27"/>
                      </a:lnTo>
                      <a:lnTo>
                        <a:pt x="182" y="32"/>
                      </a:lnTo>
                      <a:lnTo>
                        <a:pt x="175" y="35"/>
                      </a:lnTo>
                      <a:lnTo>
                        <a:pt x="171" y="39"/>
                      </a:lnTo>
                      <a:lnTo>
                        <a:pt x="160" y="35"/>
                      </a:lnTo>
                      <a:lnTo>
                        <a:pt x="161" y="24"/>
                      </a:lnTo>
                      <a:lnTo>
                        <a:pt x="156" y="15"/>
                      </a:lnTo>
                      <a:lnTo>
                        <a:pt x="155" y="9"/>
                      </a:lnTo>
                      <a:lnTo>
                        <a:pt x="156" y="7"/>
                      </a:lnTo>
                      <a:lnTo>
                        <a:pt x="138" y="0"/>
                      </a:lnTo>
                      <a:lnTo>
                        <a:pt x="128" y="0"/>
                      </a:lnTo>
                      <a:lnTo>
                        <a:pt x="115" y="2"/>
                      </a:lnTo>
                      <a:lnTo>
                        <a:pt x="104" y="7"/>
                      </a:lnTo>
                      <a:lnTo>
                        <a:pt x="91" y="13"/>
                      </a:lnTo>
                      <a:lnTo>
                        <a:pt x="83" y="19"/>
                      </a:lnTo>
                      <a:lnTo>
                        <a:pt x="79" y="24"/>
                      </a:lnTo>
                      <a:lnTo>
                        <a:pt x="75" y="25"/>
                      </a:lnTo>
                      <a:lnTo>
                        <a:pt x="73" y="31"/>
                      </a:lnTo>
                      <a:lnTo>
                        <a:pt x="68" y="35"/>
                      </a:lnTo>
                      <a:lnTo>
                        <a:pt x="62" y="41"/>
                      </a:lnTo>
                      <a:lnTo>
                        <a:pt x="53" y="50"/>
                      </a:lnTo>
                      <a:lnTo>
                        <a:pt x="51" y="55"/>
                      </a:lnTo>
                      <a:lnTo>
                        <a:pt x="57" y="57"/>
                      </a:lnTo>
                      <a:lnTo>
                        <a:pt x="58" y="61"/>
                      </a:lnTo>
                      <a:lnTo>
                        <a:pt x="53" y="93"/>
                      </a:lnTo>
                      <a:lnTo>
                        <a:pt x="52" y="101"/>
                      </a:lnTo>
                      <a:lnTo>
                        <a:pt x="54" y="111"/>
                      </a:lnTo>
                      <a:lnTo>
                        <a:pt x="56" y="134"/>
                      </a:lnTo>
                      <a:lnTo>
                        <a:pt x="59" y="140"/>
                      </a:lnTo>
                      <a:lnTo>
                        <a:pt x="59" y="147"/>
                      </a:lnTo>
                      <a:lnTo>
                        <a:pt x="53" y="171"/>
                      </a:lnTo>
                      <a:lnTo>
                        <a:pt x="49" y="185"/>
                      </a:lnTo>
                      <a:lnTo>
                        <a:pt x="30" y="197"/>
                      </a:lnTo>
                      <a:lnTo>
                        <a:pt x="27" y="208"/>
                      </a:lnTo>
                      <a:lnTo>
                        <a:pt x="19" y="212"/>
                      </a:lnTo>
                      <a:lnTo>
                        <a:pt x="14" y="217"/>
                      </a:lnTo>
                      <a:lnTo>
                        <a:pt x="13" y="220"/>
                      </a:lnTo>
                      <a:lnTo>
                        <a:pt x="3" y="226"/>
                      </a:lnTo>
                      <a:lnTo>
                        <a:pt x="0" y="226"/>
                      </a:lnTo>
                      <a:lnTo>
                        <a:pt x="3" y="234"/>
                      </a:lnTo>
                      <a:lnTo>
                        <a:pt x="8" y="246"/>
                      </a:lnTo>
                      <a:lnTo>
                        <a:pt x="14" y="272"/>
                      </a:lnTo>
                      <a:lnTo>
                        <a:pt x="32" y="279"/>
                      </a:lnTo>
                      <a:lnTo>
                        <a:pt x="37" y="285"/>
                      </a:lnTo>
                      <a:lnTo>
                        <a:pt x="46" y="305"/>
                      </a:lnTo>
                      <a:lnTo>
                        <a:pt x="46" y="323"/>
                      </a:lnTo>
                      <a:lnTo>
                        <a:pt x="64" y="336"/>
                      </a:lnTo>
                      <a:lnTo>
                        <a:pt x="89" y="348"/>
                      </a:lnTo>
                      <a:lnTo>
                        <a:pt x="91" y="348"/>
                      </a:lnTo>
                      <a:lnTo>
                        <a:pt x="91" y="349"/>
                      </a:lnTo>
                      <a:lnTo>
                        <a:pt x="105" y="422"/>
                      </a:lnTo>
                      <a:lnTo>
                        <a:pt x="110" y="459"/>
                      </a:lnTo>
                      <a:lnTo>
                        <a:pt x="111" y="46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6" name="Freeform 135"/>
                <p:cNvSpPr>
                  <a:spLocks noChangeAspect="1"/>
                </p:cNvSpPr>
                <p:nvPr/>
              </p:nvSpPr>
              <p:spPr bwMode="gray">
                <a:xfrm>
                  <a:off x="5187155" y="3115022"/>
                  <a:ext cx="195263" cy="192088"/>
                </a:xfrm>
                <a:custGeom>
                  <a:avLst/>
                  <a:gdLst/>
                  <a:ahLst/>
                  <a:cxnLst>
                    <a:cxn ang="0">
                      <a:pos x="24" y="438"/>
                    </a:cxn>
                    <a:cxn ang="0">
                      <a:pos x="24" y="265"/>
                    </a:cxn>
                    <a:cxn ang="0">
                      <a:pos x="7" y="146"/>
                    </a:cxn>
                    <a:cxn ang="0">
                      <a:pos x="1" y="120"/>
                    </a:cxn>
                    <a:cxn ang="0">
                      <a:pos x="3" y="90"/>
                    </a:cxn>
                    <a:cxn ang="0">
                      <a:pos x="15" y="74"/>
                    </a:cxn>
                    <a:cxn ang="0">
                      <a:pos x="7" y="22"/>
                    </a:cxn>
                    <a:cxn ang="0">
                      <a:pos x="18" y="2"/>
                    </a:cxn>
                    <a:cxn ang="0">
                      <a:pos x="35" y="8"/>
                    </a:cxn>
                    <a:cxn ang="0">
                      <a:pos x="91" y="7"/>
                    </a:cxn>
                    <a:cxn ang="0">
                      <a:pos x="153" y="27"/>
                    </a:cxn>
                    <a:cxn ang="0">
                      <a:pos x="185" y="38"/>
                    </a:cxn>
                    <a:cxn ang="0">
                      <a:pos x="228" y="45"/>
                    </a:cxn>
                    <a:cxn ang="0">
                      <a:pos x="269" y="40"/>
                    </a:cxn>
                    <a:cxn ang="0">
                      <a:pos x="311" y="13"/>
                    </a:cxn>
                    <a:cxn ang="0">
                      <a:pos x="336" y="8"/>
                    </a:cxn>
                    <a:cxn ang="0">
                      <a:pos x="322" y="20"/>
                    </a:cxn>
                    <a:cxn ang="0">
                      <a:pos x="349" y="13"/>
                    </a:cxn>
                    <a:cxn ang="0">
                      <a:pos x="365" y="11"/>
                    </a:cxn>
                    <a:cxn ang="0">
                      <a:pos x="400" y="6"/>
                    </a:cxn>
                    <a:cxn ang="0">
                      <a:pos x="408" y="16"/>
                    </a:cxn>
                    <a:cxn ang="0">
                      <a:pos x="426" y="28"/>
                    </a:cxn>
                    <a:cxn ang="0">
                      <a:pos x="447" y="40"/>
                    </a:cxn>
                    <a:cxn ang="0">
                      <a:pos x="463" y="34"/>
                    </a:cxn>
                    <a:cxn ang="0">
                      <a:pos x="510" y="29"/>
                    </a:cxn>
                    <a:cxn ang="0">
                      <a:pos x="523" y="35"/>
                    </a:cxn>
                    <a:cxn ang="0">
                      <a:pos x="561" y="144"/>
                    </a:cxn>
                    <a:cxn ang="0">
                      <a:pos x="539" y="211"/>
                    </a:cxn>
                    <a:cxn ang="0">
                      <a:pos x="538" y="234"/>
                    </a:cxn>
                    <a:cxn ang="0">
                      <a:pos x="518" y="242"/>
                    </a:cxn>
                    <a:cxn ang="0">
                      <a:pos x="486" y="207"/>
                    </a:cxn>
                    <a:cxn ang="0">
                      <a:pos x="473" y="175"/>
                    </a:cxn>
                    <a:cxn ang="0">
                      <a:pos x="454" y="144"/>
                    </a:cxn>
                    <a:cxn ang="0">
                      <a:pos x="440" y="109"/>
                    </a:cxn>
                    <a:cxn ang="0">
                      <a:pos x="436" y="104"/>
                    </a:cxn>
                    <a:cxn ang="0">
                      <a:pos x="429" y="119"/>
                    </a:cxn>
                    <a:cxn ang="0">
                      <a:pos x="437" y="143"/>
                    </a:cxn>
                    <a:cxn ang="0">
                      <a:pos x="441" y="167"/>
                    </a:cxn>
                    <a:cxn ang="0">
                      <a:pos x="475" y="223"/>
                    </a:cxn>
                    <a:cxn ang="0">
                      <a:pos x="490" y="256"/>
                    </a:cxn>
                    <a:cxn ang="0">
                      <a:pos x="512" y="304"/>
                    </a:cxn>
                    <a:cxn ang="0">
                      <a:pos x="530" y="346"/>
                    </a:cxn>
                    <a:cxn ang="0">
                      <a:pos x="558" y="401"/>
                    </a:cxn>
                    <a:cxn ang="0">
                      <a:pos x="578" y="444"/>
                    </a:cxn>
                    <a:cxn ang="0">
                      <a:pos x="608" y="471"/>
                    </a:cxn>
                    <a:cxn ang="0">
                      <a:pos x="598" y="476"/>
                    </a:cxn>
                    <a:cxn ang="0">
                      <a:pos x="598" y="488"/>
                    </a:cxn>
                    <a:cxn ang="0">
                      <a:pos x="581" y="545"/>
                    </a:cxn>
                    <a:cxn ang="0">
                      <a:pos x="526" y="578"/>
                    </a:cxn>
                    <a:cxn ang="0">
                      <a:pos x="473" y="592"/>
                    </a:cxn>
                    <a:cxn ang="0">
                      <a:pos x="378" y="579"/>
                    </a:cxn>
                    <a:cxn ang="0">
                      <a:pos x="366" y="590"/>
                    </a:cxn>
                    <a:cxn ang="0">
                      <a:pos x="233" y="590"/>
                    </a:cxn>
                    <a:cxn ang="0">
                      <a:pos x="77" y="590"/>
                    </a:cxn>
                  </a:cxnLst>
                  <a:rect l="0" t="0" r="r" b="b"/>
                  <a:pathLst>
                    <a:path w="612" h="605">
                      <a:moveTo>
                        <a:pt x="24" y="552"/>
                      </a:moveTo>
                      <a:lnTo>
                        <a:pt x="24" y="496"/>
                      </a:lnTo>
                      <a:lnTo>
                        <a:pt x="24" y="438"/>
                      </a:lnTo>
                      <a:lnTo>
                        <a:pt x="24" y="382"/>
                      </a:lnTo>
                      <a:lnTo>
                        <a:pt x="24" y="324"/>
                      </a:lnTo>
                      <a:lnTo>
                        <a:pt x="24" y="265"/>
                      </a:lnTo>
                      <a:lnTo>
                        <a:pt x="24" y="207"/>
                      </a:lnTo>
                      <a:lnTo>
                        <a:pt x="24" y="164"/>
                      </a:lnTo>
                      <a:lnTo>
                        <a:pt x="7" y="146"/>
                      </a:lnTo>
                      <a:lnTo>
                        <a:pt x="10" y="133"/>
                      </a:lnTo>
                      <a:lnTo>
                        <a:pt x="8" y="130"/>
                      </a:lnTo>
                      <a:lnTo>
                        <a:pt x="1" y="120"/>
                      </a:lnTo>
                      <a:lnTo>
                        <a:pt x="0" y="99"/>
                      </a:lnTo>
                      <a:lnTo>
                        <a:pt x="0" y="95"/>
                      </a:lnTo>
                      <a:lnTo>
                        <a:pt x="3" y="90"/>
                      </a:lnTo>
                      <a:lnTo>
                        <a:pt x="13" y="86"/>
                      </a:lnTo>
                      <a:lnTo>
                        <a:pt x="13" y="83"/>
                      </a:lnTo>
                      <a:lnTo>
                        <a:pt x="15" y="74"/>
                      </a:lnTo>
                      <a:lnTo>
                        <a:pt x="12" y="57"/>
                      </a:lnTo>
                      <a:lnTo>
                        <a:pt x="11" y="30"/>
                      </a:lnTo>
                      <a:lnTo>
                        <a:pt x="7" y="22"/>
                      </a:lnTo>
                      <a:lnTo>
                        <a:pt x="7" y="19"/>
                      </a:lnTo>
                      <a:lnTo>
                        <a:pt x="15" y="11"/>
                      </a:ln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28" y="6"/>
                      </a:lnTo>
                      <a:lnTo>
                        <a:pt x="35" y="8"/>
                      </a:lnTo>
                      <a:lnTo>
                        <a:pt x="54" y="3"/>
                      </a:lnTo>
                      <a:lnTo>
                        <a:pt x="67" y="3"/>
                      </a:lnTo>
                      <a:lnTo>
                        <a:pt x="91" y="7"/>
                      </a:lnTo>
                      <a:lnTo>
                        <a:pt x="123" y="12"/>
                      </a:lnTo>
                      <a:lnTo>
                        <a:pt x="142" y="19"/>
                      </a:lnTo>
                      <a:lnTo>
                        <a:pt x="153" y="27"/>
                      </a:lnTo>
                      <a:lnTo>
                        <a:pt x="169" y="29"/>
                      </a:lnTo>
                      <a:lnTo>
                        <a:pt x="177" y="31"/>
                      </a:lnTo>
                      <a:lnTo>
                        <a:pt x="185" y="38"/>
                      </a:lnTo>
                      <a:lnTo>
                        <a:pt x="201" y="38"/>
                      </a:lnTo>
                      <a:lnTo>
                        <a:pt x="214" y="39"/>
                      </a:lnTo>
                      <a:lnTo>
                        <a:pt x="228" y="45"/>
                      </a:lnTo>
                      <a:lnTo>
                        <a:pt x="239" y="52"/>
                      </a:lnTo>
                      <a:lnTo>
                        <a:pt x="255" y="47"/>
                      </a:lnTo>
                      <a:lnTo>
                        <a:pt x="269" y="40"/>
                      </a:lnTo>
                      <a:lnTo>
                        <a:pt x="285" y="28"/>
                      </a:lnTo>
                      <a:lnTo>
                        <a:pt x="301" y="20"/>
                      </a:lnTo>
                      <a:lnTo>
                        <a:pt x="311" y="13"/>
                      </a:lnTo>
                      <a:lnTo>
                        <a:pt x="324" y="12"/>
                      </a:lnTo>
                      <a:lnTo>
                        <a:pt x="334" y="8"/>
                      </a:lnTo>
                      <a:lnTo>
                        <a:pt x="336" y="8"/>
                      </a:lnTo>
                      <a:lnTo>
                        <a:pt x="336" y="11"/>
                      </a:lnTo>
                      <a:lnTo>
                        <a:pt x="324" y="16"/>
                      </a:lnTo>
                      <a:lnTo>
                        <a:pt x="322" y="20"/>
                      </a:lnTo>
                      <a:lnTo>
                        <a:pt x="324" y="20"/>
                      </a:lnTo>
                      <a:lnTo>
                        <a:pt x="344" y="17"/>
                      </a:lnTo>
                      <a:lnTo>
                        <a:pt x="349" y="13"/>
                      </a:lnTo>
                      <a:lnTo>
                        <a:pt x="354" y="7"/>
                      </a:lnTo>
                      <a:lnTo>
                        <a:pt x="361" y="11"/>
                      </a:lnTo>
                      <a:lnTo>
                        <a:pt x="365" y="11"/>
                      </a:lnTo>
                      <a:lnTo>
                        <a:pt x="388" y="11"/>
                      </a:lnTo>
                      <a:lnTo>
                        <a:pt x="390" y="11"/>
                      </a:lnTo>
                      <a:lnTo>
                        <a:pt x="400" y="6"/>
                      </a:lnTo>
                      <a:lnTo>
                        <a:pt x="401" y="8"/>
                      </a:lnTo>
                      <a:lnTo>
                        <a:pt x="405" y="14"/>
                      </a:lnTo>
                      <a:lnTo>
                        <a:pt x="408" y="16"/>
                      </a:lnTo>
                      <a:lnTo>
                        <a:pt x="411" y="20"/>
                      </a:lnTo>
                      <a:lnTo>
                        <a:pt x="416" y="24"/>
                      </a:lnTo>
                      <a:lnTo>
                        <a:pt x="426" y="28"/>
                      </a:lnTo>
                      <a:lnTo>
                        <a:pt x="431" y="35"/>
                      </a:lnTo>
                      <a:lnTo>
                        <a:pt x="435" y="40"/>
                      </a:lnTo>
                      <a:lnTo>
                        <a:pt x="447" y="40"/>
                      </a:lnTo>
                      <a:lnTo>
                        <a:pt x="456" y="39"/>
                      </a:lnTo>
                      <a:lnTo>
                        <a:pt x="459" y="35"/>
                      </a:lnTo>
                      <a:lnTo>
                        <a:pt x="463" y="34"/>
                      </a:lnTo>
                      <a:lnTo>
                        <a:pt x="468" y="40"/>
                      </a:lnTo>
                      <a:lnTo>
                        <a:pt x="491" y="38"/>
                      </a:lnTo>
                      <a:lnTo>
                        <a:pt x="510" y="29"/>
                      </a:lnTo>
                      <a:lnTo>
                        <a:pt x="521" y="20"/>
                      </a:lnTo>
                      <a:lnTo>
                        <a:pt x="523" y="30"/>
                      </a:lnTo>
                      <a:lnTo>
                        <a:pt x="523" y="35"/>
                      </a:lnTo>
                      <a:lnTo>
                        <a:pt x="527" y="41"/>
                      </a:lnTo>
                      <a:lnTo>
                        <a:pt x="545" y="99"/>
                      </a:lnTo>
                      <a:lnTo>
                        <a:pt x="561" y="144"/>
                      </a:lnTo>
                      <a:lnTo>
                        <a:pt x="554" y="164"/>
                      </a:lnTo>
                      <a:lnTo>
                        <a:pt x="549" y="187"/>
                      </a:lnTo>
                      <a:lnTo>
                        <a:pt x="539" y="211"/>
                      </a:lnTo>
                      <a:lnTo>
                        <a:pt x="539" y="221"/>
                      </a:lnTo>
                      <a:lnTo>
                        <a:pt x="539" y="228"/>
                      </a:lnTo>
                      <a:lnTo>
                        <a:pt x="538" y="234"/>
                      </a:lnTo>
                      <a:lnTo>
                        <a:pt x="534" y="238"/>
                      </a:lnTo>
                      <a:lnTo>
                        <a:pt x="527" y="242"/>
                      </a:lnTo>
                      <a:lnTo>
                        <a:pt x="518" y="242"/>
                      </a:lnTo>
                      <a:lnTo>
                        <a:pt x="510" y="235"/>
                      </a:lnTo>
                      <a:lnTo>
                        <a:pt x="499" y="219"/>
                      </a:lnTo>
                      <a:lnTo>
                        <a:pt x="486" y="207"/>
                      </a:lnTo>
                      <a:lnTo>
                        <a:pt x="476" y="192"/>
                      </a:lnTo>
                      <a:lnTo>
                        <a:pt x="474" y="189"/>
                      </a:lnTo>
                      <a:lnTo>
                        <a:pt x="473" y="175"/>
                      </a:lnTo>
                      <a:lnTo>
                        <a:pt x="469" y="165"/>
                      </a:lnTo>
                      <a:lnTo>
                        <a:pt x="458" y="154"/>
                      </a:lnTo>
                      <a:lnTo>
                        <a:pt x="454" y="144"/>
                      </a:lnTo>
                      <a:lnTo>
                        <a:pt x="447" y="135"/>
                      </a:lnTo>
                      <a:lnTo>
                        <a:pt x="442" y="115"/>
                      </a:lnTo>
                      <a:lnTo>
                        <a:pt x="440" y="109"/>
                      </a:lnTo>
                      <a:lnTo>
                        <a:pt x="438" y="105"/>
                      </a:lnTo>
                      <a:lnTo>
                        <a:pt x="436" y="104"/>
                      </a:lnTo>
                      <a:lnTo>
                        <a:pt x="436" y="104"/>
                      </a:lnTo>
                      <a:lnTo>
                        <a:pt x="432" y="108"/>
                      </a:lnTo>
                      <a:lnTo>
                        <a:pt x="433" y="113"/>
                      </a:lnTo>
                      <a:lnTo>
                        <a:pt x="429" y="119"/>
                      </a:lnTo>
                      <a:lnTo>
                        <a:pt x="427" y="131"/>
                      </a:lnTo>
                      <a:lnTo>
                        <a:pt x="429" y="135"/>
                      </a:lnTo>
                      <a:lnTo>
                        <a:pt x="437" y="143"/>
                      </a:lnTo>
                      <a:lnTo>
                        <a:pt x="440" y="148"/>
                      </a:lnTo>
                      <a:lnTo>
                        <a:pt x="442" y="154"/>
                      </a:lnTo>
                      <a:lnTo>
                        <a:pt x="441" y="167"/>
                      </a:lnTo>
                      <a:lnTo>
                        <a:pt x="443" y="174"/>
                      </a:lnTo>
                      <a:lnTo>
                        <a:pt x="458" y="203"/>
                      </a:lnTo>
                      <a:lnTo>
                        <a:pt x="475" y="223"/>
                      </a:lnTo>
                      <a:lnTo>
                        <a:pt x="483" y="230"/>
                      </a:lnTo>
                      <a:lnTo>
                        <a:pt x="487" y="232"/>
                      </a:lnTo>
                      <a:lnTo>
                        <a:pt x="490" y="256"/>
                      </a:lnTo>
                      <a:lnTo>
                        <a:pt x="495" y="265"/>
                      </a:lnTo>
                      <a:lnTo>
                        <a:pt x="506" y="278"/>
                      </a:lnTo>
                      <a:lnTo>
                        <a:pt x="512" y="304"/>
                      </a:lnTo>
                      <a:lnTo>
                        <a:pt x="515" y="314"/>
                      </a:lnTo>
                      <a:lnTo>
                        <a:pt x="517" y="323"/>
                      </a:lnTo>
                      <a:lnTo>
                        <a:pt x="530" y="346"/>
                      </a:lnTo>
                      <a:lnTo>
                        <a:pt x="535" y="362"/>
                      </a:lnTo>
                      <a:lnTo>
                        <a:pt x="545" y="374"/>
                      </a:lnTo>
                      <a:lnTo>
                        <a:pt x="558" y="401"/>
                      </a:lnTo>
                      <a:lnTo>
                        <a:pt x="562" y="412"/>
                      </a:lnTo>
                      <a:lnTo>
                        <a:pt x="567" y="418"/>
                      </a:lnTo>
                      <a:lnTo>
                        <a:pt x="578" y="444"/>
                      </a:lnTo>
                      <a:lnTo>
                        <a:pt x="588" y="455"/>
                      </a:lnTo>
                      <a:lnTo>
                        <a:pt x="604" y="469"/>
                      </a:lnTo>
                      <a:lnTo>
                        <a:pt x="608" y="471"/>
                      </a:lnTo>
                      <a:lnTo>
                        <a:pt x="612" y="476"/>
                      </a:lnTo>
                      <a:lnTo>
                        <a:pt x="612" y="479"/>
                      </a:lnTo>
                      <a:lnTo>
                        <a:pt x="598" y="476"/>
                      </a:lnTo>
                      <a:lnTo>
                        <a:pt x="596" y="476"/>
                      </a:lnTo>
                      <a:lnTo>
                        <a:pt x="594" y="479"/>
                      </a:lnTo>
                      <a:lnTo>
                        <a:pt x="598" y="488"/>
                      </a:lnTo>
                      <a:lnTo>
                        <a:pt x="599" y="513"/>
                      </a:lnTo>
                      <a:lnTo>
                        <a:pt x="603" y="525"/>
                      </a:lnTo>
                      <a:lnTo>
                        <a:pt x="581" y="545"/>
                      </a:lnTo>
                      <a:lnTo>
                        <a:pt x="567" y="540"/>
                      </a:lnTo>
                      <a:lnTo>
                        <a:pt x="555" y="571"/>
                      </a:lnTo>
                      <a:lnTo>
                        <a:pt x="526" y="578"/>
                      </a:lnTo>
                      <a:lnTo>
                        <a:pt x="518" y="603"/>
                      </a:lnTo>
                      <a:lnTo>
                        <a:pt x="491" y="605"/>
                      </a:lnTo>
                      <a:lnTo>
                        <a:pt x="473" y="592"/>
                      </a:lnTo>
                      <a:lnTo>
                        <a:pt x="376" y="590"/>
                      </a:lnTo>
                      <a:lnTo>
                        <a:pt x="381" y="579"/>
                      </a:lnTo>
                      <a:lnTo>
                        <a:pt x="378" y="579"/>
                      </a:lnTo>
                      <a:lnTo>
                        <a:pt x="376" y="578"/>
                      </a:lnTo>
                      <a:lnTo>
                        <a:pt x="373" y="578"/>
                      </a:lnTo>
                      <a:lnTo>
                        <a:pt x="366" y="590"/>
                      </a:lnTo>
                      <a:lnTo>
                        <a:pt x="338" y="590"/>
                      </a:lnTo>
                      <a:lnTo>
                        <a:pt x="285" y="590"/>
                      </a:lnTo>
                      <a:lnTo>
                        <a:pt x="233" y="590"/>
                      </a:lnTo>
                      <a:lnTo>
                        <a:pt x="180" y="590"/>
                      </a:lnTo>
                      <a:lnTo>
                        <a:pt x="129" y="590"/>
                      </a:lnTo>
                      <a:lnTo>
                        <a:pt x="77" y="590"/>
                      </a:lnTo>
                      <a:lnTo>
                        <a:pt x="24" y="590"/>
                      </a:lnTo>
                      <a:lnTo>
                        <a:pt x="24" y="5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7" name="Freeform 136"/>
                <p:cNvSpPr>
                  <a:spLocks noChangeAspect="1"/>
                </p:cNvSpPr>
                <p:nvPr/>
              </p:nvSpPr>
              <p:spPr bwMode="gray">
                <a:xfrm>
                  <a:off x="4610893" y="2999134"/>
                  <a:ext cx="352425" cy="358775"/>
                </a:xfrm>
                <a:custGeom>
                  <a:avLst/>
                  <a:gdLst/>
                  <a:ahLst/>
                  <a:cxnLst>
                    <a:cxn ang="0">
                      <a:pos x="0" y="608"/>
                    </a:cxn>
                    <a:cxn ang="0">
                      <a:pos x="66" y="499"/>
                    </a:cxn>
                    <a:cxn ang="0">
                      <a:pos x="97" y="485"/>
                    </a:cxn>
                    <a:cxn ang="0">
                      <a:pos x="114" y="474"/>
                    </a:cxn>
                    <a:cxn ang="0">
                      <a:pos x="178" y="463"/>
                    </a:cxn>
                    <a:cxn ang="0">
                      <a:pos x="196" y="437"/>
                    </a:cxn>
                    <a:cxn ang="0">
                      <a:pos x="274" y="403"/>
                    </a:cxn>
                    <a:cxn ang="0">
                      <a:pos x="267" y="390"/>
                    </a:cxn>
                    <a:cxn ang="0">
                      <a:pos x="268" y="372"/>
                    </a:cxn>
                    <a:cxn ang="0">
                      <a:pos x="268" y="355"/>
                    </a:cxn>
                    <a:cxn ang="0">
                      <a:pos x="308" y="348"/>
                    </a:cxn>
                    <a:cxn ang="0">
                      <a:pos x="316" y="328"/>
                    </a:cxn>
                    <a:cxn ang="0">
                      <a:pos x="371" y="324"/>
                    </a:cxn>
                    <a:cxn ang="0">
                      <a:pos x="409" y="327"/>
                    </a:cxn>
                    <a:cxn ang="0">
                      <a:pos x="416" y="304"/>
                    </a:cxn>
                    <a:cxn ang="0">
                      <a:pos x="393" y="268"/>
                    </a:cxn>
                    <a:cxn ang="0">
                      <a:pos x="391" y="238"/>
                    </a:cxn>
                    <a:cxn ang="0">
                      <a:pos x="387" y="204"/>
                    </a:cxn>
                    <a:cxn ang="0">
                      <a:pos x="381" y="167"/>
                    </a:cxn>
                    <a:cxn ang="0">
                      <a:pos x="373" y="155"/>
                    </a:cxn>
                    <a:cxn ang="0">
                      <a:pos x="371" y="137"/>
                    </a:cxn>
                    <a:cxn ang="0">
                      <a:pos x="438" y="91"/>
                    </a:cxn>
                    <a:cxn ang="0">
                      <a:pos x="484" y="73"/>
                    </a:cxn>
                    <a:cxn ang="0">
                      <a:pos x="543" y="41"/>
                    </a:cxn>
                    <a:cxn ang="0">
                      <a:pos x="640" y="20"/>
                    </a:cxn>
                    <a:cxn ang="0">
                      <a:pos x="689" y="14"/>
                    </a:cxn>
                    <a:cxn ang="0">
                      <a:pos x="764" y="27"/>
                    </a:cxn>
                    <a:cxn ang="0">
                      <a:pos x="819" y="0"/>
                    </a:cxn>
                    <a:cxn ang="0">
                      <a:pos x="866" y="9"/>
                    </a:cxn>
                    <a:cxn ang="0">
                      <a:pos x="921" y="10"/>
                    </a:cxn>
                    <a:cxn ang="0">
                      <a:pos x="935" y="26"/>
                    </a:cxn>
                    <a:cxn ang="0">
                      <a:pos x="926" y="78"/>
                    </a:cxn>
                    <a:cxn ang="0">
                      <a:pos x="932" y="132"/>
                    </a:cxn>
                    <a:cxn ang="0">
                      <a:pos x="892" y="197"/>
                    </a:cxn>
                    <a:cxn ang="0">
                      <a:pos x="876" y="219"/>
                    </a:cxn>
                    <a:cxn ang="0">
                      <a:pos x="919" y="290"/>
                    </a:cxn>
                    <a:cxn ang="0">
                      <a:pos x="964" y="334"/>
                    </a:cxn>
                    <a:cxn ang="0">
                      <a:pos x="973" y="457"/>
                    </a:cxn>
                    <a:cxn ang="0">
                      <a:pos x="1001" y="554"/>
                    </a:cxn>
                    <a:cxn ang="0">
                      <a:pos x="999" y="684"/>
                    </a:cxn>
                    <a:cxn ang="0">
                      <a:pos x="1001" y="737"/>
                    </a:cxn>
                    <a:cxn ang="0">
                      <a:pos x="1048" y="801"/>
                    </a:cxn>
                    <a:cxn ang="0">
                      <a:pos x="1112" y="864"/>
                    </a:cxn>
                    <a:cxn ang="0">
                      <a:pos x="911" y="1005"/>
                    </a:cxn>
                    <a:cxn ang="0">
                      <a:pos x="704" y="1115"/>
                    </a:cxn>
                    <a:cxn ang="0">
                      <a:pos x="663" y="1129"/>
                    </a:cxn>
                    <a:cxn ang="0">
                      <a:pos x="645" y="1109"/>
                    </a:cxn>
                    <a:cxn ang="0">
                      <a:pos x="646" y="1092"/>
                    </a:cxn>
                    <a:cxn ang="0">
                      <a:pos x="644" y="1076"/>
                    </a:cxn>
                    <a:cxn ang="0">
                      <a:pos x="614" y="1064"/>
                    </a:cxn>
                    <a:cxn ang="0">
                      <a:pos x="585" y="1054"/>
                    </a:cxn>
                    <a:cxn ang="0">
                      <a:pos x="560" y="1032"/>
                    </a:cxn>
                    <a:cxn ang="0">
                      <a:pos x="532" y="1016"/>
                    </a:cxn>
                    <a:cxn ang="0">
                      <a:pos x="203" y="773"/>
                    </a:cxn>
                  </a:cxnLst>
                  <a:rect l="0" t="0" r="r" b="b"/>
                  <a:pathLst>
                    <a:path w="1112" h="1129">
                      <a:moveTo>
                        <a:pt x="203" y="773"/>
                      </a:moveTo>
                      <a:lnTo>
                        <a:pt x="126" y="722"/>
                      </a:lnTo>
                      <a:lnTo>
                        <a:pt x="67" y="684"/>
                      </a:lnTo>
                      <a:lnTo>
                        <a:pt x="0" y="640"/>
                      </a:lnTo>
                      <a:lnTo>
                        <a:pt x="0" y="608"/>
                      </a:lnTo>
                      <a:lnTo>
                        <a:pt x="0" y="539"/>
                      </a:lnTo>
                      <a:lnTo>
                        <a:pt x="26" y="519"/>
                      </a:lnTo>
                      <a:lnTo>
                        <a:pt x="47" y="505"/>
                      </a:lnTo>
                      <a:lnTo>
                        <a:pt x="59" y="505"/>
                      </a:lnTo>
                      <a:lnTo>
                        <a:pt x="66" y="499"/>
                      </a:lnTo>
                      <a:lnTo>
                        <a:pt x="72" y="495"/>
                      </a:lnTo>
                      <a:lnTo>
                        <a:pt x="79" y="489"/>
                      </a:lnTo>
                      <a:lnTo>
                        <a:pt x="83" y="485"/>
                      </a:lnTo>
                      <a:lnTo>
                        <a:pt x="90" y="487"/>
                      </a:lnTo>
                      <a:lnTo>
                        <a:pt x="97" y="485"/>
                      </a:lnTo>
                      <a:lnTo>
                        <a:pt x="102" y="488"/>
                      </a:lnTo>
                      <a:lnTo>
                        <a:pt x="110" y="488"/>
                      </a:lnTo>
                      <a:lnTo>
                        <a:pt x="113" y="487"/>
                      </a:lnTo>
                      <a:lnTo>
                        <a:pt x="113" y="478"/>
                      </a:lnTo>
                      <a:lnTo>
                        <a:pt x="114" y="474"/>
                      </a:lnTo>
                      <a:lnTo>
                        <a:pt x="131" y="476"/>
                      </a:lnTo>
                      <a:lnTo>
                        <a:pt x="136" y="473"/>
                      </a:lnTo>
                      <a:lnTo>
                        <a:pt x="145" y="473"/>
                      </a:lnTo>
                      <a:lnTo>
                        <a:pt x="161" y="471"/>
                      </a:lnTo>
                      <a:lnTo>
                        <a:pt x="178" y="463"/>
                      </a:lnTo>
                      <a:lnTo>
                        <a:pt x="184" y="458"/>
                      </a:lnTo>
                      <a:lnTo>
                        <a:pt x="190" y="453"/>
                      </a:lnTo>
                      <a:lnTo>
                        <a:pt x="193" y="447"/>
                      </a:lnTo>
                      <a:lnTo>
                        <a:pt x="193" y="445"/>
                      </a:lnTo>
                      <a:lnTo>
                        <a:pt x="196" y="437"/>
                      </a:lnTo>
                      <a:lnTo>
                        <a:pt x="206" y="430"/>
                      </a:lnTo>
                      <a:lnTo>
                        <a:pt x="221" y="424"/>
                      </a:lnTo>
                      <a:lnTo>
                        <a:pt x="227" y="424"/>
                      </a:lnTo>
                      <a:lnTo>
                        <a:pt x="253" y="407"/>
                      </a:lnTo>
                      <a:lnTo>
                        <a:pt x="274" y="403"/>
                      </a:lnTo>
                      <a:lnTo>
                        <a:pt x="276" y="399"/>
                      </a:lnTo>
                      <a:lnTo>
                        <a:pt x="275" y="396"/>
                      </a:lnTo>
                      <a:lnTo>
                        <a:pt x="270" y="392"/>
                      </a:lnTo>
                      <a:lnTo>
                        <a:pt x="269" y="390"/>
                      </a:lnTo>
                      <a:lnTo>
                        <a:pt x="267" y="390"/>
                      </a:lnTo>
                      <a:lnTo>
                        <a:pt x="264" y="391"/>
                      </a:lnTo>
                      <a:lnTo>
                        <a:pt x="263" y="391"/>
                      </a:lnTo>
                      <a:lnTo>
                        <a:pt x="264" y="380"/>
                      </a:lnTo>
                      <a:lnTo>
                        <a:pt x="269" y="375"/>
                      </a:lnTo>
                      <a:lnTo>
                        <a:pt x="268" y="372"/>
                      </a:lnTo>
                      <a:lnTo>
                        <a:pt x="263" y="372"/>
                      </a:lnTo>
                      <a:lnTo>
                        <a:pt x="262" y="370"/>
                      </a:lnTo>
                      <a:lnTo>
                        <a:pt x="262" y="364"/>
                      </a:lnTo>
                      <a:lnTo>
                        <a:pt x="263" y="359"/>
                      </a:lnTo>
                      <a:lnTo>
                        <a:pt x="268" y="355"/>
                      </a:lnTo>
                      <a:lnTo>
                        <a:pt x="273" y="355"/>
                      </a:lnTo>
                      <a:lnTo>
                        <a:pt x="280" y="356"/>
                      </a:lnTo>
                      <a:lnTo>
                        <a:pt x="287" y="355"/>
                      </a:lnTo>
                      <a:lnTo>
                        <a:pt x="295" y="354"/>
                      </a:lnTo>
                      <a:lnTo>
                        <a:pt x="308" y="348"/>
                      </a:lnTo>
                      <a:lnTo>
                        <a:pt x="311" y="345"/>
                      </a:lnTo>
                      <a:lnTo>
                        <a:pt x="312" y="339"/>
                      </a:lnTo>
                      <a:lnTo>
                        <a:pt x="311" y="334"/>
                      </a:lnTo>
                      <a:lnTo>
                        <a:pt x="313" y="329"/>
                      </a:lnTo>
                      <a:lnTo>
                        <a:pt x="316" y="328"/>
                      </a:lnTo>
                      <a:lnTo>
                        <a:pt x="323" y="331"/>
                      </a:lnTo>
                      <a:lnTo>
                        <a:pt x="327" y="329"/>
                      </a:lnTo>
                      <a:lnTo>
                        <a:pt x="330" y="327"/>
                      </a:lnTo>
                      <a:lnTo>
                        <a:pt x="340" y="324"/>
                      </a:lnTo>
                      <a:lnTo>
                        <a:pt x="371" y="324"/>
                      </a:lnTo>
                      <a:lnTo>
                        <a:pt x="376" y="323"/>
                      </a:lnTo>
                      <a:lnTo>
                        <a:pt x="387" y="324"/>
                      </a:lnTo>
                      <a:lnTo>
                        <a:pt x="399" y="324"/>
                      </a:lnTo>
                      <a:lnTo>
                        <a:pt x="407" y="328"/>
                      </a:lnTo>
                      <a:lnTo>
                        <a:pt x="409" y="327"/>
                      </a:lnTo>
                      <a:lnTo>
                        <a:pt x="409" y="324"/>
                      </a:lnTo>
                      <a:lnTo>
                        <a:pt x="407" y="320"/>
                      </a:lnTo>
                      <a:lnTo>
                        <a:pt x="408" y="313"/>
                      </a:lnTo>
                      <a:lnTo>
                        <a:pt x="411" y="306"/>
                      </a:lnTo>
                      <a:lnTo>
                        <a:pt x="416" y="304"/>
                      </a:lnTo>
                      <a:lnTo>
                        <a:pt x="416" y="302"/>
                      </a:lnTo>
                      <a:lnTo>
                        <a:pt x="409" y="297"/>
                      </a:lnTo>
                      <a:lnTo>
                        <a:pt x="400" y="289"/>
                      </a:lnTo>
                      <a:lnTo>
                        <a:pt x="393" y="274"/>
                      </a:lnTo>
                      <a:lnTo>
                        <a:pt x="393" y="268"/>
                      </a:lnTo>
                      <a:lnTo>
                        <a:pt x="391" y="261"/>
                      </a:lnTo>
                      <a:lnTo>
                        <a:pt x="388" y="253"/>
                      </a:lnTo>
                      <a:lnTo>
                        <a:pt x="389" y="248"/>
                      </a:lnTo>
                      <a:lnTo>
                        <a:pt x="391" y="242"/>
                      </a:lnTo>
                      <a:lnTo>
                        <a:pt x="391" y="238"/>
                      </a:lnTo>
                      <a:lnTo>
                        <a:pt x="391" y="234"/>
                      </a:lnTo>
                      <a:lnTo>
                        <a:pt x="383" y="226"/>
                      </a:lnTo>
                      <a:lnTo>
                        <a:pt x="386" y="223"/>
                      </a:lnTo>
                      <a:lnTo>
                        <a:pt x="386" y="213"/>
                      </a:lnTo>
                      <a:lnTo>
                        <a:pt x="387" y="204"/>
                      </a:lnTo>
                      <a:lnTo>
                        <a:pt x="384" y="193"/>
                      </a:lnTo>
                      <a:lnTo>
                        <a:pt x="382" y="186"/>
                      </a:lnTo>
                      <a:lnTo>
                        <a:pt x="386" y="178"/>
                      </a:lnTo>
                      <a:lnTo>
                        <a:pt x="380" y="170"/>
                      </a:lnTo>
                      <a:lnTo>
                        <a:pt x="381" y="167"/>
                      </a:lnTo>
                      <a:lnTo>
                        <a:pt x="382" y="167"/>
                      </a:lnTo>
                      <a:lnTo>
                        <a:pt x="383" y="165"/>
                      </a:lnTo>
                      <a:lnTo>
                        <a:pt x="381" y="161"/>
                      </a:lnTo>
                      <a:lnTo>
                        <a:pt x="377" y="160"/>
                      </a:lnTo>
                      <a:lnTo>
                        <a:pt x="373" y="155"/>
                      </a:lnTo>
                      <a:lnTo>
                        <a:pt x="372" y="153"/>
                      </a:lnTo>
                      <a:lnTo>
                        <a:pt x="366" y="148"/>
                      </a:lnTo>
                      <a:lnTo>
                        <a:pt x="364" y="143"/>
                      </a:lnTo>
                      <a:lnTo>
                        <a:pt x="364" y="138"/>
                      </a:lnTo>
                      <a:lnTo>
                        <a:pt x="371" y="137"/>
                      </a:lnTo>
                      <a:lnTo>
                        <a:pt x="384" y="132"/>
                      </a:lnTo>
                      <a:lnTo>
                        <a:pt x="399" y="123"/>
                      </a:lnTo>
                      <a:lnTo>
                        <a:pt x="418" y="100"/>
                      </a:lnTo>
                      <a:lnTo>
                        <a:pt x="429" y="92"/>
                      </a:lnTo>
                      <a:lnTo>
                        <a:pt x="438" y="91"/>
                      </a:lnTo>
                      <a:lnTo>
                        <a:pt x="445" y="92"/>
                      </a:lnTo>
                      <a:lnTo>
                        <a:pt x="456" y="82"/>
                      </a:lnTo>
                      <a:lnTo>
                        <a:pt x="467" y="87"/>
                      </a:lnTo>
                      <a:lnTo>
                        <a:pt x="478" y="82"/>
                      </a:lnTo>
                      <a:lnTo>
                        <a:pt x="484" y="73"/>
                      </a:lnTo>
                      <a:lnTo>
                        <a:pt x="491" y="65"/>
                      </a:lnTo>
                      <a:lnTo>
                        <a:pt x="497" y="62"/>
                      </a:lnTo>
                      <a:lnTo>
                        <a:pt x="505" y="59"/>
                      </a:lnTo>
                      <a:lnTo>
                        <a:pt x="516" y="51"/>
                      </a:lnTo>
                      <a:lnTo>
                        <a:pt x="543" y="41"/>
                      </a:lnTo>
                      <a:lnTo>
                        <a:pt x="555" y="37"/>
                      </a:lnTo>
                      <a:lnTo>
                        <a:pt x="608" y="33"/>
                      </a:lnTo>
                      <a:lnTo>
                        <a:pt x="620" y="33"/>
                      </a:lnTo>
                      <a:lnTo>
                        <a:pt x="630" y="28"/>
                      </a:lnTo>
                      <a:lnTo>
                        <a:pt x="640" y="20"/>
                      </a:lnTo>
                      <a:lnTo>
                        <a:pt x="646" y="22"/>
                      </a:lnTo>
                      <a:lnTo>
                        <a:pt x="658" y="21"/>
                      </a:lnTo>
                      <a:lnTo>
                        <a:pt x="663" y="24"/>
                      </a:lnTo>
                      <a:lnTo>
                        <a:pt x="673" y="21"/>
                      </a:lnTo>
                      <a:lnTo>
                        <a:pt x="689" y="14"/>
                      </a:lnTo>
                      <a:lnTo>
                        <a:pt x="705" y="14"/>
                      </a:lnTo>
                      <a:lnTo>
                        <a:pt x="720" y="12"/>
                      </a:lnTo>
                      <a:lnTo>
                        <a:pt x="744" y="15"/>
                      </a:lnTo>
                      <a:lnTo>
                        <a:pt x="753" y="24"/>
                      </a:lnTo>
                      <a:lnTo>
                        <a:pt x="764" y="27"/>
                      </a:lnTo>
                      <a:lnTo>
                        <a:pt x="775" y="25"/>
                      </a:lnTo>
                      <a:lnTo>
                        <a:pt x="784" y="20"/>
                      </a:lnTo>
                      <a:lnTo>
                        <a:pt x="801" y="16"/>
                      </a:lnTo>
                      <a:lnTo>
                        <a:pt x="812" y="12"/>
                      </a:lnTo>
                      <a:lnTo>
                        <a:pt x="819" y="0"/>
                      </a:lnTo>
                      <a:lnTo>
                        <a:pt x="832" y="4"/>
                      </a:lnTo>
                      <a:lnTo>
                        <a:pt x="840" y="10"/>
                      </a:lnTo>
                      <a:lnTo>
                        <a:pt x="846" y="10"/>
                      </a:lnTo>
                      <a:lnTo>
                        <a:pt x="855" y="14"/>
                      </a:lnTo>
                      <a:lnTo>
                        <a:pt x="866" y="9"/>
                      </a:lnTo>
                      <a:lnTo>
                        <a:pt x="872" y="1"/>
                      </a:lnTo>
                      <a:lnTo>
                        <a:pt x="892" y="9"/>
                      </a:lnTo>
                      <a:lnTo>
                        <a:pt x="900" y="15"/>
                      </a:lnTo>
                      <a:lnTo>
                        <a:pt x="913" y="14"/>
                      </a:lnTo>
                      <a:lnTo>
                        <a:pt x="921" y="10"/>
                      </a:lnTo>
                      <a:lnTo>
                        <a:pt x="935" y="12"/>
                      </a:lnTo>
                      <a:lnTo>
                        <a:pt x="948" y="10"/>
                      </a:lnTo>
                      <a:lnTo>
                        <a:pt x="946" y="16"/>
                      </a:lnTo>
                      <a:lnTo>
                        <a:pt x="941" y="20"/>
                      </a:lnTo>
                      <a:lnTo>
                        <a:pt x="935" y="26"/>
                      </a:lnTo>
                      <a:lnTo>
                        <a:pt x="926" y="35"/>
                      </a:lnTo>
                      <a:lnTo>
                        <a:pt x="924" y="40"/>
                      </a:lnTo>
                      <a:lnTo>
                        <a:pt x="930" y="42"/>
                      </a:lnTo>
                      <a:lnTo>
                        <a:pt x="931" y="46"/>
                      </a:lnTo>
                      <a:lnTo>
                        <a:pt x="926" y="78"/>
                      </a:lnTo>
                      <a:lnTo>
                        <a:pt x="925" y="86"/>
                      </a:lnTo>
                      <a:lnTo>
                        <a:pt x="927" y="96"/>
                      </a:lnTo>
                      <a:lnTo>
                        <a:pt x="929" y="119"/>
                      </a:lnTo>
                      <a:lnTo>
                        <a:pt x="932" y="125"/>
                      </a:lnTo>
                      <a:lnTo>
                        <a:pt x="932" y="132"/>
                      </a:lnTo>
                      <a:lnTo>
                        <a:pt x="926" y="156"/>
                      </a:lnTo>
                      <a:lnTo>
                        <a:pt x="922" y="170"/>
                      </a:lnTo>
                      <a:lnTo>
                        <a:pt x="903" y="182"/>
                      </a:lnTo>
                      <a:lnTo>
                        <a:pt x="900" y="193"/>
                      </a:lnTo>
                      <a:lnTo>
                        <a:pt x="892" y="197"/>
                      </a:lnTo>
                      <a:lnTo>
                        <a:pt x="887" y="202"/>
                      </a:lnTo>
                      <a:lnTo>
                        <a:pt x="886" y="205"/>
                      </a:lnTo>
                      <a:lnTo>
                        <a:pt x="876" y="211"/>
                      </a:lnTo>
                      <a:lnTo>
                        <a:pt x="873" y="211"/>
                      </a:lnTo>
                      <a:lnTo>
                        <a:pt x="876" y="219"/>
                      </a:lnTo>
                      <a:lnTo>
                        <a:pt x="881" y="231"/>
                      </a:lnTo>
                      <a:lnTo>
                        <a:pt x="887" y="257"/>
                      </a:lnTo>
                      <a:lnTo>
                        <a:pt x="905" y="264"/>
                      </a:lnTo>
                      <a:lnTo>
                        <a:pt x="910" y="270"/>
                      </a:lnTo>
                      <a:lnTo>
                        <a:pt x="919" y="290"/>
                      </a:lnTo>
                      <a:lnTo>
                        <a:pt x="919" y="308"/>
                      </a:lnTo>
                      <a:lnTo>
                        <a:pt x="937" y="321"/>
                      </a:lnTo>
                      <a:lnTo>
                        <a:pt x="962" y="333"/>
                      </a:lnTo>
                      <a:lnTo>
                        <a:pt x="964" y="333"/>
                      </a:lnTo>
                      <a:lnTo>
                        <a:pt x="964" y="334"/>
                      </a:lnTo>
                      <a:lnTo>
                        <a:pt x="978" y="407"/>
                      </a:lnTo>
                      <a:lnTo>
                        <a:pt x="983" y="444"/>
                      </a:lnTo>
                      <a:lnTo>
                        <a:pt x="984" y="447"/>
                      </a:lnTo>
                      <a:lnTo>
                        <a:pt x="983" y="450"/>
                      </a:lnTo>
                      <a:lnTo>
                        <a:pt x="973" y="457"/>
                      </a:lnTo>
                      <a:lnTo>
                        <a:pt x="972" y="473"/>
                      </a:lnTo>
                      <a:lnTo>
                        <a:pt x="983" y="487"/>
                      </a:lnTo>
                      <a:lnTo>
                        <a:pt x="995" y="509"/>
                      </a:lnTo>
                      <a:lnTo>
                        <a:pt x="1000" y="532"/>
                      </a:lnTo>
                      <a:lnTo>
                        <a:pt x="1001" y="554"/>
                      </a:lnTo>
                      <a:lnTo>
                        <a:pt x="1001" y="585"/>
                      </a:lnTo>
                      <a:lnTo>
                        <a:pt x="1004" y="593"/>
                      </a:lnTo>
                      <a:lnTo>
                        <a:pt x="1004" y="606"/>
                      </a:lnTo>
                      <a:lnTo>
                        <a:pt x="1000" y="628"/>
                      </a:lnTo>
                      <a:lnTo>
                        <a:pt x="999" y="684"/>
                      </a:lnTo>
                      <a:lnTo>
                        <a:pt x="990" y="691"/>
                      </a:lnTo>
                      <a:lnTo>
                        <a:pt x="979" y="693"/>
                      </a:lnTo>
                      <a:lnTo>
                        <a:pt x="978" y="702"/>
                      </a:lnTo>
                      <a:lnTo>
                        <a:pt x="983" y="715"/>
                      </a:lnTo>
                      <a:lnTo>
                        <a:pt x="1001" y="737"/>
                      </a:lnTo>
                      <a:lnTo>
                        <a:pt x="1011" y="753"/>
                      </a:lnTo>
                      <a:lnTo>
                        <a:pt x="1012" y="773"/>
                      </a:lnTo>
                      <a:lnTo>
                        <a:pt x="1015" y="785"/>
                      </a:lnTo>
                      <a:lnTo>
                        <a:pt x="1029" y="800"/>
                      </a:lnTo>
                      <a:lnTo>
                        <a:pt x="1048" y="801"/>
                      </a:lnTo>
                      <a:lnTo>
                        <a:pt x="1059" y="801"/>
                      </a:lnTo>
                      <a:lnTo>
                        <a:pt x="1088" y="815"/>
                      </a:lnTo>
                      <a:lnTo>
                        <a:pt x="1106" y="844"/>
                      </a:lnTo>
                      <a:lnTo>
                        <a:pt x="1110" y="858"/>
                      </a:lnTo>
                      <a:lnTo>
                        <a:pt x="1112" y="864"/>
                      </a:lnTo>
                      <a:lnTo>
                        <a:pt x="1086" y="882"/>
                      </a:lnTo>
                      <a:lnTo>
                        <a:pt x="1042" y="913"/>
                      </a:lnTo>
                      <a:lnTo>
                        <a:pt x="999" y="944"/>
                      </a:lnTo>
                      <a:lnTo>
                        <a:pt x="956" y="974"/>
                      </a:lnTo>
                      <a:lnTo>
                        <a:pt x="911" y="1005"/>
                      </a:lnTo>
                      <a:lnTo>
                        <a:pt x="867" y="1036"/>
                      </a:lnTo>
                      <a:lnTo>
                        <a:pt x="824" y="1066"/>
                      </a:lnTo>
                      <a:lnTo>
                        <a:pt x="781" y="1096"/>
                      </a:lnTo>
                      <a:lnTo>
                        <a:pt x="766" y="1101"/>
                      </a:lnTo>
                      <a:lnTo>
                        <a:pt x="704" y="1115"/>
                      </a:lnTo>
                      <a:lnTo>
                        <a:pt x="695" y="1117"/>
                      </a:lnTo>
                      <a:lnTo>
                        <a:pt x="690" y="1119"/>
                      </a:lnTo>
                      <a:lnTo>
                        <a:pt x="680" y="1124"/>
                      </a:lnTo>
                      <a:lnTo>
                        <a:pt x="672" y="1124"/>
                      </a:lnTo>
                      <a:lnTo>
                        <a:pt x="663" y="1129"/>
                      </a:lnTo>
                      <a:lnTo>
                        <a:pt x="656" y="1129"/>
                      </a:lnTo>
                      <a:lnTo>
                        <a:pt x="650" y="1128"/>
                      </a:lnTo>
                      <a:lnTo>
                        <a:pt x="642" y="1119"/>
                      </a:lnTo>
                      <a:lnTo>
                        <a:pt x="642" y="1114"/>
                      </a:lnTo>
                      <a:lnTo>
                        <a:pt x="645" y="1109"/>
                      </a:lnTo>
                      <a:lnTo>
                        <a:pt x="644" y="1103"/>
                      </a:lnTo>
                      <a:lnTo>
                        <a:pt x="645" y="1101"/>
                      </a:lnTo>
                      <a:lnTo>
                        <a:pt x="649" y="1098"/>
                      </a:lnTo>
                      <a:lnTo>
                        <a:pt x="649" y="1096"/>
                      </a:lnTo>
                      <a:lnTo>
                        <a:pt x="646" y="1092"/>
                      </a:lnTo>
                      <a:lnTo>
                        <a:pt x="646" y="1088"/>
                      </a:lnTo>
                      <a:lnTo>
                        <a:pt x="647" y="1086"/>
                      </a:lnTo>
                      <a:lnTo>
                        <a:pt x="646" y="1080"/>
                      </a:lnTo>
                      <a:lnTo>
                        <a:pt x="645" y="1080"/>
                      </a:lnTo>
                      <a:lnTo>
                        <a:pt x="644" y="1076"/>
                      </a:lnTo>
                      <a:lnTo>
                        <a:pt x="640" y="1074"/>
                      </a:lnTo>
                      <a:lnTo>
                        <a:pt x="631" y="1071"/>
                      </a:lnTo>
                      <a:lnTo>
                        <a:pt x="623" y="1066"/>
                      </a:lnTo>
                      <a:lnTo>
                        <a:pt x="618" y="1066"/>
                      </a:lnTo>
                      <a:lnTo>
                        <a:pt x="614" y="1064"/>
                      </a:lnTo>
                      <a:lnTo>
                        <a:pt x="603" y="1064"/>
                      </a:lnTo>
                      <a:lnTo>
                        <a:pt x="599" y="1061"/>
                      </a:lnTo>
                      <a:lnTo>
                        <a:pt x="596" y="1054"/>
                      </a:lnTo>
                      <a:lnTo>
                        <a:pt x="593" y="1053"/>
                      </a:lnTo>
                      <a:lnTo>
                        <a:pt x="585" y="1054"/>
                      </a:lnTo>
                      <a:lnTo>
                        <a:pt x="575" y="1052"/>
                      </a:lnTo>
                      <a:lnTo>
                        <a:pt x="570" y="1049"/>
                      </a:lnTo>
                      <a:lnTo>
                        <a:pt x="563" y="1043"/>
                      </a:lnTo>
                      <a:lnTo>
                        <a:pt x="561" y="1038"/>
                      </a:lnTo>
                      <a:lnTo>
                        <a:pt x="560" y="1032"/>
                      </a:lnTo>
                      <a:lnTo>
                        <a:pt x="558" y="1031"/>
                      </a:lnTo>
                      <a:lnTo>
                        <a:pt x="547" y="1025"/>
                      </a:lnTo>
                      <a:lnTo>
                        <a:pt x="539" y="1023"/>
                      </a:lnTo>
                      <a:lnTo>
                        <a:pt x="533" y="1020"/>
                      </a:lnTo>
                      <a:lnTo>
                        <a:pt x="532" y="1016"/>
                      </a:lnTo>
                      <a:lnTo>
                        <a:pt x="533" y="1007"/>
                      </a:lnTo>
                      <a:lnTo>
                        <a:pt x="529" y="1004"/>
                      </a:lnTo>
                      <a:lnTo>
                        <a:pt x="529" y="999"/>
                      </a:lnTo>
                      <a:lnTo>
                        <a:pt x="267" y="817"/>
                      </a:lnTo>
                      <a:lnTo>
                        <a:pt x="203" y="77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8" name="Freeform 137"/>
                <p:cNvSpPr>
                  <a:spLocks noChangeAspect="1"/>
                </p:cNvSpPr>
                <p:nvPr/>
              </p:nvSpPr>
              <p:spPr bwMode="gray">
                <a:xfrm>
                  <a:off x="4464843" y="3202334"/>
                  <a:ext cx="209550" cy="231775"/>
                </a:xfrm>
                <a:custGeom>
                  <a:avLst/>
                  <a:gdLst/>
                  <a:ahLst/>
                  <a:cxnLst>
                    <a:cxn ang="0">
                      <a:pos x="96" y="347"/>
                    </a:cxn>
                    <a:cxn ang="0">
                      <a:pos x="14" y="353"/>
                    </a:cxn>
                    <a:cxn ang="0">
                      <a:pos x="5" y="364"/>
                    </a:cxn>
                    <a:cxn ang="0">
                      <a:pos x="0" y="369"/>
                    </a:cxn>
                    <a:cxn ang="0">
                      <a:pos x="22" y="391"/>
                    </a:cxn>
                    <a:cxn ang="0">
                      <a:pos x="40" y="409"/>
                    </a:cxn>
                    <a:cxn ang="0">
                      <a:pos x="41" y="437"/>
                    </a:cxn>
                    <a:cxn ang="0">
                      <a:pos x="28" y="460"/>
                    </a:cxn>
                    <a:cxn ang="0">
                      <a:pos x="49" y="501"/>
                    </a:cxn>
                    <a:cxn ang="0">
                      <a:pos x="50" y="563"/>
                    </a:cxn>
                    <a:cxn ang="0">
                      <a:pos x="30" y="623"/>
                    </a:cxn>
                    <a:cxn ang="0">
                      <a:pos x="24" y="650"/>
                    </a:cxn>
                    <a:cxn ang="0">
                      <a:pos x="37" y="627"/>
                    </a:cxn>
                    <a:cxn ang="0">
                      <a:pos x="50" y="627"/>
                    </a:cxn>
                    <a:cxn ang="0">
                      <a:pos x="76" y="628"/>
                    </a:cxn>
                    <a:cxn ang="0">
                      <a:pos x="98" y="624"/>
                    </a:cxn>
                    <a:cxn ang="0">
                      <a:pos x="102" y="619"/>
                    </a:cxn>
                    <a:cxn ang="0">
                      <a:pos x="119" y="620"/>
                    </a:cxn>
                    <a:cxn ang="0">
                      <a:pos x="141" y="620"/>
                    </a:cxn>
                    <a:cxn ang="0">
                      <a:pos x="161" y="635"/>
                    </a:cxn>
                    <a:cxn ang="0">
                      <a:pos x="173" y="647"/>
                    </a:cxn>
                    <a:cxn ang="0">
                      <a:pos x="183" y="651"/>
                    </a:cxn>
                    <a:cxn ang="0">
                      <a:pos x="200" y="662"/>
                    </a:cxn>
                    <a:cxn ang="0">
                      <a:pos x="209" y="677"/>
                    </a:cxn>
                    <a:cxn ang="0">
                      <a:pos x="215" y="686"/>
                    </a:cxn>
                    <a:cxn ang="0">
                      <a:pos x="222" y="692"/>
                    </a:cxn>
                    <a:cxn ang="0">
                      <a:pos x="223" y="698"/>
                    </a:cxn>
                    <a:cxn ang="0">
                      <a:pos x="231" y="704"/>
                    </a:cxn>
                    <a:cxn ang="0">
                      <a:pos x="244" y="709"/>
                    </a:cxn>
                    <a:cxn ang="0">
                      <a:pos x="250" y="719"/>
                    </a:cxn>
                    <a:cxn ang="0">
                      <a:pos x="286" y="705"/>
                    </a:cxn>
                    <a:cxn ang="0">
                      <a:pos x="302" y="665"/>
                    </a:cxn>
                    <a:cxn ang="0">
                      <a:pos x="308" y="666"/>
                    </a:cxn>
                    <a:cxn ang="0">
                      <a:pos x="323" y="683"/>
                    </a:cxn>
                    <a:cxn ang="0">
                      <a:pos x="350" y="705"/>
                    </a:cxn>
                    <a:cxn ang="0">
                      <a:pos x="534" y="687"/>
                    </a:cxn>
                    <a:cxn ang="0">
                      <a:pos x="637" y="641"/>
                    </a:cxn>
                    <a:cxn ang="0">
                      <a:pos x="604" y="522"/>
                    </a:cxn>
                    <a:cxn ang="0">
                      <a:pos x="587" y="359"/>
                    </a:cxn>
                    <a:cxn ang="0">
                      <a:pos x="570" y="191"/>
                    </a:cxn>
                    <a:cxn ang="0">
                      <a:pos x="584" y="82"/>
                    </a:cxn>
                    <a:cxn ang="0">
                      <a:pos x="458" y="70"/>
                    </a:cxn>
                    <a:cxn ang="0">
                      <a:pos x="299" y="70"/>
                    </a:cxn>
                    <a:cxn ang="0">
                      <a:pos x="281" y="187"/>
                    </a:cxn>
                    <a:cxn ang="0">
                      <a:pos x="244" y="231"/>
                    </a:cxn>
                    <a:cxn ang="0">
                      <a:pos x="220" y="245"/>
                    </a:cxn>
                    <a:cxn ang="0">
                      <a:pos x="215" y="290"/>
                    </a:cxn>
                    <a:cxn ang="0">
                      <a:pos x="222" y="347"/>
                    </a:cxn>
                  </a:cxnLst>
                  <a:rect l="0" t="0" r="r" b="b"/>
                  <a:pathLst>
                    <a:path w="661" h="727">
                      <a:moveTo>
                        <a:pt x="196" y="347"/>
                      </a:moveTo>
                      <a:lnTo>
                        <a:pt x="148" y="347"/>
                      </a:lnTo>
                      <a:lnTo>
                        <a:pt x="96" y="347"/>
                      </a:lnTo>
                      <a:lnTo>
                        <a:pt x="45" y="347"/>
                      </a:lnTo>
                      <a:lnTo>
                        <a:pt x="16" y="347"/>
                      </a:lnTo>
                      <a:lnTo>
                        <a:pt x="14" y="353"/>
                      </a:lnTo>
                      <a:lnTo>
                        <a:pt x="6" y="360"/>
                      </a:lnTo>
                      <a:lnTo>
                        <a:pt x="2" y="365"/>
                      </a:lnTo>
                      <a:lnTo>
                        <a:pt x="5" y="364"/>
                      </a:lnTo>
                      <a:lnTo>
                        <a:pt x="0" y="369"/>
                      </a:lnTo>
                      <a:lnTo>
                        <a:pt x="0" y="371"/>
                      </a:lnTo>
                      <a:lnTo>
                        <a:pt x="0" y="369"/>
                      </a:lnTo>
                      <a:lnTo>
                        <a:pt x="10" y="365"/>
                      </a:lnTo>
                      <a:lnTo>
                        <a:pt x="12" y="369"/>
                      </a:lnTo>
                      <a:lnTo>
                        <a:pt x="22" y="391"/>
                      </a:lnTo>
                      <a:lnTo>
                        <a:pt x="23" y="393"/>
                      </a:lnTo>
                      <a:lnTo>
                        <a:pt x="30" y="391"/>
                      </a:lnTo>
                      <a:lnTo>
                        <a:pt x="40" y="409"/>
                      </a:lnTo>
                      <a:lnTo>
                        <a:pt x="41" y="414"/>
                      </a:lnTo>
                      <a:lnTo>
                        <a:pt x="41" y="429"/>
                      </a:lnTo>
                      <a:lnTo>
                        <a:pt x="41" y="437"/>
                      </a:lnTo>
                      <a:lnTo>
                        <a:pt x="35" y="455"/>
                      </a:lnTo>
                      <a:lnTo>
                        <a:pt x="33" y="458"/>
                      </a:lnTo>
                      <a:lnTo>
                        <a:pt x="28" y="460"/>
                      </a:lnTo>
                      <a:lnTo>
                        <a:pt x="27" y="463"/>
                      </a:lnTo>
                      <a:lnTo>
                        <a:pt x="45" y="488"/>
                      </a:lnTo>
                      <a:lnTo>
                        <a:pt x="49" y="501"/>
                      </a:lnTo>
                      <a:lnTo>
                        <a:pt x="50" y="515"/>
                      </a:lnTo>
                      <a:lnTo>
                        <a:pt x="51" y="527"/>
                      </a:lnTo>
                      <a:lnTo>
                        <a:pt x="50" y="563"/>
                      </a:lnTo>
                      <a:lnTo>
                        <a:pt x="46" y="577"/>
                      </a:lnTo>
                      <a:lnTo>
                        <a:pt x="32" y="614"/>
                      </a:lnTo>
                      <a:lnTo>
                        <a:pt x="30" y="623"/>
                      </a:lnTo>
                      <a:lnTo>
                        <a:pt x="24" y="639"/>
                      </a:lnTo>
                      <a:lnTo>
                        <a:pt x="23" y="651"/>
                      </a:lnTo>
                      <a:lnTo>
                        <a:pt x="24" y="650"/>
                      </a:lnTo>
                      <a:lnTo>
                        <a:pt x="28" y="647"/>
                      </a:lnTo>
                      <a:lnTo>
                        <a:pt x="32" y="640"/>
                      </a:lnTo>
                      <a:lnTo>
                        <a:pt x="37" y="627"/>
                      </a:lnTo>
                      <a:lnTo>
                        <a:pt x="40" y="627"/>
                      </a:lnTo>
                      <a:lnTo>
                        <a:pt x="43" y="625"/>
                      </a:lnTo>
                      <a:lnTo>
                        <a:pt x="50" y="627"/>
                      </a:lnTo>
                      <a:lnTo>
                        <a:pt x="59" y="627"/>
                      </a:lnTo>
                      <a:lnTo>
                        <a:pt x="69" y="629"/>
                      </a:lnTo>
                      <a:lnTo>
                        <a:pt x="76" y="628"/>
                      </a:lnTo>
                      <a:lnTo>
                        <a:pt x="78" y="625"/>
                      </a:lnTo>
                      <a:lnTo>
                        <a:pt x="89" y="623"/>
                      </a:lnTo>
                      <a:lnTo>
                        <a:pt x="98" y="624"/>
                      </a:lnTo>
                      <a:lnTo>
                        <a:pt x="100" y="623"/>
                      </a:lnTo>
                      <a:lnTo>
                        <a:pt x="100" y="619"/>
                      </a:lnTo>
                      <a:lnTo>
                        <a:pt x="102" y="619"/>
                      </a:lnTo>
                      <a:lnTo>
                        <a:pt x="108" y="619"/>
                      </a:lnTo>
                      <a:lnTo>
                        <a:pt x="113" y="618"/>
                      </a:lnTo>
                      <a:lnTo>
                        <a:pt x="119" y="620"/>
                      </a:lnTo>
                      <a:lnTo>
                        <a:pt x="135" y="620"/>
                      </a:lnTo>
                      <a:lnTo>
                        <a:pt x="136" y="622"/>
                      </a:lnTo>
                      <a:lnTo>
                        <a:pt x="141" y="620"/>
                      </a:lnTo>
                      <a:lnTo>
                        <a:pt x="143" y="625"/>
                      </a:lnTo>
                      <a:lnTo>
                        <a:pt x="150" y="627"/>
                      </a:lnTo>
                      <a:lnTo>
                        <a:pt x="161" y="635"/>
                      </a:lnTo>
                      <a:lnTo>
                        <a:pt x="162" y="641"/>
                      </a:lnTo>
                      <a:lnTo>
                        <a:pt x="169" y="649"/>
                      </a:lnTo>
                      <a:lnTo>
                        <a:pt x="173" y="647"/>
                      </a:lnTo>
                      <a:lnTo>
                        <a:pt x="179" y="646"/>
                      </a:lnTo>
                      <a:lnTo>
                        <a:pt x="179" y="650"/>
                      </a:lnTo>
                      <a:lnTo>
                        <a:pt x="183" y="651"/>
                      </a:lnTo>
                      <a:lnTo>
                        <a:pt x="188" y="647"/>
                      </a:lnTo>
                      <a:lnTo>
                        <a:pt x="190" y="647"/>
                      </a:lnTo>
                      <a:lnTo>
                        <a:pt x="200" y="662"/>
                      </a:lnTo>
                      <a:lnTo>
                        <a:pt x="205" y="672"/>
                      </a:lnTo>
                      <a:lnTo>
                        <a:pt x="205" y="676"/>
                      </a:lnTo>
                      <a:lnTo>
                        <a:pt x="209" y="677"/>
                      </a:lnTo>
                      <a:lnTo>
                        <a:pt x="212" y="682"/>
                      </a:lnTo>
                      <a:lnTo>
                        <a:pt x="212" y="684"/>
                      </a:lnTo>
                      <a:lnTo>
                        <a:pt x="215" y="686"/>
                      </a:lnTo>
                      <a:lnTo>
                        <a:pt x="218" y="684"/>
                      </a:lnTo>
                      <a:lnTo>
                        <a:pt x="220" y="684"/>
                      </a:lnTo>
                      <a:lnTo>
                        <a:pt x="222" y="692"/>
                      </a:lnTo>
                      <a:lnTo>
                        <a:pt x="225" y="693"/>
                      </a:lnTo>
                      <a:lnTo>
                        <a:pt x="227" y="697"/>
                      </a:lnTo>
                      <a:lnTo>
                        <a:pt x="223" y="698"/>
                      </a:lnTo>
                      <a:lnTo>
                        <a:pt x="223" y="699"/>
                      </a:lnTo>
                      <a:lnTo>
                        <a:pt x="228" y="700"/>
                      </a:lnTo>
                      <a:lnTo>
                        <a:pt x="231" y="704"/>
                      </a:lnTo>
                      <a:lnTo>
                        <a:pt x="234" y="706"/>
                      </a:lnTo>
                      <a:lnTo>
                        <a:pt x="238" y="706"/>
                      </a:lnTo>
                      <a:lnTo>
                        <a:pt x="244" y="709"/>
                      </a:lnTo>
                      <a:lnTo>
                        <a:pt x="247" y="713"/>
                      </a:lnTo>
                      <a:lnTo>
                        <a:pt x="248" y="717"/>
                      </a:lnTo>
                      <a:lnTo>
                        <a:pt x="250" y="719"/>
                      </a:lnTo>
                      <a:lnTo>
                        <a:pt x="256" y="721"/>
                      </a:lnTo>
                      <a:lnTo>
                        <a:pt x="263" y="727"/>
                      </a:lnTo>
                      <a:lnTo>
                        <a:pt x="286" y="705"/>
                      </a:lnTo>
                      <a:lnTo>
                        <a:pt x="293" y="687"/>
                      </a:lnTo>
                      <a:lnTo>
                        <a:pt x="297" y="676"/>
                      </a:lnTo>
                      <a:lnTo>
                        <a:pt x="302" y="665"/>
                      </a:lnTo>
                      <a:lnTo>
                        <a:pt x="304" y="663"/>
                      </a:lnTo>
                      <a:lnTo>
                        <a:pt x="307" y="665"/>
                      </a:lnTo>
                      <a:lnTo>
                        <a:pt x="308" y="666"/>
                      </a:lnTo>
                      <a:lnTo>
                        <a:pt x="314" y="667"/>
                      </a:lnTo>
                      <a:lnTo>
                        <a:pt x="318" y="670"/>
                      </a:lnTo>
                      <a:lnTo>
                        <a:pt x="323" y="683"/>
                      </a:lnTo>
                      <a:lnTo>
                        <a:pt x="333" y="701"/>
                      </a:lnTo>
                      <a:lnTo>
                        <a:pt x="347" y="705"/>
                      </a:lnTo>
                      <a:lnTo>
                        <a:pt x="350" y="705"/>
                      </a:lnTo>
                      <a:lnTo>
                        <a:pt x="376" y="683"/>
                      </a:lnTo>
                      <a:lnTo>
                        <a:pt x="463" y="686"/>
                      </a:lnTo>
                      <a:lnTo>
                        <a:pt x="534" y="687"/>
                      </a:lnTo>
                      <a:lnTo>
                        <a:pt x="607" y="688"/>
                      </a:lnTo>
                      <a:lnTo>
                        <a:pt x="625" y="688"/>
                      </a:lnTo>
                      <a:lnTo>
                        <a:pt x="637" y="641"/>
                      </a:lnTo>
                      <a:lnTo>
                        <a:pt x="615" y="634"/>
                      </a:lnTo>
                      <a:lnTo>
                        <a:pt x="609" y="577"/>
                      </a:lnTo>
                      <a:lnTo>
                        <a:pt x="604" y="522"/>
                      </a:lnTo>
                      <a:lnTo>
                        <a:pt x="598" y="468"/>
                      </a:lnTo>
                      <a:lnTo>
                        <a:pt x="592" y="414"/>
                      </a:lnTo>
                      <a:lnTo>
                        <a:pt x="587" y="359"/>
                      </a:lnTo>
                      <a:lnTo>
                        <a:pt x="581" y="302"/>
                      </a:lnTo>
                      <a:lnTo>
                        <a:pt x="576" y="247"/>
                      </a:lnTo>
                      <a:lnTo>
                        <a:pt x="570" y="191"/>
                      </a:lnTo>
                      <a:lnTo>
                        <a:pt x="564" y="133"/>
                      </a:lnTo>
                      <a:lnTo>
                        <a:pt x="661" y="133"/>
                      </a:lnTo>
                      <a:lnTo>
                        <a:pt x="584" y="82"/>
                      </a:lnTo>
                      <a:lnTo>
                        <a:pt x="525" y="44"/>
                      </a:lnTo>
                      <a:lnTo>
                        <a:pt x="458" y="0"/>
                      </a:lnTo>
                      <a:lnTo>
                        <a:pt x="458" y="70"/>
                      </a:lnTo>
                      <a:lnTo>
                        <a:pt x="405" y="70"/>
                      </a:lnTo>
                      <a:lnTo>
                        <a:pt x="352" y="70"/>
                      </a:lnTo>
                      <a:lnTo>
                        <a:pt x="299" y="70"/>
                      </a:lnTo>
                      <a:lnTo>
                        <a:pt x="281" y="70"/>
                      </a:lnTo>
                      <a:lnTo>
                        <a:pt x="281" y="128"/>
                      </a:lnTo>
                      <a:lnTo>
                        <a:pt x="281" y="187"/>
                      </a:lnTo>
                      <a:lnTo>
                        <a:pt x="281" y="222"/>
                      </a:lnTo>
                      <a:lnTo>
                        <a:pt x="261" y="229"/>
                      </a:lnTo>
                      <a:lnTo>
                        <a:pt x="244" y="231"/>
                      </a:lnTo>
                      <a:lnTo>
                        <a:pt x="228" y="236"/>
                      </a:lnTo>
                      <a:lnTo>
                        <a:pt x="223" y="240"/>
                      </a:lnTo>
                      <a:lnTo>
                        <a:pt x="220" y="245"/>
                      </a:lnTo>
                      <a:lnTo>
                        <a:pt x="215" y="256"/>
                      </a:lnTo>
                      <a:lnTo>
                        <a:pt x="213" y="264"/>
                      </a:lnTo>
                      <a:lnTo>
                        <a:pt x="215" y="290"/>
                      </a:lnTo>
                      <a:lnTo>
                        <a:pt x="218" y="310"/>
                      </a:lnTo>
                      <a:lnTo>
                        <a:pt x="218" y="331"/>
                      </a:lnTo>
                      <a:lnTo>
                        <a:pt x="222" y="347"/>
                      </a:lnTo>
                      <a:lnTo>
                        <a:pt x="196" y="34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9" name="Freeform 138"/>
                <p:cNvSpPr>
                  <a:spLocks noChangeAspect="1"/>
                </p:cNvSpPr>
                <p:nvPr/>
              </p:nvSpPr>
              <p:spPr bwMode="gray">
                <a:xfrm>
                  <a:off x="4534693" y="3026122"/>
                  <a:ext cx="207963" cy="166688"/>
                </a:xfrm>
                <a:custGeom>
                  <a:avLst/>
                  <a:gdLst/>
                  <a:ahLst/>
                  <a:cxnLst>
                    <a:cxn ang="0">
                      <a:pos x="204" y="526"/>
                    </a:cxn>
                    <a:cxn ang="0">
                      <a:pos x="79" y="526"/>
                    </a:cxn>
                    <a:cxn ang="0">
                      <a:pos x="0" y="526"/>
                    </a:cxn>
                    <a:cxn ang="0">
                      <a:pos x="27" y="511"/>
                    </a:cxn>
                    <a:cxn ang="0">
                      <a:pos x="86" y="487"/>
                    </a:cxn>
                    <a:cxn ang="0">
                      <a:pos x="112" y="464"/>
                    </a:cxn>
                    <a:cxn ang="0">
                      <a:pos x="144" y="439"/>
                    </a:cxn>
                    <a:cxn ang="0">
                      <a:pos x="166" y="411"/>
                    </a:cxn>
                    <a:cxn ang="0">
                      <a:pos x="182" y="362"/>
                    </a:cxn>
                    <a:cxn ang="0">
                      <a:pos x="175" y="305"/>
                    </a:cxn>
                    <a:cxn ang="0">
                      <a:pos x="194" y="263"/>
                    </a:cxn>
                    <a:cxn ang="0">
                      <a:pos x="214" y="235"/>
                    </a:cxn>
                    <a:cxn ang="0">
                      <a:pos x="244" y="184"/>
                    </a:cxn>
                    <a:cxn ang="0">
                      <a:pos x="299" y="155"/>
                    </a:cxn>
                    <a:cxn ang="0">
                      <a:pos x="348" y="120"/>
                    </a:cxn>
                    <a:cxn ang="0">
                      <a:pos x="376" y="56"/>
                    </a:cxn>
                    <a:cxn ang="0">
                      <a:pos x="419" y="0"/>
                    </a:cxn>
                    <a:cxn ang="0">
                      <a:pos x="465" y="48"/>
                    </a:cxn>
                    <a:cxn ang="0">
                      <a:pos x="507" y="45"/>
                    </a:cxn>
                    <a:cxn ang="0">
                      <a:pos x="548" y="40"/>
                    </a:cxn>
                    <a:cxn ang="0">
                      <a:pos x="574" y="53"/>
                    </a:cxn>
                    <a:cxn ang="0">
                      <a:pos x="604" y="56"/>
                    </a:cxn>
                    <a:cxn ang="0">
                      <a:pos x="612" y="71"/>
                    </a:cxn>
                    <a:cxn ang="0">
                      <a:pos x="621" y="79"/>
                    </a:cxn>
                    <a:cxn ang="0">
                      <a:pos x="621" y="85"/>
                    </a:cxn>
                    <a:cxn ang="0">
                      <a:pos x="622" y="104"/>
                    </a:cxn>
                    <a:cxn ang="0">
                      <a:pos x="626" y="131"/>
                    </a:cxn>
                    <a:cxn ang="0">
                      <a:pos x="631" y="152"/>
                    </a:cxn>
                    <a:cxn ang="0">
                      <a:pos x="629" y="166"/>
                    </a:cxn>
                    <a:cxn ang="0">
                      <a:pos x="633" y="186"/>
                    </a:cxn>
                    <a:cxn ang="0">
                      <a:pos x="649" y="215"/>
                    </a:cxn>
                    <a:cxn ang="0">
                      <a:pos x="651" y="224"/>
                    </a:cxn>
                    <a:cxn ang="0">
                      <a:pos x="649" y="242"/>
                    </a:cxn>
                    <a:cxn ang="0">
                      <a:pos x="639" y="242"/>
                    </a:cxn>
                    <a:cxn ang="0">
                      <a:pos x="611" y="242"/>
                    </a:cxn>
                    <a:cxn ang="0">
                      <a:pos x="567" y="247"/>
                    </a:cxn>
                    <a:cxn ang="0">
                      <a:pos x="553" y="247"/>
                    </a:cxn>
                    <a:cxn ang="0">
                      <a:pos x="551" y="263"/>
                    </a:cxn>
                    <a:cxn ang="0">
                      <a:pos x="527" y="273"/>
                    </a:cxn>
                    <a:cxn ang="0">
                      <a:pos x="508" y="273"/>
                    </a:cxn>
                    <a:cxn ang="0">
                      <a:pos x="502" y="288"/>
                    </a:cxn>
                    <a:cxn ang="0">
                      <a:pos x="509" y="293"/>
                    </a:cxn>
                    <a:cxn ang="0">
                      <a:pos x="504" y="309"/>
                    </a:cxn>
                    <a:cxn ang="0">
                      <a:pos x="510" y="310"/>
                    </a:cxn>
                    <a:cxn ang="0">
                      <a:pos x="514" y="321"/>
                    </a:cxn>
                    <a:cxn ang="0">
                      <a:pos x="461" y="342"/>
                    </a:cxn>
                    <a:cxn ang="0">
                      <a:pos x="433" y="363"/>
                    </a:cxn>
                    <a:cxn ang="0">
                      <a:pos x="424" y="376"/>
                    </a:cxn>
                    <a:cxn ang="0">
                      <a:pos x="385" y="391"/>
                    </a:cxn>
                    <a:cxn ang="0">
                      <a:pos x="354" y="392"/>
                    </a:cxn>
                    <a:cxn ang="0">
                      <a:pos x="350" y="406"/>
                    </a:cxn>
                    <a:cxn ang="0">
                      <a:pos x="330" y="405"/>
                    </a:cxn>
                    <a:cxn ang="0">
                      <a:pos x="312" y="413"/>
                    </a:cxn>
                    <a:cxn ang="0">
                      <a:pos x="287" y="423"/>
                    </a:cxn>
                  </a:cxnLst>
                  <a:rect l="0" t="0" r="r" b="b"/>
                  <a:pathLst>
                    <a:path w="656" h="526">
                      <a:moveTo>
                        <a:pt x="240" y="457"/>
                      </a:moveTo>
                      <a:lnTo>
                        <a:pt x="240" y="526"/>
                      </a:lnTo>
                      <a:lnTo>
                        <a:pt x="204" y="526"/>
                      </a:lnTo>
                      <a:lnTo>
                        <a:pt x="161" y="526"/>
                      </a:lnTo>
                      <a:lnTo>
                        <a:pt x="120" y="526"/>
                      </a:lnTo>
                      <a:lnTo>
                        <a:pt x="79" y="526"/>
                      </a:lnTo>
                      <a:lnTo>
                        <a:pt x="43" y="526"/>
                      </a:lnTo>
                      <a:lnTo>
                        <a:pt x="9" y="526"/>
                      </a:lnTo>
                      <a:lnTo>
                        <a:pt x="0" y="526"/>
                      </a:lnTo>
                      <a:lnTo>
                        <a:pt x="5" y="515"/>
                      </a:lnTo>
                      <a:lnTo>
                        <a:pt x="14" y="511"/>
                      </a:lnTo>
                      <a:lnTo>
                        <a:pt x="27" y="511"/>
                      </a:lnTo>
                      <a:lnTo>
                        <a:pt x="46" y="507"/>
                      </a:lnTo>
                      <a:lnTo>
                        <a:pt x="77" y="495"/>
                      </a:lnTo>
                      <a:lnTo>
                        <a:pt x="86" y="487"/>
                      </a:lnTo>
                      <a:lnTo>
                        <a:pt x="97" y="475"/>
                      </a:lnTo>
                      <a:lnTo>
                        <a:pt x="101" y="472"/>
                      </a:lnTo>
                      <a:lnTo>
                        <a:pt x="112" y="464"/>
                      </a:lnTo>
                      <a:lnTo>
                        <a:pt x="129" y="456"/>
                      </a:lnTo>
                      <a:lnTo>
                        <a:pt x="140" y="445"/>
                      </a:lnTo>
                      <a:lnTo>
                        <a:pt x="144" y="439"/>
                      </a:lnTo>
                      <a:lnTo>
                        <a:pt x="149" y="437"/>
                      </a:lnTo>
                      <a:lnTo>
                        <a:pt x="154" y="433"/>
                      </a:lnTo>
                      <a:lnTo>
                        <a:pt x="166" y="411"/>
                      </a:lnTo>
                      <a:lnTo>
                        <a:pt x="182" y="384"/>
                      </a:lnTo>
                      <a:lnTo>
                        <a:pt x="183" y="379"/>
                      </a:lnTo>
                      <a:lnTo>
                        <a:pt x="182" y="362"/>
                      </a:lnTo>
                      <a:lnTo>
                        <a:pt x="172" y="343"/>
                      </a:lnTo>
                      <a:lnTo>
                        <a:pt x="175" y="332"/>
                      </a:lnTo>
                      <a:lnTo>
                        <a:pt x="175" y="305"/>
                      </a:lnTo>
                      <a:lnTo>
                        <a:pt x="177" y="297"/>
                      </a:lnTo>
                      <a:lnTo>
                        <a:pt x="194" y="267"/>
                      </a:lnTo>
                      <a:lnTo>
                        <a:pt x="194" y="263"/>
                      </a:lnTo>
                      <a:lnTo>
                        <a:pt x="207" y="256"/>
                      </a:lnTo>
                      <a:lnTo>
                        <a:pt x="204" y="258"/>
                      </a:lnTo>
                      <a:lnTo>
                        <a:pt x="214" y="235"/>
                      </a:lnTo>
                      <a:lnTo>
                        <a:pt x="213" y="224"/>
                      </a:lnTo>
                      <a:lnTo>
                        <a:pt x="235" y="198"/>
                      </a:lnTo>
                      <a:lnTo>
                        <a:pt x="244" y="184"/>
                      </a:lnTo>
                      <a:lnTo>
                        <a:pt x="253" y="175"/>
                      </a:lnTo>
                      <a:lnTo>
                        <a:pt x="271" y="166"/>
                      </a:lnTo>
                      <a:lnTo>
                        <a:pt x="299" y="155"/>
                      </a:lnTo>
                      <a:lnTo>
                        <a:pt x="314" y="148"/>
                      </a:lnTo>
                      <a:lnTo>
                        <a:pt x="337" y="132"/>
                      </a:lnTo>
                      <a:lnTo>
                        <a:pt x="348" y="120"/>
                      </a:lnTo>
                      <a:lnTo>
                        <a:pt x="354" y="102"/>
                      </a:lnTo>
                      <a:lnTo>
                        <a:pt x="365" y="89"/>
                      </a:lnTo>
                      <a:lnTo>
                        <a:pt x="376" y="56"/>
                      </a:lnTo>
                      <a:lnTo>
                        <a:pt x="392" y="12"/>
                      </a:lnTo>
                      <a:lnTo>
                        <a:pt x="398" y="7"/>
                      </a:lnTo>
                      <a:lnTo>
                        <a:pt x="419" y="0"/>
                      </a:lnTo>
                      <a:lnTo>
                        <a:pt x="429" y="18"/>
                      </a:lnTo>
                      <a:lnTo>
                        <a:pt x="443" y="32"/>
                      </a:lnTo>
                      <a:lnTo>
                        <a:pt x="465" y="48"/>
                      </a:lnTo>
                      <a:lnTo>
                        <a:pt x="475" y="51"/>
                      </a:lnTo>
                      <a:lnTo>
                        <a:pt x="499" y="42"/>
                      </a:lnTo>
                      <a:lnTo>
                        <a:pt x="507" y="45"/>
                      </a:lnTo>
                      <a:lnTo>
                        <a:pt x="525" y="45"/>
                      </a:lnTo>
                      <a:lnTo>
                        <a:pt x="541" y="43"/>
                      </a:lnTo>
                      <a:lnTo>
                        <a:pt x="548" y="40"/>
                      </a:lnTo>
                      <a:lnTo>
                        <a:pt x="557" y="45"/>
                      </a:lnTo>
                      <a:lnTo>
                        <a:pt x="564" y="51"/>
                      </a:lnTo>
                      <a:lnTo>
                        <a:pt x="574" y="53"/>
                      </a:lnTo>
                      <a:lnTo>
                        <a:pt x="580" y="53"/>
                      </a:lnTo>
                      <a:lnTo>
                        <a:pt x="585" y="52"/>
                      </a:lnTo>
                      <a:lnTo>
                        <a:pt x="604" y="56"/>
                      </a:lnTo>
                      <a:lnTo>
                        <a:pt x="604" y="61"/>
                      </a:lnTo>
                      <a:lnTo>
                        <a:pt x="606" y="66"/>
                      </a:lnTo>
                      <a:lnTo>
                        <a:pt x="612" y="71"/>
                      </a:lnTo>
                      <a:lnTo>
                        <a:pt x="613" y="73"/>
                      </a:lnTo>
                      <a:lnTo>
                        <a:pt x="617" y="78"/>
                      </a:lnTo>
                      <a:lnTo>
                        <a:pt x="621" y="79"/>
                      </a:lnTo>
                      <a:lnTo>
                        <a:pt x="623" y="83"/>
                      </a:lnTo>
                      <a:lnTo>
                        <a:pt x="622" y="85"/>
                      </a:lnTo>
                      <a:lnTo>
                        <a:pt x="621" y="85"/>
                      </a:lnTo>
                      <a:lnTo>
                        <a:pt x="620" y="88"/>
                      </a:lnTo>
                      <a:lnTo>
                        <a:pt x="626" y="96"/>
                      </a:lnTo>
                      <a:lnTo>
                        <a:pt x="622" y="104"/>
                      </a:lnTo>
                      <a:lnTo>
                        <a:pt x="624" y="111"/>
                      </a:lnTo>
                      <a:lnTo>
                        <a:pt x="627" y="122"/>
                      </a:lnTo>
                      <a:lnTo>
                        <a:pt x="626" y="131"/>
                      </a:lnTo>
                      <a:lnTo>
                        <a:pt x="626" y="141"/>
                      </a:lnTo>
                      <a:lnTo>
                        <a:pt x="623" y="144"/>
                      </a:lnTo>
                      <a:lnTo>
                        <a:pt x="631" y="152"/>
                      </a:lnTo>
                      <a:lnTo>
                        <a:pt x="631" y="156"/>
                      </a:lnTo>
                      <a:lnTo>
                        <a:pt x="631" y="160"/>
                      </a:lnTo>
                      <a:lnTo>
                        <a:pt x="629" y="166"/>
                      </a:lnTo>
                      <a:lnTo>
                        <a:pt x="628" y="171"/>
                      </a:lnTo>
                      <a:lnTo>
                        <a:pt x="631" y="179"/>
                      </a:lnTo>
                      <a:lnTo>
                        <a:pt x="633" y="186"/>
                      </a:lnTo>
                      <a:lnTo>
                        <a:pt x="633" y="192"/>
                      </a:lnTo>
                      <a:lnTo>
                        <a:pt x="640" y="207"/>
                      </a:lnTo>
                      <a:lnTo>
                        <a:pt x="649" y="215"/>
                      </a:lnTo>
                      <a:lnTo>
                        <a:pt x="656" y="220"/>
                      </a:lnTo>
                      <a:lnTo>
                        <a:pt x="656" y="222"/>
                      </a:lnTo>
                      <a:lnTo>
                        <a:pt x="651" y="224"/>
                      </a:lnTo>
                      <a:lnTo>
                        <a:pt x="648" y="231"/>
                      </a:lnTo>
                      <a:lnTo>
                        <a:pt x="647" y="238"/>
                      </a:lnTo>
                      <a:lnTo>
                        <a:pt x="649" y="242"/>
                      </a:lnTo>
                      <a:lnTo>
                        <a:pt x="649" y="245"/>
                      </a:lnTo>
                      <a:lnTo>
                        <a:pt x="647" y="246"/>
                      </a:lnTo>
                      <a:lnTo>
                        <a:pt x="639" y="242"/>
                      </a:lnTo>
                      <a:lnTo>
                        <a:pt x="627" y="242"/>
                      </a:lnTo>
                      <a:lnTo>
                        <a:pt x="616" y="241"/>
                      </a:lnTo>
                      <a:lnTo>
                        <a:pt x="611" y="242"/>
                      </a:lnTo>
                      <a:lnTo>
                        <a:pt x="580" y="242"/>
                      </a:lnTo>
                      <a:lnTo>
                        <a:pt x="570" y="245"/>
                      </a:lnTo>
                      <a:lnTo>
                        <a:pt x="567" y="247"/>
                      </a:lnTo>
                      <a:lnTo>
                        <a:pt x="563" y="249"/>
                      </a:lnTo>
                      <a:lnTo>
                        <a:pt x="556" y="246"/>
                      </a:lnTo>
                      <a:lnTo>
                        <a:pt x="553" y="247"/>
                      </a:lnTo>
                      <a:lnTo>
                        <a:pt x="551" y="252"/>
                      </a:lnTo>
                      <a:lnTo>
                        <a:pt x="552" y="257"/>
                      </a:lnTo>
                      <a:lnTo>
                        <a:pt x="551" y="263"/>
                      </a:lnTo>
                      <a:lnTo>
                        <a:pt x="548" y="266"/>
                      </a:lnTo>
                      <a:lnTo>
                        <a:pt x="535" y="272"/>
                      </a:lnTo>
                      <a:lnTo>
                        <a:pt x="527" y="273"/>
                      </a:lnTo>
                      <a:lnTo>
                        <a:pt x="520" y="274"/>
                      </a:lnTo>
                      <a:lnTo>
                        <a:pt x="513" y="273"/>
                      </a:lnTo>
                      <a:lnTo>
                        <a:pt x="508" y="273"/>
                      </a:lnTo>
                      <a:lnTo>
                        <a:pt x="503" y="277"/>
                      </a:lnTo>
                      <a:lnTo>
                        <a:pt x="502" y="282"/>
                      </a:lnTo>
                      <a:lnTo>
                        <a:pt x="502" y="288"/>
                      </a:lnTo>
                      <a:lnTo>
                        <a:pt x="503" y="290"/>
                      </a:lnTo>
                      <a:lnTo>
                        <a:pt x="508" y="290"/>
                      </a:lnTo>
                      <a:lnTo>
                        <a:pt x="509" y="293"/>
                      </a:lnTo>
                      <a:lnTo>
                        <a:pt x="504" y="298"/>
                      </a:lnTo>
                      <a:lnTo>
                        <a:pt x="503" y="309"/>
                      </a:lnTo>
                      <a:lnTo>
                        <a:pt x="504" y="309"/>
                      </a:lnTo>
                      <a:lnTo>
                        <a:pt x="507" y="308"/>
                      </a:lnTo>
                      <a:lnTo>
                        <a:pt x="509" y="308"/>
                      </a:lnTo>
                      <a:lnTo>
                        <a:pt x="510" y="310"/>
                      </a:lnTo>
                      <a:lnTo>
                        <a:pt x="515" y="314"/>
                      </a:lnTo>
                      <a:lnTo>
                        <a:pt x="516" y="317"/>
                      </a:lnTo>
                      <a:lnTo>
                        <a:pt x="514" y="321"/>
                      </a:lnTo>
                      <a:lnTo>
                        <a:pt x="493" y="325"/>
                      </a:lnTo>
                      <a:lnTo>
                        <a:pt x="467" y="342"/>
                      </a:lnTo>
                      <a:lnTo>
                        <a:pt x="461" y="342"/>
                      </a:lnTo>
                      <a:lnTo>
                        <a:pt x="446" y="348"/>
                      </a:lnTo>
                      <a:lnTo>
                        <a:pt x="436" y="355"/>
                      </a:lnTo>
                      <a:lnTo>
                        <a:pt x="433" y="363"/>
                      </a:lnTo>
                      <a:lnTo>
                        <a:pt x="433" y="365"/>
                      </a:lnTo>
                      <a:lnTo>
                        <a:pt x="430" y="371"/>
                      </a:lnTo>
                      <a:lnTo>
                        <a:pt x="424" y="376"/>
                      </a:lnTo>
                      <a:lnTo>
                        <a:pt x="418" y="381"/>
                      </a:lnTo>
                      <a:lnTo>
                        <a:pt x="401" y="389"/>
                      </a:lnTo>
                      <a:lnTo>
                        <a:pt x="385" y="391"/>
                      </a:lnTo>
                      <a:lnTo>
                        <a:pt x="376" y="391"/>
                      </a:lnTo>
                      <a:lnTo>
                        <a:pt x="371" y="394"/>
                      </a:lnTo>
                      <a:lnTo>
                        <a:pt x="354" y="392"/>
                      </a:lnTo>
                      <a:lnTo>
                        <a:pt x="353" y="396"/>
                      </a:lnTo>
                      <a:lnTo>
                        <a:pt x="353" y="405"/>
                      </a:lnTo>
                      <a:lnTo>
                        <a:pt x="350" y="406"/>
                      </a:lnTo>
                      <a:lnTo>
                        <a:pt x="342" y="406"/>
                      </a:lnTo>
                      <a:lnTo>
                        <a:pt x="337" y="403"/>
                      </a:lnTo>
                      <a:lnTo>
                        <a:pt x="330" y="405"/>
                      </a:lnTo>
                      <a:lnTo>
                        <a:pt x="323" y="403"/>
                      </a:lnTo>
                      <a:lnTo>
                        <a:pt x="319" y="407"/>
                      </a:lnTo>
                      <a:lnTo>
                        <a:pt x="312" y="413"/>
                      </a:lnTo>
                      <a:lnTo>
                        <a:pt x="306" y="417"/>
                      </a:lnTo>
                      <a:lnTo>
                        <a:pt x="299" y="423"/>
                      </a:lnTo>
                      <a:lnTo>
                        <a:pt x="287" y="423"/>
                      </a:lnTo>
                      <a:lnTo>
                        <a:pt x="266" y="437"/>
                      </a:lnTo>
                      <a:lnTo>
                        <a:pt x="240" y="4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0" name="Freeform 139"/>
                <p:cNvSpPr>
                  <a:spLocks noChangeAspect="1"/>
                </p:cNvSpPr>
                <p:nvPr/>
              </p:nvSpPr>
              <p:spPr bwMode="gray">
                <a:xfrm>
                  <a:off x="5474492" y="3484909"/>
                  <a:ext cx="177800" cy="234950"/>
                </a:xfrm>
                <a:custGeom>
                  <a:avLst/>
                  <a:gdLst/>
                  <a:ahLst/>
                  <a:cxnLst>
                    <a:cxn ang="0">
                      <a:pos x="6" y="708"/>
                    </a:cxn>
                    <a:cxn ang="0">
                      <a:pos x="0" y="604"/>
                    </a:cxn>
                    <a:cxn ang="0">
                      <a:pos x="3" y="496"/>
                    </a:cxn>
                    <a:cxn ang="0">
                      <a:pos x="48" y="437"/>
                    </a:cxn>
                    <a:cxn ang="0">
                      <a:pos x="102" y="414"/>
                    </a:cxn>
                    <a:cxn ang="0">
                      <a:pos x="148" y="384"/>
                    </a:cxn>
                    <a:cxn ang="0">
                      <a:pos x="302" y="297"/>
                    </a:cxn>
                    <a:cxn ang="0">
                      <a:pos x="384" y="212"/>
                    </a:cxn>
                    <a:cxn ang="0">
                      <a:pos x="166" y="154"/>
                    </a:cxn>
                    <a:cxn ang="0">
                      <a:pos x="132" y="122"/>
                    </a:cxn>
                    <a:cxn ang="0">
                      <a:pos x="119" y="107"/>
                    </a:cxn>
                    <a:cxn ang="0">
                      <a:pos x="103" y="88"/>
                    </a:cxn>
                    <a:cxn ang="0">
                      <a:pos x="103" y="55"/>
                    </a:cxn>
                    <a:cxn ang="0">
                      <a:pos x="120" y="25"/>
                    </a:cxn>
                    <a:cxn ang="0">
                      <a:pos x="130" y="29"/>
                    </a:cxn>
                    <a:cxn ang="0">
                      <a:pos x="151" y="57"/>
                    </a:cxn>
                    <a:cxn ang="0">
                      <a:pos x="186" y="84"/>
                    </a:cxn>
                    <a:cxn ang="0">
                      <a:pos x="222" y="77"/>
                    </a:cxn>
                    <a:cxn ang="0">
                      <a:pos x="248" y="64"/>
                    </a:cxn>
                    <a:cxn ang="0">
                      <a:pos x="258" y="57"/>
                    </a:cxn>
                    <a:cxn ang="0">
                      <a:pos x="269" y="61"/>
                    </a:cxn>
                    <a:cxn ang="0">
                      <a:pos x="291" y="67"/>
                    </a:cxn>
                    <a:cxn ang="0">
                      <a:pos x="317" y="61"/>
                    </a:cxn>
                    <a:cxn ang="0">
                      <a:pos x="336" y="48"/>
                    </a:cxn>
                    <a:cxn ang="0">
                      <a:pos x="365" y="46"/>
                    </a:cxn>
                    <a:cxn ang="0">
                      <a:pos x="393" y="43"/>
                    </a:cxn>
                    <a:cxn ang="0">
                      <a:pos x="417" y="33"/>
                    </a:cxn>
                    <a:cxn ang="0">
                      <a:pos x="451" y="28"/>
                    </a:cxn>
                    <a:cxn ang="0">
                      <a:pos x="473" y="25"/>
                    </a:cxn>
                    <a:cxn ang="0">
                      <a:pos x="501" y="17"/>
                    </a:cxn>
                    <a:cxn ang="0">
                      <a:pos x="527" y="0"/>
                    </a:cxn>
                    <a:cxn ang="0">
                      <a:pos x="555" y="7"/>
                    </a:cxn>
                    <a:cxn ang="0">
                      <a:pos x="555" y="19"/>
                    </a:cxn>
                    <a:cxn ang="0">
                      <a:pos x="548" y="41"/>
                    </a:cxn>
                    <a:cxn ang="0">
                      <a:pos x="552" y="59"/>
                    </a:cxn>
                    <a:cxn ang="0">
                      <a:pos x="551" y="78"/>
                    </a:cxn>
                    <a:cxn ang="0">
                      <a:pos x="551" y="84"/>
                    </a:cxn>
                    <a:cxn ang="0">
                      <a:pos x="556" y="84"/>
                    </a:cxn>
                    <a:cxn ang="0">
                      <a:pos x="560" y="91"/>
                    </a:cxn>
                    <a:cxn ang="0">
                      <a:pos x="545" y="88"/>
                    </a:cxn>
                    <a:cxn ang="0">
                      <a:pos x="539" y="99"/>
                    </a:cxn>
                    <a:cxn ang="0">
                      <a:pos x="530" y="145"/>
                    </a:cxn>
                    <a:cxn ang="0">
                      <a:pos x="518" y="164"/>
                    </a:cxn>
                    <a:cxn ang="0">
                      <a:pos x="497" y="202"/>
                    </a:cxn>
                    <a:cxn ang="0">
                      <a:pos x="485" y="215"/>
                    </a:cxn>
                    <a:cxn ang="0">
                      <a:pos x="479" y="237"/>
                    </a:cxn>
                    <a:cxn ang="0">
                      <a:pos x="444" y="303"/>
                    </a:cxn>
                    <a:cxn ang="0">
                      <a:pos x="422" y="351"/>
                    </a:cxn>
                    <a:cxn ang="0">
                      <a:pos x="414" y="358"/>
                    </a:cxn>
                    <a:cxn ang="0">
                      <a:pos x="389" y="389"/>
                    </a:cxn>
                    <a:cxn ang="0">
                      <a:pos x="382" y="405"/>
                    </a:cxn>
                    <a:cxn ang="0">
                      <a:pos x="363" y="432"/>
                    </a:cxn>
                    <a:cxn ang="0">
                      <a:pos x="334" y="461"/>
                    </a:cxn>
                    <a:cxn ang="0">
                      <a:pos x="297" y="492"/>
                    </a:cxn>
                    <a:cxn ang="0">
                      <a:pos x="277" y="520"/>
                    </a:cxn>
                    <a:cxn ang="0">
                      <a:pos x="243" y="545"/>
                    </a:cxn>
                    <a:cxn ang="0">
                      <a:pos x="216" y="554"/>
                    </a:cxn>
                    <a:cxn ang="0">
                      <a:pos x="120" y="640"/>
                    </a:cxn>
                    <a:cxn ang="0">
                      <a:pos x="91" y="663"/>
                    </a:cxn>
                    <a:cxn ang="0">
                      <a:pos x="87" y="665"/>
                    </a:cxn>
                    <a:cxn ang="0">
                      <a:pos x="83" y="674"/>
                    </a:cxn>
                    <a:cxn ang="0">
                      <a:pos x="61" y="705"/>
                    </a:cxn>
                    <a:cxn ang="0">
                      <a:pos x="32" y="739"/>
                    </a:cxn>
                  </a:cxnLst>
                  <a:rect l="0" t="0" r="r" b="b"/>
                  <a:pathLst>
                    <a:path w="561" h="740">
                      <a:moveTo>
                        <a:pt x="30" y="740"/>
                      </a:moveTo>
                      <a:lnTo>
                        <a:pt x="29" y="737"/>
                      </a:lnTo>
                      <a:lnTo>
                        <a:pt x="6" y="708"/>
                      </a:lnTo>
                      <a:lnTo>
                        <a:pt x="0" y="700"/>
                      </a:lnTo>
                      <a:lnTo>
                        <a:pt x="0" y="657"/>
                      </a:lnTo>
                      <a:lnTo>
                        <a:pt x="0" y="604"/>
                      </a:lnTo>
                      <a:lnTo>
                        <a:pt x="0" y="551"/>
                      </a:lnTo>
                      <a:lnTo>
                        <a:pt x="0" y="498"/>
                      </a:lnTo>
                      <a:lnTo>
                        <a:pt x="3" y="496"/>
                      </a:lnTo>
                      <a:lnTo>
                        <a:pt x="25" y="474"/>
                      </a:lnTo>
                      <a:lnTo>
                        <a:pt x="46" y="442"/>
                      </a:lnTo>
                      <a:lnTo>
                        <a:pt x="48" y="437"/>
                      </a:lnTo>
                      <a:lnTo>
                        <a:pt x="51" y="433"/>
                      </a:lnTo>
                      <a:lnTo>
                        <a:pt x="66" y="426"/>
                      </a:lnTo>
                      <a:lnTo>
                        <a:pt x="102" y="414"/>
                      </a:lnTo>
                      <a:lnTo>
                        <a:pt x="114" y="401"/>
                      </a:lnTo>
                      <a:lnTo>
                        <a:pt x="127" y="393"/>
                      </a:lnTo>
                      <a:lnTo>
                        <a:pt x="148" y="384"/>
                      </a:lnTo>
                      <a:lnTo>
                        <a:pt x="157" y="379"/>
                      </a:lnTo>
                      <a:lnTo>
                        <a:pt x="221" y="379"/>
                      </a:lnTo>
                      <a:lnTo>
                        <a:pt x="302" y="297"/>
                      </a:lnTo>
                      <a:lnTo>
                        <a:pt x="373" y="227"/>
                      </a:lnTo>
                      <a:lnTo>
                        <a:pt x="383" y="215"/>
                      </a:lnTo>
                      <a:lnTo>
                        <a:pt x="384" y="212"/>
                      </a:lnTo>
                      <a:lnTo>
                        <a:pt x="331" y="213"/>
                      </a:lnTo>
                      <a:lnTo>
                        <a:pt x="244" y="181"/>
                      </a:lnTo>
                      <a:lnTo>
                        <a:pt x="166" y="154"/>
                      </a:lnTo>
                      <a:lnTo>
                        <a:pt x="159" y="147"/>
                      </a:lnTo>
                      <a:lnTo>
                        <a:pt x="140" y="132"/>
                      </a:lnTo>
                      <a:lnTo>
                        <a:pt x="132" y="122"/>
                      </a:lnTo>
                      <a:lnTo>
                        <a:pt x="126" y="116"/>
                      </a:lnTo>
                      <a:lnTo>
                        <a:pt x="124" y="110"/>
                      </a:lnTo>
                      <a:lnTo>
                        <a:pt x="119" y="107"/>
                      </a:lnTo>
                      <a:lnTo>
                        <a:pt x="113" y="100"/>
                      </a:lnTo>
                      <a:lnTo>
                        <a:pt x="110" y="95"/>
                      </a:lnTo>
                      <a:lnTo>
                        <a:pt x="103" y="88"/>
                      </a:lnTo>
                      <a:lnTo>
                        <a:pt x="98" y="65"/>
                      </a:lnTo>
                      <a:lnTo>
                        <a:pt x="99" y="60"/>
                      </a:lnTo>
                      <a:lnTo>
                        <a:pt x="103" y="55"/>
                      </a:lnTo>
                      <a:lnTo>
                        <a:pt x="105" y="49"/>
                      </a:lnTo>
                      <a:lnTo>
                        <a:pt x="115" y="37"/>
                      </a:lnTo>
                      <a:lnTo>
                        <a:pt x="120" y="25"/>
                      </a:lnTo>
                      <a:lnTo>
                        <a:pt x="123" y="23"/>
                      </a:lnTo>
                      <a:lnTo>
                        <a:pt x="125" y="27"/>
                      </a:lnTo>
                      <a:lnTo>
                        <a:pt x="130" y="29"/>
                      </a:lnTo>
                      <a:lnTo>
                        <a:pt x="135" y="38"/>
                      </a:lnTo>
                      <a:lnTo>
                        <a:pt x="140" y="41"/>
                      </a:lnTo>
                      <a:lnTo>
                        <a:pt x="151" y="57"/>
                      </a:lnTo>
                      <a:lnTo>
                        <a:pt x="167" y="73"/>
                      </a:lnTo>
                      <a:lnTo>
                        <a:pt x="179" y="82"/>
                      </a:lnTo>
                      <a:lnTo>
                        <a:pt x="186" y="84"/>
                      </a:lnTo>
                      <a:lnTo>
                        <a:pt x="193" y="82"/>
                      </a:lnTo>
                      <a:lnTo>
                        <a:pt x="215" y="83"/>
                      </a:lnTo>
                      <a:lnTo>
                        <a:pt x="222" y="77"/>
                      </a:lnTo>
                      <a:lnTo>
                        <a:pt x="231" y="72"/>
                      </a:lnTo>
                      <a:lnTo>
                        <a:pt x="238" y="70"/>
                      </a:lnTo>
                      <a:lnTo>
                        <a:pt x="248" y="64"/>
                      </a:lnTo>
                      <a:lnTo>
                        <a:pt x="253" y="62"/>
                      </a:lnTo>
                      <a:lnTo>
                        <a:pt x="255" y="60"/>
                      </a:lnTo>
                      <a:lnTo>
                        <a:pt x="258" y="57"/>
                      </a:lnTo>
                      <a:lnTo>
                        <a:pt x="260" y="57"/>
                      </a:lnTo>
                      <a:lnTo>
                        <a:pt x="265" y="61"/>
                      </a:lnTo>
                      <a:lnTo>
                        <a:pt x="269" y="61"/>
                      </a:lnTo>
                      <a:lnTo>
                        <a:pt x="271" y="62"/>
                      </a:lnTo>
                      <a:lnTo>
                        <a:pt x="283" y="61"/>
                      </a:lnTo>
                      <a:lnTo>
                        <a:pt x="291" y="67"/>
                      </a:lnTo>
                      <a:lnTo>
                        <a:pt x="302" y="67"/>
                      </a:lnTo>
                      <a:lnTo>
                        <a:pt x="312" y="65"/>
                      </a:lnTo>
                      <a:lnTo>
                        <a:pt x="317" y="61"/>
                      </a:lnTo>
                      <a:lnTo>
                        <a:pt x="322" y="56"/>
                      </a:lnTo>
                      <a:lnTo>
                        <a:pt x="331" y="54"/>
                      </a:lnTo>
                      <a:lnTo>
                        <a:pt x="336" y="48"/>
                      </a:lnTo>
                      <a:lnTo>
                        <a:pt x="342" y="44"/>
                      </a:lnTo>
                      <a:lnTo>
                        <a:pt x="353" y="41"/>
                      </a:lnTo>
                      <a:lnTo>
                        <a:pt x="365" y="46"/>
                      </a:lnTo>
                      <a:lnTo>
                        <a:pt x="372" y="45"/>
                      </a:lnTo>
                      <a:lnTo>
                        <a:pt x="382" y="44"/>
                      </a:lnTo>
                      <a:lnTo>
                        <a:pt x="393" y="43"/>
                      </a:lnTo>
                      <a:lnTo>
                        <a:pt x="398" y="41"/>
                      </a:lnTo>
                      <a:lnTo>
                        <a:pt x="411" y="33"/>
                      </a:lnTo>
                      <a:lnTo>
                        <a:pt x="417" y="33"/>
                      </a:lnTo>
                      <a:lnTo>
                        <a:pt x="430" y="37"/>
                      </a:lnTo>
                      <a:lnTo>
                        <a:pt x="447" y="29"/>
                      </a:lnTo>
                      <a:lnTo>
                        <a:pt x="451" y="28"/>
                      </a:lnTo>
                      <a:lnTo>
                        <a:pt x="458" y="29"/>
                      </a:lnTo>
                      <a:lnTo>
                        <a:pt x="462" y="24"/>
                      </a:lnTo>
                      <a:lnTo>
                        <a:pt x="473" y="25"/>
                      </a:lnTo>
                      <a:lnTo>
                        <a:pt x="481" y="24"/>
                      </a:lnTo>
                      <a:lnTo>
                        <a:pt x="496" y="21"/>
                      </a:lnTo>
                      <a:lnTo>
                        <a:pt x="501" y="17"/>
                      </a:lnTo>
                      <a:lnTo>
                        <a:pt x="514" y="12"/>
                      </a:lnTo>
                      <a:lnTo>
                        <a:pt x="518" y="2"/>
                      </a:lnTo>
                      <a:lnTo>
                        <a:pt x="527" y="0"/>
                      </a:lnTo>
                      <a:lnTo>
                        <a:pt x="535" y="0"/>
                      </a:lnTo>
                      <a:lnTo>
                        <a:pt x="546" y="7"/>
                      </a:lnTo>
                      <a:lnTo>
                        <a:pt x="555" y="7"/>
                      </a:lnTo>
                      <a:lnTo>
                        <a:pt x="556" y="8"/>
                      </a:lnTo>
                      <a:lnTo>
                        <a:pt x="555" y="14"/>
                      </a:lnTo>
                      <a:lnTo>
                        <a:pt x="555" y="19"/>
                      </a:lnTo>
                      <a:lnTo>
                        <a:pt x="549" y="27"/>
                      </a:lnTo>
                      <a:lnTo>
                        <a:pt x="548" y="33"/>
                      </a:lnTo>
                      <a:lnTo>
                        <a:pt x="548" y="41"/>
                      </a:lnTo>
                      <a:lnTo>
                        <a:pt x="554" y="46"/>
                      </a:lnTo>
                      <a:lnTo>
                        <a:pt x="551" y="52"/>
                      </a:lnTo>
                      <a:lnTo>
                        <a:pt x="552" y="59"/>
                      </a:lnTo>
                      <a:lnTo>
                        <a:pt x="551" y="66"/>
                      </a:lnTo>
                      <a:lnTo>
                        <a:pt x="552" y="75"/>
                      </a:lnTo>
                      <a:lnTo>
                        <a:pt x="551" y="78"/>
                      </a:lnTo>
                      <a:lnTo>
                        <a:pt x="544" y="83"/>
                      </a:lnTo>
                      <a:lnTo>
                        <a:pt x="545" y="86"/>
                      </a:lnTo>
                      <a:lnTo>
                        <a:pt x="551" y="84"/>
                      </a:lnTo>
                      <a:lnTo>
                        <a:pt x="552" y="82"/>
                      </a:lnTo>
                      <a:lnTo>
                        <a:pt x="554" y="82"/>
                      </a:lnTo>
                      <a:lnTo>
                        <a:pt x="556" y="84"/>
                      </a:lnTo>
                      <a:lnTo>
                        <a:pt x="561" y="86"/>
                      </a:lnTo>
                      <a:lnTo>
                        <a:pt x="561" y="89"/>
                      </a:lnTo>
                      <a:lnTo>
                        <a:pt x="560" y="91"/>
                      </a:lnTo>
                      <a:lnTo>
                        <a:pt x="559" y="91"/>
                      </a:lnTo>
                      <a:lnTo>
                        <a:pt x="552" y="88"/>
                      </a:lnTo>
                      <a:lnTo>
                        <a:pt x="545" y="88"/>
                      </a:lnTo>
                      <a:lnTo>
                        <a:pt x="540" y="91"/>
                      </a:lnTo>
                      <a:lnTo>
                        <a:pt x="539" y="92"/>
                      </a:lnTo>
                      <a:lnTo>
                        <a:pt x="539" y="99"/>
                      </a:lnTo>
                      <a:lnTo>
                        <a:pt x="533" y="125"/>
                      </a:lnTo>
                      <a:lnTo>
                        <a:pt x="533" y="141"/>
                      </a:lnTo>
                      <a:lnTo>
                        <a:pt x="530" y="145"/>
                      </a:lnTo>
                      <a:lnTo>
                        <a:pt x="528" y="156"/>
                      </a:lnTo>
                      <a:lnTo>
                        <a:pt x="524" y="159"/>
                      </a:lnTo>
                      <a:lnTo>
                        <a:pt x="518" y="164"/>
                      </a:lnTo>
                      <a:lnTo>
                        <a:pt x="511" y="181"/>
                      </a:lnTo>
                      <a:lnTo>
                        <a:pt x="502" y="190"/>
                      </a:lnTo>
                      <a:lnTo>
                        <a:pt x="497" y="202"/>
                      </a:lnTo>
                      <a:lnTo>
                        <a:pt x="497" y="204"/>
                      </a:lnTo>
                      <a:lnTo>
                        <a:pt x="492" y="207"/>
                      </a:lnTo>
                      <a:lnTo>
                        <a:pt x="485" y="215"/>
                      </a:lnTo>
                      <a:lnTo>
                        <a:pt x="482" y="220"/>
                      </a:lnTo>
                      <a:lnTo>
                        <a:pt x="480" y="226"/>
                      </a:lnTo>
                      <a:lnTo>
                        <a:pt x="479" y="237"/>
                      </a:lnTo>
                      <a:lnTo>
                        <a:pt x="462" y="271"/>
                      </a:lnTo>
                      <a:lnTo>
                        <a:pt x="447" y="296"/>
                      </a:lnTo>
                      <a:lnTo>
                        <a:pt x="444" y="303"/>
                      </a:lnTo>
                      <a:lnTo>
                        <a:pt x="438" y="325"/>
                      </a:lnTo>
                      <a:lnTo>
                        <a:pt x="431" y="344"/>
                      </a:lnTo>
                      <a:lnTo>
                        <a:pt x="422" y="351"/>
                      </a:lnTo>
                      <a:lnTo>
                        <a:pt x="419" y="353"/>
                      </a:lnTo>
                      <a:lnTo>
                        <a:pt x="416" y="357"/>
                      </a:lnTo>
                      <a:lnTo>
                        <a:pt x="414" y="358"/>
                      </a:lnTo>
                      <a:lnTo>
                        <a:pt x="409" y="363"/>
                      </a:lnTo>
                      <a:lnTo>
                        <a:pt x="394" y="378"/>
                      </a:lnTo>
                      <a:lnTo>
                        <a:pt x="389" y="389"/>
                      </a:lnTo>
                      <a:lnTo>
                        <a:pt x="389" y="390"/>
                      </a:lnTo>
                      <a:lnTo>
                        <a:pt x="388" y="395"/>
                      </a:lnTo>
                      <a:lnTo>
                        <a:pt x="382" y="405"/>
                      </a:lnTo>
                      <a:lnTo>
                        <a:pt x="373" y="420"/>
                      </a:lnTo>
                      <a:lnTo>
                        <a:pt x="362" y="432"/>
                      </a:lnTo>
                      <a:lnTo>
                        <a:pt x="363" y="432"/>
                      </a:lnTo>
                      <a:lnTo>
                        <a:pt x="352" y="442"/>
                      </a:lnTo>
                      <a:lnTo>
                        <a:pt x="340" y="453"/>
                      </a:lnTo>
                      <a:lnTo>
                        <a:pt x="334" y="461"/>
                      </a:lnTo>
                      <a:lnTo>
                        <a:pt x="323" y="474"/>
                      </a:lnTo>
                      <a:lnTo>
                        <a:pt x="306" y="486"/>
                      </a:lnTo>
                      <a:lnTo>
                        <a:pt x="297" y="492"/>
                      </a:lnTo>
                      <a:lnTo>
                        <a:pt x="297" y="495"/>
                      </a:lnTo>
                      <a:lnTo>
                        <a:pt x="290" y="506"/>
                      </a:lnTo>
                      <a:lnTo>
                        <a:pt x="277" y="520"/>
                      </a:lnTo>
                      <a:lnTo>
                        <a:pt x="264" y="532"/>
                      </a:lnTo>
                      <a:lnTo>
                        <a:pt x="249" y="541"/>
                      </a:lnTo>
                      <a:lnTo>
                        <a:pt x="243" y="545"/>
                      </a:lnTo>
                      <a:lnTo>
                        <a:pt x="231" y="549"/>
                      </a:lnTo>
                      <a:lnTo>
                        <a:pt x="223" y="550"/>
                      </a:lnTo>
                      <a:lnTo>
                        <a:pt x="216" y="554"/>
                      </a:lnTo>
                      <a:lnTo>
                        <a:pt x="193" y="572"/>
                      </a:lnTo>
                      <a:lnTo>
                        <a:pt x="139" y="620"/>
                      </a:lnTo>
                      <a:lnTo>
                        <a:pt x="120" y="640"/>
                      </a:lnTo>
                      <a:lnTo>
                        <a:pt x="113" y="648"/>
                      </a:lnTo>
                      <a:lnTo>
                        <a:pt x="103" y="659"/>
                      </a:lnTo>
                      <a:lnTo>
                        <a:pt x="91" y="663"/>
                      </a:lnTo>
                      <a:lnTo>
                        <a:pt x="87" y="660"/>
                      </a:lnTo>
                      <a:lnTo>
                        <a:pt x="84" y="665"/>
                      </a:lnTo>
                      <a:lnTo>
                        <a:pt x="87" y="665"/>
                      </a:lnTo>
                      <a:lnTo>
                        <a:pt x="88" y="669"/>
                      </a:lnTo>
                      <a:lnTo>
                        <a:pt x="87" y="672"/>
                      </a:lnTo>
                      <a:lnTo>
                        <a:pt x="83" y="674"/>
                      </a:lnTo>
                      <a:lnTo>
                        <a:pt x="81" y="681"/>
                      </a:lnTo>
                      <a:lnTo>
                        <a:pt x="75" y="691"/>
                      </a:lnTo>
                      <a:lnTo>
                        <a:pt x="61" y="705"/>
                      </a:lnTo>
                      <a:lnTo>
                        <a:pt x="50" y="718"/>
                      </a:lnTo>
                      <a:lnTo>
                        <a:pt x="37" y="730"/>
                      </a:lnTo>
                      <a:lnTo>
                        <a:pt x="32" y="739"/>
                      </a:lnTo>
                      <a:lnTo>
                        <a:pt x="30" y="74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40"/>
                <p:cNvSpPr>
                  <a:spLocks noChangeAspect="1"/>
                </p:cNvSpPr>
                <p:nvPr/>
              </p:nvSpPr>
              <p:spPr bwMode="gray">
                <a:xfrm>
                  <a:off x="4761706" y="3272184"/>
                  <a:ext cx="276225" cy="215900"/>
                </a:xfrm>
                <a:custGeom>
                  <a:avLst/>
                  <a:gdLst/>
                  <a:ahLst/>
                  <a:cxnLst>
                    <a:cxn ang="0">
                      <a:pos x="222" y="381"/>
                    </a:cxn>
                    <a:cxn ang="0">
                      <a:pos x="209" y="442"/>
                    </a:cxn>
                    <a:cxn ang="0">
                      <a:pos x="192" y="463"/>
                    </a:cxn>
                    <a:cxn ang="0">
                      <a:pos x="186" y="474"/>
                    </a:cxn>
                    <a:cxn ang="0">
                      <a:pos x="160" y="475"/>
                    </a:cxn>
                    <a:cxn ang="0">
                      <a:pos x="42" y="495"/>
                    </a:cxn>
                    <a:cxn ang="0">
                      <a:pos x="3" y="511"/>
                    </a:cxn>
                    <a:cxn ang="0">
                      <a:pos x="11" y="532"/>
                    </a:cxn>
                    <a:cxn ang="0">
                      <a:pos x="15" y="550"/>
                    </a:cxn>
                    <a:cxn ang="0">
                      <a:pos x="49" y="588"/>
                    </a:cxn>
                    <a:cxn ang="0">
                      <a:pos x="70" y="622"/>
                    </a:cxn>
                    <a:cxn ang="0">
                      <a:pos x="92" y="629"/>
                    </a:cxn>
                    <a:cxn ang="0">
                      <a:pos x="106" y="622"/>
                    </a:cxn>
                    <a:cxn ang="0">
                      <a:pos x="119" y="637"/>
                    </a:cxn>
                    <a:cxn ang="0">
                      <a:pos x="109" y="641"/>
                    </a:cxn>
                    <a:cxn ang="0">
                      <a:pos x="116" y="656"/>
                    </a:cxn>
                    <a:cxn ang="0">
                      <a:pos x="127" y="653"/>
                    </a:cxn>
                    <a:cxn ang="0">
                      <a:pos x="143" y="645"/>
                    </a:cxn>
                    <a:cxn ang="0">
                      <a:pos x="165" y="653"/>
                    </a:cxn>
                    <a:cxn ang="0">
                      <a:pos x="193" y="678"/>
                    </a:cxn>
                    <a:cxn ang="0">
                      <a:pos x="193" y="637"/>
                    </a:cxn>
                    <a:cxn ang="0">
                      <a:pos x="206" y="624"/>
                    </a:cxn>
                    <a:cxn ang="0">
                      <a:pos x="221" y="586"/>
                    </a:cxn>
                    <a:cxn ang="0">
                      <a:pos x="259" y="565"/>
                    </a:cxn>
                    <a:cxn ang="0">
                      <a:pos x="291" y="561"/>
                    </a:cxn>
                    <a:cxn ang="0">
                      <a:pos x="365" y="602"/>
                    </a:cxn>
                    <a:cxn ang="0">
                      <a:pos x="386" y="609"/>
                    </a:cxn>
                    <a:cxn ang="0">
                      <a:pos x="418" y="588"/>
                    </a:cxn>
                    <a:cxn ang="0">
                      <a:pos x="471" y="613"/>
                    </a:cxn>
                    <a:cxn ang="0">
                      <a:pos x="519" y="618"/>
                    </a:cxn>
                    <a:cxn ang="0">
                      <a:pos x="559" y="588"/>
                    </a:cxn>
                    <a:cxn ang="0">
                      <a:pos x="613" y="587"/>
                    </a:cxn>
                    <a:cxn ang="0">
                      <a:pos x="647" y="591"/>
                    </a:cxn>
                    <a:cxn ang="0">
                      <a:pos x="672" y="597"/>
                    </a:cxn>
                    <a:cxn ang="0">
                      <a:pos x="688" y="582"/>
                    </a:cxn>
                    <a:cxn ang="0">
                      <a:pos x="708" y="576"/>
                    </a:cxn>
                    <a:cxn ang="0">
                      <a:pos x="718" y="561"/>
                    </a:cxn>
                    <a:cxn ang="0">
                      <a:pos x="709" y="545"/>
                    </a:cxn>
                    <a:cxn ang="0">
                      <a:pos x="725" y="533"/>
                    </a:cxn>
                    <a:cxn ang="0">
                      <a:pos x="732" y="515"/>
                    </a:cxn>
                    <a:cxn ang="0">
                      <a:pos x="746" y="501"/>
                    </a:cxn>
                    <a:cxn ang="0">
                      <a:pos x="838" y="386"/>
                    </a:cxn>
                    <a:cxn ang="0">
                      <a:pos x="872" y="184"/>
                    </a:cxn>
                    <a:cxn ang="0">
                      <a:pos x="837" y="160"/>
                    </a:cxn>
                    <a:cxn ang="0">
                      <a:pos x="826" y="135"/>
                    </a:cxn>
                    <a:cxn ang="0">
                      <a:pos x="818" y="117"/>
                    </a:cxn>
                    <a:cxn ang="0">
                      <a:pos x="795" y="26"/>
                    </a:cxn>
                    <a:cxn ang="0">
                      <a:pos x="773" y="11"/>
                    </a:cxn>
                    <a:cxn ang="0">
                      <a:pos x="720" y="1"/>
                    </a:cxn>
                    <a:cxn ang="0">
                      <a:pos x="643" y="1"/>
                    </a:cxn>
                    <a:cxn ang="0">
                      <a:pos x="568" y="53"/>
                    </a:cxn>
                    <a:cxn ang="0">
                      <a:pos x="437" y="145"/>
                    </a:cxn>
                    <a:cxn ang="0">
                      <a:pos x="307" y="236"/>
                    </a:cxn>
                    <a:cxn ang="0">
                      <a:pos x="221" y="257"/>
                    </a:cxn>
                    <a:cxn ang="0">
                      <a:pos x="222" y="271"/>
                    </a:cxn>
                  </a:cxnLst>
                  <a:rect l="0" t="0" r="r" b="b"/>
                  <a:pathLst>
                    <a:path w="872" h="678">
                      <a:moveTo>
                        <a:pt x="222" y="271"/>
                      </a:moveTo>
                      <a:lnTo>
                        <a:pt x="222" y="327"/>
                      </a:lnTo>
                      <a:lnTo>
                        <a:pt x="222" y="381"/>
                      </a:lnTo>
                      <a:lnTo>
                        <a:pt x="222" y="435"/>
                      </a:lnTo>
                      <a:lnTo>
                        <a:pt x="219" y="436"/>
                      </a:lnTo>
                      <a:lnTo>
                        <a:pt x="209" y="442"/>
                      </a:lnTo>
                      <a:lnTo>
                        <a:pt x="205" y="448"/>
                      </a:lnTo>
                      <a:lnTo>
                        <a:pt x="204" y="456"/>
                      </a:lnTo>
                      <a:lnTo>
                        <a:pt x="192" y="463"/>
                      </a:lnTo>
                      <a:lnTo>
                        <a:pt x="188" y="466"/>
                      </a:lnTo>
                      <a:lnTo>
                        <a:pt x="186" y="469"/>
                      </a:lnTo>
                      <a:lnTo>
                        <a:pt x="186" y="474"/>
                      </a:lnTo>
                      <a:lnTo>
                        <a:pt x="173" y="473"/>
                      </a:lnTo>
                      <a:lnTo>
                        <a:pt x="160" y="472"/>
                      </a:lnTo>
                      <a:lnTo>
                        <a:pt x="160" y="475"/>
                      </a:lnTo>
                      <a:lnTo>
                        <a:pt x="155" y="474"/>
                      </a:lnTo>
                      <a:lnTo>
                        <a:pt x="66" y="475"/>
                      </a:lnTo>
                      <a:lnTo>
                        <a:pt x="42" y="495"/>
                      </a:lnTo>
                      <a:lnTo>
                        <a:pt x="5" y="495"/>
                      </a:lnTo>
                      <a:lnTo>
                        <a:pt x="4" y="499"/>
                      </a:lnTo>
                      <a:lnTo>
                        <a:pt x="3" y="511"/>
                      </a:lnTo>
                      <a:lnTo>
                        <a:pt x="0" y="521"/>
                      </a:lnTo>
                      <a:lnTo>
                        <a:pt x="1" y="523"/>
                      </a:lnTo>
                      <a:lnTo>
                        <a:pt x="11" y="532"/>
                      </a:lnTo>
                      <a:lnTo>
                        <a:pt x="12" y="534"/>
                      </a:lnTo>
                      <a:lnTo>
                        <a:pt x="11" y="543"/>
                      </a:lnTo>
                      <a:lnTo>
                        <a:pt x="15" y="550"/>
                      </a:lnTo>
                      <a:lnTo>
                        <a:pt x="27" y="565"/>
                      </a:lnTo>
                      <a:lnTo>
                        <a:pt x="44" y="579"/>
                      </a:lnTo>
                      <a:lnTo>
                        <a:pt x="49" y="588"/>
                      </a:lnTo>
                      <a:lnTo>
                        <a:pt x="55" y="603"/>
                      </a:lnTo>
                      <a:lnTo>
                        <a:pt x="59" y="609"/>
                      </a:lnTo>
                      <a:lnTo>
                        <a:pt x="70" y="622"/>
                      </a:lnTo>
                      <a:lnTo>
                        <a:pt x="78" y="626"/>
                      </a:lnTo>
                      <a:lnTo>
                        <a:pt x="89" y="629"/>
                      </a:lnTo>
                      <a:lnTo>
                        <a:pt x="92" y="629"/>
                      </a:lnTo>
                      <a:lnTo>
                        <a:pt x="97" y="628"/>
                      </a:lnTo>
                      <a:lnTo>
                        <a:pt x="102" y="623"/>
                      </a:lnTo>
                      <a:lnTo>
                        <a:pt x="106" y="622"/>
                      </a:lnTo>
                      <a:lnTo>
                        <a:pt x="112" y="625"/>
                      </a:lnTo>
                      <a:lnTo>
                        <a:pt x="118" y="635"/>
                      </a:lnTo>
                      <a:lnTo>
                        <a:pt x="119" y="637"/>
                      </a:lnTo>
                      <a:lnTo>
                        <a:pt x="118" y="640"/>
                      </a:lnTo>
                      <a:lnTo>
                        <a:pt x="113" y="640"/>
                      </a:lnTo>
                      <a:lnTo>
                        <a:pt x="109" y="641"/>
                      </a:lnTo>
                      <a:lnTo>
                        <a:pt x="108" y="645"/>
                      </a:lnTo>
                      <a:lnTo>
                        <a:pt x="109" y="649"/>
                      </a:lnTo>
                      <a:lnTo>
                        <a:pt x="116" y="656"/>
                      </a:lnTo>
                      <a:lnTo>
                        <a:pt x="127" y="666"/>
                      </a:lnTo>
                      <a:lnTo>
                        <a:pt x="134" y="662"/>
                      </a:lnTo>
                      <a:lnTo>
                        <a:pt x="127" y="653"/>
                      </a:lnTo>
                      <a:lnTo>
                        <a:pt x="127" y="649"/>
                      </a:lnTo>
                      <a:lnTo>
                        <a:pt x="138" y="646"/>
                      </a:lnTo>
                      <a:lnTo>
                        <a:pt x="143" y="645"/>
                      </a:lnTo>
                      <a:lnTo>
                        <a:pt x="151" y="641"/>
                      </a:lnTo>
                      <a:lnTo>
                        <a:pt x="154" y="642"/>
                      </a:lnTo>
                      <a:lnTo>
                        <a:pt x="165" y="653"/>
                      </a:lnTo>
                      <a:lnTo>
                        <a:pt x="177" y="666"/>
                      </a:lnTo>
                      <a:lnTo>
                        <a:pt x="184" y="671"/>
                      </a:lnTo>
                      <a:lnTo>
                        <a:pt x="193" y="678"/>
                      </a:lnTo>
                      <a:lnTo>
                        <a:pt x="194" y="671"/>
                      </a:lnTo>
                      <a:lnTo>
                        <a:pt x="192" y="646"/>
                      </a:lnTo>
                      <a:lnTo>
                        <a:pt x="193" y="637"/>
                      </a:lnTo>
                      <a:lnTo>
                        <a:pt x="195" y="633"/>
                      </a:lnTo>
                      <a:lnTo>
                        <a:pt x="199" y="628"/>
                      </a:lnTo>
                      <a:lnTo>
                        <a:pt x="206" y="624"/>
                      </a:lnTo>
                      <a:lnTo>
                        <a:pt x="211" y="618"/>
                      </a:lnTo>
                      <a:lnTo>
                        <a:pt x="219" y="604"/>
                      </a:lnTo>
                      <a:lnTo>
                        <a:pt x="221" y="586"/>
                      </a:lnTo>
                      <a:lnTo>
                        <a:pt x="222" y="582"/>
                      </a:lnTo>
                      <a:lnTo>
                        <a:pt x="240" y="570"/>
                      </a:lnTo>
                      <a:lnTo>
                        <a:pt x="259" y="565"/>
                      </a:lnTo>
                      <a:lnTo>
                        <a:pt x="277" y="565"/>
                      </a:lnTo>
                      <a:lnTo>
                        <a:pt x="283" y="564"/>
                      </a:lnTo>
                      <a:lnTo>
                        <a:pt x="291" y="561"/>
                      </a:lnTo>
                      <a:lnTo>
                        <a:pt x="306" y="563"/>
                      </a:lnTo>
                      <a:lnTo>
                        <a:pt x="343" y="581"/>
                      </a:lnTo>
                      <a:lnTo>
                        <a:pt x="365" y="602"/>
                      </a:lnTo>
                      <a:lnTo>
                        <a:pt x="372" y="607"/>
                      </a:lnTo>
                      <a:lnTo>
                        <a:pt x="377" y="609"/>
                      </a:lnTo>
                      <a:lnTo>
                        <a:pt x="386" y="609"/>
                      </a:lnTo>
                      <a:lnTo>
                        <a:pt x="392" y="599"/>
                      </a:lnTo>
                      <a:lnTo>
                        <a:pt x="408" y="591"/>
                      </a:lnTo>
                      <a:lnTo>
                        <a:pt x="418" y="588"/>
                      </a:lnTo>
                      <a:lnTo>
                        <a:pt x="430" y="588"/>
                      </a:lnTo>
                      <a:lnTo>
                        <a:pt x="447" y="598"/>
                      </a:lnTo>
                      <a:lnTo>
                        <a:pt x="471" y="613"/>
                      </a:lnTo>
                      <a:lnTo>
                        <a:pt x="483" y="617"/>
                      </a:lnTo>
                      <a:lnTo>
                        <a:pt x="506" y="619"/>
                      </a:lnTo>
                      <a:lnTo>
                        <a:pt x="519" y="618"/>
                      </a:lnTo>
                      <a:lnTo>
                        <a:pt x="533" y="608"/>
                      </a:lnTo>
                      <a:lnTo>
                        <a:pt x="550" y="593"/>
                      </a:lnTo>
                      <a:lnTo>
                        <a:pt x="559" y="588"/>
                      </a:lnTo>
                      <a:lnTo>
                        <a:pt x="585" y="588"/>
                      </a:lnTo>
                      <a:lnTo>
                        <a:pt x="603" y="591"/>
                      </a:lnTo>
                      <a:lnTo>
                        <a:pt x="613" y="587"/>
                      </a:lnTo>
                      <a:lnTo>
                        <a:pt x="633" y="585"/>
                      </a:lnTo>
                      <a:lnTo>
                        <a:pt x="640" y="587"/>
                      </a:lnTo>
                      <a:lnTo>
                        <a:pt x="647" y="591"/>
                      </a:lnTo>
                      <a:lnTo>
                        <a:pt x="655" y="593"/>
                      </a:lnTo>
                      <a:lnTo>
                        <a:pt x="661" y="597"/>
                      </a:lnTo>
                      <a:lnTo>
                        <a:pt x="672" y="597"/>
                      </a:lnTo>
                      <a:lnTo>
                        <a:pt x="678" y="593"/>
                      </a:lnTo>
                      <a:lnTo>
                        <a:pt x="688" y="583"/>
                      </a:lnTo>
                      <a:lnTo>
                        <a:pt x="688" y="582"/>
                      </a:lnTo>
                      <a:lnTo>
                        <a:pt x="694" y="577"/>
                      </a:lnTo>
                      <a:lnTo>
                        <a:pt x="702" y="576"/>
                      </a:lnTo>
                      <a:lnTo>
                        <a:pt x="708" y="576"/>
                      </a:lnTo>
                      <a:lnTo>
                        <a:pt x="714" y="564"/>
                      </a:lnTo>
                      <a:lnTo>
                        <a:pt x="715" y="564"/>
                      </a:lnTo>
                      <a:lnTo>
                        <a:pt x="718" y="561"/>
                      </a:lnTo>
                      <a:lnTo>
                        <a:pt x="713" y="556"/>
                      </a:lnTo>
                      <a:lnTo>
                        <a:pt x="709" y="550"/>
                      </a:lnTo>
                      <a:lnTo>
                        <a:pt x="709" y="545"/>
                      </a:lnTo>
                      <a:lnTo>
                        <a:pt x="714" y="538"/>
                      </a:lnTo>
                      <a:lnTo>
                        <a:pt x="720" y="534"/>
                      </a:lnTo>
                      <a:lnTo>
                        <a:pt x="725" y="533"/>
                      </a:lnTo>
                      <a:lnTo>
                        <a:pt x="730" y="531"/>
                      </a:lnTo>
                      <a:lnTo>
                        <a:pt x="727" y="520"/>
                      </a:lnTo>
                      <a:lnTo>
                        <a:pt x="732" y="515"/>
                      </a:lnTo>
                      <a:lnTo>
                        <a:pt x="740" y="513"/>
                      </a:lnTo>
                      <a:lnTo>
                        <a:pt x="740" y="504"/>
                      </a:lnTo>
                      <a:lnTo>
                        <a:pt x="746" y="501"/>
                      </a:lnTo>
                      <a:lnTo>
                        <a:pt x="746" y="490"/>
                      </a:lnTo>
                      <a:lnTo>
                        <a:pt x="834" y="391"/>
                      </a:lnTo>
                      <a:lnTo>
                        <a:pt x="838" y="386"/>
                      </a:lnTo>
                      <a:lnTo>
                        <a:pt x="844" y="287"/>
                      </a:lnTo>
                      <a:lnTo>
                        <a:pt x="859" y="208"/>
                      </a:lnTo>
                      <a:lnTo>
                        <a:pt x="872" y="184"/>
                      </a:lnTo>
                      <a:lnTo>
                        <a:pt x="849" y="171"/>
                      </a:lnTo>
                      <a:lnTo>
                        <a:pt x="843" y="166"/>
                      </a:lnTo>
                      <a:lnTo>
                        <a:pt x="837" y="160"/>
                      </a:lnTo>
                      <a:lnTo>
                        <a:pt x="833" y="154"/>
                      </a:lnTo>
                      <a:lnTo>
                        <a:pt x="829" y="142"/>
                      </a:lnTo>
                      <a:lnTo>
                        <a:pt x="826" y="135"/>
                      </a:lnTo>
                      <a:lnTo>
                        <a:pt x="826" y="133"/>
                      </a:lnTo>
                      <a:lnTo>
                        <a:pt x="821" y="123"/>
                      </a:lnTo>
                      <a:lnTo>
                        <a:pt x="818" y="117"/>
                      </a:lnTo>
                      <a:lnTo>
                        <a:pt x="818" y="31"/>
                      </a:lnTo>
                      <a:lnTo>
                        <a:pt x="801" y="36"/>
                      </a:lnTo>
                      <a:lnTo>
                        <a:pt x="795" y="26"/>
                      </a:lnTo>
                      <a:lnTo>
                        <a:pt x="791" y="22"/>
                      </a:lnTo>
                      <a:lnTo>
                        <a:pt x="776" y="15"/>
                      </a:lnTo>
                      <a:lnTo>
                        <a:pt x="773" y="11"/>
                      </a:lnTo>
                      <a:lnTo>
                        <a:pt x="768" y="7"/>
                      </a:lnTo>
                      <a:lnTo>
                        <a:pt x="759" y="5"/>
                      </a:lnTo>
                      <a:lnTo>
                        <a:pt x="720" y="1"/>
                      </a:lnTo>
                      <a:lnTo>
                        <a:pt x="677" y="2"/>
                      </a:lnTo>
                      <a:lnTo>
                        <a:pt x="646" y="0"/>
                      </a:lnTo>
                      <a:lnTo>
                        <a:pt x="643" y="1"/>
                      </a:lnTo>
                      <a:lnTo>
                        <a:pt x="638" y="4"/>
                      </a:lnTo>
                      <a:lnTo>
                        <a:pt x="612" y="22"/>
                      </a:lnTo>
                      <a:lnTo>
                        <a:pt x="568" y="53"/>
                      </a:lnTo>
                      <a:lnTo>
                        <a:pt x="525" y="84"/>
                      </a:lnTo>
                      <a:lnTo>
                        <a:pt x="482" y="114"/>
                      </a:lnTo>
                      <a:lnTo>
                        <a:pt x="437" y="145"/>
                      </a:lnTo>
                      <a:lnTo>
                        <a:pt x="393" y="176"/>
                      </a:lnTo>
                      <a:lnTo>
                        <a:pt x="350" y="206"/>
                      </a:lnTo>
                      <a:lnTo>
                        <a:pt x="307" y="236"/>
                      </a:lnTo>
                      <a:lnTo>
                        <a:pt x="292" y="241"/>
                      </a:lnTo>
                      <a:lnTo>
                        <a:pt x="230" y="255"/>
                      </a:lnTo>
                      <a:lnTo>
                        <a:pt x="221" y="257"/>
                      </a:lnTo>
                      <a:lnTo>
                        <a:pt x="221" y="259"/>
                      </a:lnTo>
                      <a:lnTo>
                        <a:pt x="222" y="260"/>
                      </a:lnTo>
                      <a:lnTo>
                        <a:pt x="222" y="27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8"/>
                <p:cNvSpPr>
                  <a:spLocks noChangeAspect="1"/>
                </p:cNvSpPr>
                <p:nvPr/>
              </p:nvSpPr>
              <p:spPr bwMode="gray">
                <a:xfrm>
                  <a:off x="5334792" y="3432522"/>
                  <a:ext cx="261938" cy="198438"/>
                </a:xfrm>
                <a:custGeom>
                  <a:avLst/>
                  <a:gdLst/>
                  <a:ahLst/>
                  <a:cxnLst>
                    <a:cxn ang="0">
                      <a:pos x="174" y="105"/>
                    </a:cxn>
                    <a:cxn ang="0">
                      <a:pos x="149" y="125"/>
                    </a:cxn>
                    <a:cxn ang="0">
                      <a:pos x="104" y="215"/>
                    </a:cxn>
                    <a:cxn ang="0">
                      <a:pos x="81" y="225"/>
                    </a:cxn>
                    <a:cxn ang="0">
                      <a:pos x="67" y="242"/>
                    </a:cxn>
                    <a:cxn ang="0">
                      <a:pos x="67" y="270"/>
                    </a:cxn>
                    <a:cxn ang="0">
                      <a:pos x="61" y="346"/>
                    </a:cxn>
                    <a:cxn ang="0">
                      <a:pos x="21" y="355"/>
                    </a:cxn>
                    <a:cxn ang="0">
                      <a:pos x="5" y="378"/>
                    </a:cxn>
                    <a:cxn ang="0">
                      <a:pos x="12" y="390"/>
                    </a:cxn>
                    <a:cxn ang="0">
                      <a:pos x="39" y="399"/>
                    </a:cxn>
                    <a:cxn ang="0">
                      <a:pos x="58" y="424"/>
                    </a:cxn>
                    <a:cxn ang="0">
                      <a:pos x="93" y="453"/>
                    </a:cxn>
                    <a:cxn ang="0">
                      <a:pos x="113" y="502"/>
                    </a:cxn>
                    <a:cxn ang="0">
                      <a:pos x="150" y="522"/>
                    </a:cxn>
                    <a:cxn ang="0">
                      <a:pos x="157" y="544"/>
                    </a:cxn>
                    <a:cxn ang="0">
                      <a:pos x="185" y="569"/>
                    </a:cxn>
                    <a:cxn ang="0">
                      <a:pos x="255" y="600"/>
                    </a:cxn>
                    <a:cxn ang="0">
                      <a:pos x="303" y="619"/>
                    </a:cxn>
                    <a:cxn ang="0">
                      <a:pos x="373" y="614"/>
                    </a:cxn>
                    <a:cxn ang="0">
                      <a:pos x="427" y="588"/>
                    </a:cxn>
                    <a:cxn ang="0">
                      <a:pos x="483" y="604"/>
                    </a:cxn>
                    <a:cxn ang="0">
                      <a:pos x="506" y="592"/>
                    </a:cxn>
                    <a:cxn ang="0">
                      <a:pos x="567" y="559"/>
                    </a:cxn>
                    <a:cxn ang="0">
                      <a:pos x="661" y="545"/>
                    </a:cxn>
                    <a:cxn ang="0">
                      <a:pos x="823" y="381"/>
                    </a:cxn>
                    <a:cxn ang="0">
                      <a:pos x="684" y="347"/>
                    </a:cxn>
                    <a:cxn ang="0">
                      <a:pos x="579" y="298"/>
                    </a:cxn>
                    <a:cxn ang="0">
                      <a:pos x="564" y="276"/>
                    </a:cxn>
                    <a:cxn ang="0">
                      <a:pos x="550" y="261"/>
                    </a:cxn>
                    <a:cxn ang="0">
                      <a:pos x="539" y="226"/>
                    </a:cxn>
                    <a:cxn ang="0">
                      <a:pos x="534" y="212"/>
                    </a:cxn>
                    <a:cxn ang="0">
                      <a:pos x="516" y="218"/>
                    </a:cxn>
                    <a:cxn ang="0">
                      <a:pos x="504" y="220"/>
                    </a:cxn>
                    <a:cxn ang="0">
                      <a:pos x="484" y="203"/>
                    </a:cxn>
                    <a:cxn ang="0">
                      <a:pos x="499" y="177"/>
                    </a:cxn>
                    <a:cxn ang="0">
                      <a:pos x="512" y="140"/>
                    </a:cxn>
                    <a:cxn ang="0">
                      <a:pos x="495" y="119"/>
                    </a:cxn>
                    <a:cxn ang="0">
                      <a:pos x="480" y="99"/>
                    </a:cxn>
                    <a:cxn ang="0">
                      <a:pos x="445" y="71"/>
                    </a:cxn>
                    <a:cxn ang="0">
                      <a:pos x="420" y="40"/>
                    </a:cxn>
                    <a:cxn ang="0">
                      <a:pos x="389" y="23"/>
                    </a:cxn>
                    <a:cxn ang="0">
                      <a:pos x="372" y="26"/>
                    </a:cxn>
                    <a:cxn ang="0">
                      <a:pos x="356" y="18"/>
                    </a:cxn>
                    <a:cxn ang="0">
                      <a:pos x="340" y="23"/>
                    </a:cxn>
                    <a:cxn ang="0">
                      <a:pos x="334" y="18"/>
                    </a:cxn>
                    <a:cxn ang="0">
                      <a:pos x="324" y="17"/>
                    </a:cxn>
                    <a:cxn ang="0">
                      <a:pos x="301" y="26"/>
                    </a:cxn>
                    <a:cxn ang="0">
                      <a:pos x="284" y="12"/>
                    </a:cxn>
                    <a:cxn ang="0">
                      <a:pos x="268" y="5"/>
                    </a:cxn>
                    <a:cxn ang="0">
                      <a:pos x="236" y="34"/>
                    </a:cxn>
                    <a:cxn ang="0">
                      <a:pos x="223" y="26"/>
                    </a:cxn>
                    <a:cxn ang="0">
                      <a:pos x="216" y="35"/>
                    </a:cxn>
                    <a:cxn ang="0">
                      <a:pos x="194" y="33"/>
                    </a:cxn>
                  </a:cxnLst>
                  <a:rect l="0" t="0" r="r" b="b"/>
                  <a:pathLst>
                    <a:path w="824" h="626">
                      <a:moveTo>
                        <a:pt x="192" y="32"/>
                      </a:moveTo>
                      <a:lnTo>
                        <a:pt x="192" y="48"/>
                      </a:lnTo>
                      <a:lnTo>
                        <a:pt x="174" y="105"/>
                      </a:lnTo>
                      <a:lnTo>
                        <a:pt x="167" y="113"/>
                      </a:lnTo>
                      <a:lnTo>
                        <a:pt x="158" y="115"/>
                      </a:lnTo>
                      <a:lnTo>
                        <a:pt x="149" y="125"/>
                      </a:lnTo>
                      <a:lnTo>
                        <a:pt x="114" y="174"/>
                      </a:lnTo>
                      <a:lnTo>
                        <a:pt x="109" y="188"/>
                      </a:lnTo>
                      <a:lnTo>
                        <a:pt x="104" y="215"/>
                      </a:lnTo>
                      <a:lnTo>
                        <a:pt x="99" y="220"/>
                      </a:lnTo>
                      <a:lnTo>
                        <a:pt x="88" y="220"/>
                      </a:lnTo>
                      <a:lnTo>
                        <a:pt x="81" y="225"/>
                      </a:lnTo>
                      <a:lnTo>
                        <a:pt x="74" y="237"/>
                      </a:lnTo>
                      <a:lnTo>
                        <a:pt x="71" y="244"/>
                      </a:lnTo>
                      <a:lnTo>
                        <a:pt x="67" y="242"/>
                      </a:lnTo>
                      <a:lnTo>
                        <a:pt x="67" y="253"/>
                      </a:lnTo>
                      <a:lnTo>
                        <a:pt x="69" y="259"/>
                      </a:lnTo>
                      <a:lnTo>
                        <a:pt x="67" y="270"/>
                      </a:lnTo>
                      <a:lnTo>
                        <a:pt x="63" y="286"/>
                      </a:lnTo>
                      <a:lnTo>
                        <a:pt x="63" y="331"/>
                      </a:lnTo>
                      <a:lnTo>
                        <a:pt x="61" y="346"/>
                      </a:lnTo>
                      <a:lnTo>
                        <a:pt x="54" y="352"/>
                      </a:lnTo>
                      <a:lnTo>
                        <a:pt x="43" y="357"/>
                      </a:lnTo>
                      <a:lnTo>
                        <a:pt x="21" y="355"/>
                      </a:lnTo>
                      <a:lnTo>
                        <a:pt x="11" y="359"/>
                      </a:lnTo>
                      <a:lnTo>
                        <a:pt x="11" y="373"/>
                      </a:lnTo>
                      <a:lnTo>
                        <a:pt x="5" y="378"/>
                      </a:lnTo>
                      <a:lnTo>
                        <a:pt x="0" y="386"/>
                      </a:lnTo>
                      <a:lnTo>
                        <a:pt x="6" y="390"/>
                      </a:lnTo>
                      <a:lnTo>
                        <a:pt x="12" y="390"/>
                      </a:lnTo>
                      <a:lnTo>
                        <a:pt x="20" y="397"/>
                      </a:lnTo>
                      <a:lnTo>
                        <a:pt x="28" y="395"/>
                      </a:lnTo>
                      <a:lnTo>
                        <a:pt x="39" y="399"/>
                      </a:lnTo>
                      <a:lnTo>
                        <a:pt x="48" y="404"/>
                      </a:lnTo>
                      <a:lnTo>
                        <a:pt x="56" y="414"/>
                      </a:lnTo>
                      <a:lnTo>
                        <a:pt x="58" y="424"/>
                      </a:lnTo>
                      <a:lnTo>
                        <a:pt x="64" y="432"/>
                      </a:lnTo>
                      <a:lnTo>
                        <a:pt x="71" y="440"/>
                      </a:lnTo>
                      <a:lnTo>
                        <a:pt x="93" y="453"/>
                      </a:lnTo>
                      <a:lnTo>
                        <a:pt x="98" y="463"/>
                      </a:lnTo>
                      <a:lnTo>
                        <a:pt x="103" y="475"/>
                      </a:lnTo>
                      <a:lnTo>
                        <a:pt x="113" y="502"/>
                      </a:lnTo>
                      <a:lnTo>
                        <a:pt x="118" y="511"/>
                      </a:lnTo>
                      <a:lnTo>
                        <a:pt x="126" y="517"/>
                      </a:lnTo>
                      <a:lnTo>
                        <a:pt x="150" y="522"/>
                      </a:lnTo>
                      <a:lnTo>
                        <a:pt x="157" y="527"/>
                      </a:lnTo>
                      <a:lnTo>
                        <a:pt x="158" y="534"/>
                      </a:lnTo>
                      <a:lnTo>
                        <a:pt x="157" y="544"/>
                      </a:lnTo>
                      <a:lnTo>
                        <a:pt x="156" y="566"/>
                      </a:lnTo>
                      <a:lnTo>
                        <a:pt x="169" y="571"/>
                      </a:lnTo>
                      <a:lnTo>
                        <a:pt x="185" y="569"/>
                      </a:lnTo>
                      <a:lnTo>
                        <a:pt x="200" y="570"/>
                      </a:lnTo>
                      <a:lnTo>
                        <a:pt x="217" y="578"/>
                      </a:lnTo>
                      <a:lnTo>
                        <a:pt x="255" y="600"/>
                      </a:lnTo>
                      <a:lnTo>
                        <a:pt x="266" y="613"/>
                      </a:lnTo>
                      <a:lnTo>
                        <a:pt x="286" y="619"/>
                      </a:lnTo>
                      <a:lnTo>
                        <a:pt x="303" y="619"/>
                      </a:lnTo>
                      <a:lnTo>
                        <a:pt x="325" y="625"/>
                      </a:lnTo>
                      <a:lnTo>
                        <a:pt x="350" y="626"/>
                      </a:lnTo>
                      <a:lnTo>
                        <a:pt x="373" y="614"/>
                      </a:lnTo>
                      <a:lnTo>
                        <a:pt x="389" y="598"/>
                      </a:lnTo>
                      <a:lnTo>
                        <a:pt x="408" y="592"/>
                      </a:lnTo>
                      <a:lnTo>
                        <a:pt x="427" y="588"/>
                      </a:lnTo>
                      <a:lnTo>
                        <a:pt x="461" y="604"/>
                      </a:lnTo>
                      <a:lnTo>
                        <a:pt x="474" y="603"/>
                      </a:lnTo>
                      <a:lnTo>
                        <a:pt x="483" y="604"/>
                      </a:lnTo>
                      <a:lnTo>
                        <a:pt x="488" y="603"/>
                      </a:lnTo>
                      <a:lnTo>
                        <a:pt x="491" y="599"/>
                      </a:lnTo>
                      <a:lnTo>
                        <a:pt x="506" y="592"/>
                      </a:lnTo>
                      <a:lnTo>
                        <a:pt x="542" y="580"/>
                      </a:lnTo>
                      <a:lnTo>
                        <a:pt x="554" y="567"/>
                      </a:lnTo>
                      <a:lnTo>
                        <a:pt x="567" y="559"/>
                      </a:lnTo>
                      <a:lnTo>
                        <a:pt x="588" y="550"/>
                      </a:lnTo>
                      <a:lnTo>
                        <a:pt x="596" y="545"/>
                      </a:lnTo>
                      <a:lnTo>
                        <a:pt x="661" y="545"/>
                      </a:lnTo>
                      <a:lnTo>
                        <a:pt x="742" y="463"/>
                      </a:lnTo>
                      <a:lnTo>
                        <a:pt x="813" y="393"/>
                      </a:lnTo>
                      <a:lnTo>
                        <a:pt x="823" y="381"/>
                      </a:lnTo>
                      <a:lnTo>
                        <a:pt x="824" y="378"/>
                      </a:lnTo>
                      <a:lnTo>
                        <a:pt x="771" y="379"/>
                      </a:lnTo>
                      <a:lnTo>
                        <a:pt x="684" y="347"/>
                      </a:lnTo>
                      <a:lnTo>
                        <a:pt x="606" y="320"/>
                      </a:lnTo>
                      <a:lnTo>
                        <a:pt x="599" y="313"/>
                      </a:lnTo>
                      <a:lnTo>
                        <a:pt x="579" y="298"/>
                      </a:lnTo>
                      <a:lnTo>
                        <a:pt x="572" y="288"/>
                      </a:lnTo>
                      <a:lnTo>
                        <a:pt x="566" y="282"/>
                      </a:lnTo>
                      <a:lnTo>
                        <a:pt x="564" y="276"/>
                      </a:lnTo>
                      <a:lnTo>
                        <a:pt x="559" y="273"/>
                      </a:lnTo>
                      <a:lnTo>
                        <a:pt x="553" y="266"/>
                      </a:lnTo>
                      <a:lnTo>
                        <a:pt x="550" y="261"/>
                      </a:lnTo>
                      <a:lnTo>
                        <a:pt x="543" y="254"/>
                      </a:lnTo>
                      <a:lnTo>
                        <a:pt x="538" y="231"/>
                      </a:lnTo>
                      <a:lnTo>
                        <a:pt x="539" y="226"/>
                      </a:lnTo>
                      <a:lnTo>
                        <a:pt x="543" y="221"/>
                      </a:lnTo>
                      <a:lnTo>
                        <a:pt x="543" y="220"/>
                      </a:lnTo>
                      <a:lnTo>
                        <a:pt x="534" y="212"/>
                      </a:lnTo>
                      <a:lnTo>
                        <a:pt x="529" y="211"/>
                      </a:lnTo>
                      <a:lnTo>
                        <a:pt x="517" y="216"/>
                      </a:lnTo>
                      <a:lnTo>
                        <a:pt x="516" y="218"/>
                      </a:lnTo>
                      <a:lnTo>
                        <a:pt x="515" y="220"/>
                      </a:lnTo>
                      <a:lnTo>
                        <a:pt x="508" y="217"/>
                      </a:lnTo>
                      <a:lnTo>
                        <a:pt x="504" y="220"/>
                      </a:lnTo>
                      <a:lnTo>
                        <a:pt x="491" y="218"/>
                      </a:lnTo>
                      <a:lnTo>
                        <a:pt x="485" y="212"/>
                      </a:lnTo>
                      <a:lnTo>
                        <a:pt x="484" y="203"/>
                      </a:lnTo>
                      <a:lnTo>
                        <a:pt x="484" y="200"/>
                      </a:lnTo>
                      <a:lnTo>
                        <a:pt x="493" y="190"/>
                      </a:lnTo>
                      <a:lnTo>
                        <a:pt x="499" y="177"/>
                      </a:lnTo>
                      <a:lnTo>
                        <a:pt x="501" y="166"/>
                      </a:lnTo>
                      <a:lnTo>
                        <a:pt x="506" y="144"/>
                      </a:lnTo>
                      <a:lnTo>
                        <a:pt x="512" y="140"/>
                      </a:lnTo>
                      <a:lnTo>
                        <a:pt x="506" y="132"/>
                      </a:lnTo>
                      <a:lnTo>
                        <a:pt x="502" y="125"/>
                      </a:lnTo>
                      <a:lnTo>
                        <a:pt x="495" y="119"/>
                      </a:lnTo>
                      <a:lnTo>
                        <a:pt x="486" y="115"/>
                      </a:lnTo>
                      <a:lnTo>
                        <a:pt x="483" y="109"/>
                      </a:lnTo>
                      <a:lnTo>
                        <a:pt x="480" y="99"/>
                      </a:lnTo>
                      <a:lnTo>
                        <a:pt x="474" y="93"/>
                      </a:lnTo>
                      <a:lnTo>
                        <a:pt x="462" y="83"/>
                      </a:lnTo>
                      <a:lnTo>
                        <a:pt x="445" y="71"/>
                      </a:lnTo>
                      <a:lnTo>
                        <a:pt x="440" y="62"/>
                      </a:lnTo>
                      <a:lnTo>
                        <a:pt x="432" y="51"/>
                      </a:lnTo>
                      <a:lnTo>
                        <a:pt x="420" y="40"/>
                      </a:lnTo>
                      <a:lnTo>
                        <a:pt x="413" y="39"/>
                      </a:lnTo>
                      <a:lnTo>
                        <a:pt x="403" y="34"/>
                      </a:lnTo>
                      <a:lnTo>
                        <a:pt x="389" y="23"/>
                      </a:lnTo>
                      <a:lnTo>
                        <a:pt x="378" y="24"/>
                      </a:lnTo>
                      <a:lnTo>
                        <a:pt x="376" y="26"/>
                      </a:lnTo>
                      <a:lnTo>
                        <a:pt x="372" y="26"/>
                      </a:lnTo>
                      <a:lnTo>
                        <a:pt x="371" y="22"/>
                      </a:lnTo>
                      <a:lnTo>
                        <a:pt x="361" y="22"/>
                      </a:lnTo>
                      <a:lnTo>
                        <a:pt x="356" y="18"/>
                      </a:lnTo>
                      <a:lnTo>
                        <a:pt x="352" y="18"/>
                      </a:lnTo>
                      <a:lnTo>
                        <a:pt x="348" y="22"/>
                      </a:lnTo>
                      <a:lnTo>
                        <a:pt x="340" y="23"/>
                      </a:lnTo>
                      <a:lnTo>
                        <a:pt x="339" y="24"/>
                      </a:lnTo>
                      <a:lnTo>
                        <a:pt x="337" y="24"/>
                      </a:lnTo>
                      <a:lnTo>
                        <a:pt x="334" y="18"/>
                      </a:lnTo>
                      <a:lnTo>
                        <a:pt x="329" y="13"/>
                      </a:lnTo>
                      <a:lnTo>
                        <a:pt x="324" y="13"/>
                      </a:lnTo>
                      <a:lnTo>
                        <a:pt x="324" y="17"/>
                      </a:lnTo>
                      <a:lnTo>
                        <a:pt x="318" y="22"/>
                      </a:lnTo>
                      <a:lnTo>
                        <a:pt x="305" y="24"/>
                      </a:lnTo>
                      <a:lnTo>
                        <a:pt x="301" y="26"/>
                      </a:lnTo>
                      <a:lnTo>
                        <a:pt x="292" y="26"/>
                      </a:lnTo>
                      <a:lnTo>
                        <a:pt x="284" y="15"/>
                      </a:lnTo>
                      <a:lnTo>
                        <a:pt x="284" y="12"/>
                      </a:lnTo>
                      <a:lnTo>
                        <a:pt x="281" y="11"/>
                      </a:lnTo>
                      <a:lnTo>
                        <a:pt x="274" y="11"/>
                      </a:lnTo>
                      <a:lnTo>
                        <a:pt x="268" y="5"/>
                      </a:lnTo>
                      <a:lnTo>
                        <a:pt x="264" y="0"/>
                      </a:lnTo>
                      <a:lnTo>
                        <a:pt x="244" y="44"/>
                      </a:lnTo>
                      <a:lnTo>
                        <a:pt x="236" y="34"/>
                      </a:lnTo>
                      <a:lnTo>
                        <a:pt x="236" y="31"/>
                      </a:lnTo>
                      <a:lnTo>
                        <a:pt x="231" y="26"/>
                      </a:lnTo>
                      <a:lnTo>
                        <a:pt x="223" y="26"/>
                      </a:lnTo>
                      <a:lnTo>
                        <a:pt x="220" y="29"/>
                      </a:lnTo>
                      <a:lnTo>
                        <a:pt x="219" y="33"/>
                      </a:lnTo>
                      <a:lnTo>
                        <a:pt x="216" y="35"/>
                      </a:lnTo>
                      <a:lnTo>
                        <a:pt x="212" y="35"/>
                      </a:lnTo>
                      <a:lnTo>
                        <a:pt x="208" y="33"/>
                      </a:lnTo>
                      <a:lnTo>
                        <a:pt x="194" y="33"/>
                      </a:lnTo>
                      <a:lnTo>
                        <a:pt x="192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42"/>
                <p:cNvSpPr>
                  <a:spLocks noChangeAspect="1"/>
                </p:cNvSpPr>
                <p:nvPr/>
              </p:nvSpPr>
              <p:spPr bwMode="gray">
                <a:xfrm>
                  <a:off x="5296692" y="4153247"/>
                  <a:ext cx="20638" cy="28575"/>
                </a:xfrm>
                <a:custGeom>
                  <a:avLst/>
                  <a:gdLst/>
                  <a:ahLst/>
                  <a:cxnLst>
                    <a:cxn ang="0">
                      <a:pos x="67" y="63"/>
                    </a:cxn>
                    <a:cxn ang="0">
                      <a:pos x="65" y="35"/>
                    </a:cxn>
                    <a:cxn ang="0">
                      <a:pos x="65" y="14"/>
                    </a:cxn>
                    <a:cxn ang="0">
                      <a:pos x="63" y="6"/>
                    </a:cxn>
                    <a:cxn ang="0">
                      <a:pos x="56" y="15"/>
                    </a:cxn>
                    <a:cxn ang="0">
                      <a:pos x="33" y="0"/>
                    </a:cxn>
                    <a:cxn ang="0">
                      <a:pos x="19" y="9"/>
                    </a:cxn>
                    <a:cxn ang="0">
                      <a:pos x="12" y="21"/>
                    </a:cxn>
                    <a:cxn ang="0">
                      <a:pos x="4" y="38"/>
                    </a:cxn>
                    <a:cxn ang="0">
                      <a:pos x="0" y="54"/>
                    </a:cxn>
                    <a:cxn ang="0">
                      <a:pos x="2" y="67"/>
                    </a:cxn>
                    <a:cxn ang="0">
                      <a:pos x="12" y="86"/>
                    </a:cxn>
                    <a:cxn ang="0">
                      <a:pos x="35" y="89"/>
                    </a:cxn>
                    <a:cxn ang="0">
                      <a:pos x="47" y="90"/>
                    </a:cxn>
                    <a:cxn ang="0">
                      <a:pos x="55" y="81"/>
                    </a:cxn>
                    <a:cxn ang="0">
                      <a:pos x="61" y="67"/>
                    </a:cxn>
                    <a:cxn ang="0">
                      <a:pos x="67" y="63"/>
                    </a:cxn>
                  </a:cxnLst>
                  <a:rect l="0" t="0" r="r" b="b"/>
                  <a:pathLst>
                    <a:path w="67" h="90">
                      <a:moveTo>
                        <a:pt x="67" y="63"/>
                      </a:moveTo>
                      <a:lnTo>
                        <a:pt x="65" y="35"/>
                      </a:lnTo>
                      <a:lnTo>
                        <a:pt x="65" y="14"/>
                      </a:lnTo>
                      <a:lnTo>
                        <a:pt x="63" y="6"/>
                      </a:lnTo>
                      <a:lnTo>
                        <a:pt x="56" y="15"/>
                      </a:lnTo>
                      <a:lnTo>
                        <a:pt x="33" y="0"/>
                      </a:lnTo>
                      <a:lnTo>
                        <a:pt x="19" y="9"/>
                      </a:lnTo>
                      <a:lnTo>
                        <a:pt x="12" y="21"/>
                      </a:lnTo>
                      <a:lnTo>
                        <a:pt x="4" y="38"/>
                      </a:lnTo>
                      <a:lnTo>
                        <a:pt x="0" y="54"/>
                      </a:lnTo>
                      <a:lnTo>
                        <a:pt x="2" y="67"/>
                      </a:lnTo>
                      <a:lnTo>
                        <a:pt x="12" y="86"/>
                      </a:lnTo>
                      <a:lnTo>
                        <a:pt x="35" y="89"/>
                      </a:lnTo>
                      <a:lnTo>
                        <a:pt x="47" y="90"/>
                      </a:lnTo>
                      <a:lnTo>
                        <a:pt x="55" y="81"/>
                      </a:lnTo>
                      <a:lnTo>
                        <a:pt x="61" y="67"/>
                      </a:lnTo>
                      <a:lnTo>
                        <a:pt x="67" y="6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43"/>
                <p:cNvSpPr>
                  <a:spLocks noChangeAspect="1"/>
                </p:cNvSpPr>
                <p:nvPr/>
              </p:nvSpPr>
              <p:spPr bwMode="gray">
                <a:xfrm>
                  <a:off x="5045867" y="4083397"/>
                  <a:ext cx="285750" cy="250825"/>
                </a:xfrm>
                <a:custGeom>
                  <a:avLst/>
                  <a:gdLst/>
                  <a:ahLst/>
                  <a:cxnLst>
                    <a:cxn ang="0">
                      <a:pos x="188" y="334"/>
                    </a:cxn>
                    <a:cxn ang="0">
                      <a:pos x="157" y="406"/>
                    </a:cxn>
                    <a:cxn ang="0">
                      <a:pos x="101" y="418"/>
                    </a:cxn>
                    <a:cxn ang="0">
                      <a:pos x="59" y="396"/>
                    </a:cxn>
                    <a:cxn ang="0">
                      <a:pos x="8" y="398"/>
                    </a:cxn>
                    <a:cxn ang="0">
                      <a:pos x="1" y="411"/>
                    </a:cxn>
                    <a:cxn ang="0">
                      <a:pos x="37" y="491"/>
                    </a:cxn>
                    <a:cxn ang="0">
                      <a:pos x="70" y="562"/>
                    </a:cxn>
                    <a:cxn ang="0">
                      <a:pos x="90" y="665"/>
                    </a:cxn>
                    <a:cxn ang="0">
                      <a:pos x="77" y="678"/>
                    </a:cxn>
                    <a:cxn ang="0">
                      <a:pos x="88" y="701"/>
                    </a:cxn>
                    <a:cxn ang="0">
                      <a:pos x="108" y="734"/>
                    </a:cxn>
                    <a:cxn ang="0">
                      <a:pos x="109" y="770"/>
                    </a:cxn>
                    <a:cxn ang="0">
                      <a:pos x="112" y="750"/>
                    </a:cxn>
                    <a:cxn ang="0">
                      <a:pos x="128" y="769"/>
                    </a:cxn>
                    <a:cxn ang="0">
                      <a:pos x="155" y="782"/>
                    </a:cxn>
                    <a:cxn ang="0">
                      <a:pos x="195" y="791"/>
                    </a:cxn>
                    <a:cxn ang="0">
                      <a:pos x="236" y="771"/>
                    </a:cxn>
                    <a:cxn ang="0">
                      <a:pos x="287" y="771"/>
                    </a:cxn>
                    <a:cxn ang="0">
                      <a:pos x="311" y="753"/>
                    </a:cxn>
                    <a:cxn ang="0">
                      <a:pos x="365" y="753"/>
                    </a:cxn>
                    <a:cxn ang="0">
                      <a:pos x="408" y="746"/>
                    </a:cxn>
                    <a:cxn ang="0">
                      <a:pos x="479" y="743"/>
                    </a:cxn>
                    <a:cxn ang="0">
                      <a:pos x="505" y="733"/>
                    </a:cxn>
                    <a:cxn ang="0">
                      <a:pos x="553" y="727"/>
                    </a:cxn>
                    <a:cxn ang="0">
                      <a:pos x="633" y="679"/>
                    </a:cxn>
                    <a:cxn ang="0">
                      <a:pos x="705" y="600"/>
                    </a:cxn>
                    <a:cxn ang="0">
                      <a:pos x="765" y="533"/>
                    </a:cxn>
                    <a:cxn ang="0">
                      <a:pos x="804" y="465"/>
                    </a:cxn>
                    <a:cxn ang="0">
                      <a:pos x="836" y="420"/>
                    </a:cxn>
                    <a:cxn ang="0">
                      <a:pos x="881" y="357"/>
                    </a:cxn>
                    <a:cxn ang="0">
                      <a:pos x="894" y="305"/>
                    </a:cxn>
                    <a:cxn ang="0">
                      <a:pos x="856" y="281"/>
                    </a:cxn>
                    <a:cxn ang="0">
                      <a:pos x="824" y="307"/>
                    </a:cxn>
                    <a:cxn ang="0">
                      <a:pos x="793" y="256"/>
                    </a:cxn>
                    <a:cxn ang="0">
                      <a:pos x="845" y="233"/>
                    </a:cxn>
                    <a:cxn ang="0">
                      <a:pos x="830" y="55"/>
                    </a:cxn>
                    <a:cxn ang="0">
                      <a:pos x="807" y="17"/>
                    </a:cxn>
                    <a:cxn ang="0">
                      <a:pos x="749" y="9"/>
                    </a:cxn>
                    <a:cxn ang="0">
                      <a:pos x="704" y="8"/>
                    </a:cxn>
                    <a:cxn ang="0">
                      <a:pos x="625" y="57"/>
                    </a:cxn>
                    <a:cxn ang="0">
                      <a:pos x="558" y="129"/>
                    </a:cxn>
                    <a:cxn ang="0">
                      <a:pos x="496" y="207"/>
                    </a:cxn>
                    <a:cxn ang="0">
                      <a:pos x="437" y="217"/>
                    </a:cxn>
                    <a:cxn ang="0">
                      <a:pos x="376" y="201"/>
                    </a:cxn>
                    <a:cxn ang="0">
                      <a:pos x="339" y="248"/>
                    </a:cxn>
                    <a:cxn ang="0">
                      <a:pos x="277" y="286"/>
                    </a:cxn>
                    <a:cxn ang="0">
                      <a:pos x="230" y="271"/>
                    </a:cxn>
                    <a:cxn ang="0">
                      <a:pos x="238" y="213"/>
                    </a:cxn>
                    <a:cxn ang="0">
                      <a:pos x="200" y="170"/>
                    </a:cxn>
                  </a:cxnLst>
                  <a:rect l="0" t="0" r="r" b="b"/>
                  <a:pathLst>
                    <a:path w="898" h="791">
                      <a:moveTo>
                        <a:pt x="188" y="161"/>
                      </a:moveTo>
                      <a:lnTo>
                        <a:pt x="188" y="216"/>
                      </a:lnTo>
                      <a:lnTo>
                        <a:pt x="188" y="275"/>
                      </a:lnTo>
                      <a:lnTo>
                        <a:pt x="188" y="334"/>
                      </a:lnTo>
                      <a:lnTo>
                        <a:pt x="188" y="390"/>
                      </a:lnTo>
                      <a:lnTo>
                        <a:pt x="182" y="394"/>
                      </a:lnTo>
                      <a:lnTo>
                        <a:pt x="171" y="396"/>
                      </a:lnTo>
                      <a:lnTo>
                        <a:pt x="157" y="406"/>
                      </a:lnTo>
                      <a:lnTo>
                        <a:pt x="141" y="421"/>
                      </a:lnTo>
                      <a:lnTo>
                        <a:pt x="129" y="421"/>
                      </a:lnTo>
                      <a:lnTo>
                        <a:pt x="120" y="418"/>
                      </a:lnTo>
                      <a:lnTo>
                        <a:pt x="101" y="418"/>
                      </a:lnTo>
                      <a:lnTo>
                        <a:pt x="86" y="423"/>
                      </a:lnTo>
                      <a:lnTo>
                        <a:pt x="70" y="421"/>
                      </a:lnTo>
                      <a:lnTo>
                        <a:pt x="59" y="409"/>
                      </a:lnTo>
                      <a:lnTo>
                        <a:pt x="59" y="396"/>
                      </a:lnTo>
                      <a:lnTo>
                        <a:pt x="33" y="378"/>
                      </a:lnTo>
                      <a:lnTo>
                        <a:pt x="21" y="379"/>
                      </a:lnTo>
                      <a:lnTo>
                        <a:pt x="15" y="390"/>
                      </a:lnTo>
                      <a:lnTo>
                        <a:pt x="8" y="398"/>
                      </a:lnTo>
                      <a:lnTo>
                        <a:pt x="5" y="400"/>
                      </a:lnTo>
                      <a:lnTo>
                        <a:pt x="0" y="401"/>
                      </a:lnTo>
                      <a:lnTo>
                        <a:pt x="2" y="405"/>
                      </a:lnTo>
                      <a:lnTo>
                        <a:pt x="1" y="411"/>
                      </a:lnTo>
                      <a:lnTo>
                        <a:pt x="5" y="416"/>
                      </a:lnTo>
                      <a:lnTo>
                        <a:pt x="13" y="426"/>
                      </a:lnTo>
                      <a:lnTo>
                        <a:pt x="28" y="464"/>
                      </a:lnTo>
                      <a:lnTo>
                        <a:pt x="37" y="491"/>
                      </a:lnTo>
                      <a:lnTo>
                        <a:pt x="51" y="528"/>
                      </a:lnTo>
                      <a:lnTo>
                        <a:pt x="59" y="536"/>
                      </a:lnTo>
                      <a:lnTo>
                        <a:pt x="64" y="552"/>
                      </a:lnTo>
                      <a:lnTo>
                        <a:pt x="70" y="562"/>
                      </a:lnTo>
                      <a:lnTo>
                        <a:pt x="91" y="595"/>
                      </a:lnTo>
                      <a:lnTo>
                        <a:pt x="97" y="608"/>
                      </a:lnTo>
                      <a:lnTo>
                        <a:pt x="99" y="648"/>
                      </a:lnTo>
                      <a:lnTo>
                        <a:pt x="90" y="665"/>
                      </a:lnTo>
                      <a:lnTo>
                        <a:pt x="78" y="660"/>
                      </a:lnTo>
                      <a:lnTo>
                        <a:pt x="76" y="667"/>
                      </a:lnTo>
                      <a:lnTo>
                        <a:pt x="75" y="678"/>
                      </a:lnTo>
                      <a:lnTo>
                        <a:pt x="77" y="678"/>
                      </a:lnTo>
                      <a:lnTo>
                        <a:pt x="85" y="683"/>
                      </a:lnTo>
                      <a:lnTo>
                        <a:pt x="87" y="690"/>
                      </a:lnTo>
                      <a:lnTo>
                        <a:pt x="83" y="691"/>
                      </a:lnTo>
                      <a:lnTo>
                        <a:pt x="88" y="701"/>
                      </a:lnTo>
                      <a:lnTo>
                        <a:pt x="93" y="705"/>
                      </a:lnTo>
                      <a:lnTo>
                        <a:pt x="99" y="716"/>
                      </a:lnTo>
                      <a:lnTo>
                        <a:pt x="107" y="726"/>
                      </a:lnTo>
                      <a:lnTo>
                        <a:pt x="108" y="734"/>
                      </a:lnTo>
                      <a:lnTo>
                        <a:pt x="103" y="742"/>
                      </a:lnTo>
                      <a:lnTo>
                        <a:pt x="103" y="749"/>
                      </a:lnTo>
                      <a:lnTo>
                        <a:pt x="103" y="760"/>
                      </a:lnTo>
                      <a:lnTo>
                        <a:pt x="109" y="770"/>
                      </a:lnTo>
                      <a:lnTo>
                        <a:pt x="110" y="769"/>
                      </a:lnTo>
                      <a:lnTo>
                        <a:pt x="109" y="761"/>
                      </a:lnTo>
                      <a:lnTo>
                        <a:pt x="109" y="754"/>
                      </a:lnTo>
                      <a:lnTo>
                        <a:pt x="112" y="750"/>
                      </a:lnTo>
                      <a:lnTo>
                        <a:pt x="119" y="749"/>
                      </a:lnTo>
                      <a:lnTo>
                        <a:pt x="128" y="750"/>
                      </a:lnTo>
                      <a:lnTo>
                        <a:pt x="129" y="762"/>
                      </a:lnTo>
                      <a:lnTo>
                        <a:pt x="128" y="769"/>
                      </a:lnTo>
                      <a:lnTo>
                        <a:pt x="133" y="771"/>
                      </a:lnTo>
                      <a:lnTo>
                        <a:pt x="151" y="770"/>
                      </a:lnTo>
                      <a:lnTo>
                        <a:pt x="156" y="775"/>
                      </a:lnTo>
                      <a:lnTo>
                        <a:pt x="155" y="782"/>
                      </a:lnTo>
                      <a:lnTo>
                        <a:pt x="166" y="788"/>
                      </a:lnTo>
                      <a:lnTo>
                        <a:pt x="174" y="788"/>
                      </a:lnTo>
                      <a:lnTo>
                        <a:pt x="183" y="791"/>
                      </a:lnTo>
                      <a:lnTo>
                        <a:pt x="195" y="791"/>
                      </a:lnTo>
                      <a:lnTo>
                        <a:pt x="204" y="788"/>
                      </a:lnTo>
                      <a:lnTo>
                        <a:pt x="214" y="776"/>
                      </a:lnTo>
                      <a:lnTo>
                        <a:pt x="232" y="775"/>
                      </a:lnTo>
                      <a:lnTo>
                        <a:pt x="236" y="771"/>
                      </a:lnTo>
                      <a:lnTo>
                        <a:pt x="244" y="770"/>
                      </a:lnTo>
                      <a:lnTo>
                        <a:pt x="264" y="772"/>
                      </a:lnTo>
                      <a:lnTo>
                        <a:pt x="266" y="769"/>
                      </a:lnTo>
                      <a:lnTo>
                        <a:pt x="287" y="771"/>
                      </a:lnTo>
                      <a:lnTo>
                        <a:pt x="293" y="769"/>
                      </a:lnTo>
                      <a:lnTo>
                        <a:pt x="296" y="761"/>
                      </a:lnTo>
                      <a:lnTo>
                        <a:pt x="305" y="758"/>
                      </a:lnTo>
                      <a:lnTo>
                        <a:pt x="311" y="753"/>
                      </a:lnTo>
                      <a:lnTo>
                        <a:pt x="316" y="748"/>
                      </a:lnTo>
                      <a:lnTo>
                        <a:pt x="333" y="745"/>
                      </a:lnTo>
                      <a:lnTo>
                        <a:pt x="341" y="746"/>
                      </a:lnTo>
                      <a:lnTo>
                        <a:pt x="365" y="753"/>
                      </a:lnTo>
                      <a:lnTo>
                        <a:pt x="372" y="753"/>
                      </a:lnTo>
                      <a:lnTo>
                        <a:pt x="381" y="745"/>
                      </a:lnTo>
                      <a:lnTo>
                        <a:pt x="394" y="744"/>
                      </a:lnTo>
                      <a:lnTo>
                        <a:pt x="408" y="746"/>
                      </a:lnTo>
                      <a:lnTo>
                        <a:pt x="446" y="758"/>
                      </a:lnTo>
                      <a:lnTo>
                        <a:pt x="459" y="758"/>
                      </a:lnTo>
                      <a:lnTo>
                        <a:pt x="467" y="744"/>
                      </a:lnTo>
                      <a:lnTo>
                        <a:pt x="479" y="743"/>
                      </a:lnTo>
                      <a:lnTo>
                        <a:pt x="491" y="748"/>
                      </a:lnTo>
                      <a:lnTo>
                        <a:pt x="507" y="749"/>
                      </a:lnTo>
                      <a:lnTo>
                        <a:pt x="508" y="743"/>
                      </a:lnTo>
                      <a:lnTo>
                        <a:pt x="505" y="733"/>
                      </a:lnTo>
                      <a:lnTo>
                        <a:pt x="512" y="728"/>
                      </a:lnTo>
                      <a:lnTo>
                        <a:pt x="519" y="727"/>
                      </a:lnTo>
                      <a:lnTo>
                        <a:pt x="532" y="726"/>
                      </a:lnTo>
                      <a:lnTo>
                        <a:pt x="553" y="727"/>
                      </a:lnTo>
                      <a:lnTo>
                        <a:pt x="564" y="726"/>
                      </a:lnTo>
                      <a:lnTo>
                        <a:pt x="586" y="715"/>
                      </a:lnTo>
                      <a:lnTo>
                        <a:pt x="623" y="689"/>
                      </a:lnTo>
                      <a:lnTo>
                        <a:pt x="633" y="679"/>
                      </a:lnTo>
                      <a:lnTo>
                        <a:pt x="642" y="668"/>
                      </a:lnTo>
                      <a:lnTo>
                        <a:pt x="663" y="652"/>
                      </a:lnTo>
                      <a:lnTo>
                        <a:pt x="689" y="624"/>
                      </a:lnTo>
                      <a:lnTo>
                        <a:pt x="705" y="600"/>
                      </a:lnTo>
                      <a:lnTo>
                        <a:pt x="714" y="589"/>
                      </a:lnTo>
                      <a:lnTo>
                        <a:pt x="723" y="582"/>
                      </a:lnTo>
                      <a:lnTo>
                        <a:pt x="747" y="561"/>
                      </a:lnTo>
                      <a:lnTo>
                        <a:pt x="765" y="533"/>
                      </a:lnTo>
                      <a:lnTo>
                        <a:pt x="774" y="520"/>
                      </a:lnTo>
                      <a:lnTo>
                        <a:pt x="796" y="480"/>
                      </a:lnTo>
                      <a:lnTo>
                        <a:pt x="800" y="473"/>
                      </a:lnTo>
                      <a:lnTo>
                        <a:pt x="804" y="465"/>
                      </a:lnTo>
                      <a:lnTo>
                        <a:pt x="808" y="454"/>
                      </a:lnTo>
                      <a:lnTo>
                        <a:pt x="819" y="437"/>
                      </a:lnTo>
                      <a:lnTo>
                        <a:pt x="828" y="426"/>
                      </a:lnTo>
                      <a:lnTo>
                        <a:pt x="836" y="420"/>
                      </a:lnTo>
                      <a:lnTo>
                        <a:pt x="846" y="417"/>
                      </a:lnTo>
                      <a:lnTo>
                        <a:pt x="866" y="401"/>
                      </a:lnTo>
                      <a:lnTo>
                        <a:pt x="875" y="388"/>
                      </a:lnTo>
                      <a:lnTo>
                        <a:pt x="881" y="357"/>
                      </a:lnTo>
                      <a:lnTo>
                        <a:pt x="886" y="345"/>
                      </a:lnTo>
                      <a:lnTo>
                        <a:pt x="888" y="331"/>
                      </a:lnTo>
                      <a:lnTo>
                        <a:pt x="888" y="318"/>
                      </a:lnTo>
                      <a:lnTo>
                        <a:pt x="894" y="305"/>
                      </a:lnTo>
                      <a:lnTo>
                        <a:pt x="897" y="294"/>
                      </a:lnTo>
                      <a:lnTo>
                        <a:pt x="898" y="282"/>
                      </a:lnTo>
                      <a:lnTo>
                        <a:pt x="892" y="281"/>
                      </a:lnTo>
                      <a:lnTo>
                        <a:pt x="856" y="281"/>
                      </a:lnTo>
                      <a:lnTo>
                        <a:pt x="850" y="285"/>
                      </a:lnTo>
                      <a:lnTo>
                        <a:pt x="844" y="299"/>
                      </a:lnTo>
                      <a:lnTo>
                        <a:pt x="836" y="308"/>
                      </a:lnTo>
                      <a:lnTo>
                        <a:pt x="824" y="307"/>
                      </a:lnTo>
                      <a:lnTo>
                        <a:pt x="801" y="304"/>
                      </a:lnTo>
                      <a:lnTo>
                        <a:pt x="791" y="285"/>
                      </a:lnTo>
                      <a:lnTo>
                        <a:pt x="789" y="272"/>
                      </a:lnTo>
                      <a:lnTo>
                        <a:pt x="793" y="256"/>
                      </a:lnTo>
                      <a:lnTo>
                        <a:pt x="801" y="239"/>
                      </a:lnTo>
                      <a:lnTo>
                        <a:pt x="808" y="227"/>
                      </a:lnTo>
                      <a:lnTo>
                        <a:pt x="822" y="218"/>
                      </a:lnTo>
                      <a:lnTo>
                        <a:pt x="845" y="233"/>
                      </a:lnTo>
                      <a:lnTo>
                        <a:pt x="852" y="224"/>
                      </a:lnTo>
                      <a:lnTo>
                        <a:pt x="849" y="131"/>
                      </a:lnTo>
                      <a:lnTo>
                        <a:pt x="836" y="87"/>
                      </a:lnTo>
                      <a:lnTo>
                        <a:pt x="830" y="55"/>
                      </a:lnTo>
                      <a:lnTo>
                        <a:pt x="828" y="34"/>
                      </a:lnTo>
                      <a:lnTo>
                        <a:pt x="827" y="33"/>
                      </a:lnTo>
                      <a:lnTo>
                        <a:pt x="822" y="32"/>
                      </a:lnTo>
                      <a:lnTo>
                        <a:pt x="807" y="17"/>
                      </a:lnTo>
                      <a:lnTo>
                        <a:pt x="786" y="11"/>
                      </a:lnTo>
                      <a:lnTo>
                        <a:pt x="774" y="9"/>
                      </a:lnTo>
                      <a:lnTo>
                        <a:pt x="761" y="12"/>
                      </a:lnTo>
                      <a:lnTo>
                        <a:pt x="749" y="9"/>
                      </a:lnTo>
                      <a:lnTo>
                        <a:pt x="726" y="2"/>
                      </a:lnTo>
                      <a:lnTo>
                        <a:pt x="717" y="0"/>
                      </a:lnTo>
                      <a:lnTo>
                        <a:pt x="705" y="5"/>
                      </a:lnTo>
                      <a:lnTo>
                        <a:pt x="704" y="8"/>
                      </a:lnTo>
                      <a:lnTo>
                        <a:pt x="693" y="13"/>
                      </a:lnTo>
                      <a:lnTo>
                        <a:pt x="679" y="22"/>
                      </a:lnTo>
                      <a:lnTo>
                        <a:pt x="641" y="40"/>
                      </a:lnTo>
                      <a:lnTo>
                        <a:pt x="625" y="57"/>
                      </a:lnTo>
                      <a:lnTo>
                        <a:pt x="605" y="70"/>
                      </a:lnTo>
                      <a:lnTo>
                        <a:pt x="586" y="88"/>
                      </a:lnTo>
                      <a:lnTo>
                        <a:pt x="575" y="104"/>
                      </a:lnTo>
                      <a:lnTo>
                        <a:pt x="558" y="129"/>
                      </a:lnTo>
                      <a:lnTo>
                        <a:pt x="531" y="148"/>
                      </a:lnTo>
                      <a:lnTo>
                        <a:pt x="516" y="167"/>
                      </a:lnTo>
                      <a:lnTo>
                        <a:pt x="501" y="201"/>
                      </a:lnTo>
                      <a:lnTo>
                        <a:pt x="496" y="207"/>
                      </a:lnTo>
                      <a:lnTo>
                        <a:pt x="488" y="211"/>
                      </a:lnTo>
                      <a:lnTo>
                        <a:pt x="477" y="212"/>
                      </a:lnTo>
                      <a:lnTo>
                        <a:pt x="452" y="218"/>
                      </a:lnTo>
                      <a:lnTo>
                        <a:pt x="437" y="217"/>
                      </a:lnTo>
                      <a:lnTo>
                        <a:pt x="414" y="204"/>
                      </a:lnTo>
                      <a:lnTo>
                        <a:pt x="402" y="199"/>
                      </a:lnTo>
                      <a:lnTo>
                        <a:pt x="388" y="197"/>
                      </a:lnTo>
                      <a:lnTo>
                        <a:pt x="376" y="201"/>
                      </a:lnTo>
                      <a:lnTo>
                        <a:pt x="357" y="221"/>
                      </a:lnTo>
                      <a:lnTo>
                        <a:pt x="351" y="229"/>
                      </a:lnTo>
                      <a:lnTo>
                        <a:pt x="348" y="237"/>
                      </a:lnTo>
                      <a:lnTo>
                        <a:pt x="339" y="248"/>
                      </a:lnTo>
                      <a:lnTo>
                        <a:pt x="327" y="255"/>
                      </a:lnTo>
                      <a:lnTo>
                        <a:pt x="322" y="260"/>
                      </a:lnTo>
                      <a:lnTo>
                        <a:pt x="312" y="277"/>
                      </a:lnTo>
                      <a:lnTo>
                        <a:pt x="277" y="286"/>
                      </a:lnTo>
                      <a:lnTo>
                        <a:pt x="259" y="285"/>
                      </a:lnTo>
                      <a:lnTo>
                        <a:pt x="243" y="282"/>
                      </a:lnTo>
                      <a:lnTo>
                        <a:pt x="233" y="280"/>
                      </a:lnTo>
                      <a:lnTo>
                        <a:pt x="230" y="271"/>
                      </a:lnTo>
                      <a:lnTo>
                        <a:pt x="237" y="250"/>
                      </a:lnTo>
                      <a:lnTo>
                        <a:pt x="239" y="237"/>
                      </a:lnTo>
                      <a:lnTo>
                        <a:pt x="239" y="231"/>
                      </a:lnTo>
                      <a:lnTo>
                        <a:pt x="238" y="213"/>
                      </a:lnTo>
                      <a:lnTo>
                        <a:pt x="231" y="201"/>
                      </a:lnTo>
                      <a:lnTo>
                        <a:pt x="217" y="190"/>
                      </a:lnTo>
                      <a:lnTo>
                        <a:pt x="212" y="181"/>
                      </a:lnTo>
                      <a:lnTo>
                        <a:pt x="200" y="170"/>
                      </a:lnTo>
                      <a:lnTo>
                        <a:pt x="198" y="167"/>
                      </a:lnTo>
                      <a:lnTo>
                        <a:pt x="192" y="161"/>
                      </a:lnTo>
                      <a:lnTo>
                        <a:pt x="188" y="16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44"/>
                <p:cNvSpPr>
                  <a:spLocks noChangeAspect="1"/>
                </p:cNvSpPr>
                <p:nvPr/>
              </p:nvSpPr>
              <p:spPr bwMode="gray">
                <a:xfrm>
                  <a:off x="5330030" y="3854797"/>
                  <a:ext cx="55563" cy="138113"/>
                </a:xfrm>
                <a:custGeom>
                  <a:avLst/>
                  <a:gdLst/>
                  <a:ahLst/>
                  <a:cxnLst>
                    <a:cxn ang="0">
                      <a:pos x="61" y="11"/>
                    </a:cxn>
                    <a:cxn ang="0">
                      <a:pos x="42" y="14"/>
                    </a:cxn>
                    <a:cxn ang="0">
                      <a:pos x="25" y="8"/>
                    </a:cxn>
                    <a:cxn ang="0">
                      <a:pos x="13" y="8"/>
                    </a:cxn>
                    <a:cxn ang="0">
                      <a:pos x="25" y="15"/>
                    </a:cxn>
                    <a:cxn ang="0">
                      <a:pos x="37" y="40"/>
                    </a:cxn>
                    <a:cxn ang="0">
                      <a:pos x="50" y="65"/>
                    </a:cxn>
                    <a:cxn ang="0">
                      <a:pos x="42" y="80"/>
                    </a:cxn>
                    <a:cxn ang="0">
                      <a:pos x="35" y="94"/>
                    </a:cxn>
                    <a:cxn ang="0">
                      <a:pos x="31" y="127"/>
                    </a:cxn>
                    <a:cxn ang="0">
                      <a:pos x="31" y="159"/>
                    </a:cxn>
                    <a:cxn ang="0">
                      <a:pos x="41" y="172"/>
                    </a:cxn>
                    <a:cxn ang="0">
                      <a:pos x="24" y="181"/>
                    </a:cxn>
                    <a:cxn ang="0">
                      <a:pos x="14" y="198"/>
                    </a:cxn>
                    <a:cxn ang="0">
                      <a:pos x="2" y="235"/>
                    </a:cxn>
                    <a:cxn ang="0">
                      <a:pos x="8" y="248"/>
                    </a:cxn>
                    <a:cxn ang="0">
                      <a:pos x="23" y="257"/>
                    </a:cxn>
                    <a:cxn ang="0">
                      <a:pos x="30" y="263"/>
                    </a:cxn>
                    <a:cxn ang="0">
                      <a:pos x="51" y="289"/>
                    </a:cxn>
                    <a:cxn ang="0">
                      <a:pos x="93" y="284"/>
                    </a:cxn>
                    <a:cxn ang="0">
                      <a:pos x="101" y="310"/>
                    </a:cxn>
                    <a:cxn ang="0">
                      <a:pos x="94" y="343"/>
                    </a:cxn>
                    <a:cxn ang="0">
                      <a:pos x="86" y="365"/>
                    </a:cxn>
                    <a:cxn ang="0">
                      <a:pos x="97" y="388"/>
                    </a:cxn>
                    <a:cxn ang="0">
                      <a:pos x="112" y="404"/>
                    </a:cxn>
                    <a:cxn ang="0">
                      <a:pos x="128" y="414"/>
                    </a:cxn>
                    <a:cxn ang="0">
                      <a:pos x="127" y="429"/>
                    </a:cxn>
                    <a:cxn ang="0">
                      <a:pos x="142" y="430"/>
                    </a:cxn>
                    <a:cxn ang="0">
                      <a:pos x="139" y="409"/>
                    </a:cxn>
                    <a:cxn ang="0">
                      <a:pos x="139" y="392"/>
                    </a:cxn>
                    <a:cxn ang="0">
                      <a:pos x="153" y="377"/>
                    </a:cxn>
                    <a:cxn ang="0">
                      <a:pos x="169" y="368"/>
                    </a:cxn>
                    <a:cxn ang="0">
                      <a:pos x="169" y="325"/>
                    </a:cxn>
                    <a:cxn ang="0">
                      <a:pos x="172" y="295"/>
                    </a:cxn>
                    <a:cxn ang="0">
                      <a:pos x="148" y="266"/>
                    </a:cxn>
                    <a:cxn ang="0">
                      <a:pos x="116" y="230"/>
                    </a:cxn>
                    <a:cxn ang="0">
                      <a:pos x="116" y="242"/>
                    </a:cxn>
                    <a:cxn ang="0">
                      <a:pos x="126" y="250"/>
                    </a:cxn>
                    <a:cxn ang="0">
                      <a:pos x="134" y="282"/>
                    </a:cxn>
                    <a:cxn ang="0">
                      <a:pos x="121" y="269"/>
                    </a:cxn>
                    <a:cxn ang="0">
                      <a:pos x="115" y="262"/>
                    </a:cxn>
                    <a:cxn ang="0">
                      <a:pos x="102" y="272"/>
                    </a:cxn>
                    <a:cxn ang="0">
                      <a:pos x="97" y="261"/>
                    </a:cxn>
                    <a:cxn ang="0">
                      <a:pos x="100" y="245"/>
                    </a:cxn>
                    <a:cxn ang="0">
                      <a:pos x="89" y="231"/>
                    </a:cxn>
                    <a:cxn ang="0">
                      <a:pos x="85" y="208"/>
                    </a:cxn>
                    <a:cxn ang="0">
                      <a:pos x="68" y="159"/>
                    </a:cxn>
                    <a:cxn ang="0">
                      <a:pos x="79" y="140"/>
                    </a:cxn>
                    <a:cxn ang="0">
                      <a:pos x="79" y="70"/>
                    </a:cxn>
                    <a:cxn ang="0">
                      <a:pos x="78" y="51"/>
                    </a:cxn>
                    <a:cxn ang="0">
                      <a:pos x="63" y="32"/>
                    </a:cxn>
                    <a:cxn ang="0">
                      <a:pos x="69" y="10"/>
                    </a:cxn>
                  </a:cxnLst>
                  <a:rect l="0" t="0" r="r" b="b"/>
                  <a:pathLst>
                    <a:path w="175" h="431">
                      <a:moveTo>
                        <a:pt x="64" y="18"/>
                      </a:moveTo>
                      <a:lnTo>
                        <a:pt x="62" y="14"/>
                      </a:lnTo>
                      <a:lnTo>
                        <a:pt x="61" y="11"/>
                      </a:lnTo>
                      <a:lnTo>
                        <a:pt x="58" y="10"/>
                      </a:lnTo>
                      <a:lnTo>
                        <a:pt x="53" y="10"/>
                      </a:lnTo>
                      <a:lnTo>
                        <a:pt x="42" y="14"/>
                      </a:lnTo>
                      <a:lnTo>
                        <a:pt x="40" y="13"/>
                      </a:lnTo>
                      <a:lnTo>
                        <a:pt x="35" y="6"/>
                      </a:lnTo>
                      <a:lnTo>
                        <a:pt x="25" y="8"/>
                      </a:lnTo>
                      <a:lnTo>
                        <a:pt x="14" y="0"/>
                      </a:lnTo>
                      <a:lnTo>
                        <a:pt x="13" y="3"/>
                      </a:lnTo>
                      <a:lnTo>
                        <a:pt x="13" y="8"/>
                      </a:lnTo>
                      <a:lnTo>
                        <a:pt x="14" y="9"/>
                      </a:lnTo>
                      <a:lnTo>
                        <a:pt x="16" y="15"/>
                      </a:lnTo>
                      <a:lnTo>
                        <a:pt x="25" y="15"/>
                      </a:lnTo>
                      <a:lnTo>
                        <a:pt x="32" y="24"/>
                      </a:lnTo>
                      <a:lnTo>
                        <a:pt x="34" y="29"/>
                      </a:lnTo>
                      <a:lnTo>
                        <a:pt x="37" y="40"/>
                      </a:lnTo>
                      <a:lnTo>
                        <a:pt x="43" y="45"/>
                      </a:lnTo>
                      <a:lnTo>
                        <a:pt x="46" y="63"/>
                      </a:lnTo>
                      <a:lnTo>
                        <a:pt x="50" y="65"/>
                      </a:lnTo>
                      <a:lnTo>
                        <a:pt x="51" y="72"/>
                      </a:lnTo>
                      <a:lnTo>
                        <a:pt x="51" y="75"/>
                      </a:lnTo>
                      <a:lnTo>
                        <a:pt x="42" y="80"/>
                      </a:lnTo>
                      <a:lnTo>
                        <a:pt x="40" y="81"/>
                      </a:lnTo>
                      <a:lnTo>
                        <a:pt x="36" y="84"/>
                      </a:lnTo>
                      <a:lnTo>
                        <a:pt x="35" y="94"/>
                      </a:lnTo>
                      <a:lnTo>
                        <a:pt x="36" y="102"/>
                      </a:lnTo>
                      <a:lnTo>
                        <a:pt x="30" y="119"/>
                      </a:lnTo>
                      <a:lnTo>
                        <a:pt x="31" y="127"/>
                      </a:lnTo>
                      <a:lnTo>
                        <a:pt x="32" y="142"/>
                      </a:lnTo>
                      <a:lnTo>
                        <a:pt x="30" y="156"/>
                      </a:lnTo>
                      <a:lnTo>
                        <a:pt x="31" y="159"/>
                      </a:lnTo>
                      <a:lnTo>
                        <a:pt x="35" y="164"/>
                      </a:lnTo>
                      <a:lnTo>
                        <a:pt x="40" y="166"/>
                      </a:lnTo>
                      <a:lnTo>
                        <a:pt x="41" y="172"/>
                      </a:lnTo>
                      <a:lnTo>
                        <a:pt x="38" y="175"/>
                      </a:lnTo>
                      <a:lnTo>
                        <a:pt x="30" y="176"/>
                      </a:lnTo>
                      <a:lnTo>
                        <a:pt x="24" y="181"/>
                      </a:lnTo>
                      <a:lnTo>
                        <a:pt x="19" y="182"/>
                      </a:lnTo>
                      <a:lnTo>
                        <a:pt x="18" y="183"/>
                      </a:lnTo>
                      <a:lnTo>
                        <a:pt x="14" y="198"/>
                      </a:lnTo>
                      <a:lnTo>
                        <a:pt x="14" y="213"/>
                      </a:lnTo>
                      <a:lnTo>
                        <a:pt x="9" y="228"/>
                      </a:lnTo>
                      <a:lnTo>
                        <a:pt x="2" y="235"/>
                      </a:lnTo>
                      <a:lnTo>
                        <a:pt x="0" y="239"/>
                      </a:lnTo>
                      <a:lnTo>
                        <a:pt x="3" y="247"/>
                      </a:lnTo>
                      <a:lnTo>
                        <a:pt x="8" y="248"/>
                      </a:lnTo>
                      <a:lnTo>
                        <a:pt x="11" y="256"/>
                      </a:lnTo>
                      <a:lnTo>
                        <a:pt x="19" y="255"/>
                      </a:lnTo>
                      <a:lnTo>
                        <a:pt x="23" y="257"/>
                      </a:lnTo>
                      <a:lnTo>
                        <a:pt x="23" y="258"/>
                      </a:lnTo>
                      <a:lnTo>
                        <a:pt x="24" y="261"/>
                      </a:lnTo>
                      <a:lnTo>
                        <a:pt x="30" y="263"/>
                      </a:lnTo>
                      <a:lnTo>
                        <a:pt x="37" y="279"/>
                      </a:lnTo>
                      <a:lnTo>
                        <a:pt x="47" y="289"/>
                      </a:lnTo>
                      <a:lnTo>
                        <a:pt x="51" y="289"/>
                      </a:lnTo>
                      <a:lnTo>
                        <a:pt x="59" y="287"/>
                      </a:lnTo>
                      <a:lnTo>
                        <a:pt x="89" y="283"/>
                      </a:lnTo>
                      <a:lnTo>
                        <a:pt x="93" y="284"/>
                      </a:lnTo>
                      <a:lnTo>
                        <a:pt x="96" y="289"/>
                      </a:lnTo>
                      <a:lnTo>
                        <a:pt x="100" y="302"/>
                      </a:lnTo>
                      <a:lnTo>
                        <a:pt x="101" y="310"/>
                      </a:lnTo>
                      <a:lnTo>
                        <a:pt x="102" y="328"/>
                      </a:lnTo>
                      <a:lnTo>
                        <a:pt x="100" y="336"/>
                      </a:lnTo>
                      <a:lnTo>
                        <a:pt x="94" y="343"/>
                      </a:lnTo>
                      <a:lnTo>
                        <a:pt x="95" y="349"/>
                      </a:lnTo>
                      <a:lnTo>
                        <a:pt x="89" y="354"/>
                      </a:lnTo>
                      <a:lnTo>
                        <a:pt x="86" y="365"/>
                      </a:lnTo>
                      <a:lnTo>
                        <a:pt x="89" y="369"/>
                      </a:lnTo>
                      <a:lnTo>
                        <a:pt x="94" y="385"/>
                      </a:lnTo>
                      <a:lnTo>
                        <a:pt x="97" y="388"/>
                      </a:lnTo>
                      <a:lnTo>
                        <a:pt x="101" y="390"/>
                      </a:lnTo>
                      <a:lnTo>
                        <a:pt x="104" y="395"/>
                      </a:lnTo>
                      <a:lnTo>
                        <a:pt x="112" y="404"/>
                      </a:lnTo>
                      <a:lnTo>
                        <a:pt x="117" y="411"/>
                      </a:lnTo>
                      <a:lnTo>
                        <a:pt x="121" y="413"/>
                      </a:lnTo>
                      <a:lnTo>
                        <a:pt x="128" y="414"/>
                      </a:lnTo>
                      <a:lnTo>
                        <a:pt x="132" y="419"/>
                      </a:lnTo>
                      <a:lnTo>
                        <a:pt x="132" y="423"/>
                      </a:lnTo>
                      <a:lnTo>
                        <a:pt x="127" y="429"/>
                      </a:lnTo>
                      <a:lnTo>
                        <a:pt x="128" y="431"/>
                      </a:lnTo>
                      <a:lnTo>
                        <a:pt x="140" y="431"/>
                      </a:lnTo>
                      <a:lnTo>
                        <a:pt x="142" y="430"/>
                      </a:lnTo>
                      <a:lnTo>
                        <a:pt x="140" y="420"/>
                      </a:lnTo>
                      <a:lnTo>
                        <a:pt x="142" y="414"/>
                      </a:lnTo>
                      <a:lnTo>
                        <a:pt x="139" y="409"/>
                      </a:lnTo>
                      <a:lnTo>
                        <a:pt x="136" y="406"/>
                      </a:lnTo>
                      <a:lnTo>
                        <a:pt x="136" y="400"/>
                      </a:lnTo>
                      <a:lnTo>
                        <a:pt x="139" y="392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53" y="377"/>
                      </a:lnTo>
                      <a:lnTo>
                        <a:pt x="159" y="376"/>
                      </a:lnTo>
                      <a:lnTo>
                        <a:pt x="165" y="374"/>
                      </a:lnTo>
                      <a:lnTo>
                        <a:pt x="169" y="368"/>
                      </a:lnTo>
                      <a:lnTo>
                        <a:pt x="170" y="347"/>
                      </a:lnTo>
                      <a:lnTo>
                        <a:pt x="172" y="339"/>
                      </a:lnTo>
                      <a:lnTo>
                        <a:pt x="169" y="325"/>
                      </a:lnTo>
                      <a:lnTo>
                        <a:pt x="172" y="315"/>
                      </a:lnTo>
                      <a:lnTo>
                        <a:pt x="175" y="307"/>
                      </a:lnTo>
                      <a:lnTo>
                        <a:pt x="172" y="295"/>
                      </a:lnTo>
                      <a:lnTo>
                        <a:pt x="167" y="288"/>
                      </a:lnTo>
                      <a:lnTo>
                        <a:pt x="154" y="275"/>
                      </a:lnTo>
                      <a:lnTo>
                        <a:pt x="148" y="266"/>
                      </a:lnTo>
                      <a:lnTo>
                        <a:pt x="133" y="247"/>
                      </a:lnTo>
                      <a:lnTo>
                        <a:pt x="123" y="240"/>
                      </a:lnTo>
                      <a:lnTo>
                        <a:pt x="116" y="230"/>
                      </a:lnTo>
                      <a:lnTo>
                        <a:pt x="115" y="231"/>
                      </a:lnTo>
                      <a:lnTo>
                        <a:pt x="115" y="239"/>
                      </a:lnTo>
                      <a:lnTo>
                        <a:pt x="116" y="242"/>
                      </a:lnTo>
                      <a:lnTo>
                        <a:pt x="117" y="245"/>
                      </a:lnTo>
                      <a:lnTo>
                        <a:pt x="122" y="246"/>
                      </a:lnTo>
                      <a:lnTo>
                        <a:pt x="126" y="250"/>
                      </a:lnTo>
                      <a:lnTo>
                        <a:pt x="136" y="274"/>
                      </a:lnTo>
                      <a:lnTo>
                        <a:pt x="136" y="280"/>
                      </a:lnTo>
                      <a:lnTo>
                        <a:pt x="134" y="282"/>
                      </a:lnTo>
                      <a:lnTo>
                        <a:pt x="132" y="280"/>
                      </a:lnTo>
                      <a:lnTo>
                        <a:pt x="126" y="272"/>
                      </a:lnTo>
                      <a:lnTo>
                        <a:pt x="121" y="269"/>
                      </a:lnTo>
                      <a:lnTo>
                        <a:pt x="117" y="262"/>
                      </a:lnTo>
                      <a:lnTo>
                        <a:pt x="116" y="262"/>
                      </a:lnTo>
                      <a:lnTo>
                        <a:pt x="115" y="262"/>
                      </a:lnTo>
                      <a:lnTo>
                        <a:pt x="111" y="271"/>
                      </a:lnTo>
                      <a:lnTo>
                        <a:pt x="109" y="272"/>
                      </a:lnTo>
                      <a:lnTo>
                        <a:pt x="102" y="272"/>
                      </a:lnTo>
                      <a:lnTo>
                        <a:pt x="101" y="269"/>
                      </a:lnTo>
                      <a:lnTo>
                        <a:pt x="99" y="266"/>
                      </a:lnTo>
                      <a:lnTo>
                        <a:pt x="97" y="261"/>
                      </a:lnTo>
                      <a:lnTo>
                        <a:pt x="97" y="256"/>
                      </a:lnTo>
                      <a:lnTo>
                        <a:pt x="100" y="247"/>
                      </a:lnTo>
                      <a:lnTo>
                        <a:pt x="100" y="245"/>
                      </a:lnTo>
                      <a:lnTo>
                        <a:pt x="97" y="241"/>
                      </a:lnTo>
                      <a:lnTo>
                        <a:pt x="91" y="235"/>
                      </a:lnTo>
                      <a:lnTo>
                        <a:pt x="89" y="231"/>
                      </a:lnTo>
                      <a:lnTo>
                        <a:pt x="86" y="223"/>
                      </a:lnTo>
                      <a:lnTo>
                        <a:pt x="86" y="209"/>
                      </a:lnTo>
                      <a:lnTo>
                        <a:pt x="85" y="208"/>
                      </a:lnTo>
                      <a:lnTo>
                        <a:pt x="80" y="187"/>
                      </a:lnTo>
                      <a:lnTo>
                        <a:pt x="68" y="164"/>
                      </a:lnTo>
                      <a:lnTo>
                        <a:pt x="68" y="159"/>
                      </a:lnTo>
                      <a:lnTo>
                        <a:pt x="68" y="154"/>
                      </a:lnTo>
                      <a:lnTo>
                        <a:pt x="73" y="145"/>
                      </a:lnTo>
                      <a:lnTo>
                        <a:pt x="79" y="140"/>
                      </a:lnTo>
                      <a:lnTo>
                        <a:pt x="83" y="128"/>
                      </a:lnTo>
                      <a:lnTo>
                        <a:pt x="81" y="94"/>
                      </a:lnTo>
                      <a:lnTo>
                        <a:pt x="79" y="70"/>
                      </a:lnTo>
                      <a:lnTo>
                        <a:pt x="81" y="63"/>
                      </a:lnTo>
                      <a:lnTo>
                        <a:pt x="81" y="57"/>
                      </a:lnTo>
                      <a:lnTo>
                        <a:pt x="78" y="51"/>
                      </a:lnTo>
                      <a:lnTo>
                        <a:pt x="72" y="48"/>
                      </a:lnTo>
                      <a:lnTo>
                        <a:pt x="69" y="46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4" y="18"/>
                      </a:lnTo>
                      <a:lnTo>
                        <a:pt x="69" y="10"/>
                      </a:lnTo>
                      <a:lnTo>
                        <a:pt x="64" y="1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" name="Freeform 145"/>
                <p:cNvSpPr>
                  <a:spLocks noChangeAspect="1"/>
                </p:cNvSpPr>
                <p:nvPr/>
              </p:nvSpPr>
              <p:spPr bwMode="gray">
                <a:xfrm>
                  <a:off x="5511005" y="3904009"/>
                  <a:ext cx="123825" cy="247650"/>
                </a:xfrm>
                <a:custGeom>
                  <a:avLst/>
                  <a:gdLst/>
                  <a:ahLst/>
                  <a:cxnLst>
                    <a:cxn ang="0">
                      <a:pos x="76" y="226"/>
                    </a:cxn>
                    <a:cxn ang="0">
                      <a:pos x="107" y="215"/>
                    </a:cxn>
                    <a:cxn ang="0">
                      <a:pos x="118" y="215"/>
                    </a:cxn>
                    <a:cxn ang="0">
                      <a:pos x="130" y="204"/>
                    </a:cxn>
                    <a:cxn ang="0">
                      <a:pos x="152" y="199"/>
                    </a:cxn>
                    <a:cxn ang="0">
                      <a:pos x="170" y="219"/>
                    </a:cxn>
                    <a:cxn ang="0">
                      <a:pos x="182" y="210"/>
                    </a:cxn>
                    <a:cxn ang="0">
                      <a:pos x="183" y="181"/>
                    </a:cxn>
                    <a:cxn ang="0">
                      <a:pos x="204" y="189"/>
                    </a:cxn>
                    <a:cxn ang="0">
                      <a:pos x="208" y="167"/>
                    </a:cxn>
                    <a:cxn ang="0">
                      <a:pos x="221" y="149"/>
                    </a:cxn>
                    <a:cxn ang="0">
                      <a:pos x="229" y="160"/>
                    </a:cxn>
                    <a:cxn ang="0">
                      <a:pos x="258" y="140"/>
                    </a:cxn>
                    <a:cxn ang="0">
                      <a:pos x="242" y="125"/>
                    </a:cxn>
                    <a:cxn ang="0">
                      <a:pos x="258" y="113"/>
                    </a:cxn>
                    <a:cxn ang="0">
                      <a:pos x="253" y="81"/>
                    </a:cxn>
                    <a:cxn ang="0">
                      <a:pos x="270" y="92"/>
                    </a:cxn>
                    <a:cxn ang="0">
                      <a:pos x="293" y="68"/>
                    </a:cxn>
                    <a:cxn ang="0">
                      <a:pos x="307" y="25"/>
                    </a:cxn>
                    <a:cxn ang="0">
                      <a:pos x="316" y="5"/>
                    </a:cxn>
                    <a:cxn ang="0">
                      <a:pos x="344" y="23"/>
                    </a:cxn>
                    <a:cxn ang="0">
                      <a:pos x="365" y="60"/>
                    </a:cxn>
                    <a:cxn ang="0">
                      <a:pos x="374" y="106"/>
                    </a:cxn>
                    <a:cxn ang="0">
                      <a:pos x="382" y="151"/>
                    </a:cxn>
                    <a:cxn ang="0">
                      <a:pos x="388" y="198"/>
                    </a:cxn>
                    <a:cxn ang="0">
                      <a:pos x="370" y="198"/>
                    </a:cxn>
                    <a:cxn ang="0">
                      <a:pos x="353" y="206"/>
                    </a:cxn>
                    <a:cxn ang="0">
                      <a:pos x="360" y="251"/>
                    </a:cxn>
                    <a:cxn ang="0">
                      <a:pos x="342" y="283"/>
                    </a:cxn>
                    <a:cxn ang="0">
                      <a:pos x="329" y="366"/>
                    </a:cxn>
                    <a:cxn ang="0">
                      <a:pos x="316" y="405"/>
                    </a:cxn>
                    <a:cxn ang="0">
                      <a:pos x="283" y="511"/>
                    </a:cxn>
                    <a:cxn ang="0">
                      <a:pos x="254" y="606"/>
                    </a:cxn>
                    <a:cxn ang="0">
                      <a:pos x="236" y="684"/>
                    </a:cxn>
                    <a:cxn ang="0">
                      <a:pos x="210" y="736"/>
                    </a:cxn>
                    <a:cxn ang="0">
                      <a:pos x="183" y="748"/>
                    </a:cxn>
                    <a:cxn ang="0">
                      <a:pos x="106" y="776"/>
                    </a:cxn>
                    <a:cxn ang="0">
                      <a:pos x="59" y="746"/>
                    </a:cxn>
                    <a:cxn ang="0">
                      <a:pos x="27" y="697"/>
                    </a:cxn>
                    <a:cxn ang="0">
                      <a:pos x="28" y="654"/>
                    </a:cxn>
                    <a:cxn ang="0">
                      <a:pos x="9" y="615"/>
                    </a:cxn>
                    <a:cxn ang="0">
                      <a:pos x="0" y="574"/>
                    </a:cxn>
                    <a:cxn ang="0">
                      <a:pos x="15" y="527"/>
                    </a:cxn>
                    <a:cxn ang="0">
                      <a:pos x="38" y="489"/>
                    </a:cxn>
                    <a:cxn ang="0">
                      <a:pos x="69" y="435"/>
                    </a:cxn>
                    <a:cxn ang="0">
                      <a:pos x="69" y="409"/>
                    </a:cxn>
                    <a:cxn ang="0">
                      <a:pos x="48" y="348"/>
                    </a:cxn>
                    <a:cxn ang="0">
                      <a:pos x="51" y="280"/>
                    </a:cxn>
                  </a:cxnLst>
                  <a:rect l="0" t="0" r="r" b="b"/>
                  <a:pathLst>
                    <a:path w="391" h="776">
                      <a:moveTo>
                        <a:pt x="64" y="230"/>
                      </a:moveTo>
                      <a:lnTo>
                        <a:pt x="69" y="224"/>
                      </a:lnTo>
                      <a:lnTo>
                        <a:pt x="76" y="226"/>
                      </a:lnTo>
                      <a:lnTo>
                        <a:pt x="92" y="225"/>
                      </a:lnTo>
                      <a:lnTo>
                        <a:pt x="96" y="221"/>
                      </a:lnTo>
                      <a:lnTo>
                        <a:pt x="107" y="215"/>
                      </a:lnTo>
                      <a:lnTo>
                        <a:pt x="109" y="220"/>
                      </a:lnTo>
                      <a:lnTo>
                        <a:pt x="113" y="221"/>
                      </a:lnTo>
                      <a:lnTo>
                        <a:pt x="118" y="215"/>
                      </a:lnTo>
                      <a:lnTo>
                        <a:pt x="124" y="217"/>
                      </a:lnTo>
                      <a:lnTo>
                        <a:pt x="129" y="211"/>
                      </a:lnTo>
                      <a:lnTo>
                        <a:pt x="130" y="204"/>
                      </a:lnTo>
                      <a:lnTo>
                        <a:pt x="140" y="202"/>
                      </a:lnTo>
                      <a:lnTo>
                        <a:pt x="146" y="205"/>
                      </a:lnTo>
                      <a:lnTo>
                        <a:pt x="152" y="199"/>
                      </a:lnTo>
                      <a:lnTo>
                        <a:pt x="159" y="202"/>
                      </a:lnTo>
                      <a:lnTo>
                        <a:pt x="164" y="211"/>
                      </a:lnTo>
                      <a:lnTo>
                        <a:pt x="170" y="219"/>
                      </a:lnTo>
                      <a:lnTo>
                        <a:pt x="178" y="221"/>
                      </a:lnTo>
                      <a:lnTo>
                        <a:pt x="184" y="220"/>
                      </a:lnTo>
                      <a:lnTo>
                        <a:pt x="182" y="210"/>
                      </a:lnTo>
                      <a:lnTo>
                        <a:pt x="172" y="202"/>
                      </a:lnTo>
                      <a:lnTo>
                        <a:pt x="173" y="192"/>
                      </a:lnTo>
                      <a:lnTo>
                        <a:pt x="183" y="181"/>
                      </a:lnTo>
                      <a:lnTo>
                        <a:pt x="195" y="173"/>
                      </a:lnTo>
                      <a:lnTo>
                        <a:pt x="202" y="176"/>
                      </a:lnTo>
                      <a:lnTo>
                        <a:pt x="204" y="189"/>
                      </a:lnTo>
                      <a:lnTo>
                        <a:pt x="211" y="189"/>
                      </a:lnTo>
                      <a:lnTo>
                        <a:pt x="218" y="186"/>
                      </a:lnTo>
                      <a:lnTo>
                        <a:pt x="208" y="167"/>
                      </a:lnTo>
                      <a:lnTo>
                        <a:pt x="215" y="161"/>
                      </a:lnTo>
                      <a:lnTo>
                        <a:pt x="224" y="150"/>
                      </a:lnTo>
                      <a:lnTo>
                        <a:pt x="221" y="149"/>
                      </a:lnTo>
                      <a:lnTo>
                        <a:pt x="227" y="141"/>
                      </a:lnTo>
                      <a:lnTo>
                        <a:pt x="231" y="149"/>
                      </a:lnTo>
                      <a:lnTo>
                        <a:pt x="229" y="160"/>
                      </a:lnTo>
                      <a:lnTo>
                        <a:pt x="245" y="140"/>
                      </a:lnTo>
                      <a:lnTo>
                        <a:pt x="253" y="141"/>
                      </a:lnTo>
                      <a:lnTo>
                        <a:pt x="258" y="140"/>
                      </a:lnTo>
                      <a:lnTo>
                        <a:pt x="256" y="135"/>
                      </a:lnTo>
                      <a:lnTo>
                        <a:pt x="247" y="133"/>
                      </a:lnTo>
                      <a:lnTo>
                        <a:pt x="242" y="125"/>
                      </a:lnTo>
                      <a:lnTo>
                        <a:pt x="245" y="119"/>
                      </a:lnTo>
                      <a:lnTo>
                        <a:pt x="253" y="108"/>
                      </a:lnTo>
                      <a:lnTo>
                        <a:pt x="258" y="113"/>
                      </a:lnTo>
                      <a:lnTo>
                        <a:pt x="259" y="101"/>
                      </a:lnTo>
                      <a:lnTo>
                        <a:pt x="256" y="93"/>
                      </a:lnTo>
                      <a:lnTo>
                        <a:pt x="253" y="81"/>
                      </a:lnTo>
                      <a:lnTo>
                        <a:pt x="256" y="77"/>
                      </a:lnTo>
                      <a:lnTo>
                        <a:pt x="267" y="81"/>
                      </a:lnTo>
                      <a:lnTo>
                        <a:pt x="270" y="92"/>
                      </a:lnTo>
                      <a:lnTo>
                        <a:pt x="283" y="74"/>
                      </a:lnTo>
                      <a:lnTo>
                        <a:pt x="285" y="63"/>
                      </a:lnTo>
                      <a:lnTo>
                        <a:pt x="293" y="68"/>
                      </a:lnTo>
                      <a:lnTo>
                        <a:pt x="301" y="61"/>
                      </a:lnTo>
                      <a:lnTo>
                        <a:pt x="306" y="47"/>
                      </a:lnTo>
                      <a:lnTo>
                        <a:pt x="307" y="25"/>
                      </a:lnTo>
                      <a:lnTo>
                        <a:pt x="301" y="15"/>
                      </a:lnTo>
                      <a:lnTo>
                        <a:pt x="306" y="17"/>
                      </a:lnTo>
                      <a:lnTo>
                        <a:pt x="316" y="5"/>
                      </a:lnTo>
                      <a:lnTo>
                        <a:pt x="323" y="0"/>
                      </a:lnTo>
                      <a:lnTo>
                        <a:pt x="334" y="10"/>
                      </a:lnTo>
                      <a:lnTo>
                        <a:pt x="344" y="23"/>
                      </a:lnTo>
                      <a:lnTo>
                        <a:pt x="354" y="33"/>
                      </a:lnTo>
                      <a:lnTo>
                        <a:pt x="361" y="47"/>
                      </a:lnTo>
                      <a:lnTo>
                        <a:pt x="365" y="60"/>
                      </a:lnTo>
                      <a:lnTo>
                        <a:pt x="366" y="73"/>
                      </a:lnTo>
                      <a:lnTo>
                        <a:pt x="371" y="89"/>
                      </a:lnTo>
                      <a:lnTo>
                        <a:pt x="374" y="106"/>
                      </a:lnTo>
                      <a:lnTo>
                        <a:pt x="377" y="120"/>
                      </a:lnTo>
                      <a:lnTo>
                        <a:pt x="379" y="135"/>
                      </a:lnTo>
                      <a:lnTo>
                        <a:pt x="382" y="151"/>
                      </a:lnTo>
                      <a:lnTo>
                        <a:pt x="388" y="167"/>
                      </a:lnTo>
                      <a:lnTo>
                        <a:pt x="391" y="183"/>
                      </a:lnTo>
                      <a:lnTo>
                        <a:pt x="388" y="198"/>
                      </a:lnTo>
                      <a:lnTo>
                        <a:pt x="383" y="210"/>
                      </a:lnTo>
                      <a:lnTo>
                        <a:pt x="376" y="211"/>
                      </a:lnTo>
                      <a:lnTo>
                        <a:pt x="370" y="198"/>
                      </a:lnTo>
                      <a:lnTo>
                        <a:pt x="366" y="183"/>
                      </a:lnTo>
                      <a:lnTo>
                        <a:pt x="356" y="184"/>
                      </a:lnTo>
                      <a:lnTo>
                        <a:pt x="353" y="206"/>
                      </a:lnTo>
                      <a:lnTo>
                        <a:pt x="353" y="222"/>
                      </a:lnTo>
                      <a:lnTo>
                        <a:pt x="360" y="235"/>
                      </a:lnTo>
                      <a:lnTo>
                        <a:pt x="360" y="251"/>
                      </a:lnTo>
                      <a:lnTo>
                        <a:pt x="355" y="262"/>
                      </a:lnTo>
                      <a:lnTo>
                        <a:pt x="349" y="268"/>
                      </a:lnTo>
                      <a:lnTo>
                        <a:pt x="342" y="283"/>
                      </a:lnTo>
                      <a:lnTo>
                        <a:pt x="339" y="300"/>
                      </a:lnTo>
                      <a:lnTo>
                        <a:pt x="339" y="315"/>
                      </a:lnTo>
                      <a:lnTo>
                        <a:pt x="329" y="366"/>
                      </a:lnTo>
                      <a:lnTo>
                        <a:pt x="318" y="397"/>
                      </a:lnTo>
                      <a:lnTo>
                        <a:pt x="317" y="397"/>
                      </a:lnTo>
                      <a:lnTo>
                        <a:pt x="316" y="405"/>
                      </a:lnTo>
                      <a:lnTo>
                        <a:pt x="300" y="459"/>
                      </a:lnTo>
                      <a:lnTo>
                        <a:pt x="288" y="488"/>
                      </a:lnTo>
                      <a:lnTo>
                        <a:pt x="283" y="511"/>
                      </a:lnTo>
                      <a:lnTo>
                        <a:pt x="273" y="549"/>
                      </a:lnTo>
                      <a:lnTo>
                        <a:pt x="266" y="566"/>
                      </a:lnTo>
                      <a:lnTo>
                        <a:pt x="254" y="606"/>
                      </a:lnTo>
                      <a:lnTo>
                        <a:pt x="248" y="635"/>
                      </a:lnTo>
                      <a:lnTo>
                        <a:pt x="243" y="651"/>
                      </a:lnTo>
                      <a:lnTo>
                        <a:pt x="236" y="684"/>
                      </a:lnTo>
                      <a:lnTo>
                        <a:pt x="227" y="700"/>
                      </a:lnTo>
                      <a:lnTo>
                        <a:pt x="223" y="715"/>
                      </a:lnTo>
                      <a:lnTo>
                        <a:pt x="210" y="736"/>
                      </a:lnTo>
                      <a:lnTo>
                        <a:pt x="200" y="744"/>
                      </a:lnTo>
                      <a:lnTo>
                        <a:pt x="192" y="749"/>
                      </a:lnTo>
                      <a:lnTo>
                        <a:pt x="183" y="748"/>
                      </a:lnTo>
                      <a:lnTo>
                        <a:pt x="151" y="755"/>
                      </a:lnTo>
                      <a:lnTo>
                        <a:pt x="119" y="774"/>
                      </a:lnTo>
                      <a:lnTo>
                        <a:pt x="106" y="776"/>
                      </a:lnTo>
                      <a:lnTo>
                        <a:pt x="86" y="762"/>
                      </a:lnTo>
                      <a:lnTo>
                        <a:pt x="71" y="753"/>
                      </a:lnTo>
                      <a:lnTo>
                        <a:pt x="59" y="746"/>
                      </a:lnTo>
                      <a:lnTo>
                        <a:pt x="47" y="736"/>
                      </a:lnTo>
                      <a:lnTo>
                        <a:pt x="32" y="714"/>
                      </a:lnTo>
                      <a:lnTo>
                        <a:pt x="27" y="697"/>
                      </a:lnTo>
                      <a:lnTo>
                        <a:pt x="24" y="678"/>
                      </a:lnTo>
                      <a:lnTo>
                        <a:pt x="24" y="663"/>
                      </a:lnTo>
                      <a:lnTo>
                        <a:pt x="28" y="654"/>
                      </a:lnTo>
                      <a:lnTo>
                        <a:pt x="24" y="638"/>
                      </a:lnTo>
                      <a:lnTo>
                        <a:pt x="17" y="624"/>
                      </a:lnTo>
                      <a:lnTo>
                        <a:pt x="9" y="615"/>
                      </a:lnTo>
                      <a:lnTo>
                        <a:pt x="1" y="601"/>
                      </a:lnTo>
                      <a:lnTo>
                        <a:pt x="1" y="586"/>
                      </a:lnTo>
                      <a:lnTo>
                        <a:pt x="0" y="574"/>
                      </a:lnTo>
                      <a:lnTo>
                        <a:pt x="0" y="555"/>
                      </a:lnTo>
                      <a:lnTo>
                        <a:pt x="8" y="543"/>
                      </a:lnTo>
                      <a:lnTo>
                        <a:pt x="15" y="527"/>
                      </a:lnTo>
                      <a:lnTo>
                        <a:pt x="21" y="518"/>
                      </a:lnTo>
                      <a:lnTo>
                        <a:pt x="30" y="516"/>
                      </a:lnTo>
                      <a:lnTo>
                        <a:pt x="38" y="489"/>
                      </a:lnTo>
                      <a:lnTo>
                        <a:pt x="55" y="457"/>
                      </a:lnTo>
                      <a:lnTo>
                        <a:pt x="65" y="446"/>
                      </a:lnTo>
                      <a:lnTo>
                        <a:pt x="69" y="435"/>
                      </a:lnTo>
                      <a:lnTo>
                        <a:pt x="68" y="425"/>
                      </a:lnTo>
                      <a:lnTo>
                        <a:pt x="71" y="419"/>
                      </a:lnTo>
                      <a:lnTo>
                        <a:pt x="69" y="409"/>
                      </a:lnTo>
                      <a:lnTo>
                        <a:pt x="60" y="396"/>
                      </a:lnTo>
                      <a:lnTo>
                        <a:pt x="54" y="376"/>
                      </a:lnTo>
                      <a:lnTo>
                        <a:pt x="48" y="348"/>
                      </a:lnTo>
                      <a:lnTo>
                        <a:pt x="47" y="318"/>
                      </a:lnTo>
                      <a:lnTo>
                        <a:pt x="37" y="302"/>
                      </a:lnTo>
                      <a:lnTo>
                        <a:pt x="51" y="280"/>
                      </a:lnTo>
                      <a:lnTo>
                        <a:pt x="65" y="247"/>
                      </a:lnTo>
                      <a:lnTo>
                        <a:pt x="64" y="23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47" name="Group 25"/>
                <p:cNvGrpSpPr>
                  <a:grpSpLocks noChangeAspect="1"/>
                </p:cNvGrpSpPr>
                <p:nvPr/>
              </p:nvGrpSpPr>
              <p:grpSpPr bwMode="gray">
                <a:xfrm>
                  <a:off x="4961730" y="3769072"/>
                  <a:ext cx="219075" cy="239713"/>
                  <a:chOff x="2643" y="2535"/>
                  <a:chExt cx="138" cy="151"/>
                </a:xfrm>
                <a:grpFill/>
              </p:grpSpPr>
              <p:sp>
                <p:nvSpPr>
                  <p:cNvPr id="177" name="Freeform 26"/>
                  <p:cNvSpPr>
                    <a:spLocks noChangeAspect="1"/>
                  </p:cNvSpPr>
                  <p:nvPr/>
                </p:nvSpPr>
                <p:spPr bwMode="gray">
                  <a:xfrm>
                    <a:off x="2643" y="2550"/>
                    <a:ext cx="138" cy="136"/>
                  </a:xfrm>
                  <a:custGeom>
                    <a:avLst/>
                    <a:gdLst/>
                    <a:ahLst/>
                    <a:cxnLst>
                      <a:cxn ang="0">
                        <a:pos x="14" y="557"/>
                      </a:cxn>
                      <a:cxn ang="0">
                        <a:pos x="30" y="499"/>
                      </a:cxn>
                      <a:cxn ang="0">
                        <a:pos x="43" y="451"/>
                      </a:cxn>
                      <a:cxn ang="0">
                        <a:pos x="53" y="418"/>
                      </a:cxn>
                      <a:cxn ang="0">
                        <a:pos x="90" y="381"/>
                      </a:cxn>
                      <a:cxn ang="0">
                        <a:pos x="116" y="331"/>
                      </a:cxn>
                      <a:cxn ang="0">
                        <a:pos x="122" y="283"/>
                      </a:cxn>
                      <a:cxn ang="0">
                        <a:pos x="95" y="235"/>
                      </a:cxn>
                      <a:cxn ang="0">
                        <a:pos x="86" y="175"/>
                      </a:cxn>
                      <a:cxn ang="0">
                        <a:pos x="84" y="128"/>
                      </a:cxn>
                      <a:cxn ang="0">
                        <a:pos x="53" y="53"/>
                      </a:cxn>
                      <a:cxn ang="0">
                        <a:pos x="40" y="26"/>
                      </a:cxn>
                      <a:cxn ang="0">
                        <a:pos x="79" y="9"/>
                      </a:cxn>
                      <a:cxn ang="0">
                        <a:pos x="132" y="4"/>
                      </a:cxn>
                      <a:cxn ang="0">
                        <a:pos x="193" y="3"/>
                      </a:cxn>
                      <a:cxn ang="0">
                        <a:pos x="258" y="3"/>
                      </a:cxn>
                      <a:cxn ang="0">
                        <a:pos x="275" y="19"/>
                      </a:cxn>
                      <a:cxn ang="0">
                        <a:pos x="290" y="68"/>
                      </a:cxn>
                      <a:cxn ang="0">
                        <a:pos x="339" y="129"/>
                      </a:cxn>
                      <a:cxn ang="0">
                        <a:pos x="404" y="122"/>
                      </a:cxn>
                      <a:cxn ang="0">
                        <a:pos x="430" y="95"/>
                      </a:cxn>
                      <a:cxn ang="0">
                        <a:pos x="436" y="67"/>
                      </a:cxn>
                      <a:cxn ang="0">
                        <a:pos x="504" y="83"/>
                      </a:cxn>
                      <a:cxn ang="0">
                        <a:pos x="560" y="128"/>
                      </a:cxn>
                      <a:cxn ang="0">
                        <a:pos x="565" y="178"/>
                      </a:cxn>
                      <a:cxn ang="0">
                        <a:pos x="573" y="226"/>
                      </a:cxn>
                      <a:cxn ang="0">
                        <a:pos x="580" y="278"/>
                      </a:cxn>
                      <a:cxn ang="0">
                        <a:pos x="572" y="295"/>
                      </a:cxn>
                      <a:cxn ang="0">
                        <a:pos x="590" y="304"/>
                      </a:cxn>
                      <a:cxn ang="0">
                        <a:pos x="651" y="288"/>
                      </a:cxn>
                      <a:cxn ang="0">
                        <a:pos x="682" y="279"/>
                      </a:cxn>
                      <a:cxn ang="0">
                        <a:pos x="686" y="288"/>
                      </a:cxn>
                      <a:cxn ang="0">
                        <a:pos x="683" y="311"/>
                      </a:cxn>
                      <a:cxn ang="0">
                        <a:pos x="681" y="364"/>
                      </a:cxn>
                      <a:cxn ang="0">
                        <a:pos x="683" y="396"/>
                      </a:cxn>
                      <a:cxn ang="0">
                        <a:pos x="573" y="452"/>
                      </a:cxn>
                      <a:cxn ang="0">
                        <a:pos x="573" y="601"/>
                      </a:cxn>
                      <a:cxn ang="0">
                        <a:pos x="603" y="630"/>
                      </a:cxn>
                      <a:cxn ang="0">
                        <a:pos x="630" y="654"/>
                      </a:cxn>
                      <a:cxn ang="0">
                        <a:pos x="549" y="683"/>
                      </a:cxn>
                      <a:cxn ang="0">
                        <a:pos x="513" y="677"/>
                      </a:cxn>
                      <a:cxn ang="0">
                        <a:pos x="417" y="671"/>
                      </a:cxn>
                      <a:cxn ang="0">
                        <a:pos x="369" y="644"/>
                      </a:cxn>
                      <a:cxn ang="0">
                        <a:pos x="201" y="644"/>
                      </a:cxn>
                      <a:cxn ang="0">
                        <a:pos x="112" y="633"/>
                      </a:cxn>
                      <a:cxn ang="0">
                        <a:pos x="62" y="618"/>
                      </a:cxn>
                      <a:cxn ang="0">
                        <a:pos x="26" y="629"/>
                      </a:cxn>
                      <a:cxn ang="0">
                        <a:pos x="0" y="617"/>
                      </a:cxn>
                    </a:cxnLst>
                    <a:rect l="0" t="0" r="r" b="b"/>
                    <a:pathLst>
                      <a:path w="692" h="684">
                        <a:moveTo>
                          <a:pt x="5" y="597"/>
                        </a:moveTo>
                        <a:lnTo>
                          <a:pt x="5" y="576"/>
                        </a:lnTo>
                        <a:lnTo>
                          <a:pt x="6" y="565"/>
                        </a:lnTo>
                        <a:lnTo>
                          <a:pt x="14" y="557"/>
                        </a:lnTo>
                        <a:lnTo>
                          <a:pt x="21" y="532"/>
                        </a:lnTo>
                        <a:lnTo>
                          <a:pt x="25" y="522"/>
                        </a:lnTo>
                        <a:lnTo>
                          <a:pt x="26" y="508"/>
                        </a:lnTo>
                        <a:lnTo>
                          <a:pt x="30" y="499"/>
                        </a:lnTo>
                        <a:lnTo>
                          <a:pt x="31" y="487"/>
                        </a:lnTo>
                        <a:lnTo>
                          <a:pt x="33" y="481"/>
                        </a:lnTo>
                        <a:lnTo>
                          <a:pt x="36" y="470"/>
                        </a:lnTo>
                        <a:lnTo>
                          <a:pt x="43" y="451"/>
                        </a:lnTo>
                        <a:lnTo>
                          <a:pt x="43" y="444"/>
                        </a:lnTo>
                        <a:lnTo>
                          <a:pt x="47" y="439"/>
                        </a:lnTo>
                        <a:lnTo>
                          <a:pt x="47" y="433"/>
                        </a:lnTo>
                        <a:lnTo>
                          <a:pt x="53" y="418"/>
                        </a:lnTo>
                        <a:lnTo>
                          <a:pt x="63" y="411"/>
                        </a:lnTo>
                        <a:lnTo>
                          <a:pt x="69" y="403"/>
                        </a:lnTo>
                        <a:lnTo>
                          <a:pt x="70" y="391"/>
                        </a:lnTo>
                        <a:lnTo>
                          <a:pt x="90" y="381"/>
                        </a:lnTo>
                        <a:lnTo>
                          <a:pt x="103" y="366"/>
                        </a:lnTo>
                        <a:lnTo>
                          <a:pt x="108" y="358"/>
                        </a:lnTo>
                        <a:lnTo>
                          <a:pt x="113" y="347"/>
                        </a:lnTo>
                        <a:lnTo>
                          <a:pt x="116" y="331"/>
                        </a:lnTo>
                        <a:lnTo>
                          <a:pt x="116" y="315"/>
                        </a:lnTo>
                        <a:lnTo>
                          <a:pt x="118" y="306"/>
                        </a:lnTo>
                        <a:lnTo>
                          <a:pt x="117" y="290"/>
                        </a:lnTo>
                        <a:lnTo>
                          <a:pt x="122" y="283"/>
                        </a:lnTo>
                        <a:lnTo>
                          <a:pt x="117" y="264"/>
                        </a:lnTo>
                        <a:lnTo>
                          <a:pt x="105" y="253"/>
                        </a:lnTo>
                        <a:lnTo>
                          <a:pt x="100" y="242"/>
                        </a:lnTo>
                        <a:lnTo>
                          <a:pt x="95" y="235"/>
                        </a:lnTo>
                        <a:lnTo>
                          <a:pt x="89" y="219"/>
                        </a:lnTo>
                        <a:lnTo>
                          <a:pt x="81" y="188"/>
                        </a:lnTo>
                        <a:lnTo>
                          <a:pt x="81" y="182"/>
                        </a:lnTo>
                        <a:lnTo>
                          <a:pt x="86" y="175"/>
                        </a:lnTo>
                        <a:lnTo>
                          <a:pt x="94" y="169"/>
                        </a:lnTo>
                        <a:lnTo>
                          <a:pt x="94" y="151"/>
                        </a:lnTo>
                        <a:lnTo>
                          <a:pt x="90" y="137"/>
                        </a:lnTo>
                        <a:lnTo>
                          <a:pt x="84" y="128"/>
                        </a:lnTo>
                        <a:lnTo>
                          <a:pt x="73" y="91"/>
                        </a:lnTo>
                        <a:lnTo>
                          <a:pt x="70" y="79"/>
                        </a:lnTo>
                        <a:lnTo>
                          <a:pt x="67" y="70"/>
                        </a:lnTo>
                        <a:lnTo>
                          <a:pt x="53" y="53"/>
                        </a:lnTo>
                        <a:lnTo>
                          <a:pt x="48" y="45"/>
                        </a:lnTo>
                        <a:lnTo>
                          <a:pt x="43" y="36"/>
                        </a:lnTo>
                        <a:lnTo>
                          <a:pt x="40" y="30"/>
                        </a:lnTo>
                        <a:lnTo>
                          <a:pt x="40" y="26"/>
                        </a:lnTo>
                        <a:lnTo>
                          <a:pt x="41" y="24"/>
                        </a:lnTo>
                        <a:lnTo>
                          <a:pt x="47" y="21"/>
                        </a:lnTo>
                        <a:lnTo>
                          <a:pt x="65" y="16"/>
                        </a:lnTo>
                        <a:lnTo>
                          <a:pt x="79" y="9"/>
                        </a:lnTo>
                        <a:lnTo>
                          <a:pt x="92" y="4"/>
                        </a:lnTo>
                        <a:lnTo>
                          <a:pt x="101" y="4"/>
                        </a:lnTo>
                        <a:lnTo>
                          <a:pt x="108" y="3"/>
                        </a:lnTo>
                        <a:lnTo>
                          <a:pt x="132" y="4"/>
                        </a:lnTo>
                        <a:lnTo>
                          <a:pt x="154" y="2"/>
                        </a:lnTo>
                        <a:lnTo>
                          <a:pt x="161" y="4"/>
                        </a:lnTo>
                        <a:lnTo>
                          <a:pt x="180" y="5"/>
                        </a:lnTo>
                        <a:lnTo>
                          <a:pt x="193" y="3"/>
                        </a:lnTo>
                        <a:lnTo>
                          <a:pt x="207" y="3"/>
                        </a:lnTo>
                        <a:lnTo>
                          <a:pt x="240" y="0"/>
                        </a:lnTo>
                        <a:lnTo>
                          <a:pt x="256" y="2"/>
                        </a:lnTo>
                        <a:lnTo>
                          <a:pt x="258" y="3"/>
                        </a:lnTo>
                        <a:lnTo>
                          <a:pt x="263" y="10"/>
                        </a:lnTo>
                        <a:lnTo>
                          <a:pt x="267" y="11"/>
                        </a:lnTo>
                        <a:lnTo>
                          <a:pt x="271" y="10"/>
                        </a:lnTo>
                        <a:lnTo>
                          <a:pt x="275" y="19"/>
                        </a:lnTo>
                        <a:lnTo>
                          <a:pt x="280" y="37"/>
                        </a:lnTo>
                        <a:lnTo>
                          <a:pt x="282" y="51"/>
                        </a:lnTo>
                        <a:lnTo>
                          <a:pt x="283" y="56"/>
                        </a:lnTo>
                        <a:lnTo>
                          <a:pt x="290" y="68"/>
                        </a:lnTo>
                        <a:lnTo>
                          <a:pt x="294" y="84"/>
                        </a:lnTo>
                        <a:lnTo>
                          <a:pt x="306" y="97"/>
                        </a:lnTo>
                        <a:lnTo>
                          <a:pt x="327" y="124"/>
                        </a:lnTo>
                        <a:lnTo>
                          <a:pt x="339" y="129"/>
                        </a:lnTo>
                        <a:lnTo>
                          <a:pt x="353" y="129"/>
                        </a:lnTo>
                        <a:lnTo>
                          <a:pt x="374" y="122"/>
                        </a:lnTo>
                        <a:lnTo>
                          <a:pt x="387" y="119"/>
                        </a:lnTo>
                        <a:lnTo>
                          <a:pt x="404" y="122"/>
                        </a:lnTo>
                        <a:lnTo>
                          <a:pt x="424" y="122"/>
                        </a:lnTo>
                        <a:lnTo>
                          <a:pt x="427" y="107"/>
                        </a:lnTo>
                        <a:lnTo>
                          <a:pt x="428" y="100"/>
                        </a:lnTo>
                        <a:lnTo>
                          <a:pt x="430" y="95"/>
                        </a:lnTo>
                        <a:lnTo>
                          <a:pt x="431" y="91"/>
                        </a:lnTo>
                        <a:lnTo>
                          <a:pt x="433" y="86"/>
                        </a:lnTo>
                        <a:lnTo>
                          <a:pt x="434" y="75"/>
                        </a:lnTo>
                        <a:lnTo>
                          <a:pt x="436" y="67"/>
                        </a:lnTo>
                        <a:lnTo>
                          <a:pt x="479" y="67"/>
                        </a:lnTo>
                        <a:lnTo>
                          <a:pt x="482" y="61"/>
                        </a:lnTo>
                        <a:lnTo>
                          <a:pt x="505" y="61"/>
                        </a:lnTo>
                        <a:lnTo>
                          <a:pt x="504" y="83"/>
                        </a:lnTo>
                        <a:lnTo>
                          <a:pt x="552" y="84"/>
                        </a:lnTo>
                        <a:lnTo>
                          <a:pt x="556" y="88"/>
                        </a:lnTo>
                        <a:lnTo>
                          <a:pt x="558" y="96"/>
                        </a:lnTo>
                        <a:lnTo>
                          <a:pt x="560" y="128"/>
                        </a:lnTo>
                        <a:lnTo>
                          <a:pt x="563" y="140"/>
                        </a:lnTo>
                        <a:lnTo>
                          <a:pt x="563" y="156"/>
                        </a:lnTo>
                        <a:lnTo>
                          <a:pt x="565" y="172"/>
                        </a:lnTo>
                        <a:lnTo>
                          <a:pt x="565" y="178"/>
                        </a:lnTo>
                        <a:lnTo>
                          <a:pt x="562" y="189"/>
                        </a:lnTo>
                        <a:lnTo>
                          <a:pt x="562" y="203"/>
                        </a:lnTo>
                        <a:lnTo>
                          <a:pt x="564" y="212"/>
                        </a:lnTo>
                        <a:lnTo>
                          <a:pt x="573" y="226"/>
                        </a:lnTo>
                        <a:lnTo>
                          <a:pt x="579" y="247"/>
                        </a:lnTo>
                        <a:lnTo>
                          <a:pt x="585" y="263"/>
                        </a:lnTo>
                        <a:lnTo>
                          <a:pt x="585" y="271"/>
                        </a:lnTo>
                        <a:lnTo>
                          <a:pt x="580" y="278"/>
                        </a:lnTo>
                        <a:lnTo>
                          <a:pt x="569" y="289"/>
                        </a:lnTo>
                        <a:lnTo>
                          <a:pt x="569" y="291"/>
                        </a:lnTo>
                        <a:lnTo>
                          <a:pt x="570" y="294"/>
                        </a:lnTo>
                        <a:lnTo>
                          <a:pt x="572" y="295"/>
                        </a:lnTo>
                        <a:lnTo>
                          <a:pt x="575" y="296"/>
                        </a:lnTo>
                        <a:lnTo>
                          <a:pt x="581" y="304"/>
                        </a:lnTo>
                        <a:lnTo>
                          <a:pt x="587" y="305"/>
                        </a:lnTo>
                        <a:lnTo>
                          <a:pt x="590" y="304"/>
                        </a:lnTo>
                        <a:lnTo>
                          <a:pt x="592" y="298"/>
                        </a:lnTo>
                        <a:lnTo>
                          <a:pt x="595" y="290"/>
                        </a:lnTo>
                        <a:lnTo>
                          <a:pt x="600" y="288"/>
                        </a:lnTo>
                        <a:lnTo>
                          <a:pt x="651" y="288"/>
                        </a:lnTo>
                        <a:lnTo>
                          <a:pt x="661" y="284"/>
                        </a:lnTo>
                        <a:lnTo>
                          <a:pt x="670" y="287"/>
                        </a:lnTo>
                        <a:lnTo>
                          <a:pt x="672" y="287"/>
                        </a:lnTo>
                        <a:lnTo>
                          <a:pt x="682" y="279"/>
                        </a:lnTo>
                        <a:lnTo>
                          <a:pt x="683" y="279"/>
                        </a:lnTo>
                        <a:lnTo>
                          <a:pt x="687" y="283"/>
                        </a:lnTo>
                        <a:lnTo>
                          <a:pt x="687" y="287"/>
                        </a:lnTo>
                        <a:lnTo>
                          <a:pt x="686" y="288"/>
                        </a:lnTo>
                        <a:lnTo>
                          <a:pt x="685" y="290"/>
                        </a:lnTo>
                        <a:lnTo>
                          <a:pt x="686" y="300"/>
                        </a:lnTo>
                        <a:lnTo>
                          <a:pt x="686" y="305"/>
                        </a:lnTo>
                        <a:lnTo>
                          <a:pt x="683" y="311"/>
                        </a:lnTo>
                        <a:lnTo>
                          <a:pt x="683" y="323"/>
                        </a:lnTo>
                        <a:lnTo>
                          <a:pt x="681" y="336"/>
                        </a:lnTo>
                        <a:lnTo>
                          <a:pt x="682" y="350"/>
                        </a:lnTo>
                        <a:lnTo>
                          <a:pt x="681" y="364"/>
                        </a:lnTo>
                        <a:lnTo>
                          <a:pt x="678" y="373"/>
                        </a:lnTo>
                        <a:lnTo>
                          <a:pt x="678" y="388"/>
                        </a:lnTo>
                        <a:lnTo>
                          <a:pt x="680" y="392"/>
                        </a:lnTo>
                        <a:lnTo>
                          <a:pt x="683" y="396"/>
                        </a:lnTo>
                        <a:lnTo>
                          <a:pt x="692" y="398"/>
                        </a:lnTo>
                        <a:lnTo>
                          <a:pt x="633" y="398"/>
                        </a:lnTo>
                        <a:lnTo>
                          <a:pt x="573" y="398"/>
                        </a:lnTo>
                        <a:lnTo>
                          <a:pt x="573" y="452"/>
                        </a:lnTo>
                        <a:lnTo>
                          <a:pt x="573" y="508"/>
                        </a:lnTo>
                        <a:lnTo>
                          <a:pt x="573" y="562"/>
                        </a:lnTo>
                        <a:lnTo>
                          <a:pt x="573" y="600"/>
                        </a:lnTo>
                        <a:lnTo>
                          <a:pt x="573" y="601"/>
                        </a:lnTo>
                        <a:lnTo>
                          <a:pt x="580" y="607"/>
                        </a:lnTo>
                        <a:lnTo>
                          <a:pt x="584" y="614"/>
                        </a:lnTo>
                        <a:lnTo>
                          <a:pt x="597" y="623"/>
                        </a:lnTo>
                        <a:lnTo>
                          <a:pt x="603" y="630"/>
                        </a:lnTo>
                        <a:lnTo>
                          <a:pt x="613" y="639"/>
                        </a:lnTo>
                        <a:lnTo>
                          <a:pt x="617" y="644"/>
                        </a:lnTo>
                        <a:lnTo>
                          <a:pt x="626" y="648"/>
                        </a:lnTo>
                        <a:lnTo>
                          <a:pt x="630" y="654"/>
                        </a:lnTo>
                        <a:lnTo>
                          <a:pt x="638" y="659"/>
                        </a:lnTo>
                        <a:lnTo>
                          <a:pt x="635" y="661"/>
                        </a:lnTo>
                        <a:lnTo>
                          <a:pt x="624" y="664"/>
                        </a:lnTo>
                        <a:lnTo>
                          <a:pt x="549" y="683"/>
                        </a:lnTo>
                        <a:lnTo>
                          <a:pt x="541" y="684"/>
                        </a:lnTo>
                        <a:lnTo>
                          <a:pt x="537" y="682"/>
                        </a:lnTo>
                        <a:lnTo>
                          <a:pt x="525" y="681"/>
                        </a:lnTo>
                        <a:lnTo>
                          <a:pt x="513" y="677"/>
                        </a:lnTo>
                        <a:lnTo>
                          <a:pt x="497" y="676"/>
                        </a:lnTo>
                        <a:lnTo>
                          <a:pt x="463" y="669"/>
                        </a:lnTo>
                        <a:lnTo>
                          <a:pt x="436" y="669"/>
                        </a:lnTo>
                        <a:lnTo>
                          <a:pt x="417" y="671"/>
                        </a:lnTo>
                        <a:lnTo>
                          <a:pt x="408" y="671"/>
                        </a:lnTo>
                        <a:lnTo>
                          <a:pt x="391" y="665"/>
                        </a:lnTo>
                        <a:lnTo>
                          <a:pt x="385" y="655"/>
                        </a:lnTo>
                        <a:lnTo>
                          <a:pt x="369" y="644"/>
                        </a:lnTo>
                        <a:lnTo>
                          <a:pt x="349" y="644"/>
                        </a:lnTo>
                        <a:lnTo>
                          <a:pt x="302" y="644"/>
                        </a:lnTo>
                        <a:lnTo>
                          <a:pt x="255" y="644"/>
                        </a:lnTo>
                        <a:lnTo>
                          <a:pt x="201" y="644"/>
                        </a:lnTo>
                        <a:lnTo>
                          <a:pt x="151" y="644"/>
                        </a:lnTo>
                        <a:lnTo>
                          <a:pt x="133" y="644"/>
                        </a:lnTo>
                        <a:lnTo>
                          <a:pt x="126" y="646"/>
                        </a:lnTo>
                        <a:lnTo>
                          <a:pt x="112" y="633"/>
                        </a:lnTo>
                        <a:lnTo>
                          <a:pt x="99" y="628"/>
                        </a:lnTo>
                        <a:lnTo>
                          <a:pt x="94" y="619"/>
                        </a:lnTo>
                        <a:lnTo>
                          <a:pt x="84" y="618"/>
                        </a:lnTo>
                        <a:lnTo>
                          <a:pt x="62" y="618"/>
                        </a:lnTo>
                        <a:lnTo>
                          <a:pt x="52" y="622"/>
                        </a:lnTo>
                        <a:lnTo>
                          <a:pt x="42" y="632"/>
                        </a:lnTo>
                        <a:lnTo>
                          <a:pt x="36" y="635"/>
                        </a:lnTo>
                        <a:lnTo>
                          <a:pt x="26" y="629"/>
                        </a:lnTo>
                        <a:lnTo>
                          <a:pt x="15" y="638"/>
                        </a:lnTo>
                        <a:lnTo>
                          <a:pt x="4" y="644"/>
                        </a:lnTo>
                        <a:lnTo>
                          <a:pt x="4" y="638"/>
                        </a:lnTo>
                        <a:lnTo>
                          <a:pt x="0" y="617"/>
                        </a:lnTo>
                        <a:lnTo>
                          <a:pt x="0" y="606"/>
                        </a:lnTo>
                        <a:lnTo>
                          <a:pt x="5" y="608"/>
                        </a:lnTo>
                        <a:lnTo>
                          <a:pt x="5" y="597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8" name="Freeform 27"/>
                  <p:cNvSpPr>
                    <a:spLocks noChangeAspect="1"/>
                  </p:cNvSpPr>
                  <p:nvPr/>
                </p:nvSpPr>
                <p:spPr bwMode="gray">
                  <a:xfrm>
                    <a:off x="2647" y="2535"/>
                    <a:ext cx="11" cy="16"/>
                  </a:xfrm>
                  <a:custGeom>
                    <a:avLst/>
                    <a:gdLst/>
                    <a:ahLst/>
                    <a:cxnLst>
                      <a:cxn ang="0">
                        <a:pos x="56" y="14"/>
                      </a:cxn>
                      <a:cxn ang="0">
                        <a:pos x="51" y="3"/>
                      </a:cxn>
                      <a:cxn ang="0">
                        <a:pos x="41" y="0"/>
                      </a:cxn>
                      <a:cxn ang="0">
                        <a:pos x="31" y="5"/>
                      </a:cxn>
                      <a:cxn ang="0">
                        <a:pos x="24" y="19"/>
                      </a:cxn>
                      <a:cxn ang="0">
                        <a:pos x="14" y="25"/>
                      </a:cxn>
                      <a:cxn ang="0">
                        <a:pos x="0" y="35"/>
                      </a:cxn>
                      <a:cxn ang="0">
                        <a:pos x="5" y="40"/>
                      </a:cxn>
                      <a:cxn ang="0">
                        <a:pos x="8" y="55"/>
                      </a:cxn>
                      <a:cxn ang="0">
                        <a:pos x="8" y="64"/>
                      </a:cxn>
                      <a:cxn ang="0">
                        <a:pos x="9" y="71"/>
                      </a:cxn>
                      <a:cxn ang="0">
                        <a:pos x="18" y="78"/>
                      </a:cxn>
                      <a:cxn ang="0">
                        <a:pos x="26" y="73"/>
                      </a:cxn>
                      <a:cxn ang="0">
                        <a:pos x="27" y="61"/>
                      </a:cxn>
                      <a:cxn ang="0">
                        <a:pos x="30" y="46"/>
                      </a:cxn>
                      <a:cxn ang="0">
                        <a:pos x="34" y="30"/>
                      </a:cxn>
                      <a:cxn ang="0">
                        <a:pos x="43" y="22"/>
                      </a:cxn>
                      <a:cxn ang="0">
                        <a:pos x="52" y="16"/>
                      </a:cxn>
                      <a:cxn ang="0">
                        <a:pos x="56" y="14"/>
                      </a:cxn>
                    </a:cxnLst>
                    <a:rect l="0" t="0" r="r" b="b"/>
                    <a:pathLst>
                      <a:path w="56" h="78">
                        <a:moveTo>
                          <a:pt x="56" y="14"/>
                        </a:moveTo>
                        <a:lnTo>
                          <a:pt x="51" y="3"/>
                        </a:lnTo>
                        <a:lnTo>
                          <a:pt x="41" y="0"/>
                        </a:lnTo>
                        <a:lnTo>
                          <a:pt x="31" y="5"/>
                        </a:lnTo>
                        <a:lnTo>
                          <a:pt x="24" y="19"/>
                        </a:lnTo>
                        <a:lnTo>
                          <a:pt x="14" y="25"/>
                        </a:lnTo>
                        <a:lnTo>
                          <a:pt x="0" y="35"/>
                        </a:lnTo>
                        <a:lnTo>
                          <a:pt x="5" y="40"/>
                        </a:lnTo>
                        <a:lnTo>
                          <a:pt x="8" y="55"/>
                        </a:lnTo>
                        <a:lnTo>
                          <a:pt x="8" y="64"/>
                        </a:lnTo>
                        <a:lnTo>
                          <a:pt x="9" y="71"/>
                        </a:lnTo>
                        <a:lnTo>
                          <a:pt x="18" y="78"/>
                        </a:lnTo>
                        <a:lnTo>
                          <a:pt x="26" y="73"/>
                        </a:lnTo>
                        <a:lnTo>
                          <a:pt x="27" y="61"/>
                        </a:lnTo>
                        <a:lnTo>
                          <a:pt x="30" y="46"/>
                        </a:lnTo>
                        <a:lnTo>
                          <a:pt x="34" y="30"/>
                        </a:lnTo>
                        <a:lnTo>
                          <a:pt x="43" y="22"/>
                        </a:lnTo>
                        <a:lnTo>
                          <a:pt x="52" y="16"/>
                        </a:lnTo>
                        <a:lnTo>
                          <a:pt x="56" y="14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48" name="Freeform 28"/>
                <p:cNvSpPr>
                  <a:spLocks noChangeAspect="1"/>
                </p:cNvSpPr>
                <p:nvPr/>
              </p:nvSpPr>
              <p:spPr bwMode="gray">
                <a:xfrm>
                  <a:off x="5231605" y="4207222"/>
                  <a:ext cx="39688" cy="41275"/>
                </a:xfrm>
                <a:custGeom>
                  <a:avLst/>
                  <a:gdLst/>
                  <a:ahLst/>
                  <a:cxnLst>
                    <a:cxn ang="0">
                      <a:pos x="125" y="52"/>
                    </a:cxn>
                    <a:cxn ang="0">
                      <a:pos x="127" y="49"/>
                    </a:cxn>
                    <a:cxn ang="0">
                      <a:pos x="126" y="58"/>
                    </a:cxn>
                    <a:cxn ang="0">
                      <a:pos x="103" y="98"/>
                    </a:cxn>
                    <a:cxn ang="0">
                      <a:pos x="73" y="109"/>
                    </a:cxn>
                    <a:cxn ang="0">
                      <a:pos x="63" y="125"/>
                    </a:cxn>
                    <a:cxn ang="0">
                      <a:pos x="55" y="129"/>
                    </a:cxn>
                    <a:cxn ang="0">
                      <a:pos x="43" y="131"/>
                    </a:cxn>
                    <a:cxn ang="0">
                      <a:pos x="23" y="113"/>
                    </a:cxn>
                    <a:cxn ang="0">
                      <a:pos x="11" y="100"/>
                    </a:cxn>
                    <a:cxn ang="0">
                      <a:pos x="5" y="88"/>
                    </a:cxn>
                    <a:cxn ang="0">
                      <a:pos x="0" y="74"/>
                    </a:cxn>
                    <a:cxn ang="0">
                      <a:pos x="2" y="61"/>
                    </a:cxn>
                    <a:cxn ang="0">
                      <a:pos x="28" y="27"/>
                    </a:cxn>
                    <a:cxn ang="0">
                      <a:pos x="40" y="16"/>
                    </a:cxn>
                    <a:cxn ang="0">
                      <a:pos x="68" y="1"/>
                    </a:cxn>
                    <a:cxn ang="0">
                      <a:pos x="83" y="0"/>
                    </a:cxn>
                    <a:cxn ang="0">
                      <a:pos x="95" y="6"/>
                    </a:cxn>
                    <a:cxn ang="0">
                      <a:pos x="105" y="18"/>
                    </a:cxn>
                    <a:cxn ang="0">
                      <a:pos x="113" y="29"/>
                    </a:cxn>
                    <a:cxn ang="0">
                      <a:pos x="121" y="42"/>
                    </a:cxn>
                    <a:cxn ang="0">
                      <a:pos x="125" y="52"/>
                    </a:cxn>
                  </a:cxnLst>
                  <a:rect l="0" t="0" r="r" b="b"/>
                  <a:pathLst>
                    <a:path w="127" h="131">
                      <a:moveTo>
                        <a:pt x="125" y="52"/>
                      </a:moveTo>
                      <a:lnTo>
                        <a:pt x="127" y="49"/>
                      </a:lnTo>
                      <a:lnTo>
                        <a:pt x="126" y="58"/>
                      </a:lnTo>
                      <a:lnTo>
                        <a:pt x="103" y="98"/>
                      </a:lnTo>
                      <a:lnTo>
                        <a:pt x="73" y="109"/>
                      </a:lnTo>
                      <a:lnTo>
                        <a:pt x="63" y="125"/>
                      </a:lnTo>
                      <a:lnTo>
                        <a:pt x="55" y="129"/>
                      </a:lnTo>
                      <a:lnTo>
                        <a:pt x="43" y="131"/>
                      </a:lnTo>
                      <a:lnTo>
                        <a:pt x="23" y="113"/>
                      </a:lnTo>
                      <a:lnTo>
                        <a:pt x="11" y="100"/>
                      </a:lnTo>
                      <a:lnTo>
                        <a:pt x="5" y="88"/>
                      </a:lnTo>
                      <a:lnTo>
                        <a:pt x="0" y="74"/>
                      </a:lnTo>
                      <a:lnTo>
                        <a:pt x="2" y="61"/>
                      </a:lnTo>
                      <a:lnTo>
                        <a:pt x="28" y="27"/>
                      </a:lnTo>
                      <a:lnTo>
                        <a:pt x="40" y="16"/>
                      </a:lnTo>
                      <a:lnTo>
                        <a:pt x="68" y="1"/>
                      </a:lnTo>
                      <a:lnTo>
                        <a:pt x="83" y="0"/>
                      </a:lnTo>
                      <a:lnTo>
                        <a:pt x="95" y="6"/>
                      </a:lnTo>
                      <a:lnTo>
                        <a:pt x="105" y="18"/>
                      </a:lnTo>
                      <a:lnTo>
                        <a:pt x="113" y="29"/>
                      </a:lnTo>
                      <a:lnTo>
                        <a:pt x="121" y="42"/>
                      </a:lnTo>
                      <a:lnTo>
                        <a:pt x="125" y="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" name="Freeform 29"/>
                <p:cNvSpPr>
                  <a:spLocks noChangeAspect="1"/>
                </p:cNvSpPr>
                <p:nvPr/>
              </p:nvSpPr>
              <p:spPr bwMode="gray">
                <a:xfrm>
                  <a:off x="5142705" y="3834159"/>
                  <a:ext cx="203200" cy="174625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10" y="264"/>
                    </a:cxn>
                    <a:cxn ang="0">
                      <a:pos x="108" y="232"/>
                    </a:cxn>
                    <a:cxn ang="0">
                      <a:pos x="110" y="179"/>
                    </a:cxn>
                    <a:cxn ang="0">
                      <a:pos x="113" y="156"/>
                    </a:cxn>
                    <a:cxn ang="0">
                      <a:pos x="120" y="145"/>
                    </a:cxn>
                    <a:cxn ang="0">
                      <a:pos x="132" y="168"/>
                    </a:cxn>
                    <a:cxn ang="0">
                      <a:pos x="156" y="166"/>
                    </a:cxn>
                    <a:cxn ang="0">
                      <a:pos x="183" y="178"/>
                    </a:cxn>
                    <a:cxn ang="0">
                      <a:pos x="231" y="205"/>
                    </a:cxn>
                    <a:cxn ang="0">
                      <a:pos x="274" y="196"/>
                    </a:cxn>
                    <a:cxn ang="0">
                      <a:pos x="323" y="226"/>
                    </a:cxn>
                    <a:cxn ang="0">
                      <a:pos x="350" y="252"/>
                    </a:cxn>
                    <a:cxn ang="0">
                      <a:pos x="397" y="277"/>
                    </a:cxn>
                    <a:cxn ang="0">
                      <a:pos x="411" y="275"/>
                    </a:cxn>
                    <a:cxn ang="0">
                      <a:pos x="426" y="281"/>
                    </a:cxn>
                    <a:cxn ang="0">
                      <a:pos x="421" y="223"/>
                    </a:cxn>
                    <a:cxn ang="0">
                      <a:pos x="383" y="225"/>
                    </a:cxn>
                    <a:cxn ang="0">
                      <a:pos x="358" y="199"/>
                    </a:cxn>
                    <a:cxn ang="0">
                      <a:pos x="377" y="131"/>
                    </a:cxn>
                    <a:cxn ang="0">
                      <a:pos x="370" y="66"/>
                    </a:cxn>
                    <a:cxn ang="0">
                      <a:pos x="379" y="37"/>
                    </a:cxn>
                    <a:cxn ang="0">
                      <a:pos x="397" y="17"/>
                    </a:cxn>
                    <a:cxn ang="0">
                      <a:pos x="470" y="13"/>
                    </a:cxn>
                    <a:cxn ang="0">
                      <a:pos x="494" y="33"/>
                    </a:cxn>
                    <a:cxn ang="0">
                      <a:pos x="526" y="32"/>
                    </a:cxn>
                    <a:cxn ang="0">
                      <a:pos x="575" y="57"/>
                    </a:cxn>
                    <a:cxn ang="0">
                      <a:pos x="603" y="67"/>
                    </a:cxn>
                    <a:cxn ang="0">
                      <a:pos x="605" y="82"/>
                    </a:cxn>
                    <a:cxn ang="0">
                      <a:pos x="626" y="107"/>
                    </a:cxn>
                    <a:cxn ang="0">
                      <a:pos x="640" y="139"/>
                    </a:cxn>
                    <a:cxn ang="0">
                      <a:pos x="625" y="151"/>
                    </a:cxn>
                    <a:cxn ang="0">
                      <a:pos x="620" y="194"/>
                    </a:cxn>
                    <a:cxn ang="0">
                      <a:pos x="624" y="231"/>
                    </a:cxn>
                    <a:cxn ang="0">
                      <a:pos x="619" y="243"/>
                    </a:cxn>
                    <a:cxn ang="0">
                      <a:pos x="603" y="265"/>
                    </a:cxn>
                    <a:cxn ang="0">
                      <a:pos x="589" y="306"/>
                    </a:cxn>
                    <a:cxn ang="0">
                      <a:pos x="608" y="322"/>
                    </a:cxn>
                    <a:cxn ang="0">
                      <a:pos x="438" y="383"/>
                    </a:cxn>
                    <a:cxn ang="0">
                      <a:pos x="452" y="416"/>
                    </a:cxn>
                    <a:cxn ang="0">
                      <a:pos x="424" y="414"/>
                    </a:cxn>
                    <a:cxn ang="0">
                      <a:pos x="385" y="425"/>
                    </a:cxn>
                    <a:cxn ang="0">
                      <a:pos x="365" y="442"/>
                    </a:cxn>
                    <a:cxn ang="0">
                      <a:pos x="363" y="464"/>
                    </a:cxn>
                    <a:cxn ang="0">
                      <a:pos x="336" y="469"/>
                    </a:cxn>
                    <a:cxn ang="0">
                      <a:pos x="315" y="481"/>
                    </a:cxn>
                    <a:cxn ang="0">
                      <a:pos x="303" y="491"/>
                    </a:cxn>
                    <a:cxn ang="0">
                      <a:pos x="285" y="524"/>
                    </a:cxn>
                    <a:cxn ang="0">
                      <a:pos x="264" y="549"/>
                    </a:cxn>
                    <a:cxn ang="0">
                      <a:pos x="245" y="546"/>
                    </a:cxn>
                    <a:cxn ang="0">
                      <a:pos x="211" y="546"/>
                    </a:cxn>
                    <a:cxn ang="0">
                      <a:pos x="172" y="539"/>
                    </a:cxn>
                    <a:cxn ang="0">
                      <a:pos x="139" y="518"/>
                    </a:cxn>
                    <a:cxn ang="0">
                      <a:pos x="65" y="527"/>
                    </a:cxn>
                    <a:cxn ang="0">
                      <a:pos x="40" y="507"/>
                    </a:cxn>
                    <a:cxn ang="0">
                      <a:pos x="7" y="475"/>
                    </a:cxn>
                  </a:cxnLst>
                  <a:rect l="0" t="0" r="r" b="b"/>
                  <a:pathLst>
                    <a:path w="640" h="552">
                      <a:moveTo>
                        <a:pt x="0" y="468"/>
                      </a:moveTo>
                      <a:lnTo>
                        <a:pt x="0" y="430"/>
                      </a:lnTo>
                      <a:lnTo>
                        <a:pt x="0" y="376"/>
                      </a:lnTo>
                      <a:lnTo>
                        <a:pt x="0" y="320"/>
                      </a:lnTo>
                      <a:lnTo>
                        <a:pt x="0" y="266"/>
                      </a:lnTo>
                      <a:lnTo>
                        <a:pt x="60" y="266"/>
                      </a:lnTo>
                      <a:lnTo>
                        <a:pt x="119" y="266"/>
                      </a:lnTo>
                      <a:lnTo>
                        <a:pt x="110" y="264"/>
                      </a:lnTo>
                      <a:lnTo>
                        <a:pt x="107" y="260"/>
                      </a:lnTo>
                      <a:lnTo>
                        <a:pt x="105" y="256"/>
                      </a:lnTo>
                      <a:lnTo>
                        <a:pt x="105" y="241"/>
                      </a:lnTo>
                      <a:lnTo>
                        <a:pt x="108" y="232"/>
                      </a:lnTo>
                      <a:lnTo>
                        <a:pt x="109" y="218"/>
                      </a:lnTo>
                      <a:lnTo>
                        <a:pt x="108" y="204"/>
                      </a:lnTo>
                      <a:lnTo>
                        <a:pt x="110" y="191"/>
                      </a:lnTo>
                      <a:lnTo>
                        <a:pt x="110" y="179"/>
                      </a:lnTo>
                      <a:lnTo>
                        <a:pt x="113" y="173"/>
                      </a:lnTo>
                      <a:lnTo>
                        <a:pt x="113" y="168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4" y="155"/>
                      </a:lnTo>
                      <a:lnTo>
                        <a:pt x="114" y="151"/>
                      </a:lnTo>
                      <a:lnTo>
                        <a:pt x="110" y="147"/>
                      </a:lnTo>
                      <a:lnTo>
                        <a:pt x="120" y="145"/>
                      </a:lnTo>
                      <a:lnTo>
                        <a:pt x="124" y="145"/>
                      </a:lnTo>
                      <a:lnTo>
                        <a:pt x="126" y="146"/>
                      </a:lnTo>
                      <a:lnTo>
                        <a:pt x="132" y="156"/>
                      </a:lnTo>
                      <a:lnTo>
                        <a:pt x="132" y="168"/>
                      </a:lnTo>
                      <a:lnTo>
                        <a:pt x="134" y="173"/>
                      </a:lnTo>
                      <a:lnTo>
                        <a:pt x="137" y="173"/>
                      </a:lnTo>
                      <a:lnTo>
                        <a:pt x="151" y="167"/>
                      </a:lnTo>
                      <a:lnTo>
                        <a:pt x="156" y="166"/>
                      </a:lnTo>
                      <a:lnTo>
                        <a:pt x="162" y="166"/>
                      </a:lnTo>
                      <a:lnTo>
                        <a:pt x="173" y="161"/>
                      </a:lnTo>
                      <a:lnTo>
                        <a:pt x="179" y="169"/>
                      </a:lnTo>
                      <a:lnTo>
                        <a:pt x="183" y="178"/>
                      </a:lnTo>
                      <a:lnTo>
                        <a:pt x="188" y="184"/>
                      </a:lnTo>
                      <a:lnTo>
                        <a:pt x="201" y="190"/>
                      </a:lnTo>
                      <a:lnTo>
                        <a:pt x="213" y="198"/>
                      </a:lnTo>
                      <a:lnTo>
                        <a:pt x="231" y="205"/>
                      </a:lnTo>
                      <a:lnTo>
                        <a:pt x="243" y="206"/>
                      </a:lnTo>
                      <a:lnTo>
                        <a:pt x="252" y="204"/>
                      </a:lnTo>
                      <a:lnTo>
                        <a:pt x="264" y="199"/>
                      </a:lnTo>
                      <a:lnTo>
                        <a:pt x="274" y="196"/>
                      </a:lnTo>
                      <a:lnTo>
                        <a:pt x="279" y="198"/>
                      </a:lnTo>
                      <a:lnTo>
                        <a:pt x="298" y="216"/>
                      </a:lnTo>
                      <a:lnTo>
                        <a:pt x="312" y="222"/>
                      </a:lnTo>
                      <a:lnTo>
                        <a:pt x="323" y="226"/>
                      </a:lnTo>
                      <a:lnTo>
                        <a:pt x="334" y="227"/>
                      </a:lnTo>
                      <a:lnTo>
                        <a:pt x="341" y="233"/>
                      </a:lnTo>
                      <a:lnTo>
                        <a:pt x="346" y="245"/>
                      </a:lnTo>
                      <a:lnTo>
                        <a:pt x="350" y="252"/>
                      </a:lnTo>
                      <a:lnTo>
                        <a:pt x="363" y="264"/>
                      </a:lnTo>
                      <a:lnTo>
                        <a:pt x="377" y="272"/>
                      </a:lnTo>
                      <a:lnTo>
                        <a:pt x="387" y="276"/>
                      </a:lnTo>
                      <a:lnTo>
                        <a:pt x="397" y="277"/>
                      </a:lnTo>
                      <a:lnTo>
                        <a:pt x="400" y="277"/>
                      </a:lnTo>
                      <a:lnTo>
                        <a:pt x="406" y="275"/>
                      </a:lnTo>
                      <a:lnTo>
                        <a:pt x="410" y="274"/>
                      </a:lnTo>
                      <a:lnTo>
                        <a:pt x="411" y="275"/>
                      </a:lnTo>
                      <a:lnTo>
                        <a:pt x="416" y="282"/>
                      </a:lnTo>
                      <a:lnTo>
                        <a:pt x="420" y="283"/>
                      </a:lnTo>
                      <a:lnTo>
                        <a:pt x="424" y="283"/>
                      </a:lnTo>
                      <a:lnTo>
                        <a:pt x="426" y="281"/>
                      </a:lnTo>
                      <a:lnTo>
                        <a:pt x="426" y="274"/>
                      </a:lnTo>
                      <a:lnTo>
                        <a:pt x="425" y="266"/>
                      </a:lnTo>
                      <a:lnTo>
                        <a:pt x="424" y="231"/>
                      </a:lnTo>
                      <a:lnTo>
                        <a:pt x="421" y="223"/>
                      </a:lnTo>
                      <a:lnTo>
                        <a:pt x="415" y="222"/>
                      </a:lnTo>
                      <a:lnTo>
                        <a:pt x="406" y="227"/>
                      </a:lnTo>
                      <a:lnTo>
                        <a:pt x="395" y="225"/>
                      </a:lnTo>
                      <a:lnTo>
                        <a:pt x="383" y="225"/>
                      </a:lnTo>
                      <a:lnTo>
                        <a:pt x="376" y="220"/>
                      </a:lnTo>
                      <a:lnTo>
                        <a:pt x="366" y="207"/>
                      </a:lnTo>
                      <a:lnTo>
                        <a:pt x="360" y="201"/>
                      </a:lnTo>
                      <a:lnTo>
                        <a:pt x="358" y="199"/>
                      </a:lnTo>
                      <a:lnTo>
                        <a:pt x="357" y="189"/>
                      </a:lnTo>
                      <a:lnTo>
                        <a:pt x="360" y="182"/>
                      </a:lnTo>
                      <a:lnTo>
                        <a:pt x="362" y="170"/>
                      </a:lnTo>
                      <a:lnTo>
                        <a:pt x="377" y="131"/>
                      </a:lnTo>
                      <a:lnTo>
                        <a:pt x="378" y="124"/>
                      </a:lnTo>
                      <a:lnTo>
                        <a:pt x="379" y="99"/>
                      </a:lnTo>
                      <a:lnTo>
                        <a:pt x="377" y="85"/>
                      </a:lnTo>
                      <a:lnTo>
                        <a:pt x="370" y="66"/>
                      </a:lnTo>
                      <a:lnTo>
                        <a:pt x="370" y="56"/>
                      </a:lnTo>
                      <a:lnTo>
                        <a:pt x="372" y="53"/>
                      </a:lnTo>
                      <a:lnTo>
                        <a:pt x="374" y="44"/>
                      </a:lnTo>
                      <a:lnTo>
                        <a:pt x="379" y="37"/>
                      </a:lnTo>
                      <a:lnTo>
                        <a:pt x="387" y="23"/>
                      </a:lnTo>
                      <a:lnTo>
                        <a:pt x="389" y="21"/>
                      </a:lnTo>
                      <a:lnTo>
                        <a:pt x="394" y="17"/>
                      </a:lnTo>
                      <a:lnTo>
                        <a:pt x="397" y="17"/>
                      </a:lnTo>
                      <a:lnTo>
                        <a:pt x="406" y="13"/>
                      </a:lnTo>
                      <a:lnTo>
                        <a:pt x="468" y="0"/>
                      </a:lnTo>
                      <a:lnTo>
                        <a:pt x="471" y="6"/>
                      </a:lnTo>
                      <a:lnTo>
                        <a:pt x="470" y="13"/>
                      </a:lnTo>
                      <a:lnTo>
                        <a:pt x="471" y="22"/>
                      </a:lnTo>
                      <a:lnTo>
                        <a:pt x="475" y="23"/>
                      </a:lnTo>
                      <a:lnTo>
                        <a:pt x="483" y="24"/>
                      </a:lnTo>
                      <a:lnTo>
                        <a:pt x="494" y="33"/>
                      </a:lnTo>
                      <a:lnTo>
                        <a:pt x="502" y="22"/>
                      </a:lnTo>
                      <a:lnTo>
                        <a:pt x="508" y="21"/>
                      </a:lnTo>
                      <a:lnTo>
                        <a:pt x="516" y="23"/>
                      </a:lnTo>
                      <a:lnTo>
                        <a:pt x="526" y="32"/>
                      </a:lnTo>
                      <a:lnTo>
                        <a:pt x="530" y="39"/>
                      </a:lnTo>
                      <a:lnTo>
                        <a:pt x="538" y="43"/>
                      </a:lnTo>
                      <a:lnTo>
                        <a:pt x="546" y="45"/>
                      </a:lnTo>
                      <a:lnTo>
                        <a:pt x="575" y="57"/>
                      </a:lnTo>
                      <a:lnTo>
                        <a:pt x="586" y="61"/>
                      </a:lnTo>
                      <a:lnTo>
                        <a:pt x="597" y="61"/>
                      </a:lnTo>
                      <a:lnTo>
                        <a:pt x="599" y="64"/>
                      </a:lnTo>
                      <a:lnTo>
                        <a:pt x="603" y="67"/>
                      </a:lnTo>
                      <a:lnTo>
                        <a:pt x="602" y="70"/>
                      </a:lnTo>
                      <a:lnTo>
                        <a:pt x="602" y="75"/>
                      </a:lnTo>
                      <a:lnTo>
                        <a:pt x="603" y="76"/>
                      </a:lnTo>
                      <a:lnTo>
                        <a:pt x="605" y="82"/>
                      </a:lnTo>
                      <a:lnTo>
                        <a:pt x="614" y="82"/>
                      </a:lnTo>
                      <a:lnTo>
                        <a:pt x="621" y="91"/>
                      </a:lnTo>
                      <a:lnTo>
                        <a:pt x="623" y="96"/>
                      </a:lnTo>
                      <a:lnTo>
                        <a:pt x="626" y="107"/>
                      </a:lnTo>
                      <a:lnTo>
                        <a:pt x="632" y="112"/>
                      </a:lnTo>
                      <a:lnTo>
                        <a:pt x="635" y="130"/>
                      </a:lnTo>
                      <a:lnTo>
                        <a:pt x="639" y="132"/>
                      </a:lnTo>
                      <a:lnTo>
                        <a:pt x="640" y="139"/>
                      </a:lnTo>
                      <a:lnTo>
                        <a:pt x="640" y="142"/>
                      </a:lnTo>
                      <a:lnTo>
                        <a:pt x="631" y="147"/>
                      </a:lnTo>
                      <a:lnTo>
                        <a:pt x="629" y="148"/>
                      </a:lnTo>
                      <a:lnTo>
                        <a:pt x="625" y="151"/>
                      </a:lnTo>
                      <a:lnTo>
                        <a:pt x="624" y="161"/>
                      </a:lnTo>
                      <a:lnTo>
                        <a:pt x="625" y="169"/>
                      </a:lnTo>
                      <a:lnTo>
                        <a:pt x="619" y="186"/>
                      </a:lnTo>
                      <a:lnTo>
                        <a:pt x="620" y="194"/>
                      </a:lnTo>
                      <a:lnTo>
                        <a:pt x="621" y="209"/>
                      </a:lnTo>
                      <a:lnTo>
                        <a:pt x="619" y="223"/>
                      </a:lnTo>
                      <a:lnTo>
                        <a:pt x="620" y="226"/>
                      </a:lnTo>
                      <a:lnTo>
                        <a:pt x="624" y="231"/>
                      </a:lnTo>
                      <a:lnTo>
                        <a:pt x="629" y="233"/>
                      </a:lnTo>
                      <a:lnTo>
                        <a:pt x="630" y="239"/>
                      </a:lnTo>
                      <a:lnTo>
                        <a:pt x="627" y="242"/>
                      </a:lnTo>
                      <a:lnTo>
                        <a:pt x="619" y="243"/>
                      </a:lnTo>
                      <a:lnTo>
                        <a:pt x="613" y="248"/>
                      </a:lnTo>
                      <a:lnTo>
                        <a:pt x="608" y="249"/>
                      </a:lnTo>
                      <a:lnTo>
                        <a:pt x="607" y="250"/>
                      </a:lnTo>
                      <a:lnTo>
                        <a:pt x="603" y="265"/>
                      </a:lnTo>
                      <a:lnTo>
                        <a:pt x="603" y="280"/>
                      </a:lnTo>
                      <a:lnTo>
                        <a:pt x="598" y="295"/>
                      </a:lnTo>
                      <a:lnTo>
                        <a:pt x="591" y="302"/>
                      </a:lnTo>
                      <a:lnTo>
                        <a:pt x="589" y="306"/>
                      </a:lnTo>
                      <a:lnTo>
                        <a:pt x="592" y="314"/>
                      </a:lnTo>
                      <a:lnTo>
                        <a:pt x="597" y="315"/>
                      </a:lnTo>
                      <a:lnTo>
                        <a:pt x="600" y="323"/>
                      </a:lnTo>
                      <a:lnTo>
                        <a:pt x="608" y="322"/>
                      </a:lnTo>
                      <a:lnTo>
                        <a:pt x="612" y="324"/>
                      </a:lnTo>
                      <a:lnTo>
                        <a:pt x="612" y="325"/>
                      </a:lnTo>
                      <a:lnTo>
                        <a:pt x="603" y="326"/>
                      </a:lnTo>
                      <a:lnTo>
                        <a:pt x="438" y="383"/>
                      </a:lnTo>
                      <a:lnTo>
                        <a:pt x="446" y="399"/>
                      </a:lnTo>
                      <a:lnTo>
                        <a:pt x="448" y="411"/>
                      </a:lnTo>
                      <a:lnTo>
                        <a:pt x="453" y="414"/>
                      </a:lnTo>
                      <a:lnTo>
                        <a:pt x="452" y="416"/>
                      </a:lnTo>
                      <a:lnTo>
                        <a:pt x="444" y="415"/>
                      </a:lnTo>
                      <a:lnTo>
                        <a:pt x="436" y="417"/>
                      </a:lnTo>
                      <a:lnTo>
                        <a:pt x="430" y="416"/>
                      </a:lnTo>
                      <a:lnTo>
                        <a:pt x="424" y="414"/>
                      </a:lnTo>
                      <a:lnTo>
                        <a:pt x="420" y="414"/>
                      </a:lnTo>
                      <a:lnTo>
                        <a:pt x="408" y="420"/>
                      </a:lnTo>
                      <a:lnTo>
                        <a:pt x="392" y="421"/>
                      </a:lnTo>
                      <a:lnTo>
                        <a:pt x="385" y="425"/>
                      </a:lnTo>
                      <a:lnTo>
                        <a:pt x="378" y="432"/>
                      </a:lnTo>
                      <a:lnTo>
                        <a:pt x="372" y="432"/>
                      </a:lnTo>
                      <a:lnTo>
                        <a:pt x="366" y="435"/>
                      </a:lnTo>
                      <a:lnTo>
                        <a:pt x="365" y="442"/>
                      </a:lnTo>
                      <a:lnTo>
                        <a:pt x="365" y="451"/>
                      </a:lnTo>
                      <a:lnTo>
                        <a:pt x="366" y="455"/>
                      </a:lnTo>
                      <a:lnTo>
                        <a:pt x="365" y="459"/>
                      </a:lnTo>
                      <a:lnTo>
                        <a:pt x="363" y="464"/>
                      </a:lnTo>
                      <a:lnTo>
                        <a:pt x="362" y="468"/>
                      </a:lnTo>
                      <a:lnTo>
                        <a:pt x="354" y="468"/>
                      </a:lnTo>
                      <a:lnTo>
                        <a:pt x="342" y="467"/>
                      </a:lnTo>
                      <a:lnTo>
                        <a:pt x="336" y="469"/>
                      </a:lnTo>
                      <a:lnTo>
                        <a:pt x="334" y="473"/>
                      </a:lnTo>
                      <a:lnTo>
                        <a:pt x="331" y="473"/>
                      </a:lnTo>
                      <a:lnTo>
                        <a:pt x="324" y="482"/>
                      </a:lnTo>
                      <a:lnTo>
                        <a:pt x="315" y="481"/>
                      </a:lnTo>
                      <a:lnTo>
                        <a:pt x="312" y="482"/>
                      </a:lnTo>
                      <a:lnTo>
                        <a:pt x="309" y="485"/>
                      </a:lnTo>
                      <a:lnTo>
                        <a:pt x="307" y="490"/>
                      </a:lnTo>
                      <a:lnTo>
                        <a:pt x="303" y="491"/>
                      </a:lnTo>
                      <a:lnTo>
                        <a:pt x="297" y="503"/>
                      </a:lnTo>
                      <a:lnTo>
                        <a:pt x="287" y="513"/>
                      </a:lnTo>
                      <a:lnTo>
                        <a:pt x="285" y="518"/>
                      </a:lnTo>
                      <a:lnTo>
                        <a:pt x="285" y="524"/>
                      </a:lnTo>
                      <a:lnTo>
                        <a:pt x="280" y="529"/>
                      </a:lnTo>
                      <a:lnTo>
                        <a:pt x="276" y="532"/>
                      </a:lnTo>
                      <a:lnTo>
                        <a:pt x="270" y="541"/>
                      </a:lnTo>
                      <a:lnTo>
                        <a:pt x="264" y="549"/>
                      </a:lnTo>
                      <a:lnTo>
                        <a:pt x="259" y="549"/>
                      </a:lnTo>
                      <a:lnTo>
                        <a:pt x="252" y="552"/>
                      </a:lnTo>
                      <a:lnTo>
                        <a:pt x="247" y="551"/>
                      </a:lnTo>
                      <a:lnTo>
                        <a:pt x="245" y="546"/>
                      </a:lnTo>
                      <a:lnTo>
                        <a:pt x="241" y="544"/>
                      </a:lnTo>
                      <a:lnTo>
                        <a:pt x="233" y="545"/>
                      </a:lnTo>
                      <a:lnTo>
                        <a:pt x="228" y="544"/>
                      </a:lnTo>
                      <a:lnTo>
                        <a:pt x="211" y="546"/>
                      </a:lnTo>
                      <a:lnTo>
                        <a:pt x="198" y="541"/>
                      </a:lnTo>
                      <a:lnTo>
                        <a:pt x="179" y="543"/>
                      </a:lnTo>
                      <a:lnTo>
                        <a:pt x="174" y="543"/>
                      </a:lnTo>
                      <a:lnTo>
                        <a:pt x="172" y="539"/>
                      </a:lnTo>
                      <a:lnTo>
                        <a:pt x="164" y="537"/>
                      </a:lnTo>
                      <a:lnTo>
                        <a:pt x="157" y="524"/>
                      </a:lnTo>
                      <a:lnTo>
                        <a:pt x="153" y="521"/>
                      </a:lnTo>
                      <a:lnTo>
                        <a:pt x="139" y="518"/>
                      </a:lnTo>
                      <a:lnTo>
                        <a:pt x="118" y="518"/>
                      </a:lnTo>
                      <a:lnTo>
                        <a:pt x="115" y="514"/>
                      </a:lnTo>
                      <a:lnTo>
                        <a:pt x="72" y="525"/>
                      </a:lnTo>
                      <a:lnTo>
                        <a:pt x="65" y="527"/>
                      </a:lnTo>
                      <a:lnTo>
                        <a:pt x="57" y="522"/>
                      </a:lnTo>
                      <a:lnTo>
                        <a:pt x="53" y="516"/>
                      </a:lnTo>
                      <a:lnTo>
                        <a:pt x="44" y="512"/>
                      </a:lnTo>
                      <a:lnTo>
                        <a:pt x="40" y="507"/>
                      </a:lnTo>
                      <a:lnTo>
                        <a:pt x="30" y="498"/>
                      </a:lnTo>
                      <a:lnTo>
                        <a:pt x="24" y="491"/>
                      </a:lnTo>
                      <a:lnTo>
                        <a:pt x="11" y="482"/>
                      </a:lnTo>
                      <a:lnTo>
                        <a:pt x="7" y="475"/>
                      </a:lnTo>
                      <a:lnTo>
                        <a:pt x="0" y="469"/>
                      </a:lnTo>
                      <a:lnTo>
                        <a:pt x="0" y="46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" name="Freeform 30"/>
                <p:cNvSpPr>
                  <a:spLocks noChangeAspect="1"/>
                </p:cNvSpPr>
                <p:nvPr/>
              </p:nvSpPr>
              <p:spPr bwMode="gray">
                <a:xfrm>
                  <a:off x="5198267" y="3965922"/>
                  <a:ext cx="134938" cy="128588"/>
                </a:xfrm>
                <a:custGeom>
                  <a:avLst/>
                  <a:gdLst/>
                  <a:ahLst/>
                  <a:cxnLst>
                    <a:cxn ang="0">
                      <a:pos x="202" y="60"/>
                    </a:cxn>
                    <a:cxn ang="0">
                      <a:pos x="198" y="66"/>
                    </a:cxn>
                    <a:cxn ang="0">
                      <a:pos x="193" y="70"/>
                    </a:cxn>
                    <a:cxn ang="0">
                      <a:pos x="179" y="66"/>
                    </a:cxn>
                    <a:cxn ang="0">
                      <a:pos x="175" y="71"/>
                    </a:cxn>
                    <a:cxn ang="0">
                      <a:pos x="169" y="70"/>
                    </a:cxn>
                    <a:cxn ang="0">
                      <a:pos x="164" y="72"/>
                    </a:cxn>
                    <a:cxn ang="0">
                      <a:pos x="156" y="78"/>
                    </a:cxn>
                    <a:cxn ang="0">
                      <a:pos x="156" y="83"/>
                    </a:cxn>
                    <a:cxn ang="0">
                      <a:pos x="153" y="86"/>
                    </a:cxn>
                    <a:cxn ang="0">
                      <a:pos x="143" y="87"/>
                    </a:cxn>
                    <a:cxn ang="0">
                      <a:pos x="140" y="93"/>
                    </a:cxn>
                    <a:cxn ang="0">
                      <a:pos x="130" y="100"/>
                    </a:cxn>
                    <a:cxn ang="0">
                      <a:pos x="121" y="110"/>
                    </a:cxn>
                    <a:cxn ang="0">
                      <a:pos x="115" y="115"/>
                    </a:cxn>
                    <a:cxn ang="0">
                      <a:pos x="103" y="129"/>
                    </a:cxn>
                    <a:cxn ang="0">
                      <a:pos x="92" y="135"/>
                    </a:cxn>
                    <a:cxn ang="0">
                      <a:pos x="80" y="138"/>
                    </a:cxn>
                    <a:cxn ang="0">
                      <a:pos x="73" y="132"/>
                    </a:cxn>
                    <a:cxn ang="0">
                      <a:pos x="61" y="131"/>
                    </a:cxn>
                    <a:cxn ang="0">
                      <a:pos x="39" y="132"/>
                    </a:cxn>
                    <a:cxn ang="0">
                      <a:pos x="7" y="129"/>
                    </a:cxn>
                    <a:cxn ang="0">
                      <a:pos x="0" y="125"/>
                    </a:cxn>
                    <a:cxn ang="0">
                      <a:pos x="3" y="140"/>
                    </a:cxn>
                    <a:cxn ang="0">
                      <a:pos x="27" y="172"/>
                    </a:cxn>
                    <a:cxn ang="0">
                      <a:pos x="35" y="197"/>
                    </a:cxn>
                    <a:cxn ang="0">
                      <a:pos x="77" y="247"/>
                    </a:cxn>
                    <a:cxn ang="0">
                      <a:pos x="107" y="260"/>
                    </a:cxn>
                    <a:cxn ang="0">
                      <a:pos x="129" y="279"/>
                    </a:cxn>
                    <a:cxn ang="0">
                      <a:pos x="140" y="308"/>
                    </a:cxn>
                    <a:cxn ang="0">
                      <a:pos x="150" y="341"/>
                    </a:cxn>
                    <a:cxn ang="0">
                      <a:pos x="167" y="355"/>
                    </a:cxn>
                    <a:cxn ang="0">
                      <a:pos x="193" y="357"/>
                    </a:cxn>
                    <a:cxn ang="0">
                      <a:pos x="216" y="367"/>
                    </a:cxn>
                    <a:cxn ang="0">
                      <a:pos x="239" y="371"/>
                    </a:cxn>
                    <a:cxn ang="0">
                      <a:pos x="271" y="380"/>
                    </a:cxn>
                    <a:cxn ang="0">
                      <a:pos x="296" y="380"/>
                    </a:cxn>
                    <a:cxn ang="0">
                      <a:pos x="329" y="388"/>
                    </a:cxn>
                    <a:cxn ang="0">
                      <a:pos x="349" y="404"/>
                    </a:cxn>
                    <a:cxn ang="0">
                      <a:pos x="351" y="404"/>
                    </a:cxn>
                    <a:cxn ang="0">
                      <a:pos x="355" y="377"/>
                    </a:cxn>
                    <a:cxn ang="0">
                      <a:pos x="372" y="360"/>
                    </a:cxn>
                    <a:cxn ang="0">
                      <a:pos x="398" y="318"/>
                    </a:cxn>
                    <a:cxn ang="0">
                      <a:pos x="422" y="251"/>
                    </a:cxn>
                    <a:cxn ang="0">
                      <a:pos x="414" y="211"/>
                    </a:cxn>
                    <a:cxn ang="0">
                      <a:pos x="422" y="175"/>
                    </a:cxn>
                    <a:cxn ang="0">
                      <a:pos x="428" y="151"/>
                    </a:cxn>
                    <a:cxn ang="0">
                      <a:pos x="428" y="105"/>
                    </a:cxn>
                    <a:cxn ang="0">
                      <a:pos x="420" y="73"/>
                    </a:cxn>
                    <a:cxn ang="0">
                      <a:pos x="410" y="50"/>
                    </a:cxn>
                    <a:cxn ang="0">
                      <a:pos x="351" y="27"/>
                    </a:cxn>
                    <a:cxn ang="0">
                      <a:pos x="322" y="19"/>
                    </a:cxn>
                    <a:cxn ang="0">
                      <a:pos x="281" y="19"/>
                    </a:cxn>
                    <a:cxn ang="0">
                      <a:pos x="280" y="2"/>
                    </a:cxn>
                    <a:cxn ang="0">
                      <a:pos x="264" y="3"/>
                    </a:cxn>
                    <a:cxn ang="0">
                      <a:pos x="252" y="0"/>
                    </a:cxn>
                    <a:cxn ang="0">
                      <a:pos x="236" y="6"/>
                    </a:cxn>
                    <a:cxn ang="0">
                      <a:pos x="213" y="11"/>
                    </a:cxn>
                    <a:cxn ang="0">
                      <a:pos x="200" y="18"/>
                    </a:cxn>
                    <a:cxn ang="0">
                      <a:pos x="193" y="28"/>
                    </a:cxn>
                    <a:cxn ang="0">
                      <a:pos x="194" y="41"/>
                    </a:cxn>
                    <a:cxn ang="0">
                      <a:pos x="191" y="50"/>
                    </a:cxn>
                  </a:cxnLst>
                  <a:rect l="0" t="0" r="r" b="b"/>
                  <a:pathLst>
                    <a:path w="428" h="405">
                      <a:moveTo>
                        <a:pt x="190" y="54"/>
                      </a:moveTo>
                      <a:lnTo>
                        <a:pt x="202" y="60"/>
                      </a:lnTo>
                      <a:lnTo>
                        <a:pt x="202" y="64"/>
                      </a:lnTo>
                      <a:lnTo>
                        <a:pt x="198" y="66"/>
                      </a:lnTo>
                      <a:lnTo>
                        <a:pt x="195" y="70"/>
                      </a:lnTo>
                      <a:lnTo>
                        <a:pt x="193" y="70"/>
                      </a:lnTo>
                      <a:lnTo>
                        <a:pt x="184" y="66"/>
                      </a:lnTo>
                      <a:lnTo>
                        <a:pt x="179" y="66"/>
                      </a:lnTo>
                      <a:lnTo>
                        <a:pt x="177" y="67"/>
                      </a:lnTo>
                      <a:lnTo>
                        <a:pt x="175" y="71"/>
                      </a:lnTo>
                      <a:lnTo>
                        <a:pt x="172" y="72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4" y="72"/>
                      </a:lnTo>
                      <a:lnTo>
                        <a:pt x="159" y="75"/>
                      </a:lnTo>
                      <a:lnTo>
                        <a:pt x="156" y="78"/>
                      </a:lnTo>
                      <a:lnTo>
                        <a:pt x="155" y="81"/>
                      </a:lnTo>
                      <a:lnTo>
                        <a:pt x="156" y="83"/>
                      </a:lnTo>
                      <a:lnTo>
                        <a:pt x="155" y="84"/>
                      </a:lnTo>
                      <a:lnTo>
                        <a:pt x="153" y="86"/>
                      </a:lnTo>
                      <a:lnTo>
                        <a:pt x="151" y="83"/>
                      </a:lnTo>
                      <a:lnTo>
                        <a:pt x="143" y="87"/>
                      </a:lnTo>
                      <a:lnTo>
                        <a:pt x="140" y="91"/>
                      </a:lnTo>
                      <a:lnTo>
                        <a:pt x="140" y="93"/>
                      </a:lnTo>
                      <a:lnTo>
                        <a:pt x="135" y="96"/>
                      </a:lnTo>
                      <a:lnTo>
                        <a:pt x="130" y="100"/>
                      </a:lnTo>
                      <a:lnTo>
                        <a:pt x="126" y="107"/>
                      </a:lnTo>
                      <a:lnTo>
                        <a:pt x="121" y="110"/>
                      </a:lnTo>
                      <a:lnTo>
                        <a:pt x="121" y="113"/>
                      </a:lnTo>
                      <a:lnTo>
                        <a:pt x="115" y="115"/>
                      </a:lnTo>
                      <a:lnTo>
                        <a:pt x="110" y="123"/>
                      </a:lnTo>
                      <a:lnTo>
                        <a:pt x="103" y="129"/>
                      </a:lnTo>
                      <a:lnTo>
                        <a:pt x="98" y="127"/>
                      </a:lnTo>
                      <a:lnTo>
                        <a:pt x="92" y="135"/>
                      </a:lnTo>
                      <a:lnTo>
                        <a:pt x="87" y="135"/>
                      </a:lnTo>
                      <a:lnTo>
                        <a:pt x="80" y="138"/>
                      </a:lnTo>
                      <a:lnTo>
                        <a:pt x="75" y="137"/>
                      </a:lnTo>
                      <a:lnTo>
                        <a:pt x="73" y="132"/>
                      </a:lnTo>
                      <a:lnTo>
                        <a:pt x="69" y="130"/>
                      </a:lnTo>
                      <a:lnTo>
                        <a:pt x="61" y="131"/>
                      </a:lnTo>
                      <a:lnTo>
                        <a:pt x="56" y="130"/>
                      </a:lnTo>
                      <a:lnTo>
                        <a:pt x="39" y="132"/>
                      </a:lnTo>
                      <a:lnTo>
                        <a:pt x="26" y="127"/>
                      </a:lnTo>
                      <a:lnTo>
                        <a:pt x="7" y="129"/>
                      </a:lnTo>
                      <a:lnTo>
                        <a:pt x="2" y="129"/>
                      </a:ln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3" y="140"/>
                      </a:lnTo>
                      <a:lnTo>
                        <a:pt x="16" y="162"/>
                      </a:lnTo>
                      <a:lnTo>
                        <a:pt x="27" y="172"/>
                      </a:lnTo>
                      <a:lnTo>
                        <a:pt x="28" y="183"/>
                      </a:lnTo>
                      <a:lnTo>
                        <a:pt x="35" y="197"/>
                      </a:lnTo>
                      <a:lnTo>
                        <a:pt x="48" y="216"/>
                      </a:lnTo>
                      <a:lnTo>
                        <a:pt x="77" y="247"/>
                      </a:lnTo>
                      <a:lnTo>
                        <a:pt x="94" y="250"/>
                      </a:lnTo>
                      <a:lnTo>
                        <a:pt x="107" y="260"/>
                      </a:lnTo>
                      <a:lnTo>
                        <a:pt x="116" y="274"/>
                      </a:lnTo>
                      <a:lnTo>
                        <a:pt x="129" y="279"/>
                      </a:lnTo>
                      <a:lnTo>
                        <a:pt x="140" y="287"/>
                      </a:lnTo>
                      <a:lnTo>
                        <a:pt x="140" y="308"/>
                      </a:lnTo>
                      <a:lnTo>
                        <a:pt x="143" y="328"/>
                      </a:lnTo>
                      <a:lnTo>
                        <a:pt x="150" y="341"/>
                      </a:lnTo>
                      <a:lnTo>
                        <a:pt x="158" y="350"/>
                      </a:lnTo>
                      <a:lnTo>
                        <a:pt x="167" y="355"/>
                      </a:lnTo>
                      <a:lnTo>
                        <a:pt x="180" y="357"/>
                      </a:lnTo>
                      <a:lnTo>
                        <a:pt x="193" y="357"/>
                      </a:lnTo>
                      <a:lnTo>
                        <a:pt x="206" y="363"/>
                      </a:lnTo>
                      <a:lnTo>
                        <a:pt x="216" y="367"/>
                      </a:lnTo>
                      <a:lnTo>
                        <a:pt x="227" y="376"/>
                      </a:lnTo>
                      <a:lnTo>
                        <a:pt x="239" y="371"/>
                      </a:lnTo>
                      <a:lnTo>
                        <a:pt x="248" y="373"/>
                      </a:lnTo>
                      <a:lnTo>
                        <a:pt x="271" y="380"/>
                      </a:lnTo>
                      <a:lnTo>
                        <a:pt x="283" y="383"/>
                      </a:lnTo>
                      <a:lnTo>
                        <a:pt x="296" y="380"/>
                      </a:lnTo>
                      <a:lnTo>
                        <a:pt x="308" y="382"/>
                      </a:lnTo>
                      <a:lnTo>
                        <a:pt x="329" y="388"/>
                      </a:lnTo>
                      <a:lnTo>
                        <a:pt x="344" y="403"/>
                      </a:lnTo>
                      <a:lnTo>
                        <a:pt x="349" y="404"/>
                      </a:lnTo>
                      <a:lnTo>
                        <a:pt x="350" y="405"/>
                      </a:lnTo>
                      <a:lnTo>
                        <a:pt x="351" y="404"/>
                      </a:lnTo>
                      <a:lnTo>
                        <a:pt x="351" y="389"/>
                      </a:lnTo>
                      <a:lnTo>
                        <a:pt x="355" y="377"/>
                      </a:lnTo>
                      <a:lnTo>
                        <a:pt x="361" y="367"/>
                      </a:lnTo>
                      <a:lnTo>
                        <a:pt x="372" y="360"/>
                      </a:lnTo>
                      <a:lnTo>
                        <a:pt x="379" y="352"/>
                      </a:lnTo>
                      <a:lnTo>
                        <a:pt x="398" y="318"/>
                      </a:lnTo>
                      <a:lnTo>
                        <a:pt x="405" y="287"/>
                      </a:lnTo>
                      <a:lnTo>
                        <a:pt x="422" y="251"/>
                      </a:lnTo>
                      <a:lnTo>
                        <a:pt x="419" y="224"/>
                      </a:lnTo>
                      <a:lnTo>
                        <a:pt x="414" y="211"/>
                      </a:lnTo>
                      <a:lnTo>
                        <a:pt x="412" y="194"/>
                      </a:lnTo>
                      <a:lnTo>
                        <a:pt x="422" y="175"/>
                      </a:lnTo>
                      <a:lnTo>
                        <a:pt x="424" y="167"/>
                      </a:lnTo>
                      <a:lnTo>
                        <a:pt x="428" y="151"/>
                      </a:lnTo>
                      <a:lnTo>
                        <a:pt x="427" y="140"/>
                      </a:lnTo>
                      <a:lnTo>
                        <a:pt x="428" y="105"/>
                      </a:lnTo>
                      <a:lnTo>
                        <a:pt x="424" y="83"/>
                      </a:lnTo>
                      <a:lnTo>
                        <a:pt x="420" y="73"/>
                      </a:lnTo>
                      <a:lnTo>
                        <a:pt x="419" y="60"/>
                      </a:lnTo>
                      <a:lnTo>
                        <a:pt x="410" y="50"/>
                      </a:lnTo>
                      <a:lnTo>
                        <a:pt x="379" y="39"/>
                      </a:lnTo>
                      <a:lnTo>
                        <a:pt x="351" y="27"/>
                      </a:lnTo>
                      <a:lnTo>
                        <a:pt x="336" y="23"/>
                      </a:lnTo>
                      <a:lnTo>
                        <a:pt x="322" y="19"/>
                      </a:lnTo>
                      <a:lnTo>
                        <a:pt x="299" y="21"/>
                      </a:lnTo>
                      <a:lnTo>
                        <a:pt x="281" y="19"/>
                      </a:lnTo>
                      <a:lnTo>
                        <a:pt x="281" y="0"/>
                      </a:lnTo>
                      <a:lnTo>
                        <a:pt x="280" y="2"/>
                      </a:lnTo>
                      <a:lnTo>
                        <a:pt x="272" y="1"/>
                      </a:lnTo>
                      <a:lnTo>
                        <a:pt x="264" y="3"/>
                      </a:lnTo>
                      <a:lnTo>
                        <a:pt x="258" y="2"/>
                      </a:lnTo>
                      <a:lnTo>
                        <a:pt x="252" y="0"/>
                      </a:lnTo>
                      <a:lnTo>
                        <a:pt x="248" y="0"/>
                      </a:lnTo>
                      <a:lnTo>
                        <a:pt x="236" y="6"/>
                      </a:lnTo>
                      <a:lnTo>
                        <a:pt x="220" y="7"/>
                      </a:lnTo>
                      <a:lnTo>
                        <a:pt x="213" y="11"/>
                      </a:lnTo>
                      <a:lnTo>
                        <a:pt x="206" y="18"/>
                      </a:lnTo>
                      <a:lnTo>
                        <a:pt x="200" y="18"/>
                      </a:lnTo>
                      <a:lnTo>
                        <a:pt x="194" y="21"/>
                      </a:lnTo>
                      <a:lnTo>
                        <a:pt x="193" y="28"/>
                      </a:lnTo>
                      <a:lnTo>
                        <a:pt x="193" y="37"/>
                      </a:lnTo>
                      <a:lnTo>
                        <a:pt x="194" y="41"/>
                      </a:lnTo>
                      <a:lnTo>
                        <a:pt x="193" y="45"/>
                      </a:lnTo>
                      <a:lnTo>
                        <a:pt x="191" y="50"/>
                      </a:lnTo>
                      <a:lnTo>
                        <a:pt x="190" y="5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1" name="Freeform 31"/>
                <p:cNvSpPr>
                  <a:spLocks noChangeAspect="1"/>
                </p:cNvSpPr>
                <p:nvPr/>
              </p:nvSpPr>
              <p:spPr bwMode="gray">
                <a:xfrm>
                  <a:off x="4961730" y="3988147"/>
                  <a:ext cx="233363" cy="230188"/>
                </a:xfrm>
                <a:custGeom>
                  <a:avLst/>
                  <a:gdLst/>
                  <a:ahLst/>
                  <a:cxnLst>
                    <a:cxn ang="0">
                      <a:pos x="252" y="26"/>
                    </a:cxn>
                    <a:cxn ang="0">
                      <a:pos x="130" y="26"/>
                    </a:cxn>
                    <a:cxn ang="0">
                      <a:pos x="96" y="10"/>
                    </a:cxn>
                    <a:cxn ang="0">
                      <a:pos x="59" y="0"/>
                    </a:cxn>
                    <a:cxn ang="0">
                      <a:pos x="33" y="17"/>
                    </a:cxn>
                    <a:cxn ang="0">
                      <a:pos x="1" y="26"/>
                    </a:cxn>
                    <a:cxn ang="0">
                      <a:pos x="3" y="64"/>
                    </a:cxn>
                    <a:cxn ang="0">
                      <a:pos x="17" y="100"/>
                    </a:cxn>
                    <a:cxn ang="0">
                      <a:pos x="34" y="117"/>
                    </a:cxn>
                    <a:cxn ang="0">
                      <a:pos x="46" y="139"/>
                    </a:cxn>
                    <a:cxn ang="0">
                      <a:pos x="62" y="168"/>
                    </a:cxn>
                    <a:cxn ang="0">
                      <a:pos x="82" y="209"/>
                    </a:cxn>
                    <a:cxn ang="0">
                      <a:pos x="96" y="238"/>
                    </a:cxn>
                    <a:cxn ang="0">
                      <a:pos x="118" y="278"/>
                    </a:cxn>
                    <a:cxn ang="0">
                      <a:pos x="150" y="331"/>
                    </a:cxn>
                    <a:cxn ang="0">
                      <a:pos x="151" y="369"/>
                    </a:cxn>
                    <a:cxn ang="0">
                      <a:pos x="153" y="435"/>
                    </a:cxn>
                    <a:cxn ang="0">
                      <a:pos x="172" y="477"/>
                    </a:cxn>
                    <a:cxn ang="0">
                      <a:pos x="172" y="521"/>
                    </a:cxn>
                    <a:cxn ang="0">
                      <a:pos x="179" y="555"/>
                    </a:cxn>
                    <a:cxn ang="0">
                      <a:pos x="188" y="589"/>
                    </a:cxn>
                    <a:cxn ang="0">
                      <a:pos x="214" y="646"/>
                    </a:cxn>
                    <a:cxn ang="0">
                      <a:pos x="243" y="683"/>
                    </a:cxn>
                    <a:cxn ang="0">
                      <a:pos x="264" y="700"/>
                    </a:cxn>
                    <a:cxn ang="0">
                      <a:pos x="279" y="689"/>
                    </a:cxn>
                    <a:cxn ang="0">
                      <a:pos x="323" y="695"/>
                    </a:cxn>
                    <a:cxn ang="0">
                      <a:pos x="350" y="722"/>
                    </a:cxn>
                    <a:cxn ang="0">
                      <a:pos x="393" y="720"/>
                    </a:cxn>
                    <a:cxn ang="0">
                      <a:pos x="435" y="695"/>
                    </a:cxn>
                    <a:cxn ang="0">
                      <a:pos x="452" y="633"/>
                    </a:cxn>
                    <a:cxn ang="0">
                      <a:pos x="452" y="460"/>
                    </a:cxn>
                    <a:cxn ang="0">
                      <a:pos x="452" y="295"/>
                    </a:cxn>
                    <a:cxn ang="0">
                      <a:pos x="507" y="200"/>
                    </a:cxn>
                    <a:cxn ang="0">
                      <a:pos x="512" y="86"/>
                    </a:cxn>
                    <a:cxn ang="0">
                      <a:pos x="615" y="68"/>
                    </a:cxn>
                    <a:cxn ang="0">
                      <a:pos x="650" y="85"/>
                    </a:cxn>
                    <a:cxn ang="0">
                      <a:pos x="668" y="81"/>
                    </a:cxn>
                    <a:cxn ang="0">
                      <a:pos x="716" y="57"/>
                    </a:cxn>
                    <a:cxn ang="0">
                      <a:pos x="727" y="38"/>
                    </a:cxn>
                    <a:cxn ang="0">
                      <a:pos x="688" y="32"/>
                    </a:cxn>
                    <a:cxn ang="0">
                      <a:pos x="635" y="41"/>
                    </a:cxn>
                    <a:cxn ang="0">
                      <a:pos x="546" y="65"/>
                    </a:cxn>
                    <a:cxn ang="0">
                      <a:pos x="522" y="63"/>
                    </a:cxn>
                    <a:cxn ang="0">
                      <a:pos x="460" y="51"/>
                    </a:cxn>
                    <a:cxn ang="0">
                      <a:pos x="405" y="53"/>
                    </a:cxn>
                    <a:cxn ang="0">
                      <a:pos x="366" y="26"/>
                    </a:cxn>
                  </a:cxnLst>
                  <a:rect l="0" t="0" r="r" b="b"/>
                  <a:pathLst>
                    <a:path w="734" h="722">
                      <a:moveTo>
                        <a:pt x="346" y="26"/>
                      </a:moveTo>
                      <a:lnTo>
                        <a:pt x="299" y="26"/>
                      </a:lnTo>
                      <a:lnTo>
                        <a:pt x="252" y="26"/>
                      </a:lnTo>
                      <a:lnTo>
                        <a:pt x="198" y="26"/>
                      </a:lnTo>
                      <a:lnTo>
                        <a:pt x="148" y="26"/>
                      </a:lnTo>
                      <a:lnTo>
                        <a:pt x="130" y="26"/>
                      </a:lnTo>
                      <a:lnTo>
                        <a:pt x="123" y="28"/>
                      </a:lnTo>
                      <a:lnTo>
                        <a:pt x="109" y="15"/>
                      </a:lnTo>
                      <a:lnTo>
                        <a:pt x="96" y="10"/>
                      </a:lnTo>
                      <a:lnTo>
                        <a:pt x="91" y="1"/>
                      </a:lnTo>
                      <a:lnTo>
                        <a:pt x="81" y="0"/>
                      </a:lnTo>
                      <a:lnTo>
                        <a:pt x="59" y="0"/>
                      </a:lnTo>
                      <a:lnTo>
                        <a:pt x="49" y="4"/>
                      </a:lnTo>
                      <a:lnTo>
                        <a:pt x="39" y="14"/>
                      </a:lnTo>
                      <a:lnTo>
                        <a:pt x="33" y="17"/>
                      </a:lnTo>
                      <a:lnTo>
                        <a:pt x="23" y="11"/>
                      </a:lnTo>
                      <a:lnTo>
                        <a:pt x="12" y="20"/>
                      </a:lnTo>
                      <a:lnTo>
                        <a:pt x="1" y="26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3" y="64"/>
                      </a:lnTo>
                      <a:lnTo>
                        <a:pt x="3" y="74"/>
                      </a:lnTo>
                      <a:lnTo>
                        <a:pt x="12" y="92"/>
                      </a:lnTo>
                      <a:lnTo>
                        <a:pt x="17" y="100"/>
                      </a:lnTo>
                      <a:lnTo>
                        <a:pt x="19" y="102"/>
                      </a:lnTo>
                      <a:lnTo>
                        <a:pt x="28" y="108"/>
                      </a:lnTo>
                      <a:lnTo>
                        <a:pt x="34" y="117"/>
                      </a:lnTo>
                      <a:lnTo>
                        <a:pt x="38" y="127"/>
                      </a:lnTo>
                      <a:lnTo>
                        <a:pt x="44" y="134"/>
                      </a:lnTo>
                      <a:lnTo>
                        <a:pt x="46" y="139"/>
                      </a:lnTo>
                      <a:lnTo>
                        <a:pt x="55" y="150"/>
                      </a:lnTo>
                      <a:lnTo>
                        <a:pt x="56" y="157"/>
                      </a:lnTo>
                      <a:lnTo>
                        <a:pt x="62" y="168"/>
                      </a:lnTo>
                      <a:lnTo>
                        <a:pt x="65" y="176"/>
                      </a:lnTo>
                      <a:lnTo>
                        <a:pt x="81" y="202"/>
                      </a:lnTo>
                      <a:lnTo>
                        <a:pt x="82" y="209"/>
                      </a:lnTo>
                      <a:lnTo>
                        <a:pt x="86" y="215"/>
                      </a:lnTo>
                      <a:lnTo>
                        <a:pt x="88" y="224"/>
                      </a:lnTo>
                      <a:lnTo>
                        <a:pt x="96" y="238"/>
                      </a:lnTo>
                      <a:lnTo>
                        <a:pt x="110" y="263"/>
                      </a:lnTo>
                      <a:lnTo>
                        <a:pt x="116" y="273"/>
                      </a:lnTo>
                      <a:lnTo>
                        <a:pt x="118" y="278"/>
                      </a:lnTo>
                      <a:lnTo>
                        <a:pt x="121" y="288"/>
                      </a:lnTo>
                      <a:lnTo>
                        <a:pt x="141" y="312"/>
                      </a:lnTo>
                      <a:lnTo>
                        <a:pt x="150" y="331"/>
                      </a:lnTo>
                      <a:lnTo>
                        <a:pt x="151" y="334"/>
                      </a:lnTo>
                      <a:lnTo>
                        <a:pt x="152" y="350"/>
                      </a:lnTo>
                      <a:lnTo>
                        <a:pt x="151" y="369"/>
                      </a:lnTo>
                      <a:lnTo>
                        <a:pt x="152" y="406"/>
                      </a:lnTo>
                      <a:lnTo>
                        <a:pt x="151" y="424"/>
                      </a:lnTo>
                      <a:lnTo>
                        <a:pt x="153" y="435"/>
                      </a:lnTo>
                      <a:lnTo>
                        <a:pt x="157" y="445"/>
                      </a:lnTo>
                      <a:lnTo>
                        <a:pt x="162" y="458"/>
                      </a:lnTo>
                      <a:lnTo>
                        <a:pt x="172" y="477"/>
                      </a:lnTo>
                      <a:lnTo>
                        <a:pt x="173" y="484"/>
                      </a:lnTo>
                      <a:lnTo>
                        <a:pt x="171" y="498"/>
                      </a:lnTo>
                      <a:lnTo>
                        <a:pt x="172" y="521"/>
                      </a:lnTo>
                      <a:lnTo>
                        <a:pt x="174" y="531"/>
                      </a:lnTo>
                      <a:lnTo>
                        <a:pt x="182" y="546"/>
                      </a:lnTo>
                      <a:lnTo>
                        <a:pt x="179" y="555"/>
                      </a:lnTo>
                      <a:lnTo>
                        <a:pt x="182" y="559"/>
                      </a:lnTo>
                      <a:lnTo>
                        <a:pt x="185" y="569"/>
                      </a:lnTo>
                      <a:lnTo>
                        <a:pt x="188" y="589"/>
                      </a:lnTo>
                      <a:lnTo>
                        <a:pt x="191" y="600"/>
                      </a:lnTo>
                      <a:lnTo>
                        <a:pt x="194" y="622"/>
                      </a:lnTo>
                      <a:lnTo>
                        <a:pt x="214" y="646"/>
                      </a:lnTo>
                      <a:lnTo>
                        <a:pt x="222" y="665"/>
                      </a:lnTo>
                      <a:lnTo>
                        <a:pt x="233" y="676"/>
                      </a:lnTo>
                      <a:lnTo>
                        <a:pt x="243" y="683"/>
                      </a:lnTo>
                      <a:lnTo>
                        <a:pt x="256" y="698"/>
                      </a:lnTo>
                      <a:lnTo>
                        <a:pt x="261" y="698"/>
                      </a:lnTo>
                      <a:lnTo>
                        <a:pt x="264" y="700"/>
                      </a:lnTo>
                      <a:lnTo>
                        <a:pt x="269" y="699"/>
                      </a:lnTo>
                      <a:lnTo>
                        <a:pt x="272" y="697"/>
                      </a:lnTo>
                      <a:lnTo>
                        <a:pt x="279" y="689"/>
                      </a:lnTo>
                      <a:lnTo>
                        <a:pt x="285" y="678"/>
                      </a:lnTo>
                      <a:lnTo>
                        <a:pt x="297" y="677"/>
                      </a:lnTo>
                      <a:lnTo>
                        <a:pt x="323" y="695"/>
                      </a:lnTo>
                      <a:lnTo>
                        <a:pt x="323" y="708"/>
                      </a:lnTo>
                      <a:lnTo>
                        <a:pt x="334" y="720"/>
                      </a:lnTo>
                      <a:lnTo>
                        <a:pt x="350" y="722"/>
                      </a:lnTo>
                      <a:lnTo>
                        <a:pt x="365" y="717"/>
                      </a:lnTo>
                      <a:lnTo>
                        <a:pt x="384" y="717"/>
                      </a:lnTo>
                      <a:lnTo>
                        <a:pt x="393" y="720"/>
                      </a:lnTo>
                      <a:lnTo>
                        <a:pt x="405" y="720"/>
                      </a:lnTo>
                      <a:lnTo>
                        <a:pt x="421" y="705"/>
                      </a:lnTo>
                      <a:lnTo>
                        <a:pt x="435" y="695"/>
                      </a:lnTo>
                      <a:lnTo>
                        <a:pt x="446" y="693"/>
                      </a:lnTo>
                      <a:lnTo>
                        <a:pt x="452" y="689"/>
                      </a:lnTo>
                      <a:lnTo>
                        <a:pt x="452" y="633"/>
                      </a:lnTo>
                      <a:lnTo>
                        <a:pt x="452" y="574"/>
                      </a:lnTo>
                      <a:lnTo>
                        <a:pt x="452" y="515"/>
                      </a:lnTo>
                      <a:lnTo>
                        <a:pt x="452" y="460"/>
                      </a:lnTo>
                      <a:lnTo>
                        <a:pt x="452" y="407"/>
                      </a:lnTo>
                      <a:lnTo>
                        <a:pt x="452" y="349"/>
                      </a:lnTo>
                      <a:lnTo>
                        <a:pt x="452" y="295"/>
                      </a:lnTo>
                      <a:lnTo>
                        <a:pt x="507" y="295"/>
                      </a:lnTo>
                      <a:lnTo>
                        <a:pt x="507" y="257"/>
                      </a:lnTo>
                      <a:lnTo>
                        <a:pt x="507" y="200"/>
                      </a:lnTo>
                      <a:lnTo>
                        <a:pt x="507" y="144"/>
                      </a:lnTo>
                      <a:lnTo>
                        <a:pt x="507" y="91"/>
                      </a:lnTo>
                      <a:lnTo>
                        <a:pt x="512" y="86"/>
                      </a:lnTo>
                      <a:lnTo>
                        <a:pt x="592" y="71"/>
                      </a:lnTo>
                      <a:lnTo>
                        <a:pt x="609" y="68"/>
                      </a:lnTo>
                      <a:lnTo>
                        <a:pt x="615" y="68"/>
                      </a:lnTo>
                      <a:lnTo>
                        <a:pt x="632" y="69"/>
                      </a:lnTo>
                      <a:lnTo>
                        <a:pt x="643" y="73"/>
                      </a:lnTo>
                      <a:lnTo>
                        <a:pt x="650" y="85"/>
                      </a:lnTo>
                      <a:lnTo>
                        <a:pt x="653" y="100"/>
                      </a:lnTo>
                      <a:lnTo>
                        <a:pt x="659" y="92"/>
                      </a:lnTo>
                      <a:lnTo>
                        <a:pt x="668" y="81"/>
                      </a:lnTo>
                      <a:lnTo>
                        <a:pt x="684" y="69"/>
                      </a:lnTo>
                      <a:lnTo>
                        <a:pt x="711" y="63"/>
                      </a:lnTo>
                      <a:lnTo>
                        <a:pt x="716" y="57"/>
                      </a:lnTo>
                      <a:lnTo>
                        <a:pt x="723" y="52"/>
                      </a:lnTo>
                      <a:lnTo>
                        <a:pt x="734" y="51"/>
                      </a:lnTo>
                      <a:lnTo>
                        <a:pt x="727" y="38"/>
                      </a:lnTo>
                      <a:lnTo>
                        <a:pt x="723" y="35"/>
                      </a:lnTo>
                      <a:lnTo>
                        <a:pt x="709" y="32"/>
                      </a:lnTo>
                      <a:lnTo>
                        <a:pt x="688" y="32"/>
                      </a:lnTo>
                      <a:lnTo>
                        <a:pt x="685" y="28"/>
                      </a:lnTo>
                      <a:lnTo>
                        <a:pt x="642" y="39"/>
                      </a:lnTo>
                      <a:lnTo>
                        <a:pt x="635" y="41"/>
                      </a:lnTo>
                      <a:lnTo>
                        <a:pt x="632" y="43"/>
                      </a:lnTo>
                      <a:lnTo>
                        <a:pt x="621" y="46"/>
                      </a:lnTo>
                      <a:lnTo>
                        <a:pt x="546" y="65"/>
                      </a:lnTo>
                      <a:lnTo>
                        <a:pt x="538" y="66"/>
                      </a:lnTo>
                      <a:lnTo>
                        <a:pt x="534" y="64"/>
                      </a:lnTo>
                      <a:lnTo>
                        <a:pt x="522" y="63"/>
                      </a:lnTo>
                      <a:lnTo>
                        <a:pt x="510" y="59"/>
                      </a:lnTo>
                      <a:lnTo>
                        <a:pt x="494" y="58"/>
                      </a:lnTo>
                      <a:lnTo>
                        <a:pt x="460" y="51"/>
                      </a:lnTo>
                      <a:lnTo>
                        <a:pt x="433" y="51"/>
                      </a:lnTo>
                      <a:lnTo>
                        <a:pt x="414" y="53"/>
                      </a:lnTo>
                      <a:lnTo>
                        <a:pt x="405" y="53"/>
                      </a:lnTo>
                      <a:lnTo>
                        <a:pt x="388" y="47"/>
                      </a:lnTo>
                      <a:lnTo>
                        <a:pt x="382" y="37"/>
                      </a:lnTo>
                      <a:lnTo>
                        <a:pt x="366" y="26"/>
                      </a:lnTo>
                      <a:lnTo>
                        <a:pt x="346" y="2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2" name="Freeform 32"/>
                <p:cNvSpPr>
                  <a:spLocks noChangeAspect="1"/>
                </p:cNvSpPr>
                <p:nvPr/>
              </p:nvSpPr>
              <p:spPr bwMode="gray">
                <a:xfrm>
                  <a:off x="5282405" y="3875434"/>
                  <a:ext cx="185738" cy="296863"/>
                </a:xfrm>
                <a:custGeom>
                  <a:avLst/>
                  <a:gdLst/>
                  <a:ahLst/>
                  <a:cxnLst>
                    <a:cxn ang="0">
                      <a:pos x="584" y="10"/>
                    </a:cxn>
                    <a:cxn ang="0">
                      <a:pos x="570" y="56"/>
                    </a:cxn>
                    <a:cxn ang="0">
                      <a:pos x="572" y="128"/>
                    </a:cxn>
                    <a:cxn ang="0">
                      <a:pos x="569" y="176"/>
                    </a:cxn>
                    <a:cxn ang="0">
                      <a:pos x="578" y="205"/>
                    </a:cxn>
                    <a:cxn ang="0">
                      <a:pos x="585" y="224"/>
                    </a:cxn>
                    <a:cxn ang="0">
                      <a:pos x="568" y="263"/>
                    </a:cxn>
                    <a:cxn ang="0">
                      <a:pos x="564" y="285"/>
                    </a:cxn>
                    <a:cxn ang="0">
                      <a:pos x="532" y="328"/>
                    </a:cxn>
                    <a:cxn ang="0">
                      <a:pos x="497" y="355"/>
                    </a:cxn>
                    <a:cxn ang="0">
                      <a:pos x="447" y="378"/>
                    </a:cxn>
                    <a:cxn ang="0">
                      <a:pos x="368" y="434"/>
                    </a:cxn>
                    <a:cxn ang="0">
                      <a:pos x="345" y="462"/>
                    </a:cxn>
                    <a:cxn ang="0">
                      <a:pos x="323" y="477"/>
                    </a:cxn>
                    <a:cxn ang="0">
                      <a:pos x="273" y="521"/>
                    </a:cxn>
                    <a:cxn ang="0">
                      <a:pos x="253" y="572"/>
                    </a:cxn>
                    <a:cxn ang="0">
                      <a:pos x="273" y="598"/>
                    </a:cxn>
                    <a:cxn ang="0">
                      <a:pos x="289" y="667"/>
                    </a:cxn>
                    <a:cxn ang="0">
                      <a:pos x="295" y="725"/>
                    </a:cxn>
                    <a:cxn ang="0">
                      <a:pos x="295" y="764"/>
                    </a:cxn>
                    <a:cxn ang="0">
                      <a:pos x="273" y="811"/>
                    </a:cxn>
                    <a:cxn ang="0">
                      <a:pos x="192" y="843"/>
                    </a:cxn>
                    <a:cxn ang="0">
                      <a:pos x="156" y="863"/>
                    </a:cxn>
                    <a:cxn ang="0">
                      <a:pos x="134" y="893"/>
                    </a:cxn>
                    <a:cxn ang="0">
                      <a:pos x="158" y="899"/>
                    </a:cxn>
                    <a:cxn ang="0">
                      <a:pos x="110" y="908"/>
                    </a:cxn>
                    <a:cxn ang="0">
                      <a:pos x="92" y="742"/>
                    </a:cxn>
                    <a:cxn ang="0">
                      <a:pos x="85" y="673"/>
                    </a:cxn>
                    <a:cxn ang="0">
                      <a:pos x="113" y="636"/>
                    </a:cxn>
                    <a:cxn ang="0">
                      <a:pos x="153" y="508"/>
                    </a:cxn>
                    <a:cxn ang="0">
                      <a:pos x="158" y="451"/>
                    </a:cxn>
                    <a:cxn ang="0">
                      <a:pos x="158" y="367"/>
                    </a:cxn>
                    <a:cxn ang="0">
                      <a:pos x="113" y="323"/>
                    </a:cxn>
                    <a:cxn ang="0">
                      <a:pos x="33" y="305"/>
                    </a:cxn>
                    <a:cxn ang="0">
                      <a:pos x="8" y="269"/>
                    </a:cxn>
                    <a:cxn ang="0">
                      <a:pos x="175" y="198"/>
                    </a:cxn>
                    <a:cxn ang="0">
                      <a:pos x="202" y="226"/>
                    </a:cxn>
                    <a:cxn ang="0">
                      <a:pos x="247" y="226"/>
                    </a:cxn>
                    <a:cxn ang="0">
                      <a:pos x="251" y="273"/>
                    </a:cxn>
                    <a:cxn ang="0">
                      <a:pos x="236" y="302"/>
                    </a:cxn>
                    <a:cxn ang="0">
                      <a:pos x="252" y="327"/>
                    </a:cxn>
                    <a:cxn ang="0">
                      <a:pos x="272" y="350"/>
                    </a:cxn>
                    <a:cxn ang="0">
                      <a:pos x="278" y="366"/>
                    </a:cxn>
                    <a:cxn ang="0">
                      <a:pos x="291" y="357"/>
                    </a:cxn>
                    <a:cxn ang="0">
                      <a:pos x="287" y="337"/>
                    </a:cxn>
                    <a:cxn ang="0">
                      <a:pos x="304" y="314"/>
                    </a:cxn>
                    <a:cxn ang="0">
                      <a:pos x="321" y="284"/>
                    </a:cxn>
                    <a:cxn ang="0">
                      <a:pos x="326" y="244"/>
                    </a:cxn>
                    <a:cxn ang="0">
                      <a:pos x="299" y="203"/>
                    </a:cxn>
                    <a:cxn ang="0">
                      <a:pos x="266" y="167"/>
                    </a:cxn>
                    <a:cxn ang="0">
                      <a:pos x="262" y="123"/>
                    </a:cxn>
                    <a:cxn ang="0">
                      <a:pos x="269" y="76"/>
                    </a:cxn>
                    <a:cxn ang="0">
                      <a:pos x="323" y="53"/>
                    </a:cxn>
                    <a:cxn ang="0">
                      <a:pos x="349" y="65"/>
                    </a:cxn>
                    <a:cxn ang="0">
                      <a:pos x="381" y="56"/>
                    </a:cxn>
                    <a:cxn ang="0">
                      <a:pos x="436" y="43"/>
                    </a:cxn>
                    <a:cxn ang="0">
                      <a:pos x="482" y="45"/>
                    </a:cxn>
                    <a:cxn ang="0">
                      <a:pos x="547" y="25"/>
                    </a:cxn>
                  </a:cxnLst>
                  <a:rect l="0" t="0" r="r" b="b"/>
                  <a:pathLst>
                    <a:path w="586" h="937">
                      <a:moveTo>
                        <a:pt x="580" y="0"/>
                      </a:moveTo>
                      <a:lnTo>
                        <a:pt x="584" y="2"/>
                      </a:lnTo>
                      <a:lnTo>
                        <a:pt x="586" y="7"/>
                      </a:lnTo>
                      <a:lnTo>
                        <a:pt x="584" y="10"/>
                      </a:lnTo>
                      <a:lnTo>
                        <a:pt x="585" y="27"/>
                      </a:lnTo>
                      <a:lnTo>
                        <a:pt x="583" y="33"/>
                      </a:lnTo>
                      <a:lnTo>
                        <a:pt x="578" y="42"/>
                      </a:lnTo>
                      <a:lnTo>
                        <a:pt x="570" y="56"/>
                      </a:lnTo>
                      <a:lnTo>
                        <a:pt x="567" y="70"/>
                      </a:lnTo>
                      <a:lnTo>
                        <a:pt x="568" y="95"/>
                      </a:lnTo>
                      <a:lnTo>
                        <a:pt x="570" y="113"/>
                      </a:lnTo>
                      <a:lnTo>
                        <a:pt x="572" y="128"/>
                      </a:lnTo>
                      <a:lnTo>
                        <a:pt x="565" y="133"/>
                      </a:lnTo>
                      <a:lnTo>
                        <a:pt x="568" y="142"/>
                      </a:lnTo>
                      <a:lnTo>
                        <a:pt x="570" y="142"/>
                      </a:lnTo>
                      <a:lnTo>
                        <a:pt x="569" y="176"/>
                      </a:lnTo>
                      <a:lnTo>
                        <a:pt x="572" y="196"/>
                      </a:lnTo>
                      <a:lnTo>
                        <a:pt x="570" y="205"/>
                      </a:lnTo>
                      <a:lnTo>
                        <a:pt x="574" y="208"/>
                      </a:lnTo>
                      <a:lnTo>
                        <a:pt x="578" y="205"/>
                      </a:lnTo>
                      <a:lnTo>
                        <a:pt x="581" y="212"/>
                      </a:lnTo>
                      <a:lnTo>
                        <a:pt x="575" y="220"/>
                      </a:lnTo>
                      <a:lnTo>
                        <a:pt x="580" y="220"/>
                      </a:lnTo>
                      <a:lnTo>
                        <a:pt x="585" y="224"/>
                      </a:lnTo>
                      <a:lnTo>
                        <a:pt x="585" y="232"/>
                      </a:lnTo>
                      <a:lnTo>
                        <a:pt x="580" y="242"/>
                      </a:lnTo>
                      <a:lnTo>
                        <a:pt x="576" y="253"/>
                      </a:lnTo>
                      <a:lnTo>
                        <a:pt x="568" y="263"/>
                      </a:lnTo>
                      <a:lnTo>
                        <a:pt x="575" y="265"/>
                      </a:lnTo>
                      <a:lnTo>
                        <a:pt x="574" y="274"/>
                      </a:lnTo>
                      <a:lnTo>
                        <a:pt x="573" y="280"/>
                      </a:lnTo>
                      <a:lnTo>
                        <a:pt x="564" y="285"/>
                      </a:lnTo>
                      <a:lnTo>
                        <a:pt x="547" y="305"/>
                      </a:lnTo>
                      <a:lnTo>
                        <a:pt x="543" y="313"/>
                      </a:lnTo>
                      <a:lnTo>
                        <a:pt x="526" y="323"/>
                      </a:lnTo>
                      <a:lnTo>
                        <a:pt x="532" y="328"/>
                      </a:lnTo>
                      <a:lnTo>
                        <a:pt x="527" y="337"/>
                      </a:lnTo>
                      <a:lnTo>
                        <a:pt x="517" y="344"/>
                      </a:lnTo>
                      <a:lnTo>
                        <a:pt x="505" y="351"/>
                      </a:lnTo>
                      <a:lnTo>
                        <a:pt x="497" y="355"/>
                      </a:lnTo>
                      <a:lnTo>
                        <a:pt x="490" y="366"/>
                      </a:lnTo>
                      <a:lnTo>
                        <a:pt x="477" y="373"/>
                      </a:lnTo>
                      <a:lnTo>
                        <a:pt x="460" y="373"/>
                      </a:lnTo>
                      <a:lnTo>
                        <a:pt x="447" y="378"/>
                      </a:lnTo>
                      <a:lnTo>
                        <a:pt x="403" y="398"/>
                      </a:lnTo>
                      <a:lnTo>
                        <a:pt x="375" y="420"/>
                      </a:lnTo>
                      <a:lnTo>
                        <a:pt x="373" y="430"/>
                      </a:lnTo>
                      <a:lnTo>
                        <a:pt x="368" y="434"/>
                      </a:lnTo>
                      <a:lnTo>
                        <a:pt x="360" y="435"/>
                      </a:lnTo>
                      <a:lnTo>
                        <a:pt x="355" y="436"/>
                      </a:lnTo>
                      <a:lnTo>
                        <a:pt x="361" y="442"/>
                      </a:lnTo>
                      <a:lnTo>
                        <a:pt x="345" y="462"/>
                      </a:lnTo>
                      <a:lnTo>
                        <a:pt x="338" y="473"/>
                      </a:lnTo>
                      <a:lnTo>
                        <a:pt x="333" y="470"/>
                      </a:lnTo>
                      <a:lnTo>
                        <a:pt x="330" y="461"/>
                      </a:lnTo>
                      <a:lnTo>
                        <a:pt x="323" y="477"/>
                      </a:lnTo>
                      <a:lnTo>
                        <a:pt x="315" y="480"/>
                      </a:lnTo>
                      <a:lnTo>
                        <a:pt x="305" y="493"/>
                      </a:lnTo>
                      <a:lnTo>
                        <a:pt x="287" y="512"/>
                      </a:lnTo>
                      <a:lnTo>
                        <a:pt x="273" y="521"/>
                      </a:lnTo>
                      <a:lnTo>
                        <a:pt x="266" y="529"/>
                      </a:lnTo>
                      <a:lnTo>
                        <a:pt x="255" y="533"/>
                      </a:lnTo>
                      <a:lnTo>
                        <a:pt x="252" y="563"/>
                      </a:lnTo>
                      <a:lnTo>
                        <a:pt x="253" y="572"/>
                      </a:lnTo>
                      <a:lnTo>
                        <a:pt x="267" y="582"/>
                      </a:lnTo>
                      <a:lnTo>
                        <a:pt x="271" y="588"/>
                      </a:lnTo>
                      <a:lnTo>
                        <a:pt x="272" y="597"/>
                      </a:lnTo>
                      <a:lnTo>
                        <a:pt x="273" y="598"/>
                      </a:lnTo>
                      <a:lnTo>
                        <a:pt x="274" y="608"/>
                      </a:lnTo>
                      <a:lnTo>
                        <a:pt x="287" y="642"/>
                      </a:lnTo>
                      <a:lnTo>
                        <a:pt x="288" y="662"/>
                      </a:lnTo>
                      <a:lnTo>
                        <a:pt x="289" y="667"/>
                      </a:lnTo>
                      <a:lnTo>
                        <a:pt x="295" y="662"/>
                      </a:lnTo>
                      <a:lnTo>
                        <a:pt x="299" y="666"/>
                      </a:lnTo>
                      <a:lnTo>
                        <a:pt x="299" y="688"/>
                      </a:lnTo>
                      <a:lnTo>
                        <a:pt x="295" y="725"/>
                      </a:lnTo>
                      <a:lnTo>
                        <a:pt x="283" y="771"/>
                      </a:lnTo>
                      <a:lnTo>
                        <a:pt x="285" y="782"/>
                      </a:lnTo>
                      <a:lnTo>
                        <a:pt x="289" y="774"/>
                      </a:lnTo>
                      <a:lnTo>
                        <a:pt x="295" y="764"/>
                      </a:lnTo>
                      <a:lnTo>
                        <a:pt x="295" y="768"/>
                      </a:lnTo>
                      <a:lnTo>
                        <a:pt x="293" y="781"/>
                      </a:lnTo>
                      <a:lnTo>
                        <a:pt x="288" y="792"/>
                      </a:lnTo>
                      <a:lnTo>
                        <a:pt x="273" y="811"/>
                      </a:lnTo>
                      <a:lnTo>
                        <a:pt x="258" y="822"/>
                      </a:lnTo>
                      <a:lnTo>
                        <a:pt x="240" y="829"/>
                      </a:lnTo>
                      <a:lnTo>
                        <a:pt x="228" y="830"/>
                      </a:lnTo>
                      <a:lnTo>
                        <a:pt x="192" y="843"/>
                      </a:lnTo>
                      <a:lnTo>
                        <a:pt x="183" y="849"/>
                      </a:lnTo>
                      <a:lnTo>
                        <a:pt x="176" y="855"/>
                      </a:lnTo>
                      <a:lnTo>
                        <a:pt x="166" y="861"/>
                      </a:lnTo>
                      <a:lnTo>
                        <a:pt x="156" y="863"/>
                      </a:lnTo>
                      <a:lnTo>
                        <a:pt x="151" y="868"/>
                      </a:lnTo>
                      <a:lnTo>
                        <a:pt x="144" y="881"/>
                      </a:lnTo>
                      <a:lnTo>
                        <a:pt x="135" y="893"/>
                      </a:lnTo>
                      <a:lnTo>
                        <a:pt x="134" y="893"/>
                      </a:lnTo>
                      <a:lnTo>
                        <a:pt x="142" y="900"/>
                      </a:lnTo>
                      <a:lnTo>
                        <a:pt x="148" y="910"/>
                      </a:lnTo>
                      <a:lnTo>
                        <a:pt x="154" y="905"/>
                      </a:lnTo>
                      <a:lnTo>
                        <a:pt x="158" y="899"/>
                      </a:lnTo>
                      <a:lnTo>
                        <a:pt x="154" y="937"/>
                      </a:lnTo>
                      <a:lnTo>
                        <a:pt x="148" y="936"/>
                      </a:lnTo>
                      <a:lnTo>
                        <a:pt x="112" y="936"/>
                      </a:lnTo>
                      <a:lnTo>
                        <a:pt x="110" y="908"/>
                      </a:lnTo>
                      <a:lnTo>
                        <a:pt x="110" y="887"/>
                      </a:lnTo>
                      <a:lnTo>
                        <a:pt x="108" y="879"/>
                      </a:lnTo>
                      <a:lnTo>
                        <a:pt x="105" y="786"/>
                      </a:lnTo>
                      <a:lnTo>
                        <a:pt x="92" y="742"/>
                      </a:lnTo>
                      <a:lnTo>
                        <a:pt x="86" y="710"/>
                      </a:lnTo>
                      <a:lnTo>
                        <a:pt x="84" y="689"/>
                      </a:lnTo>
                      <a:lnTo>
                        <a:pt x="85" y="688"/>
                      </a:lnTo>
                      <a:lnTo>
                        <a:pt x="85" y="673"/>
                      </a:lnTo>
                      <a:lnTo>
                        <a:pt x="89" y="661"/>
                      </a:lnTo>
                      <a:lnTo>
                        <a:pt x="95" y="651"/>
                      </a:lnTo>
                      <a:lnTo>
                        <a:pt x="106" y="644"/>
                      </a:lnTo>
                      <a:lnTo>
                        <a:pt x="113" y="636"/>
                      </a:lnTo>
                      <a:lnTo>
                        <a:pt x="132" y="602"/>
                      </a:lnTo>
                      <a:lnTo>
                        <a:pt x="139" y="571"/>
                      </a:lnTo>
                      <a:lnTo>
                        <a:pt x="156" y="535"/>
                      </a:lnTo>
                      <a:lnTo>
                        <a:pt x="153" y="508"/>
                      </a:lnTo>
                      <a:lnTo>
                        <a:pt x="148" y="495"/>
                      </a:lnTo>
                      <a:lnTo>
                        <a:pt x="146" y="478"/>
                      </a:lnTo>
                      <a:lnTo>
                        <a:pt x="156" y="459"/>
                      </a:lnTo>
                      <a:lnTo>
                        <a:pt x="158" y="451"/>
                      </a:lnTo>
                      <a:lnTo>
                        <a:pt x="162" y="435"/>
                      </a:lnTo>
                      <a:lnTo>
                        <a:pt x="161" y="424"/>
                      </a:lnTo>
                      <a:lnTo>
                        <a:pt x="162" y="389"/>
                      </a:lnTo>
                      <a:lnTo>
                        <a:pt x="158" y="367"/>
                      </a:lnTo>
                      <a:lnTo>
                        <a:pt x="154" y="357"/>
                      </a:lnTo>
                      <a:lnTo>
                        <a:pt x="153" y="344"/>
                      </a:lnTo>
                      <a:lnTo>
                        <a:pt x="144" y="334"/>
                      </a:lnTo>
                      <a:lnTo>
                        <a:pt x="113" y="323"/>
                      </a:lnTo>
                      <a:lnTo>
                        <a:pt x="85" y="311"/>
                      </a:lnTo>
                      <a:lnTo>
                        <a:pt x="70" y="307"/>
                      </a:lnTo>
                      <a:lnTo>
                        <a:pt x="56" y="303"/>
                      </a:lnTo>
                      <a:lnTo>
                        <a:pt x="33" y="305"/>
                      </a:lnTo>
                      <a:lnTo>
                        <a:pt x="15" y="303"/>
                      </a:lnTo>
                      <a:lnTo>
                        <a:pt x="15" y="284"/>
                      </a:lnTo>
                      <a:lnTo>
                        <a:pt x="10" y="281"/>
                      </a:lnTo>
                      <a:lnTo>
                        <a:pt x="8" y="269"/>
                      </a:lnTo>
                      <a:lnTo>
                        <a:pt x="0" y="253"/>
                      </a:lnTo>
                      <a:lnTo>
                        <a:pt x="165" y="196"/>
                      </a:lnTo>
                      <a:lnTo>
                        <a:pt x="174" y="195"/>
                      </a:lnTo>
                      <a:lnTo>
                        <a:pt x="175" y="198"/>
                      </a:lnTo>
                      <a:lnTo>
                        <a:pt x="181" y="200"/>
                      </a:lnTo>
                      <a:lnTo>
                        <a:pt x="188" y="216"/>
                      </a:lnTo>
                      <a:lnTo>
                        <a:pt x="198" y="226"/>
                      </a:lnTo>
                      <a:lnTo>
                        <a:pt x="202" y="226"/>
                      </a:lnTo>
                      <a:lnTo>
                        <a:pt x="210" y="224"/>
                      </a:lnTo>
                      <a:lnTo>
                        <a:pt x="240" y="220"/>
                      </a:lnTo>
                      <a:lnTo>
                        <a:pt x="244" y="221"/>
                      </a:lnTo>
                      <a:lnTo>
                        <a:pt x="247" y="226"/>
                      </a:lnTo>
                      <a:lnTo>
                        <a:pt x="251" y="239"/>
                      </a:lnTo>
                      <a:lnTo>
                        <a:pt x="252" y="247"/>
                      </a:lnTo>
                      <a:lnTo>
                        <a:pt x="253" y="265"/>
                      </a:lnTo>
                      <a:lnTo>
                        <a:pt x="251" y="273"/>
                      </a:lnTo>
                      <a:lnTo>
                        <a:pt x="245" y="280"/>
                      </a:lnTo>
                      <a:lnTo>
                        <a:pt x="246" y="286"/>
                      </a:lnTo>
                      <a:lnTo>
                        <a:pt x="240" y="291"/>
                      </a:lnTo>
                      <a:lnTo>
                        <a:pt x="236" y="302"/>
                      </a:lnTo>
                      <a:lnTo>
                        <a:pt x="240" y="306"/>
                      </a:lnTo>
                      <a:lnTo>
                        <a:pt x="245" y="322"/>
                      </a:lnTo>
                      <a:lnTo>
                        <a:pt x="248" y="325"/>
                      </a:lnTo>
                      <a:lnTo>
                        <a:pt x="252" y="327"/>
                      </a:lnTo>
                      <a:lnTo>
                        <a:pt x="255" y="332"/>
                      </a:lnTo>
                      <a:lnTo>
                        <a:pt x="263" y="341"/>
                      </a:lnTo>
                      <a:lnTo>
                        <a:pt x="268" y="348"/>
                      </a:lnTo>
                      <a:lnTo>
                        <a:pt x="272" y="350"/>
                      </a:lnTo>
                      <a:lnTo>
                        <a:pt x="279" y="351"/>
                      </a:lnTo>
                      <a:lnTo>
                        <a:pt x="283" y="356"/>
                      </a:lnTo>
                      <a:lnTo>
                        <a:pt x="283" y="360"/>
                      </a:lnTo>
                      <a:lnTo>
                        <a:pt x="278" y="366"/>
                      </a:lnTo>
                      <a:lnTo>
                        <a:pt x="279" y="368"/>
                      </a:lnTo>
                      <a:lnTo>
                        <a:pt x="291" y="368"/>
                      </a:lnTo>
                      <a:lnTo>
                        <a:pt x="293" y="367"/>
                      </a:lnTo>
                      <a:lnTo>
                        <a:pt x="291" y="357"/>
                      </a:lnTo>
                      <a:lnTo>
                        <a:pt x="293" y="351"/>
                      </a:lnTo>
                      <a:lnTo>
                        <a:pt x="290" y="346"/>
                      </a:lnTo>
                      <a:lnTo>
                        <a:pt x="287" y="343"/>
                      </a:lnTo>
                      <a:lnTo>
                        <a:pt x="287" y="337"/>
                      </a:lnTo>
                      <a:lnTo>
                        <a:pt x="290" y="329"/>
                      </a:lnTo>
                      <a:lnTo>
                        <a:pt x="290" y="325"/>
                      </a:lnTo>
                      <a:lnTo>
                        <a:pt x="291" y="322"/>
                      </a:lnTo>
                      <a:lnTo>
                        <a:pt x="304" y="314"/>
                      </a:lnTo>
                      <a:lnTo>
                        <a:pt x="310" y="313"/>
                      </a:lnTo>
                      <a:lnTo>
                        <a:pt x="316" y="311"/>
                      </a:lnTo>
                      <a:lnTo>
                        <a:pt x="320" y="305"/>
                      </a:lnTo>
                      <a:lnTo>
                        <a:pt x="321" y="284"/>
                      </a:lnTo>
                      <a:lnTo>
                        <a:pt x="323" y="276"/>
                      </a:lnTo>
                      <a:lnTo>
                        <a:pt x="320" y="262"/>
                      </a:lnTo>
                      <a:lnTo>
                        <a:pt x="323" y="252"/>
                      </a:lnTo>
                      <a:lnTo>
                        <a:pt x="326" y="244"/>
                      </a:lnTo>
                      <a:lnTo>
                        <a:pt x="323" y="232"/>
                      </a:lnTo>
                      <a:lnTo>
                        <a:pt x="318" y="225"/>
                      </a:lnTo>
                      <a:lnTo>
                        <a:pt x="305" y="212"/>
                      </a:lnTo>
                      <a:lnTo>
                        <a:pt x="299" y="203"/>
                      </a:lnTo>
                      <a:lnTo>
                        <a:pt x="284" y="184"/>
                      </a:lnTo>
                      <a:lnTo>
                        <a:pt x="274" y="177"/>
                      </a:lnTo>
                      <a:lnTo>
                        <a:pt x="267" y="167"/>
                      </a:lnTo>
                      <a:lnTo>
                        <a:pt x="266" y="167"/>
                      </a:lnTo>
                      <a:lnTo>
                        <a:pt x="263" y="156"/>
                      </a:lnTo>
                      <a:lnTo>
                        <a:pt x="263" y="146"/>
                      </a:lnTo>
                      <a:lnTo>
                        <a:pt x="262" y="138"/>
                      </a:lnTo>
                      <a:lnTo>
                        <a:pt x="262" y="123"/>
                      </a:lnTo>
                      <a:lnTo>
                        <a:pt x="258" y="115"/>
                      </a:lnTo>
                      <a:lnTo>
                        <a:pt x="258" y="107"/>
                      </a:lnTo>
                      <a:lnTo>
                        <a:pt x="262" y="92"/>
                      </a:lnTo>
                      <a:lnTo>
                        <a:pt x="269" y="76"/>
                      </a:lnTo>
                      <a:lnTo>
                        <a:pt x="273" y="58"/>
                      </a:lnTo>
                      <a:lnTo>
                        <a:pt x="314" y="59"/>
                      </a:lnTo>
                      <a:lnTo>
                        <a:pt x="317" y="58"/>
                      </a:lnTo>
                      <a:lnTo>
                        <a:pt x="323" y="53"/>
                      </a:lnTo>
                      <a:lnTo>
                        <a:pt x="331" y="53"/>
                      </a:lnTo>
                      <a:lnTo>
                        <a:pt x="338" y="55"/>
                      </a:lnTo>
                      <a:lnTo>
                        <a:pt x="344" y="61"/>
                      </a:lnTo>
                      <a:lnTo>
                        <a:pt x="349" y="65"/>
                      </a:lnTo>
                      <a:lnTo>
                        <a:pt x="354" y="66"/>
                      </a:lnTo>
                      <a:lnTo>
                        <a:pt x="361" y="64"/>
                      </a:lnTo>
                      <a:lnTo>
                        <a:pt x="370" y="64"/>
                      </a:lnTo>
                      <a:lnTo>
                        <a:pt x="381" y="56"/>
                      </a:lnTo>
                      <a:lnTo>
                        <a:pt x="412" y="58"/>
                      </a:lnTo>
                      <a:lnTo>
                        <a:pt x="419" y="58"/>
                      </a:lnTo>
                      <a:lnTo>
                        <a:pt x="423" y="56"/>
                      </a:lnTo>
                      <a:lnTo>
                        <a:pt x="436" y="43"/>
                      </a:lnTo>
                      <a:lnTo>
                        <a:pt x="450" y="42"/>
                      </a:lnTo>
                      <a:lnTo>
                        <a:pt x="459" y="39"/>
                      </a:lnTo>
                      <a:lnTo>
                        <a:pt x="472" y="45"/>
                      </a:lnTo>
                      <a:lnTo>
                        <a:pt x="482" y="45"/>
                      </a:lnTo>
                      <a:lnTo>
                        <a:pt x="490" y="44"/>
                      </a:lnTo>
                      <a:lnTo>
                        <a:pt x="524" y="32"/>
                      </a:lnTo>
                      <a:lnTo>
                        <a:pt x="543" y="27"/>
                      </a:lnTo>
                      <a:lnTo>
                        <a:pt x="547" y="25"/>
                      </a:lnTo>
                      <a:lnTo>
                        <a:pt x="562" y="11"/>
                      </a:lnTo>
                      <a:lnTo>
                        <a:pt x="576" y="1"/>
                      </a:lnTo>
                      <a:lnTo>
                        <a:pt x="58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3" name="Freeform 33"/>
                <p:cNvSpPr>
                  <a:spLocks noChangeAspect="1"/>
                </p:cNvSpPr>
                <p:nvPr/>
              </p:nvSpPr>
              <p:spPr bwMode="gray">
                <a:xfrm>
                  <a:off x="5104605" y="4004022"/>
                  <a:ext cx="165100" cy="169863"/>
                </a:xfrm>
                <a:custGeom>
                  <a:avLst/>
                  <a:gdLst/>
                  <a:ahLst/>
                  <a:cxnLst>
                    <a:cxn ang="0">
                      <a:pos x="0" y="356"/>
                    </a:cxn>
                    <a:cxn ang="0">
                      <a:pos x="0" y="244"/>
                    </a:cxn>
                    <a:cxn ang="0">
                      <a:pos x="56" y="206"/>
                    </a:cxn>
                    <a:cxn ang="0">
                      <a:pos x="56" y="93"/>
                    </a:cxn>
                    <a:cxn ang="0">
                      <a:pos x="61" y="35"/>
                    </a:cxn>
                    <a:cxn ang="0">
                      <a:pos x="158" y="17"/>
                    </a:cxn>
                    <a:cxn ang="0">
                      <a:pos x="181" y="18"/>
                    </a:cxn>
                    <a:cxn ang="0">
                      <a:pos x="199" y="34"/>
                    </a:cxn>
                    <a:cxn ang="0">
                      <a:pos x="208" y="41"/>
                    </a:cxn>
                    <a:cxn ang="0">
                      <a:pos x="233" y="18"/>
                    </a:cxn>
                    <a:cxn ang="0">
                      <a:pos x="265" y="6"/>
                    </a:cxn>
                    <a:cxn ang="0">
                      <a:pos x="283" y="0"/>
                    </a:cxn>
                    <a:cxn ang="0">
                      <a:pos x="291" y="11"/>
                    </a:cxn>
                    <a:cxn ang="0">
                      <a:pos x="307" y="39"/>
                    </a:cxn>
                    <a:cxn ang="0">
                      <a:pos x="319" y="60"/>
                    </a:cxn>
                    <a:cxn ang="0">
                      <a:pos x="339" y="93"/>
                    </a:cxn>
                    <a:cxn ang="0">
                      <a:pos x="385" y="127"/>
                    </a:cxn>
                    <a:cxn ang="0">
                      <a:pos x="407" y="151"/>
                    </a:cxn>
                    <a:cxn ang="0">
                      <a:pos x="431" y="164"/>
                    </a:cxn>
                    <a:cxn ang="0">
                      <a:pos x="434" y="205"/>
                    </a:cxn>
                    <a:cxn ang="0">
                      <a:pos x="449" y="227"/>
                    </a:cxn>
                    <a:cxn ang="0">
                      <a:pos x="470" y="234"/>
                    </a:cxn>
                    <a:cxn ang="0">
                      <a:pos x="497" y="240"/>
                    </a:cxn>
                    <a:cxn ang="0">
                      <a:pos x="518" y="253"/>
                    </a:cxn>
                    <a:cxn ang="0">
                      <a:pos x="506" y="261"/>
                    </a:cxn>
                    <a:cxn ang="0">
                      <a:pos x="454" y="288"/>
                    </a:cxn>
                    <a:cxn ang="0">
                      <a:pos x="418" y="318"/>
                    </a:cxn>
                    <a:cxn ang="0">
                      <a:pos x="388" y="352"/>
                    </a:cxn>
                    <a:cxn ang="0">
                      <a:pos x="344" y="396"/>
                    </a:cxn>
                    <a:cxn ang="0">
                      <a:pos x="314" y="449"/>
                    </a:cxn>
                    <a:cxn ang="0">
                      <a:pos x="301" y="459"/>
                    </a:cxn>
                    <a:cxn ang="0">
                      <a:pos x="265" y="466"/>
                    </a:cxn>
                    <a:cxn ang="0">
                      <a:pos x="227" y="452"/>
                    </a:cxn>
                    <a:cxn ang="0">
                      <a:pos x="201" y="445"/>
                    </a:cxn>
                    <a:cxn ang="0">
                      <a:pos x="170" y="469"/>
                    </a:cxn>
                    <a:cxn ang="0">
                      <a:pos x="161" y="485"/>
                    </a:cxn>
                    <a:cxn ang="0">
                      <a:pos x="140" y="503"/>
                    </a:cxn>
                    <a:cxn ang="0">
                      <a:pos x="125" y="525"/>
                    </a:cxn>
                    <a:cxn ang="0">
                      <a:pos x="72" y="533"/>
                    </a:cxn>
                    <a:cxn ang="0">
                      <a:pos x="46" y="528"/>
                    </a:cxn>
                    <a:cxn ang="0">
                      <a:pos x="50" y="498"/>
                    </a:cxn>
                    <a:cxn ang="0">
                      <a:pos x="52" y="479"/>
                    </a:cxn>
                    <a:cxn ang="0">
                      <a:pos x="44" y="449"/>
                    </a:cxn>
                    <a:cxn ang="0">
                      <a:pos x="25" y="429"/>
                    </a:cxn>
                    <a:cxn ang="0">
                      <a:pos x="11" y="415"/>
                    </a:cxn>
                    <a:cxn ang="0">
                      <a:pos x="0" y="409"/>
                    </a:cxn>
                  </a:cxnLst>
                  <a:rect l="0" t="0" r="r" b="b"/>
                  <a:pathLst>
                    <a:path w="518" h="534">
                      <a:moveTo>
                        <a:pt x="0" y="409"/>
                      </a:moveTo>
                      <a:lnTo>
                        <a:pt x="0" y="356"/>
                      </a:lnTo>
                      <a:lnTo>
                        <a:pt x="0" y="298"/>
                      </a:lnTo>
                      <a:lnTo>
                        <a:pt x="0" y="244"/>
                      </a:lnTo>
                      <a:lnTo>
                        <a:pt x="56" y="244"/>
                      </a:lnTo>
                      <a:lnTo>
                        <a:pt x="56" y="206"/>
                      </a:lnTo>
                      <a:lnTo>
                        <a:pt x="56" y="149"/>
                      </a:lnTo>
                      <a:lnTo>
                        <a:pt x="56" y="93"/>
                      </a:lnTo>
                      <a:lnTo>
                        <a:pt x="56" y="40"/>
                      </a:lnTo>
                      <a:lnTo>
                        <a:pt x="61" y="35"/>
                      </a:lnTo>
                      <a:lnTo>
                        <a:pt x="141" y="20"/>
                      </a:lnTo>
                      <a:lnTo>
                        <a:pt x="158" y="17"/>
                      </a:lnTo>
                      <a:lnTo>
                        <a:pt x="164" y="17"/>
                      </a:lnTo>
                      <a:lnTo>
                        <a:pt x="181" y="18"/>
                      </a:lnTo>
                      <a:lnTo>
                        <a:pt x="192" y="22"/>
                      </a:lnTo>
                      <a:lnTo>
                        <a:pt x="199" y="34"/>
                      </a:lnTo>
                      <a:lnTo>
                        <a:pt x="202" y="49"/>
                      </a:lnTo>
                      <a:lnTo>
                        <a:pt x="208" y="41"/>
                      </a:lnTo>
                      <a:lnTo>
                        <a:pt x="217" y="30"/>
                      </a:lnTo>
                      <a:lnTo>
                        <a:pt x="233" y="18"/>
                      </a:lnTo>
                      <a:lnTo>
                        <a:pt x="260" y="12"/>
                      </a:lnTo>
                      <a:lnTo>
                        <a:pt x="265" y="6"/>
                      </a:lnTo>
                      <a:lnTo>
                        <a:pt x="272" y="1"/>
                      </a:lnTo>
                      <a:lnTo>
                        <a:pt x="283" y="0"/>
                      </a:lnTo>
                      <a:lnTo>
                        <a:pt x="291" y="2"/>
                      </a:lnTo>
                      <a:lnTo>
                        <a:pt x="291" y="11"/>
                      </a:lnTo>
                      <a:lnTo>
                        <a:pt x="294" y="17"/>
                      </a:lnTo>
                      <a:lnTo>
                        <a:pt x="307" y="39"/>
                      </a:lnTo>
                      <a:lnTo>
                        <a:pt x="317" y="49"/>
                      </a:lnTo>
                      <a:lnTo>
                        <a:pt x="319" y="60"/>
                      </a:lnTo>
                      <a:lnTo>
                        <a:pt x="325" y="74"/>
                      </a:lnTo>
                      <a:lnTo>
                        <a:pt x="339" y="93"/>
                      </a:lnTo>
                      <a:lnTo>
                        <a:pt x="368" y="124"/>
                      </a:lnTo>
                      <a:lnTo>
                        <a:pt x="385" y="127"/>
                      </a:lnTo>
                      <a:lnTo>
                        <a:pt x="398" y="137"/>
                      </a:lnTo>
                      <a:lnTo>
                        <a:pt x="407" y="151"/>
                      </a:lnTo>
                      <a:lnTo>
                        <a:pt x="420" y="154"/>
                      </a:lnTo>
                      <a:lnTo>
                        <a:pt x="431" y="164"/>
                      </a:lnTo>
                      <a:lnTo>
                        <a:pt x="431" y="185"/>
                      </a:lnTo>
                      <a:lnTo>
                        <a:pt x="434" y="205"/>
                      </a:lnTo>
                      <a:lnTo>
                        <a:pt x="441" y="218"/>
                      </a:lnTo>
                      <a:lnTo>
                        <a:pt x="449" y="227"/>
                      </a:lnTo>
                      <a:lnTo>
                        <a:pt x="458" y="232"/>
                      </a:lnTo>
                      <a:lnTo>
                        <a:pt x="470" y="234"/>
                      </a:lnTo>
                      <a:lnTo>
                        <a:pt x="484" y="234"/>
                      </a:lnTo>
                      <a:lnTo>
                        <a:pt x="497" y="240"/>
                      </a:lnTo>
                      <a:lnTo>
                        <a:pt x="507" y="244"/>
                      </a:lnTo>
                      <a:lnTo>
                        <a:pt x="518" y="253"/>
                      </a:lnTo>
                      <a:lnTo>
                        <a:pt x="517" y="256"/>
                      </a:lnTo>
                      <a:lnTo>
                        <a:pt x="506" y="261"/>
                      </a:lnTo>
                      <a:lnTo>
                        <a:pt x="492" y="270"/>
                      </a:lnTo>
                      <a:lnTo>
                        <a:pt x="454" y="288"/>
                      </a:lnTo>
                      <a:lnTo>
                        <a:pt x="438" y="305"/>
                      </a:lnTo>
                      <a:lnTo>
                        <a:pt x="418" y="318"/>
                      </a:lnTo>
                      <a:lnTo>
                        <a:pt x="399" y="336"/>
                      </a:lnTo>
                      <a:lnTo>
                        <a:pt x="388" y="352"/>
                      </a:lnTo>
                      <a:lnTo>
                        <a:pt x="371" y="377"/>
                      </a:lnTo>
                      <a:lnTo>
                        <a:pt x="344" y="396"/>
                      </a:lnTo>
                      <a:lnTo>
                        <a:pt x="329" y="415"/>
                      </a:lnTo>
                      <a:lnTo>
                        <a:pt x="314" y="449"/>
                      </a:lnTo>
                      <a:lnTo>
                        <a:pt x="309" y="455"/>
                      </a:lnTo>
                      <a:lnTo>
                        <a:pt x="301" y="459"/>
                      </a:lnTo>
                      <a:lnTo>
                        <a:pt x="290" y="460"/>
                      </a:lnTo>
                      <a:lnTo>
                        <a:pt x="265" y="466"/>
                      </a:lnTo>
                      <a:lnTo>
                        <a:pt x="250" y="465"/>
                      </a:lnTo>
                      <a:lnTo>
                        <a:pt x="227" y="452"/>
                      </a:lnTo>
                      <a:lnTo>
                        <a:pt x="215" y="447"/>
                      </a:lnTo>
                      <a:lnTo>
                        <a:pt x="201" y="445"/>
                      </a:lnTo>
                      <a:lnTo>
                        <a:pt x="189" y="449"/>
                      </a:lnTo>
                      <a:lnTo>
                        <a:pt x="170" y="469"/>
                      </a:lnTo>
                      <a:lnTo>
                        <a:pt x="163" y="477"/>
                      </a:lnTo>
                      <a:lnTo>
                        <a:pt x="161" y="485"/>
                      </a:lnTo>
                      <a:lnTo>
                        <a:pt x="152" y="496"/>
                      </a:lnTo>
                      <a:lnTo>
                        <a:pt x="140" y="503"/>
                      </a:lnTo>
                      <a:lnTo>
                        <a:pt x="135" y="508"/>
                      </a:lnTo>
                      <a:lnTo>
                        <a:pt x="125" y="525"/>
                      </a:lnTo>
                      <a:lnTo>
                        <a:pt x="90" y="534"/>
                      </a:lnTo>
                      <a:lnTo>
                        <a:pt x="72" y="533"/>
                      </a:lnTo>
                      <a:lnTo>
                        <a:pt x="56" y="530"/>
                      </a:lnTo>
                      <a:lnTo>
                        <a:pt x="46" y="528"/>
                      </a:lnTo>
                      <a:lnTo>
                        <a:pt x="43" y="519"/>
                      </a:lnTo>
                      <a:lnTo>
                        <a:pt x="50" y="498"/>
                      </a:lnTo>
                      <a:lnTo>
                        <a:pt x="52" y="485"/>
                      </a:lnTo>
                      <a:lnTo>
                        <a:pt x="52" y="479"/>
                      </a:lnTo>
                      <a:lnTo>
                        <a:pt x="51" y="461"/>
                      </a:lnTo>
                      <a:lnTo>
                        <a:pt x="44" y="449"/>
                      </a:lnTo>
                      <a:lnTo>
                        <a:pt x="30" y="438"/>
                      </a:lnTo>
                      <a:lnTo>
                        <a:pt x="25" y="429"/>
                      </a:lnTo>
                      <a:lnTo>
                        <a:pt x="13" y="418"/>
                      </a:lnTo>
                      <a:lnTo>
                        <a:pt x="11" y="415"/>
                      </a:lnTo>
                      <a:lnTo>
                        <a:pt x="5" y="409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4" name="Freeform 34"/>
                <p:cNvSpPr>
                  <a:spLocks noChangeAspect="1"/>
                </p:cNvSpPr>
                <p:nvPr/>
              </p:nvSpPr>
              <p:spPr bwMode="gray">
                <a:xfrm>
                  <a:off x="4498181" y="3470622"/>
                  <a:ext cx="128588" cy="96838"/>
                </a:xfrm>
                <a:custGeom>
                  <a:avLst/>
                  <a:gdLst/>
                  <a:ahLst/>
                  <a:cxnLst>
                    <a:cxn ang="0">
                      <a:pos x="174" y="17"/>
                    </a:cxn>
                    <a:cxn ang="0">
                      <a:pos x="146" y="18"/>
                    </a:cxn>
                    <a:cxn ang="0">
                      <a:pos x="119" y="11"/>
                    </a:cxn>
                    <a:cxn ang="0">
                      <a:pos x="101" y="3"/>
                    </a:cxn>
                    <a:cxn ang="0">
                      <a:pos x="80" y="14"/>
                    </a:cxn>
                    <a:cxn ang="0">
                      <a:pos x="67" y="27"/>
                    </a:cxn>
                    <a:cxn ang="0">
                      <a:pos x="69" y="57"/>
                    </a:cxn>
                    <a:cxn ang="0">
                      <a:pos x="17" y="81"/>
                    </a:cxn>
                    <a:cxn ang="0">
                      <a:pos x="1" y="109"/>
                    </a:cxn>
                    <a:cxn ang="0">
                      <a:pos x="17" y="100"/>
                    </a:cxn>
                    <a:cxn ang="0">
                      <a:pos x="31" y="128"/>
                    </a:cxn>
                    <a:cxn ang="0">
                      <a:pos x="66" y="159"/>
                    </a:cxn>
                    <a:cxn ang="0">
                      <a:pos x="88" y="190"/>
                    </a:cxn>
                    <a:cxn ang="0">
                      <a:pos x="104" y="203"/>
                    </a:cxn>
                    <a:cxn ang="0">
                      <a:pos x="124" y="191"/>
                    </a:cxn>
                    <a:cxn ang="0">
                      <a:pos x="142" y="168"/>
                    </a:cxn>
                    <a:cxn ang="0">
                      <a:pos x="161" y="159"/>
                    </a:cxn>
                    <a:cxn ang="0">
                      <a:pos x="211" y="153"/>
                    </a:cxn>
                    <a:cxn ang="0">
                      <a:pos x="230" y="175"/>
                    </a:cxn>
                    <a:cxn ang="0">
                      <a:pos x="241" y="187"/>
                    </a:cxn>
                    <a:cxn ang="0">
                      <a:pos x="241" y="202"/>
                    </a:cxn>
                    <a:cxn ang="0">
                      <a:pos x="249" y="223"/>
                    </a:cxn>
                    <a:cxn ang="0">
                      <a:pos x="252" y="239"/>
                    </a:cxn>
                    <a:cxn ang="0">
                      <a:pos x="264" y="240"/>
                    </a:cxn>
                    <a:cxn ang="0">
                      <a:pos x="281" y="238"/>
                    </a:cxn>
                    <a:cxn ang="0">
                      <a:pos x="297" y="239"/>
                    </a:cxn>
                    <a:cxn ang="0">
                      <a:pos x="313" y="273"/>
                    </a:cxn>
                    <a:cxn ang="0">
                      <a:pos x="306" y="298"/>
                    </a:cxn>
                    <a:cxn ang="0">
                      <a:pos x="327" y="307"/>
                    </a:cxn>
                    <a:cxn ang="0">
                      <a:pos x="348" y="292"/>
                    </a:cxn>
                    <a:cxn ang="0">
                      <a:pos x="365" y="286"/>
                    </a:cxn>
                    <a:cxn ang="0">
                      <a:pos x="384" y="262"/>
                    </a:cxn>
                    <a:cxn ang="0">
                      <a:pos x="386" y="251"/>
                    </a:cxn>
                    <a:cxn ang="0">
                      <a:pos x="375" y="239"/>
                    </a:cxn>
                    <a:cxn ang="0">
                      <a:pos x="394" y="239"/>
                    </a:cxn>
                    <a:cxn ang="0">
                      <a:pos x="403" y="235"/>
                    </a:cxn>
                    <a:cxn ang="0">
                      <a:pos x="393" y="219"/>
                    </a:cxn>
                    <a:cxn ang="0">
                      <a:pos x="400" y="203"/>
                    </a:cxn>
                    <a:cxn ang="0">
                      <a:pos x="380" y="183"/>
                    </a:cxn>
                    <a:cxn ang="0">
                      <a:pos x="382" y="149"/>
                    </a:cxn>
                    <a:cxn ang="0">
                      <a:pos x="382" y="131"/>
                    </a:cxn>
                    <a:cxn ang="0">
                      <a:pos x="370" y="93"/>
                    </a:cxn>
                    <a:cxn ang="0">
                      <a:pos x="351" y="92"/>
                    </a:cxn>
                    <a:cxn ang="0">
                      <a:pos x="364" y="79"/>
                    </a:cxn>
                    <a:cxn ang="0">
                      <a:pos x="357" y="70"/>
                    </a:cxn>
                    <a:cxn ang="0">
                      <a:pos x="343" y="41"/>
                    </a:cxn>
                    <a:cxn ang="0">
                      <a:pos x="334" y="28"/>
                    </a:cxn>
                    <a:cxn ang="0">
                      <a:pos x="328" y="12"/>
                    </a:cxn>
                    <a:cxn ang="0">
                      <a:pos x="312" y="12"/>
                    </a:cxn>
                    <a:cxn ang="0">
                      <a:pos x="294" y="38"/>
                    </a:cxn>
                    <a:cxn ang="0">
                      <a:pos x="255" y="33"/>
                    </a:cxn>
                    <a:cxn ang="0">
                      <a:pos x="230" y="30"/>
                    </a:cxn>
                    <a:cxn ang="0">
                      <a:pos x="208" y="39"/>
                    </a:cxn>
                    <a:cxn ang="0">
                      <a:pos x="203" y="19"/>
                    </a:cxn>
                  </a:cxnLst>
                  <a:rect l="0" t="0" r="r" b="b"/>
                  <a:pathLst>
                    <a:path w="404" h="307">
                      <a:moveTo>
                        <a:pt x="205" y="15"/>
                      </a:moveTo>
                      <a:lnTo>
                        <a:pt x="195" y="15"/>
                      </a:lnTo>
                      <a:lnTo>
                        <a:pt x="189" y="18"/>
                      </a:lnTo>
                      <a:lnTo>
                        <a:pt x="185" y="18"/>
                      </a:lnTo>
                      <a:lnTo>
                        <a:pt x="174" y="17"/>
                      </a:lnTo>
                      <a:lnTo>
                        <a:pt x="172" y="18"/>
                      </a:lnTo>
                      <a:lnTo>
                        <a:pt x="165" y="18"/>
                      </a:lnTo>
                      <a:lnTo>
                        <a:pt x="157" y="20"/>
                      </a:lnTo>
                      <a:lnTo>
                        <a:pt x="151" y="20"/>
                      </a:lnTo>
                      <a:lnTo>
                        <a:pt x="146" y="18"/>
                      </a:lnTo>
                      <a:lnTo>
                        <a:pt x="142" y="18"/>
                      </a:lnTo>
                      <a:lnTo>
                        <a:pt x="135" y="15"/>
                      </a:lnTo>
                      <a:lnTo>
                        <a:pt x="128" y="15"/>
                      </a:lnTo>
                      <a:lnTo>
                        <a:pt x="122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2" y="13"/>
                      </a:lnTo>
                      <a:lnTo>
                        <a:pt x="112" y="7"/>
                      </a:lnTo>
                      <a:lnTo>
                        <a:pt x="109" y="4"/>
                      </a:lnTo>
                      <a:lnTo>
                        <a:pt x="101" y="3"/>
                      </a:lnTo>
                      <a:lnTo>
                        <a:pt x="95" y="4"/>
                      </a:lnTo>
                      <a:lnTo>
                        <a:pt x="90" y="1"/>
                      </a:lnTo>
                      <a:lnTo>
                        <a:pt x="76" y="0"/>
                      </a:lnTo>
                      <a:lnTo>
                        <a:pt x="76" y="7"/>
                      </a:lnTo>
                      <a:lnTo>
                        <a:pt x="80" y="14"/>
                      </a:lnTo>
                      <a:lnTo>
                        <a:pt x="80" y="18"/>
                      </a:lnTo>
                      <a:lnTo>
                        <a:pt x="77" y="24"/>
                      </a:lnTo>
                      <a:lnTo>
                        <a:pt x="75" y="25"/>
                      </a:lnTo>
                      <a:lnTo>
                        <a:pt x="69" y="25"/>
                      </a:lnTo>
                      <a:lnTo>
                        <a:pt x="67" y="27"/>
                      </a:lnTo>
                      <a:lnTo>
                        <a:pt x="65" y="30"/>
                      </a:lnTo>
                      <a:lnTo>
                        <a:pt x="71" y="34"/>
                      </a:lnTo>
                      <a:lnTo>
                        <a:pt x="74" y="39"/>
                      </a:lnTo>
                      <a:lnTo>
                        <a:pt x="75" y="57"/>
                      </a:lnTo>
                      <a:lnTo>
                        <a:pt x="69" y="57"/>
                      </a:lnTo>
                      <a:lnTo>
                        <a:pt x="65" y="60"/>
                      </a:lnTo>
                      <a:lnTo>
                        <a:pt x="45" y="60"/>
                      </a:lnTo>
                      <a:lnTo>
                        <a:pt x="28" y="67"/>
                      </a:lnTo>
                      <a:lnTo>
                        <a:pt x="21" y="73"/>
                      </a:lnTo>
                      <a:lnTo>
                        <a:pt x="17" y="81"/>
                      </a:lnTo>
                      <a:lnTo>
                        <a:pt x="13" y="89"/>
                      </a:lnTo>
                      <a:lnTo>
                        <a:pt x="11" y="93"/>
                      </a:lnTo>
                      <a:lnTo>
                        <a:pt x="6" y="97"/>
                      </a:lnTo>
                      <a:lnTo>
                        <a:pt x="0" y="99"/>
                      </a:lnTo>
                      <a:lnTo>
                        <a:pt x="1" y="109"/>
                      </a:lnTo>
                      <a:lnTo>
                        <a:pt x="5" y="110"/>
                      </a:lnTo>
                      <a:lnTo>
                        <a:pt x="7" y="110"/>
                      </a:lnTo>
                      <a:lnTo>
                        <a:pt x="10" y="109"/>
                      </a:lnTo>
                      <a:lnTo>
                        <a:pt x="13" y="101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21" y="114"/>
                      </a:lnTo>
                      <a:lnTo>
                        <a:pt x="29" y="115"/>
                      </a:lnTo>
                      <a:lnTo>
                        <a:pt x="31" y="116"/>
                      </a:lnTo>
                      <a:lnTo>
                        <a:pt x="31" y="128"/>
                      </a:lnTo>
                      <a:lnTo>
                        <a:pt x="36" y="141"/>
                      </a:lnTo>
                      <a:lnTo>
                        <a:pt x="39" y="146"/>
                      </a:lnTo>
                      <a:lnTo>
                        <a:pt x="47" y="148"/>
                      </a:lnTo>
                      <a:lnTo>
                        <a:pt x="55" y="154"/>
                      </a:lnTo>
                      <a:lnTo>
                        <a:pt x="66" y="159"/>
                      </a:lnTo>
                      <a:lnTo>
                        <a:pt x="74" y="168"/>
                      </a:lnTo>
                      <a:lnTo>
                        <a:pt x="75" y="179"/>
                      </a:lnTo>
                      <a:lnTo>
                        <a:pt x="83" y="183"/>
                      </a:lnTo>
                      <a:lnTo>
                        <a:pt x="86" y="187"/>
                      </a:lnTo>
                      <a:lnTo>
                        <a:pt x="88" y="190"/>
                      </a:lnTo>
                      <a:lnTo>
                        <a:pt x="88" y="192"/>
                      </a:lnTo>
                      <a:lnTo>
                        <a:pt x="93" y="195"/>
                      </a:lnTo>
                      <a:lnTo>
                        <a:pt x="97" y="200"/>
                      </a:lnTo>
                      <a:lnTo>
                        <a:pt x="98" y="201"/>
                      </a:lnTo>
                      <a:lnTo>
                        <a:pt x="104" y="203"/>
                      </a:lnTo>
                      <a:lnTo>
                        <a:pt x="110" y="203"/>
                      </a:lnTo>
                      <a:lnTo>
                        <a:pt x="113" y="202"/>
                      </a:lnTo>
                      <a:lnTo>
                        <a:pt x="115" y="201"/>
                      </a:lnTo>
                      <a:lnTo>
                        <a:pt x="119" y="191"/>
                      </a:lnTo>
                      <a:lnTo>
                        <a:pt x="124" y="191"/>
                      </a:lnTo>
                      <a:lnTo>
                        <a:pt x="128" y="189"/>
                      </a:lnTo>
                      <a:lnTo>
                        <a:pt x="128" y="184"/>
                      </a:lnTo>
                      <a:lnTo>
                        <a:pt x="133" y="183"/>
                      </a:lnTo>
                      <a:lnTo>
                        <a:pt x="139" y="175"/>
                      </a:lnTo>
                      <a:lnTo>
                        <a:pt x="142" y="168"/>
                      </a:lnTo>
                      <a:lnTo>
                        <a:pt x="141" y="159"/>
                      </a:lnTo>
                      <a:lnTo>
                        <a:pt x="145" y="158"/>
                      </a:lnTo>
                      <a:lnTo>
                        <a:pt x="153" y="157"/>
                      </a:lnTo>
                      <a:lnTo>
                        <a:pt x="157" y="159"/>
                      </a:lnTo>
                      <a:lnTo>
                        <a:pt x="161" y="159"/>
                      </a:lnTo>
                      <a:lnTo>
                        <a:pt x="166" y="157"/>
                      </a:lnTo>
                      <a:lnTo>
                        <a:pt x="172" y="157"/>
                      </a:lnTo>
                      <a:lnTo>
                        <a:pt x="172" y="152"/>
                      </a:lnTo>
                      <a:lnTo>
                        <a:pt x="198" y="152"/>
                      </a:lnTo>
                      <a:lnTo>
                        <a:pt x="211" y="153"/>
                      </a:lnTo>
                      <a:lnTo>
                        <a:pt x="215" y="160"/>
                      </a:lnTo>
                      <a:lnTo>
                        <a:pt x="221" y="164"/>
                      </a:lnTo>
                      <a:lnTo>
                        <a:pt x="225" y="169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32" y="179"/>
                      </a:lnTo>
                      <a:lnTo>
                        <a:pt x="231" y="181"/>
                      </a:lnTo>
                      <a:lnTo>
                        <a:pt x="231" y="184"/>
                      </a:lnTo>
                      <a:lnTo>
                        <a:pt x="238" y="186"/>
                      </a:lnTo>
                      <a:lnTo>
                        <a:pt x="241" y="187"/>
                      </a:lnTo>
                      <a:lnTo>
                        <a:pt x="241" y="190"/>
                      </a:lnTo>
                      <a:lnTo>
                        <a:pt x="239" y="192"/>
                      </a:lnTo>
                      <a:lnTo>
                        <a:pt x="241" y="197"/>
                      </a:lnTo>
                      <a:lnTo>
                        <a:pt x="239" y="197"/>
                      </a:lnTo>
                      <a:lnTo>
                        <a:pt x="241" y="202"/>
                      </a:lnTo>
                      <a:lnTo>
                        <a:pt x="242" y="205"/>
                      </a:lnTo>
                      <a:lnTo>
                        <a:pt x="247" y="208"/>
                      </a:lnTo>
                      <a:lnTo>
                        <a:pt x="248" y="212"/>
                      </a:lnTo>
                      <a:lnTo>
                        <a:pt x="251" y="222"/>
                      </a:lnTo>
                      <a:lnTo>
                        <a:pt x="249" y="223"/>
                      </a:lnTo>
                      <a:lnTo>
                        <a:pt x="244" y="226"/>
                      </a:lnTo>
                      <a:lnTo>
                        <a:pt x="242" y="237"/>
                      </a:lnTo>
                      <a:lnTo>
                        <a:pt x="239" y="242"/>
                      </a:lnTo>
                      <a:lnTo>
                        <a:pt x="239" y="244"/>
                      </a:lnTo>
                      <a:lnTo>
                        <a:pt x="252" y="239"/>
                      </a:lnTo>
                      <a:lnTo>
                        <a:pt x="258" y="234"/>
                      </a:lnTo>
                      <a:lnTo>
                        <a:pt x="259" y="234"/>
                      </a:lnTo>
                      <a:lnTo>
                        <a:pt x="260" y="237"/>
                      </a:lnTo>
                      <a:lnTo>
                        <a:pt x="260" y="240"/>
                      </a:lnTo>
                      <a:lnTo>
                        <a:pt x="264" y="240"/>
                      </a:lnTo>
                      <a:lnTo>
                        <a:pt x="266" y="234"/>
                      </a:lnTo>
                      <a:lnTo>
                        <a:pt x="270" y="232"/>
                      </a:lnTo>
                      <a:lnTo>
                        <a:pt x="274" y="233"/>
                      </a:lnTo>
                      <a:lnTo>
                        <a:pt x="280" y="238"/>
                      </a:lnTo>
                      <a:lnTo>
                        <a:pt x="281" y="238"/>
                      </a:lnTo>
                      <a:lnTo>
                        <a:pt x="284" y="235"/>
                      </a:lnTo>
                      <a:lnTo>
                        <a:pt x="292" y="233"/>
                      </a:lnTo>
                      <a:lnTo>
                        <a:pt x="295" y="234"/>
                      </a:lnTo>
                      <a:lnTo>
                        <a:pt x="295" y="235"/>
                      </a:lnTo>
                      <a:lnTo>
                        <a:pt x="297" y="239"/>
                      </a:lnTo>
                      <a:lnTo>
                        <a:pt x="305" y="244"/>
                      </a:lnTo>
                      <a:lnTo>
                        <a:pt x="305" y="251"/>
                      </a:lnTo>
                      <a:lnTo>
                        <a:pt x="309" y="257"/>
                      </a:lnTo>
                      <a:lnTo>
                        <a:pt x="311" y="271"/>
                      </a:lnTo>
                      <a:lnTo>
                        <a:pt x="313" y="273"/>
                      </a:lnTo>
                      <a:lnTo>
                        <a:pt x="312" y="288"/>
                      </a:lnTo>
                      <a:lnTo>
                        <a:pt x="309" y="292"/>
                      </a:lnTo>
                      <a:lnTo>
                        <a:pt x="306" y="294"/>
                      </a:lnTo>
                      <a:lnTo>
                        <a:pt x="305" y="297"/>
                      </a:lnTo>
                      <a:lnTo>
                        <a:pt x="306" y="298"/>
                      </a:lnTo>
                      <a:lnTo>
                        <a:pt x="311" y="298"/>
                      </a:lnTo>
                      <a:lnTo>
                        <a:pt x="314" y="294"/>
                      </a:lnTo>
                      <a:lnTo>
                        <a:pt x="317" y="296"/>
                      </a:lnTo>
                      <a:lnTo>
                        <a:pt x="322" y="299"/>
                      </a:lnTo>
                      <a:lnTo>
                        <a:pt x="327" y="307"/>
                      </a:lnTo>
                      <a:lnTo>
                        <a:pt x="332" y="305"/>
                      </a:lnTo>
                      <a:lnTo>
                        <a:pt x="334" y="303"/>
                      </a:lnTo>
                      <a:lnTo>
                        <a:pt x="341" y="302"/>
                      </a:lnTo>
                      <a:lnTo>
                        <a:pt x="343" y="298"/>
                      </a:lnTo>
                      <a:lnTo>
                        <a:pt x="348" y="292"/>
                      </a:lnTo>
                      <a:lnTo>
                        <a:pt x="348" y="283"/>
                      </a:lnTo>
                      <a:lnTo>
                        <a:pt x="351" y="281"/>
                      </a:lnTo>
                      <a:lnTo>
                        <a:pt x="357" y="282"/>
                      </a:lnTo>
                      <a:lnTo>
                        <a:pt x="361" y="288"/>
                      </a:lnTo>
                      <a:lnTo>
                        <a:pt x="365" y="286"/>
                      </a:lnTo>
                      <a:lnTo>
                        <a:pt x="378" y="287"/>
                      </a:lnTo>
                      <a:lnTo>
                        <a:pt x="378" y="282"/>
                      </a:lnTo>
                      <a:lnTo>
                        <a:pt x="383" y="276"/>
                      </a:lnTo>
                      <a:lnTo>
                        <a:pt x="383" y="267"/>
                      </a:lnTo>
                      <a:lnTo>
                        <a:pt x="384" y="262"/>
                      </a:lnTo>
                      <a:lnTo>
                        <a:pt x="389" y="260"/>
                      </a:lnTo>
                      <a:lnTo>
                        <a:pt x="388" y="257"/>
                      </a:lnTo>
                      <a:lnTo>
                        <a:pt x="386" y="257"/>
                      </a:lnTo>
                      <a:lnTo>
                        <a:pt x="387" y="255"/>
                      </a:lnTo>
                      <a:lnTo>
                        <a:pt x="386" y="251"/>
                      </a:lnTo>
                      <a:lnTo>
                        <a:pt x="382" y="251"/>
                      </a:lnTo>
                      <a:lnTo>
                        <a:pt x="376" y="251"/>
                      </a:lnTo>
                      <a:lnTo>
                        <a:pt x="373" y="249"/>
                      </a:lnTo>
                      <a:lnTo>
                        <a:pt x="376" y="244"/>
                      </a:lnTo>
                      <a:lnTo>
                        <a:pt x="375" y="239"/>
                      </a:lnTo>
                      <a:lnTo>
                        <a:pt x="373" y="239"/>
                      </a:lnTo>
                      <a:lnTo>
                        <a:pt x="373" y="238"/>
                      </a:lnTo>
                      <a:lnTo>
                        <a:pt x="382" y="234"/>
                      </a:lnTo>
                      <a:lnTo>
                        <a:pt x="391" y="235"/>
                      </a:lnTo>
                      <a:lnTo>
                        <a:pt x="394" y="239"/>
                      </a:lnTo>
                      <a:lnTo>
                        <a:pt x="397" y="239"/>
                      </a:lnTo>
                      <a:lnTo>
                        <a:pt x="400" y="238"/>
                      </a:lnTo>
                      <a:lnTo>
                        <a:pt x="403" y="244"/>
                      </a:lnTo>
                      <a:lnTo>
                        <a:pt x="404" y="244"/>
                      </a:lnTo>
                      <a:lnTo>
                        <a:pt x="403" y="235"/>
                      </a:lnTo>
                      <a:lnTo>
                        <a:pt x="403" y="230"/>
                      </a:lnTo>
                      <a:lnTo>
                        <a:pt x="400" y="227"/>
                      </a:lnTo>
                      <a:lnTo>
                        <a:pt x="400" y="221"/>
                      </a:lnTo>
                      <a:lnTo>
                        <a:pt x="397" y="221"/>
                      </a:lnTo>
                      <a:lnTo>
                        <a:pt x="393" y="219"/>
                      </a:lnTo>
                      <a:lnTo>
                        <a:pt x="391" y="219"/>
                      </a:lnTo>
                      <a:lnTo>
                        <a:pt x="394" y="211"/>
                      </a:lnTo>
                      <a:lnTo>
                        <a:pt x="398" y="207"/>
                      </a:lnTo>
                      <a:lnTo>
                        <a:pt x="400" y="206"/>
                      </a:lnTo>
                      <a:lnTo>
                        <a:pt x="400" y="203"/>
                      </a:lnTo>
                      <a:lnTo>
                        <a:pt x="397" y="199"/>
                      </a:lnTo>
                      <a:lnTo>
                        <a:pt x="393" y="200"/>
                      </a:lnTo>
                      <a:lnTo>
                        <a:pt x="394" y="186"/>
                      </a:lnTo>
                      <a:lnTo>
                        <a:pt x="387" y="186"/>
                      </a:lnTo>
                      <a:lnTo>
                        <a:pt x="380" y="183"/>
                      </a:lnTo>
                      <a:lnTo>
                        <a:pt x="380" y="180"/>
                      </a:lnTo>
                      <a:lnTo>
                        <a:pt x="380" y="163"/>
                      </a:lnTo>
                      <a:lnTo>
                        <a:pt x="378" y="154"/>
                      </a:lnTo>
                      <a:lnTo>
                        <a:pt x="381" y="152"/>
                      </a:lnTo>
                      <a:lnTo>
                        <a:pt x="382" y="149"/>
                      </a:lnTo>
                      <a:lnTo>
                        <a:pt x="388" y="142"/>
                      </a:lnTo>
                      <a:lnTo>
                        <a:pt x="389" y="140"/>
                      </a:lnTo>
                      <a:lnTo>
                        <a:pt x="389" y="137"/>
                      </a:lnTo>
                      <a:lnTo>
                        <a:pt x="387" y="133"/>
                      </a:lnTo>
                      <a:lnTo>
                        <a:pt x="382" y="131"/>
                      </a:lnTo>
                      <a:lnTo>
                        <a:pt x="380" y="126"/>
                      </a:lnTo>
                      <a:lnTo>
                        <a:pt x="375" y="126"/>
                      </a:lnTo>
                      <a:lnTo>
                        <a:pt x="371" y="120"/>
                      </a:lnTo>
                      <a:lnTo>
                        <a:pt x="370" y="97"/>
                      </a:lnTo>
                      <a:lnTo>
                        <a:pt x="370" y="93"/>
                      </a:lnTo>
                      <a:lnTo>
                        <a:pt x="365" y="92"/>
                      </a:lnTo>
                      <a:lnTo>
                        <a:pt x="360" y="92"/>
                      </a:lnTo>
                      <a:lnTo>
                        <a:pt x="354" y="99"/>
                      </a:lnTo>
                      <a:lnTo>
                        <a:pt x="351" y="99"/>
                      </a:lnTo>
                      <a:lnTo>
                        <a:pt x="351" y="92"/>
                      </a:lnTo>
                      <a:lnTo>
                        <a:pt x="352" y="89"/>
                      </a:lnTo>
                      <a:lnTo>
                        <a:pt x="357" y="88"/>
                      </a:lnTo>
                      <a:lnTo>
                        <a:pt x="357" y="83"/>
                      </a:lnTo>
                      <a:lnTo>
                        <a:pt x="361" y="83"/>
                      </a:lnTo>
                      <a:lnTo>
                        <a:pt x="364" y="79"/>
                      </a:lnTo>
                      <a:lnTo>
                        <a:pt x="367" y="79"/>
                      </a:lnTo>
                      <a:lnTo>
                        <a:pt x="367" y="73"/>
                      </a:lnTo>
                      <a:lnTo>
                        <a:pt x="366" y="72"/>
                      </a:lnTo>
                      <a:lnTo>
                        <a:pt x="361" y="72"/>
                      </a:lnTo>
                      <a:lnTo>
                        <a:pt x="357" y="70"/>
                      </a:lnTo>
                      <a:lnTo>
                        <a:pt x="354" y="67"/>
                      </a:lnTo>
                      <a:lnTo>
                        <a:pt x="349" y="57"/>
                      </a:lnTo>
                      <a:lnTo>
                        <a:pt x="344" y="60"/>
                      </a:lnTo>
                      <a:lnTo>
                        <a:pt x="343" y="58"/>
                      </a:lnTo>
                      <a:lnTo>
                        <a:pt x="343" y="41"/>
                      </a:lnTo>
                      <a:lnTo>
                        <a:pt x="341" y="36"/>
                      </a:lnTo>
                      <a:lnTo>
                        <a:pt x="339" y="36"/>
                      </a:lnTo>
                      <a:lnTo>
                        <a:pt x="339" y="30"/>
                      </a:lnTo>
                      <a:lnTo>
                        <a:pt x="338" y="28"/>
                      </a:lnTo>
                      <a:lnTo>
                        <a:pt x="334" y="28"/>
                      </a:lnTo>
                      <a:lnTo>
                        <a:pt x="333" y="28"/>
                      </a:lnTo>
                      <a:lnTo>
                        <a:pt x="334" y="15"/>
                      </a:lnTo>
                      <a:lnTo>
                        <a:pt x="334" y="14"/>
                      </a:lnTo>
                      <a:lnTo>
                        <a:pt x="330" y="12"/>
                      </a:lnTo>
                      <a:lnTo>
                        <a:pt x="328" y="12"/>
                      </a:lnTo>
                      <a:lnTo>
                        <a:pt x="324" y="15"/>
                      </a:lnTo>
                      <a:lnTo>
                        <a:pt x="323" y="15"/>
                      </a:lnTo>
                      <a:lnTo>
                        <a:pt x="316" y="11"/>
                      </a:lnTo>
                      <a:lnTo>
                        <a:pt x="313" y="11"/>
                      </a:lnTo>
                      <a:lnTo>
                        <a:pt x="312" y="12"/>
                      </a:lnTo>
                      <a:lnTo>
                        <a:pt x="312" y="20"/>
                      </a:lnTo>
                      <a:lnTo>
                        <a:pt x="309" y="24"/>
                      </a:lnTo>
                      <a:lnTo>
                        <a:pt x="296" y="28"/>
                      </a:lnTo>
                      <a:lnTo>
                        <a:pt x="296" y="34"/>
                      </a:lnTo>
                      <a:lnTo>
                        <a:pt x="294" y="38"/>
                      </a:lnTo>
                      <a:lnTo>
                        <a:pt x="280" y="34"/>
                      </a:lnTo>
                      <a:lnTo>
                        <a:pt x="270" y="28"/>
                      </a:lnTo>
                      <a:lnTo>
                        <a:pt x="262" y="27"/>
                      </a:lnTo>
                      <a:lnTo>
                        <a:pt x="259" y="27"/>
                      </a:lnTo>
                      <a:lnTo>
                        <a:pt x="255" y="33"/>
                      </a:lnTo>
                      <a:lnTo>
                        <a:pt x="249" y="34"/>
                      </a:lnTo>
                      <a:lnTo>
                        <a:pt x="247" y="40"/>
                      </a:lnTo>
                      <a:lnTo>
                        <a:pt x="243" y="44"/>
                      </a:lnTo>
                      <a:lnTo>
                        <a:pt x="238" y="41"/>
                      </a:lnTo>
                      <a:lnTo>
                        <a:pt x="230" y="30"/>
                      </a:lnTo>
                      <a:lnTo>
                        <a:pt x="227" y="28"/>
                      </a:lnTo>
                      <a:lnTo>
                        <a:pt x="222" y="28"/>
                      </a:lnTo>
                      <a:lnTo>
                        <a:pt x="216" y="34"/>
                      </a:lnTo>
                      <a:lnTo>
                        <a:pt x="212" y="38"/>
                      </a:lnTo>
                      <a:lnTo>
                        <a:pt x="208" y="39"/>
                      </a:lnTo>
                      <a:lnTo>
                        <a:pt x="203" y="35"/>
                      </a:lnTo>
                      <a:lnTo>
                        <a:pt x="198" y="31"/>
                      </a:lnTo>
                      <a:lnTo>
                        <a:pt x="199" y="28"/>
                      </a:lnTo>
                      <a:lnTo>
                        <a:pt x="203" y="23"/>
                      </a:lnTo>
                      <a:lnTo>
                        <a:pt x="203" y="19"/>
                      </a:lnTo>
                      <a:lnTo>
                        <a:pt x="205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5" name="Freeform 35"/>
                <p:cNvSpPr>
                  <a:spLocks noChangeAspect="1"/>
                </p:cNvSpPr>
                <p:nvPr/>
              </p:nvSpPr>
              <p:spPr bwMode="gray">
                <a:xfrm>
                  <a:off x="5010942" y="3499197"/>
                  <a:ext cx="228600" cy="144463"/>
                </a:xfrm>
                <a:custGeom>
                  <a:avLst/>
                  <a:gdLst/>
                  <a:ahLst/>
                  <a:cxnLst>
                    <a:cxn ang="0">
                      <a:pos x="433" y="6"/>
                    </a:cxn>
                    <a:cxn ang="0">
                      <a:pos x="405" y="15"/>
                    </a:cxn>
                    <a:cxn ang="0">
                      <a:pos x="393" y="44"/>
                    </a:cxn>
                    <a:cxn ang="0">
                      <a:pos x="378" y="58"/>
                    </a:cxn>
                    <a:cxn ang="0">
                      <a:pos x="355" y="87"/>
                    </a:cxn>
                    <a:cxn ang="0">
                      <a:pos x="331" y="102"/>
                    </a:cxn>
                    <a:cxn ang="0">
                      <a:pos x="317" y="106"/>
                    </a:cxn>
                    <a:cxn ang="0">
                      <a:pos x="292" y="109"/>
                    </a:cxn>
                    <a:cxn ang="0">
                      <a:pos x="259" y="113"/>
                    </a:cxn>
                    <a:cxn ang="0">
                      <a:pos x="245" y="122"/>
                    </a:cxn>
                    <a:cxn ang="0">
                      <a:pos x="254" y="136"/>
                    </a:cxn>
                    <a:cxn ang="0">
                      <a:pos x="244" y="152"/>
                    </a:cxn>
                    <a:cxn ang="0">
                      <a:pos x="232" y="159"/>
                    </a:cxn>
                    <a:cxn ang="0">
                      <a:pos x="205" y="166"/>
                    </a:cxn>
                    <a:cxn ang="0">
                      <a:pos x="183" y="170"/>
                    </a:cxn>
                    <a:cxn ang="0">
                      <a:pos x="153" y="183"/>
                    </a:cxn>
                    <a:cxn ang="0">
                      <a:pos x="136" y="192"/>
                    </a:cxn>
                    <a:cxn ang="0">
                      <a:pos x="123" y="184"/>
                    </a:cxn>
                    <a:cxn ang="0">
                      <a:pos x="113" y="177"/>
                    </a:cxn>
                    <a:cxn ang="0">
                      <a:pos x="105" y="187"/>
                    </a:cxn>
                    <a:cxn ang="0">
                      <a:pos x="77" y="198"/>
                    </a:cxn>
                    <a:cxn ang="0">
                      <a:pos x="60" y="197"/>
                    </a:cxn>
                    <a:cxn ang="0">
                      <a:pos x="38" y="226"/>
                    </a:cxn>
                    <a:cxn ang="0">
                      <a:pos x="11" y="272"/>
                    </a:cxn>
                    <a:cxn ang="0">
                      <a:pos x="3" y="310"/>
                    </a:cxn>
                    <a:cxn ang="0">
                      <a:pos x="13" y="361"/>
                    </a:cxn>
                    <a:cxn ang="0">
                      <a:pos x="58" y="431"/>
                    </a:cxn>
                    <a:cxn ang="0">
                      <a:pos x="97" y="437"/>
                    </a:cxn>
                    <a:cxn ang="0">
                      <a:pos x="157" y="404"/>
                    </a:cxn>
                    <a:cxn ang="0">
                      <a:pos x="207" y="416"/>
                    </a:cxn>
                    <a:cxn ang="0">
                      <a:pos x="241" y="402"/>
                    </a:cxn>
                    <a:cxn ang="0">
                      <a:pos x="242" y="360"/>
                    </a:cxn>
                    <a:cxn ang="0">
                      <a:pos x="263" y="334"/>
                    </a:cxn>
                    <a:cxn ang="0">
                      <a:pos x="306" y="324"/>
                    </a:cxn>
                    <a:cxn ang="0">
                      <a:pos x="336" y="361"/>
                    </a:cxn>
                    <a:cxn ang="0">
                      <a:pos x="365" y="365"/>
                    </a:cxn>
                    <a:cxn ang="0">
                      <a:pos x="446" y="367"/>
                    </a:cxn>
                    <a:cxn ang="0">
                      <a:pos x="480" y="345"/>
                    </a:cxn>
                    <a:cxn ang="0">
                      <a:pos x="518" y="339"/>
                    </a:cxn>
                    <a:cxn ang="0">
                      <a:pos x="561" y="328"/>
                    </a:cxn>
                    <a:cxn ang="0">
                      <a:pos x="569" y="337"/>
                    </a:cxn>
                    <a:cxn ang="0">
                      <a:pos x="592" y="322"/>
                    </a:cxn>
                    <a:cxn ang="0">
                      <a:pos x="650" y="318"/>
                    </a:cxn>
                    <a:cxn ang="0">
                      <a:pos x="682" y="334"/>
                    </a:cxn>
                    <a:cxn ang="0">
                      <a:pos x="712" y="316"/>
                    </a:cxn>
                    <a:cxn ang="0">
                      <a:pos x="675" y="276"/>
                    </a:cxn>
                    <a:cxn ang="0">
                      <a:pos x="657" y="253"/>
                    </a:cxn>
                    <a:cxn ang="0">
                      <a:pos x="637" y="226"/>
                    </a:cxn>
                    <a:cxn ang="0">
                      <a:pos x="593" y="192"/>
                    </a:cxn>
                    <a:cxn ang="0">
                      <a:pos x="587" y="166"/>
                    </a:cxn>
                    <a:cxn ang="0">
                      <a:pos x="546" y="152"/>
                    </a:cxn>
                    <a:cxn ang="0">
                      <a:pos x="517" y="129"/>
                    </a:cxn>
                    <a:cxn ang="0">
                      <a:pos x="494" y="105"/>
                    </a:cxn>
                    <a:cxn ang="0">
                      <a:pos x="496" y="55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718" h="451">
                      <a:moveTo>
                        <a:pt x="453" y="0"/>
                      </a:moveTo>
                      <a:lnTo>
                        <a:pt x="442" y="3"/>
                      </a:lnTo>
                      <a:lnTo>
                        <a:pt x="433" y="6"/>
                      </a:lnTo>
                      <a:lnTo>
                        <a:pt x="417" y="7"/>
                      </a:lnTo>
                      <a:lnTo>
                        <a:pt x="411" y="10"/>
                      </a:lnTo>
                      <a:lnTo>
                        <a:pt x="405" y="15"/>
                      </a:lnTo>
                      <a:lnTo>
                        <a:pt x="400" y="26"/>
                      </a:lnTo>
                      <a:lnTo>
                        <a:pt x="400" y="42"/>
                      </a:lnTo>
                      <a:lnTo>
                        <a:pt x="393" y="44"/>
                      </a:lnTo>
                      <a:lnTo>
                        <a:pt x="387" y="54"/>
                      </a:lnTo>
                      <a:lnTo>
                        <a:pt x="383" y="57"/>
                      </a:lnTo>
                      <a:lnTo>
                        <a:pt x="378" y="58"/>
                      </a:lnTo>
                      <a:lnTo>
                        <a:pt x="362" y="74"/>
                      </a:lnTo>
                      <a:lnTo>
                        <a:pt x="358" y="84"/>
                      </a:lnTo>
                      <a:lnTo>
                        <a:pt x="355" y="87"/>
                      </a:lnTo>
                      <a:lnTo>
                        <a:pt x="342" y="93"/>
                      </a:lnTo>
                      <a:lnTo>
                        <a:pt x="336" y="95"/>
                      </a:lnTo>
                      <a:lnTo>
                        <a:pt x="331" y="102"/>
                      </a:lnTo>
                      <a:lnTo>
                        <a:pt x="329" y="105"/>
                      </a:lnTo>
                      <a:lnTo>
                        <a:pt x="322" y="108"/>
                      </a:lnTo>
                      <a:lnTo>
                        <a:pt x="317" y="106"/>
                      </a:lnTo>
                      <a:lnTo>
                        <a:pt x="309" y="106"/>
                      </a:lnTo>
                      <a:lnTo>
                        <a:pt x="302" y="108"/>
                      </a:lnTo>
                      <a:lnTo>
                        <a:pt x="292" y="109"/>
                      </a:lnTo>
                      <a:lnTo>
                        <a:pt x="290" y="112"/>
                      </a:lnTo>
                      <a:lnTo>
                        <a:pt x="270" y="112"/>
                      </a:lnTo>
                      <a:lnTo>
                        <a:pt x="259" y="113"/>
                      </a:lnTo>
                      <a:lnTo>
                        <a:pt x="249" y="117"/>
                      </a:lnTo>
                      <a:lnTo>
                        <a:pt x="247" y="118"/>
                      </a:lnTo>
                      <a:lnTo>
                        <a:pt x="245" y="122"/>
                      </a:lnTo>
                      <a:lnTo>
                        <a:pt x="245" y="124"/>
                      </a:lnTo>
                      <a:lnTo>
                        <a:pt x="252" y="129"/>
                      </a:lnTo>
                      <a:lnTo>
                        <a:pt x="254" y="136"/>
                      </a:lnTo>
                      <a:lnTo>
                        <a:pt x="252" y="140"/>
                      </a:lnTo>
                      <a:lnTo>
                        <a:pt x="247" y="144"/>
                      </a:lnTo>
                      <a:lnTo>
                        <a:pt x="244" y="152"/>
                      </a:lnTo>
                      <a:lnTo>
                        <a:pt x="239" y="155"/>
                      </a:lnTo>
                      <a:lnTo>
                        <a:pt x="234" y="156"/>
                      </a:lnTo>
                      <a:lnTo>
                        <a:pt x="232" y="159"/>
                      </a:lnTo>
                      <a:lnTo>
                        <a:pt x="231" y="165"/>
                      </a:lnTo>
                      <a:lnTo>
                        <a:pt x="229" y="166"/>
                      </a:lnTo>
                      <a:lnTo>
                        <a:pt x="205" y="166"/>
                      </a:lnTo>
                      <a:lnTo>
                        <a:pt x="198" y="170"/>
                      </a:lnTo>
                      <a:lnTo>
                        <a:pt x="189" y="170"/>
                      </a:lnTo>
                      <a:lnTo>
                        <a:pt x="183" y="170"/>
                      </a:lnTo>
                      <a:lnTo>
                        <a:pt x="161" y="177"/>
                      </a:lnTo>
                      <a:lnTo>
                        <a:pt x="157" y="181"/>
                      </a:lnTo>
                      <a:lnTo>
                        <a:pt x="153" y="183"/>
                      </a:lnTo>
                      <a:lnTo>
                        <a:pt x="147" y="187"/>
                      </a:lnTo>
                      <a:lnTo>
                        <a:pt x="139" y="188"/>
                      </a:lnTo>
                      <a:lnTo>
                        <a:pt x="136" y="192"/>
                      </a:lnTo>
                      <a:lnTo>
                        <a:pt x="132" y="193"/>
                      </a:lnTo>
                      <a:lnTo>
                        <a:pt x="125" y="187"/>
                      </a:lnTo>
                      <a:lnTo>
                        <a:pt x="123" y="184"/>
                      </a:lnTo>
                      <a:lnTo>
                        <a:pt x="119" y="178"/>
                      </a:lnTo>
                      <a:lnTo>
                        <a:pt x="116" y="177"/>
                      </a:lnTo>
                      <a:lnTo>
                        <a:pt x="113" y="177"/>
                      </a:lnTo>
                      <a:lnTo>
                        <a:pt x="112" y="179"/>
                      </a:lnTo>
                      <a:lnTo>
                        <a:pt x="108" y="179"/>
                      </a:lnTo>
                      <a:lnTo>
                        <a:pt x="105" y="187"/>
                      </a:lnTo>
                      <a:lnTo>
                        <a:pt x="92" y="189"/>
                      </a:lnTo>
                      <a:lnTo>
                        <a:pt x="82" y="197"/>
                      </a:lnTo>
                      <a:lnTo>
                        <a:pt x="77" y="198"/>
                      </a:lnTo>
                      <a:lnTo>
                        <a:pt x="71" y="195"/>
                      </a:lnTo>
                      <a:lnTo>
                        <a:pt x="66" y="195"/>
                      </a:lnTo>
                      <a:lnTo>
                        <a:pt x="60" y="197"/>
                      </a:lnTo>
                      <a:lnTo>
                        <a:pt x="51" y="198"/>
                      </a:lnTo>
                      <a:lnTo>
                        <a:pt x="48" y="200"/>
                      </a:lnTo>
                      <a:lnTo>
                        <a:pt x="38" y="226"/>
                      </a:lnTo>
                      <a:lnTo>
                        <a:pt x="28" y="241"/>
                      </a:lnTo>
                      <a:lnTo>
                        <a:pt x="21" y="257"/>
                      </a:lnTo>
                      <a:lnTo>
                        <a:pt x="11" y="272"/>
                      </a:lnTo>
                      <a:lnTo>
                        <a:pt x="0" y="283"/>
                      </a:lnTo>
                      <a:lnTo>
                        <a:pt x="0" y="296"/>
                      </a:lnTo>
                      <a:lnTo>
                        <a:pt x="3" y="310"/>
                      </a:lnTo>
                      <a:lnTo>
                        <a:pt x="2" y="327"/>
                      </a:lnTo>
                      <a:lnTo>
                        <a:pt x="3" y="343"/>
                      </a:lnTo>
                      <a:lnTo>
                        <a:pt x="13" y="361"/>
                      </a:lnTo>
                      <a:lnTo>
                        <a:pt x="22" y="372"/>
                      </a:lnTo>
                      <a:lnTo>
                        <a:pt x="46" y="419"/>
                      </a:lnTo>
                      <a:lnTo>
                        <a:pt x="58" y="431"/>
                      </a:lnTo>
                      <a:lnTo>
                        <a:pt x="81" y="451"/>
                      </a:lnTo>
                      <a:lnTo>
                        <a:pt x="88" y="451"/>
                      </a:lnTo>
                      <a:lnTo>
                        <a:pt x="97" y="437"/>
                      </a:lnTo>
                      <a:lnTo>
                        <a:pt x="114" y="421"/>
                      </a:lnTo>
                      <a:lnTo>
                        <a:pt x="137" y="407"/>
                      </a:lnTo>
                      <a:lnTo>
                        <a:pt x="157" y="404"/>
                      </a:lnTo>
                      <a:lnTo>
                        <a:pt x="174" y="414"/>
                      </a:lnTo>
                      <a:lnTo>
                        <a:pt x="191" y="420"/>
                      </a:lnTo>
                      <a:lnTo>
                        <a:pt x="207" y="416"/>
                      </a:lnTo>
                      <a:lnTo>
                        <a:pt x="222" y="409"/>
                      </a:lnTo>
                      <a:lnTo>
                        <a:pt x="228" y="404"/>
                      </a:lnTo>
                      <a:lnTo>
                        <a:pt x="241" y="402"/>
                      </a:lnTo>
                      <a:lnTo>
                        <a:pt x="238" y="393"/>
                      </a:lnTo>
                      <a:lnTo>
                        <a:pt x="239" y="374"/>
                      </a:lnTo>
                      <a:lnTo>
                        <a:pt x="242" y="360"/>
                      </a:lnTo>
                      <a:lnTo>
                        <a:pt x="250" y="355"/>
                      </a:lnTo>
                      <a:lnTo>
                        <a:pt x="257" y="340"/>
                      </a:lnTo>
                      <a:lnTo>
                        <a:pt x="263" y="334"/>
                      </a:lnTo>
                      <a:lnTo>
                        <a:pt x="276" y="323"/>
                      </a:lnTo>
                      <a:lnTo>
                        <a:pt x="290" y="323"/>
                      </a:lnTo>
                      <a:lnTo>
                        <a:pt x="306" y="324"/>
                      </a:lnTo>
                      <a:lnTo>
                        <a:pt x="313" y="334"/>
                      </a:lnTo>
                      <a:lnTo>
                        <a:pt x="315" y="343"/>
                      </a:lnTo>
                      <a:lnTo>
                        <a:pt x="336" y="361"/>
                      </a:lnTo>
                      <a:lnTo>
                        <a:pt x="344" y="364"/>
                      </a:lnTo>
                      <a:lnTo>
                        <a:pt x="351" y="355"/>
                      </a:lnTo>
                      <a:lnTo>
                        <a:pt x="365" y="365"/>
                      </a:lnTo>
                      <a:lnTo>
                        <a:pt x="388" y="371"/>
                      </a:lnTo>
                      <a:lnTo>
                        <a:pt x="438" y="371"/>
                      </a:lnTo>
                      <a:lnTo>
                        <a:pt x="446" y="367"/>
                      </a:lnTo>
                      <a:lnTo>
                        <a:pt x="448" y="350"/>
                      </a:lnTo>
                      <a:lnTo>
                        <a:pt x="462" y="342"/>
                      </a:lnTo>
                      <a:lnTo>
                        <a:pt x="480" y="345"/>
                      </a:lnTo>
                      <a:lnTo>
                        <a:pt x="489" y="350"/>
                      </a:lnTo>
                      <a:lnTo>
                        <a:pt x="507" y="345"/>
                      </a:lnTo>
                      <a:lnTo>
                        <a:pt x="518" y="339"/>
                      </a:lnTo>
                      <a:lnTo>
                        <a:pt x="544" y="334"/>
                      </a:lnTo>
                      <a:lnTo>
                        <a:pt x="555" y="328"/>
                      </a:lnTo>
                      <a:lnTo>
                        <a:pt x="561" y="328"/>
                      </a:lnTo>
                      <a:lnTo>
                        <a:pt x="562" y="334"/>
                      </a:lnTo>
                      <a:lnTo>
                        <a:pt x="561" y="334"/>
                      </a:lnTo>
                      <a:lnTo>
                        <a:pt x="569" y="337"/>
                      </a:lnTo>
                      <a:lnTo>
                        <a:pt x="576" y="334"/>
                      </a:lnTo>
                      <a:lnTo>
                        <a:pt x="588" y="334"/>
                      </a:lnTo>
                      <a:lnTo>
                        <a:pt x="592" y="322"/>
                      </a:lnTo>
                      <a:lnTo>
                        <a:pt x="612" y="327"/>
                      </a:lnTo>
                      <a:lnTo>
                        <a:pt x="635" y="323"/>
                      </a:lnTo>
                      <a:lnTo>
                        <a:pt x="650" y="318"/>
                      </a:lnTo>
                      <a:lnTo>
                        <a:pt x="663" y="334"/>
                      </a:lnTo>
                      <a:lnTo>
                        <a:pt x="670" y="327"/>
                      </a:lnTo>
                      <a:lnTo>
                        <a:pt x="682" y="334"/>
                      </a:lnTo>
                      <a:lnTo>
                        <a:pt x="690" y="323"/>
                      </a:lnTo>
                      <a:lnTo>
                        <a:pt x="718" y="323"/>
                      </a:lnTo>
                      <a:lnTo>
                        <a:pt x="712" y="316"/>
                      </a:lnTo>
                      <a:lnTo>
                        <a:pt x="711" y="305"/>
                      </a:lnTo>
                      <a:lnTo>
                        <a:pt x="705" y="296"/>
                      </a:lnTo>
                      <a:lnTo>
                        <a:pt x="675" y="276"/>
                      </a:lnTo>
                      <a:lnTo>
                        <a:pt x="666" y="273"/>
                      </a:lnTo>
                      <a:lnTo>
                        <a:pt x="664" y="262"/>
                      </a:lnTo>
                      <a:lnTo>
                        <a:pt x="657" y="253"/>
                      </a:lnTo>
                      <a:lnTo>
                        <a:pt x="653" y="242"/>
                      </a:lnTo>
                      <a:lnTo>
                        <a:pt x="648" y="232"/>
                      </a:lnTo>
                      <a:lnTo>
                        <a:pt x="637" y="226"/>
                      </a:lnTo>
                      <a:lnTo>
                        <a:pt x="630" y="216"/>
                      </a:lnTo>
                      <a:lnTo>
                        <a:pt x="612" y="204"/>
                      </a:lnTo>
                      <a:lnTo>
                        <a:pt x="593" y="192"/>
                      </a:lnTo>
                      <a:lnTo>
                        <a:pt x="587" y="181"/>
                      </a:lnTo>
                      <a:lnTo>
                        <a:pt x="588" y="171"/>
                      </a:lnTo>
                      <a:lnTo>
                        <a:pt x="587" y="166"/>
                      </a:lnTo>
                      <a:lnTo>
                        <a:pt x="577" y="159"/>
                      </a:lnTo>
                      <a:lnTo>
                        <a:pt x="569" y="152"/>
                      </a:lnTo>
                      <a:lnTo>
                        <a:pt x="546" y="152"/>
                      </a:lnTo>
                      <a:lnTo>
                        <a:pt x="535" y="148"/>
                      </a:lnTo>
                      <a:lnTo>
                        <a:pt x="530" y="133"/>
                      </a:lnTo>
                      <a:lnTo>
                        <a:pt x="517" y="129"/>
                      </a:lnTo>
                      <a:lnTo>
                        <a:pt x="506" y="128"/>
                      </a:lnTo>
                      <a:lnTo>
                        <a:pt x="496" y="118"/>
                      </a:lnTo>
                      <a:lnTo>
                        <a:pt x="494" y="105"/>
                      </a:lnTo>
                      <a:lnTo>
                        <a:pt x="496" y="89"/>
                      </a:lnTo>
                      <a:lnTo>
                        <a:pt x="501" y="71"/>
                      </a:lnTo>
                      <a:lnTo>
                        <a:pt x="496" y="55"/>
                      </a:lnTo>
                      <a:lnTo>
                        <a:pt x="480" y="34"/>
                      </a:lnTo>
                      <a:lnTo>
                        <a:pt x="463" y="15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6" name="Freeform 36"/>
                <p:cNvSpPr>
                  <a:spLocks noChangeAspect="1"/>
                </p:cNvSpPr>
                <p:nvPr/>
              </p:nvSpPr>
              <p:spPr bwMode="gray">
                <a:xfrm>
                  <a:off x="4912518" y="3651597"/>
                  <a:ext cx="96838" cy="109538"/>
                </a:xfrm>
                <a:custGeom>
                  <a:avLst/>
                  <a:gdLst/>
                  <a:ahLst/>
                  <a:cxnLst>
                    <a:cxn ang="0">
                      <a:pos x="120" y="330"/>
                    </a:cxn>
                    <a:cxn ang="0">
                      <a:pos x="97" y="305"/>
                    </a:cxn>
                    <a:cxn ang="0">
                      <a:pos x="54" y="262"/>
                    </a:cxn>
                    <a:cxn ang="0">
                      <a:pos x="34" y="237"/>
                    </a:cxn>
                    <a:cxn ang="0">
                      <a:pos x="17" y="208"/>
                    </a:cxn>
                    <a:cxn ang="0">
                      <a:pos x="4" y="177"/>
                    </a:cxn>
                    <a:cxn ang="0">
                      <a:pos x="4" y="167"/>
                    </a:cxn>
                    <a:cxn ang="0">
                      <a:pos x="17" y="156"/>
                    </a:cxn>
                    <a:cxn ang="0">
                      <a:pos x="27" y="138"/>
                    </a:cxn>
                    <a:cxn ang="0">
                      <a:pos x="31" y="113"/>
                    </a:cxn>
                    <a:cxn ang="0">
                      <a:pos x="45" y="122"/>
                    </a:cxn>
                    <a:cxn ang="0">
                      <a:pos x="60" y="120"/>
                    </a:cxn>
                    <a:cxn ang="0">
                      <a:pos x="47" y="115"/>
                    </a:cxn>
                    <a:cxn ang="0">
                      <a:pos x="34" y="105"/>
                    </a:cxn>
                    <a:cxn ang="0">
                      <a:pos x="33" y="94"/>
                    </a:cxn>
                    <a:cxn ang="0">
                      <a:pos x="43" y="89"/>
                    </a:cxn>
                    <a:cxn ang="0">
                      <a:pos x="66" y="68"/>
                    </a:cxn>
                    <a:cxn ang="0">
                      <a:pos x="135" y="63"/>
                    </a:cxn>
                    <a:cxn ang="0">
                      <a:pos x="131" y="20"/>
                    </a:cxn>
                    <a:cxn ang="0">
                      <a:pos x="151" y="2"/>
                    </a:cxn>
                    <a:cxn ang="0">
                      <a:pos x="185" y="0"/>
                    </a:cxn>
                    <a:cxn ang="0">
                      <a:pos x="237" y="5"/>
                    </a:cxn>
                    <a:cxn ang="0">
                      <a:pos x="239" y="22"/>
                    </a:cxn>
                    <a:cxn ang="0">
                      <a:pos x="239" y="59"/>
                    </a:cxn>
                    <a:cxn ang="0">
                      <a:pos x="264" y="41"/>
                    </a:cxn>
                    <a:cxn ang="0">
                      <a:pos x="303" y="61"/>
                    </a:cxn>
                    <a:cxn ang="0">
                      <a:pos x="286" y="111"/>
                    </a:cxn>
                    <a:cxn ang="0">
                      <a:pos x="289" y="142"/>
                    </a:cxn>
                    <a:cxn ang="0">
                      <a:pos x="299" y="186"/>
                    </a:cxn>
                    <a:cxn ang="0">
                      <a:pos x="293" y="236"/>
                    </a:cxn>
                    <a:cxn ang="0">
                      <a:pos x="272" y="258"/>
                    </a:cxn>
                    <a:cxn ang="0">
                      <a:pos x="229" y="245"/>
                    </a:cxn>
                    <a:cxn ang="0">
                      <a:pos x="212" y="229"/>
                    </a:cxn>
                    <a:cxn ang="0">
                      <a:pos x="192" y="248"/>
                    </a:cxn>
                    <a:cxn ang="0">
                      <a:pos x="159" y="266"/>
                    </a:cxn>
                    <a:cxn ang="0">
                      <a:pos x="153" y="287"/>
                    </a:cxn>
                    <a:cxn ang="0">
                      <a:pos x="160" y="314"/>
                    </a:cxn>
                    <a:cxn ang="0">
                      <a:pos x="146" y="318"/>
                    </a:cxn>
                    <a:cxn ang="0">
                      <a:pos x="129" y="328"/>
                    </a:cxn>
                  </a:cxnLst>
                  <a:rect l="0" t="0" r="r" b="b"/>
                  <a:pathLst>
                    <a:path w="304" h="343">
                      <a:moveTo>
                        <a:pt x="127" y="343"/>
                      </a:moveTo>
                      <a:lnTo>
                        <a:pt x="120" y="330"/>
                      </a:lnTo>
                      <a:lnTo>
                        <a:pt x="110" y="320"/>
                      </a:lnTo>
                      <a:lnTo>
                        <a:pt x="97" y="305"/>
                      </a:lnTo>
                      <a:lnTo>
                        <a:pt x="61" y="274"/>
                      </a:lnTo>
                      <a:lnTo>
                        <a:pt x="54" y="262"/>
                      </a:lnTo>
                      <a:lnTo>
                        <a:pt x="45" y="251"/>
                      </a:lnTo>
                      <a:lnTo>
                        <a:pt x="34" y="237"/>
                      </a:lnTo>
                      <a:lnTo>
                        <a:pt x="27" y="231"/>
                      </a:lnTo>
                      <a:lnTo>
                        <a:pt x="17" y="208"/>
                      </a:lnTo>
                      <a:lnTo>
                        <a:pt x="13" y="194"/>
                      </a:lnTo>
                      <a:lnTo>
                        <a:pt x="4" y="177"/>
                      </a:lnTo>
                      <a:lnTo>
                        <a:pt x="0" y="169"/>
                      </a:lnTo>
                      <a:lnTo>
                        <a:pt x="4" y="167"/>
                      </a:lnTo>
                      <a:lnTo>
                        <a:pt x="12" y="165"/>
                      </a:lnTo>
                      <a:lnTo>
                        <a:pt x="17" y="156"/>
                      </a:lnTo>
                      <a:lnTo>
                        <a:pt x="24" y="150"/>
                      </a:lnTo>
                      <a:lnTo>
                        <a:pt x="27" y="138"/>
                      </a:lnTo>
                      <a:lnTo>
                        <a:pt x="28" y="113"/>
                      </a:lnTo>
                      <a:lnTo>
                        <a:pt x="31" y="113"/>
                      </a:lnTo>
                      <a:lnTo>
                        <a:pt x="36" y="118"/>
                      </a:lnTo>
                      <a:lnTo>
                        <a:pt x="45" y="122"/>
                      </a:lnTo>
                      <a:lnTo>
                        <a:pt x="57" y="122"/>
                      </a:lnTo>
                      <a:lnTo>
                        <a:pt x="60" y="120"/>
                      </a:lnTo>
                      <a:lnTo>
                        <a:pt x="56" y="117"/>
                      </a:lnTo>
                      <a:lnTo>
                        <a:pt x="47" y="115"/>
                      </a:lnTo>
                      <a:lnTo>
                        <a:pt x="40" y="110"/>
                      </a:lnTo>
                      <a:lnTo>
                        <a:pt x="34" y="105"/>
                      </a:lnTo>
                      <a:lnTo>
                        <a:pt x="30" y="99"/>
                      </a:lnTo>
                      <a:lnTo>
                        <a:pt x="33" y="94"/>
                      </a:lnTo>
                      <a:lnTo>
                        <a:pt x="40" y="94"/>
                      </a:lnTo>
                      <a:lnTo>
                        <a:pt x="43" y="89"/>
                      </a:lnTo>
                      <a:lnTo>
                        <a:pt x="43" y="73"/>
                      </a:lnTo>
                      <a:lnTo>
                        <a:pt x="66" y="68"/>
                      </a:lnTo>
                      <a:lnTo>
                        <a:pt x="137" y="65"/>
                      </a:lnTo>
                      <a:lnTo>
                        <a:pt x="135" y="63"/>
                      </a:lnTo>
                      <a:lnTo>
                        <a:pt x="132" y="43"/>
                      </a:lnTo>
                      <a:lnTo>
                        <a:pt x="131" y="20"/>
                      </a:lnTo>
                      <a:lnTo>
                        <a:pt x="137" y="5"/>
                      </a:lnTo>
                      <a:lnTo>
                        <a:pt x="151" y="2"/>
                      </a:lnTo>
                      <a:lnTo>
                        <a:pt x="165" y="4"/>
                      </a:lnTo>
                      <a:lnTo>
                        <a:pt x="185" y="0"/>
                      </a:lnTo>
                      <a:lnTo>
                        <a:pt x="201" y="4"/>
                      </a:lnTo>
                      <a:lnTo>
                        <a:pt x="237" y="5"/>
                      </a:lnTo>
                      <a:lnTo>
                        <a:pt x="245" y="8"/>
                      </a:lnTo>
                      <a:lnTo>
                        <a:pt x="239" y="22"/>
                      </a:lnTo>
                      <a:lnTo>
                        <a:pt x="238" y="41"/>
                      </a:lnTo>
                      <a:lnTo>
                        <a:pt x="239" y="59"/>
                      </a:lnTo>
                      <a:lnTo>
                        <a:pt x="248" y="64"/>
                      </a:lnTo>
                      <a:lnTo>
                        <a:pt x="264" y="41"/>
                      </a:lnTo>
                      <a:lnTo>
                        <a:pt x="293" y="48"/>
                      </a:lnTo>
                      <a:lnTo>
                        <a:pt x="303" y="61"/>
                      </a:lnTo>
                      <a:lnTo>
                        <a:pt x="304" y="81"/>
                      </a:lnTo>
                      <a:lnTo>
                        <a:pt x="286" y="111"/>
                      </a:lnTo>
                      <a:lnTo>
                        <a:pt x="285" y="128"/>
                      </a:lnTo>
                      <a:lnTo>
                        <a:pt x="289" y="142"/>
                      </a:lnTo>
                      <a:lnTo>
                        <a:pt x="300" y="170"/>
                      </a:lnTo>
                      <a:lnTo>
                        <a:pt x="299" y="186"/>
                      </a:lnTo>
                      <a:lnTo>
                        <a:pt x="296" y="199"/>
                      </a:lnTo>
                      <a:lnTo>
                        <a:pt x="293" y="236"/>
                      </a:lnTo>
                      <a:lnTo>
                        <a:pt x="288" y="253"/>
                      </a:lnTo>
                      <a:lnTo>
                        <a:pt x="272" y="258"/>
                      </a:lnTo>
                      <a:lnTo>
                        <a:pt x="254" y="242"/>
                      </a:lnTo>
                      <a:lnTo>
                        <a:pt x="229" y="245"/>
                      </a:lnTo>
                      <a:lnTo>
                        <a:pt x="219" y="234"/>
                      </a:lnTo>
                      <a:lnTo>
                        <a:pt x="212" y="229"/>
                      </a:lnTo>
                      <a:lnTo>
                        <a:pt x="201" y="237"/>
                      </a:lnTo>
                      <a:lnTo>
                        <a:pt x="192" y="248"/>
                      </a:lnTo>
                      <a:lnTo>
                        <a:pt x="169" y="257"/>
                      </a:lnTo>
                      <a:lnTo>
                        <a:pt x="159" y="266"/>
                      </a:lnTo>
                      <a:lnTo>
                        <a:pt x="154" y="274"/>
                      </a:lnTo>
                      <a:lnTo>
                        <a:pt x="153" y="287"/>
                      </a:lnTo>
                      <a:lnTo>
                        <a:pt x="158" y="299"/>
                      </a:lnTo>
                      <a:lnTo>
                        <a:pt x="160" y="314"/>
                      </a:lnTo>
                      <a:lnTo>
                        <a:pt x="158" y="318"/>
                      </a:lnTo>
                      <a:lnTo>
                        <a:pt x="146" y="318"/>
                      </a:lnTo>
                      <a:lnTo>
                        <a:pt x="135" y="321"/>
                      </a:lnTo>
                      <a:lnTo>
                        <a:pt x="129" y="328"/>
                      </a:lnTo>
                      <a:lnTo>
                        <a:pt x="127" y="34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7" name="Freeform 37"/>
                <p:cNvSpPr>
                  <a:spLocks noChangeAspect="1"/>
                </p:cNvSpPr>
                <p:nvPr/>
              </p:nvSpPr>
              <p:spPr bwMode="gray">
                <a:xfrm>
                  <a:off x="4466431" y="3449984"/>
                  <a:ext cx="53975" cy="14288"/>
                </a:xfrm>
                <a:custGeom>
                  <a:avLst/>
                  <a:gdLst/>
                  <a:ahLst/>
                  <a:cxnLst>
                    <a:cxn ang="0">
                      <a:pos x="4" y="44"/>
                    </a:cxn>
                    <a:cxn ang="0">
                      <a:pos x="8" y="38"/>
                    </a:cxn>
                    <a:cxn ang="0">
                      <a:pos x="47" y="34"/>
                    </a:cxn>
                    <a:cxn ang="0">
                      <a:pos x="55" y="34"/>
                    </a:cxn>
                    <a:cxn ang="0">
                      <a:pos x="56" y="34"/>
                    </a:cxn>
                    <a:cxn ang="0">
                      <a:pos x="59" y="27"/>
                    </a:cxn>
                    <a:cxn ang="0">
                      <a:pos x="64" y="26"/>
                    </a:cxn>
                    <a:cxn ang="0">
                      <a:pos x="67" y="27"/>
                    </a:cxn>
                    <a:cxn ang="0">
                      <a:pos x="80" y="26"/>
                    </a:cxn>
                    <a:cxn ang="0">
                      <a:pos x="88" y="22"/>
                    </a:cxn>
                    <a:cxn ang="0">
                      <a:pos x="92" y="17"/>
                    </a:cxn>
                    <a:cxn ang="0">
                      <a:pos x="94" y="16"/>
                    </a:cxn>
                    <a:cxn ang="0">
                      <a:pos x="101" y="17"/>
                    </a:cxn>
                    <a:cxn ang="0">
                      <a:pos x="104" y="21"/>
                    </a:cxn>
                    <a:cxn ang="0">
                      <a:pos x="112" y="23"/>
                    </a:cxn>
                    <a:cxn ang="0">
                      <a:pos x="120" y="28"/>
                    </a:cxn>
                    <a:cxn ang="0">
                      <a:pos x="128" y="29"/>
                    </a:cxn>
                    <a:cxn ang="0">
                      <a:pos x="136" y="33"/>
                    </a:cxn>
                    <a:cxn ang="0">
                      <a:pos x="144" y="33"/>
                    </a:cxn>
                    <a:cxn ang="0">
                      <a:pos x="146" y="34"/>
                    </a:cxn>
                    <a:cxn ang="0">
                      <a:pos x="152" y="31"/>
                    </a:cxn>
                    <a:cxn ang="0">
                      <a:pos x="164" y="28"/>
                    </a:cxn>
                    <a:cxn ang="0">
                      <a:pos x="168" y="24"/>
                    </a:cxn>
                    <a:cxn ang="0">
                      <a:pos x="168" y="21"/>
                    </a:cxn>
                    <a:cxn ang="0">
                      <a:pos x="168" y="16"/>
                    </a:cxn>
                    <a:cxn ang="0">
                      <a:pos x="167" y="16"/>
                    </a:cxn>
                    <a:cxn ang="0">
                      <a:pos x="164" y="16"/>
                    </a:cxn>
                    <a:cxn ang="0">
                      <a:pos x="161" y="15"/>
                    </a:cxn>
                    <a:cxn ang="0">
                      <a:pos x="156" y="15"/>
                    </a:cxn>
                    <a:cxn ang="0">
                      <a:pos x="152" y="16"/>
                    </a:cxn>
                    <a:cxn ang="0">
                      <a:pos x="141" y="21"/>
                    </a:cxn>
                    <a:cxn ang="0">
                      <a:pos x="136" y="20"/>
                    </a:cxn>
                    <a:cxn ang="0">
                      <a:pos x="130" y="17"/>
                    </a:cxn>
                    <a:cxn ang="0">
                      <a:pos x="126" y="11"/>
                    </a:cxn>
                    <a:cxn ang="0">
                      <a:pos x="125" y="10"/>
                    </a:cxn>
                    <a:cxn ang="0">
                      <a:pos x="113" y="10"/>
                    </a:cxn>
                    <a:cxn ang="0">
                      <a:pos x="107" y="2"/>
                    </a:cxn>
                    <a:cxn ang="0">
                      <a:pos x="101" y="1"/>
                    </a:cxn>
                    <a:cxn ang="0">
                      <a:pos x="98" y="0"/>
                    </a:cxn>
                    <a:cxn ang="0">
                      <a:pos x="92" y="1"/>
                    </a:cxn>
                    <a:cxn ang="0">
                      <a:pos x="87" y="4"/>
                    </a:cxn>
                    <a:cxn ang="0">
                      <a:pos x="81" y="2"/>
                    </a:cxn>
                    <a:cxn ang="0">
                      <a:pos x="76" y="7"/>
                    </a:cxn>
                    <a:cxn ang="0">
                      <a:pos x="72" y="13"/>
                    </a:cxn>
                    <a:cxn ang="0">
                      <a:pos x="16" y="13"/>
                    </a:cxn>
                    <a:cxn ang="0">
                      <a:pos x="15" y="13"/>
                    </a:cxn>
                    <a:cxn ang="0">
                      <a:pos x="13" y="17"/>
                    </a:cxn>
                    <a:cxn ang="0">
                      <a:pos x="15" y="21"/>
                    </a:cxn>
                    <a:cxn ang="0">
                      <a:pos x="8" y="20"/>
                    </a:cxn>
                    <a:cxn ang="0">
                      <a:pos x="6" y="21"/>
                    </a:cxn>
                    <a:cxn ang="0">
                      <a:pos x="4" y="26"/>
                    </a:cxn>
                    <a:cxn ang="0">
                      <a:pos x="1" y="28"/>
                    </a:cxn>
                    <a:cxn ang="0">
                      <a:pos x="0" y="34"/>
                    </a:cxn>
                    <a:cxn ang="0">
                      <a:pos x="1" y="44"/>
                    </a:cxn>
                    <a:cxn ang="0">
                      <a:pos x="2" y="45"/>
                    </a:cxn>
                    <a:cxn ang="0">
                      <a:pos x="4" y="44"/>
                    </a:cxn>
                  </a:cxnLst>
                  <a:rect l="0" t="0" r="r" b="b"/>
                  <a:pathLst>
                    <a:path w="168" h="45">
                      <a:moveTo>
                        <a:pt x="4" y="44"/>
                      </a:moveTo>
                      <a:lnTo>
                        <a:pt x="8" y="38"/>
                      </a:lnTo>
                      <a:lnTo>
                        <a:pt x="47" y="34"/>
                      </a:lnTo>
                      <a:lnTo>
                        <a:pt x="55" y="34"/>
                      </a:lnTo>
                      <a:lnTo>
                        <a:pt x="56" y="34"/>
                      </a:lnTo>
                      <a:lnTo>
                        <a:pt x="59" y="27"/>
                      </a:lnTo>
                      <a:lnTo>
                        <a:pt x="64" y="26"/>
                      </a:lnTo>
                      <a:lnTo>
                        <a:pt x="67" y="27"/>
                      </a:lnTo>
                      <a:lnTo>
                        <a:pt x="80" y="26"/>
                      </a:lnTo>
                      <a:lnTo>
                        <a:pt x="88" y="22"/>
                      </a:lnTo>
                      <a:lnTo>
                        <a:pt x="92" y="17"/>
                      </a:lnTo>
                      <a:lnTo>
                        <a:pt x="94" y="16"/>
                      </a:lnTo>
                      <a:lnTo>
                        <a:pt x="101" y="17"/>
                      </a:lnTo>
                      <a:lnTo>
                        <a:pt x="104" y="21"/>
                      </a:lnTo>
                      <a:lnTo>
                        <a:pt x="112" y="23"/>
                      </a:lnTo>
                      <a:lnTo>
                        <a:pt x="120" y="28"/>
                      </a:lnTo>
                      <a:lnTo>
                        <a:pt x="128" y="29"/>
                      </a:lnTo>
                      <a:lnTo>
                        <a:pt x="136" y="33"/>
                      </a:lnTo>
                      <a:lnTo>
                        <a:pt x="144" y="33"/>
                      </a:lnTo>
                      <a:lnTo>
                        <a:pt x="146" y="34"/>
                      </a:lnTo>
                      <a:lnTo>
                        <a:pt x="152" y="31"/>
                      </a:lnTo>
                      <a:lnTo>
                        <a:pt x="164" y="28"/>
                      </a:lnTo>
                      <a:lnTo>
                        <a:pt x="168" y="24"/>
                      </a:lnTo>
                      <a:lnTo>
                        <a:pt x="168" y="21"/>
                      </a:lnTo>
                      <a:lnTo>
                        <a:pt x="168" y="16"/>
                      </a:lnTo>
                      <a:lnTo>
                        <a:pt x="167" y="16"/>
                      </a:lnTo>
                      <a:lnTo>
                        <a:pt x="164" y="16"/>
                      </a:lnTo>
                      <a:lnTo>
                        <a:pt x="161" y="15"/>
                      </a:lnTo>
                      <a:lnTo>
                        <a:pt x="156" y="15"/>
                      </a:lnTo>
                      <a:lnTo>
                        <a:pt x="152" y="16"/>
                      </a:lnTo>
                      <a:lnTo>
                        <a:pt x="141" y="21"/>
                      </a:lnTo>
                      <a:lnTo>
                        <a:pt x="136" y="20"/>
                      </a:lnTo>
                      <a:lnTo>
                        <a:pt x="130" y="17"/>
                      </a:lnTo>
                      <a:lnTo>
                        <a:pt x="126" y="11"/>
                      </a:lnTo>
                      <a:lnTo>
                        <a:pt x="125" y="10"/>
                      </a:lnTo>
                      <a:lnTo>
                        <a:pt x="113" y="10"/>
                      </a:lnTo>
                      <a:lnTo>
                        <a:pt x="107" y="2"/>
                      </a:lnTo>
                      <a:lnTo>
                        <a:pt x="101" y="1"/>
                      </a:lnTo>
                      <a:lnTo>
                        <a:pt x="98" y="0"/>
                      </a:lnTo>
                      <a:lnTo>
                        <a:pt x="92" y="1"/>
                      </a:lnTo>
                      <a:lnTo>
                        <a:pt x="87" y="4"/>
                      </a:lnTo>
                      <a:lnTo>
                        <a:pt x="81" y="2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16" y="13"/>
                      </a:lnTo>
                      <a:lnTo>
                        <a:pt x="15" y="13"/>
                      </a:lnTo>
                      <a:lnTo>
                        <a:pt x="13" y="17"/>
                      </a:lnTo>
                      <a:lnTo>
                        <a:pt x="15" y="21"/>
                      </a:lnTo>
                      <a:lnTo>
                        <a:pt x="8" y="20"/>
                      </a:lnTo>
                      <a:lnTo>
                        <a:pt x="6" y="21"/>
                      </a:lnTo>
                      <a:lnTo>
                        <a:pt x="4" y="26"/>
                      </a:lnTo>
                      <a:lnTo>
                        <a:pt x="1" y="28"/>
                      </a:lnTo>
                      <a:lnTo>
                        <a:pt x="0" y="34"/>
                      </a:lnTo>
                      <a:lnTo>
                        <a:pt x="1" y="44"/>
                      </a:lnTo>
                      <a:lnTo>
                        <a:pt x="2" y="45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" name="Freeform 38"/>
                <p:cNvSpPr>
                  <a:spLocks noChangeAspect="1"/>
                </p:cNvSpPr>
                <p:nvPr/>
              </p:nvSpPr>
              <p:spPr bwMode="gray">
                <a:xfrm>
                  <a:off x="4468018" y="3470622"/>
                  <a:ext cx="55563" cy="30163"/>
                </a:xfrm>
                <a:custGeom>
                  <a:avLst/>
                  <a:gdLst/>
                  <a:ahLst/>
                  <a:cxnLst>
                    <a:cxn ang="0">
                      <a:pos x="169" y="0"/>
                    </a:cxn>
                    <a:cxn ang="0">
                      <a:pos x="169" y="7"/>
                    </a:cxn>
                    <a:cxn ang="0">
                      <a:pos x="173" y="14"/>
                    </a:cxn>
                    <a:cxn ang="0">
                      <a:pos x="173" y="18"/>
                    </a:cxn>
                    <a:cxn ang="0">
                      <a:pos x="170" y="24"/>
                    </a:cxn>
                    <a:cxn ang="0">
                      <a:pos x="168" y="25"/>
                    </a:cxn>
                    <a:cxn ang="0">
                      <a:pos x="162" y="25"/>
                    </a:cxn>
                    <a:cxn ang="0">
                      <a:pos x="160" y="27"/>
                    </a:cxn>
                    <a:cxn ang="0">
                      <a:pos x="158" y="30"/>
                    </a:cxn>
                    <a:cxn ang="0">
                      <a:pos x="164" y="34"/>
                    </a:cxn>
                    <a:cxn ang="0">
                      <a:pos x="167" y="39"/>
                    </a:cxn>
                    <a:cxn ang="0">
                      <a:pos x="168" y="57"/>
                    </a:cxn>
                    <a:cxn ang="0">
                      <a:pos x="162" y="57"/>
                    </a:cxn>
                    <a:cxn ang="0">
                      <a:pos x="158" y="60"/>
                    </a:cxn>
                    <a:cxn ang="0">
                      <a:pos x="138" y="60"/>
                    </a:cxn>
                    <a:cxn ang="0">
                      <a:pos x="121" y="67"/>
                    </a:cxn>
                    <a:cxn ang="0">
                      <a:pos x="114" y="73"/>
                    </a:cxn>
                    <a:cxn ang="0">
                      <a:pos x="110" y="81"/>
                    </a:cxn>
                    <a:cxn ang="0">
                      <a:pos x="106" y="89"/>
                    </a:cxn>
                    <a:cxn ang="0">
                      <a:pos x="104" y="93"/>
                    </a:cxn>
                    <a:cxn ang="0">
                      <a:pos x="99" y="97"/>
                    </a:cxn>
                    <a:cxn ang="0">
                      <a:pos x="93" y="99"/>
                    </a:cxn>
                    <a:cxn ang="0">
                      <a:pos x="93" y="95"/>
                    </a:cxn>
                    <a:cxn ang="0">
                      <a:pos x="94" y="93"/>
                    </a:cxn>
                    <a:cxn ang="0">
                      <a:pos x="86" y="94"/>
                    </a:cxn>
                    <a:cxn ang="0">
                      <a:pos x="81" y="93"/>
                    </a:cxn>
                    <a:cxn ang="0">
                      <a:pos x="76" y="87"/>
                    </a:cxn>
                    <a:cxn ang="0">
                      <a:pos x="74" y="79"/>
                    </a:cxn>
                    <a:cxn ang="0">
                      <a:pos x="77" y="70"/>
                    </a:cxn>
                    <a:cxn ang="0">
                      <a:pos x="72" y="58"/>
                    </a:cxn>
                    <a:cxn ang="0">
                      <a:pos x="79" y="54"/>
                    </a:cxn>
                    <a:cxn ang="0">
                      <a:pos x="84" y="51"/>
                    </a:cxn>
                    <a:cxn ang="0">
                      <a:pos x="103" y="50"/>
                    </a:cxn>
                    <a:cxn ang="0">
                      <a:pos x="104" y="45"/>
                    </a:cxn>
                    <a:cxn ang="0">
                      <a:pos x="81" y="47"/>
                    </a:cxn>
                    <a:cxn ang="0">
                      <a:pos x="72" y="50"/>
                    </a:cxn>
                    <a:cxn ang="0">
                      <a:pos x="59" y="57"/>
                    </a:cxn>
                    <a:cxn ang="0">
                      <a:pos x="51" y="58"/>
                    </a:cxn>
                    <a:cxn ang="0">
                      <a:pos x="47" y="57"/>
                    </a:cxn>
                    <a:cxn ang="0">
                      <a:pos x="46" y="49"/>
                    </a:cxn>
                    <a:cxn ang="0">
                      <a:pos x="40" y="50"/>
                    </a:cxn>
                    <a:cxn ang="0">
                      <a:pos x="30" y="47"/>
                    </a:cxn>
                    <a:cxn ang="0">
                      <a:pos x="27" y="43"/>
                    </a:cxn>
                    <a:cxn ang="0">
                      <a:pos x="25" y="34"/>
                    </a:cxn>
                    <a:cxn ang="0">
                      <a:pos x="4" y="28"/>
                    </a:cxn>
                    <a:cxn ang="0">
                      <a:pos x="0" y="20"/>
                    </a:cxn>
                    <a:cxn ang="0">
                      <a:pos x="2" y="17"/>
                    </a:cxn>
                    <a:cxn ang="0">
                      <a:pos x="3" y="19"/>
                    </a:cxn>
                    <a:cxn ang="0">
                      <a:pos x="7" y="20"/>
                    </a:cxn>
                    <a:cxn ang="0">
                      <a:pos x="14" y="20"/>
                    </a:cxn>
                    <a:cxn ang="0">
                      <a:pos x="25" y="15"/>
                    </a:cxn>
                    <a:cxn ang="0">
                      <a:pos x="29" y="13"/>
                    </a:cxn>
                    <a:cxn ang="0">
                      <a:pos x="59" y="14"/>
                    </a:cxn>
                    <a:cxn ang="0">
                      <a:pos x="68" y="12"/>
                    </a:cxn>
                    <a:cxn ang="0">
                      <a:pos x="79" y="7"/>
                    </a:cxn>
                    <a:cxn ang="0">
                      <a:pos x="92" y="1"/>
                    </a:cxn>
                    <a:cxn ang="0">
                      <a:pos x="116" y="1"/>
                    </a:cxn>
                    <a:cxn ang="0">
                      <a:pos x="119" y="0"/>
                    </a:cxn>
                    <a:cxn ang="0">
                      <a:pos x="169" y="0"/>
                    </a:cxn>
                  </a:cxnLst>
                  <a:rect l="0" t="0" r="r" b="b"/>
                  <a:pathLst>
                    <a:path w="173" h="99">
                      <a:moveTo>
                        <a:pt x="169" y="0"/>
                      </a:moveTo>
                      <a:lnTo>
                        <a:pt x="169" y="7"/>
                      </a:lnTo>
                      <a:lnTo>
                        <a:pt x="173" y="14"/>
                      </a:lnTo>
                      <a:lnTo>
                        <a:pt x="173" y="18"/>
                      </a:lnTo>
                      <a:lnTo>
                        <a:pt x="170" y="24"/>
                      </a:lnTo>
                      <a:lnTo>
                        <a:pt x="168" y="25"/>
                      </a:lnTo>
                      <a:lnTo>
                        <a:pt x="162" y="25"/>
                      </a:lnTo>
                      <a:lnTo>
                        <a:pt x="160" y="27"/>
                      </a:lnTo>
                      <a:lnTo>
                        <a:pt x="158" y="30"/>
                      </a:lnTo>
                      <a:lnTo>
                        <a:pt x="164" y="34"/>
                      </a:lnTo>
                      <a:lnTo>
                        <a:pt x="167" y="39"/>
                      </a:lnTo>
                      <a:lnTo>
                        <a:pt x="168" y="57"/>
                      </a:lnTo>
                      <a:lnTo>
                        <a:pt x="162" y="57"/>
                      </a:lnTo>
                      <a:lnTo>
                        <a:pt x="158" y="60"/>
                      </a:lnTo>
                      <a:lnTo>
                        <a:pt x="138" y="60"/>
                      </a:lnTo>
                      <a:lnTo>
                        <a:pt x="121" y="67"/>
                      </a:lnTo>
                      <a:lnTo>
                        <a:pt x="114" y="73"/>
                      </a:lnTo>
                      <a:lnTo>
                        <a:pt x="110" y="81"/>
                      </a:lnTo>
                      <a:lnTo>
                        <a:pt x="106" y="89"/>
                      </a:lnTo>
                      <a:lnTo>
                        <a:pt x="104" y="93"/>
                      </a:lnTo>
                      <a:lnTo>
                        <a:pt x="99" y="97"/>
                      </a:lnTo>
                      <a:lnTo>
                        <a:pt x="93" y="99"/>
                      </a:lnTo>
                      <a:lnTo>
                        <a:pt x="93" y="95"/>
                      </a:lnTo>
                      <a:lnTo>
                        <a:pt x="94" y="93"/>
                      </a:lnTo>
                      <a:lnTo>
                        <a:pt x="86" y="94"/>
                      </a:lnTo>
                      <a:lnTo>
                        <a:pt x="81" y="93"/>
                      </a:lnTo>
                      <a:lnTo>
                        <a:pt x="76" y="87"/>
                      </a:lnTo>
                      <a:lnTo>
                        <a:pt x="74" y="79"/>
                      </a:lnTo>
                      <a:lnTo>
                        <a:pt x="77" y="70"/>
                      </a:lnTo>
                      <a:lnTo>
                        <a:pt x="72" y="58"/>
                      </a:lnTo>
                      <a:lnTo>
                        <a:pt x="79" y="54"/>
                      </a:lnTo>
                      <a:lnTo>
                        <a:pt x="84" y="51"/>
                      </a:lnTo>
                      <a:lnTo>
                        <a:pt x="103" y="50"/>
                      </a:lnTo>
                      <a:lnTo>
                        <a:pt x="104" y="45"/>
                      </a:lnTo>
                      <a:lnTo>
                        <a:pt x="81" y="47"/>
                      </a:lnTo>
                      <a:lnTo>
                        <a:pt x="72" y="50"/>
                      </a:lnTo>
                      <a:lnTo>
                        <a:pt x="59" y="57"/>
                      </a:lnTo>
                      <a:lnTo>
                        <a:pt x="51" y="58"/>
                      </a:lnTo>
                      <a:lnTo>
                        <a:pt x="47" y="57"/>
                      </a:lnTo>
                      <a:lnTo>
                        <a:pt x="46" y="49"/>
                      </a:lnTo>
                      <a:lnTo>
                        <a:pt x="40" y="50"/>
                      </a:lnTo>
                      <a:lnTo>
                        <a:pt x="30" y="47"/>
                      </a:lnTo>
                      <a:lnTo>
                        <a:pt x="27" y="43"/>
                      </a:lnTo>
                      <a:lnTo>
                        <a:pt x="25" y="34"/>
                      </a:lnTo>
                      <a:lnTo>
                        <a:pt x="4" y="28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14" y="20"/>
                      </a:lnTo>
                      <a:lnTo>
                        <a:pt x="25" y="15"/>
                      </a:lnTo>
                      <a:lnTo>
                        <a:pt x="29" y="13"/>
                      </a:lnTo>
                      <a:lnTo>
                        <a:pt x="59" y="14"/>
                      </a:lnTo>
                      <a:lnTo>
                        <a:pt x="68" y="12"/>
                      </a:lnTo>
                      <a:lnTo>
                        <a:pt x="79" y="7"/>
                      </a:lnTo>
                      <a:lnTo>
                        <a:pt x="92" y="1"/>
                      </a:lnTo>
                      <a:lnTo>
                        <a:pt x="116" y="1"/>
                      </a:lnTo>
                      <a:lnTo>
                        <a:pt x="119" y="0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" name="Freeform 39"/>
                <p:cNvSpPr>
                  <a:spLocks noChangeAspect="1"/>
                </p:cNvSpPr>
                <p:nvPr/>
              </p:nvSpPr>
              <p:spPr bwMode="gray">
                <a:xfrm>
                  <a:off x="4560093" y="3543647"/>
                  <a:ext cx="71438" cy="73025"/>
                </a:xfrm>
                <a:custGeom>
                  <a:avLst/>
                  <a:gdLst/>
                  <a:ahLst/>
                  <a:cxnLst>
                    <a:cxn ang="0">
                      <a:pos x="4" y="86"/>
                    </a:cxn>
                    <a:cxn ang="0">
                      <a:pos x="10" y="77"/>
                    </a:cxn>
                    <a:cxn ang="0">
                      <a:pos x="13" y="71"/>
                    </a:cxn>
                    <a:cxn ang="0">
                      <a:pos x="19" y="68"/>
                    </a:cxn>
                    <a:cxn ang="0">
                      <a:pos x="31" y="57"/>
                    </a:cxn>
                    <a:cxn ang="0">
                      <a:pos x="41" y="49"/>
                    </a:cxn>
                    <a:cxn ang="0">
                      <a:pos x="47" y="44"/>
                    </a:cxn>
                    <a:cxn ang="0">
                      <a:pos x="51" y="27"/>
                    </a:cxn>
                    <a:cxn ang="0">
                      <a:pos x="58" y="19"/>
                    </a:cxn>
                    <a:cxn ang="0">
                      <a:pos x="68" y="17"/>
                    </a:cxn>
                    <a:cxn ang="0">
                      <a:pos x="65" y="8"/>
                    </a:cxn>
                    <a:cxn ang="0">
                      <a:pos x="71" y="2"/>
                    </a:cxn>
                    <a:cxn ang="0">
                      <a:pos x="79" y="1"/>
                    </a:cxn>
                    <a:cxn ang="0">
                      <a:pos x="86" y="6"/>
                    </a:cxn>
                    <a:cxn ang="0">
                      <a:pos x="97" y="1"/>
                    </a:cxn>
                    <a:cxn ang="0">
                      <a:pos x="100" y="3"/>
                    </a:cxn>
                    <a:cxn ang="0">
                      <a:pos x="110" y="12"/>
                    </a:cxn>
                    <a:cxn ang="0">
                      <a:pos x="114" y="25"/>
                    </a:cxn>
                    <a:cxn ang="0">
                      <a:pos x="118" y="41"/>
                    </a:cxn>
                    <a:cxn ang="0">
                      <a:pos x="114" y="60"/>
                    </a:cxn>
                    <a:cxn ang="0">
                      <a:pos x="110" y="65"/>
                    </a:cxn>
                    <a:cxn ang="0">
                      <a:pos x="116" y="66"/>
                    </a:cxn>
                    <a:cxn ang="0">
                      <a:pos x="122" y="64"/>
                    </a:cxn>
                    <a:cxn ang="0">
                      <a:pos x="132" y="75"/>
                    </a:cxn>
                    <a:cxn ang="0">
                      <a:pos x="139" y="71"/>
                    </a:cxn>
                    <a:cxn ang="0">
                      <a:pos x="148" y="66"/>
                    </a:cxn>
                    <a:cxn ang="0">
                      <a:pos x="153" y="51"/>
                    </a:cxn>
                    <a:cxn ang="0">
                      <a:pos x="162" y="50"/>
                    </a:cxn>
                    <a:cxn ang="0">
                      <a:pos x="167" y="61"/>
                    </a:cxn>
                    <a:cxn ang="0">
                      <a:pos x="171" y="71"/>
                    </a:cxn>
                    <a:cxn ang="0">
                      <a:pos x="173" y="76"/>
                    </a:cxn>
                    <a:cxn ang="0">
                      <a:pos x="175" y="95"/>
                    </a:cxn>
                    <a:cxn ang="0">
                      <a:pos x="165" y="105"/>
                    </a:cxn>
                    <a:cxn ang="0">
                      <a:pos x="161" y="113"/>
                    </a:cxn>
                    <a:cxn ang="0">
                      <a:pos x="165" y="115"/>
                    </a:cxn>
                    <a:cxn ang="0">
                      <a:pos x="170" y="116"/>
                    </a:cxn>
                    <a:cxn ang="0">
                      <a:pos x="176" y="118"/>
                    </a:cxn>
                    <a:cxn ang="0">
                      <a:pos x="193" y="123"/>
                    </a:cxn>
                    <a:cxn ang="0">
                      <a:pos x="199" y="130"/>
                    </a:cxn>
                    <a:cxn ang="0">
                      <a:pos x="202" y="135"/>
                    </a:cxn>
                    <a:cxn ang="0">
                      <a:pos x="207" y="143"/>
                    </a:cxn>
                    <a:cxn ang="0">
                      <a:pos x="218" y="150"/>
                    </a:cxn>
                    <a:cxn ang="0">
                      <a:pos x="224" y="153"/>
                    </a:cxn>
                    <a:cxn ang="0">
                      <a:pos x="227" y="164"/>
                    </a:cxn>
                    <a:cxn ang="0">
                      <a:pos x="227" y="177"/>
                    </a:cxn>
                    <a:cxn ang="0">
                      <a:pos x="223" y="178"/>
                    </a:cxn>
                    <a:cxn ang="0">
                      <a:pos x="221" y="189"/>
                    </a:cxn>
                    <a:cxn ang="0">
                      <a:pos x="218" y="191"/>
                    </a:cxn>
                    <a:cxn ang="0">
                      <a:pos x="216" y="201"/>
                    </a:cxn>
                    <a:cxn ang="0">
                      <a:pos x="196" y="224"/>
                    </a:cxn>
                    <a:cxn ang="0">
                      <a:pos x="186" y="217"/>
                    </a:cxn>
                    <a:cxn ang="0">
                      <a:pos x="169" y="215"/>
                    </a:cxn>
                    <a:cxn ang="0">
                      <a:pos x="154" y="206"/>
                    </a:cxn>
                    <a:cxn ang="0">
                      <a:pos x="133" y="193"/>
                    </a:cxn>
                    <a:cxn ang="0">
                      <a:pos x="105" y="169"/>
                    </a:cxn>
                    <a:cxn ang="0">
                      <a:pos x="64" y="135"/>
                    </a:cxn>
                    <a:cxn ang="0">
                      <a:pos x="49" y="129"/>
                    </a:cxn>
                    <a:cxn ang="0">
                      <a:pos x="28" y="109"/>
                    </a:cxn>
                    <a:cxn ang="0">
                      <a:pos x="16" y="103"/>
                    </a:cxn>
                    <a:cxn ang="0">
                      <a:pos x="15" y="95"/>
                    </a:cxn>
                    <a:cxn ang="0">
                      <a:pos x="3" y="88"/>
                    </a:cxn>
                    <a:cxn ang="0">
                      <a:pos x="3" y="87"/>
                    </a:cxn>
                  </a:cxnLst>
                  <a:rect l="0" t="0" r="r" b="b"/>
                  <a:pathLst>
                    <a:path w="227" h="228">
                      <a:moveTo>
                        <a:pt x="3" y="86"/>
                      </a:moveTo>
                      <a:lnTo>
                        <a:pt x="4" y="86"/>
                      </a:lnTo>
                      <a:lnTo>
                        <a:pt x="9" y="83"/>
                      </a:lnTo>
                      <a:lnTo>
                        <a:pt x="10" y="77"/>
                      </a:lnTo>
                      <a:lnTo>
                        <a:pt x="13" y="76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9" y="68"/>
                      </a:lnTo>
                      <a:lnTo>
                        <a:pt x="22" y="66"/>
                      </a:lnTo>
                      <a:lnTo>
                        <a:pt x="31" y="57"/>
                      </a:lnTo>
                      <a:lnTo>
                        <a:pt x="37" y="56"/>
                      </a:lnTo>
                      <a:lnTo>
                        <a:pt x="41" y="49"/>
                      </a:lnTo>
                      <a:lnTo>
                        <a:pt x="44" y="49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1" y="27"/>
                      </a:lnTo>
                      <a:lnTo>
                        <a:pt x="53" y="25"/>
                      </a:lnTo>
                      <a:lnTo>
                        <a:pt x="58" y="19"/>
                      </a:lnTo>
                      <a:lnTo>
                        <a:pt x="68" y="18"/>
                      </a:lnTo>
                      <a:lnTo>
                        <a:pt x="68" y="17"/>
                      </a:lnTo>
                      <a:lnTo>
                        <a:pt x="64" y="13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71" y="2"/>
                      </a:lnTo>
                      <a:lnTo>
                        <a:pt x="75" y="0"/>
                      </a:lnTo>
                      <a:lnTo>
                        <a:pt x="79" y="1"/>
                      </a:lnTo>
                      <a:lnTo>
                        <a:pt x="85" y="6"/>
                      </a:lnTo>
                      <a:lnTo>
                        <a:pt x="86" y="6"/>
                      </a:lnTo>
                      <a:lnTo>
                        <a:pt x="89" y="3"/>
                      </a:lnTo>
                      <a:lnTo>
                        <a:pt x="97" y="1"/>
                      </a:lnTo>
                      <a:lnTo>
                        <a:pt x="100" y="2"/>
                      </a:lnTo>
                      <a:lnTo>
                        <a:pt x="100" y="3"/>
                      </a:lnTo>
                      <a:lnTo>
                        <a:pt x="102" y="7"/>
                      </a:lnTo>
                      <a:lnTo>
                        <a:pt x="110" y="12"/>
                      </a:lnTo>
                      <a:lnTo>
                        <a:pt x="110" y="19"/>
                      </a:lnTo>
                      <a:lnTo>
                        <a:pt x="114" y="25"/>
                      </a:lnTo>
                      <a:lnTo>
                        <a:pt x="116" y="39"/>
                      </a:lnTo>
                      <a:lnTo>
                        <a:pt x="118" y="41"/>
                      </a:lnTo>
                      <a:lnTo>
                        <a:pt x="117" y="56"/>
                      </a:lnTo>
                      <a:lnTo>
                        <a:pt x="114" y="60"/>
                      </a:lnTo>
                      <a:lnTo>
                        <a:pt x="111" y="62"/>
                      </a:lnTo>
                      <a:lnTo>
                        <a:pt x="110" y="65"/>
                      </a:lnTo>
                      <a:lnTo>
                        <a:pt x="111" y="66"/>
                      </a:lnTo>
                      <a:lnTo>
                        <a:pt x="116" y="66"/>
                      </a:lnTo>
                      <a:lnTo>
                        <a:pt x="119" y="62"/>
                      </a:lnTo>
                      <a:lnTo>
                        <a:pt x="122" y="64"/>
                      </a:lnTo>
                      <a:lnTo>
                        <a:pt x="127" y="67"/>
                      </a:lnTo>
                      <a:lnTo>
                        <a:pt x="132" y="75"/>
                      </a:lnTo>
                      <a:lnTo>
                        <a:pt x="137" y="73"/>
                      </a:lnTo>
                      <a:lnTo>
                        <a:pt x="139" y="71"/>
                      </a:lnTo>
                      <a:lnTo>
                        <a:pt x="146" y="70"/>
                      </a:lnTo>
                      <a:lnTo>
                        <a:pt x="148" y="66"/>
                      </a:lnTo>
                      <a:lnTo>
                        <a:pt x="153" y="60"/>
                      </a:lnTo>
                      <a:lnTo>
                        <a:pt x="153" y="51"/>
                      </a:lnTo>
                      <a:lnTo>
                        <a:pt x="156" y="49"/>
                      </a:lnTo>
                      <a:lnTo>
                        <a:pt x="162" y="50"/>
                      </a:lnTo>
                      <a:lnTo>
                        <a:pt x="166" y="56"/>
                      </a:lnTo>
                      <a:lnTo>
                        <a:pt x="167" y="61"/>
                      </a:lnTo>
                      <a:lnTo>
                        <a:pt x="169" y="70"/>
                      </a:lnTo>
                      <a:lnTo>
                        <a:pt x="171" y="71"/>
                      </a:lnTo>
                      <a:lnTo>
                        <a:pt x="173" y="75"/>
                      </a:lnTo>
                      <a:lnTo>
                        <a:pt x="173" y="76"/>
                      </a:lnTo>
                      <a:lnTo>
                        <a:pt x="178" y="80"/>
                      </a:lnTo>
                      <a:lnTo>
                        <a:pt x="175" y="95"/>
                      </a:lnTo>
                      <a:lnTo>
                        <a:pt x="173" y="98"/>
                      </a:lnTo>
                      <a:lnTo>
                        <a:pt x="165" y="105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64" y="113"/>
                      </a:lnTo>
                      <a:lnTo>
                        <a:pt x="165" y="115"/>
                      </a:lnTo>
                      <a:lnTo>
                        <a:pt x="169" y="114"/>
                      </a:lnTo>
                      <a:lnTo>
                        <a:pt x="170" y="116"/>
                      </a:lnTo>
                      <a:lnTo>
                        <a:pt x="172" y="118"/>
                      </a:lnTo>
                      <a:lnTo>
                        <a:pt x="176" y="118"/>
                      </a:lnTo>
                      <a:lnTo>
                        <a:pt x="183" y="123"/>
                      </a:lnTo>
                      <a:lnTo>
                        <a:pt x="193" y="123"/>
                      </a:lnTo>
                      <a:lnTo>
                        <a:pt x="196" y="123"/>
                      </a:lnTo>
                      <a:lnTo>
                        <a:pt x="199" y="130"/>
                      </a:lnTo>
                      <a:lnTo>
                        <a:pt x="199" y="134"/>
                      </a:lnTo>
                      <a:lnTo>
                        <a:pt x="202" y="135"/>
                      </a:lnTo>
                      <a:lnTo>
                        <a:pt x="205" y="140"/>
                      </a:lnTo>
                      <a:lnTo>
                        <a:pt x="207" y="143"/>
                      </a:lnTo>
                      <a:lnTo>
                        <a:pt x="213" y="145"/>
                      </a:lnTo>
                      <a:lnTo>
                        <a:pt x="218" y="150"/>
                      </a:lnTo>
                      <a:lnTo>
                        <a:pt x="224" y="148"/>
                      </a:lnTo>
                      <a:lnTo>
                        <a:pt x="224" y="153"/>
                      </a:lnTo>
                      <a:lnTo>
                        <a:pt x="226" y="158"/>
                      </a:lnTo>
                      <a:lnTo>
                        <a:pt x="227" y="164"/>
                      </a:lnTo>
                      <a:lnTo>
                        <a:pt x="225" y="172"/>
                      </a:lnTo>
                      <a:lnTo>
                        <a:pt x="227" y="177"/>
                      </a:lnTo>
                      <a:lnTo>
                        <a:pt x="227" y="178"/>
                      </a:lnTo>
                      <a:lnTo>
                        <a:pt x="223" y="178"/>
                      </a:lnTo>
                      <a:lnTo>
                        <a:pt x="221" y="181"/>
                      </a:lnTo>
                      <a:lnTo>
                        <a:pt x="221" y="189"/>
                      </a:lnTo>
                      <a:lnTo>
                        <a:pt x="218" y="189"/>
                      </a:lnTo>
                      <a:lnTo>
                        <a:pt x="218" y="191"/>
                      </a:lnTo>
                      <a:lnTo>
                        <a:pt x="218" y="196"/>
                      </a:lnTo>
                      <a:lnTo>
                        <a:pt x="216" y="201"/>
                      </a:lnTo>
                      <a:lnTo>
                        <a:pt x="218" y="228"/>
                      </a:lnTo>
                      <a:lnTo>
                        <a:pt x="196" y="224"/>
                      </a:lnTo>
                      <a:lnTo>
                        <a:pt x="189" y="220"/>
                      </a:lnTo>
                      <a:lnTo>
                        <a:pt x="186" y="217"/>
                      </a:lnTo>
                      <a:lnTo>
                        <a:pt x="180" y="217"/>
                      </a:lnTo>
                      <a:lnTo>
                        <a:pt x="169" y="215"/>
                      </a:lnTo>
                      <a:lnTo>
                        <a:pt x="160" y="210"/>
                      </a:lnTo>
                      <a:lnTo>
                        <a:pt x="154" y="206"/>
                      </a:lnTo>
                      <a:lnTo>
                        <a:pt x="144" y="201"/>
                      </a:lnTo>
                      <a:lnTo>
                        <a:pt x="133" y="193"/>
                      </a:lnTo>
                      <a:lnTo>
                        <a:pt x="119" y="188"/>
                      </a:lnTo>
                      <a:lnTo>
                        <a:pt x="105" y="169"/>
                      </a:lnTo>
                      <a:lnTo>
                        <a:pt x="69" y="141"/>
                      </a:lnTo>
                      <a:lnTo>
                        <a:pt x="64" y="135"/>
                      </a:lnTo>
                      <a:lnTo>
                        <a:pt x="59" y="131"/>
                      </a:lnTo>
                      <a:lnTo>
                        <a:pt x="49" y="129"/>
                      </a:lnTo>
                      <a:lnTo>
                        <a:pt x="36" y="123"/>
                      </a:lnTo>
                      <a:lnTo>
                        <a:pt x="28" y="109"/>
                      </a:lnTo>
                      <a:lnTo>
                        <a:pt x="19" y="105"/>
                      </a:lnTo>
                      <a:lnTo>
                        <a:pt x="16" y="103"/>
                      </a:lnTo>
                      <a:lnTo>
                        <a:pt x="16" y="98"/>
                      </a:lnTo>
                      <a:lnTo>
                        <a:pt x="15" y="95"/>
                      </a:lnTo>
                      <a:lnTo>
                        <a:pt x="4" y="92"/>
                      </a:lnTo>
                      <a:lnTo>
                        <a:pt x="3" y="88"/>
                      </a:lnTo>
                      <a:lnTo>
                        <a:pt x="0" y="88"/>
                      </a:lnTo>
                      <a:lnTo>
                        <a:pt x="3" y="87"/>
                      </a:lnTo>
                      <a:lnTo>
                        <a:pt x="3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" name="Freeform 40"/>
                <p:cNvSpPr>
                  <a:spLocks noChangeAspect="1"/>
                </p:cNvSpPr>
                <p:nvPr/>
              </p:nvSpPr>
              <p:spPr bwMode="gray">
                <a:xfrm>
                  <a:off x="4806156" y="3449984"/>
                  <a:ext cx="204788" cy="169863"/>
                </a:xfrm>
                <a:custGeom>
                  <a:avLst/>
                  <a:gdLst/>
                  <a:ahLst/>
                  <a:cxnLst>
                    <a:cxn ang="0">
                      <a:pos x="48" y="85"/>
                    </a:cxn>
                    <a:cxn ang="0">
                      <a:pos x="55" y="67"/>
                    </a:cxn>
                    <a:cxn ang="0">
                      <a:pos x="75" y="43"/>
                    </a:cxn>
                    <a:cxn ang="0">
                      <a:pos x="96" y="9"/>
                    </a:cxn>
                    <a:cxn ang="0">
                      <a:pos x="139" y="3"/>
                    </a:cxn>
                    <a:cxn ang="0">
                      <a:pos x="199" y="20"/>
                    </a:cxn>
                    <a:cxn ang="0">
                      <a:pos x="233" y="48"/>
                    </a:cxn>
                    <a:cxn ang="0">
                      <a:pos x="264" y="30"/>
                    </a:cxn>
                    <a:cxn ang="0">
                      <a:pos x="303" y="37"/>
                    </a:cxn>
                    <a:cxn ang="0">
                      <a:pos x="362" y="58"/>
                    </a:cxn>
                    <a:cxn ang="0">
                      <a:pos x="406" y="32"/>
                    </a:cxn>
                    <a:cxn ang="0">
                      <a:pos x="459" y="30"/>
                    </a:cxn>
                    <a:cxn ang="0">
                      <a:pos x="496" y="26"/>
                    </a:cxn>
                    <a:cxn ang="0">
                      <a:pos x="517" y="36"/>
                    </a:cxn>
                    <a:cxn ang="0">
                      <a:pos x="544" y="22"/>
                    </a:cxn>
                    <a:cxn ang="0">
                      <a:pos x="558" y="15"/>
                    </a:cxn>
                    <a:cxn ang="0">
                      <a:pos x="571" y="3"/>
                    </a:cxn>
                    <a:cxn ang="0">
                      <a:pos x="581" y="20"/>
                    </a:cxn>
                    <a:cxn ang="0">
                      <a:pos x="604" y="43"/>
                    </a:cxn>
                    <a:cxn ang="0">
                      <a:pos x="624" y="76"/>
                    </a:cxn>
                    <a:cxn ang="0">
                      <a:pos x="639" y="84"/>
                    </a:cxn>
                    <a:cxn ang="0">
                      <a:pos x="642" y="119"/>
                    </a:cxn>
                    <a:cxn ang="0">
                      <a:pos x="604" y="142"/>
                    </a:cxn>
                    <a:cxn ang="0">
                      <a:pos x="587" y="159"/>
                    </a:cxn>
                    <a:cxn ang="0">
                      <a:pos x="567" y="207"/>
                    </a:cxn>
                    <a:cxn ang="0">
                      <a:pos x="554" y="257"/>
                    </a:cxn>
                    <a:cxn ang="0">
                      <a:pos x="549" y="280"/>
                    </a:cxn>
                    <a:cxn ang="0">
                      <a:pos x="517" y="315"/>
                    </a:cxn>
                    <a:cxn ang="0">
                      <a:pos x="501" y="360"/>
                    </a:cxn>
                    <a:cxn ang="0">
                      <a:pos x="478" y="406"/>
                    </a:cxn>
                    <a:cxn ang="0">
                      <a:pos x="447" y="401"/>
                    </a:cxn>
                    <a:cxn ang="0">
                      <a:pos x="440" y="392"/>
                    </a:cxn>
                    <a:cxn ang="0">
                      <a:pos x="392" y="386"/>
                    </a:cxn>
                    <a:cxn ang="0">
                      <a:pos x="371" y="403"/>
                    </a:cxn>
                    <a:cxn ang="0">
                      <a:pos x="344" y="427"/>
                    </a:cxn>
                    <a:cxn ang="0">
                      <a:pos x="330" y="472"/>
                    </a:cxn>
                    <a:cxn ang="0">
                      <a:pos x="313" y="497"/>
                    </a:cxn>
                    <a:cxn ang="0">
                      <a:pos x="304" y="497"/>
                    </a:cxn>
                    <a:cxn ang="0">
                      <a:pos x="276" y="516"/>
                    </a:cxn>
                    <a:cxn ang="0">
                      <a:pos x="237" y="515"/>
                    </a:cxn>
                    <a:cxn ang="0">
                      <a:pos x="227" y="524"/>
                    </a:cxn>
                    <a:cxn ang="0">
                      <a:pos x="216" y="522"/>
                    </a:cxn>
                    <a:cxn ang="0">
                      <a:pos x="193" y="532"/>
                    </a:cxn>
                    <a:cxn ang="0">
                      <a:pos x="180" y="524"/>
                    </a:cxn>
                    <a:cxn ang="0">
                      <a:pos x="151" y="500"/>
                    </a:cxn>
                    <a:cxn ang="0">
                      <a:pos x="151" y="467"/>
                    </a:cxn>
                    <a:cxn ang="0">
                      <a:pos x="136" y="454"/>
                    </a:cxn>
                    <a:cxn ang="0">
                      <a:pos x="126" y="444"/>
                    </a:cxn>
                    <a:cxn ang="0">
                      <a:pos x="96" y="417"/>
                    </a:cxn>
                    <a:cxn ang="0">
                      <a:pos x="5" y="417"/>
                    </a:cxn>
                    <a:cxn ang="0">
                      <a:pos x="1" y="366"/>
                    </a:cxn>
                    <a:cxn ang="0">
                      <a:pos x="6" y="295"/>
                    </a:cxn>
                    <a:cxn ang="0">
                      <a:pos x="23" y="248"/>
                    </a:cxn>
                    <a:cxn ang="0">
                      <a:pos x="49" y="218"/>
                    </a:cxn>
                    <a:cxn ang="0">
                      <a:pos x="53" y="208"/>
                    </a:cxn>
                    <a:cxn ang="0">
                      <a:pos x="48" y="197"/>
                    </a:cxn>
                    <a:cxn ang="0">
                      <a:pos x="58" y="189"/>
                    </a:cxn>
                    <a:cxn ang="0">
                      <a:pos x="55" y="154"/>
                    </a:cxn>
                    <a:cxn ang="0">
                      <a:pos x="43" y="134"/>
                    </a:cxn>
                  </a:cxnLst>
                  <a:rect l="0" t="0" r="r" b="b"/>
                  <a:pathLst>
                    <a:path w="642" h="532">
                      <a:moveTo>
                        <a:pt x="49" y="117"/>
                      </a:moveTo>
                      <a:lnTo>
                        <a:pt x="50" y="110"/>
                      </a:lnTo>
                      <a:lnTo>
                        <a:pt x="48" y="85"/>
                      </a:lnTo>
                      <a:lnTo>
                        <a:pt x="49" y="76"/>
                      </a:lnTo>
                      <a:lnTo>
                        <a:pt x="51" y="72"/>
                      </a:lnTo>
                      <a:lnTo>
                        <a:pt x="55" y="67"/>
                      </a:lnTo>
                      <a:lnTo>
                        <a:pt x="62" y="63"/>
                      </a:lnTo>
                      <a:lnTo>
                        <a:pt x="67" y="57"/>
                      </a:lnTo>
                      <a:lnTo>
                        <a:pt x="75" y="43"/>
                      </a:lnTo>
                      <a:lnTo>
                        <a:pt x="77" y="25"/>
                      </a:lnTo>
                      <a:lnTo>
                        <a:pt x="78" y="21"/>
                      </a:lnTo>
                      <a:lnTo>
                        <a:pt x="96" y="9"/>
                      </a:lnTo>
                      <a:lnTo>
                        <a:pt x="115" y="4"/>
                      </a:lnTo>
                      <a:lnTo>
                        <a:pt x="133" y="4"/>
                      </a:lnTo>
                      <a:lnTo>
                        <a:pt x="139" y="3"/>
                      </a:lnTo>
                      <a:lnTo>
                        <a:pt x="147" y="0"/>
                      </a:lnTo>
                      <a:lnTo>
                        <a:pt x="162" y="2"/>
                      </a:lnTo>
                      <a:lnTo>
                        <a:pt x="199" y="20"/>
                      </a:lnTo>
                      <a:lnTo>
                        <a:pt x="221" y="41"/>
                      </a:lnTo>
                      <a:lnTo>
                        <a:pt x="228" y="46"/>
                      </a:lnTo>
                      <a:lnTo>
                        <a:pt x="233" y="48"/>
                      </a:lnTo>
                      <a:lnTo>
                        <a:pt x="242" y="48"/>
                      </a:lnTo>
                      <a:lnTo>
                        <a:pt x="248" y="38"/>
                      </a:lnTo>
                      <a:lnTo>
                        <a:pt x="264" y="30"/>
                      </a:lnTo>
                      <a:lnTo>
                        <a:pt x="274" y="27"/>
                      </a:lnTo>
                      <a:lnTo>
                        <a:pt x="286" y="27"/>
                      </a:lnTo>
                      <a:lnTo>
                        <a:pt x="303" y="37"/>
                      </a:lnTo>
                      <a:lnTo>
                        <a:pt x="327" y="52"/>
                      </a:lnTo>
                      <a:lnTo>
                        <a:pt x="339" y="56"/>
                      </a:lnTo>
                      <a:lnTo>
                        <a:pt x="362" y="58"/>
                      </a:lnTo>
                      <a:lnTo>
                        <a:pt x="375" y="57"/>
                      </a:lnTo>
                      <a:lnTo>
                        <a:pt x="389" y="47"/>
                      </a:lnTo>
                      <a:lnTo>
                        <a:pt x="406" y="32"/>
                      </a:lnTo>
                      <a:lnTo>
                        <a:pt x="415" y="27"/>
                      </a:lnTo>
                      <a:lnTo>
                        <a:pt x="441" y="27"/>
                      </a:lnTo>
                      <a:lnTo>
                        <a:pt x="459" y="30"/>
                      </a:lnTo>
                      <a:lnTo>
                        <a:pt x="469" y="26"/>
                      </a:lnTo>
                      <a:lnTo>
                        <a:pt x="489" y="24"/>
                      </a:lnTo>
                      <a:lnTo>
                        <a:pt x="496" y="26"/>
                      </a:lnTo>
                      <a:lnTo>
                        <a:pt x="503" y="30"/>
                      </a:lnTo>
                      <a:lnTo>
                        <a:pt x="511" y="32"/>
                      </a:lnTo>
                      <a:lnTo>
                        <a:pt x="517" y="36"/>
                      </a:lnTo>
                      <a:lnTo>
                        <a:pt x="528" y="36"/>
                      </a:lnTo>
                      <a:lnTo>
                        <a:pt x="534" y="32"/>
                      </a:lnTo>
                      <a:lnTo>
                        <a:pt x="544" y="22"/>
                      </a:lnTo>
                      <a:lnTo>
                        <a:pt x="544" y="21"/>
                      </a:lnTo>
                      <a:lnTo>
                        <a:pt x="550" y="16"/>
                      </a:lnTo>
                      <a:lnTo>
                        <a:pt x="558" y="15"/>
                      </a:lnTo>
                      <a:lnTo>
                        <a:pt x="564" y="15"/>
                      </a:lnTo>
                      <a:lnTo>
                        <a:pt x="570" y="3"/>
                      </a:lnTo>
                      <a:lnTo>
                        <a:pt x="571" y="3"/>
                      </a:lnTo>
                      <a:lnTo>
                        <a:pt x="574" y="0"/>
                      </a:lnTo>
                      <a:lnTo>
                        <a:pt x="577" y="11"/>
                      </a:lnTo>
                      <a:lnTo>
                        <a:pt x="581" y="20"/>
                      </a:lnTo>
                      <a:lnTo>
                        <a:pt x="588" y="30"/>
                      </a:lnTo>
                      <a:lnTo>
                        <a:pt x="599" y="36"/>
                      </a:lnTo>
                      <a:lnTo>
                        <a:pt x="604" y="43"/>
                      </a:lnTo>
                      <a:lnTo>
                        <a:pt x="613" y="65"/>
                      </a:lnTo>
                      <a:lnTo>
                        <a:pt x="623" y="73"/>
                      </a:lnTo>
                      <a:lnTo>
                        <a:pt x="624" y="76"/>
                      </a:lnTo>
                      <a:lnTo>
                        <a:pt x="635" y="80"/>
                      </a:lnTo>
                      <a:lnTo>
                        <a:pt x="636" y="81"/>
                      </a:lnTo>
                      <a:lnTo>
                        <a:pt x="639" y="84"/>
                      </a:lnTo>
                      <a:lnTo>
                        <a:pt x="641" y="89"/>
                      </a:lnTo>
                      <a:lnTo>
                        <a:pt x="640" y="106"/>
                      </a:lnTo>
                      <a:lnTo>
                        <a:pt x="642" y="119"/>
                      </a:lnTo>
                      <a:lnTo>
                        <a:pt x="623" y="132"/>
                      </a:lnTo>
                      <a:lnTo>
                        <a:pt x="620" y="135"/>
                      </a:lnTo>
                      <a:lnTo>
                        <a:pt x="604" y="142"/>
                      </a:lnTo>
                      <a:lnTo>
                        <a:pt x="601" y="143"/>
                      </a:lnTo>
                      <a:lnTo>
                        <a:pt x="592" y="153"/>
                      </a:lnTo>
                      <a:lnTo>
                        <a:pt x="587" y="159"/>
                      </a:lnTo>
                      <a:lnTo>
                        <a:pt x="583" y="166"/>
                      </a:lnTo>
                      <a:lnTo>
                        <a:pt x="576" y="189"/>
                      </a:lnTo>
                      <a:lnTo>
                        <a:pt x="567" y="207"/>
                      </a:lnTo>
                      <a:lnTo>
                        <a:pt x="564" y="218"/>
                      </a:lnTo>
                      <a:lnTo>
                        <a:pt x="562" y="229"/>
                      </a:lnTo>
                      <a:lnTo>
                        <a:pt x="554" y="257"/>
                      </a:lnTo>
                      <a:lnTo>
                        <a:pt x="553" y="269"/>
                      </a:lnTo>
                      <a:lnTo>
                        <a:pt x="551" y="275"/>
                      </a:lnTo>
                      <a:lnTo>
                        <a:pt x="549" y="280"/>
                      </a:lnTo>
                      <a:lnTo>
                        <a:pt x="534" y="287"/>
                      </a:lnTo>
                      <a:lnTo>
                        <a:pt x="523" y="299"/>
                      </a:lnTo>
                      <a:lnTo>
                        <a:pt x="517" y="315"/>
                      </a:lnTo>
                      <a:lnTo>
                        <a:pt x="513" y="331"/>
                      </a:lnTo>
                      <a:lnTo>
                        <a:pt x="511" y="338"/>
                      </a:lnTo>
                      <a:lnTo>
                        <a:pt x="501" y="360"/>
                      </a:lnTo>
                      <a:lnTo>
                        <a:pt x="483" y="391"/>
                      </a:lnTo>
                      <a:lnTo>
                        <a:pt x="481" y="400"/>
                      </a:lnTo>
                      <a:lnTo>
                        <a:pt x="478" y="406"/>
                      </a:lnTo>
                      <a:lnTo>
                        <a:pt x="469" y="409"/>
                      </a:lnTo>
                      <a:lnTo>
                        <a:pt x="456" y="408"/>
                      </a:lnTo>
                      <a:lnTo>
                        <a:pt x="447" y="401"/>
                      </a:lnTo>
                      <a:lnTo>
                        <a:pt x="443" y="398"/>
                      </a:lnTo>
                      <a:lnTo>
                        <a:pt x="443" y="397"/>
                      </a:lnTo>
                      <a:lnTo>
                        <a:pt x="440" y="392"/>
                      </a:lnTo>
                      <a:lnTo>
                        <a:pt x="429" y="382"/>
                      </a:lnTo>
                      <a:lnTo>
                        <a:pt x="414" y="381"/>
                      </a:lnTo>
                      <a:lnTo>
                        <a:pt x="392" y="386"/>
                      </a:lnTo>
                      <a:lnTo>
                        <a:pt x="377" y="386"/>
                      </a:lnTo>
                      <a:lnTo>
                        <a:pt x="375" y="386"/>
                      </a:lnTo>
                      <a:lnTo>
                        <a:pt x="371" y="403"/>
                      </a:lnTo>
                      <a:lnTo>
                        <a:pt x="360" y="408"/>
                      </a:lnTo>
                      <a:lnTo>
                        <a:pt x="352" y="416"/>
                      </a:lnTo>
                      <a:lnTo>
                        <a:pt x="344" y="427"/>
                      </a:lnTo>
                      <a:lnTo>
                        <a:pt x="335" y="443"/>
                      </a:lnTo>
                      <a:lnTo>
                        <a:pt x="332" y="458"/>
                      </a:lnTo>
                      <a:lnTo>
                        <a:pt x="330" y="472"/>
                      </a:lnTo>
                      <a:lnTo>
                        <a:pt x="327" y="481"/>
                      </a:lnTo>
                      <a:lnTo>
                        <a:pt x="320" y="490"/>
                      </a:lnTo>
                      <a:lnTo>
                        <a:pt x="313" y="497"/>
                      </a:lnTo>
                      <a:lnTo>
                        <a:pt x="313" y="504"/>
                      </a:lnTo>
                      <a:lnTo>
                        <a:pt x="309" y="498"/>
                      </a:lnTo>
                      <a:lnTo>
                        <a:pt x="304" y="497"/>
                      </a:lnTo>
                      <a:lnTo>
                        <a:pt x="301" y="505"/>
                      </a:lnTo>
                      <a:lnTo>
                        <a:pt x="300" y="517"/>
                      </a:lnTo>
                      <a:lnTo>
                        <a:pt x="276" y="516"/>
                      </a:lnTo>
                      <a:lnTo>
                        <a:pt x="265" y="517"/>
                      </a:lnTo>
                      <a:lnTo>
                        <a:pt x="242" y="508"/>
                      </a:lnTo>
                      <a:lnTo>
                        <a:pt x="237" y="515"/>
                      </a:lnTo>
                      <a:lnTo>
                        <a:pt x="234" y="516"/>
                      </a:lnTo>
                      <a:lnTo>
                        <a:pt x="231" y="521"/>
                      </a:lnTo>
                      <a:lnTo>
                        <a:pt x="227" y="524"/>
                      </a:lnTo>
                      <a:lnTo>
                        <a:pt x="225" y="524"/>
                      </a:lnTo>
                      <a:lnTo>
                        <a:pt x="221" y="525"/>
                      </a:lnTo>
                      <a:lnTo>
                        <a:pt x="216" y="522"/>
                      </a:lnTo>
                      <a:lnTo>
                        <a:pt x="212" y="525"/>
                      </a:lnTo>
                      <a:lnTo>
                        <a:pt x="210" y="524"/>
                      </a:lnTo>
                      <a:lnTo>
                        <a:pt x="193" y="532"/>
                      </a:lnTo>
                      <a:lnTo>
                        <a:pt x="190" y="524"/>
                      </a:lnTo>
                      <a:lnTo>
                        <a:pt x="182" y="524"/>
                      </a:lnTo>
                      <a:lnTo>
                        <a:pt x="180" y="524"/>
                      </a:lnTo>
                      <a:lnTo>
                        <a:pt x="168" y="521"/>
                      </a:lnTo>
                      <a:lnTo>
                        <a:pt x="163" y="513"/>
                      </a:lnTo>
                      <a:lnTo>
                        <a:pt x="151" y="500"/>
                      </a:lnTo>
                      <a:lnTo>
                        <a:pt x="146" y="482"/>
                      </a:lnTo>
                      <a:lnTo>
                        <a:pt x="146" y="471"/>
                      </a:lnTo>
                      <a:lnTo>
                        <a:pt x="151" y="467"/>
                      </a:lnTo>
                      <a:lnTo>
                        <a:pt x="147" y="467"/>
                      </a:lnTo>
                      <a:lnTo>
                        <a:pt x="140" y="465"/>
                      </a:lnTo>
                      <a:lnTo>
                        <a:pt x="136" y="454"/>
                      </a:lnTo>
                      <a:lnTo>
                        <a:pt x="133" y="451"/>
                      </a:lnTo>
                      <a:lnTo>
                        <a:pt x="130" y="445"/>
                      </a:lnTo>
                      <a:lnTo>
                        <a:pt x="126" y="444"/>
                      </a:lnTo>
                      <a:lnTo>
                        <a:pt x="124" y="439"/>
                      </a:lnTo>
                      <a:lnTo>
                        <a:pt x="117" y="429"/>
                      </a:lnTo>
                      <a:lnTo>
                        <a:pt x="96" y="417"/>
                      </a:lnTo>
                      <a:lnTo>
                        <a:pt x="86" y="416"/>
                      </a:lnTo>
                      <a:lnTo>
                        <a:pt x="64" y="413"/>
                      </a:lnTo>
                      <a:lnTo>
                        <a:pt x="5" y="417"/>
                      </a:lnTo>
                      <a:lnTo>
                        <a:pt x="2" y="414"/>
                      </a:lnTo>
                      <a:lnTo>
                        <a:pt x="0" y="375"/>
                      </a:lnTo>
                      <a:lnTo>
                        <a:pt x="1" y="366"/>
                      </a:lnTo>
                      <a:lnTo>
                        <a:pt x="6" y="345"/>
                      </a:lnTo>
                      <a:lnTo>
                        <a:pt x="5" y="315"/>
                      </a:lnTo>
                      <a:lnTo>
                        <a:pt x="6" y="295"/>
                      </a:lnTo>
                      <a:lnTo>
                        <a:pt x="10" y="283"/>
                      </a:lnTo>
                      <a:lnTo>
                        <a:pt x="22" y="263"/>
                      </a:lnTo>
                      <a:lnTo>
                        <a:pt x="23" y="248"/>
                      </a:lnTo>
                      <a:lnTo>
                        <a:pt x="26" y="239"/>
                      </a:lnTo>
                      <a:lnTo>
                        <a:pt x="34" y="229"/>
                      </a:lnTo>
                      <a:lnTo>
                        <a:pt x="49" y="218"/>
                      </a:lnTo>
                      <a:lnTo>
                        <a:pt x="49" y="212"/>
                      </a:lnTo>
                      <a:lnTo>
                        <a:pt x="53" y="209"/>
                      </a:lnTo>
                      <a:lnTo>
                        <a:pt x="53" y="208"/>
                      </a:lnTo>
                      <a:lnTo>
                        <a:pt x="53" y="204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50" y="191"/>
                      </a:lnTo>
                      <a:lnTo>
                        <a:pt x="53" y="189"/>
                      </a:lnTo>
                      <a:lnTo>
                        <a:pt x="58" y="189"/>
                      </a:lnTo>
                      <a:lnTo>
                        <a:pt x="59" y="187"/>
                      </a:lnTo>
                      <a:lnTo>
                        <a:pt x="59" y="169"/>
                      </a:lnTo>
                      <a:lnTo>
                        <a:pt x="55" y="154"/>
                      </a:lnTo>
                      <a:lnTo>
                        <a:pt x="54" y="149"/>
                      </a:lnTo>
                      <a:lnTo>
                        <a:pt x="44" y="139"/>
                      </a:lnTo>
                      <a:lnTo>
                        <a:pt x="43" y="134"/>
                      </a:lnTo>
                      <a:lnTo>
                        <a:pt x="44" y="123"/>
                      </a:lnTo>
                      <a:lnTo>
                        <a:pt x="49" y="1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1" name="Freeform 41"/>
                <p:cNvSpPr>
                  <a:spLocks noChangeAspect="1"/>
                </p:cNvSpPr>
                <p:nvPr/>
              </p:nvSpPr>
              <p:spPr bwMode="gray">
                <a:xfrm>
                  <a:off x="4952206" y="3627784"/>
                  <a:ext cx="133350" cy="152400"/>
                </a:xfrm>
                <a:custGeom>
                  <a:avLst/>
                  <a:gdLst/>
                  <a:ahLst/>
                  <a:cxnLst>
                    <a:cxn ang="0">
                      <a:pos x="408" y="5"/>
                    </a:cxn>
                    <a:cxn ang="0">
                      <a:pos x="377" y="16"/>
                    </a:cxn>
                    <a:cxn ang="0">
                      <a:pos x="343" y="0"/>
                    </a:cxn>
                    <a:cxn ang="0">
                      <a:pos x="300" y="17"/>
                    </a:cxn>
                    <a:cxn ang="0">
                      <a:pos x="274" y="47"/>
                    </a:cxn>
                    <a:cxn ang="0">
                      <a:pos x="274" y="101"/>
                    </a:cxn>
                    <a:cxn ang="0">
                      <a:pos x="267" y="114"/>
                    </a:cxn>
                    <a:cxn ang="0">
                      <a:pos x="234" y="96"/>
                    </a:cxn>
                    <a:cxn ang="0">
                      <a:pos x="205" y="90"/>
                    </a:cxn>
                    <a:cxn ang="0">
                      <a:pos x="118" y="84"/>
                    </a:cxn>
                    <a:cxn ang="0">
                      <a:pos x="111" y="117"/>
                    </a:cxn>
                    <a:cxn ang="0">
                      <a:pos x="121" y="140"/>
                    </a:cxn>
                    <a:cxn ang="0">
                      <a:pos x="166" y="124"/>
                    </a:cxn>
                    <a:cxn ang="0">
                      <a:pos x="177" y="157"/>
                    </a:cxn>
                    <a:cxn ang="0">
                      <a:pos x="158" y="204"/>
                    </a:cxn>
                    <a:cxn ang="0">
                      <a:pos x="173" y="246"/>
                    </a:cxn>
                    <a:cxn ang="0">
                      <a:pos x="169" y="275"/>
                    </a:cxn>
                    <a:cxn ang="0">
                      <a:pos x="161" y="329"/>
                    </a:cxn>
                    <a:cxn ang="0">
                      <a:pos x="127" y="318"/>
                    </a:cxn>
                    <a:cxn ang="0">
                      <a:pos x="92" y="310"/>
                    </a:cxn>
                    <a:cxn ang="0">
                      <a:pos x="74" y="313"/>
                    </a:cxn>
                    <a:cxn ang="0">
                      <a:pos x="42" y="333"/>
                    </a:cxn>
                    <a:cxn ang="0">
                      <a:pos x="27" y="350"/>
                    </a:cxn>
                    <a:cxn ang="0">
                      <a:pos x="31" y="375"/>
                    </a:cxn>
                    <a:cxn ang="0">
                      <a:pos x="31" y="394"/>
                    </a:cxn>
                    <a:cxn ang="0">
                      <a:pos x="8" y="397"/>
                    </a:cxn>
                    <a:cxn ang="0">
                      <a:pos x="0" y="419"/>
                    </a:cxn>
                    <a:cxn ang="0">
                      <a:pos x="19" y="434"/>
                    </a:cxn>
                    <a:cxn ang="0">
                      <a:pos x="40" y="456"/>
                    </a:cxn>
                    <a:cxn ang="0">
                      <a:pos x="63" y="469"/>
                    </a:cxn>
                    <a:cxn ang="0">
                      <a:pos x="80" y="449"/>
                    </a:cxn>
                    <a:cxn ang="0">
                      <a:pos x="100" y="447"/>
                    </a:cxn>
                    <a:cxn ang="0">
                      <a:pos x="121" y="468"/>
                    </a:cxn>
                    <a:cxn ang="0">
                      <a:pos x="140" y="452"/>
                    </a:cxn>
                    <a:cxn ang="0">
                      <a:pos x="161" y="444"/>
                    </a:cxn>
                    <a:cxn ang="0">
                      <a:pos x="177" y="445"/>
                    </a:cxn>
                    <a:cxn ang="0">
                      <a:pos x="188" y="466"/>
                    </a:cxn>
                    <a:cxn ang="0">
                      <a:pos x="232" y="437"/>
                    </a:cxn>
                    <a:cxn ang="0">
                      <a:pos x="261" y="415"/>
                    </a:cxn>
                    <a:cxn ang="0">
                      <a:pos x="278" y="376"/>
                    </a:cxn>
                    <a:cxn ang="0">
                      <a:pos x="282" y="337"/>
                    </a:cxn>
                    <a:cxn ang="0">
                      <a:pos x="312" y="280"/>
                    </a:cxn>
                    <a:cxn ang="0">
                      <a:pos x="348" y="254"/>
                    </a:cxn>
                    <a:cxn ang="0">
                      <a:pos x="364" y="237"/>
                    </a:cxn>
                    <a:cxn ang="0">
                      <a:pos x="372" y="141"/>
                    </a:cxn>
                    <a:cxn ang="0">
                      <a:pos x="391" y="73"/>
                    </a:cxn>
                    <a:cxn ang="0">
                      <a:pos x="417" y="17"/>
                    </a:cxn>
                  </a:cxnLst>
                  <a:rect l="0" t="0" r="r" b="b"/>
                  <a:pathLst>
                    <a:path w="417" h="479">
                      <a:moveTo>
                        <a:pt x="414" y="0"/>
                      </a:moveTo>
                      <a:lnTo>
                        <a:pt x="408" y="5"/>
                      </a:lnTo>
                      <a:lnTo>
                        <a:pt x="393" y="12"/>
                      </a:lnTo>
                      <a:lnTo>
                        <a:pt x="377" y="16"/>
                      </a:lnTo>
                      <a:lnTo>
                        <a:pt x="360" y="10"/>
                      </a:lnTo>
                      <a:lnTo>
                        <a:pt x="343" y="0"/>
                      </a:lnTo>
                      <a:lnTo>
                        <a:pt x="323" y="3"/>
                      </a:lnTo>
                      <a:lnTo>
                        <a:pt x="300" y="17"/>
                      </a:lnTo>
                      <a:lnTo>
                        <a:pt x="283" y="33"/>
                      </a:lnTo>
                      <a:lnTo>
                        <a:pt x="274" y="47"/>
                      </a:lnTo>
                      <a:lnTo>
                        <a:pt x="272" y="58"/>
                      </a:lnTo>
                      <a:lnTo>
                        <a:pt x="274" y="101"/>
                      </a:lnTo>
                      <a:lnTo>
                        <a:pt x="272" y="111"/>
                      </a:lnTo>
                      <a:lnTo>
                        <a:pt x="267" y="114"/>
                      </a:lnTo>
                      <a:lnTo>
                        <a:pt x="244" y="96"/>
                      </a:lnTo>
                      <a:lnTo>
                        <a:pt x="234" y="96"/>
                      </a:lnTo>
                      <a:lnTo>
                        <a:pt x="220" y="91"/>
                      </a:lnTo>
                      <a:lnTo>
                        <a:pt x="205" y="90"/>
                      </a:lnTo>
                      <a:lnTo>
                        <a:pt x="194" y="84"/>
                      </a:lnTo>
                      <a:lnTo>
                        <a:pt x="118" y="84"/>
                      </a:lnTo>
                      <a:lnTo>
                        <a:pt x="112" y="98"/>
                      </a:lnTo>
                      <a:lnTo>
                        <a:pt x="111" y="117"/>
                      </a:lnTo>
                      <a:lnTo>
                        <a:pt x="112" y="135"/>
                      </a:lnTo>
                      <a:lnTo>
                        <a:pt x="121" y="140"/>
                      </a:lnTo>
                      <a:lnTo>
                        <a:pt x="137" y="117"/>
                      </a:lnTo>
                      <a:lnTo>
                        <a:pt x="166" y="124"/>
                      </a:lnTo>
                      <a:lnTo>
                        <a:pt x="176" y="137"/>
                      </a:lnTo>
                      <a:lnTo>
                        <a:pt x="177" y="157"/>
                      </a:lnTo>
                      <a:lnTo>
                        <a:pt x="159" y="187"/>
                      </a:lnTo>
                      <a:lnTo>
                        <a:pt x="158" y="204"/>
                      </a:lnTo>
                      <a:lnTo>
                        <a:pt x="162" y="218"/>
                      </a:lnTo>
                      <a:lnTo>
                        <a:pt x="173" y="246"/>
                      </a:lnTo>
                      <a:lnTo>
                        <a:pt x="172" y="262"/>
                      </a:lnTo>
                      <a:lnTo>
                        <a:pt x="169" y="275"/>
                      </a:lnTo>
                      <a:lnTo>
                        <a:pt x="166" y="312"/>
                      </a:lnTo>
                      <a:lnTo>
                        <a:pt x="161" y="329"/>
                      </a:lnTo>
                      <a:lnTo>
                        <a:pt x="145" y="334"/>
                      </a:lnTo>
                      <a:lnTo>
                        <a:pt x="127" y="318"/>
                      </a:lnTo>
                      <a:lnTo>
                        <a:pt x="102" y="321"/>
                      </a:lnTo>
                      <a:lnTo>
                        <a:pt x="92" y="310"/>
                      </a:lnTo>
                      <a:lnTo>
                        <a:pt x="85" y="305"/>
                      </a:lnTo>
                      <a:lnTo>
                        <a:pt x="74" y="313"/>
                      </a:lnTo>
                      <a:lnTo>
                        <a:pt x="65" y="324"/>
                      </a:lnTo>
                      <a:lnTo>
                        <a:pt x="42" y="333"/>
                      </a:lnTo>
                      <a:lnTo>
                        <a:pt x="32" y="342"/>
                      </a:lnTo>
                      <a:lnTo>
                        <a:pt x="27" y="350"/>
                      </a:lnTo>
                      <a:lnTo>
                        <a:pt x="26" y="363"/>
                      </a:lnTo>
                      <a:lnTo>
                        <a:pt x="31" y="375"/>
                      </a:lnTo>
                      <a:lnTo>
                        <a:pt x="33" y="390"/>
                      </a:lnTo>
                      <a:lnTo>
                        <a:pt x="31" y="394"/>
                      </a:lnTo>
                      <a:lnTo>
                        <a:pt x="19" y="394"/>
                      </a:lnTo>
                      <a:lnTo>
                        <a:pt x="8" y="397"/>
                      </a:lnTo>
                      <a:lnTo>
                        <a:pt x="2" y="404"/>
                      </a:lnTo>
                      <a:lnTo>
                        <a:pt x="0" y="419"/>
                      </a:lnTo>
                      <a:lnTo>
                        <a:pt x="13" y="425"/>
                      </a:lnTo>
                      <a:lnTo>
                        <a:pt x="19" y="434"/>
                      </a:lnTo>
                      <a:lnTo>
                        <a:pt x="33" y="449"/>
                      </a:lnTo>
                      <a:lnTo>
                        <a:pt x="40" y="456"/>
                      </a:lnTo>
                      <a:lnTo>
                        <a:pt x="49" y="479"/>
                      </a:lnTo>
                      <a:lnTo>
                        <a:pt x="63" y="469"/>
                      </a:lnTo>
                      <a:lnTo>
                        <a:pt x="73" y="463"/>
                      </a:lnTo>
                      <a:lnTo>
                        <a:pt x="80" y="449"/>
                      </a:lnTo>
                      <a:lnTo>
                        <a:pt x="90" y="444"/>
                      </a:lnTo>
                      <a:lnTo>
                        <a:pt x="100" y="447"/>
                      </a:lnTo>
                      <a:lnTo>
                        <a:pt x="105" y="458"/>
                      </a:lnTo>
                      <a:lnTo>
                        <a:pt x="121" y="468"/>
                      </a:lnTo>
                      <a:lnTo>
                        <a:pt x="133" y="465"/>
                      </a:lnTo>
                      <a:lnTo>
                        <a:pt x="140" y="452"/>
                      </a:lnTo>
                      <a:lnTo>
                        <a:pt x="148" y="446"/>
                      </a:lnTo>
                      <a:lnTo>
                        <a:pt x="161" y="444"/>
                      </a:lnTo>
                      <a:lnTo>
                        <a:pt x="175" y="440"/>
                      </a:lnTo>
                      <a:lnTo>
                        <a:pt x="177" y="445"/>
                      </a:lnTo>
                      <a:lnTo>
                        <a:pt x="178" y="463"/>
                      </a:lnTo>
                      <a:lnTo>
                        <a:pt x="188" y="466"/>
                      </a:lnTo>
                      <a:lnTo>
                        <a:pt x="209" y="458"/>
                      </a:lnTo>
                      <a:lnTo>
                        <a:pt x="232" y="437"/>
                      </a:lnTo>
                      <a:lnTo>
                        <a:pt x="246" y="430"/>
                      </a:lnTo>
                      <a:lnTo>
                        <a:pt x="261" y="415"/>
                      </a:lnTo>
                      <a:lnTo>
                        <a:pt x="274" y="394"/>
                      </a:lnTo>
                      <a:lnTo>
                        <a:pt x="278" y="376"/>
                      </a:lnTo>
                      <a:lnTo>
                        <a:pt x="278" y="358"/>
                      </a:lnTo>
                      <a:lnTo>
                        <a:pt x="282" y="337"/>
                      </a:lnTo>
                      <a:lnTo>
                        <a:pt x="289" y="316"/>
                      </a:lnTo>
                      <a:lnTo>
                        <a:pt x="312" y="280"/>
                      </a:lnTo>
                      <a:lnTo>
                        <a:pt x="329" y="264"/>
                      </a:lnTo>
                      <a:lnTo>
                        <a:pt x="348" y="254"/>
                      </a:lnTo>
                      <a:lnTo>
                        <a:pt x="363" y="241"/>
                      </a:lnTo>
                      <a:lnTo>
                        <a:pt x="364" y="237"/>
                      </a:lnTo>
                      <a:lnTo>
                        <a:pt x="371" y="207"/>
                      </a:lnTo>
                      <a:lnTo>
                        <a:pt x="372" y="141"/>
                      </a:lnTo>
                      <a:lnTo>
                        <a:pt x="381" y="97"/>
                      </a:lnTo>
                      <a:lnTo>
                        <a:pt x="391" y="73"/>
                      </a:lnTo>
                      <a:lnTo>
                        <a:pt x="412" y="36"/>
                      </a:lnTo>
                      <a:lnTo>
                        <a:pt x="417" y="17"/>
                      </a:lnTo>
                      <a:lnTo>
                        <a:pt x="414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" name="Freeform 42"/>
                <p:cNvSpPr>
                  <a:spLocks noChangeAspect="1"/>
                </p:cNvSpPr>
                <p:nvPr/>
              </p:nvSpPr>
              <p:spPr bwMode="gray">
                <a:xfrm>
                  <a:off x="4922043" y="3653184"/>
                  <a:ext cx="33338" cy="22225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67" y="0"/>
                    </a:cxn>
                    <a:cxn ang="0">
                      <a:pos x="25" y="3"/>
                    </a:cxn>
                    <a:cxn ang="0">
                      <a:pos x="21" y="4"/>
                    </a:cxn>
                    <a:cxn ang="0">
                      <a:pos x="21" y="14"/>
                    </a:cxn>
                    <a:cxn ang="0">
                      <a:pos x="14" y="26"/>
                    </a:cxn>
                    <a:cxn ang="0">
                      <a:pos x="11" y="37"/>
                    </a:cxn>
                    <a:cxn ang="0">
                      <a:pos x="0" y="56"/>
                    </a:cxn>
                    <a:cxn ang="0">
                      <a:pos x="15" y="63"/>
                    </a:cxn>
                    <a:cxn ang="0">
                      <a:pos x="15" y="65"/>
                    </a:cxn>
                    <a:cxn ang="0">
                      <a:pos x="13" y="69"/>
                    </a:cxn>
                    <a:cxn ang="0">
                      <a:pos x="13" y="68"/>
                    </a:cxn>
                    <a:cxn ang="0">
                      <a:pos x="36" y="63"/>
                    </a:cxn>
                    <a:cxn ang="0">
                      <a:pos x="107" y="60"/>
                    </a:cxn>
                    <a:cxn ang="0">
                      <a:pos x="105" y="58"/>
                    </a:cxn>
                    <a:cxn ang="0">
                      <a:pos x="102" y="38"/>
                    </a:cxn>
                    <a:cxn ang="0">
                      <a:pos x="101" y="15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07" h="69">
                      <a:moveTo>
                        <a:pt x="107" y="0"/>
                      </a:moveTo>
                      <a:lnTo>
                        <a:pt x="67" y="0"/>
                      </a:lnTo>
                      <a:lnTo>
                        <a:pt x="25" y="3"/>
                      </a:lnTo>
                      <a:lnTo>
                        <a:pt x="21" y="4"/>
                      </a:lnTo>
                      <a:lnTo>
                        <a:pt x="21" y="14"/>
                      </a:lnTo>
                      <a:lnTo>
                        <a:pt x="14" y="26"/>
                      </a:lnTo>
                      <a:lnTo>
                        <a:pt x="11" y="37"/>
                      </a:lnTo>
                      <a:lnTo>
                        <a:pt x="0" y="56"/>
                      </a:lnTo>
                      <a:lnTo>
                        <a:pt x="15" y="63"/>
                      </a:lnTo>
                      <a:lnTo>
                        <a:pt x="15" y="65"/>
                      </a:lnTo>
                      <a:lnTo>
                        <a:pt x="13" y="69"/>
                      </a:lnTo>
                      <a:lnTo>
                        <a:pt x="13" y="68"/>
                      </a:lnTo>
                      <a:lnTo>
                        <a:pt x="36" y="63"/>
                      </a:lnTo>
                      <a:lnTo>
                        <a:pt x="107" y="60"/>
                      </a:lnTo>
                      <a:lnTo>
                        <a:pt x="105" y="58"/>
                      </a:lnTo>
                      <a:lnTo>
                        <a:pt x="102" y="38"/>
                      </a:lnTo>
                      <a:lnTo>
                        <a:pt x="101" y="15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" name="Freeform 43"/>
                <p:cNvSpPr>
                  <a:spLocks noChangeAspect="1"/>
                </p:cNvSpPr>
                <p:nvPr/>
              </p:nvSpPr>
              <p:spPr bwMode="gray">
                <a:xfrm>
                  <a:off x="5268117" y="3732559"/>
                  <a:ext cx="28575" cy="34925"/>
                </a:xfrm>
                <a:custGeom>
                  <a:avLst/>
                  <a:gdLst/>
                  <a:ahLst/>
                  <a:cxnLst>
                    <a:cxn ang="0">
                      <a:pos x="83" y="5"/>
                    </a:cxn>
                    <a:cxn ang="0">
                      <a:pos x="81" y="1"/>
                    </a:cxn>
                    <a:cxn ang="0">
                      <a:pos x="76" y="1"/>
                    </a:cxn>
                    <a:cxn ang="0">
                      <a:pos x="76" y="0"/>
                    </a:cxn>
                    <a:cxn ang="0">
                      <a:pos x="71" y="0"/>
                    </a:cxn>
                    <a:cxn ang="0">
                      <a:pos x="59" y="4"/>
                    </a:cxn>
                    <a:cxn ang="0">
                      <a:pos x="49" y="4"/>
                    </a:cxn>
                    <a:cxn ang="0">
                      <a:pos x="46" y="6"/>
                    </a:cxn>
                    <a:cxn ang="0">
                      <a:pos x="45" y="9"/>
                    </a:cxn>
                    <a:cxn ang="0">
                      <a:pos x="45" y="17"/>
                    </a:cxn>
                    <a:cxn ang="0">
                      <a:pos x="41" y="22"/>
                    </a:cxn>
                    <a:cxn ang="0">
                      <a:pos x="33" y="22"/>
                    </a:cxn>
                    <a:cxn ang="0">
                      <a:pos x="28" y="25"/>
                    </a:cxn>
                    <a:cxn ang="0">
                      <a:pos x="22" y="26"/>
                    </a:cxn>
                    <a:cxn ang="0">
                      <a:pos x="19" y="25"/>
                    </a:cxn>
                    <a:cxn ang="0">
                      <a:pos x="16" y="16"/>
                    </a:cxn>
                    <a:cxn ang="0">
                      <a:pos x="13" y="11"/>
                    </a:cxn>
                    <a:cxn ang="0">
                      <a:pos x="11" y="10"/>
                    </a:cxn>
                    <a:cxn ang="0">
                      <a:pos x="6" y="10"/>
                    </a:cxn>
                    <a:cxn ang="0">
                      <a:pos x="1" y="13"/>
                    </a:cxn>
                    <a:cxn ang="0">
                      <a:pos x="1" y="22"/>
                    </a:cxn>
                    <a:cxn ang="0">
                      <a:pos x="0" y="22"/>
                    </a:cxn>
                    <a:cxn ang="0">
                      <a:pos x="6" y="28"/>
                    </a:cxn>
                    <a:cxn ang="0">
                      <a:pos x="8" y="34"/>
                    </a:cxn>
                    <a:cxn ang="0">
                      <a:pos x="11" y="58"/>
                    </a:cxn>
                    <a:cxn ang="0">
                      <a:pos x="13" y="61"/>
                    </a:cxn>
                    <a:cxn ang="0">
                      <a:pos x="16" y="69"/>
                    </a:cxn>
                    <a:cxn ang="0">
                      <a:pos x="17" y="79"/>
                    </a:cxn>
                    <a:cxn ang="0">
                      <a:pos x="17" y="91"/>
                    </a:cxn>
                    <a:cxn ang="0">
                      <a:pos x="18" y="101"/>
                    </a:cxn>
                    <a:cxn ang="0">
                      <a:pos x="23" y="108"/>
                    </a:cxn>
                    <a:cxn ang="0">
                      <a:pos x="29" y="114"/>
                    </a:cxn>
                    <a:cxn ang="0">
                      <a:pos x="32" y="113"/>
                    </a:cxn>
                    <a:cxn ang="0">
                      <a:pos x="43" y="110"/>
                    </a:cxn>
                    <a:cxn ang="0">
                      <a:pos x="57" y="106"/>
                    </a:cxn>
                    <a:cxn ang="0">
                      <a:pos x="68" y="86"/>
                    </a:cxn>
                    <a:cxn ang="0">
                      <a:pos x="73" y="80"/>
                    </a:cxn>
                    <a:cxn ang="0">
                      <a:pos x="79" y="66"/>
                    </a:cxn>
                    <a:cxn ang="0">
                      <a:pos x="89" y="54"/>
                    </a:cxn>
                    <a:cxn ang="0">
                      <a:pos x="93" y="48"/>
                    </a:cxn>
                    <a:cxn ang="0">
                      <a:pos x="93" y="40"/>
                    </a:cxn>
                    <a:cxn ang="0">
                      <a:pos x="91" y="34"/>
                    </a:cxn>
                    <a:cxn ang="0">
                      <a:pos x="87" y="31"/>
                    </a:cxn>
                    <a:cxn ang="0">
                      <a:pos x="81" y="29"/>
                    </a:cxn>
                    <a:cxn ang="0">
                      <a:pos x="77" y="26"/>
                    </a:cxn>
                    <a:cxn ang="0">
                      <a:pos x="77" y="22"/>
                    </a:cxn>
                    <a:cxn ang="0">
                      <a:pos x="77" y="16"/>
                    </a:cxn>
                    <a:cxn ang="0">
                      <a:pos x="78" y="10"/>
                    </a:cxn>
                    <a:cxn ang="0">
                      <a:pos x="83" y="5"/>
                    </a:cxn>
                  </a:cxnLst>
                  <a:rect l="0" t="0" r="r" b="b"/>
                  <a:pathLst>
                    <a:path w="93" h="114">
                      <a:moveTo>
                        <a:pt x="83" y="5"/>
                      </a:moveTo>
                      <a:lnTo>
                        <a:pt x="81" y="1"/>
                      </a:lnTo>
                      <a:lnTo>
                        <a:pt x="76" y="1"/>
                      </a:lnTo>
                      <a:lnTo>
                        <a:pt x="76" y="0"/>
                      </a:lnTo>
                      <a:lnTo>
                        <a:pt x="71" y="0"/>
                      </a:lnTo>
                      <a:lnTo>
                        <a:pt x="59" y="4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5" y="9"/>
                      </a:lnTo>
                      <a:lnTo>
                        <a:pt x="45" y="17"/>
                      </a:lnTo>
                      <a:lnTo>
                        <a:pt x="41" y="22"/>
                      </a:lnTo>
                      <a:lnTo>
                        <a:pt x="33" y="22"/>
                      </a:lnTo>
                      <a:lnTo>
                        <a:pt x="28" y="25"/>
                      </a:lnTo>
                      <a:lnTo>
                        <a:pt x="22" y="26"/>
                      </a:lnTo>
                      <a:lnTo>
                        <a:pt x="19" y="25"/>
                      </a:lnTo>
                      <a:lnTo>
                        <a:pt x="16" y="16"/>
                      </a:lnTo>
                      <a:lnTo>
                        <a:pt x="13" y="11"/>
                      </a:lnTo>
                      <a:lnTo>
                        <a:pt x="11" y="10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6" y="28"/>
                      </a:lnTo>
                      <a:lnTo>
                        <a:pt x="8" y="34"/>
                      </a:lnTo>
                      <a:lnTo>
                        <a:pt x="11" y="58"/>
                      </a:lnTo>
                      <a:lnTo>
                        <a:pt x="13" y="61"/>
                      </a:lnTo>
                      <a:lnTo>
                        <a:pt x="16" y="69"/>
                      </a:lnTo>
                      <a:lnTo>
                        <a:pt x="17" y="79"/>
                      </a:lnTo>
                      <a:lnTo>
                        <a:pt x="17" y="91"/>
                      </a:lnTo>
                      <a:lnTo>
                        <a:pt x="18" y="101"/>
                      </a:lnTo>
                      <a:lnTo>
                        <a:pt x="23" y="108"/>
                      </a:lnTo>
                      <a:lnTo>
                        <a:pt x="29" y="114"/>
                      </a:lnTo>
                      <a:lnTo>
                        <a:pt x="32" y="113"/>
                      </a:lnTo>
                      <a:lnTo>
                        <a:pt x="43" y="110"/>
                      </a:lnTo>
                      <a:lnTo>
                        <a:pt x="57" y="106"/>
                      </a:lnTo>
                      <a:lnTo>
                        <a:pt x="68" y="86"/>
                      </a:lnTo>
                      <a:lnTo>
                        <a:pt x="73" y="80"/>
                      </a:lnTo>
                      <a:lnTo>
                        <a:pt x="79" y="66"/>
                      </a:lnTo>
                      <a:lnTo>
                        <a:pt x="89" y="54"/>
                      </a:lnTo>
                      <a:lnTo>
                        <a:pt x="93" y="48"/>
                      </a:lnTo>
                      <a:lnTo>
                        <a:pt x="93" y="40"/>
                      </a:lnTo>
                      <a:lnTo>
                        <a:pt x="91" y="34"/>
                      </a:lnTo>
                      <a:lnTo>
                        <a:pt x="87" y="31"/>
                      </a:lnTo>
                      <a:lnTo>
                        <a:pt x="81" y="29"/>
                      </a:lnTo>
                      <a:lnTo>
                        <a:pt x="77" y="26"/>
                      </a:lnTo>
                      <a:lnTo>
                        <a:pt x="77" y="22"/>
                      </a:lnTo>
                      <a:lnTo>
                        <a:pt x="77" y="16"/>
                      </a:lnTo>
                      <a:lnTo>
                        <a:pt x="78" y="10"/>
                      </a:lnTo>
                      <a:lnTo>
                        <a:pt x="83" y="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4" name="Freeform 44"/>
                <p:cNvSpPr>
                  <a:spLocks noChangeAspect="1"/>
                </p:cNvSpPr>
                <p:nvPr/>
              </p:nvSpPr>
              <p:spPr bwMode="gray">
                <a:xfrm>
                  <a:off x="5277642" y="3619847"/>
                  <a:ext cx="92075" cy="96838"/>
                </a:xfrm>
                <a:custGeom>
                  <a:avLst/>
                  <a:gdLst/>
                  <a:ahLst/>
                  <a:cxnLst>
                    <a:cxn ang="0">
                      <a:pos x="232" y="0"/>
                    </a:cxn>
                    <a:cxn ang="0">
                      <a:pos x="205" y="21"/>
                    </a:cxn>
                    <a:cxn ang="0">
                      <a:pos x="170" y="19"/>
                    </a:cxn>
                    <a:cxn ang="0">
                      <a:pos x="143" y="25"/>
                    </a:cxn>
                    <a:cxn ang="0">
                      <a:pos x="120" y="22"/>
                    </a:cxn>
                    <a:cxn ang="0">
                      <a:pos x="98" y="25"/>
                    </a:cxn>
                    <a:cxn ang="0">
                      <a:pos x="73" y="23"/>
                    </a:cxn>
                    <a:cxn ang="0">
                      <a:pos x="66" y="32"/>
                    </a:cxn>
                    <a:cxn ang="0">
                      <a:pos x="60" y="59"/>
                    </a:cxn>
                    <a:cxn ang="0">
                      <a:pos x="63" y="89"/>
                    </a:cxn>
                    <a:cxn ang="0">
                      <a:pos x="73" y="98"/>
                    </a:cxn>
                    <a:cxn ang="0">
                      <a:pos x="84" y="105"/>
                    </a:cxn>
                    <a:cxn ang="0">
                      <a:pos x="82" y="121"/>
                    </a:cxn>
                    <a:cxn ang="0">
                      <a:pos x="67" y="135"/>
                    </a:cxn>
                    <a:cxn ang="0">
                      <a:pos x="52" y="147"/>
                    </a:cxn>
                    <a:cxn ang="0">
                      <a:pos x="44" y="159"/>
                    </a:cxn>
                    <a:cxn ang="0">
                      <a:pos x="20" y="186"/>
                    </a:cxn>
                    <a:cxn ang="0">
                      <a:pos x="11" y="202"/>
                    </a:cxn>
                    <a:cxn ang="0">
                      <a:pos x="3" y="247"/>
                    </a:cxn>
                    <a:cxn ang="0">
                      <a:pos x="0" y="296"/>
                    </a:cxn>
                    <a:cxn ang="0">
                      <a:pos x="11" y="302"/>
                    </a:cxn>
                    <a:cxn ang="0">
                      <a:pos x="25" y="290"/>
                    </a:cxn>
                    <a:cxn ang="0">
                      <a:pos x="36" y="285"/>
                    </a:cxn>
                    <a:cxn ang="0">
                      <a:pos x="63" y="283"/>
                    </a:cxn>
                    <a:cxn ang="0">
                      <a:pos x="70" y="278"/>
                    </a:cxn>
                    <a:cxn ang="0">
                      <a:pos x="110" y="274"/>
                    </a:cxn>
                    <a:cxn ang="0">
                      <a:pos x="120" y="240"/>
                    </a:cxn>
                    <a:cxn ang="0">
                      <a:pos x="132" y="232"/>
                    </a:cxn>
                    <a:cxn ang="0">
                      <a:pos x="147" y="221"/>
                    </a:cxn>
                    <a:cxn ang="0">
                      <a:pos x="157" y="222"/>
                    </a:cxn>
                    <a:cxn ang="0">
                      <a:pos x="164" y="218"/>
                    </a:cxn>
                    <a:cxn ang="0">
                      <a:pos x="183" y="223"/>
                    </a:cxn>
                    <a:cxn ang="0">
                      <a:pos x="201" y="211"/>
                    </a:cxn>
                    <a:cxn ang="0">
                      <a:pos x="223" y="213"/>
                    </a:cxn>
                    <a:cxn ang="0">
                      <a:pos x="234" y="213"/>
                    </a:cxn>
                    <a:cxn ang="0">
                      <a:pos x="258" y="181"/>
                    </a:cxn>
                    <a:cxn ang="0">
                      <a:pos x="270" y="167"/>
                    </a:cxn>
                    <a:cxn ang="0">
                      <a:pos x="286" y="143"/>
                    </a:cxn>
                    <a:cxn ang="0">
                      <a:pos x="289" y="110"/>
                    </a:cxn>
                    <a:cxn ang="0">
                      <a:pos x="287" y="82"/>
                    </a:cxn>
                    <a:cxn ang="0">
                      <a:pos x="278" y="67"/>
                    </a:cxn>
                    <a:cxn ang="0">
                      <a:pos x="267" y="61"/>
                    </a:cxn>
                    <a:cxn ang="0">
                      <a:pos x="260" y="50"/>
                    </a:cxn>
                    <a:cxn ang="0">
                      <a:pos x="253" y="21"/>
                    </a:cxn>
                    <a:cxn ang="0">
                      <a:pos x="251" y="11"/>
                    </a:cxn>
                    <a:cxn ang="0">
                      <a:pos x="237" y="7"/>
                    </a:cxn>
                    <a:cxn ang="0">
                      <a:pos x="232" y="3"/>
                    </a:cxn>
                  </a:cxnLst>
                  <a:rect l="0" t="0" r="r" b="b"/>
                  <a:pathLst>
                    <a:path w="289" h="302">
                      <a:moveTo>
                        <a:pt x="232" y="3"/>
                      </a:moveTo>
                      <a:lnTo>
                        <a:pt x="232" y="0"/>
                      </a:lnTo>
                      <a:lnTo>
                        <a:pt x="232" y="3"/>
                      </a:lnTo>
                      <a:lnTo>
                        <a:pt x="205" y="21"/>
                      </a:lnTo>
                      <a:lnTo>
                        <a:pt x="186" y="21"/>
                      </a:lnTo>
                      <a:lnTo>
                        <a:pt x="170" y="19"/>
                      </a:lnTo>
                      <a:lnTo>
                        <a:pt x="157" y="24"/>
                      </a:lnTo>
                      <a:lnTo>
                        <a:pt x="143" y="25"/>
                      </a:lnTo>
                      <a:lnTo>
                        <a:pt x="126" y="29"/>
                      </a:lnTo>
                      <a:lnTo>
                        <a:pt x="120" y="22"/>
                      </a:lnTo>
                      <a:lnTo>
                        <a:pt x="108" y="23"/>
                      </a:lnTo>
                      <a:lnTo>
                        <a:pt x="98" y="25"/>
                      </a:lnTo>
                      <a:lnTo>
                        <a:pt x="87" y="22"/>
                      </a:lnTo>
                      <a:lnTo>
                        <a:pt x="73" y="23"/>
                      </a:lnTo>
                      <a:lnTo>
                        <a:pt x="66" y="28"/>
                      </a:lnTo>
                      <a:lnTo>
                        <a:pt x="66" y="32"/>
                      </a:lnTo>
                      <a:lnTo>
                        <a:pt x="63" y="41"/>
                      </a:lnTo>
                      <a:lnTo>
                        <a:pt x="60" y="59"/>
                      </a:lnTo>
                      <a:lnTo>
                        <a:pt x="61" y="81"/>
                      </a:lnTo>
                      <a:lnTo>
                        <a:pt x="63" y="89"/>
                      </a:lnTo>
                      <a:lnTo>
                        <a:pt x="68" y="94"/>
                      </a:lnTo>
                      <a:lnTo>
                        <a:pt x="73" y="98"/>
                      </a:lnTo>
                      <a:lnTo>
                        <a:pt x="82" y="100"/>
                      </a:lnTo>
                      <a:lnTo>
                        <a:pt x="84" y="105"/>
                      </a:lnTo>
                      <a:lnTo>
                        <a:pt x="86" y="113"/>
                      </a:lnTo>
                      <a:lnTo>
                        <a:pt x="82" y="121"/>
                      </a:lnTo>
                      <a:lnTo>
                        <a:pt x="73" y="130"/>
                      </a:lnTo>
                      <a:lnTo>
                        <a:pt x="67" y="135"/>
                      </a:lnTo>
                      <a:lnTo>
                        <a:pt x="56" y="140"/>
                      </a:lnTo>
                      <a:lnTo>
                        <a:pt x="52" y="147"/>
                      </a:lnTo>
                      <a:lnTo>
                        <a:pt x="50" y="153"/>
                      </a:lnTo>
                      <a:lnTo>
                        <a:pt x="44" y="159"/>
                      </a:lnTo>
                      <a:lnTo>
                        <a:pt x="33" y="172"/>
                      </a:lnTo>
                      <a:lnTo>
                        <a:pt x="20" y="186"/>
                      </a:lnTo>
                      <a:lnTo>
                        <a:pt x="17" y="191"/>
                      </a:lnTo>
                      <a:lnTo>
                        <a:pt x="11" y="202"/>
                      </a:lnTo>
                      <a:lnTo>
                        <a:pt x="3" y="233"/>
                      </a:lnTo>
                      <a:lnTo>
                        <a:pt x="3" y="247"/>
                      </a:lnTo>
                      <a:lnTo>
                        <a:pt x="1" y="275"/>
                      </a:lnTo>
                      <a:lnTo>
                        <a:pt x="0" y="296"/>
                      </a:lnTo>
                      <a:lnTo>
                        <a:pt x="4" y="299"/>
                      </a:lnTo>
                      <a:lnTo>
                        <a:pt x="11" y="302"/>
                      </a:lnTo>
                      <a:lnTo>
                        <a:pt x="19" y="301"/>
                      </a:lnTo>
                      <a:lnTo>
                        <a:pt x="25" y="290"/>
                      </a:lnTo>
                      <a:lnTo>
                        <a:pt x="29" y="286"/>
                      </a:lnTo>
                      <a:lnTo>
                        <a:pt x="36" y="285"/>
                      </a:lnTo>
                      <a:lnTo>
                        <a:pt x="41" y="281"/>
                      </a:lnTo>
                      <a:lnTo>
                        <a:pt x="63" y="283"/>
                      </a:lnTo>
                      <a:lnTo>
                        <a:pt x="70" y="280"/>
                      </a:lnTo>
                      <a:lnTo>
                        <a:pt x="70" y="278"/>
                      </a:lnTo>
                      <a:lnTo>
                        <a:pt x="115" y="278"/>
                      </a:lnTo>
                      <a:lnTo>
                        <a:pt x="110" y="274"/>
                      </a:lnTo>
                      <a:lnTo>
                        <a:pt x="122" y="247"/>
                      </a:lnTo>
                      <a:lnTo>
                        <a:pt x="120" y="240"/>
                      </a:lnTo>
                      <a:lnTo>
                        <a:pt x="121" y="234"/>
                      </a:lnTo>
                      <a:lnTo>
                        <a:pt x="132" y="232"/>
                      </a:lnTo>
                      <a:lnTo>
                        <a:pt x="142" y="228"/>
                      </a:lnTo>
                      <a:lnTo>
                        <a:pt x="147" y="221"/>
                      </a:lnTo>
                      <a:lnTo>
                        <a:pt x="153" y="223"/>
                      </a:lnTo>
                      <a:lnTo>
                        <a:pt x="157" y="222"/>
                      </a:lnTo>
                      <a:lnTo>
                        <a:pt x="159" y="216"/>
                      </a:lnTo>
                      <a:lnTo>
                        <a:pt x="164" y="218"/>
                      </a:lnTo>
                      <a:lnTo>
                        <a:pt x="175" y="220"/>
                      </a:lnTo>
                      <a:lnTo>
                        <a:pt x="183" y="223"/>
                      </a:lnTo>
                      <a:lnTo>
                        <a:pt x="195" y="207"/>
                      </a:lnTo>
                      <a:lnTo>
                        <a:pt x="201" y="211"/>
                      </a:lnTo>
                      <a:lnTo>
                        <a:pt x="215" y="216"/>
                      </a:lnTo>
                      <a:lnTo>
                        <a:pt x="223" y="213"/>
                      </a:lnTo>
                      <a:lnTo>
                        <a:pt x="232" y="216"/>
                      </a:lnTo>
                      <a:lnTo>
                        <a:pt x="234" y="213"/>
                      </a:lnTo>
                      <a:lnTo>
                        <a:pt x="240" y="208"/>
                      </a:lnTo>
                      <a:lnTo>
                        <a:pt x="258" y="181"/>
                      </a:lnTo>
                      <a:lnTo>
                        <a:pt x="267" y="170"/>
                      </a:lnTo>
                      <a:lnTo>
                        <a:pt x="270" y="167"/>
                      </a:lnTo>
                      <a:lnTo>
                        <a:pt x="278" y="156"/>
                      </a:lnTo>
                      <a:lnTo>
                        <a:pt x="286" y="143"/>
                      </a:lnTo>
                      <a:lnTo>
                        <a:pt x="288" y="130"/>
                      </a:lnTo>
                      <a:lnTo>
                        <a:pt x="289" y="110"/>
                      </a:lnTo>
                      <a:lnTo>
                        <a:pt x="287" y="100"/>
                      </a:lnTo>
                      <a:lnTo>
                        <a:pt x="287" y="82"/>
                      </a:lnTo>
                      <a:lnTo>
                        <a:pt x="286" y="76"/>
                      </a:lnTo>
                      <a:lnTo>
                        <a:pt x="278" y="67"/>
                      </a:lnTo>
                      <a:lnTo>
                        <a:pt x="274" y="65"/>
                      </a:lnTo>
                      <a:lnTo>
                        <a:pt x="267" y="61"/>
                      </a:lnTo>
                      <a:lnTo>
                        <a:pt x="262" y="56"/>
                      </a:lnTo>
                      <a:lnTo>
                        <a:pt x="260" y="50"/>
                      </a:lnTo>
                      <a:lnTo>
                        <a:pt x="255" y="23"/>
                      </a:lnTo>
                      <a:lnTo>
                        <a:pt x="253" y="21"/>
                      </a:lnTo>
                      <a:lnTo>
                        <a:pt x="251" y="18"/>
                      </a:lnTo>
                      <a:lnTo>
                        <a:pt x="251" y="11"/>
                      </a:lnTo>
                      <a:lnTo>
                        <a:pt x="249" y="9"/>
                      </a:lnTo>
                      <a:lnTo>
                        <a:pt x="237" y="7"/>
                      </a:lnTo>
                      <a:lnTo>
                        <a:pt x="234" y="5"/>
                      </a:lnTo>
                      <a:lnTo>
                        <a:pt x="232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5" name="Freeform 45"/>
                <p:cNvSpPr>
                  <a:spLocks noChangeAspect="1"/>
                </p:cNvSpPr>
                <p:nvPr/>
              </p:nvSpPr>
              <p:spPr bwMode="gray">
                <a:xfrm>
                  <a:off x="5264942" y="3710334"/>
                  <a:ext cx="33338" cy="30163"/>
                </a:xfrm>
                <a:custGeom>
                  <a:avLst/>
                  <a:gdLst/>
                  <a:ahLst/>
                  <a:cxnLst>
                    <a:cxn ang="0">
                      <a:pos x="7" y="92"/>
                    </a:cxn>
                    <a:cxn ang="0">
                      <a:pos x="8" y="92"/>
                    </a:cxn>
                    <a:cxn ang="0">
                      <a:pos x="8" y="83"/>
                    </a:cxn>
                    <a:cxn ang="0">
                      <a:pos x="13" y="80"/>
                    </a:cxn>
                    <a:cxn ang="0">
                      <a:pos x="18" y="80"/>
                    </a:cxn>
                    <a:cxn ang="0">
                      <a:pos x="20" y="81"/>
                    </a:cxn>
                    <a:cxn ang="0">
                      <a:pos x="23" y="86"/>
                    </a:cxn>
                    <a:cxn ang="0">
                      <a:pos x="26" y="95"/>
                    </a:cxn>
                    <a:cxn ang="0">
                      <a:pos x="29" y="96"/>
                    </a:cxn>
                    <a:cxn ang="0">
                      <a:pos x="35" y="95"/>
                    </a:cxn>
                    <a:cxn ang="0">
                      <a:pos x="40" y="92"/>
                    </a:cxn>
                    <a:cxn ang="0">
                      <a:pos x="48" y="92"/>
                    </a:cxn>
                    <a:cxn ang="0">
                      <a:pos x="52" y="87"/>
                    </a:cxn>
                    <a:cxn ang="0">
                      <a:pos x="52" y="79"/>
                    </a:cxn>
                    <a:cxn ang="0">
                      <a:pos x="53" y="76"/>
                    </a:cxn>
                    <a:cxn ang="0">
                      <a:pos x="56" y="74"/>
                    </a:cxn>
                    <a:cxn ang="0">
                      <a:pos x="66" y="74"/>
                    </a:cxn>
                    <a:cxn ang="0">
                      <a:pos x="78" y="70"/>
                    </a:cxn>
                    <a:cxn ang="0">
                      <a:pos x="83" y="70"/>
                    </a:cxn>
                    <a:cxn ang="0">
                      <a:pos x="83" y="71"/>
                    </a:cxn>
                    <a:cxn ang="0">
                      <a:pos x="88" y="71"/>
                    </a:cxn>
                    <a:cxn ang="0">
                      <a:pos x="90" y="75"/>
                    </a:cxn>
                    <a:cxn ang="0">
                      <a:pos x="101" y="60"/>
                    </a:cxn>
                    <a:cxn ang="0">
                      <a:pos x="104" y="50"/>
                    </a:cxn>
                    <a:cxn ang="0">
                      <a:pos x="102" y="43"/>
                    </a:cxn>
                    <a:cxn ang="0">
                      <a:pos x="98" y="28"/>
                    </a:cxn>
                    <a:cxn ang="0">
                      <a:pos x="85" y="7"/>
                    </a:cxn>
                    <a:cxn ang="0">
                      <a:pos x="80" y="0"/>
                    </a:cxn>
                    <a:cxn ang="0">
                      <a:pos x="75" y="4"/>
                    </a:cxn>
                    <a:cxn ang="0">
                      <a:pos x="68" y="5"/>
                    </a:cxn>
                    <a:cxn ang="0">
                      <a:pos x="64" y="9"/>
                    </a:cxn>
                    <a:cxn ang="0">
                      <a:pos x="58" y="20"/>
                    </a:cxn>
                    <a:cxn ang="0">
                      <a:pos x="50" y="21"/>
                    </a:cxn>
                    <a:cxn ang="0">
                      <a:pos x="43" y="18"/>
                    </a:cxn>
                    <a:cxn ang="0">
                      <a:pos x="39" y="15"/>
                    </a:cxn>
                    <a:cxn ang="0">
                      <a:pos x="36" y="17"/>
                    </a:cxn>
                    <a:cxn ang="0">
                      <a:pos x="29" y="24"/>
                    </a:cxn>
                    <a:cxn ang="0">
                      <a:pos x="21" y="36"/>
                    </a:cxn>
                    <a:cxn ang="0">
                      <a:pos x="14" y="49"/>
                    </a:cxn>
                    <a:cxn ang="0">
                      <a:pos x="10" y="60"/>
                    </a:cxn>
                    <a:cxn ang="0">
                      <a:pos x="0" y="74"/>
                    </a:cxn>
                    <a:cxn ang="0">
                      <a:pos x="0" y="81"/>
                    </a:cxn>
                    <a:cxn ang="0">
                      <a:pos x="2" y="85"/>
                    </a:cxn>
                    <a:cxn ang="0">
                      <a:pos x="7" y="92"/>
                    </a:cxn>
                  </a:cxnLst>
                  <a:rect l="0" t="0" r="r" b="b"/>
                  <a:pathLst>
                    <a:path w="104" h="96">
                      <a:moveTo>
                        <a:pt x="7" y="92"/>
                      </a:moveTo>
                      <a:lnTo>
                        <a:pt x="8" y="92"/>
                      </a:lnTo>
                      <a:lnTo>
                        <a:pt x="8" y="83"/>
                      </a:lnTo>
                      <a:lnTo>
                        <a:pt x="13" y="80"/>
                      </a:lnTo>
                      <a:lnTo>
                        <a:pt x="18" y="80"/>
                      </a:lnTo>
                      <a:lnTo>
                        <a:pt x="20" y="81"/>
                      </a:lnTo>
                      <a:lnTo>
                        <a:pt x="23" y="86"/>
                      </a:lnTo>
                      <a:lnTo>
                        <a:pt x="26" y="95"/>
                      </a:lnTo>
                      <a:lnTo>
                        <a:pt x="29" y="96"/>
                      </a:lnTo>
                      <a:lnTo>
                        <a:pt x="35" y="95"/>
                      </a:lnTo>
                      <a:lnTo>
                        <a:pt x="40" y="92"/>
                      </a:lnTo>
                      <a:lnTo>
                        <a:pt x="48" y="92"/>
                      </a:lnTo>
                      <a:lnTo>
                        <a:pt x="52" y="87"/>
                      </a:lnTo>
                      <a:lnTo>
                        <a:pt x="52" y="79"/>
                      </a:lnTo>
                      <a:lnTo>
                        <a:pt x="53" y="76"/>
                      </a:lnTo>
                      <a:lnTo>
                        <a:pt x="56" y="74"/>
                      </a:lnTo>
                      <a:lnTo>
                        <a:pt x="66" y="74"/>
                      </a:lnTo>
                      <a:lnTo>
                        <a:pt x="78" y="70"/>
                      </a:lnTo>
                      <a:lnTo>
                        <a:pt x="83" y="70"/>
                      </a:lnTo>
                      <a:lnTo>
                        <a:pt x="83" y="71"/>
                      </a:lnTo>
                      <a:lnTo>
                        <a:pt x="88" y="71"/>
                      </a:lnTo>
                      <a:lnTo>
                        <a:pt x="90" y="75"/>
                      </a:lnTo>
                      <a:lnTo>
                        <a:pt x="101" y="60"/>
                      </a:lnTo>
                      <a:lnTo>
                        <a:pt x="104" y="50"/>
                      </a:lnTo>
                      <a:lnTo>
                        <a:pt x="102" y="43"/>
                      </a:lnTo>
                      <a:lnTo>
                        <a:pt x="98" y="28"/>
                      </a:lnTo>
                      <a:lnTo>
                        <a:pt x="85" y="7"/>
                      </a:lnTo>
                      <a:lnTo>
                        <a:pt x="80" y="0"/>
                      </a:lnTo>
                      <a:lnTo>
                        <a:pt x="75" y="4"/>
                      </a:lnTo>
                      <a:lnTo>
                        <a:pt x="68" y="5"/>
                      </a:lnTo>
                      <a:lnTo>
                        <a:pt x="64" y="9"/>
                      </a:lnTo>
                      <a:lnTo>
                        <a:pt x="58" y="20"/>
                      </a:lnTo>
                      <a:lnTo>
                        <a:pt x="50" y="21"/>
                      </a:lnTo>
                      <a:lnTo>
                        <a:pt x="43" y="18"/>
                      </a:lnTo>
                      <a:lnTo>
                        <a:pt x="39" y="15"/>
                      </a:lnTo>
                      <a:lnTo>
                        <a:pt x="36" y="17"/>
                      </a:lnTo>
                      <a:lnTo>
                        <a:pt x="29" y="24"/>
                      </a:lnTo>
                      <a:lnTo>
                        <a:pt x="21" y="36"/>
                      </a:lnTo>
                      <a:lnTo>
                        <a:pt x="14" y="49"/>
                      </a:lnTo>
                      <a:lnTo>
                        <a:pt x="10" y="60"/>
                      </a:lnTo>
                      <a:lnTo>
                        <a:pt x="0" y="74"/>
                      </a:lnTo>
                      <a:lnTo>
                        <a:pt x="0" y="81"/>
                      </a:lnTo>
                      <a:lnTo>
                        <a:pt x="2" y="85"/>
                      </a:lnTo>
                      <a:lnTo>
                        <a:pt x="7" y="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6" name="Freeform 46"/>
                <p:cNvSpPr>
                  <a:spLocks noChangeAspect="1"/>
                </p:cNvSpPr>
                <p:nvPr/>
              </p:nvSpPr>
              <p:spPr bwMode="gray">
                <a:xfrm>
                  <a:off x="5350667" y="3611909"/>
                  <a:ext cx="138113" cy="160338"/>
                </a:xfrm>
                <a:custGeom>
                  <a:avLst/>
                  <a:gdLst/>
                  <a:ahLst/>
                  <a:cxnLst>
                    <a:cxn ang="0">
                      <a:pos x="387" y="204"/>
                    </a:cxn>
                    <a:cxn ang="0">
                      <a:pos x="387" y="98"/>
                    </a:cxn>
                    <a:cxn ang="0">
                      <a:pos x="412" y="74"/>
                    </a:cxn>
                    <a:cxn ang="0">
                      <a:pos x="435" y="37"/>
                    </a:cxn>
                    <a:cxn ang="0">
                      <a:pos x="421" y="37"/>
                    </a:cxn>
                    <a:cxn ang="0">
                      <a:pos x="374" y="22"/>
                    </a:cxn>
                    <a:cxn ang="0">
                      <a:pos x="336" y="32"/>
                    </a:cxn>
                    <a:cxn ang="0">
                      <a:pos x="297" y="60"/>
                    </a:cxn>
                    <a:cxn ang="0">
                      <a:pos x="250" y="53"/>
                    </a:cxn>
                    <a:cxn ang="0">
                      <a:pos x="213" y="47"/>
                    </a:cxn>
                    <a:cxn ang="0">
                      <a:pos x="164" y="12"/>
                    </a:cxn>
                    <a:cxn ang="0">
                      <a:pos x="132" y="3"/>
                    </a:cxn>
                    <a:cxn ang="0">
                      <a:pos x="103" y="0"/>
                    </a:cxn>
                    <a:cxn ang="0">
                      <a:pos x="69" y="3"/>
                    </a:cxn>
                    <a:cxn ang="0">
                      <a:pos x="28" y="1"/>
                    </a:cxn>
                    <a:cxn ang="0">
                      <a:pos x="0" y="28"/>
                    </a:cxn>
                    <a:cxn ang="0">
                      <a:pos x="5" y="32"/>
                    </a:cxn>
                    <a:cxn ang="0">
                      <a:pos x="19" y="36"/>
                    </a:cxn>
                    <a:cxn ang="0">
                      <a:pos x="21" y="46"/>
                    </a:cxn>
                    <a:cxn ang="0">
                      <a:pos x="28" y="75"/>
                    </a:cxn>
                    <a:cxn ang="0">
                      <a:pos x="35" y="86"/>
                    </a:cxn>
                    <a:cxn ang="0">
                      <a:pos x="46" y="92"/>
                    </a:cxn>
                    <a:cxn ang="0">
                      <a:pos x="55" y="107"/>
                    </a:cxn>
                    <a:cxn ang="0">
                      <a:pos x="57" y="135"/>
                    </a:cxn>
                    <a:cxn ang="0">
                      <a:pos x="54" y="168"/>
                    </a:cxn>
                    <a:cxn ang="0">
                      <a:pos x="38" y="192"/>
                    </a:cxn>
                    <a:cxn ang="0">
                      <a:pos x="26" y="206"/>
                    </a:cxn>
                    <a:cxn ang="0">
                      <a:pos x="2" y="238"/>
                    </a:cxn>
                    <a:cxn ang="0">
                      <a:pos x="8" y="263"/>
                    </a:cxn>
                    <a:cxn ang="0">
                      <a:pos x="18" y="270"/>
                    </a:cxn>
                    <a:cxn ang="0">
                      <a:pos x="35" y="265"/>
                    </a:cxn>
                    <a:cxn ang="0">
                      <a:pos x="45" y="270"/>
                    </a:cxn>
                    <a:cxn ang="0">
                      <a:pos x="26" y="281"/>
                    </a:cxn>
                    <a:cxn ang="0">
                      <a:pos x="7" y="295"/>
                    </a:cxn>
                    <a:cxn ang="0">
                      <a:pos x="207" y="415"/>
                    </a:cxn>
                    <a:cxn ang="0">
                      <a:pos x="210" y="428"/>
                    </a:cxn>
                    <a:cxn ang="0">
                      <a:pos x="218" y="458"/>
                    </a:cxn>
                    <a:cxn ang="0">
                      <a:pos x="306" y="499"/>
                    </a:cxn>
                    <a:cxn ang="0">
                      <a:pos x="314" y="488"/>
                    </a:cxn>
                    <a:cxn ang="0">
                      <a:pos x="324" y="463"/>
                    </a:cxn>
                    <a:cxn ang="0">
                      <a:pos x="342" y="429"/>
                    </a:cxn>
                    <a:cxn ang="0">
                      <a:pos x="352" y="399"/>
                    </a:cxn>
                    <a:cxn ang="0">
                      <a:pos x="360" y="391"/>
                    </a:cxn>
                    <a:cxn ang="0">
                      <a:pos x="379" y="376"/>
                    </a:cxn>
                    <a:cxn ang="0">
                      <a:pos x="388" y="361"/>
                    </a:cxn>
                    <a:cxn ang="0">
                      <a:pos x="403" y="358"/>
                    </a:cxn>
                    <a:cxn ang="0">
                      <a:pos x="417" y="340"/>
                    </a:cxn>
                    <a:cxn ang="0">
                      <a:pos x="393" y="308"/>
                    </a:cxn>
                    <a:cxn ang="0">
                      <a:pos x="387" y="257"/>
                    </a:cxn>
                  </a:cxnLst>
                  <a:rect l="0" t="0" r="r" b="b"/>
                  <a:pathLst>
                    <a:path w="435" h="504">
                      <a:moveTo>
                        <a:pt x="387" y="257"/>
                      </a:moveTo>
                      <a:lnTo>
                        <a:pt x="387" y="204"/>
                      </a:lnTo>
                      <a:lnTo>
                        <a:pt x="387" y="151"/>
                      </a:lnTo>
                      <a:lnTo>
                        <a:pt x="387" y="98"/>
                      </a:lnTo>
                      <a:lnTo>
                        <a:pt x="390" y="96"/>
                      </a:lnTo>
                      <a:lnTo>
                        <a:pt x="412" y="74"/>
                      </a:lnTo>
                      <a:lnTo>
                        <a:pt x="433" y="42"/>
                      </a:lnTo>
                      <a:lnTo>
                        <a:pt x="435" y="37"/>
                      </a:lnTo>
                      <a:lnTo>
                        <a:pt x="430" y="38"/>
                      </a:lnTo>
                      <a:lnTo>
                        <a:pt x="421" y="37"/>
                      </a:lnTo>
                      <a:lnTo>
                        <a:pt x="408" y="38"/>
                      </a:lnTo>
                      <a:lnTo>
                        <a:pt x="374" y="22"/>
                      </a:lnTo>
                      <a:lnTo>
                        <a:pt x="355" y="26"/>
                      </a:lnTo>
                      <a:lnTo>
                        <a:pt x="336" y="32"/>
                      </a:lnTo>
                      <a:lnTo>
                        <a:pt x="320" y="48"/>
                      </a:lnTo>
                      <a:lnTo>
                        <a:pt x="297" y="60"/>
                      </a:lnTo>
                      <a:lnTo>
                        <a:pt x="272" y="59"/>
                      </a:lnTo>
                      <a:lnTo>
                        <a:pt x="250" y="53"/>
                      </a:lnTo>
                      <a:lnTo>
                        <a:pt x="233" y="53"/>
                      </a:lnTo>
                      <a:lnTo>
                        <a:pt x="213" y="47"/>
                      </a:lnTo>
                      <a:lnTo>
                        <a:pt x="202" y="34"/>
                      </a:lnTo>
                      <a:lnTo>
                        <a:pt x="164" y="12"/>
                      </a:lnTo>
                      <a:lnTo>
                        <a:pt x="147" y="4"/>
                      </a:lnTo>
                      <a:lnTo>
                        <a:pt x="132" y="3"/>
                      </a:lnTo>
                      <a:lnTo>
                        <a:pt x="116" y="5"/>
                      </a:lnTo>
                      <a:lnTo>
                        <a:pt x="103" y="0"/>
                      </a:lnTo>
                      <a:lnTo>
                        <a:pt x="82" y="3"/>
                      </a:lnTo>
                      <a:lnTo>
                        <a:pt x="69" y="3"/>
                      </a:lnTo>
                      <a:lnTo>
                        <a:pt x="39" y="0"/>
                      </a:lnTo>
                      <a:lnTo>
                        <a:pt x="28" y="1"/>
                      </a:lnTo>
                      <a:lnTo>
                        <a:pt x="16" y="9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7" y="34"/>
                      </a:lnTo>
                      <a:lnTo>
                        <a:pt x="19" y="36"/>
                      </a:lnTo>
                      <a:lnTo>
                        <a:pt x="19" y="43"/>
                      </a:lnTo>
                      <a:lnTo>
                        <a:pt x="21" y="46"/>
                      </a:lnTo>
                      <a:lnTo>
                        <a:pt x="23" y="48"/>
                      </a:lnTo>
                      <a:lnTo>
                        <a:pt x="28" y="75"/>
                      </a:lnTo>
                      <a:lnTo>
                        <a:pt x="30" y="81"/>
                      </a:lnTo>
                      <a:lnTo>
                        <a:pt x="35" y="86"/>
                      </a:lnTo>
                      <a:lnTo>
                        <a:pt x="42" y="90"/>
                      </a:lnTo>
                      <a:lnTo>
                        <a:pt x="46" y="92"/>
                      </a:lnTo>
                      <a:lnTo>
                        <a:pt x="54" y="101"/>
                      </a:lnTo>
                      <a:lnTo>
                        <a:pt x="55" y="107"/>
                      </a:lnTo>
                      <a:lnTo>
                        <a:pt x="55" y="125"/>
                      </a:lnTo>
                      <a:lnTo>
                        <a:pt x="57" y="135"/>
                      </a:lnTo>
                      <a:lnTo>
                        <a:pt x="56" y="155"/>
                      </a:lnTo>
                      <a:lnTo>
                        <a:pt x="54" y="168"/>
                      </a:lnTo>
                      <a:lnTo>
                        <a:pt x="46" y="181"/>
                      </a:lnTo>
                      <a:lnTo>
                        <a:pt x="38" y="192"/>
                      </a:lnTo>
                      <a:lnTo>
                        <a:pt x="35" y="195"/>
                      </a:lnTo>
                      <a:lnTo>
                        <a:pt x="26" y="206"/>
                      </a:lnTo>
                      <a:lnTo>
                        <a:pt x="8" y="233"/>
                      </a:lnTo>
                      <a:lnTo>
                        <a:pt x="2" y="238"/>
                      </a:lnTo>
                      <a:lnTo>
                        <a:pt x="1" y="253"/>
                      </a:lnTo>
                      <a:lnTo>
                        <a:pt x="8" y="263"/>
                      </a:lnTo>
                      <a:lnTo>
                        <a:pt x="12" y="272"/>
                      </a:lnTo>
                      <a:lnTo>
                        <a:pt x="18" y="270"/>
                      </a:lnTo>
                      <a:lnTo>
                        <a:pt x="26" y="267"/>
                      </a:lnTo>
                      <a:lnTo>
                        <a:pt x="35" y="265"/>
                      </a:lnTo>
                      <a:lnTo>
                        <a:pt x="45" y="265"/>
                      </a:lnTo>
                      <a:lnTo>
                        <a:pt x="45" y="270"/>
                      </a:lnTo>
                      <a:lnTo>
                        <a:pt x="34" y="274"/>
                      </a:lnTo>
                      <a:lnTo>
                        <a:pt x="26" y="281"/>
                      </a:lnTo>
                      <a:lnTo>
                        <a:pt x="14" y="281"/>
                      </a:lnTo>
                      <a:lnTo>
                        <a:pt x="7" y="295"/>
                      </a:lnTo>
                      <a:lnTo>
                        <a:pt x="16" y="303"/>
                      </a:lnTo>
                      <a:lnTo>
                        <a:pt x="207" y="415"/>
                      </a:lnTo>
                      <a:lnTo>
                        <a:pt x="210" y="420"/>
                      </a:lnTo>
                      <a:lnTo>
                        <a:pt x="210" y="428"/>
                      </a:lnTo>
                      <a:lnTo>
                        <a:pt x="215" y="447"/>
                      </a:lnTo>
                      <a:lnTo>
                        <a:pt x="218" y="458"/>
                      </a:lnTo>
                      <a:lnTo>
                        <a:pt x="296" y="504"/>
                      </a:lnTo>
                      <a:lnTo>
                        <a:pt x="306" y="499"/>
                      </a:lnTo>
                      <a:lnTo>
                        <a:pt x="309" y="495"/>
                      </a:lnTo>
                      <a:lnTo>
                        <a:pt x="314" y="488"/>
                      </a:lnTo>
                      <a:lnTo>
                        <a:pt x="318" y="479"/>
                      </a:lnTo>
                      <a:lnTo>
                        <a:pt x="324" y="463"/>
                      </a:lnTo>
                      <a:lnTo>
                        <a:pt x="333" y="450"/>
                      </a:lnTo>
                      <a:lnTo>
                        <a:pt x="342" y="429"/>
                      </a:lnTo>
                      <a:lnTo>
                        <a:pt x="346" y="413"/>
                      </a:lnTo>
                      <a:lnTo>
                        <a:pt x="352" y="399"/>
                      </a:lnTo>
                      <a:lnTo>
                        <a:pt x="357" y="392"/>
                      </a:lnTo>
                      <a:lnTo>
                        <a:pt x="360" y="391"/>
                      </a:lnTo>
                      <a:lnTo>
                        <a:pt x="378" y="382"/>
                      </a:lnTo>
                      <a:lnTo>
                        <a:pt x="379" y="376"/>
                      </a:lnTo>
                      <a:lnTo>
                        <a:pt x="382" y="370"/>
                      </a:lnTo>
                      <a:lnTo>
                        <a:pt x="388" y="361"/>
                      </a:lnTo>
                      <a:lnTo>
                        <a:pt x="394" y="358"/>
                      </a:lnTo>
                      <a:lnTo>
                        <a:pt x="403" y="358"/>
                      </a:lnTo>
                      <a:lnTo>
                        <a:pt x="414" y="346"/>
                      </a:lnTo>
                      <a:lnTo>
                        <a:pt x="417" y="340"/>
                      </a:lnTo>
                      <a:lnTo>
                        <a:pt x="416" y="337"/>
                      </a:lnTo>
                      <a:lnTo>
                        <a:pt x="393" y="308"/>
                      </a:lnTo>
                      <a:lnTo>
                        <a:pt x="387" y="300"/>
                      </a:lnTo>
                      <a:lnTo>
                        <a:pt x="387" y="2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7" name="Freeform 47"/>
                <p:cNvSpPr>
                  <a:spLocks noChangeAspect="1"/>
                </p:cNvSpPr>
                <p:nvPr/>
              </p:nvSpPr>
              <p:spPr bwMode="gray">
                <a:xfrm>
                  <a:off x="4455318" y="3399184"/>
                  <a:ext cx="107950" cy="77788"/>
                </a:xfrm>
                <a:custGeom>
                  <a:avLst/>
                  <a:gdLst/>
                  <a:ahLst/>
                  <a:cxnLst>
                    <a:cxn ang="0">
                      <a:pos x="43" y="160"/>
                    </a:cxn>
                    <a:cxn ang="0">
                      <a:pos x="28" y="129"/>
                    </a:cxn>
                    <a:cxn ang="0">
                      <a:pos x="7" y="113"/>
                    </a:cxn>
                    <a:cxn ang="0">
                      <a:pos x="1" y="107"/>
                    </a:cxn>
                    <a:cxn ang="0">
                      <a:pos x="35" y="86"/>
                    </a:cxn>
                    <a:cxn ang="0">
                      <a:pos x="56" y="33"/>
                    </a:cxn>
                    <a:cxn ang="0">
                      <a:pos x="70" y="9"/>
                    </a:cxn>
                    <a:cxn ang="0">
                      <a:pos x="92" y="9"/>
                    </a:cxn>
                    <a:cxn ang="0">
                      <a:pos x="122" y="5"/>
                    </a:cxn>
                    <a:cxn ang="0">
                      <a:pos x="135" y="1"/>
                    </a:cxn>
                    <a:cxn ang="0">
                      <a:pos x="168" y="2"/>
                    </a:cxn>
                    <a:cxn ang="0">
                      <a:pos x="183" y="9"/>
                    </a:cxn>
                    <a:cxn ang="0">
                      <a:pos x="206" y="29"/>
                    </a:cxn>
                    <a:cxn ang="0">
                      <a:pos x="221" y="29"/>
                    </a:cxn>
                    <a:cxn ang="0">
                      <a:pos x="238" y="58"/>
                    </a:cxn>
                    <a:cxn ang="0">
                      <a:pos x="248" y="68"/>
                    </a:cxn>
                    <a:cxn ang="0">
                      <a:pos x="258" y="75"/>
                    </a:cxn>
                    <a:cxn ang="0">
                      <a:pos x="261" y="82"/>
                    </a:cxn>
                    <a:cxn ang="0">
                      <a:pos x="277" y="91"/>
                    </a:cxn>
                    <a:cxn ang="0">
                      <a:pos x="289" y="103"/>
                    </a:cxn>
                    <a:cxn ang="0">
                      <a:pos x="297" y="123"/>
                    </a:cxn>
                    <a:cxn ang="0">
                      <a:pos x="302" y="133"/>
                    </a:cxn>
                    <a:cxn ang="0">
                      <a:pos x="309" y="156"/>
                    </a:cxn>
                    <a:cxn ang="0">
                      <a:pos x="313" y="181"/>
                    </a:cxn>
                    <a:cxn ang="0">
                      <a:pos x="323" y="185"/>
                    </a:cxn>
                    <a:cxn ang="0">
                      <a:pos x="332" y="197"/>
                    </a:cxn>
                    <a:cxn ang="0">
                      <a:pos x="342" y="212"/>
                    </a:cxn>
                    <a:cxn ang="0">
                      <a:pos x="342" y="221"/>
                    </a:cxn>
                    <a:cxn ang="0">
                      <a:pos x="344" y="238"/>
                    </a:cxn>
                    <a:cxn ang="0">
                      <a:pos x="321" y="242"/>
                    </a:cxn>
                    <a:cxn ang="0">
                      <a:pos x="293" y="244"/>
                    </a:cxn>
                    <a:cxn ang="0">
                      <a:pos x="271" y="239"/>
                    </a:cxn>
                    <a:cxn ang="0">
                      <a:pos x="255" y="238"/>
                    </a:cxn>
                    <a:cxn ang="0">
                      <a:pos x="237" y="227"/>
                    </a:cxn>
                    <a:cxn ang="0">
                      <a:pos x="162" y="224"/>
                    </a:cxn>
                    <a:cxn ang="0">
                      <a:pos x="111" y="236"/>
                    </a:cxn>
                    <a:cxn ang="0">
                      <a:pos x="57" y="244"/>
                    </a:cxn>
                    <a:cxn ang="0">
                      <a:pos x="43" y="242"/>
                    </a:cxn>
                    <a:cxn ang="0">
                      <a:pos x="47" y="199"/>
                    </a:cxn>
                    <a:cxn ang="0">
                      <a:pos x="98" y="188"/>
                    </a:cxn>
                    <a:cxn ang="0">
                      <a:pos x="127" y="183"/>
                    </a:cxn>
                    <a:cxn ang="0">
                      <a:pos x="143" y="182"/>
                    </a:cxn>
                    <a:cxn ang="0">
                      <a:pos x="175" y="194"/>
                    </a:cxn>
                    <a:cxn ang="0">
                      <a:pos x="203" y="189"/>
                    </a:cxn>
                    <a:cxn ang="0">
                      <a:pos x="206" y="177"/>
                    </a:cxn>
                    <a:cxn ang="0">
                      <a:pos x="191" y="177"/>
                    </a:cxn>
                    <a:cxn ang="0">
                      <a:pos x="165" y="172"/>
                    </a:cxn>
                    <a:cxn ang="0">
                      <a:pos x="140" y="162"/>
                    </a:cxn>
                    <a:cxn ang="0">
                      <a:pos x="120" y="163"/>
                    </a:cxn>
                  </a:cxnLst>
                  <a:rect l="0" t="0" r="r" b="b"/>
                  <a:pathLst>
                    <a:path w="344" h="244">
                      <a:moveTo>
                        <a:pt x="55" y="174"/>
                      </a:moveTo>
                      <a:lnTo>
                        <a:pt x="54" y="174"/>
                      </a:lnTo>
                      <a:lnTo>
                        <a:pt x="50" y="168"/>
                      </a:lnTo>
                      <a:lnTo>
                        <a:pt x="43" y="160"/>
                      </a:lnTo>
                      <a:lnTo>
                        <a:pt x="41" y="147"/>
                      </a:lnTo>
                      <a:lnTo>
                        <a:pt x="39" y="144"/>
                      </a:lnTo>
                      <a:lnTo>
                        <a:pt x="33" y="138"/>
                      </a:lnTo>
                      <a:lnTo>
                        <a:pt x="28" y="129"/>
                      </a:lnTo>
                      <a:lnTo>
                        <a:pt x="18" y="119"/>
                      </a:lnTo>
                      <a:lnTo>
                        <a:pt x="14" y="112"/>
                      </a:lnTo>
                      <a:lnTo>
                        <a:pt x="9" y="112"/>
                      </a:lnTo>
                      <a:lnTo>
                        <a:pt x="7" y="113"/>
                      </a:lnTo>
                      <a:lnTo>
                        <a:pt x="4" y="117"/>
                      </a:lnTo>
                      <a:lnTo>
                        <a:pt x="1" y="112"/>
                      </a:lnTo>
                      <a:lnTo>
                        <a:pt x="0" y="109"/>
                      </a:lnTo>
                      <a:lnTo>
                        <a:pt x="1" y="107"/>
                      </a:lnTo>
                      <a:lnTo>
                        <a:pt x="6" y="107"/>
                      </a:lnTo>
                      <a:lnTo>
                        <a:pt x="17" y="103"/>
                      </a:lnTo>
                      <a:lnTo>
                        <a:pt x="31" y="91"/>
                      </a:lnTo>
                      <a:lnTo>
                        <a:pt x="35" y="86"/>
                      </a:lnTo>
                      <a:lnTo>
                        <a:pt x="40" y="77"/>
                      </a:lnTo>
                      <a:lnTo>
                        <a:pt x="55" y="56"/>
                      </a:lnTo>
                      <a:lnTo>
                        <a:pt x="56" y="50"/>
                      </a:lnTo>
                      <a:lnTo>
                        <a:pt x="56" y="33"/>
                      </a:lnTo>
                      <a:lnTo>
                        <a:pt x="57" y="32"/>
                      </a:lnTo>
                      <a:lnTo>
                        <a:pt x="61" y="29"/>
                      </a:lnTo>
                      <a:lnTo>
                        <a:pt x="65" y="22"/>
                      </a:lnTo>
                      <a:lnTo>
                        <a:pt x="70" y="9"/>
                      </a:lnTo>
                      <a:lnTo>
                        <a:pt x="73" y="9"/>
                      </a:lnTo>
                      <a:lnTo>
                        <a:pt x="76" y="7"/>
                      </a:lnTo>
                      <a:lnTo>
                        <a:pt x="83" y="9"/>
                      </a:lnTo>
                      <a:lnTo>
                        <a:pt x="92" y="9"/>
                      </a:lnTo>
                      <a:lnTo>
                        <a:pt x="102" y="11"/>
                      </a:lnTo>
                      <a:lnTo>
                        <a:pt x="109" y="10"/>
                      </a:lnTo>
                      <a:lnTo>
                        <a:pt x="111" y="7"/>
                      </a:lnTo>
                      <a:lnTo>
                        <a:pt x="122" y="5"/>
                      </a:lnTo>
                      <a:lnTo>
                        <a:pt x="131" y="6"/>
                      </a:lnTo>
                      <a:lnTo>
                        <a:pt x="133" y="5"/>
                      </a:lnTo>
                      <a:lnTo>
                        <a:pt x="133" y="1"/>
                      </a:lnTo>
                      <a:lnTo>
                        <a:pt x="135" y="1"/>
                      </a:lnTo>
                      <a:lnTo>
                        <a:pt x="141" y="1"/>
                      </a:lnTo>
                      <a:lnTo>
                        <a:pt x="146" y="0"/>
                      </a:lnTo>
                      <a:lnTo>
                        <a:pt x="152" y="2"/>
                      </a:lnTo>
                      <a:lnTo>
                        <a:pt x="168" y="2"/>
                      </a:lnTo>
                      <a:lnTo>
                        <a:pt x="169" y="4"/>
                      </a:lnTo>
                      <a:lnTo>
                        <a:pt x="174" y="2"/>
                      </a:lnTo>
                      <a:lnTo>
                        <a:pt x="176" y="7"/>
                      </a:lnTo>
                      <a:lnTo>
                        <a:pt x="183" y="9"/>
                      </a:lnTo>
                      <a:lnTo>
                        <a:pt x="194" y="17"/>
                      </a:lnTo>
                      <a:lnTo>
                        <a:pt x="195" y="23"/>
                      </a:lnTo>
                      <a:lnTo>
                        <a:pt x="202" y="31"/>
                      </a:lnTo>
                      <a:lnTo>
                        <a:pt x="206" y="29"/>
                      </a:lnTo>
                      <a:lnTo>
                        <a:pt x="212" y="28"/>
                      </a:lnTo>
                      <a:lnTo>
                        <a:pt x="212" y="32"/>
                      </a:lnTo>
                      <a:lnTo>
                        <a:pt x="216" y="33"/>
                      </a:lnTo>
                      <a:lnTo>
                        <a:pt x="221" y="29"/>
                      </a:lnTo>
                      <a:lnTo>
                        <a:pt x="223" y="29"/>
                      </a:lnTo>
                      <a:lnTo>
                        <a:pt x="233" y="44"/>
                      </a:lnTo>
                      <a:lnTo>
                        <a:pt x="238" y="54"/>
                      </a:lnTo>
                      <a:lnTo>
                        <a:pt x="238" y="58"/>
                      </a:lnTo>
                      <a:lnTo>
                        <a:pt x="242" y="59"/>
                      </a:lnTo>
                      <a:lnTo>
                        <a:pt x="245" y="64"/>
                      </a:lnTo>
                      <a:lnTo>
                        <a:pt x="245" y="66"/>
                      </a:lnTo>
                      <a:lnTo>
                        <a:pt x="248" y="68"/>
                      </a:lnTo>
                      <a:lnTo>
                        <a:pt x="251" y="66"/>
                      </a:lnTo>
                      <a:lnTo>
                        <a:pt x="253" y="66"/>
                      </a:lnTo>
                      <a:lnTo>
                        <a:pt x="255" y="74"/>
                      </a:lnTo>
                      <a:lnTo>
                        <a:pt x="258" y="75"/>
                      </a:lnTo>
                      <a:lnTo>
                        <a:pt x="260" y="79"/>
                      </a:lnTo>
                      <a:lnTo>
                        <a:pt x="256" y="80"/>
                      </a:lnTo>
                      <a:lnTo>
                        <a:pt x="256" y="81"/>
                      </a:lnTo>
                      <a:lnTo>
                        <a:pt x="261" y="82"/>
                      </a:lnTo>
                      <a:lnTo>
                        <a:pt x="264" y="86"/>
                      </a:lnTo>
                      <a:lnTo>
                        <a:pt x="267" y="88"/>
                      </a:lnTo>
                      <a:lnTo>
                        <a:pt x="271" y="88"/>
                      </a:lnTo>
                      <a:lnTo>
                        <a:pt x="277" y="91"/>
                      </a:lnTo>
                      <a:lnTo>
                        <a:pt x="280" y="95"/>
                      </a:lnTo>
                      <a:lnTo>
                        <a:pt x="281" y="99"/>
                      </a:lnTo>
                      <a:lnTo>
                        <a:pt x="283" y="101"/>
                      </a:lnTo>
                      <a:lnTo>
                        <a:pt x="289" y="103"/>
                      </a:lnTo>
                      <a:lnTo>
                        <a:pt x="296" y="109"/>
                      </a:lnTo>
                      <a:lnTo>
                        <a:pt x="298" y="112"/>
                      </a:lnTo>
                      <a:lnTo>
                        <a:pt x="299" y="115"/>
                      </a:lnTo>
                      <a:lnTo>
                        <a:pt x="297" y="123"/>
                      </a:lnTo>
                      <a:lnTo>
                        <a:pt x="297" y="129"/>
                      </a:lnTo>
                      <a:lnTo>
                        <a:pt x="299" y="129"/>
                      </a:lnTo>
                      <a:lnTo>
                        <a:pt x="301" y="133"/>
                      </a:lnTo>
                      <a:lnTo>
                        <a:pt x="302" y="133"/>
                      </a:lnTo>
                      <a:lnTo>
                        <a:pt x="305" y="136"/>
                      </a:lnTo>
                      <a:lnTo>
                        <a:pt x="307" y="144"/>
                      </a:lnTo>
                      <a:lnTo>
                        <a:pt x="307" y="150"/>
                      </a:lnTo>
                      <a:lnTo>
                        <a:pt x="309" y="156"/>
                      </a:lnTo>
                      <a:lnTo>
                        <a:pt x="310" y="160"/>
                      </a:lnTo>
                      <a:lnTo>
                        <a:pt x="305" y="167"/>
                      </a:lnTo>
                      <a:lnTo>
                        <a:pt x="305" y="169"/>
                      </a:lnTo>
                      <a:lnTo>
                        <a:pt x="313" y="181"/>
                      </a:lnTo>
                      <a:lnTo>
                        <a:pt x="315" y="187"/>
                      </a:lnTo>
                      <a:lnTo>
                        <a:pt x="316" y="188"/>
                      </a:lnTo>
                      <a:lnTo>
                        <a:pt x="320" y="188"/>
                      </a:lnTo>
                      <a:lnTo>
                        <a:pt x="323" y="185"/>
                      </a:lnTo>
                      <a:lnTo>
                        <a:pt x="328" y="185"/>
                      </a:lnTo>
                      <a:lnTo>
                        <a:pt x="328" y="189"/>
                      </a:lnTo>
                      <a:lnTo>
                        <a:pt x="331" y="193"/>
                      </a:lnTo>
                      <a:lnTo>
                        <a:pt x="332" y="197"/>
                      </a:lnTo>
                      <a:lnTo>
                        <a:pt x="335" y="199"/>
                      </a:lnTo>
                      <a:lnTo>
                        <a:pt x="337" y="204"/>
                      </a:lnTo>
                      <a:lnTo>
                        <a:pt x="341" y="209"/>
                      </a:lnTo>
                      <a:lnTo>
                        <a:pt x="342" y="212"/>
                      </a:lnTo>
                      <a:lnTo>
                        <a:pt x="341" y="212"/>
                      </a:lnTo>
                      <a:lnTo>
                        <a:pt x="340" y="214"/>
                      </a:lnTo>
                      <a:lnTo>
                        <a:pt x="342" y="217"/>
                      </a:lnTo>
                      <a:lnTo>
                        <a:pt x="342" y="221"/>
                      </a:lnTo>
                      <a:lnTo>
                        <a:pt x="339" y="225"/>
                      </a:lnTo>
                      <a:lnTo>
                        <a:pt x="340" y="232"/>
                      </a:lnTo>
                      <a:lnTo>
                        <a:pt x="344" y="236"/>
                      </a:lnTo>
                      <a:lnTo>
                        <a:pt x="344" y="238"/>
                      </a:lnTo>
                      <a:lnTo>
                        <a:pt x="341" y="239"/>
                      </a:lnTo>
                      <a:lnTo>
                        <a:pt x="331" y="239"/>
                      </a:lnTo>
                      <a:lnTo>
                        <a:pt x="325" y="242"/>
                      </a:lnTo>
                      <a:lnTo>
                        <a:pt x="321" y="242"/>
                      </a:lnTo>
                      <a:lnTo>
                        <a:pt x="310" y="241"/>
                      </a:lnTo>
                      <a:lnTo>
                        <a:pt x="308" y="242"/>
                      </a:lnTo>
                      <a:lnTo>
                        <a:pt x="301" y="242"/>
                      </a:lnTo>
                      <a:lnTo>
                        <a:pt x="293" y="244"/>
                      </a:lnTo>
                      <a:lnTo>
                        <a:pt x="287" y="244"/>
                      </a:lnTo>
                      <a:lnTo>
                        <a:pt x="282" y="242"/>
                      </a:lnTo>
                      <a:lnTo>
                        <a:pt x="278" y="242"/>
                      </a:lnTo>
                      <a:lnTo>
                        <a:pt x="271" y="239"/>
                      </a:lnTo>
                      <a:lnTo>
                        <a:pt x="264" y="239"/>
                      </a:lnTo>
                      <a:lnTo>
                        <a:pt x="258" y="233"/>
                      </a:lnTo>
                      <a:lnTo>
                        <a:pt x="255" y="235"/>
                      </a:lnTo>
                      <a:lnTo>
                        <a:pt x="255" y="238"/>
                      </a:lnTo>
                      <a:lnTo>
                        <a:pt x="248" y="237"/>
                      </a:lnTo>
                      <a:lnTo>
                        <a:pt x="248" y="231"/>
                      </a:lnTo>
                      <a:lnTo>
                        <a:pt x="245" y="228"/>
                      </a:lnTo>
                      <a:lnTo>
                        <a:pt x="237" y="227"/>
                      </a:lnTo>
                      <a:lnTo>
                        <a:pt x="231" y="228"/>
                      </a:lnTo>
                      <a:lnTo>
                        <a:pt x="226" y="225"/>
                      </a:lnTo>
                      <a:lnTo>
                        <a:pt x="212" y="224"/>
                      </a:lnTo>
                      <a:lnTo>
                        <a:pt x="162" y="224"/>
                      </a:lnTo>
                      <a:lnTo>
                        <a:pt x="159" y="225"/>
                      </a:lnTo>
                      <a:lnTo>
                        <a:pt x="135" y="225"/>
                      </a:lnTo>
                      <a:lnTo>
                        <a:pt x="122" y="231"/>
                      </a:lnTo>
                      <a:lnTo>
                        <a:pt x="111" y="236"/>
                      </a:lnTo>
                      <a:lnTo>
                        <a:pt x="102" y="238"/>
                      </a:lnTo>
                      <a:lnTo>
                        <a:pt x="72" y="237"/>
                      </a:lnTo>
                      <a:lnTo>
                        <a:pt x="68" y="239"/>
                      </a:lnTo>
                      <a:lnTo>
                        <a:pt x="57" y="244"/>
                      </a:lnTo>
                      <a:lnTo>
                        <a:pt x="50" y="244"/>
                      </a:lnTo>
                      <a:lnTo>
                        <a:pt x="46" y="243"/>
                      </a:lnTo>
                      <a:lnTo>
                        <a:pt x="45" y="241"/>
                      </a:lnTo>
                      <a:lnTo>
                        <a:pt x="43" y="242"/>
                      </a:lnTo>
                      <a:lnTo>
                        <a:pt x="44" y="241"/>
                      </a:lnTo>
                      <a:lnTo>
                        <a:pt x="41" y="239"/>
                      </a:lnTo>
                      <a:lnTo>
                        <a:pt x="43" y="205"/>
                      </a:lnTo>
                      <a:lnTo>
                        <a:pt x="47" y="199"/>
                      </a:lnTo>
                      <a:lnTo>
                        <a:pt x="86" y="195"/>
                      </a:lnTo>
                      <a:lnTo>
                        <a:pt x="94" y="195"/>
                      </a:lnTo>
                      <a:lnTo>
                        <a:pt x="95" y="195"/>
                      </a:lnTo>
                      <a:lnTo>
                        <a:pt x="98" y="188"/>
                      </a:lnTo>
                      <a:lnTo>
                        <a:pt x="103" y="187"/>
                      </a:lnTo>
                      <a:lnTo>
                        <a:pt x="106" y="188"/>
                      </a:lnTo>
                      <a:lnTo>
                        <a:pt x="119" y="187"/>
                      </a:lnTo>
                      <a:lnTo>
                        <a:pt x="127" y="183"/>
                      </a:lnTo>
                      <a:lnTo>
                        <a:pt x="131" y="178"/>
                      </a:lnTo>
                      <a:lnTo>
                        <a:pt x="133" y="177"/>
                      </a:lnTo>
                      <a:lnTo>
                        <a:pt x="140" y="178"/>
                      </a:lnTo>
                      <a:lnTo>
                        <a:pt x="143" y="182"/>
                      </a:lnTo>
                      <a:lnTo>
                        <a:pt x="151" y="184"/>
                      </a:lnTo>
                      <a:lnTo>
                        <a:pt x="159" y="189"/>
                      </a:lnTo>
                      <a:lnTo>
                        <a:pt x="167" y="190"/>
                      </a:lnTo>
                      <a:lnTo>
                        <a:pt x="175" y="194"/>
                      </a:lnTo>
                      <a:lnTo>
                        <a:pt x="183" y="194"/>
                      </a:lnTo>
                      <a:lnTo>
                        <a:pt x="185" y="195"/>
                      </a:lnTo>
                      <a:lnTo>
                        <a:pt x="191" y="192"/>
                      </a:lnTo>
                      <a:lnTo>
                        <a:pt x="203" y="189"/>
                      </a:lnTo>
                      <a:lnTo>
                        <a:pt x="207" y="185"/>
                      </a:lnTo>
                      <a:lnTo>
                        <a:pt x="207" y="182"/>
                      </a:lnTo>
                      <a:lnTo>
                        <a:pt x="207" y="177"/>
                      </a:lnTo>
                      <a:lnTo>
                        <a:pt x="206" y="177"/>
                      </a:lnTo>
                      <a:lnTo>
                        <a:pt x="203" y="177"/>
                      </a:lnTo>
                      <a:lnTo>
                        <a:pt x="200" y="176"/>
                      </a:lnTo>
                      <a:lnTo>
                        <a:pt x="195" y="176"/>
                      </a:lnTo>
                      <a:lnTo>
                        <a:pt x="191" y="177"/>
                      </a:lnTo>
                      <a:lnTo>
                        <a:pt x="180" y="182"/>
                      </a:lnTo>
                      <a:lnTo>
                        <a:pt x="175" y="181"/>
                      </a:lnTo>
                      <a:lnTo>
                        <a:pt x="169" y="178"/>
                      </a:lnTo>
                      <a:lnTo>
                        <a:pt x="165" y="172"/>
                      </a:lnTo>
                      <a:lnTo>
                        <a:pt x="164" y="171"/>
                      </a:lnTo>
                      <a:lnTo>
                        <a:pt x="152" y="171"/>
                      </a:lnTo>
                      <a:lnTo>
                        <a:pt x="146" y="163"/>
                      </a:lnTo>
                      <a:lnTo>
                        <a:pt x="140" y="162"/>
                      </a:lnTo>
                      <a:lnTo>
                        <a:pt x="137" y="161"/>
                      </a:lnTo>
                      <a:lnTo>
                        <a:pt x="131" y="162"/>
                      </a:lnTo>
                      <a:lnTo>
                        <a:pt x="126" y="165"/>
                      </a:lnTo>
                      <a:lnTo>
                        <a:pt x="120" y="163"/>
                      </a:lnTo>
                      <a:lnTo>
                        <a:pt x="115" y="168"/>
                      </a:lnTo>
                      <a:lnTo>
                        <a:pt x="111" y="174"/>
                      </a:lnTo>
                      <a:lnTo>
                        <a:pt x="55" y="17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8" name="Freeform 48"/>
                <p:cNvSpPr>
                  <a:spLocks noChangeAspect="1"/>
                </p:cNvSpPr>
                <p:nvPr/>
              </p:nvSpPr>
              <p:spPr bwMode="gray">
                <a:xfrm>
                  <a:off x="5276055" y="3708747"/>
                  <a:ext cx="190500" cy="187325"/>
                </a:xfrm>
                <a:custGeom>
                  <a:avLst/>
                  <a:gdLst/>
                  <a:ahLst/>
                  <a:cxnLst>
                    <a:cxn ang="0">
                      <a:pos x="450" y="144"/>
                    </a:cxn>
                    <a:cxn ang="0">
                      <a:pos x="521" y="238"/>
                    </a:cxn>
                    <a:cxn ang="0">
                      <a:pos x="505" y="292"/>
                    </a:cxn>
                    <a:cxn ang="0">
                      <a:pos x="538" y="325"/>
                    </a:cxn>
                    <a:cxn ang="0">
                      <a:pos x="537" y="349"/>
                    </a:cxn>
                    <a:cxn ang="0">
                      <a:pos x="536" y="380"/>
                    </a:cxn>
                    <a:cxn ang="0">
                      <a:pos x="528" y="402"/>
                    </a:cxn>
                    <a:cxn ang="0">
                      <a:pos x="542" y="432"/>
                    </a:cxn>
                    <a:cxn ang="0">
                      <a:pos x="550" y="467"/>
                    </a:cxn>
                    <a:cxn ang="0">
                      <a:pos x="561" y="488"/>
                    </a:cxn>
                    <a:cxn ang="0">
                      <a:pos x="587" y="514"/>
                    </a:cxn>
                    <a:cxn ang="0">
                      <a:pos x="593" y="526"/>
                    </a:cxn>
                    <a:cxn ang="0">
                      <a:pos x="541" y="557"/>
                    </a:cxn>
                    <a:cxn ang="0">
                      <a:pos x="476" y="564"/>
                    </a:cxn>
                    <a:cxn ang="0">
                      <a:pos x="436" y="583"/>
                    </a:cxn>
                    <a:cxn ang="0">
                      <a:pos x="378" y="589"/>
                    </a:cxn>
                    <a:cxn ang="0">
                      <a:pos x="355" y="580"/>
                    </a:cxn>
                    <a:cxn ang="0">
                      <a:pos x="331" y="584"/>
                    </a:cxn>
                    <a:cxn ang="0">
                      <a:pos x="280" y="567"/>
                    </a:cxn>
                    <a:cxn ang="0">
                      <a:pos x="270" y="531"/>
                    </a:cxn>
                    <a:cxn ang="0">
                      <a:pos x="249" y="476"/>
                    </a:cxn>
                    <a:cxn ang="0">
                      <a:pos x="229" y="473"/>
                    </a:cxn>
                    <a:cxn ang="0">
                      <a:pos x="208" y="475"/>
                    </a:cxn>
                    <a:cxn ang="0">
                      <a:pos x="178" y="459"/>
                    </a:cxn>
                    <a:cxn ang="0">
                      <a:pos x="125" y="440"/>
                    </a:cxn>
                    <a:cxn ang="0">
                      <a:pos x="95" y="418"/>
                    </a:cxn>
                    <a:cxn ang="0">
                      <a:pos x="65" y="386"/>
                    </a:cxn>
                    <a:cxn ang="0">
                      <a:pos x="49" y="328"/>
                    </a:cxn>
                    <a:cxn ang="0">
                      <a:pos x="11" y="278"/>
                    </a:cxn>
                    <a:cxn ang="0">
                      <a:pos x="9" y="231"/>
                    </a:cxn>
                    <a:cxn ang="0">
                      <a:pos x="0" y="187"/>
                    </a:cxn>
                    <a:cxn ang="0">
                      <a:pos x="39" y="159"/>
                    </a:cxn>
                    <a:cxn ang="0">
                      <a:pos x="64" y="121"/>
                    </a:cxn>
                    <a:cxn ang="0">
                      <a:pos x="52" y="102"/>
                    </a:cxn>
                    <a:cxn ang="0">
                      <a:pos x="49" y="83"/>
                    </a:cxn>
                    <a:cxn ang="0">
                      <a:pos x="66" y="46"/>
                    </a:cxn>
                    <a:cxn ang="0">
                      <a:pos x="66" y="5"/>
                    </a:cxn>
                    <a:cxn ang="0">
                      <a:pos x="119" y="7"/>
                    </a:cxn>
                    <a:cxn ang="0">
                      <a:pos x="118" y="83"/>
                    </a:cxn>
                    <a:cxn ang="0">
                      <a:pos x="133" y="88"/>
                    </a:cxn>
                    <a:cxn ang="0">
                      <a:pos x="148" y="75"/>
                    </a:cxn>
                    <a:cxn ang="0">
                      <a:pos x="173" y="86"/>
                    </a:cxn>
                    <a:cxn ang="0">
                      <a:pos x="186" y="84"/>
                    </a:cxn>
                    <a:cxn ang="0">
                      <a:pos x="214" y="79"/>
                    </a:cxn>
                    <a:cxn ang="0">
                      <a:pos x="209" y="66"/>
                    </a:cxn>
                    <a:cxn ang="0">
                      <a:pos x="209" y="48"/>
                    </a:cxn>
                    <a:cxn ang="0">
                      <a:pos x="225" y="35"/>
                    </a:cxn>
                    <a:cxn ang="0">
                      <a:pos x="238" y="21"/>
                    </a:cxn>
                    <a:cxn ang="0">
                      <a:pos x="251" y="0"/>
                    </a:cxn>
                  </a:cxnLst>
                  <a:rect l="0" t="0" r="r" b="b"/>
                  <a:pathLst>
                    <a:path w="596" h="591">
                      <a:moveTo>
                        <a:pt x="442" y="112"/>
                      </a:moveTo>
                      <a:lnTo>
                        <a:pt x="445" y="117"/>
                      </a:lnTo>
                      <a:lnTo>
                        <a:pt x="445" y="125"/>
                      </a:lnTo>
                      <a:lnTo>
                        <a:pt x="450" y="144"/>
                      </a:lnTo>
                      <a:lnTo>
                        <a:pt x="453" y="155"/>
                      </a:lnTo>
                      <a:lnTo>
                        <a:pt x="531" y="201"/>
                      </a:lnTo>
                      <a:lnTo>
                        <a:pt x="528" y="207"/>
                      </a:lnTo>
                      <a:lnTo>
                        <a:pt x="521" y="238"/>
                      </a:lnTo>
                      <a:lnTo>
                        <a:pt x="517" y="244"/>
                      </a:lnTo>
                      <a:lnTo>
                        <a:pt x="514" y="256"/>
                      </a:lnTo>
                      <a:lnTo>
                        <a:pt x="504" y="281"/>
                      </a:lnTo>
                      <a:lnTo>
                        <a:pt x="505" y="292"/>
                      </a:lnTo>
                      <a:lnTo>
                        <a:pt x="507" y="298"/>
                      </a:lnTo>
                      <a:lnTo>
                        <a:pt x="523" y="309"/>
                      </a:lnTo>
                      <a:lnTo>
                        <a:pt x="530" y="317"/>
                      </a:lnTo>
                      <a:lnTo>
                        <a:pt x="538" y="325"/>
                      </a:lnTo>
                      <a:lnTo>
                        <a:pt x="544" y="336"/>
                      </a:lnTo>
                      <a:lnTo>
                        <a:pt x="544" y="341"/>
                      </a:lnTo>
                      <a:lnTo>
                        <a:pt x="542" y="342"/>
                      </a:lnTo>
                      <a:lnTo>
                        <a:pt x="537" y="349"/>
                      </a:lnTo>
                      <a:lnTo>
                        <a:pt x="536" y="362"/>
                      </a:lnTo>
                      <a:lnTo>
                        <a:pt x="533" y="368"/>
                      </a:lnTo>
                      <a:lnTo>
                        <a:pt x="537" y="374"/>
                      </a:lnTo>
                      <a:lnTo>
                        <a:pt x="536" y="380"/>
                      </a:lnTo>
                      <a:lnTo>
                        <a:pt x="538" y="385"/>
                      </a:lnTo>
                      <a:lnTo>
                        <a:pt x="537" y="395"/>
                      </a:lnTo>
                      <a:lnTo>
                        <a:pt x="531" y="395"/>
                      </a:lnTo>
                      <a:lnTo>
                        <a:pt x="528" y="402"/>
                      </a:lnTo>
                      <a:lnTo>
                        <a:pt x="531" y="412"/>
                      </a:lnTo>
                      <a:lnTo>
                        <a:pt x="537" y="425"/>
                      </a:lnTo>
                      <a:lnTo>
                        <a:pt x="542" y="429"/>
                      </a:lnTo>
                      <a:lnTo>
                        <a:pt x="542" y="432"/>
                      </a:lnTo>
                      <a:lnTo>
                        <a:pt x="538" y="435"/>
                      </a:lnTo>
                      <a:lnTo>
                        <a:pt x="550" y="455"/>
                      </a:lnTo>
                      <a:lnTo>
                        <a:pt x="552" y="460"/>
                      </a:lnTo>
                      <a:lnTo>
                        <a:pt x="550" y="467"/>
                      </a:lnTo>
                      <a:lnTo>
                        <a:pt x="555" y="472"/>
                      </a:lnTo>
                      <a:lnTo>
                        <a:pt x="558" y="478"/>
                      </a:lnTo>
                      <a:lnTo>
                        <a:pt x="558" y="484"/>
                      </a:lnTo>
                      <a:lnTo>
                        <a:pt x="561" y="488"/>
                      </a:lnTo>
                      <a:lnTo>
                        <a:pt x="561" y="497"/>
                      </a:lnTo>
                      <a:lnTo>
                        <a:pt x="573" y="503"/>
                      </a:lnTo>
                      <a:lnTo>
                        <a:pt x="577" y="513"/>
                      </a:lnTo>
                      <a:lnTo>
                        <a:pt x="587" y="514"/>
                      </a:lnTo>
                      <a:lnTo>
                        <a:pt x="592" y="518"/>
                      </a:lnTo>
                      <a:lnTo>
                        <a:pt x="595" y="519"/>
                      </a:lnTo>
                      <a:lnTo>
                        <a:pt x="596" y="525"/>
                      </a:lnTo>
                      <a:lnTo>
                        <a:pt x="593" y="526"/>
                      </a:lnTo>
                      <a:lnTo>
                        <a:pt x="579" y="536"/>
                      </a:lnTo>
                      <a:lnTo>
                        <a:pt x="564" y="550"/>
                      </a:lnTo>
                      <a:lnTo>
                        <a:pt x="560" y="552"/>
                      </a:lnTo>
                      <a:lnTo>
                        <a:pt x="541" y="557"/>
                      </a:lnTo>
                      <a:lnTo>
                        <a:pt x="507" y="569"/>
                      </a:lnTo>
                      <a:lnTo>
                        <a:pt x="499" y="570"/>
                      </a:lnTo>
                      <a:lnTo>
                        <a:pt x="489" y="570"/>
                      </a:lnTo>
                      <a:lnTo>
                        <a:pt x="476" y="564"/>
                      </a:lnTo>
                      <a:lnTo>
                        <a:pt x="467" y="567"/>
                      </a:lnTo>
                      <a:lnTo>
                        <a:pt x="453" y="568"/>
                      </a:lnTo>
                      <a:lnTo>
                        <a:pt x="440" y="581"/>
                      </a:lnTo>
                      <a:lnTo>
                        <a:pt x="436" y="583"/>
                      </a:lnTo>
                      <a:lnTo>
                        <a:pt x="429" y="583"/>
                      </a:lnTo>
                      <a:lnTo>
                        <a:pt x="398" y="581"/>
                      </a:lnTo>
                      <a:lnTo>
                        <a:pt x="387" y="589"/>
                      </a:lnTo>
                      <a:lnTo>
                        <a:pt x="378" y="589"/>
                      </a:lnTo>
                      <a:lnTo>
                        <a:pt x="371" y="591"/>
                      </a:lnTo>
                      <a:lnTo>
                        <a:pt x="366" y="590"/>
                      </a:lnTo>
                      <a:lnTo>
                        <a:pt x="361" y="588"/>
                      </a:lnTo>
                      <a:lnTo>
                        <a:pt x="355" y="580"/>
                      </a:lnTo>
                      <a:lnTo>
                        <a:pt x="348" y="578"/>
                      </a:lnTo>
                      <a:lnTo>
                        <a:pt x="340" y="578"/>
                      </a:lnTo>
                      <a:lnTo>
                        <a:pt x="334" y="583"/>
                      </a:lnTo>
                      <a:lnTo>
                        <a:pt x="331" y="584"/>
                      </a:lnTo>
                      <a:lnTo>
                        <a:pt x="290" y="583"/>
                      </a:lnTo>
                      <a:lnTo>
                        <a:pt x="290" y="579"/>
                      </a:lnTo>
                      <a:lnTo>
                        <a:pt x="285" y="570"/>
                      </a:lnTo>
                      <a:lnTo>
                        <a:pt x="280" y="567"/>
                      </a:lnTo>
                      <a:lnTo>
                        <a:pt x="275" y="559"/>
                      </a:lnTo>
                      <a:lnTo>
                        <a:pt x="274" y="557"/>
                      </a:lnTo>
                      <a:lnTo>
                        <a:pt x="275" y="538"/>
                      </a:lnTo>
                      <a:lnTo>
                        <a:pt x="270" y="531"/>
                      </a:lnTo>
                      <a:lnTo>
                        <a:pt x="269" y="513"/>
                      </a:lnTo>
                      <a:lnTo>
                        <a:pt x="264" y="494"/>
                      </a:lnTo>
                      <a:lnTo>
                        <a:pt x="261" y="487"/>
                      </a:lnTo>
                      <a:lnTo>
                        <a:pt x="249" y="476"/>
                      </a:lnTo>
                      <a:lnTo>
                        <a:pt x="237" y="472"/>
                      </a:lnTo>
                      <a:lnTo>
                        <a:pt x="232" y="480"/>
                      </a:lnTo>
                      <a:lnTo>
                        <a:pt x="230" y="476"/>
                      </a:lnTo>
                      <a:lnTo>
                        <a:pt x="229" y="473"/>
                      </a:lnTo>
                      <a:lnTo>
                        <a:pt x="226" y="472"/>
                      </a:lnTo>
                      <a:lnTo>
                        <a:pt x="221" y="472"/>
                      </a:lnTo>
                      <a:lnTo>
                        <a:pt x="210" y="476"/>
                      </a:lnTo>
                      <a:lnTo>
                        <a:pt x="208" y="475"/>
                      </a:lnTo>
                      <a:lnTo>
                        <a:pt x="203" y="468"/>
                      </a:lnTo>
                      <a:lnTo>
                        <a:pt x="193" y="470"/>
                      </a:lnTo>
                      <a:lnTo>
                        <a:pt x="182" y="462"/>
                      </a:lnTo>
                      <a:lnTo>
                        <a:pt x="178" y="459"/>
                      </a:lnTo>
                      <a:lnTo>
                        <a:pt x="176" y="456"/>
                      </a:lnTo>
                      <a:lnTo>
                        <a:pt x="165" y="456"/>
                      </a:lnTo>
                      <a:lnTo>
                        <a:pt x="154" y="452"/>
                      </a:lnTo>
                      <a:lnTo>
                        <a:pt x="125" y="440"/>
                      </a:lnTo>
                      <a:lnTo>
                        <a:pt x="117" y="438"/>
                      </a:lnTo>
                      <a:lnTo>
                        <a:pt x="109" y="434"/>
                      </a:lnTo>
                      <a:lnTo>
                        <a:pt x="105" y="427"/>
                      </a:lnTo>
                      <a:lnTo>
                        <a:pt x="95" y="418"/>
                      </a:lnTo>
                      <a:lnTo>
                        <a:pt x="87" y="416"/>
                      </a:lnTo>
                      <a:lnTo>
                        <a:pt x="81" y="417"/>
                      </a:lnTo>
                      <a:lnTo>
                        <a:pt x="70" y="398"/>
                      </a:lnTo>
                      <a:lnTo>
                        <a:pt x="65" y="386"/>
                      </a:lnTo>
                      <a:lnTo>
                        <a:pt x="58" y="374"/>
                      </a:lnTo>
                      <a:lnTo>
                        <a:pt x="49" y="352"/>
                      </a:lnTo>
                      <a:lnTo>
                        <a:pt x="50" y="338"/>
                      </a:lnTo>
                      <a:lnTo>
                        <a:pt x="49" y="328"/>
                      </a:lnTo>
                      <a:lnTo>
                        <a:pt x="31" y="310"/>
                      </a:lnTo>
                      <a:lnTo>
                        <a:pt x="9" y="298"/>
                      </a:lnTo>
                      <a:lnTo>
                        <a:pt x="6" y="284"/>
                      </a:lnTo>
                      <a:lnTo>
                        <a:pt x="11" y="278"/>
                      </a:lnTo>
                      <a:lnTo>
                        <a:pt x="15" y="272"/>
                      </a:lnTo>
                      <a:lnTo>
                        <a:pt x="11" y="258"/>
                      </a:lnTo>
                      <a:lnTo>
                        <a:pt x="9" y="246"/>
                      </a:lnTo>
                      <a:lnTo>
                        <a:pt x="9" y="231"/>
                      </a:lnTo>
                      <a:lnTo>
                        <a:pt x="5" y="225"/>
                      </a:lnTo>
                      <a:lnTo>
                        <a:pt x="1" y="222"/>
                      </a:lnTo>
                      <a:lnTo>
                        <a:pt x="0" y="206"/>
                      </a:lnTo>
                      <a:lnTo>
                        <a:pt x="0" y="187"/>
                      </a:lnTo>
                      <a:lnTo>
                        <a:pt x="3" y="186"/>
                      </a:lnTo>
                      <a:lnTo>
                        <a:pt x="14" y="183"/>
                      </a:lnTo>
                      <a:lnTo>
                        <a:pt x="28" y="179"/>
                      </a:lnTo>
                      <a:lnTo>
                        <a:pt x="39" y="159"/>
                      </a:lnTo>
                      <a:lnTo>
                        <a:pt x="44" y="153"/>
                      </a:lnTo>
                      <a:lnTo>
                        <a:pt x="50" y="139"/>
                      </a:lnTo>
                      <a:lnTo>
                        <a:pt x="60" y="127"/>
                      </a:lnTo>
                      <a:lnTo>
                        <a:pt x="64" y="121"/>
                      </a:lnTo>
                      <a:lnTo>
                        <a:pt x="64" y="113"/>
                      </a:lnTo>
                      <a:lnTo>
                        <a:pt x="62" y="107"/>
                      </a:lnTo>
                      <a:lnTo>
                        <a:pt x="58" y="104"/>
                      </a:lnTo>
                      <a:lnTo>
                        <a:pt x="52" y="102"/>
                      </a:lnTo>
                      <a:lnTo>
                        <a:pt x="48" y="99"/>
                      </a:lnTo>
                      <a:lnTo>
                        <a:pt x="48" y="95"/>
                      </a:lnTo>
                      <a:lnTo>
                        <a:pt x="48" y="89"/>
                      </a:lnTo>
                      <a:lnTo>
                        <a:pt x="49" y="83"/>
                      </a:lnTo>
                      <a:lnTo>
                        <a:pt x="54" y="78"/>
                      </a:lnTo>
                      <a:lnTo>
                        <a:pt x="65" y="63"/>
                      </a:lnTo>
                      <a:lnTo>
                        <a:pt x="68" y="53"/>
                      </a:lnTo>
                      <a:lnTo>
                        <a:pt x="66" y="46"/>
                      </a:lnTo>
                      <a:lnTo>
                        <a:pt x="62" y="31"/>
                      </a:lnTo>
                      <a:lnTo>
                        <a:pt x="49" y="10"/>
                      </a:lnTo>
                      <a:lnTo>
                        <a:pt x="44" y="3"/>
                      </a:lnTo>
                      <a:lnTo>
                        <a:pt x="66" y="5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118" y="0"/>
                      </a:lnTo>
                      <a:lnTo>
                        <a:pt x="119" y="7"/>
                      </a:lnTo>
                      <a:lnTo>
                        <a:pt x="118" y="26"/>
                      </a:lnTo>
                      <a:lnTo>
                        <a:pt x="114" y="40"/>
                      </a:lnTo>
                      <a:lnTo>
                        <a:pt x="113" y="61"/>
                      </a:lnTo>
                      <a:lnTo>
                        <a:pt x="118" y="83"/>
                      </a:lnTo>
                      <a:lnTo>
                        <a:pt x="117" y="90"/>
                      </a:lnTo>
                      <a:lnTo>
                        <a:pt x="122" y="99"/>
                      </a:lnTo>
                      <a:lnTo>
                        <a:pt x="129" y="95"/>
                      </a:lnTo>
                      <a:lnTo>
                        <a:pt x="133" y="88"/>
                      </a:lnTo>
                      <a:lnTo>
                        <a:pt x="139" y="86"/>
                      </a:lnTo>
                      <a:lnTo>
                        <a:pt x="138" y="78"/>
                      </a:lnTo>
                      <a:lnTo>
                        <a:pt x="143" y="72"/>
                      </a:lnTo>
                      <a:lnTo>
                        <a:pt x="148" y="75"/>
                      </a:lnTo>
                      <a:lnTo>
                        <a:pt x="157" y="85"/>
                      </a:lnTo>
                      <a:lnTo>
                        <a:pt x="163" y="90"/>
                      </a:lnTo>
                      <a:lnTo>
                        <a:pt x="170" y="86"/>
                      </a:lnTo>
                      <a:lnTo>
                        <a:pt x="173" y="86"/>
                      </a:lnTo>
                      <a:lnTo>
                        <a:pt x="176" y="107"/>
                      </a:lnTo>
                      <a:lnTo>
                        <a:pt x="183" y="101"/>
                      </a:lnTo>
                      <a:lnTo>
                        <a:pt x="182" y="94"/>
                      </a:lnTo>
                      <a:lnTo>
                        <a:pt x="186" y="84"/>
                      </a:lnTo>
                      <a:lnTo>
                        <a:pt x="189" y="83"/>
                      </a:lnTo>
                      <a:lnTo>
                        <a:pt x="200" y="83"/>
                      </a:lnTo>
                      <a:lnTo>
                        <a:pt x="205" y="83"/>
                      </a:lnTo>
                      <a:lnTo>
                        <a:pt x="214" y="79"/>
                      </a:lnTo>
                      <a:lnTo>
                        <a:pt x="225" y="72"/>
                      </a:lnTo>
                      <a:lnTo>
                        <a:pt x="226" y="69"/>
                      </a:lnTo>
                      <a:lnTo>
                        <a:pt x="224" y="64"/>
                      </a:lnTo>
                      <a:lnTo>
                        <a:pt x="209" y="66"/>
                      </a:lnTo>
                      <a:lnTo>
                        <a:pt x="200" y="62"/>
                      </a:lnTo>
                      <a:lnTo>
                        <a:pt x="202" y="58"/>
                      </a:lnTo>
                      <a:lnTo>
                        <a:pt x="211" y="52"/>
                      </a:lnTo>
                      <a:lnTo>
                        <a:pt x="209" y="48"/>
                      </a:lnTo>
                      <a:lnTo>
                        <a:pt x="211" y="46"/>
                      </a:lnTo>
                      <a:lnTo>
                        <a:pt x="219" y="46"/>
                      </a:lnTo>
                      <a:lnTo>
                        <a:pt x="220" y="42"/>
                      </a:lnTo>
                      <a:lnTo>
                        <a:pt x="225" y="35"/>
                      </a:lnTo>
                      <a:lnTo>
                        <a:pt x="226" y="30"/>
                      </a:lnTo>
                      <a:lnTo>
                        <a:pt x="231" y="29"/>
                      </a:lnTo>
                      <a:lnTo>
                        <a:pt x="234" y="20"/>
                      </a:lnTo>
                      <a:lnTo>
                        <a:pt x="238" y="21"/>
                      </a:lnTo>
                      <a:lnTo>
                        <a:pt x="240" y="18"/>
                      </a:lnTo>
                      <a:lnTo>
                        <a:pt x="236" y="12"/>
                      </a:lnTo>
                      <a:lnTo>
                        <a:pt x="240" y="5"/>
                      </a:lnTo>
                      <a:lnTo>
                        <a:pt x="251" y="0"/>
                      </a:lnTo>
                      <a:lnTo>
                        <a:pt x="442" y="11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9" name="Freeform 49"/>
                <p:cNvSpPr>
                  <a:spLocks noChangeAspect="1"/>
                </p:cNvSpPr>
                <p:nvPr/>
              </p:nvSpPr>
              <p:spPr bwMode="gray">
                <a:xfrm>
                  <a:off x="4528343" y="3518247"/>
                  <a:ext cx="52388" cy="52388"/>
                </a:xfrm>
                <a:custGeom>
                  <a:avLst/>
                  <a:gdLst/>
                  <a:ahLst/>
                  <a:cxnLst>
                    <a:cxn ang="0">
                      <a:pos x="8" y="51"/>
                    </a:cxn>
                    <a:cxn ang="0">
                      <a:pos x="17" y="50"/>
                    </a:cxn>
                    <a:cxn ang="0">
                      <a:pos x="23" y="39"/>
                    </a:cxn>
                    <a:cxn ang="0">
                      <a:pos x="32" y="37"/>
                    </a:cxn>
                    <a:cxn ang="0">
                      <a:pos x="37" y="31"/>
                    </a:cxn>
                    <a:cxn ang="0">
                      <a:pos x="46" y="16"/>
                    </a:cxn>
                    <a:cxn ang="0">
                      <a:pos x="49" y="6"/>
                    </a:cxn>
                    <a:cxn ang="0">
                      <a:pos x="61" y="7"/>
                    </a:cxn>
                    <a:cxn ang="0">
                      <a:pos x="70" y="5"/>
                    </a:cxn>
                    <a:cxn ang="0">
                      <a:pos x="76" y="0"/>
                    </a:cxn>
                    <a:cxn ang="0">
                      <a:pos x="115" y="1"/>
                    </a:cxn>
                    <a:cxn ang="0">
                      <a:pos x="125" y="12"/>
                    </a:cxn>
                    <a:cxn ang="0">
                      <a:pos x="134" y="21"/>
                    </a:cxn>
                    <a:cxn ang="0">
                      <a:pos x="136" y="27"/>
                    </a:cxn>
                    <a:cxn ang="0">
                      <a:pos x="135" y="32"/>
                    </a:cxn>
                    <a:cxn ang="0">
                      <a:pos x="145" y="35"/>
                    </a:cxn>
                    <a:cxn ang="0">
                      <a:pos x="143" y="40"/>
                    </a:cxn>
                    <a:cxn ang="0">
                      <a:pos x="143" y="45"/>
                    </a:cxn>
                    <a:cxn ang="0">
                      <a:pos x="146" y="53"/>
                    </a:cxn>
                    <a:cxn ang="0">
                      <a:pos x="152" y="60"/>
                    </a:cxn>
                    <a:cxn ang="0">
                      <a:pos x="153" y="71"/>
                    </a:cxn>
                    <a:cxn ang="0">
                      <a:pos x="146" y="85"/>
                    </a:cxn>
                    <a:cxn ang="0">
                      <a:pos x="143" y="92"/>
                    </a:cxn>
                    <a:cxn ang="0">
                      <a:pos x="162" y="82"/>
                    </a:cxn>
                    <a:cxn ang="0">
                      <a:pos x="164" y="85"/>
                    </a:cxn>
                    <a:cxn ang="0">
                      <a:pos x="163" y="93"/>
                    </a:cxn>
                    <a:cxn ang="0">
                      <a:pos x="167" y="98"/>
                    </a:cxn>
                    <a:cxn ang="0">
                      <a:pos x="152" y="105"/>
                    </a:cxn>
                    <a:cxn ang="0">
                      <a:pos x="150" y="123"/>
                    </a:cxn>
                    <a:cxn ang="0">
                      <a:pos x="143" y="129"/>
                    </a:cxn>
                    <a:cxn ang="0">
                      <a:pos x="136" y="136"/>
                    </a:cxn>
                    <a:cxn ang="0">
                      <a:pos x="121" y="146"/>
                    </a:cxn>
                    <a:cxn ang="0">
                      <a:pos x="113" y="148"/>
                    </a:cxn>
                    <a:cxn ang="0">
                      <a:pos x="112" y="156"/>
                    </a:cxn>
                    <a:cxn ang="0">
                      <a:pos x="108" y="163"/>
                    </a:cxn>
                    <a:cxn ang="0">
                      <a:pos x="102" y="166"/>
                    </a:cxn>
                    <a:cxn ang="0">
                      <a:pos x="61" y="147"/>
                    </a:cxn>
                    <a:cxn ang="0">
                      <a:pos x="51" y="140"/>
                    </a:cxn>
                    <a:cxn ang="0">
                      <a:pos x="32" y="124"/>
                    </a:cxn>
                    <a:cxn ang="0">
                      <a:pos x="23" y="118"/>
                    </a:cxn>
                    <a:cxn ang="0">
                      <a:pos x="22" y="110"/>
                    </a:cxn>
                    <a:cxn ang="0">
                      <a:pos x="16" y="102"/>
                    </a:cxn>
                    <a:cxn ang="0">
                      <a:pos x="5" y="93"/>
                    </a:cxn>
                    <a:cxn ang="0">
                      <a:pos x="8" y="86"/>
                    </a:cxn>
                    <a:cxn ang="0">
                      <a:pos x="13" y="87"/>
                    </a:cxn>
                    <a:cxn ang="0">
                      <a:pos x="11" y="82"/>
                    </a:cxn>
                    <a:cxn ang="0">
                      <a:pos x="5" y="78"/>
                    </a:cxn>
                    <a:cxn ang="0">
                      <a:pos x="5" y="65"/>
                    </a:cxn>
                    <a:cxn ang="0">
                      <a:pos x="0" y="60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167" h="166">
                      <a:moveTo>
                        <a:pt x="2" y="49"/>
                      </a:moveTo>
                      <a:lnTo>
                        <a:pt x="8" y="51"/>
                      </a:lnTo>
                      <a:lnTo>
                        <a:pt x="14" y="51"/>
                      </a:lnTo>
                      <a:lnTo>
                        <a:pt x="17" y="50"/>
                      </a:lnTo>
                      <a:lnTo>
                        <a:pt x="19" y="49"/>
                      </a:lnTo>
                      <a:lnTo>
                        <a:pt x="23" y="39"/>
                      </a:lnTo>
                      <a:lnTo>
                        <a:pt x="28" y="39"/>
                      </a:lnTo>
                      <a:lnTo>
                        <a:pt x="32" y="37"/>
                      </a:lnTo>
                      <a:lnTo>
                        <a:pt x="32" y="32"/>
                      </a:lnTo>
                      <a:lnTo>
                        <a:pt x="37" y="31"/>
                      </a:lnTo>
                      <a:lnTo>
                        <a:pt x="43" y="23"/>
                      </a:lnTo>
                      <a:lnTo>
                        <a:pt x="46" y="16"/>
                      </a:lnTo>
                      <a:lnTo>
                        <a:pt x="45" y="7"/>
                      </a:lnTo>
                      <a:lnTo>
                        <a:pt x="49" y="6"/>
                      </a:lnTo>
                      <a:lnTo>
                        <a:pt x="57" y="5"/>
                      </a:lnTo>
                      <a:lnTo>
                        <a:pt x="61" y="7"/>
                      </a:lnTo>
                      <a:lnTo>
                        <a:pt x="65" y="7"/>
                      </a:lnTo>
                      <a:lnTo>
                        <a:pt x="70" y="5"/>
                      </a:lnTo>
                      <a:lnTo>
                        <a:pt x="76" y="5"/>
                      </a:lnTo>
                      <a:lnTo>
                        <a:pt x="76" y="0"/>
                      </a:lnTo>
                      <a:lnTo>
                        <a:pt x="102" y="0"/>
                      </a:lnTo>
                      <a:lnTo>
                        <a:pt x="115" y="1"/>
                      </a:lnTo>
                      <a:lnTo>
                        <a:pt x="119" y="8"/>
                      </a:lnTo>
                      <a:lnTo>
                        <a:pt x="125" y="12"/>
                      </a:lnTo>
                      <a:lnTo>
                        <a:pt x="129" y="17"/>
                      </a:lnTo>
                      <a:lnTo>
                        <a:pt x="134" y="21"/>
                      </a:lnTo>
                      <a:lnTo>
                        <a:pt x="134" y="23"/>
                      </a:lnTo>
                      <a:lnTo>
                        <a:pt x="136" y="27"/>
                      </a:lnTo>
                      <a:lnTo>
                        <a:pt x="135" y="29"/>
                      </a:lnTo>
                      <a:lnTo>
                        <a:pt x="135" y="32"/>
                      </a:lnTo>
                      <a:lnTo>
                        <a:pt x="142" y="34"/>
                      </a:lnTo>
                      <a:lnTo>
                        <a:pt x="145" y="35"/>
                      </a:lnTo>
                      <a:lnTo>
                        <a:pt x="145" y="38"/>
                      </a:lnTo>
                      <a:lnTo>
                        <a:pt x="143" y="40"/>
                      </a:lnTo>
                      <a:lnTo>
                        <a:pt x="145" y="45"/>
                      </a:lnTo>
                      <a:lnTo>
                        <a:pt x="143" y="45"/>
                      </a:lnTo>
                      <a:lnTo>
                        <a:pt x="145" y="50"/>
                      </a:lnTo>
                      <a:lnTo>
                        <a:pt x="146" y="53"/>
                      </a:lnTo>
                      <a:lnTo>
                        <a:pt x="151" y="56"/>
                      </a:lnTo>
                      <a:lnTo>
                        <a:pt x="152" y="60"/>
                      </a:lnTo>
                      <a:lnTo>
                        <a:pt x="155" y="70"/>
                      </a:lnTo>
                      <a:lnTo>
                        <a:pt x="153" y="71"/>
                      </a:lnTo>
                      <a:lnTo>
                        <a:pt x="148" y="74"/>
                      </a:lnTo>
                      <a:lnTo>
                        <a:pt x="146" y="85"/>
                      </a:lnTo>
                      <a:lnTo>
                        <a:pt x="143" y="90"/>
                      </a:lnTo>
                      <a:lnTo>
                        <a:pt x="143" y="92"/>
                      </a:lnTo>
                      <a:lnTo>
                        <a:pt x="156" y="87"/>
                      </a:lnTo>
                      <a:lnTo>
                        <a:pt x="162" y="82"/>
                      </a:lnTo>
                      <a:lnTo>
                        <a:pt x="163" y="82"/>
                      </a:lnTo>
                      <a:lnTo>
                        <a:pt x="164" y="85"/>
                      </a:lnTo>
                      <a:lnTo>
                        <a:pt x="164" y="88"/>
                      </a:lnTo>
                      <a:lnTo>
                        <a:pt x="163" y="93"/>
                      </a:lnTo>
                      <a:lnTo>
                        <a:pt x="167" y="97"/>
                      </a:lnTo>
                      <a:lnTo>
                        <a:pt x="167" y="98"/>
                      </a:lnTo>
                      <a:lnTo>
                        <a:pt x="157" y="99"/>
                      </a:lnTo>
                      <a:lnTo>
                        <a:pt x="152" y="105"/>
                      </a:lnTo>
                      <a:lnTo>
                        <a:pt x="150" y="107"/>
                      </a:lnTo>
                      <a:lnTo>
                        <a:pt x="150" y="123"/>
                      </a:lnTo>
                      <a:lnTo>
                        <a:pt x="146" y="124"/>
                      </a:lnTo>
                      <a:lnTo>
                        <a:pt x="143" y="129"/>
                      </a:lnTo>
                      <a:lnTo>
                        <a:pt x="140" y="129"/>
                      </a:lnTo>
                      <a:lnTo>
                        <a:pt x="136" y="136"/>
                      </a:lnTo>
                      <a:lnTo>
                        <a:pt x="130" y="137"/>
                      </a:lnTo>
                      <a:lnTo>
                        <a:pt x="121" y="146"/>
                      </a:lnTo>
                      <a:lnTo>
                        <a:pt x="118" y="148"/>
                      </a:lnTo>
                      <a:lnTo>
                        <a:pt x="113" y="148"/>
                      </a:lnTo>
                      <a:lnTo>
                        <a:pt x="112" y="151"/>
                      </a:lnTo>
                      <a:lnTo>
                        <a:pt x="112" y="156"/>
                      </a:lnTo>
                      <a:lnTo>
                        <a:pt x="109" y="157"/>
                      </a:lnTo>
                      <a:lnTo>
                        <a:pt x="108" y="163"/>
                      </a:lnTo>
                      <a:lnTo>
                        <a:pt x="103" y="166"/>
                      </a:lnTo>
                      <a:lnTo>
                        <a:pt x="102" y="166"/>
                      </a:lnTo>
                      <a:lnTo>
                        <a:pt x="91" y="163"/>
                      </a:lnTo>
                      <a:lnTo>
                        <a:pt x="61" y="147"/>
                      </a:lnTo>
                      <a:lnTo>
                        <a:pt x="53" y="146"/>
                      </a:lnTo>
                      <a:lnTo>
                        <a:pt x="51" y="140"/>
                      </a:lnTo>
                      <a:lnTo>
                        <a:pt x="48" y="135"/>
                      </a:lnTo>
                      <a:lnTo>
                        <a:pt x="32" y="124"/>
                      </a:lnTo>
                      <a:lnTo>
                        <a:pt x="24" y="120"/>
                      </a:lnTo>
                      <a:lnTo>
                        <a:pt x="23" y="118"/>
                      </a:lnTo>
                      <a:lnTo>
                        <a:pt x="23" y="113"/>
                      </a:lnTo>
                      <a:lnTo>
                        <a:pt x="22" y="110"/>
                      </a:lnTo>
                      <a:lnTo>
                        <a:pt x="22" y="107"/>
                      </a:lnTo>
                      <a:lnTo>
                        <a:pt x="16" y="102"/>
                      </a:lnTo>
                      <a:lnTo>
                        <a:pt x="10" y="102"/>
                      </a:lnTo>
                      <a:lnTo>
                        <a:pt x="5" y="93"/>
                      </a:lnTo>
                      <a:lnTo>
                        <a:pt x="5" y="86"/>
                      </a:lnTo>
                      <a:lnTo>
                        <a:pt x="8" y="86"/>
                      </a:lnTo>
                      <a:lnTo>
                        <a:pt x="10" y="87"/>
                      </a:lnTo>
                      <a:lnTo>
                        <a:pt x="13" y="87"/>
                      </a:lnTo>
                      <a:lnTo>
                        <a:pt x="13" y="86"/>
                      </a:lnTo>
                      <a:lnTo>
                        <a:pt x="11" y="82"/>
                      </a:lnTo>
                      <a:lnTo>
                        <a:pt x="7" y="81"/>
                      </a:lnTo>
                      <a:lnTo>
                        <a:pt x="5" y="78"/>
                      </a:lnTo>
                      <a:lnTo>
                        <a:pt x="6" y="71"/>
                      </a:lnTo>
                      <a:lnTo>
                        <a:pt x="5" y="65"/>
                      </a:lnTo>
                      <a:lnTo>
                        <a:pt x="3" y="62"/>
                      </a:ln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50"/>
                <p:cNvSpPr>
                  <a:spLocks noChangeAspect="1"/>
                </p:cNvSpPr>
                <p:nvPr/>
              </p:nvSpPr>
              <p:spPr bwMode="gray">
                <a:xfrm>
                  <a:off x="4610893" y="3505547"/>
                  <a:ext cx="106363" cy="111125"/>
                </a:xfrm>
                <a:custGeom>
                  <a:avLst/>
                  <a:gdLst/>
                  <a:ahLst/>
                  <a:cxnLst>
                    <a:cxn ang="0">
                      <a:pos x="97" y="342"/>
                    </a:cxn>
                    <a:cxn ang="0">
                      <a:pos x="173" y="317"/>
                    </a:cxn>
                    <a:cxn ang="0">
                      <a:pos x="258" y="307"/>
                    </a:cxn>
                    <a:cxn ang="0">
                      <a:pos x="301" y="315"/>
                    </a:cxn>
                    <a:cxn ang="0">
                      <a:pos x="317" y="310"/>
                    </a:cxn>
                    <a:cxn ang="0">
                      <a:pos x="318" y="280"/>
                    </a:cxn>
                    <a:cxn ang="0">
                      <a:pos x="296" y="238"/>
                    </a:cxn>
                    <a:cxn ang="0">
                      <a:pos x="307" y="199"/>
                    </a:cxn>
                    <a:cxn ang="0">
                      <a:pos x="318" y="161"/>
                    </a:cxn>
                    <a:cxn ang="0">
                      <a:pos x="332" y="144"/>
                    </a:cxn>
                    <a:cxn ang="0">
                      <a:pos x="327" y="95"/>
                    </a:cxn>
                    <a:cxn ang="0">
                      <a:pos x="326" y="82"/>
                    </a:cxn>
                    <a:cxn ang="0">
                      <a:pos x="322" y="70"/>
                    </a:cxn>
                    <a:cxn ang="0">
                      <a:pos x="307" y="54"/>
                    </a:cxn>
                    <a:cxn ang="0">
                      <a:pos x="290" y="48"/>
                    </a:cxn>
                    <a:cxn ang="0">
                      <a:pos x="250" y="49"/>
                    </a:cxn>
                    <a:cxn ang="0">
                      <a:pos x="230" y="61"/>
                    </a:cxn>
                    <a:cxn ang="0">
                      <a:pos x="218" y="57"/>
                    </a:cxn>
                    <a:cxn ang="0">
                      <a:pos x="205" y="50"/>
                    </a:cxn>
                    <a:cxn ang="0">
                      <a:pos x="197" y="39"/>
                    </a:cxn>
                    <a:cxn ang="0">
                      <a:pos x="188" y="30"/>
                    </a:cxn>
                    <a:cxn ang="0">
                      <a:pos x="173" y="25"/>
                    </a:cxn>
                    <a:cxn ang="0">
                      <a:pos x="154" y="16"/>
                    </a:cxn>
                    <a:cxn ang="0">
                      <a:pos x="140" y="27"/>
                    </a:cxn>
                    <a:cxn ang="0">
                      <a:pos x="129" y="10"/>
                    </a:cxn>
                    <a:cxn ang="0">
                      <a:pos x="124" y="1"/>
                    </a:cxn>
                    <a:cxn ang="0">
                      <a:pos x="108" y="5"/>
                    </a:cxn>
                    <a:cxn ang="0">
                      <a:pos x="105" y="18"/>
                    </a:cxn>
                    <a:cxn ang="0">
                      <a:pos x="86" y="27"/>
                    </a:cxn>
                    <a:cxn ang="0">
                      <a:pos x="73" y="25"/>
                    </a:cxn>
                    <a:cxn ang="0">
                      <a:pos x="65" y="27"/>
                    </a:cxn>
                    <a:cxn ang="0">
                      <a:pos x="53" y="18"/>
                    </a:cxn>
                    <a:cxn ang="0">
                      <a:pos x="42" y="25"/>
                    </a:cxn>
                    <a:cxn ang="0">
                      <a:pos x="26" y="39"/>
                    </a:cxn>
                    <a:cxn ang="0">
                      <a:pos x="24" y="70"/>
                    </a:cxn>
                    <a:cxn ang="0">
                      <a:pos x="37" y="90"/>
                    </a:cxn>
                    <a:cxn ang="0">
                      <a:pos x="42" y="97"/>
                    </a:cxn>
                    <a:cxn ang="0">
                      <a:pos x="41" y="111"/>
                    </a:cxn>
                    <a:cxn ang="0">
                      <a:pos x="47" y="125"/>
                    </a:cxn>
                    <a:cxn ang="0">
                      <a:pos x="41" y="129"/>
                    </a:cxn>
                    <a:cxn ang="0">
                      <a:pos x="17" y="128"/>
                    </a:cxn>
                    <a:cxn ang="0">
                      <a:pos x="17" y="139"/>
                    </a:cxn>
                    <a:cxn ang="0">
                      <a:pos x="31" y="145"/>
                    </a:cxn>
                    <a:cxn ang="0">
                      <a:pos x="28" y="152"/>
                    </a:cxn>
                    <a:cxn ang="0">
                      <a:pos x="22" y="177"/>
                    </a:cxn>
                    <a:cxn ang="0">
                      <a:pos x="8" y="192"/>
                    </a:cxn>
                    <a:cxn ang="0">
                      <a:pos x="17" y="202"/>
                    </a:cxn>
                    <a:cxn ang="0">
                      <a:pos x="0" y="233"/>
                    </a:cxn>
                    <a:cxn ang="0">
                      <a:pos x="8" y="236"/>
                    </a:cxn>
                    <a:cxn ang="0">
                      <a:pos x="22" y="245"/>
                    </a:cxn>
                    <a:cxn ang="0">
                      <a:pos x="38" y="256"/>
                    </a:cxn>
                    <a:cxn ang="0">
                      <a:pos x="52" y="267"/>
                    </a:cxn>
                    <a:cxn ang="0">
                      <a:pos x="65" y="280"/>
                    </a:cxn>
                    <a:cxn ang="0">
                      <a:pos x="66" y="300"/>
                    </a:cxn>
                    <a:cxn ang="0">
                      <a:pos x="57" y="311"/>
                    </a:cxn>
                    <a:cxn ang="0">
                      <a:pos x="57" y="350"/>
                    </a:cxn>
                  </a:cxnLst>
                  <a:rect l="0" t="0" r="r" b="b"/>
                  <a:pathLst>
                    <a:path w="337" h="354">
                      <a:moveTo>
                        <a:pt x="57" y="350"/>
                      </a:moveTo>
                      <a:lnTo>
                        <a:pt x="58" y="353"/>
                      </a:lnTo>
                      <a:lnTo>
                        <a:pt x="74" y="354"/>
                      </a:lnTo>
                      <a:lnTo>
                        <a:pt x="97" y="342"/>
                      </a:lnTo>
                      <a:lnTo>
                        <a:pt x="121" y="332"/>
                      </a:lnTo>
                      <a:lnTo>
                        <a:pt x="135" y="326"/>
                      </a:lnTo>
                      <a:lnTo>
                        <a:pt x="160" y="318"/>
                      </a:lnTo>
                      <a:lnTo>
                        <a:pt x="173" y="317"/>
                      </a:lnTo>
                      <a:lnTo>
                        <a:pt x="208" y="311"/>
                      </a:lnTo>
                      <a:lnTo>
                        <a:pt x="219" y="310"/>
                      </a:lnTo>
                      <a:lnTo>
                        <a:pt x="240" y="307"/>
                      </a:lnTo>
                      <a:lnTo>
                        <a:pt x="258" y="307"/>
                      </a:lnTo>
                      <a:lnTo>
                        <a:pt x="274" y="312"/>
                      </a:lnTo>
                      <a:lnTo>
                        <a:pt x="295" y="316"/>
                      </a:lnTo>
                      <a:lnTo>
                        <a:pt x="299" y="316"/>
                      </a:lnTo>
                      <a:lnTo>
                        <a:pt x="301" y="315"/>
                      </a:lnTo>
                      <a:lnTo>
                        <a:pt x="305" y="308"/>
                      </a:lnTo>
                      <a:lnTo>
                        <a:pt x="307" y="307"/>
                      </a:lnTo>
                      <a:lnTo>
                        <a:pt x="313" y="307"/>
                      </a:lnTo>
                      <a:lnTo>
                        <a:pt x="317" y="310"/>
                      </a:lnTo>
                      <a:lnTo>
                        <a:pt x="323" y="308"/>
                      </a:lnTo>
                      <a:lnTo>
                        <a:pt x="323" y="294"/>
                      </a:lnTo>
                      <a:lnTo>
                        <a:pt x="321" y="281"/>
                      </a:lnTo>
                      <a:lnTo>
                        <a:pt x="318" y="280"/>
                      </a:lnTo>
                      <a:lnTo>
                        <a:pt x="311" y="279"/>
                      </a:lnTo>
                      <a:lnTo>
                        <a:pt x="307" y="274"/>
                      </a:lnTo>
                      <a:lnTo>
                        <a:pt x="304" y="258"/>
                      </a:lnTo>
                      <a:lnTo>
                        <a:pt x="296" y="238"/>
                      </a:lnTo>
                      <a:lnTo>
                        <a:pt x="296" y="230"/>
                      </a:lnTo>
                      <a:lnTo>
                        <a:pt x="297" y="213"/>
                      </a:lnTo>
                      <a:lnTo>
                        <a:pt x="301" y="206"/>
                      </a:lnTo>
                      <a:lnTo>
                        <a:pt x="307" y="199"/>
                      </a:lnTo>
                      <a:lnTo>
                        <a:pt x="310" y="194"/>
                      </a:lnTo>
                      <a:lnTo>
                        <a:pt x="310" y="183"/>
                      </a:lnTo>
                      <a:lnTo>
                        <a:pt x="312" y="174"/>
                      </a:lnTo>
                      <a:lnTo>
                        <a:pt x="318" y="161"/>
                      </a:lnTo>
                      <a:lnTo>
                        <a:pt x="322" y="152"/>
                      </a:lnTo>
                      <a:lnTo>
                        <a:pt x="324" y="150"/>
                      </a:lnTo>
                      <a:lnTo>
                        <a:pt x="328" y="145"/>
                      </a:lnTo>
                      <a:lnTo>
                        <a:pt x="332" y="144"/>
                      </a:lnTo>
                      <a:lnTo>
                        <a:pt x="332" y="139"/>
                      </a:lnTo>
                      <a:lnTo>
                        <a:pt x="337" y="138"/>
                      </a:lnTo>
                      <a:lnTo>
                        <a:pt x="334" y="122"/>
                      </a:lnTo>
                      <a:lnTo>
                        <a:pt x="327" y="95"/>
                      </a:lnTo>
                      <a:lnTo>
                        <a:pt x="324" y="91"/>
                      </a:lnTo>
                      <a:lnTo>
                        <a:pt x="321" y="90"/>
                      </a:lnTo>
                      <a:lnTo>
                        <a:pt x="321" y="87"/>
                      </a:lnTo>
                      <a:lnTo>
                        <a:pt x="326" y="82"/>
                      </a:lnTo>
                      <a:lnTo>
                        <a:pt x="323" y="77"/>
                      </a:lnTo>
                      <a:lnTo>
                        <a:pt x="324" y="74"/>
                      </a:lnTo>
                      <a:lnTo>
                        <a:pt x="324" y="68"/>
                      </a:lnTo>
                      <a:lnTo>
                        <a:pt x="322" y="70"/>
                      </a:lnTo>
                      <a:lnTo>
                        <a:pt x="316" y="70"/>
                      </a:lnTo>
                      <a:lnTo>
                        <a:pt x="313" y="69"/>
                      </a:lnTo>
                      <a:lnTo>
                        <a:pt x="308" y="59"/>
                      </a:lnTo>
                      <a:lnTo>
                        <a:pt x="307" y="54"/>
                      </a:lnTo>
                      <a:lnTo>
                        <a:pt x="302" y="53"/>
                      </a:lnTo>
                      <a:lnTo>
                        <a:pt x="296" y="43"/>
                      </a:lnTo>
                      <a:lnTo>
                        <a:pt x="295" y="43"/>
                      </a:lnTo>
                      <a:lnTo>
                        <a:pt x="290" y="48"/>
                      </a:lnTo>
                      <a:lnTo>
                        <a:pt x="279" y="43"/>
                      </a:lnTo>
                      <a:lnTo>
                        <a:pt x="272" y="43"/>
                      </a:lnTo>
                      <a:lnTo>
                        <a:pt x="262" y="46"/>
                      </a:lnTo>
                      <a:lnTo>
                        <a:pt x="250" y="49"/>
                      </a:lnTo>
                      <a:lnTo>
                        <a:pt x="242" y="52"/>
                      </a:lnTo>
                      <a:lnTo>
                        <a:pt x="236" y="53"/>
                      </a:lnTo>
                      <a:lnTo>
                        <a:pt x="234" y="59"/>
                      </a:lnTo>
                      <a:lnTo>
                        <a:pt x="230" y="61"/>
                      </a:lnTo>
                      <a:lnTo>
                        <a:pt x="223" y="58"/>
                      </a:lnTo>
                      <a:lnTo>
                        <a:pt x="221" y="54"/>
                      </a:lnTo>
                      <a:lnTo>
                        <a:pt x="220" y="54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8"/>
                      </a:lnTo>
                      <a:lnTo>
                        <a:pt x="207" y="54"/>
                      </a:lnTo>
                      <a:lnTo>
                        <a:pt x="205" y="50"/>
                      </a:lnTo>
                      <a:lnTo>
                        <a:pt x="202" y="47"/>
                      </a:lnTo>
                      <a:lnTo>
                        <a:pt x="198" y="47"/>
                      </a:lnTo>
                      <a:lnTo>
                        <a:pt x="198" y="42"/>
                      </a:lnTo>
                      <a:lnTo>
                        <a:pt x="197" y="39"/>
                      </a:lnTo>
                      <a:lnTo>
                        <a:pt x="194" y="38"/>
                      </a:lnTo>
                      <a:lnTo>
                        <a:pt x="191" y="32"/>
                      </a:lnTo>
                      <a:lnTo>
                        <a:pt x="189" y="31"/>
                      </a:lnTo>
                      <a:lnTo>
                        <a:pt x="188" y="30"/>
                      </a:lnTo>
                      <a:lnTo>
                        <a:pt x="187" y="25"/>
                      </a:lnTo>
                      <a:lnTo>
                        <a:pt x="187" y="23"/>
                      </a:lnTo>
                      <a:lnTo>
                        <a:pt x="184" y="22"/>
                      </a:lnTo>
                      <a:lnTo>
                        <a:pt x="173" y="25"/>
                      </a:lnTo>
                      <a:lnTo>
                        <a:pt x="171" y="23"/>
                      </a:lnTo>
                      <a:lnTo>
                        <a:pt x="167" y="17"/>
                      </a:lnTo>
                      <a:lnTo>
                        <a:pt x="165" y="16"/>
                      </a:lnTo>
                      <a:lnTo>
                        <a:pt x="154" y="16"/>
                      </a:lnTo>
                      <a:lnTo>
                        <a:pt x="150" y="16"/>
                      </a:lnTo>
                      <a:lnTo>
                        <a:pt x="148" y="23"/>
                      </a:lnTo>
                      <a:lnTo>
                        <a:pt x="144" y="23"/>
                      </a:lnTo>
                      <a:lnTo>
                        <a:pt x="140" y="27"/>
                      </a:lnTo>
                      <a:lnTo>
                        <a:pt x="130" y="27"/>
                      </a:lnTo>
                      <a:lnTo>
                        <a:pt x="132" y="25"/>
                      </a:lnTo>
                      <a:lnTo>
                        <a:pt x="130" y="14"/>
                      </a:lnTo>
                      <a:lnTo>
                        <a:pt x="129" y="10"/>
                      </a:lnTo>
                      <a:lnTo>
                        <a:pt x="129" y="9"/>
                      </a:lnTo>
                      <a:lnTo>
                        <a:pt x="129" y="4"/>
                      </a:lnTo>
                      <a:lnTo>
                        <a:pt x="127" y="0"/>
                      </a:lnTo>
                      <a:lnTo>
                        <a:pt x="124" y="1"/>
                      </a:lnTo>
                      <a:lnTo>
                        <a:pt x="118" y="1"/>
                      </a:lnTo>
                      <a:lnTo>
                        <a:pt x="116" y="9"/>
                      </a:lnTo>
                      <a:lnTo>
                        <a:pt x="114" y="9"/>
                      </a:lnTo>
                      <a:lnTo>
                        <a:pt x="108" y="5"/>
                      </a:lnTo>
                      <a:lnTo>
                        <a:pt x="106" y="5"/>
                      </a:lnTo>
                      <a:lnTo>
                        <a:pt x="103" y="9"/>
                      </a:lnTo>
                      <a:lnTo>
                        <a:pt x="103" y="12"/>
                      </a:lnTo>
                      <a:lnTo>
                        <a:pt x="105" y="18"/>
                      </a:lnTo>
                      <a:lnTo>
                        <a:pt x="103" y="21"/>
                      </a:lnTo>
                      <a:lnTo>
                        <a:pt x="92" y="21"/>
                      </a:lnTo>
                      <a:lnTo>
                        <a:pt x="86" y="23"/>
                      </a:lnTo>
                      <a:lnTo>
                        <a:pt x="86" y="27"/>
                      </a:lnTo>
                      <a:lnTo>
                        <a:pt x="84" y="32"/>
                      </a:lnTo>
                      <a:lnTo>
                        <a:pt x="80" y="32"/>
                      </a:lnTo>
                      <a:lnTo>
                        <a:pt x="76" y="30"/>
                      </a:lnTo>
                      <a:lnTo>
                        <a:pt x="73" y="25"/>
                      </a:lnTo>
                      <a:lnTo>
                        <a:pt x="70" y="25"/>
                      </a:lnTo>
                      <a:lnTo>
                        <a:pt x="68" y="26"/>
                      </a:lnTo>
                      <a:lnTo>
                        <a:pt x="66" y="27"/>
                      </a:lnTo>
                      <a:lnTo>
                        <a:pt x="65" y="27"/>
                      </a:lnTo>
                      <a:lnTo>
                        <a:pt x="64" y="21"/>
                      </a:lnTo>
                      <a:lnTo>
                        <a:pt x="60" y="16"/>
                      </a:lnTo>
                      <a:lnTo>
                        <a:pt x="57" y="15"/>
                      </a:lnTo>
                      <a:lnTo>
                        <a:pt x="53" y="18"/>
                      </a:lnTo>
                      <a:lnTo>
                        <a:pt x="48" y="17"/>
                      </a:lnTo>
                      <a:lnTo>
                        <a:pt x="46" y="18"/>
                      </a:lnTo>
                      <a:lnTo>
                        <a:pt x="43" y="21"/>
                      </a:lnTo>
                      <a:lnTo>
                        <a:pt x="42" y="25"/>
                      </a:lnTo>
                      <a:lnTo>
                        <a:pt x="39" y="28"/>
                      </a:lnTo>
                      <a:lnTo>
                        <a:pt x="33" y="30"/>
                      </a:lnTo>
                      <a:lnTo>
                        <a:pt x="32" y="32"/>
                      </a:lnTo>
                      <a:lnTo>
                        <a:pt x="26" y="39"/>
                      </a:lnTo>
                      <a:lnTo>
                        <a:pt x="25" y="42"/>
                      </a:lnTo>
                      <a:lnTo>
                        <a:pt x="22" y="44"/>
                      </a:lnTo>
                      <a:lnTo>
                        <a:pt x="24" y="53"/>
                      </a:lnTo>
                      <a:lnTo>
                        <a:pt x="24" y="70"/>
                      </a:lnTo>
                      <a:lnTo>
                        <a:pt x="24" y="73"/>
                      </a:lnTo>
                      <a:lnTo>
                        <a:pt x="31" y="76"/>
                      </a:lnTo>
                      <a:lnTo>
                        <a:pt x="38" y="76"/>
                      </a:lnTo>
                      <a:lnTo>
                        <a:pt x="37" y="90"/>
                      </a:lnTo>
                      <a:lnTo>
                        <a:pt x="41" y="89"/>
                      </a:lnTo>
                      <a:lnTo>
                        <a:pt x="44" y="93"/>
                      </a:lnTo>
                      <a:lnTo>
                        <a:pt x="44" y="96"/>
                      </a:lnTo>
                      <a:lnTo>
                        <a:pt x="42" y="97"/>
                      </a:lnTo>
                      <a:lnTo>
                        <a:pt x="38" y="101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41" y="111"/>
                      </a:lnTo>
                      <a:lnTo>
                        <a:pt x="44" y="111"/>
                      </a:lnTo>
                      <a:lnTo>
                        <a:pt x="44" y="117"/>
                      </a:lnTo>
                      <a:lnTo>
                        <a:pt x="47" y="120"/>
                      </a:lnTo>
                      <a:lnTo>
                        <a:pt x="47" y="125"/>
                      </a:lnTo>
                      <a:lnTo>
                        <a:pt x="48" y="134"/>
                      </a:lnTo>
                      <a:lnTo>
                        <a:pt x="47" y="134"/>
                      </a:lnTo>
                      <a:lnTo>
                        <a:pt x="44" y="128"/>
                      </a:lnTo>
                      <a:lnTo>
                        <a:pt x="41" y="129"/>
                      </a:lnTo>
                      <a:lnTo>
                        <a:pt x="38" y="129"/>
                      </a:lnTo>
                      <a:lnTo>
                        <a:pt x="35" y="125"/>
                      </a:lnTo>
                      <a:lnTo>
                        <a:pt x="26" y="124"/>
                      </a:lnTo>
                      <a:lnTo>
                        <a:pt x="17" y="128"/>
                      </a:lnTo>
                      <a:lnTo>
                        <a:pt x="17" y="129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17" y="139"/>
                      </a:lnTo>
                      <a:lnTo>
                        <a:pt x="20" y="141"/>
                      </a:lnTo>
                      <a:lnTo>
                        <a:pt x="26" y="141"/>
                      </a:lnTo>
                      <a:lnTo>
                        <a:pt x="30" y="141"/>
                      </a:lnTo>
                      <a:lnTo>
                        <a:pt x="31" y="145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3" y="150"/>
                      </a:lnTo>
                      <a:lnTo>
                        <a:pt x="28" y="152"/>
                      </a:lnTo>
                      <a:lnTo>
                        <a:pt x="27" y="157"/>
                      </a:lnTo>
                      <a:lnTo>
                        <a:pt x="27" y="166"/>
                      </a:lnTo>
                      <a:lnTo>
                        <a:pt x="22" y="172"/>
                      </a:lnTo>
                      <a:lnTo>
                        <a:pt x="22" y="177"/>
                      </a:lnTo>
                      <a:lnTo>
                        <a:pt x="9" y="176"/>
                      </a:lnTo>
                      <a:lnTo>
                        <a:pt x="5" y="178"/>
                      </a:lnTo>
                      <a:lnTo>
                        <a:pt x="6" y="183"/>
                      </a:lnTo>
                      <a:lnTo>
                        <a:pt x="8" y="192"/>
                      </a:lnTo>
                      <a:lnTo>
                        <a:pt x="10" y="193"/>
                      </a:lnTo>
                      <a:lnTo>
                        <a:pt x="12" y="197"/>
                      </a:lnTo>
                      <a:lnTo>
                        <a:pt x="12" y="198"/>
                      </a:lnTo>
                      <a:lnTo>
                        <a:pt x="17" y="202"/>
                      </a:lnTo>
                      <a:lnTo>
                        <a:pt x="14" y="217"/>
                      </a:lnTo>
                      <a:lnTo>
                        <a:pt x="12" y="220"/>
                      </a:lnTo>
                      <a:lnTo>
                        <a:pt x="4" y="227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3" y="235"/>
                      </a:lnTo>
                      <a:lnTo>
                        <a:pt x="4" y="237"/>
                      </a:lnTo>
                      <a:lnTo>
                        <a:pt x="8" y="236"/>
                      </a:lnTo>
                      <a:lnTo>
                        <a:pt x="9" y="238"/>
                      </a:lnTo>
                      <a:lnTo>
                        <a:pt x="11" y="240"/>
                      </a:lnTo>
                      <a:lnTo>
                        <a:pt x="15" y="240"/>
                      </a:lnTo>
                      <a:lnTo>
                        <a:pt x="22" y="245"/>
                      </a:lnTo>
                      <a:lnTo>
                        <a:pt x="32" y="245"/>
                      </a:lnTo>
                      <a:lnTo>
                        <a:pt x="35" y="245"/>
                      </a:lnTo>
                      <a:lnTo>
                        <a:pt x="38" y="252"/>
                      </a:lnTo>
                      <a:lnTo>
                        <a:pt x="38" y="256"/>
                      </a:lnTo>
                      <a:lnTo>
                        <a:pt x="41" y="257"/>
                      </a:lnTo>
                      <a:lnTo>
                        <a:pt x="44" y="262"/>
                      </a:lnTo>
                      <a:lnTo>
                        <a:pt x="46" y="265"/>
                      </a:lnTo>
                      <a:lnTo>
                        <a:pt x="52" y="267"/>
                      </a:lnTo>
                      <a:lnTo>
                        <a:pt x="57" y="272"/>
                      </a:lnTo>
                      <a:lnTo>
                        <a:pt x="63" y="270"/>
                      </a:lnTo>
                      <a:lnTo>
                        <a:pt x="63" y="275"/>
                      </a:lnTo>
                      <a:lnTo>
                        <a:pt x="65" y="280"/>
                      </a:lnTo>
                      <a:lnTo>
                        <a:pt x="66" y="286"/>
                      </a:lnTo>
                      <a:lnTo>
                        <a:pt x="64" y="294"/>
                      </a:lnTo>
                      <a:lnTo>
                        <a:pt x="66" y="299"/>
                      </a:lnTo>
                      <a:lnTo>
                        <a:pt x="66" y="300"/>
                      </a:lnTo>
                      <a:lnTo>
                        <a:pt x="62" y="300"/>
                      </a:lnTo>
                      <a:lnTo>
                        <a:pt x="60" y="303"/>
                      </a:lnTo>
                      <a:lnTo>
                        <a:pt x="60" y="311"/>
                      </a:lnTo>
                      <a:lnTo>
                        <a:pt x="57" y="311"/>
                      </a:lnTo>
                      <a:lnTo>
                        <a:pt x="57" y="313"/>
                      </a:lnTo>
                      <a:lnTo>
                        <a:pt x="57" y="318"/>
                      </a:lnTo>
                      <a:lnTo>
                        <a:pt x="55" y="323"/>
                      </a:lnTo>
                      <a:lnTo>
                        <a:pt x="57" y="35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51"/>
                <p:cNvSpPr>
                  <a:spLocks noChangeAspect="1"/>
                </p:cNvSpPr>
                <p:nvPr/>
              </p:nvSpPr>
              <p:spPr bwMode="gray">
                <a:xfrm>
                  <a:off x="4756943" y="3497609"/>
                  <a:ext cx="38100" cy="90488"/>
                </a:xfrm>
                <a:custGeom>
                  <a:avLst/>
                  <a:gdLst/>
                  <a:ahLst/>
                  <a:cxnLst>
                    <a:cxn ang="0">
                      <a:pos x="80" y="281"/>
                    </a:cxn>
                    <a:cxn ang="0">
                      <a:pos x="77" y="279"/>
                    </a:cxn>
                    <a:cxn ang="0">
                      <a:pos x="61" y="262"/>
                    </a:cxn>
                    <a:cxn ang="0">
                      <a:pos x="53" y="252"/>
                    </a:cxn>
                    <a:cxn ang="0">
                      <a:pos x="48" y="241"/>
                    </a:cxn>
                    <a:cxn ang="0">
                      <a:pos x="47" y="231"/>
                    </a:cxn>
                    <a:cxn ang="0">
                      <a:pos x="46" y="209"/>
                    </a:cxn>
                    <a:cxn ang="0">
                      <a:pos x="47" y="188"/>
                    </a:cxn>
                    <a:cxn ang="0">
                      <a:pos x="43" y="148"/>
                    </a:cxn>
                    <a:cxn ang="0">
                      <a:pos x="42" y="114"/>
                    </a:cxn>
                    <a:cxn ang="0">
                      <a:pos x="41" y="101"/>
                    </a:cxn>
                    <a:cxn ang="0">
                      <a:pos x="38" y="95"/>
                    </a:cxn>
                    <a:cxn ang="0">
                      <a:pos x="34" y="89"/>
                    </a:cxn>
                    <a:cxn ang="0">
                      <a:pos x="32" y="68"/>
                    </a:cxn>
                    <a:cxn ang="0">
                      <a:pos x="29" y="53"/>
                    </a:cxn>
                    <a:cxn ang="0">
                      <a:pos x="25" y="48"/>
                    </a:cxn>
                    <a:cxn ang="0">
                      <a:pos x="18" y="41"/>
                    </a:cxn>
                    <a:cxn ang="0">
                      <a:pos x="14" y="33"/>
                    </a:cxn>
                    <a:cxn ang="0">
                      <a:pos x="5" y="27"/>
                    </a:cxn>
                    <a:cxn ang="0">
                      <a:pos x="4" y="21"/>
                    </a:cxn>
                    <a:cxn ang="0">
                      <a:pos x="8" y="16"/>
                    </a:cxn>
                    <a:cxn ang="0">
                      <a:pos x="8" y="11"/>
                    </a:cxn>
                    <a:cxn ang="0">
                      <a:pos x="11" y="6"/>
                    </a:cxn>
                    <a:cxn ang="0">
                      <a:pos x="10" y="5"/>
                    </a:cxn>
                    <a:cxn ang="0">
                      <a:pos x="2" y="4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5" y="6"/>
                    </a:cxn>
                    <a:cxn ang="0">
                      <a:pos x="38" y="11"/>
                    </a:cxn>
                    <a:cxn ang="0">
                      <a:pos x="42" y="11"/>
                    </a:cxn>
                    <a:cxn ang="0">
                      <a:pos x="45" y="8"/>
                    </a:cxn>
                    <a:cxn ang="0">
                      <a:pos x="59" y="9"/>
                    </a:cxn>
                    <a:cxn ang="0">
                      <a:pos x="61" y="8"/>
                    </a:cxn>
                    <a:cxn ang="0">
                      <a:pos x="58" y="10"/>
                    </a:cxn>
                    <a:cxn ang="0">
                      <a:pos x="57" y="17"/>
                    </a:cxn>
                    <a:cxn ang="0">
                      <a:pos x="53" y="25"/>
                    </a:cxn>
                    <a:cxn ang="0">
                      <a:pos x="52" y="35"/>
                    </a:cxn>
                    <a:cxn ang="0">
                      <a:pos x="52" y="43"/>
                    </a:cxn>
                    <a:cxn ang="0">
                      <a:pos x="57" y="47"/>
                    </a:cxn>
                    <a:cxn ang="0">
                      <a:pos x="63" y="51"/>
                    </a:cxn>
                    <a:cxn ang="0">
                      <a:pos x="67" y="51"/>
                    </a:cxn>
                    <a:cxn ang="0">
                      <a:pos x="72" y="53"/>
                    </a:cxn>
                    <a:cxn ang="0">
                      <a:pos x="84" y="69"/>
                    </a:cxn>
                    <a:cxn ang="0">
                      <a:pos x="93" y="89"/>
                    </a:cxn>
                    <a:cxn ang="0">
                      <a:pos x="99" y="110"/>
                    </a:cxn>
                    <a:cxn ang="0">
                      <a:pos x="102" y="119"/>
                    </a:cxn>
                    <a:cxn ang="0">
                      <a:pos x="104" y="125"/>
                    </a:cxn>
                    <a:cxn ang="0">
                      <a:pos x="106" y="134"/>
                    </a:cxn>
                    <a:cxn ang="0">
                      <a:pos x="108" y="145"/>
                    </a:cxn>
                    <a:cxn ang="0">
                      <a:pos x="110" y="164"/>
                    </a:cxn>
                    <a:cxn ang="0">
                      <a:pos x="110" y="215"/>
                    </a:cxn>
                    <a:cxn ang="0">
                      <a:pos x="106" y="238"/>
                    </a:cxn>
                    <a:cxn ang="0">
                      <a:pos x="106" y="248"/>
                    </a:cxn>
                    <a:cxn ang="0">
                      <a:pos x="110" y="261"/>
                    </a:cxn>
                    <a:cxn ang="0">
                      <a:pos x="112" y="268"/>
                    </a:cxn>
                    <a:cxn ang="0">
                      <a:pos x="113" y="269"/>
                    </a:cxn>
                    <a:cxn ang="0">
                      <a:pos x="120" y="270"/>
                    </a:cxn>
                    <a:cxn ang="0">
                      <a:pos x="99" y="275"/>
                    </a:cxn>
                    <a:cxn ang="0">
                      <a:pos x="80" y="281"/>
                    </a:cxn>
                  </a:cxnLst>
                  <a:rect l="0" t="0" r="r" b="b"/>
                  <a:pathLst>
                    <a:path w="120" h="281">
                      <a:moveTo>
                        <a:pt x="80" y="281"/>
                      </a:moveTo>
                      <a:lnTo>
                        <a:pt x="77" y="279"/>
                      </a:lnTo>
                      <a:lnTo>
                        <a:pt x="61" y="262"/>
                      </a:lnTo>
                      <a:lnTo>
                        <a:pt x="53" y="252"/>
                      </a:lnTo>
                      <a:lnTo>
                        <a:pt x="48" y="241"/>
                      </a:lnTo>
                      <a:lnTo>
                        <a:pt x="47" y="231"/>
                      </a:lnTo>
                      <a:lnTo>
                        <a:pt x="46" y="209"/>
                      </a:lnTo>
                      <a:lnTo>
                        <a:pt x="47" y="188"/>
                      </a:lnTo>
                      <a:lnTo>
                        <a:pt x="43" y="148"/>
                      </a:lnTo>
                      <a:lnTo>
                        <a:pt x="42" y="114"/>
                      </a:lnTo>
                      <a:lnTo>
                        <a:pt x="41" y="101"/>
                      </a:lnTo>
                      <a:lnTo>
                        <a:pt x="38" y="95"/>
                      </a:lnTo>
                      <a:lnTo>
                        <a:pt x="34" y="89"/>
                      </a:lnTo>
                      <a:lnTo>
                        <a:pt x="32" y="68"/>
                      </a:lnTo>
                      <a:lnTo>
                        <a:pt x="29" y="53"/>
                      </a:lnTo>
                      <a:lnTo>
                        <a:pt x="25" y="48"/>
                      </a:lnTo>
                      <a:lnTo>
                        <a:pt x="18" y="41"/>
                      </a:lnTo>
                      <a:lnTo>
                        <a:pt x="14" y="33"/>
                      </a:lnTo>
                      <a:lnTo>
                        <a:pt x="5" y="27"/>
                      </a:lnTo>
                      <a:lnTo>
                        <a:pt x="4" y="21"/>
                      </a:lnTo>
                      <a:lnTo>
                        <a:pt x="8" y="16"/>
                      </a:lnTo>
                      <a:lnTo>
                        <a:pt x="8" y="11"/>
                      </a:lnTo>
                      <a:lnTo>
                        <a:pt x="11" y="6"/>
                      </a:lnTo>
                      <a:lnTo>
                        <a:pt x="10" y="5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5" y="6"/>
                      </a:lnTo>
                      <a:lnTo>
                        <a:pt x="38" y="11"/>
                      </a:lnTo>
                      <a:lnTo>
                        <a:pt x="42" y="11"/>
                      </a:lnTo>
                      <a:lnTo>
                        <a:pt x="45" y="8"/>
                      </a:lnTo>
                      <a:lnTo>
                        <a:pt x="59" y="9"/>
                      </a:lnTo>
                      <a:lnTo>
                        <a:pt x="61" y="8"/>
                      </a:lnTo>
                      <a:lnTo>
                        <a:pt x="58" y="10"/>
                      </a:lnTo>
                      <a:lnTo>
                        <a:pt x="57" y="17"/>
                      </a:lnTo>
                      <a:lnTo>
                        <a:pt x="53" y="25"/>
                      </a:lnTo>
                      <a:lnTo>
                        <a:pt x="52" y="35"/>
                      </a:lnTo>
                      <a:lnTo>
                        <a:pt x="52" y="43"/>
                      </a:lnTo>
                      <a:lnTo>
                        <a:pt x="57" y="47"/>
                      </a:lnTo>
                      <a:lnTo>
                        <a:pt x="63" y="51"/>
                      </a:lnTo>
                      <a:lnTo>
                        <a:pt x="67" y="51"/>
                      </a:lnTo>
                      <a:lnTo>
                        <a:pt x="72" y="53"/>
                      </a:lnTo>
                      <a:lnTo>
                        <a:pt x="84" y="69"/>
                      </a:lnTo>
                      <a:lnTo>
                        <a:pt x="93" y="89"/>
                      </a:lnTo>
                      <a:lnTo>
                        <a:pt x="99" y="110"/>
                      </a:lnTo>
                      <a:lnTo>
                        <a:pt x="102" y="119"/>
                      </a:lnTo>
                      <a:lnTo>
                        <a:pt x="104" y="125"/>
                      </a:lnTo>
                      <a:lnTo>
                        <a:pt x="106" y="134"/>
                      </a:lnTo>
                      <a:lnTo>
                        <a:pt x="108" y="145"/>
                      </a:lnTo>
                      <a:lnTo>
                        <a:pt x="110" y="164"/>
                      </a:lnTo>
                      <a:lnTo>
                        <a:pt x="110" y="215"/>
                      </a:lnTo>
                      <a:lnTo>
                        <a:pt x="106" y="238"/>
                      </a:lnTo>
                      <a:lnTo>
                        <a:pt x="106" y="248"/>
                      </a:lnTo>
                      <a:lnTo>
                        <a:pt x="110" y="261"/>
                      </a:lnTo>
                      <a:lnTo>
                        <a:pt x="112" y="268"/>
                      </a:lnTo>
                      <a:lnTo>
                        <a:pt x="113" y="269"/>
                      </a:lnTo>
                      <a:lnTo>
                        <a:pt x="120" y="270"/>
                      </a:lnTo>
                      <a:lnTo>
                        <a:pt x="99" y="275"/>
                      </a:lnTo>
                      <a:lnTo>
                        <a:pt x="80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52"/>
                <p:cNvSpPr>
                  <a:spLocks noChangeAspect="1"/>
                </p:cNvSpPr>
                <p:nvPr/>
              </p:nvSpPr>
              <p:spPr bwMode="gray">
                <a:xfrm>
                  <a:off x="4972842" y="3600797"/>
                  <a:ext cx="331788" cy="323850"/>
                </a:xfrm>
                <a:custGeom>
                  <a:avLst/>
                  <a:gdLst/>
                  <a:ahLst/>
                  <a:cxnLst>
                    <a:cxn ang="0">
                      <a:pos x="960" y="671"/>
                    </a:cxn>
                    <a:cxn ang="0">
                      <a:pos x="939" y="609"/>
                    </a:cxn>
                    <a:cxn ang="0">
                      <a:pos x="933" y="528"/>
                    </a:cxn>
                    <a:cxn ang="0">
                      <a:pos x="933" y="488"/>
                    </a:cxn>
                    <a:cxn ang="0">
                      <a:pos x="927" y="435"/>
                    </a:cxn>
                    <a:cxn ang="0">
                      <a:pos x="934" y="392"/>
                    </a:cxn>
                    <a:cxn ang="0">
                      <a:pos x="960" y="337"/>
                    </a:cxn>
                    <a:cxn ang="0">
                      <a:pos x="979" y="248"/>
                    </a:cxn>
                    <a:cxn ang="0">
                      <a:pos x="1015" y="202"/>
                    </a:cxn>
                    <a:cxn ang="0">
                      <a:pos x="1043" y="167"/>
                    </a:cxn>
                    <a:cxn ang="0">
                      <a:pos x="1020" y="143"/>
                    </a:cxn>
                    <a:cxn ang="0">
                      <a:pos x="1019" y="90"/>
                    </a:cxn>
                    <a:cxn ang="0">
                      <a:pos x="955" y="36"/>
                    </a:cxn>
                    <a:cxn ang="0">
                      <a:pos x="892" y="52"/>
                    </a:cxn>
                    <a:cxn ang="0">
                      <a:pos x="839" y="5"/>
                    </a:cxn>
                    <a:cxn ang="0">
                      <a:pos x="771" y="0"/>
                    </a:cxn>
                    <a:cxn ang="0">
                      <a:pos x="697" y="16"/>
                    </a:cxn>
                    <a:cxn ang="0">
                      <a:pos x="676" y="10"/>
                    </a:cxn>
                    <a:cxn ang="0">
                      <a:pos x="601" y="27"/>
                    </a:cxn>
                    <a:cxn ang="0">
                      <a:pos x="509" y="53"/>
                    </a:cxn>
                    <a:cxn ang="0">
                      <a:pos x="436" y="25"/>
                    </a:cxn>
                    <a:cxn ang="0">
                      <a:pos x="384" y="16"/>
                    </a:cxn>
                    <a:cxn ang="0">
                      <a:pos x="359" y="75"/>
                    </a:cxn>
                    <a:cxn ang="0">
                      <a:pos x="326" y="159"/>
                    </a:cxn>
                    <a:cxn ang="0">
                      <a:pos x="298" y="327"/>
                    </a:cxn>
                    <a:cxn ang="0">
                      <a:pos x="217" y="423"/>
                    </a:cxn>
                    <a:cxn ang="0">
                      <a:pos x="181" y="516"/>
                    </a:cxn>
                    <a:cxn ang="0">
                      <a:pos x="112" y="531"/>
                    </a:cxn>
                    <a:cxn ang="0">
                      <a:pos x="68" y="551"/>
                    </a:cxn>
                    <a:cxn ang="0">
                      <a:pos x="18" y="560"/>
                    </a:cxn>
                    <a:cxn ang="0">
                      <a:pos x="3" y="612"/>
                    </a:cxn>
                    <a:cxn ang="0">
                      <a:pos x="9" y="624"/>
                    </a:cxn>
                    <a:cxn ang="0">
                      <a:pos x="70" y="606"/>
                    </a:cxn>
                    <a:cxn ang="0">
                      <a:pos x="155" y="606"/>
                    </a:cxn>
                    <a:cxn ang="0">
                      <a:pos x="225" y="613"/>
                    </a:cxn>
                    <a:cxn ang="0">
                      <a:pos x="244" y="654"/>
                    </a:cxn>
                    <a:cxn ang="0">
                      <a:pos x="289" y="727"/>
                    </a:cxn>
                    <a:cxn ang="0">
                      <a:pos x="366" y="725"/>
                    </a:cxn>
                    <a:cxn ang="0">
                      <a:pos x="393" y="694"/>
                    </a:cxn>
                    <a:cxn ang="0">
                      <a:pos x="444" y="664"/>
                    </a:cxn>
                    <a:cxn ang="0">
                      <a:pos x="520" y="699"/>
                    </a:cxn>
                    <a:cxn ang="0">
                      <a:pos x="527" y="781"/>
                    </a:cxn>
                    <a:cxn ang="0">
                      <a:pos x="541" y="850"/>
                    </a:cxn>
                    <a:cxn ang="0">
                      <a:pos x="531" y="894"/>
                    </a:cxn>
                    <a:cxn ang="0">
                      <a:pos x="549" y="908"/>
                    </a:cxn>
                    <a:cxn ang="0">
                      <a:pos x="613" y="891"/>
                    </a:cxn>
                    <a:cxn ang="0">
                      <a:pos x="645" y="882"/>
                    </a:cxn>
                    <a:cxn ang="0">
                      <a:pos x="667" y="903"/>
                    </a:cxn>
                    <a:cxn ang="0">
                      <a:pos x="697" y="901"/>
                    </a:cxn>
                    <a:cxn ang="0">
                      <a:pos x="736" y="925"/>
                    </a:cxn>
                    <a:cxn ang="0">
                      <a:pos x="799" y="934"/>
                    </a:cxn>
                    <a:cxn ang="0">
                      <a:pos x="858" y="961"/>
                    </a:cxn>
                    <a:cxn ang="0">
                      <a:pos x="898" y="999"/>
                    </a:cxn>
                    <a:cxn ang="0">
                      <a:pos x="941" y="1010"/>
                    </a:cxn>
                    <a:cxn ang="0">
                      <a:pos x="959" y="1018"/>
                    </a:cxn>
                    <a:cxn ang="0">
                      <a:pos x="956" y="958"/>
                    </a:cxn>
                    <a:cxn ang="0">
                      <a:pos x="911" y="955"/>
                    </a:cxn>
                    <a:cxn ang="0">
                      <a:pos x="895" y="917"/>
                    </a:cxn>
                    <a:cxn ang="0">
                      <a:pos x="912" y="820"/>
                    </a:cxn>
                    <a:cxn ang="0">
                      <a:pos x="914" y="772"/>
                    </a:cxn>
                    <a:cxn ang="0">
                      <a:pos x="941" y="748"/>
                    </a:cxn>
                  </a:cxnLst>
                  <a:rect l="0" t="0" r="r" b="b"/>
                  <a:pathLst>
                    <a:path w="1045" h="1018">
                      <a:moveTo>
                        <a:pt x="1003" y="735"/>
                      </a:moveTo>
                      <a:lnTo>
                        <a:pt x="995" y="700"/>
                      </a:lnTo>
                      <a:lnTo>
                        <a:pt x="986" y="688"/>
                      </a:lnTo>
                      <a:lnTo>
                        <a:pt x="972" y="684"/>
                      </a:lnTo>
                      <a:lnTo>
                        <a:pt x="960" y="671"/>
                      </a:lnTo>
                      <a:lnTo>
                        <a:pt x="952" y="662"/>
                      </a:lnTo>
                      <a:lnTo>
                        <a:pt x="945" y="646"/>
                      </a:lnTo>
                      <a:lnTo>
                        <a:pt x="940" y="639"/>
                      </a:lnTo>
                      <a:lnTo>
                        <a:pt x="936" y="622"/>
                      </a:lnTo>
                      <a:lnTo>
                        <a:pt x="939" y="609"/>
                      </a:lnTo>
                      <a:lnTo>
                        <a:pt x="939" y="597"/>
                      </a:lnTo>
                      <a:lnTo>
                        <a:pt x="933" y="585"/>
                      </a:lnTo>
                      <a:lnTo>
                        <a:pt x="927" y="566"/>
                      </a:lnTo>
                      <a:lnTo>
                        <a:pt x="928" y="551"/>
                      </a:lnTo>
                      <a:lnTo>
                        <a:pt x="933" y="528"/>
                      </a:lnTo>
                      <a:lnTo>
                        <a:pt x="932" y="517"/>
                      </a:lnTo>
                      <a:lnTo>
                        <a:pt x="928" y="520"/>
                      </a:lnTo>
                      <a:lnTo>
                        <a:pt x="927" y="515"/>
                      </a:lnTo>
                      <a:lnTo>
                        <a:pt x="928" y="503"/>
                      </a:lnTo>
                      <a:lnTo>
                        <a:pt x="933" y="488"/>
                      </a:lnTo>
                      <a:lnTo>
                        <a:pt x="934" y="478"/>
                      </a:lnTo>
                      <a:lnTo>
                        <a:pt x="938" y="471"/>
                      </a:lnTo>
                      <a:lnTo>
                        <a:pt x="935" y="447"/>
                      </a:lnTo>
                      <a:lnTo>
                        <a:pt x="933" y="441"/>
                      </a:lnTo>
                      <a:lnTo>
                        <a:pt x="927" y="435"/>
                      </a:lnTo>
                      <a:lnTo>
                        <a:pt x="922" y="428"/>
                      </a:lnTo>
                      <a:lnTo>
                        <a:pt x="920" y="424"/>
                      </a:lnTo>
                      <a:lnTo>
                        <a:pt x="920" y="417"/>
                      </a:lnTo>
                      <a:lnTo>
                        <a:pt x="930" y="403"/>
                      </a:lnTo>
                      <a:lnTo>
                        <a:pt x="934" y="392"/>
                      </a:lnTo>
                      <a:lnTo>
                        <a:pt x="941" y="379"/>
                      </a:lnTo>
                      <a:lnTo>
                        <a:pt x="949" y="367"/>
                      </a:lnTo>
                      <a:lnTo>
                        <a:pt x="956" y="360"/>
                      </a:lnTo>
                      <a:lnTo>
                        <a:pt x="959" y="358"/>
                      </a:lnTo>
                      <a:lnTo>
                        <a:pt x="960" y="337"/>
                      </a:lnTo>
                      <a:lnTo>
                        <a:pt x="962" y="309"/>
                      </a:lnTo>
                      <a:lnTo>
                        <a:pt x="962" y="295"/>
                      </a:lnTo>
                      <a:lnTo>
                        <a:pt x="970" y="264"/>
                      </a:lnTo>
                      <a:lnTo>
                        <a:pt x="976" y="253"/>
                      </a:lnTo>
                      <a:lnTo>
                        <a:pt x="979" y="248"/>
                      </a:lnTo>
                      <a:lnTo>
                        <a:pt x="992" y="234"/>
                      </a:lnTo>
                      <a:lnTo>
                        <a:pt x="1003" y="221"/>
                      </a:lnTo>
                      <a:lnTo>
                        <a:pt x="1009" y="215"/>
                      </a:lnTo>
                      <a:lnTo>
                        <a:pt x="1011" y="209"/>
                      </a:lnTo>
                      <a:lnTo>
                        <a:pt x="1015" y="202"/>
                      </a:lnTo>
                      <a:lnTo>
                        <a:pt x="1026" y="197"/>
                      </a:lnTo>
                      <a:lnTo>
                        <a:pt x="1032" y="192"/>
                      </a:lnTo>
                      <a:lnTo>
                        <a:pt x="1041" y="183"/>
                      </a:lnTo>
                      <a:lnTo>
                        <a:pt x="1045" y="175"/>
                      </a:lnTo>
                      <a:lnTo>
                        <a:pt x="1043" y="167"/>
                      </a:lnTo>
                      <a:lnTo>
                        <a:pt x="1041" y="162"/>
                      </a:lnTo>
                      <a:lnTo>
                        <a:pt x="1032" y="160"/>
                      </a:lnTo>
                      <a:lnTo>
                        <a:pt x="1027" y="156"/>
                      </a:lnTo>
                      <a:lnTo>
                        <a:pt x="1022" y="151"/>
                      </a:lnTo>
                      <a:lnTo>
                        <a:pt x="1020" y="143"/>
                      </a:lnTo>
                      <a:lnTo>
                        <a:pt x="1019" y="121"/>
                      </a:lnTo>
                      <a:lnTo>
                        <a:pt x="1022" y="103"/>
                      </a:lnTo>
                      <a:lnTo>
                        <a:pt x="1025" y="94"/>
                      </a:lnTo>
                      <a:lnTo>
                        <a:pt x="1025" y="90"/>
                      </a:lnTo>
                      <a:lnTo>
                        <a:pt x="1019" y="90"/>
                      </a:lnTo>
                      <a:lnTo>
                        <a:pt x="1013" y="85"/>
                      </a:lnTo>
                      <a:lnTo>
                        <a:pt x="1004" y="76"/>
                      </a:lnTo>
                      <a:lnTo>
                        <a:pt x="990" y="68"/>
                      </a:lnTo>
                      <a:lnTo>
                        <a:pt x="966" y="42"/>
                      </a:lnTo>
                      <a:lnTo>
                        <a:pt x="955" y="36"/>
                      </a:lnTo>
                      <a:lnTo>
                        <a:pt x="943" y="46"/>
                      </a:lnTo>
                      <a:lnTo>
                        <a:pt x="932" y="47"/>
                      </a:lnTo>
                      <a:lnTo>
                        <a:pt x="905" y="41"/>
                      </a:lnTo>
                      <a:lnTo>
                        <a:pt x="898" y="49"/>
                      </a:lnTo>
                      <a:lnTo>
                        <a:pt x="892" y="52"/>
                      </a:lnTo>
                      <a:lnTo>
                        <a:pt x="869" y="43"/>
                      </a:lnTo>
                      <a:lnTo>
                        <a:pt x="864" y="33"/>
                      </a:lnTo>
                      <a:lnTo>
                        <a:pt x="858" y="25"/>
                      </a:lnTo>
                      <a:lnTo>
                        <a:pt x="846" y="16"/>
                      </a:lnTo>
                      <a:lnTo>
                        <a:pt x="839" y="5"/>
                      </a:lnTo>
                      <a:lnTo>
                        <a:pt x="811" y="5"/>
                      </a:lnTo>
                      <a:lnTo>
                        <a:pt x="803" y="16"/>
                      </a:lnTo>
                      <a:lnTo>
                        <a:pt x="791" y="9"/>
                      </a:lnTo>
                      <a:lnTo>
                        <a:pt x="784" y="16"/>
                      </a:lnTo>
                      <a:lnTo>
                        <a:pt x="771" y="0"/>
                      </a:lnTo>
                      <a:lnTo>
                        <a:pt x="756" y="5"/>
                      </a:lnTo>
                      <a:lnTo>
                        <a:pt x="733" y="9"/>
                      </a:lnTo>
                      <a:lnTo>
                        <a:pt x="713" y="4"/>
                      </a:lnTo>
                      <a:lnTo>
                        <a:pt x="709" y="16"/>
                      </a:lnTo>
                      <a:lnTo>
                        <a:pt x="697" y="16"/>
                      </a:lnTo>
                      <a:lnTo>
                        <a:pt x="690" y="19"/>
                      </a:lnTo>
                      <a:lnTo>
                        <a:pt x="682" y="16"/>
                      </a:lnTo>
                      <a:lnTo>
                        <a:pt x="683" y="16"/>
                      </a:lnTo>
                      <a:lnTo>
                        <a:pt x="682" y="10"/>
                      </a:lnTo>
                      <a:lnTo>
                        <a:pt x="676" y="10"/>
                      </a:lnTo>
                      <a:lnTo>
                        <a:pt x="665" y="16"/>
                      </a:lnTo>
                      <a:lnTo>
                        <a:pt x="639" y="21"/>
                      </a:lnTo>
                      <a:lnTo>
                        <a:pt x="628" y="27"/>
                      </a:lnTo>
                      <a:lnTo>
                        <a:pt x="610" y="32"/>
                      </a:lnTo>
                      <a:lnTo>
                        <a:pt x="601" y="27"/>
                      </a:lnTo>
                      <a:lnTo>
                        <a:pt x="583" y="24"/>
                      </a:lnTo>
                      <a:lnTo>
                        <a:pt x="569" y="32"/>
                      </a:lnTo>
                      <a:lnTo>
                        <a:pt x="567" y="49"/>
                      </a:lnTo>
                      <a:lnTo>
                        <a:pt x="559" y="53"/>
                      </a:lnTo>
                      <a:lnTo>
                        <a:pt x="509" y="53"/>
                      </a:lnTo>
                      <a:lnTo>
                        <a:pt x="486" y="47"/>
                      </a:lnTo>
                      <a:lnTo>
                        <a:pt x="472" y="37"/>
                      </a:lnTo>
                      <a:lnTo>
                        <a:pt x="465" y="46"/>
                      </a:lnTo>
                      <a:lnTo>
                        <a:pt x="457" y="43"/>
                      </a:lnTo>
                      <a:lnTo>
                        <a:pt x="436" y="25"/>
                      </a:lnTo>
                      <a:lnTo>
                        <a:pt x="434" y="16"/>
                      </a:lnTo>
                      <a:lnTo>
                        <a:pt x="427" y="6"/>
                      </a:lnTo>
                      <a:lnTo>
                        <a:pt x="411" y="5"/>
                      </a:lnTo>
                      <a:lnTo>
                        <a:pt x="397" y="5"/>
                      </a:lnTo>
                      <a:lnTo>
                        <a:pt x="384" y="16"/>
                      </a:lnTo>
                      <a:lnTo>
                        <a:pt x="378" y="22"/>
                      </a:lnTo>
                      <a:lnTo>
                        <a:pt x="371" y="37"/>
                      </a:lnTo>
                      <a:lnTo>
                        <a:pt x="363" y="42"/>
                      </a:lnTo>
                      <a:lnTo>
                        <a:pt x="360" y="56"/>
                      </a:lnTo>
                      <a:lnTo>
                        <a:pt x="359" y="75"/>
                      </a:lnTo>
                      <a:lnTo>
                        <a:pt x="362" y="84"/>
                      </a:lnTo>
                      <a:lnTo>
                        <a:pt x="349" y="86"/>
                      </a:lnTo>
                      <a:lnTo>
                        <a:pt x="352" y="103"/>
                      </a:lnTo>
                      <a:lnTo>
                        <a:pt x="347" y="122"/>
                      </a:lnTo>
                      <a:lnTo>
                        <a:pt x="326" y="159"/>
                      </a:lnTo>
                      <a:lnTo>
                        <a:pt x="316" y="183"/>
                      </a:lnTo>
                      <a:lnTo>
                        <a:pt x="307" y="227"/>
                      </a:lnTo>
                      <a:lnTo>
                        <a:pt x="306" y="293"/>
                      </a:lnTo>
                      <a:lnTo>
                        <a:pt x="299" y="323"/>
                      </a:lnTo>
                      <a:lnTo>
                        <a:pt x="298" y="327"/>
                      </a:lnTo>
                      <a:lnTo>
                        <a:pt x="283" y="340"/>
                      </a:lnTo>
                      <a:lnTo>
                        <a:pt x="264" y="350"/>
                      </a:lnTo>
                      <a:lnTo>
                        <a:pt x="247" y="366"/>
                      </a:lnTo>
                      <a:lnTo>
                        <a:pt x="224" y="402"/>
                      </a:lnTo>
                      <a:lnTo>
                        <a:pt x="217" y="423"/>
                      </a:lnTo>
                      <a:lnTo>
                        <a:pt x="213" y="444"/>
                      </a:lnTo>
                      <a:lnTo>
                        <a:pt x="213" y="462"/>
                      </a:lnTo>
                      <a:lnTo>
                        <a:pt x="209" y="480"/>
                      </a:lnTo>
                      <a:lnTo>
                        <a:pt x="196" y="501"/>
                      </a:lnTo>
                      <a:lnTo>
                        <a:pt x="181" y="516"/>
                      </a:lnTo>
                      <a:lnTo>
                        <a:pt x="167" y="523"/>
                      </a:lnTo>
                      <a:lnTo>
                        <a:pt x="144" y="544"/>
                      </a:lnTo>
                      <a:lnTo>
                        <a:pt x="123" y="552"/>
                      </a:lnTo>
                      <a:lnTo>
                        <a:pt x="113" y="549"/>
                      </a:lnTo>
                      <a:lnTo>
                        <a:pt x="112" y="531"/>
                      </a:lnTo>
                      <a:lnTo>
                        <a:pt x="110" y="526"/>
                      </a:lnTo>
                      <a:lnTo>
                        <a:pt x="96" y="530"/>
                      </a:lnTo>
                      <a:lnTo>
                        <a:pt x="83" y="532"/>
                      </a:lnTo>
                      <a:lnTo>
                        <a:pt x="75" y="538"/>
                      </a:lnTo>
                      <a:lnTo>
                        <a:pt x="68" y="551"/>
                      </a:lnTo>
                      <a:lnTo>
                        <a:pt x="56" y="554"/>
                      </a:lnTo>
                      <a:lnTo>
                        <a:pt x="40" y="544"/>
                      </a:lnTo>
                      <a:lnTo>
                        <a:pt x="36" y="546"/>
                      </a:lnTo>
                      <a:lnTo>
                        <a:pt x="27" y="552"/>
                      </a:lnTo>
                      <a:lnTo>
                        <a:pt x="18" y="560"/>
                      </a:lnTo>
                      <a:lnTo>
                        <a:pt x="14" y="576"/>
                      </a:lnTo>
                      <a:lnTo>
                        <a:pt x="11" y="591"/>
                      </a:lnTo>
                      <a:lnTo>
                        <a:pt x="10" y="603"/>
                      </a:lnTo>
                      <a:lnTo>
                        <a:pt x="2" y="608"/>
                      </a:lnTo>
                      <a:lnTo>
                        <a:pt x="3" y="612"/>
                      </a:lnTo>
                      <a:lnTo>
                        <a:pt x="3" y="619"/>
                      </a:lnTo>
                      <a:lnTo>
                        <a:pt x="0" y="625"/>
                      </a:lnTo>
                      <a:lnTo>
                        <a:pt x="2" y="629"/>
                      </a:lnTo>
                      <a:lnTo>
                        <a:pt x="3" y="627"/>
                      </a:lnTo>
                      <a:lnTo>
                        <a:pt x="9" y="624"/>
                      </a:lnTo>
                      <a:lnTo>
                        <a:pt x="27" y="619"/>
                      </a:lnTo>
                      <a:lnTo>
                        <a:pt x="41" y="612"/>
                      </a:lnTo>
                      <a:lnTo>
                        <a:pt x="54" y="607"/>
                      </a:lnTo>
                      <a:lnTo>
                        <a:pt x="63" y="607"/>
                      </a:lnTo>
                      <a:lnTo>
                        <a:pt x="70" y="606"/>
                      </a:lnTo>
                      <a:lnTo>
                        <a:pt x="94" y="607"/>
                      </a:lnTo>
                      <a:lnTo>
                        <a:pt x="116" y="605"/>
                      </a:lnTo>
                      <a:lnTo>
                        <a:pt x="123" y="607"/>
                      </a:lnTo>
                      <a:lnTo>
                        <a:pt x="142" y="608"/>
                      </a:lnTo>
                      <a:lnTo>
                        <a:pt x="155" y="606"/>
                      </a:lnTo>
                      <a:lnTo>
                        <a:pt x="169" y="606"/>
                      </a:lnTo>
                      <a:lnTo>
                        <a:pt x="202" y="603"/>
                      </a:lnTo>
                      <a:lnTo>
                        <a:pt x="218" y="605"/>
                      </a:lnTo>
                      <a:lnTo>
                        <a:pt x="220" y="606"/>
                      </a:lnTo>
                      <a:lnTo>
                        <a:pt x="225" y="613"/>
                      </a:lnTo>
                      <a:lnTo>
                        <a:pt x="229" y="614"/>
                      </a:lnTo>
                      <a:lnTo>
                        <a:pt x="233" y="613"/>
                      </a:lnTo>
                      <a:lnTo>
                        <a:pt x="237" y="622"/>
                      </a:lnTo>
                      <a:lnTo>
                        <a:pt x="242" y="640"/>
                      </a:lnTo>
                      <a:lnTo>
                        <a:pt x="244" y="654"/>
                      </a:lnTo>
                      <a:lnTo>
                        <a:pt x="245" y="659"/>
                      </a:lnTo>
                      <a:lnTo>
                        <a:pt x="252" y="671"/>
                      </a:lnTo>
                      <a:lnTo>
                        <a:pt x="256" y="687"/>
                      </a:lnTo>
                      <a:lnTo>
                        <a:pt x="268" y="700"/>
                      </a:lnTo>
                      <a:lnTo>
                        <a:pt x="289" y="727"/>
                      </a:lnTo>
                      <a:lnTo>
                        <a:pt x="301" y="732"/>
                      </a:lnTo>
                      <a:lnTo>
                        <a:pt x="315" y="732"/>
                      </a:lnTo>
                      <a:lnTo>
                        <a:pt x="336" y="725"/>
                      </a:lnTo>
                      <a:lnTo>
                        <a:pt x="349" y="722"/>
                      </a:lnTo>
                      <a:lnTo>
                        <a:pt x="366" y="725"/>
                      </a:lnTo>
                      <a:lnTo>
                        <a:pt x="386" y="725"/>
                      </a:lnTo>
                      <a:lnTo>
                        <a:pt x="389" y="710"/>
                      </a:lnTo>
                      <a:lnTo>
                        <a:pt x="390" y="703"/>
                      </a:lnTo>
                      <a:lnTo>
                        <a:pt x="392" y="698"/>
                      </a:lnTo>
                      <a:lnTo>
                        <a:pt x="393" y="694"/>
                      </a:lnTo>
                      <a:lnTo>
                        <a:pt x="395" y="689"/>
                      </a:lnTo>
                      <a:lnTo>
                        <a:pt x="396" y="678"/>
                      </a:lnTo>
                      <a:lnTo>
                        <a:pt x="398" y="670"/>
                      </a:lnTo>
                      <a:lnTo>
                        <a:pt x="441" y="670"/>
                      </a:lnTo>
                      <a:lnTo>
                        <a:pt x="444" y="664"/>
                      </a:lnTo>
                      <a:lnTo>
                        <a:pt x="467" y="664"/>
                      </a:lnTo>
                      <a:lnTo>
                        <a:pt x="466" y="686"/>
                      </a:lnTo>
                      <a:lnTo>
                        <a:pt x="514" y="687"/>
                      </a:lnTo>
                      <a:lnTo>
                        <a:pt x="518" y="691"/>
                      </a:lnTo>
                      <a:lnTo>
                        <a:pt x="520" y="699"/>
                      </a:lnTo>
                      <a:lnTo>
                        <a:pt x="522" y="731"/>
                      </a:lnTo>
                      <a:lnTo>
                        <a:pt x="525" y="743"/>
                      </a:lnTo>
                      <a:lnTo>
                        <a:pt x="525" y="759"/>
                      </a:lnTo>
                      <a:lnTo>
                        <a:pt x="527" y="775"/>
                      </a:lnTo>
                      <a:lnTo>
                        <a:pt x="527" y="781"/>
                      </a:lnTo>
                      <a:lnTo>
                        <a:pt x="524" y="792"/>
                      </a:lnTo>
                      <a:lnTo>
                        <a:pt x="524" y="806"/>
                      </a:lnTo>
                      <a:lnTo>
                        <a:pt x="526" y="815"/>
                      </a:lnTo>
                      <a:lnTo>
                        <a:pt x="535" y="829"/>
                      </a:lnTo>
                      <a:lnTo>
                        <a:pt x="541" y="850"/>
                      </a:lnTo>
                      <a:lnTo>
                        <a:pt x="547" y="866"/>
                      </a:lnTo>
                      <a:lnTo>
                        <a:pt x="547" y="874"/>
                      </a:lnTo>
                      <a:lnTo>
                        <a:pt x="542" y="881"/>
                      </a:lnTo>
                      <a:lnTo>
                        <a:pt x="531" y="892"/>
                      </a:lnTo>
                      <a:lnTo>
                        <a:pt x="531" y="894"/>
                      </a:lnTo>
                      <a:lnTo>
                        <a:pt x="532" y="897"/>
                      </a:lnTo>
                      <a:lnTo>
                        <a:pt x="534" y="898"/>
                      </a:lnTo>
                      <a:lnTo>
                        <a:pt x="537" y="899"/>
                      </a:lnTo>
                      <a:lnTo>
                        <a:pt x="543" y="907"/>
                      </a:lnTo>
                      <a:lnTo>
                        <a:pt x="549" y="908"/>
                      </a:lnTo>
                      <a:lnTo>
                        <a:pt x="552" y="907"/>
                      </a:lnTo>
                      <a:lnTo>
                        <a:pt x="554" y="901"/>
                      </a:lnTo>
                      <a:lnTo>
                        <a:pt x="557" y="893"/>
                      </a:lnTo>
                      <a:lnTo>
                        <a:pt x="562" y="891"/>
                      </a:lnTo>
                      <a:lnTo>
                        <a:pt x="613" y="891"/>
                      </a:lnTo>
                      <a:lnTo>
                        <a:pt x="623" y="887"/>
                      </a:lnTo>
                      <a:lnTo>
                        <a:pt x="632" y="890"/>
                      </a:lnTo>
                      <a:lnTo>
                        <a:pt x="634" y="890"/>
                      </a:lnTo>
                      <a:lnTo>
                        <a:pt x="644" y="882"/>
                      </a:lnTo>
                      <a:lnTo>
                        <a:pt x="645" y="882"/>
                      </a:lnTo>
                      <a:lnTo>
                        <a:pt x="655" y="880"/>
                      </a:lnTo>
                      <a:lnTo>
                        <a:pt x="659" y="880"/>
                      </a:lnTo>
                      <a:lnTo>
                        <a:pt x="661" y="881"/>
                      </a:lnTo>
                      <a:lnTo>
                        <a:pt x="667" y="891"/>
                      </a:lnTo>
                      <a:lnTo>
                        <a:pt x="667" y="903"/>
                      </a:lnTo>
                      <a:lnTo>
                        <a:pt x="669" y="908"/>
                      </a:lnTo>
                      <a:lnTo>
                        <a:pt x="672" y="908"/>
                      </a:lnTo>
                      <a:lnTo>
                        <a:pt x="686" y="902"/>
                      </a:lnTo>
                      <a:lnTo>
                        <a:pt x="691" y="901"/>
                      </a:lnTo>
                      <a:lnTo>
                        <a:pt x="697" y="901"/>
                      </a:lnTo>
                      <a:lnTo>
                        <a:pt x="708" y="896"/>
                      </a:lnTo>
                      <a:lnTo>
                        <a:pt x="714" y="904"/>
                      </a:lnTo>
                      <a:lnTo>
                        <a:pt x="718" y="913"/>
                      </a:lnTo>
                      <a:lnTo>
                        <a:pt x="723" y="919"/>
                      </a:lnTo>
                      <a:lnTo>
                        <a:pt x="736" y="925"/>
                      </a:lnTo>
                      <a:lnTo>
                        <a:pt x="748" y="933"/>
                      </a:lnTo>
                      <a:lnTo>
                        <a:pt x="766" y="940"/>
                      </a:lnTo>
                      <a:lnTo>
                        <a:pt x="778" y="941"/>
                      </a:lnTo>
                      <a:lnTo>
                        <a:pt x="787" y="939"/>
                      </a:lnTo>
                      <a:lnTo>
                        <a:pt x="799" y="934"/>
                      </a:lnTo>
                      <a:lnTo>
                        <a:pt x="809" y="931"/>
                      </a:lnTo>
                      <a:lnTo>
                        <a:pt x="814" y="933"/>
                      </a:lnTo>
                      <a:lnTo>
                        <a:pt x="833" y="951"/>
                      </a:lnTo>
                      <a:lnTo>
                        <a:pt x="847" y="957"/>
                      </a:lnTo>
                      <a:lnTo>
                        <a:pt x="858" y="961"/>
                      </a:lnTo>
                      <a:lnTo>
                        <a:pt x="869" y="962"/>
                      </a:lnTo>
                      <a:lnTo>
                        <a:pt x="876" y="968"/>
                      </a:lnTo>
                      <a:lnTo>
                        <a:pt x="881" y="980"/>
                      </a:lnTo>
                      <a:lnTo>
                        <a:pt x="885" y="987"/>
                      </a:lnTo>
                      <a:lnTo>
                        <a:pt x="898" y="999"/>
                      </a:lnTo>
                      <a:lnTo>
                        <a:pt x="912" y="1007"/>
                      </a:lnTo>
                      <a:lnTo>
                        <a:pt x="922" y="1011"/>
                      </a:lnTo>
                      <a:lnTo>
                        <a:pt x="932" y="1012"/>
                      </a:lnTo>
                      <a:lnTo>
                        <a:pt x="935" y="1012"/>
                      </a:lnTo>
                      <a:lnTo>
                        <a:pt x="941" y="1010"/>
                      </a:lnTo>
                      <a:lnTo>
                        <a:pt x="945" y="1009"/>
                      </a:lnTo>
                      <a:lnTo>
                        <a:pt x="946" y="1010"/>
                      </a:lnTo>
                      <a:lnTo>
                        <a:pt x="951" y="1017"/>
                      </a:lnTo>
                      <a:lnTo>
                        <a:pt x="955" y="1018"/>
                      </a:lnTo>
                      <a:lnTo>
                        <a:pt x="959" y="1018"/>
                      </a:lnTo>
                      <a:lnTo>
                        <a:pt x="961" y="1016"/>
                      </a:lnTo>
                      <a:lnTo>
                        <a:pt x="961" y="1009"/>
                      </a:lnTo>
                      <a:lnTo>
                        <a:pt x="960" y="1001"/>
                      </a:lnTo>
                      <a:lnTo>
                        <a:pt x="959" y="966"/>
                      </a:lnTo>
                      <a:lnTo>
                        <a:pt x="956" y="958"/>
                      </a:lnTo>
                      <a:lnTo>
                        <a:pt x="950" y="957"/>
                      </a:lnTo>
                      <a:lnTo>
                        <a:pt x="941" y="962"/>
                      </a:lnTo>
                      <a:lnTo>
                        <a:pt x="930" y="960"/>
                      </a:lnTo>
                      <a:lnTo>
                        <a:pt x="918" y="960"/>
                      </a:lnTo>
                      <a:lnTo>
                        <a:pt x="911" y="955"/>
                      </a:lnTo>
                      <a:lnTo>
                        <a:pt x="901" y="942"/>
                      </a:lnTo>
                      <a:lnTo>
                        <a:pt x="895" y="936"/>
                      </a:lnTo>
                      <a:lnTo>
                        <a:pt x="893" y="934"/>
                      </a:lnTo>
                      <a:lnTo>
                        <a:pt x="892" y="924"/>
                      </a:lnTo>
                      <a:lnTo>
                        <a:pt x="895" y="917"/>
                      </a:lnTo>
                      <a:lnTo>
                        <a:pt x="897" y="905"/>
                      </a:lnTo>
                      <a:lnTo>
                        <a:pt x="912" y="866"/>
                      </a:lnTo>
                      <a:lnTo>
                        <a:pt x="913" y="859"/>
                      </a:lnTo>
                      <a:lnTo>
                        <a:pt x="914" y="834"/>
                      </a:lnTo>
                      <a:lnTo>
                        <a:pt x="912" y="820"/>
                      </a:lnTo>
                      <a:lnTo>
                        <a:pt x="905" y="801"/>
                      </a:lnTo>
                      <a:lnTo>
                        <a:pt x="905" y="791"/>
                      </a:lnTo>
                      <a:lnTo>
                        <a:pt x="907" y="788"/>
                      </a:lnTo>
                      <a:lnTo>
                        <a:pt x="909" y="779"/>
                      </a:lnTo>
                      <a:lnTo>
                        <a:pt x="914" y="772"/>
                      </a:lnTo>
                      <a:lnTo>
                        <a:pt x="922" y="758"/>
                      </a:lnTo>
                      <a:lnTo>
                        <a:pt x="924" y="756"/>
                      </a:lnTo>
                      <a:lnTo>
                        <a:pt x="929" y="752"/>
                      </a:lnTo>
                      <a:lnTo>
                        <a:pt x="932" y="752"/>
                      </a:lnTo>
                      <a:lnTo>
                        <a:pt x="941" y="748"/>
                      </a:lnTo>
                      <a:lnTo>
                        <a:pt x="1003" y="73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34"/>
                <p:cNvSpPr>
                  <a:spLocks noChangeAspect="1"/>
                </p:cNvSpPr>
                <p:nvPr/>
              </p:nvSpPr>
              <p:spPr bwMode="gray">
                <a:xfrm>
                  <a:off x="5488780" y="3469034"/>
                  <a:ext cx="25400" cy="33338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48" y="11"/>
                    </a:cxn>
                    <a:cxn ang="0">
                      <a:pos x="33" y="19"/>
                    </a:cxn>
                    <a:cxn ang="0">
                      <a:pos x="28" y="25"/>
                    </a:cxn>
                    <a:cxn ang="0">
                      <a:pos x="22" y="29"/>
                    </a:cxn>
                    <a:cxn ang="0">
                      <a:pos x="17" y="51"/>
                    </a:cxn>
                    <a:cxn ang="0">
                      <a:pos x="15" y="62"/>
                    </a:cxn>
                    <a:cxn ang="0">
                      <a:pos x="9" y="74"/>
                    </a:cxn>
                    <a:cxn ang="0">
                      <a:pos x="0" y="85"/>
                    </a:cxn>
                    <a:cxn ang="0">
                      <a:pos x="0" y="88"/>
                    </a:cxn>
                    <a:cxn ang="0">
                      <a:pos x="1" y="97"/>
                    </a:cxn>
                    <a:cxn ang="0">
                      <a:pos x="7" y="103"/>
                    </a:cxn>
                    <a:cxn ang="0">
                      <a:pos x="20" y="105"/>
                    </a:cxn>
                    <a:cxn ang="0">
                      <a:pos x="24" y="102"/>
                    </a:cxn>
                    <a:cxn ang="0">
                      <a:pos x="31" y="105"/>
                    </a:cxn>
                    <a:cxn ang="0">
                      <a:pos x="32" y="103"/>
                    </a:cxn>
                    <a:cxn ang="0">
                      <a:pos x="33" y="100"/>
                    </a:cxn>
                    <a:cxn ang="0">
                      <a:pos x="45" y="96"/>
                    </a:cxn>
                    <a:cxn ang="0">
                      <a:pos x="50" y="97"/>
                    </a:cxn>
                    <a:cxn ang="0">
                      <a:pos x="59" y="105"/>
                    </a:cxn>
                    <a:cxn ang="0">
                      <a:pos x="59" y="106"/>
                    </a:cxn>
                    <a:cxn ang="0">
                      <a:pos x="61" y="100"/>
                    </a:cxn>
                    <a:cxn ang="0">
                      <a:pos x="71" y="88"/>
                    </a:cxn>
                    <a:cxn ang="0">
                      <a:pos x="76" y="76"/>
                    </a:cxn>
                    <a:cxn ang="0">
                      <a:pos x="79" y="74"/>
                    </a:cxn>
                    <a:cxn ang="0">
                      <a:pos x="76" y="72"/>
                    </a:cxn>
                    <a:cxn ang="0">
                      <a:pos x="74" y="72"/>
                    </a:cxn>
                    <a:cxn ang="0">
                      <a:pos x="71" y="69"/>
                    </a:cxn>
                    <a:cxn ang="0">
                      <a:pos x="64" y="70"/>
                    </a:cxn>
                    <a:cxn ang="0">
                      <a:pos x="56" y="69"/>
                    </a:cxn>
                    <a:cxn ang="0">
                      <a:pos x="48" y="72"/>
                    </a:cxn>
                    <a:cxn ang="0">
                      <a:pos x="47" y="74"/>
                    </a:cxn>
                    <a:cxn ang="0">
                      <a:pos x="44" y="75"/>
                    </a:cxn>
                    <a:cxn ang="0">
                      <a:pos x="40" y="74"/>
                    </a:cxn>
                    <a:cxn ang="0">
                      <a:pos x="38" y="70"/>
                    </a:cxn>
                    <a:cxn ang="0">
                      <a:pos x="39" y="69"/>
                    </a:cxn>
                    <a:cxn ang="0">
                      <a:pos x="44" y="70"/>
                    </a:cxn>
                    <a:cxn ang="0">
                      <a:pos x="47" y="70"/>
                    </a:cxn>
                    <a:cxn ang="0">
                      <a:pos x="48" y="67"/>
                    </a:cxn>
                    <a:cxn ang="0">
                      <a:pos x="53" y="59"/>
                    </a:cxn>
                    <a:cxn ang="0">
                      <a:pos x="56" y="57"/>
                    </a:cxn>
                    <a:cxn ang="0">
                      <a:pos x="61" y="57"/>
                    </a:cxn>
                    <a:cxn ang="0">
                      <a:pos x="66" y="51"/>
                    </a:cxn>
                    <a:cxn ang="0">
                      <a:pos x="77" y="48"/>
                    </a:cxn>
                    <a:cxn ang="0">
                      <a:pos x="83" y="45"/>
                    </a:cxn>
                    <a:cxn ang="0">
                      <a:pos x="83" y="38"/>
                    </a:cxn>
                    <a:cxn ang="0">
                      <a:pos x="81" y="22"/>
                    </a:cxn>
                    <a:cxn ang="0">
                      <a:pos x="80" y="20"/>
                    </a:cxn>
                    <a:cxn ang="0">
                      <a:pos x="75" y="16"/>
                    </a:cxn>
                    <a:cxn ang="0">
                      <a:pos x="71" y="9"/>
                    </a:cxn>
                    <a:cxn ang="0">
                      <a:pos x="67" y="5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83" h="106">
                      <a:moveTo>
                        <a:pt x="65" y="0"/>
                      </a:moveTo>
                      <a:lnTo>
                        <a:pt x="48" y="11"/>
                      </a:lnTo>
                      <a:lnTo>
                        <a:pt x="33" y="19"/>
                      </a:lnTo>
                      <a:lnTo>
                        <a:pt x="28" y="25"/>
                      </a:lnTo>
                      <a:lnTo>
                        <a:pt x="22" y="29"/>
                      </a:lnTo>
                      <a:lnTo>
                        <a:pt x="17" y="51"/>
                      </a:lnTo>
                      <a:lnTo>
                        <a:pt x="15" y="62"/>
                      </a:lnTo>
                      <a:lnTo>
                        <a:pt x="9" y="74"/>
                      </a:lnTo>
                      <a:lnTo>
                        <a:pt x="0" y="85"/>
                      </a:lnTo>
                      <a:lnTo>
                        <a:pt x="0" y="88"/>
                      </a:lnTo>
                      <a:lnTo>
                        <a:pt x="1" y="97"/>
                      </a:lnTo>
                      <a:lnTo>
                        <a:pt x="7" y="103"/>
                      </a:lnTo>
                      <a:lnTo>
                        <a:pt x="20" y="105"/>
                      </a:lnTo>
                      <a:lnTo>
                        <a:pt x="24" y="102"/>
                      </a:lnTo>
                      <a:lnTo>
                        <a:pt x="31" y="105"/>
                      </a:lnTo>
                      <a:lnTo>
                        <a:pt x="32" y="103"/>
                      </a:lnTo>
                      <a:lnTo>
                        <a:pt x="33" y="100"/>
                      </a:lnTo>
                      <a:lnTo>
                        <a:pt x="45" y="96"/>
                      </a:lnTo>
                      <a:lnTo>
                        <a:pt x="50" y="97"/>
                      </a:lnTo>
                      <a:lnTo>
                        <a:pt x="59" y="105"/>
                      </a:lnTo>
                      <a:lnTo>
                        <a:pt x="59" y="106"/>
                      </a:lnTo>
                      <a:lnTo>
                        <a:pt x="61" y="100"/>
                      </a:lnTo>
                      <a:lnTo>
                        <a:pt x="71" y="88"/>
                      </a:lnTo>
                      <a:lnTo>
                        <a:pt x="76" y="76"/>
                      </a:lnTo>
                      <a:lnTo>
                        <a:pt x="79" y="74"/>
                      </a:lnTo>
                      <a:lnTo>
                        <a:pt x="76" y="72"/>
                      </a:lnTo>
                      <a:lnTo>
                        <a:pt x="74" y="72"/>
                      </a:lnTo>
                      <a:lnTo>
                        <a:pt x="71" y="69"/>
                      </a:lnTo>
                      <a:lnTo>
                        <a:pt x="64" y="70"/>
                      </a:lnTo>
                      <a:lnTo>
                        <a:pt x="56" y="69"/>
                      </a:lnTo>
                      <a:lnTo>
                        <a:pt x="48" y="72"/>
                      </a:lnTo>
                      <a:lnTo>
                        <a:pt x="47" y="74"/>
                      </a:lnTo>
                      <a:lnTo>
                        <a:pt x="44" y="75"/>
                      </a:lnTo>
                      <a:lnTo>
                        <a:pt x="40" y="74"/>
                      </a:lnTo>
                      <a:lnTo>
                        <a:pt x="38" y="70"/>
                      </a:lnTo>
                      <a:lnTo>
                        <a:pt x="39" y="69"/>
                      </a:lnTo>
                      <a:lnTo>
                        <a:pt x="44" y="70"/>
                      </a:lnTo>
                      <a:lnTo>
                        <a:pt x="47" y="70"/>
                      </a:lnTo>
                      <a:lnTo>
                        <a:pt x="48" y="67"/>
                      </a:lnTo>
                      <a:lnTo>
                        <a:pt x="53" y="59"/>
                      </a:lnTo>
                      <a:lnTo>
                        <a:pt x="56" y="57"/>
                      </a:lnTo>
                      <a:lnTo>
                        <a:pt x="61" y="57"/>
                      </a:lnTo>
                      <a:lnTo>
                        <a:pt x="66" y="51"/>
                      </a:lnTo>
                      <a:lnTo>
                        <a:pt x="77" y="48"/>
                      </a:lnTo>
                      <a:lnTo>
                        <a:pt x="83" y="45"/>
                      </a:lnTo>
                      <a:lnTo>
                        <a:pt x="83" y="38"/>
                      </a:lnTo>
                      <a:lnTo>
                        <a:pt x="81" y="22"/>
                      </a:lnTo>
                      <a:lnTo>
                        <a:pt x="80" y="20"/>
                      </a:lnTo>
                      <a:lnTo>
                        <a:pt x="75" y="16"/>
                      </a:lnTo>
                      <a:lnTo>
                        <a:pt x="71" y="9"/>
                      </a:lnTo>
                      <a:lnTo>
                        <a:pt x="67" y="5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74" name="Group 364"/>
                <p:cNvGrpSpPr>
                  <a:grpSpLocks noChangeAspect="1"/>
                </p:cNvGrpSpPr>
                <p:nvPr/>
              </p:nvGrpSpPr>
              <p:grpSpPr bwMode="gray">
                <a:xfrm>
                  <a:off x="5141117" y="3280172"/>
                  <a:ext cx="289379" cy="349200"/>
                  <a:chOff x="3548063" y="12700"/>
                  <a:chExt cx="5667375" cy="6838950"/>
                </a:xfrm>
                <a:grpFill/>
              </p:grpSpPr>
              <p:sp>
                <p:nvSpPr>
                  <p:cNvPr id="175" name="Freeform 6"/>
                  <p:cNvSpPr>
                    <a:spLocks/>
                  </p:cNvSpPr>
                  <p:nvPr/>
                </p:nvSpPr>
                <p:spPr bwMode="gray">
                  <a:xfrm>
                    <a:off x="4084638" y="3873500"/>
                    <a:ext cx="4257675" cy="2978150"/>
                  </a:xfrm>
                  <a:custGeom>
                    <a:avLst/>
                    <a:gdLst/>
                    <a:ahLst/>
                    <a:cxnLst>
                      <a:cxn ang="0">
                        <a:pos x="48" y="773"/>
                      </a:cxn>
                      <a:cxn ang="0">
                        <a:pos x="161" y="852"/>
                      </a:cxn>
                      <a:cxn ang="0">
                        <a:pos x="327" y="893"/>
                      </a:cxn>
                      <a:cxn ang="0">
                        <a:pos x="367" y="981"/>
                      </a:cxn>
                      <a:cxn ang="0">
                        <a:pos x="535" y="1117"/>
                      </a:cxn>
                      <a:cxn ang="0">
                        <a:pos x="626" y="1220"/>
                      </a:cxn>
                      <a:cxn ang="0">
                        <a:pos x="678" y="1341"/>
                      </a:cxn>
                      <a:cxn ang="0">
                        <a:pos x="854" y="1468"/>
                      </a:cxn>
                      <a:cxn ang="0">
                        <a:pos x="909" y="1581"/>
                      </a:cxn>
                      <a:cxn ang="0">
                        <a:pos x="1000" y="1688"/>
                      </a:cxn>
                      <a:cxn ang="0">
                        <a:pos x="1141" y="1680"/>
                      </a:cxn>
                      <a:cxn ang="0">
                        <a:pos x="1339" y="1660"/>
                      </a:cxn>
                      <a:cxn ang="0">
                        <a:pos x="1531" y="1816"/>
                      </a:cxn>
                      <a:cxn ang="0">
                        <a:pos x="1614" y="1872"/>
                      </a:cxn>
                      <a:cxn ang="0">
                        <a:pos x="1741" y="1860"/>
                      </a:cxn>
                      <a:cxn ang="0">
                        <a:pos x="1850" y="1876"/>
                      </a:cxn>
                      <a:cxn ang="0">
                        <a:pos x="2024" y="1836"/>
                      </a:cxn>
                      <a:cxn ang="0">
                        <a:pos x="2268" y="1775"/>
                      </a:cxn>
                      <a:cxn ang="0">
                        <a:pos x="2420" y="1664"/>
                      </a:cxn>
                      <a:cxn ang="0">
                        <a:pos x="2674" y="1664"/>
                      </a:cxn>
                      <a:cxn ang="0">
                        <a:pos x="2678" y="1511"/>
                      </a:cxn>
                      <a:cxn ang="0">
                        <a:pos x="2523" y="1448"/>
                      </a:cxn>
                      <a:cxn ang="0">
                        <a:pos x="2444" y="1260"/>
                      </a:cxn>
                      <a:cxn ang="0">
                        <a:pos x="2311" y="1137"/>
                      </a:cxn>
                      <a:cxn ang="0">
                        <a:pos x="2248" y="1028"/>
                      </a:cxn>
                      <a:cxn ang="0">
                        <a:pos x="2137" y="1000"/>
                      </a:cxn>
                      <a:cxn ang="0">
                        <a:pos x="2060" y="957"/>
                      </a:cxn>
                      <a:cxn ang="0">
                        <a:pos x="2101" y="852"/>
                      </a:cxn>
                      <a:cxn ang="0">
                        <a:pos x="2272" y="824"/>
                      </a:cxn>
                      <a:cxn ang="0">
                        <a:pos x="2307" y="608"/>
                      </a:cxn>
                      <a:cxn ang="0">
                        <a:pos x="2284" y="481"/>
                      </a:cxn>
                      <a:cxn ang="0">
                        <a:pos x="2115" y="123"/>
                      </a:cxn>
                      <a:cxn ang="0">
                        <a:pos x="2020" y="60"/>
                      </a:cxn>
                      <a:cxn ang="0">
                        <a:pos x="1947" y="254"/>
                      </a:cxn>
                      <a:cxn ang="0">
                        <a:pos x="1713" y="551"/>
                      </a:cxn>
                      <a:cxn ang="0">
                        <a:pos x="1412" y="428"/>
                      </a:cxn>
                      <a:cxn ang="0">
                        <a:pos x="1222" y="561"/>
                      </a:cxn>
                      <a:cxn ang="0">
                        <a:pos x="965" y="586"/>
                      </a:cxn>
                      <a:cxn ang="0">
                        <a:pos x="632" y="598"/>
                      </a:cxn>
                      <a:cxn ang="0">
                        <a:pos x="521" y="408"/>
                      </a:cxn>
                      <a:cxn ang="0">
                        <a:pos x="299" y="555"/>
                      </a:cxn>
                      <a:cxn ang="0">
                        <a:pos x="18" y="583"/>
                      </a:cxn>
                    </a:cxnLst>
                    <a:rect l="0" t="0" r="r" b="b"/>
                    <a:pathLst>
                      <a:path w="2682" h="1876">
                        <a:moveTo>
                          <a:pt x="0" y="682"/>
                        </a:moveTo>
                        <a:lnTo>
                          <a:pt x="8" y="733"/>
                        </a:lnTo>
                        <a:lnTo>
                          <a:pt x="48" y="773"/>
                        </a:lnTo>
                        <a:lnTo>
                          <a:pt x="92" y="777"/>
                        </a:lnTo>
                        <a:lnTo>
                          <a:pt x="143" y="792"/>
                        </a:lnTo>
                        <a:lnTo>
                          <a:pt x="161" y="852"/>
                        </a:lnTo>
                        <a:lnTo>
                          <a:pt x="204" y="866"/>
                        </a:lnTo>
                        <a:lnTo>
                          <a:pt x="296" y="866"/>
                        </a:lnTo>
                        <a:lnTo>
                          <a:pt x="327" y="893"/>
                        </a:lnTo>
                        <a:lnTo>
                          <a:pt x="367" y="921"/>
                        </a:lnTo>
                        <a:lnTo>
                          <a:pt x="371" y="941"/>
                        </a:lnTo>
                        <a:lnTo>
                          <a:pt x="367" y="981"/>
                        </a:lnTo>
                        <a:lnTo>
                          <a:pt x="391" y="1024"/>
                        </a:lnTo>
                        <a:lnTo>
                          <a:pt x="466" y="1072"/>
                        </a:lnTo>
                        <a:lnTo>
                          <a:pt x="535" y="1117"/>
                        </a:lnTo>
                        <a:lnTo>
                          <a:pt x="563" y="1157"/>
                        </a:lnTo>
                        <a:lnTo>
                          <a:pt x="606" y="1181"/>
                        </a:lnTo>
                        <a:lnTo>
                          <a:pt x="626" y="1220"/>
                        </a:lnTo>
                        <a:lnTo>
                          <a:pt x="642" y="1264"/>
                        </a:lnTo>
                        <a:lnTo>
                          <a:pt x="670" y="1300"/>
                        </a:lnTo>
                        <a:lnTo>
                          <a:pt x="678" y="1341"/>
                        </a:lnTo>
                        <a:lnTo>
                          <a:pt x="713" y="1353"/>
                        </a:lnTo>
                        <a:lnTo>
                          <a:pt x="830" y="1432"/>
                        </a:lnTo>
                        <a:lnTo>
                          <a:pt x="854" y="1468"/>
                        </a:lnTo>
                        <a:lnTo>
                          <a:pt x="858" y="1511"/>
                        </a:lnTo>
                        <a:lnTo>
                          <a:pt x="882" y="1539"/>
                        </a:lnTo>
                        <a:lnTo>
                          <a:pt x="909" y="1581"/>
                        </a:lnTo>
                        <a:lnTo>
                          <a:pt x="957" y="1616"/>
                        </a:lnTo>
                        <a:lnTo>
                          <a:pt x="981" y="1648"/>
                        </a:lnTo>
                        <a:lnTo>
                          <a:pt x="1000" y="1688"/>
                        </a:lnTo>
                        <a:lnTo>
                          <a:pt x="1092" y="1723"/>
                        </a:lnTo>
                        <a:lnTo>
                          <a:pt x="1115" y="1712"/>
                        </a:lnTo>
                        <a:lnTo>
                          <a:pt x="1141" y="1680"/>
                        </a:lnTo>
                        <a:lnTo>
                          <a:pt x="1248" y="1704"/>
                        </a:lnTo>
                        <a:lnTo>
                          <a:pt x="1292" y="1700"/>
                        </a:lnTo>
                        <a:lnTo>
                          <a:pt x="1339" y="1660"/>
                        </a:lnTo>
                        <a:lnTo>
                          <a:pt x="1383" y="1684"/>
                        </a:lnTo>
                        <a:lnTo>
                          <a:pt x="1476" y="1787"/>
                        </a:lnTo>
                        <a:lnTo>
                          <a:pt x="1531" y="1816"/>
                        </a:lnTo>
                        <a:lnTo>
                          <a:pt x="1567" y="1852"/>
                        </a:lnTo>
                        <a:lnTo>
                          <a:pt x="1591" y="1872"/>
                        </a:lnTo>
                        <a:lnTo>
                          <a:pt x="1614" y="1872"/>
                        </a:lnTo>
                        <a:lnTo>
                          <a:pt x="1642" y="1852"/>
                        </a:lnTo>
                        <a:lnTo>
                          <a:pt x="1697" y="1848"/>
                        </a:lnTo>
                        <a:lnTo>
                          <a:pt x="1741" y="1860"/>
                        </a:lnTo>
                        <a:lnTo>
                          <a:pt x="1779" y="1852"/>
                        </a:lnTo>
                        <a:lnTo>
                          <a:pt x="1826" y="1848"/>
                        </a:lnTo>
                        <a:lnTo>
                          <a:pt x="1850" y="1876"/>
                        </a:lnTo>
                        <a:lnTo>
                          <a:pt x="1917" y="1860"/>
                        </a:lnTo>
                        <a:lnTo>
                          <a:pt x="1973" y="1856"/>
                        </a:lnTo>
                        <a:lnTo>
                          <a:pt x="2024" y="1836"/>
                        </a:lnTo>
                        <a:lnTo>
                          <a:pt x="2086" y="1844"/>
                        </a:lnTo>
                        <a:lnTo>
                          <a:pt x="2161" y="1844"/>
                        </a:lnTo>
                        <a:lnTo>
                          <a:pt x="2268" y="1775"/>
                        </a:lnTo>
                        <a:lnTo>
                          <a:pt x="2331" y="1700"/>
                        </a:lnTo>
                        <a:lnTo>
                          <a:pt x="2379" y="1668"/>
                        </a:lnTo>
                        <a:lnTo>
                          <a:pt x="2420" y="1664"/>
                        </a:lnTo>
                        <a:lnTo>
                          <a:pt x="2539" y="1676"/>
                        </a:lnTo>
                        <a:lnTo>
                          <a:pt x="2591" y="1676"/>
                        </a:lnTo>
                        <a:lnTo>
                          <a:pt x="2674" y="1664"/>
                        </a:lnTo>
                        <a:lnTo>
                          <a:pt x="2678" y="1577"/>
                        </a:lnTo>
                        <a:lnTo>
                          <a:pt x="2682" y="1539"/>
                        </a:lnTo>
                        <a:lnTo>
                          <a:pt x="2678" y="1511"/>
                        </a:lnTo>
                        <a:lnTo>
                          <a:pt x="2650" y="1492"/>
                        </a:lnTo>
                        <a:lnTo>
                          <a:pt x="2555" y="1472"/>
                        </a:lnTo>
                        <a:lnTo>
                          <a:pt x="2523" y="1448"/>
                        </a:lnTo>
                        <a:lnTo>
                          <a:pt x="2503" y="1412"/>
                        </a:lnTo>
                        <a:lnTo>
                          <a:pt x="2464" y="1307"/>
                        </a:lnTo>
                        <a:lnTo>
                          <a:pt x="2444" y="1260"/>
                        </a:lnTo>
                        <a:lnTo>
                          <a:pt x="2424" y="1220"/>
                        </a:lnTo>
                        <a:lnTo>
                          <a:pt x="2339" y="1169"/>
                        </a:lnTo>
                        <a:lnTo>
                          <a:pt x="2311" y="1137"/>
                        </a:lnTo>
                        <a:lnTo>
                          <a:pt x="2288" y="1105"/>
                        </a:lnTo>
                        <a:lnTo>
                          <a:pt x="2280" y="1068"/>
                        </a:lnTo>
                        <a:lnTo>
                          <a:pt x="2248" y="1028"/>
                        </a:lnTo>
                        <a:lnTo>
                          <a:pt x="2212" y="1008"/>
                        </a:lnTo>
                        <a:lnTo>
                          <a:pt x="2169" y="993"/>
                        </a:lnTo>
                        <a:lnTo>
                          <a:pt x="2137" y="1000"/>
                        </a:lnTo>
                        <a:lnTo>
                          <a:pt x="2105" y="973"/>
                        </a:lnTo>
                        <a:lnTo>
                          <a:pt x="2082" y="973"/>
                        </a:lnTo>
                        <a:lnTo>
                          <a:pt x="2060" y="957"/>
                        </a:lnTo>
                        <a:lnTo>
                          <a:pt x="2078" y="925"/>
                        </a:lnTo>
                        <a:lnTo>
                          <a:pt x="2101" y="905"/>
                        </a:lnTo>
                        <a:lnTo>
                          <a:pt x="2101" y="852"/>
                        </a:lnTo>
                        <a:lnTo>
                          <a:pt x="2141" y="836"/>
                        </a:lnTo>
                        <a:lnTo>
                          <a:pt x="2228" y="844"/>
                        </a:lnTo>
                        <a:lnTo>
                          <a:pt x="2272" y="824"/>
                        </a:lnTo>
                        <a:lnTo>
                          <a:pt x="2299" y="800"/>
                        </a:lnTo>
                        <a:lnTo>
                          <a:pt x="2307" y="741"/>
                        </a:lnTo>
                        <a:lnTo>
                          <a:pt x="2307" y="608"/>
                        </a:lnTo>
                        <a:lnTo>
                          <a:pt x="2295" y="608"/>
                        </a:lnTo>
                        <a:lnTo>
                          <a:pt x="2264" y="608"/>
                        </a:lnTo>
                        <a:lnTo>
                          <a:pt x="2284" y="481"/>
                        </a:lnTo>
                        <a:lnTo>
                          <a:pt x="2204" y="371"/>
                        </a:lnTo>
                        <a:lnTo>
                          <a:pt x="2131" y="329"/>
                        </a:lnTo>
                        <a:lnTo>
                          <a:pt x="2115" y="123"/>
                        </a:lnTo>
                        <a:lnTo>
                          <a:pt x="2137" y="16"/>
                        </a:lnTo>
                        <a:lnTo>
                          <a:pt x="2026" y="0"/>
                        </a:lnTo>
                        <a:lnTo>
                          <a:pt x="2020" y="60"/>
                        </a:lnTo>
                        <a:lnTo>
                          <a:pt x="1899" y="79"/>
                        </a:lnTo>
                        <a:lnTo>
                          <a:pt x="1947" y="139"/>
                        </a:lnTo>
                        <a:lnTo>
                          <a:pt x="1947" y="254"/>
                        </a:lnTo>
                        <a:lnTo>
                          <a:pt x="1957" y="285"/>
                        </a:lnTo>
                        <a:lnTo>
                          <a:pt x="1862" y="345"/>
                        </a:lnTo>
                        <a:lnTo>
                          <a:pt x="1713" y="551"/>
                        </a:lnTo>
                        <a:lnTo>
                          <a:pt x="1630" y="571"/>
                        </a:lnTo>
                        <a:lnTo>
                          <a:pt x="1567" y="513"/>
                        </a:lnTo>
                        <a:lnTo>
                          <a:pt x="1412" y="428"/>
                        </a:lnTo>
                        <a:lnTo>
                          <a:pt x="1329" y="466"/>
                        </a:lnTo>
                        <a:lnTo>
                          <a:pt x="1333" y="555"/>
                        </a:lnTo>
                        <a:lnTo>
                          <a:pt x="1222" y="561"/>
                        </a:lnTo>
                        <a:lnTo>
                          <a:pt x="1159" y="630"/>
                        </a:lnTo>
                        <a:lnTo>
                          <a:pt x="1006" y="630"/>
                        </a:lnTo>
                        <a:lnTo>
                          <a:pt x="965" y="586"/>
                        </a:lnTo>
                        <a:lnTo>
                          <a:pt x="795" y="583"/>
                        </a:lnTo>
                        <a:lnTo>
                          <a:pt x="715" y="624"/>
                        </a:lnTo>
                        <a:lnTo>
                          <a:pt x="632" y="598"/>
                        </a:lnTo>
                        <a:lnTo>
                          <a:pt x="610" y="519"/>
                        </a:lnTo>
                        <a:lnTo>
                          <a:pt x="547" y="472"/>
                        </a:lnTo>
                        <a:lnTo>
                          <a:pt x="521" y="408"/>
                        </a:lnTo>
                        <a:lnTo>
                          <a:pt x="357" y="444"/>
                        </a:lnTo>
                        <a:lnTo>
                          <a:pt x="367" y="497"/>
                        </a:lnTo>
                        <a:lnTo>
                          <a:pt x="299" y="555"/>
                        </a:lnTo>
                        <a:lnTo>
                          <a:pt x="204" y="535"/>
                        </a:lnTo>
                        <a:lnTo>
                          <a:pt x="125" y="577"/>
                        </a:lnTo>
                        <a:lnTo>
                          <a:pt x="18" y="583"/>
                        </a:lnTo>
                        <a:lnTo>
                          <a:pt x="8" y="620"/>
                        </a:lnTo>
                        <a:lnTo>
                          <a:pt x="0" y="682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  <p:sp>
                <p:nvSpPr>
                  <p:cNvPr id="176" name="Freeform 9"/>
                  <p:cNvSpPr>
                    <a:spLocks/>
                  </p:cNvSpPr>
                  <p:nvPr/>
                </p:nvSpPr>
                <p:spPr bwMode="gray">
                  <a:xfrm>
                    <a:off x="3548063" y="12700"/>
                    <a:ext cx="5667375" cy="4860925"/>
                  </a:xfrm>
                  <a:custGeom>
                    <a:avLst/>
                    <a:gdLst/>
                    <a:ahLst/>
                    <a:cxnLst>
                      <a:cxn ang="0">
                        <a:pos x="158" y="2581"/>
                      </a:cxn>
                      <a:cxn ang="0">
                        <a:pos x="200" y="2618"/>
                      </a:cxn>
                      <a:cxn ang="0">
                        <a:pos x="178" y="2702"/>
                      </a:cxn>
                      <a:cxn ang="0">
                        <a:pos x="346" y="2917"/>
                      </a:cxn>
                      <a:cxn ang="0">
                        <a:pos x="463" y="3009"/>
                      </a:cxn>
                      <a:cxn ang="0">
                        <a:pos x="705" y="2929"/>
                      </a:cxn>
                      <a:cxn ang="0">
                        <a:pos x="885" y="2904"/>
                      </a:cxn>
                      <a:cxn ang="0">
                        <a:pos x="1053" y="3056"/>
                      </a:cxn>
                      <a:cxn ang="0">
                        <a:pos x="1344" y="3062"/>
                      </a:cxn>
                      <a:cxn ang="0">
                        <a:pos x="1671" y="2987"/>
                      </a:cxn>
                      <a:cxn ang="0">
                        <a:pos x="1905" y="2945"/>
                      </a:cxn>
                      <a:cxn ang="0">
                        <a:pos x="2200" y="2777"/>
                      </a:cxn>
                      <a:cxn ang="0">
                        <a:pos x="2285" y="2571"/>
                      </a:cxn>
                      <a:cxn ang="0">
                        <a:pos x="2364" y="2432"/>
                      </a:cxn>
                      <a:cxn ang="0">
                        <a:pos x="2469" y="2761"/>
                      </a:cxn>
                      <a:cxn ang="0">
                        <a:pos x="2602" y="3040"/>
                      </a:cxn>
                      <a:cxn ang="0">
                        <a:pos x="2645" y="2997"/>
                      </a:cxn>
                      <a:cxn ang="0">
                        <a:pos x="2661" y="2866"/>
                      </a:cxn>
                      <a:cxn ang="0">
                        <a:pos x="2689" y="2805"/>
                      </a:cxn>
                      <a:cxn ang="0">
                        <a:pos x="2786" y="2737"/>
                      </a:cxn>
                      <a:cxn ang="0">
                        <a:pos x="2845" y="2557"/>
                      </a:cxn>
                      <a:cxn ang="0">
                        <a:pos x="3053" y="2317"/>
                      </a:cxn>
                      <a:cxn ang="0">
                        <a:pos x="3152" y="1998"/>
                      </a:cxn>
                      <a:cxn ang="0">
                        <a:pos x="3156" y="1790"/>
                      </a:cxn>
                      <a:cxn ang="0">
                        <a:pos x="3231" y="1519"/>
                      </a:cxn>
                      <a:cxn ang="0">
                        <a:pos x="3263" y="1371"/>
                      </a:cxn>
                      <a:cxn ang="0">
                        <a:pos x="3368" y="1319"/>
                      </a:cxn>
                      <a:cxn ang="0">
                        <a:pos x="3534" y="1244"/>
                      </a:cxn>
                      <a:cxn ang="0">
                        <a:pos x="3558" y="1115"/>
                      </a:cxn>
                      <a:cxn ang="0">
                        <a:pos x="3507" y="1107"/>
                      </a:cxn>
                      <a:cxn ang="0">
                        <a:pos x="3435" y="1032"/>
                      </a:cxn>
                      <a:cxn ang="0">
                        <a:pos x="3334" y="960"/>
                      </a:cxn>
                      <a:cxn ang="0">
                        <a:pos x="3295" y="616"/>
                      </a:cxn>
                      <a:cxn ang="0">
                        <a:pos x="3291" y="436"/>
                      </a:cxn>
                      <a:cxn ang="0">
                        <a:pos x="3224" y="255"/>
                      </a:cxn>
                      <a:cxn ang="0">
                        <a:pos x="3097" y="121"/>
                      </a:cxn>
                      <a:cxn ang="0">
                        <a:pos x="2948" y="0"/>
                      </a:cxn>
                      <a:cxn ang="0">
                        <a:pos x="2758" y="180"/>
                      </a:cxn>
                      <a:cxn ang="0">
                        <a:pos x="2507" y="313"/>
                      </a:cxn>
                      <a:cxn ang="0">
                        <a:pos x="2075" y="212"/>
                      </a:cxn>
                      <a:cxn ang="0">
                        <a:pos x="2043" y="208"/>
                      </a:cxn>
                      <a:cxn ang="0">
                        <a:pos x="1697" y="255"/>
                      </a:cxn>
                      <a:cxn ang="0">
                        <a:pos x="1083" y="255"/>
                      </a:cxn>
                      <a:cxn ang="0">
                        <a:pos x="669" y="463"/>
                      </a:cxn>
                      <a:cxn ang="0">
                        <a:pos x="465" y="824"/>
                      </a:cxn>
                      <a:cxn ang="0">
                        <a:pos x="465" y="1472"/>
                      </a:cxn>
                      <a:cxn ang="0">
                        <a:pos x="319" y="1668"/>
                      </a:cxn>
                      <a:cxn ang="0">
                        <a:pos x="232" y="1683"/>
                      </a:cxn>
                      <a:cxn ang="0">
                        <a:pos x="200" y="1806"/>
                      </a:cxn>
                      <a:cxn ang="0">
                        <a:pos x="91" y="1994"/>
                      </a:cxn>
                      <a:cxn ang="0">
                        <a:pos x="87" y="2050"/>
                      </a:cxn>
                      <a:cxn ang="0">
                        <a:pos x="36" y="2125"/>
                      </a:cxn>
                      <a:cxn ang="0">
                        <a:pos x="4" y="2258"/>
                      </a:cxn>
                      <a:cxn ang="0">
                        <a:pos x="12" y="2341"/>
                      </a:cxn>
                      <a:cxn ang="0">
                        <a:pos x="91" y="2383"/>
                      </a:cxn>
                    </a:cxnLst>
                    <a:rect l="0" t="0" r="r" b="b"/>
                    <a:pathLst>
                      <a:path w="3570" h="3062">
                        <a:moveTo>
                          <a:pt x="91" y="2383"/>
                        </a:moveTo>
                        <a:lnTo>
                          <a:pt x="111" y="2446"/>
                        </a:lnTo>
                        <a:lnTo>
                          <a:pt x="158" y="2581"/>
                        </a:lnTo>
                        <a:lnTo>
                          <a:pt x="162" y="2589"/>
                        </a:lnTo>
                        <a:lnTo>
                          <a:pt x="188" y="2599"/>
                        </a:lnTo>
                        <a:lnTo>
                          <a:pt x="200" y="2618"/>
                        </a:lnTo>
                        <a:lnTo>
                          <a:pt x="212" y="2654"/>
                        </a:lnTo>
                        <a:lnTo>
                          <a:pt x="212" y="2686"/>
                        </a:lnTo>
                        <a:lnTo>
                          <a:pt x="178" y="2702"/>
                        </a:lnTo>
                        <a:lnTo>
                          <a:pt x="216" y="2761"/>
                        </a:lnTo>
                        <a:lnTo>
                          <a:pt x="283" y="2834"/>
                        </a:lnTo>
                        <a:lnTo>
                          <a:pt x="346" y="2917"/>
                        </a:lnTo>
                        <a:lnTo>
                          <a:pt x="366" y="2981"/>
                        </a:lnTo>
                        <a:lnTo>
                          <a:pt x="356" y="3015"/>
                        </a:lnTo>
                        <a:lnTo>
                          <a:pt x="463" y="3009"/>
                        </a:lnTo>
                        <a:lnTo>
                          <a:pt x="542" y="2967"/>
                        </a:lnTo>
                        <a:lnTo>
                          <a:pt x="637" y="2987"/>
                        </a:lnTo>
                        <a:lnTo>
                          <a:pt x="705" y="2929"/>
                        </a:lnTo>
                        <a:lnTo>
                          <a:pt x="695" y="2876"/>
                        </a:lnTo>
                        <a:lnTo>
                          <a:pt x="859" y="2840"/>
                        </a:lnTo>
                        <a:lnTo>
                          <a:pt x="885" y="2904"/>
                        </a:lnTo>
                        <a:lnTo>
                          <a:pt x="948" y="2951"/>
                        </a:lnTo>
                        <a:lnTo>
                          <a:pt x="970" y="3030"/>
                        </a:lnTo>
                        <a:lnTo>
                          <a:pt x="1053" y="3056"/>
                        </a:lnTo>
                        <a:lnTo>
                          <a:pt x="1133" y="3015"/>
                        </a:lnTo>
                        <a:lnTo>
                          <a:pt x="1303" y="3018"/>
                        </a:lnTo>
                        <a:lnTo>
                          <a:pt x="1344" y="3062"/>
                        </a:lnTo>
                        <a:lnTo>
                          <a:pt x="1497" y="3062"/>
                        </a:lnTo>
                        <a:lnTo>
                          <a:pt x="1560" y="2993"/>
                        </a:lnTo>
                        <a:lnTo>
                          <a:pt x="1671" y="2987"/>
                        </a:lnTo>
                        <a:lnTo>
                          <a:pt x="1667" y="2898"/>
                        </a:lnTo>
                        <a:lnTo>
                          <a:pt x="1750" y="2860"/>
                        </a:lnTo>
                        <a:lnTo>
                          <a:pt x="1905" y="2945"/>
                        </a:lnTo>
                        <a:lnTo>
                          <a:pt x="1968" y="3003"/>
                        </a:lnTo>
                        <a:lnTo>
                          <a:pt x="2051" y="2983"/>
                        </a:lnTo>
                        <a:lnTo>
                          <a:pt x="2200" y="2777"/>
                        </a:lnTo>
                        <a:lnTo>
                          <a:pt x="2295" y="2717"/>
                        </a:lnTo>
                        <a:lnTo>
                          <a:pt x="2285" y="2686"/>
                        </a:lnTo>
                        <a:lnTo>
                          <a:pt x="2285" y="2571"/>
                        </a:lnTo>
                        <a:lnTo>
                          <a:pt x="2237" y="2511"/>
                        </a:lnTo>
                        <a:lnTo>
                          <a:pt x="2358" y="2492"/>
                        </a:lnTo>
                        <a:lnTo>
                          <a:pt x="2364" y="2432"/>
                        </a:lnTo>
                        <a:lnTo>
                          <a:pt x="2475" y="2448"/>
                        </a:lnTo>
                        <a:lnTo>
                          <a:pt x="2453" y="2555"/>
                        </a:lnTo>
                        <a:lnTo>
                          <a:pt x="2469" y="2761"/>
                        </a:lnTo>
                        <a:lnTo>
                          <a:pt x="2542" y="2803"/>
                        </a:lnTo>
                        <a:lnTo>
                          <a:pt x="2622" y="2913"/>
                        </a:lnTo>
                        <a:lnTo>
                          <a:pt x="2602" y="3040"/>
                        </a:lnTo>
                        <a:lnTo>
                          <a:pt x="2633" y="3040"/>
                        </a:lnTo>
                        <a:lnTo>
                          <a:pt x="2645" y="3040"/>
                        </a:lnTo>
                        <a:lnTo>
                          <a:pt x="2645" y="2997"/>
                        </a:lnTo>
                        <a:lnTo>
                          <a:pt x="2661" y="2933"/>
                        </a:lnTo>
                        <a:lnTo>
                          <a:pt x="2669" y="2890"/>
                        </a:lnTo>
                        <a:lnTo>
                          <a:pt x="2661" y="2866"/>
                        </a:lnTo>
                        <a:lnTo>
                          <a:pt x="2661" y="2822"/>
                        </a:lnTo>
                        <a:lnTo>
                          <a:pt x="2677" y="2830"/>
                        </a:lnTo>
                        <a:lnTo>
                          <a:pt x="2689" y="2805"/>
                        </a:lnTo>
                        <a:lnTo>
                          <a:pt x="2717" y="2757"/>
                        </a:lnTo>
                        <a:lnTo>
                          <a:pt x="2742" y="2737"/>
                        </a:lnTo>
                        <a:lnTo>
                          <a:pt x="2786" y="2737"/>
                        </a:lnTo>
                        <a:lnTo>
                          <a:pt x="2806" y="2717"/>
                        </a:lnTo>
                        <a:lnTo>
                          <a:pt x="2826" y="2610"/>
                        </a:lnTo>
                        <a:lnTo>
                          <a:pt x="2845" y="2557"/>
                        </a:lnTo>
                        <a:lnTo>
                          <a:pt x="2984" y="2363"/>
                        </a:lnTo>
                        <a:lnTo>
                          <a:pt x="3020" y="2325"/>
                        </a:lnTo>
                        <a:lnTo>
                          <a:pt x="3053" y="2317"/>
                        </a:lnTo>
                        <a:lnTo>
                          <a:pt x="3081" y="2286"/>
                        </a:lnTo>
                        <a:lnTo>
                          <a:pt x="3152" y="2062"/>
                        </a:lnTo>
                        <a:lnTo>
                          <a:pt x="3152" y="1998"/>
                        </a:lnTo>
                        <a:lnTo>
                          <a:pt x="3140" y="1935"/>
                        </a:lnTo>
                        <a:lnTo>
                          <a:pt x="3140" y="1858"/>
                        </a:lnTo>
                        <a:lnTo>
                          <a:pt x="3156" y="1790"/>
                        </a:lnTo>
                        <a:lnTo>
                          <a:pt x="3184" y="1735"/>
                        </a:lnTo>
                        <a:lnTo>
                          <a:pt x="3220" y="1602"/>
                        </a:lnTo>
                        <a:lnTo>
                          <a:pt x="3231" y="1519"/>
                        </a:lnTo>
                        <a:lnTo>
                          <a:pt x="3231" y="1487"/>
                        </a:lnTo>
                        <a:lnTo>
                          <a:pt x="3247" y="1406"/>
                        </a:lnTo>
                        <a:lnTo>
                          <a:pt x="3263" y="1371"/>
                        </a:lnTo>
                        <a:lnTo>
                          <a:pt x="3315" y="1367"/>
                        </a:lnTo>
                        <a:lnTo>
                          <a:pt x="3350" y="1347"/>
                        </a:lnTo>
                        <a:lnTo>
                          <a:pt x="3368" y="1319"/>
                        </a:lnTo>
                        <a:lnTo>
                          <a:pt x="3451" y="1279"/>
                        </a:lnTo>
                        <a:lnTo>
                          <a:pt x="3483" y="1268"/>
                        </a:lnTo>
                        <a:lnTo>
                          <a:pt x="3534" y="1244"/>
                        </a:lnTo>
                        <a:lnTo>
                          <a:pt x="3562" y="1186"/>
                        </a:lnTo>
                        <a:lnTo>
                          <a:pt x="3570" y="1151"/>
                        </a:lnTo>
                        <a:lnTo>
                          <a:pt x="3558" y="1115"/>
                        </a:lnTo>
                        <a:lnTo>
                          <a:pt x="3538" y="1115"/>
                        </a:lnTo>
                        <a:lnTo>
                          <a:pt x="3527" y="1099"/>
                        </a:lnTo>
                        <a:lnTo>
                          <a:pt x="3507" y="1107"/>
                        </a:lnTo>
                        <a:lnTo>
                          <a:pt x="3491" y="1060"/>
                        </a:lnTo>
                        <a:lnTo>
                          <a:pt x="3463" y="1036"/>
                        </a:lnTo>
                        <a:lnTo>
                          <a:pt x="3435" y="1032"/>
                        </a:lnTo>
                        <a:lnTo>
                          <a:pt x="3376" y="1008"/>
                        </a:lnTo>
                        <a:lnTo>
                          <a:pt x="3354" y="988"/>
                        </a:lnTo>
                        <a:lnTo>
                          <a:pt x="3334" y="960"/>
                        </a:lnTo>
                        <a:lnTo>
                          <a:pt x="3307" y="840"/>
                        </a:lnTo>
                        <a:lnTo>
                          <a:pt x="3295" y="749"/>
                        </a:lnTo>
                        <a:lnTo>
                          <a:pt x="3295" y="616"/>
                        </a:lnTo>
                        <a:lnTo>
                          <a:pt x="3291" y="459"/>
                        </a:lnTo>
                        <a:lnTo>
                          <a:pt x="3303" y="463"/>
                        </a:lnTo>
                        <a:lnTo>
                          <a:pt x="3291" y="436"/>
                        </a:lnTo>
                        <a:lnTo>
                          <a:pt x="3231" y="368"/>
                        </a:lnTo>
                        <a:lnTo>
                          <a:pt x="3228" y="317"/>
                        </a:lnTo>
                        <a:lnTo>
                          <a:pt x="3224" y="255"/>
                        </a:lnTo>
                        <a:lnTo>
                          <a:pt x="3180" y="192"/>
                        </a:lnTo>
                        <a:lnTo>
                          <a:pt x="3140" y="172"/>
                        </a:lnTo>
                        <a:lnTo>
                          <a:pt x="3097" y="121"/>
                        </a:lnTo>
                        <a:lnTo>
                          <a:pt x="3053" y="97"/>
                        </a:lnTo>
                        <a:lnTo>
                          <a:pt x="2996" y="73"/>
                        </a:lnTo>
                        <a:lnTo>
                          <a:pt x="2948" y="0"/>
                        </a:lnTo>
                        <a:lnTo>
                          <a:pt x="2861" y="77"/>
                        </a:lnTo>
                        <a:lnTo>
                          <a:pt x="2806" y="57"/>
                        </a:lnTo>
                        <a:lnTo>
                          <a:pt x="2758" y="180"/>
                        </a:lnTo>
                        <a:lnTo>
                          <a:pt x="2645" y="208"/>
                        </a:lnTo>
                        <a:lnTo>
                          <a:pt x="2614" y="305"/>
                        </a:lnTo>
                        <a:lnTo>
                          <a:pt x="2507" y="313"/>
                        </a:lnTo>
                        <a:lnTo>
                          <a:pt x="2435" y="261"/>
                        </a:lnTo>
                        <a:lnTo>
                          <a:pt x="2055" y="255"/>
                        </a:lnTo>
                        <a:lnTo>
                          <a:pt x="2075" y="212"/>
                        </a:lnTo>
                        <a:lnTo>
                          <a:pt x="2063" y="212"/>
                        </a:lnTo>
                        <a:lnTo>
                          <a:pt x="2055" y="208"/>
                        </a:lnTo>
                        <a:lnTo>
                          <a:pt x="2043" y="208"/>
                        </a:lnTo>
                        <a:lnTo>
                          <a:pt x="2016" y="255"/>
                        </a:lnTo>
                        <a:lnTo>
                          <a:pt x="1905" y="255"/>
                        </a:lnTo>
                        <a:lnTo>
                          <a:pt x="1697" y="255"/>
                        </a:lnTo>
                        <a:lnTo>
                          <a:pt x="1491" y="255"/>
                        </a:lnTo>
                        <a:lnTo>
                          <a:pt x="1283" y="255"/>
                        </a:lnTo>
                        <a:lnTo>
                          <a:pt x="1083" y="255"/>
                        </a:lnTo>
                        <a:lnTo>
                          <a:pt x="877" y="255"/>
                        </a:lnTo>
                        <a:lnTo>
                          <a:pt x="669" y="255"/>
                        </a:lnTo>
                        <a:lnTo>
                          <a:pt x="669" y="463"/>
                        </a:lnTo>
                        <a:lnTo>
                          <a:pt x="669" y="695"/>
                        </a:lnTo>
                        <a:lnTo>
                          <a:pt x="465" y="695"/>
                        </a:lnTo>
                        <a:lnTo>
                          <a:pt x="465" y="824"/>
                        </a:lnTo>
                        <a:lnTo>
                          <a:pt x="465" y="1044"/>
                        </a:lnTo>
                        <a:lnTo>
                          <a:pt x="465" y="1256"/>
                        </a:lnTo>
                        <a:lnTo>
                          <a:pt x="465" y="1472"/>
                        </a:lnTo>
                        <a:lnTo>
                          <a:pt x="457" y="1664"/>
                        </a:lnTo>
                        <a:lnTo>
                          <a:pt x="434" y="1668"/>
                        </a:lnTo>
                        <a:lnTo>
                          <a:pt x="319" y="1668"/>
                        </a:lnTo>
                        <a:lnTo>
                          <a:pt x="283" y="1672"/>
                        </a:lnTo>
                        <a:lnTo>
                          <a:pt x="236" y="1679"/>
                        </a:lnTo>
                        <a:lnTo>
                          <a:pt x="232" y="1683"/>
                        </a:lnTo>
                        <a:lnTo>
                          <a:pt x="220" y="1719"/>
                        </a:lnTo>
                        <a:lnTo>
                          <a:pt x="216" y="1763"/>
                        </a:lnTo>
                        <a:lnTo>
                          <a:pt x="200" y="1806"/>
                        </a:lnTo>
                        <a:lnTo>
                          <a:pt x="154" y="1874"/>
                        </a:lnTo>
                        <a:lnTo>
                          <a:pt x="91" y="1943"/>
                        </a:lnTo>
                        <a:lnTo>
                          <a:pt x="91" y="1994"/>
                        </a:lnTo>
                        <a:lnTo>
                          <a:pt x="95" y="2026"/>
                        </a:lnTo>
                        <a:lnTo>
                          <a:pt x="91" y="2046"/>
                        </a:lnTo>
                        <a:lnTo>
                          <a:pt x="87" y="2050"/>
                        </a:lnTo>
                        <a:lnTo>
                          <a:pt x="55" y="2070"/>
                        </a:lnTo>
                        <a:lnTo>
                          <a:pt x="43" y="2086"/>
                        </a:lnTo>
                        <a:lnTo>
                          <a:pt x="36" y="2125"/>
                        </a:lnTo>
                        <a:lnTo>
                          <a:pt x="36" y="2179"/>
                        </a:lnTo>
                        <a:lnTo>
                          <a:pt x="28" y="2214"/>
                        </a:lnTo>
                        <a:lnTo>
                          <a:pt x="4" y="2258"/>
                        </a:lnTo>
                        <a:lnTo>
                          <a:pt x="0" y="2278"/>
                        </a:lnTo>
                        <a:lnTo>
                          <a:pt x="0" y="2341"/>
                        </a:lnTo>
                        <a:lnTo>
                          <a:pt x="12" y="2341"/>
                        </a:lnTo>
                        <a:lnTo>
                          <a:pt x="32" y="2337"/>
                        </a:lnTo>
                        <a:lnTo>
                          <a:pt x="95" y="2321"/>
                        </a:lnTo>
                        <a:lnTo>
                          <a:pt x="91" y="2383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</p:grpSp>
          </p:grpSp>
        </p:grpSp>
      </p:grpSp>
      <p:cxnSp>
        <p:nvCxnSpPr>
          <p:cNvPr id="5" name="Straight Connector 4"/>
          <p:cNvCxnSpPr/>
          <p:nvPr/>
        </p:nvCxnSpPr>
        <p:spPr>
          <a:xfrm>
            <a:off x="2807894" y="3900043"/>
            <a:ext cx="1850571" cy="0"/>
          </a:xfrm>
          <a:prstGeom prst="line">
            <a:avLst/>
          </a:prstGeom>
          <a:ln w="19050">
            <a:solidFill>
              <a:schemeClr val="bg2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/>
          <p:cNvSpPr/>
          <p:nvPr/>
        </p:nvSpPr>
        <p:spPr>
          <a:xfrm>
            <a:off x="4772458" y="3242995"/>
            <a:ext cx="1314096" cy="1314096"/>
          </a:xfrm>
          <a:prstGeom prst="ellipse">
            <a:avLst/>
          </a:prstGeom>
          <a:noFill/>
          <a:ln w="762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Arc 485"/>
          <p:cNvSpPr/>
          <p:nvPr/>
        </p:nvSpPr>
        <p:spPr>
          <a:xfrm>
            <a:off x="4772458" y="3242995"/>
            <a:ext cx="1314096" cy="1314096"/>
          </a:xfrm>
          <a:prstGeom prst="arc">
            <a:avLst>
              <a:gd name="adj1" fmla="val 13073631"/>
              <a:gd name="adj2" fmla="val 7057778"/>
            </a:avLst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Freeform 486"/>
          <p:cNvSpPr/>
          <p:nvPr/>
        </p:nvSpPr>
        <p:spPr>
          <a:xfrm>
            <a:off x="5145115" y="3714933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488" name="Freeform 487"/>
          <p:cNvSpPr/>
          <p:nvPr/>
        </p:nvSpPr>
        <p:spPr>
          <a:xfrm>
            <a:off x="5446197" y="3714932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489" name="TextBox 488"/>
          <p:cNvSpPr txBox="1"/>
          <p:nvPr/>
        </p:nvSpPr>
        <p:spPr>
          <a:xfrm>
            <a:off x="6234850" y="3452262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490" name="TextBox 489"/>
          <p:cNvSpPr txBox="1"/>
          <p:nvPr/>
        </p:nvSpPr>
        <p:spPr>
          <a:xfrm>
            <a:off x="6234850" y="3968674"/>
            <a:ext cx="824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Official User</a:t>
            </a:r>
          </a:p>
        </p:txBody>
      </p:sp>
      <p:sp>
        <p:nvSpPr>
          <p:cNvPr id="492" name="Rectangle 491"/>
          <p:cNvSpPr/>
          <p:nvPr/>
        </p:nvSpPr>
        <p:spPr>
          <a:xfrm>
            <a:off x="4624740" y="4748068"/>
            <a:ext cx="191061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POPULATION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493" name="Rectangle 492"/>
          <p:cNvSpPr/>
          <p:nvPr/>
        </p:nvSpPr>
        <p:spPr>
          <a:xfrm>
            <a:off x="6629400" y="821417"/>
            <a:ext cx="368595" cy="13131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Rectangle 493"/>
          <p:cNvSpPr/>
          <p:nvPr/>
        </p:nvSpPr>
        <p:spPr>
          <a:xfrm>
            <a:off x="7052399" y="1384944"/>
            <a:ext cx="368595" cy="74959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Rectangle 494"/>
          <p:cNvSpPr/>
          <p:nvPr/>
        </p:nvSpPr>
        <p:spPr>
          <a:xfrm>
            <a:off x="7475398" y="1151027"/>
            <a:ext cx="368595" cy="9835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Rectangle 495"/>
          <p:cNvSpPr/>
          <p:nvPr/>
        </p:nvSpPr>
        <p:spPr>
          <a:xfrm>
            <a:off x="7898397" y="1735818"/>
            <a:ext cx="368595" cy="398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Rectangle 496"/>
          <p:cNvSpPr/>
          <p:nvPr/>
        </p:nvSpPr>
        <p:spPr>
          <a:xfrm>
            <a:off x="8321396" y="1618860"/>
            <a:ext cx="368595" cy="51567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Rectangle 497"/>
          <p:cNvSpPr/>
          <p:nvPr/>
        </p:nvSpPr>
        <p:spPr>
          <a:xfrm>
            <a:off x="6626000" y="2230151"/>
            <a:ext cx="368595" cy="32912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Rectangle 498"/>
          <p:cNvSpPr/>
          <p:nvPr/>
        </p:nvSpPr>
        <p:spPr>
          <a:xfrm>
            <a:off x="7047226" y="2230151"/>
            <a:ext cx="368595" cy="17551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Rectangle 499"/>
          <p:cNvSpPr/>
          <p:nvPr/>
        </p:nvSpPr>
        <p:spPr>
          <a:xfrm>
            <a:off x="7475397" y="2230150"/>
            <a:ext cx="368595" cy="68197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Rectangle 500"/>
          <p:cNvSpPr/>
          <p:nvPr/>
        </p:nvSpPr>
        <p:spPr>
          <a:xfrm>
            <a:off x="7898396" y="2230151"/>
            <a:ext cx="368595" cy="17551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Rectangle 501"/>
          <p:cNvSpPr/>
          <p:nvPr/>
        </p:nvSpPr>
        <p:spPr>
          <a:xfrm>
            <a:off x="8321396" y="2230151"/>
            <a:ext cx="368595" cy="10109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Rectangle 502"/>
          <p:cNvSpPr/>
          <p:nvPr/>
        </p:nvSpPr>
        <p:spPr>
          <a:xfrm>
            <a:off x="9579238" y="1759740"/>
            <a:ext cx="16602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504" name="Isosceles Triangle 503"/>
          <p:cNvSpPr/>
          <p:nvPr/>
        </p:nvSpPr>
        <p:spPr>
          <a:xfrm>
            <a:off x="9339648" y="1978955"/>
            <a:ext cx="180474" cy="15558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Isosceles Triangle 504"/>
          <p:cNvSpPr/>
          <p:nvPr/>
        </p:nvSpPr>
        <p:spPr>
          <a:xfrm flipV="1">
            <a:off x="9338454" y="2230150"/>
            <a:ext cx="180474" cy="155581"/>
          </a:xfrm>
          <a:prstGeom prst="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TextBox 505"/>
          <p:cNvSpPr txBox="1"/>
          <p:nvPr/>
        </p:nvSpPr>
        <p:spPr>
          <a:xfrm>
            <a:off x="9579238" y="1366486"/>
            <a:ext cx="612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56%</a:t>
            </a:r>
          </a:p>
        </p:txBody>
      </p:sp>
      <p:sp>
        <p:nvSpPr>
          <p:cNvPr id="508" name="TextBox 507"/>
          <p:cNvSpPr txBox="1"/>
          <p:nvPr/>
        </p:nvSpPr>
        <p:spPr>
          <a:xfrm>
            <a:off x="7862229" y="4143088"/>
            <a:ext cx="337727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World Map Infographic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Country Analysis</a:t>
            </a:r>
          </a:p>
          <a:p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2015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</a:t>
            </a:r>
          </a:p>
        </p:txBody>
      </p:sp>
      <p:sp>
        <p:nvSpPr>
          <p:cNvPr id="509" name="TextBox 508"/>
          <p:cNvSpPr txBox="1"/>
          <p:nvPr/>
        </p:nvSpPr>
        <p:spPr>
          <a:xfrm>
            <a:off x="7964461" y="5924025"/>
            <a:ext cx="939883" cy="238363"/>
          </a:xfrm>
          <a:prstGeom prst="round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8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NEW SECTIONS</a:t>
            </a:r>
          </a:p>
        </p:txBody>
      </p:sp>
    </p:spTree>
    <p:extLst>
      <p:ext uri="{BB962C8B-B14F-4D97-AF65-F5344CB8AC3E}">
        <p14:creationId xmlns:p14="http://schemas.microsoft.com/office/powerpoint/2010/main" val="2614875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30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30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3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3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300"/>
                            </p:stCondLst>
                            <p:childTnLst>
                              <p:par>
                                <p:cTn id="5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300"/>
                                        <p:tgtEl>
                                          <p:spTgt spid="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300"/>
                                        <p:tgtEl>
                                          <p:spTgt spid="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600"/>
                            </p:stCondLst>
                            <p:childTnLst>
                              <p:par>
                                <p:cTn id="5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300"/>
                                        <p:tgtEl>
                                          <p:spTgt spid="5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8" dur="300"/>
                                        <p:tgtEl>
                                          <p:spTgt spid="5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900"/>
                            </p:stCondLst>
                            <p:childTnLst>
                              <p:par>
                                <p:cTn id="6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300"/>
                                        <p:tgtEl>
                                          <p:spTgt spid="5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3" dur="300"/>
                                        <p:tgtEl>
                                          <p:spTgt spid="5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2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7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2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700"/>
                            </p:stCondLst>
                            <p:childTnLst>
                              <p:par>
                                <p:cTn id="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3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3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300"/>
                            </p:stCondLst>
                            <p:childTnLst>
                              <p:par>
                                <p:cTn id="9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300"/>
                                        <p:tgtEl>
                                          <p:spTgt spid="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4" dur="300"/>
                                        <p:tgtEl>
                                          <p:spTgt spid="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600"/>
                            </p:stCondLst>
                            <p:childTnLst>
                              <p:par>
                                <p:cTn id="9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300"/>
                                        <p:tgtEl>
                                          <p:spTgt spid="4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9" dur="300"/>
                                        <p:tgtEl>
                                          <p:spTgt spid="4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900"/>
                            </p:stCondLst>
                            <p:childTnLst>
                              <p:par>
                                <p:cTn id="10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300"/>
                                        <p:tgtEl>
                                          <p:spTgt spid="4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4" dur="300"/>
                                        <p:tgtEl>
                                          <p:spTgt spid="4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200"/>
                            </p:stCondLst>
                            <p:childTnLst>
                              <p:par>
                                <p:cTn id="10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300"/>
                                        <p:tgtEl>
                                          <p:spTgt spid="4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9" dur="300"/>
                                        <p:tgtEl>
                                          <p:spTgt spid="4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5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0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300"/>
                                        <p:tgtEl>
                                          <p:spTgt spid="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63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300"/>
                                        <p:tgtEl>
                                          <p:spTgt spid="5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66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300"/>
                                        <p:tgtEl>
                                          <p:spTgt spid="5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69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300"/>
                                        <p:tgtEl>
                                          <p:spTgt spid="50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7200"/>
                            </p:stCondLst>
                            <p:childTnLst>
                              <p:par>
                                <p:cTn id="1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486" grpId="0" animBg="1"/>
      <p:bldP spid="487" grpId="0" animBg="1"/>
      <p:bldP spid="488" grpId="0" animBg="1"/>
      <p:bldP spid="489" grpId="0" build="p"/>
      <p:bldP spid="490" grpId="0" build="p"/>
      <p:bldP spid="492" grpId="0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build="p"/>
      <p:bldP spid="504" grpId="0" animBg="1"/>
      <p:bldP spid="505" grpId="0" animBg="1"/>
      <p:bldP spid="506" grpId="0" build="p"/>
      <p:bldP spid="508" grpId="0" build="p"/>
      <p:bldP spid="509" grpId="0" animBg="1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8117073" y="0"/>
            <a:ext cx="10651642" cy="6706750"/>
            <a:chOff x="2976146" y="1594008"/>
            <a:chExt cx="6239709" cy="3928801"/>
          </a:xfrm>
          <a:solidFill>
            <a:srgbClr val="1C1F26"/>
          </a:solidFill>
        </p:grpSpPr>
        <p:sp>
          <p:nvSpPr>
            <p:cNvPr id="11" name="Freeform 53"/>
            <p:cNvSpPr>
              <a:spLocks noChangeAspect="1"/>
            </p:cNvSpPr>
            <p:nvPr/>
          </p:nvSpPr>
          <p:spPr bwMode="gray">
            <a:xfrm>
              <a:off x="8420785" y="5108976"/>
              <a:ext cx="63606" cy="75084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54"/>
            <p:cNvSpPr>
              <a:spLocks noChangeAspect="1"/>
            </p:cNvSpPr>
            <p:nvPr/>
          </p:nvSpPr>
          <p:spPr bwMode="gray">
            <a:xfrm>
              <a:off x="7869006" y="4464652"/>
              <a:ext cx="706022" cy="605909"/>
            </a:xfrm>
            <a:custGeom>
              <a:avLst/>
              <a:gdLst/>
              <a:ahLst/>
              <a:cxnLst>
                <a:cxn ang="0">
                  <a:pos x="80" y="633"/>
                </a:cxn>
                <a:cxn ang="0">
                  <a:pos x="198" y="560"/>
                </a:cxn>
                <a:cxn ang="0">
                  <a:pos x="357" y="522"/>
                </a:cxn>
                <a:cxn ang="0">
                  <a:pos x="497" y="418"/>
                </a:cxn>
                <a:cxn ang="0">
                  <a:pos x="533" y="330"/>
                </a:cxn>
                <a:cxn ang="0">
                  <a:pos x="566" y="326"/>
                </a:cxn>
                <a:cxn ang="0">
                  <a:pos x="634" y="262"/>
                </a:cxn>
                <a:cxn ang="0">
                  <a:pos x="688" y="222"/>
                </a:cxn>
                <a:cxn ang="0">
                  <a:pos x="739" y="187"/>
                </a:cxn>
                <a:cxn ang="0">
                  <a:pos x="818" y="257"/>
                </a:cxn>
                <a:cxn ang="0">
                  <a:pos x="898" y="254"/>
                </a:cxn>
                <a:cxn ang="0">
                  <a:pos x="921" y="160"/>
                </a:cxn>
                <a:cxn ang="0">
                  <a:pos x="974" y="108"/>
                </a:cxn>
                <a:cxn ang="0">
                  <a:pos x="1045" y="48"/>
                </a:cxn>
                <a:cxn ang="0">
                  <a:pos x="1044" y="29"/>
                </a:cxn>
                <a:cxn ang="0">
                  <a:pos x="1116" y="65"/>
                </a:cxn>
                <a:cxn ang="0">
                  <a:pos x="1205" y="90"/>
                </a:cxn>
                <a:cxn ang="0">
                  <a:pos x="1264" y="90"/>
                </a:cxn>
                <a:cxn ang="0">
                  <a:pos x="1279" y="118"/>
                </a:cxn>
                <a:cxn ang="0">
                  <a:pos x="1243" y="165"/>
                </a:cxn>
                <a:cxn ang="0">
                  <a:pos x="1269" y="264"/>
                </a:cxn>
                <a:cxn ang="0">
                  <a:pos x="1384" y="339"/>
                </a:cxn>
                <a:cxn ang="0">
                  <a:pos x="1553" y="270"/>
                </a:cxn>
                <a:cxn ang="0">
                  <a:pos x="1575" y="72"/>
                </a:cxn>
                <a:cxn ang="0">
                  <a:pos x="1623" y="17"/>
                </a:cxn>
                <a:cxn ang="0">
                  <a:pos x="1667" y="171"/>
                </a:cxn>
                <a:cxn ang="0">
                  <a:pos x="1761" y="252"/>
                </a:cxn>
                <a:cxn ang="0">
                  <a:pos x="1806" y="416"/>
                </a:cxn>
                <a:cxn ang="0">
                  <a:pos x="1851" y="485"/>
                </a:cxn>
                <a:cxn ang="0">
                  <a:pos x="1954" y="540"/>
                </a:cxn>
                <a:cxn ang="0">
                  <a:pos x="1994" y="645"/>
                </a:cxn>
                <a:cxn ang="0">
                  <a:pos x="2054" y="661"/>
                </a:cxn>
                <a:cxn ang="0">
                  <a:pos x="2132" y="791"/>
                </a:cxn>
                <a:cxn ang="0">
                  <a:pos x="2191" y="911"/>
                </a:cxn>
                <a:cxn ang="0">
                  <a:pos x="2206" y="1090"/>
                </a:cxn>
                <a:cxn ang="0">
                  <a:pos x="2158" y="1285"/>
                </a:cxn>
                <a:cxn ang="0">
                  <a:pos x="2089" y="1365"/>
                </a:cxn>
                <a:cxn ang="0">
                  <a:pos x="2034" y="1506"/>
                </a:cxn>
                <a:cxn ang="0">
                  <a:pos x="2008" y="1625"/>
                </a:cxn>
                <a:cxn ang="0">
                  <a:pos x="1823" y="1705"/>
                </a:cxn>
                <a:cxn ang="0">
                  <a:pos x="1785" y="1704"/>
                </a:cxn>
                <a:cxn ang="0">
                  <a:pos x="1715" y="1661"/>
                </a:cxn>
                <a:cxn ang="0">
                  <a:pos x="1572" y="1674"/>
                </a:cxn>
                <a:cxn ang="0">
                  <a:pos x="1453" y="1530"/>
                </a:cxn>
                <a:cxn ang="0">
                  <a:pos x="1376" y="1406"/>
                </a:cxn>
                <a:cxn ang="0">
                  <a:pos x="1330" y="1443"/>
                </a:cxn>
                <a:cxn ang="0">
                  <a:pos x="1358" y="1317"/>
                </a:cxn>
                <a:cxn ang="0">
                  <a:pos x="1302" y="1370"/>
                </a:cxn>
                <a:cxn ang="0">
                  <a:pos x="1220" y="1433"/>
                </a:cxn>
                <a:cxn ang="0">
                  <a:pos x="1177" y="1335"/>
                </a:cxn>
                <a:cxn ang="0">
                  <a:pos x="1062" y="1253"/>
                </a:cxn>
                <a:cxn ang="0">
                  <a:pos x="779" y="1270"/>
                </a:cxn>
                <a:cxn ang="0">
                  <a:pos x="587" y="1354"/>
                </a:cxn>
                <a:cxn ang="0">
                  <a:pos x="419" y="1379"/>
                </a:cxn>
                <a:cxn ang="0">
                  <a:pos x="271" y="1452"/>
                </a:cxn>
                <a:cxn ang="0">
                  <a:pos x="130" y="1405"/>
                </a:cxn>
                <a:cxn ang="0">
                  <a:pos x="142" y="1286"/>
                </a:cxn>
                <a:cxn ang="0">
                  <a:pos x="66" y="1024"/>
                </a:cxn>
                <a:cxn ang="0">
                  <a:pos x="12" y="897"/>
                </a:cxn>
                <a:cxn ang="0">
                  <a:pos x="35" y="884"/>
                </a:cxn>
                <a:cxn ang="0">
                  <a:pos x="8" y="758"/>
                </a:cxn>
              </a:cxnLst>
              <a:rect l="0" t="0" r="r" b="b"/>
              <a:pathLst>
                <a:path w="2217" h="1736">
                  <a:moveTo>
                    <a:pt x="43" y="634"/>
                  </a:moveTo>
                  <a:lnTo>
                    <a:pt x="49" y="629"/>
                  </a:lnTo>
                  <a:lnTo>
                    <a:pt x="48" y="645"/>
                  </a:lnTo>
                  <a:lnTo>
                    <a:pt x="48" y="647"/>
                  </a:lnTo>
                  <a:lnTo>
                    <a:pt x="45" y="651"/>
                  </a:lnTo>
                  <a:lnTo>
                    <a:pt x="44" y="656"/>
                  </a:lnTo>
                  <a:lnTo>
                    <a:pt x="48" y="658"/>
                  </a:lnTo>
                  <a:lnTo>
                    <a:pt x="46" y="666"/>
                  </a:lnTo>
                  <a:lnTo>
                    <a:pt x="45" y="671"/>
                  </a:lnTo>
                  <a:lnTo>
                    <a:pt x="50" y="673"/>
                  </a:lnTo>
                  <a:lnTo>
                    <a:pt x="59" y="666"/>
                  </a:lnTo>
                  <a:lnTo>
                    <a:pt x="62" y="652"/>
                  </a:lnTo>
                  <a:lnTo>
                    <a:pt x="72" y="636"/>
                  </a:lnTo>
                  <a:lnTo>
                    <a:pt x="80" y="633"/>
                  </a:lnTo>
                  <a:lnTo>
                    <a:pt x="87" y="628"/>
                  </a:lnTo>
                  <a:lnTo>
                    <a:pt x="94" y="626"/>
                  </a:lnTo>
                  <a:lnTo>
                    <a:pt x="102" y="620"/>
                  </a:lnTo>
                  <a:lnTo>
                    <a:pt x="120" y="617"/>
                  </a:lnTo>
                  <a:lnTo>
                    <a:pt x="125" y="608"/>
                  </a:lnTo>
                  <a:lnTo>
                    <a:pt x="132" y="601"/>
                  </a:lnTo>
                  <a:lnTo>
                    <a:pt x="140" y="596"/>
                  </a:lnTo>
                  <a:lnTo>
                    <a:pt x="146" y="586"/>
                  </a:lnTo>
                  <a:lnTo>
                    <a:pt x="161" y="580"/>
                  </a:lnTo>
                  <a:lnTo>
                    <a:pt x="167" y="575"/>
                  </a:lnTo>
                  <a:lnTo>
                    <a:pt x="174" y="571"/>
                  </a:lnTo>
                  <a:lnTo>
                    <a:pt x="191" y="559"/>
                  </a:lnTo>
                  <a:lnTo>
                    <a:pt x="195" y="558"/>
                  </a:lnTo>
                  <a:lnTo>
                    <a:pt x="198" y="560"/>
                  </a:lnTo>
                  <a:lnTo>
                    <a:pt x="214" y="561"/>
                  </a:lnTo>
                  <a:lnTo>
                    <a:pt x="222" y="564"/>
                  </a:lnTo>
                  <a:lnTo>
                    <a:pt x="232" y="565"/>
                  </a:lnTo>
                  <a:lnTo>
                    <a:pt x="241" y="564"/>
                  </a:lnTo>
                  <a:lnTo>
                    <a:pt x="249" y="561"/>
                  </a:lnTo>
                  <a:lnTo>
                    <a:pt x="260" y="553"/>
                  </a:lnTo>
                  <a:lnTo>
                    <a:pt x="270" y="547"/>
                  </a:lnTo>
                  <a:lnTo>
                    <a:pt x="280" y="544"/>
                  </a:lnTo>
                  <a:lnTo>
                    <a:pt x="291" y="544"/>
                  </a:lnTo>
                  <a:lnTo>
                    <a:pt x="301" y="542"/>
                  </a:lnTo>
                  <a:lnTo>
                    <a:pt x="322" y="522"/>
                  </a:lnTo>
                  <a:lnTo>
                    <a:pt x="335" y="522"/>
                  </a:lnTo>
                  <a:lnTo>
                    <a:pt x="345" y="527"/>
                  </a:lnTo>
                  <a:lnTo>
                    <a:pt x="357" y="522"/>
                  </a:lnTo>
                  <a:lnTo>
                    <a:pt x="370" y="522"/>
                  </a:lnTo>
                  <a:lnTo>
                    <a:pt x="378" y="520"/>
                  </a:lnTo>
                  <a:lnTo>
                    <a:pt x="388" y="515"/>
                  </a:lnTo>
                  <a:lnTo>
                    <a:pt x="413" y="510"/>
                  </a:lnTo>
                  <a:lnTo>
                    <a:pt x="424" y="504"/>
                  </a:lnTo>
                  <a:lnTo>
                    <a:pt x="432" y="499"/>
                  </a:lnTo>
                  <a:lnTo>
                    <a:pt x="454" y="478"/>
                  </a:lnTo>
                  <a:lnTo>
                    <a:pt x="458" y="470"/>
                  </a:lnTo>
                  <a:lnTo>
                    <a:pt x="459" y="461"/>
                  </a:lnTo>
                  <a:lnTo>
                    <a:pt x="467" y="450"/>
                  </a:lnTo>
                  <a:lnTo>
                    <a:pt x="469" y="445"/>
                  </a:lnTo>
                  <a:lnTo>
                    <a:pt x="469" y="439"/>
                  </a:lnTo>
                  <a:lnTo>
                    <a:pt x="476" y="440"/>
                  </a:lnTo>
                  <a:lnTo>
                    <a:pt x="497" y="418"/>
                  </a:lnTo>
                  <a:lnTo>
                    <a:pt x="500" y="413"/>
                  </a:lnTo>
                  <a:lnTo>
                    <a:pt x="497" y="410"/>
                  </a:lnTo>
                  <a:lnTo>
                    <a:pt x="490" y="381"/>
                  </a:lnTo>
                  <a:lnTo>
                    <a:pt x="491" y="369"/>
                  </a:lnTo>
                  <a:lnTo>
                    <a:pt x="499" y="355"/>
                  </a:lnTo>
                  <a:lnTo>
                    <a:pt x="502" y="353"/>
                  </a:lnTo>
                  <a:lnTo>
                    <a:pt x="508" y="353"/>
                  </a:lnTo>
                  <a:lnTo>
                    <a:pt x="512" y="345"/>
                  </a:lnTo>
                  <a:lnTo>
                    <a:pt x="521" y="338"/>
                  </a:lnTo>
                  <a:lnTo>
                    <a:pt x="524" y="338"/>
                  </a:lnTo>
                  <a:lnTo>
                    <a:pt x="523" y="333"/>
                  </a:lnTo>
                  <a:lnTo>
                    <a:pt x="528" y="322"/>
                  </a:lnTo>
                  <a:lnTo>
                    <a:pt x="530" y="321"/>
                  </a:lnTo>
                  <a:lnTo>
                    <a:pt x="533" y="330"/>
                  </a:lnTo>
                  <a:lnTo>
                    <a:pt x="537" y="337"/>
                  </a:lnTo>
                  <a:lnTo>
                    <a:pt x="543" y="353"/>
                  </a:lnTo>
                  <a:lnTo>
                    <a:pt x="549" y="365"/>
                  </a:lnTo>
                  <a:lnTo>
                    <a:pt x="555" y="372"/>
                  </a:lnTo>
                  <a:lnTo>
                    <a:pt x="560" y="381"/>
                  </a:lnTo>
                  <a:lnTo>
                    <a:pt x="564" y="386"/>
                  </a:lnTo>
                  <a:lnTo>
                    <a:pt x="569" y="375"/>
                  </a:lnTo>
                  <a:lnTo>
                    <a:pt x="569" y="360"/>
                  </a:lnTo>
                  <a:lnTo>
                    <a:pt x="571" y="360"/>
                  </a:lnTo>
                  <a:lnTo>
                    <a:pt x="578" y="359"/>
                  </a:lnTo>
                  <a:lnTo>
                    <a:pt x="576" y="346"/>
                  </a:lnTo>
                  <a:lnTo>
                    <a:pt x="570" y="335"/>
                  </a:lnTo>
                  <a:lnTo>
                    <a:pt x="564" y="330"/>
                  </a:lnTo>
                  <a:lnTo>
                    <a:pt x="566" y="326"/>
                  </a:lnTo>
                  <a:lnTo>
                    <a:pt x="565" y="310"/>
                  </a:lnTo>
                  <a:lnTo>
                    <a:pt x="570" y="305"/>
                  </a:lnTo>
                  <a:lnTo>
                    <a:pt x="580" y="310"/>
                  </a:lnTo>
                  <a:lnTo>
                    <a:pt x="588" y="308"/>
                  </a:lnTo>
                  <a:lnTo>
                    <a:pt x="601" y="324"/>
                  </a:lnTo>
                  <a:lnTo>
                    <a:pt x="618" y="327"/>
                  </a:lnTo>
                  <a:lnTo>
                    <a:pt x="619" y="319"/>
                  </a:lnTo>
                  <a:lnTo>
                    <a:pt x="610" y="316"/>
                  </a:lnTo>
                  <a:lnTo>
                    <a:pt x="613" y="303"/>
                  </a:lnTo>
                  <a:lnTo>
                    <a:pt x="623" y="294"/>
                  </a:lnTo>
                  <a:lnTo>
                    <a:pt x="625" y="287"/>
                  </a:lnTo>
                  <a:lnTo>
                    <a:pt x="620" y="270"/>
                  </a:lnTo>
                  <a:lnTo>
                    <a:pt x="625" y="264"/>
                  </a:lnTo>
                  <a:lnTo>
                    <a:pt x="634" y="262"/>
                  </a:lnTo>
                  <a:lnTo>
                    <a:pt x="645" y="268"/>
                  </a:lnTo>
                  <a:lnTo>
                    <a:pt x="647" y="265"/>
                  </a:lnTo>
                  <a:lnTo>
                    <a:pt x="641" y="253"/>
                  </a:lnTo>
                  <a:lnTo>
                    <a:pt x="642" y="247"/>
                  </a:lnTo>
                  <a:lnTo>
                    <a:pt x="646" y="242"/>
                  </a:lnTo>
                  <a:lnTo>
                    <a:pt x="663" y="248"/>
                  </a:lnTo>
                  <a:lnTo>
                    <a:pt x="663" y="243"/>
                  </a:lnTo>
                  <a:lnTo>
                    <a:pt x="657" y="233"/>
                  </a:lnTo>
                  <a:lnTo>
                    <a:pt x="657" y="221"/>
                  </a:lnTo>
                  <a:lnTo>
                    <a:pt x="666" y="217"/>
                  </a:lnTo>
                  <a:lnTo>
                    <a:pt x="671" y="217"/>
                  </a:lnTo>
                  <a:lnTo>
                    <a:pt x="677" y="215"/>
                  </a:lnTo>
                  <a:lnTo>
                    <a:pt x="687" y="214"/>
                  </a:lnTo>
                  <a:lnTo>
                    <a:pt x="688" y="222"/>
                  </a:lnTo>
                  <a:lnTo>
                    <a:pt x="693" y="220"/>
                  </a:lnTo>
                  <a:lnTo>
                    <a:pt x="700" y="214"/>
                  </a:lnTo>
                  <a:lnTo>
                    <a:pt x="705" y="201"/>
                  </a:lnTo>
                  <a:lnTo>
                    <a:pt x="705" y="197"/>
                  </a:lnTo>
                  <a:lnTo>
                    <a:pt x="699" y="189"/>
                  </a:lnTo>
                  <a:lnTo>
                    <a:pt x="702" y="183"/>
                  </a:lnTo>
                  <a:lnTo>
                    <a:pt x="707" y="189"/>
                  </a:lnTo>
                  <a:lnTo>
                    <a:pt x="709" y="198"/>
                  </a:lnTo>
                  <a:lnTo>
                    <a:pt x="715" y="194"/>
                  </a:lnTo>
                  <a:lnTo>
                    <a:pt x="718" y="188"/>
                  </a:lnTo>
                  <a:lnTo>
                    <a:pt x="721" y="189"/>
                  </a:lnTo>
                  <a:lnTo>
                    <a:pt x="722" y="194"/>
                  </a:lnTo>
                  <a:lnTo>
                    <a:pt x="728" y="193"/>
                  </a:lnTo>
                  <a:lnTo>
                    <a:pt x="739" y="187"/>
                  </a:lnTo>
                  <a:lnTo>
                    <a:pt x="743" y="183"/>
                  </a:lnTo>
                  <a:lnTo>
                    <a:pt x="741" y="176"/>
                  </a:lnTo>
                  <a:lnTo>
                    <a:pt x="749" y="174"/>
                  </a:lnTo>
                  <a:lnTo>
                    <a:pt x="753" y="177"/>
                  </a:lnTo>
                  <a:lnTo>
                    <a:pt x="761" y="181"/>
                  </a:lnTo>
                  <a:lnTo>
                    <a:pt x="770" y="181"/>
                  </a:lnTo>
                  <a:lnTo>
                    <a:pt x="780" y="187"/>
                  </a:lnTo>
                  <a:lnTo>
                    <a:pt x="788" y="193"/>
                  </a:lnTo>
                  <a:lnTo>
                    <a:pt x="804" y="215"/>
                  </a:lnTo>
                  <a:lnTo>
                    <a:pt x="818" y="226"/>
                  </a:lnTo>
                  <a:lnTo>
                    <a:pt x="814" y="242"/>
                  </a:lnTo>
                  <a:lnTo>
                    <a:pt x="814" y="253"/>
                  </a:lnTo>
                  <a:lnTo>
                    <a:pt x="815" y="255"/>
                  </a:lnTo>
                  <a:lnTo>
                    <a:pt x="818" y="257"/>
                  </a:lnTo>
                  <a:lnTo>
                    <a:pt x="819" y="254"/>
                  </a:lnTo>
                  <a:lnTo>
                    <a:pt x="822" y="247"/>
                  </a:lnTo>
                  <a:lnTo>
                    <a:pt x="820" y="243"/>
                  </a:lnTo>
                  <a:lnTo>
                    <a:pt x="825" y="238"/>
                  </a:lnTo>
                  <a:lnTo>
                    <a:pt x="829" y="240"/>
                  </a:lnTo>
                  <a:lnTo>
                    <a:pt x="830" y="237"/>
                  </a:lnTo>
                  <a:lnTo>
                    <a:pt x="836" y="240"/>
                  </a:lnTo>
                  <a:lnTo>
                    <a:pt x="836" y="232"/>
                  </a:lnTo>
                  <a:lnTo>
                    <a:pt x="839" y="231"/>
                  </a:lnTo>
                  <a:lnTo>
                    <a:pt x="849" y="233"/>
                  </a:lnTo>
                  <a:lnTo>
                    <a:pt x="862" y="233"/>
                  </a:lnTo>
                  <a:lnTo>
                    <a:pt x="873" y="232"/>
                  </a:lnTo>
                  <a:lnTo>
                    <a:pt x="881" y="236"/>
                  </a:lnTo>
                  <a:lnTo>
                    <a:pt x="898" y="254"/>
                  </a:lnTo>
                  <a:lnTo>
                    <a:pt x="903" y="253"/>
                  </a:lnTo>
                  <a:lnTo>
                    <a:pt x="903" y="249"/>
                  </a:lnTo>
                  <a:lnTo>
                    <a:pt x="899" y="237"/>
                  </a:lnTo>
                  <a:lnTo>
                    <a:pt x="906" y="233"/>
                  </a:lnTo>
                  <a:lnTo>
                    <a:pt x="908" y="232"/>
                  </a:lnTo>
                  <a:lnTo>
                    <a:pt x="894" y="217"/>
                  </a:lnTo>
                  <a:lnTo>
                    <a:pt x="886" y="205"/>
                  </a:lnTo>
                  <a:lnTo>
                    <a:pt x="890" y="189"/>
                  </a:lnTo>
                  <a:lnTo>
                    <a:pt x="893" y="192"/>
                  </a:lnTo>
                  <a:lnTo>
                    <a:pt x="898" y="189"/>
                  </a:lnTo>
                  <a:lnTo>
                    <a:pt x="909" y="172"/>
                  </a:lnTo>
                  <a:lnTo>
                    <a:pt x="909" y="165"/>
                  </a:lnTo>
                  <a:lnTo>
                    <a:pt x="914" y="158"/>
                  </a:lnTo>
                  <a:lnTo>
                    <a:pt x="921" y="160"/>
                  </a:lnTo>
                  <a:lnTo>
                    <a:pt x="931" y="160"/>
                  </a:lnTo>
                  <a:lnTo>
                    <a:pt x="937" y="154"/>
                  </a:lnTo>
                  <a:lnTo>
                    <a:pt x="936" y="141"/>
                  </a:lnTo>
                  <a:lnTo>
                    <a:pt x="929" y="141"/>
                  </a:lnTo>
                  <a:lnTo>
                    <a:pt x="930" y="135"/>
                  </a:lnTo>
                  <a:lnTo>
                    <a:pt x="931" y="125"/>
                  </a:lnTo>
                  <a:lnTo>
                    <a:pt x="935" y="115"/>
                  </a:lnTo>
                  <a:lnTo>
                    <a:pt x="944" y="113"/>
                  </a:lnTo>
                  <a:lnTo>
                    <a:pt x="953" y="109"/>
                  </a:lnTo>
                  <a:lnTo>
                    <a:pt x="954" y="102"/>
                  </a:lnTo>
                  <a:lnTo>
                    <a:pt x="962" y="103"/>
                  </a:lnTo>
                  <a:lnTo>
                    <a:pt x="969" y="108"/>
                  </a:lnTo>
                  <a:lnTo>
                    <a:pt x="973" y="115"/>
                  </a:lnTo>
                  <a:lnTo>
                    <a:pt x="974" y="108"/>
                  </a:lnTo>
                  <a:lnTo>
                    <a:pt x="968" y="98"/>
                  </a:lnTo>
                  <a:lnTo>
                    <a:pt x="971" y="96"/>
                  </a:lnTo>
                  <a:lnTo>
                    <a:pt x="978" y="88"/>
                  </a:lnTo>
                  <a:lnTo>
                    <a:pt x="991" y="92"/>
                  </a:lnTo>
                  <a:lnTo>
                    <a:pt x="992" y="87"/>
                  </a:lnTo>
                  <a:lnTo>
                    <a:pt x="1003" y="90"/>
                  </a:lnTo>
                  <a:lnTo>
                    <a:pt x="1016" y="88"/>
                  </a:lnTo>
                  <a:lnTo>
                    <a:pt x="1026" y="91"/>
                  </a:lnTo>
                  <a:lnTo>
                    <a:pt x="1034" y="91"/>
                  </a:lnTo>
                  <a:lnTo>
                    <a:pt x="1054" y="85"/>
                  </a:lnTo>
                  <a:lnTo>
                    <a:pt x="1062" y="79"/>
                  </a:lnTo>
                  <a:lnTo>
                    <a:pt x="1062" y="55"/>
                  </a:lnTo>
                  <a:lnTo>
                    <a:pt x="1056" y="49"/>
                  </a:lnTo>
                  <a:lnTo>
                    <a:pt x="1045" y="48"/>
                  </a:lnTo>
                  <a:lnTo>
                    <a:pt x="1038" y="49"/>
                  </a:lnTo>
                  <a:lnTo>
                    <a:pt x="1030" y="44"/>
                  </a:lnTo>
                  <a:lnTo>
                    <a:pt x="1026" y="38"/>
                  </a:lnTo>
                  <a:lnTo>
                    <a:pt x="1017" y="34"/>
                  </a:lnTo>
                  <a:lnTo>
                    <a:pt x="1017" y="33"/>
                  </a:lnTo>
                  <a:lnTo>
                    <a:pt x="1021" y="32"/>
                  </a:lnTo>
                  <a:lnTo>
                    <a:pt x="1024" y="34"/>
                  </a:lnTo>
                  <a:lnTo>
                    <a:pt x="1027" y="29"/>
                  </a:lnTo>
                  <a:lnTo>
                    <a:pt x="1029" y="27"/>
                  </a:lnTo>
                  <a:lnTo>
                    <a:pt x="1032" y="31"/>
                  </a:lnTo>
                  <a:lnTo>
                    <a:pt x="1035" y="45"/>
                  </a:lnTo>
                  <a:lnTo>
                    <a:pt x="1039" y="38"/>
                  </a:lnTo>
                  <a:lnTo>
                    <a:pt x="1039" y="29"/>
                  </a:lnTo>
                  <a:lnTo>
                    <a:pt x="1044" y="29"/>
                  </a:lnTo>
                  <a:lnTo>
                    <a:pt x="1046" y="33"/>
                  </a:lnTo>
                  <a:lnTo>
                    <a:pt x="1051" y="32"/>
                  </a:lnTo>
                  <a:lnTo>
                    <a:pt x="1055" y="38"/>
                  </a:lnTo>
                  <a:lnTo>
                    <a:pt x="1059" y="43"/>
                  </a:lnTo>
                  <a:lnTo>
                    <a:pt x="1067" y="49"/>
                  </a:lnTo>
                  <a:lnTo>
                    <a:pt x="1070" y="42"/>
                  </a:lnTo>
                  <a:lnTo>
                    <a:pt x="1075" y="41"/>
                  </a:lnTo>
                  <a:lnTo>
                    <a:pt x="1080" y="44"/>
                  </a:lnTo>
                  <a:lnTo>
                    <a:pt x="1082" y="50"/>
                  </a:lnTo>
                  <a:lnTo>
                    <a:pt x="1089" y="58"/>
                  </a:lnTo>
                  <a:lnTo>
                    <a:pt x="1104" y="61"/>
                  </a:lnTo>
                  <a:lnTo>
                    <a:pt x="1108" y="61"/>
                  </a:lnTo>
                  <a:lnTo>
                    <a:pt x="1113" y="63"/>
                  </a:lnTo>
                  <a:lnTo>
                    <a:pt x="1116" y="65"/>
                  </a:lnTo>
                  <a:lnTo>
                    <a:pt x="1123" y="60"/>
                  </a:lnTo>
                  <a:lnTo>
                    <a:pt x="1126" y="59"/>
                  </a:lnTo>
                  <a:lnTo>
                    <a:pt x="1126" y="66"/>
                  </a:lnTo>
                  <a:lnTo>
                    <a:pt x="1131" y="69"/>
                  </a:lnTo>
                  <a:lnTo>
                    <a:pt x="1141" y="69"/>
                  </a:lnTo>
                  <a:lnTo>
                    <a:pt x="1151" y="76"/>
                  </a:lnTo>
                  <a:lnTo>
                    <a:pt x="1159" y="75"/>
                  </a:lnTo>
                  <a:lnTo>
                    <a:pt x="1167" y="79"/>
                  </a:lnTo>
                  <a:lnTo>
                    <a:pt x="1177" y="74"/>
                  </a:lnTo>
                  <a:lnTo>
                    <a:pt x="1179" y="74"/>
                  </a:lnTo>
                  <a:lnTo>
                    <a:pt x="1184" y="81"/>
                  </a:lnTo>
                  <a:lnTo>
                    <a:pt x="1195" y="81"/>
                  </a:lnTo>
                  <a:lnTo>
                    <a:pt x="1200" y="84"/>
                  </a:lnTo>
                  <a:lnTo>
                    <a:pt x="1205" y="90"/>
                  </a:lnTo>
                  <a:lnTo>
                    <a:pt x="1216" y="79"/>
                  </a:lnTo>
                  <a:lnTo>
                    <a:pt x="1221" y="76"/>
                  </a:lnTo>
                  <a:lnTo>
                    <a:pt x="1225" y="75"/>
                  </a:lnTo>
                  <a:lnTo>
                    <a:pt x="1234" y="76"/>
                  </a:lnTo>
                  <a:lnTo>
                    <a:pt x="1244" y="71"/>
                  </a:lnTo>
                  <a:lnTo>
                    <a:pt x="1238" y="82"/>
                  </a:lnTo>
                  <a:lnTo>
                    <a:pt x="1241" y="85"/>
                  </a:lnTo>
                  <a:lnTo>
                    <a:pt x="1243" y="86"/>
                  </a:lnTo>
                  <a:lnTo>
                    <a:pt x="1248" y="81"/>
                  </a:lnTo>
                  <a:lnTo>
                    <a:pt x="1249" y="85"/>
                  </a:lnTo>
                  <a:lnTo>
                    <a:pt x="1248" y="101"/>
                  </a:lnTo>
                  <a:lnTo>
                    <a:pt x="1249" y="104"/>
                  </a:lnTo>
                  <a:lnTo>
                    <a:pt x="1259" y="101"/>
                  </a:lnTo>
                  <a:lnTo>
                    <a:pt x="1264" y="90"/>
                  </a:lnTo>
                  <a:lnTo>
                    <a:pt x="1263" y="88"/>
                  </a:lnTo>
                  <a:lnTo>
                    <a:pt x="1264" y="79"/>
                  </a:lnTo>
                  <a:lnTo>
                    <a:pt x="1274" y="70"/>
                  </a:lnTo>
                  <a:lnTo>
                    <a:pt x="1276" y="72"/>
                  </a:lnTo>
                  <a:lnTo>
                    <a:pt x="1279" y="77"/>
                  </a:lnTo>
                  <a:lnTo>
                    <a:pt x="1280" y="92"/>
                  </a:lnTo>
                  <a:lnTo>
                    <a:pt x="1288" y="87"/>
                  </a:lnTo>
                  <a:lnTo>
                    <a:pt x="1295" y="87"/>
                  </a:lnTo>
                  <a:lnTo>
                    <a:pt x="1299" y="91"/>
                  </a:lnTo>
                  <a:lnTo>
                    <a:pt x="1297" y="96"/>
                  </a:lnTo>
                  <a:lnTo>
                    <a:pt x="1293" y="106"/>
                  </a:lnTo>
                  <a:lnTo>
                    <a:pt x="1287" y="115"/>
                  </a:lnTo>
                  <a:lnTo>
                    <a:pt x="1284" y="119"/>
                  </a:lnTo>
                  <a:lnTo>
                    <a:pt x="1279" y="118"/>
                  </a:lnTo>
                  <a:lnTo>
                    <a:pt x="1277" y="122"/>
                  </a:lnTo>
                  <a:lnTo>
                    <a:pt x="1284" y="130"/>
                  </a:lnTo>
                  <a:lnTo>
                    <a:pt x="1276" y="141"/>
                  </a:lnTo>
                  <a:lnTo>
                    <a:pt x="1272" y="144"/>
                  </a:lnTo>
                  <a:lnTo>
                    <a:pt x="1264" y="141"/>
                  </a:lnTo>
                  <a:lnTo>
                    <a:pt x="1263" y="136"/>
                  </a:lnTo>
                  <a:lnTo>
                    <a:pt x="1258" y="142"/>
                  </a:lnTo>
                  <a:lnTo>
                    <a:pt x="1259" y="151"/>
                  </a:lnTo>
                  <a:lnTo>
                    <a:pt x="1261" y="156"/>
                  </a:lnTo>
                  <a:lnTo>
                    <a:pt x="1258" y="152"/>
                  </a:lnTo>
                  <a:lnTo>
                    <a:pt x="1253" y="145"/>
                  </a:lnTo>
                  <a:lnTo>
                    <a:pt x="1248" y="144"/>
                  </a:lnTo>
                  <a:lnTo>
                    <a:pt x="1247" y="156"/>
                  </a:lnTo>
                  <a:lnTo>
                    <a:pt x="1243" y="165"/>
                  </a:lnTo>
                  <a:lnTo>
                    <a:pt x="1243" y="171"/>
                  </a:lnTo>
                  <a:lnTo>
                    <a:pt x="1253" y="168"/>
                  </a:lnTo>
                  <a:lnTo>
                    <a:pt x="1248" y="187"/>
                  </a:lnTo>
                  <a:lnTo>
                    <a:pt x="1248" y="190"/>
                  </a:lnTo>
                  <a:lnTo>
                    <a:pt x="1238" y="210"/>
                  </a:lnTo>
                  <a:lnTo>
                    <a:pt x="1234" y="221"/>
                  </a:lnTo>
                  <a:lnTo>
                    <a:pt x="1232" y="225"/>
                  </a:lnTo>
                  <a:lnTo>
                    <a:pt x="1228" y="231"/>
                  </a:lnTo>
                  <a:lnTo>
                    <a:pt x="1228" y="242"/>
                  </a:lnTo>
                  <a:lnTo>
                    <a:pt x="1234" y="246"/>
                  </a:lnTo>
                  <a:lnTo>
                    <a:pt x="1238" y="252"/>
                  </a:lnTo>
                  <a:lnTo>
                    <a:pt x="1245" y="251"/>
                  </a:lnTo>
                  <a:lnTo>
                    <a:pt x="1254" y="258"/>
                  </a:lnTo>
                  <a:lnTo>
                    <a:pt x="1269" y="264"/>
                  </a:lnTo>
                  <a:lnTo>
                    <a:pt x="1271" y="274"/>
                  </a:lnTo>
                  <a:lnTo>
                    <a:pt x="1275" y="283"/>
                  </a:lnTo>
                  <a:lnTo>
                    <a:pt x="1275" y="297"/>
                  </a:lnTo>
                  <a:lnTo>
                    <a:pt x="1285" y="290"/>
                  </a:lnTo>
                  <a:lnTo>
                    <a:pt x="1307" y="296"/>
                  </a:lnTo>
                  <a:lnTo>
                    <a:pt x="1320" y="295"/>
                  </a:lnTo>
                  <a:lnTo>
                    <a:pt x="1324" y="302"/>
                  </a:lnTo>
                  <a:lnTo>
                    <a:pt x="1335" y="308"/>
                  </a:lnTo>
                  <a:lnTo>
                    <a:pt x="1345" y="313"/>
                  </a:lnTo>
                  <a:lnTo>
                    <a:pt x="1355" y="319"/>
                  </a:lnTo>
                  <a:lnTo>
                    <a:pt x="1361" y="327"/>
                  </a:lnTo>
                  <a:lnTo>
                    <a:pt x="1370" y="334"/>
                  </a:lnTo>
                  <a:lnTo>
                    <a:pt x="1377" y="335"/>
                  </a:lnTo>
                  <a:lnTo>
                    <a:pt x="1384" y="339"/>
                  </a:lnTo>
                  <a:lnTo>
                    <a:pt x="1411" y="346"/>
                  </a:lnTo>
                  <a:lnTo>
                    <a:pt x="1421" y="354"/>
                  </a:lnTo>
                  <a:lnTo>
                    <a:pt x="1425" y="365"/>
                  </a:lnTo>
                  <a:lnTo>
                    <a:pt x="1430" y="371"/>
                  </a:lnTo>
                  <a:lnTo>
                    <a:pt x="1460" y="392"/>
                  </a:lnTo>
                  <a:lnTo>
                    <a:pt x="1475" y="398"/>
                  </a:lnTo>
                  <a:lnTo>
                    <a:pt x="1487" y="394"/>
                  </a:lnTo>
                  <a:lnTo>
                    <a:pt x="1498" y="389"/>
                  </a:lnTo>
                  <a:lnTo>
                    <a:pt x="1516" y="384"/>
                  </a:lnTo>
                  <a:lnTo>
                    <a:pt x="1521" y="377"/>
                  </a:lnTo>
                  <a:lnTo>
                    <a:pt x="1524" y="356"/>
                  </a:lnTo>
                  <a:lnTo>
                    <a:pt x="1537" y="333"/>
                  </a:lnTo>
                  <a:lnTo>
                    <a:pt x="1548" y="287"/>
                  </a:lnTo>
                  <a:lnTo>
                    <a:pt x="1553" y="270"/>
                  </a:lnTo>
                  <a:lnTo>
                    <a:pt x="1557" y="258"/>
                  </a:lnTo>
                  <a:lnTo>
                    <a:pt x="1560" y="246"/>
                  </a:lnTo>
                  <a:lnTo>
                    <a:pt x="1559" y="231"/>
                  </a:lnTo>
                  <a:lnTo>
                    <a:pt x="1553" y="213"/>
                  </a:lnTo>
                  <a:lnTo>
                    <a:pt x="1555" y="197"/>
                  </a:lnTo>
                  <a:lnTo>
                    <a:pt x="1553" y="165"/>
                  </a:lnTo>
                  <a:lnTo>
                    <a:pt x="1561" y="145"/>
                  </a:lnTo>
                  <a:lnTo>
                    <a:pt x="1560" y="128"/>
                  </a:lnTo>
                  <a:lnTo>
                    <a:pt x="1565" y="118"/>
                  </a:lnTo>
                  <a:lnTo>
                    <a:pt x="1566" y="108"/>
                  </a:lnTo>
                  <a:lnTo>
                    <a:pt x="1559" y="106"/>
                  </a:lnTo>
                  <a:lnTo>
                    <a:pt x="1560" y="95"/>
                  </a:lnTo>
                  <a:lnTo>
                    <a:pt x="1564" y="76"/>
                  </a:lnTo>
                  <a:lnTo>
                    <a:pt x="1575" y="72"/>
                  </a:lnTo>
                  <a:lnTo>
                    <a:pt x="1578" y="64"/>
                  </a:lnTo>
                  <a:lnTo>
                    <a:pt x="1583" y="45"/>
                  </a:lnTo>
                  <a:lnTo>
                    <a:pt x="1596" y="29"/>
                  </a:lnTo>
                  <a:lnTo>
                    <a:pt x="1596" y="16"/>
                  </a:lnTo>
                  <a:lnTo>
                    <a:pt x="1596" y="15"/>
                  </a:lnTo>
                  <a:lnTo>
                    <a:pt x="1599" y="11"/>
                  </a:lnTo>
                  <a:lnTo>
                    <a:pt x="1604" y="10"/>
                  </a:lnTo>
                  <a:lnTo>
                    <a:pt x="1613" y="5"/>
                  </a:lnTo>
                  <a:lnTo>
                    <a:pt x="1616" y="0"/>
                  </a:lnTo>
                  <a:lnTo>
                    <a:pt x="1623" y="2"/>
                  </a:lnTo>
                  <a:lnTo>
                    <a:pt x="1623" y="7"/>
                  </a:lnTo>
                  <a:lnTo>
                    <a:pt x="1624" y="16"/>
                  </a:lnTo>
                  <a:lnTo>
                    <a:pt x="1623" y="16"/>
                  </a:lnTo>
                  <a:lnTo>
                    <a:pt x="1623" y="17"/>
                  </a:lnTo>
                  <a:lnTo>
                    <a:pt x="1625" y="31"/>
                  </a:lnTo>
                  <a:lnTo>
                    <a:pt x="1625" y="58"/>
                  </a:lnTo>
                  <a:lnTo>
                    <a:pt x="1629" y="68"/>
                  </a:lnTo>
                  <a:lnTo>
                    <a:pt x="1639" y="68"/>
                  </a:lnTo>
                  <a:lnTo>
                    <a:pt x="1641" y="74"/>
                  </a:lnTo>
                  <a:lnTo>
                    <a:pt x="1640" y="88"/>
                  </a:lnTo>
                  <a:lnTo>
                    <a:pt x="1646" y="93"/>
                  </a:lnTo>
                  <a:lnTo>
                    <a:pt x="1650" y="103"/>
                  </a:lnTo>
                  <a:lnTo>
                    <a:pt x="1655" y="107"/>
                  </a:lnTo>
                  <a:lnTo>
                    <a:pt x="1656" y="122"/>
                  </a:lnTo>
                  <a:lnTo>
                    <a:pt x="1661" y="124"/>
                  </a:lnTo>
                  <a:lnTo>
                    <a:pt x="1663" y="139"/>
                  </a:lnTo>
                  <a:lnTo>
                    <a:pt x="1667" y="151"/>
                  </a:lnTo>
                  <a:lnTo>
                    <a:pt x="1667" y="171"/>
                  </a:lnTo>
                  <a:lnTo>
                    <a:pt x="1670" y="179"/>
                  </a:lnTo>
                  <a:lnTo>
                    <a:pt x="1672" y="189"/>
                  </a:lnTo>
                  <a:lnTo>
                    <a:pt x="1677" y="199"/>
                  </a:lnTo>
                  <a:lnTo>
                    <a:pt x="1684" y="208"/>
                  </a:lnTo>
                  <a:lnTo>
                    <a:pt x="1693" y="211"/>
                  </a:lnTo>
                  <a:lnTo>
                    <a:pt x="1705" y="200"/>
                  </a:lnTo>
                  <a:lnTo>
                    <a:pt x="1715" y="198"/>
                  </a:lnTo>
                  <a:lnTo>
                    <a:pt x="1723" y="199"/>
                  </a:lnTo>
                  <a:lnTo>
                    <a:pt x="1729" y="215"/>
                  </a:lnTo>
                  <a:lnTo>
                    <a:pt x="1739" y="219"/>
                  </a:lnTo>
                  <a:lnTo>
                    <a:pt x="1747" y="228"/>
                  </a:lnTo>
                  <a:lnTo>
                    <a:pt x="1755" y="232"/>
                  </a:lnTo>
                  <a:lnTo>
                    <a:pt x="1764" y="242"/>
                  </a:lnTo>
                  <a:lnTo>
                    <a:pt x="1761" y="252"/>
                  </a:lnTo>
                  <a:lnTo>
                    <a:pt x="1764" y="258"/>
                  </a:lnTo>
                  <a:lnTo>
                    <a:pt x="1763" y="276"/>
                  </a:lnTo>
                  <a:lnTo>
                    <a:pt x="1766" y="286"/>
                  </a:lnTo>
                  <a:lnTo>
                    <a:pt x="1766" y="295"/>
                  </a:lnTo>
                  <a:lnTo>
                    <a:pt x="1771" y="303"/>
                  </a:lnTo>
                  <a:lnTo>
                    <a:pt x="1771" y="319"/>
                  </a:lnTo>
                  <a:lnTo>
                    <a:pt x="1775" y="332"/>
                  </a:lnTo>
                  <a:lnTo>
                    <a:pt x="1787" y="349"/>
                  </a:lnTo>
                  <a:lnTo>
                    <a:pt x="1796" y="349"/>
                  </a:lnTo>
                  <a:lnTo>
                    <a:pt x="1797" y="361"/>
                  </a:lnTo>
                  <a:lnTo>
                    <a:pt x="1804" y="381"/>
                  </a:lnTo>
                  <a:lnTo>
                    <a:pt x="1807" y="393"/>
                  </a:lnTo>
                  <a:lnTo>
                    <a:pt x="1808" y="409"/>
                  </a:lnTo>
                  <a:lnTo>
                    <a:pt x="1806" y="416"/>
                  </a:lnTo>
                  <a:lnTo>
                    <a:pt x="1806" y="426"/>
                  </a:lnTo>
                  <a:lnTo>
                    <a:pt x="1808" y="437"/>
                  </a:lnTo>
                  <a:lnTo>
                    <a:pt x="1814" y="443"/>
                  </a:lnTo>
                  <a:lnTo>
                    <a:pt x="1819" y="445"/>
                  </a:lnTo>
                  <a:lnTo>
                    <a:pt x="1818" y="448"/>
                  </a:lnTo>
                  <a:lnTo>
                    <a:pt x="1822" y="445"/>
                  </a:lnTo>
                  <a:lnTo>
                    <a:pt x="1822" y="447"/>
                  </a:lnTo>
                  <a:lnTo>
                    <a:pt x="1819" y="452"/>
                  </a:lnTo>
                  <a:lnTo>
                    <a:pt x="1820" y="454"/>
                  </a:lnTo>
                  <a:lnTo>
                    <a:pt x="1820" y="461"/>
                  </a:lnTo>
                  <a:lnTo>
                    <a:pt x="1824" y="470"/>
                  </a:lnTo>
                  <a:lnTo>
                    <a:pt x="1838" y="475"/>
                  </a:lnTo>
                  <a:lnTo>
                    <a:pt x="1841" y="480"/>
                  </a:lnTo>
                  <a:lnTo>
                    <a:pt x="1851" y="485"/>
                  </a:lnTo>
                  <a:lnTo>
                    <a:pt x="1871" y="490"/>
                  </a:lnTo>
                  <a:lnTo>
                    <a:pt x="1874" y="489"/>
                  </a:lnTo>
                  <a:lnTo>
                    <a:pt x="1881" y="485"/>
                  </a:lnTo>
                  <a:lnTo>
                    <a:pt x="1884" y="502"/>
                  </a:lnTo>
                  <a:lnTo>
                    <a:pt x="1888" y="511"/>
                  </a:lnTo>
                  <a:lnTo>
                    <a:pt x="1893" y="515"/>
                  </a:lnTo>
                  <a:lnTo>
                    <a:pt x="1903" y="512"/>
                  </a:lnTo>
                  <a:lnTo>
                    <a:pt x="1911" y="517"/>
                  </a:lnTo>
                  <a:lnTo>
                    <a:pt x="1920" y="518"/>
                  </a:lnTo>
                  <a:lnTo>
                    <a:pt x="1925" y="527"/>
                  </a:lnTo>
                  <a:lnTo>
                    <a:pt x="1931" y="533"/>
                  </a:lnTo>
                  <a:lnTo>
                    <a:pt x="1937" y="529"/>
                  </a:lnTo>
                  <a:lnTo>
                    <a:pt x="1942" y="533"/>
                  </a:lnTo>
                  <a:lnTo>
                    <a:pt x="1954" y="540"/>
                  </a:lnTo>
                  <a:lnTo>
                    <a:pt x="1958" y="545"/>
                  </a:lnTo>
                  <a:lnTo>
                    <a:pt x="1960" y="556"/>
                  </a:lnTo>
                  <a:lnTo>
                    <a:pt x="1953" y="554"/>
                  </a:lnTo>
                  <a:lnTo>
                    <a:pt x="1952" y="566"/>
                  </a:lnTo>
                  <a:lnTo>
                    <a:pt x="1958" y="572"/>
                  </a:lnTo>
                  <a:lnTo>
                    <a:pt x="1968" y="574"/>
                  </a:lnTo>
                  <a:lnTo>
                    <a:pt x="1970" y="580"/>
                  </a:lnTo>
                  <a:lnTo>
                    <a:pt x="1978" y="588"/>
                  </a:lnTo>
                  <a:lnTo>
                    <a:pt x="1980" y="597"/>
                  </a:lnTo>
                  <a:lnTo>
                    <a:pt x="1983" y="603"/>
                  </a:lnTo>
                  <a:lnTo>
                    <a:pt x="1985" y="610"/>
                  </a:lnTo>
                  <a:lnTo>
                    <a:pt x="1992" y="612"/>
                  </a:lnTo>
                  <a:lnTo>
                    <a:pt x="1994" y="619"/>
                  </a:lnTo>
                  <a:lnTo>
                    <a:pt x="1994" y="645"/>
                  </a:lnTo>
                  <a:lnTo>
                    <a:pt x="1996" y="651"/>
                  </a:lnTo>
                  <a:lnTo>
                    <a:pt x="1997" y="658"/>
                  </a:lnTo>
                  <a:lnTo>
                    <a:pt x="2002" y="662"/>
                  </a:lnTo>
                  <a:lnTo>
                    <a:pt x="2005" y="671"/>
                  </a:lnTo>
                  <a:lnTo>
                    <a:pt x="2007" y="672"/>
                  </a:lnTo>
                  <a:lnTo>
                    <a:pt x="2011" y="669"/>
                  </a:lnTo>
                  <a:lnTo>
                    <a:pt x="2017" y="669"/>
                  </a:lnTo>
                  <a:lnTo>
                    <a:pt x="2017" y="655"/>
                  </a:lnTo>
                  <a:lnTo>
                    <a:pt x="2023" y="650"/>
                  </a:lnTo>
                  <a:lnTo>
                    <a:pt x="2027" y="660"/>
                  </a:lnTo>
                  <a:lnTo>
                    <a:pt x="2032" y="665"/>
                  </a:lnTo>
                  <a:lnTo>
                    <a:pt x="2043" y="669"/>
                  </a:lnTo>
                  <a:lnTo>
                    <a:pt x="2051" y="676"/>
                  </a:lnTo>
                  <a:lnTo>
                    <a:pt x="2054" y="661"/>
                  </a:lnTo>
                  <a:lnTo>
                    <a:pt x="2057" y="665"/>
                  </a:lnTo>
                  <a:lnTo>
                    <a:pt x="2059" y="671"/>
                  </a:lnTo>
                  <a:lnTo>
                    <a:pt x="2061" y="674"/>
                  </a:lnTo>
                  <a:lnTo>
                    <a:pt x="2065" y="690"/>
                  </a:lnTo>
                  <a:lnTo>
                    <a:pt x="2065" y="720"/>
                  </a:lnTo>
                  <a:lnTo>
                    <a:pt x="2068" y="733"/>
                  </a:lnTo>
                  <a:lnTo>
                    <a:pt x="2077" y="739"/>
                  </a:lnTo>
                  <a:lnTo>
                    <a:pt x="2083" y="748"/>
                  </a:lnTo>
                  <a:lnTo>
                    <a:pt x="2098" y="760"/>
                  </a:lnTo>
                  <a:lnTo>
                    <a:pt x="2110" y="760"/>
                  </a:lnTo>
                  <a:lnTo>
                    <a:pt x="2118" y="766"/>
                  </a:lnTo>
                  <a:lnTo>
                    <a:pt x="2124" y="774"/>
                  </a:lnTo>
                  <a:lnTo>
                    <a:pt x="2130" y="785"/>
                  </a:lnTo>
                  <a:lnTo>
                    <a:pt x="2132" y="791"/>
                  </a:lnTo>
                  <a:lnTo>
                    <a:pt x="2141" y="800"/>
                  </a:lnTo>
                  <a:lnTo>
                    <a:pt x="2151" y="802"/>
                  </a:lnTo>
                  <a:lnTo>
                    <a:pt x="2151" y="806"/>
                  </a:lnTo>
                  <a:lnTo>
                    <a:pt x="2163" y="824"/>
                  </a:lnTo>
                  <a:lnTo>
                    <a:pt x="2162" y="830"/>
                  </a:lnTo>
                  <a:lnTo>
                    <a:pt x="2173" y="835"/>
                  </a:lnTo>
                  <a:lnTo>
                    <a:pt x="2177" y="844"/>
                  </a:lnTo>
                  <a:lnTo>
                    <a:pt x="2178" y="862"/>
                  </a:lnTo>
                  <a:lnTo>
                    <a:pt x="2184" y="872"/>
                  </a:lnTo>
                  <a:lnTo>
                    <a:pt x="2186" y="876"/>
                  </a:lnTo>
                  <a:lnTo>
                    <a:pt x="2190" y="871"/>
                  </a:lnTo>
                  <a:lnTo>
                    <a:pt x="2191" y="886"/>
                  </a:lnTo>
                  <a:lnTo>
                    <a:pt x="2189" y="900"/>
                  </a:lnTo>
                  <a:lnTo>
                    <a:pt x="2191" y="911"/>
                  </a:lnTo>
                  <a:lnTo>
                    <a:pt x="2194" y="938"/>
                  </a:lnTo>
                  <a:lnTo>
                    <a:pt x="2197" y="948"/>
                  </a:lnTo>
                  <a:lnTo>
                    <a:pt x="2193" y="945"/>
                  </a:lnTo>
                  <a:lnTo>
                    <a:pt x="2191" y="952"/>
                  </a:lnTo>
                  <a:lnTo>
                    <a:pt x="2193" y="956"/>
                  </a:lnTo>
                  <a:lnTo>
                    <a:pt x="2194" y="963"/>
                  </a:lnTo>
                  <a:lnTo>
                    <a:pt x="2197" y="967"/>
                  </a:lnTo>
                  <a:lnTo>
                    <a:pt x="2200" y="979"/>
                  </a:lnTo>
                  <a:lnTo>
                    <a:pt x="2207" y="995"/>
                  </a:lnTo>
                  <a:lnTo>
                    <a:pt x="2216" y="1023"/>
                  </a:lnTo>
                  <a:lnTo>
                    <a:pt x="2217" y="1050"/>
                  </a:lnTo>
                  <a:lnTo>
                    <a:pt x="2215" y="1066"/>
                  </a:lnTo>
                  <a:lnTo>
                    <a:pt x="2211" y="1074"/>
                  </a:lnTo>
                  <a:lnTo>
                    <a:pt x="2206" y="1090"/>
                  </a:lnTo>
                  <a:lnTo>
                    <a:pt x="2204" y="1110"/>
                  </a:lnTo>
                  <a:lnTo>
                    <a:pt x="2199" y="1142"/>
                  </a:lnTo>
                  <a:lnTo>
                    <a:pt x="2196" y="1145"/>
                  </a:lnTo>
                  <a:lnTo>
                    <a:pt x="2189" y="1164"/>
                  </a:lnTo>
                  <a:lnTo>
                    <a:pt x="2188" y="1182"/>
                  </a:lnTo>
                  <a:lnTo>
                    <a:pt x="2190" y="1201"/>
                  </a:lnTo>
                  <a:lnTo>
                    <a:pt x="2186" y="1207"/>
                  </a:lnTo>
                  <a:lnTo>
                    <a:pt x="2186" y="1214"/>
                  </a:lnTo>
                  <a:lnTo>
                    <a:pt x="2172" y="1252"/>
                  </a:lnTo>
                  <a:lnTo>
                    <a:pt x="2167" y="1258"/>
                  </a:lnTo>
                  <a:lnTo>
                    <a:pt x="2162" y="1266"/>
                  </a:lnTo>
                  <a:lnTo>
                    <a:pt x="2156" y="1273"/>
                  </a:lnTo>
                  <a:lnTo>
                    <a:pt x="2156" y="1280"/>
                  </a:lnTo>
                  <a:lnTo>
                    <a:pt x="2158" y="1285"/>
                  </a:lnTo>
                  <a:lnTo>
                    <a:pt x="2153" y="1291"/>
                  </a:lnTo>
                  <a:lnTo>
                    <a:pt x="2145" y="1302"/>
                  </a:lnTo>
                  <a:lnTo>
                    <a:pt x="2137" y="1302"/>
                  </a:lnTo>
                  <a:lnTo>
                    <a:pt x="2135" y="1306"/>
                  </a:lnTo>
                  <a:lnTo>
                    <a:pt x="2141" y="1308"/>
                  </a:lnTo>
                  <a:lnTo>
                    <a:pt x="2130" y="1312"/>
                  </a:lnTo>
                  <a:lnTo>
                    <a:pt x="2123" y="1316"/>
                  </a:lnTo>
                  <a:lnTo>
                    <a:pt x="2120" y="1323"/>
                  </a:lnTo>
                  <a:lnTo>
                    <a:pt x="2114" y="1331"/>
                  </a:lnTo>
                  <a:lnTo>
                    <a:pt x="2108" y="1346"/>
                  </a:lnTo>
                  <a:lnTo>
                    <a:pt x="2100" y="1357"/>
                  </a:lnTo>
                  <a:lnTo>
                    <a:pt x="2094" y="1359"/>
                  </a:lnTo>
                  <a:lnTo>
                    <a:pt x="2091" y="1360"/>
                  </a:lnTo>
                  <a:lnTo>
                    <a:pt x="2089" y="1365"/>
                  </a:lnTo>
                  <a:lnTo>
                    <a:pt x="2097" y="1367"/>
                  </a:lnTo>
                  <a:lnTo>
                    <a:pt x="2096" y="1379"/>
                  </a:lnTo>
                  <a:lnTo>
                    <a:pt x="2091" y="1392"/>
                  </a:lnTo>
                  <a:lnTo>
                    <a:pt x="2088" y="1392"/>
                  </a:lnTo>
                  <a:lnTo>
                    <a:pt x="2087" y="1400"/>
                  </a:lnTo>
                  <a:lnTo>
                    <a:pt x="2078" y="1411"/>
                  </a:lnTo>
                  <a:lnTo>
                    <a:pt x="2065" y="1458"/>
                  </a:lnTo>
                  <a:lnTo>
                    <a:pt x="2065" y="1468"/>
                  </a:lnTo>
                  <a:lnTo>
                    <a:pt x="2056" y="1462"/>
                  </a:lnTo>
                  <a:lnTo>
                    <a:pt x="2049" y="1481"/>
                  </a:lnTo>
                  <a:lnTo>
                    <a:pt x="2044" y="1487"/>
                  </a:lnTo>
                  <a:lnTo>
                    <a:pt x="2041" y="1497"/>
                  </a:lnTo>
                  <a:lnTo>
                    <a:pt x="2038" y="1500"/>
                  </a:lnTo>
                  <a:lnTo>
                    <a:pt x="2034" y="1506"/>
                  </a:lnTo>
                  <a:lnTo>
                    <a:pt x="2033" y="1521"/>
                  </a:lnTo>
                  <a:lnTo>
                    <a:pt x="2029" y="1538"/>
                  </a:lnTo>
                  <a:lnTo>
                    <a:pt x="2033" y="1546"/>
                  </a:lnTo>
                  <a:lnTo>
                    <a:pt x="2030" y="1550"/>
                  </a:lnTo>
                  <a:lnTo>
                    <a:pt x="2029" y="1562"/>
                  </a:lnTo>
                  <a:lnTo>
                    <a:pt x="2023" y="1577"/>
                  </a:lnTo>
                  <a:lnTo>
                    <a:pt x="2021" y="1587"/>
                  </a:lnTo>
                  <a:lnTo>
                    <a:pt x="2021" y="1593"/>
                  </a:lnTo>
                  <a:lnTo>
                    <a:pt x="2024" y="1603"/>
                  </a:lnTo>
                  <a:lnTo>
                    <a:pt x="2024" y="1613"/>
                  </a:lnTo>
                  <a:lnTo>
                    <a:pt x="2023" y="1621"/>
                  </a:lnTo>
                  <a:lnTo>
                    <a:pt x="2021" y="1629"/>
                  </a:lnTo>
                  <a:lnTo>
                    <a:pt x="2012" y="1624"/>
                  </a:lnTo>
                  <a:lnTo>
                    <a:pt x="2008" y="1625"/>
                  </a:lnTo>
                  <a:lnTo>
                    <a:pt x="2007" y="1637"/>
                  </a:lnTo>
                  <a:lnTo>
                    <a:pt x="1987" y="1643"/>
                  </a:lnTo>
                  <a:lnTo>
                    <a:pt x="1932" y="1645"/>
                  </a:lnTo>
                  <a:lnTo>
                    <a:pt x="1920" y="1648"/>
                  </a:lnTo>
                  <a:lnTo>
                    <a:pt x="1898" y="1661"/>
                  </a:lnTo>
                  <a:lnTo>
                    <a:pt x="1888" y="1669"/>
                  </a:lnTo>
                  <a:lnTo>
                    <a:pt x="1874" y="1678"/>
                  </a:lnTo>
                  <a:lnTo>
                    <a:pt x="1868" y="1685"/>
                  </a:lnTo>
                  <a:lnTo>
                    <a:pt x="1866" y="1691"/>
                  </a:lnTo>
                  <a:lnTo>
                    <a:pt x="1854" y="1699"/>
                  </a:lnTo>
                  <a:lnTo>
                    <a:pt x="1847" y="1705"/>
                  </a:lnTo>
                  <a:lnTo>
                    <a:pt x="1844" y="1701"/>
                  </a:lnTo>
                  <a:lnTo>
                    <a:pt x="1830" y="1705"/>
                  </a:lnTo>
                  <a:lnTo>
                    <a:pt x="1823" y="1705"/>
                  </a:lnTo>
                  <a:lnTo>
                    <a:pt x="1819" y="1706"/>
                  </a:lnTo>
                  <a:lnTo>
                    <a:pt x="1818" y="1715"/>
                  </a:lnTo>
                  <a:lnTo>
                    <a:pt x="1822" y="1720"/>
                  </a:lnTo>
                  <a:lnTo>
                    <a:pt x="1825" y="1713"/>
                  </a:lnTo>
                  <a:lnTo>
                    <a:pt x="1831" y="1709"/>
                  </a:lnTo>
                  <a:lnTo>
                    <a:pt x="1836" y="1709"/>
                  </a:lnTo>
                  <a:lnTo>
                    <a:pt x="1833" y="1720"/>
                  </a:lnTo>
                  <a:lnTo>
                    <a:pt x="1831" y="1729"/>
                  </a:lnTo>
                  <a:lnTo>
                    <a:pt x="1826" y="1736"/>
                  </a:lnTo>
                  <a:lnTo>
                    <a:pt x="1813" y="1717"/>
                  </a:lnTo>
                  <a:lnTo>
                    <a:pt x="1808" y="1717"/>
                  </a:lnTo>
                  <a:lnTo>
                    <a:pt x="1799" y="1713"/>
                  </a:lnTo>
                  <a:lnTo>
                    <a:pt x="1796" y="1704"/>
                  </a:lnTo>
                  <a:lnTo>
                    <a:pt x="1785" y="1704"/>
                  </a:lnTo>
                  <a:lnTo>
                    <a:pt x="1777" y="1696"/>
                  </a:lnTo>
                  <a:lnTo>
                    <a:pt x="1776" y="1690"/>
                  </a:lnTo>
                  <a:lnTo>
                    <a:pt x="1779" y="1679"/>
                  </a:lnTo>
                  <a:lnTo>
                    <a:pt x="1772" y="1673"/>
                  </a:lnTo>
                  <a:lnTo>
                    <a:pt x="1760" y="1682"/>
                  </a:lnTo>
                  <a:lnTo>
                    <a:pt x="1750" y="1685"/>
                  </a:lnTo>
                  <a:lnTo>
                    <a:pt x="1739" y="1682"/>
                  </a:lnTo>
                  <a:lnTo>
                    <a:pt x="1736" y="1675"/>
                  </a:lnTo>
                  <a:lnTo>
                    <a:pt x="1749" y="1675"/>
                  </a:lnTo>
                  <a:lnTo>
                    <a:pt x="1752" y="1666"/>
                  </a:lnTo>
                  <a:lnTo>
                    <a:pt x="1750" y="1652"/>
                  </a:lnTo>
                  <a:lnTo>
                    <a:pt x="1741" y="1647"/>
                  </a:lnTo>
                  <a:lnTo>
                    <a:pt x="1725" y="1659"/>
                  </a:lnTo>
                  <a:lnTo>
                    <a:pt x="1715" y="1661"/>
                  </a:lnTo>
                  <a:lnTo>
                    <a:pt x="1728" y="1669"/>
                  </a:lnTo>
                  <a:lnTo>
                    <a:pt x="1729" y="1672"/>
                  </a:lnTo>
                  <a:lnTo>
                    <a:pt x="1721" y="1673"/>
                  </a:lnTo>
                  <a:lnTo>
                    <a:pt x="1710" y="1678"/>
                  </a:lnTo>
                  <a:lnTo>
                    <a:pt x="1699" y="1686"/>
                  </a:lnTo>
                  <a:lnTo>
                    <a:pt x="1690" y="1701"/>
                  </a:lnTo>
                  <a:lnTo>
                    <a:pt x="1672" y="1710"/>
                  </a:lnTo>
                  <a:lnTo>
                    <a:pt x="1658" y="1713"/>
                  </a:lnTo>
                  <a:lnTo>
                    <a:pt x="1655" y="1709"/>
                  </a:lnTo>
                  <a:lnTo>
                    <a:pt x="1635" y="1699"/>
                  </a:lnTo>
                  <a:lnTo>
                    <a:pt x="1616" y="1686"/>
                  </a:lnTo>
                  <a:lnTo>
                    <a:pt x="1607" y="1683"/>
                  </a:lnTo>
                  <a:lnTo>
                    <a:pt x="1593" y="1682"/>
                  </a:lnTo>
                  <a:lnTo>
                    <a:pt x="1572" y="1674"/>
                  </a:lnTo>
                  <a:lnTo>
                    <a:pt x="1564" y="1675"/>
                  </a:lnTo>
                  <a:lnTo>
                    <a:pt x="1555" y="1682"/>
                  </a:lnTo>
                  <a:lnTo>
                    <a:pt x="1548" y="1671"/>
                  </a:lnTo>
                  <a:lnTo>
                    <a:pt x="1529" y="1659"/>
                  </a:lnTo>
                  <a:lnTo>
                    <a:pt x="1511" y="1658"/>
                  </a:lnTo>
                  <a:lnTo>
                    <a:pt x="1496" y="1650"/>
                  </a:lnTo>
                  <a:lnTo>
                    <a:pt x="1486" y="1639"/>
                  </a:lnTo>
                  <a:lnTo>
                    <a:pt x="1481" y="1625"/>
                  </a:lnTo>
                  <a:lnTo>
                    <a:pt x="1470" y="1618"/>
                  </a:lnTo>
                  <a:lnTo>
                    <a:pt x="1458" y="1588"/>
                  </a:lnTo>
                  <a:lnTo>
                    <a:pt x="1457" y="1582"/>
                  </a:lnTo>
                  <a:lnTo>
                    <a:pt x="1462" y="1572"/>
                  </a:lnTo>
                  <a:lnTo>
                    <a:pt x="1463" y="1559"/>
                  </a:lnTo>
                  <a:lnTo>
                    <a:pt x="1453" y="1530"/>
                  </a:lnTo>
                  <a:lnTo>
                    <a:pt x="1430" y="1500"/>
                  </a:lnTo>
                  <a:lnTo>
                    <a:pt x="1437" y="1483"/>
                  </a:lnTo>
                  <a:lnTo>
                    <a:pt x="1436" y="1480"/>
                  </a:lnTo>
                  <a:lnTo>
                    <a:pt x="1421" y="1481"/>
                  </a:lnTo>
                  <a:lnTo>
                    <a:pt x="1406" y="1490"/>
                  </a:lnTo>
                  <a:lnTo>
                    <a:pt x="1389" y="1496"/>
                  </a:lnTo>
                  <a:lnTo>
                    <a:pt x="1379" y="1497"/>
                  </a:lnTo>
                  <a:lnTo>
                    <a:pt x="1372" y="1495"/>
                  </a:lnTo>
                  <a:lnTo>
                    <a:pt x="1379" y="1484"/>
                  </a:lnTo>
                  <a:lnTo>
                    <a:pt x="1387" y="1468"/>
                  </a:lnTo>
                  <a:lnTo>
                    <a:pt x="1390" y="1453"/>
                  </a:lnTo>
                  <a:lnTo>
                    <a:pt x="1390" y="1436"/>
                  </a:lnTo>
                  <a:lnTo>
                    <a:pt x="1384" y="1419"/>
                  </a:lnTo>
                  <a:lnTo>
                    <a:pt x="1376" y="1406"/>
                  </a:lnTo>
                  <a:lnTo>
                    <a:pt x="1368" y="1400"/>
                  </a:lnTo>
                  <a:lnTo>
                    <a:pt x="1356" y="1424"/>
                  </a:lnTo>
                  <a:lnTo>
                    <a:pt x="1356" y="1436"/>
                  </a:lnTo>
                  <a:lnTo>
                    <a:pt x="1352" y="1448"/>
                  </a:lnTo>
                  <a:lnTo>
                    <a:pt x="1350" y="1460"/>
                  </a:lnTo>
                  <a:lnTo>
                    <a:pt x="1349" y="1463"/>
                  </a:lnTo>
                  <a:lnTo>
                    <a:pt x="1340" y="1462"/>
                  </a:lnTo>
                  <a:lnTo>
                    <a:pt x="1329" y="1467"/>
                  </a:lnTo>
                  <a:lnTo>
                    <a:pt x="1317" y="1467"/>
                  </a:lnTo>
                  <a:lnTo>
                    <a:pt x="1307" y="1473"/>
                  </a:lnTo>
                  <a:lnTo>
                    <a:pt x="1301" y="1467"/>
                  </a:lnTo>
                  <a:lnTo>
                    <a:pt x="1306" y="1448"/>
                  </a:lnTo>
                  <a:lnTo>
                    <a:pt x="1319" y="1449"/>
                  </a:lnTo>
                  <a:lnTo>
                    <a:pt x="1330" y="1443"/>
                  </a:lnTo>
                  <a:lnTo>
                    <a:pt x="1334" y="1429"/>
                  </a:lnTo>
                  <a:lnTo>
                    <a:pt x="1335" y="1417"/>
                  </a:lnTo>
                  <a:lnTo>
                    <a:pt x="1333" y="1415"/>
                  </a:lnTo>
                  <a:lnTo>
                    <a:pt x="1333" y="1411"/>
                  </a:lnTo>
                  <a:lnTo>
                    <a:pt x="1334" y="1405"/>
                  </a:lnTo>
                  <a:lnTo>
                    <a:pt x="1334" y="1397"/>
                  </a:lnTo>
                  <a:lnTo>
                    <a:pt x="1339" y="1384"/>
                  </a:lnTo>
                  <a:lnTo>
                    <a:pt x="1345" y="1368"/>
                  </a:lnTo>
                  <a:lnTo>
                    <a:pt x="1351" y="1365"/>
                  </a:lnTo>
                  <a:lnTo>
                    <a:pt x="1357" y="1355"/>
                  </a:lnTo>
                  <a:lnTo>
                    <a:pt x="1357" y="1330"/>
                  </a:lnTo>
                  <a:lnTo>
                    <a:pt x="1363" y="1331"/>
                  </a:lnTo>
                  <a:lnTo>
                    <a:pt x="1362" y="1324"/>
                  </a:lnTo>
                  <a:lnTo>
                    <a:pt x="1358" y="1317"/>
                  </a:lnTo>
                  <a:lnTo>
                    <a:pt x="1358" y="1307"/>
                  </a:lnTo>
                  <a:lnTo>
                    <a:pt x="1355" y="1304"/>
                  </a:lnTo>
                  <a:lnTo>
                    <a:pt x="1355" y="1293"/>
                  </a:lnTo>
                  <a:lnTo>
                    <a:pt x="1350" y="1288"/>
                  </a:lnTo>
                  <a:lnTo>
                    <a:pt x="1347" y="1297"/>
                  </a:lnTo>
                  <a:lnTo>
                    <a:pt x="1347" y="1317"/>
                  </a:lnTo>
                  <a:lnTo>
                    <a:pt x="1342" y="1318"/>
                  </a:lnTo>
                  <a:lnTo>
                    <a:pt x="1335" y="1330"/>
                  </a:lnTo>
                  <a:lnTo>
                    <a:pt x="1330" y="1341"/>
                  </a:lnTo>
                  <a:lnTo>
                    <a:pt x="1324" y="1354"/>
                  </a:lnTo>
                  <a:lnTo>
                    <a:pt x="1323" y="1360"/>
                  </a:lnTo>
                  <a:lnTo>
                    <a:pt x="1318" y="1368"/>
                  </a:lnTo>
                  <a:lnTo>
                    <a:pt x="1307" y="1367"/>
                  </a:lnTo>
                  <a:lnTo>
                    <a:pt x="1302" y="1370"/>
                  </a:lnTo>
                  <a:lnTo>
                    <a:pt x="1301" y="1374"/>
                  </a:lnTo>
                  <a:lnTo>
                    <a:pt x="1287" y="1382"/>
                  </a:lnTo>
                  <a:lnTo>
                    <a:pt x="1282" y="1388"/>
                  </a:lnTo>
                  <a:lnTo>
                    <a:pt x="1275" y="1390"/>
                  </a:lnTo>
                  <a:lnTo>
                    <a:pt x="1269" y="1405"/>
                  </a:lnTo>
                  <a:lnTo>
                    <a:pt x="1259" y="1417"/>
                  </a:lnTo>
                  <a:lnTo>
                    <a:pt x="1249" y="1425"/>
                  </a:lnTo>
                  <a:lnTo>
                    <a:pt x="1245" y="1437"/>
                  </a:lnTo>
                  <a:lnTo>
                    <a:pt x="1252" y="1437"/>
                  </a:lnTo>
                  <a:lnTo>
                    <a:pt x="1252" y="1454"/>
                  </a:lnTo>
                  <a:lnTo>
                    <a:pt x="1245" y="1449"/>
                  </a:lnTo>
                  <a:lnTo>
                    <a:pt x="1238" y="1452"/>
                  </a:lnTo>
                  <a:lnTo>
                    <a:pt x="1229" y="1440"/>
                  </a:lnTo>
                  <a:lnTo>
                    <a:pt x="1220" y="1433"/>
                  </a:lnTo>
                  <a:lnTo>
                    <a:pt x="1214" y="1427"/>
                  </a:lnTo>
                  <a:lnTo>
                    <a:pt x="1205" y="1426"/>
                  </a:lnTo>
                  <a:lnTo>
                    <a:pt x="1205" y="1416"/>
                  </a:lnTo>
                  <a:lnTo>
                    <a:pt x="1221" y="1427"/>
                  </a:lnTo>
                  <a:lnTo>
                    <a:pt x="1222" y="1419"/>
                  </a:lnTo>
                  <a:lnTo>
                    <a:pt x="1220" y="1405"/>
                  </a:lnTo>
                  <a:lnTo>
                    <a:pt x="1214" y="1398"/>
                  </a:lnTo>
                  <a:lnTo>
                    <a:pt x="1211" y="1383"/>
                  </a:lnTo>
                  <a:lnTo>
                    <a:pt x="1204" y="1372"/>
                  </a:lnTo>
                  <a:lnTo>
                    <a:pt x="1195" y="1365"/>
                  </a:lnTo>
                  <a:lnTo>
                    <a:pt x="1190" y="1347"/>
                  </a:lnTo>
                  <a:lnTo>
                    <a:pt x="1186" y="1343"/>
                  </a:lnTo>
                  <a:lnTo>
                    <a:pt x="1183" y="1334"/>
                  </a:lnTo>
                  <a:lnTo>
                    <a:pt x="1177" y="1335"/>
                  </a:lnTo>
                  <a:lnTo>
                    <a:pt x="1166" y="1330"/>
                  </a:lnTo>
                  <a:lnTo>
                    <a:pt x="1156" y="1324"/>
                  </a:lnTo>
                  <a:lnTo>
                    <a:pt x="1150" y="1316"/>
                  </a:lnTo>
                  <a:lnTo>
                    <a:pt x="1150" y="1306"/>
                  </a:lnTo>
                  <a:lnTo>
                    <a:pt x="1155" y="1306"/>
                  </a:lnTo>
                  <a:lnTo>
                    <a:pt x="1156" y="1292"/>
                  </a:lnTo>
                  <a:lnTo>
                    <a:pt x="1135" y="1286"/>
                  </a:lnTo>
                  <a:lnTo>
                    <a:pt x="1114" y="1265"/>
                  </a:lnTo>
                  <a:lnTo>
                    <a:pt x="1108" y="1263"/>
                  </a:lnTo>
                  <a:lnTo>
                    <a:pt x="1110" y="1270"/>
                  </a:lnTo>
                  <a:lnTo>
                    <a:pt x="1100" y="1269"/>
                  </a:lnTo>
                  <a:lnTo>
                    <a:pt x="1091" y="1263"/>
                  </a:lnTo>
                  <a:lnTo>
                    <a:pt x="1069" y="1252"/>
                  </a:lnTo>
                  <a:lnTo>
                    <a:pt x="1062" y="1253"/>
                  </a:lnTo>
                  <a:lnTo>
                    <a:pt x="1054" y="1259"/>
                  </a:lnTo>
                  <a:lnTo>
                    <a:pt x="1051" y="1258"/>
                  </a:lnTo>
                  <a:lnTo>
                    <a:pt x="1045" y="1255"/>
                  </a:lnTo>
                  <a:lnTo>
                    <a:pt x="1017" y="1231"/>
                  </a:lnTo>
                  <a:lnTo>
                    <a:pt x="1006" y="1227"/>
                  </a:lnTo>
                  <a:lnTo>
                    <a:pt x="995" y="1226"/>
                  </a:lnTo>
                  <a:lnTo>
                    <a:pt x="974" y="1225"/>
                  </a:lnTo>
                  <a:lnTo>
                    <a:pt x="941" y="1230"/>
                  </a:lnTo>
                  <a:lnTo>
                    <a:pt x="899" y="1228"/>
                  </a:lnTo>
                  <a:lnTo>
                    <a:pt x="881" y="1228"/>
                  </a:lnTo>
                  <a:lnTo>
                    <a:pt x="840" y="1248"/>
                  </a:lnTo>
                  <a:lnTo>
                    <a:pt x="820" y="1261"/>
                  </a:lnTo>
                  <a:lnTo>
                    <a:pt x="795" y="1263"/>
                  </a:lnTo>
                  <a:lnTo>
                    <a:pt x="779" y="1270"/>
                  </a:lnTo>
                  <a:lnTo>
                    <a:pt x="758" y="1274"/>
                  </a:lnTo>
                  <a:lnTo>
                    <a:pt x="722" y="1273"/>
                  </a:lnTo>
                  <a:lnTo>
                    <a:pt x="710" y="1270"/>
                  </a:lnTo>
                  <a:lnTo>
                    <a:pt x="695" y="1274"/>
                  </a:lnTo>
                  <a:lnTo>
                    <a:pt x="685" y="1282"/>
                  </a:lnTo>
                  <a:lnTo>
                    <a:pt x="658" y="1297"/>
                  </a:lnTo>
                  <a:lnTo>
                    <a:pt x="642" y="1302"/>
                  </a:lnTo>
                  <a:lnTo>
                    <a:pt x="634" y="1309"/>
                  </a:lnTo>
                  <a:lnTo>
                    <a:pt x="625" y="1313"/>
                  </a:lnTo>
                  <a:lnTo>
                    <a:pt x="614" y="1314"/>
                  </a:lnTo>
                  <a:lnTo>
                    <a:pt x="602" y="1320"/>
                  </a:lnTo>
                  <a:lnTo>
                    <a:pt x="596" y="1333"/>
                  </a:lnTo>
                  <a:lnTo>
                    <a:pt x="592" y="1349"/>
                  </a:lnTo>
                  <a:lnTo>
                    <a:pt x="587" y="1354"/>
                  </a:lnTo>
                  <a:lnTo>
                    <a:pt x="581" y="1363"/>
                  </a:lnTo>
                  <a:lnTo>
                    <a:pt x="577" y="1372"/>
                  </a:lnTo>
                  <a:lnTo>
                    <a:pt x="558" y="1377"/>
                  </a:lnTo>
                  <a:lnTo>
                    <a:pt x="549" y="1377"/>
                  </a:lnTo>
                  <a:lnTo>
                    <a:pt x="539" y="1373"/>
                  </a:lnTo>
                  <a:lnTo>
                    <a:pt x="518" y="1376"/>
                  </a:lnTo>
                  <a:lnTo>
                    <a:pt x="496" y="1382"/>
                  </a:lnTo>
                  <a:lnTo>
                    <a:pt x="491" y="1374"/>
                  </a:lnTo>
                  <a:lnTo>
                    <a:pt x="486" y="1372"/>
                  </a:lnTo>
                  <a:lnTo>
                    <a:pt x="480" y="1374"/>
                  </a:lnTo>
                  <a:lnTo>
                    <a:pt x="464" y="1376"/>
                  </a:lnTo>
                  <a:lnTo>
                    <a:pt x="447" y="1372"/>
                  </a:lnTo>
                  <a:lnTo>
                    <a:pt x="435" y="1372"/>
                  </a:lnTo>
                  <a:lnTo>
                    <a:pt x="419" y="1379"/>
                  </a:lnTo>
                  <a:lnTo>
                    <a:pt x="376" y="1378"/>
                  </a:lnTo>
                  <a:lnTo>
                    <a:pt x="365" y="1383"/>
                  </a:lnTo>
                  <a:lnTo>
                    <a:pt x="355" y="1392"/>
                  </a:lnTo>
                  <a:lnTo>
                    <a:pt x="350" y="1399"/>
                  </a:lnTo>
                  <a:lnTo>
                    <a:pt x="352" y="1404"/>
                  </a:lnTo>
                  <a:lnTo>
                    <a:pt x="350" y="1405"/>
                  </a:lnTo>
                  <a:lnTo>
                    <a:pt x="344" y="1411"/>
                  </a:lnTo>
                  <a:lnTo>
                    <a:pt x="333" y="1414"/>
                  </a:lnTo>
                  <a:lnTo>
                    <a:pt x="316" y="1416"/>
                  </a:lnTo>
                  <a:lnTo>
                    <a:pt x="301" y="1426"/>
                  </a:lnTo>
                  <a:lnTo>
                    <a:pt x="292" y="1436"/>
                  </a:lnTo>
                  <a:lnTo>
                    <a:pt x="287" y="1443"/>
                  </a:lnTo>
                  <a:lnTo>
                    <a:pt x="280" y="1449"/>
                  </a:lnTo>
                  <a:lnTo>
                    <a:pt x="271" y="1452"/>
                  </a:lnTo>
                  <a:lnTo>
                    <a:pt x="261" y="1447"/>
                  </a:lnTo>
                  <a:lnTo>
                    <a:pt x="260" y="1458"/>
                  </a:lnTo>
                  <a:lnTo>
                    <a:pt x="253" y="1454"/>
                  </a:lnTo>
                  <a:lnTo>
                    <a:pt x="244" y="1458"/>
                  </a:lnTo>
                  <a:lnTo>
                    <a:pt x="238" y="1451"/>
                  </a:lnTo>
                  <a:lnTo>
                    <a:pt x="205" y="1453"/>
                  </a:lnTo>
                  <a:lnTo>
                    <a:pt x="190" y="1451"/>
                  </a:lnTo>
                  <a:lnTo>
                    <a:pt x="183" y="1443"/>
                  </a:lnTo>
                  <a:lnTo>
                    <a:pt x="174" y="1440"/>
                  </a:lnTo>
                  <a:lnTo>
                    <a:pt x="174" y="1441"/>
                  </a:lnTo>
                  <a:lnTo>
                    <a:pt x="163" y="1440"/>
                  </a:lnTo>
                  <a:lnTo>
                    <a:pt x="148" y="1424"/>
                  </a:lnTo>
                  <a:lnTo>
                    <a:pt x="141" y="1415"/>
                  </a:lnTo>
                  <a:lnTo>
                    <a:pt x="130" y="1405"/>
                  </a:lnTo>
                  <a:lnTo>
                    <a:pt x="120" y="1402"/>
                  </a:lnTo>
                  <a:lnTo>
                    <a:pt x="108" y="1399"/>
                  </a:lnTo>
                  <a:lnTo>
                    <a:pt x="105" y="1370"/>
                  </a:lnTo>
                  <a:lnTo>
                    <a:pt x="107" y="1357"/>
                  </a:lnTo>
                  <a:lnTo>
                    <a:pt x="107" y="1356"/>
                  </a:lnTo>
                  <a:lnTo>
                    <a:pt x="117" y="1360"/>
                  </a:lnTo>
                  <a:lnTo>
                    <a:pt x="125" y="1359"/>
                  </a:lnTo>
                  <a:lnTo>
                    <a:pt x="136" y="1343"/>
                  </a:lnTo>
                  <a:lnTo>
                    <a:pt x="142" y="1328"/>
                  </a:lnTo>
                  <a:lnTo>
                    <a:pt x="142" y="1318"/>
                  </a:lnTo>
                  <a:lnTo>
                    <a:pt x="137" y="1306"/>
                  </a:lnTo>
                  <a:lnTo>
                    <a:pt x="137" y="1291"/>
                  </a:lnTo>
                  <a:lnTo>
                    <a:pt x="139" y="1297"/>
                  </a:lnTo>
                  <a:lnTo>
                    <a:pt x="142" y="1286"/>
                  </a:lnTo>
                  <a:lnTo>
                    <a:pt x="141" y="1265"/>
                  </a:lnTo>
                  <a:lnTo>
                    <a:pt x="144" y="1248"/>
                  </a:lnTo>
                  <a:lnTo>
                    <a:pt x="141" y="1234"/>
                  </a:lnTo>
                  <a:lnTo>
                    <a:pt x="124" y="1196"/>
                  </a:lnTo>
                  <a:lnTo>
                    <a:pt x="121" y="1185"/>
                  </a:lnTo>
                  <a:lnTo>
                    <a:pt x="117" y="1178"/>
                  </a:lnTo>
                  <a:lnTo>
                    <a:pt x="109" y="1168"/>
                  </a:lnTo>
                  <a:lnTo>
                    <a:pt x="103" y="1150"/>
                  </a:lnTo>
                  <a:lnTo>
                    <a:pt x="98" y="1124"/>
                  </a:lnTo>
                  <a:lnTo>
                    <a:pt x="98" y="1092"/>
                  </a:lnTo>
                  <a:lnTo>
                    <a:pt x="94" y="1081"/>
                  </a:lnTo>
                  <a:lnTo>
                    <a:pt x="78" y="1053"/>
                  </a:lnTo>
                  <a:lnTo>
                    <a:pt x="76" y="1039"/>
                  </a:lnTo>
                  <a:lnTo>
                    <a:pt x="66" y="1024"/>
                  </a:lnTo>
                  <a:lnTo>
                    <a:pt x="54" y="1004"/>
                  </a:lnTo>
                  <a:lnTo>
                    <a:pt x="54" y="983"/>
                  </a:lnTo>
                  <a:lnTo>
                    <a:pt x="46" y="965"/>
                  </a:lnTo>
                  <a:lnTo>
                    <a:pt x="40" y="945"/>
                  </a:lnTo>
                  <a:lnTo>
                    <a:pt x="29" y="938"/>
                  </a:lnTo>
                  <a:lnTo>
                    <a:pt x="19" y="927"/>
                  </a:lnTo>
                  <a:lnTo>
                    <a:pt x="13" y="919"/>
                  </a:lnTo>
                  <a:lnTo>
                    <a:pt x="11" y="909"/>
                  </a:lnTo>
                  <a:lnTo>
                    <a:pt x="5" y="905"/>
                  </a:lnTo>
                  <a:lnTo>
                    <a:pt x="0" y="895"/>
                  </a:lnTo>
                  <a:lnTo>
                    <a:pt x="1" y="889"/>
                  </a:lnTo>
                  <a:lnTo>
                    <a:pt x="3" y="894"/>
                  </a:lnTo>
                  <a:lnTo>
                    <a:pt x="8" y="895"/>
                  </a:lnTo>
                  <a:lnTo>
                    <a:pt x="12" y="897"/>
                  </a:lnTo>
                  <a:lnTo>
                    <a:pt x="15" y="904"/>
                  </a:lnTo>
                  <a:lnTo>
                    <a:pt x="16" y="914"/>
                  </a:lnTo>
                  <a:lnTo>
                    <a:pt x="21" y="911"/>
                  </a:lnTo>
                  <a:lnTo>
                    <a:pt x="23" y="918"/>
                  </a:lnTo>
                  <a:lnTo>
                    <a:pt x="31" y="919"/>
                  </a:lnTo>
                  <a:lnTo>
                    <a:pt x="35" y="913"/>
                  </a:lnTo>
                  <a:lnTo>
                    <a:pt x="34" y="904"/>
                  </a:lnTo>
                  <a:lnTo>
                    <a:pt x="26" y="895"/>
                  </a:lnTo>
                  <a:lnTo>
                    <a:pt x="13" y="866"/>
                  </a:lnTo>
                  <a:lnTo>
                    <a:pt x="13" y="856"/>
                  </a:lnTo>
                  <a:lnTo>
                    <a:pt x="17" y="860"/>
                  </a:lnTo>
                  <a:lnTo>
                    <a:pt x="22" y="871"/>
                  </a:lnTo>
                  <a:lnTo>
                    <a:pt x="27" y="894"/>
                  </a:lnTo>
                  <a:lnTo>
                    <a:pt x="35" y="884"/>
                  </a:lnTo>
                  <a:lnTo>
                    <a:pt x="38" y="893"/>
                  </a:lnTo>
                  <a:lnTo>
                    <a:pt x="39" y="904"/>
                  </a:lnTo>
                  <a:lnTo>
                    <a:pt x="46" y="905"/>
                  </a:lnTo>
                  <a:lnTo>
                    <a:pt x="51" y="898"/>
                  </a:lnTo>
                  <a:lnTo>
                    <a:pt x="54" y="886"/>
                  </a:lnTo>
                  <a:lnTo>
                    <a:pt x="53" y="867"/>
                  </a:lnTo>
                  <a:lnTo>
                    <a:pt x="45" y="860"/>
                  </a:lnTo>
                  <a:lnTo>
                    <a:pt x="39" y="848"/>
                  </a:lnTo>
                  <a:lnTo>
                    <a:pt x="37" y="851"/>
                  </a:lnTo>
                  <a:lnTo>
                    <a:pt x="38" y="844"/>
                  </a:lnTo>
                  <a:lnTo>
                    <a:pt x="31" y="832"/>
                  </a:lnTo>
                  <a:lnTo>
                    <a:pt x="23" y="814"/>
                  </a:lnTo>
                  <a:lnTo>
                    <a:pt x="8" y="787"/>
                  </a:lnTo>
                  <a:lnTo>
                    <a:pt x="8" y="758"/>
                  </a:lnTo>
                  <a:lnTo>
                    <a:pt x="13" y="748"/>
                  </a:lnTo>
                  <a:lnTo>
                    <a:pt x="28" y="733"/>
                  </a:lnTo>
                  <a:lnTo>
                    <a:pt x="29" y="725"/>
                  </a:lnTo>
                  <a:lnTo>
                    <a:pt x="28" y="716"/>
                  </a:lnTo>
                  <a:lnTo>
                    <a:pt x="29" y="695"/>
                  </a:lnTo>
                  <a:lnTo>
                    <a:pt x="22" y="683"/>
                  </a:lnTo>
                  <a:lnTo>
                    <a:pt x="27" y="661"/>
                  </a:lnTo>
                  <a:lnTo>
                    <a:pt x="33" y="652"/>
                  </a:lnTo>
                  <a:lnTo>
                    <a:pt x="39" y="637"/>
                  </a:lnTo>
                  <a:lnTo>
                    <a:pt x="43" y="6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55"/>
            <p:cNvSpPr>
              <a:spLocks noChangeAspect="1"/>
            </p:cNvSpPr>
            <p:nvPr/>
          </p:nvSpPr>
          <p:spPr bwMode="gray">
            <a:xfrm>
              <a:off x="8799238" y="5107229"/>
              <a:ext cx="135162" cy="160644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56"/>
            <p:cNvSpPr>
              <a:spLocks noChangeAspect="1"/>
            </p:cNvSpPr>
            <p:nvPr/>
          </p:nvSpPr>
          <p:spPr bwMode="gray">
            <a:xfrm>
              <a:off x="8907368" y="4958808"/>
              <a:ext cx="100179" cy="172868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57"/>
            <p:cNvSpPr>
              <a:spLocks noChangeAspect="1"/>
            </p:cNvSpPr>
            <p:nvPr/>
          </p:nvSpPr>
          <p:spPr bwMode="gray">
            <a:xfrm>
              <a:off x="8754714" y="4653234"/>
              <a:ext cx="50884" cy="45399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58"/>
            <p:cNvSpPr>
              <a:spLocks noChangeAspect="1"/>
            </p:cNvSpPr>
            <p:nvPr/>
          </p:nvSpPr>
          <p:spPr bwMode="gray">
            <a:xfrm>
              <a:off x="7104149" y="3343634"/>
              <a:ext cx="192407" cy="101276"/>
            </a:xfrm>
            <a:custGeom>
              <a:avLst/>
              <a:gdLst/>
              <a:ahLst/>
              <a:cxnLst>
                <a:cxn ang="0">
                  <a:pos x="259" y="238"/>
                </a:cxn>
                <a:cxn ang="0">
                  <a:pos x="303" y="218"/>
                </a:cxn>
                <a:cxn ang="0">
                  <a:pos x="334" y="201"/>
                </a:cxn>
                <a:cxn ang="0">
                  <a:pos x="362" y="217"/>
                </a:cxn>
                <a:cxn ang="0">
                  <a:pos x="401" y="204"/>
                </a:cxn>
                <a:cxn ang="0">
                  <a:pos x="433" y="170"/>
                </a:cxn>
                <a:cxn ang="0">
                  <a:pos x="491" y="159"/>
                </a:cxn>
                <a:cxn ang="0">
                  <a:pos x="550" y="112"/>
                </a:cxn>
                <a:cxn ang="0">
                  <a:pos x="604" y="79"/>
                </a:cxn>
                <a:cxn ang="0">
                  <a:pos x="577" y="56"/>
                </a:cxn>
                <a:cxn ang="0">
                  <a:pos x="530" y="34"/>
                </a:cxn>
                <a:cxn ang="0">
                  <a:pos x="508" y="27"/>
                </a:cxn>
                <a:cxn ang="0">
                  <a:pos x="452" y="24"/>
                </a:cxn>
                <a:cxn ang="0">
                  <a:pos x="421" y="18"/>
                </a:cxn>
                <a:cxn ang="0">
                  <a:pos x="366" y="20"/>
                </a:cxn>
                <a:cxn ang="0">
                  <a:pos x="325" y="23"/>
                </a:cxn>
                <a:cxn ang="0">
                  <a:pos x="294" y="18"/>
                </a:cxn>
                <a:cxn ang="0">
                  <a:pos x="260" y="4"/>
                </a:cxn>
                <a:cxn ang="0">
                  <a:pos x="233" y="18"/>
                </a:cxn>
                <a:cxn ang="0">
                  <a:pos x="224" y="48"/>
                </a:cxn>
                <a:cxn ang="0">
                  <a:pos x="191" y="45"/>
                </a:cxn>
                <a:cxn ang="0">
                  <a:pos x="160" y="34"/>
                </a:cxn>
                <a:cxn ang="0">
                  <a:pos x="129" y="32"/>
                </a:cxn>
                <a:cxn ang="0">
                  <a:pos x="98" y="36"/>
                </a:cxn>
                <a:cxn ang="0">
                  <a:pos x="92" y="58"/>
                </a:cxn>
                <a:cxn ang="0">
                  <a:pos x="106" y="79"/>
                </a:cxn>
                <a:cxn ang="0">
                  <a:pos x="70" y="109"/>
                </a:cxn>
                <a:cxn ang="0">
                  <a:pos x="62" y="129"/>
                </a:cxn>
                <a:cxn ang="0">
                  <a:pos x="84" y="144"/>
                </a:cxn>
                <a:cxn ang="0">
                  <a:pos x="117" y="147"/>
                </a:cxn>
                <a:cxn ang="0">
                  <a:pos x="137" y="131"/>
                </a:cxn>
                <a:cxn ang="0">
                  <a:pos x="156" y="154"/>
                </a:cxn>
                <a:cxn ang="0">
                  <a:pos x="181" y="169"/>
                </a:cxn>
                <a:cxn ang="0">
                  <a:pos x="212" y="175"/>
                </a:cxn>
                <a:cxn ang="0">
                  <a:pos x="187" y="195"/>
                </a:cxn>
                <a:cxn ang="0">
                  <a:pos x="168" y="202"/>
                </a:cxn>
                <a:cxn ang="0">
                  <a:pos x="149" y="213"/>
                </a:cxn>
                <a:cxn ang="0">
                  <a:pos x="111" y="215"/>
                </a:cxn>
                <a:cxn ang="0">
                  <a:pos x="88" y="224"/>
                </a:cxn>
                <a:cxn ang="0">
                  <a:pos x="68" y="236"/>
                </a:cxn>
                <a:cxn ang="0">
                  <a:pos x="30" y="229"/>
                </a:cxn>
                <a:cxn ang="0">
                  <a:pos x="0" y="236"/>
                </a:cxn>
                <a:cxn ang="0">
                  <a:pos x="4" y="267"/>
                </a:cxn>
                <a:cxn ang="0">
                  <a:pos x="36" y="268"/>
                </a:cxn>
                <a:cxn ang="0">
                  <a:pos x="76" y="267"/>
                </a:cxn>
                <a:cxn ang="0">
                  <a:pos x="120" y="265"/>
                </a:cxn>
                <a:cxn ang="0">
                  <a:pos x="140" y="287"/>
                </a:cxn>
                <a:cxn ang="0">
                  <a:pos x="178" y="281"/>
                </a:cxn>
                <a:cxn ang="0">
                  <a:pos x="219" y="278"/>
                </a:cxn>
                <a:cxn ang="0">
                  <a:pos x="251" y="267"/>
                </a:cxn>
              </a:cxnLst>
              <a:rect l="0" t="0" r="r" b="b"/>
              <a:pathLst>
                <a:path w="604" h="288">
                  <a:moveTo>
                    <a:pt x="251" y="267"/>
                  </a:moveTo>
                  <a:lnTo>
                    <a:pt x="250" y="256"/>
                  </a:lnTo>
                  <a:lnTo>
                    <a:pt x="259" y="238"/>
                  </a:lnTo>
                  <a:lnTo>
                    <a:pt x="291" y="223"/>
                  </a:lnTo>
                  <a:lnTo>
                    <a:pt x="296" y="218"/>
                  </a:lnTo>
                  <a:lnTo>
                    <a:pt x="303" y="218"/>
                  </a:lnTo>
                  <a:lnTo>
                    <a:pt x="309" y="203"/>
                  </a:lnTo>
                  <a:lnTo>
                    <a:pt x="319" y="207"/>
                  </a:lnTo>
                  <a:lnTo>
                    <a:pt x="334" y="201"/>
                  </a:lnTo>
                  <a:lnTo>
                    <a:pt x="345" y="202"/>
                  </a:lnTo>
                  <a:lnTo>
                    <a:pt x="351" y="215"/>
                  </a:lnTo>
                  <a:lnTo>
                    <a:pt x="362" y="217"/>
                  </a:lnTo>
                  <a:lnTo>
                    <a:pt x="378" y="213"/>
                  </a:lnTo>
                  <a:lnTo>
                    <a:pt x="388" y="214"/>
                  </a:lnTo>
                  <a:lnTo>
                    <a:pt x="401" y="204"/>
                  </a:lnTo>
                  <a:lnTo>
                    <a:pt x="407" y="186"/>
                  </a:lnTo>
                  <a:lnTo>
                    <a:pt x="416" y="175"/>
                  </a:lnTo>
                  <a:lnTo>
                    <a:pt x="433" y="170"/>
                  </a:lnTo>
                  <a:lnTo>
                    <a:pt x="452" y="169"/>
                  </a:lnTo>
                  <a:lnTo>
                    <a:pt x="479" y="164"/>
                  </a:lnTo>
                  <a:lnTo>
                    <a:pt x="491" y="159"/>
                  </a:lnTo>
                  <a:lnTo>
                    <a:pt x="499" y="145"/>
                  </a:lnTo>
                  <a:lnTo>
                    <a:pt x="514" y="132"/>
                  </a:lnTo>
                  <a:lnTo>
                    <a:pt x="550" y="112"/>
                  </a:lnTo>
                  <a:lnTo>
                    <a:pt x="588" y="100"/>
                  </a:lnTo>
                  <a:lnTo>
                    <a:pt x="598" y="93"/>
                  </a:lnTo>
                  <a:lnTo>
                    <a:pt x="604" y="79"/>
                  </a:lnTo>
                  <a:lnTo>
                    <a:pt x="604" y="69"/>
                  </a:lnTo>
                  <a:lnTo>
                    <a:pt x="597" y="69"/>
                  </a:lnTo>
                  <a:lnTo>
                    <a:pt x="577" y="56"/>
                  </a:lnTo>
                  <a:lnTo>
                    <a:pt x="561" y="53"/>
                  </a:lnTo>
                  <a:lnTo>
                    <a:pt x="546" y="35"/>
                  </a:lnTo>
                  <a:lnTo>
                    <a:pt x="530" y="34"/>
                  </a:lnTo>
                  <a:lnTo>
                    <a:pt x="523" y="31"/>
                  </a:lnTo>
                  <a:lnTo>
                    <a:pt x="514" y="31"/>
                  </a:lnTo>
                  <a:lnTo>
                    <a:pt x="508" y="27"/>
                  </a:lnTo>
                  <a:lnTo>
                    <a:pt x="499" y="26"/>
                  </a:lnTo>
                  <a:lnTo>
                    <a:pt x="475" y="27"/>
                  </a:lnTo>
                  <a:lnTo>
                    <a:pt x="452" y="24"/>
                  </a:lnTo>
                  <a:lnTo>
                    <a:pt x="443" y="24"/>
                  </a:lnTo>
                  <a:lnTo>
                    <a:pt x="428" y="18"/>
                  </a:lnTo>
                  <a:lnTo>
                    <a:pt x="421" y="18"/>
                  </a:lnTo>
                  <a:lnTo>
                    <a:pt x="406" y="24"/>
                  </a:lnTo>
                  <a:lnTo>
                    <a:pt x="374" y="20"/>
                  </a:lnTo>
                  <a:lnTo>
                    <a:pt x="366" y="20"/>
                  </a:lnTo>
                  <a:lnTo>
                    <a:pt x="350" y="24"/>
                  </a:lnTo>
                  <a:lnTo>
                    <a:pt x="334" y="24"/>
                  </a:lnTo>
                  <a:lnTo>
                    <a:pt x="325" y="23"/>
                  </a:lnTo>
                  <a:lnTo>
                    <a:pt x="319" y="18"/>
                  </a:lnTo>
                  <a:lnTo>
                    <a:pt x="310" y="16"/>
                  </a:lnTo>
                  <a:lnTo>
                    <a:pt x="294" y="18"/>
                  </a:lnTo>
                  <a:lnTo>
                    <a:pt x="288" y="12"/>
                  </a:lnTo>
                  <a:lnTo>
                    <a:pt x="267" y="0"/>
                  </a:lnTo>
                  <a:lnTo>
                    <a:pt x="260" y="4"/>
                  </a:lnTo>
                  <a:lnTo>
                    <a:pt x="253" y="5"/>
                  </a:lnTo>
                  <a:lnTo>
                    <a:pt x="245" y="8"/>
                  </a:lnTo>
                  <a:lnTo>
                    <a:pt x="233" y="18"/>
                  </a:lnTo>
                  <a:lnTo>
                    <a:pt x="232" y="26"/>
                  </a:lnTo>
                  <a:lnTo>
                    <a:pt x="227" y="32"/>
                  </a:lnTo>
                  <a:lnTo>
                    <a:pt x="224" y="48"/>
                  </a:lnTo>
                  <a:lnTo>
                    <a:pt x="221" y="56"/>
                  </a:lnTo>
                  <a:lnTo>
                    <a:pt x="205" y="52"/>
                  </a:lnTo>
                  <a:lnTo>
                    <a:pt x="191" y="45"/>
                  </a:lnTo>
                  <a:lnTo>
                    <a:pt x="175" y="40"/>
                  </a:lnTo>
                  <a:lnTo>
                    <a:pt x="169" y="36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37" y="31"/>
                  </a:lnTo>
                  <a:lnTo>
                    <a:pt x="129" y="32"/>
                  </a:lnTo>
                  <a:lnTo>
                    <a:pt x="121" y="30"/>
                  </a:lnTo>
                  <a:lnTo>
                    <a:pt x="105" y="32"/>
                  </a:lnTo>
                  <a:lnTo>
                    <a:pt x="98" y="36"/>
                  </a:lnTo>
                  <a:lnTo>
                    <a:pt x="95" y="43"/>
                  </a:lnTo>
                  <a:lnTo>
                    <a:pt x="97" y="51"/>
                  </a:lnTo>
                  <a:lnTo>
                    <a:pt x="92" y="58"/>
                  </a:lnTo>
                  <a:lnTo>
                    <a:pt x="88" y="66"/>
                  </a:lnTo>
                  <a:lnTo>
                    <a:pt x="105" y="70"/>
                  </a:lnTo>
                  <a:lnTo>
                    <a:pt x="106" y="79"/>
                  </a:lnTo>
                  <a:lnTo>
                    <a:pt x="92" y="85"/>
                  </a:lnTo>
                  <a:lnTo>
                    <a:pt x="82" y="97"/>
                  </a:lnTo>
                  <a:lnTo>
                    <a:pt x="70" y="109"/>
                  </a:lnTo>
                  <a:lnTo>
                    <a:pt x="55" y="118"/>
                  </a:lnTo>
                  <a:lnTo>
                    <a:pt x="54" y="127"/>
                  </a:lnTo>
                  <a:lnTo>
                    <a:pt x="62" y="129"/>
                  </a:lnTo>
                  <a:lnTo>
                    <a:pt x="68" y="134"/>
                  </a:lnTo>
                  <a:lnTo>
                    <a:pt x="76" y="131"/>
                  </a:lnTo>
                  <a:lnTo>
                    <a:pt x="84" y="144"/>
                  </a:lnTo>
                  <a:lnTo>
                    <a:pt x="108" y="154"/>
                  </a:lnTo>
                  <a:lnTo>
                    <a:pt x="115" y="154"/>
                  </a:lnTo>
                  <a:lnTo>
                    <a:pt x="117" y="147"/>
                  </a:lnTo>
                  <a:lnTo>
                    <a:pt x="125" y="142"/>
                  </a:lnTo>
                  <a:lnTo>
                    <a:pt x="130" y="127"/>
                  </a:lnTo>
                  <a:lnTo>
                    <a:pt x="137" y="131"/>
                  </a:lnTo>
                  <a:lnTo>
                    <a:pt x="142" y="137"/>
                  </a:lnTo>
                  <a:lnTo>
                    <a:pt x="142" y="145"/>
                  </a:lnTo>
                  <a:lnTo>
                    <a:pt x="156" y="154"/>
                  </a:lnTo>
                  <a:lnTo>
                    <a:pt x="162" y="159"/>
                  </a:lnTo>
                  <a:lnTo>
                    <a:pt x="170" y="159"/>
                  </a:lnTo>
                  <a:lnTo>
                    <a:pt x="181" y="169"/>
                  </a:lnTo>
                  <a:lnTo>
                    <a:pt x="197" y="174"/>
                  </a:lnTo>
                  <a:lnTo>
                    <a:pt x="205" y="171"/>
                  </a:lnTo>
                  <a:lnTo>
                    <a:pt x="212" y="175"/>
                  </a:lnTo>
                  <a:lnTo>
                    <a:pt x="207" y="182"/>
                  </a:lnTo>
                  <a:lnTo>
                    <a:pt x="191" y="186"/>
                  </a:lnTo>
                  <a:lnTo>
                    <a:pt x="187" y="195"/>
                  </a:lnTo>
                  <a:lnTo>
                    <a:pt x="181" y="198"/>
                  </a:lnTo>
                  <a:lnTo>
                    <a:pt x="173" y="196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53" y="206"/>
                  </a:lnTo>
                  <a:lnTo>
                    <a:pt x="149" y="213"/>
                  </a:lnTo>
                  <a:lnTo>
                    <a:pt x="143" y="218"/>
                  </a:lnTo>
                  <a:lnTo>
                    <a:pt x="127" y="220"/>
                  </a:lnTo>
                  <a:lnTo>
                    <a:pt x="111" y="215"/>
                  </a:lnTo>
                  <a:lnTo>
                    <a:pt x="104" y="214"/>
                  </a:lnTo>
                  <a:lnTo>
                    <a:pt x="92" y="215"/>
                  </a:lnTo>
                  <a:lnTo>
                    <a:pt x="88" y="224"/>
                  </a:lnTo>
                  <a:lnTo>
                    <a:pt x="81" y="226"/>
                  </a:lnTo>
                  <a:lnTo>
                    <a:pt x="76" y="234"/>
                  </a:lnTo>
                  <a:lnTo>
                    <a:pt x="68" y="236"/>
                  </a:lnTo>
                  <a:lnTo>
                    <a:pt x="55" y="228"/>
                  </a:lnTo>
                  <a:lnTo>
                    <a:pt x="46" y="226"/>
                  </a:lnTo>
                  <a:lnTo>
                    <a:pt x="30" y="229"/>
                  </a:lnTo>
                  <a:lnTo>
                    <a:pt x="22" y="226"/>
                  </a:lnTo>
                  <a:lnTo>
                    <a:pt x="15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4" y="267"/>
                  </a:lnTo>
                  <a:lnTo>
                    <a:pt x="13" y="267"/>
                  </a:lnTo>
                  <a:lnTo>
                    <a:pt x="20" y="265"/>
                  </a:lnTo>
                  <a:lnTo>
                    <a:pt x="36" y="268"/>
                  </a:lnTo>
                  <a:lnTo>
                    <a:pt x="60" y="265"/>
                  </a:lnTo>
                  <a:lnTo>
                    <a:pt x="68" y="265"/>
                  </a:lnTo>
                  <a:lnTo>
                    <a:pt x="76" y="267"/>
                  </a:lnTo>
                  <a:lnTo>
                    <a:pt x="81" y="273"/>
                  </a:lnTo>
                  <a:lnTo>
                    <a:pt x="89" y="274"/>
                  </a:lnTo>
                  <a:lnTo>
                    <a:pt x="120" y="265"/>
                  </a:lnTo>
                  <a:lnTo>
                    <a:pt x="127" y="269"/>
                  </a:lnTo>
                  <a:lnTo>
                    <a:pt x="135" y="271"/>
                  </a:lnTo>
                  <a:lnTo>
                    <a:pt x="140" y="287"/>
                  </a:lnTo>
                  <a:lnTo>
                    <a:pt x="156" y="285"/>
                  </a:lnTo>
                  <a:lnTo>
                    <a:pt x="163" y="288"/>
                  </a:lnTo>
                  <a:lnTo>
                    <a:pt x="178" y="281"/>
                  </a:lnTo>
                  <a:lnTo>
                    <a:pt x="194" y="278"/>
                  </a:lnTo>
                  <a:lnTo>
                    <a:pt x="210" y="281"/>
                  </a:lnTo>
                  <a:lnTo>
                    <a:pt x="219" y="278"/>
                  </a:lnTo>
                  <a:lnTo>
                    <a:pt x="229" y="279"/>
                  </a:lnTo>
                  <a:lnTo>
                    <a:pt x="232" y="265"/>
                  </a:lnTo>
                  <a:lnTo>
                    <a:pt x="251" y="26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59"/>
            <p:cNvSpPr>
              <a:spLocks noChangeAspect="1"/>
            </p:cNvSpPr>
            <p:nvPr/>
          </p:nvSpPr>
          <p:spPr bwMode="gray">
            <a:xfrm>
              <a:off x="7072346" y="3399510"/>
              <a:ext cx="131982" cy="108260"/>
            </a:xfrm>
            <a:custGeom>
              <a:avLst/>
              <a:gdLst/>
              <a:ahLst/>
              <a:cxnLst>
                <a:cxn ang="0">
                  <a:pos x="45" y="286"/>
                </a:cxn>
                <a:cxn ang="0">
                  <a:pos x="72" y="273"/>
                </a:cxn>
                <a:cxn ang="0">
                  <a:pos x="89" y="269"/>
                </a:cxn>
                <a:cxn ang="0">
                  <a:pos x="112" y="274"/>
                </a:cxn>
                <a:cxn ang="0">
                  <a:pos x="118" y="246"/>
                </a:cxn>
                <a:cxn ang="0">
                  <a:pos x="145" y="252"/>
                </a:cxn>
                <a:cxn ang="0">
                  <a:pos x="160" y="238"/>
                </a:cxn>
                <a:cxn ang="0">
                  <a:pos x="176" y="198"/>
                </a:cxn>
                <a:cxn ang="0">
                  <a:pos x="190" y="190"/>
                </a:cxn>
                <a:cxn ang="0">
                  <a:pos x="217" y="207"/>
                </a:cxn>
                <a:cxn ang="0">
                  <a:pos x="219" y="225"/>
                </a:cxn>
                <a:cxn ang="0">
                  <a:pos x="230" y="231"/>
                </a:cxn>
                <a:cxn ang="0">
                  <a:pos x="226" y="254"/>
                </a:cxn>
                <a:cxn ang="0">
                  <a:pos x="224" y="287"/>
                </a:cxn>
                <a:cxn ang="0">
                  <a:pos x="241" y="312"/>
                </a:cxn>
                <a:cxn ang="0">
                  <a:pos x="293" y="286"/>
                </a:cxn>
                <a:cxn ang="0">
                  <a:pos x="307" y="271"/>
                </a:cxn>
                <a:cxn ang="0">
                  <a:pos x="334" y="257"/>
                </a:cxn>
                <a:cxn ang="0">
                  <a:pos x="350" y="260"/>
                </a:cxn>
                <a:cxn ang="0">
                  <a:pos x="364" y="266"/>
                </a:cxn>
                <a:cxn ang="0">
                  <a:pos x="390" y="260"/>
                </a:cxn>
                <a:cxn ang="0">
                  <a:pos x="411" y="268"/>
                </a:cxn>
                <a:cxn ang="0">
                  <a:pos x="417" y="273"/>
                </a:cxn>
                <a:cxn ang="0">
                  <a:pos x="400" y="182"/>
                </a:cxn>
                <a:cxn ang="0">
                  <a:pos x="346" y="162"/>
                </a:cxn>
                <a:cxn ang="0">
                  <a:pos x="333" y="120"/>
                </a:cxn>
                <a:cxn ang="0">
                  <a:pos x="282" y="122"/>
                </a:cxn>
                <a:cxn ang="0">
                  <a:pos x="239" y="112"/>
                </a:cxn>
                <a:cxn ang="0">
                  <a:pos x="185" y="114"/>
                </a:cxn>
                <a:cxn ang="0">
                  <a:pos x="140" y="109"/>
                </a:cxn>
                <a:cxn ang="0">
                  <a:pos x="104" y="102"/>
                </a:cxn>
                <a:cxn ang="0">
                  <a:pos x="126" y="67"/>
                </a:cxn>
                <a:cxn ang="0">
                  <a:pos x="172" y="77"/>
                </a:cxn>
                <a:cxn ang="0">
                  <a:pos x="196" y="56"/>
                </a:cxn>
                <a:cxn ang="0">
                  <a:pos x="172" y="54"/>
                </a:cxn>
                <a:cxn ang="0">
                  <a:pos x="185" y="22"/>
                </a:cxn>
                <a:cxn ang="0">
                  <a:pos x="170" y="0"/>
                </a:cxn>
                <a:cxn ang="0">
                  <a:pos x="132" y="27"/>
                </a:cxn>
                <a:cxn ang="0">
                  <a:pos x="108" y="36"/>
                </a:cxn>
                <a:cxn ang="0">
                  <a:pos x="105" y="63"/>
                </a:cxn>
                <a:cxn ang="0">
                  <a:pos x="75" y="82"/>
                </a:cxn>
                <a:cxn ang="0">
                  <a:pos x="32" y="107"/>
                </a:cxn>
                <a:cxn ang="0">
                  <a:pos x="6" y="112"/>
                </a:cxn>
                <a:cxn ang="0">
                  <a:pos x="14" y="136"/>
                </a:cxn>
                <a:cxn ang="0">
                  <a:pos x="40" y="149"/>
                </a:cxn>
                <a:cxn ang="0">
                  <a:pos x="41" y="187"/>
                </a:cxn>
                <a:cxn ang="0">
                  <a:pos x="52" y="212"/>
                </a:cxn>
                <a:cxn ang="0">
                  <a:pos x="29" y="239"/>
                </a:cxn>
                <a:cxn ang="0">
                  <a:pos x="19" y="269"/>
                </a:cxn>
              </a:cxnLst>
              <a:rect l="0" t="0" r="r" b="b"/>
              <a:pathLst>
                <a:path w="417" h="312">
                  <a:moveTo>
                    <a:pt x="19" y="269"/>
                  </a:moveTo>
                  <a:lnTo>
                    <a:pt x="24" y="274"/>
                  </a:lnTo>
                  <a:lnTo>
                    <a:pt x="37" y="289"/>
                  </a:lnTo>
                  <a:lnTo>
                    <a:pt x="45" y="286"/>
                  </a:lnTo>
                  <a:lnTo>
                    <a:pt x="52" y="286"/>
                  </a:lnTo>
                  <a:lnTo>
                    <a:pt x="53" y="281"/>
                  </a:lnTo>
                  <a:lnTo>
                    <a:pt x="67" y="274"/>
                  </a:lnTo>
                  <a:lnTo>
                    <a:pt x="72" y="273"/>
                  </a:lnTo>
                  <a:lnTo>
                    <a:pt x="76" y="274"/>
                  </a:lnTo>
                  <a:lnTo>
                    <a:pt x="79" y="270"/>
                  </a:lnTo>
                  <a:lnTo>
                    <a:pt x="85" y="268"/>
                  </a:lnTo>
                  <a:lnTo>
                    <a:pt x="89" y="269"/>
                  </a:lnTo>
                  <a:lnTo>
                    <a:pt x="94" y="274"/>
                  </a:lnTo>
                  <a:lnTo>
                    <a:pt x="107" y="279"/>
                  </a:lnTo>
                  <a:lnTo>
                    <a:pt x="111" y="276"/>
                  </a:lnTo>
                  <a:lnTo>
                    <a:pt x="112" y="274"/>
                  </a:lnTo>
                  <a:lnTo>
                    <a:pt x="112" y="269"/>
                  </a:lnTo>
                  <a:lnTo>
                    <a:pt x="110" y="265"/>
                  </a:lnTo>
                  <a:lnTo>
                    <a:pt x="110" y="258"/>
                  </a:lnTo>
                  <a:lnTo>
                    <a:pt x="118" y="246"/>
                  </a:lnTo>
                  <a:lnTo>
                    <a:pt x="123" y="246"/>
                  </a:lnTo>
                  <a:lnTo>
                    <a:pt x="129" y="248"/>
                  </a:lnTo>
                  <a:lnTo>
                    <a:pt x="138" y="246"/>
                  </a:lnTo>
                  <a:lnTo>
                    <a:pt x="145" y="252"/>
                  </a:lnTo>
                  <a:lnTo>
                    <a:pt x="149" y="252"/>
                  </a:lnTo>
                  <a:lnTo>
                    <a:pt x="153" y="250"/>
                  </a:lnTo>
                  <a:lnTo>
                    <a:pt x="159" y="243"/>
                  </a:lnTo>
                  <a:lnTo>
                    <a:pt x="160" y="238"/>
                  </a:lnTo>
                  <a:lnTo>
                    <a:pt x="155" y="232"/>
                  </a:lnTo>
                  <a:lnTo>
                    <a:pt x="155" y="227"/>
                  </a:lnTo>
                  <a:lnTo>
                    <a:pt x="165" y="214"/>
                  </a:lnTo>
                  <a:lnTo>
                    <a:pt x="176" y="198"/>
                  </a:lnTo>
                  <a:lnTo>
                    <a:pt x="178" y="195"/>
                  </a:lnTo>
                  <a:lnTo>
                    <a:pt x="182" y="190"/>
                  </a:lnTo>
                  <a:lnTo>
                    <a:pt x="183" y="189"/>
                  </a:lnTo>
                  <a:lnTo>
                    <a:pt x="190" y="190"/>
                  </a:lnTo>
                  <a:lnTo>
                    <a:pt x="194" y="187"/>
                  </a:lnTo>
                  <a:lnTo>
                    <a:pt x="204" y="189"/>
                  </a:lnTo>
                  <a:lnTo>
                    <a:pt x="217" y="201"/>
                  </a:lnTo>
                  <a:lnTo>
                    <a:pt x="217" y="207"/>
                  </a:lnTo>
                  <a:lnTo>
                    <a:pt x="213" y="215"/>
                  </a:lnTo>
                  <a:lnTo>
                    <a:pt x="213" y="220"/>
                  </a:lnTo>
                  <a:lnTo>
                    <a:pt x="214" y="222"/>
                  </a:lnTo>
                  <a:lnTo>
                    <a:pt x="219" y="225"/>
                  </a:lnTo>
                  <a:lnTo>
                    <a:pt x="225" y="223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30" y="231"/>
                  </a:lnTo>
                  <a:lnTo>
                    <a:pt x="228" y="233"/>
                  </a:lnTo>
                  <a:lnTo>
                    <a:pt x="226" y="238"/>
                  </a:lnTo>
                  <a:lnTo>
                    <a:pt x="228" y="249"/>
                  </a:lnTo>
                  <a:lnTo>
                    <a:pt x="226" y="254"/>
                  </a:lnTo>
                  <a:lnTo>
                    <a:pt x="224" y="259"/>
                  </a:lnTo>
                  <a:lnTo>
                    <a:pt x="224" y="269"/>
                  </a:lnTo>
                  <a:lnTo>
                    <a:pt x="221" y="278"/>
                  </a:lnTo>
                  <a:lnTo>
                    <a:pt x="224" y="287"/>
                  </a:lnTo>
                  <a:lnTo>
                    <a:pt x="230" y="298"/>
                  </a:lnTo>
                  <a:lnTo>
                    <a:pt x="235" y="309"/>
                  </a:lnTo>
                  <a:lnTo>
                    <a:pt x="236" y="311"/>
                  </a:lnTo>
                  <a:lnTo>
                    <a:pt x="241" y="312"/>
                  </a:lnTo>
                  <a:lnTo>
                    <a:pt x="246" y="309"/>
                  </a:lnTo>
                  <a:lnTo>
                    <a:pt x="258" y="302"/>
                  </a:lnTo>
                  <a:lnTo>
                    <a:pt x="272" y="292"/>
                  </a:lnTo>
                  <a:lnTo>
                    <a:pt x="293" y="286"/>
                  </a:lnTo>
                  <a:lnTo>
                    <a:pt x="295" y="285"/>
                  </a:lnTo>
                  <a:lnTo>
                    <a:pt x="299" y="278"/>
                  </a:lnTo>
                  <a:lnTo>
                    <a:pt x="306" y="274"/>
                  </a:lnTo>
                  <a:lnTo>
                    <a:pt x="307" y="271"/>
                  </a:lnTo>
                  <a:lnTo>
                    <a:pt x="312" y="270"/>
                  </a:lnTo>
                  <a:lnTo>
                    <a:pt x="322" y="263"/>
                  </a:lnTo>
                  <a:lnTo>
                    <a:pt x="327" y="262"/>
                  </a:lnTo>
                  <a:lnTo>
                    <a:pt x="334" y="257"/>
                  </a:lnTo>
                  <a:lnTo>
                    <a:pt x="339" y="257"/>
                  </a:lnTo>
                  <a:lnTo>
                    <a:pt x="343" y="259"/>
                  </a:lnTo>
                  <a:lnTo>
                    <a:pt x="346" y="260"/>
                  </a:lnTo>
                  <a:lnTo>
                    <a:pt x="350" y="260"/>
                  </a:lnTo>
                  <a:lnTo>
                    <a:pt x="352" y="270"/>
                  </a:lnTo>
                  <a:lnTo>
                    <a:pt x="354" y="274"/>
                  </a:lnTo>
                  <a:lnTo>
                    <a:pt x="357" y="273"/>
                  </a:lnTo>
                  <a:lnTo>
                    <a:pt x="364" y="266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79" y="263"/>
                  </a:lnTo>
                  <a:lnTo>
                    <a:pt x="390" y="260"/>
                  </a:lnTo>
                  <a:lnTo>
                    <a:pt x="396" y="260"/>
                  </a:lnTo>
                  <a:lnTo>
                    <a:pt x="401" y="264"/>
                  </a:lnTo>
                  <a:lnTo>
                    <a:pt x="409" y="264"/>
                  </a:lnTo>
                  <a:lnTo>
                    <a:pt x="411" y="268"/>
                  </a:lnTo>
                  <a:lnTo>
                    <a:pt x="411" y="270"/>
                  </a:lnTo>
                  <a:lnTo>
                    <a:pt x="406" y="271"/>
                  </a:lnTo>
                  <a:lnTo>
                    <a:pt x="414" y="274"/>
                  </a:lnTo>
                  <a:lnTo>
                    <a:pt x="417" y="273"/>
                  </a:lnTo>
                  <a:lnTo>
                    <a:pt x="417" y="237"/>
                  </a:lnTo>
                  <a:lnTo>
                    <a:pt x="407" y="212"/>
                  </a:lnTo>
                  <a:lnTo>
                    <a:pt x="407" y="193"/>
                  </a:lnTo>
                  <a:lnTo>
                    <a:pt x="400" y="182"/>
                  </a:lnTo>
                  <a:lnTo>
                    <a:pt x="381" y="180"/>
                  </a:lnTo>
                  <a:lnTo>
                    <a:pt x="361" y="187"/>
                  </a:lnTo>
                  <a:lnTo>
                    <a:pt x="350" y="179"/>
                  </a:lnTo>
                  <a:lnTo>
                    <a:pt x="346" y="162"/>
                  </a:lnTo>
                  <a:lnTo>
                    <a:pt x="344" y="142"/>
                  </a:lnTo>
                  <a:lnTo>
                    <a:pt x="355" y="108"/>
                  </a:lnTo>
                  <a:lnTo>
                    <a:pt x="336" y="106"/>
                  </a:lnTo>
                  <a:lnTo>
                    <a:pt x="333" y="120"/>
                  </a:lnTo>
                  <a:lnTo>
                    <a:pt x="323" y="119"/>
                  </a:lnTo>
                  <a:lnTo>
                    <a:pt x="314" y="122"/>
                  </a:lnTo>
                  <a:lnTo>
                    <a:pt x="298" y="119"/>
                  </a:lnTo>
                  <a:lnTo>
                    <a:pt x="282" y="122"/>
                  </a:lnTo>
                  <a:lnTo>
                    <a:pt x="267" y="129"/>
                  </a:lnTo>
                  <a:lnTo>
                    <a:pt x="260" y="126"/>
                  </a:lnTo>
                  <a:lnTo>
                    <a:pt x="244" y="128"/>
                  </a:lnTo>
                  <a:lnTo>
                    <a:pt x="239" y="112"/>
                  </a:lnTo>
                  <a:lnTo>
                    <a:pt x="231" y="110"/>
                  </a:lnTo>
                  <a:lnTo>
                    <a:pt x="224" y="106"/>
                  </a:lnTo>
                  <a:lnTo>
                    <a:pt x="193" y="115"/>
                  </a:lnTo>
                  <a:lnTo>
                    <a:pt x="185" y="114"/>
                  </a:lnTo>
                  <a:lnTo>
                    <a:pt x="180" y="108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40" y="109"/>
                  </a:lnTo>
                  <a:lnTo>
                    <a:pt x="124" y="106"/>
                  </a:lnTo>
                  <a:lnTo>
                    <a:pt x="117" y="108"/>
                  </a:lnTo>
                  <a:lnTo>
                    <a:pt x="108" y="108"/>
                  </a:lnTo>
                  <a:lnTo>
                    <a:pt x="104" y="102"/>
                  </a:lnTo>
                  <a:lnTo>
                    <a:pt x="104" y="86"/>
                  </a:lnTo>
                  <a:lnTo>
                    <a:pt x="104" y="77"/>
                  </a:lnTo>
                  <a:lnTo>
                    <a:pt x="119" y="72"/>
                  </a:lnTo>
                  <a:lnTo>
                    <a:pt x="126" y="67"/>
                  </a:lnTo>
                  <a:lnTo>
                    <a:pt x="134" y="70"/>
                  </a:lnTo>
                  <a:lnTo>
                    <a:pt x="150" y="67"/>
                  </a:lnTo>
                  <a:lnTo>
                    <a:pt x="159" y="69"/>
                  </a:lnTo>
                  <a:lnTo>
                    <a:pt x="172" y="77"/>
                  </a:lnTo>
                  <a:lnTo>
                    <a:pt x="180" y="75"/>
                  </a:lnTo>
                  <a:lnTo>
                    <a:pt x="185" y="67"/>
                  </a:lnTo>
                  <a:lnTo>
                    <a:pt x="192" y="65"/>
                  </a:lnTo>
                  <a:lnTo>
                    <a:pt x="196" y="56"/>
                  </a:lnTo>
                  <a:lnTo>
                    <a:pt x="192" y="56"/>
                  </a:lnTo>
                  <a:lnTo>
                    <a:pt x="185" y="60"/>
                  </a:lnTo>
                  <a:lnTo>
                    <a:pt x="176" y="61"/>
                  </a:lnTo>
                  <a:lnTo>
                    <a:pt x="172" y="54"/>
                  </a:lnTo>
                  <a:lnTo>
                    <a:pt x="167" y="38"/>
                  </a:lnTo>
                  <a:lnTo>
                    <a:pt x="174" y="33"/>
                  </a:lnTo>
                  <a:lnTo>
                    <a:pt x="181" y="29"/>
                  </a:lnTo>
                  <a:lnTo>
                    <a:pt x="185" y="22"/>
                  </a:lnTo>
                  <a:lnTo>
                    <a:pt x="183" y="15"/>
                  </a:lnTo>
                  <a:lnTo>
                    <a:pt x="178" y="9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4" y="5"/>
                  </a:lnTo>
                  <a:lnTo>
                    <a:pt x="160" y="12"/>
                  </a:lnTo>
                  <a:lnTo>
                    <a:pt x="145" y="20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7" y="23"/>
                  </a:lnTo>
                  <a:lnTo>
                    <a:pt x="110" y="27"/>
                  </a:lnTo>
                  <a:lnTo>
                    <a:pt x="108" y="36"/>
                  </a:lnTo>
                  <a:lnTo>
                    <a:pt x="102" y="40"/>
                  </a:lnTo>
                  <a:lnTo>
                    <a:pt x="107" y="47"/>
                  </a:lnTo>
                  <a:lnTo>
                    <a:pt x="107" y="55"/>
                  </a:lnTo>
                  <a:lnTo>
                    <a:pt x="105" y="63"/>
                  </a:lnTo>
                  <a:lnTo>
                    <a:pt x="99" y="67"/>
                  </a:lnTo>
                  <a:lnTo>
                    <a:pt x="83" y="70"/>
                  </a:lnTo>
                  <a:lnTo>
                    <a:pt x="75" y="75"/>
                  </a:lnTo>
                  <a:lnTo>
                    <a:pt x="75" y="82"/>
                  </a:lnTo>
                  <a:lnTo>
                    <a:pt x="63" y="104"/>
                  </a:lnTo>
                  <a:lnTo>
                    <a:pt x="56" y="107"/>
                  </a:lnTo>
                  <a:lnTo>
                    <a:pt x="40" y="108"/>
                  </a:lnTo>
                  <a:lnTo>
                    <a:pt x="32" y="107"/>
                  </a:lnTo>
                  <a:lnTo>
                    <a:pt x="26" y="101"/>
                  </a:lnTo>
                  <a:lnTo>
                    <a:pt x="18" y="102"/>
                  </a:lnTo>
                  <a:lnTo>
                    <a:pt x="10" y="106"/>
                  </a:lnTo>
                  <a:lnTo>
                    <a:pt x="6" y="112"/>
                  </a:lnTo>
                  <a:lnTo>
                    <a:pt x="8" y="120"/>
                  </a:lnTo>
                  <a:lnTo>
                    <a:pt x="0" y="125"/>
                  </a:lnTo>
                  <a:lnTo>
                    <a:pt x="6" y="131"/>
                  </a:lnTo>
                  <a:lnTo>
                    <a:pt x="14" y="136"/>
                  </a:lnTo>
                  <a:lnTo>
                    <a:pt x="16" y="144"/>
                  </a:lnTo>
                  <a:lnTo>
                    <a:pt x="25" y="145"/>
                  </a:lnTo>
                  <a:lnTo>
                    <a:pt x="34" y="144"/>
                  </a:lnTo>
                  <a:lnTo>
                    <a:pt x="40" y="149"/>
                  </a:lnTo>
                  <a:lnTo>
                    <a:pt x="42" y="156"/>
                  </a:lnTo>
                  <a:lnTo>
                    <a:pt x="41" y="165"/>
                  </a:lnTo>
                  <a:lnTo>
                    <a:pt x="37" y="171"/>
                  </a:lnTo>
                  <a:lnTo>
                    <a:pt x="41" y="187"/>
                  </a:lnTo>
                  <a:lnTo>
                    <a:pt x="46" y="194"/>
                  </a:lnTo>
                  <a:lnTo>
                    <a:pt x="53" y="199"/>
                  </a:lnTo>
                  <a:lnTo>
                    <a:pt x="54" y="205"/>
                  </a:lnTo>
                  <a:lnTo>
                    <a:pt x="52" y="212"/>
                  </a:lnTo>
                  <a:lnTo>
                    <a:pt x="47" y="217"/>
                  </a:lnTo>
                  <a:lnTo>
                    <a:pt x="40" y="222"/>
                  </a:lnTo>
                  <a:lnTo>
                    <a:pt x="37" y="228"/>
                  </a:lnTo>
                  <a:lnTo>
                    <a:pt x="29" y="239"/>
                  </a:lnTo>
                  <a:lnTo>
                    <a:pt x="22" y="253"/>
                  </a:lnTo>
                  <a:lnTo>
                    <a:pt x="24" y="259"/>
                  </a:lnTo>
                  <a:lnTo>
                    <a:pt x="24" y="266"/>
                  </a:lnTo>
                  <a:lnTo>
                    <a:pt x="19" y="2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60"/>
            <p:cNvSpPr>
              <a:spLocks noChangeAspect="1"/>
            </p:cNvSpPr>
            <p:nvPr/>
          </p:nvSpPr>
          <p:spPr bwMode="gray">
            <a:xfrm>
              <a:off x="7134361" y="3422211"/>
              <a:ext cx="4771" cy="6985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14" y="12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1" y="13"/>
                </a:cxn>
                <a:cxn ang="0">
                  <a:pos x="3" y="21"/>
                </a:cxn>
                <a:cxn ang="0">
                  <a:pos x="12" y="22"/>
                </a:cxn>
                <a:cxn ang="0">
                  <a:pos x="16" y="19"/>
                </a:cxn>
              </a:cxnLst>
              <a:rect l="0" t="0" r="r" b="b"/>
              <a:pathLst>
                <a:path w="16" h="22">
                  <a:moveTo>
                    <a:pt x="16" y="19"/>
                  </a:moveTo>
                  <a:lnTo>
                    <a:pt x="14" y="12"/>
                  </a:lnTo>
                  <a:lnTo>
                    <a:pt x="5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3" y="21"/>
                  </a:lnTo>
                  <a:lnTo>
                    <a:pt x="12" y="22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61"/>
            <p:cNvSpPr>
              <a:spLocks noChangeAspect="1"/>
            </p:cNvSpPr>
            <p:nvPr/>
          </p:nvSpPr>
          <p:spPr bwMode="gray">
            <a:xfrm>
              <a:off x="7145493" y="3425703"/>
              <a:ext cx="4771" cy="3492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6" y="9"/>
                </a:cxn>
                <a:cxn ang="0">
                  <a:pos x="14" y="6"/>
                </a:cxn>
                <a:cxn ang="0">
                  <a:pos x="15" y="4"/>
                </a:cxn>
              </a:cxnLst>
              <a:rect l="0" t="0" r="r" b="b"/>
              <a:pathLst>
                <a:path w="15" h="9">
                  <a:moveTo>
                    <a:pt x="15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6" y="9"/>
                  </a:lnTo>
                  <a:lnTo>
                    <a:pt x="14" y="6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62"/>
            <p:cNvSpPr>
              <a:spLocks noChangeAspect="1"/>
            </p:cNvSpPr>
            <p:nvPr/>
          </p:nvSpPr>
          <p:spPr bwMode="gray">
            <a:xfrm>
              <a:off x="7126411" y="3429195"/>
              <a:ext cx="3180" cy="349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2" y="8"/>
                </a:cxn>
                <a:cxn ang="0">
                  <a:pos x="11" y="8"/>
                </a:cxn>
                <a:cxn ang="0">
                  <a:pos x="12" y="6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63"/>
            <p:cNvSpPr>
              <a:spLocks noChangeAspect="1"/>
            </p:cNvSpPr>
            <p:nvPr/>
          </p:nvSpPr>
          <p:spPr bwMode="gray">
            <a:xfrm>
              <a:off x="6951496" y="3464118"/>
              <a:ext cx="251242" cy="209536"/>
            </a:xfrm>
            <a:custGeom>
              <a:avLst/>
              <a:gdLst/>
              <a:ahLst/>
              <a:cxnLst>
                <a:cxn ang="0">
                  <a:pos x="65" y="487"/>
                </a:cxn>
                <a:cxn ang="0">
                  <a:pos x="14" y="447"/>
                </a:cxn>
                <a:cxn ang="0">
                  <a:pos x="3" y="371"/>
                </a:cxn>
                <a:cxn ang="0">
                  <a:pos x="0" y="299"/>
                </a:cxn>
                <a:cxn ang="0">
                  <a:pos x="40" y="223"/>
                </a:cxn>
                <a:cxn ang="0">
                  <a:pos x="57" y="206"/>
                </a:cxn>
                <a:cxn ang="0">
                  <a:pos x="98" y="221"/>
                </a:cxn>
                <a:cxn ang="0">
                  <a:pos x="139" y="210"/>
                </a:cxn>
                <a:cxn ang="0">
                  <a:pos x="146" y="184"/>
                </a:cxn>
                <a:cxn ang="0">
                  <a:pos x="186" y="168"/>
                </a:cxn>
                <a:cxn ang="0">
                  <a:pos x="224" y="142"/>
                </a:cxn>
                <a:cxn ang="0">
                  <a:pos x="235" y="95"/>
                </a:cxn>
                <a:cxn ang="0">
                  <a:pos x="259" y="83"/>
                </a:cxn>
                <a:cxn ang="0">
                  <a:pos x="283" y="65"/>
                </a:cxn>
                <a:cxn ang="0">
                  <a:pos x="331" y="77"/>
                </a:cxn>
                <a:cxn ang="0">
                  <a:pos x="396" y="82"/>
                </a:cxn>
                <a:cxn ang="0">
                  <a:pos x="430" y="94"/>
                </a:cxn>
                <a:cxn ang="0">
                  <a:pos x="462" y="81"/>
                </a:cxn>
                <a:cxn ang="0">
                  <a:pos x="489" y="87"/>
                </a:cxn>
                <a:cxn ang="0">
                  <a:pos x="500" y="59"/>
                </a:cxn>
                <a:cxn ang="0">
                  <a:pos x="528" y="63"/>
                </a:cxn>
                <a:cxn ang="0">
                  <a:pos x="542" y="27"/>
                </a:cxn>
                <a:cxn ang="0">
                  <a:pos x="567" y="3"/>
                </a:cxn>
                <a:cxn ang="0">
                  <a:pos x="590" y="28"/>
                </a:cxn>
                <a:cxn ang="0">
                  <a:pos x="606" y="38"/>
                </a:cxn>
                <a:cxn ang="0">
                  <a:pos x="605" y="62"/>
                </a:cxn>
                <a:cxn ang="0">
                  <a:pos x="601" y="100"/>
                </a:cxn>
                <a:cxn ang="0">
                  <a:pos x="623" y="122"/>
                </a:cxn>
                <a:cxn ang="0">
                  <a:pos x="676" y="92"/>
                </a:cxn>
                <a:cxn ang="0">
                  <a:pos x="704" y="75"/>
                </a:cxn>
                <a:cxn ang="0">
                  <a:pos x="727" y="73"/>
                </a:cxn>
                <a:cxn ang="0">
                  <a:pos x="741" y="81"/>
                </a:cxn>
                <a:cxn ang="0">
                  <a:pos x="778" y="77"/>
                </a:cxn>
                <a:cxn ang="0">
                  <a:pos x="785" y="84"/>
                </a:cxn>
                <a:cxn ang="0">
                  <a:pos x="768" y="94"/>
                </a:cxn>
                <a:cxn ang="0">
                  <a:pos x="759" y="108"/>
                </a:cxn>
                <a:cxn ang="0">
                  <a:pos x="725" y="109"/>
                </a:cxn>
                <a:cxn ang="0">
                  <a:pos x="665" y="114"/>
                </a:cxn>
                <a:cxn ang="0">
                  <a:pos x="638" y="129"/>
                </a:cxn>
                <a:cxn ang="0">
                  <a:pos x="622" y="141"/>
                </a:cxn>
                <a:cxn ang="0">
                  <a:pos x="594" y="158"/>
                </a:cxn>
                <a:cxn ang="0">
                  <a:pos x="605" y="183"/>
                </a:cxn>
                <a:cxn ang="0">
                  <a:pos x="608" y="218"/>
                </a:cxn>
                <a:cxn ang="0">
                  <a:pos x="592" y="249"/>
                </a:cxn>
                <a:cxn ang="0">
                  <a:pos x="582" y="277"/>
                </a:cxn>
                <a:cxn ang="0">
                  <a:pos x="569" y="304"/>
                </a:cxn>
                <a:cxn ang="0">
                  <a:pos x="520" y="302"/>
                </a:cxn>
                <a:cxn ang="0">
                  <a:pos x="535" y="336"/>
                </a:cxn>
                <a:cxn ang="0">
                  <a:pos x="517" y="361"/>
                </a:cxn>
                <a:cxn ang="0">
                  <a:pos x="489" y="384"/>
                </a:cxn>
                <a:cxn ang="0">
                  <a:pos x="481" y="404"/>
                </a:cxn>
                <a:cxn ang="0">
                  <a:pos x="463" y="460"/>
                </a:cxn>
                <a:cxn ang="0">
                  <a:pos x="444" y="445"/>
                </a:cxn>
                <a:cxn ang="0">
                  <a:pos x="425" y="448"/>
                </a:cxn>
                <a:cxn ang="0">
                  <a:pos x="391" y="468"/>
                </a:cxn>
                <a:cxn ang="0">
                  <a:pos x="390" y="479"/>
                </a:cxn>
                <a:cxn ang="0">
                  <a:pos x="352" y="476"/>
                </a:cxn>
                <a:cxn ang="0">
                  <a:pos x="321" y="520"/>
                </a:cxn>
                <a:cxn ang="0">
                  <a:pos x="321" y="566"/>
                </a:cxn>
                <a:cxn ang="0">
                  <a:pos x="226" y="587"/>
                </a:cxn>
                <a:cxn ang="0">
                  <a:pos x="197" y="599"/>
                </a:cxn>
                <a:cxn ang="0">
                  <a:pos x="129" y="594"/>
                </a:cxn>
                <a:cxn ang="0">
                  <a:pos x="101" y="598"/>
                </a:cxn>
              </a:cxnLst>
              <a:rect l="0" t="0" r="r" b="b"/>
              <a:pathLst>
                <a:path w="788" h="599">
                  <a:moveTo>
                    <a:pt x="24" y="572"/>
                  </a:moveTo>
                  <a:lnTo>
                    <a:pt x="36" y="547"/>
                  </a:lnTo>
                  <a:lnTo>
                    <a:pt x="59" y="519"/>
                  </a:lnTo>
                  <a:lnTo>
                    <a:pt x="65" y="502"/>
                  </a:lnTo>
                  <a:lnTo>
                    <a:pt x="65" y="487"/>
                  </a:lnTo>
                  <a:lnTo>
                    <a:pt x="59" y="471"/>
                  </a:lnTo>
                  <a:lnTo>
                    <a:pt x="48" y="461"/>
                  </a:lnTo>
                  <a:lnTo>
                    <a:pt x="36" y="461"/>
                  </a:lnTo>
                  <a:lnTo>
                    <a:pt x="24" y="458"/>
                  </a:lnTo>
                  <a:lnTo>
                    <a:pt x="14" y="447"/>
                  </a:lnTo>
                  <a:lnTo>
                    <a:pt x="12" y="434"/>
                  </a:lnTo>
                  <a:lnTo>
                    <a:pt x="15" y="417"/>
                  </a:lnTo>
                  <a:lnTo>
                    <a:pt x="12" y="399"/>
                  </a:lnTo>
                  <a:lnTo>
                    <a:pt x="6" y="383"/>
                  </a:lnTo>
                  <a:lnTo>
                    <a:pt x="3" y="371"/>
                  </a:lnTo>
                  <a:lnTo>
                    <a:pt x="6" y="353"/>
                  </a:lnTo>
                  <a:lnTo>
                    <a:pt x="15" y="335"/>
                  </a:lnTo>
                  <a:lnTo>
                    <a:pt x="14" y="324"/>
                  </a:lnTo>
                  <a:lnTo>
                    <a:pt x="0" y="319"/>
                  </a:lnTo>
                  <a:lnTo>
                    <a:pt x="0" y="299"/>
                  </a:lnTo>
                  <a:lnTo>
                    <a:pt x="0" y="289"/>
                  </a:lnTo>
                  <a:lnTo>
                    <a:pt x="21" y="281"/>
                  </a:lnTo>
                  <a:lnTo>
                    <a:pt x="21" y="266"/>
                  </a:lnTo>
                  <a:lnTo>
                    <a:pt x="35" y="244"/>
                  </a:lnTo>
                  <a:lnTo>
                    <a:pt x="40" y="223"/>
                  </a:lnTo>
                  <a:lnTo>
                    <a:pt x="40" y="206"/>
                  </a:lnTo>
                  <a:lnTo>
                    <a:pt x="42" y="192"/>
                  </a:lnTo>
                  <a:lnTo>
                    <a:pt x="48" y="196"/>
                  </a:lnTo>
                  <a:lnTo>
                    <a:pt x="54" y="202"/>
                  </a:lnTo>
                  <a:lnTo>
                    <a:pt x="57" y="206"/>
                  </a:lnTo>
                  <a:lnTo>
                    <a:pt x="68" y="208"/>
                  </a:lnTo>
                  <a:lnTo>
                    <a:pt x="80" y="206"/>
                  </a:lnTo>
                  <a:lnTo>
                    <a:pt x="86" y="211"/>
                  </a:lnTo>
                  <a:lnTo>
                    <a:pt x="94" y="215"/>
                  </a:lnTo>
                  <a:lnTo>
                    <a:pt x="98" y="221"/>
                  </a:lnTo>
                  <a:lnTo>
                    <a:pt x="103" y="221"/>
                  </a:lnTo>
                  <a:lnTo>
                    <a:pt x="111" y="219"/>
                  </a:lnTo>
                  <a:lnTo>
                    <a:pt x="124" y="219"/>
                  </a:lnTo>
                  <a:lnTo>
                    <a:pt x="130" y="213"/>
                  </a:lnTo>
                  <a:lnTo>
                    <a:pt x="139" y="210"/>
                  </a:lnTo>
                  <a:lnTo>
                    <a:pt x="143" y="207"/>
                  </a:lnTo>
                  <a:lnTo>
                    <a:pt x="145" y="195"/>
                  </a:lnTo>
                  <a:lnTo>
                    <a:pt x="149" y="194"/>
                  </a:lnTo>
                  <a:lnTo>
                    <a:pt x="153" y="189"/>
                  </a:lnTo>
                  <a:lnTo>
                    <a:pt x="146" y="184"/>
                  </a:lnTo>
                  <a:lnTo>
                    <a:pt x="146" y="178"/>
                  </a:lnTo>
                  <a:lnTo>
                    <a:pt x="154" y="179"/>
                  </a:lnTo>
                  <a:lnTo>
                    <a:pt x="160" y="176"/>
                  </a:lnTo>
                  <a:lnTo>
                    <a:pt x="178" y="173"/>
                  </a:lnTo>
                  <a:lnTo>
                    <a:pt x="186" y="168"/>
                  </a:lnTo>
                  <a:lnTo>
                    <a:pt x="194" y="164"/>
                  </a:lnTo>
                  <a:lnTo>
                    <a:pt x="200" y="158"/>
                  </a:lnTo>
                  <a:lnTo>
                    <a:pt x="208" y="157"/>
                  </a:lnTo>
                  <a:lnTo>
                    <a:pt x="223" y="147"/>
                  </a:lnTo>
                  <a:lnTo>
                    <a:pt x="224" y="142"/>
                  </a:lnTo>
                  <a:lnTo>
                    <a:pt x="224" y="135"/>
                  </a:lnTo>
                  <a:lnTo>
                    <a:pt x="226" y="122"/>
                  </a:lnTo>
                  <a:lnTo>
                    <a:pt x="229" y="119"/>
                  </a:lnTo>
                  <a:lnTo>
                    <a:pt x="235" y="102"/>
                  </a:lnTo>
                  <a:lnTo>
                    <a:pt x="235" y="95"/>
                  </a:lnTo>
                  <a:lnTo>
                    <a:pt x="236" y="93"/>
                  </a:lnTo>
                  <a:lnTo>
                    <a:pt x="240" y="89"/>
                  </a:lnTo>
                  <a:lnTo>
                    <a:pt x="245" y="83"/>
                  </a:lnTo>
                  <a:lnTo>
                    <a:pt x="253" y="82"/>
                  </a:lnTo>
                  <a:lnTo>
                    <a:pt x="259" y="83"/>
                  </a:lnTo>
                  <a:lnTo>
                    <a:pt x="274" y="83"/>
                  </a:lnTo>
                  <a:lnTo>
                    <a:pt x="277" y="82"/>
                  </a:lnTo>
                  <a:lnTo>
                    <a:pt x="279" y="77"/>
                  </a:lnTo>
                  <a:lnTo>
                    <a:pt x="280" y="68"/>
                  </a:lnTo>
                  <a:lnTo>
                    <a:pt x="283" y="65"/>
                  </a:lnTo>
                  <a:lnTo>
                    <a:pt x="288" y="65"/>
                  </a:lnTo>
                  <a:lnTo>
                    <a:pt x="293" y="65"/>
                  </a:lnTo>
                  <a:lnTo>
                    <a:pt x="306" y="73"/>
                  </a:lnTo>
                  <a:lnTo>
                    <a:pt x="316" y="77"/>
                  </a:lnTo>
                  <a:lnTo>
                    <a:pt x="331" y="77"/>
                  </a:lnTo>
                  <a:lnTo>
                    <a:pt x="360" y="76"/>
                  </a:lnTo>
                  <a:lnTo>
                    <a:pt x="366" y="78"/>
                  </a:lnTo>
                  <a:lnTo>
                    <a:pt x="374" y="83"/>
                  </a:lnTo>
                  <a:lnTo>
                    <a:pt x="383" y="81"/>
                  </a:lnTo>
                  <a:lnTo>
                    <a:pt x="396" y="82"/>
                  </a:lnTo>
                  <a:lnTo>
                    <a:pt x="401" y="87"/>
                  </a:lnTo>
                  <a:lnTo>
                    <a:pt x="414" y="102"/>
                  </a:lnTo>
                  <a:lnTo>
                    <a:pt x="422" y="99"/>
                  </a:lnTo>
                  <a:lnTo>
                    <a:pt x="429" y="99"/>
                  </a:lnTo>
                  <a:lnTo>
                    <a:pt x="430" y="94"/>
                  </a:lnTo>
                  <a:lnTo>
                    <a:pt x="444" y="87"/>
                  </a:lnTo>
                  <a:lnTo>
                    <a:pt x="449" y="86"/>
                  </a:lnTo>
                  <a:lnTo>
                    <a:pt x="453" y="87"/>
                  </a:lnTo>
                  <a:lnTo>
                    <a:pt x="456" y="83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71" y="87"/>
                  </a:lnTo>
                  <a:lnTo>
                    <a:pt x="484" y="92"/>
                  </a:lnTo>
                  <a:lnTo>
                    <a:pt x="488" y="89"/>
                  </a:lnTo>
                  <a:lnTo>
                    <a:pt x="489" y="87"/>
                  </a:lnTo>
                  <a:lnTo>
                    <a:pt x="489" y="82"/>
                  </a:lnTo>
                  <a:lnTo>
                    <a:pt x="487" y="78"/>
                  </a:lnTo>
                  <a:lnTo>
                    <a:pt x="485" y="71"/>
                  </a:lnTo>
                  <a:lnTo>
                    <a:pt x="495" y="59"/>
                  </a:lnTo>
                  <a:lnTo>
                    <a:pt x="500" y="59"/>
                  </a:lnTo>
                  <a:lnTo>
                    <a:pt x="506" y="61"/>
                  </a:lnTo>
                  <a:lnTo>
                    <a:pt x="514" y="59"/>
                  </a:lnTo>
                  <a:lnTo>
                    <a:pt x="522" y="65"/>
                  </a:lnTo>
                  <a:lnTo>
                    <a:pt x="526" y="65"/>
                  </a:lnTo>
                  <a:lnTo>
                    <a:pt x="528" y="63"/>
                  </a:lnTo>
                  <a:lnTo>
                    <a:pt x="536" y="56"/>
                  </a:lnTo>
                  <a:lnTo>
                    <a:pt x="537" y="51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42" y="27"/>
                  </a:lnTo>
                  <a:lnTo>
                    <a:pt x="553" y="11"/>
                  </a:lnTo>
                  <a:lnTo>
                    <a:pt x="555" y="9"/>
                  </a:lnTo>
                  <a:lnTo>
                    <a:pt x="559" y="3"/>
                  </a:lnTo>
                  <a:lnTo>
                    <a:pt x="560" y="2"/>
                  </a:lnTo>
                  <a:lnTo>
                    <a:pt x="567" y="3"/>
                  </a:lnTo>
                  <a:lnTo>
                    <a:pt x="571" y="0"/>
                  </a:lnTo>
                  <a:lnTo>
                    <a:pt x="581" y="2"/>
                  </a:lnTo>
                  <a:lnTo>
                    <a:pt x="594" y="14"/>
                  </a:lnTo>
                  <a:lnTo>
                    <a:pt x="594" y="20"/>
                  </a:lnTo>
                  <a:lnTo>
                    <a:pt x="590" y="28"/>
                  </a:lnTo>
                  <a:lnTo>
                    <a:pt x="590" y="33"/>
                  </a:lnTo>
                  <a:lnTo>
                    <a:pt x="591" y="35"/>
                  </a:lnTo>
                  <a:lnTo>
                    <a:pt x="596" y="38"/>
                  </a:lnTo>
                  <a:lnTo>
                    <a:pt x="602" y="36"/>
                  </a:lnTo>
                  <a:lnTo>
                    <a:pt x="606" y="38"/>
                  </a:lnTo>
                  <a:lnTo>
                    <a:pt x="606" y="40"/>
                  </a:lnTo>
                  <a:lnTo>
                    <a:pt x="607" y="44"/>
                  </a:lnTo>
                  <a:lnTo>
                    <a:pt x="605" y="46"/>
                  </a:lnTo>
                  <a:lnTo>
                    <a:pt x="603" y="51"/>
                  </a:lnTo>
                  <a:lnTo>
                    <a:pt x="605" y="62"/>
                  </a:lnTo>
                  <a:lnTo>
                    <a:pt x="603" y="67"/>
                  </a:lnTo>
                  <a:lnTo>
                    <a:pt x="601" y="72"/>
                  </a:lnTo>
                  <a:lnTo>
                    <a:pt x="601" y="82"/>
                  </a:lnTo>
                  <a:lnTo>
                    <a:pt x="598" y="92"/>
                  </a:lnTo>
                  <a:lnTo>
                    <a:pt x="601" y="100"/>
                  </a:lnTo>
                  <a:lnTo>
                    <a:pt x="607" y="111"/>
                  </a:lnTo>
                  <a:lnTo>
                    <a:pt x="612" y="122"/>
                  </a:lnTo>
                  <a:lnTo>
                    <a:pt x="613" y="124"/>
                  </a:lnTo>
                  <a:lnTo>
                    <a:pt x="618" y="125"/>
                  </a:lnTo>
                  <a:lnTo>
                    <a:pt x="623" y="122"/>
                  </a:lnTo>
                  <a:lnTo>
                    <a:pt x="635" y="115"/>
                  </a:lnTo>
                  <a:lnTo>
                    <a:pt x="648" y="105"/>
                  </a:lnTo>
                  <a:lnTo>
                    <a:pt x="670" y="99"/>
                  </a:lnTo>
                  <a:lnTo>
                    <a:pt x="671" y="98"/>
                  </a:lnTo>
                  <a:lnTo>
                    <a:pt x="676" y="92"/>
                  </a:lnTo>
                  <a:lnTo>
                    <a:pt x="683" y="87"/>
                  </a:lnTo>
                  <a:lnTo>
                    <a:pt x="684" y="84"/>
                  </a:lnTo>
                  <a:lnTo>
                    <a:pt x="689" y="83"/>
                  </a:lnTo>
                  <a:lnTo>
                    <a:pt x="699" y="77"/>
                  </a:lnTo>
                  <a:lnTo>
                    <a:pt x="704" y="75"/>
                  </a:lnTo>
                  <a:lnTo>
                    <a:pt x="711" y="70"/>
                  </a:lnTo>
                  <a:lnTo>
                    <a:pt x="716" y="70"/>
                  </a:lnTo>
                  <a:lnTo>
                    <a:pt x="720" y="72"/>
                  </a:lnTo>
                  <a:lnTo>
                    <a:pt x="723" y="73"/>
                  </a:lnTo>
                  <a:lnTo>
                    <a:pt x="727" y="73"/>
                  </a:lnTo>
                  <a:lnTo>
                    <a:pt x="729" y="83"/>
                  </a:lnTo>
                  <a:lnTo>
                    <a:pt x="731" y="87"/>
                  </a:lnTo>
                  <a:lnTo>
                    <a:pt x="734" y="86"/>
                  </a:lnTo>
                  <a:lnTo>
                    <a:pt x="741" y="79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56" y="76"/>
                  </a:lnTo>
                  <a:lnTo>
                    <a:pt x="767" y="75"/>
                  </a:lnTo>
                  <a:lnTo>
                    <a:pt x="773" y="75"/>
                  </a:lnTo>
                  <a:lnTo>
                    <a:pt x="778" y="77"/>
                  </a:lnTo>
                  <a:lnTo>
                    <a:pt x="785" y="77"/>
                  </a:lnTo>
                  <a:lnTo>
                    <a:pt x="788" y="81"/>
                  </a:lnTo>
                  <a:lnTo>
                    <a:pt x="788" y="83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3" y="84"/>
                  </a:lnTo>
                  <a:lnTo>
                    <a:pt x="778" y="83"/>
                  </a:lnTo>
                  <a:lnTo>
                    <a:pt x="774" y="83"/>
                  </a:lnTo>
                  <a:lnTo>
                    <a:pt x="766" y="92"/>
                  </a:lnTo>
                  <a:lnTo>
                    <a:pt x="768" y="94"/>
                  </a:lnTo>
                  <a:lnTo>
                    <a:pt x="774" y="97"/>
                  </a:lnTo>
                  <a:lnTo>
                    <a:pt x="775" y="102"/>
                  </a:lnTo>
                  <a:lnTo>
                    <a:pt x="775" y="106"/>
                  </a:lnTo>
                  <a:lnTo>
                    <a:pt x="764" y="104"/>
                  </a:lnTo>
                  <a:lnTo>
                    <a:pt x="759" y="108"/>
                  </a:lnTo>
                  <a:lnTo>
                    <a:pt x="757" y="108"/>
                  </a:lnTo>
                  <a:lnTo>
                    <a:pt x="751" y="113"/>
                  </a:lnTo>
                  <a:lnTo>
                    <a:pt x="746" y="113"/>
                  </a:lnTo>
                  <a:lnTo>
                    <a:pt x="732" y="108"/>
                  </a:lnTo>
                  <a:lnTo>
                    <a:pt x="725" y="109"/>
                  </a:lnTo>
                  <a:lnTo>
                    <a:pt x="721" y="108"/>
                  </a:lnTo>
                  <a:lnTo>
                    <a:pt x="686" y="110"/>
                  </a:lnTo>
                  <a:lnTo>
                    <a:pt x="682" y="110"/>
                  </a:lnTo>
                  <a:lnTo>
                    <a:pt x="672" y="114"/>
                  </a:lnTo>
                  <a:lnTo>
                    <a:pt x="665" y="114"/>
                  </a:lnTo>
                  <a:lnTo>
                    <a:pt x="656" y="120"/>
                  </a:lnTo>
                  <a:lnTo>
                    <a:pt x="648" y="121"/>
                  </a:lnTo>
                  <a:lnTo>
                    <a:pt x="643" y="124"/>
                  </a:lnTo>
                  <a:lnTo>
                    <a:pt x="639" y="125"/>
                  </a:lnTo>
                  <a:lnTo>
                    <a:pt x="638" y="129"/>
                  </a:lnTo>
                  <a:lnTo>
                    <a:pt x="635" y="131"/>
                  </a:lnTo>
                  <a:lnTo>
                    <a:pt x="625" y="134"/>
                  </a:lnTo>
                  <a:lnTo>
                    <a:pt x="624" y="136"/>
                  </a:lnTo>
                  <a:lnTo>
                    <a:pt x="625" y="140"/>
                  </a:lnTo>
                  <a:lnTo>
                    <a:pt x="622" y="141"/>
                  </a:lnTo>
                  <a:lnTo>
                    <a:pt x="617" y="138"/>
                  </a:lnTo>
                  <a:lnTo>
                    <a:pt x="612" y="138"/>
                  </a:lnTo>
                  <a:lnTo>
                    <a:pt x="611" y="140"/>
                  </a:lnTo>
                  <a:lnTo>
                    <a:pt x="610" y="145"/>
                  </a:lnTo>
                  <a:lnTo>
                    <a:pt x="594" y="158"/>
                  </a:lnTo>
                  <a:lnTo>
                    <a:pt x="590" y="162"/>
                  </a:lnTo>
                  <a:lnTo>
                    <a:pt x="589" y="168"/>
                  </a:lnTo>
                  <a:lnTo>
                    <a:pt x="590" y="170"/>
                  </a:lnTo>
                  <a:lnTo>
                    <a:pt x="598" y="175"/>
                  </a:lnTo>
                  <a:lnTo>
                    <a:pt x="605" y="183"/>
                  </a:lnTo>
                  <a:lnTo>
                    <a:pt x="608" y="196"/>
                  </a:lnTo>
                  <a:lnTo>
                    <a:pt x="612" y="206"/>
                  </a:lnTo>
                  <a:lnTo>
                    <a:pt x="612" y="207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11" y="222"/>
                  </a:lnTo>
                  <a:lnTo>
                    <a:pt x="610" y="228"/>
                  </a:lnTo>
                  <a:lnTo>
                    <a:pt x="606" y="235"/>
                  </a:lnTo>
                  <a:lnTo>
                    <a:pt x="601" y="243"/>
                  </a:lnTo>
                  <a:lnTo>
                    <a:pt x="592" y="249"/>
                  </a:lnTo>
                  <a:lnTo>
                    <a:pt x="585" y="258"/>
                  </a:lnTo>
                  <a:lnTo>
                    <a:pt x="581" y="265"/>
                  </a:lnTo>
                  <a:lnTo>
                    <a:pt x="578" y="269"/>
                  </a:lnTo>
                  <a:lnTo>
                    <a:pt x="578" y="275"/>
                  </a:lnTo>
                  <a:lnTo>
                    <a:pt x="582" y="277"/>
                  </a:lnTo>
                  <a:lnTo>
                    <a:pt x="586" y="280"/>
                  </a:lnTo>
                  <a:lnTo>
                    <a:pt x="582" y="283"/>
                  </a:lnTo>
                  <a:lnTo>
                    <a:pt x="582" y="291"/>
                  </a:lnTo>
                  <a:lnTo>
                    <a:pt x="575" y="301"/>
                  </a:lnTo>
                  <a:lnTo>
                    <a:pt x="569" y="304"/>
                  </a:lnTo>
                  <a:lnTo>
                    <a:pt x="558" y="307"/>
                  </a:lnTo>
                  <a:lnTo>
                    <a:pt x="547" y="305"/>
                  </a:lnTo>
                  <a:lnTo>
                    <a:pt x="528" y="301"/>
                  </a:lnTo>
                  <a:lnTo>
                    <a:pt x="524" y="299"/>
                  </a:lnTo>
                  <a:lnTo>
                    <a:pt x="520" y="302"/>
                  </a:lnTo>
                  <a:lnTo>
                    <a:pt x="517" y="307"/>
                  </a:lnTo>
                  <a:lnTo>
                    <a:pt x="520" y="310"/>
                  </a:lnTo>
                  <a:lnTo>
                    <a:pt x="525" y="320"/>
                  </a:lnTo>
                  <a:lnTo>
                    <a:pt x="530" y="320"/>
                  </a:lnTo>
                  <a:lnTo>
                    <a:pt x="535" y="336"/>
                  </a:lnTo>
                  <a:lnTo>
                    <a:pt x="539" y="341"/>
                  </a:lnTo>
                  <a:lnTo>
                    <a:pt x="539" y="345"/>
                  </a:lnTo>
                  <a:lnTo>
                    <a:pt x="533" y="351"/>
                  </a:lnTo>
                  <a:lnTo>
                    <a:pt x="527" y="353"/>
                  </a:lnTo>
                  <a:lnTo>
                    <a:pt x="517" y="361"/>
                  </a:lnTo>
                  <a:lnTo>
                    <a:pt x="509" y="360"/>
                  </a:lnTo>
                  <a:lnTo>
                    <a:pt x="498" y="363"/>
                  </a:lnTo>
                  <a:lnTo>
                    <a:pt x="496" y="377"/>
                  </a:lnTo>
                  <a:lnTo>
                    <a:pt x="490" y="379"/>
                  </a:lnTo>
                  <a:lnTo>
                    <a:pt x="489" y="384"/>
                  </a:lnTo>
                  <a:lnTo>
                    <a:pt x="490" y="390"/>
                  </a:lnTo>
                  <a:lnTo>
                    <a:pt x="489" y="394"/>
                  </a:lnTo>
                  <a:lnTo>
                    <a:pt x="487" y="394"/>
                  </a:lnTo>
                  <a:lnTo>
                    <a:pt x="483" y="399"/>
                  </a:lnTo>
                  <a:lnTo>
                    <a:pt x="481" y="404"/>
                  </a:lnTo>
                  <a:lnTo>
                    <a:pt x="479" y="407"/>
                  </a:lnTo>
                  <a:lnTo>
                    <a:pt x="481" y="425"/>
                  </a:lnTo>
                  <a:lnTo>
                    <a:pt x="483" y="437"/>
                  </a:lnTo>
                  <a:lnTo>
                    <a:pt x="483" y="43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5" y="458"/>
                  </a:lnTo>
                  <a:lnTo>
                    <a:pt x="452" y="454"/>
                  </a:lnTo>
                  <a:lnTo>
                    <a:pt x="451" y="450"/>
                  </a:lnTo>
                  <a:lnTo>
                    <a:pt x="444" y="445"/>
                  </a:lnTo>
                  <a:lnTo>
                    <a:pt x="440" y="445"/>
                  </a:lnTo>
                  <a:lnTo>
                    <a:pt x="438" y="449"/>
                  </a:lnTo>
                  <a:lnTo>
                    <a:pt x="441" y="450"/>
                  </a:lnTo>
                  <a:lnTo>
                    <a:pt x="441" y="453"/>
                  </a:lnTo>
                  <a:lnTo>
                    <a:pt x="425" y="448"/>
                  </a:lnTo>
                  <a:lnTo>
                    <a:pt x="419" y="448"/>
                  </a:lnTo>
                  <a:lnTo>
                    <a:pt x="414" y="450"/>
                  </a:lnTo>
                  <a:lnTo>
                    <a:pt x="412" y="455"/>
                  </a:lnTo>
                  <a:lnTo>
                    <a:pt x="395" y="464"/>
                  </a:lnTo>
                  <a:lnTo>
                    <a:pt x="391" y="468"/>
                  </a:lnTo>
                  <a:lnTo>
                    <a:pt x="392" y="470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7"/>
                  </a:lnTo>
                  <a:lnTo>
                    <a:pt x="390" y="479"/>
                  </a:lnTo>
                  <a:lnTo>
                    <a:pt x="377" y="481"/>
                  </a:lnTo>
                  <a:lnTo>
                    <a:pt x="368" y="484"/>
                  </a:lnTo>
                  <a:lnTo>
                    <a:pt x="356" y="482"/>
                  </a:lnTo>
                  <a:lnTo>
                    <a:pt x="356" y="479"/>
                  </a:lnTo>
                  <a:lnTo>
                    <a:pt x="352" y="476"/>
                  </a:lnTo>
                  <a:lnTo>
                    <a:pt x="345" y="480"/>
                  </a:lnTo>
                  <a:lnTo>
                    <a:pt x="339" y="491"/>
                  </a:lnTo>
                  <a:lnTo>
                    <a:pt x="327" y="500"/>
                  </a:lnTo>
                  <a:lnTo>
                    <a:pt x="325" y="506"/>
                  </a:lnTo>
                  <a:lnTo>
                    <a:pt x="321" y="520"/>
                  </a:lnTo>
                  <a:lnTo>
                    <a:pt x="322" y="533"/>
                  </a:lnTo>
                  <a:lnTo>
                    <a:pt x="318" y="552"/>
                  </a:lnTo>
                  <a:lnTo>
                    <a:pt x="318" y="556"/>
                  </a:lnTo>
                  <a:lnTo>
                    <a:pt x="322" y="560"/>
                  </a:lnTo>
                  <a:lnTo>
                    <a:pt x="321" y="566"/>
                  </a:lnTo>
                  <a:lnTo>
                    <a:pt x="313" y="572"/>
                  </a:lnTo>
                  <a:lnTo>
                    <a:pt x="288" y="577"/>
                  </a:lnTo>
                  <a:lnTo>
                    <a:pt x="268" y="584"/>
                  </a:lnTo>
                  <a:lnTo>
                    <a:pt x="252" y="588"/>
                  </a:lnTo>
                  <a:lnTo>
                    <a:pt x="226" y="587"/>
                  </a:lnTo>
                  <a:lnTo>
                    <a:pt x="213" y="587"/>
                  </a:lnTo>
                  <a:lnTo>
                    <a:pt x="207" y="589"/>
                  </a:lnTo>
                  <a:lnTo>
                    <a:pt x="203" y="592"/>
                  </a:lnTo>
                  <a:lnTo>
                    <a:pt x="200" y="597"/>
                  </a:lnTo>
                  <a:lnTo>
                    <a:pt x="197" y="599"/>
                  </a:lnTo>
                  <a:lnTo>
                    <a:pt x="181" y="592"/>
                  </a:lnTo>
                  <a:lnTo>
                    <a:pt x="164" y="592"/>
                  </a:lnTo>
                  <a:lnTo>
                    <a:pt x="149" y="594"/>
                  </a:lnTo>
                  <a:lnTo>
                    <a:pt x="138" y="593"/>
                  </a:lnTo>
                  <a:lnTo>
                    <a:pt x="129" y="594"/>
                  </a:lnTo>
                  <a:lnTo>
                    <a:pt x="119" y="594"/>
                  </a:lnTo>
                  <a:lnTo>
                    <a:pt x="116" y="595"/>
                  </a:lnTo>
                  <a:lnTo>
                    <a:pt x="112" y="598"/>
                  </a:lnTo>
                  <a:lnTo>
                    <a:pt x="108" y="599"/>
                  </a:lnTo>
                  <a:lnTo>
                    <a:pt x="101" y="598"/>
                  </a:lnTo>
                  <a:lnTo>
                    <a:pt x="83" y="588"/>
                  </a:lnTo>
                  <a:lnTo>
                    <a:pt x="24" y="57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64"/>
            <p:cNvSpPr>
              <a:spLocks noChangeAspect="1"/>
            </p:cNvSpPr>
            <p:nvPr/>
          </p:nvSpPr>
          <p:spPr bwMode="gray">
            <a:xfrm>
              <a:off x="7558929" y="4152095"/>
              <a:ext cx="189227" cy="2200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5" y="3"/>
                </a:cxn>
                <a:cxn ang="0">
                  <a:pos x="62" y="19"/>
                </a:cxn>
                <a:cxn ang="0">
                  <a:pos x="100" y="19"/>
                </a:cxn>
                <a:cxn ang="0">
                  <a:pos x="130" y="26"/>
                </a:cxn>
                <a:cxn ang="0">
                  <a:pos x="151" y="51"/>
                </a:cxn>
                <a:cxn ang="0">
                  <a:pos x="168" y="72"/>
                </a:cxn>
                <a:cxn ang="0">
                  <a:pos x="196" y="102"/>
                </a:cxn>
                <a:cxn ang="0">
                  <a:pos x="251" y="136"/>
                </a:cxn>
                <a:cxn ang="0">
                  <a:pos x="277" y="159"/>
                </a:cxn>
                <a:cxn ang="0">
                  <a:pos x="302" y="190"/>
                </a:cxn>
                <a:cxn ang="0">
                  <a:pos x="311" y="184"/>
                </a:cxn>
                <a:cxn ang="0">
                  <a:pos x="338" y="211"/>
                </a:cxn>
                <a:cxn ang="0">
                  <a:pos x="355" y="217"/>
                </a:cxn>
                <a:cxn ang="0">
                  <a:pos x="382" y="242"/>
                </a:cxn>
                <a:cxn ang="0">
                  <a:pos x="391" y="236"/>
                </a:cxn>
                <a:cxn ang="0">
                  <a:pos x="423" y="247"/>
                </a:cxn>
                <a:cxn ang="0">
                  <a:pos x="431" y="259"/>
                </a:cxn>
                <a:cxn ang="0">
                  <a:pos x="425" y="270"/>
                </a:cxn>
                <a:cxn ang="0">
                  <a:pos x="417" y="290"/>
                </a:cxn>
                <a:cxn ang="0">
                  <a:pos x="430" y="287"/>
                </a:cxn>
                <a:cxn ang="0">
                  <a:pos x="453" y="281"/>
                </a:cxn>
                <a:cxn ang="0">
                  <a:pos x="467" y="303"/>
                </a:cxn>
                <a:cxn ang="0">
                  <a:pos x="463" y="320"/>
                </a:cxn>
                <a:cxn ang="0">
                  <a:pos x="450" y="344"/>
                </a:cxn>
                <a:cxn ang="0">
                  <a:pos x="474" y="361"/>
                </a:cxn>
                <a:cxn ang="0">
                  <a:pos x="490" y="363"/>
                </a:cxn>
                <a:cxn ang="0">
                  <a:pos x="509" y="384"/>
                </a:cxn>
                <a:cxn ang="0">
                  <a:pos x="510" y="409"/>
                </a:cxn>
                <a:cxn ang="0">
                  <a:pos x="532" y="420"/>
                </a:cxn>
                <a:cxn ang="0">
                  <a:pos x="542" y="435"/>
                </a:cxn>
                <a:cxn ang="0">
                  <a:pos x="570" y="440"/>
                </a:cxn>
                <a:cxn ang="0">
                  <a:pos x="584" y="462"/>
                </a:cxn>
                <a:cxn ang="0">
                  <a:pos x="591" y="487"/>
                </a:cxn>
                <a:cxn ang="0">
                  <a:pos x="587" y="512"/>
                </a:cxn>
                <a:cxn ang="0">
                  <a:pos x="582" y="548"/>
                </a:cxn>
                <a:cxn ang="0">
                  <a:pos x="581" y="613"/>
                </a:cxn>
                <a:cxn ang="0">
                  <a:pos x="563" y="613"/>
                </a:cxn>
                <a:cxn ang="0">
                  <a:pos x="549" y="619"/>
                </a:cxn>
                <a:cxn ang="0">
                  <a:pos x="516" y="608"/>
                </a:cxn>
                <a:cxn ang="0">
                  <a:pos x="508" y="618"/>
                </a:cxn>
                <a:cxn ang="0">
                  <a:pos x="478" y="586"/>
                </a:cxn>
                <a:cxn ang="0">
                  <a:pos x="455" y="571"/>
                </a:cxn>
                <a:cxn ang="0">
                  <a:pos x="409" y="535"/>
                </a:cxn>
                <a:cxn ang="0">
                  <a:pos x="388" y="508"/>
                </a:cxn>
                <a:cxn ang="0">
                  <a:pos x="363" y="484"/>
                </a:cxn>
                <a:cxn ang="0">
                  <a:pos x="312" y="426"/>
                </a:cxn>
                <a:cxn ang="0">
                  <a:pos x="286" y="355"/>
                </a:cxn>
                <a:cxn ang="0">
                  <a:pos x="264" y="328"/>
                </a:cxn>
                <a:cxn ang="0">
                  <a:pos x="232" y="293"/>
                </a:cxn>
                <a:cxn ang="0">
                  <a:pos x="221" y="291"/>
                </a:cxn>
                <a:cxn ang="0">
                  <a:pos x="205" y="237"/>
                </a:cxn>
                <a:cxn ang="0">
                  <a:pos x="191" y="205"/>
                </a:cxn>
                <a:cxn ang="0">
                  <a:pos x="151" y="182"/>
                </a:cxn>
                <a:cxn ang="0">
                  <a:pos x="123" y="146"/>
                </a:cxn>
                <a:cxn ang="0">
                  <a:pos x="105" y="118"/>
                </a:cxn>
                <a:cxn ang="0">
                  <a:pos x="76" y="103"/>
                </a:cxn>
                <a:cxn ang="0">
                  <a:pos x="51" y="77"/>
                </a:cxn>
                <a:cxn ang="0">
                  <a:pos x="12" y="39"/>
                </a:cxn>
                <a:cxn ang="0">
                  <a:pos x="0" y="1"/>
                </a:cxn>
              </a:cxnLst>
              <a:rect l="0" t="0" r="r" b="b"/>
              <a:pathLst>
                <a:path w="594" h="626">
                  <a:moveTo>
                    <a:pt x="0" y="1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3"/>
                  </a:lnTo>
                  <a:lnTo>
                    <a:pt x="42" y="16"/>
                  </a:lnTo>
                  <a:lnTo>
                    <a:pt x="55" y="17"/>
                  </a:lnTo>
                  <a:lnTo>
                    <a:pt x="62" y="19"/>
                  </a:lnTo>
                  <a:lnTo>
                    <a:pt x="74" y="21"/>
                  </a:lnTo>
                  <a:lnTo>
                    <a:pt x="91" y="18"/>
                  </a:lnTo>
                  <a:lnTo>
                    <a:pt x="100" y="19"/>
                  </a:lnTo>
                  <a:lnTo>
                    <a:pt x="110" y="24"/>
                  </a:lnTo>
                  <a:lnTo>
                    <a:pt x="122" y="23"/>
                  </a:lnTo>
                  <a:lnTo>
                    <a:pt x="130" y="26"/>
                  </a:lnTo>
                  <a:lnTo>
                    <a:pt x="146" y="38"/>
                  </a:lnTo>
                  <a:lnTo>
                    <a:pt x="150" y="45"/>
                  </a:lnTo>
                  <a:lnTo>
                    <a:pt x="151" y="51"/>
                  </a:lnTo>
                  <a:lnTo>
                    <a:pt x="155" y="56"/>
                  </a:lnTo>
                  <a:lnTo>
                    <a:pt x="161" y="60"/>
                  </a:lnTo>
                  <a:lnTo>
                    <a:pt x="168" y="72"/>
                  </a:lnTo>
                  <a:lnTo>
                    <a:pt x="171" y="80"/>
                  </a:lnTo>
                  <a:lnTo>
                    <a:pt x="184" y="89"/>
                  </a:lnTo>
                  <a:lnTo>
                    <a:pt x="196" y="102"/>
                  </a:lnTo>
                  <a:lnTo>
                    <a:pt x="230" y="118"/>
                  </a:lnTo>
                  <a:lnTo>
                    <a:pt x="237" y="125"/>
                  </a:lnTo>
                  <a:lnTo>
                    <a:pt x="251" y="136"/>
                  </a:lnTo>
                  <a:lnTo>
                    <a:pt x="259" y="146"/>
                  </a:lnTo>
                  <a:lnTo>
                    <a:pt x="263" y="157"/>
                  </a:lnTo>
                  <a:lnTo>
                    <a:pt x="277" y="159"/>
                  </a:lnTo>
                  <a:lnTo>
                    <a:pt x="282" y="172"/>
                  </a:lnTo>
                  <a:lnTo>
                    <a:pt x="296" y="187"/>
                  </a:lnTo>
                  <a:lnTo>
                    <a:pt x="302" y="190"/>
                  </a:lnTo>
                  <a:lnTo>
                    <a:pt x="307" y="193"/>
                  </a:lnTo>
                  <a:lnTo>
                    <a:pt x="309" y="189"/>
                  </a:lnTo>
                  <a:lnTo>
                    <a:pt x="311" y="184"/>
                  </a:lnTo>
                  <a:lnTo>
                    <a:pt x="320" y="184"/>
                  </a:lnTo>
                  <a:lnTo>
                    <a:pt x="327" y="189"/>
                  </a:lnTo>
                  <a:lnTo>
                    <a:pt x="338" y="211"/>
                  </a:lnTo>
                  <a:lnTo>
                    <a:pt x="345" y="215"/>
                  </a:lnTo>
                  <a:lnTo>
                    <a:pt x="350" y="216"/>
                  </a:lnTo>
                  <a:lnTo>
                    <a:pt x="355" y="217"/>
                  </a:lnTo>
                  <a:lnTo>
                    <a:pt x="371" y="226"/>
                  </a:lnTo>
                  <a:lnTo>
                    <a:pt x="376" y="231"/>
                  </a:lnTo>
                  <a:lnTo>
                    <a:pt x="382" y="242"/>
                  </a:lnTo>
                  <a:lnTo>
                    <a:pt x="386" y="244"/>
                  </a:lnTo>
                  <a:lnTo>
                    <a:pt x="387" y="233"/>
                  </a:lnTo>
                  <a:lnTo>
                    <a:pt x="391" y="236"/>
                  </a:lnTo>
                  <a:lnTo>
                    <a:pt x="396" y="243"/>
                  </a:lnTo>
                  <a:lnTo>
                    <a:pt x="403" y="248"/>
                  </a:lnTo>
                  <a:lnTo>
                    <a:pt x="423" y="247"/>
                  </a:lnTo>
                  <a:lnTo>
                    <a:pt x="430" y="250"/>
                  </a:lnTo>
                  <a:lnTo>
                    <a:pt x="433" y="254"/>
                  </a:lnTo>
                  <a:lnTo>
                    <a:pt x="431" y="259"/>
                  </a:lnTo>
                  <a:lnTo>
                    <a:pt x="428" y="263"/>
                  </a:lnTo>
                  <a:lnTo>
                    <a:pt x="424" y="263"/>
                  </a:lnTo>
                  <a:lnTo>
                    <a:pt x="425" y="270"/>
                  </a:lnTo>
                  <a:lnTo>
                    <a:pt x="429" y="276"/>
                  </a:lnTo>
                  <a:lnTo>
                    <a:pt x="429" y="282"/>
                  </a:lnTo>
                  <a:lnTo>
                    <a:pt x="417" y="290"/>
                  </a:lnTo>
                  <a:lnTo>
                    <a:pt x="415" y="292"/>
                  </a:lnTo>
                  <a:lnTo>
                    <a:pt x="417" y="293"/>
                  </a:lnTo>
                  <a:lnTo>
                    <a:pt x="430" y="287"/>
                  </a:lnTo>
                  <a:lnTo>
                    <a:pt x="438" y="282"/>
                  </a:lnTo>
                  <a:lnTo>
                    <a:pt x="449" y="279"/>
                  </a:lnTo>
                  <a:lnTo>
                    <a:pt x="453" y="281"/>
                  </a:lnTo>
                  <a:lnTo>
                    <a:pt x="462" y="288"/>
                  </a:lnTo>
                  <a:lnTo>
                    <a:pt x="466" y="297"/>
                  </a:lnTo>
                  <a:lnTo>
                    <a:pt x="467" y="303"/>
                  </a:lnTo>
                  <a:lnTo>
                    <a:pt x="453" y="317"/>
                  </a:lnTo>
                  <a:lnTo>
                    <a:pt x="457" y="319"/>
                  </a:lnTo>
                  <a:lnTo>
                    <a:pt x="463" y="320"/>
                  </a:lnTo>
                  <a:lnTo>
                    <a:pt x="461" y="328"/>
                  </a:lnTo>
                  <a:lnTo>
                    <a:pt x="453" y="334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66" y="357"/>
                  </a:lnTo>
                  <a:lnTo>
                    <a:pt x="474" y="361"/>
                  </a:lnTo>
                  <a:lnTo>
                    <a:pt x="482" y="361"/>
                  </a:lnTo>
                  <a:lnTo>
                    <a:pt x="487" y="365"/>
                  </a:lnTo>
                  <a:lnTo>
                    <a:pt x="490" y="363"/>
                  </a:lnTo>
                  <a:lnTo>
                    <a:pt x="501" y="365"/>
                  </a:lnTo>
                  <a:lnTo>
                    <a:pt x="506" y="376"/>
                  </a:lnTo>
                  <a:lnTo>
                    <a:pt x="509" y="384"/>
                  </a:lnTo>
                  <a:lnTo>
                    <a:pt x="510" y="394"/>
                  </a:lnTo>
                  <a:lnTo>
                    <a:pt x="512" y="401"/>
                  </a:lnTo>
                  <a:lnTo>
                    <a:pt x="510" y="409"/>
                  </a:lnTo>
                  <a:lnTo>
                    <a:pt x="516" y="410"/>
                  </a:lnTo>
                  <a:lnTo>
                    <a:pt x="526" y="414"/>
                  </a:lnTo>
                  <a:lnTo>
                    <a:pt x="532" y="420"/>
                  </a:lnTo>
                  <a:lnTo>
                    <a:pt x="526" y="435"/>
                  </a:lnTo>
                  <a:lnTo>
                    <a:pt x="533" y="436"/>
                  </a:lnTo>
                  <a:lnTo>
                    <a:pt x="542" y="435"/>
                  </a:lnTo>
                  <a:lnTo>
                    <a:pt x="552" y="435"/>
                  </a:lnTo>
                  <a:lnTo>
                    <a:pt x="560" y="436"/>
                  </a:lnTo>
                  <a:lnTo>
                    <a:pt x="570" y="440"/>
                  </a:lnTo>
                  <a:lnTo>
                    <a:pt x="573" y="446"/>
                  </a:lnTo>
                  <a:lnTo>
                    <a:pt x="580" y="454"/>
                  </a:lnTo>
                  <a:lnTo>
                    <a:pt x="584" y="462"/>
                  </a:lnTo>
                  <a:lnTo>
                    <a:pt x="591" y="469"/>
                  </a:lnTo>
                  <a:lnTo>
                    <a:pt x="594" y="478"/>
                  </a:lnTo>
                  <a:lnTo>
                    <a:pt x="591" y="487"/>
                  </a:lnTo>
                  <a:lnTo>
                    <a:pt x="585" y="501"/>
                  </a:lnTo>
                  <a:lnTo>
                    <a:pt x="584" y="510"/>
                  </a:lnTo>
                  <a:lnTo>
                    <a:pt x="587" y="512"/>
                  </a:lnTo>
                  <a:lnTo>
                    <a:pt x="589" y="518"/>
                  </a:lnTo>
                  <a:lnTo>
                    <a:pt x="585" y="530"/>
                  </a:lnTo>
                  <a:lnTo>
                    <a:pt x="582" y="548"/>
                  </a:lnTo>
                  <a:lnTo>
                    <a:pt x="584" y="556"/>
                  </a:lnTo>
                  <a:lnTo>
                    <a:pt x="584" y="594"/>
                  </a:lnTo>
                  <a:lnTo>
                    <a:pt x="581" y="613"/>
                  </a:lnTo>
                  <a:lnTo>
                    <a:pt x="579" y="623"/>
                  </a:lnTo>
                  <a:lnTo>
                    <a:pt x="574" y="623"/>
                  </a:lnTo>
                  <a:lnTo>
                    <a:pt x="563" y="613"/>
                  </a:lnTo>
                  <a:lnTo>
                    <a:pt x="554" y="607"/>
                  </a:lnTo>
                  <a:lnTo>
                    <a:pt x="552" y="610"/>
                  </a:lnTo>
                  <a:lnTo>
                    <a:pt x="549" y="619"/>
                  </a:lnTo>
                  <a:lnTo>
                    <a:pt x="543" y="621"/>
                  </a:lnTo>
                  <a:lnTo>
                    <a:pt x="524" y="607"/>
                  </a:lnTo>
                  <a:lnTo>
                    <a:pt x="516" y="608"/>
                  </a:lnTo>
                  <a:lnTo>
                    <a:pt x="524" y="624"/>
                  </a:lnTo>
                  <a:lnTo>
                    <a:pt x="519" y="626"/>
                  </a:lnTo>
                  <a:lnTo>
                    <a:pt x="508" y="618"/>
                  </a:lnTo>
                  <a:lnTo>
                    <a:pt x="500" y="609"/>
                  </a:lnTo>
                  <a:lnTo>
                    <a:pt x="484" y="596"/>
                  </a:lnTo>
                  <a:lnTo>
                    <a:pt x="478" y="586"/>
                  </a:lnTo>
                  <a:lnTo>
                    <a:pt x="471" y="577"/>
                  </a:lnTo>
                  <a:lnTo>
                    <a:pt x="461" y="572"/>
                  </a:lnTo>
                  <a:lnTo>
                    <a:pt x="455" y="571"/>
                  </a:lnTo>
                  <a:lnTo>
                    <a:pt x="436" y="554"/>
                  </a:lnTo>
                  <a:lnTo>
                    <a:pt x="419" y="543"/>
                  </a:lnTo>
                  <a:lnTo>
                    <a:pt x="409" y="535"/>
                  </a:lnTo>
                  <a:lnTo>
                    <a:pt x="399" y="532"/>
                  </a:lnTo>
                  <a:lnTo>
                    <a:pt x="392" y="522"/>
                  </a:lnTo>
                  <a:lnTo>
                    <a:pt x="388" y="508"/>
                  </a:lnTo>
                  <a:lnTo>
                    <a:pt x="383" y="501"/>
                  </a:lnTo>
                  <a:lnTo>
                    <a:pt x="371" y="495"/>
                  </a:lnTo>
                  <a:lnTo>
                    <a:pt x="363" y="484"/>
                  </a:lnTo>
                  <a:lnTo>
                    <a:pt x="339" y="457"/>
                  </a:lnTo>
                  <a:lnTo>
                    <a:pt x="317" y="433"/>
                  </a:lnTo>
                  <a:lnTo>
                    <a:pt x="312" y="426"/>
                  </a:lnTo>
                  <a:lnTo>
                    <a:pt x="311" y="409"/>
                  </a:lnTo>
                  <a:lnTo>
                    <a:pt x="288" y="366"/>
                  </a:lnTo>
                  <a:lnTo>
                    <a:pt x="286" y="355"/>
                  </a:lnTo>
                  <a:lnTo>
                    <a:pt x="278" y="341"/>
                  </a:lnTo>
                  <a:lnTo>
                    <a:pt x="272" y="336"/>
                  </a:lnTo>
                  <a:lnTo>
                    <a:pt x="264" y="328"/>
                  </a:lnTo>
                  <a:lnTo>
                    <a:pt x="258" y="323"/>
                  </a:lnTo>
                  <a:lnTo>
                    <a:pt x="250" y="306"/>
                  </a:lnTo>
                  <a:lnTo>
                    <a:pt x="232" y="293"/>
                  </a:lnTo>
                  <a:lnTo>
                    <a:pt x="225" y="293"/>
                  </a:lnTo>
                  <a:lnTo>
                    <a:pt x="223" y="292"/>
                  </a:lnTo>
                  <a:lnTo>
                    <a:pt x="221" y="291"/>
                  </a:lnTo>
                  <a:lnTo>
                    <a:pt x="216" y="270"/>
                  </a:lnTo>
                  <a:lnTo>
                    <a:pt x="210" y="248"/>
                  </a:lnTo>
                  <a:lnTo>
                    <a:pt x="205" y="237"/>
                  </a:lnTo>
                  <a:lnTo>
                    <a:pt x="198" y="225"/>
                  </a:lnTo>
                  <a:lnTo>
                    <a:pt x="198" y="215"/>
                  </a:lnTo>
                  <a:lnTo>
                    <a:pt x="191" y="205"/>
                  </a:lnTo>
                  <a:lnTo>
                    <a:pt x="181" y="195"/>
                  </a:lnTo>
                  <a:lnTo>
                    <a:pt x="161" y="185"/>
                  </a:lnTo>
                  <a:lnTo>
                    <a:pt x="151" y="182"/>
                  </a:lnTo>
                  <a:lnTo>
                    <a:pt x="139" y="179"/>
                  </a:lnTo>
                  <a:lnTo>
                    <a:pt x="130" y="148"/>
                  </a:lnTo>
                  <a:lnTo>
                    <a:pt x="123" y="146"/>
                  </a:lnTo>
                  <a:lnTo>
                    <a:pt x="121" y="140"/>
                  </a:lnTo>
                  <a:lnTo>
                    <a:pt x="116" y="136"/>
                  </a:lnTo>
                  <a:lnTo>
                    <a:pt x="105" y="118"/>
                  </a:lnTo>
                  <a:lnTo>
                    <a:pt x="94" y="108"/>
                  </a:lnTo>
                  <a:lnTo>
                    <a:pt x="86" y="103"/>
                  </a:lnTo>
                  <a:lnTo>
                    <a:pt x="76" y="103"/>
                  </a:lnTo>
                  <a:lnTo>
                    <a:pt x="65" y="93"/>
                  </a:lnTo>
                  <a:lnTo>
                    <a:pt x="57" y="83"/>
                  </a:lnTo>
                  <a:lnTo>
                    <a:pt x="51" y="77"/>
                  </a:lnTo>
                  <a:lnTo>
                    <a:pt x="41" y="71"/>
                  </a:lnTo>
                  <a:lnTo>
                    <a:pt x="19" y="46"/>
                  </a:lnTo>
                  <a:lnTo>
                    <a:pt x="12" y="39"/>
                  </a:lnTo>
                  <a:lnTo>
                    <a:pt x="4" y="22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65"/>
            <p:cNvSpPr>
              <a:spLocks noChangeAspect="1"/>
            </p:cNvSpPr>
            <p:nvPr/>
          </p:nvSpPr>
          <p:spPr bwMode="gray">
            <a:xfrm>
              <a:off x="7733844" y="4372107"/>
              <a:ext cx="160605" cy="55876"/>
            </a:xfrm>
            <a:custGeom>
              <a:avLst/>
              <a:gdLst/>
              <a:ahLst/>
              <a:cxnLst>
                <a:cxn ang="0">
                  <a:pos x="364" y="129"/>
                </a:cxn>
                <a:cxn ang="0">
                  <a:pos x="334" y="130"/>
                </a:cxn>
                <a:cxn ang="0">
                  <a:pos x="326" y="124"/>
                </a:cxn>
                <a:cxn ang="0">
                  <a:pos x="314" y="126"/>
                </a:cxn>
                <a:cxn ang="0">
                  <a:pos x="288" y="120"/>
                </a:cxn>
                <a:cxn ang="0">
                  <a:pos x="272" y="110"/>
                </a:cxn>
                <a:cxn ang="0">
                  <a:pos x="257" y="102"/>
                </a:cxn>
                <a:cxn ang="0">
                  <a:pos x="231" y="99"/>
                </a:cxn>
                <a:cxn ang="0">
                  <a:pos x="212" y="97"/>
                </a:cxn>
                <a:cxn ang="0">
                  <a:pos x="203" y="99"/>
                </a:cxn>
                <a:cxn ang="0">
                  <a:pos x="191" y="96"/>
                </a:cxn>
                <a:cxn ang="0">
                  <a:pos x="181" y="103"/>
                </a:cxn>
                <a:cxn ang="0">
                  <a:pos x="142" y="96"/>
                </a:cxn>
                <a:cxn ang="0">
                  <a:pos x="116" y="87"/>
                </a:cxn>
                <a:cxn ang="0">
                  <a:pos x="85" y="83"/>
                </a:cxn>
                <a:cxn ang="0">
                  <a:pos x="67" y="76"/>
                </a:cxn>
                <a:cxn ang="0">
                  <a:pos x="72" y="60"/>
                </a:cxn>
                <a:cxn ang="0">
                  <a:pos x="62" y="59"/>
                </a:cxn>
                <a:cxn ang="0">
                  <a:pos x="24" y="50"/>
                </a:cxn>
                <a:cxn ang="0">
                  <a:pos x="6" y="46"/>
                </a:cxn>
                <a:cxn ang="0">
                  <a:pos x="3" y="38"/>
                </a:cxn>
                <a:cxn ang="0">
                  <a:pos x="9" y="41"/>
                </a:cxn>
                <a:cxn ang="0">
                  <a:pos x="20" y="38"/>
                </a:cxn>
                <a:cxn ang="0">
                  <a:pos x="29" y="30"/>
                </a:cxn>
                <a:cxn ang="0">
                  <a:pos x="36" y="14"/>
                </a:cxn>
                <a:cxn ang="0">
                  <a:pos x="53" y="1"/>
                </a:cxn>
                <a:cxn ang="0">
                  <a:pos x="102" y="0"/>
                </a:cxn>
                <a:cxn ang="0">
                  <a:pos x="119" y="7"/>
                </a:cxn>
                <a:cxn ang="0">
                  <a:pos x="132" y="16"/>
                </a:cxn>
                <a:cxn ang="0">
                  <a:pos x="154" y="18"/>
                </a:cxn>
                <a:cxn ang="0">
                  <a:pos x="177" y="33"/>
                </a:cxn>
                <a:cxn ang="0">
                  <a:pos x="196" y="49"/>
                </a:cxn>
                <a:cxn ang="0">
                  <a:pos x="228" y="49"/>
                </a:cxn>
                <a:cxn ang="0">
                  <a:pos x="261" y="53"/>
                </a:cxn>
                <a:cxn ang="0">
                  <a:pos x="279" y="56"/>
                </a:cxn>
                <a:cxn ang="0">
                  <a:pos x="295" y="39"/>
                </a:cxn>
                <a:cxn ang="0">
                  <a:pos x="304" y="25"/>
                </a:cxn>
                <a:cxn ang="0">
                  <a:pos x="317" y="35"/>
                </a:cxn>
                <a:cxn ang="0">
                  <a:pos x="333" y="41"/>
                </a:cxn>
                <a:cxn ang="0">
                  <a:pos x="347" y="40"/>
                </a:cxn>
                <a:cxn ang="0">
                  <a:pos x="358" y="45"/>
                </a:cxn>
                <a:cxn ang="0">
                  <a:pos x="373" y="51"/>
                </a:cxn>
                <a:cxn ang="0">
                  <a:pos x="397" y="55"/>
                </a:cxn>
                <a:cxn ang="0">
                  <a:pos x="412" y="75"/>
                </a:cxn>
                <a:cxn ang="0">
                  <a:pos x="424" y="96"/>
                </a:cxn>
                <a:cxn ang="0">
                  <a:pos x="456" y="97"/>
                </a:cxn>
                <a:cxn ang="0">
                  <a:pos x="481" y="94"/>
                </a:cxn>
                <a:cxn ang="0">
                  <a:pos x="499" y="103"/>
                </a:cxn>
                <a:cxn ang="0">
                  <a:pos x="497" y="136"/>
                </a:cxn>
                <a:cxn ang="0">
                  <a:pos x="503" y="148"/>
                </a:cxn>
                <a:cxn ang="0">
                  <a:pos x="502" y="156"/>
                </a:cxn>
                <a:cxn ang="0">
                  <a:pos x="462" y="141"/>
                </a:cxn>
                <a:cxn ang="0">
                  <a:pos x="433" y="130"/>
                </a:cxn>
                <a:cxn ang="0">
                  <a:pos x="392" y="136"/>
                </a:cxn>
                <a:cxn ang="0">
                  <a:pos x="374" y="129"/>
                </a:cxn>
              </a:cxnLst>
              <a:rect l="0" t="0" r="r" b="b"/>
              <a:pathLst>
                <a:path w="506" h="158">
                  <a:moveTo>
                    <a:pt x="374" y="129"/>
                  </a:moveTo>
                  <a:lnTo>
                    <a:pt x="364" y="129"/>
                  </a:lnTo>
                  <a:lnTo>
                    <a:pt x="353" y="135"/>
                  </a:lnTo>
                  <a:lnTo>
                    <a:pt x="334" y="130"/>
                  </a:lnTo>
                  <a:lnTo>
                    <a:pt x="330" y="127"/>
                  </a:lnTo>
                  <a:lnTo>
                    <a:pt x="326" y="124"/>
                  </a:lnTo>
                  <a:lnTo>
                    <a:pt x="323" y="126"/>
                  </a:lnTo>
                  <a:lnTo>
                    <a:pt x="314" y="126"/>
                  </a:lnTo>
                  <a:lnTo>
                    <a:pt x="304" y="125"/>
                  </a:lnTo>
                  <a:lnTo>
                    <a:pt x="288" y="120"/>
                  </a:lnTo>
                  <a:lnTo>
                    <a:pt x="279" y="115"/>
                  </a:lnTo>
                  <a:lnTo>
                    <a:pt x="272" y="110"/>
                  </a:lnTo>
                  <a:lnTo>
                    <a:pt x="266" y="105"/>
                  </a:lnTo>
                  <a:lnTo>
                    <a:pt x="257" y="102"/>
                  </a:lnTo>
                  <a:lnTo>
                    <a:pt x="242" y="99"/>
                  </a:lnTo>
                  <a:lnTo>
                    <a:pt x="231" y="99"/>
                  </a:lnTo>
                  <a:lnTo>
                    <a:pt x="217" y="96"/>
                  </a:lnTo>
                  <a:lnTo>
                    <a:pt x="212" y="97"/>
                  </a:lnTo>
                  <a:lnTo>
                    <a:pt x="208" y="99"/>
                  </a:lnTo>
                  <a:lnTo>
                    <a:pt x="203" y="99"/>
                  </a:lnTo>
                  <a:lnTo>
                    <a:pt x="201" y="96"/>
                  </a:lnTo>
                  <a:lnTo>
                    <a:pt x="191" y="96"/>
                  </a:lnTo>
                  <a:lnTo>
                    <a:pt x="186" y="100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42" y="96"/>
                  </a:lnTo>
                  <a:lnTo>
                    <a:pt x="129" y="89"/>
                  </a:lnTo>
                  <a:lnTo>
                    <a:pt x="116" y="87"/>
                  </a:lnTo>
                  <a:lnTo>
                    <a:pt x="95" y="86"/>
                  </a:lnTo>
                  <a:lnTo>
                    <a:pt x="85" y="83"/>
                  </a:lnTo>
                  <a:lnTo>
                    <a:pt x="79" y="80"/>
                  </a:lnTo>
                  <a:lnTo>
                    <a:pt x="67" y="76"/>
                  </a:lnTo>
                  <a:lnTo>
                    <a:pt x="63" y="72"/>
                  </a:lnTo>
                  <a:lnTo>
                    <a:pt x="72" y="60"/>
                  </a:lnTo>
                  <a:lnTo>
                    <a:pt x="70" y="59"/>
                  </a:lnTo>
                  <a:lnTo>
                    <a:pt x="62" y="59"/>
                  </a:lnTo>
                  <a:lnTo>
                    <a:pt x="42" y="50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9" y="41"/>
                  </a:lnTo>
                  <a:lnTo>
                    <a:pt x="15" y="41"/>
                  </a:lnTo>
                  <a:lnTo>
                    <a:pt x="20" y="38"/>
                  </a:lnTo>
                  <a:lnTo>
                    <a:pt x="24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6" y="14"/>
                  </a:lnTo>
                  <a:lnTo>
                    <a:pt x="41" y="5"/>
                  </a:lnTo>
                  <a:lnTo>
                    <a:pt x="53" y="1"/>
                  </a:lnTo>
                  <a:lnTo>
                    <a:pt x="89" y="7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19" y="7"/>
                  </a:lnTo>
                  <a:lnTo>
                    <a:pt x="122" y="14"/>
                  </a:lnTo>
                  <a:lnTo>
                    <a:pt x="132" y="16"/>
                  </a:lnTo>
                  <a:lnTo>
                    <a:pt x="140" y="14"/>
                  </a:lnTo>
                  <a:lnTo>
                    <a:pt x="154" y="18"/>
                  </a:lnTo>
                  <a:lnTo>
                    <a:pt x="164" y="19"/>
                  </a:lnTo>
                  <a:lnTo>
                    <a:pt x="177" y="33"/>
                  </a:lnTo>
                  <a:lnTo>
                    <a:pt x="186" y="46"/>
                  </a:lnTo>
                  <a:lnTo>
                    <a:pt x="196" y="49"/>
                  </a:lnTo>
                  <a:lnTo>
                    <a:pt x="207" y="48"/>
                  </a:lnTo>
                  <a:lnTo>
                    <a:pt x="228" y="49"/>
                  </a:lnTo>
                  <a:lnTo>
                    <a:pt x="234" y="48"/>
                  </a:lnTo>
                  <a:lnTo>
                    <a:pt x="261" y="53"/>
                  </a:lnTo>
                  <a:lnTo>
                    <a:pt x="271" y="54"/>
                  </a:lnTo>
                  <a:lnTo>
                    <a:pt x="279" y="56"/>
                  </a:lnTo>
                  <a:lnTo>
                    <a:pt x="287" y="54"/>
                  </a:lnTo>
                  <a:lnTo>
                    <a:pt x="295" y="39"/>
                  </a:lnTo>
                  <a:lnTo>
                    <a:pt x="296" y="32"/>
                  </a:lnTo>
                  <a:lnTo>
                    <a:pt x="304" y="25"/>
                  </a:lnTo>
                  <a:lnTo>
                    <a:pt x="311" y="27"/>
                  </a:lnTo>
                  <a:lnTo>
                    <a:pt x="317" y="35"/>
                  </a:lnTo>
                  <a:lnTo>
                    <a:pt x="323" y="41"/>
                  </a:lnTo>
                  <a:lnTo>
                    <a:pt x="333" y="41"/>
                  </a:lnTo>
                  <a:lnTo>
                    <a:pt x="342" y="37"/>
                  </a:lnTo>
                  <a:lnTo>
                    <a:pt x="347" y="40"/>
                  </a:lnTo>
                  <a:lnTo>
                    <a:pt x="353" y="41"/>
                  </a:lnTo>
                  <a:lnTo>
                    <a:pt x="358" y="45"/>
                  </a:lnTo>
                  <a:lnTo>
                    <a:pt x="365" y="46"/>
                  </a:lnTo>
                  <a:lnTo>
                    <a:pt x="373" y="51"/>
                  </a:lnTo>
                  <a:lnTo>
                    <a:pt x="390" y="50"/>
                  </a:lnTo>
                  <a:lnTo>
                    <a:pt x="397" y="55"/>
                  </a:lnTo>
                  <a:lnTo>
                    <a:pt x="404" y="70"/>
                  </a:lnTo>
                  <a:lnTo>
                    <a:pt x="412" y="75"/>
                  </a:lnTo>
                  <a:lnTo>
                    <a:pt x="414" y="91"/>
                  </a:lnTo>
                  <a:lnTo>
                    <a:pt x="424" y="96"/>
                  </a:lnTo>
                  <a:lnTo>
                    <a:pt x="435" y="99"/>
                  </a:lnTo>
                  <a:lnTo>
                    <a:pt x="456" y="97"/>
                  </a:lnTo>
                  <a:lnTo>
                    <a:pt x="467" y="97"/>
                  </a:lnTo>
                  <a:lnTo>
                    <a:pt x="481" y="94"/>
                  </a:lnTo>
                  <a:lnTo>
                    <a:pt x="492" y="97"/>
                  </a:lnTo>
                  <a:lnTo>
                    <a:pt x="499" y="103"/>
                  </a:lnTo>
                  <a:lnTo>
                    <a:pt x="500" y="116"/>
                  </a:lnTo>
                  <a:lnTo>
                    <a:pt x="497" y="136"/>
                  </a:lnTo>
                  <a:lnTo>
                    <a:pt x="499" y="143"/>
                  </a:lnTo>
                  <a:lnTo>
                    <a:pt x="503" y="148"/>
                  </a:lnTo>
                  <a:lnTo>
                    <a:pt x="506" y="158"/>
                  </a:lnTo>
                  <a:lnTo>
                    <a:pt x="502" y="156"/>
                  </a:lnTo>
                  <a:lnTo>
                    <a:pt x="495" y="150"/>
                  </a:lnTo>
                  <a:lnTo>
                    <a:pt x="462" y="141"/>
                  </a:lnTo>
                  <a:lnTo>
                    <a:pt x="446" y="135"/>
                  </a:lnTo>
                  <a:lnTo>
                    <a:pt x="433" y="130"/>
                  </a:lnTo>
                  <a:lnTo>
                    <a:pt x="406" y="138"/>
                  </a:lnTo>
                  <a:lnTo>
                    <a:pt x="392" y="136"/>
                  </a:lnTo>
                  <a:lnTo>
                    <a:pt x="381" y="131"/>
                  </a:lnTo>
                  <a:lnTo>
                    <a:pt x="374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66"/>
            <p:cNvSpPr>
              <a:spLocks noChangeAspect="1"/>
            </p:cNvSpPr>
            <p:nvPr/>
          </p:nvSpPr>
          <p:spPr bwMode="gray">
            <a:xfrm>
              <a:off x="7797450" y="4176540"/>
              <a:ext cx="173326" cy="162391"/>
            </a:xfrm>
            <a:custGeom>
              <a:avLst/>
              <a:gdLst/>
              <a:ahLst/>
              <a:cxnLst>
                <a:cxn ang="0">
                  <a:pos x="474" y="15"/>
                </a:cxn>
                <a:cxn ang="0">
                  <a:pos x="471" y="22"/>
                </a:cxn>
                <a:cxn ang="0">
                  <a:pos x="485" y="38"/>
                </a:cxn>
                <a:cxn ang="0">
                  <a:pos x="470" y="42"/>
                </a:cxn>
                <a:cxn ang="0">
                  <a:pos x="460" y="57"/>
                </a:cxn>
                <a:cxn ang="0">
                  <a:pos x="461" y="67"/>
                </a:cxn>
                <a:cxn ang="0">
                  <a:pos x="475" y="80"/>
                </a:cxn>
                <a:cxn ang="0">
                  <a:pos x="493" y="121"/>
                </a:cxn>
                <a:cxn ang="0">
                  <a:pos x="490" y="132"/>
                </a:cxn>
                <a:cxn ang="0">
                  <a:pos x="547" y="186"/>
                </a:cxn>
                <a:cxn ang="0">
                  <a:pos x="519" y="194"/>
                </a:cxn>
                <a:cxn ang="0">
                  <a:pos x="495" y="186"/>
                </a:cxn>
                <a:cxn ang="0">
                  <a:pos x="486" y="202"/>
                </a:cxn>
                <a:cxn ang="0">
                  <a:pos x="471" y="228"/>
                </a:cxn>
                <a:cxn ang="0">
                  <a:pos x="468" y="266"/>
                </a:cxn>
                <a:cxn ang="0">
                  <a:pos x="438" y="311"/>
                </a:cxn>
                <a:cxn ang="0">
                  <a:pos x="402" y="336"/>
                </a:cxn>
                <a:cxn ang="0">
                  <a:pos x="411" y="350"/>
                </a:cxn>
                <a:cxn ang="0">
                  <a:pos x="417" y="381"/>
                </a:cxn>
                <a:cxn ang="0">
                  <a:pos x="407" y="393"/>
                </a:cxn>
                <a:cxn ang="0">
                  <a:pos x="398" y="407"/>
                </a:cxn>
                <a:cxn ang="0">
                  <a:pos x="394" y="417"/>
                </a:cxn>
                <a:cxn ang="0">
                  <a:pos x="374" y="441"/>
                </a:cxn>
                <a:cxn ang="0">
                  <a:pos x="324" y="465"/>
                </a:cxn>
                <a:cxn ang="0">
                  <a:pos x="308" y="433"/>
                </a:cxn>
                <a:cxn ang="0">
                  <a:pos x="293" y="423"/>
                </a:cxn>
                <a:cxn ang="0">
                  <a:pos x="262" y="428"/>
                </a:cxn>
                <a:cxn ang="0">
                  <a:pos x="240" y="414"/>
                </a:cxn>
                <a:cxn ang="0">
                  <a:pos x="221" y="408"/>
                </a:cxn>
                <a:cxn ang="0">
                  <a:pos x="201" y="424"/>
                </a:cxn>
                <a:cxn ang="0">
                  <a:pos x="174" y="427"/>
                </a:cxn>
                <a:cxn ang="0">
                  <a:pos x="160" y="430"/>
                </a:cxn>
                <a:cxn ang="0">
                  <a:pos x="146" y="398"/>
                </a:cxn>
                <a:cxn ang="0">
                  <a:pos x="129" y="398"/>
                </a:cxn>
                <a:cxn ang="0">
                  <a:pos x="110" y="406"/>
                </a:cxn>
                <a:cxn ang="0">
                  <a:pos x="84" y="397"/>
                </a:cxn>
                <a:cxn ang="0">
                  <a:pos x="70" y="387"/>
                </a:cxn>
                <a:cxn ang="0">
                  <a:pos x="62" y="353"/>
                </a:cxn>
                <a:cxn ang="0">
                  <a:pos x="59" y="333"/>
                </a:cxn>
                <a:cxn ang="0">
                  <a:pos x="55" y="305"/>
                </a:cxn>
                <a:cxn ang="0">
                  <a:pos x="39" y="278"/>
                </a:cxn>
                <a:cxn ang="0">
                  <a:pos x="18" y="268"/>
                </a:cxn>
                <a:cxn ang="0">
                  <a:pos x="11" y="233"/>
                </a:cxn>
                <a:cxn ang="0">
                  <a:pos x="1" y="214"/>
                </a:cxn>
                <a:cxn ang="0">
                  <a:pos x="7" y="163"/>
                </a:cxn>
                <a:cxn ang="0">
                  <a:pos x="25" y="134"/>
                </a:cxn>
                <a:cxn ang="0">
                  <a:pos x="60" y="174"/>
                </a:cxn>
                <a:cxn ang="0">
                  <a:pos x="99" y="185"/>
                </a:cxn>
                <a:cxn ang="0">
                  <a:pos x="129" y="186"/>
                </a:cxn>
                <a:cxn ang="0">
                  <a:pos x="156" y="183"/>
                </a:cxn>
                <a:cxn ang="0">
                  <a:pos x="184" y="155"/>
                </a:cxn>
                <a:cxn ang="0">
                  <a:pos x="217" y="166"/>
                </a:cxn>
                <a:cxn ang="0">
                  <a:pos x="253" y="174"/>
                </a:cxn>
                <a:cxn ang="0">
                  <a:pos x="285" y="163"/>
                </a:cxn>
                <a:cxn ang="0">
                  <a:pos x="308" y="147"/>
                </a:cxn>
                <a:cxn ang="0">
                  <a:pos x="330" y="90"/>
                </a:cxn>
                <a:cxn ang="0">
                  <a:pos x="363" y="27"/>
                </a:cxn>
                <a:cxn ang="0">
                  <a:pos x="394" y="0"/>
                </a:cxn>
                <a:cxn ang="0">
                  <a:pos x="468" y="11"/>
                </a:cxn>
              </a:cxnLst>
              <a:rect l="0" t="0" r="r" b="b"/>
              <a:pathLst>
                <a:path w="547" h="467">
                  <a:moveTo>
                    <a:pt x="472" y="11"/>
                  </a:moveTo>
                  <a:lnTo>
                    <a:pt x="475" y="13"/>
                  </a:lnTo>
                  <a:lnTo>
                    <a:pt x="474" y="15"/>
                  </a:lnTo>
                  <a:lnTo>
                    <a:pt x="469" y="18"/>
                  </a:lnTo>
                  <a:lnTo>
                    <a:pt x="464" y="19"/>
                  </a:lnTo>
                  <a:lnTo>
                    <a:pt x="471" y="22"/>
                  </a:lnTo>
                  <a:lnTo>
                    <a:pt x="477" y="27"/>
                  </a:lnTo>
                  <a:lnTo>
                    <a:pt x="485" y="30"/>
                  </a:lnTo>
                  <a:lnTo>
                    <a:pt x="485" y="38"/>
                  </a:lnTo>
                  <a:lnTo>
                    <a:pt x="479" y="41"/>
                  </a:lnTo>
                  <a:lnTo>
                    <a:pt x="471" y="40"/>
                  </a:lnTo>
                  <a:lnTo>
                    <a:pt x="470" y="42"/>
                  </a:lnTo>
                  <a:lnTo>
                    <a:pt x="457" y="43"/>
                  </a:lnTo>
                  <a:lnTo>
                    <a:pt x="453" y="47"/>
                  </a:lnTo>
                  <a:lnTo>
                    <a:pt x="460" y="57"/>
                  </a:lnTo>
                  <a:lnTo>
                    <a:pt x="464" y="59"/>
                  </a:lnTo>
                  <a:lnTo>
                    <a:pt x="465" y="63"/>
                  </a:lnTo>
                  <a:lnTo>
                    <a:pt x="461" y="67"/>
                  </a:lnTo>
                  <a:lnTo>
                    <a:pt x="464" y="70"/>
                  </a:lnTo>
                  <a:lnTo>
                    <a:pt x="470" y="75"/>
                  </a:lnTo>
                  <a:lnTo>
                    <a:pt x="475" y="80"/>
                  </a:lnTo>
                  <a:lnTo>
                    <a:pt x="479" y="88"/>
                  </a:lnTo>
                  <a:lnTo>
                    <a:pt x="496" y="116"/>
                  </a:lnTo>
                  <a:lnTo>
                    <a:pt x="493" y="121"/>
                  </a:lnTo>
                  <a:lnTo>
                    <a:pt x="492" y="124"/>
                  </a:lnTo>
                  <a:lnTo>
                    <a:pt x="490" y="127"/>
                  </a:lnTo>
                  <a:lnTo>
                    <a:pt x="490" y="132"/>
                  </a:lnTo>
                  <a:lnTo>
                    <a:pt x="491" y="137"/>
                  </a:lnTo>
                  <a:lnTo>
                    <a:pt x="541" y="180"/>
                  </a:lnTo>
                  <a:lnTo>
                    <a:pt x="547" y="186"/>
                  </a:lnTo>
                  <a:lnTo>
                    <a:pt x="547" y="191"/>
                  </a:lnTo>
                  <a:lnTo>
                    <a:pt x="538" y="193"/>
                  </a:lnTo>
                  <a:lnTo>
                    <a:pt x="519" y="194"/>
                  </a:lnTo>
                  <a:lnTo>
                    <a:pt x="504" y="191"/>
                  </a:lnTo>
                  <a:lnTo>
                    <a:pt x="496" y="181"/>
                  </a:lnTo>
                  <a:lnTo>
                    <a:pt x="495" y="186"/>
                  </a:lnTo>
                  <a:lnTo>
                    <a:pt x="497" y="194"/>
                  </a:lnTo>
                  <a:lnTo>
                    <a:pt x="496" y="197"/>
                  </a:lnTo>
                  <a:lnTo>
                    <a:pt x="486" y="202"/>
                  </a:lnTo>
                  <a:lnTo>
                    <a:pt x="479" y="212"/>
                  </a:lnTo>
                  <a:lnTo>
                    <a:pt x="474" y="219"/>
                  </a:lnTo>
                  <a:lnTo>
                    <a:pt x="471" y="228"/>
                  </a:lnTo>
                  <a:lnTo>
                    <a:pt x="471" y="240"/>
                  </a:lnTo>
                  <a:lnTo>
                    <a:pt x="468" y="248"/>
                  </a:lnTo>
                  <a:lnTo>
                    <a:pt x="468" y="266"/>
                  </a:lnTo>
                  <a:lnTo>
                    <a:pt x="460" y="276"/>
                  </a:lnTo>
                  <a:lnTo>
                    <a:pt x="447" y="304"/>
                  </a:lnTo>
                  <a:lnTo>
                    <a:pt x="438" y="311"/>
                  </a:lnTo>
                  <a:lnTo>
                    <a:pt x="433" y="309"/>
                  </a:lnTo>
                  <a:lnTo>
                    <a:pt x="427" y="316"/>
                  </a:lnTo>
                  <a:lnTo>
                    <a:pt x="402" y="336"/>
                  </a:lnTo>
                  <a:lnTo>
                    <a:pt x="404" y="339"/>
                  </a:lnTo>
                  <a:lnTo>
                    <a:pt x="410" y="341"/>
                  </a:lnTo>
                  <a:lnTo>
                    <a:pt x="411" y="350"/>
                  </a:lnTo>
                  <a:lnTo>
                    <a:pt x="411" y="358"/>
                  </a:lnTo>
                  <a:lnTo>
                    <a:pt x="422" y="363"/>
                  </a:lnTo>
                  <a:lnTo>
                    <a:pt x="417" y="381"/>
                  </a:lnTo>
                  <a:lnTo>
                    <a:pt x="411" y="377"/>
                  </a:lnTo>
                  <a:lnTo>
                    <a:pt x="409" y="381"/>
                  </a:lnTo>
                  <a:lnTo>
                    <a:pt x="407" y="393"/>
                  </a:lnTo>
                  <a:lnTo>
                    <a:pt x="404" y="401"/>
                  </a:lnTo>
                  <a:lnTo>
                    <a:pt x="399" y="402"/>
                  </a:lnTo>
                  <a:lnTo>
                    <a:pt x="398" y="407"/>
                  </a:lnTo>
                  <a:lnTo>
                    <a:pt x="398" y="412"/>
                  </a:lnTo>
                  <a:lnTo>
                    <a:pt x="396" y="416"/>
                  </a:lnTo>
                  <a:lnTo>
                    <a:pt x="394" y="417"/>
                  </a:lnTo>
                  <a:lnTo>
                    <a:pt x="390" y="420"/>
                  </a:lnTo>
                  <a:lnTo>
                    <a:pt x="387" y="433"/>
                  </a:lnTo>
                  <a:lnTo>
                    <a:pt x="374" y="441"/>
                  </a:lnTo>
                  <a:lnTo>
                    <a:pt x="371" y="441"/>
                  </a:lnTo>
                  <a:lnTo>
                    <a:pt x="361" y="447"/>
                  </a:lnTo>
                  <a:lnTo>
                    <a:pt x="324" y="465"/>
                  </a:lnTo>
                  <a:lnTo>
                    <a:pt x="315" y="467"/>
                  </a:lnTo>
                  <a:lnTo>
                    <a:pt x="310" y="443"/>
                  </a:lnTo>
                  <a:lnTo>
                    <a:pt x="308" y="433"/>
                  </a:lnTo>
                  <a:lnTo>
                    <a:pt x="304" y="430"/>
                  </a:lnTo>
                  <a:lnTo>
                    <a:pt x="301" y="430"/>
                  </a:lnTo>
                  <a:lnTo>
                    <a:pt x="293" y="423"/>
                  </a:lnTo>
                  <a:lnTo>
                    <a:pt x="280" y="423"/>
                  </a:lnTo>
                  <a:lnTo>
                    <a:pt x="271" y="427"/>
                  </a:lnTo>
                  <a:lnTo>
                    <a:pt x="262" y="428"/>
                  </a:lnTo>
                  <a:lnTo>
                    <a:pt x="260" y="423"/>
                  </a:lnTo>
                  <a:lnTo>
                    <a:pt x="259" y="414"/>
                  </a:lnTo>
                  <a:lnTo>
                    <a:pt x="240" y="414"/>
                  </a:lnTo>
                  <a:lnTo>
                    <a:pt x="229" y="407"/>
                  </a:lnTo>
                  <a:lnTo>
                    <a:pt x="223" y="404"/>
                  </a:lnTo>
                  <a:lnTo>
                    <a:pt x="221" y="408"/>
                  </a:lnTo>
                  <a:lnTo>
                    <a:pt x="222" y="413"/>
                  </a:lnTo>
                  <a:lnTo>
                    <a:pt x="213" y="419"/>
                  </a:lnTo>
                  <a:lnTo>
                    <a:pt x="201" y="424"/>
                  </a:lnTo>
                  <a:lnTo>
                    <a:pt x="194" y="425"/>
                  </a:lnTo>
                  <a:lnTo>
                    <a:pt x="183" y="423"/>
                  </a:lnTo>
                  <a:lnTo>
                    <a:pt x="174" y="427"/>
                  </a:lnTo>
                  <a:lnTo>
                    <a:pt x="168" y="428"/>
                  </a:lnTo>
                  <a:lnTo>
                    <a:pt x="163" y="430"/>
                  </a:lnTo>
                  <a:lnTo>
                    <a:pt x="160" y="430"/>
                  </a:lnTo>
                  <a:lnTo>
                    <a:pt x="158" y="412"/>
                  </a:lnTo>
                  <a:lnTo>
                    <a:pt x="151" y="391"/>
                  </a:lnTo>
                  <a:lnTo>
                    <a:pt x="146" y="398"/>
                  </a:lnTo>
                  <a:lnTo>
                    <a:pt x="143" y="401"/>
                  </a:lnTo>
                  <a:lnTo>
                    <a:pt x="133" y="397"/>
                  </a:lnTo>
                  <a:lnTo>
                    <a:pt x="129" y="398"/>
                  </a:lnTo>
                  <a:lnTo>
                    <a:pt x="124" y="403"/>
                  </a:lnTo>
                  <a:lnTo>
                    <a:pt x="119" y="404"/>
                  </a:lnTo>
                  <a:lnTo>
                    <a:pt x="110" y="406"/>
                  </a:lnTo>
                  <a:lnTo>
                    <a:pt x="104" y="403"/>
                  </a:lnTo>
                  <a:lnTo>
                    <a:pt x="94" y="404"/>
                  </a:lnTo>
                  <a:lnTo>
                    <a:pt x="84" y="397"/>
                  </a:lnTo>
                  <a:lnTo>
                    <a:pt x="81" y="400"/>
                  </a:lnTo>
                  <a:lnTo>
                    <a:pt x="73" y="401"/>
                  </a:lnTo>
                  <a:lnTo>
                    <a:pt x="70" y="387"/>
                  </a:lnTo>
                  <a:lnTo>
                    <a:pt x="71" y="377"/>
                  </a:lnTo>
                  <a:lnTo>
                    <a:pt x="67" y="373"/>
                  </a:lnTo>
                  <a:lnTo>
                    <a:pt x="62" y="353"/>
                  </a:lnTo>
                  <a:lnTo>
                    <a:pt x="56" y="341"/>
                  </a:lnTo>
                  <a:lnTo>
                    <a:pt x="56" y="336"/>
                  </a:lnTo>
                  <a:lnTo>
                    <a:pt x="59" y="333"/>
                  </a:lnTo>
                  <a:lnTo>
                    <a:pt x="60" y="325"/>
                  </a:lnTo>
                  <a:lnTo>
                    <a:pt x="57" y="314"/>
                  </a:lnTo>
                  <a:lnTo>
                    <a:pt x="55" y="305"/>
                  </a:lnTo>
                  <a:lnTo>
                    <a:pt x="45" y="288"/>
                  </a:lnTo>
                  <a:lnTo>
                    <a:pt x="43" y="283"/>
                  </a:lnTo>
                  <a:lnTo>
                    <a:pt x="39" y="278"/>
                  </a:lnTo>
                  <a:lnTo>
                    <a:pt x="29" y="274"/>
                  </a:lnTo>
                  <a:lnTo>
                    <a:pt x="23" y="268"/>
                  </a:lnTo>
                  <a:lnTo>
                    <a:pt x="18" y="268"/>
                  </a:lnTo>
                  <a:lnTo>
                    <a:pt x="13" y="264"/>
                  </a:lnTo>
                  <a:lnTo>
                    <a:pt x="12" y="253"/>
                  </a:lnTo>
                  <a:lnTo>
                    <a:pt x="11" y="233"/>
                  </a:lnTo>
                  <a:lnTo>
                    <a:pt x="6" y="223"/>
                  </a:lnTo>
                  <a:lnTo>
                    <a:pt x="2" y="219"/>
                  </a:lnTo>
                  <a:lnTo>
                    <a:pt x="1" y="214"/>
                  </a:lnTo>
                  <a:lnTo>
                    <a:pt x="0" y="196"/>
                  </a:lnTo>
                  <a:lnTo>
                    <a:pt x="1" y="182"/>
                  </a:lnTo>
                  <a:lnTo>
                    <a:pt x="7" y="163"/>
                  </a:lnTo>
                  <a:lnTo>
                    <a:pt x="12" y="154"/>
                  </a:lnTo>
                  <a:lnTo>
                    <a:pt x="19" y="145"/>
                  </a:lnTo>
                  <a:lnTo>
                    <a:pt x="25" y="13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60" y="174"/>
                  </a:lnTo>
                  <a:lnTo>
                    <a:pt x="73" y="185"/>
                  </a:lnTo>
                  <a:lnTo>
                    <a:pt x="87" y="188"/>
                  </a:lnTo>
                  <a:lnTo>
                    <a:pt x="99" y="185"/>
                  </a:lnTo>
                  <a:lnTo>
                    <a:pt x="110" y="183"/>
                  </a:lnTo>
                  <a:lnTo>
                    <a:pt x="120" y="190"/>
                  </a:lnTo>
                  <a:lnTo>
                    <a:pt x="129" y="186"/>
                  </a:lnTo>
                  <a:lnTo>
                    <a:pt x="138" y="186"/>
                  </a:lnTo>
                  <a:lnTo>
                    <a:pt x="148" y="187"/>
                  </a:lnTo>
                  <a:lnTo>
                    <a:pt x="156" y="183"/>
                  </a:lnTo>
                  <a:lnTo>
                    <a:pt x="172" y="165"/>
                  </a:lnTo>
                  <a:lnTo>
                    <a:pt x="179" y="156"/>
                  </a:lnTo>
                  <a:lnTo>
                    <a:pt x="184" y="155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17" y="166"/>
                  </a:lnTo>
                  <a:lnTo>
                    <a:pt x="222" y="166"/>
                  </a:lnTo>
                  <a:lnTo>
                    <a:pt x="243" y="174"/>
                  </a:lnTo>
                  <a:lnTo>
                    <a:pt x="253" y="174"/>
                  </a:lnTo>
                  <a:lnTo>
                    <a:pt x="264" y="167"/>
                  </a:lnTo>
                  <a:lnTo>
                    <a:pt x="273" y="165"/>
                  </a:lnTo>
                  <a:lnTo>
                    <a:pt x="285" y="163"/>
                  </a:lnTo>
                  <a:lnTo>
                    <a:pt x="298" y="159"/>
                  </a:lnTo>
                  <a:lnTo>
                    <a:pt x="304" y="154"/>
                  </a:lnTo>
                  <a:lnTo>
                    <a:pt x="308" y="147"/>
                  </a:lnTo>
                  <a:lnTo>
                    <a:pt x="315" y="135"/>
                  </a:lnTo>
                  <a:lnTo>
                    <a:pt x="324" y="117"/>
                  </a:lnTo>
                  <a:lnTo>
                    <a:pt x="330" y="90"/>
                  </a:lnTo>
                  <a:lnTo>
                    <a:pt x="356" y="61"/>
                  </a:lnTo>
                  <a:lnTo>
                    <a:pt x="361" y="49"/>
                  </a:lnTo>
                  <a:lnTo>
                    <a:pt x="363" y="27"/>
                  </a:lnTo>
                  <a:lnTo>
                    <a:pt x="369" y="10"/>
                  </a:lnTo>
                  <a:lnTo>
                    <a:pt x="375" y="2"/>
                  </a:lnTo>
                  <a:lnTo>
                    <a:pt x="394" y="0"/>
                  </a:lnTo>
                  <a:lnTo>
                    <a:pt x="445" y="2"/>
                  </a:lnTo>
                  <a:lnTo>
                    <a:pt x="454" y="7"/>
                  </a:lnTo>
                  <a:lnTo>
                    <a:pt x="468" y="11"/>
                  </a:lnTo>
                  <a:lnTo>
                    <a:pt x="472" y="1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67"/>
            <p:cNvSpPr>
              <a:spLocks noChangeAspect="1"/>
            </p:cNvSpPr>
            <p:nvPr/>
          </p:nvSpPr>
          <p:spPr bwMode="gray">
            <a:xfrm>
              <a:off x="8485980" y="4338930"/>
              <a:ext cx="69966" cy="41907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5" y="69"/>
                </a:cxn>
                <a:cxn ang="0">
                  <a:pos x="11" y="72"/>
                </a:cxn>
                <a:cxn ang="0">
                  <a:pos x="50" y="75"/>
                </a:cxn>
                <a:cxn ang="0">
                  <a:pos x="81" y="73"/>
                </a:cxn>
                <a:cxn ang="0">
                  <a:pos x="88" y="69"/>
                </a:cxn>
                <a:cxn ang="0">
                  <a:pos x="88" y="62"/>
                </a:cxn>
                <a:cxn ang="0">
                  <a:pos x="89" y="58"/>
                </a:cxn>
                <a:cxn ang="0">
                  <a:pos x="93" y="51"/>
                </a:cxn>
                <a:cxn ang="0">
                  <a:pos x="98" y="47"/>
                </a:cxn>
                <a:cxn ang="0">
                  <a:pos x="102" y="49"/>
                </a:cxn>
                <a:cxn ang="0">
                  <a:pos x="97" y="58"/>
                </a:cxn>
                <a:cxn ang="0">
                  <a:pos x="96" y="68"/>
                </a:cxn>
                <a:cxn ang="0">
                  <a:pos x="102" y="72"/>
                </a:cxn>
                <a:cxn ang="0">
                  <a:pos x="110" y="69"/>
                </a:cxn>
                <a:cxn ang="0">
                  <a:pos x="119" y="69"/>
                </a:cxn>
                <a:cxn ang="0">
                  <a:pos x="126" y="73"/>
                </a:cxn>
                <a:cxn ang="0">
                  <a:pos x="135" y="72"/>
                </a:cxn>
                <a:cxn ang="0">
                  <a:pos x="142" y="69"/>
                </a:cxn>
                <a:cxn ang="0">
                  <a:pos x="160" y="47"/>
                </a:cxn>
                <a:cxn ang="0">
                  <a:pos x="169" y="41"/>
                </a:cxn>
                <a:cxn ang="0">
                  <a:pos x="175" y="42"/>
                </a:cxn>
                <a:cxn ang="0">
                  <a:pos x="184" y="37"/>
                </a:cxn>
                <a:cxn ang="0">
                  <a:pos x="185" y="27"/>
                </a:cxn>
                <a:cxn ang="0">
                  <a:pos x="183" y="18"/>
                </a:cxn>
                <a:cxn ang="0">
                  <a:pos x="179" y="9"/>
                </a:cxn>
                <a:cxn ang="0">
                  <a:pos x="179" y="4"/>
                </a:cxn>
                <a:cxn ang="0">
                  <a:pos x="188" y="2"/>
                </a:cxn>
                <a:cxn ang="0">
                  <a:pos x="195" y="5"/>
                </a:cxn>
                <a:cxn ang="0">
                  <a:pos x="201" y="5"/>
                </a:cxn>
                <a:cxn ang="0">
                  <a:pos x="204" y="3"/>
                </a:cxn>
                <a:cxn ang="0">
                  <a:pos x="210" y="0"/>
                </a:cxn>
                <a:cxn ang="0">
                  <a:pos x="217" y="4"/>
                </a:cxn>
                <a:cxn ang="0">
                  <a:pos x="222" y="14"/>
                </a:cxn>
                <a:cxn ang="0">
                  <a:pos x="223" y="27"/>
                </a:cxn>
                <a:cxn ang="0">
                  <a:pos x="221" y="36"/>
                </a:cxn>
                <a:cxn ang="0">
                  <a:pos x="216" y="42"/>
                </a:cxn>
                <a:cxn ang="0">
                  <a:pos x="210" y="45"/>
                </a:cxn>
                <a:cxn ang="0">
                  <a:pos x="206" y="52"/>
                </a:cxn>
                <a:cxn ang="0">
                  <a:pos x="210" y="63"/>
                </a:cxn>
                <a:cxn ang="0">
                  <a:pos x="204" y="74"/>
                </a:cxn>
                <a:cxn ang="0">
                  <a:pos x="195" y="77"/>
                </a:cxn>
                <a:cxn ang="0">
                  <a:pos x="183" y="74"/>
                </a:cxn>
                <a:cxn ang="0">
                  <a:pos x="179" y="79"/>
                </a:cxn>
                <a:cxn ang="0">
                  <a:pos x="178" y="86"/>
                </a:cxn>
                <a:cxn ang="0">
                  <a:pos x="167" y="97"/>
                </a:cxn>
                <a:cxn ang="0">
                  <a:pos x="142" y="110"/>
                </a:cxn>
                <a:cxn ang="0">
                  <a:pos x="132" y="112"/>
                </a:cxn>
                <a:cxn ang="0">
                  <a:pos x="121" y="115"/>
                </a:cxn>
                <a:cxn ang="0">
                  <a:pos x="102" y="115"/>
                </a:cxn>
                <a:cxn ang="0">
                  <a:pos x="91" y="117"/>
                </a:cxn>
                <a:cxn ang="0">
                  <a:pos x="77" y="117"/>
                </a:cxn>
                <a:cxn ang="0">
                  <a:pos x="66" y="106"/>
                </a:cxn>
                <a:cxn ang="0">
                  <a:pos x="59" y="106"/>
                </a:cxn>
                <a:cxn ang="0">
                  <a:pos x="48" y="110"/>
                </a:cxn>
                <a:cxn ang="0">
                  <a:pos x="27" y="96"/>
                </a:cxn>
                <a:cxn ang="0">
                  <a:pos x="12" y="92"/>
                </a:cxn>
                <a:cxn ang="0">
                  <a:pos x="4" y="84"/>
                </a:cxn>
                <a:cxn ang="0">
                  <a:pos x="0" y="73"/>
                </a:cxn>
              </a:cxnLst>
              <a:rect l="0" t="0" r="r" b="b"/>
              <a:pathLst>
                <a:path w="223" h="117">
                  <a:moveTo>
                    <a:pt x="0" y="73"/>
                  </a:moveTo>
                  <a:lnTo>
                    <a:pt x="5" y="69"/>
                  </a:lnTo>
                  <a:lnTo>
                    <a:pt x="11" y="72"/>
                  </a:lnTo>
                  <a:lnTo>
                    <a:pt x="50" y="75"/>
                  </a:lnTo>
                  <a:lnTo>
                    <a:pt x="81" y="73"/>
                  </a:lnTo>
                  <a:lnTo>
                    <a:pt x="88" y="69"/>
                  </a:lnTo>
                  <a:lnTo>
                    <a:pt x="88" y="62"/>
                  </a:lnTo>
                  <a:lnTo>
                    <a:pt x="89" y="58"/>
                  </a:lnTo>
                  <a:lnTo>
                    <a:pt x="93" y="51"/>
                  </a:lnTo>
                  <a:lnTo>
                    <a:pt x="98" y="47"/>
                  </a:lnTo>
                  <a:lnTo>
                    <a:pt x="102" y="49"/>
                  </a:lnTo>
                  <a:lnTo>
                    <a:pt x="97" y="58"/>
                  </a:lnTo>
                  <a:lnTo>
                    <a:pt x="96" y="68"/>
                  </a:lnTo>
                  <a:lnTo>
                    <a:pt x="102" y="72"/>
                  </a:lnTo>
                  <a:lnTo>
                    <a:pt x="110" y="69"/>
                  </a:lnTo>
                  <a:lnTo>
                    <a:pt x="119" y="69"/>
                  </a:lnTo>
                  <a:lnTo>
                    <a:pt x="126" y="73"/>
                  </a:lnTo>
                  <a:lnTo>
                    <a:pt x="135" y="72"/>
                  </a:lnTo>
                  <a:lnTo>
                    <a:pt x="142" y="69"/>
                  </a:lnTo>
                  <a:lnTo>
                    <a:pt x="160" y="47"/>
                  </a:lnTo>
                  <a:lnTo>
                    <a:pt x="169" y="41"/>
                  </a:lnTo>
                  <a:lnTo>
                    <a:pt x="175" y="42"/>
                  </a:lnTo>
                  <a:lnTo>
                    <a:pt x="184" y="37"/>
                  </a:lnTo>
                  <a:lnTo>
                    <a:pt x="185" y="27"/>
                  </a:lnTo>
                  <a:lnTo>
                    <a:pt x="183" y="18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188" y="2"/>
                  </a:lnTo>
                  <a:lnTo>
                    <a:pt x="195" y="5"/>
                  </a:lnTo>
                  <a:lnTo>
                    <a:pt x="201" y="5"/>
                  </a:lnTo>
                  <a:lnTo>
                    <a:pt x="204" y="3"/>
                  </a:lnTo>
                  <a:lnTo>
                    <a:pt x="210" y="0"/>
                  </a:lnTo>
                  <a:lnTo>
                    <a:pt x="217" y="4"/>
                  </a:lnTo>
                  <a:lnTo>
                    <a:pt x="222" y="14"/>
                  </a:lnTo>
                  <a:lnTo>
                    <a:pt x="223" y="27"/>
                  </a:lnTo>
                  <a:lnTo>
                    <a:pt x="221" y="36"/>
                  </a:lnTo>
                  <a:lnTo>
                    <a:pt x="216" y="42"/>
                  </a:lnTo>
                  <a:lnTo>
                    <a:pt x="210" y="45"/>
                  </a:lnTo>
                  <a:lnTo>
                    <a:pt x="206" y="52"/>
                  </a:lnTo>
                  <a:lnTo>
                    <a:pt x="210" y="63"/>
                  </a:lnTo>
                  <a:lnTo>
                    <a:pt x="204" y="74"/>
                  </a:lnTo>
                  <a:lnTo>
                    <a:pt x="195" y="77"/>
                  </a:lnTo>
                  <a:lnTo>
                    <a:pt x="183" y="74"/>
                  </a:lnTo>
                  <a:lnTo>
                    <a:pt x="179" y="79"/>
                  </a:lnTo>
                  <a:lnTo>
                    <a:pt x="178" y="86"/>
                  </a:lnTo>
                  <a:lnTo>
                    <a:pt x="167" y="97"/>
                  </a:lnTo>
                  <a:lnTo>
                    <a:pt x="142" y="110"/>
                  </a:lnTo>
                  <a:lnTo>
                    <a:pt x="132" y="112"/>
                  </a:lnTo>
                  <a:lnTo>
                    <a:pt x="121" y="115"/>
                  </a:lnTo>
                  <a:lnTo>
                    <a:pt x="102" y="115"/>
                  </a:lnTo>
                  <a:lnTo>
                    <a:pt x="91" y="117"/>
                  </a:lnTo>
                  <a:lnTo>
                    <a:pt x="77" y="117"/>
                  </a:lnTo>
                  <a:lnTo>
                    <a:pt x="66" y="106"/>
                  </a:lnTo>
                  <a:lnTo>
                    <a:pt x="59" y="106"/>
                  </a:lnTo>
                  <a:lnTo>
                    <a:pt x="48" y="110"/>
                  </a:lnTo>
                  <a:lnTo>
                    <a:pt x="27" y="96"/>
                  </a:lnTo>
                  <a:lnTo>
                    <a:pt x="12" y="92"/>
                  </a:lnTo>
                  <a:lnTo>
                    <a:pt x="4" y="84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68"/>
            <p:cNvSpPr>
              <a:spLocks noChangeAspect="1"/>
            </p:cNvSpPr>
            <p:nvPr/>
          </p:nvSpPr>
          <p:spPr bwMode="gray">
            <a:xfrm>
              <a:off x="8357179" y="4309247"/>
              <a:ext cx="173326" cy="155406"/>
            </a:xfrm>
            <a:custGeom>
              <a:avLst/>
              <a:gdLst/>
              <a:ahLst/>
              <a:cxnLst>
                <a:cxn ang="0">
                  <a:pos x="5" y="134"/>
                </a:cxn>
                <a:cxn ang="0">
                  <a:pos x="0" y="231"/>
                </a:cxn>
                <a:cxn ang="0">
                  <a:pos x="10" y="346"/>
                </a:cxn>
                <a:cxn ang="0">
                  <a:pos x="31" y="362"/>
                </a:cxn>
                <a:cxn ang="0">
                  <a:pos x="56" y="362"/>
                </a:cxn>
                <a:cxn ang="0">
                  <a:pos x="93" y="368"/>
                </a:cxn>
                <a:cxn ang="0">
                  <a:pos x="125" y="352"/>
                </a:cxn>
                <a:cxn ang="0">
                  <a:pos x="118" y="323"/>
                </a:cxn>
                <a:cxn ang="0">
                  <a:pos x="137" y="307"/>
                </a:cxn>
                <a:cxn ang="0">
                  <a:pos x="152" y="298"/>
                </a:cxn>
                <a:cxn ang="0">
                  <a:pos x="155" y="273"/>
                </a:cxn>
                <a:cxn ang="0">
                  <a:pos x="180" y="278"/>
                </a:cxn>
                <a:cxn ang="0">
                  <a:pos x="196" y="276"/>
                </a:cxn>
                <a:cxn ang="0">
                  <a:pos x="211" y="279"/>
                </a:cxn>
                <a:cxn ang="0">
                  <a:pos x="232" y="289"/>
                </a:cxn>
                <a:cxn ang="0">
                  <a:pos x="258" y="296"/>
                </a:cxn>
                <a:cxn ang="0">
                  <a:pos x="291" y="323"/>
                </a:cxn>
                <a:cxn ang="0">
                  <a:pos x="330" y="356"/>
                </a:cxn>
                <a:cxn ang="0">
                  <a:pos x="335" y="375"/>
                </a:cxn>
                <a:cxn ang="0">
                  <a:pos x="357" y="392"/>
                </a:cxn>
                <a:cxn ang="0">
                  <a:pos x="388" y="415"/>
                </a:cxn>
                <a:cxn ang="0">
                  <a:pos x="425" y="419"/>
                </a:cxn>
                <a:cxn ang="0">
                  <a:pos x="495" y="435"/>
                </a:cxn>
                <a:cxn ang="0">
                  <a:pos x="526" y="441"/>
                </a:cxn>
                <a:cxn ang="0">
                  <a:pos x="515" y="427"/>
                </a:cxn>
                <a:cxn ang="0">
                  <a:pos x="544" y="425"/>
                </a:cxn>
                <a:cxn ang="0">
                  <a:pos x="506" y="413"/>
                </a:cxn>
                <a:cxn ang="0">
                  <a:pos x="496" y="391"/>
                </a:cxn>
                <a:cxn ang="0">
                  <a:pos x="462" y="383"/>
                </a:cxn>
                <a:cxn ang="0">
                  <a:pos x="456" y="357"/>
                </a:cxn>
                <a:cxn ang="0">
                  <a:pos x="419" y="351"/>
                </a:cxn>
                <a:cxn ang="0">
                  <a:pos x="397" y="323"/>
                </a:cxn>
                <a:cxn ang="0">
                  <a:pos x="393" y="301"/>
                </a:cxn>
                <a:cxn ang="0">
                  <a:pos x="367" y="285"/>
                </a:cxn>
                <a:cxn ang="0">
                  <a:pos x="341" y="255"/>
                </a:cxn>
                <a:cxn ang="0">
                  <a:pos x="339" y="231"/>
                </a:cxn>
                <a:cxn ang="0">
                  <a:pos x="370" y="227"/>
                </a:cxn>
                <a:cxn ang="0">
                  <a:pos x="375" y="201"/>
                </a:cxn>
                <a:cxn ang="0">
                  <a:pos x="348" y="187"/>
                </a:cxn>
                <a:cxn ang="0">
                  <a:pos x="296" y="166"/>
                </a:cxn>
                <a:cxn ang="0">
                  <a:pos x="266" y="136"/>
                </a:cxn>
                <a:cxn ang="0">
                  <a:pos x="238" y="103"/>
                </a:cxn>
                <a:cxn ang="0">
                  <a:pos x="193" y="70"/>
                </a:cxn>
                <a:cxn ang="0">
                  <a:pos x="166" y="61"/>
                </a:cxn>
                <a:cxn ang="0">
                  <a:pos x="92" y="36"/>
                </a:cxn>
                <a:cxn ang="0">
                  <a:pos x="42" y="16"/>
                </a:cxn>
                <a:cxn ang="0">
                  <a:pos x="1" y="0"/>
                </a:cxn>
              </a:cxnLst>
              <a:rect l="0" t="0" r="r" b="b"/>
              <a:pathLst>
                <a:path w="544" h="446">
                  <a:moveTo>
                    <a:pt x="1" y="0"/>
                  </a:moveTo>
                  <a:lnTo>
                    <a:pt x="0" y="9"/>
                  </a:lnTo>
                  <a:lnTo>
                    <a:pt x="5" y="134"/>
                  </a:lnTo>
                  <a:lnTo>
                    <a:pt x="5" y="206"/>
                  </a:lnTo>
                  <a:lnTo>
                    <a:pt x="1" y="227"/>
                  </a:lnTo>
                  <a:lnTo>
                    <a:pt x="0" y="231"/>
                  </a:lnTo>
                  <a:lnTo>
                    <a:pt x="7" y="248"/>
                  </a:lnTo>
                  <a:lnTo>
                    <a:pt x="7" y="289"/>
                  </a:lnTo>
                  <a:lnTo>
                    <a:pt x="10" y="346"/>
                  </a:lnTo>
                  <a:lnTo>
                    <a:pt x="13" y="360"/>
                  </a:lnTo>
                  <a:lnTo>
                    <a:pt x="26" y="359"/>
                  </a:lnTo>
                  <a:lnTo>
                    <a:pt x="31" y="362"/>
                  </a:lnTo>
                  <a:lnTo>
                    <a:pt x="39" y="365"/>
                  </a:lnTo>
                  <a:lnTo>
                    <a:pt x="48" y="365"/>
                  </a:lnTo>
                  <a:lnTo>
                    <a:pt x="56" y="362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93" y="368"/>
                  </a:lnTo>
                  <a:lnTo>
                    <a:pt x="99" y="366"/>
                  </a:lnTo>
                  <a:lnTo>
                    <a:pt x="114" y="356"/>
                  </a:lnTo>
                  <a:lnTo>
                    <a:pt x="125" y="352"/>
                  </a:lnTo>
                  <a:lnTo>
                    <a:pt x="130" y="346"/>
                  </a:lnTo>
                  <a:lnTo>
                    <a:pt x="124" y="330"/>
                  </a:lnTo>
                  <a:lnTo>
                    <a:pt x="118" y="323"/>
                  </a:lnTo>
                  <a:lnTo>
                    <a:pt x="112" y="317"/>
                  </a:lnTo>
                  <a:lnTo>
                    <a:pt x="131" y="312"/>
                  </a:lnTo>
                  <a:lnTo>
                    <a:pt x="137" y="307"/>
                  </a:lnTo>
                  <a:lnTo>
                    <a:pt x="135" y="302"/>
                  </a:lnTo>
                  <a:lnTo>
                    <a:pt x="140" y="297"/>
                  </a:lnTo>
                  <a:lnTo>
                    <a:pt x="152" y="298"/>
                  </a:lnTo>
                  <a:lnTo>
                    <a:pt x="160" y="296"/>
                  </a:lnTo>
                  <a:lnTo>
                    <a:pt x="157" y="287"/>
                  </a:lnTo>
                  <a:lnTo>
                    <a:pt x="155" y="273"/>
                  </a:lnTo>
                  <a:lnTo>
                    <a:pt x="161" y="278"/>
                  </a:lnTo>
                  <a:lnTo>
                    <a:pt x="173" y="280"/>
                  </a:lnTo>
                  <a:lnTo>
                    <a:pt x="180" y="278"/>
                  </a:lnTo>
                  <a:lnTo>
                    <a:pt x="184" y="273"/>
                  </a:lnTo>
                  <a:lnTo>
                    <a:pt x="189" y="269"/>
                  </a:lnTo>
                  <a:lnTo>
                    <a:pt x="196" y="276"/>
                  </a:lnTo>
                  <a:lnTo>
                    <a:pt x="203" y="273"/>
                  </a:lnTo>
                  <a:lnTo>
                    <a:pt x="210" y="275"/>
                  </a:lnTo>
                  <a:lnTo>
                    <a:pt x="211" y="279"/>
                  </a:lnTo>
                  <a:lnTo>
                    <a:pt x="216" y="282"/>
                  </a:lnTo>
                  <a:lnTo>
                    <a:pt x="223" y="284"/>
                  </a:lnTo>
                  <a:lnTo>
                    <a:pt x="232" y="289"/>
                  </a:lnTo>
                  <a:lnTo>
                    <a:pt x="238" y="290"/>
                  </a:lnTo>
                  <a:lnTo>
                    <a:pt x="247" y="296"/>
                  </a:lnTo>
                  <a:lnTo>
                    <a:pt x="258" y="296"/>
                  </a:lnTo>
                  <a:lnTo>
                    <a:pt x="278" y="302"/>
                  </a:lnTo>
                  <a:lnTo>
                    <a:pt x="289" y="311"/>
                  </a:lnTo>
                  <a:lnTo>
                    <a:pt x="291" y="323"/>
                  </a:lnTo>
                  <a:lnTo>
                    <a:pt x="306" y="341"/>
                  </a:lnTo>
                  <a:lnTo>
                    <a:pt x="312" y="354"/>
                  </a:lnTo>
                  <a:lnTo>
                    <a:pt x="330" y="356"/>
                  </a:lnTo>
                  <a:lnTo>
                    <a:pt x="328" y="365"/>
                  </a:lnTo>
                  <a:lnTo>
                    <a:pt x="329" y="367"/>
                  </a:lnTo>
                  <a:lnTo>
                    <a:pt x="335" y="375"/>
                  </a:lnTo>
                  <a:lnTo>
                    <a:pt x="343" y="378"/>
                  </a:lnTo>
                  <a:lnTo>
                    <a:pt x="350" y="384"/>
                  </a:lnTo>
                  <a:lnTo>
                    <a:pt x="357" y="392"/>
                  </a:lnTo>
                  <a:lnTo>
                    <a:pt x="373" y="410"/>
                  </a:lnTo>
                  <a:lnTo>
                    <a:pt x="378" y="410"/>
                  </a:lnTo>
                  <a:lnTo>
                    <a:pt x="388" y="415"/>
                  </a:lnTo>
                  <a:lnTo>
                    <a:pt x="399" y="416"/>
                  </a:lnTo>
                  <a:lnTo>
                    <a:pt x="408" y="419"/>
                  </a:lnTo>
                  <a:lnTo>
                    <a:pt x="425" y="419"/>
                  </a:lnTo>
                  <a:lnTo>
                    <a:pt x="442" y="424"/>
                  </a:lnTo>
                  <a:lnTo>
                    <a:pt x="494" y="431"/>
                  </a:lnTo>
                  <a:lnTo>
                    <a:pt x="495" y="435"/>
                  </a:lnTo>
                  <a:lnTo>
                    <a:pt x="497" y="441"/>
                  </a:lnTo>
                  <a:lnTo>
                    <a:pt x="512" y="446"/>
                  </a:lnTo>
                  <a:lnTo>
                    <a:pt x="526" y="441"/>
                  </a:lnTo>
                  <a:lnTo>
                    <a:pt x="531" y="435"/>
                  </a:lnTo>
                  <a:lnTo>
                    <a:pt x="522" y="429"/>
                  </a:lnTo>
                  <a:lnTo>
                    <a:pt x="515" y="427"/>
                  </a:lnTo>
                  <a:lnTo>
                    <a:pt x="522" y="426"/>
                  </a:lnTo>
                  <a:lnTo>
                    <a:pt x="533" y="427"/>
                  </a:lnTo>
                  <a:lnTo>
                    <a:pt x="544" y="425"/>
                  </a:lnTo>
                  <a:lnTo>
                    <a:pt x="542" y="420"/>
                  </a:lnTo>
                  <a:lnTo>
                    <a:pt x="517" y="416"/>
                  </a:lnTo>
                  <a:lnTo>
                    <a:pt x="506" y="413"/>
                  </a:lnTo>
                  <a:lnTo>
                    <a:pt x="486" y="402"/>
                  </a:lnTo>
                  <a:lnTo>
                    <a:pt x="489" y="394"/>
                  </a:lnTo>
                  <a:lnTo>
                    <a:pt x="496" y="391"/>
                  </a:lnTo>
                  <a:lnTo>
                    <a:pt x="486" y="386"/>
                  </a:lnTo>
                  <a:lnTo>
                    <a:pt x="473" y="383"/>
                  </a:lnTo>
                  <a:lnTo>
                    <a:pt x="462" y="383"/>
                  </a:lnTo>
                  <a:lnTo>
                    <a:pt x="453" y="377"/>
                  </a:lnTo>
                  <a:lnTo>
                    <a:pt x="454" y="367"/>
                  </a:lnTo>
                  <a:lnTo>
                    <a:pt x="456" y="357"/>
                  </a:lnTo>
                  <a:lnTo>
                    <a:pt x="451" y="354"/>
                  </a:lnTo>
                  <a:lnTo>
                    <a:pt x="426" y="356"/>
                  </a:lnTo>
                  <a:lnTo>
                    <a:pt x="419" y="351"/>
                  </a:lnTo>
                  <a:lnTo>
                    <a:pt x="410" y="336"/>
                  </a:lnTo>
                  <a:lnTo>
                    <a:pt x="403" y="330"/>
                  </a:lnTo>
                  <a:lnTo>
                    <a:pt x="397" y="323"/>
                  </a:lnTo>
                  <a:lnTo>
                    <a:pt x="397" y="309"/>
                  </a:lnTo>
                  <a:lnTo>
                    <a:pt x="395" y="303"/>
                  </a:lnTo>
                  <a:lnTo>
                    <a:pt x="393" y="301"/>
                  </a:lnTo>
                  <a:lnTo>
                    <a:pt x="387" y="300"/>
                  </a:lnTo>
                  <a:lnTo>
                    <a:pt x="383" y="296"/>
                  </a:lnTo>
                  <a:lnTo>
                    <a:pt x="367" y="285"/>
                  </a:lnTo>
                  <a:lnTo>
                    <a:pt x="356" y="271"/>
                  </a:lnTo>
                  <a:lnTo>
                    <a:pt x="348" y="268"/>
                  </a:lnTo>
                  <a:lnTo>
                    <a:pt x="341" y="255"/>
                  </a:lnTo>
                  <a:lnTo>
                    <a:pt x="339" y="244"/>
                  </a:lnTo>
                  <a:lnTo>
                    <a:pt x="334" y="237"/>
                  </a:lnTo>
                  <a:lnTo>
                    <a:pt x="339" y="231"/>
                  </a:lnTo>
                  <a:lnTo>
                    <a:pt x="351" y="231"/>
                  </a:lnTo>
                  <a:lnTo>
                    <a:pt x="362" y="230"/>
                  </a:lnTo>
                  <a:lnTo>
                    <a:pt x="370" y="227"/>
                  </a:lnTo>
                  <a:lnTo>
                    <a:pt x="378" y="227"/>
                  </a:lnTo>
                  <a:lnTo>
                    <a:pt x="379" y="212"/>
                  </a:lnTo>
                  <a:lnTo>
                    <a:pt x="375" y="201"/>
                  </a:lnTo>
                  <a:lnTo>
                    <a:pt x="366" y="193"/>
                  </a:lnTo>
                  <a:lnTo>
                    <a:pt x="356" y="187"/>
                  </a:lnTo>
                  <a:lnTo>
                    <a:pt x="348" y="187"/>
                  </a:lnTo>
                  <a:lnTo>
                    <a:pt x="323" y="182"/>
                  </a:lnTo>
                  <a:lnTo>
                    <a:pt x="314" y="178"/>
                  </a:lnTo>
                  <a:lnTo>
                    <a:pt x="296" y="166"/>
                  </a:lnTo>
                  <a:lnTo>
                    <a:pt x="270" y="160"/>
                  </a:lnTo>
                  <a:lnTo>
                    <a:pt x="266" y="156"/>
                  </a:lnTo>
                  <a:lnTo>
                    <a:pt x="266" y="136"/>
                  </a:lnTo>
                  <a:lnTo>
                    <a:pt x="262" y="124"/>
                  </a:lnTo>
                  <a:lnTo>
                    <a:pt x="250" y="112"/>
                  </a:lnTo>
                  <a:lnTo>
                    <a:pt x="238" y="103"/>
                  </a:lnTo>
                  <a:lnTo>
                    <a:pt x="225" y="97"/>
                  </a:lnTo>
                  <a:lnTo>
                    <a:pt x="201" y="82"/>
                  </a:lnTo>
                  <a:lnTo>
                    <a:pt x="193" y="70"/>
                  </a:lnTo>
                  <a:lnTo>
                    <a:pt x="188" y="65"/>
                  </a:lnTo>
                  <a:lnTo>
                    <a:pt x="177" y="65"/>
                  </a:lnTo>
                  <a:lnTo>
                    <a:pt x="166" y="61"/>
                  </a:lnTo>
                  <a:lnTo>
                    <a:pt x="124" y="43"/>
                  </a:lnTo>
                  <a:lnTo>
                    <a:pt x="102" y="39"/>
                  </a:lnTo>
                  <a:lnTo>
                    <a:pt x="92" y="36"/>
                  </a:lnTo>
                  <a:lnTo>
                    <a:pt x="81" y="33"/>
                  </a:lnTo>
                  <a:lnTo>
                    <a:pt x="63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16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33" name="Group 69"/>
            <p:cNvGrpSpPr>
              <a:grpSpLocks noChangeAspect="1"/>
            </p:cNvGrpSpPr>
            <p:nvPr/>
          </p:nvGrpSpPr>
          <p:grpSpPr bwMode="gray">
            <a:xfrm>
              <a:off x="7942152" y="3898905"/>
              <a:ext cx="162194" cy="254936"/>
              <a:chOff x="3802" y="2280"/>
              <a:chExt cx="102" cy="146"/>
            </a:xfrm>
            <a:grpFill/>
          </p:grpSpPr>
          <p:sp>
            <p:nvSpPr>
              <p:cNvPr id="361" name="Freeform 70"/>
              <p:cNvSpPr>
                <a:spLocks noChangeAspect="1"/>
              </p:cNvSpPr>
              <p:nvPr/>
            </p:nvSpPr>
            <p:spPr bwMode="gray">
              <a:xfrm>
                <a:off x="3802" y="2362"/>
                <a:ext cx="25" cy="3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3" y="0"/>
                  </a:cxn>
                  <a:cxn ang="0">
                    <a:pos x="124" y="1"/>
                  </a:cxn>
                  <a:cxn ang="0">
                    <a:pos x="125" y="15"/>
                  </a:cxn>
                  <a:cxn ang="0">
                    <a:pos x="126" y="18"/>
                  </a:cxn>
                  <a:cxn ang="0">
                    <a:pos x="124" y="23"/>
                  </a:cxn>
                  <a:cxn ang="0">
                    <a:pos x="124" y="32"/>
                  </a:cxn>
                  <a:cxn ang="0">
                    <a:pos x="129" y="47"/>
                  </a:cxn>
                  <a:cxn ang="0">
                    <a:pos x="126" y="53"/>
                  </a:cxn>
                  <a:cxn ang="0">
                    <a:pos x="117" y="59"/>
                  </a:cxn>
                  <a:cxn ang="0">
                    <a:pos x="112" y="67"/>
                  </a:cxn>
                  <a:cxn ang="0">
                    <a:pos x="103" y="76"/>
                  </a:cxn>
                  <a:cxn ang="0">
                    <a:pos x="93" y="80"/>
                  </a:cxn>
                  <a:cxn ang="0">
                    <a:pos x="86" y="85"/>
                  </a:cxn>
                  <a:cxn ang="0">
                    <a:pos x="82" y="98"/>
                  </a:cxn>
                  <a:cxn ang="0">
                    <a:pos x="70" y="112"/>
                  </a:cxn>
                  <a:cxn ang="0">
                    <a:pos x="49" y="130"/>
                  </a:cxn>
                  <a:cxn ang="0">
                    <a:pos x="37" y="142"/>
                  </a:cxn>
                  <a:cxn ang="0">
                    <a:pos x="28" y="150"/>
                  </a:cxn>
                  <a:cxn ang="0">
                    <a:pos x="19" y="151"/>
                  </a:cxn>
                  <a:cxn ang="0">
                    <a:pos x="13" y="158"/>
                  </a:cxn>
                  <a:cxn ang="0">
                    <a:pos x="6" y="163"/>
                  </a:cxn>
                  <a:cxn ang="0">
                    <a:pos x="0" y="163"/>
                  </a:cxn>
                  <a:cxn ang="0">
                    <a:pos x="2" y="150"/>
                  </a:cxn>
                  <a:cxn ang="0">
                    <a:pos x="10" y="137"/>
                  </a:cxn>
                  <a:cxn ang="0">
                    <a:pos x="17" y="130"/>
                  </a:cxn>
                  <a:cxn ang="0">
                    <a:pos x="32" y="119"/>
                  </a:cxn>
                  <a:cxn ang="0">
                    <a:pos x="37" y="118"/>
                  </a:cxn>
                  <a:cxn ang="0">
                    <a:pos x="69" y="85"/>
                  </a:cxn>
                  <a:cxn ang="0">
                    <a:pos x="77" y="75"/>
                  </a:cxn>
                  <a:cxn ang="0">
                    <a:pos x="82" y="71"/>
                  </a:cxn>
                  <a:cxn ang="0">
                    <a:pos x="88" y="61"/>
                  </a:cxn>
                  <a:cxn ang="0">
                    <a:pos x="97" y="55"/>
                  </a:cxn>
                  <a:cxn ang="0">
                    <a:pos x="104" y="53"/>
                  </a:cxn>
                  <a:cxn ang="0">
                    <a:pos x="112" y="39"/>
                  </a:cxn>
                  <a:cxn ang="0">
                    <a:pos x="110" y="29"/>
                  </a:cxn>
                  <a:cxn ang="0">
                    <a:pos x="113" y="34"/>
                  </a:cxn>
                  <a:cxn ang="0">
                    <a:pos x="117" y="31"/>
                  </a:cxn>
                  <a:cxn ang="0">
                    <a:pos x="115" y="27"/>
                  </a:cxn>
                  <a:cxn ang="0">
                    <a:pos x="112" y="23"/>
                  </a:cxn>
                  <a:cxn ang="0">
                    <a:pos x="114" y="21"/>
                  </a:cxn>
                  <a:cxn ang="0">
                    <a:pos x="117" y="13"/>
                  </a:cxn>
                  <a:cxn ang="0">
                    <a:pos x="118" y="5"/>
                  </a:cxn>
                  <a:cxn ang="0">
                    <a:pos x="120" y="2"/>
                  </a:cxn>
                </a:cxnLst>
                <a:rect l="0" t="0" r="r" b="b"/>
                <a:pathLst>
                  <a:path w="129" h="163">
                    <a:moveTo>
                      <a:pt x="120" y="2"/>
                    </a:moveTo>
                    <a:lnTo>
                      <a:pt x="123" y="0"/>
                    </a:lnTo>
                    <a:lnTo>
                      <a:pt x="124" y="1"/>
                    </a:lnTo>
                    <a:lnTo>
                      <a:pt x="125" y="15"/>
                    </a:lnTo>
                    <a:lnTo>
                      <a:pt x="126" y="18"/>
                    </a:lnTo>
                    <a:lnTo>
                      <a:pt x="124" y="23"/>
                    </a:lnTo>
                    <a:lnTo>
                      <a:pt x="124" y="32"/>
                    </a:lnTo>
                    <a:lnTo>
                      <a:pt x="129" y="47"/>
                    </a:lnTo>
                    <a:lnTo>
                      <a:pt x="126" y="53"/>
                    </a:lnTo>
                    <a:lnTo>
                      <a:pt x="117" y="59"/>
                    </a:lnTo>
                    <a:lnTo>
                      <a:pt x="112" y="67"/>
                    </a:lnTo>
                    <a:lnTo>
                      <a:pt x="103" y="76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82" y="98"/>
                    </a:lnTo>
                    <a:lnTo>
                      <a:pt x="70" y="112"/>
                    </a:lnTo>
                    <a:lnTo>
                      <a:pt x="49" y="130"/>
                    </a:lnTo>
                    <a:lnTo>
                      <a:pt x="37" y="142"/>
                    </a:lnTo>
                    <a:lnTo>
                      <a:pt x="28" y="150"/>
                    </a:lnTo>
                    <a:lnTo>
                      <a:pt x="19" y="151"/>
                    </a:lnTo>
                    <a:lnTo>
                      <a:pt x="13" y="158"/>
                    </a:lnTo>
                    <a:lnTo>
                      <a:pt x="6" y="163"/>
                    </a:lnTo>
                    <a:lnTo>
                      <a:pt x="0" y="163"/>
                    </a:lnTo>
                    <a:lnTo>
                      <a:pt x="2" y="150"/>
                    </a:lnTo>
                    <a:lnTo>
                      <a:pt x="10" y="137"/>
                    </a:lnTo>
                    <a:lnTo>
                      <a:pt x="17" y="130"/>
                    </a:lnTo>
                    <a:lnTo>
                      <a:pt x="32" y="119"/>
                    </a:lnTo>
                    <a:lnTo>
                      <a:pt x="37" y="118"/>
                    </a:lnTo>
                    <a:lnTo>
                      <a:pt x="69" y="85"/>
                    </a:lnTo>
                    <a:lnTo>
                      <a:pt x="77" y="75"/>
                    </a:lnTo>
                    <a:lnTo>
                      <a:pt x="82" y="71"/>
                    </a:lnTo>
                    <a:lnTo>
                      <a:pt x="88" y="61"/>
                    </a:lnTo>
                    <a:lnTo>
                      <a:pt x="97" y="55"/>
                    </a:lnTo>
                    <a:lnTo>
                      <a:pt x="104" y="53"/>
                    </a:lnTo>
                    <a:lnTo>
                      <a:pt x="112" y="39"/>
                    </a:lnTo>
                    <a:lnTo>
                      <a:pt x="110" y="29"/>
                    </a:lnTo>
                    <a:lnTo>
                      <a:pt x="113" y="34"/>
                    </a:lnTo>
                    <a:lnTo>
                      <a:pt x="117" y="31"/>
                    </a:lnTo>
                    <a:lnTo>
                      <a:pt x="115" y="27"/>
                    </a:lnTo>
                    <a:lnTo>
                      <a:pt x="112" y="23"/>
                    </a:lnTo>
                    <a:lnTo>
                      <a:pt x="114" y="21"/>
                    </a:lnTo>
                    <a:lnTo>
                      <a:pt x="117" y="13"/>
                    </a:lnTo>
                    <a:lnTo>
                      <a:pt x="118" y="5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71"/>
              <p:cNvSpPr>
                <a:spLocks noChangeAspect="1"/>
              </p:cNvSpPr>
              <p:nvPr/>
            </p:nvSpPr>
            <p:spPr bwMode="gray">
              <a:xfrm>
                <a:off x="3835" y="2339"/>
                <a:ext cx="14" cy="14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7" y="3"/>
                  </a:cxn>
                  <a:cxn ang="0">
                    <a:pos x="56" y="10"/>
                  </a:cxn>
                  <a:cxn ang="0">
                    <a:pos x="59" y="16"/>
                  </a:cxn>
                  <a:cxn ang="0">
                    <a:pos x="63" y="17"/>
                  </a:cxn>
                  <a:cxn ang="0">
                    <a:pos x="64" y="28"/>
                  </a:cxn>
                  <a:cxn ang="0">
                    <a:pos x="64" y="38"/>
                  </a:cxn>
                  <a:cxn ang="0">
                    <a:pos x="67" y="51"/>
                  </a:cxn>
                  <a:cxn ang="0">
                    <a:pos x="63" y="54"/>
                  </a:cxn>
                  <a:cxn ang="0">
                    <a:pos x="63" y="62"/>
                  </a:cxn>
                  <a:cxn ang="0">
                    <a:pos x="48" y="71"/>
                  </a:cxn>
                  <a:cxn ang="0">
                    <a:pos x="45" y="64"/>
                  </a:cxn>
                  <a:cxn ang="0">
                    <a:pos x="36" y="57"/>
                  </a:cxn>
                  <a:cxn ang="0">
                    <a:pos x="26" y="36"/>
                  </a:cxn>
                  <a:cxn ang="0">
                    <a:pos x="25" y="25"/>
                  </a:cxn>
                  <a:cxn ang="0">
                    <a:pos x="20" y="16"/>
                  </a:cxn>
                  <a:cxn ang="0">
                    <a:pos x="13" y="13"/>
                  </a:cxn>
                  <a:cxn ang="0">
                    <a:pos x="10" y="4"/>
                  </a:cxn>
                  <a:cxn ang="0">
                    <a:pos x="5" y="3"/>
                  </a:cxn>
                  <a:cxn ang="0">
                    <a:pos x="2" y="3"/>
                  </a:cxn>
                </a:cxnLst>
                <a:rect l="0" t="0" r="r" b="b"/>
                <a:pathLst>
                  <a:path w="67" h="71">
                    <a:moveTo>
                      <a:pt x="2" y="3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7" y="3"/>
                    </a:lnTo>
                    <a:lnTo>
                      <a:pt x="56" y="10"/>
                    </a:lnTo>
                    <a:lnTo>
                      <a:pt x="59" y="16"/>
                    </a:lnTo>
                    <a:lnTo>
                      <a:pt x="63" y="17"/>
                    </a:lnTo>
                    <a:lnTo>
                      <a:pt x="64" y="28"/>
                    </a:lnTo>
                    <a:lnTo>
                      <a:pt x="64" y="38"/>
                    </a:lnTo>
                    <a:lnTo>
                      <a:pt x="67" y="51"/>
                    </a:lnTo>
                    <a:lnTo>
                      <a:pt x="63" y="54"/>
                    </a:lnTo>
                    <a:lnTo>
                      <a:pt x="63" y="62"/>
                    </a:lnTo>
                    <a:lnTo>
                      <a:pt x="48" y="71"/>
                    </a:lnTo>
                    <a:lnTo>
                      <a:pt x="45" y="64"/>
                    </a:lnTo>
                    <a:lnTo>
                      <a:pt x="36" y="57"/>
                    </a:lnTo>
                    <a:lnTo>
                      <a:pt x="26" y="36"/>
                    </a:lnTo>
                    <a:lnTo>
                      <a:pt x="25" y="25"/>
                    </a:lnTo>
                    <a:lnTo>
                      <a:pt x="20" y="16"/>
                    </a:lnTo>
                    <a:lnTo>
                      <a:pt x="13" y="13"/>
                    </a:lnTo>
                    <a:lnTo>
                      <a:pt x="10" y="4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72"/>
              <p:cNvSpPr>
                <a:spLocks noChangeAspect="1"/>
              </p:cNvSpPr>
              <p:nvPr/>
            </p:nvSpPr>
            <p:spPr bwMode="gray">
              <a:xfrm>
                <a:off x="3830" y="2280"/>
                <a:ext cx="47" cy="69"/>
              </a:xfrm>
              <a:custGeom>
                <a:avLst/>
                <a:gdLst/>
                <a:ahLst/>
                <a:cxnLst>
                  <a:cxn ang="0">
                    <a:pos x="139" y="17"/>
                  </a:cxn>
                  <a:cxn ang="0">
                    <a:pos x="129" y="44"/>
                  </a:cxn>
                  <a:cxn ang="0">
                    <a:pos x="139" y="75"/>
                  </a:cxn>
                  <a:cxn ang="0">
                    <a:pos x="146" y="97"/>
                  </a:cxn>
                  <a:cxn ang="0">
                    <a:pos x="133" y="132"/>
                  </a:cxn>
                  <a:cxn ang="0">
                    <a:pos x="120" y="144"/>
                  </a:cxn>
                  <a:cxn ang="0">
                    <a:pos x="98" y="165"/>
                  </a:cxn>
                  <a:cxn ang="0">
                    <a:pos x="87" y="188"/>
                  </a:cxn>
                  <a:cxn ang="0">
                    <a:pos x="98" y="216"/>
                  </a:cxn>
                  <a:cxn ang="0">
                    <a:pos x="99" y="238"/>
                  </a:cxn>
                  <a:cxn ang="0">
                    <a:pos x="120" y="268"/>
                  </a:cxn>
                  <a:cxn ang="0">
                    <a:pos x="131" y="261"/>
                  </a:cxn>
                  <a:cxn ang="0">
                    <a:pos x="145" y="245"/>
                  </a:cxn>
                  <a:cxn ang="0">
                    <a:pos x="167" y="245"/>
                  </a:cxn>
                  <a:cxn ang="0">
                    <a:pos x="179" y="273"/>
                  </a:cxn>
                  <a:cxn ang="0">
                    <a:pos x="189" y="259"/>
                  </a:cxn>
                  <a:cxn ang="0">
                    <a:pos x="206" y="267"/>
                  </a:cxn>
                  <a:cxn ang="0">
                    <a:pos x="215" y="279"/>
                  </a:cxn>
                  <a:cxn ang="0">
                    <a:pos x="216" y="299"/>
                  </a:cxn>
                  <a:cxn ang="0">
                    <a:pos x="220" y="312"/>
                  </a:cxn>
                  <a:cxn ang="0">
                    <a:pos x="232" y="317"/>
                  </a:cxn>
                  <a:cxn ang="0">
                    <a:pos x="231" y="345"/>
                  </a:cxn>
                  <a:cxn ang="0">
                    <a:pos x="227" y="324"/>
                  </a:cxn>
                  <a:cxn ang="0">
                    <a:pos x="201" y="317"/>
                  </a:cxn>
                  <a:cxn ang="0">
                    <a:pos x="184" y="294"/>
                  </a:cxn>
                  <a:cxn ang="0">
                    <a:pos x="166" y="279"/>
                  </a:cxn>
                  <a:cxn ang="0">
                    <a:pos x="149" y="280"/>
                  </a:cxn>
                  <a:cxn ang="0">
                    <a:pos x="152" y="306"/>
                  </a:cxn>
                  <a:cxn ang="0">
                    <a:pos x="124" y="273"/>
                  </a:cxn>
                  <a:cxn ang="0">
                    <a:pos x="98" y="268"/>
                  </a:cxn>
                  <a:cxn ang="0">
                    <a:pos x="75" y="284"/>
                  </a:cxn>
                  <a:cxn ang="0">
                    <a:pos x="56" y="270"/>
                  </a:cxn>
                  <a:cxn ang="0">
                    <a:pos x="45" y="254"/>
                  </a:cxn>
                  <a:cxn ang="0">
                    <a:pos x="61" y="231"/>
                  </a:cxn>
                  <a:cxn ang="0">
                    <a:pos x="45" y="219"/>
                  </a:cxn>
                  <a:cxn ang="0">
                    <a:pos x="33" y="230"/>
                  </a:cxn>
                  <a:cxn ang="0">
                    <a:pos x="16" y="203"/>
                  </a:cxn>
                  <a:cxn ang="0">
                    <a:pos x="0" y="138"/>
                  </a:cxn>
                  <a:cxn ang="0">
                    <a:pos x="17" y="146"/>
                  </a:cxn>
                  <a:cxn ang="0">
                    <a:pos x="29" y="97"/>
                  </a:cxn>
                  <a:cxn ang="0">
                    <a:pos x="33" y="53"/>
                  </a:cxn>
                  <a:cxn ang="0">
                    <a:pos x="43" y="7"/>
                  </a:cxn>
                  <a:cxn ang="0">
                    <a:pos x="67" y="1"/>
                  </a:cxn>
                  <a:cxn ang="0">
                    <a:pos x="113" y="17"/>
                  </a:cxn>
                  <a:cxn ang="0">
                    <a:pos x="130" y="4"/>
                  </a:cxn>
                </a:cxnLst>
                <a:rect l="0" t="0" r="r" b="b"/>
                <a:pathLst>
                  <a:path w="236" h="345">
                    <a:moveTo>
                      <a:pt x="134" y="10"/>
                    </a:moveTo>
                    <a:lnTo>
                      <a:pt x="137" y="14"/>
                    </a:lnTo>
                    <a:lnTo>
                      <a:pt x="139" y="17"/>
                    </a:lnTo>
                    <a:lnTo>
                      <a:pt x="135" y="22"/>
                    </a:lnTo>
                    <a:lnTo>
                      <a:pt x="130" y="33"/>
                    </a:lnTo>
                    <a:lnTo>
                      <a:pt x="129" y="44"/>
                    </a:lnTo>
                    <a:lnTo>
                      <a:pt x="129" y="66"/>
                    </a:lnTo>
                    <a:lnTo>
                      <a:pt x="134" y="74"/>
                    </a:lnTo>
                    <a:lnTo>
                      <a:pt x="139" y="75"/>
                    </a:lnTo>
                    <a:lnTo>
                      <a:pt x="141" y="81"/>
                    </a:lnTo>
                    <a:lnTo>
                      <a:pt x="146" y="87"/>
                    </a:lnTo>
                    <a:lnTo>
                      <a:pt x="146" y="97"/>
                    </a:lnTo>
                    <a:lnTo>
                      <a:pt x="141" y="109"/>
                    </a:lnTo>
                    <a:lnTo>
                      <a:pt x="135" y="122"/>
                    </a:lnTo>
                    <a:lnTo>
                      <a:pt x="133" y="132"/>
                    </a:lnTo>
                    <a:lnTo>
                      <a:pt x="128" y="143"/>
                    </a:lnTo>
                    <a:lnTo>
                      <a:pt x="121" y="148"/>
                    </a:lnTo>
                    <a:lnTo>
                      <a:pt x="120" y="144"/>
                    </a:lnTo>
                    <a:lnTo>
                      <a:pt x="112" y="150"/>
                    </a:lnTo>
                    <a:lnTo>
                      <a:pt x="104" y="156"/>
                    </a:lnTo>
                    <a:lnTo>
                      <a:pt x="98" y="165"/>
                    </a:lnTo>
                    <a:lnTo>
                      <a:pt x="98" y="175"/>
                    </a:lnTo>
                    <a:lnTo>
                      <a:pt x="94" y="184"/>
                    </a:lnTo>
                    <a:lnTo>
                      <a:pt x="87" y="188"/>
                    </a:lnTo>
                    <a:lnTo>
                      <a:pt x="88" y="198"/>
                    </a:lnTo>
                    <a:lnTo>
                      <a:pt x="93" y="208"/>
                    </a:lnTo>
                    <a:lnTo>
                      <a:pt x="98" y="216"/>
                    </a:lnTo>
                    <a:lnTo>
                      <a:pt x="102" y="222"/>
                    </a:lnTo>
                    <a:lnTo>
                      <a:pt x="99" y="227"/>
                    </a:lnTo>
                    <a:lnTo>
                      <a:pt x="99" y="238"/>
                    </a:lnTo>
                    <a:lnTo>
                      <a:pt x="104" y="247"/>
                    </a:lnTo>
                    <a:lnTo>
                      <a:pt x="106" y="254"/>
                    </a:lnTo>
                    <a:lnTo>
                      <a:pt x="120" y="268"/>
                    </a:lnTo>
                    <a:lnTo>
                      <a:pt x="125" y="268"/>
                    </a:lnTo>
                    <a:lnTo>
                      <a:pt x="134" y="265"/>
                    </a:lnTo>
                    <a:lnTo>
                      <a:pt x="131" y="261"/>
                    </a:lnTo>
                    <a:lnTo>
                      <a:pt x="133" y="251"/>
                    </a:lnTo>
                    <a:lnTo>
                      <a:pt x="136" y="253"/>
                    </a:lnTo>
                    <a:lnTo>
                      <a:pt x="145" y="245"/>
                    </a:lnTo>
                    <a:lnTo>
                      <a:pt x="155" y="247"/>
                    </a:lnTo>
                    <a:lnTo>
                      <a:pt x="160" y="243"/>
                    </a:lnTo>
                    <a:lnTo>
                      <a:pt x="167" y="245"/>
                    </a:lnTo>
                    <a:lnTo>
                      <a:pt x="173" y="252"/>
                    </a:lnTo>
                    <a:lnTo>
                      <a:pt x="178" y="263"/>
                    </a:lnTo>
                    <a:lnTo>
                      <a:pt x="179" y="273"/>
                    </a:lnTo>
                    <a:lnTo>
                      <a:pt x="184" y="276"/>
                    </a:lnTo>
                    <a:lnTo>
                      <a:pt x="190" y="270"/>
                    </a:lnTo>
                    <a:lnTo>
                      <a:pt x="189" y="259"/>
                    </a:lnTo>
                    <a:lnTo>
                      <a:pt x="194" y="262"/>
                    </a:lnTo>
                    <a:lnTo>
                      <a:pt x="198" y="264"/>
                    </a:lnTo>
                    <a:lnTo>
                      <a:pt x="206" y="267"/>
                    </a:lnTo>
                    <a:lnTo>
                      <a:pt x="221" y="273"/>
                    </a:lnTo>
                    <a:lnTo>
                      <a:pt x="223" y="278"/>
                    </a:lnTo>
                    <a:lnTo>
                      <a:pt x="215" y="279"/>
                    </a:lnTo>
                    <a:lnTo>
                      <a:pt x="207" y="285"/>
                    </a:lnTo>
                    <a:lnTo>
                      <a:pt x="209" y="294"/>
                    </a:lnTo>
                    <a:lnTo>
                      <a:pt x="216" y="299"/>
                    </a:lnTo>
                    <a:lnTo>
                      <a:pt x="221" y="301"/>
                    </a:lnTo>
                    <a:lnTo>
                      <a:pt x="219" y="308"/>
                    </a:lnTo>
                    <a:lnTo>
                      <a:pt x="220" y="312"/>
                    </a:lnTo>
                    <a:lnTo>
                      <a:pt x="225" y="312"/>
                    </a:lnTo>
                    <a:lnTo>
                      <a:pt x="226" y="316"/>
                    </a:lnTo>
                    <a:lnTo>
                      <a:pt x="232" y="317"/>
                    </a:lnTo>
                    <a:lnTo>
                      <a:pt x="236" y="321"/>
                    </a:lnTo>
                    <a:lnTo>
                      <a:pt x="236" y="339"/>
                    </a:lnTo>
                    <a:lnTo>
                      <a:pt x="231" y="345"/>
                    </a:lnTo>
                    <a:lnTo>
                      <a:pt x="223" y="338"/>
                    </a:lnTo>
                    <a:lnTo>
                      <a:pt x="221" y="331"/>
                    </a:lnTo>
                    <a:lnTo>
                      <a:pt x="227" y="324"/>
                    </a:lnTo>
                    <a:lnTo>
                      <a:pt x="223" y="324"/>
                    </a:lnTo>
                    <a:lnTo>
                      <a:pt x="211" y="324"/>
                    </a:lnTo>
                    <a:lnTo>
                      <a:pt x="201" y="317"/>
                    </a:lnTo>
                    <a:lnTo>
                      <a:pt x="194" y="315"/>
                    </a:lnTo>
                    <a:lnTo>
                      <a:pt x="190" y="302"/>
                    </a:lnTo>
                    <a:lnTo>
                      <a:pt x="184" y="294"/>
                    </a:lnTo>
                    <a:lnTo>
                      <a:pt x="173" y="289"/>
                    </a:lnTo>
                    <a:lnTo>
                      <a:pt x="168" y="284"/>
                    </a:lnTo>
                    <a:lnTo>
                      <a:pt x="166" y="279"/>
                    </a:lnTo>
                    <a:lnTo>
                      <a:pt x="157" y="270"/>
                    </a:lnTo>
                    <a:lnTo>
                      <a:pt x="147" y="268"/>
                    </a:lnTo>
                    <a:lnTo>
                      <a:pt x="149" y="280"/>
                    </a:lnTo>
                    <a:lnTo>
                      <a:pt x="158" y="302"/>
                    </a:lnTo>
                    <a:lnTo>
                      <a:pt x="158" y="306"/>
                    </a:lnTo>
                    <a:lnTo>
                      <a:pt x="152" y="306"/>
                    </a:lnTo>
                    <a:lnTo>
                      <a:pt x="147" y="294"/>
                    </a:lnTo>
                    <a:lnTo>
                      <a:pt x="137" y="286"/>
                    </a:lnTo>
                    <a:lnTo>
                      <a:pt x="124" y="273"/>
                    </a:lnTo>
                    <a:lnTo>
                      <a:pt x="115" y="268"/>
                    </a:lnTo>
                    <a:lnTo>
                      <a:pt x="109" y="267"/>
                    </a:lnTo>
                    <a:lnTo>
                      <a:pt x="98" y="268"/>
                    </a:lnTo>
                    <a:lnTo>
                      <a:pt x="92" y="278"/>
                    </a:lnTo>
                    <a:lnTo>
                      <a:pt x="85" y="283"/>
                    </a:lnTo>
                    <a:lnTo>
                      <a:pt x="75" y="284"/>
                    </a:lnTo>
                    <a:lnTo>
                      <a:pt x="70" y="278"/>
                    </a:lnTo>
                    <a:lnTo>
                      <a:pt x="63" y="276"/>
                    </a:lnTo>
                    <a:lnTo>
                      <a:pt x="56" y="270"/>
                    </a:lnTo>
                    <a:lnTo>
                      <a:pt x="50" y="274"/>
                    </a:lnTo>
                    <a:lnTo>
                      <a:pt x="47" y="264"/>
                    </a:lnTo>
                    <a:lnTo>
                      <a:pt x="45" y="254"/>
                    </a:lnTo>
                    <a:lnTo>
                      <a:pt x="49" y="247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1" y="225"/>
                    </a:lnTo>
                    <a:lnTo>
                      <a:pt x="55" y="220"/>
                    </a:lnTo>
                    <a:lnTo>
                      <a:pt x="45" y="219"/>
                    </a:lnTo>
                    <a:lnTo>
                      <a:pt x="44" y="233"/>
                    </a:lnTo>
                    <a:lnTo>
                      <a:pt x="42" y="238"/>
                    </a:lnTo>
                    <a:lnTo>
                      <a:pt x="33" y="230"/>
                    </a:lnTo>
                    <a:lnTo>
                      <a:pt x="28" y="219"/>
                    </a:lnTo>
                    <a:lnTo>
                      <a:pt x="21" y="219"/>
                    </a:lnTo>
                    <a:lnTo>
                      <a:pt x="16" y="203"/>
                    </a:lnTo>
                    <a:lnTo>
                      <a:pt x="13" y="188"/>
                    </a:lnTo>
                    <a:lnTo>
                      <a:pt x="2" y="155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8" y="136"/>
                    </a:lnTo>
                    <a:lnTo>
                      <a:pt x="17" y="146"/>
                    </a:lnTo>
                    <a:lnTo>
                      <a:pt x="29" y="143"/>
                    </a:lnTo>
                    <a:lnTo>
                      <a:pt x="28" y="113"/>
                    </a:lnTo>
                    <a:lnTo>
                      <a:pt x="29" y="97"/>
                    </a:lnTo>
                    <a:lnTo>
                      <a:pt x="34" y="82"/>
                    </a:lnTo>
                    <a:lnTo>
                      <a:pt x="34" y="65"/>
                    </a:lnTo>
                    <a:lnTo>
                      <a:pt x="33" y="53"/>
                    </a:lnTo>
                    <a:lnTo>
                      <a:pt x="34" y="41"/>
                    </a:lnTo>
                    <a:lnTo>
                      <a:pt x="38" y="17"/>
                    </a:lnTo>
                    <a:lnTo>
                      <a:pt x="43" y="7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7" y="1"/>
                    </a:lnTo>
                    <a:lnTo>
                      <a:pt x="80" y="4"/>
                    </a:lnTo>
                    <a:lnTo>
                      <a:pt x="102" y="17"/>
                    </a:lnTo>
                    <a:lnTo>
                      <a:pt x="113" y="17"/>
                    </a:lnTo>
                    <a:lnTo>
                      <a:pt x="120" y="15"/>
                    </a:lnTo>
                    <a:lnTo>
                      <a:pt x="123" y="4"/>
                    </a:lnTo>
                    <a:lnTo>
                      <a:pt x="130" y="4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73"/>
              <p:cNvSpPr>
                <a:spLocks noChangeAspect="1"/>
              </p:cNvSpPr>
              <p:nvPr/>
            </p:nvSpPr>
            <p:spPr bwMode="gray">
              <a:xfrm>
                <a:off x="3867" y="2349"/>
                <a:ext cx="9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2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4" y="6"/>
                  </a:cxn>
                  <a:cxn ang="0">
                    <a:pos x="43" y="29"/>
                  </a:cxn>
                  <a:cxn ang="0">
                    <a:pos x="45" y="35"/>
                  </a:cxn>
                  <a:cxn ang="0">
                    <a:pos x="45" y="45"/>
                  </a:cxn>
                  <a:cxn ang="0">
                    <a:pos x="35" y="41"/>
                  </a:cxn>
                  <a:cxn ang="0">
                    <a:pos x="27" y="35"/>
                  </a:cxn>
                  <a:cxn ang="0">
                    <a:pos x="20" y="25"/>
                  </a:cxn>
                  <a:cxn ang="0">
                    <a:pos x="17" y="22"/>
                  </a:cxn>
                  <a:cxn ang="0">
                    <a:pos x="9" y="27"/>
                  </a:cxn>
                  <a:cxn ang="0">
                    <a:pos x="2" y="33"/>
                  </a:cxn>
                  <a:cxn ang="0">
                    <a:pos x="0" y="32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45" h="45">
                    <a:moveTo>
                      <a:pt x="2" y="0"/>
                    </a:moveTo>
                    <a:lnTo>
                      <a:pt x="6" y="2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43" y="29"/>
                    </a:lnTo>
                    <a:lnTo>
                      <a:pt x="45" y="35"/>
                    </a:lnTo>
                    <a:lnTo>
                      <a:pt x="45" y="45"/>
                    </a:lnTo>
                    <a:lnTo>
                      <a:pt x="35" y="41"/>
                    </a:lnTo>
                    <a:lnTo>
                      <a:pt x="27" y="35"/>
                    </a:lnTo>
                    <a:lnTo>
                      <a:pt x="20" y="25"/>
                    </a:lnTo>
                    <a:lnTo>
                      <a:pt x="17" y="22"/>
                    </a:lnTo>
                    <a:lnTo>
                      <a:pt x="9" y="27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2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74"/>
              <p:cNvSpPr>
                <a:spLocks noChangeAspect="1"/>
              </p:cNvSpPr>
              <p:nvPr/>
            </p:nvSpPr>
            <p:spPr bwMode="gray">
              <a:xfrm>
                <a:off x="3879" y="2348"/>
                <a:ext cx="15" cy="1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4"/>
                  </a:cxn>
                  <a:cxn ang="0">
                    <a:pos x="26" y="5"/>
                  </a:cxn>
                  <a:cxn ang="0">
                    <a:pos x="38" y="0"/>
                  </a:cxn>
                  <a:cxn ang="0">
                    <a:pos x="44" y="2"/>
                  </a:cxn>
                  <a:cxn ang="0">
                    <a:pos x="51" y="6"/>
                  </a:cxn>
                  <a:cxn ang="0">
                    <a:pos x="55" y="15"/>
                  </a:cxn>
                  <a:cxn ang="0">
                    <a:pos x="64" y="21"/>
                  </a:cxn>
                  <a:cxn ang="0">
                    <a:pos x="64" y="32"/>
                  </a:cxn>
                  <a:cxn ang="0">
                    <a:pos x="62" y="47"/>
                  </a:cxn>
                  <a:cxn ang="0">
                    <a:pos x="64" y="57"/>
                  </a:cxn>
                  <a:cxn ang="0">
                    <a:pos x="72" y="78"/>
                  </a:cxn>
                  <a:cxn ang="0">
                    <a:pos x="77" y="85"/>
                  </a:cxn>
                  <a:cxn ang="0">
                    <a:pos x="62" y="85"/>
                  </a:cxn>
                  <a:cxn ang="0">
                    <a:pos x="51" y="83"/>
                  </a:cxn>
                  <a:cxn ang="0">
                    <a:pos x="48" y="73"/>
                  </a:cxn>
                  <a:cxn ang="0">
                    <a:pos x="42" y="70"/>
                  </a:cxn>
                  <a:cxn ang="0">
                    <a:pos x="34" y="64"/>
                  </a:cxn>
                  <a:cxn ang="0">
                    <a:pos x="34" y="59"/>
                  </a:cxn>
                  <a:cxn ang="0">
                    <a:pos x="37" y="51"/>
                  </a:cxn>
                  <a:cxn ang="0">
                    <a:pos x="35" y="48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6" y="21"/>
                  </a:cxn>
                  <a:cxn ang="0">
                    <a:pos x="0" y="6"/>
                  </a:cxn>
                  <a:cxn ang="0">
                    <a:pos x="0" y="4"/>
                  </a:cxn>
                </a:cxnLst>
                <a:rect l="0" t="0" r="r" b="b"/>
                <a:pathLst>
                  <a:path w="77" h="85">
                    <a:moveTo>
                      <a:pt x="0" y="4"/>
                    </a:moveTo>
                    <a:lnTo>
                      <a:pt x="3" y="4"/>
                    </a:lnTo>
                    <a:lnTo>
                      <a:pt x="26" y="5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1" y="6"/>
                    </a:lnTo>
                    <a:lnTo>
                      <a:pt x="55" y="15"/>
                    </a:lnTo>
                    <a:lnTo>
                      <a:pt x="64" y="21"/>
                    </a:lnTo>
                    <a:lnTo>
                      <a:pt x="64" y="32"/>
                    </a:lnTo>
                    <a:lnTo>
                      <a:pt x="62" y="47"/>
                    </a:lnTo>
                    <a:lnTo>
                      <a:pt x="64" y="57"/>
                    </a:lnTo>
                    <a:lnTo>
                      <a:pt x="72" y="78"/>
                    </a:lnTo>
                    <a:lnTo>
                      <a:pt x="77" y="85"/>
                    </a:lnTo>
                    <a:lnTo>
                      <a:pt x="62" y="85"/>
                    </a:lnTo>
                    <a:lnTo>
                      <a:pt x="51" y="83"/>
                    </a:lnTo>
                    <a:lnTo>
                      <a:pt x="48" y="73"/>
                    </a:lnTo>
                    <a:lnTo>
                      <a:pt x="42" y="70"/>
                    </a:lnTo>
                    <a:lnTo>
                      <a:pt x="34" y="64"/>
                    </a:lnTo>
                    <a:lnTo>
                      <a:pt x="34" y="59"/>
                    </a:lnTo>
                    <a:lnTo>
                      <a:pt x="37" y="51"/>
                    </a:lnTo>
                    <a:lnTo>
                      <a:pt x="35" y="48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6" y="21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75"/>
              <p:cNvSpPr>
                <a:spLocks noChangeAspect="1"/>
              </p:cNvSpPr>
              <p:nvPr/>
            </p:nvSpPr>
            <p:spPr bwMode="gray">
              <a:xfrm>
                <a:off x="3853" y="2356"/>
                <a:ext cx="13" cy="1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11" y="2"/>
                  </a:cxn>
                  <a:cxn ang="0">
                    <a:pos x="24" y="11"/>
                  </a:cxn>
                  <a:cxn ang="0">
                    <a:pos x="27" y="17"/>
                  </a:cxn>
                  <a:cxn ang="0">
                    <a:pos x="33" y="18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60" y="19"/>
                  </a:cxn>
                  <a:cxn ang="0">
                    <a:pos x="63" y="21"/>
                  </a:cxn>
                  <a:cxn ang="0">
                    <a:pos x="63" y="33"/>
                  </a:cxn>
                  <a:cxn ang="0">
                    <a:pos x="60" y="44"/>
                  </a:cxn>
                  <a:cxn ang="0">
                    <a:pos x="52" y="49"/>
                  </a:cxn>
                  <a:cxn ang="0">
                    <a:pos x="44" y="59"/>
                  </a:cxn>
                  <a:cxn ang="0">
                    <a:pos x="36" y="65"/>
                  </a:cxn>
                  <a:cxn ang="0">
                    <a:pos x="32" y="67"/>
                  </a:cxn>
                  <a:cxn ang="0">
                    <a:pos x="23" y="68"/>
                  </a:cxn>
                  <a:cxn ang="0">
                    <a:pos x="11" y="73"/>
                  </a:cxn>
                  <a:cxn ang="0">
                    <a:pos x="3" y="83"/>
                  </a:cxn>
                  <a:cxn ang="0">
                    <a:pos x="1" y="71"/>
                  </a:cxn>
                  <a:cxn ang="0">
                    <a:pos x="1" y="59"/>
                  </a:cxn>
                  <a:cxn ang="0">
                    <a:pos x="3" y="45"/>
                  </a:cxn>
                  <a:cxn ang="0">
                    <a:pos x="6" y="17"/>
                  </a:cxn>
                  <a:cxn ang="0">
                    <a:pos x="4" y="11"/>
                  </a:cxn>
                  <a:cxn ang="0">
                    <a:pos x="0" y="6"/>
                  </a:cxn>
                  <a:cxn ang="0">
                    <a:pos x="0" y="1"/>
                  </a:cxn>
                </a:cxnLst>
                <a:rect l="0" t="0" r="r" b="b"/>
                <a:pathLst>
                  <a:path w="63" h="83">
                    <a:moveTo>
                      <a:pt x="0" y="1"/>
                    </a:moveTo>
                    <a:lnTo>
                      <a:pt x="2" y="0"/>
                    </a:lnTo>
                    <a:lnTo>
                      <a:pt x="11" y="2"/>
                    </a:lnTo>
                    <a:lnTo>
                      <a:pt x="24" y="11"/>
                    </a:lnTo>
                    <a:lnTo>
                      <a:pt x="27" y="17"/>
                    </a:lnTo>
                    <a:lnTo>
                      <a:pt x="33" y="18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60" y="19"/>
                    </a:lnTo>
                    <a:lnTo>
                      <a:pt x="63" y="21"/>
                    </a:lnTo>
                    <a:lnTo>
                      <a:pt x="63" y="33"/>
                    </a:lnTo>
                    <a:lnTo>
                      <a:pt x="60" y="44"/>
                    </a:lnTo>
                    <a:lnTo>
                      <a:pt x="52" y="49"/>
                    </a:lnTo>
                    <a:lnTo>
                      <a:pt x="44" y="59"/>
                    </a:lnTo>
                    <a:lnTo>
                      <a:pt x="36" y="65"/>
                    </a:lnTo>
                    <a:lnTo>
                      <a:pt x="32" y="67"/>
                    </a:lnTo>
                    <a:lnTo>
                      <a:pt x="23" y="68"/>
                    </a:lnTo>
                    <a:lnTo>
                      <a:pt x="11" y="73"/>
                    </a:lnTo>
                    <a:lnTo>
                      <a:pt x="3" y="83"/>
                    </a:lnTo>
                    <a:lnTo>
                      <a:pt x="1" y="71"/>
                    </a:lnTo>
                    <a:lnTo>
                      <a:pt x="1" y="59"/>
                    </a:lnTo>
                    <a:lnTo>
                      <a:pt x="3" y="45"/>
                    </a:lnTo>
                    <a:lnTo>
                      <a:pt x="6" y="17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76"/>
              <p:cNvSpPr>
                <a:spLocks noChangeAspect="1"/>
              </p:cNvSpPr>
              <p:nvPr/>
            </p:nvSpPr>
            <p:spPr bwMode="gray">
              <a:xfrm>
                <a:off x="3858" y="2367"/>
                <a:ext cx="12" cy="21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39" y="0"/>
                  </a:cxn>
                  <a:cxn ang="0">
                    <a:pos x="43" y="1"/>
                  </a:cxn>
                  <a:cxn ang="0">
                    <a:pos x="59" y="5"/>
                  </a:cxn>
                  <a:cxn ang="0">
                    <a:pos x="59" y="14"/>
                  </a:cxn>
                  <a:cxn ang="0">
                    <a:pos x="57" y="25"/>
                  </a:cxn>
                  <a:cxn ang="0">
                    <a:pos x="52" y="30"/>
                  </a:cxn>
                  <a:cxn ang="0">
                    <a:pos x="51" y="41"/>
                  </a:cxn>
                  <a:cxn ang="0">
                    <a:pos x="41" y="62"/>
                  </a:cxn>
                  <a:cxn ang="0">
                    <a:pos x="40" y="75"/>
                  </a:cxn>
                  <a:cxn ang="0">
                    <a:pos x="41" y="83"/>
                  </a:cxn>
                  <a:cxn ang="0">
                    <a:pos x="44" y="90"/>
                  </a:cxn>
                  <a:cxn ang="0">
                    <a:pos x="43" y="101"/>
                  </a:cxn>
                  <a:cxn ang="0">
                    <a:pos x="34" y="107"/>
                  </a:cxn>
                  <a:cxn ang="0">
                    <a:pos x="25" y="97"/>
                  </a:cxn>
                  <a:cxn ang="0">
                    <a:pos x="19" y="89"/>
                  </a:cxn>
                  <a:cxn ang="0">
                    <a:pos x="13" y="86"/>
                  </a:cxn>
                  <a:cxn ang="0">
                    <a:pos x="6" y="79"/>
                  </a:cxn>
                  <a:cxn ang="0">
                    <a:pos x="0" y="69"/>
                  </a:cxn>
                  <a:cxn ang="0">
                    <a:pos x="3" y="57"/>
                  </a:cxn>
                  <a:cxn ang="0">
                    <a:pos x="18" y="51"/>
                  </a:cxn>
                  <a:cxn ang="0">
                    <a:pos x="22" y="42"/>
                  </a:cxn>
                  <a:cxn ang="0">
                    <a:pos x="22" y="25"/>
                  </a:cxn>
                  <a:cxn ang="0">
                    <a:pos x="27" y="10"/>
                  </a:cxn>
                  <a:cxn ang="0">
                    <a:pos x="29" y="8"/>
                  </a:cxn>
                </a:cxnLst>
                <a:rect l="0" t="0" r="r" b="b"/>
                <a:pathLst>
                  <a:path w="59" h="107">
                    <a:moveTo>
                      <a:pt x="29" y="8"/>
                    </a:moveTo>
                    <a:lnTo>
                      <a:pt x="39" y="0"/>
                    </a:lnTo>
                    <a:lnTo>
                      <a:pt x="43" y="1"/>
                    </a:lnTo>
                    <a:lnTo>
                      <a:pt x="59" y="5"/>
                    </a:lnTo>
                    <a:lnTo>
                      <a:pt x="59" y="14"/>
                    </a:lnTo>
                    <a:lnTo>
                      <a:pt x="57" y="25"/>
                    </a:lnTo>
                    <a:lnTo>
                      <a:pt x="52" y="30"/>
                    </a:lnTo>
                    <a:lnTo>
                      <a:pt x="51" y="41"/>
                    </a:lnTo>
                    <a:lnTo>
                      <a:pt x="41" y="62"/>
                    </a:lnTo>
                    <a:lnTo>
                      <a:pt x="40" y="75"/>
                    </a:lnTo>
                    <a:lnTo>
                      <a:pt x="41" y="83"/>
                    </a:lnTo>
                    <a:lnTo>
                      <a:pt x="44" y="90"/>
                    </a:lnTo>
                    <a:lnTo>
                      <a:pt x="43" y="101"/>
                    </a:lnTo>
                    <a:lnTo>
                      <a:pt x="34" y="107"/>
                    </a:lnTo>
                    <a:lnTo>
                      <a:pt x="25" y="97"/>
                    </a:lnTo>
                    <a:lnTo>
                      <a:pt x="19" y="89"/>
                    </a:lnTo>
                    <a:lnTo>
                      <a:pt x="13" y="86"/>
                    </a:lnTo>
                    <a:lnTo>
                      <a:pt x="6" y="79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18" y="51"/>
                    </a:lnTo>
                    <a:lnTo>
                      <a:pt x="22" y="42"/>
                    </a:lnTo>
                    <a:lnTo>
                      <a:pt x="22" y="25"/>
                    </a:lnTo>
                    <a:lnTo>
                      <a:pt x="27" y="10"/>
                    </a:lnTo>
                    <a:lnTo>
                      <a:pt x="2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77"/>
              <p:cNvSpPr>
                <a:spLocks noChangeAspect="1"/>
              </p:cNvSpPr>
              <p:nvPr/>
            </p:nvSpPr>
            <p:spPr bwMode="gray">
              <a:xfrm>
                <a:off x="3879" y="2361"/>
                <a:ext cx="1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6" y="8"/>
                  </a:cxn>
                  <a:cxn ang="0">
                    <a:pos x="11" y="6"/>
                  </a:cxn>
                  <a:cxn ang="0">
                    <a:pos x="16" y="8"/>
                  </a:cxn>
                  <a:cxn ang="0">
                    <a:pos x="29" y="7"/>
                  </a:cxn>
                  <a:cxn ang="0">
                    <a:pos x="37" y="18"/>
                  </a:cxn>
                  <a:cxn ang="0">
                    <a:pos x="38" y="43"/>
                  </a:cxn>
                  <a:cxn ang="0">
                    <a:pos x="43" y="51"/>
                  </a:cxn>
                  <a:cxn ang="0">
                    <a:pos x="48" y="64"/>
                  </a:cxn>
                  <a:cxn ang="0">
                    <a:pos x="51" y="69"/>
                  </a:cxn>
                  <a:cxn ang="0">
                    <a:pos x="44" y="72"/>
                  </a:cxn>
                  <a:cxn ang="0">
                    <a:pos x="38" y="70"/>
                  </a:cxn>
                  <a:cxn ang="0">
                    <a:pos x="37" y="81"/>
                  </a:cxn>
                  <a:cxn ang="0">
                    <a:pos x="29" y="78"/>
                  </a:cxn>
                  <a:cxn ang="0">
                    <a:pos x="26" y="67"/>
                  </a:cxn>
                  <a:cxn ang="0">
                    <a:pos x="26" y="43"/>
                  </a:cxn>
                  <a:cxn ang="0">
                    <a:pos x="19" y="30"/>
                  </a:cxn>
                  <a:cxn ang="0">
                    <a:pos x="8" y="34"/>
                  </a:cxn>
                  <a:cxn ang="0">
                    <a:pos x="6" y="22"/>
                  </a:cxn>
                  <a:cxn ang="0">
                    <a:pos x="3" y="10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51" h="81">
                    <a:moveTo>
                      <a:pt x="0" y="0"/>
                    </a:moveTo>
                    <a:lnTo>
                      <a:pt x="2" y="5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6" y="8"/>
                    </a:lnTo>
                    <a:lnTo>
                      <a:pt x="29" y="7"/>
                    </a:lnTo>
                    <a:lnTo>
                      <a:pt x="37" y="18"/>
                    </a:lnTo>
                    <a:lnTo>
                      <a:pt x="38" y="43"/>
                    </a:lnTo>
                    <a:lnTo>
                      <a:pt x="43" y="51"/>
                    </a:lnTo>
                    <a:lnTo>
                      <a:pt x="48" y="64"/>
                    </a:lnTo>
                    <a:lnTo>
                      <a:pt x="51" y="69"/>
                    </a:lnTo>
                    <a:lnTo>
                      <a:pt x="44" y="72"/>
                    </a:lnTo>
                    <a:lnTo>
                      <a:pt x="38" y="70"/>
                    </a:lnTo>
                    <a:lnTo>
                      <a:pt x="37" y="81"/>
                    </a:lnTo>
                    <a:lnTo>
                      <a:pt x="29" y="78"/>
                    </a:lnTo>
                    <a:lnTo>
                      <a:pt x="26" y="67"/>
                    </a:lnTo>
                    <a:lnTo>
                      <a:pt x="26" y="43"/>
                    </a:lnTo>
                    <a:lnTo>
                      <a:pt x="19" y="30"/>
                    </a:lnTo>
                    <a:lnTo>
                      <a:pt x="8" y="34"/>
                    </a:lnTo>
                    <a:lnTo>
                      <a:pt x="6" y="22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78"/>
              <p:cNvSpPr>
                <a:spLocks noChangeAspect="1"/>
              </p:cNvSpPr>
              <p:nvPr/>
            </p:nvSpPr>
            <p:spPr bwMode="gray">
              <a:xfrm>
                <a:off x="3869" y="2363"/>
                <a:ext cx="7" cy="2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7" y="0"/>
                  </a:cxn>
                  <a:cxn ang="0">
                    <a:pos x="38" y="5"/>
                  </a:cxn>
                  <a:cxn ang="0">
                    <a:pos x="37" y="10"/>
                  </a:cxn>
                  <a:cxn ang="0">
                    <a:pos x="37" y="33"/>
                  </a:cxn>
                  <a:cxn ang="0">
                    <a:pos x="36" y="48"/>
                  </a:cxn>
                  <a:cxn ang="0">
                    <a:pos x="24" y="58"/>
                  </a:cxn>
                  <a:cxn ang="0">
                    <a:pos x="15" y="75"/>
                  </a:cxn>
                  <a:cxn ang="0">
                    <a:pos x="10" y="86"/>
                  </a:cxn>
                  <a:cxn ang="0">
                    <a:pos x="6" y="96"/>
                  </a:cxn>
                  <a:cxn ang="0">
                    <a:pos x="3" y="99"/>
                  </a:cxn>
                  <a:cxn ang="0">
                    <a:pos x="0" y="87"/>
                  </a:cxn>
                  <a:cxn ang="0">
                    <a:pos x="0" y="78"/>
                  </a:cxn>
                  <a:cxn ang="0">
                    <a:pos x="8" y="58"/>
                  </a:cxn>
                  <a:cxn ang="0">
                    <a:pos x="17" y="41"/>
                  </a:cxn>
                  <a:cxn ang="0">
                    <a:pos x="26" y="21"/>
                  </a:cxn>
                  <a:cxn ang="0">
                    <a:pos x="31" y="5"/>
                  </a:cxn>
                  <a:cxn ang="0">
                    <a:pos x="35" y="2"/>
                  </a:cxn>
                </a:cxnLst>
                <a:rect l="0" t="0" r="r" b="b"/>
                <a:pathLst>
                  <a:path w="38" h="99">
                    <a:moveTo>
                      <a:pt x="35" y="2"/>
                    </a:moveTo>
                    <a:lnTo>
                      <a:pt x="37" y="0"/>
                    </a:lnTo>
                    <a:lnTo>
                      <a:pt x="38" y="5"/>
                    </a:lnTo>
                    <a:lnTo>
                      <a:pt x="37" y="10"/>
                    </a:lnTo>
                    <a:lnTo>
                      <a:pt x="37" y="33"/>
                    </a:lnTo>
                    <a:lnTo>
                      <a:pt x="36" y="48"/>
                    </a:lnTo>
                    <a:lnTo>
                      <a:pt x="24" y="58"/>
                    </a:lnTo>
                    <a:lnTo>
                      <a:pt x="15" y="75"/>
                    </a:lnTo>
                    <a:lnTo>
                      <a:pt x="10" y="86"/>
                    </a:lnTo>
                    <a:lnTo>
                      <a:pt x="6" y="96"/>
                    </a:lnTo>
                    <a:lnTo>
                      <a:pt x="3" y="99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8" y="58"/>
                    </a:lnTo>
                    <a:lnTo>
                      <a:pt x="17" y="41"/>
                    </a:lnTo>
                    <a:lnTo>
                      <a:pt x="26" y="21"/>
                    </a:lnTo>
                    <a:lnTo>
                      <a:pt x="31" y="5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79"/>
              <p:cNvSpPr>
                <a:spLocks noChangeAspect="1"/>
              </p:cNvSpPr>
              <p:nvPr/>
            </p:nvSpPr>
            <p:spPr bwMode="gray">
              <a:xfrm>
                <a:off x="3874" y="2375"/>
                <a:ext cx="8" cy="7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20" y="0"/>
                  </a:cxn>
                  <a:cxn ang="0">
                    <a:pos x="32" y="5"/>
                  </a:cxn>
                  <a:cxn ang="0">
                    <a:pos x="39" y="3"/>
                  </a:cxn>
                  <a:cxn ang="0">
                    <a:pos x="39" y="14"/>
                  </a:cxn>
                  <a:cxn ang="0">
                    <a:pos x="38" y="18"/>
                  </a:cxn>
                  <a:cxn ang="0">
                    <a:pos x="39" y="24"/>
                  </a:cxn>
                  <a:cxn ang="0">
                    <a:pos x="37" y="27"/>
                  </a:cxn>
                  <a:cxn ang="0">
                    <a:pos x="22" y="31"/>
                  </a:cxn>
                  <a:cxn ang="0">
                    <a:pos x="7" y="30"/>
                  </a:cxn>
                  <a:cxn ang="0">
                    <a:pos x="4" y="26"/>
                  </a:cxn>
                  <a:cxn ang="0">
                    <a:pos x="0" y="18"/>
                  </a:cxn>
                </a:cxnLst>
                <a:rect l="0" t="0" r="r" b="b"/>
                <a:pathLst>
                  <a:path w="39" h="31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20" y="0"/>
                    </a:lnTo>
                    <a:lnTo>
                      <a:pt x="32" y="5"/>
                    </a:lnTo>
                    <a:lnTo>
                      <a:pt x="39" y="3"/>
                    </a:lnTo>
                    <a:lnTo>
                      <a:pt x="39" y="14"/>
                    </a:lnTo>
                    <a:lnTo>
                      <a:pt x="38" y="18"/>
                    </a:lnTo>
                    <a:lnTo>
                      <a:pt x="39" y="24"/>
                    </a:lnTo>
                    <a:lnTo>
                      <a:pt x="37" y="27"/>
                    </a:lnTo>
                    <a:lnTo>
                      <a:pt x="22" y="31"/>
                    </a:lnTo>
                    <a:lnTo>
                      <a:pt x="7" y="30"/>
                    </a:lnTo>
                    <a:lnTo>
                      <a:pt x="4" y="2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80"/>
              <p:cNvSpPr>
                <a:spLocks noChangeAspect="1"/>
              </p:cNvSpPr>
              <p:nvPr/>
            </p:nvSpPr>
            <p:spPr bwMode="gray">
              <a:xfrm>
                <a:off x="3853" y="2380"/>
                <a:ext cx="51" cy="46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07" y="10"/>
                  </a:cxn>
                  <a:cxn ang="0">
                    <a:pos x="224" y="26"/>
                  </a:cxn>
                  <a:cxn ang="0">
                    <a:pos x="233" y="33"/>
                  </a:cxn>
                  <a:cxn ang="0">
                    <a:pos x="240" y="51"/>
                  </a:cxn>
                  <a:cxn ang="0">
                    <a:pos x="242" y="70"/>
                  </a:cxn>
                  <a:cxn ang="0">
                    <a:pos x="246" y="86"/>
                  </a:cxn>
                  <a:cxn ang="0">
                    <a:pos x="250" y="110"/>
                  </a:cxn>
                  <a:cxn ang="0">
                    <a:pos x="254" y="142"/>
                  </a:cxn>
                  <a:cxn ang="0">
                    <a:pos x="243" y="152"/>
                  </a:cxn>
                  <a:cxn ang="0">
                    <a:pos x="238" y="185"/>
                  </a:cxn>
                  <a:cxn ang="0">
                    <a:pos x="227" y="167"/>
                  </a:cxn>
                  <a:cxn ang="0">
                    <a:pos x="221" y="142"/>
                  </a:cxn>
                  <a:cxn ang="0">
                    <a:pos x="212" y="131"/>
                  </a:cxn>
                  <a:cxn ang="0">
                    <a:pos x="192" y="158"/>
                  </a:cxn>
                  <a:cxn ang="0">
                    <a:pos x="197" y="179"/>
                  </a:cxn>
                  <a:cxn ang="0">
                    <a:pos x="206" y="201"/>
                  </a:cxn>
                  <a:cxn ang="0">
                    <a:pos x="194" y="227"/>
                  </a:cxn>
                  <a:cxn ang="0">
                    <a:pos x="184" y="211"/>
                  </a:cxn>
                  <a:cxn ang="0">
                    <a:pos x="174" y="211"/>
                  </a:cxn>
                  <a:cxn ang="0">
                    <a:pos x="156" y="210"/>
                  </a:cxn>
                  <a:cxn ang="0">
                    <a:pos x="125" y="189"/>
                  </a:cxn>
                  <a:cxn ang="0">
                    <a:pos x="119" y="171"/>
                  </a:cxn>
                  <a:cxn ang="0">
                    <a:pos x="113" y="150"/>
                  </a:cxn>
                  <a:cxn ang="0">
                    <a:pos x="125" y="126"/>
                  </a:cxn>
                  <a:cxn ang="0">
                    <a:pos x="105" y="108"/>
                  </a:cxn>
                  <a:cxn ang="0">
                    <a:pos x="89" y="104"/>
                  </a:cxn>
                  <a:cxn ang="0">
                    <a:pos x="81" y="125"/>
                  </a:cxn>
                  <a:cxn ang="0">
                    <a:pos x="68" y="121"/>
                  </a:cxn>
                  <a:cxn ang="0">
                    <a:pos x="55" y="126"/>
                  </a:cxn>
                  <a:cxn ang="0">
                    <a:pos x="50" y="123"/>
                  </a:cxn>
                  <a:cxn ang="0">
                    <a:pos x="39" y="112"/>
                  </a:cxn>
                  <a:cxn ang="0">
                    <a:pos x="16" y="153"/>
                  </a:cxn>
                  <a:cxn ang="0">
                    <a:pos x="3" y="155"/>
                  </a:cxn>
                  <a:cxn ang="0">
                    <a:pos x="7" y="121"/>
                  </a:cxn>
                  <a:cxn ang="0">
                    <a:pos x="22" y="93"/>
                  </a:cxn>
                  <a:cxn ang="0">
                    <a:pos x="56" y="76"/>
                  </a:cxn>
                  <a:cxn ang="0">
                    <a:pos x="73" y="64"/>
                  </a:cxn>
                  <a:cxn ang="0">
                    <a:pos x="99" y="64"/>
                  </a:cxn>
                  <a:cxn ang="0">
                    <a:pos x="98" y="94"/>
                  </a:cxn>
                  <a:cxn ang="0">
                    <a:pos x="127" y="69"/>
                  </a:cxn>
                  <a:cxn ang="0">
                    <a:pos x="146" y="66"/>
                  </a:cxn>
                  <a:cxn ang="0">
                    <a:pos x="153" y="49"/>
                  </a:cxn>
                  <a:cxn ang="0">
                    <a:pos x="169" y="46"/>
                  </a:cxn>
                  <a:cxn ang="0">
                    <a:pos x="189" y="43"/>
                  </a:cxn>
                  <a:cxn ang="0">
                    <a:pos x="194" y="26"/>
                  </a:cxn>
                  <a:cxn ang="0">
                    <a:pos x="191" y="1"/>
                  </a:cxn>
                </a:cxnLst>
                <a:rect l="0" t="0" r="r" b="b"/>
                <a:pathLst>
                  <a:path w="254" h="227">
                    <a:moveTo>
                      <a:pt x="191" y="1"/>
                    </a:moveTo>
                    <a:lnTo>
                      <a:pt x="190" y="0"/>
                    </a:lnTo>
                    <a:lnTo>
                      <a:pt x="200" y="0"/>
                    </a:lnTo>
                    <a:lnTo>
                      <a:pt x="207" y="10"/>
                    </a:lnTo>
                    <a:lnTo>
                      <a:pt x="215" y="13"/>
                    </a:lnTo>
                    <a:lnTo>
                      <a:pt x="224" y="26"/>
                    </a:lnTo>
                    <a:lnTo>
                      <a:pt x="229" y="26"/>
                    </a:lnTo>
                    <a:lnTo>
                      <a:pt x="233" y="33"/>
                    </a:lnTo>
                    <a:lnTo>
                      <a:pt x="240" y="46"/>
                    </a:lnTo>
                    <a:lnTo>
                      <a:pt x="240" y="51"/>
                    </a:lnTo>
                    <a:lnTo>
                      <a:pt x="231" y="64"/>
                    </a:lnTo>
                    <a:lnTo>
                      <a:pt x="242" y="70"/>
                    </a:lnTo>
                    <a:lnTo>
                      <a:pt x="242" y="81"/>
                    </a:lnTo>
                    <a:lnTo>
                      <a:pt x="246" y="86"/>
                    </a:lnTo>
                    <a:lnTo>
                      <a:pt x="248" y="104"/>
                    </a:lnTo>
                    <a:lnTo>
                      <a:pt x="250" y="110"/>
                    </a:lnTo>
                    <a:lnTo>
                      <a:pt x="254" y="124"/>
                    </a:lnTo>
                    <a:lnTo>
                      <a:pt x="254" y="142"/>
                    </a:lnTo>
                    <a:lnTo>
                      <a:pt x="249" y="150"/>
                    </a:lnTo>
                    <a:lnTo>
                      <a:pt x="243" y="152"/>
                    </a:lnTo>
                    <a:lnTo>
                      <a:pt x="238" y="161"/>
                    </a:lnTo>
                    <a:lnTo>
                      <a:pt x="238" y="185"/>
                    </a:lnTo>
                    <a:lnTo>
                      <a:pt x="231" y="179"/>
                    </a:lnTo>
                    <a:lnTo>
                      <a:pt x="227" y="167"/>
                    </a:lnTo>
                    <a:lnTo>
                      <a:pt x="227" y="151"/>
                    </a:lnTo>
                    <a:lnTo>
                      <a:pt x="221" y="142"/>
                    </a:lnTo>
                    <a:lnTo>
                      <a:pt x="217" y="134"/>
                    </a:lnTo>
                    <a:lnTo>
                      <a:pt x="212" y="131"/>
                    </a:lnTo>
                    <a:lnTo>
                      <a:pt x="207" y="135"/>
                    </a:lnTo>
                    <a:lnTo>
                      <a:pt x="192" y="158"/>
                    </a:lnTo>
                    <a:lnTo>
                      <a:pt x="191" y="172"/>
                    </a:lnTo>
                    <a:lnTo>
                      <a:pt x="197" y="179"/>
                    </a:lnTo>
                    <a:lnTo>
                      <a:pt x="202" y="189"/>
                    </a:lnTo>
                    <a:lnTo>
                      <a:pt x="206" y="201"/>
                    </a:lnTo>
                    <a:lnTo>
                      <a:pt x="206" y="207"/>
                    </a:lnTo>
                    <a:lnTo>
                      <a:pt x="194" y="227"/>
                    </a:lnTo>
                    <a:lnTo>
                      <a:pt x="186" y="223"/>
                    </a:lnTo>
                    <a:lnTo>
                      <a:pt x="184" y="211"/>
                    </a:lnTo>
                    <a:lnTo>
                      <a:pt x="183" y="205"/>
                    </a:lnTo>
                    <a:lnTo>
                      <a:pt x="174" y="211"/>
                    </a:lnTo>
                    <a:lnTo>
                      <a:pt x="164" y="212"/>
                    </a:lnTo>
                    <a:lnTo>
                      <a:pt x="156" y="210"/>
                    </a:lnTo>
                    <a:lnTo>
                      <a:pt x="133" y="199"/>
                    </a:lnTo>
                    <a:lnTo>
                      <a:pt x="125" y="189"/>
                    </a:lnTo>
                    <a:lnTo>
                      <a:pt x="120" y="182"/>
                    </a:lnTo>
                    <a:lnTo>
                      <a:pt x="119" y="171"/>
                    </a:lnTo>
                    <a:lnTo>
                      <a:pt x="116" y="162"/>
                    </a:lnTo>
                    <a:lnTo>
                      <a:pt x="113" y="150"/>
                    </a:lnTo>
                    <a:lnTo>
                      <a:pt x="125" y="134"/>
                    </a:lnTo>
                    <a:lnTo>
                      <a:pt x="125" y="126"/>
                    </a:lnTo>
                    <a:lnTo>
                      <a:pt x="116" y="116"/>
                    </a:lnTo>
                    <a:lnTo>
                      <a:pt x="105" y="108"/>
                    </a:lnTo>
                    <a:lnTo>
                      <a:pt x="97" y="104"/>
                    </a:lnTo>
                    <a:lnTo>
                      <a:pt x="89" y="104"/>
                    </a:lnTo>
                    <a:lnTo>
                      <a:pt x="81" y="119"/>
                    </a:lnTo>
                    <a:lnTo>
                      <a:pt x="81" y="125"/>
                    </a:lnTo>
                    <a:lnTo>
                      <a:pt x="73" y="121"/>
                    </a:lnTo>
                    <a:lnTo>
                      <a:pt x="68" y="121"/>
                    </a:lnTo>
                    <a:lnTo>
                      <a:pt x="68" y="114"/>
                    </a:lnTo>
                    <a:lnTo>
                      <a:pt x="55" y="126"/>
                    </a:lnTo>
                    <a:lnTo>
                      <a:pt x="54" y="132"/>
                    </a:lnTo>
                    <a:lnTo>
                      <a:pt x="50" y="123"/>
                    </a:lnTo>
                    <a:lnTo>
                      <a:pt x="47" y="112"/>
                    </a:lnTo>
                    <a:lnTo>
                      <a:pt x="39" y="112"/>
                    </a:lnTo>
                    <a:lnTo>
                      <a:pt x="28" y="124"/>
                    </a:lnTo>
                    <a:lnTo>
                      <a:pt x="16" y="153"/>
                    </a:lnTo>
                    <a:lnTo>
                      <a:pt x="9" y="156"/>
                    </a:lnTo>
                    <a:lnTo>
                      <a:pt x="3" y="155"/>
                    </a:lnTo>
                    <a:lnTo>
                      <a:pt x="0" y="144"/>
                    </a:lnTo>
                    <a:lnTo>
                      <a:pt x="7" y="121"/>
                    </a:lnTo>
                    <a:lnTo>
                      <a:pt x="12" y="104"/>
                    </a:lnTo>
                    <a:lnTo>
                      <a:pt x="22" y="93"/>
                    </a:lnTo>
                    <a:lnTo>
                      <a:pt x="52" y="85"/>
                    </a:lnTo>
                    <a:lnTo>
                      <a:pt x="56" y="76"/>
                    </a:lnTo>
                    <a:lnTo>
                      <a:pt x="63" y="69"/>
                    </a:lnTo>
                    <a:lnTo>
                      <a:pt x="73" y="64"/>
                    </a:lnTo>
                    <a:lnTo>
                      <a:pt x="79" y="56"/>
                    </a:lnTo>
                    <a:lnTo>
                      <a:pt x="99" y="64"/>
                    </a:lnTo>
                    <a:lnTo>
                      <a:pt x="104" y="76"/>
                    </a:lnTo>
                    <a:lnTo>
                      <a:pt x="98" y="94"/>
                    </a:lnTo>
                    <a:lnTo>
                      <a:pt x="120" y="85"/>
                    </a:lnTo>
                    <a:lnTo>
                      <a:pt x="127" y="69"/>
                    </a:lnTo>
                    <a:lnTo>
                      <a:pt x="138" y="64"/>
                    </a:lnTo>
                    <a:lnTo>
                      <a:pt x="146" y="66"/>
                    </a:lnTo>
                    <a:lnTo>
                      <a:pt x="151" y="60"/>
                    </a:lnTo>
                    <a:lnTo>
                      <a:pt x="153" y="49"/>
                    </a:lnTo>
                    <a:lnTo>
                      <a:pt x="158" y="43"/>
                    </a:lnTo>
                    <a:lnTo>
                      <a:pt x="169" y="46"/>
                    </a:lnTo>
                    <a:lnTo>
                      <a:pt x="181" y="40"/>
                    </a:lnTo>
                    <a:lnTo>
                      <a:pt x="189" y="43"/>
                    </a:lnTo>
                    <a:lnTo>
                      <a:pt x="192" y="39"/>
                    </a:lnTo>
                    <a:lnTo>
                      <a:pt x="194" y="26"/>
                    </a:lnTo>
                    <a:lnTo>
                      <a:pt x="191" y="7"/>
                    </a:lnTo>
                    <a:lnTo>
                      <a:pt x="191" y="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34" name="Freeform 81"/>
            <p:cNvSpPr>
              <a:spLocks noChangeAspect="1"/>
            </p:cNvSpPr>
            <p:nvPr/>
          </p:nvSpPr>
          <p:spPr bwMode="gray">
            <a:xfrm>
              <a:off x="7884907" y="4162571"/>
              <a:ext cx="23853" cy="20954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72" y="14"/>
                </a:cxn>
                <a:cxn ang="0">
                  <a:pos x="76" y="21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6" y="37"/>
                </a:cxn>
                <a:cxn ang="0">
                  <a:pos x="70" y="37"/>
                </a:cxn>
                <a:cxn ang="0">
                  <a:pos x="65" y="35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6" y="19"/>
                </a:cxn>
                <a:cxn ang="0">
                  <a:pos x="43" y="24"/>
                </a:cxn>
                <a:cxn ang="0">
                  <a:pos x="41" y="48"/>
                </a:cxn>
                <a:cxn ang="0">
                  <a:pos x="39" y="56"/>
                </a:cxn>
                <a:cxn ang="0">
                  <a:pos x="34" y="58"/>
                </a:cxn>
                <a:cxn ang="0">
                  <a:pos x="29" y="57"/>
                </a:cxn>
                <a:cxn ang="0">
                  <a:pos x="26" y="53"/>
                </a:cxn>
                <a:cxn ang="0">
                  <a:pos x="21" y="48"/>
                </a:cxn>
                <a:cxn ang="0">
                  <a:pos x="17" y="42"/>
                </a:cxn>
                <a:cxn ang="0">
                  <a:pos x="7" y="31"/>
                </a:cxn>
                <a:cxn ang="0">
                  <a:pos x="3" y="29"/>
                </a:cxn>
                <a:cxn ang="0">
                  <a:pos x="0" y="27"/>
                </a:cxn>
                <a:cxn ang="0">
                  <a:pos x="2" y="25"/>
                </a:cxn>
                <a:cxn ang="0">
                  <a:pos x="11" y="22"/>
                </a:cxn>
                <a:cxn ang="0">
                  <a:pos x="26" y="21"/>
                </a:cxn>
                <a:cxn ang="0">
                  <a:pos x="33" y="16"/>
                </a:cxn>
                <a:cxn ang="0">
                  <a:pos x="53" y="0"/>
                </a:cxn>
                <a:cxn ang="0">
                  <a:pos x="55" y="8"/>
                </a:cxn>
                <a:cxn ang="0">
                  <a:pos x="67" y="9"/>
                </a:cxn>
              </a:cxnLst>
              <a:rect l="0" t="0" r="r" b="b"/>
              <a:pathLst>
                <a:path w="77" h="58">
                  <a:moveTo>
                    <a:pt x="67" y="9"/>
                  </a:moveTo>
                  <a:lnTo>
                    <a:pt x="72" y="14"/>
                  </a:lnTo>
                  <a:lnTo>
                    <a:pt x="76" y="21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65" y="35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4"/>
                  </a:lnTo>
                  <a:lnTo>
                    <a:pt x="41" y="48"/>
                  </a:lnTo>
                  <a:lnTo>
                    <a:pt x="39" y="56"/>
                  </a:lnTo>
                  <a:lnTo>
                    <a:pt x="34" y="58"/>
                  </a:lnTo>
                  <a:lnTo>
                    <a:pt x="29" y="57"/>
                  </a:lnTo>
                  <a:lnTo>
                    <a:pt x="26" y="53"/>
                  </a:lnTo>
                  <a:lnTo>
                    <a:pt x="21" y="48"/>
                  </a:lnTo>
                  <a:lnTo>
                    <a:pt x="17" y="42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1" y="22"/>
                  </a:lnTo>
                  <a:lnTo>
                    <a:pt x="26" y="21"/>
                  </a:lnTo>
                  <a:lnTo>
                    <a:pt x="33" y="16"/>
                  </a:lnTo>
                  <a:lnTo>
                    <a:pt x="53" y="0"/>
                  </a:lnTo>
                  <a:lnTo>
                    <a:pt x="55" y="8"/>
                  </a:lnTo>
                  <a:lnTo>
                    <a:pt x="67" y="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82"/>
            <p:cNvSpPr>
              <a:spLocks noChangeAspect="1"/>
            </p:cNvSpPr>
            <p:nvPr/>
          </p:nvSpPr>
          <p:spPr bwMode="gray">
            <a:xfrm>
              <a:off x="7921481" y="4321469"/>
              <a:ext cx="4771" cy="15716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9" y="0"/>
                </a:cxn>
                <a:cxn ang="0">
                  <a:pos x="11" y="10"/>
                </a:cxn>
                <a:cxn ang="0">
                  <a:pos x="13" y="26"/>
                </a:cxn>
                <a:cxn ang="0">
                  <a:pos x="15" y="33"/>
                </a:cxn>
                <a:cxn ang="0">
                  <a:pos x="9" y="41"/>
                </a:cxn>
                <a:cxn ang="0">
                  <a:pos x="4" y="42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8" y="1"/>
                </a:cxn>
              </a:cxnLst>
              <a:rect l="0" t="0" r="r" b="b"/>
              <a:pathLst>
                <a:path w="15" h="42">
                  <a:moveTo>
                    <a:pt x="8" y="1"/>
                  </a:moveTo>
                  <a:lnTo>
                    <a:pt x="9" y="0"/>
                  </a:lnTo>
                  <a:lnTo>
                    <a:pt x="11" y="10"/>
                  </a:lnTo>
                  <a:lnTo>
                    <a:pt x="13" y="26"/>
                  </a:lnTo>
                  <a:lnTo>
                    <a:pt x="15" y="33"/>
                  </a:lnTo>
                  <a:lnTo>
                    <a:pt x="9" y="41"/>
                  </a:lnTo>
                  <a:lnTo>
                    <a:pt x="4" y="42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3" y="4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83"/>
            <p:cNvSpPr>
              <a:spLocks noChangeAspect="1"/>
            </p:cNvSpPr>
            <p:nvPr/>
          </p:nvSpPr>
          <p:spPr bwMode="gray">
            <a:xfrm>
              <a:off x="8072544" y="4419252"/>
              <a:ext cx="42934" cy="20954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" y="38"/>
                </a:cxn>
                <a:cxn ang="0">
                  <a:pos x="11" y="29"/>
                </a:cxn>
                <a:cxn ang="0">
                  <a:pos x="18" y="17"/>
                </a:cxn>
                <a:cxn ang="0">
                  <a:pos x="27" y="16"/>
                </a:cxn>
                <a:cxn ang="0">
                  <a:pos x="55" y="11"/>
                </a:cxn>
                <a:cxn ang="0">
                  <a:pos x="61" y="7"/>
                </a:cxn>
                <a:cxn ang="0">
                  <a:pos x="71" y="10"/>
                </a:cxn>
                <a:cxn ang="0">
                  <a:pos x="98" y="7"/>
                </a:cxn>
                <a:cxn ang="0">
                  <a:pos x="109" y="3"/>
                </a:cxn>
                <a:cxn ang="0">
                  <a:pos x="118" y="2"/>
                </a:cxn>
                <a:cxn ang="0">
                  <a:pos x="124" y="0"/>
                </a:cxn>
                <a:cxn ang="0">
                  <a:pos x="132" y="2"/>
                </a:cxn>
                <a:cxn ang="0">
                  <a:pos x="133" y="6"/>
                </a:cxn>
                <a:cxn ang="0">
                  <a:pos x="129" y="19"/>
                </a:cxn>
                <a:cxn ang="0">
                  <a:pos x="113" y="23"/>
                </a:cxn>
                <a:cxn ang="0">
                  <a:pos x="88" y="37"/>
                </a:cxn>
                <a:cxn ang="0">
                  <a:pos x="73" y="40"/>
                </a:cxn>
                <a:cxn ang="0">
                  <a:pos x="61" y="46"/>
                </a:cxn>
                <a:cxn ang="0">
                  <a:pos x="39" y="51"/>
                </a:cxn>
                <a:cxn ang="0">
                  <a:pos x="23" y="61"/>
                </a:cxn>
                <a:cxn ang="0">
                  <a:pos x="18" y="59"/>
                </a:cxn>
                <a:cxn ang="0">
                  <a:pos x="0" y="39"/>
                </a:cxn>
              </a:cxnLst>
              <a:rect l="0" t="0" r="r" b="b"/>
              <a:pathLst>
                <a:path w="133" h="61">
                  <a:moveTo>
                    <a:pt x="0" y="39"/>
                  </a:moveTo>
                  <a:lnTo>
                    <a:pt x="2" y="38"/>
                  </a:lnTo>
                  <a:lnTo>
                    <a:pt x="11" y="29"/>
                  </a:lnTo>
                  <a:lnTo>
                    <a:pt x="18" y="17"/>
                  </a:lnTo>
                  <a:lnTo>
                    <a:pt x="27" y="16"/>
                  </a:lnTo>
                  <a:lnTo>
                    <a:pt x="55" y="11"/>
                  </a:lnTo>
                  <a:lnTo>
                    <a:pt x="61" y="7"/>
                  </a:lnTo>
                  <a:lnTo>
                    <a:pt x="71" y="10"/>
                  </a:lnTo>
                  <a:lnTo>
                    <a:pt x="98" y="7"/>
                  </a:lnTo>
                  <a:lnTo>
                    <a:pt x="109" y="3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2" y="2"/>
                  </a:lnTo>
                  <a:lnTo>
                    <a:pt x="133" y="6"/>
                  </a:lnTo>
                  <a:lnTo>
                    <a:pt x="129" y="19"/>
                  </a:lnTo>
                  <a:lnTo>
                    <a:pt x="113" y="23"/>
                  </a:lnTo>
                  <a:lnTo>
                    <a:pt x="88" y="37"/>
                  </a:lnTo>
                  <a:lnTo>
                    <a:pt x="73" y="40"/>
                  </a:lnTo>
                  <a:lnTo>
                    <a:pt x="61" y="46"/>
                  </a:lnTo>
                  <a:lnTo>
                    <a:pt x="39" y="51"/>
                  </a:lnTo>
                  <a:lnTo>
                    <a:pt x="23" y="61"/>
                  </a:lnTo>
                  <a:lnTo>
                    <a:pt x="18" y="59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84"/>
            <p:cNvSpPr>
              <a:spLocks noChangeAspect="1"/>
            </p:cNvSpPr>
            <p:nvPr/>
          </p:nvSpPr>
          <p:spPr bwMode="gray">
            <a:xfrm>
              <a:off x="8051872" y="4433222"/>
              <a:ext cx="27033" cy="24446"/>
            </a:xfrm>
            <a:custGeom>
              <a:avLst/>
              <a:gdLst/>
              <a:ahLst/>
              <a:cxnLst>
                <a:cxn ang="0">
                  <a:pos x="85" y="20"/>
                </a:cxn>
                <a:cxn ang="0">
                  <a:pos x="85" y="22"/>
                </a:cxn>
                <a:cxn ang="0">
                  <a:pos x="80" y="35"/>
                </a:cxn>
                <a:cxn ang="0">
                  <a:pos x="69" y="46"/>
                </a:cxn>
                <a:cxn ang="0">
                  <a:pos x="63" y="54"/>
                </a:cxn>
                <a:cxn ang="0">
                  <a:pos x="54" y="58"/>
                </a:cxn>
                <a:cxn ang="0">
                  <a:pos x="49" y="60"/>
                </a:cxn>
                <a:cxn ang="0">
                  <a:pos x="40" y="63"/>
                </a:cxn>
                <a:cxn ang="0">
                  <a:pos x="31" y="68"/>
                </a:cxn>
                <a:cxn ang="0">
                  <a:pos x="21" y="70"/>
                </a:cxn>
                <a:cxn ang="0">
                  <a:pos x="15" y="71"/>
                </a:cxn>
                <a:cxn ang="0">
                  <a:pos x="5" y="71"/>
                </a:cxn>
                <a:cxn ang="0">
                  <a:pos x="0" y="66"/>
                </a:cxn>
                <a:cxn ang="0">
                  <a:pos x="8" y="58"/>
                </a:cxn>
                <a:cxn ang="0">
                  <a:pos x="9" y="52"/>
                </a:cxn>
                <a:cxn ang="0">
                  <a:pos x="6" y="46"/>
                </a:cxn>
                <a:cxn ang="0">
                  <a:pos x="8" y="31"/>
                </a:cxn>
                <a:cxn ang="0">
                  <a:pos x="15" y="23"/>
                </a:cxn>
                <a:cxn ang="0">
                  <a:pos x="22" y="17"/>
                </a:cxn>
                <a:cxn ang="0">
                  <a:pos x="32" y="15"/>
                </a:cxn>
                <a:cxn ang="0">
                  <a:pos x="41" y="9"/>
                </a:cxn>
                <a:cxn ang="0">
                  <a:pos x="48" y="6"/>
                </a:cxn>
                <a:cxn ang="0">
                  <a:pos x="53" y="4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85" y="20"/>
                </a:cxn>
              </a:cxnLst>
              <a:rect l="0" t="0" r="r" b="b"/>
              <a:pathLst>
                <a:path w="85" h="71">
                  <a:moveTo>
                    <a:pt x="85" y="20"/>
                  </a:moveTo>
                  <a:lnTo>
                    <a:pt x="85" y="22"/>
                  </a:lnTo>
                  <a:lnTo>
                    <a:pt x="80" y="35"/>
                  </a:lnTo>
                  <a:lnTo>
                    <a:pt x="69" y="46"/>
                  </a:lnTo>
                  <a:lnTo>
                    <a:pt x="63" y="54"/>
                  </a:lnTo>
                  <a:lnTo>
                    <a:pt x="54" y="58"/>
                  </a:lnTo>
                  <a:lnTo>
                    <a:pt x="49" y="60"/>
                  </a:lnTo>
                  <a:lnTo>
                    <a:pt x="40" y="63"/>
                  </a:lnTo>
                  <a:lnTo>
                    <a:pt x="31" y="68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8" y="31"/>
                  </a:lnTo>
                  <a:lnTo>
                    <a:pt x="15" y="23"/>
                  </a:lnTo>
                  <a:lnTo>
                    <a:pt x="22" y="17"/>
                  </a:lnTo>
                  <a:lnTo>
                    <a:pt x="32" y="15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85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85"/>
            <p:cNvSpPr>
              <a:spLocks noChangeAspect="1"/>
            </p:cNvSpPr>
            <p:nvPr/>
          </p:nvSpPr>
          <p:spPr bwMode="gray">
            <a:xfrm>
              <a:off x="8128199" y="4312739"/>
              <a:ext cx="50884" cy="20954"/>
            </a:xfrm>
            <a:custGeom>
              <a:avLst/>
              <a:gdLst/>
              <a:ahLst/>
              <a:cxnLst>
                <a:cxn ang="0">
                  <a:pos x="3" y="38"/>
                </a:cxn>
                <a:cxn ang="0">
                  <a:pos x="1" y="37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7" y="14"/>
                </a:cxn>
                <a:cxn ang="0">
                  <a:pos x="12" y="8"/>
                </a:cxn>
                <a:cxn ang="0">
                  <a:pos x="17" y="3"/>
                </a:cxn>
                <a:cxn ang="0">
                  <a:pos x="43" y="5"/>
                </a:cxn>
                <a:cxn ang="0">
                  <a:pos x="54" y="4"/>
                </a:cxn>
                <a:cxn ang="0">
                  <a:pos x="63" y="2"/>
                </a:cxn>
                <a:cxn ang="0">
                  <a:pos x="70" y="5"/>
                </a:cxn>
                <a:cxn ang="0">
                  <a:pos x="88" y="0"/>
                </a:cxn>
                <a:cxn ang="0">
                  <a:pos x="99" y="4"/>
                </a:cxn>
                <a:cxn ang="0">
                  <a:pos x="108" y="11"/>
                </a:cxn>
                <a:cxn ang="0">
                  <a:pos x="116" y="13"/>
                </a:cxn>
                <a:cxn ang="0">
                  <a:pos x="125" y="13"/>
                </a:cxn>
                <a:cxn ang="0">
                  <a:pos x="132" y="10"/>
                </a:cxn>
                <a:cxn ang="0">
                  <a:pos x="142" y="14"/>
                </a:cxn>
                <a:cxn ang="0">
                  <a:pos x="148" y="30"/>
                </a:cxn>
                <a:cxn ang="0">
                  <a:pos x="152" y="35"/>
                </a:cxn>
                <a:cxn ang="0">
                  <a:pos x="160" y="37"/>
                </a:cxn>
                <a:cxn ang="0">
                  <a:pos x="162" y="50"/>
                </a:cxn>
                <a:cxn ang="0">
                  <a:pos x="157" y="59"/>
                </a:cxn>
                <a:cxn ang="0">
                  <a:pos x="149" y="54"/>
                </a:cxn>
                <a:cxn ang="0">
                  <a:pos x="108" y="32"/>
                </a:cxn>
                <a:cxn ang="0">
                  <a:pos x="98" y="30"/>
                </a:cxn>
                <a:cxn ang="0">
                  <a:pos x="88" y="30"/>
                </a:cxn>
                <a:cxn ang="0">
                  <a:pos x="88" y="35"/>
                </a:cxn>
                <a:cxn ang="0">
                  <a:pos x="83" y="36"/>
                </a:cxn>
                <a:cxn ang="0">
                  <a:pos x="72" y="35"/>
                </a:cxn>
                <a:cxn ang="0">
                  <a:pos x="62" y="34"/>
                </a:cxn>
                <a:cxn ang="0">
                  <a:pos x="54" y="26"/>
                </a:cxn>
                <a:cxn ang="0">
                  <a:pos x="45" y="30"/>
                </a:cxn>
                <a:cxn ang="0">
                  <a:pos x="41" y="35"/>
                </a:cxn>
                <a:cxn ang="0">
                  <a:pos x="34" y="37"/>
                </a:cxn>
                <a:cxn ang="0">
                  <a:pos x="24" y="32"/>
                </a:cxn>
                <a:cxn ang="0">
                  <a:pos x="13" y="21"/>
                </a:cxn>
                <a:cxn ang="0">
                  <a:pos x="11" y="24"/>
                </a:cxn>
                <a:cxn ang="0">
                  <a:pos x="3" y="38"/>
                </a:cxn>
              </a:cxnLst>
              <a:rect l="0" t="0" r="r" b="b"/>
              <a:pathLst>
                <a:path w="162" h="59">
                  <a:moveTo>
                    <a:pt x="3" y="38"/>
                  </a:moveTo>
                  <a:lnTo>
                    <a:pt x="1" y="37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7" y="3"/>
                  </a:lnTo>
                  <a:lnTo>
                    <a:pt x="43" y="5"/>
                  </a:lnTo>
                  <a:lnTo>
                    <a:pt x="54" y="4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88" y="0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6" y="13"/>
                  </a:lnTo>
                  <a:lnTo>
                    <a:pt x="125" y="13"/>
                  </a:lnTo>
                  <a:lnTo>
                    <a:pt x="132" y="10"/>
                  </a:lnTo>
                  <a:lnTo>
                    <a:pt x="142" y="14"/>
                  </a:lnTo>
                  <a:lnTo>
                    <a:pt x="148" y="30"/>
                  </a:lnTo>
                  <a:lnTo>
                    <a:pt x="152" y="35"/>
                  </a:lnTo>
                  <a:lnTo>
                    <a:pt x="160" y="37"/>
                  </a:lnTo>
                  <a:lnTo>
                    <a:pt x="162" y="50"/>
                  </a:lnTo>
                  <a:lnTo>
                    <a:pt x="157" y="59"/>
                  </a:lnTo>
                  <a:lnTo>
                    <a:pt x="149" y="54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5"/>
                  </a:lnTo>
                  <a:lnTo>
                    <a:pt x="83" y="36"/>
                  </a:lnTo>
                  <a:lnTo>
                    <a:pt x="72" y="35"/>
                  </a:lnTo>
                  <a:lnTo>
                    <a:pt x="62" y="34"/>
                  </a:lnTo>
                  <a:lnTo>
                    <a:pt x="54" y="26"/>
                  </a:lnTo>
                  <a:lnTo>
                    <a:pt x="45" y="30"/>
                  </a:lnTo>
                  <a:lnTo>
                    <a:pt x="41" y="35"/>
                  </a:lnTo>
                  <a:lnTo>
                    <a:pt x="34" y="37"/>
                  </a:lnTo>
                  <a:lnTo>
                    <a:pt x="24" y="32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3" y="3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86"/>
            <p:cNvSpPr>
              <a:spLocks noChangeAspect="1"/>
            </p:cNvSpPr>
            <p:nvPr/>
          </p:nvSpPr>
          <p:spPr bwMode="gray">
            <a:xfrm>
              <a:off x="7970775" y="4227178"/>
              <a:ext cx="109720" cy="141437"/>
            </a:xfrm>
            <a:custGeom>
              <a:avLst/>
              <a:gdLst/>
              <a:ahLst/>
              <a:cxnLst>
                <a:cxn ang="0">
                  <a:pos x="141" y="30"/>
                </a:cxn>
                <a:cxn ang="0">
                  <a:pos x="163" y="33"/>
                </a:cxn>
                <a:cxn ang="0">
                  <a:pos x="184" y="36"/>
                </a:cxn>
                <a:cxn ang="0">
                  <a:pos x="205" y="43"/>
                </a:cxn>
                <a:cxn ang="0">
                  <a:pos x="229" y="42"/>
                </a:cxn>
                <a:cxn ang="0">
                  <a:pos x="288" y="42"/>
                </a:cxn>
                <a:cxn ang="0">
                  <a:pos x="325" y="6"/>
                </a:cxn>
                <a:cxn ang="0">
                  <a:pos x="344" y="4"/>
                </a:cxn>
                <a:cxn ang="0">
                  <a:pos x="339" y="30"/>
                </a:cxn>
                <a:cxn ang="0">
                  <a:pos x="303" y="69"/>
                </a:cxn>
                <a:cxn ang="0">
                  <a:pos x="268" y="78"/>
                </a:cxn>
                <a:cxn ang="0">
                  <a:pos x="218" y="68"/>
                </a:cxn>
                <a:cxn ang="0">
                  <a:pos x="164" y="72"/>
                </a:cxn>
                <a:cxn ang="0">
                  <a:pos x="145" y="69"/>
                </a:cxn>
                <a:cxn ang="0">
                  <a:pos x="121" y="72"/>
                </a:cxn>
                <a:cxn ang="0">
                  <a:pos x="87" y="69"/>
                </a:cxn>
                <a:cxn ang="0">
                  <a:pos x="67" y="107"/>
                </a:cxn>
                <a:cxn ang="0">
                  <a:pos x="86" y="148"/>
                </a:cxn>
                <a:cxn ang="0">
                  <a:pos x="124" y="164"/>
                </a:cxn>
                <a:cxn ang="0">
                  <a:pos x="151" y="143"/>
                </a:cxn>
                <a:cxn ang="0">
                  <a:pos x="172" y="148"/>
                </a:cxn>
                <a:cxn ang="0">
                  <a:pos x="215" y="138"/>
                </a:cxn>
                <a:cxn ang="0">
                  <a:pos x="244" y="124"/>
                </a:cxn>
                <a:cxn ang="0">
                  <a:pos x="243" y="150"/>
                </a:cxn>
                <a:cxn ang="0">
                  <a:pos x="198" y="172"/>
                </a:cxn>
                <a:cxn ang="0">
                  <a:pos x="166" y="189"/>
                </a:cxn>
                <a:cxn ang="0">
                  <a:pos x="137" y="193"/>
                </a:cxn>
                <a:cxn ang="0">
                  <a:pos x="180" y="251"/>
                </a:cxn>
                <a:cxn ang="0">
                  <a:pos x="196" y="271"/>
                </a:cxn>
                <a:cxn ang="0">
                  <a:pos x="184" y="286"/>
                </a:cxn>
                <a:cxn ang="0">
                  <a:pos x="202" y="309"/>
                </a:cxn>
                <a:cxn ang="0">
                  <a:pos x="216" y="320"/>
                </a:cxn>
                <a:cxn ang="0">
                  <a:pos x="211" y="337"/>
                </a:cxn>
                <a:cxn ang="0">
                  <a:pos x="175" y="354"/>
                </a:cxn>
                <a:cxn ang="0">
                  <a:pos x="146" y="348"/>
                </a:cxn>
                <a:cxn ang="0">
                  <a:pos x="143" y="314"/>
                </a:cxn>
                <a:cxn ang="0">
                  <a:pos x="113" y="280"/>
                </a:cxn>
                <a:cxn ang="0">
                  <a:pos x="119" y="245"/>
                </a:cxn>
                <a:cxn ang="0">
                  <a:pos x="92" y="245"/>
                </a:cxn>
                <a:cxn ang="0">
                  <a:pos x="83" y="280"/>
                </a:cxn>
                <a:cxn ang="0">
                  <a:pos x="86" y="354"/>
                </a:cxn>
                <a:cxn ang="0">
                  <a:pos x="85" y="397"/>
                </a:cxn>
                <a:cxn ang="0">
                  <a:pos x="55" y="404"/>
                </a:cxn>
                <a:cxn ang="0">
                  <a:pos x="27" y="384"/>
                </a:cxn>
                <a:cxn ang="0">
                  <a:pos x="43" y="316"/>
                </a:cxn>
                <a:cxn ang="0">
                  <a:pos x="22" y="284"/>
                </a:cxn>
                <a:cxn ang="0">
                  <a:pos x="0" y="259"/>
                </a:cxn>
                <a:cxn ang="0">
                  <a:pos x="18" y="210"/>
                </a:cxn>
                <a:cxn ang="0">
                  <a:pos x="37" y="144"/>
                </a:cxn>
                <a:cxn ang="0">
                  <a:pos x="51" y="138"/>
                </a:cxn>
                <a:cxn ang="0">
                  <a:pos x="45" y="97"/>
                </a:cxn>
                <a:cxn ang="0">
                  <a:pos x="55" y="80"/>
                </a:cxn>
                <a:cxn ang="0">
                  <a:pos x="73" y="46"/>
                </a:cxn>
                <a:cxn ang="0">
                  <a:pos x="93" y="51"/>
                </a:cxn>
                <a:cxn ang="0">
                  <a:pos x="110" y="24"/>
                </a:cxn>
              </a:cxnLst>
              <a:rect l="0" t="0" r="r" b="b"/>
              <a:pathLst>
                <a:path w="345" h="404">
                  <a:moveTo>
                    <a:pt x="120" y="22"/>
                  </a:moveTo>
                  <a:lnTo>
                    <a:pt x="139" y="24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55" y="36"/>
                  </a:lnTo>
                  <a:lnTo>
                    <a:pt x="163" y="33"/>
                  </a:lnTo>
                  <a:lnTo>
                    <a:pt x="169" y="33"/>
                  </a:lnTo>
                  <a:lnTo>
                    <a:pt x="178" y="35"/>
                  </a:lnTo>
                  <a:lnTo>
                    <a:pt x="184" y="36"/>
                  </a:lnTo>
                  <a:lnTo>
                    <a:pt x="193" y="36"/>
                  </a:lnTo>
                  <a:lnTo>
                    <a:pt x="201" y="38"/>
                  </a:lnTo>
                  <a:lnTo>
                    <a:pt x="205" y="43"/>
                  </a:lnTo>
                  <a:lnTo>
                    <a:pt x="216" y="47"/>
                  </a:lnTo>
                  <a:lnTo>
                    <a:pt x="222" y="46"/>
                  </a:lnTo>
                  <a:lnTo>
                    <a:pt x="229" y="42"/>
                  </a:lnTo>
                  <a:lnTo>
                    <a:pt x="237" y="41"/>
                  </a:lnTo>
                  <a:lnTo>
                    <a:pt x="274" y="46"/>
                  </a:lnTo>
                  <a:lnTo>
                    <a:pt x="288" y="42"/>
                  </a:lnTo>
                  <a:lnTo>
                    <a:pt x="309" y="21"/>
                  </a:lnTo>
                  <a:lnTo>
                    <a:pt x="317" y="16"/>
                  </a:lnTo>
                  <a:lnTo>
                    <a:pt x="325" y="6"/>
                  </a:lnTo>
                  <a:lnTo>
                    <a:pt x="335" y="0"/>
                  </a:lnTo>
                  <a:lnTo>
                    <a:pt x="341" y="2"/>
                  </a:lnTo>
                  <a:lnTo>
                    <a:pt x="344" y="4"/>
                  </a:lnTo>
                  <a:lnTo>
                    <a:pt x="345" y="13"/>
                  </a:lnTo>
                  <a:lnTo>
                    <a:pt x="344" y="20"/>
                  </a:lnTo>
                  <a:lnTo>
                    <a:pt x="339" y="30"/>
                  </a:lnTo>
                  <a:lnTo>
                    <a:pt x="323" y="47"/>
                  </a:lnTo>
                  <a:lnTo>
                    <a:pt x="313" y="60"/>
                  </a:lnTo>
                  <a:lnTo>
                    <a:pt x="303" y="69"/>
                  </a:lnTo>
                  <a:lnTo>
                    <a:pt x="293" y="75"/>
                  </a:lnTo>
                  <a:lnTo>
                    <a:pt x="280" y="75"/>
                  </a:lnTo>
                  <a:lnTo>
                    <a:pt x="268" y="78"/>
                  </a:lnTo>
                  <a:lnTo>
                    <a:pt x="245" y="78"/>
                  </a:lnTo>
                  <a:lnTo>
                    <a:pt x="234" y="70"/>
                  </a:lnTo>
                  <a:lnTo>
                    <a:pt x="218" y="68"/>
                  </a:lnTo>
                  <a:lnTo>
                    <a:pt x="201" y="68"/>
                  </a:lnTo>
                  <a:lnTo>
                    <a:pt x="178" y="69"/>
                  </a:lnTo>
                  <a:lnTo>
                    <a:pt x="164" y="72"/>
                  </a:lnTo>
                  <a:lnTo>
                    <a:pt x="156" y="68"/>
                  </a:lnTo>
                  <a:lnTo>
                    <a:pt x="148" y="68"/>
                  </a:lnTo>
                  <a:lnTo>
                    <a:pt x="145" y="69"/>
                  </a:lnTo>
                  <a:lnTo>
                    <a:pt x="135" y="67"/>
                  </a:lnTo>
                  <a:lnTo>
                    <a:pt x="130" y="68"/>
                  </a:lnTo>
                  <a:lnTo>
                    <a:pt x="121" y="72"/>
                  </a:lnTo>
                  <a:lnTo>
                    <a:pt x="109" y="72"/>
                  </a:lnTo>
                  <a:lnTo>
                    <a:pt x="98" y="69"/>
                  </a:lnTo>
                  <a:lnTo>
                    <a:pt x="87" y="69"/>
                  </a:lnTo>
                  <a:lnTo>
                    <a:pt x="77" y="80"/>
                  </a:lnTo>
                  <a:lnTo>
                    <a:pt x="70" y="94"/>
                  </a:lnTo>
                  <a:lnTo>
                    <a:pt x="67" y="107"/>
                  </a:lnTo>
                  <a:lnTo>
                    <a:pt x="67" y="137"/>
                  </a:lnTo>
                  <a:lnTo>
                    <a:pt x="75" y="144"/>
                  </a:lnTo>
                  <a:lnTo>
                    <a:pt x="86" y="148"/>
                  </a:lnTo>
                  <a:lnTo>
                    <a:pt x="100" y="171"/>
                  </a:lnTo>
                  <a:lnTo>
                    <a:pt x="121" y="170"/>
                  </a:lnTo>
                  <a:lnTo>
                    <a:pt x="124" y="164"/>
                  </a:lnTo>
                  <a:lnTo>
                    <a:pt x="132" y="156"/>
                  </a:lnTo>
                  <a:lnTo>
                    <a:pt x="140" y="146"/>
                  </a:lnTo>
                  <a:lnTo>
                    <a:pt x="151" y="143"/>
                  </a:lnTo>
                  <a:lnTo>
                    <a:pt x="159" y="145"/>
                  </a:lnTo>
                  <a:lnTo>
                    <a:pt x="163" y="14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93" y="138"/>
                  </a:lnTo>
                  <a:lnTo>
                    <a:pt x="215" y="138"/>
                  </a:lnTo>
                  <a:lnTo>
                    <a:pt x="217" y="129"/>
                  </a:lnTo>
                  <a:lnTo>
                    <a:pt x="233" y="124"/>
                  </a:lnTo>
                  <a:lnTo>
                    <a:pt x="244" y="124"/>
                  </a:lnTo>
                  <a:lnTo>
                    <a:pt x="250" y="133"/>
                  </a:lnTo>
                  <a:lnTo>
                    <a:pt x="249" y="144"/>
                  </a:lnTo>
                  <a:lnTo>
                    <a:pt x="243" y="150"/>
                  </a:lnTo>
                  <a:lnTo>
                    <a:pt x="231" y="144"/>
                  </a:lnTo>
                  <a:lnTo>
                    <a:pt x="218" y="146"/>
                  </a:lnTo>
                  <a:lnTo>
                    <a:pt x="198" y="172"/>
                  </a:lnTo>
                  <a:lnTo>
                    <a:pt x="189" y="180"/>
                  </a:lnTo>
                  <a:lnTo>
                    <a:pt x="173" y="187"/>
                  </a:lnTo>
                  <a:lnTo>
                    <a:pt x="166" y="189"/>
                  </a:lnTo>
                  <a:lnTo>
                    <a:pt x="155" y="196"/>
                  </a:lnTo>
                  <a:lnTo>
                    <a:pt x="150" y="197"/>
                  </a:lnTo>
                  <a:lnTo>
                    <a:pt x="137" y="193"/>
                  </a:lnTo>
                  <a:lnTo>
                    <a:pt x="139" y="203"/>
                  </a:lnTo>
                  <a:lnTo>
                    <a:pt x="152" y="212"/>
                  </a:lnTo>
                  <a:lnTo>
                    <a:pt x="180" y="251"/>
                  </a:lnTo>
                  <a:lnTo>
                    <a:pt x="185" y="252"/>
                  </a:lnTo>
                  <a:lnTo>
                    <a:pt x="190" y="263"/>
                  </a:lnTo>
                  <a:lnTo>
                    <a:pt x="196" y="271"/>
                  </a:lnTo>
                  <a:lnTo>
                    <a:pt x="193" y="277"/>
                  </a:lnTo>
                  <a:lnTo>
                    <a:pt x="185" y="279"/>
                  </a:lnTo>
                  <a:lnTo>
                    <a:pt x="184" y="286"/>
                  </a:lnTo>
                  <a:lnTo>
                    <a:pt x="185" y="293"/>
                  </a:lnTo>
                  <a:lnTo>
                    <a:pt x="198" y="301"/>
                  </a:lnTo>
                  <a:lnTo>
                    <a:pt x="202" y="309"/>
                  </a:lnTo>
                  <a:lnTo>
                    <a:pt x="202" y="317"/>
                  </a:lnTo>
                  <a:lnTo>
                    <a:pt x="209" y="321"/>
                  </a:lnTo>
                  <a:lnTo>
                    <a:pt x="216" y="320"/>
                  </a:lnTo>
                  <a:lnTo>
                    <a:pt x="218" y="328"/>
                  </a:lnTo>
                  <a:lnTo>
                    <a:pt x="215" y="332"/>
                  </a:lnTo>
                  <a:lnTo>
                    <a:pt x="211" y="337"/>
                  </a:lnTo>
                  <a:lnTo>
                    <a:pt x="196" y="337"/>
                  </a:lnTo>
                  <a:lnTo>
                    <a:pt x="182" y="341"/>
                  </a:lnTo>
                  <a:lnTo>
                    <a:pt x="175" y="354"/>
                  </a:lnTo>
                  <a:lnTo>
                    <a:pt x="166" y="360"/>
                  </a:lnTo>
                  <a:lnTo>
                    <a:pt x="150" y="359"/>
                  </a:lnTo>
                  <a:lnTo>
                    <a:pt x="146" y="348"/>
                  </a:lnTo>
                  <a:lnTo>
                    <a:pt x="145" y="333"/>
                  </a:lnTo>
                  <a:lnTo>
                    <a:pt x="148" y="321"/>
                  </a:lnTo>
                  <a:lnTo>
                    <a:pt x="143" y="314"/>
                  </a:lnTo>
                  <a:lnTo>
                    <a:pt x="131" y="305"/>
                  </a:lnTo>
                  <a:lnTo>
                    <a:pt x="120" y="294"/>
                  </a:lnTo>
                  <a:lnTo>
                    <a:pt x="113" y="280"/>
                  </a:lnTo>
                  <a:lnTo>
                    <a:pt x="121" y="264"/>
                  </a:lnTo>
                  <a:lnTo>
                    <a:pt x="121" y="253"/>
                  </a:lnTo>
                  <a:lnTo>
                    <a:pt x="119" y="245"/>
                  </a:lnTo>
                  <a:lnTo>
                    <a:pt x="116" y="239"/>
                  </a:lnTo>
                  <a:lnTo>
                    <a:pt x="105" y="237"/>
                  </a:lnTo>
                  <a:lnTo>
                    <a:pt x="92" y="245"/>
                  </a:lnTo>
                  <a:lnTo>
                    <a:pt x="81" y="253"/>
                  </a:lnTo>
                  <a:lnTo>
                    <a:pt x="76" y="267"/>
                  </a:lnTo>
                  <a:lnTo>
                    <a:pt x="83" y="280"/>
                  </a:lnTo>
                  <a:lnTo>
                    <a:pt x="83" y="294"/>
                  </a:lnTo>
                  <a:lnTo>
                    <a:pt x="82" y="344"/>
                  </a:lnTo>
                  <a:lnTo>
                    <a:pt x="86" y="354"/>
                  </a:lnTo>
                  <a:lnTo>
                    <a:pt x="80" y="368"/>
                  </a:lnTo>
                  <a:lnTo>
                    <a:pt x="81" y="384"/>
                  </a:lnTo>
                  <a:lnTo>
                    <a:pt x="85" y="397"/>
                  </a:lnTo>
                  <a:lnTo>
                    <a:pt x="82" y="400"/>
                  </a:lnTo>
                  <a:lnTo>
                    <a:pt x="67" y="401"/>
                  </a:lnTo>
                  <a:lnTo>
                    <a:pt x="55" y="404"/>
                  </a:lnTo>
                  <a:lnTo>
                    <a:pt x="42" y="403"/>
                  </a:lnTo>
                  <a:lnTo>
                    <a:pt x="33" y="398"/>
                  </a:lnTo>
                  <a:lnTo>
                    <a:pt x="27" y="384"/>
                  </a:lnTo>
                  <a:lnTo>
                    <a:pt x="34" y="363"/>
                  </a:lnTo>
                  <a:lnTo>
                    <a:pt x="35" y="350"/>
                  </a:lnTo>
                  <a:lnTo>
                    <a:pt x="43" y="316"/>
                  </a:lnTo>
                  <a:lnTo>
                    <a:pt x="39" y="310"/>
                  </a:lnTo>
                  <a:lnTo>
                    <a:pt x="34" y="284"/>
                  </a:lnTo>
                  <a:lnTo>
                    <a:pt x="22" y="284"/>
                  </a:lnTo>
                  <a:lnTo>
                    <a:pt x="11" y="285"/>
                  </a:lnTo>
                  <a:lnTo>
                    <a:pt x="2" y="273"/>
                  </a:lnTo>
                  <a:lnTo>
                    <a:pt x="0" y="259"/>
                  </a:lnTo>
                  <a:lnTo>
                    <a:pt x="1" y="240"/>
                  </a:lnTo>
                  <a:lnTo>
                    <a:pt x="12" y="226"/>
                  </a:lnTo>
                  <a:lnTo>
                    <a:pt x="18" y="210"/>
                  </a:lnTo>
                  <a:lnTo>
                    <a:pt x="26" y="196"/>
                  </a:lnTo>
                  <a:lnTo>
                    <a:pt x="24" y="166"/>
                  </a:lnTo>
                  <a:lnTo>
                    <a:pt x="37" y="144"/>
                  </a:lnTo>
                  <a:lnTo>
                    <a:pt x="44" y="137"/>
                  </a:lnTo>
                  <a:lnTo>
                    <a:pt x="49" y="128"/>
                  </a:lnTo>
                  <a:lnTo>
                    <a:pt x="51" y="138"/>
                  </a:lnTo>
                  <a:lnTo>
                    <a:pt x="54" y="126"/>
                  </a:lnTo>
                  <a:lnTo>
                    <a:pt x="53" y="105"/>
                  </a:lnTo>
                  <a:lnTo>
                    <a:pt x="45" y="97"/>
                  </a:lnTo>
                  <a:lnTo>
                    <a:pt x="48" y="97"/>
                  </a:lnTo>
                  <a:lnTo>
                    <a:pt x="55" y="86"/>
                  </a:lnTo>
                  <a:lnTo>
                    <a:pt x="55" y="80"/>
                  </a:lnTo>
                  <a:lnTo>
                    <a:pt x="57" y="69"/>
                  </a:lnTo>
                  <a:lnTo>
                    <a:pt x="62" y="58"/>
                  </a:lnTo>
                  <a:lnTo>
                    <a:pt x="73" y="46"/>
                  </a:lnTo>
                  <a:lnTo>
                    <a:pt x="78" y="46"/>
                  </a:lnTo>
                  <a:lnTo>
                    <a:pt x="86" y="52"/>
                  </a:lnTo>
                  <a:lnTo>
                    <a:pt x="93" y="51"/>
                  </a:lnTo>
                  <a:lnTo>
                    <a:pt x="102" y="40"/>
                  </a:lnTo>
                  <a:lnTo>
                    <a:pt x="104" y="27"/>
                  </a:lnTo>
                  <a:lnTo>
                    <a:pt x="110" y="24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87"/>
            <p:cNvSpPr>
              <a:spLocks noChangeAspect="1"/>
            </p:cNvSpPr>
            <p:nvPr/>
          </p:nvSpPr>
          <p:spPr bwMode="gray">
            <a:xfrm>
              <a:off x="8118658" y="4216701"/>
              <a:ext cx="25442" cy="5936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1" y="14"/>
                </a:cxn>
                <a:cxn ang="0">
                  <a:pos x="27" y="17"/>
                </a:cxn>
                <a:cxn ang="0">
                  <a:pos x="26" y="21"/>
                </a:cxn>
                <a:cxn ang="0">
                  <a:pos x="31" y="25"/>
                </a:cxn>
                <a:cxn ang="0">
                  <a:pos x="34" y="36"/>
                </a:cxn>
                <a:cxn ang="0">
                  <a:pos x="36" y="45"/>
                </a:cxn>
                <a:cxn ang="0">
                  <a:pos x="34" y="53"/>
                </a:cxn>
                <a:cxn ang="0">
                  <a:pos x="22" y="65"/>
                </a:cxn>
                <a:cxn ang="0">
                  <a:pos x="15" y="72"/>
                </a:cxn>
                <a:cxn ang="0">
                  <a:pos x="15" y="74"/>
                </a:cxn>
                <a:cxn ang="0">
                  <a:pos x="22" y="75"/>
                </a:cxn>
                <a:cxn ang="0">
                  <a:pos x="28" y="69"/>
                </a:cxn>
                <a:cxn ang="0">
                  <a:pos x="37" y="63"/>
                </a:cxn>
                <a:cxn ang="0">
                  <a:pos x="47" y="45"/>
                </a:cxn>
                <a:cxn ang="0">
                  <a:pos x="57" y="40"/>
                </a:cxn>
                <a:cxn ang="0">
                  <a:pos x="68" y="38"/>
                </a:cxn>
                <a:cxn ang="0">
                  <a:pos x="70" y="41"/>
                </a:cxn>
                <a:cxn ang="0">
                  <a:pos x="74" y="49"/>
                </a:cxn>
                <a:cxn ang="0">
                  <a:pos x="74" y="63"/>
                </a:cxn>
                <a:cxn ang="0">
                  <a:pos x="52" y="78"/>
                </a:cxn>
                <a:cxn ang="0">
                  <a:pos x="52" y="81"/>
                </a:cxn>
                <a:cxn ang="0">
                  <a:pos x="69" y="92"/>
                </a:cxn>
                <a:cxn ang="0">
                  <a:pos x="70" y="99"/>
                </a:cxn>
                <a:cxn ang="0">
                  <a:pos x="74" y="103"/>
                </a:cxn>
                <a:cxn ang="0">
                  <a:pos x="80" y="107"/>
                </a:cxn>
                <a:cxn ang="0">
                  <a:pos x="70" y="108"/>
                </a:cxn>
                <a:cxn ang="0">
                  <a:pos x="62" y="102"/>
                </a:cxn>
                <a:cxn ang="0">
                  <a:pos x="47" y="100"/>
                </a:cxn>
                <a:cxn ang="0">
                  <a:pos x="36" y="96"/>
                </a:cxn>
                <a:cxn ang="0">
                  <a:pos x="31" y="102"/>
                </a:cxn>
                <a:cxn ang="0">
                  <a:pos x="30" y="118"/>
                </a:cxn>
                <a:cxn ang="0">
                  <a:pos x="32" y="137"/>
                </a:cxn>
                <a:cxn ang="0">
                  <a:pos x="37" y="146"/>
                </a:cxn>
                <a:cxn ang="0">
                  <a:pos x="43" y="158"/>
                </a:cxn>
                <a:cxn ang="0">
                  <a:pos x="54" y="170"/>
                </a:cxn>
                <a:cxn ang="0">
                  <a:pos x="49" y="170"/>
                </a:cxn>
                <a:cxn ang="0">
                  <a:pos x="39" y="160"/>
                </a:cxn>
                <a:cxn ang="0">
                  <a:pos x="21" y="137"/>
                </a:cxn>
                <a:cxn ang="0">
                  <a:pos x="17" y="106"/>
                </a:cxn>
                <a:cxn ang="0">
                  <a:pos x="12" y="92"/>
                </a:cxn>
                <a:cxn ang="0">
                  <a:pos x="12" y="80"/>
                </a:cxn>
                <a:cxn ang="0">
                  <a:pos x="10" y="72"/>
                </a:cxn>
                <a:cxn ang="0">
                  <a:pos x="5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3" y="48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31" y="0"/>
                </a:cxn>
              </a:cxnLst>
              <a:rect l="0" t="0" r="r" b="b"/>
              <a:pathLst>
                <a:path w="80" h="170">
                  <a:moveTo>
                    <a:pt x="31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31" y="25"/>
                  </a:lnTo>
                  <a:lnTo>
                    <a:pt x="34" y="36"/>
                  </a:lnTo>
                  <a:lnTo>
                    <a:pt x="36" y="45"/>
                  </a:lnTo>
                  <a:lnTo>
                    <a:pt x="34" y="53"/>
                  </a:lnTo>
                  <a:lnTo>
                    <a:pt x="22" y="65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22" y="75"/>
                  </a:lnTo>
                  <a:lnTo>
                    <a:pt x="28" y="69"/>
                  </a:lnTo>
                  <a:lnTo>
                    <a:pt x="37" y="63"/>
                  </a:lnTo>
                  <a:lnTo>
                    <a:pt x="47" y="45"/>
                  </a:lnTo>
                  <a:lnTo>
                    <a:pt x="57" y="40"/>
                  </a:lnTo>
                  <a:lnTo>
                    <a:pt x="68" y="38"/>
                  </a:lnTo>
                  <a:lnTo>
                    <a:pt x="70" y="41"/>
                  </a:lnTo>
                  <a:lnTo>
                    <a:pt x="74" y="49"/>
                  </a:lnTo>
                  <a:lnTo>
                    <a:pt x="74" y="63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69" y="92"/>
                  </a:lnTo>
                  <a:lnTo>
                    <a:pt x="70" y="99"/>
                  </a:lnTo>
                  <a:lnTo>
                    <a:pt x="74" y="103"/>
                  </a:lnTo>
                  <a:lnTo>
                    <a:pt x="80" y="107"/>
                  </a:lnTo>
                  <a:lnTo>
                    <a:pt x="70" y="108"/>
                  </a:lnTo>
                  <a:lnTo>
                    <a:pt x="62" y="102"/>
                  </a:lnTo>
                  <a:lnTo>
                    <a:pt x="47" y="100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0" y="118"/>
                  </a:lnTo>
                  <a:lnTo>
                    <a:pt x="32" y="137"/>
                  </a:lnTo>
                  <a:lnTo>
                    <a:pt x="37" y="146"/>
                  </a:lnTo>
                  <a:lnTo>
                    <a:pt x="43" y="158"/>
                  </a:lnTo>
                  <a:lnTo>
                    <a:pt x="54" y="170"/>
                  </a:lnTo>
                  <a:lnTo>
                    <a:pt x="49" y="170"/>
                  </a:lnTo>
                  <a:lnTo>
                    <a:pt x="39" y="160"/>
                  </a:lnTo>
                  <a:lnTo>
                    <a:pt x="21" y="137"/>
                  </a:lnTo>
                  <a:lnTo>
                    <a:pt x="17" y="106"/>
                  </a:lnTo>
                  <a:lnTo>
                    <a:pt x="12" y="92"/>
                  </a:lnTo>
                  <a:lnTo>
                    <a:pt x="12" y="80"/>
                  </a:lnTo>
                  <a:lnTo>
                    <a:pt x="10" y="72"/>
                  </a:lnTo>
                  <a:lnTo>
                    <a:pt x="5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88"/>
            <p:cNvSpPr>
              <a:spLocks noChangeAspect="1"/>
            </p:cNvSpPr>
            <p:nvPr/>
          </p:nvSpPr>
          <p:spPr bwMode="gray">
            <a:xfrm>
              <a:off x="8180673" y="4267339"/>
              <a:ext cx="181276" cy="167629"/>
            </a:xfrm>
            <a:custGeom>
              <a:avLst/>
              <a:gdLst/>
              <a:ahLst/>
              <a:cxnLst>
                <a:cxn ang="0">
                  <a:pos x="549" y="469"/>
                </a:cxn>
                <a:cxn ang="0">
                  <a:pos x="503" y="428"/>
                </a:cxn>
                <a:cxn ang="0">
                  <a:pos x="474" y="427"/>
                </a:cxn>
                <a:cxn ang="0">
                  <a:pos x="441" y="433"/>
                </a:cxn>
                <a:cxn ang="0">
                  <a:pos x="426" y="433"/>
                </a:cxn>
                <a:cxn ang="0">
                  <a:pos x="378" y="431"/>
                </a:cxn>
                <a:cxn ang="0">
                  <a:pos x="419" y="383"/>
                </a:cxn>
                <a:cxn ang="0">
                  <a:pos x="444" y="385"/>
                </a:cxn>
                <a:cxn ang="0">
                  <a:pos x="431" y="368"/>
                </a:cxn>
                <a:cxn ang="0">
                  <a:pos x="421" y="335"/>
                </a:cxn>
                <a:cxn ang="0">
                  <a:pos x="406" y="293"/>
                </a:cxn>
                <a:cxn ang="0">
                  <a:pos x="378" y="269"/>
                </a:cxn>
                <a:cxn ang="0">
                  <a:pos x="342" y="250"/>
                </a:cxn>
                <a:cxn ang="0">
                  <a:pos x="290" y="235"/>
                </a:cxn>
                <a:cxn ang="0">
                  <a:pos x="229" y="223"/>
                </a:cxn>
                <a:cxn ang="0">
                  <a:pos x="210" y="206"/>
                </a:cxn>
                <a:cxn ang="0">
                  <a:pos x="188" y="203"/>
                </a:cxn>
                <a:cxn ang="0">
                  <a:pos x="168" y="183"/>
                </a:cxn>
                <a:cxn ang="0">
                  <a:pos x="161" y="149"/>
                </a:cxn>
                <a:cxn ang="0">
                  <a:pos x="152" y="167"/>
                </a:cxn>
                <a:cxn ang="0">
                  <a:pos x="132" y="203"/>
                </a:cxn>
                <a:cxn ang="0">
                  <a:pos x="105" y="190"/>
                </a:cxn>
                <a:cxn ang="0">
                  <a:pos x="95" y="163"/>
                </a:cxn>
                <a:cxn ang="0">
                  <a:pos x="56" y="141"/>
                </a:cxn>
                <a:cxn ang="0">
                  <a:pos x="95" y="130"/>
                </a:cxn>
                <a:cxn ang="0">
                  <a:pos x="147" y="120"/>
                </a:cxn>
                <a:cxn ang="0">
                  <a:pos x="162" y="93"/>
                </a:cxn>
                <a:cxn ang="0">
                  <a:pos x="94" y="106"/>
                </a:cxn>
                <a:cxn ang="0">
                  <a:pos x="55" y="83"/>
                </a:cxn>
                <a:cxn ang="0">
                  <a:pos x="27" y="63"/>
                </a:cxn>
                <a:cxn ang="0">
                  <a:pos x="2" y="51"/>
                </a:cxn>
                <a:cxn ang="0">
                  <a:pos x="29" y="23"/>
                </a:cxn>
                <a:cxn ang="0">
                  <a:pos x="78" y="0"/>
                </a:cxn>
                <a:cxn ang="0">
                  <a:pos x="126" y="18"/>
                </a:cxn>
                <a:cxn ang="0">
                  <a:pos x="178" y="49"/>
                </a:cxn>
                <a:cxn ang="0">
                  <a:pos x="179" y="114"/>
                </a:cxn>
                <a:cxn ang="0">
                  <a:pos x="205" y="122"/>
                </a:cxn>
                <a:cxn ang="0">
                  <a:pos x="234" y="164"/>
                </a:cxn>
                <a:cxn ang="0">
                  <a:pos x="269" y="148"/>
                </a:cxn>
                <a:cxn ang="0">
                  <a:pos x="302" y="103"/>
                </a:cxn>
                <a:cxn ang="0">
                  <a:pos x="345" y="90"/>
                </a:cxn>
                <a:cxn ang="0">
                  <a:pos x="380" y="57"/>
                </a:cxn>
                <a:cxn ang="0">
                  <a:pos x="421" y="77"/>
                </a:cxn>
                <a:cxn ang="0">
                  <a:pos x="471" y="100"/>
                </a:cxn>
                <a:cxn ang="0">
                  <a:pos x="506" y="104"/>
                </a:cxn>
                <a:cxn ang="0">
                  <a:pos x="534" y="114"/>
                </a:cxn>
                <a:cxn ang="0">
                  <a:pos x="543" y="121"/>
                </a:cxn>
                <a:cxn ang="0">
                  <a:pos x="555" y="129"/>
                </a:cxn>
                <a:cxn ang="0">
                  <a:pos x="555" y="351"/>
                </a:cxn>
                <a:cxn ang="0">
                  <a:pos x="568" y="480"/>
                </a:cxn>
              </a:cxnLst>
              <a:rect l="0" t="0" r="r" b="b"/>
              <a:pathLst>
                <a:path w="568" h="480">
                  <a:moveTo>
                    <a:pt x="568" y="480"/>
                  </a:moveTo>
                  <a:lnTo>
                    <a:pt x="568" y="479"/>
                  </a:lnTo>
                  <a:lnTo>
                    <a:pt x="556" y="475"/>
                  </a:lnTo>
                  <a:lnTo>
                    <a:pt x="549" y="469"/>
                  </a:lnTo>
                  <a:lnTo>
                    <a:pt x="532" y="455"/>
                  </a:lnTo>
                  <a:lnTo>
                    <a:pt x="523" y="444"/>
                  </a:lnTo>
                  <a:lnTo>
                    <a:pt x="513" y="433"/>
                  </a:lnTo>
                  <a:lnTo>
                    <a:pt x="503" y="428"/>
                  </a:lnTo>
                  <a:lnTo>
                    <a:pt x="501" y="425"/>
                  </a:lnTo>
                  <a:lnTo>
                    <a:pt x="497" y="421"/>
                  </a:lnTo>
                  <a:lnTo>
                    <a:pt x="484" y="423"/>
                  </a:lnTo>
                  <a:lnTo>
                    <a:pt x="474" y="427"/>
                  </a:lnTo>
                  <a:lnTo>
                    <a:pt x="455" y="423"/>
                  </a:lnTo>
                  <a:lnTo>
                    <a:pt x="447" y="431"/>
                  </a:lnTo>
                  <a:lnTo>
                    <a:pt x="442" y="426"/>
                  </a:lnTo>
                  <a:lnTo>
                    <a:pt x="441" y="433"/>
                  </a:lnTo>
                  <a:lnTo>
                    <a:pt x="441" y="436"/>
                  </a:lnTo>
                  <a:lnTo>
                    <a:pt x="438" y="437"/>
                  </a:lnTo>
                  <a:lnTo>
                    <a:pt x="431" y="437"/>
                  </a:lnTo>
                  <a:lnTo>
                    <a:pt x="426" y="433"/>
                  </a:lnTo>
                  <a:lnTo>
                    <a:pt x="405" y="439"/>
                  </a:lnTo>
                  <a:lnTo>
                    <a:pt x="385" y="440"/>
                  </a:lnTo>
                  <a:lnTo>
                    <a:pt x="378" y="440"/>
                  </a:lnTo>
                  <a:lnTo>
                    <a:pt x="378" y="431"/>
                  </a:lnTo>
                  <a:lnTo>
                    <a:pt x="384" y="421"/>
                  </a:lnTo>
                  <a:lnTo>
                    <a:pt x="390" y="405"/>
                  </a:lnTo>
                  <a:lnTo>
                    <a:pt x="406" y="386"/>
                  </a:lnTo>
                  <a:lnTo>
                    <a:pt x="419" y="383"/>
                  </a:lnTo>
                  <a:lnTo>
                    <a:pt x="427" y="384"/>
                  </a:lnTo>
                  <a:lnTo>
                    <a:pt x="437" y="390"/>
                  </a:lnTo>
                  <a:lnTo>
                    <a:pt x="444" y="393"/>
                  </a:lnTo>
                  <a:lnTo>
                    <a:pt x="444" y="385"/>
                  </a:lnTo>
                  <a:lnTo>
                    <a:pt x="433" y="377"/>
                  </a:lnTo>
                  <a:lnTo>
                    <a:pt x="435" y="373"/>
                  </a:lnTo>
                  <a:lnTo>
                    <a:pt x="442" y="372"/>
                  </a:lnTo>
                  <a:lnTo>
                    <a:pt x="431" y="368"/>
                  </a:lnTo>
                  <a:lnTo>
                    <a:pt x="420" y="359"/>
                  </a:lnTo>
                  <a:lnTo>
                    <a:pt x="426" y="357"/>
                  </a:lnTo>
                  <a:lnTo>
                    <a:pt x="430" y="341"/>
                  </a:lnTo>
                  <a:lnTo>
                    <a:pt x="421" y="335"/>
                  </a:lnTo>
                  <a:lnTo>
                    <a:pt x="414" y="321"/>
                  </a:lnTo>
                  <a:lnTo>
                    <a:pt x="410" y="300"/>
                  </a:lnTo>
                  <a:lnTo>
                    <a:pt x="410" y="297"/>
                  </a:lnTo>
                  <a:lnTo>
                    <a:pt x="406" y="293"/>
                  </a:lnTo>
                  <a:lnTo>
                    <a:pt x="395" y="277"/>
                  </a:lnTo>
                  <a:lnTo>
                    <a:pt x="389" y="277"/>
                  </a:lnTo>
                  <a:lnTo>
                    <a:pt x="383" y="275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2" y="262"/>
                  </a:lnTo>
                  <a:lnTo>
                    <a:pt x="361" y="260"/>
                  </a:lnTo>
                  <a:lnTo>
                    <a:pt x="342" y="250"/>
                  </a:lnTo>
                  <a:lnTo>
                    <a:pt x="334" y="251"/>
                  </a:lnTo>
                  <a:lnTo>
                    <a:pt x="313" y="240"/>
                  </a:lnTo>
                  <a:lnTo>
                    <a:pt x="299" y="237"/>
                  </a:lnTo>
                  <a:lnTo>
                    <a:pt x="290" y="235"/>
                  </a:lnTo>
                  <a:lnTo>
                    <a:pt x="270" y="228"/>
                  </a:lnTo>
                  <a:lnTo>
                    <a:pt x="260" y="227"/>
                  </a:lnTo>
                  <a:lnTo>
                    <a:pt x="243" y="224"/>
                  </a:lnTo>
                  <a:lnTo>
                    <a:pt x="229" y="223"/>
                  </a:lnTo>
                  <a:lnTo>
                    <a:pt x="228" y="219"/>
                  </a:lnTo>
                  <a:lnTo>
                    <a:pt x="224" y="218"/>
                  </a:lnTo>
                  <a:lnTo>
                    <a:pt x="215" y="213"/>
                  </a:lnTo>
                  <a:lnTo>
                    <a:pt x="210" y="206"/>
                  </a:lnTo>
                  <a:lnTo>
                    <a:pt x="207" y="199"/>
                  </a:lnTo>
                  <a:lnTo>
                    <a:pt x="199" y="199"/>
                  </a:lnTo>
                  <a:lnTo>
                    <a:pt x="189" y="197"/>
                  </a:lnTo>
                  <a:lnTo>
                    <a:pt x="188" y="203"/>
                  </a:lnTo>
                  <a:lnTo>
                    <a:pt x="184" y="197"/>
                  </a:lnTo>
                  <a:lnTo>
                    <a:pt x="175" y="191"/>
                  </a:lnTo>
                  <a:lnTo>
                    <a:pt x="170" y="189"/>
                  </a:lnTo>
                  <a:lnTo>
                    <a:pt x="168" y="183"/>
                  </a:lnTo>
                  <a:lnTo>
                    <a:pt x="158" y="179"/>
                  </a:lnTo>
                  <a:lnTo>
                    <a:pt x="156" y="171"/>
                  </a:lnTo>
                  <a:lnTo>
                    <a:pt x="157" y="162"/>
                  </a:lnTo>
                  <a:lnTo>
                    <a:pt x="161" y="149"/>
                  </a:lnTo>
                  <a:lnTo>
                    <a:pt x="159" y="142"/>
                  </a:lnTo>
                  <a:lnTo>
                    <a:pt x="157" y="148"/>
                  </a:lnTo>
                  <a:lnTo>
                    <a:pt x="156" y="159"/>
                  </a:lnTo>
                  <a:lnTo>
                    <a:pt x="152" y="167"/>
                  </a:lnTo>
                  <a:lnTo>
                    <a:pt x="145" y="181"/>
                  </a:lnTo>
                  <a:lnTo>
                    <a:pt x="142" y="189"/>
                  </a:lnTo>
                  <a:lnTo>
                    <a:pt x="138" y="196"/>
                  </a:lnTo>
                  <a:lnTo>
                    <a:pt x="132" y="203"/>
                  </a:lnTo>
                  <a:lnTo>
                    <a:pt x="113" y="206"/>
                  </a:lnTo>
                  <a:lnTo>
                    <a:pt x="108" y="203"/>
                  </a:lnTo>
                  <a:lnTo>
                    <a:pt x="105" y="200"/>
                  </a:lnTo>
                  <a:lnTo>
                    <a:pt x="105" y="190"/>
                  </a:lnTo>
                  <a:lnTo>
                    <a:pt x="102" y="179"/>
                  </a:lnTo>
                  <a:lnTo>
                    <a:pt x="103" y="174"/>
                  </a:lnTo>
                  <a:lnTo>
                    <a:pt x="103" y="163"/>
                  </a:lnTo>
                  <a:lnTo>
                    <a:pt x="95" y="163"/>
                  </a:lnTo>
                  <a:lnTo>
                    <a:pt x="88" y="149"/>
                  </a:lnTo>
                  <a:lnTo>
                    <a:pt x="78" y="143"/>
                  </a:lnTo>
                  <a:lnTo>
                    <a:pt x="65" y="143"/>
                  </a:lnTo>
                  <a:lnTo>
                    <a:pt x="56" y="141"/>
                  </a:lnTo>
                  <a:lnTo>
                    <a:pt x="57" y="132"/>
                  </a:lnTo>
                  <a:lnTo>
                    <a:pt x="67" y="127"/>
                  </a:lnTo>
                  <a:lnTo>
                    <a:pt x="81" y="127"/>
                  </a:lnTo>
                  <a:lnTo>
                    <a:pt x="95" y="130"/>
                  </a:lnTo>
                  <a:lnTo>
                    <a:pt x="115" y="119"/>
                  </a:lnTo>
                  <a:lnTo>
                    <a:pt x="125" y="115"/>
                  </a:lnTo>
                  <a:lnTo>
                    <a:pt x="135" y="119"/>
                  </a:lnTo>
                  <a:lnTo>
                    <a:pt x="147" y="120"/>
                  </a:lnTo>
                  <a:lnTo>
                    <a:pt x="156" y="116"/>
                  </a:lnTo>
                  <a:lnTo>
                    <a:pt x="157" y="105"/>
                  </a:lnTo>
                  <a:lnTo>
                    <a:pt x="161" y="99"/>
                  </a:lnTo>
                  <a:lnTo>
                    <a:pt x="162" y="93"/>
                  </a:lnTo>
                  <a:lnTo>
                    <a:pt x="152" y="97"/>
                  </a:lnTo>
                  <a:lnTo>
                    <a:pt x="132" y="101"/>
                  </a:lnTo>
                  <a:lnTo>
                    <a:pt x="110" y="106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77" y="106"/>
                  </a:lnTo>
                  <a:lnTo>
                    <a:pt x="62" y="99"/>
                  </a:lnTo>
                  <a:lnTo>
                    <a:pt x="55" y="83"/>
                  </a:lnTo>
                  <a:lnTo>
                    <a:pt x="52" y="72"/>
                  </a:lnTo>
                  <a:lnTo>
                    <a:pt x="46" y="67"/>
                  </a:lnTo>
                  <a:lnTo>
                    <a:pt x="36" y="62"/>
                  </a:lnTo>
                  <a:lnTo>
                    <a:pt x="27" y="63"/>
                  </a:lnTo>
                  <a:lnTo>
                    <a:pt x="19" y="60"/>
                  </a:lnTo>
                  <a:lnTo>
                    <a:pt x="17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7" y="45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9" y="23"/>
                  </a:lnTo>
                  <a:lnTo>
                    <a:pt x="38" y="23"/>
                  </a:lnTo>
                  <a:lnTo>
                    <a:pt x="48" y="19"/>
                  </a:lnTo>
                  <a:lnTo>
                    <a:pt x="66" y="3"/>
                  </a:lnTo>
                  <a:lnTo>
                    <a:pt x="78" y="0"/>
                  </a:lnTo>
                  <a:lnTo>
                    <a:pt x="93" y="0"/>
                  </a:lnTo>
                  <a:lnTo>
                    <a:pt x="107" y="2"/>
                  </a:lnTo>
                  <a:lnTo>
                    <a:pt x="119" y="11"/>
                  </a:lnTo>
                  <a:lnTo>
                    <a:pt x="126" y="18"/>
                  </a:lnTo>
                  <a:lnTo>
                    <a:pt x="135" y="23"/>
                  </a:lnTo>
                  <a:lnTo>
                    <a:pt x="168" y="23"/>
                  </a:lnTo>
                  <a:lnTo>
                    <a:pt x="172" y="39"/>
                  </a:lnTo>
                  <a:lnTo>
                    <a:pt x="178" y="49"/>
                  </a:lnTo>
                  <a:lnTo>
                    <a:pt x="179" y="65"/>
                  </a:lnTo>
                  <a:lnTo>
                    <a:pt x="175" y="77"/>
                  </a:lnTo>
                  <a:lnTo>
                    <a:pt x="174" y="90"/>
                  </a:lnTo>
                  <a:lnTo>
                    <a:pt x="179" y="114"/>
                  </a:lnTo>
                  <a:lnTo>
                    <a:pt x="193" y="132"/>
                  </a:lnTo>
                  <a:lnTo>
                    <a:pt x="194" y="127"/>
                  </a:lnTo>
                  <a:lnTo>
                    <a:pt x="195" y="119"/>
                  </a:lnTo>
                  <a:lnTo>
                    <a:pt x="205" y="122"/>
                  </a:lnTo>
                  <a:lnTo>
                    <a:pt x="210" y="138"/>
                  </a:lnTo>
                  <a:lnTo>
                    <a:pt x="213" y="142"/>
                  </a:lnTo>
                  <a:lnTo>
                    <a:pt x="218" y="153"/>
                  </a:lnTo>
                  <a:lnTo>
                    <a:pt x="234" y="164"/>
                  </a:lnTo>
                  <a:lnTo>
                    <a:pt x="242" y="164"/>
                  </a:lnTo>
                  <a:lnTo>
                    <a:pt x="255" y="163"/>
                  </a:lnTo>
                  <a:lnTo>
                    <a:pt x="261" y="151"/>
                  </a:lnTo>
                  <a:lnTo>
                    <a:pt x="269" y="148"/>
                  </a:lnTo>
                  <a:lnTo>
                    <a:pt x="275" y="143"/>
                  </a:lnTo>
                  <a:lnTo>
                    <a:pt x="276" y="135"/>
                  </a:lnTo>
                  <a:lnTo>
                    <a:pt x="296" y="120"/>
                  </a:lnTo>
                  <a:lnTo>
                    <a:pt x="302" y="103"/>
                  </a:lnTo>
                  <a:lnTo>
                    <a:pt x="310" y="100"/>
                  </a:lnTo>
                  <a:lnTo>
                    <a:pt x="318" y="100"/>
                  </a:lnTo>
                  <a:lnTo>
                    <a:pt x="336" y="97"/>
                  </a:lnTo>
                  <a:lnTo>
                    <a:pt x="345" y="90"/>
                  </a:lnTo>
                  <a:lnTo>
                    <a:pt x="344" y="81"/>
                  </a:lnTo>
                  <a:lnTo>
                    <a:pt x="349" y="77"/>
                  </a:lnTo>
                  <a:lnTo>
                    <a:pt x="361" y="67"/>
                  </a:lnTo>
                  <a:lnTo>
                    <a:pt x="380" y="57"/>
                  </a:lnTo>
                  <a:lnTo>
                    <a:pt x="387" y="60"/>
                  </a:lnTo>
                  <a:lnTo>
                    <a:pt x="390" y="65"/>
                  </a:lnTo>
                  <a:lnTo>
                    <a:pt x="410" y="72"/>
                  </a:lnTo>
                  <a:lnTo>
                    <a:pt x="421" y="77"/>
                  </a:lnTo>
                  <a:lnTo>
                    <a:pt x="427" y="78"/>
                  </a:lnTo>
                  <a:lnTo>
                    <a:pt x="432" y="83"/>
                  </a:lnTo>
                  <a:lnTo>
                    <a:pt x="455" y="90"/>
                  </a:lnTo>
                  <a:lnTo>
                    <a:pt x="471" y="100"/>
                  </a:lnTo>
                  <a:lnTo>
                    <a:pt x="479" y="104"/>
                  </a:lnTo>
                  <a:lnTo>
                    <a:pt x="491" y="108"/>
                  </a:lnTo>
                  <a:lnTo>
                    <a:pt x="501" y="106"/>
                  </a:lnTo>
                  <a:lnTo>
                    <a:pt x="506" y="104"/>
                  </a:lnTo>
                  <a:lnTo>
                    <a:pt x="514" y="108"/>
                  </a:lnTo>
                  <a:lnTo>
                    <a:pt x="519" y="106"/>
                  </a:lnTo>
                  <a:lnTo>
                    <a:pt x="523" y="108"/>
                  </a:lnTo>
                  <a:lnTo>
                    <a:pt x="534" y="114"/>
                  </a:lnTo>
                  <a:lnTo>
                    <a:pt x="539" y="114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43" y="121"/>
                  </a:lnTo>
                  <a:lnTo>
                    <a:pt x="549" y="121"/>
                  </a:lnTo>
                  <a:lnTo>
                    <a:pt x="551" y="120"/>
                  </a:lnTo>
                  <a:lnTo>
                    <a:pt x="556" y="120"/>
                  </a:lnTo>
                  <a:lnTo>
                    <a:pt x="555" y="129"/>
                  </a:lnTo>
                  <a:lnTo>
                    <a:pt x="560" y="254"/>
                  </a:lnTo>
                  <a:lnTo>
                    <a:pt x="560" y="326"/>
                  </a:lnTo>
                  <a:lnTo>
                    <a:pt x="556" y="347"/>
                  </a:lnTo>
                  <a:lnTo>
                    <a:pt x="555" y="351"/>
                  </a:lnTo>
                  <a:lnTo>
                    <a:pt x="562" y="368"/>
                  </a:lnTo>
                  <a:lnTo>
                    <a:pt x="562" y="409"/>
                  </a:lnTo>
                  <a:lnTo>
                    <a:pt x="565" y="466"/>
                  </a:lnTo>
                  <a:lnTo>
                    <a:pt x="568" y="48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89"/>
            <p:cNvSpPr>
              <a:spLocks noChangeAspect="1"/>
            </p:cNvSpPr>
            <p:nvPr/>
          </p:nvSpPr>
          <p:spPr bwMode="gray">
            <a:xfrm>
              <a:off x="8528915" y="4309247"/>
              <a:ext cx="41344" cy="4190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0" y="11"/>
                </a:cxn>
                <a:cxn ang="0">
                  <a:pos x="26" y="16"/>
                </a:cxn>
                <a:cxn ang="0">
                  <a:pos x="34" y="20"/>
                </a:cxn>
                <a:cxn ang="0">
                  <a:pos x="54" y="35"/>
                </a:cxn>
                <a:cxn ang="0">
                  <a:pos x="66" y="36"/>
                </a:cxn>
                <a:cxn ang="0">
                  <a:pos x="75" y="43"/>
                </a:cxn>
                <a:cxn ang="0">
                  <a:pos x="81" y="49"/>
                </a:cxn>
                <a:cxn ang="0">
                  <a:pos x="95" y="58"/>
                </a:cxn>
                <a:cxn ang="0">
                  <a:pos x="100" y="66"/>
                </a:cxn>
                <a:cxn ang="0">
                  <a:pos x="107" y="71"/>
                </a:cxn>
                <a:cxn ang="0">
                  <a:pos x="117" y="74"/>
                </a:cxn>
                <a:cxn ang="0">
                  <a:pos x="121" y="78"/>
                </a:cxn>
                <a:cxn ang="0">
                  <a:pos x="124" y="87"/>
                </a:cxn>
                <a:cxn ang="0">
                  <a:pos x="129" y="93"/>
                </a:cxn>
                <a:cxn ang="0">
                  <a:pos x="129" y="100"/>
                </a:cxn>
                <a:cxn ang="0">
                  <a:pos x="124" y="107"/>
                </a:cxn>
                <a:cxn ang="0">
                  <a:pos x="120" y="119"/>
                </a:cxn>
                <a:cxn ang="0">
                  <a:pos x="111" y="119"/>
                </a:cxn>
                <a:cxn ang="0">
                  <a:pos x="105" y="93"/>
                </a:cxn>
                <a:cxn ang="0">
                  <a:pos x="97" y="71"/>
                </a:cxn>
                <a:cxn ang="0">
                  <a:pos x="86" y="53"/>
                </a:cxn>
                <a:cxn ang="0">
                  <a:pos x="80" y="49"/>
                </a:cxn>
                <a:cxn ang="0">
                  <a:pos x="66" y="47"/>
                </a:cxn>
                <a:cxn ang="0">
                  <a:pos x="54" y="39"/>
                </a:cxn>
                <a:cxn ang="0">
                  <a:pos x="46" y="31"/>
                </a:cxn>
                <a:cxn ang="0">
                  <a:pos x="40" y="30"/>
                </a:cxn>
                <a:cxn ang="0">
                  <a:pos x="31" y="23"/>
                </a:cxn>
                <a:cxn ang="0">
                  <a:pos x="26" y="21"/>
                </a:cxn>
                <a:cxn ang="0">
                  <a:pos x="9" y="10"/>
                </a:cxn>
                <a:cxn ang="0">
                  <a:pos x="0" y="9"/>
                </a:cxn>
                <a:cxn ang="0">
                  <a:pos x="0" y="3"/>
                </a:cxn>
              </a:cxnLst>
              <a:rect l="0" t="0" r="r" b="b"/>
              <a:pathLst>
                <a:path w="129" h="119">
                  <a:moveTo>
                    <a:pt x="0" y="3"/>
                  </a:moveTo>
                  <a:lnTo>
                    <a:pt x="2" y="0"/>
                  </a:lnTo>
                  <a:lnTo>
                    <a:pt x="20" y="11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54" y="35"/>
                  </a:lnTo>
                  <a:lnTo>
                    <a:pt x="66" y="36"/>
                  </a:lnTo>
                  <a:lnTo>
                    <a:pt x="75" y="43"/>
                  </a:lnTo>
                  <a:lnTo>
                    <a:pt x="81" y="49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7" y="71"/>
                  </a:lnTo>
                  <a:lnTo>
                    <a:pt x="117" y="74"/>
                  </a:lnTo>
                  <a:lnTo>
                    <a:pt x="121" y="78"/>
                  </a:lnTo>
                  <a:lnTo>
                    <a:pt x="124" y="87"/>
                  </a:lnTo>
                  <a:lnTo>
                    <a:pt x="129" y="93"/>
                  </a:lnTo>
                  <a:lnTo>
                    <a:pt x="129" y="100"/>
                  </a:lnTo>
                  <a:lnTo>
                    <a:pt x="124" y="107"/>
                  </a:lnTo>
                  <a:lnTo>
                    <a:pt x="120" y="119"/>
                  </a:lnTo>
                  <a:lnTo>
                    <a:pt x="111" y="119"/>
                  </a:lnTo>
                  <a:lnTo>
                    <a:pt x="105" y="93"/>
                  </a:lnTo>
                  <a:lnTo>
                    <a:pt x="97" y="71"/>
                  </a:lnTo>
                  <a:lnTo>
                    <a:pt x="86" y="53"/>
                  </a:lnTo>
                  <a:lnTo>
                    <a:pt x="80" y="49"/>
                  </a:lnTo>
                  <a:lnTo>
                    <a:pt x="66" y="47"/>
                  </a:lnTo>
                  <a:lnTo>
                    <a:pt x="54" y="39"/>
                  </a:lnTo>
                  <a:lnTo>
                    <a:pt x="46" y="31"/>
                  </a:lnTo>
                  <a:lnTo>
                    <a:pt x="40" y="30"/>
                  </a:lnTo>
                  <a:lnTo>
                    <a:pt x="31" y="23"/>
                  </a:lnTo>
                  <a:lnTo>
                    <a:pt x="26" y="21"/>
                  </a:lnTo>
                  <a:lnTo>
                    <a:pt x="9" y="10"/>
                  </a:lnTo>
                  <a:lnTo>
                    <a:pt x="0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90"/>
            <p:cNvSpPr>
              <a:spLocks noChangeAspect="1"/>
            </p:cNvSpPr>
            <p:nvPr/>
          </p:nvSpPr>
          <p:spPr bwMode="gray">
            <a:xfrm>
              <a:off x="7678189" y="3806360"/>
              <a:ext cx="125622" cy="289858"/>
            </a:xfrm>
            <a:custGeom>
              <a:avLst/>
              <a:gdLst/>
              <a:ahLst/>
              <a:cxnLst>
                <a:cxn ang="0">
                  <a:pos x="237" y="758"/>
                </a:cxn>
                <a:cxn ang="0">
                  <a:pos x="250" y="749"/>
                </a:cxn>
                <a:cxn ang="0">
                  <a:pos x="270" y="727"/>
                </a:cxn>
                <a:cxn ang="0">
                  <a:pos x="321" y="713"/>
                </a:cxn>
                <a:cxn ang="0">
                  <a:pos x="376" y="679"/>
                </a:cxn>
                <a:cxn ang="0">
                  <a:pos x="387" y="654"/>
                </a:cxn>
                <a:cxn ang="0">
                  <a:pos x="388" y="643"/>
                </a:cxn>
                <a:cxn ang="0">
                  <a:pos x="388" y="607"/>
                </a:cxn>
                <a:cxn ang="0">
                  <a:pos x="395" y="596"/>
                </a:cxn>
                <a:cxn ang="0">
                  <a:pos x="389" y="557"/>
                </a:cxn>
                <a:cxn ang="0">
                  <a:pos x="382" y="507"/>
                </a:cxn>
                <a:cxn ang="0">
                  <a:pos x="336" y="409"/>
                </a:cxn>
                <a:cxn ang="0">
                  <a:pos x="323" y="401"/>
                </a:cxn>
                <a:cxn ang="0">
                  <a:pos x="281" y="372"/>
                </a:cxn>
                <a:cxn ang="0">
                  <a:pos x="255" y="344"/>
                </a:cxn>
                <a:cxn ang="0">
                  <a:pos x="228" y="297"/>
                </a:cxn>
                <a:cxn ang="0">
                  <a:pos x="194" y="245"/>
                </a:cxn>
                <a:cxn ang="0">
                  <a:pos x="239" y="171"/>
                </a:cxn>
                <a:cxn ang="0">
                  <a:pos x="258" y="140"/>
                </a:cxn>
                <a:cxn ang="0">
                  <a:pos x="307" y="105"/>
                </a:cxn>
                <a:cxn ang="0">
                  <a:pos x="312" y="97"/>
                </a:cxn>
                <a:cxn ang="0">
                  <a:pos x="255" y="77"/>
                </a:cxn>
                <a:cxn ang="0">
                  <a:pos x="244" y="26"/>
                </a:cxn>
                <a:cxn ang="0">
                  <a:pos x="184" y="5"/>
                </a:cxn>
                <a:cxn ang="0">
                  <a:pos x="142" y="19"/>
                </a:cxn>
                <a:cxn ang="0">
                  <a:pos x="104" y="33"/>
                </a:cxn>
                <a:cxn ang="0">
                  <a:pos x="71" y="31"/>
                </a:cxn>
                <a:cxn ang="0">
                  <a:pos x="36" y="33"/>
                </a:cxn>
                <a:cxn ang="0">
                  <a:pos x="13" y="37"/>
                </a:cxn>
                <a:cxn ang="0">
                  <a:pos x="12" y="60"/>
                </a:cxn>
                <a:cxn ang="0">
                  <a:pos x="41" y="112"/>
                </a:cxn>
                <a:cxn ang="0">
                  <a:pos x="97" y="134"/>
                </a:cxn>
                <a:cxn ang="0">
                  <a:pos x="129" y="162"/>
                </a:cxn>
                <a:cxn ang="0">
                  <a:pos x="146" y="192"/>
                </a:cxn>
                <a:cxn ang="0">
                  <a:pos x="107" y="208"/>
                </a:cxn>
                <a:cxn ang="0">
                  <a:pos x="107" y="231"/>
                </a:cxn>
                <a:cxn ang="0">
                  <a:pos x="165" y="280"/>
                </a:cxn>
                <a:cxn ang="0">
                  <a:pos x="213" y="332"/>
                </a:cxn>
                <a:cxn ang="0">
                  <a:pos x="238" y="371"/>
                </a:cxn>
                <a:cxn ang="0">
                  <a:pos x="265" y="396"/>
                </a:cxn>
                <a:cxn ang="0">
                  <a:pos x="292" y="457"/>
                </a:cxn>
                <a:cxn ang="0">
                  <a:pos x="299" y="558"/>
                </a:cxn>
                <a:cxn ang="0">
                  <a:pos x="281" y="625"/>
                </a:cxn>
                <a:cxn ang="0">
                  <a:pos x="238" y="646"/>
                </a:cxn>
                <a:cxn ang="0">
                  <a:pos x="206" y="674"/>
                </a:cxn>
                <a:cxn ang="0">
                  <a:pos x="194" y="697"/>
                </a:cxn>
                <a:cxn ang="0">
                  <a:pos x="158" y="705"/>
                </a:cxn>
                <a:cxn ang="0">
                  <a:pos x="134" y="726"/>
                </a:cxn>
                <a:cxn ang="0">
                  <a:pos x="161" y="752"/>
                </a:cxn>
                <a:cxn ang="0">
                  <a:pos x="148" y="797"/>
                </a:cxn>
                <a:cxn ang="0">
                  <a:pos x="153" y="832"/>
                </a:cxn>
                <a:cxn ang="0">
                  <a:pos x="195" y="797"/>
                </a:cxn>
                <a:cxn ang="0">
                  <a:pos x="228" y="773"/>
                </a:cxn>
              </a:cxnLst>
              <a:rect l="0" t="0" r="r" b="b"/>
              <a:pathLst>
                <a:path w="395" h="832">
                  <a:moveTo>
                    <a:pt x="228" y="773"/>
                  </a:moveTo>
                  <a:lnTo>
                    <a:pt x="238" y="776"/>
                  </a:lnTo>
                  <a:lnTo>
                    <a:pt x="242" y="768"/>
                  </a:lnTo>
                  <a:lnTo>
                    <a:pt x="237" y="758"/>
                  </a:lnTo>
                  <a:lnTo>
                    <a:pt x="239" y="753"/>
                  </a:lnTo>
                  <a:lnTo>
                    <a:pt x="245" y="754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49" y="741"/>
                  </a:lnTo>
                  <a:lnTo>
                    <a:pt x="253" y="737"/>
                  </a:lnTo>
                  <a:lnTo>
                    <a:pt x="255" y="731"/>
                  </a:lnTo>
                  <a:lnTo>
                    <a:pt x="270" y="727"/>
                  </a:lnTo>
                  <a:lnTo>
                    <a:pt x="276" y="731"/>
                  </a:lnTo>
                  <a:lnTo>
                    <a:pt x="283" y="731"/>
                  </a:lnTo>
                  <a:lnTo>
                    <a:pt x="308" y="716"/>
                  </a:lnTo>
                  <a:lnTo>
                    <a:pt x="321" y="713"/>
                  </a:lnTo>
                  <a:lnTo>
                    <a:pt x="330" y="701"/>
                  </a:lnTo>
                  <a:lnTo>
                    <a:pt x="361" y="687"/>
                  </a:lnTo>
                  <a:lnTo>
                    <a:pt x="367" y="681"/>
                  </a:lnTo>
                  <a:lnTo>
                    <a:pt x="376" y="679"/>
                  </a:lnTo>
                  <a:lnTo>
                    <a:pt x="378" y="673"/>
                  </a:lnTo>
                  <a:lnTo>
                    <a:pt x="379" y="665"/>
                  </a:lnTo>
                  <a:lnTo>
                    <a:pt x="385" y="660"/>
                  </a:lnTo>
                  <a:lnTo>
                    <a:pt x="387" y="654"/>
                  </a:lnTo>
                  <a:lnTo>
                    <a:pt x="383" y="650"/>
                  </a:lnTo>
                  <a:lnTo>
                    <a:pt x="385" y="646"/>
                  </a:lnTo>
                  <a:lnTo>
                    <a:pt x="388" y="647"/>
                  </a:lnTo>
                  <a:lnTo>
                    <a:pt x="388" y="643"/>
                  </a:lnTo>
                  <a:lnTo>
                    <a:pt x="383" y="619"/>
                  </a:lnTo>
                  <a:lnTo>
                    <a:pt x="384" y="615"/>
                  </a:lnTo>
                  <a:lnTo>
                    <a:pt x="388" y="618"/>
                  </a:lnTo>
                  <a:lnTo>
                    <a:pt x="388" y="607"/>
                  </a:lnTo>
                  <a:lnTo>
                    <a:pt x="392" y="602"/>
                  </a:lnTo>
                  <a:lnTo>
                    <a:pt x="395" y="603"/>
                  </a:lnTo>
                  <a:lnTo>
                    <a:pt x="395" y="607"/>
                  </a:lnTo>
                  <a:lnTo>
                    <a:pt x="395" y="596"/>
                  </a:lnTo>
                  <a:lnTo>
                    <a:pt x="394" y="587"/>
                  </a:lnTo>
                  <a:lnTo>
                    <a:pt x="390" y="585"/>
                  </a:lnTo>
                  <a:lnTo>
                    <a:pt x="389" y="569"/>
                  </a:lnTo>
                  <a:lnTo>
                    <a:pt x="389" y="557"/>
                  </a:lnTo>
                  <a:lnTo>
                    <a:pt x="388" y="549"/>
                  </a:lnTo>
                  <a:lnTo>
                    <a:pt x="388" y="539"/>
                  </a:lnTo>
                  <a:lnTo>
                    <a:pt x="385" y="536"/>
                  </a:lnTo>
                  <a:lnTo>
                    <a:pt x="382" y="507"/>
                  </a:lnTo>
                  <a:lnTo>
                    <a:pt x="366" y="456"/>
                  </a:lnTo>
                  <a:lnTo>
                    <a:pt x="344" y="434"/>
                  </a:lnTo>
                  <a:lnTo>
                    <a:pt x="337" y="424"/>
                  </a:lnTo>
                  <a:lnTo>
                    <a:pt x="336" y="409"/>
                  </a:lnTo>
                  <a:lnTo>
                    <a:pt x="335" y="413"/>
                  </a:lnTo>
                  <a:lnTo>
                    <a:pt x="329" y="414"/>
                  </a:lnTo>
                  <a:lnTo>
                    <a:pt x="329" y="409"/>
                  </a:lnTo>
                  <a:lnTo>
                    <a:pt x="323" y="401"/>
                  </a:lnTo>
                  <a:lnTo>
                    <a:pt x="306" y="398"/>
                  </a:lnTo>
                  <a:lnTo>
                    <a:pt x="298" y="387"/>
                  </a:lnTo>
                  <a:lnTo>
                    <a:pt x="290" y="378"/>
                  </a:lnTo>
                  <a:lnTo>
                    <a:pt x="281" y="372"/>
                  </a:lnTo>
                  <a:lnTo>
                    <a:pt x="274" y="362"/>
                  </a:lnTo>
                  <a:lnTo>
                    <a:pt x="270" y="359"/>
                  </a:lnTo>
                  <a:lnTo>
                    <a:pt x="265" y="351"/>
                  </a:lnTo>
                  <a:lnTo>
                    <a:pt x="255" y="344"/>
                  </a:lnTo>
                  <a:lnTo>
                    <a:pt x="248" y="334"/>
                  </a:lnTo>
                  <a:lnTo>
                    <a:pt x="236" y="324"/>
                  </a:lnTo>
                  <a:lnTo>
                    <a:pt x="234" y="312"/>
                  </a:lnTo>
                  <a:lnTo>
                    <a:pt x="228" y="297"/>
                  </a:lnTo>
                  <a:lnTo>
                    <a:pt x="217" y="290"/>
                  </a:lnTo>
                  <a:lnTo>
                    <a:pt x="197" y="270"/>
                  </a:lnTo>
                  <a:lnTo>
                    <a:pt x="191" y="258"/>
                  </a:lnTo>
                  <a:lnTo>
                    <a:pt x="194" y="245"/>
                  </a:lnTo>
                  <a:lnTo>
                    <a:pt x="197" y="235"/>
                  </a:lnTo>
                  <a:lnTo>
                    <a:pt x="199" y="222"/>
                  </a:lnTo>
                  <a:lnTo>
                    <a:pt x="211" y="195"/>
                  </a:lnTo>
                  <a:lnTo>
                    <a:pt x="239" y="171"/>
                  </a:lnTo>
                  <a:lnTo>
                    <a:pt x="243" y="166"/>
                  </a:lnTo>
                  <a:lnTo>
                    <a:pt x="247" y="152"/>
                  </a:lnTo>
                  <a:lnTo>
                    <a:pt x="253" y="145"/>
                  </a:lnTo>
                  <a:lnTo>
                    <a:pt x="258" y="140"/>
                  </a:lnTo>
                  <a:lnTo>
                    <a:pt x="276" y="132"/>
                  </a:lnTo>
                  <a:lnTo>
                    <a:pt x="286" y="124"/>
                  </a:lnTo>
                  <a:lnTo>
                    <a:pt x="287" y="116"/>
                  </a:lnTo>
                  <a:lnTo>
                    <a:pt x="307" y="105"/>
                  </a:lnTo>
                  <a:lnTo>
                    <a:pt x="315" y="108"/>
                  </a:lnTo>
                  <a:lnTo>
                    <a:pt x="318" y="106"/>
                  </a:lnTo>
                  <a:lnTo>
                    <a:pt x="319" y="102"/>
                  </a:lnTo>
                  <a:lnTo>
                    <a:pt x="312" y="97"/>
                  </a:lnTo>
                  <a:lnTo>
                    <a:pt x="293" y="98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55" y="77"/>
                  </a:lnTo>
                  <a:lnTo>
                    <a:pt x="248" y="65"/>
                  </a:lnTo>
                  <a:lnTo>
                    <a:pt x="243" y="50"/>
                  </a:lnTo>
                  <a:lnTo>
                    <a:pt x="248" y="35"/>
                  </a:lnTo>
                  <a:lnTo>
                    <a:pt x="244" y="26"/>
                  </a:lnTo>
                  <a:lnTo>
                    <a:pt x="224" y="25"/>
                  </a:lnTo>
                  <a:lnTo>
                    <a:pt x="211" y="21"/>
                  </a:lnTo>
                  <a:lnTo>
                    <a:pt x="196" y="15"/>
                  </a:lnTo>
                  <a:lnTo>
                    <a:pt x="184" y="5"/>
                  </a:lnTo>
                  <a:lnTo>
                    <a:pt x="169" y="0"/>
                  </a:lnTo>
                  <a:lnTo>
                    <a:pt x="162" y="1"/>
                  </a:lnTo>
                  <a:lnTo>
                    <a:pt x="152" y="12"/>
                  </a:lnTo>
                  <a:lnTo>
                    <a:pt x="142" y="19"/>
                  </a:lnTo>
                  <a:lnTo>
                    <a:pt x="127" y="27"/>
                  </a:lnTo>
                  <a:lnTo>
                    <a:pt x="121" y="28"/>
                  </a:lnTo>
                  <a:lnTo>
                    <a:pt x="113" y="26"/>
                  </a:lnTo>
                  <a:lnTo>
                    <a:pt x="104" y="33"/>
                  </a:lnTo>
                  <a:lnTo>
                    <a:pt x="94" y="38"/>
                  </a:lnTo>
                  <a:lnTo>
                    <a:pt x="91" y="32"/>
                  </a:lnTo>
                  <a:lnTo>
                    <a:pt x="77" y="36"/>
                  </a:lnTo>
                  <a:lnTo>
                    <a:pt x="71" y="31"/>
                  </a:lnTo>
                  <a:lnTo>
                    <a:pt x="65" y="32"/>
                  </a:lnTo>
                  <a:lnTo>
                    <a:pt x="50" y="42"/>
                  </a:lnTo>
                  <a:lnTo>
                    <a:pt x="44" y="41"/>
                  </a:lnTo>
                  <a:lnTo>
                    <a:pt x="36" y="33"/>
                  </a:lnTo>
                  <a:lnTo>
                    <a:pt x="23" y="31"/>
                  </a:lnTo>
                  <a:lnTo>
                    <a:pt x="21" y="28"/>
                  </a:lnTo>
                  <a:lnTo>
                    <a:pt x="17" y="31"/>
                  </a:lnTo>
                  <a:lnTo>
                    <a:pt x="13" y="37"/>
                  </a:lnTo>
                  <a:lnTo>
                    <a:pt x="7" y="44"/>
                  </a:lnTo>
                  <a:lnTo>
                    <a:pt x="7" y="48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29" y="80"/>
                  </a:lnTo>
                  <a:lnTo>
                    <a:pt x="39" y="90"/>
                  </a:lnTo>
                  <a:lnTo>
                    <a:pt x="44" y="100"/>
                  </a:lnTo>
                  <a:lnTo>
                    <a:pt x="41" y="112"/>
                  </a:lnTo>
                  <a:lnTo>
                    <a:pt x="43" y="120"/>
                  </a:lnTo>
                  <a:lnTo>
                    <a:pt x="57" y="135"/>
                  </a:lnTo>
                  <a:lnTo>
                    <a:pt x="77" y="139"/>
                  </a:lnTo>
                  <a:lnTo>
                    <a:pt x="97" y="134"/>
                  </a:lnTo>
                  <a:lnTo>
                    <a:pt x="113" y="135"/>
                  </a:lnTo>
                  <a:lnTo>
                    <a:pt x="122" y="146"/>
                  </a:lnTo>
                  <a:lnTo>
                    <a:pt x="127" y="155"/>
                  </a:lnTo>
                  <a:lnTo>
                    <a:pt x="129" y="162"/>
                  </a:lnTo>
                  <a:lnTo>
                    <a:pt x="137" y="168"/>
                  </a:lnTo>
                  <a:lnTo>
                    <a:pt x="141" y="177"/>
                  </a:lnTo>
                  <a:lnTo>
                    <a:pt x="147" y="183"/>
                  </a:lnTo>
                  <a:lnTo>
                    <a:pt x="146" y="192"/>
                  </a:lnTo>
                  <a:lnTo>
                    <a:pt x="130" y="208"/>
                  </a:lnTo>
                  <a:lnTo>
                    <a:pt x="125" y="208"/>
                  </a:lnTo>
                  <a:lnTo>
                    <a:pt x="114" y="205"/>
                  </a:lnTo>
                  <a:lnTo>
                    <a:pt x="107" y="208"/>
                  </a:lnTo>
                  <a:lnTo>
                    <a:pt x="103" y="213"/>
                  </a:lnTo>
                  <a:lnTo>
                    <a:pt x="99" y="222"/>
                  </a:lnTo>
                  <a:lnTo>
                    <a:pt x="100" y="229"/>
                  </a:lnTo>
                  <a:lnTo>
                    <a:pt x="107" y="231"/>
                  </a:lnTo>
                  <a:lnTo>
                    <a:pt x="115" y="237"/>
                  </a:lnTo>
                  <a:lnTo>
                    <a:pt x="134" y="247"/>
                  </a:lnTo>
                  <a:lnTo>
                    <a:pt x="161" y="267"/>
                  </a:lnTo>
                  <a:lnTo>
                    <a:pt x="165" y="280"/>
                  </a:lnTo>
                  <a:lnTo>
                    <a:pt x="188" y="301"/>
                  </a:lnTo>
                  <a:lnTo>
                    <a:pt x="191" y="311"/>
                  </a:lnTo>
                  <a:lnTo>
                    <a:pt x="208" y="331"/>
                  </a:lnTo>
                  <a:lnTo>
                    <a:pt x="213" y="332"/>
                  </a:lnTo>
                  <a:lnTo>
                    <a:pt x="231" y="344"/>
                  </a:lnTo>
                  <a:lnTo>
                    <a:pt x="236" y="358"/>
                  </a:lnTo>
                  <a:lnTo>
                    <a:pt x="239" y="370"/>
                  </a:lnTo>
                  <a:lnTo>
                    <a:pt x="238" y="371"/>
                  </a:lnTo>
                  <a:lnTo>
                    <a:pt x="239" y="372"/>
                  </a:lnTo>
                  <a:lnTo>
                    <a:pt x="243" y="386"/>
                  </a:lnTo>
                  <a:lnTo>
                    <a:pt x="251" y="386"/>
                  </a:lnTo>
                  <a:lnTo>
                    <a:pt x="265" y="396"/>
                  </a:lnTo>
                  <a:lnTo>
                    <a:pt x="274" y="404"/>
                  </a:lnTo>
                  <a:lnTo>
                    <a:pt x="278" y="421"/>
                  </a:lnTo>
                  <a:lnTo>
                    <a:pt x="291" y="450"/>
                  </a:lnTo>
                  <a:lnTo>
                    <a:pt x="292" y="457"/>
                  </a:lnTo>
                  <a:lnTo>
                    <a:pt x="292" y="490"/>
                  </a:lnTo>
                  <a:lnTo>
                    <a:pt x="290" y="527"/>
                  </a:lnTo>
                  <a:lnTo>
                    <a:pt x="292" y="543"/>
                  </a:lnTo>
                  <a:lnTo>
                    <a:pt x="299" y="558"/>
                  </a:lnTo>
                  <a:lnTo>
                    <a:pt x="298" y="607"/>
                  </a:lnTo>
                  <a:lnTo>
                    <a:pt x="296" y="619"/>
                  </a:lnTo>
                  <a:lnTo>
                    <a:pt x="290" y="628"/>
                  </a:lnTo>
                  <a:lnTo>
                    <a:pt x="281" y="625"/>
                  </a:lnTo>
                  <a:lnTo>
                    <a:pt x="271" y="634"/>
                  </a:lnTo>
                  <a:lnTo>
                    <a:pt x="264" y="638"/>
                  </a:lnTo>
                  <a:lnTo>
                    <a:pt x="256" y="638"/>
                  </a:lnTo>
                  <a:lnTo>
                    <a:pt x="238" y="646"/>
                  </a:lnTo>
                  <a:lnTo>
                    <a:pt x="237" y="656"/>
                  </a:lnTo>
                  <a:lnTo>
                    <a:pt x="218" y="657"/>
                  </a:lnTo>
                  <a:lnTo>
                    <a:pt x="208" y="661"/>
                  </a:lnTo>
                  <a:lnTo>
                    <a:pt x="206" y="674"/>
                  </a:lnTo>
                  <a:lnTo>
                    <a:pt x="207" y="683"/>
                  </a:lnTo>
                  <a:lnTo>
                    <a:pt x="208" y="692"/>
                  </a:lnTo>
                  <a:lnTo>
                    <a:pt x="202" y="694"/>
                  </a:lnTo>
                  <a:lnTo>
                    <a:pt x="194" y="697"/>
                  </a:lnTo>
                  <a:lnTo>
                    <a:pt x="183" y="704"/>
                  </a:lnTo>
                  <a:lnTo>
                    <a:pt x="173" y="708"/>
                  </a:lnTo>
                  <a:lnTo>
                    <a:pt x="165" y="705"/>
                  </a:lnTo>
                  <a:lnTo>
                    <a:pt x="158" y="705"/>
                  </a:lnTo>
                  <a:lnTo>
                    <a:pt x="157" y="715"/>
                  </a:lnTo>
                  <a:lnTo>
                    <a:pt x="152" y="720"/>
                  </a:lnTo>
                  <a:lnTo>
                    <a:pt x="145" y="724"/>
                  </a:lnTo>
                  <a:lnTo>
                    <a:pt x="134" y="726"/>
                  </a:lnTo>
                  <a:lnTo>
                    <a:pt x="129" y="727"/>
                  </a:lnTo>
                  <a:lnTo>
                    <a:pt x="136" y="738"/>
                  </a:lnTo>
                  <a:lnTo>
                    <a:pt x="154" y="746"/>
                  </a:lnTo>
                  <a:lnTo>
                    <a:pt x="161" y="752"/>
                  </a:lnTo>
                  <a:lnTo>
                    <a:pt x="157" y="760"/>
                  </a:lnTo>
                  <a:lnTo>
                    <a:pt x="150" y="770"/>
                  </a:lnTo>
                  <a:lnTo>
                    <a:pt x="148" y="786"/>
                  </a:lnTo>
                  <a:lnTo>
                    <a:pt x="148" y="797"/>
                  </a:lnTo>
                  <a:lnTo>
                    <a:pt x="151" y="810"/>
                  </a:lnTo>
                  <a:lnTo>
                    <a:pt x="156" y="822"/>
                  </a:lnTo>
                  <a:lnTo>
                    <a:pt x="151" y="827"/>
                  </a:lnTo>
                  <a:lnTo>
                    <a:pt x="153" y="832"/>
                  </a:lnTo>
                  <a:lnTo>
                    <a:pt x="162" y="830"/>
                  </a:lnTo>
                  <a:lnTo>
                    <a:pt x="175" y="821"/>
                  </a:lnTo>
                  <a:lnTo>
                    <a:pt x="186" y="807"/>
                  </a:lnTo>
                  <a:lnTo>
                    <a:pt x="195" y="797"/>
                  </a:lnTo>
                  <a:lnTo>
                    <a:pt x="216" y="789"/>
                  </a:lnTo>
                  <a:lnTo>
                    <a:pt x="220" y="785"/>
                  </a:lnTo>
                  <a:lnTo>
                    <a:pt x="220" y="778"/>
                  </a:lnTo>
                  <a:lnTo>
                    <a:pt x="228" y="7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91"/>
            <p:cNvSpPr>
              <a:spLocks noChangeAspect="1"/>
            </p:cNvSpPr>
            <p:nvPr/>
          </p:nvSpPr>
          <p:spPr bwMode="gray">
            <a:xfrm>
              <a:off x="7808581" y="4127649"/>
              <a:ext cx="168555" cy="115245"/>
            </a:xfrm>
            <a:custGeom>
              <a:avLst/>
              <a:gdLst/>
              <a:ahLst/>
              <a:cxnLst>
                <a:cxn ang="0">
                  <a:pos x="249" y="133"/>
                </a:cxn>
                <a:cxn ang="0">
                  <a:pos x="268" y="155"/>
                </a:cxn>
                <a:cxn ang="0">
                  <a:pos x="281" y="158"/>
                </a:cxn>
                <a:cxn ang="0">
                  <a:pos x="288" y="121"/>
                </a:cxn>
                <a:cxn ang="0">
                  <a:pos x="301" y="122"/>
                </a:cxn>
                <a:cxn ang="0">
                  <a:pos x="312" y="139"/>
                </a:cxn>
                <a:cxn ang="0">
                  <a:pos x="319" y="128"/>
                </a:cxn>
                <a:cxn ang="0">
                  <a:pos x="309" y="111"/>
                </a:cxn>
                <a:cxn ang="0">
                  <a:pos x="328" y="96"/>
                </a:cxn>
                <a:cxn ang="0">
                  <a:pos x="324" y="81"/>
                </a:cxn>
                <a:cxn ang="0">
                  <a:pos x="351" y="64"/>
                </a:cxn>
                <a:cxn ang="0">
                  <a:pos x="383" y="20"/>
                </a:cxn>
                <a:cxn ang="0">
                  <a:pos x="392" y="0"/>
                </a:cxn>
                <a:cxn ang="0">
                  <a:pos x="395" y="14"/>
                </a:cxn>
                <a:cxn ang="0">
                  <a:pos x="404" y="9"/>
                </a:cxn>
                <a:cxn ang="0">
                  <a:pos x="417" y="4"/>
                </a:cxn>
                <a:cxn ang="0">
                  <a:pos x="433" y="20"/>
                </a:cxn>
                <a:cxn ang="0">
                  <a:pos x="442" y="43"/>
                </a:cxn>
                <a:cxn ang="0">
                  <a:pos x="448" y="57"/>
                </a:cxn>
                <a:cxn ang="0">
                  <a:pos x="463" y="54"/>
                </a:cxn>
                <a:cxn ang="0">
                  <a:pos x="462" y="68"/>
                </a:cxn>
                <a:cxn ang="0">
                  <a:pos x="474" y="65"/>
                </a:cxn>
                <a:cxn ang="0">
                  <a:pos x="502" y="80"/>
                </a:cxn>
                <a:cxn ang="0">
                  <a:pos x="530" y="95"/>
                </a:cxn>
                <a:cxn ang="0">
                  <a:pos x="512" y="108"/>
                </a:cxn>
                <a:cxn ang="0">
                  <a:pos x="482" y="110"/>
                </a:cxn>
                <a:cxn ang="0">
                  <a:pos x="476" y="126"/>
                </a:cxn>
                <a:cxn ang="0">
                  <a:pos x="492" y="137"/>
                </a:cxn>
                <a:cxn ang="0">
                  <a:pos x="463" y="149"/>
                </a:cxn>
                <a:cxn ang="0">
                  <a:pos x="446" y="143"/>
                </a:cxn>
                <a:cxn ang="0">
                  <a:pos x="439" y="151"/>
                </a:cxn>
                <a:cxn ang="0">
                  <a:pos x="412" y="142"/>
                </a:cxn>
                <a:cxn ang="0">
                  <a:pos x="336" y="150"/>
                </a:cxn>
                <a:cxn ang="0">
                  <a:pos x="323" y="201"/>
                </a:cxn>
                <a:cxn ang="0">
                  <a:pos x="282" y="275"/>
                </a:cxn>
                <a:cxn ang="0">
                  <a:pos x="265" y="299"/>
                </a:cxn>
                <a:cxn ang="0">
                  <a:pos x="231" y="307"/>
                </a:cxn>
                <a:cxn ang="0">
                  <a:pos x="189" y="306"/>
                </a:cxn>
                <a:cxn ang="0">
                  <a:pos x="178" y="296"/>
                </a:cxn>
                <a:cxn ang="0">
                  <a:pos x="139" y="305"/>
                </a:cxn>
                <a:cxn ang="0">
                  <a:pos x="105" y="326"/>
                </a:cxn>
                <a:cxn ang="0">
                  <a:pos x="77" y="323"/>
                </a:cxn>
                <a:cxn ang="0">
                  <a:pos x="40" y="325"/>
                </a:cxn>
                <a:cxn ang="0">
                  <a:pos x="0" y="269"/>
                </a:cxn>
                <a:cxn ang="0">
                  <a:pos x="7" y="264"/>
                </a:cxn>
                <a:cxn ang="0">
                  <a:pos x="28" y="283"/>
                </a:cxn>
                <a:cxn ang="0">
                  <a:pos x="53" y="284"/>
                </a:cxn>
                <a:cxn ang="0">
                  <a:pos x="84" y="293"/>
                </a:cxn>
                <a:cxn ang="0">
                  <a:pos x="91" y="269"/>
                </a:cxn>
                <a:cxn ang="0">
                  <a:pos x="96" y="250"/>
                </a:cxn>
                <a:cxn ang="0">
                  <a:pos x="103" y="239"/>
                </a:cxn>
                <a:cxn ang="0">
                  <a:pos x="116" y="221"/>
                </a:cxn>
                <a:cxn ang="0">
                  <a:pos x="137" y="218"/>
                </a:cxn>
                <a:cxn ang="0">
                  <a:pos x="161" y="215"/>
                </a:cxn>
                <a:cxn ang="0">
                  <a:pos x="190" y="201"/>
                </a:cxn>
                <a:cxn ang="0">
                  <a:pos x="215" y="167"/>
                </a:cxn>
                <a:cxn ang="0">
                  <a:pos x="240" y="131"/>
                </a:cxn>
              </a:cxnLst>
              <a:rect l="0" t="0" r="r" b="b"/>
              <a:pathLst>
                <a:path w="530" h="330">
                  <a:moveTo>
                    <a:pt x="242" y="129"/>
                  </a:moveTo>
                  <a:lnTo>
                    <a:pt x="245" y="131"/>
                  </a:lnTo>
                  <a:lnTo>
                    <a:pt x="249" y="133"/>
                  </a:lnTo>
                  <a:lnTo>
                    <a:pt x="259" y="144"/>
                  </a:lnTo>
                  <a:lnTo>
                    <a:pt x="263" y="150"/>
                  </a:lnTo>
                  <a:lnTo>
                    <a:pt x="268" y="155"/>
                  </a:lnTo>
                  <a:lnTo>
                    <a:pt x="271" y="159"/>
                  </a:lnTo>
                  <a:lnTo>
                    <a:pt x="276" y="160"/>
                  </a:lnTo>
                  <a:lnTo>
                    <a:pt x="281" y="158"/>
                  </a:lnTo>
                  <a:lnTo>
                    <a:pt x="283" y="150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8" y="118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7" y="137"/>
                  </a:lnTo>
                  <a:lnTo>
                    <a:pt x="312" y="139"/>
                  </a:lnTo>
                  <a:lnTo>
                    <a:pt x="318" y="139"/>
                  </a:lnTo>
                  <a:lnTo>
                    <a:pt x="319" y="134"/>
                  </a:lnTo>
                  <a:lnTo>
                    <a:pt x="319" y="128"/>
                  </a:lnTo>
                  <a:lnTo>
                    <a:pt x="318" y="123"/>
                  </a:lnTo>
                  <a:lnTo>
                    <a:pt x="314" y="116"/>
                  </a:lnTo>
                  <a:lnTo>
                    <a:pt x="309" y="111"/>
                  </a:lnTo>
                  <a:lnTo>
                    <a:pt x="315" y="110"/>
                  </a:lnTo>
                  <a:lnTo>
                    <a:pt x="320" y="106"/>
                  </a:lnTo>
                  <a:lnTo>
                    <a:pt x="328" y="96"/>
                  </a:lnTo>
                  <a:lnTo>
                    <a:pt x="322" y="94"/>
                  </a:lnTo>
                  <a:lnTo>
                    <a:pt x="319" y="88"/>
                  </a:lnTo>
                  <a:lnTo>
                    <a:pt x="324" y="81"/>
                  </a:lnTo>
                  <a:lnTo>
                    <a:pt x="329" y="79"/>
                  </a:lnTo>
                  <a:lnTo>
                    <a:pt x="339" y="79"/>
                  </a:lnTo>
                  <a:lnTo>
                    <a:pt x="351" y="64"/>
                  </a:lnTo>
                  <a:lnTo>
                    <a:pt x="357" y="53"/>
                  </a:lnTo>
                  <a:lnTo>
                    <a:pt x="357" y="47"/>
                  </a:lnTo>
                  <a:lnTo>
                    <a:pt x="383" y="20"/>
                  </a:lnTo>
                  <a:lnTo>
                    <a:pt x="387" y="13"/>
                  </a:lnTo>
                  <a:lnTo>
                    <a:pt x="388" y="6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5" y="14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404" y="9"/>
                  </a:lnTo>
                  <a:lnTo>
                    <a:pt x="408" y="2"/>
                  </a:lnTo>
                  <a:lnTo>
                    <a:pt x="415" y="2"/>
                  </a:lnTo>
                  <a:lnTo>
                    <a:pt x="417" y="4"/>
                  </a:lnTo>
                  <a:lnTo>
                    <a:pt x="422" y="19"/>
                  </a:lnTo>
                  <a:lnTo>
                    <a:pt x="428" y="22"/>
                  </a:lnTo>
                  <a:lnTo>
                    <a:pt x="433" y="20"/>
                  </a:lnTo>
                  <a:lnTo>
                    <a:pt x="443" y="29"/>
                  </a:lnTo>
                  <a:lnTo>
                    <a:pt x="446" y="40"/>
                  </a:lnTo>
                  <a:lnTo>
                    <a:pt x="442" y="43"/>
                  </a:lnTo>
                  <a:lnTo>
                    <a:pt x="443" y="57"/>
                  </a:lnTo>
                  <a:lnTo>
                    <a:pt x="444" y="58"/>
                  </a:lnTo>
                  <a:lnTo>
                    <a:pt x="448" y="57"/>
                  </a:lnTo>
                  <a:lnTo>
                    <a:pt x="452" y="57"/>
                  </a:lnTo>
                  <a:lnTo>
                    <a:pt x="458" y="54"/>
                  </a:lnTo>
                  <a:lnTo>
                    <a:pt x="463" y="54"/>
                  </a:lnTo>
                  <a:lnTo>
                    <a:pt x="467" y="59"/>
                  </a:lnTo>
                  <a:lnTo>
                    <a:pt x="465" y="64"/>
                  </a:lnTo>
                  <a:lnTo>
                    <a:pt x="462" y="68"/>
                  </a:lnTo>
                  <a:lnTo>
                    <a:pt x="463" y="70"/>
                  </a:lnTo>
                  <a:lnTo>
                    <a:pt x="469" y="70"/>
                  </a:lnTo>
                  <a:lnTo>
                    <a:pt x="474" y="65"/>
                  </a:lnTo>
                  <a:lnTo>
                    <a:pt x="480" y="65"/>
                  </a:lnTo>
                  <a:lnTo>
                    <a:pt x="486" y="69"/>
                  </a:lnTo>
                  <a:lnTo>
                    <a:pt x="502" y="80"/>
                  </a:lnTo>
                  <a:lnTo>
                    <a:pt x="523" y="86"/>
                  </a:lnTo>
                  <a:lnTo>
                    <a:pt x="529" y="91"/>
                  </a:lnTo>
                  <a:lnTo>
                    <a:pt x="530" y="95"/>
                  </a:lnTo>
                  <a:lnTo>
                    <a:pt x="528" y="100"/>
                  </a:lnTo>
                  <a:lnTo>
                    <a:pt x="518" y="104"/>
                  </a:lnTo>
                  <a:lnTo>
                    <a:pt x="512" y="108"/>
                  </a:lnTo>
                  <a:lnTo>
                    <a:pt x="501" y="112"/>
                  </a:lnTo>
                  <a:lnTo>
                    <a:pt x="491" y="115"/>
                  </a:lnTo>
                  <a:lnTo>
                    <a:pt x="482" y="110"/>
                  </a:lnTo>
                  <a:lnTo>
                    <a:pt x="475" y="113"/>
                  </a:lnTo>
                  <a:lnTo>
                    <a:pt x="474" y="121"/>
                  </a:lnTo>
                  <a:lnTo>
                    <a:pt x="476" y="126"/>
                  </a:lnTo>
                  <a:lnTo>
                    <a:pt x="482" y="132"/>
                  </a:lnTo>
                  <a:lnTo>
                    <a:pt x="487" y="133"/>
                  </a:lnTo>
                  <a:lnTo>
                    <a:pt x="492" y="137"/>
                  </a:lnTo>
                  <a:lnTo>
                    <a:pt x="494" y="140"/>
                  </a:lnTo>
                  <a:lnTo>
                    <a:pt x="480" y="143"/>
                  </a:lnTo>
                  <a:lnTo>
                    <a:pt x="463" y="149"/>
                  </a:lnTo>
                  <a:lnTo>
                    <a:pt x="457" y="149"/>
                  </a:lnTo>
                  <a:lnTo>
                    <a:pt x="452" y="147"/>
                  </a:lnTo>
                  <a:lnTo>
                    <a:pt x="446" y="143"/>
                  </a:lnTo>
                  <a:lnTo>
                    <a:pt x="444" y="143"/>
                  </a:lnTo>
                  <a:lnTo>
                    <a:pt x="443" y="148"/>
                  </a:lnTo>
                  <a:lnTo>
                    <a:pt x="439" y="151"/>
                  </a:lnTo>
                  <a:lnTo>
                    <a:pt x="435" y="151"/>
                  </a:lnTo>
                  <a:lnTo>
                    <a:pt x="421" y="147"/>
                  </a:lnTo>
                  <a:lnTo>
                    <a:pt x="412" y="142"/>
                  </a:lnTo>
                  <a:lnTo>
                    <a:pt x="361" y="140"/>
                  </a:lnTo>
                  <a:lnTo>
                    <a:pt x="342" y="142"/>
                  </a:lnTo>
                  <a:lnTo>
                    <a:pt x="336" y="150"/>
                  </a:lnTo>
                  <a:lnTo>
                    <a:pt x="330" y="167"/>
                  </a:lnTo>
                  <a:lnTo>
                    <a:pt x="328" y="189"/>
                  </a:lnTo>
                  <a:lnTo>
                    <a:pt x="323" y="201"/>
                  </a:lnTo>
                  <a:lnTo>
                    <a:pt x="297" y="230"/>
                  </a:lnTo>
                  <a:lnTo>
                    <a:pt x="291" y="257"/>
                  </a:lnTo>
                  <a:lnTo>
                    <a:pt x="282" y="275"/>
                  </a:lnTo>
                  <a:lnTo>
                    <a:pt x="275" y="287"/>
                  </a:lnTo>
                  <a:lnTo>
                    <a:pt x="271" y="294"/>
                  </a:lnTo>
                  <a:lnTo>
                    <a:pt x="265" y="299"/>
                  </a:lnTo>
                  <a:lnTo>
                    <a:pt x="252" y="303"/>
                  </a:lnTo>
                  <a:lnTo>
                    <a:pt x="240" y="305"/>
                  </a:lnTo>
                  <a:lnTo>
                    <a:pt x="231" y="307"/>
                  </a:lnTo>
                  <a:lnTo>
                    <a:pt x="220" y="314"/>
                  </a:lnTo>
                  <a:lnTo>
                    <a:pt x="210" y="314"/>
                  </a:lnTo>
                  <a:lnTo>
                    <a:pt x="189" y="306"/>
                  </a:lnTo>
                  <a:lnTo>
                    <a:pt x="184" y="306"/>
                  </a:lnTo>
                  <a:lnTo>
                    <a:pt x="183" y="299"/>
                  </a:lnTo>
                  <a:lnTo>
                    <a:pt x="178" y="296"/>
                  </a:lnTo>
                  <a:lnTo>
                    <a:pt x="151" y="295"/>
                  </a:lnTo>
                  <a:lnTo>
                    <a:pt x="146" y="296"/>
                  </a:lnTo>
                  <a:lnTo>
                    <a:pt x="139" y="305"/>
                  </a:lnTo>
                  <a:lnTo>
                    <a:pt x="123" y="323"/>
                  </a:lnTo>
                  <a:lnTo>
                    <a:pt x="115" y="327"/>
                  </a:lnTo>
                  <a:lnTo>
                    <a:pt x="105" y="326"/>
                  </a:lnTo>
                  <a:lnTo>
                    <a:pt x="96" y="326"/>
                  </a:lnTo>
                  <a:lnTo>
                    <a:pt x="87" y="330"/>
                  </a:lnTo>
                  <a:lnTo>
                    <a:pt x="77" y="323"/>
                  </a:lnTo>
                  <a:lnTo>
                    <a:pt x="66" y="325"/>
                  </a:lnTo>
                  <a:lnTo>
                    <a:pt x="54" y="328"/>
                  </a:lnTo>
                  <a:lnTo>
                    <a:pt x="40" y="325"/>
                  </a:lnTo>
                  <a:lnTo>
                    <a:pt x="27" y="314"/>
                  </a:lnTo>
                  <a:lnTo>
                    <a:pt x="0" y="274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5" y="266"/>
                  </a:lnTo>
                  <a:lnTo>
                    <a:pt x="7" y="264"/>
                  </a:lnTo>
                  <a:lnTo>
                    <a:pt x="10" y="273"/>
                  </a:lnTo>
                  <a:lnTo>
                    <a:pt x="13" y="278"/>
                  </a:lnTo>
                  <a:lnTo>
                    <a:pt x="28" y="283"/>
                  </a:lnTo>
                  <a:lnTo>
                    <a:pt x="34" y="284"/>
                  </a:lnTo>
                  <a:lnTo>
                    <a:pt x="48" y="283"/>
                  </a:lnTo>
                  <a:lnTo>
                    <a:pt x="53" y="284"/>
                  </a:lnTo>
                  <a:lnTo>
                    <a:pt x="59" y="288"/>
                  </a:lnTo>
                  <a:lnTo>
                    <a:pt x="67" y="290"/>
                  </a:lnTo>
                  <a:lnTo>
                    <a:pt x="84" y="293"/>
                  </a:lnTo>
                  <a:lnTo>
                    <a:pt x="86" y="285"/>
                  </a:lnTo>
                  <a:lnTo>
                    <a:pt x="89" y="279"/>
                  </a:lnTo>
                  <a:lnTo>
                    <a:pt x="91" y="269"/>
                  </a:lnTo>
                  <a:lnTo>
                    <a:pt x="93" y="263"/>
                  </a:lnTo>
                  <a:lnTo>
                    <a:pt x="91" y="253"/>
                  </a:lnTo>
                  <a:lnTo>
                    <a:pt x="96" y="250"/>
                  </a:lnTo>
                  <a:lnTo>
                    <a:pt x="102" y="251"/>
                  </a:lnTo>
                  <a:lnTo>
                    <a:pt x="103" y="253"/>
                  </a:lnTo>
                  <a:lnTo>
                    <a:pt x="103" y="239"/>
                  </a:lnTo>
                  <a:lnTo>
                    <a:pt x="105" y="235"/>
                  </a:lnTo>
                  <a:lnTo>
                    <a:pt x="113" y="225"/>
                  </a:lnTo>
                  <a:lnTo>
                    <a:pt x="116" y="221"/>
                  </a:lnTo>
                  <a:lnTo>
                    <a:pt x="134" y="220"/>
                  </a:lnTo>
                  <a:lnTo>
                    <a:pt x="137" y="219"/>
                  </a:lnTo>
                  <a:lnTo>
                    <a:pt x="137" y="218"/>
                  </a:lnTo>
                  <a:lnTo>
                    <a:pt x="142" y="217"/>
                  </a:lnTo>
                  <a:lnTo>
                    <a:pt x="152" y="217"/>
                  </a:lnTo>
                  <a:lnTo>
                    <a:pt x="161" y="215"/>
                  </a:lnTo>
                  <a:lnTo>
                    <a:pt x="174" y="214"/>
                  </a:lnTo>
                  <a:lnTo>
                    <a:pt x="179" y="212"/>
                  </a:lnTo>
                  <a:lnTo>
                    <a:pt x="190" y="201"/>
                  </a:lnTo>
                  <a:lnTo>
                    <a:pt x="205" y="183"/>
                  </a:lnTo>
                  <a:lnTo>
                    <a:pt x="207" y="177"/>
                  </a:lnTo>
                  <a:lnTo>
                    <a:pt x="215" y="167"/>
                  </a:lnTo>
                  <a:lnTo>
                    <a:pt x="231" y="154"/>
                  </a:lnTo>
                  <a:lnTo>
                    <a:pt x="238" y="143"/>
                  </a:lnTo>
                  <a:lnTo>
                    <a:pt x="240" y="131"/>
                  </a:lnTo>
                  <a:lnTo>
                    <a:pt x="242" y="1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92"/>
            <p:cNvSpPr>
              <a:spLocks noChangeAspect="1"/>
            </p:cNvSpPr>
            <p:nvPr/>
          </p:nvSpPr>
          <p:spPr bwMode="gray">
            <a:xfrm>
              <a:off x="7644797" y="4131141"/>
              <a:ext cx="71557" cy="103022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2" y="16"/>
                </a:cxn>
                <a:cxn ang="0">
                  <a:pos x="7" y="24"/>
                </a:cxn>
                <a:cxn ang="0">
                  <a:pos x="10" y="43"/>
                </a:cxn>
                <a:cxn ang="0">
                  <a:pos x="14" y="55"/>
                </a:cxn>
                <a:cxn ang="0">
                  <a:pos x="15" y="87"/>
                </a:cxn>
                <a:cxn ang="0">
                  <a:pos x="18" y="98"/>
                </a:cxn>
                <a:cxn ang="0">
                  <a:pos x="26" y="104"/>
                </a:cxn>
                <a:cxn ang="0">
                  <a:pos x="27" y="115"/>
                </a:cxn>
                <a:cxn ang="0">
                  <a:pos x="26" y="130"/>
                </a:cxn>
                <a:cxn ang="0">
                  <a:pos x="32" y="141"/>
                </a:cxn>
                <a:cxn ang="0">
                  <a:pos x="33" y="148"/>
                </a:cxn>
                <a:cxn ang="0">
                  <a:pos x="52" y="173"/>
                </a:cxn>
                <a:cxn ang="0">
                  <a:pos x="60" y="183"/>
                </a:cxn>
                <a:cxn ang="0">
                  <a:pos x="66" y="196"/>
                </a:cxn>
                <a:cxn ang="0">
                  <a:pos x="68" y="208"/>
                </a:cxn>
                <a:cxn ang="0">
                  <a:pos x="77" y="218"/>
                </a:cxn>
                <a:cxn ang="0">
                  <a:pos x="93" y="229"/>
                </a:cxn>
                <a:cxn ang="0">
                  <a:pos x="114" y="248"/>
                </a:cxn>
                <a:cxn ang="0">
                  <a:pos x="129" y="253"/>
                </a:cxn>
                <a:cxn ang="0">
                  <a:pos x="144" y="265"/>
                </a:cxn>
                <a:cxn ang="0">
                  <a:pos x="152" y="269"/>
                </a:cxn>
                <a:cxn ang="0">
                  <a:pos x="166" y="276"/>
                </a:cxn>
                <a:cxn ang="0">
                  <a:pos x="178" y="287"/>
                </a:cxn>
                <a:cxn ang="0">
                  <a:pos x="182" y="285"/>
                </a:cxn>
                <a:cxn ang="0">
                  <a:pos x="185" y="291"/>
                </a:cxn>
                <a:cxn ang="0">
                  <a:pos x="189" y="287"/>
                </a:cxn>
                <a:cxn ang="0">
                  <a:pos x="192" y="281"/>
                </a:cxn>
                <a:cxn ang="0">
                  <a:pos x="198" y="277"/>
                </a:cxn>
                <a:cxn ang="0">
                  <a:pos x="211" y="280"/>
                </a:cxn>
                <a:cxn ang="0">
                  <a:pos x="220" y="288"/>
                </a:cxn>
                <a:cxn ang="0">
                  <a:pos x="224" y="281"/>
                </a:cxn>
                <a:cxn ang="0">
                  <a:pos x="226" y="265"/>
                </a:cxn>
                <a:cxn ang="0">
                  <a:pos x="210" y="237"/>
                </a:cxn>
                <a:cxn ang="0">
                  <a:pos x="205" y="222"/>
                </a:cxn>
                <a:cxn ang="0">
                  <a:pos x="188" y="210"/>
                </a:cxn>
                <a:cxn ang="0">
                  <a:pos x="182" y="191"/>
                </a:cxn>
                <a:cxn ang="0">
                  <a:pos x="179" y="151"/>
                </a:cxn>
                <a:cxn ang="0">
                  <a:pos x="183" y="126"/>
                </a:cxn>
                <a:cxn ang="0">
                  <a:pos x="183" y="108"/>
                </a:cxn>
                <a:cxn ang="0">
                  <a:pos x="181" y="95"/>
                </a:cxn>
                <a:cxn ang="0">
                  <a:pos x="174" y="83"/>
                </a:cxn>
                <a:cxn ang="0">
                  <a:pos x="158" y="60"/>
                </a:cxn>
                <a:cxn ang="0">
                  <a:pos x="136" y="44"/>
                </a:cxn>
                <a:cxn ang="0">
                  <a:pos x="123" y="28"/>
                </a:cxn>
                <a:cxn ang="0">
                  <a:pos x="111" y="29"/>
                </a:cxn>
                <a:cxn ang="0">
                  <a:pos x="103" y="41"/>
                </a:cxn>
                <a:cxn ang="0">
                  <a:pos x="92" y="43"/>
                </a:cxn>
                <a:cxn ang="0">
                  <a:pos x="81" y="41"/>
                </a:cxn>
                <a:cxn ang="0">
                  <a:pos x="58" y="56"/>
                </a:cxn>
                <a:cxn ang="0">
                  <a:pos x="54" y="45"/>
                </a:cxn>
                <a:cxn ang="0">
                  <a:pos x="57" y="29"/>
                </a:cxn>
                <a:cxn ang="0">
                  <a:pos x="47" y="14"/>
                </a:cxn>
                <a:cxn ang="0">
                  <a:pos x="37" y="1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16"/>
                </a:cxn>
              </a:cxnLst>
              <a:rect l="0" t="0" r="r" b="b"/>
              <a:pathLst>
                <a:path w="226" h="291">
                  <a:moveTo>
                    <a:pt x="5" y="16"/>
                  </a:moveTo>
                  <a:lnTo>
                    <a:pt x="2" y="16"/>
                  </a:lnTo>
                  <a:lnTo>
                    <a:pt x="7" y="24"/>
                  </a:lnTo>
                  <a:lnTo>
                    <a:pt x="10" y="43"/>
                  </a:lnTo>
                  <a:lnTo>
                    <a:pt x="14" y="55"/>
                  </a:lnTo>
                  <a:lnTo>
                    <a:pt x="15" y="87"/>
                  </a:lnTo>
                  <a:lnTo>
                    <a:pt x="18" y="98"/>
                  </a:lnTo>
                  <a:lnTo>
                    <a:pt x="26" y="104"/>
                  </a:lnTo>
                  <a:lnTo>
                    <a:pt x="27" y="115"/>
                  </a:lnTo>
                  <a:lnTo>
                    <a:pt x="26" y="130"/>
                  </a:lnTo>
                  <a:lnTo>
                    <a:pt x="32" y="141"/>
                  </a:lnTo>
                  <a:lnTo>
                    <a:pt x="33" y="148"/>
                  </a:lnTo>
                  <a:lnTo>
                    <a:pt x="52" y="173"/>
                  </a:lnTo>
                  <a:lnTo>
                    <a:pt x="60" y="183"/>
                  </a:lnTo>
                  <a:lnTo>
                    <a:pt x="66" y="196"/>
                  </a:lnTo>
                  <a:lnTo>
                    <a:pt x="68" y="208"/>
                  </a:lnTo>
                  <a:lnTo>
                    <a:pt x="77" y="218"/>
                  </a:lnTo>
                  <a:lnTo>
                    <a:pt x="93" y="229"/>
                  </a:lnTo>
                  <a:lnTo>
                    <a:pt x="114" y="248"/>
                  </a:lnTo>
                  <a:lnTo>
                    <a:pt x="129" y="253"/>
                  </a:lnTo>
                  <a:lnTo>
                    <a:pt x="144" y="265"/>
                  </a:lnTo>
                  <a:lnTo>
                    <a:pt x="152" y="269"/>
                  </a:lnTo>
                  <a:lnTo>
                    <a:pt x="166" y="276"/>
                  </a:lnTo>
                  <a:lnTo>
                    <a:pt x="178" y="287"/>
                  </a:lnTo>
                  <a:lnTo>
                    <a:pt x="182" y="285"/>
                  </a:lnTo>
                  <a:lnTo>
                    <a:pt x="185" y="291"/>
                  </a:lnTo>
                  <a:lnTo>
                    <a:pt x="189" y="287"/>
                  </a:lnTo>
                  <a:lnTo>
                    <a:pt x="192" y="281"/>
                  </a:lnTo>
                  <a:lnTo>
                    <a:pt x="198" y="277"/>
                  </a:lnTo>
                  <a:lnTo>
                    <a:pt x="211" y="280"/>
                  </a:lnTo>
                  <a:lnTo>
                    <a:pt x="220" y="288"/>
                  </a:lnTo>
                  <a:lnTo>
                    <a:pt x="224" y="281"/>
                  </a:lnTo>
                  <a:lnTo>
                    <a:pt x="226" y="265"/>
                  </a:lnTo>
                  <a:lnTo>
                    <a:pt x="210" y="237"/>
                  </a:lnTo>
                  <a:lnTo>
                    <a:pt x="205" y="222"/>
                  </a:lnTo>
                  <a:lnTo>
                    <a:pt x="188" y="210"/>
                  </a:lnTo>
                  <a:lnTo>
                    <a:pt x="182" y="191"/>
                  </a:lnTo>
                  <a:lnTo>
                    <a:pt x="179" y="151"/>
                  </a:lnTo>
                  <a:lnTo>
                    <a:pt x="183" y="126"/>
                  </a:lnTo>
                  <a:lnTo>
                    <a:pt x="183" y="108"/>
                  </a:lnTo>
                  <a:lnTo>
                    <a:pt x="181" y="95"/>
                  </a:lnTo>
                  <a:lnTo>
                    <a:pt x="174" y="83"/>
                  </a:lnTo>
                  <a:lnTo>
                    <a:pt x="158" y="60"/>
                  </a:lnTo>
                  <a:lnTo>
                    <a:pt x="136" y="44"/>
                  </a:lnTo>
                  <a:lnTo>
                    <a:pt x="123" y="28"/>
                  </a:lnTo>
                  <a:lnTo>
                    <a:pt x="111" y="29"/>
                  </a:lnTo>
                  <a:lnTo>
                    <a:pt x="103" y="41"/>
                  </a:lnTo>
                  <a:lnTo>
                    <a:pt x="92" y="43"/>
                  </a:lnTo>
                  <a:lnTo>
                    <a:pt x="81" y="41"/>
                  </a:lnTo>
                  <a:lnTo>
                    <a:pt x="58" y="56"/>
                  </a:lnTo>
                  <a:lnTo>
                    <a:pt x="54" y="45"/>
                  </a:lnTo>
                  <a:lnTo>
                    <a:pt x="57" y="29"/>
                  </a:lnTo>
                  <a:lnTo>
                    <a:pt x="47" y="14"/>
                  </a:lnTo>
                  <a:lnTo>
                    <a:pt x="37" y="1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93"/>
            <p:cNvSpPr>
              <a:spLocks noChangeAspect="1"/>
            </p:cNvSpPr>
            <p:nvPr/>
          </p:nvSpPr>
          <p:spPr bwMode="gray">
            <a:xfrm>
              <a:off x="7600273" y="3856997"/>
              <a:ext cx="136752" cy="295097"/>
            </a:xfrm>
            <a:custGeom>
              <a:avLst/>
              <a:gdLst/>
              <a:ahLst/>
              <a:cxnLst>
                <a:cxn ang="0">
                  <a:pos x="125" y="24"/>
                </a:cxn>
                <a:cxn ang="0">
                  <a:pos x="77" y="49"/>
                </a:cxn>
                <a:cxn ang="0">
                  <a:pos x="23" y="67"/>
                </a:cxn>
                <a:cxn ang="0">
                  <a:pos x="0" y="135"/>
                </a:cxn>
                <a:cxn ang="0">
                  <a:pos x="40" y="199"/>
                </a:cxn>
                <a:cxn ang="0">
                  <a:pos x="52" y="252"/>
                </a:cxn>
                <a:cxn ang="0">
                  <a:pos x="53" y="283"/>
                </a:cxn>
                <a:cxn ang="0">
                  <a:pos x="38" y="315"/>
                </a:cxn>
                <a:cxn ang="0">
                  <a:pos x="58" y="366"/>
                </a:cxn>
                <a:cxn ang="0">
                  <a:pos x="82" y="434"/>
                </a:cxn>
                <a:cxn ang="0">
                  <a:pos x="111" y="503"/>
                </a:cxn>
                <a:cxn ang="0">
                  <a:pos x="72" y="559"/>
                </a:cxn>
                <a:cxn ang="0">
                  <a:pos x="59" y="597"/>
                </a:cxn>
                <a:cxn ang="0">
                  <a:pos x="37" y="681"/>
                </a:cxn>
                <a:cxn ang="0">
                  <a:pos x="80" y="725"/>
                </a:cxn>
                <a:cxn ang="0">
                  <a:pos x="118" y="774"/>
                </a:cxn>
                <a:cxn ang="0">
                  <a:pos x="160" y="797"/>
                </a:cxn>
                <a:cxn ang="0">
                  <a:pos x="194" y="833"/>
                </a:cxn>
                <a:cxn ang="0">
                  <a:pos x="243" y="829"/>
                </a:cxn>
                <a:cxn ang="0">
                  <a:pos x="215" y="778"/>
                </a:cxn>
                <a:cxn ang="0">
                  <a:pos x="157" y="745"/>
                </a:cxn>
                <a:cxn ang="0">
                  <a:pos x="131" y="676"/>
                </a:cxn>
                <a:cxn ang="0">
                  <a:pos x="102" y="651"/>
                </a:cxn>
                <a:cxn ang="0">
                  <a:pos x="85" y="607"/>
                </a:cxn>
                <a:cxn ang="0">
                  <a:pos x="93" y="568"/>
                </a:cxn>
                <a:cxn ang="0">
                  <a:pos x="112" y="515"/>
                </a:cxn>
                <a:cxn ang="0">
                  <a:pos x="133" y="439"/>
                </a:cxn>
                <a:cxn ang="0">
                  <a:pos x="161" y="409"/>
                </a:cxn>
                <a:cxn ang="0">
                  <a:pos x="179" y="455"/>
                </a:cxn>
                <a:cxn ang="0">
                  <a:pos x="189" y="458"/>
                </a:cxn>
                <a:cxn ang="0">
                  <a:pos x="251" y="476"/>
                </a:cxn>
                <a:cxn ang="0">
                  <a:pos x="271" y="489"/>
                </a:cxn>
                <a:cxn ang="0">
                  <a:pos x="292" y="510"/>
                </a:cxn>
                <a:cxn ang="0">
                  <a:pos x="265" y="462"/>
                </a:cxn>
                <a:cxn ang="0">
                  <a:pos x="265" y="407"/>
                </a:cxn>
                <a:cxn ang="0">
                  <a:pos x="298" y="366"/>
                </a:cxn>
                <a:cxn ang="0">
                  <a:pos x="368" y="365"/>
                </a:cxn>
                <a:cxn ang="0">
                  <a:pos x="416" y="365"/>
                </a:cxn>
                <a:cxn ang="0">
                  <a:pos x="431" y="302"/>
                </a:cxn>
                <a:cxn ang="0">
                  <a:pos x="416" y="275"/>
                </a:cxn>
                <a:cxn ang="0">
                  <a:pos x="389" y="252"/>
                </a:cxn>
                <a:cxn ang="0">
                  <a:pos x="382" y="191"/>
                </a:cxn>
                <a:cxn ang="0">
                  <a:pos x="360" y="165"/>
                </a:cxn>
                <a:cxn ang="0">
                  <a:pos x="323" y="134"/>
                </a:cxn>
                <a:cxn ang="0">
                  <a:pos x="292" y="153"/>
                </a:cxn>
                <a:cxn ang="0">
                  <a:pos x="255" y="156"/>
                </a:cxn>
                <a:cxn ang="0">
                  <a:pos x="220" y="151"/>
                </a:cxn>
                <a:cxn ang="0">
                  <a:pos x="183" y="182"/>
                </a:cxn>
                <a:cxn ang="0">
                  <a:pos x="188" y="126"/>
                </a:cxn>
                <a:cxn ang="0">
                  <a:pos x="190" y="81"/>
                </a:cxn>
                <a:cxn ang="0">
                  <a:pos x="163" y="59"/>
                </a:cxn>
                <a:cxn ang="0">
                  <a:pos x="152" y="16"/>
                </a:cxn>
                <a:cxn ang="0">
                  <a:pos x="141" y="0"/>
                </a:cxn>
              </a:cxnLst>
              <a:rect l="0" t="0" r="r" b="b"/>
              <a:pathLst>
                <a:path w="431" h="844">
                  <a:moveTo>
                    <a:pt x="144" y="0"/>
                  </a:moveTo>
                  <a:lnTo>
                    <a:pt x="138" y="3"/>
                  </a:lnTo>
                  <a:lnTo>
                    <a:pt x="131" y="11"/>
                  </a:lnTo>
                  <a:lnTo>
                    <a:pt x="125" y="24"/>
                  </a:lnTo>
                  <a:lnTo>
                    <a:pt x="112" y="27"/>
                  </a:lnTo>
                  <a:lnTo>
                    <a:pt x="103" y="32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60"/>
                  </a:lnTo>
                  <a:lnTo>
                    <a:pt x="55" y="64"/>
                  </a:lnTo>
                  <a:lnTo>
                    <a:pt x="37" y="65"/>
                  </a:lnTo>
                  <a:lnTo>
                    <a:pt x="23" y="67"/>
                  </a:lnTo>
                  <a:lnTo>
                    <a:pt x="9" y="106"/>
                  </a:lnTo>
                  <a:lnTo>
                    <a:pt x="7" y="118"/>
                  </a:lnTo>
                  <a:lnTo>
                    <a:pt x="9" y="128"/>
                  </a:lnTo>
                  <a:lnTo>
                    <a:pt x="0" y="135"/>
                  </a:lnTo>
                  <a:lnTo>
                    <a:pt x="1" y="142"/>
                  </a:lnTo>
                  <a:lnTo>
                    <a:pt x="7" y="159"/>
                  </a:lnTo>
                  <a:lnTo>
                    <a:pt x="17" y="182"/>
                  </a:lnTo>
                  <a:lnTo>
                    <a:pt x="40" y="199"/>
                  </a:lnTo>
                  <a:lnTo>
                    <a:pt x="48" y="209"/>
                  </a:lnTo>
                  <a:lnTo>
                    <a:pt x="50" y="225"/>
                  </a:lnTo>
                  <a:lnTo>
                    <a:pt x="49" y="240"/>
                  </a:lnTo>
                  <a:lnTo>
                    <a:pt x="52" y="252"/>
                  </a:lnTo>
                  <a:lnTo>
                    <a:pt x="61" y="253"/>
                  </a:lnTo>
                  <a:lnTo>
                    <a:pt x="65" y="263"/>
                  </a:lnTo>
                  <a:lnTo>
                    <a:pt x="59" y="269"/>
                  </a:lnTo>
                  <a:lnTo>
                    <a:pt x="53" y="283"/>
                  </a:lnTo>
                  <a:lnTo>
                    <a:pt x="50" y="291"/>
                  </a:lnTo>
                  <a:lnTo>
                    <a:pt x="50" y="304"/>
                  </a:lnTo>
                  <a:lnTo>
                    <a:pt x="47" y="307"/>
                  </a:lnTo>
                  <a:lnTo>
                    <a:pt x="38" y="315"/>
                  </a:lnTo>
                  <a:lnTo>
                    <a:pt x="34" y="323"/>
                  </a:lnTo>
                  <a:lnTo>
                    <a:pt x="33" y="337"/>
                  </a:lnTo>
                  <a:lnTo>
                    <a:pt x="39" y="354"/>
                  </a:lnTo>
                  <a:lnTo>
                    <a:pt x="58" y="366"/>
                  </a:lnTo>
                  <a:lnTo>
                    <a:pt x="76" y="386"/>
                  </a:lnTo>
                  <a:lnTo>
                    <a:pt x="79" y="392"/>
                  </a:lnTo>
                  <a:lnTo>
                    <a:pt x="81" y="401"/>
                  </a:lnTo>
                  <a:lnTo>
                    <a:pt x="82" y="434"/>
                  </a:lnTo>
                  <a:lnTo>
                    <a:pt x="88" y="452"/>
                  </a:lnTo>
                  <a:lnTo>
                    <a:pt x="91" y="454"/>
                  </a:lnTo>
                  <a:lnTo>
                    <a:pt x="96" y="469"/>
                  </a:lnTo>
                  <a:lnTo>
                    <a:pt x="111" y="503"/>
                  </a:lnTo>
                  <a:lnTo>
                    <a:pt x="109" y="510"/>
                  </a:lnTo>
                  <a:lnTo>
                    <a:pt x="91" y="540"/>
                  </a:lnTo>
                  <a:lnTo>
                    <a:pt x="80" y="547"/>
                  </a:lnTo>
                  <a:lnTo>
                    <a:pt x="72" y="559"/>
                  </a:lnTo>
                  <a:lnTo>
                    <a:pt x="70" y="574"/>
                  </a:lnTo>
                  <a:lnTo>
                    <a:pt x="65" y="586"/>
                  </a:lnTo>
                  <a:lnTo>
                    <a:pt x="60" y="594"/>
                  </a:lnTo>
                  <a:lnTo>
                    <a:pt x="59" y="597"/>
                  </a:lnTo>
                  <a:lnTo>
                    <a:pt x="54" y="610"/>
                  </a:lnTo>
                  <a:lnTo>
                    <a:pt x="53" y="618"/>
                  </a:lnTo>
                  <a:lnTo>
                    <a:pt x="39" y="664"/>
                  </a:lnTo>
                  <a:lnTo>
                    <a:pt x="37" y="681"/>
                  </a:lnTo>
                  <a:lnTo>
                    <a:pt x="37" y="696"/>
                  </a:lnTo>
                  <a:lnTo>
                    <a:pt x="40" y="705"/>
                  </a:lnTo>
                  <a:lnTo>
                    <a:pt x="60" y="703"/>
                  </a:lnTo>
                  <a:lnTo>
                    <a:pt x="80" y="725"/>
                  </a:lnTo>
                  <a:lnTo>
                    <a:pt x="86" y="729"/>
                  </a:lnTo>
                  <a:lnTo>
                    <a:pt x="101" y="750"/>
                  </a:lnTo>
                  <a:lnTo>
                    <a:pt x="112" y="759"/>
                  </a:lnTo>
                  <a:lnTo>
                    <a:pt x="118" y="774"/>
                  </a:lnTo>
                  <a:lnTo>
                    <a:pt x="145" y="804"/>
                  </a:lnTo>
                  <a:lnTo>
                    <a:pt x="140" y="788"/>
                  </a:lnTo>
                  <a:lnTo>
                    <a:pt x="152" y="788"/>
                  </a:lnTo>
                  <a:lnTo>
                    <a:pt x="160" y="797"/>
                  </a:lnTo>
                  <a:lnTo>
                    <a:pt x="177" y="800"/>
                  </a:lnTo>
                  <a:lnTo>
                    <a:pt x="187" y="802"/>
                  </a:lnTo>
                  <a:lnTo>
                    <a:pt x="197" y="817"/>
                  </a:lnTo>
                  <a:lnTo>
                    <a:pt x="194" y="833"/>
                  </a:lnTo>
                  <a:lnTo>
                    <a:pt x="198" y="844"/>
                  </a:lnTo>
                  <a:lnTo>
                    <a:pt x="221" y="829"/>
                  </a:lnTo>
                  <a:lnTo>
                    <a:pt x="232" y="831"/>
                  </a:lnTo>
                  <a:lnTo>
                    <a:pt x="243" y="829"/>
                  </a:lnTo>
                  <a:lnTo>
                    <a:pt x="251" y="817"/>
                  </a:lnTo>
                  <a:lnTo>
                    <a:pt x="242" y="804"/>
                  </a:lnTo>
                  <a:lnTo>
                    <a:pt x="230" y="790"/>
                  </a:lnTo>
                  <a:lnTo>
                    <a:pt x="215" y="778"/>
                  </a:lnTo>
                  <a:lnTo>
                    <a:pt x="181" y="773"/>
                  </a:lnTo>
                  <a:lnTo>
                    <a:pt x="168" y="758"/>
                  </a:lnTo>
                  <a:lnTo>
                    <a:pt x="162" y="754"/>
                  </a:lnTo>
                  <a:lnTo>
                    <a:pt x="157" y="745"/>
                  </a:lnTo>
                  <a:lnTo>
                    <a:pt x="151" y="709"/>
                  </a:lnTo>
                  <a:lnTo>
                    <a:pt x="145" y="699"/>
                  </a:lnTo>
                  <a:lnTo>
                    <a:pt x="136" y="691"/>
                  </a:lnTo>
                  <a:lnTo>
                    <a:pt x="131" y="676"/>
                  </a:lnTo>
                  <a:lnTo>
                    <a:pt x="129" y="660"/>
                  </a:lnTo>
                  <a:lnTo>
                    <a:pt x="124" y="649"/>
                  </a:lnTo>
                  <a:lnTo>
                    <a:pt x="114" y="646"/>
                  </a:lnTo>
                  <a:lnTo>
                    <a:pt x="102" y="651"/>
                  </a:lnTo>
                  <a:lnTo>
                    <a:pt x="92" y="649"/>
                  </a:lnTo>
                  <a:lnTo>
                    <a:pt x="88" y="640"/>
                  </a:lnTo>
                  <a:lnTo>
                    <a:pt x="86" y="623"/>
                  </a:lnTo>
                  <a:lnTo>
                    <a:pt x="85" y="607"/>
                  </a:lnTo>
                  <a:lnTo>
                    <a:pt x="85" y="592"/>
                  </a:lnTo>
                  <a:lnTo>
                    <a:pt x="86" y="586"/>
                  </a:lnTo>
                  <a:lnTo>
                    <a:pt x="92" y="578"/>
                  </a:lnTo>
                  <a:lnTo>
                    <a:pt x="93" y="568"/>
                  </a:lnTo>
                  <a:lnTo>
                    <a:pt x="98" y="563"/>
                  </a:lnTo>
                  <a:lnTo>
                    <a:pt x="103" y="553"/>
                  </a:lnTo>
                  <a:lnTo>
                    <a:pt x="103" y="542"/>
                  </a:lnTo>
                  <a:lnTo>
                    <a:pt x="112" y="515"/>
                  </a:lnTo>
                  <a:lnTo>
                    <a:pt x="119" y="501"/>
                  </a:lnTo>
                  <a:lnTo>
                    <a:pt x="126" y="487"/>
                  </a:lnTo>
                  <a:lnTo>
                    <a:pt x="128" y="471"/>
                  </a:lnTo>
                  <a:lnTo>
                    <a:pt x="133" y="439"/>
                  </a:lnTo>
                  <a:lnTo>
                    <a:pt x="129" y="415"/>
                  </a:lnTo>
                  <a:lnTo>
                    <a:pt x="142" y="411"/>
                  </a:lnTo>
                  <a:lnTo>
                    <a:pt x="157" y="409"/>
                  </a:lnTo>
                  <a:lnTo>
                    <a:pt x="161" y="409"/>
                  </a:lnTo>
                  <a:lnTo>
                    <a:pt x="168" y="411"/>
                  </a:lnTo>
                  <a:lnTo>
                    <a:pt x="179" y="414"/>
                  </a:lnTo>
                  <a:lnTo>
                    <a:pt x="182" y="419"/>
                  </a:lnTo>
                  <a:lnTo>
                    <a:pt x="179" y="455"/>
                  </a:lnTo>
                  <a:lnTo>
                    <a:pt x="183" y="462"/>
                  </a:lnTo>
                  <a:lnTo>
                    <a:pt x="187" y="462"/>
                  </a:lnTo>
                  <a:lnTo>
                    <a:pt x="184" y="458"/>
                  </a:lnTo>
                  <a:lnTo>
                    <a:pt x="189" y="458"/>
                  </a:lnTo>
                  <a:lnTo>
                    <a:pt x="212" y="460"/>
                  </a:lnTo>
                  <a:lnTo>
                    <a:pt x="222" y="458"/>
                  </a:lnTo>
                  <a:lnTo>
                    <a:pt x="233" y="461"/>
                  </a:lnTo>
                  <a:lnTo>
                    <a:pt x="251" y="476"/>
                  </a:lnTo>
                  <a:lnTo>
                    <a:pt x="257" y="484"/>
                  </a:lnTo>
                  <a:lnTo>
                    <a:pt x="264" y="488"/>
                  </a:lnTo>
                  <a:lnTo>
                    <a:pt x="270" y="492"/>
                  </a:lnTo>
                  <a:lnTo>
                    <a:pt x="271" y="489"/>
                  </a:lnTo>
                  <a:lnTo>
                    <a:pt x="276" y="493"/>
                  </a:lnTo>
                  <a:lnTo>
                    <a:pt x="285" y="511"/>
                  </a:lnTo>
                  <a:lnTo>
                    <a:pt x="291" y="516"/>
                  </a:lnTo>
                  <a:lnTo>
                    <a:pt x="292" y="510"/>
                  </a:lnTo>
                  <a:lnTo>
                    <a:pt x="292" y="501"/>
                  </a:lnTo>
                  <a:lnTo>
                    <a:pt x="286" y="487"/>
                  </a:lnTo>
                  <a:lnTo>
                    <a:pt x="280" y="473"/>
                  </a:lnTo>
                  <a:lnTo>
                    <a:pt x="265" y="462"/>
                  </a:lnTo>
                  <a:lnTo>
                    <a:pt x="258" y="440"/>
                  </a:lnTo>
                  <a:lnTo>
                    <a:pt x="255" y="429"/>
                  </a:lnTo>
                  <a:lnTo>
                    <a:pt x="258" y="411"/>
                  </a:lnTo>
                  <a:lnTo>
                    <a:pt x="265" y="407"/>
                  </a:lnTo>
                  <a:lnTo>
                    <a:pt x="270" y="396"/>
                  </a:lnTo>
                  <a:lnTo>
                    <a:pt x="278" y="392"/>
                  </a:lnTo>
                  <a:lnTo>
                    <a:pt x="292" y="372"/>
                  </a:lnTo>
                  <a:lnTo>
                    <a:pt x="298" y="366"/>
                  </a:lnTo>
                  <a:lnTo>
                    <a:pt x="307" y="363"/>
                  </a:lnTo>
                  <a:lnTo>
                    <a:pt x="334" y="365"/>
                  </a:lnTo>
                  <a:lnTo>
                    <a:pt x="350" y="368"/>
                  </a:lnTo>
                  <a:lnTo>
                    <a:pt x="368" y="365"/>
                  </a:lnTo>
                  <a:lnTo>
                    <a:pt x="396" y="364"/>
                  </a:lnTo>
                  <a:lnTo>
                    <a:pt x="405" y="374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20" y="365"/>
                  </a:lnTo>
                  <a:lnTo>
                    <a:pt x="427" y="354"/>
                  </a:lnTo>
                  <a:lnTo>
                    <a:pt x="427" y="312"/>
                  </a:lnTo>
                  <a:lnTo>
                    <a:pt x="431" y="302"/>
                  </a:lnTo>
                  <a:lnTo>
                    <a:pt x="430" y="293"/>
                  </a:lnTo>
                  <a:lnTo>
                    <a:pt x="429" y="286"/>
                  </a:lnTo>
                  <a:lnTo>
                    <a:pt x="424" y="280"/>
                  </a:lnTo>
                  <a:lnTo>
                    <a:pt x="416" y="275"/>
                  </a:lnTo>
                  <a:lnTo>
                    <a:pt x="414" y="268"/>
                  </a:lnTo>
                  <a:lnTo>
                    <a:pt x="404" y="267"/>
                  </a:lnTo>
                  <a:lnTo>
                    <a:pt x="397" y="262"/>
                  </a:lnTo>
                  <a:lnTo>
                    <a:pt x="389" y="252"/>
                  </a:lnTo>
                  <a:lnTo>
                    <a:pt x="386" y="241"/>
                  </a:lnTo>
                  <a:lnTo>
                    <a:pt x="387" y="216"/>
                  </a:lnTo>
                  <a:lnTo>
                    <a:pt x="386" y="203"/>
                  </a:lnTo>
                  <a:lnTo>
                    <a:pt x="382" y="191"/>
                  </a:lnTo>
                  <a:lnTo>
                    <a:pt x="377" y="181"/>
                  </a:lnTo>
                  <a:lnTo>
                    <a:pt x="370" y="176"/>
                  </a:lnTo>
                  <a:lnTo>
                    <a:pt x="368" y="169"/>
                  </a:lnTo>
                  <a:lnTo>
                    <a:pt x="360" y="165"/>
                  </a:lnTo>
                  <a:lnTo>
                    <a:pt x="353" y="158"/>
                  </a:lnTo>
                  <a:lnTo>
                    <a:pt x="348" y="150"/>
                  </a:lnTo>
                  <a:lnTo>
                    <a:pt x="335" y="135"/>
                  </a:lnTo>
                  <a:lnTo>
                    <a:pt x="323" y="134"/>
                  </a:lnTo>
                  <a:lnTo>
                    <a:pt x="312" y="135"/>
                  </a:lnTo>
                  <a:lnTo>
                    <a:pt x="301" y="138"/>
                  </a:lnTo>
                  <a:lnTo>
                    <a:pt x="297" y="149"/>
                  </a:lnTo>
                  <a:lnTo>
                    <a:pt x="292" y="153"/>
                  </a:lnTo>
                  <a:lnTo>
                    <a:pt x="285" y="156"/>
                  </a:lnTo>
                  <a:lnTo>
                    <a:pt x="273" y="162"/>
                  </a:lnTo>
                  <a:lnTo>
                    <a:pt x="264" y="162"/>
                  </a:lnTo>
                  <a:lnTo>
                    <a:pt x="255" y="156"/>
                  </a:lnTo>
                  <a:lnTo>
                    <a:pt x="249" y="146"/>
                  </a:lnTo>
                  <a:lnTo>
                    <a:pt x="242" y="144"/>
                  </a:lnTo>
                  <a:lnTo>
                    <a:pt x="233" y="146"/>
                  </a:lnTo>
                  <a:lnTo>
                    <a:pt x="220" y="151"/>
                  </a:lnTo>
                  <a:lnTo>
                    <a:pt x="208" y="164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3" y="182"/>
                  </a:lnTo>
                  <a:lnTo>
                    <a:pt x="184" y="177"/>
                  </a:lnTo>
                  <a:lnTo>
                    <a:pt x="181" y="164"/>
                  </a:lnTo>
                  <a:lnTo>
                    <a:pt x="185" y="150"/>
                  </a:lnTo>
                  <a:lnTo>
                    <a:pt x="188" y="126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4" y="97"/>
                  </a:lnTo>
                  <a:lnTo>
                    <a:pt x="190" y="81"/>
                  </a:lnTo>
                  <a:lnTo>
                    <a:pt x="194" y="64"/>
                  </a:lnTo>
                  <a:lnTo>
                    <a:pt x="190" y="60"/>
                  </a:lnTo>
                  <a:lnTo>
                    <a:pt x="169" y="60"/>
                  </a:lnTo>
                  <a:lnTo>
                    <a:pt x="163" y="59"/>
                  </a:lnTo>
                  <a:lnTo>
                    <a:pt x="161" y="58"/>
                  </a:lnTo>
                  <a:lnTo>
                    <a:pt x="161" y="40"/>
                  </a:lnTo>
                  <a:lnTo>
                    <a:pt x="158" y="25"/>
                  </a:lnTo>
                  <a:lnTo>
                    <a:pt x="152" y="16"/>
                  </a:lnTo>
                  <a:lnTo>
                    <a:pt x="149" y="11"/>
                  </a:lnTo>
                  <a:lnTo>
                    <a:pt x="142" y="14"/>
                  </a:lnTo>
                  <a:lnTo>
                    <a:pt x="140" y="8"/>
                  </a:lnTo>
                  <a:lnTo>
                    <a:pt x="141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94"/>
            <p:cNvSpPr>
              <a:spLocks noChangeAspect="1"/>
            </p:cNvSpPr>
            <p:nvPr/>
          </p:nvSpPr>
          <p:spPr bwMode="gray">
            <a:xfrm>
              <a:off x="7506454" y="3698100"/>
              <a:ext cx="154244" cy="366688"/>
            </a:xfrm>
            <a:custGeom>
              <a:avLst/>
              <a:gdLst/>
              <a:ahLst/>
              <a:cxnLst>
                <a:cxn ang="0">
                  <a:pos x="125" y="657"/>
                </a:cxn>
                <a:cxn ang="0">
                  <a:pos x="116" y="592"/>
                </a:cxn>
                <a:cxn ang="0">
                  <a:pos x="89" y="559"/>
                </a:cxn>
                <a:cxn ang="0">
                  <a:pos x="85" y="536"/>
                </a:cxn>
                <a:cxn ang="0">
                  <a:pos x="78" y="512"/>
                </a:cxn>
                <a:cxn ang="0">
                  <a:pos x="22" y="470"/>
                </a:cxn>
                <a:cxn ang="0">
                  <a:pos x="0" y="443"/>
                </a:cxn>
                <a:cxn ang="0">
                  <a:pos x="19" y="416"/>
                </a:cxn>
                <a:cxn ang="0">
                  <a:pos x="27" y="376"/>
                </a:cxn>
                <a:cxn ang="0">
                  <a:pos x="47" y="365"/>
                </a:cxn>
                <a:cxn ang="0">
                  <a:pos x="42" y="326"/>
                </a:cxn>
                <a:cxn ang="0">
                  <a:pos x="59" y="276"/>
                </a:cxn>
                <a:cxn ang="0">
                  <a:pos x="101" y="268"/>
                </a:cxn>
                <a:cxn ang="0">
                  <a:pos x="134" y="197"/>
                </a:cxn>
                <a:cxn ang="0">
                  <a:pos x="160" y="155"/>
                </a:cxn>
                <a:cxn ang="0">
                  <a:pos x="194" y="92"/>
                </a:cxn>
                <a:cxn ang="0">
                  <a:pos x="242" y="63"/>
                </a:cxn>
                <a:cxn ang="0">
                  <a:pos x="264" y="33"/>
                </a:cxn>
                <a:cxn ang="0">
                  <a:pos x="290" y="5"/>
                </a:cxn>
                <a:cxn ang="0">
                  <a:pos x="322" y="20"/>
                </a:cxn>
                <a:cxn ang="0">
                  <a:pos x="354" y="79"/>
                </a:cxn>
                <a:cxn ang="0">
                  <a:pos x="342" y="163"/>
                </a:cxn>
                <a:cxn ang="0">
                  <a:pos x="311" y="198"/>
                </a:cxn>
                <a:cxn ang="0">
                  <a:pos x="304" y="256"/>
                </a:cxn>
                <a:cxn ang="0">
                  <a:pos x="323" y="258"/>
                </a:cxn>
                <a:cxn ang="0">
                  <a:pos x="366" y="281"/>
                </a:cxn>
                <a:cxn ang="0">
                  <a:pos x="391" y="346"/>
                </a:cxn>
                <a:cxn ang="0">
                  <a:pos x="423" y="387"/>
                </a:cxn>
                <a:cxn ang="0">
                  <a:pos x="488" y="391"/>
                </a:cxn>
                <a:cxn ang="0">
                  <a:pos x="456" y="427"/>
                </a:cxn>
                <a:cxn ang="0">
                  <a:pos x="445" y="443"/>
                </a:cxn>
                <a:cxn ang="0">
                  <a:pos x="426" y="464"/>
                </a:cxn>
                <a:cxn ang="0">
                  <a:pos x="383" y="496"/>
                </a:cxn>
                <a:cxn ang="0">
                  <a:pos x="332" y="518"/>
                </a:cxn>
                <a:cxn ang="0">
                  <a:pos x="304" y="581"/>
                </a:cxn>
                <a:cxn ang="0">
                  <a:pos x="312" y="635"/>
                </a:cxn>
                <a:cxn ang="0">
                  <a:pos x="344" y="693"/>
                </a:cxn>
                <a:cxn ang="0">
                  <a:pos x="354" y="722"/>
                </a:cxn>
                <a:cxn ang="0">
                  <a:pos x="342" y="760"/>
                </a:cxn>
                <a:cxn ang="0">
                  <a:pos x="334" y="807"/>
                </a:cxn>
                <a:cxn ang="0">
                  <a:pos x="376" y="854"/>
                </a:cxn>
                <a:cxn ang="0">
                  <a:pos x="391" y="922"/>
                </a:cxn>
                <a:cxn ang="0">
                  <a:pos x="375" y="1000"/>
                </a:cxn>
                <a:cxn ang="0">
                  <a:pos x="355" y="1047"/>
                </a:cxn>
                <a:cxn ang="0">
                  <a:pos x="349" y="1017"/>
                </a:cxn>
                <a:cxn ang="0">
                  <a:pos x="351" y="958"/>
                </a:cxn>
                <a:cxn ang="0">
                  <a:pos x="351" y="937"/>
                </a:cxn>
                <a:cxn ang="0">
                  <a:pos x="333" y="851"/>
                </a:cxn>
                <a:cxn ang="0">
                  <a:pos x="317" y="821"/>
                </a:cxn>
                <a:cxn ang="0">
                  <a:pos x="297" y="721"/>
                </a:cxn>
                <a:cxn ang="0">
                  <a:pos x="279" y="688"/>
                </a:cxn>
                <a:cxn ang="0">
                  <a:pos x="251" y="653"/>
                </a:cxn>
                <a:cxn ang="0">
                  <a:pos x="226" y="693"/>
                </a:cxn>
                <a:cxn ang="0">
                  <a:pos x="179" y="726"/>
                </a:cxn>
                <a:cxn ang="0">
                  <a:pos x="154" y="728"/>
                </a:cxn>
                <a:cxn ang="0">
                  <a:pos x="122" y="726"/>
                </a:cxn>
                <a:cxn ang="0">
                  <a:pos x="112" y="704"/>
                </a:cxn>
              </a:cxnLst>
              <a:rect l="0" t="0" r="r" b="b"/>
              <a:pathLst>
                <a:path w="489" h="1050">
                  <a:moveTo>
                    <a:pt x="112" y="704"/>
                  </a:moveTo>
                  <a:lnTo>
                    <a:pt x="117" y="690"/>
                  </a:lnTo>
                  <a:lnTo>
                    <a:pt x="119" y="673"/>
                  </a:lnTo>
                  <a:lnTo>
                    <a:pt x="125" y="657"/>
                  </a:lnTo>
                  <a:lnTo>
                    <a:pt x="125" y="638"/>
                  </a:lnTo>
                  <a:lnTo>
                    <a:pt x="121" y="607"/>
                  </a:lnTo>
                  <a:lnTo>
                    <a:pt x="117" y="599"/>
                  </a:lnTo>
                  <a:lnTo>
                    <a:pt x="116" y="592"/>
                  </a:lnTo>
                  <a:lnTo>
                    <a:pt x="109" y="580"/>
                  </a:lnTo>
                  <a:lnTo>
                    <a:pt x="95" y="556"/>
                  </a:lnTo>
                  <a:lnTo>
                    <a:pt x="92" y="545"/>
                  </a:lnTo>
                  <a:lnTo>
                    <a:pt x="89" y="559"/>
                  </a:lnTo>
                  <a:lnTo>
                    <a:pt x="78" y="553"/>
                  </a:lnTo>
                  <a:lnTo>
                    <a:pt x="71" y="539"/>
                  </a:lnTo>
                  <a:lnTo>
                    <a:pt x="74" y="531"/>
                  </a:lnTo>
                  <a:lnTo>
                    <a:pt x="85" y="536"/>
                  </a:lnTo>
                  <a:lnTo>
                    <a:pt x="84" y="531"/>
                  </a:lnTo>
                  <a:lnTo>
                    <a:pt x="76" y="525"/>
                  </a:lnTo>
                  <a:lnTo>
                    <a:pt x="79" y="518"/>
                  </a:lnTo>
                  <a:lnTo>
                    <a:pt x="78" y="512"/>
                  </a:lnTo>
                  <a:lnTo>
                    <a:pt x="38" y="493"/>
                  </a:lnTo>
                  <a:lnTo>
                    <a:pt x="37" y="482"/>
                  </a:lnTo>
                  <a:lnTo>
                    <a:pt x="28" y="479"/>
                  </a:lnTo>
                  <a:lnTo>
                    <a:pt x="22" y="470"/>
                  </a:lnTo>
                  <a:lnTo>
                    <a:pt x="21" y="474"/>
                  </a:lnTo>
                  <a:lnTo>
                    <a:pt x="14" y="468"/>
                  </a:lnTo>
                  <a:lnTo>
                    <a:pt x="10" y="458"/>
                  </a:lnTo>
                  <a:lnTo>
                    <a:pt x="0" y="443"/>
                  </a:lnTo>
                  <a:lnTo>
                    <a:pt x="1" y="425"/>
                  </a:lnTo>
                  <a:lnTo>
                    <a:pt x="3" y="418"/>
                  </a:lnTo>
                  <a:lnTo>
                    <a:pt x="7" y="413"/>
                  </a:lnTo>
                  <a:lnTo>
                    <a:pt x="19" y="416"/>
                  </a:lnTo>
                  <a:lnTo>
                    <a:pt x="17" y="387"/>
                  </a:lnTo>
                  <a:lnTo>
                    <a:pt x="19" y="384"/>
                  </a:lnTo>
                  <a:lnTo>
                    <a:pt x="22" y="381"/>
                  </a:lnTo>
                  <a:lnTo>
                    <a:pt x="27" y="376"/>
                  </a:lnTo>
                  <a:lnTo>
                    <a:pt x="36" y="378"/>
                  </a:lnTo>
                  <a:lnTo>
                    <a:pt x="41" y="377"/>
                  </a:lnTo>
                  <a:lnTo>
                    <a:pt x="46" y="371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1" y="355"/>
                  </a:lnTo>
                  <a:lnTo>
                    <a:pt x="41" y="339"/>
                  </a:lnTo>
                  <a:lnTo>
                    <a:pt x="42" y="326"/>
                  </a:lnTo>
                  <a:lnTo>
                    <a:pt x="53" y="327"/>
                  </a:lnTo>
                  <a:lnTo>
                    <a:pt x="57" y="322"/>
                  </a:lnTo>
                  <a:lnTo>
                    <a:pt x="60" y="302"/>
                  </a:lnTo>
                  <a:lnTo>
                    <a:pt x="59" y="276"/>
                  </a:lnTo>
                  <a:lnTo>
                    <a:pt x="66" y="269"/>
                  </a:lnTo>
                  <a:lnTo>
                    <a:pt x="80" y="265"/>
                  </a:lnTo>
                  <a:lnTo>
                    <a:pt x="93" y="268"/>
                  </a:lnTo>
                  <a:lnTo>
                    <a:pt x="101" y="268"/>
                  </a:lnTo>
                  <a:lnTo>
                    <a:pt x="106" y="263"/>
                  </a:lnTo>
                  <a:lnTo>
                    <a:pt x="112" y="243"/>
                  </a:lnTo>
                  <a:lnTo>
                    <a:pt x="130" y="208"/>
                  </a:lnTo>
                  <a:lnTo>
                    <a:pt x="134" y="197"/>
                  </a:lnTo>
                  <a:lnTo>
                    <a:pt x="132" y="187"/>
                  </a:lnTo>
                  <a:lnTo>
                    <a:pt x="138" y="178"/>
                  </a:lnTo>
                  <a:lnTo>
                    <a:pt x="154" y="167"/>
                  </a:lnTo>
                  <a:lnTo>
                    <a:pt x="160" y="155"/>
                  </a:lnTo>
                  <a:lnTo>
                    <a:pt x="159" y="127"/>
                  </a:lnTo>
                  <a:lnTo>
                    <a:pt x="166" y="111"/>
                  </a:lnTo>
                  <a:lnTo>
                    <a:pt x="179" y="100"/>
                  </a:lnTo>
                  <a:lnTo>
                    <a:pt x="194" y="92"/>
                  </a:lnTo>
                  <a:lnTo>
                    <a:pt x="204" y="84"/>
                  </a:lnTo>
                  <a:lnTo>
                    <a:pt x="211" y="70"/>
                  </a:lnTo>
                  <a:lnTo>
                    <a:pt x="231" y="66"/>
                  </a:lnTo>
                  <a:lnTo>
                    <a:pt x="242" y="63"/>
                  </a:lnTo>
                  <a:lnTo>
                    <a:pt x="258" y="68"/>
                  </a:lnTo>
                  <a:lnTo>
                    <a:pt x="263" y="63"/>
                  </a:lnTo>
                  <a:lnTo>
                    <a:pt x="259" y="47"/>
                  </a:lnTo>
                  <a:lnTo>
                    <a:pt x="264" y="33"/>
                  </a:lnTo>
                  <a:lnTo>
                    <a:pt x="275" y="28"/>
                  </a:lnTo>
                  <a:lnTo>
                    <a:pt x="281" y="21"/>
                  </a:lnTo>
                  <a:lnTo>
                    <a:pt x="281" y="9"/>
                  </a:lnTo>
                  <a:lnTo>
                    <a:pt x="290" y="5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10" y="6"/>
                  </a:lnTo>
                  <a:lnTo>
                    <a:pt x="322" y="20"/>
                  </a:lnTo>
                  <a:lnTo>
                    <a:pt x="326" y="37"/>
                  </a:lnTo>
                  <a:lnTo>
                    <a:pt x="331" y="45"/>
                  </a:lnTo>
                  <a:lnTo>
                    <a:pt x="347" y="47"/>
                  </a:lnTo>
                  <a:lnTo>
                    <a:pt x="354" y="79"/>
                  </a:lnTo>
                  <a:lnTo>
                    <a:pt x="355" y="100"/>
                  </a:lnTo>
                  <a:lnTo>
                    <a:pt x="351" y="128"/>
                  </a:lnTo>
                  <a:lnTo>
                    <a:pt x="351" y="136"/>
                  </a:lnTo>
                  <a:lnTo>
                    <a:pt x="342" y="163"/>
                  </a:lnTo>
                  <a:lnTo>
                    <a:pt x="333" y="174"/>
                  </a:lnTo>
                  <a:lnTo>
                    <a:pt x="326" y="177"/>
                  </a:lnTo>
                  <a:lnTo>
                    <a:pt x="322" y="187"/>
                  </a:lnTo>
                  <a:lnTo>
                    <a:pt x="311" y="198"/>
                  </a:lnTo>
                  <a:lnTo>
                    <a:pt x="307" y="217"/>
                  </a:lnTo>
                  <a:lnTo>
                    <a:pt x="301" y="231"/>
                  </a:lnTo>
                  <a:lnTo>
                    <a:pt x="305" y="247"/>
                  </a:lnTo>
                  <a:lnTo>
                    <a:pt x="304" y="256"/>
                  </a:lnTo>
                  <a:lnTo>
                    <a:pt x="294" y="273"/>
                  </a:lnTo>
                  <a:lnTo>
                    <a:pt x="299" y="278"/>
                  </a:lnTo>
                  <a:lnTo>
                    <a:pt x="312" y="264"/>
                  </a:lnTo>
                  <a:lnTo>
                    <a:pt x="323" y="258"/>
                  </a:lnTo>
                  <a:lnTo>
                    <a:pt x="342" y="257"/>
                  </a:lnTo>
                  <a:lnTo>
                    <a:pt x="361" y="256"/>
                  </a:lnTo>
                  <a:lnTo>
                    <a:pt x="361" y="267"/>
                  </a:lnTo>
                  <a:lnTo>
                    <a:pt x="366" y="281"/>
                  </a:lnTo>
                  <a:lnTo>
                    <a:pt x="367" y="301"/>
                  </a:lnTo>
                  <a:lnTo>
                    <a:pt x="381" y="311"/>
                  </a:lnTo>
                  <a:lnTo>
                    <a:pt x="397" y="319"/>
                  </a:lnTo>
                  <a:lnTo>
                    <a:pt x="391" y="346"/>
                  </a:lnTo>
                  <a:lnTo>
                    <a:pt x="387" y="366"/>
                  </a:lnTo>
                  <a:lnTo>
                    <a:pt x="402" y="369"/>
                  </a:lnTo>
                  <a:lnTo>
                    <a:pt x="420" y="375"/>
                  </a:lnTo>
                  <a:lnTo>
                    <a:pt x="423" y="387"/>
                  </a:lnTo>
                  <a:lnTo>
                    <a:pt x="441" y="404"/>
                  </a:lnTo>
                  <a:lnTo>
                    <a:pt x="461" y="402"/>
                  </a:lnTo>
                  <a:lnTo>
                    <a:pt x="476" y="389"/>
                  </a:lnTo>
                  <a:lnTo>
                    <a:pt x="488" y="391"/>
                  </a:lnTo>
                  <a:lnTo>
                    <a:pt x="489" y="397"/>
                  </a:lnTo>
                  <a:lnTo>
                    <a:pt x="488" y="402"/>
                  </a:lnTo>
                  <a:lnTo>
                    <a:pt x="483" y="409"/>
                  </a:lnTo>
                  <a:lnTo>
                    <a:pt x="456" y="427"/>
                  </a:lnTo>
                  <a:lnTo>
                    <a:pt x="456" y="432"/>
                  </a:lnTo>
                  <a:lnTo>
                    <a:pt x="458" y="440"/>
                  </a:lnTo>
                  <a:lnTo>
                    <a:pt x="452" y="441"/>
                  </a:lnTo>
                  <a:lnTo>
                    <a:pt x="445" y="443"/>
                  </a:lnTo>
                  <a:lnTo>
                    <a:pt x="440" y="447"/>
                  </a:lnTo>
                  <a:lnTo>
                    <a:pt x="439" y="453"/>
                  </a:lnTo>
                  <a:lnTo>
                    <a:pt x="433" y="456"/>
                  </a:lnTo>
                  <a:lnTo>
                    <a:pt x="426" y="464"/>
                  </a:lnTo>
                  <a:lnTo>
                    <a:pt x="420" y="477"/>
                  </a:lnTo>
                  <a:lnTo>
                    <a:pt x="407" y="480"/>
                  </a:lnTo>
                  <a:lnTo>
                    <a:pt x="398" y="485"/>
                  </a:lnTo>
                  <a:lnTo>
                    <a:pt x="383" y="496"/>
                  </a:lnTo>
                  <a:lnTo>
                    <a:pt x="372" y="502"/>
                  </a:lnTo>
                  <a:lnTo>
                    <a:pt x="361" y="513"/>
                  </a:lnTo>
                  <a:lnTo>
                    <a:pt x="350" y="517"/>
                  </a:lnTo>
                  <a:lnTo>
                    <a:pt x="332" y="518"/>
                  </a:lnTo>
                  <a:lnTo>
                    <a:pt x="318" y="520"/>
                  </a:lnTo>
                  <a:lnTo>
                    <a:pt x="304" y="559"/>
                  </a:lnTo>
                  <a:lnTo>
                    <a:pt x="302" y="571"/>
                  </a:lnTo>
                  <a:lnTo>
                    <a:pt x="304" y="581"/>
                  </a:lnTo>
                  <a:lnTo>
                    <a:pt x="295" y="588"/>
                  </a:lnTo>
                  <a:lnTo>
                    <a:pt x="296" y="595"/>
                  </a:lnTo>
                  <a:lnTo>
                    <a:pt x="302" y="612"/>
                  </a:lnTo>
                  <a:lnTo>
                    <a:pt x="312" y="635"/>
                  </a:lnTo>
                  <a:lnTo>
                    <a:pt x="335" y="652"/>
                  </a:lnTo>
                  <a:lnTo>
                    <a:pt x="343" y="662"/>
                  </a:lnTo>
                  <a:lnTo>
                    <a:pt x="345" y="678"/>
                  </a:lnTo>
                  <a:lnTo>
                    <a:pt x="344" y="693"/>
                  </a:lnTo>
                  <a:lnTo>
                    <a:pt x="347" y="705"/>
                  </a:lnTo>
                  <a:lnTo>
                    <a:pt x="356" y="706"/>
                  </a:lnTo>
                  <a:lnTo>
                    <a:pt x="360" y="716"/>
                  </a:lnTo>
                  <a:lnTo>
                    <a:pt x="354" y="722"/>
                  </a:lnTo>
                  <a:lnTo>
                    <a:pt x="348" y="736"/>
                  </a:lnTo>
                  <a:lnTo>
                    <a:pt x="345" y="744"/>
                  </a:lnTo>
                  <a:lnTo>
                    <a:pt x="345" y="757"/>
                  </a:lnTo>
                  <a:lnTo>
                    <a:pt x="342" y="760"/>
                  </a:lnTo>
                  <a:lnTo>
                    <a:pt x="333" y="768"/>
                  </a:lnTo>
                  <a:lnTo>
                    <a:pt x="329" y="776"/>
                  </a:lnTo>
                  <a:lnTo>
                    <a:pt x="328" y="790"/>
                  </a:lnTo>
                  <a:lnTo>
                    <a:pt x="334" y="807"/>
                  </a:lnTo>
                  <a:lnTo>
                    <a:pt x="353" y="819"/>
                  </a:lnTo>
                  <a:lnTo>
                    <a:pt x="371" y="839"/>
                  </a:lnTo>
                  <a:lnTo>
                    <a:pt x="374" y="845"/>
                  </a:lnTo>
                  <a:lnTo>
                    <a:pt x="376" y="854"/>
                  </a:lnTo>
                  <a:lnTo>
                    <a:pt x="377" y="887"/>
                  </a:lnTo>
                  <a:lnTo>
                    <a:pt x="383" y="905"/>
                  </a:lnTo>
                  <a:lnTo>
                    <a:pt x="386" y="907"/>
                  </a:lnTo>
                  <a:lnTo>
                    <a:pt x="391" y="922"/>
                  </a:lnTo>
                  <a:lnTo>
                    <a:pt x="406" y="956"/>
                  </a:lnTo>
                  <a:lnTo>
                    <a:pt x="404" y="963"/>
                  </a:lnTo>
                  <a:lnTo>
                    <a:pt x="386" y="993"/>
                  </a:lnTo>
                  <a:lnTo>
                    <a:pt x="375" y="1000"/>
                  </a:lnTo>
                  <a:lnTo>
                    <a:pt x="367" y="1012"/>
                  </a:lnTo>
                  <a:lnTo>
                    <a:pt x="365" y="1027"/>
                  </a:lnTo>
                  <a:lnTo>
                    <a:pt x="360" y="1039"/>
                  </a:lnTo>
                  <a:lnTo>
                    <a:pt x="355" y="1047"/>
                  </a:lnTo>
                  <a:lnTo>
                    <a:pt x="354" y="1050"/>
                  </a:lnTo>
                  <a:lnTo>
                    <a:pt x="344" y="1043"/>
                  </a:lnTo>
                  <a:lnTo>
                    <a:pt x="345" y="1031"/>
                  </a:lnTo>
                  <a:lnTo>
                    <a:pt x="349" y="1017"/>
                  </a:lnTo>
                  <a:lnTo>
                    <a:pt x="359" y="993"/>
                  </a:lnTo>
                  <a:lnTo>
                    <a:pt x="359" y="981"/>
                  </a:lnTo>
                  <a:lnTo>
                    <a:pt x="361" y="964"/>
                  </a:lnTo>
                  <a:lnTo>
                    <a:pt x="351" y="958"/>
                  </a:lnTo>
                  <a:lnTo>
                    <a:pt x="344" y="953"/>
                  </a:lnTo>
                  <a:lnTo>
                    <a:pt x="345" y="946"/>
                  </a:lnTo>
                  <a:lnTo>
                    <a:pt x="354" y="947"/>
                  </a:lnTo>
                  <a:lnTo>
                    <a:pt x="351" y="937"/>
                  </a:lnTo>
                  <a:lnTo>
                    <a:pt x="354" y="924"/>
                  </a:lnTo>
                  <a:lnTo>
                    <a:pt x="349" y="897"/>
                  </a:lnTo>
                  <a:lnTo>
                    <a:pt x="338" y="870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7" y="860"/>
                  </a:lnTo>
                  <a:lnTo>
                    <a:pt x="322" y="844"/>
                  </a:lnTo>
                  <a:lnTo>
                    <a:pt x="317" y="821"/>
                  </a:lnTo>
                  <a:lnTo>
                    <a:pt x="311" y="805"/>
                  </a:lnTo>
                  <a:lnTo>
                    <a:pt x="306" y="784"/>
                  </a:lnTo>
                  <a:lnTo>
                    <a:pt x="301" y="759"/>
                  </a:lnTo>
                  <a:lnTo>
                    <a:pt x="297" y="721"/>
                  </a:lnTo>
                  <a:lnTo>
                    <a:pt x="299" y="695"/>
                  </a:lnTo>
                  <a:lnTo>
                    <a:pt x="295" y="695"/>
                  </a:lnTo>
                  <a:lnTo>
                    <a:pt x="291" y="694"/>
                  </a:lnTo>
                  <a:lnTo>
                    <a:pt x="279" y="688"/>
                  </a:lnTo>
                  <a:lnTo>
                    <a:pt x="269" y="679"/>
                  </a:lnTo>
                  <a:lnTo>
                    <a:pt x="262" y="671"/>
                  </a:lnTo>
                  <a:lnTo>
                    <a:pt x="254" y="673"/>
                  </a:lnTo>
                  <a:lnTo>
                    <a:pt x="251" y="653"/>
                  </a:lnTo>
                  <a:lnTo>
                    <a:pt x="246" y="642"/>
                  </a:lnTo>
                  <a:lnTo>
                    <a:pt x="246" y="662"/>
                  </a:lnTo>
                  <a:lnTo>
                    <a:pt x="241" y="685"/>
                  </a:lnTo>
                  <a:lnTo>
                    <a:pt x="226" y="693"/>
                  </a:lnTo>
                  <a:lnTo>
                    <a:pt x="211" y="700"/>
                  </a:lnTo>
                  <a:lnTo>
                    <a:pt x="200" y="710"/>
                  </a:lnTo>
                  <a:lnTo>
                    <a:pt x="189" y="717"/>
                  </a:lnTo>
                  <a:lnTo>
                    <a:pt x="179" y="726"/>
                  </a:lnTo>
                  <a:lnTo>
                    <a:pt x="170" y="738"/>
                  </a:lnTo>
                  <a:lnTo>
                    <a:pt x="165" y="733"/>
                  </a:lnTo>
                  <a:lnTo>
                    <a:pt x="159" y="735"/>
                  </a:lnTo>
                  <a:lnTo>
                    <a:pt x="154" y="728"/>
                  </a:lnTo>
                  <a:lnTo>
                    <a:pt x="146" y="738"/>
                  </a:lnTo>
                  <a:lnTo>
                    <a:pt x="136" y="733"/>
                  </a:lnTo>
                  <a:lnTo>
                    <a:pt x="127" y="730"/>
                  </a:lnTo>
                  <a:lnTo>
                    <a:pt x="122" y="726"/>
                  </a:lnTo>
                  <a:lnTo>
                    <a:pt x="125" y="717"/>
                  </a:lnTo>
                  <a:lnTo>
                    <a:pt x="116" y="725"/>
                  </a:lnTo>
                  <a:lnTo>
                    <a:pt x="109" y="721"/>
                  </a:lnTo>
                  <a:lnTo>
                    <a:pt x="112" y="70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95"/>
            <p:cNvSpPr>
              <a:spLocks noChangeAspect="1"/>
            </p:cNvSpPr>
            <p:nvPr/>
          </p:nvSpPr>
          <p:spPr bwMode="gray">
            <a:xfrm>
              <a:off x="7681369" y="3977481"/>
              <a:ext cx="92228" cy="82069"/>
            </a:xfrm>
            <a:custGeom>
              <a:avLst/>
              <a:gdLst/>
              <a:ahLst/>
              <a:cxnLst>
                <a:cxn ang="0">
                  <a:pos x="115" y="236"/>
                </a:cxn>
                <a:cxn ang="0">
                  <a:pos x="106" y="230"/>
                </a:cxn>
                <a:cxn ang="0">
                  <a:pos x="82" y="232"/>
                </a:cxn>
                <a:cxn ang="0">
                  <a:pos x="72" y="221"/>
                </a:cxn>
                <a:cxn ang="0">
                  <a:pos x="75" y="204"/>
                </a:cxn>
                <a:cxn ang="0">
                  <a:pos x="64" y="203"/>
                </a:cxn>
                <a:cxn ang="0">
                  <a:pos x="50" y="214"/>
                </a:cxn>
                <a:cxn ang="0">
                  <a:pos x="41" y="186"/>
                </a:cxn>
                <a:cxn ang="0">
                  <a:pos x="45" y="184"/>
                </a:cxn>
                <a:cxn ang="0">
                  <a:pos x="36" y="172"/>
                </a:cxn>
                <a:cxn ang="0">
                  <a:pos x="37" y="157"/>
                </a:cxn>
                <a:cxn ang="0">
                  <a:pos x="25" y="129"/>
                </a:cxn>
                <a:cxn ang="0">
                  <a:pos x="3" y="96"/>
                </a:cxn>
                <a:cxn ang="0">
                  <a:pos x="3" y="67"/>
                </a:cxn>
                <a:cxn ang="0">
                  <a:pos x="15" y="52"/>
                </a:cxn>
                <a:cxn ang="0">
                  <a:pos x="37" y="28"/>
                </a:cxn>
                <a:cxn ang="0">
                  <a:pos x="52" y="19"/>
                </a:cxn>
                <a:cxn ang="0">
                  <a:pos x="95" y="24"/>
                </a:cxn>
                <a:cxn ang="0">
                  <a:pos x="141" y="20"/>
                </a:cxn>
                <a:cxn ang="0">
                  <a:pos x="161" y="25"/>
                </a:cxn>
                <a:cxn ang="0">
                  <a:pos x="187" y="37"/>
                </a:cxn>
                <a:cxn ang="0">
                  <a:pos x="207" y="38"/>
                </a:cxn>
                <a:cxn ang="0">
                  <a:pos x="223" y="15"/>
                </a:cxn>
                <a:cxn ang="0">
                  <a:pos x="242" y="11"/>
                </a:cxn>
                <a:cxn ang="0">
                  <a:pos x="258" y="20"/>
                </a:cxn>
                <a:cxn ang="0">
                  <a:pos x="279" y="6"/>
                </a:cxn>
                <a:cxn ang="0">
                  <a:pos x="281" y="37"/>
                </a:cxn>
                <a:cxn ang="0">
                  <a:pos x="290" y="68"/>
                </a:cxn>
                <a:cxn ang="0">
                  <a:pos x="287" y="129"/>
                </a:cxn>
                <a:cxn ang="0">
                  <a:pos x="272" y="135"/>
                </a:cxn>
                <a:cxn ang="0">
                  <a:pos x="255" y="148"/>
                </a:cxn>
                <a:cxn ang="0">
                  <a:pos x="229" y="156"/>
                </a:cxn>
                <a:cxn ang="0">
                  <a:pos x="209" y="167"/>
                </a:cxn>
                <a:cxn ang="0">
                  <a:pos x="197" y="184"/>
                </a:cxn>
                <a:cxn ang="0">
                  <a:pos x="199" y="202"/>
                </a:cxn>
                <a:cxn ang="0">
                  <a:pos x="185" y="207"/>
                </a:cxn>
                <a:cxn ang="0">
                  <a:pos x="164" y="218"/>
                </a:cxn>
                <a:cxn ang="0">
                  <a:pos x="149" y="215"/>
                </a:cxn>
                <a:cxn ang="0">
                  <a:pos x="143" y="230"/>
                </a:cxn>
                <a:cxn ang="0">
                  <a:pos x="125" y="236"/>
                </a:cxn>
              </a:cxnLst>
              <a:rect l="0" t="0" r="r" b="b"/>
              <a:pathLst>
                <a:path w="290" h="237">
                  <a:moveTo>
                    <a:pt x="120" y="237"/>
                  </a:moveTo>
                  <a:lnTo>
                    <a:pt x="115" y="236"/>
                  </a:lnTo>
                  <a:lnTo>
                    <a:pt x="112" y="234"/>
                  </a:lnTo>
                  <a:lnTo>
                    <a:pt x="106" y="230"/>
                  </a:lnTo>
                  <a:lnTo>
                    <a:pt x="89" y="229"/>
                  </a:lnTo>
                  <a:lnTo>
                    <a:pt x="82" y="232"/>
                  </a:lnTo>
                  <a:lnTo>
                    <a:pt x="72" y="232"/>
                  </a:lnTo>
                  <a:lnTo>
                    <a:pt x="72" y="221"/>
                  </a:lnTo>
                  <a:lnTo>
                    <a:pt x="77" y="214"/>
                  </a:lnTo>
                  <a:lnTo>
                    <a:pt x="75" y="204"/>
                  </a:lnTo>
                  <a:lnTo>
                    <a:pt x="69" y="202"/>
                  </a:lnTo>
                  <a:lnTo>
                    <a:pt x="64" y="203"/>
                  </a:lnTo>
                  <a:lnTo>
                    <a:pt x="59" y="211"/>
                  </a:lnTo>
                  <a:lnTo>
                    <a:pt x="50" y="214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5" y="189"/>
                  </a:lnTo>
                  <a:lnTo>
                    <a:pt x="45" y="184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7" y="166"/>
                  </a:lnTo>
                  <a:lnTo>
                    <a:pt x="37" y="157"/>
                  </a:lnTo>
                  <a:lnTo>
                    <a:pt x="31" y="143"/>
                  </a:lnTo>
                  <a:lnTo>
                    <a:pt x="25" y="129"/>
                  </a:lnTo>
                  <a:lnTo>
                    <a:pt x="10" y="118"/>
                  </a:lnTo>
                  <a:lnTo>
                    <a:pt x="3" y="96"/>
                  </a:lnTo>
                  <a:lnTo>
                    <a:pt x="0" y="85"/>
                  </a:lnTo>
                  <a:lnTo>
                    <a:pt x="3" y="67"/>
                  </a:lnTo>
                  <a:lnTo>
                    <a:pt x="10" y="63"/>
                  </a:lnTo>
                  <a:lnTo>
                    <a:pt x="15" y="52"/>
                  </a:lnTo>
                  <a:lnTo>
                    <a:pt x="23" y="48"/>
                  </a:lnTo>
                  <a:lnTo>
                    <a:pt x="37" y="28"/>
                  </a:lnTo>
                  <a:lnTo>
                    <a:pt x="43" y="22"/>
                  </a:lnTo>
                  <a:lnTo>
                    <a:pt x="52" y="19"/>
                  </a:lnTo>
                  <a:lnTo>
                    <a:pt x="79" y="21"/>
                  </a:lnTo>
                  <a:lnTo>
                    <a:pt x="95" y="24"/>
                  </a:lnTo>
                  <a:lnTo>
                    <a:pt x="113" y="21"/>
                  </a:lnTo>
                  <a:lnTo>
                    <a:pt x="141" y="20"/>
                  </a:lnTo>
                  <a:lnTo>
                    <a:pt x="150" y="30"/>
                  </a:lnTo>
                  <a:lnTo>
                    <a:pt x="161" y="25"/>
                  </a:lnTo>
                  <a:lnTo>
                    <a:pt x="169" y="33"/>
                  </a:lnTo>
                  <a:lnTo>
                    <a:pt x="187" y="37"/>
                  </a:lnTo>
                  <a:lnTo>
                    <a:pt x="198" y="41"/>
                  </a:lnTo>
                  <a:lnTo>
                    <a:pt x="207" y="38"/>
                  </a:lnTo>
                  <a:lnTo>
                    <a:pt x="207" y="24"/>
                  </a:lnTo>
                  <a:lnTo>
                    <a:pt x="223" y="15"/>
                  </a:lnTo>
                  <a:lnTo>
                    <a:pt x="234" y="11"/>
                  </a:lnTo>
                  <a:lnTo>
                    <a:pt x="242" y="11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8" y="15"/>
                  </a:lnTo>
                  <a:lnTo>
                    <a:pt x="279" y="6"/>
                  </a:lnTo>
                  <a:lnTo>
                    <a:pt x="283" y="0"/>
                  </a:lnTo>
                  <a:lnTo>
                    <a:pt x="281" y="37"/>
                  </a:lnTo>
                  <a:lnTo>
                    <a:pt x="283" y="53"/>
                  </a:lnTo>
                  <a:lnTo>
                    <a:pt x="290" y="68"/>
                  </a:lnTo>
                  <a:lnTo>
                    <a:pt x="289" y="117"/>
                  </a:lnTo>
                  <a:lnTo>
                    <a:pt x="287" y="129"/>
                  </a:lnTo>
                  <a:lnTo>
                    <a:pt x="281" y="138"/>
                  </a:lnTo>
                  <a:lnTo>
                    <a:pt x="272" y="135"/>
                  </a:lnTo>
                  <a:lnTo>
                    <a:pt x="262" y="144"/>
                  </a:lnTo>
                  <a:lnTo>
                    <a:pt x="255" y="148"/>
                  </a:lnTo>
                  <a:lnTo>
                    <a:pt x="247" y="148"/>
                  </a:lnTo>
                  <a:lnTo>
                    <a:pt x="229" y="156"/>
                  </a:lnTo>
                  <a:lnTo>
                    <a:pt x="228" y="166"/>
                  </a:lnTo>
                  <a:lnTo>
                    <a:pt x="209" y="167"/>
                  </a:lnTo>
                  <a:lnTo>
                    <a:pt x="199" y="171"/>
                  </a:lnTo>
                  <a:lnTo>
                    <a:pt x="197" y="184"/>
                  </a:lnTo>
                  <a:lnTo>
                    <a:pt x="198" y="193"/>
                  </a:lnTo>
                  <a:lnTo>
                    <a:pt x="199" y="202"/>
                  </a:lnTo>
                  <a:lnTo>
                    <a:pt x="193" y="204"/>
                  </a:lnTo>
                  <a:lnTo>
                    <a:pt x="185" y="207"/>
                  </a:lnTo>
                  <a:lnTo>
                    <a:pt x="174" y="214"/>
                  </a:lnTo>
                  <a:lnTo>
                    <a:pt x="164" y="218"/>
                  </a:lnTo>
                  <a:lnTo>
                    <a:pt x="156" y="215"/>
                  </a:lnTo>
                  <a:lnTo>
                    <a:pt x="149" y="215"/>
                  </a:lnTo>
                  <a:lnTo>
                    <a:pt x="148" y="225"/>
                  </a:lnTo>
                  <a:lnTo>
                    <a:pt x="143" y="230"/>
                  </a:lnTo>
                  <a:lnTo>
                    <a:pt x="136" y="234"/>
                  </a:lnTo>
                  <a:lnTo>
                    <a:pt x="125" y="236"/>
                  </a:lnTo>
                  <a:lnTo>
                    <a:pt x="120" y="23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96"/>
            <p:cNvSpPr>
              <a:spLocks noChangeAspect="1"/>
            </p:cNvSpPr>
            <p:nvPr/>
          </p:nvSpPr>
          <p:spPr bwMode="gray">
            <a:xfrm>
              <a:off x="7644797" y="3820329"/>
              <a:ext cx="125622" cy="171121"/>
            </a:xfrm>
            <a:custGeom>
              <a:avLst/>
              <a:gdLst/>
              <a:ahLst/>
              <a:cxnLst>
                <a:cxn ang="0">
                  <a:pos x="135" y="39"/>
                </a:cxn>
                <a:cxn ang="0">
                  <a:pos x="147" y="71"/>
                </a:cxn>
                <a:cxn ang="0">
                  <a:pos x="183" y="98"/>
                </a:cxn>
                <a:cxn ang="0">
                  <a:pos x="228" y="105"/>
                </a:cxn>
                <a:cxn ang="0">
                  <a:pos x="243" y="127"/>
                </a:cxn>
                <a:cxn ang="0">
                  <a:pos x="252" y="151"/>
                </a:cxn>
                <a:cxn ang="0">
                  <a:pos x="220" y="164"/>
                </a:cxn>
                <a:cxn ang="0">
                  <a:pos x="205" y="181"/>
                </a:cxn>
                <a:cxn ang="0">
                  <a:pos x="221" y="196"/>
                </a:cxn>
                <a:cxn ang="0">
                  <a:pos x="271" y="239"/>
                </a:cxn>
                <a:cxn ang="0">
                  <a:pos x="314" y="290"/>
                </a:cxn>
                <a:cxn ang="0">
                  <a:pos x="342" y="317"/>
                </a:cxn>
                <a:cxn ang="0">
                  <a:pos x="345" y="331"/>
                </a:cxn>
                <a:cxn ang="0">
                  <a:pos x="371" y="355"/>
                </a:cxn>
                <a:cxn ang="0">
                  <a:pos x="397" y="409"/>
                </a:cxn>
                <a:cxn ang="0">
                  <a:pos x="394" y="455"/>
                </a:cxn>
                <a:cxn ang="0">
                  <a:pos x="366" y="469"/>
                </a:cxn>
                <a:cxn ang="0">
                  <a:pos x="338" y="464"/>
                </a:cxn>
                <a:cxn ang="0">
                  <a:pos x="313" y="490"/>
                </a:cxn>
                <a:cxn ang="0">
                  <a:pos x="276" y="474"/>
                </a:cxn>
                <a:cxn ang="0">
                  <a:pos x="287" y="459"/>
                </a:cxn>
                <a:cxn ang="0">
                  <a:pos x="290" y="398"/>
                </a:cxn>
                <a:cxn ang="0">
                  <a:pos x="276" y="380"/>
                </a:cxn>
                <a:cxn ang="0">
                  <a:pos x="257" y="367"/>
                </a:cxn>
                <a:cxn ang="0">
                  <a:pos x="247" y="321"/>
                </a:cxn>
                <a:cxn ang="0">
                  <a:pos x="237" y="286"/>
                </a:cxn>
                <a:cxn ang="0">
                  <a:pos x="220" y="270"/>
                </a:cxn>
                <a:cxn ang="0">
                  <a:pos x="195" y="240"/>
                </a:cxn>
                <a:cxn ang="0">
                  <a:pos x="161" y="243"/>
                </a:cxn>
                <a:cxn ang="0">
                  <a:pos x="145" y="261"/>
                </a:cxn>
                <a:cxn ang="0">
                  <a:pos x="115" y="261"/>
                </a:cxn>
                <a:cxn ang="0">
                  <a:pos x="93" y="251"/>
                </a:cxn>
                <a:cxn ang="0">
                  <a:pos x="55" y="274"/>
                </a:cxn>
                <a:cxn ang="0">
                  <a:pos x="44" y="282"/>
                </a:cxn>
                <a:cxn ang="0">
                  <a:pos x="48" y="231"/>
                </a:cxn>
                <a:cxn ang="0">
                  <a:pos x="54" y="202"/>
                </a:cxn>
                <a:cxn ang="0">
                  <a:pos x="50" y="165"/>
                </a:cxn>
                <a:cxn ang="0">
                  <a:pos x="21" y="163"/>
                </a:cxn>
                <a:cxn ang="0">
                  <a:pos x="12" y="121"/>
                </a:cxn>
                <a:cxn ang="0">
                  <a:pos x="0" y="113"/>
                </a:cxn>
                <a:cxn ang="0">
                  <a:pos x="5" y="99"/>
                </a:cxn>
                <a:cxn ang="0">
                  <a:pos x="23" y="92"/>
                </a:cxn>
                <a:cxn ang="0">
                  <a:pos x="48" y="61"/>
                </a:cxn>
                <a:cxn ang="0">
                  <a:pos x="59" y="76"/>
                </a:cxn>
                <a:cxn ang="0">
                  <a:pos x="85" y="52"/>
                </a:cxn>
                <a:cxn ang="0">
                  <a:pos x="77" y="7"/>
                </a:cxn>
                <a:cxn ang="0">
                  <a:pos x="106" y="3"/>
                </a:cxn>
              </a:cxnLst>
              <a:rect l="0" t="0" r="r" b="b"/>
              <a:pathLst>
                <a:path w="398" h="490">
                  <a:moveTo>
                    <a:pt x="106" y="3"/>
                  </a:moveTo>
                  <a:lnTo>
                    <a:pt x="118" y="19"/>
                  </a:lnTo>
                  <a:lnTo>
                    <a:pt x="135" y="39"/>
                  </a:lnTo>
                  <a:lnTo>
                    <a:pt x="145" y="49"/>
                  </a:lnTo>
                  <a:lnTo>
                    <a:pt x="150" y="59"/>
                  </a:lnTo>
                  <a:lnTo>
                    <a:pt x="147" y="71"/>
                  </a:lnTo>
                  <a:lnTo>
                    <a:pt x="149" y="79"/>
                  </a:lnTo>
                  <a:lnTo>
                    <a:pt x="163" y="94"/>
                  </a:lnTo>
                  <a:lnTo>
                    <a:pt x="183" y="98"/>
                  </a:lnTo>
                  <a:lnTo>
                    <a:pt x="203" y="93"/>
                  </a:lnTo>
                  <a:lnTo>
                    <a:pt x="219" y="94"/>
                  </a:lnTo>
                  <a:lnTo>
                    <a:pt x="228" y="105"/>
                  </a:lnTo>
                  <a:lnTo>
                    <a:pt x="233" y="114"/>
                  </a:lnTo>
                  <a:lnTo>
                    <a:pt x="235" y="121"/>
                  </a:lnTo>
                  <a:lnTo>
                    <a:pt x="243" y="127"/>
                  </a:lnTo>
                  <a:lnTo>
                    <a:pt x="247" y="136"/>
                  </a:lnTo>
                  <a:lnTo>
                    <a:pt x="253" y="142"/>
                  </a:lnTo>
                  <a:lnTo>
                    <a:pt x="252" y="151"/>
                  </a:lnTo>
                  <a:lnTo>
                    <a:pt x="236" y="167"/>
                  </a:lnTo>
                  <a:lnTo>
                    <a:pt x="231" y="167"/>
                  </a:lnTo>
                  <a:lnTo>
                    <a:pt x="220" y="164"/>
                  </a:lnTo>
                  <a:lnTo>
                    <a:pt x="213" y="167"/>
                  </a:lnTo>
                  <a:lnTo>
                    <a:pt x="209" y="172"/>
                  </a:lnTo>
                  <a:lnTo>
                    <a:pt x="205" y="181"/>
                  </a:lnTo>
                  <a:lnTo>
                    <a:pt x="206" y="188"/>
                  </a:lnTo>
                  <a:lnTo>
                    <a:pt x="213" y="190"/>
                  </a:lnTo>
                  <a:lnTo>
                    <a:pt x="221" y="196"/>
                  </a:lnTo>
                  <a:lnTo>
                    <a:pt x="240" y="206"/>
                  </a:lnTo>
                  <a:lnTo>
                    <a:pt x="267" y="226"/>
                  </a:lnTo>
                  <a:lnTo>
                    <a:pt x="271" y="239"/>
                  </a:lnTo>
                  <a:lnTo>
                    <a:pt x="294" y="260"/>
                  </a:lnTo>
                  <a:lnTo>
                    <a:pt x="297" y="270"/>
                  </a:lnTo>
                  <a:lnTo>
                    <a:pt x="314" y="290"/>
                  </a:lnTo>
                  <a:lnTo>
                    <a:pt x="319" y="291"/>
                  </a:lnTo>
                  <a:lnTo>
                    <a:pt x="337" y="303"/>
                  </a:lnTo>
                  <a:lnTo>
                    <a:pt x="342" y="317"/>
                  </a:lnTo>
                  <a:lnTo>
                    <a:pt x="345" y="329"/>
                  </a:lnTo>
                  <a:lnTo>
                    <a:pt x="344" y="330"/>
                  </a:lnTo>
                  <a:lnTo>
                    <a:pt x="345" y="331"/>
                  </a:lnTo>
                  <a:lnTo>
                    <a:pt x="349" y="345"/>
                  </a:lnTo>
                  <a:lnTo>
                    <a:pt x="357" y="345"/>
                  </a:lnTo>
                  <a:lnTo>
                    <a:pt x="371" y="355"/>
                  </a:lnTo>
                  <a:lnTo>
                    <a:pt x="380" y="363"/>
                  </a:lnTo>
                  <a:lnTo>
                    <a:pt x="384" y="380"/>
                  </a:lnTo>
                  <a:lnTo>
                    <a:pt x="397" y="409"/>
                  </a:lnTo>
                  <a:lnTo>
                    <a:pt x="398" y="416"/>
                  </a:lnTo>
                  <a:lnTo>
                    <a:pt x="398" y="449"/>
                  </a:lnTo>
                  <a:lnTo>
                    <a:pt x="394" y="455"/>
                  </a:lnTo>
                  <a:lnTo>
                    <a:pt x="383" y="464"/>
                  </a:lnTo>
                  <a:lnTo>
                    <a:pt x="373" y="469"/>
                  </a:lnTo>
                  <a:lnTo>
                    <a:pt x="366" y="469"/>
                  </a:lnTo>
                  <a:lnTo>
                    <a:pt x="357" y="460"/>
                  </a:lnTo>
                  <a:lnTo>
                    <a:pt x="349" y="460"/>
                  </a:lnTo>
                  <a:lnTo>
                    <a:pt x="338" y="464"/>
                  </a:lnTo>
                  <a:lnTo>
                    <a:pt x="322" y="473"/>
                  </a:lnTo>
                  <a:lnTo>
                    <a:pt x="322" y="487"/>
                  </a:lnTo>
                  <a:lnTo>
                    <a:pt x="313" y="490"/>
                  </a:lnTo>
                  <a:lnTo>
                    <a:pt x="302" y="486"/>
                  </a:lnTo>
                  <a:lnTo>
                    <a:pt x="284" y="482"/>
                  </a:lnTo>
                  <a:lnTo>
                    <a:pt x="276" y="474"/>
                  </a:lnTo>
                  <a:lnTo>
                    <a:pt x="276" y="470"/>
                  </a:lnTo>
                  <a:lnTo>
                    <a:pt x="280" y="470"/>
                  </a:lnTo>
                  <a:lnTo>
                    <a:pt x="287" y="459"/>
                  </a:lnTo>
                  <a:lnTo>
                    <a:pt x="287" y="417"/>
                  </a:lnTo>
                  <a:lnTo>
                    <a:pt x="291" y="407"/>
                  </a:lnTo>
                  <a:lnTo>
                    <a:pt x="290" y="398"/>
                  </a:lnTo>
                  <a:lnTo>
                    <a:pt x="289" y="391"/>
                  </a:lnTo>
                  <a:lnTo>
                    <a:pt x="284" y="385"/>
                  </a:lnTo>
                  <a:lnTo>
                    <a:pt x="276" y="380"/>
                  </a:lnTo>
                  <a:lnTo>
                    <a:pt x="274" y="373"/>
                  </a:lnTo>
                  <a:lnTo>
                    <a:pt x="264" y="372"/>
                  </a:lnTo>
                  <a:lnTo>
                    <a:pt x="257" y="367"/>
                  </a:lnTo>
                  <a:lnTo>
                    <a:pt x="249" y="357"/>
                  </a:lnTo>
                  <a:lnTo>
                    <a:pt x="246" y="346"/>
                  </a:lnTo>
                  <a:lnTo>
                    <a:pt x="247" y="321"/>
                  </a:lnTo>
                  <a:lnTo>
                    <a:pt x="246" y="308"/>
                  </a:lnTo>
                  <a:lnTo>
                    <a:pt x="242" y="296"/>
                  </a:lnTo>
                  <a:lnTo>
                    <a:pt x="237" y="286"/>
                  </a:lnTo>
                  <a:lnTo>
                    <a:pt x="230" y="281"/>
                  </a:lnTo>
                  <a:lnTo>
                    <a:pt x="228" y="274"/>
                  </a:lnTo>
                  <a:lnTo>
                    <a:pt x="220" y="270"/>
                  </a:lnTo>
                  <a:lnTo>
                    <a:pt x="213" y="263"/>
                  </a:lnTo>
                  <a:lnTo>
                    <a:pt x="208" y="255"/>
                  </a:lnTo>
                  <a:lnTo>
                    <a:pt x="195" y="240"/>
                  </a:lnTo>
                  <a:lnTo>
                    <a:pt x="183" y="239"/>
                  </a:lnTo>
                  <a:lnTo>
                    <a:pt x="172" y="240"/>
                  </a:lnTo>
                  <a:lnTo>
                    <a:pt x="161" y="243"/>
                  </a:lnTo>
                  <a:lnTo>
                    <a:pt x="157" y="254"/>
                  </a:lnTo>
                  <a:lnTo>
                    <a:pt x="152" y="258"/>
                  </a:lnTo>
                  <a:lnTo>
                    <a:pt x="145" y="261"/>
                  </a:lnTo>
                  <a:lnTo>
                    <a:pt x="133" y="267"/>
                  </a:lnTo>
                  <a:lnTo>
                    <a:pt x="124" y="267"/>
                  </a:lnTo>
                  <a:lnTo>
                    <a:pt x="115" y="261"/>
                  </a:lnTo>
                  <a:lnTo>
                    <a:pt x="109" y="251"/>
                  </a:lnTo>
                  <a:lnTo>
                    <a:pt x="102" y="249"/>
                  </a:lnTo>
                  <a:lnTo>
                    <a:pt x="93" y="251"/>
                  </a:lnTo>
                  <a:lnTo>
                    <a:pt x="80" y="256"/>
                  </a:lnTo>
                  <a:lnTo>
                    <a:pt x="68" y="269"/>
                  </a:lnTo>
                  <a:lnTo>
                    <a:pt x="55" y="274"/>
                  </a:lnTo>
                  <a:lnTo>
                    <a:pt x="48" y="283"/>
                  </a:lnTo>
                  <a:lnTo>
                    <a:pt x="43" y="287"/>
                  </a:lnTo>
                  <a:lnTo>
                    <a:pt x="44" y="282"/>
                  </a:lnTo>
                  <a:lnTo>
                    <a:pt x="41" y="269"/>
                  </a:lnTo>
                  <a:lnTo>
                    <a:pt x="45" y="255"/>
                  </a:lnTo>
                  <a:lnTo>
                    <a:pt x="48" y="231"/>
                  </a:lnTo>
                  <a:lnTo>
                    <a:pt x="53" y="220"/>
                  </a:lnTo>
                  <a:lnTo>
                    <a:pt x="53" y="211"/>
                  </a:lnTo>
                  <a:lnTo>
                    <a:pt x="54" y="202"/>
                  </a:lnTo>
                  <a:lnTo>
                    <a:pt x="50" y="186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29" y="165"/>
                  </a:lnTo>
                  <a:lnTo>
                    <a:pt x="23" y="164"/>
                  </a:lnTo>
                  <a:lnTo>
                    <a:pt x="21" y="163"/>
                  </a:lnTo>
                  <a:lnTo>
                    <a:pt x="21" y="145"/>
                  </a:lnTo>
                  <a:lnTo>
                    <a:pt x="18" y="130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4" y="105"/>
                  </a:lnTo>
                  <a:lnTo>
                    <a:pt x="5" y="99"/>
                  </a:lnTo>
                  <a:lnTo>
                    <a:pt x="10" y="95"/>
                  </a:lnTo>
                  <a:lnTo>
                    <a:pt x="17" y="93"/>
                  </a:lnTo>
                  <a:lnTo>
                    <a:pt x="23" y="92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48" y="61"/>
                  </a:lnTo>
                  <a:lnTo>
                    <a:pt x="53" y="54"/>
                  </a:lnTo>
                  <a:lnTo>
                    <a:pt x="54" y="49"/>
                  </a:lnTo>
                  <a:lnTo>
                    <a:pt x="59" y="76"/>
                  </a:lnTo>
                  <a:lnTo>
                    <a:pt x="80" y="71"/>
                  </a:lnTo>
                  <a:lnTo>
                    <a:pt x="84" y="67"/>
                  </a:lnTo>
                  <a:lnTo>
                    <a:pt x="85" y="52"/>
                  </a:lnTo>
                  <a:lnTo>
                    <a:pt x="79" y="36"/>
                  </a:lnTo>
                  <a:lnTo>
                    <a:pt x="76" y="19"/>
                  </a:lnTo>
                  <a:lnTo>
                    <a:pt x="77" y="7"/>
                  </a:lnTo>
                  <a:lnTo>
                    <a:pt x="86" y="0"/>
                  </a:lnTo>
                  <a:lnTo>
                    <a:pt x="106" y="1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" name="Group 97"/>
            <p:cNvGrpSpPr>
              <a:grpSpLocks noChangeAspect="1"/>
            </p:cNvGrpSpPr>
            <p:nvPr/>
          </p:nvGrpSpPr>
          <p:grpSpPr bwMode="gray">
            <a:xfrm>
              <a:off x="6957856" y="3500786"/>
              <a:ext cx="637647" cy="646069"/>
              <a:chOff x="3183" y="2052"/>
              <a:chExt cx="401" cy="370"/>
            </a:xfrm>
            <a:grpFill/>
          </p:grpSpPr>
          <p:sp>
            <p:nvSpPr>
              <p:cNvPr id="354" name="Freeform 98"/>
              <p:cNvSpPr>
                <a:spLocks noChangeAspect="1"/>
              </p:cNvSpPr>
              <p:nvPr/>
            </p:nvSpPr>
            <p:spPr bwMode="gray">
              <a:xfrm>
                <a:off x="3509" y="2232"/>
                <a:ext cx="3" cy="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14" y="21"/>
                  </a:cxn>
                  <a:cxn ang="0">
                    <a:pos x="14" y="12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0" y="4"/>
                  </a:cxn>
                </a:cxnLst>
                <a:rect l="0" t="0" r="r" b="b"/>
                <a:pathLst>
                  <a:path w="14" h="27">
                    <a:moveTo>
                      <a:pt x="0" y="4"/>
                    </a:moveTo>
                    <a:lnTo>
                      <a:pt x="1" y="26"/>
                    </a:lnTo>
                    <a:lnTo>
                      <a:pt x="9" y="27"/>
                    </a:lnTo>
                    <a:lnTo>
                      <a:pt x="14" y="21"/>
                    </a:lnTo>
                    <a:lnTo>
                      <a:pt x="14" y="12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99"/>
              <p:cNvSpPr>
                <a:spLocks noChangeAspect="1"/>
              </p:cNvSpPr>
              <p:nvPr/>
            </p:nvSpPr>
            <p:spPr bwMode="gray">
              <a:xfrm>
                <a:off x="3262" y="2066"/>
                <a:ext cx="322" cy="332"/>
              </a:xfrm>
              <a:custGeom>
                <a:avLst/>
                <a:gdLst/>
                <a:ahLst/>
                <a:cxnLst>
                  <a:cxn ang="0">
                    <a:pos x="351" y="1334"/>
                  </a:cxn>
                  <a:cxn ang="0">
                    <a:pos x="468" y="1614"/>
                  </a:cxn>
                  <a:cxn ang="0">
                    <a:pos x="594" y="1598"/>
                  </a:cxn>
                  <a:cxn ang="0">
                    <a:pos x="655" y="1431"/>
                  </a:cxn>
                  <a:cxn ang="0">
                    <a:pos x="659" y="1302"/>
                  </a:cxn>
                  <a:cxn ang="0">
                    <a:pos x="733" y="1205"/>
                  </a:cxn>
                  <a:cxn ang="0">
                    <a:pos x="880" y="1087"/>
                  </a:cxn>
                  <a:cxn ang="0">
                    <a:pos x="1036" y="913"/>
                  </a:cxn>
                  <a:cxn ang="0">
                    <a:pos x="1107" y="902"/>
                  </a:cxn>
                  <a:cxn ang="0">
                    <a:pos x="1134" y="854"/>
                  </a:cxn>
                  <a:cxn ang="0">
                    <a:pos x="1120" y="738"/>
                  </a:cxn>
                  <a:cxn ang="0">
                    <a:pos x="1122" y="669"/>
                  </a:cxn>
                  <a:cxn ang="0">
                    <a:pos x="1143" y="613"/>
                  </a:cxn>
                  <a:cxn ang="0">
                    <a:pos x="1264" y="679"/>
                  </a:cxn>
                  <a:cxn ang="0">
                    <a:pos x="1268" y="798"/>
                  </a:cxn>
                  <a:cxn ang="0">
                    <a:pos x="1346" y="881"/>
                  </a:cxn>
                  <a:cxn ang="0">
                    <a:pos x="1387" y="799"/>
                  </a:cxn>
                  <a:cxn ang="0">
                    <a:pos x="1487" y="652"/>
                  </a:cxn>
                  <a:cxn ang="0">
                    <a:pos x="1602" y="525"/>
                  </a:cxn>
                  <a:cxn ang="0">
                    <a:pos x="1532" y="422"/>
                  </a:cxn>
                  <a:cxn ang="0">
                    <a:pos x="1379" y="492"/>
                  </a:cxn>
                  <a:cxn ang="0">
                    <a:pos x="1319" y="570"/>
                  </a:cxn>
                  <a:cxn ang="0">
                    <a:pos x="1160" y="592"/>
                  </a:cxn>
                  <a:cxn ang="0">
                    <a:pos x="1133" y="551"/>
                  </a:cxn>
                  <a:cxn ang="0">
                    <a:pos x="1090" y="541"/>
                  </a:cxn>
                  <a:cxn ang="0">
                    <a:pos x="1046" y="615"/>
                  </a:cxn>
                  <a:cxn ang="0">
                    <a:pos x="873" y="555"/>
                  </a:cxn>
                  <a:cxn ang="0">
                    <a:pos x="772" y="530"/>
                  </a:cxn>
                  <a:cxn ang="0">
                    <a:pos x="676" y="480"/>
                  </a:cxn>
                  <a:cxn ang="0">
                    <a:pos x="675" y="409"/>
                  </a:cxn>
                  <a:cxn ang="0">
                    <a:pos x="690" y="367"/>
                  </a:cxn>
                  <a:cxn ang="0">
                    <a:pos x="631" y="332"/>
                  </a:cxn>
                  <a:cxn ang="0">
                    <a:pos x="589" y="304"/>
                  </a:cxn>
                  <a:cxn ang="0">
                    <a:pos x="581" y="224"/>
                  </a:cxn>
                  <a:cxn ang="0">
                    <a:pos x="617" y="223"/>
                  </a:cxn>
                  <a:cxn ang="0">
                    <a:pos x="597" y="174"/>
                  </a:cxn>
                  <a:cxn ang="0">
                    <a:pos x="628" y="126"/>
                  </a:cxn>
                  <a:cxn ang="0">
                    <a:pos x="666" y="52"/>
                  </a:cxn>
                  <a:cxn ang="0">
                    <a:pos x="642" y="22"/>
                  </a:cxn>
                  <a:cxn ang="0">
                    <a:pos x="599" y="6"/>
                  </a:cxn>
                  <a:cxn ang="0">
                    <a:pos x="489" y="68"/>
                  </a:cxn>
                  <a:cxn ang="0">
                    <a:pos x="427" y="92"/>
                  </a:cxn>
                  <a:cxn ang="0">
                    <a:pos x="333" y="79"/>
                  </a:cxn>
                  <a:cxn ang="0">
                    <a:pos x="320" y="126"/>
                  </a:cxn>
                  <a:cxn ang="0">
                    <a:pos x="321" y="181"/>
                  </a:cxn>
                  <a:cxn ang="0">
                    <a:pos x="384" y="232"/>
                  </a:cxn>
                  <a:cxn ang="0">
                    <a:pos x="362" y="267"/>
                  </a:cxn>
                  <a:cxn ang="0">
                    <a:pos x="371" y="324"/>
                  </a:cxn>
                  <a:cxn ang="0">
                    <a:pos x="314" y="388"/>
                  </a:cxn>
                  <a:cxn ang="0">
                    <a:pos x="212" y="504"/>
                  </a:cxn>
                  <a:cxn ang="0">
                    <a:pos x="132" y="513"/>
                  </a:cxn>
                  <a:cxn ang="0">
                    <a:pos x="111" y="603"/>
                  </a:cxn>
                  <a:cxn ang="0">
                    <a:pos x="142" y="669"/>
                  </a:cxn>
                  <a:cxn ang="0">
                    <a:pos x="166" y="733"/>
                  </a:cxn>
                  <a:cxn ang="0">
                    <a:pos x="127" y="734"/>
                  </a:cxn>
                  <a:cxn ang="0">
                    <a:pos x="47" y="740"/>
                  </a:cxn>
                  <a:cxn ang="0">
                    <a:pos x="0" y="773"/>
                  </a:cxn>
                  <a:cxn ang="0">
                    <a:pos x="124" y="814"/>
                  </a:cxn>
                  <a:cxn ang="0">
                    <a:pos x="131" y="945"/>
                  </a:cxn>
                  <a:cxn ang="0">
                    <a:pos x="229" y="857"/>
                  </a:cxn>
                  <a:cxn ang="0">
                    <a:pos x="246" y="924"/>
                  </a:cxn>
                  <a:cxn ang="0">
                    <a:pos x="261" y="1041"/>
                  </a:cxn>
                  <a:cxn ang="0">
                    <a:pos x="276" y="1157"/>
                  </a:cxn>
                </a:cxnLst>
                <a:rect l="0" t="0" r="r" b="b"/>
                <a:pathLst>
                  <a:path w="1608" h="1661">
                    <a:moveTo>
                      <a:pt x="304" y="1236"/>
                    </a:moveTo>
                    <a:lnTo>
                      <a:pt x="306" y="1238"/>
                    </a:lnTo>
                    <a:lnTo>
                      <a:pt x="310" y="1250"/>
                    </a:lnTo>
                    <a:lnTo>
                      <a:pt x="312" y="1252"/>
                    </a:lnTo>
                    <a:lnTo>
                      <a:pt x="315" y="1249"/>
                    </a:lnTo>
                    <a:lnTo>
                      <a:pt x="320" y="1250"/>
                    </a:lnTo>
                    <a:lnTo>
                      <a:pt x="316" y="1255"/>
                    </a:lnTo>
                    <a:lnTo>
                      <a:pt x="316" y="1260"/>
                    </a:lnTo>
                    <a:lnTo>
                      <a:pt x="322" y="1281"/>
                    </a:lnTo>
                    <a:lnTo>
                      <a:pt x="331" y="1293"/>
                    </a:lnTo>
                    <a:lnTo>
                      <a:pt x="338" y="1297"/>
                    </a:lnTo>
                    <a:lnTo>
                      <a:pt x="348" y="1319"/>
                    </a:lnTo>
                    <a:lnTo>
                      <a:pt x="351" y="1334"/>
                    </a:lnTo>
                    <a:lnTo>
                      <a:pt x="358" y="1343"/>
                    </a:lnTo>
                    <a:lnTo>
                      <a:pt x="364" y="1358"/>
                    </a:lnTo>
                    <a:lnTo>
                      <a:pt x="370" y="1388"/>
                    </a:lnTo>
                    <a:lnTo>
                      <a:pt x="382" y="1426"/>
                    </a:lnTo>
                    <a:lnTo>
                      <a:pt x="382" y="1429"/>
                    </a:lnTo>
                    <a:lnTo>
                      <a:pt x="391" y="1444"/>
                    </a:lnTo>
                    <a:lnTo>
                      <a:pt x="401" y="1453"/>
                    </a:lnTo>
                    <a:lnTo>
                      <a:pt x="418" y="1475"/>
                    </a:lnTo>
                    <a:lnTo>
                      <a:pt x="425" y="1494"/>
                    </a:lnTo>
                    <a:lnTo>
                      <a:pt x="432" y="1519"/>
                    </a:lnTo>
                    <a:lnTo>
                      <a:pt x="454" y="1572"/>
                    </a:lnTo>
                    <a:lnTo>
                      <a:pt x="461" y="1600"/>
                    </a:lnTo>
                    <a:lnTo>
                      <a:pt x="468" y="1614"/>
                    </a:lnTo>
                    <a:lnTo>
                      <a:pt x="481" y="1633"/>
                    </a:lnTo>
                    <a:lnTo>
                      <a:pt x="495" y="1650"/>
                    </a:lnTo>
                    <a:lnTo>
                      <a:pt x="508" y="1661"/>
                    </a:lnTo>
                    <a:lnTo>
                      <a:pt x="525" y="1661"/>
                    </a:lnTo>
                    <a:lnTo>
                      <a:pt x="534" y="1653"/>
                    </a:lnTo>
                    <a:lnTo>
                      <a:pt x="534" y="1650"/>
                    </a:lnTo>
                    <a:lnTo>
                      <a:pt x="540" y="1647"/>
                    </a:lnTo>
                    <a:lnTo>
                      <a:pt x="546" y="1642"/>
                    </a:lnTo>
                    <a:lnTo>
                      <a:pt x="548" y="1636"/>
                    </a:lnTo>
                    <a:lnTo>
                      <a:pt x="547" y="1632"/>
                    </a:lnTo>
                    <a:lnTo>
                      <a:pt x="554" y="1611"/>
                    </a:lnTo>
                    <a:lnTo>
                      <a:pt x="577" y="1600"/>
                    </a:lnTo>
                    <a:lnTo>
                      <a:pt x="594" y="1598"/>
                    </a:lnTo>
                    <a:lnTo>
                      <a:pt x="593" y="1588"/>
                    </a:lnTo>
                    <a:lnTo>
                      <a:pt x="594" y="1578"/>
                    </a:lnTo>
                    <a:lnTo>
                      <a:pt x="607" y="1560"/>
                    </a:lnTo>
                    <a:lnTo>
                      <a:pt x="610" y="1552"/>
                    </a:lnTo>
                    <a:lnTo>
                      <a:pt x="615" y="1541"/>
                    </a:lnTo>
                    <a:lnTo>
                      <a:pt x="628" y="1539"/>
                    </a:lnTo>
                    <a:lnTo>
                      <a:pt x="632" y="1542"/>
                    </a:lnTo>
                    <a:lnTo>
                      <a:pt x="643" y="1542"/>
                    </a:lnTo>
                    <a:lnTo>
                      <a:pt x="643" y="1525"/>
                    </a:lnTo>
                    <a:lnTo>
                      <a:pt x="640" y="1496"/>
                    </a:lnTo>
                    <a:lnTo>
                      <a:pt x="640" y="1467"/>
                    </a:lnTo>
                    <a:lnTo>
                      <a:pt x="643" y="1456"/>
                    </a:lnTo>
                    <a:lnTo>
                      <a:pt x="655" y="1431"/>
                    </a:lnTo>
                    <a:lnTo>
                      <a:pt x="660" y="1417"/>
                    </a:lnTo>
                    <a:lnTo>
                      <a:pt x="667" y="1390"/>
                    </a:lnTo>
                    <a:lnTo>
                      <a:pt x="669" y="1381"/>
                    </a:lnTo>
                    <a:lnTo>
                      <a:pt x="667" y="1368"/>
                    </a:lnTo>
                    <a:lnTo>
                      <a:pt x="661" y="1363"/>
                    </a:lnTo>
                    <a:lnTo>
                      <a:pt x="660" y="1358"/>
                    </a:lnTo>
                    <a:lnTo>
                      <a:pt x="658" y="1356"/>
                    </a:lnTo>
                    <a:lnTo>
                      <a:pt x="660" y="1352"/>
                    </a:lnTo>
                    <a:lnTo>
                      <a:pt x="664" y="1356"/>
                    </a:lnTo>
                    <a:lnTo>
                      <a:pt x="656" y="1324"/>
                    </a:lnTo>
                    <a:lnTo>
                      <a:pt x="659" y="1314"/>
                    </a:lnTo>
                    <a:lnTo>
                      <a:pt x="659" y="1304"/>
                    </a:lnTo>
                    <a:lnTo>
                      <a:pt x="659" y="1302"/>
                    </a:lnTo>
                    <a:lnTo>
                      <a:pt x="655" y="1297"/>
                    </a:lnTo>
                    <a:lnTo>
                      <a:pt x="654" y="1284"/>
                    </a:lnTo>
                    <a:lnTo>
                      <a:pt x="654" y="1262"/>
                    </a:lnTo>
                    <a:lnTo>
                      <a:pt x="661" y="1251"/>
                    </a:lnTo>
                    <a:lnTo>
                      <a:pt x="670" y="1238"/>
                    </a:lnTo>
                    <a:lnTo>
                      <a:pt x="680" y="1233"/>
                    </a:lnTo>
                    <a:lnTo>
                      <a:pt x="688" y="1232"/>
                    </a:lnTo>
                    <a:lnTo>
                      <a:pt x="698" y="1238"/>
                    </a:lnTo>
                    <a:lnTo>
                      <a:pt x="706" y="1234"/>
                    </a:lnTo>
                    <a:lnTo>
                      <a:pt x="713" y="1222"/>
                    </a:lnTo>
                    <a:lnTo>
                      <a:pt x="718" y="1208"/>
                    </a:lnTo>
                    <a:lnTo>
                      <a:pt x="720" y="1208"/>
                    </a:lnTo>
                    <a:lnTo>
                      <a:pt x="733" y="1205"/>
                    </a:lnTo>
                    <a:lnTo>
                      <a:pt x="746" y="1202"/>
                    </a:lnTo>
                    <a:lnTo>
                      <a:pt x="769" y="1193"/>
                    </a:lnTo>
                    <a:lnTo>
                      <a:pt x="776" y="1185"/>
                    </a:lnTo>
                    <a:lnTo>
                      <a:pt x="776" y="1174"/>
                    </a:lnTo>
                    <a:lnTo>
                      <a:pt x="782" y="1164"/>
                    </a:lnTo>
                    <a:lnTo>
                      <a:pt x="795" y="1155"/>
                    </a:lnTo>
                    <a:lnTo>
                      <a:pt x="820" y="1136"/>
                    </a:lnTo>
                    <a:lnTo>
                      <a:pt x="837" y="1123"/>
                    </a:lnTo>
                    <a:lnTo>
                      <a:pt x="849" y="1109"/>
                    </a:lnTo>
                    <a:lnTo>
                      <a:pt x="864" y="1098"/>
                    </a:lnTo>
                    <a:lnTo>
                      <a:pt x="875" y="1092"/>
                    </a:lnTo>
                    <a:lnTo>
                      <a:pt x="878" y="1088"/>
                    </a:lnTo>
                    <a:lnTo>
                      <a:pt x="880" y="1087"/>
                    </a:lnTo>
                    <a:lnTo>
                      <a:pt x="890" y="1077"/>
                    </a:lnTo>
                    <a:lnTo>
                      <a:pt x="925" y="1034"/>
                    </a:lnTo>
                    <a:lnTo>
                      <a:pt x="938" y="1024"/>
                    </a:lnTo>
                    <a:lnTo>
                      <a:pt x="968" y="1007"/>
                    </a:lnTo>
                    <a:lnTo>
                      <a:pt x="986" y="1001"/>
                    </a:lnTo>
                    <a:lnTo>
                      <a:pt x="995" y="996"/>
                    </a:lnTo>
                    <a:lnTo>
                      <a:pt x="998" y="996"/>
                    </a:lnTo>
                    <a:lnTo>
                      <a:pt x="1015" y="981"/>
                    </a:lnTo>
                    <a:lnTo>
                      <a:pt x="1024" y="970"/>
                    </a:lnTo>
                    <a:lnTo>
                      <a:pt x="1026" y="964"/>
                    </a:lnTo>
                    <a:lnTo>
                      <a:pt x="1036" y="953"/>
                    </a:lnTo>
                    <a:lnTo>
                      <a:pt x="1030" y="929"/>
                    </a:lnTo>
                    <a:lnTo>
                      <a:pt x="1036" y="913"/>
                    </a:lnTo>
                    <a:lnTo>
                      <a:pt x="1068" y="897"/>
                    </a:lnTo>
                    <a:lnTo>
                      <a:pt x="1078" y="894"/>
                    </a:lnTo>
                    <a:lnTo>
                      <a:pt x="1084" y="889"/>
                    </a:lnTo>
                    <a:lnTo>
                      <a:pt x="1089" y="880"/>
                    </a:lnTo>
                    <a:lnTo>
                      <a:pt x="1091" y="874"/>
                    </a:lnTo>
                    <a:lnTo>
                      <a:pt x="1096" y="868"/>
                    </a:lnTo>
                    <a:lnTo>
                      <a:pt x="1100" y="868"/>
                    </a:lnTo>
                    <a:lnTo>
                      <a:pt x="1097" y="880"/>
                    </a:lnTo>
                    <a:lnTo>
                      <a:pt x="1097" y="893"/>
                    </a:lnTo>
                    <a:lnTo>
                      <a:pt x="1099" y="894"/>
                    </a:lnTo>
                    <a:lnTo>
                      <a:pt x="1101" y="894"/>
                    </a:lnTo>
                    <a:lnTo>
                      <a:pt x="1104" y="895"/>
                    </a:lnTo>
                    <a:lnTo>
                      <a:pt x="1107" y="902"/>
                    </a:lnTo>
                    <a:lnTo>
                      <a:pt x="1116" y="901"/>
                    </a:lnTo>
                    <a:lnTo>
                      <a:pt x="1121" y="897"/>
                    </a:lnTo>
                    <a:lnTo>
                      <a:pt x="1124" y="899"/>
                    </a:lnTo>
                    <a:lnTo>
                      <a:pt x="1126" y="890"/>
                    </a:lnTo>
                    <a:lnTo>
                      <a:pt x="1128" y="886"/>
                    </a:lnTo>
                    <a:lnTo>
                      <a:pt x="1131" y="896"/>
                    </a:lnTo>
                    <a:lnTo>
                      <a:pt x="1134" y="900"/>
                    </a:lnTo>
                    <a:lnTo>
                      <a:pt x="1142" y="897"/>
                    </a:lnTo>
                    <a:lnTo>
                      <a:pt x="1135" y="884"/>
                    </a:lnTo>
                    <a:lnTo>
                      <a:pt x="1137" y="878"/>
                    </a:lnTo>
                    <a:lnTo>
                      <a:pt x="1135" y="874"/>
                    </a:lnTo>
                    <a:lnTo>
                      <a:pt x="1133" y="863"/>
                    </a:lnTo>
                    <a:lnTo>
                      <a:pt x="1134" y="854"/>
                    </a:lnTo>
                    <a:lnTo>
                      <a:pt x="1132" y="846"/>
                    </a:lnTo>
                    <a:lnTo>
                      <a:pt x="1127" y="841"/>
                    </a:lnTo>
                    <a:lnTo>
                      <a:pt x="1124" y="832"/>
                    </a:lnTo>
                    <a:lnTo>
                      <a:pt x="1124" y="823"/>
                    </a:lnTo>
                    <a:lnTo>
                      <a:pt x="1126" y="820"/>
                    </a:lnTo>
                    <a:lnTo>
                      <a:pt x="1127" y="804"/>
                    </a:lnTo>
                    <a:lnTo>
                      <a:pt x="1126" y="800"/>
                    </a:lnTo>
                    <a:lnTo>
                      <a:pt x="1122" y="799"/>
                    </a:lnTo>
                    <a:lnTo>
                      <a:pt x="1122" y="784"/>
                    </a:lnTo>
                    <a:lnTo>
                      <a:pt x="1116" y="778"/>
                    </a:lnTo>
                    <a:lnTo>
                      <a:pt x="1116" y="770"/>
                    </a:lnTo>
                    <a:lnTo>
                      <a:pt x="1118" y="759"/>
                    </a:lnTo>
                    <a:lnTo>
                      <a:pt x="1120" y="738"/>
                    </a:lnTo>
                    <a:lnTo>
                      <a:pt x="1111" y="728"/>
                    </a:lnTo>
                    <a:lnTo>
                      <a:pt x="1105" y="723"/>
                    </a:lnTo>
                    <a:lnTo>
                      <a:pt x="1094" y="718"/>
                    </a:lnTo>
                    <a:lnTo>
                      <a:pt x="1085" y="714"/>
                    </a:lnTo>
                    <a:lnTo>
                      <a:pt x="1084" y="708"/>
                    </a:lnTo>
                    <a:lnTo>
                      <a:pt x="1085" y="703"/>
                    </a:lnTo>
                    <a:lnTo>
                      <a:pt x="1090" y="695"/>
                    </a:lnTo>
                    <a:lnTo>
                      <a:pt x="1097" y="694"/>
                    </a:lnTo>
                    <a:lnTo>
                      <a:pt x="1104" y="690"/>
                    </a:lnTo>
                    <a:lnTo>
                      <a:pt x="1106" y="683"/>
                    </a:lnTo>
                    <a:lnTo>
                      <a:pt x="1126" y="681"/>
                    </a:lnTo>
                    <a:lnTo>
                      <a:pt x="1126" y="673"/>
                    </a:lnTo>
                    <a:lnTo>
                      <a:pt x="1122" y="669"/>
                    </a:lnTo>
                    <a:lnTo>
                      <a:pt x="1123" y="665"/>
                    </a:lnTo>
                    <a:lnTo>
                      <a:pt x="1108" y="667"/>
                    </a:lnTo>
                    <a:lnTo>
                      <a:pt x="1101" y="662"/>
                    </a:lnTo>
                    <a:lnTo>
                      <a:pt x="1099" y="648"/>
                    </a:lnTo>
                    <a:lnTo>
                      <a:pt x="1095" y="644"/>
                    </a:lnTo>
                    <a:lnTo>
                      <a:pt x="1110" y="620"/>
                    </a:lnTo>
                    <a:lnTo>
                      <a:pt x="1112" y="608"/>
                    </a:lnTo>
                    <a:lnTo>
                      <a:pt x="1117" y="605"/>
                    </a:lnTo>
                    <a:lnTo>
                      <a:pt x="1126" y="622"/>
                    </a:lnTo>
                    <a:lnTo>
                      <a:pt x="1132" y="630"/>
                    </a:lnTo>
                    <a:lnTo>
                      <a:pt x="1133" y="622"/>
                    </a:lnTo>
                    <a:lnTo>
                      <a:pt x="1137" y="610"/>
                    </a:lnTo>
                    <a:lnTo>
                      <a:pt x="1143" y="613"/>
                    </a:lnTo>
                    <a:lnTo>
                      <a:pt x="1145" y="627"/>
                    </a:lnTo>
                    <a:lnTo>
                      <a:pt x="1153" y="636"/>
                    </a:lnTo>
                    <a:lnTo>
                      <a:pt x="1159" y="632"/>
                    </a:lnTo>
                    <a:lnTo>
                      <a:pt x="1166" y="638"/>
                    </a:lnTo>
                    <a:lnTo>
                      <a:pt x="1175" y="624"/>
                    </a:lnTo>
                    <a:lnTo>
                      <a:pt x="1177" y="628"/>
                    </a:lnTo>
                    <a:lnTo>
                      <a:pt x="1180" y="648"/>
                    </a:lnTo>
                    <a:lnTo>
                      <a:pt x="1185" y="667"/>
                    </a:lnTo>
                    <a:lnTo>
                      <a:pt x="1192" y="675"/>
                    </a:lnTo>
                    <a:lnTo>
                      <a:pt x="1203" y="680"/>
                    </a:lnTo>
                    <a:lnTo>
                      <a:pt x="1246" y="684"/>
                    </a:lnTo>
                    <a:lnTo>
                      <a:pt x="1250" y="681"/>
                    </a:lnTo>
                    <a:lnTo>
                      <a:pt x="1264" y="679"/>
                    </a:lnTo>
                    <a:lnTo>
                      <a:pt x="1288" y="681"/>
                    </a:lnTo>
                    <a:lnTo>
                      <a:pt x="1311" y="685"/>
                    </a:lnTo>
                    <a:lnTo>
                      <a:pt x="1326" y="691"/>
                    </a:lnTo>
                    <a:lnTo>
                      <a:pt x="1325" y="696"/>
                    </a:lnTo>
                    <a:lnTo>
                      <a:pt x="1315" y="701"/>
                    </a:lnTo>
                    <a:lnTo>
                      <a:pt x="1310" y="714"/>
                    </a:lnTo>
                    <a:lnTo>
                      <a:pt x="1298" y="729"/>
                    </a:lnTo>
                    <a:lnTo>
                      <a:pt x="1288" y="739"/>
                    </a:lnTo>
                    <a:lnTo>
                      <a:pt x="1276" y="744"/>
                    </a:lnTo>
                    <a:lnTo>
                      <a:pt x="1262" y="754"/>
                    </a:lnTo>
                    <a:lnTo>
                      <a:pt x="1260" y="762"/>
                    </a:lnTo>
                    <a:lnTo>
                      <a:pt x="1261" y="778"/>
                    </a:lnTo>
                    <a:lnTo>
                      <a:pt x="1268" y="798"/>
                    </a:lnTo>
                    <a:lnTo>
                      <a:pt x="1278" y="799"/>
                    </a:lnTo>
                    <a:lnTo>
                      <a:pt x="1284" y="809"/>
                    </a:lnTo>
                    <a:lnTo>
                      <a:pt x="1292" y="814"/>
                    </a:lnTo>
                    <a:lnTo>
                      <a:pt x="1295" y="807"/>
                    </a:lnTo>
                    <a:lnTo>
                      <a:pt x="1301" y="786"/>
                    </a:lnTo>
                    <a:lnTo>
                      <a:pt x="1312" y="771"/>
                    </a:lnTo>
                    <a:lnTo>
                      <a:pt x="1319" y="772"/>
                    </a:lnTo>
                    <a:lnTo>
                      <a:pt x="1326" y="786"/>
                    </a:lnTo>
                    <a:lnTo>
                      <a:pt x="1331" y="803"/>
                    </a:lnTo>
                    <a:lnTo>
                      <a:pt x="1333" y="811"/>
                    </a:lnTo>
                    <a:lnTo>
                      <a:pt x="1336" y="819"/>
                    </a:lnTo>
                    <a:lnTo>
                      <a:pt x="1342" y="847"/>
                    </a:lnTo>
                    <a:lnTo>
                      <a:pt x="1346" y="881"/>
                    </a:lnTo>
                    <a:lnTo>
                      <a:pt x="1349" y="878"/>
                    </a:lnTo>
                    <a:lnTo>
                      <a:pt x="1354" y="873"/>
                    </a:lnTo>
                    <a:lnTo>
                      <a:pt x="1363" y="875"/>
                    </a:lnTo>
                    <a:lnTo>
                      <a:pt x="1368" y="874"/>
                    </a:lnTo>
                    <a:lnTo>
                      <a:pt x="1373" y="868"/>
                    </a:lnTo>
                    <a:lnTo>
                      <a:pt x="1374" y="862"/>
                    </a:lnTo>
                    <a:lnTo>
                      <a:pt x="1371" y="862"/>
                    </a:lnTo>
                    <a:lnTo>
                      <a:pt x="1368" y="852"/>
                    </a:lnTo>
                    <a:lnTo>
                      <a:pt x="1368" y="836"/>
                    </a:lnTo>
                    <a:lnTo>
                      <a:pt x="1369" y="823"/>
                    </a:lnTo>
                    <a:lnTo>
                      <a:pt x="1380" y="824"/>
                    </a:lnTo>
                    <a:lnTo>
                      <a:pt x="1384" y="819"/>
                    </a:lnTo>
                    <a:lnTo>
                      <a:pt x="1387" y="799"/>
                    </a:lnTo>
                    <a:lnTo>
                      <a:pt x="1386" y="773"/>
                    </a:lnTo>
                    <a:lnTo>
                      <a:pt x="1393" y="766"/>
                    </a:lnTo>
                    <a:lnTo>
                      <a:pt x="1407" y="762"/>
                    </a:lnTo>
                    <a:lnTo>
                      <a:pt x="1420" y="765"/>
                    </a:lnTo>
                    <a:lnTo>
                      <a:pt x="1428" y="765"/>
                    </a:lnTo>
                    <a:lnTo>
                      <a:pt x="1433" y="760"/>
                    </a:lnTo>
                    <a:lnTo>
                      <a:pt x="1439" y="740"/>
                    </a:lnTo>
                    <a:lnTo>
                      <a:pt x="1457" y="705"/>
                    </a:lnTo>
                    <a:lnTo>
                      <a:pt x="1461" y="694"/>
                    </a:lnTo>
                    <a:lnTo>
                      <a:pt x="1459" y="684"/>
                    </a:lnTo>
                    <a:lnTo>
                      <a:pt x="1465" y="675"/>
                    </a:lnTo>
                    <a:lnTo>
                      <a:pt x="1481" y="664"/>
                    </a:lnTo>
                    <a:lnTo>
                      <a:pt x="1487" y="652"/>
                    </a:lnTo>
                    <a:lnTo>
                      <a:pt x="1486" y="624"/>
                    </a:lnTo>
                    <a:lnTo>
                      <a:pt x="1493" y="608"/>
                    </a:lnTo>
                    <a:lnTo>
                      <a:pt x="1506" y="597"/>
                    </a:lnTo>
                    <a:lnTo>
                      <a:pt x="1521" y="589"/>
                    </a:lnTo>
                    <a:lnTo>
                      <a:pt x="1531" y="581"/>
                    </a:lnTo>
                    <a:lnTo>
                      <a:pt x="1538" y="567"/>
                    </a:lnTo>
                    <a:lnTo>
                      <a:pt x="1558" y="563"/>
                    </a:lnTo>
                    <a:lnTo>
                      <a:pt x="1569" y="560"/>
                    </a:lnTo>
                    <a:lnTo>
                      <a:pt x="1585" y="565"/>
                    </a:lnTo>
                    <a:lnTo>
                      <a:pt x="1590" y="560"/>
                    </a:lnTo>
                    <a:lnTo>
                      <a:pt x="1586" y="544"/>
                    </a:lnTo>
                    <a:lnTo>
                      <a:pt x="1591" y="530"/>
                    </a:lnTo>
                    <a:lnTo>
                      <a:pt x="1602" y="525"/>
                    </a:lnTo>
                    <a:lnTo>
                      <a:pt x="1608" y="518"/>
                    </a:lnTo>
                    <a:lnTo>
                      <a:pt x="1608" y="506"/>
                    </a:lnTo>
                    <a:lnTo>
                      <a:pt x="1604" y="493"/>
                    </a:lnTo>
                    <a:lnTo>
                      <a:pt x="1594" y="490"/>
                    </a:lnTo>
                    <a:lnTo>
                      <a:pt x="1580" y="490"/>
                    </a:lnTo>
                    <a:lnTo>
                      <a:pt x="1570" y="486"/>
                    </a:lnTo>
                    <a:lnTo>
                      <a:pt x="1552" y="486"/>
                    </a:lnTo>
                    <a:lnTo>
                      <a:pt x="1554" y="470"/>
                    </a:lnTo>
                    <a:lnTo>
                      <a:pt x="1556" y="455"/>
                    </a:lnTo>
                    <a:lnTo>
                      <a:pt x="1543" y="453"/>
                    </a:lnTo>
                    <a:lnTo>
                      <a:pt x="1541" y="442"/>
                    </a:lnTo>
                    <a:lnTo>
                      <a:pt x="1543" y="434"/>
                    </a:lnTo>
                    <a:lnTo>
                      <a:pt x="1532" y="422"/>
                    </a:lnTo>
                    <a:lnTo>
                      <a:pt x="1520" y="426"/>
                    </a:lnTo>
                    <a:lnTo>
                      <a:pt x="1505" y="436"/>
                    </a:lnTo>
                    <a:lnTo>
                      <a:pt x="1492" y="439"/>
                    </a:lnTo>
                    <a:lnTo>
                      <a:pt x="1472" y="441"/>
                    </a:lnTo>
                    <a:lnTo>
                      <a:pt x="1463" y="439"/>
                    </a:lnTo>
                    <a:lnTo>
                      <a:pt x="1457" y="434"/>
                    </a:lnTo>
                    <a:lnTo>
                      <a:pt x="1452" y="433"/>
                    </a:lnTo>
                    <a:lnTo>
                      <a:pt x="1443" y="438"/>
                    </a:lnTo>
                    <a:lnTo>
                      <a:pt x="1434" y="444"/>
                    </a:lnTo>
                    <a:lnTo>
                      <a:pt x="1428" y="455"/>
                    </a:lnTo>
                    <a:lnTo>
                      <a:pt x="1408" y="472"/>
                    </a:lnTo>
                    <a:lnTo>
                      <a:pt x="1393" y="476"/>
                    </a:lnTo>
                    <a:lnTo>
                      <a:pt x="1379" y="492"/>
                    </a:lnTo>
                    <a:lnTo>
                      <a:pt x="1369" y="499"/>
                    </a:lnTo>
                    <a:lnTo>
                      <a:pt x="1354" y="507"/>
                    </a:lnTo>
                    <a:lnTo>
                      <a:pt x="1342" y="515"/>
                    </a:lnTo>
                    <a:lnTo>
                      <a:pt x="1314" y="522"/>
                    </a:lnTo>
                    <a:lnTo>
                      <a:pt x="1296" y="527"/>
                    </a:lnTo>
                    <a:lnTo>
                      <a:pt x="1298" y="529"/>
                    </a:lnTo>
                    <a:lnTo>
                      <a:pt x="1298" y="531"/>
                    </a:lnTo>
                    <a:lnTo>
                      <a:pt x="1295" y="538"/>
                    </a:lnTo>
                    <a:lnTo>
                      <a:pt x="1295" y="540"/>
                    </a:lnTo>
                    <a:lnTo>
                      <a:pt x="1296" y="542"/>
                    </a:lnTo>
                    <a:lnTo>
                      <a:pt x="1315" y="550"/>
                    </a:lnTo>
                    <a:lnTo>
                      <a:pt x="1321" y="556"/>
                    </a:lnTo>
                    <a:lnTo>
                      <a:pt x="1319" y="570"/>
                    </a:lnTo>
                    <a:lnTo>
                      <a:pt x="1320" y="574"/>
                    </a:lnTo>
                    <a:lnTo>
                      <a:pt x="1320" y="577"/>
                    </a:lnTo>
                    <a:lnTo>
                      <a:pt x="1312" y="581"/>
                    </a:lnTo>
                    <a:lnTo>
                      <a:pt x="1292" y="584"/>
                    </a:lnTo>
                    <a:lnTo>
                      <a:pt x="1278" y="585"/>
                    </a:lnTo>
                    <a:lnTo>
                      <a:pt x="1257" y="589"/>
                    </a:lnTo>
                    <a:lnTo>
                      <a:pt x="1249" y="590"/>
                    </a:lnTo>
                    <a:lnTo>
                      <a:pt x="1240" y="590"/>
                    </a:lnTo>
                    <a:lnTo>
                      <a:pt x="1230" y="587"/>
                    </a:lnTo>
                    <a:lnTo>
                      <a:pt x="1225" y="587"/>
                    </a:lnTo>
                    <a:lnTo>
                      <a:pt x="1202" y="595"/>
                    </a:lnTo>
                    <a:lnTo>
                      <a:pt x="1183" y="595"/>
                    </a:lnTo>
                    <a:lnTo>
                      <a:pt x="1160" y="592"/>
                    </a:lnTo>
                    <a:lnTo>
                      <a:pt x="1149" y="588"/>
                    </a:lnTo>
                    <a:lnTo>
                      <a:pt x="1145" y="585"/>
                    </a:lnTo>
                    <a:lnTo>
                      <a:pt x="1142" y="585"/>
                    </a:lnTo>
                    <a:lnTo>
                      <a:pt x="1140" y="584"/>
                    </a:lnTo>
                    <a:lnTo>
                      <a:pt x="1140" y="577"/>
                    </a:lnTo>
                    <a:lnTo>
                      <a:pt x="1139" y="574"/>
                    </a:lnTo>
                    <a:lnTo>
                      <a:pt x="1134" y="573"/>
                    </a:lnTo>
                    <a:lnTo>
                      <a:pt x="1134" y="568"/>
                    </a:lnTo>
                    <a:lnTo>
                      <a:pt x="1143" y="560"/>
                    </a:lnTo>
                    <a:lnTo>
                      <a:pt x="1144" y="556"/>
                    </a:lnTo>
                    <a:lnTo>
                      <a:pt x="1139" y="556"/>
                    </a:lnTo>
                    <a:lnTo>
                      <a:pt x="1135" y="554"/>
                    </a:lnTo>
                    <a:lnTo>
                      <a:pt x="1133" y="551"/>
                    </a:lnTo>
                    <a:lnTo>
                      <a:pt x="1133" y="544"/>
                    </a:lnTo>
                    <a:lnTo>
                      <a:pt x="1137" y="531"/>
                    </a:lnTo>
                    <a:lnTo>
                      <a:pt x="1137" y="525"/>
                    </a:lnTo>
                    <a:lnTo>
                      <a:pt x="1134" y="515"/>
                    </a:lnTo>
                    <a:lnTo>
                      <a:pt x="1133" y="512"/>
                    </a:lnTo>
                    <a:lnTo>
                      <a:pt x="1128" y="509"/>
                    </a:lnTo>
                    <a:lnTo>
                      <a:pt x="1123" y="511"/>
                    </a:lnTo>
                    <a:lnTo>
                      <a:pt x="1115" y="517"/>
                    </a:lnTo>
                    <a:lnTo>
                      <a:pt x="1107" y="517"/>
                    </a:lnTo>
                    <a:lnTo>
                      <a:pt x="1099" y="520"/>
                    </a:lnTo>
                    <a:lnTo>
                      <a:pt x="1097" y="522"/>
                    </a:lnTo>
                    <a:lnTo>
                      <a:pt x="1094" y="529"/>
                    </a:lnTo>
                    <a:lnTo>
                      <a:pt x="1090" y="541"/>
                    </a:lnTo>
                    <a:lnTo>
                      <a:pt x="1091" y="556"/>
                    </a:lnTo>
                    <a:lnTo>
                      <a:pt x="1090" y="570"/>
                    </a:lnTo>
                    <a:lnTo>
                      <a:pt x="1086" y="574"/>
                    </a:lnTo>
                    <a:lnTo>
                      <a:pt x="1086" y="578"/>
                    </a:lnTo>
                    <a:lnTo>
                      <a:pt x="1094" y="582"/>
                    </a:lnTo>
                    <a:lnTo>
                      <a:pt x="1099" y="592"/>
                    </a:lnTo>
                    <a:lnTo>
                      <a:pt x="1099" y="599"/>
                    </a:lnTo>
                    <a:lnTo>
                      <a:pt x="1092" y="610"/>
                    </a:lnTo>
                    <a:lnTo>
                      <a:pt x="1092" y="613"/>
                    </a:lnTo>
                    <a:lnTo>
                      <a:pt x="1080" y="611"/>
                    </a:lnTo>
                    <a:lnTo>
                      <a:pt x="1069" y="614"/>
                    </a:lnTo>
                    <a:lnTo>
                      <a:pt x="1054" y="613"/>
                    </a:lnTo>
                    <a:lnTo>
                      <a:pt x="1046" y="615"/>
                    </a:lnTo>
                    <a:lnTo>
                      <a:pt x="1036" y="610"/>
                    </a:lnTo>
                    <a:lnTo>
                      <a:pt x="1026" y="609"/>
                    </a:lnTo>
                    <a:lnTo>
                      <a:pt x="1020" y="609"/>
                    </a:lnTo>
                    <a:lnTo>
                      <a:pt x="973" y="601"/>
                    </a:lnTo>
                    <a:lnTo>
                      <a:pt x="967" y="595"/>
                    </a:lnTo>
                    <a:lnTo>
                      <a:pt x="959" y="592"/>
                    </a:lnTo>
                    <a:lnTo>
                      <a:pt x="945" y="593"/>
                    </a:lnTo>
                    <a:lnTo>
                      <a:pt x="925" y="589"/>
                    </a:lnTo>
                    <a:lnTo>
                      <a:pt x="913" y="581"/>
                    </a:lnTo>
                    <a:lnTo>
                      <a:pt x="907" y="576"/>
                    </a:lnTo>
                    <a:lnTo>
                      <a:pt x="897" y="562"/>
                    </a:lnTo>
                    <a:lnTo>
                      <a:pt x="891" y="558"/>
                    </a:lnTo>
                    <a:lnTo>
                      <a:pt x="873" y="555"/>
                    </a:lnTo>
                    <a:lnTo>
                      <a:pt x="869" y="555"/>
                    </a:lnTo>
                    <a:lnTo>
                      <a:pt x="866" y="558"/>
                    </a:lnTo>
                    <a:lnTo>
                      <a:pt x="860" y="557"/>
                    </a:lnTo>
                    <a:lnTo>
                      <a:pt x="852" y="554"/>
                    </a:lnTo>
                    <a:lnTo>
                      <a:pt x="841" y="554"/>
                    </a:lnTo>
                    <a:lnTo>
                      <a:pt x="832" y="558"/>
                    </a:lnTo>
                    <a:lnTo>
                      <a:pt x="827" y="558"/>
                    </a:lnTo>
                    <a:lnTo>
                      <a:pt x="806" y="554"/>
                    </a:lnTo>
                    <a:lnTo>
                      <a:pt x="796" y="541"/>
                    </a:lnTo>
                    <a:lnTo>
                      <a:pt x="794" y="539"/>
                    </a:lnTo>
                    <a:lnTo>
                      <a:pt x="785" y="538"/>
                    </a:lnTo>
                    <a:lnTo>
                      <a:pt x="782" y="538"/>
                    </a:lnTo>
                    <a:lnTo>
                      <a:pt x="772" y="530"/>
                    </a:lnTo>
                    <a:lnTo>
                      <a:pt x="761" y="525"/>
                    </a:lnTo>
                    <a:lnTo>
                      <a:pt x="751" y="524"/>
                    </a:lnTo>
                    <a:lnTo>
                      <a:pt x="741" y="519"/>
                    </a:lnTo>
                    <a:lnTo>
                      <a:pt x="736" y="515"/>
                    </a:lnTo>
                    <a:lnTo>
                      <a:pt x="724" y="501"/>
                    </a:lnTo>
                    <a:lnTo>
                      <a:pt x="715" y="495"/>
                    </a:lnTo>
                    <a:lnTo>
                      <a:pt x="707" y="491"/>
                    </a:lnTo>
                    <a:lnTo>
                      <a:pt x="703" y="487"/>
                    </a:lnTo>
                    <a:lnTo>
                      <a:pt x="690" y="480"/>
                    </a:lnTo>
                    <a:lnTo>
                      <a:pt x="687" y="480"/>
                    </a:lnTo>
                    <a:lnTo>
                      <a:pt x="686" y="484"/>
                    </a:lnTo>
                    <a:lnTo>
                      <a:pt x="681" y="484"/>
                    </a:lnTo>
                    <a:lnTo>
                      <a:pt x="676" y="480"/>
                    </a:lnTo>
                    <a:lnTo>
                      <a:pt x="675" y="474"/>
                    </a:lnTo>
                    <a:lnTo>
                      <a:pt x="670" y="469"/>
                    </a:lnTo>
                    <a:lnTo>
                      <a:pt x="659" y="468"/>
                    </a:lnTo>
                    <a:lnTo>
                      <a:pt x="658" y="465"/>
                    </a:lnTo>
                    <a:lnTo>
                      <a:pt x="659" y="458"/>
                    </a:lnTo>
                    <a:lnTo>
                      <a:pt x="664" y="450"/>
                    </a:lnTo>
                    <a:lnTo>
                      <a:pt x="667" y="449"/>
                    </a:lnTo>
                    <a:lnTo>
                      <a:pt x="669" y="442"/>
                    </a:lnTo>
                    <a:lnTo>
                      <a:pt x="672" y="438"/>
                    </a:lnTo>
                    <a:lnTo>
                      <a:pt x="669" y="429"/>
                    </a:lnTo>
                    <a:lnTo>
                      <a:pt x="672" y="422"/>
                    </a:lnTo>
                    <a:lnTo>
                      <a:pt x="677" y="416"/>
                    </a:lnTo>
                    <a:lnTo>
                      <a:pt x="675" y="409"/>
                    </a:lnTo>
                    <a:lnTo>
                      <a:pt x="675" y="405"/>
                    </a:lnTo>
                    <a:lnTo>
                      <a:pt x="679" y="400"/>
                    </a:lnTo>
                    <a:lnTo>
                      <a:pt x="685" y="400"/>
                    </a:lnTo>
                    <a:lnTo>
                      <a:pt x="688" y="393"/>
                    </a:lnTo>
                    <a:lnTo>
                      <a:pt x="696" y="388"/>
                    </a:lnTo>
                    <a:lnTo>
                      <a:pt x="699" y="382"/>
                    </a:lnTo>
                    <a:lnTo>
                      <a:pt x="701" y="377"/>
                    </a:lnTo>
                    <a:lnTo>
                      <a:pt x="703" y="375"/>
                    </a:lnTo>
                    <a:lnTo>
                      <a:pt x="706" y="377"/>
                    </a:lnTo>
                    <a:lnTo>
                      <a:pt x="712" y="375"/>
                    </a:lnTo>
                    <a:lnTo>
                      <a:pt x="709" y="374"/>
                    </a:lnTo>
                    <a:lnTo>
                      <a:pt x="692" y="369"/>
                    </a:lnTo>
                    <a:lnTo>
                      <a:pt x="690" y="367"/>
                    </a:lnTo>
                    <a:lnTo>
                      <a:pt x="686" y="361"/>
                    </a:lnTo>
                    <a:lnTo>
                      <a:pt x="681" y="359"/>
                    </a:lnTo>
                    <a:lnTo>
                      <a:pt x="669" y="350"/>
                    </a:lnTo>
                    <a:lnTo>
                      <a:pt x="663" y="350"/>
                    </a:lnTo>
                    <a:lnTo>
                      <a:pt x="656" y="346"/>
                    </a:lnTo>
                    <a:lnTo>
                      <a:pt x="654" y="342"/>
                    </a:lnTo>
                    <a:lnTo>
                      <a:pt x="654" y="339"/>
                    </a:lnTo>
                    <a:lnTo>
                      <a:pt x="651" y="335"/>
                    </a:lnTo>
                    <a:lnTo>
                      <a:pt x="647" y="335"/>
                    </a:lnTo>
                    <a:lnTo>
                      <a:pt x="645" y="332"/>
                    </a:lnTo>
                    <a:lnTo>
                      <a:pt x="640" y="330"/>
                    </a:lnTo>
                    <a:lnTo>
                      <a:pt x="632" y="334"/>
                    </a:lnTo>
                    <a:lnTo>
                      <a:pt x="631" y="332"/>
                    </a:lnTo>
                    <a:lnTo>
                      <a:pt x="629" y="326"/>
                    </a:lnTo>
                    <a:lnTo>
                      <a:pt x="628" y="325"/>
                    </a:lnTo>
                    <a:lnTo>
                      <a:pt x="624" y="324"/>
                    </a:lnTo>
                    <a:lnTo>
                      <a:pt x="621" y="325"/>
                    </a:lnTo>
                    <a:lnTo>
                      <a:pt x="612" y="324"/>
                    </a:lnTo>
                    <a:lnTo>
                      <a:pt x="608" y="325"/>
                    </a:lnTo>
                    <a:lnTo>
                      <a:pt x="602" y="329"/>
                    </a:lnTo>
                    <a:lnTo>
                      <a:pt x="599" y="329"/>
                    </a:lnTo>
                    <a:lnTo>
                      <a:pt x="596" y="326"/>
                    </a:lnTo>
                    <a:lnTo>
                      <a:pt x="597" y="316"/>
                    </a:lnTo>
                    <a:lnTo>
                      <a:pt x="593" y="313"/>
                    </a:lnTo>
                    <a:lnTo>
                      <a:pt x="589" y="307"/>
                    </a:lnTo>
                    <a:lnTo>
                      <a:pt x="589" y="304"/>
                    </a:lnTo>
                    <a:lnTo>
                      <a:pt x="584" y="299"/>
                    </a:lnTo>
                    <a:lnTo>
                      <a:pt x="584" y="294"/>
                    </a:lnTo>
                    <a:lnTo>
                      <a:pt x="586" y="287"/>
                    </a:lnTo>
                    <a:lnTo>
                      <a:pt x="583" y="281"/>
                    </a:lnTo>
                    <a:lnTo>
                      <a:pt x="583" y="277"/>
                    </a:lnTo>
                    <a:lnTo>
                      <a:pt x="584" y="270"/>
                    </a:lnTo>
                    <a:lnTo>
                      <a:pt x="586" y="264"/>
                    </a:lnTo>
                    <a:lnTo>
                      <a:pt x="579" y="254"/>
                    </a:lnTo>
                    <a:lnTo>
                      <a:pt x="572" y="246"/>
                    </a:lnTo>
                    <a:lnTo>
                      <a:pt x="572" y="237"/>
                    </a:lnTo>
                    <a:lnTo>
                      <a:pt x="569" y="229"/>
                    </a:lnTo>
                    <a:lnTo>
                      <a:pt x="570" y="226"/>
                    </a:lnTo>
                    <a:lnTo>
                      <a:pt x="581" y="224"/>
                    </a:lnTo>
                    <a:lnTo>
                      <a:pt x="584" y="221"/>
                    </a:lnTo>
                    <a:lnTo>
                      <a:pt x="585" y="222"/>
                    </a:lnTo>
                    <a:lnTo>
                      <a:pt x="586" y="229"/>
                    </a:lnTo>
                    <a:lnTo>
                      <a:pt x="589" y="234"/>
                    </a:lnTo>
                    <a:lnTo>
                      <a:pt x="591" y="237"/>
                    </a:lnTo>
                    <a:lnTo>
                      <a:pt x="599" y="239"/>
                    </a:lnTo>
                    <a:lnTo>
                      <a:pt x="601" y="238"/>
                    </a:lnTo>
                    <a:lnTo>
                      <a:pt x="604" y="237"/>
                    </a:lnTo>
                    <a:lnTo>
                      <a:pt x="607" y="238"/>
                    </a:lnTo>
                    <a:lnTo>
                      <a:pt x="608" y="232"/>
                    </a:lnTo>
                    <a:lnTo>
                      <a:pt x="612" y="229"/>
                    </a:lnTo>
                    <a:lnTo>
                      <a:pt x="616" y="223"/>
                    </a:lnTo>
                    <a:lnTo>
                      <a:pt x="617" y="223"/>
                    </a:lnTo>
                    <a:lnTo>
                      <a:pt x="621" y="228"/>
                    </a:lnTo>
                    <a:lnTo>
                      <a:pt x="623" y="228"/>
                    </a:lnTo>
                    <a:lnTo>
                      <a:pt x="632" y="217"/>
                    </a:lnTo>
                    <a:lnTo>
                      <a:pt x="632" y="215"/>
                    </a:lnTo>
                    <a:lnTo>
                      <a:pt x="628" y="208"/>
                    </a:lnTo>
                    <a:lnTo>
                      <a:pt x="622" y="200"/>
                    </a:lnTo>
                    <a:lnTo>
                      <a:pt x="621" y="195"/>
                    </a:lnTo>
                    <a:lnTo>
                      <a:pt x="622" y="192"/>
                    </a:lnTo>
                    <a:lnTo>
                      <a:pt x="622" y="189"/>
                    </a:lnTo>
                    <a:lnTo>
                      <a:pt x="612" y="184"/>
                    </a:lnTo>
                    <a:lnTo>
                      <a:pt x="607" y="185"/>
                    </a:lnTo>
                    <a:lnTo>
                      <a:pt x="606" y="181"/>
                    </a:lnTo>
                    <a:lnTo>
                      <a:pt x="597" y="174"/>
                    </a:lnTo>
                    <a:lnTo>
                      <a:pt x="597" y="159"/>
                    </a:lnTo>
                    <a:lnTo>
                      <a:pt x="602" y="158"/>
                    </a:lnTo>
                    <a:lnTo>
                      <a:pt x="600" y="152"/>
                    </a:lnTo>
                    <a:lnTo>
                      <a:pt x="601" y="149"/>
                    </a:lnTo>
                    <a:lnTo>
                      <a:pt x="602" y="148"/>
                    </a:lnTo>
                    <a:lnTo>
                      <a:pt x="595" y="141"/>
                    </a:lnTo>
                    <a:lnTo>
                      <a:pt x="596" y="135"/>
                    </a:lnTo>
                    <a:lnTo>
                      <a:pt x="596" y="133"/>
                    </a:lnTo>
                    <a:lnTo>
                      <a:pt x="606" y="133"/>
                    </a:lnTo>
                    <a:lnTo>
                      <a:pt x="610" y="130"/>
                    </a:lnTo>
                    <a:lnTo>
                      <a:pt x="621" y="133"/>
                    </a:lnTo>
                    <a:lnTo>
                      <a:pt x="623" y="131"/>
                    </a:lnTo>
                    <a:lnTo>
                      <a:pt x="628" y="126"/>
                    </a:lnTo>
                    <a:lnTo>
                      <a:pt x="633" y="116"/>
                    </a:lnTo>
                    <a:lnTo>
                      <a:pt x="633" y="105"/>
                    </a:lnTo>
                    <a:lnTo>
                      <a:pt x="643" y="104"/>
                    </a:lnTo>
                    <a:lnTo>
                      <a:pt x="644" y="103"/>
                    </a:lnTo>
                    <a:lnTo>
                      <a:pt x="642" y="100"/>
                    </a:lnTo>
                    <a:lnTo>
                      <a:pt x="643" y="97"/>
                    </a:lnTo>
                    <a:lnTo>
                      <a:pt x="647" y="94"/>
                    </a:lnTo>
                    <a:lnTo>
                      <a:pt x="648" y="92"/>
                    </a:lnTo>
                    <a:lnTo>
                      <a:pt x="651" y="88"/>
                    </a:lnTo>
                    <a:lnTo>
                      <a:pt x="658" y="83"/>
                    </a:lnTo>
                    <a:lnTo>
                      <a:pt x="658" y="77"/>
                    </a:lnTo>
                    <a:lnTo>
                      <a:pt x="664" y="71"/>
                    </a:lnTo>
                    <a:lnTo>
                      <a:pt x="666" y="52"/>
                    </a:lnTo>
                    <a:lnTo>
                      <a:pt x="669" y="50"/>
                    </a:lnTo>
                    <a:lnTo>
                      <a:pt x="669" y="43"/>
                    </a:lnTo>
                    <a:lnTo>
                      <a:pt x="675" y="35"/>
                    </a:lnTo>
                    <a:lnTo>
                      <a:pt x="675" y="32"/>
                    </a:lnTo>
                    <a:lnTo>
                      <a:pt x="671" y="29"/>
                    </a:lnTo>
                    <a:lnTo>
                      <a:pt x="667" y="29"/>
                    </a:lnTo>
                    <a:lnTo>
                      <a:pt x="660" y="38"/>
                    </a:lnTo>
                    <a:lnTo>
                      <a:pt x="658" y="38"/>
                    </a:lnTo>
                    <a:lnTo>
                      <a:pt x="655" y="34"/>
                    </a:lnTo>
                    <a:lnTo>
                      <a:pt x="653" y="23"/>
                    </a:lnTo>
                    <a:lnTo>
                      <a:pt x="648" y="27"/>
                    </a:lnTo>
                    <a:lnTo>
                      <a:pt x="644" y="27"/>
                    </a:lnTo>
                    <a:lnTo>
                      <a:pt x="642" y="22"/>
                    </a:lnTo>
                    <a:lnTo>
                      <a:pt x="639" y="22"/>
                    </a:lnTo>
                    <a:lnTo>
                      <a:pt x="637" y="20"/>
                    </a:lnTo>
                    <a:lnTo>
                      <a:pt x="636" y="11"/>
                    </a:lnTo>
                    <a:lnTo>
                      <a:pt x="632" y="9"/>
                    </a:lnTo>
                    <a:lnTo>
                      <a:pt x="631" y="7"/>
                    </a:lnTo>
                    <a:lnTo>
                      <a:pt x="628" y="6"/>
                    </a:lnTo>
                    <a:lnTo>
                      <a:pt x="624" y="6"/>
                    </a:lnTo>
                    <a:lnTo>
                      <a:pt x="621" y="1"/>
                    </a:lnTo>
                    <a:lnTo>
                      <a:pt x="618" y="0"/>
                    </a:lnTo>
                    <a:lnTo>
                      <a:pt x="615" y="0"/>
                    </a:lnTo>
                    <a:lnTo>
                      <a:pt x="610" y="2"/>
                    </a:lnTo>
                    <a:lnTo>
                      <a:pt x="604" y="2"/>
                    </a:lnTo>
                    <a:lnTo>
                      <a:pt x="599" y="6"/>
                    </a:lnTo>
                    <a:lnTo>
                      <a:pt x="585" y="6"/>
                    </a:lnTo>
                    <a:lnTo>
                      <a:pt x="575" y="13"/>
                    </a:lnTo>
                    <a:lnTo>
                      <a:pt x="564" y="19"/>
                    </a:lnTo>
                    <a:lnTo>
                      <a:pt x="557" y="24"/>
                    </a:lnTo>
                    <a:lnTo>
                      <a:pt x="552" y="29"/>
                    </a:lnTo>
                    <a:lnTo>
                      <a:pt x="547" y="30"/>
                    </a:lnTo>
                    <a:lnTo>
                      <a:pt x="543" y="35"/>
                    </a:lnTo>
                    <a:lnTo>
                      <a:pt x="536" y="32"/>
                    </a:lnTo>
                    <a:lnTo>
                      <a:pt x="531" y="35"/>
                    </a:lnTo>
                    <a:lnTo>
                      <a:pt x="526" y="35"/>
                    </a:lnTo>
                    <a:lnTo>
                      <a:pt x="492" y="60"/>
                    </a:lnTo>
                    <a:lnTo>
                      <a:pt x="488" y="66"/>
                    </a:lnTo>
                    <a:lnTo>
                      <a:pt x="489" y="68"/>
                    </a:lnTo>
                    <a:lnTo>
                      <a:pt x="489" y="71"/>
                    </a:lnTo>
                    <a:lnTo>
                      <a:pt x="486" y="79"/>
                    </a:lnTo>
                    <a:lnTo>
                      <a:pt x="482" y="83"/>
                    </a:lnTo>
                    <a:lnTo>
                      <a:pt x="478" y="82"/>
                    </a:lnTo>
                    <a:lnTo>
                      <a:pt x="475" y="78"/>
                    </a:lnTo>
                    <a:lnTo>
                      <a:pt x="456" y="79"/>
                    </a:lnTo>
                    <a:lnTo>
                      <a:pt x="454" y="81"/>
                    </a:lnTo>
                    <a:lnTo>
                      <a:pt x="449" y="87"/>
                    </a:lnTo>
                    <a:lnTo>
                      <a:pt x="446" y="88"/>
                    </a:lnTo>
                    <a:lnTo>
                      <a:pt x="440" y="88"/>
                    </a:lnTo>
                    <a:lnTo>
                      <a:pt x="433" y="86"/>
                    </a:lnTo>
                    <a:lnTo>
                      <a:pt x="429" y="88"/>
                    </a:lnTo>
                    <a:lnTo>
                      <a:pt x="427" y="92"/>
                    </a:lnTo>
                    <a:lnTo>
                      <a:pt x="423" y="94"/>
                    </a:lnTo>
                    <a:lnTo>
                      <a:pt x="421" y="95"/>
                    </a:lnTo>
                    <a:lnTo>
                      <a:pt x="414" y="94"/>
                    </a:lnTo>
                    <a:lnTo>
                      <a:pt x="411" y="95"/>
                    </a:lnTo>
                    <a:lnTo>
                      <a:pt x="407" y="93"/>
                    </a:lnTo>
                    <a:lnTo>
                      <a:pt x="395" y="93"/>
                    </a:lnTo>
                    <a:lnTo>
                      <a:pt x="390" y="92"/>
                    </a:lnTo>
                    <a:lnTo>
                      <a:pt x="385" y="92"/>
                    </a:lnTo>
                    <a:lnTo>
                      <a:pt x="370" y="83"/>
                    </a:lnTo>
                    <a:lnTo>
                      <a:pt x="360" y="81"/>
                    </a:lnTo>
                    <a:lnTo>
                      <a:pt x="342" y="73"/>
                    </a:lnTo>
                    <a:lnTo>
                      <a:pt x="337" y="76"/>
                    </a:lnTo>
                    <a:lnTo>
                      <a:pt x="333" y="79"/>
                    </a:lnTo>
                    <a:lnTo>
                      <a:pt x="326" y="78"/>
                    </a:lnTo>
                    <a:lnTo>
                      <a:pt x="322" y="79"/>
                    </a:lnTo>
                    <a:lnTo>
                      <a:pt x="321" y="82"/>
                    </a:lnTo>
                    <a:lnTo>
                      <a:pt x="320" y="90"/>
                    </a:lnTo>
                    <a:lnTo>
                      <a:pt x="312" y="104"/>
                    </a:lnTo>
                    <a:lnTo>
                      <a:pt x="312" y="106"/>
                    </a:lnTo>
                    <a:lnTo>
                      <a:pt x="321" y="106"/>
                    </a:lnTo>
                    <a:lnTo>
                      <a:pt x="323" y="111"/>
                    </a:lnTo>
                    <a:lnTo>
                      <a:pt x="323" y="115"/>
                    </a:lnTo>
                    <a:lnTo>
                      <a:pt x="319" y="117"/>
                    </a:lnTo>
                    <a:lnTo>
                      <a:pt x="317" y="119"/>
                    </a:lnTo>
                    <a:lnTo>
                      <a:pt x="317" y="122"/>
                    </a:lnTo>
                    <a:lnTo>
                      <a:pt x="320" y="126"/>
                    </a:lnTo>
                    <a:lnTo>
                      <a:pt x="322" y="127"/>
                    </a:lnTo>
                    <a:lnTo>
                      <a:pt x="333" y="126"/>
                    </a:lnTo>
                    <a:lnTo>
                      <a:pt x="336" y="129"/>
                    </a:lnTo>
                    <a:lnTo>
                      <a:pt x="337" y="132"/>
                    </a:lnTo>
                    <a:lnTo>
                      <a:pt x="337" y="133"/>
                    </a:lnTo>
                    <a:lnTo>
                      <a:pt x="332" y="138"/>
                    </a:lnTo>
                    <a:lnTo>
                      <a:pt x="326" y="141"/>
                    </a:lnTo>
                    <a:lnTo>
                      <a:pt x="325" y="147"/>
                    </a:lnTo>
                    <a:lnTo>
                      <a:pt x="337" y="158"/>
                    </a:lnTo>
                    <a:lnTo>
                      <a:pt x="337" y="164"/>
                    </a:lnTo>
                    <a:lnTo>
                      <a:pt x="336" y="169"/>
                    </a:lnTo>
                    <a:lnTo>
                      <a:pt x="322" y="178"/>
                    </a:lnTo>
                    <a:lnTo>
                      <a:pt x="321" y="181"/>
                    </a:lnTo>
                    <a:lnTo>
                      <a:pt x="330" y="185"/>
                    </a:lnTo>
                    <a:lnTo>
                      <a:pt x="333" y="194"/>
                    </a:lnTo>
                    <a:lnTo>
                      <a:pt x="343" y="200"/>
                    </a:lnTo>
                    <a:lnTo>
                      <a:pt x="342" y="207"/>
                    </a:lnTo>
                    <a:lnTo>
                      <a:pt x="349" y="208"/>
                    </a:lnTo>
                    <a:lnTo>
                      <a:pt x="352" y="212"/>
                    </a:lnTo>
                    <a:lnTo>
                      <a:pt x="358" y="210"/>
                    </a:lnTo>
                    <a:lnTo>
                      <a:pt x="363" y="211"/>
                    </a:lnTo>
                    <a:lnTo>
                      <a:pt x="363" y="216"/>
                    </a:lnTo>
                    <a:lnTo>
                      <a:pt x="362" y="222"/>
                    </a:lnTo>
                    <a:lnTo>
                      <a:pt x="365" y="229"/>
                    </a:lnTo>
                    <a:lnTo>
                      <a:pt x="366" y="230"/>
                    </a:lnTo>
                    <a:lnTo>
                      <a:pt x="384" y="232"/>
                    </a:lnTo>
                    <a:lnTo>
                      <a:pt x="389" y="235"/>
                    </a:lnTo>
                    <a:lnTo>
                      <a:pt x="394" y="234"/>
                    </a:lnTo>
                    <a:lnTo>
                      <a:pt x="400" y="242"/>
                    </a:lnTo>
                    <a:lnTo>
                      <a:pt x="398" y="246"/>
                    </a:lnTo>
                    <a:lnTo>
                      <a:pt x="401" y="250"/>
                    </a:lnTo>
                    <a:lnTo>
                      <a:pt x="396" y="255"/>
                    </a:lnTo>
                    <a:lnTo>
                      <a:pt x="394" y="259"/>
                    </a:lnTo>
                    <a:lnTo>
                      <a:pt x="386" y="260"/>
                    </a:lnTo>
                    <a:lnTo>
                      <a:pt x="382" y="260"/>
                    </a:lnTo>
                    <a:lnTo>
                      <a:pt x="380" y="259"/>
                    </a:lnTo>
                    <a:lnTo>
                      <a:pt x="375" y="260"/>
                    </a:lnTo>
                    <a:lnTo>
                      <a:pt x="373" y="262"/>
                    </a:lnTo>
                    <a:lnTo>
                      <a:pt x="362" y="267"/>
                    </a:lnTo>
                    <a:lnTo>
                      <a:pt x="358" y="275"/>
                    </a:lnTo>
                    <a:lnTo>
                      <a:pt x="357" y="286"/>
                    </a:lnTo>
                    <a:lnTo>
                      <a:pt x="362" y="292"/>
                    </a:lnTo>
                    <a:lnTo>
                      <a:pt x="360" y="297"/>
                    </a:lnTo>
                    <a:lnTo>
                      <a:pt x="363" y="298"/>
                    </a:lnTo>
                    <a:lnTo>
                      <a:pt x="364" y="301"/>
                    </a:lnTo>
                    <a:lnTo>
                      <a:pt x="363" y="304"/>
                    </a:lnTo>
                    <a:lnTo>
                      <a:pt x="358" y="308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9" y="318"/>
                    </a:lnTo>
                    <a:lnTo>
                      <a:pt x="369" y="318"/>
                    </a:lnTo>
                    <a:lnTo>
                      <a:pt x="371" y="324"/>
                    </a:lnTo>
                    <a:lnTo>
                      <a:pt x="369" y="326"/>
                    </a:lnTo>
                    <a:lnTo>
                      <a:pt x="365" y="328"/>
                    </a:lnTo>
                    <a:lnTo>
                      <a:pt x="362" y="326"/>
                    </a:lnTo>
                    <a:lnTo>
                      <a:pt x="359" y="324"/>
                    </a:lnTo>
                    <a:lnTo>
                      <a:pt x="357" y="331"/>
                    </a:lnTo>
                    <a:lnTo>
                      <a:pt x="343" y="336"/>
                    </a:lnTo>
                    <a:lnTo>
                      <a:pt x="331" y="352"/>
                    </a:lnTo>
                    <a:lnTo>
                      <a:pt x="326" y="355"/>
                    </a:lnTo>
                    <a:lnTo>
                      <a:pt x="321" y="361"/>
                    </a:lnTo>
                    <a:lnTo>
                      <a:pt x="317" y="366"/>
                    </a:lnTo>
                    <a:lnTo>
                      <a:pt x="316" y="372"/>
                    </a:lnTo>
                    <a:lnTo>
                      <a:pt x="317" y="380"/>
                    </a:lnTo>
                    <a:lnTo>
                      <a:pt x="314" y="388"/>
                    </a:lnTo>
                    <a:lnTo>
                      <a:pt x="305" y="393"/>
                    </a:lnTo>
                    <a:lnTo>
                      <a:pt x="298" y="393"/>
                    </a:lnTo>
                    <a:lnTo>
                      <a:pt x="292" y="398"/>
                    </a:lnTo>
                    <a:lnTo>
                      <a:pt x="287" y="406"/>
                    </a:lnTo>
                    <a:lnTo>
                      <a:pt x="283" y="417"/>
                    </a:lnTo>
                    <a:lnTo>
                      <a:pt x="277" y="428"/>
                    </a:lnTo>
                    <a:lnTo>
                      <a:pt x="262" y="450"/>
                    </a:lnTo>
                    <a:lnTo>
                      <a:pt x="256" y="457"/>
                    </a:lnTo>
                    <a:lnTo>
                      <a:pt x="244" y="464"/>
                    </a:lnTo>
                    <a:lnTo>
                      <a:pt x="233" y="474"/>
                    </a:lnTo>
                    <a:lnTo>
                      <a:pt x="229" y="479"/>
                    </a:lnTo>
                    <a:lnTo>
                      <a:pt x="219" y="495"/>
                    </a:lnTo>
                    <a:lnTo>
                      <a:pt x="212" y="504"/>
                    </a:lnTo>
                    <a:lnTo>
                      <a:pt x="204" y="519"/>
                    </a:lnTo>
                    <a:lnTo>
                      <a:pt x="199" y="522"/>
                    </a:lnTo>
                    <a:lnTo>
                      <a:pt x="195" y="523"/>
                    </a:lnTo>
                    <a:lnTo>
                      <a:pt x="172" y="523"/>
                    </a:lnTo>
                    <a:lnTo>
                      <a:pt x="169" y="524"/>
                    </a:lnTo>
                    <a:lnTo>
                      <a:pt x="161" y="527"/>
                    </a:lnTo>
                    <a:lnTo>
                      <a:pt x="156" y="533"/>
                    </a:lnTo>
                    <a:lnTo>
                      <a:pt x="152" y="534"/>
                    </a:lnTo>
                    <a:lnTo>
                      <a:pt x="149" y="533"/>
                    </a:lnTo>
                    <a:lnTo>
                      <a:pt x="147" y="528"/>
                    </a:lnTo>
                    <a:lnTo>
                      <a:pt x="139" y="514"/>
                    </a:lnTo>
                    <a:lnTo>
                      <a:pt x="136" y="512"/>
                    </a:lnTo>
                    <a:lnTo>
                      <a:pt x="132" y="513"/>
                    </a:lnTo>
                    <a:lnTo>
                      <a:pt x="122" y="522"/>
                    </a:lnTo>
                    <a:lnTo>
                      <a:pt x="118" y="528"/>
                    </a:lnTo>
                    <a:lnTo>
                      <a:pt x="107" y="538"/>
                    </a:lnTo>
                    <a:lnTo>
                      <a:pt x="93" y="556"/>
                    </a:lnTo>
                    <a:lnTo>
                      <a:pt x="85" y="563"/>
                    </a:lnTo>
                    <a:lnTo>
                      <a:pt x="83" y="570"/>
                    </a:lnTo>
                    <a:lnTo>
                      <a:pt x="79" y="588"/>
                    </a:lnTo>
                    <a:lnTo>
                      <a:pt x="79" y="593"/>
                    </a:lnTo>
                    <a:lnTo>
                      <a:pt x="81" y="598"/>
                    </a:lnTo>
                    <a:lnTo>
                      <a:pt x="88" y="601"/>
                    </a:lnTo>
                    <a:lnTo>
                      <a:pt x="94" y="600"/>
                    </a:lnTo>
                    <a:lnTo>
                      <a:pt x="101" y="603"/>
                    </a:lnTo>
                    <a:lnTo>
                      <a:pt x="111" y="603"/>
                    </a:lnTo>
                    <a:lnTo>
                      <a:pt x="113" y="604"/>
                    </a:lnTo>
                    <a:lnTo>
                      <a:pt x="117" y="608"/>
                    </a:lnTo>
                    <a:lnTo>
                      <a:pt x="118" y="611"/>
                    </a:lnTo>
                    <a:lnTo>
                      <a:pt x="118" y="616"/>
                    </a:lnTo>
                    <a:lnTo>
                      <a:pt x="112" y="636"/>
                    </a:lnTo>
                    <a:lnTo>
                      <a:pt x="112" y="641"/>
                    </a:lnTo>
                    <a:lnTo>
                      <a:pt x="113" y="646"/>
                    </a:lnTo>
                    <a:lnTo>
                      <a:pt x="123" y="657"/>
                    </a:lnTo>
                    <a:lnTo>
                      <a:pt x="127" y="658"/>
                    </a:lnTo>
                    <a:lnTo>
                      <a:pt x="137" y="654"/>
                    </a:lnTo>
                    <a:lnTo>
                      <a:pt x="139" y="655"/>
                    </a:lnTo>
                    <a:lnTo>
                      <a:pt x="142" y="658"/>
                    </a:lnTo>
                    <a:lnTo>
                      <a:pt x="142" y="669"/>
                    </a:lnTo>
                    <a:lnTo>
                      <a:pt x="143" y="678"/>
                    </a:lnTo>
                    <a:lnTo>
                      <a:pt x="148" y="685"/>
                    </a:lnTo>
                    <a:lnTo>
                      <a:pt x="150" y="692"/>
                    </a:lnTo>
                    <a:lnTo>
                      <a:pt x="155" y="698"/>
                    </a:lnTo>
                    <a:lnTo>
                      <a:pt x="160" y="703"/>
                    </a:lnTo>
                    <a:lnTo>
                      <a:pt x="160" y="706"/>
                    </a:lnTo>
                    <a:lnTo>
                      <a:pt x="164" y="711"/>
                    </a:lnTo>
                    <a:lnTo>
                      <a:pt x="165" y="714"/>
                    </a:lnTo>
                    <a:lnTo>
                      <a:pt x="160" y="716"/>
                    </a:lnTo>
                    <a:lnTo>
                      <a:pt x="160" y="718"/>
                    </a:lnTo>
                    <a:lnTo>
                      <a:pt x="160" y="728"/>
                    </a:lnTo>
                    <a:lnTo>
                      <a:pt x="159" y="732"/>
                    </a:lnTo>
                    <a:lnTo>
                      <a:pt x="166" y="733"/>
                    </a:lnTo>
                    <a:lnTo>
                      <a:pt x="166" y="735"/>
                    </a:lnTo>
                    <a:lnTo>
                      <a:pt x="159" y="735"/>
                    </a:lnTo>
                    <a:lnTo>
                      <a:pt x="154" y="739"/>
                    </a:lnTo>
                    <a:lnTo>
                      <a:pt x="154" y="741"/>
                    </a:lnTo>
                    <a:lnTo>
                      <a:pt x="150" y="743"/>
                    </a:lnTo>
                    <a:lnTo>
                      <a:pt x="147" y="743"/>
                    </a:lnTo>
                    <a:lnTo>
                      <a:pt x="140" y="743"/>
                    </a:lnTo>
                    <a:lnTo>
                      <a:pt x="139" y="740"/>
                    </a:lnTo>
                    <a:lnTo>
                      <a:pt x="138" y="739"/>
                    </a:lnTo>
                    <a:lnTo>
                      <a:pt x="139" y="733"/>
                    </a:lnTo>
                    <a:lnTo>
                      <a:pt x="139" y="732"/>
                    </a:lnTo>
                    <a:lnTo>
                      <a:pt x="132" y="730"/>
                    </a:lnTo>
                    <a:lnTo>
                      <a:pt x="127" y="734"/>
                    </a:lnTo>
                    <a:lnTo>
                      <a:pt x="115" y="738"/>
                    </a:lnTo>
                    <a:lnTo>
                      <a:pt x="111" y="745"/>
                    </a:lnTo>
                    <a:lnTo>
                      <a:pt x="110" y="746"/>
                    </a:lnTo>
                    <a:lnTo>
                      <a:pt x="107" y="746"/>
                    </a:lnTo>
                    <a:lnTo>
                      <a:pt x="93" y="746"/>
                    </a:lnTo>
                    <a:lnTo>
                      <a:pt x="84" y="739"/>
                    </a:lnTo>
                    <a:lnTo>
                      <a:pt x="78" y="741"/>
                    </a:lnTo>
                    <a:lnTo>
                      <a:pt x="74" y="739"/>
                    </a:lnTo>
                    <a:lnTo>
                      <a:pt x="62" y="740"/>
                    </a:lnTo>
                    <a:lnTo>
                      <a:pt x="58" y="739"/>
                    </a:lnTo>
                    <a:lnTo>
                      <a:pt x="52" y="740"/>
                    </a:lnTo>
                    <a:lnTo>
                      <a:pt x="48" y="739"/>
                    </a:lnTo>
                    <a:lnTo>
                      <a:pt x="47" y="740"/>
                    </a:lnTo>
                    <a:lnTo>
                      <a:pt x="46" y="740"/>
                    </a:lnTo>
                    <a:lnTo>
                      <a:pt x="43" y="735"/>
                    </a:lnTo>
                    <a:lnTo>
                      <a:pt x="41" y="735"/>
                    </a:lnTo>
                    <a:lnTo>
                      <a:pt x="40" y="740"/>
                    </a:lnTo>
                    <a:lnTo>
                      <a:pt x="40" y="757"/>
                    </a:lnTo>
                    <a:lnTo>
                      <a:pt x="20" y="757"/>
                    </a:lnTo>
                    <a:lnTo>
                      <a:pt x="16" y="759"/>
                    </a:lnTo>
                    <a:lnTo>
                      <a:pt x="11" y="757"/>
                    </a:lnTo>
                    <a:lnTo>
                      <a:pt x="9" y="762"/>
                    </a:lnTo>
                    <a:lnTo>
                      <a:pt x="7" y="764"/>
                    </a:lnTo>
                    <a:lnTo>
                      <a:pt x="5" y="767"/>
                    </a:lnTo>
                    <a:lnTo>
                      <a:pt x="0" y="771"/>
                    </a:lnTo>
                    <a:lnTo>
                      <a:pt x="0" y="773"/>
                    </a:lnTo>
                    <a:lnTo>
                      <a:pt x="2" y="782"/>
                    </a:lnTo>
                    <a:lnTo>
                      <a:pt x="9" y="782"/>
                    </a:lnTo>
                    <a:lnTo>
                      <a:pt x="13" y="791"/>
                    </a:lnTo>
                    <a:lnTo>
                      <a:pt x="27" y="809"/>
                    </a:lnTo>
                    <a:lnTo>
                      <a:pt x="37" y="820"/>
                    </a:lnTo>
                    <a:lnTo>
                      <a:pt x="47" y="825"/>
                    </a:lnTo>
                    <a:lnTo>
                      <a:pt x="67" y="827"/>
                    </a:lnTo>
                    <a:lnTo>
                      <a:pt x="89" y="825"/>
                    </a:lnTo>
                    <a:lnTo>
                      <a:pt x="105" y="821"/>
                    </a:lnTo>
                    <a:lnTo>
                      <a:pt x="113" y="818"/>
                    </a:lnTo>
                    <a:lnTo>
                      <a:pt x="117" y="810"/>
                    </a:lnTo>
                    <a:lnTo>
                      <a:pt x="122" y="808"/>
                    </a:lnTo>
                    <a:lnTo>
                      <a:pt x="124" y="814"/>
                    </a:lnTo>
                    <a:lnTo>
                      <a:pt x="117" y="834"/>
                    </a:lnTo>
                    <a:lnTo>
                      <a:pt x="106" y="843"/>
                    </a:lnTo>
                    <a:lnTo>
                      <a:pt x="96" y="850"/>
                    </a:lnTo>
                    <a:lnTo>
                      <a:pt x="84" y="852"/>
                    </a:lnTo>
                    <a:lnTo>
                      <a:pt x="70" y="854"/>
                    </a:lnTo>
                    <a:lnTo>
                      <a:pt x="59" y="857"/>
                    </a:lnTo>
                    <a:lnTo>
                      <a:pt x="51" y="850"/>
                    </a:lnTo>
                    <a:lnTo>
                      <a:pt x="47" y="854"/>
                    </a:lnTo>
                    <a:lnTo>
                      <a:pt x="50" y="870"/>
                    </a:lnTo>
                    <a:lnTo>
                      <a:pt x="90" y="911"/>
                    </a:lnTo>
                    <a:lnTo>
                      <a:pt x="104" y="926"/>
                    </a:lnTo>
                    <a:lnTo>
                      <a:pt x="124" y="944"/>
                    </a:lnTo>
                    <a:lnTo>
                      <a:pt x="131" y="945"/>
                    </a:lnTo>
                    <a:lnTo>
                      <a:pt x="156" y="947"/>
                    </a:lnTo>
                    <a:lnTo>
                      <a:pt x="167" y="944"/>
                    </a:lnTo>
                    <a:lnTo>
                      <a:pt x="174" y="943"/>
                    </a:lnTo>
                    <a:lnTo>
                      <a:pt x="183" y="936"/>
                    </a:lnTo>
                    <a:lnTo>
                      <a:pt x="190" y="936"/>
                    </a:lnTo>
                    <a:lnTo>
                      <a:pt x="207" y="924"/>
                    </a:lnTo>
                    <a:lnTo>
                      <a:pt x="213" y="916"/>
                    </a:lnTo>
                    <a:lnTo>
                      <a:pt x="218" y="906"/>
                    </a:lnTo>
                    <a:lnTo>
                      <a:pt x="219" y="879"/>
                    </a:lnTo>
                    <a:lnTo>
                      <a:pt x="222" y="867"/>
                    </a:lnTo>
                    <a:lnTo>
                      <a:pt x="224" y="852"/>
                    </a:lnTo>
                    <a:lnTo>
                      <a:pt x="226" y="856"/>
                    </a:lnTo>
                    <a:lnTo>
                      <a:pt x="229" y="857"/>
                    </a:lnTo>
                    <a:lnTo>
                      <a:pt x="258" y="858"/>
                    </a:lnTo>
                    <a:lnTo>
                      <a:pt x="260" y="859"/>
                    </a:lnTo>
                    <a:lnTo>
                      <a:pt x="253" y="866"/>
                    </a:lnTo>
                    <a:lnTo>
                      <a:pt x="242" y="866"/>
                    </a:lnTo>
                    <a:lnTo>
                      <a:pt x="239" y="879"/>
                    </a:lnTo>
                    <a:lnTo>
                      <a:pt x="241" y="880"/>
                    </a:lnTo>
                    <a:lnTo>
                      <a:pt x="240" y="891"/>
                    </a:lnTo>
                    <a:lnTo>
                      <a:pt x="242" y="894"/>
                    </a:lnTo>
                    <a:lnTo>
                      <a:pt x="249" y="897"/>
                    </a:lnTo>
                    <a:lnTo>
                      <a:pt x="242" y="911"/>
                    </a:lnTo>
                    <a:lnTo>
                      <a:pt x="242" y="922"/>
                    </a:lnTo>
                    <a:lnTo>
                      <a:pt x="242" y="924"/>
                    </a:lnTo>
                    <a:lnTo>
                      <a:pt x="246" y="924"/>
                    </a:lnTo>
                    <a:lnTo>
                      <a:pt x="249" y="928"/>
                    </a:lnTo>
                    <a:lnTo>
                      <a:pt x="249" y="934"/>
                    </a:lnTo>
                    <a:lnTo>
                      <a:pt x="255" y="952"/>
                    </a:lnTo>
                    <a:lnTo>
                      <a:pt x="256" y="963"/>
                    </a:lnTo>
                    <a:lnTo>
                      <a:pt x="256" y="971"/>
                    </a:lnTo>
                    <a:lnTo>
                      <a:pt x="250" y="987"/>
                    </a:lnTo>
                    <a:lnTo>
                      <a:pt x="247" y="998"/>
                    </a:lnTo>
                    <a:lnTo>
                      <a:pt x="247" y="1009"/>
                    </a:lnTo>
                    <a:lnTo>
                      <a:pt x="251" y="1028"/>
                    </a:lnTo>
                    <a:lnTo>
                      <a:pt x="253" y="1031"/>
                    </a:lnTo>
                    <a:lnTo>
                      <a:pt x="253" y="1047"/>
                    </a:lnTo>
                    <a:lnTo>
                      <a:pt x="257" y="1044"/>
                    </a:lnTo>
                    <a:lnTo>
                      <a:pt x="261" y="1041"/>
                    </a:lnTo>
                    <a:lnTo>
                      <a:pt x="262" y="1045"/>
                    </a:lnTo>
                    <a:lnTo>
                      <a:pt x="263" y="1052"/>
                    </a:lnTo>
                    <a:lnTo>
                      <a:pt x="261" y="1056"/>
                    </a:lnTo>
                    <a:lnTo>
                      <a:pt x="261" y="1060"/>
                    </a:lnTo>
                    <a:lnTo>
                      <a:pt x="260" y="1065"/>
                    </a:lnTo>
                    <a:lnTo>
                      <a:pt x="257" y="1084"/>
                    </a:lnTo>
                    <a:lnTo>
                      <a:pt x="263" y="1093"/>
                    </a:lnTo>
                    <a:lnTo>
                      <a:pt x="262" y="1096"/>
                    </a:lnTo>
                    <a:lnTo>
                      <a:pt x="265" y="1114"/>
                    </a:lnTo>
                    <a:lnTo>
                      <a:pt x="266" y="1114"/>
                    </a:lnTo>
                    <a:lnTo>
                      <a:pt x="273" y="1139"/>
                    </a:lnTo>
                    <a:lnTo>
                      <a:pt x="276" y="1147"/>
                    </a:lnTo>
                    <a:lnTo>
                      <a:pt x="276" y="1157"/>
                    </a:lnTo>
                    <a:lnTo>
                      <a:pt x="278" y="1163"/>
                    </a:lnTo>
                    <a:lnTo>
                      <a:pt x="282" y="1192"/>
                    </a:lnTo>
                    <a:lnTo>
                      <a:pt x="284" y="1201"/>
                    </a:lnTo>
                    <a:lnTo>
                      <a:pt x="289" y="1212"/>
                    </a:lnTo>
                    <a:lnTo>
                      <a:pt x="293" y="1214"/>
                    </a:lnTo>
                    <a:lnTo>
                      <a:pt x="295" y="1225"/>
                    </a:lnTo>
                    <a:lnTo>
                      <a:pt x="304" y="12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100"/>
              <p:cNvSpPr>
                <a:spLocks noChangeAspect="1"/>
              </p:cNvSpPr>
              <p:nvPr/>
            </p:nvSpPr>
            <p:spPr bwMode="gray">
              <a:xfrm>
                <a:off x="3183" y="2052"/>
                <a:ext cx="184" cy="168"/>
              </a:xfrm>
              <a:custGeom>
                <a:avLst/>
                <a:gdLst/>
                <a:ahLst/>
                <a:cxnLst>
                  <a:cxn ang="0">
                    <a:pos x="106" y="668"/>
                  </a:cxn>
                  <a:cxn ang="0">
                    <a:pos x="108" y="599"/>
                  </a:cxn>
                  <a:cxn ang="0">
                    <a:pos x="0" y="475"/>
                  </a:cxn>
                  <a:cxn ang="0">
                    <a:pos x="109" y="492"/>
                  </a:cxn>
                  <a:cxn ang="0">
                    <a:pos x="187" y="487"/>
                  </a:cxn>
                  <a:cxn ang="0">
                    <a:pos x="302" y="458"/>
                  </a:cxn>
                  <a:cxn ang="0">
                    <a:pos x="325" y="378"/>
                  </a:cxn>
                  <a:cxn ang="0">
                    <a:pos x="379" y="373"/>
                  </a:cxn>
                  <a:cxn ang="0">
                    <a:pos x="405" y="346"/>
                  </a:cxn>
                  <a:cxn ang="0">
                    <a:pos x="435" y="356"/>
                  </a:cxn>
                  <a:cxn ang="0">
                    <a:pos x="464" y="297"/>
                  </a:cxn>
                  <a:cxn ang="0">
                    <a:pos x="490" y="258"/>
                  </a:cxn>
                  <a:cxn ang="0">
                    <a:pos x="506" y="218"/>
                  </a:cxn>
                  <a:cxn ang="0">
                    <a:pos x="549" y="202"/>
                  </a:cxn>
                  <a:cxn ang="0">
                    <a:pos x="561" y="163"/>
                  </a:cxn>
                  <a:cxn ang="0">
                    <a:pos x="588" y="114"/>
                  </a:cxn>
                  <a:cxn ang="0">
                    <a:pos x="570" y="60"/>
                  </a:cxn>
                  <a:cxn ang="0">
                    <a:pos x="604" y="34"/>
                  </a:cxn>
                  <a:cxn ang="0">
                    <a:pos x="645" y="12"/>
                  </a:cxn>
                  <a:cxn ang="0">
                    <a:pos x="731" y="11"/>
                  </a:cxn>
                  <a:cxn ang="0">
                    <a:pos x="780" y="2"/>
                  </a:cxn>
                  <a:cxn ang="0">
                    <a:pos x="811" y="16"/>
                  </a:cxn>
                  <a:cxn ang="0">
                    <a:pos x="830" y="59"/>
                  </a:cxn>
                  <a:cxn ang="0">
                    <a:pos x="852" y="78"/>
                  </a:cxn>
                  <a:cxn ang="0">
                    <a:pos x="903" y="99"/>
                  </a:cxn>
                  <a:cxn ang="0">
                    <a:pos x="877" y="153"/>
                  </a:cxn>
                  <a:cxn ang="0">
                    <a:pos x="828" y="156"/>
                  </a:cxn>
                  <a:cxn ang="0">
                    <a:pos x="790" y="163"/>
                  </a:cxn>
                  <a:cxn ang="0">
                    <a:pos x="721" y="148"/>
                  </a:cxn>
                  <a:cxn ang="0">
                    <a:pos x="718" y="185"/>
                  </a:cxn>
                  <a:cxn ang="0">
                    <a:pos x="732" y="202"/>
                  </a:cxn>
                  <a:cxn ang="0">
                    <a:pos x="717" y="248"/>
                  </a:cxn>
                  <a:cxn ang="0">
                    <a:pos x="753" y="280"/>
                  </a:cxn>
                  <a:cxn ang="0">
                    <a:pos x="789" y="304"/>
                  </a:cxn>
                  <a:cxn ang="0">
                    <a:pos x="775" y="329"/>
                  </a:cxn>
                  <a:cxn ang="0">
                    <a:pos x="758" y="368"/>
                  </a:cxn>
                  <a:cxn ang="0">
                    <a:pos x="766" y="394"/>
                  </a:cxn>
                  <a:cxn ang="0">
                    <a:pos x="721" y="425"/>
                  </a:cxn>
                  <a:cxn ang="0">
                    <a:pos x="687" y="468"/>
                  </a:cxn>
                  <a:cxn ang="0">
                    <a:pos x="624" y="549"/>
                  </a:cxn>
                  <a:cxn ang="0">
                    <a:pos x="556" y="597"/>
                  </a:cxn>
                  <a:cxn ang="0">
                    <a:pos x="517" y="592"/>
                  </a:cxn>
                  <a:cxn ang="0">
                    <a:pos x="476" y="668"/>
                  </a:cxn>
                  <a:cxn ang="0">
                    <a:pos x="513" y="686"/>
                  </a:cxn>
                  <a:cxn ang="0">
                    <a:pos x="537" y="728"/>
                  </a:cxn>
                  <a:cxn ang="0">
                    <a:pos x="559" y="781"/>
                  </a:cxn>
                  <a:cxn ang="0">
                    <a:pos x="554" y="805"/>
                  </a:cxn>
                  <a:cxn ang="0">
                    <a:pos x="534" y="803"/>
                  </a:cxn>
                  <a:cxn ang="0">
                    <a:pos x="488" y="816"/>
                  </a:cxn>
                  <a:cxn ang="0">
                    <a:pos x="442" y="810"/>
                  </a:cxn>
                  <a:cxn ang="0">
                    <a:pos x="406" y="827"/>
                  </a:cxn>
                  <a:cxn ang="0">
                    <a:pos x="363" y="834"/>
                  </a:cxn>
                  <a:cxn ang="0">
                    <a:pos x="329" y="781"/>
                  </a:cxn>
                  <a:cxn ang="0">
                    <a:pos x="250" y="744"/>
                  </a:cxn>
                  <a:cxn ang="0">
                    <a:pos x="164" y="746"/>
                  </a:cxn>
                  <a:cxn ang="0">
                    <a:pos x="61" y="761"/>
                  </a:cxn>
                </a:cxnLst>
                <a:rect l="0" t="0" r="r" b="b"/>
                <a:pathLst>
                  <a:path w="921" h="842">
                    <a:moveTo>
                      <a:pt x="42" y="757"/>
                    </a:moveTo>
                    <a:lnTo>
                      <a:pt x="42" y="743"/>
                    </a:lnTo>
                    <a:lnTo>
                      <a:pt x="44" y="730"/>
                    </a:lnTo>
                    <a:lnTo>
                      <a:pt x="55" y="701"/>
                    </a:lnTo>
                    <a:lnTo>
                      <a:pt x="64" y="689"/>
                    </a:lnTo>
                    <a:lnTo>
                      <a:pt x="77" y="679"/>
                    </a:lnTo>
                    <a:lnTo>
                      <a:pt x="91" y="674"/>
                    </a:lnTo>
                    <a:lnTo>
                      <a:pt x="106" y="668"/>
                    </a:lnTo>
                    <a:lnTo>
                      <a:pt x="118" y="665"/>
                    </a:lnTo>
                    <a:lnTo>
                      <a:pt x="131" y="653"/>
                    </a:lnTo>
                    <a:lnTo>
                      <a:pt x="134" y="647"/>
                    </a:lnTo>
                    <a:lnTo>
                      <a:pt x="133" y="637"/>
                    </a:lnTo>
                    <a:lnTo>
                      <a:pt x="128" y="632"/>
                    </a:lnTo>
                    <a:lnTo>
                      <a:pt x="108" y="628"/>
                    </a:lnTo>
                    <a:lnTo>
                      <a:pt x="109" y="614"/>
                    </a:lnTo>
                    <a:lnTo>
                      <a:pt x="108" y="599"/>
                    </a:lnTo>
                    <a:lnTo>
                      <a:pt x="103" y="573"/>
                    </a:lnTo>
                    <a:lnTo>
                      <a:pt x="98" y="567"/>
                    </a:lnTo>
                    <a:lnTo>
                      <a:pt x="71" y="558"/>
                    </a:lnTo>
                    <a:lnTo>
                      <a:pt x="55" y="550"/>
                    </a:lnTo>
                    <a:lnTo>
                      <a:pt x="43" y="540"/>
                    </a:lnTo>
                    <a:lnTo>
                      <a:pt x="22" y="497"/>
                    </a:lnTo>
                    <a:lnTo>
                      <a:pt x="8" y="485"/>
                    </a:lnTo>
                    <a:lnTo>
                      <a:pt x="0" y="475"/>
                    </a:lnTo>
                    <a:lnTo>
                      <a:pt x="4" y="470"/>
                    </a:lnTo>
                    <a:lnTo>
                      <a:pt x="63" y="486"/>
                    </a:lnTo>
                    <a:lnTo>
                      <a:pt x="81" y="496"/>
                    </a:lnTo>
                    <a:lnTo>
                      <a:pt x="88" y="497"/>
                    </a:lnTo>
                    <a:lnTo>
                      <a:pt x="92" y="496"/>
                    </a:lnTo>
                    <a:lnTo>
                      <a:pt x="96" y="493"/>
                    </a:lnTo>
                    <a:lnTo>
                      <a:pt x="99" y="492"/>
                    </a:lnTo>
                    <a:lnTo>
                      <a:pt x="109" y="492"/>
                    </a:lnTo>
                    <a:lnTo>
                      <a:pt x="118" y="491"/>
                    </a:lnTo>
                    <a:lnTo>
                      <a:pt x="130" y="491"/>
                    </a:lnTo>
                    <a:lnTo>
                      <a:pt x="144" y="490"/>
                    </a:lnTo>
                    <a:lnTo>
                      <a:pt x="161" y="490"/>
                    </a:lnTo>
                    <a:lnTo>
                      <a:pt x="177" y="497"/>
                    </a:lnTo>
                    <a:lnTo>
                      <a:pt x="180" y="495"/>
                    </a:lnTo>
                    <a:lnTo>
                      <a:pt x="184" y="490"/>
                    </a:lnTo>
                    <a:lnTo>
                      <a:pt x="187" y="487"/>
                    </a:lnTo>
                    <a:lnTo>
                      <a:pt x="194" y="485"/>
                    </a:lnTo>
                    <a:lnTo>
                      <a:pt x="206" y="485"/>
                    </a:lnTo>
                    <a:lnTo>
                      <a:pt x="232" y="486"/>
                    </a:lnTo>
                    <a:lnTo>
                      <a:pt x="248" y="482"/>
                    </a:lnTo>
                    <a:lnTo>
                      <a:pt x="268" y="475"/>
                    </a:lnTo>
                    <a:lnTo>
                      <a:pt x="293" y="470"/>
                    </a:lnTo>
                    <a:lnTo>
                      <a:pt x="302" y="464"/>
                    </a:lnTo>
                    <a:lnTo>
                      <a:pt x="302" y="458"/>
                    </a:lnTo>
                    <a:lnTo>
                      <a:pt x="298" y="454"/>
                    </a:lnTo>
                    <a:lnTo>
                      <a:pt x="298" y="450"/>
                    </a:lnTo>
                    <a:lnTo>
                      <a:pt x="302" y="431"/>
                    </a:lnTo>
                    <a:lnTo>
                      <a:pt x="301" y="418"/>
                    </a:lnTo>
                    <a:lnTo>
                      <a:pt x="305" y="404"/>
                    </a:lnTo>
                    <a:lnTo>
                      <a:pt x="308" y="398"/>
                    </a:lnTo>
                    <a:lnTo>
                      <a:pt x="319" y="389"/>
                    </a:lnTo>
                    <a:lnTo>
                      <a:pt x="325" y="378"/>
                    </a:lnTo>
                    <a:lnTo>
                      <a:pt x="333" y="374"/>
                    </a:lnTo>
                    <a:lnTo>
                      <a:pt x="336" y="377"/>
                    </a:lnTo>
                    <a:lnTo>
                      <a:pt x="336" y="380"/>
                    </a:lnTo>
                    <a:lnTo>
                      <a:pt x="348" y="382"/>
                    </a:lnTo>
                    <a:lnTo>
                      <a:pt x="359" y="379"/>
                    </a:lnTo>
                    <a:lnTo>
                      <a:pt x="370" y="377"/>
                    </a:lnTo>
                    <a:lnTo>
                      <a:pt x="377" y="375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2" y="368"/>
                    </a:lnTo>
                    <a:lnTo>
                      <a:pt x="371" y="366"/>
                    </a:lnTo>
                    <a:lnTo>
                      <a:pt x="375" y="362"/>
                    </a:lnTo>
                    <a:lnTo>
                      <a:pt x="392" y="353"/>
                    </a:lnTo>
                    <a:lnTo>
                      <a:pt x="394" y="348"/>
                    </a:lnTo>
                    <a:lnTo>
                      <a:pt x="399" y="346"/>
                    </a:lnTo>
                    <a:lnTo>
                      <a:pt x="405" y="346"/>
                    </a:lnTo>
                    <a:lnTo>
                      <a:pt x="421" y="351"/>
                    </a:lnTo>
                    <a:lnTo>
                      <a:pt x="421" y="348"/>
                    </a:lnTo>
                    <a:lnTo>
                      <a:pt x="418" y="347"/>
                    </a:lnTo>
                    <a:lnTo>
                      <a:pt x="420" y="343"/>
                    </a:lnTo>
                    <a:lnTo>
                      <a:pt x="424" y="343"/>
                    </a:lnTo>
                    <a:lnTo>
                      <a:pt x="431" y="348"/>
                    </a:lnTo>
                    <a:lnTo>
                      <a:pt x="432" y="352"/>
                    </a:lnTo>
                    <a:lnTo>
                      <a:pt x="435" y="356"/>
                    </a:lnTo>
                    <a:lnTo>
                      <a:pt x="441" y="358"/>
                    </a:lnTo>
                    <a:lnTo>
                      <a:pt x="443" y="358"/>
                    </a:lnTo>
                    <a:lnTo>
                      <a:pt x="463" y="337"/>
                    </a:lnTo>
                    <a:lnTo>
                      <a:pt x="463" y="334"/>
                    </a:lnTo>
                    <a:lnTo>
                      <a:pt x="461" y="323"/>
                    </a:lnTo>
                    <a:lnTo>
                      <a:pt x="459" y="305"/>
                    </a:lnTo>
                    <a:lnTo>
                      <a:pt x="461" y="302"/>
                    </a:lnTo>
                    <a:lnTo>
                      <a:pt x="464" y="297"/>
                    </a:lnTo>
                    <a:lnTo>
                      <a:pt x="467" y="292"/>
                    </a:lnTo>
                    <a:lnTo>
                      <a:pt x="469" y="292"/>
                    </a:lnTo>
                    <a:lnTo>
                      <a:pt x="470" y="288"/>
                    </a:lnTo>
                    <a:lnTo>
                      <a:pt x="469" y="282"/>
                    </a:lnTo>
                    <a:lnTo>
                      <a:pt x="470" y="277"/>
                    </a:lnTo>
                    <a:lnTo>
                      <a:pt x="476" y="275"/>
                    </a:lnTo>
                    <a:lnTo>
                      <a:pt x="478" y="261"/>
                    </a:lnTo>
                    <a:lnTo>
                      <a:pt x="490" y="258"/>
                    </a:lnTo>
                    <a:lnTo>
                      <a:pt x="497" y="259"/>
                    </a:lnTo>
                    <a:lnTo>
                      <a:pt x="507" y="251"/>
                    </a:lnTo>
                    <a:lnTo>
                      <a:pt x="515" y="249"/>
                    </a:lnTo>
                    <a:lnTo>
                      <a:pt x="519" y="243"/>
                    </a:lnTo>
                    <a:lnTo>
                      <a:pt x="519" y="239"/>
                    </a:lnTo>
                    <a:lnTo>
                      <a:pt x="515" y="234"/>
                    </a:lnTo>
                    <a:lnTo>
                      <a:pt x="510" y="218"/>
                    </a:lnTo>
                    <a:lnTo>
                      <a:pt x="506" y="218"/>
                    </a:lnTo>
                    <a:lnTo>
                      <a:pt x="500" y="208"/>
                    </a:lnTo>
                    <a:lnTo>
                      <a:pt x="499" y="205"/>
                    </a:lnTo>
                    <a:lnTo>
                      <a:pt x="500" y="200"/>
                    </a:lnTo>
                    <a:lnTo>
                      <a:pt x="504" y="197"/>
                    </a:lnTo>
                    <a:lnTo>
                      <a:pt x="508" y="199"/>
                    </a:lnTo>
                    <a:lnTo>
                      <a:pt x="527" y="203"/>
                    </a:lnTo>
                    <a:lnTo>
                      <a:pt x="538" y="205"/>
                    </a:lnTo>
                    <a:lnTo>
                      <a:pt x="549" y="202"/>
                    </a:lnTo>
                    <a:lnTo>
                      <a:pt x="555" y="199"/>
                    </a:lnTo>
                    <a:lnTo>
                      <a:pt x="562" y="189"/>
                    </a:lnTo>
                    <a:lnTo>
                      <a:pt x="562" y="181"/>
                    </a:lnTo>
                    <a:lnTo>
                      <a:pt x="566" y="178"/>
                    </a:lnTo>
                    <a:lnTo>
                      <a:pt x="562" y="175"/>
                    </a:lnTo>
                    <a:lnTo>
                      <a:pt x="558" y="173"/>
                    </a:lnTo>
                    <a:lnTo>
                      <a:pt x="558" y="167"/>
                    </a:lnTo>
                    <a:lnTo>
                      <a:pt x="561" y="163"/>
                    </a:lnTo>
                    <a:lnTo>
                      <a:pt x="565" y="156"/>
                    </a:lnTo>
                    <a:lnTo>
                      <a:pt x="572" y="147"/>
                    </a:lnTo>
                    <a:lnTo>
                      <a:pt x="581" y="141"/>
                    </a:lnTo>
                    <a:lnTo>
                      <a:pt x="587" y="133"/>
                    </a:lnTo>
                    <a:lnTo>
                      <a:pt x="591" y="126"/>
                    </a:lnTo>
                    <a:lnTo>
                      <a:pt x="591" y="120"/>
                    </a:lnTo>
                    <a:lnTo>
                      <a:pt x="588" y="116"/>
                    </a:lnTo>
                    <a:lnTo>
                      <a:pt x="588" y="114"/>
                    </a:lnTo>
                    <a:lnTo>
                      <a:pt x="593" y="105"/>
                    </a:lnTo>
                    <a:lnTo>
                      <a:pt x="593" y="104"/>
                    </a:lnTo>
                    <a:lnTo>
                      <a:pt x="588" y="94"/>
                    </a:lnTo>
                    <a:lnTo>
                      <a:pt x="585" y="81"/>
                    </a:lnTo>
                    <a:lnTo>
                      <a:pt x="578" y="73"/>
                    </a:lnTo>
                    <a:lnTo>
                      <a:pt x="570" y="67"/>
                    </a:lnTo>
                    <a:lnTo>
                      <a:pt x="569" y="66"/>
                    </a:lnTo>
                    <a:lnTo>
                      <a:pt x="570" y="60"/>
                    </a:lnTo>
                    <a:lnTo>
                      <a:pt x="574" y="56"/>
                    </a:lnTo>
                    <a:lnTo>
                      <a:pt x="591" y="43"/>
                    </a:lnTo>
                    <a:lnTo>
                      <a:pt x="591" y="38"/>
                    </a:lnTo>
                    <a:lnTo>
                      <a:pt x="592" y="36"/>
                    </a:lnTo>
                    <a:lnTo>
                      <a:pt x="597" y="36"/>
                    </a:lnTo>
                    <a:lnTo>
                      <a:pt x="602" y="39"/>
                    </a:lnTo>
                    <a:lnTo>
                      <a:pt x="605" y="38"/>
                    </a:lnTo>
                    <a:lnTo>
                      <a:pt x="604" y="34"/>
                    </a:lnTo>
                    <a:lnTo>
                      <a:pt x="605" y="32"/>
                    </a:lnTo>
                    <a:lnTo>
                      <a:pt x="615" y="29"/>
                    </a:lnTo>
                    <a:lnTo>
                      <a:pt x="619" y="25"/>
                    </a:lnTo>
                    <a:lnTo>
                      <a:pt x="619" y="23"/>
                    </a:lnTo>
                    <a:lnTo>
                      <a:pt x="624" y="22"/>
                    </a:lnTo>
                    <a:lnTo>
                      <a:pt x="628" y="19"/>
                    </a:lnTo>
                    <a:lnTo>
                      <a:pt x="636" y="18"/>
                    </a:lnTo>
                    <a:lnTo>
                      <a:pt x="645" y="12"/>
                    </a:lnTo>
                    <a:lnTo>
                      <a:pt x="652" y="12"/>
                    </a:lnTo>
                    <a:lnTo>
                      <a:pt x="662" y="7"/>
                    </a:lnTo>
                    <a:lnTo>
                      <a:pt x="666" y="8"/>
                    </a:lnTo>
                    <a:lnTo>
                      <a:pt x="701" y="6"/>
                    </a:lnTo>
                    <a:lnTo>
                      <a:pt x="705" y="7"/>
                    </a:lnTo>
                    <a:lnTo>
                      <a:pt x="712" y="6"/>
                    </a:lnTo>
                    <a:lnTo>
                      <a:pt x="726" y="11"/>
                    </a:lnTo>
                    <a:lnTo>
                      <a:pt x="731" y="11"/>
                    </a:lnTo>
                    <a:lnTo>
                      <a:pt x="737" y="6"/>
                    </a:lnTo>
                    <a:lnTo>
                      <a:pt x="741" y="6"/>
                    </a:lnTo>
                    <a:lnTo>
                      <a:pt x="746" y="2"/>
                    </a:lnTo>
                    <a:lnTo>
                      <a:pt x="755" y="4"/>
                    </a:lnTo>
                    <a:lnTo>
                      <a:pt x="757" y="0"/>
                    </a:lnTo>
                    <a:lnTo>
                      <a:pt x="755" y="1"/>
                    </a:lnTo>
                    <a:lnTo>
                      <a:pt x="766" y="4"/>
                    </a:lnTo>
                    <a:lnTo>
                      <a:pt x="780" y="2"/>
                    </a:lnTo>
                    <a:lnTo>
                      <a:pt x="784" y="3"/>
                    </a:lnTo>
                    <a:lnTo>
                      <a:pt x="789" y="6"/>
                    </a:lnTo>
                    <a:lnTo>
                      <a:pt x="796" y="4"/>
                    </a:lnTo>
                    <a:lnTo>
                      <a:pt x="798" y="7"/>
                    </a:lnTo>
                    <a:lnTo>
                      <a:pt x="798" y="19"/>
                    </a:lnTo>
                    <a:lnTo>
                      <a:pt x="800" y="20"/>
                    </a:lnTo>
                    <a:lnTo>
                      <a:pt x="806" y="16"/>
                    </a:lnTo>
                    <a:lnTo>
                      <a:pt x="811" y="16"/>
                    </a:lnTo>
                    <a:lnTo>
                      <a:pt x="822" y="23"/>
                    </a:lnTo>
                    <a:lnTo>
                      <a:pt x="828" y="29"/>
                    </a:lnTo>
                    <a:lnTo>
                      <a:pt x="830" y="35"/>
                    </a:lnTo>
                    <a:lnTo>
                      <a:pt x="830" y="41"/>
                    </a:lnTo>
                    <a:lnTo>
                      <a:pt x="828" y="47"/>
                    </a:lnTo>
                    <a:lnTo>
                      <a:pt x="830" y="50"/>
                    </a:lnTo>
                    <a:lnTo>
                      <a:pt x="832" y="55"/>
                    </a:lnTo>
                    <a:lnTo>
                      <a:pt x="830" y="59"/>
                    </a:lnTo>
                    <a:lnTo>
                      <a:pt x="825" y="60"/>
                    </a:lnTo>
                    <a:lnTo>
                      <a:pt x="825" y="62"/>
                    </a:lnTo>
                    <a:lnTo>
                      <a:pt x="827" y="66"/>
                    </a:lnTo>
                    <a:lnTo>
                      <a:pt x="834" y="67"/>
                    </a:lnTo>
                    <a:lnTo>
                      <a:pt x="840" y="78"/>
                    </a:lnTo>
                    <a:lnTo>
                      <a:pt x="844" y="79"/>
                    </a:lnTo>
                    <a:lnTo>
                      <a:pt x="849" y="78"/>
                    </a:lnTo>
                    <a:lnTo>
                      <a:pt x="852" y="78"/>
                    </a:lnTo>
                    <a:lnTo>
                      <a:pt x="857" y="74"/>
                    </a:lnTo>
                    <a:lnTo>
                      <a:pt x="861" y="73"/>
                    </a:lnTo>
                    <a:lnTo>
                      <a:pt x="862" y="77"/>
                    </a:lnTo>
                    <a:lnTo>
                      <a:pt x="862" y="83"/>
                    </a:lnTo>
                    <a:lnTo>
                      <a:pt x="872" y="89"/>
                    </a:lnTo>
                    <a:lnTo>
                      <a:pt x="889" y="95"/>
                    </a:lnTo>
                    <a:lnTo>
                      <a:pt x="897" y="100"/>
                    </a:lnTo>
                    <a:lnTo>
                      <a:pt x="903" y="99"/>
                    </a:lnTo>
                    <a:lnTo>
                      <a:pt x="910" y="104"/>
                    </a:lnTo>
                    <a:lnTo>
                      <a:pt x="921" y="105"/>
                    </a:lnTo>
                    <a:lnTo>
                      <a:pt x="887" y="130"/>
                    </a:lnTo>
                    <a:lnTo>
                      <a:pt x="883" y="136"/>
                    </a:lnTo>
                    <a:lnTo>
                      <a:pt x="884" y="138"/>
                    </a:lnTo>
                    <a:lnTo>
                      <a:pt x="884" y="141"/>
                    </a:lnTo>
                    <a:lnTo>
                      <a:pt x="881" y="149"/>
                    </a:lnTo>
                    <a:lnTo>
                      <a:pt x="877" y="153"/>
                    </a:lnTo>
                    <a:lnTo>
                      <a:pt x="873" y="152"/>
                    </a:lnTo>
                    <a:lnTo>
                      <a:pt x="870" y="148"/>
                    </a:lnTo>
                    <a:lnTo>
                      <a:pt x="851" y="149"/>
                    </a:lnTo>
                    <a:lnTo>
                      <a:pt x="849" y="151"/>
                    </a:lnTo>
                    <a:lnTo>
                      <a:pt x="844" y="157"/>
                    </a:lnTo>
                    <a:lnTo>
                      <a:pt x="841" y="158"/>
                    </a:lnTo>
                    <a:lnTo>
                      <a:pt x="835" y="158"/>
                    </a:lnTo>
                    <a:lnTo>
                      <a:pt x="828" y="156"/>
                    </a:lnTo>
                    <a:lnTo>
                      <a:pt x="824" y="158"/>
                    </a:lnTo>
                    <a:lnTo>
                      <a:pt x="822" y="162"/>
                    </a:lnTo>
                    <a:lnTo>
                      <a:pt x="818" y="164"/>
                    </a:lnTo>
                    <a:lnTo>
                      <a:pt x="816" y="165"/>
                    </a:lnTo>
                    <a:lnTo>
                      <a:pt x="809" y="164"/>
                    </a:lnTo>
                    <a:lnTo>
                      <a:pt x="806" y="165"/>
                    </a:lnTo>
                    <a:lnTo>
                      <a:pt x="802" y="163"/>
                    </a:lnTo>
                    <a:lnTo>
                      <a:pt x="790" y="163"/>
                    </a:lnTo>
                    <a:lnTo>
                      <a:pt x="785" y="162"/>
                    </a:lnTo>
                    <a:lnTo>
                      <a:pt x="780" y="162"/>
                    </a:lnTo>
                    <a:lnTo>
                      <a:pt x="765" y="153"/>
                    </a:lnTo>
                    <a:lnTo>
                      <a:pt x="755" y="151"/>
                    </a:lnTo>
                    <a:lnTo>
                      <a:pt x="737" y="143"/>
                    </a:lnTo>
                    <a:lnTo>
                      <a:pt x="732" y="146"/>
                    </a:lnTo>
                    <a:lnTo>
                      <a:pt x="728" y="149"/>
                    </a:lnTo>
                    <a:lnTo>
                      <a:pt x="721" y="148"/>
                    </a:lnTo>
                    <a:lnTo>
                      <a:pt x="717" y="149"/>
                    </a:lnTo>
                    <a:lnTo>
                      <a:pt x="716" y="152"/>
                    </a:lnTo>
                    <a:lnTo>
                      <a:pt x="715" y="160"/>
                    </a:lnTo>
                    <a:lnTo>
                      <a:pt x="707" y="174"/>
                    </a:lnTo>
                    <a:lnTo>
                      <a:pt x="707" y="176"/>
                    </a:lnTo>
                    <a:lnTo>
                      <a:pt x="716" y="176"/>
                    </a:lnTo>
                    <a:lnTo>
                      <a:pt x="718" y="181"/>
                    </a:lnTo>
                    <a:lnTo>
                      <a:pt x="718" y="185"/>
                    </a:lnTo>
                    <a:lnTo>
                      <a:pt x="714" y="187"/>
                    </a:lnTo>
                    <a:lnTo>
                      <a:pt x="712" y="189"/>
                    </a:lnTo>
                    <a:lnTo>
                      <a:pt x="712" y="192"/>
                    </a:lnTo>
                    <a:lnTo>
                      <a:pt x="715" y="196"/>
                    </a:lnTo>
                    <a:lnTo>
                      <a:pt x="717" y="197"/>
                    </a:lnTo>
                    <a:lnTo>
                      <a:pt x="728" y="196"/>
                    </a:lnTo>
                    <a:lnTo>
                      <a:pt x="731" y="199"/>
                    </a:lnTo>
                    <a:lnTo>
                      <a:pt x="732" y="202"/>
                    </a:lnTo>
                    <a:lnTo>
                      <a:pt x="732" y="203"/>
                    </a:lnTo>
                    <a:lnTo>
                      <a:pt x="727" y="208"/>
                    </a:lnTo>
                    <a:lnTo>
                      <a:pt x="721" y="211"/>
                    </a:lnTo>
                    <a:lnTo>
                      <a:pt x="720" y="217"/>
                    </a:lnTo>
                    <a:lnTo>
                      <a:pt x="732" y="228"/>
                    </a:lnTo>
                    <a:lnTo>
                      <a:pt x="732" y="234"/>
                    </a:lnTo>
                    <a:lnTo>
                      <a:pt x="731" y="239"/>
                    </a:lnTo>
                    <a:lnTo>
                      <a:pt x="717" y="248"/>
                    </a:lnTo>
                    <a:lnTo>
                      <a:pt x="716" y="251"/>
                    </a:lnTo>
                    <a:lnTo>
                      <a:pt x="725" y="255"/>
                    </a:lnTo>
                    <a:lnTo>
                      <a:pt x="728" y="264"/>
                    </a:lnTo>
                    <a:lnTo>
                      <a:pt x="738" y="270"/>
                    </a:lnTo>
                    <a:lnTo>
                      <a:pt x="737" y="277"/>
                    </a:lnTo>
                    <a:lnTo>
                      <a:pt x="744" y="278"/>
                    </a:lnTo>
                    <a:lnTo>
                      <a:pt x="747" y="282"/>
                    </a:lnTo>
                    <a:lnTo>
                      <a:pt x="753" y="280"/>
                    </a:lnTo>
                    <a:lnTo>
                      <a:pt x="758" y="281"/>
                    </a:lnTo>
                    <a:lnTo>
                      <a:pt x="758" y="286"/>
                    </a:lnTo>
                    <a:lnTo>
                      <a:pt x="757" y="292"/>
                    </a:lnTo>
                    <a:lnTo>
                      <a:pt x="760" y="299"/>
                    </a:lnTo>
                    <a:lnTo>
                      <a:pt x="761" y="300"/>
                    </a:lnTo>
                    <a:lnTo>
                      <a:pt x="779" y="302"/>
                    </a:lnTo>
                    <a:lnTo>
                      <a:pt x="784" y="305"/>
                    </a:lnTo>
                    <a:lnTo>
                      <a:pt x="789" y="304"/>
                    </a:lnTo>
                    <a:lnTo>
                      <a:pt x="795" y="312"/>
                    </a:lnTo>
                    <a:lnTo>
                      <a:pt x="793" y="316"/>
                    </a:lnTo>
                    <a:lnTo>
                      <a:pt x="796" y="320"/>
                    </a:lnTo>
                    <a:lnTo>
                      <a:pt x="791" y="325"/>
                    </a:lnTo>
                    <a:lnTo>
                      <a:pt x="789" y="329"/>
                    </a:lnTo>
                    <a:lnTo>
                      <a:pt x="781" y="330"/>
                    </a:lnTo>
                    <a:lnTo>
                      <a:pt x="777" y="330"/>
                    </a:lnTo>
                    <a:lnTo>
                      <a:pt x="775" y="329"/>
                    </a:lnTo>
                    <a:lnTo>
                      <a:pt x="770" y="330"/>
                    </a:lnTo>
                    <a:lnTo>
                      <a:pt x="768" y="332"/>
                    </a:lnTo>
                    <a:lnTo>
                      <a:pt x="757" y="337"/>
                    </a:lnTo>
                    <a:lnTo>
                      <a:pt x="753" y="345"/>
                    </a:lnTo>
                    <a:lnTo>
                      <a:pt x="752" y="356"/>
                    </a:lnTo>
                    <a:lnTo>
                      <a:pt x="757" y="362"/>
                    </a:lnTo>
                    <a:lnTo>
                      <a:pt x="755" y="367"/>
                    </a:lnTo>
                    <a:lnTo>
                      <a:pt x="758" y="368"/>
                    </a:lnTo>
                    <a:lnTo>
                      <a:pt x="759" y="371"/>
                    </a:lnTo>
                    <a:lnTo>
                      <a:pt x="758" y="374"/>
                    </a:lnTo>
                    <a:lnTo>
                      <a:pt x="753" y="378"/>
                    </a:lnTo>
                    <a:lnTo>
                      <a:pt x="752" y="384"/>
                    </a:lnTo>
                    <a:lnTo>
                      <a:pt x="752" y="386"/>
                    </a:lnTo>
                    <a:lnTo>
                      <a:pt x="754" y="388"/>
                    </a:lnTo>
                    <a:lnTo>
                      <a:pt x="764" y="388"/>
                    </a:lnTo>
                    <a:lnTo>
                      <a:pt x="766" y="394"/>
                    </a:lnTo>
                    <a:lnTo>
                      <a:pt x="764" y="396"/>
                    </a:lnTo>
                    <a:lnTo>
                      <a:pt x="760" y="398"/>
                    </a:lnTo>
                    <a:lnTo>
                      <a:pt x="757" y="396"/>
                    </a:lnTo>
                    <a:lnTo>
                      <a:pt x="754" y="394"/>
                    </a:lnTo>
                    <a:lnTo>
                      <a:pt x="752" y="401"/>
                    </a:lnTo>
                    <a:lnTo>
                      <a:pt x="738" y="406"/>
                    </a:lnTo>
                    <a:lnTo>
                      <a:pt x="726" y="422"/>
                    </a:lnTo>
                    <a:lnTo>
                      <a:pt x="721" y="425"/>
                    </a:lnTo>
                    <a:lnTo>
                      <a:pt x="716" y="431"/>
                    </a:lnTo>
                    <a:lnTo>
                      <a:pt x="712" y="436"/>
                    </a:lnTo>
                    <a:lnTo>
                      <a:pt x="711" y="442"/>
                    </a:lnTo>
                    <a:lnTo>
                      <a:pt x="712" y="450"/>
                    </a:lnTo>
                    <a:lnTo>
                      <a:pt x="709" y="458"/>
                    </a:lnTo>
                    <a:lnTo>
                      <a:pt x="700" y="463"/>
                    </a:lnTo>
                    <a:lnTo>
                      <a:pt x="693" y="463"/>
                    </a:lnTo>
                    <a:lnTo>
                      <a:pt x="687" y="468"/>
                    </a:lnTo>
                    <a:lnTo>
                      <a:pt x="682" y="476"/>
                    </a:lnTo>
                    <a:lnTo>
                      <a:pt x="678" y="487"/>
                    </a:lnTo>
                    <a:lnTo>
                      <a:pt x="672" y="498"/>
                    </a:lnTo>
                    <a:lnTo>
                      <a:pt x="657" y="520"/>
                    </a:lnTo>
                    <a:lnTo>
                      <a:pt x="651" y="527"/>
                    </a:lnTo>
                    <a:lnTo>
                      <a:pt x="639" y="534"/>
                    </a:lnTo>
                    <a:lnTo>
                      <a:pt x="628" y="544"/>
                    </a:lnTo>
                    <a:lnTo>
                      <a:pt x="624" y="549"/>
                    </a:lnTo>
                    <a:lnTo>
                      <a:pt x="614" y="565"/>
                    </a:lnTo>
                    <a:lnTo>
                      <a:pt x="607" y="574"/>
                    </a:lnTo>
                    <a:lnTo>
                      <a:pt x="599" y="589"/>
                    </a:lnTo>
                    <a:lnTo>
                      <a:pt x="594" y="592"/>
                    </a:lnTo>
                    <a:lnTo>
                      <a:pt x="590" y="593"/>
                    </a:lnTo>
                    <a:lnTo>
                      <a:pt x="567" y="593"/>
                    </a:lnTo>
                    <a:lnTo>
                      <a:pt x="564" y="594"/>
                    </a:lnTo>
                    <a:lnTo>
                      <a:pt x="556" y="597"/>
                    </a:lnTo>
                    <a:lnTo>
                      <a:pt x="551" y="603"/>
                    </a:lnTo>
                    <a:lnTo>
                      <a:pt x="547" y="604"/>
                    </a:lnTo>
                    <a:lnTo>
                      <a:pt x="544" y="603"/>
                    </a:lnTo>
                    <a:lnTo>
                      <a:pt x="542" y="598"/>
                    </a:lnTo>
                    <a:lnTo>
                      <a:pt x="534" y="584"/>
                    </a:lnTo>
                    <a:lnTo>
                      <a:pt x="531" y="582"/>
                    </a:lnTo>
                    <a:lnTo>
                      <a:pt x="527" y="583"/>
                    </a:lnTo>
                    <a:lnTo>
                      <a:pt x="517" y="592"/>
                    </a:lnTo>
                    <a:lnTo>
                      <a:pt x="513" y="598"/>
                    </a:lnTo>
                    <a:lnTo>
                      <a:pt x="502" y="608"/>
                    </a:lnTo>
                    <a:lnTo>
                      <a:pt x="488" y="626"/>
                    </a:lnTo>
                    <a:lnTo>
                      <a:pt x="480" y="633"/>
                    </a:lnTo>
                    <a:lnTo>
                      <a:pt x="478" y="640"/>
                    </a:lnTo>
                    <a:lnTo>
                      <a:pt x="474" y="658"/>
                    </a:lnTo>
                    <a:lnTo>
                      <a:pt x="474" y="663"/>
                    </a:lnTo>
                    <a:lnTo>
                      <a:pt x="476" y="668"/>
                    </a:lnTo>
                    <a:lnTo>
                      <a:pt x="483" y="671"/>
                    </a:lnTo>
                    <a:lnTo>
                      <a:pt x="489" y="670"/>
                    </a:lnTo>
                    <a:lnTo>
                      <a:pt x="496" y="673"/>
                    </a:lnTo>
                    <a:lnTo>
                      <a:pt x="506" y="673"/>
                    </a:lnTo>
                    <a:lnTo>
                      <a:pt x="508" y="674"/>
                    </a:lnTo>
                    <a:lnTo>
                      <a:pt x="512" y="678"/>
                    </a:lnTo>
                    <a:lnTo>
                      <a:pt x="513" y="681"/>
                    </a:lnTo>
                    <a:lnTo>
                      <a:pt x="513" y="686"/>
                    </a:lnTo>
                    <a:lnTo>
                      <a:pt x="507" y="706"/>
                    </a:lnTo>
                    <a:lnTo>
                      <a:pt x="507" y="711"/>
                    </a:lnTo>
                    <a:lnTo>
                      <a:pt x="508" y="716"/>
                    </a:lnTo>
                    <a:lnTo>
                      <a:pt x="518" y="727"/>
                    </a:lnTo>
                    <a:lnTo>
                      <a:pt x="522" y="728"/>
                    </a:lnTo>
                    <a:lnTo>
                      <a:pt x="532" y="724"/>
                    </a:lnTo>
                    <a:lnTo>
                      <a:pt x="534" y="725"/>
                    </a:lnTo>
                    <a:lnTo>
                      <a:pt x="537" y="728"/>
                    </a:lnTo>
                    <a:lnTo>
                      <a:pt x="537" y="739"/>
                    </a:lnTo>
                    <a:lnTo>
                      <a:pt x="538" y="748"/>
                    </a:lnTo>
                    <a:lnTo>
                      <a:pt x="543" y="755"/>
                    </a:lnTo>
                    <a:lnTo>
                      <a:pt x="545" y="762"/>
                    </a:lnTo>
                    <a:lnTo>
                      <a:pt x="550" y="768"/>
                    </a:lnTo>
                    <a:lnTo>
                      <a:pt x="555" y="773"/>
                    </a:lnTo>
                    <a:lnTo>
                      <a:pt x="555" y="776"/>
                    </a:lnTo>
                    <a:lnTo>
                      <a:pt x="559" y="781"/>
                    </a:lnTo>
                    <a:lnTo>
                      <a:pt x="560" y="784"/>
                    </a:lnTo>
                    <a:lnTo>
                      <a:pt x="555" y="786"/>
                    </a:lnTo>
                    <a:lnTo>
                      <a:pt x="555" y="788"/>
                    </a:lnTo>
                    <a:lnTo>
                      <a:pt x="555" y="798"/>
                    </a:lnTo>
                    <a:lnTo>
                      <a:pt x="554" y="802"/>
                    </a:lnTo>
                    <a:lnTo>
                      <a:pt x="561" y="803"/>
                    </a:lnTo>
                    <a:lnTo>
                      <a:pt x="561" y="805"/>
                    </a:lnTo>
                    <a:lnTo>
                      <a:pt x="554" y="805"/>
                    </a:lnTo>
                    <a:lnTo>
                      <a:pt x="549" y="809"/>
                    </a:lnTo>
                    <a:lnTo>
                      <a:pt x="549" y="811"/>
                    </a:lnTo>
                    <a:lnTo>
                      <a:pt x="545" y="813"/>
                    </a:lnTo>
                    <a:lnTo>
                      <a:pt x="542" y="813"/>
                    </a:lnTo>
                    <a:lnTo>
                      <a:pt x="535" y="813"/>
                    </a:lnTo>
                    <a:lnTo>
                      <a:pt x="534" y="810"/>
                    </a:lnTo>
                    <a:lnTo>
                      <a:pt x="533" y="809"/>
                    </a:lnTo>
                    <a:lnTo>
                      <a:pt x="534" y="803"/>
                    </a:lnTo>
                    <a:lnTo>
                      <a:pt x="534" y="802"/>
                    </a:lnTo>
                    <a:lnTo>
                      <a:pt x="527" y="800"/>
                    </a:lnTo>
                    <a:lnTo>
                      <a:pt x="522" y="804"/>
                    </a:lnTo>
                    <a:lnTo>
                      <a:pt x="510" y="808"/>
                    </a:lnTo>
                    <a:lnTo>
                      <a:pt x="506" y="815"/>
                    </a:lnTo>
                    <a:lnTo>
                      <a:pt x="505" y="816"/>
                    </a:lnTo>
                    <a:lnTo>
                      <a:pt x="502" y="816"/>
                    </a:lnTo>
                    <a:lnTo>
                      <a:pt x="488" y="816"/>
                    </a:lnTo>
                    <a:lnTo>
                      <a:pt x="479" y="809"/>
                    </a:lnTo>
                    <a:lnTo>
                      <a:pt x="473" y="811"/>
                    </a:lnTo>
                    <a:lnTo>
                      <a:pt x="469" y="809"/>
                    </a:lnTo>
                    <a:lnTo>
                      <a:pt x="457" y="810"/>
                    </a:lnTo>
                    <a:lnTo>
                      <a:pt x="453" y="809"/>
                    </a:lnTo>
                    <a:lnTo>
                      <a:pt x="447" y="810"/>
                    </a:lnTo>
                    <a:lnTo>
                      <a:pt x="443" y="809"/>
                    </a:lnTo>
                    <a:lnTo>
                      <a:pt x="442" y="810"/>
                    </a:lnTo>
                    <a:lnTo>
                      <a:pt x="441" y="810"/>
                    </a:lnTo>
                    <a:lnTo>
                      <a:pt x="438" y="805"/>
                    </a:lnTo>
                    <a:lnTo>
                      <a:pt x="436" y="805"/>
                    </a:lnTo>
                    <a:lnTo>
                      <a:pt x="435" y="810"/>
                    </a:lnTo>
                    <a:lnTo>
                      <a:pt x="435" y="827"/>
                    </a:lnTo>
                    <a:lnTo>
                      <a:pt x="415" y="827"/>
                    </a:lnTo>
                    <a:lnTo>
                      <a:pt x="411" y="829"/>
                    </a:lnTo>
                    <a:lnTo>
                      <a:pt x="406" y="827"/>
                    </a:lnTo>
                    <a:lnTo>
                      <a:pt x="404" y="832"/>
                    </a:lnTo>
                    <a:lnTo>
                      <a:pt x="402" y="834"/>
                    </a:lnTo>
                    <a:lnTo>
                      <a:pt x="400" y="837"/>
                    </a:lnTo>
                    <a:lnTo>
                      <a:pt x="395" y="841"/>
                    </a:lnTo>
                    <a:lnTo>
                      <a:pt x="391" y="842"/>
                    </a:lnTo>
                    <a:lnTo>
                      <a:pt x="378" y="837"/>
                    </a:lnTo>
                    <a:lnTo>
                      <a:pt x="367" y="836"/>
                    </a:lnTo>
                    <a:lnTo>
                      <a:pt x="363" y="834"/>
                    </a:lnTo>
                    <a:lnTo>
                      <a:pt x="362" y="827"/>
                    </a:lnTo>
                    <a:lnTo>
                      <a:pt x="360" y="824"/>
                    </a:lnTo>
                    <a:lnTo>
                      <a:pt x="355" y="820"/>
                    </a:lnTo>
                    <a:lnTo>
                      <a:pt x="350" y="808"/>
                    </a:lnTo>
                    <a:lnTo>
                      <a:pt x="344" y="791"/>
                    </a:lnTo>
                    <a:lnTo>
                      <a:pt x="344" y="784"/>
                    </a:lnTo>
                    <a:lnTo>
                      <a:pt x="340" y="784"/>
                    </a:lnTo>
                    <a:lnTo>
                      <a:pt x="329" y="781"/>
                    </a:lnTo>
                    <a:lnTo>
                      <a:pt x="322" y="776"/>
                    </a:lnTo>
                    <a:lnTo>
                      <a:pt x="318" y="756"/>
                    </a:lnTo>
                    <a:lnTo>
                      <a:pt x="316" y="751"/>
                    </a:lnTo>
                    <a:lnTo>
                      <a:pt x="308" y="745"/>
                    </a:lnTo>
                    <a:lnTo>
                      <a:pt x="302" y="741"/>
                    </a:lnTo>
                    <a:lnTo>
                      <a:pt x="292" y="740"/>
                    </a:lnTo>
                    <a:lnTo>
                      <a:pt x="271" y="744"/>
                    </a:lnTo>
                    <a:lnTo>
                      <a:pt x="250" y="744"/>
                    </a:lnTo>
                    <a:lnTo>
                      <a:pt x="236" y="750"/>
                    </a:lnTo>
                    <a:lnTo>
                      <a:pt x="227" y="748"/>
                    </a:lnTo>
                    <a:lnTo>
                      <a:pt x="212" y="746"/>
                    </a:lnTo>
                    <a:lnTo>
                      <a:pt x="205" y="759"/>
                    </a:lnTo>
                    <a:lnTo>
                      <a:pt x="200" y="753"/>
                    </a:lnTo>
                    <a:lnTo>
                      <a:pt x="188" y="753"/>
                    </a:lnTo>
                    <a:lnTo>
                      <a:pt x="178" y="745"/>
                    </a:lnTo>
                    <a:lnTo>
                      <a:pt x="164" y="746"/>
                    </a:lnTo>
                    <a:lnTo>
                      <a:pt x="151" y="745"/>
                    </a:lnTo>
                    <a:lnTo>
                      <a:pt x="144" y="753"/>
                    </a:lnTo>
                    <a:lnTo>
                      <a:pt x="130" y="755"/>
                    </a:lnTo>
                    <a:lnTo>
                      <a:pt x="102" y="751"/>
                    </a:lnTo>
                    <a:lnTo>
                      <a:pt x="91" y="751"/>
                    </a:lnTo>
                    <a:lnTo>
                      <a:pt x="76" y="759"/>
                    </a:lnTo>
                    <a:lnTo>
                      <a:pt x="69" y="755"/>
                    </a:lnTo>
                    <a:lnTo>
                      <a:pt x="61" y="761"/>
                    </a:lnTo>
                    <a:lnTo>
                      <a:pt x="53" y="761"/>
                    </a:lnTo>
                    <a:lnTo>
                      <a:pt x="48" y="765"/>
                    </a:lnTo>
                    <a:lnTo>
                      <a:pt x="45" y="759"/>
                    </a:lnTo>
                    <a:lnTo>
                      <a:pt x="42" y="75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101"/>
              <p:cNvSpPr>
                <a:spLocks noChangeAspect="1"/>
              </p:cNvSpPr>
              <p:nvPr/>
            </p:nvSpPr>
            <p:spPr bwMode="gray">
              <a:xfrm>
                <a:off x="3489" y="2165"/>
                <a:ext cx="37" cy="20"/>
              </a:xfrm>
              <a:custGeom>
                <a:avLst/>
                <a:gdLst/>
                <a:ahLst/>
                <a:cxnLst>
                  <a:cxn ang="0">
                    <a:pos x="164" y="32"/>
                  </a:cxn>
                  <a:cxn ang="0">
                    <a:pos x="164" y="30"/>
                  </a:cxn>
                  <a:cxn ang="0">
                    <a:pos x="150" y="22"/>
                  </a:cxn>
                  <a:cxn ang="0">
                    <a:pos x="148" y="18"/>
                  </a:cxn>
                  <a:cxn ang="0">
                    <a:pos x="145" y="17"/>
                  </a:cxn>
                  <a:cxn ang="0">
                    <a:pos x="130" y="21"/>
                  </a:cxn>
                  <a:cxn ang="0">
                    <a:pos x="126" y="21"/>
                  </a:cxn>
                  <a:cxn ang="0">
                    <a:pos x="112" y="16"/>
                  </a:cxn>
                  <a:cxn ang="0">
                    <a:pos x="96" y="15"/>
                  </a:cxn>
                  <a:cxn ang="0">
                    <a:pos x="89" y="10"/>
                  </a:cxn>
                  <a:cxn ang="0">
                    <a:pos x="89" y="7"/>
                  </a:cxn>
                  <a:cxn ang="0">
                    <a:pos x="85" y="1"/>
                  </a:cxn>
                  <a:cxn ang="0">
                    <a:pos x="79" y="0"/>
                  </a:cxn>
                  <a:cxn ang="0">
                    <a:pos x="65" y="1"/>
                  </a:cxn>
                  <a:cxn ang="0">
                    <a:pos x="53" y="6"/>
                  </a:cxn>
                  <a:cxn ang="0">
                    <a:pos x="42" y="17"/>
                  </a:cxn>
                  <a:cxn ang="0">
                    <a:pos x="32" y="33"/>
                  </a:cxn>
                  <a:cxn ang="0">
                    <a:pos x="11" y="53"/>
                  </a:cxn>
                  <a:cxn ang="0">
                    <a:pos x="10" y="59"/>
                  </a:cxn>
                  <a:cxn ang="0">
                    <a:pos x="9" y="63"/>
                  </a:cxn>
                  <a:cxn ang="0">
                    <a:pos x="0" y="71"/>
                  </a:cxn>
                  <a:cxn ang="0">
                    <a:pos x="0" y="76"/>
                  </a:cxn>
                  <a:cxn ang="0">
                    <a:pos x="5" y="77"/>
                  </a:cxn>
                  <a:cxn ang="0">
                    <a:pos x="6" y="80"/>
                  </a:cxn>
                  <a:cxn ang="0">
                    <a:pos x="6" y="87"/>
                  </a:cxn>
                  <a:cxn ang="0">
                    <a:pos x="8" y="88"/>
                  </a:cxn>
                  <a:cxn ang="0">
                    <a:pos x="11" y="88"/>
                  </a:cxn>
                  <a:cxn ang="0">
                    <a:pos x="15" y="91"/>
                  </a:cxn>
                  <a:cxn ang="0">
                    <a:pos x="26" y="95"/>
                  </a:cxn>
                  <a:cxn ang="0">
                    <a:pos x="49" y="98"/>
                  </a:cxn>
                  <a:cxn ang="0">
                    <a:pos x="68" y="98"/>
                  </a:cxn>
                  <a:cxn ang="0">
                    <a:pos x="91" y="90"/>
                  </a:cxn>
                  <a:cxn ang="0">
                    <a:pos x="96" y="90"/>
                  </a:cxn>
                  <a:cxn ang="0">
                    <a:pos x="106" y="93"/>
                  </a:cxn>
                  <a:cxn ang="0">
                    <a:pos x="115" y="93"/>
                  </a:cxn>
                  <a:cxn ang="0">
                    <a:pos x="123" y="92"/>
                  </a:cxn>
                  <a:cxn ang="0">
                    <a:pos x="144" y="88"/>
                  </a:cxn>
                  <a:cxn ang="0">
                    <a:pos x="158" y="87"/>
                  </a:cxn>
                  <a:cxn ang="0">
                    <a:pos x="178" y="84"/>
                  </a:cxn>
                  <a:cxn ang="0">
                    <a:pos x="186" y="80"/>
                  </a:cxn>
                  <a:cxn ang="0">
                    <a:pos x="186" y="77"/>
                  </a:cxn>
                  <a:cxn ang="0">
                    <a:pos x="185" y="73"/>
                  </a:cxn>
                  <a:cxn ang="0">
                    <a:pos x="187" y="59"/>
                  </a:cxn>
                  <a:cxn ang="0">
                    <a:pos x="181" y="53"/>
                  </a:cxn>
                  <a:cxn ang="0">
                    <a:pos x="162" y="45"/>
                  </a:cxn>
                  <a:cxn ang="0">
                    <a:pos x="161" y="43"/>
                  </a:cxn>
                  <a:cxn ang="0">
                    <a:pos x="161" y="41"/>
                  </a:cxn>
                  <a:cxn ang="0">
                    <a:pos x="164" y="34"/>
                  </a:cxn>
                  <a:cxn ang="0">
                    <a:pos x="164" y="32"/>
                  </a:cxn>
                </a:cxnLst>
                <a:rect l="0" t="0" r="r" b="b"/>
                <a:pathLst>
                  <a:path w="187" h="98">
                    <a:moveTo>
                      <a:pt x="164" y="32"/>
                    </a:moveTo>
                    <a:lnTo>
                      <a:pt x="164" y="30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5" y="17"/>
                    </a:lnTo>
                    <a:lnTo>
                      <a:pt x="130" y="21"/>
                    </a:lnTo>
                    <a:lnTo>
                      <a:pt x="126" y="21"/>
                    </a:lnTo>
                    <a:lnTo>
                      <a:pt x="112" y="16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89" y="7"/>
                    </a:lnTo>
                    <a:lnTo>
                      <a:pt x="85" y="1"/>
                    </a:lnTo>
                    <a:lnTo>
                      <a:pt x="79" y="0"/>
                    </a:lnTo>
                    <a:lnTo>
                      <a:pt x="65" y="1"/>
                    </a:lnTo>
                    <a:lnTo>
                      <a:pt x="53" y="6"/>
                    </a:lnTo>
                    <a:lnTo>
                      <a:pt x="42" y="17"/>
                    </a:lnTo>
                    <a:lnTo>
                      <a:pt x="32" y="33"/>
                    </a:lnTo>
                    <a:lnTo>
                      <a:pt x="11" y="53"/>
                    </a:lnTo>
                    <a:lnTo>
                      <a:pt x="10" y="59"/>
                    </a:lnTo>
                    <a:lnTo>
                      <a:pt x="9" y="63"/>
                    </a:lnTo>
                    <a:lnTo>
                      <a:pt x="0" y="71"/>
                    </a:lnTo>
                    <a:lnTo>
                      <a:pt x="0" y="76"/>
                    </a:lnTo>
                    <a:lnTo>
                      <a:pt x="5" y="77"/>
                    </a:lnTo>
                    <a:lnTo>
                      <a:pt x="6" y="80"/>
                    </a:lnTo>
                    <a:lnTo>
                      <a:pt x="6" y="87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5" y="91"/>
                    </a:lnTo>
                    <a:lnTo>
                      <a:pt x="26" y="95"/>
                    </a:lnTo>
                    <a:lnTo>
                      <a:pt x="49" y="98"/>
                    </a:lnTo>
                    <a:lnTo>
                      <a:pt x="68" y="98"/>
                    </a:lnTo>
                    <a:lnTo>
                      <a:pt x="91" y="90"/>
                    </a:lnTo>
                    <a:lnTo>
                      <a:pt x="96" y="90"/>
                    </a:lnTo>
                    <a:lnTo>
                      <a:pt x="106" y="93"/>
                    </a:lnTo>
                    <a:lnTo>
                      <a:pt x="115" y="93"/>
                    </a:lnTo>
                    <a:lnTo>
                      <a:pt x="123" y="92"/>
                    </a:lnTo>
                    <a:lnTo>
                      <a:pt x="144" y="88"/>
                    </a:lnTo>
                    <a:lnTo>
                      <a:pt x="158" y="87"/>
                    </a:lnTo>
                    <a:lnTo>
                      <a:pt x="178" y="84"/>
                    </a:lnTo>
                    <a:lnTo>
                      <a:pt x="186" y="80"/>
                    </a:lnTo>
                    <a:lnTo>
                      <a:pt x="186" y="77"/>
                    </a:lnTo>
                    <a:lnTo>
                      <a:pt x="185" y="73"/>
                    </a:lnTo>
                    <a:lnTo>
                      <a:pt x="187" y="59"/>
                    </a:lnTo>
                    <a:lnTo>
                      <a:pt x="181" y="53"/>
                    </a:lnTo>
                    <a:lnTo>
                      <a:pt x="162" y="45"/>
                    </a:lnTo>
                    <a:lnTo>
                      <a:pt x="161" y="43"/>
                    </a:lnTo>
                    <a:lnTo>
                      <a:pt x="161" y="41"/>
                    </a:lnTo>
                    <a:lnTo>
                      <a:pt x="164" y="34"/>
                    </a:lnTo>
                    <a:lnTo>
                      <a:pt x="16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02"/>
              <p:cNvSpPr>
                <a:spLocks noChangeAspect="1"/>
              </p:cNvSpPr>
              <p:nvPr/>
            </p:nvSpPr>
            <p:spPr bwMode="gray">
              <a:xfrm>
                <a:off x="3394" y="2140"/>
                <a:ext cx="88" cy="49"/>
              </a:xfrm>
              <a:custGeom>
                <a:avLst/>
                <a:gdLst/>
                <a:ahLst/>
                <a:cxnLst>
                  <a:cxn ang="0">
                    <a:pos x="432" y="170"/>
                  </a:cxn>
                  <a:cxn ang="0">
                    <a:pos x="428" y="203"/>
                  </a:cxn>
                  <a:cxn ang="0">
                    <a:pos x="441" y="221"/>
                  </a:cxn>
                  <a:cxn ang="0">
                    <a:pos x="434" y="242"/>
                  </a:cxn>
                  <a:cxn ang="0">
                    <a:pos x="396" y="242"/>
                  </a:cxn>
                  <a:cxn ang="0">
                    <a:pos x="368" y="238"/>
                  </a:cxn>
                  <a:cxn ang="0">
                    <a:pos x="308" y="224"/>
                  </a:cxn>
                  <a:cxn ang="0">
                    <a:pos x="267" y="218"/>
                  </a:cxn>
                  <a:cxn ang="0">
                    <a:pos x="239" y="191"/>
                  </a:cxn>
                  <a:cxn ang="0">
                    <a:pos x="211" y="184"/>
                  </a:cxn>
                  <a:cxn ang="0">
                    <a:pos x="192" y="184"/>
                  </a:cxn>
                  <a:cxn ang="0">
                    <a:pos x="168" y="187"/>
                  </a:cxn>
                  <a:cxn ang="0">
                    <a:pos x="136" y="168"/>
                  </a:cxn>
                  <a:cxn ang="0">
                    <a:pos x="114" y="159"/>
                  </a:cxn>
                  <a:cxn ang="0">
                    <a:pos x="83" y="148"/>
                  </a:cxn>
                  <a:cxn ang="0">
                    <a:pos x="57" y="124"/>
                  </a:cxn>
                  <a:cxn ang="0">
                    <a:pos x="32" y="109"/>
                  </a:cxn>
                  <a:cxn ang="0">
                    <a:pos x="23" y="113"/>
                  </a:cxn>
                  <a:cxn ang="0">
                    <a:pos x="12" y="98"/>
                  </a:cxn>
                  <a:cxn ang="0">
                    <a:pos x="1" y="87"/>
                  </a:cxn>
                  <a:cxn ang="0">
                    <a:pos x="11" y="71"/>
                  </a:cxn>
                  <a:cxn ang="0">
                    <a:pos x="14" y="51"/>
                  </a:cxn>
                  <a:cxn ang="0">
                    <a:pos x="17" y="34"/>
                  </a:cxn>
                  <a:cxn ang="0">
                    <a:pos x="30" y="22"/>
                  </a:cxn>
                  <a:cxn ang="0">
                    <a:pos x="43" y="6"/>
                  </a:cxn>
                  <a:cxn ang="0">
                    <a:pos x="54" y="4"/>
                  </a:cxn>
                  <a:cxn ang="0">
                    <a:pos x="67" y="18"/>
                  </a:cxn>
                  <a:cxn ang="0">
                    <a:pos x="71" y="8"/>
                  </a:cxn>
                  <a:cxn ang="0">
                    <a:pos x="73" y="0"/>
                  </a:cxn>
                  <a:cxn ang="0">
                    <a:pos x="110" y="7"/>
                  </a:cxn>
                  <a:cxn ang="0">
                    <a:pos x="141" y="24"/>
                  </a:cxn>
                  <a:cxn ang="0">
                    <a:pos x="174" y="46"/>
                  </a:cxn>
                  <a:cxn ang="0">
                    <a:pos x="186" y="77"/>
                  </a:cxn>
                  <a:cxn ang="0">
                    <a:pos x="200" y="74"/>
                  </a:cxn>
                  <a:cxn ang="0">
                    <a:pos x="207" y="67"/>
                  </a:cxn>
                  <a:cxn ang="0">
                    <a:pos x="221" y="63"/>
                  </a:cxn>
                  <a:cxn ang="0">
                    <a:pos x="226" y="73"/>
                  </a:cxn>
                  <a:cxn ang="0">
                    <a:pos x="226" y="95"/>
                  </a:cxn>
                  <a:cxn ang="0">
                    <a:pos x="235" y="101"/>
                  </a:cxn>
                  <a:cxn ang="0">
                    <a:pos x="251" y="104"/>
                  </a:cxn>
                  <a:cxn ang="0">
                    <a:pos x="272" y="106"/>
                  </a:cxn>
                  <a:cxn ang="0">
                    <a:pos x="277" y="117"/>
                  </a:cxn>
                  <a:cxn ang="0">
                    <a:pos x="301" y="131"/>
                  </a:cxn>
                  <a:cxn ang="0">
                    <a:pos x="315" y="142"/>
                  </a:cxn>
                  <a:cxn ang="0">
                    <a:pos x="329" y="149"/>
                  </a:cxn>
                  <a:cxn ang="0">
                    <a:pos x="344" y="149"/>
                  </a:cxn>
                  <a:cxn ang="0">
                    <a:pos x="356" y="144"/>
                  </a:cxn>
                  <a:cxn ang="0">
                    <a:pos x="377" y="151"/>
                  </a:cxn>
                  <a:cxn ang="0">
                    <a:pos x="398" y="158"/>
                  </a:cxn>
                  <a:cxn ang="0">
                    <a:pos x="422" y="159"/>
                  </a:cxn>
                  <a:cxn ang="0">
                    <a:pos x="439" y="151"/>
                  </a:cxn>
                </a:cxnLst>
                <a:rect l="0" t="0" r="r" b="b"/>
                <a:pathLst>
                  <a:path w="441" h="244">
                    <a:moveTo>
                      <a:pt x="439" y="151"/>
                    </a:moveTo>
                    <a:lnTo>
                      <a:pt x="436" y="158"/>
                    </a:lnTo>
                    <a:lnTo>
                      <a:pt x="432" y="170"/>
                    </a:lnTo>
                    <a:lnTo>
                      <a:pt x="433" y="185"/>
                    </a:lnTo>
                    <a:lnTo>
                      <a:pt x="432" y="199"/>
                    </a:lnTo>
                    <a:lnTo>
                      <a:pt x="428" y="203"/>
                    </a:lnTo>
                    <a:lnTo>
                      <a:pt x="428" y="207"/>
                    </a:lnTo>
                    <a:lnTo>
                      <a:pt x="436" y="211"/>
                    </a:lnTo>
                    <a:lnTo>
                      <a:pt x="441" y="221"/>
                    </a:lnTo>
                    <a:lnTo>
                      <a:pt x="441" y="228"/>
                    </a:lnTo>
                    <a:lnTo>
                      <a:pt x="434" y="239"/>
                    </a:lnTo>
                    <a:lnTo>
                      <a:pt x="434" y="242"/>
                    </a:lnTo>
                    <a:lnTo>
                      <a:pt x="422" y="240"/>
                    </a:lnTo>
                    <a:lnTo>
                      <a:pt x="411" y="243"/>
                    </a:lnTo>
                    <a:lnTo>
                      <a:pt x="396" y="242"/>
                    </a:lnTo>
                    <a:lnTo>
                      <a:pt x="388" y="244"/>
                    </a:lnTo>
                    <a:lnTo>
                      <a:pt x="378" y="239"/>
                    </a:lnTo>
                    <a:lnTo>
                      <a:pt x="368" y="238"/>
                    </a:lnTo>
                    <a:lnTo>
                      <a:pt x="362" y="238"/>
                    </a:lnTo>
                    <a:lnTo>
                      <a:pt x="315" y="230"/>
                    </a:lnTo>
                    <a:lnTo>
                      <a:pt x="308" y="224"/>
                    </a:lnTo>
                    <a:lnTo>
                      <a:pt x="299" y="221"/>
                    </a:lnTo>
                    <a:lnTo>
                      <a:pt x="287" y="222"/>
                    </a:lnTo>
                    <a:lnTo>
                      <a:pt x="267" y="218"/>
                    </a:lnTo>
                    <a:lnTo>
                      <a:pt x="255" y="210"/>
                    </a:lnTo>
                    <a:lnTo>
                      <a:pt x="249" y="205"/>
                    </a:lnTo>
                    <a:lnTo>
                      <a:pt x="239" y="191"/>
                    </a:lnTo>
                    <a:lnTo>
                      <a:pt x="232" y="187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08" y="187"/>
                    </a:lnTo>
                    <a:lnTo>
                      <a:pt x="202" y="186"/>
                    </a:lnTo>
                    <a:lnTo>
                      <a:pt x="192" y="184"/>
                    </a:lnTo>
                    <a:lnTo>
                      <a:pt x="183" y="183"/>
                    </a:lnTo>
                    <a:lnTo>
                      <a:pt x="173" y="187"/>
                    </a:lnTo>
                    <a:lnTo>
                      <a:pt x="168" y="187"/>
                    </a:lnTo>
                    <a:lnTo>
                      <a:pt x="148" y="183"/>
                    </a:lnTo>
                    <a:lnTo>
                      <a:pt x="138" y="170"/>
                    </a:lnTo>
                    <a:lnTo>
                      <a:pt x="136" y="168"/>
                    </a:lnTo>
                    <a:lnTo>
                      <a:pt x="127" y="167"/>
                    </a:lnTo>
                    <a:lnTo>
                      <a:pt x="124" y="167"/>
                    </a:lnTo>
                    <a:lnTo>
                      <a:pt x="114" y="159"/>
                    </a:lnTo>
                    <a:lnTo>
                      <a:pt x="103" y="154"/>
                    </a:lnTo>
                    <a:lnTo>
                      <a:pt x="93" y="153"/>
                    </a:lnTo>
                    <a:lnTo>
                      <a:pt x="83" y="148"/>
                    </a:lnTo>
                    <a:lnTo>
                      <a:pt x="78" y="144"/>
                    </a:lnTo>
                    <a:lnTo>
                      <a:pt x="66" y="130"/>
                    </a:lnTo>
                    <a:lnTo>
                      <a:pt x="57" y="124"/>
                    </a:lnTo>
                    <a:lnTo>
                      <a:pt x="49" y="120"/>
                    </a:lnTo>
                    <a:lnTo>
                      <a:pt x="45" y="116"/>
                    </a:lnTo>
                    <a:lnTo>
                      <a:pt x="32" y="109"/>
                    </a:lnTo>
                    <a:lnTo>
                      <a:pt x="28" y="109"/>
                    </a:lnTo>
                    <a:lnTo>
                      <a:pt x="28" y="113"/>
                    </a:lnTo>
                    <a:lnTo>
                      <a:pt x="23" y="113"/>
                    </a:lnTo>
                    <a:lnTo>
                      <a:pt x="18" y="109"/>
                    </a:lnTo>
                    <a:lnTo>
                      <a:pt x="17" y="103"/>
                    </a:lnTo>
                    <a:lnTo>
                      <a:pt x="12" y="98"/>
                    </a:lnTo>
                    <a:lnTo>
                      <a:pt x="1" y="97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1"/>
                    </a:lnTo>
                    <a:lnTo>
                      <a:pt x="14" y="67"/>
                    </a:lnTo>
                    <a:lnTo>
                      <a:pt x="11" y="58"/>
                    </a:lnTo>
                    <a:lnTo>
                      <a:pt x="14" y="51"/>
                    </a:lnTo>
                    <a:lnTo>
                      <a:pt x="19" y="45"/>
                    </a:lnTo>
                    <a:lnTo>
                      <a:pt x="17" y="38"/>
                    </a:lnTo>
                    <a:lnTo>
                      <a:pt x="17" y="34"/>
                    </a:lnTo>
                    <a:lnTo>
                      <a:pt x="21" y="29"/>
                    </a:lnTo>
                    <a:lnTo>
                      <a:pt x="27" y="29"/>
                    </a:lnTo>
                    <a:lnTo>
                      <a:pt x="30" y="22"/>
                    </a:lnTo>
                    <a:lnTo>
                      <a:pt x="38" y="17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9" y="11"/>
                    </a:lnTo>
                    <a:lnTo>
                      <a:pt x="67" y="18"/>
                    </a:lnTo>
                    <a:lnTo>
                      <a:pt x="68" y="14"/>
                    </a:lnTo>
                    <a:lnTo>
                      <a:pt x="67" y="12"/>
                    </a:lnTo>
                    <a:lnTo>
                      <a:pt x="71" y="8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3" y="0"/>
                    </a:lnTo>
                    <a:lnTo>
                      <a:pt x="89" y="2"/>
                    </a:lnTo>
                    <a:lnTo>
                      <a:pt x="92" y="3"/>
                    </a:lnTo>
                    <a:lnTo>
                      <a:pt x="110" y="7"/>
                    </a:lnTo>
                    <a:lnTo>
                      <a:pt x="130" y="13"/>
                    </a:lnTo>
                    <a:lnTo>
                      <a:pt x="135" y="15"/>
                    </a:lnTo>
                    <a:lnTo>
                      <a:pt x="141" y="24"/>
                    </a:lnTo>
                    <a:lnTo>
                      <a:pt x="151" y="33"/>
                    </a:lnTo>
                    <a:lnTo>
                      <a:pt x="163" y="36"/>
                    </a:lnTo>
                    <a:lnTo>
                      <a:pt x="174" y="46"/>
                    </a:lnTo>
                    <a:lnTo>
                      <a:pt x="181" y="55"/>
                    </a:lnTo>
                    <a:lnTo>
                      <a:pt x="184" y="72"/>
                    </a:lnTo>
                    <a:lnTo>
                      <a:pt x="186" y="77"/>
                    </a:lnTo>
                    <a:lnTo>
                      <a:pt x="192" y="79"/>
                    </a:lnTo>
                    <a:lnTo>
                      <a:pt x="196" y="79"/>
                    </a:lnTo>
                    <a:lnTo>
                      <a:pt x="200" y="74"/>
                    </a:lnTo>
                    <a:lnTo>
                      <a:pt x="204" y="73"/>
                    </a:lnTo>
                    <a:lnTo>
                      <a:pt x="207" y="70"/>
                    </a:lnTo>
                    <a:lnTo>
                      <a:pt x="207" y="67"/>
                    </a:lnTo>
                    <a:lnTo>
                      <a:pt x="211" y="63"/>
                    </a:lnTo>
                    <a:lnTo>
                      <a:pt x="215" y="65"/>
                    </a:lnTo>
                    <a:lnTo>
                      <a:pt x="221" y="63"/>
                    </a:lnTo>
                    <a:lnTo>
                      <a:pt x="227" y="65"/>
                    </a:lnTo>
                    <a:lnTo>
                      <a:pt x="229" y="67"/>
                    </a:lnTo>
                    <a:lnTo>
                      <a:pt x="226" y="73"/>
                    </a:lnTo>
                    <a:lnTo>
                      <a:pt x="227" y="79"/>
                    </a:lnTo>
                    <a:lnTo>
                      <a:pt x="224" y="92"/>
                    </a:lnTo>
                    <a:lnTo>
                      <a:pt x="226" y="95"/>
                    </a:lnTo>
                    <a:lnTo>
                      <a:pt x="231" y="93"/>
                    </a:lnTo>
                    <a:lnTo>
                      <a:pt x="233" y="98"/>
                    </a:lnTo>
                    <a:lnTo>
                      <a:pt x="235" y="101"/>
                    </a:lnTo>
                    <a:lnTo>
                      <a:pt x="240" y="101"/>
                    </a:lnTo>
                    <a:lnTo>
                      <a:pt x="245" y="105"/>
                    </a:lnTo>
                    <a:lnTo>
                      <a:pt x="251" y="104"/>
                    </a:lnTo>
                    <a:lnTo>
                      <a:pt x="259" y="106"/>
                    </a:lnTo>
                    <a:lnTo>
                      <a:pt x="267" y="108"/>
                    </a:lnTo>
                    <a:lnTo>
                      <a:pt x="272" y="106"/>
                    </a:lnTo>
                    <a:lnTo>
                      <a:pt x="277" y="103"/>
                    </a:lnTo>
                    <a:lnTo>
                      <a:pt x="280" y="104"/>
                    </a:lnTo>
                    <a:lnTo>
                      <a:pt x="277" y="117"/>
                    </a:lnTo>
                    <a:lnTo>
                      <a:pt x="278" y="124"/>
                    </a:lnTo>
                    <a:lnTo>
                      <a:pt x="293" y="133"/>
                    </a:lnTo>
                    <a:lnTo>
                      <a:pt x="301" y="131"/>
                    </a:lnTo>
                    <a:lnTo>
                      <a:pt x="308" y="132"/>
                    </a:lnTo>
                    <a:lnTo>
                      <a:pt x="314" y="138"/>
                    </a:lnTo>
                    <a:lnTo>
                      <a:pt x="315" y="142"/>
                    </a:lnTo>
                    <a:lnTo>
                      <a:pt x="319" y="148"/>
                    </a:lnTo>
                    <a:lnTo>
                      <a:pt x="323" y="151"/>
                    </a:lnTo>
                    <a:lnTo>
                      <a:pt x="329" y="149"/>
                    </a:lnTo>
                    <a:lnTo>
                      <a:pt x="333" y="147"/>
                    </a:lnTo>
                    <a:lnTo>
                      <a:pt x="339" y="151"/>
                    </a:lnTo>
                    <a:lnTo>
                      <a:pt x="344" y="149"/>
                    </a:lnTo>
                    <a:lnTo>
                      <a:pt x="350" y="152"/>
                    </a:lnTo>
                    <a:lnTo>
                      <a:pt x="352" y="151"/>
                    </a:lnTo>
                    <a:lnTo>
                      <a:pt x="356" y="144"/>
                    </a:lnTo>
                    <a:lnTo>
                      <a:pt x="361" y="143"/>
                    </a:lnTo>
                    <a:lnTo>
                      <a:pt x="369" y="144"/>
                    </a:lnTo>
                    <a:lnTo>
                      <a:pt x="377" y="151"/>
                    </a:lnTo>
                    <a:lnTo>
                      <a:pt x="387" y="153"/>
                    </a:lnTo>
                    <a:lnTo>
                      <a:pt x="394" y="157"/>
                    </a:lnTo>
                    <a:lnTo>
                      <a:pt x="398" y="158"/>
                    </a:lnTo>
                    <a:lnTo>
                      <a:pt x="405" y="156"/>
                    </a:lnTo>
                    <a:lnTo>
                      <a:pt x="419" y="159"/>
                    </a:lnTo>
                    <a:lnTo>
                      <a:pt x="422" y="159"/>
                    </a:lnTo>
                    <a:lnTo>
                      <a:pt x="428" y="151"/>
                    </a:lnTo>
                    <a:lnTo>
                      <a:pt x="436" y="149"/>
                    </a:lnTo>
                    <a:lnTo>
                      <a:pt x="439" y="15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03"/>
              <p:cNvSpPr>
                <a:spLocks noChangeAspect="1"/>
              </p:cNvSpPr>
              <p:nvPr/>
            </p:nvSpPr>
            <p:spPr bwMode="gray">
              <a:xfrm>
                <a:off x="3479" y="2187"/>
                <a:ext cx="52" cy="67"/>
              </a:xfrm>
              <a:custGeom>
                <a:avLst/>
                <a:gdLst/>
                <a:ahLst/>
                <a:cxnLst>
                  <a:cxn ang="0">
                    <a:pos x="241" y="337"/>
                  </a:cxn>
                  <a:cxn ang="0">
                    <a:pos x="226" y="291"/>
                  </a:cxn>
                  <a:cxn ang="0">
                    <a:pos x="221" y="257"/>
                  </a:cxn>
                  <a:cxn ang="0">
                    <a:pos x="198" y="225"/>
                  </a:cxn>
                  <a:cxn ang="0">
                    <a:pos x="174" y="230"/>
                  </a:cxn>
                  <a:cxn ang="0">
                    <a:pos x="161" y="215"/>
                  </a:cxn>
                  <a:cxn ang="0">
                    <a:pos x="153" y="227"/>
                  </a:cxn>
                  <a:cxn ang="0">
                    <a:pos x="149" y="246"/>
                  </a:cxn>
                  <a:cxn ang="0">
                    <a:pos x="129" y="283"/>
                  </a:cxn>
                  <a:cxn ang="0">
                    <a:pos x="115" y="267"/>
                  </a:cxn>
                  <a:cxn ang="0">
                    <a:pos x="108" y="279"/>
                  </a:cxn>
                  <a:cxn ang="0">
                    <a:pos x="96" y="280"/>
                  </a:cxn>
                  <a:cxn ang="0">
                    <a:pos x="80" y="284"/>
                  </a:cxn>
                  <a:cxn ang="0">
                    <a:pos x="75" y="286"/>
                  </a:cxn>
                  <a:cxn ang="0">
                    <a:pos x="69" y="291"/>
                  </a:cxn>
                  <a:cxn ang="0">
                    <a:pos x="58" y="292"/>
                  </a:cxn>
                  <a:cxn ang="0">
                    <a:pos x="53" y="273"/>
                  </a:cxn>
                  <a:cxn ang="0">
                    <a:pos x="49" y="258"/>
                  </a:cxn>
                  <a:cxn ang="0">
                    <a:pos x="48" y="241"/>
                  </a:cxn>
                  <a:cxn ang="0">
                    <a:pos x="40" y="227"/>
                  </a:cxn>
                  <a:cxn ang="0">
                    <a:pos x="42" y="215"/>
                  </a:cxn>
                  <a:cxn ang="0">
                    <a:pos x="42" y="195"/>
                  </a:cxn>
                  <a:cxn ang="0">
                    <a:pos x="38" y="179"/>
                  </a:cxn>
                  <a:cxn ang="0">
                    <a:pos x="32" y="165"/>
                  </a:cxn>
                  <a:cxn ang="0">
                    <a:pos x="36" y="133"/>
                  </a:cxn>
                  <a:cxn ang="0">
                    <a:pos x="21" y="118"/>
                  </a:cxn>
                  <a:cxn ang="0">
                    <a:pos x="1" y="109"/>
                  </a:cxn>
                  <a:cxn ang="0">
                    <a:pos x="1" y="98"/>
                  </a:cxn>
                  <a:cxn ang="0">
                    <a:pos x="13" y="89"/>
                  </a:cxn>
                  <a:cxn ang="0">
                    <a:pos x="22" y="78"/>
                  </a:cxn>
                  <a:cxn ang="0">
                    <a:pos x="42" y="68"/>
                  </a:cxn>
                  <a:cxn ang="0">
                    <a:pos x="39" y="60"/>
                  </a:cxn>
                  <a:cxn ang="0">
                    <a:pos x="17" y="57"/>
                  </a:cxn>
                  <a:cxn ang="0">
                    <a:pos x="11" y="39"/>
                  </a:cxn>
                  <a:cxn ang="0">
                    <a:pos x="28" y="3"/>
                  </a:cxn>
                  <a:cxn ang="0">
                    <a:pos x="42" y="17"/>
                  </a:cxn>
                  <a:cxn ang="0">
                    <a:pos x="49" y="17"/>
                  </a:cxn>
                  <a:cxn ang="0">
                    <a:pos x="59" y="8"/>
                  </a:cxn>
                  <a:cxn ang="0">
                    <a:pos x="69" y="31"/>
                  </a:cxn>
                  <a:cxn ang="0">
                    <a:pos x="82" y="33"/>
                  </a:cxn>
                  <a:cxn ang="0">
                    <a:pos x="93" y="23"/>
                  </a:cxn>
                  <a:cxn ang="0">
                    <a:pos x="101" y="62"/>
                  </a:cxn>
                  <a:cxn ang="0">
                    <a:pos x="118" y="75"/>
                  </a:cxn>
                  <a:cxn ang="0">
                    <a:pos x="166" y="76"/>
                  </a:cxn>
                  <a:cxn ang="0">
                    <a:pos x="203" y="76"/>
                  </a:cxn>
                  <a:cxn ang="0">
                    <a:pos x="242" y="86"/>
                  </a:cxn>
                  <a:cxn ang="0">
                    <a:pos x="231" y="96"/>
                  </a:cxn>
                  <a:cxn ang="0">
                    <a:pos x="214" y="124"/>
                  </a:cxn>
                  <a:cxn ang="0">
                    <a:pos x="192" y="140"/>
                  </a:cxn>
                  <a:cxn ang="0">
                    <a:pos x="176" y="157"/>
                  </a:cxn>
                  <a:cxn ang="0">
                    <a:pos x="184" y="193"/>
                  </a:cxn>
                  <a:cxn ang="0">
                    <a:pos x="199" y="204"/>
                  </a:cxn>
                  <a:cxn ang="0">
                    <a:pos x="211" y="202"/>
                  </a:cxn>
                  <a:cxn ang="0">
                    <a:pos x="228" y="166"/>
                  </a:cxn>
                  <a:cxn ang="0">
                    <a:pos x="241" y="181"/>
                  </a:cxn>
                  <a:cxn ang="0">
                    <a:pos x="249" y="206"/>
                  </a:cxn>
                  <a:cxn ang="0">
                    <a:pos x="258" y="243"/>
                  </a:cxn>
                  <a:cxn ang="0">
                    <a:pos x="260" y="279"/>
                  </a:cxn>
                  <a:cxn ang="0">
                    <a:pos x="250" y="305"/>
                  </a:cxn>
                  <a:cxn ang="0">
                    <a:pos x="243" y="318"/>
                  </a:cxn>
                </a:cxnLst>
                <a:rect l="0" t="0" r="r" b="b"/>
                <a:pathLst>
                  <a:path w="262" h="337">
                    <a:moveTo>
                      <a:pt x="243" y="335"/>
                    </a:moveTo>
                    <a:lnTo>
                      <a:pt x="241" y="337"/>
                    </a:lnTo>
                    <a:lnTo>
                      <a:pt x="233" y="319"/>
                    </a:lnTo>
                    <a:lnTo>
                      <a:pt x="226" y="291"/>
                    </a:lnTo>
                    <a:lnTo>
                      <a:pt x="225" y="276"/>
                    </a:lnTo>
                    <a:lnTo>
                      <a:pt x="221" y="257"/>
                    </a:lnTo>
                    <a:lnTo>
                      <a:pt x="204" y="230"/>
                    </a:lnTo>
                    <a:lnTo>
                      <a:pt x="198" y="225"/>
                    </a:lnTo>
                    <a:lnTo>
                      <a:pt x="187" y="229"/>
                    </a:lnTo>
                    <a:lnTo>
                      <a:pt x="174" y="230"/>
                    </a:lnTo>
                    <a:lnTo>
                      <a:pt x="166" y="225"/>
                    </a:lnTo>
                    <a:lnTo>
                      <a:pt x="161" y="215"/>
                    </a:lnTo>
                    <a:lnTo>
                      <a:pt x="157" y="218"/>
                    </a:lnTo>
                    <a:lnTo>
                      <a:pt x="153" y="227"/>
                    </a:lnTo>
                    <a:lnTo>
                      <a:pt x="146" y="234"/>
                    </a:lnTo>
                    <a:lnTo>
                      <a:pt x="149" y="246"/>
                    </a:lnTo>
                    <a:lnTo>
                      <a:pt x="149" y="257"/>
                    </a:lnTo>
                    <a:lnTo>
                      <a:pt x="129" y="283"/>
                    </a:lnTo>
                    <a:lnTo>
                      <a:pt x="125" y="280"/>
                    </a:lnTo>
                    <a:lnTo>
                      <a:pt x="115" y="267"/>
                    </a:lnTo>
                    <a:lnTo>
                      <a:pt x="110" y="274"/>
                    </a:lnTo>
                    <a:lnTo>
                      <a:pt x="108" y="279"/>
                    </a:lnTo>
                    <a:lnTo>
                      <a:pt x="99" y="288"/>
                    </a:lnTo>
                    <a:lnTo>
                      <a:pt x="96" y="280"/>
                    </a:lnTo>
                    <a:lnTo>
                      <a:pt x="91" y="285"/>
                    </a:lnTo>
                    <a:lnTo>
                      <a:pt x="80" y="284"/>
                    </a:lnTo>
                    <a:lnTo>
                      <a:pt x="79" y="289"/>
                    </a:lnTo>
                    <a:lnTo>
                      <a:pt x="75" y="286"/>
                    </a:lnTo>
                    <a:lnTo>
                      <a:pt x="71" y="288"/>
                    </a:lnTo>
                    <a:lnTo>
                      <a:pt x="69" y="291"/>
                    </a:lnTo>
                    <a:lnTo>
                      <a:pt x="65" y="294"/>
                    </a:lnTo>
                    <a:lnTo>
                      <a:pt x="58" y="292"/>
                    </a:lnTo>
                    <a:lnTo>
                      <a:pt x="51" y="279"/>
                    </a:lnTo>
                    <a:lnTo>
                      <a:pt x="53" y="273"/>
                    </a:lnTo>
                    <a:lnTo>
                      <a:pt x="51" y="269"/>
                    </a:lnTo>
                    <a:lnTo>
                      <a:pt x="49" y="258"/>
                    </a:lnTo>
                    <a:lnTo>
                      <a:pt x="50" y="251"/>
                    </a:lnTo>
                    <a:lnTo>
                      <a:pt x="48" y="241"/>
                    </a:lnTo>
                    <a:lnTo>
                      <a:pt x="43" y="236"/>
                    </a:lnTo>
                    <a:lnTo>
                      <a:pt x="40" y="227"/>
                    </a:lnTo>
                    <a:lnTo>
                      <a:pt x="40" y="218"/>
                    </a:lnTo>
                    <a:lnTo>
                      <a:pt x="42" y="215"/>
                    </a:lnTo>
                    <a:lnTo>
                      <a:pt x="43" y="199"/>
                    </a:lnTo>
                    <a:lnTo>
                      <a:pt x="42" y="195"/>
                    </a:lnTo>
                    <a:lnTo>
                      <a:pt x="38" y="194"/>
                    </a:lnTo>
                    <a:lnTo>
                      <a:pt x="38" y="179"/>
                    </a:lnTo>
                    <a:lnTo>
                      <a:pt x="32" y="173"/>
                    </a:lnTo>
                    <a:lnTo>
                      <a:pt x="32" y="165"/>
                    </a:lnTo>
                    <a:lnTo>
                      <a:pt x="34" y="154"/>
                    </a:lnTo>
                    <a:lnTo>
                      <a:pt x="36" y="133"/>
                    </a:lnTo>
                    <a:lnTo>
                      <a:pt x="27" y="123"/>
                    </a:lnTo>
                    <a:lnTo>
                      <a:pt x="21" y="118"/>
                    </a:lnTo>
                    <a:lnTo>
                      <a:pt x="10" y="113"/>
                    </a:lnTo>
                    <a:lnTo>
                      <a:pt x="1" y="109"/>
                    </a:lnTo>
                    <a:lnTo>
                      <a:pt x="0" y="103"/>
                    </a:lnTo>
                    <a:lnTo>
                      <a:pt x="1" y="98"/>
                    </a:lnTo>
                    <a:lnTo>
                      <a:pt x="6" y="90"/>
                    </a:lnTo>
                    <a:lnTo>
                      <a:pt x="13" y="89"/>
                    </a:lnTo>
                    <a:lnTo>
                      <a:pt x="20" y="85"/>
                    </a:lnTo>
                    <a:lnTo>
                      <a:pt x="22" y="78"/>
                    </a:lnTo>
                    <a:lnTo>
                      <a:pt x="42" y="76"/>
                    </a:lnTo>
                    <a:lnTo>
                      <a:pt x="42" y="68"/>
                    </a:lnTo>
                    <a:lnTo>
                      <a:pt x="38" y="64"/>
                    </a:lnTo>
                    <a:lnTo>
                      <a:pt x="39" y="60"/>
                    </a:lnTo>
                    <a:lnTo>
                      <a:pt x="24" y="62"/>
                    </a:lnTo>
                    <a:lnTo>
                      <a:pt x="17" y="57"/>
                    </a:lnTo>
                    <a:lnTo>
                      <a:pt x="15" y="43"/>
                    </a:lnTo>
                    <a:lnTo>
                      <a:pt x="11" y="39"/>
                    </a:lnTo>
                    <a:lnTo>
                      <a:pt x="26" y="1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42" y="17"/>
                    </a:lnTo>
                    <a:lnTo>
                      <a:pt x="48" y="25"/>
                    </a:lnTo>
                    <a:lnTo>
                      <a:pt x="49" y="17"/>
                    </a:lnTo>
                    <a:lnTo>
                      <a:pt x="53" y="5"/>
                    </a:lnTo>
                    <a:lnTo>
                      <a:pt x="59" y="8"/>
                    </a:lnTo>
                    <a:lnTo>
                      <a:pt x="61" y="22"/>
                    </a:lnTo>
                    <a:lnTo>
                      <a:pt x="69" y="31"/>
                    </a:lnTo>
                    <a:lnTo>
                      <a:pt x="74" y="27"/>
                    </a:lnTo>
                    <a:lnTo>
                      <a:pt x="82" y="33"/>
                    </a:lnTo>
                    <a:lnTo>
                      <a:pt x="91" y="19"/>
                    </a:lnTo>
                    <a:lnTo>
                      <a:pt x="93" y="23"/>
                    </a:lnTo>
                    <a:lnTo>
                      <a:pt x="96" y="43"/>
                    </a:lnTo>
                    <a:lnTo>
                      <a:pt x="101" y="62"/>
                    </a:lnTo>
                    <a:lnTo>
                      <a:pt x="107" y="70"/>
                    </a:lnTo>
                    <a:lnTo>
                      <a:pt x="118" y="75"/>
                    </a:lnTo>
                    <a:lnTo>
                      <a:pt x="162" y="79"/>
                    </a:lnTo>
                    <a:lnTo>
                      <a:pt x="166" y="76"/>
                    </a:lnTo>
                    <a:lnTo>
                      <a:pt x="180" y="74"/>
                    </a:lnTo>
                    <a:lnTo>
                      <a:pt x="203" y="76"/>
                    </a:lnTo>
                    <a:lnTo>
                      <a:pt x="227" y="80"/>
                    </a:lnTo>
                    <a:lnTo>
                      <a:pt x="242" y="86"/>
                    </a:lnTo>
                    <a:lnTo>
                      <a:pt x="239" y="91"/>
                    </a:lnTo>
                    <a:lnTo>
                      <a:pt x="231" y="96"/>
                    </a:lnTo>
                    <a:lnTo>
                      <a:pt x="226" y="109"/>
                    </a:lnTo>
                    <a:lnTo>
                      <a:pt x="214" y="124"/>
                    </a:lnTo>
                    <a:lnTo>
                      <a:pt x="203" y="134"/>
                    </a:lnTo>
                    <a:lnTo>
                      <a:pt x="192" y="140"/>
                    </a:lnTo>
                    <a:lnTo>
                      <a:pt x="178" y="149"/>
                    </a:lnTo>
                    <a:lnTo>
                      <a:pt x="176" y="157"/>
                    </a:lnTo>
                    <a:lnTo>
                      <a:pt x="177" y="173"/>
                    </a:lnTo>
                    <a:lnTo>
                      <a:pt x="184" y="193"/>
                    </a:lnTo>
                    <a:lnTo>
                      <a:pt x="194" y="194"/>
                    </a:lnTo>
                    <a:lnTo>
                      <a:pt x="199" y="204"/>
                    </a:lnTo>
                    <a:lnTo>
                      <a:pt x="206" y="210"/>
                    </a:lnTo>
                    <a:lnTo>
                      <a:pt x="211" y="202"/>
                    </a:lnTo>
                    <a:lnTo>
                      <a:pt x="217" y="181"/>
                    </a:lnTo>
                    <a:lnTo>
                      <a:pt x="228" y="166"/>
                    </a:lnTo>
                    <a:lnTo>
                      <a:pt x="233" y="167"/>
                    </a:lnTo>
                    <a:lnTo>
                      <a:pt x="241" y="181"/>
                    </a:lnTo>
                    <a:lnTo>
                      <a:pt x="246" y="198"/>
                    </a:lnTo>
                    <a:lnTo>
                      <a:pt x="249" y="206"/>
                    </a:lnTo>
                    <a:lnTo>
                      <a:pt x="252" y="215"/>
                    </a:lnTo>
                    <a:lnTo>
                      <a:pt x="258" y="243"/>
                    </a:lnTo>
                    <a:lnTo>
                      <a:pt x="262" y="276"/>
                    </a:lnTo>
                    <a:lnTo>
                      <a:pt x="260" y="279"/>
                    </a:lnTo>
                    <a:lnTo>
                      <a:pt x="262" y="308"/>
                    </a:lnTo>
                    <a:lnTo>
                      <a:pt x="250" y="305"/>
                    </a:lnTo>
                    <a:lnTo>
                      <a:pt x="244" y="310"/>
                    </a:lnTo>
                    <a:lnTo>
                      <a:pt x="243" y="318"/>
                    </a:lnTo>
                    <a:lnTo>
                      <a:pt x="243" y="3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104"/>
              <p:cNvSpPr>
                <a:spLocks noChangeAspect="1"/>
              </p:cNvSpPr>
              <p:nvPr/>
            </p:nvSpPr>
            <p:spPr bwMode="gray">
              <a:xfrm>
                <a:off x="3390" y="2379"/>
                <a:ext cx="23" cy="4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3" y="4"/>
                  </a:cxn>
                  <a:cxn ang="0">
                    <a:pos x="19" y="9"/>
                  </a:cxn>
                  <a:cxn ang="0">
                    <a:pos x="28" y="12"/>
                  </a:cxn>
                  <a:cxn ang="0">
                    <a:pos x="33" y="19"/>
                  </a:cxn>
                  <a:cxn ang="0">
                    <a:pos x="28" y="19"/>
                  </a:cxn>
                  <a:cxn ang="0">
                    <a:pos x="22" y="25"/>
                  </a:cxn>
                  <a:cxn ang="0">
                    <a:pos x="19" y="38"/>
                  </a:cxn>
                  <a:cxn ang="0">
                    <a:pos x="13" y="47"/>
                  </a:cxn>
                  <a:cxn ang="0">
                    <a:pos x="7" y="95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111"/>
                  </a:cxn>
                  <a:cxn ang="0">
                    <a:pos x="7" y="166"/>
                  </a:cxn>
                  <a:cxn ang="0">
                    <a:pos x="11" y="182"/>
                  </a:cxn>
                  <a:cxn ang="0">
                    <a:pos x="19" y="198"/>
                  </a:cxn>
                  <a:cxn ang="0">
                    <a:pos x="29" y="209"/>
                  </a:cxn>
                  <a:cxn ang="0">
                    <a:pos x="45" y="211"/>
                  </a:cxn>
                  <a:cxn ang="0">
                    <a:pos x="59" y="211"/>
                  </a:cxn>
                  <a:cxn ang="0">
                    <a:pos x="86" y="197"/>
                  </a:cxn>
                  <a:cxn ang="0">
                    <a:pos x="100" y="187"/>
                  </a:cxn>
                  <a:cxn ang="0">
                    <a:pos x="113" y="170"/>
                  </a:cxn>
                  <a:cxn ang="0">
                    <a:pos x="115" y="145"/>
                  </a:cxn>
                  <a:cxn ang="0">
                    <a:pos x="116" y="125"/>
                  </a:cxn>
                  <a:cxn ang="0">
                    <a:pos x="115" y="117"/>
                  </a:cxn>
                  <a:cxn ang="0">
                    <a:pos x="108" y="114"/>
                  </a:cxn>
                  <a:cxn ang="0">
                    <a:pos x="98" y="87"/>
                  </a:cxn>
                  <a:cxn ang="0">
                    <a:pos x="92" y="75"/>
                  </a:cxn>
                  <a:cxn ang="0">
                    <a:pos x="86" y="69"/>
                  </a:cxn>
                  <a:cxn ang="0">
                    <a:pos x="83" y="62"/>
                  </a:cxn>
                  <a:cxn ang="0">
                    <a:pos x="80" y="55"/>
                  </a:cxn>
                  <a:cxn ang="0">
                    <a:pos x="67" y="44"/>
                  </a:cxn>
                  <a:cxn ang="0">
                    <a:pos x="64" y="33"/>
                  </a:cxn>
                  <a:cxn ang="0">
                    <a:pos x="45" y="12"/>
                  </a:cxn>
                  <a:cxn ang="0">
                    <a:pos x="35" y="4"/>
                  </a:cxn>
                  <a:cxn ang="0">
                    <a:pos x="27" y="0"/>
                  </a:cxn>
                  <a:cxn ang="0">
                    <a:pos x="18" y="0"/>
                  </a:cxn>
                </a:cxnLst>
                <a:rect l="0" t="0" r="r" b="b"/>
                <a:pathLst>
                  <a:path w="116" h="211">
                    <a:moveTo>
                      <a:pt x="18" y="0"/>
                    </a:moveTo>
                    <a:lnTo>
                      <a:pt x="13" y="4"/>
                    </a:lnTo>
                    <a:lnTo>
                      <a:pt x="19" y="9"/>
                    </a:lnTo>
                    <a:lnTo>
                      <a:pt x="28" y="12"/>
                    </a:lnTo>
                    <a:lnTo>
                      <a:pt x="33" y="19"/>
                    </a:lnTo>
                    <a:lnTo>
                      <a:pt x="28" y="19"/>
                    </a:lnTo>
                    <a:lnTo>
                      <a:pt x="22" y="25"/>
                    </a:lnTo>
                    <a:lnTo>
                      <a:pt x="19" y="38"/>
                    </a:lnTo>
                    <a:lnTo>
                      <a:pt x="13" y="47"/>
                    </a:lnTo>
                    <a:lnTo>
                      <a:pt x="7" y="95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7" y="166"/>
                    </a:lnTo>
                    <a:lnTo>
                      <a:pt x="11" y="182"/>
                    </a:lnTo>
                    <a:lnTo>
                      <a:pt x="19" y="198"/>
                    </a:lnTo>
                    <a:lnTo>
                      <a:pt x="29" y="209"/>
                    </a:lnTo>
                    <a:lnTo>
                      <a:pt x="45" y="211"/>
                    </a:lnTo>
                    <a:lnTo>
                      <a:pt x="59" y="211"/>
                    </a:lnTo>
                    <a:lnTo>
                      <a:pt x="86" y="197"/>
                    </a:lnTo>
                    <a:lnTo>
                      <a:pt x="100" y="187"/>
                    </a:lnTo>
                    <a:lnTo>
                      <a:pt x="113" y="170"/>
                    </a:lnTo>
                    <a:lnTo>
                      <a:pt x="115" y="145"/>
                    </a:lnTo>
                    <a:lnTo>
                      <a:pt x="116" y="125"/>
                    </a:lnTo>
                    <a:lnTo>
                      <a:pt x="115" y="117"/>
                    </a:lnTo>
                    <a:lnTo>
                      <a:pt x="108" y="114"/>
                    </a:lnTo>
                    <a:lnTo>
                      <a:pt x="98" y="87"/>
                    </a:lnTo>
                    <a:lnTo>
                      <a:pt x="92" y="75"/>
                    </a:lnTo>
                    <a:lnTo>
                      <a:pt x="86" y="69"/>
                    </a:lnTo>
                    <a:lnTo>
                      <a:pt x="83" y="62"/>
                    </a:lnTo>
                    <a:lnTo>
                      <a:pt x="80" y="55"/>
                    </a:lnTo>
                    <a:lnTo>
                      <a:pt x="67" y="44"/>
                    </a:lnTo>
                    <a:lnTo>
                      <a:pt x="64" y="33"/>
                    </a:lnTo>
                    <a:lnTo>
                      <a:pt x="45" y="12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1" name="Freeform 105"/>
            <p:cNvSpPr>
              <a:spLocks noChangeAspect="1"/>
            </p:cNvSpPr>
            <p:nvPr/>
          </p:nvSpPr>
          <p:spPr bwMode="gray">
            <a:xfrm>
              <a:off x="7991447" y="3762706"/>
              <a:ext cx="30213" cy="69845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2" y="4"/>
                </a:cxn>
                <a:cxn ang="0">
                  <a:pos x="87" y="9"/>
                </a:cxn>
                <a:cxn ang="0">
                  <a:pos x="92" y="9"/>
                </a:cxn>
                <a:cxn ang="0">
                  <a:pos x="94" y="10"/>
                </a:cxn>
                <a:cxn ang="0">
                  <a:pos x="97" y="15"/>
                </a:cxn>
                <a:cxn ang="0">
                  <a:pos x="97" y="18"/>
                </a:cxn>
                <a:cxn ang="0">
                  <a:pos x="93" y="26"/>
                </a:cxn>
                <a:cxn ang="0">
                  <a:pos x="93" y="32"/>
                </a:cxn>
                <a:cxn ang="0">
                  <a:pos x="94" y="41"/>
                </a:cxn>
                <a:cxn ang="0">
                  <a:pos x="92" y="50"/>
                </a:cxn>
                <a:cxn ang="0">
                  <a:pos x="83" y="69"/>
                </a:cxn>
                <a:cxn ang="0">
                  <a:pos x="79" y="95"/>
                </a:cxn>
                <a:cxn ang="0">
                  <a:pos x="76" y="114"/>
                </a:cxn>
                <a:cxn ang="0">
                  <a:pos x="68" y="131"/>
                </a:cxn>
                <a:cxn ang="0">
                  <a:pos x="57" y="150"/>
                </a:cxn>
                <a:cxn ang="0">
                  <a:pos x="51" y="159"/>
                </a:cxn>
                <a:cxn ang="0">
                  <a:pos x="48" y="168"/>
                </a:cxn>
                <a:cxn ang="0">
                  <a:pos x="40" y="199"/>
                </a:cxn>
                <a:cxn ang="0">
                  <a:pos x="36" y="195"/>
                </a:cxn>
                <a:cxn ang="0">
                  <a:pos x="33" y="182"/>
                </a:cxn>
                <a:cxn ang="0">
                  <a:pos x="25" y="170"/>
                </a:cxn>
                <a:cxn ang="0">
                  <a:pos x="16" y="163"/>
                </a:cxn>
                <a:cxn ang="0">
                  <a:pos x="6" y="147"/>
                </a:cxn>
                <a:cxn ang="0">
                  <a:pos x="1" y="122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9" y="76"/>
                </a:cxn>
                <a:cxn ang="0">
                  <a:pos x="48" y="17"/>
                </a:cxn>
                <a:cxn ang="0">
                  <a:pos x="65" y="7"/>
                </a:cxn>
                <a:cxn ang="0">
                  <a:pos x="68" y="3"/>
                </a:cxn>
                <a:cxn ang="0">
                  <a:pos x="75" y="0"/>
                </a:cxn>
              </a:cxnLst>
              <a:rect l="0" t="0" r="r" b="b"/>
              <a:pathLst>
                <a:path w="97" h="199">
                  <a:moveTo>
                    <a:pt x="75" y="0"/>
                  </a:moveTo>
                  <a:lnTo>
                    <a:pt x="82" y="4"/>
                  </a:lnTo>
                  <a:lnTo>
                    <a:pt x="87" y="9"/>
                  </a:lnTo>
                  <a:lnTo>
                    <a:pt x="92" y="9"/>
                  </a:lnTo>
                  <a:lnTo>
                    <a:pt x="94" y="10"/>
                  </a:lnTo>
                  <a:lnTo>
                    <a:pt x="97" y="15"/>
                  </a:lnTo>
                  <a:lnTo>
                    <a:pt x="97" y="18"/>
                  </a:lnTo>
                  <a:lnTo>
                    <a:pt x="93" y="26"/>
                  </a:lnTo>
                  <a:lnTo>
                    <a:pt x="93" y="32"/>
                  </a:lnTo>
                  <a:lnTo>
                    <a:pt x="94" y="41"/>
                  </a:lnTo>
                  <a:lnTo>
                    <a:pt x="92" y="50"/>
                  </a:lnTo>
                  <a:lnTo>
                    <a:pt x="83" y="69"/>
                  </a:lnTo>
                  <a:lnTo>
                    <a:pt x="79" y="95"/>
                  </a:lnTo>
                  <a:lnTo>
                    <a:pt x="76" y="114"/>
                  </a:lnTo>
                  <a:lnTo>
                    <a:pt x="68" y="131"/>
                  </a:lnTo>
                  <a:lnTo>
                    <a:pt x="57" y="150"/>
                  </a:lnTo>
                  <a:lnTo>
                    <a:pt x="51" y="159"/>
                  </a:lnTo>
                  <a:lnTo>
                    <a:pt x="48" y="168"/>
                  </a:lnTo>
                  <a:lnTo>
                    <a:pt x="40" y="199"/>
                  </a:lnTo>
                  <a:lnTo>
                    <a:pt x="36" y="195"/>
                  </a:lnTo>
                  <a:lnTo>
                    <a:pt x="33" y="182"/>
                  </a:lnTo>
                  <a:lnTo>
                    <a:pt x="25" y="170"/>
                  </a:lnTo>
                  <a:lnTo>
                    <a:pt x="16" y="163"/>
                  </a:lnTo>
                  <a:lnTo>
                    <a:pt x="6" y="147"/>
                  </a:lnTo>
                  <a:lnTo>
                    <a:pt x="1" y="122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9" y="76"/>
                  </a:lnTo>
                  <a:lnTo>
                    <a:pt x="48" y="17"/>
                  </a:lnTo>
                  <a:lnTo>
                    <a:pt x="65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2" name="Group 106"/>
            <p:cNvGrpSpPr>
              <a:grpSpLocks noChangeAspect="1"/>
            </p:cNvGrpSpPr>
            <p:nvPr/>
          </p:nvGrpSpPr>
          <p:grpSpPr bwMode="gray">
            <a:xfrm>
              <a:off x="8158411" y="3286012"/>
              <a:ext cx="283045" cy="352719"/>
              <a:chOff x="3938" y="1929"/>
              <a:chExt cx="178" cy="202"/>
            </a:xfrm>
            <a:grpFill/>
          </p:grpSpPr>
          <p:sp>
            <p:nvSpPr>
              <p:cNvPr id="350" name="Freeform 107"/>
              <p:cNvSpPr>
                <a:spLocks noChangeAspect="1"/>
              </p:cNvSpPr>
              <p:nvPr/>
            </p:nvSpPr>
            <p:spPr bwMode="gray">
              <a:xfrm>
                <a:off x="4050" y="1929"/>
                <a:ext cx="66" cy="61"/>
              </a:xfrm>
              <a:custGeom>
                <a:avLst/>
                <a:gdLst/>
                <a:ahLst/>
                <a:cxnLst>
                  <a:cxn ang="0">
                    <a:pos x="301" y="94"/>
                  </a:cxn>
                  <a:cxn ang="0">
                    <a:pos x="299" y="113"/>
                  </a:cxn>
                  <a:cxn ang="0">
                    <a:pos x="294" y="141"/>
                  </a:cxn>
                  <a:cxn ang="0">
                    <a:pos x="304" y="164"/>
                  </a:cxn>
                  <a:cxn ang="0">
                    <a:pos x="330" y="159"/>
                  </a:cxn>
                  <a:cxn ang="0">
                    <a:pos x="308" y="177"/>
                  </a:cxn>
                  <a:cxn ang="0">
                    <a:pos x="283" y="191"/>
                  </a:cxn>
                  <a:cxn ang="0">
                    <a:pos x="271" y="195"/>
                  </a:cxn>
                  <a:cxn ang="0">
                    <a:pos x="238" y="195"/>
                  </a:cxn>
                  <a:cxn ang="0">
                    <a:pos x="208" y="223"/>
                  </a:cxn>
                  <a:cxn ang="0">
                    <a:pos x="195" y="259"/>
                  </a:cxn>
                  <a:cxn ang="0">
                    <a:pos x="162" y="248"/>
                  </a:cxn>
                  <a:cxn ang="0">
                    <a:pos x="114" y="224"/>
                  </a:cxn>
                  <a:cxn ang="0">
                    <a:pos x="84" y="227"/>
                  </a:cxn>
                  <a:cxn ang="0">
                    <a:pos x="63" y="235"/>
                  </a:cxn>
                  <a:cxn ang="0">
                    <a:pos x="36" y="226"/>
                  </a:cxn>
                  <a:cxn ang="0">
                    <a:pos x="34" y="251"/>
                  </a:cxn>
                  <a:cxn ang="0">
                    <a:pos x="74" y="277"/>
                  </a:cxn>
                  <a:cxn ang="0">
                    <a:pos x="59" y="283"/>
                  </a:cxn>
                  <a:cxn ang="0">
                    <a:pos x="40" y="289"/>
                  </a:cxn>
                  <a:cxn ang="0">
                    <a:pos x="22" y="307"/>
                  </a:cxn>
                  <a:cxn ang="0">
                    <a:pos x="11" y="295"/>
                  </a:cxn>
                  <a:cxn ang="0">
                    <a:pos x="0" y="247"/>
                  </a:cxn>
                  <a:cxn ang="0">
                    <a:pos x="11" y="214"/>
                  </a:cxn>
                  <a:cxn ang="0">
                    <a:pos x="34" y="195"/>
                  </a:cxn>
                  <a:cxn ang="0">
                    <a:pos x="31" y="176"/>
                  </a:cxn>
                  <a:cxn ang="0">
                    <a:pos x="47" y="171"/>
                  </a:cxn>
                  <a:cxn ang="0">
                    <a:pos x="81" y="175"/>
                  </a:cxn>
                  <a:cxn ang="0">
                    <a:pos x="87" y="146"/>
                  </a:cxn>
                  <a:cxn ang="0">
                    <a:pos x="94" y="127"/>
                  </a:cxn>
                  <a:cxn ang="0">
                    <a:pos x="102" y="90"/>
                  </a:cxn>
                  <a:cxn ang="0">
                    <a:pos x="99" y="25"/>
                  </a:cxn>
                  <a:cxn ang="0">
                    <a:pos x="110" y="3"/>
                  </a:cxn>
                  <a:cxn ang="0">
                    <a:pos x="122" y="8"/>
                  </a:cxn>
                  <a:cxn ang="0">
                    <a:pos x="135" y="22"/>
                  </a:cxn>
                  <a:cxn ang="0">
                    <a:pos x="179" y="75"/>
                  </a:cxn>
                  <a:cxn ang="0">
                    <a:pos x="222" y="103"/>
                  </a:cxn>
                  <a:cxn ang="0">
                    <a:pos x="250" y="116"/>
                  </a:cxn>
                  <a:cxn ang="0">
                    <a:pos x="272" y="118"/>
                  </a:cxn>
                </a:cxnLst>
                <a:rect l="0" t="0" r="r" b="b"/>
                <a:pathLst>
                  <a:path w="330" h="307">
                    <a:moveTo>
                      <a:pt x="285" y="108"/>
                    </a:moveTo>
                    <a:lnTo>
                      <a:pt x="301" y="94"/>
                    </a:lnTo>
                    <a:lnTo>
                      <a:pt x="305" y="97"/>
                    </a:lnTo>
                    <a:lnTo>
                      <a:pt x="299" y="113"/>
                    </a:lnTo>
                    <a:lnTo>
                      <a:pt x="291" y="129"/>
                    </a:lnTo>
                    <a:lnTo>
                      <a:pt x="294" y="141"/>
                    </a:lnTo>
                    <a:lnTo>
                      <a:pt x="304" y="148"/>
                    </a:lnTo>
                    <a:lnTo>
                      <a:pt x="304" y="164"/>
                    </a:lnTo>
                    <a:lnTo>
                      <a:pt x="315" y="164"/>
                    </a:lnTo>
                    <a:lnTo>
                      <a:pt x="330" y="159"/>
                    </a:lnTo>
                    <a:lnTo>
                      <a:pt x="325" y="170"/>
                    </a:lnTo>
                    <a:lnTo>
                      <a:pt x="308" y="177"/>
                    </a:lnTo>
                    <a:lnTo>
                      <a:pt x="293" y="188"/>
                    </a:lnTo>
                    <a:lnTo>
                      <a:pt x="283" y="191"/>
                    </a:lnTo>
                    <a:lnTo>
                      <a:pt x="277" y="187"/>
                    </a:lnTo>
                    <a:lnTo>
                      <a:pt x="271" y="195"/>
                    </a:lnTo>
                    <a:lnTo>
                      <a:pt x="254" y="193"/>
                    </a:lnTo>
                    <a:lnTo>
                      <a:pt x="238" y="195"/>
                    </a:lnTo>
                    <a:lnTo>
                      <a:pt x="223" y="204"/>
                    </a:lnTo>
                    <a:lnTo>
                      <a:pt x="208" y="223"/>
                    </a:lnTo>
                    <a:lnTo>
                      <a:pt x="199" y="241"/>
                    </a:lnTo>
                    <a:lnTo>
                      <a:pt x="195" y="259"/>
                    </a:lnTo>
                    <a:lnTo>
                      <a:pt x="189" y="268"/>
                    </a:lnTo>
                    <a:lnTo>
                      <a:pt x="162" y="248"/>
                    </a:lnTo>
                    <a:lnTo>
                      <a:pt x="142" y="241"/>
                    </a:lnTo>
                    <a:lnTo>
                      <a:pt x="114" y="224"/>
                    </a:lnTo>
                    <a:lnTo>
                      <a:pt x="97" y="221"/>
                    </a:lnTo>
                    <a:lnTo>
                      <a:pt x="84" y="227"/>
                    </a:lnTo>
                    <a:lnTo>
                      <a:pt x="74" y="236"/>
                    </a:lnTo>
                    <a:lnTo>
                      <a:pt x="63" y="235"/>
                    </a:lnTo>
                    <a:lnTo>
                      <a:pt x="52" y="225"/>
                    </a:lnTo>
                    <a:lnTo>
                      <a:pt x="36" y="226"/>
                    </a:lnTo>
                    <a:lnTo>
                      <a:pt x="28" y="240"/>
                    </a:lnTo>
                    <a:lnTo>
                      <a:pt x="34" y="251"/>
                    </a:lnTo>
                    <a:lnTo>
                      <a:pt x="57" y="262"/>
                    </a:lnTo>
                    <a:lnTo>
                      <a:pt x="74" y="277"/>
                    </a:lnTo>
                    <a:lnTo>
                      <a:pt x="71" y="284"/>
                    </a:lnTo>
                    <a:lnTo>
                      <a:pt x="59" y="283"/>
                    </a:lnTo>
                    <a:lnTo>
                      <a:pt x="50" y="283"/>
                    </a:lnTo>
                    <a:lnTo>
                      <a:pt x="40" y="289"/>
                    </a:lnTo>
                    <a:lnTo>
                      <a:pt x="35" y="297"/>
                    </a:lnTo>
                    <a:lnTo>
                      <a:pt x="22" y="307"/>
                    </a:lnTo>
                    <a:lnTo>
                      <a:pt x="14" y="305"/>
                    </a:lnTo>
                    <a:lnTo>
                      <a:pt x="11" y="295"/>
                    </a:lnTo>
                    <a:lnTo>
                      <a:pt x="18" y="264"/>
                    </a:lnTo>
                    <a:lnTo>
                      <a:pt x="0" y="247"/>
                    </a:lnTo>
                    <a:lnTo>
                      <a:pt x="2" y="224"/>
                    </a:lnTo>
                    <a:lnTo>
                      <a:pt x="11" y="214"/>
                    </a:lnTo>
                    <a:lnTo>
                      <a:pt x="24" y="207"/>
                    </a:lnTo>
                    <a:lnTo>
                      <a:pt x="34" y="195"/>
                    </a:lnTo>
                    <a:lnTo>
                      <a:pt x="38" y="184"/>
                    </a:lnTo>
                    <a:lnTo>
                      <a:pt x="31" y="176"/>
                    </a:lnTo>
                    <a:lnTo>
                      <a:pt x="34" y="167"/>
                    </a:lnTo>
                    <a:lnTo>
                      <a:pt x="47" y="171"/>
                    </a:lnTo>
                    <a:lnTo>
                      <a:pt x="60" y="175"/>
                    </a:lnTo>
                    <a:lnTo>
                      <a:pt x="81" y="175"/>
                    </a:lnTo>
                    <a:lnTo>
                      <a:pt x="88" y="160"/>
                    </a:lnTo>
                    <a:lnTo>
                      <a:pt x="87" y="146"/>
                    </a:lnTo>
                    <a:lnTo>
                      <a:pt x="87" y="135"/>
                    </a:lnTo>
                    <a:lnTo>
                      <a:pt x="94" y="127"/>
                    </a:lnTo>
                    <a:lnTo>
                      <a:pt x="100" y="110"/>
                    </a:lnTo>
                    <a:lnTo>
                      <a:pt x="102" y="90"/>
                    </a:lnTo>
                    <a:lnTo>
                      <a:pt x="109" y="58"/>
                    </a:lnTo>
                    <a:lnTo>
                      <a:pt x="99" y="25"/>
                    </a:lnTo>
                    <a:lnTo>
                      <a:pt x="99" y="15"/>
                    </a:lnTo>
                    <a:lnTo>
                      <a:pt x="110" y="3"/>
                    </a:lnTo>
                    <a:lnTo>
                      <a:pt x="115" y="0"/>
                    </a:lnTo>
                    <a:lnTo>
                      <a:pt x="122" y="8"/>
                    </a:lnTo>
                    <a:lnTo>
                      <a:pt x="126" y="15"/>
                    </a:lnTo>
                    <a:lnTo>
                      <a:pt x="135" y="22"/>
                    </a:lnTo>
                    <a:lnTo>
                      <a:pt x="158" y="54"/>
                    </a:lnTo>
                    <a:lnTo>
                      <a:pt x="179" y="75"/>
                    </a:lnTo>
                    <a:lnTo>
                      <a:pt x="199" y="92"/>
                    </a:lnTo>
                    <a:lnTo>
                      <a:pt x="222" y="103"/>
                    </a:lnTo>
                    <a:lnTo>
                      <a:pt x="244" y="108"/>
                    </a:lnTo>
                    <a:lnTo>
                      <a:pt x="250" y="116"/>
                    </a:lnTo>
                    <a:lnTo>
                      <a:pt x="261" y="121"/>
                    </a:lnTo>
                    <a:lnTo>
                      <a:pt x="272" y="118"/>
                    </a:lnTo>
                    <a:lnTo>
                      <a:pt x="285" y="1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08"/>
              <p:cNvSpPr>
                <a:spLocks noChangeAspect="1"/>
              </p:cNvSpPr>
              <p:nvPr/>
            </p:nvSpPr>
            <p:spPr bwMode="gray">
              <a:xfrm>
                <a:off x="3952" y="1989"/>
                <a:ext cx="123" cy="110"/>
              </a:xfrm>
              <a:custGeom>
                <a:avLst/>
                <a:gdLst/>
                <a:ahLst/>
                <a:cxnLst>
                  <a:cxn ang="0">
                    <a:pos x="578" y="13"/>
                  </a:cxn>
                  <a:cxn ang="0">
                    <a:pos x="582" y="69"/>
                  </a:cxn>
                  <a:cxn ang="0">
                    <a:pos x="607" y="118"/>
                  </a:cxn>
                  <a:cxn ang="0">
                    <a:pos x="608" y="160"/>
                  </a:cxn>
                  <a:cxn ang="0">
                    <a:pos x="593" y="180"/>
                  </a:cxn>
                  <a:cxn ang="0">
                    <a:pos x="571" y="223"/>
                  </a:cxn>
                  <a:cxn ang="0">
                    <a:pos x="554" y="268"/>
                  </a:cxn>
                  <a:cxn ang="0">
                    <a:pos x="558" y="317"/>
                  </a:cxn>
                  <a:cxn ang="0">
                    <a:pos x="535" y="365"/>
                  </a:cxn>
                  <a:cxn ang="0">
                    <a:pos x="545" y="404"/>
                  </a:cxn>
                  <a:cxn ang="0">
                    <a:pos x="521" y="439"/>
                  </a:cxn>
                  <a:cxn ang="0">
                    <a:pos x="495" y="425"/>
                  </a:cxn>
                  <a:cxn ang="0">
                    <a:pos x="491" y="408"/>
                  </a:cxn>
                  <a:cxn ang="0">
                    <a:pos x="483" y="440"/>
                  </a:cxn>
                  <a:cxn ang="0">
                    <a:pos x="456" y="443"/>
                  </a:cxn>
                  <a:cxn ang="0">
                    <a:pos x="437" y="474"/>
                  </a:cxn>
                  <a:cxn ang="0">
                    <a:pos x="427" y="446"/>
                  </a:cxn>
                  <a:cxn ang="0">
                    <a:pos x="404" y="478"/>
                  </a:cxn>
                  <a:cxn ang="0">
                    <a:pos x="356" y="476"/>
                  </a:cxn>
                  <a:cxn ang="0">
                    <a:pos x="351" y="470"/>
                  </a:cxn>
                  <a:cxn ang="0">
                    <a:pos x="333" y="470"/>
                  </a:cxn>
                  <a:cxn ang="0">
                    <a:pos x="320" y="451"/>
                  </a:cxn>
                  <a:cxn ang="0">
                    <a:pos x="328" y="504"/>
                  </a:cxn>
                  <a:cxn ang="0">
                    <a:pos x="307" y="503"/>
                  </a:cxn>
                  <a:cxn ang="0">
                    <a:pos x="295" y="517"/>
                  </a:cxn>
                  <a:cxn ang="0">
                    <a:pos x="252" y="546"/>
                  </a:cxn>
                  <a:cxn ang="0">
                    <a:pos x="233" y="517"/>
                  </a:cxn>
                  <a:cxn ang="0">
                    <a:pos x="248" y="479"/>
                  </a:cxn>
                  <a:cxn ang="0">
                    <a:pos x="228" y="476"/>
                  </a:cxn>
                  <a:cxn ang="0">
                    <a:pos x="190" y="468"/>
                  </a:cxn>
                  <a:cxn ang="0">
                    <a:pos x="156" y="483"/>
                  </a:cxn>
                  <a:cxn ang="0">
                    <a:pos x="133" y="492"/>
                  </a:cxn>
                  <a:cxn ang="0">
                    <a:pos x="92" y="503"/>
                  </a:cxn>
                  <a:cxn ang="0">
                    <a:pos x="69" y="524"/>
                  </a:cxn>
                  <a:cxn ang="0">
                    <a:pos x="43" y="515"/>
                  </a:cxn>
                  <a:cxn ang="0">
                    <a:pos x="20" y="521"/>
                  </a:cxn>
                  <a:cxn ang="0">
                    <a:pos x="0" y="503"/>
                  </a:cxn>
                  <a:cxn ang="0">
                    <a:pos x="35" y="478"/>
                  </a:cxn>
                  <a:cxn ang="0">
                    <a:pos x="74" y="446"/>
                  </a:cxn>
                  <a:cxn ang="0">
                    <a:pos x="106" y="417"/>
                  </a:cxn>
                  <a:cxn ang="0">
                    <a:pos x="155" y="416"/>
                  </a:cxn>
                  <a:cxn ang="0">
                    <a:pos x="219" y="407"/>
                  </a:cxn>
                  <a:cxn ang="0">
                    <a:pos x="237" y="412"/>
                  </a:cxn>
                  <a:cxn ang="0">
                    <a:pos x="270" y="412"/>
                  </a:cxn>
                  <a:cxn ang="0">
                    <a:pos x="300" y="357"/>
                  </a:cxn>
                  <a:cxn ang="0">
                    <a:pos x="322" y="305"/>
                  </a:cxn>
                  <a:cxn ang="0">
                    <a:pos x="351" y="284"/>
                  </a:cxn>
                  <a:cxn ang="0">
                    <a:pos x="333" y="306"/>
                  </a:cxn>
                  <a:cxn ang="0">
                    <a:pos x="336" y="333"/>
                  </a:cxn>
                  <a:cxn ang="0">
                    <a:pos x="363" y="321"/>
                  </a:cxn>
                  <a:cxn ang="0">
                    <a:pos x="410" y="295"/>
                  </a:cxn>
                  <a:cxn ang="0">
                    <a:pos x="440" y="257"/>
                  </a:cxn>
                  <a:cxn ang="0">
                    <a:pos x="467" y="235"/>
                  </a:cxn>
                  <a:cxn ang="0">
                    <a:pos x="486" y="188"/>
                  </a:cxn>
                  <a:cxn ang="0">
                    <a:pos x="499" y="154"/>
                  </a:cxn>
                  <a:cxn ang="0">
                    <a:pos x="495" y="117"/>
                  </a:cxn>
                  <a:cxn ang="0">
                    <a:pos x="499" y="92"/>
                  </a:cxn>
                  <a:cxn ang="0">
                    <a:pos x="512" y="49"/>
                  </a:cxn>
                  <a:cxn ang="0">
                    <a:pos x="524" y="20"/>
                  </a:cxn>
                  <a:cxn ang="0">
                    <a:pos x="539" y="48"/>
                  </a:cxn>
                  <a:cxn ang="0">
                    <a:pos x="560" y="41"/>
                  </a:cxn>
                  <a:cxn ang="0">
                    <a:pos x="559" y="22"/>
                  </a:cxn>
                  <a:cxn ang="0">
                    <a:pos x="547" y="3"/>
                  </a:cxn>
                </a:cxnLst>
                <a:rect l="0" t="0" r="r" b="b"/>
                <a:pathLst>
                  <a:path w="613" h="552">
                    <a:moveTo>
                      <a:pt x="560" y="6"/>
                    </a:moveTo>
                    <a:lnTo>
                      <a:pt x="576" y="6"/>
                    </a:lnTo>
                    <a:lnTo>
                      <a:pt x="578" y="13"/>
                    </a:lnTo>
                    <a:lnTo>
                      <a:pt x="576" y="37"/>
                    </a:lnTo>
                    <a:lnTo>
                      <a:pt x="577" y="53"/>
                    </a:lnTo>
                    <a:lnTo>
                      <a:pt x="582" y="69"/>
                    </a:lnTo>
                    <a:lnTo>
                      <a:pt x="592" y="83"/>
                    </a:lnTo>
                    <a:lnTo>
                      <a:pt x="598" y="96"/>
                    </a:lnTo>
                    <a:lnTo>
                      <a:pt x="607" y="118"/>
                    </a:lnTo>
                    <a:lnTo>
                      <a:pt x="613" y="143"/>
                    </a:lnTo>
                    <a:lnTo>
                      <a:pt x="612" y="153"/>
                    </a:lnTo>
                    <a:lnTo>
                      <a:pt x="608" y="160"/>
                    </a:lnTo>
                    <a:lnTo>
                      <a:pt x="607" y="171"/>
                    </a:lnTo>
                    <a:lnTo>
                      <a:pt x="599" y="180"/>
                    </a:lnTo>
                    <a:lnTo>
                      <a:pt x="593" y="180"/>
                    </a:lnTo>
                    <a:lnTo>
                      <a:pt x="585" y="208"/>
                    </a:lnTo>
                    <a:lnTo>
                      <a:pt x="583" y="224"/>
                    </a:lnTo>
                    <a:lnTo>
                      <a:pt x="571" y="223"/>
                    </a:lnTo>
                    <a:lnTo>
                      <a:pt x="556" y="232"/>
                    </a:lnTo>
                    <a:lnTo>
                      <a:pt x="551" y="251"/>
                    </a:lnTo>
                    <a:lnTo>
                      <a:pt x="554" y="268"/>
                    </a:lnTo>
                    <a:lnTo>
                      <a:pt x="556" y="284"/>
                    </a:lnTo>
                    <a:lnTo>
                      <a:pt x="556" y="305"/>
                    </a:lnTo>
                    <a:lnTo>
                      <a:pt x="558" y="317"/>
                    </a:lnTo>
                    <a:lnTo>
                      <a:pt x="548" y="327"/>
                    </a:lnTo>
                    <a:lnTo>
                      <a:pt x="539" y="347"/>
                    </a:lnTo>
                    <a:lnTo>
                      <a:pt x="535" y="365"/>
                    </a:lnTo>
                    <a:lnTo>
                      <a:pt x="535" y="386"/>
                    </a:lnTo>
                    <a:lnTo>
                      <a:pt x="543" y="397"/>
                    </a:lnTo>
                    <a:lnTo>
                      <a:pt x="545" y="404"/>
                    </a:lnTo>
                    <a:lnTo>
                      <a:pt x="537" y="409"/>
                    </a:lnTo>
                    <a:lnTo>
                      <a:pt x="527" y="425"/>
                    </a:lnTo>
                    <a:lnTo>
                      <a:pt x="521" y="439"/>
                    </a:lnTo>
                    <a:lnTo>
                      <a:pt x="494" y="459"/>
                    </a:lnTo>
                    <a:lnTo>
                      <a:pt x="491" y="449"/>
                    </a:lnTo>
                    <a:lnTo>
                      <a:pt x="495" y="425"/>
                    </a:lnTo>
                    <a:lnTo>
                      <a:pt x="502" y="417"/>
                    </a:lnTo>
                    <a:lnTo>
                      <a:pt x="505" y="408"/>
                    </a:lnTo>
                    <a:lnTo>
                      <a:pt x="491" y="408"/>
                    </a:lnTo>
                    <a:lnTo>
                      <a:pt x="489" y="419"/>
                    </a:lnTo>
                    <a:lnTo>
                      <a:pt x="484" y="429"/>
                    </a:lnTo>
                    <a:lnTo>
                      <a:pt x="483" y="440"/>
                    </a:lnTo>
                    <a:lnTo>
                      <a:pt x="475" y="434"/>
                    </a:lnTo>
                    <a:lnTo>
                      <a:pt x="462" y="433"/>
                    </a:lnTo>
                    <a:lnTo>
                      <a:pt x="456" y="443"/>
                    </a:lnTo>
                    <a:lnTo>
                      <a:pt x="451" y="468"/>
                    </a:lnTo>
                    <a:lnTo>
                      <a:pt x="445" y="476"/>
                    </a:lnTo>
                    <a:lnTo>
                      <a:pt x="437" y="474"/>
                    </a:lnTo>
                    <a:lnTo>
                      <a:pt x="435" y="459"/>
                    </a:lnTo>
                    <a:lnTo>
                      <a:pt x="436" y="447"/>
                    </a:lnTo>
                    <a:lnTo>
                      <a:pt x="427" y="446"/>
                    </a:lnTo>
                    <a:lnTo>
                      <a:pt x="419" y="455"/>
                    </a:lnTo>
                    <a:lnTo>
                      <a:pt x="410" y="466"/>
                    </a:lnTo>
                    <a:lnTo>
                      <a:pt x="404" y="478"/>
                    </a:lnTo>
                    <a:lnTo>
                      <a:pt x="402" y="479"/>
                    </a:lnTo>
                    <a:lnTo>
                      <a:pt x="384" y="476"/>
                    </a:lnTo>
                    <a:lnTo>
                      <a:pt x="356" y="476"/>
                    </a:lnTo>
                    <a:lnTo>
                      <a:pt x="341" y="479"/>
                    </a:lnTo>
                    <a:lnTo>
                      <a:pt x="345" y="474"/>
                    </a:lnTo>
                    <a:lnTo>
                      <a:pt x="351" y="470"/>
                    </a:lnTo>
                    <a:lnTo>
                      <a:pt x="339" y="467"/>
                    </a:lnTo>
                    <a:lnTo>
                      <a:pt x="336" y="463"/>
                    </a:lnTo>
                    <a:lnTo>
                      <a:pt x="333" y="470"/>
                    </a:lnTo>
                    <a:lnTo>
                      <a:pt x="327" y="462"/>
                    </a:lnTo>
                    <a:lnTo>
                      <a:pt x="325" y="449"/>
                    </a:lnTo>
                    <a:lnTo>
                      <a:pt x="320" y="451"/>
                    </a:lnTo>
                    <a:lnTo>
                      <a:pt x="309" y="476"/>
                    </a:lnTo>
                    <a:lnTo>
                      <a:pt x="328" y="488"/>
                    </a:lnTo>
                    <a:lnTo>
                      <a:pt x="328" y="504"/>
                    </a:lnTo>
                    <a:lnTo>
                      <a:pt x="320" y="498"/>
                    </a:lnTo>
                    <a:lnTo>
                      <a:pt x="314" y="501"/>
                    </a:lnTo>
                    <a:lnTo>
                      <a:pt x="307" y="503"/>
                    </a:lnTo>
                    <a:lnTo>
                      <a:pt x="300" y="508"/>
                    </a:lnTo>
                    <a:lnTo>
                      <a:pt x="296" y="514"/>
                    </a:lnTo>
                    <a:lnTo>
                      <a:pt x="295" y="517"/>
                    </a:lnTo>
                    <a:lnTo>
                      <a:pt x="279" y="546"/>
                    </a:lnTo>
                    <a:lnTo>
                      <a:pt x="268" y="552"/>
                    </a:lnTo>
                    <a:lnTo>
                      <a:pt x="252" y="546"/>
                    </a:lnTo>
                    <a:lnTo>
                      <a:pt x="247" y="536"/>
                    </a:lnTo>
                    <a:lnTo>
                      <a:pt x="236" y="529"/>
                    </a:lnTo>
                    <a:lnTo>
                      <a:pt x="233" y="517"/>
                    </a:lnTo>
                    <a:lnTo>
                      <a:pt x="233" y="499"/>
                    </a:lnTo>
                    <a:lnTo>
                      <a:pt x="238" y="494"/>
                    </a:lnTo>
                    <a:lnTo>
                      <a:pt x="248" y="479"/>
                    </a:lnTo>
                    <a:lnTo>
                      <a:pt x="249" y="474"/>
                    </a:lnTo>
                    <a:lnTo>
                      <a:pt x="247" y="472"/>
                    </a:lnTo>
                    <a:lnTo>
                      <a:pt x="228" y="476"/>
                    </a:lnTo>
                    <a:lnTo>
                      <a:pt x="216" y="471"/>
                    </a:lnTo>
                    <a:lnTo>
                      <a:pt x="203" y="468"/>
                    </a:lnTo>
                    <a:lnTo>
                      <a:pt x="190" y="468"/>
                    </a:lnTo>
                    <a:lnTo>
                      <a:pt x="179" y="478"/>
                    </a:lnTo>
                    <a:lnTo>
                      <a:pt x="163" y="488"/>
                    </a:lnTo>
                    <a:lnTo>
                      <a:pt x="156" y="483"/>
                    </a:lnTo>
                    <a:lnTo>
                      <a:pt x="147" y="487"/>
                    </a:lnTo>
                    <a:lnTo>
                      <a:pt x="142" y="487"/>
                    </a:lnTo>
                    <a:lnTo>
                      <a:pt x="133" y="492"/>
                    </a:lnTo>
                    <a:lnTo>
                      <a:pt x="126" y="492"/>
                    </a:lnTo>
                    <a:lnTo>
                      <a:pt x="119" y="495"/>
                    </a:lnTo>
                    <a:lnTo>
                      <a:pt x="92" y="503"/>
                    </a:lnTo>
                    <a:lnTo>
                      <a:pt x="85" y="497"/>
                    </a:lnTo>
                    <a:lnTo>
                      <a:pt x="78" y="498"/>
                    </a:lnTo>
                    <a:lnTo>
                      <a:pt x="69" y="524"/>
                    </a:lnTo>
                    <a:lnTo>
                      <a:pt x="64" y="525"/>
                    </a:lnTo>
                    <a:lnTo>
                      <a:pt x="51" y="520"/>
                    </a:lnTo>
                    <a:lnTo>
                      <a:pt x="43" y="515"/>
                    </a:lnTo>
                    <a:lnTo>
                      <a:pt x="32" y="519"/>
                    </a:lnTo>
                    <a:lnTo>
                      <a:pt x="24" y="519"/>
                    </a:lnTo>
                    <a:lnTo>
                      <a:pt x="20" y="521"/>
                    </a:lnTo>
                    <a:lnTo>
                      <a:pt x="10" y="517"/>
                    </a:lnTo>
                    <a:lnTo>
                      <a:pt x="0" y="516"/>
                    </a:lnTo>
                    <a:lnTo>
                      <a:pt x="0" y="503"/>
                    </a:lnTo>
                    <a:lnTo>
                      <a:pt x="1" y="495"/>
                    </a:lnTo>
                    <a:lnTo>
                      <a:pt x="26" y="488"/>
                    </a:lnTo>
                    <a:lnTo>
                      <a:pt x="35" y="478"/>
                    </a:lnTo>
                    <a:lnTo>
                      <a:pt x="45" y="471"/>
                    </a:lnTo>
                    <a:lnTo>
                      <a:pt x="63" y="461"/>
                    </a:lnTo>
                    <a:lnTo>
                      <a:pt x="74" y="446"/>
                    </a:lnTo>
                    <a:lnTo>
                      <a:pt x="87" y="438"/>
                    </a:lnTo>
                    <a:lnTo>
                      <a:pt x="94" y="424"/>
                    </a:lnTo>
                    <a:lnTo>
                      <a:pt x="106" y="417"/>
                    </a:lnTo>
                    <a:lnTo>
                      <a:pt x="118" y="413"/>
                    </a:lnTo>
                    <a:lnTo>
                      <a:pt x="136" y="418"/>
                    </a:lnTo>
                    <a:lnTo>
                      <a:pt x="155" y="416"/>
                    </a:lnTo>
                    <a:lnTo>
                      <a:pt x="169" y="417"/>
                    </a:lnTo>
                    <a:lnTo>
                      <a:pt x="209" y="408"/>
                    </a:lnTo>
                    <a:lnTo>
                      <a:pt x="219" y="407"/>
                    </a:lnTo>
                    <a:lnTo>
                      <a:pt x="228" y="403"/>
                    </a:lnTo>
                    <a:lnTo>
                      <a:pt x="238" y="403"/>
                    </a:lnTo>
                    <a:lnTo>
                      <a:pt x="237" y="412"/>
                    </a:lnTo>
                    <a:lnTo>
                      <a:pt x="260" y="418"/>
                    </a:lnTo>
                    <a:lnTo>
                      <a:pt x="265" y="417"/>
                    </a:lnTo>
                    <a:lnTo>
                      <a:pt x="270" y="412"/>
                    </a:lnTo>
                    <a:lnTo>
                      <a:pt x="282" y="403"/>
                    </a:lnTo>
                    <a:lnTo>
                      <a:pt x="284" y="371"/>
                    </a:lnTo>
                    <a:lnTo>
                      <a:pt x="300" y="357"/>
                    </a:lnTo>
                    <a:lnTo>
                      <a:pt x="312" y="339"/>
                    </a:lnTo>
                    <a:lnTo>
                      <a:pt x="320" y="320"/>
                    </a:lnTo>
                    <a:lnTo>
                      <a:pt x="322" y="305"/>
                    </a:lnTo>
                    <a:lnTo>
                      <a:pt x="324" y="294"/>
                    </a:lnTo>
                    <a:lnTo>
                      <a:pt x="343" y="283"/>
                    </a:lnTo>
                    <a:lnTo>
                      <a:pt x="351" y="284"/>
                    </a:lnTo>
                    <a:lnTo>
                      <a:pt x="350" y="294"/>
                    </a:lnTo>
                    <a:lnTo>
                      <a:pt x="341" y="298"/>
                    </a:lnTo>
                    <a:lnTo>
                      <a:pt x="333" y="306"/>
                    </a:lnTo>
                    <a:lnTo>
                      <a:pt x="332" y="309"/>
                    </a:lnTo>
                    <a:lnTo>
                      <a:pt x="336" y="321"/>
                    </a:lnTo>
                    <a:lnTo>
                      <a:pt x="336" y="333"/>
                    </a:lnTo>
                    <a:lnTo>
                      <a:pt x="341" y="333"/>
                    </a:lnTo>
                    <a:lnTo>
                      <a:pt x="354" y="332"/>
                    </a:lnTo>
                    <a:lnTo>
                      <a:pt x="363" y="321"/>
                    </a:lnTo>
                    <a:lnTo>
                      <a:pt x="377" y="314"/>
                    </a:lnTo>
                    <a:lnTo>
                      <a:pt x="393" y="309"/>
                    </a:lnTo>
                    <a:lnTo>
                      <a:pt x="410" y="295"/>
                    </a:lnTo>
                    <a:lnTo>
                      <a:pt x="422" y="284"/>
                    </a:lnTo>
                    <a:lnTo>
                      <a:pt x="430" y="269"/>
                    </a:lnTo>
                    <a:lnTo>
                      <a:pt x="440" y="257"/>
                    </a:lnTo>
                    <a:lnTo>
                      <a:pt x="453" y="247"/>
                    </a:lnTo>
                    <a:lnTo>
                      <a:pt x="459" y="247"/>
                    </a:lnTo>
                    <a:lnTo>
                      <a:pt x="467" y="235"/>
                    </a:lnTo>
                    <a:lnTo>
                      <a:pt x="468" y="225"/>
                    </a:lnTo>
                    <a:lnTo>
                      <a:pt x="470" y="215"/>
                    </a:lnTo>
                    <a:lnTo>
                      <a:pt x="486" y="188"/>
                    </a:lnTo>
                    <a:lnTo>
                      <a:pt x="490" y="176"/>
                    </a:lnTo>
                    <a:lnTo>
                      <a:pt x="492" y="165"/>
                    </a:lnTo>
                    <a:lnTo>
                      <a:pt x="499" y="154"/>
                    </a:lnTo>
                    <a:lnTo>
                      <a:pt x="502" y="139"/>
                    </a:lnTo>
                    <a:lnTo>
                      <a:pt x="502" y="123"/>
                    </a:lnTo>
                    <a:lnTo>
                      <a:pt x="495" y="117"/>
                    </a:lnTo>
                    <a:lnTo>
                      <a:pt x="484" y="112"/>
                    </a:lnTo>
                    <a:lnTo>
                      <a:pt x="489" y="107"/>
                    </a:lnTo>
                    <a:lnTo>
                      <a:pt x="499" y="92"/>
                    </a:lnTo>
                    <a:lnTo>
                      <a:pt x="497" y="62"/>
                    </a:lnTo>
                    <a:lnTo>
                      <a:pt x="502" y="53"/>
                    </a:lnTo>
                    <a:lnTo>
                      <a:pt x="512" y="49"/>
                    </a:lnTo>
                    <a:lnTo>
                      <a:pt x="513" y="32"/>
                    </a:lnTo>
                    <a:lnTo>
                      <a:pt x="517" y="24"/>
                    </a:lnTo>
                    <a:lnTo>
                      <a:pt x="524" y="20"/>
                    </a:lnTo>
                    <a:lnTo>
                      <a:pt x="531" y="29"/>
                    </a:lnTo>
                    <a:lnTo>
                      <a:pt x="535" y="42"/>
                    </a:lnTo>
                    <a:lnTo>
                      <a:pt x="539" y="48"/>
                    </a:lnTo>
                    <a:lnTo>
                      <a:pt x="547" y="38"/>
                    </a:lnTo>
                    <a:lnTo>
                      <a:pt x="553" y="42"/>
                    </a:lnTo>
                    <a:lnTo>
                      <a:pt x="560" y="41"/>
                    </a:lnTo>
                    <a:lnTo>
                      <a:pt x="566" y="27"/>
                    </a:lnTo>
                    <a:lnTo>
                      <a:pt x="567" y="15"/>
                    </a:lnTo>
                    <a:lnTo>
                      <a:pt x="559" y="22"/>
                    </a:lnTo>
                    <a:lnTo>
                      <a:pt x="547" y="26"/>
                    </a:lnTo>
                    <a:lnTo>
                      <a:pt x="543" y="14"/>
                    </a:lnTo>
                    <a:lnTo>
                      <a:pt x="547" y="3"/>
                    </a:lnTo>
                    <a:lnTo>
                      <a:pt x="551" y="0"/>
                    </a:lnTo>
                    <a:lnTo>
                      <a:pt x="560" y="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09"/>
              <p:cNvSpPr>
                <a:spLocks noChangeAspect="1"/>
              </p:cNvSpPr>
              <p:nvPr/>
            </p:nvSpPr>
            <p:spPr bwMode="gray">
              <a:xfrm>
                <a:off x="3966" y="2088"/>
                <a:ext cx="28" cy="21"/>
              </a:xfrm>
              <a:custGeom>
                <a:avLst/>
                <a:gdLst/>
                <a:ahLst/>
                <a:cxnLst>
                  <a:cxn ang="0">
                    <a:pos x="113" y="70"/>
                  </a:cxn>
                  <a:cxn ang="0">
                    <a:pos x="102" y="63"/>
                  </a:cxn>
                  <a:cxn ang="0">
                    <a:pos x="88" y="58"/>
                  </a:cxn>
                  <a:cxn ang="0">
                    <a:pos x="74" y="62"/>
                  </a:cxn>
                  <a:cxn ang="0">
                    <a:pos x="66" y="68"/>
                  </a:cxn>
                  <a:cxn ang="0">
                    <a:pos x="59" y="80"/>
                  </a:cxn>
                  <a:cxn ang="0">
                    <a:pos x="50" y="95"/>
                  </a:cxn>
                  <a:cxn ang="0">
                    <a:pos x="48" y="106"/>
                  </a:cxn>
                  <a:cxn ang="0">
                    <a:pos x="39" y="107"/>
                  </a:cxn>
                  <a:cxn ang="0">
                    <a:pos x="30" y="100"/>
                  </a:cxn>
                  <a:cxn ang="0">
                    <a:pos x="26" y="95"/>
                  </a:cxn>
                  <a:cxn ang="0">
                    <a:pos x="19" y="82"/>
                  </a:cxn>
                  <a:cxn ang="0">
                    <a:pos x="20" y="76"/>
                  </a:cxn>
                  <a:cxn ang="0">
                    <a:pos x="16" y="69"/>
                  </a:cxn>
                  <a:cxn ang="0">
                    <a:pos x="10" y="64"/>
                  </a:cxn>
                  <a:cxn ang="0">
                    <a:pos x="0" y="64"/>
                  </a:cxn>
                  <a:cxn ang="0">
                    <a:pos x="15" y="53"/>
                  </a:cxn>
                  <a:cxn ang="0">
                    <a:pos x="37" y="23"/>
                  </a:cxn>
                  <a:cxn ang="0">
                    <a:pos x="50" y="25"/>
                  </a:cxn>
                  <a:cxn ang="0">
                    <a:pos x="57" y="28"/>
                  </a:cxn>
                  <a:cxn ang="0">
                    <a:pos x="68" y="26"/>
                  </a:cxn>
                  <a:cxn ang="0">
                    <a:pos x="78" y="21"/>
                  </a:cxn>
                  <a:cxn ang="0">
                    <a:pos x="82" y="14"/>
                  </a:cxn>
                  <a:cxn ang="0">
                    <a:pos x="95" y="1"/>
                  </a:cxn>
                  <a:cxn ang="0">
                    <a:pos x="102" y="0"/>
                  </a:cxn>
                  <a:cxn ang="0">
                    <a:pos x="112" y="3"/>
                  </a:cxn>
                  <a:cxn ang="0">
                    <a:pos x="123" y="9"/>
                  </a:cxn>
                  <a:cxn ang="0">
                    <a:pos x="132" y="10"/>
                  </a:cxn>
                  <a:cxn ang="0">
                    <a:pos x="138" y="33"/>
                  </a:cxn>
                  <a:cxn ang="0">
                    <a:pos x="140" y="36"/>
                  </a:cxn>
                  <a:cxn ang="0">
                    <a:pos x="134" y="44"/>
                  </a:cxn>
                  <a:cxn ang="0">
                    <a:pos x="128" y="47"/>
                  </a:cxn>
                  <a:cxn ang="0">
                    <a:pos x="123" y="54"/>
                  </a:cxn>
                  <a:cxn ang="0">
                    <a:pos x="118" y="63"/>
                  </a:cxn>
                  <a:cxn ang="0">
                    <a:pos x="113" y="70"/>
                  </a:cxn>
                </a:cxnLst>
                <a:rect l="0" t="0" r="r" b="b"/>
                <a:pathLst>
                  <a:path w="140" h="107">
                    <a:moveTo>
                      <a:pt x="113" y="70"/>
                    </a:moveTo>
                    <a:lnTo>
                      <a:pt x="102" y="63"/>
                    </a:lnTo>
                    <a:lnTo>
                      <a:pt x="88" y="58"/>
                    </a:lnTo>
                    <a:lnTo>
                      <a:pt x="74" y="62"/>
                    </a:lnTo>
                    <a:lnTo>
                      <a:pt x="66" y="68"/>
                    </a:lnTo>
                    <a:lnTo>
                      <a:pt x="59" y="80"/>
                    </a:lnTo>
                    <a:lnTo>
                      <a:pt x="50" y="95"/>
                    </a:lnTo>
                    <a:lnTo>
                      <a:pt x="48" y="106"/>
                    </a:lnTo>
                    <a:lnTo>
                      <a:pt x="39" y="107"/>
                    </a:lnTo>
                    <a:lnTo>
                      <a:pt x="30" y="100"/>
                    </a:lnTo>
                    <a:lnTo>
                      <a:pt x="26" y="95"/>
                    </a:lnTo>
                    <a:lnTo>
                      <a:pt x="19" y="82"/>
                    </a:lnTo>
                    <a:lnTo>
                      <a:pt x="20" y="76"/>
                    </a:lnTo>
                    <a:lnTo>
                      <a:pt x="16" y="69"/>
                    </a:lnTo>
                    <a:lnTo>
                      <a:pt x="10" y="64"/>
                    </a:lnTo>
                    <a:lnTo>
                      <a:pt x="0" y="64"/>
                    </a:lnTo>
                    <a:lnTo>
                      <a:pt x="15" y="53"/>
                    </a:lnTo>
                    <a:lnTo>
                      <a:pt x="37" y="23"/>
                    </a:lnTo>
                    <a:lnTo>
                      <a:pt x="50" y="25"/>
                    </a:lnTo>
                    <a:lnTo>
                      <a:pt x="57" y="28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2" y="14"/>
                    </a:lnTo>
                    <a:lnTo>
                      <a:pt x="95" y="1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23" y="9"/>
                    </a:lnTo>
                    <a:lnTo>
                      <a:pt x="132" y="10"/>
                    </a:lnTo>
                    <a:lnTo>
                      <a:pt x="138" y="33"/>
                    </a:lnTo>
                    <a:lnTo>
                      <a:pt x="140" y="36"/>
                    </a:lnTo>
                    <a:lnTo>
                      <a:pt x="134" y="44"/>
                    </a:lnTo>
                    <a:lnTo>
                      <a:pt x="128" y="47"/>
                    </a:lnTo>
                    <a:lnTo>
                      <a:pt x="123" y="54"/>
                    </a:lnTo>
                    <a:lnTo>
                      <a:pt x="118" y="63"/>
                    </a:lnTo>
                    <a:lnTo>
                      <a:pt x="113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110"/>
              <p:cNvSpPr>
                <a:spLocks noChangeAspect="1"/>
              </p:cNvSpPr>
              <p:nvPr/>
            </p:nvSpPr>
            <p:spPr bwMode="gray">
              <a:xfrm>
                <a:off x="3938" y="2093"/>
                <a:ext cx="26" cy="38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56" y="4"/>
                  </a:cxn>
                  <a:cxn ang="0">
                    <a:pos x="42" y="22"/>
                  </a:cxn>
                  <a:cxn ang="0">
                    <a:pos x="29" y="29"/>
                  </a:cxn>
                  <a:cxn ang="0">
                    <a:pos x="18" y="29"/>
                  </a:cxn>
                  <a:cxn ang="0">
                    <a:pos x="0" y="48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9" y="88"/>
                  </a:cxn>
                  <a:cxn ang="0">
                    <a:pos x="27" y="78"/>
                  </a:cxn>
                  <a:cxn ang="0">
                    <a:pos x="41" y="75"/>
                  </a:cxn>
                  <a:cxn ang="0">
                    <a:pos x="32" y="65"/>
                  </a:cxn>
                  <a:cxn ang="0">
                    <a:pos x="37" y="50"/>
                  </a:cxn>
                  <a:cxn ang="0">
                    <a:pos x="51" y="74"/>
                  </a:cxn>
                  <a:cxn ang="0">
                    <a:pos x="53" y="86"/>
                  </a:cxn>
                  <a:cxn ang="0">
                    <a:pos x="47" y="112"/>
                  </a:cxn>
                  <a:cxn ang="0">
                    <a:pos x="36" y="128"/>
                  </a:cxn>
                  <a:cxn ang="0">
                    <a:pos x="38" y="159"/>
                  </a:cxn>
                  <a:cxn ang="0">
                    <a:pos x="41" y="174"/>
                  </a:cxn>
                  <a:cxn ang="0">
                    <a:pos x="58" y="166"/>
                  </a:cxn>
                  <a:cxn ang="0">
                    <a:pos x="57" y="145"/>
                  </a:cxn>
                  <a:cxn ang="0">
                    <a:pos x="62" y="151"/>
                  </a:cxn>
                  <a:cxn ang="0">
                    <a:pos x="63" y="172"/>
                  </a:cxn>
                  <a:cxn ang="0">
                    <a:pos x="70" y="185"/>
                  </a:cxn>
                  <a:cxn ang="0">
                    <a:pos x="79" y="169"/>
                  </a:cxn>
                  <a:cxn ang="0">
                    <a:pos x="94" y="164"/>
                  </a:cxn>
                  <a:cxn ang="0">
                    <a:pos x="107" y="117"/>
                  </a:cxn>
                  <a:cxn ang="0">
                    <a:pos x="120" y="89"/>
                  </a:cxn>
                  <a:cxn ang="0">
                    <a:pos x="131" y="69"/>
                  </a:cxn>
                  <a:cxn ang="0">
                    <a:pos x="124" y="48"/>
                  </a:cxn>
                  <a:cxn ang="0">
                    <a:pos x="110" y="40"/>
                  </a:cxn>
                  <a:cxn ang="0">
                    <a:pos x="112" y="19"/>
                  </a:cxn>
                  <a:cxn ang="0">
                    <a:pos x="86" y="22"/>
                  </a:cxn>
                  <a:cxn ang="0">
                    <a:pos x="77" y="3"/>
                  </a:cxn>
                </a:cxnLst>
                <a:rect l="0" t="0" r="r" b="b"/>
                <a:pathLst>
                  <a:path w="131" h="187">
                    <a:moveTo>
                      <a:pt x="67" y="2"/>
                    </a:moveTo>
                    <a:lnTo>
                      <a:pt x="69" y="2"/>
                    </a:lnTo>
                    <a:lnTo>
                      <a:pt x="64" y="0"/>
                    </a:lnTo>
                    <a:lnTo>
                      <a:pt x="56" y="4"/>
                    </a:lnTo>
                    <a:lnTo>
                      <a:pt x="47" y="13"/>
                    </a:lnTo>
                    <a:lnTo>
                      <a:pt x="42" y="22"/>
                    </a:lnTo>
                    <a:lnTo>
                      <a:pt x="35" y="22"/>
                    </a:lnTo>
                    <a:lnTo>
                      <a:pt x="29" y="29"/>
                    </a:lnTo>
                    <a:lnTo>
                      <a:pt x="21" y="32"/>
                    </a:lnTo>
                    <a:lnTo>
                      <a:pt x="18" y="29"/>
                    </a:lnTo>
                    <a:lnTo>
                      <a:pt x="11" y="34"/>
                    </a:lnTo>
                    <a:lnTo>
                      <a:pt x="0" y="48"/>
                    </a:lnTo>
                    <a:lnTo>
                      <a:pt x="10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9" y="88"/>
                    </a:lnTo>
                    <a:lnTo>
                      <a:pt x="14" y="81"/>
                    </a:lnTo>
                    <a:lnTo>
                      <a:pt x="27" y="78"/>
                    </a:lnTo>
                    <a:lnTo>
                      <a:pt x="37" y="84"/>
                    </a:lnTo>
                    <a:lnTo>
                      <a:pt x="41" y="75"/>
                    </a:lnTo>
                    <a:lnTo>
                      <a:pt x="35" y="72"/>
                    </a:lnTo>
                    <a:lnTo>
                      <a:pt x="32" y="65"/>
                    </a:lnTo>
                    <a:lnTo>
                      <a:pt x="32" y="54"/>
                    </a:lnTo>
                    <a:lnTo>
                      <a:pt x="37" y="50"/>
                    </a:lnTo>
                    <a:lnTo>
                      <a:pt x="43" y="63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53" y="86"/>
                    </a:lnTo>
                    <a:lnTo>
                      <a:pt x="53" y="100"/>
                    </a:lnTo>
                    <a:lnTo>
                      <a:pt x="47" y="112"/>
                    </a:lnTo>
                    <a:lnTo>
                      <a:pt x="41" y="118"/>
                    </a:lnTo>
                    <a:lnTo>
                      <a:pt x="36" y="128"/>
                    </a:lnTo>
                    <a:lnTo>
                      <a:pt x="35" y="143"/>
                    </a:lnTo>
                    <a:lnTo>
                      <a:pt x="38" y="159"/>
                    </a:lnTo>
                    <a:lnTo>
                      <a:pt x="35" y="167"/>
                    </a:lnTo>
                    <a:lnTo>
                      <a:pt x="41" y="174"/>
                    </a:lnTo>
                    <a:lnTo>
                      <a:pt x="54" y="180"/>
                    </a:lnTo>
                    <a:lnTo>
                      <a:pt x="58" y="166"/>
                    </a:lnTo>
                    <a:lnTo>
                      <a:pt x="53" y="155"/>
                    </a:lnTo>
                    <a:lnTo>
                      <a:pt x="57" y="145"/>
                    </a:lnTo>
                    <a:lnTo>
                      <a:pt x="65" y="148"/>
                    </a:lnTo>
                    <a:lnTo>
                      <a:pt x="62" y="151"/>
                    </a:lnTo>
                    <a:lnTo>
                      <a:pt x="61" y="160"/>
                    </a:lnTo>
                    <a:lnTo>
                      <a:pt x="63" y="172"/>
                    </a:lnTo>
                    <a:lnTo>
                      <a:pt x="63" y="187"/>
                    </a:lnTo>
                    <a:lnTo>
                      <a:pt x="70" y="185"/>
                    </a:lnTo>
                    <a:lnTo>
                      <a:pt x="79" y="177"/>
                    </a:lnTo>
                    <a:lnTo>
                      <a:pt x="79" y="169"/>
                    </a:lnTo>
                    <a:lnTo>
                      <a:pt x="88" y="160"/>
                    </a:lnTo>
                    <a:lnTo>
                      <a:pt x="94" y="164"/>
                    </a:lnTo>
                    <a:lnTo>
                      <a:pt x="100" y="148"/>
                    </a:lnTo>
                    <a:lnTo>
                      <a:pt x="107" y="117"/>
                    </a:lnTo>
                    <a:lnTo>
                      <a:pt x="113" y="100"/>
                    </a:lnTo>
                    <a:lnTo>
                      <a:pt x="120" y="89"/>
                    </a:lnTo>
                    <a:lnTo>
                      <a:pt x="127" y="78"/>
                    </a:lnTo>
                    <a:lnTo>
                      <a:pt x="131" y="69"/>
                    </a:lnTo>
                    <a:lnTo>
                      <a:pt x="129" y="59"/>
                    </a:lnTo>
                    <a:lnTo>
                      <a:pt x="124" y="48"/>
                    </a:lnTo>
                    <a:lnTo>
                      <a:pt x="111" y="45"/>
                    </a:lnTo>
                    <a:lnTo>
                      <a:pt x="110" y="40"/>
                    </a:lnTo>
                    <a:lnTo>
                      <a:pt x="115" y="26"/>
                    </a:lnTo>
                    <a:lnTo>
                      <a:pt x="112" y="19"/>
                    </a:lnTo>
                    <a:lnTo>
                      <a:pt x="104" y="21"/>
                    </a:lnTo>
                    <a:lnTo>
                      <a:pt x="86" y="22"/>
                    </a:lnTo>
                    <a:lnTo>
                      <a:pt x="77" y="9"/>
                    </a:lnTo>
                    <a:lnTo>
                      <a:pt x="77" y="3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3" name="Freeform 111"/>
            <p:cNvSpPr>
              <a:spLocks noChangeAspect="1"/>
            </p:cNvSpPr>
            <p:nvPr/>
          </p:nvSpPr>
          <p:spPr bwMode="gray">
            <a:xfrm>
              <a:off x="8096396" y="3464118"/>
              <a:ext cx="60425" cy="99530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56" y="46"/>
                </a:cxn>
                <a:cxn ang="0">
                  <a:pos x="173" y="73"/>
                </a:cxn>
                <a:cxn ang="0">
                  <a:pos x="184" y="113"/>
                </a:cxn>
                <a:cxn ang="0">
                  <a:pos x="184" y="170"/>
                </a:cxn>
                <a:cxn ang="0">
                  <a:pos x="181" y="201"/>
                </a:cxn>
                <a:cxn ang="0">
                  <a:pos x="163" y="228"/>
                </a:cxn>
                <a:cxn ang="0">
                  <a:pos x="142" y="233"/>
                </a:cxn>
                <a:cxn ang="0">
                  <a:pos x="131" y="235"/>
                </a:cxn>
                <a:cxn ang="0">
                  <a:pos x="120" y="252"/>
                </a:cxn>
                <a:cxn ang="0">
                  <a:pos x="111" y="245"/>
                </a:cxn>
                <a:cxn ang="0">
                  <a:pos x="95" y="241"/>
                </a:cxn>
                <a:cxn ang="0">
                  <a:pos x="88" y="252"/>
                </a:cxn>
                <a:cxn ang="0">
                  <a:pos x="79" y="263"/>
                </a:cxn>
                <a:cxn ang="0">
                  <a:pos x="72" y="252"/>
                </a:cxn>
                <a:cxn ang="0">
                  <a:pos x="66" y="272"/>
                </a:cxn>
                <a:cxn ang="0">
                  <a:pos x="57" y="269"/>
                </a:cxn>
                <a:cxn ang="0">
                  <a:pos x="66" y="257"/>
                </a:cxn>
                <a:cxn ang="0">
                  <a:pos x="51" y="264"/>
                </a:cxn>
                <a:cxn ang="0">
                  <a:pos x="38" y="276"/>
                </a:cxn>
                <a:cxn ang="0">
                  <a:pos x="31" y="274"/>
                </a:cxn>
                <a:cxn ang="0">
                  <a:pos x="20" y="274"/>
                </a:cxn>
                <a:cxn ang="0">
                  <a:pos x="8" y="285"/>
                </a:cxn>
                <a:cxn ang="0">
                  <a:pos x="9" y="273"/>
                </a:cxn>
                <a:cxn ang="0">
                  <a:pos x="22" y="267"/>
                </a:cxn>
                <a:cxn ang="0">
                  <a:pos x="24" y="253"/>
                </a:cxn>
                <a:cxn ang="0">
                  <a:pos x="13" y="256"/>
                </a:cxn>
                <a:cxn ang="0">
                  <a:pos x="15" y="235"/>
                </a:cxn>
                <a:cxn ang="0">
                  <a:pos x="20" y="212"/>
                </a:cxn>
                <a:cxn ang="0">
                  <a:pos x="23" y="199"/>
                </a:cxn>
                <a:cxn ang="0">
                  <a:pos x="34" y="186"/>
                </a:cxn>
                <a:cxn ang="0">
                  <a:pos x="30" y="174"/>
                </a:cxn>
                <a:cxn ang="0">
                  <a:pos x="23" y="155"/>
                </a:cxn>
                <a:cxn ang="0">
                  <a:pos x="19" y="129"/>
                </a:cxn>
                <a:cxn ang="0">
                  <a:pos x="15" y="139"/>
                </a:cxn>
                <a:cxn ang="0">
                  <a:pos x="4" y="132"/>
                </a:cxn>
                <a:cxn ang="0">
                  <a:pos x="1" y="123"/>
                </a:cxn>
                <a:cxn ang="0">
                  <a:pos x="17" y="115"/>
                </a:cxn>
                <a:cxn ang="0">
                  <a:pos x="39" y="117"/>
                </a:cxn>
                <a:cxn ang="0">
                  <a:pos x="38" y="108"/>
                </a:cxn>
                <a:cxn ang="0">
                  <a:pos x="34" y="95"/>
                </a:cxn>
                <a:cxn ang="0">
                  <a:pos x="38" y="86"/>
                </a:cxn>
                <a:cxn ang="0">
                  <a:pos x="29" y="83"/>
                </a:cxn>
                <a:cxn ang="0">
                  <a:pos x="24" y="72"/>
                </a:cxn>
                <a:cxn ang="0">
                  <a:pos x="22" y="64"/>
                </a:cxn>
                <a:cxn ang="0">
                  <a:pos x="19" y="53"/>
                </a:cxn>
                <a:cxn ang="0">
                  <a:pos x="36" y="45"/>
                </a:cxn>
                <a:cxn ang="0">
                  <a:pos x="76" y="21"/>
                </a:cxn>
                <a:cxn ang="0">
                  <a:pos x="108" y="16"/>
                </a:cxn>
              </a:cxnLst>
              <a:rect l="0" t="0" r="r" b="b"/>
              <a:pathLst>
                <a:path w="190" h="285">
                  <a:moveTo>
                    <a:pt x="125" y="0"/>
                  </a:moveTo>
                  <a:lnTo>
                    <a:pt x="130" y="5"/>
                  </a:lnTo>
                  <a:lnTo>
                    <a:pt x="146" y="36"/>
                  </a:lnTo>
                  <a:lnTo>
                    <a:pt x="156" y="46"/>
                  </a:lnTo>
                  <a:lnTo>
                    <a:pt x="165" y="58"/>
                  </a:lnTo>
                  <a:lnTo>
                    <a:pt x="173" y="73"/>
                  </a:lnTo>
                  <a:lnTo>
                    <a:pt x="180" y="91"/>
                  </a:lnTo>
                  <a:lnTo>
                    <a:pt x="184" y="113"/>
                  </a:lnTo>
                  <a:lnTo>
                    <a:pt x="183" y="150"/>
                  </a:lnTo>
                  <a:lnTo>
                    <a:pt x="184" y="170"/>
                  </a:lnTo>
                  <a:lnTo>
                    <a:pt x="190" y="171"/>
                  </a:lnTo>
                  <a:lnTo>
                    <a:pt x="181" y="201"/>
                  </a:lnTo>
                  <a:lnTo>
                    <a:pt x="174" y="217"/>
                  </a:lnTo>
                  <a:lnTo>
                    <a:pt x="163" y="228"/>
                  </a:lnTo>
                  <a:lnTo>
                    <a:pt x="154" y="230"/>
                  </a:lnTo>
                  <a:lnTo>
                    <a:pt x="142" y="233"/>
                  </a:lnTo>
                  <a:lnTo>
                    <a:pt x="135" y="230"/>
                  </a:lnTo>
                  <a:lnTo>
                    <a:pt x="131" y="235"/>
                  </a:lnTo>
                  <a:lnTo>
                    <a:pt x="127" y="242"/>
                  </a:lnTo>
                  <a:lnTo>
                    <a:pt x="120" y="252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01" y="240"/>
                  </a:lnTo>
                  <a:lnTo>
                    <a:pt x="95" y="241"/>
                  </a:lnTo>
                  <a:lnTo>
                    <a:pt x="83" y="246"/>
                  </a:lnTo>
                  <a:lnTo>
                    <a:pt x="88" y="252"/>
                  </a:lnTo>
                  <a:lnTo>
                    <a:pt x="86" y="260"/>
                  </a:lnTo>
                  <a:lnTo>
                    <a:pt x="79" y="263"/>
                  </a:lnTo>
                  <a:lnTo>
                    <a:pt x="76" y="256"/>
                  </a:lnTo>
                  <a:lnTo>
                    <a:pt x="72" y="252"/>
                  </a:lnTo>
                  <a:lnTo>
                    <a:pt x="71" y="268"/>
                  </a:lnTo>
                  <a:lnTo>
                    <a:pt x="66" y="272"/>
                  </a:lnTo>
                  <a:lnTo>
                    <a:pt x="61" y="273"/>
                  </a:lnTo>
                  <a:lnTo>
                    <a:pt x="57" y="269"/>
                  </a:lnTo>
                  <a:lnTo>
                    <a:pt x="65" y="263"/>
                  </a:lnTo>
                  <a:lnTo>
                    <a:pt x="66" y="257"/>
                  </a:lnTo>
                  <a:lnTo>
                    <a:pt x="60" y="260"/>
                  </a:lnTo>
                  <a:lnTo>
                    <a:pt x="51" y="264"/>
                  </a:lnTo>
                  <a:lnTo>
                    <a:pt x="41" y="276"/>
                  </a:lnTo>
                  <a:lnTo>
                    <a:pt x="38" y="276"/>
                  </a:lnTo>
                  <a:lnTo>
                    <a:pt x="35" y="269"/>
                  </a:lnTo>
                  <a:lnTo>
                    <a:pt x="31" y="274"/>
                  </a:lnTo>
                  <a:lnTo>
                    <a:pt x="22" y="283"/>
                  </a:lnTo>
                  <a:lnTo>
                    <a:pt x="20" y="274"/>
                  </a:lnTo>
                  <a:lnTo>
                    <a:pt x="12" y="277"/>
                  </a:lnTo>
                  <a:lnTo>
                    <a:pt x="8" y="285"/>
                  </a:lnTo>
                  <a:lnTo>
                    <a:pt x="4" y="282"/>
                  </a:lnTo>
                  <a:lnTo>
                    <a:pt x="9" y="273"/>
                  </a:lnTo>
                  <a:lnTo>
                    <a:pt x="11" y="263"/>
                  </a:lnTo>
                  <a:lnTo>
                    <a:pt x="22" y="267"/>
                  </a:lnTo>
                  <a:lnTo>
                    <a:pt x="20" y="261"/>
                  </a:lnTo>
                  <a:lnTo>
                    <a:pt x="24" y="253"/>
                  </a:lnTo>
                  <a:lnTo>
                    <a:pt x="19" y="250"/>
                  </a:lnTo>
                  <a:lnTo>
                    <a:pt x="13" y="256"/>
                  </a:lnTo>
                  <a:lnTo>
                    <a:pt x="11" y="247"/>
                  </a:lnTo>
                  <a:lnTo>
                    <a:pt x="15" y="235"/>
                  </a:lnTo>
                  <a:lnTo>
                    <a:pt x="15" y="225"/>
                  </a:lnTo>
                  <a:lnTo>
                    <a:pt x="20" y="212"/>
                  </a:lnTo>
                  <a:lnTo>
                    <a:pt x="27" y="203"/>
                  </a:lnTo>
                  <a:lnTo>
                    <a:pt x="23" y="199"/>
                  </a:lnTo>
                  <a:lnTo>
                    <a:pt x="31" y="193"/>
                  </a:lnTo>
                  <a:lnTo>
                    <a:pt x="34" y="186"/>
                  </a:lnTo>
                  <a:lnTo>
                    <a:pt x="30" y="180"/>
                  </a:lnTo>
                  <a:lnTo>
                    <a:pt x="30" y="174"/>
                  </a:lnTo>
                  <a:lnTo>
                    <a:pt x="24" y="167"/>
                  </a:lnTo>
                  <a:lnTo>
                    <a:pt x="23" y="155"/>
                  </a:lnTo>
                  <a:lnTo>
                    <a:pt x="20" y="143"/>
                  </a:lnTo>
                  <a:lnTo>
                    <a:pt x="19" y="129"/>
                  </a:lnTo>
                  <a:lnTo>
                    <a:pt x="13" y="127"/>
                  </a:lnTo>
                  <a:lnTo>
                    <a:pt x="15" y="139"/>
                  </a:lnTo>
                  <a:lnTo>
                    <a:pt x="11" y="14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1" y="123"/>
                  </a:lnTo>
                  <a:lnTo>
                    <a:pt x="8" y="115"/>
                  </a:lnTo>
                  <a:lnTo>
                    <a:pt x="17" y="115"/>
                  </a:lnTo>
                  <a:lnTo>
                    <a:pt x="29" y="110"/>
                  </a:lnTo>
                  <a:lnTo>
                    <a:pt x="39" y="117"/>
                  </a:lnTo>
                  <a:lnTo>
                    <a:pt x="43" y="118"/>
                  </a:lnTo>
                  <a:lnTo>
                    <a:pt x="38" y="108"/>
                  </a:lnTo>
                  <a:lnTo>
                    <a:pt x="38" y="100"/>
                  </a:lnTo>
                  <a:lnTo>
                    <a:pt x="34" y="95"/>
                  </a:lnTo>
                  <a:lnTo>
                    <a:pt x="35" y="89"/>
                  </a:lnTo>
                  <a:lnTo>
                    <a:pt x="38" y="86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25" y="77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2" y="64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23" y="56"/>
                  </a:lnTo>
                  <a:lnTo>
                    <a:pt x="36" y="45"/>
                  </a:lnTo>
                  <a:lnTo>
                    <a:pt x="58" y="22"/>
                  </a:lnTo>
                  <a:lnTo>
                    <a:pt x="76" y="21"/>
                  </a:lnTo>
                  <a:lnTo>
                    <a:pt x="93" y="22"/>
                  </a:lnTo>
                  <a:lnTo>
                    <a:pt x="108" y="1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112"/>
            <p:cNvSpPr>
              <a:spLocks noChangeAspect="1"/>
            </p:cNvSpPr>
            <p:nvPr/>
          </p:nvSpPr>
          <p:spPr bwMode="gray">
            <a:xfrm>
              <a:off x="7428538" y="3090445"/>
              <a:ext cx="551779" cy="296843"/>
            </a:xfrm>
            <a:custGeom>
              <a:avLst/>
              <a:gdLst/>
              <a:ahLst/>
              <a:cxnLst>
                <a:cxn ang="0">
                  <a:pos x="46" y="227"/>
                </a:cxn>
                <a:cxn ang="0">
                  <a:pos x="129" y="180"/>
                </a:cxn>
                <a:cxn ang="0">
                  <a:pos x="243" y="132"/>
                </a:cxn>
                <a:cxn ang="0">
                  <a:pos x="313" y="149"/>
                </a:cxn>
                <a:cxn ang="0">
                  <a:pos x="387" y="187"/>
                </a:cxn>
                <a:cxn ang="0">
                  <a:pos x="508" y="190"/>
                </a:cxn>
                <a:cxn ang="0">
                  <a:pos x="552" y="160"/>
                </a:cxn>
                <a:cxn ang="0">
                  <a:pos x="554" y="99"/>
                </a:cxn>
                <a:cxn ang="0">
                  <a:pos x="582" y="33"/>
                </a:cxn>
                <a:cxn ang="0">
                  <a:pos x="645" y="6"/>
                </a:cxn>
                <a:cxn ang="0">
                  <a:pos x="731" y="47"/>
                </a:cxn>
                <a:cxn ang="0">
                  <a:pos x="787" y="103"/>
                </a:cxn>
                <a:cxn ang="0">
                  <a:pos x="830" y="154"/>
                </a:cxn>
                <a:cxn ang="0">
                  <a:pos x="944" y="132"/>
                </a:cxn>
                <a:cxn ang="0">
                  <a:pos x="1034" y="169"/>
                </a:cxn>
                <a:cxn ang="0">
                  <a:pos x="1104" y="201"/>
                </a:cxn>
                <a:cxn ang="0">
                  <a:pos x="1200" y="249"/>
                </a:cxn>
                <a:cxn ang="0">
                  <a:pos x="1317" y="237"/>
                </a:cxn>
                <a:cxn ang="0">
                  <a:pos x="1439" y="179"/>
                </a:cxn>
                <a:cxn ang="0">
                  <a:pos x="1528" y="199"/>
                </a:cxn>
                <a:cxn ang="0">
                  <a:pos x="1565" y="195"/>
                </a:cxn>
                <a:cxn ang="0">
                  <a:pos x="1525" y="255"/>
                </a:cxn>
                <a:cxn ang="0">
                  <a:pos x="1517" y="325"/>
                </a:cxn>
                <a:cxn ang="0">
                  <a:pos x="1570" y="391"/>
                </a:cxn>
                <a:cxn ang="0">
                  <a:pos x="1667" y="348"/>
                </a:cxn>
                <a:cxn ang="0">
                  <a:pos x="1721" y="415"/>
                </a:cxn>
                <a:cxn ang="0">
                  <a:pos x="1734" y="458"/>
                </a:cxn>
                <a:cxn ang="0">
                  <a:pos x="1663" y="461"/>
                </a:cxn>
                <a:cxn ang="0">
                  <a:pos x="1576" y="482"/>
                </a:cxn>
                <a:cxn ang="0">
                  <a:pos x="1489" y="551"/>
                </a:cxn>
                <a:cxn ang="0">
                  <a:pos x="1411" y="611"/>
                </a:cxn>
                <a:cxn ang="0">
                  <a:pos x="1344" y="588"/>
                </a:cxn>
                <a:cxn ang="0">
                  <a:pos x="1298" y="646"/>
                </a:cxn>
                <a:cxn ang="0">
                  <a:pos x="1255" y="752"/>
                </a:cxn>
                <a:cxn ang="0">
                  <a:pos x="1163" y="789"/>
                </a:cxn>
                <a:cxn ang="0">
                  <a:pos x="1088" y="788"/>
                </a:cxn>
                <a:cxn ang="0">
                  <a:pos x="1014" y="815"/>
                </a:cxn>
                <a:cxn ang="0">
                  <a:pos x="942" y="847"/>
                </a:cxn>
                <a:cxn ang="0">
                  <a:pos x="903" y="834"/>
                </a:cxn>
                <a:cxn ang="0">
                  <a:pos x="801" y="805"/>
                </a:cxn>
                <a:cxn ang="0">
                  <a:pos x="744" y="767"/>
                </a:cxn>
                <a:cxn ang="0">
                  <a:pos x="527" y="766"/>
                </a:cxn>
                <a:cxn ang="0">
                  <a:pos x="463" y="730"/>
                </a:cxn>
                <a:cxn ang="0">
                  <a:pos x="421" y="659"/>
                </a:cxn>
                <a:cxn ang="0">
                  <a:pos x="353" y="625"/>
                </a:cxn>
                <a:cxn ang="0">
                  <a:pos x="280" y="590"/>
                </a:cxn>
                <a:cxn ang="0">
                  <a:pos x="211" y="584"/>
                </a:cxn>
                <a:cxn ang="0">
                  <a:pos x="158" y="552"/>
                </a:cxn>
                <a:cxn ang="0">
                  <a:pos x="163" y="470"/>
                </a:cxn>
                <a:cxn ang="0">
                  <a:pos x="124" y="372"/>
                </a:cxn>
                <a:cxn ang="0">
                  <a:pos x="70" y="369"/>
                </a:cxn>
                <a:cxn ang="0">
                  <a:pos x="3" y="288"/>
                </a:cxn>
              </a:cxnLst>
              <a:rect l="0" t="0" r="r" b="b"/>
              <a:pathLst>
                <a:path w="1734" h="848">
                  <a:moveTo>
                    <a:pt x="0" y="273"/>
                  </a:moveTo>
                  <a:lnTo>
                    <a:pt x="12" y="251"/>
                  </a:lnTo>
                  <a:lnTo>
                    <a:pt x="28" y="234"/>
                  </a:lnTo>
                  <a:lnTo>
                    <a:pt x="46" y="227"/>
                  </a:lnTo>
                  <a:lnTo>
                    <a:pt x="65" y="221"/>
                  </a:lnTo>
                  <a:lnTo>
                    <a:pt x="84" y="208"/>
                  </a:lnTo>
                  <a:lnTo>
                    <a:pt x="104" y="192"/>
                  </a:lnTo>
                  <a:lnTo>
                    <a:pt x="129" y="180"/>
                  </a:lnTo>
                  <a:lnTo>
                    <a:pt x="154" y="158"/>
                  </a:lnTo>
                  <a:lnTo>
                    <a:pt x="195" y="146"/>
                  </a:lnTo>
                  <a:lnTo>
                    <a:pt x="220" y="135"/>
                  </a:lnTo>
                  <a:lnTo>
                    <a:pt x="243" y="132"/>
                  </a:lnTo>
                  <a:lnTo>
                    <a:pt x="265" y="136"/>
                  </a:lnTo>
                  <a:lnTo>
                    <a:pt x="281" y="142"/>
                  </a:lnTo>
                  <a:lnTo>
                    <a:pt x="294" y="153"/>
                  </a:lnTo>
                  <a:lnTo>
                    <a:pt x="313" y="149"/>
                  </a:lnTo>
                  <a:lnTo>
                    <a:pt x="334" y="148"/>
                  </a:lnTo>
                  <a:lnTo>
                    <a:pt x="351" y="151"/>
                  </a:lnTo>
                  <a:lnTo>
                    <a:pt x="382" y="180"/>
                  </a:lnTo>
                  <a:lnTo>
                    <a:pt x="387" y="187"/>
                  </a:lnTo>
                  <a:lnTo>
                    <a:pt x="404" y="190"/>
                  </a:lnTo>
                  <a:lnTo>
                    <a:pt x="451" y="183"/>
                  </a:lnTo>
                  <a:lnTo>
                    <a:pt x="464" y="189"/>
                  </a:lnTo>
                  <a:lnTo>
                    <a:pt x="508" y="190"/>
                  </a:lnTo>
                  <a:lnTo>
                    <a:pt x="546" y="185"/>
                  </a:lnTo>
                  <a:lnTo>
                    <a:pt x="556" y="180"/>
                  </a:lnTo>
                  <a:lnTo>
                    <a:pt x="556" y="172"/>
                  </a:lnTo>
                  <a:lnTo>
                    <a:pt x="552" y="160"/>
                  </a:lnTo>
                  <a:lnTo>
                    <a:pt x="555" y="146"/>
                  </a:lnTo>
                  <a:lnTo>
                    <a:pt x="565" y="130"/>
                  </a:lnTo>
                  <a:lnTo>
                    <a:pt x="565" y="114"/>
                  </a:lnTo>
                  <a:lnTo>
                    <a:pt x="554" y="99"/>
                  </a:lnTo>
                  <a:lnTo>
                    <a:pt x="550" y="81"/>
                  </a:lnTo>
                  <a:lnTo>
                    <a:pt x="552" y="63"/>
                  </a:lnTo>
                  <a:lnTo>
                    <a:pt x="568" y="49"/>
                  </a:lnTo>
                  <a:lnTo>
                    <a:pt x="582" y="33"/>
                  </a:lnTo>
                  <a:lnTo>
                    <a:pt x="600" y="18"/>
                  </a:lnTo>
                  <a:lnTo>
                    <a:pt x="611" y="1"/>
                  </a:lnTo>
                  <a:lnTo>
                    <a:pt x="625" y="0"/>
                  </a:lnTo>
                  <a:lnTo>
                    <a:pt x="645" y="6"/>
                  </a:lnTo>
                  <a:lnTo>
                    <a:pt x="659" y="17"/>
                  </a:lnTo>
                  <a:lnTo>
                    <a:pt x="696" y="27"/>
                  </a:lnTo>
                  <a:lnTo>
                    <a:pt x="707" y="41"/>
                  </a:lnTo>
                  <a:lnTo>
                    <a:pt x="731" y="47"/>
                  </a:lnTo>
                  <a:lnTo>
                    <a:pt x="755" y="50"/>
                  </a:lnTo>
                  <a:lnTo>
                    <a:pt x="772" y="57"/>
                  </a:lnTo>
                  <a:lnTo>
                    <a:pt x="782" y="73"/>
                  </a:lnTo>
                  <a:lnTo>
                    <a:pt x="787" y="103"/>
                  </a:lnTo>
                  <a:lnTo>
                    <a:pt x="787" y="124"/>
                  </a:lnTo>
                  <a:lnTo>
                    <a:pt x="792" y="124"/>
                  </a:lnTo>
                  <a:lnTo>
                    <a:pt x="807" y="138"/>
                  </a:lnTo>
                  <a:lnTo>
                    <a:pt x="830" y="154"/>
                  </a:lnTo>
                  <a:lnTo>
                    <a:pt x="864" y="165"/>
                  </a:lnTo>
                  <a:lnTo>
                    <a:pt x="892" y="159"/>
                  </a:lnTo>
                  <a:lnTo>
                    <a:pt x="919" y="144"/>
                  </a:lnTo>
                  <a:lnTo>
                    <a:pt x="944" y="132"/>
                  </a:lnTo>
                  <a:lnTo>
                    <a:pt x="975" y="140"/>
                  </a:lnTo>
                  <a:lnTo>
                    <a:pt x="1023" y="157"/>
                  </a:lnTo>
                  <a:lnTo>
                    <a:pt x="1033" y="169"/>
                  </a:lnTo>
                  <a:lnTo>
                    <a:pt x="1034" y="169"/>
                  </a:lnTo>
                  <a:lnTo>
                    <a:pt x="1040" y="174"/>
                  </a:lnTo>
                  <a:lnTo>
                    <a:pt x="1062" y="186"/>
                  </a:lnTo>
                  <a:lnTo>
                    <a:pt x="1083" y="192"/>
                  </a:lnTo>
                  <a:lnTo>
                    <a:pt x="1104" y="201"/>
                  </a:lnTo>
                  <a:lnTo>
                    <a:pt x="1118" y="221"/>
                  </a:lnTo>
                  <a:lnTo>
                    <a:pt x="1145" y="237"/>
                  </a:lnTo>
                  <a:lnTo>
                    <a:pt x="1177" y="242"/>
                  </a:lnTo>
                  <a:lnTo>
                    <a:pt x="1200" y="249"/>
                  </a:lnTo>
                  <a:lnTo>
                    <a:pt x="1218" y="250"/>
                  </a:lnTo>
                  <a:lnTo>
                    <a:pt x="1243" y="248"/>
                  </a:lnTo>
                  <a:lnTo>
                    <a:pt x="1261" y="256"/>
                  </a:lnTo>
                  <a:lnTo>
                    <a:pt x="1317" y="237"/>
                  </a:lnTo>
                  <a:lnTo>
                    <a:pt x="1351" y="229"/>
                  </a:lnTo>
                  <a:lnTo>
                    <a:pt x="1378" y="224"/>
                  </a:lnTo>
                  <a:lnTo>
                    <a:pt x="1415" y="195"/>
                  </a:lnTo>
                  <a:lnTo>
                    <a:pt x="1439" y="179"/>
                  </a:lnTo>
                  <a:lnTo>
                    <a:pt x="1464" y="170"/>
                  </a:lnTo>
                  <a:lnTo>
                    <a:pt x="1489" y="180"/>
                  </a:lnTo>
                  <a:lnTo>
                    <a:pt x="1507" y="195"/>
                  </a:lnTo>
                  <a:lnTo>
                    <a:pt x="1528" y="199"/>
                  </a:lnTo>
                  <a:lnTo>
                    <a:pt x="1545" y="195"/>
                  </a:lnTo>
                  <a:lnTo>
                    <a:pt x="1559" y="187"/>
                  </a:lnTo>
                  <a:lnTo>
                    <a:pt x="1565" y="190"/>
                  </a:lnTo>
                  <a:lnTo>
                    <a:pt x="1565" y="195"/>
                  </a:lnTo>
                  <a:lnTo>
                    <a:pt x="1556" y="203"/>
                  </a:lnTo>
                  <a:lnTo>
                    <a:pt x="1540" y="232"/>
                  </a:lnTo>
                  <a:lnTo>
                    <a:pt x="1529" y="246"/>
                  </a:lnTo>
                  <a:lnTo>
                    <a:pt x="1525" y="255"/>
                  </a:lnTo>
                  <a:lnTo>
                    <a:pt x="1525" y="271"/>
                  </a:lnTo>
                  <a:lnTo>
                    <a:pt x="1528" y="288"/>
                  </a:lnTo>
                  <a:lnTo>
                    <a:pt x="1525" y="308"/>
                  </a:lnTo>
                  <a:lnTo>
                    <a:pt x="1517" y="325"/>
                  </a:lnTo>
                  <a:lnTo>
                    <a:pt x="1517" y="347"/>
                  </a:lnTo>
                  <a:lnTo>
                    <a:pt x="1520" y="367"/>
                  </a:lnTo>
                  <a:lnTo>
                    <a:pt x="1529" y="382"/>
                  </a:lnTo>
                  <a:lnTo>
                    <a:pt x="1570" y="391"/>
                  </a:lnTo>
                  <a:lnTo>
                    <a:pt x="1595" y="389"/>
                  </a:lnTo>
                  <a:lnTo>
                    <a:pt x="1620" y="382"/>
                  </a:lnTo>
                  <a:lnTo>
                    <a:pt x="1638" y="369"/>
                  </a:lnTo>
                  <a:lnTo>
                    <a:pt x="1667" y="348"/>
                  </a:lnTo>
                  <a:lnTo>
                    <a:pt x="1673" y="362"/>
                  </a:lnTo>
                  <a:lnTo>
                    <a:pt x="1686" y="377"/>
                  </a:lnTo>
                  <a:lnTo>
                    <a:pt x="1715" y="401"/>
                  </a:lnTo>
                  <a:lnTo>
                    <a:pt x="1721" y="415"/>
                  </a:lnTo>
                  <a:lnTo>
                    <a:pt x="1719" y="428"/>
                  </a:lnTo>
                  <a:lnTo>
                    <a:pt x="1719" y="437"/>
                  </a:lnTo>
                  <a:lnTo>
                    <a:pt x="1733" y="445"/>
                  </a:lnTo>
                  <a:lnTo>
                    <a:pt x="1734" y="458"/>
                  </a:lnTo>
                  <a:lnTo>
                    <a:pt x="1724" y="464"/>
                  </a:lnTo>
                  <a:lnTo>
                    <a:pt x="1707" y="461"/>
                  </a:lnTo>
                  <a:lnTo>
                    <a:pt x="1688" y="456"/>
                  </a:lnTo>
                  <a:lnTo>
                    <a:pt x="1663" y="461"/>
                  </a:lnTo>
                  <a:lnTo>
                    <a:pt x="1638" y="465"/>
                  </a:lnTo>
                  <a:lnTo>
                    <a:pt x="1613" y="464"/>
                  </a:lnTo>
                  <a:lnTo>
                    <a:pt x="1592" y="468"/>
                  </a:lnTo>
                  <a:lnTo>
                    <a:pt x="1576" y="482"/>
                  </a:lnTo>
                  <a:lnTo>
                    <a:pt x="1525" y="538"/>
                  </a:lnTo>
                  <a:lnTo>
                    <a:pt x="1507" y="550"/>
                  </a:lnTo>
                  <a:lnTo>
                    <a:pt x="1500" y="552"/>
                  </a:lnTo>
                  <a:lnTo>
                    <a:pt x="1489" y="551"/>
                  </a:lnTo>
                  <a:lnTo>
                    <a:pt x="1477" y="551"/>
                  </a:lnTo>
                  <a:lnTo>
                    <a:pt x="1457" y="573"/>
                  </a:lnTo>
                  <a:lnTo>
                    <a:pt x="1438" y="594"/>
                  </a:lnTo>
                  <a:lnTo>
                    <a:pt x="1411" y="611"/>
                  </a:lnTo>
                  <a:lnTo>
                    <a:pt x="1393" y="611"/>
                  </a:lnTo>
                  <a:lnTo>
                    <a:pt x="1372" y="606"/>
                  </a:lnTo>
                  <a:lnTo>
                    <a:pt x="1360" y="593"/>
                  </a:lnTo>
                  <a:lnTo>
                    <a:pt x="1344" y="588"/>
                  </a:lnTo>
                  <a:lnTo>
                    <a:pt x="1323" y="594"/>
                  </a:lnTo>
                  <a:lnTo>
                    <a:pt x="1314" y="611"/>
                  </a:lnTo>
                  <a:lnTo>
                    <a:pt x="1301" y="631"/>
                  </a:lnTo>
                  <a:lnTo>
                    <a:pt x="1298" y="646"/>
                  </a:lnTo>
                  <a:lnTo>
                    <a:pt x="1320" y="675"/>
                  </a:lnTo>
                  <a:lnTo>
                    <a:pt x="1323" y="689"/>
                  </a:lnTo>
                  <a:lnTo>
                    <a:pt x="1265" y="738"/>
                  </a:lnTo>
                  <a:lnTo>
                    <a:pt x="1255" y="752"/>
                  </a:lnTo>
                  <a:lnTo>
                    <a:pt x="1235" y="767"/>
                  </a:lnTo>
                  <a:lnTo>
                    <a:pt x="1221" y="776"/>
                  </a:lnTo>
                  <a:lnTo>
                    <a:pt x="1191" y="787"/>
                  </a:lnTo>
                  <a:lnTo>
                    <a:pt x="1163" y="789"/>
                  </a:lnTo>
                  <a:lnTo>
                    <a:pt x="1158" y="792"/>
                  </a:lnTo>
                  <a:lnTo>
                    <a:pt x="1130" y="783"/>
                  </a:lnTo>
                  <a:lnTo>
                    <a:pt x="1114" y="789"/>
                  </a:lnTo>
                  <a:lnTo>
                    <a:pt x="1088" y="788"/>
                  </a:lnTo>
                  <a:lnTo>
                    <a:pt x="1070" y="795"/>
                  </a:lnTo>
                  <a:lnTo>
                    <a:pt x="1033" y="802"/>
                  </a:lnTo>
                  <a:lnTo>
                    <a:pt x="1022" y="805"/>
                  </a:lnTo>
                  <a:lnTo>
                    <a:pt x="1014" y="815"/>
                  </a:lnTo>
                  <a:lnTo>
                    <a:pt x="1003" y="819"/>
                  </a:lnTo>
                  <a:lnTo>
                    <a:pt x="990" y="821"/>
                  </a:lnTo>
                  <a:lnTo>
                    <a:pt x="960" y="832"/>
                  </a:lnTo>
                  <a:lnTo>
                    <a:pt x="942" y="847"/>
                  </a:lnTo>
                  <a:lnTo>
                    <a:pt x="932" y="848"/>
                  </a:lnTo>
                  <a:lnTo>
                    <a:pt x="920" y="845"/>
                  </a:lnTo>
                  <a:lnTo>
                    <a:pt x="909" y="836"/>
                  </a:lnTo>
                  <a:lnTo>
                    <a:pt x="903" y="834"/>
                  </a:lnTo>
                  <a:lnTo>
                    <a:pt x="874" y="832"/>
                  </a:lnTo>
                  <a:lnTo>
                    <a:pt x="852" y="825"/>
                  </a:lnTo>
                  <a:lnTo>
                    <a:pt x="834" y="815"/>
                  </a:lnTo>
                  <a:lnTo>
                    <a:pt x="801" y="805"/>
                  </a:lnTo>
                  <a:lnTo>
                    <a:pt x="778" y="795"/>
                  </a:lnTo>
                  <a:lnTo>
                    <a:pt x="763" y="782"/>
                  </a:lnTo>
                  <a:lnTo>
                    <a:pt x="754" y="771"/>
                  </a:lnTo>
                  <a:lnTo>
                    <a:pt x="744" y="767"/>
                  </a:lnTo>
                  <a:lnTo>
                    <a:pt x="710" y="756"/>
                  </a:lnTo>
                  <a:lnTo>
                    <a:pt x="693" y="754"/>
                  </a:lnTo>
                  <a:lnTo>
                    <a:pt x="675" y="756"/>
                  </a:lnTo>
                  <a:lnTo>
                    <a:pt x="527" y="766"/>
                  </a:lnTo>
                  <a:lnTo>
                    <a:pt x="506" y="766"/>
                  </a:lnTo>
                  <a:lnTo>
                    <a:pt x="492" y="760"/>
                  </a:lnTo>
                  <a:lnTo>
                    <a:pt x="476" y="746"/>
                  </a:lnTo>
                  <a:lnTo>
                    <a:pt x="463" y="730"/>
                  </a:lnTo>
                  <a:lnTo>
                    <a:pt x="451" y="716"/>
                  </a:lnTo>
                  <a:lnTo>
                    <a:pt x="439" y="696"/>
                  </a:lnTo>
                  <a:lnTo>
                    <a:pt x="432" y="676"/>
                  </a:lnTo>
                  <a:lnTo>
                    <a:pt x="421" y="659"/>
                  </a:lnTo>
                  <a:lnTo>
                    <a:pt x="410" y="644"/>
                  </a:lnTo>
                  <a:lnTo>
                    <a:pt x="398" y="643"/>
                  </a:lnTo>
                  <a:lnTo>
                    <a:pt x="385" y="633"/>
                  </a:lnTo>
                  <a:lnTo>
                    <a:pt x="353" y="625"/>
                  </a:lnTo>
                  <a:lnTo>
                    <a:pt x="337" y="616"/>
                  </a:lnTo>
                  <a:lnTo>
                    <a:pt x="322" y="606"/>
                  </a:lnTo>
                  <a:lnTo>
                    <a:pt x="292" y="596"/>
                  </a:lnTo>
                  <a:lnTo>
                    <a:pt x="280" y="590"/>
                  </a:lnTo>
                  <a:lnTo>
                    <a:pt x="267" y="590"/>
                  </a:lnTo>
                  <a:lnTo>
                    <a:pt x="254" y="595"/>
                  </a:lnTo>
                  <a:lnTo>
                    <a:pt x="245" y="595"/>
                  </a:lnTo>
                  <a:lnTo>
                    <a:pt x="211" y="584"/>
                  </a:lnTo>
                  <a:lnTo>
                    <a:pt x="180" y="581"/>
                  </a:lnTo>
                  <a:lnTo>
                    <a:pt x="164" y="574"/>
                  </a:lnTo>
                  <a:lnTo>
                    <a:pt x="157" y="567"/>
                  </a:lnTo>
                  <a:lnTo>
                    <a:pt x="158" y="552"/>
                  </a:lnTo>
                  <a:lnTo>
                    <a:pt x="166" y="536"/>
                  </a:lnTo>
                  <a:lnTo>
                    <a:pt x="167" y="517"/>
                  </a:lnTo>
                  <a:lnTo>
                    <a:pt x="163" y="498"/>
                  </a:lnTo>
                  <a:lnTo>
                    <a:pt x="163" y="470"/>
                  </a:lnTo>
                  <a:lnTo>
                    <a:pt x="151" y="427"/>
                  </a:lnTo>
                  <a:lnTo>
                    <a:pt x="141" y="410"/>
                  </a:lnTo>
                  <a:lnTo>
                    <a:pt x="134" y="388"/>
                  </a:lnTo>
                  <a:lnTo>
                    <a:pt x="124" y="372"/>
                  </a:lnTo>
                  <a:lnTo>
                    <a:pt x="108" y="369"/>
                  </a:lnTo>
                  <a:lnTo>
                    <a:pt x="93" y="361"/>
                  </a:lnTo>
                  <a:lnTo>
                    <a:pt x="77" y="358"/>
                  </a:lnTo>
                  <a:lnTo>
                    <a:pt x="70" y="369"/>
                  </a:lnTo>
                  <a:lnTo>
                    <a:pt x="55" y="358"/>
                  </a:lnTo>
                  <a:lnTo>
                    <a:pt x="44" y="337"/>
                  </a:lnTo>
                  <a:lnTo>
                    <a:pt x="14" y="314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0" y="2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113"/>
            <p:cNvSpPr>
              <a:spLocks noChangeAspect="1"/>
            </p:cNvSpPr>
            <p:nvPr/>
          </p:nvSpPr>
          <p:spPr bwMode="gray">
            <a:xfrm>
              <a:off x="7791090" y="3867474"/>
              <a:ext cx="41344" cy="40162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100" y="5"/>
                </a:cxn>
                <a:cxn ang="0">
                  <a:pos x="105" y="0"/>
                </a:cxn>
                <a:cxn ang="0">
                  <a:pos x="112" y="5"/>
                </a:cxn>
                <a:cxn ang="0">
                  <a:pos x="123" y="8"/>
                </a:cxn>
                <a:cxn ang="0">
                  <a:pos x="127" y="20"/>
                </a:cxn>
                <a:cxn ang="0">
                  <a:pos x="127" y="27"/>
                </a:cxn>
                <a:cxn ang="0">
                  <a:pos x="117" y="37"/>
                </a:cxn>
                <a:cxn ang="0">
                  <a:pos x="105" y="61"/>
                </a:cxn>
                <a:cxn ang="0">
                  <a:pos x="100" y="79"/>
                </a:cxn>
                <a:cxn ang="0">
                  <a:pos x="91" y="85"/>
                </a:cxn>
                <a:cxn ang="0">
                  <a:pos x="78" y="99"/>
                </a:cxn>
                <a:cxn ang="0">
                  <a:pos x="66" y="101"/>
                </a:cxn>
                <a:cxn ang="0">
                  <a:pos x="59" y="113"/>
                </a:cxn>
                <a:cxn ang="0">
                  <a:pos x="53" y="112"/>
                </a:cxn>
                <a:cxn ang="0">
                  <a:pos x="48" y="109"/>
                </a:cxn>
                <a:cxn ang="0">
                  <a:pos x="11" y="97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6" y="45"/>
                </a:cxn>
                <a:cxn ang="0">
                  <a:pos x="19" y="31"/>
                </a:cxn>
                <a:cxn ang="0">
                  <a:pos x="28" y="24"/>
                </a:cxn>
                <a:cxn ang="0">
                  <a:pos x="30" y="20"/>
                </a:cxn>
                <a:cxn ang="0">
                  <a:pos x="37" y="15"/>
                </a:cxn>
                <a:cxn ang="0">
                  <a:pos x="49" y="10"/>
                </a:cxn>
                <a:cxn ang="0">
                  <a:pos x="78" y="9"/>
                </a:cxn>
                <a:cxn ang="0">
                  <a:pos x="85" y="4"/>
                </a:cxn>
                <a:cxn ang="0">
                  <a:pos x="92" y="5"/>
                </a:cxn>
                <a:cxn ang="0">
                  <a:pos x="97" y="4"/>
                </a:cxn>
                <a:cxn ang="0">
                  <a:pos x="102" y="5"/>
                </a:cxn>
              </a:cxnLst>
              <a:rect l="0" t="0" r="r" b="b"/>
              <a:pathLst>
                <a:path w="127" h="113">
                  <a:moveTo>
                    <a:pt x="102" y="5"/>
                  </a:moveTo>
                  <a:lnTo>
                    <a:pt x="100" y="5"/>
                  </a:lnTo>
                  <a:lnTo>
                    <a:pt x="105" y="0"/>
                  </a:lnTo>
                  <a:lnTo>
                    <a:pt x="112" y="5"/>
                  </a:lnTo>
                  <a:lnTo>
                    <a:pt x="123" y="8"/>
                  </a:lnTo>
                  <a:lnTo>
                    <a:pt x="127" y="20"/>
                  </a:lnTo>
                  <a:lnTo>
                    <a:pt x="127" y="27"/>
                  </a:lnTo>
                  <a:lnTo>
                    <a:pt x="117" y="37"/>
                  </a:lnTo>
                  <a:lnTo>
                    <a:pt x="105" y="61"/>
                  </a:lnTo>
                  <a:lnTo>
                    <a:pt x="100" y="79"/>
                  </a:lnTo>
                  <a:lnTo>
                    <a:pt x="91" y="85"/>
                  </a:lnTo>
                  <a:lnTo>
                    <a:pt x="78" y="99"/>
                  </a:lnTo>
                  <a:lnTo>
                    <a:pt x="66" y="101"/>
                  </a:lnTo>
                  <a:lnTo>
                    <a:pt x="59" y="113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11" y="97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6" y="45"/>
                  </a:lnTo>
                  <a:lnTo>
                    <a:pt x="19" y="31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7" y="15"/>
                  </a:lnTo>
                  <a:lnTo>
                    <a:pt x="49" y="10"/>
                  </a:lnTo>
                  <a:lnTo>
                    <a:pt x="78" y="9"/>
                  </a:lnTo>
                  <a:lnTo>
                    <a:pt x="85" y="4"/>
                  </a:lnTo>
                  <a:lnTo>
                    <a:pt x="92" y="5"/>
                  </a:lnTo>
                  <a:lnTo>
                    <a:pt x="97" y="4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114"/>
            <p:cNvSpPr>
              <a:spLocks noChangeAspect="1"/>
            </p:cNvSpPr>
            <p:nvPr/>
          </p:nvSpPr>
          <p:spPr bwMode="gray">
            <a:xfrm>
              <a:off x="7180476" y="3050284"/>
              <a:ext cx="1068574" cy="815445"/>
            </a:xfrm>
            <a:custGeom>
              <a:avLst/>
              <a:gdLst/>
              <a:ahLst/>
              <a:cxnLst>
                <a:cxn ang="0">
                  <a:pos x="2191" y="2191"/>
                </a:cxn>
                <a:cxn ang="0">
                  <a:pos x="2134" y="2244"/>
                </a:cxn>
                <a:cxn ang="0">
                  <a:pos x="2015" y="2329"/>
                </a:cxn>
                <a:cxn ang="0">
                  <a:pos x="1898" y="2261"/>
                </a:cxn>
                <a:cxn ang="0">
                  <a:pos x="1746" y="2168"/>
                </a:cxn>
                <a:cxn ang="0">
                  <a:pos x="1585" y="2194"/>
                </a:cxn>
                <a:cxn ang="0">
                  <a:pos x="1509" y="2247"/>
                </a:cxn>
                <a:cxn ang="0">
                  <a:pos x="1333" y="2120"/>
                </a:cxn>
                <a:cxn ang="0">
                  <a:pos x="1352" y="1901"/>
                </a:cxn>
                <a:cxn ang="0">
                  <a:pos x="1237" y="1793"/>
                </a:cxn>
                <a:cxn ang="0">
                  <a:pos x="1036" y="1874"/>
                </a:cxn>
                <a:cxn ang="0">
                  <a:pos x="881" y="1862"/>
                </a:cxn>
                <a:cxn ang="0">
                  <a:pos x="793" y="1879"/>
                </a:cxn>
                <a:cxn ang="0">
                  <a:pos x="691" y="1881"/>
                </a:cxn>
                <a:cxn ang="0">
                  <a:pos x="603" y="1834"/>
                </a:cxn>
                <a:cxn ang="0">
                  <a:pos x="556" y="1803"/>
                </a:cxn>
                <a:cxn ang="0">
                  <a:pos x="423" y="1731"/>
                </a:cxn>
                <a:cxn ang="0">
                  <a:pos x="348" y="1701"/>
                </a:cxn>
                <a:cxn ang="0">
                  <a:pos x="291" y="1675"/>
                </a:cxn>
                <a:cxn ang="0">
                  <a:pos x="278" y="1580"/>
                </a:cxn>
                <a:cxn ang="0">
                  <a:pos x="322" y="1567"/>
                </a:cxn>
                <a:cxn ang="0">
                  <a:pos x="300" y="1492"/>
                </a:cxn>
                <a:cxn ang="0">
                  <a:pos x="360" y="1411"/>
                </a:cxn>
                <a:cxn ang="0">
                  <a:pos x="326" y="1368"/>
                </a:cxn>
                <a:cxn ang="0">
                  <a:pos x="230" y="1391"/>
                </a:cxn>
                <a:cxn ang="0">
                  <a:pos x="126" y="1355"/>
                </a:cxn>
                <a:cxn ang="0">
                  <a:pos x="88" y="1295"/>
                </a:cxn>
                <a:cxn ang="0">
                  <a:pos x="63" y="1212"/>
                </a:cxn>
                <a:cxn ang="0">
                  <a:pos x="105" y="1043"/>
                </a:cxn>
                <a:cxn ang="0">
                  <a:pos x="364" y="920"/>
                </a:cxn>
                <a:cxn ang="0">
                  <a:pos x="471" y="693"/>
                </a:cxn>
                <a:cxn ang="0">
                  <a:pos x="656" y="507"/>
                </a:cxn>
                <a:cxn ang="0">
                  <a:pos x="854" y="474"/>
                </a:cxn>
                <a:cxn ang="0">
                  <a:pos x="1031" y="711"/>
                </a:cxn>
                <a:cxn ang="0">
                  <a:pos x="1283" y="882"/>
                </a:cxn>
                <a:cxn ang="0">
                  <a:pos x="1719" y="963"/>
                </a:cxn>
                <a:cxn ang="0">
                  <a:pos x="2042" y="854"/>
                </a:cxn>
                <a:cxn ang="0">
                  <a:pos x="2284" y="666"/>
                </a:cxn>
                <a:cxn ang="0">
                  <a:pos x="2450" y="478"/>
                </a:cxn>
                <a:cxn ang="0">
                  <a:pos x="2342" y="311"/>
                </a:cxn>
                <a:cxn ang="0">
                  <a:pos x="2557" y="161"/>
                </a:cxn>
                <a:cxn ang="0">
                  <a:pos x="2738" y="0"/>
                </a:cxn>
                <a:cxn ang="0">
                  <a:pos x="2901" y="155"/>
                </a:cxn>
                <a:cxn ang="0">
                  <a:pos x="3109" y="394"/>
                </a:cxn>
                <a:cxn ang="0">
                  <a:pos x="3323" y="441"/>
                </a:cxn>
                <a:cxn ang="0">
                  <a:pos x="3195" y="693"/>
                </a:cxn>
                <a:cxn ang="0">
                  <a:pos x="2994" y="941"/>
                </a:cxn>
                <a:cxn ang="0">
                  <a:pos x="2729" y="1097"/>
                </a:cxn>
                <a:cxn ang="0">
                  <a:pos x="2616" y="1118"/>
                </a:cxn>
                <a:cxn ang="0">
                  <a:pos x="2542" y="1082"/>
                </a:cxn>
                <a:cxn ang="0">
                  <a:pos x="2444" y="1221"/>
                </a:cxn>
                <a:cxn ang="0">
                  <a:pos x="2611" y="1254"/>
                </a:cxn>
                <a:cxn ang="0">
                  <a:pos x="2643" y="1301"/>
                </a:cxn>
                <a:cxn ang="0">
                  <a:pos x="2521" y="1404"/>
                </a:cxn>
                <a:cxn ang="0">
                  <a:pos x="2646" y="1642"/>
                </a:cxn>
                <a:cxn ang="0">
                  <a:pos x="2640" y="1677"/>
                </a:cxn>
                <a:cxn ang="0">
                  <a:pos x="2624" y="1743"/>
                </a:cxn>
                <a:cxn ang="0">
                  <a:pos x="2628" y="1814"/>
                </a:cxn>
                <a:cxn ang="0">
                  <a:pos x="2555" y="1933"/>
                </a:cxn>
                <a:cxn ang="0">
                  <a:pos x="2512" y="2028"/>
                </a:cxn>
                <a:cxn ang="0">
                  <a:pos x="2435" y="2097"/>
                </a:cxn>
                <a:cxn ang="0">
                  <a:pos x="2344" y="2177"/>
                </a:cxn>
                <a:cxn ang="0">
                  <a:pos x="2245" y="2202"/>
                </a:cxn>
              </a:cxnLst>
              <a:rect l="0" t="0" r="r" b="b"/>
              <a:pathLst>
                <a:path w="3356" h="2335">
                  <a:moveTo>
                    <a:pt x="2243" y="2202"/>
                  </a:moveTo>
                  <a:lnTo>
                    <a:pt x="2240" y="2209"/>
                  </a:lnTo>
                  <a:lnTo>
                    <a:pt x="2239" y="2206"/>
                  </a:lnTo>
                  <a:lnTo>
                    <a:pt x="2239" y="2202"/>
                  </a:lnTo>
                  <a:lnTo>
                    <a:pt x="2235" y="2199"/>
                  </a:lnTo>
                  <a:lnTo>
                    <a:pt x="2226" y="2201"/>
                  </a:lnTo>
                  <a:lnTo>
                    <a:pt x="2225" y="2202"/>
                  </a:lnTo>
                  <a:lnTo>
                    <a:pt x="2224" y="2202"/>
                  </a:lnTo>
                  <a:lnTo>
                    <a:pt x="2224" y="2205"/>
                  </a:lnTo>
                  <a:lnTo>
                    <a:pt x="2229" y="2211"/>
                  </a:lnTo>
                  <a:lnTo>
                    <a:pt x="2224" y="2212"/>
                  </a:lnTo>
                  <a:lnTo>
                    <a:pt x="2211" y="2213"/>
                  </a:lnTo>
                  <a:lnTo>
                    <a:pt x="2210" y="2209"/>
                  </a:lnTo>
                  <a:lnTo>
                    <a:pt x="2211" y="2206"/>
                  </a:lnTo>
                  <a:lnTo>
                    <a:pt x="2209" y="2202"/>
                  </a:lnTo>
                  <a:lnTo>
                    <a:pt x="2199" y="2194"/>
                  </a:lnTo>
                  <a:lnTo>
                    <a:pt x="2191" y="2191"/>
                  </a:lnTo>
                  <a:lnTo>
                    <a:pt x="2188" y="2185"/>
                  </a:lnTo>
                  <a:lnTo>
                    <a:pt x="2186" y="2198"/>
                  </a:lnTo>
                  <a:lnTo>
                    <a:pt x="2186" y="2209"/>
                  </a:lnTo>
                  <a:lnTo>
                    <a:pt x="2187" y="2216"/>
                  </a:lnTo>
                  <a:lnTo>
                    <a:pt x="2187" y="2218"/>
                  </a:lnTo>
                  <a:lnTo>
                    <a:pt x="2183" y="2220"/>
                  </a:lnTo>
                  <a:lnTo>
                    <a:pt x="2180" y="2220"/>
                  </a:lnTo>
                  <a:lnTo>
                    <a:pt x="2171" y="2209"/>
                  </a:lnTo>
                  <a:lnTo>
                    <a:pt x="2164" y="2204"/>
                  </a:lnTo>
                  <a:lnTo>
                    <a:pt x="2161" y="2198"/>
                  </a:lnTo>
                  <a:lnTo>
                    <a:pt x="2155" y="2215"/>
                  </a:lnTo>
                  <a:lnTo>
                    <a:pt x="2155" y="2222"/>
                  </a:lnTo>
                  <a:lnTo>
                    <a:pt x="2156" y="2227"/>
                  </a:lnTo>
                  <a:lnTo>
                    <a:pt x="2156" y="2236"/>
                  </a:lnTo>
                  <a:lnTo>
                    <a:pt x="2153" y="2239"/>
                  </a:lnTo>
                  <a:lnTo>
                    <a:pt x="2149" y="2237"/>
                  </a:lnTo>
                  <a:lnTo>
                    <a:pt x="2134" y="2244"/>
                  </a:lnTo>
                  <a:lnTo>
                    <a:pt x="2123" y="2245"/>
                  </a:lnTo>
                  <a:lnTo>
                    <a:pt x="2116" y="2249"/>
                  </a:lnTo>
                  <a:lnTo>
                    <a:pt x="2107" y="2249"/>
                  </a:lnTo>
                  <a:lnTo>
                    <a:pt x="2105" y="2247"/>
                  </a:lnTo>
                  <a:lnTo>
                    <a:pt x="2094" y="2249"/>
                  </a:lnTo>
                  <a:lnTo>
                    <a:pt x="2084" y="2258"/>
                  </a:lnTo>
                  <a:lnTo>
                    <a:pt x="2073" y="2261"/>
                  </a:lnTo>
                  <a:lnTo>
                    <a:pt x="2059" y="2263"/>
                  </a:lnTo>
                  <a:lnTo>
                    <a:pt x="2051" y="2261"/>
                  </a:lnTo>
                  <a:lnTo>
                    <a:pt x="2048" y="2265"/>
                  </a:lnTo>
                  <a:lnTo>
                    <a:pt x="2038" y="2270"/>
                  </a:lnTo>
                  <a:lnTo>
                    <a:pt x="2024" y="2274"/>
                  </a:lnTo>
                  <a:lnTo>
                    <a:pt x="2015" y="2271"/>
                  </a:lnTo>
                  <a:lnTo>
                    <a:pt x="2004" y="2297"/>
                  </a:lnTo>
                  <a:lnTo>
                    <a:pt x="2011" y="2309"/>
                  </a:lnTo>
                  <a:lnTo>
                    <a:pt x="2015" y="2317"/>
                  </a:lnTo>
                  <a:lnTo>
                    <a:pt x="2015" y="2329"/>
                  </a:lnTo>
                  <a:lnTo>
                    <a:pt x="1999" y="2335"/>
                  </a:lnTo>
                  <a:lnTo>
                    <a:pt x="1988" y="2329"/>
                  </a:lnTo>
                  <a:lnTo>
                    <a:pt x="1973" y="2298"/>
                  </a:lnTo>
                  <a:lnTo>
                    <a:pt x="1971" y="2291"/>
                  </a:lnTo>
                  <a:lnTo>
                    <a:pt x="1972" y="2288"/>
                  </a:lnTo>
                  <a:lnTo>
                    <a:pt x="1978" y="2266"/>
                  </a:lnTo>
                  <a:lnTo>
                    <a:pt x="1974" y="2259"/>
                  </a:lnTo>
                  <a:lnTo>
                    <a:pt x="1968" y="2261"/>
                  </a:lnTo>
                  <a:lnTo>
                    <a:pt x="1958" y="2269"/>
                  </a:lnTo>
                  <a:lnTo>
                    <a:pt x="1947" y="2269"/>
                  </a:lnTo>
                  <a:lnTo>
                    <a:pt x="1942" y="2264"/>
                  </a:lnTo>
                  <a:lnTo>
                    <a:pt x="1941" y="2259"/>
                  </a:lnTo>
                  <a:lnTo>
                    <a:pt x="1923" y="2254"/>
                  </a:lnTo>
                  <a:lnTo>
                    <a:pt x="1915" y="2252"/>
                  </a:lnTo>
                  <a:lnTo>
                    <a:pt x="1911" y="2252"/>
                  </a:lnTo>
                  <a:lnTo>
                    <a:pt x="1907" y="2260"/>
                  </a:lnTo>
                  <a:lnTo>
                    <a:pt x="1898" y="2261"/>
                  </a:lnTo>
                  <a:lnTo>
                    <a:pt x="1898" y="2269"/>
                  </a:lnTo>
                  <a:lnTo>
                    <a:pt x="1895" y="2258"/>
                  </a:lnTo>
                  <a:lnTo>
                    <a:pt x="1890" y="2261"/>
                  </a:lnTo>
                  <a:lnTo>
                    <a:pt x="1881" y="2265"/>
                  </a:lnTo>
                  <a:lnTo>
                    <a:pt x="1874" y="2260"/>
                  </a:lnTo>
                  <a:lnTo>
                    <a:pt x="1855" y="2261"/>
                  </a:lnTo>
                  <a:lnTo>
                    <a:pt x="1845" y="2259"/>
                  </a:lnTo>
                  <a:lnTo>
                    <a:pt x="1840" y="2254"/>
                  </a:lnTo>
                  <a:lnTo>
                    <a:pt x="1817" y="2240"/>
                  </a:lnTo>
                  <a:lnTo>
                    <a:pt x="1810" y="2228"/>
                  </a:lnTo>
                  <a:lnTo>
                    <a:pt x="1805" y="2213"/>
                  </a:lnTo>
                  <a:lnTo>
                    <a:pt x="1810" y="2198"/>
                  </a:lnTo>
                  <a:lnTo>
                    <a:pt x="1806" y="2189"/>
                  </a:lnTo>
                  <a:lnTo>
                    <a:pt x="1786" y="2188"/>
                  </a:lnTo>
                  <a:lnTo>
                    <a:pt x="1773" y="2184"/>
                  </a:lnTo>
                  <a:lnTo>
                    <a:pt x="1758" y="2178"/>
                  </a:lnTo>
                  <a:lnTo>
                    <a:pt x="1746" y="2168"/>
                  </a:lnTo>
                  <a:lnTo>
                    <a:pt x="1731" y="2163"/>
                  </a:lnTo>
                  <a:lnTo>
                    <a:pt x="1724" y="2164"/>
                  </a:lnTo>
                  <a:lnTo>
                    <a:pt x="1714" y="2175"/>
                  </a:lnTo>
                  <a:lnTo>
                    <a:pt x="1704" y="2182"/>
                  </a:lnTo>
                  <a:lnTo>
                    <a:pt x="1689" y="2190"/>
                  </a:lnTo>
                  <a:lnTo>
                    <a:pt x="1683" y="2191"/>
                  </a:lnTo>
                  <a:lnTo>
                    <a:pt x="1675" y="2189"/>
                  </a:lnTo>
                  <a:lnTo>
                    <a:pt x="1666" y="2196"/>
                  </a:lnTo>
                  <a:lnTo>
                    <a:pt x="1656" y="2201"/>
                  </a:lnTo>
                  <a:lnTo>
                    <a:pt x="1653" y="2195"/>
                  </a:lnTo>
                  <a:lnTo>
                    <a:pt x="1639" y="2199"/>
                  </a:lnTo>
                  <a:lnTo>
                    <a:pt x="1633" y="2194"/>
                  </a:lnTo>
                  <a:lnTo>
                    <a:pt x="1627" y="2195"/>
                  </a:lnTo>
                  <a:lnTo>
                    <a:pt x="1612" y="2205"/>
                  </a:lnTo>
                  <a:lnTo>
                    <a:pt x="1606" y="2204"/>
                  </a:lnTo>
                  <a:lnTo>
                    <a:pt x="1598" y="2196"/>
                  </a:lnTo>
                  <a:lnTo>
                    <a:pt x="1585" y="2194"/>
                  </a:lnTo>
                  <a:lnTo>
                    <a:pt x="1583" y="2191"/>
                  </a:lnTo>
                  <a:lnTo>
                    <a:pt x="1579" y="2194"/>
                  </a:lnTo>
                  <a:lnTo>
                    <a:pt x="1575" y="2200"/>
                  </a:lnTo>
                  <a:lnTo>
                    <a:pt x="1569" y="2207"/>
                  </a:lnTo>
                  <a:lnTo>
                    <a:pt x="1569" y="2211"/>
                  </a:lnTo>
                  <a:lnTo>
                    <a:pt x="1562" y="2207"/>
                  </a:lnTo>
                  <a:lnTo>
                    <a:pt x="1562" y="2205"/>
                  </a:lnTo>
                  <a:lnTo>
                    <a:pt x="1542" y="2204"/>
                  </a:lnTo>
                  <a:lnTo>
                    <a:pt x="1533" y="2211"/>
                  </a:lnTo>
                  <a:lnTo>
                    <a:pt x="1532" y="2223"/>
                  </a:lnTo>
                  <a:lnTo>
                    <a:pt x="1535" y="2240"/>
                  </a:lnTo>
                  <a:lnTo>
                    <a:pt x="1541" y="2256"/>
                  </a:lnTo>
                  <a:lnTo>
                    <a:pt x="1540" y="2271"/>
                  </a:lnTo>
                  <a:lnTo>
                    <a:pt x="1536" y="2275"/>
                  </a:lnTo>
                  <a:lnTo>
                    <a:pt x="1515" y="2280"/>
                  </a:lnTo>
                  <a:lnTo>
                    <a:pt x="1510" y="2253"/>
                  </a:lnTo>
                  <a:lnTo>
                    <a:pt x="1509" y="2247"/>
                  </a:lnTo>
                  <a:lnTo>
                    <a:pt x="1497" y="2245"/>
                  </a:lnTo>
                  <a:lnTo>
                    <a:pt x="1482" y="2258"/>
                  </a:lnTo>
                  <a:lnTo>
                    <a:pt x="1462" y="2260"/>
                  </a:lnTo>
                  <a:lnTo>
                    <a:pt x="1444" y="2243"/>
                  </a:lnTo>
                  <a:lnTo>
                    <a:pt x="1441" y="2231"/>
                  </a:lnTo>
                  <a:lnTo>
                    <a:pt x="1423" y="2225"/>
                  </a:lnTo>
                  <a:lnTo>
                    <a:pt x="1408" y="2222"/>
                  </a:lnTo>
                  <a:lnTo>
                    <a:pt x="1412" y="2202"/>
                  </a:lnTo>
                  <a:lnTo>
                    <a:pt x="1418" y="2175"/>
                  </a:lnTo>
                  <a:lnTo>
                    <a:pt x="1402" y="2167"/>
                  </a:lnTo>
                  <a:lnTo>
                    <a:pt x="1388" y="2157"/>
                  </a:lnTo>
                  <a:lnTo>
                    <a:pt x="1387" y="2137"/>
                  </a:lnTo>
                  <a:lnTo>
                    <a:pt x="1382" y="2123"/>
                  </a:lnTo>
                  <a:lnTo>
                    <a:pt x="1382" y="2112"/>
                  </a:lnTo>
                  <a:lnTo>
                    <a:pt x="1363" y="2113"/>
                  </a:lnTo>
                  <a:lnTo>
                    <a:pt x="1344" y="2114"/>
                  </a:lnTo>
                  <a:lnTo>
                    <a:pt x="1333" y="2120"/>
                  </a:lnTo>
                  <a:lnTo>
                    <a:pt x="1320" y="2134"/>
                  </a:lnTo>
                  <a:lnTo>
                    <a:pt x="1315" y="2129"/>
                  </a:lnTo>
                  <a:lnTo>
                    <a:pt x="1325" y="2112"/>
                  </a:lnTo>
                  <a:lnTo>
                    <a:pt x="1326" y="2103"/>
                  </a:lnTo>
                  <a:lnTo>
                    <a:pt x="1322" y="2087"/>
                  </a:lnTo>
                  <a:lnTo>
                    <a:pt x="1328" y="2073"/>
                  </a:lnTo>
                  <a:lnTo>
                    <a:pt x="1332" y="2054"/>
                  </a:lnTo>
                  <a:lnTo>
                    <a:pt x="1343" y="2043"/>
                  </a:lnTo>
                  <a:lnTo>
                    <a:pt x="1347" y="2033"/>
                  </a:lnTo>
                  <a:lnTo>
                    <a:pt x="1354" y="2030"/>
                  </a:lnTo>
                  <a:lnTo>
                    <a:pt x="1363" y="2019"/>
                  </a:lnTo>
                  <a:lnTo>
                    <a:pt x="1372" y="1992"/>
                  </a:lnTo>
                  <a:lnTo>
                    <a:pt x="1372" y="1984"/>
                  </a:lnTo>
                  <a:lnTo>
                    <a:pt x="1376" y="1956"/>
                  </a:lnTo>
                  <a:lnTo>
                    <a:pt x="1375" y="1935"/>
                  </a:lnTo>
                  <a:lnTo>
                    <a:pt x="1368" y="1903"/>
                  </a:lnTo>
                  <a:lnTo>
                    <a:pt x="1352" y="1901"/>
                  </a:lnTo>
                  <a:lnTo>
                    <a:pt x="1347" y="1893"/>
                  </a:lnTo>
                  <a:lnTo>
                    <a:pt x="1343" y="1876"/>
                  </a:lnTo>
                  <a:lnTo>
                    <a:pt x="1331" y="1862"/>
                  </a:lnTo>
                  <a:lnTo>
                    <a:pt x="1318" y="1856"/>
                  </a:lnTo>
                  <a:lnTo>
                    <a:pt x="1315" y="1856"/>
                  </a:lnTo>
                  <a:lnTo>
                    <a:pt x="1311" y="1861"/>
                  </a:lnTo>
                  <a:lnTo>
                    <a:pt x="1302" y="1865"/>
                  </a:lnTo>
                  <a:lnTo>
                    <a:pt x="1298" y="1852"/>
                  </a:lnTo>
                  <a:lnTo>
                    <a:pt x="1288" y="1849"/>
                  </a:lnTo>
                  <a:lnTo>
                    <a:pt x="1274" y="1849"/>
                  </a:lnTo>
                  <a:lnTo>
                    <a:pt x="1264" y="1845"/>
                  </a:lnTo>
                  <a:lnTo>
                    <a:pt x="1246" y="1845"/>
                  </a:lnTo>
                  <a:lnTo>
                    <a:pt x="1248" y="1829"/>
                  </a:lnTo>
                  <a:lnTo>
                    <a:pt x="1250" y="1814"/>
                  </a:lnTo>
                  <a:lnTo>
                    <a:pt x="1237" y="1812"/>
                  </a:lnTo>
                  <a:lnTo>
                    <a:pt x="1235" y="1801"/>
                  </a:lnTo>
                  <a:lnTo>
                    <a:pt x="1237" y="1793"/>
                  </a:lnTo>
                  <a:lnTo>
                    <a:pt x="1226" y="1781"/>
                  </a:lnTo>
                  <a:lnTo>
                    <a:pt x="1214" y="1785"/>
                  </a:lnTo>
                  <a:lnTo>
                    <a:pt x="1199" y="1795"/>
                  </a:lnTo>
                  <a:lnTo>
                    <a:pt x="1186" y="1798"/>
                  </a:lnTo>
                  <a:lnTo>
                    <a:pt x="1166" y="1800"/>
                  </a:lnTo>
                  <a:lnTo>
                    <a:pt x="1157" y="1798"/>
                  </a:lnTo>
                  <a:lnTo>
                    <a:pt x="1151" y="1793"/>
                  </a:lnTo>
                  <a:lnTo>
                    <a:pt x="1146" y="1792"/>
                  </a:lnTo>
                  <a:lnTo>
                    <a:pt x="1137" y="1797"/>
                  </a:lnTo>
                  <a:lnTo>
                    <a:pt x="1128" y="1803"/>
                  </a:lnTo>
                  <a:lnTo>
                    <a:pt x="1122" y="1814"/>
                  </a:lnTo>
                  <a:lnTo>
                    <a:pt x="1102" y="1831"/>
                  </a:lnTo>
                  <a:lnTo>
                    <a:pt x="1087" y="1835"/>
                  </a:lnTo>
                  <a:lnTo>
                    <a:pt x="1073" y="1851"/>
                  </a:lnTo>
                  <a:lnTo>
                    <a:pt x="1063" y="1858"/>
                  </a:lnTo>
                  <a:lnTo>
                    <a:pt x="1048" y="1866"/>
                  </a:lnTo>
                  <a:lnTo>
                    <a:pt x="1036" y="1874"/>
                  </a:lnTo>
                  <a:lnTo>
                    <a:pt x="1008" y="1881"/>
                  </a:lnTo>
                  <a:lnTo>
                    <a:pt x="990" y="1886"/>
                  </a:lnTo>
                  <a:lnTo>
                    <a:pt x="992" y="1888"/>
                  </a:lnTo>
                  <a:lnTo>
                    <a:pt x="992" y="1886"/>
                  </a:lnTo>
                  <a:lnTo>
                    <a:pt x="978" y="1878"/>
                  </a:lnTo>
                  <a:lnTo>
                    <a:pt x="976" y="1874"/>
                  </a:lnTo>
                  <a:lnTo>
                    <a:pt x="973" y="1873"/>
                  </a:lnTo>
                  <a:lnTo>
                    <a:pt x="958" y="1877"/>
                  </a:lnTo>
                  <a:lnTo>
                    <a:pt x="954" y="1877"/>
                  </a:lnTo>
                  <a:lnTo>
                    <a:pt x="940" y="1872"/>
                  </a:lnTo>
                  <a:lnTo>
                    <a:pt x="924" y="1871"/>
                  </a:lnTo>
                  <a:lnTo>
                    <a:pt x="917" y="1866"/>
                  </a:lnTo>
                  <a:lnTo>
                    <a:pt x="917" y="1863"/>
                  </a:lnTo>
                  <a:lnTo>
                    <a:pt x="913" y="1857"/>
                  </a:lnTo>
                  <a:lnTo>
                    <a:pt x="907" y="1856"/>
                  </a:lnTo>
                  <a:lnTo>
                    <a:pt x="893" y="1857"/>
                  </a:lnTo>
                  <a:lnTo>
                    <a:pt x="881" y="1862"/>
                  </a:lnTo>
                  <a:lnTo>
                    <a:pt x="870" y="1873"/>
                  </a:lnTo>
                  <a:lnTo>
                    <a:pt x="860" y="1889"/>
                  </a:lnTo>
                  <a:lnTo>
                    <a:pt x="839" y="1909"/>
                  </a:lnTo>
                  <a:lnTo>
                    <a:pt x="838" y="1915"/>
                  </a:lnTo>
                  <a:lnTo>
                    <a:pt x="833" y="1915"/>
                  </a:lnTo>
                  <a:lnTo>
                    <a:pt x="829" y="1913"/>
                  </a:lnTo>
                  <a:lnTo>
                    <a:pt x="827" y="1910"/>
                  </a:lnTo>
                  <a:lnTo>
                    <a:pt x="827" y="1903"/>
                  </a:lnTo>
                  <a:lnTo>
                    <a:pt x="831" y="1890"/>
                  </a:lnTo>
                  <a:lnTo>
                    <a:pt x="831" y="1884"/>
                  </a:lnTo>
                  <a:lnTo>
                    <a:pt x="828" y="1874"/>
                  </a:lnTo>
                  <a:lnTo>
                    <a:pt x="827" y="1871"/>
                  </a:lnTo>
                  <a:lnTo>
                    <a:pt x="822" y="1868"/>
                  </a:lnTo>
                  <a:lnTo>
                    <a:pt x="817" y="1870"/>
                  </a:lnTo>
                  <a:lnTo>
                    <a:pt x="809" y="1876"/>
                  </a:lnTo>
                  <a:lnTo>
                    <a:pt x="801" y="1876"/>
                  </a:lnTo>
                  <a:lnTo>
                    <a:pt x="793" y="1879"/>
                  </a:lnTo>
                  <a:lnTo>
                    <a:pt x="791" y="1881"/>
                  </a:lnTo>
                  <a:lnTo>
                    <a:pt x="788" y="1879"/>
                  </a:lnTo>
                  <a:lnTo>
                    <a:pt x="780" y="1881"/>
                  </a:lnTo>
                  <a:lnTo>
                    <a:pt x="774" y="1889"/>
                  </a:lnTo>
                  <a:lnTo>
                    <a:pt x="771" y="1889"/>
                  </a:lnTo>
                  <a:lnTo>
                    <a:pt x="757" y="1886"/>
                  </a:lnTo>
                  <a:lnTo>
                    <a:pt x="750" y="1888"/>
                  </a:lnTo>
                  <a:lnTo>
                    <a:pt x="746" y="1887"/>
                  </a:lnTo>
                  <a:lnTo>
                    <a:pt x="739" y="1883"/>
                  </a:lnTo>
                  <a:lnTo>
                    <a:pt x="729" y="1881"/>
                  </a:lnTo>
                  <a:lnTo>
                    <a:pt x="723" y="1873"/>
                  </a:lnTo>
                  <a:lnTo>
                    <a:pt x="713" y="1873"/>
                  </a:lnTo>
                  <a:lnTo>
                    <a:pt x="708" y="1874"/>
                  </a:lnTo>
                  <a:lnTo>
                    <a:pt x="704" y="1881"/>
                  </a:lnTo>
                  <a:lnTo>
                    <a:pt x="702" y="1882"/>
                  </a:lnTo>
                  <a:lnTo>
                    <a:pt x="696" y="1879"/>
                  </a:lnTo>
                  <a:lnTo>
                    <a:pt x="691" y="1881"/>
                  </a:lnTo>
                  <a:lnTo>
                    <a:pt x="685" y="1877"/>
                  </a:lnTo>
                  <a:lnTo>
                    <a:pt x="681" y="1879"/>
                  </a:lnTo>
                  <a:lnTo>
                    <a:pt x="675" y="1881"/>
                  </a:lnTo>
                  <a:lnTo>
                    <a:pt x="671" y="1878"/>
                  </a:lnTo>
                  <a:lnTo>
                    <a:pt x="667" y="1872"/>
                  </a:lnTo>
                  <a:lnTo>
                    <a:pt x="666" y="1868"/>
                  </a:lnTo>
                  <a:lnTo>
                    <a:pt x="661" y="1862"/>
                  </a:lnTo>
                  <a:lnTo>
                    <a:pt x="653" y="1861"/>
                  </a:lnTo>
                  <a:lnTo>
                    <a:pt x="645" y="1863"/>
                  </a:lnTo>
                  <a:lnTo>
                    <a:pt x="630" y="1854"/>
                  </a:lnTo>
                  <a:lnTo>
                    <a:pt x="629" y="1847"/>
                  </a:lnTo>
                  <a:lnTo>
                    <a:pt x="632" y="1834"/>
                  </a:lnTo>
                  <a:lnTo>
                    <a:pt x="629" y="1833"/>
                  </a:lnTo>
                  <a:lnTo>
                    <a:pt x="624" y="1836"/>
                  </a:lnTo>
                  <a:lnTo>
                    <a:pt x="619" y="1838"/>
                  </a:lnTo>
                  <a:lnTo>
                    <a:pt x="611" y="1836"/>
                  </a:lnTo>
                  <a:lnTo>
                    <a:pt x="603" y="1834"/>
                  </a:lnTo>
                  <a:lnTo>
                    <a:pt x="599" y="1835"/>
                  </a:lnTo>
                  <a:lnTo>
                    <a:pt x="592" y="1831"/>
                  </a:lnTo>
                  <a:lnTo>
                    <a:pt x="589" y="1831"/>
                  </a:lnTo>
                  <a:lnTo>
                    <a:pt x="585" y="1828"/>
                  </a:lnTo>
                  <a:lnTo>
                    <a:pt x="583" y="1823"/>
                  </a:lnTo>
                  <a:lnTo>
                    <a:pt x="578" y="1825"/>
                  </a:lnTo>
                  <a:lnTo>
                    <a:pt x="576" y="1822"/>
                  </a:lnTo>
                  <a:lnTo>
                    <a:pt x="579" y="1809"/>
                  </a:lnTo>
                  <a:lnTo>
                    <a:pt x="578" y="1803"/>
                  </a:lnTo>
                  <a:lnTo>
                    <a:pt x="581" y="1797"/>
                  </a:lnTo>
                  <a:lnTo>
                    <a:pt x="579" y="1795"/>
                  </a:lnTo>
                  <a:lnTo>
                    <a:pt x="573" y="1793"/>
                  </a:lnTo>
                  <a:lnTo>
                    <a:pt x="567" y="1795"/>
                  </a:lnTo>
                  <a:lnTo>
                    <a:pt x="563" y="1793"/>
                  </a:lnTo>
                  <a:lnTo>
                    <a:pt x="560" y="1797"/>
                  </a:lnTo>
                  <a:lnTo>
                    <a:pt x="559" y="1800"/>
                  </a:lnTo>
                  <a:lnTo>
                    <a:pt x="556" y="1803"/>
                  </a:lnTo>
                  <a:lnTo>
                    <a:pt x="553" y="1804"/>
                  </a:lnTo>
                  <a:lnTo>
                    <a:pt x="548" y="1809"/>
                  </a:lnTo>
                  <a:lnTo>
                    <a:pt x="544" y="1808"/>
                  </a:lnTo>
                  <a:lnTo>
                    <a:pt x="538" y="1807"/>
                  </a:lnTo>
                  <a:lnTo>
                    <a:pt x="536" y="1802"/>
                  </a:lnTo>
                  <a:lnTo>
                    <a:pt x="533" y="1785"/>
                  </a:lnTo>
                  <a:lnTo>
                    <a:pt x="527" y="1776"/>
                  </a:lnTo>
                  <a:lnTo>
                    <a:pt x="515" y="1766"/>
                  </a:lnTo>
                  <a:lnTo>
                    <a:pt x="503" y="1763"/>
                  </a:lnTo>
                  <a:lnTo>
                    <a:pt x="493" y="1754"/>
                  </a:lnTo>
                  <a:lnTo>
                    <a:pt x="487" y="1745"/>
                  </a:lnTo>
                  <a:lnTo>
                    <a:pt x="482" y="1743"/>
                  </a:lnTo>
                  <a:lnTo>
                    <a:pt x="462" y="1737"/>
                  </a:lnTo>
                  <a:lnTo>
                    <a:pt x="444" y="1733"/>
                  </a:lnTo>
                  <a:lnTo>
                    <a:pt x="441" y="1732"/>
                  </a:lnTo>
                  <a:lnTo>
                    <a:pt x="425" y="1730"/>
                  </a:lnTo>
                  <a:lnTo>
                    <a:pt x="423" y="1731"/>
                  </a:lnTo>
                  <a:lnTo>
                    <a:pt x="423" y="1732"/>
                  </a:lnTo>
                  <a:lnTo>
                    <a:pt x="423" y="1737"/>
                  </a:lnTo>
                  <a:lnTo>
                    <a:pt x="419" y="1742"/>
                  </a:lnTo>
                  <a:lnTo>
                    <a:pt x="420" y="1744"/>
                  </a:lnTo>
                  <a:lnTo>
                    <a:pt x="419" y="1748"/>
                  </a:lnTo>
                  <a:lnTo>
                    <a:pt x="411" y="1741"/>
                  </a:lnTo>
                  <a:lnTo>
                    <a:pt x="408" y="1736"/>
                  </a:lnTo>
                  <a:lnTo>
                    <a:pt x="406" y="1734"/>
                  </a:lnTo>
                  <a:lnTo>
                    <a:pt x="403" y="1733"/>
                  </a:lnTo>
                  <a:lnTo>
                    <a:pt x="386" y="1728"/>
                  </a:lnTo>
                  <a:lnTo>
                    <a:pt x="384" y="1726"/>
                  </a:lnTo>
                  <a:lnTo>
                    <a:pt x="380" y="1720"/>
                  </a:lnTo>
                  <a:lnTo>
                    <a:pt x="375" y="1718"/>
                  </a:lnTo>
                  <a:lnTo>
                    <a:pt x="363" y="1709"/>
                  </a:lnTo>
                  <a:lnTo>
                    <a:pt x="357" y="1709"/>
                  </a:lnTo>
                  <a:lnTo>
                    <a:pt x="350" y="1705"/>
                  </a:lnTo>
                  <a:lnTo>
                    <a:pt x="348" y="1701"/>
                  </a:lnTo>
                  <a:lnTo>
                    <a:pt x="348" y="1698"/>
                  </a:lnTo>
                  <a:lnTo>
                    <a:pt x="345" y="1694"/>
                  </a:lnTo>
                  <a:lnTo>
                    <a:pt x="341" y="1694"/>
                  </a:lnTo>
                  <a:lnTo>
                    <a:pt x="339" y="1691"/>
                  </a:lnTo>
                  <a:lnTo>
                    <a:pt x="334" y="1689"/>
                  </a:lnTo>
                  <a:lnTo>
                    <a:pt x="326" y="1693"/>
                  </a:lnTo>
                  <a:lnTo>
                    <a:pt x="325" y="1691"/>
                  </a:lnTo>
                  <a:lnTo>
                    <a:pt x="323" y="1685"/>
                  </a:lnTo>
                  <a:lnTo>
                    <a:pt x="322" y="1684"/>
                  </a:lnTo>
                  <a:lnTo>
                    <a:pt x="318" y="1683"/>
                  </a:lnTo>
                  <a:lnTo>
                    <a:pt x="315" y="1684"/>
                  </a:lnTo>
                  <a:lnTo>
                    <a:pt x="306" y="1683"/>
                  </a:lnTo>
                  <a:lnTo>
                    <a:pt x="302" y="1684"/>
                  </a:lnTo>
                  <a:lnTo>
                    <a:pt x="296" y="1688"/>
                  </a:lnTo>
                  <a:lnTo>
                    <a:pt x="293" y="1688"/>
                  </a:lnTo>
                  <a:lnTo>
                    <a:pt x="290" y="1685"/>
                  </a:lnTo>
                  <a:lnTo>
                    <a:pt x="291" y="1675"/>
                  </a:lnTo>
                  <a:lnTo>
                    <a:pt x="287" y="1672"/>
                  </a:lnTo>
                  <a:lnTo>
                    <a:pt x="283" y="1666"/>
                  </a:lnTo>
                  <a:lnTo>
                    <a:pt x="283" y="1663"/>
                  </a:lnTo>
                  <a:lnTo>
                    <a:pt x="278" y="1658"/>
                  </a:lnTo>
                  <a:lnTo>
                    <a:pt x="278" y="1653"/>
                  </a:lnTo>
                  <a:lnTo>
                    <a:pt x="280" y="1646"/>
                  </a:lnTo>
                  <a:lnTo>
                    <a:pt x="277" y="1640"/>
                  </a:lnTo>
                  <a:lnTo>
                    <a:pt x="277" y="1636"/>
                  </a:lnTo>
                  <a:lnTo>
                    <a:pt x="278" y="1629"/>
                  </a:lnTo>
                  <a:lnTo>
                    <a:pt x="280" y="1623"/>
                  </a:lnTo>
                  <a:lnTo>
                    <a:pt x="273" y="1613"/>
                  </a:lnTo>
                  <a:lnTo>
                    <a:pt x="266" y="1605"/>
                  </a:lnTo>
                  <a:lnTo>
                    <a:pt x="266" y="1596"/>
                  </a:lnTo>
                  <a:lnTo>
                    <a:pt x="263" y="1588"/>
                  </a:lnTo>
                  <a:lnTo>
                    <a:pt x="264" y="1585"/>
                  </a:lnTo>
                  <a:lnTo>
                    <a:pt x="275" y="1583"/>
                  </a:lnTo>
                  <a:lnTo>
                    <a:pt x="278" y="1580"/>
                  </a:lnTo>
                  <a:lnTo>
                    <a:pt x="279" y="1581"/>
                  </a:lnTo>
                  <a:lnTo>
                    <a:pt x="280" y="1588"/>
                  </a:lnTo>
                  <a:lnTo>
                    <a:pt x="283" y="1593"/>
                  </a:lnTo>
                  <a:lnTo>
                    <a:pt x="285" y="1596"/>
                  </a:lnTo>
                  <a:lnTo>
                    <a:pt x="293" y="1598"/>
                  </a:lnTo>
                  <a:lnTo>
                    <a:pt x="295" y="1597"/>
                  </a:lnTo>
                  <a:lnTo>
                    <a:pt x="298" y="1596"/>
                  </a:lnTo>
                  <a:lnTo>
                    <a:pt x="301" y="1597"/>
                  </a:lnTo>
                  <a:lnTo>
                    <a:pt x="302" y="1591"/>
                  </a:lnTo>
                  <a:lnTo>
                    <a:pt x="306" y="1588"/>
                  </a:lnTo>
                  <a:lnTo>
                    <a:pt x="310" y="1582"/>
                  </a:lnTo>
                  <a:lnTo>
                    <a:pt x="311" y="1582"/>
                  </a:lnTo>
                  <a:lnTo>
                    <a:pt x="315" y="1587"/>
                  </a:lnTo>
                  <a:lnTo>
                    <a:pt x="317" y="1587"/>
                  </a:lnTo>
                  <a:lnTo>
                    <a:pt x="326" y="1576"/>
                  </a:lnTo>
                  <a:lnTo>
                    <a:pt x="326" y="1574"/>
                  </a:lnTo>
                  <a:lnTo>
                    <a:pt x="322" y="1567"/>
                  </a:lnTo>
                  <a:lnTo>
                    <a:pt x="316" y="1559"/>
                  </a:lnTo>
                  <a:lnTo>
                    <a:pt x="315" y="1554"/>
                  </a:lnTo>
                  <a:lnTo>
                    <a:pt x="316" y="1551"/>
                  </a:lnTo>
                  <a:lnTo>
                    <a:pt x="316" y="1548"/>
                  </a:lnTo>
                  <a:lnTo>
                    <a:pt x="306" y="1543"/>
                  </a:lnTo>
                  <a:lnTo>
                    <a:pt x="301" y="1544"/>
                  </a:lnTo>
                  <a:lnTo>
                    <a:pt x="300" y="1540"/>
                  </a:lnTo>
                  <a:lnTo>
                    <a:pt x="291" y="1533"/>
                  </a:lnTo>
                  <a:lnTo>
                    <a:pt x="291" y="1518"/>
                  </a:lnTo>
                  <a:lnTo>
                    <a:pt x="296" y="1517"/>
                  </a:lnTo>
                  <a:lnTo>
                    <a:pt x="294" y="1511"/>
                  </a:lnTo>
                  <a:lnTo>
                    <a:pt x="295" y="1508"/>
                  </a:lnTo>
                  <a:lnTo>
                    <a:pt x="296" y="1507"/>
                  </a:lnTo>
                  <a:lnTo>
                    <a:pt x="289" y="1500"/>
                  </a:lnTo>
                  <a:lnTo>
                    <a:pt x="290" y="1494"/>
                  </a:lnTo>
                  <a:lnTo>
                    <a:pt x="290" y="1492"/>
                  </a:lnTo>
                  <a:lnTo>
                    <a:pt x="300" y="1492"/>
                  </a:lnTo>
                  <a:lnTo>
                    <a:pt x="304" y="1489"/>
                  </a:lnTo>
                  <a:lnTo>
                    <a:pt x="315" y="1492"/>
                  </a:lnTo>
                  <a:lnTo>
                    <a:pt x="317" y="1490"/>
                  </a:lnTo>
                  <a:lnTo>
                    <a:pt x="322" y="1485"/>
                  </a:lnTo>
                  <a:lnTo>
                    <a:pt x="327" y="1475"/>
                  </a:lnTo>
                  <a:lnTo>
                    <a:pt x="327" y="1464"/>
                  </a:lnTo>
                  <a:lnTo>
                    <a:pt x="337" y="1463"/>
                  </a:lnTo>
                  <a:lnTo>
                    <a:pt x="338" y="1462"/>
                  </a:lnTo>
                  <a:lnTo>
                    <a:pt x="336" y="1459"/>
                  </a:lnTo>
                  <a:lnTo>
                    <a:pt x="337" y="1456"/>
                  </a:lnTo>
                  <a:lnTo>
                    <a:pt x="341" y="1453"/>
                  </a:lnTo>
                  <a:lnTo>
                    <a:pt x="342" y="1451"/>
                  </a:lnTo>
                  <a:lnTo>
                    <a:pt x="345" y="1447"/>
                  </a:lnTo>
                  <a:lnTo>
                    <a:pt x="352" y="1442"/>
                  </a:lnTo>
                  <a:lnTo>
                    <a:pt x="352" y="1436"/>
                  </a:lnTo>
                  <a:lnTo>
                    <a:pt x="358" y="1430"/>
                  </a:lnTo>
                  <a:lnTo>
                    <a:pt x="360" y="1411"/>
                  </a:lnTo>
                  <a:lnTo>
                    <a:pt x="363" y="1409"/>
                  </a:lnTo>
                  <a:lnTo>
                    <a:pt x="363" y="1402"/>
                  </a:lnTo>
                  <a:lnTo>
                    <a:pt x="369" y="1394"/>
                  </a:lnTo>
                  <a:lnTo>
                    <a:pt x="369" y="1391"/>
                  </a:lnTo>
                  <a:lnTo>
                    <a:pt x="365" y="1388"/>
                  </a:lnTo>
                  <a:lnTo>
                    <a:pt x="361" y="1388"/>
                  </a:lnTo>
                  <a:lnTo>
                    <a:pt x="354" y="1397"/>
                  </a:lnTo>
                  <a:lnTo>
                    <a:pt x="352" y="1397"/>
                  </a:lnTo>
                  <a:lnTo>
                    <a:pt x="349" y="1393"/>
                  </a:lnTo>
                  <a:lnTo>
                    <a:pt x="347" y="1382"/>
                  </a:lnTo>
                  <a:lnTo>
                    <a:pt x="342" y="1386"/>
                  </a:lnTo>
                  <a:lnTo>
                    <a:pt x="338" y="1386"/>
                  </a:lnTo>
                  <a:lnTo>
                    <a:pt x="336" y="1381"/>
                  </a:lnTo>
                  <a:lnTo>
                    <a:pt x="333" y="1381"/>
                  </a:lnTo>
                  <a:lnTo>
                    <a:pt x="331" y="1379"/>
                  </a:lnTo>
                  <a:lnTo>
                    <a:pt x="330" y="1370"/>
                  </a:lnTo>
                  <a:lnTo>
                    <a:pt x="326" y="1368"/>
                  </a:lnTo>
                  <a:lnTo>
                    <a:pt x="325" y="1366"/>
                  </a:lnTo>
                  <a:lnTo>
                    <a:pt x="322" y="1365"/>
                  </a:lnTo>
                  <a:lnTo>
                    <a:pt x="318" y="1365"/>
                  </a:lnTo>
                  <a:lnTo>
                    <a:pt x="315" y="1360"/>
                  </a:lnTo>
                  <a:lnTo>
                    <a:pt x="312" y="1359"/>
                  </a:lnTo>
                  <a:lnTo>
                    <a:pt x="309" y="1359"/>
                  </a:lnTo>
                  <a:lnTo>
                    <a:pt x="304" y="1361"/>
                  </a:lnTo>
                  <a:lnTo>
                    <a:pt x="298" y="1361"/>
                  </a:lnTo>
                  <a:lnTo>
                    <a:pt x="293" y="1365"/>
                  </a:lnTo>
                  <a:lnTo>
                    <a:pt x="279" y="1365"/>
                  </a:lnTo>
                  <a:lnTo>
                    <a:pt x="269" y="1372"/>
                  </a:lnTo>
                  <a:lnTo>
                    <a:pt x="258" y="1378"/>
                  </a:lnTo>
                  <a:lnTo>
                    <a:pt x="251" y="1383"/>
                  </a:lnTo>
                  <a:lnTo>
                    <a:pt x="246" y="1388"/>
                  </a:lnTo>
                  <a:lnTo>
                    <a:pt x="241" y="1389"/>
                  </a:lnTo>
                  <a:lnTo>
                    <a:pt x="237" y="1394"/>
                  </a:lnTo>
                  <a:lnTo>
                    <a:pt x="230" y="1391"/>
                  </a:lnTo>
                  <a:lnTo>
                    <a:pt x="225" y="1394"/>
                  </a:lnTo>
                  <a:lnTo>
                    <a:pt x="220" y="1394"/>
                  </a:lnTo>
                  <a:lnTo>
                    <a:pt x="209" y="1393"/>
                  </a:lnTo>
                  <a:lnTo>
                    <a:pt x="202" y="1388"/>
                  </a:lnTo>
                  <a:lnTo>
                    <a:pt x="196" y="1389"/>
                  </a:lnTo>
                  <a:lnTo>
                    <a:pt x="188" y="1384"/>
                  </a:lnTo>
                  <a:lnTo>
                    <a:pt x="171" y="1378"/>
                  </a:lnTo>
                  <a:lnTo>
                    <a:pt x="161" y="1372"/>
                  </a:lnTo>
                  <a:lnTo>
                    <a:pt x="161" y="1366"/>
                  </a:lnTo>
                  <a:lnTo>
                    <a:pt x="160" y="1362"/>
                  </a:lnTo>
                  <a:lnTo>
                    <a:pt x="156" y="1363"/>
                  </a:lnTo>
                  <a:lnTo>
                    <a:pt x="151" y="1367"/>
                  </a:lnTo>
                  <a:lnTo>
                    <a:pt x="148" y="1367"/>
                  </a:lnTo>
                  <a:lnTo>
                    <a:pt x="143" y="1368"/>
                  </a:lnTo>
                  <a:lnTo>
                    <a:pt x="139" y="1367"/>
                  </a:lnTo>
                  <a:lnTo>
                    <a:pt x="133" y="1356"/>
                  </a:lnTo>
                  <a:lnTo>
                    <a:pt x="126" y="1355"/>
                  </a:lnTo>
                  <a:lnTo>
                    <a:pt x="124" y="1351"/>
                  </a:lnTo>
                  <a:lnTo>
                    <a:pt x="124" y="1349"/>
                  </a:lnTo>
                  <a:lnTo>
                    <a:pt x="129" y="1348"/>
                  </a:lnTo>
                  <a:lnTo>
                    <a:pt x="131" y="1344"/>
                  </a:lnTo>
                  <a:lnTo>
                    <a:pt x="129" y="1339"/>
                  </a:lnTo>
                  <a:lnTo>
                    <a:pt x="127" y="1336"/>
                  </a:lnTo>
                  <a:lnTo>
                    <a:pt x="129" y="1330"/>
                  </a:lnTo>
                  <a:lnTo>
                    <a:pt x="129" y="1324"/>
                  </a:lnTo>
                  <a:lnTo>
                    <a:pt x="127" y="1318"/>
                  </a:lnTo>
                  <a:lnTo>
                    <a:pt x="121" y="1312"/>
                  </a:lnTo>
                  <a:lnTo>
                    <a:pt x="110" y="1305"/>
                  </a:lnTo>
                  <a:lnTo>
                    <a:pt x="105" y="1305"/>
                  </a:lnTo>
                  <a:lnTo>
                    <a:pt x="99" y="1309"/>
                  </a:lnTo>
                  <a:lnTo>
                    <a:pt x="97" y="1308"/>
                  </a:lnTo>
                  <a:lnTo>
                    <a:pt x="97" y="1296"/>
                  </a:lnTo>
                  <a:lnTo>
                    <a:pt x="95" y="1293"/>
                  </a:lnTo>
                  <a:lnTo>
                    <a:pt x="88" y="1295"/>
                  </a:lnTo>
                  <a:lnTo>
                    <a:pt x="83" y="1292"/>
                  </a:lnTo>
                  <a:lnTo>
                    <a:pt x="79" y="1291"/>
                  </a:lnTo>
                  <a:lnTo>
                    <a:pt x="65" y="1293"/>
                  </a:lnTo>
                  <a:lnTo>
                    <a:pt x="54" y="1290"/>
                  </a:lnTo>
                  <a:lnTo>
                    <a:pt x="56" y="1289"/>
                  </a:lnTo>
                  <a:lnTo>
                    <a:pt x="53" y="1284"/>
                  </a:lnTo>
                  <a:lnTo>
                    <a:pt x="47" y="1281"/>
                  </a:lnTo>
                  <a:lnTo>
                    <a:pt x="46" y="1278"/>
                  </a:lnTo>
                  <a:lnTo>
                    <a:pt x="53" y="1270"/>
                  </a:lnTo>
                  <a:lnTo>
                    <a:pt x="57" y="1269"/>
                  </a:lnTo>
                  <a:lnTo>
                    <a:pt x="62" y="1271"/>
                  </a:lnTo>
                  <a:lnTo>
                    <a:pt x="65" y="1271"/>
                  </a:lnTo>
                  <a:lnTo>
                    <a:pt x="62" y="1271"/>
                  </a:lnTo>
                  <a:lnTo>
                    <a:pt x="70" y="1274"/>
                  </a:lnTo>
                  <a:lnTo>
                    <a:pt x="73" y="1273"/>
                  </a:lnTo>
                  <a:lnTo>
                    <a:pt x="73" y="1237"/>
                  </a:lnTo>
                  <a:lnTo>
                    <a:pt x="63" y="1212"/>
                  </a:lnTo>
                  <a:lnTo>
                    <a:pt x="63" y="1193"/>
                  </a:lnTo>
                  <a:lnTo>
                    <a:pt x="56" y="1182"/>
                  </a:lnTo>
                  <a:lnTo>
                    <a:pt x="37" y="1180"/>
                  </a:lnTo>
                  <a:lnTo>
                    <a:pt x="17" y="1187"/>
                  </a:lnTo>
                  <a:lnTo>
                    <a:pt x="6" y="1179"/>
                  </a:lnTo>
                  <a:lnTo>
                    <a:pt x="2" y="1162"/>
                  </a:lnTo>
                  <a:lnTo>
                    <a:pt x="0" y="1142"/>
                  </a:lnTo>
                  <a:lnTo>
                    <a:pt x="11" y="1108"/>
                  </a:lnTo>
                  <a:lnTo>
                    <a:pt x="10" y="1097"/>
                  </a:lnTo>
                  <a:lnTo>
                    <a:pt x="19" y="1079"/>
                  </a:lnTo>
                  <a:lnTo>
                    <a:pt x="51" y="1064"/>
                  </a:lnTo>
                  <a:lnTo>
                    <a:pt x="56" y="1059"/>
                  </a:lnTo>
                  <a:lnTo>
                    <a:pt x="63" y="1059"/>
                  </a:lnTo>
                  <a:lnTo>
                    <a:pt x="69" y="1044"/>
                  </a:lnTo>
                  <a:lnTo>
                    <a:pt x="79" y="1048"/>
                  </a:lnTo>
                  <a:lnTo>
                    <a:pt x="94" y="1042"/>
                  </a:lnTo>
                  <a:lnTo>
                    <a:pt x="105" y="1043"/>
                  </a:lnTo>
                  <a:lnTo>
                    <a:pt x="111" y="1056"/>
                  </a:lnTo>
                  <a:lnTo>
                    <a:pt x="122" y="1058"/>
                  </a:lnTo>
                  <a:lnTo>
                    <a:pt x="138" y="1054"/>
                  </a:lnTo>
                  <a:lnTo>
                    <a:pt x="148" y="1055"/>
                  </a:lnTo>
                  <a:lnTo>
                    <a:pt x="161" y="1045"/>
                  </a:lnTo>
                  <a:lnTo>
                    <a:pt x="167" y="1027"/>
                  </a:lnTo>
                  <a:lnTo>
                    <a:pt x="176" y="1016"/>
                  </a:lnTo>
                  <a:lnTo>
                    <a:pt x="193" y="1011"/>
                  </a:lnTo>
                  <a:lnTo>
                    <a:pt x="212" y="1010"/>
                  </a:lnTo>
                  <a:lnTo>
                    <a:pt x="239" y="1005"/>
                  </a:lnTo>
                  <a:lnTo>
                    <a:pt x="251" y="1000"/>
                  </a:lnTo>
                  <a:lnTo>
                    <a:pt x="259" y="986"/>
                  </a:lnTo>
                  <a:lnTo>
                    <a:pt x="274" y="973"/>
                  </a:lnTo>
                  <a:lnTo>
                    <a:pt x="310" y="953"/>
                  </a:lnTo>
                  <a:lnTo>
                    <a:pt x="348" y="941"/>
                  </a:lnTo>
                  <a:lnTo>
                    <a:pt x="358" y="934"/>
                  </a:lnTo>
                  <a:lnTo>
                    <a:pt x="364" y="920"/>
                  </a:lnTo>
                  <a:lnTo>
                    <a:pt x="364" y="892"/>
                  </a:lnTo>
                  <a:lnTo>
                    <a:pt x="366" y="881"/>
                  </a:lnTo>
                  <a:lnTo>
                    <a:pt x="374" y="871"/>
                  </a:lnTo>
                  <a:lnTo>
                    <a:pt x="373" y="859"/>
                  </a:lnTo>
                  <a:lnTo>
                    <a:pt x="386" y="849"/>
                  </a:lnTo>
                  <a:lnTo>
                    <a:pt x="386" y="834"/>
                  </a:lnTo>
                  <a:lnTo>
                    <a:pt x="377" y="807"/>
                  </a:lnTo>
                  <a:lnTo>
                    <a:pt x="370" y="795"/>
                  </a:lnTo>
                  <a:lnTo>
                    <a:pt x="366" y="780"/>
                  </a:lnTo>
                  <a:lnTo>
                    <a:pt x="361" y="742"/>
                  </a:lnTo>
                  <a:lnTo>
                    <a:pt x="354" y="727"/>
                  </a:lnTo>
                  <a:lnTo>
                    <a:pt x="347" y="720"/>
                  </a:lnTo>
                  <a:lnTo>
                    <a:pt x="355" y="712"/>
                  </a:lnTo>
                  <a:lnTo>
                    <a:pt x="375" y="705"/>
                  </a:lnTo>
                  <a:lnTo>
                    <a:pt x="393" y="703"/>
                  </a:lnTo>
                  <a:lnTo>
                    <a:pt x="416" y="695"/>
                  </a:lnTo>
                  <a:lnTo>
                    <a:pt x="471" y="693"/>
                  </a:lnTo>
                  <a:lnTo>
                    <a:pt x="478" y="688"/>
                  </a:lnTo>
                  <a:lnTo>
                    <a:pt x="472" y="670"/>
                  </a:lnTo>
                  <a:lnTo>
                    <a:pt x="470" y="655"/>
                  </a:lnTo>
                  <a:lnTo>
                    <a:pt x="473" y="635"/>
                  </a:lnTo>
                  <a:lnTo>
                    <a:pt x="479" y="611"/>
                  </a:lnTo>
                  <a:lnTo>
                    <a:pt x="492" y="584"/>
                  </a:lnTo>
                  <a:lnTo>
                    <a:pt x="500" y="558"/>
                  </a:lnTo>
                  <a:lnTo>
                    <a:pt x="511" y="537"/>
                  </a:lnTo>
                  <a:lnTo>
                    <a:pt x="535" y="537"/>
                  </a:lnTo>
                  <a:lnTo>
                    <a:pt x="544" y="544"/>
                  </a:lnTo>
                  <a:lnTo>
                    <a:pt x="563" y="550"/>
                  </a:lnTo>
                  <a:lnTo>
                    <a:pt x="597" y="547"/>
                  </a:lnTo>
                  <a:lnTo>
                    <a:pt x="606" y="556"/>
                  </a:lnTo>
                  <a:lnTo>
                    <a:pt x="616" y="563"/>
                  </a:lnTo>
                  <a:lnTo>
                    <a:pt x="630" y="552"/>
                  </a:lnTo>
                  <a:lnTo>
                    <a:pt x="653" y="544"/>
                  </a:lnTo>
                  <a:lnTo>
                    <a:pt x="656" y="507"/>
                  </a:lnTo>
                  <a:lnTo>
                    <a:pt x="654" y="484"/>
                  </a:lnTo>
                  <a:lnTo>
                    <a:pt x="659" y="459"/>
                  </a:lnTo>
                  <a:lnTo>
                    <a:pt x="670" y="439"/>
                  </a:lnTo>
                  <a:lnTo>
                    <a:pt x="686" y="440"/>
                  </a:lnTo>
                  <a:lnTo>
                    <a:pt x="705" y="434"/>
                  </a:lnTo>
                  <a:lnTo>
                    <a:pt x="721" y="418"/>
                  </a:lnTo>
                  <a:lnTo>
                    <a:pt x="731" y="398"/>
                  </a:lnTo>
                  <a:lnTo>
                    <a:pt x="756" y="405"/>
                  </a:lnTo>
                  <a:lnTo>
                    <a:pt x="772" y="389"/>
                  </a:lnTo>
                  <a:lnTo>
                    <a:pt x="777" y="389"/>
                  </a:lnTo>
                  <a:lnTo>
                    <a:pt x="777" y="393"/>
                  </a:lnTo>
                  <a:lnTo>
                    <a:pt x="780" y="404"/>
                  </a:lnTo>
                  <a:lnTo>
                    <a:pt x="791" y="430"/>
                  </a:lnTo>
                  <a:lnTo>
                    <a:pt x="821" y="453"/>
                  </a:lnTo>
                  <a:lnTo>
                    <a:pt x="832" y="474"/>
                  </a:lnTo>
                  <a:lnTo>
                    <a:pt x="847" y="485"/>
                  </a:lnTo>
                  <a:lnTo>
                    <a:pt x="854" y="474"/>
                  </a:lnTo>
                  <a:lnTo>
                    <a:pt x="870" y="477"/>
                  </a:lnTo>
                  <a:lnTo>
                    <a:pt x="885" y="485"/>
                  </a:lnTo>
                  <a:lnTo>
                    <a:pt x="901" y="488"/>
                  </a:lnTo>
                  <a:lnTo>
                    <a:pt x="911" y="504"/>
                  </a:lnTo>
                  <a:lnTo>
                    <a:pt x="918" y="526"/>
                  </a:lnTo>
                  <a:lnTo>
                    <a:pt x="928" y="543"/>
                  </a:lnTo>
                  <a:lnTo>
                    <a:pt x="940" y="586"/>
                  </a:lnTo>
                  <a:lnTo>
                    <a:pt x="940" y="614"/>
                  </a:lnTo>
                  <a:lnTo>
                    <a:pt x="944" y="633"/>
                  </a:lnTo>
                  <a:lnTo>
                    <a:pt x="943" y="652"/>
                  </a:lnTo>
                  <a:lnTo>
                    <a:pt x="935" y="668"/>
                  </a:lnTo>
                  <a:lnTo>
                    <a:pt x="934" y="683"/>
                  </a:lnTo>
                  <a:lnTo>
                    <a:pt x="941" y="690"/>
                  </a:lnTo>
                  <a:lnTo>
                    <a:pt x="957" y="697"/>
                  </a:lnTo>
                  <a:lnTo>
                    <a:pt x="988" y="700"/>
                  </a:lnTo>
                  <a:lnTo>
                    <a:pt x="1022" y="711"/>
                  </a:lnTo>
                  <a:lnTo>
                    <a:pt x="1031" y="711"/>
                  </a:lnTo>
                  <a:lnTo>
                    <a:pt x="1044" y="706"/>
                  </a:lnTo>
                  <a:lnTo>
                    <a:pt x="1057" y="706"/>
                  </a:lnTo>
                  <a:lnTo>
                    <a:pt x="1069" y="712"/>
                  </a:lnTo>
                  <a:lnTo>
                    <a:pt x="1099" y="722"/>
                  </a:lnTo>
                  <a:lnTo>
                    <a:pt x="1114" y="732"/>
                  </a:lnTo>
                  <a:lnTo>
                    <a:pt x="1130" y="741"/>
                  </a:lnTo>
                  <a:lnTo>
                    <a:pt x="1162" y="749"/>
                  </a:lnTo>
                  <a:lnTo>
                    <a:pt x="1175" y="759"/>
                  </a:lnTo>
                  <a:lnTo>
                    <a:pt x="1187" y="760"/>
                  </a:lnTo>
                  <a:lnTo>
                    <a:pt x="1198" y="775"/>
                  </a:lnTo>
                  <a:lnTo>
                    <a:pt x="1209" y="792"/>
                  </a:lnTo>
                  <a:lnTo>
                    <a:pt x="1216" y="812"/>
                  </a:lnTo>
                  <a:lnTo>
                    <a:pt x="1228" y="832"/>
                  </a:lnTo>
                  <a:lnTo>
                    <a:pt x="1240" y="846"/>
                  </a:lnTo>
                  <a:lnTo>
                    <a:pt x="1253" y="862"/>
                  </a:lnTo>
                  <a:lnTo>
                    <a:pt x="1269" y="876"/>
                  </a:lnTo>
                  <a:lnTo>
                    <a:pt x="1283" y="882"/>
                  </a:lnTo>
                  <a:lnTo>
                    <a:pt x="1304" y="882"/>
                  </a:lnTo>
                  <a:lnTo>
                    <a:pt x="1452" y="872"/>
                  </a:lnTo>
                  <a:lnTo>
                    <a:pt x="1470" y="870"/>
                  </a:lnTo>
                  <a:lnTo>
                    <a:pt x="1487" y="872"/>
                  </a:lnTo>
                  <a:lnTo>
                    <a:pt x="1521" y="883"/>
                  </a:lnTo>
                  <a:lnTo>
                    <a:pt x="1531" y="887"/>
                  </a:lnTo>
                  <a:lnTo>
                    <a:pt x="1540" y="898"/>
                  </a:lnTo>
                  <a:lnTo>
                    <a:pt x="1555" y="911"/>
                  </a:lnTo>
                  <a:lnTo>
                    <a:pt x="1578" y="921"/>
                  </a:lnTo>
                  <a:lnTo>
                    <a:pt x="1611" y="931"/>
                  </a:lnTo>
                  <a:lnTo>
                    <a:pt x="1629" y="941"/>
                  </a:lnTo>
                  <a:lnTo>
                    <a:pt x="1651" y="948"/>
                  </a:lnTo>
                  <a:lnTo>
                    <a:pt x="1680" y="950"/>
                  </a:lnTo>
                  <a:lnTo>
                    <a:pt x="1686" y="952"/>
                  </a:lnTo>
                  <a:lnTo>
                    <a:pt x="1697" y="961"/>
                  </a:lnTo>
                  <a:lnTo>
                    <a:pt x="1709" y="964"/>
                  </a:lnTo>
                  <a:lnTo>
                    <a:pt x="1719" y="963"/>
                  </a:lnTo>
                  <a:lnTo>
                    <a:pt x="1737" y="948"/>
                  </a:lnTo>
                  <a:lnTo>
                    <a:pt x="1767" y="937"/>
                  </a:lnTo>
                  <a:lnTo>
                    <a:pt x="1780" y="935"/>
                  </a:lnTo>
                  <a:lnTo>
                    <a:pt x="1791" y="931"/>
                  </a:lnTo>
                  <a:lnTo>
                    <a:pt x="1799" y="921"/>
                  </a:lnTo>
                  <a:lnTo>
                    <a:pt x="1810" y="918"/>
                  </a:lnTo>
                  <a:lnTo>
                    <a:pt x="1847" y="911"/>
                  </a:lnTo>
                  <a:lnTo>
                    <a:pt x="1865" y="904"/>
                  </a:lnTo>
                  <a:lnTo>
                    <a:pt x="1891" y="905"/>
                  </a:lnTo>
                  <a:lnTo>
                    <a:pt x="1907" y="899"/>
                  </a:lnTo>
                  <a:lnTo>
                    <a:pt x="1935" y="908"/>
                  </a:lnTo>
                  <a:lnTo>
                    <a:pt x="1940" y="905"/>
                  </a:lnTo>
                  <a:lnTo>
                    <a:pt x="1968" y="903"/>
                  </a:lnTo>
                  <a:lnTo>
                    <a:pt x="1998" y="892"/>
                  </a:lnTo>
                  <a:lnTo>
                    <a:pt x="2012" y="883"/>
                  </a:lnTo>
                  <a:lnTo>
                    <a:pt x="2032" y="868"/>
                  </a:lnTo>
                  <a:lnTo>
                    <a:pt x="2042" y="854"/>
                  </a:lnTo>
                  <a:lnTo>
                    <a:pt x="2100" y="805"/>
                  </a:lnTo>
                  <a:lnTo>
                    <a:pt x="2097" y="791"/>
                  </a:lnTo>
                  <a:lnTo>
                    <a:pt x="2075" y="762"/>
                  </a:lnTo>
                  <a:lnTo>
                    <a:pt x="2078" y="747"/>
                  </a:lnTo>
                  <a:lnTo>
                    <a:pt x="2091" y="727"/>
                  </a:lnTo>
                  <a:lnTo>
                    <a:pt x="2100" y="710"/>
                  </a:lnTo>
                  <a:lnTo>
                    <a:pt x="2121" y="704"/>
                  </a:lnTo>
                  <a:lnTo>
                    <a:pt x="2137" y="709"/>
                  </a:lnTo>
                  <a:lnTo>
                    <a:pt x="2149" y="722"/>
                  </a:lnTo>
                  <a:lnTo>
                    <a:pt x="2170" y="727"/>
                  </a:lnTo>
                  <a:lnTo>
                    <a:pt x="2188" y="727"/>
                  </a:lnTo>
                  <a:lnTo>
                    <a:pt x="2215" y="710"/>
                  </a:lnTo>
                  <a:lnTo>
                    <a:pt x="2234" y="689"/>
                  </a:lnTo>
                  <a:lnTo>
                    <a:pt x="2254" y="667"/>
                  </a:lnTo>
                  <a:lnTo>
                    <a:pt x="2266" y="667"/>
                  </a:lnTo>
                  <a:lnTo>
                    <a:pt x="2277" y="668"/>
                  </a:lnTo>
                  <a:lnTo>
                    <a:pt x="2284" y="666"/>
                  </a:lnTo>
                  <a:lnTo>
                    <a:pt x="2302" y="654"/>
                  </a:lnTo>
                  <a:lnTo>
                    <a:pt x="2353" y="598"/>
                  </a:lnTo>
                  <a:lnTo>
                    <a:pt x="2369" y="584"/>
                  </a:lnTo>
                  <a:lnTo>
                    <a:pt x="2390" y="580"/>
                  </a:lnTo>
                  <a:lnTo>
                    <a:pt x="2415" y="581"/>
                  </a:lnTo>
                  <a:lnTo>
                    <a:pt x="2440" y="577"/>
                  </a:lnTo>
                  <a:lnTo>
                    <a:pt x="2465" y="572"/>
                  </a:lnTo>
                  <a:lnTo>
                    <a:pt x="2484" y="577"/>
                  </a:lnTo>
                  <a:lnTo>
                    <a:pt x="2501" y="580"/>
                  </a:lnTo>
                  <a:lnTo>
                    <a:pt x="2511" y="574"/>
                  </a:lnTo>
                  <a:lnTo>
                    <a:pt x="2510" y="561"/>
                  </a:lnTo>
                  <a:lnTo>
                    <a:pt x="2496" y="553"/>
                  </a:lnTo>
                  <a:lnTo>
                    <a:pt x="2496" y="544"/>
                  </a:lnTo>
                  <a:lnTo>
                    <a:pt x="2498" y="531"/>
                  </a:lnTo>
                  <a:lnTo>
                    <a:pt x="2492" y="517"/>
                  </a:lnTo>
                  <a:lnTo>
                    <a:pt x="2463" y="493"/>
                  </a:lnTo>
                  <a:lnTo>
                    <a:pt x="2450" y="478"/>
                  </a:lnTo>
                  <a:lnTo>
                    <a:pt x="2444" y="464"/>
                  </a:lnTo>
                  <a:lnTo>
                    <a:pt x="2415" y="485"/>
                  </a:lnTo>
                  <a:lnTo>
                    <a:pt x="2397" y="498"/>
                  </a:lnTo>
                  <a:lnTo>
                    <a:pt x="2372" y="505"/>
                  </a:lnTo>
                  <a:lnTo>
                    <a:pt x="2347" y="507"/>
                  </a:lnTo>
                  <a:lnTo>
                    <a:pt x="2306" y="498"/>
                  </a:lnTo>
                  <a:lnTo>
                    <a:pt x="2297" y="483"/>
                  </a:lnTo>
                  <a:lnTo>
                    <a:pt x="2294" y="463"/>
                  </a:lnTo>
                  <a:lnTo>
                    <a:pt x="2294" y="441"/>
                  </a:lnTo>
                  <a:lnTo>
                    <a:pt x="2302" y="424"/>
                  </a:lnTo>
                  <a:lnTo>
                    <a:pt x="2305" y="404"/>
                  </a:lnTo>
                  <a:lnTo>
                    <a:pt x="2302" y="387"/>
                  </a:lnTo>
                  <a:lnTo>
                    <a:pt x="2302" y="371"/>
                  </a:lnTo>
                  <a:lnTo>
                    <a:pt x="2306" y="362"/>
                  </a:lnTo>
                  <a:lnTo>
                    <a:pt x="2317" y="348"/>
                  </a:lnTo>
                  <a:lnTo>
                    <a:pt x="2333" y="319"/>
                  </a:lnTo>
                  <a:lnTo>
                    <a:pt x="2342" y="311"/>
                  </a:lnTo>
                  <a:lnTo>
                    <a:pt x="2342" y="306"/>
                  </a:lnTo>
                  <a:lnTo>
                    <a:pt x="2353" y="308"/>
                  </a:lnTo>
                  <a:lnTo>
                    <a:pt x="2366" y="318"/>
                  </a:lnTo>
                  <a:lnTo>
                    <a:pt x="2398" y="328"/>
                  </a:lnTo>
                  <a:lnTo>
                    <a:pt x="2423" y="340"/>
                  </a:lnTo>
                  <a:lnTo>
                    <a:pt x="2434" y="338"/>
                  </a:lnTo>
                  <a:lnTo>
                    <a:pt x="2449" y="327"/>
                  </a:lnTo>
                  <a:lnTo>
                    <a:pt x="2499" y="296"/>
                  </a:lnTo>
                  <a:lnTo>
                    <a:pt x="2500" y="289"/>
                  </a:lnTo>
                  <a:lnTo>
                    <a:pt x="2498" y="276"/>
                  </a:lnTo>
                  <a:lnTo>
                    <a:pt x="2501" y="264"/>
                  </a:lnTo>
                  <a:lnTo>
                    <a:pt x="2512" y="251"/>
                  </a:lnTo>
                  <a:lnTo>
                    <a:pt x="2519" y="240"/>
                  </a:lnTo>
                  <a:lnTo>
                    <a:pt x="2526" y="210"/>
                  </a:lnTo>
                  <a:lnTo>
                    <a:pt x="2531" y="188"/>
                  </a:lnTo>
                  <a:lnTo>
                    <a:pt x="2538" y="171"/>
                  </a:lnTo>
                  <a:lnTo>
                    <a:pt x="2557" y="161"/>
                  </a:lnTo>
                  <a:lnTo>
                    <a:pt x="2581" y="134"/>
                  </a:lnTo>
                  <a:lnTo>
                    <a:pt x="2581" y="129"/>
                  </a:lnTo>
                  <a:lnTo>
                    <a:pt x="2576" y="118"/>
                  </a:lnTo>
                  <a:lnTo>
                    <a:pt x="2578" y="91"/>
                  </a:lnTo>
                  <a:lnTo>
                    <a:pt x="2571" y="87"/>
                  </a:lnTo>
                  <a:lnTo>
                    <a:pt x="2560" y="87"/>
                  </a:lnTo>
                  <a:lnTo>
                    <a:pt x="2542" y="92"/>
                  </a:lnTo>
                  <a:lnTo>
                    <a:pt x="2538" y="87"/>
                  </a:lnTo>
                  <a:lnTo>
                    <a:pt x="2543" y="74"/>
                  </a:lnTo>
                  <a:lnTo>
                    <a:pt x="2567" y="50"/>
                  </a:lnTo>
                  <a:lnTo>
                    <a:pt x="2575" y="38"/>
                  </a:lnTo>
                  <a:lnTo>
                    <a:pt x="2591" y="26"/>
                  </a:lnTo>
                  <a:lnTo>
                    <a:pt x="2625" y="20"/>
                  </a:lnTo>
                  <a:lnTo>
                    <a:pt x="2666" y="5"/>
                  </a:lnTo>
                  <a:lnTo>
                    <a:pt x="2691" y="6"/>
                  </a:lnTo>
                  <a:lnTo>
                    <a:pt x="2726" y="0"/>
                  </a:lnTo>
                  <a:lnTo>
                    <a:pt x="2738" y="0"/>
                  </a:lnTo>
                  <a:lnTo>
                    <a:pt x="2757" y="9"/>
                  </a:lnTo>
                  <a:lnTo>
                    <a:pt x="2774" y="21"/>
                  </a:lnTo>
                  <a:lnTo>
                    <a:pt x="2785" y="33"/>
                  </a:lnTo>
                  <a:lnTo>
                    <a:pt x="2801" y="37"/>
                  </a:lnTo>
                  <a:lnTo>
                    <a:pt x="2820" y="34"/>
                  </a:lnTo>
                  <a:lnTo>
                    <a:pt x="2836" y="38"/>
                  </a:lnTo>
                  <a:lnTo>
                    <a:pt x="2850" y="44"/>
                  </a:lnTo>
                  <a:lnTo>
                    <a:pt x="2858" y="58"/>
                  </a:lnTo>
                  <a:lnTo>
                    <a:pt x="2870" y="76"/>
                  </a:lnTo>
                  <a:lnTo>
                    <a:pt x="2871" y="89"/>
                  </a:lnTo>
                  <a:lnTo>
                    <a:pt x="2879" y="96"/>
                  </a:lnTo>
                  <a:lnTo>
                    <a:pt x="2888" y="102"/>
                  </a:lnTo>
                  <a:lnTo>
                    <a:pt x="2890" y="111"/>
                  </a:lnTo>
                  <a:lnTo>
                    <a:pt x="2891" y="106"/>
                  </a:lnTo>
                  <a:lnTo>
                    <a:pt x="2893" y="119"/>
                  </a:lnTo>
                  <a:lnTo>
                    <a:pt x="2898" y="134"/>
                  </a:lnTo>
                  <a:lnTo>
                    <a:pt x="2901" y="155"/>
                  </a:lnTo>
                  <a:lnTo>
                    <a:pt x="2909" y="172"/>
                  </a:lnTo>
                  <a:lnTo>
                    <a:pt x="2914" y="189"/>
                  </a:lnTo>
                  <a:lnTo>
                    <a:pt x="2935" y="229"/>
                  </a:lnTo>
                  <a:lnTo>
                    <a:pt x="2941" y="270"/>
                  </a:lnTo>
                  <a:lnTo>
                    <a:pt x="2950" y="289"/>
                  </a:lnTo>
                  <a:lnTo>
                    <a:pt x="2949" y="294"/>
                  </a:lnTo>
                  <a:lnTo>
                    <a:pt x="2950" y="295"/>
                  </a:lnTo>
                  <a:lnTo>
                    <a:pt x="2952" y="313"/>
                  </a:lnTo>
                  <a:lnTo>
                    <a:pt x="2952" y="334"/>
                  </a:lnTo>
                  <a:lnTo>
                    <a:pt x="2965" y="345"/>
                  </a:lnTo>
                  <a:lnTo>
                    <a:pt x="2988" y="348"/>
                  </a:lnTo>
                  <a:lnTo>
                    <a:pt x="3009" y="340"/>
                  </a:lnTo>
                  <a:lnTo>
                    <a:pt x="3025" y="348"/>
                  </a:lnTo>
                  <a:lnTo>
                    <a:pt x="3044" y="350"/>
                  </a:lnTo>
                  <a:lnTo>
                    <a:pt x="3062" y="359"/>
                  </a:lnTo>
                  <a:lnTo>
                    <a:pt x="3094" y="387"/>
                  </a:lnTo>
                  <a:lnTo>
                    <a:pt x="3109" y="394"/>
                  </a:lnTo>
                  <a:lnTo>
                    <a:pt x="3121" y="396"/>
                  </a:lnTo>
                  <a:lnTo>
                    <a:pt x="3125" y="403"/>
                  </a:lnTo>
                  <a:lnTo>
                    <a:pt x="3125" y="408"/>
                  </a:lnTo>
                  <a:lnTo>
                    <a:pt x="3127" y="407"/>
                  </a:lnTo>
                  <a:lnTo>
                    <a:pt x="3128" y="423"/>
                  </a:lnTo>
                  <a:lnTo>
                    <a:pt x="3135" y="432"/>
                  </a:lnTo>
                  <a:lnTo>
                    <a:pt x="3134" y="448"/>
                  </a:lnTo>
                  <a:lnTo>
                    <a:pt x="3135" y="466"/>
                  </a:lnTo>
                  <a:lnTo>
                    <a:pt x="3145" y="482"/>
                  </a:lnTo>
                  <a:lnTo>
                    <a:pt x="3151" y="495"/>
                  </a:lnTo>
                  <a:lnTo>
                    <a:pt x="3170" y="494"/>
                  </a:lnTo>
                  <a:lnTo>
                    <a:pt x="3189" y="500"/>
                  </a:lnTo>
                  <a:lnTo>
                    <a:pt x="3207" y="498"/>
                  </a:lnTo>
                  <a:lnTo>
                    <a:pt x="3238" y="483"/>
                  </a:lnTo>
                  <a:lnTo>
                    <a:pt x="3272" y="461"/>
                  </a:lnTo>
                  <a:lnTo>
                    <a:pt x="3290" y="459"/>
                  </a:lnTo>
                  <a:lnTo>
                    <a:pt x="3323" y="441"/>
                  </a:lnTo>
                  <a:lnTo>
                    <a:pt x="3355" y="432"/>
                  </a:lnTo>
                  <a:lnTo>
                    <a:pt x="3356" y="435"/>
                  </a:lnTo>
                  <a:lnTo>
                    <a:pt x="3348" y="448"/>
                  </a:lnTo>
                  <a:lnTo>
                    <a:pt x="3348" y="468"/>
                  </a:lnTo>
                  <a:lnTo>
                    <a:pt x="3353" y="484"/>
                  </a:lnTo>
                  <a:lnTo>
                    <a:pt x="3350" y="504"/>
                  </a:lnTo>
                  <a:lnTo>
                    <a:pt x="3338" y="514"/>
                  </a:lnTo>
                  <a:lnTo>
                    <a:pt x="3324" y="527"/>
                  </a:lnTo>
                  <a:lnTo>
                    <a:pt x="3322" y="548"/>
                  </a:lnTo>
                  <a:lnTo>
                    <a:pt x="3308" y="581"/>
                  </a:lnTo>
                  <a:lnTo>
                    <a:pt x="3300" y="623"/>
                  </a:lnTo>
                  <a:lnTo>
                    <a:pt x="3281" y="661"/>
                  </a:lnTo>
                  <a:lnTo>
                    <a:pt x="3268" y="679"/>
                  </a:lnTo>
                  <a:lnTo>
                    <a:pt x="3263" y="699"/>
                  </a:lnTo>
                  <a:lnTo>
                    <a:pt x="3251" y="709"/>
                  </a:lnTo>
                  <a:lnTo>
                    <a:pt x="3246" y="705"/>
                  </a:lnTo>
                  <a:lnTo>
                    <a:pt x="3195" y="693"/>
                  </a:lnTo>
                  <a:lnTo>
                    <a:pt x="3182" y="700"/>
                  </a:lnTo>
                  <a:lnTo>
                    <a:pt x="3146" y="735"/>
                  </a:lnTo>
                  <a:lnTo>
                    <a:pt x="3154" y="748"/>
                  </a:lnTo>
                  <a:lnTo>
                    <a:pt x="3160" y="775"/>
                  </a:lnTo>
                  <a:lnTo>
                    <a:pt x="3160" y="834"/>
                  </a:lnTo>
                  <a:lnTo>
                    <a:pt x="3144" y="859"/>
                  </a:lnTo>
                  <a:lnTo>
                    <a:pt x="3124" y="876"/>
                  </a:lnTo>
                  <a:lnTo>
                    <a:pt x="3124" y="894"/>
                  </a:lnTo>
                  <a:lnTo>
                    <a:pt x="3116" y="893"/>
                  </a:lnTo>
                  <a:lnTo>
                    <a:pt x="3108" y="878"/>
                  </a:lnTo>
                  <a:lnTo>
                    <a:pt x="3097" y="867"/>
                  </a:lnTo>
                  <a:lnTo>
                    <a:pt x="3086" y="876"/>
                  </a:lnTo>
                  <a:lnTo>
                    <a:pt x="3079" y="896"/>
                  </a:lnTo>
                  <a:lnTo>
                    <a:pt x="3069" y="911"/>
                  </a:lnTo>
                  <a:lnTo>
                    <a:pt x="3038" y="935"/>
                  </a:lnTo>
                  <a:lnTo>
                    <a:pt x="3014" y="941"/>
                  </a:lnTo>
                  <a:lnTo>
                    <a:pt x="2994" y="941"/>
                  </a:lnTo>
                  <a:lnTo>
                    <a:pt x="2989" y="950"/>
                  </a:lnTo>
                  <a:lnTo>
                    <a:pt x="2995" y="981"/>
                  </a:lnTo>
                  <a:lnTo>
                    <a:pt x="2953" y="985"/>
                  </a:lnTo>
                  <a:lnTo>
                    <a:pt x="2939" y="975"/>
                  </a:lnTo>
                  <a:lnTo>
                    <a:pt x="2920" y="970"/>
                  </a:lnTo>
                  <a:lnTo>
                    <a:pt x="2908" y="980"/>
                  </a:lnTo>
                  <a:lnTo>
                    <a:pt x="2883" y="1009"/>
                  </a:lnTo>
                  <a:lnTo>
                    <a:pt x="2865" y="1024"/>
                  </a:lnTo>
                  <a:lnTo>
                    <a:pt x="2826" y="1045"/>
                  </a:lnTo>
                  <a:lnTo>
                    <a:pt x="2811" y="1052"/>
                  </a:lnTo>
                  <a:lnTo>
                    <a:pt x="2783" y="1087"/>
                  </a:lnTo>
                  <a:lnTo>
                    <a:pt x="2781" y="1091"/>
                  </a:lnTo>
                  <a:lnTo>
                    <a:pt x="2774" y="1094"/>
                  </a:lnTo>
                  <a:lnTo>
                    <a:pt x="2767" y="1097"/>
                  </a:lnTo>
                  <a:lnTo>
                    <a:pt x="2756" y="1097"/>
                  </a:lnTo>
                  <a:lnTo>
                    <a:pt x="2734" y="1104"/>
                  </a:lnTo>
                  <a:lnTo>
                    <a:pt x="2729" y="1097"/>
                  </a:lnTo>
                  <a:lnTo>
                    <a:pt x="2724" y="1102"/>
                  </a:lnTo>
                  <a:lnTo>
                    <a:pt x="2709" y="1113"/>
                  </a:lnTo>
                  <a:lnTo>
                    <a:pt x="2673" y="1128"/>
                  </a:lnTo>
                  <a:lnTo>
                    <a:pt x="2665" y="1136"/>
                  </a:lnTo>
                  <a:lnTo>
                    <a:pt x="2657" y="1149"/>
                  </a:lnTo>
                  <a:lnTo>
                    <a:pt x="2646" y="1157"/>
                  </a:lnTo>
                  <a:lnTo>
                    <a:pt x="2638" y="1157"/>
                  </a:lnTo>
                  <a:lnTo>
                    <a:pt x="2632" y="1163"/>
                  </a:lnTo>
                  <a:lnTo>
                    <a:pt x="2613" y="1172"/>
                  </a:lnTo>
                  <a:lnTo>
                    <a:pt x="2607" y="1168"/>
                  </a:lnTo>
                  <a:lnTo>
                    <a:pt x="2616" y="1156"/>
                  </a:lnTo>
                  <a:lnTo>
                    <a:pt x="2630" y="1151"/>
                  </a:lnTo>
                  <a:lnTo>
                    <a:pt x="2635" y="1140"/>
                  </a:lnTo>
                  <a:lnTo>
                    <a:pt x="2638" y="1129"/>
                  </a:lnTo>
                  <a:lnTo>
                    <a:pt x="2630" y="1126"/>
                  </a:lnTo>
                  <a:lnTo>
                    <a:pt x="2622" y="1119"/>
                  </a:lnTo>
                  <a:lnTo>
                    <a:pt x="2616" y="1118"/>
                  </a:lnTo>
                  <a:lnTo>
                    <a:pt x="2625" y="1112"/>
                  </a:lnTo>
                  <a:lnTo>
                    <a:pt x="2627" y="1101"/>
                  </a:lnTo>
                  <a:lnTo>
                    <a:pt x="2638" y="1093"/>
                  </a:lnTo>
                  <a:lnTo>
                    <a:pt x="2660" y="1063"/>
                  </a:lnTo>
                  <a:lnTo>
                    <a:pt x="2667" y="1050"/>
                  </a:lnTo>
                  <a:lnTo>
                    <a:pt x="2665" y="1042"/>
                  </a:lnTo>
                  <a:lnTo>
                    <a:pt x="2652" y="1028"/>
                  </a:lnTo>
                  <a:lnTo>
                    <a:pt x="2649" y="1016"/>
                  </a:lnTo>
                  <a:lnTo>
                    <a:pt x="2644" y="1010"/>
                  </a:lnTo>
                  <a:lnTo>
                    <a:pt x="2639" y="1016"/>
                  </a:lnTo>
                  <a:lnTo>
                    <a:pt x="2616" y="1017"/>
                  </a:lnTo>
                  <a:lnTo>
                    <a:pt x="2606" y="1021"/>
                  </a:lnTo>
                  <a:lnTo>
                    <a:pt x="2590" y="1038"/>
                  </a:lnTo>
                  <a:lnTo>
                    <a:pt x="2578" y="1053"/>
                  </a:lnTo>
                  <a:lnTo>
                    <a:pt x="2571" y="1065"/>
                  </a:lnTo>
                  <a:lnTo>
                    <a:pt x="2568" y="1070"/>
                  </a:lnTo>
                  <a:lnTo>
                    <a:pt x="2542" y="1082"/>
                  </a:lnTo>
                  <a:lnTo>
                    <a:pt x="2524" y="1096"/>
                  </a:lnTo>
                  <a:lnTo>
                    <a:pt x="2516" y="1098"/>
                  </a:lnTo>
                  <a:lnTo>
                    <a:pt x="2509" y="1112"/>
                  </a:lnTo>
                  <a:lnTo>
                    <a:pt x="2506" y="1126"/>
                  </a:lnTo>
                  <a:lnTo>
                    <a:pt x="2498" y="1135"/>
                  </a:lnTo>
                  <a:lnTo>
                    <a:pt x="2488" y="1141"/>
                  </a:lnTo>
                  <a:lnTo>
                    <a:pt x="2473" y="1144"/>
                  </a:lnTo>
                  <a:lnTo>
                    <a:pt x="2462" y="1147"/>
                  </a:lnTo>
                  <a:lnTo>
                    <a:pt x="2451" y="1147"/>
                  </a:lnTo>
                  <a:lnTo>
                    <a:pt x="2445" y="1144"/>
                  </a:lnTo>
                  <a:lnTo>
                    <a:pt x="2433" y="1142"/>
                  </a:lnTo>
                  <a:lnTo>
                    <a:pt x="2423" y="1152"/>
                  </a:lnTo>
                  <a:lnTo>
                    <a:pt x="2417" y="1172"/>
                  </a:lnTo>
                  <a:lnTo>
                    <a:pt x="2414" y="1189"/>
                  </a:lnTo>
                  <a:lnTo>
                    <a:pt x="2431" y="1207"/>
                  </a:lnTo>
                  <a:lnTo>
                    <a:pt x="2435" y="1216"/>
                  </a:lnTo>
                  <a:lnTo>
                    <a:pt x="2444" y="1221"/>
                  </a:lnTo>
                  <a:lnTo>
                    <a:pt x="2451" y="1221"/>
                  </a:lnTo>
                  <a:lnTo>
                    <a:pt x="2456" y="1228"/>
                  </a:lnTo>
                  <a:lnTo>
                    <a:pt x="2465" y="1228"/>
                  </a:lnTo>
                  <a:lnTo>
                    <a:pt x="2469" y="1239"/>
                  </a:lnTo>
                  <a:lnTo>
                    <a:pt x="2479" y="1247"/>
                  </a:lnTo>
                  <a:lnTo>
                    <a:pt x="2482" y="1255"/>
                  </a:lnTo>
                  <a:lnTo>
                    <a:pt x="2482" y="1265"/>
                  </a:lnTo>
                  <a:lnTo>
                    <a:pt x="2490" y="1276"/>
                  </a:lnTo>
                  <a:lnTo>
                    <a:pt x="2517" y="1286"/>
                  </a:lnTo>
                  <a:lnTo>
                    <a:pt x="2531" y="1285"/>
                  </a:lnTo>
                  <a:lnTo>
                    <a:pt x="2543" y="1269"/>
                  </a:lnTo>
                  <a:lnTo>
                    <a:pt x="2554" y="1260"/>
                  </a:lnTo>
                  <a:lnTo>
                    <a:pt x="2562" y="1249"/>
                  </a:lnTo>
                  <a:lnTo>
                    <a:pt x="2584" y="1239"/>
                  </a:lnTo>
                  <a:lnTo>
                    <a:pt x="2591" y="1238"/>
                  </a:lnTo>
                  <a:lnTo>
                    <a:pt x="2602" y="1249"/>
                  </a:lnTo>
                  <a:lnTo>
                    <a:pt x="2611" y="1254"/>
                  </a:lnTo>
                  <a:lnTo>
                    <a:pt x="2622" y="1255"/>
                  </a:lnTo>
                  <a:lnTo>
                    <a:pt x="2629" y="1264"/>
                  </a:lnTo>
                  <a:lnTo>
                    <a:pt x="2637" y="1265"/>
                  </a:lnTo>
                  <a:lnTo>
                    <a:pt x="2649" y="1263"/>
                  </a:lnTo>
                  <a:lnTo>
                    <a:pt x="2657" y="1258"/>
                  </a:lnTo>
                  <a:lnTo>
                    <a:pt x="2671" y="1264"/>
                  </a:lnTo>
                  <a:lnTo>
                    <a:pt x="2683" y="1266"/>
                  </a:lnTo>
                  <a:lnTo>
                    <a:pt x="2687" y="1268"/>
                  </a:lnTo>
                  <a:lnTo>
                    <a:pt x="2684" y="1281"/>
                  </a:lnTo>
                  <a:lnTo>
                    <a:pt x="2680" y="1290"/>
                  </a:lnTo>
                  <a:lnTo>
                    <a:pt x="2680" y="1295"/>
                  </a:lnTo>
                  <a:lnTo>
                    <a:pt x="2670" y="1307"/>
                  </a:lnTo>
                  <a:lnTo>
                    <a:pt x="2666" y="1303"/>
                  </a:lnTo>
                  <a:lnTo>
                    <a:pt x="2662" y="1293"/>
                  </a:lnTo>
                  <a:lnTo>
                    <a:pt x="2656" y="1297"/>
                  </a:lnTo>
                  <a:lnTo>
                    <a:pt x="2650" y="1295"/>
                  </a:lnTo>
                  <a:lnTo>
                    <a:pt x="2643" y="1301"/>
                  </a:lnTo>
                  <a:lnTo>
                    <a:pt x="2637" y="1311"/>
                  </a:lnTo>
                  <a:lnTo>
                    <a:pt x="2614" y="1313"/>
                  </a:lnTo>
                  <a:lnTo>
                    <a:pt x="2602" y="1319"/>
                  </a:lnTo>
                  <a:lnTo>
                    <a:pt x="2591" y="1319"/>
                  </a:lnTo>
                  <a:lnTo>
                    <a:pt x="2594" y="1333"/>
                  </a:lnTo>
                  <a:lnTo>
                    <a:pt x="2590" y="1333"/>
                  </a:lnTo>
                  <a:lnTo>
                    <a:pt x="2585" y="1338"/>
                  </a:lnTo>
                  <a:lnTo>
                    <a:pt x="2578" y="1355"/>
                  </a:lnTo>
                  <a:lnTo>
                    <a:pt x="2568" y="1356"/>
                  </a:lnTo>
                  <a:lnTo>
                    <a:pt x="2564" y="1345"/>
                  </a:lnTo>
                  <a:lnTo>
                    <a:pt x="2555" y="1345"/>
                  </a:lnTo>
                  <a:lnTo>
                    <a:pt x="2548" y="1354"/>
                  </a:lnTo>
                  <a:lnTo>
                    <a:pt x="2555" y="1362"/>
                  </a:lnTo>
                  <a:lnTo>
                    <a:pt x="2552" y="1371"/>
                  </a:lnTo>
                  <a:lnTo>
                    <a:pt x="2544" y="1381"/>
                  </a:lnTo>
                  <a:lnTo>
                    <a:pt x="2526" y="1391"/>
                  </a:lnTo>
                  <a:lnTo>
                    <a:pt x="2521" y="1404"/>
                  </a:lnTo>
                  <a:lnTo>
                    <a:pt x="2509" y="1421"/>
                  </a:lnTo>
                  <a:lnTo>
                    <a:pt x="2500" y="1437"/>
                  </a:lnTo>
                  <a:lnTo>
                    <a:pt x="2503" y="1446"/>
                  </a:lnTo>
                  <a:lnTo>
                    <a:pt x="2514" y="1448"/>
                  </a:lnTo>
                  <a:lnTo>
                    <a:pt x="2522" y="1456"/>
                  </a:lnTo>
                  <a:lnTo>
                    <a:pt x="2555" y="1473"/>
                  </a:lnTo>
                  <a:lnTo>
                    <a:pt x="2562" y="1483"/>
                  </a:lnTo>
                  <a:lnTo>
                    <a:pt x="2567" y="1499"/>
                  </a:lnTo>
                  <a:lnTo>
                    <a:pt x="2574" y="1508"/>
                  </a:lnTo>
                  <a:lnTo>
                    <a:pt x="2584" y="1548"/>
                  </a:lnTo>
                  <a:lnTo>
                    <a:pt x="2590" y="1561"/>
                  </a:lnTo>
                  <a:lnTo>
                    <a:pt x="2594" y="1578"/>
                  </a:lnTo>
                  <a:lnTo>
                    <a:pt x="2603" y="1592"/>
                  </a:lnTo>
                  <a:lnTo>
                    <a:pt x="2617" y="1598"/>
                  </a:lnTo>
                  <a:lnTo>
                    <a:pt x="2618" y="1608"/>
                  </a:lnTo>
                  <a:lnTo>
                    <a:pt x="2635" y="1625"/>
                  </a:lnTo>
                  <a:lnTo>
                    <a:pt x="2646" y="1642"/>
                  </a:lnTo>
                  <a:lnTo>
                    <a:pt x="2646" y="1646"/>
                  </a:lnTo>
                  <a:lnTo>
                    <a:pt x="2628" y="1637"/>
                  </a:lnTo>
                  <a:lnTo>
                    <a:pt x="2613" y="1632"/>
                  </a:lnTo>
                  <a:lnTo>
                    <a:pt x="2602" y="1632"/>
                  </a:lnTo>
                  <a:lnTo>
                    <a:pt x="2590" y="1624"/>
                  </a:lnTo>
                  <a:lnTo>
                    <a:pt x="2576" y="1620"/>
                  </a:lnTo>
                  <a:lnTo>
                    <a:pt x="2551" y="1625"/>
                  </a:lnTo>
                  <a:lnTo>
                    <a:pt x="2551" y="1631"/>
                  </a:lnTo>
                  <a:lnTo>
                    <a:pt x="2576" y="1626"/>
                  </a:lnTo>
                  <a:lnTo>
                    <a:pt x="2581" y="1630"/>
                  </a:lnTo>
                  <a:lnTo>
                    <a:pt x="2584" y="1637"/>
                  </a:lnTo>
                  <a:lnTo>
                    <a:pt x="2595" y="1639"/>
                  </a:lnTo>
                  <a:lnTo>
                    <a:pt x="2607" y="1647"/>
                  </a:lnTo>
                  <a:lnTo>
                    <a:pt x="2618" y="1660"/>
                  </a:lnTo>
                  <a:lnTo>
                    <a:pt x="2627" y="1664"/>
                  </a:lnTo>
                  <a:lnTo>
                    <a:pt x="2632" y="1667"/>
                  </a:lnTo>
                  <a:lnTo>
                    <a:pt x="2640" y="1677"/>
                  </a:lnTo>
                  <a:lnTo>
                    <a:pt x="2648" y="1690"/>
                  </a:lnTo>
                  <a:lnTo>
                    <a:pt x="2646" y="1695"/>
                  </a:lnTo>
                  <a:lnTo>
                    <a:pt x="2633" y="1696"/>
                  </a:lnTo>
                  <a:lnTo>
                    <a:pt x="2622" y="1706"/>
                  </a:lnTo>
                  <a:lnTo>
                    <a:pt x="2611" y="1710"/>
                  </a:lnTo>
                  <a:lnTo>
                    <a:pt x="2603" y="1715"/>
                  </a:lnTo>
                  <a:lnTo>
                    <a:pt x="2600" y="1720"/>
                  </a:lnTo>
                  <a:lnTo>
                    <a:pt x="2589" y="1727"/>
                  </a:lnTo>
                  <a:lnTo>
                    <a:pt x="2573" y="1727"/>
                  </a:lnTo>
                  <a:lnTo>
                    <a:pt x="2562" y="1730"/>
                  </a:lnTo>
                  <a:lnTo>
                    <a:pt x="2551" y="1734"/>
                  </a:lnTo>
                  <a:lnTo>
                    <a:pt x="2563" y="1733"/>
                  </a:lnTo>
                  <a:lnTo>
                    <a:pt x="2575" y="1737"/>
                  </a:lnTo>
                  <a:lnTo>
                    <a:pt x="2586" y="1742"/>
                  </a:lnTo>
                  <a:lnTo>
                    <a:pt x="2607" y="1733"/>
                  </a:lnTo>
                  <a:lnTo>
                    <a:pt x="2616" y="1736"/>
                  </a:lnTo>
                  <a:lnTo>
                    <a:pt x="2624" y="1743"/>
                  </a:lnTo>
                  <a:lnTo>
                    <a:pt x="2628" y="1749"/>
                  </a:lnTo>
                  <a:lnTo>
                    <a:pt x="2633" y="1753"/>
                  </a:lnTo>
                  <a:lnTo>
                    <a:pt x="2640" y="1755"/>
                  </a:lnTo>
                  <a:lnTo>
                    <a:pt x="2648" y="1755"/>
                  </a:lnTo>
                  <a:lnTo>
                    <a:pt x="2652" y="1758"/>
                  </a:lnTo>
                  <a:lnTo>
                    <a:pt x="2646" y="1761"/>
                  </a:lnTo>
                  <a:lnTo>
                    <a:pt x="2633" y="1776"/>
                  </a:lnTo>
                  <a:lnTo>
                    <a:pt x="2623" y="1781"/>
                  </a:lnTo>
                  <a:lnTo>
                    <a:pt x="2627" y="1782"/>
                  </a:lnTo>
                  <a:lnTo>
                    <a:pt x="2643" y="1775"/>
                  </a:lnTo>
                  <a:lnTo>
                    <a:pt x="2643" y="1788"/>
                  </a:lnTo>
                  <a:lnTo>
                    <a:pt x="2641" y="1798"/>
                  </a:lnTo>
                  <a:lnTo>
                    <a:pt x="2640" y="1795"/>
                  </a:lnTo>
                  <a:lnTo>
                    <a:pt x="2635" y="1798"/>
                  </a:lnTo>
                  <a:lnTo>
                    <a:pt x="2623" y="1802"/>
                  </a:lnTo>
                  <a:lnTo>
                    <a:pt x="2623" y="1804"/>
                  </a:lnTo>
                  <a:lnTo>
                    <a:pt x="2628" y="1814"/>
                  </a:lnTo>
                  <a:lnTo>
                    <a:pt x="2625" y="1829"/>
                  </a:lnTo>
                  <a:lnTo>
                    <a:pt x="2622" y="1833"/>
                  </a:lnTo>
                  <a:lnTo>
                    <a:pt x="2622" y="1850"/>
                  </a:lnTo>
                  <a:lnTo>
                    <a:pt x="2616" y="1865"/>
                  </a:lnTo>
                  <a:lnTo>
                    <a:pt x="2611" y="1862"/>
                  </a:lnTo>
                  <a:lnTo>
                    <a:pt x="2606" y="1856"/>
                  </a:lnTo>
                  <a:lnTo>
                    <a:pt x="2601" y="1860"/>
                  </a:lnTo>
                  <a:lnTo>
                    <a:pt x="2594" y="1871"/>
                  </a:lnTo>
                  <a:lnTo>
                    <a:pt x="2587" y="1879"/>
                  </a:lnTo>
                  <a:lnTo>
                    <a:pt x="2582" y="1887"/>
                  </a:lnTo>
                  <a:lnTo>
                    <a:pt x="2578" y="1890"/>
                  </a:lnTo>
                  <a:lnTo>
                    <a:pt x="2574" y="1897"/>
                  </a:lnTo>
                  <a:lnTo>
                    <a:pt x="2571" y="1904"/>
                  </a:lnTo>
                  <a:lnTo>
                    <a:pt x="2571" y="1911"/>
                  </a:lnTo>
                  <a:lnTo>
                    <a:pt x="2567" y="1921"/>
                  </a:lnTo>
                  <a:lnTo>
                    <a:pt x="2560" y="1930"/>
                  </a:lnTo>
                  <a:lnTo>
                    <a:pt x="2555" y="1933"/>
                  </a:lnTo>
                  <a:lnTo>
                    <a:pt x="2546" y="1943"/>
                  </a:lnTo>
                  <a:lnTo>
                    <a:pt x="2543" y="1957"/>
                  </a:lnTo>
                  <a:lnTo>
                    <a:pt x="2537" y="1964"/>
                  </a:lnTo>
                  <a:lnTo>
                    <a:pt x="2535" y="1962"/>
                  </a:lnTo>
                  <a:lnTo>
                    <a:pt x="2533" y="1948"/>
                  </a:lnTo>
                  <a:lnTo>
                    <a:pt x="2525" y="1949"/>
                  </a:lnTo>
                  <a:lnTo>
                    <a:pt x="2517" y="1956"/>
                  </a:lnTo>
                  <a:lnTo>
                    <a:pt x="2526" y="1973"/>
                  </a:lnTo>
                  <a:lnTo>
                    <a:pt x="2526" y="1976"/>
                  </a:lnTo>
                  <a:lnTo>
                    <a:pt x="2521" y="1992"/>
                  </a:lnTo>
                  <a:lnTo>
                    <a:pt x="2521" y="1997"/>
                  </a:lnTo>
                  <a:lnTo>
                    <a:pt x="2520" y="2003"/>
                  </a:lnTo>
                  <a:lnTo>
                    <a:pt x="2517" y="2010"/>
                  </a:lnTo>
                  <a:lnTo>
                    <a:pt x="2515" y="2013"/>
                  </a:lnTo>
                  <a:lnTo>
                    <a:pt x="2511" y="2014"/>
                  </a:lnTo>
                  <a:lnTo>
                    <a:pt x="2511" y="2021"/>
                  </a:lnTo>
                  <a:lnTo>
                    <a:pt x="2512" y="2028"/>
                  </a:lnTo>
                  <a:lnTo>
                    <a:pt x="2511" y="2030"/>
                  </a:lnTo>
                  <a:lnTo>
                    <a:pt x="2506" y="2028"/>
                  </a:lnTo>
                  <a:lnTo>
                    <a:pt x="2500" y="2028"/>
                  </a:lnTo>
                  <a:lnTo>
                    <a:pt x="2495" y="2033"/>
                  </a:lnTo>
                  <a:lnTo>
                    <a:pt x="2498" y="2040"/>
                  </a:lnTo>
                  <a:lnTo>
                    <a:pt x="2494" y="2046"/>
                  </a:lnTo>
                  <a:lnTo>
                    <a:pt x="2490" y="2044"/>
                  </a:lnTo>
                  <a:lnTo>
                    <a:pt x="2484" y="2045"/>
                  </a:lnTo>
                  <a:lnTo>
                    <a:pt x="2478" y="2060"/>
                  </a:lnTo>
                  <a:lnTo>
                    <a:pt x="2471" y="2065"/>
                  </a:lnTo>
                  <a:lnTo>
                    <a:pt x="2469" y="2075"/>
                  </a:lnTo>
                  <a:lnTo>
                    <a:pt x="2465" y="2081"/>
                  </a:lnTo>
                  <a:lnTo>
                    <a:pt x="2447" y="2083"/>
                  </a:lnTo>
                  <a:lnTo>
                    <a:pt x="2440" y="2081"/>
                  </a:lnTo>
                  <a:lnTo>
                    <a:pt x="2431" y="2088"/>
                  </a:lnTo>
                  <a:lnTo>
                    <a:pt x="2433" y="2091"/>
                  </a:lnTo>
                  <a:lnTo>
                    <a:pt x="2435" y="2097"/>
                  </a:lnTo>
                  <a:lnTo>
                    <a:pt x="2433" y="2105"/>
                  </a:lnTo>
                  <a:lnTo>
                    <a:pt x="2418" y="2119"/>
                  </a:lnTo>
                  <a:lnTo>
                    <a:pt x="2413" y="2119"/>
                  </a:lnTo>
                  <a:lnTo>
                    <a:pt x="2410" y="2131"/>
                  </a:lnTo>
                  <a:lnTo>
                    <a:pt x="2408" y="2123"/>
                  </a:lnTo>
                  <a:lnTo>
                    <a:pt x="2402" y="2127"/>
                  </a:lnTo>
                  <a:lnTo>
                    <a:pt x="2401" y="2135"/>
                  </a:lnTo>
                  <a:lnTo>
                    <a:pt x="2398" y="2134"/>
                  </a:lnTo>
                  <a:lnTo>
                    <a:pt x="2395" y="2134"/>
                  </a:lnTo>
                  <a:lnTo>
                    <a:pt x="2385" y="2141"/>
                  </a:lnTo>
                  <a:lnTo>
                    <a:pt x="2380" y="2140"/>
                  </a:lnTo>
                  <a:lnTo>
                    <a:pt x="2372" y="2141"/>
                  </a:lnTo>
                  <a:lnTo>
                    <a:pt x="2365" y="2152"/>
                  </a:lnTo>
                  <a:lnTo>
                    <a:pt x="2361" y="2159"/>
                  </a:lnTo>
                  <a:lnTo>
                    <a:pt x="2356" y="2164"/>
                  </a:lnTo>
                  <a:lnTo>
                    <a:pt x="2354" y="2170"/>
                  </a:lnTo>
                  <a:lnTo>
                    <a:pt x="2344" y="2177"/>
                  </a:lnTo>
                  <a:lnTo>
                    <a:pt x="2328" y="2183"/>
                  </a:lnTo>
                  <a:lnTo>
                    <a:pt x="2316" y="2189"/>
                  </a:lnTo>
                  <a:lnTo>
                    <a:pt x="2309" y="2186"/>
                  </a:lnTo>
                  <a:lnTo>
                    <a:pt x="2302" y="2184"/>
                  </a:lnTo>
                  <a:lnTo>
                    <a:pt x="2299" y="2189"/>
                  </a:lnTo>
                  <a:lnTo>
                    <a:pt x="2297" y="2193"/>
                  </a:lnTo>
                  <a:lnTo>
                    <a:pt x="2291" y="2195"/>
                  </a:lnTo>
                  <a:lnTo>
                    <a:pt x="2285" y="2193"/>
                  </a:lnTo>
                  <a:lnTo>
                    <a:pt x="2285" y="2188"/>
                  </a:lnTo>
                  <a:lnTo>
                    <a:pt x="2277" y="2184"/>
                  </a:lnTo>
                  <a:lnTo>
                    <a:pt x="2268" y="2190"/>
                  </a:lnTo>
                  <a:lnTo>
                    <a:pt x="2263" y="2199"/>
                  </a:lnTo>
                  <a:lnTo>
                    <a:pt x="2256" y="2199"/>
                  </a:lnTo>
                  <a:lnTo>
                    <a:pt x="2253" y="2193"/>
                  </a:lnTo>
                  <a:lnTo>
                    <a:pt x="2253" y="2189"/>
                  </a:lnTo>
                  <a:lnTo>
                    <a:pt x="2245" y="2191"/>
                  </a:lnTo>
                  <a:lnTo>
                    <a:pt x="2245" y="2202"/>
                  </a:lnTo>
                  <a:lnTo>
                    <a:pt x="2243" y="220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115"/>
            <p:cNvSpPr>
              <a:spLocks noChangeAspect="1"/>
            </p:cNvSpPr>
            <p:nvPr/>
          </p:nvSpPr>
          <p:spPr bwMode="gray">
            <a:xfrm>
              <a:off x="8066183" y="3352365"/>
              <a:ext cx="109720" cy="132706"/>
            </a:xfrm>
            <a:custGeom>
              <a:avLst/>
              <a:gdLst/>
              <a:ahLst/>
              <a:cxnLst>
                <a:cxn ang="0">
                  <a:pos x="220" y="310"/>
                </a:cxn>
                <a:cxn ang="0">
                  <a:pos x="185" y="277"/>
                </a:cxn>
                <a:cxn ang="0">
                  <a:pos x="169" y="266"/>
                </a:cxn>
                <a:cxn ang="0">
                  <a:pos x="174" y="262"/>
                </a:cxn>
                <a:cxn ang="0">
                  <a:pos x="174" y="236"/>
                </a:cxn>
                <a:cxn ang="0">
                  <a:pos x="186" y="226"/>
                </a:cxn>
                <a:cxn ang="0">
                  <a:pos x="199" y="212"/>
                </a:cxn>
                <a:cxn ang="0">
                  <a:pos x="235" y="200"/>
                </a:cxn>
                <a:cxn ang="0">
                  <a:pos x="257" y="181"/>
                </a:cxn>
                <a:cxn ang="0">
                  <a:pos x="289" y="155"/>
                </a:cxn>
                <a:cxn ang="0">
                  <a:pos x="297" y="121"/>
                </a:cxn>
                <a:cxn ang="0">
                  <a:pos x="295" y="101"/>
                </a:cxn>
                <a:cxn ang="0">
                  <a:pos x="308" y="80"/>
                </a:cxn>
                <a:cxn ang="0">
                  <a:pos x="342" y="46"/>
                </a:cxn>
                <a:cxn ang="0">
                  <a:pos x="347" y="41"/>
                </a:cxn>
                <a:cxn ang="0">
                  <a:pos x="343" y="27"/>
                </a:cxn>
                <a:cxn ang="0">
                  <a:pos x="327" y="11"/>
                </a:cxn>
                <a:cxn ang="0">
                  <a:pos x="305" y="9"/>
                </a:cxn>
                <a:cxn ang="0">
                  <a:pos x="288" y="44"/>
                </a:cxn>
                <a:cxn ang="0">
                  <a:pos x="233" y="74"/>
                </a:cxn>
                <a:cxn ang="0">
                  <a:pos x="208" y="83"/>
                </a:cxn>
                <a:cxn ang="0">
                  <a:pos x="172" y="118"/>
                </a:cxn>
                <a:cxn ang="0">
                  <a:pos x="139" y="103"/>
                </a:cxn>
                <a:cxn ang="0">
                  <a:pos x="102" y="142"/>
                </a:cxn>
                <a:cxn ang="0">
                  <a:pos x="45" y="178"/>
                </a:cxn>
                <a:cxn ang="0">
                  <a:pos x="2" y="220"/>
                </a:cxn>
                <a:cxn ang="0">
                  <a:pos x="13" y="235"/>
                </a:cxn>
                <a:cxn ang="0">
                  <a:pos x="30" y="239"/>
                </a:cxn>
                <a:cxn ang="0">
                  <a:pos x="57" y="245"/>
                </a:cxn>
                <a:cxn ang="0">
                  <a:pos x="59" y="258"/>
                </a:cxn>
                <a:cxn ang="0">
                  <a:pos x="50" y="301"/>
                </a:cxn>
                <a:cxn ang="0">
                  <a:pos x="59" y="307"/>
                </a:cxn>
                <a:cxn ang="0">
                  <a:pos x="43" y="320"/>
                </a:cxn>
                <a:cxn ang="0">
                  <a:pos x="32" y="339"/>
                </a:cxn>
                <a:cxn ang="0">
                  <a:pos x="40" y="353"/>
                </a:cxn>
                <a:cxn ang="0">
                  <a:pos x="48" y="355"/>
                </a:cxn>
                <a:cxn ang="0">
                  <a:pos x="40" y="361"/>
                </a:cxn>
                <a:cxn ang="0">
                  <a:pos x="47" y="366"/>
                </a:cxn>
                <a:cxn ang="0">
                  <a:pos x="53" y="377"/>
                </a:cxn>
                <a:cxn ang="0">
                  <a:pos x="64" y="372"/>
                </a:cxn>
                <a:cxn ang="0">
                  <a:pos x="74" y="360"/>
                </a:cxn>
                <a:cxn ang="0">
                  <a:pos x="78" y="356"/>
                </a:cxn>
                <a:cxn ang="0">
                  <a:pos x="91" y="368"/>
                </a:cxn>
                <a:cxn ang="0">
                  <a:pos x="102" y="369"/>
                </a:cxn>
                <a:cxn ang="0">
                  <a:pos x="121" y="374"/>
                </a:cxn>
                <a:cxn ang="0">
                  <a:pos x="156" y="340"/>
                </a:cxn>
                <a:cxn ang="0">
                  <a:pos x="191" y="340"/>
                </a:cxn>
                <a:cxn ang="0">
                  <a:pos x="223" y="318"/>
                </a:cxn>
              </a:cxnLst>
              <a:rect l="0" t="0" r="r" b="b"/>
              <a:pathLst>
                <a:path w="349" h="377">
                  <a:moveTo>
                    <a:pt x="223" y="318"/>
                  </a:moveTo>
                  <a:lnTo>
                    <a:pt x="220" y="310"/>
                  </a:lnTo>
                  <a:lnTo>
                    <a:pt x="196" y="290"/>
                  </a:lnTo>
                  <a:lnTo>
                    <a:pt x="185" y="277"/>
                  </a:lnTo>
                  <a:lnTo>
                    <a:pt x="171" y="272"/>
                  </a:lnTo>
                  <a:lnTo>
                    <a:pt x="169" y="266"/>
                  </a:lnTo>
                  <a:lnTo>
                    <a:pt x="174" y="253"/>
                  </a:lnTo>
                  <a:lnTo>
                    <a:pt x="174" y="262"/>
                  </a:lnTo>
                  <a:lnTo>
                    <a:pt x="175" y="255"/>
                  </a:lnTo>
                  <a:lnTo>
                    <a:pt x="174" y="236"/>
                  </a:lnTo>
                  <a:lnTo>
                    <a:pt x="175" y="229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199" y="212"/>
                  </a:lnTo>
                  <a:lnTo>
                    <a:pt x="223" y="209"/>
                  </a:lnTo>
                  <a:lnTo>
                    <a:pt x="235" y="200"/>
                  </a:lnTo>
                  <a:lnTo>
                    <a:pt x="239" y="194"/>
                  </a:lnTo>
                  <a:lnTo>
                    <a:pt x="257" y="181"/>
                  </a:lnTo>
                  <a:lnTo>
                    <a:pt x="274" y="162"/>
                  </a:lnTo>
                  <a:lnTo>
                    <a:pt x="289" y="155"/>
                  </a:lnTo>
                  <a:lnTo>
                    <a:pt x="295" y="150"/>
                  </a:lnTo>
                  <a:lnTo>
                    <a:pt x="297" y="121"/>
                  </a:lnTo>
                  <a:lnTo>
                    <a:pt x="293" y="112"/>
                  </a:lnTo>
                  <a:lnTo>
                    <a:pt x="295" y="101"/>
                  </a:lnTo>
                  <a:lnTo>
                    <a:pt x="304" y="87"/>
                  </a:lnTo>
                  <a:lnTo>
                    <a:pt x="308" y="80"/>
                  </a:lnTo>
                  <a:lnTo>
                    <a:pt x="335" y="49"/>
                  </a:lnTo>
                  <a:lnTo>
                    <a:pt x="342" y="46"/>
                  </a:lnTo>
                  <a:lnTo>
                    <a:pt x="349" y="48"/>
                  </a:lnTo>
                  <a:lnTo>
                    <a:pt x="347" y="41"/>
                  </a:lnTo>
                  <a:lnTo>
                    <a:pt x="343" y="33"/>
                  </a:lnTo>
                  <a:lnTo>
                    <a:pt x="343" y="27"/>
                  </a:lnTo>
                  <a:lnTo>
                    <a:pt x="335" y="26"/>
                  </a:lnTo>
                  <a:lnTo>
                    <a:pt x="327" y="11"/>
                  </a:lnTo>
                  <a:lnTo>
                    <a:pt x="316" y="0"/>
                  </a:lnTo>
                  <a:lnTo>
                    <a:pt x="305" y="9"/>
                  </a:lnTo>
                  <a:lnTo>
                    <a:pt x="298" y="29"/>
                  </a:lnTo>
                  <a:lnTo>
                    <a:pt x="288" y="44"/>
                  </a:lnTo>
                  <a:lnTo>
                    <a:pt x="257" y="68"/>
                  </a:lnTo>
                  <a:lnTo>
                    <a:pt x="233" y="74"/>
                  </a:lnTo>
                  <a:lnTo>
                    <a:pt x="213" y="74"/>
                  </a:lnTo>
                  <a:lnTo>
                    <a:pt x="208" y="83"/>
                  </a:lnTo>
                  <a:lnTo>
                    <a:pt x="214" y="114"/>
                  </a:lnTo>
                  <a:lnTo>
                    <a:pt x="172" y="118"/>
                  </a:lnTo>
                  <a:lnTo>
                    <a:pt x="158" y="108"/>
                  </a:lnTo>
                  <a:lnTo>
                    <a:pt x="139" y="103"/>
                  </a:lnTo>
                  <a:lnTo>
                    <a:pt x="127" y="113"/>
                  </a:lnTo>
                  <a:lnTo>
                    <a:pt x="102" y="142"/>
                  </a:lnTo>
                  <a:lnTo>
                    <a:pt x="84" y="157"/>
                  </a:lnTo>
                  <a:lnTo>
                    <a:pt x="45" y="178"/>
                  </a:lnTo>
                  <a:lnTo>
                    <a:pt x="30" y="185"/>
                  </a:lnTo>
                  <a:lnTo>
                    <a:pt x="2" y="220"/>
                  </a:lnTo>
                  <a:lnTo>
                    <a:pt x="0" y="224"/>
                  </a:lnTo>
                  <a:lnTo>
                    <a:pt x="13" y="235"/>
                  </a:lnTo>
                  <a:lnTo>
                    <a:pt x="16" y="246"/>
                  </a:lnTo>
                  <a:lnTo>
                    <a:pt x="30" y="239"/>
                  </a:lnTo>
                  <a:lnTo>
                    <a:pt x="42" y="243"/>
                  </a:lnTo>
                  <a:lnTo>
                    <a:pt x="57" y="245"/>
                  </a:lnTo>
                  <a:lnTo>
                    <a:pt x="63" y="248"/>
                  </a:lnTo>
                  <a:lnTo>
                    <a:pt x="59" y="258"/>
                  </a:lnTo>
                  <a:lnTo>
                    <a:pt x="56" y="278"/>
                  </a:lnTo>
                  <a:lnTo>
                    <a:pt x="50" y="301"/>
                  </a:lnTo>
                  <a:lnTo>
                    <a:pt x="52" y="307"/>
                  </a:lnTo>
                  <a:lnTo>
                    <a:pt x="59" y="307"/>
                  </a:lnTo>
                  <a:lnTo>
                    <a:pt x="45" y="315"/>
                  </a:lnTo>
                  <a:lnTo>
                    <a:pt x="43" y="320"/>
                  </a:lnTo>
                  <a:lnTo>
                    <a:pt x="37" y="323"/>
                  </a:lnTo>
                  <a:lnTo>
                    <a:pt x="32" y="339"/>
                  </a:lnTo>
                  <a:lnTo>
                    <a:pt x="24" y="352"/>
                  </a:lnTo>
                  <a:lnTo>
                    <a:pt x="40" y="353"/>
                  </a:lnTo>
                  <a:lnTo>
                    <a:pt x="50" y="350"/>
                  </a:lnTo>
                  <a:lnTo>
                    <a:pt x="48" y="355"/>
                  </a:lnTo>
                  <a:lnTo>
                    <a:pt x="45" y="361"/>
                  </a:lnTo>
                  <a:lnTo>
                    <a:pt x="40" y="361"/>
                  </a:lnTo>
                  <a:lnTo>
                    <a:pt x="41" y="368"/>
                  </a:lnTo>
                  <a:lnTo>
                    <a:pt x="47" y="366"/>
                  </a:lnTo>
                  <a:lnTo>
                    <a:pt x="51" y="376"/>
                  </a:lnTo>
                  <a:lnTo>
                    <a:pt x="53" y="377"/>
                  </a:lnTo>
                  <a:lnTo>
                    <a:pt x="61" y="377"/>
                  </a:lnTo>
                  <a:lnTo>
                    <a:pt x="64" y="372"/>
                  </a:lnTo>
                  <a:lnTo>
                    <a:pt x="71" y="370"/>
                  </a:lnTo>
                  <a:lnTo>
                    <a:pt x="74" y="360"/>
                  </a:lnTo>
                  <a:lnTo>
                    <a:pt x="72" y="355"/>
                  </a:lnTo>
                  <a:lnTo>
                    <a:pt x="78" y="356"/>
                  </a:lnTo>
                  <a:lnTo>
                    <a:pt x="84" y="365"/>
                  </a:lnTo>
                  <a:lnTo>
                    <a:pt x="91" y="368"/>
                  </a:lnTo>
                  <a:lnTo>
                    <a:pt x="99" y="374"/>
                  </a:lnTo>
                  <a:lnTo>
                    <a:pt x="102" y="369"/>
                  </a:lnTo>
                  <a:lnTo>
                    <a:pt x="113" y="365"/>
                  </a:lnTo>
                  <a:lnTo>
                    <a:pt x="121" y="374"/>
                  </a:lnTo>
                  <a:lnTo>
                    <a:pt x="134" y="363"/>
                  </a:lnTo>
                  <a:lnTo>
                    <a:pt x="156" y="340"/>
                  </a:lnTo>
                  <a:lnTo>
                    <a:pt x="174" y="339"/>
                  </a:lnTo>
                  <a:lnTo>
                    <a:pt x="191" y="340"/>
                  </a:lnTo>
                  <a:lnTo>
                    <a:pt x="206" y="334"/>
                  </a:lnTo>
                  <a:lnTo>
                    <a:pt x="223" y="3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8" name="Group 116"/>
            <p:cNvGrpSpPr>
              <a:grpSpLocks noChangeAspect="1"/>
            </p:cNvGrpSpPr>
            <p:nvPr/>
          </p:nvGrpSpPr>
          <p:grpSpPr bwMode="gray">
            <a:xfrm>
              <a:off x="6237522" y="1594009"/>
              <a:ext cx="2978333" cy="1802010"/>
              <a:chOff x="2730" y="960"/>
              <a:chExt cx="1873" cy="1032"/>
            </a:xfrm>
            <a:grpFill/>
          </p:grpSpPr>
          <p:grpSp>
            <p:nvGrpSpPr>
              <p:cNvPr id="333" name="Group 117"/>
              <p:cNvGrpSpPr>
                <a:grpSpLocks noChangeAspect="1"/>
              </p:cNvGrpSpPr>
              <p:nvPr/>
            </p:nvGrpSpPr>
            <p:grpSpPr bwMode="gray">
              <a:xfrm>
                <a:off x="3044" y="960"/>
                <a:ext cx="1473" cy="481"/>
                <a:chOff x="3044" y="960"/>
                <a:chExt cx="1473" cy="481"/>
              </a:xfrm>
              <a:grpFill/>
            </p:grpSpPr>
            <p:sp>
              <p:nvSpPr>
                <p:cNvPr id="337" name="Freeform 118"/>
                <p:cNvSpPr>
                  <a:spLocks noChangeAspect="1"/>
                </p:cNvSpPr>
                <p:nvPr/>
              </p:nvSpPr>
              <p:spPr bwMode="gray">
                <a:xfrm>
                  <a:off x="3044" y="141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27" y="8"/>
                    </a:cxn>
                    <a:cxn ang="0">
                      <a:pos x="29" y="5"/>
                    </a:cxn>
                    <a:cxn ang="0">
                      <a:pos x="34" y="3"/>
                    </a:cxn>
                    <a:cxn ang="0">
                      <a:pos x="38" y="7"/>
                    </a:cxn>
                    <a:cxn ang="0">
                      <a:pos x="49" y="0"/>
                    </a:cxn>
                    <a:cxn ang="0">
                      <a:pos x="54" y="0"/>
                    </a:cxn>
                    <a:cxn ang="0">
                      <a:pos x="94" y="37"/>
                    </a:cxn>
                    <a:cxn ang="0">
                      <a:pos x="100" y="51"/>
                    </a:cxn>
                    <a:cxn ang="0">
                      <a:pos x="105" y="53"/>
                    </a:cxn>
                    <a:cxn ang="0">
                      <a:pos x="105" y="34"/>
                    </a:cxn>
                    <a:cxn ang="0">
                      <a:pos x="109" y="49"/>
                    </a:cxn>
                    <a:cxn ang="0">
                      <a:pos x="116" y="65"/>
                    </a:cxn>
                    <a:cxn ang="0">
                      <a:pos x="115" y="78"/>
                    </a:cxn>
                    <a:cxn ang="0">
                      <a:pos x="109" y="64"/>
                    </a:cxn>
                    <a:cxn ang="0">
                      <a:pos x="97" y="76"/>
                    </a:cxn>
                    <a:cxn ang="0">
                      <a:pos x="77" y="105"/>
                    </a:cxn>
                    <a:cxn ang="0">
                      <a:pos x="63" y="113"/>
                    </a:cxn>
                    <a:cxn ang="0">
                      <a:pos x="55" y="113"/>
                    </a:cxn>
                    <a:cxn ang="0">
                      <a:pos x="45" y="124"/>
                    </a:cxn>
                    <a:cxn ang="0">
                      <a:pos x="35" y="125"/>
                    </a:cxn>
                    <a:cxn ang="0">
                      <a:pos x="30" y="118"/>
                    </a:cxn>
                    <a:cxn ang="0">
                      <a:pos x="28" y="126"/>
                    </a:cxn>
                    <a:cxn ang="0">
                      <a:pos x="19" y="118"/>
                    </a:cxn>
                    <a:cxn ang="0">
                      <a:pos x="12" y="105"/>
                    </a:cxn>
                    <a:cxn ang="0">
                      <a:pos x="6" y="105"/>
                    </a:cxn>
                    <a:cxn ang="0">
                      <a:pos x="4" y="118"/>
                    </a:cxn>
                    <a:cxn ang="0">
                      <a:pos x="8" y="125"/>
                    </a:cxn>
                    <a:cxn ang="0">
                      <a:pos x="2" y="115"/>
                    </a:cxn>
                    <a:cxn ang="0">
                      <a:pos x="0" y="104"/>
                    </a:cxn>
                    <a:cxn ang="0">
                      <a:pos x="2" y="91"/>
                    </a:cxn>
                    <a:cxn ang="0">
                      <a:pos x="3" y="56"/>
                    </a:cxn>
                    <a:cxn ang="0">
                      <a:pos x="7" y="41"/>
                    </a:cxn>
                    <a:cxn ang="0">
                      <a:pos x="19" y="17"/>
                    </a:cxn>
                    <a:cxn ang="0">
                      <a:pos x="27" y="8"/>
                    </a:cxn>
                  </a:cxnLst>
                  <a:rect l="0" t="0" r="r" b="b"/>
                  <a:pathLst>
                    <a:path w="116" h="126">
                      <a:moveTo>
                        <a:pt x="27" y="8"/>
                      </a:moveTo>
                      <a:lnTo>
                        <a:pt x="29" y="5"/>
                      </a:lnTo>
                      <a:lnTo>
                        <a:pt x="34" y="3"/>
                      </a:lnTo>
                      <a:lnTo>
                        <a:pt x="38" y="7"/>
                      </a:lnTo>
                      <a:lnTo>
                        <a:pt x="49" y="0"/>
                      </a:lnTo>
                      <a:lnTo>
                        <a:pt x="54" y="0"/>
                      </a:lnTo>
                      <a:lnTo>
                        <a:pt x="94" y="37"/>
                      </a:lnTo>
                      <a:lnTo>
                        <a:pt x="100" y="51"/>
                      </a:lnTo>
                      <a:lnTo>
                        <a:pt x="105" y="53"/>
                      </a:lnTo>
                      <a:lnTo>
                        <a:pt x="105" y="34"/>
                      </a:lnTo>
                      <a:lnTo>
                        <a:pt x="109" y="49"/>
                      </a:lnTo>
                      <a:lnTo>
                        <a:pt x="116" y="65"/>
                      </a:lnTo>
                      <a:lnTo>
                        <a:pt x="115" y="78"/>
                      </a:lnTo>
                      <a:lnTo>
                        <a:pt x="109" y="64"/>
                      </a:lnTo>
                      <a:lnTo>
                        <a:pt x="97" y="76"/>
                      </a:lnTo>
                      <a:lnTo>
                        <a:pt x="77" y="105"/>
                      </a:lnTo>
                      <a:lnTo>
                        <a:pt x="63" y="113"/>
                      </a:lnTo>
                      <a:lnTo>
                        <a:pt x="55" y="113"/>
                      </a:lnTo>
                      <a:lnTo>
                        <a:pt x="45" y="124"/>
                      </a:lnTo>
                      <a:lnTo>
                        <a:pt x="35" y="125"/>
                      </a:lnTo>
                      <a:lnTo>
                        <a:pt x="30" y="118"/>
                      </a:lnTo>
                      <a:lnTo>
                        <a:pt x="28" y="126"/>
                      </a:lnTo>
                      <a:lnTo>
                        <a:pt x="19" y="118"/>
                      </a:lnTo>
                      <a:lnTo>
                        <a:pt x="12" y="105"/>
                      </a:lnTo>
                      <a:lnTo>
                        <a:pt x="6" y="105"/>
                      </a:lnTo>
                      <a:lnTo>
                        <a:pt x="4" y="118"/>
                      </a:lnTo>
                      <a:lnTo>
                        <a:pt x="8" y="125"/>
                      </a:lnTo>
                      <a:lnTo>
                        <a:pt x="2" y="115"/>
                      </a:lnTo>
                      <a:lnTo>
                        <a:pt x="0" y="104"/>
                      </a:lnTo>
                      <a:lnTo>
                        <a:pt x="2" y="91"/>
                      </a:lnTo>
                      <a:lnTo>
                        <a:pt x="3" y="56"/>
                      </a:lnTo>
                      <a:lnTo>
                        <a:pt x="7" y="41"/>
                      </a:lnTo>
                      <a:lnTo>
                        <a:pt x="19" y="17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119"/>
                <p:cNvSpPr>
                  <a:spLocks noChangeAspect="1"/>
                </p:cNvSpPr>
                <p:nvPr/>
              </p:nvSpPr>
              <p:spPr bwMode="gray">
                <a:xfrm>
                  <a:off x="3605" y="995"/>
                  <a:ext cx="67" cy="84"/>
                </a:xfrm>
                <a:custGeom>
                  <a:avLst/>
                  <a:gdLst/>
                  <a:ahLst/>
                  <a:cxnLst>
                    <a:cxn ang="0">
                      <a:pos x="42" y="277"/>
                    </a:cxn>
                    <a:cxn ang="0">
                      <a:pos x="52" y="238"/>
                    </a:cxn>
                    <a:cxn ang="0">
                      <a:pos x="66" y="185"/>
                    </a:cxn>
                    <a:cxn ang="0">
                      <a:pos x="96" y="201"/>
                    </a:cxn>
                    <a:cxn ang="0">
                      <a:pos x="80" y="149"/>
                    </a:cxn>
                    <a:cxn ang="0">
                      <a:pos x="92" y="119"/>
                    </a:cxn>
                    <a:cxn ang="0">
                      <a:pos x="93" y="115"/>
                    </a:cxn>
                    <a:cxn ang="0">
                      <a:pos x="100" y="94"/>
                    </a:cxn>
                    <a:cxn ang="0">
                      <a:pos x="105" y="88"/>
                    </a:cxn>
                    <a:cxn ang="0">
                      <a:pos x="124" y="52"/>
                    </a:cxn>
                    <a:cxn ang="0">
                      <a:pos x="124" y="29"/>
                    </a:cxn>
                    <a:cxn ang="0">
                      <a:pos x="136" y="39"/>
                    </a:cxn>
                    <a:cxn ang="0">
                      <a:pos x="155" y="62"/>
                    </a:cxn>
                    <a:cxn ang="0">
                      <a:pos x="155" y="16"/>
                    </a:cxn>
                    <a:cxn ang="0">
                      <a:pos x="194" y="12"/>
                    </a:cxn>
                    <a:cxn ang="0">
                      <a:pos x="195" y="29"/>
                    </a:cxn>
                    <a:cxn ang="0">
                      <a:pos x="208" y="30"/>
                    </a:cxn>
                    <a:cxn ang="0">
                      <a:pos x="195" y="73"/>
                    </a:cxn>
                    <a:cxn ang="0">
                      <a:pos x="194" y="108"/>
                    </a:cxn>
                    <a:cxn ang="0">
                      <a:pos x="209" y="103"/>
                    </a:cxn>
                    <a:cxn ang="0">
                      <a:pos x="219" y="66"/>
                    </a:cxn>
                    <a:cxn ang="0">
                      <a:pos x="233" y="79"/>
                    </a:cxn>
                    <a:cxn ang="0">
                      <a:pos x="238" y="99"/>
                    </a:cxn>
                    <a:cxn ang="0">
                      <a:pos x="249" y="72"/>
                    </a:cxn>
                    <a:cxn ang="0">
                      <a:pos x="262" y="95"/>
                    </a:cxn>
                    <a:cxn ang="0">
                      <a:pos x="261" y="119"/>
                    </a:cxn>
                    <a:cxn ang="0">
                      <a:pos x="273" y="131"/>
                    </a:cxn>
                    <a:cxn ang="0">
                      <a:pos x="279" y="110"/>
                    </a:cxn>
                    <a:cxn ang="0">
                      <a:pos x="292" y="163"/>
                    </a:cxn>
                    <a:cxn ang="0">
                      <a:pos x="334" y="195"/>
                    </a:cxn>
                    <a:cxn ang="0">
                      <a:pos x="337" y="234"/>
                    </a:cxn>
                    <a:cxn ang="0">
                      <a:pos x="337" y="259"/>
                    </a:cxn>
                    <a:cxn ang="0">
                      <a:pos x="318" y="312"/>
                    </a:cxn>
                    <a:cxn ang="0">
                      <a:pos x="301" y="317"/>
                    </a:cxn>
                    <a:cxn ang="0">
                      <a:pos x="242" y="344"/>
                    </a:cxn>
                    <a:cxn ang="0">
                      <a:pos x="216" y="347"/>
                    </a:cxn>
                    <a:cxn ang="0">
                      <a:pos x="200" y="346"/>
                    </a:cxn>
                    <a:cxn ang="0">
                      <a:pos x="190" y="360"/>
                    </a:cxn>
                    <a:cxn ang="0">
                      <a:pos x="149" y="352"/>
                    </a:cxn>
                    <a:cxn ang="0">
                      <a:pos x="133" y="352"/>
                    </a:cxn>
                    <a:cxn ang="0">
                      <a:pos x="92" y="368"/>
                    </a:cxn>
                    <a:cxn ang="0">
                      <a:pos x="77" y="385"/>
                    </a:cxn>
                    <a:cxn ang="0">
                      <a:pos x="41" y="409"/>
                    </a:cxn>
                    <a:cxn ang="0">
                      <a:pos x="6" y="416"/>
                    </a:cxn>
                    <a:cxn ang="0">
                      <a:pos x="12" y="398"/>
                    </a:cxn>
                    <a:cxn ang="0">
                      <a:pos x="0" y="393"/>
                    </a:cxn>
                    <a:cxn ang="0">
                      <a:pos x="9" y="355"/>
                    </a:cxn>
                    <a:cxn ang="0">
                      <a:pos x="33" y="297"/>
                    </a:cxn>
                  </a:cxnLst>
                  <a:rect l="0" t="0" r="r" b="b"/>
                  <a:pathLst>
                    <a:path w="337" h="418">
                      <a:moveTo>
                        <a:pt x="33" y="286"/>
                      </a:moveTo>
                      <a:lnTo>
                        <a:pt x="42" y="277"/>
                      </a:lnTo>
                      <a:lnTo>
                        <a:pt x="42" y="269"/>
                      </a:lnTo>
                      <a:lnTo>
                        <a:pt x="52" y="238"/>
                      </a:lnTo>
                      <a:lnTo>
                        <a:pt x="49" y="228"/>
                      </a:lnTo>
                      <a:lnTo>
                        <a:pt x="66" y="185"/>
                      </a:lnTo>
                      <a:lnTo>
                        <a:pt x="85" y="202"/>
                      </a:lnTo>
                      <a:lnTo>
                        <a:pt x="96" y="201"/>
                      </a:lnTo>
                      <a:lnTo>
                        <a:pt x="80" y="183"/>
                      </a:lnTo>
                      <a:lnTo>
                        <a:pt x="80" y="149"/>
                      </a:lnTo>
                      <a:lnTo>
                        <a:pt x="81" y="131"/>
                      </a:lnTo>
                      <a:lnTo>
                        <a:pt x="92" y="119"/>
                      </a:lnTo>
                      <a:lnTo>
                        <a:pt x="100" y="118"/>
                      </a:lnTo>
                      <a:lnTo>
                        <a:pt x="93" y="115"/>
                      </a:lnTo>
                      <a:lnTo>
                        <a:pt x="93" y="103"/>
                      </a:lnTo>
                      <a:lnTo>
                        <a:pt x="100" y="94"/>
                      </a:lnTo>
                      <a:lnTo>
                        <a:pt x="109" y="92"/>
                      </a:lnTo>
                      <a:lnTo>
                        <a:pt x="105" y="88"/>
                      </a:lnTo>
                      <a:lnTo>
                        <a:pt x="105" y="73"/>
                      </a:lnTo>
                      <a:lnTo>
                        <a:pt x="124" y="52"/>
                      </a:lnTo>
                      <a:lnTo>
                        <a:pt x="125" y="44"/>
                      </a:lnTo>
                      <a:lnTo>
                        <a:pt x="124" y="29"/>
                      </a:lnTo>
                      <a:lnTo>
                        <a:pt x="130" y="24"/>
                      </a:lnTo>
                      <a:lnTo>
                        <a:pt x="136" y="39"/>
                      </a:lnTo>
                      <a:lnTo>
                        <a:pt x="139" y="56"/>
                      </a:lnTo>
                      <a:lnTo>
                        <a:pt x="155" y="62"/>
                      </a:lnTo>
                      <a:lnTo>
                        <a:pt x="157" y="48"/>
                      </a:lnTo>
                      <a:lnTo>
                        <a:pt x="155" y="16"/>
                      </a:lnTo>
                      <a:lnTo>
                        <a:pt x="166" y="0"/>
                      </a:lnTo>
                      <a:lnTo>
                        <a:pt x="194" y="12"/>
                      </a:lnTo>
                      <a:lnTo>
                        <a:pt x="194" y="36"/>
                      </a:lnTo>
                      <a:lnTo>
                        <a:pt x="195" y="29"/>
                      </a:lnTo>
                      <a:lnTo>
                        <a:pt x="200" y="23"/>
                      </a:lnTo>
                      <a:lnTo>
                        <a:pt x="208" y="30"/>
                      </a:lnTo>
                      <a:lnTo>
                        <a:pt x="208" y="43"/>
                      </a:lnTo>
                      <a:lnTo>
                        <a:pt x="195" y="73"/>
                      </a:lnTo>
                      <a:lnTo>
                        <a:pt x="197" y="94"/>
                      </a:lnTo>
                      <a:lnTo>
                        <a:pt x="194" y="108"/>
                      </a:lnTo>
                      <a:lnTo>
                        <a:pt x="194" y="122"/>
                      </a:lnTo>
                      <a:lnTo>
                        <a:pt x="209" y="103"/>
                      </a:lnTo>
                      <a:lnTo>
                        <a:pt x="219" y="84"/>
                      </a:lnTo>
                      <a:lnTo>
                        <a:pt x="219" y="66"/>
                      </a:lnTo>
                      <a:lnTo>
                        <a:pt x="224" y="65"/>
                      </a:lnTo>
                      <a:lnTo>
                        <a:pt x="233" y="79"/>
                      </a:lnTo>
                      <a:lnTo>
                        <a:pt x="236" y="94"/>
                      </a:lnTo>
                      <a:lnTo>
                        <a:pt x="238" y="99"/>
                      </a:lnTo>
                      <a:lnTo>
                        <a:pt x="245" y="88"/>
                      </a:lnTo>
                      <a:lnTo>
                        <a:pt x="249" y="72"/>
                      </a:lnTo>
                      <a:lnTo>
                        <a:pt x="258" y="77"/>
                      </a:lnTo>
                      <a:lnTo>
                        <a:pt x="262" y="95"/>
                      </a:lnTo>
                      <a:lnTo>
                        <a:pt x="259" y="110"/>
                      </a:lnTo>
                      <a:lnTo>
                        <a:pt x="261" y="119"/>
                      </a:lnTo>
                      <a:lnTo>
                        <a:pt x="267" y="131"/>
                      </a:lnTo>
                      <a:lnTo>
                        <a:pt x="273" y="131"/>
                      </a:lnTo>
                      <a:lnTo>
                        <a:pt x="272" y="118"/>
                      </a:lnTo>
                      <a:lnTo>
                        <a:pt x="279" y="110"/>
                      </a:lnTo>
                      <a:lnTo>
                        <a:pt x="284" y="137"/>
                      </a:lnTo>
                      <a:lnTo>
                        <a:pt x="292" y="163"/>
                      </a:lnTo>
                      <a:lnTo>
                        <a:pt x="326" y="184"/>
                      </a:lnTo>
                      <a:lnTo>
                        <a:pt x="334" y="195"/>
                      </a:lnTo>
                      <a:lnTo>
                        <a:pt x="337" y="217"/>
                      </a:lnTo>
                      <a:lnTo>
                        <a:pt x="337" y="234"/>
                      </a:lnTo>
                      <a:lnTo>
                        <a:pt x="333" y="245"/>
                      </a:lnTo>
                      <a:lnTo>
                        <a:pt x="337" y="259"/>
                      </a:lnTo>
                      <a:lnTo>
                        <a:pt x="337" y="276"/>
                      </a:lnTo>
                      <a:lnTo>
                        <a:pt x="318" y="312"/>
                      </a:lnTo>
                      <a:lnTo>
                        <a:pt x="307" y="323"/>
                      </a:lnTo>
                      <a:lnTo>
                        <a:pt x="301" y="317"/>
                      </a:lnTo>
                      <a:lnTo>
                        <a:pt x="280" y="321"/>
                      </a:lnTo>
                      <a:lnTo>
                        <a:pt x="242" y="344"/>
                      </a:lnTo>
                      <a:lnTo>
                        <a:pt x="226" y="341"/>
                      </a:lnTo>
                      <a:lnTo>
                        <a:pt x="216" y="347"/>
                      </a:lnTo>
                      <a:lnTo>
                        <a:pt x="205" y="344"/>
                      </a:lnTo>
                      <a:lnTo>
                        <a:pt x="200" y="346"/>
                      </a:lnTo>
                      <a:lnTo>
                        <a:pt x="199" y="355"/>
                      </a:lnTo>
                      <a:lnTo>
                        <a:pt x="190" y="360"/>
                      </a:lnTo>
                      <a:lnTo>
                        <a:pt x="176" y="342"/>
                      </a:lnTo>
                      <a:lnTo>
                        <a:pt x="149" y="352"/>
                      </a:lnTo>
                      <a:lnTo>
                        <a:pt x="143" y="346"/>
                      </a:lnTo>
                      <a:lnTo>
                        <a:pt x="133" y="352"/>
                      </a:lnTo>
                      <a:lnTo>
                        <a:pt x="98" y="350"/>
                      </a:lnTo>
                      <a:lnTo>
                        <a:pt x="92" y="368"/>
                      </a:lnTo>
                      <a:lnTo>
                        <a:pt x="86" y="371"/>
                      </a:lnTo>
                      <a:lnTo>
                        <a:pt x="77" y="385"/>
                      </a:lnTo>
                      <a:lnTo>
                        <a:pt x="53" y="396"/>
                      </a:lnTo>
                      <a:lnTo>
                        <a:pt x="41" y="409"/>
                      </a:lnTo>
                      <a:lnTo>
                        <a:pt x="33" y="418"/>
                      </a:lnTo>
                      <a:lnTo>
                        <a:pt x="6" y="416"/>
                      </a:lnTo>
                      <a:lnTo>
                        <a:pt x="7" y="409"/>
                      </a:lnTo>
                      <a:lnTo>
                        <a:pt x="12" y="398"/>
                      </a:lnTo>
                      <a:lnTo>
                        <a:pt x="11" y="387"/>
                      </a:lnTo>
                      <a:lnTo>
                        <a:pt x="0" y="393"/>
                      </a:lnTo>
                      <a:lnTo>
                        <a:pt x="4" y="366"/>
                      </a:lnTo>
                      <a:lnTo>
                        <a:pt x="9" y="355"/>
                      </a:lnTo>
                      <a:lnTo>
                        <a:pt x="38" y="302"/>
                      </a:lnTo>
                      <a:lnTo>
                        <a:pt x="33" y="297"/>
                      </a:lnTo>
                      <a:lnTo>
                        <a:pt x="33" y="2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120"/>
                <p:cNvSpPr>
                  <a:spLocks noChangeAspect="1"/>
                </p:cNvSpPr>
                <p:nvPr/>
              </p:nvSpPr>
              <p:spPr bwMode="gray">
                <a:xfrm>
                  <a:off x="4015" y="1163"/>
                  <a:ext cx="73" cy="67"/>
                </a:xfrm>
                <a:custGeom>
                  <a:avLst/>
                  <a:gdLst/>
                  <a:ahLst/>
                  <a:cxnLst>
                    <a:cxn ang="0">
                      <a:pos x="179" y="89"/>
                    </a:cxn>
                    <a:cxn ang="0">
                      <a:pos x="185" y="89"/>
                    </a:cxn>
                    <a:cxn ang="0">
                      <a:pos x="200" y="103"/>
                    </a:cxn>
                    <a:cxn ang="0">
                      <a:pos x="194" y="120"/>
                    </a:cxn>
                    <a:cxn ang="0">
                      <a:pos x="195" y="127"/>
                    </a:cxn>
                    <a:cxn ang="0">
                      <a:pos x="205" y="132"/>
                    </a:cxn>
                    <a:cxn ang="0">
                      <a:pos x="216" y="133"/>
                    </a:cxn>
                    <a:cxn ang="0">
                      <a:pos x="228" y="133"/>
                    </a:cxn>
                    <a:cxn ang="0">
                      <a:pos x="233" y="103"/>
                    </a:cxn>
                    <a:cxn ang="0">
                      <a:pos x="225" y="60"/>
                    </a:cxn>
                    <a:cxn ang="0">
                      <a:pos x="235" y="34"/>
                    </a:cxn>
                    <a:cxn ang="0">
                      <a:pos x="268" y="49"/>
                    </a:cxn>
                    <a:cxn ang="0">
                      <a:pos x="290" y="89"/>
                    </a:cxn>
                    <a:cxn ang="0">
                      <a:pos x="307" y="109"/>
                    </a:cxn>
                    <a:cxn ang="0">
                      <a:pos x="314" y="127"/>
                    </a:cxn>
                    <a:cxn ang="0">
                      <a:pos x="309" y="151"/>
                    </a:cxn>
                    <a:cxn ang="0">
                      <a:pos x="300" y="170"/>
                    </a:cxn>
                    <a:cxn ang="0">
                      <a:pos x="296" y="191"/>
                    </a:cxn>
                    <a:cxn ang="0">
                      <a:pos x="309" y="234"/>
                    </a:cxn>
                    <a:cxn ang="0">
                      <a:pos x="344" y="259"/>
                    </a:cxn>
                    <a:cxn ang="0">
                      <a:pos x="365" y="280"/>
                    </a:cxn>
                    <a:cxn ang="0">
                      <a:pos x="343" y="289"/>
                    </a:cxn>
                    <a:cxn ang="0">
                      <a:pos x="314" y="287"/>
                    </a:cxn>
                    <a:cxn ang="0">
                      <a:pos x="305" y="302"/>
                    </a:cxn>
                    <a:cxn ang="0">
                      <a:pos x="287" y="272"/>
                    </a:cxn>
                    <a:cxn ang="0">
                      <a:pos x="279" y="253"/>
                    </a:cxn>
                    <a:cxn ang="0">
                      <a:pos x="238" y="280"/>
                    </a:cxn>
                    <a:cxn ang="0">
                      <a:pos x="211" y="301"/>
                    </a:cxn>
                    <a:cxn ang="0">
                      <a:pos x="174" y="310"/>
                    </a:cxn>
                    <a:cxn ang="0">
                      <a:pos x="172" y="303"/>
                    </a:cxn>
                    <a:cxn ang="0">
                      <a:pos x="169" y="289"/>
                    </a:cxn>
                    <a:cxn ang="0">
                      <a:pos x="162" y="256"/>
                    </a:cxn>
                    <a:cxn ang="0">
                      <a:pos x="146" y="288"/>
                    </a:cxn>
                    <a:cxn ang="0">
                      <a:pos x="150" y="298"/>
                    </a:cxn>
                    <a:cxn ang="0">
                      <a:pos x="140" y="331"/>
                    </a:cxn>
                    <a:cxn ang="0">
                      <a:pos x="113" y="324"/>
                    </a:cxn>
                    <a:cxn ang="0">
                      <a:pos x="70" y="307"/>
                    </a:cxn>
                    <a:cxn ang="0">
                      <a:pos x="54" y="260"/>
                    </a:cxn>
                    <a:cxn ang="0">
                      <a:pos x="15" y="242"/>
                    </a:cxn>
                    <a:cxn ang="0">
                      <a:pos x="0" y="196"/>
                    </a:cxn>
                    <a:cxn ang="0">
                      <a:pos x="20" y="196"/>
                    </a:cxn>
                    <a:cxn ang="0">
                      <a:pos x="27" y="179"/>
                    </a:cxn>
                    <a:cxn ang="0">
                      <a:pos x="15" y="176"/>
                    </a:cxn>
                    <a:cxn ang="0">
                      <a:pos x="26" y="173"/>
                    </a:cxn>
                    <a:cxn ang="0">
                      <a:pos x="13" y="152"/>
                    </a:cxn>
                    <a:cxn ang="0">
                      <a:pos x="8" y="140"/>
                    </a:cxn>
                    <a:cxn ang="0">
                      <a:pos x="21" y="143"/>
                    </a:cxn>
                    <a:cxn ang="0">
                      <a:pos x="17" y="122"/>
                    </a:cxn>
                    <a:cxn ang="0">
                      <a:pos x="26" y="99"/>
                    </a:cxn>
                    <a:cxn ang="0">
                      <a:pos x="44" y="95"/>
                    </a:cxn>
                    <a:cxn ang="0">
                      <a:pos x="33" y="88"/>
                    </a:cxn>
                    <a:cxn ang="0">
                      <a:pos x="26" y="67"/>
                    </a:cxn>
                    <a:cxn ang="0">
                      <a:pos x="36" y="51"/>
                    </a:cxn>
                    <a:cxn ang="0">
                      <a:pos x="67" y="43"/>
                    </a:cxn>
                    <a:cxn ang="0">
                      <a:pos x="80" y="22"/>
                    </a:cxn>
                    <a:cxn ang="0">
                      <a:pos x="119" y="0"/>
                    </a:cxn>
                    <a:cxn ang="0">
                      <a:pos x="117" y="13"/>
                    </a:cxn>
                    <a:cxn ang="0">
                      <a:pos x="146" y="54"/>
                    </a:cxn>
                    <a:cxn ang="0">
                      <a:pos x="160" y="54"/>
                    </a:cxn>
                    <a:cxn ang="0">
                      <a:pos x="169" y="68"/>
                    </a:cxn>
                    <a:cxn ang="0">
                      <a:pos x="168" y="87"/>
                    </a:cxn>
                  </a:cxnLst>
                  <a:rect l="0" t="0" r="r" b="b"/>
                  <a:pathLst>
                    <a:path w="365" h="334">
                      <a:moveTo>
                        <a:pt x="178" y="86"/>
                      </a:moveTo>
                      <a:lnTo>
                        <a:pt x="179" y="89"/>
                      </a:lnTo>
                      <a:lnTo>
                        <a:pt x="180" y="95"/>
                      </a:lnTo>
                      <a:lnTo>
                        <a:pt x="185" y="89"/>
                      </a:lnTo>
                      <a:lnTo>
                        <a:pt x="201" y="94"/>
                      </a:lnTo>
                      <a:lnTo>
                        <a:pt x="200" y="103"/>
                      </a:lnTo>
                      <a:lnTo>
                        <a:pt x="201" y="106"/>
                      </a:lnTo>
                      <a:lnTo>
                        <a:pt x="194" y="120"/>
                      </a:lnTo>
                      <a:lnTo>
                        <a:pt x="196" y="121"/>
                      </a:lnTo>
                      <a:lnTo>
                        <a:pt x="195" y="127"/>
                      </a:lnTo>
                      <a:lnTo>
                        <a:pt x="198" y="135"/>
                      </a:lnTo>
                      <a:lnTo>
                        <a:pt x="205" y="132"/>
                      </a:lnTo>
                      <a:lnTo>
                        <a:pt x="210" y="138"/>
                      </a:lnTo>
                      <a:lnTo>
                        <a:pt x="216" y="133"/>
                      </a:lnTo>
                      <a:lnTo>
                        <a:pt x="226" y="137"/>
                      </a:lnTo>
                      <a:lnTo>
                        <a:pt x="228" y="133"/>
                      </a:lnTo>
                      <a:lnTo>
                        <a:pt x="228" y="109"/>
                      </a:lnTo>
                      <a:lnTo>
                        <a:pt x="233" y="103"/>
                      </a:lnTo>
                      <a:lnTo>
                        <a:pt x="226" y="92"/>
                      </a:lnTo>
                      <a:lnTo>
                        <a:pt x="225" y="60"/>
                      </a:lnTo>
                      <a:lnTo>
                        <a:pt x="225" y="47"/>
                      </a:lnTo>
                      <a:lnTo>
                        <a:pt x="235" y="34"/>
                      </a:lnTo>
                      <a:lnTo>
                        <a:pt x="242" y="30"/>
                      </a:lnTo>
                      <a:lnTo>
                        <a:pt x="268" y="49"/>
                      </a:lnTo>
                      <a:lnTo>
                        <a:pt x="287" y="78"/>
                      </a:lnTo>
                      <a:lnTo>
                        <a:pt x="290" y="89"/>
                      </a:lnTo>
                      <a:lnTo>
                        <a:pt x="297" y="109"/>
                      </a:lnTo>
                      <a:lnTo>
                        <a:pt x="307" y="109"/>
                      </a:lnTo>
                      <a:lnTo>
                        <a:pt x="314" y="115"/>
                      </a:lnTo>
                      <a:lnTo>
                        <a:pt x="314" y="127"/>
                      </a:lnTo>
                      <a:lnTo>
                        <a:pt x="311" y="138"/>
                      </a:lnTo>
                      <a:lnTo>
                        <a:pt x="309" y="151"/>
                      </a:lnTo>
                      <a:lnTo>
                        <a:pt x="305" y="163"/>
                      </a:lnTo>
                      <a:lnTo>
                        <a:pt x="300" y="170"/>
                      </a:lnTo>
                      <a:lnTo>
                        <a:pt x="296" y="181"/>
                      </a:lnTo>
                      <a:lnTo>
                        <a:pt x="296" y="191"/>
                      </a:lnTo>
                      <a:lnTo>
                        <a:pt x="298" y="201"/>
                      </a:lnTo>
                      <a:lnTo>
                        <a:pt x="309" y="234"/>
                      </a:lnTo>
                      <a:lnTo>
                        <a:pt x="323" y="254"/>
                      </a:lnTo>
                      <a:lnTo>
                        <a:pt x="344" y="259"/>
                      </a:lnTo>
                      <a:lnTo>
                        <a:pt x="361" y="272"/>
                      </a:lnTo>
                      <a:lnTo>
                        <a:pt x="365" y="280"/>
                      </a:lnTo>
                      <a:lnTo>
                        <a:pt x="364" y="283"/>
                      </a:lnTo>
                      <a:lnTo>
                        <a:pt x="343" y="289"/>
                      </a:lnTo>
                      <a:lnTo>
                        <a:pt x="317" y="277"/>
                      </a:lnTo>
                      <a:lnTo>
                        <a:pt x="314" y="287"/>
                      </a:lnTo>
                      <a:lnTo>
                        <a:pt x="314" y="296"/>
                      </a:lnTo>
                      <a:lnTo>
                        <a:pt x="305" y="302"/>
                      </a:lnTo>
                      <a:lnTo>
                        <a:pt x="281" y="273"/>
                      </a:lnTo>
                      <a:lnTo>
                        <a:pt x="287" y="272"/>
                      </a:lnTo>
                      <a:lnTo>
                        <a:pt x="289" y="261"/>
                      </a:lnTo>
                      <a:lnTo>
                        <a:pt x="279" y="253"/>
                      </a:lnTo>
                      <a:lnTo>
                        <a:pt x="265" y="272"/>
                      </a:lnTo>
                      <a:lnTo>
                        <a:pt x="238" y="280"/>
                      </a:lnTo>
                      <a:lnTo>
                        <a:pt x="225" y="287"/>
                      </a:lnTo>
                      <a:lnTo>
                        <a:pt x="211" y="301"/>
                      </a:lnTo>
                      <a:lnTo>
                        <a:pt x="183" y="312"/>
                      </a:lnTo>
                      <a:lnTo>
                        <a:pt x="174" y="310"/>
                      </a:lnTo>
                      <a:lnTo>
                        <a:pt x="165" y="302"/>
                      </a:lnTo>
                      <a:lnTo>
                        <a:pt x="172" y="303"/>
                      </a:lnTo>
                      <a:lnTo>
                        <a:pt x="179" y="296"/>
                      </a:lnTo>
                      <a:lnTo>
                        <a:pt x="169" y="289"/>
                      </a:lnTo>
                      <a:lnTo>
                        <a:pt x="162" y="276"/>
                      </a:lnTo>
                      <a:lnTo>
                        <a:pt x="162" y="256"/>
                      </a:lnTo>
                      <a:lnTo>
                        <a:pt x="149" y="265"/>
                      </a:lnTo>
                      <a:lnTo>
                        <a:pt x="146" y="288"/>
                      </a:lnTo>
                      <a:lnTo>
                        <a:pt x="155" y="285"/>
                      </a:lnTo>
                      <a:lnTo>
                        <a:pt x="150" y="298"/>
                      </a:lnTo>
                      <a:lnTo>
                        <a:pt x="146" y="320"/>
                      </a:lnTo>
                      <a:lnTo>
                        <a:pt x="140" y="331"/>
                      </a:lnTo>
                      <a:lnTo>
                        <a:pt x="130" y="334"/>
                      </a:lnTo>
                      <a:lnTo>
                        <a:pt x="113" y="324"/>
                      </a:lnTo>
                      <a:lnTo>
                        <a:pt x="90" y="320"/>
                      </a:lnTo>
                      <a:lnTo>
                        <a:pt x="70" y="307"/>
                      </a:lnTo>
                      <a:lnTo>
                        <a:pt x="61" y="289"/>
                      </a:lnTo>
                      <a:lnTo>
                        <a:pt x="54" y="260"/>
                      </a:lnTo>
                      <a:lnTo>
                        <a:pt x="42" y="262"/>
                      </a:lnTo>
                      <a:lnTo>
                        <a:pt x="15" y="242"/>
                      </a:lnTo>
                      <a:lnTo>
                        <a:pt x="10" y="223"/>
                      </a:lnTo>
                      <a:lnTo>
                        <a:pt x="0" y="196"/>
                      </a:lnTo>
                      <a:lnTo>
                        <a:pt x="10" y="190"/>
                      </a:lnTo>
                      <a:lnTo>
                        <a:pt x="20" y="196"/>
                      </a:lnTo>
                      <a:lnTo>
                        <a:pt x="32" y="190"/>
                      </a:lnTo>
                      <a:lnTo>
                        <a:pt x="27" y="179"/>
                      </a:lnTo>
                      <a:lnTo>
                        <a:pt x="17" y="181"/>
                      </a:lnTo>
                      <a:lnTo>
                        <a:pt x="15" y="176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24" y="159"/>
                      </a:lnTo>
                      <a:lnTo>
                        <a:pt x="13" y="152"/>
                      </a:lnTo>
                      <a:lnTo>
                        <a:pt x="7" y="141"/>
                      </a:lnTo>
                      <a:lnTo>
                        <a:pt x="8" y="140"/>
                      </a:lnTo>
                      <a:lnTo>
                        <a:pt x="17" y="151"/>
                      </a:lnTo>
                      <a:lnTo>
                        <a:pt x="21" y="143"/>
                      </a:lnTo>
                      <a:lnTo>
                        <a:pt x="22" y="132"/>
                      </a:lnTo>
                      <a:lnTo>
                        <a:pt x="17" y="122"/>
                      </a:lnTo>
                      <a:lnTo>
                        <a:pt x="17" y="106"/>
                      </a:lnTo>
                      <a:lnTo>
                        <a:pt x="26" y="99"/>
                      </a:lnTo>
                      <a:lnTo>
                        <a:pt x="39" y="103"/>
                      </a:lnTo>
                      <a:lnTo>
                        <a:pt x="44" y="95"/>
                      </a:lnTo>
                      <a:lnTo>
                        <a:pt x="38" y="83"/>
                      </a:lnTo>
                      <a:lnTo>
                        <a:pt x="33" y="88"/>
                      </a:lnTo>
                      <a:lnTo>
                        <a:pt x="29" y="82"/>
                      </a:lnTo>
                      <a:lnTo>
                        <a:pt x="26" y="67"/>
                      </a:lnTo>
                      <a:lnTo>
                        <a:pt x="28" y="62"/>
                      </a:lnTo>
                      <a:lnTo>
                        <a:pt x="36" y="51"/>
                      </a:lnTo>
                      <a:lnTo>
                        <a:pt x="42" y="55"/>
                      </a:lnTo>
                      <a:lnTo>
                        <a:pt x="67" y="43"/>
                      </a:lnTo>
                      <a:lnTo>
                        <a:pt x="77" y="18"/>
                      </a:lnTo>
                      <a:lnTo>
                        <a:pt x="80" y="22"/>
                      </a:lnTo>
                      <a:lnTo>
                        <a:pt x="103" y="4"/>
                      </a:lnTo>
                      <a:lnTo>
                        <a:pt x="119" y="0"/>
                      </a:lnTo>
                      <a:lnTo>
                        <a:pt x="123" y="1"/>
                      </a:lnTo>
                      <a:lnTo>
                        <a:pt x="117" y="13"/>
                      </a:lnTo>
                      <a:lnTo>
                        <a:pt x="119" y="24"/>
                      </a:lnTo>
                      <a:lnTo>
                        <a:pt x="146" y="54"/>
                      </a:lnTo>
                      <a:lnTo>
                        <a:pt x="151" y="57"/>
                      </a:lnTo>
                      <a:lnTo>
                        <a:pt x="160" y="54"/>
                      </a:lnTo>
                      <a:lnTo>
                        <a:pt x="162" y="62"/>
                      </a:lnTo>
                      <a:lnTo>
                        <a:pt x="169" y="68"/>
                      </a:lnTo>
                      <a:lnTo>
                        <a:pt x="163" y="78"/>
                      </a:lnTo>
                      <a:lnTo>
                        <a:pt x="168" y="87"/>
                      </a:lnTo>
                      <a:lnTo>
                        <a:pt x="178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121"/>
                <p:cNvSpPr>
                  <a:spLocks noChangeAspect="1"/>
                </p:cNvSpPr>
                <p:nvPr/>
              </p:nvSpPr>
              <p:spPr bwMode="gray">
                <a:xfrm>
                  <a:off x="4066" y="1166"/>
                  <a:ext cx="4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8"/>
                    </a:cxn>
                    <a:cxn ang="0">
                      <a:pos x="32" y="30"/>
                    </a:cxn>
                    <a:cxn ang="0">
                      <a:pos x="42" y="38"/>
                    </a:cxn>
                    <a:cxn ang="0">
                      <a:pos x="56" y="59"/>
                    </a:cxn>
                    <a:cxn ang="0">
                      <a:pos x="64" y="66"/>
                    </a:cxn>
                    <a:cxn ang="0">
                      <a:pos x="89" y="71"/>
                    </a:cxn>
                    <a:cxn ang="0">
                      <a:pos x="106" y="59"/>
                    </a:cxn>
                    <a:cxn ang="0">
                      <a:pos x="116" y="56"/>
                    </a:cxn>
                    <a:cxn ang="0">
                      <a:pos x="138" y="64"/>
                    </a:cxn>
                    <a:cxn ang="0">
                      <a:pos x="152" y="89"/>
                    </a:cxn>
                    <a:cxn ang="0">
                      <a:pos x="169" y="97"/>
                    </a:cxn>
                    <a:cxn ang="0">
                      <a:pos x="182" y="110"/>
                    </a:cxn>
                    <a:cxn ang="0">
                      <a:pos x="201" y="120"/>
                    </a:cxn>
                    <a:cxn ang="0">
                      <a:pos x="215" y="136"/>
                    </a:cxn>
                    <a:cxn ang="0">
                      <a:pos x="222" y="136"/>
                    </a:cxn>
                    <a:cxn ang="0">
                      <a:pos x="224" y="145"/>
                    </a:cxn>
                    <a:cxn ang="0">
                      <a:pos x="206" y="142"/>
                    </a:cxn>
                    <a:cxn ang="0">
                      <a:pos x="197" y="146"/>
                    </a:cxn>
                    <a:cxn ang="0">
                      <a:pos x="193" y="155"/>
                    </a:cxn>
                    <a:cxn ang="0">
                      <a:pos x="181" y="156"/>
                    </a:cxn>
                    <a:cxn ang="0">
                      <a:pos x="185" y="161"/>
                    </a:cxn>
                    <a:cxn ang="0">
                      <a:pos x="182" y="169"/>
                    </a:cxn>
                    <a:cxn ang="0">
                      <a:pos x="182" y="183"/>
                    </a:cxn>
                    <a:cxn ang="0">
                      <a:pos x="188" y="194"/>
                    </a:cxn>
                    <a:cxn ang="0">
                      <a:pos x="183" y="200"/>
                    </a:cxn>
                    <a:cxn ang="0">
                      <a:pos x="180" y="217"/>
                    </a:cxn>
                    <a:cxn ang="0">
                      <a:pos x="167" y="226"/>
                    </a:cxn>
                    <a:cxn ang="0">
                      <a:pos x="163" y="232"/>
                    </a:cxn>
                    <a:cxn ang="0">
                      <a:pos x="138" y="248"/>
                    </a:cxn>
                    <a:cxn ang="0">
                      <a:pos x="128" y="241"/>
                    </a:cxn>
                    <a:cxn ang="0">
                      <a:pos x="91" y="233"/>
                    </a:cxn>
                    <a:cxn ang="0">
                      <a:pos x="77" y="222"/>
                    </a:cxn>
                    <a:cxn ang="0">
                      <a:pos x="54" y="164"/>
                    </a:cxn>
                    <a:cxn ang="0">
                      <a:pos x="56" y="147"/>
                    </a:cxn>
                    <a:cxn ang="0">
                      <a:pos x="69" y="108"/>
                    </a:cxn>
                    <a:cxn ang="0">
                      <a:pos x="73" y="85"/>
                    </a:cxn>
                    <a:cxn ang="0">
                      <a:pos x="64" y="85"/>
                    </a:cxn>
                    <a:cxn ang="0">
                      <a:pos x="61" y="73"/>
                    </a:cxn>
                    <a:cxn ang="0">
                      <a:pos x="16" y="19"/>
                    </a:cxn>
                    <a:cxn ang="0">
                      <a:pos x="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48">
                      <a:moveTo>
                        <a:pt x="0" y="0"/>
                      </a:moveTo>
                      <a:lnTo>
                        <a:pt x="16" y="8"/>
                      </a:lnTo>
                      <a:lnTo>
                        <a:pt x="32" y="30"/>
                      </a:lnTo>
                      <a:lnTo>
                        <a:pt x="42" y="38"/>
                      </a:lnTo>
                      <a:lnTo>
                        <a:pt x="56" y="59"/>
                      </a:lnTo>
                      <a:lnTo>
                        <a:pt x="64" y="66"/>
                      </a:lnTo>
                      <a:lnTo>
                        <a:pt x="89" y="71"/>
                      </a:lnTo>
                      <a:lnTo>
                        <a:pt x="106" y="59"/>
                      </a:lnTo>
                      <a:lnTo>
                        <a:pt x="116" y="56"/>
                      </a:lnTo>
                      <a:lnTo>
                        <a:pt x="138" y="64"/>
                      </a:lnTo>
                      <a:lnTo>
                        <a:pt x="152" y="89"/>
                      </a:lnTo>
                      <a:lnTo>
                        <a:pt x="169" y="97"/>
                      </a:lnTo>
                      <a:lnTo>
                        <a:pt x="182" y="110"/>
                      </a:lnTo>
                      <a:lnTo>
                        <a:pt x="201" y="120"/>
                      </a:lnTo>
                      <a:lnTo>
                        <a:pt x="215" y="136"/>
                      </a:lnTo>
                      <a:lnTo>
                        <a:pt x="222" y="136"/>
                      </a:lnTo>
                      <a:lnTo>
                        <a:pt x="224" y="145"/>
                      </a:lnTo>
                      <a:lnTo>
                        <a:pt x="206" y="142"/>
                      </a:lnTo>
                      <a:lnTo>
                        <a:pt x="197" y="146"/>
                      </a:lnTo>
                      <a:lnTo>
                        <a:pt x="193" y="155"/>
                      </a:lnTo>
                      <a:lnTo>
                        <a:pt x="181" y="156"/>
                      </a:lnTo>
                      <a:lnTo>
                        <a:pt x="185" y="161"/>
                      </a:lnTo>
                      <a:lnTo>
                        <a:pt x="182" y="169"/>
                      </a:lnTo>
                      <a:lnTo>
                        <a:pt x="182" y="183"/>
                      </a:lnTo>
                      <a:lnTo>
                        <a:pt x="188" y="194"/>
                      </a:lnTo>
                      <a:lnTo>
                        <a:pt x="183" y="200"/>
                      </a:lnTo>
                      <a:lnTo>
                        <a:pt x="180" y="217"/>
                      </a:lnTo>
                      <a:lnTo>
                        <a:pt x="167" y="226"/>
                      </a:lnTo>
                      <a:lnTo>
                        <a:pt x="163" y="232"/>
                      </a:lnTo>
                      <a:lnTo>
                        <a:pt x="138" y="248"/>
                      </a:lnTo>
                      <a:lnTo>
                        <a:pt x="128" y="241"/>
                      </a:lnTo>
                      <a:lnTo>
                        <a:pt x="91" y="233"/>
                      </a:lnTo>
                      <a:lnTo>
                        <a:pt x="77" y="222"/>
                      </a:lnTo>
                      <a:lnTo>
                        <a:pt x="54" y="164"/>
                      </a:lnTo>
                      <a:lnTo>
                        <a:pt x="56" y="147"/>
                      </a:lnTo>
                      <a:lnTo>
                        <a:pt x="69" y="108"/>
                      </a:lnTo>
                      <a:lnTo>
                        <a:pt x="73" y="85"/>
                      </a:lnTo>
                      <a:lnTo>
                        <a:pt x="64" y="85"/>
                      </a:lnTo>
                      <a:lnTo>
                        <a:pt x="61" y="73"/>
                      </a:lnTo>
                      <a:lnTo>
                        <a:pt x="16" y="19"/>
                      </a:lnTo>
                      <a:lnTo>
                        <a:pt x="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122"/>
                <p:cNvSpPr>
                  <a:spLocks noChangeAspect="1"/>
                </p:cNvSpPr>
                <p:nvPr/>
              </p:nvSpPr>
              <p:spPr bwMode="gray">
                <a:xfrm>
                  <a:off x="4119" y="1193"/>
                  <a:ext cx="54" cy="3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9" y="6"/>
                    </a:cxn>
                    <a:cxn ang="0">
                      <a:pos x="19" y="10"/>
                    </a:cxn>
                    <a:cxn ang="0">
                      <a:pos x="24" y="15"/>
                    </a:cxn>
                    <a:cxn ang="0">
                      <a:pos x="26" y="25"/>
                    </a:cxn>
                    <a:cxn ang="0">
                      <a:pos x="36" y="30"/>
                    </a:cxn>
                    <a:cxn ang="0">
                      <a:pos x="51" y="33"/>
                    </a:cxn>
                    <a:cxn ang="0">
                      <a:pos x="66" y="35"/>
                    </a:cxn>
                    <a:cxn ang="0">
                      <a:pos x="73" y="31"/>
                    </a:cxn>
                    <a:cxn ang="0">
                      <a:pos x="127" y="41"/>
                    </a:cxn>
                    <a:cxn ang="0">
                      <a:pos x="129" y="49"/>
                    </a:cxn>
                    <a:cxn ang="0">
                      <a:pos x="122" y="49"/>
                    </a:cxn>
                    <a:cxn ang="0">
                      <a:pos x="121" y="55"/>
                    </a:cxn>
                    <a:cxn ang="0">
                      <a:pos x="109" y="67"/>
                    </a:cxn>
                    <a:cxn ang="0">
                      <a:pos x="132" y="64"/>
                    </a:cxn>
                    <a:cxn ang="0">
                      <a:pos x="154" y="68"/>
                    </a:cxn>
                    <a:cxn ang="0">
                      <a:pos x="163" y="62"/>
                    </a:cxn>
                    <a:cxn ang="0">
                      <a:pos x="172" y="62"/>
                    </a:cxn>
                    <a:cxn ang="0">
                      <a:pos x="182" y="68"/>
                    </a:cxn>
                    <a:cxn ang="0">
                      <a:pos x="188" y="79"/>
                    </a:cxn>
                    <a:cxn ang="0">
                      <a:pos x="207" y="75"/>
                    </a:cxn>
                    <a:cxn ang="0">
                      <a:pos x="218" y="79"/>
                    </a:cxn>
                    <a:cxn ang="0">
                      <a:pos x="225" y="91"/>
                    </a:cxn>
                    <a:cxn ang="0">
                      <a:pos x="266" y="100"/>
                    </a:cxn>
                    <a:cxn ang="0">
                      <a:pos x="256" y="108"/>
                    </a:cxn>
                    <a:cxn ang="0">
                      <a:pos x="257" y="135"/>
                    </a:cxn>
                    <a:cxn ang="0">
                      <a:pos x="245" y="154"/>
                    </a:cxn>
                    <a:cxn ang="0">
                      <a:pos x="208" y="176"/>
                    </a:cxn>
                    <a:cxn ang="0">
                      <a:pos x="198" y="180"/>
                    </a:cxn>
                    <a:cxn ang="0">
                      <a:pos x="191" y="171"/>
                    </a:cxn>
                    <a:cxn ang="0">
                      <a:pos x="186" y="176"/>
                    </a:cxn>
                    <a:cxn ang="0">
                      <a:pos x="179" y="173"/>
                    </a:cxn>
                    <a:cxn ang="0">
                      <a:pos x="174" y="164"/>
                    </a:cxn>
                    <a:cxn ang="0">
                      <a:pos x="171" y="175"/>
                    </a:cxn>
                    <a:cxn ang="0">
                      <a:pos x="160" y="175"/>
                    </a:cxn>
                    <a:cxn ang="0">
                      <a:pos x="144" y="170"/>
                    </a:cxn>
                    <a:cxn ang="0">
                      <a:pos x="133" y="156"/>
                    </a:cxn>
                    <a:cxn ang="0">
                      <a:pos x="117" y="156"/>
                    </a:cxn>
                    <a:cxn ang="0">
                      <a:pos x="104" y="151"/>
                    </a:cxn>
                    <a:cxn ang="0">
                      <a:pos x="95" y="140"/>
                    </a:cxn>
                    <a:cxn ang="0">
                      <a:pos x="85" y="135"/>
                    </a:cxn>
                    <a:cxn ang="0">
                      <a:pos x="75" y="123"/>
                    </a:cxn>
                    <a:cxn ang="0">
                      <a:pos x="57" y="118"/>
                    </a:cxn>
                    <a:cxn ang="0">
                      <a:pos x="46" y="110"/>
                    </a:cxn>
                    <a:cxn ang="0">
                      <a:pos x="45" y="81"/>
                    </a:cxn>
                    <a:cxn ang="0">
                      <a:pos x="31" y="67"/>
                    </a:cxn>
                    <a:cxn ang="0">
                      <a:pos x="26" y="47"/>
                    </a:cxn>
                    <a:cxn ang="0">
                      <a:pos x="5" y="20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66" h="180">
                      <a:moveTo>
                        <a:pt x="3" y="0"/>
                      </a:moveTo>
                      <a:lnTo>
                        <a:pt x="9" y="6"/>
                      </a:lnTo>
                      <a:lnTo>
                        <a:pt x="19" y="10"/>
                      </a:lnTo>
                      <a:lnTo>
                        <a:pt x="24" y="15"/>
                      </a:lnTo>
                      <a:lnTo>
                        <a:pt x="26" y="25"/>
                      </a:lnTo>
                      <a:lnTo>
                        <a:pt x="36" y="30"/>
                      </a:lnTo>
                      <a:lnTo>
                        <a:pt x="51" y="33"/>
                      </a:lnTo>
                      <a:lnTo>
                        <a:pt x="66" y="35"/>
                      </a:lnTo>
                      <a:lnTo>
                        <a:pt x="73" y="31"/>
                      </a:lnTo>
                      <a:lnTo>
                        <a:pt x="127" y="41"/>
                      </a:lnTo>
                      <a:lnTo>
                        <a:pt x="129" y="49"/>
                      </a:lnTo>
                      <a:lnTo>
                        <a:pt x="122" y="49"/>
                      </a:lnTo>
                      <a:lnTo>
                        <a:pt x="121" y="55"/>
                      </a:lnTo>
                      <a:lnTo>
                        <a:pt x="109" y="67"/>
                      </a:lnTo>
                      <a:lnTo>
                        <a:pt x="132" y="64"/>
                      </a:lnTo>
                      <a:lnTo>
                        <a:pt x="154" y="68"/>
                      </a:lnTo>
                      <a:lnTo>
                        <a:pt x="163" y="62"/>
                      </a:lnTo>
                      <a:lnTo>
                        <a:pt x="172" y="62"/>
                      </a:lnTo>
                      <a:lnTo>
                        <a:pt x="182" y="68"/>
                      </a:lnTo>
                      <a:lnTo>
                        <a:pt x="188" y="79"/>
                      </a:lnTo>
                      <a:lnTo>
                        <a:pt x="207" y="75"/>
                      </a:lnTo>
                      <a:lnTo>
                        <a:pt x="218" y="79"/>
                      </a:lnTo>
                      <a:lnTo>
                        <a:pt x="225" y="91"/>
                      </a:lnTo>
                      <a:lnTo>
                        <a:pt x="266" y="100"/>
                      </a:lnTo>
                      <a:lnTo>
                        <a:pt x="256" y="108"/>
                      </a:lnTo>
                      <a:lnTo>
                        <a:pt x="257" y="135"/>
                      </a:lnTo>
                      <a:lnTo>
                        <a:pt x="245" y="154"/>
                      </a:lnTo>
                      <a:lnTo>
                        <a:pt x="208" y="176"/>
                      </a:lnTo>
                      <a:lnTo>
                        <a:pt x="198" y="180"/>
                      </a:lnTo>
                      <a:lnTo>
                        <a:pt x="191" y="171"/>
                      </a:lnTo>
                      <a:lnTo>
                        <a:pt x="186" y="176"/>
                      </a:lnTo>
                      <a:lnTo>
                        <a:pt x="179" y="173"/>
                      </a:lnTo>
                      <a:lnTo>
                        <a:pt x="174" y="164"/>
                      </a:lnTo>
                      <a:lnTo>
                        <a:pt x="171" y="175"/>
                      </a:lnTo>
                      <a:lnTo>
                        <a:pt x="160" y="175"/>
                      </a:lnTo>
                      <a:lnTo>
                        <a:pt x="144" y="170"/>
                      </a:lnTo>
                      <a:lnTo>
                        <a:pt x="133" y="156"/>
                      </a:lnTo>
                      <a:lnTo>
                        <a:pt x="117" y="156"/>
                      </a:lnTo>
                      <a:lnTo>
                        <a:pt x="104" y="151"/>
                      </a:lnTo>
                      <a:lnTo>
                        <a:pt x="95" y="140"/>
                      </a:lnTo>
                      <a:lnTo>
                        <a:pt x="85" y="135"/>
                      </a:lnTo>
                      <a:lnTo>
                        <a:pt x="75" y="123"/>
                      </a:lnTo>
                      <a:lnTo>
                        <a:pt x="57" y="118"/>
                      </a:lnTo>
                      <a:lnTo>
                        <a:pt x="46" y="110"/>
                      </a:lnTo>
                      <a:lnTo>
                        <a:pt x="45" y="81"/>
                      </a:lnTo>
                      <a:lnTo>
                        <a:pt x="31" y="67"/>
                      </a:lnTo>
                      <a:lnTo>
                        <a:pt x="26" y="47"/>
                      </a:lnTo>
                      <a:lnTo>
                        <a:pt x="5" y="20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123"/>
                <p:cNvSpPr>
                  <a:spLocks noChangeAspect="1"/>
                </p:cNvSpPr>
                <p:nvPr/>
              </p:nvSpPr>
              <p:spPr bwMode="gray">
                <a:xfrm>
                  <a:off x="4047" y="1261"/>
                  <a:ext cx="43" cy="27"/>
                </a:xfrm>
                <a:custGeom>
                  <a:avLst/>
                  <a:gdLst/>
                  <a:ahLst/>
                  <a:cxnLst>
                    <a:cxn ang="0">
                      <a:pos x="92" y="7"/>
                    </a:cxn>
                    <a:cxn ang="0">
                      <a:pos x="110" y="0"/>
                    </a:cxn>
                    <a:cxn ang="0">
                      <a:pos x="126" y="2"/>
                    </a:cxn>
                    <a:cxn ang="0">
                      <a:pos x="137" y="5"/>
                    </a:cxn>
                    <a:cxn ang="0">
                      <a:pos x="148" y="16"/>
                    </a:cxn>
                    <a:cxn ang="0">
                      <a:pos x="156" y="18"/>
                    </a:cxn>
                    <a:cxn ang="0">
                      <a:pos x="169" y="36"/>
                    </a:cxn>
                    <a:cxn ang="0">
                      <a:pos x="187" y="51"/>
                    </a:cxn>
                    <a:cxn ang="0">
                      <a:pos x="203" y="78"/>
                    </a:cxn>
                    <a:cxn ang="0">
                      <a:pos x="207" y="93"/>
                    </a:cxn>
                    <a:cxn ang="0">
                      <a:pos x="207" y="112"/>
                    </a:cxn>
                    <a:cxn ang="0">
                      <a:pos x="212" y="126"/>
                    </a:cxn>
                    <a:cxn ang="0">
                      <a:pos x="212" y="136"/>
                    </a:cxn>
                    <a:cxn ang="0">
                      <a:pos x="202" y="132"/>
                    </a:cxn>
                    <a:cxn ang="0">
                      <a:pos x="193" y="136"/>
                    </a:cxn>
                    <a:cxn ang="0">
                      <a:pos x="181" y="134"/>
                    </a:cxn>
                    <a:cxn ang="0">
                      <a:pos x="167" y="127"/>
                    </a:cxn>
                    <a:cxn ang="0">
                      <a:pos x="139" y="128"/>
                    </a:cxn>
                    <a:cxn ang="0">
                      <a:pos x="122" y="120"/>
                    </a:cxn>
                    <a:cxn ang="0">
                      <a:pos x="115" y="112"/>
                    </a:cxn>
                    <a:cxn ang="0">
                      <a:pos x="102" y="115"/>
                    </a:cxn>
                    <a:cxn ang="0">
                      <a:pos x="85" y="110"/>
                    </a:cxn>
                    <a:cxn ang="0">
                      <a:pos x="68" y="99"/>
                    </a:cxn>
                    <a:cxn ang="0">
                      <a:pos x="48" y="95"/>
                    </a:cxn>
                    <a:cxn ang="0">
                      <a:pos x="21" y="110"/>
                    </a:cxn>
                    <a:cxn ang="0">
                      <a:pos x="10" y="109"/>
                    </a:cxn>
                    <a:cxn ang="0">
                      <a:pos x="0" y="95"/>
                    </a:cxn>
                    <a:cxn ang="0">
                      <a:pos x="8" y="89"/>
                    </a:cxn>
                    <a:cxn ang="0">
                      <a:pos x="37" y="86"/>
                    </a:cxn>
                    <a:cxn ang="0">
                      <a:pos x="41" y="79"/>
                    </a:cxn>
                    <a:cxn ang="0">
                      <a:pos x="48" y="62"/>
                    </a:cxn>
                    <a:cxn ang="0">
                      <a:pos x="60" y="31"/>
                    </a:cxn>
                    <a:cxn ang="0">
                      <a:pos x="60" y="19"/>
                    </a:cxn>
                    <a:cxn ang="0">
                      <a:pos x="65" y="1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212" h="136">
                      <a:moveTo>
                        <a:pt x="92" y="7"/>
                      </a:moveTo>
                      <a:lnTo>
                        <a:pt x="110" y="0"/>
                      </a:lnTo>
                      <a:lnTo>
                        <a:pt x="126" y="2"/>
                      </a:lnTo>
                      <a:lnTo>
                        <a:pt x="137" y="5"/>
                      </a:lnTo>
                      <a:lnTo>
                        <a:pt x="148" y="16"/>
                      </a:lnTo>
                      <a:lnTo>
                        <a:pt x="156" y="18"/>
                      </a:lnTo>
                      <a:lnTo>
                        <a:pt x="169" y="36"/>
                      </a:lnTo>
                      <a:lnTo>
                        <a:pt x="187" y="51"/>
                      </a:lnTo>
                      <a:lnTo>
                        <a:pt x="203" y="78"/>
                      </a:lnTo>
                      <a:lnTo>
                        <a:pt x="207" y="93"/>
                      </a:lnTo>
                      <a:lnTo>
                        <a:pt x="207" y="112"/>
                      </a:lnTo>
                      <a:lnTo>
                        <a:pt x="212" y="126"/>
                      </a:lnTo>
                      <a:lnTo>
                        <a:pt x="212" y="136"/>
                      </a:lnTo>
                      <a:lnTo>
                        <a:pt x="202" y="132"/>
                      </a:lnTo>
                      <a:lnTo>
                        <a:pt x="193" y="136"/>
                      </a:lnTo>
                      <a:lnTo>
                        <a:pt x="181" y="134"/>
                      </a:lnTo>
                      <a:lnTo>
                        <a:pt x="167" y="127"/>
                      </a:lnTo>
                      <a:lnTo>
                        <a:pt x="139" y="128"/>
                      </a:lnTo>
                      <a:lnTo>
                        <a:pt x="122" y="120"/>
                      </a:lnTo>
                      <a:lnTo>
                        <a:pt x="115" y="112"/>
                      </a:lnTo>
                      <a:lnTo>
                        <a:pt x="102" y="115"/>
                      </a:lnTo>
                      <a:lnTo>
                        <a:pt x="85" y="110"/>
                      </a:lnTo>
                      <a:lnTo>
                        <a:pt x="68" y="99"/>
                      </a:lnTo>
                      <a:lnTo>
                        <a:pt x="48" y="95"/>
                      </a:lnTo>
                      <a:lnTo>
                        <a:pt x="21" y="110"/>
                      </a:lnTo>
                      <a:lnTo>
                        <a:pt x="10" y="109"/>
                      </a:lnTo>
                      <a:lnTo>
                        <a:pt x="0" y="95"/>
                      </a:lnTo>
                      <a:lnTo>
                        <a:pt x="8" y="89"/>
                      </a:lnTo>
                      <a:lnTo>
                        <a:pt x="37" y="86"/>
                      </a:lnTo>
                      <a:lnTo>
                        <a:pt x="41" y="79"/>
                      </a:lnTo>
                      <a:lnTo>
                        <a:pt x="48" y="62"/>
                      </a:lnTo>
                      <a:lnTo>
                        <a:pt x="60" y="31"/>
                      </a:lnTo>
                      <a:lnTo>
                        <a:pt x="60" y="19"/>
                      </a:lnTo>
                      <a:lnTo>
                        <a:pt x="65" y="10"/>
                      </a:lnTo>
                      <a:lnTo>
                        <a:pt x="92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124"/>
                <p:cNvSpPr>
                  <a:spLocks noChangeAspect="1"/>
                </p:cNvSpPr>
                <p:nvPr/>
              </p:nvSpPr>
              <p:spPr bwMode="gray">
                <a:xfrm>
                  <a:off x="3080" y="1282"/>
                  <a:ext cx="68" cy="102"/>
                </a:xfrm>
                <a:custGeom>
                  <a:avLst/>
                  <a:gdLst/>
                  <a:ahLst/>
                  <a:cxnLst>
                    <a:cxn ang="0">
                      <a:pos x="152" y="22"/>
                    </a:cxn>
                    <a:cxn ang="0">
                      <a:pos x="199" y="0"/>
                    </a:cxn>
                    <a:cxn ang="0">
                      <a:pos x="234" y="15"/>
                    </a:cxn>
                    <a:cxn ang="0">
                      <a:pos x="277" y="45"/>
                    </a:cxn>
                    <a:cxn ang="0">
                      <a:pos x="272" y="68"/>
                    </a:cxn>
                    <a:cxn ang="0">
                      <a:pos x="234" y="86"/>
                    </a:cxn>
                    <a:cxn ang="0">
                      <a:pos x="267" y="94"/>
                    </a:cxn>
                    <a:cxn ang="0">
                      <a:pos x="245" y="114"/>
                    </a:cxn>
                    <a:cxn ang="0">
                      <a:pos x="238" y="119"/>
                    </a:cxn>
                    <a:cxn ang="0">
                      <a:pos x="232" y="158"/>
                    </a:cxn>
                    <a:cxn ang="0">
                      <a:pos x="226" y="165"/>
                    </a:cxn>
                    <a:cxn ang="0">
                      <a:pos x="219" y="189"/>
                    </a:cxn>
                    <a:cxn ang="0">
                      <a:pos x="224" y="226"/>
                    </a:cxn>
                    <a:cxn ang="0">
                      <a:pos x="218" y="267"/>
                    </a:cxn>
                    <a:cxn ang="0">
                      <a:pos x="230" y="331"/>
                    </a:cxn>
                    <a:cxn ang="0">
                      <a:pos x="250" y="373"/>
                    </a:cxn>
                    <a:cxn ang="0">
                      <a:pos x="278" y="426"/>
                    </a:cxn>
                    <a:cxn ang="0">
                      <a:pos x="306" y="450"/>
                    </a:cxn>
                    <a:cxn ang="0">
                      <a:pos x="338" y="472"/>
                    </a:cxn>
                    <a:cxn ang="0">
                      <a:pos x="322" y="490"/>
                    </a:cxn>
                    <a:cxn ang="0">
                      <a:pos x="320" y="498"/>
                    </a:cxn>
                    <a:cxn ang="0">
                      <a:pos x="301" y="502"/>
                    </a:cxn>
                    <a:cxn ang="0">
                      <a:pos x="284" y="470"/>
                    </a:cxn>
                    <a:cxn ang="0">
                      <a:pos x="261" y="481"/>
                    </a:cxn>
                    <a:cxn ang="0">
                      <a:pos x="273" y="487"/>
                    </a:cxn>
                    <a:cxn ang="0">
                      <a:pos x="251" y="491"/>
                    </a:cxn>
                    <a:cxn ang="0">
                      <a:pos x="243" y="495"/>
                    </a:cxn>
                    <a:cxn ang="0">
                      <a:pos x="220" y="476"/>
                    </a:cxn>
                    <a:cxn ang="0">
                      <a:pos x="210" y="488"/>
                    </a:cxn>
                    <a:cxn ang="0">
                      <a:pos x="182" y="480"/>
                    </a:cxn>
                    <a:cxn ang="0">
                      <a:pos x="189" y="466"/>
                    </a:cxn>
                    <a:cxn ang="0">
                      <a:pos x="144" y="470"/>
                    </a:cxn>
                    <a:cxn ang="0">
                      <a:pos x="127" y="461"/>
                    </a:cxn>
                    <a:cxn ang="0">
                      <a:pos x="125" y="438"/>
                    </a:cxn>
                    <a:cxn ang="0">
                      <a:pos x="124" y="421"/>
                    </a:cxn>
                    <a:cxn ang="0">
                      <a:pos x="135" y="413"/>
                    </a:cxn>
                    <a:cxn ang="0">
                      <a:pos x="157" y="412"/>
                    </a:cxn>
                    <a:cxn ang="0">
                      <a:pos x="143" y="400"/>
                    </a:cxn>
                    <a:cxn ang="0">
                      <a:pos x="116" y="380"/>
                    </a:cxn>
                    <a:cxn ang="0">
                      <a:pos x="138" y="348"/>
                    </a:cxn>
                    <a:cxn ang="0">
                      <a:pos x="109" y="380"/>
                    </a:cxn>
                    <a:cxn ang="0">
                      <a:pos x="107" y="345"/>
                    </a:cxn>
                    <a:cxn ang="0">
                      <a:pos x="90" y="342"/>
                    </a:cxn>
                    <a:cxn ang="0">
                      <a:pos x="76" y="353"/>
                    </a:cxn>
                    <a:cxn ang="0">
                      <a:pos x="65" y="319"/>
                    </a:cxn>
                    <a:cxn ang="0">
                      <a:pos x="51" y="331"/>
                    </a:cxn>
                    <a:cxn ang="0">
                      <a:pos x="32" y="347"/>
                    </a:cxn>
                    <a:cxn ang="0">
                      <a:pos x="16" y="340"/>
                    </a:cxn>
                    <a:cxn ang="0">
                      <a:pos x="1" y="294"/>
                    </a:cxn>
                    <a:cxn ang="0">
                      <a:pos x="3" y="255"/>
                    </a:cxn>
                    <a:cxn ang="0">
                      <a:pos x="27" y="242"/>
                    </a:cxn>
                    <a:cxn ang="0">
                      <a:pos x="42" y="244"/>
                    </a:cxn>
                    <a:cxn ang="0">
                      <a:pos x="53" y="230"/>
                    </a:cxn>
                    <a:cxn ang="0">
                      <a:pos x="64" y="206"/>
                    </a:cxn>
                    <a:cxn ang="0">
                      <a:pos x="70" y="186"/>
                    </a:cxn>
                    <a:cxn ang="0">
                      <a:pos x="79" y="162"/>
                    </a:cxn>
                    <a:cxn ang="0">
                      <a:pos x="75" y="158"/>
                    </a:cxn>
                    <a:cxn ang="0">
                      <a:pos x="68" y="141"/>
                    </a:cxn>
                    <a:cxn ang="0">
                      <a:pos x="73" y="97"/>
                    </a:cxn>
                    <a:cxn ang="0">
                      <a:pos x="103" y="87"/>
                    </a:cxn>
                    <a:cxn ang="0">
                      <a:pos x="94" y="74"/>
                    </a:cxn>
                    <a:cxn ang="0">
                      <a:pos x="92" y="61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38" h="508">
                      <a:moveTo>
                        <a:pt x="124" y="20"/>
                      </a:moveTo>
                      <a:lnTo>
                        <a:pt x="128" y="17"/>
                      </a:lnTo>
                      <a:lnTo>
                        <a:pt x="152" y="22"/>
                      </a:lnTo>
                      <a:lnTo>
                        <a:pt x="161" y="12"/>
                      </a:lnTo>
                      <a:lnTo>
                        <a:pt x="187" y="0"/>
                      </a:lnTo>
                      <a:lnTo>
                        <a:pt x="199" y="0"/>
                      </a:lnTo>
                      <a:lnTo>
                        <a:pt x="210" y="9"/>
                      </a:lnTo>
                      <a:lnTo>
                        <a:pt x="219" y="14"/>
                      </a:lnTo>
                      <a:lnTo>
                        <a:pt x="234" y="15"/>
                      </a:lnTo>
                      <a:lnTo>
                        <a:pt x="256" y="33"/>
                      </a:lnTo>
                      <a:lnTo>
                        <a:pt x="268" y="34"/>
                      </a:lnTo>
                      <a:lnTo>
                        <a:pt x="277" y="45"/>
                      </a:lnTo>
                      <a:lnTo>
                        <a:pt x="279" y="55"/>
                      </a:lnTo>
                      <a:lnTo>
                        <a:pt x="245" y="63"/>
                      </a:lnTo>
                      <a:lnTo>
                        <a:pt x="272" y="68"/>
                      </a:lnTo>
                      <a:lnTo>
                        <a:pt x="268" y="74"/>
                      </a:lnTo>
                      <a:lnTo>
                        <a:pt x="256" y="73"/>
                      </a:lnTo>
                      <a:lnTo>
                        <a:pt x="234" y="86"/>
                      </a:lnTo>
                      <a:lnTo>
                        <a:pt x="246" y="88"/>
                      </a:lnTo>
                      <a:lnTo>
                        <a:pt x="265" y="82"/>
                      </a:lnTo>
                      <a:lnTo>
                        <a:pt x="267" y="94"/>
                      </a:lnTo>
                      <a:lnTo>
                        <a:pt x="262" y="103"/>
                      </a:lnTo>
                      <a:lnTo>
                        <a:pt x="253" y="111"/>
                      </a:lnTo>
                      <a:lnTo>
                        <a:pt x="245" y="114"/>
                      </a:lnTo>
                      <a:lnTo>
                        <a:pt x="225" y="111"/>
                      </a:lnTo>
                      <a:lnTo>
                        <a:pt x="222" y="121"/>
                      </a:lnTo>
                      <a:lnTo>
                        <a:pt x="238" y="119"/>
                      </a:lnTo>
                      <a:lnTo>
                        <a:pt x="242" y="131"/>
                      </a:lnTo>
                      <a:lnTo>
                        <a:pt x="235" y="143"/>
                      </a:lnTo>
                      <a:lnTo>
                        <a:pt x="232" y="158"/>
                      </a:lnTo>
                      <a:lnTo>
                        <a:pt x="226" y="156"/>
                      </a:lnTo>
                      <a:lnTo>
                        <a:pt x="222" y="160"/>
                      </a:lnTo>
                      <a:lnTo>
                        <a:pt x="226" y="165"/>
                      </a:lnTo>
                      <a:lnTo>
                        <a:pt x="225" y="176"/>
                      </a:lnTo>
                      <a:lnTo>
                        <a:pt x="219" y="178"/>
                      </a:lnTo>
                      <a:lnTo>
                        <a:pt x="219" y="189"/>
                      </a:lnTo>
                      <a:lnTo>
                        <a:pt x="218" y="201"/>
                      </a:lnTo>
                      <a:lnTo>
                        <a:pt x="219" y="214"/>
                      </a:lnTo>
                      <a:lnTo>
                        <a:pt x="224" y="226"/>
                      </a:lnTo>
                      <a:lnTo>
                        <a:pt x="224" y="235"/>
                      </a:lnTo>
                      <a:lnTo>
                        <a:pt x="216" y="255"/>
                      </a:lnTo>
                      <a:lnTo>
                        <a:pt x="218" y="267"/>
                      </a:lnTo>
                      <a:lnTo>
                        <a:pt x="222" y="273"/>
                      </a:lnTo>
                      <a:lnTo>
                        <a:pt x="226" y="313"/>
                      </a:lnTo>
                      <a:lnTo>
                        <a:pt x="230" y="331"/>
                      </a:lnTo>
                      <a:lnTo>
                        <a:pt x="234" y="341"/>
                      </a:lnTo>
                      <a:lnTo>
                        <a:pt x="242" y="353"/>
                      </a:lnTo>
                      <a:lnTo>
                        <a:pt x="250" y="373"/>
                      </a:lnTo>
                      <a:lnTo>
                        <a:pt x="253" y="382"/>
                      </a:lnTo>
                      <a:lnTo>
                        <a:pt x="254" y="394"/>
                      </a:lnTo>
                      <a:lnTo>
                        <a:pt x="278" y="426"/>
                      </a:lnTo>
                      <a:lnTo>
                        <a:pt x="288" y="436"/>
                      </a:lnTo>
                      <a:lnTo>
                        <a:pt x="296" y="439"/>
                      </a:lnTo>
                      <a:lnTo>
                        <a:pt x="306" y="450"/>
                      </a:lnTo>
                      <a:lnTo>
                        <a:pt x="322" y="464"/>
                      </a:lnTo>
                      <a:lnTo>
                        <a:pt x="327" y="463"/>
                      </a:lnTo>
                      <a:lnTo>
                        <a:pt x="338" y="472"/>
                      </a:lnTo>
                      <a:lnTo>
                        <a:pt x="332" y="475"/>
                      </a:lnTo>
                      <a:lnTo>
                        <a:pt x="332" y="485"/>
                      </a:lnTo>
                      <a:lnTo>
                        <a:pt x="322" y="490"/>
                      </a:lnTo>
                      <a:lnTo>
                        <a:pt x="301" y="486"/>
                      </a:lnTo>
                      <a:lnTo>
                        <a:pt x="296" y="491"/>
                      </a:lnTo>
                      <a:lnTo>
                        <a:pt x="320" y="498"/>
                      </a:lnTo>
                      <a:lnTo>
                        <a:pt x="311" y="499"/>
                      </a:lnTo>
                      <a:lnTo>
                        <a:pt x="310" y="508"/>
                      </a:lnTo>
                      <a:lnTo>
                        <a:pt x="301" y="502"/>
                      </a:lnTo>
                      <a:lnTo>
                        <a:pt x="286" y="486"/>
                      </a:lnTo>
                      <a:lnTo>
                        <a:pt x="281" y="482"/>
                      </a:lnTo>
                      <a:lnTo>
                        <a:pt x="284" y="470"/>
                      </a:lnTo>
                      <a:lnTo>
                        <a:pt x="274" y="475"/>
                      </a:lnTo>
                      <a:lnTo>
                        <a:pt x="265" y="475"/>
                      </a:lnTo>
                      <a:lnTo>
                        <a:pt x="261" y="481"/>
                      </a:lnTo>
                      <a:lnTo>
                        <a:pt x="262" y="487"/>
                      </a:lnTo>
                      <a:lnTo>
                        <a:pt x="268" y="491"/>
                      </a:lnTo>
                      <a:lnTo>
                        <a:pt x="273" y="487"/>
                      </a:lnTo>
                      <a:lnTo>
                        <a:pt x="275" y="498"/>
                      </a:lnTo>
                      <a:lnTo>
                        <a:pt x="261" y="499"/>
                      </a:lnTo>
                      <a:lnTo>
                        <a:pt x="251" y="491"/>
                      </a:lnTo>
                      <a:lnTo>
                        <a:pt x="246" y="491"/>
                      </a:lnTo>
                      <a:lnTo>
                        <a:pt x="248" y="498"/>
                      </a:lnTo>
                      <a:lnTo>
                        <a:pt x="243" y="495"/>
                      </a:lnTo>
                      <a:lnTo>
                        <a:pt x="237" y="481"/>
                      </a:lnTo>
                      <a:lnTo>
                        <a:pt x="229" y="482"/>
                      </a:lnTo>
                      <a:lnTo>
                        <a:pt x="220" y="476"/>
                      </a:lnTo>
                      <a:lnTo>
                        <a:pt x="216" y="487"/>
                      </a:lnTo>
                      <a:lnTo>
                        <a:pt x="213" y="483"/>
                      </a:lnTo>
                      <a:lnTo>
                        <a:pt x="210" y="488"/>
                      </a:lnTo>
                      <a:lnTo>
                        <a:pt x="209" y="499"/>
                      </a:lnTo>
                      <a:lnTo>
                        <a:pt x="204" y="499"/>
                      </a:lnTo>
                      <a:lnTo>
                        <a:pt x="182" y="480"/>
                      </a:lnTo>
                      <a:lnTo>
                        <a:pt x="178" y="471"/>
                      </a:lnTo>
                      <a:lnTo>
                        <a:pt x="191" y="471"/>
                      </a:lnTo>
                      <a:lnTo>
                        <a:pt x="189" y="466"/>
                      </a:lnTo>
                      <a:lnTo>
                        <a:pt x="173" y="465"/>
                      </a:lnTo>
                      <a:lnTo>
                        <a:pt x="151" y="472"/>
                      </a:lnTo>
                      <a:lnTo>
                        <a:pt x="144" y="470"/>
                      </a:lnTo>
                      <a:lnTo>
                        <a:pt x="139" y="461"/>
                      </a:lnTo>
                      <a:lnTo>
                        <a:pt x="134" y="465"/>
                      </a:lnTo>
                      <a:lnTo>
                        <a:pt x="127" y="461"/>
                      </a:lnTo>
                      <a:lnTo>
                        <a:pt x="125" y="458"/>
                      </a:lnTo>
                      <a:lnTo>
                        <a:pt x="124" y="449"/>
                      </a:lnTo>
                      <a:lnTo>
                        <a:pt x="125" y="438"/>
                      </a:lnTo>
                      <a:lnTo>
                        <a:pt x="125" y="431"/>
                      </a:lnTo>
                      <a:lnTo>
                        <a:pt x="122" y="423"/>
                      </a:lnTo>
                      <a:lnTo>
                        <a:pt x="124" y="421"/>
                      </a:lnTo>
                      <a:lnTo>
                        <a:pt x="137" y="427"/>
                      </a:lnTo>
                      <a:lnTo>
                        <a:pt x="139" y="422"/>
                      </a:lnTo>
                      <a:lnTo>
                        <a:pt x="135" y="413"/>
                      </a:lnTo>
                      <a:lnTo>
                        <a:pt x="144" y="418"/>
                      </a:lnTo>
                      <a:lnTo>
                        <a:pt x="156" y="416"/>
                      </a:lnTo>
                      <a:lnTo>
                        <a:pt x="157" y="412"/>
                      </a:lnTo>
                      <a:lnTo>
                        <a:pt x="145" y="410"/>
                      </a:lnTo>
                      <a:lnTo>
                        <a:pt x="150" y="404"/>
                      </a:lnTo>
                      <a:lnTo>
                        <a:pt x="143" y="400"/>
                      </a:lnTo>
                      <a:lnTo>
                        <a:pt x="124" y="397"/>
                      </a:lnTo>
                      <a:lnTo>
                        <a:pt x="116" y="388"/>
                      </a:lnTo>
                      <a:lnTo>
                        <a:pt x="116" y="380"/>
                      </a:lnTo>
                      <a:lnTo>
                        <a:pt x="119" y="382"/>
                      </a:lnTo>
                      <a:lnTo>
                        <a:pt x="121" y="372"/>
                      </a:lnTo>
                      <a:lnTo>
                        <a:pt x="138" y="348"/>
                      </a:lnTo>
                      <a:lnTo>
                        <a:pt x="124" y="357"/>
                      </a:lnTo>
                      <a:lnTo>
                        <a:pt x="116" y="373"/>
                      </a:lnTo>
                      <a:lnTo>
                        <a:pt x="109" y="380"/>
                      </a:lnTo>
                      <a:lnTo>
                        <a:pt x="109" y="364"/>
                      </a:lnTo>
                      <a:lnTo>
                        <a:pt x="107" y="356"/>
                      </a:lnTo>
                      <a:lnTo>
                        <a:pt x="107" y="345"/>
                      </a:lnTo>
                      <a:lnTo>
                        <a:pt x="109" y="336"/>
                      </a:lnTo>
                      <a:lnTo>
                        <a:pt x="97" y="348"/>
                      </a:lnTo>
                      <a:lnTo>
                        <a:pt x="90" y="342"/>
                      </a:lnTo>
                      <a:lnTo>
                        <a:pt x="86" y="352"/>
                      </a:lnTo>
                      <a:lnTo>
                        <a:pt x="80" y="348"/>
                      </a:lnTo>
                      <a:lnTo>
                        <a:pt x="76" y="353"/>
                      </a:lnTo>
                      <a:lnTo>
                        <a:pt x="73" y="341"/>
                      </a:lnTo>
                      <a:lnTo>
                        <a:pt x="73" y="325"/>
                      </a:lnTo>
                      <a:lnTo>
                        <a:pt x="65" y="319"/>
                      </a:lnTo>
                      <a:lnTo>
                        <a:pt x="57" y="335"/>
                      </a:lnTo>
                      <a:lnTo>
                        <a:pt x="55" y="346"/>
                      </a:lnTo>
                      <a:lnTo>
                        <a:pt x="51" y="331"/>
                      </a:lnTo>
                      <a:lnTo>
                        <a:pt x="46" y="336"/>
                      </a:lnTo>
                      <a:lnTo>
                        <a:pt x="44" y="347"/>
                      </a:lnTo>
                      <a:lnTo>
                        <a:pt x="32" y="347"/>
                      </a:lnTo>
                      <a:lnTo>
                        <a:pt x="26" y="346"/>
                      </a:lnTo>
                      <a:lnTo>
                        <a:pt x="22" y="341"/>
                      </a:lnTo>
                      <a:lnTo>
                        <a:pt x="16" y="340"/>
                      </a:lnTo>
                      <a:lnTo>
                        <a:pt x="10" y="330"/>
                      </a:lnTo>
                      <a:lnTo>
                        <a:pt x="3" y="309"/>
                      </a:lnTo>
                      <a:lnTo>
                        <a:pt x="1" y="294"/>
                      </a:lnTo>
                      <a:lnTo>
                        <a:pt x="0" y="280"/>
                      </a:lnTo>
                      <a:lnTo>
                        <a:pt x="3" y="269"/>
                      </a:lnTo>
                      <a:lnTo>
                        <a:pt x="3" y="255"/>
                      </a:lnTo>
                      <a:lnTo>
                        <a:pt x="6" y="246"/>
                      </a:lnTo>
                      <a:lnTo>
                        <a:pt x="21" y="234"/>
                      </a:lnTo>
                      <a:lnTo>
                        <a:pt x="27" y="242"/>
                      </a:lnTo>
                      <a:lnTo>
                        <a:pt x="33" y="235"/>
                      </a:lnTo>
                      <a:lnTo>
                        <a:pt x="43" y="234"/>
                      </a:lnTo>
                      <a:lnTo>
                        <a:pt x="42" y="244"/>
                      </a:lnTo>
                      <a:lnTo>
                        <a:pt x="48" y="249"/>
                      </a:lnTo>
                      <a:lnTo>
                        <a:pt x="52" y="240"/>
                      </a:lnTo>
                      <a:lnTo>
                        <a:pt x="53" y="230"/>
                      </a:lnTo>
                      <a:lnTo>
                        <a:pt x="57" y="228"/>
                      </a:lnTo>
                      <a:lnTo>
                        <a:pt x="58" y="206"/>
                      </a:lnTo>
                      <a:lnTo>
                        <a:pt x="64" y="206"/>
                      </a:lnTo>
                      <a:lnTo>
                        <a:pt x="65" y="199"/>
                      </a:lnTo>
                      <a:lnTo>
                        <a:pt x="62" y="189"/>
                      </a:lnTo>
                      <a:lnTo>
                        <a:pt x="70" y="186"/>
                      </a:lnTo>
                      <a:lnTo>
                        <a:pt x="70" y="174"/>
                      </a:lnTo>
                      <a:lnTo>
                        <a:pt x="74" y="171"/>
                      </a:lnTo>
                      <a:lnTo>
                        <a:pt x="79" y="162"/>
                      </a:lnTo>
                      <a:lnTo>
                        <a:pt x="85" y="156"/>
                      </a:lnTo>
                      <a:lnTo>
                        <a:pt x="86" y="149"/>
                      </a:lnTo>
                      <a:lnTo>
                        <a:pt x="75" y="158"/>
                      </a:lnTo>
                      <a:lnTo>
                        <a:pt x="71" y="152"/>
                      </a:lnTo>
                      <a:lnTo>
                        <a:pt x="76" y="140"/>
                      </a:lnTo>
                      <a:lnTo>
                        <a:pt x="68" y="141"/>
                      </a:lnTo>
                      <a:lnTo>
                        <a:pt x="52" y="126"/>
                      </a:lnTo>
                      <a:lnTo>
                        <a:pt x="55" y="111"/>
                      </a:lnTo>
                      <a:lnTo>
                        <a:pt x="73" y="97"/>
                      </a:lnTo>
                      <a:lnTo>
                        <a:pt x="85" y="90"/>
                      </a:lnTo>
                      <a:lnTo>
                        <a:pt x="91" y="95"/>
                      </a:lnTo>
                      <a:lnTo>
                        <a:pt x="103" y="87"/>
                      </a:lnTo>
                      <a:lnTo>
                        <a:pt x="95" y="87"/>
                      </a:lnTo>
                      <a:lnTo>
                        <a:pt x="90" y="81"/>
                      </a:lnTo>
                      <a:lnTo>
                        <a:pt x="94" y="74"/>
                      </a:lnTo>
                      <a:lnTo>
                        <a:pt x="100" y="72"/>
                      </a:lnTo>
                      <a:lnTo>
                        <a:pt x="97" y="66"/>
                      </a:lnTo>
                      <a:lnTo>
                        <a:pt x="92" y="61"/>
                      </a:lnTo>
                      <a:lnTo>
                        <a:pt x="91" y="52"/>
                      </a:lnTo>
                      <a:lnTo>
                        <a:pt x="109" y="30"/>
                      </a:lnTo>
                      <a:lnTo>
                        <a:pt x="124" y="2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125"/>
                <p:cNvSpPr>
                  <a:spLocks noChangeAspect="1"/>
                </p:cNvSpPr>
                <p:nvPr/>
              </p:nvSpPr>
              <p:spPr bwMode="gray">
                <a:xfrm>
                  <a:off x="3104" y="1129"/>
                  <a:ext cx="169" cy="159"/>
                </a:xfrm>
                <a:custGeom>
                  <a:avLst/>
                  <a:gdLst/>
                  <a:ahLst/>
                  <a:cxnLst>
                    <a:cxn ang="0">
                      <a:pos x="31" y="669"/>
                    </a:cxn>
                    <a:cxn ang="0">
                      <a:pos x="88" y="629"/>
                    </a:cxn>
                    <a:cxn ang="0">
                      <a:pos x="84" y="616"/>
                    </a:cxn>
                    <a:cxn ang="0">
                      <a:pos x="83" y="578"/>
                    </a:cxn>
                    <a:cxn ang="0">
                      <a:pos x="109" y="554"/>
                    </a:cxn>
                    <a:cxn ang="0">
                      <a:pos x="106" y="527"/>
                    </a:cxn>
                    <a:cxn ang="0">
                      <a:pos x="144" y="509"/>
                    </a:cxn>
                    <a:cxn ang="0">
                      <a:pos x="113" y="481"/>
                    </a:cxn>
                    <a:cxn ang="0">
                      <a:pos x="103" y="457"/>
                    </a:cxn>
                    <a:cxn ang="0">
                      <a:pos x="105" y="410"/>
                    </a:cxn>
                    <a:cxn ang="0">
                      <a:pos x="163" y="404"/>
                    </a:cxn>
                    <a:cxn ang="0">
                      <a:pos x="230" y="351"/>
                    </a:cxn>
                    <a:cxn ang="0">
                      <a:pos x="259" y="310"/>
                    </a:cxn>
                    <a:cxn ang="0">
                      <a:pos x="302" y="253"/>
                    </a:cxn>
                    <a:cxn ang="0">
                      <a:pos x="372" y="196"/>
                    </a:cxn>
                    <a:cxn ang="0">
                      <a:pos x="385" y="219"/>
                    </a:cxn>
                    <a:cxn ang="0">
                      <a:pos x="398" y="169"/>
                    </a:cxn>
                    <a:cxn ang="0">
                      <a:pos x="426" y="161"/>
                    </a:cxn>
                    <a:cxn ang="0">
                      <a:pos x="502" y="184"/>
                    </a:cxn>
                    <a:cxn ang="0">
                      <a:pos x="572" y="161"/>
                    </a:cxn>
                    <a:cxn ang="0">
                      <a:pos x="615" y="124"/>
                    </a:cxn>
                    <a:cxn ang="0">
                      <a:pos x="660" y="105"/>
                    </a:cxn>
                    <a:cxn ang="0">
                      <a:pos x="689" y="39"/>
                    </a:cxn>
                    <a:cxn ang="0">
                      <a:pos x="750" y="0"/>
                    </a:cxn>
                    <a:cxn ang="0">
                      <a:pos x="832" y="36"/>
                    </a:cxn>
                    <a:cxn ang="0">
                      <a:pos x="829" y="110"/>
                    </a:cxn>
                    <a:cxn ang="0">
                      <a:pos x="799" y="176"/>
                    </a:cxn>
                    <a:cxn ang="0">
                      <a:pos x="733" y="221"/>
                    </a:cxn>
                    <a:cxn ang="0">
                      <a:pos x="648" y="244"/>
                    </a:cxn>
                    <a:cxn ang="0">
                      <a:pos x="614" y="276"/>
                    </a:cxn>
                    <a:cxn ang="0">
                      <a:pos x="540" y="304"/>
                    </a:cxn>
                    <a:cxn ang="0">
                      <a:pos x="472" y="372"/>
                    </a:cxn>
                    <a:cxn ang="0">
                      <a:pos x="391" y="442"/>
                    </a:cxn>
                    <a:cxn ang="0">
                      <a:pos x="374" y="453"/>
                    </a:cxn>
                    <a:cxn ang="0">
                      <a:pos x="358" y="511"/>
                    </a:cxn>
                    <a:cxn ang="0">
                      <a:pos x="331" y="520"/>
                    </a:cxn>
                    <a:cxn ang="0">
                      <a:pos x="294" y="530"/>
                    </a:cxn>
                    <a:cxn ang="0">
                      <a:pos x="297" y="562"/>
                    </a:cxn>
                    <a:cxn ang="0">
                      <a:pos x="249" y="547"/>
                    </a:cxn>
                    <a:cxn ang="0">
                      <a:pos x="273" y="603"/>
                    </a:cxn>
                    <a:cxn ang="0">
                      <a:pos x="262" y="625"/>
                    </a:cxn>
                    <a:cxn ang="0">
                      <a:pos x="251" y="651"/>
                    </a:cxn>
                    <a:cxn ang="0">
                      <a:pos x="213" y="601"/>
                    </a:cxn>
                    <a:cxn ang="0">
                      <a:pos x="221" y="652"/>
                    </a:cxn>
                    <a:cxn ang="0">
                      <a:pos x="228" y="687"/>
                    </a:cxn>
                    <a:cxn ang="0">
                      <a:pos x="179" y="679"/>
                    </a:cxn>
                    <a:cxn ang="0">
                      <a:pos x="211" y="723"/>
                    </a:cxn>
                    <a:cxn ang="0">
                      <a:pos x="185" y="718"/>
                    </a:cxn>
                    <a:cxn ang="0">
                      <a:pos x="192" y="760"/>
                    </a:cxn>
                    <a:cxn ang="0">
                      <a:pos x="159" y="794"/>
                    </a:cxn>
                    <a:cxn ang="0">
                      <a:pos x="82" y="761"/>
                    </a:cxn>
                    <a:cxn ang="0">
                      <a:pos x="39" y="757"/>
                    </a:cxn>
                    <a:cxn ang="0">
                      <a:pos x="63" y="724"/>
                    </a:cxn>
                    <a:cxn ang="0">
                      <a:pos x="52" y="713"/>
                    </a:cxn>
                    <a:cxn ang="0">
                      <a:pos x="0" y="692"/>
                    </a:cxn>
                  </a:cxnLst>
                  <a:rect l="0" t="0" r="r" b="b"/>
                  <a:pathLst>
                    <a:path w="843" h="796">
                      <a:moveTo>
                        <a:pt x="0" y="692"/>
                      </a:moveTo>
                      <a:lnTo>
                        <a:pt x="0" y="687"/>
                      </a:lnTo>
                      <a:lnTo>
                        <a:pt x="4" y="692"/>
                      </a:lnTo>
                      <a:lnTo>
                        <a:pt x="17" y="689"/>
                      </a:lnTo>
                      <a:lnTo>
                        <a:pt x="31" y="669"/>
                      </a:lnTo>
                      <a:lnTo>
                        <a:pt x="60" y="659"/>
                      </a:lnTo>
                      <a:lnTo>
                        <a:pt x="55" y="653"/>
                      </a:lnTo>
                      <a:lnTo>
                        <a:pt x="60" y="636"/>
                      </a:lnTo>
                      <a:lnTo>
                        <a:pt x="77" y="621"/>
                      </a:lnTo>
                      <a:lnTo>
                        <a:pt x="88" y="629"/>
                      </a:lnTo>
                      <a:lnTo>
                        <a:pt x="101" y="631"/>
                      </a:lnTo>
                      <a:lnTo>
                        <a:pt x="116" y="641"/>
                      </a:lnTo>
                      <a:lnTo>
                        <a:pt x="133" y="644"/>
                      </a:lnTo>
                      <a:lnTo>
                        <a:pt x="124" y="631"/>
                      </a:lnTo>
                      <a:lnTo>
                        <a:pt x="84" y="616"/>
                      </a:lnTo>
                      <a:lnTo>
                        <a:pt x="77" y="604"/>
                      </a:lnTo>
                      <a:lnTo>
                        <a:pt x="86" y="606"/>
                      </a:lnTo>
                      <a:lnTo>
                        <a:pt x="103" y="604"/>
                      </a:lnTo>
                      <a:lnTo>
                        <a:pt x="108" y="593"/>
                      </a:lnTo>
                      <a:lnTo>
                        <a:pt x="83" y="578"/>
                      </a:lnTo>
                      <a:lnTo>
                        <a:pt x="86" y="572"/>
                      </a:lnTo>
                      <a:lnTo>
                        <a:pt x="120" y="570"/>
                      </a:lnTo>
                      <a:lnTo>
                        <a:pt x="127" y="565"/>
                      </a:lnTo>
                      <a:lnTo>
                        <a:pt x="121" y="556"/>
                      </a:lnTo>
                      <a:lnTo>
                        <a:pt x="109" y="554"/>
                      </a:lnTo>
                      <a:lnTo>
                        <a:pt x="103" y="545"/>
                      </a:lnTo>
                      <a:lnTo>
                        <a:pt x="98" y="536"/>
                      </a:lnTo>
                      <a:lnTo>
                        <a:pt x="98" y="523"/>
                      </a:lnTo>
                      <a:lnTo>
                        <a:pt x="100" y="519"/>
                      </a:lnTo>
                      <a:lnTo>
                        <a:pt x="106" y="527"/>
                      </a:lnTo>
                      <a:lnTo>
                        <a:pt x="129" y="513"/>
                      </a:lnTo>
                      <a:lnTo>
                        <a:pt x="151" y="519"/>
                      </a:lnTo>
                      <a:lnTo>
                        <a:pt x="163" y="511"/>
                      </a:lnTo>
                      <a:lnTo>
                        <a:pt x="152" y="513"/>
                      </a:lnTo>
                      <a:lnTo>
                        <a:pt x="144" y="509"/>
                      </a:lnTo>
                      <a:lnTo>
                        <a:pt x="138" y="496"/>
                      </a:lnTo>
                      <a:lnTo>
                        <a:pt x="127" y="493"/>
                      </a:lnTo>
                      <a:lnTo>
                        <a:pt x="108" y="498"/>
                      </a:lnTo>
                      <a:lnTo>
                        <a:pt x="105" y="490"/>
                      </a:lnTo>
                      <a:lnTo>
                        <a:pt x="113" y="481"/>
                      </a:lnTo>
                      <a:lnTo>
                        <a:pt x="122" y="455"/>
                      </a:lnTo>
                      <a:lnTo>
                        <a:pt x="117" y="457"/>
                      </a:lnTo>
                      <a:lnTo>
                        <a:pt x="116" y="452"/>
                      </a:lnTo>
                      <a:lnTo>
                        <a:pt x="113" y="443"/>
                      </a:lnTo>
                      <a:lnTo>
                        <a:pt x="103" y="457"/>
                      </a:lnTo>
                      <a:lnTo>
                        <a:pt x="103" y="442"/>
                      </a:lnTo>
                      <a:lnTo>
                        <a:pt x="97" y="437"/>
                      </a:lnTo>
                      <a:lnTo>
                        <a:pt x="103" y="426"/>
                      </a:lnTo>
                      <a:lnTo>
                        <a:pt x="100" y="421"/>
                      </a:lnTo>
                      <a:lnTo>
                        <a:pt x="105" y="410"/>
                      </a:lnTo>
                      <a:lnTo>
                        <a:pt x="124" y="410"/>
                      </a:lnTo>
                      <a:lnTo>
                        <a:pt x="124" y="426"/>
                      </a:lnTo>
                      <a:lnTo>
                        <a:pt x="131" y="431"/>
                      </a:lnTo>
                      <a:lnTo>
                        <a:pt x="153" y="418"/>
                      </a:lnTo>
                      <a:lnTo>
                        <a:pt x="163" y="404"/>
                      </a:lnTo>
                      <a:lnTo>
                        <a:pt x="165" y="387"/>
                      </a:lnTo>
                      <a:lnTo>
                        <a:pt x="184" y="378"/>
                      </a:lnTo>
                      <a:lnTo>
                        <a:pt x="208" y="383"/>
                      </a:lnTo>
                      <a:lnTo>
                        <a:pt x="229" y="362"/>
                      </a:lnTo>
                      <a:lnTo>
                        <a:pt x="230" y="351"/>
                      </a:lnTo>
                      <a:lnTo>
                        <a:pt x="226" y="340"/>
                      </a:lnTo>
                      <a:lnTo>
                        <a:pt x="237" y="332"/>
                      </a:lnTo>
                      <a:lnTo>
                        <a:pt x="234" y="320"/>
                      </a:lnTo>
                      <a:lnTo>
                        <a:pt x="249" y="308"/>
                      </a:lnTo>
                      <a:lnTo>
                        <a:pt x="259" y="310"/>
                      </a:lnTo>
                      <a:lnTo>
                        <a:pt x="269" y="304"/>
                      </a:lnTo>
                      <a:lnTo>
                        <a:pt x="265" y="298"/>
                      </a:lnTo>
                      <a:lnTo>
                        <a:pt x="271" y="277"/>
                      </a:lnTo>
                      <a:lnTo>
                        <a:pt x="278" y="269"/>
                      </a:lnTo>
                      <a:lnTo>
                        <a:pt x="302" y="253"/>
                      </a:lnTo>
                      <a:lnTo>
                        <a:pt x="334" y="240"/>
                      </a:lnTo>
                      <a:lnTo>
                        <a:pt x="341" y="233"/>
                      </a:lnTo>
                      <a:lnTo>
                        <a:pt x="343" y="222"/>
                      </a:lnTo>
                      <a:lnTo>
                        <a:pt x="348" y="211"/>
                      </a:lnTo>
                      <a:lnTo>
                        <a:pt x="372" y="196"/>
                      </a:lnTo>
                      <a:lnTo>
                        <a:pt x="383" y="201"/>
                      </a:lnTo>
                      <a:lnTo>
                        <a:pt x="377" y="212"/>
                      </a:lnTo>
                      <a:lnTo>
                        <a:pt x="371" y="229"/>
                      </a:lnTo>
                      <a:lnTo>
                        <a:pt x="380" y="232"/>
                      </a:lnTo>
                      <a:lnTo>
                        <a:pt x="385" y="219"/>
                      </a:lnTo>
                      <a:lnTo>
                        <a:pt x="404" y="212"/>
                      </a:lnTo>
                      <a:lnTo>
                        <a:pt x="409" y="201"/>
                      </a:lnTo>
                      <a:lnTo>
                        <a:pt x="401" y="195"/>
                      </a:lnTo>
                      <a:lnTo>
                        <a:pt x="398" y="184"/>
                      </a:lnTo>
                      <a:lnTo>
                        <a:pt x="398" y="169"/>
                      </a:lnTo>
                      <a:lnTo>
                        <a:pt x="404" y="170"/>
                      </a:lnTo>
                      <a:lnTo>
                        <a:pt x="407" y="162"/>
                      </a:lnTo>
                      <a:lnTo>
                        <a:pt x="402" y="157"/>
                      </a:lnTo>
                      <a:lnTo>
                        <a:pt x="423" y="152"/>
                      </a:lnTo>
                      <a:lnTo>
                        <a:pt x="426" y="161"/>
                      </a:lnTo>
                      <a:lnTo>
                        <a:pt x="470" y="165"/>
                      </a:lnTo>
                      <a:lnTo>
                        <a:pt x="470" y="185"/>
                      </a:lnTo>
                      <a:lnTo>
                        <a:pt x="481" y="190"/>
                      </a:lnTo>
                      <a:lnTo>
                        <a:pt x="488" y="178"/>
                      </a:lnTo>
                      <a:lnTo>
                        <a:pt x="502" y="184"/>
                      </a:lnTo>
                      <a:lnTo>
                        <a:pt x="546" y="152"/>
                      </a:lnTo>
                      <a:lnTo>
                        <a:pt x="557" y="152"/>
                      </a:lnTo>
                      <a:lnTo>
                        <a:pt x="560" y="161"/>
                      </a:lnTo>
                      <a:lnTo>
                        <a:pt x="562" y="162"/>
                      </a:lnTo>
                      <a:lnTo>
                        <a:pt x="572" y="161"/>
                      </a:lnTo>
                      <a:lnTo>
                        <a:pt x="577" y="154"/>
                      </a:lnTo>
                      <a:lnTo>
                        <a:pt x="583" y="156"/>
                      </a:lnTo>
                      <a:lnTo>
                        <a:pt x="588" y="147"/>
                      </a:lnTo>
                      <a:lnTo>
                        <a:pt x="595" y="146"/>
                      </a:lnTo>
                      <a:lnTo>
                        <a:pt x="615" y="124"/>
                      </a:lnTo>
                      <a:lnTo>
                        <a:pt x="633" y="124"/>
                      </a:lnTo>
                      <a:lnTo>
                        <a:pt x="638" y="118"/>
                      </a:lnTo>
                      <a:lnTo>
                        <a:pt x="643" y="102"/>
                      </a:lnTo>
                      <a:lnTo>
                        <a:pt x="653" y="109"/>
                      </a:lnTo>
                      <a:lnTo>
                        <a:pt x="660" y="105"/>
                      </a:lnTo>
                      <a:lnTo>
                        <a:pt x="667" y="97"/>
                      </a:lnTo>
                      <a:lnTo>
                        <a:pt x="663" y="70"/>
                      </a:lnTo>
                      <a:lnTo>
                        <a:pt x="668" y="56"/>
                      </a:lnTo>
                      <a:lnTo>
                        <a:pt x="680" y="51"/>
                      </a:lnTo>
                      <a:lnTo>
                        <a:pt x="689" y="39"/>
                      </a:lnTo>
                      <a:lnTo>
                        <a:pt x="697" y="39"/>
                      </a:lnTo>
                      <a:lnTo>
                        <a:pt x="708" y="25"/>
                      </a:lnTo>
                      <a:lnTo>
                        <a:pt x="713" y="14"/>
                      </a:lnTo>
                      <a:lnTo>
                        <a:pt x="726" y="20"/>
                      </a:lnTo>
                      <a:lnTo>
                        <a:pt x="750" y="0"/>
                      </a:lnTo>
                      <a:lnTo>
                        <a:pt x="782" y="1"/>
                      </a:lnTo>
                      <a:lnTo>
                        <a:pt x="812" y="12"/>
                      </a:lnTo>
                      <a:lnTo>
                        <a:pt x="820" y="20"/>
                      </a:lnTo>
                      <a:lnTo>
                        <a:pt x="825" y="29"/>
                      </a:lnTo>
                      <a:lnTo>
                        <a:pt x="832" y="36"/>
                      </a:lnTo>
                      <a:lnTo>
                        <a:pt x="831" y="46"/>
                      </a:lnTo>
                      <a:lnTo>
                        <a:pt x="842" y="76"/>
                      </a:lnTo>
                      <a:lnTo>
                        <a:pt x="842" y="87"/>
                      </a:lnTo>
                      <a:lnTo>
                        <a:pt x="834" y="93"/>
                      </a:lnTo>
                      <a:lnTo>
                        <a:pt x="829" y="110"/>
                      </a:lnTo>
                      <a:lnTo>
                        <a:pt x="843" y="111"/>
                      </a:lnTo>
                      <a:lnTo>
                        <a:pt x="841" y="119"/>
                      </a:lnTo>
                      <a:lnTo>
                        <a:pt x="829" y="127"/>
                      </a:lnTo>
                      <a:lnTo>
                        <a:pt x="819" y="141"/>
                      </a:lnTo>
                      <a:lnTo>
                        <a:pt x="799" y="176"/>
                      </a:lnTo>
                      <a:lnTo>
                        <a:pt x="807" y="189"/>
                      </a:lnTo>
                      <a:lnTo>
                        <a:pt x="789" y="180"/>
                      </a:lnTo>
                      <a:lnTo>
                        <a:pt x="781" y="180"/>
                      </a:lnTo>
                      <a:lnTo>
                        <a:pt x="772" y="184"/>
                      </a:lnTo>
                      <a:lnTo>
                        <a:pt x="733" y="221"/>
                      </a:lnTo>
                      <a:lnTo>
                        <a:pt x="712" y="229"/>
                      </a:lnTo>
                      <a:lnTo>
                        <a:pt x="702" y="229"/>
                      </a:lnTo>
                      <a:lnTo>
                        <a:pt x="680" y="240"/>
                      </a:lnTo>
                      <a:lnTo>
                        <a:pt x="669" y="238"/>
                      </a:lnTo>
                      <a:lnTo>
                        <a:pt x="648" y="244"/>
                      </a:lnTo>
                      <a:lnTo>
                        <a:pt x="641" y="251"/>
                      </a:lnTo>
                      <a:lnTo>
                        <a:pt x="638" y="261"/>
                      </a:lnTo>
                      <a:lnTo>
                        <a:pt x="628" y="271"/>
                      </a:lnTo>
                      <a:lnTo>
                        <a:pt x="624" y="260"/>
                      </a:lnTo>
                      <a:lnTo>
                        <a:pt x="614" y="276"/>
                      </a:lnTo>
                      <a:lnTo>
                        <a:pt x="558" y="310"/>
                      </a:lnTo>
                      <a:lnTo>
                        <a:pt x="552" y="309"/>
                      </a:lnTo>
                      <a:lnTo>
                        <a:pt x="545" y="289"/>
                      </a:lnTo>
                      <a:lnTo>
                        <a:pt x="539" y="294"/>
                      </a:lnTo>
                      <a:lnTo>
                        <a:pt x="540" y="304"/>
                      </a:lnTo>
                      <a:lnTo>
                        <a:pt x="538" y="308"/>
                      </a:lnTo>
                      <a:lnTo>
                        <a:pt x="534" y="318"/>
                      </a:lnTo>
                      <a:lnTo>
                        <a:pt x="506" y="350"/>
                      </a:lnTo>
                      <a:lnTo>
                        <a:pt x="481" y="356"/>
                      </a:lnTo>
                      <a:lnTo>
                        <a:pt x="472" y="372"/>
                      </a:lnTo>
                      <a:lnTo>
                        <a:pt x="469" y="363"/>
                      </a:lnTo>
                      <a:lnTo>
                        <a:pt x="449" y="398"/>
                      </a:lnTo>
                      <a:lnTo>
                        <a:pt x="422" y="431"/>
                      </a:lnTo>
                      <a:lnTo>
                        <a:pt x="395" y="436"/>
                      </a:lnTo>
                      <a:lnTo>
                        <a:pt x="391" y="442"/>
                      </a:lnTo>
                      <a:lnTo>
                        <a:pt x="389" y="434"/>
                      </a:lnTo>
                      <a:lnTo>
                        <a:pt x="378" y="436"/>
                      </a:lnTo>
                      <a:lnTo>
                        <a:pt x="373" y="430"/>
                      </a:lnTo>
                      <a:lnTo>
                        <a:pt x="367" y="445"/>
                      </a:lnTo>
                      <a:lnTo>
                        <a:pt x="374" y="453"/>
                      </a:lnTo>
                      <a:lnTo>
                        <a:pt x="383" y="454"/>
                      </a:lnTo>
                      <a:lnTo>
                        <a:pt x="385" y="465"/>
                      </a:lnTo>
                      <a:lnTo>
                        <a:pt x="359" y="491"/>
                      </a:lnTo>
                      <a:lnTo>
                        <a:pt x="362" y="501"/>
                      </a:lnTo>
                      <a:lnTo>
                        <a:pt x="358" y="511"/>
                      </a:lnTo>
                      <a:lnTo>
                        <a:pt x="340" y="514"/>
                      </a:lnTo>
                      <a:lnTo>
                        <a:pt x="331" y="504"/>
                      </a:lnTo>
                      <a:lnTo>
                        <a:pt x="316" y="498"/>
                      </a:lnTo>
                      <a:lnTo>
                        <a:pt x="319" y="506"/>
                      </a:lnTo>
                      <a:lnTo>
                        <a:pt x="331" y="520"/>
                      </a:lnTo>
                      <a:lnTo>
                        <a:pt x="341" y="543"/>
                      </a:lnTo>
                      <a:lnTo>
                        <a:pt x="304" y="517"/>
                      </a:lnTo>
                      <a:lnTo>
                        <a:pt x="294" y="520"/>
                      </a:lnTo>
                      <a:lnTo>
                        <a:pt x="296" y="524"/>
                      </a:lnTo>
                      <a:lnTo>
                        <a:pt x="294" y="530"/>
                      </a:lnTo>
                      <a:lnTo>
                        <a:pt x="299" y="544"/>
                      </a:lnTo>
                      <a:lnTo>
                        <a:pt x="304" y="549"/>
                      </a:lnTo>
                      <a:lnTo>
                        <a:pt x="293" y="541"/>
                      </a:lnTo>
                      <a:lnTo>
                        <a:pt x="291" y="547"/>
                      </a:lnTo>
                      <a:lnTo>
                        <a:pt x="297" y="562"/>
                      </a:lnTo>
                      <a:lnTo>
                        <a:pt x="293" y="570"/>
                      </a:lnTo>
                      <a:lnTo>
                        <a:pt x="285" y="571"/>
                      </a:lnTo>
                      <a:lnTo>
                        <a:pt x="280" y="561"/>
                      </a:lnTo>
                      <a:lnTo>
                        <a:pt x="251" y="538"/>
                      </a:lnTo>
                      <a:lnTo>
                        <a:pt x="249" y="547"/>
                      </a:lnTo>
                      <a:lnTo>
                        <a:pt x="262" y="561"/>
                      </a:lnTo>
                      <a:lnTo>
                        <a:pt x="270" y="574"/>
                      </a:lnTo>
                      <a:lnTo>
                        <a:pt x="278" y="593"/>
                      </a:lnTo>
                      <a:lnTo>
                        <a:pt x="278" y="604"/>
                      </a:lnTo>
                      <a:lnTo>
                        <a:pt x="273" y="603"/>
                      </a:lnTo>
                      <a:lnTo>
                        <a:pt x="271" y="610"/>
                      </a:lnTo>
                      <a:lnTo>
                        <a:pt x="270" y="620"/>
                      </a:lnTo>
                      <a:lnTo>
                        <a:pt x="264" y="613"/>
                      </a:lnTo>
                      <a:lnTo>
                        <a:pt x="261" y="613"/>
                      </a:lnTo>
                      <a:lnTo>
                        <a:pt x="262" y="625"/>
                      </a:lnTo>
                      <a:lnTo>
                        <a:pt x="265" y="629"/>
                      </a:lnTo>
                      <a:lnTo>
                        <a:pt x="260" y="633"/>
                      </a:lnTo>
                      <a:lnTo>
                        <a:pt x="251" y="625"/>
                      </a:lnTo>
                      <a:lnTo>
                        <a:pt x="249" y="636"/>
                      </a:lnTo>
                      <a:lnTo>
                        <a:pt x="251" y="651"/>
                      </a:lnTo>
                      <a:lnTo>
                        <a:pt x="244" y="653"/>
                      </a:lnTo>
                      <a:lnTo>
                        <a:pt x="239" y="644"/>
                      </a:lnTo>
                      <a:lnTo>
                        <a:pt x="232" y="643"/>
                      </a:lnTo>
                      <a:lnTo>
                        <a:pt x="228" y="630"/>
                      </a:lnTo>
                      <a:lnTo>
                        <a:pt x="213" y="601"/>
                      </a:lnTo>
                      <a:lnTo>
                        <a:pt x="207" y="621"/>
                      </a:lnTo>
                      <a:lnTo>
                        <a:pt x="210" y="633"/>
                      </a:lnTo>
                      <a:lnTo>
                        <a:pt x="197" y="640"/>
                      </a:lnTo>
                      <a:lnTo>
                        <a:pt x="213" y="646"/>
                      </a:lnTo>
                      <a:lnTo>
                        <a:pt x="221" y="652"/>
                      </a:lnTo>
                      <a:lnTo>
                        <a:pt x="221" y="663"/>
                      </a:lnTo>
                      <a:lnTo>
                        <a:pt x="230" y="668"/>
                      </a:lnTo>
                      <a:lnTo>
                        <a:pt x="226" y="671"/>
                      </a:lnTo>
                      <a:lnTo>
                        <a:pt x="228" y="678"/>
                      </a:lnTo>
                      <a:lnTo>
                        <a:pt x="228" y="687"/>
                      </a:lnTo>
                      <a:lnTo>
                        <a:pt x="226" y="700"/>
                      </a:lnTo>
                      <a:lnTo>
                        <a:pt x="216" y="701"/>
                      </a:lnTo>
                      <a:lnTo>
                        <a:pt x="211" y="686"/>
                      </a:lnTo>
                      <a:lnTo>
                        <a:pt x="205" y="684"/>
                      </a:lnTo>
                      <a:lnTo>
                        <a:pt x="179" y="679"/>
                      </a:lnTo>
                      <a:lnTo>
                        <a:pt x="170" y="681"/>
                      </a:lnTo>
                      <a:lnTo>
                        <a:pt x="179" y="689"/>
                      </a:lnTo>
                      <a:lnTo>
                        <a:pt x="194" y="691"/>
                      </a:lnTo>
                      <a:lnTo>
                        <a:pt x="207" y="712"/>
                      </a:lnTo>
                      <a:lnTo>
                        <a:pt x="211" y="723"/>
                      </a:lnTo>
                      <a:lnTo>
                        <a:pt x="207" y="730"/>
                      </a:lnTo>
                      <a:lnTo>
                        <a:pt x="202" y="733"/>
                      </a:lnTo>
                      <a:lnTo>
                        <a:pt x="200" y="739"/>
                      </a:lnTo>
                      <a:lnTo>
                        <a:pt x="190" y="730"/>
                      </a:lnTo>
                      <a:lnTo>
                        <a:pt x="185" y="718"/>
                      </a:lnTo>
                      <a:lnTo>
                        <a:pt x="174" y="714"/>
                      </a:lnTo>
                      <a:lnTo>
                        <a:pt x="179" y="732"/>
                      </a:lnTo>
                      <a:lnTo>
                        <a:pt x="184" y="744"/>
                      </a:lnTo>
                      <a:lnTo>
                        <a:pt x="191" y="751"/>
                      </a:lnTo>
                      <a:lnTo>
                        <a:pt x="192" y="760"/>
                      </a:lnTo>
                      <a:lnTo>
                        <a:pt x="185" y="769"/>
                      </a:lnTo>
                      <a:lnTo>
                        <a:pt x="180" y="781"/>
                      </a:lnTo>
                      <a:lnTo>
                        <a:pt x="174" y="782"/>
                      </a:lnTo>
                      <a:lnTo>
                        <a:pt x="167" y="796"/>
                      </a:lnTo>
                      <a:lnTo>
                        <a:pt x="159" y="794"/>
                      </a:lnTo>
                      <a:lnTo>
                        <a:pt x="152" y="788"/>
                      </a:lnTo>
                      <a:lnTo>
                        <a:pt x="133" y="789"/>
                      </a:lnTo>
                      <a:lnTo>
                        <a:pt x="115" y="777"/>
                      </a:lnTo>
                      <a:lnTo>
                        <a:pt x="97" y="776"/>
                      </a:lnTo>
                      <a:lnTo>
                        <a:pt x="82" y="761"/>
                      </a:lnTo>
                      <a:lnTo>
                        <a:pt x="61" y="764"/>
                      </a:lnTo>
                      <a:lnTo>
                        <a:pt x="39" y="777"/>
                      </a:lnTo>
                      <a:lnTo>
                        <a:pt x="24" y="776"/>
                      </a:lnTo>
                      <a:lnTo>
                        <a:pt x="35" y="766"/>
                      </a:lnTo>
                      <a:lnTo>
                        <a:pt x="39" y="757"/>
                      </a:lnTo>
                      <a:lnTo>
                        <a:pt x="33" y="757"/>
                      </a:lnTo>
                      <a:lnTo>
                        <a:pt x="34" y="745"/>
                      </a:lnTo>
                      <a:lnTo>
                        <a:pt x="39" y="738"/>
                      </a:lnTo>
                      <a:lnTo>
                        <a:pt x="56" y="723"/>
                      </a:lnTo>
                      <a:lnTo>
                        <a:pt x="63" y="724"/>
                      </a:lnTo>
                      <a:lnTo>
                        <a:pt x="78" y="713"/>
                      </a:lnTo>
                      <a:lnTo>
                        <a:pt x="77" y="711"/>
                      </a:lnTo>
                      <a:lnTo>
                        <a:pt x="68" y="703"/>
                      </a:lnTo>
                      <a:lnTo>
                        <a:pt x="63" y="711"/>
                      </a:lnTo>
                      <a:lnTo>
                        <a:pt x="52" y="713"/>
                      </a:lnTo>
                      <a:lnTo>
                        <a:pt x="40" y="727"/>
                      </a:lnTo>
                      <a:lnTo>
                        <a:pt x="18" y="724"/>
                      </a:lnTo>
                      <a:lnTo>
                        <a:pt x="17" y="714"/>
                      </a:lnTo>
                      <a:lnTo>
                        <a:pt x="4" y="706"/>
                      </a:lnTo>
                      <a:lnTo>
                        <a:pt x="0" y="6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126"/>
                <p:cNvSpPr>
                  <a:spLocks noChangeAspect="1"/>
                </p:cNvSpPr>
                <p:nvPr/>
              </p:nvSpPr>
              <p:spPr bwMode="gray">
                <a:xfrm>
                  <a:off x="3090" y="1355"/>
                  <a:ext cx="9" cy="1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13" y="0"/>
                    </a:cxn>
                    <a:cxn ang="0">
                      <a:pos x="23" y="5"/>
                    </a:cxn>
                    <a:cxn ang="0">
                      <a:pos x="33" y="16"/>
                    </a:cxn>
                    <a:cxn ang="0">
                      <a:pos x="35" y="10"/>
                    </a:cxn>
                    <a:cxn ang="0">
                      <a:pos x="47" y="30"/>
                    </a:cxn>
                    <a:cxn ang="0">
                      <a:pos x="48" y="40"/>
                    </a:cxn>
                    <a:cxn ang="0">
                      <a:pos x="47" y="53"/>
                    </a:cxn>
                    <a:cxn ang="0">
                      <a:pos x="44" y="57"/>
                    </a:cxn>
                    <a:cxn ang="0">
                      <a:pos x="45" y="68"/>
                    </a:cxn>
                    <a:cxn ang="0">
                      <a:pos x="48" y="78"/>
                    </a:cxn>
                    <a:cxn ang="0">
                      <a:pos x="44" y="81"/>
                    </a:cxn>
                    <a:cxn ang="0">
                      <a:pos x="38" y="59"/>
                    </a:cxn>
                    <a:cxn ang="0">
                      <a:pos x="31" y="46"/>
                    </a:cxn>
                    <a:cxn ang="0">
                      <a:pos x="24" y="27"/>
                    </a:cxn>
                    <a:cxn ang="0">
                      <a:pos x="4" y="1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8" h="81">
                      <a:moveTo>
                        <a:pt x="0" y="11"/>
                      </a:move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23" y="5"/>
                      </a:lnTo>
                      <a:lnTo>
                        <a:pt x="33" y="16"/>
                      </a:lnTo>
                      <a:lnTo>
                        <a:pt x="35" y="10"/>
                      </a:lnTo>
                      <a:lnTo>
                        <a:pt x="47" y="30"/>
                      </a:lnTo>
                      <a:lnTo>
                        <a:pt x="48" y="40"/>
                      </a:lnTo>
                      <a:lnTo>
                        <a:pt x="47" y="53"/>
                      </a:lnTo>
                      <a:lnTo>
                        <a:pt x="44" y="57"/>
                      </a:lnTo>
                      <a:lnTo>
                        <a:pt x="45" y="68"/>
                      </a:lnTo>
                      <a:lnTo>
                        <a:pt x="48" y="78"/>
                      </a:lnTo>
                      <a:lnTo>
                        <a:pt x="44" y="81"/>
                      </a:lnTo>
                      <a:lnTo>
                        <a:pt x="38" y="59"/>
                      </a:lnTo>
                      <a:lnTo>
                        <a:pt x="31" y="46"/>
                      </a:lnTo>
                      <a:lnTo>
                        <a:pt x="24" y="27"/>
                      </a:lnTo>
                      <a:lnTo>
                        <a:pt x="4" y="1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127"/>
                <p:cNvSpPr>
                  <a:spLocks noChangeAspect="1"/>
                </p:cNvSpPr>
                <p:nvPr/>
              </p:nvSpPr>
              <p:spPr bwMode="gray">
                <a:xfrm>
                  <a:off x="4042" y="1314"/>
                  <a:ext cx="17" cy="13"/>
                </a:xfrm>
                <a:custGeom>
                  <a:avLst/>
                  <a:gdLst/>
                  <a:ahLst/>
                  <a:cxnLst>
                    <a:cxn ang="0">
                      <a:pos x="44" y="7"/>
                    </a:cxn>
                    <a:cxn ang="0">
                      <a:pos x="57" y="9"/>
                    </a:cxn>
                    <a:cxn ang="0">
                      <a:pos x="84" y="4"/>
                    </a:cxn>
                    <a:cxn ang="0">
                      <a:pos x="85" y="7"/>
                    </a:cxn>
                    <a:cxn ang="0">
                      <a:pos x="84" y="14"/>
                    </a:cxn>
                    <a:cxn ang="0">
                      <a:pos x="79" y="27"/>
                    </a:cxn>
                    <a:cxn ang="0">
                      <a:pos x="76" y="37"/>
                    </a:cxn>
                    <a:cxn ang="0">
                      <a:pos x="71" y="45"/>
                    </a:cxn>
                    <a:cxn ang="0">
                      <a:pos x="70" y="40"/>
                    </a:cxn>
                    <a:cxn ang="0">
                      <a:pos x="70" y="26"/>
                    </a:cxn>
                    <a:cxn ang="0">
                      <a:pos x="62" y="51"/>
                    </a:cxn>
                    <a:cxn ang="0">
                      <a:pos x="54" y="50"/>
                    </a:cxn>
                    <a:cxn ang="0">
                      <a:pos x="44" y="42"/>
                    </a:cxn>
                    <a:cxn ang="0">
                      <a:pos x="36" y="52"/>
                    </a:cxn>
                    <a:cxn ang="0">
                      <a:pos x="20" y="51"/>
                    </a:cxn>
                    <a:cxn ang="0">
                      <a:pos x="17" y="57"/>
                    </a:cxn>
                    <a:cxn ang="0">
                      <a:pos x="13" y="61"/>
                    </a:cxn>
                    <a:cxn ang="0">
                      <a:pos x="0" y="46"/>
                    </a:cxn>
                    <a:cxn ang="0">
                      <a:pos x="4" y="40"/>
                    </a:cxn>
                    <a:cxn ang="0">
                      <a:pos x="11" y="37"/>
                    </a:cxn>
                    <a:cxn ang="0">
                      <a:pos x="10" y="29"/>
                    </a:cxn>
                    <a:cxn ang="0">
                      <a:pos x="13" y="23"/>
                    </a:cxn>
                    <a:cxn ang="0">
                      <a:pos x="19" y="20"/>
                    </a:cxn>
                    <a:cxn ang="0">
                      <a:pos x="19" y="14"/>
                    </a:cxn>
                    <a:cxn ang="0">
                      <a:pos x="16" y="4"/>
                    </a:cxn>
                    <a:cxn ang="0">
                      <a:pos x="25" y="0"/>
                    </a:cxn>
                    <a:cxn ang="0">
                      <a:pos x="41" y="2"/>
                    </a:cxn>
                    <a:cxn ang="0">
                      <a:pos x="44" y="3"/>
                    </a:cxn>
                    <a:cxn ang="0">
                      <a:pos x="44" y="7"/>
                    </a:cxn>
                  </a:cxnLst>
                  <a:rect l="0" t="0" r="r" b="b"/>
                  <a:pathLst>
                    <a:path w="85" h="61">
                      <a:moveTo>
                        <a:pt x="44" y="7"/>
                      </a:moveTo>
                      <a:lnTo>
                        <a:pt x="57" y="9"/>
                      </a:lnTo>
                      <a:lnTo>
                        <a:pt x="84" y="4"/>
                      </a:lnTo>
                      <a:lnTo>
                        <a:pt x="85" y="7"/>
                      </a:lnTo>
                      <a:lnTo>
                        <a:pt x="84" y="14"/>
                      </a:lnTo>
                      <a:lnTo>
                        <a:pt x="79" y="27"/>
                      </a:lnTo>
                      <a:lnTo>
                        <a:pt x="76" y="37"/>
                      </a:lnTo>
                      <a:lnTo>
                        <a:pt x="71" y="45"/>
                      </a:lnTo>
                      <a:lnTo>
                        <a:pt x="70" y="40"/>
                      </a:lnTo>
                      <a:lnTo>
                        <a:pt x="70" y="26"/>
                      </a:lnTo>
                      <a:lnTo>
                        <a:pt x="62" y="51"/>
                      </a:lnTo>
                      <a:lnTo>
                        <a:pt x="54" y="50"/>
                      </a:lnTo>
                      <a:lnTo>
                        <a:pt x="44" y="42"/>
                      </a:lnTo>
                      <a:lnTo>
                        <a:pt x="36" y="52"/>
                      </a:lnTo>
                      <a:lnTo>
                        <a:pt x="20" y="51"/>
                      </a:lnTo>
                      <a:lnTo>
                        <a:pt x="17" y="57"/>
                      </a:lnTo>
                      <a:lnTo>
                        <a:pt x="13" y="61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7"/>
                      </a:lnTo>
                      <a:lnTo>
                        <a:pt x="10" y="29"/>
                      </a:lnTo>
                      <a:lnTo>
                        <a:pt x="13" y="23"/>
                      </a:lnTo>
                      <a:lnTo>
                        <a:pt x="19" y="20"/>
                      </a:lnTo>
                      <a:lnTo>
                        <a:pt x="19" y="14"/>
                      </a:lnTo>
                      <a:lnTo>
                        <a:pt x="16" y="4"/>
                      </a:lnTo>
                      <a:lnTo>
                        <a:pt x="25" y="0"/>
                      </a:lnTo>
                      <a:lnTo>
                        <a:pt x="41" y="2"/>
                      </a:lnTo>
                      <a:lnTo>
                        <a:pt x="44" y="3"/>
                      </a:lnTo>
                      <a:lnTo>
                        <a:pt x="44" y="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128"/>
                <p:cNvSpPr>
                  <a:spLocks noChangeAspect="1"/>
                </p:cNvSpPr>
                <p:nvPr/>
              </p:nvSpPr>
              <p:spPr bwMode="gray">
                <a:xfrm>
                  <a:off x="3158" y="1386"/>
                  <a:ext cx="22" cy="25"/>
                </a:xfrm>
                <a:custGeom>
                  <a:avLst/>
                  <a:gdLst/>
                  <a:ahLst/>
                  <a:cxnLst>
                    <a:cxn ang="0">
                      <a:pos x="15" y="75"/>
                    </a:cxn>
                    <a:cxn ang="0">
                      <a:pos x="12" y="75"/>
                    </a:cxn>
                    <a:cxn ang="0">
                      <a:pos x="7" y="57"/>
                    </a:cxn>
                    <a:cxn ang="0">
                      <a:pos x="7" y="49"/>
                    </a:cxn>
                    <a:cxn ang="0">
                      <a:pos x="3" y="47"/>
                    </a:cxn>
                    <a:cxn ang="0">
                      <a:pos x="0" y="36"/>
                    </a:cxn>
                    <a:cxn ang="0">
                      <a:pos x="10" y="41"/>
                    </a:cxn>
                    <a:cxn ang="0">
                      <a:pos x="19" y="38"/>
                    </a:cxn>
                    <a:cxn ang="0">
                      <a:pos x="6" y="25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19" y="3"/>
                    </a:cxn>
                    <a:cxn ang="0">
                      <a:pos x="27" y="0"/>
                    </a:cxn>
                    <a:cxn ang="0">
                      <a:pos x="37" y="16"/>
                    </a:cxn>
                    <a:cxn ang="0">
                      <a:pos x="46" y="23"/>
                    </a:cxn>
                    <a:cxn ang="0">
                      <a:pos x="52" y="38"/>
                    </a:cxn>
                    <a:cxn ang="0">
                      <a:pos x="68" y="46"/>
                    </a:cxn>
                    <a:cxn ang="0">
                      <a:pos x="82" y="62"/>
                    </a:cxn>
                    <a:cxn ang="0">
                      <a:pos x="109" y="98"/>
                    </a:cxn>
                    <a:cxn ang="0">
                      <a:pos x="112" y="108"/>
                    </a:cxn>
                    <a:cxn ang="0">
                      <a:pos x="103" y="123"/>
                    </a:cxn>
                    <a:cxn ang="0">
                      <a:pos x="96" y="118"/>
                    </a:cxn>
                    <a:cxn ang="0">
                      <a:pos x="89" y="117"/>
                    </a:cxn>
                    <a:cxn ang="0">
                      <a:pos x="85" y="122"/>
                    </a:cxn>
                    <a:cxn ang="0">
                      <a:pos x="74" y="122"/>
                    </a:cxn>
                    <a:cxn ang="0">
                      <a:pos x="60" y="112"/>
                    </a:cxn>
                    <a:cxn ang="0">
                      <a:pos x="64" y="103"/>
                    </a:cxn>
                    <a:cxn ang="0">
                      <a:pos x="54" y="96"/>
                    </a:cxn>
                    <a:cxn ang="0">
                      <a:pos x="44" y="95"/>
                    </a:cxn>
                    <a:cxn ang="0">
                      <a:pos x="26" y="82"/>
                    </a:cxn>
                    <a:cxn ang="0">
                      <a:pos x="31" y="95"/>
                    </a:cxn>
                    <a:cxn ang="0">
                      <a:pos x="39" y="106"/>
                    </a:cxn>
                    <a:cxn ang="0">
                      <a:pos x="37" y="113"/>
                    </a:cxn>
                    <a:cxn ang="0">
                      <a:pos x="28" y="95"/>
                    </a:cxn>
                    <a:cxn ang="0">
                      <a:pos x="15" y="75"/>
                    </a:cxn>
                  </a:cxnLst>
                  <a:rect l="0" t="0" r="r" b="b"/>
                  <a:pathLst>
                    <a:path w="112" h="123">
                      <a:moveTo>
                        <a:pt x="15" y="75"/>
                      </a:moveTo>
                      <a:lnTo>
                        <a:pt x="12" y="75"/>
                      </a:lnTo>
                      <a:lnTo>
                        <a:pt x="7" y="57"/>
                      </a:lnTo>
                      <a:lnTo>
                        <a:pt x="7" y="49"/>
                      </a:lnTo>
                      <a:lnTo>
                        <a:pt x="3" y="47"/>
                      </a:lnTo>
                      <a:lnTo>
                        <a:pt x="0" y="36"/>
                      </a:lnTo>
                      <a:lnTo>
                        <a:pt x="10" y="41"/>
                      </a:lnTo>
                      <a:lnTo>
                        <a:pt x="19" y="38"/>
                      </a:lnTo>
                      <a:lnTo>
                        <a:pt x="6" y="25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7" y="16"/>
                      </a:lnTo>
                      <a:lnTo>
                        <a:pt x="46" y="23"/>
                      </a:lnTo>
                      <a:lnTo>
                        <a:pt x="52" y="38"/>
                      </a:lnTo>
                      <a:lnTo>
                        <a:pt x="68" y="46"/>
                      </a:lnTo>
                      <a:lnTo>
                        <a:pt x="82" y="62"/>
                      </a:lnTo>
                      <a:lnTo>
                        <a:pt x="109" y="98"/>
                      </a:lnTo>
                      <a:lnTo>
                        <a:pt x="112" y="108"/>
                      </a:lnTo>
                      <a:lnTo>
                        <a:pt x="103" y="123"/>
                      </a:lnTo>
                      <a:lnTo>
                        <a:pt x="96" y="118"/>
                      </a:lnTo>
                      <a:lnTo>
                        <a:pt x="89" y="117"/>
                      </a:lnTo>
                      <a:lnTo>
                        <a:pt x="85" y="122"/>
                      </a:lnTo>
                      <a:lnTo>
                        <a:pt x="74" y="122"/>
                      </a:lnTo>
                      <a:lnTo>
                        <a:pt x="60" y="112"/>
                      </a:lnTo>
                      <a:lnTo>
                        <a:pt x="64" y="103"/>
                      </a:lnTo>
                      <a:lnTo>
                        <a:pt x="54" y="96"/>
                      </a:lnTo>
                      <a:lnTo>
                        <a:pt x="44" y="95"/>
                      </a:lnTo>
                      <a:lnTo>
                        <a:pt x="26" y="82"/>
                      </a:lnTo>
                      <a:lnTo>
                        <a:pt x="31" y="95"/>
                      </a:lnTo>
                      <a:lnTo>
                        <a:pt x="39" y="106"/>
                      </a:lnTo>
                      <a:lnTo>
                        <a:pt x="37" y="113"/>
                      </a:lnTo>
                      <a:lnTo>
                        <a:pt x="28" y="9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129"/>
                <p:cNvSpPr>
                  <a:spLocks noChangeAspect="1"/>
                </p:cNvSpPr>
                <p:nvPr/>
              </p:nvSpPr>
              <p:spPr bwMode="gray">
                <a:xfrm>
                  <a:off x="3534" y="960"/>
                  <a:ext cx="81" cy="75"/>
                </a:xfrm>
                <a:custGeom>
                  <a:avLst/>
                  <a:gdLst/>
                  <a:ahLst/>
                  <a:cxnLst>
                    <a:cxn ang="0">
                      <a:pos x="81" y="49"/>
                    </a:cxn>
                    <a:cxn ang="0">
                      <a:pos x="90" y="63"/>
                    </a:cxn>
                    <a:cxn ang="0">
                      <a:pos x="54" y="79"/>
                    </a:cxn>
                    <a:cxn ang="0">
                      <a:pos x="47" y="106"/>
                    </a:cxn>
                    <a:cxn ang="0">
                      <a:pos x="0" y="138"/>
                    </a:cxn>
                    <a:cxn ang="0">
                      <a:pos x="17" y="168"/>
                    </a:cxn>
                    <a:cxn ang="0">
                      <a:pos x="19" y="154"/>
                    </a:cxn>
                    <a:cxn ang="0">
                      <a:pos x="31" y="142"/>
                    </a:cxn>
                    <a:cxn ang="0">
                      <a:pos x="45" y="154"/>
                    </a:cxn>
                    <a:cxn ang="0">
                      <a:pos x="51" y="168"/>
                    </a:cxn>
                    <a:cxn ang="0">
                      <a:pos x="71" y="160"/>
                    </a:cxn>
                    <a:cxn ang="0">
                      <a:pos x="75" y="181"/>
                    </a:cxn>
                    <a:cxn ang="0">
                      <a:pos x="76" y="220"/>
                    </a:cxn>
                    <a:cxn ang="0">
                      <a:pos x="83" y="247"/>
                    </a:cxn>
                    <a:cxn ang="0">
                      <a:pos x="103" y="276"/>
                    </a:cxn>
                    <a:cxn ang="0">
                      <a:pos x="120" y="302"/>
                    </a:cxn>
                    <a:cxn ang="0">
                      <a:pos x="157" y="255"/>
                    </a:cxn>
                    <a:cxn ang="0">
                      <a:pos x="161" y="298"/>
                    </a:cxn>
                    <a:cxn ang="0">
                      <a:pos x="176" y="300"/>
                    </a:cxn>
                    <a:cxn ang="0">
                      <a:pos x="185" y="313"/>
                    </a:cxn>
                    <a:cxn ang="0">
                      <a:pos x="233" y="338"/>
                    </a:cxn>
                    <a:cxn ang="0">
                      <a:pos x="260" y="354"/>
                    </a:cxn>
                    <a:cxn ang="0">
                      <a:pos x="327" y="373"/>
                    </a:cxn>
                    <a:cxn ang="0">
                      <a:pos x="350" y="366"/>
                    </a:cxn>
                    <a:cxn ang="0">
                      <a:pos x="365" y="348"/>
                    </a:cxn>
                    <a:cxn ang="0">
                      <a:pos x="375" y="322"/>
                    </a:cxn>
                    <a:cxn ang="0">
                      <a:pos x="377" y="295"/>
                    </a:cxn>
                    <a:cxn ang="0">
                      <a:pos x="366" y="262"/>
                    </a:cxn>
                    <a:cxn ang="0">
                      <a:pos x="339" y="232"/>
                    </a:cxn>
                    <a:cxn ang="0">
                      <a:pos x="371" y="232"/>
                    </a:cxn>
                    <a:cxn ang="0">
                      <a:pos x="376" y="190"/>
                    </a:cxn>
                    <a:cxn ang="0">
                      <a:pos x="377" y="160"/>
                    </a:cxn>
                    <a:cxn ang="0">
                      <a:pos x="383" y="139"/>
                    </a:cxn>
                    <a:cxn ang="0">
                      <a:pos x="405" y="107"/>
                    </a:cxn>
                    <a:cxn ang="0">
                      <a:pos x="386" y="103"/>
                    </a:cxn>
                    <a:cxn ang="0">
                      <a:pos x="390" y="72"/>
                    </a:cxn>
                    <a:cxn ang="0">
                      <a:pos x="384" y="65"/>
                    </a:cxn>
                    <a:cxn ang="0">
                      <a:pos x="367" y="18"/>
                    </a:cxn>
                    <a:cxn ang="0">
                      <a:pos x="359" y="0"/>
                    </a:cxn>
                    <a:cxn ang="0">
                      <a:pos x="335" y="2"/>
                    </a:cxn>
                    <a:cxn ang="0">
                      <a:pos x="306" y="0"/>
                    </a:cxn>
                    <a:cxn ang="0">
                      <a:pos x="306" y="32"/>
                    </a:cxn>
                    <a:cxn ang="0">
                      <a:pos x="269" y="75"/>
                    </a:cxn>
                    <a:cxn ang="0">
                      <a:pos x="237" y="95"/>
                    </a:cxn>
                    <a:cxn ang="0">
                      <a:pos x="255" y="66"/>
                    </a:cxn>
                    <a:cxn ang="0">
                      <a:pos x="265" y="45"/>
                    </a:cxn>
                    <a:cxn ang="0">
                      <a:pos x="291" y="2"/>
                    </a:cxn>
                    <a:cxn ang="0">
                      <a:pos x="97" y="0"/>
                    </a:cxn>
                    <a:cxn ang="0">
                      <a:pos x="77" y="32"/>
                    </a:cxn>
                  </a:cxnLst>
                  <a:rect l="0" t="0" r="r" b="b"/>
                  <a:pathLst>
                    <a:path w="405" h="373">
                      <a:moveTo>
                        <a:pt x="77" y="32"/>
                      </a:moveTo>
                      <a:lnTo>
                        <a:pt x="81" y="49"/>
                      </a:lnTo>
                      <a:lnTo>
                        <a:pt x="91" y="55"/>
                      </a:lnTo>
                      <a:lnTo>
                        <a:pt x="90" y="63"/>
                      </a:lnTo>
                      <a:lnTo>
                        <a:pt x="80" y="72"/>
                      </a:lnTo>
                      <a:lnTo>
                        <a:pt x="54" y="79"/>
                      </a:lnTo>
                      <a:lnTo>
                        <a:pt x="49" y="91"/>
                      </a:lnTo>
                      <a:lnTo>
                        <a:pt x="47" y="106"/>
                      </a:lnTo>
                      <a:lnTo>
                        <a:pt x="16" y="141"/>
                      </a:lnTo>
                      <a:lnTo>
                        <a:pt x="0" y="138"/>
                      </a:lnTo>
                      <a:lnTo>
                        <a:pt x="13" y="149"/>
                      </a:lnTo>
                      <a:lnTo>
                        <a:pt x="17" y="168"/>
                      </a:lnTo>
                      <a:lnTo>
                        <a:pt x="21" y="163"/>
                      </a:lnTo>
                      <a:lnTo>
                        <a:pt x="19" y="154"/>
                      </a:lnTo>
                      <a:lnTo>
                        <a:pt x="21" y="146"/>
                      </a:lnTo>
                      <a:lnTo>
                        <a:pt x="31" y="142"/>
                      </a:lnTo>
                      <a:lnTo>
                        <a:pt x="38" y="160"/>
                      </a:lnTo>
                      <a:lnTo>
                        <a:pt x="45" y="154"/>
                      </a:lnTo>
                      <a:lnTo>
                        <a:pt x="50" y="158"/>
                      </a:lnTo>
                      <a:lnTo>
                        <a:pt x="51" y="168"/>
                      </a:lnTo>
                      <a:lnTo>
                        <a:pt x="64" y="160"/>
                      </a:lnTo>
                      <a:lnTo>
                        <a:pt x="71" y="160"/>
                      </a:lnTo>
                      <a:lnTo>
                        <a:pt x="71" y="168"/>
                      </a:lnTo>
                      <a:lnTo>
                        <a:pt x="75" y="181"/>
                      </a:lnTo>
                      <a:lnTo>
                        <a:pt x="76" y="192"/>
                      </a:lnTo>
                      <a:lnTo>
                        <a:pt x="76" y="220"/>
                      </a:lnTo>
                      <a:lnTo>
                        <a:pt x="77" y="236"/>
                      </a:lnTo>
                      <a:lnTo>
                        <a:pt x="83" y="247"/>
                      </a:lnTo>
                      <a:lnTo>
                        <a:pt x="97" y="257"/>
                      </a:lnTo>
                      <a:lnTo>
                        <a:pt x="103" y="276"/>
                      </a:lnTo>
                      <a:lnTo>
                        <a:pt x="115" y="289"/>
                      </a:lnTo>
                      <a:lnTo>
                        <a:pt x="120" y="302"/>
                      </a:lnTo>
                      <a:lnTo>
                        <a:pt x="144" y="278"/>
                      </a:lnTo>
                      <a:lnTo>
                        <a:pt x="157" y="255"/>
                      </a:lnTo>
                      <a:lnTo>
                        <a:pt x="160" y="269"/>
                      </a:lnTo>
                      <a:lnTo>
                        <a:pt x="161" y="298"/>
                      </a:lnTo>
                      <a:lnTo>
                        <a:pt x="166" y="306"/>
                      </a:lnTo>
                      <a:lnTo>
                        <a:pt x="176" y="300"/>
                      </a:lnTo>
                      <a:lnTo>
                        <a:pt x="187" y="303"/>
                      </a:lnTo>
                      <a:lnTo>
                        <a:pt x="185" y="313"/>
                      </a:lnTo>
                      <a:lnTo>
                        <a:pt x="228" y="327"/>
                      </a:lnTo>
                      <a:lnTo>
                        <a:pt x="233" y="338"/>
                      </a:lnTo>
                      <a:lnTo>
                        <a:pt x="254" y="348"/>
                      </a:lnTo>
                      <a:lnTo>
                        <a:pt x="260" y="354"/>
                      </a:lnTo>
                      <a:lnTo>
                        <a:pt x="265" y="366"/>
                      </a:lnTo>
                      <a:lnTo>
                        <a:pt x="327" y="373"/>
                      </a:lnTo>
                      <a:lnTo>
                        <a:pt x="338" y="365"/>
                      </a:lnTo>
                      <a:lnTo>
                        <a:pt x="350" y="366"/>
                      </a:lnTo>
                      <a:lnTo>
                        <a:pt x="351" y="351"/>
                      </a:lnTo>
                      <a:lnTo>
                        <a:pt x="365" y="348"/>
                      </a:lnTo>
                      <a:lnTo>
                        <a:pt x="376" y="338"/>
                      </a:lnTo>
                      <a:lnTo>
                        <a:pt x="375" y="322"/>
                      </a:lnTo>
                      <a:lnTo>
                        <a:pt x="377" y="313"/>
                      </a:lnTo>
                      <a:lnTo>
                        <a:pt x="377" y="295"/>
                      </a:lnTo>
                      <a:lnTo>
                        <a:pt x="365" y="275"/>
                      </a:lnTo>
                      <a:lnTo>
                        <a:pt x="366" y="262"/>
                      </a:lnTo>
                      <a:lnTo>
                        <a:pt x="356" y="259"/>
                      </a:lnTo>
                      <a:lnTo>
                        <a:pt x="339" y="232"/>
                      </a:lnTo>
                      <a:lnTo>
                        <a:pt x="336" y="212"/>
                      </a:lnTo>
                      <a:lnTo>
                        <a:pt x="371" y="232"/>
                      </a:lnTo>
                      <a:lnTo>
                        <a:pt x="376" y="216"/>
                      </a:lnTo>
                      <a:lnTo>
                        <a:pt x="376" y="190"/>
                      </a:lnTo>
                      <a:lnTo>
                        <a:pt x="375" y="163"/>
                      </a:lnTo>
                      <a:lnTo>
                        <a:pt x="377" y="160"/>
                      </a:lnTo>
                      <a:lnTo>
                        <a:pt x="378" y="147"/>
                      </a:lnTo>
                      <a:lnTo>
                        <a:pt x="383" y="139"/>
                      </a:lnTo>
                      <a:lnTo>
                        <a:pt x="388" y="113"/>
                      </a:lnTo>
                      <a:lnTo>
                        <a:pt x="405" y="107"/>
                      </a:lnTo>
                      <a:lnTo>
                        <a:pt x="399" y="102"/>
                      </a:lnTo>
                      <a:lnTo>
                        <a:pt x="386" y="103"/>
                      </a:lnTo>
                      <a:lnTo>
                        <a:pt x="384" y="90"/>
                      </a:lnTo>
                      <a:lnTo>
                        <a:pt x="390" y="72"/>
                      </a:lnTo>
                      <a:lnTo>
                        <a:pt x="392" y="60"/>
                      </a:lnTo>
                      <a:lnTo>
                        <a:pt x="384" y="65"/>
                      </a:lnTo>
                      <a:lnTo>
                        <a:pt x="386" y="53"/>
                      </a:lnTo>
                      <a:lnTo>
                        <a:pt x="367" y="18"/>
                      </a:lnTo>
                      <a:lnTo>
                        <a:pt x="366" y="6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35" y="2"/>
                      </a:lnTo>
                      <a:lnTo>
                        <a:pt x="330" y="0"/>
                      </a:lnTo>
                      <a:lnTo>
                        <a:pt x="306" y="0"/>
                      </a:lnTo>
                      <a:lnTo>
                        <a:pt x="308" y="2"/>
                      </a:lnTo>
                      <a:lnTo>
                        <a:pt x="306" y="32"/>
                      </a:lnTo>
                      <a:lnTo>
                        <a:pt x="282" y="50"/>
                      </a:lnTo>
                      <a:lnTo>
                        <a:pt x="269" y="75"/>
                      </a:lnTo>
                      <a:lnTo>
                        <a:pt x="253" y="77"/>
                      </a:lnTo>
                      <a:lnTo>
                        <a:pt x="237" y="95"/>
                      </a:lnTo>
                      <a:lnTo>
                        <a:pt x="223" y="92"/>
                      </a:lnTo>
                      <a:lnTo>
                        <a:pt x="255" y="66"/>
                      </a:lnTo>
                      <a:lnTo>
                        <a:pt x="265" y="68"/>
                      </a:lnTo>
                      <a:lnTo>
                        <a:pt x="265" y="45"/>
                      </a:lnTo>
                      <a:lnTo>
                        <a:pt x="290" y="33"/>
                      </a:lnTo>
                      <a:lnTo>
                        <a:pt x="291" y="2"/>
                      </a:lnTo>
                      <a:lnTo>
                        <a:pt x="290" y="0"/>
                      </a:lnTo>
                      <a:lnTo>
                        <a:pt x="97" y="0"/>
                      </a:lnTo>
                      <a:lnTo>
                        <a:pt x="83" y="15"/>
                      </a:lnTo>
                      <a:lnTo>
                        <a:pt x="77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9" name="Freeform 130"/>
                <p:cNvSpPr>
                  <a:spLocks noChangeAspect="1"/>
                </p:cNvSpPr>
                <p:nvPr/>
              </p:nvSpPr>
              <p:spPr bwMode="gray">
                <a:xfrm>
                  <a:off x="4473" y="1348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82" y="99"/>
                    </a:cxn>
                    <a:cxn ang="0">
                      <a:pos x="78" y="98"/>
                    </a:cxn>
                    <a:cxn ang="0">
                      <a:pos x="69" y="103"/>
                    </a:cxn>
                    <a:cxn ang="0">
                      <a:pos x="63" y="110"/>
                    </a:cxn>
                    <a:cxn ang="0">
                      <a:pos x="60" y="119"/>
                    </a:cxn>
                    <a:cxn ang="0">
                      <a:pos x="38" y="121"/>
                    </a:cxn>
                    <a:cxn ang="0">
                      <a:pos x="36" y="118"/>
                    </a:cxn>
                    <a:cxn ang="0">
                      <a:pos x="16" y="125"/>
                    </a:cxn>
                    <a:cxn ang="0">
                      <a:pos x="15" y="116"/>
                    </a:cxn>
                    <a:cxn ang="0">
                      <a:pos x="4" y="100"/>
                    </a:cxn>
                    <a:cxn ang="0">
                      <a:pos x="0" y="91"/>
                    </a:cxn>
                    <a:cxn ang="0">
                      <a:pos x="4" y="78"/>
                    </a:cxn>
                    <a:cxn ang="0">
                      <a:pos x="12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42" y="33"/>
                    </a:cxn>
                    <a:cxn ang="0">
                      <a:pos x="55" y="19"/>
                    </a:cxn>
                    <a:cxn ang="0">
                      <a:pos x="63" y="19"/>
                    </a:cxn>
                    <a:cxn ang="0">
                      <a:pos x="66" y="10"/>
                    </a:cxn>
                    <a:cxn ang="0">
                      <a:pos x="82" y="5"/>
                    </a:cxn>
                    <a:cxn ang="0">
                      <a:pos x="82" y="3"/>
                    </a:cxn>
                    <a:cxn ang="0">
                      <a:pos x="82" y="5"/>
                    </a:cxn>
                    <a:cxn ang="0">
                      <a:pos x="84" y="3"/>
                    </a:cxn>
                    <a:cxn ang="0">
                      <a:pos x="84" y="5"/>
                    </a:cxn>
                    <a:cxn ang="0">
                      <a:pos x="90" y="6"/>
                    </a:cxn>
                    <a:cxn ang="0">
                      <a:pos x="101" y="1"/>
                    </a:cxn>
                    <a:cxn ang="0">
                      <a:pos x="114" y="10"/>
                    </a:cxn>
                    <a:cxn ang="0">
                      <a:pos x="127" y="1"/>
                    </a:cxn>
                    <a:cxn ang="0">
                      <a:pos x="133" y="3"/>
                    </a:cxn>
                    <a:cxn ang="0">
                      <a:pos x="135" y="0"/>
                    </a:cxn>
                    <a:cxn ang="0">
                      <a:pos x="156" y="11"/>
                    </a:cxn>
                    <a:cxn ang="0">
                      <a:pos x="184" y="19"/>
                    </a:cxn>
                    <a:cxn ang="0">
                      <a:pos x="188" y="24"/>
                    </a:cxn>
                    <a:cxn ang="0">
                      <a:pos x="186" y="28"/>
                    </a:cxn>
                    <a:cxn ang="0">
                      <a:pos x="186" y="32"/>
                    </a:cxn>
                    <a:cxn ang="0">
                      <a:pos x="214" y="55"/>
                    </a:cxn>
                    <a:cxn ang="0">
                      <a:pos x="218" y="67"/>
                    </a:cxn>
                    <a:cxn ang="0">
                      <a:pos x="214" y="77"/>
                    </a:cxn>
                    <a:cxn ang="0">
                      <a:pos x="193" y="91"/>
                    </a:cxn>
                    <a:cxn ang="0">
                      <a:pos x="143" y="107"/>
                    </a:cxn>
                    <a:cxn ang="0">
                      <a:pos x="133" y="113"/>
                    </a:cxn>
                    <a:cxn ang="0">
                      <a:pos x="113" y="109"/>
                    </a:cxn>
                    <a:cxn ang="0">
                      <a:pos x="107" y="104"/>
                    </a:cxn>
                    <a:cxn ang="0">
                      <a:pos x="82" y="100"/>
                    </a:cxn>
                    <a:cxn ang="0">
                      <a:pos x="82" y="99"/>
                    </a:cxn>
                  </a:cxnLst>
                  <a:rect l="0" t="0" r="r" b="b"/>
                  <a:pathLst>
                    <a:path w="218" h="125">
                      <a:moveTo>
                        <a:pt x="82" y="99"/>
                      </a:moveTo>
                      <a:lnTo>
                        <a:pt x="78" y="98"/>
                      </a:lnTo>
                      <a:lnTo>
                        <a:pt x="69" y="103"/>
                      </a:lnTo>
                      <a:lnTo>
                        <a:pt x="63" y="110"/>
                      </a:lnTo>
                      <a:lnTo>
                        <a:pt x="60" y="119"/>
                      </a:lnTo>
                      <a:lnTo>
                        <a:pt x="38" y="121"/>
                      </a:lnTo>
                      <a:lnTo>
                        <a:pt x="36" y="118"/>
                      </a:lnTo>
                      <a:lnTo>
                        <a:pt x="16" y="125"/>
                      </a:lnTo>
                      <a:lnTo>
                        <a:pt x="15" y="116"/>
                      </a:lnTo>
                      <a:lnTo>
                        <a:pt x="4" y="100"/>
                      </a:lnTo>
                      <a:lnTo>
                        <a:pt x="0" y="91"/>
                      </a:lnTo>
                      <a:lnTo>
                        <a:pt x="4" y="78"/>
                      </a:lnTo>
                      <a:lnTo>
                        <a:pt x="12" y="72"/>
                      </a:lnTo>
                      <a:lnTo>
                        <a:pt x="16" y="60"/>
                      </a:lnTo>
                      <a:lnTo>
                        <a:pt x="36" y="43"/>
                      </a:lnTo>
                      <a:lnTo>
                        <a:pt x="42" y="33"/>
                      </a:lnTo>
                      <a:lnTo>
                        <a:pt x="55" y="19"/>
                      </a:lnTo>
                      <a:lnTo>
                        <a:pt x="63" y="19"/>
                      </a:lnTo>
                      <a:lnTo>
                        <a:pt x="66" y="10"/>
                      </a:lnTo>
                      <a:lnTo>
                        <a:pt x="82" y="5"/>
                      </a:lnTo>
                      <a:lnTo>
                        <a:pt x="82" y="3"/>
                      </a:lnTo>
                      <a:lnTo>
                        <a:pt x="82" y="5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90" y="6"/>
                      </a:lnTo>
                      <a:lnTo>
                        <a:pt x="101" y="1"/>
                      </a:lnTo>
                      <a:lnTo>
                        <a:pt x="114" y="10"/>
                      </a:lnTo>
                      <a:lnTo>
                        <a:pt x="127" y="1"/>
                      </a:lnTo>
                      <a:lnTo>
                        <a:pt x="133" y="3"/>
                      </a:lnTo>
                      <a:lnTo>
                        <a:pt x="135" y="0"/>
                      </a:lnTo>
                      <a:lnTo>
                        <a:pt x="156" y="11"/>
                      </a:lnTo>
                      <a:lnTo>
                        <a:pt x="184" y="19"/>
                      </a:lnTo>
                      <a:lnTo>
                        <a:pt x="188" y="24"/>
                      </a:lnTo>
                      <a:lnTo>
                        <a:pt x="186" y="28"/>
                      </a:lnTo>
                      <a:lnTo>
                        <a:pt x="186" y="32"/>
                      </a:lnTo>
                      <a:lnTo>
                        <a:pt x="214" y="55"/>
                      </a:lnTo>
                      <a:lnTo>
                        <a:pt x="218" y="67"/>
                      </a:lnTo>
                      <a:lnTo>
                        <a:pt x="214" y="77"/>
                      </a:lnTo>
                      <a:lnTo>
                        <a:pt x="193" y="91"/>
                      </a:lnTo>
                      <a:lnTo>
                        <a:pt x="143" y="107"/>
                      </a:lnTo>
                      <a:lnTo>
                        <a:pt x="133" y="113"/>
                      </a:lnTo>
                      <a:lnTo>
                        <a:pt x="113" y="109"/>
                      </a:lnTo>
                      <a:lnTo>
                        <a:pt x="107" y="104"/>
                      </a:lnTo>
                      <a:lnTo>
                        <a:pt x="82" y="100"/>
                      </a:lnTo>
                      <a:lnTo>
                        <a:pt x="82" y="9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34" name="Freeform 131"/>
              <p:cNvSpPr>
                <a:spLocks noChangeAspect="1"/>
              </p:cNvSpPr>
              <p:nvPr/>
            </p:nvSpPr>
            <p:spPr bwMode="gray">
              <a:xfrm>
                <a:off x="4071" y="1777"/>
                <a:ext cx="34" cy="144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9" y="22"/>
                  </a:cxn>
                  <a:cxn ang="0">
                    <a:pos x="76" y="79"/>
                  </a:cxn>
                  <a:cxn ang="0">
                    <a:pos x="92" y="144"/>
                  </a:cxn>
                  <a:cxn ang="0">
                    <a:pos x="90" y="187"/>
                  </a:cxn>
                  <a:cxn ang="0">
                    <a:pos x="84" y="210"/>
                  </a:cxn>
                  <a:cxn ang="0">
                    <a:pos x="90" y="243"/>
                  </a:cxn>
                  <a:cxn ang="0">
                    <a:pos x="92" y="257"/>
                  </a:cxn>
                  <a:cxn ang="0">
                    <a:pos x="102" y="289"/>
                  </a:cxn>
                  <a:cxn ang="0">
                    <a:pos x="116" y="344"/>
                  </a:cxn>
                  <a:cxn ang="0">
                    <a:pos x="139" y="425"/>
                  </a:cxn>
                  <a:cxn ang="0">
                    <a:pos x="150" y="459"/>
                  </a:cxn>
                  <a:cxn ang="0">
                    <a:pos x="168" y="487"/>
                  </a:cxn>
                  <a:cxn ang="0">
                    <a:pos x="149" y="466"/>
                  </a:cxn>
                  <a:cxn ang="0">
                    <a:pos x="119" y="448"/>
                  </a:cxn>
                  <a:cxn ang="0">
                    <a:pos x="92" y="447"/>
                  </a:cxn>
                  <a:cxn ang="0">
                    <a:pos x="75" y="475"/>
                  </a:cxn>
                  <a:cxn ang="0">
                    <a:pos x="65" y="509"/>
                  </a:cxn>
                  <a:cxn ang="0">
                    <a:pos x="53" y="566"/>
                  </a:cxn>
                  <a:cxn ang="0">
                    <a:pos x="61" y="602"/>
                  </a:cxn>
                  <a:cxn ang="0">
                    <a:pos x="80" y="635"/>
                  </a:cxn>
                  <a:cxn ang="0">
                    <a:pos x="89" y="651"/>
                  </a:cxn>
                  <a:cxn ang="0">
                    <a:pos x="100" y="654"/>
                  </a:cxn>
                  <a:cxn ang="0">
                    <a:pos x="108" y="684"/>
                  </a:cxn>
                  <a:cxn ang="0">
                    <a:pos x="102" y="713"/>
                  </a:cxn>
                  <a:cxn ang="0">
                    <a:pos x="69" y="663"/>
                  </a:cxn>
                  <a:cxn ang="0">
                    <a:pos x="46" y="673"/>
                  </a:cxn>
                  <a:cxn ang="0">
                    <a:pos x="31" y="721"/>
                  </a:cxn>
                  <a:cxn ang="0">
                    <a:pos x="15" y="689"/>
                  </a:cxn>
                  <a:cxn ang="0">
                    <a:pos x="21" y="623"/>
                  </a:cxn>
                  <a:cxn ang="0">
                    <a:pos x="32" y="554"/>
                  </a:cxn>
                  <a:cxn ang="0">
                    <a:pos x="23" y="522"/>
                  </a:cxn>
                  <a:cxn ang="0">
                    <a:pos x="17" y="479"/>
                  </a:cxn>
                  <a:cxn ang="0">
                    <a:pos x="28" y="425"/>
                  </a:cxn>
                  <a:cxn ang="0">
                    <a:pos x="32" y="392"/>
                  </a:cxn>
                  <a:cxn ang="0">
                    <a:pos x="30" y="375"/>
                  </a:cxn>
                  <a:cxn ang="0">
                    <a:pos x="25" y="348"/>
                  </a:cxn>
                  <a:cxn ang="0">
                    <a:pos x="31" y="297"/>
                  </a:cxn>
                  <a:cxn ang="0">
                    <a:pos x="21" y="260"/>
                  </a:cxn>
                  <a:cxn ang="0">
                    <a:pos x="4" y="243"/>
                  </a:cxn>
                  <a:cxn ang="0">
                    <a:pos x="3" y="226"/>
                  </a:cxn>
                  <a:cxn ang="0">
                    <a:pos x="0" y="188"/>
                  </a:cxn>
                  <a:cxn ang="0">
                    <a:pos x="12" y="125"/>
                  </a:cxn>
                  <a:cxn ang="0">
                    <a:pos x="9" y="96"/>
                  </a:cxn>
                  <a:cxn ang="0">
                    <a:pos x="25" y="79"/>
                  </a:cxn>
                  <a:cxn ang="0">
                    <a:pos x="37" y="87"/>
                  </a:cxn>
                  <a:cxn ang="0">
                    <a:pos x="50" y="81"/>
                  </a:cxn>
                  <a:cxn ang="0">
                    <a:pos x="50" y="66"/>
                  </a:cxn>
                  <a:cxn ang="0">
                    <a:pos x="59" y="64"/>
                  </a:cxn>
                  <a:cxn ang="0">
                    <a:pos x="49" y="33"/>
                  </a:cxn>
                  <a:cxn ang="0">
                    <a:pos x="38" y="9"/>
                  </a:cxn>
                  <a:cxn ang="0">
                    <a:pos x="47" y="6"/>
                  </a:cxn>
                </a:cxnLst>
                <a:rect l="0" t="0" r="r" b="b"/>
                <a:pathLst>
                  <a:path w="170" h="721">
                    <a:moveTo>
                      <a:pt x="52" y="3"/>
                    </a:moveTo>
                    <a:lnTo>
                      <a:pt x="55" y="0"/>
                    </a:lnTo>
                    <a:lnTo>
                      <a:pt x="63" y="4"/>
                    </a:lnTo>
                    <a:lnTo>
                      <a:pt x="69" y="22"/>
                    </a:lnTo>
                    <a:lnTo>
                      <a:pt x="73" y="59"/>
                    </a:lnTo>
                    <a:lnTo>
                      <a:pt x="76" y="79"/>
                    </a:lnTo>
                    <a:lnTo>
                      <a:pt x="87" y="113"/>
                    </a:lnTo>
                    <a:lnTo>
                      <a:pt x="92" y="144"/>
                    </a:lnTo>
                    <a:lnTo>
                      <a:pt x="93" y="166"/>
                    </a:lnTo>
                    <a:lnTo>
                      <a:pt x="90" y="187"/>
                    </a:lnTo>
                    <a:lnTo>
                      <a:pt x="82" y="192"/>
                    </a:lnTo>
                    <a:lnTo>
                      <a:pt x="84" y="210"/>
                    </a:lnTo>
                    <a:lnTo>
                      <a:pt x="89" y="229"/>
                    </a:lnTo>
                    <a:lnTo>
                      <a:pt x="90" y="243"/>
                    </a:lnTo>
                    <a:lnTo>
                      <a:pt x="89" y="258"/>
                    </a:lnTo>
                    <a:lnTo>
                      <a:pt x="92" y="257"/>
                    </a:lnTo>
                    <a:lnTo>
                      <a:pt x="98" y="272"/>
                    </a:lnTo>
                    <a:lnTo>
                      <a:pt x="102" y="289"/>
                    </a:lnTo>
                    <a:lnTo>
                      <a:pt x="103" y="292"/>
                    </a:lnTo>
                    <a:lnTo>
                      <a:pt x="116" y="344"/>
                    </a:lnTo>
                    <a:lnTo>
                      <a:pt x="135" y="407"/>
                    </a:lnTo>
                    <a:lnTo>
                      <a:pt x="139" y="425"/>
                    </a:lnTo>
                    <a:lnTo>
                      <a:pt x="144" y="445"/>
                    </a:lnTo>
                    <a:lnTo>
                      <a:pt x="150" y="459"/>
                    </a:lnTo>
                    <a:lnTo>
                      <a:pt x="157" y="474"/>
                    </a:lnTo>
                    <a:lnTo>
                      <a:pt x="168" y="487"/>
                    </a:lnTo>
                    <a:lnTo>
                      <a:pt x="170" y="496"/>
                    </a:lnTo>
                    <a:lnTo>
                      <a:pt x="149" y="466"/>
                    </a:lnTo>
                    <a:lnTo>
                      <a:pt x="135" y="456"/>
                    </a:lnTo>
                    <a:lnTo>
                      <a:pt x="119" y="448"/>
                    </a:lnTo>
                    <a:lnTo>
                      <a:pt x="104" y="445"/>
                    </a:lnTo>
                    <a:lnTo>
                      <a:pt x="92" y="447"/>
                    </a:lnTo>
                    <a:lnTo>
                      <a:pt x="80" y="457"/>
                    </a:lnTo>
                    <a:lnTo>
                      <a:pt x="75" y="475"/>
                    </a:lnTo>
                    <a:lnTo>
                      <a:pt x="73" y="491"/>
                    </a:lnTo>
                    <a:lnTo>
                      <a:pt x="65" y="509"/>
                    </a:lnTo>
                    <a:lnTo>
                      <a:pt x="55" y="549"/>
                    </a:lnTo>
                    <a:lnTo>
                      <a:pt x="53" y="566"/>
                    </a:lnTo>
                    <a:lnTo>
                      <a:pt x="53" y="586"/>
                    </a:lnTo>
                    <a:lnTo>
                      <a:pt x="61" y="602"/>
                    </a:lnTo>
                    <a:lnTo>
                      <a:pt x="77" y="623"/>
                    </a:lnTo>
                    <a:lnTo>
                      <a:pt x="80" y="635"/>
                    </a:lnTo>
                    <a:lnTo>
                      <a:pt x="84" y="645"/>
                    </a:lnTo>
                    <a:lnTo>
                      <a:pt x="89" y="651"/>
                    </a:lnTo>
                    <a:lnTo>
                      <a:pt x="97" y="656"/>
                    </a:lnTo>
                    <a:lnTo>
                      <a:pt x="100" y="654"/>
                    </a:lnTo>
                    <a:lnTo>
                      <a:pt x="103" y="657"/>
                    </a:lnTo>
                    <a:lnTo>
                      <a:pt x="108" y="684"/>
                    </a:lnTo>
                    <a:lnTo>
                      <a:pt x="107" y="700"/>
                    </a:lnTo>
                    <a:lnTo>
                      <a:pt x="102" y="713"/>
                    </a:lnTo>
                    <a:lnTo>
                      <a:pt x="95" y="674"/>
                    </a:lnTo>
                    <a:lnTo>
                      <a:pt x="69" y="663"/>
                    </a:lnTo>
                    <a:lnTo>
                      <a:pt x="55" y="662"/>
                    </a:lnTo>
                    <a:lnTo>
                      <a:pt x="46" y="673"/>
                    </a:lnTo>
                    <a:lnTo>
                      <a:pt x="36" y="706"/>
                    </a:lnTo>
                    <a:lnTo>
                      <a:pt x="31" y="721"/>
                    </a:lnTo>
                    <a:lnTo>
                      <a:pt x="18" y="714"/>
                    </a:lnTo>
                    <a:lnTo>
                      <a:pt x="15" y="689"/>
                    </a:lnTo>
                    <a:lnTo>
                      <a:pt x="15" y="666"/>
                    </a:lnTo>
                    <a:lnTo>
                      <a:pt x="21" y="623"/>
                    </a:lnTo>
                    <a:lnTo>
                      <a:pt x="26" y="565"/>
                    </a:lnTo>
                    <a:lnTo>
                      <a:pt x="32" y="554"/>
                    </a:lnTo>
                    <a:lnTo>
                      <a:pt x="31" y="539"/>
                    </a:lnTo>
                    <a:lnTo>
                      <a:pt x="23" y="522"/>
                    </a:lnTo>
                    <a:lnTo>
                      <a:pt x="17" y="499"/>
                    </a:lnTo>
                    <a:lnTo>
                      <a:pt x="17" y="479"/>
                    </a:lnTo>
                    <a:lnTo>
                      <a:pt x="22" y="463"/>
                    </a:lnTo>
                    <a:lnTo>
                      <a:pt x="28" y="425"/>
                    </a:lnTo>
                    <a:lnTo>
                      <a:pt x="28" y="394"/>
                    </a:lnTo>
                    <a:lnTo>
                      <a:pt x="32" y="392"/>
                    </a:lnTo>
                    <a:lnTo>
                      <a:pt x="30" y="386"/>
                    </a:lnTo>
                    <a:lnTo>
                      <a:pt x="30" y="375"/>
                    </a:lnTo>
                    <a:lnTo>
                      <a:pt x="28" y="360"/>
                    </a:lnTo>
                    <a:lnTo>
                      <a:pt x="25" y="348"/>
                    </a:lnTo>
                    <a:lnTo>
                      <a:pt x="25" y="331"/>
                    </a:lnTo>
                    <a:lnTo>
                      <a:pt x="31" y="297"/>
                    </a:lnTo>
                    <a:lnTo>
                      <a:pt x="31" y="284"/>
                    </a:lnTo>
                    <a:lnTo>
                      <a:pt x="21" y="260"/>
                    </a:lnTo>
                    <a:lnTo>
                      <a:pt x="11" y="249"/>
                    </a:lnTo>
                    <a:lnTo>
                      <a:pt x="4" y="243"/>
                    </a:lnTo>
                    <a:lnTo>
                      <a:pt x="6" y="237"/>
                    </a:lnTo>
                    <a:lnTo>
                      <a:pt x="3" y="226"/>
                    </a:lnTo>
                    <a:lnTo>
                      <a:pt x="0" y="205"/>
                    </a:lnTo>
                    <a:lnTo>
                      <a:pt x="0" y="188"/>
                    </a:lnTo>
                    <a:lnTo>
                      <a:pt x="10" y="160"/>
                    </a:lnTo>
                    <a:lnTo>
                      <a:pt x="12" y="125"/>
                    </a:lnTo>
                    <a:lnTo>
                      <a:pt x="11" y="108"/>
                    </a:lnTo>
                    <a:lnTo>
                      <a:pt x="9" y="96"/>
                    </a:lnTo>
                    <a:lnTo>
                      <a:pt x="14" y="85"/>
                    </a:lnTo>
                    <a:lnTo>
                      <a:pt x="25" y="79"/>
                    </a:lnTo>
                    <a:lnTo>
                      <a:pt x="31" y="81"/>
                    </a:lnTo>
                    <a:lnTo>
                      <a:pt x="37" y="87"/>
                    </a:lnTo>
                    <a:lnTo>
                      <a:pt x="48" y="86"/>
                    </a:lnTo>
                    <a:lnTo>
                      <a:pt x="50" y="81"/>
                    </a:lnTo>
                    <a:lnTo>
                      <a:pt x="48" y="75"/>
                    </a:lnTo>
                    <a:lnTo>
                      <a:pt x="50" y="66"/>
                    </a:lnTo>
                    <a:lnTo>
                      <a:pt x="57" y="66"/>
                    </a:lnTo>
                    <a:lnTo>
                      <a:pt x="59" y="64"/>
                    </a:lnTo>
                    <a:lnTo>
                      <a:pt x="54" y="52"/>
                    </a:lnTo>
                    <a:lnTo>
                      <a:pt x="49" y="33"/>
                    </a:lnTo>
                    <a:lnTo>
                      <a:pt x="39" y="16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32"/>
              <p:cNvSpPr>
                <a:spLocks noChangeAspect="1"/>
              </p:cNvSpPr>
              <p:nvPr/>
            </p:nvSpPr>
            <p:spPr bwMode="gray">
              <a:xfrm>
                <a:off x="2817" y="1091"/>
                <a:ext cx="1786" cy="901"/>
              </a:xfrm>
              <a:custGeom>
                <a:avLst/>
                <a:gdLst/>
                <a:ahLst/>
                <a:cxnLst>
                  <a:cxn ang="0">
                    <a:pos x="3264" y="3913"/>
                  </a:cxn>
                  <a:cxn ang="0">
                    <a:pos x="4333" y="3788"/>
                  </a:cxn>
                  <a:cxn ang="0">
                    <a:pos x="5307" y="3536"/>
                  </a:cxn>
                  <a:cxn ang="0">
                    <a:pos x="5833" y="4138"/>
                  </a:cxn>
                  <a:cxn ang="0">
                    <a:pos x="6066" y="4138"/>
                  </a:cxn>
                  <a:cxn ang="0">
                    <a:pos x="6189" y="3482"/>
                  </a:cxn>
                  <a:cxn ang="0">
                    <a:pos x="5968" y="3336"/>
                  </a:cxn>
                  <a:cxn ang="0">
                    <a:pos x="6672" y="2912"/>
                  </a:cxn>
                  <a:cxn ang="0">
                    <a:pos x="6999" y="2815"/>
                  </a:cxn>
                  <a:cxn ang="0">
                    <a:pos x="7448" y="2593"/>
                  </a:cxn>
                  <a:cxn ang="0">
                    <a:pos x="7045" y="3206"/>
                  </a:cxn>
                  <a:cxn ang="0">
                    <a:pos x="7368" y="3293"/>
                  </a:cxn>
                  <a:cxn ang="0">
                    <a:pos x="7505" y="2864"/>
                  </a:cxn>
                  <a:cxn ang="0">
                    <a:pos x="7925" y="2760"/>
                  </a:cxn>
                  <a:cxn ang="0">
                    <a:pos x="8227" y="2553"/>
                  </a:cxn>
                  <a:cxn ang="0">
                    <a:pos x="8363" y="2256"/>
                  </a:cxn>
                  <a:cxn ang="0">
                    <a:pos x="8646" y="2287"/>
                  </a:cxn>
                  <a:cxn ang="0">
                    <a:pos x="8841" y="2201"/>
                  </a:cxn>
                  <a:cxn ang="0">
                    <a:pos x="8685" y="1981"/>
                  </a:cxn>
                  <a:cxn ang="0">
                    <a:pos x="8538" y="1863"/>
                  </a:cxn>
                  <a:cxn ang="0">
                    <a:pos x="7819" y="1608"/>
                  </a:cxn>
                  <a:cxn ang="0">
                    <a:pos x="7284" y="1590"/>
                  </a:cxn>
                  <a:cxn ang="0">
                    <a:pos x="6685" y="1267"/>
                  </a:cxn>
                  <a:cxn ang="0">
                    <a:pos x="6173" y="1286"/>
                  </a:cxn>
                  <a:cxn ang="0">
                    <a:pos x="5674" y="1395"/>
                  </a:cxn>
                  <a:cxn ang="0">
                    <a:pos x="5597" y="1031"/>
                  </a:cxn>
                  <a:cxn ang="0">
                    <a:pos x="5210" y="1036"/>
                  </a:cxn>
                  <a:cxn ang="0">
                    <a:pos x="4698" y="872"/>
                  </a:cxn>
                  <a:cxn ang="0">
                    <a:pos x="4354" y="1003"/>
                  </a:cxn>
                  <a:cxn ang="0">
                    <a:pos x="4584" y="721"/>
                  </a:cxn>
                  <a:cxn ang="0">
                    <a:pos x="4684" y="394"/>
                  </a:cxn>
                  <a:cxn ang="0">
                    <a:pos x="4372" y="204"/>
                  </a:cxn>
                  <a:cxn ang="0">
                    <a:pos x="4025" y="232"/>
                  </a:cxn>
                  <a:cxn ang="0">
                    <a:pos x="3791" y="419"/>
                  </a:cxn>
                  <a:cxn ang="0">
                    <a:pos x="3374" y="550"/>
                  </a:cxn>
                  <a:cxn ang="0">
                    <a:pos x="3254" y="832"/>
                  </a:cxn>
                  <a:cxn ang="0">
                    <a:pos x="2949" y="1149"/>
                  </a:cxn>
                  <a:cxn ang="0">
                    <a:pos x="2945" y="1235"/>
                  </a:cxn>
                  <a:cxn ang="0">
                    <a:pos x="2627" y="1222"/>
                  </a:cxn>
                  <a:cxn ang="0">
                    <a:pos x="2758" y="1734"/>
                  </a:cxn>
                  <a:cxn ang="0">
                    <a:pos x="2590" y="1842"/>
                  </a:cxn>
                  <a:cxn ang="0">
                    <a:pos x="2499" y="1888"/>
                  </a:cxn>
                  <a:cxn ang="0">
                    <a:pos x="2297" y="1040"/>
                  </a:cxn>
                  <a:cxn ang="0">
                    <a:pos x="2235" y="1800"/>
                  </a:cxn>
                  <a:cxn ang="0">
                    <a:pos x="1570" y="1757"/>
                  </a:cxn>
                  <a:cxn ang="0">
                    <a:pos x="1175" y="1897"/>
                  </a:cxn>
                  <a:cxn ang="0">
                    <a:pos x="933" y="2056"/>
                  </a:cxn>
                  <a:cxn ang="0">
                    <a:pos x="501" y="2289"/>
                  </a:cxn>
                  <a:cxn ang="0">
                    <a:pos x="306" y="2013"/>
                  </a:cxn>
                  <a:cxn ang="0">
                    <a:pos x="589" y="1783"/>
                  </a:cxn>
                  <a:cxn ang="0">
                    <a:pos x="191" y="1600"/>
                  </a:cxn>
                  <a:cxn ang="0">
                    <a:pos x="215" y="2548"/>
                  </a:cxn>
                  <a:cxn ang="0">
                    <a:pos x="14" y="3054"/>
                  </a:cxn>
                  <a:cxn ang="0">
                    <a:pos x="241" y="3470"/>
                  </a:cxn>
                  <a:cxn ang="0">
                    <a:pos x="440" y="3762"/>
                  </a:cxn>
                  <a:cxn ang="0">
                    <a:pos x="644" y="4043"/>
                  </a:cxn>
                  <a:cxn ang="0">
                    <a:pos x="898" y="4398"/>
                  </a:cxn>
                  <a:cxn ang="0">
                    <a:pos x="1107" y="4133"/>
                  </a:cxn>
                  <a:cxn ang="0">
                    <a:pos x="1169" y="3800"/>
                  </a:cxn>
                  <a:cxn ang="0">
                    <a:pos x="1520" y="3752"/>
                  </a:cxn>
                  <a:cxn ang="0">
                    <a:pos x="1831" y="3572"/>
                  </a:cxn>
                  <a:cxn ang="0">
                    <a:pos x="2183" y="3384"/>
                  </a:cxn>
                  <a:cxn ang="0">
                    <a:pos x="2523" y="3466"/>
                  </a:cxn>
                </a:cxnLst>
                <a:rect l="0" t="0" r="r" b="b"/>
                <a:pathLst>
                  <a:path w="8931" h="4504">
                    <a:moveTo>
                      <a:pt x="2688" y="3454"/>
                    </a:moveTo>
                    <a:lnTo>
                      <a:pt x="2691" y="3461"/>
                    </a:lnTo>
                    <a:lnTo>
                      <a:pt x="2695" y="3463"/>
                    </a:lnTo>
                    <a:lnTo>
                      <a:pt x="2768" y="3530"/>
                    </a:lnTo>
                    <a:lnTo>
                      <a:pt x="2887" y="3748"/>
                    </a:lnTo>
                    <a:lnTo>
                      <a:pt x="2902" y="3737"/>
                    </a:lnTo>
                    <a:lnTo>
                      <a:pt x="2904" y="3730"/>
                    </a:lnTo>
                    <a:lnTo>
                      <a:pt x="2904" y="3723"/>
                    </a:lnTo>
                    <a:lnTo>
                      <a:pt x="2915" y="3709"/>
                    </a:lnTo>
                    <a:lnTo>
                      <a:pt x="2923" y="3708"/>
                    </a:lnTo>
                    <a:lnTo>
                      <a:pt x="2928" y="3714"/>
                    </a:lnTo>
                    <a:lnTo>
                      <a:pt x="2936" y="3717"/>
                    </a:lnTo>
                    <a:lnTo>
                      <a:pt x="2950" y="3725"/>
                    </a:lnTo>
                    <a:lnTo>
                      <a:pt x="2946" y="3732"/>
                    </a:lnTo>
                    <a:lnTo>
                      <a:pt x="2951" y="3739"/>
                    </a:lnTo>
                    <a:lnTo>
                      <a:pt x="2956" y="3740"/>
                    </a:lnTo>
                    <a:lnTo>
                      <a:pt x="2961" y="3753"/>
                    </a:lnTo>
                    <a:lnTo>
                      <a:pt x="2985" y="3751"/>
                    </a:lnTo>
                    <a:lnTo>
                      <a:pt x="3003" y="3756"/>
                    </a:lnTo>
                    <a:lnTo>
                      <a:pt x="3010" y="3753"/>
                    </a:lnTo>
                    <a:lnTo>
                      <a:pt x="3026" y="3753"/>
                    </a:lnTo>
                    <a:lnTo>
                      <a:pt x="3028" y="3746"/>
                    </a:lnTo>
                    <a:lnTo>
                      <a:pt x="3033" y="3740"/>
                    </a:lnTo>
                    <a:lnTo>
                      <a:pt x="3042" y="3741"/>
                    </a:lnTo>
                    <a:lnTo>
                      <a:pt x="3049" y="3741"/>
                    </a:lnTo>
                    <a:lnTo>
                      <a:pt x="3053" y="3734"/>
                    </a:lnTo>
                    <a:lnTo>
                      <a:pt x="3060" y="3729"/>
                    </a:lnTo>
                    <a:lnTo>
                      <a:pt x="3075" y="3734"/>
                    </a:lnTo>
                    <a:lnTo>
                      <a:pt x="3082" y="3737"/>
                    </a:lnTo>
                    <a:lnTo>
                      <a:pt x="3086" y="3745"/>
                    </a:lnTo>
                    <a:lnTo>
                      <a:pt x="3093" y="3748"/>
                    </a:lnTo>
                    <a:lnTo>
                      <a:pt x="3103" y="3761"/>
                    </a:lnTo>
                    <a:lnTo>
                      <a:pt x="3112" y="3764"/>
                    </a:lnTo>
                    <a:lnTo>
                      <a:pt x="3114" y="3772"/>
                    </a:lnTo>
                    <a:lnTo>
                      <a:pt x="3112" y="3779"/>
                    </a:lnTo>
                    <a:lnTo>
                      <a:pt x="3113" y="3788"/>
                    </a:lnTo>
                    <a:lnTo>
                      <a:pt x="3117" y="3795"/>
                    </a:lnTo>
                    <a:lnTo>
                      <a:pt x="3125" y="3796"/>
                    </a:lnTo>
                    <a:lnTo>
                      <a:pt x="3146" y="3807"/>
                    </a:lnTo>
                    <a:lnTo>
                      <a:pt x="3150" y="3815"/>
                    </a:lnTo>
                    <a:lnTo>
                      <a:pt x="3150" y="3822"/>
                    </a:lnTo>
                    <a:lnTo>
                      <a:pt x="3157" y="3826"/>
                    </a:lnTo>
                    <a:lnTo>
                      <a:pt x="3162" y="3831"/>
                    </a:lnTo>
                    <a:lnTo>
                      <a:pt x="3170" y="3845"/>
                    </a:lnTo>
                    <a:lnTo>
                      <a:pt x="3176" y="3849"/>
                    </a:lnTo>
                    <a:lnTo>
                      <a:pt x="3193" y="3852"/>
                    </a:lnTo>
                    <a:lnTo>
                      <a:pt x="3199" y="3857"/>
                    </a:lnTo>
                    <a:lnTo>
                      <a:pt x="3208" y="3859"/>
                    </a:lnTo>
                    <a:lnTo>
                      <a:pt x="3215" y="3860"/>
                    </a:lnTo>
                    <a:lnTo>
                      <a:pt x="3224" y="3860"/>
                    </a:lnTo>
                    <a:lnTo>
                      <a:pt x="3226" y="3853"/>
                    </a:lnTo>
                    <a:lnTo>
                      <a:pt x="3231" y="3847"/>
                    </a:lnTo>
                    <a:lnTo>
                      <a:pt x="3246" y="3841"/>
                    </a:lnTo>
                    <a:lnTo>
                      <a:pt x="3248" y="3849"/>
                    </a:lnTo>
                    <a:lnTo>
                      <a:pt x="3252" y="3857"/>
                    </a:lnTo>
                    <a:lnTo>
                      <a:pt x="3259" y="3861"/>
                    </a:lnTo>
                    <a:lnTo>
                      <a:pt x="3267" y="3875"/>
                    </a:lnTo>
                    <a:lnTo>
                      <a:pt x="3273" y="3880"/>
                    </a:lnTo>
                    <a:lnTo>
                      <a:pt x="3277" y="3887"/>
                    </a:lnTo>
                    <a:lnTo>
                      <a:pt x="3264" y="3913"/>
                    </a:lnTo>
                    <a:lnTo>
                      <a:pt x="3289" y="3920"/>
                    </a:lnTo>
                    <a:lnTo>
                      <a:pt x="3305" y="3904"/>
                    </a:lnTo>
                    <a:lnTo>
                      <a:pt x="3310" y="3904"/>
                    </a:lnTo>
                    <a:lnTo>
                      <a:pt x="3322" y="3882"/>
                    </a:lnTo>
                    <a:lnTo>
                      <a:pt x="3338" y="3865"/>
                    </a:lnTo>
                    <a:lnTo>
                      <a:pt x="3356" y="3858"/>
                    </a:lnTo>
                    <a:lnTo>
                      <a:pt x="3375" y="3852"/>
                    </a:lnTo>
                    <a:lnTo>
                      <a:pt x="3394" y="3839"/>
                    </a:lnTo>
                    <a:lnTo>
                      <a:pt x="3414" y="3823"/>
                    </a:lnTo>
                    <a:lnTo>
                      <a:pt x="3439" y="3811"/>
                    </a:lnTo>
                    <a:lnTo>
                      <a:pt x="3464" y="3789"/>
                    </a:lnTo>
                    <a:lnTo>
                      <a:pt x="3505" y="3777"/>
                    </a:lnTo>
                    <a:lnTo>
                      <a:pt x="3530" y="3766"/>
                    </a:lnTo>
                    <a:lnTo>
                      <a:pt x="3553" y="3763"/>
                    </a:lnTo>
                    <a:lnTo>
                      <a:pt x="3575" y="3767"/>
                    </a:lnTo>
                    <a:lnTo>
                      <a:pt x="3591" y="3773"/>
                    </a:lnTo>
                    <a:lnTo>
                      <a:pt x="3604" y="3784"/>
                    </a:lnTo>
                    <a:lnTo>
                      <a:pt x="3623" y="3780"/>
                    </a:lnTo>
                    <a:lnTo>
                      <a:pt x="3644" y="3779"/>
                    </a:lnTo>
                    <a:lnTo>
                      <a:pt x="3661" y="3782"/>
                    </a:lnTo>
                    <a:lnTo>
                      <a:pt x="3692" y="3811"/>
                    </a:lnTo>
                    <a:lnTo>
                      <a:pt x="3697" y="3818"/>
                    </a:lnTo>
                    <a:lnTo>
                      <a:pt x="3714" y="3821"/>
                    </a:lnTo>
                    <a:lnTo>
                      <a:pt x="3761" y="3814"/>
                    </a:lnTo>
                    <a:lnTo>
                      <a:pt x="3774" y="3820"/>
                    </a:lnTo>
                    <a:lnTo>
                      <a:pt x="3818" y="3821"/>
                    </a:lnTo>
                    <a:lnTo>
                      <a:pt x="3856" y="3816"/>
                    </a:lnTo>
                    <a:lnTo>
                      <a:pt x="3866" y="3811"/>
                    </a:lnTo>
                    <a:lnTo>
                      <a:pt x="3866" y="3803"/>
                    </a:lnTo>
                    <a:lnTo>
                      <a:pt x="3862" y="3791"/>
                    </a:lnTo>
                    <a:lnTo>
                      <a:pt x="3865" y="3777"/>
                    </a:lnTo>
                    <a:lnTo>
                      <a:pt x="3875" y="3761"/>
                    </a:lnTo>
                    <a:lnTo>
                      <a:pt x="3875" y="3745"/>
                    </a:lnTo>
                    <a:lnTo>
                      <a:pt x="3864" y="3730"/>
                    </a:lnTo>
                    <a:lnTo>
                      <a:pt x="3860" y="3712"/>
                    </a:lnTo>
                    <a:lnTo>
                      <a:pt x="3862" y="3694"/>
                    </a:lnTo>
                    <a:lnTo>
                      <a:pt x="3878" y="3680"/>
                    </a:lnTo>
                    <a:lnTo>
                      <a:pt x="3892" y="3664"/>
                    </a:lnTo>
                    <a:lnTo>
                      <a:pt x="3910" y="3649"/>
                    </a:lnTo>
                    <a:lnTo>
                      <a:pt x="3921" y="3632"/>
                    </a:lnTo>
                    <a:lnTo>
                      <a:pt x="3935" y="3631"/>
                    </a:lnTo>
                    <a:lnTo>
                      <a:pt x="3955" y="3637"/>
                    </a:lnTo>
                    <a:lnTo>
                      <a:pt x="3969" y="3648"/>
                    </a:lnTo>
                    <a:lnTo>
                      <a:pt x="4006" y="3658"/>
                    </a:lnTo>
                    <a:lnTo>
                      <a:pt x="4017" y="3672"/>
                    </a:lnTo>
                    <a:lnTo>
                      <a:pt x="4041" y="3678"/>
                    </a:lnTo>
                    <a:lnTo>
                      <a:pt x="4065" y="3681"/>
                    </a:lnTo>
                    <a:lnTo>
                      <a:pt x="4082" y="3688"/>
                    </a:lnTo>
                    <a:lnTo>
                      <a:pt x="4092" y="3704"/>
                    </a:lnTo>
                    <a:lnTo>
                      <a:pt x="4097" y="3734"/>
                    </a:lnTo>
                    <a:lnTo>
                      <a:pt x="4097" y="3755"/>
                    </a:lnTo>
                    <a:lnTo>
                      <a:pt x="4102" y="3755"/>
                    </a:lnTo>
                    <a:lnTo>
                      <a:pt x="4117" y="3769"/>
                    </a:lnTo>
                    <a:lnTo>
                      <a:pt x="4140" y="3785"/>
                    </a:lnTo>
                    <a:lnTo>
                      <a:pt x="4174" y="3796"/>
                    </a:lnTo>
                    <a:lnTo>
                      <a:pt x="4202" y="3790"/>
                    </a:lnTo>
                    <a:lnTo>
                      <a:pt x="4229" y="3775"/>
                    </a:lnTo>
                    <a:lnTo>
                      <a:pt x="4254" y="3763"/>
                    </a:lnTo>
                    <a:lnTo>
                      <a:pt x="4285" y="3771"/>
                    </a:lnTo>
                    <a:lnTo>
                      <a:pt x="4333" y="3788"/>
                    </a:lnTo>
                    <a:lnTo>
                      <a:pt x="4343" y="3800"/>
                    </a:lnTo>
                    <a:lnTo>
                      <a:pt x="4344" y="3800"/>
                    </a:lnTo>
                    <a:lnTo>
                      <a:pt x="4350" y="3805"/>
                    </a:lnTo>
                    <a:lnTo>
                      <a:pt x="4372" y="3817"/>
                    </a:lnTo>
                    <a:lnTo>
                      <a:pt x="4393" y="3823"/>
                    </a:lnTo>
                    <a:lnTo>
                      <a:pt x="4414" y="3832"/>
                    </a:lnTo>
                    <a:lnTo>
                      <a:pt x="4428" y="3852"/>
                    </a:lnTo>
                    <a:lnTo>
                      <a:pt x="4455" y="3868"/>
                    </a:lnTo>
                    <a:lnTo>
                      <a:pt x="4487" y="3873"/>
                    </a:lnTo>
                    <a:lnTo>
                      <a:pt x="4510" y="3880"/>
                    </a:lnTo>
                    <a:lnTo>
                      <a:pt x="4528" y="3881"/>
                    </a:lnTo>
                    <a:lnTo>
                      <a:pt x="4553" y="3879"/>
                    </a:lnTo>
                    <a:lnTo>
                      <a:pt x="4571" y="3887"/>
                    </a:lnTo>
                    <a:lnTo>
                      <a:pt x="4627" y="3868"/>
                    </a:lnTo>
                    <a:lnTo>
                      <a:pt x="4661" y="3860"/>
                    </a:lnTo>
                    <a:lnTo>
                      <a:pt x="4688" y="3855"/>
                    </a:lnTo>
                    <a:lnTo>
                      <a:pt x="4725" y="3826"/>
                    </a:lnTo>
                    <a:lnTo>
                      <a:pt x="4749" y="3810"/>
                    </a:lnTo>
                    <a:lnTo>
                      <a:pt x="4774" y="3801"/>
                    </a:lnTo>
                    <a:lnTo>
                      <a:pt x="4799" y="3811"/>
                    </a:lnTo>
                    <a:lnTo>
                      <a:pt x="4817" y="3826"/>
                    </a:lnTo>
                    <a:lnTo>
                      <a:pt x="4838" y="3830"/>
                    </a:lnTo>
                    <a:lnTo>
                      <a:pt x="4855" y="3826"/>
                    </a:lnTo>
                    <a:lnTo>
                      <a:pt x="4869" y="3818"/>
                    </a:lnTo>
                    <a:lnTo>
                      <a:pt x="4875" y="3821"/>
                    </a:lnTo>
                    <a:lnTo>
                      <a:pt x="4886" y="3823"/>
                    </a:lnTo>
                    <a:lnTo>
                      <a:pt x="4899" y="3833"/>
                    </a:lnTo>
                    <a:lnTo>
                      <a:pt x="4931" y="3843"/>
                    </a:lnTo>
                    <a:lnTo>
                      <a:pt x="4956" y="3855"/>
                    </a:lnTo>
                    <a:lnTo>
                      <a:pt x="4967" y="3853"/>
                    </a:lnTo>
                    <a:lnTo>
                      <a:pt x="4982" y="3842"/>
                    </a:lnTo>
                    <a:lnTo>
                      <a:pt x="5032" y="3811"/>
                    </a:lnTo>
                    <a:lnTo>
                      <a:pt x="5033" y="3804"/>
                    </a:lnTo>
                    <a:lnTo>
                      <a:pt x="5031" y="3791"/>
                    </a:lnTo>
                    <a:lnTo>
                      <a:pt x="5034" y="3779"/>
                    </a:lnTo>
                    <a:lnTo>
                      <a:pt x="5045" y="3766"/>
                    </a:lnTo>
                    <a:lnTo>
                      <a:pt x="5052" y="3755"/>
                    </a:lnTo>
                    <a:lnTo>
                      <a:pt x="5059" y="3725"/>
                    </a:lnTo>
                    <a:lnTo>
                      <a:pt x="5064" y="3703"/>
                    </a:lnTo>
                    <a:lnTo>
                      <a:pt x="5071" y="3686"/>
                    </a:lnTo>
                    <a:lnTo>
                      <a:pt x="5090" y="3676"/>
                    </a:lnTo>
                    <a:lnTo>
                      <a:pt x="5114" y="3649"/>
                    </a:lnTo>
                    <a:lnTo>
                      <a:pt x="5114" y="3644"/>
                    </a:lnTo>
                    <a:lnTo>
                      <a:pt x="5109" y="3633"/>
                    </a:lnTo>
                    <a:lnTo>
                      <a:pt x="5111" y="3606"/>
                    </a:lnTo>
                    <a:lnTo>
                      <a:pt x="5104" y="3602"/>
                    </a:lnTo>
                    <a:lnTo>
                      <a:pt x="5093" y="3602"/>
                    </a:lnTo>
                    <a:lnTo>
                      <a:pt x="5075" y="3607"/>
                    </a:lnTo>
                    <a:lnTo>
                      <a:pt x="5071" y="3602"/>
                    </a:lnTo>
                    <a:lnTo>
                      <a:pt x="5076" y="3589"/>
                    </a:lnTo>
                    <a:lnTo>
                      <a:pt x="5100" y="3565"/>
                    </a:lnTo>
                    <a:lnTo>
                      <a:pt x="5108" y="3553"/>
                    </a:lnTo>
                    <a:lnTo>
                      <a:pt x="5124" y="3541"/>
                    </a:lnTo>
                    <a:lnTo>
                      <a:pt x="5158" y="3535"/>
                    </a:lnTo>
                    <a:lnTo>
                      <a:pt x="5199" y="3520"/>
                    </a:lnTo>
                    <a:lnTo>
                      <a:pt x="5224" y="3521"/>
                    </a:lnTo>
                    <a:lnTo>
                      <a:pt x="5259" y="3515"/>
                    </a:lnTo>
                    <a:lnTo>
                      <a:pt x="5271" y="3515"/>
                    </a:lnTo>
                    <a:lnTo>
                      <a:pt x="5290" y="3524"/>
                    </a:lnTo>
                    <a:lnTo>
                      <a:pt x="5307" y="3536"/>
                    </a:lnTo>
                    <a:lnTo>
                      <a:pt x="5318" y="3548"/>
                    </a:lnTo>
                    <a:lnTo>
                      <a:pt x="5334" y="3552"/>
                    </a:lnTo>
                    <a:lnTo>
                      <a:pt x="5353" y="3549"/>
                    </a:lnTo>
                    <a:lnTo>
                      <a:pt x="5369" y="3553"/>
                    </a:lnTo>
                    <a:lnTo>
                      <a:pt x="5383" y="3559"/>
                    </a:lnTo>
                    <a:lnTo>
                      <a:pt x="5391" y="3573"/>
                    </a:lnTo>
                    <a:lnTo>
                      <a:pt x="5403" y="3591"/>
                    </a:lnTo>
                    <a:lnTo>
                      <a:pt x="5404" y="3604"/>
                    </a:lnTo>
                    <a:lnTo>
                      <a:pt x="5412" y="3611"/>
                    </a:lnTo>
                    <a:lnTo>
                      <a:pt x="5421" y="3617"/>
                    </a:lnTo>
                    <a:lnTo>
                      <a:pt x="5423" y="3626"/>
                    </a:lnTo>
                    <a:lnTo>
                      <a:pt x="5424" y="3621"/>
                    </a:lnTo>
                    <a:lnTo>
                      <a:pt x="5426" y="3634"/>
                    </a:lnTo>
                    <a:lnTo>
                      <a:pt x="5431" y="3649"/>
                    </a:lnTo>
                    <a:lnTo>
                      <a:pt x="5434" y="3670"/>
                    </a:lnTo>
                    <a:lnTo>
                      <a:pt x="5442" y="3687"/>
                    </a:lnTo>
                    <a:lnTo>
                      <a:pt x="5447" y="3704"/>
                    </a:lnTo>
                    <a:lnTo>
                      <a:pt x="5468" y="3744"/>
                    </a:lnTo>
                    <a:lnTo>
                      <a:pt x="5474" y="3785"/>
                    </a:lnTo>
                    <a:lnTo>
                      <a:pt x="5483" y="3804"/>
                    </a:lnTo>
                    <a:lnTo>
                      <a:pt x="5482" y="3809"/>
                    </a:lnTo>
                    <a:lnTo>
                      <a:pt x="5483" y="3810"/>
                    </a:lnTo>
                    <a:lnTo>
                      <a:pt x="5485" y="3828"/>
                    </a:lnTo>
                    <a:lnTo>
                      <a:pt x="5485" y="3849"/>
                    </a:lnTo>
                    <a:lnTo>
                      <a:pt x="5498" y="3860"/>
                    </a:lnTo>
                    <a:lnTo>
                      <a:pt x="5521" y="3863"/>
                    </a:lnTo>
                    <a:lnTo>
                      <a:pt x="5542" y="3855"/>
                    </a:lnTo>
                    <a:lnTo>
                      <a:pt x="5558" y="3863"/>
                    </a:lnTo>
                    <a:lnTo>
                      <a:pt x="5577" y="3865"/>
                    </a:lnTo>
                    <a:lnTo>
                      <a:pt x="5595" y="3874"/>
                    </a:lnTo>
                    <a:lnTo>
                      <a:pt x="5627" y="3902"/>
                    </a:lnTo>
                    <a:lnTo>
                      <a:pt x="5642" y="3909"/>
                    </a:lnTo>
                    <a:lnTo>
                      <a:pt x="5654" y="3911"/>
                    </a:lnTo>
                    <a:lnTo>
                      <a:pt x="5658" y="3918"/>
                    </a:lnTo>
                    <a:lnTo>
                      <a:pt x="5658" y="3923"/>
                    </a:lnTo>
                    <a:lnTo>
                      <a:pt x="5660" y="3922"/>
                    </a:lnTo>
                    <a:lnTo>
                      <a:pt x="5661" y="3938"/>
                    </a:lnTo>
                    <a:lnTo>
                      <a:pt x="5668" y="3947"/>
                    </a:lnTo>
                    <a:lnTo>
                      <a:pt x="5667" y="3963"/>
                    </a:lnTo>
                    <a:lnTo>
                      <a:pt x="5668" y="3981"/>
                    </a:lnTo>
                    <a:lnTo>
                      <a:pt x="5678" y="3997"/>
                    </a:lnTo>
                    <a:lnTo>
                      <a:pt x="5684" y="4010"/>
                    </a:lnTo>
                    <a:lnTo>
                      <a:pt x="5703" y="4009"/>
                    </a:lnTo>
                    <a:lnTo>
                      <a:pt x="5722" y="4015"/>
                    </a:lnTo>
                    <a:lnTo>
                      <a:pt x="5740" y="4013"/>
                    </a:lnTo>
                    <a:lnTo>
                      <a:pt x="5771" y="3998"/>
                    </a:lnTo>
                    <a:lnTo>
                      <a:pt x="5805" y="3976"/>
                    </a:lnTo>
                    <a:lnTo>
                      <a:pt x="5823" y="3974"/>
                    </a:lnTo>
                    <a:lnTo>
                      <a:pt x="5856" y="3956"/>
                    </a:lnTo>
                    <a:lnTo>
                      <a:pt x="5888" y="3947"/>
                    </a:lnTo>
                    <a:lnTo>
                      <a:pt x="5889" y="3950"/>
                    </a:lnTo>
                    <a:lnTo>
                      <a:pt x="5881" y="3963"/>
                    </a:lnTo>
                    <a:lnTo>
                      <a:pt x="5881" y="3983"/>
                    </a:lnTo>
                    <a:lnTo>
                      <a:pt x="5886" y="3999"/>
                    </a:lnTo>
                    <a:lnTo>
                      <a:pt x="5883" y="4019"/>
                    </a:lnTo>
                    <a:lnTo>
                      <a:pt x="5871" y="4029"/>
                    </a:lnTo>
                    <a:lnTo>
                      <a:pt x="5857" y="4042"/>
                    </a:lnTo>
                    <a:lnTo>
                      <a:pt x="5855" y="4063"/>
                    </a:lnTo>
                    <a:lnTo>
                      <a:pt x="5841" y="4096"/>
                    </a:lnTo>
                    <a:lnTo>
                      <a:pt x="5833" y="4138"/>
                    </a:lnTo>
                    <a:lnTo>
                      <a:pt x="5814" y="4176"/>
                    </a:lnTo>
                    <a:lnTo>
                      <a:pt x="5801" y="4194"/>
                    </a:lnTo>
                    <a:lnTo>
                      <a:pt x="5796" y="4214"/>
                    </a:lnTo>
                    <a:lnTo>
                      <a:pt x="5784" y="4224"/>
                    </a:lnTo>
                    <a:lnTo>
                      <a:pt x="5779" y="4220"/>
                    </a:lnTo>
                    <a:lnTo>
                      <a:pt x="5728" y="4208"/>
                    </a:lnTo>
                    <a:lnTo>
                      <a:pt x="5715" y="4215"/>
                    </a:lnTo>
                    <a:lnTo>
                      <a:pt x="5679" y="4250"/>
                    </a:lnTo>
                    <a:lnTo>
                      <a:pt x="5687" y="4263"/>
                    </a:lnTo>
                    <a:lnTo>
                      <a:pt x="5693" y="4290"/>
                    </a:lnTo>
                    <a:lnTo>
                      <a:pt x="5693" y="4349"/>
                    </a:lnTo>
                    <a:lnTo>
                      <a:pt x="5677" y="4374"/>
                    </a:lnTo>
                    <a:lnTo>
                      <a:pt x="5657" y="4391"/>
                    </a:lnTo>
                    <a:lnTo>
                      <a:pt x="5657" y="4409"/>
                    </a:lnTo>
                    <a:lnTo>
                      <a:pt x="5657" y="4415"/>
                    </a:lnTo>
                    <a:lnTo>
                      <a:pt x="5661" y="4423"/>
                    </a:lnTo>
                    <a:lnTo>
                      <a:pt x="5669" y="4419"/>
                    </a:lnTo>
                    <a:lnTo>
                      <a:pt x="5667" y="4412"/>
                    </a:lnTo>
                    <a:lnTo>
                      <a:pt x="5665" y="4407"/>
                    </a:lnTo>
                    <a:lnTo>
                      <a:pt x="5673" y="4404"/>
                    </a:lnTo>
                    <a:lnTo>
                      <a:pt x="5693" y="4406"/>
                    </a:lnTo>
                    <a:lnTo>
                      <a:pt x="5699" y="4396"/>
                    </a:lnTo>
                    <a:lnTo>
                      <a:pt x="5705" y="4390"/>
                    </a:lnTo>
                    <a:lnTo>
                      <a:pt x="5709" y="4382"/>
                    </a:lnTo>
                    <a:lnTo>
                      <a:pt x="5721" y="4369"/>
                    </a:lnTo>
                    <a:lnTo>
                      <a:pt x="5728" y="4345"/>
                    </a:lnTo>
                    <a:lnTo>
                      <a:pt x="5730" y="4354"/>
                    </a:lnTo>
                    <a:lnTo>
                      <a:pt x="5737" y="4355"/>
                    </a:lnTo>
                    <a:lnTo>
                      <a:pt x="5732" y="4365"/>
                    </a:lnTo>
                    <a:lnTo>
                      <a:pt x="5736" y="4370"/>
                    </a:lnTo>
                    <a:lnTo>
                      <a:pt x="5748" y="4361"/>
                    </a:lnTo>
                    <a:lnTo>
                      <a:pt x="5754" y="4359"/>
                    </a:lnTo>
                    <a:lnTo>
                      <a:pt x="5754" y="4366"/>
                    </a:lnTo>
                    <a:lnTo>
                      <a:pt x="5753" y="4374"/>
                    </a:lnTo>
                    <a:lnTo>
                      <a:pt x="5753" y="4385"/>
                    </a:lnTo>
                    <a:lnTo>
                      <a:pt x="5755" y="4387"/>
                    </a:lnTo>
                    <a:lnTo>
                      <a:pt x="5764" y="4387"/>
                    </a:lnTo>
                    <a:lnTo>
                      <a:pt x="5774" y="4390"/>
                    </a:lnTo>
                    <a:lnTo>
                      <a:pt x="5784" y="4396"/>
                    </a:lnTo>
                    <a:lnTo>
                      <a:pt x="5787" y="4395"/>
                    </a:lnTo>
                    <a:lnTo>
                      <a:pt x="5794" y="4398"/>
                    </a:lnTo>
                    <a:lnTo>
                      <a:pt x="5806" y="4401"/>
                    </a:lnTo>
                    <a:lnTo>
                      <a:pt x="5828" y="4393"/>
                    </a:lnTo>
                    <a:lnTo>
                      <a:pt x="5835" y="4393"/>
                    </a:lnTo>
                    <a:lnTo>
                      <a:pt x="5846" y="4387"/>
                    </a:lnTo>
                    <a:lnTo>
                      <a:pt x="5860" y="4376"/>
                    </a:lnTo>
                    <a:lnTo>
                      <a:pt x="5903" y="4347"/>
                    </a:lnTo>
                    <a:lnTo>
                      <a:pt x="5916" y="4332"/>
                    </a:lnTo>
                    <a:lnTo>
                      <a:pt x="5925" y="4318"/>
                    </a:lnTo>
                    <a:lnTo>
                      <a:pt x="5939" y="4299"/>
                    </a:lnTo>
                    <a:lnTo>
                      <a:pt x="5940" y="4290"/>
                    </a:lnTo>
                    <a:lnTo>
                      <a:pt x="5947" y="4279"/>
                    </a:lnTo>
                    <a:lnTo>
                      <a:pt x="5957" y="4269"/>
                    </a:lnTo>
                    <a:lnTo>
                      <a:pt x="5968" y="4263"/>
                    </a:lnTo>
                    <a:lnTo>
                      <a:pt x="5982" y="4240"/>
                    </a:lnTo>
                    <a:lnTo>
                      <a:pt x="5989" y="4232"/>
                    </a:lnTo>
                    <a:lnTo>
                      <a:pt x="6000" y="4215"/>
                    </a:lnTo>
                    <a:lnTo>
                      <a:pt x="6050" y="4161"/>
                    </a:lnTo>
                    <a:lnTo>
                      <a:pt x="6055" y="4148"/>
                    </a:lnTo>
                    <a:lnTo>
                      <a:pt x="6066" y="4138"/>
                    </a:lnTo>
                    <a:lnTo>
                      <a:pt x="6069" y="4134"/>
                    </a:lnTo>
                    <a:lnTo>
                      <a:pt x="6083" y="4106"/>
                    </a:lnTo>
                    <a:lnTo>
                      <a:pt x="6095" y="4070"/>
                    </a:lnTo>
                    <a:lnTo>
                      <a:pt x="6102" y="4056"/>
                    </a:lnTo>
                    <a:lnTo>
                      <a:pt x="6123" y="4031"/>
                    </a:lnTo>
                    <a:lnTo>
                      <a:pt x="6140" y="4001"/>
                    </a:lnTo>
                    <a:lnTo>
                      <a:pt x="6160" y="3979"/>
                    </a:lnTo>
                    <a:lnTo>
                      <a:pt x="6169" y="3967"/>
                    </a:lnTo>
                    <a:lnTo>
                      <a:pt x="6172" y="3961"/>
                    </a:lnTo>
                    <a:lnTo>
                      <a:pt x="6179" y="3957"/>
                    </a:lnTo>
                    <a:lnTo>
                      <a:pt x="6188" y="3949"/>
                    </a:lnTo>
                    <a:lnTo>
                      <a:pt x="6192" y="3924"/>
                    </a:lnTo>
                    <a:lnTo>
                      <a:pt x="6194" y="3912"/>
                    </a:lnTo>
                    <a:lnTo>
                      <a:pt x="6193" y="3902"/>
                    </a:lnTo>
                    <a:lnTo>
                      <a:pt x="6195" y="3890"/>
                    </a:lnTo>
                    <a:lnTo>
                      <a:pt x="6204" y="3871"/>
                    </a:lnTo>
                    <a:lnTo>
                      <a:pt x="6205" y="3861"/>
                    </a:lnTo>
                    <a:lnTo>
                      <a:pt x="6201" y="3827"/>
                    </a:lnTo>
                    <a:lnTo>
                      <a:pt x="6210" y="3816"/>
                    </a:lnTo>
                    <a:lnTo>
                      <a:pt x="6209" y="3810"/>
                    </a:lnTo>
                    <a:lnTo>
                      <a:pt x="6205" y="3806"/>
                    </a:lnTo>
                    <a:lnTo>
                      <a:pt x="6199" y="3778"/>
                    </a:lnTo>
                    <a:lnTo>
                      <a:pt x="6199" y="3757"/>
                    </a:lnTo>
                    <a:lnTo>
                      <a:pt x="6205" y="3747"/>
                    </a:lnTo>
                    <a:lnTo>
                      <a:pt x="6208" y="3734"/>
                    </a:lnTo>
                    <a:lnTo>
                      <a:pt x="6209" y="3713"/>
                    </a:lnTo>
                    <a:lnTo>
                      <a:pt x="6214" y="3712"/>
                    </a:lnTo>
                    <a:lnTo>
                      <a:pt x="6214" y="3705"/>
                    </a:lnTo>
                    <a:lnTo>
                      <a:pt x="6219" y="3702"/>
                    </a:lnTo>
                    <a:lnTo>
                      <a:pt x="6216" y="3696"/>
                    </a:lnTo>
                    <a:lnTo>
                      <a:pt x="6228" y="3676"/>
                    </a:lnTo>
                    <a:lnTo>
                      <a:pt x="6236" y="3671"/>
                    </a:lnTo>
                    <a:lnTo>
                      <a:pt x="6241" y="3661"/>
                    </a:lnTo>
                    <a:lnTo>
                      <a:pt x="6247" y="3653"/>
                    </a:lnTo>
                    <a:lnTo>
                      <a:pt x="6248" y="3643"/>
                    </a:lnTo>
                    <a:lnTo>
                      <a:pt x="6253" y="3631"/>
                    </a:lnTo>
                    <a:lnTo>
                      <a:pt x="6233" y="3610"/>
                    </a:lnTo>
                    <a:lnTo>
                      <a:pt x="6241" y="3591"/>
                    </a:lnTo>
                    <a:lnTo>
                      <a:pt x="6238" y="3578"/>
                    </a:lnTo>
                    <a:lnTo>
                      <a:pt x="6235" y="3565"/>
                    </a:lnTo>
                    <a:lnTo>
                      <a:pt x="6225" y="3559"/>
                    </a:lnTo>
                    <a:lnTo>
                      <a:pt x="6214" y="3549"/>
                    </a:lnTo>
                    <a:lnTo>
                      <a:pt x="6203" y="3551"/>
                    </a:lnTo>
                    <a:lnTo>
                      <a:pt x="6190" y="3542"/>
                    </a:lnTo>
                    <a:lnTo>
                      <a:pt x="6176" y="3537"/>
                    </a:lnTo>
                    <a:lnTo>
                      <a:pt x="6168" y="3538"/>
                    </a:lnTo>
                    <a:lnTo>
                      <a:pt x="6174" y="3532"/>
                    </a:lnTo>
                    <a:lnTo>
                      <a:pt x="6188" y="3532"/>
                    </a:lnTo>
                    <a:lnTo>
                      <a:pt x="6200" y="3542"/>
                    </a:lnTo>
                    <a:lnTo>
                      <a:pt x="6209" y="3543"/>
                    </a:lnTo>
                    <a:lnTo>
                      <a:pt x="6219" y="3542"/>
                    </a:lnTo>
                    <a:lnTo>
                      <a:pt x="6237" y="3554"/>
                    </a:lnTo>
                    <a:lnTo>
                      <a:pt x="6241" y="3551"/>
                    </a:lnTo>
                    <a:lnTo>
                      <a:pt x="6249" y="3540"/>
                    </a:lnTo>
                    <a:lnTo>
                      <a:pt x="6248" y="3529"/>
                    </a:lnTo>
                    <a:lnTo>
                      <a:pt x="6241" y="3526"/>
                    </a:lnTo>
                    <a:lnTo>
                      <a:pt x="6215" y="3508"/>
                    </a:lnTo>
                    <a:lnTo>
                      <a:pt x="6203" y="3495"/>
                    </a:lnTo>
                    <a:lnTo>
                      <a:pt x="6192" y="3487"/>
                    </a:lnTo>
                    <a:lnTo>
                      <a:pt x="6189" y="3482"/>
                    </a:lnTo>
                    <a:lnTo>
                      <a:pt x="6189" y="3468"/>
                    </a:lnTo>
                    <a:lnTo>
                      <a:pt x="6182" y="3461"/>
                    </a:lnTo>
                    <a:lnTo>
                      <a:pt x="6173" y="3454"/>
                    </a:lnTo>
                    <a:lnTo>
                      <a:pt x="6163" y="3450"/>
                    </a:lnTo>
                    <a:lnTo>
                      <a:pt x="6161" y="3445"/>
                    </a:lnTo>
                    <a:lnTo>
                      <a:pt x="6161" y="3440"/>
                    </a:lnTo>
                    <a:lnTo>
                      <a:pt x="6158" y="3440"/>
                    </a:lnTo>
                    <a:lnTo>
                      <a:pt x="6150" y="3440"/>
                    </a:lnTo>
                    <a:lnTo>
                      <a:pt x="6135" y="3446"/>
                    </a:lnTo>
                    <a:lnTo>
                      <a:pt x="6124" y="3446"/>
                    </a:lnTo>
                    <a:lnTo>
                      <a:pt x="6103" y="3438"/>
                    </a:lnTo>
                    <a:lnTo>
                      <a:pt x="6103" y="3457"/>
                    </a:lnTo>
                    <a:lnTo>
                      <a:pt x="6106" y="3459"/>
                    </a:lnTo>
                    <a:lnTo>
                      <a:pt x="6103" y="3467"/>
                    </a:lnTo>
                    <a:lnTo>
                      <a:pt x="6101" y="3483"/>
                    </a:lnTo>
                    <a:lnTo>
                      <a:pt x="6093" y="3504"/>
                    </a:lnTo>
                    <a:lnTo>
                      <a:pt x="6082" y="3510"/>
                    </a:lnTo>
                    <a:lnTo>
                      <a:pt x="6086" y="3495"/>
                    </a:lnTo>
                    <a:lnTo>
                      <a:pt x="6095" y="3481"/>
                    </a:lnTo>
                    <a:lnTo>
                      <a:pt x="6090" y="3471"/>
                    </a:lnTo>
                    <a:lnTo>
                      <a:pt x="6071" y="3493"/>
                    </a:lnTo>
                    <a:lnTo>
                      <a:pt x="6058" y="3500"/>
                    </a:lnTo>
                    <a:lnTo>
                      <a:pt x="6038" y="3505"/>
                    </a:lnTo>
                    <a:lnTo>
                      <a:pt x="6023" y="3504"/>
                    </a:lnTo>
                    <a:lnTo>
                      <a:pt x="6023" y="3499"/>
                    </a:lnTo>
                    <a:lnTo>
                      <a:pt x="6032" y="3495"/>
                    </a:lnTo>
                    <a:lnTo>
                      <a:pt x="6038" y="3488"/>
                    </a:lnTo>
                    <a:lnTo>
                      <a:pt x="6045" y="3477"/>
                    </a:lnTo>
                    <a:lnTo>
                      <a:pt x="6043" y="3470"/>
                    </a:lnTo>
                    <a:lnTo>
                      <a:pt x="6033" y="3465"/>
                    </a:lnTo>
                    <a:lnTo>
                      <a:pt x="6028" y="3455"/>
                    </a:lnTo>
                    <a:lnTo>
                      <a:pt x="6034" y="3452"/>
                    </a:lnTo>
                    <a:lnTo>
                      <a:pt x="6043" y="3443"/>
                    </a:lnTo>
                    <a:lnTo>
                      <a:pt x="6044" y="3438"/>
                    </a:lnTo>
                    <a:lnTo>
                      <a:pt x="6028" y="3439"/>
                    </a:lnTo>
                    <a:lnTo>
                      <a:pt x="6018" y="3445"/>
                    </a:lnTo>
                    <a:lnTo>
                      <a:pt x="6015" y="3454"/>
                    </a:lnTo>
                    <a:lnTo>
                      <a:pt x="6021" y="3462"/>
                    </a:lnTo>
                    <a:lnTo>
                      <a:pt x="6018" y="3470"/>
                    </a:lnTo>
                    <a:lnTo>
                      <a:pt x="6010" y="3479"/>
                    </a:lnTo>
                    <a:lnTo>
                      <a:pt x="6001" y="3479"/>
                    </a:lnTo>
                    <a:lnTo>
                      <a:pt x="5996" y="3487"/>
                    </a:lnTo>
                    <a:lnTo>
                      <a:pt x="5994" y="3484"/>
                    </a:lnTo>
                    <a:lnTo>
                      <a:pt x="5993" y="3466"/>
                    </a:lnTo>
                    <a:lnTo>
                      <a:pt x="5995" y="3455"/>
                    </a:lnTo>
                    <a:lnTo>
                      <a:pt x="5996" y="3444"/>
                    </a:lnTo>
                    <a:lnTo>
                      <a:pt x="5997" y="3434"/>
                    </a:lnTo>
                    <a:lnTo>
                      <a:pt x="5996" y="3430"/>
                    </a:lnTo>
                    <a:lnTo>
                      <a:pt x="5997" y="3417"/>
                    </a:lnTo>
                    <a:lnTo>
                      <a:pt x="5995" y="3408"/>
                    </a:lnTo>
                    <a:lnTo>
                      <a:pt x="5985" y="3406"/>
                    </a:lnTo>
                    <a:lnTo>
                      <a:pt x="5962" y="3412"/>
                    </a:lnTo>
                    <a:lnTo>
                      <a:pt x="5939" y="3413"/>
                    </a:lnTo>
                    <a:lnTo>
                      <a:pt x="5929" y="3405"/>
                    </a:lnTo>
                    <a:lnTo>
                      <a:pt x="5910" y="3396"/>
                    </a:lnTo>
                    <a:lnTo>
                      <a:pt x="5910" y="3390"/>
                    </a:lnTo>
                    <a:lnTo>
                      <a:pt x="5915" y="3376"/>
                    </a:lnTo>
                    <a:lnTo>
                      <a:pt x="5942" y="3354"/>
                    </a:lnTo>
                    <a:lnTo>
                      <a:pt x="5950" y="3350"/>
                    </a:lnTo>
                    <a:lnTo>
                      <a:pt x="5968" y="3336"/>
                    </a:lnTo>
                    <a:lnTo>
                      <a:pt x="5977" y="3320"/>
                    </a:lnTo>
                    <a:lnTo>
                      <a:pt x="5983" y="3314"/>
                    </a:lnTo>
                    <a:lnTo>
                      <a:pt x="5989" y="3312"/>
                    </a:lnTo>
                    <a:lnTo>
                      <a:pt x="5999" y="3305"/>
                    </a:lnTo>
                    <a:lnTo>
                      <a:pt x="6047" y="3260"/>
                    </a:lnTo>
                    <a:lnTo>
                      <a:pt x="6056" y="3241"/>
                    </a:lnTo>
                    <a:lnTo>
                      <a:pt x="6065" y="3235"/>
                    </a:lnTo>
                    <a:lnTo>
                      <a:pt x="6069" y="3226"/>
                    </a:lnTo>
                    <a:lnTo>
                      <a:pt x="6070" y="3218"/>
                    </a:lnTo>
                    <a:lnTo>
                      <a:pt x="6076" y="3212"/>
                    </a:lnTo>
                    <a:lnTo>
                      <a:pt x="6083" y="3202"/>
                    </a:lnTo>
                    <a:lnTo>
                      <a:pt x="6087" y="3194"/>
                    </a:lnTo>
                    <a:lnTo>
                      <a:pt x="6093" y="3196"/>
                    </a:lnTo>
                    <a:lnTo>
                      <a:pt x="6099" y="3182"/>
                    </a:lnTo>
                    <a:lnTo>
                      <a:pt x="6114" y="3169"/>
                    </a:lnTo>
                    <a:lnTo>
                      <a:pt x="6130" y="3145"/>
                    </a:lnTo>
                    <a:lnTo>
                      <a:pt x="6140" y="3147"/>
                    </a:lnTo>
                    <a:lnTo>
                      <a:pt x="6158" y="3127"/>
                    </a:lnTo>
                    <a:lnTo>
                      <a:pt x="6166" y="3111"/>
                    </a:lnTo>
                    <a:lnTo>
                      <a:pt x="6169" y="3112"/>
                    </a:lnTo>
                    <a:lnTo>
                      <a:pt x="6182" y="3101"/>
                    </a:lnTo>
                    <a:lnTo>
                      <a:pt x="6193" y="3095"/>
                    </a:lnTo>
                    <a:lnTo>
                      <a:pt x="6201" y="3078"/>
                    </a:lnTo>
                    <a:lnTo>
                      <a:pt x="6204" y="3063"/>
                    </a:lnTo>
                    <a:lnTo>
                      <a:pt x="6219" y="3043"/>
                    </a:lnTo>
                    <a:lnTo>
                      <a:pt x="6258" y="3011"/>
                    </a:lnTo>
                    <a:lnTo>
                      <a:pt x="6270" y="2994"/>
                    </a:lnTo>
                    <a:lnTo>
                      <a:pt x="6280" y="2976"/>
                    </a:lnTo>
                    <a:lnTo>
                      <a:pt x="6298" y="2960"/>
                    </a:lnTo>
                    <a:lnTo>
                      <a:pt x="6316" y="2946"/>
                    </a:lnTo>
                    <a:lnTo>
                      <a:pt x="6345" y="2932"/>
                    </a:lnTo>
                    <a:lnTo>
                      <a:pt x="6400" y="2927"/>
                    </a:lnTo>
                    <a:lnTo>
                      <a:pt x="6436" y="2927"/>
                    </a:lnTo>
                    <a:lnTo>
                      <a:pt x="6456" y="2924"/>
                    </a:lnTo>
                    <a:lnTo>
                      <a:pt x="6464" y="2927"/>
                    </a:lnTo>
                    <a:lnTo>
                      <a:pt x="6475" y="2925"/>
                    </a:lnTo>
                    <a:lnTo>
                      <a:pt x="6488" y="2929"/>
                    </a:lnTo>
                    <a:lnTo>
                      <a:pt x="6495" y="2929"/>
                    </a:lnTo>
                    <a:lnTo>
                      <a:pt x="6495" y="2941"/>
                    </a:lnTo>
                    <a:lnTo>
                      <a:pt x="6500" y="2950"/>
                    </a:lnTo>
                    <a:lnTo>
                      <a:pt x="6507" y="2951"/>
                    </a:lnTo>
                    <a:lnTo>
                      <a:pt x="6518" y="2949"/>
                    </a:lnTo>
                    <a:lnTo>
                      <a:pt x="6521" y="2944"/>
                    </a:lnTo>
                    <a:lnTo>
                      <a:pt x="6522" y="2923"/>
                    </a:lnTo>
                    <a:lnTo>
                      <a:pt x="6527" y="2919"/>
                    </a:lnTo>
                    <a:lnTo>
                      <a:pt x="6585" y="2943"/>
                    </a:lnTo>
                    <a:lnTo>
                      <a:pt x="6602" y="2940"/>
                    </a:lnTo>
                    <a:lnTo>
                      <a:pt x="6602" y="2932"/>
                    </a:lnTo>
                    <a:lnTo>
                      <a:pt x="6610" y="2927"/>
                    </a:lnTo>
                    <a:lnTo>
                      <a:pt x="6630" y="2928"/>
                    </a:lnTo>
                    <a:lnTo>
                      <a:pt x="6638" y="2937"/>
                    </a:lnTo>
                    <a:lnTo>
                      <a:pt x="6641" y="2944"/>
                    </a:lnTo>
                    <a:lnTo>
                      <a:pt x="6646" y="2945"/>
                    </a:lnTo>
                    <a:lnTo>
                      <a:pt x="6660" y="2941"/>
                    </a:lnTo>
                    <a:lnTo>
                      <a:pt x="6660" y="2932"/>
                    </a:lnTo>
                    <a:lnTo>
                      <a:pt x="6656" y="2932"/>
                    </a:lnTo>
                    <a:lnTo>
                      <a:pt x="6651" y="2923"/>
                    </a:lnTo>
                    <a:lnTo>
                      <a:pt x="6660" y="2918"/>
                    </a:lnTo>
                    <a:lnTo>
                      <a:pt x="6673" y="2918"/>
                    </a:lnTo>
                    <a:lnTo>
                      <a:pt x="6672" y="2912"/>
                    </a:lnTo>
                    <a:lnTo>
                      <a:pt x="6667" y="2905"/>
                    </a:lnTo>
                    <a:lnTo>
                      <a:pt x="6668" y="2898"/>
                    </a:lnTo>
                    <a:lnTo>
                      <a:pt x="6679" y="2891"/>
                    </a:lnTo>
                    <a:lnTo>
                      <a:pt x="6692" y="2890"/>
                    </a:lnTo>
                    <a:lnTo>
                      <a:pt x="6705" y="2892"/>
                    </a:lnTo>
                    <a:lnTo>
                      <a:pt x="6737" y="2905"/>
                    </a:lnTo>
                    <a:lnTo>
                      <a:pt x="6747" y="2905"/>
                    </a:lnTo>
                    <a:lnTo>
                      <a:pt x="6760" y="2913"/>
                    </a:lnTo>
                    <a:lnTo>
                      <a:pt x="6762" y="2918"/>
                    </a:lnTo>
                    <a:lnTo>
                      <a:pt x="6770" y="2921"/>
                    </a:lnTo>
                    <a:lnTo>
                      <a:pt x="6775" y="2908"/>
                    </a:lnTo>
                    <a:lnTo>
                      <a:pt x="6785" y="2906"/>
                    </a:lnTo>
                    <a:lnTo>
                      <a:pt x="6798" y="2910"/>
                    </a:lnTo>
                    <a:lnTo>
                      <a:pt x="6808" y="2916"/>
                    </a:lnTo>
                    <a:lnTo>
                      <a:pt x="6817" y="2927"/>
                    </a:lnTo>
                    <a:lnTo>
                      <a:pt x="6822" y="2937"/>
                    </a:lnTo>
                    <a:lnTo>
                      <a:pt x="6841" y="2940"/>
                    </a:lnTo>
                    <a:lnTo>
                      <a:pt x="6845" y="2948"/>
                    </a:lnTo>
                    <a:lnTo>
                      <a:pt x="6833" y="2953"/>
                    </a:lnTo>
                    <a:lnTo>
                      <a:pt x="6817" y="2954"/>
                    </a:lnTo>
                    <a:lnTo>
                      <a:pt x="6795" y="2954"/>
                    </a:lnTo>
                    <a:lnTo>
                      <a:pt x="6784" y="2959"/>
                    </a:lnTo>
                    <a:lnTo>
                      <a:pt x="6785" y="2965"/>
                    </a:lnTo>
                    <a:lnTo>
                      <a:pt x="6800" y="2984"/>
                    </a:lnTo>
                    <a:lnTo>
                      <a:pt x="6816" y="2986"/>
                    </a:lnTo>
                    <a:lnTo>
                      <a:pt x="6829" y="2984"/>
                    </a:lnTo>
                    <a:lnTo>
                      <a:pt x="6843" y="2981"/>
                    </a:lnTo>
                    <a:lnTo>
                      <a:pt x="6849" y="2971"/>
                    </a:lnTo>
                    <a:lnTo>
                      <a:pt x="6859" y="2966"/>
                    </a:lnTo>
                    <a:lnTo>
                      <a:pt x="6866" y="2973"/>
                    </a:lnTo>
                    <a:lnTo>
                      <a:pt x="6878" y="2978"/>
                    </a:lnTo>
                    <a:lnTo>
                      <a:pt x="6886" y="2972"/>
                    </a:lnTo>
                    <a:lnTo>
                      <a:pt x="6892" y="2962"/>
                    </a:lnTo>
                    <a:lnTo>
                      <a:pt x="6905" y="2960"/>
                    </a:lnTo>
                    <a:lnTo>
                      <a:pt x="6907" y="2953"/>
                    </a:lnTo>
                    <a:lnTo>
                      <a:pt x="6919" y="2946"/>
                    </a:lnTo>
                    <a:lnTo>
                      <a:pt x="6935" y="2951"/>
                    </a:lnTo>
                    <a:lnTo>
                      <a:pt x="6942" y="2962"/>
                    </a:lnTo>
                    <a:lnTo>
                      <a:pt x="6951" y="2962"/>
                    </a:lnTo>
                    <a:lnTo>
                      <a:pt x="6963" y="2959"/>
                    </a:lnTo>
                    <a:lnTo>
                      <a:pt x="6967" y="2950"/>
                    </a:lnTo>
                    <a:lnTo>
                      <a:pt x="6981" y="2951"/>
                    </a:lnTo>
                    <a:lnTo>
                      <a:pt x="6988" y="2956"/>
                    </a:lnTo>
                    <a:lnTo>
                      <a:pt x="6991" y="2950"/>
                    </a:lnTo>
                    <a:lnTo>
                      <a:pt x="7001" y="2950"/>
                    </a:lnTo>
                    <a:lnTo>
                      <a:pt x="7002" y="2943"/>
                    </a:lnTo>
                    <a:lnTo>
                      <a:pt x="7000" y="2933"/>
                    </a:lnTo>
                    <a:lnTo>
                      <a:pt x="6993" y="2922"/>
                    </a:lnTo>
                    <a:lnTo>
                      <a:pt x="6972" y="2913"/>
                    </a:lnTo>
                    <a:lnTo>
                      <a:pt x="6951" y="2917"/>
                    </a:lnTo>
                    <a:lnTo>
                      <a:pt x="6952" y="2910"/>
                    </a:lnTo>
                    <a:lnTo>
                      <a:pt x="6958" y="2902"/>
                    </a:lnTo>
                    <a:lnTo>
                      <a:pt x="6950" y="2879"/>
                    </a:lnTo>
                    <a:lnTo>
                      <a:pt x="6953" y="2875"/>
                    </a:lnTo>
                    <a:lnTo>
                      <a:pt x="6959" y="2879"/>
                    </a:lnTo>
                    <a:lnTo>
                      <a:pt x="6962" y="2879"/>
                    </a:lnTo>
                    <a:lnTo>
                      <a:pt x="6975" y="2849"/>
                    </a:lnTo>
                    <a:lnTo>
                      <a:pt x="6983" y="2837"/>
                    </a:lnTo>
                    <a:lnTo>
                      <a:pt x="6986" y="2827"/>
                    </a:lnTo>
                    <a:lnTo>
                      <a:pt x="6999" y="2815"/>
                    </a:lnTo>
                    <a:lnTo>
                      <a:pt x="7011" y="2809"/>
                    </a:lnTo>
                    <a:lnTo>
                      <a:pt x="7047" y="2776"/>
                    </a:lnTo>
                    <a:lnTo>
                      <a:pt x="7047" y="2767"/>
                    </a:lnTo>
                    <a:lnTo>
                      <a:pt x="7051" y="2757"/>
                    </a:lnTo>
                    <a:lnTo>
                      <a:pt x="7074" y="2731"/>
                    </a:lnTo>
                    <a:lnTo>
                      <a:pt x="7083" y="2723"/>
                    </a:lnTo>
                    <a:lnTo>
                      <a:pt x="7088" y="2697"/>
                    </a:lnTo>
                    <a:lnTo>
                      <a:pt x="7099" y="2690"/>
                    </a:lnTo>
                    <a:lnTo>
                      <a:pt x="7118" y="2670"/>
                    </a:lnTo>
                    <a:lnTo>
                      <a:pt x="7128" y="2666"/>
                    </a:lnTo>
                    <a:lnTo>
                      <a:pt x="7137" y="2659"/>
                    </a:lnTo>
                    <a:lnTo>
                      <a:pt x="7165" y="2661"/>
                    </a:lnTo>
                    <a:lnTo>
                      <a:pt x="7205" y="2653"/>
                    </a:lnTo>
                    <a:lnTo>
                      <a:pt x="7211" y="2648"/>
                    </a:lnTo>
                    <a:lnTo>
                      <a:pt x="7215" y="2642"/>
                    </a:lnTo>
                    <a:lnTo>
                      <a:pt x="7221" y="2643"/>
                    </a:lnTo>
                    <a:lnTo>
                      <a:pt x="7235" y="2652"/>
                    </a:lnTo>
                    <a:lnTo>
                      <a:pt x="7241" y="2659"/>
                    </a:lnTo>
                    <a:lnTo>
                      <a:pt x="7244" y="2670"/>
                    </a:lnTo>
                    <a:lnTo>
                      <a:pt x="7260" y="2669"/>
                    </a:lnTo>
                    <a:lnTo>
                      <a:pt x="7270" y="2658"/>
                    </a:lnTo>
                    <a:lnTo>
                      <a:pt x="7290" y="2638"/>
                    </a:lnTo>
                    <a:lnTo>
                      <a:pt x="7281" y="2685"/>
                    </a:lnTo>
                    <a:lnTo>
                      <a:pt x="7273" y="2693"/>
                    </a:lnTo>
                    <a:lnTo>
                      <a:pt x="7269" y="2703"/>
                    </a:lnTo>
                    <a:lnTo>
                      <a:pt x="7263" y="2712"/>
                    </a:lnTo>
                    <a:lnTo>
                      <a:pt x="7263" y="2725"/>
                    </a:lnTo>
                    <a:lnTo>
                      <a:pt x="7269" y="2733"/>
                    </a:lnTo>
                    <a:lnTo>
                      <a:pt x="7268" y="2741"/>
                    </a:lnTo>
                    <a:lnTo>
                      <a:pt x="7263" y="2745"/>
                    </a:lnTo>
                    <a:lnTo>
                      <a:pt x="7260" y="2752"/>
                    </a:lnTo>
                    <a:lnTo>
                      <a:pt x="7265" y="2756"/>
                    </a:lnTo>
                    <a:lnTo>
                      <a:pt x="7280" y="2749"/>
                    </a:lnTo>
                    <a:lnTo>
                      <a:pt x="7292" y="2746"/>
                    </a:lnTo>
                    <a:lnTo>
                      <a:pt x="7281" y="2771"/>
                    </a:lnTo>
                    <a:lnTo>
                      <a:pt x="7278" y="2787"/>
                    </a:lnTo>
                    <a:lnTo>
                      <a:pt x="7279" y="2797"/>
                    </a:lnTo>
                    <a:lnTo>
                      <a:pt x="7286" y="2793"/>
                    </a:lnTo>
                    <a:lnTo>
                      <a:pt x="7300" y="2781"/>
                    </a:lnTo>
                    <a:lnTo>
                      <a:pt x="7309" y="2781"/>
                    </a:lnTo>
                    <a:lnTo>
                      <a:pt x="7345" y="2734"/>
                    </a:lnTo>
                    <a:lnTo>
                      <a:pt x="7355" y="2728"/>
                    </a:lnTo>
                    <a:lnTo>
                      <a:pt x="7367" y="2713"/>
                    </a:lnTo>
                    <a:lnTo>
                      <a:pt x="7378" y="2704"/>
                    </a:lnTo>
                    <a:lnTo>
                      <a:pt x="7399" y="2680"/>
                    </a:lnTo>
                    <a:lnTo>
                      <a:pt x="7414" y="2679"/>
                    </a:lnTo>
                    <a:lnTo>
                      <a:pt x="7420" y="2675"/>
                    </a:lnTo>
                    <a:lnTo>
                      <a:pt x="7422" y="2666"/>
                    </a:lnTo>
                    <a:lnTo>
                      <a:pt x="7430" y="2671"/>
                    </a:lnTo>
                    <a:lnTo>
                      <a:pt x="7429" y="2680"/>
                    </a:lnTo>
                    <a:lnTo>
                      <a:pt x="7431" y="2688"/>
                    </a:lnTo>
                    <a:lnTo>
                      <a:pt x="7438" y="2687"/>
                    </a:lnTo>
                    <a:lnTo>
                      <a:pt x="7447" y="2669"/>
                    </a:lnTo>
                    <a:lnTo>
                      <a:pt x="7437" y="2666"/>
                    </a:lnTo>
                    <a:lnTo>
                      <a:pt x="7434" y="2656"/>
                    </a:lnTo>
                    <a:lnTo>
                      <a:pt x="7437" y="2642"/>
                    </a:lnTo>
                    <a:lnTo>
                      <a:pt x="7438" y="2627"/>
                    </a:lnTo>
                    <a:lnTo>
                      <a:pt x="7438" y="2618"/>
                    </a:lnTo>
                    <a:lnTo>
                      <a:pt x="7448" y="2601"/>
                    </a:lnTo>
                    <a:lnTo>
                      <a:pt x="7448" y="2593"/>
                    </a:lnTo>
                    <a:lnTo>
                      <a:pt x="7452" y="2583"/>
                    </a:lnTo>
                    <a:lnTo>
                      <a:pt x="7467" y="2569"/>
                    </a:lnTo>
                    <a:lnTo>
                      <a:pt x="7511" y="2553"/>
                    </a:lnTo>
                    <a:lnTo>
                      <a:pt x="7526" y="2557"/>
                    </a:lnTo>
                    <a:lnTo>
                      <a:pt x="7542" y="2572"/>
                    </a:lnTo>
                    <a:lnTo>
                      <a:pt x="7535" y="2585"/>
                    </a:lnTo>
                    <a:lnTo>
                      <a:pt x="7524" y="2582"/>
                    </a:lnTo>
                    <a:lnTo>
                      <a:pt x="7506" y="2596"/>
                    </a:lnTo>
                    <a:lnTo>
                      <a:pt x="7496" y="2607"/>
                    </a:lnTo>
                    <a:lnTo>
                      <a:pt x="7494" y="2623"/>
                    </a:lnTo>
                    <a:lnTo>
                      <a:pt x="7490" y="2631"/>
                    </a:lnTo>
                    <a:lnTo>
                      <a:pt x="7489" y="2644"/>
                    </a:lnTo>
                    <a:lnTo>
                      <a:pt x="7489" y="2670"/>
                    </a:lnTo>
                    <a:lnTo>
                      <a:pt x="7478" y="2681"/>
                    </a:lnTo>
                    <a:lnTo>
                      <a:pt x="7477" y="2688"/>
                    </a:lnTo>
                    <a:lnTo>
                      <a:pt x="7478" y="2699"/>
                    </a:lnTo>
                    <a:lnTo>
                      <a:pt x="7480" y="2706"/>
                    </a:lnTo>
                    <a:lnTo>
                      <a:pt x="7479" y="2718"/>
                    </a:lnTo>
                    <a:lnTo>
                      <a:pt x="7472" y="2728"/>
                    </a:lnTo>
                    <a:lnTo>
                      <a:pt x="7465" y="2731"/>
                    </a:lnTo>
                    <a:lnTo>
                      <a:pt x="7464" y="2738"/>
                    </a:lnTo>
                    <a:lnTo>
                      <a:pt x="7463" y="2749"/>
                    </a:lnTo>
                    <a:lnTo>
                      <a:pt x="7472" y="2755"/>
                    </a:lnTo>
                    <a:lnTo>
                      <a:pt x="7472" y="2762"/>
                    </a:lnTo>
                    <a:lnTo>
                      <a:pt x="7462" y="2771"/>
                    </a:lnTo>
                    <a:lnTo>
                      <a:pt x="7451" y="2777"/>
                    </a:lnTo>
                    <a:lnTo>
                      <a:pt x="7440" y="2774"/>
                    </a:lnTo>
                    <a:lnTo>
                      <a:pt x="7427" y="2779"/>
                    </a:lnTo>
                    <a:lnTo>
                      <a:pt x="7415" y="2797"/>
                    </a:lnTo>
                    <a:lnTo>
                      <a:pt x="7402" y="2798"/>
                    </a:lnTo>
                    <a:lnTo>
                      <a:pt x="7376" y="2809"/>
                    </a:lnTo>
                    <a:lnTo>
                      <a:pt x="7372" y="2814"/>
                    </a:lnTo>
                    <a:lnTo>
                      <a:pt x="7372" y="2826"/>
                    </a:lnTo>
                    <a:lnTo>
                      <a:pt x="7367" y="2838"/>
                    </a:lnTo>
                    <a:lnTo>
                      <a:pt x="7356" y="2848"/>
                    </a:lnTo>
                    <a:lnTo>
                      <a:pt x="7343" y="2864"/>
                    </a:lnTo>
                    <a:lnTo>
                      <a:pt x="7318" y="2897"/>
                    </a:lnTo>
                    <a:lnTo>
                      <a:pt x="7293" y="2911"/>
                    </a:lnTo>
                    <a:lnTo>
                      <a:pt x="7286" y="2929"/>
                    </a:lnTo>
                    <a:lnTo>
                      <a:pt x="7276" y="2934"/>
                    </a:lnTo>
                    <a:lnTo>
                      <a:pt x="7258" y="2960"/>
                    </a:lnTo>
                    <a:lnTo>
                      <a:pt x="7255" y="2978"/>
                    </a:lnTo>
                    <a:lnTo>
                      <a:pt x="7236" y="3002"/>
                    </a:lnTo>
                    <a:lnTo>
                      <a:pt x="7225" y="3019"/>
                    </a:lnTo>
                    <a:lnTo>
                      <a:pt x="7210" y="3031"/>
                    </a:lnTo>
                    <a:lnTo>
                      <a:pt x="7195" y="3047"/>
                    </a:lnTo>
                    <a:lnTo>
                      <a:pt x="7182" y="3066"/>
                    </a:lnTo>
                    <a:lnTo>
                      <a:pt x="7162" y="3075"/>
                    </a:lnTo>
                    <a:lnTo>
                      <a:pt x="7144" y="3075"/>
                    </a:lnTo>
                    <a:lnTo>
                      <a:pt x="7137" y="3085"/>
                    </a:lnTo>
                    <a:lnTo>
                      <a:pt x="7128" y="3096"/>
                    </a:lnTo>
                    <a:lnTo>
                      <a:pt x="7108" y="3091"/>
                    </a:lnTo>
                    <a:lnTo>
                      <a:pt x="7098" y="3093"/>
                    </a:lnTo>
                    <a:lnTo>
                      <a:pt x="7103" y="3105"/>
                    </a:lnTo>
                    <a:lnTo>
                      <a:pt x="7106" y="3124"/>
                    </a:lnTo>
                    <a:lnTo>
                      <a:pt x="7093" y="3164"/>
                    </a:lnTo>
                    <a:lnTo>
                      <a:pt x="7077" y="3174"/>
                    </a:lnTo>
                    <a:lnTo>
                      <a:pt x="7065" y="3186"/>
                    </a:lnTo>
                    <a:lnTo>
                      <a:pt x="7051" y="3193"/>
                    </a:lnTo>
                    <a:lnTo>
                      <a:pt x="7045" y="3206"/>
                    </a:lnTo>
                    <a:lnTo>
                      <a:pt x="7040" y="3229"/>
                    </a:lnTo>
                    <a:lnTo>
                      <a:pt x="7028" y="3279"/>
                    </a:lnTo>
                    <a:lnTo>
                      <a:pt x="7027" y="3328"/>
                    </a:lnTo>
                    <a:lnTo>
                      <a:pt x="7028" y="3352"/>
                    </a:lnTo>
                    <a:lnTo>
                      <a:pt x="7031" y="3374"/>
                    </a:lnTo>
                    <a:lnTo>
                      <a:pt x="7032" y="3403"/>
                    </a:lnTo>
                    <a:lnTo>
                      <a:pt x="7036" y="3418"/>
                    </a:lnTo>
                    <a:lnTo>
                      <a:pt x="7040" y="3459"/>
                    </a:lnTo>
                    <a:lnTo>
                      <a:pt x="7042" y="3463"/>
                    </a:lnTo>
                    <a:lnTo>
                      <a:pt x="7044" y="3467"/>
                    </a:lnTo>
                    <a:lnTo>
                      <a:pt x="7051" y="3503"/>
                    </a:lnTo>
                    <a:lnTo>
                      <a:pt x="7056" y="3524"/>
                    </a:lnTo>
                    <a:lnTo>
                      <a:pt x="7058" y="3551"/>
                    </a:lnTo>
                    <a:lnTo>
                      <a:pt x="7061" y="3573"/>
                    </a:lnTo>
                    <a:lnTo>
                      <a:pt x="7066" y="3596"/>
                    </a:lnTo>
                    <a:lnTo>
                      <a:pt x="7075" y="3617"/>
                    </a:lnTo>
                    <a:lnTo>
                      <a:pt x="7081" y="3640"/>
                    </a:lnTo>
                    <a:lnTo>
                      <a:pt x="7081" y="3685"/>
                    </a:lnTo>
                    <a:lnTo>
                      <a:pt x="7082" y="3705"/>
                    </a:lnTo>
                    <a:lnTo>
                      <a:pt x="7092" y="3729"/>
                    </a:lnTo>
                    <a:lnTo>
                      <a:pt x="7094" y="3742"/>
                    </a:lnTo>
                    <a:lnTo>
                      <a:pt x="7108" y="3728"/>
                    </a:lnTo>
                    <a:lnTo>
                      <a:pt x="7120" y="3718"/>
                    </a:lnTo>
                    <a:lnTo>
                      <a:pt x="7131" y="3704"/>
                    </a:lnTo>
                    <a:lnTo>
                      <a:pt x="7139" y="3691"/>
                    </a:lnTo>
                    <a:lnTo>
                      <a:pt x="7150" y="3682"/>
                    </a:lnTo>
                    <a:lnTo>
                      <a:pt x="7172" y="3656"/>
                    </a:lnTo>
                    <a:lnTo>
                      <a:pt x="7184" y="3626"/>
                    </a:lnTo>
                    <a:lnTo>
                      <a:pt x="7185" y="3613"/>
                    </a:lnTo>
                    <a:lnTo>
                      <a:pt x="7184" y="3595"/>
                    </a:lnTo>
                    <a:lnTo>
                      <a:pt x="7188" y="3589"/>
                    </a:lnTo>
                    <a:lnTo>
                      <a:pt x="7192" y="3573"/>
                    </a:lnTo>
                    <a:lnTo>
                      <a:pt x="7187" y="3569"/>
                    </a:lnTo>
                    <a:lnTo>
                      <a:pt x="7192" y="3561"/>
                    </a:lnTo>
                    <a:lnTo>
                      <a:pt x="7198" y="3562"/>
                    </a:lnTo>
                    <a:lnTo>
                      <a:pt x="7203" y="3567"/>
                    </a:lnTo>
                    <a:lnTo>
                      <a:pt x="7212" y="3556"/>
                    </a:lnTo>
                    <a:lnTo>
                      <a:pt x="7228" y="3545"/>
                    </a:lnTo>
                    <a:lnTo>
                      <a:pt x="7252" y="3536"/>
                    </a:lnTo>
                    <a:lnTo>
                      <a:pt x="7269" y="3542"/>
                    </a:lnTo>
                    <a:lnTo>
                      <a:pt x="7268" y="3536"/>
                    </a:lnTo>
                    <a:lnTo>
                      <a:pt x="7264" y="3529"/>
                    </a:lnTo>
                    <a:lnTo>
                      <a:pt x="7262" y="3516"/>
                    </a:lnTo>
                    <a:lnTo>
                      <a:pt x="7262" y="3479"/>
                    </a:lnTo>
                    <a:lnTo>
                      <a:pt x="7263" y="3463"/>
                    </a:lnTo>
                    <a:lnTo>
                      <a:pt x="7273" y="3450"/>
                    </a:lnTo>
                    <a:lnTo>
                      <a:pt x="7301" y="3423"/>
                    </a:lnTo>
                    <a:lnTo>
                      <a:pt x="7319" y="3413"/>
                    </a:lnTo>
                    <a:lnTo>
                      <a:pt x="7335" y="3409"/>
                    </a:lnTo>
                    <a:lnTo>
                      <a:pt x="7341" y="3418"/>
                    </a:lnTo>
                    <a:lnTo>
                      <a:pt x="7354" y="3418"/>
                    </a:lnTo>
                    <a:lnTo>
                      <a:pt x="7366" y="3414"/>
                    </a:lnTo>
                    <a:lnTo>
                      <a:pt x="7382" y="3398"/>
                    </a:lnTo>
                    <a:lnTo>
                      <a:pt x="7384" y="3390"/>
                    </a:lnTo>
                    <a:lnTo>
                      <a:pt x="7365" y="3362"/>
                    </a:lnTo>
                    <a:lnTo>
                      <a:pt x="7360" y="3347"/>
                    </a:lnTo>
                    <a:lnTo>
                      <a:pt x="7357" y="3335"/>
                    </a:lnTo>
                    <a:lnTo>
                      <a:pt x="7359" y="3322"/>
                    </a:lnTo>
                    <a:lnTo>
                      <a:pt x="7362" y="3305"/>
                    </a:lnTo>
                    <a:lnTo>
                      <a:pt x="7368" y="3293"/>
                    </a:lnTo>
                    <a:lnTo>
                      <a:pt x="7372" y="3279"/>
                    </a:lnTo>
                    <a:lnTo>
                      <a:pt x="7381" y="3267"/>
                    </a:lnTo>
                    <a:lnTo>
                      <a:pt x="7397" y="3256"/>
                    </a:lnTo>
                    <a:lnTo>
                      <a:pt x="7394" y="3247"/>
                    </a:lnTo>
                    <a:lnTo>
                      <a:pt x="7391" y="3242"/>
                    </a:lnTo>
                    <a:lnTo>
                      <a:pt x="7389" y="3237"/>
                    </a:lnTo>
                    <a:lnTo>
                      <a:pt x="7405" y="3231"/>
                    </a:lnTo>
                    <a:lnTo>
                      <a:pt x="7422" y="3229"/>
                    </a:lnTo>
                    <a:lnTo>
                      <a:pt x="7429" y="3222"/>
                    </a:lnTo>
                    <a:lnTo>
                      <a:pt x="7431" y="3226"/>
                    </a:lnTo>
                    <a:lnTo>
                      <a:pt x="7424" y="3237"/>
                    </a:lnTo>
                    <a:lnTo>
                      <a:pt x="7416" y="3242"/>
                    </a:lnTo>
                    <a:lnTo>
                      <a:pt x="7413" y="3251"/>
                    </a:lnTo>
                    <a:lnTo>
                      <a:pt x="7422" y="3271"/>
                    </a:lnTo>
                    <a:lnTo>
                      <a:pt x="7431" y="3274"/>
                    </a:lnTo>
                    <a:lnTo>
                      <a:pt x="7435" y="3274"/>
                    </a:lnTo>
                    <a:lnTo>
                      <a:pt x="7445" y="3258"/>
                    </a:lnTo>
                    <a:lnTo>
                      <a:pt x="7447" y="3247"/>
                    </a:lnTo>
                    <a:lnTo>
                      <a:pt x="7442" y="3212"/>
                    </a:lnTo>
                    <a:lnTo>
                      <a:pt x="7437" y="3203"/>
                    </a:lnTo>
                    <a:lnTo>
                      <a:pt x="7421" y="3206"/>
                    </a:lnTo>
                    <a:lnTo>
                      <a:pt x="7419" y="3202"/>
                    </a:lnTo>
                    <a:lnTo>
                      <a:pt x="7419" y="3180"/>
                    </a:lnTo>
                    <a:lnTo>
                      <a:pt x="7416" y="3159"/>
                    </a:lnTo>
                    <a:lnTo>
                      <a:pt x="7418" y="3147"/>
                    </a:lnTo>
                    <a:lnTo>
                      <a:pt x="7421" y="3137"/>
                    </a:lnTo>
                    <a:lnTo>
                      <a:pt x="7434" y="3126"/>
                    </a:lnTo>
                    <a:lnTo>
                      <a:pt x="7445" y="3106"/>
                    </a:lnTo>
                    <a:lnTo>
                      <a:pt x="7443" y="3097"/>
                    </a:lnTo>
                    <a:lnTo>
                      <a:pt x="7413" y="3079"/>
                    </a:lnTo>
                    <a:lnTo>
                      <a:pt x="7400" y="3083"/>
                    </a:lnTo>
                    <a:lnTo>
                      <a:pt x="7397" y="3096"/>
                    </a:lnTo>
                    <a:lnTo>
                      <a:pt x="7394" y="3100"/>
                    </a:lnTo>
                    <a:lnTo>
                      <a:pt x="7387" y="3097"/>
                    </a:lnTo>
                    <a:lnTo>
                      <a:pt x="7381" y="3093"/>
                    </a:lnTo>
                    <a:lnTo>
                      <a:pt x="7377" y="3081"/>
                    </a:lnTo>
                    <a:lnTo>
                      <a:pt x="7377" y="3063"/>
                    </a:lnTo>
                    <a:lnTo>
                      <a:pt x="7381" y="3051"/>
                    </a:lnTo>
                    <a:lnTo>
                      <a:pt x="7386" y="3032"/>
                    </a:lnTo>
                    <a:lnTo>
                      <a:pt x="7393" y="3019"/>
                    </a:lnTo>
                    <a:lnTo>
                      <a:pt x="7407" y="2999"/>
                    </a:lnTo>
                    <a:lnTo>
                      <a:pt x="7420" y="2983"/>
                    </a:lnTo>
                    <a:lnTo>
                      <a:pt x="7427" y="2970"/>
                    </a:lnTo>
                    <a:lnTo>
                      <a:pt x="7426" y="2960"/>
                    </a:lnTo>
                    <a:lnTo>
                      <a:pt x="7430" y="2954"/>
                    </a:lnTo>
                    <a:lnTo>
                      <a:pt x="7440" y="2957"/>
                    </a:lnTo>
                    <a:lnTo>
                      <a:pt x="7437" y="2950"/>
                    </a:lnTo>
                    <a:lnTo>
                      <a:pt x="7437" y="2943"/>
                    </a:lnTo>
                    <a:lnTo>
                      <a:pt x="7446" y="2938"/>
                    </a:lnTo>
                    <a:lnTo>
                      <a:pt x="7450" y="2932"/>
                    </a:lnTo>
                    <a:lnTo>
                      <a:pt x="7446" y="2918"/>
                    </a:lnTo>
                    <a:lnTo>
                      <a:pt x="7447" y="2905"/>
                    </a:lnTo>
                    <a:lnTo>
                      <a:pt x="7454" y="2892"/>
                    </a:lnTo>
                    <a:lnTo>
                      <a:pt x="7456" y="2881"/>
                    </a:lnTo>
                    <a:lnTo>
                      <a:pt x="7462" y="2875"/>
                    </a:lnTo>
                    <a:lnTo>
                      <a:pt x="7472" y="2871"/>
                    </a:lnTo>
                    <a:lnTo>
                      <a:pt x="7485" y="2862"/>
                    </a:lnTo>
                    <a:lnTo>
                      <a:pt x="7492" y="2867"/>
                    </a:lnTo>
                    <a:lnTo>
                      <a:pt x="7496" y="2876"/>
                    </a:lnTo>
                    <a:lnTo>
                      <a:pt x="7505" y="2864"/>
                    </a:lnTo>
                    <a:lnTo>
                      <a:pt x="7517" y="2855"/>
                    </a:lnTo>
                    <a:lnTo>
                      <a:pt x="7527" y="2865"/>
                    </a:lnTo>
                    <a:lnTo>
                      <a:pt x="7532" y="2879"/>
                    </a:lnTo>
                    <a:lnTo>
                      <a:pt x="7542" y="2881"/>
                    </a:lnTo>
                    <a:lnTo>
                      <a:pt x="7547" y="2864"/>
                    </a:lnTo>
                    <a:lnTo>
                      <a:pt x="7547" y="2852"/>
                    </a:lnTo>
                    <a:lnTo>
                      <a:pt x="7556" y="2840"/>
                    </a:lnTo>
                    <a:lnTo>
                      <a:pt x="7563" y="2836"/>
                    </a:lnTo>
                    <a:lnTo>
                      <a:pt x="7581" y="2830"/>
                    </a:lnTo>
                    <a:lnTo>
                      <a:pt x="7588" y="2824"/>
                    </a:lnTo>
                    <a:lnTo>
                      <a:pt x="7598" y="2809"/>
                    </a:lnTo>
                    <a:lnTo>
                      <a:pt x="7604" y="2803"/>
                    </a:lnTo>
                    <a:lnTo>
                      <a:pt x="7609" y="2806"/>
                    </a:lnTo>
                    <a:lnTo>
                      <a:pt x="7612" y="2814"/>
                    </a:lnTo>
                    <a:lnTo>
                      <a:pt x="7607" y="2821"/>
                    </a:lnTo>
                    <a:lnTo>
                      <a:pt x="7610" y="2841"/>
                    </a:lnTo>
                    <a:lnTo>
                      <a:pt x="7606" y="2855"/>
                    </a:lnTo>
                    <a:lnTo>
                      <a:pt x="7606" y="2864"/>
                    </a:lnTo>
                    <a:lnTo>
                      <a:pt x="7604" y="2870"/>
                    </a:lnTo>
                    <a:lnTo>
                      <a:pt x="7602" y="2875"/>
                    </a:lnTo>
                    <a:lnTo>
                      <a:pt x="7602" y="2880"/>
                    </a:lnTo>
                    <a:lnTo>
                      <a:pt x="7606" y="2880"/>
                    </a:lnTo>
                    <a:lnTo>
                      <a:pt x="7618" y="2863"/>
                    </a:lnTo>
                    <a:lnTo>
                      <a:pt x="7647" y="2835"/>
                    </a:lnTo>
                    <a:lnTo>
                      <a:pt x="7649" y="2828"/>
                    </a:lnTo>
                    <a:lnTo>
                      <a:pt x="7647" y="2819"/>
                    </a:lnTo>
                    <a:lnTo>
                      <a:pt x="7650" y="2815"/>
                    </a:lnTo>
                    <a:lnTo>
                      <a:pt x="7658" y="2822"/>
                    </a:lnTo>
                    <a:lnTo>
                      <a:pt x="7667" y="2814"/>
                    </a:lnTo>
                    <a:lnTo>
                      <a:pt x="7678" y="2812"/>
                    </a:lnTo>
                    <a:lnTo>
                      <a:pt x="7694" y="2800"/>
                    </a:lnTo>
                    <a:lnTo>
                      <a:pt x="7706" y="2799"/>
                    </a:lnTo>
                    <a:lnTo>
                      <a:pt x="7714" y="2790"/>
                    </a:lnTo>
                    <a:lnTo>
                      <a:pt x="7720" y="2795"/>
                    </a:lnTo>
                    <a:lnTo>
                      <a:pt x="7726" y="2794"/>
                    </a:lnTo>
                    <a:lnTo>
                      <a:pt x="7755" y="2795"/>
                    </a:lnTo>
                    <a:lnTo>
                      <a:pt x="7770" y="2799"/>
                    </a:lnTo>
                    <a:lnTo>
                      <a:pt x="7781" y="2804"/>
                    </a:lnTo>
                    <a:lnTo>
                      <a:pt x="7795" y="2815"/>
                    </a:lnTo>
                    <a:lnTo>
                      <a:pt x="7800" y="2827"/>
                    </a:lnTo>
                    <a:lnTo>
                      <a:pt x="7819" y="2857"/>
                    </a:lnTo>
                    <a:lnTo>
                      <a:pt x="7820" y="2863"/>
                    </a:lnTo>
                    <a:lnTo>
                      <a:pt x="7833" y="2865"/>
                    </a:lnTo>
                    <a:lnTo>
                      <a:pt x="7836" y="2863"/>
                    </a:lnTo>
                    <a:lnTo>
                      <a:pt x="7836" y="2846"/>
                    </a:lnTo>
                    <a:lnTo>
                      <a:pt x="7848" y="2820"/>
                    </a:lnTo>
                    <a:lnTo>
                      <a:pt x="7848" y="2814"/>
                    </a:lnTo>
                    <a:lnTo>
                      <a:pt x="7845" y="2811"/>
                    </a:lnTo>
                    <a:lnTo>
                      <a:pt x="7852" y="2809"/>
                    </a:lnTo>
                    <a:lnTo>
                      <a:pt x="7865" y="2800"/>
                    </a:lnTo>
                    <a:lnTo>
                      <a:pt x="7871" y="2799"/>
                    </a:lnTo>
                    <a:lnTo>
                      <a:pt x="7875" y="2792"/>
                    </a:lnTo>
                    <a:lnTo>
                      <a:pt x="7879" y="2795"/>
                    </a:lnTo>
                    <a:lnTo>
                      <a:pt x="7886" y="2795"/>
                    </a:lnTo>
                    <a:lnTo>
                      <a:pt x="7899" y="2778"/>
                    </a:lnTo>
                    <a:lnTo>
                      <a:pt x="7903" y="2777"/>
                    </a:lnTo>
                    <a:lnTo>
                      <a:pt x="7903" y="2772"/>
                    </a:lnTo>
                    <a:lnTo>
                      <a:pt x="7913" y="2765"/>
                    </a:lnTo>
                    <a:lnTo>
                      <a:pt x="7921" y="2763"/>
                    </a:lnTo>
                    <a:lnTo>
                      <a:pt x="7925" y="2760"/>
                    </a:lnTo>
                    <a:lnTo>
                      <a:pt x="7931" y="2758"/>
                    </a:lnTo>
                    <a:lnTo>
                      <a:pt x="7932" y="2754"/>
                    </a:lnTo>
                    <a:lnTo>
                      <a:pt x="7931" y="2749"/>
                    </a:lnTo>
                    <a:lnTo>
                      <a:pt x="7926" y="2744"/>
                    </a:lnTo>
                    <a:lnTo>
                      <a:pt x="7927" y="2739"/>
                    </a:lnTo>
                    <a:lnTo>
                      <a:pt x="7936" y="2746"/>
                    </a:lnTo>
                    <a:lnTo>
                      <a:pt x="7941" y="2749"/>
                    </a:lnTo>
                    <a:lnTo>
                      <a:pt x="7946" y="2745"/>
                    </a:lnTo>
                    <a:lnTo>
                      <a:pt x="7948" y="2733"/>
                    </a:lnTo>
                    <a:lnTo>
                      <a:pt x="7946" y="2727"/>
                    </a:lnTo>
                    <a:lnTo>
                      <a:pt x="7957" y="2727"/>
                    </a:lnTo>
                    <a:lnTo>
                      <a:pt x="7968" y="2719"/>
                    </a:lnTo>
                    <a:lnTo>
                      <a:pt x="7970" y="2719"/>
                    </a:lnTo>
                    <a:lnTo>
                      <a:pt x="7973" y="2714"/>
                    </a:lnTo>
                    <a:lnTo>
                      <a:pt x="7968" y="2703"/>
                    </a:lnTo>
                    <a:lnTo>
                      <a:pt x="7972" y="2701"/>
                    </a:lnTo>
                    <a:lnTo>
                      <a:pt x="7978" y="2706"/>
                    </a:lnTo>
                    <a:lnTo>
                      <a:pt x="7981" y="2706"/>
                    </a:lnTo>
                    <a:lnTo>
                      <a:pt x="7988" y="2702"/>
                    </a:lnTo>
                    <a:lnTo>
                      <a:pt x="7992" y="2696"/>
                    </a:lnTo>
                    <a:lnTo>
                      <a:pt x="7996" y="2688"/>
                    </a:lnTo>
                    <a:lnTo>
                      <a:pt x="8000" y="2688"/>
                    </a:lnTo>
                    <a:lnTo>
                      <a:pt x="8002" y="2684"/>
                    </a:lnTo>
                    <a:lnTo>
                      <a:pt x="8004" y="2671"/>
                    </a:lnTo>
                    <a:lnTo>
                      <a:pt x="8006" y="2664"/>
                    </a:lnTo>
                    <a:lnTo>
                      <a:pt x="8012" y="2665"/>
                    </a:lnTo>
                    <a:lnTo>
                      <a:pt x="8017" y="2674"/>
                    </a:lnTo>
                    <a:lnTo>
                      <a:pt x="8022" y="2675"/>
                    </a:lnTo>
                    <a:lnTo>
                      <a:pt x="8027" y="2672"/>
                    </a:lnTo>
                    <a:lnTo>
                      <a:pt x="8040" y="2660"/>
                    </a:lnTo>
                    <a:lnTo>
                      <a:pt x="8067" y="2652"/>
                    </a:lnTo>
                    <a:lnTo>
                      <a:pt x="8075" y="2644"/>
                    </a:lnTo>
                    <a:lnTo>
                      <a:pt x="8090" y="2637"/>
                    </a:lnTo>
                    <a:lnTo>
                      <a:pt x="8093" y="2629"/>
                    </a:lnTo>
                    <a:lnTo>
                      <a:pt x="8094" y="2623"/>
                    </a:lnTo>
                    <a:lnTo>
                      <a:pt x="8094" y="2616"/>
                    </a:lnTo>
                    <a:lnTo>
                      <a:pt x="8103" y="2614"/>
                    </a:lnTo>
                    <a:lnTo>
                      <a:pt x="8102" y="2618"/>
                    </a:lnTo>
                    <a:lnTo>
                      <a:pt x="8099" y="2625"/>
                    </a:lnTo>
                    <a:lnTo>
                      <a:pt x="8103" y="2625"/>
                    </a:lnTo>
                    <a:lnTo>
                      <a:pt x="8126" y="2612"/>
                    </a:lnTo>
                    <a:lnTo>
                      <a:pt x="8133" y="2612"/>
                    </a:lnTo>
                    <a:lnTo>
                      <a:pt x="8146" y="2605"/>
                    </a:lnTo>
                    <a:lnTo>
                      <a:pt x="8182" y="2579"/>
                    </a:lnTo>
                    <a:lnTo>
                      <a:pt x="8209" y="2569"/>
                    </a:lnTo>
                    <a:lnTo>
                      <a:pt x="8212" y="2566"/>
                    </a:lnTo>
                    <a:lnTo>
                      <a:pt x="8210" y="2563"/>
                    </a:lnTo>
                    <a:lnTo>
                      <a:pt x="8205" y="2559"/>
                    </a:lnTo>
                    <a:lnTo>
                      <a:pt x="8199" y="2543"/>
                    </a:lnTo>
                    <a:lnTo>
                      <a:pt x="8196" y="2534"/>
                    </a:lnTo>
                    <a:lnTo>
                      <a:pt x="8200" y="2530"/>
                    </a:lnTo>
                    <a:lnTo>
                      <a:pt x="8204" y="2536"/>
                    </a:lnTo>
                    <a:lnTo>
                      <a:pt x="8209" y="2548"/>
                    </a:lnTo>
                    <a:lnTo>
                      <a:pt x="8215" y="2557"/>
                    </a:lnTo>
                    <a:lnTo>
                      <a:pt x="8219" y="2557"/>
                    </a:lnTo>
                    <a:lnTo>
                      <a:pt x="8219" y="2563"/>
                    </a:lnTo>
                    <a:lnTo>
                      <a:pt x="8221" y="2566"/>
                    </a:lnTo>
                    <a:lnTo>
                      <a:pt x="8232" y="2567"/>
                    </a:lnTo>
                    <a:lnTo>
                      <a:pt x="8231" y="2559"/>
                    </a:lnTo>
                    <a:lnTo>
                      <a:pt x="8227" y="2553"/>
                    </a:lnTo>
                    <a:lnTo>
                      <a:pt x="8233" y="2553"/>
                    </a:lnTo>
                    <a:lnTo>
                      <a:pt x="8237" y="2561"/>
                    </a:lnTo>
                    <a:lnTo>
                      <a:pt x="8243" y="2568"/>
                    </a:lnTo>
                    <a:lnTo>
                      <a:pt x="8253" y="2568"/>
                    </a:lnTo>
                    <a:lnTo>
                      <a:pt x="8266" y="2573"/>
                    </a:lnTo>
                    <a:lnTo>
                      <a:pt x="8275" y="2582"/>
                    </a:lnTo>
                    <a:lnTo>
                      <a:pt x="8290" y="2591"/>
                    </a:lnTo>
                    <a:lnTo>
                      <a:pt x="8306" y="2596"/>
                    </a:lnTo>
                    <a:lnTo>
                      <a:pt x="8309" y="2594"/>
                    </a:lnTo>
                    <a:lnTo>
                      <a:pt x="8313" y="2582"/>
                    </a:lnTo>
                    <a:lnTo>
                      <a:pt x="8320" y="2580"/>
                    </a:lnTo>
                    <a:lnTo>
                      <a:pt x="8334" y="2558"/>
                    </a:lnTo>
                    <a:lnTo>
                      <a:pt x="8338" y="2545"/>
                    </a:lnTo>
                    <a:lnTo>
                      <a:pt x="8334" y="2535"/>
                    </a:lnTo>
                    <a:lnTo>
                      <a:pt x="8324" y="2526"/>
                    </a:lnTo>
                    <a:lnTo>
                      <a:pt x="8311" y="2521"/>
                    </a:lnTo>
                    <a:lnTo>
                      <a:pt x="8308" y="2518"/>
                    </a:lnTo>
                    <a:lnTo>
                      <a:pt x="8307" y="2512"/>
                    </a:lnTo>
                    <a:lnTo>
                      <a:pt x="8309" y="2512"/>
                    </a:lnTo>
                    <a:lnTo>
                      <a:pt x="8316" y="2509"/>
                    </a:lnTo>
                    <a:lnTo>
                      <a:pt x="8327" y="2510"/>
                    </a:lnTo>
                    <a:lnTo>
                      <a:pt x="8332" y="2507"/>
                    </a:lnTo>
                    <a:lnTo>
                      <a:pt x="8324" y="2491"/>
                    </a:lnTo>
                    <a:lnTo>
                      <a:pt x="8317" y="2491"/>
                    </a:lnTo>
                    <a:lnTo>
                      <a:pt x="8308" y="2478"/>
                    </a:lnTo>
                    <a:lnTo>
                      <a:pt x="8301" y="2464"/>
                    </a:lnTo>
                    <a:lnTo>
                      <a:pt x="8297" y="2443"/>
                    </a:lnTo>
                    <a:lnTo>
                      <a:pt x="8295" y="2435"/>
                    </a:lnTo>
                    <a:lnTo>
                      <a:pt x="8291" y="2396"/>
                    </a:lnTo>
                    <a:lnTo>
                      <a:pt x="8280" y="2402"/>
                    </a:lnTo>
                    <a:lnTo>
                      <a:pt x="8271" y="2390"/>
                    </a:lnTo>
                    <a:lnTo>
                      <a:pt x="8270" y="2384"/>
                    </a:lnTo>
                    <a:lnTo>
                      <a:pt x="8280" y="2381"/>
                    </a:lnTo>
                    <a:lnTo>
                      <a:pt x="8284" y="2384"/>
                    </a:lnTo>
                    <a:lnTo>
                      <a:pt x="8280" y="2369"/>
                    </a:lnTo>
                    <a:lnTo>
                      <a:pt x="8273" y="2347"/>
                    </a:lnTo>
                    <a:lnTo>
                      <a:pt x="8266" y="2359"/>
                    </a:lnTo>
                    <a:lnTo>
                      <a:pt x="8260" y="2363"/>
                    </a:lnTo>
                    <a:lnTo>
                      <a:pt x="8249" y="2358"/>
                    </a:lnTo>
                    <a:lnTo>
                      <a:pt x="8242" y="2349"/>
                    </a:lnTo>
                    <a:lnTo>
                      <a:pt x="8231" y="2346"/>
                    </a:lnTo>
                    <a:lnTo>
                      <a:pt x="8222" y="2335"/>
                    </a:lnTo>
                    <a:lnTo>
                      <a:pt x="8221" y="2321"/>
                    </a:lnTo>
                    <a:lnTo>
                      <a:pt x="8221" y="2311"/>
                    </a:lnTo>
                    <a:lnTo>
                      <a:pt x="8222" y="2300"/>
                    </a:lnTo>
                    <a:lnTo>
                      <a:pt x="8230" y="2292"/>
                    </a:lnTo>
                    <a:lnTo>
                      <a:pt x="8239" y="2300"/>
                    </a:lnTo>
                    <a:lnTo>
                      <a:pt x="8258" y="2305"/>
                    </a:lnTo>
                    <a:lnTo>
                      <a:pt x="8268" y="2298"/>
                    </a:lnTo>
                    <a:lnTo>
                      <a:pt x="8266" y="2302"/>
                    </a:lnTo>
                    <a:lnTo>
                      <a:pt x="8271" y="2309"/>
                    </a:lnTo>
                    <a:lnTo>
                      <a:pt x="8289" y="2305"/>
                    </a:lnTo>
                    <a:lnTo>
                      <a:pt x="8285" y="2314"/>
                    </a:lnTo>
                    <a:lnTo>
                      <a:pt x="8286" y="2319"/>
                    </a:lnTo>
                    <a:lnTo>
                      <a:pt x="8298" y="2310"/>
                    </a:lnTo>
                    <a:lnTo>
                      <a:pt x="8306" y="2299"/>
                    </a:lnTo>
                    <a:lnTo>
                      <a:pt x="8320" y="2292"/>
                    </a:lnTo>
                    <a:lnTo>
                      <a:pt x="8335" y="2288"/>
                    </a:lnTo>
                    <a:lnTo>
                      <a:pt x="8355" y="2263"/>
                    </a:lnTo>
                    <a:lnTo>
                      <a:pt x="8363" y="2256"/>
                    </a:lnTo>
                    <a:lnTo>
                      <a:pt x="8363" y="2254"/>
                    </a:lnTo>
                    <a:lnTo>
                      <a:pt x="8377" y="2243"/>
                    </a:lnTo>
                    <a:lnTo>
                      <a:pt x="8393" y="2219"/>
                    </a:lnTo>
                    <a:lnTo>
                      <a:pt x="8395" y="2204"/>
                    </a:lnTo>
                    <a:lnTo>
                      <a:pt x="8404" y="2193"/>
                    </a:lnTo>
                    <a:lnTo>
                      <a:pt x="8403" y="2179"/>
                    </a:lnTo>
                    <a:lnTo>
                      <a:pt x="8390" y="2170"/>
                    </a:lnTo>
                    <a:lnTo>
                      <a:pt x="8373" y="2149"/>
                    </a:lnTo>
                    <a:lnTo>
                      <a:pt x="8372" y="2130"/>
                    </a:lnTo>
                    <a:lnTo>
                      <a:pt x="8370" y="2115"/>
                    </a:lnTo>
                    <a:lnTo>
                      <a:pt x="8378" y="2115"/>
                    </a:lnTo>
                    <a:lnTo>
                      <a:pt x="8384" y="2111"/>
                    </a:lnTo>
                    <a:lnTo>
                      <a:pt x="8389" y="2119"/>
                    </a:lnTo>
                    <a:lnTo>
                      <a:pt x="8402" y="2112"/>
                    </a:lnTo>
                    <a:lnTo>
                      <a:pt x="8400" y="2088"/>
                    </a:lnTo>
                    <a:lnTo>
                      <a:pt x="8408" y="2095"/>
                    </a:lnTo>
                    <a:lnTo>
                      <a:pt x="8410" y="2085"/>
                    </a:lnTo>
                    <a:lnTo>
                      <a:pt x="8413" y="2096"/>
                    </a:lnTo>
                    <a:lnTo>
                      <a:pt x="8424" y="2110"/>
                    </a:lnTo>
                    <a:lnTo>
                      <a:pt x="8431" y="2107"/>
                    </a:lnTo>
                    <a:lnTo>
                      <a:pt x="8437" y="2095"/>
                    </a:lnTo>
                    <a:lnTo>
                      <a:pt x="8440" y="2085"/>
                    </a:lnTo>
                    <a:lnTo>
                      <a:pt x="8446" y="2084"/>
                    </a:lnTo>
                    <a:lnTo>
                      <a:pt x="8447" y="2087"/>
                    </a:lnTo>
                    <a:lnTo>
                      <a:pt x="8443" y="2106"/>
                    </a:lnTo>
                    <a:lnTo>
                      <a:pt x="8445" y="2120"/>
                    </a:lnTo>
                    <a:lnTo>
                      <a:pt x="8436" y="2126"/>
                    </a:lnTo>
                    <a:lnTo>
                      <a:pt x="8430" y="2126"/>
                    </a:lnTo>
                    <a:lnTo>
                      <a:pt x="8422" y="2123"/>
                    </a:lnTo>
                    <a:lnTo>
                      <a:pt x="8427" y="2137"/>
                    </a:lnTo>
                    <a:lnTo>
                      <a:pt x="8432" y="2147"/>
                    </a:lnTo>
                    <a:lnTo>
                      <a:pt x="8437" y="2158"/>
                    </a:lnTo>
                    <a:lnTo>
                      <a:pt x="8443" y="2159"/>
                    </a:lnTo>
                    <a:lnTo>
                      <a:pt x="8448" y="2173"/>
                    </a:lnTo>
                    <a:lnTo>
                      <a:pt x="8448" y="2190"/>
                    </a:lnTo>
                    <a:lnTo>
                      <a:pt x="8459" y="2195"/>
                    </a:lnTo>
                    <a:lnTo>
                      <a:pt x="8473" y="2195"/>
                    </a:lnTo>
                    <a:lnTo>
                      <a:pt x="8491" y="2200"/>
                    </a:lnTo>
                    <a:lnTo>
                      <a:pt x="8511" y="2193"/>
                    </a:lnTo>
                    <a:lnTo>
                      <a:pt x="8516" y="2185"/>
                    </a:lnTo>
                    <a:lnTo>
                      <a:pt x="8526" y="2184"/>
                    </a:lnTo>
                    <a:lnTo>
                      <a:pt x="8546" y="2187"/>
                    </a:lnTo>
                    <a:lnTo>
                      <a:pt x="8556" y="2185"/>
                    </a:lnTo>
                    <a:lnTo>
                      <a:pt x="8564" y="2192"/>
                    </a:lnTo>
                    <a:lnTo>
                      <a:pt x="8569" y="2200"/>
                    </a:lnTo>
                    <a:lnTo>
                      <a:pt x="8578" y="2200"/>
                    </a:lnTo>
                    <a:lnTo>
                      <a:pt x="8589" y="2204"/>
                    </a:lnTo>
                    <a:lnTo>
                      <a:pt x="8588" y="2222"/>
                    </a:lnTo>
                    <a:lnTo>
                      <a:pt x="8593" y="2233"/>
                    </a:lnTo>
                    <a:lnTo>
                      <a:pt x="8593" y="2247"/>
                    </a:lnTo>
                    <a:lnTo>
                      <a:pt x="8591" y="2259"/>
                    </a:lnTo>
                    <a:lnTo>
                      <a:pt x="8613" y="2278"/>
                    </a:lnTo>
                    <a:lnTo>
                      <a:pt x="8618" y="2286"/>
                    </a:lnTo>
                    <a:lnTo>
                      <a:pt x="8619" y="2293"/>
                    </a:lnTo>
                    <a:lnTo>
                      <a:pt x="8630" y="2294"/>
                    </a:lnTo>
                    <a:lnTo>
                      <a:pt x="8640" y="2299"/>
                    </a:lnTo>
                    <a:lnTo>
                      <a:pt x="8645" y="2298"/>
                    </a:lnTo>
                    <a:lnTo>
                      <a:pt x="8637" y="2292"/>
                    </a:lnTo>
                    <a:lnTo>
                      <a:pt x="8644" y="2281"/>
                    </a:lnTo>
                    <a:lnTo>
                      <a:pt x="8646" y="2287"/>
                    </a:lnTo>
                    <a:lnTo>
                      <a:pt x="8656" y="2288"/>
                    </a:lnTo>
                    <a:lnTo>
                      <a:pt x="8656" y="2272"/>
                    </a:lnTo>
                    <a:lnTo>
                      <a:pt x="8660" y="2266"/>
                    </a:lnTo>
                    <a:lnTo>
                      <a:pt x="8661" y="2270"/>
                    </a:lnTo>
                    <a:lnTo>
                      <a:pt x="8660" y="2286"/>
                    </a:lnTo>
                    <a:lnTo>
                      <a:pt x="8652" y="2295"/>
                    </a:lnTo>
                    <a:lnTo>
                      <a:pt x="8668" y="2309"/>
                    </a:lnTo>
                    <a:lnTo>
                      <a:pt x="8678" y="2309"/>
                    </a:lnTo>
                    <a:lnTo>
                      <a:pt x="8684" y="2313"/>
                    </a:lnTo>
                    <a:lnTo>
                      <a:pt x="8682" y="2319"/>
                    </a:lnTo>
                    <a:lnTo>
                      <a:pt x="8693" y="2329"/>
                    </a:lnTo>
                    <a:lnTo>
                      <a:pt x="8693" y="2340"/>
                    </a:lnTo>
                    <a:lnTo>
                      <a:pt x="8705" y="2340"/>
                    </a:lnTo>
                    <a:lnTo>
                      <a:pt x="8709" y="2330"/>
                    </a:lnTo>
                    <a:lnTo>
                      <a:pt x="8707" y="2345"/>
                    </a:lnTo>
                    <a:lnTo>
                      <a:pt x="8718" y="2348"/>
                    </a:lnTo>
                    <a:lnTo>
                      <a:pt x="8727" y="2343"/>
                    </a:lnTo>
                    <a:lnTo>
                      <a:pt x="8731" y="2331"/>
                    </a:lnTo>
                    <a:lnTo>
                      <a:pt x="8732" y="2317"/>
                    </a:lnTo>
                    <a:lnTo>
                      <a:pt x="8737" y="2324"/>
                    </a:lnTo>
                    <a:lnTo>
                      <a:pt x="8736" y="2332"/>
                    </a:lnTo>
                    <a:lnTo>
                      <a:pt x="8728" y="2351"/>
                    </a:lnTo>
                    <a:lnTo>
                      <a:pt x="8736" y="2358"/>
                    </a:lnTo>
                    <a:lnTo>
                      <a:pt x="8744" y="2360"/>
                    </a:lnTo>
                    <a:lnTo>
                      <a:pt x="8749" y="2359"/>
                    </a:lnTo>
                    <a:lnTo>
                      <a:pt x="8757" y="2352"/>
                    </a:lnTo>
                    <a:lnTo>
                      <a:pt x="8757" y="2335"/>
                    </a:lnTo>
                    <a:lnTo>
                      <a:pt x="8747" y="2333"/>
                    </a:lnTo>
                    <a:lnTo>
                      <a:pt x="8746" y="2329"/>
                    </a:lnTo>
                    <a:lnTo>
                      <a:pt x="8755" y="2326"/>
                    </a:lnTo>
                    <a:lnTo>
                      <a:pt x="8764" y="2331"/>
                    </a:lnTo>
                    <a:lnTo>
                      <a:pt x="8773" y="2341"/>
                    </a:lnTo>
                    <a:lnTo>
                      <a:pt x="8785" y="2337"/>
                    </a:lnTo>
                    <a:lnTo>
                      <a:pt x="8776" y="2319"/>
                    </a:lnTo>
                    <a:lnTo>
                      <a:pt x="8776" y="2315"/>
                    </a:lnTo>
                    <a:lnTo>
                      <a:pt x="8770" y="2309"/>
                    </a:lnTo>
                    <a:lnTo>
                      <a:pt x="8758" y="2311"/>
                    </a:lnTo>
                    <a:lnTo>
                      <a:pt x="8758" y="2309"/>
                    </a:lnTo>
                    <a:lnTo>
                      <a:pt x="8752" y="2305"/>
                    </a:lnTo>
                    <a:lnTo>
                      <a:pt x="8750" y="2300"/>
                    </a:lnTo>
                    <a:lnTo>
                      <a:pt x="8761" y="2299"/>
                    </a:lnTo>
                    <a:lnTo>
                      <a:pt x="8764" y="2293"/>
                    </a:lnTo>
                    <a:lnTo>
                      <a:pt x="8758" y="2287"/>
                    </a:lnTo>
                    <a:lnTo>
                      <a:pt x="8744" y="2290"/>
                    </a:lnTo>
                    <a:lnTo>
                      <a:pt x="8753" y="2283"/>
                    </a:lnTo>
                    <a:lnTo>
                      <a:pt x="8765" y="2283"/>
                    </a:lnTo>
                    <a:lnTo>
                      <a:pt x="8770" y="2278"/>
                    </a:lnTo>
                    <a:lnTo>
                      <a:pt x="8769" y="2270"/>
                    </a:lnTo>
                    <a:lnTo>
                      <a:pt x="8779" y="2276"/>
                    </a:lnTo>
                    <a:lnTo>
                      <a:pt x="8801" y="2256"/>
                    </a:lnTo>
                    <a:lnTo>
                      <a:pt x="8796" y="2249"/>
                    </a:lnTo>
                    <a:lnTo>
                      <a:pt x="8790" y="2236"/>
                    </a:lnTo>
                    <a:lnTo>
                      <a:pt x="8780" y="2238"/>
                    </a:lnTo>
                    <a:lnTo>
                      <a:pt x="8769" y="2233"/>
                    </a:lnTo>
                    <a:lnTo>
                      <a:pt x="8795" y="2232"/>
                    </a:lnTo>
                    <a:lnTo>
                      <a:pt x="8792" y="2220"/>
                    </a:lnTo>
                    <a:lnTo>
                      <a:pt x="8796" y="2209"/>
                    </a:lnTo>
                    <a:lnTo>
                      <a:pt x="8811" y="2197"/>
                    </a:lnTo>
                    <a:lnTo>
                      <a:pt x="8824" y="2195"/>
                    </a:lnTo>
                    <a:lnTo>
                      <a:pt x="8841" y="2201"/>
                    </a:lnTo>
                    <a:lnTo>
                      <a:pt x="8852" y="2201"/>
                    </a:lnTo>
                    <a:lnTo>
                      <a:pt x="8857" y="2195"/>
                    </a:lnTo>
                    <a:lnTo>
                      <a:pt x="8854" y="2186"/>
                    </a:lnTo>
                    <a:lnTo>
                      <a:pt x="8839" y="2176"/>
                    </a:lnTo>
                    <a:lnTo>
                      <a:pt x="8835" y="2160"/>
                    </a:lnTo>
                    <a:lnTo>
                      <a:pt x="8840" y="2153"/>
                    </a:lnTo>
                    <a:lnTo>
                      <a:pt x="8850" y="2166"/>
                    </a:lnTo>
                    <a:lnTo>
                      <a:pt x="8861" y="2173"/>
                    </a:lnTo>
                    <a:lnTo>
                      <a:pt x="8867" y="2182"/>
                    </a:lnTo>
                    <a:lnTo>
                      <a:pt x="8881" y="2184"/>
                    </a:lnTo>
                    <a:lnTo>
                      <a:pt x="8883" y="2174"/>
                    </a:lnTo>
                    <a:lnTo>
                      <a:pt x="8882" y="2164"/>
                    </a:lnTo>
                    <a:lnTo>
                      <a:pt x="8886" y="2142"/>
                    </a:lnTo>
                    <a:lnTo>
                      <a:pt x="8898" y="2137"/>
                    </a:lnTo>
                    <a:lnTo>
                      <a:pt x="8906" y="2126"/>
                    </a:lnTo>
                    <a:lnTo>
                      <a:pt x="8916" y="2125"/>
                    </a:lnTo>
                    <a:lnTo>
                      <a:pt x="8926" y="2127"/>
                    </a:lnTo>
                    <a:lnTo>
                      <a:pt x="8931" y="2116"/>
                    </a:lnTo>
                    <a:lnTo>
                      <a:pt x="8921" y="2114"/>
                    </a:lnTo>
                    <a:lnTo>
                      <a:pt x="8917" y="2116"/>
                    </a:lnTo>
                    <a:lnTo>
                      <a:pt x="8909" y="2110"/>
                    </a:lnTo>
                    <a:lnTo>
                      <a:pt x="8902" y="2109"/>
                    </a:lnTo>
                    <a:lnTo>
                      <a:pt x="8904" y="2101"/>
                    </a:lnTo>
                    <a:lnTo>
                      <a:pt x="8895" y="2091"/>
                    </a:lnTo>
                    <a:lnTo>
                      <a:pt x="8883" y="2104"/>
                    </a:lnTo>
                    <a:lnTo>
                      <a:pt x="8878" y="2098"/>
                    </a:lnTo>
                    <a:lnTo>
                      <a:pt x="8886" y="2093"/>
                    </a:lnTo>
                    <a:lnTo>
                      <a:pt x="8886" y="2089"/>
                    </a:lnTo>
                    <a:lnTo>
                      <a:pt x="8874" y="2078"/>
                    </a:lnTo>
                    <a:lnTo>
                      <a:pt x="8862" y="2071"/>
                    </a:lnTo>
                    <a:lnTo>
                      <a:pt x="8856" y="2058"/>
                    </a:lnTo>
                    <a:lnTo>
                      <a:pt x="8841" y="2046"/>
                    </a:lnTo>
                    <a:lnTo>
                      <a:pt x="8834" y="2035"/>
                    </a:lnTo>
                    <a:lnTo>
                      <a:pt x="8834" y="2026"/>
                    </a:lnTo>
                    <a:lnTo>
                      <a:pt x="8823" y="2020"/>
                    </a:lnTo>
                    <a:lnTo>
                      <a:pt x="8819" y="2013"/>
                    </a:lnTo>
                    <a:lnTo>
                      <a:pt x="8817" y="2002"/>
                    </a:lnTo>
                    <a:lnTo>
                      <a:pt x="8769" y="1992"/>
                    </a:lnTo>
                    <a:lnTo>
                      <a:pt x="8759" y="1996"/>
                    </a:lnTo>
                    <a:lnTo>
                      <a:pt x="8781" y="2002"/>
                    </a:lnTo>
                    <a:lnTo>
                      <a:pt x="8777" y="2009"/>
                    </a:lnTo>
                    <a:lnTo>
                      <a:pt x="8766" y="2010"/>
                    </a:lnTo>
                    <a:lnTo>
                      <a:pt x="8755" y="2008"/>
                    </a:lnTo>
                    <a:lnTo>
                      <a:pt x="8737" y="1997"/>
                    </a:lnTo>
                    <a:lnTo>
                      <a:pt x="8741" y="2010"/>
                    </a:lnTo>
                    <a:lnTo>
                      <a:pt x="8737" y="2019"/>
                    </a:lnTo>
                    <a:lnTo>
                      <a:pt x="8732" y="2019"/>
                    </a:lnTo>
                    <a:lnTo>
                      <a:pt x="8728" y="2009"/>
                    </a:lnTo>
                    <a:lnTo>
                      <a:pt x="8723" y="2002"/>
                    </a:lnTo>
                    <a:lnTo>
                      <a:pt x="8726" y="1992"/>
                    </a:lnTo>
                    <a:lnTo>
                      <a:pt x="8734" y="1990"/>
                    </a:lnTo>
                    <a:lnTo>
                      <a:pt x="8723" y="1983"/>
                    </a:lnTo>
                    <a:lnTo>
                      <a:pt x="8717" y="1983"/>
                    </a:lnTo>
                    <a:lnTo>
                      <a:pt x="8715" y="1977"/>
                    </a:lnTo>
                    <a:lnTo>
                      <a:pt x="8707" y="1975"/>
                    </a:lnTo>
                    <a:lnTo>
                      <a:pt x="8709" y="1982"/>
                    </a:lnTo>
                    <a:lnTo>
                      <a:pt x="8704" y="1993"/>
                    </a:lnTo>
                    <a:lnTo>
                      <a:pt x="8700" y="1991"/>
                    </a:lnTo>
                    <a:lnTo>
                      <a:pt x="8698" y="1985"/>
                    </a:lnTo>
                    <a:lnTo>
                      <a:pt x="8685" y="1981"/>
                    </a:lnTo>
                    <a:lnTo>
                      <a:pt x="8674" y="1982"/>
                    </a:lnTo>
                    <a:lnTo>
                      <a:pt x="8663" y="1987"/>
                    </a:lnTo>
                    <a:lnTo>
                      <a:pt x="8668" y="1994"/>
                    </a:lnTo>
                    <a:lnTo>
                      <a:pt x="8671" y="1987"/>
                    </a:lnTo>
                    <a:lnTo>
                      <a:pt x="8683" y="1983"/>
                    </a:lnTo>
                    <a:lnTo>
                      <a:pt x="8684" y="1988"/>
                    </a:lnTo>
                    <a:lnTo>
                      <a:pt x="8677" y="1992"/>
                    </a:lnTo>
                    <a:lnTo>
                      <a:pt x="8690" y="1997"/>
                    </a:lnTo>
                    <a:lnTo>
                      <a:pt x="8690" y="2023"/>
                    </a:lnTo>
                    <a:lnTo>
                      <a:pt x="8685" y="2046"/>
                    </a:lnTo>
                    <a:lnTo>
                      <a:pt x="8693" y="2048"/>
                    </a:lnTo>
                    <a:lnTo>
                      <a:pt x="8696" y="2044"/>
                    </a:lnTo>
                    <a:lnTo>
                      <a:pt x="8700" y="2047"/>
                    </a:lnTo>
                    <a:lnTo>
                      <a:pt x="8706" y="2060"/>
                    </a:lnTo>
                    <a:lnTo>
                      <a:pt x="8706" y="2069"/>
                    </a:lnTo>
                    <a:lnTo>
                      <a:pt x="8704" y="2079"/>
                    </a:lnTo>
                    <a:lnTo>
                      <a:pt x="8696" y="2080"/>
                    </a:lnTo>
                    <a:lnTo>
                      <a:pt x="8693" y="2088"/>
                    </a:lnTo>
                    <a:lnTo>
                      <a:pt x="8693" y="2080"/>
                    </a:lnTo>
                    <a:lnTo>
                      <a:pt x="8695" y="2076"/>
                    </a:lnTo>
                    <a:lnTo>
                      <a:pt x="8695" y="2061"/>
                    </a:lnTo>
                    <a:lnTo>
                      <a:pt x="8683" y="2056"/>
                    </a:lnTo>
                    <a:lnTo>
                      <a:pt x="8673" y="2057"/>
                    </a:lnTo>
                    <a:lnTo>
                      <a:pt x="8671" y="2047"/>
                    </a:lnTo>
                    <a:lnTo>
                      <a:pt x="8672" y="2041"/>
                    </a:lnTo>
                    <a:lnTo>
                      <a:pt x="8660" y="2034"/>
                    </a:lnTo>
                    <a:lnTo>
                      <a:pt x="8655" y="2025"/>
                    </a:lnTo>
                    <a:lnTo>
                      <a:pt x="8657" y="2013"/>
                    </a:lnTo>
                    <a:lnTo>
                      <a:pt x="8656" y="2002"/>
                    </a:lnTo>
                    <a:lnTo>
                      <a:pt x="8650" y="1987"/>
                    </a:lnTo>
                    <a:lnTo>
                      <a:pt x="8647" y="1971"/>
                    </a:lnTo>
                    <a:lnTo>
                      <a:pt x="8642" y="1949"/>
                    </a:lnTo>
                    <a:lnTo>
                      <a:pt x="8637" y="1940"/>
                    </a:lnTo>
                    <a:lnTo>
                      <a:pt x="8640" y="1932"/>
                    </a:lnTo>
                    <a:lnTo>
                      <a:pt x="8647" y="1940"/>
                    </a:lnTo>
                    <a:lnTo>
                      <a:pt x="8648" y="1951"/>
                    </a:lnTo>
                    <a:lnTo>
                      <a:pt x="8651" y="1947"/>
                    </a:lnTo>
                    <a:lnTo>
                      <a:pt x="8647" y="1938"/>
                    </a:lnTo>
                    <a:lnTo>
                      <a:pt x="8623" y="1920"/>
                    </a:lnTo>
                    <a:lnTo>
                      <a:pt x="8619" y="1906"/>
                    </a:lnTo>
                    <a:lnTo>
                      <a:pt x="8618" y="1897"/>
                    </a:lnTo>
                    <a:lnTo>
                      <a:pt x="8592" y="1884"/>
                    </a:lnTo>
                    <a:lnTo>
                      <a:pt x="8588" y="1886"/>
                    </a:lnTo>
                    <a:lnTo>
                      <a:pt x="8592" y="1897"/>
                    </a:lnTo>
                    <a:lnTo>
                      <a:pt x="8599" y="1910"/>
                    </a:lnTo>
                    <a:lnTo>
                      <a:pt x="8605" y="1916"/>
                    </a:lnTo>
                    <a:lnTo>
                      <a:pt x="8610" y="1916"/>
                    </a:lnTo>
                    <a:lnTo>
                      <a:pt x="8615" y="1923"/>
                    </a:lnTo>
                    <a:lnTo>
                      <a:pt x="8617" y="1932"/>
                    </a:lnTo>
                    <a:lnTo>
                      <a:pt x="8608" y="1928"/>
                    </a:lnTo>
                    <a:lnTo>
                      <a:pt x="8578" y="1906"/>
                    </a:lnTo>
                    <a:lnTo>
                      <a:pt x="8569" y="1904"/>
                    </a:lnTo>
                    <a:lnTo>
                      <a:pt x="8559" y="1897"/>
                    </a:lnTo>
                    <a:lnTo>
                      <a:pt x="8564" y="1891"/>
                    </a:lnTo>
                    <a:lnTo>
                      <a:pt x="8574" y="1889"/>
                    </a:lnTo>
                    <a:lnTo>
                      <a:pt x="8575" y="1879"/>
                    </a:lnTo>
                    <a:lnTo>
                      <a:pt x="8577" y="1874"/>
                    </a:lnTo>
                    <a:lnTo>
                      <a:pt x="8556" y="1869"/>
                    </a:lnTo>
                    <a:lnTo>
                      <a:pt x="8545" y="1869"/>
                    </a:lnTo>
                    <a:lnTo>
                      <a:pt x="8538" y="1863"/>
                    </a:lnTo>
                    <a:lnTo>
                      <a:pt x="8527" y="1859"/>
                    </a:lnTo>
                    <a:lnTo>
                      <a:pt x="8532" y="1852"/>
                    </a:lnTo>
                    <a:lnTo>
                      <a:pt x="8537" y="1851"/>
                    </a:lnTo>
                    <a:lnTo>
                      <a:pt x="8534" y="1845"/>
                    </a:lnTo>
                    <a:lnTo>
                      <a:pt x="8532" y="1836"/>
                    </a:lnTo>
                    <a:lnTo>
                      <a:pt x="8515" y="1836"/>
                    </a:lnTo>
                    <a:lnTo>
                      <a:pt x="8517" y="1829"/>
                    </a:lnTo>
                    <a:lnTo>
                      <a:pt x="8510" y="1818"/>
                    </a:lnTo>
                    <a:lnTo>
                      <a:pt x="8501" y="1820"/>
                    </a:lnTo>
                    <a:lnTo>
                      <a:pt x="8501" y="1816"/>
                    </a:lnTo>
                    <a:lnTo>
                      <a:pt x="8489" y="1808"/>
                    </a:lnTo>
                    <a:lnTo>
                      <a:pt x="8470" y="1816"/>
                    </a:lnTo>
                    <a:lnTo>
                      <a:pt x="8469" y="1810"/>
                    </a:lnTo>
                    <a:lnTo>
                      <a:pt x="8472" y="1802"/>
                    </a:lnTo>
                    <a:lnTo>
                      <a:pt x="8470" y="1795"/>
                    </a:lnTo>
                    <a:lnTo>
                      <a:pt x="8465" y="1787"/>
                    </a:lnTo>
                    <a:lnTo>
                      <a:pt x="8453" y="1776"/>
                    </a:lnTo>
                    <a:lnTo>
                      <a:pt x="8463" y="1789"/>
                    </a:lnTo>
                    <a:lnTo>
                      <a:pt x="8448" y="1782"/>
                    </a:lnTo>
                    <a:lnTo>
                      <a:pt x="8442" y="1782"/>
                    </a:lnTo>
                    <a:lnTo>
                      <a:pt x="8433" y="1773"/>
                    </a:lnTo>
                    <a:lnTo>
                      <a:pt x="8431" y="1752"/>
                    </a:lnTo>
                    <a:lnTo>
                      <a:pt x="8425" y="1740"/>
                    </a:lnTo>
                    <a:lnTo>
                      <a:pt x="8419" y="1740"/>
                    </a:lnTo>
                    <a:lnTo>
                      <a:pt x="8394" y="1729"/>
                    </a:lnTo>
                    <a:lnTo>
                      <a:pt x="8387" y="1721"/>
                    </a:lnTo>
                    <a:lnTo>
                      <a:pt x="8375" y="1722"/>
                    </a:lnTo>
                    <a:lnTo>
                      <a:pt x="8363" y="1716"/>
                    </a:lnTo>
                    <a:lnTo>
                      <a:pt x="8363" y="1716"/>
                    </a:lnTo>
                    <a:lnTo>
                      <a:pt x="8317" y="1666"/>
                    </a:lnTo>
                    <a:lnTo>
                      <a:pt x="8295" y="1652"/>
                    </a:lnTo>
                    <a:lnTo>
                      <a:pt x="8282" y="1648"/>
                    </a:lnTo>
                    <a:lnTo>
                      <a:pt x="8276" y="1637"/>
                    </a:lnTo>
                    <a:lnTo>
                      <a:pt x="8271" y="1641"/>
                    </a:lnTo>
                    <a:lnTo>
                      <a:pt x="8234" y="1622"/>
                    </a:lnTo>
                    <a:lnTo>
                      <a:pt x="8220" y="1606"/>
                    </a:lnTo>
                    <a:lnTo>
                      <a:pt x="8212" y="1609"/>
                    </a:lnTo>
                    <a:lnTo>
                      <a:pt x="8191" y="1599"/>
                    </a:lnTo>
                    <a:lnTo>
                      <a:pt x="8179" y="1598"/>
                    </a:lnTo>
                    <a:lnTo>
                      <a:pt x="8150" y="1569"/>
                    </a:lnTo>
                    <a:lnTo>
                      <a:pt x="8137" y="1567"/>
                    </a:lnTo>
                    <a:lnTo>
                      <a:pt x="8086" y="1566"/>
                    </a:lnTo>
                    <a:lnTo>
                      <a:pt x="8081" y="1571"/>
                    </a:lnTo>
                    <a:lnTo>
                      <a:pt x="8066" y="1574"/>
                    </a:lnTo>
                    <a:lnTo>
                      <a:pt x="8056" y="1568"/>
                    </a:lnTo>
                    <a:lnTo>
                      <a:pt x="8042" y="1563"/>
                    </a:lnTo>
                    <a:lnTo>
                      <a:pt x="8028" y="1567"/>
                    </a:lnTo>
                    <a:lnTo>
                      <a:pt x="8005" y="1565"/>
                    </a:lnTo>
                    <a:lnTo>
                      <a:pt x="7992" y="1571"/>
                    </a:lnTo>
                    <a:lnTo>
                      <a:pt x="7978" y="1568"/>
                    </a:lnTo>
                    <a:lnTo>
                      <a:pt x="7952" y="1553"/>
                    </a:lnTo>
                    <a:lnTo>
                      <a:pt x="7945" y="1556"/>
                    </a:lnTo>
                    <a:lnTo>
                      <a:pt x="7877" y="1539"/>
                    </a:lnTo>
                    <a:lnTo>
                      <a:pt x="7850" y="1539"/>
                    </a:lnTo>
                    <a:lnTo>
                      <a:pt x="7840" y="1545"/>
                    </a:lnTo>
                    <a:lnTo>
                      <a:pt x="7839" y="1557"/>
                    </a:lnTo>
                    <a:lnTo>
                      <a:pt x="7843" y="1567"/>
                    </a:lnTo>
                    <a:lnTo>
                      <a:pt x="7841" y="1589"/>
                    </a:lnTo>
                    <a:lnTo>
                      <a:pt x="7824" y="1595"/>
                    </a:lnTo>
                    <a:lnTo>
                      <a:pt x="7819" y="1608"/>
                    </a:lnTo>
                    <a:lnTo>
                      <a:pt x="7849" y="1615"/>
                    </a:lnTo>
                    <a:lnTo>
                      <a:pt x="7860" y="1651"/>
                    </a:lnTo>
                    <a:lnTo>
                      <a:pt x="7866" y="1657"/>
                    </a:lnTo>
                    <a:lnTo>
                      <a:pt x="7866" y="1666"/>
                    </a:lnTo>
                    <a:lnTo>
                      <a:pt x="7871" y="1689"/>
                    </a:lnTo>
                    <a:lnTo>
                      <a:pt x="7840" y="1725"/>
                    </a:lnTo>
                    <a:lnTo>
                      <a:pt x="7820" y="1739"/>
                    </a:lnTo>
                    <a:lnTo>
                      <a:pt x="7797" y="1738"/>
                    </a:lnTo>
                    <a:lnTo>
                      <a:pt x="7790" y="1733"/>
                    </a:lnTo>
                    <a:lnTo>
                      <a:pt x="7782" y="1711"/>
                    </a:lnTo>
                    <a:lnTo>
                      <a:pt x="7777" y="1700"/>
                    </a:lnTo>
                    <a:lnTo>
                      <a:pt x="7762" y="1690"/>
                    </a:lnTo>
                    <a:lnTo>
                      <a:pt x="7760" y="1684"/>
                    </a:lnTo>
                    <a:lnTo>
                      <a:pt x="7750" y="1678"/>
                    </a:lnTo>
                    <a:lnTo>
                      <a:pt x="7727" y="1675"/>
                    </a:lnTo>
                    <a:lnTo>
                      <a:pt x="7721" y="1670"/>
                    </a:lnTo>
                    <a:lnTo>
                      <a:pt x="7719" y="1663"/>
                    </a:lnTo>
                    <a:lnTo>
                      <a:pt x="7717" y="1655"/>
                    </a:lnTo>
                    <a:lnTo>
                      <a:pt x="7720" y="1625"/>
                    </a:lnTo>
                    <a:lnTo>
                      <a:pt x="7716" y="1614"/>
                    </a:lnTo>
                    <a:lnTo>
                      <a:pt x="7698" y="1608"/>
                    </a:lnTo>
                    <a:lnTo>
                      <a:pt x="7700" y="1598"/>
                    </a:lnTo>
                    <a:lnTo>
                      <a:pt x="7707" y="1595"/>
                    </a:lnTo>
                    <a:lnTo>
                      <a:pt x="7706" y="1590"/>
                    </a:lnTo>
                    <a:lnTo>
                      <a:pt x="7693" y="1582"/>
                    </a:lnTo>
                    <a:lnTo>
                      <a:pt x="7685" y="1584"/>
                    </a:lnTo>
                    <a:lnTo>
                      <a:pt x="7679" y="1590"/>
                    </a:lnTo>
                    <a:lnTo>
                      <a:pt x="7650" y="1627"/>
                    </a:lnTo>
                    <a:lnTo>
                      <a:pt x="7641" y="1628"/>
                    </a:lnTo>
                    <a:lnTo>
                      <a:pt x="7635" y="1626"/>
                    </a:lnTo>
                    <a:lnTo>
                      <a:pt x="7613" y="1626"/>
                    </a:lnTo>
                    <a:lnTo>
                      <a:pt x="7591" y="1614"/>
                    </a:lnTo>
                    <a:lnTo>
                      <a:pt x="7559" y="1610"/>
                    </a:lnTo>
                    <a:lnTo>
                      <a:pt x="7547" y="1614"/>
                    </a:lnTo>
                    <a:lnTo>
                      <a:pt x="7544" y="1617"/>
                    </a:lnTo>
                    <a:lnTo>
                      <a:pt x="7542" y="1614"/>
                    </a:lnTo>
                    <a:lnTo>
                      <a:pt x="7518" y="1616"/>
                    </a:lnTo>
                    <a:lnTo>
                      <a:pt x="7504" y="1606"/>
                    </a:lnTo>
                    <a:lnTo>
                      <a:pt x="7489" y="1582"/>
                    </a:lnTo>
                    <a:lnTo>
                      <a:pt x="7469" y="1594"/>
                    </a:lnTo>
                    <a:lnTo>
                      <a:pt x="7438" y="1590"/>
                    </a:lnTo>
                    <a:lnTo>
                      <a:pt x="7420" y="1600"/>
                    </a:lnTo>
                    <a:lnTo>
                      <a:pt x="7405" y="1594"/>
                    </a:lnTo>
                    <a:lnTo>
                      <a:pt x="7398" y="1594"/>
                    </a:lnTo>
                    <a:lnTo>
                      <a:pt x="7393" y="1599"/>
                    </a:lnTo>
                    <a:lnTo>
                      <a:pt x="7389" y="1606"/>
                    </a:lnTo>
                    <a:lnTo>
                      <a:pt x="7382" y="1606"/>
                    </a:lnTo>
                    <a:lnTo>
                      <a:pt x="7378" y="1623"/>
                    </a:lnTo>
                    <a:lnTo>
                      <a:pt x="7362" y="1622"/>
                    </a:lnTo>
                    <a:lnTo>
                      <a:pt x="7356" y="1635"/>
                    </a:lnTo>
                    <a:lnTo>
                      <a:pt x="7346" y="1646"/>
                    </a:lnTo>
                    <a:lnTo>
                      <a:pt x="7338" y="1643"/>
                    </a:lnTo>
                    <a:lnTo>
                      <a:pt x="7339" y="1626"/>
                    </a:lnTo>
                    <a:lnTo>
                      <a:pt x="7336" y="1616"/>
                    </a:lnTo>
                    <a:lnTo>
                      <a:pt x="7327" y="1620"/>
                    </a:lnTo>
                    <a:lnTo>
                      <a:pt x="7322" y="1617"/>
                    </a:lnTo>
                    <a:lnTo>
                      <a:pt x="7314" y="1605"/>
                    </a:lnTo>
                    <a:lnTo>
                      <a:pt x="7306" y="1596"/>
                    </a:lnTo>
                    <a:lnTo>
                      <a:pt x="7293" y="1590"/>
                    </a:lnTo>
                    <a:lnTo>
                      <a:pt x="7284" y="1590"/>
                    </a:lnTo>
                    <a:lnTo>
                      <a:pt x="7273" y="1590"/>
                    </a:lnTo>
                    <a:lnTo>
                      <a:pt x="7268" y="1582"/>
                    </a:lnTo>
                    <a:lnTo>
                      <a:pt x="7250" y="1578"/>
                    </a:lnTo>
                    <a:lnTo>
                      <a:pt x="7250" y="1569"/>
                    </a:lnTo>
                    <a:lnTo>
                      <a:pt x="7270" y="1509"/>
                    </a:lnTo>
                    <a:lnTo>
                      <a:pt x="7270" y="1497"/>
                    </a:lnTo>
                    <a:lnTo>
                      <a:pt x="7268" y="1486"/>
                    </a:lnTo>
                    <a:lnTo>
                      <a:pt x="7268" y="1480"/>
                    </a:lnTo>
                    <a:lnTo>
                      <a:pt x="7258" y="1459"/>
                    </a:lnTo>
                    <a:lnTo>
                      <a:pt x="7258" y="1455"/>
                    </a:lnTo>
                    <a:lnTo>
                      <a:pt x="7247" y="1444"/>
                    </a:lnTo>
                    <a:lnTo>
                      <a:pt x="7238" y="1431"/>
                    </a:lnTo>
                    <a:lnTo>
                      <a:pt x="7232" y="1426"/>
                    </a:lnTo>
                    <a:lnTo>
                      <a:pt x="7222" y="1409"/>
                    </a:lnTo>
                    <a:lnTo>
                      <a:pt x="7212" y="1402"/>
                    </a:lnTo>
                    <a:lnTo>
                      <a:pt x="7204" y="1393"/>
                    </a:lnTo>
                    <a:lnTo>
                      <a:pt x="7192" y="1388"/>
                    </a:lnTo>
                    <a:lnTo>
                      <a:pt x="7152" y="1384"/>
                    </a:lnTo>
                    <a:lnTo>
                      <a:pt x="7139" y="1379"/>
                    </a:lnTo>
                    <a:lnTo>
                      <a:pt x="7112" y="1378"/>
                    </a:lnTo>
                    <a:lnTo>
                      <a:pt x="7090" y="1382"/>
                    </a:lnTo>
                    <a:lnTo>
                      <a:pt x="7064" y="1380"/>
                    </a:lnTo>
                    <a:lnTo>
                      <a:pt x="7051" y="1383"/>
                    </a:lnTo>
                    <a:lnTo>
                      <a:pt x="7047" y="1388"/>
                    </a:lnTo>
                    <a:lnTo>
                      <a:pt x="7024" y="1385"/>
                    </a:lnTo>
                    <a:lnTo>
                      <a:pt x="7017" y="1393"/>
                    </a:lnTo>
                    <a:lnTo>
                      <a:pt x="7006" y="1393"/>
                    </a:lnTo>
                    <a:lnTo>
                      <a:pt x="6979" y="1386"/>
                    </a:lnTo>
                    <a:lnTo>
                      <a:pt x="6973" y="1388"/>
                    </a:lnTo>
                    <a:lnTo>
                      <a:pt x="6964" y="1396"/>
                    </a:lnTo>
                    <a:lnTo>
                      <a:pt x="6951" y="1400"/>
                    </a:lnTo>
                    <a:lnTo>
                      <a:pt x="6941" y="1395"/>
                    </a:lnTo>
                    <a:lnTo>
                      <a:pt x="6920" y="1396"/>
                    </a:lnTo>
                    <a:lnTo>
                      <a:pt x="6913" y="1400"/>
                    </a:lnTo>
                    <a:lnTo>
                      <a:pt x="6905" y="1397"/>
                    </a:lnTo>
                    <a:lnTo>
                      <a:pt x="6881" y="1410"/>
                    </a:lnTo>
                    <a:lnTo>
                      <a:pt x="6870" y="1410"/>
                    </a:lnTo>
                    <a:lnTo>
                      <a:pt x="6861" y="1417"/>
                    </a:lnTo>
                    <a:lnTo>
                      <a:pt x="6855" y="1409"/>
                    </a:lnTo>
                    <a:lnTo>
                      <a:pt x="6837" y="1393"/>
                    </a:lnTo>
                    <a:lnTo>
                      <a:pt x="6823" y="1391"/>
                    </a:lnTo>
                    <a:lnTo>
                      <a:pt x="6817" y="1386"/>
                    </a:lnTo>
                    <a:lnTo>
                      <a:pt x="6840" y="1379"/>
                    </a:lnTo>
                    <a:lnTo>
                      <a:pt x="6848" y="1368"/>
                    </a:lnTo>
                    <a:lnTo>
                      <a:pt x="6850" y="1354"/>
                    </a:lnTo>
                    <a:lnTo>
                      <a:pt x="6814" y="1323"/>
                    </a:lnTo>
                    <a:lnTo>
                      <a:pt x="6811" y="1315"/>
                    </a:lnTo>
                    <a:lnTo>
                      <a:pt x="6808" y="1307"/>
                    </a:lnTo>
                    <a:lnTo>
                      <a:pt x="6786" y="1310"/>
                    </a:lnTo>
                    <a:lnTo>
                      <a:pt x="6769" y="1316"/>
                    </a:lnTo>
                    <a:lnTo>
                      <a:pt x="6759" y="1316"/>
                    </a:lnTo>
                    <a:lnTo>
                      <a:pt x="6755" y="1307"/>
                    </a:lnTo>
                    <a:lnTo>
                      <a:pt x="6755" y="1299"/>
                    </a:lnTo>
                    <a:lnTo>
                      <a:pt x="6737" y="1288"/>
                    </a:lnTo>
                    <a:lnTo>
                      <a:pt x="6732" y="1276"/>
                    </a:lnTo>
                    <a:lnTo>
                      <a:pt x="6725" y="1275"/>
                    </a:lnTo>
                    <a:lnTo>
                      <a:pt x="6706" y="1264"/>
                    </a:lnTo>
                    <a:lnTo>
                      <a:pt x="6701" y="1271"/>
                    </a:lnTo>
                    <a:lnTo>
                      <a:pt x="6692" y="1272"/>
                    </a:lnTo>
                    <a:lnTo>
                      <a:pt x="6685" y="1267"/>
                    </a:lnTo>
                    <a:lnTo>
                      <a:pt x="6671" y="1264"/>
                    </a:lnTo>
                    <a:lnTo>
                      <a:pt x="6665" y="1266"/>
                    </a:lnTo>
                    <a:lnTo>
                      <a:pt x="6665" y="1260"/>
                    </a:lnTo>
                    <a:lnTo>
                      <a:pt x="6684" y="1232"/>
                    </a:lnTo>
                    <a:lnTo>
                      <a:pt x="6690" y="1227"/>
                    </a:lnTo>
                    <a:lnTo>
                      <a:pt x="6703" y="1237"/>
                    </a:lnTo>
                    <a:lnTo>
                      <a:pt x="6709" y="1245"/>
                    </a:lnTo>
                    <a:lnTo>
                      <a:pt x="6722" y="1237"/>
                    </a:lnTo>
                    <a:lnTo>
                      <a:pt x="6722" y="1226"/>
                    </a:lnTo>
                    <a:lnTo>
                      <a:pt x="6721" y="1217"/>
                    </a:lnTo>
                    <a:lnTo>
                      <a:pt x="6708" y="1181"/>
                    </a:lnTo>
                    <a:lnTo>
                      <a:pt x="6689" y="1169"/>
                    </a:lnTo>
                    <a:lnTo>
                      <a:pt x="6678" y="1162"/>
                    </a:lnTo>
                    <a:lnTo>
                      <a:pt x="6662" y="1159"/>
                    </a:lnTo>
                    <a:lnTo>
                      <a:pt x="6656" y="1153"/>
                    </a:lnTo>
                    <a:lnTo>
                      <a:pt x="6636" y="1143"/>
                    </a:lnTo>
                    <a:lnTo>
                      <a:pt x="6617" y="1147"/>
                    </a:lnTo>
                    <a:lnTo>
                      <a:pt x="6615" y="1151"/>
                    </a:lnTo>
                    <a:lnTo>
                      <a:pt x="6612" y="1144"/>
                    </a:lnTo>
                    <a:lnTo>
                      <a:pt x="6603" y="1143"/>
                    </a:lnTo>
                    <a:lnTo>
                      <a:pt x="6575" y="1143"/>
                    </a:lnTo>
                    <a:lnTo>
                      <a:pt x="6565" y="1148"/>
                    </a:lnTo>
                    <a:lnTo>
                      <a:pt x="6540" y="1142"/>
                    </a:lnTo>
                    <a:lnTo>
                      <a:pt x="6528" y="1131"/>
                    </a:lnTo>
                    <a:lnTo>
                      <a:pt x="6512" y="1131"/>
                    </a:lnTo>
                    <a:lnTo>
                      <a:pt x="6490" y="1109"/>
                    </a:lnTo>
                    <a:lnTo>
                      <a:pt x="6484" y="1111"/>
                    </a:lnTo>
                    <a:lnTo>
                      <a:pt x="6443" y="1106"/>
                    </a:lnTo>
                    <a:lnTo>
                      <a:pt x="6419" y="1092"/>
                    </a:lnTo>
                    <a:lnTo>
                      <a:pt x="6378" y="1089"/>
                    </a:lnTo>
                    <a:lnTo>
                      <a:pt x="6365" y="1084"/>
                    </a:lnTo>
                    <a:lnTo>
                      <a:pt x="6319" y="1086"/>
                    </a:lnTo>
                    <a:lnTo>
                      <a:pt x="6264" y="1079"/>
                    </a:lnTo>
                    <a:lnTo>
                      <a:pt x="6257" y="1073"/>
                    </a:lnTo>
                    <a:lnTo>
                      <a:pt x="6252" y="1066"/>
                    </a:lnTo>
                    <a:lnTo>
                      <a:pt x="6242" y="1060"/>
                    </a:lnTo>
                    <a:lnTo>
                      <a:pt x="6232" y="1058"/>
                    </a:lnTo>
                    <a:lnTo>
                      <a:pt x="6225" y="1057"/>
                    </a:lnTo>
                    <a:lnTo>
                      <a:pt x="6217" y="1068"/>
                    </a:lnTo>
                    <a:lnTo>
                      <a:pt x="6216" y="1074"/>
                    </a:lnTo>
                    <a:lnTo>
                      <a:pt x="6226" y="1084"/>
                    </a:lnTo>
                    <a:lnTo>
                      <a:pt x="6227" y="1093"/>
                    </a:lnTo>
                    <a:lnTo>
                      <a:pt x="6235" y="1105"/>
                    </a:lnTo>
                    <a:lnTo>
                      <a:pt x="6227" y="1109"/>
                    </a:lnTo>
                    <a:lnTo>
                      <a:pt x="6216" y="1119"/>
                    </a:lnTo>
                    <a:lnTo>
                      <a:pt x="6211" y="1127"/>
                    </a:lnTo>
                    <a:lnTo>
                      <a:pt x="6206" y="1152"/>
                    </a:lnTo>
                    <a:lnTo>
                      <a:pt x="6199" y="1167"/>
                    </a:lnTo>
                    <a:lnTo>
                      <a:pt x="6192" y="1176"/>
                    </a:lnTo>
                    <a:lnTo>
                      <a:pt x="6179" y="1179"/>
                    </a:lnTo>
                    <a:lnTo>
                      <a:pt x="6166" y="1191"/>
                    </a:lnTo>
                    <a:lnTo>
                      <a:pt x="6158" y="1205"/>
                    </a:lnTo>
                    <a:lnTo>
                      <a:pt x="6157" y="1212"/>
                    </a:lnTo>
                    <a:lnTo>
                      <a:pt x="6163" y="1226"/>
                    </a:lnTo>
                    <a:lnTo>
                      <a:pt x="6165" y="1234"/>
                    </a:lnTo>
                    <a:lnTo>
                      <a:pt x="6155" y="1235"/>
                    </a:lnTo>
                    <a:lnTo>
                      <a:pt x="6156" y="1255"/>
                    </a:lnTo>
                    <a:lnTo>
                      <a:pt x="6161" y="1269"/>
                    </a:lnTo>
                    <a:lnTo>
                      <a:pt x="6171" y="1280"/>
                    </a:lnTo>
                    <a:lnTo>
                      <a:pt x="6173" y="1286"/>
                    </a:lnTo>
                    <a:lnTo>
                      <a:pt x="6173" y="1298"/>
                    </a:lnTo>
                    <a:lnTo>
                      <a:pt x="6171" y="1307"/>
                    </a:lnTo>
                    <a:lnTo>
                      <a:pt x="6161" y="1307"/>
                    </a:lnTo>
                    <a:lnTo>
                      <a:pt x="6141" y="1294"/>
                    </a:lnTo>
                    <a:lnTo>
                      <a:pt x="6135" y="1313"/>
                    </a:lnTo>
                    <a:lnTo>
                      <a:pt x="6120" y="1307"/>
                    </a:lnTo>
                    <a:lnTo>
                      <a:pt x="6115" y="1314"/>
                    </a:lnTo>
                    <a:lnTo>
                      <a:pt x="6113" y="1309"/>
                    </a:lnTo>
                    <a:lnTo>
                      <a:pt x="6093" y="1325"/>
                    </a:lnTo>
                    <a:lnTo>
                      <a:pt x="6088" y="1334"/>
                    </a:lnTo>
                    <a:lnTo>
                      <a:pt x="6080" y="1340"/>
                    </a:lnTo>
                    <a:lnTo>
                      <a:pt x="6076" y="1352"/>
                    </a:lnTo>
                    <a:lnTo>
                      <a:pt x="6065" y="1351"/>
                    </a:lnTo>
                    <a:lnTo>
                      <a:pt x="6060" y="1357"/>
                    </a:lnTo>
                    <a:lnTo>
                      <a:pt x="6054" y="1350"/>
                    </a:lnTo>
                    <a:lnTo>
                      <a:pt x="6047" y="1348"/>
                    </a:lnTo>
                    <a:lnTo>
                      <a:pt x="6042" y="1343"/>
                    </a:lnTo>
                    <a:lnTo>
                      <a:pt x="6042" y="1334"/>
                    </a:lnTo>
                    <a:lnTo>
                      <a:pt x="6033" y="1331"/>
                    </a:lnTo>
                    <a:lnTo>
                      <a:pt x="6029" y="1320"/>
                    </a:lnTo>
                    <a:lnTo>
                      <a:pt x="6021" y="1314"/>
                    </a:lnTo>
                    <a:lnTo>
                      <a:pt x="6013" y="1314"/>
                    </a:lnTo>
                    <a:lnTo>
                      <a:pt x="5985" y="1293"/>
                    </a:lnTo>
                    <a:lnTo>
                      <a:pt x="5972" y="1294"/>
                    </a:lnTo>
                    <a:lnTo>
                      <a:pt x="5956" y="1288"/>
                    </a:lnTo>
                    <a:lnTo>
                      <a:pt x="5950" y="1281"/>
                    </a:lnTo>
                    <a:lnTo>
                      <a:pt x="5941" y="1280"/>
                    </a:lnTo>
                    <a:lnTo>
                      <a:pt x="5929" y="1272"/>
                    </a:lnTo>
                    <a:lnTo>
                      <a:pt x="5898" y="1276"/>
                    </a:lnTo>
                    <a:lnTo>
                      <a:pt x="5887" y="1294"/>
                    </a:lnTo>
                    <a:lnTo>
                      <a:pt x="5886" y="1304"/>
                    </a:lnTo>
                    <a:lnTo>
                      <a:pt x="5888" y="1318"/>
                    </a:lnTo>
                    <a:lnTo>
                      <a:pt x="5887" y="1324"/>
                    </a:lnTo>
                    <a:lnTo>
                      <a:pt x="5877" y="1309"/>
                    </a:lnTo>
                    <a:lnTo>
                      <a:pt x="5872" y="1314"/>
                    </a:lnTo>
                    <a:lnTo>
                      <a:pt x="5845" y="1309"/>
                    </a:lnTo>
                    <a:lnTo>
                      <a:pt x="5834" y="1314"/>
                    </a:lnTo>
                    <a:lnTo>
                      <a:pt x="5824" y="1312"/>
                    </a:lnTo>
                    <a:lnTo>
                      <a:pt x="5811" y="1292"/>
                    </a:lnTo>
                    <a:lnTo>
                      <a:pt x="5802" y="1287"/>
                    </a:lnTo>
                    <a:lnTo>
                      <a:pt x="5792" y="1264"/>
                    </a:lnTo>
                    <a:lnTo>
                      <a:pt x="5783" y="1254"/>
                    </a:lnTo>
                    <a:lnTo>
                      <a:pt x="5775" y="1232"/>
                    </a:lnTo>
                    <a:lnTo>
                      <a:pt x="5774" y="1217"/>
                    </a:lnTo>
                    <a:lnTo>
                      <a:pt x="5773" y="1214"/>
                    </a:lnTo>
                    <a:lnTo>
                      <a:pt x="5767" y="1218"/>
                    </a:lnTo>
                    <a:lnTo>
                      <a:pt x="5762" y="1232"/>
                    </a:lnTo>
                    <a:lnTo>
                      <a:pt x="5744" y="1275"/>
                    </a:lnTo>
                    <a:lnTo>
                      <a:pt x="5737" y="1289"/>
                    </a:lnTo>
                    <a:lnTo>
                      <a:pt x="5736" y="1307"/>
                    </a:lnTo>
                    <a:lnTo>
                      <a:pt x="5733" y="1319"/>
                    </a:lnTo>
                    <a:lnTo>
                      <a:pt x="5735" y="1353"/>
                    </a:lnTo>
                    <a:lnTo>
                      <a:pt x="5727" y="1358"/>
                    </a:lnTo>
                    <a:lnTo>
                      <a:pt x="5719" y="1380"/>
                    </a:lnTo>
                    <a:lnTo>
                      <a:pt x="5712" y="1388"/>
                    </a:lnTo>
                    <a:lnTo>
                      <a:pt x="5710" y="1406"/>
                    </a:lnTo>
                    <a:lnTo>
                      <a:pt x="5700" y="1418"/>
                    </a:lnTo>
                    <a:lnTo>
                      <a:pt x="5697" y="1433"/>
                    </a:lnTo>
                    <a:lnTo>
                      <a:pt x="5684" y="1427"/>
                    </a:lnTo>
                    <a:lnTo>
                      <a:pt x="5674" y="1395"/>
                    </a:lnTo>
                    <a:lnTo>
                      <a:pt x="5671" y="1393"/>
                    </a:lnTo>
                    <a:lnTo>
                      <a:pt x="5669" y="1405"/>
                    </a:lnTo>
                    <a:lnTo>
                      <a:pt x="5662" y="1406"/>
                    </a:lnTo>
                    <a:lnTo>
                      <a:pt x="5656" y="1397"/>
                    </a:lnTo>
                    <a:lnTo>
                      <a:pt x="5649" y="1399"/>
                    </a:lnTo>
                    <a:lnTo>
                      <a:pt x="5641" y="1394"/>
                    </a:lnTo>
                    <a:lnTo>
                      <a:pt x="5636" y="1386"/>
                    </a:lnTo>
                    <a:lnTo>
                      <a:pt x="5636" y="1379"/>
                    </a:lnTo>
                    <a:lnTo>
                      <a:pt x="5627" y="1368"/>
                    </a:lnTo>
                    <a:lnTo>
                      <a:pt x="5620" y="1375"/>
                    </a:lnTo>
                    <a:lnTo>
                      <a:pt x="5618" y="1369"/>
                    </a:lnTo>
                    <a:lnTo>
                      <a:pt x="5613" y="1364"/>
                    </a:lnTo>
                    <a:lnTo>
                      <a:pt x="5609" y="1354"/>
                    </a:lnTo>
                    <a:lnTo>
                      <a:pt x="5607" y="1340"/>
                    </a:lnTo>
                    <a:lnTo>
                      <a:pt x="5599" y="1336"/>
                    </a:lnTo>
                    <a:lnTo>
                      <a:pt x="5596" y="1340"/>
                    </a:lnTo>
                    <a:lnTo>
                      <a:pt x="5596" y="1332"/>
                    </a:lnTo>
                    <a:lnTo>
                      <a:pt x="5588" y="1318"/>
                    </a:lnTo>
                    <a:lnTo>
                      <a:pt x="5586" y="1303"/>
                    </a:lnTo>
                    <a:lnTo>
                      <a:pt x="5582" y="1299"/>
                    </a:lnTo>
                    <a:lnTo>
                      <a:pt x="5582" y="1288"/>
                    </a:lnTo>
                    <a:lnTo>
                      <a:pt x="5579" y="1282"/>
                    </a:lnTo>
                    <a:lnTo>
                      <a:pt x="5576" y="1270"/>
                    </a:lnTo>
                    <a:lnTo>
                      <a:pt x="5575" y="1273"/>
                    </a:lnTo>
                    <a:lnTo>
                      <a:pt x="5565" y="1280"/>
                    </a:lnTo>
                    <a:lnTo>
                      <a:pt x="5559" y="1272"/>
                    </a:lnTo>
                    <a:lnTo>
                      <a:pt x="5561" y="1264"/>
                    </a:lnTo>
                    <a:lnTo>
                      <a:pt x="5559" y="1255"/>
                    </a:lnTo>
                    <a:lnTo>
                      <a:pt x="5555" y="1251"/>
                    </a:lnTo>
                    <a:lnTo>
                      <a:pt x="5554" y="1245"/>
                    </a:lnTo>
                    <a:lnTo>
                      <a:pt x="5553" y="1229"/>
                    </a:lnTo>
                    <a:lnTo>
                      <a:pt x="5572" y="1200"/>
                    </a:lnTo>
                    <a:lnTo>
                      <a:pt x="5577" y="1205"/>
                    </a:lnTo>
                    <a:lnTo>
                      <a:pt x="5582" y="1203"/>
                    </a:lnTo>
                    <a:lnTo>
                      <a:pt x="5579" y="1199"/>
                    </a:lnTo>
                    <a:lnTo>
                      <a:pt x="5580" y="1192"/>
                    </a:lnTo>
                    <a:lnTo>
                      <a:pt x="5591" y="1187"/>
                    </a:lnTo>
                    <a:lnTo>
                      <a:pt x="5597" y="1180"/>
                    </a:lnTo>
                    <a:lnTo>
                      <a:pt x="5591" y="1181"/>
                    </a:lnTo>
                    <a:lnTo>
                      <a:pt x="5591" y="1178"/>
                    </a:lnTo>
                    <a:lnTo>
                      <a:pt x="5596" y="1173"/>
                    </a:lnTo>
                    <a:lnTo>
                      <a:pt x="5593" y="1169"/>
                    </a:lnTo>
                    <a:lnTo>
                      <a:pt x="5593" y="1159"/>
                    </a:lnTo>
                    <a:lnTo>
                      <a:pt x="5603" y="1141"/>
                    </a:lnTo>
                    <a:lnTo>
                      <a:pt x="5581" y="1125"/>
                    </a:lnTo>
                    <a:lnTo>
                      <a:pt x="5582" y="1120"/>
                    </a:lnTo>
                    <a:lnTo>
                      <a:pt x="5590" y="1111"/>
                    </a:lnTo>
                    <a:lnTo>
                      <a:pt x="5580" y="1104"/>
                    </a:lnTo>
                    <a:lnTo>
                      <a:pt x="5582" y="1094"/>
                    </a:lnTo>
                    <a:lnTo>
                      <a:pt x="5588" y="1090"/>
                    </a:lnTo>
                    <a:lnTo>
                      <a:pt x="5588" y="1077"/>
                    </a:lnTo>
                    <a:lnTo>
                      <a:pt x="5591" y="1074"/>
                    </a:lnTo>
                    <a:lnTo>
                      <a:pt x="5587" y="1072"/>
                    </a:lnTo>
                    <a:lnTo>
                      <a:pt x="5586" y="1066"/>
                    </a:lnTo>
                    <a:lnTo>
                      <a:pt x="5587" y="1058"/>
                    </a:lnTo>
                    <a:lnTo>
                      <a:pt x="5585" y="1050"/>
                    </a:lnTo>
                    <a:lnTo>
                      <a:pt x="5592" y="1049"/>
                    </a:lnTo>
                    <a:lnTo>
                      <a:pt x="5593" y="1045"/>
                    </a:lnTo>
                    <a:lnTo>
                      <a:pt x="5595" y="1038"/>
                    </a:lnTo>
                    <a:lnTo>
                      <a:pt x="5597" y="1031"/>
                    </a:lnTo>
                    <a:lnTo>
                      <a:pt x="5593" y="1028"/>
                    </a:lnTo>
                    <a:lnTo>
                      <a:pt x="5593" y="1022"/>
                    </a:lnTo>
                    <a:lnTo>
                      <a:pt x="5577" y="1012"/>
                    </a:lnTo>
                    <a:lnTo>
                      <a:pt x="5572" y="1001"/>
                    </a:lnTo>
                    <a:lnTo>
                      <a:pt x="5565" y="992"/>
                    </a:lnTo>
                    <a:lnTo>
                      <a:pt x="5565" y="985"/>
                    </a:lnTo>
                    <a:lnTo>
                      <a:pt x="5541" y="971"/>
                    </a:lnTo>
                    <a:lnTo>
                      <a:pt x="5542" y="964"/>
                    </a:lnTo>
                    <a:lnTo>
                      <a:pt x="5541" y="957"/>
                    </a:lnTo>
                    <a:lnTo>
                      <a:pt x="5528" y="955"/>
                    </a:lnTo>
                    <a:lnTo>
                      <a:pt x="5523" y="952"/>
                    </a:lnTo>
                    <a:lnTo>
                      <a:pt x="5527" y="948"/>
                    </a:lnTo>
                    <a:lnTo>
                      <a:pt x="5521" y="939"/>
                    </a:lnTo>
                    <a:lnTo>
                      <a:pt x="5504" y="932"/>
                    </a:lnTo>
                    <a:lnTo>
                      <a:pt x="5494" y="936"/>
                    </a:lnTo>
                    <a:lnTo>
                      <a:pt x="5478" y="933"/>
                    </a:lnTo>
                    <a:lnTo>
                      <a:pt x="5461" y="925"/>
                    </a:lnTo>
                    <a:lnTo>
                      <a:pt x="5457" y="930"/>
                    </a:lnTo>
                    <a:lnTo>
                      <a:pt x="5455" y="938"/>
                    </a:lnTo>
                    <a:lnTo>
                      <a:pt x="5447" y="938"/>
                    </a:lnTo>
                    <a:lnTo>
                      <a:pt x="5437" y="950"/>
                    </a:lnTo>
                    <a:lnTo>
                      <a:pt x="5435" y="947"/>
                    </a:lnTo>
                    <a:lnTo>
                      <a:pt x="5434" y="941"/>
                    </a:lnTo>
                    <a:lnTo>
                      <a:pt x="5415" y="918"/>
                    </a:lnTo>
                    <a:lnTo>
                      <a:pt x="5408" y="925"/>
                    </a:lnTo>
                    <a:lnTo>
                      <a:pt x="5399" y="920"/>
                    </a:lnTo>
                    <a:lnTo>
                      <a:pt x="5392" y="922"/>
                    </a:lnTo>
                    <a:lnTo>
                      <a:pt x="5385" y="912"/>
                    </a:lnTo>
                    <a:lnTo>
                      <a:pt x="5380" y="916"/>
                    </a:lnTo>
                    <a:lnTo>
                      <a:pt x="5373" y="910"/>
                    </a:lnTo>
                    <a:lnTo>
                      <a:pt x="5370" y="918"/>
                    </a:lnTo>
                    <a:lnTo>
                      <a:pt x="5361" y="910"/>
                    </a:lnTo>
                    <a:lnTo>
                      <a:pt x="5361" y="904"/>
                    </a:lnTo>
                    <a:lnTo>
                      <a:pt x="5359" y="895"/>
                    </a:lnTo>
                    <a:lnTo>
                      <a:pt x="5354" y="891"/>
                    </a:lnTo>
                    <a:lnTo>
                      <a:pt x="5350" y="896"/>
                    </a:lnTo>
                    <a:lnTo>
                      <a:pt x="5339" y="883"/>
                    </a:lnTo>
                    <a:lnTo>
                      <a:pt x="5333" y="885"/>
                    </a:lnTo>
                    <a:lnTo>
                      <a:pt x="5323" y="879"/>
                    </a:lnTo>
                    <a:lnTo>
                      <a:pt x="5305" y="875"/>
                    </a:lnTo>
                    <a:lnTo>
                      <a:pt x="5292" y="866"/>
                    </a:lnTo>
                    <a:lnTo>
                      <a:pt x="5286" y="866"/>
                    </a:lnTo>
                    <a:lnTo>
                      <a:pt x="5285" y="873"/>
                    </a:lnTo>
                    <a:lnTo>
                      <a:pt x="5285" y="880"/>
                    </a:lnTo>
                    <a:lnTo>
                      <a:pt x="5286" y="890"/>
                    </a:lnTo>
                    <a:lnTo>
                      <a:pt x="5284" y="895"/>
                    </a:lnTo>
                    <a:lnTo>
                      <a:pt x="5268" y="893"/>
                    </a:lnTo>
                    <a:lnTo>
                      <a:pt x="5258" y="877"/>
                    </a:lnTo>
                    <a:lnTo>
                      <a:pt x="5257" y="883"/>
                    </a:lnTo>
                    <a:lnTo>
                      <a:pt x="5256" y="900"/>
                    </a:lnTo>
                    <a:lnTo>
                      <a:pt x="5247" y="942"/>
                    </a:lnTo>
                    <a:lnTo>
                      <a:pt x="5252" y="944"/>
                    </a:lnTo>
                    <a:lnTo>
                      <a:pt x="5249" y="950"/>
                    </a:lnTo>
                    <a:lnTo>
                      <a:pt x="5248" y="955"/>
                    </a:lnTo>
                    <a:lnTo>
                      <a:pt x="5251" y="970"/>
                    </a:lnTo>
                    <a:lnTo>
                      <a:pt x="5264" y="1003"/>
                    </a:lnTo>
                    <a:lnTo>
                      <a:pt x="5260" y="1011"/>
                    </a:lnTo>
                    <a:lnTo>
                      <a:pt x="5252" y="1019"/>
                    </a:lnTo>
                    <a:lnTo>
                      <a:pt x="5225" y="1024"/>
                    </a:lnTo>
                    <a:lnTo>
                      <a:pt x="5210" y="1036"/>
                    </a:lnTo>
                    <a:lnTo>
                      <a:pt x="5204" y="1031"/>
                    </a:lnTo>
                    <a:lnTo>
                      <a:pt x="5200" y="1038"/>
                    </a:lnTo>
                    <a:lnTo>
                      <a:pt x="5195" y="1034"/>
                    </a:lnTo>
                    <a:lnTo>
                      <a:pt x="5179" y="1038"/>
                    </a:lnTo>
                    <a:lnTo>
                      <a:pt x="5168" y="1033"/>
                    </a:lnTo>
                    <a:lnTo>
                      <a:pt x="5161" y="1033"/>
                    </a:lnTo>
                    <a:lnTo>
                      <a:pt x="5136" y="1038"/>
                    </a:lnTo>
                    <a:lnTo>
                      <a:pt x="5131" y="1041"/>
                    </a:lnTo>
                    <a:lnTo>
                      <a:pt x="5112" y="1030"/>
                    </a:lnTo>
                    <a:lnTo>
                      <a:pt x="5082" y="1023"/>
                    </a:lnTo>
                    <a:lnTo>
                      <a:pt x="5074" y="1022"/>
                    </a:lnTo>
                    <a:lnTo>
                      <a:pt x="5074" y="1030"/>
                    </a:lnTo>
                    <a:lnTo>
                      <a:pt x="5071" y="1035"/>
                    </a:lnTo>
                    <a:lnTo>
                      <a:pt x="5042" y="1015"/>
                    </a:lnTo>
                    <a:lnTo>
                      <a:pt x="5023" y="1011"/>
                    </a:lnTo>
                    <a:lnTo>
                      <a:pt x="4994" y="995"/>
                    </a:lnTo>
                    <a:lnTo>
                      <a:pt x="4989" y="987"/>
                    </a:lnTo>
                    <a:lnTo>
                      <a:pt x="4989" y="980"/>
                    </a:lnTo>
                    <a:lnTo>
                      <a:pt x="4989" y="974"/>
                    </a:lnTo>
                    <a:lnTo>
                      <a:pt x="4990" y="969"/>
                    </a:lnTo>
                    <a:lnTo>
                      <a:pt x="4988" y="955"/>
                    </a:lnTo>
                    <a:lnTo>
                      <a:pt x="4990" y="948"/>
                    </a:lnTo>
                    <a:lnTo>
                      <a:pt x="4996" y="944"/>
                    </a:lnTo>
                    <a:lnTo>
                      <a:pt x="5007" y="944"/>
                    </a:lnTo>
                    <a:lnTo>
                      <a:pt x="5009" y="938"/>
                    </a:lnTo>
                    <a:lnTo>
                      <a:pt x="5015" y="938"/>
                    </a:lnTo>
                    <a:lnTo>
                      <a:pt x="5012" y="931"/>
                    </a:lnTo>
                    <a:lnTo>
                      <a:pt x="5005" y="925"/>
                    </a:lnTo>
                    <a:lnTo>
                      <a:pt x="4978" y="926"/>
                    </a:lnTo>
                    <a:lnTo>
                      <a:pt x="4967" y="920"/>
                    </a:lnTo>
                    <a:lnTo>
                      <a:pt x="4948" y="925"/>
                    </a:lnTo>
                    <a:lnTo>
                      <a:pt x="4924" y="920"/>
                    </a:lnTo>
                    <a:lnTo>
                      <a:pt x="4912" y="912"/>
                    </a:lnTo>
                    <a:lnTo>
                      <a:pt x="4900" y="912"/>
                    </a:lnTo>
                    <a:lnTo>
                      <a:pt x="4888" y="907"/>
                    </a:lnTo>
                    <a:lnTo>
                      <a:pt x="4875" y="907"/>
                    </a:lnTo>
                    <a:lnTo>
                      <a:pt x="4858" y="899"/>
                    </a:lnTo>
                    <a:lnTo>
                      <a:pt x="4837" y="895"/>
                    </a:lnTo>
                    <a:lnTo>
                      <a:pt x="4818" y="900"/>
                    </a:lnTo>
                    <a:lnTo>
                      <a:pt x="4818" y="909"/>
                    </a:lnTo>
                    <a:lnTo>
                      <a:pt x="4792" y="918"/>
                    </a:lnTo>
                    <a:lnTo>
                      <a:pt x="4779" y="921"/>
                    </a:lnTo>
                    <a:lnTo>
                      <a:pt x="4756" y="918"/>
                    </a:lnTo>
                    <a:lnTo>
                      <a:pt x="4721" y="932"/>
                    </a:lnTo>
                    <a:lnTo>
                      <a:pt x="4736" y="957"/>
                    </a:lnTo>
                    <a:lnTo>
                      <a:pt x="4738" y="969"/>
                    </a:lnTo>
                    <a:lnTo>
                      <a:pt x="4735" y="974"/>
                    </a:lnTo>
                    <a:lnTo>
                      <a:pt x="4713" y="990"/>
                    </a:lnTo>
                    <a:lnTo>
                      <a:pt x="4698" y="984"/>
                    </a:lnTo>
                    <a:lnTo>
                      <a:pt x="4700" y="976"/>
                    </a:lnTo>
                    <a:lnTo>
                      <a:pt x="4715" y="979"/>
                    </a:lnTo>
                    <a:lnTo>
                      <a:pt x="4719" y="969"/>
                    </a:lnTo>
                    <a:lnTo>
                      <a:pt x="4703" y="964"/>
                    </a:lnTo>
                    <a:lnTo>
                      <a:pt x="4705" y="955"/>
                    </a:lnTo>
                    <a:lnTo>
                      <a:pt x="4700" y="947"/>
                    </a:lnTo>
                    <a:lnTo>
                      <a:pt x="4711" y="922"/>
                    </a:lnTo>
                    <a:lnTo>
                      <a:pt x="4710" y="907"/>
                    </a:lnTo>
                    <a:lnTo>
                      <a:pt x="4705" y="894"/>
                    </a:lnTo>
                    <a:lnTo>
                      <a:pt x="4700" y="889"/>
                    </a:lnTo>
                    <a:lnTo>
                      <a:pt x="4698" y="872"/>
                    </a:lnTo>
                    <a:lnTo>
                      <a:pt x="4690" y="858"/>
                    </a:lnTo>
                    <a:lnTo>
                      <a:pt x="4678" y="832"/>
                    </a:lnTo>
                    <a:lnTo>
                      <a:pt x="4684" y="861"/>
                    </a:lnTo>
                    <a:lnTo>
                      <a:pt x="4682" y="878"/>
                    </a:lnTo>
                    <a:lnTo>
                      <a:pt x="4674" y="891"/>
                    </a:lnTo>
                    <a:lnTo>
                      <a:pt x="4658" y="896"/>
                    </a:lnTo>
                    <a:lnTo>
                      <a:pt x="4628" y="894"/>
                    </a:lnTo>
                    <a:lnTo>
                      <a:pt x="4619" y="896"/>
                    </a:lnTo>
                    <a:lnTo>
                      <a:pt x="4617" y="891"/>
                    </a:lnTo>
                    <a:lnTo>
                      <a:pt x="4596" y="874"/>
                    </a:lnTo>
                    <a:lnTo>
                      <a:pt x="4592" y="862"/>
                    </a:lnTo>
                    <a:lnTo>
                      <a:pt x="4591" y="848"/>
                    </a:lnTo>
                    <a:lnTo>
                      <a:pt x="4596" y="837"/>
                    </a:lnTo>
                    <a:lnTo>
                      <a:pt x="4598" y="847"/>
                    </a:lnTo>
                    <a:lnTo>
                      <a:pt x="4607" y="832"/>
                    </a:lnTo>
                    <a:lnTo>
                      <a:pt x="4608" y="826"/>
                    </a:lnTo>
                    <a:lnTo>
                      <a:pt x="4584" y="834"/>
                    </a:lnTo>
                    <a:lnTo>
                      <a:pt x="4576" y="842"/>
                    </a:lnTo>
                    <a:lnTo>
                      <a:pt x="4574" y="851"/>
                    </a:lnTo>
                    <a:lnTo>
                      <a:pt x="4570" y="855"/>
                    </a:lnTo>
                    <a:lnTo>
                      <a:pt x="4565" y="845"/>
                    </a:lnTo>
                    <a:lnTo>
                      <a:pt x="4553" y="840"/>
                    </a:lnTo>
                    <a:lnTo>
                      <a:pt x="4542" y="831"/>
                    </a:lnTo>
                    <a:lnTo>
                      <a:pt x="4527" y="834"/>
                    </a:lnTo>
                    <a:lnTo>
                      <a:pt x="4515" y="839"/>
                    </a:lnTo>
                    <a:lnTo>
                      <a:pt x="4512" y="852"/>
                    </a:lnTo>
                    <a:lnTo>
                      <a:pt x="4496" y="875"/>
                    </a:lnTo>
                    <a:lnTo>
                      <a:pt x="4495" y="884"/>
                    </a:lnTo>
                    <a:lnTo>
                      <a:pt x="4500" y="899"/>
                    </a:lnTo>
                    <a:lnTo>
                      <a:pt x="4507" y="911"/>
                    </a:lnTo>
                    <a:lnTo>
                      <a:pt x="4514" y="907"/>
                    </a:lnTo>
                    <a:lnTo>
                      <a:pt x="4509" y="905"/>
                    </a:lnTo>
                    <a:lnTo>
                      <a:pt x="4509" y="896"/>
                    </a:lnTo>
                    <a:lnTo>
                      <a:pt x="4515" y="902"/>
                    </a:lnTo>
                    <a:lnTo>
                      <a:pt x="4534" y="902"/>
                    </a:lnTo>
                    <a:lnTo>
                      <a:pt x="4542" y="893"/>
                    </a:lnTo>
                    <a:lnTo>
                      <a:pt x="4552" y="888"/>
                    </a:lnTo>
                    <a:lnTo>
                      <a:pt x="4557" y="879"/>
                    </a:lnTo>
                    <a:lnTo>
                      <a:pt x="4565" y="884"/>
                    </a:lnTo>
                    <a:lnTo>
                      <a:pt x="4573" y="901"/>
                    </a:lnTo>
                    <a:lnTo>
                      <a:pt x="4542" y="916"/>
                    </a:lnTo>
                    <a:lnTo>
                      <a:pt x="4536" y="930"/>
                    </a:lnTo>
                    <a:lnTo>
                      <a:pt x="4531" y="927"/>
                    </a:lnTo>
                    <a:lnTo>
                      <a:pt x="4506" y="948"/>
                    </a:lnTo>
                    <a:lnTo>
                      <a:pt x="4495" y="948"/>
                    </a:lnTo>
                    <a:lnTo>
                      <a:pt x="4478" y="926"/>
                    </a:lnTo>
                    <a:lnTo>
                      <a:pt x="4490" y="949"/>
                    </a:lnTo>
                    <a:lnTo>
                      <a:pt x="4487" y="952"/>
                    </a:lnTo>
                    <a:lnTo>
                      <a:pt x="4480" y="945"/>
                    </a:lnTo>
                    <a:lnTo>
                      <a:pt x="4482" y="953"/>
                    </a:lnTo>
                    <a:lnTo>
                      <a:pt x="4479" y="960"/>
                    </a:lnTo>
                    <a:lnTo>
                      <a:pt x="4444" y="971"/>
                    </a:lnTo>
                    <a:lnTo>
                      <a:pt x="4432" y="970"/>
                    </a:lnTo>
                    <a:lnTo>
                      <a:pt x="4430" y="979"/>
                    </a:lnTo>
                    <a:lnTo>
                      <a:pt x="4432" y="986"/>
                    </a:lnTo>
                    <a:lnTo>
                      <a:pt x="4414" y="982"/>
                    </a:lnTo>
                    <a:lnTo>
                      <a:pt x="4394" y="1001"/>
                    </a:lnTo>
                    <a:lnTo>
                      <a:pt x="4389" y="998"/>
                    </a:lnTo>
                    <a:lnTo>
                      <a:pt x="4361" y="996"/>
                    </a:lnTo>
                    <a:lnTo>
                      <a:pt x="4354" y="1003"/>
                    </a:lnTo>
                    <a:lnTo>
                      <a:pt x="4326" y="996"/>
                    </a:lnTo>
                    <a:lnTo>
                      <a:pt x="4315" y="1004"/>
                    </a:lnTo>
                    <a:lnTo>
                      <a:pt x="4316" y="1018"/>
                    </a:lnTo>
                    <a:lnTo>
                      <a:pt x="4323" y="1036"/>
                    </a:lnTo>
                    <a:lnTo>
                      <a:pt x="4358" y="1054"/>
                    </a:lnTo>
                    <a:lnTo>
                      <a:pt x="4350" y="1056"/>
                    </a:lnTo>
                    <a:lnTo>
                      <a:pt x="4340" y="1054"/>
                    </a:lnTo>
                    <a:lnTo>
                      <a:pt x="4317" y="1044"/>
                    </a:lnTo>
                    <a:lnTo>
                      <a:pt x="4308" y="1038"/>
                    </a:lnTo>
                    <a:lnTo>
                      <a:pt x="4301" y="1047"/>
                    </a:lnTo>
                    <a:lnTo>
                      <a:pt x="4294" y="1052"/>
                    </a:lnTo>
                    <a:lnTo>
                      <a:pt x="4288" y="1065"/>
                    </a:lnTo>
                    <a:lnTo>
                      <a:pt x="4278" y="1071"/>
                    </a:lnTo>
                    <a:lnTo>
                      <a:pt x="4267" y="1072"/>
                    </a:lnTo>
                    <a:lnTo>
                      <a:pt x="4253" y="1082"/>
                    </a:lnTo>
                    <a:lnTo>
                      <a:pt x="4242" y="1090"/>
                    </a:lnTo>
                    <a:lnTo>
                      <a:pt x="4229" y="1109"/>
                    </a:lnTo>
                    <a:lnTo>
                      <a:pt x="4232" y="1104"/>
                    </a:lnTo>
                    <a:lnTo>
                      <a:pt x="4229" y="1101"/>
                    </a:lnTo>
                    <a:lnTo>
                      <a:pt x="4215" y="1105"/>
                    </a:lnTo>
                    <a:lnTo>
                      <a:pt x="4213" y="1111"/>
                    </a:lnTo>
                    <a:lnTo>
                      <a:pt x="4206" y="1110"/>
                    </a:lnTo>
                    <a:lnTo>
                      <a:pt x="4205" y="1103"/>
                    </a:lnTo>
                    <a:lnTo>
                      <a:pt x="4227" y="1083"/>
                    </a:lnTo>
                    <a:lnTo>
                      <a:pt x="4236" y="1078"/>
                    </a:lnTo>
                    <a:lnTo>
                      <a:pt x="4240" y="1072"/>
                    </a:lnTo>
                    <a:lnTo>
                      <a:pt x="4252" y="1063"/>
                    </a:lnTo>
                    <a:lnTo>
                      <a:pt x="4263" y="1067"/>
                    </a:lnTo>
                    <a:lnTo>
                      <a:pt x="4276" y="1055"/>
                    </a:lnTo>
                    <a:lnTo>
                      <a:pt x="4285" y="1044"/>
                    </a:lnTo>
                    <a:lnTo>
                      <a:pt x="4301" y="1008"/>
                    </a:lnTo>
                    <a:lnTo>
                      <a:pt x="4306" y="1002"/>
                    </a:lnTo>
                    <a:lnTo>
                      <a:pt x="4306" y="997"/>
                    </a:lnTo>
                    <a:lnTo>
                      <a:pt x="4310" y="987"/>
                    </a:lnTo>
                    <a:lnTo>
                      <a:pt x="4316" y="972"/>
                    </a:lnTo>
                    <a:lnTo>
                      <a:pt x="4326" y="974"/>
                    </a:lnTo>
                    <a:lnTo>
                      <a:pt x="4349" y="965"/>
                    </a:lnTo>
                    <a:lnTo>
                      <a:pt x="4351" y="952"/>
                    </a:lnTo>
                    <a:lnTo>
                      <a:pt x="4365" y="928"/>
                    </a:lnTo>
                    <a:lnTo>
                      <a:pt x="4369" y="911"/>
                    </a:lnTo>
                    <a:lnTo>
                      <a:pt x="4409" y="910"/>
                    </a:lnTo>
                    <a:lnTo>
                      <a:pt x="4419" y="907"/>
                    </a:lnTo>
                    <a:lnTo>
                      <a:pt x="4425" y="915"/>
                    </a:lnTo>
                    <a:lnTo>
                      <a:pt x="4445" y="875"/>
                    </a:lnTo>
                    <a:lnTo>
                      <a:pt x="4452" y="864"/>
                    </a:lnTo>
                    <a:lnTo>
                      <a:pt x="4456" y="848"/>
                    </a:lnTo>
                    <a:lnTo>
                      <a:pt x="4484" y="820"/>
                    </a:lnTo>
                    <a:lnTo>
                      <a:pt x="4500" y="813"/>
                    </a:lnTo>
                    <a:lnTo>
                      <a:pt x="4511" y="802"/>
                    </a:lnTo>
                    <a:lnTo>
                      <a:pt x="4520" y="788"/>
                    </a:lnTo>
                    <a:lnTo>
                      <a:pt x="4526" y="767"/>
                    </a:lnTo>
                    <a:lnTo>
                      <a:pt x="4547" y="748"/>
                    </a:lnTo>
                    <a:lnTo>
                      <a:pt x="4545" y="743"/>
                    </a:lnTo>
                    <a:lnTo>
                      <a:pt x="4548" y="735"/>
                    </a:lnTo>
                    <a:lnTo>
                      <a:pt x="4559" y="733"/>
                    </a:lnTo>
                    <a:lnTo>
                      <a:pt x="4566" y="727"/>
                    </a:lnTo>
                    <a:lnTo>
                      <a:pt x="4563" y="724"/>
                    </a:lnTo>
                    <a:lnTo>
                      <a:pt x="4569" y="722"/>
                    </a:lnTo>
                    <a:lnTo>
                      <a:pt x="4573" y="726"/>
                    </a:lnTo>
                    <a:lnTo>
                      <a:pt x="4584" y="721"/>
                    </a:lnTo>
                    <a:lnTo>
                      <a:pt x="4587" y="707"/>
                    </a:lnTo>
                    <a:lnTo>
                      <a:pt x="4592" y="708"/>
                    </a:lnTo>
                    <a:lnTo>
                      <a:pt x="4607" y="692"/>
                    </a:lnTo>
                    <a:lnTo>
                      <a:pt x="4625" y="703"/>
                    </a:lnTo>
                    <a:lnTo>
                      <a:pt x="4627" y="695"/>
                    </a:lnTo>
                    <a:lnTo>
                      <a:pt x="4630" y="686"/>
                    </a:lnTo>
                    <a:lnTo>
                      <a:pt x="4625" y="678"/>
                    </a:lnTo>
                    <a:lnTo>
                      <a:pt x="4657" y="665"/>
                    </a:lnTo>
                    <a:lnTo>
                      <a:pt x="4643" y="662"/>
                    </a:lnTo>
                    <a:lnTo>
                      <a:pt x="4645" y="656"/>
                    </a:lnTo>
                    <a:lnTo>
                      <a:pt x="4667" y="645"/>
                    </a:lnTo>
                    <a:lnTo>
                      <a:pt x="4665" y="656"/>
                    </a:lnTo>
                    <a:lnTo>
                      <a:pt x="4672" y="645"/>
                    </a:lnTo>
                    <a:lnTo>
                      <a:pt x="4678" y="643"/>
                    </a:lnTo>
                    <a:lnTo>
                      <a:pt x="4684" y="636"/>
                    </a:lnTo>
                    <a:lnTo>
                      <a:pt x="4679" y="631"/>
                    </a:lnTo>
                    <a:lnTo>
                      <a:pt x="4688" y="622"/>
                    </a:lnTo>
                    <a:lnTo>
                      <a:pt x="4698" y="624"/>
                    </a:lnTo>
                    <a:lnTo>
                      <a:pt x="4704" y="611"/>
                    </a:lnTo>
                    <a:lnTo>
                      <a:pt x="4708" y="599"/>
                    </a:lnTo>
                    <a:lnTo>
                      <a:pt x="4708" y="595"/>
                    </a:lnTo>
                    <a:lnTo>
                      <a:pt x="4719" y="582"/>
                    </a:lnTo>
                    <a:lnTo>
                      <a:pt x="4722" y="573"/>
                    </a:lnTo>
                    <a:lnTo>
                      <a:pt x="4729" y="567"/>
                    </a:lnTo>
                    <a:lnTo>
                      <a:pt x="4729" y="549"/>
                    </a:lnTo>
                    <a:lnTo>
                      <a:pt x="4726" y="548"/>
                    </a:lnTo>
                    <a:lnTo>
                      <a:pt x="4722" y="534"/>
                    </a:lnTo>
                    <a:lnTo>
                      <a:pt x="4731" y="538"/>
                    </a:lnTo>
                    <a:lnTo>
                      <a:pt x="4730" y="518"/>
                    </a:lnTo>
                    <a:lnTo>
                      <a:pt x="4716" y="518"/>
                    </a:lnTo>
                    <a:lnTo>
                      <a:pt x="4703" y="506"/>
                    </a:lnTo>
                    <a:lnTo>
                      <a:pt x="4701" y="491"/>
                    </a:lnTo>
                    <a:lnTo>
                      <a:pt x="4692" y="492"/>
                    </a:lnTo>
                    <a:lnTo>
                      <a:pt x="4689" y="502"/>
                    </a:lnTo>
                    <a:lnTo>
                      <a:pt x="4686" y="507"/>
                    </a:lnTo>
                    <a:lnTo>
                      <a:pt x="4681" y="497"/>
                    </a:lnTo>
                    <a:lnTo>
                      <a:pt x="4681" y="493"/>
                    </a:lnTo>
                    <a:lnTo>
                      <a:pt x="4676" y="481"/>
                    </a:lnTo>
                    <a:lnTo>
                      <a:pt x="4679" y="475"/>
                    </a:lnTo>
                    <a:lnTo>
                      <a:pt x="4666" y="464"/>
                    </a:lnTo>
                    <a:lnTo>
                      <a:pt x="4660" y="454"/>
                    </a:lnTo>
                    <a:lnTo>
                      <a:pt x="4662" y="447"/>
                    </a:lnTo>
                    <a:lnTo>
                      <a:pt x="4670" y="449"/>
                    </a:lnTo>
                    <a:lnTo>
                      <a:pt x="4687" y="470"/>
                    </a:lnTo>
                    <a:lnTo>
                      <a:pt x="4717" y="490"/>
                    </a:lnTo>
                    <a:lnTo>
                      <a:pt x="4711" y="507"/>
                    </a:lnTo>
                    <a:lnTo>
                      <a:pt x="4717" y="505"/>
                    </a:lnTo>
                    <a:lnTo>
                      <a:pt x="4724" y="493"/>
                    </a:lnTo>
                    <a:lnTo>
                      <a:pt x="4736" y="455"/>
                    </a:lnTo>
                    <a:lnTo>
                      <a:pt x="4736" y="441"/>
                    </a:lnTo>
                    <a:lnTo>
                      <a:pt x="4732" y="428"/>
                    </a:lnTo>
                    <a:lnTo>
                      <a:pt x="4726" y="432"/>
                    </a:lnTo>
                    <a:lnTo>
                      <a:pt x="4717" y="428"/>
                    </a:lnTo>
                    <a:lnTo>
                      <a:pt x="4713" y="400"/>
                    </a:lnTo>
                    <a:lnTo>
                      <a:pt x="4714" y="389"/>
                    </a:lnTo>
                    <a:lnTo>
                      <a:pt x="4698" y="360"/>
                    </a:lnTo>
                    <a:lnTo>
                      <a:pt x="4689" y="364"/>
                    </a:lnTo>
                    <a:lnTo>
                      <a:pt x="4695" y="378"/>
                    </a:lnTo>
                    <a:lnTo>
                      <a:pt x="4686" y="387"/>
                    </a:lnTo>
                    <a:lnTo>
                      <a:pt x="4684" y="394"/>
                    </a:lnTo>
                    <a:lnTo>
                      <a:pt x="4679" y="394"/>
                    </a:lnTo>
                    <a:lnTo>
                      <a:pt x="4672" y="374"/>
                    </a:lnTo>
                    <a:lnTo>
                      <a:pt x="4662" y="362"/>
                    </a:lnTo>
                    <a:lnTo>
                      <a:pt x="4670" y="358"/>
                    </a:lnTo>
                    <a:lnTo>
                      <a:pt x="4671" y="349"/>
                    </a:lnTo>
                    <a:lnTo>
                      <a:pt x="4673" y="341"/>
                    </a:lnTo>
                    <a:lnTo>
                      <a:pt x="4647" y="315"/>
                    </a:lnTo>
                    <a:lnTo>
                      <a:pt x="4640" y="318"/>
                    </a:lnTo>
                    <a:lnTo>
                      <a:pt x="4639" y="306"/>
                    </a:lnTo>
                    <a:lnTo>
                      <a:pt x="4624" y="283"/>
                    </a:lnTo>
                    <a:lnTo>
                      <a:pt x="4603" y="271"/>
                    </a:lnTo>
                    <a:lnTo>
                      <a:pt x="4607" y="266"/>
                    </a:lnTo>
                    <a:lnTo>
                      <a:pt x="4603" y="258"/>
                    </a:lnTo>
                    <a:lnTo>
                      <a:pt x="4593" y="255"/>
                    </a:lnTo>
                    <a:lnTo>
                      <a:pt x="4588" y="261"/>
                    </a:lnTo>
                    <a:lnTo>
                      <a:pt x="4585" y="255"/>
                    </a:lnTo>
                    <a:lnTo>
                      <a:pt x="4586" y="244"/>
                    </a:lnTo>
                    <a:lnTo>
                      <a:pt x="4569" y="248"/>
                    </a:lnTo>
                    <a:lnTo>
                      <a:pt x="4539" y="242"/>
                    </a:lnTo>
                    <a:lnTo>
                      <a:pt x="4523" y="255"/>
                    </a:lnTo>
                    <a:lnTo>
                      <a:pt x="4518" y="253"/>
                    </a:lnTo>
                    <a:lnTo>
                      <a:pt x="4509" y="255"/>
                    </a:lnTo>
                    <a:lnTo>
                      <a:pt x="4489" y="238"/>
                    </a:lnTo>
                    <a:lnTo>
                      <a:pt x="4477" y="248"/>
                    </a:lnTo>
                    <a:lnTo>
                      <a:pt x="4469" y="247"/>
                    </a:lnTo>
                    <a:lnTo>
                      <a:pt x="4441" y="253"/>
                    </a:lnTo>
                    <a:lnTo>
                      <a:pt x="4435" y="247"/>
                    </a:lnTo>
                    <a:lnTo>
                      <a:pt x="4426" y="255"/>
                    </a:lnTo>
                    <a:lnTo>
                      <a:pt x="4428" y="248"/>
                    </a:lnTo>
                    <a:lnTo>
                      <a:pt x="4432" y="242"/>
                    </a:lnTo>
                    <a:lnTo>
                      <a:pt x="4430" y="238"/>
                    </a:lnTo>
                    <a:lnTo>
                      <a:pt x="4424" y="237"/>
                    </a:lnTo>
                    <a:lnTo>
                      <a:pt x="4421" y="244"/>
                    </a:lnTo>
                    <a:lnTo>
                      <a:pt x="4410" y="247"/>
                    </a:lnTo>
                    <a:lnTo>
                      <a:pt x="4409" y="258"/>
                    </a:lnTo>
                    <a:lnTo>
                      <a:pt x="4405" y="264"/>
                    </a:lnTo>
                    <a:lnTo>
                      <a:pt x="4416" y="261"/>
                    </a:lnTo>
                    <a:lnTo>
                      <a:pt x="4409" y="272"/>
                    </a:lnTo>
                    <a:lnTo>
                      <a:pt x="4403" y="272"/>
                    </a:lnTo>
                    <a:lnTo>
                      <a:pt x="4402" y="283"/>
                    </a:lnTo>
                    <a:lnTo>
                      <a:pt x="4397" y="294"/>
                    </a:lnTo>
                    <a:lnTo>
                      <a:pt x="4386" y="299"/>
                    </a:lnTo>
                    <a:lnTo>
                      <a:pt x="4382" y="296"/>
                    </a:lnTo>
                    <a:lnTo>
                      <a:pt x="4380" y="307"/>
                    </a:lnTo>
                    <a:lnTo>
                      <a:pt x="4356" y="306"/>
                    </a:lnTo>
                    <a:lnTo>
                      <a:pt x="4349" y="312"/>
                    </a:lnTo>
                    <a:lnTo>
                      <a:pt x="4334" y="306"/>
                    </a:lnTo>
                    <a:lnTo>
                      <a:pt x="4313" y="306"/>
                    </a:lnTo>
                    <a:lnTo>
                      <a:pt x="4313" y="301"/>
                    </a:lnTo>
                    <a:lnTo>
                      <a:pt x="4311" y="299"/>
                    </a:lnTo>
                    <a:lnTo>
                      <a:pt x="4329" y="288"/>
                    </a:lnTo>
                    <a:lnTo>
                      <a:pt x="4333" y="292"/>
                    </a:lnTo>
                    <a:lnTo>
                      <a:pt x="4343" y="264"/>
                    </a:lnTo>
                    <a:lnTo>
                      <a:pt x="4349" y="253"/>
                    </a:lnTo>
                    <a:lnTo>
                      <a:pt x="4353" y="242"/>
                    </a:lnTo>
                    <a:lnTo>
                      <a:pt x="4367" y="238"/>
                    </a:lnTo>
                    <a:lnTo>
                      <a:pt x="4377" y="216"/>
                    </a:lnTo>
                    <a:lnTo>
                      <a:pt x="4373" y="213"/>
                    </a:lnTo>
                    <a:lnTo>
                      <a:pt x="4370" y="207"/>
                    </a:lnTo>
                    <a:lnTo>
                      <a:pt x="4372" y="204"/>
                    </a:lnTo>
                    <a:lnTo>
                      <a:pt x="4380" y="204"/>
                    </a:lnTo>
                    <a:lnTo>
                      <a:pt x="4380" y="197"/>
                    </a:lnTo>
                    <a:lnTo>
                      <a:pt x="4373" y="195"/>
                    </a:lnTo>
                    <a:lnTo>
                      <a:pt x="4373" y="188"/>
                    </a:lnTo>
                    <a:lnTo>
                      <a:pt x="4375" y="183"/>
                    </a:lnTo>
                    <a:lnTo>
                      <a:pt x="4349" y="175"/>
                    </a:lnTo>
                    <a:lnTo>
                      <a:pt x="4344" y="178"/>
                    </a:lnTo>
                    <a:lnTo>
                      <a:pt x="4338" y="168"/>
                    </a:lnTo>
                    <a:lnTo>
                      <a:pt x="4329" y="166"/>
                    </a:lnTo>
                    <a:lnTo>
                      <a:pt x="4321" y="166"/>
                    </a:lnTo>
                    <a:lnTo>
                      <a:pt x="4312" y="173"/>
                    </a:lnTo>
                    <a:lnTo>
                      <a:pt x="4306" y="164"/>
                    </a:lnTo>
                    <a:lnTo>
                      <a:pt x="4289" y="173"/>
                    </a:lnTo>
                    <a:lnTo>
                      <a:pt x="4294" y="157"/>
                    </a:lnTo>
                    <a:lnTo>
                      <a:pt x="4292" y="143"/>
                    </a:lnTo>
                    <a:lnTo>
                      <a:pt x="4286" y="162"/>
                    </a:lnTo>
                    <a:lnTo>
                      <a:pt x="4268" y="161"/>
                    </a:lnTo>
                    <a:lnTo>
                      <a:pt x="4211" y="189"/>
                    </a:lnTo>
                    <a:lnTo>
                      <a:pt x="4224" y="169"/>
                    </a:lnTo>
                    <a:lnTo>
                      <a:pt x="4231" y="166"/>
                    </a:lnTo>
                    <a:lnTo>
                      <a:pt x="4256" y="126"/>
                    </a:lnTo>
                    <a:lnTo>
                      <a:pt x="4268" y="116"/>
                    </a:lnTo>
                    <a:lnTo>
                      <a:pt x="4276" y="115"/>
                    </a:lnTo>
                    <a:lnTo>
                      <a:pt x="4286" y="98"/>
                    </a:lnTo>
                    <a:lnTo>
                      <a:pt x="4286" y="91"/>
                    </a:lnTo>
                    <a:lnTo>
                      <a:pt x="4301" y="88"/>
                    </a:lnTo>
                    <a:lnTo>
                      <a:pt x="4310" y="95"/>
                    </a:lnTo>
                    <a:lnTo>
                      <a:pt x="4301" y="82"/>
                    </a:lnTo>
                    <a:lnTo>
                      <a:pt x="4290" y="43"/>
                    </a:lnTo>
                    <a:lnTo>
                      <a:pt x="4281" y="39"/>
                    </a:lnTo>
                    <a:lnTo>
                      <a:pt x="4276" y="48"/>
                    </a:lnTo>
                    <a:lnTo>
                      <a:pt x="4259" y="45"/>
                    </a:lnTo>
                    <a:lnTo>
                      <a:pt x="4242" y="34"/>
                    </a:lnTo>
                    <a:lnTo>
                      <a:pt x="4226" y="7"/>
                    </a:lnTo>
                    <a:lnTo>
                      <a:pt x="4219" y="17"/>
                    </a:lnTo>
                    <a:lnTo>
                      <a:pt x="4213" y="14"/>
                    </a:lnTo>
                    <a:lnTo>
                      <a:pt x="4211" y="12"/>
                    </a:lnTo>
                    <a:lnTo>
                      <a:pt x="4211" y="5"/>
                    </a:lnTo>
                    <a:lnTo>
                      <a:pt x="4203" y="0"/>
                    </a:lnTo>
                    <a:lnTo>
                      <a:pt x="4193" y="2"/>
                    </a:lnTo>
                    <a:lnTo>
                      <a:pt x="4178" y="14"/>
                    </a:lnTo>
                    <a:lnTo>
                      <a:pt x="4172" y="24"/>
                    </a:lnTo>
                    <a:lnTo>
                      <a:pt x="4166" y="27"/>
                    </a:lnTo>
                    <a:lnTo>
                      <a:pt x="4143" y="22"/>
                    </a:lnTo>
                    <a:lnTo>
                      <a:pt x="4139" y="35"/>
                    </a:lnTo>
                    <a:lnTo>
                      <a:pt x="4122" y="51"/>
                    </a:lnTo>
                    <a:lnTo>
                      <a:pt x="4098" y="88"/>
                    </a:lnTo>
                    <a:lnTo>
                      <a:pt x="4093" y="102"/>
                    </a:lnTo>
                    <a:lnTo>
                      <a:pt x="4073" y="120"/>
                    </a:lnTo>
                    <a:lnTo>
                      <a:pt x="4070" y="126"/>
                    </a:lnTo>
                    <a:lnTo>
                      <a:pt x="4049" y="157"/>
                    </a:lnTo>
                    <a:lnTo>
                      <a:pt x="4043" y="168"/>
                    </a:lnTo>
                    <a:lnTo>
                      <a:pt x="4042" y="178"/>
                    </a:lnTo>
                    <a:lnTo>
                      <a:pt x="4042" y="185"/>
                    </a:lnTo>
                    <a:lnTo>
                      <a:pt x="4039" y="194"/>
                    </a:lnTo>
                    <a:lnTo>
                      <a:pt x="4033" y="194"/>
                    </a:lnTo>
                    <a:lnTo>
                      <a:pt x="4032" y="201"/>
                    </a:lnTo>
                    <a:lnTo>
                      <a:pt x="4023" y="220"/>
                    </a:lnTo>
                    <a:lnTo>
                      <a:pt x="4025" y="222"/>
                    </a:lnTo>
                    <a:lnTo>
                      <a:pt x="4025" y="232"/>
                    </a:lnTo>
                    <a:lnTo>
                      <a:pt x="4030" y="238"/>
                    </a:lnTo>
                    <a:lnTo>
                      <a:pt x="4043" y="244"/>
                    </a:lnTo>
                    <a:lnTo>
                      <a:pt x="4046" y="258"/>
                    </a:lnTo>
                    <a:lnTo>
                      <a:pt x="4052" y="263"/>
                    </a:lnTo>
                    <a:lnTo>
                      <a:pt x="4050" y="267"/>
                    </a:lnTo>
                    <a:lnTo>
                      <a:pt x="4039" y="265"/>
                    </a:lnTo>
                    <a:lnTo>
                      <a:pt x="4037" y="258"/>
                    </a:lnTo>
                    <a:lnTo>
                      <a:pt x="4037" y="282"/>
                    </a:lnTo>
                    <a:lnTo>
                      <a:pt x="4041" y="285"/>
                    </a:lnTo>
                    <a:lnTo>
                      <a:pt x="4039" y="286"/>
                    </a:lnTo>
                    <a:lnTo>
                      <a:pt x="4010" y="303"/>
                    </a:lnTo>
                    <a:lnTo>
                      <a:pt x="3995" y="307"/>
                    </a:lnTo>
                    <a:lnTo>
                      <a:pt x="3975" y="306"/>
                    </a:lnTo>
                    <a:lnTo>
                      <a:pt x="3962" y="312"/>
                    </a:lnTo>
                    <a:lnTo>
                      <a:pt x="3913" y="302"/>
                    </a:lnTo>
                    <a:lnTo>
                      <a:pt x="3915" y="310"/>
                    </a:lnTo>
                    <a:lnTo>
                      <a:pt x="3915" y="315"/>
                    </a:lnTo>
                    <a:lnTo>
                      <a:pt x="3921" y="321"/>
                    </a:lnTo>
                    <a:lnTo>
                      <a:pt x="3923" y="334"/>
                    </a:lnTo>
                    <a:lnTo>
                      <a:pt x="3934" y="335"/>
                    </a:lnTo>
                    <a:lnTo>
                      <a:pt x="3941" y="344"/>
                    </a:lnTo>
                    <a:lnTo>
                      <a:pt x="3941" y="351"/>
                    </a:lnTo>
                    <a:lnTo>
                      <a:pt x="3960" y="351"/>
                    </a:lnTo>
                    <a:lnTo>
                      <a:pt x="3967" y="356"/>
                    </a:lnTo>
                    <a:lnTo>
                      <a:pt x="3968" y="364"/>
                    </a:lnTo>
                    <a:lnTo>
                      <a:pt x="3963" y="377"/>
                    </a:lnTo>
                    <a:lnTo>
                      <a:pt x="3963" y="396"/>
                    </a:lnTo>
                    <a:lnTo>
                      <a:pt x="3960" y="406"/>
                    </a:lnTo>
                    <a:lnTo>
                      <a:pt x="3947" y="401"/>
                    </a:lnTo>
                    <a:lnTo>
                      <a:pt x="3947" y="389"/>
                    </a:lnTo>
                    <a:lnTo>
                      <a:pt x="3944" y="384"/>
                    </a:lnTo>
                    <a:lnTo>
                      <a:pt x="3923" y="380"/>
                    </a:lnTo>
                    <a:lnTo>
                      <a:pt x="3923" y="377"/>
                    </a:lnTo>
                    <a:lnTo>
                      <a:pt x="3926" y="366"/>
                    </a:lnTo>
                    <a:lnTo>
                      <a:pt x="3924" y="361"/>
                    </a:lnTo>
                    <a:lnTo>
                      <a:pt x="3907" y="364"/>
                    </a:lnTo>
                    <a:lnTo>
                      <a:pt x="3908" y="353"/>
                    </a:lnTo>
                    <a:lnTo>
                      <a:pt x="3902" y="352"/>
                    </a:lnTo>
                    <a:lnTo>
                      <a:pt x="3865" y="379"/>
                    </a:lnTo>
                    <a:lnTo>
                      <a:pt x="3869" y="389"/>
                    </a:lnTo>
                    <a:lnTo>
                      <a:pt x="3869" y="396"/>
                    </a:lnTo>
                    <a:lnTo>
                      <a:pt x="3864" y="396"/>
                    </a:lnTo>
                    <a:lnTo>
                      <a:pt x="3860" y="390"/>
                    </a:lnTo>
                    <a:lnTo>
                      <a:pt x="3849" y="393"/>
                    </a:lnTo>
                    <a:lnTo>
                      <a:pt x="3844" y="404"/>
                    </a:lnTo>
                    <a:lnTo>
                      <a:pt x="3851" y="405"/>
                    </a:lnTo>
                    <a:lnTo>
                      <a:pt x="3854" y="409"/>
                    </a:lnTo>
                    <a:lnTo>
                      <a:pt x="3855" y="417"/>
                    </a:lnTo>
                    <a:lnTo>
                      <a:pt x="3850" y="419"/>
                    </a:lnTo>
                    <a:lnTo>
                      <a:pt x="3838" y="415"/>
                    </a:lnTo>
                    <a:lnTo>
                      <a:pt x="3821" y="428"/>
                    </a:lnTo>
                    <a:lnTo>
                      <a:pt x="3821" y="415"/>
                    </a:lnTo>
                    <a:lnTo>
                      <a:pt x="3819" y="411"/>
                    </a:lnTo>
                    <a:lnTo>
                      <a:pt x="3815" y="415"/>
                    </a:lnTo>
                    <a:lnTo>
                      <a:pt x="3805" y="431"/>
                    </a:lnTo>
                    <a:lnTo>
                      <a:pt x="3797" y="431"/>
                    </a:lnTo>
                    <a:lnTo>
                      <a:pt x="3784" y="442"/>
                    </a:lnTo>
                    <a:lnTo>
                      <a:pt x="3780" y="439"/>
                    </a:lnTo>
                    <a:lnTo>
                      <a:pt x="3790" y="427"/>
                    </a:lnTo>
                    <a:lnTo>
                      <a:pt x="3791" y="419"/>
                    </a:lnTo>
                    <a:lnTo>
                      <a:pt x="3780" y="417"/>
                    </a:lnTo>
                    <a:lnTo>
                      <a:pt x="3779" y="411"/>
                    </a:lnTo>
                    <a:lnTo>
                      <a:pt x="3774" y="419"/>
                    </a:lnTo>
                    <a:lnTo>
                      <a:pt x="3756" y="423"/>
                    </a:lnTo>
                    <a:lnTo>
                      <a:pt x="3748" y="438"/>
                    </a:lnTo>
                    <a:lnTo>
                      <a:pt x="3740" y="442"/>
                    </a:lnTo>
                    <a:lnTo>
                      <a:pt x="3736" y="436"/>
                    </a:lnTo>
                    <a:lnTo>
                      <a:pt x="3756" y="414"/>
                    </a:lnTo>
                    <a:lnTo>
                      <a:pt x="3761" y="393"/>
                    </a:lnTo>
                    <a:lnTo>
                      <a:pt x="3745" y="380"/>
                    </a:lnTo>
                    <a:lnTo>
                      <a:pt x="3716" y="382"/>
                    </a:lnTo>
                    <a:lnTo>
                      <a:pt x="3711" y="385"/>
                    </a:lnTo>
                    <a:lnTo>
                      <a:pt x="3710" y="393"/>
                    </a:lnTo>
                    <a:lnTo>
                      <a:pt x="3678" y="383"/>
                    </a:lnTo>
                    <a:lnTo>
                      <a:pt x="3676" y="390"/>
                    </a:lnTo>
                    <a:lnTo>
                      <a:pt x="3665" y="399"/>
                    </a:lnTo>
                    <a:lnTo>
                      <a:pt x="3657" y="389"/>
                    </a:lnTo>
                    <a:lnTo>
                      <a:pt x="3629" y="390"/>
                    </a:lnTo>
                    <a:lnTo>
                      <a:pt x="3628" y="394"/>
                    </a:lnTo>
                    <a:lnTo>
                      <a:pt x="3635" y="399"/>
                    </a:lnTo>
                    <a:lnTo>
                      <a:pt x="3635" y="403"/>
                    </a:lnTo>
                    <a:lnTo>
                      <a:pt x="3609" y="409"/>
                    </a:lnTo>
                    <a:lnTo>
                      <a:pt x="3608" y="405"/>
                    </a:lnTo>
                    <a:lnTo>
                      <a:pt x="3611" y="398"/>
                    </a:lnTo>
                    <a:lnTo>
                      <a:pt x="3604" y="399"/>
                    </a:lnTo>
                    <a:lnTo>
                      <a:pt x="3590" y="412"/>
                    </a:lnTo>
                    <a:lnTo>
                      <a:pt x="3586" y="401"/>
                    </a:lnTo>
                    <a:lnTo>
                      <a:pt x="3581" y="405"/>
                    </a:lnTo>
                    <a:lnTo>
                      <a:pt x="3581" y="423"/>
                    </a:lnTo>
                    <a:lnTo>
                      <a:pt x="3585" y="427"/>
                    </a:lnTo>
                    <a:lnTo>
                      <a:pt x="3604" y="417"/>
                    </a:lnTo>
                    <a:lnTo>
                      <a:pt x="3607" y="428"/>
                    </a:lnTo>
                    <a:lnTo>
                      <a:pt x="3611" y="435"/>
                    </a:lnTo>
                    <a:lnTo>
                      <a:pt x="3612" y="432"/>
                    </a:lnTo>
                    <a:lnTo>
                      <a:pt x="3612" y="426"/>
                    </a:lnTo>
                    <a:lnTo>
                      <a:pt x="3619" y="423"/>
                    </a:lnTo>
                    <a:lnTo>
                      <a:pt x="3618" y="428"/>
                    </a:lnTo>
                    <a:lnTo>
                      <a:pt x="3620" y="435"/>
                    </a:lnTo>
                    <a:lnTo>
                      <a:pt x="3614" y="446"/>
                    </a:lnTo>
                    <a:lnTo>
                      <a:pt x="3549" y="471"/>
                    </a:lnTo>
                    <a:lnTo>
                      <a:pt x="3520" y="475"/>
                    </a:lnTo>
                    <a:lnTo>
                      <a:pt x="3516" y="473"/>
                    </a:lnTo>
                    <a:lnTo>
                      <a:pt x="3514" y="481"/>
                    </a:lnTo>
                    <a:lnTo>
                      <a:pt x="3514" y="492"/>
                    </a:lnTo>
                    <a:lnTo>
                      <a:pt x="3514" y="489"/>
                    </a:lnTo>
                    <a:lnTo>
                      <a:pt x="3501" y="487"/>
                    </a:lnTo>
                    <a:lnTo>
                      <a:pt x="3488" y="496"/>
                    </a:lnTo>
                    <a:lnTo>
                      <a:pt x="3473" y="490"/>
                    </a:lnTo>
                    <a:lnTo>
                      <a:pt x="3455" y="502"/>
                    </a:lnTo>
                    <a:lnTo>
                      <a:pt x="3436" y="502"/>
                    </a:lnTo>
                    <a:lnTo>
                      <a:pt x="3420" y="516"/>
                    </a:lnTo>
                    <a:lnTo>
                      <a:pt x="3434" y="524"/>
                    </a:lnTo>
                    <a:lnTo>
                      <a:pt x="3415" y="529"/>
                    </a:lnTo>
                    <a:lnTo>
                      <a:pt x="3401" y="541"/>
                    </a:lnTo>
                    <a:lnTo>
                      <a:pt x="3385" y="528"/>
                    </a:lnTo>
                    <a:lnTo>
                      <a:pt x="3378" y="536"/>
                    </a:lnTo>
                    <a:lnTo>
                      <a:pt x="3366" y="539"/>
                    </a:lnTo>
                    <a:lnTo>
                      <a:pt x="3365" y="544"/>
                    </a:lnTo>
                    <a:lnTo>
                      <a:pt x="3371" y="544"/>
                    </a:lnTo>
                    <a:lnTo>
                      <a:pt x="3374" y="550"/>
                    </a:lnTo>
                    <a:lnTo>
                      <a:pt x="3355" y="555"/>
                    </a:lnTo>
                    <a:lnTo>
                      <a:pt x="3354" y="562"/>
                    </a:lnTo>
                    <a:lnTo>
                      <a:pt x="3344" y="566"/>
                    </a:lnTo>
                    <a:lnTo>
                      <a:pt x="3333" y="584"/>
                    </a:lnTo>
                    <a:lnTo>
                      <a:pt x="3322" y="593"/>
                    </a:lnTo>
                    <a:lnTo>
                      <a:pt x="3321" y="598"/>
                    </a:lnTo>
                    <a:lnTo>
                      <a:pt x="3322" y="604"/>
                    </a:lnTo>
                    <a:lnTo>
                      <a:pt x="3319" y="608"/>
                    </a:lnTo>
                    <a:lnTo>
                      <a:pt x="3305" y="614"/>
                    </a:lnTo>
                    <a:lnTo>
                      <a:pt x="3300" y="605"/>
                    </a:lnTo>
                    <a:lnTo>
                      <a:pt x="3292" y="604"/>
                    </a:lnTo>
                    <a:lnTo>
                      <a:pt x="3269" y="602"/>
                    </a:lnTo>
                    <a:lnTo>
                      <a:pt x="3261" y="606"/>
                    </a:lnTo>
                    <a:lnTo>
                      <a:pt x="3256" y="611"/>
                    </a:lnTo>
                    <a:lnTo>
                      <a:pt x="3262" y="618"/>
                    </a:lnTo>
                    <a:lnTo>
                      <a:pt x="3279" y="625"/>
                    </a:lnTo>
                    <a:lnTo>
                      <a:pt x="3301" y="626"/>
                    </a:lnTo>
                    <a:lnTo>
                      <a:pt x="3297" y="633"/>
                    </a:lnTo>
                    <a:lnTo>
                      <a:pt x="3288" y="642"/>
                    </a:lnTo>
                    <a:lnTo>
                      <a:pt x="3281" y="640"/>
                    </a:lnTo>
                    <a:lnTo>
                      <a:pt x="3279" y="633"/>
                    </a:lnTo>
                    <a:lnTo>
                      <a:pt x="3272" y="640"/>
                    </a:lnTo>
                    <a:lnTo>
                      <a:pt x="3274" y="645"/>
                    </a:lnTo>
                    <a:lnTo>
                      <a:pt x="3268" y="659"/>
                    </a:lnTo>
                    <a:lnTo>
                      <a:pt x="3262" y="667"/>
                    </a:lnTo>
                    <a:lnTo>
                      <a:pt x="3256" y="683"/>
                    </a:lnTo>
                    <a:lnTo>
                      <a:pt x="3249" y="683"/>
                    </a:lnTo>
                    <a:lnTo>
                      <a:pt x="3247" y="694"/>
                    </a:lnTo>
                    <a:lnTo>
                      <a:pt x="3253" y="702"/>
                    </a:lnTo>
                    <a:lnTo>
                      <a:pt x="3246" y="708"/>
                    </a:lnTo>
                    <a:lnTo>
                      <a:pt x="3236" y="691"/>
                    </a:lnTo>
                    <a:lnTo>
                      <a:pt x="3222" y="684"/>
                    </a:lnTo>
                    <a:lnTo>
                      <a:pt x="3221" y="674"/>
                    </a:lnTo>
                    <a:lnTo>
                      <a:pt x="3204" y="667"/>
                    </a:lnTo>
                    <a:lnTo>
                      <a:pt x="3203" y="668"/>
                    </a:lnTo>
                    <a:lnTo>
                      <a:pt x="3209" y="681"/>
                    </a:lnTo>
                    <a:lnTo>
                      <a:pt x="3194" y="690"/>
                    </a:lnTo>
                    <a:lnTo>
                      <a:pt x="3197" y="699"/>
                    </a:lnTo>
                    <a:lnTo>
                      <a:pt x="3192" y="701"/>
                    </a:lnTo>
                    <a:lnTo>
                      <a:pt x="3193" y="707"/>
                    </a:lnTo>
                    <a:lnTo>
                      <a:pt x="3222" y="711"/>
                    </a:lnTo>
                    <a:lnTo>
                      <a:pt x="3229" y="717"/>
                    </a:lnTo>
                    <a:lnTo>
                      <a:pt x="3242" y="724"/>
                    </a:lnTo>
                    <a:lnTo>
                      <a:pt x="3238" y="728"/>
                    </a:lnTo>
                    <a:lnTo>
                      <a:pt x="3238" y="735"/>
                    </a:lnTo>
                    <a:lnTo>
                      <a:pt x="3242" y="739"/>
                    </a:lnTo>
                    <a:lnTo>
                      <a:pt x="3240" y="743"/>
                    </a:lnTo>
                    <a:lnTo>
                      <a:pt x="3227" y="740"/>
                    </a:lnTo>
                    <a:lnTo>
                      <a:pt x="3224" y="744"/>
                    </a:lnTo>
                    <a:lnTo>
                      <a:pt x="3211" y="750"/>
                    </a:lnTo>
                    <a:lnTo>
                      <a:pt x="3215" y="756"/>
                    </a:lnTo>
                    <a:lnTo>
                      <a:pt x="3204" y="756"/>
                    </a:lnTo>
                    <a:lnTo>
                      <a:pt x="3202" y="761"/>
                    </a:lnTo>
                    <a:lnTo>
                      <a:pt x="3203" y="771"/>
                    </a:lnTo>
                    <a:lnTo>
                      <a:pt x="3209" y="777"/>
                    </a:lnTo>
                    <a:lnTo>
                      <a:pt x="3246" y="788"/>
                    </a:lnTo>
                    <a:lnTo>
                      <a:pt x="3249" y="814"/>
                    </a:lnTo>
                    <a:lnTo>
                      <a:pt x="3253" y="821"/>
                    </a:lnTo>
                    <a:lnTo>
                      <a:pt x="3259" y="826"/>
                    </a:lnTo>
                    <a:lnTo>
                      <a:pt x="3254" y="832"/>
                    </a:lnTo>
                    <a:lnTo>
                      <a:pt x="3242" y="828"/>
                    </a:lnTo>
                    <a:lnTo>
                      <a:pt x="3242" y="831"/>
                    </a:lnTo>
                    <a:lnTo>
                      <a:pt x="3245" y="839"/>
                    </a:lnTo>
                    <a:lnTo>
                      <a:pt x="3240" y="841"/>
                    </a:lnTo>
                    <a:lnTo>
                      <a:pt x="3242" y="847"/>
                    </a:lnTo>
                    <a:lnTo>
                      <a:pt x="3247" y="850"/>
                    </a:lnTo>
                    <a:lnTo>
                      <a:pt x="3247" y="856"/>
                    </a:lnTo>
                    <a:lnTo>
                      <a:pt x="3237" y="861"/>
                    </a:lnTo>
                    <a:lnTo>
                      <a:pt x="3215" y="863"/>
                    </a:lnTo>
                    <a:lnTo>
                      <a:pt x="3202" y="872"/>
                    </a:lnTo>
                    <a:lnTo>
                      <a:pt x="3189" y="871"/>
                    </a:lnTo>
                    <a:lnTo>
                      <a:pt x="3182" y="874"/>
                    </a:lnTo>
                    <a:lnTo>
                      <a:pt x="3179" y="883"/>
                    </a:lnTo>
                    <a:lnTo>
                      <a:pt x="3166" y="894"/>
                    </a:lnTo>
                    <a:lnTo>
                      <a:pt x="3148" y="889"/>
                    </a:lnTo>
                    <a:lnTo>
                      <a:pt x="3145" y="883"/>
                    </a:lnTo>
                    <a:lnTo>
                      <a:pt x="3143" y="883"/>
                    </a:lnTo>
                    <a:lnTo>
                      <a:pt x="3130" y="888"/>
                    </a:lnTo>
                    <a:lnTo>
                      <a:pt x="3105" y="893"/>
                    </a:lnTo>
                    <a:lnTo>
                      <a:pt x="3082" y="900"/>
                    </a:lnTo>
                    <a:lnTo>
                      <a:pt x="3035" y="906"/>
                    </a:lnTo>
                    <a:lnTo>
                      <a:pt x="3026" y="900"/>
                    </a:lnTo>
                    <a:lnTo>
                      <a:pt x="3007" y="904"/>
                    </a:lnTo>
                    <a:lnTo>
                      <a:pt x="2989" y="901"/>
                    </a:lnTo>
                    <a:lnTo>
                      <a:pt x="2952" y="912"/>
                    </a:lnTo>
                    <a:lnTo>
                      <a:pt x="2952" y="917"/>
                    </a:lnTo>
                    <a:lnTo>
                      <a:pt x="2950" y="920"/>
                    </a:lnTo>
                    <a:lnTo>
                      <a:pt x="2939" y="914"/>
                    </a:lnTo>
                    <a:lnTo>
                      <a:pt x="2929" y="918"/>
                    </a:lnTo>
                    <a:lnTo>
                      <a:pt x="2928" y="922"/>
                    </a:lnTo>
                    <a:lnTo>
                      <a:pt x="2912" y="926"/>
                    </a:lnTo>
                    <a:lnTo>
                      <a:pt x="2913" y="936"/>
                    </a:lnTo>
                    <a:lnTo>
                      <a:pt x="2917" y="944"/>
                    </a:lnTo>
                    <a:lnTo>
                      <a:pt x="2920" y="943"/>
                    </a:lnTo>
                    <a:lnTo>
                      <a:pt x="2921" y="938"/>
                    </a:lnTo>
                    <a:lnTo>
                      <a:pt x="2926" y="939"/>
                    </a:lnTo>
                    <a:lnTo>
                      <a:pt x="2924" y="947"/>
                    </a:lnTo>
                    <a:lnTo>
                      <a:pt x="2912" y="958"/>
                    </a:lnTo>
                    <a:lnTo>
                      <a:pt x="2912" y="964"/>
                    </a:lnTo>
                    <a:lnTo>
                      <a:pt x="2904" y="960"/>
                    </a:lnTo>
                    <a:lnTo>
                      <a:pt x="2901" y="966"/>
                    </a:lnTo>
                    <a:lnTo>
                      <a:pt x="2904" y="975"/>
                    </a:lnTo>
                    <a:lnTo>
                      <a:pt x="2913" y="977"/>
                    </a:lnTo>
                    <a:lnTo>
                      <a:pt x="2913" y="987"/>
                    </a:lnTo>
                    <a:lnTo>
                      <a:pt x="2901" y="996"/>
                    </a:lnTo>
                    <a:lnTo>
                      <a:pt x="2918" y="1009"/>
                    </a:lnTo>
                    <a:lnTo>
                      <a:pt x="2917" y="1014"/>
                    </a:lnTo>
                    <a:lnTo>
                      <a:pt x="2923" y="1019"/>
                    </a:lnTo>
                    <a:lnTo>
                      <a:pt x="2926" y="1018"/>
                    </a:lnTo>
                    <a:lnTo>
                      <a:pt x="2931" y="1040"/>
                    </a:lnTo>
                    <a:lnTo>
                      <a:pt x="2937" y="1046"/>
                    </a:lnTo>
                    <a:lnTo>
                      <a:pt x="2934" y="1052"/>
                    </a:lnTo>
                    <a:lnTo>
                      <a:pt x="2933" y="1058"/>
                    </a:lnTo>
                    <a:lnTo>
                      <a:pt x="2929" y="1066"/>
                    </a:lnTo>
                    <a:lnTo>
                      <a:pt x="2924" y="1082"/>
                    </a:lnTo>
                    <a:lnTo>
                      <a:pt x="2925" y="1097"/>
                    </a:lnTo>
                    <a:lnTo>
                      <a:pt x="2930" y="1105"/>
                    </a:lnTo>
                    <a:lnTo>
                      <a:pt x="2930" y="1122"/>
                    </a:lnTo>
                    <a:lnTo>
                      <a:pt x="2935" y="1133"/>
                    </a:lnTo>
                    <a:lnTo>
                      <a:pt x="2949" y="1149"/>
                    </a:lnTo>
                    <a:lnTo>
                      <a:pt x="2962" y="1153"/>
                    </a:lnTo>
                    <a:lnTo>
                      <a:pt x="2987" y="1157"/>
                    </a:lnTo>
                    <a:lnTo>
                      <a:pt x="3001" y="1168"/>
                    </a:lnTo>
                    <a:lnTo>
                      <a:pt x="3009" y="1168"/>
                    </a:lnTo>
                    <a:lnTo>
                      <a:pt x="3015" y="1184"/>
                    </a:lnTo>
                    <a:lnTo>
                      <a:pt x="3010" y="1196"/>
                    </a:lnTo>
                    <a:lnTo>
                      <a:pt x="3006" y="1200"/>
                    </a:lnTo>
                    <a:lnTo>
                      <a:pt x="3017" y="1203"/>
                    </a:lnTo>
                    <a:lnTo>
                      <a:pt x="3023" y="1211"/>
                    </a:lnTo>
                    <a:lnTo>
                      <a:pt x="3031" y="1227"/>
                    </a:lnTo>
                    <a:lnTo>
                      <a:pt x="3041" y="1233"/>
                    </a:lnTo>
                    <a:lnTo>
                      <a:pt x="3060" y="1239"/>
                    </a:lnTo>
                    <a:lnTo>
                      <a:pt x="3069" y="1246"/>
                    </a:lnTo>
                    <a:lnTo>
                      <a:pt x="3073" y="1239"/>
                    </a:lnTo>
                    <a:lnTo>
                      <a:pt x="3076" y="1254"/>
                    </a:lnTo>
                    <a:lnTo>
                      <a:pt x="3084" y="1272"/>
                    </a:lnTo>
                    <a:lnTo>
                      <a:pt x="3084" y="1282"/>
                    </a:lnTo>
                    <a:lnTo>
                      <a:pt x="3080" y="1302"/>
                    </a:lnTo>
                    <a:lnTo>
                      <a:pt x="3069" y="1312"/>
                    </a:lnTo>
                    <a:lnTo>
                      <a:pt x="3068" y="1329"/>
                    </a:lnTo>
                    <a:lnTo>
                      <a:pt x="3060" y="1343"/>
                    </a:lnTo>
                    <a:lnTo>
                      <a:pt x="3064" y="1358"/>
                    </a:lnTo>
                    <a:lnTo>
                      <a:pt x="3063" y="1372"/>
                    </a:lnTo>
                    <a:lnTo>
                      <a:pt x="3079" y="1394"/>
                    </a:lnTo>
                    <a:lnTo>
                      <a:pt x="3082" y="1426"/>
                    </a:lnTo>
                    <a:lnTo>
                      <a:pt x="3087" y="1440"/>
                    </a:lnTo>
                    <a:lnTo>
                      <a:pt x="3090" y="1459"/>
                    </a:lnTo>
                    <a:lnTo>
                      <a:pt x="3090" y="1474"/>
                    </a:lnTo>
                    <a:lnTo>
                      <a:pt x="3085" y="1487"/>
                    </a:lnTo>
                    <a:lnTo>
                      <a:pt x="3075" y="1501"/>
                    </a:lnTo>
                    <a:lnTo>
                      <a:pt x="3063" y="1504"/>
                    </a:lnTo>
                    <a:lnTo>
                      <a:pt x="3055" y="1501"/>
                    </a:lnTo>
                    <a:lnTo>
                      <a:pt x="3054" y="1509"/>
                    </a:lnTo>
                    <a:lnTo>
                      <a:pt x="3063" y="1530"/>
                    </a:lnTo>
                    <a:lnTo>
                      <a:pt x="3059" y="1539"/>
                    </a:lnTo>
                    <a:lnTo>
                      <a:pt x="3035" y="1529"/>
                    </a:lnTo>
                    <a:lnTo>
                      <a:pt x="3017" y="1528"/>
                    </a:lnTo>
                    <a:lnTo>
                      <a:pt x="3006" y="1517"/>
                    </a:lnTo>
                    <a:lnTo>
                      <a:pt x="3004" y="1504"/>
                    </a:lnTo>
                    <a:lnTo>
                      <a:pt x="3004" y="1458"/>
                    </a:lnTo>
                    <a:lnTo>
                      <a:pt x="3012" y="1428"/>
                    </a:lnTo>
                    <a:lnTo>
                      <a:pt x="3009" y="1422"/>
                    </a:lnTo>
                    <a:lnTo>
                      <a:pt x="3007" y="1393"/>
                    </a:lnTo>
                    <a:lnTo>
                      <a:pt x="3010" y="1379"/>
                    </a:lnTo>
                    <a:lnTo>
                      <a:pt x="3009" y="1362"/>
                    </a:lnTo>
                    <a:lnTo>
                      <a:pt x="3007" y="1352"/>
                    </a:lnTo>
                    <a:lnTo>
                      <a:pt x="3015" y="1340"/>
                    </a:lnTo>
                    <a:lnTo>
                      <a:pt x="3047" y="1319"/>
                    </a:lnTo>
                    <a:lnTo>
                      <a:pt x="3049" y="1313"/>
                    </a:lnTo>
                    <a:lnTo>
                      <a:pt x="3049" y="1300"/>
                    </a:lnTo>
                    <a:lnTo>
                      <a:pt x="3052" y="1288"/>
                    </a:lnTo>
                    <a:lnTo>
                      <a:pt x="3060" y="1287"/>
                    </a:lnTo>
                    <a:lnTo>
                      <a:pt x="3063" y="1270"/>
                    </a:lnTo>
                    <a:lnTo>
                      <a:pt x="3039" y="1254"/>
                    </a:lnTo>
                    <a:lnTo>
                      <a:pt x="3010" y="1264"/>
                    </a:lnTo>
                    <a:lnTo>
                      <a:pt x="2982" y="1267"/>
                    </a:lnTo>
                    <a:lnTo>
                      <a:pt x="2966" y="1260"/>
                    </a:lnTo>
                    <a:lnTo>
                      <a:pt x="2955" y="1248"/>
                    </a:lnTo>
                    <a:lnTo>
                      <a:pt x="2952" y="1250"/>
                    </a:lnTo>
                    <a:lnTo>
                      <a:pt x="2945" y="1235"/>
                    </a:lnTo>
                    <a:lnTo>
                      <a:pt x="2931" y="1219"/>
                    </a:lnTo>
                    <a:lnTo>
                      <a:pt x="2928" y="1212"/>
                    </a:lnTo>
                    <a:lnTo>
                      <a:pt x="2928" y="1203"/>
                    </a:lnTo>
                    <a:lnTo>
                      <a:pt x="2902" y="1191"/>
                    </a:lnTo>
                    <a:lnTo>
                      <a:pt x="2880" y="1174"/>
                    </a:lnTo>
                    <a:lnTo>
                      <a:pt x="2871" y="1163"/>
                    </a:lnTo>
                    <a:lnTo>
                      <a:pt x="2844" y="1149"/>
                    </a:lnTo>
                    <a:lnTo>
                      <a:pt x="2792" y="1148"/>
                    </a:lnTo>
                    <a:lnTo>
                      <a:pt x="2777" y="1151"/>
                    </a:lnTo>
                    <a:lnTo>
                      <a:pt x="2763" y="1171"/>
                    </a:lnTo>
                    <a:lnTo>
                      <a:pt x="2741" y="1181"/>
                    </a:lnTo>
                    <a:lnTo>
                      <a:pt x="2737" y="1201"/>
                    </a:lnTo>
                    <a:lnTo>
                      <a:pt x="2764" y="1202"/>
                    </a:lnTo>
                    <a:lnTo>
                      <a:pt x="2778" y="1213"/>
                    </a:lnTo>
                    <a:lnTo>
                      <a:pt x="2773" y="1227"/>
                    </a:lnTo>
                    <a:lnTo>
                      <a:pt x="2763" y="1240"/>
                    </a:lnTo>
                    <a:lnTo>
                      <a:pt x="2743" y="1246"/>
                    </a:lnTo>
                    <a:lnTo>
                      <a:pt x="2729" y="1259"/>
                    </a:lnTo>
                    <a:lnTo>
                      <a:pt x="2708" y="1265"/>
                    </a:lnTo>
                    <a:lnTo>
                      <a:pt x="2708" y="1249"/>
                    </a:lnTo>
                    <a:lnTo>
                      <a:pt x="2692" y="1233"/>
                    </a:lnTo>
                    <a:lnTo>
                      <a:pt x="2683" y="1217"/>
                    </a:lnTo>
                    <a:lnTo>
                      <a:pt x="2672" y="1218"/>
                    </a:lnTo>
                    <a:lnTo>
                      <a:pt x="2662" y="1232"/>
                    </a:lnTo>
                    <a:lnTo>
                      <a:pt x="2668" y="1239"/>
                    </a:lnTo>
                    <a:lnTo>
                      <a:pt x="2673" y="1260"/>
                    </a:lnTo>
                    <a:lnTo>
                      <a:pt x="2678" y="1275"/>
                    </a:lnTo>
                    <a:lnTo>
                      <a:pt x="2681" y="1287"/>
                    </a:lnTo>
                    <a:lnTo>
                      <a:pt x="2687" y="1289"/>
                    </a:lnTo>
                    <a:lnTo>
                      <a:pt x="2709" y="1308"/>
                    </a:lnTo>
                    <a:lnTo>
                      <a:pt x="2724" y="1314"/>
                    </a:lnTo>
                    <a:lnTo>
                      <a:pt x="2732" y="1326"/>
                    </a:lnTo>
                    <a:lnTo>
                      <a:pt x="2741" y="1327"/>
                    </a:lnTo>
                    <a:lnTo>
                      <a:pt x="2747" y="1335"/>
                    </a:lnTo>
                    <a:lnTo>
                      <a:pt x="2757" y="1329"/>
                    </a:lnTo>
                    <a:lnTo>
                      <a:pt x="2767" y="1319"/>
                    </a:lnTo>
                    <a:lnTo>
                      <a:pt x="2764" y="1334"/>
                    </a:lnTo>
                    <a:lnTo>
                      <a:pt x="2769" y="1341"/>
                    </a:lnTo>
                    <a:lnTo>
                      <a:pt x="2780" y="1337"/>
                    </a:lnTo>
                    <a:lnTo>
                      <a:pt x="2781" y="1367"/>
                    </a:lnTo>
                    <a:lnTo>
                      <a:pt x="2795" y="1383"/>
                    </a:lnTo>
                    <a:lnTo>
                      <a:pt x="2795" y="1393"/>
                    </a:lnTo>
                    <a:lnTo>
                      <a:pt x="2779" y="1390"/>
                    </a:lnTo>
                    <a:lnTo>
                      <a:pt x="2769" y="1384"/>
                    </a:lnTo>
                    <a:lnTo>
                      <a:pt x="2762" y="1377"/>
                    </a:lnTo>
                    <a:lnTo>
                      <a:pt x="2758" y="1367"/>
                    </a:lnTo>
                    <a:lnTo>
                      <a:pt x="2748" y="1358"/>
                    </a:lnTo>
                    <a:lnTo>
                      <a:pt x="2713" y="1354"/>
                    </a:lnTo>
                    <a:lnTo>
                      <a:pt x="2702" y="1348"/>
                    </a:lnTo>
                    <a:lnTo>
                      <a:pt x="2668" y="1345"/>
                    </a:lnTo>
                    <a:lnTo>
                      <a:pt x="2636" y="1332"/>
                    </a:lnTo>
                    <a:lnTo>
                      <a:pt x="2627" y="1325"/>
                    </a:lnTo>
                    <a:lnTo>
                      <a:pt x="2617" y="1310"/>
                    </a:lnTo>
                    <a:lnTo>
                      <a:pt x="2619" y="1307"/>
                    </a:lnTo>
                    <a:lnTo>
                      <a:pt x="2633" y="1304"/>
                    </a:lnTo>
                    <a:lnTo>
                      <a:pt x="2634" y="1299"/>
                    </a:lnTo>
                    <a:lnTo>
                      <a:pt x="2633" y="1278"/>
                    </a:lnTo>
                    <a:lnTo>
                      <a:pt x="2622" y="1256"/>
                    </a:lnTo>
                    <a:lnTo>
                      <a:pt x="2621" y="1246"/>
                    </a:lnTo>
                    <a:lnTo>
                      <a:pt x="2627" y="1222"/>
                    </a:lnTo>
                    <a:lnTo>
                      <a:pt x="2618" y="1211"/>
                    </a:lnTo>
                    <a:lnTo>
                      <a:pt x="2627" y="1202"/>
                    </a:lnTo>
                    <a:lnTo>
                      <a:pt x="2641" y="1163"/>
                    </a:lnTo>
                    <a:lnTo>
                      <a:pt x="2634" y="1137"/>
                    </a:lnTo>
                    <a:lnTo>
                      <a:pt x="2632" y="1120"/>
                    </a:lnTo>
                    <a:lnTo>
                      <a:pt x="2640" y="1115"/>
                    </a:lnTo>
                    <a:lnTo>
                      <a:pt x="2630" y="1100"/>
                    </a:lnTo>
                    <a:lnTo>
                      <a:pt x="2628" y="1090"/>
                    </a:lnTo>
                    <a:lnTo>
                      <a:pt x="2629" y="1082"/>
                    </a:lnTo>
                    <a:lnTo>
                      <a:pt x="2613" y="1066"/>
                    </a:lnTo>
                    <a:lnTo>
                      <a:pt x="2608" y="1055"/>
                    </a:lnTo>
                    <a:lnTo>
                      <a:pt x="2593" y="1063"/>
                    </a:lnTo>
                    <a:lnTo>
                      <a:pt x="2595" y="1074"/>
                    </a:lnTo>
                    <a:lnTo>
                      <a:pt x="2602" y="1094"/>
                    </a:lnTo>
                    <a:lnTo>
                      <a:pt x="2607" y="1115"/>
                    </a:lnTo>
                    <a:lnTo>
                      <a:pt x="2607" y="1160"/>
                    </a:lnTo>
                    <a:lnTo>
                      <a:pt x="2598" y="1176"/>
                    </a:lnTo>
                    <a:lnTo>
                      <a:pt x="2566" y="1207"/>
                    </a:lnTo>
                    <a:lnTo>
                      <a:pt x="2546" y="1217"/>
                    </a:lnTo>
                    <a:lnTo>
                      <a:pt x="2516" y="1239"/>
                    </a:lnTo>
                    <a:lnTo>
                      <a:pt x="2517" y="1253"/>
                    </a:lnTo>
                    <a:lnTo>
                      <a:pt x="2517" y="1261"/>
                    </a:lnTo>
                    <a:lnTo>
                      <a:pt x="2514" y="1272"/>
                    </a:lnTo>
                    <a:lnTo>
                      <a:pt x="2498" y="1289"/>
                    </a:lnTo>
                    <a:lnTo>
                      <a:pt x="2498" y="1298"/>
                    </a:lnTo>
                    <a:lnTo>
                      <a:pt x="2519" y="1321"/>
                    </a:lnTo>
                    <a:lnTo>
                      <a:pt x="2532" y="1343"/>
                    </a:lnTo>
                    <a:lnTo>
                      <a:pt x="2541" y="1362"/>
                    </a:lnTo>
                    <a:lnTo>
                      <a:pt x="2547" y="1395"/>
                    </a:lnTo>
                    <a:lnTo>
                      <a:pt x="2560" y="1417"/>
                    </a:lnTo>
                    <a:lnTo>
                      <a:pt x="2569" y="1438"/>
                    </a:lnTo>
                    <a:lnTo>
                      <a:pt x="2569" y="1448"/>
                    </a:lnTo>
                    <a:lnTo>
                      <a:pt x="2565" y="1468"/>
                    </a:lnTo>
                    <a:lnTo>
                      <a:pt x="2557" y="1488"/>
                    </a:lnTo>
                    <a:lnTo>
                      <a:pt x="2555" y="1496"/>
                    </a:lnTo>
                    <a:lnTo>
                      <a:pt x="2541" y="1514"/>
                    </a:lnTo>
                    <a:lnTo>
                      <a:pt x="2538" y="1528"/>
                    </a:lnTo>
                    <a:lnTo>
                      <a:pt x="2539" y="1545"/>
                    </a:lnTo>
                    <a:lnTo>
                      <a:pt x="2532" y="1555"/>
                    </a:lnTo>
                    <a:lnTo>
                      <a:pt x="2530" y="1568"/>
                    </a:lnTo>
                    <a:lnTo>
                      <a:pt x="2527" y="1588"/>
                    </a:lnTo>
                    <a:lnTo>
                      <a:pt x="2541" y="1611"/>
                    </a:lnTo>
                    <a:lnTo>
                      <a:pt x="2548" y="1632"/>
                    </a:lnTo>
                    <a:lnTo>
                      <a:pt x="2546" y="1647"/>
                    </a:lnTo>
                    <a:lnTo>
                      <a:pt x="2539" y="1664"/>
                    </a:lnTo>
                    <a:lnTo>
                      <a:pt x="2538" y="1673"/>
                    </a:lnTo>
                    <a:lnTo>
                      <a:pt x="2547" y="1689"/>
                    </a:lnTo>
                    <a:lnTo>
                      <a:pt x="2559" y="1691"/>
                    </a:lnTo>
                    <a:lnTo>
                      <a:pt x="2575" y="1686"/>
                    </a:lnTo>
                    <a:lnTo>
                      <a:pt x="2586" y="1686"/>
                    </a:lnTo>
                    <a:lnTo>
                      <a:pt x="2600" y="1691"/>
                    </a:lnTo>
                    <a:lnTo>
                      <a:pt x="2616" y="1694"/>
                    </a:lnTo>
                    <a:lnTo>
                      <a:pt x="2618" y="1685"/>
                    </a:lnTo>
                    <a:lnTo>
                      <a:pt x="2641" y="1670"/>
                    </a:lnTo>
                    <a:lnTo>
                      <a:pt x="2665" y="1670"/>
                    </a:lnTo>
                    <a:lnTo>
                      <a:pt x="2698" y="1690"/>
                    </a:lnTo>
                    <a:lnTo>
                      <a:pt x="2708" y="1700"/>
                    </a:lnTo>
                    <a:lnTo>
                      <a:pt x="2734" y="1716"/>
                    </a:lnTo>
                    <a:lnTo>
                      <a:pt x="2753" y="1724"/>
                    </a:lnTo>
                    <a:lnTo>
                      <a:pt x="2758" y="1734"/>
                    </a:lnTo>
                    <a:lnTo>
                      <a:pt x="2758" y="1750"/>
                    </a:lnTo>
                    <a:lnTo>
                      <a:pt x="2757" y="1761"/>
                    </a:lnTo>
                    <a:lnTo>
                      <a:pt x="2775" y="1802"/>
                    </a:lnTo>
                    <a:lnTo>
                      <a:pt x="2779" y="1802"/>
                    </a:lnTo>
                    <a:lnTo>
                      <a:pt x="2780" y="1814"/>
                    </a:lnTo>
                    <a:lnTo>
                      <a:pt x="2774" y="1822"/>
                    </a:lnTo>
                    <a:lnTo>
                      <a:pt x="2761" y="1824"/>
                    </a:lnTo>
                    <a:lnTo>
                      <a:pt x="2750" y="1832"/>
                    </a:lnTo>
                    <a:lnTo>
                      <a:pt x="2746" y="1845"/>
                    </a:lnTo>
                    <a:lnTo>
                      <a:pt x="2745" y="1868"/>
                    </a:lnTo>
                    <a:lnTo>
                      <a:pt x="2747" y="1886"/>
                    </a:lnTo>
                    <a:lnTo>
                      <a:pt x="2751" y="1896"/>
                    </a:lnTo>
                    <a:lnTo>
                      <a:pt x="2763" y="1894"/>
                    </a:lnTo>
                    <a:lnTo>
                      <a:pt x="2781" y="1904"/>
                    </a:lnTo>
                    <a:lnTo>
                      <a:pt x="2800" y="1902"/>
                    </a:lnTo>
                    <a:lnTo>
                      <a:pt x="2820" y="1915"/>
                    </a:lnTo>
                    <a:lnTo>
                      <a:pt x="2817" y="1918"/>
                    </a:lnTo>
                    <a:lnTo>
                      <a:pt x="2792" y="1923"/>
                    </a:lnTo>
                    <a:lnTo>
                      <a:pt x="2779" y="1920"/>
                    </a:lnTo>
                    <a:lnTo>
                      <a:pt x="2754" y="1921"/>
                    </a:lnTo>
                    <a:lnTo>
                      <a:pt x="2752" y="1912"/>
                    </a:lnTo>
                    <a:lnTo>
                      <a:pt x="2748" y="1905"/>
                    </a:lnTo>
                    <a:lnTo>
                      <a:pt x="2727" y="1894"/>
                    </a:lnTo>
                    <a:lnTo>
                      <a:pt x="2726" y="1883"/>
                    </a:lnTo>
                    <a:lnTo>
                      <a:pt x="2730" y="1878"/>
                    </a:lnTo>
                    <a:lnTo>
                      <a:pt x="2732" y="1868"/>
                    </a:lnTo>
                    <a:lnTo>
                      <a:pt x="2731" y="1857"/>
                    </a:lnTo>
                    <a:lnTo>
                      <a:pt x="2732" y="1842"/>
                    </a:lnTo>
                    <a:lnTo>
                      <a:pt x="2740" y="1825"/>
                    </a:lnTo>
                    <a:lnTo>
                      <a:pt x="2736" y="1821"/>
                    </a:lnTo>
                    <a:lnTo>
                      <a:pt x="2730" y="1824"/>
                    </a:lnTo>
                    <a:lnTo>
                      <a:pt x="2729" y="1814"/>
                    </a:lnTo>
                    <a:lnTo>
                      <a:pt x="2732" y="1800"/>
                    </a:lnTo>
                    <a:lnTo>
                      <a:pt x="2734" y="1798"/>
                    </a:lnTo>
                    <a:lnTo>
                      <a:pt x="2732" y="1791"/>
                    </a:lnTo>
                    <a:lnTo>
                      <a:pt x="2735" y="1783"/>
                    </a:lnTo>
                    <a:lnTo>
                      <a:pt x="2732" y="1776"/>
                    </a:lnTo>
                    <a:lnTo>
                      <a:pt x="2726" y="1767"/>
                    </a:lnTo>
                    <a:lnTo>
                      <a:pt x="2718" y="1762"/>
                    </a:lnTo>
                    <a:lnTo>
                      <a:pt x="2713" y="1754"/>
                    </a:lnTo>
                    <a:lnTo>
                      <a:pt x="2703" y="1749"/>
                    </a:lnTo>
                    <a:lnTo>
                      <a:pt x="2699" y="1739"/>
                    </a:lnTo>
                    <a:lnTo>
                      <a:pt x="2700" y="1727"/>
                    </a:lnTo>
                    <a:lnTo>
                      <a:pt x="2694" y="1708"/>
                    </a:lnTo>
                    <a:lnTo>
                      <a:pt x="2667" y="1712"/>
                    </a:lnTo>
                    <a:lnTo>
                      <a:pt x="2652" y="1718"/>
                    </a:lnTo>
                    <a:lnTo>
                      <a:pt x="2621" y="1724"/>
                    </a:lnTo>
                    <a:lnTo>
                      <a:pt x="2602" y="1737"/>
                    </a:lnTo>
                    <a:lnTo>
                      <a:pt x="2582" y="1744"/>
                    </a:lnTo>
                    <a:lnTo>
                      <a:pt x="2574" y="1750"/>
                    </a:lnTo>
                    <a:lnTo>
                      <a:pt x="2574" y="1760"/>
                    </a:lnTo>
                    <a:lnTo>
                      <a:pt x="2576" y="1772"/>
                    </a:lnTo>
                    <a:lnTo>
                      <a:pt x="2573" y="1786"/>
                    </a:lnTo>
                    <a:lnTo>
                      <a:pt x="2566" y="1794"/>
                    </a:lnTo>
                    <a:lnTo>
                      <a:pt x="2570" y="1805"/>
                    </a:lnTo>
                    <a:lnTo>
                      <a:pt x="2575" y="1808"/>
                    </a:lnTo>
                    <a:lnTo>
                      <a:pt x="2579" y="1818"/>
                    </a:lnTo>
                    <a:lnTo>
                      <a:pt x="2585" y="1825"/>
                    </a:lnTo>
                    <a:lnTo>
                      <a:pt x="2584" y="1835"/>
                    </a:lnTo>
                    <a:lnTo>
                      <a:pt x="2590" y="1842"/>
                    </a:lnTo>
                    <a:lnTo>
                      <a:pt x="2593" y="1854"/>
                    </a:lnTo>
                    <a:lnTo>
                      <a:pt x="2595" y="1873"/>
                    </a:lnTo>
                    <a:lnTo>
                      <a:pt x="2590" y="1900"/>
                    </a:lnTo>
                    <a:lnTo>
                      <a:pt x="2576" y="1911"/>
                    </a:lnTo>
                    <a:lnTo>
                      <a:pt x="2547" y="1948"/>
                    </a:lnTo>
                    <a:lnTo>
                      <a:pt x="2544" y="1954"/>
                    </a:lnTo>
                    <a:lnTo>
                      <a:pt x="2544" y="1969"/>
                    </a:lnTo>
                    <a:lnTo>
                      <a:pt x="2541" y="1988"/>
                    </a:lnTo>
                    <a:lnTo>
                      <a:pt x="2525" y="2013"/>
                    </a:lnTo>
                    <a:lnTo>
                      <a:pt x="2515" y="2023"/>
                    </a:lnTo>
                    <a:lnTo>
                      <a:pt x="2499" y="2031"/>
                    </a:lnTo>
                    <a:lnTo>
                      <a:pt x="2490" y="2042"/>
                    </a:lnTo>
                    <a:lnTo>
                      <a:pt x="2462" y="2053"/>
                    </a:lnTo>
                    <a:lnTo>
                      <a:pt x="2457" y="2061"/>
                    </a:lnTo>
                    <a:lnTo>
                      <a:pt x="2465" y="2078"/>
                    </a:lnTo>
                    <a:lnTo>
                      <a:pt x="2458" y="2098"/>
                    </a:lnTo>
                    <a:lnTo>
                      <a:pt x="2445" y="2103"/>
                    </a:lnTo>
                    <a:lnTo>
                      <a:pt x="2407" y="2085"/>
                    </a:lnTo>
                    <a:lnTo>
                      <a:pt x="2387" y="2083"/>
                    </a:lnTo>
                    <a:lnTo>
                      <a:pt x="2374" y="2087"/>
                    </a:lnTo>
                    <a:lnTo>
                      <a:pt x="2363" y="2088"/>
                    </a:lnTo>
                    <a:lnTo>
                      <a:pt x="2338" y="2083"/>
                    </a:lnTo>
                    <a:lnTo>
                      <a:pt x="2334" y="2080"/>
                    </a:lnTo>
                    <a:lnTo>
                      <a:pt x="2334" y="2071"/>
                    </a:lnTo>
                    <a:lnTo>
                      <a:pt x="2337" y="2064"/>
                    </a:lnTo>
                    <a:lnTo>
                      <a:pt x="2334" y="2040"/>
                    </a:lnTo>
                    <a:lnTo>
                      <a:pt x="2321" y="2037"/>
                    </a:lnTo>
                    <a:lnTo>
                      <a:pt x="2318" y="2030"/>
                    </a:lnTo>
                    <a:lnTo>
                      <a:pt x="2321" y="2026"/>
                    </a:lnTo>
                    <a:lnTo>
                      <a:pt x="2332" y="2021"/>
                    </a:lnTo>
                    <a:lnTo>
                      <a:pt x="2343" y="2030"/>
                    </a:lnTo>
                    <a:lnTo>
                      <a:pt x="2347" y="2037"/>
                    </a:lnTo>
                    <a:lnTo>
                      <a:pt x="2360" y="2037"/>
                    </a:lnTo>
                    <a:lnTo>
                      <a:pt x="2366" y="2028"/>
                    </a:lnTo>
                    <a:lnTo>
                      <a:pt x="2375" y="2028"/>
                    </a:lnTo>
                    <a:lnTo>
                      <a:pt x="2385" y="2012"/>
                    </a:lnTo>
                    <a:lnTo>
                      <a:pt x="2393" y="2018"/>
                    </a:lnTo>
                    <a:lnTo>
                      <a:pt x="2407" y="2012"/>
                    </a:lnTo>
                    <a:lnTo>
                      <a:pt x="2409" y="2005"/>
                    </a:lnTo>
                    <a:lnTo>
                      <a:pt x="2415" y="2003"/>
                    </a:lnTo>
                    <a:lnTo>
                      <a:pt x="2424" y="2004"/>
                    </a:lnTo>
                    <a:lnTo>
                      <a:pt x="2439" y="2001"/>
                    </a:lnTo>
                    <a:lnTo>
                      <a:pt x="2445" y="1992"/>
                    </a:lnTo>
                    <a:lnTo>
                      <a:pt x="2439" y="1983"/>
                    </a:lnTo>
                    <a:lnTo>
                      <a:pt x="2422" y="1983"/>
                    </a:lnTo>
                    <a:lnTo>
                      <a:pt x="2415" y="1988"/>
                    </a:lnTo>
                    <a:lnTo>
                      <a:pt x="2407" y="1982"/>
                    </a:lnTo>
                    <a:lnTo>
                      <a:pt x="2408" y="1969"/>
                    </a:lnTo>
                    <a:lnTo>
                      <a:pt x="2428" y="1981"/>
                    </a:lnTo>
                    <a:lnTo>
                      <a:pt x="2449" y="1977"/>
                    </a:lnTo>
                    <a:lnTo>
                      <a:pt x="2451" y="1974"/>
                    </a:lnTo>
                    <a:lnTo>
                      <a:pt x="2452" y="1956"/>
                    </a:lnTo>
                    <a:lnTo>
                      <a:pt x="2461" y="1956"/>
                    </a:lnTo>
                    <a:lnTo>
                      <a:pt x="2468" y="1947"/>
                    </a:lnTo>
                    <a:lnTo>
                      <a:pt x="2469" y="1937"/>
                    </a:lnTo>
                    <a:lnTo>
                      <a:pt x="2474" y="1924"/>
                    </a:lnTo>
                    <a:lnTo>
                      <a:pt x="2477" y="1915"/>
                    </a:lnTo>
                    <a:lnTo>
                      <a:pt x="2494" y="1906"/>
                    </a:lnTo>
                    <a:lnTo>
                      <a:pt x="2503" y="1895"/>
                    </a:lnTo>
                    <a:lnTo>
                      <a:pt x="2499" y="1888"/>
                    </a:lnTo>
                    <a:lnTo>
                      <a:pt x="2504" y="1878"/>
                    </a:lnTo>
                    <a:lnTo>
                      <a:pt x="2501" y="1843"/>
                    </a:lnTo>
                    <a:lnTo>
                      <a:pt x="2501" y="1832"/>
                    </a:lnTo>
                    <a:lnTo>
                      <a:pt x="2506" y="1815"/>
                    </a:lnTo>
                    <a:lnTo>
                      <a:pt x="2521" y="1792"/>
                    </a:lnTo>
                    <a:lnTo>
                      <a:pt x="2520" y="1762"/>
                    </a:lnTo>
                    <a:lnTo>
                      <a:pt x="2490" y="1735"/>
                    </a:lnTo>
                    <a:lnTo>
                      <a:pt x="2468" y="1701"/>
                    </a:lnTo>
                    <a:lnTo>
                      <a:pt x="2468" y="1684"/>
                    </a:lnTo>
                    <a:lnTo>
                      <a:pt x="2472" y="1670"/>
                    </a:lnTo>
                    <a:lnTo>
                      <a:pt x="2473" y="1657"/>
                    </a:lnTo>
                    <a:lnTo>
                      <a:pt x="2471" y="1643"/>
                    </a:lnTo>
                    <a:lnTo>
                      <a:pt x="2478" y="1630"/>
                    </a:lnTo>
                    <a:lnTo>
                      <a:pt x="2473" y="1606"/>
                    </a:lnTo>
                    <a:lnTo>
                      <a:pt x="2479" y="1592"/>
                    </a:lnTo>
                    <a:lnTo>
                      <a:pt x="2479" y="1571"/>
                    </a:lnTo>
                    <a:lnTo>
                      <a:pt x="2476" y="1565"/>
                    </a:lnTo>
                    <a:lnTo>
                      <a:pt x="2476" y="1558"/>
                    </a:lnTo>
                    <a:lnTo>
                      <a:pt x="2473" y="1555"/>
                    </a:lnTo>
                    <a:lnTo>
                      <a:pt x="2472" y="1545"/>
                    </a:lnTo>
                    <a:lnTo>
                      <a:pt x="2474" y="1530"/>
                    </a:lnTo>
                    <a:lnTo>
                      <a:pt x="2473" y="1524"/>
                    </a:lnTo>
                    <a:lnTo>
                      <a:pt x="2467" y="1518"/>
                    </a:lnTo>
                    <a:lnTo>
                      <a:pt x="2465" y="1504"/>
                    </a:lnTo>
                    <a:lnTo>
                      <a:pt x="2469" y="1492"/>
                    </a:lnTo>
                    <a:lnTo>
                      <a:pt x="2482" y="1482"/>
                    </a:lnTo>
                    <a:lnTo>
                      <a:pt x="2483" y="1475"/>
                    </a:lnTo>
                    <a:lnTo>
                      <a:pt x="2480" y="1442"/>
                    </a:lnTo>
                    <a:lnTo>
                      <a:pt x="2485" y="1427"/>
                    </a:lnTo>
                    <a:lnTo>
                      <a:pt x="2485" y="1406"/>
                    </a:lnTo>
                    <a:lnTo>
                      <a:pt x="2471" y="1373"/>
                    </a:lnTo>
                    <a:lnTo>
                      <a:pt x="2473" y="1350"/>
                    </a:lnTo>
                    <a:lnTo>
                      <a:pt x="2453" y="1334"/>
                    </a:lnTo>
                    <a:lnTo>
                      <a:pt x="2442" y="1321"/>
                    </a:lnTo>
                    <a:lnTo>
                      <a:pt x="2429" y="1297"/>
                    </a:lnTo>
                    <a:lnTo>
                      <a:pt x="2430" y="1283"/>
                    </a:lnTo>
                    <a:lnTo>
                      <a:pt x="2431" y="1281"/>
                    </a:lnTo>
                    <a:lnTo>
                      <a:pt x="2447" y="1271"/>
                    </a:lnTo>
                    <a:lnTo>
                      <a:pt x="2450" y="1260"/>
                    </a:lnTo>
                    <a:lnTo>
                      <a:pt x="2457" y="1250"/>
                    </a:lnTo>
                    <a:lnTo>
                      <a:pt x="2457" y="1243"/>
                    </a:lnTo>
                    <a:lnTo>
                      <a:pt x="2456" y="1233"/>
                    </a:lnTo>
                    <a:lnTo>
                      <a:pt x="2465" y="1217"/>
                    </a:lnTo>
                    <a:lnTo>
                      <a:pt x="2472" y="1187"/>
                    </a:lnTo>
                    <a:lnTo>
                      <a:pt x="2478" y="1173"/>
                    </a:lnTo>
                    <a:lnTo>
                      <a:pt x="2480" y="1147"/>
                    </a:lnTo>
                    <a:lnTo>
                      <a:pt x="2477" y="1132"/>
                    </a:lnTo>
                    <a:lnTo>
                      <a:pt x="2476" y="1114"/>
                    </a:lnTo>
                    <a:lnTo>
                      <a:pt x="2477" y="1092"/>
                    </a:lnTo>
                    <a:lnTo>
                      <a:pt x="2473" y="1084"/>
                    </a:lnTo>
                    <a:lnTo>
                      <a:pt x="2477" y="1079"/>
                    </a:lnTo>
                    <a:lnTo>
                      <a:pt x="2476" y="1078"/>
                    </a:lnTo>
                    <a:lnTo>
                      <a:pt x="2434" y="1058"/>
                    </a:lnTo>
                    <a:lnTo>
                      <a:pt x="2419" y="1046"/>
                    </a:lnTo>
                    <a:lnTo>
                      <a:pt x="2376" y="1052"/>
                    </a:lnTo>
                    <a:lnTo>
                      <a:pt x="2359" y="1050"/>
                    </a:lnTo>
                    <a:lnTo>
                      <a:pt x="2331" y="1051"/>
                    </a:lnTo>
                    <a:lnTo>
                      <a:pt x="2318" y="1045"/>
                    </a:lnTo>
                    <a:lnTo>
                      <a:pt x="2326" y="1038"/>
                    </a:lnTo>
                    <a:lnTo>
                      <a:pt x="2297" y="1040"/>
                    </a:lnTo>
                    <a:lnTo>
                      <a:pt x="2293" y="1050"/>
                    </a:lnTo>
                    <a:lnTo>
                      <a:pt x="2293" y="1056"/>
                    </a:lnTo>
                    <a:lnTo>
                      <a:pt x="2288" y="1071"/>
                    </a:lnTo>
                    <a:lnTo>
                      <a:pt x="2279" y="1084"/>
                    </a:lnTo>
                    <a:lnTo>
                      <a:pt x="2273" y="1103"/>
                    </a:lnTo>
                    <a:lnTo>
                      <a:pt x="2265" y="1143"/>
                    </a:lnTo>
                    <a:lnTo>
                      <a:pt x="2261" y="1164"/>
                    </a:lnTo>
                    <a:lnTo>
                      <a:pt x="2254" y="1176"/>
                    </a:lnTo>
                    <a:lnTo>
                      <a:pt x="2248" y="1228"/>
                    </a:lnTo>
                    <a:lnTo>
                      <a:pt x="2243" y="1246"/>
                    </a:lnTo>
                    <a:lnTo>
                      <a:pt x="2225" y="1282"/>
                    </a:lnTo>
                    <a:lnTo>
                      <a:pt x="2204" y="1305"/>
                    </a:lnTo>
                    <a:lnTo>
                      <a:pt x="2186" y="1323"/>
                    </a:lnTo>
                    <a:lnTo>
                      <a:pt x="2159" y="1336"/>
                    </a:lnTo>
                    <a:lnTo>
                      <a:pt x="2152" y="1369"/>
                    </a:lnTo>
                    <a:lnTo>
                      <a:pt x="2152" y="1374"/>
                    </a:lnTo>
                    <a:lnTo>
                      <a:pt x="2156" y="1375"/>
                    </a:lnTo>
                    <a:lnTo>
                      <a:pt x="2167" y="1358"/>
                    </a:lnTo>
                    <a:lnTo>
                      <a:pt x="2171" y="1361"/>
                    </a:lnTo>
                    <a:lnTo>
                      <a:pt x="2171" y="1375"/>
                    </a:lnTo>
                    <a:lnTo>
                      <a:pt x="2166" y="1385"/>
                    </a:lnTo>
                    <a:lnTo>
                      <a:pt x="2148" y="1397"/>
                    </a:lnTo>
                    <a:lnTo>
                      <a:pt x="2143" y="1415"/>
                    </a:lnTo>
                    <a:lnTo>
                      <a:pt x="2149" y="1428"/>
                    </a:lnTo>
                    <a:lnTo>
                      <a:pt x="2162" y="1422"/>
                    </a:lnTo>
                    <a:lnTo>
                      <a:pt x="2171" y="1415"/>
                    </a:lnTo>
                    <a:lnTo>
                      <a:pt x="2186" y="1416"/>
                    </a:lnTo>
                    <a:lnTo>
                      <a:pt x="2192" y="1432"/>
                    </a:lnTo>
                    <a:lnTo>
                      <a:pt x="2187" y="1445"/>
                    </a:lnTo>
                    <a:lnTo>
                      <a:pt x="2187" y="1487"/>
                    </a:lnTo>
                    <a:lnTo>
                      <a:pt x="2178" y="1499"/>
                    </a:lnTo>
                    <a:lnTo>
                      <a:pt x="2181" y="1522"/>
                    </a:lnTo>
                    <a:lnTo>
                      <a:pt x="2187" y="1534"/>
                    </a:lnTo>
                    <a:lnTo>
                      <a:pt x="2181" y="1550"/>
                    </a:lnTo>
                    <a:lnTo>
                      <a:pt x="2170" y="1550"/>
                    </a:lnTo>
                    <a:lnTo>
                      <a:pt x="2164" y="1540"/>
                    </a:lnTo>
                    <a:lnTo>
                      <a:pt x="2161" y="1563"/>
                    </a:lnTo>
                    <a:lnTo>
                      <a:pt x="2161" y="1606"/>
                    </a:lnTo>
                    <a:lnTo>
                      <a:pt x="2168" y="1621"/>
                    </a:lnTo>
                    <a:lnTo>
                      <a:pt x="2168" y="1606"/>
                    </a:lnTo>
                    <a:lnTo>
                      <a:pt x="2182" y="1601"/>
                    </a:lnTo>
                    <a:lnTo>
                      <a:pt x="2205" y="1616"/>
                    </a:lnTo>
                    <a:lnTo>
                      <a:pt x="2218" y="1628"/>
                    </a:lnTo>
                    <a:lnTo>
                      <a:pt x="2225" y="1625"/>
                    </a:lnTo>
                    <a:lnTo>
                      <a:pt x="2230" y="1625"/>
                    </a:lnTo>
                    <a:lnTo>
                      <a:pt x="2227" y="1647"/>
                    </a:lnTo>
                    <a:lnTo>
                      <a:pt x="2236" y="1671"/>
                    </a:lnTo>
                    <a:lnTo>
                      <a:pt x="2243" y="1686"/>
                    </a:lnTo>
                    <a:lnTo>
                      <a:pt x="2251" y="1706"/>
                    </a:lnTo>
                    <a:lnTo>
                      <a:pt x="2267" y="1717"/>
                    </a:lnTo>
                    <a:lnTo>
                      <a:pt x="2279" y="1713"/>
                    </a:lnTo>
                    <a:lnTo>
                      <a:pt x="2279" y="1719"/>
                    </a:lnTo>
                    <a:lnTo>
                      <a:pt x="2285" y="1727"/>
                    </a:lnTo>
                    <a:lnTo>
                      <a:pt x="2274" y="1743"/>
                    </a:lnTo>
                    <a:lnTo>
                      <a:pt x="2264" y="1776"/>
                    </a:lnTo>
                    <a:lnTo>
                      <a:pt x="2256" y="1799"/>
                    </a:lnTo>
                    <a:lnTo>
                      <a:pt x="2253" y="1811"/>
                    </a:lnTo>
                    <a:lnTo>
                      <a:pt x="2238" y="1822"/>
                    </a:lnTo>
                    <a:lnTo>
                      <a:pt x="2234" y="1814"/>
                    </a:lnTo>
                    <a:lnTo>
                      <a:pt x="2235" y="1800"/>
                    </a:lnTo>
                    <a:lnTo>
                      <a:pt x="2225" y="1787"/>
                    </a:lnTo>
                    <a:lnTo>
                      <a:pt x="2207" y="1776"/>
                    </a:lnTo>
                    <a:lnTo>
                      <a:pt x="2172" y="1733"/>
                    </a:lnTo>
                    <a:lnTo>
                      <a:pt x="2161" y="1724"/>
                    </a:lnTo>
                    <a:lnTo>
                      <a:pt x="2144" y="1721"/>
                    </a:lnTo>
                    <a:lnTo>
                      <a:pt x="2119" y="1701"/>
                    </a:lnTo>
                    <a:lnTo>
                      <a:pt x="2092" y="1691"/>
                    </a:lnTo>
                    <a:lnTo>
                      <a:pt x="2094" y="1682"/>
                    </a:lnTo>
                    <a:lnTo>
                      <a:pt x="2101" y="1682"/>
                    </a:lnTo>
                    <a:lnTo>
                      <a:pt x="2097" y="1679"/>
                    </a:lnTo>
                    <a:lnTo>
                      <a:pt x="2079" y="1675"/>
                    </a:lnTo>
                    <a:lnTo>
                      <a:pt x="2057" y="1658"/>
                    </a:lnTo>
                    <a:lnTo>
                      <a:pt x="2043" y="1652"/>
                    </a:lnTo>
                    <a:lnTo>
                      <a:pt x="2011" y="1622"/>
                    </a:lnTo>
                    <a:lnTo>
                      <a:pt x="1993" y="1617"/>
                    </a:lnTo>
                    <a:lnTo>
                      <a:pt x="1965" y="1603"/>
                    </a:lnTo>
                    <a:lnTo>
                      <a:pt x="1956" y="1603"/>
                    </a:lnTo>
                    <a:lnTo>
                      <a:pt x="1936" y="1589"/>
                    </a:lnTo>
                    <a:lnTo>
                      <a:pt x="1922" y="1590"/>
                    </a:lnTo>
                    <a:lnTo>
                      <a:pt x="1869" y="1587"/>
                    </a:lnTo>
                    <a:lnTo>
                      <a:pt x="1865" y="1581"/>
                    </a:lnTo>
                    <a:lnTo>
                      <a:pt x="1848" y="1573"/>
                    </a:lnTo>
                    <a:lnTo>
                      <a:pt x="1834" y="1573"/>
                    </a:lnTo>
                    <a:lnTo>
                      <a:pt x="1829" y="1577"/>
                    </a:lnTo>
                    <a:lnTo>
                      <a:pt x="1828" y="1587"/>
                    </a:lnTo>
                    <a:lnTo>
                      <a:pt x="1823" y="1595"/>
                    </a:lnTo>
                    <a:lnTo>
                      <a:pt x="1802" y="1609"/>
                    </a:lnTo>
                    <a:lnTo>
                      <a:pt x="1804" y="1617"/>
                    </a:lnTo>
                    <a:lnTo>
                      <a:pt x="1810" y="1635"/>
                    </a:lnTo>
                    <a:lnTo>
                      <a:pt x="1823" y="1655"/>
                    </a:lnTo>
                    <a:lnTo>
                      <a:pt x="1833" y="1690"/>
                    </a:lnTo>
                    <a:lnTo>
                      <a:pt x="1832" y="1682"/>
                    </a:lnTo>
                    <a:lnTo>
                      <a:pt x="1837" y="1684"/>
                    </a:lnTo>
                    <a:lnTo>
                      <a:pt x="1832" y="1718"/>
                    </a:lnTo>
                    <a:lnTo>
                      <a:pt x="1829" y="1724"/>
                    </a:lnTo>
                    <a:lnTo>
                      <a:pt x="1810" y="1746"/>
                    </a:lnTo>
                    <a:lnTo>
                      <a:pt x="1779" y="1750"/>
                    </a:lnTo>
                    <a:lnTo>
                      <a:pt x="1778" y="1765"/>
                    </a:lnTo>
                    <a:lnTo>
                      <a:pt x="1783" y="1773"/>
                    </a:lnTo>
                    <a:lnTo>
                      <a:pt x="1784" y="1783"/>
                    </a:lnTo>
                    <a:lnTo>
                      <a:pt x="1773" y="1799"/>
                    </a:lnTo>
                    <a:lnTo>
                      <a:pt x="1761" y="1805"/>
                    </a:lnTo>
                    <a:lnTo>
                      <a:pt x="1747" y="1798"/>
                    </a:lnTo>
                    <a:lnTo>
                      <a:pt x="1736" y="1787"/>
                    </a:lnTo>
                    <a:lnTo>
                      <a:pt x="1736" y="1770"/>
                    </a:lnTo>
                    <a:lnTo>
                      <a:pt x="1741" y="1759"/>
                    </a:lnTo>
                    <a:lnTo>
                      <a:pt x="1747" y="1750"/>
                    </a:lnTo>
                    <a:lnTo>
                      <a:pt x="1754" y="1745"/>
                    </a:lnTo>
                    <a:lnTo>
                      <a:pt x="1732" y="1713"/>
                    </a:lnTo>
                    <a:lnTo>
                      <a:pt x="1735" y="1705"/>
                    </a:lnTo>
                    <a:lnTo>
                      <a:pt x="1724" y="1703"/>
                    </a:lnTo>
                    <a:lnTo>
                      <a:pt x="1684" y="1721"/>
                    </a:lnTo>
                    <a:lnTo>
                      <a:pt x="1675" y="1737"/>
                    </a:lnTo>
                    <a:lnTo>
                      <a:pt x="1660" y="1743"/>
                    </a:lnTo>
                    <a:lnTo>
                      <a:pt x="1640" y="1773"/>
                    </a:lnTo>
                    <a:lnTo>
                      <a:pt x="1628" y="1775"/>
                    </a:lnTo>
                    <a:lnTo>
                      <a:pt x="1622" y="1766"/>
                    </a:lnTo>
                    <a:lnTo>
                      <a:pt x="1606" y="1762"/>
                    </a:lnTo>
                    <a:lnTo>
                      <a:pt x="1587" y="1767"/>
                    </a:lnTo>
                    <a:lnTo>
                      <a:pt x="1570" y="1757"/>
                    </a:lnTo>
                    <a:lnTo>
                      <a:pt x="1547" y="1772"/>
                    </a:lnTo>
                    <a:lnTo>
                      <a:pt x="1536" y="1771"/>
                    </a:lnTo>
                    <a:lnTo>
                      <a:pt x="1512" y="1792"/>
                    </a:lnTo>
                    <a:lnTo>
                      <a:pt x="1508" y="1802"/>
                    </a:lnTo>
                    <a:lnTo>
                      <a:pt x="1506" y="1822"/>
                    </a:lnTo>
                    <a:lnTo>
                      <a:pt x="1504" y="1831"/>
                    </a:lnTo>
                    <a:lnTo>
                      <a:pt x="1495" y="1831"/>
                    </a:lnTo>
                    <a:lnTo>
                      <a:pt x="1487" y="1824"/>
                    </a:lnTo>
                    <a:lnTo>
                      <a:pt x="1478" y="1813"/>
                    </a:lnTo>
                    <a:lnTo>
                      <a:pt x="1474" y="1816"/>
                    </a:lnTo>
                    <a:lnTo>
                      <a:pt x="1467" y="1821"/>
                    </a:lnTo>
                    <a:lnTo>
                      <a:pt x="1456" y="1807"/>
                    </a:lnTo>
                    <a:lnTo>
                      <a:pt x="1456" y="1779"/>
                    </a:lnTo>
                    <a:lnTo>
                      <a:pt x="1450" y="1773"/>
                    </a:lnTo>
                    <a:lnTo>
                      <a:pt x="1450" y="1766"/>
                    </a:lnTo>
                    <a:lnTo>
                      <a:pt x="1457" y="1751"/>
                    </a:lnTo>
                    <a:lnTo>
                      <a:pt x="1458" y="1737"/>
                    </a:lnTo>
                    <a:lnTo>
                      <a:pt x="1452" y="1724"/>
                    </a:lnTo>
                    <a:lnTo>
                      <a:pt x="1447" y="1722"/>
                    </a:lnTo>
                    <a:lnTo>
                      <a:pt x="1446" y="1730"/>
                    </a:lnTo>
                    <a:lnTo>
                      <a:pt x="1442" y="1730"/>
                    </a:lnTo>
                    <a:lnTo>
                      <a:pt x="1444" y="1721"/>
                    </a:lnTo>
                    <a:lnTo>
                      <a:pt x="1451" y="1716"/>
                    </a:lnTo>
                    <a:lnTo>
                      <a:pt x="1477" y="1713"/>
                    </a:lnTo>
                    <a:lnTo>
                      <a:pt x="1488" y="1707"/>
                    </a:lnTo>
                    <a:lnTo>
                      <a:pt x="1490" y="1705"/>
                    </a:lnTo>
                    <a:lnTo>
                      <a:pt x="1484" y="1707"/>
                    </a:lnTo>
                    <a:lnTo>
                      <a:pt x="1467" y="1712"/>
                    </a:lnTo>
                    <a:lnTo>
                      <a:pt x="1460" y="1711"/>
                    </a:lnTo>
                    <a:lnTo>
                      <a:pt x="1445" y="1712"/>
                    </a:lnTo>
                    <a:lnTo>
                      <a:pt x="1423" y="1723"/>
                    </a:lnTo>
                    <a:lnTo>
                      <a:pt x="1424" y="1730"/>
                    </a:lnTo>
                    <a:lnTo>
                      <a:pt x="1415" y="1734"/>
                    </a:lnTo>
                    <a:lnTo>
                      <a:pt x="1413" y="1738"/>
                    </a:lnTo>
                    <a:lnTo>
                      <a:pt x="1417" y="1751"/>
                    </a:lnTo>
                    <a:lnTo>
                      <a:pt x="1417" y="1759"/>
                    </a:lnTo>
                    <a:lnTo>
                      <a:pt x="1406" y="1765"/>
                    </a:lnTo>
                    <a:lnTo>
                      <a:pt x="1397" y="1760"/>
                    </a:lnTo>
                    <a:lnTo>
                      <a:pt x="1393" y="1751"/>
                    </a:lnTo>
                    <a:lnTo>
                      <a:pt x="1398" y="1743"/>
                    </a:lnTo>
                    <a:lnTo>
                      <a:pt x="1391" y="1743"/>
                    </a:lnTo>
                    <a:lnTo>
                      <a:pt x="1369" y="1767"/>
                    </a:lnTo>
                    <a:lnTo>
                      <a:pt x="1377" y="1766"/>
                    </a:lnTo>
                    <a:lnTo>
                      <a:pt x="1381" y="1775"/>
                    </a:lnTo>
                    <a:lnTo>
                      <a:pt x="1381" y="1783"/>
                    </a:lnTo>
                    <a:lnTo>
                      <a:pt x="1380" y="1793"/>
                    </a:lnTo>
                    <a:lnTo>
                      <a:pt x="1371" y="1800"/>
                    </a:lnTo>
                    <a:lnTo>
                      <a:pt x="1366" y="1803"/>
                    </a:lnTo>
                    <a:lnTo>
                      <a:pt x="1361" y="1789"/>
                    </a:lnTo>
                    <a:lnTo>
                      <a:pt x="1354" y="1777"/>
                    </a:lnTo>
                    <a:lnTo>
                      <a:pt x="1326" y="1786"/>
                    </a:lnTo>
                    <a:lnTo>
                      <a:pt x="1328" y="1789"/>
                    </a:lnTo>
                    <a:lnTo>
                      <a:pt x="1291" y="1807"/>
                    </a:lnTo>
                    <a:lnTo>
                      <a:pt x="1288" y="1804"/>
                    </a:lnTo>
                    <a:lnTo>
                      <a:pt x="1282" y="1807"/>
                    </a:lnTo>
                    <a:lnTo>
                      <a:pt x="1254" y="1832"/>
                    </a:lnTo>
                    <a:lnTo>
                      <a:pt x="1181" y="1880"/>
                    </a:lnTo>
                    <a:lnTo>
                      <a:pt x="1172" y="1880"/>
                    </a:lnTo>
                    <a:lnTo>
                      <a:pt x="1171" y="1895"/>
                    </a:lnTo>
                    <a:lnTo>
                      <a:pt x="1175" y="1897"/>
                    </a:lnTo>
                    <a:lnTo>
                      <a:pt x="1166" y="1905"/>
                    </a:lnTo>
                    <a:lnTo>
                      <a:pt x="1144" y="1908"/>
                    </a:lnTo>
                    <a:lnTo>
                      <a:pt x="1135" y="1916"/>
                    </a:lnTo>
                    <a:lnTo>
                      <a:pt x="1129" y="1913"/>
                    </a:lnTo>
                    <a:lnTo>
                      <a:pt x="1123" y="1927"/>
                    </a:lnTo>
                    <a:lnTo>
                      <a:pt x="1114" y="1958"/>
                    </a:lnTo>
                    <a:lnTo>
                      <a:pt x="1111" y="1970"/>
                    </a:lnTo>
                    <a:lnTo>
                      <a:pt x="1113" y="1996"/>
                    </a:lnTo>
                    <a:lnTo>
                      <a:pt x="1106" y="2008"/>
                    </a:lnTo>
                    <a:lnTo>
                      <a:pt x="1090" y="2017"/>
                    </a:lnTo>
                    <a:lnTo>
                      <a:pt x="1079" y="2015"/>
                    </a:lnTo>
                    <a:lnTo>
                      <a:pt x="1058" y="2024"/>
                    </a:lnTo>
                    <a:lnTo>
                      <a:pt x="1053" y="2044"/>
                    </a:lnTo>
                    <a:lnTo>
                      <a:pt x="1048" y="2030"/>
                    </a:lnTo>
                    <a:lnTo>
                      <a:pt x="1047" y="2015"/>
                    </a:lnTo>
                    <a:lnTo>
                      <a:pt x="1033" y="2023"/>
                    </a:lnTo>
                    <a:lnTo>
                      <a:pt x="1024" y="2023"/>
                    </a:lnTo>
                    <a:lnTo>
                      <a:pt x="1015" y="2017"/>
                    </a:lnTo>
                    <a:lnTo>
                      <a:pt x="1004" y="1997"/>
                    </a:lnTo>
                    <a:lnTo>
                      <a:pt x="1000" y="1985"/>
                    </a:lnTo>
                    <a:lnTo>
                      <a:pt x="978" y="1960"/>
                    </a:lnTo>
                    <a:lnTo>
                      <a:pt x="968" y="1950"/>
                    </a:lnTo>
                    <a:lnTo>
                      <a:pt x="963" y="1935"/>
                    </a:lnTo>
                    <a:lnTo>
                      <a:pt x="962" y="1921"/>
                    </a:lnTo>
                    <a:lnTo>
                      <a:pt x="973" y="1920"/>
                    </a:lnTo>
                    <a:lnTo>
                      <a:pt x="981" y="1910"/>
                    </a:lnTo>
                    <a:lnTo>
                      <a:pt x="984" y="1896"/>
                    </a:lnTo>
                    <a:lnTo>
                      <a:pt x="999" y="1891"/>
                    </a:lnTo>
                    <a:lnTo>
                      <a:pt x="1054" y="1880"/>
                    </a:lnTo>
                    <a:lnTo>
                      <a:pt x="1046" y="1863"/>
                    </a:lnTo>
                    <a:lnTo>
                      <a:pt x="1044" y="1845"/>
                    </a:lnTo>
                    <a:lnTo>
                      <a:pt x="1041" y="1826"/>
                    </a:lnTo>
                    <a:lnTo>
                      <a:pt x="1031" y="1832"/>
                    </a:lnTo>
                    <a:lnTo>
                      <a:pt x="1021" y="1814"/>
                    </a:lnTo>
                    <a:lnTo>
                      <a:pt x="1015" y="1809"/>
                    </a:lnTo>
                    <a:lnTo>
                      <a:pt x="1015" y="1792"/>
                    </a:lnTo>
                    <a:lnTo>
                      <a:pt x="1004" y="1783"/>
                    </a:lnTo>
                    <a:lnTo>
                      <a:pt x="978" y="1776"/>
                    </a:lnTo>
                    <a:lnTo>
                      <a:pt x="955" y="1776"/>
                    </a:lnTo>
                    <a:lnTo>
                      <a:pt x="930" y="1773"/>
                    </a:lnTo>
                    <a:lnTo>
                      <a:pt x="919" y="1777"/>
                    </a:lnTo>
                    <a:lnTo>
                      <a:pt x="909" y="1775"/>
                    </a:lnTo>
                    <a:lnTo>
                      <a:pt x="868" y="1754"/>
                    </a:lnTo>
                    <a:lnTo>
                      <a:pt x="870" y="1764"/>
                    </a:lnTo>
                    <a:lnTo>
                      <a:pt x="917" y="1805"/>
                    </a:lnTo>
                    <a:lnTo>
                      <a:pt x="917" y="1838"/>
                    </a:lnTo>
                    <a:lnTo>
                      <a:pt x="919" y="1853"/>
                    </a:lnTo>
                    <a:lnTo>
                      <a:pt x="914" y="1873"/>
                    </a:lnTo>
                    <a:lnTo>
                      <a:pt x="915" y="1890"/>
                    </a:lnTo>
                    <a:lnTo>
                      <a:pt x="901" y="1939"/>
                    </a:lnTo>
                    <a:lnTo>
                      <a:pt x="901" y="1953"/>
                    </a:lnTo>
                    <a:lnTo>
                      <a:pt x="902" y="1970"/>
                    </a:lnTo>
                    <a:lnTo>
                      <a:pt x="907" y="1975"/>
                    </a:lnTo>
                    <a:lnTo>
                      <a:pt x="919" y="1975"/>
                    </a:lnTo>
                    <a:lnTo>
                      <a:pt x="929" y="1982"/>
                    </a:lnTo>
                    <a:lnTo>
                      <a:pt x="938" y="2002"/>
                    </a:lnTo>
                    <a:lnTo>
                      <a:pt x="938" y="2013"/>
                    </a:lnTo>
                    <a:lnTo>
                      <a:pt x="933" y="2026"/>
                    </a:lnTo>
                    <a:lnTo>
                      <a:pt x="936" y="2037"/>
                    </a:lnTo>
                    <a:lnTo>
                      <a:pt x="933" y="2056"/>
                    </a:lnTo>
                    <a:lnTo>
                      <a:pt x="922" y="2072"/>
                    </a:lnTo>
                    <a:lnTo>
                      <a:pt x="915" y="2096"/>
                    </a:lnTo>
                    <a:lnTo>
                      <a:pt x="922" y="2114"/>
                    </a:lnTo>
                    <a:lnTo>
                      <a:pt x="918" y="2149"/>
                    </a:lnTo>
                    <a:lnTo>
                      <a:pt x="908" y="2134"/>
                    </a:lnTo>
                    <a:lnTo>
                      <a:pt x="906" y="2123"/>
                    </a:lnTo>
                    <a:lnTo>
                      <a:pt x="898" y="2114"/>
                    </a:lnTo>
                    <a:lnTo>
                      <a:pt x="890" y="2115"/>
                    </a:lnTo>
                    <a:lnTo>
                      <a:pt x="877" y="2126"/>
                    </a:lnTo>
                    <a:lnTo>
                      <a:pt x="885" y="2111"/>
                    </a:lnTo>
                    <a:lnTo>
                      <a:pt x="886" y="2099"/>
                    </a:lnTo>
                    <a:lnTo>
                      <a:pt x="869" y="2085"/>
                    </a:lnTo>
                    <a:lnTo>
                      <a:pt x="860" y="2080"/>
                    </a:lnTo>
                    <a:lnTo>
                      <a:pt x="837" y="2080"/>
                    </a:lnTo>
                    <a:lnTo>
                      <a:pt x="816" y="2062"/>
                    </a:lnTo>
                    <a:lnTo>
                      <a:pt x="807" y="2072"/>
                    </a:lnTo>
                    <a:lnTo>
                      <a:pt x="804" y="2083"/>
                    </a:lnTo>
                    <a:lnTo>
                      <a:pt x="788" y="2099"/>
                    </a:lnTo>
                    <a:lnTo>
                      <a:pt x="779" y="2114"/>
                    </a:lnTo>
                    <a:lnTo>
                      <a:pt x="768" y="2126"/>
                    </a:lnTo>
                    <a:lnTo>
                      <a:pt x="743" y="2136"/>
                    </a:lnTo>
                    <a:lnTo>
                      <a:pt x="735" y="2136"/>
                    </a:lnTo>
                    <a:lnTo>
                      <a:pt x="723" y="2144"/>
                    </a:lnTo>
                    <a:lnTo>
                      <a:pt x="716" y="2159"/>
                    </a:lnTo>
                    <a:lnTo>
                      <a:pt x="704" y="2170"/>
                    </a:lnTo>
                    <a:lnTo>
                      <a:pt x="693" y="2180"/>
                    </a:lnTo>
                    <a:lnTo>
                      <a:pt x="681" y="2184"/>
                    </a:lnTo>
                    <a:lnTo>
                      <a:pt x="681" y="2197"/>
                    </a:lnTo>
                    <a:lnTo>
                      <a:pt x="683" y="2223"/>
                    </a:lnTo>
                    <a:lnTo>
                      <a:pt x="696" y="2246"/>
                    </a:lnTo>
                    <a:lnTo>
                      <a:pt x="707" y="2261"/>
                    </a:lnTo>
                    <a:lnTo>
                      <a:pt x="714" y="2276"/>
                    </a:lnTo>
                    <a:lnTo>
                      <a:pt x="727" y="2308"/>
                    </a:lnTo>
                    <a:lnTo>
                      <a:pt x="730" y="2316"/>
                    </a:lnTo>
                    <a:lnTo>
                      <a:pt x="739" y="2330"/>
                    </a:lnTo>
                    <a:lnTo>
                      <a:pt x="739" y="2336"/>
                    </a:lnTo>
                    <a:lnTo>
                      <a:pt x="720" y="2324"/>
                    </a:lnTo>
                    <a:lnTo>
                      <a:pt x="714" y="2326"/>
                    </a:lnTo>
                    <a:lnTo>
                      <a:pt x="686" y="2315"/>
                    </a:lnTo>
                    <a:lnTo>
                      <a:pt x="687" y="2321"/>
                    </a:lnTo>
                    <a:lnTo>
                      <a:pt x="684" y="2325"/>
                    </a:lnTo>
                    <a:lnTo>
                      <a:pt x="671" y="2322"/>
                    </a:lnTo>
                    <a:lnTo>
                      <a:pt x="653" y="2314"/>
                    </a:lnTo>
                    <a:lnTo>
                      <a:pt x="634" y="2300"/>
                    </a:lnTo>
                    <a:lnTo>
                      <a:pt x="619" y="2298"/>
                    </a:lnTo>
                    <a:lnTo>
                      <a:pt x="610" y="2290"/>
                    </a:lnTo>
                    <a:lnTo>
                      <a:pt x="595" y="2304"/>
                    </a:lnTo>
                    <a:lnTo>
                      <a:pt x="587" y="2317"/>
                    </a:lnTo>
                    <a:lnTo>
                      <a:pt x="584" y="2297"/>
                    </a:lnTo>
                    <a:lnTo>
                      <a:pt x="599" y="2288"/>
                    </a:lnTo>
                    <a:lnTo>
                      <a:pt x="586" y="2283"/>
                    </a:lnTo>
                    <a:lnTo>
                      <a:pt x="570" y="2279"/>
                    </a:lnTo>
                    <a:lnTo>
                      <a:pt x="567" y="2266"/>
                    </a:lnTo>
                    <a:lnTo>
                      <a:pt x="549" y="2255"/>
                    </a:lnTo>
                    <a:lnTo>
                      <a:pt x="531" y="2246"/>
                    </a:lnTo>
                    <a:lnTo>
                      <a:pt x="520" y="2244"/>
                    </a:lnTo>
                    <a:lnTo>
                      <a:pt x="517" y="2265"/>
                    </a:lnTo>
                    <a:lnTo>
                      <a:pt x="509" y="2276"/>
                    </a:lnTo>
                    <a:lnTo>
                      <a:pt x="499" y="2279"/>
                    </a:lnTo>
                    <a:lnTo>
                      <a:pt x="501" y="2289"/>
                    </a:lnTo>
                    <a:lnTo>
                      <a:pt x="508" y="2304"/>
                    </a:lnTo>
                    <a:lnTo>
                      <a:pt x="516" y="2309"/>
                    </a:lnTo>
                    <a:lnTo>
                      <a:pt x="527" y="2332"/>
                    </a:lnTo>
                    <a:lnTo>
                      <a:pt x="543" y="2349"/>
                    </a:lnTo>
                    <a:lnTo>
                      <a:pt x="574" y="2336"/>
                    </a:lnTo>
                    <a:lnTo>
                      <a:pt x="580" y="2352"/>
                    </a:lnTo>
                    <a:lnTo>
                      <a:pt x="587" y="2399"/>
                    </a:lnTo>
                    <a:lnTo>
                      <a:pt x="592" y="2407"/>
                    </a:lnTo>
                    <a:lnTo>
                      <a:pt x="575" y="2400"/>
                    </a:lnTo>
                    <a:lnTo>
                      <a:pt x="560" y="2410"/>
                    </a:lnTo>
                    <a:lnTo>
                      <a:pt x="557" y="2417"/>
                    </a:lnTo>
                    <a:lnTo>
                      <a:pt x="557" y="2421"/>
                    </a:lnTo>
                    <a:lnTo>
                      <a:pt x="543" y="2413"/>
                    </a:lnTo>
                    <a:lnTo>
                      <a:pt x="533" y="2411"/>
                    </a:lnTo>
                    <a:lnTo>
                      <a:pt x="501" y="2395"/>
                    </a:lnTo>
                    <a:lnTo>
                      <a:pt x="484" y="2390"/>
                    </a:lnTo>
                    <a:lnTo>
                      <a:pt x="482" y="2383"/>
                    </a:lnTo>
                    <a:lnTo>
                      <a:pt x="474" y="2372"/>
                    </a:lnTo>
                    <a:lnTo>
                      <a:pt x="466" y="2364"/>
                    </a:lnTo>
                    <a:lnTo>
                      <a:pt x="460" y="2354"/>
                    </a:lnTo>
                    <a:lnTo>
                      <a:pt x="450" y="2348"/>
                    </a:lnTo>
                    <a:lnTo>
                      <a:pt x="444" y="2354"/>
                    </a:lnTo>
                    <a:lnTo>
                      <a:pt x="433" y="2356"/>
                    </a:lnTo>
                    <a:lnTo>
                      <a:pt x="415" y="2342"/>
                    </a:lnTo>
                    <a:lnTo>
                      <a:pt x="409" y="2330"/>
                    </a:lnTo>
                    <a:lnTo>
                      <a:pt x="396" y="2337"/>
                    </a:lnTo>
                    <a:lnTo>
                      <a:pt x="398" y="2329"/>
                    </a:lnTo>
                    <a:lnTo>
                      <a:pt x="408" y="2319"/>
                    </a:lnTo>
                    <a:lnTo>
                      <a:pt x="406" y="2299"/>
                    </a:lnTo>
                    <a:lnTo>
                      <a:pt x="408" y="2282"/>
                    </a:lnTo>
                    <a:lnTo>
                      <a:pt x="397" y="2272"/>
                    </a:lnTo>
                    <a:lnTo>
                      <a:pt x="398" y="2257"/>
                    </a:lnTo>
                    <a:lnTo>
                      <a:pt x="380" y="2222"/>
                    </a:lnTo>
                    <a:lnTo>
                      <a:pt x="385" y="2213"/>
                    </a:lnTo>
                    <a:lnTo>
                      <a:pt x="398" y="2209"/>
                    </a:lnTo>
                    <a:lnTo>
                      <a:pt x="402" y="2187"/>
                    </a:lnTo>
                    <a:lnTo>
                      <a:pt x="404" y="2161"/>
                    </a:lnTo>
                    <a:lnTo>
                      <a:pt x="402" y="2150"/>
                    </a:lnTo>
                    <a:lnTo>
                      <a:pt x="395" y="2142"/>
                    </a:lnTo>
                    <a:lnTo>
                      <a:pt x="388" y="2122"/>
                    </a:lnTo>
                    <a:lnTo>
                      <a:pt x="384" y="2116"/>
                    </a:lnTo>
                    <a:lnTo>
                      <a:pt x="368" y="2114"/>
                    </a:lnTo>
                    <a:lnTo>
                      <a:pt x="363" y="2101"/>
                    </a:lnTo>
                    <a:lnTo>
                      <a:pt x="353" y="2100"/>
                    </a:lnTo>
                    <a:lnTo>
                      <a:pt x="336" y="2094"/>
                    </a:lnTo>
                    <a:lnTo>
                      <a:pt x="336" y="2087"/>
                    </a:lnTo>
                    <a:lnTo>
                      <a:pt x="338" y="2078"/>
                    </a:lnTo>
                    <a:lnTo>
                      <a:pt x="336" y="2073"/>
                    </a:lnTo>
                    <a:lnTo>
                      <a:pt x="318" y="2071"/>
                    </a:lnTo>
                    <a:lnTo>
                      <a:pt x="285" y="2041"/>
                    </a:lnTo>
                    <a:lnTo>
                      <a:pt x="291" y="2035"/>
                    </a:lnTo>
                    <a:lnTo>
                      <a:pt x="275" y="2020"/>
                    </a:lnTo>
                    <a:lnTo>
                      <a:pt x="272" y="2004"/>
                    </a:lnTo>
                    <a:lnTo>
                      <a:pt x="264" y="1992"/>
                    </a:lnTo>
                    <a:lnTo>
                      <a:pt x="248" y="1987"/>
                    </a:lnTo>
                    <a:lnTo>
                      <a:pt x="256" y="1980"/>
                    </a:lnTo>
                    <a:lnTo>
                      <a:pt x="275" y="1976"/>
                    </a:lnTo>
                    <a:lnTo>
                      <a:pt x="295" y="1987"/>
                    </a:lnTo>
                    <a:lnTo>
                      <a:pt x="296" y="1999"/>
                    </a:lnTo>
                    <a:lnTo>
                      <a:pt x="306" y="2013"/>
                    </a:lnTo>
                    <a:lnTo>
                      <a:pt x="334" y="2033"/>
                    </a:lnTo>
                    <a:lnTo>
                      <a:pt x="338" y="2030"/>
                    </a:lnTo>
                    <a:lnTo>
                      <a:pt x="342" y="2020"/>
                    </a:lnTo>
                    <a:lnTo>
                      <a:pt x="350" y="2035"/>
                    </a:lnTo>
                    <a:lnTo>
                      <a:pt x="359" y="2042"/>
                    </a:lnTo>
                    <a:lnTo>
                      <a:pt x="365" y="2036"/>
                    </a:lnTo>
                    <a:lnTo>
                      <a:pt x="370" y="2039"/>
                    </a:lnTo>
                    <a:lnTo>
                      <a:pt x="375" y="2033"/>
                    </a:lnTo>
                    <a:lnTo>
                      <a:pt x="381" y="2034"/>
                    </a:lnTo>
                    <a:lnTo>
                      <a:pt x="384" y="2047"/>
                    </a:lnTo>
                    <a:lnTo>
                      <a:pt x="387" y="2060"/>
                    </a:lnTo>
                    <a:lnTo>
                      <a:pt x="402" y="2053"/>
                    </a:lnTo>
                    <a:lnTo>
                      <a:pt x="420" y="2058"/>
                    </a:lnTo>
                    <a:lnTo>
                      <a:pt x="427" y="2068"/>
                    </a:lnTo>
                    <a:lnTo>
                      <a:pt x="439" y="2068"/>
                    </a:lnTo>
                    <a:lnTo>
                      <a:pt x="447" y="2078"/>
                    </a:lnTo>
                    <a:lnTo>
                      <a:pt x="479" y="2087"/>
                    </a:lnTo>
                    <a:lnTo>
                      <a:pt x="494" y="2094"/>
                    </a:lnTo>
                    <a:lnTo>
                      <a:pt x="522" y="2096"/>
                    </a:lnTo>
                    <a:lnTo>
                      <a:pt x="548" y="2106"/>
                    </a:lnTo>
                    <a:lnTo>
                      <a:pt x="557" y="2116"/>
                    </a:lnTo>
                    <a:lnTo>
                      <a:pt x="576" y="2120"/>
                    </a:lnTo>
                    <a:lnTo>
                      <a:pt x="624" y="2123"/>
                    </a:lnTo>
                    <a:lnTo>
                      <a:pt x="637" y="2117"/>
                    </a:lnTo>
                    <a:lnTo>
                      <a:pt x="649" y="2115"/>
                    </a:lnTo>
                    <a:lnTo>
                      <a:pt x="693" y="2095"/>
                    </a:lnTo>
                    <a:lnTo>
                      <a:pt x="703" y="2085"/>
                    </a:lnTo>
                    <a:lnTo>
                      <a:pt x="712" y="2079"/>
                    </a:lnTo>
                    <a:lnTo>
                      <a:pt x="731" y="2057"/>
                    </a:lnTo>
                    <a:lnTo>
                      <a:pt x="752" y="2023"/>
                    </a:lnTo>
                    <a:lnTo>
                      <a:pt x="761" y="1998"/>
                    </a:lnTo>
                    <a:lnTo>
                      <a:pt x="764" y="1975"/>
                    </a:lnTo>
                    <a:lnTo>
                      <a:pt x="755" y="1970"/>
                    </a:lnTo>
                    <a:lnTo>
                      <a:pt x="752" y="1966"/>
                    </a:lnTo>
                    <a:lnTo>
                      <a:pt x="751" y="1944"/>
                    </a:lnTo>
                    <a:lnTo>
                      <a:pt x="746" y="1929"/>
                    </a:lnTo>
                    <a:lnTo>
                      <a:pt x="746" y="1907"/>
                    </a:lnTo>
                    <a:lnTo>
                      <a:pt x="735" y="1892"/>
                    </a:lnTo>
                    <a:lnTo>
                      <a:pt x="724" y="1886"/>
                    </a:lnTo>
                    <a:lnTo>
                      <a:pt x="718" y="1890"/>
                    </a:lnTo>
                    <a:lnTo>
                      <a:pt x="709" y="1883"/>
                    </a:lnTo>
                    <a:lnTo>
                      <a:pt x="710" y="1873"/>
                    </a:lnTo>
                    <a:lnTo>
                      <a:pt x="704" y="1869"/>
                    </a:lnTo>
                    <a:lnTo>
                      <a:pt x="693" y="1854"/>
                    </a:lnTo>
                    <a:lnTo>
                      <a:pt x="689" y="1845"/>
                    </a:lnTo>
                    <a:lnTo>
                      <a:pt x="683" y="1841"/>
                    </a:lnTo>
                    <a:lnTo>
                      <a:pt x="676" y="1835"/>
                    </a:lnTo>
                    <a:lnTo>
                      <a:pt x="681" y="1848"/>
                    </a:lnTo>
                    <a:lnTo>
                      <a:pt x="672" y="1851"/>
                    </a:lnTo>
                    <a:lnTo>
                      <a:pt x="650" y="1835"/>
                    </a:lnTo>
                    <a:lnTo>
                      <a:pt x="642" y="1825"/>
                    </a:lnTo>
                    <a:lnTo>
                      <a:pt x="639" y="1834"/>
                    </a:lnTo>
                    <a:lnTo>
                      <a:pt x="635" y="1827"/>
                    </a:lnTo>
                    <a:lnTo>
                      <a:pt x="632" y="1815"/>
                    </a:lnTo>
                    <a:lnTo>
                      <a:pt x="619" y="1800"/>
                    </a:lnTo>
                    <a:lnTo>
                      <a:pt x="627" y="1818"/>
                    </a:lnTo>
                    <a:lnTo>
                      <a:pt x="606" y="1811"/>
                    </a:lnTo>
                    <a:lnTo>
                      <a:pt x="599" y="1800"/>
                    </a:lnTo>
                    <a:lnTo>
                      <a:pt x="596" y="1793"/>
                    </a:lnTo>
                    <a:lnTo>
                      <a:pt x="589" y="1783"/>
                    </a:lnTo>
                    <a:lnTo>
                      <a:pt x="558" y="1751"/>
                    </a:lnTo>
                    <a:lnTo>
                      <a:pt x="542" y="1739"/>
                    </a:lnTo>
                    <a:lnTo>
                      <a:pt x="535" y="1730"/>
                    </a:lnTo>
                    <a:lnTo>
                      <a:pt x="509" y="1712"/>
                    </a:lnTo>
                    <a:lnTo>
                      <a:pt x="500" y="1701"/>
                    </a:lnTo>
                    <a:lnTo>
                      <a:pt x="466" y="1682"/>
                    </a:lnTo>
                    <a:lnTo>
                      <a:pt x="461" y="1678"/>
                    </a:lnTo>
                    <a:lnTo>
                      <a:pt x="427" y="1669"/>
                    </a:lnTo>
                    <a:lnTo>
                      <a:pt x="429" y="1675"/>
                    </a:lnTo>
                    <a:lnTo>
                      <a:pt x="427" y="1679"/>
                    </a:lnTo>
                    <a:lnTo>
                      <a:pt x="420" y="1679"/>
                    </a:lnTo>
                    <a:lnTo>
                      <a:pt x="403" y="1670"/>
                    </a:lnTo>
                    <a:lnTo>
                      <a:pt x="369" y="1662"/>
                    </a:lnTo>
                    <a:lnTo>
                      <a:pt x="354" y="1655"/>
                    </a:lnTo>
                    <a:lnTo>
                      <a:pt x="350" y="1662"/>
                    </a:lnTo>
                    <a:lnTo>
                      <a:pt x="333" y="1664"/>
                    </a:lnTo>
                    <a:lnTo>
                      <a:pt x="326" y="1670"/>
                    </a:lnTo>
                    <a:lnTo>
                      <a:pt x="322" y="1660"/>
                    </a:lnTo>
                    <a:lnTo>
                      <a:pt x="317" y="1657"/>
                    </a:lnTo>
                    <a:lnTo>
                      <a:pt x="320" y="1644"/>
                    </a:lnTo>
                    <a:lnTo>
                      <a:pt x="317" y="1641"/>
                    </a:lnTo>
                    <a:lnTo>
                      <a:pt x="299" y="1657"/>
                    </a:lnTo>
                    <a:lnTo>
                      <a:pt x="302" y="1637"/>
                    </a:lnTo>
                    <a:lnTo>
                      <a:pt x="293" y="1644"/>
                    </a:lnTo>
                    <a:lnTo>
                      <a:pt x="294" y="1633"/>
                    </a:lnTo>
                    <a:lnTo>
                      <a:pt x="291" y="1632"/>
                    </a:lnTo>
                    <a:lnTo>
                      <a:pt x="283" y="1632"/>
                    </a:lnTo>
                    <a:lnTo>
                      <a:pt x="268" y="1638"/>
                    </a:lnTo>
                    <a:lnTo>
                      <a:pt x="271" y="1631"/>
                    </a:lnTo>
                    <a:lnTo>
                      <a:pt x="269" y="1625"/>
                    </a:lnTo>
                    <a:lnTo>
                      <a:pt x="267" y="1617"/>
                    </a:lnTo>
                    <a:lnTo>
                      <a:pt x="251" y="1619"/>
                    </a:lnTo>
                    <a:lnTo>
                      <a:pt x="257" y="1589"/>
                    </a:lnTo>
                    <a:lnTo>
                      <a:pt x="261" y="1603"/>
                    </a:lnTo>
                    <a:lnTo>
                      <a:pt x="267" y="1606"/>
                    </a:lnTo>
                    <a:lnTo>
                      <a:pt x="273" y="1606"/>
                    </a:lnTo>
                    <a:lnTo>
                      <a:pt x="279" y="1614"/>
                    </a:lnTo>
                    <a:lnTo>
                      <a:pt x="290" y="1612"/>
                    </a:lnTo>
                    <a:lnTo>
                      <a:pt x="299" y="1616"/>
                    </a:lnTo>
                    <a:lnTo>
                      <a:pt x="307" y="1600"/>
                    </a:lnTo>
                    <a:lnTo>
                      <a:pt x="309" y="1589"/>
                    </a:lnTo>
                    <a:lnTo>
                      <a:pt x="290" y="1583"/>
                    </a:lnTo>
                    <a:lnTo>
                      <a:pt x="283" y="1585"/>
                    </a:lnTo>
                    <a:lnTo>
                      <a:pt x="275" y="1579"/>
                    </a:lnTo>
                    <a:lnTo>
                      <a:pt x="274" y="1573"/>
                    </a:lnTo>
                    <a:lnTo>
                      <a:pt x="259" y="1565"/>
                    </a:lnTo>
                    <a:lnTo>
                      <a:pt x="242" y="1558"/>
                    </a:lnTo>
                    <a:lnTo>
                      <a:pt x="248" y="1567"/>
                    </a:lnTo>
                    <a:lnTo>
                      <a:pt x="247" y="1582"/>
                    </a:lnTo>
                    <a:lnTo>
                      <a:pt x="239" y="1583"/>
                    </a:lnTo>
                    <a:lnTo>
                      <a:pt x="235" y="1579"/>
                    </a:lnTo>
                    <a:lnTo>
                      <a:pt x="232" y="1587"/>
                    </a:lnTo>
                    <a:lnTo>
                      <a:pt x="235" y="1598"/>
                    </a:lnTo>
                    <a:lnTo>
                      <a:pt x="231" y="1604"/>
                    </a:lnTo>
                    <a:lnTo>
                      <a:pt x="221" y="1604"/>
                    </a:lnTo>
                    <a:lnTo>
                      <a:pt x="210" y="1593"/>
                    </a:lnTo>
                    <a:lnTo>
                      <a:pt x="191" y="1583"/>
                    </a:lnTo>
                    <a:lnTo>
                      <a:pt x="189" y="1584"/>
                    </a:lnTo>
                    <a:lnTo>
                      <a:pt x="192" y="1589"/>
                    </a:lnTo>
                    <a:lnTo>
                      <a:pt x="191" y="1600"/>
                    </a:lnTo>
                    <a:lnTo>
                      <a:pt x="187" y="1612"/>
                    </a:lnTo>
                    <a:lnTo>
                      <a:pt x="185" y="1617"/>
                    </a:lnTo>
                    <a:lnTo>
                      <a:pt x="172" y="1621"/>
                    </a:lnTo>
                    <a:lnTo>
                      <a:pt x="150" y="1606"/>
                    </a:lnTo>
                    <a:lnTo>
                      <a:pt x="144" y="1637"/>
                    </a:lnTo>
                    <a:lnTo>
                      <a:pt x="138" y="1644"/>
                    </a:lnTo>
                    <a:lnTo>
                      <a:pt x="106" y="1664"/>
                    </a:lnTo>
                    <a:lnTo>
                      <a:pt x="103" y="1669"/>
                    </a:lnTo>
                    <a:lnTo>
                      <a:pt x="102" y="1680"/>
                    </a:lnTo>
                    <a:lnTo>
                      <a:pt x="101" y="1684"/>
                    </a:lnTo>
                    <a:lnTo>
                      <a:pt x="92" y="1692"/>
                    </a:lnTo>
                    <a:lnTo>
                      <a:pt x="90" y="1694"/>
                    </a:lnTo>
                    <a:lnTo>
                      <a:pt x="59" y="1721"/>
                    </a:lnTo>
                    <a:lnTo>
                      <a:pt x="69" y="1725"/>
                    </a:lnTo>
                    <a:lnTo>
                      <a:pt x="69" y="1730"/>
                    </a:lnTo>
                    <a:lnTo>
                      <a:pt x="58" y="1759"/>
                    </a:lnTo>
                    <a:lnTo>
                      <a:pt x="57" y="1768"/>
                    </a:lnTo>
                    <a:lnTo>
                      <a:pt x="59" y="1794"/>
                    </a:lnTo>
                    <a:lnTo>
                      <a:pt x="64" y="1814"/>
                    </a:lnTo>
                    <a:lnTo>
                      <a:pt x="69" y="1821"/>
                    </a:lnTo>
                    <a:lnTo>
                      <a:pt x="79" y="1827"/>
                    </a:lnTo>
                    <a:lnTo>
                      <a:pt x="92" y="1830"/>
                    </a:lnTo>
                    <a:lnTo>
                      <a:pt x="107" y="1837"/>
                    </a:lnTo>
                    <a:lnTo>
                      <a:pt x="127" y="1875"/>
                    </a:lnTo>
                    <a:lnTo>
                      <a:pt x="137" y="1890"/>
                    </a:lnTo>
                    <a:lnTo>
                      <a:pt x="140" y="1912"/>
                    </a:lnTo>
                    <a:lnTo>
                      <a:pt x="122" y="1949"/>
                    </a:lnTo>
                    <a:lnTo>
                      <a:pt x="103" y="1992"/>
                    </a:lnTo>
                    <a:lnTo>
                      <a:pt x="97" y="2005"/>
                    </a:lnTo>
                    <a:lnTo>
                      <a:pt x="99" y="2026"/>
                    </a:lnTo>
                    <a:lnTo>
                      <a:pt x="108" y="2046"/>
                    </a:lnTo>
                    <a:lnTo>
                      <a:pt x="116" y="2063"/>
                    </a:lnTo>
                    <a:lnTo>
                      <a:pt x="118" y="2082"/>
                    </a:lnTo>
                    <a:lnTo>
                      <a:pt x="133" y="2109"/>
                    </a:lnTo>
                    <a:lnTo>
                      <a:pt x="144" y="2143"/>
                    </a:lnTo>
                    <a:lnTo>
                      <a:pt x="146" y="2160"/>
                    </a:lnTo>
                    <a:lnTo>
                      <a:pt x="148" y="2175"/>
                    </a:lnTo>
                    <a:lnTo>
                      <a:pt x="134" y="2187"/>
                    </a:lnTo>
                    <a:lnTo>
                      <a:pt x="132" y="2209"/>
                    </a:lnTo>
                    <a:lnTo>
                      <a:pt x="127" y="2225"/>
                    </a:lnTo>
                    <a:lnTo>
                      <a:pt x="130" y="2235"/>
                    </a:lnTo>
                    <a:lnTo>
                      <a:pt x="132" y="2254"/>
                    </a:lnTo>
                    <a:lnTo>
                      <a:pt x="126" y="2265"/>
                    </a:lnTo>
                    <a:lnTo>
                      <a:pt x="127" y="2286"/>
                    </a:lnTo>
                    <a:lnTo>
                      <a:pt x="143" y="2289"/>
                    </a:lnTo>
                    <a:lnTo>
                      <a:pt x="151" y="2306"/>
                    </a:lnTo>
                    <a:lnTo>
                      <a:pt x="149" y="2327"/>
                    </a:lnTo>
                    <a:lnTo>
                      <a:pt x="156" y="2343"/>
                    </a:lnTo>
                    <a:lnTo>
                      <a:pt x="172" y="2358"/>
                    </a:lnTo>
                    <a:lnTo>
                      <a:pt x="173" y="2378"/>
                    </a:lnTo>
                    <a:lnTo>
                      <a:pt x="167" y="2396"/>
                    </a:lnTo>
                    <a:lnTo>
                      <a:pt x="157" y="2411"/>
                    </a:lnTo>
                    <a:lnTo>
                      <a:pt x="153" y="2427"/>
                    </a:lnTo>
                    <a:lnTo>
                      <a:pt x="159" y="2445"/>
                    </a:lnTo>
                    <a:lnTo>
                      <a:pt x="167" y="2458"/>
                    </a:lnTo>
                    <a:lnTo>
                      <a:pt x="197" y="2481"/>
                    </a:lnTo>
                    <a:lnTo>
                      <a:pt x="202" y="2498"/>
                    </a:lnTo>
                    <a:lnTo>
                      <a:pt x="212" y="2515"/>
                    </a:lnTo>
                    <a:lnTo>
                      <a:pt x="216" y="2509"/>
                    </a:lnTo>
                    <a:lnTo>
                      <a:pt x="215" y="2548"/>
                    </a:lnTo>
                    <a:lnTo>
                      <a:pt x="199" y="2586"/>
                    </a:lnTo>
                    <a:lnTo>
                      <a:pt x="186" y="2606"/>
                    </a:lnTo>
                    <a:lnTo>
                      <a:pt x="134" y="2675"/>
                    </a:lnTo>
                    <a:lnTo>
                      <a:pt x="96" y="2718"/>
                    </a:lnTo>
                    <a:lnTo>
                      <a:pt x="46" y="2767"/>
                    </a:lnTo>
                    <a:lnTo>
                      <a:pt x="10" y="2794"/>
                    </a:lnTo>
                    <a:lnTo>
                      <a:pt x="33" y="2798"/>
                    </a:lnTo>
                    <a:lnTo>
                      <a:pt x="44" y="2785"/>
                    </a:lnTo>
                    <a:lnTo>
                      <a:pt x="63" y="2776"/>
                    </a:lnTo>
                    <a:lnTo>
                      <a:pt x="64" y="2783"/>
                    </a:lnTo>
                    <a:lnTo>
                      <a:pt x="63" y="2788"/>
                    </a:lnTo>
                    <a:lnTo>
                      <a:pt x="63" y="2805"/>
                    </a:lnTo>
                    <a:lnTo>
                      <a:pt x="58" y="2798"/>
                    </a:lnTo>
                    <a:lnTo>
                      <a:pt x="54" y="2797"/>
                    </a:lnTo>
                    <a:lnTo>
                      <a:pt x="54" y="2811"/>
                    </a:lnTo>
                    <a:lnTo>
                      <a:pt x="59" y="2820"/>
                    </a:lnTo>
                    <a:lnTo>
                      <a:pt x="64" y="2821"/>
                    </a:lnTo>
                    <a:lnTo>
                      <a:pt x="70" y="2824"/>
                    </a:lnTo>
                    <a:lnTo>
                      <a:pt x="87" y="2838"/>
                    </a:lnTo>
                    <a:lnTo>
                      <a:pt x="99" y="2838"/>
                    </a:lnTo>
                    <a:lnTo>
                      <a:pt x="117" y="2833"/>
                    </a:lnTo>
                    <a:lnTo>
                      <a:pt x="128" y="2837"/>
                    </a:lnTo>
                    <a:lnTo>
                      <a:pt x="137" y="2844"/>
                    </a:lnTo>
                    <a:lnTo>
                      <a:pt x="137" y="2854"/>
                    </a:lnTo>
                    <a:lnTo>
                      <a:pt x="143" y="2858"/>
                    </a:lnTo>
                    <a:lnTo>
                      <a:pt x="150" y="2859"/>
                    </a:lnTo>
                    <a:lnTo>
                      <a:pt x="151" y="2863"/>
                    </a:lnTo>
                    <a:lnTo>
                      <a:pt x="145" y="2868"/>
                    </a:lnTo>
                    <a:lnTo>
                      <a:pt x="137" y="2868"/>
                    </a:lnTo>
                    <a:lnTo>
                      <a:pt x="110" y="2860"/>
                    </a:lnTo>
                    <a:lnTo>
                      <a:pt x="91" y="2859"/>
                    </a:lnTo>
                    <a:lnTo>
                      <a:pt x="85" y="2865"/>
                    </a:lnTo>
                    <a:lnTo>
                      <a:pt x="83" y="2873"/>
                    </a:lnTo>
                    <a:lnTo>
                      <a:pt x="68" y="2881"/>
                    </a:lnTo>
                    <a:lnTo>
                      <a:pt x="60" y="2876"/>
                    </a:lnTo>
                    <a:lnTo>
                      <a:pt x="54" y="2879"/>
                    </a:lnTo>
                    <a:lnTo>
                      <a:pt x="51" y="2889"/>
                    </a:lnTo>
                    <a:lnTo>
                      <a:pt x="44" y="2892"/>
                    </a:lnTo>
                    <a:lnTo>
                      <a:pt x="38" y="2886"/>
                    </a:lnTo>
                    <a:lnTo>
                      <a:pt x="31" y="2883"/>
                    </a:lnTo>
                    <a:lnTo>
                      <a:pt x="27" y="2891"/>
                    </a:lnTo>
                    <a:lnTo>
                      <a:pt x="30" y="2907"/>
                    </a:lnTo>
                    <a:lnTo>
                      <a:pt x="37" y="2908"/>
                    </a:lnTo>
                    <a:lnTo>
                      <a:pt x="42" y="2914"/>
                    </a:lnTo>
                    <a:lnTo>
                      <a:pt x="44" y="2922"/>
                    </a:lnTo>
                    <a:lnTo>
                      <a:pt x="41" y="2930"/>
                    </a:lnTo>
                    <a:lnTo>
                      <a:pt x="30" y="2941"/>
                    </a:lnTo>
                    <a:lnTo>
                      <a:pt x="21" y="2956"/>
                    </a:lnTo>
                    <a:lnTo>
                      <a:pt x="15" y="2970"/>
                    </a:lnTo>
                    <a:lnTo>
                      <a:pt x="19" y="2983"/>
                    </a:lnTo>
                    <a:lnTo>
                      <a:pt x="16" y="3002"/>
                    </a:lnTo>
                    <a:lnTo>
                      <a:pt x="17" y="3008"/>
                    </a:lnTo>
                    <a:lnTo>
                      <a:pt x="20" y="3013"/>
                    </a:lnTo>
                    <a:lnTo>
                      <a:pt x="20" y="3019"/>
                    </a:lnTo>
                    <a:lnTo>
                      <a:pt x="17" y="3026"/>
                    </a:lnTo>
                    <a:lnTo>
                      <a:pt x="9" y="3035"/>
                    </a:lnTo>
                    <a:lnTo>
                      <a:pt x="4" y="3038"/>
                    </a:lnTo>
                    <a:lnTo>
                      <a:pt x="1" y="3046"/>
                    </a:lnTo>
                    <a:lnTo>
                      <a:pt x="5" y="3053"/>
                    </a:lnTo>
                    <a:lnTo>
                      <a:pt x="14" y="3054"/>
                    </a:lnTo>
                    <a:lnTo>
                      <a:pt x="27" y="3053"/>
                    </a:lnTo>
                    <a:lnTo>
                      <a:pt x="38" y="3070"/>
                    </a:lnTo>
                    <a:lnTo>
                      <a:pt x="37" y="3086"/>
                    </a:lnTo>
                    <a:lnTo>
                      <a:pt x="27" y="3086"/>
                    </a:lnTo>
                    <a:lnTo>
                      <a:pt x="19" y="3075"/>
                    </a:lnTo>
                    <a:lnTo>
                      <a:pt x="10" y="3068"/>
                    </a:lnTo>
                    <a:lnTo>
                      <a:pt x="10" y="3083"/>
                    </a:lnTo>
                    <a:lnTo>
                      <a:pt x="6" y="3090"/>
                    </a:lnTo>
                    <a:lnTo>
                      <a:pt x="0" y="3105"/>
                    </a:lnTo>
                    <a:lnTo>
                      <a:pt x="1" y="3112"/>
                    </a:lnTo>
                    <a:lnTo>
                      <a:pt x="6" y="3118"/>
                    </a:lnTo>
                    <a:lnTo>
                      <a:pt x="10" y="3126"/>
                    </a:lnTo>
                    <a:lnTo>
                      <a:pt x="17" y="3129"/>
                    </a:lnTo>
                    <a:lnTo>
                      <a:pt x="21" y="3137"/>
                    </a:lnTo>
                    <a:lnTo>
                      <a:pt x="22" y="3145"/>
                    </a:lnTo>
                    <a:lnTo>
                      <a:pt x="17" y="3169"/>
                    </a:lnTo>
                    <a:lnTo>
                      <a:pt x="14" y="3176"/>
                    </a:lnTo>
                    <a:lnTo>
                      <a:pt x="22" y="3179"/>
                    </a:lnTo>
                    <a:lnTo>
                      <a:pt x="29" y="3183"/>
                    </a:lnTo>
                    <a:lnTo>
                      <a:pt x="29" y="3191"/>
                    </a:lnTo>
                    <a:lnTo>
                      <a:pt x="42" y="3213"/>
                    </a:lnTo>
                    <a:lnTo>
                      <a:pt x="44" y="3222"/>
                    </a:lnTo>
                    <a:lnTo>
                      <a:pt x="48" y="3229"/>
                    </a:lnTo>
                    <a:lnTo>
                      <a:pt x="48" y="3245"/>
                    </a:lnTo>
                    <a:lnTo>
                      <a:pt x="47" y="3252"/>
                    </a:lnTo>
                    <a:lnTo>
                      <a:pt x="49" y="3260"/>
                    </a:lnTo>
                    <a:lnTo>
                      <a:pt x="65" y="3257"/>
                    </a:lnTo>
                    <a:lnTo>
                      <a:pt x="73" y="3261"/>
                    </a:lnTo>
                    <a:lnTo>
                      <a:pt x="76" y="3268"/>
                    </a:lnTo>
                    <a:lnTo>
                      <a:pt x="92" y="3266"/>
                    </a:lnTo>
                    <a:lnTo>
                      <a:pt x="101" y="3267"/>
                    </a:lnTo>
                    <a:lnTo>
                      <a:pt x="113" y="3276"/>
                    </a:lnTo>
                    <a:lnTo>
                      <a:pt x="111" y="3296"/>
                    </a:lnTo>
                    <a:lnTo>
                      <a:pt x="126" y="3288"/>
                    </a:lnTo>
                    <a:lnTo>
                      <a:pt x="133" y="3287"/>
                    </a:lnTo>
                    <a:lnTo>
                      <a:pt x="139" y="3282"/>
                    </a:lnTo>
                    <a:lnTo>
                      <a:pt x="155" y="3280"/>
                    </a:lnTo>
                    <a:lnTo>
                      <a:pt x="162" y="3282"/>
                    </a:lnTo>
                    <a:lnTo>
                      <a:pt x="170" y="3287"/>
                    </a:lnTo>
                    <a:lnTo>
                      <a:pt x="176" y="3292"/>
                    </a:lnTo>
                    <a:lnTo>
                      <a:pt x="185" y="3305"/>
                    </a:lnTo>
                    <a:lnTo>
                      <a:pt x="193" y="3306"/>
                    </a:lnTo>
                    <a:lnTo>
                      <a:pt x="194" y="3317"/>
                    </a:lnTo>
                    <a:lnTo>
                      <a:pt x="192" y="3325"/>
                    </a:lnTo>
                    <a:lnTo>
                      <a:pt x="192" y="3333"/>
                    </a:lnTo>
                    <a:lnTo>
                      <a:pt x="197" y="3341"/>
                    </a:lnTo>
                    <a:lnTo>
                      <a:pt x="199" y="3348"/>
                    </a:lnTo>
                    <a:lnTo>
                      <a:pt x="198" y="3355"/>
                    </a:lnTo>
                    <a:lnTo>
                      <a:pt x="196" y="3363"/>
                    </a:lnTo>
                    <a:lnTo>
                      <a:pt x="189" y="3368"/>
                    </a:lnTo>
                    <a:lnTo>
                      <a:pt x="187" y="3376"/>
                    </a:lnTo>
                    <a:lnTo>
                      <a:pt x="189" y="3384"/>
                    </a:lnTo>
                    <a:lnTo>
                      <a:pt x="202" y="3395"/>
                    </a:lnTo>
                    <a:lnTo>
                      <a:pt x="205" y="3411"/>
                    </a:lnTo>
                    <a:lnTo>
                      <a:pt x="216" y="3433"/>
                    </a:lnTo>
                    <a:lnTo>
                      <a:pt x="221" y="3439"/>
                    </a:lnTo>
                    <a:lnTo>
                      <a:pt x="236" y="3448"/>
                    </a:lnTo>
                    <a:lnTo>
                      <a:pt x="241" y="3454"/>
                    </a:lnTo>
                    <a:lnTo>
                      <a:pt x="242" y="3462"/>
                    </a:lnTo>
                    <a:lnTo>
                      <a:pt x="241" y="3470"/>
                    </a:lnTo>
                    <a:lnTo>
                      <a:pt x="245" y="3477"/>
                    </a:lnTo>
                    <a:lnTo>
                      <a:pt x="268" y="3475"/>
                    </a:lnTo>
                    <a:lnTo>
                      <a:pt x="274" y="3479"/>
                    </a:lnTo>
                    <a:lnTo>
                      <a:pt x="282" y="3482"/>
                    </a:lnTo>
                    <a:lnTo>
                      <a:pt x="279" y="3489"/>
                    </a:lnTo>
                    <a:lnTo>
                      <a:pt x="284" y="3495"/>
                    </a:lnTo>
                    <a:lnTo>
                      <a:pt x="294" y="3497"/>
                    </a:lnTo>
                    <a:lnTo>
                      <a:pt x="295" y="3510"/>
                    </a:lnTo>
                    <a:lnTo>
                      <a:pt x="288" y="3515"/>
                    </a:lnTo>
                    <a:lnTo>
                      <a:pt x="284" y="3522"/>
                    </a:lnTo>
                    <a:lnTo>
                      <a:pt x="272" y="3532"/>
                    </a:lnTo>
                    <a:lnTo>
                      <a:pt x="264" y="3537"/>
                    </a:lnTo>
                    <a:lnTo>
                      <a:pt x="247" y="3535"/>
                    </a:lnTo>
                    <a:lnTo>
                      <a:pt x="235" y="3524"/>
                    </a:lnTo>
                    <a:lnTo>
                      <a:pt x="228" y="3524"/>
                    </a:lnTo>
                    <a:lnTo>
                      <a:pt x="220" y="3527"/>
                    </a:lnTo>
                    <a:lnTo>
                      <a:pt x="219" y="3535"/>
                    </a:lnTo>
                    <a:lnTo>
                      <a:pt x="212" y="3538"/>
                    </a:lnTo>
                    <a:lnTo>
                      <a:pt x="213" y="3546"/>
                    </a:lnTo>
                    <a:lnTo>
                      <a:pt x="224" y="3557"/>
                    </a:lnTo>
                    <a:lnTo>
                      <a:pt x="226" y="3564"/>
                    </a:lnTo>
                    <a:lnTo>
                      <a:pt x="224" y="3573"/>
                    </a:lnTo>
                    <a:lnTo>
                      <a:pt x="229" y="3578"/>
                    </a:lnTo>
                    <a:lnTo>
                      <a:pt x="228" y="3586"/>
                    </a:lnTo>
                    <a:lnTo>
                      <a:pt x="235" y="3590"/>
                    </a:lnTo>
                    <a:lnTo>
                      <a:pt x="237" y="3597"/>
                    </a:lnTo>
                    <a:lnTo>
                      <a:pt x="236" y="3606"/>
                    </a:lnTo>
                    <a:lnTo>
                      <a:pt x="241" y="3627"/>
                    </a:lnTo>
                    <a:lnTo>
                      <a:pt x="241" y="3627"/>
                    </a:lnTo>
                    <a:lnTo>
                      <a:pt x="247" y="3633"/>
                    </a:lnTo>
                    <a:lnTo>
                      <a:pt x="255" y="3635"/>
                    </a:lnTo>
                    <a:lnTo>
                      <a:pt x="262" y="3632"/>
                    </a:lnTo>
                    <a:lnTo>
                      <a:pt x="267" y="3626"/>
                    </a:lnTo>
                    <a:lnTo>
                      <a:pt x="269" y="3617"/>
                    </a:lnTo>
                    <a:lnTo>
                      <a:pt x="277" y="3612"/>
                    </a:lnTo>
                    <a:lnTo>
                      <a:pt x="293" y="3616"/>
                    </a:lnTo>
                    <a:lnTo>
                      <a:pt x="301" y="3616"/>
                    </a:lnTo>
                    <a:lnTo>
                      <a:pt x="317" y="3611"/>
                    </a:lnTo>
                    <a:lnTo>
                      <a:pt x="333" y="3613"/>
                    </a:lnTo>
                    <a:lnTo>
                      <a:pt x="349" y="3610"/>
                    </a:lnTo>
                    <a:lnTo>
                      <a:pt x="361" y="3619"/>
                    </a:lnTo>
                    <a:lnTo>
                      <a:pt x="366" y="3627"/>
                    </a:lnTo>
                    <a:lnTo>
                      <a:pt x="366" y="3635"/>
                    </a:lnTo>
                    <a:lnTo>
                      <a:pt x="379" y="3647"/>
                    </a:lnTo>
                    <a:lnTo>
                      <a:pt x="384" y="3653"/>
                    </a:lnTo>
                    <a:lnTo>
                      <a:pt x="384" y="3662"/>
                    </a:lnTo>
                    <a:lnTo>
                      <a:pt x="375" y="3666"/>
                    </a:lnTo>
                    <a:lnTo>
                      <a:pt x="368" y="3667"/>
                    </a:lnTo>
                    <a:lnTo>
                      <a:pt x="371" y="3675"/>
                    </a:lnTo>
                    <a:lnTo>
                      <a:pt x="371" y="3682"/>
                    </a:lnTo>
                    <a:lnTo>
                      <a:pt x="375" y="3698"/>
                    </a:lnTo>
                    <a:lnTo>
                      <a:pt x="382" y="3703"/>
                    </a:lnTo>
                    <a:lnTo>
                      <a:pt x="390" y="3705"/>
                    </a:lnTo>
                    <a:lnTo>
                      <a:pt x="406" y="3710"/>
                    </a:lnTo>
                    <a:lnTo>
                      <a:pt x="413" y="3707"/>
                    </a:lnTo>
                    <a:lnTo>
                      <a:pt x="422" y="3707"/>
                    </a:lnTo>
                    <a:lnTo>
                      <a:pt x="424" y="3715"/>
                    </a:lnTo>
                    <a:lnTo>
                      <a:pt x="435" y="3726"/>
                    </a:lnTo>
                    <a:lnTo>
                      <a:pt x="442" y="3753"/>
                    </a:lnTo>
                    <a:lnTo>
                      <a:pt x="440" y="3762"/>
                    </a:lnTo>
                    <a:lnTo>
                      <a:pt x="442" y="3769"/>
                    </a:lnTo>
                    <a:lnTo>
                      <a:pt x="449" y="3774"/>
                    </a:lnTo>
                    <a:lnTo>
                      <a:pt x="456" y="3779"/>
                    </a:lnTo>
                    <a:lnTo>
                      <a:pt x="463" y="3775"/>
                    </a:lnTo>
                    <a:lnTo>
                      <a:pt x="471" y="3774"/>
                    </a:lnTo>
                    <a:lnTo>
                      <a:pt x="479" y="3775"/>
                    </a:lnTo>
                    <a:lnTo>
                      <a:pt x="490" y="3787"/>
                    </a:lnTo>
                    <a:lnTo>
                      <a:pt x="499" y="3784"/>
                    </a:lnTo>
                    <a:lnTo>
                      <a:pt x="506" y="3788"/>
                    </a:lnTo>
                    <a:lnTo>
                      <a:pt x="531" y="3780"/>
                    </a:lnTo>
                    <a:lnTo>
                      <a:pt x="546" y="3773"/>
                    </a:lnTo>
                    <a:lnTo>
                      <a:pt x="553" y="3775"/>
                    </a:lnTo>
                    <a:lnTo>
                      <a:pt x="558" y="3782"/>
                    </a:lnTo>
                    <a:lnTo>
                      <a:pt x="569" y="3804"/>
                    </a:lnTo>
                    <a:lnTo>
                      <a:pt x="580" y="3816"/>
                    </a:lnTo>
                    <a:lnTo>
                      <a:pt x="587" y="3816"/>
                    </a:lnTo>
                    <a:lnTo>
                      <a:pt x="591" y="3809"/>
                    </a:lnTo>
                    <a:lnTo>
                      <a:pt x="600" y="3809"/>
                    </a:lnTo>
                    <a:lnTo>
                      <a:pt x="605" y="3815"/>
                    </a:lnTo>
                    <a:lnTo>
                      <a:pt x="612" y="3816"/>
                    </a:lnTo>
                    <a:lnTo>
                      <a:pt x="619" y="3820"/>
                    </a:lnTo>
                    <a:lnTo>
                      <a:pt x="626" y="3826"/>
                    </a:lnTo>
                    <a:lnTo>
                      <a:pt x="642" y="3825"/>
                    </a:lnTo>
                    <a:lnTo>
                      <a:pt x="655" y="3834"/>
                    </a:lnTo>
                    <a:lnTo>
                      <a:pt x="662" y="3833"/>
                    </a:lnTo>
                    <a:lnTo>
                      <a:pt x="675" y="3844"/>
                    </a:lnTo>
                    <a:lnTo>
                      <a:pt x="683" y="3845"/>
                    </a:lnTo>
                    <a:lnTo>
                      <a:pt x="692" y="3845"/>
                    </a:lnTo>
                    <a:lnTo>
                      <a:pt x="698" y="3850"/>
                    </a:lnTo>
                    <a:lnTo>
                      <a:pt x="691" y="3854"/>
                    </a:lnTo>
                    <a:lnTo>
                      <a:pt x="699" y="3877"/>
                    </a:lnTo>
                    <a:lnTo>
                      <a:pt x="691" y="3892"/>
                    </a:lnTo>
                    <a:lnTo>
                      <a:pt x="675" y="3896"/>
                    </a:lnTo>
                    <a:lnTo>
                      <a:pt x="680" y="3902"/>
                    </a:lnTo>
                    <a:lnTo>
                      <a:pt x="688" y="3904"/>
                    </a:lnTo>
                    <a:lnTo>
                      <a:pt x="693" y="3911"/>
                    </a:lnTo>
                    <a:lnTo>
                      <a:pt x="676" y="3916"/>
                    </a:lnTo>
                    <a:lnTo>
                      <a:pt x="673" y="3922"/>
                    </a:lnTo>
                    <a:lnTo>
                      <a:pt x="672" y="3930"/>
                    </a:lnTo>
                    <a:lnTo>
                      <a:pt x="677" y="3936"/>
                    </a:lnTo>
                    <a:lnTo>
                      <a:pt x="680" y="3944"/>
                    </a:lnTo>
                    <a:lnTo>
                      <a:pt x="678" y="3952"/>
                    </a:lnTo>
                    <a:lnTo>
                      <a:pt x="686" y="3956"/>
                    </a:lnTo>
                    <a:lnTo>
                      <a:pt x="682" y="3972"/>
                    </a:lnTo>
                    <a:lnTo>
                      <a:pt x="675" y="3995"/>
                    </a:lnTo>
                    <a:lnTo>
                      <a:pt x="667" y="3999"/>
                    </a:lnTo>
                    <a:lnTo>
                      <a:pt x="653" y="3995"/>
                    </a:lnTo>
                    <a:lnTo>
                      <a:pt x="644" y="3997"/>
                    </a:lnTo>
                    <a:lnTo>
                      <a:pt x="629" y="3989"/>
                    </a:lnTo>
                    <a:lnTo>
                      <a:pt x="623" y="3994"/>
                    </a:lnTo>
                    <a:lnTo>
                      <a:pt x="614" y="4008"/>
                    </a:lnTo>
                    <a:lnTo>
                      <a:pt x="600" y="4014"/>
                    </a:lnTo>
                    <a:lnTo>
                      <a:pt x="592" y="4029"/>
                    </a:lnTo>
                    <a:lnTo>
                      <a:pt x="594" y="4037"/>
                    </a:lnTo>
                    <a:lnTo>
                      <a:pt x="594" y="4052"/>
                    </a:lnTo>
                    <a:lnTo>
                      <a:pt x="607" y="4047"/>
                    </a:lnTo>
                    <a:lnTo>
                      <a:pt x="617" y="4048"/>
                    </a:lnTo>
                    <a:lnTo>
                      <a:pt x="623" y="4043"/>
                    </a:lnTo>
                    <a:lnTo>
                      <a:pt x="638" y="4041"/>
                    </a:lnTo>
                    <a:lnTo>
                      <a:pt x="644" y="4043"/>
                    </a:lnTo>
                    <a:lnTo>
                      <a:pt x="645" y="4049"/>
                    </a:lnTo>
                    <a:lnTo>
                      <a:pt x="653" y="4051"/>
                    </a:lnTo>
                    <a:lnTo>
                      <a:pt x="655" y="4053"/>
                    </a:lnTo>
                    <a:lnTo>
                      <a:pt x="654" y="4058"/>
                    </a:lnTo>
                    <a:lnTo>
                      <a:pt x="644" y="4058"/>
                    </a:lnTo>
                    <a:lnTo>
                      <a:pt x="632" y="4063"/>
                    </a:lnTo>
                    <a:lnTo>
                      <a:pt x="616" y="4073"/>
                    </a:lnTo>
                    <a:lnTo>
                      <a:pt x="605" y="4076"/>
                    </a:lnTo>
                    <a:lnTo>
                      <a:pt x="605" y="4081"/>
                    </a:lnTo>
                    <a:lnTo>
                      <a:pt x="610" y="4086"/>
                    </a:lnTo>
                    <a:lnTo>
                      <a:pt x="605" y="4089"/>
                    </a:lnTo>
                    <a:lnTo>
                      <a:pt x="594" y="4086"/>
                    </a:lnTo>
                    <a:lnTo>
                      <a:pt x="569" y="4090"/>
                    </a:lnTo>
                    <a:lnTo>
                      <a:pt x="567" y="4100"/>
                    </a:lnTo>
                    <a:lnTo>
                      <a:pt x="575" y="4107"/>
                    </a:lnTo>
                    <a:lnTo>
                      <a:pt x="587" y="4112"/>
                    </a:lnTo>
                    <a:lnTo>
                      <a:pt x="597" y="4126"/>
                    </a:lnTo>
                    <a:lnTo>
                      <a:pt x="607" y="4135"/>
                    </a:lnTo>
                    <a:lnTo>
                      <a:pt x="605" y="4137"/>
                    </a:lnTo>
                    <a:lnTo>
                      <a:pt x="591" y="4133"/>
                    </a:lnTo>
                    <a:lnTo>
                      <a:pt x="585" y="4143"/>
                    </a:lnTo>
                    <a:lnTo>
                      <a:pt x="579" y="4143"/>
                    </a:lnTo>
                    <a:lnTo>
                      <a:pt x="567" y="4160"/>
                    </a:lnTo>
                    <a:lnTo>
                      <a:pt x="557" y="4172"/>
                    </a:lnTo>
                    <a:lnTo>
                      <a:pt x="548" y="4191"/>
                    </a:lnTo>
                    <a:lnTo>
                      <a:pt x="535" y="4192"/>
                    </a:lnTo>
                    <a:lnTo>
                      <a:pt x="519" y="4189"/>
                    </a:lnTo>
                    <a:lnTo>
                      <a:pt x="516" y="4194"/>
                    </a:lnTo>
                    <a:lnTo>
                      <a:pt x="516" y="4200"/>
                    </a:lnTo>
                    <a:lnTo>
                      <a:pt x="506" y="4205"/>
                    </a:lnTo>
                    <a:lnTo>
                      <a:pt x="519" y="4210"/>
                    </a:lnTo>
                    <a:lnTo>
                      <a:pt x="531" y="4220"/>
                    </a:lnTo>
                    <a:lnTo>
                      <a:pt x="536" y="4235"/>
                    </a:lnTo>
                    <a:lnTo>
                      <a:pt x="546" y="4246"/>
                    </a:lnTo>
                    <a:lnTo>
                      <a:pt x="556" y="4247"/>
                    </a:lnTo>
                    <a:lnTo>
                      <a:pt x="560" y="4242"/>
                    </a:lnTo>
                    <a:lnTo>
                      <a:pt x="565" y="4250"/>
                    </a:lnTo>
                    <a:lnTo>
                      <a:pt x="580" y="4262"/>
                    </a:lnTo>
                    <a:lnTo>
                      <a:pt x="623" y="4280"/>
                    </a:lnTo>
                    <a:lnTo>
                      <a:pt x="649" y="4301"/>
                    </a:lnTo>
                    <a:lnTo>
                      <a:pt x="656" y="4313"/>
                    </a:lnTo>
                    <a:lnTo>
                      <a:pt x="662" y="4321"/>
                    </a:lnTo>
                    <a:lnTo>
                      <a:pt x="671" y="4323"/>
                    </a:lnTo>
                    <a:lnTo>
                      <a:pt x="683" y="4336"/>
                    </a:lnTo>
                    <a:lnTo>
                      <a:pt x="698" y="4331"/>
                    </a:lnTo>
                    <a:lnTo>
                      <a:pt x="707" y="4329"/>
                    </a:lnTo>
                    <a:lnTo>
                      <a:pt x="714" y="4332"/>
                    </a:lnTo>
                    <a:lnTo>
                      <a:pt x="723" y="4331"/>
                    </a:lnTo>
                    <a:lnTo>
                      <a:pt x="737" y="4336"/>
                    </a:lnTo>
                    <a:lnTo>
                      <a:pt x="743" y="4342"/>
                    </a:lnTo>
                    <a:lnTo>
                      <a:pt x="759" y="4344"/>
                    </a:lnTo>
                    <a:lnTo>
                      <a:pt x="782" y="4354"/>
                    </a:lnTo>
                    <a:lnTo>
                      <a:pt x="791" y="4355"/>
                    </a:lnTo>
                    <a:lnTo>
                      <a:pt x="815" y="4353"/>
                    </a:lnTo>
                    <a:lnTo>
                      <a:pt x="831" y="4358"/>
                    </a:lnTo>
                    <a:lnTo>
                      <a:pt x="847" y="4358"/>
                    </a:lnTo>
                    <a:lnTo>
                      <a:pt x="854" y="4363"/>
                    </a:lnTo>
                    <a:lnTo>
                      <a:pt x="858" y="4368"/>
                    </a:lnTo>
                    <a:lnTo>
                      <a:pt x="896" y="4390"/>
                    </a:lnTo>
                    <a:lnTo>
                      <a:pt x="898" y="4398"/>
                    </a:lnTo>
                    <a:lnTo>
                      <a:pt x="906" y="4402"/>
                    </a:lnTo>
                    <a:lnTo>
                      <a:pt x="914" y="4399"/>
                    </a:lnTo>
                    <a:lnTo>
                      <a:pt x="920" y="4395"/>
                    </a:lnTo>
                    <a:lnTo>
                      <a:pt x="935" y="4388"/>
                    </a:lnTo>
                    <a:lnTo>
                      <a:pt x="944" y="4388"/>
                    </a:lnTo>
                    <a:lnTo>
                      <a:pt x="950" y="4393"/>
                    </a:lnTo>
                    <a:lnTo>
                      <a:pt x="957" y="4392"/>
                    </a:lnTo>
                    <a:lnTo>
                      <a:pt x="973" y="4395"/>
                    </a:lnTo>
                    <a:lnTo>
                      <a:pt x="978" y="4401"/>
                    </a:lnTo>
                    <a:lnTo>
                      <a:pt x="985" y="4404"/>
                    </a:lnTo>
                    <a:lnTo>
                      <a:pt x="993" y="4404"/>
                    </a:lnTo>
                    <a:lnTo>
                      <a:pt x="1000" y="4408"/>
                    </a:lnTo>
                    <a:lnTo>
                      <a:pt x="1004" y="4415"/>
                    </a:lnTo>
                    <a:lnTo>
                      <a:pt x="1000" y="4430"/>
                    </a:lnTo>
                    <a:lnTo>
                      <a:pt x="1012" y="4440"/>
                    </a:lnTo>
                    <a:lnTo>
                      <a:pt x="1028" y="4445"/>
                    </a:lnTo>
                    <a:lnTo>
                      <a:pt x="1035" y="4450"/>
                    </a:lnTo>
                    <a:lnTo>
                      <a:pt x="1040" y="4453"/>
                    </a:lnTo>
                    <a:lnTo>
                      <a:pt x="1048" y="4458"/>
                    </a:lnTo>
                    <a:lnTo>
                      <a:pt x="1055" y="4458"/>
                    </a:lnTo>
                    <a:lnTo>
                      <a:pt x="1067" y="4469"/>
                    </a:lnTo>
                    <a:lnTo>
                      <a:pt x="1071" y="4477"/>
                    </a:lnTo>
                    <a:lnTo>
                      <a:pt x="1079" y="4477"/>
                    </a:lnTo>
                    <a:lnTo>
                      <a:pt x="1084" y="4493"/>
                    </a:lnTo>
                    <a:lnTo>
                      <a:pt x="1087" y="4500"/>
                    </a:lnTo>
                    <a:lnTo>
                      <a:pt x="1095" y="4500"/>
                    </a:lnTo>
                    <a:lnTo>
                      <a:pt x="1111" y="4504"/>
                    </a:lnTo>
                    <a:lnTo>
                      <a:pt x="1119" y="4501"/>
                    </a:lnTo>
                    <a:lnTo>
                      <a:pt x="1124" y="4496"/>
                    </a:lnTo>
                    <a:lnTo>
                      <a:pt x="1130" y="4481"/>
                    </a:lnTo>
                    <a:lnTo>
                      <a:pt x="1138" y="4477"/>
                    </a:lnTo>
                    <a:lnTo>
                      <a:pt x="1145" y="4473"/>
                    </a:lnTo>
                    <a:lnTo>
                      <a:pt x="1148" y="4466"/>
                    </a:lnTo>
                    <a:lnTo>
                      <a:pt x="1154" y="4456"/>
                    </a:lnTo>
                    <a:lnTo>
                      <a:pt x="1144" y="4451"/>
                    </a:lnTo>
                    <a:lnTo>
                      <a:pt x="1132" y="4423"/>
                    </a:lnTo>
                    <a:lnTo>
                      <a:pt x="1113" y="4391"/>
                    </a:lnTo>
                    <a:lnTo>
                      <a:pt x="1105" y="4380"/>
                    </a:lnTo>
                    <a:lnTo>
                      <a:pt x="1101" y="4366"/>
                    </a:lnTo>
                    <a:lnTo>
                      <a:pt x="1101" y="4344"/>
                    </a:lnTo>
                    <a:lnTo>
                      <a:pt x="1108" y="4317"/>
                    </a:lnTo>
                    <a:lnTo>
                      <a:pt x="1106" y="4305"/>
                    </a:lnTo>
                    <a:lnTo>
                      <a:pt x="1097" y="4326"/>
                    </a:lnTo>
                    <a:lnTo>
                      <a:pt x="1094" y="4320"/>
                    </a:lnTo>
                    <a:lnTo>
                      <a:pt x="1091" y="4302"/>
                    </a:lnTo>
                    <a:lnTo>
                      <a:pt x="1081" y="4285"/>
                    </a:lnTo>
                    <a:lnTo>
                      <a:pt x="1069" y="4268"/>
                    </a:lnTo>
                    <a:lnTo>
                      <a:pt x="1059" y="4268"/>
                    </a:lnTo>
                    <a:lnTo>
                      <a:pt x="1054" y="4253"/>
                    </a:lnTo>
                    <a:lnTo>
                      <a:pt x="1063" y="4240"/>
                    </a:lnTo>
                    <a:lnTo>
                      <a:pt x="1064" y="4229"/>
                    </a:lnTo>
                    <a:lnTo>
                      <a:pt x="1071" y="4218"/>
                    </a:lnTo>
                    <a:lnTo>
                      <a:pt x="1075" y="4218"/>
                    </a:lnTo>
                    <a:lnTo>
                      <a:pt x="1076" y="4215"/>
                    </a:lnTo>
                    <a:lnTo>
                      <a:pt x="1079" y="4207"/>
                    </a:lnTo>
                    <a:lnTo>
                      <a:pt x="1089" y="4198"/>
                    </a:lnTo>
                    <a:lnTo>
                      <a:pt x="1095" y="4162"/>
                    </a:lnTo>
                    <a:lnTo>
                      <a:pt x="1102" y="4165"/>
                    </a:lnTo>
                    <a:lnTo>
                      <a:pt x="1106" y="4144"/>
                    </a:lnTo>
                    <a:lnTo>
                      <a:pt x="1107" y="4133"/>
                    </a:lnTo>
                    <a:lnTo>
                      <a:pt x="1098" y="4117"/>
                    </a:lnTo>
                    <a:lnTo>
                      <a:pt x="1110" y="4121"/>
                    </a:lnTo>
                    <a:lnTo>
                      <a:pt x="1121" y="4121"/>
                    </a:lnTo>
                    <a:lnTo>
                      <a:pt x="1119" y="4128"/>
                    </a:lnTo>
                    <a:lnTo>
                      <a:pt x="1126" y="4139"/>
                    </a:lnTo>
                    <a:lnTo>
                      <a:pt x="1130" y="4154"/>
                    </a:lnTo>
                    <a:lnTo>
                      <a:pt x="1138" y="4154"/>
                    </a:lnTo>
                    <a:lnTo>
                      <a:pt x="1143" y="4151"/>
                    </a:lnTo>
                    <a:lnTo>
                      <a:pt x="1148" y="4151"/>
                    </a:lnTo>
                    <a:lnTo>
                      <a:pt x="1160" y="4123"/>
                    </a:lnTo>
                    <a:lnTo>
                      <a:pt x="1166" y="4119"/>
                    </a:lnTo>
                    <a:lnTo>
                      <a:pt x="1159" y="4117"/>
                    </a:lnTo>
                    <a:lnTo>
                      <a:pt x="1155" y="4111"/>
                    </a:lnTo>
                    <a:lnTo>
                      <a:pt x="1149" y="4107"/>
                    </a:lnTo>
                    <a:lnTo>
                      <a:pt x="1140" y="4107"/>
                    </a:lnTo>
                    <a:lnTo>
                      <a:pt x="1133" y="4105"/>
                    </a:lnTo>
                    <a:lnTo>
                      <a:pt x="1130" y="4099"/>
                    </a:lnTo>
                    <a:lnTo>
                      <a:pt x="1137" y="4091"/>
                    </a:lnTo>
                    <a:lnTo>
                      <a:pt x="1138" y="4084"/>
                    </a:lnTo>
                    <a:lnTo>
                      <a:pt x="1145" y="4081"/>
                    </a:lnTo>
                    <a:lnTo>
                      <a:pt x="1154" y="4087"/>
                    </a:lnTo>
                    <a:lnTo>
                      <a:pt x="1166" y="4084"/>
                    </a:lnTo>
                    <a:lnTo>
                      <a:pt x="1157" y="4027"/>
                    </a:lnTo>
                    <a:lnTo>
                      <a:pt x="1150" y="4025"/>
                    </a:lnTo>
                    <a:lnTo>
                      <a:pt x="1145" y="4019"/>
                    </a:lnTo>
                    <a:lnTo>
                      <a:pt x="1143" y="4010"/>
                    </a:lnTo>
                    <a:lnTo>
                      <a:pt x="1139" y="4004"/>
                    </a:lnTo>
                    <a:lnTo>
                      <a:pt x="1133" y="3998"/>
                    </a:lnTo>
                    <a:lnTo>
                      <a:pt x="1126" y="3998"/>
                    </a:lnTo>
                    <a:lnTo>
                      <a:pt x="1108" y="4000"/>
                    </a:lnTo>
                    <a:lnTo>
                      <a:pt x="1095" y="3997"/>
                    </a:lnTo>
                    <a:lnTo>
                      <a:pt x="1094" y="4005"/>
                    </a:lnTo>
                    <a:lnTo>
                      <a:pt x="1081" y="3993"/>
                    </a:lnTo>
                    <a:lnTo>
                      <a:pt x="1081" y="3986"/>
                    </a:lnTo>
                    <a:lnTo>
                      <a:pt x="1076" y="3978"/>
                    </a:lnTo>
                    <a:lnTo>
                      <a:pt x="1081" y="3971"/>
                    </a:lnTo>
                    <a:lnTo>
                      <a:pt x="1076" y="3965"/>
                    </a:lnTo>
                    <a:lnTo>
                      <a:pt x="1076" y="3957"/>
                    </a:lnTo>
                    <a:lnTo>
                      <a:pt x="1047" y="3947"/>
                    </a:lnTo>
                    <a:lnTo>
                      <a:pt x="1058" y="3903"/>
                    </a:lnTo>
                    <a:lnTo>
                      <a:pt x="1071" y="3896"/>
                    </a:lnTo>
                    <a:lnTo>
                      <a:pt x="1076" y="3888"/>
                    </a:lnTo>
                    <a:lnTo>
                      <a:pt x="1074" y="3881"/>
                    </a:lnTo>
                    <a:lnTo>
                      <a:pt x="1063" y="3870"/>
                    </a:lnTo>
                    <a:lnTo>
                      <a:pt x="1073" y="3825"/>
                    </a:lnTo>
                    <a:lnTo>
                      <a:pt x="1086" y="3816"/>
                    </a:lnTo>
                    <a:lnTo>
                      <a:pt x="1091" y="3810"/>
                    </a:lnTo>
                    <a:lnTo>
                      <a:pt x="1090" y="3801"/>
                    </a:lnTo>
                    <a:lnTo>
                      <a:pt x="1092" y="3794"/>
                    </a:lnTo>
                    <a:lnTo>
                      <a:pt x="1092" y="3787"/>
                    </a:lnTo>
                    <a:lnTo>
                      <a:pt x="1096" y="3778"/>
                    </a:lnTo>
                    <a:lnTo>
                      <a:pt x="1101" y="3772"/>
                    </a:lnTo>
                    <a:lnTo>
                      <a:pt x="1107" y="3777"/>
                    </a:lnTo>
                    <a:lnTo>
                      <a:pt x="1111" y="3784"/>
                    </a:lnTo>
                    <a:lnTo>
                      <a:pt x="1123" y="3794"/>
                    </a:lnTo>
                    <a:lnTo>
                      <a:pt x="1140" y="3831"/>
                    </a:lnTo>
                    <a:lnTo>
                      <a:pt x="1149" y="3833"/>
                    </a:lnTo>
                    <a:lnTo>
                      <a:pt x="1175" y="3816"/>
                    </a:lnTo>
                    <a:lnTo>
                      <a:pt x="1172" y="3807"/>
                    </a:lnTo>
                    <a:lnTo>
                      <a:pt x="1169" y="3800"/>
                    </a:lnTo>
                    <a:lnTo>
                      <a:pt x="1165" y="3775"/>
                    </a:lnTo>
                    <a:lnTo>
                      <a:pt x="1157" y="3762"/>
                    </a:lnTo>
                    <a:lnTo>
                      <a:pt x="1166" y="3763"/>
                    </a:lnTo>
                    <a:lnTo>
                      <a:pt x="1173" y="3760"/>
                    </a:lnTo>
                    <a:lnTo>
                      <a:pt x="1193" y="3746"/>
                    </a:lnTo>
                    <a:lnTo>
                      <a:pt x="1200" y="3742"/>
                    </a:lnTo>
                    <a:lnTo>
                      <a:pt x="1205" y="3736"/>
                    </a:lnTo>
                    <a:lnTo>
                      <a:pt x="1205" y="3728"/>
                    </a:lnTo>
                    <a:lnTo>
                      <a:pt x="1205" y="3719"/>
                    </a:lnTo>
                    <a:lnTo>
                      <a:pt x="1213" y="3718"/>
                    </a:lnTo>
                    <a:lnTo>
                      <a:pt x="1221" y="3719"/>
                    </a:lnTo>
                    <a:lnTo>
                      <a:pt x="1229" y="3715"/>
                    </a:lnTo>
                    <a:lnTo>
                      <a:pt x="1234" y="3709"/>
                    </a:lnTo>
                    <a:lnTo>
                      <a:pt x="1241" y="3705"/>
                    </a:lnTo>
                    <a:lnTo>
                      <a:pt x="1248" y="3703"/>
                    </a:lnTo>
                    <a:lnTo>
                      <a:pt x="1253" y="3697"/>
                    </a:lnTo>
                    <a:lnTo>
                      <a:pt x="1261" y="3692"/>
                    </a:lnTo>
                    <a:lnTo>
                      <a:pt x="1266" y="3686"/>
                    </a:lnTo>
                    <a:lnTo>
                      <a:pt x="1267" y="3678"/>
                    </a:lnTo>
                    <a:lnTo>
                      <a:pt x="1274" y="3672"/>
                    </a:lnTo>
                    <a:lnTo>
                      <a:pt x="1289" y="3669"/>
                    </a:lnTo>
                    <a:lnTo>
                      <a:pt x="1305" y="3669"/>
                    </a:lnTo>
                    <a:lnTo>
                      <a:pt x="1306" y="3677"/>
                    </a:lnTo>
                    <a:lnTo>
                      <a:pt x="1310" y="3685"/>
                    </a:lnTo>
                    <a:lnTo>
                      <a:pt x="1326" y="3681"/>
                    </a:lnTo>
                    <a:lnTo>
                      <a:pt x="1331" y="3687"/>
                    </a:lnTo>
                    <a:lnTo>
                      <a:pt x="1336" y="3680"/>
                    </a:lnTo>
                    <a:lnTo>
                      <a:pt x="1338" y="3671"/>
                    </a:lnTo>
                    <a:lnTo>
                      <a:pt x="1343" y="3665"/>
                    </a:lnTo>
                    <a:lnTo>
                      <a:pt x="1350" y="3665"/>
                    </a:lnTo>
                    <a:lnTo>
                      <a:pt x="1358" y="3662"/>
                    </a:lnTo>
                    <a:lnTo>
                      <a:pt x="1366" y="3662"/>
                    </a:lnTo>
                    <a:lnTo>
                      <a:pt x="1371" y="3678"/>
                    </a:lnTo>
                    <a:lnTo>
                      <a:pt x="1376" y="3685"/>
                    </a:lnTo>
                    <a:lnTo>
                      <a:pt x="1385" y="3681"/>
                    </a:lnTo>
                    <a:lnTo>
                      <a:pt x="1392" y="3681"/>
                    </a:lnTo>
                    <a:lnTo>
                      <a:pt x="1399" y="3683"/>
                    </a:lnTo>
                    <a:lnTo>
                      <a:pt x="1415" y="3680"/>
                    </a:lnTo>
                    <a:lnTo>
                      <a:pt x="1423" y="3681"/>
                    </a:lnTo>
                    <a:lnTo>
                      <a:pt x="1430" y="3685"/>
                    </a:lnTo>
                    <a:lnTo>
                      <a:pt x="1436" y="3691"/>
                    </a:lnTo>
                    <a:lnTo>
                      <a:pt x="1442" y="3705"/>
                    </a:lnTo>
                    <a:lnTo>
                      <a:pt x="1463" y="3718"/>
                    </a:lnTo>
                    <a:lnTo>
                      <a:pt x="1468" y="3724"/>
                    </a:lnTo>
                    <a:lnTo>
                      <a:pt x="1471" y="3732"/>
                    </a:lnTo>
                    <a:lnTo>
                      <a:pt x="1482" y="3745"/>
                    </a:lnTo>
                    <a:lnTo>
                      <a:pt x="1481" y="3752"/>
                    </a:lnTo>
                    <a:lnTo>
                      <a:pt x="1482" y="3761"/>
                    </a:lnTo>
                    <a:lnTo>
                      <a:pt x="1487" y="3767"/>
                    </a:lnTo>
                    <a:lnTo>
                      <a:pt x="1494" y="3764"/>
                    </a:lnTo>
                    <a:lnTo>
                      <a:pt x="1494" y="3757"/>
                    </a:lnTo>
                    <a:lnTo>
                      <a:pt x="1493" y="3748"/>
                    </a:lnTo>
                    <a:lnTo>
                      <a:pt x="1494" y="3741"/>
                    </a:lnTo>
                    <a:lnTo>
                      <a:pt x="1489" y="3734"/>
                    </a:lnTo>
                    <a:lnTo>
                      <a:pt x="1494" y="3728"/>
                    </a:lnTo>
                    <a:lnTo>
                      <a:pt x="1503" y="3726"/>
                    </a:lnTo>
                    <a:lnTo>
                      <a:pt x="1505" y="3734"/>
                    </a:lnTo>
                    <a:lnTo>
                      <a:pt x="1511" y="3739"/>
                    </a:lnTo>
                    <a:lnTo>
                      <a:pt x="1514" y="3747"/>
                    </a:lnTo>
                    <a:lnTo>
                      <a:pt x="1520" y="3752"/>
                    </a:lnTo>
                    <a:lnTo>
                      <a:pt x="1536" y="3757"/>
                    </a:lnTo>
                    <a:lnTo>
                      <a:pt x="1549" y="3766"/>
                    </a:lnTo>
                    <a:lnTo>
                      <a:pt x="1558" y="3763"/>
                    </a:lnTo>
                    <a:lnTo>
                      <a:pt x="1578" y="3750"/>
                    </a:lnTo>
                    <a:lnTo>
                      <a:pt x="1578" y="3741"/>
                    </a:lnTo>
                    <a:lnTo>
                      <a:pt x="1584" y="3737"/>
                    </a:lnTo>
                    <a:lnTo>
                      <a:pt x="1590" y="3732"/>
                    </a:lnTo>
                    <a:lnTo>
                      <a:pt x="1598" y="3731"/>
                    </a:lnTo>
                    <a:lnTo>
                      <a:pt x="1606" y="3734"/>
                    </a:lnTo>
                    <a:lnTo>
                      <a:pt x="1606" y="3725"/>
                    </a:lnTo>
                    <a:lnTo>
                      <a:pt x="1614" y="3725"/>
                    </a:lnTo>
                    <a:lnTo>
                      <a:pt x="1622" y="3728"/>
                    </a:lnTo>
                    <a:lnTo>
                      <a:pt x="1629" y="3723"/>
                    </a:lnTo>
                    <a:lnTo>
                      <a:pt x="1637" y="3728"/>
                    </a:lnTo>
                    <a:lnTo>
                      <a:pt x="1648" y="3739"/>
                    </a:lnTo>
                    <a:lnTo>
                      <a:pt x="1662" y="3730"/>
                    </a:lnTo>
                    <a:lnTo>
                      <a:pt x="1666" y="3723"/>
                    </a:lnTo>
                    <a:lnTo>
                      <a:pt x="1682" y="3723"/>
                    </a:lnTo>
                    <a:lnTo>
                      <a:pt x="1689" y="3719"/>
                    </a:lnTo>
                    <a:lnTo>
                      <a:pt x="1704" y="3725"/>
                    </a:lnTo>
                    <a:lnTo>
                      <a:pt x="1709" y="3731"/>
                    </a:lnTo>
                    <a:lnTo>
                      <a:pt x="1710" y="3747"/>
                    </a:lnTo>
                    <a:lnTo>
                      <a:pt x="1716" y="3753"/>
                    </a:lnTo>
                    <a:lnTo>
                      <a:pt x="1721" y="3760"/>
                    </a:lnTo>
                    <a:lnTo>
                      <a:pt x="1737" y="3757"/>
                    </a:lnTo>
                    <a:lnTo>
                      <a:pt x="1752" y="3761"/>
                    </a:lnTo>
                    <a:lnTo>
                      <a:pt x="1752" y="3761"/>
                    </a:lnTo>
                    <a:lnTo>
                      <a:pt x="1754" y="3772"/>
                    </a:lnTo>
                    <a:lnTo>
                      <a:pt x="1772" y="3771"/>
                    </a:lnTo>
                    <a:lnTo>
                      <a:pt x="1778" y="3766"/>
                    </a:lnTo>
                    <a:lnTo>
                      <a:pt x="1785" y="3751"/>
                    </a:lnTo>
                    <a:lnTo>
                      <a:pt x="1790" y="3745"/>
                    </a:lnTo>
                    <a:lnTo>
                      <a:pt x="1796" y="3747"/>
                    </a:lnTo>
                    <a:lnTo>
                      <a:pt x="1807" y="3760"/>
                    </a:lnTo>
                    <a:lnTo>
                      <a:pt x="1824" y="3761"/>
                    </a:lnTo>
                    <a:lnTo>
                      <a:pt x="1839" y="3757"/>
                    </a:lnTo>
                    <a:lnTo>
                      <a:pt x="1847" y="3752"/>
                    </a:lnTo>
                    <a:lnTo>
                      <a:pt x="1863" y="3747"/>
                    </a:lnTo>
                    <a:lnTo>
                      <a:pt x="1874" y="3709"/>
                    </a:lnTo>
                    <a:lnTo>
                      <a:pt x="1877" y="3702"/>
                    </a:lnTo>
                    <a:lnTo>
                      <a:pt x="1872" y="3696"/>
                    </a:lnTo>
                    <a:lnTo>
                      <a:pt x="1870" y="3692"/>
                    </a:lnTo>
                    <a:lnTo>
                      <a:pt x="1856" y="3691"/>
                    </a:lnTo>
                    <a:lnTo>
                      <a:pt x="1840" y="3689"/>
                    </a:lnTo>
                    <a:lnTo>
                      <a:pt x="1834" y="3682"/>
                    </a:lnTo>
                    <a:lnTo>
                      <a:pt x="1831" y="3677"/>
                    </a:lnTo>
                    <a:lnTo>
                      <a:pt x="1813" y="3674"/>
                    </a:lnTo>
                    <a:lnTo>
                      <a:pt x="1806" y="3671"/>
                    </a:lnTo>
                    <a:lnTo>
                      <a:pt x="1807" y="3662"/>
                    </a:lnTo>
                    <a:lnTo>
                      <a:pt x="1802" y="3655"/>
                    </a:lnTo>
                    <a:lnTo>
                      <a:pt x="1786" y="3653"/>
                    </a:lnTo>
                    <a:lnTo>
                      <a:pt x="1788" y="3644"/>
                    </a:lnTo>
                    <a:lnTo>
                      <a:pt x="1795" y="3642"/>
                    </a:lnTo>
                    <a:lnTo>
                      <a:pt x="1807" y="3632"/>
                    </a:lnTo>
                    <a:lnTo>
                      <a:pt x="1823" y="3626"/>
                    </a:lnTo>
                    <a:lnTo>
                      <a:pt x="1837" y="3617"/>
                    </a:lnTo>
                    <a:lnTo>
                      <a:pt x="1840" y="3611"/>
                    </a:lnTo>
                    <a:lnTo>
                      <a:pt x="1842" y="3602"/>
                    </a:lnTo>
                    <a:lnTo>
                      <a:pt x="1823" y="3575"/>
                    </a:lnTo>
                    <a:lnTo>
                      <a:pt x="1831" y="3572"/>
                    </a:lnTo>
                    <a:lnTo>
                      <a:pt x="1838" y="3565"/>
                    </a:lnTo>
                    <a:lnTo>
                      <a:pt x="1839" y="3558"/>
                    </a:lnTo>
                    <a:lnTo>
                      <a:pt x="1845" y="3553"/>
                    </a:lnTo>
                    <a:lnTo>
                      <a:pt x="1854" y="3552"/>
                    </a:lnTo>
                    <a:lnTo>
                      <a:pt x="1863" y="3553"/>
                    </a:lnTo>
                    <a:lnTo>
                      <a:pt x="1870" y="3552"/>
                    </a:lnTo>
                    <a:lnTo>
                      <a:pt x="1877" y="3554"/>
                    </a:lnTo>
                    <a:lnTo>
                      <a:pt x="1893" y="3554"/>
                    </a:lnTo>
                    <a:lnTo>
                      <a:pt x="1902" y="3551"/>
                    </a:lnTo>
                    <a:lnTo>
                      <a:pt x="1904" y="3543"/>
                    </a:lnTo>
                    <a:lnTo>
                      <a:pt x="1901" y="3537"/>
                    </a:lnTo>
                    <a:lnTo>
                      <a:pt x="1886" y="3529"/>
                    </a:lnTo>
                    <a:lnTo>
                      <a:pt x="1854" y="3524"/>
                    </a:lnTo>
                    <a:lnTo>
                      <a:pt x="1850" y="3518"/>
                    </a:lnTo>
                    <a:lnTo>
                      <a:pt x="1852" y="3509"/>
                    </a:lnTo>
                    <a:lnTo>
                      <a:pt x="1859" y="3509"/>
                    </a:lnTo>
                    <a:lnTo>
                      <a:pt x="1866" y="3506"/>
                    </a:lnTo>
                    <a:lnTo>
                      <a:pt x="1871" y="3499"/>
                    </a:lnTo>
                    <a:lnTo>
                      <a:pt x="1865" y="3494"/>
                    </a:lnTo>
                    <a:lnTo>
                      <a:pt x="1858" y="3498"/>
                    </a:lnTo>
                    <a:lnTo>
                      <a:pt x="1842" y="3498"/>
                    </a:lnTo>
                    <a:lnTo>
                      <a:pt x="1842" y="3489"/>
                    </a:lnTo>
                    <a:lnTo>
                      <a:pt x="1844" y="3482"/>
                    </a:lnTo>
                    <a:lnTo>
                      <a:pt x="1849" y="3476"/>
                    </a:lnTo>
                    <a:lnTo>
                      <a:pt x="1838" y="3463"/>
                    </a:lnTo>
                    <a:lnTo>
                      <a:pt x="1854" y="3463"/>
                    </a:lnTo>
                    <a:lnTo>
                      <a:pt x="1859" y="3457"/>
                    </a:lnTo>
                    <a:lnTo>
                      <a:pt x="1867" y="3457"/>
                    </a:lnTo>
                    <a:lnTo>
                      <a:pt x="1872" y="3463"/>
                    </a:lnTo>
                    <a:lnTo>
                      <a:pt x="1880" y="3462"/>
                    </a:lnTo>
                    <a:lnTo>
                      <a:pt x="1888" y="3463"/>
                    </a:lnTo>
                    <a:lnTo>
                      <a:pt x="1896" y="3461"/>
                    </a:lnTo>
                    <a:lnTo>
                      <a:pt x="1920" y="3461"/>
                    </a:lnTo>
                    <a:lnTo>
                      <a:pt x="1925" y="3468"/>
                    </a:lnTo>
                    <a:lnTo>
                      <a:pt x="1935" y="3456"/>
                    </a:lnTo>
                    <a:lnTo>
                      <a:pt x="1942" y="3452"/>
                    </a:lnTo>
                    <a:lnTo>
                      <a:pt x="1958" y="3454"/>
                    </a:lnTo>
                    <a:lnTo>
                      <a:pt x="1966" y="3449"/>
                    </a:lnTo>
                    <a:lnTo>
                      <a:pt x="1973" y="3446"/>
                    </a:lnTo>
                    <a:lnTo>
                      <a:pt x="1987" y="3436"/>
                    </a:lnTo>
                    <a:lnTo>
                      <a:pt x="1994" y="3439"/>
                    </a:lnTo>
                    <a:lnTo>
                      <a:pt x="2000" y="3444"/>
                    </a:lnTo>
                    <a:lnTo>
                      <a:pt x="2008" y="3444"/>
                    </a:lnTo>
                    <a:lnTo>
                      <a:pt x="2010" y="3436"/>
                    </a:lnTo>
                    <a:lnTo>
                      <a:pt x="2027" y="3432"/>
                    </a:lnTo>
                    <a:lnTo>
                      <a:pt x="2033" y="3428"/>
                    </a:lnTo>
                    <a:lnTo>
                      <a:pt x="2042" y="3427"/>
                    </a:lnTo>
                    <a:lnTo>
                      <a:pt x="2049" y="3424"/>
                    </a:lnTo>
                    <a:lnTo>
                      <a:pt x="2057" y="3424"/>
                    </a:lnTo>
                    <a:lnTo>
                      <a:pt x="2064" y="3427"/>
                    </a:lnTo>
                    <a:lnTo>
                      <a:pt x="2069" y="3419"/>
                    </a:lnTo>
                    <a:lnTo>
                      <a:pt x="2070" y="3412"/>
                    </a:lnTo>
                    <a:lnTo>
                      <a:pt x="2074" y="3403"/>
                    </a:lnTo>
                    <a:lnTo>
                      <a:pt x="2081" y="3400"/>
                    </a:lnTo>
                    <a:lnTo>
                      <a:pt x="2089" y="3398"/>
                    </a:lnTo>
                    <a:lnTo>
                      <a:pt x="2096" y="3402"/>
                    </a:lnTo>
                    <a:lnTo>
                      <a:pt x="2114" y="3396"/>
                    </a:lnTo>
                    <a:lnTo>
                      <a:pt x="2114" y="3397"/>
                    </a:lnTo>
                    <a:lnTo>
                      <a:pt x="2151" y="3387"/>
                    </a:lnTo>
                    <a:lnTo>
                      <a:pt x="2183" y="3384"/>
                    </a:lnTo>
                    <a:lnTo>
                      <a:pt x="2211" y="3375"/>
                    </a:lnTo>
                    <a:lnTo>
                      <a:pt x="2218" y="3369"/>
                    </a:lnTo>
                    <a:lnTo>
                      <a:pt x="2226" y="3370"/>
                    </a:lnTo>
                    <a:lnTo>
                      <a:pt x="2234" y="3368"/>
                    </a:lnTo>
                    <a:lnTo>
                      <a:pt x="2238" y="3362"/>
                    </a:lnTo>
                    <a:lnTo>
                      <a:pt x="2238" y="3353"/>
                    </a:lnTo>
                    <a:lnTo>
                      <a:pt x="2238" y="3346"/>
                    </a:lnTo>
                    <a:lnTo>
                      <a:pt x="2247" y="3347"/>
                    </a:lnTo>
                    <a:lnTo>
                      <a:pt x="2254" y="3344"/>
                    </a:lnTo>
                    <a:lnTo>
                      <a:pt x="2259" y="3338"/>
                    </a:lnTo>
                    <a:lnTo>
                      <a:pt x="2265" y="3333"/>
                    </a:lnTo>
                    <a:lnTo>
                      <a:pt x="2274" y="3333"/>
                    </a:lnTo>
                    <a:lnTo>
                      <a:pt x="2279" y="3326"/>
                    </a:lnTo>
                    <a:lnTo>
                      <a:pt x="2286" y="3326"/>
                    </a:lnTo>
                    <a:lnTo>
                      <a:pt x="2293" y="3332"/>
                    </a:lnTo>
                    <a:lnTo>
                      <a:pt x="2300" y="3330"/>
                    </a:lnTo>
                    <a:lnTo>
                      <a:pt x="2307" y="3333"/>
                    </a:lnTo>
                    <a:lnTo>
                      <a:pt x="2316" y="3331"/>
                    </a:lnTo>
                    <a:lnTo>
                      <a:pt x="2323" y="3335"/>
                    </a:lnTo>
                    <a:lnTo>
                      <a:pt x="2328" y="3341"/>
                    </a:lnTo>
                    <a:lnTo>
                      <a:pt x="2342" y="3349"/>
                    </a:lnTo>
                    <a:lnTo>
                      <a:pt x="2349" y="3346"/>
                    </a:lnTo>
                    <a:lnTo>
                      <a:pt x="2355" y="3341"/>
                    </a:lnTo>
                    <a:lnTo>
                      <a:pt x="2371" y="3338"/>
                    </a:lnTo>
                    <a:lnTo>
                      <a:pt x="2379" y="3341"/>
                    </a:lnTo>
                    <a:lnTo>
                      <a:pt x="2385" y="3347"/>
                    </a:lnTo>
                    <a:lnTo>
                      <a:pt x="2388" y="3354"/>
                    </a:lnTo>
                    <a:lnTo>
                      <a:pt x="2390" y="3370"/>
                    </a:lnTo>
                    <a:lnTo>
                      <a:pt x="2388" y="3379"/>
                    </a:lnTo>
                    <a:lnTo>
                      <a:pt x="2391" y="3386"/>
                    </a:lnTo>
                    <a:lnTo>
                      <a:pt x="2403" y="3397"/>
                    </a:lnTo>
                    <a:lnTo>
                      <a:pt x="2399" y="3403"/>
                    </a:lnTo>
                    <a:lnTo>
                      <a:pt x="2401" y="3420"/>
                    </a:lnTo>
                    <a:lnTo>
                      <a:pt x="2396" y="3427"/>
                    </a:lnTo>
                    <a:lnTo>
                      <a:pt x="2391" y="3433"/>
                    </a:lnTo>
                    <a:lnTo>
                      <a:pt x="2394" y="3440"/>
                    </a:lnTo>
                    <a:lnTo>
                      <a:pt x="2397" y="3448"/>
                    </a:lnTo>
                    <a:lnTo>
                      <a:pt x="2413" y="3444"/>
                    </a:lnTo>
                    <a:lnTo>
                      <a:pt x="2420" y="3449"/>
                    </a:lnTo>
                    <a:lnTo>
                      <a:pt x="2428" y="3448"/>
                    </a:lnTo>
                    <a:lnTo>
                      <a:pt x="2431" y="3439"/>
                    </a:lnTo>
                    <a:lnTo>
                      <a:pt x="2439" y="3439"/>
                    </a:lnTo>
                    <a:lnTo>
                      <a:pt x="2446" y="3441"/>
                    </a:lnTo>
                    <a:lnTo>
                      <a:pt x="2449" y="3433"/>
                    </a:lnTo>
                    <a:lnTo>
                      <a:pt x="2449" y="3425"/>
                    </a:lnTo>
                    <a:lnTo>
                      <a:pt x="2456" y="3427"/>
                    </a:lnTo>
                    <a:lnTo>
                      <a:pt x="2460" y="3434"/>
                    </a:lnTo>
                    <a:lnTo>
                      <a:pt x="2462" y="3443"/>
                    </a:lnTo>
                    <a:lnTo>
                      <a:pt x="2467" y="3448"/>
                    </a:lnTo>
                    <a:lnTo>
                      <a:pt x="2465" y="3455"/>
                    </a:lnTo>
                    <a:lnTo>
                      <a:pt x="2463" y="3463"/>
                    </a:lnTo>
                    <a:lnTo>
                      <a:pt x="2479" y="3465"/>
                    </a:lnTo>
                    <a:lnTo>
                      <a:pt x="2477" y="3457"/>
                    </a:lnTo>
                    <a:lnTo>
                      <a:pt x="2472" y="3451"/>
                    </a:lnTo>
                    <a:lnTo>
                      <a:pt x="2479" y="3448"/>
                    </a:lnTo>
                    <a:lnTo>
                      <a:pt x="2495" y="3451"/>
                    </a:lnTo>
                    <a:lnTo>
                      <a:pt x="2503" y="3456"/>
                    </a:lnTo>
                    <a:lnTo>
                      <a:pt x="2508" y="3462"/>
                    </a:lnTo>
                    <a:lnTo>
                      <a:pt x="2516" y="3466"/>
                    </a:lnTo>
                    <a:lnTo>
                      <a:pt x="2523" y="3466"/>
                    </a:lnTo>
                    <a:lnTo>
                      <a:pt x="2527" y="3459"/>
                    </a:lnTo>
                    <a:lnTo>
                      <a:pt x="2535" y="3455"/>
                    </a:lnTo>
                    <a:lnTo>
                      <a:pt x="2537" y="3463"/>
                    </a:lnTo>
                    <a:lnTo>
                      <a:pt x="2537" y="3471"/>
                    </a:lnTo>
                    <a:lnTo>
                      <a:pt x="2528" y="3473"/>
                    </a:lnTo>
                    <a:lnTo>
                      <a:pt x="2522" y="3478"/>
                    </a:lnTo>
                    <a:lnTo>
                      <a:pt x="2517" y="3486"/>
                    </a:lnTo>
                    <a:lnTo>
                      <a:pt x="2515" y="3493"/>
                    </a:lnTo>
                    <a:lnTo>
                      <a:pt x="2516" y="3502"/>
                    </a:lnTo>
                    <a:lnTo>
                      <a:pt x="2521" y="3508"/>
                    </a:lnTo>
                    <a:lnTo>
                      <a:pt x="2528" y="3508"/>
                    </a:lnTo>
                    <a:lnTo>
                      <a:pt x="2533" y="3502"/>
                    </a:lnTo>
                    <a:lnTo>
                      <a:pt x="2548" y="3495"/>
                    </a:lnTo>
                    <a:lnTo>
                      <a:pt x="2555" y="3498"/>
                    </a:lnTo>
                    <a:lnTo>
                      <a:pt x="2564" y="3498"/>
                    </a:lnTo>
                    <a:lnTo>
                      <a:pt x="2570" y="3503"/>
                    </a:lnTo>
                    <a:lnTo>
                      <a:pt x="2578" y="3503"/>
                    </a:lnTo>
                    <a:lnTo>
                      <a:pt x="2575" y="3495"/>
                    </a:lnTo>
                    <a:lnTo>
                      <a:pt x="2580" y="3489"/>
                    </a:lnTo>
                    <a:lnTo>
                      <a:pt x="2589" y="3488"/>
                    </a:lnTo>
                    <a:lnTo>
                      <a:pt x="2598" y="3477"/>
                    </a:lnTo>
                    <a:lnTo>
                      <a:pt x="2614" y="3475"/>
                    </a:lnTo>
                    <a:lnTo>
                      <a:pt x="2627" y="3463"/>
                    </a:lnTo>
                    <a:lnTo>
                      <a:pt x="2633" y="3449"/>
                    </a:lnTo>
                    <a:lnTo>
                      <a:pt x="2639" y="3444"/>
                    </a:lnTo>
                    <a:lnTo>
                      <a:pt x="2648" y="3445"/>
                    </a:lnTo>
                    <a:lnTo>
                      <a:pt x="2664" y="3441"/>
                    </a:lnTo>
                    <a:lnTo>
                      <a:pt x="2671" y="3439"/>
                    </a:lnTo>
                    <a:lnTo>
                      <a:pt x="2675" y="3432"/>
                    </a:lnTo>
                    <a:lnTo>
                      <a:pt x="2691" y="3430"/>
                    </a:lnTo>
                    <a:lnTo>
                      <a:pt x="2704" y="3422"/>
                    </a:lnTo>
                    <a:lnTo>
                      <a:pt x="2708" y="3429"/>
                    </a:lnTo>
                    <a:lnTo>
                      <a:pt x="2709" y="3436"/>
                    </a:lnTo>
                    <a:lnTo>
                      <a:pt x="2704" y="3444"/>
                    </a:lnTo>
                    <a:lnTo>
                      <a:pt x="2697" y="3446"/>
                    </a:lnTo>
                    <a:lnTo>
                      <a:pt x="2689" y="3446"/>
                    </a:lnTo>
                    <a:lnTo>
                      <a:pt x="2688" y="345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133"/>
              <p:cNvSpPr>
                <a:spLocks noChangeAspect="1"/>
              </p:cNvSpPr>
              <p:nvPr/>
            </p:nvSpPr>
            <p:spPr bwMode="gray">
              <a:xfrm>
                <a:off x="2730" y="1750"/>
                <a:ext cx="36" cy="27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2" y="114"/>
                  </a:cxn>
                  <a:cxn ang="0">
                    <a:pos x="12" y="107"/>
                  </a:cxn>
                  <a:cxn ang="0">
                    <a:pos x="14" y="102"/>
                  </a:cxn>
                  <a:cxn ang="0">
                    <a:pos x="19" y="87"/>
                  </a:cxn>
                  <a:cxn ang="0">
                    <a:pos x="21" y="76"/>
                  </a:cxn>
                  <a:cxn ang="0">
                    <a:pos x="25" y="70"/>
                  </a:cxn>
                  <a:cxn ang="0">
                    <a:pos x="46" y="69"/>
                  </a:cxn>
                  <a:cxn ang="0">
                    <a:pos x="55" y="63"/>
                  </a:cxn>
                  <a:cxn ang="0">
                    <a:pos x="67" y="48"/>
                  </a:cxn>
                  <a:cxn ang="0">
                    <a:pos x="77" y="32"/>
                  </a:cxn>
                  <a:cxn ang="0">
                    <a:pos x="82" y="15"/>
                  </a:cxn>
                  <a:cxn ang="0">
                    <a:pos x="83" y="0"/>
                  </a:cxn>
                  <a:cxn ang="0">
                    <a:pos x="79" y="27"/>
                  </a:cxn>
                  <a:cxn ang="0">
                    <a:pos x="71" y="46"/>
                  </a:cxn>
                  <a:cxn ang="0">
                    <a:pos x="65" y="55"/>
                  </a:cxn>
                  <a:cxn ang="0">
                    <a:pos x="57" y="64"/>
                  </a:cxn>
                  <a:cxn ang="0">
                    <a:pos x="61" y="71"/>
                  </a:cxn>
                  <a:cxn ang="0">
                    <a:pos x="67" y="70"/>
                  </a:cxn>
                  <a:cxn ang="0">
                    <a:pos x="76" y="75"/>
                  </a:cxn>
                  <a:cxn ang="0">
                    <a:pos x="87" y="75"/>
                  </a:cxn>
                  <a:cxn ang="0">
                    <a:pos x="89" y="66"/>
                  </a:cxn>
                  <a:cxn ang="0">
                    <a:pos x="89" y="49"/>
                  </a:cxn>
                  <a:cxn ang="0">
                    <a:pos x="93" y="44"/>
                  </a:cxn>
                  <a:cxn ang="0">
                    <a:pos x="93" y="41"/>
                  </a:cxn>
                  <a:cxn ang="0">
                    <a:pos x="103" y="38"/>
                  </a:cxn>
                  <a:cxn ang="0">
                    <a:pos x="109" y="43"/>
                  </a:cxn>
                  <a:cxn ang="0">
                    <a:pos x="116" y="46"/>
                  </a:cxn>
                  <a:cxn ang="0">
                    <a:pos x="122" y="50"/>
                  </a:cxn>
                  <a:cxn ang="0">
                    <a:pos x="130" y="54"/>
                  </a:cxn>
                  <a:cxn ang="0">
                    <a:pos x="147" y="57"/>
                  </a:cxn>
                  <a:cxn ang="0">
                    <a:pos x="163" y="55"/>
                  </a:cxn>
                  <a:cxn ang="0">
                    <a:pos x="169" y="59"/>
                  </a:cxn>
                  <a:cxn ang="0">
                    <a:pos x="180" y="82"/>
                  </a:cxn>
                  <a:cxn ang="0">
                    <a:pos x="174" y="97"/>
                  </a:cxn>
                  <a:cxn ang="0">
                    <a:pos x="174" y="114"/>
                  </a:cxn>
                  <a:cxn ang="0">
                    <a:pos x="177" y="124"/>
                  </a:cxn>
                  <a:cxn ang="0">
                    <a:pos x="153" y="127"/>
                  </a:cxn>
                  <a:cxn ang="0">
                    <a:pos x="126" y="133"/>
                  </a:cxn>
                  <a:cxn ang="0">
                    <a:pos x="78" y="134"/>
                  </a:cxn>
                  <a:cxn ang="0">
                    <a:pos x="14" y="123"/>
                  </a:cxn>
                  <a:cxn ang="0">
                    <a:pos x="0" y="118"/>
                  </a:cxn>
                </a:cxnLst>
                <a:rect l="0" t="0" r="r" b="b"/>
                <a:pathLst>
                  <a:path w="180" h="134">
                    <a:moveTo>
                      <a:pt x="0" y="118"/>
                    </a:moveTo>
                    <a:lnTo>
                      <a:pt x="2" y="114"/>
                    </a:lnTo>
                    <a:lnTo>
                      <a:pt x="12" y="107"/>
                    </a:lnTo>
                    <a:lnTo>
                      <a:pt x="14" y="102"/>
                    </a:lnTo>
                    <a:lnTo>
                      <a:pt x="19" y="87"/>
                    </a:lnTo>
                    <a:lnTo>
                      <a:pt x="21" y="76"/>
                    </a:lnTo>
                    <a:lnTo>
                      <a:pt x="25" y="70"/>
                    </a:lnTo>
                    <a:lnTo>
                      <a:pt x="46" y="69"/>
                    </a:lnTo>
                    <a:lnTo>
                      <a:pt x="55" y="63"/>
                    </a:lnTo>
                    <a:lnTo>
                      <a:pt x="67" y="48"/>
                    </a:lnTo>
                    <a:lnTo>
                      <a:pt x="77" y="32"/>
                    </a:lnTo>
                    <a:lnTo>
                      <a:pt x="82" y="15"/>
                    </a:lnTo>
                    <a:lnTo>
                      <a:pt x="83" y="0"/>
                    </a:lnTo>
                    <a:lnTo>
                      <a:pt x="79" y="27"/>
                    </a:lnTo>
                    <a:lnTo>
                      <a:pt x="71" y="46"/>
                    </a:lnTo>
                    <a:lnTo>
                      <a:pt x="65" y="55"/>
                    </a:lnTo>
                    <a:lnTo>
                      <a:pt x="57" y="64"/>
                    </a:lnTo>
                    <a:lnTo>
                      <a:pt x="61" y="71"/>
                    </a:lnTo>
                    <a:lnTo>
                      <a:pt x="67" y="70"/>
                    </a:lnTo>
                    <a:lnTo>
                      <a:pt x="76" y="75"/>
                    </a:lnTo>
                    <a:lnTo>
                      <a:pt x="87" y="75"/>
                    </a:lnTo>
                    <a:lnTo>
                      <a:pt x="89" y="66"/>
                    </a:lnTo>
                    <a:lnTo>
                      <a:pt x="89" y="49"/>
                    </a:lnTo>
                    <a:lnTo>
                      <a:pt x="93" y="44"/>
                    </a:lnTo>
                    <a:lnTo>
                      <a:pt x="93" y="41"/>
                    </a:lnTo>
                    <a:lnTo>
                      <a:pt x="103" y="38"/>
                    </a:lnTo>
                    <a:lnTo>
                      <a:pt x="109" y="43"/>
                    </a:lnTo>
                    <a:lnTo>
                      <a:pt x="116" y="46"/>
                    </a:lnTo>
                    <a:lnTo>
                      <a:pt x="122" y="50"/>
                    </a:lnTo>
                    <a:lnTo>
                      <a:pt x="130" y="54"/>
                    </a:lnTo>
                    <a:lnTo>
                      <a:pt x="147" y="57"/>
                    </a:lnTo>
                    <a:lnTo>
                      <a:pt x="163" y="55"/>
                    </a:lnTo>
                    <a:lnTo>
                      <a:pt x="169" y="59"/>
                    </a:lnTo>
                    <a:lnTo>
                      <a:pt x="180" y="82"/>
                    </a:lnTo>
                    <a:lnTo>
                      <a:pt x="174" y="97"/>
                    </a:lnTo>
                    <a:lnTo>
                      <a:pt x="174" y="114"/>
                    </a:lnTo>
                    <a:lnTo>
                      <a:pt x="177" y="124"/>
                    </a:lnTo>
                    <a:lnTo>
                      <a:pt x="153" y="127"/>
                    </a:lnTo>
                    <a:lnTo>
                      <a:pt x="126" y="133"/>
                    </a:lnTo>
                    <a:lnTo>
                      <a:pt x="78" y="134"/>
                    </a:lnTo>
                    <a:lnTo>
                      <a:pt x="14" y="123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59" name="Group 135"/>
            <p:cNvGrpSpPr>
              <a:grpSpLocks noChangeAspect="1"/>
            </p:cNvGrpSpPr>
            <p:nvPr/>
          </p:nvGrpSpPr>
          <p:grpSpPr bwMode="gray">
            <a:xfrm>
              <a:off x="6352012" y="3373319"/>
              <a:ext cx="648777" cy="644324"/>
              <a:chOff x="2802" y="1979"/>
              <a:chExt cx="408" cy="369"/>
            </a:xfrm>
            <a:grpFill/>
          </p:grpSpPr>
          <p:sp>
            <p:nvSpPr>
              <p:cNvPr id="304" name="Freeform 136"/>
              <p:cNvSpPr>
                <a:spLocks noChangeAspect="1"/>
              </p:cNvSpPr>
              <p:nvPr/>
            </p:nvSpPr>
            <p:spPr bwMode="gray">
              <a:xfrm>
                <a:off x="2899" y="2082"/>
                <a:ext cx="19" cy="23"/>
              </a:xfrm>
              <a:custGeom>
                <a:avLst/>
                <a:gdLst/>
                <a:ahLst/>
                <a:cxnLst>
                  <a:cxn ang="0">
                    <a:pos x="39" y="96"/>
                  </a:cxn>
                  <a:cxn ang="0">
                    <a:pos x="45" y="93"/>
                  </a:cxn>
                  <a:cxn ang="0">
                    <a:pos x="55" y="83"/>
                  </a:cxn>
                  <a:cxn ang="0">
                    <a:pos x="58" y="78"/>
                  </a:cxn>
                  <a:cxn ang="0">
                    <a:pos x="53" y="75"/>
                  </a:cxn>
                  <a:cxn ang="0">
                    <a:pos x="58" y="68"/>
                  </a:cxn>
                  <a:cxn ang="0">
                    <a:pos x="72" y="62"/>
                  </a:cxn>
                  <a:cxn ang="0">
                    <a:pos x="79" y="62"/>
                  </a:cxn>
                  <a:cxn ang="0">
                    <a:pos x="77" y="59"/>
                  </a:cxn>
                  <a:cxn ang="0">
                    <a:pos x="74" y="53"/>
                  </a:cxn>
                  <a:cxn ang="0">
                    <a:pos x="77" y="48"/>
                  </a:cxn>
                  <a:cxn ang="0">
                    <a:pos x="87" y="42"/>
                  </a:cxn>
                  <a:cxn ang="0">
                    <a:pos x="91" y="38"/>
                  </a:cxn>
                  <a:cxn ang="0">
                    <a:pos x="91" y="34"/>
                  </a:cxn>
                  <a:cxn ang="0">
                    <a:pos x="88" y="25"/>
                  </a:cxn>
                  <a:cxn ang="0">
                    <a:pos x="85" y="19"/>
                  </a:cxn>
                  <a:cxn ang="0">
                    <a:pos x="77" y="15"/>
                  </a:cxn>
                  <a:cxn ang="0">
                    <a:pos x="81" y="10"/>
                  </a:cxn>
                  <a:cxn ang="0">
                    <a:pos x="85" y="9"/>
                  </a:cxn>
                  <a:cxn ang="0">
                    <a:pos x="84" y="4"/>
                  </a:cxn>
                  <a:cxn ang="0">
                    <a:pos x="77" y="0"/>
                  </a:cxn>
                  <a:cxn ang="0">
                    <a:pos x="72" y="4"/>
                  </a:cxn>
                  <a:cxn ang="0">
                    <a:pos x="58" y="14"/>
                  </a:cxn>
                  <a:cxn ang="0">
                    <a:pos x="41" y="29"/>
                  </a:cxn>
                  <a:cxn ang="0">
                    <a:pos x="27" y="54"/>
                  </a:cxn>
                  <a:cxn ang="0">
                    <a:pos x="25" y="58"/>
                  </a:cxn>
                  <a:cxn ang="0">
                    <a:pos x="17" y="73"/>
                  </a:cxn>
                  <a:cxn ang="0">
                    <a:pos x="11" y="85"/>
                  </a:cxn>
                  <a:cxn ang="0">
                    <a:pos x="1" y="106"/>
                  </a:cxn>
                  <a:cxn ang="0">
                    <a:pos x="2" y="113"/>
                  </a:cxn>
                  <a:cxn ang="0">
                    <a:pos x="16" y="116"/>
                  </a:cxn>
                  <a:cxn ang="0">
                    <a:pos x="21" y="113"/>
                  </a:cxn>
                  <a:cxn ang="0">
                    <a:pos x="27" y="101"/>
                  </a:cxn>
                  <a:cxn ang="0">
                    <a:pos x="31" y="100"/>
                  </a:cxn>
                </a:cxnLst>
                <a:rect l="0" t="0" r="r" b="b"/>
                <a:pathLst>
                  <a:path w="95" h="116">
                    <a:moveTo>
                      <a:pt x="32" y="102"/>
                    </a:moveTo>
                    <a:lnTo>
                      <a:pt x="39" y="96"/>
                    </a:lnTo>
                    <a:lnTo>
                      <a:pt x="44" y="95"/>
                    </a:lnTo>
                    <a:lnTo>
                      <a:pt x="45" y="93"/>
                    </a:lnTo>
                    <a:lnTo>
                      <a:pt x="52" y="88"/>
                    </a:lnTo>
                    <a:lnTo>
                      <a:pt x="55" y="83"/>
                    </a:lnTo>
                    <a:lnTo>
                      <a:pt x="58" y="83"/>
                    </a:lnTo>
                    <a:lnTo>
                      <a:pt x="58" y="78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5" y="69"/>
                    </a:lnTo>
                    <a:lnTo>
                      <a:pt x="58" y="68"/>
                    </a:lnTo>
                    <a:lnTo>
                      <a:pt x="59" y="63"/>
                    </a:lnTo>
                    <a:lnTo>
                      <a:pt x="72" y="62"/>
                    </a:lnTo>
                    <a:lnTo>
                      <a:pt x="77" y="63"/>
                    </a:lnTo>
                    <a:lnTo>
                      <a:pt x="79" y="62"/>
                    </a:lnTo>
                    <a:lnTo>
                      <a:pt x="80" y="62"/>
                    </a:lnTo>
                    <a:lnTo>
                      <a:pt x="77" y="59"/>
                    </a:lnTo>
                    <a:lnTo>
                      <a:pt x="72" y="56"/>
                    </a:lnTo>
                    <a:lnTo>
                      <a:pt x="74" y="53"/>
                    </a:lnTo>
                    <a:lnTo>
                      <a:pt x="77" y="52"/>
                    </a:lnTo>
                    <a:lnTo>
                      <a:pt x="77" y="48"/>
                    </a:lnTo>
                    <a:lnTo>
                      <a:pt x="82" y="47"/>
                    </a:lnTo>
                    <a:lnTo>
                      <a:pt x="87" y="42"/>
                    </a:lnTo>
                    <a:lnTo>
                      <a:pt x="90" y="42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1" y="34"/>
                    </a:lnTo>
                    <a:lnTo>
                      <a:pt x="92" y="30"/>
                    </a:lnTo>
                    <a:lnTo>
                      <a:pt x="88" y="25"/>
                    </a:lnTo>
                    <a:lnTo>
                      <a:pt x="90" y="21"/>
                    </a:lnTo>
                    <a:lnTo>
                      <a:pt x="85" y="19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4" y="4"/>
                    </a:lnTo>
                    <a:lnTo>
                      <a:pt x="79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4"/>
                    </a:lnTo>
                    <a:lnTo>
                      <a:pt x="55" y="4"/>
                    </a:lnTo>
                    <a:lnTo>
                      <a:pt x="58" y="14"/>
                    </a:lnTo>
                    <a:lnTo>
                      <a:pt x="48" y="21"/>
                    </a:lnTo>
                    <a:lnTo>
                      <a:pt x="41" y="29"/>
                    </a:lnTo>
                    <a:lnTo>
                      <a:pt x="33" y="53"/>
                    </a:lnTo>
                    <a:lnTo>
                      <a:pt x="27" y="54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2" y="63"/>
                    </a:lnTo>
                    <a:lnTo>
                      <a:pt x="17" y="73"/>
                    </a:lnTo>
                    <a:lnTo>
                      <a:pt x="16" y="77"/>
                    </a:lnTo>
                    <a:lnTo>
                      <a:pt x="11" y="85"/>
                    </a:lnTo>
                    <a:lnTo>
                      <a:pt x="6" y="99"/>
                    </a:lnTo>
                    <a:lnTo>
                      <a:pt x="1" y="106"/>
                    </a:lnTo>
                    <a:lnTo>
                      <a:pt x="0" y="111"/>
                    </a:lnTo>
                    <a:lnTo>
                      <a:pt x="2" y="113"/>
                    </a:lnTo>
                    <a:lnTo>
                      <a:pt x="14" y="112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1" y="113"/>
                    </a:lnTo>
                    <a:lnTo>
                      <a:pt x="26" y="115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1" y="100"/>
                    </a:lnTo>
                    <a:lnTo>
                      <a:pt x="32" y="10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05" name="Group 137"/>
              <p:cNvGrpSpPr>
                <a:grpSpLocks noChangeAspect="1"/>
              </p:cNvGrpSpPr>
              <p:nvPr/>
            </p:nvGrpSpPr>
            <p:grpSpPr bwMode="gray">
              <a:xfrm>
                <a:off x="2889" y="2101"/>
                <a:ext cx="17" cy="51"/>
                <a:chOff x="2889" y="2101"/>
                <a:chExt cx="17" cy="51"/>
              </a:xfrm>
              <a:grpFill/>
            </p:grpSpPr>
            <p:sp>
              <p:nvSpPr>
                <p:cNvPr id="330" name="Freeform 138"/>
                <p:cNvSpPr>
                  <a:spLocks noChangeAspect="1"/>
                </p:cNvSpPr>
                <p:nvPr/>
              </p:nvSpPr>
              <p:spPr bwMode="gray">
                <a:xfrm>
                  <a:off x="2897" y="2111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30" y="66"/>
                    </a:cxn>
                    <a:cxn ang="0">
                      <a:pos x="32" y="64"/>
                    </a:cxn>
                    <a:cxn ang="0">
                      <a:pos x="33" y="55"/>
                    </a:cxn>
                    <a:cxn ang="0">
                      <a:pos x="36" y="49"/>
                    </a:cxn>
                    <a:cxn ang="0">
                      <a:pos x="33" y="40"/>
                    </a:cxn>
                    <a:cxn ang="0">
                      <a:pos x="35" y="29"/>
                    </a:cxn>
                    <a:cxn ang="0">
                      <a:pos x="36" y="21"/>
                    </a:cxn>
                    <a:cxn ang="0">
                      <a:pos x="37" y="12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3" y="10"/>
                    </a:cxn>
                    <a:cxn ang="0">
                      <a:pos x="30" y="7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16" y="0"/>
                    </a:cxn>
                    <a:cxn ang="0">
                      <a:pos x="12" y="1"/>
                    </a:cxn>
                    <a:cxn ang="0">
                      <a:pos x="10" y="3"/>
                    </a:cxn>
                    <a:cxn ang="0">
                      <a:pos x="10" y="13"/>
                    </a:cxn>
                    <a:cxn ang="0">
                      <a:pos x="4" y="19"/>
                    </a:cxn>
                    <a:cxn ang="0">
                      <a:pos x="4" y="34"/>
                    </a:cxn>
                    <a:cxn ang="0">
                      <a:pos x="6" y="39"/>
                    </a:cxn>
                    <a:cxn ang="0">
                      <a:pos x="5" y="45"/>
                    </a:cxn>
                    <a:cxn ang="0">
                      <a:pos x="15" y="44"/>
                    </a:cxn>
                    <a:cxn ang="0">
                      <a:pos x="19" y="45"/>
                    </a:cxn>
                    <a:cxn ang="0">
                      <a:pos x="19" y="48"/>
                    </a:cxn>
                    <a:cxn ang="0">
                      <a:pos x="17" y="49"/>
                    </a:cxn>
                    <a:cxn ang="0">
                      <a:pos x="11" y="50"/>
                    </a:cxn>
                    <a:cxn ang="0">
                      <a:pos x="8" y="53"/>
                    </a:cxn>
                    <a:cxn ang="0">
                      <a:pos x="6" y="56"/>
                    </a:cxn>
                    <a:cxn ang="0">
                      <a:pos x="4" y="65"/>
                    </a:cxn>
                    <a:cxn ang="0">
                      <a:pos x="0" y="69"/>
                    </a:cxn>
                    <a:cxn ang="0">
                      <a:pos x="0" y="75"/>
                    </a:cxn>
                    <a:cxn ang="0">
                      <a:pos x="4" y="80"/>
                    </a:cxn>
                    <a:cxn ang="0">
                      <a:pos x="4" y="76"/>
                    </a:cxn>
                    <a:cxn ang="0">
                      <a:pos x="16" y="75"/>
                    </a:cxn>
                    <a:cxn ang="0">
                      <a:pos x="26" y="66"/>
                    </a:cxn>
                    <a:cxn ang="0">
                      <a:pos x="30" y="66"/>
                    </a:cxn>
                  </a:cxnLst>
                  <a:rect l="0" t="0" r="r" b="b"/>
                  <a:pathLst>
                    <a:path w="37" h="80">
                      <a:moveTo>
                        <a:pt x="30" y="66"/>
                      </a:moveTo>
                      <a:lnTo>
                        <a:pt x="32" y="64"/>
                      </a:lnTo>
                      <a:lnTo>
                        <a:pt x="33" y="55"/>
                      </a:lnTo>
                      <a:lnTo>
                        <a:pt x="36" y="49"/>
                      </a:lnTo>
                      <a:lnTo>
                        <a:pt x="33" y="40"/>
                      </a:lnTo>
                      <a:lnTo>
                        <a:pt x="35" y="29"/>
                      </a:lnTo>
                      <a:lnTo>
                        <a:pt x="36" y="21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3" y="10"/>
                      </a:lnTo>
                      <a:lnTo>
                        <a:pt x="30" y="7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16" y="0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10" y="13"/>
                      </a:lnTo>
                      <a:lnTo>
                        <a:pt x="4" y="19"/>
                      </a:lnTo>
                      <a:lnTo>
                        <a:pt x="4" y="34"/>
                      </a:lnTo>
                      <a:lnTo>
                        <a:pt x="6" y="39"/>
                      </a:lnTo>
                      <a:lnTo>
                        <a:pt x="5" y="45"/>
                      </a:lnTo>
                      <a:lnTo>
                        <a:pt x="15" y="44"/>
                      </a:lnTo>
                      <a:lnTo>
                        <a:pt x="19" y="45"/>
                      </a:lnTo>
                      <a:lnTo>
                        <a:pt x="19" y="48"/>
                      </a:lnTo>
                      <a:lnTo>
                        <a:pt x="17" y="49"/>
                      </a:lnTo>
                      <a:lnTo>
                        <a:pt x="11" y="50"/>
                      </a:lnTo>
                      <a:lnTo>
                        <a:pt x="8" y="53"/>
                      </a:lnTo>
                      <a:lnTo>
                        <a:pt x="6" y="56"/>
                      </a:lnTo>
                      <a:lnTo>
                        <a:pt x="4" y="65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4" y="80"/>
                      </a:lnTo>
                      <a:lnTo>
                        <a:pt x="4" y="76"/>
                      </a:lnTo>
                      <a:lnTo>
                        <a:pt x="16" y="75"/>
                      </a:lnTo>
                      <a:lnTo>
                        <a:pt x="26" y="66"/>
                      </a:lnTo>
                      <a:lnTo>
                        <a:pt x="30" y="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139"/>
                <p:cNvSpPr>
                  <a:spLocks noChangeAspect="1"/>
                </p:cNvSpPr>
                <p:nvPr/>
              </p:nvSpPr>
              <p:spPr bwMode="gray">
                <a:xfrm>
                  <a:off x="2889" y="2124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24"/>
                    </a:cxn>
                    <a:cxn ang="0">
                      <a:pos x="8" y="21"/>
                    </a:cxn>
                    <a:cxn ang="0">
                      <a:pos x="7" y="16"/>
                    </a:cxn>
                    <a:cxn ang="0">
                      <a:pos x="18" y="5"/>
                    </a:cxn>
                    <a:cxn ang="0">
                      <a:pos x="14" y="0"/>
                    </a:cxn>
                    <a:cxn ang="0">
                      <a:pos x="0" y="14"/>
                    </a:cxn>
                    <a:cxn ang="0">
                      <a:pos x="1" y="24"/>
                    </a:cxn>
                  </a:cxnLst>
                  <a:rect l="0" t="0" r="r" b="b"/>
                  <a:pathLst>
                    <a:path w="18" h="24">
                      <a:moveTo>
                        <a:pt x="1" y="24"/>
                      </a:moveTo>
                      <a:lnTo>
                        <a:pt x="8" y="21"/>
                      </a:lnTo>
                      <a:lnTo>
                        <a:pt x="7" y="16"/>
                      </a:lnTo>
                      <a:lnTo>
                        <a:pt x="18" y="5"/>
                      </a:lnTo>
                      <a:lnTo>
                        <a:pt x="14" y="0"/>
                      </a:lnTo>
                      <a:lnTo>
                        <a:pt x="0" y="14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140"/>
                <p:cNvSpPr>
                  <a:spLocks noChangeAspect="1"/>
                </p:cNvSpPr>
                <p:nvPr/>
              </p:nvSpPr>
              <p:spPr bwMode="gray">
                <a:xfrm>
                  <a:off x="2890" y="2101"/>
                  <a:ext cx="16" cy="51"/>
                </a:xfrm>
                <a:custGeom>
                  <a:avLst/>
                  <a:gdLst/>
                  <a:ahLst/>
                  <a:cxnLst>
                    <a:cxn ang="0">
                      <a:pos x="45" y="242"/>
                    </a:cxn>
                    <a:cxn ang="0">
                      <a:pos x="55" y="178"/>
                    </a:cxn>
                    <a:cxn ang="0">
                      <a:pos x="70" y="140"/>
                    </a:cxn>
                    <a:cxn ang="0">
                      <a:pos x="71" y="119"/>
                    </a:cxn>
                    <a:cxn ang="0">
                      <a:pos x="65" y="115"/>
                    </a:cxn>
                    <a:cxn ang="0">
                      <a:pos x="43" y="125"/>
                    </a:cxn>
                    <a:cxn ang="0">
                      <a:pos x="39" y="124"/>
                    </a:cxn>
                    <a:cxn ang="0">
                      <a:pos x="43" y="114"/>
                    </a:cxn>
                    <a:cxn ang="0">
                      <a:pos x="47" y="102"/>
                    </a:cxn>
                    <a:cxn ang="0">
                      <a:pos x="56" y="98"/>
                    </a:cxn>
                    <a:cxn ang="0">
                      <a:pos x="58" y="94"/>
                    </a:cxn>
                    <a:cxn ang="0">
                      <a:pos x="44" y="94"/>
                    </a:cxn>
                    <a:cxn ang="0">
                      <a:pos x="43" y="83"/>
                    </a:cxn>
                    <a:cxn ang="0">
                      <a:pos x="49" y="62"/>
                    </a:cxn>
                    <a:cxn ang="0">
                      <a:pos x="51" y="50"/>
                    </a:cxn>
                    <a:cxn ang="0">
                      <a:pos x="63" y="50"/>
                    </a:cxn>
                    <a:cxn ang="0">
                      <a:pos x="69" y="56"/>
                    </a:cxn>
                    <a:cxn ang="0">
                      <a:pos x="76" y="59"/>
                    </a:cxn>
                    <a:cxn ang="0">
                      <a:pos x="81" y="33"/>
                    </a:cxn>
                    <a:cxn ang="0">
                      <a:pos x="80" y="22"/>
                    </a:cxn>
                    <a:cxn ang="0">
                      <a:pos x="81" y="13"/>
                    </a:cxn>
                    <a:cxn ang="0">
                      <a:pos x="80" y="1"/>
                    </a:cxn>
                    <a:cxn ang="0">
                      <a:pos x="76" y="2"/>
                    </a:cxn>
                    <a:cxn ang="0">
                      <a:pos x="70" y="14"/>
                    </a:cxn>
                    <a:cxn ang="0">
                      <a:pos x="65" y="17"/>
                    </a:cxn>
                    <a:cxn ang="0">
                      <a:pos x="51" y="14"/>
                    </a:cxn>
                    <a:cxn ang="0">
                      <a:pos x="47" y="17"/>
                    </a:cxn>
                    <a:cxn ang="0">
                      <a:pos x="39" y="41"/>
                    </a:cxn>
                    <a:cxn ang="0">
                      <a:pos x="29" y="80"/>
                    </a:cxn>
                    <a:cxn ang="0">
                      <a:pos x="13" y="113"/>
                    </a:cxn>
                    <a:cxn ang="0">
                      <a:pos x="6" y="129"/>
                    </a:cxn>
                    <a:cxn ang="0">
                      <a:pos x="0" y="137"/>
                    </a:cxn>
                    <a:cxn ang="0">
                      <a:pos x="4" y="148"/>
                    </a:cxn>
                    <a:cxn ang="0">
                      <a:pos x="39" y="251"/>
                    </a:cxn>
                  </a:cxnLst>
                  <a:rect l="0" t="0" r="r" b="b"/>
                  <a:pathLst>
                    <a:path w="81" h="251">
                      <a:moveTo>
                        <a:pt x="44" y="248"/>
                      </a:moveTo>
                      <a:lnTo>
                        <a:pt x="45" y="242"/>
                      </a:lnTo>
                      <a:lnTo>
                        <a:pt x="49" y="232"/>
                      </a:lnTo>
                      <a:lnTo>
                        <a:pt x="55" y="178"/>
                      </a:lnTo>
                      <a:lnTo>
                        <a:pt x="61" y="158"/>
                      </a:lnTo>
                      <a:lnTo>
                        <a:pt x="70" y="140"/>
                      </a:lnTo>
                      <a:lnTo>
                        <a:pt x="67" y="132"/>
                      </a:lnTo>
                      <a:lnTo>
                        <a:pt x="71" y="119"/>
                      </a:lnTo>
                      <a:lnTo>
                        <a:pt x="69" y="115"/>
                      </a:lnTo>
                      <a:lnTo>
                        <a:pt x="65" y="115"/>
                      </a:lnTo>
                      <a:lnTo>
                        <a:pt x="55" y="124"/>
                      </a:lnTo>
                      <a:lnTo>
                        <a:pt x="43" y="125"/>
                      </a:lnTo>
                      <a:lnTo>
                        <a:pt x="43" y="129"/>
                      </a:lnTo>
                      <a:lnTo>
                        <a:pt x="39" y="124"/>
                      </a:lnTo>
                      <a:lnTo>
                        <a:pt x="39" y="118"/>
                      </a:lnTo>
                      <a:lnTo>
                        <a:pt x="43" y="114"/>
                      </a:lnTo>
                      <a:lnTo>
                        <a:pt x="45" y="105"/>
                      </a:lnTo>
                      <a:lnTo>
                        <a:pt x="47" y="102"/>
                      </a:lnTo>
                      <a:lnTo>
                        <a:pt x="50" y="99"/>
                      </a:lnTo>
                      <a:lnTo>
                        <a:pt x="56" y="98"/>
                      </a:lnTo>
                      <a:lnTo>
                        <a:pt x="58" y="97"/>
                      </a:lnTo>
                      <a:lnTo>
                        <a:pt x="58" y="94"/>
                      </a:lnTo>
                      <a:lnTo>
                        <a:pt x="54" y="93"/>
                      </a:lnTo>
                      <a:lnTo>
                        <a:pt x="44" y="94"/>
                      </a:lnTo>
                      <a:lnTo>
                        <a:pt x="45" y="88"/>
                      </a:lnTo>
                      <a:lnTo>
                        <a:pt x="43" y="83"/>
                      </a:lnTo>
                      <a:lnTo>
                        <a:pt x="43" y="68"/>
                      </a:lnTo>
                      <a:lnTo>
                        <a:pt x="49" y="62"/>
                      </a:lnTo>
                      <a:lnTo>
                        <a:pt x="49" y="52"/>
                      </a:lnTo>
                      <a:lnTo>
                        <a:pt x="51" y="50"/>
                      </a:lnTo>
                      <a:lnTo>
                        <a:pt x="55" y="49"/>
                      </a:lnTo>
                      <a:lnTo>
                        <a:pt x="63" y="50"/>
                      </a:lnTo>
                      <a:lnTo>
                        <a:pt x="67" y="49"/>
                      </a:lnTo>
                      <a:lnTo>
                        <a:pt x="69" y="56"/>
                      </a:lnTo>
                      <a:lnTo>
                        <a:pt x="72" y="59"/>
                      </a:lnTo>
                      <a:lnTo>
                        <a:pt x="76" y="59"/>
                      </a:lnTo>
                      <a:lnTo>
                        <a:pt x="76" y="39"/>
                      </a:lnTo>
                      <a:lnTo>
                        <a:pt x="81" y="33"/>
                      </a:lnTo>
                      <a:lnTo>
                        <a:pt x="78" y="27"/>
                      </a:lnTo>
                      <a:lnTo>
                        <a:pt x="80" y="22"/>
                      </a:lnTo>
                      <a:lnTo>
                        <a:pt x="78" y="17"/>
                      </a:lnTo>
                      <a:lnTo>
                        <a:pt x="81" y="13"/>
                      </a:lnTo>
                      <a:lnTo>
                        <a:pt x="81" y="3"/>
                      </a:lnTo>
                      <a:lnTo>
                        <a:pt x="80" y="1"/>
                      </a:ln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5" y="16"/>
                      </a:lnTo>
                      <a:lnTo>
                        <a:pt x="70" y="14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3" y="13"/>
                      </a:lnTo>
                      <a:lnTo>
                        <a:pt x="51" y="14"/>
                      </a:lnTo>
                      <a:lnTo>
                        <a:pt x="49" y="12"/>
                      </a:lnTo>
                      <a:lnTo>
                        <a:pt x="47" y="17"/>
                      </a:lnTo>
                      <a:lnTo>
                        <a:pt x="47" y="27"/>
                      </a:lnTo>
                      <a:lnTo>
                        <a:pt x="39" y="41"/>
                      </a:lnTo>
                      <a:lnTo>
                        <a:pt x="38" y="49"/>
                      </a:lnTo>
                      <a:lnTo>
                        <a:pt x="29" y="80"/>
                      </a:lnTo>
                      <a:lnTo>
                        <a:pt x="22" y="104"/>
                      </a:lnTo>
                      <a:lnTo>
                        <a:pt x="13" y="113"/>
                      </a:lnTo>
                      <a:lnTo>
                        <a:pt x="17" y="118"/>
                      </a:lnTo>
                      <a:lnTo>
                        <a:pt x="6" y="129"/>
                      </a:lnTo>
                      <a:lnTo>
                        <a:pt x="7" y="134"/>
                      </a:lnTo>
                      <a:lnTo>
                        <a:pt x="0" y="137"/>
                      </a:lnTo>
                      <a:lnTo>
                        <a:pt x="1" y="142"/>
                      </a:lnTo>
                      <a:lnTo>
                        <a:pt x="4" y="148"/>
                      </a:lnTo>
                      <a:lnTo>
                        <a:pt x="23" y="206"/>
                      </a:lnTo>
                      <a:lnTo>
                        <a:pt x="39" y="251"/>
                      </a:lnTo>
                      <a:lnTo>
                        <a:pt x="44" y="24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06" name="Freeform 141"/>
              <p:cNvSpPr>
                <a:spLocks noChangeAspect="1"/>
              </p:cNvSpPr>
              <p:nvPr/>
            </p:nvSpPr>
            <p:spPr bwMode="gray">
              <a:xfrm>
                <a:off x="3027" y="2143"/>
                <a:ext cx="19" cy="19"/>
              </a:xfrm>
              <a:custGeom>
                <a:avLst/>
                <a:gdLst/>
                <a:ahLst/>
                <a:cxnLst>
                  <a:cxn ang="0">
                    <a:pos x="96" y="95"/>
                  </a:cxn>
                  <a:cxn ang="0">
                    <a:pos x="94" y="84"/>
                  </a:cxn>
                  <a:cxn ang="0">
                    <a:pos x="90" y="81"/>
                  </a:cxn>
                  <a:cxn ang="0">
                    <a:pos x="86" y="73"/>
                  </a:cxn>
                  <a:cxn ang="0">
                    <a:pos x="81" y="52"/>
                  </a:cxn>
                  <a:cxn ang="0">
                    <a:pos x="73" y="48"/>
                  </a:cxn>
                  <a:cxn ang="0">
                    <a:pos x="62" y="47"/>
                  </a:cxn>
                  <a:cxn ang="0">
                    <a:pos x="64" y="42"/>
                  </a:cxn>
                  <a:cxn ang="0">
                    <a:pos x="67" y="39"/>
                  </a:cxn>
                  <a:cxn ang="0">
                    <a:pos x="73" y="36"/>
                  </a:cxn>
                  <a:cxn ang="0">
                    <a:pos x="85" y="33"/>
                  </a:cxn>
                  <a:cxn ang="0">
                    <a:pos x="92" y="26"/>
                  </a:cxn>
                  <a:cxn ang="0">
                    <a:pos x="92" y="22"/>
                  </a:cxn>
                  <a:cxn ang="0">
                    <a:pos x="90" y="18"/>
                  </a:cxn>
                  <a:cxn ang="0">
                    <a:pos x="79" y="11"/>
                  </a:cxn>
                  <a:cxn ang="0">
                    <a:pos x="78" y="6"/>
                  </a:cxn>
                  <a:cxn ang="0">
                    <a:pos x="79" y="5"/>
                  </a:cxn>
                  <a:cxn ang="0">
                    <a:pos x="67" y="1"/>
                  </a:cxn>
                  <a:cxn ang="0">
                    <a:pos x="53" y="0"/>
                  </a:cxn>
                  <a:cxn ang="0">
                    <a:pos x="38" y="6"/>
                  </a:cxn>
                  <a:cxn ang="0">
                    <a:pos x="26" y="23"/>
                  </a:cxn>
                  <a:cxn ang="0">
                    <a:pos x="16" y="43"/>
                  </a:cxn>
                  <a:cxn ang="0">
                    <a:pos x="0" y="59"/>
                  </a:cxn>
                  <a:cxn ang="0">
                    <a:pos x="4" y="61"/>
                  </a:cxn>
                  <a:cxn ang="0">
                    <a:pos x="26" y="65"/>
                  </a:cxn>
                  <a:cxn ang="0">
                    <a:pos x="46" y="73"/>
                  </a:cxn>
                  <a:cxn ang="0">
                    <a:pos x="53" y="80"/>
                  </a:cxn>
                  <a:cxn ang="0">
                    <a:pos x="63" y="95"/>
                  </a:cxn>
                  <a:cxn ang="0">
                    <a:pos x="96" y="95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lnTo>
                      <a:pt x="94" y="84"/>
                    </a:lnTo>
                    <a:lnTo>
                      <a:pt x="90" y="81"/>
                    </a:lnTo>
                    <a:lnTo>
                      <a:pt x="86" y="73"/>
                    </a:lnTo>
                    <a:lnTo>
                      <a:pt x="81" y="52"/>
                    </a:lnTo>
                    <a:lnTo>
                      <a:pt x="73" y="48"/>
                    </a:lnTo>
                    <a:lnTo>
                      <a:pt x="62" y="47"/>
                    </a:lnTo>
                    <a:lnTo>
                      <a:pt x="64" y="42"/>
                    </a:lnTo>
                    <a:lnTo>
                      <a:pt x="67" y="39"/>
                    </a:lnTo>
                    <a:lnTo>
                      <a:pt x="73" y="36"/>
                    </a:lnTo>
                    <a:lnTo>
                      <a:pt x="85" y="33"/>
                    </a:lnTo>
                    <a:lnTo>
                      <a:pt x="92" y="26"/>
                    </a:lnTo>
                    <a:lnTo>
                      <a:pt x="92" y="22"/>
                    </a:lnTo>
                    <a:lnTo>
                      <a:pt x="90" y="18"/>
                    </a:lnTo>
                    <a:lnTo>
                      <a:pt x="79" y="11"/>
                    </a:lnTo>
                    <a:lnTo>
                      <a:pt x="78" y="6"/>
                    </a:lnTo>
                    <a:lnTo>
                      <a:pt x="79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6" y="23"/>
                    </a:lnTo>
                    <a:lnTo>
                      <a:pt x="16" y="43"/>
                    </a:lnTo>
                    <a:lnTo>
                      <a:pt x="0" y="59"/>
                    </a:lnTo>
                    <a:lnTo>
                      <a:pt x="4" y="61"/>
                    </a:lnTo>
                    <a:lnTo>
                      <a:pt x="26" y="65"/>
                    </a:lnTo>
                    <a:lnTo>
                      <a:pt x="46" y="73"/>
                    </a:lnTo>
                    <a:lnTo>
                      <a:pt x="53" y="80"/>
                    </a:lnTo>
                    <a:lnTo>
                      <a:pt x="63" y="95"/>
                    </a:lnTo>
                    <a:lnTo>
                      <a:pt x="96" y="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07" name="Group 142"/>
              <p:cNvGrpSpPr>
                <a:grpSpLocks noChangeAspect="1"/>
              </p:cNvGrpSpPr>
              <p:nvPr/>
            </p:nvGrpSpPr>
            <p:grpSpPr bwMode="gray">
              <a:xfrm>
                <a:off x="2896" y="2116"/>
                <a:ext cx="231" cy="189"/>
                <a:chOff x="2896" y="2116"/>
                <a:chExt cx="231" cy="189"/>
              </a:xfrm>
              <a:grpFill/>
            </p:grpSpPr>
            <p:sp>
              <p:nvSpPr>
                <p:cNvPr id="328" name="Freeform 143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144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308" name="Group 145"/>
              <p:cNvGrpSpPr>
                <a:grpSpLocks noChangeAspect="1"/>
              </p:cNvGrpSpPr>
              <p:nvPr/>
            </p:nvGrpSpPr>
            <p:grpSpPr bwMode="gray">
              <a:xfrm>
                <a:off x="2984" y="2276"/>
                <a:ext cx="114" cy="72"/>
                <a:chOff x="2984" y="2276"/>
                <a:chExt cx="114" cy="72"/>
              </a:xfrm>
              <a:grpFill/>
            </p:grpSpPr>
            <p:sp>
              <p:nvSpPr>
                <p:cNvPr id="326" name="Freeform 146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147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09" name="Freeform 148"/>
              <p:cNvSpPr>
                <a:spLocks noChangeAspect="1"/>
              </p:cNvSpPr>
              <p:nvPr/>
            </p:nvSpPr>
            <p:spPr bwMode="gray">
              <a:xfrm>
                <a:off x="3104" y="2214"/>
                <a:ext cx="3" cy="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7" y="9"/>
                  </a:cxn>
                  <a:cxn ang="0">
                    <a:pos x="10" y="6"/>
                  </a:cxn>
                  <a:cxn ang="0">
                    <a:pos x="12" y="9"/>
                  </a:cxn>
                  <a:cxn ang="0">
                    <a:pos x="16" y="5"/>
                  </a:cxn>
                  <a:cxn ang="0">
                    <a:pos x="14" y="4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8"/>
                  </a:cxn>
                </a:cxnLst>
                <a:rect l="0" t="0" r="r" b="b"/>
                <a:pathLst>
                  <a:path w="16" h="9">
                    <a:moveTo>
                      <a:pt x="0" y="8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0" name="Group 149"/>
              <p:cNvGrpSpPr>
                <a:grpSpLocks noChangeAspect="1"/>
              </p:cNvGrpSpPr>
              <p:nvPr/>
            </p:nvGrpSpPr>
            <p:grpSpPr bwMode="gray">
              <a:xfrm>
                <a:off x="3086" y="2189"/>
                <a:ext cx="85" cy="114"/>
                <a:chOff x="3086" y="2189"/>
                <a:chExt cx="85" cy="114"/>
              </a:xfrm>
              <a:grpFill/>
            </p:grpSpPr>
            <p:sp>
              <p:nvSpPr>
                <p:cNvPr id="324" name="Freeform 150"/>
                <p:cNvSpPr>
                  <a:spLocks noChangeAspect="1"/>
                </p:cNvSpPr>
                <p:nvPr/>
              </p:nvSpPr>
              <p:spPr bwMode="gray">
                <a:xfrm>
                  <a:off x="3130" y="2189"/>
                  <a:ext cx="4" cy="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" y="19"/>
                    </a:cxn>
                    <a:cxn ang="0">
                      <a:pos x="3" y="25"/>
                    </a:cxn>
                    <a:cxn ang="0">
                      <a:pos x="2" y="27"/>
                    </a:cxn>
                    <a:cxn ang="0">
                      <a:pos x="3" y="31"/>
                    </a:cxn>
                    <a:cxn ang="0">
                      <a:pos x="1" y="36"/>
                    </a:cxn>
                    <a:cxn ang="0">
                      <a:pos x="3" y="37"/>
                    </a:cxn>
                    <a:cxn ang="0">
                      <a:pos x="11" y="40"/>
                    </a:cxn>
                    <a:cxn ang="0">
                      <a:pos x="12" y="36"/>
                    </a:cxn>
                    <a:cxn ang="0">
                      <a:pos x="17" y="27"/>
                    </a:cxn>
                    <a:cxn ang="0">
                      <a:pos x="17" y="18"/>
                    </a:cxn>
                    <a:cxn ang="0">
                      <a:pos x="15" y="15"/>
                    </a:cxn>
                    <a:cxn ang="0">
                      <a:pos x="15" y="11"/>
                    </a:cxn>
                    <a:cxn ang="0">
                      <a:pos x="18" y="9"/>
                    </a:cxn>
                    <a:cxn ang="0">
                      <a:pos x="19" y="4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9" h="40">
                      <a:moveTo>
                        <a:pt x="0" y="15"/>
                      </a:move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1" y="36"/>
                      </a:lnTo>
                      <a:lnTo>
                        <a:pt x="3" y="37"/>
                      </a:lnTo>
                      <a:lnTo>
                        <a:pt x="11" y="40"/>
                      </a:lnTo>
                      <a:lnTo>
                        <a:pt x="12" y="36"/>
                      </a:lnTo>
                      <a:lnTo>
                        <a:pt x="17" y="27"/>
                      </a:lnTo>
                      <a:lnTo>
                        <a:pt x="17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8" y="9"/>
                      </a:lnTo>
                      <a:lnTo>
                        <a:pt x="19" y="4"/>
                      </a:lnTo>
                      <a:lnTo>
                        <a:pt x="15" y="0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151"/>
                <p:cNvSpPr>
                  <a:spLocks noChangeAspect="1"/>
                </p:cNvSpPr>
                <p:nvPr/>
              </p:nvSpPr>
              <p:spPr bwMode="gray">
                <a:xfrm>
                  <a:off x="3086" y="2207"/>
                  <a:ext cx="85" cy="96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87" y="59"/>
                    </a:cxn>
                    <a:cxn ang="0">
                      <a:pos x="203" y="170"/>
                    </a:cxn>
                    <a:cxn ang="0">
                      <a:pos x="0" y="345"/>
                    </a:cxn>
                    <a:cxn ang="0">
                      <a:pos x="83" y="474"/>
                    </a:cxn>
                    <a:cxn ang="0">
                      <a:pos x="107" y="466"/>
                    </a:cxn>
                    <a:cxn ang="0">
                      <a:pos x="137" y="459"/>
                    </a:cxn>
                    <a:cxn ang="0">
                      <a:pos x="154" y="464"/>
                    </a:cxn>
                    <a:cxn ang="0">
                      <a:pos x="165" y="460"/>
                    </a:cxn>
                    <a:cxn ang="0">
                      <a:pos x="179" y="447"/>
                    </a:cxn>
                    <a:cxn ang="0">
                      <a:pos x="180" y="436"/>
                    </a:cxn>
                    <a:cxn ang="0">
                      <a:pos x="186" y="425"/>
                    </a:cxn>
                    <a:cxn ang="0">
                      <a:pos x="224" y="407"/>
                    </a:cxn>
                    <a:cxn ang="0">
                      <a:pos x="241" y="404"/>
                    </a:cxn>
                    <a:cxn ang="0">
                      <a:pos x="253" y="382"/>
                    </a:cxn>
                    <a:cxn ang="0">
                      <a:pos x="262" y="361"/>
                    </a:cxn>
                    <a:cxn ang="0">
                      <a:pos x="278" y="352"/>
                    </a:cxn>
                    <a:cxn ang="0">
                      <a:pos x="289" y="348"/>
                    </a:cxn>
                    <a:cxn ang="0">
                      <a:pos x="309" y="346"/>
                    </a:cxn>
                    <a:cxn ang="0">
                      <a:pos x="319" y="337"/>
                    </a:cxn>
                    <a:cxn ang="0">
                      <a:pos x="314" y="325"/>
                    </a:cxn>
                    <a:cxn ang="0">
                      <a:pos x="312" y="303"/>
                    </a:cxn>
                    <a:cxn ang="0">
                      <a:pos x="314" y="285"/>
                    </a:cxn>
                    <a:cxn ang="0">
                      <a:pos x="335" y="256"/>
                    </a:cxn>
                    <a:cxn ang="0">
                      <a:pos x="342" y="255"/>
                    </a:cxn>
                    <a:cxn ang="0">
                      <a:pos x="347" y="262"/>
                    </a:cxn>
                    <a:cxn ang="0">
                      <a:pos x="355" y="261"/>
                    </a:cxn>
                    <a:cxn ang="0">
                      <a:pos x="369" y="239"/>
                    </a:cxn>
                    <a:cxn ang="0">
                      <a:pos x="382" y="216"/>
                    </a:cxn>
                    <a:cxn ang="0">
                      <a:pos x="416" y="178"/>
                    </a:cxn>
                    <a:cxn ang="0">
                      <a:pos x="422" y="161"/>
                    </a:cxn>
                    <a:cxn ang="0">
                      <a:pos x="427" y="143"/>
                    </a:cxn>
                    <a:cxn ang="0">
                      <a:pos x="419" y="137"/>
                    </a:cxn>
                    <a:cxn ang="0">
                      <a:pos x="406" y="131"/>
                    </a:cxn>
                    <a:cxn ang="0">
                      <a:pos x="391" y="111"/>
                    </a:cxn>
                    <a:cxn ang="0">
                      <a:pos x="382" y="103"/>
                    </a:cxn>
                    <a:cxn ang="0">
                      <a:pos x="375" y="92"/>
                    </a:cxn>
                    <a:cxn ang="0">
                      <a:pos x="366" y="79"/>
                    </a:cxn>
                    <a:cxn ang="0">
                      <a:pos x="347" y="73"/>
                    </a:cxn>
                    <a:cxn ang="0">
                      <a:pos x="315" y="63"/>
                    </a:cxn>
                    <a:cxn ang="0">
                      <a:pos x="285" y="51"/>
                    </a:cxn>
                    <a:cxn ang="0">
                      <a:pos x="266" y="40"/>
                    </a:cxn>
                    <a:cxn ang="0">
                      <a:pos x="252" y="23"/>
                    </a:cxn>
                    <a:cxn ang="0">
                      <a:pos x="241" y="12"/>
                    </a:cxn>
                  </a:cxnLst>
                  <a:rect l="0" t="0" r="r" b="b"/>
                  <a:pathLst>
                    <a:path w="427" h="482">
                      <a:moveTo>
                        <a:pt x="236" y="0"/>
                      </a:moveTo>
                      <a:lnTo>
                        <a:pt x="203" y="0"/>
                      </a:lnTo>
                      <a:lnTo>
                        <a:pt x="220" y="46"/>
                      </a:lnTo>
                      <a:lnTo>
                        <a:pt x="187" y="59"/>
                      </a:lnTo>
                      <a:lnTo>
                        <a:pt x="176" y="130"/>
                      </a:lnTo>
                      <a:lnTo>
                        <a:pt x="203" y="170"/>
                      </a:lnTo>
                      <a:lnTo>
                        <a:pt x="165" y="287"/>
                      </a:lnTo>
                      <a:lnTo>
                        <a:pt x="0" y="345"/>
                      </a:lnTo>
                      <a:lnTo>
                        <a:pt x="57" y="482"/>
                      </a:lnTo>
                      <a:lnTo>
                        <a:pt x="83" y="474"/>
                      </a:lnTo>
                      <a:lnTo>
                        <a:pt x="94" y="473"/>
                      </a:lnTo>
                      <a:lnTo>
                        <a:pt x="107" y="466"/>
                      </a:lnTo>
                      <a:lnTo>
                        <a:pt x="117" y="460"/>
                      </a:lnTo>
                      <a:lnTo>
                        <a:pt x="137" y="459"/>
                      </a:lnTo>
                      <a:lnTo>
                        <a:pt x="150" y="461"/>
                      </a:lnTo>
                      <a:lnTo>
                        <a:pt x="154" y="464"/>
                      </a:lnTo>
                      <a:lnTo>
                        <a:pt x="161" y="464"/>
                      </a:lnTo>
                      <a:lnTo>
                        <a:pt x="165" y="460"/>
                      </a:lnTo>
                      <a:lnTo>
                        <a:pt x="172" y="455"/>
                      </a:lnTo>
                      <a:lnTo>
                        <a:pt x="179" y="447"/>
                      </a:lnTo>
                      <a:lnTo>
                        <a:pt x="180" y="443"/>
                      </a:lnTo>
                      <a:lnTo>
                        <a:pt x="180" y="436"/>
                      </a:lnTo>
                      <a:lnTo>
                        <a:pt x="180" y="430"/>
                      </a:lnTo>
                      <a:lnTo>
                        <a:pt x="186" y="425"/>
                      </a:lnTo>
                      <a:lnTo>
                        <a:pt x="194" y="414"/>
                      </a:lnTo>
                      <a:lnTo>
                        <a:pt x="224" y="407"/>
                      </a:lnTo>
                      <a:lnTo>
                        <a:pt x="234" y="407"/>
                      </a:lnTo>
                      <a:lnTo>
                        <a:pt x="241" y="404"/>
                      </a:lnTo>
                      <a:lnTo>
                        <a:pt x="250" y="394"/>
                      </a:lnTo>
                      <a:lnTo>
                        <a:pt x="253" y="382"/>
                      </a:lnTo>
                      <a:lnTo>
                        <a:pt x="256" y="371"/>
                      </a:lnTo>
                      <a:lnTo>
                        <a:pt x="262" y="361"/>
                      </a:lnTo>
                      <a:lnTo>
                        <a:pt x="269" y="355"/>
                      </a:lnTo>
                      <a:lnTo>
                        <a:pt x="278" y="352"/>
                      </a:lnTo>
                      <a:lnTo>
                        <a:pt x="282" y="347"/>
                      </a:lnTo>
                      <a:lnTo>
                        <a:pt x="289" y="348"/>
                      </a:lnTo>
                      <a:lnTo>
                        <a:pt x="301" y="346"/>
                      </a:lnTo>
                      <a:lnTo>
                        <a:pt x="309" y="346"/>
                      </a:lnTo>
                      <a:lnTo>
                        <a:pt x="316" y="342"/>
                      </a:lnTo>
                      <a:lnTo>
                        <a:pt x="319" y="337"/>
                      </a:lnTo>
                      <a:lnTo>
                        <a:pt x="316" y="328"/>
                      </a:lnTo>
                      <a:lnTo>
                        <a:pt x="314" y="325"/>
                      </a:lnTo>
                      <a:lnTo>
                        <a:pt x="312" y="312"/>
                      </a:lnTo>
                      <a:lnTo>
                        <a:pt x="312" y="303"/>
                      </a:lnTo>
                      <a:lnTo>
                        <a:pt x="315" y="293"/>
                      </a:lnTo>
                      <a:lnTo>
                        <a:pt x="314" y="285"/>
                      </a:lnTo>
                      <a:lnTo>
                        <a:pt x="327" y="265"/>
                      </a:lnTo>
                      <a:lnTo>
                        <a:pt x="335" y="256"/>
                      </a:lnTo>
                      <a:lnTo>
                        <a:pt x="339" y="253"/>
                      </a:lnTo>
                      <a:lnTo>
                        <a:pt x="342" y="255"/>
                      </a:lnTo>
                      <a:lnTo>
                        <a:pt x="344" y="260"/>
                      </a:lnTo>
                      <a:lnTo>
                        <a:pt x="347" y="262"/>
                      </a:lnTo>
                      <a:lnTo>
                        <a:pt x="353" y="264"/>
                      </a:lnTo>
                      <a:lnTo>
                        <a:pt x="355" y="261"/>
                      </a:lnTo>
                      <a:lnTo>
                        <a:pt x="365" y="244"/>
                      </a:lnTo>
                      <a:lnTo>
                        <a:pt x="369" y="239"/>
                      </a:lnTo>
                      <a:lnTo>
                        <a:pt x="376" y="224"/>
                      </a:lnTo>
                      <a:lnTo>
                        <a:pt x="382" y="216"/>
                      </a:lnTo>
                      <a:lnTo>
                        <a:pt x="396" y="206"/>
                      </a:lnTo>
                      <a:lnTo>
                        <a:pt x="416" y="178"/>
                      </a:lnTo>
                      <a:lnTo>
                        <a:pt x="421" y="167"/>
                      </a:lnTo>
                      <a:lnTo>
                        <a:pt x="422" y="161"/>
                      </a:lnTo>
                      <a:lnTo>
                        <a:pt x="427" y="147"/>
                      </a:lnTo>
                      <a:lnTo>
                        <a:pt x="427" y="143"/>
                      </a:lnTo>
                      <a:lnTo>
                        <a:pt x="423" y="140"/>
                      </a:lnTo>
                      <a:lnTo>
                        <a:pt x="419" y="137"/>
                      </a:lnTo>
                      <a:lnTo>
                        <a:pt x="418" y="134"/>
                      </a:lnTo>
                      <a:lnTo>
                        <a:pt x="406" y="131"/>
                      </a:lnTo>
                      <a:lnTo>
                        <a:pt x="396" y="124"/>
                      </a:lnTo>
                      <a:lnTo>
                        <a:pt x="391" y="111"/>
                      </a:lnTo>
                      <a:lnTo>
                        <a:pt x="386" y="108"/>
                      </a:lnTo>
                      <a:lnTo>
                        <a:pt x="382" y="103"/>
                      </a:lnTo>
                      <a:lnTo>
                        <a:pt x="381" y="98"/>
                      </a:lnTo>
                      <a:lnTo>
                        <a:pt x="375" y="92"/>
                      </a:lnTo>
                      <a:lnTo>
                        <a:pt x="373" y="88"/>
                      </a:lnTo>
                      <a:lnTo>
                        <a:pt x="366" y="79"/>
                      </a:lnTo>
                      <a:lnTo>
                        <a:pt x="354" y="73"/>
                      </a:lnTo>
                      <a:lnTo>
                        <a:pt x="347" y="73"/>
                      </a:lnTo>
                      <a:lnTo>
                        <a:pt x="332" y="66"/>
                      </a:lnTo>
                      <a:lnTo>
                        <a:pt x="315" y="63"/>
                      </a:lnTo>
                      <a:lnTo>
                        <a:pt x="309" y="61"/>
                      </a:lnTo>
                      <a:lnTo>
                        <a:pt x="285" y="51"/>
                      </a:lnTo>
                      <a:lnTo>
                        <a:pt x="274" y="43"/>
                      </a:lnTo>
                      <a:lnTo>
                        <a:pt x="266" y="40"/>
                      </a:lnTo>
                      <a:lnTo>
                        <a:pt x="260" y="30"/>
                      </a:lnTo>
                      <a:lnTo>
                        <a:pt x="252" y="23"/>
                      </a:lnTo>
                      <a:lnTo>
                        <a:pt x="250" y="19"/>
                      </a:lnTo>
                      <a:lnTo>
                        <a:pt x="241" y="12"/>
                      </a:lnTo>
                      <a:lnTo>
                        <a:pt x="236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1" name="Freeform 152"/>
              <p:cNvSpPr>
                <a:spLocks noChangeAspect="1"/>
              </p:cNvSpPr>
              <p:nvPr/>
            </p:nvSpPr>
            <p:spPr bwMode="gray">
              <a:xfrm>
                <a:off x="3069" y="2190"/>
                <a:ext cx="1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3" y="19"/>
                  </a:cxn>
                  <a:cxn ang="0">
                    <a:pos x="8" y="17"/>
                  </a:cxn>
                  <a:cxn ang="0">
                    <a:pos x="8" y="3"/>
                  </a:cxn>
                </a:cxnLst>
                <a:rect l="0" t="0" r="r" b="b"/>
                <a:pathLst>
                  <a:path w="8" h="19">
                    <a:moveTo>
                      <a:pt x="8" y="3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9"/>
                    </a:lnTo>
                    <a:lnTo>
                      <a:pt x="8" y="17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2" name="Group 153"/>
              <p:cNvGrpSpPr>
                <a:grpSpLocks noChangeAspect="1"/>
              </p:cNvGrpSpPr>
              <p:nvPr/>
            </p:nvGrpSpPr>
            <p:grpSpPr bwMode="gray">
              <a:xfrm>
                <a:off x="3000" y="2012"/>
                <a:ext cx="210" cy="192"/>
                <a:chOff x="3000" y="2012"/>
                <a:chExt cx="210" cy="192"/>
              </a:xfrm>
              <a:grpFill/>
            </p:grpSpPr>
            <p:sp>
              <p:nvSpPr>
                <p:cNvPr id="322" name="Freeform 154"/>
                <p:cNvSpPr>
                  <a:spLocks noChangeAspect="1"/>
                </p:cNvSpPr>
                <p:nvPr/>
              </p:nvSpPr>
              <p:spPr bwMode="gray">
                <a:xfrm>
                  <a:off x="3122" y="2182"/>
                  <a:ext cx="10" cy="5"/>
                </a:xfrm>
                <a:custGeom>
                  <a:avLst/>
                  <a:gdLst/>
                  <a:ahLst/>
                  <a:cxnLst>
                    <a:cxn ang="0">
                      <a:pos x="50" y="2"/>
                    </a:cxn>
                    <a:cxn ang="0">
                      <a:pos x="45" y="0"/>
                    </a:cxn>
                    <a:cxn ang="0">
                      <a:pos x="27" y="2"/>
                    </a:cxn>
                    <a:cxn ang="0">
                      <a:pos x="23" y="10"/>
                    </a:cxn>
                    <a:cxn ang="0">
                      <a:pos x="12" y="18"/>
                    </a:cxn>
                    <a:cxn ang="0">
                      <a:pos x="0" y="22"/>
                    </a:cxn>
                    <a:cxn ang="0">
                      <a:pos x="1" y="26"/>
                    </a:cxn>
                    <a:cxn ang="0">
                      <a:pos x="27" y="19"/>
                    </a:cxn>
                    <a:cxn ang="0">
                      <a:pos x="50" y="2"/>
                    </a:cxn>
                  </a:cxnLst>
                  <a:rect l="0" t="0" r="r" b="b"/>
                  <a:pathLst>
                    <a:path w="50" h="26">
                      <a:moveTo>
                        <a:pt x="50" y="2"/>
                      </a:moveTo>
                      <a:lnTo>
                        <a:pt x="45" y="0"/>
                      </a:lnTo>
                      <a:lnTo>
                        <a:pt x="27" y="2"/>
                      </a:lnTo>
                      <a:lnTo>
                        <a:pt x="23" y="10"/>
                      </a:lnTo>
                      <a:lnTo>
                        <a:pt x="12" y="18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7" y="19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155"/>
                <p:cNvSpPr>
                  <a:spLocks noChangeAspect="1"/>
                </p:cNvSpPr>
                <p:nvPr/>
              </p:nvSpPr>
              <p:spPr bwMode="gray">
                <a:xfrm>
                  <a:off x="3000" y="2012"/>
                  <a:ext cx="210" cy="192"/>
                </a:xfrm>
                <a:custGeom>
                  <a:avLst/>
                  <a:gdLst/>
                  <a:ahLst/>
                  <a:cxnLst>
                    <a:cxn ang="0">
                      <a:pos x="920" y="957"/>
                    </a:cxn>
                    <a:cxn ang="0">
                      <a:pos x="836" y="944"/>
                    </a:cxn>
                    <a:cxn ang="0">
                      <a:pos x="792" y="933"/>
                    </a:cxn>
                    <a:cxn ang="0">
                      <a:pos x="717" y="912"/>
                    </a:cxn>
                    <a:cxn ang="0">
                      <a:pos x="673" y="839"/>
                    </a:cxn>
                    <a:cxn ang="0">
                      <a:pos x="610" y="865"/>
                    </a:cxn>
                    <a:cxn ang="0">
                      <a:pos x="551" y="868"/>
                    </a:cxn>
                    <a:cxn ang="0">
                      <a:pos x="511" y="859"/>
                    </a:cxn>
                    <a:cxn ang="0">
                      <a:pos x="462" y="822"/>
                    </a:cxn>
                    <a:cxn ang="0">
                      <a:pos x="400" y="794"/>
                    </a:cxn>
                    <a:cxn ang="0">
                      <a:pos x="351" y="713"/>
                    </a:cxn>
                    <a:cxn ang="0">
                      <a:pos x="323" y="661"/>
                    </a:cxn>
                    <a:cxn ang="0">
                      <a:pos x="292" y="661"/>
                    </a:cxn>
                    <a:cxn ang="0">
                      <a:pos x="270" y="632"/>
                    </a:cxn>
                    <a:cxn ang="0">
                      <a:pos x="252" y="640"/>
                    </a:cxn>
                    <a:cxn ang="0">
                      <a:pos x="237" y="653"/>
                    </a:cxn>
                    <a:cxn ang="0">
                      <a:pos x="188" y="595"/>
                    </a:cxn>
                    <a:cxn ang="0">
                      <a:pos x="172" y="506"/>
                    </a:cxn>
                    <a:cxn ang="0">
                      <a:pos x="111" y="466"/>
                    </a:cxn>
                    <a:cxn ang="0">
                      <a:pos x="82" y="422"/>
                    </a:cxn>
                    <a:cxn ang="0">
                      <a:pos x="72" y="393"/>
                    </a:cxn>
                    <a:cxn ang="0">
                      <a:pos x="100" y="328"/>
                    </a:cxn>
                    <a:cxn ang="0">
                      <a:pos x="102" y="278"/>
                    </a:cxn>
                    <a:cxn ang="0">
                      <a:pos x="40" y="213"/>
                    </a:cxn>
                    <a:cxn ang="0">
                      <a:pos x="12" y="118"/>
                    </a:cxn>
                    <a:cxn ang="0">
                      <a:pos x="0" y="34"/>
                    </a:cxn>
                    <a:cxn ang="0">
                      <a:pos x="38" y="16"/>
                    </a:cxn>
                    <a:cxn ang="0">
                      <a:pos x="121" y="68"/>
                    </a:cxn>
                    <a:cxn ang="0">
                      <a:pos x="166" y="27"/>
                    </a:cxn>
                    <a:cxn ang="0">
                      <a:pos x="227" y="57"/>
                    </a:cxn>
                    <a:cxn ang="0">
                      <a:pos x="232" y="85"/>
                    </a:cxn>
                    <a:cxn ang="0">
                      <a:pos x="260" y="123"/>
                    </a:cxn>
                    <a:cxn ang="0">
                      <a:pos x="303" y="171"/>
                    </a:cxn>
                    <a:cxn ang="0">
                      <a:pos x="357" y="203"/>
                    </a:cxn>
                    <a:cxn ang="0">
                      <a:pos x="497" y="207"/>
                    </a:cxn>
                    <a:cxn ang="0">
                      <a:pos x="543" y="207"/>
                    </a:cxn>
                    <a:cxn ang="0">
                      <a:pos x="600" y="135"/>
                    </a:cxn>
                    <a:cxn ang="0">
                      <a:pos x="664" y="121"/>
                    </a:cxn>
                    <a:cxn ang="0">
                      <a:pos x="722" y="119"/>
                    </a:cxn>
                    <a:cxn ang="0">
                      <a:pos x="804" y="150"/>
                    </a:cxn>
                    <a:cxn ang="0">
                      <a:pos x="851" y="187"/>
                    </a:cxn>
                    <a:cxn ang="0">
                      <a:pos x="936" y="230"/>
                    </a:cxn>
                    <a:cxn ang="0">
                      <a:pos x="935" y="321"/>
                    </a:cxn>
                    <a:cxn ang="0">
                      <a:pos x="895" y="398"/>
                    </a:cxn>
                    <a:cxn ang="0">
                      <a:pos x="899" y="470"/>
                    </a:cxn>
                    <a:cxn ang="0">
                      <a:pos x="909" y="546"/>
                    </a:cxn>
                    <a:cxn ang="0">
                      <a:pos x="960" y="586"/>
                    </a:cxn>
                    <a:cxn ang="0">
                      <a:pos x="915" y="676"/>
                    </a:cxn>
                    <a:cxn ang="0">
                      <a:pos x="986" y="759"/>
                    </a:cxn>
                    <a:cxn ang="0">
                      <a:pos x="1023" y="829"/>
                    </a:cxn>
                    <a:cxn ang="0">
                      <a:pos x="1033" y="866"/>
                    </a:cxn>
                    <a:cxn ang="0">
                      <a:pos x="970" y="902"/>
                    </a:cxn>
                  </a:cxnLst>
                  <a:rect l="0" t="0" r="r" b="b"/>
                  <a:pathLst>
                    <a:path w="1049" h="961">
                      <a:moveTo>
                        <a:pt x="957" y="958"/>
                      </a:moveTo>
                      <a:lnTo>
                        <a:pt x="954" y="957"/>
                      </a:lnTo>
                      <a:lnTo>
                        <a:pt x="947" y="961"/>
                      </a:lnTo>
                      <a:lnTo>
                        <a:pt x="932" y="960"/>
                      </a:lnTo>
                      <a:lnTo>
                        <a:pt x="920" y="957"/>
                      </a:lnTo>
                      <a:lnTo>
                        <a:pt x="903" y="951"/>
                      </a:lnTo>
                      <a:lnTo>
                        <a:pt x="895" y="944"/>
                      </a:lnTo>
                      <a:lnTo>
                        <a:pt x="889" y="949"/>
                      </a:lnTo>
                      <a:lnTo>
                        <a:pt x="855" y="947"/>
                      </a:lnTo>
                      <a:lnTo>
                        <a:pt x="836" y="944"/>
                      </a:lnTo>
                      <a:lnTo>
                        <a:pt x="825" y="939"/>
                      </a:lnTo>
                      <a:lnTo>
                        <a:pt x="820" y="941"/>
                      </a:lnTo>
                      <a:lnTo>
                        <a:pt x="818" y="945"/>
                      </a:lnTo>
                      <a:lnTo>
                        <a:pt x="806" y="938"/>
                      </a:lnTo>
                      <a:lnTo>
                        <a:pt x="792" y="933"/>
                      </a:lnTo>
                      <a:lnTo>
                        <a:pt x="775" y="933"/>
                      </a:lnTo>
                      <a:lnTo>
                        <a:pt x="755" y="930"/>
                      </a:lnTo>
                      <a:lnTo>
                        <a:pt x="744" y="926"/>
                      </a:lnTo>
                      <a:lnTo>
                        <a:pt x="726" y="925"/>
                      </a:lnTo>
                      <a:lnTo>
                        <a:pt x="717" y="912"/>
                      </a:lnTo>
                      <a:lnTo>
                        <a:pt x="710" y="893"/>
                      </a:lnTo>
                      <a:lnTo>
                        <a:pt x="705" y="869"/>
                      </a:lnTo>
                      <a:lnTo>
                        <a:pt x="697" y="852"/>
                      </a:lnTo>
                      <a:lnTo>
                        <a:pt x="683" y="843"/>
                      </a:lnTo>
                      <a:lnTo>
                        <a:pt x="673" y="839"/>
                      </a:lnTo>
                      <a:lnTo>
                        <a:pt x="665" y="838"/>
                      </a:lnTo>
                      <a:lnTo>
                        <a:pt x="645" y="847"/>
                      </a:lnTo>
                      <a:lnTo>
                        <a:pt x="625" y="853"/>
                      </a:lnTo>
                      <a:lnTo>
                        <a:pt x="619" y="860"/>
                      </a:lnTo>
                      <a:lnTo>
                        <a:pt x="610" y="865"/>
                      </a:lnTo>
                      <a:lnTo>
                        <a:pt x="600" y="865"/>
                      </a:lnTo>
                      <a:lnTo>
                        <a:pt x="584" y="875"/>
                      </a:lnTo>
                      <a:lnTo>
                        <a:pt x="573" y="877"/>
                      </a:lnTo>
                      <a:lnTo>
                        <a:pt x="559" y="874"/>
                      </a:lnTo>
                      <a:lnTo>
                        <a:pt x="551" y="868"/>
                      </a:lnTo>
                      <a:lnTo>
                        <a:pt x="537" y="865"/>
                      </a:lnTo>
                      <a:lnTo>
                        <a:pt x="523" y="868"/>
                      </a:lnTo>
                      <a:lnTo>
                        <a:pt x="516" y="868"/>
                      </a:lnTo>
                      <a:lnTo>
                        <a:pt x="507" y="856"/>
                      </a:lnTo>
                      <a:lnTo>
                        <a:pt x="511" y="859"/>
                      </a:lnTo>
                      <a:lnTo>
                        <a:pt x="509" y="854"/>
                      </a:lnTo>
                      <a:lnTo>
                        <a:pt x="502" y="849"/>
                      </a:lnTo>
                      <a:lnTo>
                        <a:pt x="470" y="838"/>
                      </a:lnTo>
                      <a:lnTo>
                        <a:pt x="462" y="826"/>
                      </a:lnTo>
                      <a:lnTo>
                        <a:pt x="462" y="822"/>
                      </a:lnTo>
                      <a:lnTo>
                        <a:pt x="453" y="812"/>
                      </a:lnTo>
                      <a:lnTo>
                        <a:pt x="438" y="805"/>
                      </a:lnTo>
                      <a:lnTo>
                        <a:pt x="425" y="800"/>
                      </a:lnTo>
                      <a:lnTo>
                        <a:pt x="409" y="799"/>
                      </a:lnTo>
                      <a:lnTo>
                        <a:pt x="400" y="794"/>
                      </a:lnTo>
                      <a:lnTo>
                        <a:pt x="392" y="785"/>
                      </a:lnTo>
                      <a:lnTo>
                        <a:pt x="384" y="762"/>
                      </a:lnTo>
                      <a:lnTo>
                        <a:pt x="374" y="745"/>
                      </a:lnTo>
                      <a:lnTo>
                        <a:pt x="371" y="730"/>
                      </a:lnTo>
                      <a:lnTo>
                        <a:pt x="351" y="713"/>
                      </a:lnTo>
                      <a:lnTo>
                        <a:pt x="347" y="699"/>
                      </a:lnTo>
                      <a:lnTo>
                        <a:pt x="342" y="689"/>
                      </a:lnTo>
                      <a:lnTo>
                        <a:pt x="334" y="685"/>
                      </a:lnTo>
                      <a:lnTo>
                        <a:pt x="324" y="669"/>
                      </a:lnTo>
                      <a:lnTo>
                        <a:pt x="323" y="661"/>
                      </a:lnTo>
                      <a:lnTo>
                        <a:pt x="319" y="655"/>
                      </a:lnTo>
                      <a:lnTo>
                        <a:pt x="313" y="651"/>
                      </a:lnTo>
                      <a:lnTo>
                        <a:pt x="301" y="656"/>
                      </a:lnTo>
                      <a:lnTo>
                        <a:pt x="293" y="664"/>
                      </a:lnTo>
                      <a:lnTo>
                        <a:pt x="292" y="661"/>
                      </a:lnTo>
                      <a:lnTo>
                        <a:pt x="286" y="659"/>
                      </a:lnTo>
                      <a:lnTo>
                        <a:pt x="283" y="654"/>
                      </a:lnTo>
                      <a:lnTo>
                        <a:pt x="276" y="649"/>
                      </a:lnTo>
                      <a:lnTo>
                        <a:pt x="271" y="642"/>
                      </a:lnTo>
                      <a:lnTo>
                        <a:pt x="270" y="632"/>
                      </a:lnTo>
                      <a:lnTo>
                        <a:pt x="265" y="627"/>
                      </a:lnTo>
                      <a:lnTo>
                        <a:pt x="256" y="624"/>
                      </a:lnTo>
                      <a:lnTo>
                        <a:pt x="252" y="628"/>
                      </a:lnTo>
                      <a:lnTo>
                        <a:pt x="254" y="634"/>
                      </a:lnTo>
                      <a:lnTo>
                        <a:pt x="252" y="640"/>
                      </a:lnTo>
                      <a:lnTo>
                        <a:pt x="253" y="646"/>
                      </a:lnTo>
                      <a:lnTo>
                        <a:pt x="244" y="646"/>
                      </a:lnTo>
                      <a:lnTo>
                        <a:pt x="243" y="656"/>
                      </a:lnTo>
                      <a:lnTo>
                        <a:pt x="240" y="655"/>
                      </a:lnTo>
                      <a:lnTo>
                        <a:pt x="237" y="653"/>
                      </a:lnTo>
                      <a:lnTo>
                        <a:pt x="217" y="638"/>
                      </a:lnTo>
                      <a:lnTo>
                        <a:pt x="210" y="630"/>
                      </a:lnTo>
                      <a:lnTo>
                        <a:pt x="205" y="622"/>
                      </a:lnTo>
                      <a:lnTo>
                        <a:pt x="201" y="602"/>
                      </a:lnTo>
                      <a:lnTo>
                        <a:pt x="188" y="595"/>
                      </a:lnTo>
                      <a:lnTo>
                        <a:pt x="189" y="574"/>
                      </a:lnTo>
                      <a:lnTo>
                        <a:pt x="193" y="547"/>
                      </a:lnTo>
                      <a:lnTo>
                        <a:pt x="186" y="533"/>
                      </a:lnTo>
                      <a:lnTo>
                        <a:pt x="179" y="521"/>
                      </a:lnTo>
                      <a:lnTo>
                        <a:pt x="172" y="506"/>
                      </a:lnTo>
                      <a:lnTo>
                        <a:pt x="163" y="497"/>
                      </a:lnTo>
                      <a:lnTo>
                        <a:pt x="150" y="493"/>
                      </a:lnTo>
                      <a:lnTo>
                        <a:pt x="140" y="488"/>
                      </a:lnTo>
                      <a:lnTo>
                        <a:pt x="126" y="477"/>
                      </a:lnTo>
                      <a:lnTo>
                        <a:pt x="111" y="466"/>
                      </a:lnTo>
                      <a:lnTo>
                        <a:pt x="99" y="460"/>
                      </a:lnTo>
                      <a:lnTo>
                        <a:pt x="99" y="449"/>
                      </a:lnTo>
                      <a:lnTo>
                        <a:pt x="93" y="435"/>
                      </a:lnTo>
                      <a:lnTo>
                        <a:pt x="86" y="429"/>
                      </a:lnTo>
                      <a:lnTo>
                        <a:pt x="82" y="422"/>
                      </a:lnTo>
                      <a:lnTo>
                        <a:pt x="73" y="422"/>
                      </a:lnTo>
                      <a:lnTo>
                        <a:pt x="67" y="417"/>
                      </a:lnTo>
                      <a:lnTo>
                        <a:pt x="65" y="401"/>
                      </a:lnTo>
                      <a:lnTo>
                        <a:pt x="68" y="400"/>
                      </a:lnTo>
                      <a:lnTo>
                        <a:pt x="72" y="393"/>
                      </a:lnTo>
                      <a:lnTo>
                        <a:pt x="76" y="368"/>
                      </a:lnTo>
                      <a:lnTo>
                        <a:pt x="80" y="360"/>
                      </a:lnTo>
                      <a:lnTo>
                        <a:pt x="88" y="358"/>
                      </a:lnTo>
                      <a:lnTo>
                        <a:pt x="87" y="349"/>
                      </a:lnTo>
                      <a:lnTo>
                        <a:pt x="100" y="328"/>
                      </a:lnTo>
                      <a:lnTo>
                        <a:pt x="109" y="317"/>
                      </a:lnTo>
                      <a:lnTo>
                        <a:pt x="104" y="299"/>
                      </a:lnTo>
                      <a:lnTo>
                        <a:pt x="110" y="285"/>
                      </a:lnTo>
                      <a:lnTo>
                        <a:pt x="116" y="278"/>
                      </a:lnTo>
                      <a:lnTo>
                        <a:pt x="102" y="278"/>
                      </a:lnTo>
                      <a:lnTo>
                        <a:pt x="80" y="273"/>
                      </a:lnTo>
                      <a:lnTo>
                        <a:pt x="68" y="262"/>
                      </a:lnTo>
                      <a:lnTo>
                        <a:pt x="62" y="240"/>
                      </a:lnTo>
                      <a:lnTo>
                        <a:pt x="50" y="230"/>
                      </a:lnTo>
                      <a:lnTo>
                        <a:pt x="40" y="213"/>
                      </a:lnTo>
                      <a:lnTo>
                        <a:pt x="35" y="180"/>
                      </a:lnTo>
                      <a:lnTo>
                        <a:pt x="34" y="164"/>
                      </a:lnTo>
                      <a:lnTo>
                        <a:pt x="22" y="147"/>
                      </a:lnTo>
                      <a:lnTo>
                        <a:pt x="8" y="139"/>
                      </a:lnTo>
                      <a:lnTo>
                        <a:pt x="12" y="118"/>
                      </a:lnTo>
                      <a:lnTo>
                        <a:pt x="10" y="102"/>
                      </a:lnTo>
                      <a:lnTo>
                        <a:pt x="10" y="85"/>
                      </a:lnTo>
                      <a:lnTo>
                        <a:pt x="8" y="58"/>
                      </a:lnTo>
                      <a:lnTo>
                        <a:pt x="1" y="41"/>
                      </a:lnTo>
                      <a:lnTo>
                        <a:pt x="0" y="34"/>
                      </a:lnTo>
                      <a:lnTo>
                        <a:pt x="14" y="25"/>
                      </a:lnTo>
                      <a:lnTo>
                        <a:pt x="16" y="18"/>
                      </a:lnTo>
                      <a:lnTo>
                        <a:pt x="25" y="0"/>
                      </a:lnTo>
                      <a:lnTo>
                        <a:pt x="34" y="11"/>
                      </a:lnTo>
                      <a:lnTo>
                        <a:pt x="38" y="16"/>
                      </a:lnTo>
                      <a:lnTo>
                        <a:pt x="70" y="62"/>
                      </a:lnTo>
                      <a:lnTo>
                        <a:pt x="86" y="65"/>
                      </a:lnTo>
                      <a:lnTo>
                        <a:pt x="99" y="68"/>
                      </a:lnTo>
                      <a:lnTo>
                        <a:pt x="104" y="68"/>
                      </a:lnTo>
                      <a:lnTo>
                        <a:pt x="121" y="68"/>
                      </a:lnTo>
                      <a:lnTo>
                        <a:pt x="127" y="68"/>
                      </a:lnTo>
                      <a:lnTo>
                        <a:pt x="138" y="65"/>
                      </a:lnTo>
                      <a:lnTo>
                        <a:pt x="150" y="53"/>
                      </a:lnTo>
                      <a:lnTo>
                        <a:pt x="156" y="37"/>
                      </a:lnTo>
                      <a:lnTo>
                        <a:pt x="166" y="27"/>
                      </a:lnTo>
                      <a:lnTo>
                        <a:pt x="178" y="19"/>
                      </a:lnTo>
                      <a:lnTo>
                        <a:pt x="204" y="13"/>
                      </a:lnTo>
                      <a:lnTo>
                        <a:pt x="221" y="22"/>
                      </a:lnTo>
                      <a:lnTo>
                        <a:pt x="220" y="36"/>
                      </a:lnTo>
                      <a:lnTo>
                        <a:pt x="227" y="57"/>
                      </a:lnTo>
                      <a:lnTo>
                        <a:pt x="212" y="65"/>
                      </a:lnTo>
                      <a:lnTo>
                        <a:pt x="209" y="70"/>
                      </a:lnTo>
                      <a:lnTo>
                        <a:pt x="220" y="77"/>
                      </a:lnTo>
                      <a:lnTo>
                        <a:pt x="224" y="81"/>
                      </a:lnTo>
                      <a:lnTo>
                        <a:pt x="232" y="85"/>
                      </a:lnTo>
                      <a:lnTo>
                        <a:pt x="240" y="92"/>
                      </a:lnTo>
                      <a:lnTo>
                        <a:pt x="247" y="95"/>
                      </a:lnTo>
                      <a:lnTo>
                        <a:pt x="254" y="95"/>
                      </a:lnTo>
                      <a:lnTo>
                        <a:pt x="258" y="94"/>
                      </a:lnTo>
                      <a:lnTo>
                        <a:pt x="260" y="123"/>
                      </a:lnTo>
                      <a:lnTo>
                        <a:pt x="265" y="142"/>
                      </a:lnTo>
                      <a:lnTo>
                        <a:pt x="270" y="155"/>
                      </a:lnTo>
                      <a:lnTo>
                        <a:pt x="282" y="165"/>
                      </a:lnTo>
                      <a:lnTo>
                        <a:pt x="293" y="167"/>
                      </a:lnTo>
                      <a:lnTo>
                        <a:pt x="303" y="171"/>
                      </a:lnTo>
                      <a:lnTo>
                        <a:pt x="318" y="170"/>
                      </a:lnTo>
                      <a:lnTo>
                        <a:pt x="329" y="171"/>
                      </a:lnTo>
                      <a:lnTo>
                        <a:pt x="336" y="176"/>
                      </a:lnTo>
                      <a:lnTo>
                        <a:pt x="344" y="192"/>
                      </a:lnTo>
                      <a:lnTo>
                        <a:pt x="357" y="203"/>
                      </a:lnTo>
                      <a:lnTo>
                        <a:pt x="377" y="214"/>
                      </a:lnTo>
                      <a:lnTo>
                        <a:pt x="411" y="225"/>
                      </a:lnTo>
                      <a:lnTo>
                        <a:pt x="423" y="226"/>
                      </a:lnTo>
                      <a:lnTo>
                        <a:pt x="479" y="209"/>
                      </a:lnTo>
                      <a:lnTo>
                        <a:pt x="497" y="207"/>
                      </a:lnTo>
                      <a:lnTo>
                        <a:pt x="519" y="202"/>
                      </a:lnTo>
                      <a:lnTo>
                        <a:pt x="516" y="205"/>
                      </a:lnTo>
                      <a:lnTo>
                        <a:pt x="502" y="208"/>
                      </a:lnTo>
                      <a:lnTo>
                        <a:pt x="519" y="210"/>
                      </a:lnTo>
                      <a:lnTo>
                        <a:pt x="543" y="207"/>
                      </a:lnTo>
                      <a:lnTo>
                        <a:pt x="543" y="187"/>
                      </a:lnTo>
                      <a:lnTo>
                        <a:pt x="534" y="166"/>
                      </a:lnTo>
                      <a:lnTo>
                        <a:pt x="548" y="166"/>
                      </a:lnTo>
                      <a:lnTo>
                        <a:pt x="566" y="162"/>
                      </a:lnTo>
                      <a:lnTo>
                        <a:pt x="600" y="135"/>
                      </a:lnTo>
                      <a:lnTo>
                        <a:pt x="615" y="121"/>
                      </a:lnTo>
                      <a:lnTo>
                        <a:pt x="631" y="117"/>
                      </a:lnTo>
                      <a:lnTo>
                        <a:pt x="642" y="117"/>
                      </a:lnTo>
                      <a:lnTo>
                        <a:pt x="653" y="121"/>
                      </a:lnTo>
                      <a:lnTo>
                        <a:pt x="664" y="121"/>
                      </a:lnTo>
                      <a:lnTo>
                        <a:pt x="669" y="116"/>
                      </a:lnTo>
                      <a:lnTo>
                        <a:pt x="672" y="107"/>
                      </a:lnTo>
                      <a:lnTo>
                        <a:pt x="686" y="105"/>
                      </a:lnTo>
                      <a:lnTo>
                        <a:pt x="707" y="107"/>
                      </a:lnTo>
                      <a:lnTo>
                        <a:pt x="722" y="119"/>
                      </a:lnTo>
                      <a:lnTo>
                        <a:pt x="731" y="131"/>
                      </a:lnTo>
                      <a:lnTo>
                        <a:pt x="769" y="143"/>
                      </a:lnTo>
                      <a:lnTo>
                        <a:pt x="782" y="150"/>
                      </a:lnTo>
                      <a:lnTo>
                        <a:pt x="793" y="153"/>
                      </a:lnTo>
                      <a:lnTo>
                        <a:pt x="804" y="150"/>
                      </a:lnTo>
                      <a:lnTo>
                        <a:pt x="819" y="153"/>
                      </a:lnTo>
                      <a:lnTo>
                        <a:pt x="828" y="158"/>
                      </a:lnTo>
                      <a:lnTo>
                        <a:pt x="837" y="171"/>
                      </a:lnTo>
                      <a:lnTo>
                        <a:pt x="841" y="183"/>
                      </a:lnTo>
                      <a:lnTo>
                        <a:pt x="851" y="187"/>
                      </a:lnTo>
                      <a:lnTo>
                        <a:pt x="867" y="197"/>
                      </a:lnTo>
                      <a:lnTo>
                        <a:pt x="889" y="215"/>
                      </a:lnTo>
                      <a:lnTo>
                        <a:pt x="905" y="225"/>
                      </a:lnTo>
                      <a:lnTo>
                        <a:pt x="931" y="225"/>
                      </a:lnTo>
                      <a:lnTo>
                        <a:pt x="936" y="230"/>
                      </a:lnTo>
                      <a:lnTo>
                        <a:pt x="936" y="267"/>
                      </a:lnTo>
                      <a:lnTo>
                        <a:pt x="939" y="278"/>
                      </a:lnTo>
                      <a:lnTo>
                        <a:pt x="937" y="291"/>
                      </a:lnTo>
                      <a:lnTo>
                        <a:pt x="935" y="305"/>
                      </a:lnTo>
                      <a:lnTo>
                        <a:pt x="935" y="321"/>
                      </a:lnTo>
                      <a:lnTo>
                        <a:pt x="930" y="343"/>
                      </a:lnTo>
                      <a:lnTo>
                        <a:pt x="916" y="365"/>
                      </a:lnTo>
                      <a:lnTo>
                        <a:pt x="916" y="380"/>
                      </a:lnTo>
                      <a:lnTo>
                        <a:pt x="895" y="388"/>
                      </a:lnTo>
                      <a:lnTo>
                        <a:pt x="895" y="398"/>
                      </a:lnTo>
                      <a:lnTo>
                        <a:pt x="895" y="418"/>
                      </a:lnTo>
                      <a:lnTo>
                        <a:pt x="909" y="423"/>
                      </a:lnTo>
                      <a:lnTo>
                        <a:pt x="910" y="434"/>
                      </a:lnTo>
                      <a:lnTo>
                        <a:pt x="903" y="452"/>
                      </a:lnTo>
                      <a:lnTo>
                        <a:pt x="899" y="470"/>
                      </a:lnTo>
                      <a:lnTo>
                        <a:pt x="901" y="482"/>
                      </a:lnTo>
                      <a:lnTo>
                        <a:pt x="907" y="498"/>
                      </a:lnTo>
                      <a:lnTo>
                        <a:pt x="910" y="516"/>
                      </a:lnTo>
                      <a:lnTo>
                        <a:pt x="907" y="533"/>
                      </a:lnTo>
                      <a:lnTo>
                        <a:pt x="909" y="546"/>
                      </a:lnTo>
                      <a:lnTo>
                        <a:pt x="919" y="557"/>
                      </a:lnTo>
                      <a:lnTo>
                        <a:pt x="931" y="560"/>
                      </a:lnTo>
                      <a:lnTo>
                        <a:pt x="943" y="560"/>
                      </a:lnTo>
                      <a:lnTo>
                        <a:pt x="954" y="570"/>
                      </a:lnTo>
                      <a:lnTo>
                        <a:pt x="960" y="586"/>
                      </a:lnTo>
                      <a:lnTo>
                        <a:pt x="960" y="601"/>
                      </a:lnTo>
                      <a:lnTo>
                        <a:pt x="954" y="618"/>
                      </a:lnTo>
                      <a:lnTo>
                        <a:pt x="931" y="646"/>
                      </a:lnTo>
                      <a:lnTo>
                        <a:pt x="919" y="671"/>
                      </a:lnTo>
                      <a:lnTo>
                        <a:pt x="915" y="676"/>
                      </a:lnTo>
                      <a:lnTo>
                        <a:pt x="923" y="686"/>
                      </a:lnTo>
                      <a:lnTo>
                        <a:pt x="937" y="698"/>
                      </a:lnTo>
                      <a:lnTo>
                        <a:pt x="958" y="741"/>
                      </a:lnTo>
                      <a:lnTo>
                        <a:pt x="970" y="751"/>
                      </a:lnTo>
                      <a:lnTo>
                        <a:pt x="986" y="759"/>
                      </a:lnTo>
                      <a:lnTo>
                        <a:pt x="1013" y="768"/>
                      </a:lnTo>
                      <a:lnTo>
                        <a:pt x="1018" y="774"/>
                      </a:lnTo>
                      <a:lnTo>
                        <a:pt x="1023" y="800"/>
                      </a:lnTo>
                      <a:lnTo>
                        <a:pt x="1024" y="815"/>
                      </a:lnTo>
                      <a:lnTo>
                        <a:pt x="1023" y="829"/>
                      </a:lnTo>
                      <a:lnTo>
                        <a:pt x="1043" y="833"/>
                      </a:lnTo>
                      <a:lnTo>
                        <a:pt x="1048" y="838"/>
                      </a:lnTo>
                      <a:lnTo>
                        <a:pt x="1049" y="848"/>
                      </a:lnTo>
                      <a:lnTo>
                        <a:pt x="1046" y="854"/>
                      </a:lnTo>
                      <a:lnTo>
                        <a:pt x="1033" y="866"/>
                      </a:lnTo>
                      <a:lnTo>
                        <a:pt x="1021" y="869"/>
                      </a:lnTo>
                      <a:lnTo>
                        <a:pt x="1006" y="875"/>
                      </a:lnTo>
                      <a:lnTo>
                        <a:pt x="992" y="880"/>
                      </a:lnTo>
                      <a:lnTo>
                        <a:pt x="979" y="890"/>
                      </a:lnTo>
                      <a:lnTo>
                        <a:pt x="970" y="902"/>
                      </a:lnTo>
                      <a:lnTo>
                        <a:pt x="959" y="931"/>
                      </a:lnTo>
                      <a:lnTo>
                        <a:pt x="957" y="944"/>
                      </a:lnTo>
                      <a:lnTo>
                        <a:pt x="957" y="95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3" name="Freeform 156"/>
              <p:cNvSpPr>
                <a:spLocks noChangeAspect="1"/>
              </p:cNvSpPr>
              <p:nvPr/>
            </p:nvSpPr>
            <p:spPr bwMode="gray">
              <a:xfrm>
                <a:off x="2941" y="2045"/>
                <a:ext cx="107" cy="109"/>
              </a:xfrm>
              <a:custGeom>
                <a:avLst/>
                <a:gdLst/>
                <a:ahLst/>
                <a:cxnLst>
                  <a:cxn ang="0">
                    <a:pos x="527" y="500"/>
                  </a:cxn>
                  <a:cxn ang="0">
                    <a:pos x="510" y="490"/>
                  </a:cxn>
                  <a:cxn ang="0">
                    <a:pos x="505" y="494"/>
                  </a:cxn>
                  <a:cxn ang="0">
                    <a:pos x="479" y="489"/>
                  </a:cxn>
                  <a:cxn ang="0">
                    <a:pos x="452" y="512"/>
                  </a:cxn>
                  <a:cxn ang="0">
                    <a:pos x="426" y="548"/>
                  </a:cxn>
                  <a:cxn ang="0">
                    <a:pos x="265" y="515"/>
                  </a:cxn>
                  <a:cxn ang="0">
                    <a:pos x="263" y="472"/>
                  </a:cxn>
                  <a:cxn ang="0">
                    <a:pos x="232" y="467"/>
                  </a:cxn>
                  <a:cxn ang="0">
                    <a:pos x="218" y="444"/>
                  </a:cxn>
                  <a:cxn ang="0">
                    <a:pos x="100" y="376"/>
                  </a:cxn>
                  <a:cxn ang="0">
                    <a:pos x="0" y="278"/>
                  </a:cxn>
                  <a:cxn ang="0">
                    <a:pos x="58" y="237"/>
                  </a:cxn>
                  <a:cxn ang="0">
                    <a:pos x="95" y="220"/>
                  </a:cxn>
                  <a:cxn ang="0">
                    <a:pos x="111" y="209"/>
                  </a:cxn>
                  <a:cxn ang="0">
                    <a:pos x="133" y="180"/>
                  </a:cxn>
                  <a:cxn ang="0">
                    <a:pos x="140" y="73"/>
                  </a:cxn>
                  <a:cxn ang="0">
                    <a:pos x="189" y="31"/>
                  </a:cxn>
                  <a:cxn ang="0">
                    <a:pos x="229" y="0"/>
                  </a:cxn>
                  <a:cxn ang="0">
                    <a:pos x="279" y="10"/>
                  </a:cxn>
                  <a:cxn ang="0">
                    <a:pos x="306" y="20"/>
                  </a:cxn>
                  <a:cxn ang="0">
                    <a:pos x="329" y="14"/>
                  </a:cxn>
                  <a:cxn ang="0">
                    <a:pos x="344" y="64"/>
                  </a:cxn>
                  <a:cxn ang="0">
                    <a:pos x="362" y="96"/>
                  </a:cxn>
                  <a:cxn ang="0">
                    <a:pos x="396" y="112"/>
                  </a:cxn>
                  <a:cxn ang="0">
                    <a:pos x="404" y="119"/>
                  </a:cxn>
                  <a:cxn ang="0">
                    <a:pos x="403" y="152"/>
                  </a:cxn>
                  <a:cxn ang="0">
                    <a:pos x="381" y="184"/>
                  </a:cxn>
                  <a:cxn ang="0">
                    <a:pos x="374" y="195"/>
                  </a:cxn>
                  <a:cxn ang="0">
                    <a:pos x="366" y="227"/>
                  </a:cxn>
                  <a:cxn ang="0">
                    <a:pos x="359" y="236"/>
                  </a:cxn>
                  <a:cxn ang="0">
                    <a:pos x="367" y="256"/>
                  </a:cxn>
                  <a:cxn ang="0">
                    <a:pos x="380" y="264"/>
                  </a:cxn>
                  <a:cxn ang="0">
                    <a:pos x="393" y="283"/>
                  </a:cxn>
                  <a:cxn ang="0">
                    <a:pos x="405" y="301"/>
                  </a:cxn>
                  <a:cxn ang="0">
                    <a:pos x="432" y="322"/>
                  </a:cxn>
                  <a:cxn ang="0">
                    <a:pos x="457" y="331"/>
                  </a:cxn>
                  <a:cxn ang="0">
                    <a:pos x="473" y="355"/>
                  </a:cxn>
                  <a:cxn ang="0">
                    <a:pos x="487" y="381"/>
                  </a:cxn>
                  <a:cxn ang="0">
                    <a:pos x="482" y="429"/>
                  </a:cxn>
                  <a:cxn ang="0">
                    <a:pos x="499" y="456"/>
                  </a:cxn>
                  <a:cxn ang="0">
                    <a:pos x="511" y="472"/>
                  </a:cxn>
                  <a:cxn ang="0">
                    <a:pos x="534" y="489"/>
                  </a:cxn>
                </a:cxnLst>
                <a:rect l="0" t="0" r="r" b="b"/>
                <a:pathLst>
                  <a:path w="534" h="548">
                    <a:moveTo>
                      <a:pt x="534" y="489"/>
                    </a:moveTo>
                    <a:lnTo>
                      <a:pt x="527" y="500"/>
                    </a:lnTo>
                    <a:lnTo>
                      <a:pt x="520" y="495"/>
                    </a:lnTo>
                    <a:lnTo>
                      <a:pt x="510" y="490"/>
                    </a:lnTo>
                    <a:lnTo>
                      <a:pt x="507" y="491"/>
                    </a:lnTo>
                    <a:lnTo>
                      <a:pt x="505" y="494"/>
                    </a:lnTo>
                    <a:lnTo>
                      <a:pt x="493" y="490"/>
                    </a:lnTo>
                    <a:lnTo>
                      <a:pt x="479" y="489"/>
                    </a:lnTo>
                    <a:lnTo>
                      <a:pt x="463" y="495"/>
                    </a:lnTo>
                    <a:lnTo>
                      <a:pt x="452" y="512"/>
                    </a:lnTo>
                    <a:lnTo>
                      <a:pt x="442" y="532"/>
                    </a:lnTo>
                    <a:lnTo>
                      <a:pt x="426" y="548"/>
                    </a:lnTo>
                    <a:lnTo>
                      <a:pt x="328" y="543"/>
                    </a:lnTo>
                    <a:lnTo>
                      <a:pt x="265" y="515"/>
                    </a:lnTo>
                    <a:lnTo>
                      <a:pt x="263" y="511"/>
                    </a:lnTo>
                    <a:lnTo>
                      <a:pt x="263" y="472"/>
                    </a:lnTo>
                    <a:lnTo>
                      <a:pt x="261" y="469"/>
                    </a:lnTo>
                    <a:lnTo>
                      <a:pt x="232" y="467"/>
                    </a:lnTo>
                    <a:lnTo>
                      <a:pt x="224" y="449"/>
                    </a:lnTo>
                    <a:lnTo>
                      <a:pt x="218" y="444"/>
                    </a:lnTo>
                    <a:lnTo>
                      <a:pt x="162" y="423"/>
                    </a:lnTo>
                    <a:lnTo>
                      <a:pt x="100" y="376"/>
                    </a:lnTo>
                    <a:lnTo>
                      <a:pt x="16" y="353"/>
                    </a:lnTo>
                    <a:lnTo>
                      <a:pt x="0" y="278"/>
                    </a:lnTo>
                    <a:lnTo>
                      <a:pt x="43" y="248"/>
                    </a:lnTo>
                    <a:lnTo>
                      <a:pt x="58" y="237"/>
                    </a:lnTo>
                    <a:lnTo>
                      <a:pt x="73" y="232"/>
                    </a:lnTo>
                    <a:lnTo>
                      <a:pt x="95" y="220"/>
                    </a:lnTo>
                    <a:lnTo>
                      <a:pt x="107" y="213"/>
                    </a:lnTo>
                    <a:lnTo>
                      <a:pt x="111" y="209"/>
                    </a:lnTo>
                    <a:lnTo>
                      <a:pt x="123" y="204"/>
                    </a:lnTo>
                    <a:lnTo>
                      <a:pt x="133" y="180"/>
                    </a:lnTo>
                    <a:lnTo>
                      <a:pt x="136" y="143"/>
                    </a:lnTo>
                    <a:lnTo>
                      <a:pt x="140" y="73"/>
                    </a:lnTo>
                    <a:lnTo>
                      <a:pt x="171" y="60"/>
                    </a:lnTo>
                    <a:lnTo>
                      <a:pt x="189" y="31"/>
                    </a:lnTo>
                    <a:lnTo>
                      <a:pt x="204" y="22"/>
                    </a:lnTo>
                    <a:lnTo>
                      <a:pt x="229" y="0"/>
                    </a:lnTo>
                    <a:lnTo>
                      <a:pt x="249" y="9"/>
                    </a:lnTo>
                    <a:lnTo>
                      <a:pt x="279" y="10"/>
                    </a:lnTo>
                    <a:lnTo>
                      <a:pt x="297" y="9"/>
                    </a:lnTo>
                    <a:lnTo>
                      <a:pt x="306" y="20"/>
                    </a:lnTo>
                    <a:lnTo>
                      <a:pt x="322" y="22"/>
                    </a:lnTo>
                    <a:lnTo>
                      <a:pt x="329" y="14"/>
                    </a:lnTo>
                    <a:lnTo>
                      <a:pt x="334" y="47"/>
                    </a:lnTo>
                    <a:lnTo>
                      <a:pt x="344" y="64"/>
                    </a:lnTo>
                    <a:lnTo>
                      <a:pt x="356" y="74"/>
                    </a:lnTo>
                    <a:lnTo>
                      <a:pt x="362" y="96"/>
                    </a:lnTo>
                    <a:lnTo>
                      <a:pt x="374" y="107"/>
                    </a:lnTo>
                    <a:lnTo>
                      <a:pt x="396" y="112"/>
                    </a:lnTo>
                    <a:lnTo>
                      <a:pt x="410" y="112"/>
                    </a:lnTo>
                    <a:lnTo>
                      <a:pt x="404" y="119"/>
                    </a:lnTo>
                    <a:lnTo>
                      <a:pt x="398" y="133"/>
                    </a:lnTo>
                    <a:lnTo>
                      <a:pt x="403" y="152"/>
                    </a:lnTo>
                    <a:lnTo>
                      <a:pt x="394" y="162"/>
                    </a:lnTo>
                    <a:lnTo>
                      <a:pt x="381" y="184"/>
                    </a:lnTo>
                    <a:lnTo>
                      <a:pt x="382" y="192"/>
                    </a:lnTo>
                    <a:lnTo>
                      <a:pt x="374" y="195"/>
                    </a:lnTo>
                    <a:lnTo>
                      <a:pt x="370" y="202"/>
                    </a:lnTo>
                    <a:lnTo>
                      <a:pt x="366" y="227"/>
                    </a:lnTo>
                    <a:lnTo>
                      <a:pt x="362" y="234"/>
                    </a:lnTo>
                    <a:lnTo>
                      <a:pt x="359" y="236"/>
                    </a:lnTo>
                    <a:lnTo>
                      <a:pt x="361" y="251"/>
                    </a:lnTo>
                    <a:lnTo>
                      <a:pt x="367" y="256"/>
                    </a:lnTo>
                    <a:lnTo>
                      <a:pt x="376" y="256"/>
                    </a:lnTo>
                    <a:lnTo>
                      <a:pt x="380" y="264"/>
                    </a:lnTo>
                    <a:lnTo>
                      <a:pt x="387" y="269"/>
                    </a:lnTo>
                    <a:lnTo>
                      <a:pt x="393" y="283"/>
                    </a:lnTo>
                    <a:lnTo>
                      <a:pt x="393" y="294"/>
                    </a:lnTo>
                    <a:lnTo>
                      <a:pt x="405" y="301"/>
                    </a:lnTo>
                    <a:lnTo>
                      <a:pt x="420" y="311"/>
                    </a:lnTo>
                    <a:lnTo>
                      <a:pt x="432" y="322"/>
                    </a:lnTo>
                    <a:lnTo>
                      <a:pt x="444" y="327"/>
                    </a:lnTo>
                    <a:lnTo>
                      <a:pt x="457" y="331"/>
                    </a:lnTo>
                    <a:lnTo>
                      <a:pt x="466" y="340"/>
                    </a:lnTo>
                    <a:lnTo>
                      <a:pt x="473" y="355"/>
                    </a:lnTo>
                    <a:lnTo>
                      <a:pt x="480" y="367"/>
                    </a:lnTo>
                    <a:lnTo>
                      <a:pt x="487" y="381"/>
                    </a:lnTo>
                    <a:lnTo>
                      <a:pt x="483" y="408"/>
                    </a:lnTo>
                    <a:lnTo>
                      <a:pt x="482" y="429"/>
                    </a:lnTo>
                    <a:lnTo>
                      <a:pt x="495" y="436"/>
                    </a:lnTo>
                    <a:lnTo>
                      <a:pt x="499" y="456"/>
                    </a:lnTo>
                    <a:lnTo>
                      <a:pt x="504" y="464"/>
                    </a:lnTo>
                    <a:lnTo>
                      <a:pt x="511" y="472"/>
                    </a:lnTo>
                    <a:lnTo>
                      <a:pt x="531" y="487"/>
                    </a:lnTo>
                    <a:lnTo>
                      <a:pt x="534" y="48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157"/>
              <p:cNvSpPr>
                <a:spLocks noChangeAspect="1"/>
              </p:cNvSpPr>
              <p:nvPr/>
            </p:nvSpPr>
            <p:spPr bwMode="gray">
              <a:xfrm>
                <a:off x="3072" y="2191"/>
                <a:ext cx="9" cy="20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35" y="90"/>
                  </a:cxn>
                  <a:cxn ang="0">
                    <a:pos x="38" y="87"/>
                  </a:cxn>
                  <a:cxn ang="0">
                    <a:pos x="39" y="81"/>
                  </a:cxn>
                  <a:cxn ang="0">
                    <a:pos x="43" y="74"/>
                  </a:cxn>
                  <a:cxn ang="0">
                    <a:pos x="44" y="70"/>
                  </a:cxn>
                  <a:cxn ang="0">
                    <a:pos x="44" y="55"/>
                  </a:cxn>
                  <a:cxn ang="0">
                    <a:pos x="40" y="50"/>
                  </a:cxn>
                  <a:cxn ang="0">
                    <a:pos x="40" y="42"/>
                  </a:cxn>
                  <a:cxn ang="0">
                    <a:pos x="40" y="33"/>
                  </a:cxn>
                  <a:cxn ang="0">
                    <a:pos x="43" y="32"/>
                  </a:cxn>
                  <a:cxn ang="0">
                    <a:pos x="41" y="29"/>
                  </a:cxn>
                  <a:cxn ang="0">
                    <a:pos x="44" y="25"/>
                  </a:cxn>
                  <a:cxn ang="0">
                    <a:pos x="44" y="21"/>
                  </a:cxn>
                  <a:cxn ang="0">
                    <a:pos x="45" y="16"/>
                  </a:cxn>
                  <a:cxn ang="0">
                    <a:pos x="43" y="15"/>
                  </a:cxn>
                  <a:cxn ang="0">
                    <a:pos x="36" y="12"/>
                  </a:cxn>
                  <a:cxn ang="0">
                    <a:pos x="34" y="10"/>
                  </a:cxn>
                  <a:cxn ang="0">
                    <a:pos x="34" y="6"/>
                  </a:cxn>
                  <a:cxn ang="0">
                    <a:pos x="30" y="4"/>
                  </a:cxn>
                  <a:cxn ang="0">
                    <a:pos x="24" y="0"/>
                  </a:cxn>
                  <a:cxn ang="0">
                    <a:pos x="18" y="4"/>
                  </a:cxn>
                  <a:cxn ang="0">
                    <a:pos x="13" y="12"/>
                  </a:cxn>
                  <a:cxn ang="0">
                    <a:pos x="11" y="26"/>
                  </a:cxn>
                  <a:cxn ang="0">
                    <a:pos x="7" y="36"/>
                  </a:cxn>
                  <a:cxn ang="0">
                    <a:pos x="1" y="43"/>
                  </a:cxn>
                  <a:cxn ang="0">
                    <a:pos x="1" y="50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74"/>
                  </a:cxn>
                  <a:cxn ang="0">
                    <a:pos x="2" y="77"/>
                  </a:cxn>
                  <a:cxn ang="0">
                    <a:pos x="5" y="80"/>
                  </a:cxn>
                  <a:cxn ang="0">
                    <a:pos x="3" y="84"/>
                  </a:cxn>
                  <a:cxn ang="0">
                    <a:pos x="2" y="85"/>
                  </a:cxn>
                  <a:cxn ang="0">
                    <a:pos x="9" y="97"/>
                  </a:cxn>
                  <a:cxn ang="0">
                    <a:pos x="16" y="98"/>
                  </a:cxn>
                </a:cxnLst>
                <a:rect l="0" t="0" r="r" b="b"/>
                <a:pathLst>
                  <a:path w="45" h="98">
                    <a:moveTo>
                      <a:pt x="16" y="98"/>
                    </a:moveTo>
                    <a:lnTo>
                      <a:pt x="35" y="90"/>
                    </a:lnTo>
                    <a:lnTo>
                      <a:pt x="38" y="87"/>
                    </a:lnTo>
                    <a:lnTo>
                      <a:pt x="39" y="81"/>
                    </a:lnTo>
                    <a:lnTo>
                      <a:pt x="43" y="74"/>
                    </a:lnTo>
                    <a:lnTo>
                      <a:pt x="44" y="70"/>
                    </a:lnTo>
                    <a:lnTo>
                      <a:pt x="44" y="55"/>
                    </a:lnTo>
                    <a:lnTo>
                      <a:pt x="40" y="50"/>
                    </a:lnTo>
                    <a:lnTo>
                      <a:pt x="40" y="42"/>
                    </a:lnTo>
                    <a:lnTo>
                      <a:pt x="40" y="33"/>
                    </a:lnTo>
                    <a:lnTo>
                      <a:pt x="43" y="32"/>
                    </a:lnTo>
                    <a:lnTo>
                      <a:pt x="41" y="29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5" y="16"/>
                    </a:lnTo>
                    <a:lnTo>
                      <a:pt x="43" y="15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13" y="12"/>
                    </a:lnTo>
                    <a:lnTo>
                      <a:pt x="11" y="26"/>
                    </a:lnTo>
                    <a:lnTo>
                      <a:pt x="7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74"/>
                    </a:lnTo>
                    <a:lnTo>
                      <a:pt x="2" y="77"/>
                    </a:lnTo>
                    <a:lnTo>
                      <a:pt x="5" y="80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9" y="97"/>
                    </a:lnTo>
                    <a:lnTo>
                      <a:pt x="16" y="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158"/>
              <p:cNvSpPr>
                <a:spLocks noChangeAspect="1"/>
              </p:cNvSpPr>
              <p:nvPr/>
            </p:nvSpPr>
            <p:spPr bwMode="gray">
              <a:xfrm>
                <a:off x="3075" y="2192"/>
                <a:ext cx="58" cy="43"/>
              </a:xfrm>
              <a:custGeom>
                <a:avLst/>
                <a:gdLst/>
                <a:ahLst/>
                <a:cxnLst>
                  <a:cxn ang="0">
                    <a:pos x="217" y="215"/>
                  </a:cxn>
                  <a:cxn ang="0">
                    <a:pos x="36" y="136"/>
                  </a:cxn>
                  <a:cxn ang="0">
                    <a:pos x="0" y="92"/>
                  </a:cxn>
                  <a:cxn ang="0">
                    <a:pos x="17" y="89"/>
                  </a:cxn>
                  <a:cxn ang="0">
                    <a:pos x="20" y="95"/>
                  </a:cxn>
                  <a:cxn ang="0">
                    <a:pos x="17" y="107"/>
                  </a:cxn>
                  <a:cxn ang="0">
                    <a:pos x="30" y="109"/>
                  </a:cxn>
                  <a:cxn ang="0">
                    <a:pos x="35" y="107"/>
                  </a:cxn>
                  <a:cxn ang="0">
                    <a:pos x="41" y="122"/>
                  </a:cxn>
                  <a:cxn ang="0">
                    <a:pos x="70" y="124"/>
                  </a:cxn>
                  <a:cxn ang="0">
                    <a:pos x="79" y="118"/>
                  </a:cxn>
                  <a:cxn ang="0">
                    <a:pos x="110" y="114"/>
                  </a:cxn>
                  <a:cxn ang="0">
                    <a:pos x="125" y="118"/>
                  </a:cxn>
                  <a:cxn ang="0">
                    <a:pos x="159" y="119"/>
                  </a:cxn>
                  <a:cxn ang="0">
                    <a:pos x="169" y="109"/>
                  </a:cxn>
                  <a:cxn ang="0">
                    <a:pos x="180" y="106"/>
                  </a:cxn>
                  <a:cxn ang="0">
                    <a:pos x="186" y="102"/>
                  </a:cxn>
                  <a:cxn ang="0">
                    <a:pos x="184" y="97"/>
                  </a:cxn>
                  <a:cxn ang="0">
                    <a:pos x="192" y="95"/>
                  </a:cxn>
                  <a:cxn ang="0">
                    <a:pos x="195" y="91"/>
                  </a:cxn>
                  <a:cxn ang="0">
                    <a:pos x="197" y="84"/>
                  </a:cxn>
                  <a:cxn ang="0">
                    <a:pos x="201" y="76"/>
                  </a:cxn>
                  <a:cxn ang="0">
                    <a:pos x="213" y="65"/>
                  </a:cxn>
                  <a:cxn ang="0">
                    <a:pos x="219" y="59"/>
                  </a:cxn>
                  <a:cxn ang="0">
                    <a:pos x="233" y="48"/>
                  </a:cxn>
                  <a:cxn ang="0">
                    <a:pos x="238" y="43"/>
                  </a:cxn>
                  <a:cxn ang="0">
                    <a:pos x="240" y="39"/>
                  </a:cxn>
                  <a:cxn ang="0">
                    <a:pos x="245" y="32"/>
                  </a:cxn>
                  <a:cxn ang="0">
                    <a:pos x="249" y="27"/>
                  </a:cxn>
                  <a:cxn ang="0">
                    <a:pos x="270" y="10"/>
                  </a:cxn>
                  <a:cxn ang="0">
                    <a:pos x="275" y="4"/>
                  </a:cxn>
                  <a:cxn ang="0">
                    <a:pos x="276" y="12"/>
                  </a:cxn>
                  <a:cxn ang="0">
                    <a:pos x="275" y="21"/>
                  </a:cxn>
                  <a:cxn ang="0">
                    <a:pos x="285" y="25"/>
                  </a:cxn>
                  <a:cxn ang="0">
                    <a:pos x="287" y="64"/>
                  </a:cxn>
                  <a:cxn ang="0">
                    <a:pos x="255" y="73"/>
                  </a:cxn>
                  <a:cxn ang="0">
                    <a:pos x="239" y="132"/>
                  </a:cxn>
                </a:cxnLst>
                <a:rect l="0" t="0" r="r" b="b"/>
                <a:pathLst>
                  <a:path w="288" h="215">
                    <a:moveTo>
                      <a:pt x="228" y="203"/>
                    </a:moveTo>
                    <a:lnTo>
                      <a:pt x="217" y="215"/>
                    </a:lnTo>
                    <a:lnTo>
                      <a:pt x="52" y="184"/>
                    </a:lnTo>
                    <a:lnTo>
                      <a:pt x="36" y="136"/>
                    </a:lnTo>
                    <a:lnTo>
                      <a:pt x="3" y="107"/>
                    </a:lnTo>
                    <a:lnTo>
                      <a:pt x="0" y="92"/>
                    </a:lnTo>
                    <a:lnTo>
                      <a:pt x="19" y="84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20" y="95"/>
                    </a:lnTo>
                    <a:lnTo>
                      <a:pt x="17" y="100"/>
                    </a:lnTo>
                    <a:lnTo>
                      <a:pt x="17" y="107"/>
                    </a:lnTo>
                    <a:lnTo>
                      <a:pt x="24" y="107"/>
                    </a:lnTo>
                    <a:lnTo>
                      <a:pt x="30" y="109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6" y="118"/>
                    </a:lnTo>
                    <a:lnTo>
                      <a:pt x="41" y="122"/>
                    </a:lnTo>
                    <a:lnTo>
                      <a:pt x="55" y="124"/>
                    </a:lnTo>
                    <a:lnTo>
                      <a:pt x="70" y="124"/>
                    </a:lnTo>
                    <a:lnTo>
                      <a:pt x="73" y="123"/>
                    </a:lnTo>
                    <a:lnTo>
                      <a:pt x="79" y="118"/>
                    </a:lnTo>
                    <a:lnTo>
                      <a:pt x="88" y="112"/>
                    </a:lnTo>
                    <a:lnTo>
                      <a:pt x="110" y="114"/>
                    </a:lnTo>
                    <a:lnTo>
                      <a:pt x="119" y="118"/>
                    </a:lnTo>
                    <a:lnTo>
                      <a:pt x="125" y="118"/>
                    </a:lnTo>
                    <a:lnTo>
                      <a:pt x="135" y="121"/>
                    </a:lnTo>
                    <a:lnTo>
                      <a:pt x="159" y="119"/>
                    </a:lnTo>
                    <a:lnTo>
                      <a:pt x="164" y="116"/>
                    </a:lnTo>
                    <a:lnTo>
                      <a:pt x="169" y="109"/>
                    </a:lnTo>
                    <a:lnTo>
                      <a:pt x="178" y="107"/>
                    </a:lnTo>
                    <a:lnTo>
                      <a:pt x="180" y="106"/>
                    </a:lnTo>
                    <a:lnTo>
                      <a:pt x="185" y="103"/>
                    </a:lnTo>
                    <a:lnTo>
                      <a:pt x="186" y="102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6"/>
                    </a:lnTo>
                    <a:lnTo>
                      <a:pt x="192" y="95"/>
                    </a:lnTo>
                    <a:lnTo>
                      <a:pt x="191" y="92"/>
                    </a:lnTo>
                    <a:lnTo>
                      <a:pt x="195" y="91"/>
                    </a:lnTo>
                    <a:lnTo>
                      <a:pt x="194" y="87"/>
                    </a:lnTo>
                    <a:lnTo>
                      <a:pt x="197" y="84"/>
                    </a:lnTo>
                    <a:lnTo>
                      <a:pt x="197" y="80"/>
                    </a:lnTo>
                    <a:lnTo>
                      <a:pt x="201" y="76"/>
                    </a:lnTo>
                    <a:lnTo>
                      <a:pt x="211" y="73"/>
                    </a:lnTo>
                    <a:lnTo>
                      <a:pt x="213" y="65"/>
                    </a:lnTo>
                    <a:lnTo>
                      <a:pt x="217" y="63"/>
                    </a:lnTo>
                    <a:lnTo>
                      <a:pt x="219" y="59"/>
                    </a:lnTo>
                    <a:lnTo>
                      <a:pt x="228" y="53"/>
                    </a:lnTo>
                    <a:lnTo>
                      <a:pt x="233" y="48"/>
                    </a:lnTo>
                    <a:lnTo>
                      <a:pt x="237" y="46"/>
                    </a:lnTo>
                    <a:lnTo>
                      <a:pt x="238" y="43"/>
                    </a:lnTo>
                    <a:lnTo>
                      <a:pt x="239" y="42"/>
                    </a:lnTo>
                    <a:lnTo>
                      <a:pt x="240" y="39"/>
                    </a:lnTo>
                    <a:lnTo>
                      <a:pt x="245" y="35"/>
                    </a:lnTo>
                    <a:lnTo>
                      <a:pt x="245" y="32"/>
                    </a:lnTo>
                    <a:lnTo>
                      <a:pt x="248" y="31"/>
                    </a:lnTo>
                    <a:lnTo>
                      <a:pt x="249" y="27"/>
                    </a:lnTo>
                    <a:lnTo>
                      <a:pt x="259" y="21"/>
                    </a:lnTo>
                    <a:lnTo>
                      <a:pt x="270" y="10"/>
                    </a:lnTo>
                    <a:lnTo>
                      <a:pt x="274" y="0"/>
                    </a:lnTo>
                    <a:lnTo>
                      <a:pt x="275" y="4"/>
                    </a:lnTo>
                    <a:lnTo>
                      <a:pt x="277" y="10"/>
                    </a:lnTo>
                    <a:lnTo>
                      <a:pt x="276" y="12"/>
                    </a:lnTo>
                    <a:lnTo>
                      <a:pt x="277" y="16"/>
                    </a:lnTo>
                    <a:lnTo>
                      <a:pt x="275" y="21"/>
                    </a:lnTo>
                    <a:lnTo>
                      <a:pt x="277" y="22"/>
                    </a:lnTo>
                    <a:lnTo>
                      <a:pt x="285" y="25"/>
                    </a:lnTo>
                    <a:lnTo>
                      <a:pt x="288" y="31"/>
                    </a:lnTo>
                    <a:lnTo>
                      <a:pt x="287" y="64"/>
                    </a:lnTo>
                    <a:lnTo>
                      <a:pt x="288" y="73"/>
                    </a:lnTo>
                    <a:lnTo>
                      <a:pt x="255" y="73"/>
                    </a:lnTo>
                    <a:lnTo>
                      <a:pt x="272" y="119"/>
                    </a:lnTo>
                    <a:lnTo>
                      <a:pt x="239" y="132"/>
                    </a:lnTo>
                    <a:lnTo>
                      <a:pt x="228" y="20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6" name="Group 159"/>
              <p:cNvGrpSpPr>
                <a:grpSpLocks noChangeAspect="1"/>
              </p:cNvGrpSpPr>
              <p:nvPr/>
            </p:nvGrpSpPr>
            <p:grpSpPr bwMode="gray">
              <a:xfrm>
                <a:off x="2802" y="1979"/>
                <a:ext cx="205" cy="88"/>
                <a:chOff x="2802" y="1979"/>
                <a:chExt cx="205" cy="88"/>
              </a:xfrm>
              <a:grpFill/>
            </p:grpSpPr>
            <p:sp>
              <p:nvSpPr>
                <p:cNvPr id="320" name="Freeform 160"/>
                <p:cNvSpPr>
                  <a:spLocks noChangeAspect="1"/>
                </p:cNvSpPr>
                <p:nvPr/>
              </p:nvSpPr>
              <p:spPr bwMode="gray">
                <a:xfrm>
                  <a:off x="2803" y="1979"/>
                  <a:ext cx="204" cy="88"/>
                </a:xfrm>
                <a:custGeom>
                  <a:avLst/>
                  <a:gdLst/>
                  <a:ahLst/>
                  <a:cxnLst>
                    <a:cxn ang="0">
                      <a:pos x="552" y="379"/>
                    </a:cxn>
                    <a:cxn ang="0">
                      <a:pos x="503" y="390"/>
                    </a:cxn>
                    <a:cxn ang="0">
                      <a:pos x="460" y="379"/>
                    </a:cxn>
                    <a:cxn ang="0">
                      <a:pos x="408" y="418"/>
                    </a:cxn>
                    <a:cxn ang="0">
                      <a:pos x="341" y="409"/>
                    </a:cxn>
                    <a:cxn ang="0">
                      <a:pos x="283" y="370"/>
                    </a:cxn>
                    <a:cxn ang="0">
                      <a:pos x="245" y="391"/>
                    </a:cxn>
                    <a:cxn ang="0">
                      <a:pos x="196" y="417"/>
                    </a:cxn>
                    <a:cxn ang="0">
                      <a:pos x="164" y="381"/>
                    </a:cxn>
                    <a:cxn ang="0">
                      <a:pos x="143" y="380"/>
                    </a:cxn>
                    <a:cxn ang="0">
                      <a:pos x="107" y="386"/>
                    </a:cxn>
                    <a:cxn ang="0">
                      <a:pos x="79" y="378"/>
                    </a:cxn>
                    <a:cxn ang="0">
                      <a:pos x="118" y="362"/>
                    </a:cxn>
                    <a:cxn ang="0">
                      <a:pos x="67" y="355"/>
                    </a:cxn>
                    <a:cxn ang="0">
                      <a:pos x="64" y="325"/>
                    </a:cxn>
                    <a:cxn ang="0">
                      <a:pos x="52" y="312"/>
                    </a:cxn>
                    <a:cxn ang="0">
                      <a:pos x="37" y="283"/>
                    </a:cxn>
                    <a:cxn ang="0">
                      <a:pos x="10" y="268"/>
                    </a:cxn>
                    <a:cxn ang="0">
                      <a:pos x="22" y="246"/>
                    </a:cxn>
                    <a:cxn ang="0">
                      <a:pos x="52" y="260"/>
                    </a:cxn>
                    <a:cxn ang="0">
                      <a:pos x="44" y="226"/>
                    </a:cxn>
                    <a:cxn ang="0">
                      <a:pos x="43" y="186"/>
                    </a:cxn>
                    <a:cxn ang="0">
                      <a:pos x="3" y="160"/>
                    </a:cxn>
                    <a:cxn ang="0">
                      <a:pos x="35" y="122"/>
                    </a:cxn>
                    <a:cxn ang="0">
                      <a:pos x="91" y="126"/>
                    </a:cxn>
                    <a:cxn ang="0">
                      <a:pos x="108" y="123"/>
                    </a:cxn>
                    <a:cxn ang="0">
                      <a:pos x="151" y="111"/>
                    </a:cxn>
                    <a:cxn ang="0">
                      <a:pos x="196" y="94"/>
                    </a:cxn>
                    <a:cxn ang="0">
                      <a:pos x="167" y="83"/>
                    </a:cxn>
                    <a:cxn ang="0">
                      <a:pos x="180" y="66"/>
                    </a:cxn>
                    <a:cxn ang="0">
                      <a:pos x="253" y="74"/>
                    </a:cxn>
                    <a:cxn ang="0">
                      <a:pos x="318" y="41"/>
                    </a:cxn>
                    <a:cxn ang="0">
                      <a:pos x="398" y="7"/>
                    </a:cxn>
                    <a:cxn ang="0">
                      <a:pos x="493" y="0"/>
                    </a:cxn>
                    <a:cxn ang="0">
                      <a:pos x="533" y="35"/>
                    </a:cxn>
                    <a:cxn ang="0">
                      <a:pos x="623" y="80"/>
                    </a:cxn>
                    <a:cxn ang="0">
                      <a:pos x="693" y="77"/>
                    </a:cxn>
                    <a:cxn ang="0">
                      <a:pos x="838" y="40"/>
                    </a:cxn>
                    <a:cxn ang="0">
                      <a:pos x="887" y="43"/>
                    </a:cxn>
                    <a:cxn ang="0">
                      <a:pos x="919" y="42"/>
                    </a:cxn>
                    <a:cxn ang="0">
                      <a:pos x="958" y="89"/>
                    </a:cxn>
                    <a:cxn ang="0">
                      <a:pos x="990" y="143"/>
                    </a:cxn>
                    <a:cxn ang="0">
                      <a:pos x="1001" y="186"/>
                    </a:cxn>
                    <a:cxn ang="0">
                      <a:pos x="997" y="263"/>
                    </a:cxn>
                    <a:cxn ang="0">
                      <a:pos x="1022" y="341"/>
                    </a:cxn>
                    <a:cxn ang="0">
                      <a:pos x="942" y="336"/>
                    </a:cxn>
                    <a:cxn ang="0">
                      <a:pos x="887" y="342"/>
                    </a:cxn>
                    <a:cxn ang="0">
                      <a:pos x="820" y="354"/>
                    </a:cxn>
                    <a:cxn ang="0">
                      <a:pos x="767" y="368"/>
                    </a:cxn>
                    <a:cxn ang="0">
                      <a:pos x="678" y="366"/>
                    </a:cxn>
                    <a:cxn ang="0">
                      <a:pos x="626" y="380"/>
                    </a:cxn>
                    <a:cxn ang="0">
                      <a:pos x="597" y="379"/>
                    </a:cxn>
                    <a:cxn ang="0">
                      <a:pos x="578" y="370"/>
                    </a:cxn>
                    <a:cxn ang="0">
                      <a:pos x="579" y="408"/>
                    </a:cxn>
                    <a:cxn ang="0">
                      <a:pos x="560" y="418"/>
                    </a:cxn>
                    <a:cxn ang="0">
                      <a:pos x="542" y="435"/>
                    </a:cxn>
                  </a:cxnLst>
                  <a:rect l="0" t="0" r="r" b="b"/>
                  <a:pathLst>
                    <a:path w="1022" h="439">
                      <a:moveTo>
                        <a:pt x="538" y="424"/>
                      </a:moveTo>
                      <a:lnTo>
                        <a:pt x="535" y="411"/>
                      </a:lnTo>
                      <a:lnTo>
                        <a:pt x="538" y="395"/>
                      </a:lnTo>
                      <a:lnTo>
                        <a:pt x="548" y="389"/>
                      </a:lnTo>
                      <a:lnTo>
                        <a:pt x="552" y="379"/>
                      </a:lnTo>
                      <a:lnTo>
                        <a:pt x="543" y="370"/>
                      </a:lnTo>
                      <a:lnTo>
                        <a:pt x="526" y="378"/>
                      </a:lnTo>
                      <a:lnTo>
                        <a:pt x="524" y="389"/>
                      </a:lnTo>
                      <a:lnTo>
                        <a:pt x="516" y="391"/>
                      </a:lnTo>
                      <a:lnTo>
                        <a:pt x="503" y="390"/>
                      </a:lnTo>
                      <a:lnTo>
                        <a:pt x="493" y="381"/>
                      </a:lnTo>
                      <a:lnTo>
                        <a:pt x="484" y="376"/>
                      </a:lnTo>
                      <a:lnTo>
                        <a:pt x="477" y="374"/>
                      </a:lnTo>
                      <a:lnTo>
                        <a:pt x="471" y="374"/>
                      </a:lnTo>
                      <a:lnTo>
                        <a:pt x="460" y="379"/>
                      </a:lnTo>
                      <a:lnTo>
                        <a:pt x="441" y="397"/>
                      </a:lnTo>
                      <a:lnTo>
                        <a:pt x="436" y="406"/>
                      </a:lnTo>
                      <a:lnTo>
                        <a:pt x="427" y="407"/>
                      </a:lnTo>
                      <a:lnTo>
                        <a:pt x="419" y="414"/>
                      </a:lnTo>
                      <a:lnTo>
                        <a:pt x="408" y="418"/>
                      </a:lnTo>
                      <a:lnTo>
                        <a:pt x="397" y="417"/>
                      </a:lnTo>
                      <a:lnTo>
                        <a:pt x="379" y="422"/>
                      </a:lnTo>
                      <a:lnTo>
                        <a:pt x="369" y="427"/>
                      </a:lnTo>
                      <a:lnTo>
                        <a:pt x="350" y="421"/>
                      </a:lnTo>
                      <a:lnTo>
                        <a:pt x="341" y="409"/>
                      </a:lnTo>
                      <a:lnTo>
                        <a:pt x="337" y="402"/>
                      </a:lnTo>
                      <a:lnTo>
                        <a:pt x="331" y="397"/>
                      </a:lnTo>
                      <a:lnTo>
                        <a:pt x="321" y="391"/>
                      </a:lnTo>
                      <a:lnTo>
                        <a:pt x="295" y="379"/>
                      </a:lnTo>
                      <a:lnTo>
                        <a:pt x="283" y="370"/>
                      </a:lnTo>
                      <a:lnTo>
                        <a:pt x="267" y="368"/>
                      </a:lnTo>
                      <a:lnTo>
                        <a:pt x="257" y="370"/>
                      </a:lnTo>
                      <a:lnTo>
                        <a:pt x="248" y="370"/>
                      </a:lnTo>
                      <a:lnTo>
                        <a:pt x="245" y="379"/>
                      </a:lnTo>
                      <a:lnTo>
                        <a:pt x="245" y="391"/>
                      </a:lnTo>
                      <a:lnTo>
                        <a:pt x="242" y="396"/>
                      </a:lnTo>
                      <a:lnTo>
                        <a:pt x="240" y="407"/>
                      </a:lnTo>
                      <a:lnTo>
                        <a:pt x="220" y="412"/>
                      </a:lnTo>
                      <a:lnTo>
                        <a:pt x="207" y="417"/>
                      </a:lnTo>
                      <a:lnTo>
                        <a:pt x="196" y="417"/>
                      </a:lnTo>
                      <a:lnTo>
                        <a:pt x="186" y="414"/>
                      </a:lnTo>
                      <a:lnTo>
                        <a:pt x="176" y="409"/>
                      </a:lnTo>
                      <a:lnTo>
                        <a:pt x="167" y="401"/>
                      </a:lnTo>
                      <a:lnTo>
                        <a:pt x="164" y="386"/>
                      </a:lnTo>
                      <a:lnTo>
                        <a:pt x="164" y="381"/>
                      </a:lnTo>
                      <a:lnTo>
                        <a:pt x="156" y="378"/>
                      </a:lnTo>
                      <a:lnTo>
                        <a:pt x="154" y="382"/>
                      </a:lnTo>
                      <a:lnTo>
                        <a:pt x="155" y="386"/>
                      </a:lnTo>
                      <a:lnTo>
                        <a:pt x="151" y="386"/>
                      </a:lnTo>
                      <a:lnTo>
                        <a:pt x="143" y="380"/>
                      </a:lnTo>
                      <a:lnTo>
                        <a:pt x="137" y="374"/>
                      </a:lnTo>
                      <a:lnTo>
                        <a:pt x="134" y="373"/>
                      </a:lnTo>
                      <a:lnTo>
                        <a:pt x="119" y="374"/>
                      </a:lnTo>
                      <a:lnTo>
                        <a:pt x="117" y="380"/>
                      </a:lnTo>
                      <a:lnTo>
                        <a:pt x="107" y="386"/>
                      </a:lnTo>
                      <a:lnTo>
                        <a:pt x="105" y="386"/>
                      </a:lnTo>
                      <a:lnTo>
                        <a:pt x="108" y="379"/>
                      </a:lnTo>
                      <a:lnTo>
                        <a:pt x="107" y="375"/>
                      </a:lnTo>
                      <a:lnTo>
                        <a:pt x="73" y="385"/>
                      </a:lnTo>
                      <a:lnTo>
                        <a:pt x="79" y="378"/>
                      </a:lnTo>
                      <a:lnTo>
                        <a:pt x="87" y="371"/>
                      </a:lnTo>
                      <a:lnTo>
                        <a:pt x="101" y="371"/>
                      </a:lnTo>
                      <a:lnTo>
                        <a:pt x="108" y="368"/>
                      </a:lnTo>
                      <a:lnTo>
                        <a:pt x="110" y="366"/>
                      </a:lnTo>
                      <a:lnTo>
                        <a:pt x="118" y="362"/>
                      </a:lnTo>
                      <a:lnTo>
                        <a:pt x="122" y="357"/>
                      </a:lnTo>
                      <a:lnTo>
                        <a:pt x="113" y="355"/>
                      </a:lnTo>
                      <a:lnTo>
                        <a:pt x="92" y="360"/>
                      </a:lnTo>
                      <a:lnTo>
                        <a:pt x="69" y="360"/>
                      </a:lnTo>
                      <a:lnTo>
                        <a:pt x="67" y="355"/>
                      </a:lnTo>
                      <a:lnTo>
                        <a:pt x="79" y="344"/>
                      </a:lnTo>
                      <a:lnTo>
                        <a:pt x="71" y="336"/>
                      </a:lnTo>
                      <a:lnTo>
                        <a:pt x="68" y="333"/>
                      </a:lnTo>
                      <a:lnTo>
                        <a:pt x="63" y="333"/>
                      </a:lnTo>
                      <a:lnTo>
                        <a:pt x="64" y="325"/>
                      </a:lnTo>
                      <a:lnTo>
                        <a:pt x="69" y="321"/>
                      </a:lnTo>
                      <a:lnTo>
                        <a:pt x="71" y="316"/>
                      </a:lnTo>
                      <a:lnTo>
                        <a:pt x="64" y="317"/>
                      </a:lnTo>
                      <a:lnTo>
                        <a:pt x="57" y="320"/>
                      </a:lnTo>
                      <a:lnTo>
                        <a:pt x="52" y="312"/>
                      </a:lnTo>
                      <a:lnTo>
                        <a:pt x="59" y="309"/>
                      </a:lnTo>
                      <a:lnTo>
                        <a:pt x="60" y="300"/>
                      </a:lnTo>
                      <a:lnTo>
                        <a:pt x="56" y="290"/>
                      </a:lnTo>
                      <a:lnTo>
                        <a:pt x="51" y="287"/>
                      </a:lnTo>
                      <a:lnTo>
                        <a:pt x="37" y="283"/>
                      </a:lnTo>
                      <a:lnTo>
                        <a:pt x="30" y="277"/>
                      </a:lnTo>
                      <a:lnTo>
                        <a:pt x="20" y="279"/>
                      </a:lnTo>
                      <a:lnTo>
                        <a:pt x="16" y="277"/>
                      </a:lnTo>
                      <a:lnTo>
                        <a:pt x="10" y="271"/>
                      </a:lnTo>
                      <a:lnTo>
                        <a:pt x="10" y="268"/>
                      </a:lnTo>
                      <a:lnTo>
                        <a:pt x="16" y="266"/>
                      </a:lnTo>
                      <a:lnTo>
                        <a:pt x="17" y="256"/>
                      </a:lnTo>
                      <a:lnTo>
                        <a:pt x="16" y="251"/>
                      </a:lnTo>
                      <a:lnTo>
                        <a:pt x="19" y="245"/>
                      </a:lnTo>
                      <a:lnTo>
                        <a:pt x="22" y="246"/>
                      </a:lnTo>
                      <a:lnTo>
                        <a:pt x="28" y="262"/>
                      </a:lnTo>
                      <a:lnTo>
                        <a:pt x="35" y="263"/>
                      </a:lnTo>
                      <a:lnTo>
                        <a:pt x="43" y="262"/>
                      </a:lnTo>
                      <a:lnTo>
                        <a:pt x="54" y="262"/>
                      </a:lnTo>
                      <a:lnTo>
                        <a:pt x="52" y="260"/>
                      </a:lnTo>
                      <a:lnTo>
                        <a:pt x="42" y="255"/>
                      </a:lnTo>
                      <a:lnTo>
                        <a:pt x="37" y="246"/>
                      </a:lnTo>
                      <a:lnTo>
                        <a:pt x="38" y="239"/>
                      </a:lnTo>
                      <a:lnTo>
                        <a:pt x="47" y="231"/>
                      </a:lnTo>
                      <a:lnTo>
                        <a:pt x="44" y="226"/>
                      </a:lnTo>
                      <a:lnTo>
                        <a:pt x="38" y="220"/>
                      </a:lnTo>
                      <a:lnTo>
                        <a:pt x="38" y="214"/>
                      </a:lnTo>
                      <a:lnTo>
                        <a:pt x="32" y="206"/>
                      </a:lnTo>
                      <a:lnTo>
                        <a:pt x="33" y="195"/>
                      </a:lnTo>
                      <a:lnTo>
                        <a:pt x="43" y="186"/>
                      </a:lnTo>
                      <a:lnTo>
                        <a:pt x="41" y="182"/>
                      </a:lnTo>
                      <a:lnTo>
                        <a:pt x="25" y="186"/>
                      </a:lnTo>
                      <a:lnTo>
                        <a:pt x="0" y="186"/>
                      </a:lnTo>
                      <a:lnTo>
                        <a:pt x="0" y="181"/>
                      </a:lnTo>
                      <a:lnTo>
                        <a:pt x="3" y="160"/>
                      </a:lnTo>
                      <a:lnTo>
                        <a:pt x="8" y="150"/>
                      </a:lnTo>
                      <a:lnTo>
                        <a:pt x="14" y="149"/>
                      </a:lnTo>
                      <a:lnTo>
                        <a:pt x="20" y="138"/>
                      </a:lnTo>
                      <a:lnTo>
                        <a:pt x="27" y="132"/>
                      </a:lnTo>
                      <a:lnTo>
                        <a:pt x="35" y="122"/>
                      </a:lnTo>
                      <a:lnTo>
                        <a:pt x="48" y="123"/>
                      </a:lnTo>
                      <a:lnTo>
                        <a:pt x="63" y="118"/>
                      </a:lnTo>
                      <a:lnTo>
                        <a:pt x="68" y="123"/>
                      </a:lnTo>
                      <a:lnTo>
                        <a:pt x="80" y="127"/>
                      </a:lnTo>
                      <a:lnTo>
                        <a:pt x="91" y="126"/>
                      </a:lnTo>
                      <a:lnTo>
                        <a:pt x="87" y="112"/>
                      </a:lnTo>
                      <a:lnTo>
                        <a:pt x="96" y="113"/>
                      </a:lnTo>
                      <a:lnTo>
                        <a:pt x="102" y="117"/>
                      </a:lnTo>
                      <a:lnTo>
                        <a:pt x="101" y="122"/>
                      </a:lnTo>
                      <a:lnTo>
                        <a:pt x="108" y="123"/>
                      </a:lnTo>
                      <a:lnTo>
                        <a:pt x="122" y="121"/>
                      </a:lnTo>
                      <a:lnTo>
                        <a:pt x="149" y="121"/>
                      </a:lnTo>
                      <a:lnTo>
                        <a:pt x="161" y="120"/>
                      </a:lnTo>
                      <a:lnTo>
                        <a:pt x="160" y="113"/>
                      </a:lnTo>
                      <a:lnTo>
                        <a:pt x="151" y="111"/>
                      </a:lnTo>
                      <a:lnTo>
                        <a:pt x="150" y="107"/>
                      </a:lnTo>
                      <a:lnTo>
                        <a:pt x="160" y="104"/>
                      </a:lnTo>
                      <a:lnTo>
                        <a:pt x="204" y="100"/>
                      </a:lnTo>
                      <a:lnTo>
                        <a:pt x="204" y="96"/>
                      </a:lnTo>
                      <a:lnTo>
                        <a:pt x="196" y="94"/>
                      </a:lnTo>
                      <a:lnTo>
                        <a:pt x="189" y="96"/>
                      </a:lnTo>
                      <a:lnTo>
                        <a:pt x="176" y="94"/>
                      </a:lnTo>
                      <a:lnTo>
                        <a:pt x="173" y="90"/>
                      </a:lnTo>
                      <a:lnTo>
                        <a:pt x="170" y="89"/>
                      </a:lnTo>
                      <a:lnTo>
                        <a:pt x="167" y="83"/>
                      </a:lnTo>
                      <a:lnTo>
                        <a:pt x="161" y="79"/>
                      </a:lnTo>
                      <a:lnTo>
                        <a:pt x="164" y="73"/>
                      </a:lnTo>
                      <a:lnTo>
                        <a:pt x="170" y="62"/>
                      </a:lnTo>
                      <a:lnTo>
                        <a:pt x="171" y="66"/>
                      </a:lnTo>
                      <a:lnTo>
                        <a:pt x="180" y="66"/>
                      </a:lnTo>
                      <a:lnTo>
                        <a:pt x="193" y="69"/>
                      </a:lnTo>
                      <a:lnTo>
                        <a:pt x="231" y="68"/>
                      </a:lnTo>
                      <a:lnTo>
                        <a:pt x="242" y="72"/>
                      </a:lnTo>
                      <a:lnTo>
                        <a:pt x="248" y="75"/>
                      </a:lnTo>
                      <a:lnTo>
                        <a:pt x="253" y="74"/>
                      </a:lnTo>
                      <a:lnTo>
                        <a:pt x="274" y="77"/>
                      </a:lnTo>
                      <a:lnTo>
                        <a:pt x="288" y="70"/>
                      </a:lnTo>
                      <a:lnTo>
                        <a:pt x="295" y="57"/>
                      </a:lnTo>
                      <a:lnTo>
                        <a:pt x="307" y="51"/>
                      </a:lnTo>
                      <a:lnTo>
                        <a:pt x="318" y="41"/>
                      </a:lnTo>
                      <a:lnTo>
                        <a:pt x="332" y="36"/>
                      </a:lnTo>
                      <a:lnTo>
                        <a:pt x="343" y="26"/>
                      </a:lnTo>
                      <a:lnTo>
                        <a:pt x="355" y="19"/>
                      </a:lnTo>
                      <a:lnTo>
                        <a:pt x="381" y="9"/>
                      </a:lnTo>
                      <a:lnTo>
                        <a:pt x="398" y="7"/>
                      </a:lnTo>
                      <a:lnTo>
                        <a:pt x="414" y="5"/>
                      </a:lnTo>
                      <a:lnTo>
                        <a:pt x="436" y="8"/>
                      </a:lnTo>
                      <a:lnTo>
                        <a:pt x="473" y="8"/>
                      </a:lnTo>
                      <a:lnTo>
                        <a:pt x="485" y="2"/>
                      </a:lnTo>
                      <a:lnTo>
                        <a:pt x="493" y="0"/>
                      </a:lnTo>
                      <a:lnTo>
                        <a:pt x="499" y="3"/>
                      </a:lnTo>
                      <a:lnTo>
                        <a:pt x="499" y="10"/>
                      </a:lnTo>
                      <a:lnTo>
                        <a:pt x="506" y="21"/>
                      </a:lnTo>
                      <a:lnTo>
                        <a:pt x="520" y="29"/>
                      </a:lnTo>
                      <a:lnTo>
                        <a:pt x="533" y="35"/>
                      </a:lnTo>
                      <a:lnTo>
                        <a:pt x="546" y="26"/>
                      </a:lnTo>
                      <a:lnTo>
                        <a:pt x="553" y="37"/>
                      </a:lnTo>
                      <a:lnTo>
                        <a:pt x="560" y="58"/>
                      </a:lnTo>
                      <a:lnTo>
                        <a:pt x="587" y="61"/>
                      </a:lnTo>
                      <a:lnTo>
                        <a:pt x="623" y="80"/>
                      </a:lnTo>
                      <a:lnTo>
                        <a:pt x="629" y="77"/>
                      </a:lnTo>
                      <a:lnTo>
                        <a:pt x="635" y="74"/>
                      </a:lnTo>
                      <a:lnTo>
                        <a:pt x="656" y="84"/>
                      </a:lnTo>
                      <a:lnTo>
                        <a:pt x="677" y="83"/>
                      </a:lnTo>
                      <a:lnTo>
                        <a:pt x="693" y="77"/>
                      </a:lnTo>
                      <a:lnTo>
                        <a:pt x="724" y="72"/>
                      </a:lnTo>
                      <a:lnTo>
                        <a:pt x="758" y="80"/>
                      </a:lnTo>
                      <a:lnTo>
                        <a:pt x="779" y="79"/>
                      </a:lnTo>
                      <a:lnTo>
                        <a:pt x="820" y="51"/>
                      </a:lnTo>
                      <a:lnTo>
                        <a:pt x="838" y="40"/>
                      </a:lnTo>
                      <a:lnTo>
                        <a:pt x="840" y="35"/>
                      </a:lnTo>
                      <a:lnTo>
                        <a:pt x="847" y="41"/>
                      </a:lnTo>
                      <a:lnTo>
                        <a:pt x="855" y="41"/>
                      </a:lnTo>
                      <a:lnTo>
                        <a:pt x="868" y="37"/>
                      </a:lnTo>
                      <a:lnTo>
                        <a:pt x="887" y="43"/>
                      </a:lnTo>
                      <a:lnTo>
                        <a:pt x="893" y="43"/>
                      </a:lnTo>
                      <a:lnTo>
                        <a:pt x="898" y="36"/>
                      </a:lnTo>
                      <a:lnTo>
                        <a:pt x="903" y="32"/>
                      </a:lnTo>
                      <a:lnTo>
                        <a:pt x="911" y="35"/>
                      </a:lnTo>
                      <a:lnTo>
                        <a:pt x="919" y="42"/>
                      </a:lnTo>
                      <a:lnTo>
                        <a:pt x="930" y="58"/>
                      </a:lnTo>
                      <a:lnTo>
                        <a:pt x="935" y="59"/>
                      </a:lnTo>
                      <a:lnTo>
                        <a:pt x="944" y="69"/>
                      </a:lnTo>
                      <a:lnTo>
                        <a:pt x="951" y="75"/>
                      </a:lnTo>
                      <a:lnTo>
                        <a:pt x="958" y="89"/>
                      </a:lnTo>
                      <a:lnTo>
                        <a:pt x="960" y="109"/>
                      </a:lnTo>
                      <a:lnTo>
                        <a:pt x="963" y="123"/>
                      </a:lnTo>
                      <a:lnTo>
                        <a:pt x="971" y="133"/>
                      </a:lnTo>
                      <a:lnTo>
                        <a:pt x="982" y="137"/>
                      </a:lnTo>
                      <a:lnTo>
                        <a:pt x="990" y="143"/>
                      </a:lnTo>
                      <a:lnTo>
                        <a:pt x="1000" y="153"/>
                      </a:lnTo>
                      <a:lnTo>
                        <a:pt x="1008" y="156"/>
                      </a:lnTo>
                      <a:lnTo>
                        <a:pt x="1012" y="161"/>
                      </a:lnTo>
                      <a:lnTo>
                        <a:pt x="1003" y="179"/>
                      </a:lnTo>
                      <a:lnTo>
                        <a:pt x="1001" y="186"/>
                      </a:lnTo>
                      <a:lnTo>
                        <a:pt x="987" y="195"/>
                      </a:lnTo>
                      <a:lnTo>
                        <a:pt x="988" y="202"/>
                      </a:lnTo>
                      <a:lnTo>
                        <a:pt x="995" y="219"/>
                      </a:lnTo>
                      <a:lnTo>
                        <a:pt x="997" y="246"/>
                      </a:lnTo>
                      <a:lnTo>
                        <a:pt x="997" y="263"/>
                      </a:lnTo>
                      <a:lnTo>
                        <a:pt x="999" y="279"/>
                      </a:lnTo>
                      <a:lnTo>
                        <a:pt x="995" y="300"/>
                      </a:lnTo>
                      <a:lnTo>
                        <a:pt x="1009" y="308"/>
                      </a:lnTo>
                      <a:lnTo>
                        <a:pt x="1021" y="325"/>
                      </a:lnTo>
                      <a:lnTo>
                        <a:pt x="1022" y="341"/>
                      </a:lnTo>
                      <a:lnTo>
                        <a:pt x="1015" y="348"/>
                      </a:lnTo>
                      <a:lnTo>
                        <a:pt x="1000" y="347"/>
                      </a:lnTo>
                      <a:lnTo>
                        <a:pt x="990" y="336"/>
                      </a:lnTo>
                      <a:lnTo>
                        <a:pt x="973" y="337"/>
                      </a:lnTo>
                      <a:lnTo>
                        <a:pt x="942" y="336"/>
                      </a:lnTo>
                      <a:lnTo>
                        <a:pt x="922" y="327"/>
                      </a:lnTo>
                      <a:lnTo>
                        <a:pt x="897" y="348"/>
                      </a:lnTo>
                      <a:lnTo>
                        <a:pt x="888" y="349"/>
                      </a:lnTo>
                      <a:lnTo>
                        <a:pt x="887" y="347"/>
                      </a:lnTo>
                      <a:lnTo>
                        <a:pt x="887" y="342"/>
                      </a:lnTo>
                      <a:lnTo>
                        <a:pt x="883" y="339"/>
                      </a:lnTo>
                      <a:lnTo>
                        <a:pt x="881" y="337"/>
                      </a:lnTo>
                      <a:lnTo>
                        <a:pt x="872" y="344"/>
                      </a:lnTo>
                      <a:lnTo>
                        <a:pt x="855" y="352"/>
                      </a:lnTo>
                      <a:lnTo>
                        <a:pt x="820" y="354"/>
                      </a:lnTo>
                      <a:lnTo>
                        <a:pt x="810" y="351"/>
                      </a:lnTo>
                      <a:lnTo>
                        <a:pt x="801" y="351"/>
                      </a:lnTo>
                      <a:lnTo>
                        <a:pt x="785" y="355"/>
                      </a:lnTo>
                      <a:lnTo>
                        <a:pt x="775" y="364"/>
                      </a:lnTo>
                      <a:lnTo>
                        <a:pt x="767" y="368"/>
                      </a:lnTo>
                      <a:lnTo>
                        <a:pt x="754" y="371"/>
                      </a:lnTo>
                      <a:lnTo>
                        <a:pt x="750" y="375"/>
                      </a:lnTo>
                      <a:lnTo>
                        <a:pt x="716" y="381"/>
                      </a:lnTo>
                      <a:lnTo>
                        <a:pt x="689" y="378"/>
                      </a:lnTo>
                      <a:lnTo>
                        <a:pt x="678" y="366"/>
                      </a:lnTo>
                      <a:lnTo>
                        <a:pt x="671" y="365"/>
                      </a:lnTo>
                      <a:lnTo>
                        <a:pt x="657" y="366"/>
                      </a:lnTo>
                      <a:lnTo>
                        <a:pt x="648" y="373"/>
                      </a:lnTo>
                      <a:lnTo>
                        <a:pt x="634" y="378"/>
                      </a:lnTo>
                      <a:lnTo>
                        <a:pt x="626" y="380"/>
                      </a:lnTo>
                      <a:lnTo>
                        <a:pt x="622" y="384"/>
                      </a:lnTo>
                      <a:lnTo>
                        <a:pt x="607" y="381"/>
                      </a:lnTo>
                      <a:lnTo>
                        <a:pt x="598" y="384"/>
                      </a:lnTo>
                      <a:lnTo>
                        <a:pt x="597" y="381"/>
                      </a:lnTo>
                      <a:lnTo>
                        <a:pt x="597" y="379"/>
                      </a:lnTo>
                      <a:lnTo>
                        <a:pt x="597" y="378"/>
                      </a:lnTo>
                      <a:lnTo>
                        <a:pt x="597" y="378"/>
                      </a:lnTo>
                      <a:lnTo>
                        <a:pt x="592" y="374"/>
                      </a:lnTo>
                      <a:lnTo>
                        <a:pt x="583" y="373"/>
                      </a:lnTo>
                      <a:lnTo>
                        <a:pt x="578" y="370"/>
                      </a:lnTo>
                      <a:lnTo>
                        <a:pt x="573" y="381"/>
                      </a:lnTo>
                      <a:lnTo>
                        <a:pt x="571" y="382"/>
                      </a:lnTo>
                      <a:lnTo>
                        <a:pt x="571" y="387"/>
                      </a:lnTo>
                      <a:lnTo>
                        <a:pt x="569" y="396"/>
                      </a:lnTo>
                      <a:lnTo>
                        <a:pt x="579" y="408"/>
                      </a:lnTo>
                      <a:lnTo>
                        <a:pt x="579" y="411"/>
                      </a:lnTo>
                      <a:lnTo>
                        <a:pt x="576" y="412"/>
                      </a:lnTo>
                      <a:lnTo>
                        <a:pt x="569" y="412"/>
                      </a:lnTo>
                      <a:lnTo>
                        <a:pt x="560" y="414"/>
                      </a:lnTo>
                      <a:lnTo>
                        <a:pt x="560" y="418"/>
                      </a:lnTo>
                      <a:lnTo>
                        <a:pt x="560" y="427"/>
                      </a:lnTo>
                      <a:lnTo>
                        <a:pt x="554" y="432"/>
                      </a:lnTo>
                      <a:lnTo>
                        <a:pt x="551" y="433"/>
                      </a:lnTo>
                      <a:lnTo>
                        <a:pt x="548" y="439"/>
                      </a:lnTo>
                      <a:lnTo>
                        <a:pt x="542" y="435"/>
                      </a:lnTo>
                      <a:lnTo>
                        <a:pt x="540" y="432"/>
                      </a:lnTo>
                      <a:lnTo>
                        <a:pt x="536" y="432"/>
                      </a:lnTo>
                      <a:lnTo>
                        <a:pt x="538" y="42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161"/>
                <p:cNvSpPr>
                  <a:spLocks noChangeAspect="1"/>
                </p:cNvSpPr>
                <p:nvPr/>
              </p:nvSpPr>
              <p:spPr bwMode="gray">
                <a:xfrm>
                  <a:off x="2802" y="1980"/>
                  <a:ext cx="33" cy="2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0" y="6"/>
                    </a:cxn>
                    <a:cxn ang="0">
                      <a:pos x="77" y="10"/>
                    </a:cxn>
                    <a:cxn ang="0">
                      <a:pos x="59" y="0"/>
                    </a:cxn>
                    <a:cxn ang="0">
                      <a:pos x="39" y="8"/>
                    </a:cxn>
                    <a:cxn ang="0">
                      <a:pos x="25" y="10"/>
                    </a:cxn>
                    <a:cxn ang="0">
                      <a:pos x="16" y="18"/>
                    </a:cxn>
                    <a:cxn ang="0">
                      <a:pos x="19" y="24"/>
                    </a:cxn>
                    <a:cxn ang="0">
                      <a:pos x="28" y="31"/>
                    </a:cxn>
                    <a:cxn ang="0">
                      <a:pos x="27" y="42"/>
                    </a:cxn>
                    <a:cxn ang="0">
                      <a:pos x="16" y="51"/>
                    </a:cxn>
                    <a:cxn ang="0">
                      <a:pos x="14" y="67"/>
                    </a:cxn>
                    <a:cxn ang="0">
                      <a:pos x="10" y="81"/>
                    </a:cxn>
                    <a:cxn ang="0">
                      <a:pos x="0" y="96"/>
                    </a:cxn>
                    <a:cxn ang="0">
                      <a:pos x="3" y="100"/>
                    </a:cxn>
                    <a:cxn ang="0">
                      <a:pos x="10" y="104"/>
                    </a:cxn>
                    <a:cxn ang="0">
                      <a:pos x="43" y="100"/>
                    </a:cxn>
                    <a:cxn ang="0">
                      <a:pos x="36" y="107"/>
                    </a:cxn>
                    <a:cxn ang="0">
                      <a:pos x="21" y="113"/>
                    </a:cxn>
                    <a:cxn ang="0">
                      <a:pos x="10" y="120"/>
                    </a:cxn>
                    <a:cxn ang="0">
                      <a:pos x="9" y="127"/>
                    </a:cxn>
                    <a:cxn ang="0">
                      <a:pos x="9" y="140"/>
                    </a:cxn>
                    <a:cxn ang="0">
                      <a:pos x="17" y="137"/>
                    </a:cxn>
                    <a:cxn ang="0">
                      <a:pos x="23" y="127"/>
                    </a:cxn>
                    <a:cxn ang="0">
                      <a:pos x="33" y="118"/>
                    </a:cxn>
                    <a:cxn ang="0">
                      <a:pos x="58" y="101"/>
                    </a:cxn>
                    <a:cxn ang="0">
                      <a:pos x="76" y="86"/>
                    </a:cxn>
                    <a:cxn ang="0">
                      <a:pos x="85" y="75"/>
                    </a:cxn>
                    <a:cxn ang="0">
                      <a:pos x="97" y="75"/>
                    </a:cxn>
                    <a:cxn ang="0">
                      <a:pos x="108" y="73"/>
                    </a:cxn>
                    <a:cxn ang="0">
                      <a:pos x="124" y="73"/>
                    </a:cxn>
                    <a:cxn ang="0">
                      <a:pos x="138" y="74"/>
                    </a:cxn>
                    <a:cxn ang="0">
                      <a:pos x="145" y="78"/>
                    </a:cxn>
                    <a:cxn ang="0">
                      <a:pos x="160" y="73"/>
                    </a:cxn>
                    <a:cxn ang="0">
                      <a:pos x="166" y="64"/>
                    </a:cxn>
                    <a:cxn ang="0">
                      <a:pos x="166" y="56"/>
                    </a:cxn>
                    <a:cxn ang="0">
                      <a:pos x="156" y="54"/>
                    </a:cxn>
                    <a:cxn ang="0">
                      <a:pos x="139" y="48"/>
                    </a:cxn>
                    <a:cxn ang="0">
                      <a:pos x="125" y="42"/>
                    </a:cxn>
                    <a:cxn ang="0">
                      <a:pos x="117" y="36"/>
                    </a:cxn>
                    <a:cxn ang="0">
                      <a:pos x="109" y="27"/>
                    </a:cxn>
                    <a:cxn ang="0">
                      <a:pos x="107" y="1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66" h="140">
                      <a:moveTo>
                        <a:pt x="108" y="8"/>
                      </a:moveTo>
                      <a:lnTo>
                        <a:pt x="100" y="6"/>
                      </a:lnTo>
                      <a:lnTo>
                        <a:pt x="77" y="10"/>
                      </a:lnTo>
                      <a:lnTo>
                        <a:pt x="59" y="0"/>
                      </a:lnTo>
                      <a:lnTo>
                        <a:pt x="39" y="8"/>
                      </a:lnTo>
                      <a:lnTo>
                        <a:pt x="25" y="10"/>
                      </a:lnTo>
                      <a:lnTo>
                        <a:pt x="16" y="18"/>
                      </a:lnTo>
                      <a:lnTo>
                        <a:pt x="19" y="24"/>
                      </a:lnTo>
                      <a:lnTo>
                        <a:pt x="28" y="31"/>
                      </a:lnTo>
                      <a:lnTo>
                        <a:pt x="27" y="42"/>
                      </a:lnTo>
                      <a:lnTo>
                        <a:pt x="16" y="51"/>
                      </a:lnTo>
                      <a:lnTo>
                        <a:pt x="14" y="67"/>
                      </a:lnTo>
                      <a:lnTo>
                        <a:pt x="10" y="81"/>
                      </a:lnTo>
                      <a:lnTo>
                        <a:pt x="0" y="96"/>
                      </a:lnTo>
                      <a:lnTo>
                        <a:pt x="3" y="100"/>
                      </a:lnTo>
                      <a:lnTo>
                        <a:pt x="10" y="104"/>
                      </a:lnTo>
                      <a:lnTo>
                        <a:pt x="43" y="100"/>
                      </a:lnTo>
                      <a:lnTo>
                        <a:pt x="36" y="107"/>
                      </a:lnTo>
                      <a:lnTo>
                        <a:pt x="21" y="113"/>
                      </a:lnTo>
                      <a:lnTo>
                        <a:pt x="10" y="120"/>
                      </a:lnTo>
                      <a:lnTo>
                        <a:pt x="9" y="127"/>
                      </a:lnTo>
                      <a:lnTo>
                        <a:pt x="9" y="140"/>
                      </a:lnTo>
                      <a:lnTo>
                        <a:pt x="17" y="137"/>
                      </a:lnTo>
                      <a:lnTo>
                        <a:pt x="23" y="127"/>
                      </a:lnTo>
                      <a:lnTo>
                        <a:pt x="33" y="118"/>
                      </a:lnTo>
                      <a:lnTo>
                        <a:pt x="58" y="101"/>
                      </a:lnTo>
                      <a:lnTo>
                        <a:pt x="76" y="86"/>
                      </a:lnTo>
                      <a:lnTo>
                        <a:pt x="85" y="75"/>
                      </a:lnTo>
                      <a:lnTo>
                        <a:pt x="97" y="75"/>
                      </a:lnTo>
                      <a:lnTo>
                        <a:pt x="108" y="73"/>
                      </a:lnTo>
                      <a:lnTo>
                        <a:pt x="124" y="73"/>
                      </a:lnTo>
                      <a:lnTo>
                        <a:pt x="138" y="74"/>
                      </a:lnTo>
                      <a:lnTo>
                        <a:pt x="145" y="78"/>
                      </a:lnTo>
                      <a:lnTo>
                        <a:pt x="160" y="73"/>
                      </a:lnTo>
                      <a:lnTo>
                        <a:pt x="166" y="64"/>
                      </a:lnTo>
                      <a:lnTo>
                        <a:pt x="166" y="56"/>
                      </a:lnTo>
                      <a:lnTo>
                        <a:pt x="156" y="54"/>
                      </a:lnTo>
                      <a:lnTo>
                        <a:pt x="139" y="48"/>
                      </a:lnTo>
                      <a:lnTo>
                        <a:pt x="125" y="42"/>
                      </a:lnTo>
                      <a:lnTo>
                        <a:pt x="117" y="36"/>
                      </a:lnTo>
                      <a:lnTo>
                        <a:pt x="109" y="27"/>
                      </a:lnTo>
                      <a:lnTo>
                        <a:pt x="107" y="1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7" name="Freeform 162"/>
              <p:cNvSpPr>
                <a:spLocks noChangeAspect="1"/>
              </p:cNvSpPr>
              <p:nvPr/>
            </p:nvSpPr>
            <p:spPr bwMode="gray">
              <a:xfrm>
                <a:off x="2898" y="2100"/>
                <a:ext cx="47" cy="54"/>
              </a:xfrm>
              <a:custGeom>
                <a:avLst/>
                <a:gdLst/>
                <a:ahLst/>
                <a:cxnLst>
                  <a:cxn ang="0">
                    <a:pos x="215" y="94"/>
                  </a:cxn>
                  <a:cxn ang="0">
                    <a:pos x="231" y="75"/>
                  </a:cxn>
                  <a:cxn ang="0">
                    <a:pos x="215" y="0"/>
                  </a:cxn>
                  <a:cxn ang="0">
                    <a:pos x="165" y="26"/>
                  </a:cxn>
                  <a:cxn ang="0">
                    <a:pos x="141" y="39"/>
                  </a:cxn>
                  <a:cxn ang="0">
                    <a:pos x="96" y="67"/>
                  </a:cxn>
                  <a:cxn ang="0">
                    <a:pos x="87" y="69"/>
                  </a:cxn>
                  <a:cxn ang="0">
                    <a:pos x="75" y="67"/>
                  </a:cxn>
                  <a:cxn ang="0">
                    <a:pos x="70" y="65"/>
                  </a:cxn>
                  <a:cxn ang="0">
                    <a:pos x="62" y="55"/>
                  </a:cxn>
                  <a:cxn ang="0">
                    <a:pos x="54" y="51"/>
                  </a:cxn>
                  <a:cxn ang="0">
                    <a:pos x="48" y="43"/>
                  </a:cxn>
                  <a:cxn ang="0">
                    <a:pos x="44" y="42"/>
                  </a:cxn>
                  <a:cxn ang="0">
                    <a:pos x="32" y="44"/>
                  </a:cxn>
                  <a:cxn ang="0">
                    <a:pos x="32" y="64"/>
                  </a:cxn>
                  <a:cxn ang="0">
                    <a:pos x="32" y="66"/>
                  </a:cxn>
                  <a:cxn ang="0">
                    <a:pos x="31" y="75"/>
                  </a:cxn>
                  <a:cxn ang="0">
                    <a:pos x="30" y="82"/>
                  </a:cxn>
                  <a:cxn ang="0">
                    <a:pos x="28" y="94"/>
                  </a:cxn>
                  <a:cxn ang="0">
                    <a:pos x="31" y="103"/>
                  </a:cxn>
                  <a:cxn ang="0">
                    <a:pos x="28" y="109"/>
                  </a:cxn>
                  <a:cxn ang="0">
                    <a:pos x="27" y="118"/>
                  </a:cxn>
                  <a:cxn ang="0">
                    <a:pos x="25" y="120"/>
                  </a:cxn>
                  <a:cxn ang="0">
                    <a:pos x="27" y="124"/>
                  </a:cxn>
                  <a:cxn ang="0">
                    <a:pos x="23" y="137"/>
                  </a:cxn>
                  <a:cxn ang="0">
                    <a:pos x="26" y="145"/>
                  </a:cxn>
                  <a:cxn ang="0">
                    <a:pos x="17" y="163"/>
                  </a:cxn>
                  <a:cxn ang="0">
                    <a:pos x="11" y="183"/>
                  </a:cxn>
                  <a:cxn ang="0">
                    <a:pos x="5" y="236"/>
                  </a:cxn>
                  <a:cxn ang="0">
                    <a:pos x="1" y="247"/>
                  </a:cxn>
                  <a:cxn ang="0">
                    <a:pos x="0" y="253"/>
                  </a:cxn>
                  <a:cxn ang="0">
                    <a:pos x="0" y="253"/>
                  </a:cxn>
                  <a:cxn ang="0">
                    <a:pos x="3" y="261"/>
                  </a:cxn>
                  <a:cxn ang="0">
                    <a:pos x="64" y="269"/>
                  </a:cxn>
                  <a:cxn ang="0">
                    <a:pos x="81" y="252"/>
                  </a:cxn>
                  <a:cxn ang="0">
                    <a:pos x="82" y="248"/>
                  </a:cxn>
                  <a:cxn ang="0">
                    <a:pos x="97" y="223"/>
                  </a:cxn>
                  <a:cxn ang="0">
                    <a:pos x="139" y="217"/>
                  </a:cxn>
                  <a:cxn ang="0">
                    <a:pos x="140" y="207"/>
                  </a:cxn>
                  <a:cxn ang="0">
                    <a:pos x="146" y="191"/>
                  </a:cxn>
                  <a:cxn ang="0">
                    <a:pos x="168" y="179"/>
                  </a:cxn>
                  <a:cxn ang="0">
                    <a:pos x="170" y="178"/>
                  </a:cxn>
                  <a:cxn ang="0">
                    <a:pos x="117" y="124"/>
                  </a:cxn>
                  <a:cxn ang="0">
                    <a:pos x="108" y="118"/>
                  </a:cxn>
                  <a:cxn ang="0">
                    <a:pos x="149" y="108"/>
                  </a:cxn>
                  <a:cxn ang="0">
                    <a:pos x="215" y="94"/>
                  </a:cxn>
                </a:cxnLst>
                <a:rect l="0" t="0" r="r" b="b"/>
                <a:pathLst>
                  <a:path w="231" h="269">
                    <a:moveTo>
                      <a:pt x="215" y="94"/>
                    </a:moveTo>
                    <a:lnTo>
                      <a:pt x="231" y="75"/>
                    </a:lnTo>
                    <a:lnTo>
                      <a:pt x="215" y="0"/>
                    </a:lnTo>
                    <a:lnTo>
                      <a:pt x="165" y="26"/>
                    </a:lnTo>
                    <a:lnTo>
                      <a:pt x="141" y="39"/>
                    </a:lnTo>
                    <a:lnTo>
                      <a:pt x="96" y="67"/>
                    </a:lnTo>
                    <a:lnTo>
                      <a:pt x="87" y="69"/>
                    </a:lnTo>
                    <a:lnTo>
                      <a:pt x="75" y="67"/>
                    </a:lnTo>
                    <a:lnTo>
                      <a:pt x="70" y="65"/>
                    </a:lnTo>
                    <a:lnTo>
                      <a:pt x="62" y="55"/>
                    </a:lnTo>
                    <a:lnTo>
                      <a:pt x="54" y="51"/>
                    </a:lnTo>
                    <a:lnTo>
                      <a:pt x="48" y="43"/>
                    </a:lnTo>
                    <a:lnTo>
                      <a:pt x="44" y="42"/>
                    </a:lnTo>
                    <a:lnTo>
                      <a:pt x="32" y="4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1" y="75"/>
                    </a:lnTo>
                    <a:lnTo>
                      <a:pt x="30" y="82"/>
                    </a:lnTo>
                    <a:lnTo>
                      <a:pt x="28" y="94"/>
                    </a:lnTo>
                    <a:lnTo>
                      <a:pt x="31" y="103"/>
                    </a:lnTo>
                    <a:lnTo>
                      <a:pt x="28" y="109"/>
                    </a:lnTo>
                    <a:lnTo>
                      <a:pt x="27" y="118"/>
                    </a:lnTo>
                    <a:lnTo>
                      <a:pt x="25" y="120"/>
                    </a:lnTo>
                    <a:lnTo>
                      <a:pt x="27" y="124"/>
                    </a:lnTo>
                    <a:lnTo>
                      <a:pt x="23" y="137"/>
                    </a:lnTo>
                    <a:lnTo>
                      <a:pt x="26" y="145"/>
                    </a:lnTo>
                    <a:lnTo>
                      <a:pt x="17" y="163"/>
                    </a:lnTo>
                    <a:lnTo>
                      <a:pt x="11" y="183"/>
                    </a:lnTo>
                    <a:lnTo>
                      <a:pt x="5" y="236"/>
                    </a:lnTo>
                    <a:lnTo>
                      <a:pt x="1" y="247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3" y="261"/>
                    </a:lnTo>
                    <a:lnTo>
                      <a:pt x="64" y="269"/>
                    </a:lnTo>
                    <a:lnTo>
                      <a:pt x="81" y="252"/>
                    </a:lnTo>
                    <a:lnTo>
                      <a:pt x="82" y="248"/>
                    </a:lnTo>
                    <a:lnTo>
                      <a:pt x="97" y="223"/>
                    </a:lnTo>
                    <a:lnTo>
                      <a:pt x="139" y="217"/>
                    </a:lnTo>
                    <a:lnTo>
                      <a:pt x="140" y="207"/>
                    </a:lnTo>
                    <a:lnTo>
                      <a:pt x="146" y="191"/>
                    </a:lnTo>
                    <a:lnTo>
                      <a:pt x="168" y="179"/>
                    </a:lnTo>
                    <a:lnTo>
                      <a:pt x="170" y="178"/>
                    </a:lnTo>
                    <a:lnTo>
                      <a:pt x="117" y="124"/>
                    </a:lnTo>
                    <a:lnTo>
                      <a:pt x="108" y="118"/>
                    </a:lnTo>
                    <a:lnTo>
                      <a:pt x="149" y="108"/>
                    </a:lnTo>
                    <a:lnTo>
                      <a:pt x="215" y="9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163"/>
              <p:cNvSpPr>
                <a:spLocks noChangeAspect="1"/>
              </p:cNvSpPr>
              <p:nvPr/>
            </p:nvSpPr>
            <p:spPr bwMode="gray">
              <a:xfrm>
                <a:off x="2905" y="2047"/>
                <a:ext cx="77" cy="67"/>
              </a:xfrm>
              <a:custGeom>
                <a:avLst/>
                <a:gdLst/>
                <a:ahLst/>
                <a:cxnLst>
                  <a:cxn ang="0">
                    <a:pos x="241" y="227"/>
                  </a:cxn>
                  <a:cxn ang="0">
                    <a:pos x="290" y="203"/>
                  </a:cxn>
                  <a:cxn ang="0">
                    <a:pos x="316" y="170"/>
                  </a:cxn>
                  <a:cxn ang="0">
                    <a:pos x="354" y="50"/>
                  </a:cxn>
                  <a:cxn ang="0">
                    <a:pos x="378" y="12"/>
                  </a:cxn>
                  <a:cxn ang="0">
                    <a:pos x="373" y="2"/>
                  </a:cxn>
                  <a:cxn ang="0">
                    <a:pos x="345" y="15"/>
                  </a:cxn>
                  <a:cxn ang="0">
                    <a:pos x="291" y="14"/>
                  </a:cxn>
                  <a:cxn ang="0">
                    <a:pos x="257" y="31"/>
                  </a:cxn>
                  <a:cxn ang="0">
                    <a:pos x="206" y="45"/>
                  </a:cxn>
                  <a:cxn ang="0">
                    <a:pos x="161" y="28"/>
                  </a:cxn>
                  <a:cxn ang="0">
                    <a:pos x="124" y="41"/>
                  </a:cxn>
                  <a:cxn ang="0">
                    <a:pos x="97" y="44"/>
                  </a:cxn>
                  <a:cxn ang="0">
                    <a:pos x="87" y="42"/>
                  </a:cxn>
                  <a:cxn ang="0">
                    <a:pos x="73" y="36"/>
                  </a:cxn>
                  <a:cxn ang="0">
                    <a:pos x="61" y="45"/>
                  </a:cxn>
                  <a:cxn ang="0">
                    <a:pos x="68" y="71"/>
                  </a:cxn>
                  <a:cxn ang="0">
                    <a:pos x="59" y="75"/>
                  </a:cxn>
                  <a:cxn ang="0">
                    <a:pos x="50" y="90"/>
                  </a:cxn>
                  <a:cxn ang="0">
                    <a:pos x="38" y="102"/>
                  </a:cxn>
                  <a:cxn ang="0">
                    <a:pos x="26" y="95"/>
                  </a:cxn>
                  <a:cxn ang="0">
                    <a:pos x="23" y="123"/>
                  </a:cxn>
                  <a:cxn ang="0">
                    <a:pos x="26" y="167"/>
                  </a:cxn>
                  <a:cxn ang="0">
                    <a:pos x="48" y="174"/>
                  </a:cxn>
                  <a:cxn ang="0">
                    <a:pos x="57" y="179"/>
                  </a:cxn>
                  <a:cxn ang="0">
                    <a:pos x="53" y="183"/>
                  </a:cxn>
                  <a:cxn ang="0">
                    <a:pos x="50" y="189"/>
                  </a:cxn>
                  <a:cxn ang="0">
                    <a:pos x="63" y="195"/>
                  </a:cxn>
                  <a:cxn ang="0">
                    <a:pos x="64" y="208"/>
                  </a:cxn>
                  <a:cxn ang="0">
                    <a:pos x="63" y="216"/>
                  </a:cxn>
                  <a:cxn ang="0">
                    <a:pos x="50" y="222"/>
                  </a:cxn>
                  <a:cxn ang="0">
                    <a:pos x="45" y="230"/>
                  </a:cxn>
                  <a:cxn ang="0">
                    <a:pos x="52" y="236"/>
                  </a:cxn>
                  <a:cxn ang="0">
                    <a:pos x="32" y="237"/>
                  </a:cxn>
                  <a:cxn ang="0">
                    <a:pos x="26" y="249"/>
                  </a:cxn>
                  <a:cxn ang="0">
                    <a:pos x="31" y="257"/>
                  </a:cxn>
                  <a:cxn ang="0">
                    <a:pos x="18" y="267"/>
                  </a:cxn>
                  <a:cxn ang="0">
                    <a:pos x="5" y="276"/>
                  </a:cxn>
                  <a:cxn ang="0">
                    <a:pos x="4" y="295"/>
                  </a:cxn>
                  <a:cxn ang="0">
                    <a:pos x="0" y="312"/>
                  </a:cxn>
                  <a:cxn ang="0">
                    <a:pos x="22" y="319"/>
                  </a:cxn>
                  <a:cxn ang="0">
                    <a:pos x="43" y="335"/>
                  </a:cxn>
                  <a:cxn ang="0">
                    <a:pos x="109" y="307"/>
                  </a:cxn>
                </a:cxnLst>
                <a:rect l="0" t="0" r="r" b="b"/>
                <a:pathLst>
                  <a:path w="387" h="337">
                    <a:moveTo>
                      <a:pt x="183" y="268"/>
                    </a:moveTo>
                    <a:lnTo>
                      <a:pt x="226" y="238"/>
                    </a:lnTo>
                    <a:lnTo>
                      <a:pt x="241" y="227"/>
                    </a:lnTo>
                    <a:lnTo>
                      <a:pt x="256" y="222"/>
                    </a:lnTo>
                    <a:lnTo>
                      <a:pt x="278" y="210"/>
                    </a:lnTo>
                    <a:lnTo>
                      <a:pt x="290" y="203"/>
                    </a:lnTo>
                    <a:lnTo>
                      <a:pt x="294" y="199"/>
                    </a:lnTo>
                    <a:lnTo>
                      <a:pt x="306" y="194"/>
                    </a:lnTo>
                    <a:lnTo>
                      <a:pt x="316" y="170"/>
                    </a:lnTo>
                    <a:lnTo>
                      <a:pt x="319" y="133"/>
                    </a:lnTo>
                    <a:lnTo>
                      <a:pt x="323" y="63"/>
                    </a:lnTo>
                    <a:lnTo>
                      <a:pt x="354" y="50"/>
                    </a:lnTo>
                    <a:lnTo>
                      <a:pt x="372" y="21"/>
                    </a:lnTo>
                    <a:lnTo>
                      <a:pt x="387" y="12"/>
                    </a:lnTo>
                    <a:lnTo>
                      <a:pt x="378" y="12"/>
                    </a:lnTo>
                    <a:lnTo>
                      <a:pt x="377" y="10"/>
                    </a:lnTo>
                    <a:lnTo>
                      <a:pt x="377" y="5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2" y="7"/>
                    </a:lnTo>
                    <a:lnTo>
                      <a:pt x="345" y="15"/>
                    </a:lnTo>
                    <a:lnTo>
                      <a:pt x="310" y="17"/>
                    </a:lnTo>
                    <a:lnTo>
                      <a:pt x="300" y="14"/>
                    </a:lnTo>
                    <a:lnTo>
                      <a:pt x="291" y="14"/>
                    </a:lnTo>
                    <a:lnTo>
                      <a:pt x="275" y="18"/>
                    </a:lnTo>
                    <a:lnTo>
                      <a:pt x="265" y="27"/>
                    </a:lnTo>
                    <a:lnTo>
                      <a:pt x="257" y="31"/>
                    </a:lnTo>
                    <a:lnTo>
                      <a:pt x="244" y="34"/>
                    </a:lnTo>
                    <a:lnTo>
                      <a:pt x="238" y="38"/>
                    </a:lnTo>
                    <a:lnTo>
                      <a:pt x="206" y="45"/>
                    </a:lnTo>
                    <a:lnTo>
                      <a:pt x="179" y="41"/>
                    </a:lnTo>
                    <a:lnTo>
                      <a:pt x="168" y="31"/>
                    </a:lnTo>
                    <a:lnTo>
                      <a:pt x="161" y="28"/>
                    </a:lnTo>
                    <a:lnTo>
                      <a:pt x="147" y="29"/>
                    </a:lnTo>
                    <a:lnTo>
                      <a:pt x="138" y="36"/>
                    </a:lnTo>
                    <a:lnTo>
                      <a:pt x="124" y="41"/>
                    </a:lnTo>
                    <a:lnTo>
                      <a:pt x="116" y="43"/>
                    </a:lnTo>
                    <a:lnTo>
                      <a:pt x="112" y="47"/>
                    </a:lnTo>
                    <a:lnTo>
                      <a:pt x="97" y="44"/>
                    </a:lnTo>
                    <a:lnTo>
                      <a:pt x="88" y="47"/>
                    </a:lnTo>
                    <a:lnTo>
                      <a:pt x="87" y="44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2" y="37"/>
                    </a:lnTo>
                    <a:lnTo>
                      <a:pt x="73" y="36"/>
                    </a:lnTo>
                    <a:lnTo>
                      <a:pt x="68" y="33"/>
                    </a:lnTo>
                    <a:lnTo>
                      <a:pt x="63" y="44"/>
                    </a:lnTo>
                    <a:lnTo>
                      <a:pt x="61" y="45"/>
                    </a:lnTo>
                    <a:lnTo>
                      <a:pt x="61" y="50"/>
                    </a:lnTo>
                    <a:lnTo>
                      <a:pt x="59" y="59"/>
                    </a:lnTo>
                    <a:lnTo>
                      <a:pt x="68" y="71"/>
                    </a:lnTo>
                    <a:lnTo>
                      <a:pt x="69" y="74"/>
                    </a:lnTo>
                    <a:lnTo>
                      <a:pt x="66" y="75"/>
                    </a:lnTo>
                    <a:lnTo>
                      <a:pt x="59" y="75"/>
                    </a:lnTo>
                    <a:lnTo>
                      <a:pt x="50" y="77"/>
                    </a:lnTo>
                    <a:lnTo>
                      <a:pt x="50" y="81"/>
                    </a:lnTo>
                    <a:lnTo>
                      <a:pt x="50" y="90"/>
                    </a:lnTo>
                    <a:lnTo>
                      <a:pt x="44" y="95"/>
                    </a:lnTo>
                    <a:lnTo>
                      <a:pt x="41" y="96"/>
                    </a:lnTo>
                    <a:lnTo>
                      <a:pt x="38" y="102"/>
                    </a:lnTo>
                    <a:lnTo>
                      <a:pt x="32" y="98"/>
                    </a:lnTo>
                    <a:lnTo>
                      <a:pt x="30" y="95"/>
                    </a:lnTo>
                    <a:lnTo>
                      <a:pt x="26" y="95"/>
                    </a:lnTo>
                    <a:lnTo>
                      <a:pt x="26" y="106"/>
                    </a:lnTo>
                    <a:lnTo>
                      <a:pt x="21" y="119"/>
                    </a:lnTo>
                    <a:lnTo>
                      <a:pt x="23" y="123"/>
                    </a:lnTo>
                    <a:lnTo>
                      <a:pt x="28" y="136"/>
                    </a:lnTo>
                    <a:lnTo>
                      <a:pt x="28" y="155"/>
                    </a:lnTo>
                    <a:lnTo>
                      <a:pt x="26" y="167"/>
                    </a:lnTo>
                    <a:lnTo>
                      <a:pt x="28" y="178"/>
                    </a:lnTo>
                    <a:lnTo>
                      <a:pt x="45" y="178"/>
                    </a:lnTo>
                    <a:lnTo>
                      <a:pt x="48" y="174"/>
                    </a:lnTo>
                    <a:lnTo>
                      <a:pt x="50" y="174"/>
                    </a:lnTo>
                    <a:lnTo>
                      <a:pt x="52" y="179"/>
                    </a:lnTo>
                    <a:lnTo>
                      <a:pt x="57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3" y="183"/>
                    </a:lnTo>
                    <a:lnTo>
                      <a:pt x="53" y="185"/>
                    </a:lnTo>
                    <a:lnTo>
                      <a:pt x="50" y="187"/>
                    </a:lnTo>
                    <a:lnTo>
                      <a:pt x="50" y="189"/>
                    </a:lnTo>
                    <a:lnTo>
                      <a:pt x="57" y="189"/>
                    </a:lnTo>
                    <a:lnTo>
                      <a:pt x="58" y="193"/>
                    </a:lnTo>
                    <a:lnTo>
                      <a:pt x="63" y="195"/>
                    </a:lnTo>
                    <a:lnTo>
                      <a:pt x="61" y="199"/>
                    </a:lnTo>
                    <a:lnTo>
                      <a:pt x="65" y="204"/>
                    </a:lnTo>
                    <a:lnTo>
                      <a:pt x="64" y="208"/>
                    </a:lnTo>
                    <a:lnTo>
                      <a:pt x="66" y="210"/>
                    </a:lnTo>
                    <a:lnTo>
                      <a:pt x="64" y="212"/>
                    </a:lnTo>
                    <a:lnTo>
                      <a:pt x="63" y="216"/>
                    </a:lnTo>
                    <a:lnTo>
                      <a:pt x="60" y="216"/>
                    </a:lnTo>
                    <a:lnTo>
                      <a:pt x="55" y="221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7" y="227"/>
                    </a:lnTo>
                    <a:lnTo>
                      <a:pt x="45" y="230"/>
                    </a:lnTo>
                    <a:lnTo>
                      <a:pt x="50" y="233"/>
                    </a:lnTo>
                    <a:lnTo>
                      <a:pt x="52" y="236"/>
                    </a:lnTo>
                    <a:lnTo>
                      <a:pt x="52" y="236"/>
                    </a:lnTo>
                    <a:lnTo>
                      <a:pt x="50" y="237"/>
                    </a:lnTo>
                    <a:lnTo>
                      <a:pt x="45" y="236"/>
                    </a:lnTo>
                    <a:lnTo>
                      <a:pt x="32" y="237"/>
                    </a:lnTo>
                    <a:lnTo>
                      <a:pt x="31" y="242"/>
                    </a:lnTo>
                    <a:lnTo>
                      <a:pt x="28" y="243"/>
                    </a:lnTo>
                    <a:lnTo>
                      <a:pt x="26" y="249"/>
                    </a:lnTo>
                    <a:lnTo>
                      <a:pt x="26" y="249"/>
                    </a:lnTo>
                    <a:lnTo>
                      <a:pt x="31" y="252"/>
                    </a:lnTo>
                    <a:lnTo>
                      <a:pt x="31" y="257"/>
                    </a:lnTo>
                    <a:lnTo>
                      <a:pt x="28" y="257"/>
                    </a:lnTo>
                    <a:lnTo>
                      <a:pt x="25" y="263"/>
                    </a:lnTo>
                    <a:lnTo>
                      <a:pt x="18" y="267"/>
                    </a:lnTo>
                    <a:lnTo>
                      <a:pt x="17" y="270"/>
                    </a:lnTo>
                    <a:lnTo>
                      <a:pt x="12" y="270"/>
                    </a:lnTo>
                    <a:lnTo>
                      <a:pt x="5" y="276"/>
                    </a:lnTo>
                    <a:lnTo>
                      <a:pt x="5" y="286"/>
                    </a:lnTo>
                    <a:lnTo>
                      <a:pt x="2" y="290"/>
                    </a:lnTo>
                    <a:lnTo>
                      <a:pt x="4" y="295"/>
                    </a:lnTo>
                    <a:lnTo>
                      <a:pt x="2" y="300"/>
                    </a:lnTo>
                    <a:lnTo>
                      <a:pt x="5" y="306"/>
                    </a:lnTo>
                    <a:lnTo>
                      <a:pt x="0" y="312"/>
                    </a:lnTo>
                    <a:lnTo>
                      <a:pt x="12" y="310"/>
                    </a:lnTo>
                    <a:lnTo>
                      <a:pt x="16" y="311"/>
                    </a:lnTo>
                    <a:lnTo>
                      <a:pt x="22" y="319"/>
                    </a:lnTo>
                    <a:lnTo>
                      <a:pt x="30" y="324"/>
                    </a:lnTo>
                    <a:lnTo>
                      <a:pt x="38" y="333"/>
                    </a:lnTo>
                    <a:lnTo>
                      <a:pt x="43" y="335"/>
                    </a:lnTo>
                    <a:lnTo>
                      <a:pt x="55" y="337"/>
                    </a:lnTo>
                    <a:lnTo>
                      <a:pt x="63" y="335"/>
                    </a:lnTo>
                    <a:lnTo>
                      <a:pt x="109" y="307"/>
                    </a:lnTo>
                    <a:lnTo>
                      <a:pt x="133" y="294"/>
                    </a:lnTo>
                    <a:lnTo>
                      <a:pt x="183" y="2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64"/>
              <p:cNvSpPr>
                <a:spLocks noChangeAspect="1"/>
              </p:cNvSpPr>
              <p:nvPr/>
            </p:nvSpPr>
            <p:spPr bwMode="gray">
              <a:xfrm>
                <a:off x="2871" y="2069"/>
                <a:ext cx="25" cy="15"/>
              </a:xfrm>
              <a:custGeom>
                <a:avLst/>
                <a:gdLst/>
                <a:ahLst/>
                <a:cxnLst>
                  <a:cxn ang="0">
                    <a:pos x="92" y="16"/>
                  </a:cxn>
                  <a:cxn ang="0">
                    <a:pos x="106" y="11"/>
                  </a:cxn>
                  <a:cxn ang="0">
                    <a:pos x="112" y="5"/>
                  </a:cxn>
                  <a:cxn ang="0">
                    <a:pos x="122" y="0"/>
                  </a:cxn>
                  <a:cxn ang="0">
                    <a:pos x="126" y="0"/>
                  </a:cxn>
                  <a:cxn ang="0">
                    <a:pos x="123" y="9"/>
                  </a:cxn>
                  <a:cxn ang="0">
                    <a:pos x="115" y="17"/>
                  </a:cxn>
                  <a:cxn ang="0">
                    <a:pos x="107" y="21"/>
                  </a:cxn>
                  <a:cxn ang="0">
                    <a:pos x="96" y="37"/>
                  </a:cxn>
                  <a:cxn ang="0">
                    <a:pos x="99" y="43"/>
                  </a:cxn>
                  <a:cxn ang="0">
                    <a:pos x="92" y="52"/>
                  </a:cxn>
                  <a:cxn ang="0">
                    <a:pos x="80" y="54"/>
                  </a:cxn>
                  <a:cxn ang="0">
                    <a:pos x="69" y="64"/>
                  </a:cxn>
                  <a:cxn ang="0">
                    <a:pos x="53" y="68"/>
                  </a:cxn>
                  <a:cxn ang="0">
                    <a:pos x="43" y="75"/>
                  </a:cxn>
                  <a:cxn ang="0">
                    <a:pos x="25" y="72"/>
                  </a:cxn>
                  <a:cxn ang="0">
                    <a:pos x="13" y="66"/>
                  </a:cxn>
                  <a:cxn ang="0">
                    <a:pos x="5" y="57"/>
                  </a:cxn>
                  <a:cxn ang="0">
                    <a:pos x="0" y="45"/>
                  </a:cxn>
                  <a:cxn ang="0">
                    <a:pos x="13" y="42"/>
                  </a:cxn>
                  <a:cxn ang="0">
                    <a:pos x="21" y="37"/>
                  </a:cxn>
                  <a:cxn ang="0">
                    <a:pos x="31" y="36"/>
                  </a:cxn>
                  <a:cxn ang="0">
                    <a:pos x="38" y="33"/>
                  </a:cxn>
                  <a:cxn ang="0">
                    <a:pos x="40" y="25"/>
                  </a:cxn>
                  <a:cxn ang="0">
                    <a:pos x="43" y="26"/>
                  </a:cxn>
                  <a:cxn ang="0">
                    <a:pos x="63" y="25"/>
                  </a:cxn>
                  <a:cxn ang="0">
                    <a:pos x="92" y="16"/>
                  </a:cxn>
                </a:cxnLst>
                <a:rect l="0" t="0" r="r" b="b"/>
                <a:pathLst>
                  <a:path w="126" h="75">
                    <a:moveTo>
                      <a:pt x="92" y="16"/>
                    </a:moveTo>
                    <a:lnTo>
                      <a:pt x="106" y="11"/>
                    </a:lnTo>
                    <a:lnTo>
                      <a:pt x="112" y="5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3" y="9"/>
                    </a:lnTo>
                    <a:lnTo>
                      <a:pt x="115" y="17"/>
                    </a:lnTo>
                    <a:lnTo>
                      <a:pt x="107" y="21"/>
                    </a:lnTo>
                    <a:lnTo>
                      <a:pt x="96" y="37"/>
                    </a:lnTo>
                    <a:lnTo>
                      <a:pt x="99" y="43"/>
                    </a:lnTo>
                    <a:lnTo>
                      <a:pt x="92" y="52"/>
                    </a:lnTo>
                    <a:lnTo>
                      <a:pt x="80" y="54"/>
                    </a:lnTo>
                    <a:lnTo>
                      <a:pt x="69" y="64"/>
                    </a:lnTo>
                    <a:lnTo>
                      <a:pt x="53" y="68"/>
                    </a:lnTo>
                    <a:lnTo>
                      <a:pt x="43" y="75"/>
                    </a:lnTo>
                    <a:lnTo>
                      <a:pt x="25" y="72"/>
                    </a:lnTo>
                    <a:lnTo>
                      <a:pt x="13" y="66"/>
                    </a:lnTo>
                    <a:lnTo>
                      <a:pt x="5" y="57"/>
                    </a:lnTo>
                    <a:lnTo>
                      <a:pt x="0" y="45"/>
                    </a:lnTo>
                    <a:lnTo>
                      <a:pt x="13" y="42"/>
                    </a:lnTo>
                    <a:lnTo>
                      <a:pt x="21" y="37"/>
                    </a:lnTo>
                    <a:lnTo>
                      <a:pt x="31" y="36"/>
                    </a:lnTo>
                    <a:lnTo>
                      <a:pt x="38" y="33"/>
                    </a:lnTo>
                    <a:lnTo>
                      <a:pt x="40" y="25"/>
                    </a:lnTo>
                    <a:lnTo>
                      <a:pt x="43" y="26"/>
                    </a:lnTo>
                    <a:lnTo>
                      <a:pt x="63" y="25"/>
                    </a:lnTo>
                    <a:lnTo>
                      <a:pt x="92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0" name="Freeform 165"/>
            <p:cNvSpPr>
              <a:spLocks noChangeAspect="1"/>
            </p:cNvSpPr>
            <p:nvPr/>
          </p:nvSpPr>
          <p:spPr bwMode="gray">
            <a:xfrm>
              <a:off x="6654139" y="3392526"/>
              <a:ext cx="54065" cy="61115"/>
            </a:xfrm>
            <a:custGeom>
              <a:avLst/>
              <a:gdLst/>
              <a:ahLst/>
              <a:cxnLst>
                <a:cxn ang="0">
                  <a:pos x="77" y="118"/>
                </a:cxn>
                <a:cxn ang="0">
                  <a:pos x="68" y="107"/>
                </a:cxn>
                <a:cxn ang="0">
                  <a:pos x="64" y="102"/>
                </a:cxn>
                <a:cxn ang="0">
                  <a:pos x="56" y="99"/>
                </a:cxn>
                <a:cxn ang="0">
                  <a:pos x="46" y="89"/>
                </a:cxn>
                <a:cxn ang="0">
                  <a:pos x="38" y="83"/>
                </a:cxn>
                <a:cxn ang="0">
                  <a:pos x="27" y="79"/>
                </a:cxn>
                <a:cxn ang="0">
                  <a:pos x="19" y="69"/>
                </a:cxn>
                <a:cxn ang="0">
                  <a:pos x="16" y="55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5"/>
                </a:cxn>
                <a:cxn ang="0">
                  <a:pos x="21" y="14"/>
                </a:cxn>
                <a:cxn ang="0">
                  <a:pos x="28" y="9"/>
                </a:cxn>
                <a:cxn ang="0">
                  <a:pos x="44" y="8"/>
                </a:cxn>
                <a:cxn ang="0">
                  <a:pos x="51" y="4"/>
                </a:cxn>
                <a:cxn ang="0">
                  <a:pos x="67" y="7"/>
                </a:cxn>
                <a:cxn ang="0">
                  <a:pos x="76" y="5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9" y="8"/>
                </a:cxn>
                <a:cxn ang="0">
                  <a:pos x="99" y="20"/>
                </a:cxn>
                <a:cxn ang="0">
                  <a:pos x="107" y="21"/>
                </a:cxn>
                <a:cxn ang="0">
                  <a:pos x="114" y="26"/>
                </a:cxn>
                <a:cxn ang="0">
                  <a:pos x="115" y="34"/>
                </a:cxn>
                <a:cxn ang="0">
                  <a:pos x="110" y="40"/>
                </a:cxn>
                <a:cxn ang="0">
                  <a:pos x="110" y="48"/>
                </a:cxn>
                <a:cxn ang="0">
                  <a:pos x="113" y="56"/>
                </a:cxn>
                <a:cxn ang="0">
                  <a:pos x="118" y="63"/>
                </a:cxn>
                <a:cxn ang="0">
                  <a:pos x="123" y="68"/>
                </a:cxn>
                <a:cxn ang="0">
                  <a:pos x="137" y="77"/>
                </a:cxn>
                <a:cxn ang="0">
                  <a:pos x="138" y="84"/>
                </a:cxn>
                <a:cxn ang="0">
                  <a:pos x="135" y="93"/>
                </a:cxn>
                <a:cxn ang="0">
                  <a:pos x="126" y="94"/>
                </a:cxn>
                <a:cxn ang="0">
                  <a:pos x="129" y="101"/>
                </a:cxn>
                <a:cxn ang="0">
                  <a:pos x="138" y="113"/>
                </a:cxn>
                <a:cxn ang="0">
                  <a:pos x="153" y="122"/>
                </a:cxn>
                <a:cxn ang="0">
                  <a:pos x="161" y="122"/>
                </a:cxn>
                <a:cxn ang="0">
                  <a:pos x="168" y="123"/>
                </a:cxn>
                <a:cxn ang="0">
                  <a:pos x="164" y="131"/>
                </a:cxn>
                <a:cxn ang="0">
                  <a:pos x="163" y="139"/>
                </a:cxn>
                <a:cxn ang="0">
                  <a:pos x="169" y="144"/>
                </a:cxn>
                <a:cxn ang="0">
                  <a:pos x="168" y="152"/>
                </a:cxn>
                <a:cxn ang="0">
                  <a:pos x="161" y="154"/>
                </a:cxn>
                <a:cxn ang="0">
                  <a:pos x="166" y="160"/>
                </a:cxn>
                <a:cxn ang="0">
                  <a:pos x="169" y="168"/>
                </a:cxn>
                <a:cxn ang="0">
                  <a:pos x="170" y="175"/>
                </a:cxn>
                <a:cxn ang="0">
                  <a:pos x="164" y="175"/>
                </a:cxn>
                <a:cxn ang="0">
                  <a:pos x="147" y="175"/>
                </a:cxn>
                <a:cxn ang="0">
                  <a:pos x="142" y="175"/>
                </a:cxn>
                <a:cxn ang="0">
                  <a:pos x="141" y="150"/>
                </a:cxn>
                <a:cxn ang="0">
                  <a:pos x="137" y="143"/>
                </a:cxn>
                <a:cxn ang="0">
                  <a:pos x="132" y="136"/>
                </a:cxn>
                <a:cxn ang="0">
                  <a:pos x="129" y="128"/>
                </a:cxn>
                <a:cxn ang="0">
                  <a:pos x="121" y="126"/>
                </a:cxn>
                <a:cxn ang="0">
                  <a:pos x="114" y="128"/>
                </a:cxn>
                <a:cxn ang="0">
                  <a:pos x="107" y="128"/>
                </a:cxn>
                <a:cxn ang="0">
                  <a:pos x="99" y="125"/>
                </a:cxn>
                <a:cxn ang="0">
                  <a:pos x="94" y="117"/>
                </a:cxn>
                <a:cxn ang="0">
                  <a:pos x="87" y="116"/>
                </a:cxn>
                <a:cxn ang="0">
                  <a:pos x="77" y="118"/>
                </a:cxn>
              </a:cxnLst>
              <a:rect l="0" t="0" r="r" b="b"/>
              <a:pathLst>
                <a:path w="170" h="175">
                  <a:moveTo>
                    <a:pt x="77" y="118"/>
                  </a:moveTo>
                  <a:lnTo>
                    <a:pt x="68" y="107"/>
                  </a:lnTo>
                  <a:lnTo>
                    <a:pt x="64" y="102"/>
                  </a:lnTo>
                  <a:lnTo>
                    <a:pt x="56" y="99"/>
                  </a:lnTo>
                  <a:lnTo>
                    <a:pt x="46" y="89"/>
                  </a:lnTo>
                  <a:lnTo>
                    <a:pt x="38" y="83"/>
                  </a:lnTo>
                  <a:lnTo>
                    <a:pt x="27" y="79"/>
                  </a:lnTo>
                  <a:lnTo>
                    <a:pt x="19" y="69"/>
                  </a:lnTo>
                  <a:lnTo>
                    <a:pt x="16" y="55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5"/>
                  </a:lnTo>
                  <a:lnTo>
                    <a:pt x="21" y="14"/>
                  </a:lnTo>
                  <a:lnTo>
                    <a:pt x="28" y="9"/>
                  </a:lnTo>
                  <a:lnTo>
                    <a:pt x="44" y="8"/>
                  </a:lnTo>
                  <a:lnTo>
                    <a:pt x="51" y="4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9" y="8"/>
                  </a:lnTo>
                  <a:lnTo>
                    <a:pt x="99" y="20"/>
                  </a:lnTo>
                  <a:lnTo>
                    <a:pt x="107" y="21"/>
                  </a:lnTo>
                  <a:lnTo>
                    <a:pt x="114" y="26"/>
                  </a:lnTo>
                  <a:lnTo>
                    <a:pt x="115" y="34"/>
                  </a:lnTo>
                  <a:lnTo>
                    <a:pt x="110" y="40"/>
                  </a:lnTo>
                  <a:lnTo>
                    <a:pt x="110" y="48"/>
                  </a:lnTo>
                  <a:lnTo>
                    <a:pt x="113" y="56"/>
                  </a:lnTo>
                  <a:lnTo>
                    <a:pt x="118" y="63"/>
                  </a:lnTo>
                  <a:lnTo>
                    <a:pt x="123" y="68"/>
                  </a:lnTo>
                  <a:lnTo>
                    <a:pt x="137" y="77"/>
                  </a:lnTo>
                  <a:lnTo>
                    <a:pt x="138" y="84"/>
                  </a:lnTo>
                  <a:lnTo>
                    <a:pt x="135" y="93"/>
                  </a:lnTo>
                  <a:lnTo>
                    <a:pt x="126" y="94"/>
                  </a:lnTo>
                  <a:lnTo>
                    <a:pt x="129" y="101"/>
                  </a:lnTo>
                  <a:lnTo>
                    <a:pt x="138" y="113"/>
                  </a:lnTo>
                  <a:lnTo>
                    <a:pt x="153" y="122"/>
                  </a:lnTo>
                  <a:lnTo>
                    <a:pt x="161" y="122"/>
                  </a:lnTo>
                  <a:lnTo>
                    <a:pt x="168" y="123"/>
                  </a:lnTo>
                  <a:lnTo>
                    <a:pt x="164" y="131"/>
                  </a:lnTo>
                  <a:lnTo>
                    <a:pt x="163" y="139"/>
                  </a:lnTo>
                  <a:lnTo>
                    <a:pt x="169" y="144"/>
                  </a:lnTo>
                  <a:lnTo>
                    <a:pt x="168" y="152"/>
                  </a:lnTo>
                  <a:lnTo>
                    <a:pt x="161" y="154"/>
                  </a:lnTo>
                  <a:lnTo>
                    <a:pt x="166" y="160"/>
                  </a:lnTo>
                  <a:lnTo>
                    <a:pt x="169" y="168"/>
                  </a:lnTo>
                  <a:lnTo>
                    <a:pt x="170" y="175"/>
                  </a:lnTo>
                  <a:lnTo>
                    <a:pt x="164" y="175"/>
                  </a:lnTo>
                  <a:lnTo>
                    <a:pt x="147" y="175"/>
                  </a:lnTo>
                  <a:lnTo>
                    <a:pt x="142" y="175"/>
                  </a:lnTo>
                  <a:lnTo>
                    <a:pt x="141" y="150"/>
                  </a:lnTo>
                  <a:lnTo>
                    <a:pt x="137" y="143"/>
                  </a:lnTo>
                  <a:lnTo>
                    <a:pt x="132" y="136"/>
                  </a:lnTo>
                  <a:lnTo>
                    <a:pt x="129" y="128"/>
                  </a:lnTo>
                  <a:lnTo>
                    <a:pt x="121" y="126"/>
                  </a:lnTo>
                  <a:lnTo>
                    <a:pt x="114" y="128"/>
                  </a:lnTo>
                  <a:lnTo>
                    <a:pt x="107" y="128"/>
                  </a:lnTo>
                  <a:lnTo>
                    <a:pt x="99" y="125"/>
                  </a:lnTo>
                  <a:lnTo>
                    <a:pt x="94" y="117"/>
                  </a:lnTo>
                  <a:lnTo>
                    <a:pt x="87" y="116"/>
                  </a:lnTo>
                  <a:lnTo>
                    <a:pt x="77" y="1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166"/>
            <p:cNvSpPr>
              <a:spLocks noChangeAspect="1"/>
            </p:cNvSpPr>
            <p:nvPr/>
          </p:nvSpPr>
          <p:spPr bwMode="gray">
            <a:xfrm>
              <a:off x="6708204" y="2983930"/>
              <a:ext cx="709202" cy="415580"/>
            </a:xfrm>
            <a:custGeom>
              <a:avLst/>
              <a:gdLst/>
              <a:ahLst/>
              <a:cxnLst>
                <a:cxn ang="0">
                  <a:pos x="464" y="1136"/>
                </a:cxn>
                <a:cxn ang="0">
                  <a:pos x="355" y="1109"/>
                </a:cxn>
                <a:cxn ang="0">
                  <a:pos x="262" y="1035"/>
                </a:cxn>
                <a:cxn ang="0">
                  <a:pos x="250" y="932"/>
                </a:cxn>
                <a:cxn ang="0">
                  <a:pos x="298" y="882"/>
                </a:cxn>
                <a:cxn ang="0">
                  <a:pos x="413" y="881"/>
                </a:cxn>
                <a:cxn ang="0">
                  <a:pos x="420" y="823"/>
                </a:cxn>
                <a:cxn ang="0">
                  <a:pos x="336" y="731"/>
                </a:cxn>
                <a:cxn ang="0">
                  <a:pos x="242" y="718"/>
                </a:cxn>
                <a:cxn ang="0">
                  <a:pos x="102" y="781"/>
                </a:cxn>
                <a:cxn ang="0">
                  <a:pos x="103" y="699"/>
                </a:cxn>
                <a:cxn ang="0">
                  <a:pos x="33" y="660"/>
                </a:cxn>
                <a:cxn ang="0">
                  <a:pos x="16" y="544"/>
                </a:cxn>
                <a:cxn ang="0">
                  <a:pos x="64" y="458"/>
                </a:cxn>
                <a:cxn ang="0">
                  <a:pos x="126" y="435"/>
                </a:cxn>
                <a:cxn ang="0">
                  <a:pos x="193" y="379"/>
                </a:cxn>
                <a:cxn ang="0">
                  <a:pos x="263" y="359"/>
                </a:cxn>
                <a:cxn ang="0">
                  <a:pos x="329" y="359"/>
                </a:cxn>
                <a:cxn ang="0">
                  <a:pos x="421" y="398"/>
                </a:cxn>
                <a:cxn ang="0">
                  <a:pos x="442" y="408"/>
                </a:cxn>
                <a:cxn ang="0">
                  <a:pos x="531" y="424"/>
                </a:cxn>
                <a:cxn ang="0">
                  <a:pos x="590" y="402"/>
                </a:cxn>
                <a:cxn ang="0">
                  <a:pos x="674" y="434"/>
                </a:cxn>
                <a:cxn ang="0">
                  <a:pos x="760" y="434"/>
                </a:cxn>
                <a:cxn ang="0">
                  <a:pos x="793" y="363"/>
                </a:cxn>
                <a:cxn ang="0">
                  <a:pos x="760" y="306"/>
                </a:cxn>
                <a:cxn ang="0">
                  <a:pos x="807" y="226"/>
                </a:cxn>
                <a:cxn ang="0">
                  <a:pos x="803" y="192"/>
                </a:cxn>
                <a:cxn ang="0">
                  <a:pos x="802" y="150"/>
                </a:cxn>
                <a:cxn ang="0">
                  <a:pos x="878" y="142"/>
                </a:cxn>
                <a:cxn ang="0">
                  <a:pos x="963" y="110"/>
                </a:cxn>
                <a:cxn ang="0">
                  <a:pos x="1034" y="74"/>
                </a:cxn>
                <a:cxn ang="0">
                  <a:pos x="1187" y="42"/>
                </a:cxn>
                <a:cxn ang="0">
                  <a:pos x="1239" y="0"/>
                </a:cxn>
                <a:cxn ang="0">
                  <a:pos x="1324" y="12"/>
                </a:cxn>
                <a:cxn ang="0">
                  <a:pos x="1349" y="102"/>
                </a:cxn>
                <a:cxn ang="0">
                  <a:pos x="1402" y="107"/>
                </a:cxn>
                <a:cxn ang="0">
                  <a:pos x="1425" y="125"/>
                </a:cxn>
                <a:cxn ang="0">
                  <a:pos x="1490" y="145"/>
                </a:cxn>
                <a:cxn ang="0">
                  <a:pos x="1508" y="173"/>
                </a:cxn>
                <a:cxn ang="0">
                  <a:pos x="1586" y="123"/>
                </a:cxn>
                <a:cxn ang="0">
                  <a:pos x="1657" y="118"/>
                </a:cxn>
                <a:cxn ang="0">
                  <a:pos x="1857" y="397"/>
                </a:cxn>
                <a:cxn ang="0">
                  <a:pos x="1938" y="425"/>
                </a:cxn>
                <a:cxn ang="0">
                  <a:pos x="2028" y="408"/>
                </a:cxn>
                <a:cxn ang="0">
                  <a:pos x="2078" y="470"/>
                </a:cxn>
                <a:cxn ang="0">
                  <a:pos x="2159" y="533"/>
                </a:cxn>
                <a:cxn ang="0">
                  <a:pos x="2226" y="554"/>
                </a:cxn>
                <a:cxn ang="0">
                  <a:pos x="2139" y="733"/>
                </a:cxn>
                <a:cxn ang="0">
                  <a:pos x="1978" y="773"/>
                </a:cxn>
                <a:cxn ang="0">
                  <a:pos x="1841" y="901"/>
                </a:cxn>
                <a:cxn ang="0">
                  <a:pos x="1860" y="1061"/>
                </a:cxn>
                <a:cxn ang="0">
                  <a:pos x="1768" y="1061"/>
                </a:cxn>
                <a:cxn ang="0">
                  <a:pos x="1620" y="1050"/>
                </a:cxn>
                <a:cxn ang="0">
                  <a:pos x="1506" y="1034"/>
                </a:cxn>
                <a:cxn ang="0">
                  <a:pos x="1421" y="1070"/>
                </a:cxn>
                <a:cxn ang="0">
                  <a:pos x="1343" y="1081"/>
                </a:cxn>
                <a:cxn ang="0">
                  <a:pos x="1257" y="1153"/>
                </a:cxn>
                <a:cxn ang="0">
                  <a:pos x="1185" y="1180"/>
                </a:cxn>
                <a:cxn ang="0">
                  <a:pos x="1048" y="1021"/>
                </a:cxn>
                <a:cxn ang="0">
                  <a:pos x="742" y="899"/>
                </a:cxn>
              </a:cxnLst>
              <a:rect l="0" t="0" r="r" b="b"/>
              <a:pathLst>
                <a:path w="2230" h="1190">
                  <a:moveTo>
                    <a:pt x="518" y="898"/>
                  </a:moveTo>
                  <a:lnTo>
                    <a:pt x="518" y="968"/>
                  </a:lnTo>
                  <a:lnTo>
                    <a:pt x="518" y="1042"/>
                  </a:lnTo>
                  <a:lnTo>
                    <a:pt x="518" y="1107"/>
                  </a:lnTo>
                  <a:lnTo>
                    <a:pt x="518" y="1168"/>
                  </a:lnTo>
                  <a:lnTo>
                    <a:pt x="506" y="1174"/>
                  </a:lnTo>
                  <a:lnTo>
                    <a:pt x="486" y="1173"/>
                  </a:lnTo>
                  <a:lnTo>
                    <a:pt x="477" y="1166"/>
                  </a:lnTo>
                  <a:lnTo>
                    <a:pt x="468" y="1143"/>
                  </a:lnTo>
                  <a:lnTo>
                    <a:pt x="464" y="1136"/>
                  </a:lnTo>
                  <a:lnTo>
                    <a:pt x="458" y="1130"/>
                  </a:lnTo>
                  <a:lnTo>
                    <a:pt x="452" y="1115"/>
                  </a:lnTo>
                  <a:lnTo>
                    <a:pt x="447" y="1108"/>
                  </a:lnTo>
                  <a:lnTo>
                    <a:pt x="432" y="1102"/>
                  </a:lnTo>
                  <a:lnTo>
                    <a:pt x="425" y="1097"/>
                  </a:lnTo>
                  <a:lnTo>
                    <a:pt x="418" y="1092"/>
                  </a:lnTo>
                  <a:lnTo>
                    <a:pt x="410" y="1092"/>
                  </a:lnTo>
                  <a:lnTo>
                    <a:pt x="402" y="1093"/>
                  </a:lnTo>
                  <a:lnTo>
                    <a:pt x="378" y="1100"/>
                  </a:lnTo>
                  <a:lnTo>
                    <a:pt x="355" y="1109"/>
                  </a:lnTo>
                  <a:lnTo>
                    <a:pt x="325" y="1135"/>
                  </a:lnTo>
                  <a:lnTo>
                    <a:pt x="324" y="1096"/>
                  </a:lnTo>
                  <a:lnTo>
                    <a:pt x="333" y="1085"/>
                  </a:lnTo>
                  <a:lnTo>
                    <a:pt x="335" y="1065"/>
                  </a:lnTo>
                  <a:lnTo>
                    <a:pt x="323" y="1060"/>
                  </a:lnTo>
                  <a:lnTo>
                    <a:pt x="311" y="1059"/>
                  </a:lnTo>
                  <a:lnTo>
                    <a:pt x="291" y="1050"/>
                  </a:lnTo>
                  <a:lnTo>
                    <a:pt x="281" y="1037"/>
                  </a:lnTo>
                  <a:lnTo>
                    <a:pt x="274" y="1037"/>
                  </a:lnTo>
                  <a:lnTo>
                    <a:pt x="262" y="1035"/>
                  </a:lnTo>
                  <a:lnTo>
                    <a:pt x="259" y="996"/>
                  </a:lnTo>
                  <a:lnTo>
                    <a:pt x="247" y="976"/>
                  </a:lnTo>
                  <a:lnTo>
                    <a:pt x="239" y="970"/>
                  </a:lnTo>
                  <a:lnTo>
                    <a:pt x="232" y="956"/>
                  </a:lnTo>
                  <a:lnTo>
                    <a:pt x="209" y="947"/>
                  </a:lnTo>
                  <a:lnTo>
                    <a:pt x="198" y="930"/>
                  </a:lnTo>
                  <a:lnTo>
                    <a:pt x="205" y="924"/>
                  </a:lnTo>
                  <a:lnTo>
                    <a:pt x="223" y="924"/>
                  </a:lnTo>
                  <a:lnTo>
                    <a:pt x="241" y="927"/>
                  </a:lnTo>
                  <a:lnTo>
                    <a:pt x="250" y="932"/>
                  </a:lnTo>
                  <a:lnTo>
                    <a:pt x="258" y="930"/>
                  </a:lnTo>
                  <a:lnTo>
                    <a:pt x="271" y="931"/>
                  </a:lnTo>
                  <a:lnTo>
                    <a:pt x="268" y="924"/>
                  </a:lnTo>
                  <a:lnTo>
                    <a:pt x="264" y="913"/>
                  </a:lnTo>
                  <a:lnTo>
                    <a:pt x="262" y="894"/>
                  </a:lnTo>
                  <a:lnTo>
                    <a:pt x="266" y="883"/>
                  </a:lnTo>
                  <a:lnTo>
                    <a:pt x="276" y="878"/>
                  </a:lnTo>
                  <a:lnTo>
                    <a:pt x="276" y="886"/>
                  </a:lnTo>
                  <a:lnTo>
                    <a:pt x="287" y="887"/>
                  </a:lnTo>
                  <a:lnTo>
                    <a:pt x="298" y="882"/>
                  </a:lnTo>
                  <a:lnTo>
                    <a:pt x="301" y="873"/>
                  </a:lnTo>
                  <a:lnTo>
                    <a:pt x="311" y="865"/>
                  </a:lnTo>
                  <a:lnTo>
                    <a:pt x="328" y="863"/>
                  </a:lnTo>
                  <a:lnTo>
                    <a:pt x="344" y="873"/>
                  </a:lnTo>
                  <a:lnTo>
                    <a:pt x="360" y="879"/>
                  </a:lnTo>
                  <a:lnTo>
                    <a:pt x="376" y="876"/>
                  </a:lnTo>
                  <a:lnTo>
                    <a:pt x="386" y="868"/>
                  </a:lnTo>
                  <a:lnTo>
                    <a:pt x="389" y="870"/>
                  </a:lnTo>
                  <a:lnTo>
                    <a:pt x="394" y="874"/>
                  </a:lnTo>
                  <a:lnTo>
                    <a:pt x="413" y="881"/>
                  </a:lnTo>
                  <a:lnTo>
                    <a:pt x="424" y="887"/>
                  </a:lnTo>
                  <a:lnTo>
                    <a:pt x="435" y="884"/>
                  </a:lnTo>
                  <a:lnTo>
                    <a:pt x="447" y="887"/>
                  </a:lnTo>
                  <a:lnTo>
                    <a:pt x="451" y="879"/>
                  </a:lnTo>
                  <a:lnTo>
                    <a:pt x="443" y="867"/>
                  </a:lnTo>
                  <a:lnTo>
                    <a:pt x="453" y="867"/>
                  </a:lnTo>
                  <a:lnTo>
                    <a:pt x="446" y="855"/>
                  </a:lnTo>
                  <a:lnTo>
                    <a:pt x="435" y="841"/>
                  </a:lnTo>
                  <a:lnTo>
                    <a:pt x="425" y="834"/>
                  </a:lnTo>
                  <a:lnTo>
                    <a:pt x="420" y="823"/>
                  </a:lnTo>
                  <a:lnTo>
                    <a:pt x="409" y="823"/>
                  </a:lnTo>
                  <a:lnTo>
                    <a:pt x="398" y="806"/>
                  </a:lnTo>
                  <a:lnTo>
                    <a:pt x="392" y="782"/>
                  </a:lnTo>
                  <a:lnTo>
                    <a:pt x="384" y="771"/>
                  </a:lnTo>
                  <a:lnTo>
                    <a:pt x="382" y="777"/>
                  </a:lnTo>
                  <a:lnTo>
                    <a:pt x="375" y="760"/>
                  </a:lnTo>
                  <a:lnTo>
                    <a:pt x="370" y="760"/>
                  </a:lnTo>
                  <a:lnTo>
                    <a:pt x="367" y="749"/>
                  </a:lnTo>
                  <a:lnTo>
                    <a:pt x="348" y="732"/>
                  </a:lnTo>
                  <a:lnTo>
                    <a:pt x="336" y="731"/>
                  </a:lnTo>
                  <a:lnTo>
                    <a:pt x="336" y="725"/>
                  </a:lnTo>
                  <a:lnTo>
                    <a:pt x="323" y="723"/>
                  </a:lnTo>
                  <a:lnTo>
                    <a:pt x="312" y="728"/>
                  </a:lnTo>
                  <a:lnTo>
                    <a:pt x="303" y="730"/>
                  </a:lnTo>
                  <a:lnTo>
                    <a:pt x="292" y="736"/>
                  </a:lnTo>
                  <a:lnTo>
                    <a:pt x="289" y="725"/>
                  </a:lnTo>
                  <a:lnTo>
                    <a:pt x="274" y="725"/>
                  </a:lnTo>
                  <a:lnTo>
                    <a:pt x="270" y="722"/>
                  </a:lnTo>
                  <a:lnTo>
                    <a:pt x="257" y="720"/>
                  </a:lnTo>
                  <a:lnTo>
                    <a:pt x="242" y="718"/>
                  </a:lnTo>
                  <a:lnTo>
                    <a:pt x="207" y="752"/>
                  </a:lnTo>
                  <a:lnTo>
                    <a:pt x="188" y="753"/>
                  </a:lnTo>
                  <a:lnTo>
                    <a:pt x="162" y="761"/>
                  </a:lnTo>
                  <a:lnTo>
                    <a:pt x="136" y="765"/>
                  </a:lnTo>
                  <a:lnTo>
                    <a:pt x="114" y="771"/>
                  </a:lnTo>
                  <a:lnTo>
                    <a:pt x="136" y="786"/>
                  </a:lnTo>
                  <a:lnTo>
                    <a:pt x="119" y="793"/>
                  </a:lnTo>
                  <a:lnTo>
                    <a:pt x="112" y="791"/>
                  </a:lnTo>
                  <a:lnTo>
                    <a:pt x="108" y="785"/>
                  </a:lnTo>
                  <a:lnTo>
                    <a:pt x="102" y="781"/>
                  </a:lnTo>
                  <a:lnTo>
                    <a:pt x="93" y="781"/>
                  </a:lnTo>
                  <a:lnTo>
                    <a:pt x="86" y="779"/>
                  </a:lnTo>
                  <a:lnTo>
                    <a:pt x="83" y="773"/>
                  </a:lnTo>
                  <a:lnTo>
                    <a:pt x="90" y="766"/>
                  </a:lnTo>
                  <a:lnTo>
                    <a:pt x="91" y="758"/>
                  </a:lnTo>
                  <a:lnTo>
                    <a:pt x="98" y="755"/>
                  </a:lnTo>
                  <a:lnTo>
                    <a:pt x="107" y="761"/>
                  </a:lnTo>
                  <a:lnTo>
                    <a:pt x="119" y="758"/>
                  </a:lnTo>
                  <a:lnTo>
                    <a:pt x="110" y="701"/>
                  </a:lnTo>
                  <a:lnTo>
                    <a:pt x="103" y="699"/>
                  </a:lnTo>
                  <a:lnTo>
                    <a:pt x="98" y="693"/>
                  </a:lnTo>
                  <a:lnTo>
                    <a:pt x="96" y="684"/>
                  </a:lnTo>
                  <a:lnTo>
                    <a:pt x="92" y="678"/>
                  </a:lnTo>
                  <a:lnTo>
                    <a:pt x="86" y="672"/>
                  </a:lnTo>
                  <a:lnTo>
                    <a:pt x="79" y="672"/>
                  </a:lnTo>
                  <a:lnTo>
                    <a:pt x="61" y="674"/>
                  </a:lnTo>
                  <a:lnTo>
                    <a:pt x="48" y="671"/>
                  </a:lnTo>
                  <a:lnTo>
                    <a:pt x="47" y="679"/>
                  </a:lnTo>
                  <a:lnTo>
                    <a:pt x="34" y="667"/>
                  </a:lnTo>
                  <a:lnTo>
                    <a:pt x="33" y="660"/>
                  </a:lnTo>
                  <a:lnTo>
                    <a:pt x="29" y="652"/>
                  </a:lnTo>
                  <a:lnTo>
                    <a:pt x="34" y="646"/>
                  </a:lnTo>
                  <a:lnTo>
                    <a:pt x="29" y="639"/>
                  </a:lnTo>
                  <a:lnTo>
                    <a:pt x="28" y="631"/>
                  </a:lnTo>
                  <a:lnTo>
                    <a:pt x="0" y="621"/>
                  </a:lnTo>
                  <a:lnTo>
                    <a:pt x="11" y="577"/>
                  </a:lnTo>
                  <a:lnTo>
                    <a:pt x="24" y="570"/>
                  </a:lnTo>
                  <a:lnTo>
                    <a:pt x="29" y="562"/>
                  </a:lnTo>
                  <a:lnTo>
                    <a:pt x="27" y="555"/>
                  </a:lnTo>
                  <a:lnTo>
                    <a:pt x="16" y="544"/>
                  </a:lnTo>
                  <a:lnTo>
                    <a:pt x="26" y="499"/>
                  </a:lnTo>
                  <a:lnTo>
                    <a:pt x="39" y="490"/>
                  </a:lnTo>
                  <a:lnTo>
                    <a:pt x="44" y="484"/>
                  </a:lnTo>
                  <a:lnTo>
                    <a:pt x="42" y="475"/>
                  </a:lnTo>
                  <a:lnTo>
                    <a:pt x="45" y="468"/>
                  </a:lnTo>
                  <a:lnTo>
                    <a:pt x="45" y="461"/>
                  </a:lnTo>
                  <a:lnTo>
                    <a:pt x="49" y="452"/>
                  </a:lnTo>
                  <a:lnTo>
                    <a:pt x="54" y="446"/>
                  </a:lnTo>
                  <a:lnTo>
                    <a:pt x="60" y="451"/>
                  </a:lnTo>
                  <a:lnTo>
                    <a:pt x="64" y="458"/>
                  </a:lnTo>
                  <a:lnTo>
                    <a:pt x="76" y="468"/>
                  </a:lnTo>
                  <a:lnTo>
                    <a:pt x="93" y="505"/>
                  </a:lnTo>
                  <a:lnTo>
                    <a:pt x="102" y="507"/>
                  </a:lnTo>
                  <a:lnTo>
                    <a:pt x="128" y="490"/>
                  </a:lnTo>
                  <a:lnTo>
                    <a:pt x="125" y="481"/>
                  </a:lnTo>
                  <a:lnTo>
                    <a:pt x="122" y="474"/>
                  </a:lnTo>
                  <a:lnTo>
                    <a:pt x="118" y="449"/>
                  </a:lnTo>
                  <a:lnTo>
                    <a:pt x="110" y="436"/>
                  </a:lnTo>
                  <a:lnTo>
                    <a:pt x="119" y="437"/>
                  </a:lnTo>
                  <a:lnTo>
                    <a:pt x="126" y="435"/>
                  </a:lnTo>
                  <a:lnTo>
                    <a:pt x="146" y="420"/>
                  </a:lnTo>
                  <a:lnTo>
                    <a:pt x="153" y="416"/>
                  </a:lnTo>
                  <a:lnTo>
                    <a:pt x="158" y="410"/>
                  </a:lnTo>
                  <a:lnTo>
                    <a:pt x="158" y="402"/>
                  </a:lnTo>
                  <a:lnTo>
                    <a:pt x="158" y="393"/>
                  </a:lnTo>
                  <a:lnTo>
                    <a:pt x="166" y="392"/>
                  </a:lnTo>
                  <a:lnTo>
                    <a:pt x="174" y="393"/>
                  </a:lnTo>
                  <a:lnTo>
                    <a:pt x="182" y="391"/>
                  </a:lnTo>
                  <a:lnTo>
                    <a:pt x="187" y="383"/>
                  </a:lnTo>
                  <a:lnTo>
                    <a:pt x="193" y="379"/>
                  </a:lnTo>
                  <a:lnTo>
                    <a:pt x="201" y="377"/>
                  </a:lnTo>
                  <a:lnTo>
                    <a:pt x="206" y="371"/>
                  </a:lnTo>
                  <a:lnTo>
                    <a:pt x="214" y="366"/>
                  </a:lnTo>
                  <a:lnTo>
                    <a:pt x="219" y="360"/>
                  </a:lnTo>
                  <a:lnTo>
                    <a:pt x="220" y="352"/>
                  </a:lnTo>
                  <a:lnTo>
                    <a:pt x="227" y="348"/>
                  </a:lnTo>
                  <a:lnTo>
                    <a:pt x="242" y="343"/>
                  </a:lnTo>
                  <a:lnTo>
                    <a:pt x="258" y="343"/>
                  </a:lnTo>
                  <a:lnTo>
                    <a:pt x="259" y="351"/>
                  </a:lnTo>
                  <a:lnTo>
                    <a:pt x="263" y="359"/>
                  </a:lnTo>
                  <a:lnTo>
                    <a:pt x="279" y="355"/>
                  </a:lnTo>
                  <a:lnTo>
                    <a:pt x="284" y="361"/>
                  </a:lnTo>
                  <a:lnTo>
                    <a:pt x="289" y="354"/>
                  </a:lnTo>
                  <a:lnTo>
                    <a:pt x="291" y="345"/>
                  </a:lnTo>
                  <a:lnTo>
                    <a:pt x="296" y="339"/>
                  </a:lnTo>
                  <a:lnTo>
                    <a:pt x="303" y="340"/>
                  </a:lnTo>
                  <a:lnTo>
                    <a:pt x="311" y="336"/>
                  </a:lnTo>
                  <a:lnTo>
                    <a:pt x="318" y="336"/>
                  </a:lnTo>
                  <a:lnTo>
                    <a:pt x="324" y="352"/>
                  </a:lnTo>
                  <a:lnTo>
                    <a:pt x="329" y="359"/>
                  </a:lnTo>
                  <a:lnTo>
                    <a:pt x="338" y="355"/>
                  </a:lnTo>
                  <a:lnTo>
                    <a:pt x="345" y="355"/>
                  </a:lnTo>
                  <a:lnTo>
                    <a:pt x="352" y="357"/>
                  </a:lnTo>
                  <a:lnTo>
                    <a:pt x="368" y="354"/>
                  </a:lnTo>
                  <a:lnTo>
                    <a:pt x="376" y="355"/>
                  </a:lnTo>
                  <a:lnTo>
                    <a:pt x="383" y="360"/>
                  </a:lnTo>
                  <a:lnTo>
                    <a:pt x="389" y="365"/>
                  </a:lnTo>
                  <a:lnTo>
                    <a:pt x="395" y="379"/>
                  </a:lnTo>
                  <a:lnTo>
                    <a:pt x="416" y="392"/>
                  </a:lnTo>
                  <a:lnTo>
                    <a:pt x="421" y="398"/>
                  </a:lnTo>
                  <a:lnTo>
                    <a:pt x="424" y="406"/>
                  </a:lnTo>
                  <a:lnTo>
                    <a:pt x="435" y="419"/>
                  </a:lnTo>
                  <a:lnTo>
                    <a:pt x="434" y="426"/>
                  </a:lnTo>
                  <a:lnTo>
                    <a:pt x="435" y="435"/>
                  </a:lnTo>
                  <a:lnTo>
                    <a:pt x="440" y="441"/>
                  </a:lnTo>
                  <a:lnTo>
                    <a:pt x="447" y="438"/>
                  </a:lnTo>
                  <a:lnTo>
                    <a:pt x="447" y="431"/>
                  </a:lnTo>
                  <a:lnTo>
                    <a:pt x="446" y="422"/>
                  </a:lnTo>
                  <a:lnTo>
                    <a:pt x="447" y="415"/>
                  </a:lnTo>
                  <a:lnTo>
                    <a:pt x="442" y="408"/>
                  </a:lnTo>
                  <a:lnTo>
                    <a:pt x="447" y="402"/>
                  </a:lnTo>
                  <a:lnTo>
                    <a:pt x="456" y="400"/>
                  </a:lnTo>
                  <a:lnTo>
                    <a:pt x="458" y="408"/>
                  </a:lnTo>
                  <a:lnTo>
                    <a:pt x="464" y="414"/>
                  </a:lnTo>
                  <a:lnTo>
                    <a:pt x="467" y="421"/>
                  </a:lnTo>
                  <a:lnTo>
                    <a:pt x="473" y="426"/>
                  </a:lnTo>
                  <a:lnTo>
                    <a:pt x="488" y="432"/>
                  </a:lnTo>
                  <a:lnTo>
                    <a:pt x="502" y="440"/>
                  </a:lnTo>
                  <a:lnTo>
                    <a:pt x="511" y="437"/>
                  </a:lnTo>
                  <a:lnTo>
                    <a:pt x="531" y="424"/>
                  </a:lnTo>
                  <a:lnTo>
                    <a:pt x="531" y="415"/>
                  </a:lnTo>
                  <a:lnTo>
                    <a:pt x="537" y="411"/>
                  </a:lnTo>
                  <a:lnTo>
                    <a:pt x="543" y="406"/>
                  </a:lnTo>
                  <a:lnTo>
                    <a:pt x="551" y="405"/>
                  </a:lnTo>
                  <a:lnTo>
                    <a:pt x="559" y="408"/>
                  </a:lnTo>
                  <a:lnTo>
                    <a:pt x="559" y="400"/>
                  </a:lnTo>
                  <a:lnTo>
                    <a:pt x="567" y="399"/>
                  </a:lnTo>
                  <a:lnTo>
                    <a:pt x="575" y="402"/>
                  </a:lnTo>
                  <a:lnTo>
                    <a:pt x="582" y="397"/>
                  </a:lnTo>
                  <a:lnTo>
                    <a:pt x="590" y="402"/>
                  </a:lnTo>
                  <a:lnTo>
                    <a:pt x="601" y="413"/>
                  </a:lnTo>
                  <a:lnTo>
                    <a:pt x="615" y="404"/>
                  </a:lnTo>
                  <a:lnTo>
                    <a:pt x="619" y="397"/>
                  </a:lnTo>
                  <a:lnTo>
                    <a:pt x="634" y="397"/>
                  </a:lnTo>
                  <a:lnTo>
                    <a:pt x="641" y="393"/>
                  </a:lnTo>
                  <a:lnTo>
                    <a:pt x="657" y="399"/>
                  </a:lnTo>
                  <a:lnTo>
                    <a:pt x="662" y="405"/>
                  </a:lnTo>
                  <a:lnTo>
                    <a:pt x="663" y="421"/>
                  </a:lnTo>
                  <a:lnTo>
                    <a:pt x="669" y="427"/>
                  </a:lnTo>
                  <a:lnTo>
                    <a:pt x="674" y="434"/>
                  </a:lnTo>
                  <a:lnTo>
                    <a:pt x="690" y="432"/>
                  </a:lnTo>
                  <a:lnTo>
                    <a:pt x="705" y="435"/>
                  </a:lnTo>
                  <a:lnTo>
                    <a:pt x="705" y="435"/>
                  </a:lnTo>
                  <a:lnTo>
                    <a:pt x="707" y="446"/>
                  </a:lnTo>
                  <a:lnTo>
                    <a:pt x="725" y="445"/>
                  </a:lnTo>
                  <a:lnTo>
                    <a:pt x="731" y="440"/>
                  </a:lnTo>
                  <a:lnTo>
                    <a:pt x="738" y="425"/>
                  </a:lnTo>
                  <a:lnTo>
                    <a:pt x="743" y="419"/>
                  </a:lnTo>
                  <a:lnTo>
                    <a:pt x="749" y="421"/>
                  </a:lnTo>
                  <a:lnTo>
                    <a:pt x="760" y="434"/>
                  </a:lnTo>
                  <a:lnTo>
                    <a:pt x="776" y="435"/>
                  </a:lnTo>
                  <a:lnTo>
                    <a:pt x="792" y="432"/>
                  </a:lnTo>
                  <a:lnTo>
                    <a:pt x="800" y="426"/>
                  </a:lnTo>
                  <a:lnTo>
                    <a:pt x="814" y="421"/>
                  </a:lnTo>
                  <a:lnTo>
                    <a:pt x="827" y="383"/>
                  </a:lnTo>
                  <a:lnTo>
                    <a:pt x="830" y="376"/>
                  </a:lnTo>
                  <a:lnTo>
                    <a:pt x="824" y="370"/>
                  </a:lnTo>
                  <a:lnTo>
                    <a:pt x="823" y="366"/>
                  </a:lnTo>
                  <a:lnTo>
                    <a:pt x="809" y="365"/>
                  </a:lnTo>
                  <a:lnTo>
                    <a:pt x="793" y="363"/>
                  </a:lnTo>
                  <a:lnTo>
                    <a:pt x="787" y="356"/>
                  </a:lnTo>
                  <a:lnTo>
                    <a:pt x="784" y="351"/>
                  </a:lnTo>
                  <a:lnTo>
                    <a:pt x="766" y="348"/>
                  </a:lnTo>
                  <a:lnTo>
                    <a:pt x="759" y="345"/>
                  </a:lnTo>
                  <a:lnTo>
                    <a:pt x="760" y="336"/>
                  </a:lnTo>
                  <a:lnTo>
                    <a:pt x="755" y="329"/>
                  </a:lnTo>
                  <a:lnTo>
                    <a:pt x="739" y="327"/>
                  </a:lnTo>
                  <a:lnTo>
                    <a:pt x="741" y="318"/>
                  </a:lnTo>
                  <a:lnTo>
                    <a:pt x="748" y="316"/>
                  </a:lnTo>
                  <a:lnTo>
                    <a:pt x="760" y="306"/>
                  </a:lnTo>
                  <a:lnTo>
                    <a:pt x="776" y="301"/>
                  </a:lnTo>
                  <a:lnTo>
                    <a:pt x="790" y="291"/>
                  </a:lnTo>
                  <a:lnTo>
                    <a:pt x="793" y="285"/>
                  </a:lnTo>
                  <a:lnTo>
                    <a:pt x="795" y="276"/>
                  </a:lnTo>
                  <a:lnTo>
                    <a:pt x="776" y="249"/>
                  </a:lnTo>
                  <a:lnTo>
                    <a:pt x="784" y="246"/>
                  </a:lnTo>
                  <a:lnTo>
                    <a:pt x="790" y="241"/>
                  </a:lnTo>
                  <a:lnTo>
                    <a:pt x="792" y="232"/>
                  </a:lnTo>
                  <a:lnTo>
                    <a:pt x="798" y="227"/>
                  </a:lnTo>
                  <a:lnTo>
                    <a:pt x="807" y="226"/>
                  </a:lnTo>
                  <a:lnTo>
                    <a:pt x="814" y="227"/>
                  </a:lnTo>
                  <a:lnTo>
                    <a:pt x="823" y="226"/>
                  </a:lnTo>
                  <a:lnTo>
                    <a:pt x="830" y="228"/>
                  </a:lnTo>
                  <a:lnTo>
                    <a:pt x="846" y="228"/>
                  </a:lnTo>
                  <a:lnTo>
                    <a:pt x="855" y="226"/>
                  </a:lnTo>
                  <a:lnTo>
                    <a:pt x="857" y="217"/>
                  </a:lnTo>
                  <a:lnTo>
                    <a:pt x="854" y="211"/>
                  </a:lnTo>
                  <a:lnTo>
                    <a:pt x="839" y="203"/>
                  </a:lnTo>
                  <a:lnTo>
                    <a:pt x="807" y="199"/>
                  </a:lnTo>
                  <a:lnTo>
                    <a:pt x="803" y="192"/>
                  </a:lnTo>
                  <a:lnTo>
                    <a:pt x="805" y="183"/>
                  </a:lnTo>
                  <a:lnTo>
                    <a:pt x="812" y="183"/>
                  </a:lnTo>
                  <a:lnTo>
                    <a:pt x="819" y="180"/>
                  </a:lnTo>
                  <a:lnTo>
                    <a:pt x="823" y="173"/>
                  </a:lnTo>
                  <a:lnTo>
                    <a:pt x="818" y="168"/>
                  </a:lnTo>
                  <a:lnTo>
                    <a:pt x="811" y="172"/>
                  </a:lnTo>
                  <a:lnTo>
                    <a:pt x="795" y="172"/>
                  </a:lnTo>
                  <a:lnTo>
                    <a:pt x="795" y="163"/>
                  </a:lnTo>
                  <a:lnTo>
                    <a:pt x="797" y="156"/>
                  </a:lnTo>
                  <a:lnTo>
                    <a:pt x="802" y="150"/>
                  </a:lnTo>
                  <a:lnTo>
                    <a:pt x="791" y="139"/>
                  </a:lnTo>
                  <a:lnTo>
                    <a:pt x="807" y="137"/>
                  </a:lnTo>
                  <a:lnTo>
                    <a:pt x="811" y="131"/>
                  </a:lnTo>
                  <a:lnTo>
                    <a:pt x="820" y="131"/>
                  </a:lnTo>
                  <a:lnTo>
                    <a:pt x="825" y="137"/>
                  </a:lnTo>
                  <a:lnTo>
                    <a:pt x="833" y="136"/>
                  </a:lnTo>
                  <a:lnTo>
                    <a:pt x="841" y="137"/>
                  </a:lnTo>
                  <a:lnTo>
                    <a:pt x="849" y="135"/>
                  </a:lnTo>
                  <a:lnTo>
                    <a:pt x="873" y="136"/>
                  </a:lnTo>
                  <a:lnTo>
                    <a:pt x="878" y="142"/>
                  </a:lnTo>
                  <a:lnTo>
                    <a:pt x="888" y="130"/>
                  </a:lnTo>
                  <a:lnTo>
                    <a:pt x="895" y="128"/>
                  </a:lnTo>
                  <a:lnTo>
                    <a:pt x="911" y="128"/>
                  </a:lnTo>
                  <a:lnTo>
                    <a:pt x="918" y="123"/>
                  </a:lnTo>
                  <a:lnTo>
                    <a:pt x="926" y="120"/>
                  </a:lnTo>
                  <a:lnTo>
                    <a:pt x="938" y="110"/>
                  </a:lnTo>
                  <a:lnTo>
                    <a:pt x="947" y="113"/>
                  </a:lnTo>
                  <a:lnTo>
                    <a:pt x="952" y="118"/>
                  </a:lnTo>
                  <a:lnTo>
                    <a:pt x="961" y="118"/>
                  </a:lnTo>
                  <a:lnTo>
                    <a:pt x="963" y="110"/>
                  </a:lnTo>
                  <a:lnTo>
                    <a:pt x="980" y="107"/>
                  </a:lnTo>
                  <a:lnTo>
                    <a:pt x="986" y="102"/>
                  </a:lnTo>
                  <a:lnTo>
                    <a:pt x="995" y="102"/>
                  </a:lnTo>
                  <a:lnTo>
                    <a:pt x="1002" y="98"/>
                  </a:lnTo>
                  <a:lnTo>
                    <a:pt x="1010" y="98"/>
                  </a:lnTo>
                  <a:lnTo>
                    <a:pt x="1017" y="101"/>
                  </a:lnTo>
                  <a:lnTo>
                    <a:pt x="1022" y="93"/>
                  </a:lnTo>
                  <a:lnTo>
                    <a:pt x="1023" y="86"/>
                  </a:lnTo>
                  <a:lnTo>
                    <a:pt x="1027" y="79"/>
                  </a:lnTo>
                  <a:lnTo>
                    <a:pt x="1034" y="74"/>
                  </a:lnTo>
                  <a:lnTo>
                    <a:pt x="1042" y="72"/>
                  </a:lnTo>
                  <a:lnTo>
                    <a:pt x="1049" y="76"/>
                  </a:lnTo>
                  <a:lnTo>
                    <a:pt x="1067" y="70"/>
                  </a:lnTo>
                  <a:lnTo>
                    <a:pt x="1067" y="71"/>
                  </a:lnTo>
                  <a:lnTo>
                    <a:pt x="1104" y="61"/>
                  </a:lnTo>
                  <a:lnTo>
                    <a:pt x="1136" y="58"/>
                  </a:lnTo>
                  <a:lnTo>
                    <a:pt x="1164" y="49"/>
                  </a:lnTo>
                  <a:lnTo>
                    <a:pt x="1171" y="44"/>
                  </a:lnTo>
                  <a:lnTo>
                    <a:pt x="1179" y="44"/>
                  </a:lnTo>
                  <a:lnTo>
                    <a:pt x="1187" y="42"/>
                  </a:lnTo>
                  <a:lnTo>
                    <a:pt x="1191" y="36"/>
                  </a:lnTo>
                  <a:lnTo>
                    <a:pt x="1191" y="28"/>
                  </a:lnTo>
                  <a:lnTo>
                    <a:pt x="1191" y="20"/>
                  </a:lnTo>
                  <a:lnTo>
                    <a:pt x="1200" y="21"/>
                  </a:lnTo>
                  <a:lnTo>
                    <a:pt x="1207" y="20"/>
                  </a:lnTo>
                  <a:lnTo>
                    <a:pt x="1212" y="12"/>
                  </a:lnTo>
                  <a:lnTo>
                    <a:pt x="1218" y="7"/>
                  </a:lnTo>
                  <a:lnTo>
                    <a:pt x="1227" y="7"/>
                  </a:lnTo>
                  <a:lnTo>
                    <a:pt x="1232" y="1"/>
                  </a:lnTo>
                  <a:lnTo>
                    <a:pt x="1239" y="0"/>
                  </a:lnTo>
                  <a:lnTo>
                    <a:pt x="1244" y="6"/>
                  </a:lnTo>
                  <a:lnTo>
                    <a:pt x="1253" y="4"/>
                  </a:lnTo>
                  <a:lnTo>
                    <a:pt x="1260" y="7"/>
                  </a:lnTo>
                  <a:lnTo>
                    <a:pt x="1269" y="5"/>
                  </a:lnTo>
                  <a:lnTo>
                    <a:pt x="1276" y="9"/>
                  </a:lnTo>
                  <a:lnTo>
                    <a:pt x="1281" y="15"/>
                  </a:lnTo>
                  <a:lnTo>
                    <a:pt x="1295" y="23"/>
                  </a:lnTo>
                  <a:lnTo>
                    <a:pt x="1302" y="20"/>
                  </a:lnTo>
                  <a:lnTo>
                    <a:pt x="1308" y="15"/>
                  </a:lnTo>
                  <a:lnTo>
                    <a:pt x="1324" y="12"/>
                  </a:lnTo>
                  <a:lnTo>
                    <a:pt x="1332" y="15"/>
                  </a:lnTo>
                  <a:lnTo>
                    <a:pt x="1338" y="21"/>
                  </a:lnTo>
                  <a:lnTo>
                    <a:pt x="1341" y="28"/>
                  </a:lnTo>
                  <a:lnTo>
                    <a:pt x="1343" y="44"/>
                  </a:lnTo>
                  <a:lnTo>
                    <a:pt x="1341" y="53"/>
                  </a:lnTo>
                  <a:lnTo>
                    <a:pt x="1344" y="60"/>
                  </a:lnTo>
                  <a:lnTo>
                    <a:pt x="1356" y="71"/>
                  </a:lnTo>
                  <a:lnTo>
                    <a:pt x="1352" y="79"/>
                  </a:lnTo>
                  <a:lnTo>
                    <a:pt x="1354" y="94"/>
                  </a:lnTo>
                  <a:lnTo>
                    <a:pt x="1349" y="102"/>
                  </a:lnTo>
                  <a:lnTo>
                    <a:pt x="1344" y="107"/>
                  </a:lnTo>
                  <a:lnTo>
                    <a:pt x="1347" y="114"/>
                  </a:lnTo>
                  <a:lnTo>
                    <a:pt x="1350" y="123"/>
                  </a:lnTo>
                  <a:lnTo>
                    <a:pt x="1366" y="118"/>
                  </a:lnTo>
                  <a:lnTo>
                    <a:pt x="1373" y="123"/>
                  </a:lnTo>
                  <a:lnTo>
                    <a:pt x="1381" y="122"/>
                  </a:lnTo>
                  <a:lnTo>
                    <a:pt x="1384" y="113"/>
                  </a:lnTo>
                  <a:lnTo>
                    <a:pt x="1392" y="113"/>
                  </a:lnTo>
                  <a:lnTo>
                    <a:pt x="1399" y="115"/>
                  </a:lnTo>
                  <a:lnTo>
                    <a:pt x="1402" y="107"/>
                  </a:lnTo>
                  <a:lnTo>
                    <a:pt x="1402" y="99"/>
                  </a:lnTo>
                  <a:lnTo>
                    <a:pt x="1409" y="101"/>
                  </a:lnTo>
                  <a:lnTo>
                    <a:pt x="1413" y="108"/>
                  </a:lnTo>
                  <a:lnTo>
                    <a:pt x="1415" y="117"/>
                  </a:lnTo>
                  <a:lnTo>
                    <a:pt x="1420" y="122"/>
                  </a:lnTo>
                  <a:lnTo>
                    <a:pt x="1418" y="129"/>
                  </a:lnTo>
                  <a:lnTo>
                    <a:pt x="1416" y="137"/>
                  </a:lnTo>
                  <a:lnTo>
                    <a:pt x="1432" y="139"/>
                  </a:lnTo>
                  <a:lnTo>
                    <a:pt x="1430" y="131"/>
                  </a:lnTo>
                  <a:lnTo>
                    <a:pt x="1425" y="125"/>
                  </a:lnTo>
                  <a:lnTo>
                    <a:pt x="1432" y="123"/>
                  </a:lnTo>
                  <a:lnTo>
                    <a:pt x="1448" y="125"/>
                  </a:lnTo>
                  <a:lnTo>
                    <a:pt x="1456" y="130"/>
                  </a:lnTo>
                  <a:lnTo>
                    <a:pt x="1461" y="136"/>
                  </a:lnTo>
                  <a:lnTo>
                    <a:pt x="1469" y="140"/>
                  </a:lnTo>
                  <a:lnTo>
                    <a:pt x="1476" y="140"/>
                  </a:lnTo>
                  <a:lnTo>
                    <a:pt x="1480" y="133"/>
                  </a:lnTo>
                  <a:lnTo>
                    <a:pt x="1488" y="129"/>
                  </a:lnTo>
                  <a:lnTo>
                    <a:pt x="1490" y="137"/>
                  </a:lnTo>
                  <a:lnTo>
                    <a:pt x="1490" y="145"/>
                  </a:lnTo>
                  <a:lnTo>
                    <a:pt x="1481" y="147"/>
                  </a:lnTo>
                  <a:lnTo>
                    <a:pt x="1475" y="152"/>
                  </a:lnTo>
                  <a:lnTo>
                    <a:pt x="1470" y="160"/>
                  </a:lnTo>
                  <a:lnTo>
                    <a:pt x="1468" y="167"/>
                  </a:lnTo>
                  <a:lnTo>
                    <a:pt x="1469" y="176"/>
                  </a:lnTo>
                  <a:lnTo>
                    <a:pt x="1474" y="183"/>
                  </a:lnTo>
                  <a:lnTo>
                    <a:pt x="1481" y="182"/>
                  </a:lnTo>
                  <a:lnTo>
                    <a:pt x="1486" y="176"/>
                  </a:lnTo>
                  <a:lnTo>
                    <a:pt x="1501" y="169"/>
                  </a:lnTo>
                  <a:lnTo>
                    <a:pt x="1508" y="173"/>
                  </a:lnTo>
                  <a:lnTo>
                    <a:pt x="1517" y="172"/>
                  </a:lnTo>
                  <a:lnTo>
                    <a:pt x="1522" y="177"/>
                  </a:lnTo>
                  <a:lnTo>
                    <a:pt x="1531" y="177"/>
                  </a:lnTo>
                  <a:lnTo>
                    <a:pt x="1528" y="169"/>
                  </a:lnTo>
                  <a:lnTo>
                    <a:pt x="1533" y="163"/>
                  </a:lnTo>
                  <a:lnTo>
                    <a:pt x="1542" y="163"/>
                  </a:lnTo>
                  <a:lnTo>
                    <a:pt x="1551" y="151"/>
                  </a:lnTo>
                  <a:lnTo>
                    <a:pt x="1567" y="149"/>
                  </a:lnTo>
                  <a:lnTo>
                    <a:pt x="1580" y="137"/>
                  </a:lnTo>
                  <a:lnTo>
                    <a:pt x="1586" y="123"/>
                  </a:lnTo>
                  <a:lnTo>
                    <a:pt x="1592" y="118"/>
                  </a:lnTo>
                  <a:lnTo>
                    <a:pt x="1601" y="119"/>
                  </a:lnTo>
                  <a:lnTo>
                    <a:pt x="1617" y="115"/>
                  </a:lnTo>
                  <a:lnTo>
                    <a:pt x="1624" y="113"/>
                  </a:lnTo>
                  <a:lnTo>
                    <a:pt x="1628" y="106"/>
                  </a:lnTo>
                  <a:lnTo>
                    <a:pt x="1644" y="104"/>
                  </a:lnTo>
                  <a:lnTo>
                    <a:pt x="1657" y="96"/>
                  </a:lnTo>
                  <a:lnTo>
                    <a:pt x="1661" y="103"/>
                  </a:lnTo>
                  <a:lnTo>
                    <a:pt x="1662" y="110"/>
                  </a:lnTo>
                  <a:lnTo>
                    <a:pt x="1657" y="118"/>
                  </a:lnTo>
                  <a:lnTo>
                    <a:pt x="1650" y="122"/>
                  </a:lnTo>
                  <a:lnTo>
                    <a:pt x="1642" y="120"/>
                  </a:lnTo>
                  <a:lnTo>
                    <a:pt x="1641" y="128"/>
                  </a:lnTo>
                  <a:lnTo>
                    <a:pt x="1644" y="135"/>
                  </a:lnTo>
                  <a:lnTo>
                    <a:pt x="1648" y="137"/>
                  </a:lnTo>
                  <a:lnTo>
                    <a:pt x="1720" y="204"/>
                  </a:lnTo>
                  <a:lnTo>
                    <a:pt x="1840" y="422"/>
                  </a:lnTo>
                  <a:lnTo>
                    <a:pt x="1854" y="411"/>
                  </a:lnTo>
                  <a:lnTo>
                    <a:pt x="1857" y="404"/>
                  </a:lnTo>
                  <a:lnTo>
                    <a:pt x="1857" y="397"/>
                  </a:lnTo>
                  <a:lnTo>
                    <a:pt x="1868" y="383"/>
                  </a:lnTo>
                  <a:lnTo>
                    <a:pt x="1876" y="382"/>
                  </a:lnTo>
                  <a:lnTo>
                    <a:pt x="1881" y="388"/>
                  </a:lnTo>
                  <a:lnTo>
                    <a:pt x="1889" y="391"/>
                  </a:lnTo>
                  <a:lnTo>
                    <a:pt x="1903" y="399"/>
                  </a:lnTo>
                  <a:lnTo>
                    <a:pt x="1899" y="406"/>
                  </a:lnTo>
                  <a:lnTo>
                    <a:pt x="1903" y="413"/>
                  </a:lnTo>
                  <a:lnTo>
                    <a:pt x="1909" y="414"/>
                  </a:lnTo>
                  <a:lnTo>
                    <a:pt x="1914" y="427"/>
                  </a:lnTo>
                  <a:lnTo>
                    <a:pt x="1938" y="425"/>
                  </a:lnTo>
                  <a:lnTo>
                    <a:pt x="1956" y="430"/>
                  </a:lnTo>
                  <a:lnTo>
                    <a:pt x="1963" y="427"/>
                  </a:lnTo>
                  <a:lnTo>
                    <a:pt x="1979" y="427"/>
                  </a:lnTo>
                  <a:lnTo>
                    <a:pt x="1981" y="420"/>
                  </a:lnTo>
                  <a:lnTo>
                    <a:pt x="1986" y="414"/>
                  </a:lnTo>
                  <a:lnTo>
                    <a:pt x="1995" y="415"/>
                  </a:lnTo>
                  <a:lnTo>
                    <a:pt x="2002" y="415"/>
                  </a:lnTo>
                  <a:lnTo>
                    <a:pt x="2006" y="408"/>
                  </a:lnTo>
                  <a:lnTo>
                    <a:pt x="2012" y="403"/>
                  </a:lnTo>
                  <a:lnTo>
                    <a:pt x="2028" y="408"/>
                  </a:lnTo>
                  <a:lnTo>
                    <a:pt x="2035" y="411"/>
                  </a:lnTo>
                  <a:lnTo>
                    <a:pt x="2039" y="419"/>
                  </a:lnTo>
                  <a:lnTo>
                    <a:pt x="2046" y="422"/>
                  </a:lnTo>
                  <a:lnTo>
                    <a:pt x="2056" y="435"/>
                  </a:lnTo>
                  <a:lnTo>
                    <a:pt x="2064" y="438"/>
                  </a:lnTo>
                  <a:lnTo>
                    <a:pt x="2067" y="446"/>
                  </a:lnTo>
                  <a:lnTo>
                    <a:pt x="2065" y="454"/>
                  </a:lnTo>
                  <a:lnTo>
                    <a:pt x="2066" y="462"/>
                  </a:lnTo>
                  <a:lnTo>
                    <a:pt x="2070" y="469"/>
                  </a:lnTo>
                  <a:lnTo>
                    <a:pt x="2078" y="470"/>
                  </a:lnTo>
                  <a:lnTo>
                    <a:pt x="2099" y="481"/>
                  </a:lnTo>
                  <a:lnTo>
                    <a:pt x="2103" y="489"/>
                  </a:lnTo>
                  <a:lnTo>
                    <a:pt x="2103" y="496"/>
                  </a:lnTo>
                  <a:lnTo>
                    <a:pt x="2110" y="500"/>
                  </a:lnTo>
                  <a:lnTo>
                    <a:pt x="2115" y="505"/>
                  </a:lnTo>
                  <a:lnTo>
                    <a:pt x="2123" y="519"/>
                  </a:lnTo>
                  <a:lnTo>
                    <a:pt x="2129" y="524"/>
                  </a:lnTo>
                  <a:lnTo>
                    <a:pt x="2145" y="526"/>
                  </a:lnTo>
                  <a:lnTo>
                    <a:pt x="2152" y="531"/>
                  </a:lnTo>
                  <a:lnTo>
                    <a:pt x="2159" y="533"/>
                  </a:lnTo>
                  <a:lnTo>
                    <a:pt x="2168" y="534"/>
                  </a:lnTo>
                  <a:lnTo>
                    <a:pt x="2177" y="534"/>
                  </a:lnTo>
                  <a:lnTo>
                    <a:pt x="2179" y="527"/>
                  </a:lnTo>
                  <a:lnTo>
                    <a:pt x="2184" y="521"/>
                  </a:lnTo>
                  <a:lnTo>
                    <a:pt x="2199" y="515"/>
                  </a:lnTo>
                  <a:lnTo>
                    <a:pt x="2201" y="523"/>
                  </a:lnTo>
                  <a:lnTo>
                    <a:pt x="2205" y="531"/>
                  </a:lnTo>
                  <a:lnTo>
                    <a:pt x="2212" y="535"/>
                  </a:lnTo>
                  <a:lnTo>
                    <a:pt x="2218" y="549"/>
                  </a:lnTo>
                  <a:lnTo>
                    <a:pt x="2226" y="554"/>
                  </a:lnTo>
                  <a:lnTo>
                    <a:pt x="2230" y="561"/>
                  </a:lnTo>
                  <a:lnTo>
                    <a:pt x="2217" y="587"/>
                  </a:lnTo>
                  <a:lnTo>
                    <a:pt x="2207" y="607"/>
                  </a:lnTo>
                  <a:lnTo>
                    <a:pt x="2191" y="623"/>
                  </a:lnTo>
                  <a:lnTo>
                    <a:pt x="2171" y="629"/>
                  </a:lnTo>
                  <a:lnTo>
                    <a:pt x="2156" y="628"/>
                  </a:lnTo>
                  <a:lnTo>
                    <a:pt x="2145" y="648"/>
                  </a:lnTo>
                  <a:lnTo>
                    <a:pt x="2140" y="673"/>
                  </a:lnTo>
                  <a:lnTo>
                    <a:pt x="2142" y="696"/>
                  </a:lnTo>
                  <a:lnTo>
                    <a:pt x="2139" y="733"/>
                  </a:lnTo>
                  <a:lnTo>
                    <a:pt x="2116" y="741"/>
                  </a:lnTo>
                  <a:lnTo>
                    <a:pt x="2102" y="753"/>
                  </a:lnTo>
                  <a:lnTo>
                    <a:pt x="2092" y="745"/>
                  </a:lnTo>
                  <a:lnTo>
                    <a:pt x="2082" y="736"/>
                  </a:lnTo>
                  <a:lnTo>
                    <a:pt x="2048" y="739"/>
                  </a:lnTo>
                  <a:lnTo>
                    <a:pt x="2030" y="733"/>
                  </a:lnTo>
                  <a:lnTo>
                    <a:pt x="2021" y="726"/>
                  </a:lnTo>
                  <a:lnTo>
                    <a:pt x="1996" y="726"/>
                  </a:lnTo>
                  <a:lnTo>
                    <a:pt x="1986" y="747"/>
                  </a:lnTo>
                  <a:lnTo>
                    <a:pt x="1978" y="773"/>
                  </a:lnTo>
                  <a:lnTo>
                    <a:pt x="1965" y="800"/>
                  </a:lnTo>
                  <a:lnTo>
                    <a:pt x="1959" y="824"/>
                  </a:lnTo>
                  <a:lnTo>
                    <a:pt x="1956" y="844"/>
                  </a:lnTo>
                  <a:lnTo>
                    <a:pt x="1958" y="859"/>
                  </a:lnTo>
                  <a:lnTo>
                    <a:pt x="1964" y="877"/>
                  </a:lnTo>
                  <a:lnTo>
                    <a:pt x="1957" y="882"/>
                  </a:lnTo>
                  <a:lnTo>
                    <a:pt x="1902" y="884"/>
                  </a:lnTo>
                  <a:lnTo>
                    <a:pt x="1879" y="892"/>
                  </a:lnTo>
                  <a:lnTo>
                    <a:pt x="1861" y="894"/>
                  </a:lnTo>
                  <a:lnTo>
                    <a:pt x="1841" y="901"/>
                  </a:lnTo>
                  <a:lnTo>
                    <a:pt x="1831" y="909"/>
                  </a:lnTo>
                  <a:lnTo>
                    <a:pt x="1840" y="916"/>
                  </a:lnTo>
                  <a:lnTo>
                    <a:pt x="1847" y="931"/>
                  </a:lnTo>
                  <a:lnTo>
                    <a:pt x="1852" y="969"/>
                  </a:lnTo>
                  <a:lnTo>
                    <a:pt x="1856" y="984"/>
                  </a:lnTo>
                  <a:lnTo>
                    <a:pt x="1863" y="996"/>
                  </a:lnTo>
                  <a:lnTo>
                    <a:pt x="1872" y="1023"/>
                  </a:lnTo>
                  <a:lnTo>
                    <a:pt x="1872" y="1038"/>
                  </a:lnTo>
                  <a:lnTo>
                    <a:pt x="1859" y="1048"/>
                  </a:lnTo>
                  <a:lnTo>
                    <a:pt x="1860" y="1061"/>
                  </a:lnTo>
                  <a:lnTo>
                    <a:pt x="1852" y="1070"/>
                  </a:lnTo>
                  <a:lnTo>
                    <a:pt x="1850" y="1081"/>
                  </a:lnTo>
                  <a:lnTo>
                    <a:pt x="1850" y="1099"/>
                  </a:lnTo>
                  <a:lnTo>
                    <a:pt x="1850" y="1099"/>
                  </a:lnTo>
                  <a:lnTo>
                    <a:pt x="1843" y="1099"/>
                  </a:lnTo>
                  <a:lnTo>
                    <a:pt x="1823" y="1086"/>
                  </a:lnTo>
                  <a:lnTo>
                    <a:pt x="1807" y="1083"/>
                  </a:lnTo>
                  <a:lnTo>
                    <a:pt x="1792" y="1065"/>
                  </a:lnTo>
                  <a:lnTo>
                    <a:pt x="1776" y="1064"/>
                  </a:lnTo>
                  <a:lnTo>
                    <a:pt x="1768" y="1061"/>
                  </a:lnTo>
                  <a:lnTo>
                    <a:pt x="1760" y="1061"/>
                  </a:lnTo>
                  <a:lnTo>
                    <a:pt x="1753" y="1057"/>
                  </a:lnTo>
                  <a:lnTo>
                    <a:pt x="1745" y="1056"/>
                  </a:lnTo>
                  <a:lnTo>
                    <a:pt x="1721" y="1057"/>
                  </a:lnTo>
                  <a:lnTo>
                    <a:pt x="1698" y="1054"/>
                  </a:lnTo>
                  <a:lnTo>
                    <a:pt x="1689" y="1055"/>
                  </a:lnTo>
                  <a:lnTo>
                    <a:pt x="1674" y="1048"/>
                  </a:lnTo>
                  <a:lnTo>
                    <a:pt x="1667" y="1048"/>
                  </a:lnTo>
                  <a:lnTo>
                    <a:pt x="1652" y="1054"/>
                  </a:lnTo>
                  <a:lnTo>
                    <a:pt x="1620" y="1050"/>
                  </a:lnTo>
                  <a:lnTo>
                    <a:pt x="1612" y="1050"/>
                  </a:lnTo>
                  <a:lnTo>
                    <a:pt x="1596" y="1054"/>
                  </a:lnTo>
                  <a:lnTo>
                    <a:pt x="1580" y="1054"/>
                  </a:lnTo>
                  <a:lnTo>
                    <a:pt x="1571" y="1053"/>
                  </a:lnTo>
                  <a:lnTo>
                    <a:pt x="1565" y="1048"/>
                  </a:lnTo>
                  <a:lnTo>
                    <a:pt x="1556" y="1046"/>
                  </a:lnTo>
                  <a:lnTo>
                    <a:pt x="1540" y="1048"/>
                  </a:lnTo>
                  <a:lnTo>
                    <a:pt x="1534" y="1043"/>
                  </a:lnTo>
                  <a:lnTo>
                    <a:pt x="1513" y="1030"/>
                  </a:lnTo>
                  <a:lnTo>
                    <a:pt x="1506" y="1034"/>
                  </a:lnTo>
                  <a:lnTo>
                    <a:pt x="1499" y="1035"/>
                  </a:lnTo>
                  <a:lnTo>
                    <a:pt x="1491" y="1038"/>
                  </a:lnTo>
                  <a:lnTo>
                    <a:pt x="1479" y="1048"/>
                  </a:lnTo>
                  <a:lnTo>
                    <a:pt x="1478" y="1056"/>
                  </a:lnTo>
                  <a:lnTo>
                    <a:pt x="1473" y="1064"/>
                  </a:lnTo>
                  <a:lnTo>
                    <a:pt x="1470" y="1080"/>
                  </a:lnTo>
                  <a:lnTo>
                    <a:pt x="1467" y="1086"/>
                  </a:lnTo>
                  <a:lnTo>
                    <a:pt x="1451" y="1082"/>
                  </a:lnTo>
                  <a:lnTo>
                    <a:pt x="1437" y="1075"/>
                  </a:lnTo>
                  <a:lnTo>
                    <a:pt x="1421" y="1070"/>
                  </a:lnTo>
                  <a:lnTo>
                    <a:pt x="1414" y="1066"/>
                  </a:lnTo>
                  <a:lnTo>
                    <a:pt x="1406" y="1064"/>
                  </a:lnTo>
                  <a:lnTo>
                    <a:pt x="1398" y="1064"/>
                  </a:lnTo>
                  <a:lnTo>
                    <a:pt x="1383" y="1061"/>
                  </a:lnTo>
                  <a:lnTo>
                    <a:pt x="1375" y="1062"/>
                  </a:lnTo>
                  <a:lnTo>
                    <a:pt x="1367" y="1060"/>
                  </a:lnTo>
                  <a:lnTo>
                    <a:pt x="1351" y="1062"/>
                  </a:lnTo>
                  <a:lnTo>
                    <a:pt x="1344" y="1066"/>
                  </a:lnTo>
                  <a:lnTo>
                    <a:pt x="1341" y="1073"/>
                  </a:lnTo>
                  <a:lnTo>
                    <a:pt x="1343" y="1081"/>
                  </a:lnTo>
                  <a:lnTo>
                    <a:pt x="1338" y="1088"/>
                  </a:lnTo>
                  <a:lnTo>
                    <a:pt x="1334" y="1096"/>
                  </a:lnTo>
                  <a:lnTo>
                    <a:pt x="1332" y="1103"/>
                  </a:lnTo>
                  <a:lnTo>
                    <a:pt x="1320" y="1115"/>
                  </a:lnTo>
                  <a:lnTo>
                    <a:pt x="1313" y="1118"/>
                  </a:lnTo>
                  <a:lnTo>
                    <a:pt x="1306" y="1115"/>
                  </a:lnTo>
                  <a:lnTo>
                    <a:pt x="1300" y="1130"/>
                  </a:lnTo>
                  <a:lnTo>
                    <a:pt x="1293" y="1135"/>
                  </a:lnTo>
                  <a:lnTo>
                    <a:pt x="1271" y="1145"/>
                  </a:lnTo>
                  <a:lnTo>
                    <a:pt x="1257" y="1153"/>
                  </a:lnTo>
                  <a:lnTo>
                    <a:pt x="1252" y="1159"/>
                  </a:lnTo>
                  <a:lnTo>
                    <a:pt x="1244" y="1162"/>
                  </a:lnTo>
                  <a:lnTo>
                    <a:pt x="1237" y="1167"/>
                  </a:lnTo>
                  <a:lnTo>
                    <a:pt x="1233" y="1174"/>
                  </a:lnTo>
                  <a:lnTo>
                    <a:pt x="1231" y="1182"/>
                  </a:lnTo>
                  <a:lnTo>
                    <a:pt x="1225" y="1186"/>
                  </a:lnTo>
                  <a:lnTo>
                    <a:pt x="1217" y="1190"/>
                  </a:lnTo>
                  <a:lnTo>
                    <a:pt x="1209" y="1189"/>
                  </a:lnTo>
                  <a:lnTo>
                    <a:pt x="1194" y="1183"/>
                  </a:lnTo>
                  <a:lnTo>
                    <a:pt x="1185" y="1180"/>
                  </a:lnTo>
                  <a:lnTo>
                    <a:pt x="1172" y="1172"/>
                  </a:lnTo>
                  <a:lnTo>
                    <a:pt x="1115" y="1178"/>
                  </a:lnTo>
                  <a:lnTo>
                    <a:pt x="1105" y="1132"/>
                  </a:lnTo>
                  <a:lnTo>
                    <a:pt x="1072" y="1126"/>
                  </a:lnTo>
                  <a:lnTo>
                    <a:pt x="1071" y="1113"/>
                  </a:lnTo>
                  <a:lnTo>
                    <a:pt x="1071" y="1097"/>
                  </a:lnTo>
                  <a:lnTo>
                    <a:pt x="1080" y="1096"/>
                  </a:lnTo>
                  <a:lnTo>
                    <a:pt x="1078" y="1053"/>
                  </a:lnTo>
                  <a:lnTo>
                    <a:pt x="1065" y="1054"/>
                  </a:lnTo>
                  <a:lnTo>
                    <a:pt x="1048" y="1021"/>
                  </a:lnTo>
                  <a:lnTo>
                    <a:pt x="1035" y="1011"/>
                  </a:lnTo>
                  <a:lnTo>
                    <a:pt x="1028" y="1007"/>
                  </a:lnTo>
                  <a:lnTo>
                    <a:pt x="1016" y="997"/>
                  </a:lnTo>
                  <a:lnTo>
                    <a:pt x="1010" y="991"/>
                  </a:lnTo>
                  <a:lnTo>
                    <a:pt x="996" y="997"/>
                  </a:lnTo>
                  <a:lnTo>
                    <a:pt x="920" y="996"/>
                  </a:lnTo>
                  <a:lnTo>
                    <a:pt x="849" y="1008"/>
                  </a:lnTo>
                  <a:lnTo>
                    <a:pt x="820" y="980"/>
                  </a:lnTo>
                  <a:lnTo>
                    <a:pt x="777" y="932"/>
                  </a:lnTo>
                  <a:lnTo>
                    <a:pt x="742" y="899"/>
                  </a:lnTo>
                  <a:lnTo>
                    <a:pt x="728" y="889"/>
                  </a:lnTo>
                  <a:lnTo>
                    <a:pt x="709" y="874"/>
                  </a:lnTo>
                  <a:lnTo>
                    <a:pt x="689" y="860"/>
                  </a:lnTo>
                  <a:lnTo>
                    <a:pt x="658" y="847"/>
                  </a:lnTo>
                  <a:lnTo>
                    <a:pt x="518" y="89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167"/>
            <p:cNvSpPr>
              <a:spLocks noChangeAspect="1"/>
            </p:cNvSpPr>
            <p:nvPr/>
          </p:nvSpPr>
          <p:spPr bwMode="gray">
            <a:xfrm>
              <a:off x="6592124" y="3334904"/>
              <a:ext cx="117670" cy="62861"/>
            </a:xfrm>
            <a:custGeom>
              <a:avLst/>
              <a:gdLst/>
              <a:ahLst/>
              <a:cxnLst>
                <a:cxn ang="0">
                  <a:pos x="94" y="154"/>
                </a:cxn>
                <a:cxn ang="0">
                  <a:pos x="115" y="150"/>
                </a:cxn>
                <a:cxn ang="0">
                  <a:pos x="140" y="156"/>
                </a:cxn>
                <a:cxn ang="0">
                  <a:pos x="150" y="145"/>
                </a:cxn>
                <a:cxn ang="0">
                  <a:pos x="166" y="155"/>
                </a:cxn>
                <a:cxn ang="0">
                  <a:pos x="182" y="172"/>
                </a:cxn>
                <a:cxn ang="0">
                  <a:pos x="212" y="181"/>
                </a:cxn>
                <a:cxn ang="0">
                  <a:pos x="235" y="175"/>
                </a:cxn>
                <a:cxn ang="0">
                  <a:pos x="258" y="174"/>
                </a:cxn>
                <a:cxn ang="0">
                  <a:pos x="277" y="167"/>
                </a:cxn>
                <a:cxn ang="0">
                  <a:pos x="296" y="156"/>
                </a:cxn>
                <a:cxn ang="0">
                  <a:pos x="311" y="160"/>
                </a:cxn>
                <a:cxn ang="0">
                  <a:pos x="332" y="174"/>
                </a:cxn>
                <a:cxn ang="0">
                  <a:pos x="355" y="179"/>
                </a:cxn>
                <a:cxn ang="0">
                  <a:pos x="368" y="174"/>
                </a:cxn>
                <a:cxn ang="0">
                  <a:pos x="352" y="156"/>
                </a:cxn>
                <a:cxn ang="0">
                  <a:pos x="343" y="143"/>
                </a:cxn>
                <a:cxn ang="0">
                  <a:pos x="355" y="124"/>
                </a:cxn>
                <a:cxn ang="0">
                  <a:pos x="352" y="121"/>
                </a:cxn>
                <a:cxn ang="0">
                  <a:pos x="329" y="111"/>
                </a:cxn>
                <a:cxn ang="0">
                  <a:pos x="321" y="86"/>
                </a:cxn>
                <a:cxn ang="0">
                  <a:pos x="310" y="75"/>
                </a:cxn>
                <a:cxn ang="0">
                  <a:pos x="295" y="72"/>
                </a:cxn>
                <a:cxn ang="0">
                  <a:pos x="274" y="63"/>
                </a:cxn>
                <a:cxn ang="0">
                  <a:pos x="261" y="59"/>
                </a:cxn>
                <a:cxn ang="0">
                  <a:pos x="237" y="66"/>
                </a:cxn>
                <a:cxn ang="0">
                  <a:pos x="223" y="73"/>
                </a:cxn>
                <a:cxn ang="0">
                  <a:pos x="213" y="61"/>
                </a:cxn>
                <a:cxn ang="0">
                  <a:pos x="171" y="34"/>
                </a:cxn>
                <a:cxn ang="0">
                  <a:pos x="148" y="29"/>
                </a:cxn>
                <a:cxn ang="0">
                  <a:pos x="108" y="26"/>
                </a:cxn>
                <a:cxn ang="0">
                  <a:pos x="76" y="15"/>
                </a:cxn>
                <a:cxn ang="0">
                  <a:pos x="54" y="7"/>
                </a:cxn>
                <a:cxn ang="0">
                  <a:pos x="31" y="3"/>
                </a:cxn>
                <a:cxn ang="0">
                  <a:pos x="15" y="2"/>
                </a:cxn>
                <a:cxn ang="0">
                  <a:pos x="5" y="11"/>
                </a:cxn>
                <a:cxn ang="0">
                  <a:pos x="21" y="27"/>
                </a:cxn>
                <a:cxn ang="0">
                  <a:pos x="56" y="39"/>
                </a:cxn>
                <a:cxn ang="0">
                  <a:pos x="78" y="57"/>
                </a:cxn>
                <a:cxn ang="0">
                  <a:pos x="87" y="82"/>
                </a:cxn>
                <a:cxn ang="0">
                  <a:pos x="100" y="113"/>
                </a:cxn>
                <a:cxn ang="0">
                  <a:pos x="99" y="138"/>
                </a:cxn>
                <a:cxn ang="0">
                  <a:pos x="87" y="148"/>
                </a:cxn>
              </a:cxnLst>
              <a:rect l="0" t="0" r="r" b="b"/>
              <a:pathLst>
                <a:path w="368" h="182">
                  <a:moveTo>
                    <a:pt x="87" y="148"/>
                  </a:moveTo>
                  <a:lnTo>
                    <a:pt x="94" y="154"/>
                  </a:lnTo>
                  <a:lnTo>
                    <a:pt x="102" y="154"/>
                  </a:lnTo>
                  <a:lnTo>
                    <a:pt x="115" y="150"/>
                  </a:lnTo>
                  <a:lnTo>
                    <a:pt x="134" y="156"/>
                  </a:lnTo>
                  <a:lnTo>
                    <a:pt x="140" y="156"/>
                  </a:lnTo>
                  <a:lnTo>
                    <a:pt x="145" y="149"/>
                  </a:lnTo>
                  <a:lnTo>
                    <a:pt x="150" y="145"/>
                  </a:lnTo>
                  <a:lnTo>
                    <a:pt x="158" y="148"/>
                  </a:lnTo>
                  <a:lnTo>
                    <a:pt x="166" y="155"/>
                  </a:lnTo>
                  <a:lnTo>
                    <a:pt x="177" y="171"/>
                  </a:lnTo>
                  <a:lnTo>
                    <a:pt x="182" y="172"/>
                  </a:lnTo>
                  <a:lnTo>
                    <a:pt x="191" y="182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5" y="175"/>
                  </a:lnTo>
                  <a:lnTo>
                    <a:pt x="242" y="171"/>
                  </a:lnTo>
                  <a:lnTo>
                    <a:pt x="258" y="174"/>
                  </a:lnTo>
                  <a:lnTo>
                    <a:pt x="267" y="172"/>
                  </a:lnTo>
                  <a:lnTo>
                    <a:pt x="277" y="167"/>
                  </a:lnTo>
                  <a:lnTo>
                    <a:pt x="282" y="166"/>
                  </a:lnTo>
                  <a:lnTo>
                    <a:pt x="296" y="156"/>
                  </a:lnTo>
                  <a:lnTo>
                    <a:pt x="304" y="158"/>
                  </a:lnTo>
                  <a:lnTo>
                    <a:pt x="311" y="160"/>
                  </a:lnTo>
                  <a:lnTo>
                    <a:pt x="317" y="166"/>
                  </a:lnTo>
                  <a:lnTo>
                    <a:pt x="332" y="174"/>
                  </a:lnTo>
                  <a:lnTo>
                    <a:pt x="341" y="172"/>
                  </a:lnTo>
                  <a:lnTo>
                    <a:pt x="355" y="179"/>
                  </a:lnTo>
                  <a:lnTo>
                    <a:pt x="364" y="180"/>
                  </a:lnTo>
                  <a:lnTo>
                    <a:pt x="368" y="174"/>
                  </a:lnTo>
                  <a:lnTo>
                    <a:pt x="365" y="166"/>
                  </a:lnTo>
                  <a:lnTo>
                    <a:pt x="352" y="156"/>
                  </a:lnTo>
                  <a:lnTo>
                    <a:pt x="349" y="149"/>
                  </a:lnTo>
                  <a:lnTo>
                    <a:pt x="343" y="143"/>
                  </a:lnTo>
                  <a:lnTo>
                    <a:pt x="344" y="134"/>
                  </a:lnTo>
                  <a:lnTo>
                    <a:pt x="355" y="124"/>
                  </a:lnTo>
                  <a:lnTo>
                    <a:pt x="357" y="124"/>
                  </a:lnTo>
                  <a:lnTo>
                    <a:pt x="352" y="121"/>
                  </a:lnTo>
                  <a:lnTo>
                    <a:pt x="345" y="116"/>
                  </a:lnTo>
                  <a:lnTo>
                    <a:pt x="329" y="111"/>
                  </a:lnTo>
                  <a:lnTo>
                    <a:pt x="317" y="101"/>
                  </a:lnTo>
                  <a:lnTo>
                    <a:pt x="321" y="86"/>
                  </a:lnTo>
                  <a:lnTo>
                    <a:pt x="317" y="79"/>
                  </a:lnTo>
                  <a:lnTo>
                    <a:pt x="310" y="75"/>
                  </a:lnTo>
                  <a:lnTo>
                    <a:pt x="302" y="75"/>
                  </a:lnTo>
                  <a:lnTo>
                    <a:pt x="295" y="72"/>
                  </a:lnTo>
                  <a:lnTo>
                    <a:pt x="290" y="66"/>
                  </a:lnTo>
                  <a:lnTo>
                    <a:pt x="274" y="63"/>
                  </a:lnTo>
                  <a:lnTo>
                    <a:pt x="267" y="64"/>
                  </a:lnTo>
                  <a:lnTo>
                    <a:pt x="261" y="59"/>
                  </a:lnTo>
                  <a:lnTo>
                    <a:pt x="252" y="59"/>
                  </a:lnTo>
                  <a:lnTo>
                    <a:pt x="237" y="66"/>
                  </a:lnTo>
                  <a:lnTo>
                    <a:pt x="231" y="70"/>
                  </a:lnTo>
                  <a:lnTo>
                    <a:pt x="223" y="73"/>
                  </a:lnTo>
                  <a:lnTo>
                    <a:pt x="215" y="69"/>
                  </a:lnTo>
                  <a:lnTo>
                    <a:pt x="213" y="61"/>
                  </a:lnTo>
                  <a:lnTo>
                    <a:pt x="175" y="39"/>
                  </a:lnTo>
                  <a:lnTo>
                    <a:pt x="171" y="34"/>
                  </a:lnTo>
                  <a:lnTo>
                    <a:pt x="164" y="29"/>
                  </a:lnTo>
                  <a:lnTo>
                    <a:pt x="148" y="29"/>
                  </a:lnTo>
                  <a:lnTo>
                    <a:pt x="132" y="24"/>
                  </a:lnTo>
                  <a:lnTo>
                    <a:pt x="108" y="26"/>
                  </a:lnTo>
                  <a:lnTo>
                    <a:pt x="99" y="25"/>
                  </a:lnTo>
                  <a:lnTo>
                    <a:pt x="76" y="15"/>
                  </a:lnTo>
                  <a:lnTo>
                    <a:pt x="60" y="13"/>
                  </a:lnTo>
                  <a:lnTo>
                    <a:pt x="54" y="7"/>
                  </a:lnTo>
                  <a:lnTo>
                    <a:pt x="40" y="2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4" y="18"/>
                  </a:lnTo>
                  <a:lnTo>
                    <a:pt x="21" y="27"/>
                  </a:lnTo>
                  <a:lnTo>
                    <a:pt x="31" y="32"/>
                  </a:lnTo>
                  <a:lnTo>
                    <a:pt x="56" y="39"/>
                  </a:lnTo>
                  <a:lnTo>
                    <a:pt x="67" y="51"/>
                  </a:lnTo>
                  <a:lnTo>
                    <a:pt x="78" y="57"/>
                  </a:lnTo>
                  <a:lnTo>
                    <a:pt x="84" y="68"/>
                  </a:lnTo>
                  <a:lnTo>
                    <a:pt x="87" y="82"/>
                  </a:lnTo>
                  <a:lnTo>
                    <a:pt x="91" y="104"/>
                  </a:lnTo>
                  <a:lnTo>
                    <a:pt x="100" y="113"/>
                  </a:lnTo>
                  <a:lnTo>
                    <a:pt x="100" y="124"/>
                  </a:lnTo>
                  <a:lnTo>
                    <a:pt x="99" y="138"/>
                  </a:lnTo>
                  <a:lnTo>
                    <a:pt x="92" y="145"/>
                  </a:lnTo>
                  <a:lnTo>
                    <a:pt x="87" y="14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168"/>
            <p:cNvSpPr>
              <a:spLocks noChangeAspect="1"/>
            </p:cNvSpPr>
            <p:nvPr/>
          </p:nvSpPr>
          <p:spPr bwMode="gray">
            <a:xfrm>
              <a:off x="6873578" y="3280773"/>
              <a:ext cx="298946" cy="213028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56" y="310"/>
                </a:cxn>
                <a:cxn ang="0">
                  <a:pos x="63" y="274"/>
                </a:cxn>
                <a:cxn ang="0">
                  <a:pos x="96" y="260"/>
                </a:cxn>
                <a:cxn ang="0">
                  <a:pos x="115" y="238"/>
                </a:cxn>
                <a:cxn ang="0">
                  <a:pos x="127" y="234"/>
                </a:cxn>
                <a:cxn ang="0">
                  <a:pos x="143" y="220"/>
                </a:cxn>
                <a:cxn ang="0">
                  <a:pos x="183" y="250"/>
                </a:cxn>
                <a:cxn ang="0">
                  <a:pos x="220" y="262"/>
                </a:cxn>
                <a:cxn ang="0">
                  <a:pos x="231" y="287"/>
                </a:cxn>
                <a:cxn ang="0">
                  <a:pos x="223" y="314"/>
                </a:cxn>
                <a:cxn ang="0">
                  <a:pos x="267" y="330"/>
                </a:cxn>
                <a:cxn ang="0">
                  <a:pos x="306" y="321"/>
                </a:cxn>
                <a:cxn ang="0">
                  <a:pos x="333" y="351"/>
                </a:cxn>
                <a:cxn ang="0">
                  <a:pos x="350" y="384"/>
                </a:cxn>
                <a:cxn ang="0">
                  <a:pos x="365" y="429"/>
                </a:cxn>
                <a:cxn ang="0">
                  <a:pos x="460" y="489"/>
                </a:cxn>
                <a:cxn ang="0">
                  <a:pos x="521" y="542"/>
                </a:cxn>
                <a:cxn ang="0">
                  <a:pos x="567" y="547"/>
                </a:cxn>
                <a:cxn ang="0">
                  <a:pos x="581" y="569"/>
                </a:cxn>
                <a:cxn ang="0">
                  <a:pos x="578" y="606"/>
                </a:cxn>
                <a:cxn ang="0">
                  <a:pos x="630" y="610"/>
                </a:cxn>
                <a:cxn ang="0">
                  <a:pos x="646" y="595"/>
                </a:cxn>
                <a:cxn ang="0">
                  <a:pos x="671" y="559"/>
                </a:cxn>
                <a:cxn ang="0">
                  <a:pos x="670" y="536"/>
                </a:cxn>
                <a:cxn ang="0">
                  <a:pos x="666" y="498"/>
                </a:cxn>
                <a:cxn ang="0">
                  <a:pos x="640" y="486"/>
                </a:cxn>
                <a:cxn ang="0">
                  <a:pos x="632" y="462"/>
                </a:cxn>
                <a:cxn ang="0">
                  <a:pos x="650" y="443"/>
                </a:cxn>
                <a:cxn ang="0">
                  <a:pos x="687" y="446"/>
                </a:cxn>
                <a:cxn ang="0">
                  <a:pos x="723" y="409"/>
                </a:cxn>
                <a:cxn ang="0">
                  <a:pos x="726" y="382"/>
                </a:cxn>
                <a:cxn ang="0">
                  <a:pos x="747" y="370"/>
                </a:cxn>
                <a:cxn ang="0">
                  <a:pos x="788" y="347"/>
                </a:cxn>
                <a:cxn ang="0">
                  <a:pos x="807" y="357"/>
                </a:cxn>
                <a:cxn ang="0">
                  <a:pos x="791" y="380"/>
                </a:cxn>
                <a:cxn ang="0">
                  <a:pos x="816" y="398"/>
                </a:cxn>
                <a:cxn ang="0">
                  <a:pos x="855" y="403"/>
                </a:cxn>
                <a:cxn ang="0">
                  <a:pos x="888" y="385"/>
                </a:cxn>
                <a:cxn ang="0">
                  <a:pos x="915" y="378"/>
                </a:cxn>
                <a:cxn ang="0">
                  <a:pos x="933" y="354"/>
                </a:cxn>
                <a:cxn ang="0">
                  <a:pos x="890" y="342"/>
                </a:cxn>
                <a:cxn ang="0">
                  <a:pos x="865" y="314"/>
                </a:cxn>
                <a:cxn ang="0">
                  <a:pos x="843" y="337"/>
                </a:cxn>
                <a:cxn ang="0">
                  <a:pos x="796" y="317"/>
                </a:cxn>
                <a:cxn ang="0">
                  <a:pos x="798" y="292"/>
                </a:cxn>
                <a:cxn ang="0">
                  <a:pos x="833" y="253"/>
                </a:cxn>
                <a:cxn ang="0">
                  <a:pos x="795" y="271"/>
                </a:cxn>
                <a:cxn ang="0">
                  <a:pos x="753" y="298"/>
                </a:cxn>
                <a:cxn ang="0">
                  <a:pos x="719" y="320"/>
                </a:cxn>
                <a:cxn ang="0">
                  <a:pos x="699" y="343"/>
                </a:cxn>
                <a:cxn ang="0">
                  <a:pos x="654" y="325"/>
                </a:cxn>
                <a:cxn ang="0">
                  <a:pos x="553" y="266"/>
                </a:cxn>
                <a:cxn ang="0">
                  <a:pos x="547" y="207"/>
                </a:cxn>
                <a:cxn ang="0">
                  <a:pos x="498" y="150"/>
                </a:cxn>
                <a:cxn ang="0">
                  <a:pos x="331" y="161"/>
                </a:cxn>
                <a:cxn ang="0">
                  <a:pos x="210" y="42"/>
                </a:cxn>
                <a:cxn ang="0">
                  <a:pos x="0" y="51"/>
                </a:cxn>
              </a:cxnLst>
              <a:rect l="0" t="0" r="r" b="b"/>
              <a:pathLst>
                <a:path w="940" h="612">
                  <a:moveTo>
                    <a:pt x="0" y="51"/>
                  </a:moveTo>
                  <a:lnTo>
                    <a:pt x="0" y="121"/>
                  </a:lnTo>
                  <a:lnTo>
                    <a:pt x="0" y="195"/>
                  </a:lnTo>
                  <a:lnTo>
                    <a:pt x="0" y="260"/>
                  </a:lnTo>
                  <a:lnTo>
                    <a:pt x="0" y="321"/>
                  </a:lnTo>
                  <a:lnTo>
                    <a:pt x="54" y="330"/>
                  </a:lnTo>
                  <a:lnTo>
                    <a:pt x="62" y="325"/>
                  </a:lnTo>
                  <a:lnTo>
                    <a:pt x="56" y="310"/>
                  </a:lnTo>
                  <a:lnTo>
                    <a:pt x="57" y="303"/>
                  </a:lnTo>
                  <a:lnTo>
                    <a:pt x="52" y="287"/>
                  </a:lnTo>
                  <a:lnTo>
                    <a:pt x="56" y="279"/>
                  </a:lnTo>
                  <a:lnTo>
                    <a:pt x="63" y="274"/>
                  </a:lnTo>
                  <a:lnTo>
                    <a:pt x="67" y="268"/>
                  </a:lnTo>
                  <a:lnTo>
                    <a:pt x="72" y="261"/>
                  </a:lnTo>
                  <a:lnTo>
                    <a:pt x="80" y="260"/>
                  </a:lnTo>
                  <a:lnTo>
                    <a:pt x="96" y="260"/>
                  </a:lnTo>
                  <a:lnTo>
                    <a:pt x="105" y="256"/>
                  </a:lnTo>
                  <a:lnTo>
                    <a:pt x="107" y="249"/>
                  </a:lnTo>
                  <a:lnTo>
                    <a:pt x="107" y="241"/>
                  </a:lnTo>
                  <a:lnTo>
                    <a:pt x="115" y="238"/>
                  </a:lnTo>
                  <a:lnTo>
                    <a:pt x="127" y="246"/>
                  </a:lnTo>
                  <a:lnTo>
                    <a:pt x="135" y="249"/>
                  </a:lnTo>
                  <a:lnTo>
                    <a:pt x="132" y="241"/>
                  </a:lnTo>
                  <a:lnTo>
                    <a:pt x="127" y="234"/>
                  </a:lnTo>
                  <a:lnTo>
                    <a:pt x="121" y="229"/>
                  </a:lnTo>
                  <a:lnTo>
                    <a:pt x="128" y="225"/>
                  </a:lnTo>
                  <a:lnTo>
                    <a:pt x="135" y="225"/>
                  </a:lnTo>
                  <a:lnTo>
                    <a:pt x="143" y="220"/>
                  </a:lnTo>
                  <a:lnTo>
                    <a:pt x="144" y="214"/>
                  </a:lnTo>
                  <a:lnTo>
                    <a:pt x="165" y="235"/>
                  </a:lnTo>
                  <a:lnTo>
                    <a:pt x="178" y="244"/>
                  </a:lnTo>
                  <a:lnTo>
                    <a:pt x="183" y="250"/>
                  </a:lnTo>
                  <a:lnTo>
                    <a:pt x="192" y="253"/>
                  </a:lnTo>
                  <a:lnTo>
                    <a:pt x="201" y="251"/>
                  </a:lnTo>
                  <a:lnTo>
                    <a:pt x="216" y="255"/>
                  </a:lnTo>
                  <a:lnTo>
                    <a:pt x="220" y="262"/>
                  </a:lnTo>
                  <a:lnTo>
                    <a:pt x="218" y="269"/>
                  </a:lnTo>
                  <a:lnTo>
                    <a:pt x="219" y="278"/>
                  </a:lnTo>
                  <a:lnTo>
                    <a:pt x="225" y="283"/>
                  </a:lnTo>
                  <a:lnTo>
                    <a:pt x="231" y="287"/>
                  </a:lnTo>
                  <a:lnTo>
                    <a:pt x="224" y="290"/>
                  </a:lnTo>
                  <a:lnTo>
                    <a:pt x="224" y="298"/>
                  </a:lnTo>
                  <a:lnTo>
                    <a:pt x="225" y="306"/>
                  </a:lnTo>
                  <a:lnTo>
                    <a:pt x="223" y="314"/>
                  </a:lnTo>
                  <a:lnTo>
                    <a:pt x="228" y="320"/>
                  </a:lnTo>
                  <a:lnTo>
                    <a:pt x="242" y="328"/>
                  </a:lnTo>
                  <a:lnTo>
                    <a:pt x="259" y="331"/>
                  </a:lnTo>
                  <a:lnTo>
                    <a:pt x="267" y="330"/>
                  </a:lnTo>
                  <a:lnTo>
                    <a:pt x="291" y="335"/>
                  </a:lnTo>
                  <a:lnTo>
                    <a:pt x="299" y="332"/>
                  </a:lnTo>
                  <a:lnTo>
                    <a:pt x="300" y="325"/>
                  </a:lnTo>
                  <a:lnTo>
                    <a:pt x="306" y="321"/>
                  </a:lnTo>
                  <a:lnTo>
                    <a:pt x="314" y="326"/>
                  </a:lnTo>
                  <a:lnTo>
                    <a:pt x="326" y="337"/>
                  </a:lnTo>
                  <a:lnTo>
                    <a:pt x="331" y="343"/>
                  </a:lnTo>
                  <a:lnTo>
                    <a:pt x="333" y="351"/>
                  </a:lnTo>
                  <a:lnTo>
                    <a:pt x="334" y="366"/>
                  </a:lnTo>
                  <a:lnTo>
                    <a:pt x="338" y="374"/>
                  </a:lnTo>
                  <a:lnTo>
                    <a:pt x="345" y="378"/>
                  </a:lnTo>
                  <a:lnTo>
                    <a:pt x="350" y="384"/>
                  </a:lnTo>
                  <a:lnTo>
                    <a:pt x="355" y="400"/>
                  </a:lnTo>
                  <a:lnTo>
                    <a:pt x="354" y="408"/>
                  </a:lnTo>
                  <a:lnTo>
                    <a:pt x="360" y="423"/>
                  </a:lnTo>
                  <a:lnTo>
                    <a:pt x="365" y="429"/>
                  </a:lnTo>
                  <a:lnTo>
                    <a:pt x="416" y="459"/>
                  </a:lnTo>
                  <a:lnTo>
                    <a:pt x="436" y="483"/>
                  </a:lnTo>
                  <a:lnTo>
                    <a:pt x="443" y="488"/>
                  </a:lnTo>
                  <a:lnTo>
                    <a:pt x="460" y="489"/>
                  </a:lnTo>
                  <a:lnTo>
                    <a:pt x="473" y="498"/>
                  </a:lnTo>
                  <a:lnTo>
                    <a:pt x="493" y="513"/>
                  </a:lnTo>
                  <a:lnTo>
                    <a:pt x="515" y="536"/>
                  </a:lnTo>
                  <a:lnTo>
                    <a:pt x="521" y="542"/>
                  </a:lnTo>
                  <a:lnTo>
                    <a:pt x="530" y="543"/>
                  </a:lnTo>
                  <a:lnTo>
                    <a:pt x="536" y="538"/>
                  </a:lnTo>
                  <a:lnTo>
                    <a:pt x="544" y="537"/>
                  </a:lnTo>
                  <a:lnTo>
                    <a:pt x="567" y="547"/>
                  </a:lnTo>
                  <a:lnTo>
                    <a:pt x="572" y="553"/>
                  </a:lnTo>
                  <a:lnTo>
                    <a:pt x="579" y="557"/>
                  </a:lnTo>
                  <a:lnTo>
                    <a:pt x="585" y="562"/>
                  </a:lnTo>
                  <a:lnTo>
                    <a:pt x="581" y="569"/>
                  </a:lnTo>
                  <a:lnTo>
                    <a:pt x="578" y="577"/>
                  </a:lnTo>
                  <a:lnTo>
                    <a:pt x="578" y="592"/>
                  </a:lnTo>
                  <a:lnTo>
                    <a:pt x="579" y="601"/>
                  </a:lnTo>
                  <a:lnTo>
                    <a:pt x="578" y="606"/>
                  </a:lnTo>
                  <a:lnTo>
                    <a:pt x="607" y="605"/>
                  </a:lnTo>
                  <a:lnTo>
                    <a:pt x="615" y="607"/>
                  </a:lnTo>
                  <a:lnTo>
                    <a:pt x="621" y="612"/>
                  </a:lnTo>
                  <a:lnTo>
                    <a:pt x="630" y="610"/>
                  </a:lnTo>
                  <a:lnTo>
                    <a:pt x="643" y="611"/>
                  </a:lnTo>
                  <a:lnTo>
                    <a:pt x="648" y="608"/>
                  </a:lnTo>
                  <a:lnTo>
                    <a:pt x="648" y="601"/>
                  </a:lnTo>
                  <a:lnTo>
                    <a:pt x="646" y="595"/>
                  </a:lnTo>
                  <a:lnTo>
                    <a:pt x="653" y="581"/>
                  </a:lnTo>
                  <a:lnTo>
                    <a:pt x="661" y="570"/>
                  </a:lnTo>
                  <a:lnTo>
                    <a:pt x="664" y="564"/>
                  </a:lnTo>
                  <a:lnTo>
                    <a:pt x="671" y="559"/>
                  </a:lnTo>
                  <a:lnTo>
                    <a:pt x="676" y="554"/>
                  </a:lnTo>
                  <a:lnTo>
                    <a:pt x="678" y="547"/>
                  </a:lnTo>
                  <a:lnTo>
                    <a:pt x="677" y="541"/>
                  </a:lnTo>
                  <a:lnTo>
                    <a:pt x="670" y="536"/>
                  </a:lnTo>
                  <a:lnTo>
                    <a:pt x="665" y="529"/>
                  </a:lnTo>
                  <a:lnTo>
                    <a:pt x="661" y="513"/>
                  </a:lnTo>
                  <a:lnTo>
                    <a:pt x="665" y="507"/>
                  </a:lnTo>
                  <a:lnTo>
                    <a:pt x="666" y="498"/>
                  </a:lnTo>
                  <a:lnTo>
                    <a:pt x="664" y="491"/>
                  </a:lnTo>
                  <a:lnTo>
                    <a:pt x="658" y="486"/>
                  </a:lnTo>
                  <a:lnTo>
                    <a:pt x="649" y="487"/>
                  </a:lnTo>
                  <a:lnTo>
                    <a:pt x="640" y="486"/>
                  </a:lnTo>
                  <a:lnTo>
                    <a:pt x="638" y="478"/>
                  </a:lnTo>
                  <a:lnTo>
                    <a:pt x="630" y="473"/>
                  </a:lnTo>
                  <a:lnTo>
                    <a:pt x="624" y="467"/>
                  </a:lnTo>
                  <a:lnTo>
                    <a:pt x="632" y="462"/>
                  </a:lnTo>
                  <a:lnTo>
                    <a:pt x="630" y="454"/>
                  </a:lnTo>
                  <a:lnTo>
                    <a:pt x="634" y="448"/>
                  </a:lnTo>
                  <a:lnTo>
                    <a:pt x="642" y="444"/>
                  </a:lnTo>
                  <a:lnTo>
                    <a:pt x="650" y="443"/>
                  </a:lnTo>
                  <a:lnTo>
                    <a:pt x="656" y="449"/>
                  </a:lnTo>
                  <a:lnTo>
                    <a:pt x="664" y="450"/>
                  </a:lnTo>
                  <a:lnTo>
                    <a:pt x="680" y="449"/>
                  </a:lnTo>
                  <a:lnTo>
                    <a:pt x="687" y="446"/>
                  </a:lnTo>
                  <a:lnTo>
                    <a:pt x="699" y="424"/>
                  </a:lnTo>
                  <a:lnTo>
                    <a:pt x="699" y="417"/>
                  </a:lnTo>
                  <a:lnTo>
                    <a:pt x="707" y="412"/>
                  </a:lnTo>
                  <a:lnTo>
                    <a:pt x="723" y="409"/>
                  </a:lnTo>
                  <a:lnTo>
                    <a:pt x="729" y="405"/>
                  </a:lnTo>
                  <a:lnTo>
                    <a:pt x="731" y="397"/>
                  </a:lnTo>
                  <a:lnTo>
                    <a:pt x="731" y="389"/>
                  </a:lnTo>
                  <a:lnTo>
                    <a:pt x="726" y="382"/>
                  </a:lnTo>
                  <a:lnTo>
                    <a:pt x="732" y="378"/>
                  </a:lnTo>
                  <a:lnTo>
                    <a:pt x="734" y="369"/>
                  </a:lnTo>
                  <a:lnTo>
                    <a:pt x="741" y="365"/>
                  </a:lnTo>
                  <a:lnTo>
                    <a:pt x="747" y="370"/>
                  </a:lnTo>
                  <a:lnTo>
                    <a:pt x="756" y="369"/>
                  </a:lnTo>
                  <a:lnTo>
                    <a:pt x="769" y="362"/>
                  </a:lnTo>
                  <a:lnTo>
                    <a:pt x="784" y="354"/>
                  </a:lnTo>
                  <a:lnTo>
                    <a:pt x="788" y="347"/>
                  </a:lnTo>
                  <a:lnTo>
                    <a:pt x="794" y="342"/>
                  </a:lnTo>
                  <a:lnTo>
                    <a:pt x="801" y="342"/>
                  </a:lnTo>
                  <a:lnTo>
                    <a:pt x="802" y="351"/>
                  </a:lnTo>
                  <a:lnTo>
                    <a:pt x="807" y="357"/>
                  </a:lnTo>
                  <a:lnTo>
                    <a:pt x="809" y="364"/>
                  </a:lnTo>
                  <a:lnTo>
                    <a:pt x="805" y="371"/>
                  </a:lnTo>
                  <a:lnTo>
                    <a:pt x="798" y="375"/>
                  </a:lnTo>
                  <a:lnTo>
                    <a:pt x="791" y="380"/>
                  </a:lnTo>
                  <a:lnTo>
                    <a:pt x="796" y="396"/>
                  </a:lnTo>
                  <a:lnTo>
                    <a:pt x="800" y="403"/>
                  </a:lnTo>
                  <a:lnTo>
                    <a:pt x="809" y="402"/>
                  </a:lnTo>
                  <a:lnTo>
                    <a:pt x="816" y="398"/>
                  </a:lnTo>
                  <a:lnTo>
                    <a:pt x="820" y="398"/>
                  </a:lnTo>
                  <a:lnTo>
                    <a:pt x="832" y="397"/>
                  </a:lnTo>
                  <a:lnTo>
                    <a:pt x="839" y="398"/>
                  </a:lnTo>
                  <a:lnTo>
                    <a:pt x="855" y="403"/>
                  </a:lnTo>
                  <a:lnTo>
                    <a:pt x="871" y="401"/>
                  </a:lnTo>
                  <a:lnTo>
                    <a:pt x="877" y="396"/>
                  </a:lnTo>
                  <a:lnTo>
                    <a:pt x="881" y="389"/>
                  </a:lnTo>
                  <a:lnTo>
                    <a:pt x="888" y="385"/>
                  </a:lnTo>
                  <a:lnTo>
                    <a:pt x="896" y="385"/>
                  </a:lnTo>
                  <a:lnTo>
                    <a:pt x="901" y="379"/>
                  </a:lnTo>
                  <a:lnTo>
                    <a:pt x="909" y="381"/>
                  </a:lnTo>
                  <a:lnTo>
                    <a:pt x="915" y="378"/>
                  </a:lnTo>
                  <a:lnTo>
                    <a:pt x="919" y="369"/>
                  </a:lnTo>
                  <a:lnTo>
                    <a:pt x="935" y="365"/>
                  </a:lnTo>
                  <a:lnTo>
                    <a:pt x="940" y="358"/>
                  </a:lnTo>
                  <a:lnTo>
                    <a:pt x="933" y="354"/>
                  </a:lnTo>
                  <a:lnTo>
                    <a:pt x="925" y="357"/>
                  </a:lnTo>
                  <a:lnTo>
                    <a:pt x="909" y="352"/>
                  </a:lnTo>
                  <a:lnTo>
                    <a:pt x="898" y="342"/>
                  </a:lnTo>
                  <a:lnTo>
                    <a:pt x="890" y="342"/>
                  </a:lnTo>
                  <a:lnTo>
                    <a:pt x="884" y="337"/>
                  </a:lnTo>
                  <a:lnTo>
                    <a:pt x="870" y="328"/>
                  </a:lnTo>
                  <a:lnTo>
                    <a:pt x="870" y="320"/>
                  </a:lnTo>
                  <a:lnTo>
                    <a:pt x="865" y="314"/>
                  </a:lnTo>
                  <a:lnTo>
                    <a:pt x="858" y="310"/>
                  </a:lnTo>
                  <a:lnTo>
                    <a:pt x="853" y="325"/>
                  </a:lnTo>
                  <a:lnTo>
                    <a:pt x="845" y="330"/>
                  </a:lnTo>
                  <a:lnTo>
                    <a:pt x="843" y="337"/>
                  </a:lnTo>
                  <a:lnTo>
                    <a:pt x="836" y="337"/>
                  </a:lnTo>
                  <a:lnTo>
                    <a:pt x="812" y="327"/>
                  </a:lnTo>
                  <a:lnTo>
                    <a:pt x="804" y="314"/>
                  </a:lnTo>
                  <a:lnTo>
                    <a:pt x="796" y="317"/>
                  </a:lnTo>
                  <a:lnTo>
                    <a:pt x="790" y="312"/>
                  </a:lnTo>
                  <a:lnTo>
                    <a:pt x="782" y="310"/>
                  </a:lnTo>
                  <a:lnTo>
                    <a:pt x="783" y="301"/>
                  </a:lnTo>
                  <a:lnTo>
                    <a:pt x="798" y="292"/>
                  </a:lnTo>
                  <a:lnTo>
                    <a:pt x="810" y="280"/>
                  </a:lnTo>
                  <a:lnTo>
                    <a:pt x="820" y="268"/>
                  </a:lnTo>
                  <a:lnTo>
                    <a:pt x="834" y="262"/>
                  </a:lnTo>
                  <a:lnTo>
                    <a:pt x="833" y="253"/>
                  </a:lnTo>
                  <a:lnTo>
                    <a:pt x="816" y="249"/>
                  </a:lnTo>
                  <a:lnTo>
                    <a:pt x="814" y="256"/>
                  </a:lnTo>
                  <a:lnTo>
                    <a:pt x="802" y="268"/>
                  </a:lnTo>
                  <a:lnTo>
                    <a:pt x="795" y="271"/>
                  </a:lnTo>
                  <a:lnTo>
                    <a:pt x="788" y="268"/>
                  </a:lnTo>
                  <a:lnTo>
                    <a:pt x="782" y="283"/>
                  </a:lnTo>
                  <a:lnTo>
                    <a:pt x="775" y="288"/>
                  </a:lnTo>
                  <a:lnTo>
                    <a:pt x="753" y="298"/>
                  </a:lnTo>
                  <a:lnTo>
                    <a:pt x="739" y="306"/>
                  </a:lnTo>
                  <a:lnTo>
                    <a:pt x="734" y="312"/>
                  </a:lnTo>
                  <a:lnTo>
                    <a:pt x="726" y="315"/>
                  </a:lnTo>
                  <a:lnTo>
                    <a:pt x="719" y="320"/>
                  </a:lnTo>
                  <a:lnTo>
                    <a:pt x="715" y="327"/>
                  </a:lnTo>
                  <a:lnTo>
                    <a:pt x="713" y="335"/>
                  </a:lnTo>
                  <a:lnTo>
                    <a:pt x="707" y="339"/>
                  </a:lnTo>
                  <a:lnTo>
                    <a:pt x="699" y="343"/>
                  </a:lnTo>
                  <a:lnTo>
                    <a:pt x="691" y="342"/>
                  </a:lnTo>
                  <a:lnTo>
                    <a:pt x="676" y="335"/>
                  </a:lnTo>
                  <a:lnTo>
                    <a:pt x="667" y="333"/>
                  </a:lnTo>
                  <a:lnTo>
                    <a:pt x="654" y="325"/>
                  </a:lnTo>
                  <a:lnTo>
                    <a:pt x="597" y="331"/>
                  </a:lnTo>
                  <a:lnTo>
                    <a:pt x="587" y="285"/>
                  </a:lnTo>
                  <a:lnTo>
                    <a:pt x="554" y="279"/>
                  </a:lnTo>
                  <a:lnTo>
                    <a:pt x="553" y="266"/>
                  </a:lnTo>
                  <a:lnTo>
                    <a:pt x="554" y="250"/>
                  </a:lnTo>
                  <a:lnTo>
                    <a:pt x="562" y="249"/>
                  </a:lnTo>
                  <a:lnTo>
                    <a:pt x="560" y="206"/>
                  </a:lnTo>
                  <a:lnTo>
                    <a:pt x="547" y="207"/>
                  </a:lnTo>
                  <a:lnTo>
                    <a:pt x="530" y="174"/>
                  </a:lnTo>
                  <a:lnTo>
                    <a:pt x="517" y="164"/>
                  </a:lnTo>
                  <a:lnTo>
                    <a:pt x="510" y="160"/>
                  </a:lnTo>
                  <a:lnTo>
                    <a:pt x="498" y="150"/>
                  </a:lnTo>
                  <a:lnTo>
                    <a:pt x="492" y="144"/>
                  </a:lnTo>
                  <a:lnTo>
                    <a:pt x="478" y="150"/>
                  </a:lnTo>
                  <a:lnTo>
                    <a:pt x="402" y="149"/>
                  </a:lnTo>
                  <a:lnTo>
                    <a:pt x="331" y="161"/>
                  </a:lnTo>
                  <a:lnTo>
                    <a:pt x="304" y="133"/>
                  </a:lnTo>
                  <a:lnTo>
                    <a:pt x="259" y="85"/>
                  </a:lnTo>
                  <a:lnTo>
                    <a:pt x="224" y="52"/>
                  </a:lnTo>
                  <a:lnTo>
                    <a:pt x="210" y="42"/>
                  </a:lnTo>
                  <a:lnTo>
                    <a:pt x="191" y="26"/>
                  </a:lnTo>
                  <a:lnTo>
                    <a:pt x="171" y="13"/>
                  </a:lnTo>
                  <a:lnTo>
                    <a:pt x="142" y="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169"/>
            <p:cNvSpPr>
              <a:spLocks noChangeAspect="1"/>
            </p:cNvSpPr>
            <p:nvPr/>
          </p:nvSpPr>
          <p:spPr bwMode="gray">
            <a:xfrm>
              <a:off x="6811563" y="3354111"/>
              <a:ext cx="248062" cy="188582"/>
            </a:xfrm>
            <a:custGeom>
              <a:avLst/>
              <a:gdLst/>
              <a:ahLst/>
              <a:cxnLst>
                <a:cxn ang="0">
                  <a:pos x="249" y="96"/>
                </a:cxn>
                <a:cxn ang="0">
                  <a:pos x="256" y="60"/>
                </a:cxn>
                <a:cxn ang="0">
                  <a:pos x="289" y="46"/>
                </a:cxn>
                <a:cxn ang="0">
                  <a:pos x="308" y="24"/>
                </a:cxn>
                <a:cxn ang="0">
                  <a:pos x="320" y="20"/>
                </a:cxn>
                <a:cxn ang="0">
                  <a:pos x="336" y="6"/>
                </a:cxn>
                <a:cxn ang="0">
                  <a:pos x="376" y="36"/>
                </a:cxn>
                <a:cxn ang="0">
                  <a:pos x="413" y="48"/>
                </a:cxn>
                <a:cxn ang="0">
                  <a:pos x="424" y="73"/>
                </a:cxn>
                <a:cxn ang="0">
                  <a:pos x="416" y="100"/>
                </a:cxn>
                <a:cxn ang="0">
                  <a:pos x="460" y="116"/>
                </a:cxn>
                <a:cxn ang="0">
                  <a:pos x="499" y="107"/>
                </a:cxn>
                <a:cxn ang="0">
                  <a:pos x="526" y="137"/>
                </a:cxn>
                <a:cxn ang="0">
                  <a:pos x="543" y="170"/>
                </a:cxn>
                <a:cxn ang="0">
                  <a:pos x="558" y="215"/>
                </a:cxn>
                <a:cxn ang="0">
                  <a:pos x="653" y="275"/>
                </a:cxn>
                <a:cxn ang="0">
                  <a:pos x="714" y="328"/>
                </a:cxn>
                <a:cxn ang="0">
                  <a:pos x="760" y="333"/>
                </a:cxn>
                <a:cxn ang="0">
                  <a:pos x="774" y="355"/>
                </a:cxn>
                <a:cxn ang="0">
                  <a:pos x="771" y="392"/>
                </a:cxn>
                <a:cxn ang="0">
                  <a:pos x="728" y="380"/>
                </a:cxn>
                <a:cxn ang="0">
                  <a:pos x="717" y="397"/>
                </a:cxn>
                <a:cxn ang="0">
                  <a:pos x="685" y="398"/>
                </a:cxn>
                <a:cxn ang="0">
                  <a:pos x="675" y="417"/>
                </a:cxn>
                <a:cxn ang="0">
                  <a:pos x="664" y="457"/>
                </a:cxn>
                <a:cxn ang="0">
                  <a:pos x="634" y="479"/>
                </a:cxn>
                <a:cxn ang="0">
                  <a:pos x="594" y="494"/>
                </a:cxn>
                <a:cxn ang="0">
                  <a:pos x="589" y="509"/>
                </a:cxn>
                <a:cxn ang="0">
                  <a:pos x="570" y="528"/>
                </a:cxn>
                <a:cxn ang="0">
                  <a:pos x="538" y="536"/>
                </a:cxn>
                <a:cxn ang="0">
                  <a:pos x="508" y="523"/>
                </a:cxn>
                <a:cxn ang="0">
                  <a:pos x="482" y="507"/>
                </a:cxn>
                <a:cxn ang="0">
                  <a:pos x="476" y="441"/>
                </a:cxn>
                <a:cxn ang="0">
                  <a:pos x="396" y="403"/>
                </a:cxn>
                <a:cxn ang="0">
                  <a:pos x="364" y="369"/>
                </a:cxn>
                <a:cxn ang="0">
                  <a:pos x="314" y="359"/>
                </a:cxn>
                <a:cxn ang="0">
                  <a:pos x="231" y="321"/>
                </a:cxn>
                <a:cxn ang="0">
                  <a:pos x="198" y="337"/>
                </a:cxn>
                <a:cxn ang="0">
                  <a:pos x="145" y="351"/>
                </a:cxn>
                <a:cxn ang="0">
                  <a:pos x="80" y="378"/>
                </a:cxn>
                <a:cxn ang="0">
                  <a:pos x="86" y="275"/>
                </a:cxn>
                <a:cxn ang="0">
                  <a:pos x="50" y="250"/>
                </a:cxn>
                <a:cxn ang="0">
                  <a:pos x="66" y="230"/>
                </a:cxn>
                <a:cxn ang="0">
                  <a:pos x="68" y="214"/>
                </a:cxn>
                <a:cxn ang="0">
                  <a:pos x="34" y="203"/>
                </a:cxn>
                <a:cxn ang="0">
                  <a:pos x="16" y="166"/>
                </a:cxn>
                <a:cxn ang="0">
                  <a:pos x="27" y="143"/>
                </a:cxn>
                <a:cxn ang="0">
                  <a:pos x="84" y="156"/>
                </a:cxn>
                <a:cxn ang="0">
                  <a:pos x="97" y="148"/>
                </a:cxn>
                <a:cxn ang="0">
                  <a:pos x="86" y="91"/>
                </a:cxn>
                <a:cxn ang="0">
                  <a:pos x="57" y="57"/>
                </a:cxn>
                <a:cxn ang="0">
                  <a:pos x="14" y="91"/>
                </a:cxn>
                <a:cxn ang="0">
                  <a:pos x="4" y="92"/>
                </a:cxn>
                <a:cxn ang="0">
                  <a:pos x="77" y="32"/>
                </a:cxn>
                <a:cxn ang="0">
                  <a:pos x="107" y="41"/>
                </a:cxn>
                <a:cxn ang="0">
                  <a:pos x="139" y="75"/>
                </a:cxn>
                <a:cxn ang="0">
                  <a:pos x="181" y="113"/>
                </a:cxn>
              </a:cxnLst>
              <a:rect l="0" t="0" r="r" b="b"/>
              <a:pathLst>
                <a:path w="778" h="536">
                  <a:moveTo>
                    <a:pt x="193" y="107"/>
                  </a:moveTo>
                  <a:lnTo>
                    <a:pt x="247" y="116"/>
                  </a:lnTo>
                  <a:lnTo>
                    <a:pt x="255" y="111"/>
                  </a:lnTo>
                  <a:lnTo>
                    <a:pt x="249" y="96"/>
                  </a:lnTo>
                  <a:lnTo>
                    <a:pt x="250" y="89"/>
                  </a:lnTo>
                  <a:lnTo>
                    <a:pt x="245" y="73"/>
                  </a:lnTo>
                  <a:lnTo>
                    <a:pt x="249" y="65"/>
                  </a:lnTo>
                  <a:lnTo>
                    <a:pt x="256" y="60"/>
                  </a:lnTo>
                  <a:lnTo>
                    <a:pt x="260" y="54"/>
                  </a:lnTo>
                  <a:lnTo>
                    <a:pt x="265" y="47"/>
                  </a:lnTo>
                  <a:lnTo>
                    <a:pt x="273" y="46"/>
                  </a:lnTo>
                  <a:lnTo>
                    <a:pt x="289" y="46"/>
                  </a:lnTo>
                  <a:lnTo>
                    <a:pt x="298" y="42"/>
                  </a:lnTo>
                  <a:lnTo>
                    <a:pt x="300" y="35"/>
                  </a:lnTo>
                  <a:lnTo>
                    <a:pt x="300" y="27"/>
                  </a:lnTo>
                  <a:lnTo>
                    <a:pt x="308" y="24"/>
                  </a:lnTo>
                  <a:lnTo>
                    <a:pt x="320" y="32"/>
                  </a:lnTo>
                  <a:lnTo>
                    <a:pt x="328" y="35"/>
                  </a:lnTo>
                  <a:lnTo>
                    <a:pt x="325" y="27"/>
                  </a:lnTo>
                  <a:lnTo>
                    <a:pt x="320" y="20"/>
                  </a:lnTo>
                  <a:lnTo>
                    <a:pt x="314" y="15"/>
                  </a:lnTo>
                  <a:lnTo>
                    <a:pt x="321" y="11"/>
                  </a:lnTo>
                  <a:lnTo>
                    <a:pt x="328" y="11"/>
                  </a:lnTo>
                  <a:lnTo>
                    <a:pt x="336" y="6"/>
                  </a:lnTo>
                  <a:lnTo>
                    <a:pt x="337" y="0"/>
                  </a:lnTo>
                  <a:lnTo>
                    <a:pt x="358" y="21"/>
                  </a:lnTo>
                  <a:lnTo>
                    <a:pt x="371" y="30"/>
                  </a:lnTo>
                  <a:lnTo>
                    <a:pt x="376" y="36"/>
                  </a:lnTo>
                  <a:lnTo>
                    <a:pt x="385" y="39"/>
                  </a:lnTo>
                  <a:lnTo>
                    <a:pt x="394" y="37"/>
                  </a:lnTo>
                  <a:lnTo>
                    <a:pt x="409" y="41"/>
                  </a:lnTo>
                  <a:lnTo>
                    <a:pt x="413" y="48"/>
                  </a:lnTo>
                  <a:lnTo>
                    <a:pt x="411" y="55"/>
                  </a:lnTo>
                  <a:lnTo>
                    <a:pt x="412" y="64"/>
                  </a:lnTo>
                  <a:lnTo>
                    <a:pt x="418" y="69"/>
                  </a:lnTo>
                  <a:lnTo>
                    <a:pt x="424" y="73"/>
                  </a:lnTo>
                  <a:lnTo>
                    <a:pt x="417" y="76"/>
                  </a:lnTo>
                  <a:lnTo>
                    <a:pt x="417" y="84"/>
                  </a:lnTo>
                  <a:lnTo>
                    <a:pt x="418" y="92"/>
                  </a:lnTo>
                  <a:lnTo>
                    <a:pt x="416" y="100"/>
                  </a:lnTo>
                  <a:lnTo>
                    <a:pt x="421" y="106"/>
                  </a:lnTo>
                  <a:lnTo>
                    <a:pt x="435" y="114"/>
                  </a:lnTo>
                  <a:lnTo>
                    <a:pt x="452" y="117"/>
                  </a:lnTo>
                  <a:lnTo>
                    <a:pt x="460" y="116"/>
                  </a:lnTo>
                  <a:lnTo>
                    <a:pt x="484" y="121"/>
                  </a:lnTo>
                  <a:lnTo>
                    <a:pt x="492" y="118"/>
                  </a:lnTo>
                  <a:lnTo>
                    <a:pt x="493" y="111"/>
                  </a:lnTo>
                  <a:lnTo>
                    <a:pt x="499" y="107"/>
                  </a:lnTo>
                  <a:lnTo>
                    <a:pt x="507" y="112"/>
                  </a:lnTo>
                  <a:lnTo>
                    <a:pt x="519" y="123"/>
                  </a:lnTo>
                  <a:lnTo>
                    <a:pt x="524" y="129"/>
                  </a:lnTo>
                  <a:lnTo>
                    <a:pt x="526" y="137"/>
                  </a:lnTo>
                  <a:lnTo>
                    <a:pt x="527" y="152"/>
                  </a:lnTo>
                  <a:lnTo>
                    <a:pt x="531" y="160"/>
                  </a:lnTo>
                  <a:lnTo>
                    <a:pt x="538" y="164"/>
                  </a:lnTo>
                  <a:lnTo>
                    <a:pt x="543" y="170"/>
                  </a:lnTo>
                  <a:lnTo>
                    <a:pt x="548" y="186"/>
                  </a:lnTo>
                  <a:lnTo>
                    <a:pt x="547" y="194"/>
                  </a:lnTo>
                  <a:lnTo>
                    <a:pt x="553" y="209"/>
                  </a:lnTo>
                  <a:lnTo>
                    <a:pt x="558" y="215"/>
                  </a:lnTo>
                  <a:lnTo>
                    <a:pt x="609" y="245"/>
                  </a:lnTo>
                  <a:lnTo>
                    <a:pt x="629" y="269"/>
                  </a:lnTo>
                  <a:lnTo>
                    <a:pt x="636" y="274"/>
                  </a:lnTo>
                  <a:lnTo>
                    <a:pt x="653" y="275"/>
                  </a:lnTo>
                  <a:lnTo>
                    <a:pt x="666" y="284"/>
                  </a:lnTo>
                  <a:lnTo>
                    <a:pt x="686" y="299"/>
                  </a:lnTo>
                  <a:lnTo>
                    <a:pt x="708" y="322"/>
                  </a:lnTo>
                  <a:lnTo>
                    <a:pt x="714" y="328"/>
                  </a:lnTo>
                  <a:lnTo>
                    <a:pt x="723" y="329"/>
                  </a:lnTo>
                  <a:lnTo>
                    <a:pt x="729" y="324"/>
                  </a:lnTo>
                  <a:lnTo>
                    <a:pt x="737" y="323"/>
                  </a:lnTo>
                  <a:lnTo>
                    <a:pt x="760" y="333"/>
                  </a:lnTo>
                  <a:lnTo>
                    <a:pt x="765" y="339"/>
                  </a:lnTo>
                  <a:lnTo>
                    <a:pt x="772" y="343"/>
                  </a:lnTo>
                  <a:lnTo>
                    <a:pt x="778" y="348"/>
                  </a:lnTo>
                  <a:lnTo>
                    <a:pt x="774" y="355"/>
                  </a:lnTo>
                  <a:lnTo>
                    <a:pt x="771" y="363"/>
                  </a:lnTo>
                  <a:lnTo>
                    <a:pt x="771" y="378"/>
                  </a:lnTo>
                  <a:lnTo>
                    <a:pt x="772" y="387"/>
                  </a:lnTo>
                  <a:lnTo>
                    <a:pt x="771" y="392"/>
                  </a:lnTo>
                  <a:lnTo>
                    <a:pt x="756" y="392"/>
                  </a:lnTo>
                  <a:lnTo>
                    <a:pt x="746" y="388"/>
                  </a:lnTo>
                  <a:lnTo>
                    <a:pt x="733" y="380"/>
                  </a:lnTo>
                  <a:lnTo>
                    <a:pt x="728" y="380"/>
                  </a:lnTo>
                  <a:lnTo>
                    <a:pt x="723" y="380"/>
                  </a:lnTo>
                  <a:lnTo>
                    <a:pt x="720" y="383"/>
                  </a:lnTo>
                  <a:lnTo>
                    <a:pt x="719" y="391"/>
                  </a:lnTo>
                  <a:lnTo>
                    <a:pt x="717" y="397"/>
                  </a:lnTo>
                  <a:lnTo>
                    <a:pt x="714" y="398"/>
                  </a:lnTo>
                  <a:lnTo>
                    <a:pt x="699" y="398"/>
                  </a:lnTo>
                  <a:lnTo>
                    <a:pt x="693" y="397"/>
                  </a:lnTo>
                  <a:lnTo>
                    <a:pt x="685" y="398"/>
                  </a:lnTo>
                  <a:lnTo>
                    <a:pt x="680" y="404"/>
                  </a:lnTo>
                  <a:lnTo>
                    <a:pt x="676" y="408"/>
                  </a:lnTo>
                  <a:lnTo>
                    <a:pt x="675" y="410"/>
                  </a:lnTo>
                  <a:lnTo>
                    <a:pt x="675" y="417"/>
                  </a:lnTo>
                  <a:lnTo>
                    <a:pt x="669" y="434"/>
                  </a:lnTo>
                  <a:lnTo>
                    <a:pt x="666" y="437"/>
                  </a:lnTo>
                  <a:lnTo>
                    <a:pt x="664" y="450"/>
                  </a:lnTo>
                  <a:lnTo>
                    <a:pt x="664" y="457"/>
                  </a:lnTo>
                  <a:lnTo>
                    <a:pt x="663" y="462"/>
                  </a:lnTo>
                  <a:lnTo>
                    <a:pt x="648" y="472"/>
                  </a:lnTo>
                  <a:lnTo>
                    <a:pt x="640" y="473"/>
                  </a:lnTo>
                  <a:lnTo>
                    <a:pt x="634" y="479"/>
                  </a:lnTo>
                  <a:lnTo>
                    <a:pt x="626" y="483"/>
                  </a:lnTo>
                  <a:lnTo>
                    <a:pt x="618" y="488"/>
                  </a:lnTo>
                  <a:lnTo>
                    <a:pt x="601" y="491"/>
                  </a:lnTo>
                  <a:lnTo>
                    <a:pt x="594" y="494"/>
                  </a:lnTo>
                  <a:lnTo>
                    <a:pt x="586" y="493"/>
                  </a:lnTo>
                  <a:lnTo>
                    <a:pt x="586" y="499"/>
                  </a:lnTo>
                  <a:lnTo>
                    <a:pt x="593" y="504"/>
                  </a:lnTo>
                  <a:lnTo>
                    <a:pt x="589" y="509"/>
                  </a:lnTo>
                  <a:lnTo>
                    <a:pt x="585" y="510"/>
                  </a:lnTo>
                  <a:lnTo>
                    <a:pt x="583" y="522"/>
                  </a:lnTo>
                  <a:lnTo>
                    <a:pt x="579" y="525"/>
                  </a:lnTo>
                  <a:lnTo>
                    <a:pt x="570" y="528"/>
                  </a:lnTo>
                  <a:lnTo>
                    <a:pt x="564" y="534"/>
                  </a:lnTo>
                  <a:lnTo>
                    <a:pt x="551" y="534"/>
                  </a:lnTo>
                  <a:lnTo>
                    <a:pt x="543" y="536"/>
                  </a:lnTo>
                  <a:lnTo>
                    <a:pt x="538" y="536"/>
                  </a:lnTo>
                  <a:lnTo>
                    <a:pt x="534" y="530"/>
                  </a:lnTo>
                  <a:lnTo>
                    <a:pt x="526" y="526"/>
                  </a:lnTo>
                  <a:lnTo>
                    <a:pt x="520" y="521"/>
                  </a:lnTo>
                  <a:lnTo>
                    <a:pt x="508" y="523"/>
                  </a:lnTo>
                  <a:lnTo>
                    <a:pt x="497" y="520"/>
                  </a:lnTo>
                  <a:lnTo>
                    <a:pt x="494" y="517"/>
                  </a:lnTo>
                  <a:lnTo>
                    <a:pt x="488" y="511"/>
                  </a:lnTo>
                  <a:lnTo>
                    <a:pt x="482" y="507"/>
                  </a:lnTo>
                  <a:lnTo>
                    <a:pt x="484" y="494"/>
                  </a:lnTo>
                  <a:lnTo>
                    <a:pt x="481" y="483"/>
                  </a:lnTo>
                  <a:lnTo>
                    <a:pt x="481" y="446"/>
                  </a:lnTo>
                  <a:lnTo>
                    <a:pt x="476" y="441"/>
                  </a:lnTo>
                  <a:lnTo>
                    <a:pt x="450" y="441"/>
                  </a:lnTo>
                  <a:lnTo>
                    <a:pt x="434" y="431"/>
                  </a:lnTo>
                  <a:lnTo>
                    <a:pt x="412" y="413"/>
                  </a:lnTo>
                  <a:lnTo>
                    <a:pt x="396" y="403"/>
                  </a:lnTo>
                  <a:lnTo>
                    <a:pt x="386" y="399"/>
                  </a:lnTo>
                  <a:lnTo>
                    <a:pt x="382" y="387"/>
                  </a:lnTo>
                  <a:lnTo>
                    <a:pt x="373" y="374"/>
                  </a:lnTo>
                  <a:lnTo>
                    <a:pt x="364" y="369"/>
                  </a:lnTo>
                  <a:lnTo>
                    <a:pt x="349" y="366"/>
                  </a:lnTo>
                  <a:lnTo>
                    <a:pt x="338" y="369"/>
                  </a:lnTo>
                  <a:lnTo>
                    <a:pt x="327" y="366"/>
                  </a:lnTo>
                  <a:lnTo>
                    <a:pt x="314" y="359"/>
                  </a:lnTo>
                  <a:lnTo>
                    <a:pt x="276" y="347"/>
                  </a:lnTo>
                  <a:lnTo>
                    <a:pt x="267" y="335"/>
                  </a:lnTo>
                  <a:lnTo>
                    <a:pt x="252" y="323"/>
                  </a:lnTo>
                  <a:lnTo>
                    <a:pt x="231" y="321"/>
                  </a:lnTo>
                  <a:lnTo>
                    <a:pt x="217" y="323"/>
                  </a:lnTo>
                  <a:lnTo>
                    <a:pt x="214" y="332"/>
                  </a:lnTo>
                  <a:lnTo>
                    <a:pt x="209" y="337"/>
                  </a:lnTo>
                  <a:lnTo>
                    <a:pt x="198" y="337"/>
                  </a:lnTo>
                  <a:lnTo>
                    <a:pt x="187" y="333"/>
                  </a:lnTo>
                  <a:lnTo>
                    <a:pt x="176" y="333"/>
                  </a:lnTo>
                  <a:lnTo>
                    <a:pt x="160" y="337"/>
                  </a:lnTo>
                  <a:lnTo>
                    <a:pt x="145" y="351"/>
                  </a:lnTo>
                  <a:lnTo>
                    <a:pt x="111" y="378"/>
                  </a:lnTo>
                  <a:lnTo>
                    <a:pt x="93" y="382"/>
                  </a:lnTo>
                  <a:lnTo>
                    <a:pt x="79" y="382"/>
                  </a:lnTo>
                  <a:lnTo>
                    <a:pt x="80" y="378"/>
                  </a:lnTo>
                  <a:lnTo>
                    <a:pt x="74" y="338"/>
                  </a:lnTo>
                  <a:lnTo>
                    <a:pt x="73" y="312"/>
                  </a:lnTo>
                  <a:lnTo>
                    <a:pt x="77" y="289"/>
                  </a:lnTo>
                  <a:lnTo>
                    <a:pt x="86" y="275"/>
                  </a:lnTo>
                  <a:lnTo>
                    <a:pt x="75" y="272"/>
                  </a:lnTo>
                  <a:lnTo>
                    <a:pt x="64" y="262"/>
                  </a:lnTo>
                  <a:lnTo>
                    <a:pt x="57" y="252"/>
                  </a:lnTo>
                  <a:lnTo>
                    <a:pt x="50" y="250"/>
                  </a:lnTo>
                  <a:lnTo>
                    <a:pt x="50" y="247"/>
                  </a:lnTo>
                  <a:lnTo>
                    <a:pt x="70" y="238"/>
                  </a:lnTo>
                  <a:lnTo>
                    <a:pt x="77" y="234"/>
                  </a:lnTo>
                  <a:lnTo>
                    <a:pt x="66" y="230"/>
                  </a:lnTo>
                  <a:lnTo>
                    <a:pt x="58" y="225"/>
                  </a:lnTo>
                  <a:lnTo>
                    <a:pt x="51" y="219"/>
                  </a:lnTo>
                  <a:lnTo>
                    <a:pt x="61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72" y="207"/>
                  </a:lnTo>
                  <a:lnTo>
                    <a:pt x="51" y="199"/>
                  </a:lnTo>
                  <a:lnTo>
                    <a:pt x="34" y="203"/>
                  </a:lnTo>
                  <a:lnTo>
                    <a:pt x="26" y="211"/>
                  </a:lnTo>
                  <a:lnTo>
                    <a:pt x="21" y="211"/>
                  </a:lnTo>
                  <a:lnTo>
                    <a:pt x="14" y="181"/>
                  </a:lnTo>
                  <a:lnTo>
                    <a:pt x="16" y="166"/>
                  </a:lnTo>
                  <a:lnTo>
                    <a:pt x="23" y="155"/>
                  </a:lnTo>
                  <a:lnTo>
                    <a:pt x="24" y="151"/>
                  </a:lnTo>
                  <a:lnTo>
                    <a:pt x="21" y="128"/>
                  </a:lnTo>
                  <a:lnTo>
                    <a:pt x="27" y="143"/>
                  </a:lnTo>
                  <a:lnTo>
                    <a:pt x="32" y="151"/>
                  </a:lnTo>
                  <a:lnTo>
                    <a:pt x="53" y="151"/>
                  </a:lnTo>
                  <a:lnTo>
                    <a:pt x="73" y="157"/>
                  </a:lnTo>
                  <a:lnTo>
                    <a:pt x="84" y="156"/>
                  </a:lnTo>
                  <a:lnTo>
                    <a:pt x="99" y="160"/>
                  </a:lnTo>
                  <a:lnTo>
                    <a:pt x="109" y="155"/>
                  </a:lnTo>
                  <a:lnTo>
                    <a:pt x="99" y="154"/>
                  </a:lnTo>
                  <a:lnTo>
                    <a:pt x="97" y="148"/>
                  </a:lnTo>
                  <a:lnTo>
                    <a:pt x="112" y="144"/>
                  </a:lnTo>
                  <a:lnTo>
                    <a:pt x="126" y="127"/>
                  </a:lnTo>
                  <a:lnTo>
                    <a:pt x="102" y="109"/>
                  </a:lnTo>
                  <a:lnTo>
                    <a:pt x="86" y="91"/>
                  </a:lnTo>
                  <a:lnTo>
                    <a:pt x="80" y="74"/>
                  </a:lnTo>
                  <a:lnTo>
                    <a:pt x="70" y="60"/>
                  </a:lnTo>
                  <a:lnTo>
                    <a:pt x="68" y="58"/>
                  </a:lnTo>
                  <a:lnTo>
                    <a:pt x="57" y="57"/>
                  </a:lnTo>
                  <a:lnTo>
                    <a:pt x="39" y="62"/>
                  </a:lnTo>
                  <a:lnTo>
                    <a:pt x="23" y="70"/>
                  </a:lnTo>
                  <a:lnTo>
                    <a:pt x="14" y="82"/>
                  </a:lnTo>
                  <a:lnTo>
                    <a:pt x="14" y="91"/>
                  </a:lnTo>
                  <a:lnTo>
                    <a:pt x="19" y="94"/>
                  </a:lnTo>
                  <a:lnTo>
                    <a:pt x="20" y="119"/>
                  </a:lnTo>
                  <a:lnTo>
                    <a:pt x="18" y="11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30" y="48"/>
                  </a:lnTo>
                  <a:lnTo>
                    <a:pt x="53" y="39"/>
                  </a:lnTo>
                  <a:lnTo>
                    <a:pt x="77" y="32"/>
                  </a:lnTo>
                  <a:lnTo>
                    <a:pt x="85" y="31"/>
                  </a:lnTo>
                  <a:lnTo>
                    <a:pt x="93" y="31"/>
                  </a:lnTo>
                  <a:lnTo>
                    <a:pt x="100" y="35"/>
                  </a:lnTo>
                  <a:lnTo>
                    <a:pt x="107" y="41"/>
                  </a:lnTo>
                  <a:lnTo>
                    <a:pt x="122" y="47"/>
                  </a:lnTo>
                  <a:lnTo>
                    <a:pt x="127" y="54"/>
                  </a:lnTo>
                  <a:lnTo>
                    <a:pt x="133" y="69"/>
                  </a:lnTo>
                  <a:lnTo>
                    <a:pt x="139" y="75"/>
                  </a:lnTo>
                  <a:lnTo>
                    <a:pt x="143" y="82"/>
                  </a:lnTo>
                  <a:lnTo>
                    <a:pt x="153" y="105"/>
                  </a:lnTo>
                  <a:lnTo>
                    <a:pt x="163" y="112"/>
                  </a:lnTo>
                  <a:lnTo>
                    <a:pt x="181" y="113"/>
                  </a:lnTo>
                  <a:lnTo>
                    <a:pt x="193" y="10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5" name="Group 170"/>
            <p:cNvGrpSpPr>
              <a:grpSpLocks noChangeAspect="1"/>
            </p:cNvGrpSpPr>
            <p:nvPr/>
          </p:nvGrpSpPr>
          <p:grpSpPr bwMode="gray">
            <a:xfrm>
              <a:off x="6677991" y="3378557"/>
              <a:ext cx="96999" cy="85561"/>
              <a:chOff x="3007" y="1982"/>
              <a:chExt cx="61" cy="49"/>
            </a:xfrm>
            <a:grpFill/>
          </p:grpSpPr>
          <p:sp>
            <p:nvSpPr>
              <p:cNvPr id="302" name="Freeform 171"/>
              <p:cNvSpPr>
                <a:spLocks noChangeAspect="1"/>
              </p:cNvSpPr>
              <p:nvPr/>
            </p:nvSpPr>
            <p:spPr bwMode="gray">
              <a:xfrm>
                <a:off x="3007" y="2013"/>
                <a:ext cx="13" cy="12"/>
              </a:xfrm>
              <a:custGeom>
                <a:avLst/>
                <a:gdLst/>
                <a:ahLst/>
                <a:cxnLst>
                  <a:cxn ang="0">
                    <a:pos x="65" y="59"/>
                  </a:cxn>
                  <a:cxn ang="0">
                    <a:pos x="52" y="56"/>
                  </a:cxn>
                  <a:cxn ang="0">
                    <a:pos x="36" y="53"/>
                  </a:cxn>
                  <a:cxn ang="0">
                    <a:pos x="4" y="7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7" y="1"/>
                  </a:cxn>
                  <a:cxn ang="0">
                    <a:pos x="22" y="9"/>
                  </a:cxn>
                  <a:cxn ang="0">
                    <a:pos x="30" y="12"/>
                  </a:cxn>
                  <a:cxn ang="0">
                    <a:pos x="37" y="13"/>
                  </a:cxn>
                  <a:cxn ang="0">
                    <a:pos x="44" y="10"/>
                  </a:cxn>
                  <a:cxn ang="0">
                    <a:pos x="52" y="12"/>
                  </a:cxn>
                  <a:cxn ang="0">
                    <a:pos x="55" y="20"/>
                  </a:cxn>
                  <a:cxn ang="0">
                    <a:pos x="60" y="27"/>
                  </a:cxn>
                  <a:cxn ang="0">
                    <a:pos x="64" y="34"/>
                  </a:cxn>
                  <a:cxn ang="0">
                    <a:pos x="65" y="59"/>
                  </a:cxn>
                </a:cxnLst>
                <a:rect l="0" t="0" r="r" b="b"/>
                <a:pathLst>
                  <a:path w="65" h="59">
                    <a:moveTo>
                      <a:pt x="65" y="59"/>
                    </a:moveTo>
                    <a:lnTo>
                      <a:pt x="52" y="56"/>
                    </a:lnTo>
                    <a:lnTo>
                      <a:pt x="36" y="53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2" y="9"/>
                    </a:lnTo>
                    <a:lnTo>
                      <a:pt x="30" y="12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52" y="12"/>
                    </a:lnTo>
                    <a:lnTo>
                      <a:pt x="55" y="20"/>
                    </a:lnTo>
                    <a:lnTo>
                      <a:pt x="60" y="27"/>
                    </a:lnTo>
                    <a:lnTo>
                      <a:pt x="64" y="34"/>
                    </a:lnTo>
                    <a:lnTo>
                      <a:pt x="65" y="5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172"/>
              <p:cNvSpPr>
                <a:spLocks noChangeAspect="1"/>
              </p:cNvSpPr>
              <p:nvPr/>
            </p:nvSpPr>
            <p:spPr bwMode="gray">
              <a:xfrm>
                <a:off x="3009" y="1982"/>
                <a:ext cx="59" cy="49"/>
              </a:xfrm>
              <a:custGeom>
                <a:avLst/>
                <a:gdLst/>
                <a:ahLst/>
                <a:cxnLst>
                  <a:cxn ang="0">
                    <a:pos x="88" y="5"/>
                  </a:cxn>
                  <a:cxn ang="0">
                    <a:pos x="107" y="16"/>
                  </a:cxn>
                  <a:cxn ang="0">
                    <a:pos x="119" y="24"/>
                  </a:cxn>
                  <a:cxn ang="0">
                    <a:pos x="126" y="47"/>
                  </a:cxn>
                  <a:cxn ang="0">
                    <a:pos x="151" y="51"/>
                  </a:cxn>
                  <a:cxn ang="0">
                    <a:pos x="164" y="43"/>
                  </a:cxn>
                  <a:cxn ang="0">
                    <a:pos x="178" y="24"/>
                  </a:cxn>
                  <a:cxn ang="0">
                    <a:pos x="188" y="13"/>
                  </a:cxn>
                  <a:cxn ang="0">
                    <a:pos x="220" y="34"/>
                  </a:cxn>
                  <a:cxn ang="0">
                    <a:pos x="245" y="83"/>
                  </a:cxn>
                  <a:cxn ang="0">
                    <a:pos x="261" y="98"/>
                  </a:cxn>
                  <a:cxn ang="0">
                    <a:pos x="281" y="98"/>
                  </a:cxn>
                  <a:cxn ang="0">
                    <a:pos x="292" y="109"/>
                  </a:cxn>
                  <a:cxn ang="0">
                    <a:pos x="283" y="109"/>
                  </a:cxn>
                  <a:cxn ang="0">
                    <a:pos x="259" y="117"/>
                  </a:cxn>
                  <a:cxn ang="0">
                    <a:pos x="248" y="147"/>
                  </a:cxn>
                  <a:cxn ang="0">
                    <a:pos x="240" y="180"/>
                  </a:cxn>
                  <a:cxn ang="0">
                    <a:pos x="223" y="192"/>
                  </a:cxn>
                  <a:cxn ang="0">
                    <a:pos x="213" y="206"/>
                  </a:cxn>
                  <a:cxn ang="0">
                    <a:pos x="215" y="244"/>
                  </a:cxn>
                  <a:cxn ang="0">
                    <a:pos x="204" y="245"/>
                  </a:cxn>
                  <a:cxn ang="0">
                    <a:pos x="189" y="235"/>
                  </a:cxn>
                  <a:cxn ang="0">
                    <a:pos x="177" y="227"/>
                  </a:cxn>
                  <a:cxn ang="0">
                    <a:pos x="169" y="215"/>
                  </a:cxn>
                  <a:cxn ang="0">
                    <a:pos x="177" y="186"/>
                  </a:cxn>
                  <a:cxn ang="0">
                    <a:pos x="161" y="163"/>
                  </a:cxn>
                  <a:cxn ang="0">
                    <a:pos x="123" y="177"/>
                  </a:cxn>
                  <a:cxn ang="0">
                    <a:pos x="107" y="203"/>
                  </a:cxn>
                  <a:cxn ang="0">
                    <a:pos x="84" y="218"/>
                  </a:cxn>
                  <a:cxn ang="0">
                    <a:pos x="80" y="203"/>
                  </a:cxn>
                  <a:cxn ang="0">
                    <a:pos x="82" y="196"/>
                  </a:cxn>
                  <a:cxn ang="0">
                    <a:pos x="77" y="182"/>
                  </a:cxn>
                  <a:cxn ang="0">
                    <a:pos x="82" y="166"/>
                  </a:cxn>
                  <a:cxn ang="0">
                    <a:pos x="67" y="165"/>
                  </a:cxn>
                  <a:cxn ang="0">
                    <a:pos x="43" y="144"/>
                  </a:cxn>
                  <a:cxn ang="0">
                    <a:pos x="49" y="136"/>
                  </a:cxn>
                  <a:cxn ang="0">
                    <a:pos x="51" y="120"/>
                  </a:cxn>
                  <a:cxn ang="0">
                    <a:pos x="32" y="106"/>
                  </a:cxn>
                  <a:cxn ang="0">
                    <a:pos x="24" y="91"/>
                  </a:cxn>
                  <a:cxn ang="0">
                    <a:pos x="29" y="77"/>
                  </a:cxn>
                  <a:cxn ang="0">
                    <a:pos x="21" y="64"/>
                  </a:cxn>
                  <a:cxn ang="0">
                    <a:pos x="3" y="51"/>
                  </a:cxn>
                  <a:cxn ang="0">
                    <a:pos x="0" y="43"/>
                  </a:cxn>
                  <a:cxn ang="0">
                    <a:pos x="19" y="32"/>
                  </a:cxn>
                  <a:cxn ang="0">
                    <a:pos x="34" y="36"/>
                  </a:cxn>
                  <a:cxn ang="0">
                    <a:pos x="55" y="50"/>
                  </a:cxn>
                  <a:cxn ang="0">
                    <a:pos x="78" y="55"/>
                  </a:cxn>
                  <a:cxn ang="0">
                    <a:pos x="91" y="50"/>
                  </a:cxn>
                  <a:cxn ang="0">
                    <a:pos x="75" y="32"/>
                  </a:cxn>
                  <a:cxn ang="0">
                    <a:pos x="66" y="19"/>
                  </a:cxn>
                  <a:cxn ang="0">
                    <a:pos x="78" y="0"/>
                  </a:cxn>
                </a:cxnLst>
                <a:rect l="0" t="0" r="r" b="b"/>
                <a:pathLst>
                  <a:path w="294" h="245">
                    <a:moveTo>
                      <a:pt x="80" y="0"/>
                    </a:moveTo>
                    <a:lnTo>
                      <a:pt x="88" y="5"/>
                    </a:lnTo>
                    <a:lnTo>
                      <a:pt x="95" y="5"/>
                    </a:lnTo>
                    <a:lnTo>
                      <a:pt x="107" y="16"/>
                    </a:lnTo>
                    <a:lnTo>
                      <a:pt x="111" y="24"/>
                    </a:lnTo>
                    <a:lnTo>
                      <a:pt x="119" y="24"/>
                    </a:lnTo>
                    <a:lnTo>
                      <a:pt x="124" y="40"/>
                    </a:lnTo>
                    <a:lnTo>
                      <a:pt x="126" y="47"/>
                    </a:lnTo>
                    <a:lnTo>
                      <a:pt x="135" y="47"/>
                    </a:lnTo>
                    <a:lnTo>
                      <a:pt x="151" y="51"/>
                    </a:lnTo>
                    <a:lnTo>
                      <a:pt x="159" y="48"/>
                    </a:lnTo>
                    <a:lnTo>
                      <a:pt x="164" y="43"/>
                    </a:lnTo>
                    <a:lnTo>
                      <a:pt x="170" y="28"/>
                    </a:lnTo>
                    <a:lnTo>
                      <a:pt x="178" y="24"/>
                    </a:lnTo>
                    <a:lnTo>
                      <a:pt x="185" y="20"/>
                    </a:lnTo>
                    <a:lnTo>
                      <a:pt x="188" y="13"/>
                    </a:lnTo>
                    <a:lnTo>
                      <a:pt x="194" y="3"/>
                    </a:lnTo>
                    <a:lnTo>
                      <a:pt x="220" y="34"/>
                    </a:lnTo>
                    <a:lnTo>
                      <a:pt x="236" y="68"/>
                    </a:lnTo>
                    <a:lnTo>
                      <a:pt x="245" y="83"/>
                    </a:lnTo>
                    <a:lnTo>
                      <a:pt x="253" y="93"/>
                    </a:lnTo>
                    <a:lnTo>
                      <a:pt x="261" y="98"/>
                    </a:lnTo>
                    <a:lnTo>
                      <a:pt x="274" y="93"/>
                    </a:lnTo>
                    <a:lnTo>
                      <a:pt x="281" y="98"/>
                    </a:lnTo>
                    <a:lnTo>
                      <a:pt x="287" y="100"/>
                    </a:lnTo>
                    <a:lnTo>
                      <a:pt x="292" y="109"/>
                    </a:lnTo>
                    <a:lnTo>
                      <a:pt x="294" y="118"/>
                    </a:lnTo>
                    <a:lnTo>
                      <a:pt x="283" y="109"/>
                    </a:lnTo>
                    <a:lnTo>
                      <a:pt x="269" y="110"/>
                    </a:lnTo>
                    <a:lnTo>
                      <a:pt x="259" y="117"/>
                    </a:lnTo>
                    <a:lnTo>
                      <a:pt x="251" y="127"/>
                    </a:lnTo>
                    <a:lnTo>
                      <a:pt x="248" y="147"/>
                    </a:lnTo>
                    <a:lnTo>
                      <a:pt x="247" y="164"/>
                    </a:lnTo>
                    <a:lnTo>
                      <a:pt x="240" y="180"/>
                    </a:lnTo>
                    <a:lnTo>
                      <a:pt x="236" y="206"/>
                    </a:lnTo>
                    <a:lnTo>
                      <a:pt x="223" y="192"/>
                    </a:lnTo>
                    <a:lnTo>
                      <a:pt x="216" y="197"/>
                    </a:lnTo>
                    <a:lnTo>
                      <a:pt x="213" y="206"/>
                    </a:lnTo>
                    <a:lnTo>
                      <a:pt x="213" y="227"/>
                    </a:lnTo>
                    <a:lnTo>
                      <a:pt x="215" y="244"/>
                    </a:lnTo>
                    <a:lnTo>
                      <a:pt x="211" y="245"/>
                    </a:lnTo>
                    <a:lnTo>
                      <a:pt x="204" y="245"/>
                    </a:lnTo>
                    <a:lnTo>
                      <a:pt x="197" y="242"/>
                    </a:lnTo>
                    <a:lnTo>
                      <a:pt x="189" y="235"/>
                    </a:lnTo>
                    <a:lnTo>
                      <a:pt x="181" y="231"/>
                    </a:lnTo>
                    <a:lnTo>
                      <a:pt x="177" y="227"/>
                    </a:lnTo>
                    <a:lnTo>
                      <a:pt x="166" y="220"/>
                    </a:lnTo>
                    <a:lnTo>
                      <a:pt x="169" y="215"/>
                    </a:lnTo>
                    <a:lnTo>
                      <a:pt x="184" y="207"/>
                    </a:lnTo>
                    <a:lnTo>
                      <a:pt x="177" y="186"/>
                    </a:lnTo>
                    <a:lnTo>
                      <a:pt x="178" y="172"/>
                    </a:lnTo>
                    <a:lnTo>
                      <a:pt x="161" y="163"/>
                    </a:lnTo>
                    <a:lnTo>
                      <a:pt x="135" y="169"/>
                    </a:lnTo>
                    <a:lnTo>
                      <a:pt x="123" y="177"/>
                    </a:lnTo>
                    <a:lnTo>
                      <a:pt x="113" y="187"/>
                    </a:lnTo>
                    <a:lnTo>
                      <a:pt x="107" y="203"/>
                    </a:lnTo>
                    <a:lnTo>
                      <a:pt x="95" y="217"/>
                    </a:lnTo>
                    <a:lnTo>
                      <a:pt x="84" y="218"/>
                    </a:lnTo>
                    <a:lnTo>
                      <a:pt x="83" y="211"/>
                    </a:lnTo>
                    <a:lnTo>
                      <a:pt x="80" y="203"/>
                    </a:lnTo>
                    <a:lnTo>
                      <a:pt x="75" y="197"/>
                    </a:lnTo>
                    <a:lnTo>
                      <a:pt x="82" y="196"/>
                    </a:lnTo>
                    <a:lnTo>
                      <a:pt x="83" y="187"/>
                    </a:lnTo>
                    <a:lnTo>
                      <a:pt x="77" y="182"/>
                    </a:lnTo>
                    <a:lnTo>
                      <a:pt x="78" y="175"/>
                    </a:lnTo>
                    <a:lnTo>
                      <a:pt x="82" y="166"/>
                    </a:lnTo>
                    <a:lnTo>
                      <a:pt x="75" y="165"/>
                    </a:lnTo>
                    <a:lnTo>
                      <a:pt x="67" y="165"/>
                    </a:lnTo>
                    <a:lnTo>
                      <a:pt x="52" y="156"/>
                    </a:lnTo>
                    <a:lnTo>
                      <a:pt x="43" y="144"/>
                    </a:lnTo>
                    <a:lnTo>
                      <a:pt x="40" y="137"/>
                    </a:lnTo>
                    <a:lnTo>
                      <a:pt x="49" y="136"/>
                    </a:lnTo>
                    <a:lnTo>
                      <a:pt x="52" y="127"/>
                    </a:lnTo>
                    <a:lnTo>
                      <a:pt x="51" y="120"/>
                    </a:lnTo>
                    <a:lnTo>
                      <a:pt x="37" y="111"/>
                    </a:lnTo>
                    <a:lnTo>
                      <a:pt x="32" y="106"/>
                    </a:lnTo>
                    <a:lnTo>
                      <a:pt x="27" y="99"/>
                    </a:lnTo>
                    <a:lnTo>
                      <a:pt x="24" y="91"/>
                    </a:lnTo>
                    <a:lnTo>
                      <a:pt x="24" y="83"/>
                    </a:lnTo>
                    <a:lnTo>
                      <a:pt x="29" y="77"/>
                    </a:lnTo>
                    <a:lnTo>
                      <a:pt x="28" y="69"/>
                    </a:lnTo>
                    <a:lnTo>
                      <a:pt x="21" y="64"/>
                    </a:lnTo>
                    <a:lnTo>
                      <a:pt x="13" y="64"/>
                    </a:lnTo>
                    <a:lnTo>
                      <a:pt x="3" y="5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5" y="42"/>
                    </a:lnTo>
                    <a:lnTo>
                      <a:pt x="19" y="32"/>
                    </a:lnTo>
                    <a:lnTo>
                      <a:pt x="27" y="34"/>
                    </a:lnTo>
                    <a:lnTo>
                      <a:pt x="34" y="36"/>
                    </a:lnTo>
                    <a:lnTo>
                      <a:pt x="40" y="42"/>
                    </a:lnTo>
                    <a:lnTo>
                      <a:pt x="55" y="50"/>
                    </a:lnTo>
                    <a:lnTo>
                      <a:pt x="64" y="48"/>
                    </a:lnTo>
                    <a:lnTo>
                      <a:pt x="78" y="55"/>
                    </a:lnTo>
                    <a:lnTo>
                      <a:pt x="87" y="56"/>
                    </a:lnTo>
                    <a:lnTo>
                      <a:pt x="91" y="50"/>
                    </a:lnTo>
                    <a:lnTo>
                      <a:pt x="88" y="42"/>
                    </a:lnTo>
                    <a:lnTo>
                      <a:pt x="75" y="32"/>
                    </a:lnTo>
                    <a:lnTo>
                      <a:pt x="72" y="25"/>
                    </a:lnTo>
                    <a:lnTo>
                      <a:pt x="66" y="19"/>
                    </a:lnTo>
                    <a:lnTo>
                      <a:pt x="67" y="1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" name="Freeform 173"/>
            <p:cNvSpPr>
              <a:spLocks noChangeAspect="1"/>
            </p:cNvSpPr>
            <p:nvPr/>
          </p:nvSpPr>
          <p:spPr bwMode="gray">
            <a:xfrm>
              <a:off x="5469486" y="2542159"/>
              <a:ext cx="190817" cy="143183"/>
            </a:xfrm>
            <a:custGeom>
              <a:avLst/>
              <a:gdLst/>
              <a:ahLst/>
              <a:cxnLst>
                <a:cxn ang="0">
                  <a:pos x="221" y="370"/>
                </a:cxn>
                <a:cxn ang="0">
                  <a:pos x="145" y="352"/>
                </a:cxn>
                <a:cxn ang="0">
                  <a:pos x="103" y="337"/>
                </a:cxn>
                <a:cxn ang="0">
                  <a:pos x="150" y="308"/>
                </a:cxn>
                <a:cxn ang="0">
                  <a:pos x="141" y="270"/>
                </a:cxn>
                <a:cxn ang="0">
                  <a:pos x="127" y="259"/>
                </a:cxn>
                <a:cxn ang="0">
                  <a:pos x="108" y="227"/>
                </a:cxn>
                <a:cxn ang="0">
                  <a:pos x="59" y="228"/>
                </a:cxn>
                <a:cxn ang="0">
                  <a:pos x="48" y="218"/>
                </a:cxn>
                <a:cxn ang="0">
                  <a:pos x="102" y="205"/>
                </a:cxn>
                <a:cxn ang="0">
                  <a:pos x="146" y="180"/>
                </a:cxn>
                <a:cxn ang="0">
                  <a:pos x="118" y="167"/>
                </a:cxn>
                <a:cxn ang="0">
                  <a:pos x="138" y="137"/>
                </a:cxn>
                <a:cxn ang="0">
                  <a:pos x="119" y="136"/>
                </a:cxn>
                <a:cxn ang="0">
                  <a:pos x="71" y="138"/>
                </a:cxn>
                <a:cxn ang="0">
                  <a:pos x="0" y="144"/>
                </a:cxn>
                <a:cxn ang="0">
                  <a:pos x="43" y="130"/>
                </a:cxn>
                <a:cxn ang="0">
                  <a:pos x="21" y="97"/>
                </a:cxn>
                <a:cxn ang="0">
                  <a:pos x="68" y="108"/>
                </a:cxn>
                <a:cxn ang="0">
                  <a:pos x="53" y="86"/>
                </a:cxn>
                <a:cxn ang="0">
                  <a:pos x="54" y="71"/>
                </a:cxn>
                <a:cxn ang="0">
                  <a:pos x="77" y="57"/>
                </a:cxn>
                <a:cxn ang="0">
                  <a:pos x="102" y="79"/>
                </a:cxn>
                <a:cxn ang="0">
                  <a:pos x="112" y="66"/>
                </a:cxn>
                <a:cxn ang="0">
                  <a:pos x="103" y="40"/>
                </a:cxn>
                <a:cxn ang="0">
                  <a:pos x="95" y="24"/>
                </a:cxn>
                <a:cxn ang="0">
                  <a:pos x="77" y="9"/>
                </a:cxn>
                <a:cxn ang="0">
                  <a:pos x="109" y="17"/>
                </a:cxn>
                <a:cxn ang="0">
                  <a:pos x="155" y="60"/>
                </a:cxn>
                <a:cxn ang="0">
                  <a:pos x="176" y="100"/>
                </a:cxn>
                <a:cxn ang="0">
                  <a:pos x="156" y="117"/>
                </a:cxn>
                <a:cxn ang="0">
                  <a:pos x="172" y="146"/>
                </a:cxn>
                <a:cxn ang="0">
                  <a:pos x="189" y="152"/>
                </a:cxn>
                <a:cxn ang="0">
                  <a:pos x="217" y="127"/>
                </a:cxn>
                <a:cxn ang="0">
                  <a:pos x="229" y="72"/>
                </a:cxn>
                <a:cxn ang="0">
                  <a:pos x="265" y="95"/>
                </a:cxn>
                <a:cxn ang="0">
                  <a:pos x="283" y="76"/>
                </a:cxn>
                <a:cxn ang="0">
                  <a:pos x="318" y="45"/>
                </a:cxn>
                <a:cxn ang="0">
                  <a:pos x="333" y="77"/>
                </a:cxn>
                <a:cxn ang="0">
                  <a:pos x="355" y="103"/>
                </a:cxn>
                <a:cxn ang="0">
                  <a:pos x="349" y="47"/>
                </a:cxn>
                <a:cxn ang="0">
                  <a:pos x="392" y="65"/>
                </a:cxn>
                <a:cxn ang="0">
                  <a:pos x="424" y="57"/>
                </a:cxn>
                <a:cxn ang="0">
                  <a:pos x="437" y="7"/>
                </a:cxn>
                <a:cxn ang="0">
                  <a:pos x="480" y="19"/>
                </a:cxn>
                <a:cxn ang="0">
                  <a:pos x="504" y="44"/>
                </a:cxn>
                <a:cxn ang="0">
                  <a:pos x="543" y="19"/>
                </a:cxn>
                <a:cxn ang="0">
                  <a:pos x="523" y="72"/>
                </a:cxn>
                <a:cxn ang="0">
                  <a:pos x="560" y="106"/>
                </a:cxn>
                <a:cxn ang="0">
                  <a:pos x="582" y="120"/>
                </a:cxn>
                <a:cxn ang="0">
                  <a:pos x="600" y="179"/>
                </a:cxn>
                <a:cxn ang="0">
                  <a:pos x="591" y="217"/>
                </a:cxn>
                <a:cxn ang="0">
                  <a:pos x="550" y="243"/>
                </a:cxn>
                <a:cxn ang="0">
                  <a:pos x="555" y="270"/>
                </a:cxn>
                <a:cxn ang="0">
                  <a:pos x="516" y="285"/>
                </a:cxn>
                <a:cxn ang="0">
                  <a:pos x="483" y="309"/>
                </a:cxn>
                <a:cxn ang="0">
                  <a:pos x="413" y="347"/>
                </a:cxn>
                <a:cxn ang="0">
                  <a:pos x="385" y="364"/>
                </a:cxn>
                <a:cxn ang="0">
                  <a:pos x="302" y="407"/>
                </a:cxn>
              </a:cxnLst>
              <a:rect l="0" t="0" r="r" b="b"/>
              <a:pathLst>
                <a:path w="603" h="409">
                  <a:moveTo>
                    <a:pt x="251" y="389"/>
                  </a:moveTo>
                  <a:lnTo>
                    <a:pt x="248" y="390"/>
                  </a:lnTo>
                  <a:lnTo>
                    <a:pt x="240" y="384"/>
                  </a:lnTo>
                  <a:lnTo>
                    <a:pt x="231" y="382"/>
                  </a:lnTo>
                  <a:lnTo>
                    <a:pt x="221" y="370"/>
                  </a:lnTo>
                  <a:lnTo>
                    <a:pt x="202" y="356"/>
                  </a:lnTo>
                  <a:lnTo>
                    <a:pt x="182" y="348"/>
                  </a:lnTo>
                  <a:lnTo>
                    <a:pt x="170" y="353"/>
                  </a:lnTo>
                  <a:lnTo>
                    <a:pt x="151" y="348"/>
                  </a:lnTo>
                  <a:lnTo>
                    <a:pt x="145" y="352"/>
                  </a:lnTo>
                  <a:lnTo>
                    <a:pt x="135" y="352"/>
                  </a:lnTo>
                  <a:lnTo>
                    <a:pt x="118" y="351"/>
                  </a:lnTo>
                  <a:lnTo>
                    <a:pt x="111" y="357"/>
                  </a:lnTo>
                  <a:lnTo>
                    <a:pt x="102" y="355"/>
                  </a:lnTo>
                  <a:lnTo>
                    <a:pt x="103" y="337"/>
                  </a:lnTo>
                  <a:lnTo>
                    <a:pt x="100" y="324"/>
                  </a:lnTo>
                  <a:lnTo>
                    <a:pt x="113" y="334"/>
                  </a:lnTo>
                  <a:lnTo>
                    <a:pt x="119" y="325"/>
                  </a:lnTo>
                  <a:lnTo>
                    <a:pt x="135" y="319"/>
                  </a:lnTo>
                  <a:lnTo>
                    <a:pt x="150" y="308"/>
                  </a:lnTo>
                  <a:lnTo>
                    <a:pt x="150" y="288"/>
                  </a:lnTo>
                  <a:lnTo>
                    <a:pt x="131" y="293"/>
                  </a:lnTo>
                  <a:lnTo>
                    <a:pt x="141" y="283"/>
                  </a:lnTo>
                  <a:lnTo>
                    <a:pt x="143" y="278"/>
                  </a:lnTo>
                  <a:lnTo>
                    <a:pt x="141" y="270"/>
                  </a:lnTo>
                  <a:lnTo>
                    <a:pt x="150" y="259"/>
                  </a:lnTo>
                  <a:lnTo>
                    <a:pt x="140" y="260"/>
                  </a:lnTo>
                  <a:lnTo>
                    <a:pt x="134" y="271"/>
                  </a:lnTo>
                  <a:lnTo>
                    <a:pt x="128" y="266"/>
                  </a:lnTo>
                  <a:lnTo>
                    <a:pt x="127" y="259"/>
                  </a:lnTo>
                  <a:lnTo>
                    <a:pt x="122" y="260"/>
                  </a:lnTo>
                  <a:lnTo>
                    <a:pt x="120" y="255"/>
                  </a:lnTo>
                  <a:lnTo>
                    <a:pt x="119" y="245"/>
                  </a:lnTo>
                  <a:lnTo>
                    <a:pt x="116" y="228"/>
                  </a:lnTo>
                  <a:lnTo>
                    <a:pt x="108" y="227"/>
                  </a:lnTo>
                  <a:lnTo>
                    <a:pt x="95" y="232"/>
                  </a:lnTo>
                  <a:lnTo>
                    <a:pt x="90" y="227"/>
                  </a:lnTo>
                  <a:lnTo>
                    <a:pt x="81" y="226"/>
                  </a:lnTo>
                  <a:lnTo>
                    <a:pt x="69" y="226"/>
                  </a:lnTo>
                  <a:lnTo>
                    <a:pt x="59" y="228"/>
                  </a:lnTo>
                  <a:lnTo>
                    <a:pt x="49" y="235"/>
                  </a:lnTo>
                  <a:lnTo>
                    <a:pt x="37" y="238"/>
                  </a:lnTo>
                  <a:lnTo>
                    <a:pt x="32" y="232"/>
                  </a:lnTo>
                  <a:lnTo>
                    <a:pt x="33" y="219"/>
                  </a:lnTo>
                  <a:lnTo>
                    <a:pt x="48" y="218"/>
                  </a:lnTo>
                  <a:lnTo>
                    <a:pt x="66" y="213"/>
                  </a:lnTo>
                  <a:lnTo>
                    <a:pt x="73" y="207"/>
                  </a:lnTo>
                  <a:lnTo>
                    <a:pt x="85" y="207"/>
                  </a:lnTo>
                  <a:lnTo>
                    <a:pt x="96" y="197"/>
                  </a:lnTo>
                  <a:lnTo>
                    <a:pt x="102" y="205"/>
                  </a:lnTo>
                  <a:lnTo>
                    <a:pt x="111" y="196"/>
                  </a:lnTo>
                  <a:lnTo>
                    <a:pt x="122" y="200"/>
                  </a:lnTo>
                  <a:lnTo>
                    <a:pt x="144" y="201"/>
                  </a:lnTo>
                  <a:lnTo>
                    <a:pt x="152" y="178"/>
                  </a:lnTo>
                  <a:lnTo>
                    <a:pt x="146" y="180"/>
                  </a:lnTo>
                  <a:lnTo>
                    <a:pt x="140" y="191"/>
                  </a:lnTo>
                  <a:lnTo>
                    <a:pt x="133" y="187"/>
                  </a:lnTo>
                  <a:lnTo>
                    <a:pt x="111" y="184"/>
                  </a:lnTo>
                  <a:lnTo>
                    <a:pt x="111" y="176"/>
                  </a:lnTo>
                  <a:lnTo>
                    <a:pt x="118" y="167"/>
                  </a:lnTo>
                  <a:lnTo>
                    <a:pt x="125" y="165"/>
                  </a:lnTo>
                  <a:lnTo>
                    <a:pt x="130" y="159"/>
                  </a:lnTo>
                  <a:lnTo>
                    <a:pt x="147" y="147"/>
                  </a:lnTo>
                  <a:lnTo>
                    <a:pt x="147" y="144"/>
                  </a:lnTo>
                  <a:lnTo>
                    <a:pt x="138" y="137"/>
                  </a:lnTo>
                  <a:lnTo>
                    <a:pt x="131" y="143"/>
                  </a:lnTo>
                  <a:lnTo>
                    <a:pt x="124" y="143"/>
                  </a:lnTo>
                  <a:lnTo>
                    <a:pt x="124" y="137"/>
                  </a:lnTo>
                  <a:lnTo>
                    <a:pt x="119" y="133"/>
                  </a:lnTo>
                  <a:lnTo>
                    <a:pt x="119" y="136"/>
                  </a:lnTo>
                  <a:lnTo>
                    <a:pt x="116" y="127"/>
                  </a:lnTo>
                  <a:lnTo>
                    <a:pt x="112" y="126"/>
                  </a:lnTo>
                  <a:lnTo>
                    <a:pt x="90" y="124"/>
                  </a:lnTo>
                  <a:lnTo>
                    <a:pt x="82" y="127"/>
                  </a:lnTo>
                  <a:lnTo>
                    <a:pt x="71" y="138"/>
                  </a:lnTo>
                  <a:lnTo>
                    <a:pt x="64" y="138"/>
                  </a:lnTo>
                  <a:lnTo>
                    <a:pt x="48" y="147"/>
                  </a:lnTo>
                  <a:lnTo>
                    <a:pt x="42" y="147"/>
                  </a:lnTo>
                  <a:lnTo>
                    <a:pt x="25" y="137"/>
                  </a:lnTo>
                  <a:lnTo>
                    <a:pt x="0" y="144"/>
                  </a:lnTo>
                  <a:lnTo>
                    <a:pt x="4" y="132"/>
                  </a:lnTo>
                  <a:lnTo>
                    <a:pt x="9" y="122"/>
                  </a:lnTo>
                  <a:lnTo>
                    <a:pt x="15" y="127"/>
                  </a:lnTo>
                  <a:lnTo>
                    <a:pt x="34" y="136"/>
                  </a:lnTo>
                  <a:lnTo>
                    <a:pt x="43" y="130"/>
                  </a:lnTo>
                  <a:lnTo>
                    <a:pt x="31" y="125"/>
                  </a:lnTo>
                  <a:lnTo>
                    <a:pt x="34" y="124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21" y="97"/>
                  </a:lnTo>
                  <a:lnTo>
                    <a:pt x="44" y="108"/>
                  </a:lnTo>
                  <a:lnTo>
                    <a:pt x="53" y="120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68" y="108"/>
                  </a:lnTo>
                  <a:lnTo>
                    <a:pt x="69" y="100"/>
                  </a:lnTo>
                  <a:lnTo>
                    <a:pt x="50" y="103"/>
                  </a:lnTo>
                  <a:lnTo>
                    <a:pt x="41" y="92"/>
                  </a:lnTo>
                  <a:lnTo>
                    <a:pt x="42" y="88"/>
                  </a:lnTo>
                  <a:lnTo>
                    <a:pt x="53" y="86"/>
                  </a:lnTo>
                  <a:lnTo>
                    <a:pt x="44" y="78"/>
                  </a:lnTo>
                  <a:lnTo>
                    <a:pt x="37" y="65"/>
                  </a:lnTo>
                  <a:lnTo>
                    <a:pt x="38" y="67"/>
                  </a:lnTo>
                  <a:lnTo>
                    <a:pt x="52" y="73"/>
                  </a:lnTo>
                  <a:lnTo>
                    <a:pt x="54" y="71"/>
                  </a:lnTo>
                  <a:lnTo>
                    <a:pt x="47" y="59"/>
                  </a:lnTo>
                  <a:lnTo>
                    <a:pt x="58" y="63"/>
                  </a:lnTo>
                  <a:lnTo>
                    <a:pt x="50" y="51"/>
                  </a:lnTo>
                  <a:lnTo>
                    <a:pt x="58" y="47"/>
                  </a:lnTo>
                  <a:lnTo>
                    <a:pt x="77" y="57"/>
                  </a:lnTo>
                  <a:lnTo>
                    <a:pt x="77" y="73"/>
                  </a:lnTo>
                  <a:lnTo>
                    <a:pt x="80" y="74"/>
                  </a:lnTo>
                  <a:lnTo>
                    <a:pt x="87" y="77"/>
                  </a:lnTo>
                  <a:lnTo>
                    <a:pt x="93" y="70"/>
                  </a:lnTo>
                  <a:lnTo>
                    <a:pt x="102" y="79"/>
                  </a:lnTo>
                  <a:lnTo>
                    <a:pt x="104" y="93"/>
                  </a:lnTo>
                  <a:lnTo>
                    <a:pt x="108" y="81"/>
                  </a:lnTo>
                  <a:lnTo>
                    <a:pt x="113" y="93"/>
                  </a:lnTo>
                  <a:lnTo>
                    <a:pt x="119" y="79"/>
                  </a:lnTo>
                  <a:lnTo>
                    <a:pt x="112" y="66"/>
                  </a:lnTo>
                  <a:lnTo>
                    <a:pt x="113" y="60"/>
                  </a:lnTo>
                  <a:lnTo>
                    <a:pt x="97" y="51"/>
                  </a:lnTo>
                  <a:lnTo>
                    <a:pt x="89" y="44"/>
                  </a:lnTo>
                  <a:lnTo>
                    <a:pt x="95" y="33"/>
                  </a:lnTo>
                  <a:lnTo>
                    <a:pt x="103" y="40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03" y="29"/>
                  </a:lnTo>
                  <a:lnTo>
                    <a:pt x="101" y="24"/>
                  </a:lnTo>
                  <a:lnTo>
                    <a:pt x="95" y="24"/>
                  </a:lnTo>
                  <a:lnTo>
                    <a:pt x="85" y="30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80" y="18"/>
                  </a:lnTo>
                  <a:lnTo>
                    <a:pt x="77" y="9"/>
                  </a:lnTo>
                  <a:lnTo>
                    <a:pt x="87" y="11"/>
                  </a:lnTo>
                  <a:lnTo>
                    <a:pt x="87" y="6"/>
                  </a:lnTo>
                  <a:lnTo>
                    <a:pt x="97" y="16"/>
                  </a:lnTo>
                  <a:lnTo>
                    <a:pt x="103" y="13"/>
                  </a:lnTo>
                  <a:lnTo>
                    <a:pt x="109" y="17"/>
                  </a:lnTo>
                  <a:lnTo>
                    <a:pt x="114" y="14"/>
                  </a:lnTo>
                  <a:lnTo>
                    <a:pt x="124" y="33"/>
                  </a:lnTo>
                  <a:lnTo>
                    <a:pt x="139" y="36"/>
                  </a:lnTo>
                  <a:lnTo>
                    <a:pt x="145" y="47"/>
                  </a:lnTo>
                  <a:lnTo>
                    <a:pt x="155" y="60"/>
                  </a:lnTo>
                  <a:lnTo>
                    <a:pt x="166" y="63"/>
                  </a:lnTo>
                  <a:lnTo>
                    <a:pt x="173" y="71"/>
                  </a:lnTo>
                  <a:lnTo>
                    <a:pt x="163" y="78"/>
                  </a:lnTo>
                  <a:lnTo>
                    <a:pt x="174" y="86"/>
                  </a:lnTo>
                  <a:lnTo>
                    <a:pt x="176" y="100"/>
                  </a:lnTo>
                  <a:lnTo>
                    <a:pt x="171" y="104"/>
                  </a:lnTo>
                  <a:lnTo>
                    <a:pt x="170" y="109"/>
                  </a:lnTo>
                  <a:lnTo>
                    <a:pt x="166" y="114"/>
                  </a:lnTo>
                  <a:lnTo>
                    <a:pt x="152" y="106"/>
                  </a:lnTo>
                  <a:lnTo>
                    <a:pt x="156" y="117"/>
                  </a:lnTo>
                  <a:lnTo>
                    <a:pt x="170" y="124"/>
                  </a:lnTo>
                  <a:lnTo>
                    <a:pt x="168" y="133"/>
                  </a:lnTo>
                  <a:lnTo>
                    <a:pt x="174" y="126"/>
                  </a:lnTo>
                  <a:lnTo>
                    <a:pt x="177" y="140"/>
                  </a:lnTo>
                  <a:lnTo>
                    <a:pt x="172" y="146"/>
                  </a:lnTo>
                  <a:lnTo>
                    <a:pt x="181" y="149"/>
                  </a:lnTo>
                  <a:lnTo>
                    <a:pt x="182" y="157"/>
                  </a:lnTo>
                  <a:lnTo>
                    <a:pt x="182" y="175"/>
                  </a:lnTo>
                  <a:lnTo>
                    <a:pt x="189" y="162"/>
                  </a:lnTo>
                  <a:lnTo>
                    <a:pt x="189" y="152"/>
                  </a:lnTo>
                  <a:lnTo>
                    <a:pt x="202" y="151"/>
                  </a:lnTo>
                  <a:lnTo>
                    <a:pt x="202" y="127"/>
                  </a:lnTo>
                  <a:lnTo>
                    <a:pt x="206" y="116"/>
                  </a:lnTo>
                  <a:lnTo>
                    <a:pt x="215" y="117"/>
                  </a:lnTo>
                  <a:lnTo>
                    <a:pt x="217" y="127"/>
                  </a:lnTo>
                  <a:lnTo>
                    <a:pt x="222" y="137"/>
                  </a:lnTo>
                  <a:lnTo>
                    <a:pt x="229" y="127"/>
                  </a:lnTo>
                  <a:lnTo>
                    <a:pt x="232" y="113"/>
                  </a:lnTo>
                  <a:lnTo>
                    <a:pt x="233" y="97"/>
                  </a:lnTo>
                  <a:lnTo>
                    <a:pt x="229" y="72"/>
                  </a:lnTo>
                  <a:lnTo>
                    <a:pt x="227" y="59"/>
                  </a:lnTo>
                  <a:lnTo>
                    <a:pt x="233" y="56"/>
                  </a:lnTo>
                  <a:lnTo>
                    <a:pt x="240" y="59"/>
                  </a:lnTo>
                  <a:lnTo>
                    <a:pt x="256" y="76"/>
                  </a:lnTo>
                  <a:lnTo>
                    <a:pt x="265" y="95"/>
                  </a:lnTo>
                  <a:lnTo>
                    <a:pt x="269" y="106"/>
                  </a:lnTo>
                  <a:lnTo>
                    <a:pt x="275" y="106"/>
                  </a:lnTo>
                  <a:lnTo>
                    <a:pt x="281" y="104"/>
                  </a:lnTo>
                  <a:lnTo>
                    <a:pt x="284" y="88"/>
                  </a:lnTo>
                  <a:lnTo>
                    <a:pt x="283" y="76"/>
                  </a:lnTo>
                  <a:lnTo>
                    <a:pt x="280" y="66"/>
                  </a:lnTo>
                  <a:lnTo>
                    <a:pt x="292" y="61"/>
                  </a:lnTo>
                  <a:lnTo>
                    <a:pt x="299" y="65"/>
                  </a:lnTo>
                  <a:lnTo>
                    <a:pt x="305" y="54"/>
                  </a:lnTo>
                  <a:lnTo>
                    <a:pt x="318" y="45"/>
                  </a:lnTo>
                  <a:lnTo>
                    <a:pt x="318" y="55"/>
                  </a:lnTo>
                  <a:lnTo>
                    <a:pt x="321" y="55"/>
                  </a:lnTo>
                  <a:lnTo>
                    <a:pt x="323" y="61"/>
                  </a:lnTo>
                  <a:lnTo>
                    <a:pt x="331" y="63"/>
                  </a:lnTo>
                  <a:lnTo>
                    <a:pt x="333" y="77"/>
                  </a:lnTo>
                  <a:lnTo>
                    <a:pt x="340" y="84"/>
                  </a:lnTo>
                  <a:lnTo>
                    <a:pt x="346" y="95"/>
                  </a:lnTo>
                  <a:lnTo>
                    <a:pt x="349" y="111"/>
                  </a:lnTo>
                  <a:lnTo>
                    <a:pt x="353" y="117"/>
                  </a:lnTo>
                  <a:lnTo>
                    <a:pt x="355" y="103"/>
                  </a:lnTo>
                  <a:lnTo>
                    <a:pt x="355" y="89"/>
                  </a:lnTo>
                  <a:lnTo>
                    <a:pt x="353" y="81"/>
                  </a:lnTo>
                  <a:lnTo>
                    <a:pt x="344" y="60"/>
                  </a:lnTo>
                  <a:lnTo>
                    <a:pt x="344" y="50"/>
                  </a:lnTo>
                  <a:lnTo>
                    <a:pt x="349" y="47"/>
                  </a:lnTo>
                  <a:lnTo>
                    <a:pt x="360" y="50"/>
                  </a:lnTo>
                  <a:lnTo>
                    <a:pt x="370" y="59"/>
                  </a:lnTo>
                  <a:lnTo>
                    <a:pt x="377" y="72"/>
                  </a:lnTo>
                  <a:lnTo>
                    <a:pt x="387" y="70"/>
                  </a:lnTo>
                  <a:lnTo>
                    <a:pt x="392" y="65"/>
                  </a:lnTo>
                  <a:lnTo>
                    <a:pt x="397" y="55"/>
                  </a:lnTo>
                  <a:lnTo>
                    <a:pt x="397" y="49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24" y="57"/>
                  </a:lnTo>
                  <a:lnTo>
                    <a:pt x="432" y="51"/>
                  </a:lnTo>
                  <a:lnTo>
                    <a:pt x="444" y="50"/>
                  </a:lnTo>
                  <a:lnTo>
                    <a:pt x="444" y="28"/>
                  </a:lnTo>
                  <a:lnTo>
                    <a:pt x="441" y="16"/>
                  </a:lnTo>
                  <a:lnTo>
                    <a:pt x="437" y="7"/>
                  </a:lnTo>
                  <a:lnTo>
                    <a:pt x="448" y="8"/>
                  </a:lnTo>
                  <a:lnTo>
                    <a:pt x="456" y="0"/>
                  </a:lnTo>
                  <a:lnTo>
                    <a:pt x="464" y="1"/>
                  </a:lnTo>
                  <a:lnTo>
                    <a:pt x="468" y="13"/>
                  </a:lnTo>
                  <a:lnTo>
                    <a:pt x="480" y="19"/>
                  </a:lnTo>
                  <a:lnTo>
                    <a:pt x="482" y="31"/>
                  </a:lnTo>
                  <a:lnTo>
                    <a:pt x="479" y="36"/>
                  </a:lnTo>
                  <a:lnTo>
                    <a:pt x="495" y="49"/>
                  </a:lnTo>
                  <a:lnTo>
                    <a:pt x="501" y="49"/>
                  </a:lnTo>
                  <a:lnTo>
                    <a:pt x="504" y="44"/>
                  </a:lnTo>
                  <a:lnTo>
                    <a:pt x="502" y="36"/>
                  </a:lnTo>
                  <a:lnTo>
                    <a:pt x="518" y="36"/>
                  </a:lnTo>
                  <a:lnTo>
                    <a:pt x="523" y="23"/>
                  </a:lnTo>
                  <a:lnTo>
                    <a:pt x="530" y="20"/>
                  </a:lnTo>
                  <a:lnTo>
                    <a:pt x="543" y="19"/>
                  </a:lnTo>
                  <a:lnTo>
                    <a:pt x="547" y="23"/>
                  </a:lnTo>
                  <a:lnTo>
                    <a:pt x="532" y="30"/>
                  </a:lnTo>
                  <a:lnTo>
                    <a:pt x="515" y="59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38" y="63"/>
                  </a:lnTo>
                  <a:lnTo>
                    <a:pt x="542" y="82"/>
                  </a:lnTo>
                  <a:lnTo>
                    <a:pt x="536" y="99"/>
                  </a:lnTo>
                  <a:lnTo>
                    <a:pt x="536" y="109"/>
                  </a:lnTo>
                  <a:lnTo>
                    <a:pt x="560" y="106"/>
                  </a:lnTo>
                  <a:lnTo>
                    <a:pt x="559" y="115"/>
                  </a:lnTo>
                  <a:lnTo>
                    <a:pt x="560" y="124"/>
                  </a:lnTo>
                  <a:lnTo>
                    <a:pt x="576" y="129"/>
                  </a:lnTo>
                  <a:lnTo>
                    <a:pt x="577" y="115"/>
                  </a:lnTo>
                  <a:lnTo>
                    <a:pt x="582" y="120"/>
                  </a:lnTo>
                  <a:lnTo>
                    <a:pt x="593" y="147"/>
                  </a:lnTo>
                  <a:lnTo>
                    <a:pt x="592" y="159"/>
                  </a:lnTo>
                  <a:lnTo>
                    <a:pt x="586" y="165"/>
                  </a:lnTo>
                  <a:lnTo>
                    <a:pt x="592" y="180"/>
                  </a:lnTo>
                  <a:lnTo>
                    <a:pt x="600" y="179"/>
                  </a:lnTo>
                  <a:lnTo>
                    <a:pt x="603" y="174"/>
                  </a:lnTo>
                  <a:lnTo>
                    <a:pt x="603" y="189"/>
                  </a:lnTo>
                  <a:lnTo>
                    <a:pt x="600" y="202"/>
                  </a:lnTo>
                  <a:lnTo>
                    <a:pt x="591" y="206"/>
                  </a:lnTo>
                  <a:lnTo>
                    <a:pt x="591" y="217"/>
                  </a:lnTo>
                  <a:lnTo>
                    <a:pt x="587" y="219"/>
                  </a:lnTo>
                  <a:lnTo>
                    <a:pt x="580" y="229"/>
                  </a:lnTo>
                  <a:lnTo>
                    <a:pt x="560" y="234"/>
                  </a:lnTo>
                  <a:lnTo>
                    <a:pt x="560" y="244"/>
                  </a:lnTo>
                  <a:lnTo>
                    <a:pt x="550" y="243"/>
                  </a:lnTo>
                  <a:lnTo>
                    <a:pt x="553" y="246"/>
                  </a:lnTo>
                  <a:lnTo>
                    <a:pt x="548" y="253"/>
                  </a:lnTo>
                  <a:lnTo>
                    <a:pt x="555" y="254"/>
                  </a:lnTo>
                  <a:lnTo>
                    <a:pt x="565" y="246"/>
                  </a:lnTo>
                  <a:lnTo>
                    <a:pt x="555" y="270"/>
                  </a:lnTo>
                  <a:lnTo>
                    <a:pt x="545" y="282"/>
                  </a:lnTo>
                  <a:lnTo>
                    <a:pt x="532" y="287"/>
                  </a:lnTo>
                  <a:lnTo>
                    <a:pt x="528" y="299"/>
                  </a:lnTo>
                  <a:lnTo>
                    <a:pt x="516" y="292"/>
                  </a:lnTo>
                  <a:lnTo>
                    <a:pt x="516" y="285"/>
                  </a:lnTo>
                  <a:lnTo>
                    <a:pt x="510" y="278"/>
                  </a:lnTo>
                  <a:lnTo>
                    <a:pt x="504" y="277"/>
                  </a:lnTo>
                  <a:lnTo>
                    <a:pt x="501" y="291"/>
                  </a:lnTo>
                  <a:lnTo>
                    <a:pt x="488" y="300"/>
                  </a:lnTo>
                  <a:lnTo>
                    <a:pt x="483" y="309"/>
                  </a:lnTo>
                  <a:lnTo>
                    <a:pt x="467" y="325"/>
                  </a:lnTo>
                  <a:lnTo>
                    <a:pt x="450" y="337"/>
                  </a:lnTo>
                  <a:lnTo>
                    <a:pt x="437" y="345"/>
                  </a:lnTo>
                  <a:lnTo>
                    <a:pt x="423" y="343"/>
                  </a:lnTo>
                  <a:lnTo>
                    <a:pt x="413" y="347"/>
                  </a:lnTo>
                  <a:lnTo>
                    <a:pt x="410" y="341"/>
                  </a:lnTo>
                  <a:lnTo>
                    <a:pt x="404" y="346"/>
                  </a:lnTo>
                  <a:lnTo>
                    <a:pt x="401" y="351"/>
                  </a:lnTo>
                  <a:lnTo>
                    <a:pt x="401" y="359"/>
                  </a:lnTo>
                  <a:lnTo>
                    <a:pt x="385" y="364"/>
                  </a:lnTo>
                  <a:lnTo>
                    <a:pt x="356" y="394"/>
                  </a:lnTo>
                  <a:lnTo>
                    <a:pt x="332" y="402"/>
                  </a:lnTo>
                  <a:lnTo>
                    <a:pt x="324" y="409"/>
                  </a:lnTo>
                  <a:lnTo>
                    <a:pt x="310" y="404"/>
                  </a:lnTo>
                  <a:lnTo>
                    <a:pt x="302" y="407"/>
                  </a:lnTo>
                  <a:lnTo>
                    <a:pt x="291" y="399"/>
                  </a:lnTo>
                  <a:lnTo>
                    <a:pt x="279" y="396"/>
                  </a:lnTo>
                  <a:lnTo>
                    <a:pt x="260" y="388"/>
                  </a:lnTo>
                  <a:lnTo>
                    <a:pt x="251" y="38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7" name="Group 222"/>
            <p:cNvGrpSpPr>
              <a:grpSpLocks noChangeAspect="1"/>
            </p:cNvGrpSpPr>
            <p:nvPr/>
          </p:nvGrpSpPr>
          <p:grpSpPr bwMode="gray">
            <a:xfrm>
              <a:off x="6083280" y="1594008"/>
              <a:ext cx="287816" cy="326528"/>
              <a:chOff x="3202" y="1036"/>
              <a:chExt cx="181" cy="187"/>
            </a:xfrm>
            <a:grpFill/>
          </p:grpSpPr>
          <p:sp>
            <p:nvSpPr>
              <p:cNvPr id="296" name="Freeform 223"/>
              <p:cNvSpPr>
                <a:spLocks noChangeAspect="1"/>
              </p:cNvSpPr>
              <p:nvPr/>
            </p:nvSpPr>
            <p:spPr bwMode="gray">
              <a:xfrm>
                <a:off x="3202" y="1036"/>
                <a:ext cx="118" cy="187"/>
              </a:xfrm>
              <a:custGeom>
                <a:avLst/>
                <a:gdLst/>
                <a:ahLst/>
                <a:cxnLst>
                  <a:cxn ang="0">
                    <a:pos x="274" y="96"/>
                  </a:cxn>
                  <a:cxn ang="0">
                    <a:pos x="291" y="233"/>
                  </a:cxn>
                  <a:cxn ang="0">
                    <a:pos x="264" y="255"/>
                  </a:cxn>
                  <a:cxn ang="0">
                    <a:pos x="253" y="151"/>
                  </a:cxn>
                  <a:cxn ang="0">
                    <a:pos x="197" y="102"/>
                  </a:cxn>
                  <a:cxn ang="0">
                    <a:pos x="189" y="232"/>
                  </a:cxn>
                  <a:cxn ang="0">
                    <a:pos x="145" y="192"/>
                  </a:cxn>
                  <a:cxn ang="0">
                    <a:pos x="94" y="145"/>
                  </a:cxn>
                  <a:cxn ang="0">
                    <a:pos x="170" y="96"/>
                  </a:cxn>
                  <a:cxn ang="0">
                    <a:pos x="98" y="77"/>
                  </a:cxn>
                  <a:cxn ang="0">
                    <a:pos x="74" y="104"/>
                  </a:cxn>
                  <a:cxn ang="0">
                    <a:pos x="35" y="115"/>
                  </a:cxn>
                  <a:cxn ang="0">
                    <a:pos x="15" y="152"/>
                  </a:cxn>
                  <a:cxn ang="0">
                    <a:pos x="15" y="206"/>
                  </a:cxn>
                  <a:cxn ang="0">
                    <a:pos x="33" y="276"/>
                  </a:cxn>
                  <a:cxn ang="0">
                    <a:pos x="74" y="224"/>
                  </a:cxn>
                  <a:cxn ang="0">
                    <a:pos x="70" y="301"/>
                  </a:cxn>
                  <a:cxn ang="0">
                    <a:pos x="37" y="316"/>
                  </a:cxn>
                  <a:cxn ang="0">
                    <a:pos x="66" y="400"/>
                  </a:cxn>
                  <a:cxn ang="0">
                    <a:pos x="100" y="450"/>
                  </a:cxn>
                  <a:cxn ang="0">
                    <a:pos x="129" y="522"/>
                  </a:cxn>
                  <a:cxn ang="0">
                    <a:pos x="191" y="516"/>
                  </a:cxn>
                  <a:cxn ang="0">
                    <a:pos x="213" y="458"/>
                  </a:cxn>
                  <a:cxn ang="0">
                    <a:pos x="231" y="394"/>
                  </a:cxn>
                  <a:cxn ang="0">
                    <a:pos x="266" y="366"/>
                  </a:cxn>
                  <a:cxn ang="0">
                    <a:pos x="307" y="435"/>
                  </a:cxn>
                  <a:cxn ang="0">
                    <a:pos x="336" y="400"/>
                  </a:cxn>
                  <a:cxn ang="0">
                    <a:pos x="326" y="453"/>
                  </a:cxn>
                  <a:cxn ang="0">
                    <a:pos x="336" y="485"/>
                  </a:cxn>
                  <a:cxn ang="0">
                    <a:pos x="264" y="516"/>
                  </a:cxn>
                  <a:cxn ang="0">
                    <a:pos x="224" y="555"/>
                  </a:cxn>
                  <a:cxn ang="0">
                    <a:pos x="167" y="569"/>
                  </a:cxn>
                  <a:cxn ang="0">
                    <a:pos x="195" y="640"/>
                  </a:cxn>
                  <a:cxn ang="0">
                    <a:pos x="231" y="636"/>
                  </a:cxn>
                  <a:cxn ang="0">
                    <a:pos x="315" y="624"/>
                  </a:cxn>
                  <a:cxn ang="0">
                    <a:pos x="338" y="637"/>
                  </a:cxn>
                  <a:cxn ang="0">
                    <a:pos x="281" y="649"/>
                  </a:cxn>
                  <a:cxn ang="0">
                    <a:pos x="291" y="714"/>
                  </a:cxn>
                  <a:cxn ang="0">
                    <a:pos x="215" y="716"/>
                  </a:cxn>
                  <a:cxn ang="0">
                    <a:pos x="199" y="774"/>
                  </a:cxn>
                  <a:cxn ang="0">
                    <a:pos x="278" y="830"/>
                  </a:cxn>
                  <a:cxn ang="0">
                    <a:pos x="302" y="848"/>
                  </a:cxn>
                  <a:cxn ang="0">
                    <a:pos x="323" y="922"/>
                  </a:cxn>
                  <a:cxn ang="0">
                    <a:pos x="348" y="888"/>
                  </a:cxn>
                  <a:cxn ang="0">
                    <a:pos x="364" y="822"/>
                  </a:cxn>
                  <a:cxn ang="0">
                    <a:pos x="380" y="731"/>
                  </a:cxn>
                  <a:cxn ang="0">
                    <a:pos x="423" y="680"/>
                  </a:cxn>
                  <a:cxn ang="0">
                    <a:pos x="426" y="588"/>
                  </a:cxn>
                  <a:cxn ang="0">
                    <a:pos x="455" y="529"/>
                  </a:cxn>
                  <a:cxn ang="0">
                    <a:pos x="473" y="462"/>
                  </a:cxn>
                  <a:cxn ang="0">
                    <a:pos x="536" y="404"/>
                  </a:cxn>
                  <a:cxn ang="0">
                    <a:pos x="586" y="341"/>
                  </a:cxn>
                  <a:cxn ang="0">
                    <a:pos x="477" y="254"/>
                  </a:cxn>
                  <a:cxn ang="0">
                    <a:pos x="435" y="150"/>
                  </a:cxn>
                  <a:cxn ang="0">
                    <a:pos x="391" y="181"/>
                  </a:cxn>
                  <a:cxn ang="0">
                    <a:pos x="379" y="144"/>
                  </a:cxn>
                  <a:cxn ang="0">
                    <a:pos x="339" y="39"/>
                  </a:cxn>
                  <a:cxn ang="0">
                    <a:pos x="290" y="22"/>
                  </a:cxn>
                </a:cxnLst>
                <a:rect l="0" t="0" r="r" b="b"/>
                <a:pathLst>
                  <a:path w="591" h="937">
                    <a:moveTo>
                      <a:pt x="290" y="22"/>
                    </a:moveTo>
                    <a:lnTo>
                      <a:pt x="289" y="29"/>
                    </a:lnTo>
                    <a:lnTo>
                      <a:pt x="294" y="43"/>
                    </a:lnTo>
                    <a:lnTo>
                      <a:pt x="279" y="45"/>
                    </a:lnTo>
                    <a:lnTo>
                      <a:pt x="278" y="57"/>
                    </a:lnTo>
                    <a:lnTo>
                      <a:pt x="278" y="68"/>
                    </a:lnTo>
                    <a:lnTo>
                      <a:pt x="274" y="79"/>
                    </a:lnTo>
                    <a:lnTo>
                      <a:pt x="274" y="96"/>
                    </a:lnTo>
                    <a:lnTo>
                      <a:pt x="279" y="96"/>
                    </a:lnTo>
                    <a:lnTo>
                      <a:pt x="279" y="109"/>
                    </a:lnTo>
                    <a:lnTo>
                      <a:pt x="280" y="133"/>
                    </a:lnTo>
                    <a:lnTo>
                      <a:pt x="283" y="140"/>
                    </a:lnTo>
                    <a:lnTo>
                      <a:pt x="283" y="182"/>
                    </a:lnTo>
                    <a:lnTo>
                      <a:pt x="285" y="195"/>
                    </a:lnTo>
                    <a:lnTo>
                      <a:pt x="288" y="226"/>
                    </a:lnTo>
                    <a:lnTo>
                      <a:pt x="291" y="233"/>
                    </a:lnTo>
                    <a:lnTo>
                      <a:pt x="293" y="258"/>
                    </a:lnTo>
                    <a:lnTo>
                      <a:pt x="318" y="325"/>
                    </a:lnTo>
                    <a:lnTo>
                      <a:pt x="317" y="329"/>
                    </a:lnTo>
                    <a:lnTo>
                      <a:pt x="308" y="327"/>
                    </a:lnTo>
                    <a:lnTo>
                      <a:pt x="296" y="312"/>
                    </a:lnTo>
                    <a:lnTo>
                      <a:pt x="283" y="274"/>
                    </a:lnTo>
                    <a:lnTo>
                      <a:pt x="272" y="254"/>
                    </a:lnTo>
                    <a:lnTo>
                      <a:pt x="264" y="255"/>
                    </a:lnTo>
                    <a:lnTo>
                      <a:pt x="263" y="262"/>
                    </a:lnTo>
                    <a:lnTo>
                      <a:pt x="261" y="263"/>
                    </a:lnTo>
                    <a:lnTo>
                      <a:pt x="259" y="258"/>
                    </a:lnTo>
                    <a:lnTo>
                      <a:pt x="264" y="244"/>
                    </a:lnTo>
                    <a:lnTo>
                      <a:pt x="264" y="217"/>
                    </a:lnTo>
                    <a:lnTo>
                      <a:pt x="259" y="197"/>
                    </a:lnTo>
                    <a:lnTo>
                      <a:pt x="258" y="178"/>
                    </a:lnTo>
                    <a:lnTo>
                      <a:pt x="253" y="151"/>
                    </a:lnTo>
                    <a:lnTo>
                      <a:pt x="252" y="125"/>
                    </a:lnTo>
                    <a:lnTo>
                      <a:pt x="246" y="104"/>
                    </a:lnTo>
                    <a:lnTo>
                      <a:pt x="240" y="96"/>
                    </a:lnTo>
                    <a:lnTo>
                      <a:pt x="238" y="87"/>
                    </a:lnTo>
                    <a:lnTo>
                      <a:pt x="224" y="81"/>
                    </a:lnTo>
                    <a:lnTo>
                      <a:pt x="208" y="69"/>
                    </a:lnTo>
                    <a:lnTo>
                      <a:pt x="199" y="86"/>
                    </a:lnTo>
                    <a:lnTo>
                      <a:pt x="197" y="102"/>
                    </a:lnTo>
                    <a:lnTo>
                      <a:pt x="188" y="114"/>
                    </a:lnTo>
                    <a:lnTo>
                      <a:pt x="187" y="120"/>
                    </a:lnTo>
                    <a:lnTo>
                      <a:pt x="177" y="133"/>
                    </a:lnTo>
                    <a:lnTo>
                      <a:pt x="173" y="146"/>
                    </a:lnTo>
                    <a:lnTo>
                      <a:pt x="176" y="157"/>
                    </a:lnTo>
                    <a:lnTo>
                      <a:pt x="176" y="171"/>
                    </a:lnTo>
                    <a:lnTo>
                      <a:pt x="184" y="215"/>
                    </a:lnTo>
                    <a:lnTo>
                      <a:pt x="189" y="232"/>
                    </a:lnTo>
                    <a:lnTo>
                      <a:pt x="195" y="242"/>
                    </a:lnTo>
                    <a:lnTo>
                      <a:pt x="188" y="241"/>
                    </a:lnTo>
                    <a:lnTo>
                      <a:pt x="176" y="222"/>
                    </a:lnTo>
                    <a:lnTo>
                      <a:pt x="168" y="205"/>
                    </a:lnTo>
                    <a:lnTo>
                      <a:pt x="164" y="183"/>
                    </a:lnTo>
                    <a:lnTo>
                      <a:pt x="152" y="167"/>
                    </a:lnTo>
                    <a:lnTo>
                      <a:pt x="151" y="179"/>
                    </a:lnTo>
                    <a:lnTo>
                      <a:pt x="145" y="192"/>
                    </a:lnTo>
                    <a:lnTo>
                      <a:pt x="140" y="183"/>
                    </a:lnTo>
                    <a:lnTo>
                      <a:pt x="143" y="171"/>
                    </a:lnTo>
                    <a:lnTo>
                      <a:pt x="139" y="158"/>
                    </a:lnTo>
                    <a:lnTo>
                      <a:pt x="148" y="152"/>
                    </a:lnTo>
                    <a:lnTo>
                      <a:pt x="152" y="138"/>
                    </a:lnTo>
                    <a:lnTo>
                      <a:pt x="134" y="136"/>
                    </a:lnTo>
                    <a:lnTo>
                      <a:pt x="106" y="150"/>
                    </a:lnTo>
                    <a:lnTo>
                      <a:pt x="94" y="145"/>
                    </a:lnTo>
                    <a:lnTo>
                      <a:pt x="97" y="135"/>
                    </a:lnTo>
                    <a:lnTo>
                      <a:pt x="113" y="128"/>
                    </a:lnTo>
                    <a:lnTo>
                      <a:pt x="125" y="112"/>
                    </a:lnTo>
                    <a:lnTo>
                      <a:pt x="129" y="102"/>
                    </a:lnTo>
                    <a:lnTo>
                      <a:pt x="143" y="102"/>
                    </a:lnTo>
                    <a:lnTo>
                      <a:pt x="146" y="96"/>
                    </a:lnTo>
                    <a:lnTo>
                      <a:pt x="152" y="104"/>
                    </a:lnTo>
                    <a:lnTo>
                      <a:pt x="170" y="96"/>
                    </a:lnTo>
                    <a:lnTo>
                      <a:pt x="175" y="86"/>
                    </a:lnTo>
                    <a:lnTo>
                      <a:pt x="175" y="76"/>
                    </a:lnTo>
                    <a:lnTo>
                      <a:pt x="170" y="54"/>
                    </a:lnTo>
                    <a:lnTo>
                      <a:pt x="160" y="53"/>
                    </a:lnTo>
                    <a:lnTo>
                      <a:pt x="141" y="58"/>
                    </a:lnTo>
                    <a:lnTo>
                      <a:pt x="122" y="75"/>
                    </a:lnTo>
                    <a:lnTo>
                      <a:pt x="100" y="82"/>
                    </a:lnTo>
                    <a:lnTo>
                      <a:pt x="98" y="77"/>
                    </a:lnTo>
                    <a:lnTo>
                      <a:pt x="91" y="74"/>
                    </a:lnTo>
                    <a:lnTo>
                      <a:pt x="91" y="63"/>
                    </a:lnTo>
                    <a:lnTo>
                      <a:pt x="89" y="54"/>
                    </a:lnTo>
                    <a:lnTo>
                      <a:pt x="80" y="58"/>
                    </a:lnTo>
                    <a:lnTo>
                      <a:pt x="85" y="103"/>
                    </a:lnTo>
                    <a:lnTo>
                      <a:pt x="81" y="104"/>
                    </a:lnTo>
                    <a:lnTo>
                      <a:pt x="78" y="97"/>
                    </a:lnTo>
                    <a:lnTo>
                      <a:pt x="74" y="104"/>
                    </a:lnTo>
                    <a:lnTo>
                      <a:pt x="53" y="58"/>
                    </a:lnTo>
                    <a:lnTo>
                      <a:pt x="43" y="66"/>
                    </a:lnTo>
                    <a:lnTo>
                      <a:pt x="46" y="77"/>
                    </a:lnTo>
                    <a:lnTo>
                      <a:pt x="41" y="86"/>
                    </a:lnTo>
                    <a:lnTo>
                      <a:pt x="30" y="77"/>
                    </a:lnTo>
                    <a:lnTo>
                      <a:pt x="26" y="81"/>
                    </a:lnTo>
                    <a:lnTo>
                      <a:pt x="25" y="91"/>
                    </a:lnTo>
                    <a:lnTo>
                      <a:pt x="35" y="115"/>
                    </a:lnTo>
                    <a:lnTo>
                      <a:pt x="33" y="122"/>
                    </a:lnTo>
                    <a:lnTo>
                      <a:pt x="21" y="119"/>
                    </a:lnTo>
                    <a:lnTo>
                      <a:pt x="12" y="99"/>
                    </a:lnTo>
                    <a:lnTo>
                      <a:pt x="6" y="98"/>
                    </a:lnTo>
                    <a:lnTo>
                      <a:pt x="6" y="107"/>
                    </a:lnTo>
                    <a:lnTo>
                      <a:pt x="8" y="118"/>
                    </a:lnTo>
                    <a:lnTo>
                      <a:pt x="19" y="140"/>
                    </a:lnTo>
                    <a:lnTo>
                      <a:pt x="15" y="152"/>
                    </a:lnTo>
                    <a:lnTo>
                      <a:pt x="8" y="146"/>
                    </a:lnTo>
                    <a:lnTo>
                      <a:pt x="0" y="150"/>
                    </a:lnTo>
                    <a:lnTo>
                      <a:pt x="1" y="158"/>
                    </a:lnTo>
                    <a:lnTo>
                      <a:pt x="6" y="163"/>
                    </a:lnTo>
                    <a:lnTo>
                      <a:pt x="8" y="176"/>
                    </a:lnTo>
                    <a:lnTo>
                      <a:pt x="8" y="201"/>
                    </a:lnTo>
                    <a:lnTo>
                      <a:pt x="9" y="215"/>
                    </a:lnTo>
                    <a:lnTo>
                      <a:pt x="15" y="206"/>
                    </a:lnTo>
                    <a:lnTo>
                      <a:pt x="16" y="217"/>
                    </a:lnTo>
                    <a:lnTo>
                      <a:pt x="17" y="236"/>
                    </a:lnTo>
                    <a:lnTo>
                      <a:pt x="17" y="220"/>
                    </a:lnTo>
                    <a:lnTo>
                      <a:pt x="24" y="236"/>
                    </a:lnTo>
                    <a:lnTo>
                      <a:pt x="25" y="248"/>
                    </a:lnTo>
                    <a:lnTo>
                      <a:pt x="27" y="254"/>
                    </a:lnTo>
                    <a:lnTo>
                      <a:pt x="27" y="271"/>
                    </a:lnTo>
                    <a:lnTo>
                      <a:pt x="33" y="276"/>
                    </a:lnTo>
                    <a:lnTo>
                      <a:pt x="43" y="270"/>
                    </a:lnTo>
                    <a:lnTo>
                      <a:pt x="53" y="244"/>
                    </a:lnTo>
                    <a:lnTo>
                      <a:pt x="38" y="225"/>
                    </a:lnTo>
                    <a:lnTo>
                      <a:pt x="55" y="228"/>
                    </a:lnTo>
                    <a:lnTo>
                      <a:pt x="60" y="238"/>
                    </a:lnTo>
                    <a:lnTo>
                      <a:pt x="62" y="233"/>
                    </a:lnTo>
                    <a:lnTo>
                      <a:pt x="66" y="226"/>
                    </a:lnTo>
                    <a:lnTo>
                      <a:pt x="74" y="224"/>
                    </a:lnTo>
                    <a:lnTo>
                      <a:pt x="71" y="238"/>
                    </a:lnTo>
                    <a:lnTo>
                      <a:pt x="73" y="246"/>
                    </a:lnTo>
                    <a:lnTo>
                      <a:pt x="65" y="253"/>
                    </a:lnTo>
                    <a:lnTo>
                      <a:pt x="63" y="264"/>
                    </a:lnTo>
                    <a:lnTo>
                      <a:pt x="65" y="274"/>
                    </a:lnTo>
                    <a:lnTo>
                      <a:pt x="57" y="279"/>
                    </a:lnTo>
                    <a:lnTo>
                      <a:pt x="54" y="291"/>
                    </a:lnTo>
                    <a:lnTo>
                      <a:pt x="70" y="301"/>
                    </a:lnTo>
                    <a:lnTo>
                      <a:pt x="71" y="313"/>
                    </a:lnTo>
                    <a:lnTo>
                      <a:pt x="80" y="318"/>
                    </a:lnTo>
                    <a:lnTo>
                      <a:pt x="91" y="312"/>
                    </a:lnTo>
                    <a:lnTo>
                      <a:pt x="96" y="325"/>
                    </a:lnTo>
                    <a:lnTo>
                      <a:pt x="94" y="335"/>
                    </a:lnTo>
                    <a:lnTo>
                      <a:pt x="55" y="325"/>
                    </a:lnTo>
                    <a:lnTo>
                      <a:pt x="49" y="314"/>
                    </a:lnTo>
                    <a:lnTo>
                      <a:pt x="37" y="316"/>
                    </a:lnTo>
                    <a:lnTo>
                      <a:pt x="43" y="327"/>
                    </a:lnTo>
                    <a:lnTo>
                      <a:pt x="62" y="348"/>
                    </a:lnTo>
                    <a:lnTo>
                      <a:pt x="71" y="351"/>
                    </a:lnTo>
                    <a:lnTo>
                      <a:pt x="68" y="359"/>
                    </a:lnTo>
                    <a:lnTo>
                      <a:pt x="59" y="360"/>
                    </a:lnTo>
                    <a:lnTo>
                      <a:pt x="54" y="381"/>
                    </a:lnTo>
                    <a:lnTo>
                      <a:pt x="68" y="392"/>
                    </a:lnTo>
                    <a:lnTo>
                      <a:pt x="66" y="400"/>
                    </a:lnTo>
                    <a:lnTo>
                      <a:pt x="73" y="407"/>
                    </a:lnTo>
                    <a:lnTo>
                      <a:pt x="75" y="414"/>
                    </a:lnTo>
                    <a:lnTo>
                      <a:pt x="111" y="435"/>
                    </a:lnTo>
                    <a:lnTo>
                      <a:pt x="128" y="435"/>
                    </a:lnTo>
                    <a:lnTo>
                      <a:pt x="138" y="427"/>
                    </a:lnTo>
                    <a:lnTo>
                      <a:pt x="137" y="441"/>
                    </a:lnTo>
                    <a:lnTo>
                      <a:pt x="127" y="447"/>
                    </a:lnTo>
                    <a:lnTo>
                      <a:pt x="100" y="450"/>
                    </a:lnTo>
                    <a:lnTo>
                      <a:pt x="97" y="457"/>
                    </a:lnTo>
                    <a:lnTo>
                      <a:pt x="106" y="469"/>
                    </a:lnTo>
                    <a:lnTo>
                      <a:pt x="108" y="481"/>
                    </a:lnTo>
                    <a:lnTo>
                      <a:pt x="121" y="486"/>
                    </a:lnTo>
                    <a:lnTo>
                      <a:pt x="128" y="483"/>
                    </a:lnTo>
                    <a:lnTo>
                      <a:pt x="130" y="501"/>
                    </a:lnTo>
                    <a:lnTo>
                      <a:pt x="124" y="509"/>
                    </a:lnTo>
                    <a:lnTo>
                      <a:pt x="129" y="522"/>
                    </a:lnTo>
                    <a:lnTo>
                      <a:pt x="132" y="517"/>
                    </a:lnTo>
                    <a:lnTo>
                      <a:pt x="148" y="526"/>
                    </a:lnTo>
                    <a:lnTo>
                      <a:pt x="152" y="518"/>
                    </a:lnTo>
                    <a:lnTo>
                      <a:pt x="156" y="527"/>
                    </a:lnTo>
                    <a:lnTo>
                      <a:pt x="160" y="522"/>
                    </a:lnTo>
                    <a:lnTo>
                      <a:pt x="173" y="527"/>
                    </a:lnTo>
                    <a:lnTo>
                      <a:pt x="177" y="516"/>
                    </a:lnTo>
                    <a:lnTo>
                      <a:pt x="191" y="516"/>
                    </a:lnTo>
                    <a:lnTo>
                      <a:pt x="193" y="501"/>
                    </a:lnTo>
                    <a:lnTo>
                      <a:pt x="192" y="495"/>
                    </a:lnTo>
                    <a:lnTo>
                      <a:pt x="198" y="479"/>
                    </a:lnTo>
                    <a:lnTo>
                      <a:pt x="208" y="477"/>
                    </a:lnTo>
                    <a:lnTo>
                      <a:pt x="215" y="483"/>
                    </a:lnTo>
                    <a:lnTo>
                      <a:pt x="221" y="478"/>
                    </a:lnTo>
                    <a:lnTo>
                      <a:pt x="218" y="466"/>
                    </a:lnTo>
                    <a:lnTo>
                      <a:pt x="213" y="458"/>
                    </a:lnTo>
                    <a:lnTo>
                      <a:pt x="205" y="457"/>
                    </a:lnTo>
                    <a:lnTo>
                      <a:pt x="210" y="443"/>
                    </a:lnTo>
                    <a:lnTo>
                      <a:pt x="211" y="414"/>
                    </a:lnTo>
                    <a:lnTo>
                      <a:pt x="214" y="396"/>
                    </a:lnTo>
                    <a:lnTo>
                      <a:pt x="218" y="386"/>
                    </a:lnTo>
                    <a:lnTo>
                      <a:pt x="224" y="381"/>
                    </a:lnTo>
                    <a:lnTo>
                      <a:pt x="230" y="382"/>
                    </a:lnTo>
                    <a:lnTo>
                      <a:pt x="231" y="394"/>
                    </a:lnTo>
                    <a:lnTo>
                      <a:pt x="230" y="404"/>
                    </a:lnTo>
                    <a:lnTo>
                      <a:pt x="235" y="416"/>
                    </a:lnTo>
                    <a:lnTo>
                      <a:pt x="241" y="416"/>
                    </a:lnTo>
                    <a:lnTo>
                      <a:pt x="250" y="399"/>
                    </a:lnTo>
                    <a:lnTo>
                      <a:pt x="250" y="388"/>
                    </a:lnTo>
                    <a:lnTo>
                      <a:pt x="252" y="368"/>
                    </a:lnTo>
                    <a:lnTo>
                      <a:pt x="261" y="353"/>
                    </a:lnTo>
                    <a:lnTo>
                      <a:pt x="266" y="366"/>
                    </a:lnTo>
                    <a:lnTo>
                      <a:pt x="267" y="382"/>
                    </a:lnTo>
                    <a:lnTo>
                      <a:pt x="253" y="421"/>
                    </a:lnTo>
                    <a:lnTo>
                      <a:pt x="257" y="446"/>
                    </a:lnTo>
                    <a:lnTo>
                      <a:pt x="264" y="452"/>
                    </a:lnTo>
                    <a:lnTo>
                      <a:pt x="270" y="462"/>
                    </a:lnTo>
                    <a:lnTo>
                      <a:pt x="296" y="450"/>
                    </a:lnTo>
                    <a:lnTo>
                      <a:pt x="299" y="439"/>
                    </a:lnTo>
                    <a:lnTo>
                      <a:pt x="307" y="435"/>
                    </a:lnTo>
                    <a:lnTo>
                      <a:pt x="313" y="424"/>
                    </a:lnTo>
                    <a:lnTo>
                      <a:pt x="315" y="409"/>
                    </a:lnTo>
                    <a:lnTo>
                      <a:pt x="313" y="396"/>
                    </a:lnTo>
                    <a:lnTo>
                      <a:pt x="322" y="389"/>
                    </a:lnTo>
                    <a:lnTo>
                      <a:pt x="326" y="381"/>
                    </a:lnTo>
                    <a:lnTo>
                      <a:pt x="329" y="383"/>
                    </a:lnTo>
                    <a:lnTo>
                      <a:pt x="331" y="398"/>
                    </a:lnTo>
                    <a:lnTo>
                      <a:pt x="336" y="400"/>
                    </a:lnTo>
                    <a:lnTo>
                      <a:pt x="327" y="419"/>
                    </a:lnTo>
                    <a:lnTo>
                      <a:pt x="320" y="425"/>
                    </a:lnTo>
                    <a:lnTo>
                      <a:pt x="318" y="437"/>
                    </a:lnTo>
                    <a:lnTo>
                      <a:pt x="315" y="443"/>
                    </a:lnTo>
                    <a:lnTo>
                      <a:pt x="313" y="453"/>
                    </a:lnTo>
                    <a:lnTo>
                      <a:pt x="316" y="462"/>
                    </a:lnTo>
                    <a:lnTo>
                      <a:pt x="322" y="464"/>
                    </a:lnTo>
                    <a:lnTo>
                      <a:pt x="326" y="453"/>
                    </a:lnTo>
                    <a:lnTo>
                      <a:pt x="334" y="470"/>
                    </a:lnTo>
                    <a:lnTo>
                      <a:pt x="342" y="474"/>
                    </a:lnTo>
                    <a:lnTo>
                      <a:pt x="364" y="461"/>
                    </a:lnTo>
                    <a:lnTo>
                      <a:pt x="367" y="467"/>
                    </a:lnTo>
                    <a:lnTo>
                      <a:pt x="363" y="473"/>
                    </a:lnTo>
                    <a:lnTo>
                      <a:pt x="350" y="474"/>
                    </a:lnTo>
                    <a:lnTo>
                      <a:pt x="347" y="481"/>
                    </a:lnTo>
                    <a:lnTo>
                      <a:pt x="336" y="485"/>
                    </a:lnTo>
                    <a:lnTo>
                      <a:pt x="334" y="491"/>
                    </a:lnTo>
                    <a:lnTo>
                      <a:pt x="316" y="491"/>
                    </a:lnTo>
                    <a:lnTo>
                      <a:pt x="306" y="483"/>
                    </a:lnTo>
                    <a:lnTo>
                      <a:pt x="284" y="485"/>
                    </a:lnTo>
                    <a:lnTo>
                      <a:pt x="268" y="500"/>
                    </a:lnTo>
                    <a:lnTo>
                      <a:pt x="275" y="516"/>
                    </a:lnTo>
                    <a:lnTo>
                      <a:pt x="272" y="524"/>
                    </a:lnTo>
                    <a:lnTo>
                      <a:pt x="264" y="516"/>
                    </a:lnTo>
                    <a:lnTo>
                      <a:pt x="257" y="516"/>
                    </a:lnTo>
                    <a:lnTo>
                      <a:pt x="253" y="526"/>
                    </a:lnTo>
                    <a:lnTo>
                      <a:pt x="247" y="528"/>
                    </a:lnTo>
                    <a:lnTo>
                      <a:pt x="243" y="538"/>
                    </a:lnTo>
                    <a:lnTo>
                      <a:pt x="240" y="540"/>
                    </a:lnTo>
                    <a:lnTo>
                      <a:pt x="240" y="556"/>
                    </a:lnTo>
                    <a:lnTo>
                      <a:pt x="230" y="559"/>
                    </a:lnTo>
                    <a:lnTo>
                      <a:pt x="224" y="555"/>
                    </a:lnTo>
                    <a:lnTo>
                      <a:pt x="193" y="563"/>
                    </a:lnTo>
                    <a:lnTo>
                      <a:pt x="192" y="570"/>
                    </a:lnTo>
                    <a:lnTo>
                      <a:pt x="198" y="581"/>
                    </a:lnTo>
                    <a:lnTo>
                      <a:pt x="194" y="590"/>
                    </a:lnTo>
                    <a:lnTo>
                      <a:pt x="187" y="586"/>
                    </a:lnTo>
                    <a:lnTo>
                      <a:pt x="183" y="572"/>
                    </a:lnTo>
                    <a:lnTo>
                      <a:pt x="178" y="565"/>
                    </a:lnTo>
                    <a:lnTo>
                      <a:pt x="167" y="569"/>
                    </a:lnTo>
                    <a:lnTo>
                      <a:pt x="164" y="575"/>
                    </a:lnTo>
                    <a:lnTo>
                      <a:pt x="165" y="609"/>
                    </a:lnTo>
                    <a:lnTo>
                      <a:pt x="172" y="635"/>
                    </a:lnTo>
                    <a:lnTo>
                      <a:pt x="170" y="642"/>
                    </a:lnTo>
                    <a:lnTo>
                      <a:pt x="170" y="649"/>
                    </a:lnTo>
                    <a:lnTo>
                      <a:pt x="176" y="652"/>
                    </a:lnTo>
                    <a:lnTo>
                      <a:pt x="186" y="652"/>
                    </a:lnTo>
                    <a:lnTo>
                      <a:pt x="195" y="640"/>
                    </a:lnTo>
                    <a:lnTo>
                      <a:pt x="200" y="646"/>
                    </a:lnTo>
                    <a:lnTo>
                      <a:pt x="208" y="646"/>
                    </a:lnTo>
                    <a:lnTo>
                      <a:pt x="216" y="645"/>
                    </a:lnTo>
                    <a:lnTo>
                      <a:pt x="216" y="639"/>
                    </a:lnTo>
                    <a:lnTo>
                      <a:pt x="221" y="637"/>
                    </a:lnTo>
                    <a:lnTo>
                      <a:pt x="223" y="646"/>
                    </a:lnTo>
                    <a:lnTo>
                      <a:pt x="229" y="645"/>
                    </a:lnTo>
                    <a:lnTo>
                      <a:pt x="231" y="636"/>
                    </a:lnTo>
                    <a:lnTo>
                      <a:pt x="235" y="641"/>
                    </a:lnTo>
                    <a:lnTo>
                      <a:pt x="251" y="636"/>
                    </a:lnTo>
                    <a:lnTo>
                      <a:pt x="261" y="624"/>
                    </a:lnTo>
                    <a:lnTo>
                      <a:pt x="267" y="622"/>
                    </a:lnTo>
                    <a:lnTo>
                      <a:pt x="277" y="623"/>
                    </a:lnTo>
                    <a:lnTo>
                      <a:pt x="281" y="629"/>
                    </a:lnTo>
                    <a:lnTo>
                      <a:pt x="306" y="622"/>
                    </a:lnTo>
                    <a:lnTo>
                      <a:pt x="315" y="624"/>
                    </a:lnTo>
                    <a:lnTo>
                      <a:pt x="327" y="617"/>
                    </a:lnTo>
                    <a:lnTo>
                      <a:pt x="329" y="606"/>
                    </a:lnTo>
                    <a:lnTo>
                      <a:pt x="339" y="603"/>
                    </a:lnTo>
                    <a:lnTo>
                      <a:pt x="340" y="613"/>
                    </a:lnTo>
                    <a:lnTo>
                      <a:pt x="336" y="612"/>
                    </a:lnTo>
                    <a:lnTo>
                      <a:pt x="340" y="619"/>
                    </a:lnTo>
                    <a:lnTo>
                      <a:pt x="343" y="634"/>
                    </a:lnTo>
                    <a:lnTo>
                      <a:pt x="338" y="637"/>
                    </a:lnTo>
                    <a:lnTo>
                      <a:pt x="323" y="633"/>
                    </a:lnTo>
                    <a:lnTo>
                      <a:pt x="316" y="639"/>
                    </a:lnTo>
                    <a:lnTo>
                      <a:pt x="311" y="629"/>
                    </a:lnTo>
                    <a:lnTo>
                      <a:pt x="308" y="641"/>
                    </a:lnTo>
                    <a:lnTo>
                      <a:pt x="296" y="641"/>
                    </a:lnTo>
                    <a:lnTo>
                      <a:pt x="296" y="647"/>
                    </a:lnTo>
                    <a:lnTo>
                      <a:pt x="286" y="652"/>
                    </a:lnTo>
                    <a:lnTo>
                      <a:pt x="281" y="649"/>
                    </a:lnTo>
                    <a:lnTo>
                      <a:pt x="270" y="651"/>
                    </a:lnTo>
                    <a:lnTo>
                      <a:pt x="237" y="668"/>
                    </a:lnTo>
                    <a:lnTo>
                      <a:pt x="229" y="668"/>
                    </a:lnTo>
                    <a:lnTo>
                      <a:pt x="231" y="676"/>
                    </a:lnTo>
                    <a:lnTo>
                      <a:pt x="240" y="684"/>
                    </a:lnTo>
                    <a:lnTo>
                      <a:pt x="286" y="694"/>
                    </a:lnTo>
                    <a:lnTo>
                      <a:pt x="293" y="706"/>
                    </a:lnTo>
                    <a:lnTo>
                      <a:pt x="291" y="714"/>
                    </a:lnTo>
                    <a:lnTo>
                      <a:pt x="261" y="705"/>
                    </a:lnTo>
                    <a:lnTo>
                      <a:pt x="258" y="701"/>
                    </a:lnTo>
                    <a:lnTo>
                      <a:pt x="246" y="705"/>
                    </a:lnTo>
                    <a:lnTo>
                      <a:pt x="236" y="699"/>
                    </a:lnTo>
                    <a:lnTo>
                      <a:pt x="225" y="700"/>
                    </a:lnTo>
                    <a:lnTo>
                      <a:pt x="225" y="708"/>
                    </a:lnTo>
                    <a:lnTo>
                      <a:pt x="223" y="715"/>
                    </a:lnTo>
                    <a:lnTo>
                      <a:pt x="215" y="716"/>
                    </a:lnTo>
                    <a:lnTo>
                      <a:pt x="211" y="694"/>
                    </a:lnTo>
                    <a:lnTo>
                      <a:pt x="198" y="690"/>
                    </a:lnTo>
                    <a:lnTo>
                      <a:pt x="183" y="706"/>
                    </a:lnTo>
                    <a:lnTo>
                      <a:pt x="188" y="722"/>
                    </a:lnTo>
                    <a:lnTo>
                      <a:pt x="183" y="738"/>
                    </a:lnTo>
                    <a:lnTo>
                      <a:pt x="191" y="753"/>
                    </a:lnTo>
                    <a:lnTo>
                      <a:pt x="195" y="771"/>
                    </a:lnTo>
                    <a:lnTo>
                      <a:pt x="199" y="774"/>
                    </a:lnTo>
                    <a:lnTo>
                      <a:pt x="205" y="792"/>
                    </a:lnTo>
                    <a:lnTo>
                      <a:pt x="236" y="807"/>
                    </a:lnTo>
                    <a:lnTo>
                      <a:pt x="241" y="806"/>
                    </a:lnTo>
                    <a:lnTo>
                      <a:pt x="248" y="817"/>
                    </a:lnTo>
                    <a:lnTo>
                      <a:pt x="248" y="829"/>
                    </a:lnTo>
                    <a:lnTo>
                      <a:pt x="254" y="833"/>
                    </a:lnTo>
                    <a:lnTo>
                      <a:pt x="270" y="834"/>
                    </a:lnTo>
                    <a:lnTo>
                      <a:pt x="278" y="830"/>
                    </a:lnTo>
                    <a:lnTo>
                      <a:pt x="283" y="833"/>
                    </a:lnTo>
                    <a:lnTo>
                      <a:pt x="288" y="829"/>
                    </a:lnTo>
                    <a:lnTo>
                      <a:pt x="300" y="828"/>
                    </a:lnTo>
                    <a:lnTo>
                      <a:pt x="306" y="835"/>
                    </a:lnTo>
                    <a:lnTo>
                      <a:pt x="312" y="834"/>
                    </a:lnTo>
                    <a:lnTo>
                      <a:pt x="312" y="841"/>
                    </a:lnTo>
                    <a:lnTo>
                      <a:pt x="304" y="856"/>
                    </a:lnTo>
                    <a:lnTo>
                      <a:pt x="302" y="848"/>
                    </a:lnTo>
                    <a:lnTo>
                      <a:pt x="288" y="849"/>
                    </a:lnTo>
                    <a:lnTo>
                      <a:pt x="270" y="859"/>
                    </a:lnTo>
                    <a:lnTo>
                      <a:pt x="270" y="868"/>
                    </a:lnTo>
                    <a:lnTo>
                      <a:pt x="308" y="904"/>
                    </a:lnTo>
                    <a:lnTo>
                      <a:pt x="311" y="911"/>
                    </a:lnTo>
                    <a:lnTo>
                      <a:pt x="311" y="936"/>
                    </a:lnTo>
                    <a:lnTo>
                      <a:pt x="316" y="935"/>
                    </a:lnTo>
                    <a:lnTo>
                      <a:pt x="323" y="922"/>
                    </a:lnTo>
                    <a:lnTo>
                      <a:pt x="323" y="930"/>
                    </a:lnTo>
                    <a:lnTo>
                      <a:pt x="329" y="937"/>
                    </a:lnTo>
                    <a:lnTo>
                      <a:pt x="338" y="936"/>
                    </a:lnTo>
                    <a:lnTo>
                      <a:pt x="349" y="925"/>
                    </a:lnTo>
                    <a:lnTo>
                      <a:pt x="350" y="910"/>
                    </a:lnTo>
                    <a:lnTo>
                      <a:pt x="354" y="908"/>
                    </a:lnTo>
                    <a:lnTo>
                      <a:pt x="353" y="900"/>
                    </a:lnTo>
                    <a:lnTo>
                      <a:pt x="348" y="888"/>
                    </a:lnTo>
                    <a:lnTo>
                      <a:pt x="351" y="878"/>
                    </a:lnTo>
                    <a:lnTo>
                      <a:pt x="349" y="873"/>
                    </a:lnTo>
                    <a:lnTo>
                      <a:pt x="351" y="866"/>
                    </a:lnTo>
                    <a:lnTo>
                      <a:pt x="363" y="855"/>
                    </a:lnTo>
                    <a:lnTo>
                      <a:pt x="367" y="840"/>
                    </a:lnTo>
                    <a:lnTo>
                      <a:pt x="365" y="839"/>
                    </a:lnTo>
                    <a:lnTo>
                      <a:pt x="369" y="832"/>
                    </a:lnTo>
                    <a:lnTo>
                      <a:pt x="364" y="822"/>
                    </a:lnTo>
                    <a:lnTo>
                      <a:pt x="370" y="802"/>
                    </a:lnTo>
                    <a:lnTo>
                      <a:pt x="367" y="792"/>
                    </a:lnTo>
                    <a:lnTo>
                      <a:pt x="367" y="771"/>
                    </a:lnTo>
                    <a:lnTo>
                      <a:pt x="370" y="762"/>
                    </a:lnTo>
                    <a:lnTo>
                      <a:pt x="381" y="742"/>
                    </a:lnTo>
                    <a:lnTo>
                      <a:pt x="392" y="741"/>
                    </a:lnTo>
                    <a:lnTo>
                      <a:pt x="387" y="728"/>
                    </a:lnTo>
                    <a:lnTo>
                      <a:pt x="380" y="731"/>
                    </a:lnTo>
                    <a:lnTo>
                      <a:pt x="379" y="722"/>
                    </a:lnTo>
                    <a:lnTo>
                      <a:pt x="406" y="710"/>
                    </a:lnTo>
                    <a:lnTo>
                      <a:pt x="413" y="715"/>
                    </a:lnTo>
                    <a:lnTo>
                      <a:pt x="417" y="714"/>
                    </a:lnTo>
                    <a:lnTo>
                      <a:pt x="417" y="704"/>
                    </a:lnTo>
                    <a:lnTo>
                      <a:pt x="420" y="698"/>
                    </a:lnTo>
                    <a:lnTo>
                      <a:pt x="420" y="688"/>
                    </a:lnTo>
                    <a:lnTo>
                      <a:pt x="423" y="680"/>
                    </a:lnTo>
                    <a:lnTo>
                      <a:pt x="425" y="669"/>
                    </a:lnTo>
                    <a:lnTo>
                      <a:pt x="425" y="661"/>
                    </a:lnTo>
                    <a:lnTo>
                      <a:pt x="423" y="662"/>
                    </a:lnTo>
                    <a:lnTo>
                      <a:pt x="424" y="646"/>
                    </a:lnTo>
                    <a:lnTo>
                      <a:pt x="429" y="626"/>
                    </a:lnTo>
                    <a:lnTo>
                      <a:pt x="426" y="620"/>
                    </a:lnTo>
                    <a:lnTo>
                      <a:pt x="425" y="607"/>
                    </a:lnTo>
                    <a:lnTo>
                      <a:pt x="426" y="588"/>
                    </a:lnTo>
                    <a:lnTo>
                      <a:pt x="425" y="583"/>
                    </a:lnTo>
                    <a:lnTo>
                      <a:pt x="425" y="576"/>
                    </a:lnTo>
                    <a:lnTo>
                      <a:pt x="440" y="570"/>
                    </a:lnTo>
                    <a:lnTo>
                      <a:pt x="451" y="577"/>
                    </a:lnTo>
                    <a:lnTo>
                      <a:pt x="455" y="575"/>
                    </a:lnTo>
                    <a:lnTo>
                      <a:pt x="456" y="563"/>
                    </a:lnTo>
                    <a:lnTo>
                      <a:pt x="455" y="552"/>
                    </a:lnTo>
                    <a:lnTo>
                      <a:pt x="455" y="529"/>
                    </a:lnTo>
                    <a:lnTo>
                      <a:pt x="460" y="522"/>
                    </a:lnTo>
                    <a:lnTo>
                      <a:pt x="457" y="511"/>
                    </a:lnTo>
                    <a:lnTo>
                      <a:pt x="461" y="510"/>
                    </a:lnTo>
                    <a:lnTo>
                      <a:pt x="458" y="502"/>
                    </a:lnTo>
                    <a:lnTo>
                      <a:pt x="460" y="491"/>
                    </a:lnTo>
                    <a:lnTo>
                      <a:pt x="460" y="477"/>
                    </a:lnTo>
                    <a:lnTo>
                      <a:pt x="457" y="464"/>
                    </a:lnTo>
                    <a:lnTo>
                      <a:pt x="473" y="462"/>
                    </a:lnTo>
                    <a:lnTo>
                      <a:pt x="477" y="453"/>
                    </a:lnTo>
                    <a:lnTo>
                      <a:pt x="485" y="453"/>
                    </a:lnTo>
                    <a:lnTo>
                      <a:pt x="489" y="432"/>
                    </a:lnTo>
                    <a:lnTo>
                      <a:pt x="485" y="424"/>
                    </a:lnTo>
                    <a:lnTo>
                      <a:pt x="498" y="420"/>
                    </a:lnTo>
                    <a:lnTo>
                      <a:pt x="508" y="423"/>
                    </a:lnTo>
                    <a:lnTo>
                      <a:pt x="521" y="404"/>
                    </a:lnTo>
                    <a:lnTo>
                      <a:pt x="536" y="404"/>
                    </a:lnTo>
                    <a:lnTo>
                      <a:pt x="552" y="392"/>
                    </a:lnTo>
                    <a:lnTo>
                      <a:pt x="570" y="399"/>
                    </a:lnTo>
                    <a:lnTo>
                      <a:pt x="581" y="398"/>
                    </a:lnTo>
                    <a:lnTo>
                      <a:pt x="585" y="392"/>
                    </a:lnTo>
                    <a:lnTo>
                      <a:pt x="591" y="371"/>
                    </a:lnTo>
                    <a:lnTo>
                      <a:pt x="589" y="354"/>
                    </a:lnTo>
                    <a:lnTo>
                      <a:pt x="590" y="345"/>
                    </a:lnTo>
                    <a:lnTo>
                      <a:pt x="586" y="341"/>
                    </a:lnTo>
                    <a:lnTo>
                      <a:pt x="570" y="341"/>
                    </a:lnTo>
                    <a:lnTo>
                      <a:pt x="531" y="327"/>
                    </a:lnTo>
                    <a:lnTo>
                      <a:pt x="525" y="314"/>
                    </a:lnTo>
                    <a:lnTo>
                      <a:pt x="503" y="305"/>
                    </a:lnTo>
                    <a:lnTo>
                      <a:pt x="495" y="283"/>
                    </a:lnTo>
                    <a:lnTo>
                      <a:pt x="492" y="267"/>
                    </a:lnTo>
                    <a:lnTo>
                      <a:pt x="484" y="264"/>
                    </a:lnTo>
                    <a:lnTo>
                      <a:pt x="477" y="254"/>
                    </a:lnTo>
                    <a:lnTo>
                      <a:pt x="444" y="252"/>
                    </a:lnTo>
                    <a:lnTo>
                      <a:pt x="441" y="231"/>
                    </a:lnTo>
                    <a:lnTo>
                      <a:pt x="445" y="217"/>
                    </a:lnTo>
                    <a:lnTo>
                      <a:pt x="445" y="210"/>
                    </a:lnTo>
                    <a:lnTo>
                      <a:pt x="447" y="204"/>
                    </a:lnTo>
                    <a:lnTo>
                      <a:pt x="449" y="192"/>
                    </a:lnTo>
                    <a:lnTo>
                      <a:pt x="440" y="172"/>
                    </a:lnTo>
                    <a:lnTo>
                      <a:pt x="435" y="150"/>
                    </a:lnTo>
                    <a:lnTo>
                      <a:pt x="426" y="133"/>
                    </a:lnTo>
                    <a:lnTo>
                      <a:pt x="417" y="133"/>
                    </a:lnTo>
                    <a:lnTo>
                      <a:pt x="413" y="123"/>
                    </a:lnTo>
                    <a:lnTo>
                      <a:pt x="408" y="128"/>
                    </a:lnTo>
                    <a:lnTo>
                      <a:pt x="401" y="145"/>
                    </a:lnTo>
                    <a:lnTo>
                      <a:pt x="401" y="157"/>
                    </a:lnTo>
                    <a:lnTo>
                      <a:pt x="404" y="167"/>
                    </a:lnTo>
                    <a:lnTo>
                      <a:pt x="391" y="181"/>
                    </a:lnTo>
                    <a:lnTo>
                      <a:pt x="379" y="204"/>
                    </a:lnTo>
                    <a:lnTo>
                      <a:pt x="377" y="195"/>
                    </a:lnTo>
                    <a:lnTo>
                      <a:pt x="382" y="188"/>
                    </a:lnTo>
                    <a:lnTo>
                      <a:pt x="386" y="171"/>
                    </a:lnTo>
                    <a:lnTo>
                      <a:pt x="382" y="155"/>
                    </a:lnTo>
                    <a:lnTo>
                      <a:pt x="379" y="150"/>
                    </a:lnTo>
                    <a:lnTo>
                      <a:pt x="376" y="152"/>
                    </a:lnTo>
                    <a:lnTo>
                      <a:pt x="379" y="144"/>
                    </a:lnTo>
                    <a:lnTo>
                      <a:pt x="385" y="136"/>
                    </a:lnTo>
                    <a:lnTo>
                      <a:pt x="390" y="106"/>
                    </a:lnTo>
                    <a:lnTo>
                      <a:pt x="394" y="101"/>
                    </a:lnTo>
                    <a:lnTo>
                      <a:pt x="397" y="81"/>
                    </a:lnTo>
                    <a:lnTo>
                      <a:pt x="385" y="60"/>
                    </a:lnTo>
                    <a:lnTo>
                      <a:pt x="350" y="22"/>
                    </a:lnTo>
                    <a:lnTo>
                      <a:pt x="337" y="29"/>
                    </a:lnTo>
                    <a:lnTo>
                      <a:pt x="339" y="39"/>
                    </a:lnTo>
                    <a:lnTo>
                      <a:pt x="339" y="47"/>
                    </a:lnTo>
                    <a:lnTo>
                      <a:pt x="329" y="41"/>
                    </a:lnTo>
                    <a:lnTo>
                      <a:pt x="324" y="43"/>
                    </a:lnTo>
                    <a:lnTo>
                      <a:pt x="324" y="14"/>
                    </a:lnTo>
                    <a:lnTo>
                      <a:pt x="323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0" y="2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224"/>
              <p:cNvSpPr>
                <a:spLocks noChangeAspect="1"/>
              </p:cNvSpPr>
              <p:nvPr/>
            </p:nvSpPr>
            <p:spPr bwMode="gray">
              <a:xfrm>
                <a:off x="3306" y="1118"/>
                <a:ext cx="25" cy="23"/>
              </a:xfrm>
              <a:custGeom>
                <a:avLst/>
                <a:gdLst/>
                <a:ahLst/>
                <a:cxnLst>
                  <a:cxn ang="0">
                    <a:pos x="52" y="117"/>
                  </a:cxn>
                  <a:cxn ang="0">
                    <a:pos x="54" y="111"/>
                  </a:cxn>
                  <a:cxn ang="0">
                    <a:pos x="65" y="112"/>
                  </a:cxn>
                  <a:cxn ang="0">
                    <a:pos x="81" y="99"/>
                  </a:cxn>
                  <a:cxn ang="0">
                    <a:pos x="105" y="97"/>
                  </a:cxn>
                  <a:cxn ang="0">
                    <a:pos x="107" y="86"/>
                  </a:cxn>
                  <a:cxn ang="0">
                    <a:pos x="106" y="81"/>
                  </a:cxn>
                  <a:cxn ang="0">
                    <a:pos x="111" y="52"/>
                  </a:cxn>
                  <a:cxn ang="0">
                    <a:pos x="126" y="37"/>
                  </a:cxn>
                  <a:cxn ang="0">
                    <a:pos x="111" y="22"/>
                  </a:cxn>
                  <a:cxn ang="0">
                    <a:pos x="107" y="14"/>
                  </a:cxn>
                  <a:cxn ang="0">
                    <a:pos x="106" y="8"/>
                  </a:cxn>
                  <a:cxn ang="0">
                    <a:pos x="67" y="13"/>
                  </a:cxn>
                  <a:cxn ang="0">
                    <a:pos x="62" y="13"/>
                  </a:cxn>
                  <a:cxn ang="0">
                    <a:pos x="67" y="1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51" y="4"/>
                  </a:cxn>
                  <a:cxn ang="0">
                    <a:pos x="44" y="20"/>
                  </a:cxn>
                  <a:cxn ang="0">
                    <a:pos x="38" y="26"/>
                  </a:cxn>
                  <a:cxn ang="0">
                    <a:pos x="32" y="22"/>
                  </a:cxn>
                  <a:cxn ang="0">
                    <a:pos x="27" y="30"/>
                  </a:cxn>
                  <a:cxn ang="0">
                    <a:pos x="0" y="40"/>
                  </a:cxn>
                  <a:cxn ang="0">
                    <a:pos x="11" y="52"/>
                  </a:cxn>
                  <a:cxn ang="0">
                    <a:pos x="25" y="54"/>
                  </a:cxn>
                  <a:cxn ang="0">
                    <a:pos x="25" y="65"/>
                  </a:cxn>
                  <a:cxn ang="0">
                    <a:pos x="24" y="73"/>
                  </a:cxn>
                  <a:cxn ang="0">
                    <a:pos x="26" y="87"/>
                  </a:cxn>
                  <a:cxn ang="0">
                    <a:pos x="31" y="99"/>
                  </a:cxn>
                  <a:cxn ang="0">
                    <a:pos x="33" y="106"/>
                  </a:cxn>
                  <a:cxn ang="0">
                    <a:pos x="38" y="114"/>
                  </a:cxn>
                  <a:cxn ang="0">
                    <a:pos x="52" y="117"/>
                  </a:cxn>
                </a:cxnLst>
                <a:rect l="0" t="0" r="r" b="b"/>
                <a:pathLst>
                  <a:path w="126" h="117">
                    <a:moveTo>
                      <a:pt x="52" y="117"/>
                    </a:moveTo>
                    <a:lnTo>
                      <a:pt x="54" y="111"/>
                    </a:lnTo>
                    <a:lnTo>
                      <a:pt x="65" y="112"/>
                    </a:lnTo>
                    <a:lnTo>
                      <a:pt x="81" y="99"/>
                    </a:lnTo>
                    <a:lnTo>
                      <a:pt x="105" y="97"/>
                    </a:lnTo>
                    <a:lnTo>
                      <a:pt x="107" y="86"/>
                    </a:lnTo>
                    <a:lnTo>
                      <a:pt x="106" y="81"/>
                    </a:lnTo>
                    <a:lnTo>
                      <a:pt x="111" y="52"/>
                    </a:lnTo>
                    <a:lnTo>
                      <a:pt x="126" y="37"/>
                    </a:lnTo>
                    <a:lnTo>
                      <a:pt x="111" y="22"/>
                    </a:lnTo>
                    <a:lnTo>
                      <a:pt x="107" y="14"/>
                    </a:lnTo>
                    <a:lnTo>
                      <a:pt x="106" y="8"/>
                    </a:lnTo>
                    <a:lnTo>
                      <a:pt x="67" y="13"/>
                    </a:lnTo>
                    <a:lnTo>
                      <a:pt x="62" y="13"/>
                    </a:lnTo>
                    <a:lnTo>
                      <a:pt x="67" y="10"/>
                    </a:lnTo>
                    <a:lnTo>
                      <a:pt x="69" y="0"/>
                    </a:lnTo>
                    <a:lnTo>
                      <a:pt x="65" y="3"/>
                    </a:lnTo>
                    <a:lnTo>
                      <a:pt x="51" y="4"/>
                    </a:lnTo>
                    <a:lnTo>
                      <a:pt x="44" y="20"/>
                    </a:lnTo>
                    <a:lnTo>
                      <a:pt x="38" y="26"/>
                    </a:lnTo>
                    <a:lnTo>
                      <a:pt x="32" y="22"/>
                    </a:lnTo>
                    <a:lnTo>
                      <a:pt x="27" y="30"/>
                    </a:lnTo>
                    <a:lnTo>
                      <a:pt x="0" y="40"/>
                    </a:lnTo>
                    <a:lnTo>
                      <a:pt x="11" y="52"/>
                    </a:lnTo>
                    <a:lnTo>
                      <a:pt x="25" y="54"/>
                    </a:lnTo>
                    <a:lnTo>
                      <a:pt x="25" y="65"/>
                    </a:lnTo>
                    <a:lnTo>
                      <a:pt x="24" y="73"/>
                    </a:lnTo>
                    <a:lnTo>
                      <a:pt x="26" y="87"/>
                    </a:lnTo>
                    <a:lnTo>
                      <a:pt x="31" y="99"/>
                    </a:lnTo>
                    <a:lnTo>
                      <a:pt x="33" y="106"/>
                    </a:lnTo>
                    <a:lnTo>
                      <a:pt x="38" y="114"/>
                    </a:lnTo>
                    <a:lnTo>
                      <a:pt x="52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225"/>
              <p:cNvSpPr>
                <a:spLocks noChangeAspect="1"/>
              </p:cNvSpPr>
              <p:nvPr/>
            </p:nvSpPr>
            <p:spPr bwMode="gray">
              <a:xfrm>
                <a:off x="3340" y="114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226"/>
              <p:cNvSpPr>
                <a:spLocks noChangeAspect="1"/>
              </p:cNvSpPr>
              <p:nvPr/>
            </p:nvSpPr>
            <p:spPr bwMode="gray">
              <a:xfrm>
                <a:off x="3340" y="11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227"/>
              <p:cNvSpPr>
                <a:spLocks noChangeAspect="1"/>
              </p:cNvSpPr>
              <p:nvPr/>
            </p:nvSpPr>
            <p:spPr bwMode="gray">
              <a:xfrm>
                <a:off x="3313" y="1136"/>
                <a:ext cx="45" cy="54"/>
              </a:xfrm>
              <a:custGeom>
                <a:avLst/>
                <a:gdLst/>
                <a:ahLst/>
                <a:cxnLst>
                  <a:cxn ang="0">
                    <a:pos x="206" y="133"/>
                  </a:cxn>
                  <a:cxn ang="0">
                    <a:pos x="201" y="128"/>
                  </a:cxn>
                  <a:cxn ang="0">
                    <a:pos x="190" y="116"/>
                  </a:cxn>
                  <a:cxn ang="0">
                    <a:pos x="180" y="107"/>
                  </a:cxn>
                  <a:cxn ang="0">
                    <a:pos x="162" y="124"/>
                  </a:cxn>
                  <a:cxn ang="0">
                    <a:pos x="145" y="108"/>
                  </a:cxn>
                  <a:cxn ang="0">
                    <a:pos x="131" y="90"/>
                  </a:cxn>
                  <a:cxn ang="0">
                    <a:pos x="120" y="75"/>
                  </a:cxn>
                  <a:cxn ang="0">
                    <a:pos x="125" y="51"/>
                  </a:cxn>
                  <a:cxn ang="0">
                    <a:pos x="134" y="43"/>
                  </a:cxn>
                  <a:cxn ang="0">
                    <a:pos x="128" y="19"/>
                  </a:cxn>
                  <a:cxn ang="0">
                    <a:pos x="114" y="15"/>
                  </a:cxn>
                  <a:cxn ang="0">
                    <a:pos x="112" y="0"/>
                  </a:cxn>
                  <a:cxn ang="0">
                    <a:pos x="106" y="15"/>
                  </a:cxn>
                  <a:cxn ang="0">
                    <a:pos x="87" y="26"/>
                  </a:cxn>
                  <a:cxn ang="0">
                    <a:pos x="50" y="23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11" y="75"/>
                  </a:cxn>
                  <a:cxn ang="0">
                    <a:pos x="16" y="86"/>
                  </a:cxn>
                  <a:cxn ang="0">
                    <a:pos x="35" y="108"/>
                  </a:cxn>
                  <a:cxn ang="0">
                    <a:pos x="27" y="134"/>
                  </a:cxn>
                  <a:cxn ang="0">
                    <a:pos x="21" y="150"/>
                  </a:cxn>
                  <a:cxn ang="0">
                    <a:pos x="21" y="165"/>
                  </a:cxn>
                  <a:cxn ang="0">
                    <a:pos x="21" y="172"/>
                  </a:cxn>
                  <a:cxn ang="0">
                    <a:pos x="5" y="187"/>
                  </a:cxn>
                  <a:cxn ang="0">
                    <a:pos x="4" y="195"/>
                  </a:cxn>
                  <a:cxn ang="0">
                    <a:pos x="1" y="205"/>
                  </a:cxn>
                  <a:cxn ang="0">
                    <a:pos x="8" y="222"/>
                  </a:cxn>
                  <a:cxn ang="0">
                    <a:pos x="26" y="222"/>
                  </a:cxn>
                  <a:cxn ang="0">
                    <a:pos x="66" y="214"/>
                  </a:cxn>
                  <a:cxn ang="0">
                    <a:pos x="77" y="208"/>
                  </a:cxn>
                  <a:cxn ang="0">
                    <a:pos x="87" y="189"/>
                  </a:cxn>
                  <a:cxn ang="0">
                    <a:pos x="98" y="193"/>
                  </a:cxn>
                  <a:cxn ang="0">
                    <a:pos x="96" y="205"/>
                  </a:cxn>
                  <a:cxn ang="0">
                    <a:pos x="103" y="195"/>
                  </a:cxn>
                  <a:cxn ang="0">
                    <a:pos x="107" y="205"/>
                  </a:cxn>
                  <a:cxn ang="0">
                    <a:pos x="99" y="214"/>
                  </a:cxn>
                  <a:cxn ang="0">
                    <a:pos x="97" y="235"/>
                  </a:cxn>
                  <a:cxn ang="0">
                    <a:pos x="85" y="253"/>
                  </a:cxn>
                  <a:cxn ang="0">
                    <a:pos x="99" y="259"/>
                  </a:cxn>
                  <a:cxn ang="0">
                    <a:pos x="110" y="259"/>
                  </a:cxn>
                  <a:cxn ang="0">
                    <a:pos x="112" y="248"/>
                  </a:cxn>
                  <a:cxn ang="0">
                    <a:pos x="125" y="232"/>
                  </a:cxn>
                  <a:cxn ang="0">
                    <a:pos x="129" y="237"/>
                  </a:cxn>
                  <a:cxn ang="0">
                    <a:pos x="142" y="235"/>
                  </a:cxn>
                  <a:cxn ang="0">
                    <a:pos x="146" y="225"/>
                  </a:cxn>
                  <a:cxn ang="0">
                    <a:pos x="151" y="216"/>
                  </a:cxn>
                  <a:cxn ang="0">
                    <a:pos x="166" y="202"/>
                  </a:cxn>
                  <a:cxn ang="0">
                    <a:pos x="169" y="184"/>
                  </a:cxn>
                  <a:cxn ang="0">
                    <a:pos x="180" y="165"/>
                  </a:cxn>
                  <a:cxn ang="0">
                    <a:pos x="222" y="152"/>
                  </a:cxn>
                  <a:cxn ang="0">
                    <a:pos x="221" y="145"/>
                  </a:cxn>
                </a:cxnLst>
                <a:rect l="0" t="0" r="r" b="b"/>
                <a:pathLst>
                  <a:path w="222" h="268">
                    <a:moveTo>
                      <a:pt x="207" y="140"/>
                    </a:moveTo>
                    <a:lnTo>
                      <a:pt x="206" y="133"/>
                    </a:lnTo>
                    <a:lnTo>
                      <a:pt x="201" y="133"/>
                    </a:lnTo>
                    <a:lnTo>
                      <a:pt x="201" y="128"/>
                    </a:lnTo>
                    <a:lnTo>
                      <a:pt x="196" y="117"/>
                    </a:lnTo>
                    <a:lnTo>
                      <a:pt x="190" y="116"/>
                    </a:lnTo>
                    <a:lnTo>
                      <a:pt x="184" y="106"/>
                    </a:lnTo>
                    <a:lnTo>
                      <a:pt x="180" y="107"/>
                    </a:lnTo>
                    <a:lnTo>
                      <a:pt x="178" y="114"/>
                    </a:lnTo>
                    <a:lnTo>
                      <a:pt x="162" y="124"/>
                    </a:lnTo>
                    <a:lnTo>
                      <a:pt x="150" y="116"/>
                    </a:lnTo>
                    <a:lnTo>
                      <a:pt x="145" y="108"/>
                    </a:lnTo>
                    <a:lnTo>
                      <a:pt x="139" y="106"/>
                    </a:lnTo>
                    <a:lnTo>
                      <a:pt x="131" y="90"/>
                    </a:lnTo>
                    <a:lnTo>
                      <a:pt x="124" y="86"/>
                    </a:lnTo>
                    <a:lnTo>
                      <a:pt x="120" y="75"/>
                    </a:lnTo>
                    <a:lnTo>
                      <a:pt x="120" y="64"/>
                    </a:lnTo>
                    <a:lnTo>
                      <a:pt x="125" y="51"/>
                    </a:lnTo>
                    <a:lnTo>
                      <a:pt x="134" y="53"/>
                    </a:lnTo>
                    <a:lnTo>
                      <a:pt x="134" y="43"/>
                    </a:lnTo>
                    <a:lnTo>
                      <a:pt x="137" y="37"/>
                    </a:lnTo>
                    <a:lnTo>
                      <a:pt x="128" y="19"/>
                    </a:lnTo>
                    <a:lnTo>
                      <a:pt x="119" y="25"/>
                    </a:lnTo>
                    <a:lnTo>
                      <a:pt x="114" y="15"/>
                    </a:lnTo>
                    <a:lnTo>
                      <a:pt x="114" y="6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6" y="15"/>
                    </a:lnTo>
                    <a:lnTo>
                      <a:pt x="93" y="17"/>
                    </a:lnTo>
                    <a:lnTo>
                      <a:pt x="87" y="26"/>
                    </a:lnTo>
                    <a:lnTo>
                      <a:pt x="66" y="28"/>
                    </a:lnTo>
                    <a:lnTo>
                      <a:pt x="50" y="23"/>
                    </a:lnTo>
                    <a:lnTo>
                      <a:pt x="28" y="3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6" y="66"/>
                    </a:lnTo>
                    <a:lnTo>
                      <a:pt x="11" y="75"/>
                    </a:lnTo>
                    <a:lnTo>
                      <a:pt x="16" y="75"/>
                    </a:lnTo>
                    <a:lnTo>
                      <a:pt x="16" y="86"/>
                    </a:lnTo>
                    <a:lnTo>
                      <a:pt x="39" y="101"/>
                    </a:lnTo>
                    <a:lnTo>
                      <a:pt x="35" y="108"/>
                    </a:lnTo>
                    <a:lnTo>
                      <a:pt x="34" y="119"/>
                    </a:lnTo>
                    <a:lnTo>
                      <a:pt x="27" y="134"/>
                    </a:lnTo>
                    <a:lnTo>
                      <a:pt x="27" y="140"/>
                    </a:lnTo>
                    <a:lnTo>
                      <a:pt x="21" y="150"/>
                    </a:lnTo>
                    <a:lnTo>
                      <a:pt x="22" y="156"/>
                    </a:lnTo>
                    <a:lnTo>
                      <a:pt x="21" y="165"/>
                    </a:lnTo>
                    <a:lnTo>
                      <a:pt x="20" y="166"/>
                    </a:lnTo>
                    <a:lnTo>
                      <a:pt x="21" y="172"/>
                    </a:lnTo>
                    <a:lnTo>
                      <a:pt x="20" y="177"/>
                    </a:lnTo>
                    <a:lnTo>
                      <a:pt x="5" y="187"/>
                    </a:lnTo>
                    <a:lnTo>
                      <a:pt x="5" y="192"/>
                    </a:lnTo>
                    <a:lnTo>
                      <a:pt x="4" y="195"/>
                    </a:lnTo>
                    <a:lnTo>
                      <a:pt x="0" y="198"/>
                    </a:lnTo>
                    <a:lnTo>
                      <a:pt x="1" y="205"/>
                    </a:lnTo>
                    <a:lnTo>
                      <a:pt x="0" y="214"/>
                    </a:lnTo>
                    <a:lnTo>
                      <a:pt x="8" y="222"/>
                    </a:lnTo>
                    <a:lnTo>
                      <a:pt x="17" y="216"/>
                    </a:lnTo>
                    <a:lnTo>
                      <a:pt x="26" y="222"/>
                    </a:lnTo>
                    <a:lnTo>
                      <a:pt x="32" y="215"/>
                    </a:lnTo>
                    <a:lnTo>
                      <a:pt x="66" y="214"/>
                    </a:lnTo>
                    <a:lnTo>
                      <a:pt x="67" y="210"/>
                    </a:lnTo>
                    <a:lnTo>
                      <a:pt x="77" y="208"/>
                    </a:lnTo>
                    <a:lnTo>
                      <a:pt x="80" y="198"/>
                    </a:lnTo>
                    <a:lnTo>
                      <a:pt x="87" y="189"/>
                    </a:lnTo>
                    <a:lnTo>
                      <a:pt x="97" y="191"/>
                    </a:lnTo>
                    <a:lnTo>
                      <a:pt x="98" y="193"/>
                    </a:lnTo>
                    <a:lnTo>
                      <a:pt x="94" y="200"/>
                    </a:lnTo>
                    <a:lnTo>
                      <a:pt x="96" y="205"/>
                    </a:lnTo>
                    <a:lnTo>
                      <a:pt x="98" y="209"/>
                    </a:lnTo>
                    <a:lnTo>
                      <a:pt x="103" y="195"/>
                    </a:lnTo>
                    <a:lnTo>
                      <a:pt x="110" y="195"/>
                    </a:lnTo>
                    <a:lnTo>
                      <a:pt x="107" y="205"/>
                    </a:lnTo>
                    <a:lnTo>
                      <a:pt x="107" y="210"/>
                    </a:lnTo>
                    <a:lnTo>
                      <a:pt x="99" y="214"/>
                    </a:lnTo>
                    <a:lnTo>
                      <a:pt x="94" y="222"/>
                    </a:lnTo>
                    <a:lnTo>
                      <a:pt x="97" y="235"/>
                    </a:lnTo>
                    <a:lnTo>
                      <a:pt x="96" y="240"/>
                    </a:lnTo>
                    <a:lnTo>
                      <a:pt x="85" y="253"/>
                    </a:lnTo>
                    <a:lnTo>
                      <a:pt x="91" y="265"/>
                    </a:lnTo>
                    <a:lnTo>
                      <a:pt x="99" y="259"/>
                    </a:lnTo>
                    <a:lnTo>
                      <a:pt x="101" y="268"/>
                    </a:lnTo>
                    <a:lnTo>
                      <a:pt x="110" y="259"/>
                    </a:lnTo>
                    <a:lnTo>
                      <a:pt x="109" y="252"/>
                    </a:lnTo>
                    <a:lnTo>
                      <a:pt x="112" y="248"/>
                    </a:lnTo>
                    <a:lnTo>
                      <a:pt x="125" y="238"/>
                    </a:lnTo>
                    <a:lnTo>
                      <a:pt x="125" y="232"/>
                    </a:lnTo>
                    <a:lnTo>
                      <a:pt x="126" y="232"/>
                    </a:lnTo>
                    <a:lnTo>
                      <a:pt x="129" y="237"/>
                    </a:lnTo>
                    <a:lnTo>
                      <a:pt x="133" y="240"/>
                    </a:lnTo>
                    <a:lnTo>
                      <a:pt x="142" y="235"/>
                    </a:lnTo>
                    <a:lnTo>
                      <a:pt x="144" y="229"/>
                    </a:lnTo>
                    <a:lnTo>
                      <a:pt x="146" y="225"/>
                    </a:lnTo>
                    <a:lnTo>
                      <a:pt x="151" y="226"/>
                    </a:lnTo>
                    <a:lnTo>
                      <a:pt x="151" y="216"/>
                    </a:lnTo>
                    <a:lnTo>
                      <a:pt x="160" y="213"/>
                    </a:lnTo>
                    <a:lnTo>
                      <a:pt x="166" y="202"/>
                    </a:lnTo>
                    <a:lnTo>
                      <a:pt x="166" y="193"/>
                    </a:lnTo>
                    <a:lnTo>
                      <a:pt x="169" y="184"/>
                    </a:lnTo>
                    <a:lnTo>
                      <a:pt x="179" y="175"/>
                    </a:lnTo>
                    <a:lnTo>
                      <a:pt x="180" y="165"/>
                    </a:lnTo>
                    <a:lnTo>
                      <a:pt x="204" y="152"/>
                    </a:lnTo>
                    <a:lnTo>
                      <a:pt x="222" y="152"/>
                    </a:lnTo>
                    <a:lnTo>
                      <a:pt x="222" y="148"/>
                    </a:lnTo>
                    <a:lnTo>
                      <a:pt x="221" y="145"/>
                    </a:lnTo>
                    <a:lnTo>
                      <a:pt x="207" y="14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228"/>
              <p:cNvSpPr>
                <a:spLocks noChangeAspect="1"/>
              </p:cNvSpPr>
              <p:nvPr/>
            </p:nvSpPr>
            <p:spPr bwMode="gray">
              <a:xfrm>
                <a:off x="3284" y="1036"/>
                <a:ext cx="99" cy="52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23" y="22"/>
                  </a:cxn>
                  <a:cxn ang="0">
                    <a:pos x="2" y="41"/>
                  </a:cxn>
                  <a:cxn ang="0">
                    <a:pos x="15" y="61"/>
                  </a:cxn>
                  <a:cxn ang="0">
                    <a:pos x="23" y="72"/>
                  </a:cxn>
                  <a:cxn ang="0">
                    <a:pos x="29" y="76"/>
                  </a:cxn>
                  <a:cxn ang="0">
                    <a:pos x="36" y="91"/>
                  </a:cxn>
                  <a:cxn ang="0">
                    <a:pos x="70" y="97"/>
                  </a:cxn>
                  <a:cxn ang="0">
                    <a:pos x="85" y="86"/>
                  </a:cxn>
                  <a:cxn ang="0">
                    <a:pos x="121" y="79"/>
                  </a:cxn>
                  <a:cxn ang="0">
                    <a:pos x="144" y="69"/>
                  </a:cxn>
                  <a:cxn ang="0">
                    <a:pos x="202" y="66"/>
                  </a:cxn>
                  <a:cxn ang="0">
                    <a:pos x="199" y="76"/>
                  </a:cxn>
                  <a:cxn ang="0">
                    <a:pos x="209" y="88"/>
                  </a:cxn>
                  <a:cxn ang="0">
                    <a:pos x="202" y="96"/>
                  </a:cxn>
                  <a:cxn ang="0">
                    <a:pos x="153" y="106"/>
                  </a:cxn>
                  <a:cxn ang="0">
                    <a:pos x="133" y="106"/>
                  </a:cxn>
                  <a:cxn ang="0">
                    <a:pos x="145" y="123"/>
                  </a:cxn>
                  <a:cxn ang="0">
                    <a:pos x="158" y="130"/>
                  </a:cxn>
                  <a:cxn ang="0">
                    <a:pos x="153" y="144"/>
                  </a:cxn>
                  <a:cxn ang="0">
                    <a:pos x="117" y="131"/>
                  </a:cxn>
                  <a:cxn ang="0">
                    <a:pos x="98" y="119"/>
                  </a:cxn>
                  <a:cxn ang="0">
                    <a:pos x="86" y="138"/>
                  </a:cxn>
                  <a:cxn ang="0">
                    <a:pos x="106" y="158"/>
                  </a:cxn>
                  <a:cxn ang="0">
                    <a:pos x="142" y="183"/>
                  </a:cxn>
                  <a:cxn ang="0">
                    <a:pos x="160" y="199"/>
                  </a:cxn>
                  <a:cxn ang="0">
                    <a:pos x="175" y="188"/>
                  </a:cxn>
                  <a:cxn ang="0">
                    <a:pos x="186" y="183"/>
                  </a:cxn>
                  <a:cxn ang="0">
                    <a:pos x="218" y="187"/>
                  </a:cxn>
                  <a:cxn ang="0">
                    <a:pos x="249" y="187"/>
                  </a:cxn>
                  <a:cxn ang="0">
                    <a:pos x="244" y="206"/>
                  </a:cxn>
                  <a:cxn ang="0">
                    <a:pos x="257" y="228"/>
                  </a:cxn>
                  <a:cxn ang="0">
                    <a:pos x="261" y="246"/>
                  </a:cxn>
                  <a:cxn ang="0">
                    <a:pos x="279" y="259"/>
                  </a:cxn>
                  <a:cxn ang="0">
                    <a:pos x="287" y="259"/>
                  </a:cxn>
                  <a:cxn ang="0">
                    <a:pos x="332" y="236"/>
                  </a:cxn>
                  <a:cxn ang="0">
                    <a:pos x="354" y="211"/>
                  </a:cxn>
                  <a:cxn ang="0">
                    <a:pos x="376" y="209"/>
                  </a:cxn>
                  <a:cxn ang="0">
                    <a:pos x="391" y="208"/>
                  </a:cxn>
                  <a:cxn ang="0">
                    <a:pos x="413" y="182"/>
                  </a:cxn>
                  <a:cxn ang="0">
                    <a:pos x="424" y="163"/>
                  </a:cxn>
                  <a:cxn ang="0">
                    <a:pos x="428" y="150"/>
                  </a:cxn>
                  <a:cxn ang="0">
                    <a:pos x="421" y="124"/>
                  </a:cxn>
                  <a:cxn ang="0">
                    <a:pos x="443" y="112"/>
                  </a:cxn>
                  <a:cxn ang="0">
                    <a:pos x="459" y="87"/>
                  </a:cxn>
                  <a:cxn ang="0">
                    <a:pos x="462" y="79"/>
                  </a:cxn>
                  <a:cxn ang="0">
                    <a:pos x="491" y="57"/>
                  </a:cxn>
                  <a:cxn ang="0">
                    <a:pos x="487" y="28"/>
                  </a:cxn>
                  <a:cxn ang="0">
                    <a:pos x="492" y="11"/>
                  </a:cxn>
                  <a:cxn ang="0">
                    <a:pos x="235" y="0"/>
                  </a:cxn>
                  <a:cxn ang="0">
                    <a:pos x="228" y="11"/>
                  </a:cxn>
                  <a:cxn ang="0">
                    <a:pos x="67" y="0"/>
                  </a:cxn>
                  <a:cxn ang="0">
                    <a:pos x="35" y="0"/>
                  </a:cxn>
                </a:cxnLst>
                <a:rect l="0" t="0" r="r" b="b"/>
                <a:pathLst>
                  <a:path w="496" h="260">
                    <a:moveTo>
                      <a:pt x="32" y="12"/>
                    </a:moveTo>
                    <a:lnTo>
                      <a:pt x="30" y="17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23" y="18"/>
                    </a:lnTo>
                    <a:lnTo>
                      <a:pt x="23" y="22"/>
                    </a:lnTo>
                    <a:lnTo>
                      <a:pt x="13" y="22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9" y="43"/>
                    </a:lnTo>
                    <a:lnTo>
                      <a:pt x="8" y="54"/>
                    </a:lnTo>
                    <a:lnTo>
                      <a:pt x="15" y="61"/>
                    </a:lnTo>
                    <a:lnTo>
                      <a:pt x="15" y="68"/>
                    </a:lnTo>
                    <a:lnTo>
                      <a:pt x="21" y="80"/>
                    </a:lnTo>
                    <a:lnTo>
                      <a:pt x="23" y="72"/>
                    </a:lnTo>
                    <a:lnTo>
                      <a:pt x="29" y="68"/>
                    </a:lnTo>
                    <a:lnTo>
                      <a:pt x="27" y="72"/>
                    </a:lnTo>
                    <a:lnTo>
                      <a:pt x="29" y="76"/>
                    </a:lnTo>
                    <a:lnTo>
                      <a:pt x="32" y="77"/>
                    </a:lnTo>
                    <a:lnTo>
                      <a:pt x="29" y="85"/>
                    </a:lnTo>
                    <a:lnTo>
                      <a:pt x="36" y="91"/>
                    </a:lnTo>
                    <a:lnTo>
                      <a:pt x="67" y="88"/>
                    </a:lnTo>
                    <a:lnTo>
                      <a:pt x="70" y="91"/>
                    </a:lnTo>
                    <a:lnTo>
                      <a:pt x="70" y="97"/>
                    </a:lnTo>
                    <a:lnTo>
                      <a:pt x="75" y="98"/>
                    </a:lnTo>
                    <a:lnTo>
                      <a:pt x="85" y="90"/>
                    </a:lnTo>
                    <a:lnTo>
                      <a:pt x="85" y="86"/>
                    </a:lnTo>
                    <a:lnTo>
                      <a:pt x="102" y="86"/>
                    </a:lnTo>
                    <a:lnTo>
                      <a:pt x="107" y="79"/>
                    </a:lnTo>
                    <a:lnTo>
                      <a:pt x="121" y="79"/>
                    </a:lnTo>
                    <a:lnTo>
                      <a:pt x="122" y="74"/>
                    </a:lnTo>
                    <a:lnTo>
                      <a:pt x="142" y="76"/>
                    </a:lnTo>
                    <a:lnTo>
                      <a:pt x="144" y="69"/>
                    </a:lnTo>
                    <a:lnTo>
                      <a:pt x="187" y="70"/>
                    </a:lnTo>
                    <a:lnTo>
                      <a:pt x="192" y="63"/>
                    </a:lnTo>
                    <a:lnTo>
                      <a:pt x="202" y="66"/>
                    </a:lnTo>
                    <a:lnTo>
                      <a:pt x="207" y="60"/>
                    </a:lnTo>
                    <a:lnTo>
                      <a:pt x="207" y="71"/>
                    </a:lnTo>
                    <a:lnTo>
                      <a:pt x="199" y="76"/>
                    </a:lnTo>
                    <a:lnTo>
                      <a:pt x="211" y="77"/>
                    </a:lnTo>
                    <a:lnTo>
                      <a:pt x="209" y="81"/>
                    </a:lnTo>
                    <a:lnTo>
                      <a:pt x="209" y="88"/>
                    </a:lnTo>
                    <a:lnTo>
                      <a:pt x="201" y="91"/>
                    </a:lnTo>
                    <a:lnTo>
                      <a:pt x="201" y="95"/>
                    </a:lnTo>
                    <a:lnTo>
                      <a:pt x="202" y="96"/>
                    </a:lnTo>
                    <a:lnTo>
                      <a:pt x="201" y="99"/>
                    </a:lnTo>
                    <a:lnTo>
                      <a:pt x="156" y="98"/>
                    </a:lnTo>
                    <a:lnTo>
                      <a:pt x="153" y="106"/>
                    </a:lnTo>
                    <a:lnTo>
                      <a:pt x="149" y="104"/>
                    </a:lnTo>
                    <a:lnTo>
                      <a:pt x="149" y="98"/>
                    </a:lnTo>
                    <a:lnTo>
                      <a:pt x="133" y="106"/>
                    </a:lnTo>
                    <a:lnTo>
                      <a:pt x="136" y="112"/>
                    </a:lnTo>
                    <a:lnTo>
                      <a:pt x="132" y="118"/>
                    </a:lnTo>
                    <a:lnTo>
                      <a:pt x="145" y="123"/>
                    </a:lnTo>
                    <a:lnTo>
                      <a:pt x="147" y="128"/>
                    </a:lnTo>
                    <a:lnTo>
                      <a:pt x="156" y="127"/>
                    </a:lnTo>
                    <a:lnTo>
                      <a:pt x="158" y="130"/>
                    </a:lnTo>
                    <a:lnTo>
                      <a:pt x="158" y="135"/>
                    </a:lnTo>
                    <a:lnTo>
                      <a:pt x="161" y="140"/>
                    </a:lnTo>
                    <a:lnTo>
                      <a:pt x="153" y="144"/>
                    </a:lnTo>
                    <a:lnTo>
                      <a:pt x="144" y="135"/>
                    </a:lnTo>
                    <a:lnTo>
                      <a:pt x="118" y="138"/>
                    </a:lnTo>
                    <a:lnTo>
                      <a:pt x="117" y="131"/>
                    </a:lnTo>
                    <a:lnTo>
                      <a:pt x="112" y="130"/>
                    </a:lnTo>
                    <a:lnTo>
                      <a:pt x="112" y="124"/>
                    </a:lnTo>
                    <a:lnTo>
                      <a:pt x="98" y="119"/>
                    </a:lnTo>
                    <a:lnTo>
                      <a:pt x="85" y="128"/>
                    </a:lnTo>
                    <a:lnTo>
                      <a:pt x="84" y="131"/>
                    </a:lnTo>
                    <a:lnTo>
                      <a:pt x="86" y="138"/>
                    </a:lnTo>
                    <a:lnTo>
                      <a:pt x="94" y="145"/>
                    </a:lnTo>
                    <a:lnTo>
                      <a:pt x="96" y="154"/>
                    </a:lnTo>
                    <a:lnTo>
                      <a:pt x="106" y="158"/>
                    </a:lnTo>
                    <a:lnTo>
                      <a:pt x="115" y="172"/>
                    </a:lnTo>
                    <a:lnTo>
                      <a:pt x="139" y="174"/>
                    </a:lnTo>
                    <a:lnTo>
                      <a:pt x="142" y="183"/>
                    </a:lnTo>
                    <a:lnTo>
                      <a:pt x="142" y="194"/>
                    </a:lnTo>
                    <a:lnTo>
                      <a:pt x="150" y="203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4"/>
                    </a:lnTo>
                    <a:lnTo>
                      <a:pt x="175" y="188"/>
                    </a:lnTo>
                    <a:lnTo>
                      <a:pt x="181" y="195"/>
                    </a:lnTo>
                    <a:lnTo>
                      <a:pt x="182" y="183"/>
                    </a:lnTo>
                    <a:lnTo>
                      <a:pt x="186" y="183"/>
                    </a:lnTo>
                    <a:lnTo>
                      <a:pt x="187" y="190"/>
                    </a:lnTo>
                    <a:lnTo>
                      <a:pt x="203" y="199"/>
                    </a:lnTo>
                    <a:lnTo>
                      <a:pt x="218" y="187"/>
                    </a:lnTo>
                    <a:lnTo>
                      <a:pt x="241" y="195"/>
                    </a:lnTo>
                    <a:lnTo>
                      <a:pt x="246" y="192"/>
                    </a:lnTo>
                    <a:lnTo>
                      <a:pt x="249" y="187"/>
                    </a:lnTo>
                    <a:lnTo>
                      <a:pt x="250" y="188"/>
                    </a:lnTo>
                    <a:lnTo>
                      <a:pt x="249" y="198"/>
                    </a:lnTo>
                    <a:lnTo>
                      <a:pt x="244" y="206"/>
                    </a:lnTo>
                    <a:lnTo>
                      <a:pt x="246" y="224"/>
                    </a:lnTo>
                    <a:lnTo>
                      <a:pt x="254" y="232"/>
                    </a:lnTo>
                    <a:lnTo>
                      <a:pt x="257" y="228"/>
                    </a:lnTo>
                    <a:lnTo>
                      <a:pt x="255" y="236"/>
                    </a:lnTo>
                    <a:lnTo>
                      <a:pt x="263" y="243"/>
                    </a:lnTo>
                    <a:lnTo>
                      <a:pt x="261" y="246"/>
                    </a:lnTo>
                    <a:lnTo>
                      <a:pt x="262" y="249"/>
                    </a:lnTo>
                    <a:lnTo>
                      <a:pt x="278" y="253"/>
                    </a:lnTo>
                    <a:lnTo>
                      <a:pt x="279" y="259"/>
                    </a:lnTo>
                    <a:lnTo>
                      <a:pt x="283" y="260"/>
                    </a:lnTo>
                    <a:lnTo>
                      <a:pt x="287" y="254"/>
                    </a:lnTo>
                    <a:lnTo>
                      <a:pt x="287" y="259"/>
                    </a:lnTo>
                    <a:lnTo>
                      <a:pt x="315" y="255"/>
                    </a:lnTo>
                    <a:lnTo>
                      <a:pt x="328" y="247"/>
                    </a:lnTo>
                    <a:lnTo>
                      <a:pt x="332" y="236"/>
                    </a:lnTo>
                    <a:lnTo>
                      <a:pt x="333" y="221"/>
                    </a:lnTo>
                    <a:lnTo>
                      <a:pt x="337" y="217"/>
                    </a:lnTo>
                    <a:lnTo>
                      <a:pt x="354" y="211"/>
                    </a:lnTo>
                    <a:lnTo>
                      <a:pt x="367" y="199"/>
                    </a:lnTo>
                    <a:lnTo>
                      <a:pt x="376" y="204"/>
                    </a:lnTo>
                    <a:lnTo>
                      <a:pt x="376" y="209"/>
                    </a:lnTo>
                    <a:lnTo>
                      <a:pt x="379" y="211"/>
                    </a:lnTo>
                    <a:lnTo>
                      <a:pt x="385" y="204"/>
                    </a:lnTo>
                    <a:lnTo>
                      <a:pt x="391" y="208"/>
                    </a:lnTo>
                    <a:lnTo>
                      <a:pt x="405" y="194"/>
                    </a:lnTo>
                    <a:lnTo>
                      <a:pt x="414" y="188"/>
                    </a:lnTo>
                    <a:lnTo>
                      <a:pt x="413" y="182"/>
                    </a:lnTo>
                    <a:lnTo>
                      <a:pt x="418" y="174"/>
                    </a:lnTo>
                    <a:lnTo>
                      <a:pt x="417" y="166"/>
                    </a:lnTo>
                    <a:lnTo>
                      <a:pt x="424" y="163"/>
                    </a:lnTo>
                    <a:lnTo>
                      <a:pt x="425" y="156"/>
                    </a:lnTo>
                    <a:lnTo>
                      <a:pt x="425" y="150"/>
                    </a:lnTo>
                    <a:lnTo>
                      <a:pt x="428" y="150"/>
                    </a:lnTo>
                    <a:lnTo>
                      <a:pt x="427" y="142"/>
                    </a:lnTo>
                    <a:lnTo>
                      <a:pt x="422" y="140"/>
                    </a:lnTo>
                    <a:lnTo>
                      <a:pt x="421" y="124"/>
                    </a:lnTo>
                    <a:lnTo>
                      <a:pt x="433" y="114"/>
                    </a:lnTo>
                    <a:lnTo>
                      <a:pt x="434" y="109"/>
                    </a:lnTo>
                    <a:lnTo>
                      <a:pt x="443" y="112"/>
                    </a:lnTo>
                    <a:lnTo>
                      <a:pt x="448" y="98"/>
                    </a:lnTo>
                    <a:lnTo>
                      <a:pt x="455" y="99"/>
                    </a:lnTo>
                    <a:lnTo>
                      <a:pt x="459" y="87"/>
                    </a:lnTo>
                    <a:lnTo>
                      <a:pt x="465" y="86"/>
                    </a:lnTo>
                    <a:lnTo>
                      <a:pt x="462" y="84"/>
                    </a:lnTo>
                    <a:lnTo>
                      <a:pt x="462" y="79"/>
                    </a:lnTo>
                    <a:lnTo>
                      <a:pt x="472" y="66"/>
                    </a:lnTo>
                    <a:lnTo>
                      <a:pt x="473" y="60"/>
                    </a:lnTo>
                    <a:lnTo>
                      <a:pt x="491" y="57"/>
                    </a:lnTo>
                    <a:lnTo>
                      <a:pt x="494" y="44"/>
                    </a:lnTo>
                    <a:lnTo>
                      <a:pt x="496" y="37"/>
                    </a:lnTo>
                    <a:lnTo>
                      <a:pt x="487" y="28"/>
                    </a:lnTo>
                    <a:lnTo>
                      <a:pt x="488" y="26"/>
                    </a:lnTo>
                    <a:lnTo>
                      <a:pt x="487" y="21"/>
                    </a:lnTo>
                    <a:lnTo>
                      <a:pt x="492" y="11"/>
                    </a:lnTo>
                    <a:lnTo>
                      <a:pt x="491" y="4"/>
                    </a:lnTo>
                    <a:lnTo>
                      <a:pt x="492" y="0"/>
                    </a:lnTo>
                    <a:lnTo>
                      <a:pt x="235" y="0"/>
                    </a:lnTo>
                    <a:lnTo>
                      <a:pt x="235" y="4"/>
                    </a:lnTo>
                    <a:lnTo>
                      <a:pt x="230" y="2"/>
                    </a:lnTo>
                    <a:lnTo>
                      <a:pt x="228" y="11"/>
                    </a:lnTo>
                    <a:lnTo>
                      <a:pt x="222" y="5"/>
                    </a:lnTo>
                    <a:lnTo>
                      <a:pt x="21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35" y="0"/>
                    </a:lnTo>
                    <a:lnTo>
                      <a:pt x="31" y="6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8" name="Freeform 229"/>
            <p:cNvSpPr>
              <a:spLocks noChangeAspect="1"/>
            </p:cNvSpPr>
            <p:nvPr/>
          </p:nvSpPr>
          <p:spPr bwMode="gray">
            <a:xfrm>
              <a:off x="5129196" y="2823286"/>
              <a:ext cx="6361" cy="698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2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13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3" y="0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3" y="2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230"/>
            <p:cNvSpPr>
              <a:spLocks noChangeAspect="1"/>
            </p:cNvSpPr>
            <p:nvPr/>
          </p:nvSpPr>
          <p:spPr bwMode="gray">
            <a:xfrm>
              <a:off x="5467895" y="2189440"/>
              <a:ext cx="46115" cy="48892"/>
            </a:xfrm>
            <a:custGeom>
              <a:avLst/>
              <a:gdLst/>
              <a:ahLst/>
              <a:cxnLst>
                <a:cxn ang="0">
                  <a:pos x="82" y="27"/>
                </a:cxn>
                <a:cxn ang="0">
                  <a:pos x="96" y="46"/>
                </a:cxn>
                <a:cxn ang="0">
                  <a:pos x="118" y="55"/>
                </a:cxn>
                <a:cxn ang="0">
                  <a:pos x="128" y="70"/>
                </a:cxn>
                <a:cxn ang="0">
                  <a:pos x="137" y="68"/>
                </a:cxn>
                <a:cxn ang="0">
                  <a:pos x="141" y="90"/>
                </a:cxn>
                <a:cxn ang="0">
                  <a:pos x="130" y="87"/>
                </a:cxn>
                <a:cxn ang="0">
                  <a:pos x="123" y="82"/>
                </a:cxn>
                <a:cxn ang="0">
                  <a:pos x="107" y="81"/>
                </a:cxn>
                <a:cxn ang="0">
                  <a:pos x="97" y="92"/>
                </a:cxn>
                <a:cxn ang="0">
                  <a:pos x="110" y="101"/>
                </a:cxn>
                <a:cxn ang="0">
                  <a:pos x="118" y="112"/>
                </a:cxn>
                <a:cxn ang="0">
                  <a:pos x="129" y="113"/>
                </a:cxn>
                <a:cxn ang="0">
                  <a:pos x="128" y="138"/>
                </a:cxn>
                <a:cxn ang="0">
                  <a:pos x="121" y="140"/>
                </a:cxn>
                <a:cxn ang="0">
                  <a:pos x="110" y="133"/>
                </a:cxn>
                <a:cxn ang="0">
                  <a:pos x="110" y="122"/>
                </a:cxn>
                <a:cxn ang="0">
                  <a:pos x="97" y="128"/>
                </a:cxn>
                <a:cxn ang="0">
                  <a:pos x="75" y="98"/>
                </a:cxn>
                <a:cxn ang="0">
                  <a:pos x="31" y="76"/>
                </a:cxn>
                <a:cxn ang="0">
                  <a:pos x="24" y="62"/>
                </a:cxn>
                <a:cxn ang="0">
                  <a:pos x="10" y="50"/>
                </a:cxn>
                <a:cxn ang="0">
                  <a:pos x="8" y="39"/>
                </a:cxn>
                <a:cxn ang="0">
                  <a:pos x="4" y="33"/>
                </a:cxn>
                <a:cxn ang="0">
                  <a:pos x="4" y="2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5" y="0"/>
                </a:cxn>
                <a:cxn ang="0">
                  <a:pos x="49" y="9"/>
                </a:cxn>
                <a:cxn ang="0">
                  <a:pos x="58" y="5"/>
                </a:cxn>
                <a:cxn ang="0">
                  <a:pos x="75" y="15"/>
                </a:cxn>
                <a:cxn ang="0">
                  <a:pos x="82" y="27"/>
                </a:cxn>
              </a:cxnLst>
              <a:rect l="0" t="0" r="r" b="b"/>
              <a:pathLst>
                <a:path w="141" h="140">
                  <a:moveTo>
                    <a:pt x="82" y="27"/>
                  </a:moveTo>
                  <a:lnTo>
                    <a:pt x="96" y="46"/>
                  </a:lnTo>
                  <a:lnTo>
                    <a:pt x="118" y="55"/>
                  </a:lnTo>
                  <a:lnTo>
                    <a:pt x="128" y="70"/>
                  </a:lnTo>
                  <a:lnTo>
                    <a:pt x="137" y="68"/>
                  </a:lnTo>
                  <a:lnTo>
                    <a:pt x="141" y="90"/>
                  </a:lnTo>
                  <a:lnTo>
                    <a:pt x="130" y="87"/>
                  </a:lnTo>
                  <a:lnTo>
                    <a:pt x="123" y="82"/>
                  </a:lnTo>
                  <a:lnTo>
                    <a:pt x="107" y="81"/>
                  </a:lnTo>
                  <a:lnTo>
                    <a:pt x="97" y="92"/>
                  </a:lnTo>
                  <a:lnTo>
                    <a:pt x="110" y="101"/>
                  </a:lnTo>
                  <a:lnTo>
                    <a:pt x="118" y="112"/>
                  </a:lnTo>
                  <a:lnTo>
                    <a:pt x="129" y="113"/>
                  </a:lnTo>
                  <a:lnTo>
                    <a:pt x="128" y="138"/>
                  </a:lnTo>
                  <a:lnTo>
                    <a:pt x="121" y="140"/>
                  </a:lnTo>
                  <a:lnTo>
                    <a:pt x="110" y="133"/>
                  </a:lnTo>
                  <a:lnTo>
                    <a:pt x="110" y="122"/>
                  </a:lnTo>
                  <a:lnTo>
                    <a:pt x="97" y="128"/>
                  </a:lnTo>
                  <a:lnTo>
                    <a:pt x="75" y="98"/>
                  </a:lnTo>
                  <a:lnTo>
                    <a:pt x="31" y="76"/>
                  </a:lnTo>
                  <a:lnTo>
                    <a:pt x="24" y="62"/>
                  </a:lnTo>
                  <a:lnTo>
                    <a:pt x="10" y="50"/>
                  </a:lnTo>
                  <a:lnTo>
                    <a:pt x="8" y="39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5" y="0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75" y="15"/>
                  </a:lnTo>
                  <a:lnTo>
                    <a:pt x="82" y="2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231"/>
            <p:cNvSpPr>
              <a:spLocks noChangeAspect="1"/>
            </p:cNvSpPr>
            <p:nvPr/>
          </p:nvSpPr>
          <p:spPr bwMode="gray">
            <a:xfrm>
              <a:off x="5407470" y="2302938"/>
              <a:ext cx="46115" cy="34923"/>
            </a:xfrm>
            <a:custGeom>
              <a:avLst/>
              <a:gdLst/>
              <a:ahLst/>
              <a:cxnLst>
                <a:cxn ang="0">
                  <a:pos x="144" y="31"/>
                </a:cxn>
                <a:cxn ang="0">
                  <a:pos x="144" y="51"/>
                </a:cxn>
                <a:cxn ang="0">
                  <a:pos x="146" y="69"/>
                </a:cxn>
                <a:cxn ang="0">
                  <a:pos x="134" y="78"/>
                </a:cxn>
                <a:cxn ang="0">
                  <a:pos x="123" y="79"/>
                </a:cxn>
                <a:cxn ang="0">
                  <a:pos x="116" y="76"/>
                </a:cxn>
                <a:cxn ang="0">
                  <a:pos x="112" y="86"/>
                </a:cxn>
                <a:cxn ang="0">
                  <a:pos x="94" y="80"/>
                </a:cxn>
                <a:cxn ang="0">
                  <a:pos x="76" y="87"/>
                </a:cxn>
                <a:cxn ang="0">
                  <a:pos x="32" y="98"/>
                </a:cxn>
                <a:cxn ang="0">
                  <a:pos x="10" y="102"/>
                </a:cxn>
                <a:cxn ang="0">
                  <a:pos x="0" y="100"/>
                </a:cxn>
                <a:cxn ang="0">
                  <a:pos x="1" y="82"/>
                </a:cxn>
                <a:cxn ang="0">
                  <a:pos x="4" y="70"/>
                </a:cxn>
                <a:cxn ang="0">
                  <a:pos x="25" y="58"/>
                </a:cxn>
                <a:cxn ang="0">
                  <a:pos x="46" y="39"/>
                </a:cxn>
                <a:cxn ang="0">
                  <a:pos x="51" y="33"/>
                </a:cxn>
                <a:cxn ang="0">
                  <a:pos x="91" y="22"/>
                </a:cxn>
                <a:cxn ang="0">
                  <a:pos x="105" y="9"/>
                </a:cxn>
                <a:cxn ang="0">
                  <a:pos x="118" y="0"/>
                </a:cxn>
                <a:cxn ang="0">
                  <a:pos x="123" y="8"/>
                </a:cxn>
                <a:cxn ang="0">
                  <a:pos x="140" y="22"/>
                </a:cxn>
                <a:cxn ang="0">
                  <a:pos x="144" y="31"/>
                </a:cxn>
              </a:cxnLst>
              <a:rect l="0" t="0" r="r" b="b"/>
              <a:pathLst>
                <a:path w="146" h="102">
                  <a:moveTo>
                    <a:pt x="144" y="31"/>
                  </a:moveTo>
                  <a:lnTo>
                    <a:pt x="144" y="51"/>
                  </a:lnTo>
                  <a:lnTo>
                    <a:pt x="146" y="69"/>
                  </a:lnTo>
                  <a:lnTo>
                    <a:pt x="134" y="78"/>
                  </a:lnTo>
                  <a:lnTo>
                    <a:pt x="123" y="79"/>
                  </a:lnTo>
                  <a:lnTo>
                    <a:pt x="116" y="76"/>
                  </a:lnTo>
                  <a:lnTo>
                    <a:pt x="112" y="86"/>
                  </a:lnTo>
                  <a:lnTo>
                    <a:pt x="94" y="80"/>
                  </a:lnTo>
                  <a:lnTo>
                    <a:pt x="76" y="87"/>
                  </a:lnTo>
                  <a:lnTo>
                    <a:pt x="32" y="98"/>
                  </a:lnTo>
                  <a:lnTo>
                    <a:pt x="10" y="102"/>
                  </a:lnTo>
                  <a:lnTo>
                    <a:pt x="0" y="100"/>
                  </a:lnTo>
                  <a:lnTo>
                    <a:pt x="1" y="82"/>
                  </a:lnTo>
                  <a:lnTo>
                    <a:pt x="4" y="70"/>
                  </a:lnTo>
                  <a:lnTo>
                    <a:pt x="25" y="58"/>
                  </a:lnTo>
                  <a:lnTo>
                    <a:pt x="46" y="39"/>
                  </a:lnTo>
                  <a:lnTo>
                    <a:pt x="51" y="33"/>
                  </a:lnTo>
                  <a:lnTo>
                    <a:pt x="91" y="22"/>
                  </a:lnTo>
                  <a:lnTo>
                    <a:pt x="105" y="9"/>
                  </a:lnTo>
                  <a:lnTo>
                    <a:pt x="118" y="0"/>
                  </a:lnTo>
                  <a:lnTo>
                    <a:pt x="123" y="8"/>
                  </a:lnTo>
                  <a:lnTo>
                    <a:pt x="140" y="22"/>
                  </a:lnTo>
                  <a:lnTo>
                    <a:pt x="144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232"/>
            <p:cNvSpPr>
              <a:spLocks noChangeAspect="1"/>
            </p:cNvSpPr>
            <p:nvPr/>
          </p:nvSpPr>
          <p:spPr bwMode="gray">
            <a:xfrm>
              <a:off x="5130786" y="2818048"/>
              <a:ext cx="14312" cy="5239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1" y="6"/>
                </a:cxn>
                <a:cxn ang="0">
                  <a:pos x="14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9"/>
                </a:cxn>
                <a:cxn ang="0">
                  <a:pos x="6" y="15"/>
                </a:cxn>
                <a:cxn ang="0">
                  <a:pos x="1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27" y="6"/>
                </a:cxn>
                <a:cxn ang="0">
                  <a:pos x="41" y="7"/>
                </a:cxn>
                <a:cxn ang="0">
                  <a:pos x="44" y="4"/>
                </a:cxn>
              </a:cxnLst>
              <a:rect l="0" t="0" r="r" b="b"/>
              <a:pathLst>
                <a:path w="44" h="15">
                  <a:moveTo>
                    <a:pt x="44" y="4"/>
                  </a:moveTo>
                  <a:lnTo>
                    <a:pt x="41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6"/>
                  </a:lnTo>
                  <a:lnTo>
                    <a:pt x="41" y="7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233"/>
            <p:cNvSpPr>
              <a:spLocks noChangeAspect="1"/>
            </p:cNvSpPr>
            <p:nvPr/>
          </p:nvSpPr>
          <p:spPr bwMode="gray">
            <a:xfrm>
              <a:off x="4625121" y="1594008"/>
              <a:ext cx="965216" cy="1225786"/>
            </a:xfrm>
            <a:custGeom>
              <a:avLst/>
              <a:gdLst/>
              <a:ahLst/>
              <a:cxnLst>
                <a:cxn ang="0">
                  <a:pos x="334" y="269"/>
                </a:cxn>
                <a:cxn ang="0">
                  <a:pos x="56" y="423"/>
                </a:cxn>
                <a:cxn ang="0">
                  <a:pos x="87" y="620"/>
                </a:cxn>
                <a:cxn ang="0">
                  <a:pos x="345" y="649"/>
                </a:cxn>
                <a:cxn ang="0">
                  <a:pos x="370" y="802"/>
                </a:cxn>
                <a:cxn ang="0">
                  <a:pos x="203" y="910"/>
                </a:cxn>
                <a:cxn ang="0">
                  <a:pos x="382" y="1005"/>
                </a:cxn>
                <a:cxn ang="0">
                  <a:pos x="663" y="1060"/>
                </a:cxn>
                <a:cxn ang="0">
                  <a:pos x="789" y="1212"/>
                </a:cxn>
                <a:cxn ang="0">
                  <a:pos x="914" y="1457"/>
                </a:cxn>
                <a:cxn ang="0">
                  <a:pos x="957" y="1666"/>
                </a:cxn>
                <a:cxn ang="0">
                  <a:pos x="946" y="1937"/>
                </a:cxn>
                <a:cxn ang="0">
                  <a:pos x="1155" y="1924"/>
                </a:cxn>
                <a:cxn ang="0">
                  <a:pos x="1212" y="2100"/>
                </a:cxn>
                <a:cxn ang="0">
                  <a:pos x="1198" y="2196"/>
                </a:cxn>
                <a:cxn ang="0">
                  <a:pos x="1193" y="2371"/>
                </a:cxn>
                <a:cxn ang="0">
                  <a:pos x="1189" y="2458"/>
                </a:cxn>
                <a:cxn ang="0">
                  <a:pos x="1066" y="2539"/>
                </a:cxn>
                <a:cxn ang="0">
                  <a:pos x="1064" y="2750"/>
                </a:cxn>
                <a:cxn ang="0">
                  <a:pos x="1125" y="2895"/>
                </a:cxn>
                <a:cxn ang="0">
                  <a:pos x="1211" y="2960"/>
                </a:cxn>
                <a:cxn ang="0">
                  <a:pos x="1195" y="3116"/>
                </a:cxn>
                <a:cxn ang="0">
                  <a:pos x="1279" y="3272"/>
                </a:cxn>
                <a:cxn ang="0">
                  <a:pos x="1338" y="3337"/>
                </a:cxn>
                <a:cxn ang="0">
                  <a:pos x="1363" y="3416"/>
                </a:cxn>
                <a:cxn ang="0">
                  <a:pos x="1470" y="3433"/>
                </a:cxn>
                <a:cxn ang="0">
                  <a:pos x="1537" y="3452"/>
                </a:cxn>
                <a:cxn ang="0">
                  <a:pos x="1629" y="3467"/>
                </a:cxn>
                <a:cxn ang="0">
                  <a:pos x="1687" y="3305"/>
                </a:cxn>
                <a:cxn ang="0">
                  <a:pos x="1689" y="3152"/>
                </a:cxn>
                <a:cxn ang="0">
                  <a:pos x="1764" y="3101"/>
                </a:cxn>
                <a:cxn ang="0">
                  <a:pos x="1753" y="2943"/>
                </a:cxn>
                <a:cxn ang="0">
                  <a:pos x="1812" y="2852"/>
                </a:cxn>
                <a:cxn ang="0">
                  <a:pos x="1901" y="2792"/>
                </a:cxn>
                <a:cxn ang="0">
                  <a:pos x="1930" y="2799"/>
                </a:cxn>
                <a:cxn ang="0">
                  <a:pos x="2028" y="2774"/>
                </a:cxn>
                <a:cxn ang="0">
                  <a:pos x="2118" y="2690"/>
                </a:cxn>
                <a:cxn ang="0">
                  <a:pos x="2174" y="2551"/>
                </a:cxn>
                <a:cxn ang="0">
                  <a:pos x="2221" y="2438"/>
                </a:cxn>
                <a:cxn ang="0">
                  <a:pos x="2324" y="2497"/>
                </a:cxn>
                <a:cxn ang="0">
                  <a:pos x="2398" y="2454"/>
                </a:cxn>
                <a:cxn ang="0">
                  <a:pos x="2533" y="2404"/>
                </a:cxn>
                <a:cxn ang="0">
                  <a:pos x="2608" y="2324"/>
                </a:cxn>
                <a:cxn ang="0">
                  <a:pos x="2693" y="2260"/>
                </a:cxn>
                <a:cxn ang="0">
                  <a:pos x="2744" y="2191"/>
                </a:cxn>
                <a:cxn ang="0">
                  <a:pos x="2518" y="2132"/>
                </a:cxn>
                <a:cxn ang="0">
                  <a:pos x="2535" y="1960"/>
                </a:cxn>
                <a:cxn ang="0">
                  <a:pos x="2675" y="2082"/>
                </a:cxn>
                <a:cxn ang="0">
                  <a:pos x="2798" y="2021"/>
                </a:cxn>
                <a:cxn ang="0">
                  <a:pos x="2734" y="1919"/>
                </a:cxn>
                <a:cxn ang="0">
                  <a:pos x="2637" y="1764"/>
                </a:cxn>
                <a:cxn ang="0">
                  <a:pos x="2526" y="1666"/>
                </a:cxn>
                <a:cxn ang="0">
                  <a:pos x="2780" y="1635"/>
                </a:cxn>
                <a:cxn ang="0">
                  <a:pos x="2761" y="1433"/>
                </a:cxn>
                <a:cxn ang="0">
                  <a:pos x="2855" y="1350"/>
                </a:cxn>
                <a:cxn ang="0">
                  <a:pos x="2914" y="1260"/>
                </a:cxn>
                <a:cxn ang="0">
                  <a:pos x="2866" y="1034"/>
                </a:cxn>
                <a:cxn ang="0">
                  <a:pos x="2763" y="931"/>
                </a:cxn>
                <a:cxn ang="0">
                  <a:pos x="3000" y="845"/>
                </a:cxn>
                <a:cxn ang="0">
                  <a:pos x="2868" y="650"/>
                </a:cxn>
                <a:cxn ang="0">
                  <a:pos x="2831" y="472"/>
                </a:cxn>
                <a:cxn ang="0">
                  <a:pos x="2931" y="232"/>
                </a:cxn>
                <a:cxn ang="0">
                  <a:pos x="3035" y="0"/>
                </a:cxn>
              </a:cxnLst>
              <a:rect l="0" t="0" r="r" b="b"/>
              <a:pathLst>
                <a:path w="3035" h="3510">
                  <a:moveTo>
                    <a:pt x="430" y="18"/>
                  </a:moveTo>
                  <a:lnTo>
                    <a:pt x="443" y="28"/>
                  </a:lnTo>
                  <a:lnTo>
                    <a:pt x="454" y="26"/>
                  </a:lnTo>
                  <a:lnTo>
                    <a:pt x="467" y="50"/>
                  </a:lnTo>
                  <a:lnTo>
                    <a:pt x="458" y="63"/>
                  </a:lnTo>
                  <a:lnTo>
                    <a:pt x="442" y="66"/>
                  </a:lnTo>
                  <a:lnTo>
                    <a:pt x="427" y="63"/>
                  </a:lnTo>
                  <a:lnTo>
                    <a:pt x="420" y="93"/>
                  </a:lnTo>
                  <a:lnTo>
                    <a:pt x="430" y="101"/>
                  </a:lnTo>
                  <a:lnTo>
                    <a:pt x="438" y="117"/>
                  </a:lnTo>
                  <a:lnTo>
                    <a:pt x="442" y="131"/>
                  </a:lnTo>
                  <a:lnTo>
                    <a:pt x="442" y="147"/>
                  </a:lnTo>
                  <a:lnTo>
                    <a:pt x="443" y="157"/>
                  </a:lnTo>
                  <a:lnTo>
                    <a:pt x="424" y="183"/>
                  </a:lnTo>
                  <a:lnTo>
                    <a:pt x="416" y="204"/>
                  </a:lnTo>
                  <a:lnTo>
                    <a:pt x="406" y="212"/>
                  </a:lnTo>
                  <a:lnTo>
                    <a:pt x="382" y="255"/>
                  </a:lnTo>
                  <a:lnTo>
                    <a:pt x="377" y="276"/>
                  </a:lnTo>
                  <a:lnTo>
                    <a:pt x="368" y="283"/>
                  </a:lnTo>
                  <a:lnTo>
                    <a:pt x="363" y="278"/>
                  </a:lnTo>
                  <a:lnTo>
                    <a:pt x="351" y="278"/>
                  </a:lnTo>
                  <a:lnTo>
                    <a:pt x="334" y="269"/>
                  </a:lnTo>
                  <a:lnTo>
                    <a:pt x="322" y="278"/>
                  </a:lnTo>
                  <a:lnTo>
                    <a:pt x="311" y="258"/>
                  </a:lnTo>
                  <a:lnTo>
                    <a:pt x="275" y="274"/>
                  </a:lnTo>
                  <a:lnTo>
                    <a:pt x="274" y="284"/>
                  </a:lnTo>
                  <a:lnTo>
                    <a:pt x="263" y="278"/>
                  </a:lnTo>
                  <a:lnTo>
                    <a:pt x="231" y="285"/>
                  </a:lnTo>
                  <a:lnTo>
                    <a:pt x="204" y="305"/>
                  </a:lnTo>
                  <a:lnTo>
                    <a:pt x="195" y="314"/>
                  </a:lnTo>
                  <a:lnTo>
                    <a:pt x="201" y="325"/>
                  </a:lnTo>
                  <a:lnTo>
                    <a:pt x="217" y="330"/>
                  </a:lnTo>
                  <a:lnTo>
                    <a:pt x="216" y="343"/>
                  </a:lnTo>
                  <a:lnTo>
                    <a:pt x="199" y="337"/>
                  </a:lnTo>
                  <a:lnTo>
                    <a:pt x="191" y="341"/>
                  </a:lnTo>
                  <a:lnTo>
                    <a:pt x="189" y="350"/>
                  </a:lnTo>
                  <a:lnTo>
                    <a:pt x="183" y="355"/>
                  </a:lnTo>
                  <a:lnTo>
                    <a:pt x="153" y="357"/>
                  </a:lnTo>
                  <a:lnTo>
                    <a:pt x="140" y="370"/>
                  </a:lnTo>
                  <a:lnTo>
                    <a:pt x="114" y="378"/>
                  </a:lnTo>
                  <a:lnTo>
                    <a:pt x="106" y="411"/>
                  </a:lnTo>
                  <a:lnTo>
                    <a:pt x="87" y="402"/>
                  </a:lnTo>
                  <a:lnTo>
                    <a:pt x="65" y="409"/>
                  </a:lnTo>
                  <a:lnTo>
                    <a:pt x="56" y="423"/>
                  </a:lnTo>
                  <a:lnTo>
                    <a:pt x="32" y="432"/>
                  </a:lnTo>
                  <a:lnTo>
                    <a:pt x="18" y="443"/>
                  </a:lnTo>
                  <a:lnTo>
                    <a:pt x="15" y="458"/>
                  </a:lnTo>
                  <a:lnTo>
                    <a:pt x="16" y="464"/>
                  </a:lnTo>
                  <a:lnTo>
                    <a:pt x="5" y="485"/>
                  </a:lnTo>
                  <a:lnTo>
                    <a:pt x="6" y="494"/>
                  </a:lnTo>
                  <a:lnTo>
                    <a:pt x="26" y="499"/>
                  </a:lnTo>
                  <a:lnTo>
                    <a:pt x="13" y="504"/>
                  </a:lnTo>
                  <a:lnTo>
                    <a:pt x="13" y="510"/>
                  </a:lnTo>
                  <a:lnTo>
                    <a:pt x="10" y="526"/>
                  </a:lnTo>
                  <a:lnTo>
                    <a:pt x="0" y="529"/>
                  </a:lnTo>
                  <a:lnTo>
                    <a:pt x="4" y="540"/>
                  </a:lnTo>
                  <a:lnTo>
                    <a:pt x="18" y="555"/>
                  </a:lnTo>
                  <a:lnTo>
                    <a:pt x="33" y="563"/>
                  </a:lnTo>
                  <a:lnTo>
                    <a:pt x="37" y="572"/>
                  </a:lnTo>
                  <a:lnTo>
                    <a:pt x="37" y="586"/>
                  </a:lnTo>
                  <a:lnTo>
                    <a:pt x="39" y="591"/>
                  </a:lnTo>
                  <a:lnTo>
                    <a:pt x="58" y="601"/>
                  </a:lnTo>
                  <a:lnTo>
                    <a:pt x="65" y="598"/>
                  </a:lnTo>
                  <a:lnTo>
                    <a:pt x="76" y="607"/>
                  </a:lnTo>
                  <a:lnTo>
                    <a:pt x="91" y="608"/>
                  </a:lnTo>
                  <a:lnTo>
                    <a:pt x="87" y="620"/>
                  </a:lnTo>
                  <a:lnTo>
                    <a:pt x="92" y="634"/>
                  </a:lnTo>
                  <a:lnTo>
                    <a:pt x="114" y="630"/>
                  </a:lnTo>
                  <a:lnTo>
                    <a:pt x="155" y="614"/>
                  </a:lnTo>
                  <a:lnTo>
                    <a:pt x="134" y="641"/>
                  </a:lnTo>
                  <a:lnTo>
                    <a:pt x="128" y="660"/>
                  </a:lnTo>
                  <a:lnTo>
                    <a:pt x="160" y="660"/>
                  </a:lnTo>
                  <a:lnTo>
                    <a:pt x="180" y="649"/>
                  </a:lnTo>
                  <a:lnTo>
                    <a:pt x="180" y="657"/>
                  </a:lnTo>
                  <a:lnTo>
                    <a:pt x="153" y="678"/>
                  </a:lnTo>
                  <a:lnTo>
                    <a:pt x="158" y="693"/>
                  </a:lnTo>
                  <a:lnTo>
                    <a:pt x="196" y="709"/>
                  </a:lnTo>
                  <a:lnTo>
                    <a:pt x="214" y="711"/>
                  </a:lnTo>
                  <a:lnTo>
                    <a:pt x="236" y="700"/>
                  </a:lnTo>
                  <a:lnTo>
                    <a:pt x="237" y="685"/>
                  </a:lnTo>
                  <a:lnTo>
                    <a:pt x="230" y="663"/>
                  </a:lnTo>
                  <a:lnTo>
                    <a:pt x="239" y="660"/>
                  </a:lnTo>
                  <a:lnTo>
                    <a:pt x="253" y="678"/>
                  </a:lnTo>
                  <a:lnTo>
                    <a:pt x="258" y="694"/>
                  </a:lnTo>
                  <a:lnTo>
                    <a:pt x="289" y="694"/>
                  </a:lnTo>
                  <a:lnTo>
                    <a:pt x="314" y="688"/>
                  </a:lnTo>
                  <a:lnTo>
                    <a:pt x="329" y="663"/>
                  </a:lnTo>
                  <a:lnTo>
                    <a:pt x="345" y="649"/>
                  </a:lnTo>
                  <a:lnTo>
                    <a:pt x="356" y="646"/>
                  </a:lnTo>
                  <a:lnTo>
                    <a:pt x="354" y="658"/>
                  </a:lnTo>
                  <a:lnTo>
                    <a:pt x="340" y="666"/>
                  </a:lnTo>
                  <a:lnTo>
                    <a:pt x="345" y="673"/>
                  </a:lnTo>
                  <a:lnTo>
                    <a:pt x="352" y="671"/>
                  </a:lnTo>
                  <a:lnTo>
                    <a:pt x="360" y="658"/>
                  </a:lnTo>
                  <a:lnTo>
                    <a:pt x="375" y="655"/>
                  </a:lnTo>
                  <a:lnTo>
                    <a:pt x="379" y="665"/>
                  </a:lnTo>
                  <a:lnTo>
                    <a:pt x="381" y="678"/>
                  </a:lnTo>
                  <a:lnTo>
                    <a:pt x="393" y="688"/>
                  </a:lnTo>
                  <a:lnTo>
                    <a:pt x="389" y="706"/>
                  </a:lnTo>
                  <a:lnTo>
                    <a:pt x="381" y="716"/>
                  </a:lnTo>
                  <a:lnTo>
                    <a:pt x="365" y="714"/>
                  </a:lnTo>
                  <a:lnTo>
                    <a:pt x="356" y="725"/>
                  </a:lnTo>
                  <a:lnTo>
                    <a:pt x="359" y="736"/>
                  </a:lnTo>
                  <a:lnTo>
                    <a:pt x="365" y="747"/>
                  </a:lnTo>
                  <a:lnTo>
                    <a:pt x="395" y="763"/>
                  </a:lnTo>
                  <a:lnTo>
                    <a:pt x="398" y="769"/>
                  </a:lnTo>
                  <a:lnTo>
                    <a:pt x="397" y="776"/>
                  </a:lnTo>
                  <a:lnTo>
                    <a:pt x="391" y="785"/>
                  </a:lnTo>
                  <a:lnTo>
                    <a:pt x="373" y="791"/>
                  </a:lnTo>
                  <a:lnTo>
                    <a:pt x="370" y="802"/>
                  </a:lnTo>
                  <a:lnTo>
                    <a:pt x="360" y="803"/>
                  </a:lnTo>
                  <a:lnTo>
                    <a:pt x="346" y="796"/>
                  </a:lnTo>
                  <a:lnTo>
                    <a:pt x="289" y="781"/>
                  </a:lnTo>
                  <a:lnTo>
                    <a:pt x="258" y="789"/>
                  </a:lnTo>
                  <a:lnTo>
                    <a:pt x="203" y="776"/>
                  </a:lnTo>
                  <a:lnTo>
                    <a:pt x="146" y="774"/>
                  </a:lnTo>
                  <a:lnTo>
                    <a:pt x="117" y="787"/>
                  </a:lnTo>
                  <a:lnTo>
                    <a:pt x="119" y="797"/>
                  </a:lnTo>
                  <a:lnTo>
                    <a:pt x="106" y="800"/>
                  </a:lnTo>
                  <a:lnTo>
                    <a:pt x="88" y="829"/>
                  </a:lnTo>
                  <a:lnTo>
                    <a:pt x="81" y="840"/>
                  </a:lnTo>
                  <a:lnTo>
                    <a:pt x="87" y="838"/>
                  </a:lnTo>
                  <a:lnTo>
                    <a:pt x="110" y="851"/>
                  </a:lnTo>
                  <a:lnTo>
                    <a:pt x="114" y="860"/>
                  </a:lnTo>
                  <a:lnTo>
                    <a:pt x="113" y="872"/>
                  </a:lnTo>
                  <a:lnTo>
                    <a:pt x="129" y="884"/>
                  </a:lnTo>
                  <a:lnTo>
                    <a:pt x="149" y="881"/>
                  </a:lnTo>
                  <a:lnTo>
                    <a:pt x="173" y="828"/>
                  </a:lnTo>
                  <a:lnTo>
                    <a:pt x="179" y="833"/>
                  </a:lnTo>
                  <a:lnTo>
                    <a:pt x="160" y="870"/>
                  </a:lnTo>
                  <a:lnTo>
                    <a:pt x="166" y="894"/>
                  </a:lnTo>
                  <a:lnTo>
                    <a:pt x="203" y="910"/>
                  </a:lnTo>
                  <a:lnTo>
                    <a:pt x="233" y="915"/>
                  </a:lnTo>
                  <a:lnTo>
                    <a:pt x="262" y="909"/>
                  </a:lnTo>
                  <a:lnTo>
                    <a:pt x="260" y="924"/>
                  </a:lnTo>
                  <a:lnTo>
                    <a:pt x="243" y="937"/>
                  </a:lnTo>
                  <a:lnTo>
                    <a:pt x="222" y="937"/>
                  </a:lnTo>
                  <a:lnTo>
                    <a:pt x="185" y="976"/>
                  </a:lnTo>
                  <a:lnTo>
                    <a:pt x="198" y="996"/>
                  </a:lnTo>
                  <a:lnTo>
                    <a:pt x="214" y="1012"/>
                  </a:lnTo>
                  <a:lnTo>
                    <a:pt x="225" y="1031"/>
                  </a:lnTo>
                  <a:lnTo>
                    <a:pt x="262" y="1061"/>
                  </a:lnTo>
                  <a:lnTo>
                    <a:pt x="292" y="1070"/>
                  </a:lnTo>
                  <a:lnTo>
                    <a:pt x="309" y="1081"/>
                  </a:lnTo>
                  <a:lnTo>
                    <a:pt x="336" y="1087"/>
                  </a:lnTo>
                  <a:lnTo>
                    <a:pt x="362" y="1099"/>
                  </a:lnTo>
                  <a:lnTo>
                    <a:pt x="329" y="1048"/>
                  </a:lnTo>
                  <a:lnTo>
                    <a:pt x="313" y="1037"/>
                  </a:lnTo>
                  <a:lnTo>
                    <a:pt x="328" y="1016"/>
                  </a:lnTo>
                  <a:lnTo>
                    <a:pt x="340" y="1016"/>
                  </a:lnTo>
                  <a:lnTo>
                    <a:pt x="357" y="1043"/>
                  </a:lnTo>
                  <a:lnTo>
                    <a:pt x="368" y="1044"/>
                  </a:lnTo>
                  <a:lnTo>
                    <a:pt x="372" y="1024"/>
                  </a:lnTo>
                  <a:lnTo>
                    <a:pt x="382" y="1005"/>
                  </a:lnTo>
                  <a:lnTo>
                    <a:pt x="410" y="1015"/>
                  </a:lnTo>
                  <a:lnTo>
                    <a:pt x="404" y="1028"/>
                  </a:lnTo>
                  <a:lnTo>
                    <a:pt x="402" y="1054"/>
                  </a:lnTo>
                  <a:lnTo>
                    <a:pt x="419" y="1071"/>
                  </a:lnTo>
                  <a:lnTo>
                    <a:pt x="430" y="1062"/>
                  </a:lnTo>
                  <a:lnTo>
                    <a:pt x="440" y="1042"/>
                  </a:lnTo>
                  <a:lnTo>
                    <a:pt x="453" y="1034"/>
                  </a:lnTo>
                  <a:lnTo>
                    <a:pt x="462" y="1038"/>
                  </a:lnTo>
                  <a:lnTo>
                    <a:pt x="465" y="1023"/>
                  </a:lnTo>
                  <a:lnTo>
                    <a:pt x="476" y="1010"/>
                  </a:lnTo>
                  <a:lnTo>
                    <a:pt x="491" y="1001"/>
                  </a:lnTo>
                  <a:lnTo>
                    <a:pt x="491" y="1021"/>
                  </a:lnTo>
                  <a:lnTo>
                    <a:pt x="502" y="1039"/>
                  </a:lnTo>
                  <a:lnTo>
                    <a:pt x="521" y="1022"/>
                  </a:lnTo>
                  <a:lnTo>
                    <a:pt x="534" y="992"/>
                  </a:lnTo>
                  <a:lnTo>
                    <a:pt x="554" y="997"/>
                  </a:lnTo>
                  <a:lnTo>
                    <a:pt x="562" y="1018"/>
                  </a:lnTo>
                  <a:lnTo>
                    <a:pt x="575" y="1024"/>
                  </a:lnTo>
                  <a:lnTo>
                    <a:pt x="581" y="1019"/>
                  </a:lnTo>
                  <a:lnTo>
                    <a:pt x="593" y="1021"/>
                  </a:lnTo>
                  <a:lnTo>
                    <a:pt x="657" y="1040"/>
                  </a:lnTo>
                  <a:lnTo>
                    <a:pt x="663" y="1060"/>
                  </a:lnTo>
                  <a:lnTo>
                    <a:pt x="671" y="1066"/>
                  </a:lnTo>
                  <a:lnTo>
                    <a:pt x="672" y="1075"/>
                  </a:lnTo>
                  <a:lnTo>
                    <a:pt x="672" y="1054"/>
                  </a:lnTo>
                  <a:lnTo>
                    <a:pt x="673" y="1054"/>
                  </a:lnTo>
                  <a:lnTo>
                    <a:pt x="698" y="1075"/>
                  </a:lnTo>
                  <a:lnTo>
                    <a:pt x="715" y="1085"/>
                  </a:lnTo>
                  <a:lnTo>
                    <a:pt x="723" y="1082"/>
                  </a:lnTo>
                  <a:lnTo>
                    <a:pt x="727" y="1092"/>
                  </a:lnTo>
                  <a:lnTo>
                    <a:pt x="725" y="1118"/>
                  </a:lnTo>
                  <a:lnTo>
                    <a:pt x="737" y="1115"/>
                  </a:lnTo>
                  <a:lnTo>
                    <a:pt x="750" y="1099"/>
                  </a:lnTo>
                  <a:lnTo>
                    <a:pt x="758" y="1121"/>
                  </a:lnTo>
                  <a:lnTo>
                    <a:pt x="763" y="1123"/>
                  </a:lnTo>
                  <a:lnTo>
                    <a:pt x="771" y="1132"/>
                  </a:lnTo>
                  <a:lnTo>
                    <a:pt x="787" y="1128"/>
                  </a:lnTo>
                  <a:lnTo>
                    <a:pt x="791" y="1140"/>
                  </a:lnTo>
                  <a:lnTo>
                    <a:pt x="798" y="1153"/>
                  </a:lnTo>
                  <a:lnTo>
                    <a:pt x="800" y="1166"/>
                  </a:lnTo>
                  <a:lnTo>
                    <a:pt x="803" y="1169"/>
                  </a:lnTo>
                  <a:lnTo>
                    <a:pt x="802" y="1180"/>
                  </a:lnTo>
                  <a:lnTo>
                    <a:pt x="792" y="1199"/>
                  </a:lnTo>
                  <a:lnTo>
                    <a:pt x="789" y="1212"/>
                  </a:lnTo>
                  <a:lnTo>
                    <a:pt x="800" y="1200"/>
                  </a:lnTo>
                  <a:lnTo>
                    <a:pt x="802" y="1215"/>
                  </a:lnTo>
                  <a:lnTo>
                    <a:pt x="801" y="1221"/>
                  </a:lnTo>
                  <a:lnTo>
                    <a:pt x="812" y="1241"/>
                  </a:lnTo>
                  <a:lnTo>
                    <a:pt x="814" y="1261"/>
                  </a:lnTo>
                  <a:lnTo>
                    <a:pt x="823" y="1275"/>
                  </a:lnTo>
                  <a:lnTo>
                    <a:pt x="877" y="1314"/>
                  </a:lnTo>
                  <a:lnTo>
                    <a:pt x="878" y="1322"/>
                  </a:lnTo>
                  <a:lnTo>
                    <a:pt x="871" y="1329"/>
                  </a:lnTo>
                  <a:lnTo>
                    <a:pt x="867" y="1336"/>
                  </a:lnTo>
                  <a:lnTo>
                    <a:pt x="872" y="1349"/>
                  </a:lnTo>
                  <a:lnTo>
                    <a:pt x="886" y="1352"/>
                  </a:lnTo>
                  <a:lnTo>
                    <a:pt x="914" y="1392"/>
                  </a:lnTo>
                  <a:lnTo>
                    <a:pt x="906" y="1397"/>
                  </a:lnTo>
                  <a:lnTo>
                    <a:pt x="882" y="1404"/>
                  </a:lnTo>
                  <a:lnTo>
                    <a:pt x="900" y="1409"/>
                  </a:lnTo>
                  <a:lnTo>
                    <a:pt x="913" y="1406"/>
                  </a:lnTo>
                  <a:lnTo>
                    <a:pt x="915" y="1422"/>
                  </a:lnTo>
                  <a:lnTo>
                    <a:pt x="892" y="1422"/>
                  </a:lnTo>
                  <a:lnTo>
                    <a:pt x="915" y="1433"/>
                  </a:lnTo>
                  <a:lnTo>
                    <a:pt x="918" y="1440"/>
                  </a:lnTo>
                  <a:lnTo>
                    <a:pt x="914" y="1457"/>
                  </a:lnTo>
                  <a:lnTo>
                    <a:pt x="911" y="1483"/>
                  </a:lnTo>
                  <a:lnTo>
                    <a:pt x="922" y="1480"/>
                  </a:lnTo>
                  <a:lnTo>
                    <a:pt x="930" y="1489"/>
                  </a:lnTo>
                  <a:lnTo>
                    <a:pt x="921" y="1501"/>
                  </a:lnTo>
                  <a:lnTo>
                    <a:pt x="941" y="1521"/>
                  </a:lnTo>
                  <a:lnTo>
                    <a:pt x="937" y="1542"/>
                  </a:lnTo>
                  <a:lnTo>
                    <a:pt x="938" y="1549"/>
                  </a:lnTo>
                  <a:lnTo>
                    <a:pt x="929" y="1544"/>
                  </a:lnTo>
                  <a:lnTo>
                    <a:pt x="927" y="1555"/>
                  </a:lnTo>
                  <a:lnTo>
                    <a:pt x="929" y="1564"/>
                  </a:lnTo>
                  <a:lnTo>
                    <a:pt x="952" y="1581"/>
                  </a:lnTo>
                  <a:lnTo>
                    <a:pt x="954" y="1587"/>
                  </a:lnTo>
                  <a:lnTo>
                    <a:pt x="956" y="1597"/>
                  </a:lnTo>
                  <a:lnTo>
                    <a:pt x="949" y="1618"/>
                  </a:lnTo>
                  <a:lnTo>
                    <a:pt x="958" y="1616"/>
                  </a:lnTo>
                  <a:lnTo>
                    <a:pt x="975" y="1607"/>
                  </a:lnTo>
                  <a:lnTo>
                    <a:pt x="967" y="1615"/>
                  </a:lnTo>
                  <a:lnTo>
                    <a:pt x="963" y="1624"/>
                  </a:lnTo>
                  <a:lnTo>
                    <a:pt x="960" y="1636"/>
                  </a:lnTo>
                  <a:lnTo>
                    <a:pt x="972" y="1646"/>
                  </a:lnTo>
                  <a:lnTo>
                    <a:pt x="962" y="1652"/>
                  </a:lnTo>
                  <a:lnTo>
                    <a:pt x="957" y="1666"/>
                  </a:lnTo>
                  <a:lnTo>
                    <a:pt x="947" y="1673"/>
                  </a:lnTo>
                  <a:lnTo>
                    <a:pt x="980" y="1683"/>
                  </a:lnTo>
                  <a:lnTo>
                    <a:pt x="999" y="1693"/>
                  </a:lnTo>
                  <a:lnTo>
                    <a:pt x="1006" y="1710"/>
                  </a:lnTo>
                  <a:lnTo>
                    <a:pt x="1005" y="1728"/>
                  </a:lnTo>
                  <a:lnTo>
                    <a:pt x="1000" y="1733"/>
                  </a:lnTo>
                  <a:lnTo>
                    <a:pt x="999" y="1748"/>
                  </a:lnTo>
                  <a:lnTo>
                    <a:pt x="1000" y="1765"/>
                  </a:lnTo>
                  <a:lnTo>
                    <a:pt x="1001" y="1781"/>
                  </a:lnTo>
                  <a:lnTo>
                    <a:pt x="992" y="1785"/>
                  </a:lnTo>
                  <a:lnTo>
                    <a:pt x="996" y="1801"/>
                  </a:lnTo>
                  <a:lnTo>
                    <a:pt x="990" y="1808"/>
                  </a:lnTo>
                  <a:lnTo>
                    <a:pt x="986" y="1825"/>
                  </a:lnTo>
                  <a:lnTo>
                    <a:pt x="981" y="1834"/>
                  </a:lnTo>
                  <a:lnTo>
                    <a:pt x="967" y="1854"/>
                  </a:lnTo>
                  <a:lnTo>
                    <a:pt x="953" y="1860"/>
                  </a:lnTo>
                  <a:lnTo>
                    <a:pt x="969" y="1878"/>
                  </a:lnTo>
                  <a:lnTo>
                    <a:pt x="992" y="1869"/>
                  </a:lnTo>
                  <a:lnTo>
                    <a:pt x="968" y="1898"/>
                  </a:lnTo>
                  <a:lnTo>
                    <a:pt x="951" y="1906"/>
                  </a:lnTo>
                  <a:lnTo>
                    <a:pt x="941" y="1921"/>
                  </a:lnTo>
                  <a:lnTo>
                    <a:pt x="946" y="1937"/>
                  </a:lnTo>
                  <a:lnTo>
                    <a:pt x="963" y="1968"/>
                  </a:lnTo>
                  <a:lnTo>
                    <a:pt x="973" y="1954"/>
                  </a:lnTo>
                  <a:lnTo>
                    <a:pt x="988" y="1970"/>
                  </a:lnTo>
                  <a:lnTo>
                    <a:pt x="1007" y="1976"/>
                  </a:lnTo>
                  <a:lnTo>
                    <a:pt x="1037" y="1960"/>
                  </a:lnTo>
                  <a:lnTo>
                    <a:pt x="1038" y="1943"/>
                  </a:lnTo>
                  <a:lnTo>
                    <a:pt x="1028" y="1931"/>
                  </a:lnTo>
                  <a:lnTo>
                    <a:pt x="1032" y="1919"/>
                  </a:lnTo>
                  <a:lnTo>
                    <a:pt x="1039" y="1926"/>
                  </a:lnTo>
                  <a:lnTo>
                    <a:pt x="1046" y="1917"/>
                  </a:lnTo>
                  <a:lnTo>
                    <a:pt x="1044" y="1908"/>
                  </a:lnTo>
                  <a:lnTo>
                    <a:pt x="1061" y="1895"/>
                  </a:lnTo>
                  <a:lnTo>
                    <a:pt x="1062" y="1865"/>
                  </a:lnTo>
                  <a:lnTo>
                    <a:pt x="1069" y="1882"/>
                  </a:lnTo>
                  <a:lnTo>
                    <a:pt x="1078" y="1899"/>
                  </a:lnTo>
                  <a:lnTo>
                    <a:pt x="1096" y="1883"/>
                  </a:lnTo>
                  <a:lnTo>
                    <a:pt x="1087" y="1904"/>
                  </a:lnTo>
                  <a:lnTo>
                    <a:pt x="1086" y="1919"/>
                  </a:lnTo>
                  <a:lnTo>
                    <a:pt x="1105" y="1926"/>
                  </a:lnTo>
                  <a:lnTo>
                    <a:pt x="1104" y="1930"/>
                  </a:lnTo>
                  <a:lnTo>
                    <a:pt x="1114" y="1930"/>
                  </a:lnTo>
                  <a:lnTo>
                    <a:pt x="1155" y="1924"/>
                  </a:lnTo>
                  <a:lnTo>
                    <a:pt x="1141" y="1941"/>
                  </a:lnTo>
                  <a:lnTo>
                    <a:pt x="1104" y="1953"/>
                  </a:lnTo>
                  <a:lnTo>
                    <a:pt x="1092" y="1969"/>
                  </a:lnTo>
                  <a:lnTo>
                    <a:pt x="1120" y="1973"/>
                  </a:lnTo>
                  <a:lnTo>
                    <a:pt x="1152" y="1962"/>
                  </a:lnTo>
                  <a:lnTo>
                    <a:pt x="1132" y="1975"/>
                  </a:lnTo>
                  <a:lnTo>
                    <a:pt x="1128" y="1994"/>
                  </a:lnTo>
                  <a:lnTo>
                    <a:pt x="1118" y="2011"/>
                  </a:lnTo>
                  <a:lnTo>
                    <a:pt x="1164" y="1981"/>
                  </a:lnTo>
                  <a:lnTo>
                    <a:pt x="1136" y="2017"/>
                  </a:lnTo>
                  <a:lnTo>
                    <a:pt x="1180" y="2012"/>
                  </a:lnTo>
                  <a:lnTo>
                    <a:pt x="1175" y="2025"/>
                  </a:lnTo>
                  <a:lnTo>
                    <a:pt x="1183" y="2033"/>
                  </a:lnTo>
                  <a:lnTo>
                    <a:pt x="1180" y="2041"/>
                  </a:lnTo>
                  <a:lnTo>
                    <a:pt x="1152" y="2029"/>
                  </a:lnTo>
                  <a:lnTo>
                    <a:pt x="1167" y="2045"/>
                  </a:lnTo>
                  <a:lnTo>
                    <a:pt x="1199" y="2059"/>
                  </a:lnTo>
                  <a:lnTo>
                    <a:pt x="1212" y="2075"/>
                  </a:lnTo>
                  <a:lnTo>
                    <a:pt x="1218" y="2091"/>
                  </a:lnTo>
                  <a:lnTo>
                    <a:pt x="1196" y="2082"/>
                  </a:lnTo>
                  <a:lnTo>
                    <a:pt x="1212" y="2092"/>
                  </a:lnTo>
                  <a:lnTo>
                    <a:pt x="1212" y="2100"/>
                  </a:lnTo>
                  <a:lnTo>
                    <a:pt x="1200" y="2103"/>
                  </a:lnTo>
                  <a:lnTo>
                    <a:pt x="1204" y="2111"/>
                  </a:lnTo>
                  <a:lnTo>
                    <a:pt x="1188" y="2105"/>
                  </a:lnTo>
                  <a:lnTo>
                    <a:pt x="1190" y="2121"/>
                  </a:lnTo>
                  <a:lnTo>
                    <a:pt x="1199" y="2132"/>
                  </a:lnTo>
                  <a:lnTo>
                    <a:pt x="1218" y="2124"/>
                  </a:lnTo>
                  <a:lnTo>
                    <a:pt x="1223" y="2136"/>
                  </a:lnTo>
                  <a:lnTo>
                    <a:pt x="1221" y="2148"/>
                  </a:lnTo>
                  <a:lnTo>
                    <a:pt x="1191" y="2142"/>
                  </a:lnTo>
                  <a:lnTo>
                    <a:pt x="1164" y="2131"/>
                  </a:lnTo>
                  <a:lnTo>
                    <a:pt x="1124" y="2094"/>
                  </a:lnTo>
                  <a:lnTo>
                    <a:pt x="1102" y="2080"/>
                  </a:lnTo>
                  <a:lnTo>
                    <a:pt x="1039" y="2071"/>
                  </a:lnTo>
                  <a:lnTo>
                    <a:pt x="1023" y="2073"/>
                  </a:lnTo>
                  <a:lnTo>
                    <a:pt x="1010" y="2091"/>
                  </a:lnTo>
                  <a:lnTo>
                    <a:pt x="1042" y="2138"/>
                  </a:lnTo>
                  <a:lnTo>
                    <a:pt x="1070" y="2147"/>
                  </a:lnTo>
                  <a:lnTo>
                    <a:pt x="1102" y="2162"/>
                  </a:lnTo>
                  <a:lnTo>
                    <a:pt x="1125" y="2190"/>
                  </a:lnTo>
                  <a:lnTo>
                    <a:pt x="1174" y="2201"/>
                  </a:lnTo>
                  <a:lnTo>
                    <a:pt x="1183" y="2194"/>
                  </a:lnTo>
                  <a:lnTo>
                    <a:pt x="1198" y="2196"/>
                  </a:lnTo>
                  <a:lnTo>
                    <a:pt x="1204" y="2202"/>
                  </a:lnTo>
                  <a:lnTo>
                    <a:pt x="1234" y="2200"/>
                  </a:lnTo>
                  <a:lnTo>
                    <a:pt x="1232" y="2216"/>
                  </a:lnTo>
                  <a:lnTo>
                    <a:pt x="1238" y="2232"/>
                  </a:lnTo>
                  <a:lnTo>
                    <a:pt x="1221" y="2238"/>
                  </a:lnTo>
                  <a:lnTo>
                    <a:pt x="1225" y="2255"/>
                  </a:lnTo>
                  <a:lnTo>
                    <a:pt x="1211" y="2261"/>
                  </a:lnTo>
                  <a:lnTo>
                    <a:pt x="1215" y="2276"/>
                  </a:lnTo>
                  <a:lnTo>
                    <a:pt x="1217" y="2281"/>
                  </a:lnTo>
                  <a:lnTo>
                    <a:pt x="1204" y="2288"/>
                  </a:lnTo>
                  <a:lnTo>
                    <a:pt x="1202" y="2313"/>
                  </a:lnTo>
                  <a:lnTo>
                    <a:pt x="1217" y="2324"/>
                  </a:lnTo>
                  <a:lnTo>
                    <a:pt x="1234" y="2312"/>
                  </a:lnTo>
                  <a:lnTo>
                    <a:pt x="1242" y="2326"/>
                  </a:lnTo>
                  <a:lnTo>
                    <a:pt x="1226" y="2337"/>
                  </a:lnTo>
                  <a:lnTo>
                    <a:pt x="1234" y="2349"/>
                  </a:lnTo>
                  <a:lnTo>
                    <a:pt x="1221" y="2350"/>
                  </a:lnTo>
                  <a:lnTo>
                    <a:pt x="1215" y="2337"/>
                  </a:lnTo>
                  <a:lnTo>
                    <a:pt x="1201" y="2334"/>
                  </a:lnTo>
                  <a:lnTo>
                    <a:pt x="1194" y="2341"/>
                  </a:lnTo>
                  <a:lnTo>
                    <a:pt x="1193" y="2356"/>
                  </a:lnTo>
                  <a:lnTo>
                    <a:pt x="1193" y="2371"/>
                  </a:lnTo>
                  <a:lnTo>
                    <a:pt x="1199" y="2378"/>
                  </a:lnTo>
                  <a:lnTo>
                    <a:pt x="1188" y="2392"/>
                  </a:lnTo>
                  <a:lnTo>
                    <a:pt x="1191" y="2398"/>
                  </a:lnTo>
                  <a:lnTo>
                    <a:pt x="1204" y="2395"/>
                  </a:lnTo>
                  <a:lnTo>
                    <a:pt x="1199" y="2404"/>
                  </a:lnTo>
                  <a:lnTo>
                    <a:pt x="1193" y="2421"/>
                  </a:lnTo>
                  <a:lnTo>
                    <a:pt x="1171" y="2428"/>
                  </a:lnTo>
                  <a:lnTo>
                    <a:pt x="1155" y="2421"/>
                  </a:lnTo>
                  <a:lnTo>
                    <a:pt x="1140" y="2420"/>
                  </a:lnTo>
                  <a:lnTo>
                    <a:pt x="1118" y="2426"/>
                  </a:lnTo>
                  <a:lnTo>
                    <a:pt x="1114" y="2436"/>
                  </a:lnTo>
                  <a:lnTo>
                    <a:pt x="1098" y="2452"/>
                  </a:lnTo>
                  <a:lnTo>
                    <a:pt x="1102" y="2462"/>
                  </a:lnTo>
                  <a:lnTo>
                    <a:pt x="1099" y="2463"/>
                  </a:lnTo>
                  <a:lnTo>
                    <a:pt x="1103" y="2474"/>
                  </a:lnTo>
                  <a:lnTo>
                    <a:pt x="1115" y="2468"/>
                  </a:lnTo>
                  <a:lnTo>
                    <a:pt x="1128" y="2476"/>
                  </a:lnTo>
                  <a:lnTo>
                    <a:pt x="1182" y="2459"/>
                  </a:lnTo>
                  <a:lnTo>
                    <a:pt x="1172" y="2442"/>
                  </a:lnTo>
                  <a:lnTo>
                    <a:pt x="1191" y="2443"/>
                  </a:lnTo>
                  <a:lnTo>
                    <a:pt x="1194" y="2447"/>
                  </a:lnTo>
                  <a:lnTo>
                    <a:pt x="1189" y="2458"/>
                  </a:lnTo>
                  <a:lnTo>
                    <a:pt x="1174" y="2466"/>
                  </a:lnTo>
                  <a:lnTo>
                    <a:pt x="1198" y="2479"/>
                  </a:lnTo>
                  <a:lnTo>
                    <a:pt x="1184" y="2476"/>
                  </a:lnTo>
                  <a:lnTo>
                    <a:pt x="1188" y="2485"/>
                  </a:lnTo>
                  <a:lnTo>
                    <a:pt x="1205" y="2493"/>
                  </a:lnTo>
                  <a:lnTo>
                    <a:pt x="1199" y="2498"/>
                  </a:lnTo>
                  <a:lnTo>
                    <a:pt x="1188" y="2493"/>
                  </a:lnTo>
                  <a:lnTo>
                    <a:pt x="1171" y="2500"/>
                  </a:lnTo>
                  <a:lnTo>
                    <a:pt x="1155" y="2502"/>
                  </a:lnTo>
                  <a:lnTo>
                    <a:pt x="1114" y="2481"/>
                  </a:lnTo>
                  <a:lnTo>
                    <a:pt x="1101" y="2487"/>
                  </a:lnTo>
                  <a:lnTo>
                    <a:pt x="1101" y="2492"/>
                  </a:lnTo>
                  <a:lnTo>
                    <a:pt x="1078" y="2485"/>
                  </a:lnTo>
                  <a:lnTo>
                    <a:pt x="1071" y="2491"/>
                  </a:lnTo>
                  <a:lnTo>
                    <a:pt x="1088" y="2491"/>
                  </a:lnTo>
                  <a:lnTo>
                    <a:pt x="1104" y="2508"/>
                  </a:lnTo>
                  <a:lnTo>
                    <a:pt x="1098" y="2513"/>
                  </a:lnTo>
                  <a:lnTo>
                    <a:pt x="1081" y="2503"/>
                  </a:lnTo>
                  <a:lnTo>
                    <a:pt x="1091" y="2516"/>
                  </a:lnTo>
                  <a:lnTo>
                    <a:pt x="1078" y="2516"/>
                  </a:lnTo>
                  <a:lnTo>
                    <a:pt x="1064" y="2525"/>
                  </a:lnTo>
                  <a:lnTo>
                    <a:pt x="1066" y="2539"/>
                  </a:lnTo>
                  <a:lnTo>
                    <a:pt x="1065" y="2555"/>
                  </a:lnTo>
                  <a:lnTo>
                    <a:pt x="1067" y="2556"/>
                  </a:lnTo>
                  <a:lnTo>
                    <a:pt x="1056" y="2570"/>
                  </a:lnTo>
                  <a:lnTo>
                    <a:pt x="1067" y="2578"/>
                  </a:lnTo>
                  <a:lnTo>
                    <a:pt x="1072" y="2575"/>
                  </a:lnTo>
                  <a:lnTo>
                    <a:pt x="1051" y="2590"/>
                  </a:lnTo>
                  <a:lnTo>
                    <a:pt x="1055" y="2600"/>
                  </a:lnTo>
                  <a:lnTo>
                    <a:pt x="1049" y="2605"/>
                  </a:lnTo>
                  <a:lnTo>
                    <a:pt x="1044" y="2615"/>
                  </a:lnTo>
                  <a:lnTo>
                    <a:pt x="1043" y="2640"/>
                  </a:lnTo>
                  <a:lnTo>
                    <a:pt x="1061" y="2653"/>
                  </a:lnTo>
                  <a:lnTo>
                    <a:pt x="1059" y="2667"/>
                  </a:lnTo>
                  <a:lnTo>
                    <a:pt x="1074" y="2664"/>
                  </a:lnTo>
                  <a:lnTo>
                    <a:pt x="1091" y="2665"/>
                  </a:lnTo>
                  <a:lnTo>
                    <a:pt x="1089" y="2685"/>
                  </a:lnTo>
                  <a:lnTo>
                    <a:pt x="1082" y="2690"/>
                  </a:lnTo>
                  <a:lnTo>
                    <a:pt x="1071" y="2705"/>
                  </a:lnTo>
                  <a:lnTo>
                    <a:pt x="1085" y="2719"/>
                  </a:lnTo>
                  <a:lnTo>
                    <a:pt x="1065" y="2716"/>
                  </a:lnTo>
                  <a:lnTo>
                    <a:pt x="1060" y="2728"/>
                  </a:lnTo>
                  <a:lnTo>
                    <a:pt x="1061" y="2742"/>
                  </a:lnTo>
                  <a:lnTo>
                    <a:pt x="1064" y="2750"/>
                  </a:lnTo>
                  <a:lnTo>
                    <a:pt x="1076" y="2750"/>
                  </a:lnTo>
                  <a:lnTo>
                    <a:pt x="1065" y="2764"/>
                  </a:lnTo>
                  <a:lnTo>
                    <a:pt x="1072" y="2767"/>
                  </a:lnTo>
                  <a:lnTo>
                    <a:pt x="1086" y="2767"/>
                  </a:lnTo>
                  <a:lnTo>
                    <a:pt x="1097" y="2764"/>
                  </a:lnTo>
                  <a:lnTo>
                    <a:pt x="1071" y="2787"/>
                  </a:lnTo>
                  <a:lnTo>
                    <a:pt x="1071" y="2797"/>
                  </a:lnTo>
                  <a:lnTo>
                    <a:pt x="1085" y="2802"/>
                  </a:lnTo>
                  <a:lnTo>
                    <a:pt x="1086" y="2810"/>
                  </a:lnTo>
                  <a:lnTo>
                    <a:pt x="1102" y="2802"/>
                  </a:lnTo>
                  <a:lnTo>
                    <a:pt x="1096" y="2805"/>
                  </a:lnTo>
                  <a:lnTo>
                    <a:pt x="1089" y="2815"/>
                  </a:lnTo>
                  <a:lnTo>
                    <a:pt x="1092" y="2823"/>
                  </a:lnTo>
                  <a:lnTo>
                    <a:pt x="1086" y="2834"/>
                  </a:lnTo>
                  <a:lnTo>
                    <a:pt x="1099" y="2830"/>
                  </a:lnTo>
                  <a:lnTo>
                    <a:pt x="1108" y="2825"/>
                  </a:lnTo>
                  <a:lnTo>
                    <a:pt x="1110" y="2856"/>
                  </a:lnTo>
                  <a:lnTo>
                    <a:pt x="1125" y="2855"/>
                  </a:lnTo>
                  <a:lnTo>
                    <a:pt x="1125" y="2864"/>
                  </a:lnTo>
                  <a:lnTo>
                    <a:pt x="1137" y="2864"/>
                  </a:lnTo>
                  <a:lnTo>
                    <a:pt x="1120" y="2882"/>
                  </a:lnTo>
                  <a:lnTo>
                    <a:pt x="1125" y="2895"/>
                  </a:lnTo>
                  <a:lnTo>
                    <a:pt x="1135" y="2880"/>
                  </a:lnTo>
                  <a:lnTo>
                    <a:pt x="1137" y="2896"/>
                  </a:lnTo>
                  <a:lnTo>
                    <a:pt x="1134" y="2900"/>
                  </a:lnTo>
                  <a:lnTo>
                    <a:pt x="1131" y="2916"/>
                  </a:lnTo>
                  <a:lnTo>
                    <a:pt x="1140" y="2920"/>
                  </a:lnTo>
                  <a:lnTo>
                    <a:pt x="1141" y="2932"/>
                  </a:lnTo>
                  <a:lnTo>
                    <a:pt x="1144" y="2945"/>
                  </a:lnTo>
                  <a:lnTo>
                    <a:pt x="1151" y="2937"/>
                  </a:lnTo>
                  <a:lnTo>
                    <a:pt x="1151" y="2941"/>
                  </a:lnTo>
                  <a:lnTo>
                    <a:pt x="1157" y="2943"/>
                  </a:lnTo>
                  <a:lnTo>
                    <a:pt x="1145" y="2957"/>
                  </a:lnTo>
                  <a:lnTo>
                    <a:pt x="1142" y="2965"/>
                  </a:lnTo>
                  <a:lnTo>
                    <a:pt x="1142" y="2979"/>
                  </a:lnTo>
                  <a:lnTo>
                    <a:pt x="1141" y="2990"/>
                  </a:lnTo>
                  <a:lnTo>
                    <a:pt x="1141" y="3002"/>
                  </a:lnTo>
                  <a:lnTo>
                    <a:pt x="1145" y="3017"/>
                  </a:lnTo>
                  <a:lnTo>
                    <a:pt x="1151" y="3013"/>
                  </a:lnTo>
                  <a:lnTo>
                    <a:pt x="1164" y="3013"/>
                  </a:lnTo>
                  <a:lnTo>
                    <a:pt x="1175" y="2990"/>
                  </a:lnTo>
                  <a:lnTo>
                    <a:pt x="1190" y="2961"/>
                  </a:lnTo>
                  <a:lnTo>
                    <a:pt x="1198" y="2965"/>
                  </a:lnTo>
                  <a:lnTo>
                    <a:pt x="1211" y="2960"/>
                  </a:lnTo>
                  <a:lnTo>
                    <a:pt x="1218" y="2944"/>
                  </a:lnTo>
                  <a:lnTo>
                    <a:pt x="1237" y="2954"/>
                  </a:lnTo>
                  <a:lnTo>
                    <a:pt x="1248" y="2952"/>
                  </a:lnTo>
                  <a:lnTo>
                    <a:pt x="1255" y="2968"/>
                  </a:lnTo>
                  <a:lnTo>
                    <a:pt x="1226" y="2960"/>
                  </a:lnTo>
                  <a:lnTo>
                    <a:pt x="1216" y="2970"/>
                  </a:lnTo>
                  <a:lnTo>
                    <a:pt x="1215" y="2977"/>
                  </a:lnTo>
                  <a:lnTo>
                    <a:pt x="1228" y="2988"/>
                  </a:lnTo>
                  <a:lnTo>
                    <a:pt x="1247" y="2988"/>
                  </a:lnTo>
                  <a:lnTo>
                    <a:pt x="1218" y="3000"/>
                  </a:lnTo>
                  <a:lnTo>
                    <a:pt x="1206" y="3002"/>
                  </a:lnTo>
                  <a:lnTo>
                    <a:pt x="1202" y="3018"/>
                  </a:lnTo>
                  <a:lnTo>
                    <a:pt x="1191" y="3025"/>
                  </a:lnTo>
                  <a:lnTo>
                    <a:pt x="1175" y="3027"/>
                  </a:lnTo>
                  <a:lnTo>
                    <a:pt x="1173" y="3036"/>
                  </a:lnTo>
                  <a:lnTo>
                    <a:pt x="1179" y="3057"/>
                  </a:lnTo>
                  <a:lnTo>
                    <a:pt x="1177" y="3082"/>
                  </a:lnTo>
                  <a:lnTo>
                    <a:pt x="1187" y="3078"/>
                  </a:lnTo>
                  <a:lnTo>
                    <a:pt x="1177" y="3093"/>
                  </a:lnTo>
                  <a:lnTo>
                    <a:pt x="1187" y="3110"/>
                  </a:lnTo>
                  <a:lnTo>
                    <a:pt x="1190" y="3119"/>
                  </a:lnTo>
                  <a:lnTo>
                    <a:pt x="1195" y="3116"/>
                  </a:lnTo>
                  <a:lnTo>
                    <a:pt x="1198" y="3136"/>
                  </a:lnTo>
                  <a:lnTo>
                    <a:pt x="1212" y="3160"/>
                  </a:lnTo>
                  <a:lnTo>
                    <a:pt x="1217" y="3162"/>
                  </a:lnTo>
                  <a:lnTo>
                    <a:pt x="1217" y="3165"/>
                  </a:lnTo>
                  <a:lnTo>
                    <a:pt x="1218" y="3170"/>
                  </a:lnTo>
                  <a:lnTo>
                    <a:pt x="1234" y="3173"/>
                  </a:lnTo>
                  <a:lnTo>
                    <a:pt x="1236" y="3186"/>
                  </a:lnTo>
                  <a:lnTo>
                    <a:pt x="1241" y="3195"/>
                  </a:lnTo>
                  <a:lnTo>
                    <a:pt x="1242" y="3203"/>
                  </a:lnTo>
                  <a:lnTo>
                    <a:pt x="1249" y="3196"/>
                  </a:lnTo>
                  <a:lnTo>
                    <a:pt x="1254" y="3195"/>
                  </a:lnTo>
                  <a:lnTo>
                    <a:pt x="1247" y="3212"/>
                  </a:lnTo>
                  <a:lnTo>
                    <a:pt x="1247" y="3226"/>
                  </a:lnTo>
                  <a:lnTo>
                    <a:pt x="1250" y="3232"/>
                  </a:lnTo>
                  <a:lnTo>
                    <a:pt x="1260" y="3233"/>
                  </a:lnTo>
                  <a:lnTo>
                    <a:pt x="1269" y="3238"/>
                  </a:lnTo>
                  <a:lnTo>
                    <a:pt x="1265" y="3246"/>
                  </a:lnTo>
                  <a:lnTo>
                    <a:pt x="1265" y="3255"/>
                  </a:lnTo>
                  <a:lnTo>
                    <a:pt x="1276" y="3260"/>
                  </a:lnTo>
                  <a:lnTo>
                    <a:pt x="1285" y="3260"/>
                  </a:lnTo>
                  <a:lnTo>
                    <a:pt x="1275" y="3265"/>
                  </a:lnTo>
                  <a:lnTo>
                    <a:pt x="1279" y="3272"/>
                  </a:lnTo>
                  <a:lnTo>
                    <a:pt x="1288" y="3270"/>
                  </a:lnTo>
                  <a:lnTo>
                    <a:pt x="1281" y="3275"/>
                  </a:lnTo>
                  <a:lnTo>
                    <a:pt x="1273" y="3277"/>
                  </a:lnTo>
                  <a:lnTo>
                    <a:pt x="1276" y="3282"/>
                  </a:lnTo>
                  <a:lnTo>
                    <a:pt x="1277" y="3288"/>
                  </a:lnTo>
                  <a:lnTo>
                    <a:pt x="1291" y="3286"/>
                  </a:lnTo>
                  <a:lnTo>
                    <a:pt x="1308" y="3272"/>
                  </a:lnTo>
                  <a:lnTo>
                    <a:pt x="1313" y="3276"/>
                  </a:lnTo>
                  <a:lnTo>
                    <a:pt x="1314" y="3283"/>
                  </a:lnTo>
                  <a:lnTo>
                    <a:pt x="1300" y="3292"/>
                  </a:lnTo>
                  <a:lnTo>
                    <a:pt x="1291" y="3298"/>
                  </a:lnTo>
                  <a:lnTo>
                    <a:pt x="1293" y="3304"/>
                  </a:lnTo>
                  <a:lnTo>
                    <a:pt x="1300" y="3313"/>
                  </a:lnTo>
                  <a:lnTo>
                    <a:pt x="1308" y="3319"/>
                  </a:lnTo>
                  <a:lnTo>
                    <a:pt x="1308" y="3324"/>
                  </a:lnTo>
                  <a:lnTo>
                    <a:pt x="1316" y="3325"/>
                  </a:lnTo>
                  <a:lnTo>
                    <a:pt x="1311" y="3332"/>
                  </a:lnTo>
                  <a:lnTo>
                    <a:pt x="1297" y="3339"/>
                  </a:lnTo>
                  <a:lnTo>
                    <a:pt x="1300" y="3343"/>
                  </a:lnTo>
                  <a:lnTo>
                    <a:pt x="1312" y="3350"/>
                  </a:lnTo>
                  <a:lnTo>
                    <a:pt x="1320" y="3347"/>
                  </a:lnTo>
                  <a:lnTo>
                    <a:pt x="1338" y="3337"/>
                  </a:lnTo>
                  <a:lnTo>
                    <a:pt x="1344" y="3337"/>
                  </a:lnTo>
                  <a:lnTo>
                    <a:pt x="1355" y="3342"/>
                  </a:lnTo>
                  <a:lnTo>
                    <a:pt x="1311" y="3358"/>
                  </a:lnTo>
                  <a:lnTo>
                    <a:pt x="1314" y="3361"/>
                  </a:lnTo>
                  <a:lnTo>
                    <a:pt x="1322" y="3358"/>
                  </a:lnTo>
                  <a:lnTo>
                    <a:pt x="1334" y="3358"/>
                  </a:lnTo>
                  <a:lnTo>
                    <a:pt x="1336" y="3361"/>
                  </a:lnTo>
                  <a:lnTo>
                    <a:pt x="1335" y="3364"/>
                  </a:lnTo>
                  <a:lnTo>
                    <a:pt x="1334" y="3373"/>
                  </a:lnTo>
                  <a:lnTo>
                    <a:pt x="1340" y="3378"/>
                  </a:lnTo>
                  <a:lnTo>
                    <a:pt x="1344" y="3379"/>
                  </a:lnTo>
                  <a:lnTo>
                    <a:pt x="1356" y="3374"/>
                  </a:lnTo>
                  <a:lnTo>
                    <a:pt x="1360" y="3379"/>
                  </a:lnTo>
                  <a:lnTo>
                    <a:pt x="1362" y="3386"/>
                  </a:lnTo>
                  <a:lnTo>
                    <a:pt x="1363" y="3388"/>
                  </a:lnTo>
                  <a:lnTo>
                    <a:pt x="1373" y="3390"/>
                  </a:lnTo>
                  <a:lnTo>
                    <a:pt x="1382" y="3395"/>
                  </a:lnTo>
                  <a:lnTo>
                    <a:pt x="1386" y="3394"/>
                  </a:lnTo>
                  <a:lnTo>
                    <a:pt x="1389" y="3397"/>
                  </a:lnTo>
                  <a:lnTo>
                    <a:pt x="1388" y="3400"/>
                  </a:lnTo>
                  <a:lnTo>
                    <a:pt x="1373" y="3411"/>
                  </a:lnTo>
                  <a:lnTo>
                    <a:pt x="1363" y="3416"/>
                  </a:lnTo>
                  <a:lnTo>
                    <a:pt x="1359" y="3422"/>
                  </a:lnTo>
                  <a:lnTo>
                    <a:pt x="1370" y="3420"/>
                  </a:lnTo>
                  <a:lnTo>
                    <a:pt x="1377" y="3421"/>
                  </a:lnTo>
                  <a:lnTo>
                    <a:pt x="1400" y="3420"/>
                  </a:lnTo>
                  <a:lnTo>
                    <a:pt x="1397" y="3410"/>
                  </a:lnTo>
                  <a:lnTo>
                    <a:pt x="1397" y="3407"/>
                  </a:lnTo>
                  <a:lnTo>
                    <a:pt x="1399" y="3406"/>
                  </a:lnTo>
                  <a:lnTo>
                    <a:pt x="1410" y="3410"/>
                  </a:lnTo>
                  <a:lnTo>
                    <a:pt x="1419" y="3407"/>
                  </a:lnTo>
                  <a:lnTo>
                    <a:pt x="1442" y="3410"/>
                  </a:lnTo>
                  <a:lnTo>
                    <a:pt x="1462" y="3397"/>
                  </a:lnTo>
                  <a:lnTo>
                    <a:pt x="1464" y="3401"/>
                  </a:lnTo>
                  <a:lnTo>
                    <a:pt x="1480" y="3394"/>
                  </a:lnTo>
                  <a:lnTo>
                    <a:pt x="1478" y="3401"/>
                  </a:lnTo>
                  <a:lnTo>
                    <a:pt x="1476" y="3407"/>
                  </a:lnTo>
                  <a:lnTo>
                    <a:pt x="1483" y="3410"/>
                  </a:lnTo>
                  <a:lnTo>
                    <a:pt x="1499" y="3404"/>
                  </a:lnTo>
                  <a:lnTo>
                    <a:pt x="1495" y="3409"/>
                  </a:lnTo>
                  <a:lnTo>
                    <a:pt x="1470" y="3422"/>
                  </a:lnTo>
                  <a:lnTo>
                    <a:pt x="1478" y="3422"/>
                  </a:lnTo>
                  <a:lnTo>
                    <a:pt x="1465" y="3431"/>
                  </a:lnTo>
                  <a:lnTo>
                    <a:pt x="1470" y="3433"/>
                  </a:lnTo>
                  <a:lnTo>
                    <a:pt x="1474" y="3432"/>
                  </a:lnTo>
                  <a:lnTo>
                    <a:pt x="1483" y="3426"/>
                  </a:lnTo>
                  <a:lnTo>
                    <a:pt x="1491" y="3427"/>
                  </a:lnTo>
                  <a:lnTo>
                    <a:pt x="1501" y="3418"/>
                  </a:lnTo>
                  <a:lnTo>
                    <a:pt x="1508" y="3407"/>
                  </a:lnTo>
                  <a:lnTo>
                    <a:pt x="1512" y="3410"/>
                  </a:lnTo>
                  <a:lnTo>
                    <a:pt x="1508" y="3421"/>
                  </a:lnTo>
                  <a:lnTo>
                    <a:pt x="1496" y="3429"/>
                  </a:lnTo>
                  <a:lnTo>
                    <a:pt x="1491" y="3437"/>
                  </a:lnTo>
                  <a:lnTo>
                    <a:pt x="1495" y="3442"/>
                  </a:lnTo>
                  <a:lnTo>
                    <a:pt x="1497" y="3450"/>
                  </a:lnTo>
                  <a:lnTo>
                    <a:pt x="1500" y="3455"/>
                  </a:lnTo>
                  <a:lnTo>
                    <a:pt x="1502" y="3461"/>
                  </a:lnTo>
                  <a:lnTo>
                    <a:pt x="1506" y="3455"/>
                  </a:lnTo>
                  <a:lnTo>
                    <a:pt x="1511" y="3444"/>
                  </a:lnTo>
                  <a:lnTo>
                    <a:pt x="1516" y="3440"/>
                  </a:lnTo>
                  <a:lnTo>
                    <a:pt x="1521" y="3440"/>
                  </a:lnTo>
                  <a:lnTo>
                    <a:pt x="1519" y="3448"/>
                  </a:lnTo>
                  <a:lnTo>
                    <a:pt x="1516" y="3461"/>
                  </a:lnTo>
                  <a:lnTo>
                    <a:pt x="1518" y="3465"/>
                  </a:lnTo>
                  <a:lnTo>
                    <a:pt x="1528" y="3461"/>
                  </a:lnTo>
                  <a:lnTo>
                    <a:pt x="1537" y="3452"/>
                  </a:lnTo>
                  <a:lnTo>
                    <a:pt x="1537" y="3458"/>
                  </a:lnTo>
                  <a:lnTo>
                    <a:pt x="1534" y="3474"/>
                  </a:lnTo>
                  <a:lnTo>
                    <a:pt x="1529" y="3477"/>
                  </a:lnTo>
                  <a:lnTo>
                    <a:pt x="1522" y="3487"/>
                  </a:lnTo>
                  <a:lnTo>
                    <a:pt x="1522" y="3493"/>
                  </a:lnTo>
                  <a:lnTo>
                    <a:pt x="1524" y="3493"/>
                  </a:lnTo>
                  <a:lnTo>
                    <a:pt x="1527" y="3501"/>
                  </a:lnTo>
                  <a:lnTo>
                    <a:pt x="1530" y="3502"/>
                  </a:lnTo>
                  <a:lnTo>
                    <a:pt x="1542" y="3501"/>
                  </a:lnTo>
                  <a:lnTo>
                    <a:pt x="1550" y="3510"/>
                  </a:lnTo>
                  <a:lnTo>
                    <a:pt x="1564" y="3507"/>
                  </a:lnTo>
                  <a:lnTo>
                    <a:pt x="1577" y="3492"/>
                  </a:lnTo>
                  <a:lnTo>
                    <a:pt x="1583" y="3482"/>
                  </a:lnTo>
                  <a:lnTo>
                    <a:pt x="1583" y="3487"/>
                  </a:lnTo>
                  <a:lnTo>
                    <a:pt x="1586" y="3497"/>
                  </a:lnTo>
                  <a:lnTo>
                    <a:pt x="1618" y="3499"/>
                  </a:lnTo>
                  <a:lnTo>
                    <a:pt x="1636" y="3498"/>
                  </a:lnTo>
                  <a:lnTo>
                    <a:pt x="1636" y="3497"/>
                  </a:lnTo>
                  <a:lnTo>
                    <a:pt x="1634" y="3490"/>
                  </a:lnTo>
                  <a:lnTo>
                    <a:pt x="1635" y="3485"/>
                  </a:lnTo>
                  <a:lnTo>
                    <a:pt x="1632" y="3476"/>
                  </a:lnTo>
                  <a:lnTo>
                    <a:pt x="1629" y="3467"/>
                  </a:lnTo>
                  <a:lnTo>
                    <a:pt x="1624" y="3466"/>
                  </a:lnTo>
                  <a:lnTo>
                    <a:pt x="1605" y="3454"/>
                  </a:lnTo>
                  <a:lnTo>
                    <a:pt x="1624" y="3458"/>
                  </a:lnTo>
                  <a:lnTo>
                    <a:pt x="1632" y="3458"/>
                  </a:lnTo>
                  <a:lnTo>
                    <a:pt x="1636" y="3453"/>
                  </a:lnTo>
                  <a:lnTo>
                    <a:pt x="1645" y="3454"/>
                  </a:lnTo>
                  <a:lnTo>
                    <a:pt x="1650" y="3449"/>
                  </a:lnTo>
                  <a:lnTo>
                    <a:pt x="1648" y="3432"/>
                  </a:lnTo>
                  <a:lnTo>
                    <a:pt x="1650" y="3420"/>
                  </a:lnTo>
                  <a:lnTo>
                    <a:pt x="1651" y="3412"/>
                  </a:lnTo>
                  <a:lnTo>
                    <a:pt x="1656" y="3405"/>
                  </a:lnTo>
                  <a:lnTo>
                    <a:pt x="1661" y="3379"/>
                  </a:lnTo>
                  <a:lnTo>
                    <a:pt x="1661" y="3373"/>
                  </a:lnTo>
                  <a:lnTo>
                    <a:pt x="1658" y="3372"/>
                  </a:lnTo>
                  <a:lnTo>
                    <a:pt x="1661" y="3367"/>
                  </a:lnTo>
                  <a:lnTo>
                    <a:pt x="1669" y="3358"/>
                  </a:lnTo>
                  <a:lnTo>
                    <a:pt x="1674" y="3348"/>
                  </a:lnTo>
                  <a:lnTo>
                    <a:pt x="1669" y="3348"/>
                  </a:lnTo>
                  <a:lnTo>
                    <a:pt x="1672" y="3340"/>
                  </a:lnTo>
                  <a:lnTo>
                    <a:pt x="1684" y="3318"/>
                  </a:lnTo>
                  <a:lnTo>
                    <a:pt x="1690" y="3311"/>
                  </a:lnTo>
                  <a:lnTo>
                    <a:pt x="1687" y="3305"/>
                  </a:lnTo>
                  <a:lnTo>
                    <a:pt x="1690" y="3296"/>
                  </a:lnTo>
                  <a:lnTo>
                    <a:pt x="1689" y="3287"/>
                  </a:lnTo>
                  <a:lnTo>
                    <a:pt x="1682" y="3282"/>
                  </a:lnTo>
                  <a:lnTo>
                    <a:pt x="1679" y="3239"/>
                  </a:lnTo>
                  <a:lnTo>
                    <a:pt x="1673" y="3235"/>
                  </a:lnTo>
                  <a:lnTo>
                    <a:pt x="1674" y="3230"/>
                  </a:lnTo>
                  <a:lnTo>
                    <a:pt x="1669" y="3216"/>
                  </a:lnTo>
                  <a:lnTo>
                    <a:pt x="1651" y="3210"/>
                  </a:lnTo>
                  <a:lnTo>
                    <a:pt x="1667" y="3205"/>
                  </a:lnTo>
                  <a:lnTo>
                    <a:pt x="1669" y="3201"/>
                  </a:lnTo>
                  <a:lnTo>
                    <a:pt x="1669" y="3195"/>
                  </a:lnTo>
                  <a:lnTo>
                    <a:pt x="1673" y="3191"/>
                  </a:lnTo>
                  <a:lnTo>
                    <a:pt x="1680" y="3190"/>
                  </a:lnTo>
                  <a:lnTo>
                    <a:pt x="1684" y="3192"/>
                  </a:lnTo>
                  <a:lnTo>
                    <a:pt x="1691" y="3192"/>
                  </a:lnTo>
                  <a:lnTo>
                    <a:pt x="1711" y="3189"/>
                  </a:lnTo>
                  <a:lnTo>
                    <a:pt x="1715" y="3180"/>
                  </a:lnTo>
                  <a:lnTo>
                    <a:pt x="1723" y="3179"/>
                  </a:lnTo>
                  <a:lnTo>
                    <a:pt x="1723" y="3169"/>
                  </a:lnTo>
                  <a:lnTo>
                    <a:pt x="1714" y="3170"/>
                  </a:lnTo>
                  <a:lnTo>
                    <a:pt x="1700" y="3160"/>
                  </a:lnTo>
                  <a:lnTo>
                    <a:pt x="1689" y="3152"/>
                  </a:lnTo>
                  <a:lnTo>
                    <a:pt x="1696" y="3152"/>
                  </a:lnTo>
                  <a:lnTo>
                    <a:pt x="1702" y="3158"/>
                  </a:lnTo>
                  <a:lnTo>
                    <a:pt x="1709" y="3160"/>
                  </a:lnTo>
                  <a:lnTo>
                    <a:pt x="1729" y="3162"/>
                  </a:lnTo>
                  <a:lnTo>
                    <a:pt x="1729" y="3156"/>
                  </a:lnTo>
                  <a:lnTo>
                    <a:pt x="1716" y="3154"/>
                  </a:lnTo>
                  <a:lnTo>
                    <a:pt x="1714" y="3146"/>
                  </a:lnTo>
                  <a:lnTo>
                    <a:pt x="1720" y="3144"/>
                  </a:lnTo>
                  <a:lnTo>
                    <a:pt x="1722" y="3140"/>
                  </a:lnTo>
                  <a:lnTo>
                    <a:pt x="1716" y="3133"/>
                  </a:lnTo>
                  <a:lnTo>
                    <a:pt x="1717" y="3130"/>
                  </a:lnTo>
                  <a:lnTo>
                    <a:pt x="1728" y="3138"/>
                  </a:lnTo>
                  <a:lnTo>
                    <a:pt x="1739" y="3141"/>
                  </a:lnTo>
                  <a:lnTo>
                    <a:pt x="1737" y="3131"/>
                  </a:lnTo>
                  <a:lnTo>
                    <a:pt x="1745" y="3130"/>
                  </a:lnTo>
                  <a:lnTo>
                    <a:pt x="1742" y="3124"/>
                  </a:lnTo>
                  <a:lnTo>
                    <a:pt x="1741" y="3117"/>
                  </a:lnTo>
                  <a:lnTo>
                    <a:pt x="1748" y="3121"/>
                  </a:lnTo>
                  <a:lnTo>
                    <a:pt x="1755" y="3119"/>
                  </a:lnTo>
                  <a:lnTo>
                    <a:pt x="1757" y="3115"/>
                  </a:lnTo>
                  <a:lnTo>
                    <a:pt x="1758" y="3103"/>
                  </a:lnTo>
                  <a:lnTo>
                    <a:pt x="1764" y="3101"/>
                  </a:lnTo>
                  <a:lnTo>
                    <a:pt x="1764" y="3090"/>
                  </a:lnTo>
                  <a:lnTo>
                    <a:pt x="1760" y="3085"/>
                  </a:lnTo>
                  <a:lnTo>
                    <a:pt x="1727" y="3077"/>
                  </a:lnTo>
                  <a:lnTo>
                    <a:pt x="1728" y="3071"/>
                  </a:lnTo>
                  <a:lnTo>
                    <a:pt x="1759" y="3079"/>
                  </a:lnTo>
                  <a:lnTo>
                    <a:pt x="1774" y="3077"/>
                  </a:lnTo>
                  <a:lnTo>
                    <a:pt x="1763" y="3045"/>
                  </a:lnTo>
                  <a:lnTo>
                    <a:pt x="1768" y="3041"/>
                  </a:lnTo>
                  <a:lnTo>
                    <a:pt x="1770" y="3036"/>
                  </a:lnTo>
                  <a:lnTo>
                    <a:pt x="1764" y="3027"/>
                  </a:lnTo>
                  <a:lnTo>
                    <a:pt x="1726" y="3022"/>
                  </a:lnTo>
                  <a:lnTo>
                    <a:pt x="1722" y="3008"/>
                  </a:lnTo>
                  <a:lnTo>
                    <a:pt x="1732" y="3011"/>
                  </a:lnTo>
                  <a:lnTo>
                    <a:pt x="1755" y="2997"/>
                  </a:lnTo>
                  <a:lnTo>
                    <a:pt x="1772" y="2997"/>
                  </a:lnTo>
                  <a:lnTo>
                    <a:pt x="1784" y="3002"/>
                  </a:lnTo>
                  <a:lnTo>
                    <a:pt x="1786" y="2998"/>
                  </a:lnTo>
                  <a:lnTo>
                    <a:pt x="1777" y="2995"/>
                  </a:lnTo>
                  <a:lnTo>
                    <a:pt x="1770" y="2987"/>
                  </a:lnTo>
                  <a:lnTo>
                    <a:pt x="1766" y="2966"/>
                  </a:lnTo>
                  <a:lnTo>
                    <a:pt x="1758" y="2958"/>
                  </a:lnTo>
                  <a:lnTo>
                    <a:pt x="1753" y="2943"/>
                  </a:lnTo>
                  <a:lnTo>
                    <a:pt x="1747" y="2938"/>
                  </a:lnTo>
                  <a:lnTo>
                    <a:pt x="1744" y="2928"/>
                  </a:lnTo>
                  <a:lnTo>
                    <a:pt x="1733" y="2931"/>
                  </a:lnTo>
                  <a:lnTo>
                    <a:pt x="1743" y="2906"/>
                  </a:lnTo>
                  <a:lnTo>
                    <a:pt x="1749" y="2912"/>
                  </a:lnTo>
                  <a:lnTo>
                    <a:pt x="1760" y="2911"/>
                  </a:lnTo>
                  <a:lnTo>
                    <a:pt x="1768" y="2916"/>
                  </a:lnTo>
                  <a:lnTo>
                    <a:pt x="1768" y="2905"/>
                  </a:lnTo>
                  <a:lnTo>
                    <a:pt x="1776" y="2907"/>
                  </a:lnTo>
                  <a:lnTo>
                    <a:pt x="1782" y="2915"/>
                  </a:lnTo>
                  <a:lnTo>
                    <a:pt x="1786" y="2909"/>
                  </a:lnTo>
                  <a:lnTo>
                    <a:pt x="1793" y="2917"/>
                  </a:lnTo>
                  <a:lnTo>
                    <a:pt x="1801" y="2909"/>
                  </a:lnTo>
                  <a:lnTo>
                    <a:pt x="1801" y="2901"/>
                  </a:lnTo>
                  <a:lnTo>
                    <a:pt x="1813" y="2885"/>
                  </a:lnTo>
                  <a:lnTo>
                    <a:pt x="1808" y="2877"/>
                  </a:lnTo>
                  <a:lnTo>
                    <a:pt x="1809" y="2871"/>
                  </a:lnTo>
                  <a:lnTo>
                    <a:pt x="1807" y="2863"/>
                  </a:lnTo>
                  <a:lnTo>
                    <a:pt x="1793" y="2855"/>
                  </a:lnTo>
                  <a:lnTo>
                    <a:pt x="1801" y="2852"/>
                  </a:lnTo>
                  <a:lnTo>
                    <a:pt x="1804" y="2848"/>
                  </a:lnTo>
                  <a:lnTo>
                    <a:pt x="1812" y="2852"/>
                  </a:lnTo>
                  <a:lnTo>
                    <a:pt x="1819" y="2832"/>
                  </a:lnTo>
                  <a:lnTo>
                    <a:pt x="1827" y="2836"/>
                  </a:lnTo>
                  <a:lnTo>
                    <a:pt x="1829" y="2845"/>
                  </a:lnTo>
                  <a:lnTo>
                    <a:pt x="1836" y="2846"/>
                  </a:lnTo>
                  <a:lnTo>
                    <a:pt x="1841" y="2830"/>
                  </a:lnTo>
                  <a:lnTo>
                    <a:pt x="1851" y="2839"/>
                  </a:lnTo>
                  <a:lnTo>
                    <a:pt x="1854" y="2845"/>
                  </a:lnTo>
                  <a:lnTo>
                    <a:pt x="1862" y="2842"/>
                  </a:lnTo>
                  <a:lnTo>
                    <a:pt x="1878" y="2841"/>
                  </a:lnTo>
                  <a:lnTo>
                    <a:pt x="1871" y="2831"/>
                  </a:lnTo>
                  <a:lnTo>
                    <a:pt x="1886" y="2831"/>
                  </a:lnTo>
                  <a:lnTo>
                    <a:pt x="1898" y="2837"/>
                  </a:lnTo>
                  <a:lnTo>
                    <a:pt x="1899" y="2828"/>
                  </a:lnTo>
                  <a:lnTo>
                    <a:pt x="1904" y="2828"/>
                  </a:lnTo>
                  <a:lnTo>
                    <a:pt x="1901" y="2818"/>
                  </a:lnTo>
                  <a:lnTo>
                    <a:pt x="1904" y="2815"/>
                  </a:lnTo>
                  <a:lnTo>
                    <a:pt x="1900" y="2812"/>
                  </a:lnTo>
                  <a:lnTo>
                    <a:pt x="1895" y="2812"/>
                  </a:lnTo>
                  <a:lnTo>
                    <a:pt x="1888" y="2803"/>
                  </a:lnTo>
                  <a:lnTo>
                    <a:pt x="1890" y="2788"/>
                  </a:lnTo>
                  <a:lnTo>
                    <a:pt x="1900" y="2801"/>
                  </a:lnTo>
                  <a:lnTo>
                    <a:pt x="1901" y="2792"/>
                  </a:lnTo>
                  <a:lnTo>
                    <a:pt x="1906" y="2796"/>
                  </a:lnTo>
                  <a:lnTo>
                    <a:pt x="1911" y="2796"/>
                  </a:lnTo>
                  <a:lnTo>
                    <a:pt x="1914" y="2782"/>
                  </a:lnTo>
                  <a:lnTo>
                    <a:pt x="1904" y="2774"/>
                  </a:lnTo>
                  <a:lnTo>
                    <a:pt x="1916" y="2767"/>
                  </a:lnTo>
                  <a:lnTo>
                    <a:pt x="1914" y="2761"/>
                  </a:lnTo>
                  <a:lnTo>
                    <a:pt x="1919" y="2755"/>
                  </a:lnTo>
                  <a:lnTo>
                    <a:pt x="1925" y="2756"/>
                  </a:lnTo>
                  <a:lnTo>
                    <a:pt x="1911" y="2745"/>
                  </a:lnTo>
                  <a:lnTo>
                    <a:pt x="1910" y="2739"/>
                  </a:lnTo>
                  <a:lnTo>
                    <a:pt x="1919" y="2744"/>
                  </a:lnTo>
                  <a:lnTo>
                    <a:pt x="1922" y="2731"/>
                  </a:lnTo>
                  <a:lnTo>
                    <a:pt x="1933" y="2746"/>
                  </a:lnTo>
                  <a:lnTo>
                    <a:pt x="1941" y="2744"/>
                  </a:lnTo>
                  <a:lnTo>
                    <a:pt x="1947" y="2746"/>
                  </a:lnTo>
                  <a:lnTo>
                    <a:pt x="1960" y="2745"/>
                  </a:lnTo>
                  <a:lnTo>
                    <a:pt x="1936" y="2765"/>
                  </a:lnTo>
                  <a:lnTo>
                    <a:pt x="1935" y="2777"/>
                  </a:lnTo>
                  <a:lnTo>
                    <a:pt x="1925" y="2787"/>
                  </a:lnTo>
                  <a:lnTo>
                    <a:pt x="1927" y="2793"/>
                  </a:lnTo>
                  <a:lnTo>
                    <a:pt x="1927" y="2797"/>
                  </a:lnTo>
                  <a:lnTo>
                    <a:pt x="1930" y="2799"/>
                  </a:lnTo>
                  <a:lnTo>
                    <a:pt x="1936" y="2799"/>
                  </a:lnTo>
                  <a:lnTo>
                    <a:pt x="1943" y="2803"/>
                  </a:lnTo>
                  <a:lnTo>
                    <a:pt x="1954" y="2812"/>
                  </a:lnTo>
                  <a:lnTo>
                    <a:pt x="1956" y="2804"/>
                  </a:lnTo>
                  <a:lnTo>
                    <a:pt x="1947" y="2796"/>
                  </a:lnTo>
                  <a:lnTo>
                    <a:pt x="1957" y="2801"/>
                  </a:lnTo>
                  <a:lnTo>
                    <a:pt x="1956" y="2788"/>
                  </a:lnTo>
                  <a:lnTo>
                    <a:pt x="1957" y="2775"/>
                  </a:lnTo>
                  <a:lnTo>
                    <a:pt x="1967" y="2785"/>
                  </a:lnTo>
                  <a:lnTo>
                    <a:pt x="1973" y="2802"/>
                  </a:lnTo>
                  <a:lnTo>
                    <a:pt x="1983" y="2801"/>
                  </a:lnTo>
                  <a:lnTo>
                    <a:pt x="1987" y="2810"/>
                  </a:lnTo>
                  <a:lnTo>
                    <a:pt x="1992" y="2794"/>
                  </a:lnTo>
                  <a:lnTo>
                    <a:pt x="1997" y="2782"/>
                  </a:lnTo>
                  <a:lnTo>
                    <a:pt x="2005" y="2781"/>
                  </a:lnTo>
                  <a:lnTo>
                    <a:pt x="2002" y="2797"/>
                  </a:lnTo>
                  <a:lnTo>
                    <a:pt x="2007" y="2793"/>
                  </a:lnTo>
                  <a:lnTo>
                    <a:pt x="2012" y="2797"/>
                  </a:lnTo>
                  <a:lnTo>
                    <a:pt x="2014" y="2793"/>
                  </a:lnTo>
                  <a:lnTo>
                    <a:pt x="2022" y="2801"/>
                  </a:lnTo>
                  <a:lnTo>
                    <a:pt x="2023" y="2788"/>
                  </a:lnTo>
                  <a:lnTo>
                    <a:pt x="2028" y="2774"/>
                  </a:lnTo>
                  <a:lnTo>
                    <a:pt x="2038" y="2778"/>
                  </a:lnTo>
                  <a:lnTo>
                    <a:pt x="2038" y="2767"/>
                  </a:lnTo>
                  <a:lnTo>
                    <a:pt x="2042" y="2758"/>
                  </a:lnTo>
                  <a:lnTo>
                    <a:pt x="2034" y="2746"/>
                  </a:lnTo>
                  <a:lnTo>
                    <a:pt x="2030" y="2740"/>
                  </a:lnTo>
                  <a:lnTo>
                    <a:pt x="2033" y="2731"/>
                  </a:lnTo>
                  <a:lnTo>
                    <a:pt x="2044" y="2744"/>
                  </a:lnTo>
                  <a:lnTo>
                    <a:pt x="2065" y="2753"/>
                  </a:lnTo>
                  <a:lnTo>
                    <a:pt x="2072" y="2753"/>
                  </a:lnTo>
                  <a:lnTo>
                    <a:pt x="2065" y="2740"/>
                  </a:lnTo>
                  <a:lnTo>
                    <a:pt x="2073" y="2728"/>
                  </a:lnTo>
                  <a:lnTo>
                    <a:pt x="2076" y="2740"/>
                  </a:lnTo>
                  <a:lnTo>
                    <a:pt x="2081" y="2744"/>
                  </a:lnTo>
                  <a:lnTo>
                    <a:pt x="2086" y="2739"/>
                  </a:lnTo>
                  <a:lnTo>
                    <a:pt x="2093" y="2739"/>
                  </a:lnTo>
                  <a:lnTo>
                    <a:pt x="2097" y="2734"/>
                  </a:lnTo>
                  <a:lnTo>
                    <a:pt x="2098" y="2724"/>
                  </a:lnTo>
                  <a:lnTo>
                    <a:pt x="2102" y="2717"/>
                  </a:lnTo>
                  <a:lnTo>
                    <a:pt x="2105" y="2700"/>
                  </a:lnTo>
                  <a:lnTo>
                    <a:pt x="2110" y="2685"/>
                  </a:lnTo>
                  <a:lnTo>
                    <a:pt x="2114" y="2700"/>
                  </a:lnTo>
                  <a:lnTo>
                    <a:pt x="2118" y="2690"/>
                  </a:lnTo>
                  <a:lnTo>
                    <a:pt x="2120" y="2702"/>
                  </a:lnTo>
                  <a:lnTo>
                    <a:pt x="2123" y="2691"/>
                  </a:lnTo>
                  <a:lnTo>
                    <a:pt x="2126" y="2683"/>
                  </a:lnTo>
                  <a:lnTo>
                    <a:pt x="2126" y="2679"/>
                  </a:lnTo>
                  <a:lnTo>
                    <a:pt x="2131" y="2680"/>
                  </a:lnTo>
                  <a:lnTo>
                    <a:pt x="2130" y="2672"/>
                  </a:lnTo>
                  <a:lnTo>
                    <a:pt x="2137" y="2678"/>
                  </a:lnTo>
                  <a:lnTo>
                    <a:pt x="2132" y="2664"/>
                  </a:lnTo>
                  <a:lnTo>
                    <a:pt x="2134" y="2660"/>
                  </a:lnTo>
                  <a:lnTo>
                    <a:pt x="2140" y="2656"/>
                  </a:lnTo>
                  <a:lnTo>
                    <a:pt x="2142" y="2649"/>
                  </a:lnTo>
                  <a:lnTo>
                    <a:pt x="2156" y="2642"/>
                  </a:lnTo>
                  <a:lnTo>
                    <a:pt x="2158" y="2619"/>
                  </a:lnTo>
                  <a:lnTo>
                    <a:pt x="2161" y="2615"/>
                  </a:lnTo>
                  <a:lnTo>
                    <a:pt x="2159" y="2604"/>
                  </a:lnTo>
                  <a:lnTo>
                    <a:pt x="2156" y="2599"/>
                  </a:lnTo>
                  <a:lnTo>
                    <a:pt x="2164" y="2599"/>
                  </a:lnTo>
                  <a:lnTo>
                    <a:pt x="2163" y="2590"/>
                  </a:lnTo>
                  <a:lnTo>
                    <a:pt x="2168" y="2573"/>
                  </a:lnTo>
                  <a:lnTo>
                    <a:pt x="2175" y="2571"/>
                  </a:lnTo>
                  <a:lnTo>
                    <a:pt x="2177" y="2560"/>
                  </a:lnTo>
                  <a:lnTo>
                    <a:pt x="2174" y="2551"/>
                  </a:lnTo>
                  <a:lnTo>
                    <a:pt x="2184" y="2555"/>
                  </a:lnTo>
                  <a:lnTo>
                    <a:pt x="2196" y="2547"/>
                  </a:lnTo>
                  <a:lnTo>
                    <a:pt x="2209" y="2534"/>
                  </a:lnTo>
                  <a:lnTo>
                    <a:pt x="2207" y="2528"/>
                  </a:lnTo>
                  <a:lnTo>
                    <a:pt x="2215" y="2519"/>
                  </a:lnTo>
                  <a:lnTo>
                    <a:pt x="2220" y="2528"/>
                  </a:lnTo>
                  <a:lnTo>
                    <a:pt x="2226" y="2522"/>
                  </a:lnTo>
                  <a:lnTo>
                    <a:pt x="2229" y="2525"/>
                  </a:lnTo>
                  <a:lnTo>
                    <a:pt x="2231" y="2518"/>
                  </a:lnTo>
                  <a:lnTo>
                    <a:pt x="2234" y="2514"/>
                  </a:lnTo>
                  <a:lnTo>
                    <a:pt x="2233" y="2501"/>
                  </a:lnTo>
                  <a:lnTo>
                    <a:pt x="2242" y="2498"/>
                  </a:lnTo>
                  <a:lnTo>
                    <a:pt x="2237" y="2489"/>
                  </a:lnTo>
                  <a:lnTo>
                    <a:pt x="2217" y="2477"/>
                  </a:lnTo>
                  <a:lnTo>
                    <a:pt x="2225" y="2475"/>
                  </a:lnTo>
                  <a:lnTo>
                    <a:pt x="2216" y="2454"/>
                  </a:lnTo>
                  <a:lnTo>
                    <a:pt x="2202" y="2436"/>
                  </a:lnTo>
                  <a:lnTo>
                    <a:pt x="2201" y="2428"/>
                  </a:lnTo>
                  <a:lnTo>
                    <a:pt x="2214" y="2427"/>
                  </a:lnTo>
                  <a:lnTo>
                    <a:pt x="2211" y="2415"/>
                  </a:lnTo>
                  <a:lnTo>
                    <a:pt x="2221" y="2425"/>
                  </a:lnTo>
                  <a:lnTo>
                    <a:pt x="2221" y="2438"/>
                  </a:lnTo>
                  <a:lnTo>
                    <a:pt x="2223" y="2448"/>
                  </a:lnTo>
                  <a:lnTo>
                    <a:pt x="2229" y="2436"/>
                  </a:lnTo>
                  <a:lnTo>
                    <a:pt x="2232" y="2439"/>
                  </a:lnTo>
                  <a:lnTo>
                    <a:pt x="2233" y="2449"/>
                  </a:lnTo>
                  <a:lnTo>
                    <a:pt x="2239" y="2458"/>
                  </a:lnTo>
                  <a:lnTo>
                    <a:pt x="2241" y="2465"/>
                  </a:lnTo>
                  <a:lnTo>
                    <a:pt x="2260" y="2471"/>
                  </a:lnTo>
                  <a:lnTo>
                    <a:pt x="2256" y="2480"/>
                  </a:lnTo>
                  <a:lnTo>
                    <a:pt x="2248" y="2476"/>
                  </a:lnTo>
                  <a:lnTo>
                    <a:pt x="2250" y="2489"/>
                  </a:lnTo>
                  <a:lnTo>
                    <a:pt x="2261" y="2495"/>
                  </a:lnTo>
                  <a:lnTo>
                    <a:pt x="2260" y="2501"/>
                  </a:lnTo>
                  <a:lnTo>
                    <a:pt x="2270" y="2493"/>
                  </a:lnTo>
                  <a:lnTo>
                    <a:pt x="2280" y="2493"/>
                  </a:lnTo>
                  <a:lnTo>
                    <a:pt x="2297" y="2501"/>
                  </a:lnTo>
                  <a:lnTo>
                    <a:pt x="2288" y="2490"/>
                  </a:lnTo>
                  <a:lnTo>
                    <a:pt x="2291" y="2486"/>
                  </a:lnTo>
                  <a:lnTo>
                    <a:pt x="2290" y="2481"/>
                  </a:lnTo>
                  <a:lnTo>
                    <a:pt x="2295" y="2481"/>
                  </a:lnTo>
                  <a:lnTo>
                    <a:pt x="2296" y="2485"/>
                  </a:lnTo>
                  <a:lnTo>
                    <a:pt x="2314" y="2497"/>
                  </a:lnTo>
                  <a:lnTo>
                    <a:pt x="2324" y="2497"/>
                  </a:lnTo>
                  <a:lnTo>
                    <a:pt x="2322" y="2486"/>
                  </a:lnTo>
                  <a:lnTo>
                    <a:pt x="2311" y="2481"/>
                  </a:lnTo>
                  <a:lnTo>
                    <a:pt x="2311" y="2468"/>
                  </a:lnTo>
                  <a:lnTo>
                    <a:pt x="2317" y="2473"/>
                  </a:lnTo>
                  <a:lnTo>
                    <a:pt x="2330" y="2474"/>
                  </a:lnTo>
                  <a:lnTo>
                    <a:pt x="2330" y="2484"/>
                  </a:lnTo>
                  <a:lnTo>
                    <a:pt x="2339" y="2493"/>
                  </a:lnTo>
                  <a:lnTo>
                    <a:pt x="2346" y="2484"/>
                  </a:lnTo>
                  <a:lnTo>
                    <a:pt x="2338" y="2475"/>
                  </a:lnTo>
                  <a:lnTo>
                    <a:pt x="2341" y="2469"/>
                  </a:lnTo>
                  <a:lnTo>
                    <a:pt x="2351" y="2474"/>
                  </a:lnTo>
                  <a:lnTo>
                    <a:pt x="2349" y="2460"/>
                  </a:lnTo>
                  <a:lnTo>
                    <a:pt x="2350" y="2452"/>
                  </a:lnTo>
                  <a:lnTo>
                    <a:pt x="2357" y="2448"/>
                  </a:lnTo>
                  <a:lnTo>
                    <a:pt x="2360" y="2448"/>
                  </a:lnTo>
                  <a:lnTo>
                    <a:pt x="2366" y="2460"/>
                  </a:lnTo>
                  <a:lnTo>
                    <a:pt x="2378" y="2473"/>
                  </a:lnTo>
                  <a:lnTo>
                    <a:pt x="2381" y="2471"/>
                  </a:lnTo>
                  <a:lnTo>
                    <a:pt x="2384" y="2466"/>
                  </a:lnTo>
                  <a:lnTo>
                    <a:pt x="2387" y="2459"/>
                  </a:lnTo>
                  <a:lnTo>
                    <a:pt x="2395" y="2465"/>
                  </a:lnTo>
                  <a:lnTo>
                    <a:pt x="2398" y="2454"/>
                  </a:lnTo>
                  <a:lnTo>
                    <a:pt x="2424" y="2450"/>
                  </a:lnTo>
                  <a:lnTo>
                    <a:pt x="2435" y="2441"/>
                  </a:lnTo>
                  <a:lnTo>
                    <a:pt x="2443" y="2446"/>
                  </a:lnTo>
                  <a:lnTo>
                    <a:pt x="2443" y="2436"/>
                  </a:lnTo>
                  <a:lnTo>
                    <a:pt x="2452" y="2441"/>
                  </a:lnTo>
                  <a:lnTo>
                    <a:pt x="2458" y="2438"/>
                  </a:lnTo>
                  <a:lnTo>
                    <a:pt x="2460" y="2426"/>
                  </a:lnTo>
                  <a:lnTo>
                    <a:pt x="2468" y="2430"/>
                  </a:lnTo>
                  <a:lnTo>
                    <a:pt x="2473" y="2439"/>
                  </a:lnTo>
                  <a:lnTo>
                    <a:pt x="2478" y="2438"/>
                  </a:lnTo>
                  <a:lnTo>
                    <a:pt x="2476" y="2428"/>
                  </a:lnTo>
                  <a:lnTo>
                    <a:pt x="2483" y="2426"/>
                  </a:lnTo>
                  <a:lnTo>
                    <a:pt x="2489" y="2425"/>
                  </a:lnTo>
                  <a:lnTo>
                    <a:pt x="2494" y="2431"/>
                  </a:lnTo>
                  <a:lnTo>
                    <a:pt x="2499" y="2428"/>
                  </a:lnTo>
                  <a:lnTo>
                    <a:pt x="2499" y="2422"/>
                  </a:lnTo>
                  <a:lnTo>
                    <a:pt x="2501" y="2420"/>
                  </a:lnTo>
                  <a:lnTo>
                    <a:pt x="2510" y="2419"/>
                  </a:lnTo>
                  <a:lnTo>
                    <a:pt x="2514" y="2423"/>
                  </a:lnTo>
                  <a:lnTo>
                    <a:pt x="2517" y="2411"/>
                  </a:lnTo>
                  <a:lnTo>
                    <a:pt x="2521" y="2407"/>
                  </a:lnTo>
                  <a:lnTo>
                    <a:pt x="2533" y="2404"/>
                  </a:lnTo>
                  <a:lnTo>
                    <a:pt x="2537" y="2411"/>
                  </a:lnTo>
                  <a:lnTo>
                    <a:pt x="2539" y="2406"/>
                  </a:lnTo>
                  <a:lnTo>
                    <a:pt x="2554" y="2406"/>
                  </a:lnTo>
                  <a:lnTo>
                    <a:pt x="2551" y="2400"/>
                  </a:lnTo>
                  <a:lnTo>
                    <a:pt x="2555" y="2393"/>
                  </a:lnTo>
                  <a:lnTo>
                    <a:pt x="2573" y="2389"/>
                  </a:lnTo>
                  <a:lnTo>
                    <a:pt x="2577" y="2383"/>
                  </a:lnTo>
                  <a:lnTo>
                    <a:pt x="2577" y="2378"/>
                  </a:lnTo>
                  <a:lnTo>
                    <a:pt x="2586" y="2378"/>
                  </a:lnTo>
                  <a:lnTo>
                    <a:pt x="2591" y="2363"/>
                  </a:lnTo>
                  <a:lnTo>
                    <a:pt x="2600" y="2363"/>
                  </a:lnTo>
                  <a:lnTo>
                    <a:pt x="2593" y="2360"/>
                  </a:lnTo>
                  <a:lnTo>
                    <a:pt x="2591" y="2353"/>
                  </a:lnTo>
                  <a:lnTo>
                    <a:pt x="2591" y="2345"/>
                  </a:lnTo>
                  <a:lnTo>
                    <a:pt x="2608" y="2353"/>
                  </a:lnTo>
                  <a:lnTo>
                    <a:pt x="2607" y="2342"/>
                  </a:lnTo>
                  <a:lnTo>
                    <a:pt x="2613" y="2340"/>
                  </a:lnTo>
                  <a:lnTo>
                    <a:pt x="2623" y="2345"/>
                  </a:lnTo>
                  <a:lnTo>
                    <a:pt x="2620" y="2337"/>
                  </a:lnTo>
                  <a:lnTo>
                    <a:pt x="2621" y="2334"/>
                  </a:lnTo>
                  <a:lnTo>
                    <a:pt x="2621" y="2329"/>
                  </a:lnTo>
                  <a:lnTo>
                    <a:pt x="2608" y="2324"/>
                  </a:lnTo>
                  <a:lnTo>
                    <a:pt x="2619" y="2314"/>
                  </a:lnTo>
                  <a:lnTo>
                    <a:pt x="2627" y="2318"/>
                  </a:lnTo>
                  <a:lnTo>
                    <a:pt x="2635" y="2324"/>
                  </a:lnTo>
                  <a:lnTo>
                    <a:pt x="2639" y="2320"/>
                  </a:lnTo>
                  <a:lnTo>
                    <a:pt x="2634" y="2319"/>
                  </a:lnTo>
                  <a:lnTo>
                    <a:pt x="2635" y="2314"/>
                  </a:lnTo>
                  <a:lnTo>
                    <a:pt x="2646" y="2310"/>
                  </a:lnTo>
                  <a:lnTo>
                    <a:pt x="2646" y="2301"/>
                  </a:lnTo>
                  <a:lnTo>
                    <a:pt x="2661" y="2296"/>
                  </a:lnTo>
                  <a:lnTo>
                    <a:pt x="2658" y="2288"/>
                  </a:lnTo>
                  <a:lnTo>
                    <a:pt x="2673" y="2294"/>
                  </a:lnTo>
                  <a:lnTo>
                    <a:pt x="2666" y="2283"/>
                  </a:lnTo>
                  <a:lnTo>
                    <a:pt x="2674" y="2286"/>
                  </a:lnTo>
                  <a:lnTo>
                    <a:pt x="2669" y="2276"/>
                  </a:lnTo>
                  <a:lnTo>
                    <a:pt x="2661" y="2272"/>
                  </a:lnTo>
                  <a:lnTo>
                    <a:pt x="2666" y="2267"/>
                  </a:lnTo>
                  <a:lnTo>
                    <a:pt x="2675" y="2269"/>
                  </a:lnTo>
                  <a:lnTo>
                    <a:pt x="2679" y="2264"/>
                  </a:lnTo>
                  <a:lnTo>
                    <a:pt x="2684" y="2271"/>
                  </a:lnTo>
                  <a:lnTo>
                    <a:pt x="2693" y="2276"/>
                  </a:lnTo>
                  <a:lnTo>
                    <a:pt x="2698" y="2265"/>
                  </a:lnTo>
                  <a:lnTo>
                    <a:pt x="2693" y="2260"/>
                  </a:lnTo>
                  <a:lnTo>
                    <a:pt x="2698" y="2259"/>
                  </a:lnTo>
                  <a:lnTo>
                    <a:pt x="2686" y="2245"/>
                  </a:lnTo>
                  <a:lnTo>
                    <a:pt x="2699" y="2239"/>
                  </a:lnTo>
                  <a:lnTo>
                    <a:pt x="2717" y="2236"/>
                  </a:lnTo>
                  <a:lnTo>
                    <a:pt x="2720" y="2226"/>
                  </a:lnTo>
                  <a:lnTo>
                    <a:pt x="2736" y="2236"/>
                  </a:lnTo>
                  <a:lnTo>
                    <a:pt x="2732" y="2229"/>
                  </a:lnTo>
                  <a:lnTo>
                    <a:pt x="2726" y="2228"/>
                  </a:lnTo>
                  <a:lnTo>
                    <a:pt x="2722" y="2223"/>
                  </a:lnTo>
                  <a:lnTo>
                    <a:pt x="2728" y="2222"/>
                  </a:lnTo>
                  <a:lnTo>
                    <a:pt x="2729" y="2212"/>
                  </a:lnTo>
                  <a:lnTo>
                    <a:pt x="2738" y="2216"/>
                  </a:lnTo>
                  <a:lnTo>
                    <a:pt x="2744" y="2208"/>
                  </a:lnTo>
                  <a:lnTo>
                    <a:pt x="2750" y="2212"/>
                  </a:lnTo>
                  <a:lnTo>
                    <a:pt x="2758" y="2212"/>
                  </a:lnTo>
                  <a:lnTo>
                    <a:pt x="2763" y="2205"/>
                  </a:lnTo>
                  <a:lnTo>
                    <a:pt x="2769" y="2212"/>
                  </a:lnTo>
                  <a:lnTo>
                    <a:pt x="2781" y="2193"/>
                  </a:lnTo>
                  <a:lnTo>
                    <a:pt x="2786" y="2178"/>
                  </a:lnTo>
                  <a:lnTo>
                    <a:pt x="2783" y="2178"/>
                  </a:lnTo>
                  <a:lnTo>
                    <a:pt x="2760" y="2190"/>
                  </a:lnTo>
                  <a:lnTo>
                    <a:pt x="2744" y="2191"/>
                  </a:lnTo>
                  <a:lnTo>
                    <a:pt x="2693" y="2184"/>
                  </a:lnTo>
                  <a:lnTo>
                    <a:pt x="2634" y="2154"/>
                  </a:lnTo>
                  <a:lnTo>
                    <a:pt x="2627" y="2157"/>
                  </a:lnTo>
                  <a:lnTo>
                    <a:pt x="2627" y="2145"/>
                  </a:lnTo>
                  <a:lnTo>
                    <a:pt x="2618" y="2148"/>
                  </a:lnTo>
                  <a:lnTo>
                    <a:pt x="2607" y="2154"/>
                  </a:lnTo>
                  <a:lnTo>
                    <a:pt x="2602" y="2142"/>
                  </a:lnTo>
                  <a:lnTo>
                    <a:pt x="2564" y="2161"/>
                  </a:lnTo>
                  <a:lnTo>
                    <a:pt x="2549" y="2173"/>
                  </a:lnTo>
                  <a:lnTo>
                    <a:pt x="2529" y="2164"/>
                  </a:lnTo>
                  <a:lnTo>
                    <a:pt x="2507" y="2174"/>
                  </a:lnTo>
                  <a:lnTo>
                    <a:pt x="2497" y="2201"/>
                  </a:lnTo>
                  <a:lnTo>
                    <a:pt x="2463" y="2200"/>
                  </a:lnTo>
                  <a:lnTo>
                    <a:pt x="2427" y="2195"/>
                  </a:lnTo>
                  <a:lnTo>
                    <a:pt x="2446" y="2179"/>
                  </a:lnTo>
                  <a:lnTo>
                    <a:pt x="2463" y="2186"/>
                  </a:lnTo>
                  <a:lnTo>
                    <a:pt x="2479" y="2180"/>
                  </a:lnTo>
                  <a:lnTo>
                    <a:pt x="2508" y="2156"/>
                  </a:lnTo>
                  <a:lnTo>
                    <a:pt x="2528" y="2154"/>
                  </a:lnTo>
                  <a:lnTo>
                    <a:pt x="2541" y="2147"/>
                  </a:lnTo>
                  <a:lnTo>
                    <a:pt x="2534" y="2135"/>
                  </a:lnTo>
                  <a:lnTo>
                    <a:pt x="2518" y="2132"/>
                  </a:lnTo>
                  <a:lnTo>
                    <a:pt x="2465" y="2141"/>
                  </a:lnTo>
                  <a:lnTo>
                    <a:pt x="2437" y="2138"/>
                  </a:lnTo>
                  <a:lnTo>
                    <a:pt x="2425" y="2127"/>
                  </a:lnTo>
                  <a:lnTo>
                    <a:pt x="2409" y="2126"/>
                  </a:lnTo>
                  <a:lnTo>
                    <a:pt x="2441" y="2111"/>
                  </a:lnTo>
                  <a:lnTo>
                    <a:pt x="2449" y="2099"/>
                  </a:lnTo>
                  <a:lnTo>
                    <a:pt x="2458" y="2073"/>
                  </a:lnTo>
                  <a:lnTo>
                    <a:pt x="2444" y="2055"/>
                  </a:lnTo>
                  <a:lnTo>
                    <a:pt x="2448" y="2046"/>
                  </a:lnTo>
                  <a:lnTo>
                    <a:pt x="2465" y="2044"/>
                  </a:lnTo>
                  <a:lnTo>
                    <a:pt x="2476" y="2050"/>
                  </a:lnTo>
                  <a:lnTo>
                    <a:pt x="2478" y="2029"/>
                  </a:lnTo>
                  <a:lnTo>
                    <a:pt x="2494" y="2045"/>
                  </a:lnTo>
                  <a:lnTo>
                    <a:pt x="2535" y="2045"/>
                  </a:lnTo>
                  <a:lnTo>
                    <a:pt x="2571" y="2024"/>
                  </a:lnTo>
                  <a:lnTo>
                    <a:pt x="2584" y="2008"/>
                  </a:lnTo>
                  <a:lnTo>
                    <a:pt x="2578" y="1991"/>
                  </a:lnTo>
                  <a:lnTo>
                    <a:pt x="2594" y="2001"/>
                  </a:lnTo>
                  <a:lnTo>
                    <a:pt x="2592" y="1975"/>
                  </a:lnTo>
                  <a:lnTo>
                    <a:pt x="2577" y="1959"/>
                  </a:lnTo>
                  <a:lnTo>
                    <a:pt x="2553" y="1955"/>
                  </a:lnTo>
                  <a:lnTo>
                    <a:pt x="2535" y="1960"/>
                  </a:lnTo>
                  <a:lnTo>
                    <a:pt x="2516" y="1949"/>
                  </a:lnTo>
                  <a:lnTo>
                    <a:pt x="2499" y="1958"/>
                  </a:lnTo>
                  <a:lnTo>
                    <a:pt x="2501" y="1944"/>
                  </a:lnTo>
                  <a:lnTo>
                    <a:pt x="2490" y="1938"/>
                  </a:lnTo>
                  <a:lnTo>
                    <a:pt x="2471" y="1931"/>
                  </a:lnTo>
                  <a:lnTo>
                    <a:pt x="2487" y="1927"/>
                  </a:lnTo>
                  <a:lnTo>
                    <a:pt x="2483" y="1912"/>
                  </a:lnTo>
                  <a:lnTo>
                    <a:pt x="2480" y="1898"/>
                  </a:lnTo>
                  <a:lnTo>
                    <a:pt x="2505" y="1915"/>
                  </a:lnTo>
                  <a:lnTo>
                    <a:pt x="2521" y="1938"/>
                  </a:lnTo>
                  <a:lnTo>
                    <a:pt x="2538" y="1942"/>
                  </a:lnTo>
                  <a:lnTo>
                    <a:pt x="2550" y="1932"/>
                  </a:lnTo>
                  <a:lnTo>
                    <a:pt x="2565" y="1941"/>
                  </a:lnTo>
                  <a:lnTo>
                    <a:pt x="2583" y="1944"/>
                  </a:lnTo>
                  <a:lnTo>
                    <a:pt x="2604" y="1964"/>
                  </a:lnTo>
                  <a:lnTo>
                    <a:pt x="2620" y="1984"/>
                  </a:lnTo>
                  <a:lnTo>
                    <a:pt x="2640" y="1982"/>
                  </a:lnTo>
                  <a:lnTo>
                    <a:pt x="2646" y="1990"/>
                  </a:lnTo>
                  <a:lnTo>
                    <a:pt x="2651" y="2008"/>
                  </a:lnTo>
                  <a:lnTo>
                    <a:pt x="2667" y="2027"/>
                  </a:lnTo>
                  <a:lnTo>
                    <a:pt x="2669" y="2049"/>
                  </a:lnTo>
                  <a:lnTo>
                    <a:pt x="2675" y="2082"/>
                  </a:lnTo>
                  <a:lnTo>
                    <a:pt x="2689" y="2107"/>
                  </a:lnTo>
                  <a:lnTo>
                    <a:pt x="2710" y="2124"/>
                  </a:lnTo>
                  <a:lnTo>
                    <a:pt x="2734" y="2134"/>
                  </a:lnTo>
                  <a:lnTo>
                    <a:pt x="2755" y="2130"/>
                  </a:lnTo>
                  <a:lnTo>
                    <a:pt x="2756" y="2087"/>
                  </a:lnTo>
                  <a:lnTo>
                    <a:pt x="2759" y="2068"/>
                  </a:lnTo>
                  <a:lnTo>
                    <a:pt x="2765" y="2070"/>
                  </a:lnTo>
                  <a:lnTo>
                    <a:pt x="2768" y="2099"/>
                  </a:lnTo>
                  <a:lnTo>
                    <a:pt x="2772" y="2123"/>
                  </a:lnTo>
                  <a:lnTo>
                    <a:pt x="2788" y="2119"/>
                  </a:lnTo>
                  <a:lnTo>
                    <a:pt x="2796" y="2132"/>
                  </a:lnTo>
                  <a:lnTo>
                    <a:pt x="2811" y="2126"/>
                  </a:lnTo>
                  <a:lnTo>
                    <a:pt x="2812" y="2108"/>
                  </a:lnTo>
                  <a:lnTo>
                    <a:pt x="2803" y="2104"/>
                  </a:lnTo>
                  <a:lnTo>
                    <a:pt x="2804" y="2087"/>
                  </a:lnTo>
                  <a:lnTo>
                    <a:pt x="2797" y="2070"/>
                  </a:lnTo>
                  <a:lnTo>
                    <a:pt x="2802" y="2064"/>
                  </a:lnTo>
                  <a:lnTo>
                    <a:pt x="2799" y="2045"/>
                  </a:lnTo>
                  <a:lnTo>
                    <a:pt x="2802" y="2038"/>
                  </a:lnTo>
                  <a:lnTo>
                    <a:pt x="2797" y="2027"/>
                  </a:lnTo>
                  <a:lnTo>
                    <a:pt x="2785" y="2029"/>
                  </a:lnTo>
                  <a:lnTo>
                    <a:pt x="2798" y="2021"/>
                  </a:lnTo>
                  <a:lnTo>
                    <a:pt x="2799" y="2003"/>
                  </a:lnTo>
                  <a:lnTo>
                    <a:pt x="2797" y="1991"/>
                  </a:lnTo>
                  <a:lnTo>
                    <a:pt x="2801" y="1984"/>
                  </a:lnTo>
                  <a:lnTo>
                    <a:pt x="2802" y="1955"/>
                  </a:lnTo>
                  <a:lnTo>
                    <a:pt x="2795" y="1952"/>
                  </a:lnTo>
                  <a:lnTo>
                    <a:pt x="2781" y="1965"/>
                  </a:lnTo>
                  <a:lnTo>
                    <a:pt x="2774" y="1963"/>
                  </a:lnTo>
                  <a:lnTo>
                    <a:pt x="2766" y="1989"/>
                  </a:lnTo>
                  <a:lnTo>
                    <a:pt x="2759" y="1991"/>
                  </a:lnTo>
                  <a:lnTo>
                    <a:pt x="2759" y="1962"/>
                  </a:lnTo>
                  <a:lnTo>
                    <a:pt x="2781" y="1930"/>
                  </a:lnTo>
                  <a:lnTo>
                    <a:pt x="2786" y="1915"/>
                  </a:lnTo>
                  <a:lnTo>
                    <a:pt x="2776" y="1915"/>
                  </a:lnTo>
                  <a:lnTo>
                    <a:pt x="2769" y="1922"/>
                  </a:lnTo>
                  <a:lnTo>
                    <a:pt x="2760" y="1936"/>
                  </a:lnTo>
                  <a:lnTo>
                    <a:pt x="2754" y="1939"/>
                  </a:lnTo>
                  <a:lnTo>
                    <a:pt x="2761" y="1920"/>
                  </a:lnTo>
                  <a:lnTo>
                    <a:pt x="2763" y="1905"/>
                  </a:lnTo>
                  <a:lnTo>
                    <a:pt x="2742" y="1920"/>
                  </a:lnTo>
                  <a:lnTo>
                    <a:pt x="2732" y="1936"/>
                  </a:lnTo>
                  <a:lnTo>
                    <a:pt x="2726" y="1939"/>
                  </a:lnTo>
                  <a:lnTo>
                    <a:pt x="2734" y="1919"/>
                  </a:lnTo>
                  <a:lnTo>
                    <a:pt x="2747" y="1904"/>
                  </a:lnTo>
                  <a:lnTo>
                    <a:pt x="2749" y="1894"/>
                  </a:lnTo>
                  <a:lnTo>
                    <a:pt x="2758" y="1882"/>
                  </a:lnTo>
                  <a:lnTo>
                    <a:pt x="2723" y="1867"/>
                  </a:lnTo>
                  <a:lnTo>
                    <a:pt x="2720" y="1855"/>
                  </a:lnTo>
                  <a:lnTo>
                    <a:pt x="2691" y="1844"/>
                  </a:lnTo>
                  <a:lnTo>
                    <a:pt x="2689" y="1834"/>
                  </a:lnTo>
                  <a:lnTo>
                    <a:pt x="2680" y="1822"/>
                  </a:lnTo>
                  <a:lnTo>
                    <a:pt x="2643" y="1792"/>
                  </a:lnTo>
                  <a:lnTo>
                    <a:pt x="2632" y="1790"/>
                  </a:lnTo>
                  <a:lnTo>
                    <a:pt x="2616" y="1799"/>
                  </a:lnTo>
                  <a:lnTo>
                    <a:pt x="2609" y="1813"/>
                  </a:lnTo>
                  <a:lnTo>
                    <a:pt x="2605" y="1834"/>
                  </a:lnTo>
                  <a:lnTo>
                    <a:pt x="2597" y="1850"/>
                  </a:lnTo>
                  <a:lnTo>
                    <a:pt x="2597" y="1835"/>
                  </a:lnTo>
                  <a:lnTo>
                    <a:pt x="2602" y="1819"/>
                  </a:lnTo>
                  <a:lnTo>
                    <a:pt x="2605" y="1801"/>
                  </a:lnTo>
                  <a:lnTo>
                    <a:pt x="2593" y="1797"/>
                  </a:lnTo>
                  <a:lnTo>
                    <a:pt x="2594" y="1790"/>
                  </a:lnTo>
                  <a:lnTo>
                    <a:pt x="2621" y="1785"/>
                  </a:lnTo>
                  <a:lnTo>
                    <a:pt x="2637" y="1779"/>
                  </a:lnTo>
                  <a:lnTo>
                    <a:pt x="2637" y="1764"/>
                  </a:lnTo>
                  <a:lnTo>
                    <a:pt x="2634" y="1743"/>
                  </a:lnTo>
                  <a:lnTo>
                    <a:pt x="2599" y="1721"/>
                  </a:lnTo>
                  <a:lnTo>
                    <a:pt x="2583" y="1725"/>
                  </a:lnTo>
                  <a:lnTo>
                    <a:pt x="2564" y="1739"/>
                  </a:lnTo>
                  <a:lnTo>
                    <a:pt x="2549" y="1755"/>
                  </a:lnTo>
                  <a:lnTo>
                    <a:pt x="2546" y="1755"/>
                  </a:lnTo>
                  <a:lnTo>
                    <a:pt x="2546" y="1736"/>
                  </a:lnTo>
                  <a:lnTo>
                    <a:pt x="2526" y="1741"/>
                  </a:lnTo>
                  <a:lnTo>
                    <a:pt x="2533" y="1732"/>
                  </a:lnTo>
                  <a:lnTo>
                    <a:pt x="2540" y="1729"/>
                  </a:lnTo>
                  <a:lnTo>
                    <a:pt x="2530" y="1720"/>
                  </a:lnTo>
                  <a:lnTo>
                    <a:pt x="2561" y="1723"/>
                  </a:lnTo>
                  <a:lnTo>
                    <a:pt x="2580" y="1717"/>
                  </a:lnTo>
                  <a:lnTo>
                    <a:pt x="2593" y="1706"/>
                  </a:lnTo>
                  <a:lnTo>
                    <a:pt x="2612" y="1701"/>
                  </a:lnTo>
                  <a:lnTo>
                    <a:pt x="2624" y="1678"/>
                  </a:lnTo>
                  <a:lnTo>
                    <a:pt x="2613" y="1672"/>
                  </a:lnTo>
                  <a:lnTo>
                    <a:pt x="2592" y="1669"/>
                  </a:lnTo>
                  <a:lnTo>
                    <a:pt x="2580" y="1657"/>
                  </a:lnTo>
                  <a:lnTo>
                    <a:pt x="2564" y="1648"/>
                  </a:lnTo>
                  <a:lnTo>
                    <a:pt x="2539" y="1655"/>
                  </a:lnTo>
                  <a:lnTo>
                    <a:pt x="2526" y="1666"/>
                  </a:lnTo>
                  <a:lnTo>
                    <a:pt x="2517" y="1656"/>
                  </a:lnTo>
                  <a:lnTo>
                    <a:pt x="2534" y="1648"/>
                  </a:lnTo>
                  <a:lnTo>
                    <a:pt x="2544" y="1639"/>
                  </a:lnTo>
                  <a:lnTo>
                    <a:pt x="2521" y="1627"/>
                  </a:lnTo>
                  <a:lnTo>
                    <a:pt x="2543" y="1623"/>
                  </a:lnTo>
                  <a:lnTo>
                    <a:pt x="2557" y="1639"/>
                  </a:lnTo>
                  <a:lnTo>
                    <a:pt x="2577" y="1640"/>
                  </a:lnTo>
                  <a:lnTo>
                    <a:pt x="2598" y="1619"/>
                  </a:lnTo>
                  <a:lnTo>
                    <a:pt x="2605" y="1607"/>
                  </a:lnTo>
                  <a:lnTo>
                    <a:pt x="2634" y="1592"/>
                  </a:lnTo>
                  <a:lnTo>
                    <a:pt x="2630" y="1582"/>
                  </a:lnTo>
                  <a:lnTo>
                    <a:pt x="2625" y="1561"/>
                  </a:lnTo>
                  <a:lnTo>
                    <a:pt x="2643" y="1575"/>
                  </a:lnTo>
                  <a:lnTo>
                    <a:pt x="2655" y="1577"/>
                  </a:lnTo>
                  <a:lnTo>
                    <a:pt x="2658" y="1540"/>
                  </a:lnTo>
                  <a:lnTo>
                    <a:pt x="2668" y="1535"/>
                  </a:lnTo>
                  <a:lnTo>
                    <a:pt x="2677" y="1537"/>
                  </a:lnTo>
                  <a:lnTo>
                    <a:pt x="2680" y="1564"/>
                  </a:lnTo>
                  <a:lnTo>
                    <a:pt x="2696" y="1587"/>
                  </a:lnTo>
                  <a:lnTo>
                    <a:pt x="2732" y="1620"/>
                  </a:lnTo>
                  <a:lnTo>
                    <a:pt x="2766" y="1636"/>
                  </a:lnTo>
                  <a:lnTo>
                    <a:pt x="2780" y="1635"/>
                  </a:lnTo>
                  <a:lnTo>
                    <a:pt x="2786" y="1619"/>
                  </a:lnTo>
                  <a:lnTo>
                    <a:pt x="2802" y="1612"/>
                  </a:lnTo>
                  <a:lnTo>
                    <a:pt x="2820" y="1591"/>
                  </a:lnTo>
                  <a:lnTo>
                    <a:pt x="2840" y="1598"/>
                  </a:lnTo>
                  <a:lnTo>
                    <a:pt x="2863" y="1597"/>
                  </a:lnTo>
                  <a:lnTo>
                    <a:pt x="2872" y="1588"/>
                  </a:lnTo>
                  <a:lnTo>
                    <a:pt x="2869" y="1577"/>
                  </a:lnTo>
                  <a:lnTo>
                    <a:pt x="2871" y="1546"/>
                  </a:lnTo>
                  <a:lnTo>
                    <a:pt x="2878" y="1530"/>
                  </a:lnTo>
                  <a:lnTo>
                    <a:pt x="2879" y="1522"/>
                  </a:lnTo>
                  <a:lnTo>
                    <a:pt x="2867" y="1514"/>
                  </a:lnTo>
                  <a:lnTo>
                    <a:pt x="2835" y="1503"/>
                  </a:lnTo>
                  <a:lnTo>
                    <a:pt x="2819" y="1496"/>
                  </a:lnTo>
                  <a:lnTo>
                    <a:pt x="2808" y="1484"/>
                  </a:lnTo>
                  <a:lnTo>
                    <a:pt x="2785" y="1490"/>
                  </a:lnTo>
                  <a:lnTo>
                    <a:pt x="2766" y="1484"/>
                  </a:lnTo>
                  <a:lnTo>
                    <a:pt x="2768" y="1475"/>
                  </a:lnTo>
                  <a:lnTo>
                    <a:pt x="2774" y="1474"/>
                  </a:lnTo>
                  <a:lnTo>
                    <a:pt x="2771" y="1460"/>
                  </a:lnTo>
                  <a:lnTo>
                    <a:pt x="2782" y="1448"/>
                  </a:lnTo>
                  <a:lnTo>
                    <a:pt x="2781" y="1436"/>
                  </a:lnTo>
                  <a:lnTo>
                    <a:pt x="2761" y="1433"/>
                  </a:lnTo>
                  <a:lnTo>
                    <a:pt x="2792" y="1420"/>
                  </a:lnTo>
                  <a:lnTo>
                    <a:pt x="2791" y="1404"/>
                  </a:lnTo>
                  <a:lnTo>
                    <a:pt x="2786" y="1383"/>
                  </a:lnTo>
                  <a:lnTo>
                    <a:pt x="2797" y="1387"/>
                  </a:lnTo>
                  <a:lnTo>
                    <a:pt x="2806" y="1398"/>
                  </a:lnTo>
                  <a:lnTo>
                    <a:pt x="2833" y="1395"/>
                  </a:lnTo>
                  <a:lnTo>
                    <a:pt x="2852" y="1400"/>
                  </a:lnTo>
                  <a:lnTo>
                    <a:pt x="2868" y="1398"/>
                  </a:lnTo>
                  <a:lnTo>
                    <a:pt x="2881" y="1404"/>
                  </a:lnTo>
                  <a:lnTo>
                    <a:pt x="2887" y="1425"/>
                  </a:lnTo>
                  <a:lnTo>
                    <a:pt x="2897" y="1440"/>
                  </a:lnTo>
                  <a:lnTo>
                    <a:pt x="2922" y="1446"/>
                  </a:lnTo>
                  <a:lnTo>
                    <a:pt x="2949" y="1408"/>
                  </a:lnTo>
                  <a:lnTo>
                    <a:pt x="2946" y="1392"/>
                  </a:lnTo>
                  <a:lnTo>
                    <a:pt x="2935" y="1379"/>
                  </a:lnTo>
                  <a:lnTo>
                    <a:pt x="2927" y="1358"/>
                  </a:lnTo>
                  <a:lnTo>
                    <a:pt x="2905" y="1371"/>
                  </a:lnTo>
                  <a:lnTo>
                    <a:pt x="2890" y="1361"/>
                  </a:lnTo>
                  <a:lnTo>
                    <a:pt x="2862" y="1356"/>
                  </a:lnTo>
                  <a:lnTo>
                    <a:pt x="2844" y="1358"/>
                  </a:lnTo>
                  <a:lnTo>
                    <a:pt x="2842" y="1355"/>
                  </a:lnTo>
                  <a:lnTo>
                    <a:pt x="2855" y="1350"/>
                  </a:lnTo>
                  <a:lnTo>
                    <a:pt x="2857" y="1334"/>
                  </a:lnTo>
                  <a:lnTo>
                    <a:pt x="2856" y="1318"/>
                  </a:lnTo>
                  <a:lnTo>
                    <a:pt x="2858" y="1298"/>
                  </a:lnTo>
                  <a:lnTo>
                    <a:pt x="2860" y="1284"/>
                  </a:lnTo>
                  <a:lnTo>
                    <a:pt x="2852" y="1276"/>
                  </a:lnTo>
                  <a:lnTo>
                    <a:pt x="2840" y="1274"/>
                  </a:lnTo>
                  <a:lnTo>
                    <a:pt x="2825" y="1285"/>
                  </a:lnTo>
                  <a:lnTo>
                    <a:pt x="2812" y="1288"/>
                  </a:lnTo>
                  <a:lnTo>
                    <a:pt x="2826" y="1269"/>
                  </a:lnTo>
                  <a:lnTo>
                    <a:pt x="2852" y="1258"/>
                  </a:lnTo>
                  <a:lnTo>
                    <a:pt x="2866" y="1260"/>
                  </a:lnTo>
                  <a:lnTo>
                    <a:pt x="2863" y="1243"/>
                  </a:lnTo>
                  <a:lnTo>
                    <a:pt x="2833" y="1215"/>
                  </a:lnTo>
                  <a:lnTo>
                    <a:pt x="2818" y="1196"/>
                  </a:lnTo>
                  <a:lnTo>
                    <a:pt x="2796" y="1195"/>
                  </a:lnTo>
                  <a:lnTo>
                    <a:pt x="2782" y="1184"/>
                  </a:lnTo>
                  <a:lnTo>
                    <a:pt x="2817" y="1187"/>
                  </a:lnTo>
                  <a:lnTo>
                    <a:pt x="2797" y="1166"/>
                  </a:lnTo>
                  <a:lnTo>
                    <a:pt x="2889" y="1216"/>
                  </a:lnTo>
                  <a:lnTo>
                    <a:pt x="2898" y="1231"/>
                  </a:lnTo>
                  <a:lnTo>
                    <a:pt x="2900" y="1252"/>
                  </a:lnTo>
                  <a:lnTo>
                    <a:pt x="2914" y="1260"/>
                  </a:lnTo>
                  <a:lnTo>
                    <a:pt x="2922" y="1257"/>
                  </a:lnTo>
                  <a:lnTo>
                    <a:pt x="2930" y="1225"/>
                  </a:lnTo>
                  <a:lnTo>
                    <a:pt x="2930" y="1194"/>
                  </a:lnTo>
                  <a:lnTo>
                    <a:pt x="2925" y="1160"/>
                  </a:lnTo>
                  <a:lnTo>
                    <a:pt x="2925" y="1130"/>
                  </a:lnTo>
                  <a:lnTo>
                    <a:pt x="2910" y="1105"/>
                  </a:lnTo>
                  <a:lnTo>
                    <a:pt x="2897" y="1090"/>
                  </a:lnTo>
                  <a:lnTo>
                    <a:pt x="2883" y="1093"/>
                  </a:lnTo>
                  <a:lnTo>
                    <a:pt x="2873" y="1090"/>
                  </a:lnTo>
                  <a:lnTo>
                    <a:pt x="2862" y="1081"/>
                  </a:lnTo>
                  <a:lnTo>
                    <a:pt x="2842" y="1078"/>
                  </a:lnTo>
                  <a:lnTo>
                    <a:pt x="2842" y="1070"/>
                  </a:lnTo>
                  <a:lnTo>
                    <a:pt x="2868" y="1070"/>
                  </a:lnTo>
                  <a:lnTo>
                    <a:pt x="2885" y="1066"/>
                  </a:lnTo>
                  <a:lnTo>
                    <a:pt x="2898" y="1059"/>
                  </a:lnTo>
                  <a:lnTo>
                    <a:pt x="2911" y="1056"/>
                  </a:lnTo>
                  <a:lnTo>
                    <a:pt x="2912" y="1045"/>
                  </a:lnTo>
                  <a:lnTo>
                    <a:pt x="2904" y="1019"/>
                  </a:lnTo>
                  <a:lnTo>
                    <a:pt x="2889" y="1016"/>
                  </a:lnTo>
                  <a:lnTo>
                    <a:pt x="2869" y="1021"/>
                  </a:lnTo>
                  <a:lnTo>
                    <a:pt x="2844" y="1001"/>
                  </a:lnTo>
                  <a:lnTo>
                    <a:pt x="2866" y="1034"/>
                  </a:lnTo>
                  <a:lnTo>
                    <a:pt x="2854" y="1033"/>
                  </a:lnTo>
                  <a:lnTo>
                    <a:pt x="2841" y="1016"/>
                  </a:lnTo>
                  <a:lnTo>
                    <a:pt x="2833" y="1010"/>
                  </a:lnTo>
                  <a:lnTo>
                    <a:pt x="2839" y="1029"/>
                  </a:lnTo>
                  <a:lnTo>
                    <a:pt x="2824" y="1024"/>
                  </a:lnTo>
                  <a:lnTo>
                    <a:pt x="2820" y="1016"/>
                  </a:lnTo>
                  <a:lnTo>
                    <a:pt x="2808" y="1015"/>
                  </a:lnTo>
                  <a:lnTo>
                    <a:pt x="2809" y="1004"/>
                  </a:lnTo>
                  <a:lnTo>
                    <a:pt x="2809" y="990"/>
                  </a:lnTo>
                  <a:lnTo>
                    <a:pt x="2811" y="985"/>
                  </a:lnTo>
                  <a:lnTo>
                    <a:pt x="2808" y="973"/>
                  </a:lnTo>
                  <a:lnTo>
                    <a:pt x="2775" y="976"/>
                  </a:lnTo>
                  <a:lnTo>
                    <a:pt x="2759" y="968"/>
                  </a:lnTo>
                  <a:lnTo>
                    <a:pt x="2766" y="962"/>
                  </a:lnTo>
                  <a:lnTo>
                    <a:pt x="2801" y="968"/>
                  </a:lnTo>
                  <a:lnTo>
                    <a:pt x="2792" y="961"/>
                  </a:lnTo>
                  <a:lnTo>
                    <a:pt x="2799" y="951"/>
                  </a:lnTo>
                  <a:lnTo>
                    <a:pt x="2783" y="947"/>
                  </a:lnTo>
                  <a:lnTo>
                    <a:pt x="2779" y="934"/>
                  </a:lnTo>
                  <a:lnTo>
                    <a:pt x="2771" y="931"/>
                  </a:lnTo>
                  <a:lnTo>
                    <a:pt x="2763" y="946"/>
                  </a:lnTo>
                  <a:lnTo>
                    <a:pt x="2763" y="931"/>
                  </a:lnTo>
                  <a:lnTo>
                    <a:pt x="2753" y="906"/>
                  </a:lnTo>
                  <a:lnTo>
                    <a:pt x="2766" y="897"/>
                  </a:lnTo>
                  <a:lnTo>
                    <a:pt x="2768" y="884"/>
                  </a:lnTo>
                  <a:lnTo>
                    <a:pt x="2785" y="881"/>
                  </a:lnTo>
                  <a:lnTo>
                    <a:pt x="2797" y="898"/>
                  </a:lnTo>
                  <a:lnTo>
                    <a:pt x="2806" y="916"/>
                  </a:lnTo>
                  <a:lnTo>
                    <a:pt x="2823" y="903"/>
                  </a:lnTo>
                  <a:lnTo>
                    <a:pt x="2831" y="888"/>
                  </a:lnTo>
                  <a:lnTo>
                    <a:pt x="2855" y="881"/>
                  </a:lnTo>
                  <a:lnTo>
                    <a:pt x="2809" y="868"/>
                  </a:lnTo>
                  <a:lnTo>
                    <a:pt x="2815" y="862"/>
                  </a:lnTo>
                  <a:lnTo>
                    <a:pt x="2852" y="866"/>
                  </a:lnTo>
                  <a:lnTo>
                    <a:pt x="2863" y="859"/>
                  </a:lnTo>
                  <a:lnTo>
                    <a:pt x="2860" y="855"/>
                  </a:lnTo>
                  <a:lnTo>
                    <a:pt x="2807" y="841"/>
                  </a:lnTo>
                  <a:lnTo>
                    <a:pt x="2874" y="844"/>
                  </a:lnTo>
                  <a:lnTo>
                    <a:pt x="2915" y="854"/>
                  </a:lnTo>
                  <a:lnTo>
                    <a:pt x="2943" y="870"/>
                  </a:lnTo>
                  <a:lnTo>
                    <a:pt x="2985" y="884"/>
                  </a:lnTo>
                  <a:lnTo>
                    <a:pt x="2997" y="865"/>
                  </a:lnTo>
                  <a:lnTo>
                    <a:pt x="2997" y="856"/>
                  </a:lnTo>
                  <a:lnTo>
                    <a:pt x="3000" y="845"/>
                  </a:lnTo>
                  <a:lnTo>
                    <a:pt x="3000" y="833"/>
                  </a:lnTo>
                  <a:lnTo>
                    <a:pt x="3000" y="805"/>
                  </a:lnTo>
                  <a:lnTo>
                    <a:pt x="2995" y="757"/>
                  </a:lnTo>
                  <a:lnTo>
                    <a:pt x="2992" y="754"/>
                  </a:lnTo>
                  <a:lnTo>
                    <a:pt x="2986" y="758"/>
                  </a:lnTo>
                  <a:lnTo>
                    <a:pt x="2963" y="741"/>
                  </a:lnTo>
                  <a:lnTo>
                    <a:pt x="2954" y="752"/>
                  </a:lnTo>
                  <a:lnTo>
                    <a:pt x="2955" y="773"/>
                  </a:lnTo>
                  <a:lnTo>
                    <a:pt x="2949" y="775"/>
                  </a:lnTo>
                  <a:lnTo>
                    <a:pt x="2936" y="771"/>
                  </a:lnTo>
                  <a:lnTo>
                    <a:pt x="2935" y="754"/>
                  </a:lnTo>
                  <a:lnTo>
                    <a:pt x="2915" y="738"/>
                  </a:lnTo>
                  <a:lnTo>
                    <a:pt x="2868" y="733"/>
                  </a:lnTo>
                  <a:lnTo>
                    <a:pt x="2889" y="730"/>
                  </a:lnTo>
                  <a:lnTo>
                    <a:pt x="2887" y="720"/>
                  </a:lnTo>
                  <a:lnTo>
                    <a:pt x="2863" y="709"/>
                  </a:lnTo>
                  <a:lnTo>
                    <a:pt x="2873" y="706"/>
                  </a:lnTo>
                  <a:lnTo>
                    <a:pt x="2873" y="695"/>
                  </a:lnTo>
                  <a:lnTo>
                    <a:pt x="2889" y="696"/>
                  </a:lnTo>
                  <a:lnTo>
                    <a:pt x="2862" y="676"/>
                  </a:lnTo>
                  <a:lnTo>
                    <a:pt x="2858" y="667"/>
                  </a:lnTo>
                  <a:lnTo>
                    <a:pt x="2868" y="650"/>
                  </a:lnTo>
                  <a:lnTo>
                    <a:pt x="2884" y="657"/>
                  </a:lnTo>
                  <a:lnTo>
                    <a:pt x="2910" y="657"/>
                  </a:lnTo>
                  <a:lnTo>
                    <a:pt x="2941" y="689"/>
                  </a:lnTo>
                  <a:lnTo>
                    <a:pt x="2955" y="680"/>
                  </a:lnTo>
                  <a:lnTo>
                    <a:pt x="2953" y="660"/>
                  </a:lnTo>
                  <a:lnTo>
                    <a:pt x="2943" y="646"/>
                  </a:lnTo>
                  <a:lnTo>
                    <a:pt x="2884" y="618"/>
                  </a:lnTo>
                  <a:lnTo>
                    <a:pt x="2869" y="607"/>
                  </a:lnTo>
                  <a:lnTo>
                    <a:pt x="2867" y="592"/>
                  </a:lnTo>
                  <a:lnTo>
                    <a:pt x="2857" y="585"/>
                  </a:lnTo>
                  <a:lnTo>
                    <a:pt x="2846" y="593"/>
                  </a:lnTo>
                  <a:lnTo>
                    <a:pt x="2820" y="663"/>
                  </a:lnTo>
                  <a:lnTo>
                    <a:pt x="2807" y="666"/>
                  </a:lnTo>
                  <a:lnTo>
                    <a:pt x="2798" y="646"/>
                  </a:lnTo>
                  <a:lnTo>
                    <a:pt x="2808" y="619"/>
                  </a:lnTo>
                  <a:lnTo>
                    <a:pt x="2811" y="594"/>
                  </a:lnTo>
                  <a:lnTo>
                    <a:pt x="2813" y="579"/>
                  </a:lnTo>
                  <a:lnTo>
                    <a:pt x="2826" y="561"/>
                  </a:lnTo>
                  <a:lnTo>
                    <a:pt x="2829" y="550"/>
                  </a:lnTo>
                  <a:lnTo>
                    <a:pt x="2824" y="537"/>
                  </a:lnTo>
                  <a:lnTo>
                    <a:pt x="2829" y="505"/>
                  </a:lnTo>
                  <a:lnTo>
                    <a:pt x="2831" y="472"/>
                  </a:lnTo>
                  <a:lnTo>
                    <a:pt x="2844" y="425"/>
                  </a:lnTo>
                  <a:lnTo>
                    <a:pt x="2849" y="411"/>
                  </a:lnTo>
                  <a:lnTo>
                    <a:pt x="2833" y="413"/>
                  </a:lnTo>
                  <a:lnTo>
                    <a:pt x="2829" y="404"/>
                  </a:lnTo>
                  <a:lnTo>
                    <a:pt x="2841" y="403"/>
                  </a:lnTo>
                  <a:lnTo>
                    <a:pt x="2842" y="391"/>
                  </a:lnTo>
                  <a:lnTo>
                    <a:pt x="2842" y="376"/>
                  </a:lnTo>
                  <a:lnTo>
                    <a:pt x="2839" y="366"/>
                  </a:lnTo>
                  <a:lnTo>
                    <a:pt x="2842" y="359"/>
                  </a:lnTo>
                  <a:lnTo>
                    <a:pt x="2852" y="362"/>
                  </a:lnTo>
                  <a:lnTo>
                    <a:pt x="2872" y="345"/>
                  </a:lnTo>
                  <a:lnTo>
                    <a:pt x="2890" y="353"/>
                  </a:lnTo>
                  <a:lnTo>
                    <a:pt x="2908" y="333"/>
                  </a:lnTo>
                  <a:lnTo>
                    <a:pt x="2908" y="314"/>
                  </a:lnTo>
                  <a:lnTo>
                    <a:pt x="2904" y="297"/>
                  </a:lnTo>
                  <a:lnTo>
                    <a:pt x="2904" y="270"/>
                  </a:lnTo>
                  <a:lnTo>
                    <a:pt x="2908" y="274"/>
                  </a:lnTo>
                  <a:lnTo>
                    <a:pt x="2919" y="265"/>
                  </a:lnTo>
                  <a:lnTo>
                    <a:pt x="2920" y="273"/>
                  </a:lnTo>
                  <a:lnTo>
                    <a:pt x="2924" y="270"/>
                  </a:lnTo>
                  <a:lnTo>
                    <a:pt x="2924" y="248"/>
                  </a:lnTo>
                  <a:lnTo>
                    <a:pt x="2931" y="232"/>
                  </a:lnTo>
                  <a:lnTo>
                    <a:pt x="2941" y="228"/>
                  </a:lnTo>
                  <a:lnTo>
                    <a:pt x="2941" y="248"/>
                  </a:lnTo>
                  <a:lnTo>
                    <a:pt x="2944" y="240"/>
                  </a:lnTo>
                  <a:lnTo>
                    <a:pt x="2951" y="215"/>
                  </a:lnTo>
                  <a:lnTo>
                    <a:pt x="2924" y="211"/>
                  </a:lnTo>
                  <a:lnTo>
                    <a:pt x="2920" y="235"/>
                  </a:lnTo>
                  <a:lnTo>
                    <a:pt x="2910" y="260"/>
                  </a:lnTo>
                  <a:lnTo>
                    <a:pt x="2909" y="237"/>
                  </a:lnTo>
                  <a:lnTo>
                    <a:pt x="2919" y="211"/>
                  </a:lnTo>
                  <a:lnTo>
                    <a:pt x="2921" y="182"/>
                  </a:lnTo>
                  <a:lnTo>
                    <a:pt x="2916" y="173"/>
                  </a:lnTo>
                  <a:lnTo>
                    <a:pt x="2921" y="154"/>
                  </a:lnTo>
                  <a:lnTo>
                    <a:pt x="2925" y="104"/>
                  </a:lnTo>
                  <a:lnTo>
                    <a:pt x="2936" y="81"/>
                  </a:lnTo>
                  <a:lnTo>
                    <a:pt x="2944" y="74"/>
                  </a:lnTo>
                  <a:lnTo>
                    <a:pt x="2979" y="86"/>
                  </a:lnTo>
                  <a:lnTo>
                    <a:pt x="3005" y="77"/>
                  </a:lnTo>
                  <a:lnTo>
                    <a:pt x="3018" y="54"/>
                  </a:lnTo>
                  <a:lnTo>
                    <a:pt x="3021" y="39"/>
                  </a:lnTo>
                  <a:lnTo>
                    <a:pt x="3030" y="21"/>
                  </a:lnTo>
                  <a:lnTo>
                    <a:pt x="3033" y="5"/>
                  </a:lnTo>
                  <a:lnTo>
                    <a:pt x="3035" y="0"/>
                  </a:lnTo>
                  <a:lnTo>
                    <a:pt x="2920" y="0"/>
                  </a:lnTo>
                  <a:lnTo>
                    <a:pt x="2901" y="25"/>
                  </a:lnTo>
                  <a:lnTo>
                    <a:pt x="2894" y="47"/>
                  </a:lnTo>
                  <a:lnTo>
                    <a:pt x="2894" y="63"/>
                  </a:lnTo>
                  <a:lnTo>
                    <a:pt x="2906" y="65"/>
                  </a:lnTo>
                  <a:lnTo>
                    <a:pt x="2887" y="79"/>
                  </a:lnTo>
                  <a:lnTo>
                    <a:pt x="2877" y="52"/>
                  </a:lnTo>
                  <a:lnTo>
                    <a:pt x="2868" y="48"/>
                  </a:lnTo>
                  <a:lnTo>
                    <a:pt x="2877" y="20"/>
                  </a:lnTo>
                  <a:lnTo>
                    <a:pt x="2877" y="7"/>
                  </a:lnTo>
                  <a:lnTo>
                    <a:pt x="2874" y="0"/>
                  </a:lnTo>
                  <a:lnTo>
                    <a:pt x="451" y="0"/>
                  </a:lnTo>
                  <a:lnTo>
                    <a:pt x="430" y="1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234"/>
            <p:cNvSpPr>
              <a:spLocks noChangeAspect="1"/>
            </p:cNvSpPr>
            <p:nvPr/>
          </p:nvSpPr>
          <p:spPr bwMode="gray">
            <a:xfrm>
              <a:off x="4939969" y="2344846"/>
              <a:ext cx="52475" cy="5762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9" y="10"/>
                </a:cxn>
                <a:cxn ang="0">
                  <a:pos x="67" y="13"/>
                </a:cxn>
                <a:cxn ang="0">
                  <a:pos x="92" y="25"/>
                </a:cxn>
                <a:cxn ang="0">
                  <a:pos x="128" y="80"/>
                </a:cxn>
                <a:cxn ang="0">
                  <a:pos x="150" y="86"/>
                </a:cxn>
                <a:cxn ang="0">
                  <a:pos x="163" y="99"/>
                </a:cxn>
                <a:cxn ang="0">
                  <a:pos x="163" y="116"/>
                </a:cxn>
                <a:cxn ang="0">
                  <a:pos x="161" y="126"/>
                </a:cxn>
                <a:cxn ang="0">
                  <a:pos x="146" y="143"/>
                </a:cxn>
                <a:cxn ang="0">
                  <a:pos x="87" y="162"/>
                </a:cxn>
                <a:cxn ang="0">
                  <a:pos x="70" y="166"/>
                </a:cxn>
                <a:cxn ang="0">
                  <a:pos x="60" y="165"/>
                </a:cxn>
                <a:cxn ang="0">
                  <a:pos x="40" y="150"/>
                </a:cxn>
                <a:cxn ang="0">
                  <a:pos x="40" y="142"/>
                </a:cxn>
                <a:cxn ang="0">
                  <a:pos x="53" y="139"/>
                </a:cxn>
                <a:cxn ang="0">
                  <a:pos x="66" y="143"/>
                </a:cxn>
                <a:cxn ang="0">
                  <a:pos x="77" y="139"/>
                </a:cxn>
                <a:cxn ang="0">
                  <a:pos x="77" y="130"/>
                </a:cxn>
                <a:cxn ang="0">
                  <a:pos x="69" y="138"/>
                </a:cxn>
                <a:cxn ang="0">
                  <a:pos x="67" y="130"/>
                </a:cxn>
                <a:cxn ang="0">
                  <a:pos x="55" y="129"/>
                </a:cxn>
                <a:cxn ang="0">
                  <a:pos x="55" y="117"/>
                </a:cxn>
                <a:cxn ang="0">
                  <a:pos x="45" y="126"/>
                </a:cxn>
                <a:cxn ang="0">
                  <a:pos x="22" y="126"/>
                </a:cxn>
                <a:cxn ang="0">
                  <a:pos x="2" y="117"/>
                </a:cxn>
                <a:cxn ang="0">
                  <a:pos x="1" y="103"/>
                </a:cxn>
                <a:cxn ang="0">
                  <a:pos x="11" y="100"/>
                </a:cxn>
                <a:cxn ang="0">
                  <a:pos x="28" y="106"/>
                </a:cxn>
                <a:cxn ang="0">
                  <a:pos x="16" y="91"/>
                </a:cxn>
                <a:cxn ang="0">
                  <a:pos x="0" y="79"/>
                </a:cxn>
                <a:cxn ang="0">
                  <a:pos x="5" y="72"/>
                </a:cxn>
                <a:cxn ang="0">
                  <a:pos x="34" y="69"/>
                </a:cxn>
                <a:cxn ang="0">
                  <a:pos x="19" y="58"/>
                </a:cxn>
                <a:cxn ang="0">
                  <a:pos x="7" y="35"/>
                </a:cxn>
                <a:cxn ang="0">
                  <a:pos x="7" y="15"/>
                </a:cxn>
                <a:cxn ang="0">
                  <a:pos x="29" y="0"/>
                </a:cxn>
              </a:cxnLst>
              <a:rect l="0" t="0" r="r" b="b"/>
              <a:pathLst>
                <a:path w="163" h="166">
                  <a:moveTo>
                    <a:pt x="29" y="0"/>
                  </a:moveTo>
                  <a:lnTo>
                    <a:pt x="49" y="10"/>
                  </a:lnTo>
                  <a:lnTo>
                    <a:pt x="67" y="13"/>
                  </a:lnTo>
                  <a:lnTo>
                    <a:pt x="92" y="25"/>
                  </a:lnTo>
                  <a:lnTo>
                    <a:pt x="128" y="80"/>
                  </a:lnTo>
                  <a:lnTo>
                    <a:pt x="150" y="86"/>
                  </a:lnTo>
                  <a:lnTo>
                    <a:pt x="163" y="99"/>
                  </a:lnTo>
                  <a:lnTo>
                    <a:pt x="163" y="116"/>
                  </a:lnTo>
                  <a:lnTo>
                    <a:pt x="161" y="126"/>
                  </a:lnTo>
                  <a:lnTo>
                    <a:pt x="146" y="143"/>
                  </a:lnTo>
                  <a:lnTo>
                    <a:pt x="87" y="162"/>
                  </a:lnTo>
                  <a:lnTo>
                    <a:pt x="70" y="166"/>
                  </a:lnTo>
                  <a:lnTo>
                    <a:pt x="60" y="165"/>
                  </a:lnTo>
                  <a:lnTo>
                    <a:pt x="40" y="150"/>
                  </a:lnTo>
                  <a:lnTo>
                    <a:pt x="40" y="142"/>
                  </a:lnTo>
                  <a:lnTo>
                    <a:pt x="53" y="139"/>
                  </a:lnTo>
                  <a:lnTo>
                    <a:pt x="66" y="143"/>
                  </a:lnTo>
                  <a:lnTo>
                    <a:pt x="77" y="139"/>
                  </a:lnTo>
                  <a:lnTo>
                    <a:pt x="77" y="130"/>
                  </a:lnTo>
                  <a:lnTo>
                    <a:pt x="69" y="138"/>
                  </a:lnTo>
                  <a:lnTo>
                    <a:pt x="67" y="130"/>
                  </a:lnTo>
                  <a:lnTo>
                    <a:pt x="55" y="129"/>
                  </a:lnTo>
                  <a:lnTo>
                    <a:pt x="55" y="117"/>
                  </a:lnTo>
                  <a:lnTo>
                    <a:pt x="45" y="126"/>
                  </a:lnTo>
                  <a:lnTo>
                    <a:pt x="22" y="126"/>
                  </a:lnTo>
                  <a:lnTo>
                    <a:pt x="2" y="117"/>
                  </a:lnTo>
                  <a:lnTo>
                    <a:pt x="1" y="103"/>
                  </a:lnTo>
                  <a:lnTo>
                    <a:pt x="11" y="100"/>
                  </a:lnTo>
                  <a:lnTo>
                    <a:pt x="28" y="106"/>
                  </a:lnTo>
                  <a:lnTo>
                    <a:pt x="16" y="91"/>
                  </a:lnTo>
                  <a:lnTo>
                    <a:pt x="0" y="79"/>
                  </a:lnTo>
                  <a:lnTo>
                    <a:pt x="5" y="72"/>
                  </a:lnTo>
                  <a:lnTo>
                    <a:pt x="34" y="69"/>
                  </a:lnTo>
                  <a:lnTo>
                    <a:pt x="19" y="58"/>
                  </a:lnTo>
                  <a:lnTo>
                    <a:pt x="7" y="35"/>
                  </a:lnTo>
                  <a:lnTo>
                    <a:pt x="7" y="1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235"/>
            <p:cNvSpPr>
              <a:spLocks noChangeAspect="1"/>
            </p:cNvSpPr>
            <p:nvPr/>
          </p:nvSpPr>
          <p:spPr bwMode="gray">
            <a:xfrm>
              <a:off x="4695087" y="1848944"/>
              <a:ext cx="52475" cy="2095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0"/>
                </a:cxn>
                <a:cxn ang="0">
                  <a:pos x="17" y="20"/>
                </a:cxn>
                <a:cxn ang="0">
                  <a:pos x="31" y="5"/>
                </a:cxn>
                <a:cxn ang="0">
                  <a:pos x="94" y="0"/>
                </a:cxn>
                <a:cxn ang="0">
                  <a:pos x="119" y="6"/>
                </a:cxn>
                <a:cxn ang="0">
                  <a:pos x="131" y="14"/>
                </a:cxn>
                <a:cxn ang="0">
                  <a:pos x="137" y="25"/>
                </a:cxn>
                <a:cxn ang="0">
                  <a:pos x="165" y="38"/>
                </a:cxn>
                <a:cxn ang="0">
                  <a:pos x="167" y="44"/>
                </a:cxn>
                <a:cxn ang="0">
                  <a:pos x="153" y="55"/>
                </a:cxn>
                <a:cxn ang="0">
                  <a:pos x="124" y="61"/>
                </a:cxn>
                <a:cxn ang="0">
                  <a:pos x="67" y="43"/>
                </a:cxn>
                <a:cxn ang="0">
                  <a:pos x="47" y="48"/>
                </a:cxn>
                <a:cxn ang="0">
                  <a:pos x="30" y="46"/>
                </a:cxn>
                <a:cxn ang="0">
                  <a:pos x="0" y="35"/>
                </a:cxn>
              </a:cxnLst>
              <a:rect l="0" t="0" r="r" b="b"/>
              <a:pathLst>
                <a:path w="167" h="61">
                  <a:moveTo>
                    <a:pt x="0" y="35"/>
                  </a:moveTo>
                  <a:lnTo>
                    <a:pt x="0" y="30"/>
                  </a:lnTo>
                  <a:lnTo>
                    <a:pt x="17" y="20"/>
                  </a:lnTo>
                  <a:lnTo>
                    <a:pt x="31" y="5"/>
                  </a:lnTo>
                  <a:lnTo>
                    <a:pt x="94" y="0"/>
                  </a:lnTo>
                  <a:lnTo>
                    <a:pt x="119" y="6"/>
                  </a:lnTo>
                  <a:lnTo>
                    <a:pt x="131" y="14"/>
                  </a:lnTo>
                  <a:lnTo>
                    <a:pt x="137" y="25"/>
                  </a:lnTo>
                  <a:lnTo>
                    <a:pt x="165" y="38"/>
                  </a:lnTo>
                  <a:lnTo>
                    <a:pt x="167" y="44"/>
                  </a:lnTo>
                  <a:lnTo>
                    <a:pt x="153" y="55"/>
                  </a:lnTo>
                  <a:lnTo>
                    <a:pt x="124" y="61"/>
                  </a:lnTo>
                  <a:lnTo>
                    <a:pt x="67" y="43"/>
                  </a:lnTo>
                  <a:lnTo>
                    <a:pt x="47" y="48"/>
                  </a:lnTo>
                  <a:lnTo>
                    <a:pt x="30" y="4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75" name="Group 236"/>
            <p:cNvGrpSpPr>
              <a:grpSpLocks noChangeAspect="1"/>
            </p:cNvGrpSpPr>
            <p:nvPr/>
          </p:nvGrpSpPr>
          <p:grpSpPr bwMode="gray">
            <a:xfrm>
              <a:off x="4478828" y="4021134"/>
              <a:ext cx="809382" cy="1501675"/>
              <a:chOff x="1624" y="2350"/>
              <a:chExt cx="509" cy="860"/>
            </a:xfrm>
            <a:grpFill/>
          </p:grpSpPr>
          <p:sp>
            <p:nvSpPr>
              <p:cNvPr id="271" name="Freeform 237"/>
              <p:cNvSpPr>
                <a:spLocks noChangeAspect="1"/>
              </p:cNvSpPr>
              <p:nvPr/>
            </p:nvSpPr>
            <p:spPr bwMode="gray">
              <a:xfrm>
                <a:off x="1709" y="3154"/>
                <a:ext cx="23" cy="2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7" y="12"/>
                  </a:cxn>
                  <a:cxn ang="0">
                    <a:pos x="17" y="17"/>
                  </a:cxn>
                  <a:cxn ang="0">
                    <a:pos x="28" y="10"/>
                  </a:cxn>
                  <a:cxn ang="0">
                    <a:pos x="33" y="23"/>
                  </a:cxn>
                  <a:cxn ang="0">
                    <a:pos x="41" y="23"/>
                  </a:cxn>
                  <a:cxn ang="0">
                    <a:pos x="41" y="7"/>
                  </a:cxn>
                  <a:cxn ang="0">
                    <a:pos x="43" y="1"/>
                  </a:cxn>
                  <a:cxn ang="0">
                    <a:pos x="53" y="15"/>
                  </a:cxn>
                  <a:cxn ang="0">
                    <a:pos x="43" y="39"/>
                  </a:cxn>
                  <a:cxn ang="0">
                    <a:pos x="45" y="60"/>
                  </a:cxn>
                  <a:cxn ang="0">
                    <a:pos x="53" y="72"/>
                  </a:cxn>
                  <a:cxn ang="0">
                    <a:pos x="80" y="61"/>
                  </a:cxn>
                  <a:cxn ang="0">
                    <a:pos x="100" y="64"/>
                  </a:cxn>
                  <a:cxn ang="0">
                    <a:pos x="115" y="70"/>
                  </a:cxn>
                  <a:cxn ang="0">
                    <a:pos x="92" y="97"/>
                  </a:cxn>
                  <a:cxn ang="0">
                    <a:pos x="77" y="99"/>
                  </a:cxn>
                  <a:cxn ang="0">
                    <a:pos x="74" y="107"/>
                  </a:cxn>
                  <a:cxn ang="0">
                    <a:pos x="66" y="107"/>
                  </a:cxn>
                  <a:cxn ang="0">
                    <a:pos x="63" y="117"/>
                  </a:cxn>
                  <a:cxn ang="0">
                    <a:pos x="59" y="128"/>
                  </a:cxn>
                  <a:cxn ang="0">
                    <a:pos x="53" y="131"/>
                  </a:cxn>
                  <a:cxn ang="0">
                    <a:pos x="26" y="106"/>
                  </a:cxn>
                  <a:cxn ang="0">
                    <a:pos x="43" y="108"/>
                  </a:cxn>
                  <a:cxn ang="0">
                    <a:pos x="49" y="99"/>
                  </a:cxn>
                  <a:cxn ang="0">
                    <a:pos x="39" y="83"/>
                  </a:cxn>
                  <a:cxn ang="0">
                    <a:pos x="33" y="93"/>
                  </a:cxn>
                  <a:cxn ang="0">
                    <a:pos x="20" y="86"/>
                  </a:cxn>
                  <a:cxn ang="0">
                    <a:pos x="10" y="77"/>
                  </a:cxn>
                  <a:cxn ang="0">
                    <a:pos x="7" y="66"/>
                  </a:cxn>
                  <a:cxn ang="0">
                    <a:pos x="0" y="66"/>
                  </a:cxn>
                  <a:cxn ang="0">
                    <a:pos x="1" y="50"/>
                  </a:cxn>
                  <a:cxn ang="0">
                    <a:pos x="1" y="31"/>
                  </a:cxn>
                </a:cxnLst>
                <a:rect l="0" t="0" r="r" b="b"/>
                <a:pathLst>
                  <a:path w="115" h="134">
                    <a:moveTo>
                      <a:pt x="2" y="17"/>
                    </a:moveTo>
                    <a:lnTo>
                      <a:pt x="4" y="17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12" y="16"/>
                    </a:lnTo>
                    <a:lnTo>
                      <a:pt x="17" y="17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6" y="27"/>
                    </a:lnTo>
                    <a:lnTo>
                      <a:pt x="41" y="23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4" y="27"/>
                    </a:lnTo>
                    <a:lnTo>
                      <a:pt x="43" y="39"/>
                    </a:lnTo>
                    <a:lnTo>
                      <a:pt x="37" y="55"/>
                    </a:lnTo>
                    <a:lnTo>
                      <a:pt x="45" y="60"/>
                    </a:lnTo>
                    <a:lnTo>
                      <a:pt x="52" y="66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80" y="61"/>
                    </a:lnTo>
                    <a:lnTo>
                      <a:pt x="87" y="61"/>
                    </a:lnTo>
                    <a:lnTo>
                      <a:pt x="100" y="64"/>
                    </a:lnTo>
                    <a:lnTo>
                      <a:pt x="112" y="63"/>
                    </a:lnTo>
                    <a:lnTo>
                      <a:pt x="115" y="70"/>
                    </a:lnTo>
                    <a:lnTo>
                      <a:pt x="115" y="79"/>
                    </a:lnTo>
                    <a:lnTo>
                      <a:pt x="92" y="97"/>
                    </a:lnTo>
                    <a:lnTo>
                      <a:pt x="85" y="102"/>
                    </a:lnTo>
                    <a:lnTo>
                      <a:pt x="77" y="99"/>
                    </a:lnTo>
                    <a:lnTo>
                      <a:pt x="74" y="101"/>
                    </a:lnTo>
                    <a:lnTo>
                      <a:pt x="74" y="107"/>
                    </a:lnTo>
                    <a:lnTo>
                      <a:pt x="71" y="109"/>
                    </a:lnTo>
                    <a:lnTo>
                      <a:pt x="66" y="107"/>
                    </a:lnTo>
                    <a:lnTo>
                      <a:pt x="60" y="110"/>
                    </a:lnTo>
                    <a:lnTo>
                      <a:pt x="63" y="117"/>
                    </a:lnTo>
                    <a:lnTo>
                      <a:pt x="59" y="120"/>
                    </a:lnTo>
                    <a:lnTo>
                      <a:pt x="59" y="128"/>
                    </a:lnTo>
                    <a:lnTo>
                      <a:pt x="61" y="134"/>
                    </a:lnTo>
                    <a:lnTo>
                      <a:pt x="53" y="131"/>
                    </a:lnTo>
                    <a:lnTo>
                      <a:pt x="28" y="108"/>
                    </a:lnTo>
                    <a:lnTo>
                      <a:pt x="26" y="106"/>
                    </a:lnTo>
                    <a:lnTo>
                      <a:pt x="34" y="104"/>
                    </a:lnTo>
                    <a:lnTo>
                      <a:pt x="43" y="108"/>
                    </a:lnTo>
                    <a:lnTo>
                      <a:pt x="49" y="106"/>
                    </a:lnTo>
                    <a:lnTo>
                      <a:pt x="49" y="99"/>
                    </a:lnTo>
                    <a:lnTo>
                      <a:pt x="44" y="95"/>
                    </a:lnTo>
                    <a:lnTo>
                      <a:pt x="39" y="83"/>
                    </a:lnTo>
                    <a:lnTo>
                      <a:pt x="37" y="88"/>
                    </a:lnTo>
                    <a:lnTo>
                      <a:pt x="33" y="93"/>
                    </a:lnTo>
                    <a:lnTo>
                      <a:pt x="17" y="92"/>
                    </a:lnTo>
                    <a:lnTo>
                      <a:pt x="20" y="86"/>
                    </a:lnTo>
                    <a:lnTo>
                      <a:pt x="20" y="81"/>
                    </a:lnTo>
                    <a:lnTo>
                      <a:pt x="10" y="77"/>
                    </a:lnTo>
                    <a:lnTo>
                      <a:pt x="7" y="74"/>
                    </a:lnTo>
                    <a:lnTo>
                      <a:pt x="7" y="66"/>
                    </a:lnTo>
                    <a:lnTo>
                      <a:pt x="6" y="65"/>
                    </a:lnTo>
                    <a:lnTo>
                      <a:pt x="0" y="66"/>
                    </a:lnTo>
                    <a:lnTo>
                      <a:pt x="1" y="60"/>
                    </a:lnTo>
                    <a:lnTo>
                      <a:pt x="1" y="50"/>
                    </a:lnTo>
                    <a:lnTo>
                      <a:pt x="2" y="40"/>
                    </a:lnTo>
                    <a:lnTo>
                      <a:pt x="1" y="31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238"/>
              <p:cNvSpPr>
                <a:spLocks noChangeAspect="1"/>
              </p:cNvSpPr>
              <p:nvPr/>
            </p:nvSpPr>
            <p:spPr bwMode="gray">
              <a:xfrm>
                <a:off x="1712" y="2353"/>
                <a:ext cx="148" cy="126"/>
              </a:xfrm>
              <a:custGeom>
                <a:avLst/>
                <a:gdLst/>
                <a:ahLst/>
                <a:cxnLst>
                  <a:cxn ang="0">
                    <a:pos x="84" y="47"/>
                  </a:cxn>
                  <a:cxn ang="0">
                    <a:pos x="97" y="77"/>
                  </a:cxn>
                  <a:cxn ang="0">
                    <a:pos x="73" y="133"/>
                  </a:cxn>
                  <a:cxn ang="0">
                    <a:pos x="98" y="176"/>
                  </a:cxn>
                  <a:cxn ang="0">
                    <a:pos x="126" y="148"/>
                  </a:cxn>
                  <a:cxn ang="0">
                    <a:pos x="108" y="74"/>
                  </a:cxn>
                  <a:cxn ang="0">
                    <a:pos x="196" y="42"/>
                  </a:cxn>
                  <a:cxn ang="0">
                    <a:pos x="169" y="27"/>
                  </a:cxn>
                  <a:cxn ang="0">
                    <a:pos x="191" y="2"/>
                  </a:cxn>
                  <a:cxn ang="0">
                    <a:pos x="243" y="46"/>
                  </a:cxn>
                  <a:cxn ang="0">
                    <a:pos x="285" y="88"/>
                  </a:cxn>
                  <a:cxn ang="0">
                    <a:pos x="366" y="88"/>
                  </a:cxn>
                  <a:cxn ang="0">
                    <a:pos x="411" y="106"/>
                  </a:cxn>
                  <a:cxn ang="0">
                    <a:pos x="495" y="99"/>
                  </a:cxn>
                  <a:cxn ang="0">
                    <a:pos x="499" y="88"/>
                  </a:cxn>
                  <a:cxn ang="0">
                    <a:pos x="621" y="86"/>
                  </a:cxn>
                  <a:cxn ang="0">
                    <a:pos x="573" y="95"/>
                  </a:cxn>
                  <a:cxn ang="0">
                    <a:pos x="593" y="117"/>
                  </a:cxn>
                  <a:cxn ang="0">
                    <a:pos x="663" y="150"/>
                  </a:cxn>
                  <a:cxn ang="0">
                    <a:pos x="689" y="197"/>
                  </a:cxn>
                  <a:cxn ang="0">
                    <a:pos x="695" y="211"/>
                  </a:cxn>
                  <a:cxn ang="0">
                    <a:pos x="737" y="209"/>
                  </a:cxn>
                  <a:cxn ang="0">
                    <a:pos x="728" y="231"/>
                  </a:cxn>
                  <a:cxn ang="0">
                    <a:pos x="689" y="252"/>
                  </a:cxn>
                  <a:cxn ang="0">
                    <a:pos x="702" y="279"/>
                  </a:cxn>
                  <a:cxn ang="0">
                    <a:pos x="673" y="321"/>
                  </a:cxn>
                  <a:cxn ang="0">
                    <a:pos x="674" y="359"/>
                  </a:cxn>
                  <a:cxn ang="0">
                    <a:pos x="699" y="401"/>
                  </a:cxn>
                  <a:cxn ang="0">
                    <a:pos x="646" y="432"/>
                  </a:cxn>
                  <a:cxn ang="0">
                    <a:pos x="568" y="459"/>
                  </a:cxn>
                  <a:cxn ang="0">
                    <a:pos x="474" y="437"/>
                  </a:cxn>
                  <a:cxn ang="0">
                    <a:pos x="497" y="467"/>
                  </a:cxn>
                  <a:cxn ang="0">
                    <a:pos x="501" y="524"/>
                  </a:cxn>
                  <a:cxn ang="0">
                    <a:pos x="546" y="550"/>
                  </a:cxn>
                  <a:cxn ang="0">
                    <a:pos x="518" y="565"/>
                  </a:cxn>
                  <a:cxn ang="0">
                    <a:pos x="486" y="593"/>
                  </a:cxn>
                  <a:cxn ang="0">
                    <a:pos x="452" y="607"/>
                  </a:cxn>
                  <a:cxn ang="0">
                    <a:pos x="402" y="631"/>
                  </a:cxn>
                  <a:cxn ang="0">
                    <a:pos x="361" y="612"/>
                  </a:cxn>
                  <a:cxn ang="0">
                    <a:pos x="321" y="532"/>
                  </a:cxn>
                  <a:cxn ang="0">
                    <a:pos x="328" y="492"/>
                  </a:cxn>
                  <a:cxn ang="0">
                    <a:pos x="315" y="459"/>
                  </a:cxn>
                  <a:cxn ang="0">
                    <a:pos x="299" y="419"/>
                  </a:cxn>
                  <a:cxn ang="0">
                    <a:pos x="314" y="357"/>
                  </a:cxn>
                  <a:cxn ang="0">
                    <a:pos x="314" y="330"/>
                  </a:cxn>
                  <a:cxn ang="0">
                    <a:pos x="253" y="337"/>
                  </a:cxn>
                  <a:cxn ang="0">
                    <a:pos x="217" y="338"/>
                  </a:cxn>
                  <a:cxn ang="0">
                    <a:pos x="169" y="289"/>
                  </a:cxn>
                  <a:cxn ang="0">
                    <a:pos x="90" y="287"/>
                  </a:cxn>
                  <a:cxn ang="0">
                    <a:pos x="52" y="229"/>
                  </a:cxn>
                  <a:cxn ang="0">
                    <a:pos x="31" y="196"/>
                  </a:cxn>
                  <a:cxn ang="0">
                    <a:pos x="14" y="140"/>
                  </a:cxn>
                  <a:cxn ang="0">
                    <a:pos x="79" y="29"/>
                  </a:cxn>
                </a:cxnLst>
                <a:rect l="0" t="0" r="r" b="b"/>
                <a:pathLst>
                  <a:path w="743" h="631">
                    <a:moveTo>
                      <a:pt x="109" y="21"/>
                    </a:moveTo>
                    <a:lnTo>
                      <a:pt x="99" y="29"/>
                    </a:lnTo>
                    <a:lnTo>
                      <a:pt x="88" y="31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4" y="47"/>
                    </a:lnTo>
                    <a:lnTo>
                      <a:pt x="87" y="56"/>
                    </a:lnTo>
                    <a:lnTo>
                      <a:pt x="94" y="66"/>
                    </a:lnTo>
                    <a:lnTo>
                      <a:pt x="95" y="69"/>
                    </a:lnTo>
                    <a:lnTo>
                      <a:pt x="93" y="72"/>
                    </a:lnTo>
                    <a:lnTo>
                      <a:pt x="93" y="73"/>
                    </a:lnTo>
                    <a:lnTo>
                      <a:pt x="97" y="77"/>
                    </a:lnTo>
                    <a:lnTo>
                      <a:pt x="97" y="83"/>
                    </a:lnTo>
                    <a:lnTo>
                      <a:pt x="93" y="95"/>
                    </a:lnTo>
                    <a:lnTo>
                      <a:pt x="78" y="109"/>
                    </a:lnTo>
                    <a:lnTo>
                      <a:pt x="76" y="111"/>
                    </a:lnTo>
                    <a:lnTo>
                      <a:pt x="73" y="118"/>
                    </a:lnTo>
                    <a:lnTo>
                      <a:pt x="73" y="133"/>
                    </a:lnTo>
                    <a:lnTo>
                      <a:pt x="74" y="140"/>
                    </a:lnTo>
                    <a:lnTo>
                      <a:pt x="78" y="145"/>
                    </a:lnTo>
                    <a:lnTo>
                      <a:pt x="87" y="152"/>
                    </a:lnTo>
                    <a:lnTo>
                      <a:pt x="93" y="165"/>
                    </a:lnTo>
                    <a:lnTo>
                      <a:pt x="95" y="174"/>
                    </a:lnTo>
                    <a:lnTo>
                      <a:pt x="98" y="176"/>
                    </a:lnTo>
                    <a:lnTo>
                      <a:pt x="105" y="176"/>
                    </a:lnTo>
                    <a:lnTo>
                      <a:pt x="113" y="174"/>
                    </a:lnTo>
                    <a:lnTo>
                      <a:pt x="119" y="169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48"/>
                    </a:lnTo>
                    <a:lnTo>
                      <a:pt x="125" y="134"/>
                    </a:lnTo>
                    <a:lnTo>
                      <a:pt x="115" y="117"/>
                    </a:lnTo>
                    <a:lnTo>
                      <a:pt x="109" y="110"/>
                    </a:lnTo>
                    <a:lnTo>
                      <a:pt x="104" y="101"/>
                    </a:lnTo>
                    <a:lnTo>
                      <a:pt x="104" y="77"/>
                    </a:lnTo>
                    <a:lnTo>
                      <a:pt x="108" y="74"/>
                    </a:lnTo>
                    <a:lnTo>
                      <a:pt x="110" y="70"/>
                    </a:lnTo>
                    <a:lnTo>
                      <a:pt x="111" y="68"/>
                    </a:lnTo>
                    <a:lnTo>
                      <a:pt x="120" y="66"/>
                    </a:lnTo>
                    <a:lnTo>
                      <a:pt x="140" y="53"/>
                    </a:lnTo>
                    <a:lnTo>
                      <a:pt x="173" y="43"/>
                    </a:lnTo>
                    <a:lnTo>
                      <a:pt x="196" y="42"/>
                    </a:lnTo>
                    <a:lnTo>
                      <a:pt x="196" y="36"/>
                    </a:lnTo>
                    <a:lnTo>
                      <a:pt x="195" y="32"/>
                    </a:lnTo>
                    <a:lnTo>
                      <a:pt x="190" y="30"/>
                    </a:lnTo>
                    <a:lnTo>
                      <a:pt x="174" y="29"/>
                    </a:lnTo>
                    <a:lnTo>
                      <a:pt x="172" y="27"/>
                    </a:lnTo>
                    <a:lnTo>
                      <a:pt x="169" y="27"/>
                    </a:lnTo>
                    <a:lnTo>
                      <a:pt x="168" y="25"/>
                    </a:lnTo>
                    <a:lnTo>
                      <a:pt x="169" y="18"/>
                    </a:lnTo>
                    <a:lnTo>
                      <a:pt x="175" y="5"/>
                    </a:lnTo>
                    <a:lnTo>
                      <a:pt x="181" y="0"/>
                    </a:lnTo>
                    <a:lnTo>
                      <a:pt x="186" y="0"/>
                    </a:lnTo>
                    <a:lnTo>
                      <a:pt x="191" y="2"/>
                    </a:lnTo>
                    <a:lnTo>
                      <a:pt x="192" y="4"/>
                    </a:lnTo>
                    <a:lnTo>
                      <a:pt x="201" y="29"/>
                    </a:lnTo>
                    <a:lnTo>
                      <a:pt x="201" y="29"/>
                    </a:lnTo>
                    <a:lnTo>
                      <a:pt x="207" y="40"/>
                    </a:lnTo>
                    <a:lnTo>
                      <a:pt x="223" y="42"/>
                    </a:lnTo>
                    <a:lnTo>
                      <a:pt x="243" y="46"/>
                    </a:lnTo>
                    <a:lnTo>
                      <a:pt x="246" y="46"/>
                    </a:lnTo>
                    <a:lnTo>
                      <a:pt x="260" y="50"/>
                    </a:lnTo>
                    <a:lnTo>
                      <a:pt x="271" y="56"/>
                    </a:lnTo>
                    <a:lnTo>
                      <a:pt x="276" y="61"/>
                    </a:lnTo>
                    <a:lnTo>
                      <a:pt x="280" y="77"/>
                    </a:lnTo>
                    <a:lnTo>
                      <a:pt x="285" y="88"/>
                    </a:lnTo>
                    <a:lnTo>
                      <a:pt x="286" y="90"/>
                    </a:lnTo>
                    <a:lnTo>
                      <a:pt x="292" y="95"/>
                    </a:lnTo>
                    <a:lnTo>
                      <a:pt x="303" y="95"/>
                    </a:lnTo>
                    <a:lnTo>
                      <a:pt x="329" y="90"/>
                    </a:lnTo>
                    <a:lnTo>
                      <a:pt x="340" y="91"/>
                    </a:lnTo>
                    <a:lnTo>
                      <a:pt x="366" y="88"/>
                    </a:lnTo>
                    <a:lnTo>
                      <a:pt x="395" y="88"/>
                    </a:lnTo>
                    <a:lnTo>
                      <a:pt x="398" y="89"/>
                    </a:lnTo>
                    <a:lnTo>
                      <a:pt x="401" y="91"/>
                    </a:lnTo>
                    <a:lnTo>
                      <a:pt x="405" y="97"/>
                    </a:lnTo>
                    <a:lnTo>
                      <a:pt x="405" y="101"/>
                    </a:lnTo>
                    <a:lnTo>
                      <a:pt x="411" y="106"/>
                    </a:lnTo>
                    <a:lnTo>
                      <a:pt x="422" y="112"/>
                    </a:lnTo>
                    <a:lnTo>
                      <a:pt x="432" y="115"/>
                    </a:lnTo>
                    <a:lnTo>
                      <a:pt x="450" y="115"/>
                    </a:lnTo>
                    <a:lnTo>
                      <a:pt x="476" y="110"/>
                    </a:lnTo>
                    <a:lnTo>
                      <a:pt x="484" y="106"/>
                    </a:lnTo>
                    <a:lnTo>
                      <a:pt x="495" y="99"/>
                    </a:lnTo>
                    <a:lnTo>
                      <a:pt x="512" y="99"/>
                    </a:lnTo>
                    <a:lnTo>
                      <a:pt x="523" y="96"/>
                    </a:lnTo>
                    <a:lnTo>
                      <a:pt x="527" y="94"/>
                    </a:lnTo>
                    <a:lnTo>
                      <a:pt x="525" y="91"/>
                    </a:lnTo>
                    <a:lnTo>
                      <a:pt x="506" y="90"/>
                    </a:lnTo>
                    <a:lnTo>
                      <a:pt x="499" y="88"/>
                    </a:lnTo>
                    <a:lnTo>
                      <a:pt x="499" y="88"/>
                    </a:lnTo>
                    <a:lnTo>
                      <a:pt x="506" y="84"/>
                    </a:lnTo>
                    <a:lnTo>
                      <a:pt x="520" y="83"/>
                    </a:lnTo>
                    <a:lnTo>
                      <a:pt x="608" y="83"/>
                    </a:lnTo>
                    <a:lnTo>
                      <a:pt x="620" y="86"/>
                    </a:lnTo>
                    <a:lnTo>
                      <a:pt x="621" y="86"/>
                    </a:lnTo>
                    <a:lnTo>
                      <a:pt x="619" y="88"/>
                    </a:lnTo>
                    <a:lnTo>
                      <a:pt x="606" y="90"/>
                    </a:lnTo>
                    <a:lnTo>
                      <a:pt x="605" y="93"/>
                    </a:lnTo>
                    <a:lnTo>
                      <a:pt x="600" y="95"/>
                    </a:lnTo>
                    <a:lnTo>
                      <a:pt x="587" y="93"/>
                    </a:lnTo>
                    <a:lnTo>
                      <a:pt x="573" y="95"/>
                    </a:lnTo>
                    <a:lnTo>
                      <a:pt x="570" y="99"/>
                    </a:lnTo>
                    <a:lnTo>
                      <a:pt x="571" y="102"/>
                    </a:lnTo>
                    <a:lnTo>
                      <a:pt x="579" y="106"/>
                    </a:lnTo>
                    <a:lnTo>
                      <a:pt x="583" y="107"/>
                    </a:lnTo>
                    <a:lnTo>
                      <a:pt x="590" y="111"/>
                    </a:lnTo>
                    <a:lnTo>
                      <a:pt x="593" y="117"/>
                    </a:lnTo>
                    <a:lnTo>
                      <a:pt x="599" y="122"/>
                    </a:lnTo>
                    <a:lnTo>
                      <a:pt x="600" y="129"/>
                    </a:lnTo>
                    <a:lnTo>
                      <a:pt x="604" y="134"/>
                    </a:lnTo>
                    <a:lnTo>
                      <a:pt x="621" y="132"/>
                    </a:lnTo>
                    <a:lnTo>
                      <a:pt x="638" y="136"/>
                    </a:lnTo>
                    <a:lnTo>
                      <a:pt x="663" y="150"/>
                    </a:lnTo>
                    <a:lnTo>
                      <a:pt x="670" y="152"/>
                    </a:lnTo>
                    <a:lnTo>
                      <a:pt x="678" y="159"/>
                    </a:lnTo>
                    <a:lnTo>
                      <a:pt x="686" y="172"/>
                    </a:lnTo>
                    <a:lnTo>
                      <a:pt x="687" y="177"/>
                    </a:lnTo>
                    <a:lnTo>
                      <a:pt x="689" y="193"/>
                    </a:lnTo>
                    <a:lnTo>
                      <a:pt x="689" y="197"/>
                    </a:lnTo>
                    <a:lnTo>
                      <a:pt x="686" y="199"/>
                    </a:lnTo>
                    <a:lnTo>
                      <a:pt x="676" y="203"/>
                    </a:lnTo>
                    <a:lnTo>
                      <a:pt x="676" y="206"/>
                    </a:lnTo>
                    <a:lnTo>
                      <a:pt x="679" y="207"/>
                    </a:lnTo>
                    <a:lnTo>
                      <a:pt x="689" y="208"/>
                    </a:lnTo>
                    <a:lnTo>
                      <a:pt x="695" y="211"/>
                    </a:lnTo>
                    <a:lnTo>
                      <a:pt x="701" y="211"/>
                    </a:lnTo>
                    <a:lnTo>
                      <a:pt x="705" y="209"/>
                    </a:lnTo>
                    <a:lnTo>
                      <a:pt x="712" y="202"/>
                    </a:lnTo>
                    <a:lnTo>
                      <a:pt x="721" y="201"/>
                    </a:lnTo>
                    <a:lnTo>
                      <a:pt x="727" y="203"/>
                    </a:lnTo>
                    <a:lnTo>
                      <a:pt x="737" y="209"/>
                    </a:lnTo>
                    <a:lnTo>
                      <a:pt x="741" y="214"/>
                    </a:lnTo>
                    <a:lnTo>
                      <a:pt x="743" y="217"/>
                    </a:lnTo>
                    <a:lnTo>
                      <a:pt x="743" y="225"/>
                    </a:lnTo>
                    <a:lnTo>
                      <a:pt x="739" y="228"/>
                    </a:lnTo>
                    <a:lnTo>
                      <a:pt x="734" y="228"/>
                    </a:lnTo>
                    <a:lnTo>
                      <a:pt x="728" y="231"/>
                    </a:lnTo>
                    <a:lnTo>
                      <a:pt x="724" y="234"/>
                    </a:lnTo>
                    <a:lnTo>
                      <a:pt x="708" y="241"/>
                    </a:lnTo>
                    <a:lnTo>
                      <a:pt x="705" y="245"/>
                    </a:lnTo>
                    <a:lnTo>
                      <a:pt x="702" y="247"/>
                    </a:lnTo>
                    <a:lnTo>
                      <a:pt x="691" y="250"/>
                    </a:lnTo>
                    <a:lnTo>
                      <a:pt x="689" y="252"/>
                    </a:lnTo>
                    <a:lnTo>
                      <a:pt x="686" y="258"/>
                    </a:lnTo>
                    <a:lnTo>
                      <a:pt x="686" y="267"/>
                    </a:lnTo>
                    <a:lnTo>
                      <a:pt x="689" y="279"/>
                    </a:lnTo>
                    <a:lnTo>
                      <a:pt x="694" y="281"/>
                    </a:lnTo>
                    <a:lnTo>
                      <a:pt x="700" y="279"/>
                    </a:lnTo>
                    <a:lnTo>
                      <a:pt x="702" y="279"/>
                    </a:lnTo>
                    <a:lnTo>
                      <a:pt x="707" y="284"/>
                    </a:lnTo>
                    <a:lnTo>
                      <a:pt x="702" y="290"/>
                    </a:lnTo>
                    <a:lnTo>
                      <a:pt x="691" y="298"/>
                    </a:lnTo>
                    <a:lnTo>
                      <a:pt x="674" y="304"/>
                    </a:lnTo>
                    <a:lnTo>
                      <a:pt x="673" y="306"/>
                    </a:lnTo>
                    <a:lnTo>
                      <a:pt x="673" y="321"/>
                    </a:lnTo>
                    <a:lnTo>
                      <a:pt x="669" y="327"/>
                    </a:lnTo>
                    <a:lnTo>
                      <a:pt x="663" y="336"/>
                    </a:lnTo>
                    <a:lnTo>
                      <a:pt x="662" y="337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74" y="359"/>
                    </a:lnTo>
                    <a:lnTo>
                      <a:pt x="685" y="370"/>
                    </a:lnTo>
                    <a:lnTo>
                      <a:pt x="689" y="378"/>
                    </a:lnTo>
                    <a:lnTo>
                      <a:pt x="695" y="384"/>
                    </a:lnTo>
                    <a:lnTo>
                      <a:pt x="699" y="386"/>
                    </a:lnTo>
                    <a:lnTo>
                      <a:pt x="699" y="389"/>
                    </a:lnTo>
                    <a:lnTo>
                      <a:pt x="699" y="401"/>
                    </a:lnTo>
                    <a:lnTo>
                      <a:pt x="687" y="414"/>
                    </a:lnTo>
                    <a:lnTo>
                      <a:pt x="680" y="421"/>
                    </a:lnTo>
                    <a:lnTo>
                      <a:pt x="676" y="423"/>
                    </a:lnTo>
                    <a:lnTo>
                      <a:pt x="660" y="424"/>
                    </a:lnTo>
                    <a:lnTo>
                      <a:pt x="654" y="428"/>
                    </a:lnTo>
                    <a:lnTo>
                      <a:pt x="646" y="432"/>
                    </a:lnTo>
                    <a:lnTo>
                      <a:pt x="640" y="440"/>
                    </a:lnTo>
                    <a:lnTo>
                      <a:pt x="635" y="443"/>
                    </a:lnTo>
                    <a:lnTo>
                      <a:pt x="606" y="445"/>
                    </a:lnTo>
                    <a:lnTo>
                      <a:pt x="590" y="449"/>
                    </a:lnTo>
                    <a:lnTo>
                      <a:pt x="572" y="455"/>
                    </a:lnTo>
                    <a:lnTo>
                      <a:pt x="568" y="459"/>
                    </a:lnTo>
                    <a:lnTo>
                      <a:pt x="567" y="460"/>
                    </a:lnTo>
                    <a:lnTo>
                      <a:pt x="542" y="459"/>
                    </a:lnTo>
                    <a:lnTo>
                      <a:pt x="524" y="454"/>
                    </a:lnTo>
                    <a:lnTo>
                      <a:pt x="503" y="441"/>
                    </a:lnTo>
                    <a:lnTo>
                      <a:pt x="481" y="439"/>
                    </a:lnTo>
                    <a:lnTo>
                      <a:pt x="474" y="437"/>
                    </a:lnTo>
                    <a:lnTo>
                      <a:pt x="470" y="437"/>
                    </a:lnTo>
                    <a:lnTo>
                      <a:pt x="469" y="437"/>
                    </a:lnTo>
                    <a:lnTo>
                      <a:pt x="470" y="446"/>
                    </a:lnTo>
                    <a:lnTo>
                      <a:pt x="474" y="455"/>
                    </a:lnTo>
                    <a:lnTo>
                      <a:pt x="485" y="460"/>
                    </a:lnTo>
                    <a:lnTo>
                      <a:pt x="497" y="467"/>
                    </a:lnTo>
                    <a:lnTo>
                      <a:pt x="499" y="470"/>
                    </a:lnTo>
                    <a:lnTo>
                      <a:pt x="498" y="482"/>
                    </a:lnTo>
                    <a:lnTo>
                      <a:pt x="495" y="495"/>
                    </a:lnTo>
                    <a:lnTo>
                      <a:pt x="495" y="502"/>
                    </a:lnTo>
                    <a:lnTo>
                      <a:pt x="496" y="507"/>
                    </a:lnTo>
                    <a:lnTo>
                      <a:pt x="501" y="524"/>
                    </a:lnTo>
                    <a:lnTo>
                      <a:pt x="502" y="532"/>
                    </a:lnTo>
                    <a:lnTo>
                      <a:pt x="503" y="538"/>
                    </a:lnTo>
                    <a:lnTo>
                      <a:pt x="518" y="541"/>
                    </a:lnTo>
                    <a:lnTo>
                      <a:pt x="522" y="542"/>
                    </a:lnTo>
                    <a:lnTo>
                      <a:pt x="546" y="541"/>
                    </a:lnTo>
                    <a:lnTo>
                      <a:pt x="546" y="550"/>
                    </a:lnTo>
                    <a:lnTo>
                      <a:pt x="546" y="551"/>
                    </a:lnTo>
                    <a:lnTo>
                      <a:pt x="544" y="554"/>
                    </a:lnTo>
                    <a:lnTo>
                      <a:pt x="533" y="556"/>
                    </a:lnTo>
                    <a:lnTo>
                      <a:pt x="525" y="559"/>
                    </a:lnTo>
                    <a:lnTo>
                      <a:pt x="524" y="562"/>
                    </a:lnTo>
                    <a:lnTo>
                      <a:pt x="518" y="565"/>
                    </a:lnTo>
                    <a:lnTo>
                      <a:pt x="511" y="565"/>
                    </a:lnTo>
                    <a:lnTo>
                      <a:pt x="506" y="573"/>
                    </a:lnTo>
                    <a:lnTo>
                      <a:pt x="499" y="588"/>
                    </a:lnTo>
                    <a:lnTo>
                      <a:pt x="496" y="591"/>
                    </a:lnTo>
                    <a:lnTo>
                      <a:pt x="491" y="593"/>
                    </a:lnTo>
                    <a:lnTo>
                      <a:pt x="486" y="593"/>
                    </a:lnTo>
                    <a:lnTo>
                      <a:pt x="480" y="596"/>
                    </a:lnTo>
                    <a:lnTo>
                      <a:pt x="477" y="597"/>
                    </a:lnTo>
                    <a:lnTo>
                      <a:pt x="475" y="602"/>
                    </a:lnTo>
                    <a:lnTo>
                      <a:pt x="466" y="602"/>
                    </a:lnTo>
                    <a:lnTo>
                      <a:pt x="454" y="607"/>
                    </a:lnTo>
                    <a:lnTo>
                      <a:pt x="452" y="607"/>
                    </a:lnTo>
                    <a:lnTo>
                      <a:pt x="444" y="611"/>
                    </a:lnTo>
                    <a:lnTo>
                      <a:pt x="436" y="615"/>
                    </a:lnTo>
                    <a:lnTo>
                      <a:pt x="431" y="618"/>
                    </a:lnTo>
                    <a:lnTo>
                      <a:pt x="423" y="626"/>
                    </a:lnTo>
                    <a:lnTo>
                      <a:pt x="421" y="627"/>
                    </a:lnTo>
                    <a:lnTo>
                      <a:pt x="402" y="631"/>
                    </a:lnTo>
                    <a:lnTo>
                      <a:pt x="385" y="631"/>
                    </a:lnTo>
                    <a:lnTo>
                      <a:pt x="383" y="629"/>
                    </a:lnTo>
                    <a:lnTo>
                      <a:pt x="380" y="629"/>
                    </a:lnTo>
                    <a:lnTo>
                      <a:pt x="368" y="621"/>
                    </a:lnTo>
                    <a:lnTo>
                      <a:pt x="364" y="617"/>
                    </a:lnTo>
                    <a:lnTo>
                      <a:pt x="361" y="612"/>
                    </a:lnTo>
                    <a:lnTo>
                      <a:pt x="358" y="607"/>
                    </a:lnTo>
                    <a:lnTo>
                      <a:pt x="353" y="600"/>
                    </a:lnTo>
                    <a:lnTo>
                      <a:pt x="348" y="591"/>
                    </a:lnTo>
                    <a:lnTo>
                      <a:pt x="346" y="580"/>
                    </a:lnTo>
                    <a:lnTo>
                      <a:pt x="330" y="543"/>
                    </a:lnTo>
                    <a:lnTo>
                      <a:pt x="321" y="532"/>
                    </a:lnTo>
                    <a:lnTo>
                      <a:pt x="304" y="519"/>
                    </a:lnTo>
                    <a:lnTo>
                      <a:pt x="304" y="515"/>
                    </a:lnTo>
                    <a:lnTo>
                      <a:pt x="316" y="504"/>
                    </a:lnTo>
                    <a:lnTo>
                      <a:pt x="321" y="497"/>
                    </a:lnTo>
                    <a:lnTo>
                      <a:pt x="324" y="495"/>
                    </a:lnTo>
                    <a:lnTo>
                      <a:pt x="328" y="492"/>
                    </a:lnTo>
                    <a:lnTo>
                      <a:pt x="330" y="491"/>
                    </a:lnTo>
                    <a:lnTo>
                      <a:pt x="331" y="488"/>
                    </a:lnTo>
                    <a:lnTo>
                      <a:pt x="330" y="481"/>
                    </a:lnTo>
                    <a:lnTo>
                      <a:pt x="328" y="476"/>
                    </a:lnTo>
                    <a:lnTo>
                      <a:pt x="323" y="467"/>
                    </a:lnTo>
                    <a:lnTo>
                      <a:pt x="315" y="459"/>
                    </a:lnTo>
                    <a:lnTo>
                      <a:pt x="308" y="454"/>
                    </a:lnTo>
                    <a:lnTo>
                      <a:pt x="307" y="451"/>
                    </a:lnTo>
                    <a:lnTo>
                      <a:pt x="305" y="441"/>
                    </a:lnTo>
                    <a:lnTo>
                      <a:pt x="303" y="435"/>
                    </a:lnTo>
                    <a:lnTo>
                      <a:pt x="303" y="427"/>
                    </a:lnTo>
                    <a:lnTo>
                      <a:pt x="299" y="419"/>
                    </a:lnTo>
                    <a:lnTo>
                      <a:pt x="299" y="407"/>
                    </a:lnTo>
                    <a:lnTo>
                      <a:pt x="303" y="401"/>
                    </a:lnTo>
                    <a:lnTo>
                      <a:pt x="305" y="391"/>
                    </a:lnTo>
                    <a:lnTo>
                      <a:pt x="305" y="380"/>
                    </a:lnTo>
                    <a:lnTo>
                      <a:pt x="314" y="370"/>
                    </a:lnTo>
                    <a:lnTo>
                      <a:pt x="314" y="357"/>
                    </a:lnTo>
                    <a:lnTo>
                      <a:pt x="316" y="352"/>
                    </a:lnTo>
                    <a:lnTo>
                      <a:pt x="323" y="346"/>
                    </a:lnTo>
                    <a:lnTo>
                      <a:pt x="323" y="341"/>
                    </a:lnTo>
                    <a:lnTo>
                      <a:pt x="320" y="332"/>
                    </a:lnTo>
                    <a:lnTo>
                      <a:pt x="318" y="330"/>
                    </a:lnTo>
                    <a:lnTo>
                      <a:pt x="314" y="330"/>
                    </a:lnTo>
                    <a:lnTo>
                      <a:pt x="304" y="330"/>
                    </a:lnTo>
                    <a:lnTo>
                      <a:pt x="285" y="338"/>
                    </a:lnTo>
                    <a:lnTo>
                      <a:pt x="273" y="341"/>
                    </a:lnTo>
                    <a:lnTo>
                      <a:pt x="266" y="341"/>
                    </a:lnTo>
                    <a:lnTo>
                      <a:pt x="257" y="338"/>
                    </a:lnTo>
                    <a:lnTo>
                      <a:pt x="253" y="337"/>
                    </a:lnTo>
                    <a:lnTo>
                      <a:pt x="248" y="335"/>
                    </a:lnTo>
                    <a:lnTo>
                      <a:pt x="242" y="333"/>
                    </a:lnTo>
                    <a:lnTo>
                      <a:pt x="234" y="336"/>
                    </a:lnTo>
                    <a:lnTo>
                      <a:pt x="232" y="338"/>
                    </a:lnTo>
                    <a:lnTo>
                      <a:pt x="226" y="338"/>
                    </a:lnTo>
                    <a:lnTo>
                      <a:pt x="217" y="338"/>
                    </a:lnTo>
                    <a:lnTo>
                      <a:pt x="213" y="336"/>
                    </a:lnTo>
                    <a:lnTo>
                      <a:pt x="212" y="336"/>
                    </a:lnTo>
                    <a:lnTo>
                      <a:pt x="184" y="295"/>
                    </a:lnTo>
                    <a:lnTo>
                      <a:pt x="183" y="293"/>
                    </a:lnTo>
                    <a:lnTo>
                      <a:pt x="180" y="290"/>
                    </a:lnTo>
                    <a:lnTo>
                      <a:pt x="169" y="289"/>
                    </a:lnTo>
                    <a:lnTo>
                      <a:pt x="163" y="285"/>
                    </a:lnTo>
                    <a:lnTo>
                      <a:pt x="151" y="281"/>
                    </a:lnTo>
                    <a:lnTo>
                      <a:pt x="133" y="282"/>
                    </a:lnTo>
                    <a:lnTo>
                      <a:pt x="115" y="287"/>
                    </a:lnTo>
                    <a:lnTo>
                      <a:pt x="105" y="288"/>
                    </a:lnTo>
                    <a:lnTo>
                      <a:pt x="90" y="287"/>
                    </a:lnTo>
                    <a:lnTo>
                      <a:pt x="73" y="279"/>
                    </a:lnTo>
                    <a:lnTo>
                      <a:pt x="70" y="272"/>
                    </a:lnTo>
                    <a:lnTo>
                      <a:pt x="66" y="271"/>
                    </a:lnTo>
                    <a:lnTo>
                      <a:pt x="54" y="265"/>
                    </a:lnTo>
                    <a:lnTo>
                      <a:pt x="52" y="262"/>
                    </a:lnTo>
                    <a:lnTo>
                      <a:pt x="52" y="229"/>
                    </a:lnTo>
                    <a:lnTo>
                      <a:pt x="50" y="220"/>
                    </a:lnTo>
                    <a:lnTo>
                      <a:pt x="47" y="214"/>
                    </a:lnTo>
                    <a:lnTo>
                      <a:pt x="43" y="211"/>
                    </a:lnTo>
                    <a:lnTo>
                      <a:pt x="41" y="208"/>
                    </a:lnTo>
                    <a:lnTo>
                      <a:pt x="34" y="199"/>
                    </a:lnTo>
                    <a:lnTo>
                      <a:pt x="31" y="196"/>
                    </a:lnTo>
                    <a:lnTo>
                      <a:pt x="28" y="176"/>
                    </a:lnTo>
                    <a:lnTo>
                      <a:pt x="25" y="170"/>
                    </a:lnTo>
                    <a:lnTo>
                      <a:pt x="24" y="168"/>
                    </a:lnTo>
                    <a:lnTo>
                      <a:pt x="0" y="169"/>
                    </a:lnTo>
                    <a:lnTo>
                      <a:pt x="6" y="155"/>
                    </a:lnTo>
                    <a:lnTo>
                      <a:pt x="14" y="140"/>
                    </a:lnTo>
                    <a:lnTo>
                      <a:pt x="27" y="95"/>
                    </a:lnTo>
                    <a:lnTo>
                      <a:pt x="40" y="73"/>
                    </a:lnTo>
                    <a:lnTo>
                      <a:pt x="65" y="50"/>
                    </a:lnTo>
                    <a:lnTo>
                      <a:pt x="68" y="45"/>
                    </a:lnTo>
                    <a:lnTo>
                      <a:pt x="73" y="35"/>
                    </a:lnTo>
                    <a:lnTo>
                      <a:pt x="79" y="29"/>
                    </a:lnTo>
                    <a:lnTo>
                      <a:pt x="94" y="23"/>
                    </a:lnTo>
                    <a:lnTo>
                      <a:pt x="109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239"/>
              <p:cNvSpPr>
                <a:spLocks noChangeAspect="1"/>
              </p:cNvSpPr>
              <p:nvPr/>
            </p:nvSpPr>
            <p:spPr bwMode="gray">
              <a:xfrm>
                <a:off x="1629" y="2473"/>
                <a:ext cx="62" cy="6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47" y="18"/>
                  </a:cxn>
                  <a:cxn ang="0">
                    <a:pos x="189" y="41"/>
                  </a:cxn>
                  <a:cxn ang="0">
                    <a:pos x="194" y="57"/>
                  </a:cxn>
                  <a:cxn ang="0">
                    <a:pos x="209" y="62"/>
                  </a:cxn>
                  <a:cxn ang="0">
                    <a:pos x="222" y="60"/>
                  </a:cxn>
                  <a:cxn ang="0">
                    <a:pos x="253" y="62"/>
                  </a:cxn>
                  <a:cxn ang="0">
                    <a:pos x="259" y="54"/>
                  </a:cxn>
                  <a:cxn ang="0">
                    <a:pos x="271" y="56"/>
                  </a:cxn>
                  <a:cxn ang="0">
                    <a:pos x="284" y="65"/>
                  </a:cxn>
                  <a:cxn ang="0">
                    <a:pos x="304" y="76"/>
                  </a:cxn>
                  <a:cxn ang="0">
                    <a:pos x="291" y="78"/>
                  </a:cxn>
                  <a:cxn ang="0">
                    <a:pos x="295" y="89"/>
                  </a:cxn>
                  <a:cxn ang="0">
                    <a:pos x="302" y="103"/>
                  </a:cxn>
                  <a:cxn ang="0">
                    <a:pos x="311" y="125"/>
                  </a:cxn>
                  <a:cxn ang="0">
                    <a:pos x="302" y="126"/>
                  </a:cxn>
                  <a:cxn ang="0">
                    <a:pos x="280" y="165"/>
                  </a:cxn>
                  <a:cxn ang="0">
                    <a:pos x="260" y="186"/>
                  </a:cxn>
                  <a:cxn ang="0">
                    <a:pos x="241" y="207"/>
                  </a:cxn>
                  <a:cxn ang="0">
                    <a:pos x="216" y="221"/>
                  </a:cxn>
                  <a:cxn ang="0">
                    <a:pos x="162" y="239"/>
                  </a:cxn>
                  <a:cxn ang="0">
                    <a:pos x="152" y="247"/>
                  </a:cxn>
                  <a:cxn ang="0">
                    <a:pos x="146" y="266"/>
                  </a:cxn>
                  <a:cxn ang="0">
                    <a:pos x="140" y="269"/>
                  </a:cxn>
                  <a:cxn ang="0">
                    <a:pos x="134" y="265"/>
                  </a:cxn>
                  <a:cxn ang="0">
                    <a:pos x="120" y="286"/>
                  </a:cxn>
                  <a:cxn ang="0">
                    <a:pos x="118" y="320"/>
                  </a:cxn>
                  <a:cxn ang="0">
                    <a:pos x="114" y="329"/>
                  </a:cxn>
                  <a:cxn ang="0">
                    <a:pos x="97" y="340"/>
                  </a:cxn>
                  <a:cxn ang="0">
                    <a:pos x="78" y="344"/>
                  </a:cxn>
                  <a:cxn ang="0">
                    <a:pos x="71" y="330"/>
                  </a:cxn>
                  <a:cxn ang="0">
                    <a:pos x="60" y="321"/>
                  </a:cxn>
                  <a:cxn ang="0">
                    <a:pos x="46" y="318"/>
                  </a:cxn>
                  <a:cxn ang="0">
                    <a:pos x="33" y="314"/>
                  </a:cxn>
                  <a:cxn ang="0">
                    <a:pos x="21" y="320"/>
                  </a:cxn>
                  <a:cxn ang="0">
                    <a:pos x="17" y="304"/>
                  </a:cxn>
                  <a:cxn ang="0">
                    <a:pos x="15" y="297"/>
                  </a:cxn>
                  <a:cxn ang="0">
                    <a:pos x="28" y="290"/>
                  </a:cxn>
                  <a:cxn ang="0">
                    <a:pos x="32" y="276"/>
                  </a:cxn>
                  <a:cxn ang="0">
                    <a:pos x="28" y="264"/>
                  </a:cxn>
                  <a:cxn ang="0">
                    <a:pos x="27" y="261"/>
                  </a:cxn>
                  <a:cxn ang="0">
                    <a:pos x="40" y="254"/>
                  </a:cxn>
                  <a:cxn ang="0">
                    <a:pos x="53" y="243"/>
                  </a:cxn>
                  <a:cxn ang="0">
                    <a:pos x="59" y="213"/>
                  </a:cxn>
                  <a:cxn ang="0">
                    <a:pos x="53" y="205"/>
                  </a:cxn>
                  <a:cxn ang="0">
                    <a:pos x="45" y="197"/>
                  </a:cxn>
                  <a:cxn ang="0">
                    <a:pos x="30" y="217"/>
                  </a:cxn>
                  <a:cxn ang="0">
                    <a:pos x="21" y="210"/>
                  </a:cxn>
                  <a:cxn ang="0">
                    <a:pos x="2" y="199"/>
                  </a:cxn>
                  <a:cxn ang="0">
                    <a:pos x="0" y="164"/>
                  </a:cxn>
                  <a:cxn ang="0">
                    <a:pos x="1" y="130"/>
                  </a:cxn>
                  <a:cxn ang="0">
                    <a:pos x="17" y="120"/>
                  </a:cxn>
                  <a:cxn ang="0">
                    <a:pos x="26" y="97"/>
                  </a:cxn>
                  <a:cxn ang="0">
                    <a:pos x="40" y="72"/>
                  </a:cxn>
                  <a:cxn ang="0">
                    <a:pos x="44" y="60"/>
                  </a:cxn>
                  <a:cxn ang="0">
                    <a:pos x="42" y="33"/>
                  </a:cxn>
                  <a:cxn ang="0">
                    <a:pos x="66" y="27"/>
                  </a:cxn>
                  <a:cxn ang="0">
                    <a:pos x="71" y="24"/>
                  </a:cxn>
                  <a:cxn ang="0">
                    <a:pos x="88" y="9"/>
                  </a:cxn>
                  <a:cxn ang="0">
                    <a:pos x="103" y="7"/>
                  </a:cxn>
                  <a:cxn ang="0">
                    <a:pos x="109" y="0"/>
                  </a:cxn>
                </a:cxnLst>
                <a:rect l="0" t="0" r="r" b="b"/>
                <a:pathLst>
                  <a:path w="311" h="345">
                    <a:moveTo>
                      <a:pt x="109" y="0"/>
                    </a:moveTo>
                    <a:lnTo>
                      <a:pt x="112" y="2"/>
                    </a:lnTo>
                    <a:lnTo>
                      <a:pt x="115" y="5"/>
                    </a:lnTo>
                    <a:lnTo>
                      <a:pt x="147" y="18"/>
                    </a:lnTo>
                    <a:lnTo>
                      <a:pt x="177" y="33"/>
                    </a:lnTo>
                    <a:lnTo>
                      <a:pt x="189" y="41"/>
                    </a:lnTo>
                    <a:lnTo>
                      <a:pt x="191" y="46"/>
                    </a:lnTo>
                    <a:lnTo>
                      <a:pt x="194" y="57"/>
                    </a:lnTo>
                    <a:lnTo>
                      <a:pt x="196" y="61"/>
                    </a:lnTo>
                    <a:lnTo>
                      <a:pt x="209" y="62"/>
                    </a:lnTo>
                    <a:lnTo>
                      <a:pt x="217" y="60"/>
                    </a:lnTo>
                    <a:lnTo>
                      <a:pt x="222" y="60"/>
                    </a:lnTo>
                    <a:lnTo>
                      <a:pt x="243" y="62"/>
                    </a:lnTo>
                    <a:lnTo>
                      <a:pt x="253" y="62"/>
                    </a:lnTo>
                    <a:lnTo>
                      <a:pt x="254" y="60"/>
                    </a:lnTo>
                    <a:lnTo>
                      <a:pt x="259" y="54"/>
                    </a:lnTo>
                    <a:lnTo>
                      <a:pt x="264" y="54"/>
                    </a:lnTo>
                    <a:lnTo>
                      <a:pt x="271" y="56"/>
                    </a:lnTo>
                    <a:lnTo>
                      <a:pt x="277" y="62"/>
                    </a:lnTo>
                    <a:lnTo>
                      <a:pt x="284" y="65"/>
                    </a:lnTo>
                    <a:lnTo>
                      <a:pt x="298" y="76"/>
                    </a:lnTo>
                    <a:lnTo>
                      <a:pt x="304" y="76"/>
                    </a:lnTo>
                    <a:lnTo>
                      <a:pt x="302" y="78"/>
                    </a:lnTo>
                    <a:lnTo>
                      <a:pt x="291" y="78"/>
                    </a:lnTo>
                    <a:lnTo>
                      <a:pt x="290" y="87"/>
                    </a:lnTo>
                    <a:lnTo>
                      <a:pt x="295" y="89"/>
                    </a:lnTo>
                    <a:lnTo>
                      <a:pt x="297" y="92"/>
                    </a:lnTo>
                    <a:lnTo>
                      <a:pt x="302" y="103"/>
                    </a:lnTo>
                    <a:lnTo>
                      <a:pt x="303" y="108"/>
                    </a:lnTo>
                    <a:lnTo>
                      <a:pt x="311" y="125"/>
                    </a:lnTo>
                    <a:lnTo>
                      <a:pt x="311" y="126"/>
                    </a:lnTo>
                    <a:lnTo>
                      <a:pt x="302" y="126"/>
                    </a:lnTo>
                    <a:lnTo>
                      <a:pt x="295" y="141"/>
                    </a:lnTo>
                    <a:lnTo>
                      <a:pt x="280" y="165"/>
                    </a:lnTo>
                    <a:lnTo>
                      <a:pt x="268" y="180"/>
                    </a:lnTo>
                    <a:lnTo>
                      <a:pt x="260" y="186"/>
                    </a:lnTo>
                    <a:lnTo>
                      <a:pt x="250" y="195"/>
                    </a:lnTo>
                    <a:lnTo>
                      <a:pt x="241" y="207"/>
                    </a:lnTo>
                    <a:lnTo>
                      <a:pt x="232" y="213"/>
                    </a:lnTo>
                    <a:lnTo>
                      <a:pt x="216" y="221"/>
                    </a:lnTo>
                    <a:lnTo>
                      <a:pt x="180" y="232"/>
                    </a:lnTo>
                    <a:lnTo>
                      <a:pt x="162" y="239"/>
                    </a:lnTo>
                    <a:lnTo>
                      <a:pt x="155" y="244"/>
                    </a:lnTo>
                    <a:lnTo>
                      <a:pt x="152" y="247"/>
                    </a:lnTo>
                    <a:lnTo>
                      <a:pt x="147" y="256"/>
                    </a:lnTo>
                    <a:lnTo>
                      <a:pt x="146" y="266"/>
                    </a:lnTo>
                    <a:lnTo>
                      <a:pt x="142" y="269"/>
                    </a:lnTo>
                    <a:lnTo>
                      <a:pt x="140" y="269"/>
                    </a:lnTo>
                    <a:lnTo>
                      <a:pt x="136" y="265"/>
                    </a:lnTo>
                    <a:lnTo>
                      <a:pt x="134" y="265"/>
                    </a:lnTo>
                    <a:lnTo>
                      <a:pt x="134" y="266"/>
                    </a:lnTo>
                    <a:lnTo>
                      <a:pt x="120" y="286"/>
                    </a:lnTo>
                    <a:lnTo>
                      <a:pt x="118" y="299"/>
                    </a:lnTo>
                    <a:lnTo>
                      <a:pt x="118" y="320"/>
                    </a:lnTo>
                    <a:lnTo>
                      <a:pt x="115" y="328"/>
                    </a:lnTo>
                    <a:lnTo>
                      <a:pt x="114" y="329"/>
                    </a:lnTo>
                    <a:lnTo>
                      <a:pt x="104" y="333"/>
                    </a:lnTo>
                    <a:lnTo>
                      <a:pt x="97" y="340"/>
                    </a:lnTo>
                    <a:lnTo>
                      <a:pt x="86" y="345"/>
                    </a:lnTo>
                    <a:lnTo>
                      <a:pt x="78" y="344"/>
                    </a:lnTo>
                    <a:lnTo>
                      <a:pt x="73" y="336"/>
                    </a:lnTo>
                    <a:lnTo>
                      <a:pt x="71" y="330"/>
                    </a:lnTo>
                    <a:lnTo>
                      <a:pt x="66" y="321"/>
                    </a:lnTo>
                    <a:lnTo>
                      <a:pt x="60" y="321"/>
                    </a:lnTo>
                    <a:lnTo>
                      <a:pt x="50" y="321"/>
                    </a:lnTo>
                    <a:lnTo>
                      <a:pt x="46" y="318"/>
                    </a:lnTo>
                    <a:lnTo>
                      <a:pt x="43" y="314"/>
                    </a:lnTo>
                    <a:lnTo>
                      <a:pt x="33" y="314"/>
                    </a:lnTo>
                    <a:lnTo>
                      <a:pt x="26" y="319"/>
                    </a:lnTo>
                    <a:lnTo>
                      <a:pt x="21" y="320"/>
                    </a:lnTo>
                    <a:lnTo>
                      <a:pt x="18" y="318"/>
                    </a:lnTo>
                    <a:lnTo>
                      <a:pt x="17" y="304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8" y="292"/>
                    </a:lnTo>
                    <a:lnTo>
                      <a:pt x="28" y="290"/>
                    </a:lnTo>
                    <a:lnTo>
                      <a:pt x="33" y="285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64"/>
                    </a:lnTo>
                    <a:lnTo>
                      <a:pt x="27" y="264"/>
                    </a:lnTo>
                    <a:lnTo>
                      <a:pt x="27" y="261"/>
                    </a:lnTo>
                    <a:lnTo>
                      <a:pt x="30" y="258"/>
                    </a:lnTo>
                    <a:lnTo>
                      <a:pt x="40" y="254"/>
                    </a:lnTo>
                    <a:lnTo>
                      <a:pt x="46" y="250"/>
                    </a:lnTo>
                    <a:lnTo>
                      <a:pt x="53" y="243"/>
                    </a:lnTo>
                    <a:lnTo>
                      <a:pt x="55" y="237"/>
                    </a:lnTo>
                    <a:lnTo>
                      <a:pt x="59" y="213"/>
                    </a:lnTo>
                    <a:lnTo>
                      <a:pt x="56" y="207"/>
                    </a:lnTo>
                    <a:lnTo>
                      <a:pt x="53" y="205"/>
                    </a:lnTo>
                    <a:lnTo>
                      <a:pt x="51" y="191"/>
                    </a:lnTo>
                    <a:lnTo>
                      <a:pt x="45" y="197"/>
                    </a:lnTo>
                    <a:lnTo>
                      <a:pt x="37" y="210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1" y="210"/>
                    </a:lnTo>
                    <a:lnTo>
                      <a:pt x="11" y="206"/>
                    </a:lnTo>
                    <a:lnTo>
                      <a:pt x="2" y="199"/>
                    </a:lnTo>
                    <a:lnTo>
                      <a:pt x="0" y="173"/>
                    </a:lnTo>
                    <a:lnTo>
                      <a:pt x="0" y="164"/>
                    </a:lnTo>
                    <a:lnTo>
                      <a:pt x="2" y="156"/>
                    </a:lnTo>
                    <a:lnTo>
                      <a:pt x="1" y="130"/>
                    </a:lnTo>
                    <a:lnTo>
                      <a:pt x="3" y="126"/>
                    </a:lnTo>
                    <a:lnTo>
                      <a:pt x="17" y="120"/>
                    </a:lnTo>
                    <a:lnTo>
                      <a:pt x="24" y="111"/>
                    </a:lnTo>
                    <a:lnTo>
                      <a:pt x="26" y="97"/>
                    </a:lnTo>
                    <a:lnTo>
                      <a:pt x="28" y="89"/>
                    </a:lnTo>
                    <a:lnTo>
                      <a:pt x="40" y="72"/>
                    </a:lnTo>
                    <a:lnTo>
                      <a:pt x="44" y="66"/>
                    </a:lnTo>
                    <a:lnTo>
                      <a:pt x="44" y="60"/>
                    </a:lnTo>
                    <a:lnTo>
                      <a:pt x="42" y="46"/>
                    </a:lnTo>
                    <a:lnTo>
                      <a:pt x="42" y="33"/>
                    </a:lnTo>
                    <a:lnTo>
                      <a:pt x="46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71" y="24"/>
                    </a:lnTo>
                    <a:lnTo>
                      <a:pt x="82" y="13"/>
                    </a:lnTo>
                    <a:lnTo>
                      <a:pt x="88" y="9"/>
                    </a:lnTo>
                    <a:lnTo>
                      <a:pt x="97" y="8"/>
                    </a:lnTo>
                    <a:lnTo>
                      <a:pt x="103" y="7"/>
                    </a:lnTo>
                    <a:lnTo>
                      <a:pt x="108" y="2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240"/>
              <p:cNvSpPr>
                <a:spLocks noChangeAspect="1"/>
              </p:cNvSpPr>
              <p:nvPr/>
            </p:nvSpPr>
            <p:spPr bwMode="gray">
              <a:xfrm>
                <a:off x="1828" y="2701"/>
                <a:ext cx="92" cy="98"/>
              </a:xfrm>
              <a:custGeom>
                <a:avLst/>
                <a:gdLst/>
                <a:ahLst/>
                <a:cxnLst>
                  <a:cxn ang="0">
                    <a:pos x="8" y="164"/>
                  </a:cxn>
                  <a:cxn ang="0">
                    <a:pos x="19" y="117"/>
                  </a:cxn>
                  <a:cxn ang="0">
                    <a:pos x="18" y="87"/>
                  </a:cxn>
                  <a:cxn ang="0">
                    <a:pos x="29" y="66"/>
                  </a:cxn>
                  <a:cxn ang="0">
                    <a:pos x="43" y="35"/>
                  </a:cxn>
                  <a:cxn ang="0">
                    <a:pos x="64" y="25"/>
                  </a:cxn>
                  <a:cxn ang="0">
                    <a:pos x="121" y="8"/>
                  </a:cxn>
                  <a:cxn ang="0">
                    <a:pos x="156" y="0"/>
                  </a:cxn>
                  <a:cxn ang="0">
                    <a:pos x="212" y="3"/>
                  </a:cxn>
                  <a:cxn ang="0">
                    <a:pos x="232" y="19"/>
                  </a:cxn>
                  <a:cxn ang="0">
                    <a:pos x="248" y="44"/>
                  </a:cxn>
                  <a:cxn ang="0">
                    <a:pos x="252" y="55"/>
                  </a:cxn>
                  <a:cxn ang="0">
                    <a:pos x="260" y="71"/>
                  </a:cxn>
                  <a:cxn ang="0">
                    <a:pos x="261" y="121"/>
                  </a:cxn>
                  <a:cxn ang="0">
                    <a:pos x="265" y="163"/>
                  </a:cxn>
                  <a:cxn ang="0">
                    <a:pos x="286" y="169"/>
                  </a:cxn>
                  <a:cxn ang="0">
                    <a:pos x="311" y="175"/>
                  </a:cxn>
                  <a:cxn ang="0">
                    <a:pos x="335" y="174"/>
                  </a:cxn>
                  <a:cxn ang="0">
                    <a:pos x="349" y="168"/>
                  </a:cxn>
                  <a:cxn ang="0">
                    <a:pos x="378" y="180"/>
                  </a:cxn>
                  <a:cxn ang="0">
                    <a:pos x="386" y="195"/>
                  </a:cxn>
                  <a:cxn ang="0">
                    <a:pos x="392" y="230"/>
                  </a:cxn>
                  <a:cxn ang="0">
                    <a:pos x="392" y="260"/>
                  </a:cxn>
                  <a:cxn ang="0">
                    <a:pos x="404" y="272"/>
                  </a:cxn>
                  <a:cxn ang="0">
                    <a:pos x="421" y="275"/>
                  </a:cxn>
                  <a:cxn ang="0">
                    <a:pos x="440" y="272"/>
                  </a:cxn>
                  <a:cxn ang="0">
                    <a:pos x="454" y="275"/>
                  </a:cxn>
                  <a:cxn ang="0">
                    <a:pos x="459" y="308"/>
                  </a:cxn>
                  <a:cxn ang="0">
                    <a:pos x="454" y="327"/>
                  </a:cxn>
                  <a:cxn ang="0">
                    <a:pos x="449" y="374"/>
                  </a:cxn>
                  <a:cxn ang="0">
                    <a:pos x="443" y="420"/>
                  </a:cxn>
                  <a:cxn ang="0">
                    <a:pos x="433" y="438"/>
                  </a:cxn>
                  <a:cxn ang="0">
                    <a:pos x="411" y="458"/>
                  </a:cxn>
                  <a:cxn ang="0">
                    <a:pos x="404" y="463"/>
                  </a:cxn>
                  <a:cxn ang="0">
                    <a:pos x="388" y="479"/>
                  </a:cxn>
                  <a:cxn ang="0">
                    <a:pos x="378" y="482"/>
                  </a:cxn>
                  <a:cxn ang="0">
                    <a:pos x="356" y="483"/>
                  </a:cxn>
                  <a:cxn ang="0">
                    <a:pos x="345" y="491"/>
                  </a:cxn>
                  <a:cxn ang="0">
                    <a:pos x="333" y="488"/>
                  </a:cxn>
                  <a:cxn ang="0">
                    <a:pos x="313" y="487"/>
                  </a:cxn>
                  <a:cxn ang="0">
                    <a:pos x="290" y="474"/>
                  </a:cxn>
                  <a:cxn ang="0">
                    <a:pos x="236" y="469"/>
                  </a:cxn>
                  <a:cxn ang="0">
                    <a:pos x="233" y="459"/>
                  </a:cxn>
                  <a:cxn ang="0">
                    <a:pos x="238" y="442"/>
                  </a:cxn>
                  <a:cxn ang="0">
                    <a:pos x="264" y="395"/>
                  </a:cxn>
                  <a:cxn ang="0">
                    <a:pos x="273" y="372"/>
                  </a:cxn>
                  <a:cxn ang="0">
                    <a:pos x="269" y="358"/>
                  </a:cxn>
                  <a:cxn ang="0">
                    <a:pos x="260" y="348"/>
                  </a:cxn>
                  <a:cxn ang="0">
                    <a:pos x="238" y="339"/>
                  </a:cxn>
                  <a:cxn ang="0">
                    <a:pos x="214" y="319"/>
                  </a:cxn>
                  <a:cxn ang="0">
                    <a:pos x="173" y="293"/>
                  </a:cxn>
                  <a:cxn ang="0">
                    <a:pos x="155" y="287"/>
                  </a:cxn>
                  <a:cxn ang="0">
                    <a:pos x="118" y="283"/>
                  </a:cxn>
                  <a:cxn ang="0">
                    <a:pos x="102" y="276"/>
                  </a:cxn>
                  <a:cxn ang="0">
                    <a:pos x="89" y="256"/>
                  </a:cxn>
                  <a:cxn ang="0">
                    <a:pos x="74" y="246"/>
                  </a:cxn>
                  <a:cxn ang="0">
                    <a:pos x="46" y="223"/>
                  </a:cxn>
                  <a:cxn ang="0">
                    <a:pos x="22" y="189"/>
                  </a:cxn>
                  <a:cxn ang="0">
                    <a:pos x="0" y="179"/>
                  </a:cxn>
                </a:cxnLst>
                <a:rect l="0" t="0" r="r" b="b"/>
                <a:pathLst>
                  <a:path w="459" h="491">
                    <a:moveTo>
                      <a:pt x="0" y="179"/>
                    </a:moveTo>
                    <a:lnTo>
                      <a:pt x="8" y="164"/>
                    </a:lnTo>
                    <a:lnTo>
                      <a:pt x="19" y="124"/>
                    </a:lnTo>
                    <a:lnTo>
                      <a:pt x="19" y="117"/>
                    </a:lnTo>
                    <a:lnTo>
                      <a:pt x="18" y="113"/>
                    </a:lnTo>
                    <a:lnTo>
                      <a:pt x="18" y="87"/>
                    </a:lnTo>
                    <a:lnTo>
                      <a:pt x="18" y="84"/>
                    </a:lnTo>
                    <a:lnTo>
                      <a:pt x="29" y="66"/>
                    </a:lnTo>
                    <a:lnTo>
                      <a:pt x="40" y="50"/>
                    </a:lnTo>
                    <a:lnTo>
                      <a:pt x="43" y="35"/>
                    </a:lnTo>
                    <a:lnTo>
                      <a:pt x="45" y="29"/>
                    </a:lnTo>
                    <a:lnTo>
                      <a:pt x="64" y="25"/>
                    </a:lnTo>
                    <a:lnTo>
                      <a:pt x="118" y="8"/>
                    </a:lnTo>
                    <a:lnTo>
                      <a:pt x="121" y="8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99" y="0"/>
                    </a:lnTo>
                    <a:lnTo>
                      <a:pt x="212" y="3"/>
                    </a:lnTo>
                    <a:lnTo>
                      <a:pt x="222" y="11"/>
                    </a:lnTo>
                    <a:lnTo>
                      <a:pt x="232" y="19"/>
                    </a:lnTo>
                    <a:lnTo>
                      <a:pt x="247" y="40"/>
                    </a:lnTo>
                    <a:lnTo>
                      <a:pt x="248" y="44"/>
                    </a:lnTo>
                    <a:lnTo>
                      <a:pt x="254" y="50"/>
                    </a:lnTo>
                    <a:lnTo>
                      <a:pt x="252" y="55"/>
                    </a:lnTo>
                    <a:lnTo>
                      <a:pt x="252" y="57"/>
                    </a:lnTo>
                    <a:lnTo>
                      <a:pt x="260" y="71"/>
                    </a:lnTo>
                    <a:lnTo>
                      <a:pt x="261" y="73"/>
                    </a:lnTo>
                    <a:lnTo>
                      <a:pt x="261" y="121"/>
                    </a:lnTo>
                    <a:lnTo>
                      <a:pt x="261" y="154"/>
                    </a:lnTo>
                    <a:lnTo>
                      <a:pt x="265" y="163"/>
                    </a:lnTo>
                    <a:lnTo>
                      <a:pt x="271" y="165"/>
                    </a:lnTo>
                    <a:lnTo>
                      <a:pt x="286" y="169"/>
                    </a:lnTo>
                    <a:lnTo>
                      <a:pt x="293" y="173"/>
                    </a:lnTo>
                    <a:lnTo>
                      <a:pt x="311" y="175"/>
                    </a:lnTo>
                    <a:lnTo>
                      <a:pt x="323" y="175"/>
                    </a:lnTo>
                    <a:lnTo>
                      <a:pt x="335" y="174"/>
                    </a:lnTo>
                    <a:lnTo>
                      <a:pt x="340" y="171"/>
                    </a:lnTo>
                    <a:lnTo>
                      <a:pt x="349" y="168"/>
                    </a:lnTo>
                    <a:lnTo>
                      <a:pt x="355" y="173"/>
                    </a:lnTo>
                    <a:lnTo>
                      <a:pt x="378" y="180"/>
                    </a:lnTo>
                    <a:lnTo>
                      <a:pt x="384" y="189"/>
                    </a:lnTo>
                    <a:lnTo>
                      <a:pt x="386" y="195"/>
                    </a:lnTo>
                    <a:lnTo>
                      <a:pt x="388" y="218"/>
                    </a:lnTo>
                    <a:lnTo>
                      <a:pt x="392" y="230"/>
                    </a:lnTo>
                    <a:lnTo>
                      <a:pt x="390" y="255"/>
                    </a:lnTo>
                    <a:lnTo>
                      <a:pt x="392" y="260"/>
                    </a:lnTo>
                    <a:lnTo>
                      <a:pt x="397" y="267"/>
                    </a:lnTo>
                    <a:lnTo>
                      <a:pt x="404" y="272"/>
                    </a:lnTo>
                    <a:lnTo>
                      <a:pt x="411" y="275"/>
                    </a:lnTo>
                    <a:lnTo>
                      <a:pt x="421" y="275"/>
                    </a:lnTo>
                    <a:lnTo>
                      <a:pt x="426" y="272"/>
                    </a:lnTo>
                    <a:lnTo>
                      <a:pt x="440" y="272"/>
                    </a:lnTo>
                    <a:lnTo>
                      <a:pt x="449" y="270"/>
                    </a:lnTo>
                    <a:lnTo>
                      <a:pt x="454" y="275"/>
                    </a:lnTo>
                    <a:lnTo>
                      <a:pt x="459" y="283"/>
                    </a:lnTo>
                    <a:lnTo>
                      <a:pt x="459" y="308"/>
                    </a:lnTo>
                    <a:lnTo>
                      <a:pt x="458" y="311"/>
                    </a:lnTo>
                    <a:lnTo>
                      <a:pt x="454" y="327"/>
                    </a:lnTo>
                    <a:lnTo>
                      <a:pt x="451" y="353"/>
                    </a:lnTo>
                    <a:lnTo>
                      <a:pt x="449" y="374"/>
                    </a:lnTo>
                    <a:lnTo>
                      <a:pt x="446" y="404"/>
                    </a:lnTo>
                    <a:lnTo>
                      <a:pt x="443" y="420"/>
                    </a:lnTo>
                    <a:lnTo>
                      <a:pt x="440" y="428"/>
                    </a:lnTo>
                    <a:lnTo>
                      <a:pt x="433" y="438"/>
                    </a:lnTo>
                    <a:lnTo>
                      <a:pt x="425" y="447"/>
                    </a:lnTo>
                    <a:lnTo>
                      <a:pt x="411" y="458"/>
                    </a:lnTo>
                    <a:lnTo>
                      <a:pt x="409" y="461"/>
                    </a:lnTo>
                    <a:lnTo>
                      <a:pt x="404" y="463"/>
                    </a:lnTo>
                    <a:lnTo>
                      <a:pt x="390" y="475"/>
                    </a:lnTo>
                    <a:lnTo>
                      <a:pt x="388" y="479"/>
                    </a:lnTo>
                    <a:lnTo>
                      <a:pt x="386" y="480"/>
                    </a:lnTo>
                    <a:lnTo>
                      <a:pt x="378" y="482"/>
                    </a:lnTo>
                    <a:lnTo>
                      <a:pt x="363" y="480"/>
                    </a:lnTo>
                    <a:lnTo>
                      <a:pt x="356" y="483"/>
                    </a:lnTo>
                    <a:lnTo>
                      <a:pt x="352" y="488"/>
                    </a:lnTo>
                    <a:lnTo>
                      <a:pt x="345" y="491"/>
                    </a:lnTo>
                    <a:lnTo>
                      <a:pt x="338" y="491"/>
                    </a:lnTo>
                    <a:lnTo>
                      <a:pt x="333" y="488"/>
                    </a:lnTo>
                    <a:lnTo>
                      <a:pt x="323" y="490"/>
                    </a:lnTo>
                    <a:lnTo>
                      <a:pt x="313" y="487"/>
                    </a:lnTo>
                    <a:lnTo>
                      <a:pt x="296" y="476"/>
                    </a:lnTo>
                    <a:lnTo>
                      <a:pt x="290" y="474"/>
                    </a:lnTo>
                    <a:lnTo>
                      <a:pt x="258" y="469"/>
                    </a:lnTo>
                    <a:lnTo>
                      <a:pt x="236" y="469"/>
                    </a:lnTo>
                    <a:lnTo>
                      <a:pt x="233" y="465"/>
                    </a:lnTo>
                    <a:lnTo>
                      <a:pt x="233" y="459"/>
                    </a:lnTo>
                    <a:lnTo>
                      <a:pt x="236" y="450"/>
                    </a:lnTo>
                    <a:lnTo>
                      <a:pt x="238" y="442"/>
                    </a:lnTo>
                    <a:lnTo>
                      <a:pt x="249" y="417"/>
                    </a:lnTo>
                    <a:lnTo>
                      <a:pt x="264" y="395"/>
                    </a:lnTo>
                    <a:lnTo>
                      <a:pt x="273" y="382"/>
                    </a:lnTo>
                    <a:lnTo>
                      <a:pt x="273" y="372"/>
                    </a:lnTo>
                    <a:lnTo>
                      <a:pt x="271" y="363"/>
                    </a:lnTo>
                    <a:lnTo>
                      <a:pt x="269" y="358"/>
                    </a:lnTo>
                    <a:lnTo>
                      <a:pt x="265" y="357"/>
                    </a:lnTo>
                    <a:lnTo>
                      <a:pt x="260" y="348"/>
                    </a:lnTo>
                    <a:lnTo>
                      <a:pt x="252" y="342"/>
                    </a:lnTo>
                    <a:lnTo>
                      <a:pt x="238" y="339"/>
                    </a:lnTo>
                    <a:lnTo>
                      <a:pt x="230" y="327"/>
                    </a:lnTo>
                    <a:lnTo>
                      <a:pt x="214" y="319"/>
                    </a:lnTo>
                    <a:lnTo>
                      <a:pt x="199" y="311"/>
                    </a:lnTo>
                    <a:lnTo>
                      <a:pt x="173" y="293"/>
                    </a:lnTo>
                    <a:lnTo>
                      <a:pt x="167" y="291"/>
                    </a:lnTo>
                    <a:lnTo>
                      <a:pt x="155" y="287"/>
                    </a:lnTo>
                    <a:lnTo>
                      <a:pt x="126" y="286"/>
                    </a:lnTo>
                    <a:lnTo>
                      <a:pt x="118" y="283"/>
                    </a:lnTo>
                    <a:lnTo>
                      <a:pt x="107" y="280"/>
                    </a:lnTo>
                    <a:lnTo>
                      <a:pt x="102" y="276"/>
                    </a:lnTo>
                    <a:lnTo>
                      <a:pt x="101" y="275"/>
                    </a:lnTo>
                    <a:lnTo>
                      <a:pt x="89" y="256"/>
                    </a:lnTo>
                    <a:lnTo>
                      <a:pt x="85" y="253"/>
                    </a:lnTo>
                    <a:lnTo>
                      <a:pt x="74" y="246"/>
                    </a:lnTo>
                    <a:lnTo>
                      <a:pt x="49" y="228"/>
                    </a:lnTo>
                    <a:lnTo>
                      <a:pt x="46" y="223"/>
                    </a:lnTo>
                    <a:lnTo>
                      <a:pt x="33" y="210"/>
                    </a:lnTo>
                    <a:lnTo>
                      <a:pt x="22" y="189"/>
                    </a:lnTo>
                    <a:lnTo>
                      <a:pt x="16" y="184"/>
                    </a:lnTo>
                    <a:lnTo>
                      <a:pt x="0" y="1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241"/>
              <p:cNvSpPr>
                <a:spLocks noChangeAspect="1"/>
              </p:cNvSpPr>
              <p:nvPr/>
            </p:nvSpPr>
            <p:spPr bwMode="gray">
              <a:xfrm>
                <a:off x="1687" y="2681"/>
                <a:ext cx="93" cy="506"/>
              </a:xfrm>
              <a:custGeom>
                <a:avLst/>
                <a:gdLst/>
                <a:ahLst/>
                <a:cxnLst>
                  <a:cxn ang="0">
                    <a:pos x="375" y="93"/>
                  </a:cxn>
                  <a:cxn ang="0">
                    <a:pos x="368" y="149"/>
                  </a:cxn>
                  <a:cxn ang="0">
                    <a:pos x="398" y="209"/>
                  </a:cxn>
                  <a:cxn ang="0">
                    <a:pos x="429" y="311"/>
                  </a:cxn>
                  <a:cxn ang="0">
                    <a:pos x="436" y="385"/>
                  </a:cxn>
                  <a:cxn ang="0">
                    <a:pos x="387" y="508"/>
                  </a:cxn>
                  <a:cxn ang="0">
                    <a:pos x="329" y="628"/>
                  </a:cxn>
                  <a:cxn ang="0">
                    <a:pos x="300" y="766"/>
                  </a:cxn>
                  <a:cxn ang="0">
                    <a:pos x="284" y="863"/>
                  </a:cxn>
                  <a:cxn ang="0">
                    <a:pos x="298" y="1032"/>
                  </a:cxn>
                  <a:cxn ang="0">
                    <a:pos x="269" y="1148"/>
                  </a:cxn>
                  <a:cxn ang="0">
                    <a:pos x="242" y="1290"/>
                  </a:cxn>
                  <a:cxn ang="0">
                    <a:pos x="208" y="1440"/>
                  </a:cxn>
                  <a:cxn ang="0">
                    <a:pos x="190" y="1597"/>
                  </a:cxn>
                  <a:cxn ang="0">
                    <a:pos x="201" y="1739"/>
                  </a:cxn>
                  <a:cxn ang="0">
                    <a:pos x="214" y="1785"/>
                  </a:cxn>
                  <a:cxn ang="0">
                    <a:pos x="212" y="1915"/>
                  </a:cxn>
                  <a:cxn ang="0">
                    <a:pos x="171" y="2027"/>
                  </a:cxn>
                  <a:cxn ang="0">
                    <a:pos x="137" y="2139"/>
                  </a:cxn>
                  <a:cxn ang="0">
                    <a:pos x="129" y="2264"/>
                  </a:cxn>
                  <a:cxn ang="0">
                    <a:pos x="179" y="2283"/>
                  </a:cxn>
                  <a:cxn ang="0">
                    <a:pos x="306" y="2367"/>
                  </a:cxn>
                  <a:cxn ang="0">
                    <a:pos x="355" y="2386"/>
                  </a:cxn>
                  <a:cxn ang="0">
                    <a:pos x="268" y="2429"/>
                  </a:cxn>
                  <a:cxn ang="0">
                    <a:pos x="214" y="2525"/>
                  </a:cxn>
                  <a:cxn ang="0">
                    <a:pos x="208" y="2477"/>
                  </a:cxn>
                  <a:cxn ang="0">
                    <a:pos x="189" y="2413"/>
                  </a:cxn>
                  <a:cxn ang="0">
                    <a:pos x="171" y="2376"/>
                  </a:cxn>
                  <a:cxn ang="0">
                    <a:pos x="160" y="2345"/>
                  </a:cxn>
                  <a:cxn ang="0">
                    <a:pos x="125" y="2343"/>
                  </a:cxn>
                  <a:cxn ang="0">
                    <a:pos x="81" y="2285"/>
                  </a:cxn>
                  <a:cxn ang="0">
                    <a:pos x="79" y="2240"/>
                  </a:cxn>
                  <a:cxn ang="0">
                    <a:pos x="70" y="2173"/>
                  </a:cxn>
                  <a:cxn ang="0">
                    <a:pos x="93" y="2117"/>
                  </a:cxn>
                  <a:cxn ang="0">
                    <a:pos x="70" y="2076"/>
                  </a:cxn>
                  <a:cxn ang="0">
                    <a:pos x="59" y="2042"/>
                  </a:cxn>
                  <a:cxn ang="0">
                    <a:pos x="109" y="2032"/>
                  </a:cxn>
                  <a:cxn ang="0">
                    <a:pos x="63" y="1979"/>
                  </a:cxn>
                  <a:cxn ang="0">
                    <a:pos x="66" y="1920"/>
                  </a:cxn>
                  <a:cxn ang="0">
                    <a:pos x="15" y="1930"/>
                  </a:cxn>
                  <a:cxn ang="0">
                    <a:pos x="44" y="1871"/>
                  </a:cxn>
                  <a:cxn ang="0">
                    <a:pos x="72" y="1856"/>
                  </a:cxn>
                  <a:cxn ang="0">
                    <a:pos x="91" y="1888"/>
                  </a:cxn>
                  <a:cxn ang="0">
                    <a:pos x="118" y="1879"/>
                  </a:cxn>
                  <a:cxn ang="0">
                    <a:pos x="114" y="1849"/>
                  </a:cxn>
                  <a:cxn ang="0">
                    <a:pos x="117" y="1818"/>
                  </a:cxn>
                  <a:cxn ang="0">
                    <a:pos x="120" y="1806"/>
                  </a:cxn>
                  <a:cxn ang="0">
                    <a:pos x="149" y="1740"/>
                  </a:cxn>
                  <a:cxn ang="0">
                    <a:pos x="146" y="1691"/>
                  </a:cxn>
                  <a:cxn ang="0">
                    <a:pos x="158" y="1601"/>
                  </a:cxn>
                  <a:cxn ang="0">
                    <a:pos x="153" y="1558"/>
                  </a:cxn>
                  <a:cxn ang="0">
                    <a:pos x="141" y="1525"/>
                  </a:cxn>
                  <a:cxn ang="0">
                    <a:pos x="92" y="1504"/>
                  </a:cxn>
                  <a:cxn ang="0">
                    <a:pos x="115" y="1329"/>
                  </a:cxn>
                  <a:cxn ang="0">
                    <a:pos x="122" y="1219"/>
                  </a:cxn>
                  <a:cxn ang="0">
                    <a:pos x="166" y="1105"/>
                  </a:cxn>
                  <a:cxn ang="0">
                    <a:pos x="221" y="928"/>
                  </a:cxn>
                  <a:cxn ang="0">
                    <a:pos x="226" y="719"/>
                  </a:cxn>
                  <a:cxn ang="0">
                    <a:pos x="253" y="565"/>
                  </a:cxn>
                  <a:cxn ang="0">
                    <a:pos x="275" y="461"/>
                  </a:cxn>
                  <a:cxn ang="0">
                    <a:pos x="279" y="317"/>
                  </a:cxn>
                  <a:cxn ang="0">
                    <a:pos x="292" y="142"/>
                  </a:cxn>
                  <a:cxn ang="0">
                    <a:pos x="312" y="25"/>
                  </a:cxn>
                </a:cxnLst>
                <a:rect l="0" t="0" r="r" b="b"/>
                <a:pathLst>
                  <a:path w="463" h="2531">
                    <a:moveTo>
                      <a:pt x="325" y="0"/>
                    </a:moveTo>
                    <a:lnTo>
                      <a:pt x="328" y="0"/>
                    </a:lnTo>
                    <a:lnTo>
                      <a:pt x="339" y="14"/>
                    </a:lnTo>
                    <a:lnTo>
                      <a:pt x="343" y="18"/>
                    </a:lnTo>
                    <a:lnTo>
                      <a:pt x="350" y="27"/>
                    </a:lnTo>
                    <a:lnTo>
                      <a:pt x="350" y="37"/>
                    </a:lnTo>
                    <a:lnTo>
                      <a:pt x="354" y="69"/>
                    </a:lnTo>
                    <a:lnTo>
                      <a:pt x="357" y="78"/>
                    </a:lnTo>
                    <a:lnTo>
                      <a:pt x="362" y="83"/>
                    </a:lnTo>
                    <a:lnTo>
                      <a:pt x="375" y="93"/>
                    </a:lnTo>
                    <a:lnTo>
                      <a:pt x="382" y="100"/>
                    </a:lnTo>
                    <a:lnTo>
                      <a:pt x="383" y="110"/>
                    </a:lnTo>
                    <a:lnTo>
                      <a:pt x="379" y="115"/>
                    </a:lnTo>
                    <a:lnTo>
                      <a:pt x="378" y="121"/>
                    </a:lnTo>
                    <a:lnTo>
                      <a:pt x="382" y="127"/>
                    </a:lnTo>
                    <a:lnTo>
                      <a:pt x="382" y="131"/>
                    </a:lnTo>
                    <a:lnTo>
                      <a:pt x="379" y="132"/>
                    </a:lnTo>
                    <a:lnTo>
                      <a:pt x="372" y="136"/>
                    </a:lnTo>
                    <a:lnTo>
                      <a:pt x="371" y="137"/>
                    </a:lnTo>
                    <a:lnTo>
                      <a:pt x="368" y="149"/>
                    </a:lnTo>
                    <a:lnTo>
                      <a:pt x="368" y="155"/>
                    </a:lnTo>
                    <a:lnTo>
                      <a:pt x="376" y="159"/>
                    </a:lnTo>
                    <a:lnTo>
                      <a:pt x="379" y="164"/>
                    </a:lnTo>
                    <a:lnTo>
                      <a:pt x="379" y="172"/>
                    </a:lnTo>
                    <a:lnTo>
                      <a:pt x="379" y="180"/>
                    </a:lnTo>
                    <a:lnTo>
                      <a:pt x="382" y="183"/>
                    </a:lnTo>
                    <a:lnTo>
                      <a:pt x="387" y="185"/>
                    </a:lnTo>
                    <a:lnTo>
                      <a:pt x="394" y="192"/>
                    </a:lnTo>
                    <a:lnTo>
                      <a:pt x="395" y="196"/>
                    </a:lnTo>
                    <a:lnTo>
                      <a:pt x="398" y="209"/>
                    </a:lnTo>
                    <a:lnTo>
                      <a:pt x="398" y="218"/>
                    </a:lnTo>
                    <a:lnTo>
                      <a:pt x="404" y="228"/>
                    </a:lnTo>
                    <a:lnTo>
                      <a:pt x="407" y="250"/>
                    </a:lnTo>
                    <a:lnTo>
                      <a:pt x="407" y="268"/>
                    </a:lnTo>
                    <a:lnTo>
                      <a:pt x="411" y="290"/>
                    </a:lnTo>
                    <a:lnTo>
                      <a:pt x="411" y="294"/>
                    </a:lnTo>
                    <a:lnTo>
                      <a:pt x="415" y="306"/>
                    </a:lnTo>
                    <a:lnTo>
                      <a:pt x="415" y="308"/>
                    </a:lnTo>
                    <a:lnTo>
                      <a:pt x="422" y="311"/>
                    </a:lnTo>
                    <a:lnTo>
                      <a:pt x="429" y="311"/>
                    </a:lnTo>
                    <a:lnTo>
                      <a:pt x="441" y="311"/>
                    </a:lnTo>
                    <a:lnTo>
                      <a:pt x="447" y="309"/>
                    </a:lnTo>
                    <a:lnTo>
                      <a:pt x="457" y="309"/>
                    </a:lnTo>
                    <a:lnTo>
                      <a:pt x="457" y="311"/>
                    </a:lnTo>
                    <a:lnTo>
                      <a:pt x="458" y="311"/>
                    </a:lnTo>
                    <a:lnTo>
                      <a:pt x="458" y="314"/>
                    </a:lnTo>
                    <a:lnTo>
                      <a:pt x="463" y="319"/>
                    </a:lnTo>
                    <a:lnTo>
                      <a:pt x="463" y="331"/>
                    </a:lnTo>
                    <a:lnTo>
                      <a:pt x="454" y="378"/>
                    </a:lnTo>
                    <a:lnTo>
                      <a:pt x="436" y="385"/>
                    </a:lnTo>
                    <a:lnTo>
                      <a:pt x="388" y="407"/>
                    </a:lnTo>
                    <a:lnTo>
                      <a:pt x="387" y="414"/>
                    </a:lnTo>
                    <a:lnTo>
                      <a:pt x="387" y="422"/>
                    </a:lnTo>
                    <a:lnTo>
                      <a:pt x="389" y="432"/>
                    </a:lnTo>
                    <a:lnTo>
                      <a:pt x="389" y="441"/>
                    </a:lnTo>
                    <a:lnTo>
                      <a:pt x="383" y="449"/>
                    </a:lnTo>
                    <a:lnTo>
                      <a:pt x="382" y="451"/>
                    </a:lnTo>
                    <a:lnTo>
                      <a:pt x="382" y="467"/>
                    </a:lnTo>
                    <a:lnTo>
                      <a:pt x="387" y="482"/>
                    </a:lnTo>
                    <a:lnTo>
                      <a:pt x="387" y="508"/>
                    </a:lnTo>
                    <a:lnTo>
                      <a:pt x="389" y="519"/>
                    </a:lnTo>
                    <a:lnTo>
                      <a:pt x="393" y="534"/>
                    </a:lnTo>
                    <a:lnTo>
                      <a:pt x="395" y="548"/>
                    </a:lnTo>
                    <a:lnTo>
                      <a:pt x="394" y="551"/>
                    </a:lnTo>
                    <a:lnTo>
                      <a:pt x="389" y="554"/>
                    </a:lnTo>
                    <a:lnTo>
                      <a:pt x="379" y="558"/>
                    </a:lnTo>
                    <a:lnTo>
                      <a:pt x="364" y="573"/>
                    </a:lnTo>
                    <a:lnTo>
                      <a:pt x="361" y="575"/>
                    </a:lnTo>
                    <a:lnTo>
                      <a:pt x="354" y="600"/>
                    </a:lnTo>
                    <a:lnTo>
                      <a:pt x="329" y="628"/>
                    </a:lnTo>
                    <a:lnTo>
                      <a:pt x="323" y="654"/>
                    </a:lnTo>
                    <a:lnTo>
                      <a:pt x="318" y="675"/>
                    </a:lnTo>
                    <a:lnTo>
                      <a:pt x="317" y="682"/>
                    </a:lnTo>
                    <a:lnTo>
                      <a:pt x="311" y="696"/>
                    </a:lnTo>
                    <a:lnTo>
                      <a:pt x="308" y="704"/>
                    </a:lnTo>
                    <a:lnTo>
                      <a:pt x="307" y="729"/>
                    </a:lnTo>
                    <a:lnTo>
                      <a:pt x="308" y="739"/>
                    </a:lnTo>
                    <a:lnTo>
                      <a:pt x="308" y="749"/>
                    </a:lnTo>
                    <a:lnTo>
                      <a:pt x="305" y="762"/>
                    </a:lnTo>
                    <a:lnTo>
                      <a:pt x="300" y="766"/>
                    </a:lnTo>
                    <a:lnTo>
                      <a:pt x="300" y="769"/>
                    </a:lnTo>
                    <a:lnTo>
                      <a:pt x="298" y="776"/>
                    </a:lnTo>
                    <a:lnTo>
                      <a:pt x="292" y="782"/>
                    </a:lnTo>
                    <a:lnTo>
                      <a:pt x="289" y="796"/>
                    </a:lnTo>
                    <a:lnTo>
                      <a:pt x="281" y="811"/>
                    </a:lnTo>
                    <a:lnTo>
                      <a:pt x="280" y="814"/>
                    </a:lnTo>
                    <a:lnTo>
                      <a:pt x="276" y="825"/>
                    </a:lnTo>
                    <a:lnTo>
                      <a:pt x="274" y="841"/>
                    </a:lnTo>
                    <a:lnTo>
                      <a:pt x="274" y="854"/>
                    </a:lnTo>
                    <a:lnTo>
                      <a:pt x="284" y="863"/>
                    </a:lnTo>
                    <a:lnTo>
                      <a:pt x="284" y="892"/>
                    </a:lnTo>
                    <a:lnTo>
                      <a:pt x="296" y="925"/>
                    </a:lnTo>
                    <a:lnTo>
                      <a:pt x="297" y="935"/>
                    </a:lnTo>
                    <a:lnTo>
                      <a:pt x="296" y="947"/>
                    </a:lnTo>
                    <a:lnTo>
                      <a:pt x="303" y="955"/>
                    </a:lnTo>
                    <a:lnTo>
                      <a:pt x="306" y="960"/>
                    </a:lnTo>
                    <a:lnTo>
                      <a:pt x="309" y="979"/>
                    </a:lnTo>
                    <a:lnTo>
                      <a:pt x="311" y="997"/>
                    </a:lnTo>
                    <a:lnTo>
                      <a:pt x="311" y="1013"/>
                    </a:lnTo>
                    <a:lnTo>
                      <a:pt x="298" y="1032"/>
                    </a:lnTo>
                    <a:lnTo>
                      <a:pt x="292" y="1045"/>
                    </a:lnTo>
                    <a:lnTo>
                      <a:pt x="290" y="1052"/>
                    </a:lnTo>
                    <a:lnTo>
                      <a:pt x="286" y="1075"/>
                    </a:lnTo>
                    <a:lnTo>
                      <a:pt x="285" y="1078"/>
                    </a:lnTo>
                    <a:lnTo>
                      <a:pt x="274" y="1088"/>
                    </a:lnTo>
                    <a:lnTo>
                      <a:pt x="275" y="1117"/>
                    </a:lnTo>
                    <a:lnTo>
                      <a:pt x="278" y="1134"/>
                    </a:lnTo>
                    <a:lnTo>
                      <a:pt x="278" y="1142"/>
                    </a:lnTo>
                    <a:lnTo>
                      <a:pt x="275" y="1144"/>
                    </a:lnTo>
                    <a:lnTo>
                      <a:pt x="269" y="1148"/>
                    </a:lnTo>
                    <a:lnTo>
                      <a:pt x="266" y="1151"/>
                    </a:lnTo>
                    <a:lnTo>
                      <a:pt x="265" y="1159"/>
                    </a:lnTo>
                    <a:lnTo>
                      <a:pt x="263" y="1161"/>
                    </a:lnTo>
                    <a:lnTo>
                      <a:pt x="257" y="1161"/>
                    </a:lnTo>
                    <a:lnTo>
                      <a:pt x="253" y="1164"/>
                    </a:lnTo>
                    <a:lnTo>
                      <a:pt x="247" y="1172"/>
                    </a:lnTo>
                    <a:lnTo>
                      <a:pt x="242" y="1186"/>
                    </a:lnTo>
                    <a:lnTo>
                      <a:pt x="238" y="1225"/>
                    </a:lnTo>
                    <a:lnTo>
                      <a:pt x="238" y="1262"/>
                    </a:lnTo>
                    <a:lnTo>
                      <a:pt x="242" y="1290"/>
                    </a:lnTo>
                    <a:lnTo>
                      <a:pt x="247" y="1301"/>
                    </a:lnTo>
                    <a:lnTo>
                      <a:pt x="247" y="1314"/>
                    </a:lnTo>
                    <a:lnTo>
                      <a:pt x="243" y="1323"/>
                    </a:lnTo>
                    <a:lnTo>
                      <a:pt x="235" y="1332"/>
                    </a:lnTo>
                    <a:lnTo>
                      <a:pt x="230" y="1337"/>
                    </a:lnTo>
                    <a:lnTo>
                      <a:pt x="227" y="1343"/>
                    </a:lnTo>
                    <a:lnTo>
                      <a:pt x="225" y="1358"/>
                    </a:lnTo>
                    <a:lnTo>
                      <a:pt x="208" y="1419"/>
                    </a:lnTo>
                    <a:lnTo>
                      <a:pt x="206" y="1424"/>
                    </a:lnTo>
                    <a:lnTo>
                      <a:pt x="208" y="1440"/>
                    </a:lnTo>
                    <a:lnTo>
                      <a:pt x="199" y="1481"/>
                    </a:lnTo>
                    <a:lnTo>
                      <a:pt x="196" y="1510"/>
                    </a:lnTo>
                    <a:lnTo>
                      <a:pt x="200" y="1525"/>
                    </a:lnTo>
                    <a:lnTo>
                      <a:pt x="209" y="1533"/>
                    </a:lnTo>
                    <a:lnTo>
                      <a:pt x="210" y="1537"/>
                    </a:lnTo>
                    <a:lnTo>
                      <a:pt x="210" y="1549"/>
                    </a:lnTo>
                    <a:lnTo>
                      <a:pt x="209" y="1554"/>
                    </a:lnTo>
                    <a:lnTo>
                      <a:pt x="205" y="1563"/>
                    </a:lnTo>
                    <a:lnTo>
                      <a:pt x="195" y="1576"/>
                    </a:lnTo>
                    <a:lnTo>
                      <a:pt x="190" y="1597"/>
                    </a:lnTo>
                    <a:lnTo>
                      <a:pt x="190" y="1633"/>
                    </a:lnTo>
                    <a:lnTo>
                      <a:pt x="193" y="1639"/>
                    </a:lnTo>
                    <a:lnTo>
                      <a:pt x="196" y="1641"/>
                    </a:lnTo>
                    <a:lnTo>
                      <a:pt x="198" y="1646"/>
                    </a:lnTo>
                    <a:lnTo>
                      <a:pt x="196" y="1673"/>
                    </a:lnTo>
                    <a:lnTo>
                      <a:pt x="198" y="1678"/>
                    </a:lnTo>
                    <a:lnTo>
                      <a:pt x="203" y="1688"/>
                    </a:lnTo>
                    <a:lnTo>
                      <a:pt x="205" y="1703"/>
                    </a:lnTo>
                    <a:lnTo>
                      <a:pt x="201" y="1732"/>
                    </a:lnTo>
                    <a:lnTo>
                      <a:pt x="201" y="1739"/>
                    </a:lnTo>
                    <a:lnTo>
                      <a:pt x="209" y="1739"/>
                    </a:lnTo>
                    <a:lnTo>
                      <a:pt x="223" y="1742"/>
                    </a:lnTo>
                    <a:lnTo>
                      <a:pt x="231" y="1751"/>
                    </a:lnTo>
                    <a:lnTo>
                      <a:pt x="232" y="1759"/>
                    </a:lnTo>
                    <a:lnTo>
                      <a:pt x="230" y="1768"/>
                    </a:lnTo>
                    <a:lnTo>
                      <a:pt x="216" y="1769"/>
                    </a:lnTo>
                    <a:lnTo>
                      <a:pt x="200" y="1767"/>
                    </a:lnTo>
                    <a:lnTo>
                      <a:pt x="196" y="1769"/>
                    </a:lnTo>
                    <a:lnTo>
                      <a:pt x="200" y="1779"/>
                    </a:lnTo>
                    <a:lnTo>
                      <a:pt x="214" y="1785"/>
                    </a:lnTo>
                    <a:lnTo>
                      <a:pt x="223" y="1797"/>
                    </a:lnTo>
                    <a:lnTo>
                      <a:pt x="223" y="1807"/>
                    </a:lnTo>
                    <a:lnTo>
                      <a:pt x="219" y="1812"/>
                    </a:lnTo>
                    <a:lnTo>
                      <a:pt x="215" y="1817"/>
                    </a:lnTo>
                    <a:lnTo>
                      <a:pt x="214" y="1827"/>
                    </a:lnTo>
                    <a:lnTo>
                      <a:pt x="214" y="1853"/>
                    </a:lnTo>
                    <a:lnTo>
                      <a:pt x="212" y="1858"/>
                    </a:lnTo>
                    <a:lnTo>
                      <a:pt x="212" y="1871"/>
                    </a:lnTo>
                    <a:lnTo>
                      <a:pt x="214" y="1879"/>
                    </a:lnTo>
                    <a:lnTo>
                      <a:pt x="212" y="1915"/>
                    </a:lnTo>
                    <a:lnTo>
                      <a:pt x="206" y="1930"/>
                    </a:lnTo>
                    <a:lnTo>
                      <a:pt x="200" y="1945"/>
                    </a:lnTo>
                    <a:lnTo>
                      <a:pt x="199" y="1955"/>
                    </a:lnTo>
                    <a:lnTo>
                      <a:pt x="189" y="1973"/>
                    </a:lnTo>
                    <a:lnTo>
                      <a:pt x="176" y="1992"/>
                    </a:lnTo>
                    <a:lnTo>
                      <a:pt x="172" y="1998"/>
                    </a:lnTo>
                    <a:lnTo>
                      <a:pt x="171" y="2004"/>
                    </a:lnTo>
                    <a:lnTo>
                      <a:pt x="169" y="2019"/>
                    </a:lnTo>
                    <a:lnTo>
                      <a:pt x="171" y="2019"/>
                    </a:lnTo>
                    <a:lnTo>
                      <a:pt x="171" y="2027"/>
                    </a:lnTo>
                    <a:lnTo>
                      <a:pt x="173" y="2033"/>
                    </a:lnTo>
                    <a:lnTo>
                      <a:pt x="176" y="2044"/>
                    </a:lnTo>
                    <a:lnTo>
                      <a:pt x="176" y="2053"/>
                    </a:lnTo>
                    <a:lnTo>
                      <a:pt x="172" y="2055"/>
                    </a:lnTo>
                    <a:lnTo>
                      <a:pt x="171" y="2059"/>
                    </a:lnTo>
                    <a:lnTo>
                      <a:pt x="168" y="2080"/>
                    </a:lnTo>
                    <a:lnTo>
                      <a:pt x="165" y="2093"/>
                    </a:lnTo>
                    <a:lnTo>
                      <a:pt x="162" y="2098"/>
                    </a:lnTo>
                    <a:lnTo>
                      <a:pt x="151" y="2112"/>
                    </a:lnTo>
                    <a:lnTo>
                      <a:pt x="137" y="2139"/>
                    </a:lnTo>
                    <a:lnTo>
                      <a:pt x="133" y="2143"/>
                    </a:lnTo>
                    <a:lnTo>
                      <a:pt x="128" y="2154"/>
                    </a:lnTo>
                    <a:lnTo>
                      <a:pt x="120" y="2186"/>
                    </a:lnTo>
                    <a:lnTo>
                      <a:pt x="120" y="2198"/>
                    </a:lnTo>
                    <a:lnTo>
                      <a:pt x="119" y="2208"/>
                    </a:lnTo>
                    <a:lnTo>
                      <a:pt x="119" y="2238"/>
                    </a:lnTo>
                    <a:lnTo>
                      <a:pt x="120" y="2241"/>
                    </a:lnTo>
                    <a:lnTo>
                      <a:pt x="123" y="2256"/>
                    </a:lnTo>
                    <a:lnTo>
                      <a:pt x="125" y="2263"/>
                    </a:lnTo>
                    <a:lnTo>
                      <a:pt x="129" y="2264"/>
                    </a:lnTo>
                    <a:lnTo>
                      <a:pt x="133" y="2261"/>
                    </a:lnTo>
                    <a:lnTo>
                      <a:pt x="136" y="2253"/>
                    </a:lnTo>
                    <a:lnTo>
                      <a:pt x="144" y="2248"/>
                    </a:lnTo>
                    <a:lnTo>
                      <a:pt x="163" y="2252"/>
                    </a:lnTo>
                    <a:lnTo>
                      <a:pt x="168" y="2246"/>
                    </a:lnTo>
                    <a:lnTo>
                      <a:pt x="169" y="2246"/>
                    </a:lnTo>
                    <a:lnTo>
                      <a:pt x="173" y="2247"/>
                    </a:lnTo>
                    <a:lnTo>
                      <a:pt x="176" y="2249"/>
                    </a:lnTo>
                    <a:lnTo>
                      <a:pt x="178" y="2268"/>
                    </a:lnTo>
                    <a:lnTo>
                      <a:pt x="179" y="2283"/>
                    </a:lnTo>
                    <a:lnTo>
                      <a:pt x="178" y="2340"/>
                    </a:lnTo>
                    <a:lnTo>
                      <a:pt x="179" y="2345"/>
                    </a:lnTo>
                    <a:lnTo>
                      <a:pt x="185" y="2359"/>
                    </a:lnTo>
                    <a:lnTo>
                      <a:pt x="190" y="2364"/>
                    </a:lnTo>
                    <a:lnTo>
                      <a:pt x="204" y="2370"/>
                    </a:lnTo>
                    <a:lnTo>
                      <a:pt x="259" y="2370"/>
                    </a:lnTo>
                    <a:lnTo>
                      <a:pt x="264" y="2371"/>
                    </a:lnTo>
                    <a:lnTo>
                      <a:pt x="269" y="2371"/>
                    </a:lnTo>
                    <a:lnTo>
                      <a:pt x="289" y="2371"/>
                    </a:lnTo>
                    <a:lnTo>
                      <a:pt x="306" y="2367"/>
                    </a:lnTo>
                    <a:lnTo>
                      <a:pt x="317" y="2369"/>
                    </a:lnTo>
                    <a:lnTo>
                      <a:pt x="343" y="2377"/>
                    </a:lnTo>
                    <a:lnTo>
                      <a:pt x="375" y="2383"/>
                    </a:lnTo>
                    <a:lnTo>
                      <a:pt x="389" y="2391"/>
                    </a:lnTo>
                    <a:lnTo>
                      <a:pt x="394" y="2392"/>
                    </a:lnTo>
                    <a:lnTo>
                      <a:pt x="394" y="2396"/>
                    </a:lnTo>
                    <a:lnTo>
                      <a:pt x="391" y="2397"/>
                    </a:lnTo>
                    <a:lnTo>
                      <a:pt x="379" y="2393"/>
                    </a:lnTo>
                    <a:lnTo>
                      <a:pt x="368" y="2393"/>
                    </a:lnTo>
                    <a:lnTo>
                      <a:pt x="355" y="2386"/>
                    </a:lnTo>
                    <a:lnTo>
                      <a:pt x="348" y="2385"/>
                    </a:lnTo>
                    <a:lnTo>
                      <a:pt x="333" y="2392"/>
                    </a:lnTo>
                    <a:lnTo>
                      <a:pt x="330" y="2399"/>
                    </a:lnTo>
                    <a:lnTo>
                      <a:pt x="327" y="2405"/>
                    </a:lnTo>
                    <a:lnTo>
                      <a:pt x="311" y="2409"/>
                    </a:lnTo>
                    <a:lnTo>
                      <a:pt x="294" y="2419"/>
                    </a:lnTo>
                    <a:lnTo>
                      <a:pt x="290" y="2424"/>
                    </a:lnTo>
                    <a:lnTo>
                      <a:pt x="281" y="2426"/>
                    </a:lnTo>
                    <a:lnTo>
                      <a:pt x="275" y="2425"/>
                    </a:lnTo>
                    <a:lnTo>
                      <a:pt x="268" y="2429"/>
                    </a:lnTo>
                    <a:lnTo>
                      <a:pt x="259" y="2431"/>
                    </a:lnTo>
                    <a:lnTo>
                      <a:pt x="259" y="2455"/>
                    </a:lnTo>
                    <a:lnTo>
                      <a:pt x="253" y="2479"/>
                    </a:lnTo>
                    <a:lnTo>
                      <a:pt x="251" y="2512"/>
                    </a:lnTo>
                    <a:lnTo>
                      <a:pt x="249" y="2521"/>
                    </a:lnTo>
                    <a:lnTo>
                      <a:pt x="246" y="2527"/>
                    </a:lnTo>
                    <a:lnTo>
                      <a:pt x="243" y="2531"/>
                    </a:lnTo>
                    <a:lnTo>
                      <a:pt x="237" y="2531"/>
                    </a:lnTo>
                    <a:lnTo>
                      <a:pt x="222" y="2526"/>
                    </a:lnTo>
                    <a:lnTo>
                      <a:pt x="214" y="2525"/>
                    </a:lnTo>
                    <a:lnTo>
                      <a:pt x="194" y="2515"/>
                    </a:lnTo>
                    <a:lnTo>
                      <a:pt x="183" y="2505"/>
                    </a:lnTo>
                    <a:lnTo>
                      <a:pt x="178" y="2495"/>
                    </a:lnTo>
                    <a:lnTo>
                      <a:pt x="179" y="2485"/>
                    </a:lnTo>
                    <a:lnTo>
                      <a:pt x="188" y="2480"/>
                    </a:lnTo>
                    <a:lnTo>
                      <a:pt x="190" y="2488"/>
                    </a:lnTo>
                    <a:lnTo>
                      <a:pt x="189" y="2494"/>
                    </a:lnTo>
                    <a:lnTo>
                      <a:pt x="198" y="2490"/>
                    </a:lnTo>
                    <a:lnTo>
                      <a:pt x="201" y="2483"/>
                    </a:lnTo>
                    <a:lnTo>
                      <a:pt x="208" y="2477"/>
                    </a:lnTo>
                    <a:lnTo>
                      <a:pt x="220" y="2475"/>
                    </a:lnTo>
                    <a:lnTo>
                      <a:pt x="231" y="2468"/>
                    </a:lnTo>
                    <a:lnTo>
                      <a:pt x="238" y="2461"/>
                    </a:lnTo>
                    <a:lnTo>
                      <a:pt x="243" y="2450"/>
                    </a:lnTo>
                    <a:lnTo>
                      <a:pt x="244" y="2442"/>
                    </a:lnTo>
                    <a:lnTo>
                      <a:pt x="233" y="2436"/>
                    </a:lnTo>
                    <a:lnTo>
                      <a:pt x="227" y="2428"/>
                    </a:lnTo>
                    <a:lnTo>
                      <a:pt x="222" y="2417"/>
                    </a:lnTo>
                    <a:lnTo>
                      <a:pt x="211" y="2414"/>
                    </a:lnTo>
                    <a:lnTo>
                      <a:pt x="189" y="2413"/>
                    </a:lnTo>
                    <a:lnTo>
                      <a:pt x="176" y="2418"/>
                    </a:lnTo>
                    <a:lnTo>
                      <a:pt x="171" y="2424"/>
                    </a:lnTo>
                    <a:lnTo>
                      <a:pt x="171" y="2417"/>
                    </a:lnTo>
                    <a:lnTo>
                      <a:pt x="168" y="2412"/>
                    </a:lnTo>
                    <a:lnTo>
                      <a:pt x="153" y="2414"/>
                    </a:lnTo>
                    <a:lnTo>
                      <a:pt x="153" y="2409"/>
                    </a:lnTo>
                    <a:lnTo>
                      <a:pt x="156" y="2404"/>
                    </a:lnTo>
                    <a:lnTo>
                      <a:pt x="168" y="2398"/>
                    </a:lnTo>
                    <a:lnTo>
                      <a:pt x="171" y="2388"/>
                    </a:lnTo>
                    <a:lnTo>
                      <a:pt x="171" y="2376"/>
                    </a:lnTo>
                    <a:lnTo>
                      <a:pt x="160" y="2364"/>
                    </a:lnTo>
                    <a:lnTo>
                      <a:pt x="168" y="2360"/>
                    </a:lnTo>
                    <a:lnTo>
                      <a:pt x="169" y="2354"/>
                    </a:lnTo>
                    <a:lnTo>
                      <a:pt x="168" y="2345"/>
                    </a:lnTo>
                    <a:lnTo>
                      <a:pt x="160" y="2335"/>
                    </a:lnTo>
                    <a:lnTo>
                      <a:pt x="145" y="2322"/>
                    </a:lnTo>
                    <a:lnTo>
                      <a:pt x="134" y="2316"/>
                    </a:lnTo>
                    <a:lnTo>
                      <a:pt x="129" y="2316"/>
                    </a:lnTo>
                    <a:lnTo>
                      <a:pt x="160" y="2338"/>
                    </a:lnTo>
                    <a:lnTo>
                      <a:pt x="160" y="2345"/>
                    </a:lnTo>
                    <a:lnTo>
                      <a:pt x="153" y="2348"/>
                    </a:lnTo>
                    <a:lnTo>
                      <a:pt x="146" y="2344"/>
                    </a:lnTo>
                    <a:lnTo>
                      <a:pt x="137" y="2335"/>
                    </a:lnTo>
                    <a:lnTo>
                      <a:pt x="135" y="2338"/>
                    </a:lnTo>
                    <a:lnTo>
                      <a:pt x="141" y="2351"/>
                    </a:lnTo>
                    <a:lnTo>
                      <a:pt x="137" y="2361"/>
                    </a:lnTo>
                    <a:lnTo>
                      <a:pt x="133" y="2365"/>
                    </a:lnTo>
                    <a:lnTo>
                      <a:pt x="130" y="2360"/>
                    </a:lnTo>
                    <a:lnTo>
                      <a:pt x="126" y="2353"/>
                    </a:lnTo>
                    <a:lnTo>
                      <a:pt x="125" y="2343"/>
                    </a:lnTo>
                    <a:lnTo>
                      <a:pt x="119" y="2329"/>
                    </a:lnTo>
                    <a:lnTo>
                      <a:pt x="125" y="2344"/>
                    </a:lnTo>
                    <a:lnTo>
                      <a:pt x="126" y="2359"/>
                    </a:lnTo>
                    <a:lnTo>
                      <a:pt x="125" y="2371"/>
                    </a:lnTo>
                    <a:lnTo>
                      <a:pt x="119" y="2370"/>
                    </a:lnTo>
                    <a:lnTo>
                      <a:pt x="114" y="2367"/>
                    </a:lnTo>
                    <a:lnTo>
                      <a:pt x="110" y="2355"/>
                    </a:lnTo>
                    <a:lnTo>
                      <a:pt x="113" y="2332"/>
                    </a:lnTo>
                    <a:lnTo>
                      <a:pt x="106" y="2312"/>
                    </a:lnTo>
                    <a:lnTo>
                      <a:pt x="81" y="2285"/>
                    </a:lnTo>
                    <a:lnTo>
                      <a:pt x="79" y="2274"/>
                    </a:lnTo>
                    <a:lnTo>
                      <a:pt x="81" y="2267"/>
                    </a:lnTo>
                    <a:lnTo>
                      <a:pt x="92" y="2267"/>
                    </a:lnTo>
                    <a:lnTo>
                      <a:pt x="102" y="2263"/>
                    </a:lnTo>
                    <a:lnTo>
                      <a:pt x="101" y="2252"/>
                    </a:lnTo>
                    <a:lnTo>
                      <a:pt x="97" y="2249"/>
                    </a:lnTo>
                    <a:lnTo>
                      <a:pt x="94" y="2256"/>
                    </a:lnTo>
                    <a:lnTo>
                      <a:pt x="90" y="2256"/>
                    </a:lnTo>
                    <a:lnTo>
                      <a:pt x="83" y="2251"/>
                    </a:lnTo>
                    <a:lnTo>
                      <a:pt x="79" y="2240"/>
                    </a:lnTo>
                    <a:lnTo>
                      <a:pt x="82" y="2234"/>
                    </a:lnTo>
                    <a:lnTo>
                      <a:pt x="93" y="2237"/>
                    </a:lnTo>
                    <a:lnTo>
                      <a:pt x="92" y="2234"/>
                    </a:lnTo>
                    <a:lnTo>
                      <a:pt x="86" y="2227"/>
                    </a:lnTo>
                    <a:lnTo>
                      <a:pt x="74" y="2225"/>
                    </a:lnTo>
                    <a:lnTo>
                      <a:pt x="66" y="2221"/>
                    </a:lnTo>
                    <a:lnTo>
                      <a:pt x="60" y="2214"/>
                    </a:lnTo>
                    <a:lnTo>
                      <a:pt x="55" y="2204"/>
                    </a:lnTo>
                    <a:lnTo>
                      <a:pt x="69" y="2189"/>
                    </a:lnTo>
                    <a:lnTo>
                      <a:pt x="70" y="2173"/>
                    </a:lnTo>
                    <a:lnTo>
                      <a:pt x="72" y="2170"/>
                    </a:lnTo>
                    <a:lnTo>
                      <a:pt x="72" y="2164"/>
                    </a:lnTo>
                    <a:lnTo>
                      <a:pt x="87" y="2154"/>
                    </a:lnTo>
                    <a:lnTo>
                      <a:pt x="93" y="2156"/>
                    </a:lnTo>
                    <a:lnTo>
                      <a:pt x="97" y="2156"/>
                    </a:lnTo>
                    <a:lnTo>
                      <a:pt x="97" y="2154"/>
                    </a:lnTo>
                    <a:lnTo>
                      <a:pt x="92" y="2150"/>
                    </a:lnTo>
                    <a:lnTo>
                      <a:pt x="90" y="2144"/>
                    </a:lnTo>
                    <a:lnTo>
                      <a:pt x="97" y="2116"/>
                    </a:lnTo>
                    <a:lnTo>
                      <a:pt x="93" y="2117"/>
                    </a:lnTo>
                    <a:lnTo>
                      <a:pt x="85" y="2125"/>
                    </a:lnTo>
                    <a:lnTo>
                      <a:pt x="82" y="2134"/>
                    </a:lnTo>
                    <a:lnTo>
                      <a:pt x="77" y="2144"/>
                    </a:lnTo>
                    <a:lnTo>
                      <a:pt x="72" y="2141"/>
                    </a:lnTo>
                    <a:lnTo>
                      <a:pt x="70" y="2134"/>
                    </a:lnTo>
                    <a:lnTo>
                      <a:pt x="69" y="2119"/>
                    </a:lnTo>
                    <a:lnTo>
                      <a:pt x="69" y="2089"/>
                    </a:lnTo>
                    <a:lnTo>
                      <a:pt x="72" y="2082"/>
                    </a:lnTo>
                    <a:lnTo>
                      <a:pt x="77" y="2084"/>
                    </a:lnTo>
                    <a:lnTo>
                      <a:pt x="70" y="2076"/>
                    </a:lnTo>
                    <a:lnTo>
                      <a:pt x="72" y="2065"/>
                    </a:lnTo>
                    <a:lnTo>
                      <a:pt x="88" y="2064"/>
                    </a:lnTo>
                    <a:lnTo>
                      <a:pt x="98" y="2073"/>
                    </a:lnTo>
                    <a:lnTo>
                      <a:pt x="96" y="2064"/>
                    </a:lnTo>
                    <a:lnTo>
                      <a:pt x="93" y="2052"/>
                    </a:lnTo>
                    <a:lnTo>
                      <a:pt x="90" y="2057"/>
                    </a:lnTo>
                    <a:lnTo>
                      <a:pt x="69" y="2062"/>
                    </a:lnTo>
                    <a:lnTo>
                      <a:pt x="65" y="2058"/>
                    </a:lnTo>
                    <a:lnTo>
                      <a:pt x="63" y="2048"/>
                    </a:lnTo>
                    <a:lnTo>
                      <a:pt x="59" y="2042"/>
                    </a:lnTo>
                    <a:lnTo>
                      <a:pt x="59" y="2021"/>
                    </a:lnTo>
                    <a:lnTo>
                      <a:pt x="66" y="2022"/>
                    </a:lnTo>
                    <a:lnTo>
                      <a:pt x="72" y="2032"/>
                    </a:lnTo>
                    <a:lnTo>
                      <a:pt x="76" y="2042"/>
                    </a:lnTo>
                    <a:lnTo>
                      <a:pt x="75" y="2027"/>
                    </a:lnTo>
                    <a:lnTo>
                      <a:pt x="79" y="2025"/>
                    </a:lnTo>
                    <a:lnTo>
                      <a:pt x="99" y="2028"/>
                    </a:lnTo>
                    <a:lnTo>
                      <a:pt x="115" y="2041"/>
                    </a:lnTo>
                    <a:lnTo>
                      <a:pt x="122" y="2041"/>
                    </a:lnTo>
                    <a:lnTo>
                      <a:pt x="109" y="2032"/>
                    </a:lnTo>
                    <a:lnTo>
                      <a:pt x="102" y="2019"/>
                    </a:lnTo>
                    <a:lnTo>
                      <a:pt x="99" y="2005"/>
                    </a:lnTo>
                    <a:lnTo>
                      <a:pt x="97" y="1999"/>
                    </a:lnTo>
                    <a:lnTo>
                      <a:pt x="94" y="2006"/>
                    </a:lnTo>
                    <a:lnTo>
                      <a:pt x="81" y="2005"/>
                    </a:lnTo>
                    <a:lnTo>
                      <a:pt x="76" y="2000"/>
                    </a:lnTo>
                    <a:lnTo>
                      <a:pt x="77" y="1995"/>
                    </a:lnTo>
                    <a:lnTo>
                      <a:pt x="85" y="1989"/>
                    </a:lnTo>
                    <a:lnTo>
                      <a:pt x="76" y="1987"/>
                    </a:lnTo>
                    <a:lnTo>
                      <a:pt x="63" y="1979"/>
                    </a:lnTo>
                    <a:lnTo>
                      <a:pt x="60" y="1976"/>
                    </a:lnTo>
                    <a:lnTo>
                      <a:pt x="65" y="1966"/>
                    </a:lnTo>
                    <a:lnTo>
                      <a:pt x="76" y="1961"/>
                    </a:lnTo>
                    <a:lnTo>
                      <a:pt x="85" y="1958"/>
                    </a:lnTo>
                    <a:lnTo>
                      <a:pt x="77" y="1951"/>
                    </a:lnTo>
                    <a:lnTo>
                      <a:pt x="87" y="1941"/>
                    </a:lnTo>
                    <a:lnTo>
                      <a:pt x="83" y="1939"/>
                    </a:lnTo>
                    <a:lnTo>
                      <a:pt x="81" y="1931"/>
                    </a:lnTo>
                    <a:lnTo>
                      <a:pt x="74" y="1925"/>
                    </a:lnTo>
                    <a:lnTo>
                      <a:pt x="66" y="1920"/>
                    </a:lnTo>
                    <a:lnTo>
                      <a:pt x="59" y="1920"/>
                    </a:lnTo>
                    <a:lnTo>
                      <a:pt x="54" y="1926"/>
                    </a:lnTo>
                    <a:lnTo>
                      <a:pt x="48" y="1929"/>
                    </a:lnTo>
                    <a:lnTo>
                      <a:pt x="33" y="1922"/>
                    </a:lnTo>
                    <a:lnTo>
                      <a:pt x="28" y="1914"/>
                    </a:lnTo>
                    <a:lnTo>
                      <a:pt x="22" y="1909"/>
                    </a:lnTo>
                    <a:lnTo>
                      <a:pt x="13" y="1914"/>
                    </a:lnTo>
                    <a:lnTo>
                      <a:pt x="7" y="1919"/>
                    </a:lnTo>
                    <a:lnTo>
                      <a:pt x="12" y="1923"/>
                    </a:lnTo>
                    <a:lnTo>
                      <a:pt x="15" y="1930"/>
                    </a:lnTo>
                    <a:lnTo>
                      <a:pt x="12" y="1939"/>
                    </a:lnTo>
                    <a:lnTo>
                      <a:pt x="1" y="1937"/>
                    </a:lnTo>
                    <a:lnTo>
                      <a:pt x="0" y="1929"/>
                    </a:lnTo>
                    <a:lnTo>
                      <a:pt x="4" y="1908"/>
                    </a:lnTo>
                    <a:lnTo>
                      <a:pt x="12" y="1903"/>
                    </a:lnTo>
                    <a:lnTo>
                      <a:pt x="20" y="1896"/>
                    </a:lnTo>
                    <a:lnTo>
                      <a:pt x="27" y="1885"/>
                    </a:lnTo>
                    <a:lnTo>
                      <a:pt x="36" y="1883"/>
                    </a:lnTo>
                    <a:lnTo>
                      <a:pt x="44" y="1879"/>
                    </a:lnTo>
                    <a:lnTo>
                      <a:pt x="44" y="1871"/>
                    </a:lnTo>
                    <a:lnTo>
                      <a:pt x="42" y="1870"/>
                    </a:lnTo>
                    <a:lnTo>
                      <a:pt x="36" y="1871"/>
                    </a:lnTo>
                    <a:lnTo>
                      <a:pt x="32" y="1869"/>
                    </a:lnTo>
                    <a:lnTo>
                      <a:pt x="29" y="1865"/>
                    </a:lnTo>
                    <a:lnTo>
                      <a:pt x="29" y="1856"/>
                    </a:lnTo>
                    <a:lnTo>
                      <a:pt x="47" y="1853"/>
                    </a:lnTo>
                    <a:lnTo>
                      <a:pt x="55" y="1855"/>
                    </a:lnTo>
                    <a:lnTo>
                      <a:pt x="59" y="1859"/>
                    </a:lnTo>
                    <a:lnTo>
                      <a:pt x="66" y="1853"/>
                    </a:lnTo>
                    <a:lnTo>
                      <a:pt x="72" y="1856"/>
                    </a:lnTo>
                    <a:lnTo>
                      <a:pt x="79" y="1860"/>
                    </a:lnTo>
                    <a:lnTo>
                      <a:pt x="76" y="1867"/>
                    </a:lnTo>
                    <a:lnTo>
                      <a:pt x="77" y="1874"/>
                    </a:lnTo>
                    <a:lnTo>
                      <a:pt x="82" y="1869"/>
                    </a:lnTo>
                    <a:lnTo>
                      <a:pt x="82" y="1876"/>
                    </a:lnTo>
                    <a:lnTo>
                      <a:pt x="76" y="1883"/>
                    </a:lnTo>
                    <a:lnTo>
                      <a:pt x="74" y="1890"/>
                    </a:lnTo>
                    <a:lnTo>
                      <a:pt x="79" y="1897"/>
                    </a:lnTo>
                    <a:lnTo>
                      <a:pt x="86" y="1898"/>
                    </a:lnTo>
                    <a:lnTo>
                      <a:pt x="91" y="1888"/>
                    </a:lnTo>
                    <a:lnTo>
                      <a:pt x="96" y="1882"/>
                    </a:lnTo>
                    <a:lnTo>
                      <a:pt x="97" y="1888"/>
                    </a:lnTo>
                    <a:lnTo>
                      <a:pt x="94" y="1899"/>
                    </a:lnTo>
                    <a:lnTo>
                      <a:pt x="94" y="1906"/>
                    </a:lnTo>
                    <a:lnTo>
                      <a:pt x="99" y="1903"/>
                    </a:lnTo>
                    <a:lnTo>
                      <a:pt x="101" y="1896"/>
                    </a:lnTo>
                    <a:lnTo>
                      <a:pt x="104" y="1892"/>
                    </a:lnTo>
                    <a:lnTo>
                      <a:pt x="112" y="1886"/>
                    </a:lnTo>
                    <a:lnTo>
                      <a:pt x="118" y="1882"/>
                    </a:lnTo>
                    <a:lnTo>
                      <a:pt x="118" y="1879"/>
                    </a:lnTo>
                    <a:lnTo>
                      <a:pt x="120" y="1870"/>
                    </a:lnTo>
                    <a:lnTo>
                      <a:pt x="125" y="1859"/>
                    </a:lnTo>
                    <a:lnTo>
                      <a:pt x="125" y="1852"/>
                    </a:lnTo>
                    <a:lnTo>
                      <a:pt x="120" y="1855"/>
                    </a:lnTo>
                    <a:lnTo>
                      <a:pt x="117" y="1860"/>
                    </a:lnTo>
                    <a:lnTo>
                      <a:pt x="115" y="1866"/>
                    </a:lnTo>
                    <a:lnTo>
                      <a:pt x="108" y="1880"/>
                    </a:lnTo>
                    <a:lnTo>
                      <a:pt x="110" y="1855"/>
                    </a:lnTo>
                    <a:lnTo>
                      <a:pt x="113" y="1850"/>
                    </a:lnTo>
                    <a:lnTo>
                      <a:pt x="114" y="1849"/>
                    </a:lnTo>
                    <a:lnTo>
                      <a:pt x="128" y="1847"/>
                    </a:lnTo>
                    <a:lnTo>
                      <a:pt x="119" y="1844"/>
                    </a:lnTo>
                    <a:lnTo>
                      <a:pt x="119" y="1839"/>
                    </a:lnTo>
                    <a:lnTo>
                      <a:pt x="124" y="1834"/>
                    </a:lnTo>
                    <a:lnTo>
                      <a:pt x="131" y="1831"/>
                    </a:lnTo>
                    <a:lnTo>
                      <a:pt x="131" y="1827"/>
                    </a:lnTo>
                    <a:lnTo>
                      <a:pt x="124" y="1828"/>
                    </a:lnTo>
                    <a:lnTo>
                      <a:pt x="112" y="1833"/>
                    </a:lnTo>
                    <a:lnTo>
                      <a:pt x="113" y="1823"/>
                    </a:lnTo>
                    <a:lnTo>
                      <a:pt x="117" y="1818"/>
                    </a:lnTo>
                    <a:lnTo>
                      <a:pt x="122" y="1813"/>
                    </a:lnTo>
                    <a:lnTo>
                      <a:pt x="126" y="1812"/>
                    </a:lnTo>
                    <a:lnTo>
                      <a:pt x="134" y="1818"/>
                    </a:lnTo>
                    <a:lnTo>
                      <a:pt x="140" y="1821"/>
                    </a:lnTo>
                    <a:lnTo>
                      <a:pt x="144" y="1824"/>
                    </a:lnTo>
                    <a:lnTo>
                      <a:pt x="150" y="1823"/>
                    </a:lnTo>
                    <a:lnTo>
                      <a:pt x="150" y="1816"/>
                    </a:lnTo>
                    <a:lnTo>
                      <a:pt x="142" y="1816"/>
                    </a:lnTo>
                    <a:lnTo>
                      <a:pt x="129" y="1807"/>
                    </a:lnTo>
                    <a:lnTo>
                      <a:pt x="120" y="1806"/>
                    </a:lnTo>
                    <a:lnTo>
                      <a:pt x="122" y="1795"/>
                    </a:lnTo>
                    <a:lnTo>
                      <a:pt x="122" y="1789"/>
                    </a:lnTo>
                    <a:lnTo>
                      <a:pt x="126" y="1786"/>
                    </a:lnTo>
                    <a:lnTo>
                      <a:pt x="136" y="1786"/>
                    </a:lnTo>
                    <a:lnTo>
                      <a:pt x="145" y="1784"/>
                    </a:lnTo>
                    <a:lnTo>
                      <a:pt x="156" y="1773"/>
                    </a:lnTo>
                    <a:lnTo>
                      <a:pt x="157" y="1767"/>
                    </a:lnTo>
                    <a:lnTo>
                      <a:pt x="157" y="1750"/>
                    </a:lnTo>
                    <a:lnTo>
                      <a:pt x="153" y="1742"/>
                    </a:lnTo>
                    <a:lnTo>
                      <a:pt x="149" y="1740"/>
                    </a:lnTo>
                    <a:lnTo>
                      <a:pt x="136" y="1729"/>
                    </a:lnTo>
                    <a:lnTo>
                      <a:pt x="130" y="1726"/>
                    </a:lnTo>
                    <a:lnTo>
                      <a:pt x="126" y="1723"/>
                    </a:lnTo>
                    <a:lnTo>
                      <a:pt x="126" y="1720"/>
                    </a:lnTo>
                    <a:lnTo>
                      <a:pt x="128" y="1720"/>
                    </a:lnTo>
                    <a:lnTo>
                      <a:pt x="129" y="1718"/>
                    </a:lnTo>
                    <a:lnTo>
                      <a:pt x="135" y="1711"/>
                    </a:lnTo>
                    <a:lnTo>
                      <a:pt x="137" y="1704"/>
                    </a:lnTo>
                    <a:lnTo>
                      <a:pt x="141" y="1697"/>
                    </a:lnTo>
                    <a:lnTo>
                      <a:pt x="146" y="1691"/>
                    </a:lnTo>
                    <a:lnTo>
                      <a:pt x="144" y="1686"/>
                    </a:lnTo>
                    <a:lnTo>
                      <a:pt x="146" y="1680"/>
                    </a:lnTo>
                    <a:lnTo>
                      <a:pt x="140" y="1675"/>
                    </a:lnTo>
                    <a:lnTo>
                      <a:pt x="139" y="1667"/>
                    </a:lnTo>
                    <a:lnTo>
                      <a:pt x="140" y="1661"/>
                    </a:lnTo>
                    <a:lnTo>
                      <a:pt x="142" y="1656"/>
                    </a:lnTo>
                    <a:lnTo>
                      <a:pt x="149" y="1651"/>
                    </a:lnTo>
                    <a:lnTo>
                      <a:pt x="153" y="1633"/>
                    </a:lnTo>
                    <a:lnTo>
                      <a:pt x="151" y="1612"/>
                    </a:lnTo>
                    <a:lnTo>
                      <a:pt x="158" y="1601"/>
                    </a:lnTo>
                    <a:lnTo>
                      <a:pt x="166" y="1603"/>
                    </a:lnTo>
                    <a:lnTo>
                      <a:pt x="161" y="1597"/>
                    </a:lnTo>
                    <a:lnTo>
                      <a:pt x="155" y="1587"/>
                    </a:lnTo>
                    <a:lnTo>
                      <a:pt x="160" y="1578"/>
                    </a:lnTo>
                    <a:lnTo>
                      <a:pt x="167" y="1580"/>
                    </a:lnTo>
                    <a:lnTo>
                      <a:pt x="172" y="1594"/>
                    </a:lnTo>
                    <a:lnTo>
                      <a:pt x="172" y="1583"/>
                    </a:lnTo>
                    <a:lnTo>
                      <a:pt x="171" y="1562"/>
                    </a:lnTo>
                    <a:lnTo>
                      <a:pt x="162" y="1562"/>
                    </a:lnTo>
                    <a:lnTo>
                      <a:pt x="153" y="1558"/>
                    </a:lnTo>
                    <a:lnTo>
                      <a:pt x="156" y="1548"/>
                    </a:lnTo>
                    <a:lnTo>
                      <a:pt x="166" y="1541"/>
                    </a:lnTo>
                    <a:lnTo>
                      <a:pt x="172" y="1540"/>
                    </a:lnTo>
                    <a:lnTo>
                      <a:pt x="178" y="1533"/>
                    </a:lnTo>
                    <a:lnTo>
                      <a:pt x="178" y="1532"/>
                    </a:lnTo>
                    <a:lnTo>
                      <a:pt x="169" y="1536"/>
                    </a:lnTo>
                    <a:lnTo>
                      <a:pt x="163" y="1536"/>
                    </a:lnTo>
                    <a:lnTo>
                      <a:pt x="157" y="1533"/>
                    </a:lnTo>
                    <a:lnTo>
                      <a:pt x="151" y="1525"/>
                    </a:lnTo>
                    <a:lnTo>
                      <a:pt x="141" y="1525"/>
                    </a:lnTo>
                    <a:lnTo>
                      <a:pt x="135" y="1528"/>
                    </a:lnTo>
                    <a:lnTo>
                      <a:pt x="134" y="1535"/>
                    </a:lnTo>
                    <a:lnTo>
                      <a:pt x="130" y="1540"/>
                    </a:lnTo>
                    <a:lnTo>
                      <a:pt x="117" y="1543"/>
                    </a:lnTo>
                    <a:lnTo>
                      <a:pt x="103" y="1537"/>
                    </a:lnTo>
                    <a:lnTo>
                      <a:pt x="104" y="1531"/>
                    </a:lnTo>
                    <a:lnTo>
                      <a:pt x="101" y="1525"/>
                    </a:lnTo>
                    <a:lnTo>
                      <a:pt x="97" y="1524"/>
                    </a:lnTo>
                    <a:lnTo>
                      <a:pt x="93" y="1516"/>
                    </a:lnTo>
                    <a:lnTo>
                      <a:pt x="92" y="1504"/>
                    </a:lnTo>
                    <a:lnTo>
                      <a:pt x="93" y="1489"/>
                    </a:lnTo>
                    <a:lnTo>
                      <a:pt x="96" y="1466"/>
                    </a:lnTo>
                    <a:lnTo>
                      <a:pt x="101" y="1454"/>
                    </a:lnTo>
                    <a:lnTo>
                      <a:pt x="102" y="1407"/>
                    </a:lnTo>
                    <a:lnTo>
                      <a:pt x="112" y="1402"/>
                    </a:lnTo>
                    <a:lnTo>
                      <a:pt x="113" y="1396"/>
                    </a:lnTo>
                    <a:lnTo>
                      <a:pt x="118" y="1390"/>
                    </a:lnTo>
                    <a:lnTo>
                      <a:pt x="122" y="1379"/>
                    </a:lnTo>
                    <a:lnTo>
                      <a:pt x="120" y="1349"/>
                    </a:lnTo>
                    <a:lnTo>
                      <a:pt x="115" y="1329"/>
                    </a:lnTo>
                    <a:lnTo>
                      <a:pt x="108" y="1314"/>
                    </a:lnTo>
                    <a:lnTo>
                      <a:pt x="108" y="1311"/>
                    </a:lnTo>
                    <a:lnTo>
                      <a:pt x="109" y="1311"/>
                    </a:lnTo>
                    <a:lnTo>
                      <a:pt x="112" y="1285"/>
                    </a:lnTo>
                    <a:lnTo>
                      <a:pt x="109" y="1274"/>
                    </a:lnTo>
                    <a:lnTo>
                      <a:pt x="104" y="1261"/>
                    </a:lnTo>
                    <a:lnTo>
                      <a:pt x="106" y="1244"/>
                    </a:lnTo>
                    <a:lnTo>
                      <a:pt x="106" y="1225"/>
                    </a:lnTo>
                    <a:lnTo>
                      <a:pt x="113" y="1215"/>
                    </a:lnTo>
                    <a:lnTo>
                      <a:pt x="122" y="1219"/>
                    </a:lnTo>
                    <a:lnTo>
                      <a:pt x="130" y="1215"/>
                    </a:lnTo>
                    <a:lnTo>
                      <a:pt x="129" y="1182"/>
                    </a:lnTo>
                    <a:lnTo>
                      <a:pt x="134" y="1178"/>
                    </a:lnTo>
                    <a:lnTo>
                      <a:pt x="137" y="1182"/>
                    </a:lnTo>
                    <a:lnTo>
                      <a:pt x="141" y="1180"/>
                    </a:lnTo>
                    <a:lnTo>
                      <a:pt x="149" y="1161"/>
                    </a:lnTo>
                    <a:lnTo>
                      <a:pt x="152" y="1139"/>
                    </a:lnTo>
                    <a:lnTo>
                      <a:pt x="158" y="1132"/>
                    </a:lnTo>
                    <a:lnTo>
                      <a:pt x="162" y="1116"/>
                    </a:lnTo>
                    <a:lnTo>
                      <a:pt x="166" y="1105"/>
                    </a:lnTo>
                    <a:lnTo>
                      <a:pt x="182" y="1076"/>
                    </a:lnTo>
                    <a:lnTo>
                      <a:pt x="183" y="1068"/>
                    </a:lnTo>
                    <a:lnTo>
                      <a:pt x="194" y="1037"/>
                    </a:lnTo>
                    <a:lnTo>
                      <a:pt x="195" y="1025"/>
                    </a:lnTo>
                    <a:lnTo>
                      <a:pt x="196" y="1024"/>
                    </a:lnTo>
                    <a:lnTo>
                      <a:pt x="204" y="994"/>
                    </a:lnTo>
                    <a:lnTo>
                      <a:pt x="210" y="987"/>
                    </a:lnTo>
                    <a:lnTo>
                      <a:pt x="210" y="950"/>
                    </a:lnTo>
                    <a:lnTo>
                      <a:pt x="217" y="939"/>
                    </a:lnTo>
                    <a:lnTo>
                      <a:pt x="221" y="928"/>
                    </a:lnTo>
                    <a:lnTo>
                      <a:pt x="221" y="903"/>
                    </a:lnTo>
                    <a:lnTo>
                      <a:pt x="216" y="882"/>
                    </a:lnTo>
                    <a:lnTo>
                      <a:pt x="215" y="855"/>
                    </a:lnTo>
                    <a:lnTo>
                      <a:pt x="210" y="821"/>
                    </a:lnTo>
                    <a:lnTo>
                      <a:pt x="209" y="789"/>
                    </a:lnTo>
                    <a:lnTo>
                      <a:pt x="211" y="763"/>
                    </a:lnTo>
                    <a:lnTo>
                      <a:pt x="223" y="756"/>
                    </a:lnTo>
                    <a:lnTo>
                      <a:pt x="228" y="737"/>
                    </a:lnTo>
                    <a:lnTo>
                      <a:pt x="226" y="731"/>
                    </a:lnTo>
                    <a:lnTo>
                      <a:pt x="226" y="719"/>
                    </a:lnTo>
                    <a:lnTo>
                      <a:pt x="219" y="698"/>
                    </a:lnTo>
                    <a:lnTo>
                      <a:pt x="216" y="694"/>
                    </a:lnTo>
                    <a:lnTo>
                      <a:pt x="217" y="685"/>
                    </a:lnTo>
                    <a:lnTo>
                      <a:pt x="220" y="678"/>
                    </a:lnTo>
                    <a:lnTo>
                      <a:pt x="231" y="664"/>
                    </a:lnTo>
                    <a:lnTo>
                      <a:pt x="236" y="643"/>
                    </a:lnTo>
                    <a:lnTo>
                      <a:pt x="242" y="606"/>
                    </a:lnTo>
                    <a:lnTo>
                      <a:pt x="251" y="591"/>
                    </a:lnTo>
                    <a:lnTo>
                      <a:pt x="251" y="572"/>
                    </a:lnTo>
                    <a:lnTo>
                      <a:pt x="253" y="565"/>
                    </a:lnTo>
                    <a:lnTo>
                      <a:pt x="257" y="562"/>
                    </a:lnTo>
                    <a:lnTo>
                      <a:pt x="262" y="548"/>
                    </a:lnTo>
                    <a:lnTo>
                      <a:pt x="263" y="530"/>
                    </a:lnTo>
                    <a:lnTo>
                      <a:pt x="265" y="521"/>
                    </a:lnTo>
                    <a:lnTo>
                      <a:pt x="265" y="511"/>
                    </a:lnTo>
                    <a:lnTo>
                      <a:pt x="262" y="497"/>
                    </a:lnTo>
                    <a:lnTo>
                      <a:pt x="262" y="483"/>
                    </a:lnTo>
                    <a:lnTo>
                      <a:pt x="264" y="475"/>
                    </a:lnTo>
                    <a:lnTo>
                      <a:pt x="268" y="467"/>
                    </a:lnTo>
                    <a:lnTo>
                      <a:pt x="275" y="461"/>
                    </a:lnTo>
                    <a:lnTo>
                      <a:pt x="275" y="452"/>
                    </a:lnTo>
                    <a:lnTo>
                      <a:pt x="275" y="438"/>
                    </a:lnTo>
                    <a:lnTo>
                      <a:pt x="274" y="423"/>
                    </a:lnTo>
                    <a:lnTo>
                      <a:pt x="274" y="375"/>
                    </a:lnTo>
                    <a:lnTo>
                      <a:pt x="276" y="363"/>
                    </a:lnTo>
                    <a:lnTo>
                      <a:pt x="276" y="351"/>
                    </a:lnTo>
                    <a:lnTo>
                      <a:pt x="270" y="343"/>
                    </a:lnTo>
                    <a:lnTo>
                      <a:pt x="270" y="337"/>
                    </a:lnTo>
                    <a:lnTo>
                      <a:pt x="274" y="324"/>
                    </a:lnTo>
                    <a:lnTo>
                      <a:pt x="279" y="317"/>
                    </a:lnTo>
                    <a:lnTo>
                      <a:pt x="284" y="317"/>
                    </a:lnTo>
                    <a:lnTo>
                      <a:pt x="286" y="310"/>
                    </a:lnTo>
                    <a:lnTo>
                      <a:pt x="289" y="268"/>
                    </a:lnTo>
                    <a:lnTo>
                      <a:pt x="292" y="256"/>
                    </a:lnTo>
                    <a:lnTo>
                      <a:pt x="292" y="244"/>
                    </a:lnTo>
                    <a:lnTo>
                      <a:pt x="296" y="233"/>
                    </a:lnTo>
                    <a:lnTo>
                      <a:pt x="297" y="224"/>
                    </a:lnTo>
                    <a:lnTo>
                      <a:pt x="296" y="222"/>
                    </a:lnTo>
                    <a:lnTo>
                      <a:pt x="290" y="195"/>
                    </a:lnTo>
                    <a:lnTo>
                      <a:pt x="292" y="142"/>
                    </a:lnTo>
                    <a:lnTo>
                      <a:pt x="290" y="132"/>
                    </a:lnTo>
                    <a:lnTo>
                      <a:pt x="287" y="122"/>
                    </a:lnTo>
                    <a:lnTo>
                      <a:pt x="285" y="95"/>
                    </a:lnTo>
                    <a:lnTo>
                      <a:pt x="279" y="57"/>
                    </a:lnTo>
                    <a:lnTo>
                      <a:pt x="274" y="39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303" y="29"/>
                    </a:lnTo>
                    <a:lnTo>
                      <a:pt x="311" y="26"/>
                    </a:lnTo>
                    <a:lnTo>
                      <a:pt x="312" y="25"/>
                    </a:lnTo>
                    <a:lnTo>
                      <a:pt x="313" y="16"/>
                    </a:lnTo>
                    <a:lnTo>
                      <a:pt x="318" y="7"/>
                    </a:lnTo>
                    <a:lnTo>
                      <a:pt x="323" y="2"/>
                    </a:lnTo>
                    <a:lnTo>
                      <a:pt x="32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242"/>
              <p:cNvSpPr>
                <a:spLocks noChangeAspect="1"/>
              </p:cNvSpPr>
              <p:nvPr/>
            </p:nvSpPr>
            <p:spPr bwMode="gray">
              <a:xfrm>
                <a:off x="1733" y="3162"/>
                <a:ext cx="31" cy="47"/>
              </a:xfrm>
              <a:custGeom>
                <a:avLst/>
                <a:gdLst/>
                <a:ahLst/>
                <a:cxnLst>
                  <a:cxn ang="0">
                    <a:pos x="141" y="225"/>
                  </a:cxn>
                  <a:cxn ang="0">
                    <a:pos x="135" y="231"/>
                  </a:cxn>
                  <a:cxn ang="0">
                    <a:pos x="115" y="225"/>
                  </a:cxn>
                  <a:cxn ang="0">
                    <a:pos x="77" y="221"/>
                  </a:cxn>
                  <a:cxn ang="0">
                    <a:pos x="61" y="225"/>
                  </a:cxn>
                  <a:cxn ang="0">
                    <a:pos x="35" y="220"/>
                  </a:cxn>
                  <a:cxn ang="0">
                    <a:pos x="30" y="215"/>
                  </a:cxn>
                  <a:cxn ang="0">
                    <a:pos x="23" y="213"/>
                  </a:cxn>
                  <a:cxn ang="0">
                    <a:pos x="30" y="205"/>
                  </a:cxn>
                  <a:cxn ang="0">
                    <a:pos x="12" y="205"/>
                  </a:cxn>
                  <a:cxn ang="0">
                    <a:pos x="5" y="202"/>
                  </a:cxn>
                  <a:cxn ang="0">
                    <a:pos x="0" y="189"/>
                  </a:cxn>
                  <a:cxn ang="0">
                    <a:pos x="16" y="181"/>
                  </a:cxn>
                  <a:cxn ang="0">
                    <a:pos x="29" y="176"/>
                  </a:cxn>
                  <a:cxn ang="0">
                    <a:pos x="36" y="176"/>
                  </a:cxn>
                  <a:cxn ang="0">
                    <a:pos x="23" y="160"/>
                  </a:cxn>
                  <a:cxn ang="0">
                    <a:pos x="38" y="165"/>
                  </a:cxn>
                  <a:cxn ang="0">
                    <a:pos x="64" y="184"/>
                  </a:cxn>
                  <a:cxn ang="0">
                    <a:pos x="73" y="178"/>
                  </a:cxn>
                  <a:cxn ang="0">
                    <a:pos x="62" y="171"/>
                  </a:cxn>
                  <a:cxn ang="0">
                    <a:pos x="81" y="178"/>
                  </a:cxn>
                  <a:cxn ang="0">
                    <a:pos x="92" y="170"/>
                  </a:cxn>
                  <a:cxn ang="0">
                    <a:pos x="100" y="176"/>
                  </a:cxn>
                  <a:cxn ang="0">
                    <a:pos x="106" y="167"/>
                  </a:cxn>
                  <a:cxn ang="0">
                    <a:pos x="72" y="151"/>
                  </a:cxn>
                  <a:cxn ang="0">
                    <a:pos x="70" y="113"/>
                  </a:cxn>
                  <a:cxn ang="0">
                    <a:pos x="82" y="108"/>
                  </a:cxn>
                  <a:cxn ang="0">
                    <a:pos x="111" y="89"/>
                  </a:cxn>
                  <a:cxn ang="0">
                    <a:pos x="99" y="79"/>
                  </a:cxn>
                  <a:cxn ang="0">
                    <a:pos x="66" y="90"/>
                  </a:cxn>
                  <a:cxn ang="0">
                    <a:pos x="49" y="73"/>
                  </a:cxn>
                  <a:cxn ang="0">
                    <a:pos x="50" y="51"/>
                  </a:cxn>
                  <a:cxn ang="0">
                    <a:pos x="60" y="53"/>
                  </a:cxn>
                  <a:cxn ang="0">
                    <a:pos x="68" y="43"/>
                  </a:cxn>
                  <a:cxn ang="0">
                    <a:pos x="62" y="30"/>
                  </a:cxn>
                  <a:cxn ang="0">
                    <a:pos x="67" y="25"/>
                  </a:cxn>
                  <a:cxn ang="0">
                    <a:pos x="78" y="29"/>
                  </a:cxn>
                  <a:cxn ang="0">
                    <a:pos x="94" y="5"/>
                  </a:cxn>
                  <a:cxn ang="0">
                    <a:pos x="115" y="16"/>
                  </a:cxn>
                  <a:cxn ang="0">
                    <a:pos x="135" y="15"/>
                  </a:cxn>
                  <a:cxn ang="0">
                    <a:pos x="148" y="17"/>
                  </a:cxn>
                  <a:cxn ang="0">
                    <a:pos x="152" y="213"/>
                  </a:cxn>
                </a:cxnLst>
                <a:rect l="0" t="0" r="r" b="b"/>
                <a:pathLst>
                  <a:path w="152" h="235">
                    <a:moveTo>
                      <a:pt x="152" y="225"/>
                    </a:moveTo>
                    <a:lnTo>
                      <a:pt x="141" y="225"/>
                    </a:lnTo>
                    <a:lnTo>
                      <a:pt x="143" y="231"/>
                    </a:lnTo>
                    <a:lnTo>
                      <a:pt x="135" y="231"/>
                    </a:lnTo>
                    <a:lnTo>
                      <a:pt x="129" y="235"/>
                    </a:lnTo>
                    <a:lnTo>
                      <a:pt x="115" y="225"/>
                    </a:lnTo>
                    <a:lnTo>
                      <a:pt x="99" y="221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61" y="225"/>
                    </a:lnTo>
                    <a:lnTo>
                      <a:pt x="41" y="216"/>
                    </a:lnTo>
                    <a:lnTo>
                      <a:pt x="35" y="220"/>
                    </a:lnTo>
                    <a:lnTo>
                      <a:pt x="25" y="219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3" y="213"/>
                    </a:lnTo>
                    <a:lnTo>
                      <a:pt x="24" y="209"/>
                    </a:lnTo>
                    <a:lnTo>
                      <a:pt x="30" y="205"/>
                    </a:lnTo>
                    <a:lnTo>
                      <a:pt x="16" y="202"/>
                    </a:lnTo>
                    <a:lnTo>
                      <a:pt x="12" y="205"/>
                    </a:lnTo>
                    <a:lnTo>
                      <a:pt x="3" y="205"/>
                    </a:lnTo>
                    <a:lnTo>
                      <a:pt x="5" y="202"/>
                    </a:lnTo>
                    <a:lnTo>
                      <a:pt x="5" y="194"/>
                    </a:lnTo>
                    <a:lnTo>
                      <a:pt x="0" y="189"/>
                    </a:lnTo>
                    <a:lnTo>
                      <a:pt x="16" y="186"/>
                    </a:lnTo>
                    <a:lnTo>
                      <a:pt x="16" y="181"/>
                    </a:lnTo>
                    <a:lnTo>
                      <a:pt x="24" y="181"/>
                    </a:lnTo>
                    <a:lnTo>
                      <a:pt x="29" y="176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67"/>
                    </a:lnTo>
                    <a:lnTo>
                      <a:pt x="23" y="160"/>
                    </a:lnTo>
                    <a:lnTo>
                      <a:pt x="23" y="151"/>
                    </a:lnTo>
                    <a:lnTo>
                      <a:pt x="38" y="165"/>
                    </a:lnTo>
                    <a:lnTo>
                      <a:pt x="59" y="177"/>
                    </a:lnTo>
                    <a:lnTo>
                      <a:pt x="64" y="184"/>
                    </a:lnTo>
                    <a:lnTo>
                      <a:pt x="67" y="181"/>
                    </a:lnTo>
                    <a:lnTo>
                      <a:pt x="73" y="178"/>
                    </a:lnTo>
                    <a:lnTo>
                      <a:pt x="64" y="176"/>
                    </a:lnTo>
                    <a:lnTo>
                      <a:pt x="62" y="171"/>
                    </a:lnTo>
                    <a:lnTo>
                      <a:pt x="68" y="165"/>
                    </a:lnTo>
                    <a:lnTo>
                      <a:pt x="81" y="178"/>
                    </a:lnTo>
                    <a:lnTo>
                      <a:pt x="82" y="167"/>
                    </a:lnTo>
                    <a:lnTo>
                      <a:pt x="92" y="170"/>
                    </a:lnTo>
                    <a:lnTo>
                      <a:pt x="99" y="181"/>
                    </a:lnTo>
                    <a:lnTo>
                      <a:pt x="100" y="176"/>
                    </a:lnTo>
                    <a:lnTo>
                      <a:pt x="110" y="176"/>
                    </a:lnTo>
                    <a:lnTo>
                      <a:pt x="106" y="167"/>
                    </a:lnTo>
                    <a:lnTo>
                      <a:pt x="75" y="156"/>
                    </a:lnTo>
                    <a:lnTo>
                      <a:pt x="72" y="151"/>
                    </a:lnTo>
                    <a:lnTo>
                      <a:pt x="67" y="121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2" y="108"/>
                    </a:lnTo>
                    <a:lnTo>
                      <a:pt x="109" y="101"/>
                    </a:lnTo>
                    <a:lnTo>
                      <a:pt x="111" y="89"/>
                    </a:lnTo>
                    <a:lnTo>
                      <a:pt x="106" y="80"/>
                    </a:lnTo>
                    <a:lnTo>
                      <a:pt x="99" y="79"/>
                    </a:lnTo>
                    <a:lnTo>
                      <a:pt x="87" y="80"/>
                    </a:lnTo>
                    <a:lnTo>
                      <a:pt x="66" y="90"/>
                    </a:lnTo>
                    <a:lnTo>
                      <a:pt x="52" y="80"/>
                    </a:lnTo>
                    <a:lnTo>
                      <a:pt x="49" y="73"/>
                    </a:lnTo>
                    <a:lnTo>
                      <a:pt x="50" y="62"/>
                    </a:lnTo>
                    <a:lnTo>
                      <a:pt x="50" y="51"/>
                    </a:lnTo>
                    <a:lnTo>
                      <a:pt x="55" y="48"/>
                    </a:lnTo>
                    <a:lnTo>
                      <a:pt x="60" y="53"/>
                    </a:lnTo>
                    <a:lnTo>
                      <a:pt x="66" y="52"/>
                    </a:lnTo>
                    <a:lnTo>
                      <a:pt x="68" y="43"/>
                    </a:lnTo>
                    <a:lnTo>
                      <a:pt x="64" y="36"/>
                    </a:lnTo>
                    <a:lnTo>
                      <a:pt x="62" y="30"/>
                    </a:lnTo>
                    <a:lnTo>
                      <a:pt x="52" y="27"/>
                    </a:lnTo>
                    <a:lnTo>
                      <a:pt x="67" y="2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8" y="25"/>
                    </a:lnTo>
                    <a:lnTo>
                      <a:pt x="94" y="5"/>
                    </a:lnTo>
                    <a:lnTo>
                      <a:pt x="106" y="0"/>
                    </a:lnTo>
                    <a:lnTo>
                      <a:pt x="115" y="16"/>
                    </a:lnTo>
                    <a:lnTo>
                      <a:pt x="124" y="17"/>
                    </a:lnTo>
                    <a:lnTo>
                      <a:pt x="135" y="15"/>
                    </a:lnTo>
                    <a:lnTo>
                      <a:pt x="143" y="8"/>
                    </a:lnTo>
                    <a:lnTo>
                      <a:pt x="148" y="17"/>
                    </a:lnTo>
                    <a:lnTo>
                      <a:pt x="151" y="209"/>
                    </a:lnTo>
                    <a:lnTo>
                      <a:pt x="152" y="213"/>
                    </a:lnTo>
                    <a:lnTo>
                      <a:pt x="152" y="22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243"/>
              <p:cNvSpPr>
                <a:spLocks noChangeAspect="1"/>
              </p:cNvSpPr>
              <p:nvPr/>
            </p:nvSpPr>
            <p:spPr bwMode="gray">
              <a:xfrm>
                <a:off x="1964" y="2482"/>
                <a:ext cx="6" cy="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9"/>
                  </a:cxn>
                  <a:cxn ang="0">
                    <a:pos x="0" y="15"/>
                  </a:cxn>
                  <a:cxn ang="0">
                    <a:pos x="6" y="22"/>
                  </a:cxn>
                  <a:cxn ang="0">
                    <a:pos x="16" y="23"/>
                  </a:cxn>
                  <a:cxn ang="0">
                    <a:pos x="23" y="27"/>
                  </a:cxn>
                  <a:cxn ang="0">
                    <a:pos x="31" y="26"/>
                  </a:cxn>
                  <a:cxn ang="0">
                    <a:pos x="32" y="19"/>
                  </a:cxn>
                  <a:cxn ang="0">
                    <a:pos x="26" y="14"/>
                  </a:cxn>
                  <a:cxn ang="0">
                    <a:pos x="19" y="12"/>
                  </a:cxn>
                  <a:cxn ang="0">
                    <a:pos x="11" y="7"/>
                  </a:cxn>
                  <a:cxn ang="0">
                    <a:pos x="7" y="0"/>
                  </a:cxn>
                </a:cxnLst>
                <a:rect l="0" t="0" r="r" b="b"/>
                <a:pathLst>
                  <a:path w="32" h="27">
                    <a:moveTo>
                      <a:pt x="7" y="0"/>
                    </a:moveTo>
                    <a:lnTo>
                      <a:pt x="0" y="9"/>
                    </a:lnTo>
                    <a:lnTo>
                      <a:pt x="0" y="15"/>
                    </a:lnTo>
                    <a:lnTo>
                      <a:pt x="6" y="22"/>
                    </a:lnTo>
                    <a:lnTo>
                      <a:pt x="16" y="23"/>
                    </a:lnTo>
                    <a:lnTo>
                      <a:pt x="23" y="27"/>
                    </a:lnTo>
                    <a:lnTo>
                      <a:pt x="31" y="26"/>
                    </a:lnTo>
                    <a:lnTo>
                      <a:pt x="32" y="19"/>
                    </a:lnTo>
                    <a:lnTo>
                      <a:pt x="26" y="14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244"/>
              <p:cNvSpPr>
                <a:spLocks noChangeAspect="1"/>
              </p:cNvSpPr>
              <p:nvPr/>
            </p:nvSpPr>
            <p:spPr bwMode="gray">
              <a:xfrm>
                <a:off x="1971" y="2487"/>
                <a:ext cx="4" cy="2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11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1" y="6"/>
                  </a:cxn>
                  <a:cxn ang="0">
                    <a:pos x="2" y="6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8" y="1"/>
                  </a:cxn>
                  <a:cxn ang="0">
                    <a:pos x="18" y="6"/>
                  </a:cxn>
                  <a:cxn ang="0">
                    <a:pos x="17" y="8"/>
                  </a:cxn>
                </a:cxnLst>
                <a:rect l="0" t="0" r="r" b="b"/>
                <a:pathLst>
                  <a:path w="18" h="12">
                    <a:moveTo>
                      <a:pt x="17" y="8"/>
                    </a:moveTo>
                    <a:lnTo>
                      <a:pt x="1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1"/>
                    </a:lnTo>
                    <a:lnTo>
                      <a:pt x="18" y="6"/>
                    </a:lnTo>
                    <a:lnTo>
                      <a:pt x="17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245"/>
              <p:cNvSpPr>
                <a:spLocks noChangeAspect="1"/>
              </p:cNvSpPr>
              <p:nvPr/>
            </p:nvSpPr>
            <p:spPr bwMode="gray">
              <a:xfrm>
                <a:off x="1962" y="2489"/>
                <a:ext cx="23" cy="17"/>
              </a:xfrm>
              <a:custGeom>
                <a:avLst/>
                <a:gdLst/>
                <a:ahLst/>
                <a:cxnLst>
                  <a:cxn ang="0">
                    <a:pos x="116" y="9"/>
                  </a:cxn>
                  <a:cxn ang="0">
                    <a:pos x="116" y="33"/>
                  </a:cxn>
                  <a:cxn ang="0">
                    <a:pos x="116" y="38"/>
                  </a:cxn>
                  <a:cxn ang="0">
                    <a:pos x="96" y="64"/>
                  </a:cxn>
                  <a:cxn ang="0">
                    <a:pos x="82" y="75"/>
                  </a:cxn>
                  <a:cxn ang="0">
                    <a:pos x="70" y="80"/>
                  </a:cxn>
                  <a:cxn ang="0">
                    <a:pos x="42" y="87"/>
                  </a:cxn>
                  <a:cxn ang="0">
                    <a:pos x="37" y="86"/>
                  </a:cxn>
                  <a:cxn ang="0">
                    <a:pos x="16" y="86"/>
                  </a:cxn>
                  <a:cxn ang="0">
                    <a:pos x="7" y="82"/>
                  </a:cxn>
                  <a:cxn ang="0">
                    <a:pos x="4" y="77"/>
                  </a:cxn>
                  <a:cxn ang="0">
                    <a:pos x="4" y="64"/>
                  </a:cxn>
                  <a:cxn ang="0">
                    <a:pos x="3" y="54"/>
                  </a:cxn>
                  <a:cxn ang="0">
                    <a:pos x="3" y="48"/>
                  </a:cxn>
                  <a:cxn ang="0">
                    <a:pos x="0" y="39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14" y="7"/>
                  </a:cxn>
                  <a:cxn ang="0">
                    <a:pos x="15" y="4"/>
                  </a:cxn>
                  <a:cxn ang="0">
                    <a:pos x="25" y="1"/>
                  </a:cxn>
                  <a:cxn ang="0">
                    <a:pos x="37" y="1"/>
                  </a:cxn>
                  <a:cxn ang="0">
                    <a:pos x="43" y="1"/>
                  </a:cxn>
                  <a:cxn ang="0">
                    <a:pos x="55" y="5"/>
                  </a:cxn>
                  <a:cxn ang="0">
                    <a:pos x="63" y="5"/>
                  </a:cxn>
                  <a:cxn ang="0">
                    <a:pos x="76" y="1"/>
                  </a:cxn>
                  <a:cxn ang="0">
                    <a:pos x="95" y="0"/>
                  </a:cxn>
                  <a:cxn ang="0">
                    <a:pos x="107" y="1"/>
                  </a:cxn>
                  <a:cxn ang="0">
                    <a:pos x="111" y="4"/>
                  </a:cxn>
                  <a:cxn ang="0">
                    <a:pos x="114" y="7"/>
                  </a:cxn>
                  <a:cxn ang="0">
                    <a:pos x="114" y="9"/>
                  </a:cxn>
                  <a:cxn ang="0">
                    <a:pos x="116" y="9"/>
                  </a:cxn>
                </a:cxnLst>
                <a:rect l="0" t="0" r="r" b="b"/>
                <a:pathLst>
                  <a:path w="116" h="87">
                    <a:moveTo>
                      <a:pt x="116" y="9"/>
                    </a:moveTo>
                    <a:lnTo>
                      <a:pt x="116" y="33"/>
                    </a:lnTo>
                    <a:lnTo>
                      <a:pt x="116" y="38"/>
                    </a:lnTo>
                    <a:lnTo>
                      <a:pt x="96" y="64"/>
                    </a:lnTo>
                    <a:lnTo>
                      <a:pt x="82" y="75"/>
                    </a:lnTo>
                    <a:lnTo>
                      <a:pt x="70" y="80"/>
                    </a:lnTo>
                    <a:lnTo>
                      <a:pt x="42" y="87"/>
                    </a:lnTo>
                    <a:lnTo>
                      <a:pt x="37" y="86"/>
                    </a:lnTo>
                    <a:lnTo>
                      <a:pt x="16" y="86"/>
                    </a:lnTo>
                    <a:lnTo>
                      <a:pt x="7" y="82"/>
                    </a:lnTo>
                    <a:lnTo>
                      <a:pt x="4" y="77"/>
                    </a:lnTo>
                    <a:lnTo>
                      <a:pt x="4" y="64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5" y="5"/>
                    </a:lnTo>
                    <a:lnTo>
                      <a:pt x="63" y="5"/>
                    </a:lnTo>
                    <a:lnTo>
                      <a:pt x="76" y="1"/>
                    </a:lnTo>
                    <a:lnTo>
                      <a:pt x="95" y="0"/>
                    </a:lnTo>
                    <a:lnTo>
                      <a:pt x="107" y="1"/>
                    </a:lnTo>
                    <a:lnTo>
                      <a:pt x="111" y="4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6" y="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246"/>
              <p:cNvSpPr>
                <a:spLocks noChangeAspect="1"/>
              </p:cNvSpPr>
              <p:nvPr/>
            </p:nvSpPr>
            <p:spPr bwMode="gray">
              <a:xfrm>
                <a:off x="1955" y="2487"/>
                <a:ext cx="7" cy="8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8"/>
                  </a:cxn>
                  <a:cxn ang="0">
                    <a:pos x="24" y="25"/>
                  </a:cxn>
                  <a:cxn ang="0">
                    <a:pos x="24" y="27"/>
                  </a:cxn>
                  <a:cxn ang="0">
                    <a:pos x="13" y="38"/>
                  </a:cxn>
                  <a:cxn ang="0">
                    <a:pos x="5" y="38"/>
                  </a:cxn>
                  <a:cxn ang="0">
                    <a:pos x="5" y="34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2" y="22"/>
                  </a:cxn>
                  <a:cxn ang="0">
                    <a:pos x="9" y="15"/>
                  </a:cxn>
                  <a:cxn ang="0">
                    <a:pos x="10" y="10"/>
                  </a:cxn>
                  <a:cxn ang="0">
                    <a:pos x="11" y="6"/>
                  </a:cxn>
                  <a:cxn ang="0">
                    <a:pos x="15" y="5"/>
                  </a:cxn>
                  <a:cxn ang="0">
                    <a:pos x="24" y="3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24" y="6"/>
                  </a:cxn>
                  <a:cxn ang="0">
                    <a:pos x="20" y="10"/>
                  </a:cxn>
                  <a:cxn ang="0">
                    <a:pos x="20" y="13"/>
                  </a:cxn>
                  <a:cxn ang="0">
                    <a:pos x="30" y="11"/>
                  </a:cxn>
                  <a:cxn ang="0">
                    <a:pos x="30" y="15"/>
                  </a:cxn>
                  <a:cxn ang="0">
                    <a:pos x="31" y="16"/>
                  </a:cxn>
                </a:cxnLst>
                <a:rect l="0" t="0" r="r" b="b"/>
                <a:pathLst>
                  <a:path w="31" h="38">
                    <a:moveTo>
                      <a:pt x="31" y="16"/>
                    </a:moveTo>
                    <a:lnTo>
                      <a:pt x="31" y="18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13" y="38"/>
                    </a:lnTo>
                    <a:lnTo>
                      <a:pt x="5" y="38"/>
                    </a:lnTo>
                    <a:lnTo>
                      <a:pt x="5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20" y="13"/>
                    </a:lnTo>
                    <a:lnTo>
                      <a:pt x="30" y="11"/>
                    </a:lnTo>
                    <a:lnTo>
                      <a:pt x="30" y="15"/>
                    </a:lnTo>
                    <a:lnTo>
                      <a:pt x="31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247"/>
              <p:cNvSpPr>
                <a:spLocks noChangeAspect="1"/>
              </p:cNvSpPr>
              <p:nvPr/>
            </p:nvSpPr>
            <p:spPr bwMode="gray">
              <a:xfrm>
                <a:off x="1967" y="248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5"/>
                  </a:cxn>
                  <a:cxn ang="0">
                    <a:pos x="5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5" y="0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248"/>
              <p:cNvSpPr>
                <a:spLocks noChangeAspect="1"/>
              </p:cNvSpPr>
              <p:nvPr/>
            </p:nvSpPr>
            <p:spPr bwMode="gray">
              <a:xfrm>
                <a:off x="1963" y="2487"/>
                <a:ext cx="2" cy="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3" y="6"/>
                  </a:cxn>
                  <a:cxn ang="0">
                    <a:pos x="0" y="1"/>
                  </a:cxn>
                  <a:cxn ang="0">
                    <a:pos x="7" y="0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2"/>
                    </a:lnTo>
                    <a:lnTo>
                      <a:pt x="8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249"/>
              <p:cNvSpPr>
                <a:spLocks noChangeAspect="1"/>
              </p:cNvSpPr>
              <p:nvPr/>
            </p:nvSpPr>
            <p:spPr bwMode="gray">
              <a:xfrm>
                <a:off x="1706" y="2430"/>
                <a:ext cx="427" cy="448"/>
              </a:xfrm>
              <a:custGeom>
                <a:avLst/>
                <a:gdLst/>
                <a:ahLst/>
                <a:cxnLst>
                  <a:cxn ang="0">
                    <a:pos x="598" y="69"/>
                  </a:cxn>
                  <a:cxn ang="0">
                    <a:pos x="523" y="81"/>
                  </a:cxn>
                  <a:cxn ang="0">
                    <a:pos x="572" y="165"/>
                  </a:cxn>
                  <a:cxn ang="0">
                    <a:pos x="503" y="211"/>
                  </a:cxn>
                  <a:cxn ang="0">
                    <a:pos x="408" y="243"/>
                  </a:cxn>
                  <a:cxn ang="0">
                    <a:pos x="317" y="186"/>
                  </a:cxn>
                  <a:cxn ang="0">
                    <a:pos x="225" y="231"/>
                  </a:cxn>
                  <a:cxn ang="0">
                    <a:pos x="210" y="254"/>
                  </a:cxn>
                  <a:cxn ang="0">
                    <a:pos x="220" y="460"/>
                  </a:cxn>
                  <a:cxn ang="0">
                    <a:pos x="83" y="554"/>
                  </a:cxn>
                  <a:cxn ang="0">
                    <a:pos x="0" y="698"/>
                  </a:cxn>
                  <a:cxn ang="0">
                    <a:pos x="82" y="806"/>
                  </a:cxn>
                  <a:cxn ang="0">
                    <a:pos x="180" y="853"/>
                  </a:cxn>
                  <a:cxn ang="0">
                    <a:pos x="303" y="883"/>
                  </a:cxn>
                  <a:cxn ang="0">
                    <a:pos x="468" y="840"/>
                  </a:cxn>
                  <a:cxn ang="0">
                    <a:pos x="573" y="973"/>
                  </a:cxn>
                  <a:cxn ang="0">
                    <a:pos x="720" y="1039"/>
                  </a:cxn>
                  <a:cxn ang="0">
                    <a:pos x="749" y="1181"/>
                  </a:cxn>
                  <a:cxn ang="0">
                    <a:pos x="863" y="1243"/>
                  </a:cxn>
                  <a:cxn ang="0">
                    <a:pos x="872" y="1398"/>
                  </a:cxn>
                  <a:cxn ang="0">
                    <a:pos x="901" y="1526"/>
                  </a:cxn>
                  <a:cxn ang="0">
                    <a:pos x="1000" y="1613"/>
                  </a:cxn>
                  <a:cxn ang="0">
                    <a:pos x="1059" y="1706"/>
                  </a:cxn>
                  <a:cxn ang="0">
                    <a:pos x="1054" y="1841"/>
                  </a:cxn>
                  <a:cxn ang="0">
                    <a:pos x="904" y="2000"/>
                  </a:cxn>
                  <a:cxn ang="0">
                    <a:pos x="973" y="2055"/>
                  </a:cxn>
                  <a:cxn ang="0">
                    <a:pos x="1052" y="2092"/>
                  </a:cxn>
                  <a:cxn ang="0">
                    <a:pos x="1126" y="2180"/>
                  </a:cxn>
                  <a:cxn ang="0">
                    <a:pos x="1156" y="2196"/>
                  </a:cxn>
                  <a:cxn ang="0">
                    <a:pos x="1275" y="2045"/>
                  </a:cxn>
                  <a:cxn ang="0">
                    <a:pos x="1377" y="1895"/>
                  </a:cxn>
                  <a:cxn ang="0">
                    <a:pos x="1376" y="1762"/>
                  </a:cxn>
                  <a:cxn ang="0">
                    <a:pos x="1474" y="1650"/>
                  </a:cxn>
                  <a:cxn ang="0">
                    <a:pos x="1598" y="1588"/>
                  </a:cxn>
                  <a:cxn ang="0">
                    <a:pos x="1657" y="1570"/>
                  </a:cxn>
                  <a:cxn ang="0">
                    <a:pos x="1787" y="1512"/>
                  </a:cxn>
                  <a:cxn ang="0">
                    <a:pos x="1868" y="1305"/>
                  </a:cxn>
                  <a:cxn ang="0">
                    <a:pos x="1901" y="1102"/>
                  </a:cxn>
                  <a:cxn ang="0">
                    <a:pos x="1975" y="947"/>
                  </a:cxn>
                  <a:cxn ang="0">
                    <a:pos x="2115" y="776"/>
                  </a:cxn>
                  <a:cxn ang="0">
                    <a:pos x="2040" y="565"/>
                  </a:cxn>
                  <a:cxn ang="0">
                    <a:pos x="1896" y="463"/>
                  </a:cxn>
                  <a:cxn ang="0">
                    <a:pos x="1659" y="413"/>
                  </a:cxn>
                  <a:cxn ang="0">
                    <a:pos x="1605" y="404"/>
                  </a:cxn>
                  <a:cxn ang="0">
                    <a:pos x="1561" y="364"/>
                  </a:cxn>
                  <a:cxn ang="0">
                    <a:pos x="1403" y="342"/>
                  </a:cxn>
                  <a:cxn ang="0">
                    <a:pos x="1344" y="419"/>
                  </a:cxn>
                  <a:cxn ang="0">
                    <a:pos x="1277" y="387"/>
                  </a:cxn>
                  <a:cxn ang="0">
                    <a:pos x="1238" y="381"/>
                  </a:cxn>
                  <a:cxn ang="0">
                    <a:pos x="1261" y="339"/>
                  </a:cxn>
                  <a:cxn ang="0">
                    <a:pos x="1231" y="308"/>
                  </a:cxn>
                  <a:cxn ang="0">
                    <a:pos x="1312" y="195"/>
                  </a:cxn>
                  <a:cxn ang="0">
                    <a:pos x="1247" y="69"/>
                  </a:cxn>
                  <a:cxn ang="0">
                    <a:pos x="1141" y="170"/>
                  </a:cxn>
                  <a:cxn ang="0">
                    <a:pos x="1034" y="149"/>
                  </a:cxn>
                  <a:cxn ang="0">
                    <a:pos x="921" y="177"/>
                  </a:cxn>
                  <a:cxn ang="0">
                    <a:pos x="812" y="213"/>
                  </a:cxn>
                  <a:cxn ang="0">
                    <a:pos x="774" y="96"/>
                  </a:cxn>
                  <a:cxn ang="0">
                    <a:pos x="755" y="0"/>
                  </a:cxn>
                </a:cxnLst>
                <a:rect l="0" t="0" r="r" b="b"/>
                <a:pathLst>
                  <a:path w="2135" h="2241">
                    <a:moveTo>
                      <a:pt x="725" y="3"/>
                    </a:moveTo>
                    <a:lnTo>
                      <a:pt x="725" y="15"/>
                    </a:lnTo>
                    <a:lnTo>
                      <a:pt x="713" y="28"/>
                    </a:lnTo>
                    <a:lnTo>
                      <a:pt x="706" y="35"/>
                    </a:lnTo>
                    <a:lnTo>
                      <a:pt x="702" y="37"/>
                    </a:lnTo>
                    <a:lnTo>
                      <a:pt x="686" y="38"/>
                    </a:lnTo>
                    <a:lnTo>
                      <a:pt x="680" y="42"/>
                    </a:lnTo>
                    <a:lnTo>
                      <a:pt x="672" y="46"/>
                    </a:lnTo>
                    <a:lnTo>
                      <a:pt x="666" y="54"/>
                    </a:lnTo>
                    <a:lnTo>
                      <a:pt x="661" y="57"/>
                    </a:lnTo>
                    <a:lnTo>
                      <a:pt x="632" y="59"/>
                    </a:lnTo>
                    <a:lnTo>
                      <a:pt x="616" y="63"/>
                    </a:lnTo>
                    <a:lnTo>
                      <a:pt x="598" y="69"/>
                    </a:lnTo>
                    <a:lnTo>
                      <a:pt x="594" y="73"/>
                    </a:lnTo>
                    <a:lnTo>
                      <a:pt x="593" y="74"/>
                    </a:lnTo>
                    <a:lnTo>
                      <a:pt x="568" y="73"/>
                    </a:lnTo>
                    <a:lnTo>
                      <a:pt x="550" y="68"/>
                    </a:lnTo>
                    <a:lnTo>
                      <a:pt x="529" y="55"/>
                    </a:lnTo>
                    <a:lnTo>
                      <a:pt x="507" y="53"/>
                    </a:lnTo>
                    <a:lnTo>
                      <a:pt x="500" y="51"/>
                    </a:lnTo>
                    <a:lnTo>
                      <a:pt x="496" y="51"/>
                    </a:lnTo>
                    <a:lnTo>
                      <a:pt x="495" y="51"/>
                    </a:lnTo>
                    <a:lnTo>
                      <a:pt x="496" y="60"/>
                    </a:lnTo>
                    <a:lnTo>
                      <a:pt x="500" y="69"/>
                    </a:lnTo>
                    <a:lnTo>
                      <a:pt x="511" y="74"/>
                    </a:lnTo>
                    <a:lnTo>
                      <a:pt x="523" y="81"/>
                    </a:lnTo>
                    <a:lnTo>
                      <a:pt x="525" y="84"/>
                    </a:lnTo>
                    <a:lnTo>
                      <a:pt x="524" y="96"/>
                    </a:lnTo>
                    <a:lnTo>
                      <a:pt x="521" y="109"/>
                    </a:lnTo>
                    <a:lnTo>
                      <a:pt x="521" y="116"/>
                    </a:lnTo>
                    <a:lnTo>
                      <a:pt x="522" y="121"/>
                    </a:lnTo>
                    <a:lnTo>
                      <a:pt x="527" y="138"/>
                    </a:lnTo>
                    <a:lnTo>
                      <a:pt x="528" y="146"/>
                    </a:lnTo>
                    <a:lnTo>
                      <a:pt x="530" y="152"/>
                    </a:lnTo>
                    <a:lnTo>
                      <a:pt x="545" y="155"/>
                    </a:lnTo>
                    <a:lnTo>
                      <a:pt x="548" y="156"/>
                    </a:lnTo>
                    <a:lnTo>
                      <a:pt x="572" y="155"/>
                    </a:lnTo>
                    <a:lnTo>
                      <a:pt x="572" y="164"/>
                    </a:lnTo>
                    <a:lnTo>
                      <a:pt x="572" y="165"/>
                    </a:lnTo>
                    <a:lnTo>
                      <a:pt x="570" y="168"/>
                    </a:lnTo>
                    <a:lnTo>
                      <a:pt x="559" y="170"/>
                    </a:lnTo>
                    <a:lnTo>
                      <a:pt x="551" y="173"/>
                    </a:lnTo>
                    <a:lnTo>
                      <a:pt x="550" y="176"/>
                    </a:lnTo>
                    <a:lnTo>
                      <a:pt x="545" y="179"/>
                    </a:lnTo>
                    <a:lnTo>
                      <a:pt x="537" y="179"/>
                    </a:lnTo>
                    <a:lnTo>
                      <a:pt x="532" y="187"/>
                    </a:lnTo>
                    <a:lnTo>
                      <a:pt x="527" y="202"/>
                    </a:lnTo>
                    <a:lnTo>
                      <a:pt x="522" y="205"/>
                    </a:lnTo>
                    <a:lnTo>
                      <a:pt x="517" y="207"/>
                    </a:lnTo>
                    <a:lnTo>
                      <a:pt x="512" y="207"/>
                    </a:lnTo>
                    <a:lnTo>
                      <a:pt x="506" y="210"/>
                    </a:lnTo>
                    <a:lnTo>
                      <a:pt x="503" y="211"/>
                    </a:lnTo>
                    <a:lnTo>
                      <a:pt x="501" y="216"/>
                    </a:lnTo>
                    <a:lnTo>
                      <a:pt x="492" y="216"/>
                    </a:lnTo>
                    <a:lnTo>
                      <a:pt x="480" y="221"/>
                    </a:lnTo>
                    <a:lnTo>
                      <a:pt x="478" y="221"/>
                    </a:lnTo>
                    <a:lnTo>
                      <a:pt x="470" y="225"/>
                    </a:lnTo>
                    <a:lnTo>
                      <a:pt x="462" y="229"/>
                    </a:lnTo>
                    <a:lnTo>
                      <a:pt x="457" y="232"/>
                    </a:lnTo>
                    <a:lnTo>
                      <a:pt x="449" y="240"/>
                    </a:lnTo>
                    <a:lnTo>
                      <a:pt x="447" y="241"/>
                    </a:lnTo>
                    <a:lnTo>
                      <a:pt x="428" y="245"/>
                    </a:lnTo>
                    <a:lnTo>
                      <a:pt x="411" y="245"/>
                    </a:lnTo>
                    <a:lnTo>
                      <a:pt x="409" y="243"/>
                    </a:lnTo>
                    <a:lnTo>
                      <a:pt x="408" y="243"/>
                    </a:lnTo>
                    <a:lnTo>
                      <a:pt x="394" y="235"/>
                    </a:lnTo>
                    <a:lnTo>
                      <a:pt x="390" y="231"/>
                    </a:lnTo>
                    <a:lnTo>
                      <a:pt x="387" y="226"/>
                    </a:lnTo>
                    <a:lnTo>
                      <a:pt x="384" y="221"/>
                    </a:lnTo>
                    <a:lnTo>
                      <a:pt x="379" y="214"/>
                    </a:lnTo>
                    <a:lnTo>
                      <a:pt x="379" y="216"/>
                    </a:lnTo>
                    <a:lnTo>
                      <a:pt x="368" y="221"/>
                    </a:lnTo>
                    <a:lnTo>
                      <a:pt x="362" y="192"/>
                    </a:lnTo>
                    <a:lnTo>
                      <a:pt x="354" y="181"/>
                    </a:lnTo>
                    <a:lnTo>
                      <a:pt x="349" y="176"/>
                    </a:lnTo>
                    <a:lnTo>
                      <a:pt x="338" y="17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3" y="179"/>
                    </a:lnTo>
                    <a:lnTo>
                      <a:pt x="309" y="177"/>
                    </a:lnTo>
                    <a:lnTo>
                      <a:pt x="307" y="177"/>
                    </a:lnTo>
                    <a:lnTo>
                      <a:pt x="303" y="182"/>
                    </a:lnTo>
                    <a:lnTo>
                      <a:pt x="302" y="188"/>
                    </a:lnTo>
                    <a:lnTo>
                      <a:pt x="298" y="192"/>
                    </a:lnTo>
                    <a:lnTo>
                      <a:pt x="218" y="192"/>
                    </a:lnTo>
                    <a:lnTo>
                      <a:pt x="217" y="191"/>
                    </a:lnTo>
                    <a:lnTo>
                      <a:pt x="217" y="222"/>
                    </a:lnTo>
                    <a:lnTo>
                      <a:pt x="217" y="222"/>
                    </a:lnTo>
                    <a:lnTo>
                      <a:pt x="217" y="225"/>
                    </a:lnTo>
                    <a:lnTo>
                      <a:pt x="221" y="226"/>
                    </a:lnTo>
                    <a:lnTo>
                      <a:pt x="225" y="231"/>
                    </a:lnTo>
                    <a:lnTo>
                      <a:pt x="232" y="231"/>
                    </a:lnTo>
                    <a:lnTo>
                      <a:pt x="234" y="229"/>
                    </a:lnTo>
                    <a:lnTo>
                      <a:pt x="244" y="227"/>
                    </a:lnTo>
                    <a:lnTo>
                      <a:pt x="249" y="235"/>
                    </a:lnTo>
                    <a:lnTo>
                      <a:pt x="250" y="242"/>
                    </a:lnTo>
                    <a:lnTo>
                      <a:pt x="254" y="252"/>
                    </a:lnTo>
                    <a:lnTo>
                      <a:pt x="254" y="253"/>
                    </a:lnTo>
                    <a:lnTo>
                      <a:pt x="249" y="254"/>
                    </a:lnTo>
                    <a:lnTo>
                      <a:pt x="248" y="252"/>
                    </a:lnTo>
                    <a:lnTo>
                      <a:pt x="244" y="251"/>
                    </a:lnTo>
                    <a:lnTo>
                      <a:pt x="234" y="249"/>
                    </a:lnTo>
                    <a:lnTo>
                      <a:pt x="227" y="252"/>
                    </a:lnTo>
                    <a:lnTo>
                      <a:pt x="210" y="254"/>
                    </a:lnTo>
                    <a:lnTo>
                      <a:pt x="205" y="257"/>
                    </a:lnTo>
                    <a:lnTo>
                      <a:pt x="205" y="295"/>
                    </a:lnTo>
                    <a:lnTo>
                      <a:pt x="210" y="300"/>
                    </a:lnTo>
                    <a:lnTo>
                      <a:pt x="222" y="310"/>
                    </a:lnTo>
                    <a:lnTo>
                      <a:pt x="228" y="316"/>
                    </a:lnTo>
                    <a:lnTo>
                      <a:pt x="233" y="326"/>
                    </a:lnTo>
                    <a:lnTo>
                      <a:pt x="240" y="354"/>
                    </a:lnTo>
                    <a:lnTo>
                      <a:pt x="239" y="360"/>
                    </a:lnTo>
                    <a:lnTo>
                      <a:pt x="238" y="370"/>
                    </a:lnTo>
                    <a:lnTo>
                      <a:pt x="228" y="433"/>
                    </a:lnTo>
                    <a:lnTo>
                      <a:pt x="227" y="434"/>
                    </a:lnTo>
                    <a:lnTo>
                      <a:pt x="223" y="452"/>
                    </a:lnTo>
                    <a:lnTo>
                      <a:pt x="220" y="460"/>
                    </a:lnTo>
                    <a:lnTo>
                      <a:pt x="218" y="472"/>
                    </a:lnTo>
                    <a:lnTo>
                      <a:pt x="217" y="475"/>
                    </a:lnTo>
                    <a:lnTo>
                      <a:pt x="216" y="483"/>
                    </a:lnTo>
                    <a:lnTo>
                      <a:pt x="213" y="498"/>
                    </a:lnTo>
                    <a:lnTo>
                      <a:pt x="211" y="504"/>
                    </a:lnTo>
                    <a:lnTo>
                      <a:pt x="210" y="511"/>
                    </a:lnTo>
                    <a:lnTo>
                      <a:pt x="209" y="514"/>
                    </a:lnTo>
                    <a:lnTo>
                      <a:pt x="202" y="517"/>
                    </a:lnTo>
                    <a:lnTo>
                      <a:pt x="182" y="516"/>
                    </a:lnTo>
                    <a:lnTo>
                      <a:pt x="169" y="521"/>
                    </a:lnTo>
                    <a:lnTo>
                      <a:pt x="118" y="536"/>
                    </a:lnTo>
                    <a:lnTo>
                      <a:pt x="99" y="543"/>
                    </a:lnTo>
                    <a:lnTo>
                      <a:pt x="83" y="554"/>
                    </a:lnTo>
                    <a:lnTo>
                      <a:pt x="72" y="563"/>
                    </a:lnTo>
                    <a:lnTo>
                      <a:pt x="59" y="579"/>
                    </a:lnTo>
                    <a:lnTo>
                      <a:pt x="50" y="591"/>
                    </a:lnTo>
                    <a:lnTo>
                      <a:pt x="41" y="607"/>
                    </a:lnTo>
                    <a:lnTo>
                      <a:pt x="39" y="613"/>
                    </a:lnTo>
                    <a:lnTo>
                      <a:pt x="39" y="643"/>
                    </a:lnTo>
                    <a:lnTo>
                      <a:pt x="30" y="644"/>
                    </a:lnTo>
                    <a:lnTo>
                      <a:pt x="21" y="646"/>
                    </a:lnTo>
                    <a:lnTo>
                      <a:pt x="17" y="651"/>
                    </a:lnTo>
                    <a:lnTo>
                      <a:pt x="13" y="668"/>
                    </a:lnTo>
                    <a:lnTo>
                      <a:pt x="1" y="690"/>
                    </a:lnTo>
                    <a:lnTo>
                      <a:pt x="0" y="694"/>
                    </a:lnTo>
                    <a:lnTo>
                      <a:pt x="0" y="698"/>
                    </a:lnTo>
                    <a:lnTo>
                      <a:pt x="11" y="721"/>
                    </a:lnTo>
                    <a:lnTo>
                      <a:pt x="13" y="733"/>
                    </a:lnTo>
                    <a:lnTo>
                      <a:pt x="14" y="737"/>
                    </a:lnTo>
                    <a:lnTo>
                      <a:pt x="23" y="748"/>
                    </a:lnTo>
                    <a:lnTo>
                      <a:pt x="27" y="756"/>
                    </a:lnTo>
                    <a:lnTo>
                      <a:pt x="39" y="769"/>
                    </a:lnTo>
                    <a:lnTo>
                      <a:pt x="49" y="775"/>
                    </a:lnTo>
                    <a:lnTo>
                      <a:pt x="50" y="784"/>
                    </a:lnTo>
                    <a:lnTo>
                      <a:pt x="44" y="794"/>
                    </a:lnTo>
                    <a:lnTo>
                      <a:pt x="45" y="797"/>
                    </a:lnTo>
                    <a:lnTo>
                      <a:pt x="57" y="801"/>
                    </a:lnTo>
                    <a:lnTo>
                      <a:pt x="77" y="802"/>
                    </a:lnTo>
                    <a:lnTo>
                      <a:pt x="82" y="806"/>
                    </a:lnTo>
                    <a:lnTo>
                      <a:pt x="86" y="811"/>
                    </a:lnTo>
                    <a:lnTo>
                      <a:pt x="88" y="822"/>
                    </a:lnTo>
                    <a:lnTo>
                      <a:pt x="91" y="826"/>
                    </a:lnTo>
                    <a:lnTo>
                      <a:pt x="104" y="829"/>
                    </a:lnTo>
                    <a:lnTo>
                      <a:pt x="119" y="830"/>
                    </a:lnTo>
                    <a:lnTo>
                      <a:pt x="127" y="829"/>
                    </a:lnTo>
                    <a:lnTo>
                      <a:pt x="145" y="819"/>
                    </a:lnTo>
                    <a:lnTo>
                      <a:pt x="167" y="803"/>
                    </a:lnTo>
                    <a:lnTo>
                      <a:pt x="177" y="794"/>
                    </a:lnTo>
                    <a:lnTo>
                      <a:pt x="180" y="792"/>
                    </a:lnTo>
                    <a:lnTo>
                      <a:pt x="180" y="795"/>
                    </a:lnTo>
                    <a:lnTo>
                      <a:pt x="180" y="849"/>
                    </a:lnTo>
                    <a:lnTo>
                      <a:pt x="180" y="853"/>
                    </a:lnTo>
                    <a:lnTo>
                      <a:pt x="180" y="882"/>
                    </a:lnTo>
                    <a:lnTo>
                      <a:pt x="183" y="886"/>
                    </a:lnTo>
                    <a:lnTo>
                      <a:pt x="189" y="889"/>
                    </a:lnTo>
                    <a:lnTo>
                      <a:pt x="194" y="889"/>
                    </a:lnTo>
                    <a:lnTo>
                      <a:pt x="201" y="887"/>
                    </a:lnTo>
                    <a:lnTo>
                      <a:pt x="201" y="887"/>
                    </a:lnTo>
                    <a:lnTo>
                      <a:pt x="209" y="883"/>
                    </a:lnTo>
                    <a:lnTo>
                      <a:pt x="226" y="882"/>
                    </a:lnTo>
                    <a:lnTo>
                      <a:pt x="228" y="880"/>
                    </a:lnTo>
                    <a:lnTo>
                      <a:pt x="236" y="880"/>
                    </a:lnTo>
                    <a:lnTo>
                      <a:pt x="254" y="886"/>
                    </a:lnTo>
                    <a:lnTo>
                      <a:pt x="295" y="887"/>
                    </a:lnTo>
                    <a:lnTo>
                      <a:pt x="303" y="883"/>
                    </a:lnTo>
                    <a:lnTo>
                      <a:pt x="308" y="880"/>
                    </a:lnTo>
                    <a:lnTo>
                      <a:pt x="334" y="871"/>
                    </a:lnTo>
                    <a:lnTo>
                      <a:pt x="341" y="867"/>
                    </a:lnTo>
                    <a:lnTo>
                      <a:pt x="366" y="845"/>
                    </a:lnTo>
                    <a:lnTo>
                      <a:pt x="383" y="826"/>
                    </a:lnTo>
                    <a:lnTo>
                      <a:pt x="389" y="819"/>
                    </a:lnTo>
                    <a:lnTo>
                      <a:pt x="405" y="816"/>
                    </a:lnTo>
                    <a:lnTo>
                      <a:pt x="411" y="816"/>
                    </a:lnTo>
                    <a:lnTo>
                      <a:pt x="438" y="812"/>
                    </a:lnTo>
                    <a:lnTo>
                      <a:pt x="457" y="813"/>
                    </a:lnTo>
                    <a:lnTo>
                      <a:pt x="460" y="816"/>
                    </a:lnTo>
                    <a:lnTo>
                      <a:pt x="465" y="823"/>
                    </a:lnTo>
                    <a:lnTo>
                      <a:pt x="468" y="840"/>
                    </a:lnTo>
                    <a:lnTo>
                      <a:pt x="468" y="872"/>
                    </a:lnTo>
                    <a:lnTo>
                      <a:pt x="467" y="882"/>
                    </a:lnTo>
                    <a:lnTo>
                      <a:pt x="462" y="889"/>
                    </a:lnTo>
                    <a:lnTo>
                      <a:pt x="460" y="893"/>
                    </a:lnTo>
                    <a:lnTo>
                      <a:pt x="459" y="900"/>
                    </a:lnTo>
                    <a:lnTo>
                      <a:pt x="465" y="924"/>
                    </a:lnTo>
                    <a:lnTo>
                      <a:pt x="474" y="937"/>
                    </a:lnTo>
                    <a:lnTo>
                      <a:pt x="481" y="943"/>
                    </a:lnTo>
                    <a:lnTo>
                      <a:pt x="508" y="963"/>
                    </a:lnTo>
                    <a:lnTo>
                      <a:pt x="521" y="967"/>
                    </a:lnTo>
                    <a:lnTo>
                      <a:pt x="538" y="969"/>
                    </a:lnTo>
                    <a:lnTo>
                      <a:pt x="557" y="969"/>
                    </a:lnTo>
                    <a:lnTo>
                      <a:pt x="573" y="973"/>
                    </a:lnTo>
                    <a:lnTo>
                      <a:pt x="580" y="979"/>
                    </a:lnTo>
                    <a:lnTo>
                      <a:pt x="582" y="983"/>
                    </a:lnTo>
                    <a:lnTo>
                      <a:pt x="589" y="991"/>
                    </a:lnTo>
                    <a:lnTo>
                      <a:pt x="597" y="995"/>
                    </a:lnTo>
                    <a:lnTo>
                      <a:pt x="635" y="1005"/>
                    </a:lnTo>
                    <a:lnTo>
                      <a:pt x="651" y="1020"/>
                    </a:lnTo>
                    <a:lnTo>
                      <a:pt x="656" y="1023"/>
                    </a:lnTo>
                    <a:lnTo>
                      <a:pt x="666" y="1023"/>
                    </a:lnTo>
                    <a:lnTo>
                      <a:pt x="675" y="1021"/>
                    </a:lnTo>
                    <a:lnTo>
                      <a:pt x="680" y="1021"/>
                    </a:lnTo>
                    <a:lnTo>
                      <a:pt x="693" y="1023"/>
                    </a:lnTo>
                    <a:lnTo>
                      <a:pt x="712" y="1034"/>
                    </a:lnTo>
                    <a:lnTo>
                      <a:pt x="720" y="1039"/>
                    </a:lnTo>
                    <a:lnTo>
                      <a:pt x="726" y="1050"/>
                    </a:lnTo>
                    <a:lnTo>
                      <a:pt x="731" y="1065"/>
                    </a:lnTo>
                    <a:lnTo>
                      <a:pt x="732" y="1080"/>
                    </a:lnTo>
                    <a:lnTo>
                      <a:pt x="736" y="1088"/>
                    </a:lnTo>
                    <a:lnTo>
                      <a:pt x="739" y="1093"/>
                    </a:lnTo>
                    <a:lnTo>
                      <a:pt x="739" y="1102"/>
                    </a:lnTo>
                    <a:lnTo>
                      <a:pt x="737" y="1119"/>
                    </a:lnTo>
                    <a:lnTo>
                      <a:pt x="729" y="1120"/>
                    </a:lnTo>
                    <a:lnTo>
                      <a:pt x="729" y="1124"/>
                    </a:lnTo>
                    <a:lnTo>
                      <a:pt x="729" y="1129"/>
                    </a:lnTo>
                    <a:lnTo>
                      <a:pt x="736" y="1145"/>
                    </a:lnTo>
                    <a:lnTo>
                      <a:pt x="743" y="1168"/>
                    </a:lnTo>
                    <a:lnTo>
                      <a:pt x="749" y="1181"/>
                    </a:lnTo>
                    <a:lnTo>
                      <a:pt x="764" y="1181"/>
                    </a:lnTo>
                    <a:lnTo>
                      <a:pt x="775" y="1182"/>
                    </a:lnTo>
                    <a:lnTo>
                      <a:pt x="788" y="1182"/>
                    </a:lnTo>
                    <a:lnTo>
                      <a:pt x="793" y="1184"/>
                    </a:lnTo>
                    <a:lnTo>
                      <a:pt x="836" y="1184"/>
                    </a:lnTo>
                    <a:lnTo>
                      <a:pt x="841" y="1185"/>
                    </a:lnTo>
                    <a:lnTo>
                      <a:pt x="844" y="1188"/>
                    </a:lnTo>
                    <a:lnTo>
                      <a:pt x="846" y="1193"/>
                    </a:lnTo>
                    <a:lnTo>
                      <a:pt x="844" y="1203"/>
                    </a:lnTo>
                    <a:lnTo>
                      <a:pt x="841" y="1211"/>
                    </a:lnTo>
                    <a:lnTo>
                      <a:pt x="841" y="1217"/>
                    </a:lnTo>
                    <a:lnTo>
                      <a:pt x="846" y="1237"/>
                    </a:lnTo>
                    <a:lnTo>
                      <a:pt x="863" y="1243"/>
                    </a:lnTo>
                    <a:lnTo>
                      <a:pt x="866" y="1246"/>
                    </a:lnTo>
                    <a:lnTo>
                      <a:pt x="871" y="1260"/>
                    </a:lnTo>
                    <a:lnTo>
                      <a:pt x="881" y="1279"/>
                    </a:lnTo>
                    <a:lnTo>
                      <a:pt x="883" y="1289"/>
                    </a:lnTo>
                    <a:lnTo>
                      <a:pt x="883" y="1312"/>
                    </a:lnTo>
                    <a:lnTo>
                      <a:pt x="882" y="1341"/>
                    </a:lnTo>
                    <a:lnTo>
                      <a:pt x="881" y="1345"/>
                    </a:lnTo>
                    <a:lnTo>
                      <a:pt x="876" y="1356"/>
                    </a:lnTo>
                    <a:lnTo>
                      <a:pt x="871" y="1367"/>
                    </a:lnTo>
                    <a:lnTo>
                      <a:pt x="869" y="1373"/>
                    </a:lnTo>
                    <a:lnTo>
                      <a:pt x="869" y="1381"/>
                    </a:lnTo>
                    <a:lnTo>
                      <a:pt x="871" y="1386"/>
                    </a:lnTo>
                    <a:lnTo>
                      <a:pt x="872" y="1398"/>
                    </a:lnTo>
                    <a:lnTo>
                      <a:pt x="871" y="1399"/>
                    </a:lnTo>
                    <a:lnTo>
                      <a:pt x="863" y="1402"/>
                    </a:lnTo>
                    <a:lnTo>
                      <a:pt x="862" y="1403"/>
                    </a:lnTo>
                    <a:lnTo>
                      <a:pt x="861" y="1408"/>
                    </a:lnTo>
                    <a:lnTo>
                      <a:pt x="861" y="1410"/>
                    </a:lnTo>
                    <a:lnTo>
                      <a:pt x="868" y="1424"/>
                    </a:lnTo>
                    <a:lnTo>
                      <a:pt x="869" y="1426"/>
                    </a:lnTo>
                    <a:lnTo>
                      <a:pt x="871" y="1474"/>
                    </a:lnTo>
                    <a:lnTo>
                      <a:pt x="869" y="1507"/>
                    </a:lnTo>
                    <a:lnTo>
                      <a:pt x="873" y="1516"/>
                    </a:lnTo>
                    <a:lnTo>
                      <a:pt x="879" y="1518"/>
                    </a:lnTo>
                    <a:lnTo>
                      <a:pt x="894" y="1522"/>
                    </a:lnTo>
                    <a:lnTo>
                      <a:pt x="901" y="1526"/>
                    </a:lnTo>
                    <a:lnTo>
                      <a:pt x="919" y="1528"/>
                    </a:lnTo>
                    <a:lnTo>
                      <a:pt x="931" y="1528"/>
                    </a:lnTo>
                    <a:lnTo>
                      <a:pt x="943" y="1527"/>
                    </a:lnTo>
                    <a:lnTo>
                      <a:pt x="948" y="1524"/>
                    </a:lnTo>
                    <a:lnTo>
                      <a:pt x="957" y="1521"/>
                    </a:lnTo>
                    <a:lnTo>
                      <a:pt x="963" y="1526"/>
                    </a:lnTo>
                    <a:lnTo>
                      <a:pt x="986" y="1533"/>
                    </a:lnTo>
                    <a:lnTo>
                      <a:pt x="992" y="1542"/>
                    </a:lnTo>
                    <a:lnTo>
                      <a:pt x="994" y="1548"/>
                    </a:lnTo>
                    <a:lnTo>
                      <a:pt x="996" y="1571"/>
                    </a:lnTo>
                    <a:lnTo>
                      <a:pt x="1000" y="1583"/>
                    </a:lnTo>
                    <a:lnTo>
                      <a:pt x="998" y="1608"/>
                    </a:lnTo>
                    <a:lnTo>
                      <a:pt x="1000" y="1613"/>
                    </a:lnTo>
                    <a:lnTo>
                      <a:pt x="1006" y="1620"/>
                    </a:lnTo>
                    <a:lnTo>
                      <a:pt x="1013" y="1625"/>
                    </a:lnTo>
                    <a:lnTo>
                      <a:pt x="1019" y="1628"/>
                    </a:lnTo>
                    <a:lnTo>
                      <a:pt x="1029" y="1628"/>
                    </a:lnTo>
                    <a:lnTo>
                      <a:pt x="1035" y="1625"/>
                    </a:lnTo>
                    <a:lnTo>
                      <a:pt x="1048" y="1625"/>
                    </a:lnTo>
                    <a:lnTo>
                      <a:pt x="1057" y="1623"/>
                    </a:lnTo>
                    <a:lnTo>
                      <a:pt x="1062" y="1628"/>
                    </a:lnTo>
                    <a:lnTo>
                      <a:pt x="1067" y="1636"/>
                    </a:lnTo>
                    <a:lnTo>
                      <a:pt x="1067" y="1661"/>
                    </a:lnTo>
                    <a:lnTo>
                      <a:pt x="1066" y="1664"/>
                    </a:lnTo>
                    <a:lnTo>
                      <a:pt x="1062" y="1680"/>
                    </a:lnTo>
                    <a:lnTo>
                      <a:pt x="1059" y="1706"/>
                    </a:lnTo>
                    <a:lnTo>
                      <a:pt x="1057" y="1726"/>
                    </a:lnTo>
                    <a:lnTo>
                      <a:pt x="1066" y="1726"/>
                    </a:lnTo>
                    <a:lnTo>
                      <a:pt x="1070" y="1725"/>
                    </a:lnTo>
                    <a:lnTo>
                      <a:pt x="1084" y="1725"/>
                    </a:lnTo>
                    <a:lnTo>
                      <a:pt x="1091" y="1732"/>
                    </a:lnTo>
                    <a:lnTo>
                      <a:pt x="1103" y="1771"/>
                    </a:lnTo>
                    <a:lnTo>
                      <a:pt x="1103" y="1803"/>
                    </a:lnTo>
                    <a:lnTo>
                      <a:pt x="1102" y="1814"/>
                    </a:lnTo>
                    <a:lnTo>
                      <a:pt x="1099" y="1818"/>
                    </a:lnTo>
                    <a:lnTo>
                      <a:pt x="1097" y="1822"/>
                    </a:lnTo>
                    <a:lnTo>
                      <a:pt x="1073" y="1838"/>
                    </a:lnTo>
                    <a:lnTo>
                      <a:pt x="1066" y="1840"/>
                    </a:lnTo>
                    <a:lnTo>
                      <a:pt x="1054" y="1841"/>
                    </a:lnTo>
                    <a:lnTo>
                      <a:pt x="1046" y="1845"/>
                    </a:lnTo>
                    <a:lnTo>
                      <a:pt x="1037" y="1857"/>
                    </a:lnTo>
                    <a:lnTo>
                      <a:pt x="1028" y="1867"/>
                    </a:lnTo>
                    <a:lnTo>
                      <a:pt x="984" y="1905"/>
                    </a:lnTo>
                    <a:lnTo>
                      <a:pt x="982" y="1909"/>
                    </a:lnTo>
                    <a:lnTo>
                      <a:pt x="978" y="1916"/>
                    </a:lnTo>
                    <a:lnTo>
                      <a:pt x="958" y="1941"/>
                    </a:lnTo>
                    <a:lnTo>
                      <a:pt x="955" y="1947"/>
                    </a:lnTo>
                    <a:lnTo>
                      <a:pt x="937" y="1968"/>
                    </a:lnTo>
                    <a:lnTo>
                      <a:pt x="922" y="1980"/>
                    </a:lnTo>
                    <a:lnTo>
                      <a:pt x="915" y="1989"/>
                    </a:lnTo>
                    <a:lnTo>
                      <a:pt x="906" y="1995"/>
                    </a:lnTo>
                    <a:lnTo>
                      <a:pt x="904" y="2000"/>
                    </a:lnTo>
                    <a:lnTo>
                      <a:pt x="895" y="2010"/>
                    </a:lnTo>
                    <a:lnTo>
                      <a:pt x="885" y="2015"/>
                    </a:lnTo>
                    <a:lnTo>
                      <a:pt x="904" y="2017"/>
                    </a:lnTo>
                    <a:lnTo>
                      <a:pt x="911" y="2013"/>
                    </a:lnTo>
                    <a:lnTo>
                      <a:pt x="915" y="2007"/>
                    </a:lnTo>
                    <a:lnTo>
                      <a:pt x="920" y="2005"/>
                    </a:lnTo>
                    <a:lnTo>
                      <a:pt x="925" y="2005"/>
                    </a:lnTo>
                    <a:lnTo>
                      <a:pt x="931" y="2007"/>
                    </a:lnTo>
                    <a:lnTo>
                      <a:pt x="943" y="2017"/>
                    </a:lnTo>
                    <a:lnTo>
                      <a:pt x="948" y="2022"/>
                    </a:lnTo>
                    <a:lnTo>
                      <a:pt x="959" y="2032"/>
                    </a:lnTo>
                    <a:lnTo>
                      <a:pt x="968" y="2040"/>
                    </a:lnTo>
                    <a:lnTo>
                      <a:pt x="973" y="2055"/>
                    </a:lnTo>
                    <a:lnTo>
                      <a:pt x="974" y="2064"/>
                    </a:lnTo>
                    <a:lnTo>
                      <a:pt x="982" y="2065"/>
                    </a:lnTo>
                    <a:lnTo>
                      <a:pt x="986" y="2064"/>
                    </a:lnTo>
                    <a:lnTo>
                      <a:pt x="1000" y="2053"/>
                    </a:lnTo>
                    <a:lnTo>
                      <a:pt x="1005" y="2056"/>
                    </a:lnTo>
                    <a:lnTo>
                      <a:pt x="1006" y="2060"/>
                    </a:lnTo>
                    <a:lnTo>
                      <a:pt x="1011" y="2070"/>
                    </a:lnTo>
                    <a:lnTo>
                      <a:pt x="1018" y="2078"/>
                    </a:lnTo>
                    <a:lnTo>
                      <a:pt x="1021" y="2081"/>
                    </a:lnTo>
                    <a:lnTo>
                      <a:pt x="1025" y="2082"/>
                    </a:lnTo>
                    <a:lnTo>
                      <a:pt x="1033" y="2082"/>
                    </a:lnTo>
                    <a:lnTo>
                      <a:pt x="1040" y="2091"/>
                    </a:lnTo>
                    <a:lnTo>
                      <a:pt x="1052" y="2092"/>
                    </a:lnTo>
                    <a:lnTo>
                      <a:pt x="1055" y="2096"/>
                    </a:lnTo>
                    <a:lnTo>
                      <a:pt x="1062" y="2107"/>
                    </a:lnTo>
                    <a:lnTo>
                      <a:pt x="1068" y="2112"/>
                    </a:lnTo>
                    <a:lnTo>
                      <a:pt x="1077" y="2117"/>
                    </a:lnTo>
                    <a:lnTo>
                      <a:pt x="1082" y="2118"/>
                    </a:lnTo>
                    <a:lnTo>
                      <a:pt x="1097" y="2125"/>
                    </a:lnTo>
                    <a:lnTo>
                      <a:pt x="1100" y="2131"/>
                    </a:lnTo>
                    <a:lnTo>
                      <a:pt x="1104" y="2150"/>
                    </a:lnTo>
                    <a:lnTo>
                      <a:pt x="1107" y="2153"/>
                    </a:lnTo>
                    <a:lnTo>
                      <a:pt x="1127" y="2168"/>
                    </a:lnTo>
                    <a:lnTo>
                      <a:pt x="1132" y="2177"/>
                    </a:lnTo>
                    <a:lnTo>
                      <a:pt x="1131" y="2179"/>
                    </a:lnTo>
                    <a:lnTo>
                      <a:pt x="1126" y="2180"/>
                    </a:lnTo>
                    <a:lnTo>
                      <a:pt x="1124" y="2188"/>
                    </a:lnTo>
                    <a:lnTo>
                      <a:pt x="1121" y="2189"/>
                    </a:lnTo>
                    <a:lnTo>
                      <a:pt x="1116" y="2196"/>
                    </a:lnTo>
                    <a:lnTo>
                      <a:pt x="1114" y="2204"/>
                    </a:lnTo>
                    <a:lnTo>
                      <a:pt x="1114" y="2220"/>
                    </a:lnTo>
                    <a:lnTo>
                      <a:pt x="1111" y="2234"/>
                    </a:lnTo>
                    <a:lnTo>
                      <a:pt x="1113" y="2236"/>
                    </a:lnTo>
                    <a:lnTo>
                      <a:pt x="1116" y="2241"/>
                    </a:lnTo>
                    <a:lnTo>
                      <a:pt x="1116" y="2237"/>
                    </a:lnTo>
                    <a:lnTo>
                      <a:pt x="1121" y="2232"/>
                    </a:lnTo>
                    <a:lnTo>
                      <a:pt x="1130" y="2227"/>
                    </a:lnTo>
                    <a:lnTo>
                      <a:pt x="1145" y="2215"/>
                    </a:lnTo>
                    <a:lnTo>
                      <a:pt x="1156" y="2196"/>
                    </a:lnTo>
                    <a:lnTo>
                      <a:pt x="1167" y="2184"/>
                    </a:lnTo>
                    <a:lnTo>
                      <a:pt x="1173" y="2156"/>
                    </a:lnTo>
                    <a:lnTo>
                      <a:pt x="1178" y="2148"/>
                    </a:lnTo>
                    <a:lnTo>
                      <a:pt x="1193" y="2132"/>
                    </a:lnTo>
                    <a:lnTo>
                      <a:pt x="1199" y="2129"/>
                    </a:lnTo>
                    <a:lnTo>
                      <a:pt x="1221" y="2112"/>
                    </a:lnTo>
                    <a:lnTo>
                      <a:pt x="1229" y="2108"/>
                    </a:lnTo>
                    <a:lnTo>
                      <a:pt x="1238" y="2102"/>
                    </a:lnTo>
                    <a:lnTo>
                      <a:pt x="1244" y="2096"/>
                    </a:lnTo>
                    <a:lnTo>
                      <a:pt x="1247" y="2088"/>
                    </a:lnTo>
                    <a:lnTo>
                      <a:pt x="1253" y="2078"/>
                    </a:lnTo>
                    <a:lnTo>
                      <a:pt x="1267" y="2059"/>
                    </a:lnTo>
                    <a:lnTo>
                      <a:pt x="1275" y="2045"/>
                    </a:lnTo>
                    <a:lnTo>
                      <a:pt x="1286" y="2032"/>
                    </a:lnTo>
                    <a:lnTo>
                      <a:pt x="1291" y="2010"/>
                    </a:lnTo>
                    <a:lnTo>
                      <a:pt x="1303" y="1981"/>
                    </a:lnTo>
                    <a:lnTo>
                      <a:pt x="1309" y="1973"/>
                    </a:lnTo>
                    <a:lnTo>
                      <a:pt x="1314" y="1963"/>
                    </a:lnTo>
                    <a:lnTo>
                      <a:pt x="1318" y="1956"/>
                    </a:lnTo>
                    <a:lnTo>
                      <a:pt x="1324" y="1951"/>
                    </a:lnTo>
                    <a:lnTo>
                      <a:pt x="1339" y="1930"/>
                    </a:lnTo>
                    <a:lnTo>
                      <a:pt x="1346" y="1922"/>
                    </a:lnTo>
                    <a:lnTo>
                      <a:pt x="1352" y="1919"/>
                    </a:lnTo>
                    <a:lnTo>
                      <a:pt x="1363" y="1915"/>
                    </a:lnTo>
                    <a:lnTo>
                      <a:pt x="1368" y="1902"/>
                    </a:lnTo>
                    <a:lnTo>
                      <a:pt x="1377" y="1895"/>
                    </a:lnTo>
                    <a:lnTo>
                      <a:pt x="1380" y="1873"/>
                    </a:lnTo>
                    <a:lnTo>
                      <a:pt x="1382" y="1834"/>
                    </a:lnTo>
                    <a:lnTo>
                      <a:pt x="1384" y="1829"/>
                    </a:lnTo>
                    <a:lnTo>
                      <a:pt x="1390" y="1829"/>
                    </a:lnTo>
                    <a:lnTo>
                      <a:pt x="1392" y="1825"/>
                    </a:lnTo>
                    <a:lnTo>
                      <a:pt x="1389" y="1820"/>
                    </a:lnTo>
                    <a:lnTo>
                      <a:pt x="1382" y="1813"/>
                    </a:lnTo>
                    <a:lnTo>
                      <a:pt x="1380" y="1809"/>
                    </a:lnTo>
                    <a:lnTo>
                      <a:pt x="1380" y="1795"/>
                    </a:lnTo>
                    <a:lnTo>
                      <a:pt x="1378" y="1792"/>
                    </a:lnTo>
                    <a:lnTo>
                      <a:pt x="1378" y="1777"/>
                    </a:lnTo>
                    <a:lnTo>
                      <a:pt x="1376" y="1769"/>
                    </a:lnTo>
                    <a:lnTo>
                      <a:pt x="1376" y="1762"/>
                    </a:lnTo>
                    <a:lnTo>
                      <a:pt x="1378" y="1758"/>
                    </a:lnTo>
                    <a:lnTo>
                      <a:pt x="1380" y="1752"/>
                    </a:lnTo>
                    <a:lnTo>
                      <a:pt x="1380" y="1742"/>
                    </a:lnTo>
                    <a:lnTo>
                      <a:pt x="1390" y="1726"/>
                    </a:lnTo>
                    <a:lnTo>
                      <a:pt x="1395" y="1719"/>
                    </a:lnTo>
                    <a:lnTo>
                      <a:pt x="1409" y="1706"/>
                    </a:lnTo>
                    <a:lnTo>
                      <a:pt x="1428" y="1684"/>
                    </a:lnTo>
                    <a:lnTo>
                      <a:pt x="1431" y="1684"/>
                    </a:lnTo>
                    <a:lnTo>
                      <a:pt x="1436" y="1680"/>
                    </a:lnTo>
                    <a:lnTo>
                      <a:pt x="1446" y="1672"/>
                    </a:lnTo>
                    <a:lnTo>
                      <a:pt x="1459" y="1662"/>
                    </a:lnTo>
                    <a:lnTo>
                      <a:pt x="1464" y="1656"/>
                    </a:lnTo>
                    <a:lnTo>
                      <a:pt x="1474" y="1650"/>
                    </a:lnTo>
                    <a:lnTo>
                      <a:pt x="1487" y="1636"/>
                    </a:lnTo>
                    <a:lnTo>
                      <a:pt x="1501" y="1628"/>
                    </a:lnTo>
                    <a:lnTo>
                      <a:pt x="1511" y="1628"/>
                    </a:lnTo>
                    <a:lnTo>
                      <a:pt x="1516" y="1625"/>
                    </a:lnTo>
                    <a:lnTo>
                      <a:pt x="1522" y="1618"/>
                    </a:lnTo>
                    <a:lnTo>
                      <a:pt x="1533" y="1614"/>
                    </a:lnTo>
                    <a:lnTo>
                      <a:pt x="1550" y="1614"/>
                    </a:lnTo>
                    <a:lnTo>
                      <a:pt x="1561" y="1606"/>
                    </a:lnTo>
                    <a:lnTo>
                      <a:pt x="1565" y="1604"/>
                    </a:lnTo>
                    <a:lnTo>
                      <a:pt x="1573" y="1593"/>
                    </a:lnTo>
                    <a:lnTo>
                      <a:pt x="1578" y="1591"/>
                    </a:lnTo>
                    <a:lnTo>
                      <a:pt x="1591" y="1588"/>
                    </a:lnTo>
                    <a:lnTo>
                      <a:pt x="1598" y="1588"/>
                    </a:lnTo>
                    <a:lnTo>
                      <a:pt x="1600" y="1585"/>
                    </a:lnTo>
                    <a:lnTo>
                      <a:pt x="1600" y="1581"/>
                    </a:lnTo>
                    <a:lnTo>
                      <a:pt x="1597" y="1579"/>
                    </a:lnTo>
                    <a:lnTo>
                      <a:pt x="1597" y="1576"/>
                    </a:lnTo>
                    <a:lnTo>
                      <a:pt x="1605" y="1569"/>
                    </a:lnTo>
                    <a:lnTo>
                      <a:pt x="1608" y="1569"/>
                    </a:lnTo>
                    <a:lnTo>
                      <a:pt x="1608" y="1567"/>
                    </a:lnTo>
                    <a:lnTo>
                      <a:pt x="1609" y="1571"/>
                    </a:lnTo>
                    <a:lnTo>
                      <a:pt x="1615" y="1572"/>
                    </a:lnTo>
                    <a:lnTo>
                      <a:pt x="1638" y="1566"/>
                    </a:lnTo>
                    <a:lnTo>
                      <a:pt x="1643" y="1566"/>
                    </a:lnTo>
                    <a:lnTo>
                      <a:pt x="1647" y="1569"/>
                    </a:lnTo>
                    <a:lnTo>
                      <a:pt x="1657" y="1570"/>
                    </a:lnTo>
                    <a:lnTo>
                      <a:pt x="1673" y="1564"/>
                    </a:lnTo>
                    <a:lnTo>
                      <a:pt x="1680" y="1564"/>
                    </a:lnTo>
                    <a:lnTo>
                      <a:pt x="1686" y="1566"/>
                    </a:lnTo>
                    <a:lnTo>
                      <a:pt x="1697" y="1567"/>
                    </a:lnTo>
                    <a:lnTo>
                      <a:pt x="1708" y="1567"/>
                    </a:lnTo>
                    <a:lnTo>
                      <a:pt x="1732" y="1564"/>
                    </a:lnTo>
                    <a:lnTo>
                      <a:pt x="1736" y="1563"/>
                    </a:lnTo>
                    <a:lnTo>
                      <a:pt x="1740" y="1554"/>
                    </a:lnTo>
                    <a:lnTo>
                      <a:pt x="1743" y="1542"/>
                    </a:lnTo>
                    <a:lnTo>
                      <a:pt x="1751" y="1533"/>
                    </a:lnTo>
                    <a:lnTo>
                      <a:pt x="1759" y="1529"/>
                    </a:lnTo>
                    <a:lnTo>
                      <a:pt x="1778" y="1521"/>
                    </a:lnTo>
                    <a:lnTo>
                      <a:pt x="1787" y="1512"/>
                    </a:lnTo>
                    <a:lnTo>
                      <a:pt x="1791" y="1505"/>
                    </a:lnTo>
                    <a:lnTo>
                      <a:pt x="1792" y="1497"/>
                    </a:lnTo>
                    <a:lnTo>
                      <a:pt x="1793" y="1483"/>
                    </a:lnTo>
                    <a:lnTo>
                      <a:pt x="1796" y="1469"/>
                    </a:lnTo>
                    <a:lnTo>
                      <a:pt x="1808" y="1452"/>
                    </a:lnTo>
                    <a:lnTo>
                      <a:pt x="1825" y="1431"/>
                    </a:lnTo>
                    <a:lnTo>
                      <a:pt x="1834" y="1416"/>
                    </a:lnTo>
                    <a:lnTo>
                      <a:pt x="1845" y="1388"/>
                    </a:lnTo>
                    <a:lnTo>
                      <a:pt x="1858" y="1373"/>
                    </a:lnTo>
                    <a:lnTo>
                      <a:pt x="1864" y="1365"/>
                    </a:lnTo>
                    <a:lnTo>
                      <a:pt x="1867" y="1335"/>
                    </a:lnTo>
                    <a:lnTo>
                      <a:pt x="1867" y="1318"/>
                    </a:lnTo>
                    <a:lnTo>
                      <a:pt x="1868" y="1305"/>
                    </a:lnTo>
                    <a:lnTo>
                      <a:pt x="1872" y="1291"/>
                    </a:lnTo>
                    <a:lnTo>
                      <a:pt x="1878" y="1282"/>
                    </a:lnTo>
                    <a:lnTo>
                      <a:pt x="1890" y="1268"/>
                    </a:lnTo>
                    <a:lnTo>
                      <a:pt x="1894" y="1260"/>
                    </a:lnTo>
                    <a:lnTo>
                      <a:pt x="1894" y="1244"/>
                    </a:lnTo>
                    <a:lnTo>
                      <a:pt x="1898" y="1206"/>
                    </a:lnTo>
                    <a:lnTo>
                      <a:pt x="1900" y="1199"/>
                    </a:lnTo>
                    <a:lnTo>
                      <a:pt x="1904" y="1173"/>
                    </a:lnTo>
                    <a:lnTo>
                      <a:pt x="1907" y="1156"/>
                    </a:lnTo>
                    <a:lnTo>
                      <a:pt x="1906" y="1144"/>
                    </a:lnTo>
                    <a:lnTo>
                      <a:pt x="1904" y="1134"/>
                    </a:lnTo>
                    <a:lnTo>
                      <a:pt x="1904" y="1111"/>
                    </a:lnTo>
                    <a:lnTo>
                      <a:pt x="1901" y="1102"/>
                    </a:lnTo>
                    <a:lnTo>
                      <a:pt x="1901" y="1080"/>
                    </a:lnTo>
                    <a:lnTo>
                      <a:pt x="1904" y="1052"/>
                    </a:lnTo>
                    <a:lnTo>
                      <a:pt x="1907" y="1034"/>
                    </a:lnTo>
                    <a:lnTo>
                      <a:pt x="1907" y="1022"/>
                    </a:lnTo>
                    <a:lnTo>
                      <a:pt x="1910" y="1009"/>
                    </a:lnTo>
                    <a:lnTo>
                      <a:pt x="1911" y="1006"/>
                    </a:lnTo>
                    <a:lnTo>
                      <a:pt x="1922" y="995"/>
                    </a:lnTo>
                    <a:lnTo>
                      <a:pt x="1926" y="995"/>
                    </a:lnTo>
                    <a:lnTo>
                      <a:pt x="1935" y="998"/>
                    </a:lnTo>
                    <a:lnTo>
                      <a:pt x="1937" y="998"/>
                    </a:lnTo>
                    <a:lnTo>
                      <a:pt x="1952" y="984"/>
                    </a:lnTo>
                    <a:lnTo>
                      <a:pt x="1963" y="969"/>
                    </a:lnTo>
                    <a:lnTo>
                      <a:pt x="1975" y="947"/>
                    </a:lnTo>
                    <a:lnTo>
                      <a:pt x="1981" y="929"/>
                    </a:lnTo>
                    <a:lnTo>
                      <a:pt x="1989" y="914"/>
                    </a:lnTo>
                    <a:lnTo>
                      <a:pt x="1997" y="902"/>
                    </a:lnTo>
                    <a:lnTo>
                      <a:pt x="2013" y="889"/>
                    </a:lnTo>
                    <a:lnTo>
                      <a:pt x="2018" y="881"/>
                    </a:lnTo>
                    <a:lnTo>
                      <a:pt x="2028" y="871"/>
                    </a:lnTo>
                    <a:lnTo>
                      <a:pt x="2049" y="860"/>
                    </a:lnTo>
                    <a:lnTo>
                      <a:pt x="2055" y="853"/>
                    </a:lnTo>
                    <a:lnTo>
                      <a:pt x="2063" y="840"/>
                    </a:lnTo>
                    <a:lnTo>
                      <a:pt x="2076" y="824"/>
                    </a:lnTo>
                    <a:lnTo>
                      <a:pt x="2094" y="805"/>
                    </a:lnTo>
                    <a:lnTo>
                      <a:pt x="2111" y="779"/>
                    </a:lnTo>
                    <a:lnTo>
                      <a:pt x="2115" y="776"/>
                    </a:lnTo>
                    <a:lnTo>
                      <a:pt x="2120" y="767"/>
                    </a:lnTo>
                    <a:lnTo>
                      <a:pt x="2120" y="767"/>
                    </a:lnTo>
                    <a:lnTo>
                      <a:pt x="2130" y="724"/>
                    </a:lnTo>
                    <a:lnTo>
                      <a:pt x="2132" y="709"/>
                    </a:lnTo>
                    <a:lnTo>
                      <a:pt x="2135" y="673"/>
                    </a:lnTo>
                    <a:lnTo>
                      <a:pt x="2135" y="650"/>
                    </a:lnTo>
                    <a:lnTo>
                      <a:pt x="2126" y="629"/>
                    </a:lnTo>
                    <a:lnTo>
                      <a:pt x="2120" y="597"/>
                    </a:lnTo>
                    <a:lnTo>
                      <a:pt x="2111" y="582"/>
                    </a:lnTo>
                    <a:lnTo>
                      <a:pt x="2102" y="570"/>
                    </a:lnTo>
                    <a:lnTo>
                      <a:pt x="2093" y="565"/>
                    </a:lnTo>
                    <a:lnTo>
                      <a:pt x="2046" y="565"/>
                    </a:lnTo>
                    <a:lnTo>
                      <a:pt x="2040" y="565"/>
                    </a:lnTo>
                    <a:lnTo>
                      <a:pt x="2034" y="564"/>
                    </a:lnTo>
                    <a:lnTo>
                      <a:pt x="2030" y="560"/>
                    </a:lnTo>
                    <a:lnTo>
                      <a:pt x="2022" y="558"/>
                    </a:lnTo>
                    <a:lnTo>
                      <a:pt x="2014" y="558"/>
                    </a:lnTo>
                    <a:lnTo>
                      <a:pt x="2009" y="550"/>
                    </a:lnTo>
                    <a:lnTo>
                      <a:pt x="2000" y="542"/>
                    </a:lnTo>
                    <a:lnTo>
                      <a:pt x="1993" y="538"/>
                    </a:lnTo>
                    <a:lnTo>
                      <a:pt x="1985" y="534"/>
                    </a:lnTo>
                    <a:lnTo>
                      <a:pt x="1971" y="526"/>
                    </a:lnTo>
                    <a:lnTo>
                      <a:pt x="1942" y="496"/>
                    </a:lnTo>
                    <a:lnTo>
                      <a:pt x="1930" y="485"/>
                    </a:lnTo>
                    <a:lnTo>
                      <a:pt x="1915" y="474"/>
                    </a:lnTo>
                    <a:lnTo>
                      <a:pt x="1896" y="463"/>
                    </a:lnTo>
                    <a:lnTo>
                      <a:pt x="1883" y="455"/>
                    </a:lnTo>
                    <a:lnTo>
                      <a:pt x="1872" y="448"/>
                    </a:lnTo>
                    <a:lnTo>
                      <a:pt x="1860" y="445"/>
                    </a:lnTo>
                    <a:lnTo>
                      <a:pt x="1808" y="444"/>
                    </a:lnTo>
                    <a:lnTo>
                      <a:pt x="1799" y="445"/>
                    </a:lnTo>
                    <a:lnTo>
                      <a:pt x="1790" y="445"/>
                    </a:lnTo>
                    <a:lnTo>
                      <a:pt x="1760" y="444"/>
                    </a:lnTo>
                    <a:lnTo>
                      <a:pt x="1751" y="442"/>
                    </a:lnTo>
                    <a:lnTo>
                      <a:pt x="1731" y="437"/>
                    </a:lnTo>
                    <a:lnTo>
                      <a:pt x="1678" y="420"/>
                    </a:lnTo>
                    <a:lnTo>
                      <a:pt x="1668" y="420"/>
                    </a:lnTo>
                    <a:lnTo>
                      <a:pt x="1665" y="420"/>
                    </a:lnTo>
                    <a:lnTo>
                      <a:pt x="1659" y="413"/>
                    </a:lnTo>
                    <a:lnTo>
                      <a:pt x="1652" y="417"/>
                    </a:lnTo>
                    <a:lnTo>
                      <a:pt x="1645" y="423"/>
                    </a:lnTo>
                    <a:lnTo>
                      <a:pt x="1636" y="426"/>
                    </a:lnTo>
                    <a:lnTo>
                      <a:pt x="1620" y="433"/>
                    </a:lnTo>
                    <a:lnTo>
                      <a:pt x="1611" y="434"/>
                    </a:lnTo>
                    <a:lnTo>
                      <a:pt x="1610" y="428"/>
                    </a:lnTo>
                    <a:lnTo>
                      <a:pt x="1613" y="421"/>
                    </a:lnTo>
                    <a:lnTo>
                      <a:pt x="1619" y="415"/>
                    </a:lnTo>
                    <a:lnTo>
                      <a:pt x="1619" y="410"/>
                    </a:lnTo>
                    <a:lnTo>
                      <a:pt x="1616" y="405"/>
                    </a:lnTo>
                    <a:lnTo>
                      <a:pt x="1611" y="403"/>
                    </a:lnTo>
                    <a:lnTo>
                      <a:pt x="1609" y="403"/>
                    </a:lnTo>
                    <a:lnTo>
                      <a:pt x="1605" y="404"/>
                    </a:lnTo>
                    <a:lnTo>
                      <a:pt x="1602" y="404"/>
                    </a:lnTo>
                    <a:lnTo>
                      <a:pt x="1600" y="403"/>
                    </a:lnTo>
                    <a:lnTo>
                      <a:pt x="1600" y="399"/>
                    </a:lnTo>
                    <a:lnTo>
                      <a:pt x="1604" y="397"/>
                    </a:lnTo>
                    <a:lnTo>
                      <a:pt x="1605" y="387"/>
                    </a:lnTo>
                    <a:lnTo>
                      <a:pt x="1598" y="375"/>
                    </a:lnTo>
                    <a:lnTo>
                      <a:pt x="1587" y="366"/>
                    </a:lnTo>
                    <a:lnTo>
                      <a:pt x="1582" y="367"/>
                    </a:lnTo>
                    <a:lnTo>
                      <a:pt x="1576" y="370"/>
                    </a:lnTo>
                    <a:lnTo>
                      <a:pt x="1570" y="375"/>
                    </a:lnTo>
                    <a:lnTo>
                      <a:pt x="1564" y="378"/>
                    </a:lnTo>
                    <a:lnTo>
                      <a:pt x="1564" y="369"/>
                    </a:lnTo>
                    <a:lnTo>
                      <a:pt x="1561" y="364"/>
                    </a:lnTo>
                    <a:lnTo>
                      <a:pt x="1555" y="355"/>
                    </a:lnTo>
                    <a:lnTo>
                      <a:pt x="1543" y="353"/>
                    </a:lnTo>
                    <a:lnTo>
                      <a:pt x="1533" y="347"/>
                    </a:lnTo>
                    <a:lnTo>
                      <a:pt x="1522" y="345"/>
                    </a:lnTo>
                    <a:lnTo>
                      <a:pt x="1517" y="340"/>
                    </a:lnTo>
                    <a:lnTo>
                      <a:pt x="1502" y="340"/>
                    </a:lnTo>
                    <a:lnTo>
                      <a:pt x="1497" y="339"/>
                    </a:lnTo>
                    <a:lnTo>
                      <a:pt x="1465" y="322"/>
                    </a:lnTo>
                    <a:lnTo>
                      <a:pt x="1454" y="318"/>
                    </a:lnTo>
                    <a:lnTo>
                      <a:pt x="1425" y="320"/>
                    </a:lnTo>
                    <a:lnTo>
                      <a:pt x="1416" y="324"/>
                    </a:lnTo>
                    <a:lnTo>
                      <a:pt x="1409" y="339"/>
                    </a:lnTo>
                    <a:lnTo>
                      <a:pt x="1403" y="342"/>
                    </a:lnTo>
                    <a:lnTo>
                      <a:pt x="1399" y="350"/>
                    </a:lnTo>
                    <a:lnTo>
                      <a:pt x="1396" y="359"/>
                    </a:lnTo>
                    <a:lnTo>
                      <a:pt x="1392" y="366"/>
                    </a:lnTo>
                    <a:lnTo>
                      <a:pt x="1383" y="366"/>
                    </a:lnTo>
                    <a:lnTo>
                      <a:pt x="1374" y="370"/>
                    </a:lnTo>
                    <a:lnTo>
                      <a:pt x="1371" y="371"/>
                    </a:lnTo>
                    <a:lnTo>
                      <a:pt x="1365" y="376"/>
                    </a:lnTo>
                    <a:lnTo>
                      <a:pt x="1358" y="396"/>
                    </a:lnTo>
                    <a:lnTo>
                      <a:pt x="1355" y="403"/>
                    </a:lnTo>
                    <a:lnTo>
                      <a:pt x="1352" y="404"/>
                    </a:lnTo>
                    <a:lnTo>
                      <a:pt x="1351" y="408"/>
                    </a:lnTo>
                    <a:lnTo>
                      <a:pt x="1349" y="418"/>
                    </a:lnTo>
                    <a:lnTo>
                      <a:pt x="1344" y="419"/>
                    </a:lnTo>
                    <a:lnTo>
                      <a:pt x="1344" y="419"/>
                    </a:lnTo>
                    <a:lnTo>
                      <a:pt x="1341" y="412"/>
                    </a:lnTo>
                    <a:lnTo>
                      <a:pt x="1341" y="401"/>
                    </a:lnTo>
                    <a:lnTo>
                      <a:pt x="1345" y="386"/>
                    </a:lnTo>
                    <a:lnTo>
                      <a:pt x="1342" y="386"/>
                    </a:lnTo>
                    <a:lnTo>
                      <a:pt x="1334" y="386"/>
                    </a:lnTo>
                    <a:lnTo>
                      <a:pt x="1326" y="388"/>
                    </a:lnTo>
                    <a:lnTo>
                      <a:pt x="1319" y="387"/>
                    </a:lnTo>
                    <a:lnTo>
                      <a:pt x="1296" y="388"/>
                    </a:lnTo>
                    <a:lnTo>
                      <a:pt x="1287" y="387"/>
                    </a:lnTo>
                    <a:lnTo>
                      <a:pt x="1286" y="388"/>
                    </a:lnTo>
                    <a:lnTo>
                      <a:pt x="1280" y="388"/>
                    </a:lnTo>
                    <a:lnTo>
                      <a:pt x="1277" y="387"/>
                    </a:lnTo>
                    <a:lnTo>
                      <a:pt x="1271" y="387"/>
                    </a:lnTo>
                    <a:lnTo>
                      <a:pt x="1256" y="392"/>
                    </a:lnTo>
                    <a:lnTo>
                      <a:pt x="1250" y="392"/>
                    </a:lnTo>
                    <a:lnTo>
                      <a:pt x="1238" y="387"/>
                    </a:lnTo>
                    <a:lnTo>
                      <a:pt x="1234" y="387"/>
                    </a:lnTo>
                    <a:lnTo>
                      <a:pt x="1232" y="388"/>
                    </a:lnTo>
                    <a:lnTo>
                      <a:pt x="1229" y="397"/>
                    </a:lnTo>
                    <a:lnTo>
                      <a:pt x="1228" y="399"/>
                    </a:lnTo>
                    <a:lnTo>
                      <a:pt x="1226" y="397"/>
                    </a:lnTo>
                    <a:lnTo>
                      <a:pt x="1224" y="390"/>
                    </a:lnTo>
                    <a:lnTo>
                      <a:pt x="1226" y="387"/>
                    </a:lnTo>
                    <a:lnTo>
                      <a:pt x="1232" y="381"/>
                    </a:lnTo>
                    <a:lnTo>
                      <a:pt x="1238" y="381"/>
                    </a:lnTo>
                    <a:lnTo>
                      <a:pt x="1247" y="385"/>
                    </a:lnTo>
                    <a:lnTo>
                      <a:pt x="1259" y="386"/>
                    </a:lnTo>
                    <a:lnTo>
                      <a:pt x="1269" y="382"/>
                    </a:lnTo>
                    <a:lnTo>
                      <a:pt x="1271" y="380"/>
                    </a:lnTo>
                    <a:lnTo>
                      <a:pt x="1272" y="377"/>
                    </a:lnTo>
                    <a:lnTo>
                      <a:pt x="1272" y="355"/>
                    </a:lnTo>
                    <a:lnTo>
                      <a:pt x="1271" y="353"/>
                    </a:lnTo>
                    <a:lnTo>
                      <a:pt x="1265" y="353"/>
                    </a:lnTo>
                    <a:lnTo>
                      <a:pt x="1264" y="349"/>
                    </a:lnTo>
                    <a:lnTo>
                      <a:pt x="1258" y="345"/>
                    </a:lnTo>
                    <a:lnTo>
                      <a:pt x="1256" y="344"/>
                    </a:lnTo>
                    <a:lnTo>
                      <a:pt x="1256" y="340"/>
                    </a:lnTo>
                    <a:lnTo>
                      <a:pt x="1261" y="339"/>
                    </a:lnTo>
                    <a:lnTo>
                      <a:pt x="1266" y="334"/>
                    </a:lnTo>
                    <a:lnTo>
                      <a:pt x="1267" y="329"/>
                    </a:lnTo>
                    <a:lnTo>
                      <a:pt x="1261" y="329"/>
                    </a:lnTo>
                    <a:lnTo>
                      <a:pt x="1258" y="332"/>
                    </a:lnTo>
                    <a:lnTo>
                      <a:pt x="1254" y="332"/>
                    </a:lnTo>
                    <a:lnTo>
                      <a:pt x="1249" y="340"/>
                    </a:lnTo>
                    <a:lnTo>
                      <a:pt x="1247" y="348"/>
                    </a:lnTo>
                    <a:lnTo>
                      <a:pt x="1236" y="348"/>
                    </a:lnTo>
                    <a:lnTo>
                      <a:pt x="1234" y="345"/>
                    </a:lnTo>
                    <a:lnTo>
                      <a:pt x="1234" y="343"/>
                    </a:lnTo>
                    <a:lnTo>
                      <a:pt x="1234" y="327"/>
                    </a:lnTo>
                    <a:lnTo>
                      <a:pt x="1231" y="317"/>
                    </a:lnTo>
                    <a:lnTo>
                      <a:pt x="1231" y="308"/>
                    </a:lnTo>
                    <a:lnTo>
                      <a:pt x="1232" y="306"/>
                    </a:lnTo>
                    <a:lnTo>
                      <a:pt x="1238" y="299"/>
                    </a:lnTo>
                    <a:lnTo>
                      <a:pt x="1243" y="292"/>
                    </a:lnTo>
                    <a:lnTo>
                      <a:pt x="1253" y="281"/>
                    </a:lnTo>
                    <a:lnTo>
                      <a:pt x="1266" y="267"/>
                    </a:lnTo>
                    <a:lnTo>
                      <a:pt x="1283" y="254"/>
                    </a:lnTo>
                    <a:lnTo>
                      <a:pt x="1291" y="242"/>
                    </a:lnTo>
                    <a:lnTo>
                      <a:pt x="1297" y="238"/>
                    </a:lnTo>
                    <a:lnTo>
                      <a:pt x="1303" y="232"/>
                    </a:lnTo>
                    <a:lnTo>
                      <a:pt x="1306" y="222"/>
                    </a:lnTo>
                    <a:lnTo>
                      <a:pt x="1306" y="218"/>
                    </a:lnTo>
                    <a:lnTo>
                      <a:pt x="1312" y="199"/>
                    </a:lnTo>
                    <a:lnTo>
                      <a:pt x="1312" y="195"/>
                    </a:lnTo>
                    <a:lnTo>
                      <a:pt x="1308" y="192"/>
                    </a:lnTo>
                    <a:lnTo>
                      <a:pt x="1301" y="192"/>
                    </a:lnTo>
                    <a:lnTo>
                      <a:pt x="1285" y="187"/>
                    </a:lnTo>
                    <a:lnTo>
                      <a:pt x="1279" y="175"/>
                    </a:lnTo>
                    <a:lnTo>
                      <a:pt x="1272" y="152"/>
                    </a:lnTo>
                    <a:lnTo>
                      <a:pt x="1271" y="150"/>
                    </a:lnTo>
                    <a:lnTo>
                      <a:pt x="1269" y="138"/>
                    </a:lnTo>
                    <a:lnTo>
                      <a:pt x="1264" y="129"/>
                    </a:lnTo>
                    <a:lnTo>
                      <a:pt x="1260" y="116"/>
                    </a:lnTo>
                    <a:lnTo>
                      <a:pt x="1256" y="105"/>
                    </a:lnTo>
                    <a:lnTo>
                      <a:pt x="1253" y="91"/>
                    </a:lnTo>
                    <a:lnTo>
                      <a:pt x="1253" y="80"/>
                    </a:lnTo>
                    <a:lnTo>
                      <a:pt x="1247" y="69"/>
                    </a:lnTo>
                    <a:lnTo>
                      <a:pt x="1237" y="57"/>
                    </a:lnTo>
                    <a:lnTo>
                      <a:pt x="1232" y="53"/>
                    </a:lnTo>
                    <a:lnTo>
                      <a:pt x="1229" y="54"/>
                    </a:lnTo>
                    <a:lnTo>
                      <a:pt x="1227" y="62"/>
                    </a:lnTo>
                    <a:lnTo>
                      <a:pt x="1222" y="63"/>
                    </a:lnTo>
                    <a:lnTo>
                      <a:pt x="1209" y="76"/>
                    </a:lnTo>
                    <a:lnTo>
                      <a:pt x="1206" y="84"/>
                    </a:lnTo>
                    <a:lnTo>
                      <a:pt x="1193" y="102"/>
                    </a:lnTo>
                    <a:lnTo>
                      <a:pt x="1183" y="114"/>
                    </a:lnTo>
                    <a:lnTo>
                      <a:pt x="1179" y="121"/>
                    </a:lnTo>
                    <a:lnTo>
                      <a:pt x="1170" y="143"/>
                    </a:lnTo>
                    <a:lnTo>
                      <a:pt x="1143" y="167"/>
                    </a:lnTo>
                    <a:lnTo>
                      <a:pt x="1141" y="170"/>
                    </a:lnTo>
                    <a:lnTo>
                      <a:pt x="1136" y="172"/>
                    </a:lnTo>
                    <a:lnTo>
                      <a:pt x="1126" y="172"/>
                    </a:lnTo>
                    <a:lnTo>
                      <a:pt x="1119" y="168"/>
                    </a:lnTo>
                    <a:lnTo>
                      <a:pt x="1113" y="168"/>
                    </a:lnTo>
                    <a:lnTo>
                      <a:pt x="1109" y="170"/>
                    </a:lnTo>
                    <a:lnTo>
                      <a:pt x="1093" y="177"/>
                    </a:lnTo>
                    <a:lnTo>
                      <a:pt x="1087" y="177"/>
                    </a:lnTo>
                    <a:lnTo>
                      <a:pt x="1084" y="176"/>
                    </a:lnTo>
                    <a:lnTo>
                      <a:pt x="1075" y="170"/>
                    </a:lnTo>
                    <a:lnTo>
                      <a:pt x="1065" y="159"/>
                    </a:lnTo>
                    <a:lnTo>
                      <a:pt x="1059" y="157"/>
                    </a:lnTo>
                    <a:lnTo>
                      <a:pt x="1055" y="155"/>
                    </a:lnTo>
                    <a:lnTo>
                      <a:pt x="1034" y="149"/>
                    </a:lnTo>
                    <a:lnTo>
                      <a:pt x="1012" y="155"/>
                    </a:lnTo>
                    <a:lnTo>
                      <a:pt x="1008" y="155"/>
                    </a:lnTo>
                    <a:lnTo>
                      <a:pt x="998" y="152"/>
                    </a:lnTo>
                    <a:lnTo>
                      <a:pt x="991" y="152"/>
                    </a:lnTo>
                    <a:lnTo>
                      <a:pt x="985" y="155"/>
                    </a:lnTo>
                    <a:lnTo>
                      <a:pt x="986" y="179"/>
                    </a:lnTo>
                    <a:lnTo>
                      <a:pt x="982" y="183"/>
                    </a:lnTo>
                    <a:lnTo>
                      <a:pt x="965" y="183"/>
                    </a:lnTo>
                    <a:lnTo>
                      <a:pt x="953" y="178"/>
                    </a:lnTo>
                    <a:lnTo>
                      <a:pt x="942" y="179"/>
                    </a:lnTo>
                    <a:lnTo>
                      <a:pt x="928" y="181"/>
                    </a:lnTo>
                    <a:lnTo>
                      <a:pt x="922" y="178"/>
                    </a:lnTo>
                    <a:lnTo>
                      <a:pt x="921" y="177"/>
                    </a:lnTo>
                    <a:lnTo>
                      <a:pt x="917" y="176"/>
                    </a:lnTo>
                    <a:lnTo>
                      <a:pt x="912" y="176"/>
                    </a:lnTo>
                    <a:lnTo>
                      <a:pt x="901" y="182"/>
                    </a:lnTo>
                    <a:lnTo>
                      <a:pt x="893" y="192"/>
                    </a:lnTo>
                    <a:lnTo>
                      <a:pt x="879" y="192"/>
                    </a:lnTo>
                    <a:lnTo>
                      <a:pt x="871" y="195"/>
                    </a:lnTo>
                    <a:lnTo>
                      <a:pt x="866" y="200"/>
                    </a:lnTo>
                    <a:lnTo>
                      <a:pt x="855" y="200"/>
                    </a:lnTo>
                    <a:lnTo>
                      <a:pt x="846" y="203"/>
                    </a:lnTo>
                    <a:lnTo>
                      <a:pt x="840" y="213"/>
                    </a:lnTo>
                    <a:lnTo>
                      <a:pt x="835" y="215"/>
                    </a:lnTo>
                    <a:lnTo>
                      <a:pt x="822" y="215"/>
                    </a:lnTo>
                    <a:lnTo>
                      <a:pt x="812" y="213"/>
                    </a:lnTo>
                    <a:lnTo>
                      <a:pt x="796" y="203"/>
                    </a:lnTo>
                    <a:lnTo>
                      <a:pt x="790" y="198"/>
                    </a:lnTo>
                    <a:lnTo>
                      <a:pt x="786" y="192"/>
                    </a:lnTo>
                    <a:lnTo>
                      <a:pt x="783" y="191"/>
                    </a:lnTo>
                    <a:lnTo>
                      <a:pt x="779" y="186"/>
                    </a:lnTo>
                    <a:lnTo>
                      <a:pt x="777" y="183"/>
                    </a:lnTo>
                    <a:lnTo>
                      <a:pt x="779" y="170"/>
                    </a:lnTo>
                    <a:lnTo>
                      <a:pt x="777" y="161"/>
                    </a:lnTo>
                    <a:lnTo>
                      <a:pt x="766" y="151"/>
                    </a:lnTo>
                    <a:lnTo>
                      <a:pt x="765" y="148"/>
                    </a:lnTo>
                    <a:lnTo>
                      <a:pt x="765" y="117"/>
                    </a:lnTo>
                    <a:lnTo>
                      <a:pt x="771" y="103"/>
                    </a:lnTo>
                    <a:lnTo>
                      <a:pt x="774" y="96"/>
                    </a:lnTo>
                    <a:lnTo>
                      <a:pt x="774" y="86"/>
                    </a:lnTo>
                    <a:lnTo>
                      <a:pt x="783" y="73"/>
                    </a:lnTo>
                    <a:lnTo>
                      <a:pt x="785" y="70"/>
                    </a:lnTo>
                    <a:lnTo>
                      <a:pt x="783" y="63"/>
                    </a:lnTo>
                    <a:lnTo>
                      <a:pt x="779" y="57"/>
                    </a:lnTo>
                    <a:lnTo>
                      <a:pt x="779" y="42"/>
                    </a:lnTo>
                    <a:lnTo>
                      <a:pt x="767" y="38"/>
                    </a:lnTo>
                    <a:lnTo>
                      <a:pt x="765" y="37"/>
                    </a:lnTo>
                    <a:lnTo>
                      <a:pt x="756" y="36"/>
                    </a:lnTo>
                    <a:lnTo>
                      <a:pt x="760" y="22"/>
                    </a:lnTo>
                    <a:lnTo>
                      <a:pt x="760" y="15"/>
                    </a:lnTo>
                    <a:lnTo>
                      <a:pt x="760" y="9"/>
                    </a:lnTo>
                    <a:lnTo>
                      <a:pt x="755" y="0"/>
                    </a:lnTo>
                    <a:lnTo>
                      <a:pt x="747" y="0"/>
                    </a:lnTo>
                    <a:lnTo>
                      <a:pt x="734" y="4"/>
                    </a:lnTo>
                    <a:lnTo>
                      <a:pt x="725" y="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250"/>
              <p:cNvSpPr>
                <a:spLocks noChangeAspect="1"/>
              </p:cNvSpPr>
              <p:nvPr/>
            </p:nvSpPr>
            <p:spPr bwMode="gray">
              <a:xfrm>
                <a:off x="1650" y="2350"/>
                <a:ext cx="132" cy="182"/>
              </a:xfrm>
              <a:custGeom>
                <a:avLst/>
                <a:gdLst/>
                <a:ahLst/>
                <a:cxnLst>
                  <a:cxn ang="0">
                    <a:pos x="404" y="0"/>
                  </a:cxn>
                  <a:cxn ang="0">
                    <a:pos x="380" y="12"/>
                  </a:cxn>
                  <a:cxn ang="0">
                    <a:pos x="314" y="58"/>
                  </a:cxn>
                  <a:cxn ang="0">
                    <a:pos x="260" y="65"/>
                  </a:cxn>
                  <a:cxn ang="0">
                    <a:pos x="244" y="82"/>
                  </a:cxn>
                  <a:cxn ang="0">
                    <a:pos x="187" y="102"/>
                  </a:cxn>
                  <a:cxn ang="0">
                    <a:pos x="158" y="170"/>
                  </a:cxn>
                  <a:cxn ang="0">
                    <a:pos x="115" y="213"/>
                  </a:cxn>
                  <a:cxn ang="0">
                    <a:pos x="113" y="242"/>
                  </a:cxn>
                  <a:cxn ang="0">
                    <a:pos x="88" y="226"/>
                  </a:cxn>
                  <a:cxn ang="0">
                    <a:pos x="91" y="251"/>
                  </a:cxn>
                  <a:cxn ang="0">
                    <a:pos x="60" y="278"/>
                  </a:cxn>
                  <a:cxn ang="0">
                    <a:pos x="81" y="320"/>
                  </a:cxn>
                  <a:cxn ang="0">
                    <a:pos x="83" y="380"/>
                  </a:cxn>
                  <a:cxn ang="0">
                    <a:pos x="83" y="462"/>
                  </a:cxn>
                  <a:cxn ang="0">
                    <a:pos x="111" y="472"/>
                  </a:cxn>
                  <a:cxn ang="0">
                    <a:pos x="71" y="533"/>
                  </a:cxn>
                  <a:cxn ang="0">
                    <a:pos x="20" y="560"/>
                  </a:cxn>
                  <a:cxn ang="0">
                    <a:pos x="0" y="596"/>
                  </a:cxn>
                  <a:cxn ang="0">
                    <a:pos x="44" y="629"/>
                  </a:cxn>
                  <a:cxn ang="0">
                    <a:pos x="106" y="673"/>
                  </a:cxn>
                  <a:cxn ang="0">
                    <a:pos x="156" y="665"/>
                  </a:cxn>
                  <a:cxn ang="0">
                    <a:pos x="201" y="687"/>
                  </a:cxn>
                  <a:cxn ang="0">
                    <a:pos x="238" y="708"/>
                  </a:cxn>
                  <a:cxn ang="0">
                    <a:pos x="273" y="743"/>
                  </a:cxn>
                  <a:cxn ang="0">
                    <a:pos x="297" y="776"/>
                  </a:cxn>
                  <a:cxn ang="0">
                    <a:pos x="319" y="811"/>
                  </a:cxn>
                  <a:cxn ang="0">
                    <a:pos x="365" y="821"/>
                  </a:cxn>
                  <a:cxn ang="0">
                    <a:pos x="389" y="807"/>
                  </a:cxn>
                  <a:cxn ang="0">
                    <a:pos x="435" y="807"/>
                  </a:cxn>
                  <a:cxn ang="0">
                    <a:pos x="488" y="842"/>
                  </a:cxn>
                  <a:cxn ang="0">
                    <a:pos x="459" y="892"/>
                  </a:cxn>
                  <a:cxn ang="0">
                    <a:pos x="494" y="909"/>
                  </a:cxn>
                  <a:cxn ang="0">
                    <a:pos x="504" y="858"/>
                  </a:cxn>
                  <a:cxn ang="0">
                    <a:pos x="524" y="752"/>
                  </a:cxn>
                  <a:cxn ang="0">
                    <a:pos x="489" y="655"/>
                  </a:cxn>
                  <a:cxn ang="0">
                    <a:pos x="532" y="652"/>
                  </a:cxn>
                  <a:cxn ang="0">
                    <a:pos x="518" y="627"/>
                  </a:cxn>
                  <a:cxn ang="0">
                    <a:pos x="501" y="620"/>
                  </a:cxn>
                  <a:cxn ang="0">
                    <a:pos x="591" y="575"/>
                  </a:cxn>
                  <a:cxn ang="0">
                    <a:pos x="633" y="574"/>
                  </a:cxn>
                  <a:cxn ang="0">
                    <a:pos x="658" y="603"/>
                  </a:cxn>
                  <a:cxn ang="0">
                    <a:pos x="626" y="516"/>
                  </a:cxn>
                  <a:cxn ang="0">
                    <a:pos x="640" y="493"/>
                  </a:cxn>
                  <a:cxn ang="0">
                    <a:pos x="615" y="453"/>
                  </a:cxn>
                  <a:cxn ang="0">
                    <a:pos x="615" y="403"/>
                  </a:cxn>
                  <a:cxn ang="0">
                    <a:pos x="633" y="353"/>
                  </a:cxn>
                  <a:cxn ang="0">
                    <a:pos x="583" y="353"/>
                  </a:cxn>
                  <a:cxn ang="0">
                    <a:pos x="544" y="348"/>
                  </a:cxn>
                  <a:cxn ang="0">
                    <a:pos x="494" y="307"/>
                  </a:cxn>
                  <a:cxn ang="0">
                    <a:pos x="443" y="294"/>
                  </a:cxn>
                  <a:cxn ang="0">
                    <a:pos x="376" y="283"/>
                  </a:cxn>
                  <a:cxn ang="0">
                    <a:pos x="353" y="223"/>
                  </a:cxn>
                  <a:cxn ang="0">
                    <a:pos x="334" y="180"/>
                  </a:cxn>
                  <a:cxn ang="0">
                    <a:pos x="375" y="62"/>
                  </a:cxn>
                </a:cxnLst>
                <a:rect l="0" t="0" r="r" b="b"/>
                <a:pathLst>
                  <a:path w="663" h="909">
                    <a:moveTo>
                      <a:pt x="419" y="33"/>
                    </a:moveTo>
                    <a:lnTo>
                      <a:pt x="424" y="28"/>
                    </a:lnTo>
                    <a:lnTo>
                      <a:pt x="429" y="21"/>
                    </a:lnTo>
                    <a:lnTo>
                      <a:pt x="427" y="12"/>
                    </a:lnTo>
                    <a:lnTo>
                      <a:pt x="418" y="6"/>
                    </a:lnTo>
                    <a:lnTo>
                      <a:pt x="404" y="0"/>
                    </a:lnTo>
                    <a:lnTo>
                      <a:pt x="396" y="5"/>
                    </a:lnTo>
                    <a:lnTo>
                      <a:pt x="393" y="5"/>
                    </a:lnTo>
                    <a:lnTo>
                      <a:pt x="391" y="5"/>
                    </a:lnTo>
                    <a:lnTo>
                      <a:pt x="391" y="14"/>
                    </a:lnTo>
                    <a:lnTo>
                      <a:pt x="386" y="14"/>
                    </a:lnTo>
                    <a:lnTo>
                      <a:pt x="380" y="12"/>
                    </a:lnTo>
                    <a:lnTo>
                      <a:pt x="378" y="16"/>
                    </a:lnTo>
                    <a:lnTo>
                      <a:pt x="377" y="24"/>
                    </a:lnTo>
                    <a:lnTo>
                      <a:pt x="372" y="31"/>
                    </a:lnTo>
                    <a:lnTo>
                      <a:pt x="366" y="35"/>
                    </a:lnTo>
                    <a:lnTo>
                      <a:pt x="341" y="43"/>
                    </a:lnTo>
                    <a:lnTo>
                      <a:pt x="314" y="58"/>
                    </a:lnTo>
                    <a:lnTo>
                      <a:pt x="310" y="60"/>
                    </a:lnTo>
                    <a:lnTo>
                      <a:pt x="289" y="65"/>
                    </a:lnTo>
                    <a:lnTo>
                      <a:pt x="281" y="65"/>
                    </a:lnTo>
                    <a:lnTo>
                      <a:pt x="271" y="63"/>
                    </a:lnTo>
                    <a:lnTo>
                      <a:pt x="263" y="63"/>
                    </a:lnTo>
                    <a:lnTo>
                      <a:pt x="260" y="65"/>
                    </a:lnTo>
                    <a:lnTo>
                      <a:pt x="257" y="70"/>
                    </a:lnTo>
                    <a:lnTo>
                      <a:pt x="253" y="81"/>
                    </a:lnTo>
                    <a:lnTo>
                      <a:pt x="249" y="90"/>
                    </a:lnTo>
                    <a:lnTo>
                      <a:pt x="247" y="91"/>
                    </a:lnTo>
                    <a:lnTo>
                      <a:pt x="244" y="91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31" y="80"/>
                    </a:lnTo>
                    <a:lnTo>
                      <a:pt x="220" y="80"/>
                    </a:lnTo>
                    <a:lnTo>
                      <a:pt x="216" y="80"/>
                    </a:lnTo>
                    <a:lnTo>
                      <a:pt x="194" y="96"/>
                    </a:lnTo>
                    <a:lnTo>
                      <a:pt x="187" y="102"/>
                    </a:lnTo>
                    <a:lnTo>
                      <a:pt x="185" y="107"/>
                    </a:lnTo>
                    <a:lnTo>
                      <a:pt x="183" y="128"/>
                    </a:lnTo>
                    <a:lnTo>
                      <a:pt x="181" y="144"/>
                    </a:lnTo>
                    <a:lnTo>
                      <a:pt x="179" y="160"/>
                    </a:lnTo>
                    <a:lnTo>
                      <a:pt x="173" y="166"/>
                    </a:lnTo>
                    <a:lnTo>
                      <a:pt x="158" y="170"/>
                    </a:lnTo>
                    <a:lnTo>
                      <a:pt x="155" y="173"/>
                    </a:lnTo>
                    <a:lnTo>
                      <a:pt x="146" y="188"/>
                    </a:lnTo>
                    <a:lnTo>
                      <a:pt x="142" y="192"/>
                    </a:lnTo>
                    <a:lnTo>
                      <a:pt x="135" y="198"/>
                    </a:lnTo>
                    <a:lnTo>
                      <a:pt x="117" y="209"/>
                    </a:lnTo>
                    <a:lnTo>
                      <a:pt x="115" y="213"/>
                    </a:lnTo>
                    <a:lnTo>
                      <a:pt x="117" y="216"/>
                    </a:lnTo>
                    <a:lnTo>
                      <a:pt x="118" y="219"/>
                    </a:lnTo>
                    <a:lnTo>
                      <a:pt x="122" y="238"/>
                    </a:lnTo>
                    <a:lnTo>
                      <a:pt x="119" y="245"/>
                    </a:lnTo>
                    <a:lnTo>
                      <a:pt x="118" y="246"/>
                    </a:lnTo>
                    <a:lnTo>
                      <a:pt x="113" y="242"/>
                    </a:lnTo>
                    <a:lnTo>
                      <a:pt x="103" y="229"/>
                    </a:lnTo>
                    <a:lnTo>
                      <a:pt x="86" y="209"/>
                    </a:lnTo>
                    <a:lnTo>
                      <a:pt x="85" y="213"/>
                    </a:lnTo>
                    <a:lnTo>
                      <a:pt x="83" y="221"/>
                    </a:lnTo>
                    <a:lnTo>
                      <a:pt x="83" y="223"/>
                    </a:lnTo>
                    <a:lnTo>
                      <a:pt x="88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3" y="240"/>
                    </a:lnTo>
                    <a:lnTo>
                      <a:pt x="97" y="242"/>
                    </a:lnTo>
                    <a:lnTo>
                      <a:pt x="97" y="246"/>
                    </a:lnTo>
                    <a:lnTo>
                      <a:pt x="91" y="251"/>
                    </a:lnTo>
                    <a:lnTo>
                      <a:pt x="81" y="264"/>
                    </a:lnTo>
                    <a:lnTo>
                      <a:pt x="77" y="267"/>
                    </a:lnTo>
                    <a:lnTo>
                      <a:pt x="72" y="263"/>
                    </a:lnTo>
                    <a:lnTo>
                      <a:pt x="69" y="264"/>
                    </a:lnTo>
                    <a:lnTo>
                      <a:pt x="69" y="272"/>
                    </a:lnTo>
                    <a:lnTo>
                      <a:pt x="60" y="278"/>
                    </a:lnTo>
                    <a:lnTo>
                      <a:pt x="60" y="283"/>
                    </a:lnTo>
                    <a:lnTo>
                      <a:pt x="59" y="283"/>
                    </a:lnTo>
                    <a:lnTo>
                      <a:pt x="61" y="288"/>
                    </a:lnTo>
                    <a:lnTo>
                      <a:pt x="66" y="306"/>
                    </a:lnTo>
                    <a:lnTo>
                      <a:pt x="70" y="311"/>
                    </a:lnTo>
                    <a:lnTo>
                      <a:pt x="81" y="320"/>
                    </a:lnTo>
                    <a:lnTo>
                      <a:pt x="86" y="327"/>
                    </a:lnTo>
                    <a:lnTo>
                      <a:pt x="87" y="331"/>
                    </a:lnTo>
                    <a:lnTo>
                      <a:pt x="85" y="353"/>
                    </a:lnTo>
                    <a:lnTo>
                      <a:pt x="88" y="367"/>
                    </a:lnTo>
                    <a:lnTo>
                      <a:pt x="88" y="372"/>
                    </a:lnTo>
                    <a:lnTo>
                      <a:pt x="83" y="380"/>
                    </a:lnTo>
                    <a:lnTo>
                      <a:pt x="81" y="386"/>
                    </a:lnTo>
                    <a:lnTo>
                      <a:pt x="85" y="412"/>
                    </a:lnTo>
                    <a:lnTo>
                      <a:pt x="90" y="431"/>
                    </a:lnTo>
                    <a:lnTo>
                      <a:pt x="90" y="439"/>
                    </a:lnTo>
                    <a:lnTo>
                      <a:pt x="85" y="455"/>
                    </a:lnTo>
                    <a:lnTo>
                      <a:pt x="83" y="462"/>
                    </a:lnTo>
                    <a:lnTo>
                      <a:pt x="85" y="469"/>
                    </a:lnTo>
                    <a:lnTo>
                      <a:pt x="92" y="472"/>
                    </a:lnTo>
                    <a:lnTo>
                      <a:pt x="98" y="473"/>
                    </a:lnTo>
                    <a:lnTo>
                      <a:pt x="103" y="472"/>
                    </a:lnTo>
                    <a:lnTo>
                      <a:pt x="111" y="467"/>
                    </a:lnTo>
                    <a:lnTo>
                      <a:pt x="111" y="472"/>
                    </a:lnTo>
                    <a:lnTo>
                      <a:pt x="111" y="474"/>
                    </a:lnTo>
                    <a:lnTo>
                      <a:pt x="107" y="479"/>
                    </a:lnTo>
                    <a:lnTo>
                      <a:pt x="95" y="490"/>
                    </a:lnTo>
                    <a:lnTo>
                      <a:pt x="81" y="507"/>
                    </a:lnTo>
                    <a:lnTo>
                      <a:pt x="74" y="531"/>
                    </a:lnTo>
                    <a:lnTo>
                      <a:pt x="71" y="533"/>
                    </a:lnTo>
                    <a:lnTo>
                      <a:pt x="69" y="536"/>
                    </a:lnTo>
                    <a:lnTo>
                      <a:pt x="54" y="541"/>
                    </a:lnTo>
                    <a:lnTo>
                      <a:pt x="40" y="539"/>
                    </a:lnTo>
                    <a:lnTo>
                      <a:pt x="37" y="541"/>
                    </a:lnTo>
                    <a:lnTo>
                      <a:pt x="26" y="547"/>
                    </a:lnTo>
                    <a:lnTo>
                      <a:pt x="20" y="560"/>
                    </a:lnTo>
                    <a:lnTo>
                      <a:pt x="18" y="569"/>
                    </a:lnTo>
                    <a:lnTo>
                      <a:pt x="21" y="577"/>
                    </a:lnTo>
                    <a:lnTo>
                      <a:pt x="20" y="584"/>
                    </a:lnTo>
                    <a:lnTo>
                      <a:pt x="7" y="585"/>
                    </a:lnTo>
                    <a:lnTo>
                      <a:pt x="4" y="590"/>
                    </a:lnTo>
                    <a:lnTo>
                      <a:pt x="0" y="596"/>
                    </a:lnTo>
                    <a:lnTo>
                      <a:pt x="0" y="601"/>
                    </a:lnTo>
                    <a:lnTo>
                      <a:pt x="5" y="607"/>
                    </a:lnTo>
                    <a:lnTo>
                      <a:pt x="6" y="611"/>
                    </a:lnTo>
                    <a:lnTo>
                      <a:pt x="9" y="613"/>
                    </a:lnTo>
                    <a:lnTo>
                      <a:pt x="12" y="616"/>
                    </a:lnTo>
                    <a:lnTo>
                      <a:pt x="44" y="629"/>
                    </a:lnTo>
                    <a:lnTo>
                      <a:pt x="74" y="644"/>
                    </a:lnTo>
                    <a:lnTo>
                      <a:pt x="86" y="652"/>
                    </a:lnTo>
                    <a:lnTo>
                      <a:pt x="88" y="657"/>
                    </a:lnTo>
                    <a:lnTo>
                      <a:pt x="91" y="668"/>
                    </a:lnTo>
                    <a:lnTo>
                      <a:pt x="93" y="672"/>
                    </a:lnTo>
                    <a:lnTo>
                      <a:pt x="106" y="673"/>
                    </a:lnTo>
                    <a:lnTo>
                      <a:pt x="114" y="671"/>
                    </a:lnTo>
                    <a:lnTo>
                      <a:pt x="119" y="671"/>
                    </a:lnTo>
                    <a:lnTo>
                      <a:pt x="140" y="673"/>
                    </a:lnTo>
                    <a:lnTo>
                      <a:pt x="150" y="673"/>
                    </a:lnTo>
                    <a:lnTo>
                      <a:pt x="151" y="671"/>
                    </a:lnTo>
                    <a:lnTo>
                      <a:pt x="156" y="665"/>
                    </a:lnTo>
                    <a:lnTo>
                      <a:pt x="161" y="665"/>
                    </a:lnTo>
                    <a:lnTo>
                      <a:pt x="168" y="667"/>
                    </a:lnTo>
                    <a:lnTo>
                      <a:pt x="174" y="673"/>
                    </a:lnTo>
                    <a:lnTo>
                      <a:pt x="181" y="676"/>
                    </a:lnTo>
                    <a:lnTo>
                      <a:pt x="195" y="687"/>
                    </a:lnTo>
                    <a:lnTo>
                      <a:pt x="201" y="687"/>
                    </a:lnTo>
                    <a:lnTo>
                      <a:pt x="205" y="687"/>
                    </a:lnTo>
                    <a:lnTo>
                      <a:pt x="215" y="690"/>
                    </a:lnTo>
                    <a:lnTo>
                      <a:pt x="224" y="693"/>
                    </a:lnTo>
                    <a:lnTo>
                      <a:pt x="230" y="695"/>
                    </a:lnTo>
                    <a:lnTo>
                      <a:pt x="235" y="704"/>
                    </a:lnTo>
                    <a:lnTo>
                      <a:pt x="238" y="708"/>
                    </a:lnTo>
                    <a:lnTo>
                      <a:pt x="248" y="711"/>
                    </a:lnTo>
                    <a:lnTo>
                      <a:pt x="253" y="725"/>
                    </a:lnTo>
                    <a:lnTo>
                      <a:pt x="258" y="733"/>
                    </a:lnTo>
                    <a:lnTo>
                      <a:pt x="264" y="737"/>
                    </a:lnTo>
                    <a:lnTo>
                      <a:pt x="267" y="742"/>
                    </a:lnTo>
                    <a:lnTo>
                      <a:pt x="273" y="743"/>
                    </a:lnTo>
                    <a:lnTo>
                      <a:pt x="278" y="743"/>
                    </a:lnTo>
                    <a:lnTo>
                      <a:pt x="284" y="746"/>
                    </a:lnTo>
                    <a:lnTo>
                      <a:pt x="289" y="749"/>
                    </a:lnTo>
                    <a:lnTo>
                      <a:pt x="292" y="756"/>
                    </a:lnTo>
                    <a:lnTo>
                      <a:pt x="294" y="768"/>
                    </a:lnTo>
                    <a:lnTo>
                      <a:pt x="297" y="776"/>
                    </a:lnTo>
                    <a:lnTo>
                      <a:pt x="298" y="780"/>
                    </a:lnTo>
                    <a:lnTo>
                      <a:pt x="302" y="783"/>
                    </a:lnTo>
                    <a:lnTo>
                      <a:pt x="311" y="783"/>
                    </a:lnTo>
                    <a:lnTo>
                      <a:pt x="316" y="784"/>
                    </a:lnTo>
                    <a:lnTo>
                      <a:pt x="316" y="806"/>
                    </a:lnTo>
                    <a:lnTo>
                      <a:pt x="319" y="811"/>
                    </a:lnTo>
                    <a:lnTo>
                      <a:pt x="324" y="816"/>
                    </a:lnTo>
                    <a:lnTo>
                      <a:pt x="334" y="817"/>
                    </a:lnTo>
                    <a:lnTo>
                      <a:pt x="339" y="816"/>
                    </a:lnTo>
                    <a:lnTo>
                      <a:pt x="353" y="817"/>
                    </a:lnTo>
                    <a:lnTo>
                      <a:pt x="361" y="821"/>
                    </a:lnTo>
                    <a:lnTo>
                      <a:pt x="365" y="821"/>
                    </a:lnTo>
                    <a:lnTo>
                      <a:pt x="372" y="819"/>
                    </a:lnTo>
                    <a:lnTo>
                      <a:pt x="376" y="817"/>
                    </a:lnTo>
                    <a:lnTo>
                      <a:pt x="378" y="813"/>
                    </a:lnTo>
                    <a:lnTo>
                      <a:pt x="382" y="812"/>
                    </a:lnTo>
                    <a:lnTo>
                      <a:pt x="386" y="808"/>
                    </a:lnTo>
                    <a:lnTo>
                      <a:pt x="389" y="807"/>
                    </a:lnTo>
                    <a:lnTo>
                      <a:pt x="398" y="807"/>
                    </a:lnTo>
                    <a:lnTo>
                      <a:pt x="405" y="808"/>
                    </a:lnTo>
                    <a:lnTo>
                      <a:pt x="410" y="813"/>
                    </a:lnTo>
                    <a:lnTo>
                      <a:pt x="418" y="815"/>
                    </a:lnTo>
                    <a:lnTo>
                      <a:pt x="426" y="813"/>
                    </a:lnTo>
                    <a:lnTo>
                      <a:pt x="435" y="807"/>
                    </a:lnTo>
                    <a:lnTo>
                      <a:pt x="437" y="807"/>
                    </a:lnTo>
                    <a:lnTo>
                      <a:pt x="445" y="808"/>
                    </a:lnTo>
                    <a:lnTo>
                      <a:pt x="461" y="815"/>
                    </a:lnTo>
                    <a:lnTo>
                      <a:pt x="477" y="824"/>
                    </a:lnTo>
                    <a:lnTo>
                      <a:pt x="488" y="837"/>
                    </a:lnTo>
                    <a:lnTo>
                      <a:pt x="488" y="842"/>
                    </a:lnTo>
                    <a:lnTo>
                      <a:pt x="484" y="849"/>
                    </a:lnTo>
                    <a:lnTo>
                      <a:pt x="478" y="856"/>
                    </a:lnTo>
                    <a:lnTo>
                      <a:pt x="466" y="869"/>
                    </a:lnTo>
                    <a:lnTo>
                      <a:pt x="458" y="880"/>
                    </a:lnTo>
                    <a:lnTo>
                      <a:pt x="458" y="889"/>
                    </a:lnTo>
                    <a:lnTo>
                      <a:pt x="459" y="892"/>
                    </a:lnTo>
                    <a:lnTo>
                      <a:pt x="464" y="893"/>
                    </a:lnTo>
                    <a:lnTo>
                      <a:pt x="469" y="892"/>
                    </a:lnTo>
                    <a:lnTo>
                      <a:pt x="473" y="893"/>
                    </a:lnTo>
                    <a:lnTo>
                      <a:pt x="478" y="897"/>
                    </a:lnTo>
                    <a:lnTo>
                      <a:pt x="486" y="908"/>
                    </a:lnTo>
                    <a:lnTo>
                      <a:pt x="494" y="909"/>
                    </a:lnTo>
                    <a:lnTo>
                      <a:pt x="495" y="902"/>
                    </a:lnTo>
                    <a:lnTo>
                      <a:pt x="497" y="896"/>
                    </a:lnTo>
                    <a:lnTo>
                      <a:pt x="499" y="881"/>
                    </a:lnTo>
                    <a:lnTo>
                      <a:pt x="501" y="873"/>
                    </a:lnTo>
                    <a:lnTo>
                      <a:pt x="502" y="870"/>
                    </a:lnTo>
                    <a:lnTo>
                      <a:pt x="504" y="858"/>
                    </a:lnTo>
                    <a:lnTo>
                      <a:pt x="506" y="850"/>
                    </a:lnTo>
                    <a:lnTo>
                      <a:pt x="511" y="832"/>
                    </a:lnTo>
                    <a:lnTo>
                      <a:pt x="512" y="831"/>
                    </a:lnTo>
                    <a:lnTo>
                      <a:pt x="522" y="768"/>
                    </a:lnTo>
                    <a:lnTo>
                      <a:pt x="523" y="758"/>
                    </a:lnTo>
                    <a:lnTo>
                      <a:pt x="524" y="752"/>
                    </a:lnTo>
                    <a:lnTo>
                      <a:pt x="517" y="724"/>
                    </a:lnTo>
                    <a:lnTo>
                      <a:pt x="512" y="714"/>
                    </a:lnTo>
                    <a:lnTo>
                      <a:pt x="506" y="708"/>
                    </a:lnTo>
                    <a:lnTo>
                      <a:pt x="494" y="698"/>
                    </a:lnTo>
                    <a:lnTo>
                      <a:pt x="489" y="693"/>
                    </a:lnTo>
                    <a:lnTo>
                      <a:pt x="489" y="655"/>
                    </a:lnTo>
                    <a:lnTo>
                      <a:pt x="494" y="652"/>
                    </a:lnTo>
                    <a:lnTo>
                      <a:pt x="511" y="650"/>
                    </a:lnTo>
                    <a:lnTo>
                      <a:pt x="517" y="647"/>
                    </a:lnTo>
                    <a:lnTo>
                      <a:pt x="528" y="649"/>
                    </a:lnTo>
                    <a:lnTo>
                      <a:pt x="532" y="650"/>
                    </a:lnTo>
                    <a:lnTo>
                      <a:pt x="532" y="652"/>
                    </a:lnTo>
                    <a:lnTo>
                      <a:pt x="538" y="651"/>
                    </a:lnTo>
                    <a:lnTo>
                      <a:pt x="538" y="650"/>
                    </a:lnTo>
                    <a:lnTo>
                      <a:pt x="534" y="640"/>
                    </a:lnTo>
                    <a:lnTo>
                      <a:pt x="533" y="633"/>
                    </a:lnTo>
                    <a:lnTo>
                      <a:pt x="528" y="625"/>
                    </a:lnTo>
                    <a:lnTo>
                      <a:pt x="518" y="627"/>
                    </a:lnTo>
                    <a:lnTo>
                      <a:pt x="516" y="629"/>
                    </a:lnTo>
                    <a:lnTo>
                      <a:pt x="509" y="629"/>
                    </a:lnTo>
                    <a:lnTo>
                      <a:pt x="505" y="624"/>
                    </a:lnTo>
                    <a:lnTo>
                      <a:pt x="501" y="623"/>
                    </a:lnTo>
                    <a:lnTo>
                      <a:pt x="501" y="620"/>
                    </a:lnTo>
                    <a:lnTo>
                      <a:pt x="501" y="620"/>
                    </a:lnTo>
                    <a:lnTo>
                      <a:pt x="501" y="589"/>
                    </a:lnTo>
                    <a:lnTo>
                      <a:pt x="502" y="590"/>
                    </a:lnTo>
                    <a:lnTo>
                      <a:pt x="582" y="590"/>
                    </a:lnTo>
                    <a:lnTo>
                      <a:pt x="586" y="586"/>
                    </a:lnTo>
                    <a:lnTo>
                      <a:pt x="587" y="580"/>
                    </a:lnTo>
                    <a:lnTo>
                      <a:pt x="591" y="575"/>
                    </a:lnTo>
                    <a:lnTo>
                      <a:pt x="593" y="575"/>
                    </a:lnTo>
                    <a:lnTo>
                      <a:pt x="597" y="577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22" y="574"/>
                    </a:lnTo>
                    <a:lnTo>
                      <a:pt x="633" y="574"/>
                    </a:lnTo>
                    <a:lnTo>
                      <a:pt x="638" y="579"/>
                    </a:lnTo>
                    <a:lnTo>
                      <a:pt x="646" y="590"/>
                    </a:lnTo>
                    <a:lnTo>
                      <a:pt x="652" y="619"/>
                    </a:lnTo>
                    <a:lnTo>
                      <a:pt x="662" y="614"/>
                    </a:lnTo>
                    <a:lnTo>
                      <a:pt x="663" y="612"/>
                    </a:lnTo>
                    <a:lnTo>
                      <a:pt x="658" y="603"/>
                    </a:lnTo>
                    <a:lnTo>
                      <a:pt x="656" y="592"/>
                    </a:lnTo>
                    <a:lnTo>
                      <a:pt x="640" y="555"/>
                    </a:lnTo>
                    <a:lnTo>
                      <a:pt x="631" y="544"/>
                    </a:lnTo>
                    <a:lnTo>
                      <a:pt x="614" y="531"/>
                    </a:lnTo>
                    <a:lnTo>
                      <a:pt x="614" y="527"/>
                    </a:lnTo>
                    <a:lnTo>
                      <a:pt x="626" y="516"/>
                    </a:lnTo>
                    <a:lnTo>
                      <a:pt x="631" y="509"/>
                    </a:lnTo>
                    <a:lnTo>
                      <a:pt x="634" y="507"/>
                    </a:lnTo>
                    <a:lnTo>
                      <a:pt x="638" y="504"/>
                    </a:lnTo>
                    <a:lnTo>
                      <a:pt x="640" y="503"/>
                    </a:lnTo>
                    <a:lnTo>
                      <a:pt x="641" y="500"/>
                    </a:lnTo>
                    <a:lnTo>
                      <a:pt x="640" y="493"/>
                    </a:lnTo>
                    <a:lnTo>
                      <a:pt x="638" y="488"/>
                    </a:lnTo>
                    <a:lnTo>
                      <a:pt x="633" y="479"/>
                    </a:lnTo>
                    <a:lnTo>
                      <a:pt x="625" y="471"/>
                    </a:lnTo>
                    <a:lnTo>
                      <a:pt x="618" y="466"/>
                    </a:lnTo>
                    <a:lnTo>
                      <a:pt x="617" y="463"/>
                    </a:lnTo>
                    <a:lnTo>
                      <a:pt x="615" y="453"/>
                    </a:lnTo>
                    <a:lnTo>
                      <a:pt x="613" y="447"/>
                    </a:lnTo>
                    <a:lnTo>
                      <a:pt x="613" y="439"/>
                    </a:lnTo>
                    <a:lnTo>
                      <a:pt x="609" y="431"/>
                    </a:lnTo>
                    <a:lnTo>
                      <a:pt x="609" y="419"/>
                    </a:lnTo>
                    <a:lnTo>
                      <a:pt x="613" y="413"/>
                    </a:lnTo>
                    <a:lnTo>
                      <a:pt x="615" y="403"/>
                    </a:lnTo>
                    <a:lnTo>
                      <a:pt x="615" y="392"/>
                    </a:lnTo>
                    <a:lnTo>
                      <a:pt x="624" y="382"/>
                    </a:lnTo>
                    <a:lnTo>
                      <a:pt x="624" y="369"/>
                    </a:lnTo>
                    <a:lnTo>
                      <a:pt x="626" y="364"/>
                    </a:lnTo>
                    <a:lnTo>
                      <a:pt x="633" y="358"/>
                    </a:lnTo>
                    <a:lnTo>
                      <a:pt x="633" y="353"/>
                    </a:lnTo>
                    <a:lnTo>
                      <a:pt x="630" y="344"/>
                    </a:lnTo>
                    <a:lnTo>
                      <a:pt x="628" y="342"/>
                    </a:lnTo>
                    <a:lnTo>
                      <a:pt x="624" y="342"/>
                    </a:lnTo>
                    <a:lnTo>
                      <a:pt x="614" y="342"/>
                    </a:lnTo>
                    <a:lnTo>
                      <a:pt x="595" y="350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7" y="350"/>
                    </a:lnTo>
                    <a:lnTo>
                      <a:pt x="563" y="349"/>
                    </a:lnTo>
                    <a:lnTo>
                      <a:pt x="558" y="347"/>
                    </a:lnTo>
                    <a:lnTo>
                      <a:pt x="552" y="345"/>
                    </a:lnTo>
                    <a:lnTo>
                      <a:pt x="544" y="348"/>
                    </a:lnTo>
                    <a:lnTo>
                      <a:pt x="542" y="350"/>
                    </a:lnTo>
                    <a:lnTo>
                      <a:pt x="536" y="350"/>
                    </a:lnTo>
                    <a:lnTo>
                      <a:pt x="527" y="350"/>
                    </a:lnTo>
                    <a:lnTo>
                      <a:pt x="523" y="348"/>
                    </a:lnTo>
                    <a:lnTo>
                      <a:pt x="522" y="348"/>
                    </a:lnTo>
                    <a:lnTo>
                      <a:pt x="494" y="307"/>
                    </a:lnTo>
                    <a:lnTo>
                      <a:pt x="493" y="305"/>
                    </a:lnTo>
                    <a:lnTo>
                      <a:pt x="490" y="302"/>
                    </a:lnTo>
                    <a:lnTo>
                      <a:pt x="479" y="301"/>
                    </a:lnTo>
                    <a:lnTo>
                      <a:pt x="473" y="297"/>
                    </a:lnTo>
                    <a:lnTo>
                      <a:pt x="461" y="293"/>
                    </a:lnTo>
                    <a:lnTo>
                      <a:pt x="443" y="294"/>
                    </a:lnTo>
                    <a:lnTo>
                      <a:pt x="425" y="299"/>
                    </a:lnTo>
                    <a:lnTo>
                      <a:pt x="415" y="300"/>
                    </a:lnTo>
                    <a:lnTo>
                      <a:pt x="400" y="299"/>
                    </a:lnTo>
                    <a:lnTo>
                      <a:pt x="383" y="291"/>
                    </a:lnTo>
                    <a:lnTo>
                      <a:pt x="380" y="284"/>
                    </a:lnTo>
                    <a:lnTo>
                      <a:pt x="376" y="283"/>
                    </a:lnTo>
                    <a:lnTo>
                      <a:pt x="364" y="277"/>
                    </a:lnTo>
                    <a:lnTo>
                      <a:pt x="362" y="274"/>
                    </a:lnTo>
                    <a:lnTo>
                      <a:pt x="362" y="241"/>
                    </a:lnTo>
                    <a:lnTo>
                      <a:pt x="360" y="232"/>
                    </a:lnTo>
                    <a:lnTo>
                      <a:pt x="357" y="226"/>
                    </a:lnTo>
                    <a:lnTo>
                      <a:pt x="353" y="223"/>
                    </a:lnTo>
                    <a:lnTo>
                      <a:pt x="351" y="220"/>
                    </a:lnTo>
                    <a:lnTo>
                      <a:pt x="344" y="211"/>
                    </a:lnTo>
                    <a:lnTo>
                      <a:pt x="341" y="208"/>
                    </a:lnTo>
                    <a:lnTo>
                      <a:pt x="338" y="188"/>
                    </a:lnTo>
                    <a:lnTo>
                      <a:pt x="335" y="182"/>
                    </a:lnTo>
                    <a:lnTo>
                      <a:pt x="334" y="180"/>
                    </a:lnTo>
                    <a:lnTo>
                      <a:pt x="310" y="181"/>
                    </a:lnTo>
                    <a:lnTo>
                      <a:pt x="316" y="167"/>
                    </a:lnTo>
                    <a:lnTo>
                      <a:pt x="324" y="152"/>
                    </a:lnTo>
                    <a:lnTo>
                      <a:pt x="337" y="107"/>
                    </a:lnTo>
                    <a:lnTo>
                      <a:pt x="350" y="85"/>
                    </a:lnTo>
                    <a:lnTo>
                      <a:pt x="375" y="62"/>
                    </a:lnTo>
                    <a:lnTo>
                      <a:pt x="378" y="57"/>
                    </a:lnTo>
                    <a:lnTo>
                      <a:pt x="383" y="47"/>
                    </a:lnTo>
                    <a:lnTo>
                      <a:pt x="389" y="41"/>
                    </a:lnTo>
                    <a:lnTo>
                      <a:pt x="404" y="35"/>
                    </a:lnTo>
                    <a:lnTo>
                      <a:pt x="419" y="3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251"/>
              <p:cNvSpPr>
                <a:spLocks noChangeAspect="1"/>
              </p:cNvSpPr>
              <p:nvPr/>
            </p:nvSpPr>
            <p:spPr bwMode="gray">
              <a:xfrm>
                <a:off x="1751" y="2592"/>
                <a:ext cx="132" cy="151"/>
              </a:xfrm>
              <a:custGeom>
                <a:avLst/>
                <a:gdLst/>
                <a:ahLst/>
                <a:cxnLst>
                  <a:cxn ang="0">
                    <a:pos x="29" y="74"/>
                  </a:cxn>
                  <a:cxn ang="0">
                    <a:pos x="109" y="59"/>
                  </a:cxn>
                  <a:cxn ang="0">
                    <a:pos x="164" y="7"/>
                  </a:cxn>
                  <a:cxn ang="0">
                    <a:pos x="232" y="1"/>
                  </a:cxn>
                  <a:cxn ang="0">
                    <a:pos x="243" y="60"/>
                  </a:cxn>
                  <a:cxn ang="0">
                    <a:pos x="234" y="88"/>
                  </a:cxn>
                  <a:cxn ang="0">
                    <a:pos x="283" y="151"/>
                  </a:cxn>
                  <a:cxn ang="0">
                    <a:pos x="348" y="161"/>
                  </a:cxn>
                  <a:cxn ang="0">
                    <a:pos x="372" y="183"/>
                  </a:cxn>
                  <a:cxn ang="0">
                    <a:pos x="441" y="211"/>
                  </a:cxn>
                  <a:cxn ang="0">
                    <a:pos x="487" y="222"/>
                  </a:cxn>
                  <a:cxn ang="0">
                    <a:pos x="507" y="268"/>
                  </a:cxn>
                  <a:cxn ang="0">
                    <a:pos x="512" y="307"/>
                  </a:cxn>
                  <a:cxn ang="0">
                    <a:pos x="511" y="334"/>
                  </a:cxn>
                  <a:cxn ang="0">
                    <a:pos x="550" y="370"/>
                  </a:cxn>
                  <a:cxn ang="0">
                    <a:pos x="616" y="373"/>
                  </a:cxn>
                  <a:cxn ang="0">
                    <a:pos x="616" y="399"/>
                  </a:cxn>
                  <a:cxn ang="0">
                    <a:pos x="641" y="434"/>
                  </a:cxn>
                  <a:cxn ang="0">
                    <a:pos x="658" y="500"/>
                  </a:cxn>
                  <a:cxn ang="0">
                    <a:pos x="644" y="555"/>
                  </a:cxn>
                  <a:cxn ang="0">
                    <a:pos x="647" y="586"/>
                  </a:cxn>
                  <a:cxn ang="0">
                    <a:pos x="631" y="585"/>
                  </a:cxn>
                  <a:cxn ang="0">
                    <a:pos x="595" y="544"/>
                  </a:cxn>
                  <a:cxn ang="0">
                    <a:pos x="504" y="549"/>
                  </a:cxn>
                  <a:cxn ang="0">
                    <a:pos x="426" y="576"/>
                  </a:cxn>
                  <a:cxn ang="0">
                    <a:pos x="401" y="628"/>
                  </a:cxn>
                  <a:cxn ang="0">
                    <a:pos x="391" y="705"/>
                  </a:cxn>
                  <a:cxn ang="0">
                    <a:pos x="362" y="706"/>
                  </a:cxn>
                  <a:cxn ang="0">
                    <a:pos x="315" y="701"/>
                  </a:cxn>
                  <a:cxn ang="0">
                    <a:pos x="297" y="735"/>
                  </a:cxn>
                  <a:cxn ang="0">
                    <a:pos x="281" y="726"/>
                  </a:cxn>
                  <a:cxn ang="0">
                    <a:pos x="250" y="710"/>
                  </a:cxn>
                  <a:cxn ang="0">
                    <a:pos x="202" y="695"/>
                  </a:cxn>
                  <a:cxn ang="0">
                    <a:pos x="176" y="708"/>
                  </a:cxn>
                  <a:cxn ang="0">
                    <a:pos x="149" y="737"/>
                  </a:cxn>
                  <a:cxn ang="0">
                    <a:pos x="126" y="752"/>
                  </a:cxn>
                  <a:cxn ang="0">
                    <a:pos x="94" y="751"/>
                  </a:cxn>
                  <a:cxn ang="0">
                    <a:pos x="86" y="711"/>
                  </a:cxn>
                  <a:cxn ang="0">
                    <a:pos x="77" y="652"/>
                  </a:cxn>
                  <a:cxn ang="0">
                    <a:pos x="61" y="626"/>
                  </a:cxn>
                  <a:cxn ang="0">
                    <a:pos x="55" y="602"/>
                  </a:cxn>
                  <a:cxn ang="0">
                    <a:pos x="51" y="579"/>
                  </a:cxn>
                  <a:cxn ang="0">
                    <a:pos x="57" y="564"/>
                  </a:cxn>
                  <a:cxn ang="0">
                    <a:pos x="54" y="536"/>
                  </a:cxn>
                  <a:cxn ang="0">
                    <a:pos x="29" y="480"/>
                  </a:cxn>
                  <a:cxn ang="0">
                    <a:pos x="7" y="443"/>
                  </a:cxn>
                  <a:cxn ang="0">
                    <a:pos x="1" y="431"/>
                  </a:cxn>
                  <a:cxn ang="0">
                    <a:pos x="36" y="373"/>
                  </a:cxn>
                  <a:cxn ang="0">
                    <a:pos x="20" y="357"/>
                  </a:cxn>
                  <a:cxn ang="0">
                    <a:pos x="17" y="328"/>
                  </a:cxn>
                  <a:cxn ang="0">
                    <a:pos x="29" y="303"/>
                  </a:cxn>
                  <a:cxn ang="0">
                    <a:pos x="22" y="276"/>
                  </a:cxn>
                  <a:cxn ang="0">
                    <a:pos x="33" y="231"/>
                  </a:cxn>
                  <a:cxn ang="0">
                    <a:pos x="40" y="166"/>
                  </a:cxn>
                  <a:cxn ang="0">
                    <a:pos x="35" y="129"/>
                  </a:cxn>
                </a:cxnLst>
                <a:rect l="0" t="0" r="r" b="b"/>
                <a:pathLst>
                  <a:path w="658" h="754">
                    <a:moveTo>
                      <a:pt x="1" y="70"/>
                    </a:moveTo>
                    <a:lnTo>
                      <a:pt x="3" y="68"/>
                    </a:lnTo>
                    <a:lnTo>
                      <a:pt x="11" y="68"/>
                    </a:lnTo>
                    <a:lnTo>
                      <a:pt x="29" y="74"/>
                    </a:lnTo>
                    <a:lnTo>
                      <a:pt x="70" y="75"/>
                    </a:lnTo>
                    <a:lnTo>
                      <a:pt x="78" y="71"/>
                    </a:lnTo>
                    <a:lnTo>
                      <a:pt x="83" y="68"/>
                    </a:lnTo>
                    <a:lnTo>
                      <a:pt x="109" y="59"/>
                    </a:lnTo>
                    <a:lnTo>
                      <a:pt x="116" y="55"/>
                    </a:lnTo>
                    <a:lnTo>
                      <a:pt x="141" y="33"/>
                    </a:lnTo>
                    <a:lnTo>
                      <a:pt x="158" y="14"/>
                    </a:lnTo>
                    <a:lnTo>
                      <a:pt x="164" y="7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213" y="0"/>
                    </a:lnTo>
                    <a:lnTo>
                      <a:pt x="232" y="1"/>
                    </a:lnTo>
                    <a:lnTo>
                      <a:pt x="235" y="4"/>
                    </a:lnTo>
                    <a:lnTo>
                      <a:pt x="240" y="11"/>
                    </a:lnTo>
                    <a:lnTo>
                      <a:pt x="243" y="28"/>
                    </a:lnTo>
                    <a:lnTo>
                      <a:pt x="243" y="60"/>
                    </a:lnTo>
                    <a:lnTo>
                      <a:pt x="242" y="70"/>
                    </a:lnTo>
                    <a:lnTo>
                      <a:pt x="237" y="77"/>
                    </a:lnTo>
                    <a:lnTo>
                      <a:pt x="235" y="81"/>
                    </a:lnTo>
                    <a:lnTo>
                      <a:pt x="234" y="88"/>
                    </a:lnTo>
                    <a:lnTo>
                      <a:pt x="240" y="112"/>
                    </a:lnTo>
                    <a:lnTo>
                      <a:pt x="249" y="125"/>
                    </a:lnTo>
                    <a:lnTo>
                      <a:pt x="256" y="131"/>
                    </a:lnTo>
                    <a:lnTo>
                      <a:pt x="283" y="151"/>
                    </a:lnTo>
                    <a:lnTo>
                      <a:pt x="296" y="155"/>
                    </a:lnTo>
                    <a:lnTo>
                      <a:pt x="313" y="157"/>
                    </a:lnTo>
                    <a:lnTo>
                      <a:pt x="332" y="157"/>
                    </a:lnTo>
                    <a:lnTo>
                      <a:pt x="348" y="161"/>
                    </a:lnTo>
                    <a:lnTo>
                      <a:pt x="355" y="167"/>
                    </a:lnTo>
                    <a:lnTo>
                      <a:pt x="356" y="171"/>
                    </a:lnTo>
                    <a:lnTo>
                      <a:pt x="363" y="179"/>
                    </a:lnTo>
                    <a:lnTo>
                      <a:pt x="372" y="183"/>
                    </a:lnTo>
                    <a:lnTo>
                      <a:pt x="410" y="193"/>
                    </a:lnTo>
                    <a:lnTo>
                      <a:pt x="426" y="208"/>
                    </a:lnTo>
                    <a:lnTo>
                      <a:pt x="431" y="211"/>
                    </a:lnTo>
                    <a:lnTo>
                      <a:pt x="441" y="211"/>
                    </a:lnTo>
                    <a:lnTo>
                      <a:pt x="450" y="209"/>
                    </a:lnTo>
                    <a:lnTo>
                      <a:pt x="455" y="209"/>
                    </a:lnTo>
                    <a:lnTo>
                      <a:pt x="468" y="211"/>
                    </a:lnTo>
                    <a:lnTo>
                      <a:pt x="487" y="222"/>
                    </a:lnTo>
                    <a:lnTo>
                      <a:pt x="493" y="227"/>
                    </a:lnTo>
                    <a:lnTo>
                      <a:pt x="501" y="238"/>
                    </a:lnTo>
                    <a:lnTo>
                      <a:pt x="506" y="253"/>
                    </a:lnTo>
                    <a:lnTo>
                      <a:pt x="507" y="268"/>
                    </a:lnTo>
                    <a:lnTo>
                      <a:pt x="511" y="276"/>
                    </a:lnTo>
                    <a:lnTo>
                      <a:pt x="514" y="281"/>
                    </a:lnTo>
                    <a:lnTo>
                      <a:pt x="514" y="290"/>
                    </a:lnTo>
                    <a:lnTo>
                      <a:pt x="512" y="307"/>
                    </a:lnTo>
                    <a:lnTo>
                      <a:pt x="503" y="308"/>
                    </a:lnTo>
                    <a:lnTo>
                      <a:pt x="503" y="312"/>
                    </a:lnTo>
                    <a:lnTo>
                      <a:pt x="504" y="317"/>
                    </a:lnTo>
                    <a:lnTo>
                      <a:pt x="511" y="334"/>
                    </a:lnTo>
                    <a:lnTo>
                      <a:pt x="518" y="356"/>
                    </a:lnTo>
                    <a:lnTo>
                      <a:pt x="524" y="369"/>
                    </a:lnTo>
                    <a:lnTo>
                      <a:pt x="539" y="369"/>
                    </a:lnTo>
                    <a:lnTo>
                      <a:pt x="550" y="370"/>
                    </a:lnTo>
                    <a:lnTo>
                      <a:pt x="563" y="370"/>
                    </a:lnTo>
                    <a:lnTo>
                      <a:pt x="568" y="372"/>
                    </a:lnTo>
                    <a:lnTo>
                      <a:pt x="611" y="372"/>
                    </a:lnTo>
                    <a:lnTo>
                      <a:pt x="616" y="373"/>
                    </a:lnTo>
                    <a:lnTo>
                      <a:pt x="619" y="376"/>
                    </a:lnTo>
                    <a:lnTo>
                      <a:pt x="620" y="381"/>
                    </a:lnTo>
                    <a:lnTo>
                      <a:pt x="619" y="391"/>
                    </a:lnTo>
                    <a:lnTo>
                      <a:pt x="616" y="399"/>
                    </a:lnTo>
                    <a:lnTo>
                      <a:pt x="616" y="405"/>
                    </a:lnTo>
                    <a:lnTo>
                      <a:pt x="620" y="425"/>
                    </a:lnTo>
                    <a:lnTo>
                      <a:pt x="638" y="431"/>
                    </a:lnTo>
                    <a:lnTo>
                      <a:pt x="641" y="434"/>
                    </a:lnTo>
                    <a:lnTo>
                      <a:pt x="644" y="448"/>
                    </a:lnTo>
                    <a:lnTo>
                      <a:pt x="656" y="467"/>
                    </a:lnTo>
                    <a:lnTo>
                      <a:pt x="658" y="477"/>
                    </a:lnTo>
                    <a:lnTo>
                      <a:pt x="658" y="500"/>
                    </a:lnTo>
                    <a:lnTo>
                      <a:pt x="657" y="529"/>
                    </a:lnTo>
                    <a:lnTo>
                      <a:pt x="656" y="533"/>
                    </a:lnTo>
                    <a:lnTo>
                      <a:pt x="649" y="544"/>
                    </a:lnTo>
                    <a:lnTo>
                      <a:pt x="644" y="555"/>
                    </a:lnTo>
                    <a:lnTo>
                      <a:pt x="644" y="561"/>
                    </a:lnTo>
                    <a:lnTo>
                      <a:pt x="644" y="569"/>
                    </a:lnTo>
                    <a:lnTo>
                      <a:pt x="646" y="574"/>
                    </a:lnTo>
                    <a:lnTo>
                      <a:pt x="647" y="586"/>
                    </a:lnTo>
                    <a:lnTo>
                      <a:pt x="646" y="587"/>
                    </a:lnTo>
                    <a:lnTo>
                      <a:pt x="638" y="590"/>
                    </a:lnTo>
                    <a:lnTo>
                      <a:pt x="637" y="591"/>
                    </a:lnTo>
                    <a:lnTo>
                      <a:pt x="631" y="585"/>
                    </a:lnTo>
                    <a:lnTo>
                      <a:pt x="630" y="581"/>
                    </a:lnTo>
                    <a:lnTo>
                      <a:pt x="615" y="560"/>
                    </a:lnTo>
                    <a:lnTo>
                      <a:pt x="605" y="552"/>
                    </a:lnTo>
                    <a:lnTo>
                      <a:pt x="595" y="544"/>
                    </a:lnTo>
                    <a:lnTo>
                      <a:pt x="582" y="541"/>
                    </a:lnTo>
                    <a:lnTo>
                      <a:pt x="539" y="541"/>
                    </a:lnTo>
                    <a:lnTo>
                      <a:pt x="535" y="541"/>
                    </a:lnTo>
                    <a:lnTo>
                      <a:pt x="504" y="549"/>
                    </a:lnTo>
                    <a:lnTo>
                      <a:pt x="501" y="549"/>
                    </a:lnTo>
                    <a:lnTo>
                      <a:pt x="447" y="566"/>
                    </a:lnTo>
                    <a:lnTo>
                      <a:pt x="428" y="570"/>
                    </a:lnTo>
                    <a:lnTo>
                      <a:pt x="426" y="576"/>
                    </a:lnTo>
                    <a:lnTo>
                      <a:pt x="423" y="591"/>
                    </a:lnTo>
                    <a:lnTo>
                      <a:pt x="412" y="607"/>
                    </a:lnTo>
                    <a:lnTo>
                      <a:pt x="401" y="625"/>
                    </a:lnTo>
                    <a:lnTo>
                      <a:pt x="401" y="628"/>
                    </a:lnTo>
                    <a:lnTo>
                      <a:pt x="401" y="654"/>
                    </a:lnTo>
                    <a:lnTo>
                      <a:pt x="402" y="658"/>
                    </a:lnTo>
                    <a:lnTo>
                      <a:pt x="402" y="665"/>
                    </a:lnTo>
                    <a:lnTo>
                      <a:pt x="391" y="705"/>
                    </a:lnTo>
                    <a:lnTo>
                      <a:pt x="383" y="720"/>
                    </a:lnTo>
                    <a:lnTo>
                      <a:pt x="375" y="716"/>
                    </a:lnTo>
                    <a:lnTo>
                      <a:pt x="369" y="711"/>
                    </a:lnTo>
                    <a:lnTo>
                      <a:pt x="362" y="706"/>
                    </a:lnTo>
                    <a:lnTo>
                      <a:pt x="359" y="705"/>
                    </a:lnTo>
                    <a:lnTo>
                      <a:pt x="351" y="704"/>
                    </a:lnTo>
                    <a:lnTo>
                      <a:pt x="334" y="704"/>
                    </a:lnTo>
                    <a:lnTo>
                      <a:pt x="315" y="701"/>
                    </a:lnTo>
                    <a:lnTo>
                      <a:pt x="307" y="701"/>
                    </a:lnTo>
                    <a:lnTo>
                      <a:pt x="304" y="705"/>
                    </a:lnTo>
                    <a:lnTo>
                      <a:pt x="300" y="724"/>
                    </a:lnTo>
                    <a:lnTo>
                      <a:pt x="297" y="735"/>
                    </a:lnTo>
                    <a:lnTo>
                      <a:pt x="296" y="741"/>
                    </a:lnTo>
                    <a:lnTo>
                      <a:pt x="293" y="741"/>
                    </a:lnTo>
                    <a:lnTo>
                      <a:pt x="282" y="730"/>
                    </a:lnTo>
                    <a:lnTo>
                      <a:pt x="281" y="726"/>
                    </a:lnTo>
                    <a:lnTo>
                      <a:pt x="278" y="725"/>
                    </a:lnTo>
                    <a:lnTo>
                      <a:pt x="275" y="719"/>
                    </a:lnTo>
                    <a:lnTo>
                      <a:pt x="271" y="715"/>
                    </a:lnTo>
                    <a:lnTo>
                      <a:pt x="250" y="710"/>
                    </a:lnTo>
                    <a:lnTo>
                      <a:pt x="245" y="710"/>
                    </a:lnTo>
                    <a:lnTo>
                      <a:pt x="237" y="708"/>
                    </a:lnTo>
                    <a:lnTo>
                      <a:pt x="211" y="708"/>
                    </a:lnTo>
                    <a:lnTo>
                      <a:pt x="202" y="695"/>
                    </a:lnTo>
                    <a:lnTo>
                      <a:pt x="196" y="689"/>
                    </a:lnTo>
                    <a:lnTo>
                      <a:pt x="192" y="689"/>
                    </a:lnTo>
                    <a:lnTo>
                      <a:pt x="189" y="690"/>
                    </a:lnTo>
                    <a:lnTo>
                      <a:pt x="176" y="708"/>
                    </a:lnTo>
                    <a:lnTo>
                      <a:pt x="165" y="716"/>
                    </a:lnTo>
                    <a:lnTo>
                      <a:pt x="157" y="725"/>
                    </a:lnTo>
                    <a:lnTo>
                      <a:pt x="151" y="733"/>
                    </a:lnTo>
                    <a:lnTo>
                      <a:pt x="149" y="737"/>
                    </a:lnTo>
                    <a:lnTo>
                      <a:pt x="143" y="747"/>
                    </a:lnTo>
                    <a:lnTo>
                      <a:pt x="138" y="752"/>
                    </a:lnTo>
                    <a:lnTo>
                      <a:pt x="136" y="752"/>
                    </a:lnTo>
                    <a:lnTo>
                      <a:pt x="126" y="752"/>
                    </a:lnTo>
                    <a:lnTo>
                      <a:pt x="120" y="754"/>
                    </a:lnTo>
                    <a:lnTo>
                      <a:pt x="108" y="754"/>
                    </a:lnTo>
                    <a:lnTo>
                      <a:pt x="101" y="754"/>
                    </a:lnTo>
                    <a:lnTo>
                      <a:pt x="94" y="751"/>
                    </a:lnTo>
                    <a:lnTo>
                      <a:pt x="94" y="749"/>
                    </a:lnTo>
                    <a:lnTo>
                      <a:pt x="90" y="737"/>
                    </a:lnTo>
                    <a:lnTo>
                      <a:pt x="90" y="733"/>
                    </a:lnTo>
                    <a:lnTo>
                      <a:pt x="86" y="711"/>
                    </a:lnTo>
                    <a:lnTo>
                      <a:pt x="86" y="693"/>
                    </a:lnTo>
                    <a:lnTo>
                      <a:pt x="83" y="671"/>
                    </a:lnTo>
                    <a:lnTo>
                      <a:pt x="77" y="661"/>
                    </a:lnTo>
                    <a:lnTo>
                      <a:pt x="77" y="652"/>
                    </a:lnTo>
                    <a:lnTo>
                      <a:pt x="74" y="639"/>
                    </a:lnTo>
                    <a:lnTo>
                      <a:pt x="73" y="635"/>
                    </a:lnTo>
                    <a:lnTo>
                      <a:pt x="66" y="628"/>
                    </a:lnTo>
                    <a:lnTo>
                      <a:pt x="61" y="626"/>
                    </a:lnTo>
                    <a:lnTo>
                      <a:pt x="58" y="623"/>
                    </a:lnTo>
                    <a:lnTo>
                      <a:pt x="58" y="615"/>
                    </a:lnTo>
                    <a:lnTo>
                      <a:pt x="58" y="607"/>
                    </a:lnTo>
                    <a:lnTo>
                      <a:pt x="55" y="602"/>
                    </a:lnTo>
                    <a:lnTo>
                      <a:pt x="47" y="598"/>
                    </a:lnTo>
                    <a:lnTo>
                      <a:pt x="47" y="592"/>
                    </a:lnTo>
                    <a:lnTo>
                      <a:pt x="50" y="580"/>
                    </a:lnTo>
                    <a:lnTo>
                      <a:pt x="51" y="579"/>
                    </a:lnTo>
                    <a:lnTo>
                      <a:pt x="58" y="575"/>
                    </a:lnTo>
                    <a:lnTo>
                      <a:pt x="61" y="574"/>
                    </a:lnTo>
                    <a:lnTo>
                      <a:pt x="61" y="570"/>
                    </a:lnTo>
                    <a:lnTo>
                      <a:pt x="57" y="564"/>
                    </a:lnTo>
                    <a:lnTo>
                      <a:pt x="58" y="558"/>
                    </a:lnTo>
                    <a:lnTo>
                      <a:pt x="62" y="553"/>
                    </a:lnTo>
                    <a:lnTo>
                      <a:pt x="61" y="543"/>
                    </a:lnTo>
                    <a:lnTo>
                      <a:pt x="54" y="536"/>
                    </a:lnTo>
                    <a:lnTo>
                      <a:pt x="41" y="526"/>
                    </a:lnTo>
                    <a:lnTo>
                      <a:pt x="36" y="521"/>
                    </a:lnTo>
                    <a:lnTo>
                      <a:pt x="33" y="512"/>
                    </a:lnTo>
                    <a:lnTo>
                      <a:pt x="29" y="480"/>
                    </a:lnTo>
                    <a:lnTo>
                      <a:pt x="29" y="470"/>
                    </a:lnTo>
                    <a:lnTo>
                      <a:pt x="22" y="461"/>
                    </a:lnTo>
                    <a:lnTo>
                      <a:pt x="18" y="457"/>
                    </a:lnTo>
                    <a:lnTo>
                      <a:pt x="7" y="443"/>
                    </a:lnTo>
                    <a:lnTo>
                      <a:pt x="4" y="443"/>
                    </a:lnTo>
                    <a:lnTo>
                      <a:pt x="2" y="439"/>
                    </a:lnTo>
                    <a:lnTo>
                      <a:pt x="0" y="437"/>
                    </a:lnTo>
                    <a:lnTo>
                      <a:pt x="1" y="431"/>
                    </a:lnTo>
                    <a:lnTo>
                      <a:pt x="12" y="412"/>
                    </a:lnTo>
                    <a:lnTo>
                      <a:pt x="23" y="400"/>
                    </a:lnTo>
                    <a:lnTo>
                      <a:pt x="35" y="383"/>
                    </a:lnTo>
                    <a:lnTo>
                      <a:pt x="36" y="373"/>
                    </a:lnTo>
                    <a:lnTo>
                      <a:pt x="35" y="370"/>
                    </a:lnTo>
                    <a:lnTo>
                      <a:pt x="29" y="365"/>
                    </a:lnTo>
                    <a:lnTo>
                      <a:pt x="24" y="362"/>
                    </a:lnTo>
                    <a:lnTo>
                      <a:pt x="20" y="357"/>
                    </a:lnTo>
                    <a:lnTo>
                      <a:pt x="18" y="356"/>
                    </a:lnTo>
                    <a:lnTo>
                      <a:pt x="17" y="350"/>
                    </a:lnTo>
                    <a:lnTo>
                      <a:pt x="15" y="342"/>
                    </a:lnTo>
                    <a:lnTo>
                      <a:pt x="17" y="328"/>
                    </a:lnTo>
                    <a:lnTo>
                      <a:pt x="22" y="319"/>
                    </a:lnTo>
                    <a:lnTo>
                      <a:pt x="27" y="316"/>
                    </a:lnTo>
                    <a:lnTo>
                      <a:pt x="29" y="308"/>
                    </a:lnTo>
                    <a:lnTo>
                      <a:pt x="29" y="303"/>
                    </a:lnTo>
                    <a:lnTo>
                      <a:pt x="27" y="297"/>
                    </a:lnTo>
                    <a:lnTo>
                      <a:pt x="18" y="286"/>
                    </a:lnTo>
                    <a:lnTo>
                      <a:pt x="18" y="283"/>
                    </a:lnTo>
                    <a:lnTo>
                      <a:pt x="22" y="276"/>
                    </a:lnTo>
                    <a:lnTo>
                      <a:pt x="35" y="270"/>
                    </a:lnTo>
                    <a:lnTo>
                      <a:pt x="36" y="268"/>
                    </a:lnTo>
                    <a:lnTo>
                      <a:pt x="36" y="249"/>
                    </a:lnTo>
                    <a:lnTo>
                      <a:pt x="33" y="231"/>
                    </a:lnTo>
                    <a:lnTo>
                      <a:pt x="33" y="220"/>
                    </a:lnTo>
                    <a:lnTo>
                      <a:pt x="35" y="201"/>
                    </a:lnTo>
                    <a:lnTo>
                      <a:pt x="35" y="177"/>
                    </a:lnTo>
                    <a:lnTo>
                      <a:pt x="40" y="166"/>
                    </a:lnTo>
                    <a:lnTo>
                      <a:pt x="47" y="157"/>
                    </a:lnTo>
                    <a:lnTo>
                      <a:pt x="50" y="155"/>
                    </a:lnTo>
                    <a:lnTo>
                      <a:pt x="50" y="152"/>
                    </a:lnTo>
                    <a:lnTo>
                      <a:pt x="35" y="129"/>
                    </a:lnTo>
                    <a:lnTo>
                      <a:pt x="1" y="7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252"/>
              <p:cNvSpPr>
                <a:spLocks noChangeAspect="1"/>
              </p:cNvSpPr>
              <p:nvPr/>
            </p:nvSpPr>
            <p:spPr bwMode="gray">
              <a:xfrm>
                <a:off x="1874" y="2831"/>
                <a:ext cx="59" cy="63"/>
              </a:xfrm>
              <a:custGeom>
                <a:avLst/>
                <a:gdLst/>
                <a:ahLst/>
                <a:cxnLst>
                  <a:cxn ang="0">
                    <a:pos x="2" y="252"/>
                  </a:cxn>
                  <a:cxn ang="0">
                    <a:pos x="26" y="272"/>
                  </a:cxn>
                  <a:cxn ang="0">
                    <a:pos x="56" y="283"/>
                  </a:cxn>
                  <a:cxn ang="0">
                    <a:pos x="91" y="297"/>
                  </a:cxn>
                  <a:cxn ang="0">
                    <a:pos x="115" y="304"/>
                  </a:cxn>
                  <a:cxn ang="0">
                    <a:pos x="129" y="310"/>
                  </a:cxn>
                  <a:cxn ang="0">
                    <a:pos x="162" y="307"/>
                  </a:cxn>
                  <a:cxn ang="0">
                    <a:pos x="197" y="314"/>
                  </a:cxn>
                  <a:cxn ang="0">
                    <a:pos x="225" y="303"/>
                  </a:cxn>
                  <a:cxn ang="0">
                    <a:pos x="246" y="283"/>
                  </a:cxn>
                  <a:cxn ang="0">
                    <a:pos x="253" y="272"/>
                  </a:cxn>
                  <a:cxn ang="0">
                    <a:pos x="268" y="253"/>
                  </a:cxn>
                  <a:cxn ang="0">
                    <a:pos x="276" y="236"/>
                  </a:cxn>
                  <a:cxn ang="0">
                    <a:pos x="271" y="229"/>
                  </a:cxn>
                  <a:cxn ang="0">
                    <a:pos x="274" y="199"/>
                  </a:cxn>
                  <a:cxn ang="0">
                    <a:pos x="281" y="184"/>
                  </a:cxn>
                  <a:cxn ang="0">
                    <a:pos x="286" y="175"/>
                  </a:cxn>
                  <a:cxn ang="0">
                    <a:pos x="292" y="172"/>
                  </a:cxn>
                  <a:cxn ang="0">
                    <a:pos x="267" y="148"/>
                  </a:cxn>
                  <a:cxn ang="0">
                    <a:pos x="260" y="126"/>
                  </a:cxn>
                  <a:cxn ang="0">
                    <a:pos x="242" y="113"/>
                  </a:cxn>
                  <a:cxn ang="0">
                    <a:pos x="228" y="108"/>
                  </a:cxn>
                  <a:cxn ang="0">
                    <a:pos x="215" y="91"/>
                  </a:cxn>
                  <a:cxn ang="0">
                    <a:pos x="200" y="86"/>
                  </a:cxn>
                  <a:cxn ang="0">
                    <a:pos x="185" y="77"/>
                  </a:cxn>
                  <a:cxn ang="0">
                    <a:pos x="178" y="73"/>
                  </a:cxn>
                  <a:cxn ang="0">
                    <a:pos x="166" y="55"/>
                  </a:cxn>
                  <a:cxn ang="0">
                    <a:pos x="160" y="48"/>
                  </a:cxn>
                  <a:cxn ang="0">
                    <a:pos x="142" y="60"/>
                  </a:cxn>
                  <a:cxn ang="0">
                    <a:pos x="133" y="50"/>
                  </a:cxn>
                  <a:cxn ang="0">
                    <a:pos x="119" y="27"/>
                  </a:cxn>
                  <a:cxn ang="0">
                    <a:pos x="103" y="12"/>
                  </a:cxn>
                  <a:cxn ang="0">
                    <a:pos x="85" y="0"/>
                  </a:cxn>
                  <a:cxn ang="0">
                    <a:pos x="75" y="2"/>
                  </a:cxn>
                  <a:cxn ang="0">
                    <a:pos x="64" y="12"/>
                  </a:cxn>
                  <a:cxn ang="0">
                    <a:pos x="44" y="16"/>
                  </a:cxn>
                  <a:cxn ang="0">
                    <a:pos x="33" y="27"/>
                  </a:cxn>
                  <a:cxn ang="0">
                    <a:pos x="31" y="72"/>
                  </a:cxn>
                  <a:cxn ang="0">
                    <a:pos x="29" y="97"/>
                  </a:cxn>
                  <a:cxn ang="0">
                    <a:pos x="20" y="172"/>
                  </a:cxn>
                  <a:cxn ang="0">
                    <a:pos x="16" y="188"/>
                  </a:cxn>
                  <a:cxn ang="0">
                    <a:pos x="5" y="210"/>
                  </a:cxn>
                  <a:cxn ang="0">
                    <a:pos x="0" y="252"/>
                  </a:cxn>
                </a:cxnLst>
                <a:rect l="0" t="0" r="r" b="b"/>
                <a:pathLst>
                  <a:path w="292" h="314">
                    <a:moveTo>
                      <a:pt x="0" y="252"/>
                    </a:moveTo>
                    <a:lnTo>
                      <a:pt x="2" y="252"/>
                    </a:lnTo>
                    <a:lnTo>
                      <a:pt x="9" y="253"/>
                    </a:lnTo>
                    <a:lnTo>
                      <a:pt x="26" y="272"/>
                    </a:lnTo>
                    <a:lnTo>
                      <a:pt x="29" y="281"/>
                    </a:lnTo>
                    <a:lnTo>
                      <a:pt x="56" y="283"/>
                    </a:lnTo>
                    <a:lnTo>
                      <a:pt x="66" y="283"/>
                    </a:lnTo>
                    <a:lnTo>
                      <a:pt x="91" y="297"/>
                    </a:lnTo>
                    <a:lnTo>
                      <a:pt x="104" y="302"/>
                    </a:lnTo>
                    <a:lnTo>
                      <a:pt x="115" y="304"/>
                    </a:lnTo>
                    <a:lnTo>
                      <a:pt x="123" y="309"/>
                    </a:lnTo>
                    <a:lnTo>
                      <a:pt x="129" y="310"/>
                    </a:lnTo>
                    <a:lnTo>
                      <a:pt x="149" y="307"/>
                    </a:lnTo>
                    <a:lnTo>
                      <a:pt x="162" y="307"/>
                    </a:lnTo>
                    <a:lnTo>
                      <a:pt x="183" y="310"/>
                    </a:lnTo>
                    <a:lnTo>
                      <a:pt x="197" y="314"/>
                    </a:lnTo>
                    <a:lnTo>
                      <a:pt x="212" y="309"/>
                    </a:lnTo>
                    <a:lnTo>
                      <a:pt x="225" y="303"/>
                    </a:lnTo>
                    <a:lnTo>
                      <a:pt x="236" y="295"/>
                    </a:lnTo>
                    <a:lnTo>
                      <a:pt x="246" y="283"/>
                    </a:lnTo>
                    <a:lnTo>
                      <a:pt x="249" y="281"/>
                    </a:lnTo>
                    <a:lnTo>
                      <a:pt x="253" y="272"/>
                    </a:lnTo>
                    <a:lnTo>
                      <a:pt x="260" y="265"/>
                    </a:lnTo>
                    <a:lnTo>
                      <a:pt x="268" y="253"/>
                    </a:lnTo>
                    <a:lnTo>
                      <a:pt x="271" y="240"/>
                    </a:lnTo>
                    <a:lnTo>
                      <a:pt x="276" y="236"/>
                    </a:lnTo>
                    <a:lnTo>
                      <a:pt x="273" y="231"/>
                    </a:lnTo>
                    <a:lnTo>
                      <a:pt x="271" y="229"/>
                    </a:lnTo>
                    <a:lnTo>
                      <a:pt x="274" y="215"/>
                    </a:lnTo>
                    <a:lnTo>
                      <a:pt x="274" y="199"/>
                    </a:lnTo>
                    <a:lnTo>
                      <a:pt x="276" y="191"/>
                    </a:lnTo>
                    <a:lnTo>
                      <a:pt x="281" y="184"/>
                    </a:lnTo>
                    <a:lnTo>
                      <a:pt x="284" y="183"/>
                    </a:lnTo>
                    <a:lnTo>
                      <a:pt x="286" y="175"/>
                    </a:lnTo>
                    <a:lnTo>
                      <a:pt x="291" y="174"/>
                    </a:lnTo>
                    <a:lnTo>
                      <a:pt x="292" y="172"/>
                    </a:lnTo>
                    <a:lnTo>
                      <a:pt x="287" y="163"/>
                    </a:lnTo>
                    <a:lnTo>
                      <a:pt x="267" y="148"/>
                    </a:lnTo>
                    <a:lnTo>
                      <a:pt x="264" y="145"/>
                    </a:lnTo>
                    <a:lnTo>
                      <a:pt x="260" y="126"/>
                    </a:lnTo>
                    <a:lnTo>
                      <a:pt x="257" y="120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28" y="108"/>
                    </a:lnTo>
                    <a:lnTo>
                      <a:pt x="222" y="102"/>
                    </a:lnTo>
                    <a:lnTo>
                      <a:pt x="215" y="91"/>
                    </a:lnTo>
                    <a:lnTo>
                      <a:pt x="212" y="87"/>
                    </a:lnTo>
                    <a:lnTo>
                      <a:pt x="200" y="86"/>
                    </a:lnTo>
                    <a:lnTo>
                      <a:pt x="193" y="77"/>
                    </a:lnTo>
                    <a:lnTo>
                      <a:pt x="185" y="77"/>
                    </a:lnTo>
                    <a:lnTo>
                      <a:pt x="181" y="76"/>
                    </a:lnTo>
                    <a:lnTo>
                      <a:pt x="178" y="73"/>
                    </a:lnTo>
                    <a:lnTo>
                      <a:pt x="171" y="65"/>
                    </a:lnTo>
                    <a:lnTo>
                      <a:pt x="166" y="55"/>
                    </a:lnTo>
                    <a:lnTo>
                      <a:pt x="165" y="51"/>
                    </a:lnTo>
                    <a:lnTo>
                      <a:pt x="160" y="48"/>
                    </a:lnTo>
                    <a:lnTo>
                      <a:pt x="146" y="59"/>
                    </a:lnTo>
                    <a:lnTo>
                      <a:pt x="142" y="60"/>
                    </a:lnTo>
                    <a:lnTo>
                      <a:pt x="134" y="59"/>
                    </a:lnTo>
                    <a:lnTo>
                      <a:pt x="133" y="50"/>
                    </a:lnTo>
                    <a:lnTo>
                      <a:pt x="128" y="35"/>
                    </a:lnTo>
                    <a:lnTo>
                      <a:pt x="119" y="27"/>
                    </a:lnTo>
                    <a:lnTo>
                      <a:pt x="108" y="17"/>
                    </a:lnTo>
                    <a:lnTo>
                      <a:pt x="103" y="12"/>
                    </a:lnTo>
                    <a:lnTo>
                      <a:pt x="91" y="2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2"/>
                    </a:lnTo>
                    <a:lnTo>
                      <a:pt x="71" y="8"/>
                    </a:lnTo>
                    <a:lnTo>
                      <a:pt x="64" y="12"/>
                    </a:lnTo>
                    <a:lnTo>
                      <a:pt x="45" y="10"/>
                    </a:lnTo>
                    <a:lnTo>
                      <a:pt x="44" y="16"/>
                    </a:lnTo>
                    <a:lnTo>
                      <a:pt x="34" y="24"/>
                    </a:lnTo>
                    <a:lnTo>
                      <a:pt x="33" y="27"/>
                    </a:lnTo>
                    <a:lnTo>
                      <a:pt x="34" y="50"/>
                    </a:lnTo>
                    <a:lnTo>
                      <a:pt x="31" y="72"/>
                    </a:lnTo>
                    <a:lnTo>
                      <a:pt x="31" y="87"/>
                    </a:lnTo>
                    <a:lnTo>
                      <a:pt x="29" y="97"/>
                    </a:lnTo>
                    <a:lnTo>
                      <a:pt x="20" y="121"/>
                    </a:lnTo>
                    <a:lnTo>
                      <a:pt x="20" y="172"/>
                    </a:lnTo>
                    <a:lnTo>
                      <a:pt x="18" y="182"/>
                    </a:lnTo>
                    <a:lnTo>
                      <a:pt x="16" y="188"/>
                    </a:lnTo>
                    <a:lnTo>
                      <a:pt x="9" y="201"/>
                    </a:lnTo>
                    <a:lnTo>
                      <a:pt x="5" y="210"/>
                    </a:lnTo>
                    <a:lnTo>
                      <a:pt x="1" y="236"/>
                    </a:lnTo>
                    <a:lnTo>
                      <a:pt x="0" y="25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253"/>
              <p:cNvSpPr>
                <a:spLocks noChangeAspect="1"/>
              </p:cNvSpPr>
              <p:nvPr/>
            </p:nvSpPr>
            <p:spPr bwMode="gray">
              <a:xfrm>
                <a:off x="1844" y="2396"/>
                <a:ext cx="53" cy="77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" y="41"/>
                  </a:cxn>
                  <a:cxn ang="0">
                    <a:pos x="152" y="83"/>
                  </a:cxn>
                  <a:cxn ang="0">
                    <a:pos x="172" y="84"/>
                  </a:cxn>
                  <a:cxn ang="0">
                    <a:pos x="195" y="94"/>
                  </a:cxn>
                  <a:cxn ang="0">
                    <a:pos x="211" y="112"/>
                  </a:cxn>
                  <a:cxn ang="0">
                    <a:pos x="232" y="139"/>
                  </a:cxn>
                  <a:cxn ang="0">
                    <a:pos x="217" y="159"/>
                  </a:cxn>
                  <a:cxn ang="0">
                    <a:pos x="220" y="165"/>
                  </a:cxn>
                  <a:cxn ang="0">
                    <a:pos x="212" y="182"/>
                  </a:cxn>
                  <a:cxn ang="0">
                    <a:pos x="189" y="186"/>
                  </a:cxn>
                  <a:cxn ang="0">
                    <a:pos x="183" y="193"/>
                  </a:cxn>
                  <a:cxn ang="0">
                    <a:pos x="174" y="228"/>
                  </a:cxn>
                  <a:cxn ang="0">
                    <a:pos x="189" y="255"/>
                  </a:cxn>
                  <a:cxn ang="0">
                    <a:pos x="200" y="268"/>
                  </a:cxn>
                  <a:cxn ang="0">
                    <a:pos x="217" y="273"/>
                  </a:cxn>
                  <a:cxn ang="0">
                    <a:pos x="226" y="289"/>
                  </a:cxn>
                  <a:cxn ang="0">
                    <a:pos x="233" y="311"/>
                  </a:cxn>
                  <a:cxn ang="0">
                    <a:pos x="263" y="347"/>
                  </a:cxn>
                  <a:cxn ang="0">
                    <a:pos x="254" y="350"/>
                  </a:cxn>
                  <a:cxn ang="0">
                    <a:pos x="233" y="348"/>
                  </a:cxn>
                  <a:cxn ang="0">
                    <a:pos x="213" y="353"/>
                  </a:cxn>
                  <a:cxn ang="0">
                    <a:pos x="183" y="366"/>
                  </a:cxn>
                  <a:cxn ang="0">
                    <a:pos x="158" y="374"/>
                  </a:cxn>
                  <a:cxn ang="0">
                    <a:pos x="134" y="386"/>
                  </a:cxn>
                  <a:cxn ang="0">
                    <a:pos x="102" y="369"/>
                  </a:cxn>
                  <a:cxn ang="0">
                    <a:pos x="91" y="357"/>
                  </a:cxn>
                  <a:cxn ang="0">
                    <a:pos x="89" y="332"/>
                  </a:cxn>
                  <a:cxn ang="0">
                    <a:pos x="77" y="288"/>
                  </a:cxn>
                  <a:cxn ang="0">
                    <a:pos x="86" y="257"/>
                  </a:cxn>
                  <a:cxn ang="0">
                    <a:pos x="95" y="234"/>
                  </a:cxn>
                  <a:cxn ang="0">
                    <a:pos x="79" y="209"/>
                  </a:cxn>
                  <a:cxn ang="0">
                    <a:pos x="72" y="193"/>
                  </a:cxn>
                  <a:cxn ang="0">
                    <a:pos x="67" y="171"/>
                  </a:cxn>
                  <a:cxn ang="0">
                    <a:pos x="37" y="174"/>
                  </a:cxn>
                  <a:cxn ang="0">
                    <a:pos x="27" y="163"/>
                  </a:cxn>
                  <a:cxn ang="0">
                    <a:pos x="0" y="128"/>
                  </a:cxn>
                  <a:cxn ang="0">
                    <a:pos x="1" y="121"/>
                  </a:cxn>
                  <a:cxn ang="0">
                    <a:pos x="11" y="91"/>
                  </a:cxn>
                  <a:cxn ang="0">
                    <a:pos x="40" y="75"/>
                  </a:cxn>
                  <a:cxn ang="0">
                    <a:pos x="38" y="64"/>
                  </a:cxn>
                  <a:cxn ang="0">
                    <a:pos x="24" y="52"/>
                  </a:cxn>
                  <a:cxn ang="0">
                    <a:pos x="29" y="35"/>
                  </a:cxn>
                  <a:cxn ang="0">
                    <a:pos x="46" y="26"/>
                  </a:cxn>
                  <a:cxn ang="0">
                    <a:pos x="72" y="13"/>
                  </a:cxn>
                  <a:cxn ang="0">
                    <a:pos x="81" y="2"/>
                  </a:cxn>
                </a:cxnLst>
                <a:rect l="0" t="0" r="r" b="b"/>
                <a:pathLst>
                  <a:path w="265" h="386">
                    <a:moveTo>
                      <a:pt x="81" y="2"/>
                    </a:moveTo>
                    <a:lnTo>
                      <a:pt x="87" y="3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8" y="10"/>
                    </a:lnTo>
                    <a:lnTo>
                      <a:pt x="141" y="41"/>
                    </a:lnTo>
                    <a:lnTo>
                      <a:pt x="150" y="53"/>
                    </a:lnTo>
                    <a:lnTo>
                      <a:pt x="151" y="59"/>
                    </a:lnTo>
                    <a:lnTo>
                      <a:pt x="152" y="83"/>
                    </a:lnTo>
                    <a:lnTo>
                      <a:pt x="156" y="84"/>
                    </a:lnTo>
                    <a:lnTo>
                      <a:pt x="162" y="84"/>
                    </a:lnTo>
                    <a:lnTo>
                      <a:pt x="172" y="84"/>
                    </a:lnTo>
                    <a:lnTo>
                      <a:pt x="179" y="85"/>
                    </a:lnTo>
                    <a:lnTo>
                      <a:pt x="183" y="88"/>
                    </a:lnTo>
                    <a:lnTo>
                      <a:pt x="195" y="94"/>
                    </a:lnTo>
                    <a:lnTo>
                      <a:pt x="197" y="96"/>
                    </a:lnTo>
                    <a:lnTo>
                      <a:pt x="202" y="104"/>
                    </a:lnTo>
                    <a:lnTo>
                      <a:pt x="211" y="112"/>
                    </a:lnTo>
                    <a:lnTo>
                      <a:pt x="222" y="120"/>
                    </a:lnTo>
                    <a:lnTo>
                      <a:pt x="228" y="136"/>
                    </a:lnTo>
                    <a:lnTo>
                      <a:pt x="232" y="139"/>
                    </a:lnTo>
                    <a:lnTo>
                      <a:pt x="231" y="142"/>
                    </a:lnTo>
                    <a:lnTo>
                      <a:pt x="224" y="148"/>
                    </a:lnTo>
                    <a:lnTo>
                      <a:pt x="217" y="159"/>
                    </a:lnTo>
                    <a:lnTo>
                      <a:pt x="216" y="163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0" y="172"/>
                    </a:lnTo>
                    <a:lnTo>
                      <a:pt x="213" y="179"/>
                    </a:lnTo>
                    <a:lnTo>
                      <a:pt x="212" y="182"/>
                    </a:lnTo>
                    <a:lnTo>
                      <a:pt x="205" y="183"/>
                    </a:lnTo>
                    <a:lnTo>
                      <a:pt x="196" y="183"/>
                    </a:lnTo>
                    <a:lnTo>
                      <a:pt x="189" y="186"/>
                    </a:lnTo>
                    <a:lnTo>
                      <a:pt x="185" y="188"/>
                    </a:lnTo>
                    <a:lnTo>
                      <a:pt x="184" y="191"/>
                    </a:lnTo>
                    <a:lnTo>
                      <a:pt x="183" y="193"/>
                    </a:lnTo>
                    <a:lnTo>
                      <a:pt x="181" y="208"/>
                    </a:lnTo>
                    <a:lnTo>
                      <a:pt x="178" y="217"/>
                    </a:lnTo>
                    <a:lnTo>
                      <a:pt x="174" y="228"/>
                    </a:lnTo>
                    <a:lnTo>
                      <a:pt x="174" y="234"/>
                    </a:lnTo>
                    <a:lnTo>
                      <a:pt x="180" y="240"/>
                    </a:lnTo>
                    <a:lnTo>
                      <a:pt x="189" y="255"/>
                    </a:lnTo>
                    <a:lnTo>
                      <a:pt x="191" y="256"/>
                    </a:lnTo>
                    <a:lnTo>
                      <a:pt x="200" y="263"/>
                    </a:lnTo>
                    <a:lnTo>
                      <a:pt x="200" y="268"/>
                    </a:lnTo>
                    <a:lnTo>
                      <a:pt x="204" y="272"/>
                    </a:lnTo>
                    <a:lnTo>
                      <a:pt x="205" y="273"/>
                    </a:lnTo>
                    <a:lnTo>
                      <a:pt x="217" y="273"/>
                    </a:lnTo>
                    <a:lnTo>
                      <a:pt x="220" y="276"/>
                    </a:lnTo>
                    <a:lnTo>
                      <a:pt x="221" y="284"/>
                    </a:lnTo>
                    <a:lnTo>
                      <a:pt x="226" y="289"/>
                    </a:lnTo>
                    <a:lnTo>
                      <a:pt x="226" y="299"/>
                    </a:lnTo>
                    <a:lnTo>
                      <a:pt x="232" y="305"/>
                    </a:lnTo>
                    <a:lnTo>
                      <a:pt x="233" y="311"/>
                    </a:lnTo>
                    <a:lnTo>
                      <a:pt x="239" y="321"/>
                    </a:lnTo>
                    <a:lnTo>
                      <a:pt x="253" y="338"/>
                    </a:lnTo>
                    <a:lnTo>
                      <a:pt x="263" y="347"/>
                    </a:lnTo>
                    <a:lnTo>
                      <a:pt x="265" y="347"/>
                    </a:lnTo>
                    <a:lnTo>
                      <a:pt x="265" y="349"/>
                    </a:lnTo>
                    <a:lnTo>
                      <a:pt x="254" y="350"/>
                    </a:lnTo>
                    <a:lnTo>
                      <a:pt x="240" y="352"/>
                    </a:lnTo>
                    <a:lnTo>
                      <a:pt x="234" y="349"/>
                    </a:lnTo>
                    <a:lnTo>
                      <a:pt x="233" y="348"/>
                    </a:lnTo>
                    <a:lnTo>
                      <a:pt x="229" y="347"/>
                    </a:lnTo>
                    <a:lnTo>
                      <a:pt x="224" y="347"/>
                    </a:lnTo>
                    <a:lnTo>
                      <a:pt x="213" y="353"/>
                    </a:lnTo>
                    <a:lnTo>
                      <a:pt x="205" y="363"/>
                    </a:lnTo>
                    <a:lnTo>
                      <a:pt x="191" y="363"/>
                    </a:lnTo>
                    <a:lnTo>
                      <a:pt x="183" y="366"/>
                    </a:lnTo>
                    <a:lnTo>
                      <a:pt x="178" y="371"/>
                    </a:lnTo>
                    <a:lnTo>
                      <a:pt x="167" y="371"/>
                    </a:lnTo>
                    <a:lnTo>
                      <a:pt x="158" y="374"/>
                    </a:lnTo>
                    <a:lnTo>
                      <a:pt x="152" y="384"/>
                    </a:lnTo>
                    <a:lnTo>
                      <a:pt x="147" y="386"/>
                    </a:lnTo>
                    <a:lnTo>
                      <a:pt x="134" y="386"/>
                    </a:lnTo>
                    <a:lnTo>
                      <a:pt x="124" y="384"/>
                    </a:lnTo>
                    <a:lnTo>
                      <a:pt x="108" y="374"/>
                    </a:lnTo>
                    <a:lnTo>
                      <a:pt x="102" y="369"/>
                    </a:lnTo>
                    <a:lnTo>
                      <a:pt x="98" y="363"/>
                    </a:lnTo>
                    <a:lnTo>
                      <a:pt x="95" y="362"/>
                    </a:lnTo>
                    <a:lnTo>
                      <a:pt x="91" y="357"/>
                    </a:lnTo>
                    <a:lnTo>
                      <a:pt x="89" y="354"/>
                    </a:lnTo>
                    <a:lnTo>
                      <a:pt x="91" y="341"/>
                    </a:lnTo>
                    <a:lnTo>
                      <a:pt x="89" y="332"/>
                    </a:lnTo>
                    <a:lnTo>
                      <a:pt x="78" y="322"/>
                    </a:lnTo>
                    <a:lnTo>
                      <a:pt x="77" y="319"/>
                    </a:lnTo>
                    <a:lnTo>
                      <a:pt x="77" y="288"/>
                    </a:lnTo>
                    <a:lnTo>
                      <a:pt x="83" y="274"/>
                    </a:lnTo>
                    <a:lnTo>
                      <a:pt x="86" y="267"/>
                    </a:lnTo>
                    <a:lnTo>
                      <a:pt x="86" y="257"/>
                    </a:lnTo>
                    <a:lnTo>
                      <a:pt x="95" y="244"/>
                    </a:lnTo>
                    <a:lnTo>
                      <a:pt x="97" y="241"/>
                    </a:lnTo>
                    <a:lnTo>
                      <a:pt x="95" y="234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79" y="209"/>
                    </a:lnTo>
                    <a:lnTo>
                      <a:pt x="77" y="208"/>
                    </a:lnTo>
                    <a:lnTo>
                      <a:pt x="68" y="207"/>
                    </a:lnTo>
                    <a:lnTo>
                      <a:pt x="72" y="193"/>
                    </a:lnTo>
                    <a:lnTo>
                      <a:pt x="72" y="186"/>
                    </a:lnTo>
                    <a:lnTo>
                      <a:pt x="72" y="180"/>
                    </a:lnTo>
                    <a:lnTo>
                      <a:pt x="67" y="171"/>
                    </a:lnTo>
                    <a:lnTo>
                      <a:pt x="59" y="171"/>
                    </a:lnTo>
                    <a:lnTo>
                      <a:pt x="46" y="175"/>
                    </a:lnTo>
                    <a:lnTo>
                      <a:pt x="37" y="174"/>
                    </a:lnTo>
                    <a:lnTo>
                      <a:pt x="37" y="171"/>
                    </a:lnTo>
                    <a:lnTo>
                      <a:pt x="33" y="169"/>
                    </a:lnTo>
                    <a:lnTo>
                      <a:pt x="27" y="163"/>
                    </a:lnTo>
                    <a:lnTo>
                      <a:pt x="23" y="155"/>
                    </a:lnTo>
                    <a:lnTo>
                      <a:pt x="12" y="144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21"/>
                    </a:lnTo>
                    <a:lnTo>
                      <a:pt x="7" y="112"/>
                    </a:lnTo>
                    <a:lnTo>
                      <a:pt x="11" y="106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29" y="83"/>
                    </a:lnTo>
                    <a:lnTo>
                      <a:pt x="40" y="75"/>
                    </a:lnTo>
                    <a:lnTo>
                      <a:pt x="45" y="69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32" y="66"/>
                    </a:lnTo>
                    <a:lnTo>
                      <a:pt x="27" y="64"/>
                    </a:lnTo>
                    <a:lnTo>
                      <a:pt x="24" y="52"/>
                    </a:lnTo>
                    <a:lnTo>
                      <a:pt x="24" y="43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40" y="32"/>
                    </a:lnTo>
                    <a:lnTo>
                      <a:pt x="43" y="30"/>
                    </a:lnTo>
                    <a:lnTo>
                      <a:pt x="46" y="26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72" y="13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254"/>
              <p:cNvSpPr>
                <a:spLocks noChangeAspect="1"/>
              </p:cNvSpPr>
              <p:nvPr/>
            </p:nvSpPr>
            <p:spPr bwMode="gray">
              <a:xfrm>
                <a:off x="1919" y="2425"/>
                <a:ext cx="32" cy="40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13" y="169"/>
                  </a:cxn>
                  <a:cxn ang="0">
                    <a:pos x="15" y="166"/>
                  </a:cxn>
                  <a:cxn ang="0">
                    <a:pos x="17" y="147"/>
                  </a:cxn>
                  <a:cxn ang="0">
                    <a:pos x="22" y="125"/>
                  </a:cxn>
                  <a:cxn ang="0">
                    <a:pos x="23" y="110"/>
                  </a:cxn>
                  <a:cxn ang="0">
                    <a:pos x="18" y="102"/>
                  </a:cxn>
                  <a:cxn ang="0">
                    <a:pos x="17" y="101"/>
                  </a:cxn>
                  <a:cxn ang="0">
                    <a:pos x="17" y="99"/>
                  </a:cxn>
                  <a:cxn ang="0">
                    <a:pos x="8" y="86"/>
                  </a:cxn>
                  <a:cxn ang="0">
                    <a:pos x="5" y="75"/>
                  </a:cxn>
                  <a:cxn ang="0">
                    <a:pos x="3" y="56"/>
                  </a:cxn>
                  <a:cxn ang="0">
                    <a:pos x="3" y="34"/>
                  </a:cxn>
                  <a:cxn ang="0">
                    <a:pos x="7" y="24"/>
                  </a:cxn>
                  <a:cxn ang="0">
                    <a:pos x="15" y="18"/>
                  </a:cxn>
                  <a:cxn ang="0">
                    <a:pos x="19" y="12"/>
                  </a:cxn>
                  <a:cxn ang="0">
                    <a:pos x="19" y="10"/>
                  </a:cxn>
                  <a:cxn ang="0">
                    <a:pos x="22" y="7"/>
                  </a:cxn>
                  <a:cxn ang="0">
                    <a:pos x="28" y="5"/>
                  </a:cxn>
                  <a:cxn ang="0">
                    <a:pos x="32" y="1"/>
                  </a:cxn>
                  <a:cxn ang="0">
                    <a:pos x="35" y="0"/>
                  </a:cxn>
                  <a:cxn ang="0">
                    <a:pos x="49" y="8"/>
                  </a:cxn>
                  <a:cxn ang="0">
                    <a:pos x="61" y="13"/>
                  </a:cxn>
                  <a:cxn ang="0">
                    <a:pos x="73" y="19"/>
                  </a:cxn>
                  <a:cxn ang="0">
                    <a:pos x="85" y="21"/>
                  </a:cxn>
                  <a:cxn ang="0">
                    <a:pos x="98" y="28"/>
                  </a:cxn>
                  <a:cxn ang="0">
                    <a:pos x="113" y="39"/>
                  </a:cxn>
                  <a:cxn ang="0">
                    <a:pos x="116" y="40"/>
                  </a:cxn>
                  <a:cxn ang="0">
                    <a:pos x="130" y="53"/>
                  </a:cxn>
                  <a:cxn ang="0">
                    <a:pos x="135" y="59"/>
                  </a:cxn>
                  <a:cxn ang="0">
                    <a:pos x="146" y="65"/>
                  </a:cxn>
                  <a:cxn ang="0">
                    <a:pos x="156" y="75"/>
                  </a:cxn>
                  <a:cxn ang="0">
                    <a:pos x="156" y="86"/>
                  </a:cxn>
                  <a:cxn ang="0">
                    <a:pos x="157" y="86"/>
                  </a:cxn>
                  <a:cxn ang="0">
                    <a:pos x="144" y="99"/>
                  </a:cxn>
                  <a:cxn ang="0">
                    <a:pos x="141" y="107"/>
                  </a:cxn>
                  <a:cxn ang="0">
                    <a:pos x="128" y="125"/>
                  </a:cxn>
                  <a:cxn ang="0">
                    <a:pos x="118" y="137"/>
                  </a:cxn>
                  <a:cxn ang="0">
                    <a:pos x="114" y="144"/>
                  </a:cxn>
                  <a:cxn ang="0">
                    <a:pos x="105" y="166"/>
                  </a:cxn>
                  <a:cxn ang="0">
                    <a:pos x="78" y="190"/>
                  </a:cxn>
                  <a:cxn ang="0">
                    <a:pos x="76" y="193"/>
                  </a:cxn>
                  <a:cxn ang="0">
                    <a:pos x="71" y="195"/>
                  </a:cxn>
                  <a:cxn ang="0">
                    <a:pos x="61" y="195"/>
                  </a:cxn>
                  <a:cxn ang="0">
                    <a:pos x="54" y="191"/>
                  </a:cxn>
                  <a:cxn ang="0">
                    <a:pos x="48" y="191"/>
                  </a:cxn>
                  <a:cxn ang="0">
                    <a:pos x="44" y="193"/>
                  </a:cxn>
                  <a:cxn ang="0">
                    <a:pos x="28" y="200"/>
                  </a:cxn>
                  <a:cxn ang="0">
                    <a:pos x="22" y="200"/>
                  </a:cxn>
                  <a:cxn ang="0">
                    <a:pos x="19" y="199"/>
                  </a:cxn>
                  <a:cxn ang="0">
                    <a:pos x="10" y="193"/>
                  </a:cxn>
                  <a:cxn ang="0">
                    <a:pos x="0" y="182"/>
                  </a:cxn>
                </a:cxnLst>
                <a:rect l="0" t="0" r="r" b="b"/>
                <a:pathLst>
                  <a:path w="157" h="200">
                    <a:moveTo>
                      <a:pt x="0" y="182"/>
                    </a:moveTo>
                    <a:lnTo>
                      <a:pt x="13" y="169"/>
                    </a:lnTo>
                    <a:lnTo>
                      <a:pt x="15" y="166"/>
                    </a:lnTo>
                    <a:lnTo>
                      <a:pt x="17" y="147"/>
                    </a:lnTo>
                    <a:lnTo>
                      <a:pt x="22" y="125"/>
                    </a:lnTo>
                    <a:lnTo>
                      <a:pt x="23" y="110"/>
                    </a:lnTo>
                    <a:lnTo>
                      <a:pt x="18" y="102"/>
                    </a:lnTo>
                    <a:lnTo>
                      <a:pt x="17" y="101"/>
                    </a:lnTo>
                    <a:lnTo>
                      <a:pt x="17" y="99"/>
                    </a:lnTo>
                    <a:lnTo>
                      <a:pt x="8" y="86"/>
                    </a:lnTo>
                    <a:lnTo>
                      <a:pt x="5" y="75"/>
                    </a:lnTo>
                    <a:lnTo>
                      <a:pt x="3" y="56"/>
                    </a:lnTo>
                    <a:lnTo>
                      <a:pt x="3" y="34"/>
                    </a:lnTo>
                    <a:lnTo>
                      <a:pt x="7" y="24"/>
                    </a:lnTo>
                    <a:lnTo>
                      <a:pt x="15" y="18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8" y="5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49" y="8"/>
                    </a:lnTo>
                    <a:lnTo>
                      <a:pt x="61" y="13"/>
                    </a:lnTo>
                    <a:lnTo>
                      <a:pt x="73" y="19"/>
                    </a:lnTo>
                    <a:lnTo>
                      <a:pt x="85" y="21"/>
                    </a:lnTo>
                    <a:lnTo>
                      <a:pt x="98" y="28"/>
                    </a:lnTo>
                    <a:lnTo>
                      <a:pt x="113" y="39"/>
                    </a:lnTo>
                    <a:lnTo>
                      <a:pt x="116" y="40"/>
                    </a:lnTo>
                    <a:lnTo>
                      <a:pt x="130" y="53"/>
                    </a:lnTo>
                    <a:lnTo>
                      <a:pt x="135" y="59"/>
                    </a:lnTo>
                    <a:lnTo>
                      <a:pt x="146" y="65"/>
                    </a:lnTo>
                    <a:lnTo>
                      <a:pt x="156" y="75"/>
                    </a:lnTo>
                    <a:lnTo>
                      <a:pt x="156" y="86"/>
                    </a:lnTo>
                    <a:lnTo>
                      <a:pt x="157" y="86"/>
                    </a:lnTo>
                    <a:lnTo>
                      <a:pt x="144" y="99"/>
                    </a:lnTo>
                    <a:lnTo>
                      <a:pt x="141" y="107"/>
                    </a:lnTo>
                    <a:lnTo>
                      <a:pt x="128" y="125"/>
                    </a:lnTo>
                    <a:lnTo>
                      <a:pt x="118" y="137"/>
                    </a:lnTo>
                    <a:lnTo>
                      <a:pt x="114" y="144"/>
                    </a:lnTo>
                    <a:lnTo>
                      <a:pt x="105" y="166"/>
                    </a:lnTo>
                    <a:lnTo>
                      <a:pt x="78" y="190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61" y="195"/>
                    </a:lnTo>
                    <a:lnTo>
                      <a:pt x="54" y="191"/>
                    </a:lnTo>
                    <a:lnTo>
                      <a:pt x="48" y="191"/>
                    </a:lnTo>
                    <a:lnTo>
                      <a:pt x="44" y="193"/>
                    </a:lnTo>
                    <a:lnTo>
                      <a:pt x="28" y="200"/>
                    </a:lnTo>
                    <a:lnTo>
                      <a:pt x="22" y="200"/>
                    </a:lnTo>
                    <a:lnTo>
                      <a:pt x="19" y="199"/>
                    </a:lnTo>
                    <a:lnTo>
                      <a:pt x="10" y="193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255"/>
              <p:cNvSpPr>
                <a:spLocks noChangeAspect="1"/>
              </p:cNvSpPr>
              <p:nvPr/>
            </p:nvSpPr>
            <p:spPr bwMode="gray">
              <a:xfrm>
                <a:off x="1624" y="2488"/>
                <a:ext cx="137" cy="201"/>
              </a:xfrm>
              <a:custGeom>
                <a:avLst/>
                <a:gdLst/>
                <a:ahLst/>
                <a:cxnLst>
                  <a:cxn ang="0">
                    <a:pos x="319" y="13"/>
                  </a:cxn>
                  <a:cxn ang="0">
                    <a:pos x="335" y="50"/>
                  </a:cxn>
                  <a:cxn ang="0">
                    <a:pos x="284" y="110"/>
                  </a:cxn>
                  <a:cxn ang="0">
                    <a:pos x="204" y="156"/>
                  </a:cxn>
                  <a:cxn ang="0">
                    <a:pos x="170" y="190"/>
                  </a:cxn>
                  <a:cxn ang="0">
                    <a:pos x="159" y="190"/>
                  </a:cxn>
                  <a:cxn ang="0">
                    <a:pos x="138" y="253"/>
                  </a:cxn>
                  <a:cxn ang="0">
                    <a:pos x="97" y="260"/>
                  </a:cxn>
                  <a:cxn ang="0">
                    <a:pos x="72" y="242"/>
                  </a:cxn>
                  <a:cxn ang="0">
                    <a:pos x="43" y="242"/>
                  </a:cxn>
                  <a:cxn ang="0">
                    <a:pos x="52" y="214"/>
                  </a:cxn>
                  <a:cxn ang="0">
                    <a:pos x="51" y="188"/>
                  </a:cxn>
                  <a:cxn ang="0">
                    <a:pos x="3" y="231"/>
                  </a:cxn>
                  <a:cxn ang="0">
                    <a:pos x="9" y="271"/>
                  </a:cxn>
                  <a:cxn ang="0">
                    <a:pos x="21" y="308"/>
                  </a:cxn>
                  <a:cxn ang="0">
                    <a:pos x="51" y="350"/>
                  </a:cxn>
                  <a:cxn ang="0">
                    <a:pos x="89" y="387"/>
                  </a:cxn>
                  <a:cxn ang="0">
                    <a:pos x="140" y="478"/>
                  </a:cxn>
                  <a:cxn ang="0">
                    <a:pos x="188" y="578"/>
                  </a:cxn>
                  <a:cxn ang="0">
                    <a:pos x="212" y="632"/>
                  </a:cxn>
                  <a:cxn ang="0">
                    <a:pos x="256" y="711"/>
                  </a:cxn>
                  <a:cxn ang="0">
                    <a:pos x="267" y="764"/>
                  </a:cxn>
                  <a:cxn ang="0">
                    <a:pos x="298" y="807"/>
                  </a:cxn>
                  <a:cxn ang="0">
                    <a:pos x="391" y="874"/>
                  </a:cxn>
                  <a:cxn ang="0">
                    <a:pos x="481" y="922"/>
                  </a:cxn>
                  <a:cxn ang="0">
                    <a:pos x="532" y="957"/>
                  </a:cxn>
                  <a:cxn ang="0">
                    <a:pos x="584" y="1001"/>
                  </a:cxn>
                  <a:cxn ang="0">
                    <a:pos x="620" y="995"/>
                  </a:cxn>
                  <a:cxn ang="0">
                    <a:pos x="638" y="968"/>
                  </a:cxn>
                  <a:cxn ang="0">
                    <a:pos x="649" y="935"/>
                  </a:cxn>
                  <a:cxn ang="0">
                    <a:pos x="665" y="888"/>
                  </a:cxn>
                  <a:cxn ang="0">
                    <a:pos x="651" y="865"/>
                  </a:cxn>
                  <a:cxn ang="0">
                    <a:pos x="665" y="826"/>
                  </a:cxn>
                  <a:cxn ang="0">
                    <a:pos x="671" y="793"/>
                  </a:cxn>
                  <a:cxn ang="0">
                    <a:pos x="671" y="724"/>
                  </a:cxn>
                  <a:cxn ang="0">
                    <a:pos x="686" y="675"/>
                  </a:cxn>
                  <a:cxn ang="0">
                    <a:pos x="612" y="598"/>
                  </a:cxn>
                  <a:cxn ang="0">
                    <a:pos x="591" y="564"/>
                  </a:cxn>
                  <a:cxn ang="0">
                    <a:pos x="578" y="514"/>
                  </a:cxn>
                  <a:cxn ang="0">
                    <a:pos x="502" y="537"/>
                  </a:cxn>
                  <a:cxn ang="0">
                    <a:pos x="468" y="512"/>
                  </a:cxn>
                  <a:cxn ang="0">
                    <a:pos x="450" y="480"/>
                  </a:cxn>
                  <a:cxn ang="0">
                    <a:pos x="422" y="432"/>
                  </a:cxn>
                  <a:cxn ang="0">
                    <a:pos x="428" y="362"/>
                  </a:cxn>
                  <a:cxn ang="0">
                    <a:pos x="452" y="318"/>
                  </a:cxn>
                  <a:cxn ang="0">
                    <a:pos x="510" y="254"/>
                  </a:cxn>
                  <a:cxn ang="0">
                    <a:pos x="620" y="225"/>
                  </a:cxn>
                  <a:cxn ang="0">
                    <a:pos x="596" y="205"/>
                  </a:cxn>
                  <a:cxn ang="0">
                    <a:pos x="593" y="182"/>
                  </a:cxn>
                  <a:cxn ang="0">
                    <a:pos x="605" y="137"/>
                  </a:cxn>
                  <a:cxn ang="0">
                    <a:pos x="553" y="126"/>
                  </a:cxn>
                  <a:cxn ang="0">
                    <a:pos x="516" y="120"/>
                  </a:cxn>
                  <a:cxn ang="0">
                    <a:pos x="499" y="132"/>
                  </a:cxn>
                  <a:cxn ang="0">
                    <a:pos x="461" y="130"/>
                  </a:cxn>
                  <a:cxn ang="0">
                    <a:pos x="438" y="96"/>
                  </a:cxn>
                  <a:cxn ang="0">
                    <a:pos x="419" y="69"/>
                  </a:cxn>
                  <a:cxn ang="0">
                    <a:pos x="394" y="55"/>
                  </a:cxn>
                  <a:cxn ang="0">
                    <a:pos x="366" y="21"/>
                  </a:cxn>
                  <a:cxn ang="0">
                    <a:pos x="332" y="0"/>
                  </a:cxn>
                </a:cxnLst>
                <a:rect l="0" t="0" r="r" b="b"/>
                <a:pathLst>
                  <a:path w="686" h="1005">
                    <a:moveTo>
                      <a:pt x="328" y="0"/>
                    </a:moveTo>
                    <a:lnTo>
                      <a:pt x="326" y="2"/>
                    </a:lnTo>
                    <a:lnTo>
                      <a:pt x="315" y="2"/>
                    </a:lnTo>
                    <a:lnTo>
                      <a:pt x="314" y="11"/>
                    </a:lnTo>
                    <a:lnTo>
                      <a:pt x="319" y="13"/>
                    </a:lnTo>
                    <a:lnTo>
                      <a:pt x="321" y="16"/>
                    </a:lnTo>
                    <a:lnTo>
                      <a:pt x="326" y="27"/>
                    </a:lnTo>
                    <a:lnTo>
                      <a:pt x="327" y="32"/>
                    </a:lnTo>
                    <a:lnTo>
                      <a:pt x="335" y="49"/>
                    </a:lnTo>
                    <a:lnTo>
                      <a:pt x="335" y="50"/>
                    </a:lnTo>
                    <a:lnTo>
                      <a:pt x="326" y="50"/>
                    </a:lnTo>
                    <a:lnTo>
                      <a:pt x="319" y="65"/>
                    </a:lnTo>
                    <a:lnTo>
                      <a:pt x="305" y="89"/>
                    </a:lnTo>
                    <a:lnTo>
                      <a:pt x="292" y="104"/>
                    </a:lnTo>
                    <a:lnTo>
                      <a:pt x="284" y="110"/>
                    </a:lnTo>
                    <a:lnTo>
                      <a:pt x="274" y="119"/>
                    </a:lnTo>
                    <a:lnTo>
                      <a:pt x="265" y="131"/>
                    </a:lnTo>
                    <a:lnTo>
                      <a:pt x="256" y="137"/>
                    </a:lnTo>
                    <a:lnTo>
                      <a:pt x="240" y="145"/>
                    </a:lnTo>
                    <a:lnTo>
                      <a:pt x="204" y="156"/>
                    </a:lnTo>
                    <a:lnTo>
                      <a:pt x="186" y="163"/>
                    </a:lnTo>
                    <a:lnTo>
                      <a:pt x="179" y="168"/>
                    </a:lnTo>
                    <a:lnTo>
                      <a:pt x="176" y="171"/>
                    </a:lnTo>
                    <a:lnTo>
                      <a:pt x="171" y="180"/>
                    </a:lnTo>
                    <a:lnTo>
                      <a:pt x="170" y="190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0" y="189"/>
                    </a:lnTo>
                    <a:lnTo>
                      <a:pt x="159" y="189"/>
                    </a:lnTo>
                    <a:lnTo>
                      <a:pt x="159" y="190"/>
                    </a:lnTo>
                    <a:lnTo>
                      <a:pt x="144" y="210"/>
                    </a:lnTo>
                    <a:lnTo>
                      <a:pt x="142" y="223"/>
                    </a:lnTo>
                    <a:lnTo>
                      <a:pt x="142" y="244"/>
                    </a:lnTo>
                    <a:lnTo>
                      <a:pt x="139" y="252"/>
                    </a:lnTo>
                    <a:lnTo>
                      <a:pt x="138" y="253"/>
                    </a:lnTo>
                    <a:lnTo>
                      <a:pt x="128" y="257"/>
                    </a:lnTo>
                    <a:lnTo>
                      <a:pt x="121" y="264"/>
                    </a:lnTo>
                    <a:lnTo>
                      <a:pt x="110" y="269"/>
                    </a:lnTo>
                    <a:lnTo>
                      <a:pt x="102" y="268"/>
                    </a:lnTo>
                    <a:lnTo>
                      <a:pt x="97" y="260"/>
                    </a:lnTo>
                    <a:lnTo>
                      <a:pt x="95" y="254"/>
                    </a:lnTo>
                    <a:lnTo>
                      <a:pt x="90" y="245"/>
                    </a:lnTo>
                    <a:lnTo>
                      <a:pt x="84" y="245"/>
                    </a:lnTo>
                    <a:lnTo>
                      <a:pt x="74" y="245"/>
                    </a:lnTo>
                    <a:lnTo>
                      <a:pt x="72" y="242"/>
                    </a:lnTo>
                    <a:lnTo>
                      <a:pt x="67" y="238"/>
                    </a:lnTo>
                    <a:lnTo>
                      <a:pt x="58" y="238"/>
                    </a:lnTo>
                    <a:lnTo>
                      <a:pt x="50" y="243"/>
                    </a:lnTo>
                    <a:lnTo>
                      <a:pt x="45" y="244"/>
                    </a:lnTo>
                    <a:lnTo>
                      <a:pt x="43" y="242"/>
                    </a:lnTo>
                    <a:lnTo>
                      <a:pt x="41" y="228"/>
                    </a:lnTo>
                    <a:lnTo>
                      <a:pt x="39" y="223"/>
                    </a:lnTo>
                    <a:lnTo>
                      <a:pt x="39" y="221"/>
                    </a:lnTo>
                    <a:lnTo>
                      <a:pt x="42" y="216"/>
                    </a:lnTo>
                    <a:lnTo>
                      <a:pt x="52" y="214"/>
                    </a:lnTo>
                    <a:lnTo>
                      <a:pt x="57" y="209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1" y="185"/>
                    </a:lnTo>
                    <a:lnTo>
                      <a:pt x="43" y="193"/>
                    </a:lnTo>
                    <a:lnTo>
                      <a:pt x="32" y="200"/>
                    </a:lnTo>
                    <a:lnTo>
                      <a:pt x="18" y="216"/>
                    </a:lnTo>
                    <a:lnTo>
                      <a:pt x="3" y="231"/>
                    </a:lnTo>
                    <a:lnTo>
                      <a:pt x="2" y="236"/>
                    </a:lnTo>
                    <a:lnTo>
                      <a:pt x="0" y="245"/>
                    </a:lnTo>
                    <a:lnTo>
                      <a:pt x="3" y="260"/>
                    </a:lnTo>
                    <a:lnTo>
                      <a:pt x="4" y="263"/>
                    </a:lnTo>
                    <a:lnTo>
                      <a:pt x="9" y="271"/>
                    </a:lnTo>
                    <a:lnTo>
                      <a:pt x="10" y="284"/>
                    </a:lnTo>
                    <a:lnTo>
                      <a:pt x="19" y="292"/>
                    </a:lnTo>
                    <a:lnTo>
                      <a:pt x="24" y="298"/>
                    </a:lnTo>
                    <a:lnTo>
                      <a:pt x="24" y="302"/>
                    </a:lnTo>
                    <a:lnTo>
                      <a:pt x="21" y="308"/>
                    </a:lnTo>
                    <a:lnTo>
                      <a:pt x="11" y="318"/>
                    </a:lnTo>
                    <a:lnTo>
                      <a:pt x="14" y="323"/>
                    </a:lnTo>
                    <a:lnTo>
                      <a:pt x="29" y="333"/>
                    </a:lnTo>
                    <a:lnTo>
                      <a:pt x="37" y="340"/>
                    </a:lnTo>
                    <a:lnTo>
                      <a:pt x="51" y="350"/>
                    </a:lnTo>
                    <a:lnTo>
                      <a:pt x="58" y="355"/>
                    </a:lnTo>
                    <a:lnTo>
                      <a:pt x="73" y="367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9" y="387"/>
                    </a:lnTo>
                    <a:lnTo>
                      <a:pt x="97" y="413"/>
                    </a:lnTo>
                    <a:lnTo>
                      <a:pt x="102" y="422"/>
                    </a:lnTo>
                    <a:lnTo>
                      <a:pt x="133" y="452"/>
                    </a:lnTo>
                    <a:lnTo>
                      <a:pt x="139" y="467"/>
                    </a:lnTo>
                    <a:lnTo>
                      <a:pt x="140" y="478"/>
                    </a:lnTo>
                    <a:lnTo>
                      <a:pt x="143" y="484"/>
                    </a:lnTo>
                    <a:lnTo>
                      <a:pt x="155" y="507"/>
                    </a:lnTo>
                    <a:lnTo>
                      <a:pt x="161" y="522"/>
                    </a:lnTo>
                    <a:lnTo>
                      <a:pt x="170" y="549"/>
                    </a:lnTo>
                    <a:lnTo>
                      <a:pt x="188" y="578"/>
                    </a:lnTo>
                    <a:lnTo>
                      <a:pt x="191" y="584"/>
                    </a:lnTo>
                    <a:lnTo>
                      <a:pt x="193" y="608"/>
                    </a:lnTo>
                    <a:lnTo>
                      <a:pt x="199" y="624"/>
                    </a:lnTo>
                    <a:lnTo>
                      <a:pt x="204" y="629"/>
                    </a:lnTo>
                    <a:lnTo>
                      <a:pt x="212" y="632"/>
                    </a:lnTo>
                    <a:lnTo>
                      <a:pt x="217" y="639"/>
                    </a:lnTo>
                    <a:lnTo>
                      <a:pt x="225" y="659"/>
                    </a:lnTo>
                    <a:lnTo>
                      <a:pt x="239" y="678"/>
                    </a:lnTo>
                    <a:lnTo>
                      <a:pt x="249" y="693"/>
                    </a:lnTo>
                    <a:lnTo>
                      <a:pt x="256" y="711"/>
                    </a:lnTo>
                    <a:lnTo>
                      <a:pt x="269" y="726"/>
                    </a:lnTo>
                    <a:lnTo>
                      <a:pt x="274" y="742"/>
                    </a:lnTo>
                    <a:lnTo>
                      <a:pt x="277" y="754"/>
                    </a:lnTo>
                    <a:lnTo>
                      <a:pt x="271" y="758"/>
                    </a:lnTo>
                    <a:lnTo>
                      <a:pt x="267" y="764"/>
                    </a:lnTo>
                    <a:lnTo>
                      <a:pt x="269" y="776"/>
                    </a:lnTo>
                    <a:lnTo>
                      <a:pt x="272" y="780"/>
                    </a:lnTo>
                    <a:lnTo>
                      <a:pt x="283" y="791"/>
                    </a:lnTo>
                    <a:lnTo>
                      <a:pt x="290" y="802"/>
                    </a:lnTo>
                    <a:lnTo>
                      <a:pt x="298" y="807"/>
                    </a:lnTo>
                    <a:lnTo>
                      <a:pt x="317" y="828"/>
                    </a:lnTo>
                    <a:lnTo>
                      <a:pt x="327" y="834"/>
                    </a:lnTo>
                    <a:lnTo>
                      <a:pt x="335" y="842"/>
                    </a:lnTo>
                    <a:lnTo>
                      <a:pt x="359" y="858"/>
                    </a:lnTo>
                    <a:lnTo>
                      <a:pt x="391" y="874"/>
                    </a:lnTo>
                    <a:lnTo>
                      <a:pt x="411" y="890"/>
                    </a:lnTo>
                    <a:lnTo>
                      <a:pt x="414" y="892"/>
                    </a:lnTo>
                    <a:lnTo>
                      <a:pt x="455" y="908"/>
                    </a:lnTo>
                    <a:lnTo>
                      <a:pt x="478" y="921"/>
                    </a:lnTo>
                    <a:lnTo>
                      <a:pt x="481" y="922"/>
                    </a:lnTo>
                    <a:lnTo>
                      <a:pt x="486" y="922"/>
                    </a:lnTo>
                    <a:lnTo>
                      <a:pt x="491" y="923"/>
                    </a:lnTo>
                    <a:lnTo>
                      <a:pt x="513" y="941"/>
                    </a:lnTo>
                    <a:lnTo>
                      <a:pt x="525" y="948"/>
                    </a:lnTo>
                    <a:lnTo>
                      <a:pt x="532" y="957"/>
                    </a:lnTo>
                    <a:lnTo>
                      <a:pt x="541" y="964"/>
                    </a:lnTo>
                    <a:lnTo>
                      <a:pt x="551" y="974"/>
                    </a:lnTo>
                    <a:lnTo>
                      <a:pt x="562" y="989"/>
                    </a:lnTo>
                    <a:lnTo>
                      <a:pt x="574" y="995"/>
                    </a:lnTo>
                    <a:lnTo>
                      <a:pt x="584" y="1001"/>
                    </a:lnTo>
                    <a:lnTo>
                      <a:pt x="585" y="1001"/>
                    </a:lnTo>
                    <a:lnTo>
                      <a:pt x="589" y="1005"/>
                    </a:lnTo>
                    <a:lnTo>
                      <a:pt x="599" y="996"/>
                    </a:lnTo>
                    <a:lnTo>
                      <a:pt x="601" y="996"/>
                    </a:lnTo>
                    <a:lnTo>
                      <a:pt x="620" y="995"/>
                    </a:lnTo>
                    <a:lnTo>
                      <a:pt x="626" y="992"/>
                    </a:lnTo>
                    <a:lnTo>
                      <a:pt x="627" y="991"/>
                    </a:lnTo>
                    <a:lnTo>
                      <a:pt x="628" y="982"/>
                    </a:lnTo>
                    <a:lnTo>
                      <a:pt x="634" y="973"/>
                    </a:lnTo>
                    <a:lnTo>
                      <a:pt x="638" y="968"/>
                    </a:lnTo>
                    <a:lnTo>
                      <a:pt x="642" y="966"/>
                    </a:lnTo>
                    <a:lnTo>
                      <a:pt x="638" y="960"/>
                    </a:lnTo>
                    <a:lnTo>
                      <a:pt x="636" y="960"/>
                    </a:lnTo>
                    <a:lnTo>
                      <a:pt x="637" y="954"/>
                    </a:lnTo>
                    <a:lnTo>
                      <a:pt x="649" y="935"/>
                    </a:lnTo>
                    <a:lnTo>
                      <a:pt x="659" y="923"/>
                    </a:lnTo>
                    <a:lnTo>
                      <a:pt x="671" y="906"/>
                    </a:lnTo>
                    <a:lnTo>
                      <a:pt x="672" y="896"/>
                    </a:lnTo>
                    <a:lnTo>
                      <a:pt x="671" y="893"/>
                    </a:lnTo>
                    <a:lnTo>
                      <a:pt x="665" y="888"/>
                    </a:lnTo>
                    <a:lnTo>
                      <a:pt x="660" y="885"/>
                    </a:lnTo>
                    <a:lnTo>
                      <a:pt x="656" y="880"/>
                    </a:lnTo>
                    <a:lnTo>
                      <a:pt x="654" y="879"/>
                    </a:lnTo>
                    <a:lnTo>
                      <a:pt x="653" y="873"/>
                    </a:lnTo>
                    <a:lnTo>
                      <a:pt x="651" y="865"/>
                    </a:lnTo>
                    <a:lnTo>
                      <a:pt x="653" y="851"/>
                    </a:lnTo>
                    <a:lnTo>
                      <a:pt x="658" y="842"/>
                    </a:lnTo>
                    <a:lnTo>
                      <a:pt x="663" y="839"/>
                    </a:lnTo>
                    <a:lnTo>
                      <a:pt x="665" y="831"/>
                    </a:lnTo>
                    <a:lnTo>
                      <a:pt x="665" y="826"/>
                    </a:lnTo>
                    <a:lnTo>
                      <a:pt x="664" y="820"/>
                    </a:lnTo>
                    <a:lnTo>
                      <a:pt x="654" y="809"/>
                    </a:lnTo>
                    <a:lnTo>
                      <a:pt x="654" y="806"/>
                    </a:lnTo>
                    <a:lnTo>
                      <a:pt x="658" y="799"/>
                    </a:lnTo>
                    <a:lnTo>
                      <a:pt x="671" y="793"/>
                    </a:lnTo>
                    <a:lnTo>
                      <a:pt x="672" y="791"/>
                    </a:lnTo>
                    <a:lnTo>
                      <a:pt x="672" y="772"/>
                    </a:lnTo>
                    <a:lnTo>
                      <a:pt x="669" y="754"/>
                    </a:lnTo>
                    <a:lnTo>
                      <a:pt x="669" y="743"/>
                    </a:lnTo>
                    <a:lnTo>
                      <a:pt x="671" y="724"/>
                    </a:lnTo>
                    <a:lnTo>
                      <a:pt x="671" y="700"/>
                    </a:lnTo>
                    <a:lnTo>
                      <a:pt x="676" y="689"/>
                    </a:lnTo>
                    <a:lnTo>
                      <a:pt x="683" y="680"/>
                    </a:lnTo>
                    <a:lnTo>
                      <a:pt x="686" y="678"/>
                    </a:lnTo>
                    <a:lnTo>
                      <a:pt x="686" y="675"/>
                    </a:lnTo>
                    <a:lnTo>
                      <a:pt x="671" y="652"/>
                    </a:lnTo>
                    <a:lnTo>
                      <a:pt x="637" y="593"/>
                    </a:lnTo>
                    <a:lnTo>
                      <a:pt x="620" y="594"/>
                    </a:lnTo>
                    <a:lnTo>
                      <a:pt x="612" y="598"/>
                    </a:lnTo>
                    <a:lnTo>
                      <a:pt x="612" y="598"/>
                    </a:lnTo>
                    <a:lnTo>
                      <a:pt x="605" y="600"/>
                    </a:lnTo>
                    <a:lnTo>
                      <a:pt x="600" y="600"/>
                    </a:lnTo>
                    <a:lnTo>
                      <a:pt x="594" y="597"/>
                    </a:lnTo>
                    <a:lnTo>
                      <a:pt x="591" y="593"/>
                    </a:lnTo>
                    <a:lnTo>
                      <a:pt x="591" y="564"/>
                    </a:lnTo>
                    <a:lnTo>
                      <a:pt x="591" y="560"/>
                    </a:lnTo>
                    <a:lnTo>
                      <a:pt x="591" y="506"/>
                    </a:lnTo>
                    <a:lnTo>
                      <a:pt x="591" y="503"/>
                    </a:lnTo>
                    <a:lnTo>
                      <a:pt x="588" y="505"/>
                    </a:lnTo>
                    <a:lnTo>
                      <a:pt x="578" y="514"/>
                    </a:lnTo>
                    <a:lnTo>
                      <a:pt x="556" y="530"/>
                    </a:lnTo>
                    <a:lnTo>
                      <a:pt x="538" y="540"/>
                    </a:lnTo>
                    <a:lnTo>
                      <a:pt x="530" y="541"/>
                    </a:lnTo>
                    <a:lnTo>
                      <a:pt x="515" y="540"/>
                    </a:lnTo>
                    <a:lnTo>
                      <a:pt x="502" y="537"/>
                    </a:lnTo>
                    <a:lnTo>
                      <a:pt x="499" y="533"/>
                    </a:lnTo>
                    <a:lnTo>
                      <a:pt x="497" y="522"/>
                    </a:lnTo>
                    <a:lnTo>
                      <a:pt x="493" y="517"/>
                    </a:lnTo>
                    <a:lnTo>
                      <a:pt x="488" y="513"/>
                    </a:lnTo>
                    <a:lnTo>
                      <a:pt x="468" y="512"/>
                    </a:lnTo>
                    <a:lnTo>
                      <a:pt x="456" y="508"/>
                    </a:lnTo>
                    <a:lnTo>
                      <a:pt x="455" y="505"/>
                    </a:lnTo>
                    <a:lnTo>
                      <a:pt x="461" y="495"/>
                    </a:lnTo>
                    <a:lnTo>
                      <a:pt x="460" y="486"/>
                    </a:lnTo>
                    <a:lnTo>
                      <a:pt x="450" y="480"/>
                    </a:lnTo>
                    <a:lnTo>
                      <a:pt x="438" y="467"/>
                    </a:lnTo>
                    <a:lnTo>
                      <a:pt x="434" y="459"/>
                    </a:lnTo>
                    <a:lnTo>
                      <a:pt x="425" y="448"/>
                    </a:lnTo>
                    <a:lnTo>
                      <a:pt x="424" y="444"/>
                    </a:lnTo>
                    <a:lnTo>
                      <a:pt x="422" y="432"/>
                    </a:lnTo>
                    <a:lnTo>
                      <a:pt x="411" y="409"/>
                    </a:lnTo>
                    <a:lnTo>
                      <a:pt x="411" y="405"/>
                    </a:lnTo>
                    <a:lnTo>
                      <a:pt x="412" y="401"/>
                    </a:lnTo>
                    <a:lnTo>
                      <a:pt x="424" y="379"/>
                    </a:lnTo>
                    <a:lnTo>
                      <a:pt x="428" y="362"/>
                    </a:lnTo>
                    <a:lnTo>
                      <a:pt x="432" y="357"/>
                    </a:lnTo>
                    <a:lnTo>
                      <a:pt x="441" y="355"/>
                    </a:lnTo>
                    <a:lnTo>
                      <a:pt x="450" y="354"/>
                    </a:lnTo>
                    <a:lnTo>
                      <a:pt x="450" y="324"/>
                    </a:lnTo>
                    <a:lnTo>
                      <a:pt x="452" y="318"/>
                    </a:lnTo>
                    <a:lnTo>
                      <a:pt x="461" y="302"/>
                    </a:lnTo>
                    <a:lnTo>
                      <a:pt x="470" y="290"/>
                    </a:lnTo>
                    <a:lnTo>
                      <a:pt x="483" y="274"/>
                    </a:lnTo>
                    <a:lnTo>
                      <a:pt x="494" y="265"/>
                    </a:lnTo>
                    <a:lnTo>
                      <a:pt x="510" y="254"/>
                    </a:lnTo>
                    <a:lnTo>
                      <a:pt x="529" y="247"/>
                    </a:lnTo>
                    <a:lnTo>
                      <a:pt x="580" y="232"/>
                    </a:lnTo>
                    <a:lnTo>
                      <a:pt x="593" y="227"/>
                    </a:lnTo>
                    <a:lnTo>
                      <a:pt x="613" y="228"/>
                    </a:lnTo>
                    <a:lnTo>
                      <a:pt x="620" y="225"/>
                    </a:lnTo>
                    <a:lnTo>
                      <a:pt x="621" y="222"/>
                    </a:lnTo>
                    <a:lnTo>
                      <a:pt x="613" y="221"/>
                    </a:lnTo>
                    <a:lnTo>
                      <a:pt x="605" y="210"/>
                    </a:lnTo>
                    <a:lnTo>
                      <a:pt x="600" y="206"/>
                    </a:lnTo>
                    <a:lnTo>
                      <a:pt x="596" y="205"/>
                    </a:lnTo>
                    <a:lnTo>
                      <a:pt x="591" y="206"/>
                    </a:lnTo>
                    <a:lnTo>
                      <a:pt x="586" y="205"/>
                    </a:lnTo>
                    <a:lnTo>
                      <a:pt x="585" y="202"/>
                    </a:lnTo>
                    <a:lnTo>
                      <a:pt x="585" y="193"/>
                    </a:lnTo>
                    <a:lnTo>
                      <a:pt x="593" y="182"/>
                    </a:lnTo>
                    <a:lnTo>
                      <a:pt x="605" y="169"/>
                    </a:lnTo>
                    <a:lnTo>
                      <a:pt x="611" y="162"/>
                    </a:lnTo>
                    <a:lnTo>
                      <a:pt x="615" y="155"/>
                    </a:lnTo>
                    <a:lnTo>
                      <a:pt x="615" y="150"/>
                    </a:lnTo>
                    <a:lnTo>
                      <a:pt x="605" y="137"/>
                    </a:lnTo>
                    <a:lnTo>
                      <a:pt x="588" y="128"/>
                    </a:lnTo>
                    <a:lnTo>
                      <a:pt x="572" y="121"/>
                    </a:lnTo>
                    <a:lnTo>
                      <a:pt x="564" y="120"/>
                    </a:lnTo>
                    <a:lnTo>
                      <a:pt x="562" y="120"/>
                    </a:lnTo>
                    <a:lnTo>
                      <a:pt x="553" y="126"/>
                    </a:lnTo>
                    <a:lnTo>
                      <a:pt x="545" y="128"/>
                    </a:lnTo>
                    <a:lnTo>
                      <a:pt x="537" y="126"/>
                    </a:lnTo>
                    <a:lnTo>
                      <a:pt x="532" y="121"/>
                    </a:lnTo>
                    <a:lnTo>
                      <a:pt x="525" y="120"/>
                    </a:lnTo>
                    <a:lnTo>
                      <a:pt x="516" y="120"/>
                    </a:lnTo>
                    <a:lnTo>
                      <a:pt x="513" y="121"/>
                    </a:lnTo>
                    <a:lnTo>
                      <a:pt x="509" y="125"/>
                    </a:lnTo>
                    <a:lnTo>
                      <a:pt x="505" y="126"/>
                    </a:lnTo>
                    <a:lnTo>
                      <a:pt x="503" y="130"/>
                    </a:lnTo>
                    <a:lnTo>
                      <a:pt x="499" y="132"/>
                    </a:lnTo>
                    <a:lnTo>
                      <a:pt x="492" y="134"/>
                    </a:lnTo>
                    <a:lnTo>
                      <a:pt x="488" y="134"/>
                    </a:lnTo>
                    <a:lnTo>
                      <a:pt x="480" y="130"/>
                    </a:lnTo>
                    <a:lnTo>
                      <a:pt x="466" y="129"/>
                    </a:lnTo>
                    <a:lnTo>
                      <a:pt x="461" y="130"/>
                    </a:lnTo>
                    <a:lnTo>
                      <a:pt x="451" y="129"/>
                    </a:lnTo>
                    <a:lnTo>
                      <a:pt x="446" y="124"/>
                    </a:lnTo>
                    <a:lnTo>
                      <a:pt x="443" y="119"/>
                    </a:lnTo>
                    <a:lnTo>
                      <a:pt x="443" y="97"/>
                    </a:lnTo>
                    <a:lnTo>
                      <a:pt x="438" y="96"/>
                    </a:lnTo>
                    <a:lnTo>
                      <a:pt x="429" y="96"/>
                    </a:lnTo>
                    <a:lnTo>
                      <a:pt x="425" y="93"/>
                    </a:lnTo>
                    <a:lnTo>
                      <a:pt x="424" y="89"/>
                    </a:lnTo>
                    <a:lnTo>
                      <a:pt x="421" y="81"/>
                    </a:lnTo>
                    <a:lnTo>
                      <a:pt x="419" y="69"/>
                    </a:lnTo>
                    <a:lnTo>
                      <a:pt x="416" y="62"/>
                    </a:lnTo>
                    <a:lnTo>
                      <a:pt x="411" y="59"/>
                    </a:lnTo>
                    <a:lnTo>
                      <a:pt x="405" y="56"/>
                    </a:lnTo>
                    <a:lnTo>
                      <a:pt x="400" y="56"/>
                    </a:lnTo>
                    <a:lnTo>
                      <a:pt x="394" y="55"/>
                    </a:lnTo>
                    <a:lnTo>
                      <a:pt x="391" y="50"/>
                    </a:lnTo>
                    <a:lnTo>
                      <a:pt x="385" y="46"/>
                    </a:lnTo>
                    <a:lnTo>
                      <a:pt x="380" y="38"/>
                    </a:lnTo>
                    <a:lnTo>
                      <a:pt x="375" y="24"/>
                    </a:lnTo>
                    <a:lnTo>
                      <a:pt x="366" y="21"/>
                    </a:lnTo>
                    <a:lnTo>
                      <a:pt x="362" y="17"/>
                    </a:lnTo>
                    <a:lnTo>
                      <a:pt x="357" y="8"/>
                    </a:lnTo>
                    <a:lnTo>
                      <a:pt x="352" y="6"/>
                    </a:lnTo>
                    <a:lnTo>
                      <a:pt x="342" y="3"/>
                    </a:lnTo>
                    <a:lnTo>
                      <a:pt x="332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256"/>
              <p:cNvSpPr>
                <a:spLocks noChangeAspect="1"/>
              </p:cNvSpPr>
              <p:nvPr/>
            </p:nvSpPr>
            <p:spPr bwMode="gray">
              <a:xfrm>
                <a:off x="1711" y="2730"/>
                <a:ext cx="216" cy="429"/>
              </a:xfrm>
              <a:custGeom>
                <a:avLst/>
                <a:gdLst/>
                <a:ahLst/>
                <a:cxnLst>
                  <a:cxn ang="0">
                    <a:pos x="150" y="2125"/>
                  </a:cxn>
                  <a:cxn ang="0">
                    <a:pos x="60" y="2037"/>
                  </a:cxn>
                  <a:cxn ang="0">
                    <a:pos x="17" y="2007"/>
                  </a:cxn>
                  <a:cxn ang="0">
                    <a:pos x="1" y="1952"/>
                  </a:cxn>
                  <a:cxn ang="0">
                    <a:pos x="49" y="1834"/>
                  </a:cxn>
                  <a:cxn ang="0">
                    <a:pos x="52" y="1773"/>
                  </a:cxn>
                  <a:cxn ang="0">
                    <a:pos x="93" y="1669"/>
                  </a:cxn>
                  <a:cxn ang="0">
                    <a:pos x="104" y="1561"/>
                  </a:cxn>
                  <a:cxn ang="0">
                    <a:pos x="113" y="1513"/>
                  </a:cxn>
                  <a:cxn ang="0">
                    <a:pos x="79" y="1432"/>
                  </a:cxn>
                  <a:cxn ang="0">
                    <a:pos x="86" y="1317"/>
                  </a:cxn>
                  <a:cxn ang="0">
                    <a:pos x="89" y="1194"/>
                  </a:cxn>
                  <a:cxn ang="0">
                    <a:pos x="128" y="1068"/>
                  </a:cxn>
                  <a:cxn ang="0">
                    <a:pos x="138" y="915"/>
                  </a:cxn>
                  <a:cxn ang="0">
                    <a:pos x="156" y="871"/>
                  </a:cxn>
                  <a:cxn ang="0">
                    <a:pos x="192" y="751"/>
                  </a:cxn>
                  <a:cxn ang="0">
                    <a:pos x="165" y="617"/>
                  </a:cxn>
                  <a:cxn ang="0">
                    <a:pos x="179" y="530"/>
                  </a:cxn>
                  <a:cxn ang="0">
                    <a:pos x="192" y="450"/>
                  </a:cxn>
                  <a:cxn ang="0">
                    <a:pos x="260" y="312"/>
                  </a:cxn>
                  <a:cxn ang="0">
                    <a:pos x="263" y="221"/>
                  </a:cxn>
                  <a:cxn ang="0">
                    <a:pos x="317" y="139"/>
                  </a:cxn>
                  <a:cxn ang="0">
                    <a:pos x="340" y="62"/>
                  </a:cxn>
                  <a:cxn ang="0">
                    <a:pos x="396" y="0"/>
                  </a:cxn>
                  <a:cxn ang="0">
                    <a:pos x="477" y="30"/>
                  </a:cxn>
                  <a:cxn ang="0">
                    <a:pos x="507" y="16"/>
                  </a:cxn>
                  <a:cxn ang="0">
                    <a:pos x="577" y="27"/>
                  </a:cxn>
                  <a:cxn ang="0">
                    <a:pos x="671" y="105"/>
                  </a:cxn>
                  <a:cxn ang="0">
                    <a:pos x="752" y="143"/>
                  </a:cxn>
                  <a:cxn ang="0">
                    <a:pos x="850" y="209"/>
                  </a:cxn>
                  <a:cxn ang="0">
                    <a:pos x="821" y="302"/>
                  </a:cxn>
                  <a:cxn ang="0">
                    <a:pos x="908" y="342"/>
                  </a:cxn>
                  <a:cxn ang="0">
                    <a:pos x="972" y="332"/>
                  </a:cxn>
                  <a:cxn ang="0">
                    <a:pos x="1025" y="280"/>
                  </a:cxn>
                  <a:cxn ang="0">
                    <a:pos x="1080" y="270"/>
                  </a:cxn>
                  <a:cxn ang="0">
                    <a:pos x="1023" y="344"/>
                  </a:cxn>
                  <a:cxn ang="0">
                    <a:pos x="914" y="467"/>
                  </a:cxn>
                  <a:cxn ang="0">
                    <a:pos x="851" y="528"/>
                  </a:cxn>
                  <a:cxn ang="0">
                    <a:pos x="835" y="686"/>
                  </a:cxn>
                  <a:cxn ang="0">
                    <a:pos x="813" y="776"/>
                  </a:cxn>
                  <a:cxn ang="0">
                    <a:pos x="878" y="892"/>
                  </a:cxn>
                  <a:cxn ang="0">
                    <a:pos x="877" y="1004"/>
                  </a:cxn>
                  <a:cxn ang="0">
                    <a:pos x="765" y="1080"/>
                  </a:cxn>
                  <a:cxn ang="0">
                    <a:pos x="604" y="1088"/>
                  </a:cxn>
                  <a:cxn ang="0">
                    <a:pos x="604" y="1169"/>
                  </a:cxn>
                  <a:cxn ang="0">
                    <a:pos x="526" y="1251"/>
                  </a:cxn>
                  <a:cxn ang="0">
                    <a:pos x="457" y="1270"/>
                  </a:cxn>
                  <a:cxn ang="0">
                    <a:pos x="505" y="1332"/>
                  </a:cxn>
                  <a:cxn ang="0">
                    <a:pos x="518" y="1376"/>
                  </a:cxn>
                  <a:cxn ang="0">
                    <a:pos x="463" y="1361"/>
                  </a:cxn>
                  <a:cxn ang="0">
                    <a:pos x="466" y="1407"/>
                  </a:cxn>
                  <a:cxn ang="0">
                    <a:pos x="445" y="1501"/>
                  </a:cxn>
                  <a:cxn ang="0">
                    <a:pos x="386" y="1547"/>
                  </a:cxn>
                  <a:cxn ang="0">
                    <a:pos x="318" y="1633"/>
                  </a:cxn>
                  <a:cxn ang="0">
                    <a:pos x="414" y="1705"/>
                  </a:cxn>
                  <a:cxn ang="0">
                    <a:pos x="410" y="1780"/>
                  </a:cxn>
                  <a:cxn ang="0">
                    <a:pos x="321" y="1862"/>
                  </a:cxn>
                  <a:cxn ang="0">
                    <a:pos x="276" y="1953"/>
                  </a:cxn>
                  <a:cxn ang="0">
                    <a:pos x="238" y="1983"/>
                  </a:cxn>
                  <a:cxn ang="0">
                    <a:pos x="225" y="2080"/>
                  </a:cxn>
                </a:cxnLst>
                <a:rect l="0" t="0" r="r" b="b"/>
                <a:pathLst>
                  <a:path w="1080" h="2146">
                    <a:moveTo>
                      <a:pt x="275" y="2146"/>
                    </a:moveTo>
                    <a:lnTo>
                      <a:pt x="270" y="2145"/>
                    </a:lnTo>
                    <a:lnTo>
                      <a:pt x="256" y="2136"/>
                    </a:lnTo>
                    <a:lnTo>
                      <a:pt x="224" y="2131"/>
                    </a:lnTo>
                    <a:lnTo>
                      <a:pt x="198" y="2123"/>
                    </a:lnTo>
                    <a:lnTo>
                      <a:pt x="187" y="2121"/>
                    </a:lnTo>
                    <a:lnTo>
                      <a:pt x="170" y="2125"/>
                    </a:lnTo>
                    <a:lnTo>
                      <a:pt x="150" y="2125"/>
                    </a:lnTo>
                    <a:lnTo>
                      <a:pt x="145" y="2125"/>
                    </a:lnTo>
                    <a:lnTo>
                      <a:pt x="140" y="2124"/>
                    </a:lnTo>
                    <a:lnTo>
                      <a:pt x="85" y="2124"/>
                    </a:lnTo>
                    <a:lnTo>
                      <a:pt x="71" y="2118"/>
                    </a:lnTo>
                    <a:lnTo>
                      <a:pt x="66" y="2113"/>
                    </a:lnTo>
                    <a:lnTo>
                      <a:pt x="60" y="2099"/>
                    </a:lnTo>
                    <a:lnTo>
                      <a:pt x="59" y="2094"/>
                    </a:lnTo>
                    <a:lnTo>
                      <a:pt x="60" y="2037"/>
                    </a:lnTo>
                    <a:lnTo>
                      <a:pt x="59" y="2022"/>
                    </a:lnTo>
                    <a:lnTo>
                      <a:pt x="57" y="2003"/>
                    </a:lnTo>
                    <a:lnTo>
                      <a:pt x="55" y="2001"/>
                    </a:lnTo>
                    <a:lnTo>
                      <a:pt x="50" y="2000"/>
                    </a:lnTo>
                    <a:lnTo>
                      <a:pt x="49" y="2000"/>
                    </a:lnTo>
                    <a:lnTo>
                      <a:pt x="44" y="2006"/>
                    </a:lnTo>
                    <a:lnTo>
                      <a:pt x="26" y="2002"/>
                    </a:lnTo>
                    <a:lnTo>
                      <a:pt x="17" y="2007"/>
                    </a:lnTo>
                    <a:lnTo>
                      <a:pt x="14" y="2015"/>
                    </a:lnTo>
                    <a:lnTo>
                      <a:pt x="10" y="2018"/>
                    </a:lnTo>
                    <a:lnTo>
                      <a:pt x="6" y="2016"/>
                    </a:lnTo>
                    <a:lnTo>
                      <a:pt x="4" y="2010"/>
                    </a:lnTo>
                    <a:lnTo>
                      <a:pt x="1" y="1995"/>
                    </a:lnTo>
                    <a:lnTo>
                      <a:pt x="0" y="1992"/>
                    </a:lnTo>
                    <a:lnTo>
                      <a:pt x="0" y="1962"/>
                    </a:lnTo>
                    <a:lnTo>
                      <a:pt x="1" y="1952"/>
                    </a:lnTo>
                    <a:lnTo>
                      <a:pt x="1" y="1940"/>
                    </a:lnTo>
                    <a:lnTo>
                      <a:pt x="9" y="1908"/>
                    </a:lnTo>
                    <a:lnTo>
                      <a:pt x="14" y="1897"/>
                    </a:lnTo>
                    <a:lnTo>
                      <a:pt x="18" y="1893"/>
                    </a:lnTo>
                    <a:lnTo>
                      <a:pt x="32" y="1866"/>
                    </a:lnTo>
                    <a:lnTo>
                      <a:pt x="43" y="1852"/>
                    </a:lnTo>
                    <a:lnTo>
                      <a:pt x="46" y="1847"/>
                    </a:lnTo>
                    <a:lnTo>
                      <a:pt x="49" y="1834"/>
                    </a:lnTo>
                    <a:lnTo>
                      <a:pt x="52" y="1813"/>
                    </a:lnTo>
                    <a:lnTo>
                      <a:pt x="53" y="1809"/>
                    </a:lnTo>
                    <a:lnTo>
                      <a:pt x="57" y="1807"/>
                    </a:lnTo>
                    <a:lnTo>
                      <a:pt x="57" y="1798"/>
                    </a:lnTo>
                    <a:lnTo>
                      <a:pt x="55" y="1787"/>
                    </a:lnTo>
                    <a:lnTo>
                      <a:pt x="52" y="1781"/>
                    </a:lnTo>
                    <a:lnTo>
                      <a:pt x="52" y="1773"/>
                    </a:lnTo>
                    <a:lnTo>
                      <a:pt x="52" y="1773"/>
                    </a:lnTo>
                    <a:lnTo>
                      <a:pt x="52" y="1758"/>
                    </a:lnTo>
                    <a:lnTo>
                      <a:pt x="53" y="1752"/>
                    </a:lnTo>
                    <a:lnTo>
                      <a:pt x="57" y="1746"/>
                    </a:lnTo>
                    <a:lnTo>
                      <a:pt x="70" y="1727"/>
                    </a:lnTo>
                    <a:lnTo>
                      <a:pt x="80" y="1709"/>
                    </a:lnTo>
                    <a:lnTo>
                      <a:pt x="81" y="1699"/>
                    </a:lnTo>
                    <a:lnTo>
                      <a:pt x="89" y="1684"/>
                    </a:lnTo>
                    <a:lnTo>
                      <a:pt x="93" y="1669"/>
                    </a:lnTo>
                    <a:lnTo>
                      <a:pt x="95" y="1631"/>
                    </a:lnTo>
                    <a:lnTo>
                      <a:pt x="93" y="1624"/>
                    </a:lnTo>
                    <a:lnTo>
                      <a:pt x="93" y="1612"/>
                    </a:lnTo>
                    <a:lnTo>
                      <a:pt x="95" y="1607"/>
                    </a:lnTo>
                    <a:lnTo>
                      <a:pt x="95" y="1580"/>
                    </a:lnTo>
                    <a:lnTo>
                      <a:pt x="96" y="1571"/>
                    </a:lnTo>
                    <a:lnTo>
                      <a:pt x="100" y="1566"/>
                    </a:lnTo>
                    <a:lnTo>
                      <a:pt x="104" y="1561"/>
                    </a:lnTo>
                    <a:lnTo>
                      <a:pt x="104" y="1550"/>
                    </a:lnTo>
                    <a:lnTo>
                      <a:pt x="95" y="1539"/>
                    </a:lnTo>
                    <a:lnTo>
                      <a:pt x="81" y="1533"/>
                    </a:lnTo>
                    <a:lnTo>
                      <a:pt x="77" y="1523"/>
                    </a:lnTo>
                    <a:lnTo>
                      <a:pt x="81" y="1521"/>
                    </a:lnTo>
                    <a:lnTo>
                      <a:pt x="97" y="1523"/>
                    </a:lnTo>
                    <a:lnTo>
                      <a:pt x="111" y="1522"/>
                    </a:lnTo>
                    <a:lnTo>
                      <a:pt x="113" y="1513"/>
                    </a:lnTo>
                    <a:lnTo>
                      <a:pt x="112" y="1505"/>
                    </a:lnTo>
                    <a:lnTo>
                      <a:pt x="104" y="1496"/>
                    </a:lnTo>
                    <a:lnTo>
                      <a:pt x="90" y="1491"/>
                    </a:lnTo>
                    <a:lnTo>
                      <a:pt x="82" y="1491"/>
                    </a:lnTo>
                    <a:lnTo>
                      <a:pt x="82" y="1486"/>
                    </a:lnTo>
                    <a:lnTo>
                      <a:pt x="86" y="1457"/>
                    </a:lnTo>
                    <a:lnTo>
                      <a:pt x="85" y="1442"/>
                    </a:lnTo>
                    <a:lnTo>
                      <a:pt x="79" y="1432"/>
                    </a:lnTo>
                    <a:lnTo>
                      <a:pt x="77" y="1427"/>
                    </a:lnTo>
                    <a:lnTo>
                      <a:pt x="79" y="1400"/>
                    </a:lnTo>
                    <a:lnTo>
                      <a:pt x="77" y="1395"/>
                    </a:lnTo>
                    <a:lnTo>
                      <a:pt x="74" y="1392"/>
                    </a:lnTo>
                    <a:lnTo>
                      <a:pt x="71" y="1387"/>
                    </a:lnTo>
                    <a:lnTo>
                      <a:pt x="71" y="1351"/>
                    </a:lnTo>
                    <a:lnTo>
                      <a:pt x="77" y="1329"/>
                    </a:lnTo>
                    <a:lnTo>
                      <a:pt x="86" y="1317"/>
                    </a:lnTo>
                    <a:lnTo>
                      <a:pt x="90" y="1308"/>
                    </a:lnTo>
                    <a:lnTo>
                      <a:pt x="91" y="1303"/>
                    </a:lnTo>
                    <a:lnTo>
                      <a:pt x="91" y="1291"/>
                    </a:lnTo>
                    <a:lnTo>
                      <a:pt x="90" y="1287"/>
                    </a:lnTo>
                    <a:lnTo>
                      <a:pt x="81" y="1279"/>
                    </a:lnTo>
                    <a:lnTo>
                      <a:pt x="77" y="1264"/>
                    </a:lnTo>
                    <a:lnTo>
                      <a:pt x="80" y="1235"/>
                    </a:lnTo>
                    <a:lnTo>
                      <a:pt x="89" y="1194"/>
                    </a:lnTo>
                    <a:lnTo>
                      <a:pt x="89" y="1178"/>
                    </a:lnTo>
                    <a:lnTo>
                      <a:pt x="89" y="1173"/>
                    </a:lnTo>
                    <a:lnTo>
                      <a:pt x="106" y="1112"/>
                    </a:lnTo>
                    <a:lnTo>
                      <a:pt x="108" y="1097"/>
                    </a:lnTo>
                    <a:lnTo>
                      <a:pt x="111" y="1091"/>
                    </a:lnTo>
                    <a:lnTo>
                      <a:pt x="116" y="1086"/>
                    </a:lnTo>
                    <a:lnTo>
                      <a:pt x="124" y="1077"/>
                    </a:lnTo>
                    <a:lnTo>
                      <a:pt x="128" y="1068"/>
                    </a:lnTo>
                    <a:lnTo>
                      <a:pt x="128" y="1055"/>
                    </a:lnTo>
                    <a:lnTo>
                      <a:pt x="123" y="1043"/>
                    </a:lnTo>
                    <a:lnTo>
                      <a:pt x="119" y="1016"/>
                    </a:lnTo>
                    <a:lnTo>
                      <a:pt x="119" y="979"/>
                    </a:lnTo>
                    <a:lnTo>
                      <a:pt x="123" y="940"/>
                    </a:lnTo>
                    <a:lnTo>
                      <a:pt x="128" y="926"/>
                    </a:lnTo>
                    <a:lnTo>
                      <a:pt x="134" y="918"/>
                    </a:lnTo>
                    <a:lnTo>
                      <a:pt x="138" y="915"/>
                    </a:lnTo>
                    <a:lnTo>
                      <a:pt x="144" y="915"/>
                    </a:lnTo>
                    <a:lnTo>
                      <a:pt x="146" y="913"/>
                    </a:lnTo>
                    <a:lnTo>
                      <a:pt x="147" y="905"/>
                    </a:lnTo>
                    <a:lnTo>
                      <a:pt x="150" y="902"/>
                    </a:lnTo>
                    <a:lnTo>
                      <a:pt x="156" y="898"/>
                    </a:lnTo>
                    <a:lnTo>
                      <a:pt x="159" y="896"/>
                    </a:lnTo>
                    <a:lnTo>
                      <a:pt x="159" y="888"/>
                    </a:lnTo>
                    <a:lnTo>
                      <a:pt x="156" y="871"/>
                    </a:lnTo>
                    <a:lnTo>
                      <a:pt x="155" y="842"/>
                    </a:lnTo>
                    <a:lnTo>
                      <a:pt x="166" y="832"/>
                    </a:lnTo>
                    <a:lnTo>
                      <a:pt x="167" y="829"/>
                    </a:lnTo>
                    <a:lnTo>
                      <a:pt x="171" y="806"/>
                    </a:lnTo>
                    <a:lnTo>
                      <a:pt x="173" y="799"/>
                    </a:lnTo>
                    <a:lnTo>
                      <a:pt x="179" y="786"/>
                    </a:lnTo>
                    <a:lnTo>
                      <a:pt x="192" y="767"/>
                    </a:lnTo>
                    <a:lnTo>
                      <a:pt x="192" y="751"/>
                    </a:lnTo>
                    <a:lnTo>
                      <a:pt x="190" y="733"/>
                    </a:lnTo>
                    <a:lnTo>
                      <a:pt x="187" y="714"/>
                    </a:lnTo>
                    <a:lnTo>
                      <a:pt x="186" y="709"/>
                    </a:lnTo>
                    <a:lnTo>
                      <a:pt x="178" y="701"/>
                    </a:lnTo>
                    <a:lnTo>
                      <a:pt x="178" y="689"/>
                    </a:lnTo>
                    <a:lnTo>
                      <a:pt x="178" y="679"/>
                    </a:lnTo>
                    <a:lnTo>
                      <a:pt x="165" y="646"/>
                    </a:lnTo>
                    <a:lnTo>
                      <a:pt x="165" y="617"/>
                    </a:lnTo>
                    <a:lnTo>
                      <a:pt x="155" y="607"/>
                    </a:lnTo>
                    <a:lnTo>
                      <a:pt x="155" y="595"/>
                    </a:lnTo>
                    <a:lnTo>
                      <a:pt x="157" y="579"/>
                    </a:lnTo>
                    <a:lnTo>
                      <a:pt x="161" y="568"/>
                    </a:lnTo>
                    <a:lnTo>
                      <a:pt x="162" y="565"/>
                    </a:lnTo>
                    <a:lnTo>
                      <a:pt x="171" y="550"/>
                    </a:lnTo>
                    <a:lnTo>
                      <a:pt x="173" y="536"/>
                    </a:lnTo>
                    <a:lnTo>
                      <a:pt x="179" y="530"/>
                    </a:lnTo>
                    <a:lnTo>
                      <a:pt x="182" y="523"/>
                    </a:lnTo>
                    <a:lnTo>
                      <a:pt x="182" y="520"/>
                    </a:lnTo>
                    <a:lnTo>
                      <a:pt x="186" y="516"/>
                    </a:lnTo>
                    <a:lnTo>
                      <a:pt x="189" y="503"/>
                    </a:lnTo>
                    <a:lnTo>
                      <a:pt x="189" y="493"/>
                    </a:lnTo>
                    <a:lnTo>
                      <a:pt x="188" y="482"/>
                    </a:lnTo>
                    <a:lnTo>
                      <a:pt x="189" y="458"/>
                    </a:lnTo>
                    <a:lnTo>
                      <a:pt x="192" y="450"/>
                    </a:lnTo>
                    <a:lnTo>
                      <a:pt x="198" y="436"/>
                    </a:lnTo>
                    <a:lnTo>
                      <a:pt x="200" y="429"/>
                    </a:lnTo>
                    <a:lnTo>
                      <a:pt x="204" y="408"/>
                    </a:lnTo>
                    <a:lnTo>
                      <a:pt x="210" y="382"/>
                    </a:lnTo>
                    <a:lnTo>
                      <a:pt x="235" y="354"/>
                    </a:lnTo>
                    <a:lnTo>
                      <a:pt x="242" y="329"/>
                    </a:lnTo>
                    <a:lnTo>
                      <a:pt x="245" y="327"/>
                    </a:lnTo>
                    <a:lnTo>
                      <a:pt x="260" y="312"/>
                    </a:lnTo>
                    <a:lnTo>
                      <a:pt x="270" y="308"/>
                    </a:lnTo>
                    <a:lnTo>
                      <a:pt x="275" y="305"/>
                    </a:lnTo>
                    <a:lnTo>
                      <a:pt x="276" y="302"/>
                    </a:lnTo>
                    <a:lnTo>
                      <a:pt x="274" y="288"/>
                    </a:lnTo>
                    <a:lnTo>
                      <a:pt x="270" y="273"/>
                    </a:lnTo>
                    <a:lnTo>
                      <a:pt x="268" y="262"/>
                    </a:lnTo>
                    <a:lnTo>
                      <a:pt x="268" y="236"/>
                    </a:lnTo>
                    <a:lnTo>
                      <a:pt x="263" y="221"/>
                    </a:lnTo>
                    <a:lnTo>
                      <a:pt x="263" y="205"/>
                    </a:lnTo>
                    <a:lnTo>
                      <a:pt x="264" y="203"/>
                    </a:lnTo>
                    <a:lnTo>
                      <a:pt x="270" y="195"/>
                    </a:lnTo>
                    <a:lnTo>
                      <a:pt x="270" y="186"/>
                    </a:lnTo>
                    <a:lnTo>
                      <a:pt x="268" y="176"/>
                    </a:lnTo>
                    <a:lnTo>
                      <a:pt x="268" y="168"/>
                    </a:lnTo>
                    <a:lnTo>
                      <a:pt x="269" y="161"/>
                    </a:lnTo>
                    <a:lnTo>
                      <a:pt x="317" y="139"/>
                    </a:lnTo>
                    <a:lnTo>
                      <a:pt x="335" y="132"/>
                    </a:lnTo>
                    <a:lnTo>
                      <a:pt x="344" y="85"/>
                    </a:lnTo>
                    <a:lnTo>
                      <a:pt x="344" y="73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8" y="65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5" y="58"/>
                    </a:lnTo>
                    <a:lnTo>
                      <a:pt x="351" y="48"/>
                    </a:lnTo>
                    <a:lnTo>
                      <a:pt x="353" y="44"/>
                    </a:lnTo>
                    <a:lnTo>
                      <a:pt x="359" y="36"/>
                    </a:lnTo>
                    <a:lnTo>
                      <a:pt x="367" y="27"/>
                    </a:lnTo>
                    <a:lnTo>
                      <a:pt x="378" y="19"/>
                    </a:lnTo>
                    <a:lnTo>
                      <a:pt x="392" y="1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4" y="6"/>
                    </a:lnTo>
                    <a:lnTo>
                      <a:pt x="413" y="19"/>
                    </a:lnTo>
                    <a:lnTo>
                      <a:pt x="439" y="19"/>
                    </a:lnTo>
                    <a:lnTo>
                      <a:pt x="447" y="21"/>
                    </a:lnTo>
                    <a:lnTo>
                      <a:pt x="452" y="21"/>
                    </a:lnTo>
                    <a:lnTo>
                      <a:pt x="473" y="26"/>
                    </a:lnTo>
                    <a:lnTo>
                      <a:pt x="477" y="30"/>
                    </a:lnTo>
                    <a:lnTo>
                      <a:pt x="480" y="36"/>
                    </a:lnTo>
                    <a:lnTo>
                      <a:pt x="483" y="37"/>
                    </a:lnTo>
                    <a:lnTo>
                      <a:pt x="484" y="41"/>
                    </a:lnTo>
                    <a:lnTo>
                      <a:pt x="495" y="52"/>
                    </a:lnTo>
                    <a:lnTo>
                      <a:pt x="498" y="52"/>
                    </a:lnTo>
                    <a:lnTo>
                      <a:pt x="499" y="46"/>
                    </a:lnTo>
                    <a:lnTo>
                      <a:pt x="504" y="35"/>
                    </a:lnTo>
                    <a:lnTo>
                      <a:pt x="507" y="16"/>
                    </a:lnTo>
                    <a:lnTo>
                      <a:pt x="509" y="12"/>
                    </a:lnTo>
                    <a:lnTo>
                      <a:pt x="517" y="12"/>
                    </a:lnTo>
                    <a:lnTo>
                      <a:pt x="536" y="15"/>
                    </a:lnTo>
                    <a:lnTo>
                      <a:pt x="553" y="15"/>
                    </a:lnTo>
                    <a:lnTo>
                      <a:pt x="561" y="16"/>
                    </a:lnTo>
                    <a:lnTo>
                      <a:pt x="564" y="17"/>
                    </a:lnTo>
                    <a:lnTo>
                      <a:pt x="571" y="22"/>
                    </a:lnTo>
                    <a:lnTo>
                      <a:pt x="577" y="27"/>
                    </a:lnTo>
                    <a:lnTo>
                      <a:pt x="585" y="31"/>
                    </a:lnTo>
                    <a:lnTo>
                      <a:pt x="601" y="36"/>
                    </a:lnTo>
                    <a:lnTo>
                      <a:pt x="607" y="41"/>
                    </a:lnTo>
                    <a:lnTo>
                      <a:pt x="618" y="62"/>
                    </a:lnTo>
                    <a:lnTo>
                      <a:pt x="631" y="75"/>
                    </a:lnTo>
                    <a:lnTo>
                      <a:pt x="634" y="80"/>
                    </a:lnTo>
                    <a:lnTo>
                      <a:pt x="659" y="98"/>
                    </a:lnTo>
                    <a:lnTo>
                      <a:pt x="671" y="105"/>
                    </a:lnTo>
                    <a:lnTo>
                      <a:pt x="674" y="108"/>
                    </a:lnTo>
                    <a:lnTo>
                      <a:pt x="686" y="127"/>
                    </a:lnTo>
                    <a:lnTo>
                      <a:pt x="687" y="128"/>
                    </a:lnTo>
                    <a:lnTo>
                      <a:pt x="692" y="132"/>
                    </a:lnTo>
                    <a:lnTo>
                      <a:pt x="703" y="135"/>
                    </a:lnTo>
                    <a:lnTo>
                      <a:pt x="711" y="136"/>
                    </a:lnTo>
                    <a:lnTo>
                      <a:pt x="740" y="139"/>
                    </a:lnTo>
                    <a:lnTo>
                      <a:pt x="752" y="143"/>
                    </a:lnTo>
                    <a:lnTo>
                      <a:pt x="758" y="145"/>
                    </a:lnTo>
                    <a:lnTo>
                      <a:pt x="784" y="163"/>
                    </a:lnTo>
                    <a:lnTo>
                      <a:pt x="799" y="171"/>
                    </a:lnTo>
                    <a:lnTo>
                      <a:pt x="815" y="179"/>
                    </a:lnTo>
                    <a:lnTo>
                      <a:pt x="823" y="191"/>
                    </a:lnTo>
                    <a:lnTo>
                      <a:pt x="838" y="194"/>
                    </a:lnTo>
                    <a:lnTo>
                      <a:pt x="845" y="200"/>
                    </a:lnTo>
                    <a:lnTo>
                      <a:pt x="850" y="209"/>
                    </a:lnTo>
                    <a:lnTo>
                      <a:pt x="854" y="210"/>
                    </a:lnTo>
                    <a:lnTo>
                      <a:pt x="856" y="214"/>
                    </a:lnTo>
                    <a:lnTo>
                      <a:pt x="858" y="224"/>
                    </a:lnTo>
                    <a:lnTo>
                      <a:pt x="858" y="234"/>
                    </a:lnTo>
                    <a:lnTo>
                      <a:pt x="849" y="247"/>
                    </a:lnTo>
                    <a:lnTo>
                      <a:pt x="834" y="269"/>
                    </a:lnTo>
                    <a:lnTo>
                      <a:pt x="823" y="294"/>
                    </a:lnTo>
                    <a:lnTo>
                      <a:pt x="821" y="302"/>
                    </a:lnTo>
                    <a:lnTo>
                      <a:pt x="819" y="311"/>
                    </a:lnTo>
                    <a:lnTo>
                      <a:pt x="819" y="317"/>
                    </a:lnTo>
                    <a:lnTo>
                      <a:pt x="821" y="321"/>
                    </a:lnTo>
                    <a:lnTo>
                      <a:pt x="843" y="321"/>
                    </a:lnTo>
                    <a:lnTo>
                      <a:pt x="875" y="326"/>
                    </a:lnTo>
                    <a:lnTo>
                      <a:pt x="881" y="328"/>
                    </a:lnTo>
                    <a:lnTo>
                      <a:pt x="898" y="339"/>
                    </a:lnTo>
                    <a:lnTo>
                      <a:pt x="908" y="342"/>
                    </a:lnTo>
                    <a:lnTo>
                      <a:pt x="918" y="340"/>
                    </a:lnTo>
                    <a:lnTo>
                      <a:pt x="923" y="343"/>
                    </a:lnTo>
                    <a:lnTo>
                      <a:pt x="930" y="343"/>
                    </a:lnTo>
                    <a:lnTo>
                      <a:pt x="937" y="340"/>
                    </a:lnTo>
                    <a:lnTo>
                      <a:pt x="941" y="335"/>
                    </a:lnTo>
                    <a:lnTo>
                      <a:pt x="948" y="332"/>
                    </a:lnTo>
                    <a:lnTo>
                      <a:pt x="963" y="333"/>
                    </a:lnTo>
                    <a:lnTo>
                      <a:pt x="972" y="332"/>
                    </a:lnTo>
                    <a:lnTo>
                      <a:pt x="973" y="331"/>
                    </a:lnTo>
                    <a:lnTo>
                      <a:pt x="975" y="327"/>
                    </a:lnTo>
                    <a:lnTo>
                      <a:pt x="990" y="315"/>
                    </a:lnTo>
                    <a:lnTo>
                      <a:pt x="994" y="313"/>
                    </a:lnTo>
                    <a:lnTo>
                      <a:pt x="996" y="310"/>
                    </a:lnTo>
                    <a:lnTo>
                      <a:pt x="1010" y="299"/>
                    </a:lnTo>
                    <a:lnTo>
                      <a:pt x="1018" y="290"/>
                    </a:lnTo>
                    <a:lnTo>
                      <a:pt x="1025" y="280"/>
                    </a:lnTo>
                    <a:lnTo>
                      <a:pt x="1028" y="272"/>
                    </a:lnTo>
                    <a:lnTo>
                      <a:pt x="1031" y="256"/>
                    </a:lnTo>
                    <a:lnTo>
                      <a:pt x="1034" y="225"/>
                    </a:lnTo>
                    <a:lnTo>
                      <a:pt x="1043" y="225"/>
                    </a:lnTo>
                    <a:lnTo>
                      <a:pt x="1047" y="224"/>
                    </a:lnTo>
                    <a:lnTo>
                      <a:pt x="1061" y="224"/>
                    </a:lnTo>
                    <a:lnTo>
                      <a:pt x="1068" y="231"/>
                    </a:lnTo>
                    <a:lnTo>
                      <a:pt x="1080" y="270"/>
                    </a:lnTo>
                    <a:lnTo>
                      <a:pt x="1080" y="302"/>
                    </a:lnTo>
                    <a:lnTo>
                      <a:pt x="1079" y="313"/>
                    </a:lnTo>
                    <a:lnTo>
                      <a:pt x="1076" y="317"/>
                    </a:lnTo>
                    <a:lnTo>
                      <a:pt x="1074" y="321"/>
                    </a:lnTo>
                    <a:lnTo>
                      <a:pt x="1050" y="337"/>
                    </a:lnTo>
                    <a:lnTo>
                      <a:pt x="1043" y="339"/>
                    </a:lnTo>
                    <a:lnTo>
                      <a:pt x="1031" y="340"/>
                    </a:lnTo>
                    <a:lnTo>
                      <a:pt x="1023" y="344"/>
                    </a:lnTo>
                    <a:lnTo>
                      <a:pt x="1014" y="356"/>
                    </a:lnTo>
                    <a:lnTo>
                      <a:pt x="1005" y="366"/>
                    </a:lnTo>
                    <a:lnTo>
                      <a:pt x="961" y="404"/>
                    </a:lnTo>
                    <a:lnTo>
                      <a:pt x="959" y="408"/>
                    </a:lnTo>
                    <a:lnTo>
                      <a:pt x="955" y="415"/>
                    </a:lnTo>
                    <a:lnTo>
                      <a:pt x="935" y="440"/>
                    </a:lnTo>
                    <a:lnTo>
                      <a:pt x="932" y="446"/>
                    </a:lnTo>
                    <a:lnTo>
                      <a:pt x="914" y="467"/>
                    </a:lnTo>
                    <a:lnTo>
                      <a:pt x="899" y="479"/>
                    </a:lnTo>
                    <a:lnTo>
                      <a:pt x="892" y="488"/>
                    </a:lnTo>
                    <a:lnTo>
                      <a:pt x="883" y="494"/>
                    </a:lnTo>
                    <a:lnTo>
                      <a:pt x="881" y="499"/>
                    </a:lnTo>
                    <a:lnTo>
                      <a:pt x="872" y="509"/>
                    </a:lnTo>
                    <a:lnTo>
                      <a:pt x="862" y="514"/>
                    </a:lnTo>
                    <a:lnTo>
                      <a:pt x="861" y="520"/>
                    </a:lnTo>
                    <a:lnTo>
                      <a:pt x="851" y="528"/>
                    </a:lnTo>
                    <a:lnTo>
                      <a:pt x="850" y="531"/>
                    </a:lnTo>
                    <a:lnTo>
                      <a:pt x="853" y="554"/>
                    </a:lnTo>
                    <a:lnTo>
                      <a:pt x="848" y="576"/>
                    </a:lnTo>
                    <a:lnTo>
                      <a:pt x="848" y="591"/>
                    </a:lnTo>
                    <a:lnTo>
                      <a:pt x="846" y="601"/>
                    </a:lnTo>
                    <a:lnTo>
                      <a:pt x="838" y="625"/>
                    </a:lnTo>
                    <a:lnTo>
                      <a:pt x="838" y="676"/>
                    </a:lnTo>
                    <a:lnTo>
                      <a:pt x="835" y="686"/>
                    </a:lnTo>
                    <a:lnTo>
                      <a:pt x="834" y="692"/>
                    </a:lnTo>
                    <a:lnTo>
                      <a:pt x="826" y="705"/>
                    </a:lnTo>
                    <a:lnTo>
                      <a:pt x="823" y="714"/>
                    </a:lnTo>
                    <a:lnTo>
                      <a:pt x="818" y="740"/>
                    </a:lnTo>
                    <a:lnTo>
                      <a:pt x="817" y="756"/>
                    </a:lnTo>
                    <a:lnTo>
                      <a:pt x="818" y="765"/>
                    </a:lnTo>
                    <a:lnTo>
                      <a:pt x="817" y="774"/>
                    </a:lnTo>
                    <a:lnTo>
                      <a:pt x="813" y="776"/>
                    </a:lnTo>
                    <a:lnTo>
                      <a:pt x="822" y="796"/>
                    </a:lnTo>
                    <a:lnTo>
                      <a:pt x="846" y="810"/>
                    </a:lnTo>
                    <a:lnTo>
                      <a:pt x="856" y="817"/>
                    </a:lnTo>
                    <a:lnTo>
                      <a:pt x="869" y="828"/>
                    </a:lnTo>
                    <a:lnTo>
                      <a:pt x="885" y="845"/>
                    </a:lnTo>
                    <a:lnTo>
                      <a:pt x="886" y="855"/>
                    </a:lnTo>
                    <a:lnTo>
                      <a:pt x="875" y="880"/>
                    </a:lnTo>
                    <a:lnTo>
                      <a:pt x="878" y="892"/>
                    </a:lnTo>
                    <a:lnTo>
                      <a:pt x="889" y="907"/>
                    </a:lnTo>
                    <a:lnTo>
                      <a:pt x="903" y="913"/>
                    </a:lnTo>
                    <a:lnTo>
                      <a:pt x="913" y="912"/>
                    </a:lnTo>
                    <a:lnTo>
                      <a:pt x="914" y="921"/>
                    </a:lnTo>
                    <a:lnTo>
                      <a:pt x="914" y="950"/>
                    </a:lnTo>
                    <a:lnTo>
                      <a:pt x="908" y="963"/>
                    </a:lnTo>
                    <a:lnTo>
                      <a:pt x="889" y="991"/>
                    </a:lnTo>
                    <a:lnTo>
                      <a:pt x="877" y="1004"/>
                    </a:lnTo>
                    <a:lnTo>
                      <a:pt x="870" y="1015"/>
                    </a:lnTo>
                    <a:lnTo>
                      <a:pt x="865" y="1039"/>
                    </a:lnTo>
                    <a:lnTo>
                      <a:pt x="854" y="1049"/>
                    </a:lnTo>
                    <a:lnTo>
                      <a:pt x="840" y="1056"/>
                    </a:lnTo>
                    <a:lnTo>
                      <a:pt x="815" y="1065"/>
                    </a:lnTo>
                    <a:lnTo>
                      <a:pt x="805" y="1065"/>
                    </a:lnTo>
                    <a:lnTo>
                      <a:pt x="790" y="1072"/>
                    </a:lnTo>
                    <a:lnTo>
                      <a:pt x="765" y="1080"/>
                    </a:lnTo>
                    <a:lnTo>
                      <a:pt x="753" y="1082"/>
                    </a:lnTo>
                    <a:lnTo>
                      <a:pt x="733" y="1083"/>
                    </a:lnTo>
                    <a:lnTo>
                      <a:pt x="711" y="1091"/>
                    </a:lnTo>
                    <a:lnTo>
                      <a:pt x="677" y="1096"/>
                    </a:lnTo>
                    <a:lnTo>
                      <a:pt x="650" y="1096"/>
                    </a:lnTo>
                    <a:lnTo>
                      <a:pt x="620" y="1091"/>
                    </a:lnTo>
                    <a:lnTo>
                      <a:pt x="607" y="1079"/>
                    </a:lnTo>
                    <a:lnTo>
                      <a:pt x="604" y="1088"/>
                    </a:lnTo>
                    <a:lnTo>
                      <a:pt x="607" y="1113"/>
                    </a:lnTo>
                    <a:lnTo>
                      <a:pt x="616" y="1122"/>
                    </a:lnTo>
                    <a:lnTo>
                      <a:pt x="619" y="1130"/>
                    </a:lnTo>
                    <a:lnTo>
                      <a:pt x="617" y="1147"/>
                    </a:lnTo>
                    <a:lnTo>
                      <a:pt x="614" y="1155"/>
                    </a:lnTo>
                    <a:lnTo>
                      <a:pt x="611" y="1157"/>
                    </a:lnTo>
                    <a:lnTo>
                      <a:pt x="609" y="1156"/>
                    </a:lnTo>
                    <a:lnTo>
                      <a:pt x="604" y="1169"/>
                    </a:lnTo>
                    <a:lnTo>
                      <a:pt x="602" y="1184"/>
                    </a:lnTo>
                    <a:lnTo>
                      <a:pt x="607" y="1214"/>
                    </a:lnTo>
                    <a:lnTo>
                      <a:pt x="607" y="1221"/>
                    </a:lnTo>
                    <a:lnTo>
                      <a:pt x="603" y="1230"/>
                    </a:lnTo>
                    <a:lnTo>
                      <a:pt x="597" y="1237"/>
                    </a:lnTo>
                    <a:lnTo>
                      <a:pt x="580" y="1241"/>
                    </a:lnTo>
                    <a:lnTo>
                      <a:pt x="564" y="1252"/>
                    </a:lnTo>
                    <a:lnTo>
                      <a:pt x="526" y="1251"/>
                    </a:lnTo>
                    <a:lnTo>
                      <a:pt x="517" y="1247"/>
                    </a:lnTo>
                    <a:lnTo>
                      <a:pt x="507" y="1241"/>
                    </a:lnTo>
                    <a:lnTo>
                      <a:pt x="487" y="1232"/>
                    </a:lnTo>
                    <a:lnTo>
                      <a:pt x="472" y="1227"/>
                    </a:lnTo>
                    <a:lnTo>
                      <a:pt x="462" y="1216"/>
                    </a:lnTo>
                    <a:lnTo>
                      <a:pt x="451" y="1230"/>
                    </a:lnTo>
                    <a:lnTo>
                      <a:pt x="451" y="1251"/>
                    </a:lnTo>
                    <a:lnTo>
                      <a:pt x="457" y="1270"/>
                    </a:lnTo>
                    <a:lnTo>
                      <a:pt x="458" y="1302"/>
                    </a:lnTo>
                    <a:lnTo>
                      <a:pt x="459" y="1317"/>
                    </a:lnTo>
                    <a:lnTo>
                      <a:pt x="473" y="1329"/>
                    </a:lnTo>
                    <a:lnTo>
                      <a:pt x="487" y="1333"/>
                    </a:lnTo>
                    <a:lnTo>
                      <a:pt x="482" y="1340"/>
                    </a:lnTo>
                    <a:lnTo>
                      <a:pt x="489" y="1345"/>
                    </a:lnTo>
                    <a:lnTo>
                      <a:pt x="509" y="1340"/>
                    </a:lnTo>
                    <a:lnTo>
                      <a:pt x="505" y="1332"/>
                    </a:lnTo>
                    <a:lnTo>
                      <a:pt x="499" y="1328"/>
                    </a:lnTo>
                    <a:lnTo>
                      <a:pt x="515" y="1325"/>
                    </a:lnTo>
                    <a:lnTo>
                      <a:pt x="527" y="1317"/>
                    </a:lnTo>
                    <a:lnTo>
                      <a:pt x="534" y="1329"/>
                    </a:lnTo>
                    <a:lnTo>
                      <a:pt x="538" y="1355"/>
                    </a:lnTo>
                    <a:lnTo>
                      <a:pt x="536" y="1367"/>
                    </a:lnTo>
                    <a:lnTo>
                      <a:pt x="528" y="1372"/>
                    </a:lnTo>
                    <a:lnTo>
                      <a:pt x="518" y="1376"/>
                    </a:lnTo>
                    <a:lnTo>
                      <a:pt x="509" y="1376"/>
                    </a:lnTo>
                    <a:lnTo>
                      <a:pt x="501" y="1372"/>
                    </a:lnTo>
                    <a:lnTo>
                      <a:pt x="500" y="1360"/>
                    </a:lnTo>
                    <a:lnTo>
                      <a:pt x="495" y="1354"/>
                    </a:lnTo>
                    <a:lnTo>
                      <a:pt x="484" y="1351"/>
                    </a:lnTo>
                    <a:lnTo>
                      <a:pt x="475" y="1354"/>
                    </a:lnTo>
                    <a:lnTo>
                      <a:pt x="469" y="1360"/>
                    </a:lnTo>
                    <a:lnTo>
                      <a:pt x="463" y="1361"/>
                    </a:lnTo>
                    <a:lnTo>
                      <a:pt x="458" y="1366"/>
                    </a:lnTo>
                    <a:lnTo>
                      <a:pt x="458" y="1372"/>
                    </a:lnTo>
                    <a:lnTo>
                      <a:pt x="475" y="1381"/>
                    </a:lnTo>
                    <a:lnTo>
                      <a:pt x="487" y="1382"/>
                    </a:lnTo>
                    <a:lnTo>
                      <a:pt x="494" y="1384"/>
                    </a:lnTo>
                    <a:lnTo>
                      <a:pt x="500" y="1387"/>
                    </a:lnTo>
                    <a:lnTo>
                      <a:pt x="499" y="1389"/>
                    </a:lnTo>
                    <a:lnTo>
                      <a:pt x="466" y="1407"/>
                    </a:lnTo>
                    <a:lnTo>
                      <a:pt x="461" y="1414"/>
                    </a:lnTo>
                    <a:lnTo>
                      <a:pt x="457" y="1423"/>
                    </a:lnTo>
                    <a:lnTo>
                      <a:pt x="448" y="1432"/>
                    </a:lnTo>
                    <a:lnTo>
                      <a:pt x="446" y="1445"/>
                    </a:lnTo>
                    <a:lnTo>
                      <a:pt x="450" y="1461"/>
                    </a:lnTo>
                    <a:lnTo>
                      <a:pt x="448" y="1474"/>
                    </a:lnTo>
                    <a:lnTo>
                      <a:pt x="448" y="1490"/>
                    </a:lnTo>
                    <a:lnTo>
                      <a:pt x="445" y="1501"/>
                    </a:lnTo>
                    <a:lnTo>
                      <a:pt x="440" y="1506"/>
                    </a:lnTo>
                    <a:lnTo>
                      <a:pt x="432" y="1508"/>
                    </a:lnTo>
                    <a:lnTo>
                      <a:pt x="426" y="1520"/>
                    </a:lnTo>
                    <a:lnTo>
                      <a:pt x="431" y="1533"/>
                    </a:lnTo>
                    <a:lnTo>
                      <a:pt x="432" y="1538"/>
                    </a:lnTo>
                    <a:lnTo>
                      <a:pt x="429" y="1544"/>
                    </a:lnTo>
                    <a:lnTo>
                      <a:pt x="396" y="1542"/>
                    </a:lnTo>
                    <a:lnTo>
                      <a:pt x="386" y="1547"/>
                    </a:lnTo>
                    <a:lnTo>
                      <a:pt x="378" y="1556"/>
                    </a:lnTo>
                    <a:lnTo>
                      <a:pt x="369" y="1556"/>
                    </a:lnTo>
                    <a:lnTo>
                      <a:pt x="359" y="1561"/>
                    </a:lnTo>
                    <a:lnTo>
                      <a:pt x="342" y="1580"/>
                    </a:lnTo>
                    <a:lnTo>
                      <a:pt x="335" y="1588"/>
                    </a:lnTo>
                    <a:lnTo>
                      <a:pt x="333" y="1597"/>
                    </a:lnTo>
                    <a:lnTo>
                      <a:pt x="322" y="1615"/>
                    </a:lnTo>
                    <a:lnTo>
                      <a:pt x="318" y="1633"/>
                    </a:lnTo>
                    <a:lnTo>
                      <a:pt x="321" y="1640"/>
                    </a:lnTo>
                    <a:lnTo>
                      <a:pt x="327" y="1653"/>
                    </a:lnTo>
                    <a:lnTo>
                      <a:pt x="333" y="1664"/>
                    </a:lnTo>
                    <a:lnTo>
                      <a:pt x="343" y="1672"/>
                    </a:lnTo>
                    <a:lnTo>
                      <a:pt x="365" y="1696"/>
                    </a:lnTo>
                    <a:lnTo>
                      <a:pt x="389" y="1706"/>
                    </a:lnTo>
                    <a:lnTo>
                      <a:pt x="402" y="1707"/>
                    </a:lnTo>
                    <a:lnTo>
                      <a:pt x="414" y="1705"/>
                    </a:lnTo>
                    <a:lnTo>
                      <a:pt x="421" y="1712"/>
                    </a:lnTo>
                    <a:lnTo>
                      <a:pt x="424" y="1723"/>
                    </a:lnTo>
                    <a:lnTo>
                      <a:pt x="424" y="1739"/>
                    </a:lnTo>
                    <a:lnTo>
                      <a:pt x="417" y="1752"/>
                    </a:lnTo>
                    <a:lnTo>
                      <a:pt x="413" y="1754"/>
                    </a:lnTo>
                    <a:lnTo>
                      <a:pt x="417" y="1766"/>
                    </a:lnTo>
                    <a:lnTo>
                      <a:pt x="418" y="1776"/>
                    </a:lnTo>
                    <a:lnTo>
                      <a:pt x="410" y="1780"/>
                    </a:lnTo>
                    <a:lnTo>
                      <a:pt x="409" y="1791"/>
                    </a:lnTo>
                    <a:lnTo>
                      <a:pt x="402" y="1791"/>
                    </a:lnTo>
                    <a:lnTo>
                      <a:pt x="393" y="1796"/>
                    </a:lnTo>
                    <a:lnTo>
                      <a:pt x="376" y="1813"/>
                    </a:lnTo>
                    <a:lnTo>
                      <a:pt x="358" y="1829"/>
                    </a:lnTo>
                    <a:lnTo>
                      <a:pt x="350" y="1833"/>
                    </a:lnTo>
                    <a:lnTo>
                      <a:pt x="335" y="1849"/>
                    </a:lnTo>
                    <a:lnTo>
                      <a:pt x="321" y="1862"/>
                    </a:lnTo>
                    <a:lnTo>
                      <a:pt x="312" y="1882"/>
                    </a:lnTo>
                    <a:lnTo>
                      <a:pt x="310" y="1894"/>
                    </a:lnTo>
                    <a:lnTo>
                      <a:pt x="318" y="1887"/>
                    </a:lnTo>
                    <a:lnTo>
                      <a:pt x="310" y="1924"/>
                    </a:lnTo>
                    <a:lnTo>
                      <a:pt x="305" y="1940"/>
                    </a:lnTo>
                    <a:lnTo>
                      <a:pt x="296" y="1948"/>
                    </a:lnTo>
                    <a:lnTo>
                      <a:pt x="286" y="1953"/>
                    </a:lnTo>
                    <a:lnTo>
                      <a:pt x="276" y="1953"/>
                    </a:lnTo>
                    <a:lnTo>
                      <a:pt x="269" y="1946"/>
                    </a:lnTo>
                    <a:lnTo>
                      <a:pt x="258" y="1925"/>
                    </a:lnTo>
                    <a:lnTo>
                      <a:pt x="260" y="1945"/>
                    </a:lnTo>
                    <a:lnTo>
                      <a:pt x="268" y="1948"/>
                    </a:lnTo>
                    <a:lnTo>
                      <a:pt x="270" y="1954"/>
                    </a:lnTo>
                    <a:lnTo>
                      <a:pt x="270" y="1959"/>
                    </a:lnTo>
                    <a:lnTo>
                      <a:pt x="248" y="1974"/>
                    </a:lnTo>
                    <a:lnTo>
                      <a:pt x="238" y="1983"/>
                    </a:lnTo>
                    <a:lnTo>
                      <a:pt x="226" y="2026"/>
                    </a:lnTo>
                    <a:lnTo>
                      <a:pt x="219" y="2037"/>
                    </a:lnTo>
                    <a:lnTo>
                      <a:pt x="225" y="2037"/>
                    </a:lnTo>
                    <a:lnTo>
                      <a:pt x="230" y="2033"/>
                    </a:lnTo>
                    <a:lnTo>
                      <a:pt x="237" y="2058"/>
                    </a:lnTo>
                    <a:lnTo>
                      <a:pt x="241" y="2074"/>
                    </a:lnTo>
                    <a:lnTo>
                      <a:pt x="237" y="2081"/>
                    </a:lnTo>
                    <a:lnTo>
                      <a:pt x="225" y="2080"/>
                    </a:lnTo>
                    <a:lnTo>
                      <a:pt x="220" y="2082"/>
                    </a:lnTo>
                    <a:lnTo>
                      <a:pt x="229" y="2089"/>
                    </a:lnTo>
                    <a:lnTo>
                      <a:pt x="233" y="2088"/>
                    </a:lnTo>
                    <a:lnTo>
                      <a:pt x="240" y="2089"/>
                    </a:lnTo>
                    <a:lnTo>
                      <a:pt x="256" y="2120"/>
                    </a:lnTo>
                    <a:lnTo>
                      <a:pt x="275" y="2145"/>
                    </a:lnTo>
                    <a:lnTo>
                      <a:pt x="275" y="21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257"/>
              <p:cNvSpPr>
                <a:spLocks noChangeAspect="1"/>
              </p:cNvSpPr>
              <p:nvPr/>
            </p:nvSpPr>
            <p:spPr bwMode="gray">
              <a:xfrm>
                <a:off x="1763" y="3165"/>
                <a:ext cx="38" cy="45"/>
              </a:xfrm>
              <a:custGeom>
                <a:avLst/>
                <a:gdLst/>
                <a:ahLst/>
                <a:cxnLst>
                  <a:cxn ang="0">
                    <a:pos x="4" y="208"/>
                  </a:cxn>
                  <a:cxn ang="0">
                    <a:pos x="4" y="196"/>
                  </a:cxn>
                  <a:cxn ang="0">
                    <a:pos x="3" y="191"/>
                  </a:cxn>
                  <a:cxn ang="0">
                    <a:pos x="0" y="0"/>
                  </a:cxn>
                  <a:cxn ang="0">
                    <a:pos x="6" y="5"/>
                  </a:cxn>
                  <a:cxn ang="0">
                    <a:pos x="11" y="14"/>
                  </a:cxn>
                  <a:cxn ang="0">
                    <a:pos x="29" y="43"/>
                  </a:cxn>
                  <a:cxn ang="0">
                    <a:pos x="29" y="48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11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20" y="61"/>
                  </a:cxn>
                  <a:cxn ang="0">
                    <a:pos x="26" y="67"/>
                  </a:cxn>
                  <a:cxn ang="0">
                    <a:pos x="31" y="74"/>
                  </a:cxn>
                  <a:cxn ang="0">
                    <a:pos x="37" y="94"/>
                  </a:cxn>
                  <a:cxn ang="0">
                    <a:pos x="42" y="99"/>
                  </a:cxn>
                  <a:cxn ang="0">
                    <a:pos x="59" y="111"/>
                  </a:cxn>
                  <a:cxn ang="0">
                    <a:pos x="74" y="129"/>
                  </a:cxn>
                  <a:cxn ang="0">
                    <a:pos x="81" y="132"/>
                  </a:cxn>
                  <a:cxn ang="0">
                    <a:pos x="86" y="136"/>
                  </a:cxn>
                  <a:cxn ang="0">
                    <a:pos x="94" y="138"/>
                  </a:cxn>
                  <a:cxn ang="0">
                    <a:pos x="97" y="144"/>
                  </a:cxn>
                  <a:cxn ang="0">
                    <a:pos x="108" y="148"/>
                  </a:cxn>
                  <a:cxn ang="0">
                    <a:pos x="119" y="161"/>
                  </a:cxn>
                  <a:cxn ang="0">
                    <a:pos x="142" y="179"/>
                  </a:cxn>
                  <a:cxn ang="0">
                    <a:pos x="156" y="187"/>
                  </a:cxn>
                  <a:cxn ang="0">
                    <a:pos x="182" y="190"/>
                  </a:cxn>
                  <a:cxn ang="0">
                    <a:pos x="192" y="187"/>
                  </a:cxn>
                  <a:cxn ang="0">
                    <a:pos x="193" y="193"/>
                  </a:cxn>
                  <a:cxn ang="0">
                    <a:pos x="191" y="206"/>
                  </a:cxn>
                  <a:cxn ang="0">
                    <a:pos x="187" y="210"/>
                  </a:cxn>
                  <a:cxn ang="0">
                    <a:pos x="175" y="215"/>
                  </a:cxn>
                  <a:cxn ang="0">
                    <a:pos x="155" y="212"/>
                  </a:cxn>
                  <a:cxn ang="0">
                    <a:pos x="129" y="220"/>
                  </a:cxn>
                  <a:cxn ang="0">
                    <a:pos x="127" y="224"/>
                  </a:cxn>
                  <a:cxn ang="0">
                    <a:pos x="118" y="222"/>
                  </a:cxn>
                  <a:cxn ang="0">
                    <a:pos x="102" y="212"/>
                  </a:cxn>
                  <a:cxn ang="0">
                    <a:pos x="74" y="206"/>
                  </a:cxn>
                  <a:cxn ang="0">
                    <a:pos x="48" y="206"/>
                  </a:cxn>
                  <a:cxn ang="0">
                    <a:pos x="40" y="202"/>
                  </a:cxn>
                  <a:cxn ang="0">
                    <a:pos x="33" y="201"/>
                  </a:cxn>
                  <a:cxn ang="0">
                    <a:pos x="25" y="199"/>
                  </a:cxn>
                  <a:cxn ang="0">
                    <a:pos x="9" y="208"/>
                  </a:cxn>
                  <a:cxn ang="0">
                    <a:pos x="4" y="208"/>
                  </a:cxn>
                </a:cxnLst>
                <a:rect l="0" t="0" r="r" b="b"/>
                <a:pathLst>
                  <a:path w="193" h="224">
                    <a:moveTo>
                      <a:pt x="4" y="208"/>
                    </a:moveTo>
                    <a:lnTo>
                      <a:pt x="4" y="196"/>
                    </a:lnTo>
                    <a:lnTo>
                      <a:pt x="3" y="19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29" y="43"/>
                    </a:lnTo>
                    <a:lnTo>
                      <a:pt x="29" y="48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11" y="42"/>
                    </a:lnTo>
                    <a:lnTo>
                      <a:pt x="10" y="50"/>
                    </a:lnTo>
                    <a:lnTo>
                      <a:pt x="14" y="58"/>
                    </a:lnTo>
                    <a:lnTo>
                      <a:pt x="20" y="61"/>
                    </a:lnTo>
                    <a:lnTo>
                      <a:pt x="26" y="67"/>
                    </a:lnTo>
                    <a:lnTo>
                      <a:pt x="31" y="74"/>
                    </a:lnTo>
                    <a:lnTo>
                      <a:pt x="37" y="94"/>
                    </a:lnTo>
                    <a:lnTo>
                      <a:pt x="42" y="99"/>
                    </a:lnTo>
                    <a:lnTo>
                      <a:pt x="59" y="111"/>
                    </a:lnTo>
                    <a:lnTo>
                      <a:pt x="74" y="129"/>
                    </a:lnTo>
                    <a:lnTo>
                      <a:pt x="81" y="132"/>
                    </a:lnTo>
                    <a:lnTo>
                      <a:pt x="86" y="136"/>
                    </a:lnTo>
                    <a:lnTo>
                      <a:pt x="94" y="138"/>
                    </a:lnTo>
                    <a:lnTo>
                      <a:pt x="97" y="144"/>
                    </a:lnTo>
                    <a:lnTo>
                      <a:pt x="108" y="148"/>
                    </a:lnTo>
                    <a:lnTo>
                      <a:pt x="119" y="161"/>
                    </a:lnTo>
                    <a:lnTo>
                      <a:pt x="142" y="179"/>
                    </a:lnTo>
                    <a:lnTo>
                      <a:pt x="156" y="187"/>
                    </a:lnTo>
                    <a:lnTo>
                      <a:pt x="182" y="190"/>
                    </a:lnTo>
                    <a:lnTo>
                      <a:pt x="192" y="187"/>
                    </a:lnTo>
                    <a:lnTo>
                      <a:pt x="193" y="193"/>
                    </a:lnTo>
                    <a:lnTo>
                      <a:pt x="191" y="206"/>
                    </a:lnTo>
                    <a:lnTo>
                      <a:pt x="187" y="210"/>
                    </a:lnTo>
                    <a:lnTo>
                      <a:pt x="175" y="215"/>
                    </a:lnTo>
                    <a:lnTo>
                      <a:pt x="155" y="212"/>
                    </a:lnTo>
                    <a:lnTo>
                      <a:pt x="129" y="220"/>
                    </a:lnTo>
                    <a:lnTo>
                      <a:pt x="127" y="224"/>
                    </a:lnTo>
                    <a:lnTo>
                      <a:pt x="118" y="222"/>
                    </a:lnTo>
                    <a:lnTo>
                      <a:pt x="102" y="212"/>
                    </a:lnTo>
                    <a:lnTo>
                      <a:pt x="74" y="206"/>
                    </a:lnTo>
                    <a:lnTo>
                      <a:pt x="48" y="206"/>
                    </a:lnTo>
                    <a:lnTo>
                      <a:pt x="40" y="202"/>
                    </a:lnTo>
                    <a:lnTo>
                      <a:pt x="33" y="201"/>
                    </a:lnTo>
                    <a:lnTo>
                      <a:pt x="25" y="199"/>
                    </a:lnTo>
                    <a:lnTo>
                      <a:pt x="9" y="208"/>
                    </a:lnTo>
                    <a:lnTo>
                      <a:pt x="4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258"/>
              <p:cNvSpPr>
                <a:spLocks noChangeAspect="1"/>
              </p:cNvSpPr>
              <p:nvPr/>
            </p:nvSpPr>
            <p:spPr bwMode="gray">
              <a:xfrm>
                <a:off x="1879" y="2422"/>
                <a:ext cx="45" cy="45"/>
              </a:xfrm>
              <a:custGeom>
                <a:avLst/>
                <a:gdLst/>
                <a:ahLst/>
                <a:cxnLst>
                  <a:cxn ang="0">
                    <a:pos x="197" y="195"/>
                  </a:cxn>
                  <a:cxn ang="0">
                    <a:pos x="172" y="187"/>
                  </a:cxn>
                  <a:cxn ang="0">
                    <a:pos x="146" y="193"/>
                  </a:cxn>
                  <a:cxn ang="0">
                    <a:pos x="129" y="190"/>
                  </a:cxn>
                  <a:cxn ang="0">
                    <a:pos x="124" y="217"/>
                  </a:cxn>
                  <a:cxn ang="0">
                    <a:pos x="103" y="221"/>
                  </a:cxn>
                  <a:cxn ang="0">
                    <a:pos x="91" y="214"/>
                  </a:cxn>
                  <a:cxn ang="0">
                    <a:pos x="79" y="205"/>
                  </a:cxn>
                  <a:cxn ang="0">
                    <a:pos x="59" y="178"/>
                  </a:cxn>
                  <a:cxn ang="0">
                    <a:pos x="52" y="166"/>
                  </a:cxn>
                  <a:cxn ang="0">
                    <a:pos x="47" y="151"/>
                  </a:cxn>
                  <a:cxn ang="0">
                    <a:pos x="43" y="140"/>
                  </a:cxn>
                  <a:cxn ang="0">
                    <a:pos x="30" y="139"/>
                  </a:cxn>
                  <a:cxn ang="0">
                    <a:pos x="26" y="130"/>
                  </a:cxn>
                  <a:cxn ang="0">
                    <a:pos x="15" y="122"/>
                  </a:cxn>
                  <a:cxn ang="0">
                    <a:pos x="0" y="101"/>
                  </a:cxn>
                  <a:cxn ang="0">
                    <a:pos x="4" y="84"/>
                  </a:cxn>
                  <a:cxn ang="0">
                    <a:pos x="9" y="60"/>
                  </a:cxn>
                  <a:cxn ang="0">
                    <a:pos x="11" y="55"/>
                  </a:cxn>
                  <a:cxn ang="0">
                    <a:pos x="22" y="50"/>
                  </a:cxn>
                  <a:cxn ang="0">
                    <a:pos x="38" y="49"/>
                  </a:cxn>
                  <a:cxn ang="0">
                    <a:pos x="46" y="39"/>
                  </a:cxn>
                  <a:cxn ang="0">
                    <a:pos x="44" y="32"/>
                  </a:cxn>
                  <a:cxn ang="0">
                    <a:pos x="43" y="26"/>
                  </a:cxn>
                  <a:cxn ang="0">
                    <a:pos x="57" y="9"/>
                  </a:cxn>
                  <a:cxn ang="0">
                    <a:pos x="62" y="5"/>
                  </a:cxn>
                  <a:cxn ang="0">
                    <a:pos x="71" y="0"/>
                  </a:cxn>
                  <a:cxn ang="0">
                    <a:pos x="114" y="6"/>
                  </a:cxn>
                  <a:cxn ang="0">
                    <a:pos x="154" y="3"/>
                  </a:cxn>
                  <a:cxn ang="0">
                    <a:pos x="168" y="0"/>
                  </a:cxn>
                  <a:cxn ang="0">
                    <a:pos x="200" y="3"/>
                  </a:cxn>
                  <a:cxn ang="0">
                    <a:pos x="225" y="11"/>
                  </a:cxn>
                  <a:cxn ang="0">
                    <a:pos x="222" y="25"/>
                  </a:cxn>
                  <a:cxn ang="0">
                    <a:pos x="218" y="33"/>
                  </a:cxn>
                  <a:cxn ang="0">
                    <a:pos x="206" y="49"/>
                  </a:cxn>
                  <a:cxn ang="0">
                    <a:pos x="208" y="90"/>
                  </a:cxn>
                  <a:cxn ang="0">
                    <a:pos x="220" y="114"/>
                  </a:cxn>
                  <a:cxn ang="0">
                    <a:pos x="221" y="117"/>
                  </a:cxn>
                  <a:cxn ang="0">
                    <a:pos x="225" y="140"/>
                  </a:cxn>
                  <a:cxn ang="0">
                    <a:pos x="218" y="181"/>
                  </a:cxn>
                  <a:cxn ang="0">
                    <a:pos x="203" y="197"/>
                  </a:cxn>
                </a:cxnLst>
                <a:rect l="0" t="0" r="r" b="b"/>
                <a:pathLst>
                  <a:path w="226" h="221">
                    <a:moveTo>
                      <a:pt x="203" y="197"/>
                    </a:moveTo>
                    <a:lnTo>
                      <a:pt x="197" y="195"/>
                    </a:lnTo>
                    <a:lnTo>
                      <a:pt x="193" y="193"/>
                    </a:lnTo>
                    <a:lnTo>
                      <a:pt x="172" y="187"/>
                    </a:lnTo>
                    <a:lnTo>
                      <a:pt x="150" y="193"/>
                    </a:lnTo>
                    <a:lnTo>
                      <a:pt x="146" y="193"/>
                    </a:lnTo>
                    <a:lnTo>
                      <a:pt x="136" y="190"/>
                    </a:lnTo>
                    <a:lnTo>
                      <a:pt x="129" y="190"/>
                    </a:lnTo>
                    <a:lnTo>
                      <a:pt x="123" y="193"/>
                    </a:lnTo>
                    <a:lnTo>
                      <a:pt x="124" y="217"/>
                    </a:lnTo>
                    <a:lnTo>
                      <a:pt x="120" y="221"/>
                    </a:lnTo>
                    <a:lnTo>
                      <a:pt x="103" y="221"/>
                    </a:lnTo>
                    <a:lnTo>
                      <a:pt x="91" y="216"/>
                    </a:lnTo>
                    <a:lnTo>
                      <a:pt x="91" y="214"/>
                    </a:lnTo>
                    <a:lnTo>
                      <a:pt x="89" y="214"/>
                    </a:lnTo>
                    <a:lnTo>
                      <a:pt x="79" y="205"/>
                    </a:lnTo>
                    <a:lnTo>
                      <a:pt x="65" y="188"/>
                    </a:lnTo>
                    <a:lnTo>
                      <a:pt x="59" y="178"/>
                    </a:lnTo>
                    <a:lnTo>
                      <a:pt x="58" y="172"/>
                    </a:lnTo>
                    <a:lnTo>
                      <a:pt x="52" y="166"/>
                    </a:lnTo>
                    <a:lnTo>
                      <a:pt x="52" y="156"/>
                    </a:lnTo>
                    <a:lnTo>
                      <a:pt x="47" y="151"/>
                    </a:lnTo>
                    <a:lnTo>
                      <a:pt x="46" y="143"/>
                    </a:lnTo>
                    <a:lnTo>
                      <a:pt x="43" y="140"/>
                    </a:lnTo>
                    <a:lnTo>
                      <a:pt x="32" y="140"/>
                    </a:lnTo>
                    <a:lnTo>
                      <a:pt x="30" y="139"/>
                    </a:lnTo>
                    <a:lnTo>
                      <a:pt x="26" y="135"/>
                    </a:lnTo>
                    <a:lnTo>
                      <a:pt x="26" y="130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6" y="107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4" y="84"/>
                    </a:lnTo>
                    <a:lnTo>
                      <a:pt x="9" y="75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5" y="53"/>
                    </a:lnTo>
                    <a:lnTo>
                      <a:pt x="22" y="50"/>
                    </a:lnTo>
                    <a:lnTo>
                      <a:pt x="32" y="50"/>
                    </a:lnTo>
                    <a:lnTo>
                      <a:pt x="38" y="49"/>
                    </a:lnTo>
                    <a:lnTo>
                      <a:pt x="39" y="46"/>
                    </a:lnTo>
                    <a:lnTo>
                      <a:pt x="46" y="39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3" y="26"/>
                    </a:lnTo>
                    <a:lnTo>
                      <a:pt x="50" y="15"/>
                    </a:lnTo>
                    <a:lnTo>
                      <a:pt x="57" y="9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95" y="6"/>
                    </a:lnTo>
                    <a:lnTo>
                      <a:pt x="114" y="6"/>
                    </a:lnTo>
                    <a:lnTo>
                      <a:pt x="139" y="1"/>
                    </a:lnTo>
                    <a:lnTo>
                      <a:pt x="154" y="3"/>
                    </a:lnTo>
                    <a:lnTo>
                      <a:pt x="166" y="1"/>
                    </a:lnTo>
                    <a:lnTo>
                      <a:pt x="168" y="0"/>
                    </a:lnTo>
                    <a:lnTo>
                      <a:pt x="175" y="0"/>
                    </a:lnTo>
                    <a:lnTo>
                      <a:pt x="200" y="3"/>
                    </a:lnTo>
                    <a:lnTo>
                      <a:pt x="225" y="10"/>
                    </a:lnTo>
                    <a:lnTo>
                      <a:pt x="225" y="11"/>
                    </a:lnTo>
                    <a:lnTo>
                      <a:pt x="225" y="22"/>
                    </a:lnTo>
                    <a:lnTo>
                      <a:pt x="222" y="25"/>
                    </a:lnTo>
                    <a:lnTo>
                      <a:pt x="222" y="27"/>
                    </a:lnTo>
                    <a:lnTo>
                      <a:pt x="218" y="33"/>
                    </a:lnTo>
                    <a:lnTo>
                      <a:pt x="210" y="39"/>
                    </a:lnTo>
                    <a:lnTo>
                      <a:pt x="206" y="49"/>
                    </a:lnTo>
                    <a:lnTo>
                      <a:pt x="206" y="71"/>
                    </a:lnTo>
                    <a:lnTo>
                      <a:pt x="208" y="90"/>
                    </a:lnTo>
                    <a:lnTo>
                      <a:pt x="211" y="101"/>
                    </a:lnTo>
                    <a:lnTo>
                      <a:pt x="220" y="114"/>
                    </a:lnTo>
                    <a:lnTo>
                      <a:pt x="220" y="116"/>
                    </a:lnTo>
                    <a:lnTo>
                      <a:pt x="221" y="117"/>
                    </a:lnTo>
                    <a:lnTo>
                      <a:pt x="226" y="125"/>
                    </a:lnTo>
                    <a:lnTo>
                      <a:pt x="225" y="140"/>
                    </a:lnTo>
                    <a:lnTo>
                      <a:pt x="220" y="162"/>
                    </a:lnTo>
                    <a:lnTo>
                      <a:pt x="218" y="181"/>
                    </a:lnTo>
                    <a:lnTo>
                      <a:pt x="216" y="184"/>
                    </a:lnTo>
                    <a:lnTo>
                      <a:pt x="203" y="19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259"/>
              <p:cNvSpPr>
                <a:spLocks noChangeAspect="1"/>
              </p:cNvSpPr>
              <p:nvPr/>
            </p:nvSpPr>
            <p:spPr bwMode="gray">
              <a:xfrm rot="-1047951">
                <a:off x="1790" y="2357"/>
                <a:ext cx="4" cy="4"/>
              </a:xfrm>
              <a:custGeom>
                <a:avLst/>
                <a:gdLst/>
                <a:ahLst/>
                <a:cxnLst>
                  <a:cxn ang="0">
                    <a:pos x="148" y="0"/>
                  </a:cxn>
                  <a:cxn ang="0">
                    <a:pos x="169" y="17"/>
                  </a:cxn>
                  <a:cxn ang="0">
                    <a:pos x="183" y="54"/>
                  </a:cxn>
                  <a:cxn ang="0">
                    <a:pos x="114" y="93"/>
                  </a:cxn>
                  <a:cxn ang="0">
                    <a:pos x="86" y="86"/>
                  </a:cxn>
                  <a:cxn ang="0">
                    <a:pos x="66" y="72"/>
                  </a:cxn>
                  <a:cxn ang="0">
                    <a:pos x="14" y="72"/>
                  </a:cxn>
                  <a:cxn ang="0">
                    <a:pos x="0" y="41"/>
                  </a:cxn>
                  <a:cxn ang="0">
                    <a:pos x="24" y="24"/>
                  </a:cxn>
                  <a:cxn ang="0">
                    <a:pos x="54" y="24"/>
                  </a:cxn>
                  <a:cxn ang="0">
                    <a:pos x="83" y="44"/>
                  </a:cxn>
                  <a:cxn ang="0">
                    <a:pos x="148" y="0"/>
                  </a:cxn>
                </a:cxnLst>
                <a:rect l="0" t="0" r="r" b="b"/>
                <a:pathLst>
                  <a:path w="183" h="93">
                    <a:moveTo>
                      <a:pt x="148" y="0"/>
                    </a:moveTo>
                    <a:lnTo>
                      <a:pt x="169" y="17"/>
                    </a:lnTo>
                    <a:lnTo>
                      <a:pt x="183" y="54"/>
                    </a:lnTo>
                    <a:lnTo>
                      <a:pt x="114" y="93"/>
                    </a:lnTo>
                    <a:lnTo>
                      <a:pt x="86" y="86"/>
                    </a:lnTo>
                    <a:lnTo>
                      <a:pt x="66" y="72"/>
                    </a:lnTo>
                    <a:lnTo>
                      <a:pt x="14" y="72"/>
                    </a:lnTo>
                    <a:lnTo>
                      <a:pt x="0" y="41"/>
                    </a:lnTo>
                    <a:lnTo>
                      <a:pt x="24" y="24"/>
                    </a:lnTo>
                    <a:lnTo>
                      <a:pt x="54" y="24"/>
                    </a:lnTo>
                    <a:lnTo>
                      <a:pt x="83" y="44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260"/>
              <p:cNvSpPr>
                <a:spLocks noChangeAspect="1"/>
              </p:cNvSpPr>
              <p:nvPr/>
            </p:nvSpPr>
            <p:spPr bwMode="gray">
              <a:xfrm rot="-1047951">
                <a:off x="1753" y="2352"/>
                <a:ext cx="3" cy="4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41"/>
                  </a:cxn>
                  <a:cxn ang="0">
                    <a:pos x="24" y="72"/>
                  </a:cxn>
                  <a:cxn ang="0">
                    <a:pos x="101" y="102"/>
                  </a:cxn>
                  <a:cxn ang="0">
                    <a:pos x="101" y="85"/>
                  </a:cxn>
                  <a:cxn ang="0">
                    <a:pos x="59" y="68"/>
                  </a:cxn>
                  <a:cxn ang="0">
                    <a:pos x="24" y="37"/>
                  </a:cxn>
                </a:cxnLst>
                <a:rect l="0" t="0" r="r" b="b"/>
                <a:pathLst>
                  <a:path w="101" h="102">
                    <a:moveTo>
                      <a:pt x="24" y="37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" y="41"/>
                    </a:lnTo>
                    <a:lnTo>
                      <a:pt x="24" y="72"/>
                    </a:lnTo>
                    <a:lnTo>
                      <a:pt x="101" y="102"/>
                    </a:lnTo>
                    <a:lnTo>
                      <a:pt x="101" y="85"/>
                    </a:lnTo>
                    <a:lnTo>
                      <a:pt x="59" y="68"/>
                    </a:lnTo>
                    <a:lnTo>
                      <a:pt x="24" y="3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261"/>
              <p:cNvSpPr>
                <a:spLocks noChangeAspect="1"/>
              </p:cNvSpPr>
              <p:nvPr/>
            </p:nvSpPr>
            <p:spPr bwMode="gray">
              <a:xfrm rot="-1047951">
                <a:off x="1758" y="2351"/>
                <a:ext cx="2" cy="4"/>
              </a:xfrm>
              <a:custGeom>
                <a:avLst/>
                <a:gdLst/>
                <a:ahLst/>
                <a:cxnLst>
                  <a:cxn ang="0">
                    <a:pos x="20" y="17"/>
                  </a:cxn>
                  <a:cxn ang="0">
                    <a:pos x="0" y="0"/>
                  </a:cxn>
                  <a:cxn ang="0">
                    <a:pos x="13" y="26"/>
                  </a:cxn>
                  <a:cxn ang="0">
                    <a:pos x="38" y="51"/>
                  </a:cxn>
                  <a:cxn ang="0">
                    <a:pos x="52" y="82"/>
                  </a:cxn>
                  <a:cxn ang="0">
                    <a:pos x="62" y="85"/>
                  </a:cxn>
                  <a:cxn ang="0">
                    <a:pos x="69" y="38"/>
                  </a:cxn>
                  <a:cxn ang="0">
                    <a:pos x="52" y="23"/>
                  </a:cxn>
                  <a:cxn ang="0">
                    <a:pos x="20" y="17"/>
                  </a:cxn>
                </a:cxnLst>
                <a:rect l="0" t="0" r="r" b="b"/>
                <a:pathLst>
                  <a:path w="69" h="85">
                    <a:moveTo>
                      <a:pt x="20" y="17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38" y="51"/>
                    </a:lnTo>
                    <a:lnTo>
                      <a:pt x="52" y="82"/>
                    </a:lnTo>
                    <a:lnTo>
                      <a:pt x="62" y="85"/>
                    </a:lnTo>
                    <a:lnTo>
                      <a:pt x="69" y="38"/>
                    </a:lnTo>
                    <a:lnTo>
                      <a:pt x="52" y="23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" name="Freeform 262"/>
            <p:cNvSpPr>
              <a:spLocks noChangeAspect="1"/>
            </p:cNvSpPr>
            <p:nvPr/>
          </p:nvSpPr>
          <p:spPr bwMode="gray">
            <a:xfrm>
              <a:off x="4369109" y="3970497"/>
              <a:ext cx="74737" cy="82069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06" y="11"/>
                </a:cxn>
                <a:cxn ang="0">
                  <a:pos x="187" y="16"/>
                </a:cxn>
                <a:cxn ang="0">
                  <a:pos x="163" y="21"/>
                </a:cxn>
                <a:cxn ang="0">
                  <a:pos x="156" y="14"/>
                </a:cxn>
                <a:cxn ang="0">
                  <a:pos x="149" y="16"/>
                </a:cxn>
                <a:cxn ang="0">
                  <a:pos x="143" y="18"/>
                </a:cxn>
                <a:cxn ang="0">
                  <a:pos x="136" y="38"/>
                </a:cxn>
                <a:cxn ang="0">
                  <a:pos x="123" y="43"/>
                </a:cxn>
                <a:cxn ang="0">
                  <a:pos x="117" y="50"/>
                </a:cxn>
                <a:cxn ang="0">
                  <a:pos x="110" y="58"/>
                </a:cxn>
                <a:cxn ang="0">
                  <a:pos x="101" y="61"/>
                </a:cxn>
                <a:cxn ang="0">
                  <a:pos x="93" y="63"/>
                </a:cxn>
                <a:cxn ang="0">
                  <a:pos x="78" y="54"/>
                </a:cxn>
                <a:cxn ang="0">
                  <a:pos x="68" y="72"/>
                </a:cxn>
                <a:cxn ang="0">
                  <a:pos x="46" y="72"/>
                </a:cxn>
                <a:cxn ang="0">
                  <a:pos x="43" y="95"/>
                </a:cxn>
                <a:cxn ang="0">
                  <a:pos x="35" y="101"/>
                </a:cxn>
                <a:cxn ang="0">
                  <a:pos x="29" y="111"/>
                </a:cxn>
                <a:cxn ang="0">
                  <a:pos x="2" y="112"/>
                </a:cxn>
                <a:cxn ang="0">
                  <a:pos x="2" y="120"/>
                </a:cxn>
                <a:cxn ang="0">
                  <a:pos x="20" y="141"/>
                </a:cxn>
                <a:cxn ang="0">
                  <a:pos x="57" y="181"/>
                </a:cxn>
                <a:cxn ang="0">
                  <a:pos x="70" y="194"/>
                </a:cxn>
                <a:cxn ang="0">
                  <a:pos x="95" y="211"/>
                </a:cxn>
                <a:cxn ang="0">
                  <a:pos x="98" y="221"/>
                </a:cxn>
                <a:cxn ang="0">
                  <a:pos x="105" y="215"/>
                </a:cxn>
                <a:cxn ang="0">
                  <a:pos x="120" y="220"/>
                </a:cxn>
                <a:cxn ang="0">
                  <a:pos x="152" y="226"/>
                </a:cxn>
                <a:cxn ang="0">
                  <a:pos x="165" y="224"/>
                </a:cxn>
                <a:cxn ang="0">
                  <a:pos x="182" y="235"/>
                </a:cxn>
                <a:cxn ang="0">
                  <a:pos x="197" y="236"/>
                </a:cxn>
                <a:cxn ang="0">
                  <a:pos x="214" y="231"/>
                </a:cxn>
                <a:cxn ang="0">
                  <a:pos x="212" y="224"/>
                </a:cxn>
                <a:cxn ang="0">
                  <a:pos x="204" y="200"/>
                </a:cxn>
                <a:cxn ang="0">
                  <a:pos x="212" y="181"/>
                </a:cxn>
                <a:cxn ang="0">
                  <a:pos x="219" y="117"/>
                </a:cxn>
                <a:cxn ang="0">
                  <a:pos x="231" y="43"/>
                </a:cxn>
                <a:cxn ang="0">
                  <a:pos x="234" y="0"/>
                </a:cxn>
              </a:cxnLst>
              <a:rect l="0" t="0" r="r" b="b"/>
              <a:pathLst>
                <a:path w="234" h="236">
                  <a:moveTo>
                    <a:pt x="234" y="0"/>
                  </a:moveTo>
                  <a:lnTo>
                    <a:pt x="223" y="0"/>
                  </a:lnTo>
                  <a:lnTo>
                    <a:pt x="209" y="6"/>
                  </a:lnTo>
                  <a:lnTo>
                    <a:pt x="206" y="11"/>
                  </a:lnTo>
                  <a:lnTo>
                    <a:pt x="197" y="16"/>
                  </a:lnTo>
                  <a:lnTo>
                    <a:pt x="187" y="16"/>
                  </a:lnTo>
                  <a:lnTo>
                    <a:pt x="180" y="21"/>
                  </a:lnTo>
                  <a:lnTo>
                    <a:pt x="163" y="21"/>
                  </a:lnTo>
                  <a:lnTo>
                    <a:pt x="160" y="18"/>
                  </a:lnTo>
                  <a:lnTo>
                    <a:pt x="156" y="14"/>
                  </a:lnTo>
                  <a:lnTo>
                    <a:pt x="150" y="12"/>
                  </a:lnTo>
                  <a:lnTo>
                    <a:pt x="149" y="16"/>
                  </a:lnTo>
                  <a:lnTo>
                    <a:pt x="147" y="17"/>
                  </a:lnTo>
                  <a:lnTo>
                    <a:pt x="143" y="18"/>
                  </a:lnTo>
                  <a:lnTo>
                    <a:pt x="139" y="25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23" y="43"/>
                  </a:lnTo>
                  <a:lnTo>
                    <a:pt x="118" y="48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0" y="58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3" y="63"/>
                  </a:lnTo>
                  <a:lnTo>
                    <a:pt x="85" y="57"/>
                  </a:lnTo>
                  <a:lnTo>
                    <a:pt x="78" y="54"/>
                  </a:lnTo>
                  <a:lnTo>
                    <a:pt x="72" y="64"/>
                  </a:lnTo>
                  <a:lnTo>
                    <a:pt x="68" y="72"/>
                  </a:lnTo>
                  <a:lnTo>
                    <a:pt x="51" y="74"/>
                  </a:lnTo>
                  <a:lnTo>
                    <a:pt x="46" y="72"/>
                  </a:lnTo>
                  <a:lnTo>
                    <a:pt x="43" y="80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9" y="111"/>
                  </a:lnTo>
                  <a:lnTo>
                    <a:pt x="12" y="112"/>
                  </a:lnTo>
                  <a:lnTo>
                    <a:pt x="2" y="112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16" y="136"/>
                  </a:lnTo>
                  <a:lnTo>
                    <a:pt x="20" y="141"/>
                  </a:lnTo>
                  <a:lnTo>
                    <a:pt x="42" y="162"/>
                  </a:lnTo>
                  <a:lnTo>
                    <a:pt x="57" y="181"/>
                  </a:lnTo>
                  <a:lnTo>
                    <a:pt x="66" y="189"/>
                  </a:lnTo>
                  <a:lnTo>
                    <a:pt x="70" y="194"/>
                  </a:lnTo>
                  <a:lnTo>
                    <a:pt x="77" y="197"/>
                  </a:lnTo>
                  <a:lnTo>
                    <a:pt x="95" y="211"/>
                  </a:lnTo>
                  <a:lnTo>
                    <a:pt x="98" y="217"/>
                  </a:lnTo>
                  <a:lnTo>
                    <a:pt x="98" y="221"/>
                  </a:lnTo>
                  <a:lnTo>
                    <a:pt x="99" y="221"/>
                  </a:lnTo>
                  <a:lnTo>
                    <a:pt x="105" y="215"/>
                  </a:lnTo>
                  <a:lnTo>
                    <a:pt x="110" y="215"/>
                  </a:lnTo>
                  <a:lnTo>
                    <a:pt x="120" y="220"/>
                  </a:lnTo>
                  <a:lnTo>
                    <a:pt x="143" y="226"/>
                  </a:lnTo>
                  <a:lnTo>
                    <a:pt x="152" y="226"/>
                  </a:lnTo>
                  <a:lnTo>
                    <a:pt x="160" y="224"/>
                  </a:lnTo>
                  <a:lnTo>
                    <a:pt x="165" y="224"/>
                  </a:lnTo>
                  <a:lnTo>
                    <a:pt x="174" y="227"/>
                  </a:lnTo>
                  <a:lnTo>
                    <a:pt x="182" y="235"/>
                  </a:lnTo>
                  <a:lnTo>
                    <a:pt x="187" y="236"/>
                  </a:lnTo>
                  <a:lnTo>
                    <a:pt x="197" y="236"/>
                  </a:lnTo>
                  <a:lnTo>
                    <a:pt x="209" y="233"/>
                  </a:lnTo>
                  <a:lnTo>
                    <a:pt x="214" y="231"/>
                  </a:lnTo>
                  <a:lnTo>
                    <a:pt x="214" y="230"/>
                  </a:lnTo>
                  <a:lnTo>
                    <a:pt x="212" y="224"/>
                  </a:lnTo>
                  <a:lnTo>
                    <a:pt x="204" y="211"/>
                  </a:lnTo>
                  <a:lnTo>
                    <a:pt x="204" y="200"/>
                  </a:lnTo>
                  <a:lnTo>
                    <a:pt x="209" y="190"/>
                  </a:lnTo>
                  <a:lnTo>
                    <a:pt x="212" y="181"/>
                  </a:lnTo>
                  <a:lnTo>
                    <a:pt x="213" y="156"/>
                  </a:lnTo>
                  <a:lnTo>
                    <a:pt x="219" y="117"/>
                  </a:lnTo>
                  <a:lnTo>
                    <a:pt x="219" y="82"/>
                  </a:lnTo>
                  <a:lnTo>
                    <a:pt x="231" y="43"/>
                  </a:lnTo>
                  <a:lnTo>
                    <a:pt x="234" y="23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263"/>
            <p:cNvSpPr>
              <a:spLocks noChangeAspect="1"/>
            </p:cNvSpPr>
            <p:nvPr/>
          </p:nvSpPr>
          <p:spPr bwMode="gray">
            <a:xfrm>
              <a:off x="4448616" y="4075265"/>
              <a:ext cx="101769" cy="47146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6" y="9"/>
                </a:cxn>
                <a:cxn ang="0">
                  <a:pos x="16" y="32"/>
                </a:cxn>
                <a:cxn ang="0">
                  <a:pos x="10" y="44"/>
                </a:cxn>
                <a:cxn ang="0">
                  <a:pos x="1" y="71"/>
                </a:cxn>
                <a:cxn ang="0">
                  <a:pos x="7" y="82"/>
                </a:cxn>
                <a:cxn ang="0">
                  <a:pos x="22" y="72"/>
                </a:cxn>
                <a:cxn ang="0">
                  <a:pos x="58" y="80"/>
                </a:cxn>
                <a:cxn ang="0">
                  <a:pos x="75" y="87"/>
                </a:cxn>
                <a:cxn ang="0">
                  <a:pos x="92" y="112"/>
                </a:cxn>
                <a:cxn ang="0">
                  <a:pos x="109" y="103"/>
                </a:cxn>
                <a:cxn ang="0">
                  <a:pos x="117" y="131"/>
                </a:cxn>
                <a:cxn ang="0">
                  <a:pos x="135" y="134"/>
                </a:cxn>
                <a:cxn ang="0">
                  <a:pos x="157" y="110"/>
                </a:cxn>
                <a:cxn ang="0">
                  <a:pos x="139" y="95"/>
                </a:cxn>
                <a:cxn ang="0">
                  <a:pos x="140" y="81"/>
                </a:cxn>
                <a:cxn ang="0">
                  <a:pos x="160" y="72"/>
                </a:cxn>
                <a:cxn ang="0">
                  <a:pos x="187" y="43"/>
                </a:cxn>
                <a:cxn ang="0">
                  <a:pos x="201" y="34"/>
                </a:cxn>
                <a:cxn ang="0">
                  <a:pos x="222" y="45"/>
                </a:cxn>
                <a:cxn ang="0">
                  <a:pos x="260" y="63"/>
                </a:cxn>
                <a:cxn ang="0">
                  <a:pos x="273" y="71"/>
                </a:cxn>
                <a:cxn ang="0">
                  <a:pos x="258" y="85"/>
                </a:cxn>
                <a:cxn ang="0">
                  <a:pos x="261" y="110"/>
                </a:cxn>
                <a:cxn ang="0">
                  <a:pos x="281" y="128"/>
                </a:cxn>
                <a:cxn ang="0">
                  <a:pos x="290" y="109"/>
                </a:cxn>
                <a:cxn ang="0">
                  <a:pos x="302" y="109"/>
                </a:cxn>
                <a:cxn ang="0">
                  <a:pos x="318" y="87"/>
                </a:cxn>
                <a:cxn ang="0">
                  <a:pos x="313" y="77"/>
                </a:cxn>
                <a:cxn ang="0">
                  <a:pos x="304" y="66"/>
                </a:cxn>
                <a:cxn ang="0">
                  <a:pos x="297" y="48"/>
                </a:cxn>
                <a:cxn ang="0">
                  <a:pos x="266" y="18"/>
                </a:cxn>
                <a:cxn ang="0">
                  <a:pos x="231" y="11"/>
                </a:cxn>
                <a:cxn ang="0">
                  <a:pos x="189" y="1"/>
                </a:cxn>
                <a:cxn ang="0">
                  <a:pos x="176" y="11"/>
                </a:cxn>
                <a:cxn ang="0">
                  <a:pos x="164" y="31"/>
                </a:cxn>
                <a:cxn ang="0">
                  <a:pos x="156" y="20"/>
                </a:cxn>
                <a:cxn ang="0">
                  <a:pos x="118" y="36"/>
                </a:cxn>
                <a:cxn ang="0">
                  <a:pos x="101" y="44"/>
                </a:cxn>
                <a:cxn ang="0">
                  <a:pos x="71" y="34"/>
                </a:cxn>
                <a:cxn ang="0">
                  <a:pos x="45" y="23"/>
                </a:cxn>
                <a:cxn ang="0">
                  <a:pos x="35" y="7"/>
                </a:cxn>
              </a:cxnLst>
              <a:rect l="0" t="0" r="r" b="b"/>
              <a:pathLst>
                <a:path w="318" h="135">
                  <a:moveTo>
                    <a:pt x="23" y="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9"/>
                  </a:lnTo>
                  <a:lnTo>
                    <a:pt x="5" y="23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5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10" y="56"/>
                  </a:lnTo>
                  <a:lnTo>
                    <a:pt x="8" y="61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40" y="75"/>
                  </a:lnTo>
                  <a:lnTo>
                    <a:pt x="48" y="76"/>
                  </a:lnTo>
                  <a:lnTo>
                    <a:pt x="58" y="80"/>
                  </a:lnTo>
                  <a:lnTo>
                    <a:pt x="67" y="81"/>
                  </a:lnTo>
                  <a:lnTo>
                    <a:pt x="70" y="82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5" y="103"/>
                  </a:lnTo>
                  <a:lnTo>
                    <a:pt x="92" y="112"/>
                  </a:lnTo>
                  <a:lnTo>
                    <a:pt x="98" y="112"/>
                  </a:lnTo>
                  <a:lnTo>
                    <a:pt x="103" y="106"/>
                  </a:lnTo>
                  <a:lnTo>
                    <a:pt x="109" y="103"/>
                  </a:lnTo>
                  <a:lnTo>
                    <a:pt x="113" y="112"/>
                  </a:lnTo>
                  <a:lnTo>
                    <a:pt x="113" y="122"/>
                  </a:lnTo>
                  <a:lnTo>
                    <a:pt x="117" y="131"/>
                  </a:lnTo>
                  <a:lnTo>
                    <a:pt x="118" y="134"/>
                  </a:lnTo>
                  <a:lnTo>
                    <a:pt x="130" y="135"/>
                  </a:lnTo>
                  <a:lnTo>
                    <a:pt x="135" y="134"/>
                  </a:lnTo>
                  <a:lnTo>
                    <a:pt x="152" y="124"/>
                  </a:lnTo>
                  <a:lnTo>
                    <a:pt x="160" y="117"/>
                  </a:lnTo>
                  <a:lnTo>
                    <a:pt x="157" y="110"/>
                  </a:lnTo>
                  <a:lnTo>
                    <a:pt x="152" y="107"/>
                  </a:lnTo>
                  <a:lnTo>
                    <a:pt x="148" y="102"/>
                  </a:lnTo>
                  <a:lnTo>
                    <a:pt x="139" y="95"/>
                  </a:lnTo>
                  <a:lnTo>
                    <a:pt x="137" y="91"/>
                  </a:lnTo>
                  <a:lnTo>
                    <a:pt x="137" y="87"/>
                  </a:lnTo>
                  <a:lnTo>
                    <a:pt x="140" y="81"/>
                  </a:lnTo>
                  <a:lnTo>
                    <a:pt x="148" y="75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8" y="68"/>
                  </a:lnTo>
                  <a:lnTo>
                    <a:pt x="177" y="58"/>
                  </a:lnTo>
                  <a:lnTo>
                    <a:pt x="187" y="43"/>
                  </a:lnTo>
                  <a:lnTo>
                    <a:pt x="189" y="39"/>
                  </a:lnTo>
                  <a:lnTo>
                    <a:pt x="190" y="38"/>
                  </a:lnTo>
                  <a:lnTo>
                    <a:pt x="201" y="34"/>
                  </a:lnTo>
                  <a:lnTo>
                    <a:pt x="205" y="34"/>
                  </a:lnTo>
                  <a:lnTo>
                    <a:pt x="209" y="36"/>
                  </a:lnTo>
                  <a:lnTo>
                    <a:pt x="222" y="45"/>
                  </a:lnTo>
                  <a:lnTo>
                    <a:pt x="241" y="54"/>
                  </a:lnTo>
                  <a:lnTo>
                    <a:pt x="252" y="66"/>
                  </a:lnTo>
                  <a:lnTo>
                    <a:pt x="260" y="63"/>
                  </a:lnTo>
                  <a:lnTo>
                    <a:pt x="266" y="63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69" y="71"/>
                  </a:lnTo>
                  <a:lnTo>
                    <a:pt x="259" y="80"/>
                  </a:lnTo>
                  <a:lnTo>
                    <a:pt x="258" y="85"/>
                  </a:lnTo>
                  <a:lnTo>
                    <a:pt x="257" y="93"/>
                  </a:lnTo>
                  <a:lnTo>
                    <a:pt x="258" y="104"/>
                  </a:lnTo>
                  <a:lnTo>
                    <a:pt x="261" y="110"/>
                  </a:lnTo>
                  <a:lnTo>
                    <a:pt x="273" y="123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1" y="123"/>
                  </a:lnTo>
                  <a:lnTo>
                    <a:pt x="290" y="117"/>
                  </a:lnTo>
                  <a:lnTo>
                    <a:pt x="290" y="109"/>
                  </a:lnTo>
                  <a:lnTo>
                    <a:pt x="293" y="108"/>
                  </a:lnTo>
                  <a:lnTo>
                    <a:pt x="298" y="112"/>
                  </a:lnTo>
                  <a:lnTo>
                    <a:pt x="302" y="109"/>
                  </a:lnTo>
                  <a:lnTo>
                    <a:pt x="312" y="96"/>
                  </a:lnTo>
                  <a:lnTo>
                    <a:pt x="318" y="91"/>
                  </a:lnTo>
                  <a:lnTo>
                    <a:pt x="318" y="87"/>
                  </a:lnTo>
                  <a:lnTo>
                    <a:pt x="314" y="85"/>
                  </a:lnTo>
                  <a:lnTo>
                    <a:pt x="313" y="83"/>
                  </a:lnTo>
                  <a:lnTo>
                    <a:pt x="313" y="77"/>
                  </a:lnTo>
                  <a:lnTo>
                    <a:pt x="309" y="71"/>
                  </a:lnTo>
                  <a:lnTo>
                    <a:pt x="304" y="68"/>
                  </a:lnTo>
                  <a:lnTo>
                    <a:pt x="304" y="66"/>
                  </a:lnTo>
                  <a:lnTo>
                    <a:pt x="306" y="58"/>
                  </a:lnTo>
                  <a:lnTo>
                    <a:pt x="307" y="54"/>
                  </a:lnTo>
                  <a:lnTo>
                    <a:pt x="297" y="48"/>
                  </a:lnTo>
                  <a:lnTo>
                    <a:pt x="287" y="37"/>
                  </a:lnTo>
                  <a:lnTo>
                    <a:pt x="284" y="33"/>
                  </a:lnTo>
                  <a:lnTo>
                    <a:pt x="266" y="18"/>
                  </a:lnTo>
                  <a:lnTo>
                    <a:pt x="257" y="15"/>
                  </a:lnTo>
                  <a:lnTo>
                    <a:pt x="244" y="11"/>
                  </a:lnTo>
                  <a:lnTo>
                    <a:pt x="231" y="11"/>
                  </a:lnTo>
                  <a:lnTo>
                    <a:pt x="218" y="7"/>
                  </a:lnTo>
                  <a:lnTo>
                    <a:pt x="209" y="1"/>
                  </a:lnTo>
                  <a:lnTo>
                    <a:pt x="189" y="1"/>
                  </a:lnTo>
                  <a:lnTo>
                    <a:pt x="184" y="2"/>
                  </a:lnTo>
                  <a:lnTo>
                    <a:pt x="182" y="4"/>
                  </a:lnTo>
                  <a:lnTo>
                    <a:pt x="176" y="11"/>
                  </a:lnTo>
                  <a:lnTo>
                    <a:pt x="174" y="27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4" y="21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37" y="31"/>
                  </a:lnTo>
                  <a:lnTo>
                    <a:pt x="121" y="33"/>
                  </a:lnTo>
                  <a:lnTo>
                    <a:pt x="118" y="36"/>
                  </a:lnTo>
                  <a:lnTo>
                    <a:pt x="110" y="43"/>
                  </a:lnTo>
                  <a:lnTo>
                    <a:pt x="105" y="44"/>
                  </a:lnTo>
                  <a:lnTo>
                    <a:pt x="101" y="44"/>
                  </a:lnTo>
                  <a:lnTo>
                    <a:pt x="92" y="43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48" y="34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39" y="2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264"/>
            <p:cNvSpPr>
              <a:spLocks noChangeAspect="1"/>
            </p:cNvSpPr>
            <p:nvPr/>
          </p:nvSpPr>
          <p:spPr bwMode="gray">
            <a:xfrm>
              <a:off x="4288012" y="3914620"/>
              <a:ext cx="68377" cy="82069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39" y="28"/>
                </a:cxn>
                <a:cxn ang="0">
                  <a:pos x="63" y="52"/>
                </a:cxn>
                <a:cxn ang="0">
                  <a:pos x="82" y="71"/>
                </a:cxn>
                <a:cxn ang="0">
                  <a:pos x="95" y="84"/>
                </a:cxn>
                <a:cxn ang="0">
                  <a:pos x="93" y="100"/>
                </a:cxn>
                <a:cxn ang="0">
                  <a:pos x="69" y="99"/>
                </a:cxn>
                <a:cxn ang="0">
                  <a:pos x="16" y="138"/>
                </a:cxn>
                <a:cxn ang="0">
                  <a:pos x="9" y="152"/>
                </a:cxn>
                <a:cxn ang="0">
                  <a:pos x="5" y="158"/>
                </a:cxn>
                <a:cxn ang="0">
                  <a:pos x="6" y="168"/>
                </a:cxn>
                <a:cxn ang="0">
                  <a:pos x="2" y="186"/>
                </a:cxn>
                <a:cxn ang="0">
                  <a:pos x="2" y="191"/>
                </a:cxn>
                <a:cxn ang="0">
                  <a:pos x="9" y="196"/>
                </a:cxn>
                <a:cxn ang="0">
                  <a:pos x="17" y="204"/>
                </a:cxn>
                <a:cxn ang="0">
                  <a:pos x="37" y="217"/>
                </a:cxn>
                <a:cxn ang="0">
                  <a:pos x="55" y="226"/>
                </a:cxn>
                <a:cxn ang="0">
                  <a:pos x="86" y="227"/>
                </a:cxn>
                <a:cxn ang="0">
                  <a:pos x="112" y="232"/>
                </a:cxn>
                <a:cxn ang="0">
                  <a:pos x="119" y="232"/>
                </a:cxn>
                <a:cxn ang="0">
                  <a:pos x="134" y="220"/>
                </a:cxn>
                <a:cxn ang="0">
                  <a:pos x="145" y="211"/>
                </a:cxn>
                <a:cxn ang="0">
                  <a:pos x="149" y="199"/>
                </a:cxn>
                <a:cxn ang="0">
                  <a:pos x="155" y="194"/>
                </a:cxn>
                <a:cxn ang="0">
                  <a:pos x="165" y="184"/>
                </a:cxn>
                <a:cxn ang="0">
                  <a:pos x="163" y="175"/>
                </a:cxn>
                <a:cxn ang="0">
                  <a:pos x="162" y="169"/>
                </a:cxn>
                <a:cxn ang="0">
                  <a:pos x="172" y="159"/>
                </a:cxn>
                <a:cxn ang="0">
                  <a:pos x="177" y="157"/>
                </a:cxn>
                <a:cxn ang="0">
                  <a:pos x="208" y="134"/>
                </a:cxn>
                <a:cxn ang="0">
                  <a:pos x="212" y="124"/>
                </a:cxn>
                <a:cxn ang="0">
                  <a:pos x="211" y="121"/>
                </a:cxn>
                <a:cxn ang="0">
                  <a:pos x="209" y="118"/>
                </a:cxn>
                <a:cxn ang="0">
                  <a:pos x="195" y="121"/>
                </a:cxn>
                <a:cxn ang="0">
                  <a:pos x="187" y="116"/>
                </a:cxn>
                <a:cxn ang="0">
                  <a:pos x="184" y="111"/>
                </a:cxn>
                <a:cxn ang="0">
                  <a:pos x="163" y="108"/>
                </a:cxn>
                <a:cxn ang="0">
                  <a:pos x="166" y="72"/>
                </a:cxn>
              </a:cxnLst>
              <a:rect l="0" t="0" r="r" b="b"/>
              <a:pathLst>
                <a:path w="212" h="235">
                  <a:moveTo>
                    <a:pt x="166" y="0"/>
                  </a:moveTo>
                  <a:lnTo>
                    <a:pt x="71" y="1"/>
                  </a:lnTo>
                  <a:lnTo>
                    <a:pt x="71" y="28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63" y="52"/>
                  </a:lnTo>
                  <a:lnTo>
                    <a:pt x="79" y="62"/>
                  </a:lnTo>
                  <a:lnTo>
                    <a:pt x="82" y="71"/>
                  </a:lnTo>
                  <a:lnTo>
                    <a:pt x="92" y="79"/>
                  </a:lnTo>
                  <a:lnTo>
                    <a:pt x="95" y="84"/>
                  </a:lnTo>
                  <a:lnTo>
                    <a:pt x="93" y="99"/>
                  </a:lnTo>
                  <a:lnTo>
                    <a:pt x="93" y="100"/>
                  </a:lnTo>
                  <a:lnTo>
                    <a:pt x="92" y="99"/>
                  </a:lnTo>
                  <a:lnTo>
                    <a:pt x="69" y="99"/>
                  </a:lnTo>
                  <a:lnTo>
                    <a:pt x="39" y="102"/>
                  </a:lnTo>
                  <a:lnTo>
                    <a:pt x="16" y="138"/>
                  </a:lnTo>
                  <a:lnTo>
                    <a:pt x="15" y="142"/>
                  </a:lnTo>
                  <a:lnTo>
                    <a:pt x="9" y="152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7" y="165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2" y="191"/>
                  </a:lnTo>
                  <a:lnTo>
                    <a:pt x="7" y="195"/>
                  </a:lnTo>
                  <a:lnTo>
                    <a:pt x="9" y="196"/>
                  </a:lnTo>
                  <a:lnTo>
                    <a:pt x="16" y="201"/>
                  </a:lnTo>
                  <a:lnTo>
                    <a:pt x="17" y="204"/>
                  </a:lnTo>
                  <a:lnTo>
                    <a:pt x="31" y="213"/>
                  </a:lnTo>
                  <a:lnTo>
                    <a:pt x="37" y="217"/>
                  </a:lnTo>
                  <a:lnTo>
                    <a:pt x="47" y="222"/>
                  </a:lnTo>
                  <a:lnTo>
                    <a:pt x="55" y="226"/>
                  </a:lnTo>
                  <a:lnTo>
                    <a:pt x="66" y="227"/>
                  </a:lnTo>
                  <a:lnTo>
                    <a:pt x="86" y="227"/>
                  </a:lnTo>
                  <a:lnTo>
                    <a:pt x="96" y="228"/>
                  </a:lnTo>
                  <a:lnTo>
                    <a:pt x="112" y="232"/>
                  </a:lnTo>
                  <a:lnTo>
                    <a:pt x="119" y="235"/>
                  </a:lnTo>
                  <a:lnTo>
                    <a:pt x="119" y="232"/>
                  </a:lnTo>
                  <a:lnTo>
                    <a:pt x="125" y="222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5" y="211"/>
                  </a:lnTo>
                  <a:lnTo>
                    <a:pt x="147" y="206"/>
                  </a:lnTo>
                  <a:lnTo>
                    <a:pt x="149" y="199"/>
                  </a:lnTo>
                  <a:lnTo>
                    <a:pt x="152" y="195"/>
                  </a:lnTo>
                  <a:lnTo>
                    <a:pt x="155" y="194"/>
                  </a:lnTo>
                  <a:lnTo>
                    <a:pt x="156" y="189"/>
                  </a:lnTo>
                  <a:lnTo>
                    <a:pt x="165" y="184"/>
                  </a:lnTo>
                  <a:lnTo>
                    <a:pt x="165" y="180"/>
                  </a:lnTo>
                  <a:lnTo>
                    <a:pt x="163" y="175"/>
                  </a:lnTo>
                  <a:lnTo>
                    <a:pt x="162" y="174"/>
                  </a:lnTo>
                  <a:lnTo>
                    <a:pt x="162" y="169"/>
                  </a:lnTo>
                  <a:lnTo>
                    <a:pt x="163" y="165"/>
                  </a:lnTo>
                  <a:lnTo>
                    <a:pt x="172" y="159"/>
                  </a:lnTo>
                  <a:lnTo>
                    <a:pt x="173" y="158"/>
                  </a:lnTo>
                  <a:lnTo>
                    <a:pt x="177" y="157"/>
                  </a:lnTo>
                  <a:lnTo>
                    <a:pt x="189" y="146"/>
                  </a:lnTo>
                  <a:lnTo>
                    <a:pt x="208" y="134"/>
                  </a:lnTo>
                  <a:lnTo>
                    <a:pt x="211" y="127"/>
                  </a:lnTo>
                  <a:lnTo>
                    <a:pt x="212" y="124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10" y="121"/>
                  </a:lnTo>
                  <a:lnTo>
                    <a:pt x="209" y="118"/>
                  </a:lnTo>
                  <a:lnTo>
                    <a:pt x="203" y="116"/>
                  </a:lnTo>
                  <a:lnTo>
                    <a:pt x="195" y="121"/>
                  </a:lnTo>
                  <a:lnTo>
                    <a:pt x="193" y="121"/>
                  </a:lnTo>
                  <a:lnTo>
                    <a:pt x="187" y="116"/>
                  </a:lnTo>
                  <a:lnTo>
                    <a:pt x="183" y="110"/>
                  </a:lnTo>
                  <a:lnTo>
                    <a:pt x="184" y="111"/>
                  </a:lnTo>
                  <a:lnTo>
                    <a:pt x="172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6" y="72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265"/>
            <p:cNvSpPr>
              <a:spLocks noChangeAspect="1"/>
            </p:cNvSpPr>
            <p:nvPr/>
          </p:nvSpPr>
          <p:spPr bwMode="gray">
            <a:xfrm>
              <a:off x="4340487" y="3902397"/>
              <a:ext cx="19082" cy="506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21" y="31"/>
                </a:cxn>
                <a:cxn ang="0">
                  <a:pos x="16" y="31"/>
                </a:cxn>
                <a:cxn ang="0">
                  <a:pos x="3" y="34"/>
                </a:cxn>
                <a:cxn ang="0">
                  <a:pos x="3" y="106"/>
                </a:cxn>
                <a:cxn ang="0">
                  <a:pos x="2" y="141"/>
                </a:cxn>
                <a:cxn ang="0">
                  <a:pos x="0" y="142"/>
                </a:cxn>
                <a:cxn ang="0">
                  <a:pos x="9" y="144"/>
                </a:cxn>
                <a:cxn ang="0">
                  <a:pos x="21" y="145"/>
                </a:cxn>
                <a:cxn ang="0">
                  <a:pos x="20" y="144"/>
                </a:cxn>
                <a:cxn ang="0">
                  <a:pos x="20" y="136"/>
                </a:cxn>
                <a:cxn ang="0">
                  <a:pos x="21" y="132"/>
                </a:cxn>
                <a:cxn ang="0">
                  <a:pos x="27" y="126"/>
                </a:cxn>
                <a:cxn ang="0">
                  <a:pos x="38" y="118"/>
                </a:cxn>
                <a:cxn ang="0">
                  <a:pos x="45" y="110"/>
                </a:cxn>
                <a:cxn ang="0">
                  <a:pos x="47" y="102"/>
                </a:cxn>
                <a:cxn ang="0">
                  <a:pos x="48" y="102"/>
                </a:cxn>
                <a:cxn ang="0">
                  <a:pos x="51" y="89"/>
                </a:cxn>
                <a:cxn ang="0">
                  <a:pos x="52" y="77"/>
                </a:cxn>
                <a:cxn ang="0">
                  <a:pos x="51" y="56"/>
                </a:cxn>
                <a:cxn ang="0">
                  <a:pos x="53" y="41"/>
                </a:cxn>
                <a:cxn ang="0">
                  <a:pos x="57" y="28"/>
                </a:cxn>
                <a:cxn ang="0">
                  <a:pos x="62" y="18"/>
                </a:cxn>
                <a:cxn ang="0">
                  <a:pos x="62" y="13"/>
                </a:cxn>
                <a:cxn ang="0">
                  <a:pos x="58" y="8"/>
                </a:cxn>
                <a:cxn ang="0">
                  <a:pos x="47" y="3"/>
                </a:cxn>
                <a:cxn ang="0">
                  <a:pos x="46" y="2"/>
                </a:cxn>
              </a:cxnLst>
              <a:rect l="0" t="0" r="r" b="b"/>
              <a:pathLst>
                <a:path w="62" h="145">
                  <a:moveTo>
                    <a:pt x="46" y="2"/>
                  </a:moveTo>
                  <a:lnTo>
                    <a:pt x="41" y="0"/>
                  </a:lnTo>
                  <a:lnTo>
                    <a:pt x="36" y="3"/>
                  </a:lnTo>
                  <a:lnTo>
                    <a:pt x="21" y="31"/>
                  </a:lnTo>
                  <a:lnTo>
                    <a:pt x="16" y="31"/>
                  </a:lnTo>
                  <a:lnTo>
                    <a:pt x="3" y="34"/>
                  </a:lnTo>
                  <a:lnTo>
                    <a:pt x="3" y="106"/>
                  </a:lnTo>
                  <a:lnTo>
                    <a:pt x="2" y="141"/>
                  </a:lnTo>
                  <a:lnTo>
                    <a:pt x="0" y="142"/>
                  </a:lnTo>
                  <a:lnTo>
                    <a:pt x="9" y="144"/>
                  </a:lnTo>
                  <a:lnTo>
                    <a:pt x="21" y="145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21" y="132"/>
                  </a:lnTo>
                  <a:lnTo>
                    <a:pt x="27" y="126"/>
                  </a:lnTo>
                  <a:lnTo>
                    <a:pt x="38" y="118"/>
                  </a:lnTo>
                  <a:lnTo>
                    <a:pt x="45" y="11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1" y="89"/>
                  </a:lnTo>
                  <a:lnTo>
                    <a:pt x="52" y="77"/>
                  </a:lnTo>
                  <a:lnTo>
                    <a:pt x="51" y="56"/>
                  </a:lnTo>
                  <a:lnTo>
                    <a:pt x="53" y="41"/>
                  </a:lnTo>
                  <a:lnTo>
                    <a:pt x="57" y="28"/>
                  </a:lnTo>
                  <a:lnTo>
                    <a:pt x="62" y="18"/>
                  </a:lnTo>
                  <a:lnTo>
                    <a:pt x="62" y="13"/>
                  </a:lnTo>
                  <a:lnTo>
                    <a:pt x="58" y="8"/>
                  </a:lnTo>
                  <a:lnTo>
                    <a:pt x="47" y="3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266"/>
            <p:cNvSpPr>
              <a:spLocks noChangeAspect="1"/>
            </p:cNvSpPr>
            <p:nvPr/>
          </p:nvSpPr>
          <p:spPr bwMode="gray">
            <a:xfrm>
              <a:off x="4326175" y="3982719"/>
              <a:ext cx="39754" cy="2444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4"/>
                </a:cxn>
                <a:cxn ang="0">
                  <a:pos x="28" y="11"/>
                </a:cxn>
                <a:cxn ang="0">
                  <a:pos x="26" y="16"/>
                </a:cxn>
                <a:cxn ang="0">
                  <a:pos x="19" y="18"/>
                </a:cxn>
                <a:cxn ang="0">
                  <a:pos x="15" y="25"/>
                </a:cxn>
                <a:cxn ang="0">
                  <a:pos x="6" y="27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9" y="48"/>
                </a:cxn>
                <a:cxn ang="0">
                  <a:pos x="21" y="53"/>
                </a:cxn>
                <a:cxn ang="0">
                  <a:pos x="36" y="55"/>
                </a:cxn>
                <a:cxn ang="0">
                  <a:pos x="46" y="56"/>
                </a:cxn>
                <a:cxn ang="0">
                  <a:pos x="58" y="65"/>
                </a:cxn>
                <a:cxn ang="0">
                  <a:pos x="76" y="70"/>
                </a:cxn>
                <a:cxn ang="0">
                  <a:pos x="103" y="71"/>
                </a:cxn>
                <a:cxn ang="0">
                  <a:pos x="120" y="64"/>
                </a:cxn>
                <a:cxn ang="0">
                  <a:pos x="125" y="59"/>
                </a:cxn>
                <a:cxn ang="0">
                  <a:pos x="123" y="56"/>
                </a:cxn>
                <a:cxn ang="0">
                  <a:pos x="123" y="38"/>
                </a:cxn>
                <a:cxn ang="0">
                  <a:pos x="123" y="37"/>
                </a:cxn>
                <a:cxn ang="0">
                  <a:pos x="118" y="32"/>
                </a:cxn>
                <a:cxn ang="0">
                  <a:pos x="109" y="29"/>
                </a:cxn>
                <a:cxn ang="0">
                  <a:pos x="107" y="27"/>
                </a:cxn>
                <a:cxn ang="0">
                  <a:pos x="100" y="28"/>
                </a:cxn>
                <a:cxn ang="0">
                  <a:pos x="95" y="33"/>
                </a:cxn>
                <a:cxn ang="0">
                  <a:pos x="90" y="33"/>
                </a:cxn>
                <a:cxn ang="0">
                  <a:pos x="85" y="31"/>
                </a:cxn>
                <a:cxn ang="0">
                  <a:pos x="82" y="28"/>
                </a:cxn>
                <a:cxn ang="0">
                  <a:pos x="82" y="26"/>
                </a:cxn>
                <a:cxn ang="0">
                  <a:pos x="75" y="26"/>
                </a:cxn>
                <a:cxn ang="0">
                  <a:pos x="73" y="23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59" y="15"/>
                </a:cxn>
                <a:cxn ang="0">
                  <a:pos x="57" y="10"/>
                </a:cxn>
                <a:cxn ang="0">
                  <a:pos x="52" y="4"/>
                </a:cxn>
                <a:cxn ang="0">
                  <a:pos x="39" y="4"/>
                </a:cxn>
                <a:cxn ang="0">
                  <a:pos x="33" y="0"/>
                </a:cxn>
              </a:cxnLst>
              <a:rect l="0" t="0" r="r" b="b"/>
              <a:pathLst>
                <a:path w="125" h="71">
                  <a:moveTo>
                    <a:pt x="33" y="0"/>
                  </a:moveTo>
                  <a:lnTo>
                    <a:pt x="31" y="4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6" y="2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9" y="48"/>
                  </a:lnTo>
                  <a:lnTo>
                    <a:pt x="21" y="53"/>
                  </a:lnTo>
                  <a:lnTo>
                    <a:pt x="36" y="55"/>
                  </a:lnTo>
                  <a:lnTo>
                    <a:pt x="46" y="56"/>
                  </a:lnTo>
                  <a:lnTo>
                    <a:pt x="58" y="65"/>
                  </a:lnTo>
                  <a:lnTo>
                    <a:pt x="76" y="70"/>
                  </a:lnTo>
                  <a:lnTo>
                    <a:pt x="103" y="71"/>
                  </a:lnTo>
                  <a:lnTo>
                    <a:pt x="120" y="64"/>
                  </a:lnTo>
                  <a:lnTo>
                    <a:pt x="125" y="59"/>
                  </a:lnTo>
                  <a:lnTo>
                    <a:pt x="123" y="56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18" y="32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0" y="28"/>
                  </a:lnTo>
                  <a:lnTo>
                    <a:pt x="95" y="33"/>
                  </a:lnTo>
                  <a:lnTo>
                    <a:pt x="90" y="33"/>
                  </a:lnTo>
                  <a:lnTo>
                    <a:pt x="85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75" y="26"/>
                  </a:lnTo>
                  <a:lnTo>
                    <a:pt x="73" y="23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39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267"/>
            <p:cNvSpPr>
              <a:spLocks noChangeAspect="1"/>
            </p:cNvSpPr>
            <p:nvPr/>
          </p:nvSpPr>
          <p:spPr bwMode="gray">
            <a:xfrm>
              <a:off x="4399321" y="4045580"/>
              <a:ext cx="57245" cy="55876"/>
            </a:xfrm>
            <a:custGeom>
              <a:avLst/>
              <a:gdLst/>
              <a:ahLst/>
              <a:cxnLst>
                <a:cxn ang="0">
                  <a:pos x="118" y="18"/>
                </a:cxn>
                <a:cxn ang="0">
                  <a:pos x="94" y="21"/>
                </a:cxn>
                <a:cxn ang="0">
                  <a:pos x="81" y="12"/>
                </a:cxn>
                <a:cxn ang="0">
                  <a:pos x="67" y="9"/>
                </a:cxn>
                <a:cxn ang="0">
                  <a:pos x="50" y="11"/>
                </a:cxn>
                <a:cxn ang="0">
                  <a:pos x="17" y="0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6" y="21"/>
                </a:cxn>
                <a:cxn ang="0">
                  <a:pos x="2" y="36"/>
                </a:cxn>
                <a:cxn ang="0">
                  <a:pos x="3" y="53"/>
                </a:cxn>
                <a:cxn ang="0">
                  <a:pos x="11" y="66"/>
                </a:cxn>
                <a:cxn ang="0">
                  <a:pos x="23" y="71"/>
                </a:cxn>
                <a:cxn ang="0">
                  <a:pos x="39" y="82"/>
                </a:cxn>
                <a:cxn ang="0">
                  <a:pos x="45" y="85"/>
                </a:cxn>
                <a:cxn ang="0">
                  <a:pos x="49" y="69"/>
                </a:cxn>
                <a:cxn ang="0">
                  <a:pos x="39" y="61"/>
                </a:cxn>
                <a:cxn ang="0">
                  <a:pos x="51" y="60"/>
                </a:cxn>
                <a:cxn ang="0">
                  <a:pos x="65" y="77"/>
                </a:cxn>
                <a:cxn ang="0">
                  <a:pos x="76" y="92"/>
                </a:cxn>
                <a:cxn ang="0">
                  <a:pos x="106" y="104"/>
                </a:cxn>
                <a:cxn ang="0">
                  <a:pos x="121" y="142"/>
                </a:cxn>
                <a:cxn ang="0">
                  <a:pos x="130" y="149"/>
                </a:cxn>
                <a:cxn ang="0">
                  <a:pos x="141" y="150"/>
                </a:cxn>
                <a:cxn ang="0">
                  <a:pos x="140" y="136"/>
                </a:cxn>
                <a:cxn ang="0">
                  <a:pos x="145" y="139"/>
                </a:cxn>
                <a:cxn ang="0">
                  <a:pos x="154" y="156"/>
                </a:cxn>
                <a:cxn ang="0">
                  <a:pos x="158" y="157"/>
                </a:cxn>
                <a:cxn ang="0">
                  <a:pos x="168" y="142"/>
                </a:cxn>
                <a:cxn ang="0">
                  <a:pos x="168" y="126"/>
                </a:cxn>
                <a:cxn ang="0">
                  <a:pos x="173" y="118"/>
                </a:cxn>
                <a:cxn ang="0">
                  <a:pos x="162" y="109"/>
                </a:cxn>
                <a:cxn ang="0">
                  <a:pos x="170" y="86"/>
                </a:cxn>
                <a:cxn ang="0">
                  <a:pos x="176" y="87"/>
                </a:cxn>
                <a:cxn ang="0">
                  <a:pos x="180" y="86"/>
                </a:cxn>
                <a:cxn ang="0">
                  <a:pos x="161" y="72"/>
                </a:cxn>
                <a:cxn ang="0">
                  <a:pos x="133" y="43"/>
                </a:cxn>
                <a:cxn ang="0">
                  <a:pos x="125" y="25"/>
                </a:cxn>
                <a:cxn ang="0">
                  <a:pos x="121" y="16"/>
                </a:cxn>
              </a:cxnLst>
              <a:rect l="0" t="0" r="r" b="b"/>
              <a:pathLst>
                <a:path w="180" h="157">
                  <a:moveTo>
                    <a:pt x="121" y="16"/>
                  </a:moveTo>
                  <a:lnTo>
                    <a:pt x="118" y="18"/>
                  </a:lnTo>
                  <a:lnTo>
                    <a:pt x="104" y="21"/>
                  </a:lnTo>
                  <a:lnTo>
                    <a:pt x="94" y="21"/>
                  </a:lnTo>
                  <a:lnTo>
                    <a:pt x="89" y="20"/>
                  </a:lnTo>
                  <a:lnTo>
                    <a:pt x="81" y="12"/>
                  </a:lnTo>
                  <a:lnTo>
                    <a:pt x="72" y="9"/>
                  </a:lnTo>
                  <a:lnTo>
                    <a:pt x="67" y="9"/>
                  </a:lnTo>
                  <a:lnTo>
                    <a:pt x="59" y="11"/>
                  </a:lnTo>
                  <a:lnTo>
                    <a:pt x="50" y="11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6" y="21"/>
                  </a:lnTo>
                  <a:lnTo>
                    <a:pt x="6" y="33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1" y="66"/>
                  </a:lnTo>
                  <a:lnTo>
                    <a:pt x="18" y="71"/>
                  </a:lnTo>
                  <a:lnTo>
                    <a:pt x="23" y="71"/>
                  </a:lnTo>
                  <a:lnTo>
                    <a:pt x="33" y="76"/>
                  </a:lnTo>
                  <a:lnTo>
                    <a:pt x="39" y="82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0" y="65"/>
                  </a:lnTo>
                  <a:lnTo>
                    <a:pt x="39" y="61"/>
                  </a:lnTo>
                  <a:lnTo>
                    <a:pt x="45" y="59"/>
                  </a:lnTo>
                  <a:lnTo>
                    <a:pt x="51" y="60"/>
                  </a:lnTo>
                  <a:lnTo>
                    <a:pt x="59" y="68"/>
                  </a:lnTo>
                  <a:lnTo>
                    <a:pt x="65" y="77"/>
                  </a:lnTo>
                  <a:lnTo>
                    <a:pt x="68" y="83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106" y="104"/>
                  </a:lnTo>
                  <a:lnTo>
                    <a:pt x="119" y="115"/>
                  </a:lnTo>
                  <a:lnTo>
                    <a:pt x="121" y="142"/>
                  </a:lnTo>
                  <a:lnTo>
                    <a:pt x="122" y="144"/>
                  </a:lnTo>
                  <a:lnTo>
                    <a:pt x="130" y="149"/>
                  </a:lnTo>
                  <a:lnTo>
                    <a:pt x="138" y="151"/>
                  </a:lnTo>
                  <a:lnTo>
                    <a:pt x="141" y="150"/>
                  </a:lnTo>
                  <a:lnTo>
                    <a:pt x="136" y="139"/>
                  </a:lnTo>
                  <a:lnTo>
                    <a:pt x="140" y="136"/>
                  </a:lnTo>
                  <a:lnTo>
                    <a:pt x="141" y="136"/>
                  </a:lnTo>
                  <a:lnTo>
                    <a:pt x="145" y="139"/>
                  </a:lnTo>
                  <a:lnTo>
                    <a:pt x="151" y="145"/>
                  </a:lnTo>
                  <a:lnTo>
                    <a:pt x="154" y="156"/>
                  </a:lnTo>
                  <a:lnTo>
                    <a:pt x="157" y="157"/>
                  </a:lnTo>
                  <a:lnTo>
                    <a:pt x="158" y="157"/>
                  </a:lnTo>
                  <a:lnTo>
                    <a:pt x="165" y="147"/>
                  </a:lnTo>
                  <a:lnTo>
                    <a:pt x="168" y="142"/>
                  </a:lnTo>
                  <a:lnTo>
                    <a:pt x="167" y="130"/>
                  </a:lnTo>
                  <a:lnTo>
                    <a:pt x="168" y="126"/>
                  </a:lnTo>
                  <a:lnTo>
                    <a:pt x="172" y="123"/>
                  </a:lnTo>
                  <a:lnTo>
                    <a:pt x="173" y="118"/>
                  </a:lnTo>
                  <a:lnTo>
                    <a:pt x="169" y="114"/>
                  </a:lnTo>
                  <a:lnTo>
                    <a:pt x="162" y="109"/>
                  </a:lnTo>
                  <a:lnTo>
                    <a:pt x="164" y="95"/>
                  </a:lnTo>
                  <a:lnTo>
                    <a:pt x="170" y="86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9" y="87"/>
                  </a:lnTo>
                  <a:lnTo>
                    <a:pt x="180" y="86"/>
                  </a:lnTo>
                  <a:lnTo>
                    <a:pt x="174" y="81"/>
                  </a:lnTo>
                  <a:lnTo>
                    <a:pt x="161" y="72"/>
                  </a:lnTo>
                  <a:lnTo>
                    <a:pt x="141" y="54"/>
                  </a:lnTo>
                  <a:lnTo>
                    <a:pt x="133" y="43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2" y="16"/>
                  </a:lnTo>
                  <a:lnTo>
                    <a:pt x="121" y="1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268"/>
            <p:cNvSpPr>
              <a:spLocks noChangeAspect="1"/>
            </p:cNvSpPr>
            <p:nvPr/>
          </p:nvSpPr>
          <p:spPr bwMode="gray">
            <a:xfrm>
              <a:off x="4337306" y="3951289"/>
              <a:ext cx="106540" cy="59369"/>
            </a:xfrm>
            <a:custGeom>
              <a:avLst/>
              <a:gdLst/>
              <a:ahLst/>
              <a:cxnLst>
                <a:cxn ang="0">
                  <a:pos x="326" y="54"/>
                </a:cxn>
                <a:cxn ang="0">
                  <a:pos x="309" y="65"/>
                </a:cxn>
                <a:cxn ang="0">
                  <a:pos x="290" y="70"/>
                </a:cxn>
                <a:cxn ang="0">
                  <a:pos x="266" y="75"/>
                </a:cxn>
                <a:cxn ang="0">
                  <a:pos x="259" y="68"/>
                </a:cxn>
                <a:cxn ang="0">
                  <a:pos x="252" y="70"/>
                </a:cxn>
                <a:cxn ang="0">
                  <a:pos x="246" y="72"/>
                </a:cxn>
                <a:cxn ang="0">
                  <a:pos x="239" y="92"/>
                </a:cxn>
                <a:cxn ang="0">
                  <a:pos x="226" y="97"/>
                </a:cxn>
                <a:cxn ang="0">
                  <a:pos x="220" y="104"/>
                </a:cxn>
                <a:cxn ang="0">
                  <a:pos x="213" y="112"/>
                </a:cxn>
                <a:cxn ang="0">
                  <a:pos x="205" y="115"/>
                </a:cxn>
                <a:cxn ang="0">
                  <a:pos x="196" y="117"/>
                </a:cxn>
                <a:cxn ang="0">
                  <a:pos x="181" y="108"/>
                </a:cxn>
                <a:cxn ang="0">
                  <a:pos x="171" y="126"/>
                </a:cxn>
                <a:cxn ang="0">
                  <a:pos x="149" y="126"/>
                </a:cxn>
                <a:cxn ang="0">
                  <a:pos x="148" y="149"/>
                </a:cxn>
                <a:cxn ang="0">
                  <a:pos x="139" y="155"/>
                </a:cxn>
                <a:cxn ang="0">
                  <a:pos x="132" y="165"/>
                </a:cxn>
                <a:cxn ang="0">
                  <a:pos x="115" y="163"/>
                </a:cxn>
                <a:cxn ang="0">
                  <a:pos x="107" y="152"/>
                </a:cxn>
                <a:cxn ang="0">
                  <a:pos x="99" y="144"/>
                </a:cxn>
                <a:cxn ang="0">
                  <a:pos x="90" y="142"/>
                </a:cxn>
                <a:cxn ang="0">
                  <a:pos x="90" y="123"/>
                </a:cxn>
                <a:cxn ang="0">
                  <a:pos x="76" y="115"/>
                </a:cxn>
                <a:cxn ang="0">
                  <a:pos x="67" y="114"/>
                </a:cxn>
                <a:cxn ang="0">
                  <a:pos x="57" y="119"/>
                </a:cxn>
                <a:cxn ang="0">
                  <a:pos x="49" y="114"/>
                </a:cxn>
                <a:cxn ang="0">
                  <a:pos x="42" y="112"/>
                </a:cxn>
                <a:cxn ang="0">
                  <a:pos x="38" y="106"/>
                </a:cxn>
                <a:cxn ang="0">
                  <a:pos x="26" y="101"/>
                </a:cxn>
                <a:cxn ang="0">
                  <a:pos x="19" y="90"/>
                </a:cxn>
                <a:cxn ang="0">
                  <a:pos x="0" y="86"/>
                </a:cxn>
                <a:cxn ang="0">
                  <a:pos x="5" y="80"/>
                </a:cxn>
                <a:cxn ang="0">
                  <a:pos x="13" y="71"/>
                </a:cxn>
                <a:cxn ang="0">
                  <a:pos x="10" y="65"/>
                </a:cxn>
                <a:cxn ang="0">
                  <a:pos x="11" y="56"/>
                </a:cxn>
                <a:cxn ang="0">
                  <a:pos x="21" y="49"/>
                </a:cxn>
                <a:cxn ang="0">
                  <a:pos x="38" y="37"/>
                </a:cxn>
                <a:cxn ang="0">
                  <a:pos x="59" y="18"/>
                </a:cxn>
                <a:cxn ang="0">
                  <a:pos x="74" y="13"/>
                </a:cxn>
                <a:cxn ang="0">
                  <a:pos x="92" y="7"/>
                </a:cxn>
                <a:cxn ang="0">
                  <a:pos x="124" y="11"/>
                </a:cxn>
                <a:cxn ang="0">
                  <a:pos x="166" y="7"/>
                </a:cxn>
                <a:cxn ang="0">
                  <a:pos x="183" y="5"/>
                </a:cxn>
                <a:cxn ang="0">
                  <a:pos x="199" y="0"/>
                </a:cxn>
                <a:cxn ang="0">
                  <a:pos x="209" y="5"/>
                </a:cxn>
                <a:cxn ang="0">
                  <a:pos x="231" y="1"/>
                </a:cxn>
                <a:cxn ang="0">
                  <a:pos x="245" y="2"/>
                </a:cxn>
                <a:cxn ang="0">
                  <a:pos x="271" y="9"/>
                </a:cxn>
                <a:cxn ang="0">
                  <a:pos x="293" y="16"/>
                </a:cxn>
                <a:cxn ang="0">
                  <a:pos x="327" y="38"/>
                </a:cxn>
                <a:cxn ang="0">
                  <a:pos x="337" y="52"/>
                </a:cxn>
              </a:cxnLst>
              <a:rect l="0" t="0" r="r" b="b"/>
              <a:pathLst>
                <a:path w="337" h="166">
                  <a:moveTo>
                    <a:pt x="337" y="54"/>
                  </a:moveTo>
                  <a:lnTo>
                    <a:pt x="326" y="54"/>
                  </a:lnTo>
                  <a:lnTo>
                    <a:pt x="312" y="60"/>
                  </a:lnTo>
                  <a:lnTo>
                    <a:pt x="309" y="65"/>
                  </a:lnTo>
                  <a:lnTo>
                    <a:pt x="300" y="70"/>
                  </a:lnTo>
                  <a:lnTo>
                    <a:pt x="290" y="70"/>
                  </a:lnTo>
                  <a:lnTo>
                    <a:pt x="283" y="75"/>
                  </a:lnTo>
                  <a:lnTo>
                    <a:pt x="266" y="75"/>
                  </a:lnTo>
                  <a:lnTo>
                    <a:pt x="263" y="72"/>
                  </a:lnTo>
                  <a:lnTo>
                    <a:pt x="259" y="68"/>
                  </a:lnTo>
                  <a:lnTo>
                    <a:pt x="253" y="66"/>
                  </a:lnTo>
                  <a:lnTo>
                    <a:pt x="252" y="70"/>
                  </a:lnTo>
                  <a:lnTo>
                    <a:pt x="250" y="71"/>
                  </a:lnTo>
                  <a:lnTo>
                    <a:pt x="246" y="72"/>
                  </a:lnTo>
                  <a:lnTo>
                    <a:pt x="242" y="79"/>
                  </a:lnTo>
                  <a:lnTo>
                    <a:pt x="239" y="92"/>
                  </a:lnTo>
                  <a:lnTo>
                    <a:pt x="236" y="95"/>
                  </a:lnTo>
                  <a:lnTo>
                    <a:pt x="226" y="97"/>
                  </a:lnTo>
                  <a:lnTo>
                    <a:pt x="221" y="102"/>
                  </a:lnTo>
                  <a:lnTo>
                    <a:pt x="220" y="104"/>
                  </a:lnTo>
                  <a:lnTo>
                    <a:pt x="216" y="106"/>
                  </a:lnTo>
                  <a:lnTo>
                    <a:pt x="213" y="112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2" y="117"/>
                  </a:lnTo>
                  <a:lnTo>
                    <a:pt x="196" y="117"/>
                  </a:lnTo>
                  <a:lnTo>
                    <a:pt x="188" y="111"/>
                  </a:lnTo>
                  <a:lnTo>
                    <a:pt x="181" y="108"/>
                  </a:lnTo>
                  <a:lnTo>
                    <a:pt x="175" y="118"/>
                  </a:lnTo>
                  <a:lnTo>
                    <a:pt x="171" y="126"/>
                  </a:lnTo>
                  <a:lnTo>
                    <a:pt x="154" y="128"/>
                  </a:lnTo>
                  <a:lnTo>
                    <a:pt x="149" y="126"/>
                  </a:lnTo>
                  <a:lnTo>
                    <a:pt x="146" y="134"/>
                  </a:lnTo>
                  <a:lnTo>
                    <a:pt x="148" y="149"/>
                  </a:lnTo>
                  <a:lnTo>
                    <a:pt x="144" y="150"/>
                  </a:lnTo>
                  <a:lnTo>
                    <a:pt x="139" y="155"/>
                  </a:lnTo>
                  <a:lnTo>
                    <a:pt x="135" y="162"/>
                  </a:lnTo>
                  <a:lnTo>
                    <a:pt x="132" y="165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07" y="156"/>
                  </a:lnTo>
                  <a:lnTo>
                    <a:pt x="107" y="152"/>
                  </a:lnTo>
                  <a:lnTo>
                    <a:pt x="106" y="147"/>
                  </a:lnTo>
                  <a:lnTo>
                    <a:pt x="99" y="144"/>
                  </a:lnTo>
                  <a:lnTo>
                    <a:pt x="92" y="145"/>
                  </a:lnTo>
                  <a:lnTo>
                    <a:pt x="90" y="142"/>
                  </a:lnTo>
                  <a:lnTo>
                    <a:pt x="90" y="124"/>
                  </a:lnTo>
                  <a:lnTo>
                    <a:pt x="90" y="123"/>
                  </a:lnTo>
                  <a:lnTo>
                    <a:pt x="85" y="118"/>
                  </a:lnTo>
                  <a:lnTo>
                    <a:pt x="76" y="115"/>
                  </a:lnTo>
                  <a:lnTo>
                    <a:pt x="74" y="113"/>
                  </a:lnTo>
                  <a:lnTo>
                    <a:pt x="67" y="114"/>
                  </a:lnTo>
                  <a:lnTo>
                    <a:pt x="62" y="119"/>
                  </a:lnTo>
                  <a:lnTo>
                    <a:pt x="57" y="119"/>
                  </a:lnTo>
                  <a:lnTo>
                    <a:pt x="52" y="117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2" y="112"/>
                  </a:lnTo>
                  <a:lnTo>
                    <a:pt x="40" y="109"/>
                  </a:lnTo>
                  <a:lnTo>
                    <a:pt x="38" y="106"/>
                  </a:lnTo>
                  <a:lnTo>
                    <a:pt x="33" y="106"/>
                  </a:lnTo>
                  <a:lnTo>
                    <a:pt x="26" y="101"/>
                  </a:lnTo>
                  <a:lnTo>
                    <a:pt x="24" y="96"/>
                  </a:lnTo>
                  <a:lnTo>
                    <a:pt x="19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3" y="85"/>
                  </a:lnTo>
                  <a:lnTo>
                    <a:pt x="5" y="80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0"/>
                  </a:lnTo>
                  <a:lnTo>
                    <a:pt x="11" y="56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5" y="48"/>
                  </a:lnTo>
                  <a:lnTo>
                    <a:pt x="38" y="37"/>
                  </a:lnTo>
                  <a:lnTo>
                    <a:pt x="56" y="25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74" y="13"/>
                  </a:lnTo>
                  <a:lnTo>
                    <a:pt x="85" y="9"/>
                  </a:lnTo>
                  <a:lnTo>
                    <a:pt x="92" y="7"/>
                  </a:lnTo>
                  <a:lnTo>
                    <a:pt x="110" y="9"/>
                  </a:lnTo>
                  <a:lnTo>
                    <a:pt x="124" y="11"/>
                  </a:lnTo>
                  <a:lnTo>
                    <a:pt x="148" y="11"/>
                  </a:lnTo>
                  <a:lnTo>
                    <a:pt x="166" y="7"/>
                  </a:lnTo>
                  <a:lnTo>
                    <a:pt x="178" y="6"/>
                  </a:lnTo>
                  <a:lnTo>
                    <a:pt x="183" y="5"/>
                  </a:lnTo>
                  <a:lnTo>
                    <a:pt x="188" y="1"/>
                  </a:lnTo>
                  <a:lnTo>
                    <a:pt x="199" y="0"/>
                  </a:lnTo>
                  <a:lnTo>
                    <a:pt x="207" y="2"/>
                  </a:lnTo>
                  <a:lnTo>
                    <a:pt x="209" y="5"/>
                  </a:lnTo>
                  <a:lnTo>
                    <a:pt x="223" y="5"/>
                  </a:lnTo>
                  <a:lnTo>
                    <a:pt x="231" y="1"/>
                  </a:lnTo>
                  <a:lnTo>
                    <a:pt x="240" y="1"/>
                  </a:lnTo>
                  <a:lnTo>
                    <a:pt x="245" y="2"/>
                  </a:lnTo>
                  <a:lnTo>
                    <a:pt x="257" y="9"/>
                  </a:lnTo>
                  <a:lnTo>
                    <a:pt x="271" y="9"/>
                  </a:lnTo>
                  <a:lnTo>
                    <a:pt x="283" y="11"/>
                  </a:lnTo>
                  <a:lnTo>
                    <a:pt x="293" y="16"/>
                  </a:lnTo>
                  <a:lnTo>
                    <a:pt x="304" y="27"/>
                  </a:lnTo>
                  <a:lnTo>
                    <a:pt x="327" y="38"/>
                  </a:lnTo>
                  <a:lnTo>
                    <a:pt x="332" y="43"/>
                  </a:lnTo>
                  <a:lnTo>
                    <a:pt x="337" y="52"/>
                  </a:lnTo>
                  <a:lnTo>
                    <a:pt x="337" y="5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269"/>
            <p:cNvSpPr>
              <a:spLocks noChangeAspect="1"/>
            </p:cNvSpPr>
            <p:nvPr/>
          </p:nvSpPr>
          <p:spPr bwMode="gray">
            <a:xfrm>
              <a:off x="3855493" y="3602062"/>
              <a:ext cx="526337" cy="377165"/>
            </a:xfrm>
            <a:custGeom>
              <a:avLst/>
              <a:gdLst/>
              <a:ahLst/>
              <a:cxnLst>
                <a:cxn ang="0">
                  <a:pos x="183" y="77"/>
                </a:cxn>
                <a:cxn ang="0">
                  <a:pos x="233" y="144"/>
                </a:cxn>
                <a:cxn ang="0">
                  <a:pos x="260" y="212"/>
                </a:cxn>
                <a:cxn ang="0">
                  <a:pos x="324" y="292"/>
                </a:cxn>
                <a:cxn ang="0">
                  <a:pos x="367" y="342"/>
                </a:cxn>
                <a:cxn ang="0">
                  <a:pos x="433" y="395"/>
                </a:cxn>
                <a:cxn ang="0">
                  <a:pos x="432" y="445"/>
                </a:cxn>
                <a:cxn ang="0">
                  <a:pos x="501" y="481"/>
                </a:cxn>
                <a:cxn ang="0">
                  <a:pos x="567" y="558"/>
                </a:cxn>
                <a:cxn ang="0">
                  <a:pos x="630" y="627"/>
                </a:cxn>
                <a:cxn ang="0">
                  <a:pos x="658" y="703"/>
                </a:cxn>
                <a:cxn ang="0">
                  <a:pos x="635" y="752"/>
                </a:cxn>
                <a:cxn ang="0">
                  <a:pos x="683" y="821"/>
                </a:cxn>
                <a:cxn ang="0">
                  <a:pos x="740" y="858"/>
                </a:cxn>
                <a:cxn ang="0">
                  <a:pos x="782" y="884"/>
                </a:cxn>
                <a:cxn ang="0">
                  <a:pos x="860" y="913"/>
                </a:cxn>
                <a:cxn ang="0">
                  <a:pos x="905" y="941"/>
                </a:cxn>
                <a:cxn ang="0">
                  <a:pos x="1019" y="983"/>
                </a:cxn>
                <a:cxn ang="0">
                  <a:pos x="1120" y="1020"/>
                </a:cxn>
                <a:cxn ang="0">
                  <a:pos x="1202" y="995"/>
                </a:cxn>
                <a:cxn ang="0">
                  <a:pos x="1336" y="1060"/>
                </a:cxn>
                <a:cxn ang="0">
                  <a:pos x="1371" y="1047"/>
                </a:cxn>
                <a:cxn ang="0">
                  <a:pos x="1454" y="974"/>
                </a:cxn>
                <a:cxn ang="0">
                  <a:pos x="1541" y="892"/>
                </a:cxn>
                <a:cxn ang="0">
                  <a:pos x="1593" y="859"/>
                </a:cxn>
                <a:cxn ang="0">
                  <a:pos x="1616" y="810"/>
                </a:cxn>
                <a:cxn ang="0">
                  <a:pos x="1641" y="736"/>
                </a:cxn>
                <a:cxn ang="0">
                  <a:pos x="1588" y="675"/>
                </a:cxn>
                <a:cxn ang="0">
                  <a:pos x="1464" y="708"/>
                </a:cxn>
                <a:cxn ang="0">
                  <a:pos x="1411" y="830"/>
                </a:cxn>
                <a:cxn ang="0">
                  <a:pos x="1345" y="848"/>
                </a:cxn>
                <a:cxn ang="0">
                  <a:pos x="1215" y="853"/>
                </a:cxn>
                <a:cxn ang="0">
                  <a:pos x="1154" y="822"/>
                </a:cxn>
                <a:cxn ang="0">
                  <a:pos x="1103" y="741"/>
                </a:cxn>
                <a:cxn ang="0">
                  <a:pos x="1063" y="634"/>
                </a:cxn>
                <a:cxn ang="0">
                  <a:pos x="1057" y="498"/>
                </a:cxn>
                <a:cxn ang="0">
                  <a:pos x="1098" y="444"/>
                </a:cxn>
                <a:cxn ang="0">
                  <a:pos x="1078" y="424"/>
                </a:cxn>
                <a:cxn ang="0">
                  <a:pos x="930" y="288"/>
                </a:cxn>
                <a:cxn ang="0">
                  <a:pos x="785" y="185"/>
                </a:cxn>
                <a:cxn ang="0">
                  <a:pos x="615" y="93"/>
                </a:cxn>
                <a:cxn ang="0">
                  <a:pos x="334" y="84"/>
                </a:cxn>
                <a:cxn ang="0">
                  <a:pos x="22" y="52"/>
                </a:cxn>
                <a:cxn ang="0">
                  <a:pos x="57" y="120"/>
                </a:cxn>
                <a:cxn ang="0">
                  <a:pos x="84" y="191"/>
                </a:cxn>
                <a:cxn ang="0">
                  <a:pos x="147" y="241"/>
                </a:cxn>
                <a:cxn ang="0">
                  <a:pos x="164" y="300"/>
                </a:cxn>
                <a:cxn ang="0">
                  <a:pos x="126" y="315"/>
                </a:cxn>
                <a:cxn ang="0">
                  <a:pos x="179" y="358"/>
                </a:cxn>
                <a:cxn ang="0">
                  <a:pos x="239" y="397"/>
                </a:cxn>
                <a:cxn ang="0">
                  <a:pos x="272" y="491"/>
                </a:cxn>
                <a:cxn ang="0">
                  <a:pos x="305" y="509"/>
                </a:cxn>
                <a:cxn ang="0">
                  <a:pos x="394" y="606"/>
                </a:cxn>
                <a:cxn ang="0">
                  <a:pos x="412" y="557"/>
                </a:cxn>
                <a:cxn ang="0">
                  <a:pos x="353" y="507"/>
                </a:cxn>
                <a:cxn ang="0">
                  <a:pos x="323" y="424"/>
                </a:cxn>
                <a:cxn ang="0">
                  <a:pos x="298" y="387"/>
                </a:cxn>
                <a:cxn ang="0">
                  <a:pos x="266" y="330"/>
                </a:cxn>
                <a:cxn ang="0">
                  <a:pos x="231" y="271"/>
                </a:cxn>
                <a:cxn ang="0">
                  <a:pos x="195" y="218"/>
                </a:cxn>
                <a:cxn ang="0">
                  <a:pos x="143" y="164"/>
                </a:cxn>
                <a:cxn ang="0">
                  <a:pos x="127" y="56"/>
                </a:cxn>
              </a:cxnLst>
              <a:rect l="0" t="0" r="r" b="b"/>
              <a:pathLst>
                <a:path w="1657" h="1083">
                  <a:moveTo>
                    <a:pt x="127" y="56"/>
                  </a:moveTo>
                  <a:lnTo>
                    <a:pt x="136" y="59"/>
                  </a:lnTo>
                  <a:lnTo>
                    <a:pt x="140" y="61"/>
                  </a:lnTo>
                  <a:lnTo>
                    <a:pt x="148" y="68"/>
                  </a:lnTo>
                  <a:lnTo>
                    <a:pt x="151" y="67"/>
                  </a:lnTo>
                  <a:lnTo>
                    <a:pt x="152" y="72"/>
                  </a:lnTo>
                  <a:lnTo>
                    <a:pt x="162" y="77"/>
                  </a:lnTo>
                  <a:lnTo>
                    <a:pt x="168" y="79"/>
                  </a:lnTo>
                  <a:lnTo>
                    <a:pt x="183" y="77"/>
                  </a:lnTo>
                  <a:lnTo>
                    <a:pt x="191" y="82"/>
                  </a:lnTo>
                  <a:lnTo>
                    <a:pt x="191" y="88"/>
                  </a:lnTo>
                  <a:lnTo>
                    <a:pt x="196" y="90"/>
                  </a:lnTo>
                  <a:lnTo>
                    <a:pt x="215" y="95"/>
                  </a:lnTo>
                  <a:lnTo>
                    <a:pt x="219" y="99"/>
                  </a:lnTo>
                  <a:lnTo>
                    <a:pt x="223" y="105"/>
                  </a:lnTo>
                  <a:lnTo>
                    <a:pt x="223" y="125"/>
                  </a:lnTo>
                  <a:lnTo>
                    <a:pt x="226" y="131"/>
                  </a:lnTo>
                  <a:lnTo>
                    <a:pt x="233" y="144"/>
                  </a:lnTo>
                  <a:lnTo>
                    <a:pt x="234" y="152"/>
                  </a:lnTo>
                  <a:lnTo>
                    <a:pt x="237" y="154"/>
                  </a:lnTo>
                  <a:lnTo>
                    <a:pt x="240" y="161"/>
                  </a:lnTo>
                  <a:lnTo>
                    <a:pt x="243" y="177"/>
                  </a:lnTo>
                  <a:lnTo>
                    <a:pt x="248" y="183"/>
                  </a:lnTo>
                  <a:lnTo>
                    <a:pt x="251" y="185"/>
                  </a:lnTo>
                  <a:lnTo>
                    <a:pt x="254" y="188"/>
                  </a:lnTo>
                  <a:lnTo>
                    <a:pt x="258" y="207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9" y="219"/>
                  </a:lnTo>
                  <a:lnTo>
                    <a:pt x="272" y="224"/>
                  </a:lnTo>
                  <a:lnTo>
                    <a:pt x="277" y="239"/>
                  </a:lnTo>
                  <a:lnTo>
                    <a:pt x="286" y="245"/>
                  </a:lnTo>
                  <a:lnTo>
                    <a:pt x="290" y="257"/>
                  </a:lnTo>
                  <a:lnTo>
                    <a:pt x="299" y="268"/>
                  </a:lnTo>
                  <a:lnTo>
                    <a:pt x="310" y="272"/>
                  </a:lnTo>
                  <a:lnTo>
                    <a:pt x="324" y="292"/>
                  </a:lnTo>
                  <a:lnTo>
                    <a:pt x="334" y="299"/>
                  </a:lnTo>
                  <a:lnTo>
                    <a:pt x="351" y="303"/>
                  </a:lnTo>
                  <a:lnTo>
                    <a:pt x="357" y="304"/>
                  </a:lnTo>
                  <a:lnTo>
                    <a:pt x="360" y="306"/>
                  </a:lnTo>
                  <a:lnTo>
                    <a:pt x="361" y="320"/>
                  </a:lnTo>
                  <a:lnTo>
                    <a:pt x="358" y="325"/>
                  </a:lnTo>
                  <a:lnTo>
                    <a:pt x="361" y="330"/>
                  </a:lnTo>
                  <a:lnTo>
                    <a:pt x="361" y="335"/>
                  </a:lnTo>
                  <a:lnTo>
                    <a:pt x="367" y="342"/>
                  </a:lnTo>
                  <a:lnTo>
                    <a:pt x="374" y="348"/>
                  </a:lnTo>
                  <a:lnTo>
                    <a:pt x="390" y="355"/>
                  </a:lnTo>
                  <a:lnTo>
                    <a:pt x="398" y="364"/>
                  </a:lnTo>
                  <a:lnTo>
                    <a:pt x="401" y="374"/>
                  </a:lnTo>
                  <a:lnTo>
                    <a:pt x="406" y="376"/>
                  </a:lnTo>
                  <a:lnTo>
                    <a:pt x="407" y="379"/>
                  </a:lnTo>
                  <a:lnTo>
                    <a:pt x="421" y="379"/>
                  </a:lnTo>
                  <a:lnTo>
                    <a:pt x="428" y="384"/>
                  </a:lnTo>
                  <a:lnTo>
                    <a:pt x="433" y="395"/>
                  </a:lnTo>
                  <a:lnTo>
                    <a:pt x="439" y="397"/>
                  </a:lnTo>
                  <a:lnTo>
                    <a:pt x="439" y="402"/>
                  </a:lnTo>
                  <a:lnTo>
                    <a:pt x="433" y="412"/>
                  </a:lnTo>
                  <a:lnTo>
                    <a:pt x="430" y="414"/>
                  </a:lnTo>
                  <a:lnTo>
                    <a:pt x="428" y="421"/>
                  </a:lnTo>
                  <a:lnTo>
                    <a:pt x="427" y="425"/>
                  </a:lnTo>
                  <a:lnTo>
                    <a:pt x="426" y="433"/>
                  </a:lnTo>
                  <a:lnTo>
                    <a:pt x="427" y="438"/>
                  </a:lnTo>
                  <a:lnTo>
                    <a:pt x="432" y="445"/>
                  </a:lnTo>
                  <a:lnTo>
                    <a:pt x="444" y="445"/>
                  </a:lnTo>
                  <a:lnTo>
                    <a:pt x="452" y="439"/>
                  </a:lnTo>
                  <a:lnTo>
                    <a:pt x="454" y="443"/>
                  </a:lnTo>
                  <a:lnTo>
                    <a:pt x="450" y="451"/>
                  </a:lnTo>
                  <a:lnTo>
                    <a:pt x="453" y="456"/>
                  </a:lnTo>
                  <a:lnTo>
                    <a:pt x="476" y="468"/>
                  </a:lnTo>
                  <a:lnTo>
                    <a:pt x="482" y="470"/>
                  </a:lnTo>
                  <a:lnTo>
                    <a:pt x="487" y="466"/>
                  </a:lnTo>
                  <a:lnTo>
                    <a:pt x="501" y="481"/>
                  </a:lnTo>
                  <a:lnTo>
                    <a:pt x="506" y="484"/>
                  </a:lnTo>
                  <a:lnTo>
                    <a:pt x="507" y="492"/>
                  </a:lnTo>
                  <a:lnTo>
                    <a:pt x="507" y="503"/>
                  </a:lnTo>
                  <a:lnTo>
                    <a:pt x="509" y="507"/>
                  </a:lnTo>
                  <a:lnTo>
                    <a:pt x="543" y="535"/>
                  </a:lnTo>
                  <a:lnTo>
                    <a:pt x="554" y="545"/>
                  </a:lnTo>
                  <a:lnTo>
                    <a:pt x="561" y="548"/>
                  </a:lnTo>
                  <a:lnTo>
                    <a:pt x="565" y="553"/>
                  </a:lnTo>
                  <a:lnTo>
                    <a:pt x="567" y="558"/>
                  </a:lnTo>
                  <a:lnTo>
                    <a:pt x="567" y="564"/>
                  </a:lnTo>
                  <a:lnTo>
                    <a:pt x="570" y="568"/>
                  </a:lnTo>
                  <a:lnTo>
                    <a:pt x="576" y="568"/>
                  </a:lnTo>
                  <a:lnTo>
                    <a:pt x="582" y="577"/>
                  </a:lnTo>
                  <a:lnTo>
                    <a:pt x="588" y="589"/>
                  </a:lnTo>
                  <a:lnTo>
                    <a:pt x="592" y="595"/>
                  </a:lnTo>
                  <a:lnTo>
                    <a:pt x="604" y="604"/>
                  </a:lnTo>
                  <a:lnTo>
                    <a:pt x="615" y="617"/>
                  </a:lnTo>
                  <a:lnTo>
                    <a:pt x="630" y="627"/>
                  </a:lnTo>
                  <a:lnTo>
                    <a:pt x="632" y="633"/>
                  </a:lnTo>
                  <a:lnTo>
                    <a:pt x="631" y="635"/>
                  </a:lnTo>
                  <a:lnTo>
                    <a:pt x="631" y="640"/>
                  </a:lnTo>
                  <a:lnTo>
                    <a:pt x="638" y="664"/>
                  </a:lnTo>
                  <a:lnTo>
                    <a:pt x="645" y="672"/>
                  </a:lnTo>
                  <a:lnTo>
                    <a:pt x="646" y="681"/>
                  </a:lnTo>
                  <a:lnTo>
                    <a:pt x="652" y="687"/>
                  </a:lnTo>
                  <a:lnTo>
                    <a:pt x="656" y="694"/>
                  </a:lnTo>
                  <a:lnTo>
                    <a:pt x="658" y="703"/>
                  </a:lnTo>
                  <a:lnTo>
                    <a:pt x="658" y="712"/>
                  </a:lnTo>
                  <a:lnTo>
                    <a:pt x="656" y="717"/>
                  </a:lnTo>
                  <a:lnTo>
                    <a:pt x="646" y="728"/>
                  </a:lnTo>
                  <a:lnTo>
                    <a:pt x="645" y="729"/>
                  </a:lnTo>
                  <a:lnTo>
                    <a:pt x="646" y="733"/>
                  </a:lnTo>
                  <a:lnTo>
                    <a:pt x="653" y="739"/>
                  </a:lnTo>
                  <a:lnTo>
                    <a:pt x="654" y="742"/>
                  </a:lnTo>
                  <a:lnTo>
                    <a:pt x="640" y="748"/>
                  </a:lnTo>
                  <a:lnTo>
                    <a:pt x="635" y="752"/>
                  </a:lnTo>
                  <a:lnTo>
                    <a:pt x="635" y="756"/>
                  </a:lnTo>
                  <a:lnTo>
                    <a:pt x="637" y="758"/>
                  </a:lnTo>
                  <a:lnTo>
                    <a:pt x="642" y="771"/>
                  </a:lnTo>
                  <a:lnTo>
                    <a:pt x="643" y="779"/>
                  </a:lnTo>
                  <a:lnTo>
                    <a:pt x="646" y="788"/>
                  </a:lnTo>
                  <a:lnTo>
                    <a:pt x="656" y="793"/>
                  </a:lnTo>
                  <a:lnTo>
                    <a:pt x="670" y="810"/>
                  </a:lnTo>
                  <a:lnTo>
                    <a:pt x="675" y="815"/>
                  </a:lnTo>
                  <a:lnTo>
                    <a:pt x="683" y="821"/>
                  </a:lnTo>
                  <a:lnTo>
                    <a:pt x="689" y="823"/>
                  </a:lnTo>
                  <a:lnTo>
                    <a:pt x="699" y="827"/>
                  </a:lnTo>
                  <a:lnTo>
                    <a:pt x="706" y="827"/>
                  </a:lnTo>
                  <a:lnTo>
                    <a:pt x="710" y="830"/>
                  </a:lnTo>
                  <a:lnTo>
                    <a:pt x="722" y="841"/>
                  </a:lnTo>
                  <a:lnTo>
                    <a:pt x="731" y="843"/>
                  </a:lnTo>
                  <a:lnTo>
                    <a:pt x="738" y="850"/>
                  </a:lnTo>
                  <a:lnTo>
                    <a:pt x="740" y="855"/>
                  </a:lnTo>
                  <a:lnTo>
                    <a:pt x="740" y="858"/>
                  </a:lnTo>
                  <a:lnTo>
                    <a:pt x="744" y="859"/>
                  </a:lnTo>
                  <a:lnTo>
                    <a:pt x="746" y="861"/>
                  </a:lnTo>
                  <a:lnTo>
                    <a:pt x="748" y="865"/>
                  </a:lnTo>
                  <a:lnTo>
                    <a:pt x="750" y="870"/>
                  </a:lnTo>
                  <a:lnTo>
                    <a:pt x="755" y="874"/>
                  </a:lnTo>
                  <a:lnTo>
                    <a:pt x="769" y="875"/>
                  </a:lnTo>
                  <a:lnTo>
                    <a:pt x="775" y="879"/>
                  </a:lnTo>
                  <a:lnTo>
                    <a:pt x="780" y="880"/>
                  </a:lnTo>
                  <a:lnTo>
                    <a:pt x="782" y="884"/>
                  </a:lnTo>
                  <a:lnTo>
                    <a:pt x="814" y="892"/>
                  </a:lnTo>
                  <a:lnTo>
                    <a:pt x="820" y="895"/>
                  </a:lnTo>
                  <a:lnTo>
                    <a:pt x="828" y="895"/>
                  </a:lnTo>
                  <a:lnTo>
                    <a:pt x="832" y="892"/>
                  </a:lnTo>
                  <a:lnTo>
                    <a:pt x="836" y="895"/>
                  </a:lnTo>
                  <a:lnTo>
                    <a:pt x="850" y="902"/>
                  </a:lnTo>
                  <a:lnTo>
                    <a:pt x="855" y="909"/>
                  </a:lnTo>
                  <a:lnTo>
                    <a:pt x="856" y="912"/>
                  </a:lnTo>
                  <a:lnTo>
                    <a:pt x="860" y="913"/>
                  </a:lnTo>
                  <a:lnTo>
                    <a:pt x="862" y="917"/>
                  </a:lnTo>
                  <a:lnTo>
                    <a:pt x="869" y="919"/>
                  </a:lnTo>
                  <a:lnTo>
                    <a:pt x="875" y="924"/>
                  </a:lnTo>
                  <a:lnTo>
                    <a:pt x="884" y="928"/>
                  </a:lnTo>
                  <a:lnTo>
                    <a:pt x="884" y="931"/>
                  </a:lnTo>
                  <a:lnTo>
                    <a:pt x="890" y="936"/>
                  </a:lnTo>
                  <a:lnTo>
                    <a:pt x="894" y="935"/>
                  </a:lnTo>
                  <a:lnTo>
                    <a:pt x="900" y="939"/>
                  </a:lnTo>
                  <a:lnTo>
                    <a:pt x="905" y="941"/>
                  </a:lnTo>
                  <a:lnTo>
                    <a:pt x="916" y="945"/>
                  </a:lnTo>
                  <a:lnTo>
                    <a:pt x="926" y="946"/>
                  </a:lnTo>
                  <a:lnTo>
                    <a:pt x="943" y="951"/>
                  </a:lnTo>
                  <a:lnTo>
                    <a:pt x="953" y="959"/>
                  </a:lnTo>
                  <a:lnTo>
                    <a:pt x="960" y="961"/>
                  </a:lnTo>
                  <a:lnTo>
                    <a:pt x="985" y="968"/>
                  </a:lnTo>
                  <a:lnTo>
                    <a:pt x="1000" y="974"/>
                  </a:lnTo>
                  <a:lnTo>
                    <a:pt x="1009" y="973"/>
                  </a:lnTo>
                  <a:lnTo>
                    <a:pt x="1019" y="983"/>
                  </a:lnTo>
                  <a:lnTo>
                    <a:pt x="1043" y="998"/>
                  </a:lnTo>
                  <a:lnTo>
                    <a:pt x="1049" y="999"/>
                  </a:lnTo>
                  <a:lnTo>
                    <a:pt x="1052" y="999"/>
                  </a:lnTo>
                  <a:lnTo>
                    <a:pt x="1057" y="1003"/>
                  </a:lnTo>
                  <a:lnTo>
                    <a:pt x="1063" y="1005"/>
                  </a:lnTo>
                  <a:lnTo>
                    <a:pt x="1074" y="1009"/>
                  </a:lnTo>
                  <a:lnTo>
                    <a:pt x="1103" y="1011"/>
                  </a:lnTo>
                  <a:lnTo>
                    <a:pt x="1113" y="1017"/>
                  </a:lnTo>
                  <a:lnTo>
                    <a:pt x="1120" y="1020"/>
                  </a:lnTo>
                  <a:lnTo>
                    <a:pt x="1122" y="1020"/>
                  </a:lnTo>
                  <a:lnTo>
                    <a:pt x="1130" y="1024"/>
                  </a:lnTo>
                  <a:lnTo>
                    <a:pt x="1145" y="1025"/>
                  </a:lnTo>
                  <a:lnTo>
                    <a:pt x="1152" y="1024"/>
                  </a:lnTo>
                  <a:lnTo>
                    <a:pt x="1158" y="1021"/>
                  </a:lnTo>
                  <a:lnTo>
                    <a:pt x="1162" y="1017"/>
                  </a:lnTo>
                  <a:lnTo>
                    <a:pt x="1173" y="1013"/>
                  </a:lnTo>
                  <a:lnTo>
                    <a:pt x="1181" y="1010"/>
                  </a:lnTo>
                  <a:lnTo>
                    <a:pt x="1202" y="995"/>
                  </a:lnTo>
                  <a:lnTo>
                    <a:pt x="1207" y="994"/>
                  </a:lnTo>
                  <a:lnTo>
                    <a:pt x="1215" y="992"/>
                  </a:lnTo>
                  <a:lnTo>
                    <a:pt x="1232" y="992"/>
                  </a:lnTo>
                  <a:lnTo>
                    <a:pt x="1244" y="995"/>
                  </a:lnTo>
                  <a:lnTo>
                    <a:pt x="1266" y="1004"/>
                  </a:lnTo>
                  <a:lnTo>
                    <a:pt x="1291" y="1015"/>
                  </a:lnTo>
                  <a:lnTo>
                    <a:pt x="1309" y="1033"/>
                  </a:lnTo>
                  <a:lnTo>
                    <a:pt x="1316" y="1042"/>
                  </a:lnTo>
                  <a:lnTo>
                    <a:pt x="1336" y="1060"/>
                  </a:lnTo>
                  <a:lnTo>
                    <a:pt x="1345" y="1070"/>
                  </a:lnTo>
                  <a:lnTo>
                    <a:pt x="1362" y="1083"/>
                  </a:lnTo>
                  <a:lnTo>
                    <a:pt x="1364" y="1081"/>
                  </a:lnTo>
                  <a:lnTo>
                    <a:pt x="1366" y="1065"/>
                  </a:lnTo>
                  <a:lnTo>
                    <a:pt x="1368" y="1063"/>
                  </a:lnTo>
                  <a:lnTo>
                    <a:pt x="1369" y="1060"/>
                  </a:lnTo>
                  <a:lnTo>
                    <a:pt x="1367" y="1053"/>
                  </a:lnTo>
                  <a:lnTo>
                    <a:pt x="1368" y="1052"/>
                  </a:lnTo>
                  <a:lnTo>
                    <a:pt x="1371" y="1047"/>
                  </a:lnTo>
                  <a:lnTo>
                    <a:pt x="1377" y="1037"/>
                  </a:lnTo>
                  <a:lnTo>
                    <a:pt x="1378" y="1033"/>
                  </a:lnTo>
                  <a:lnTo>
                    <a:pt x="1401" y="997"/>
                  </a:lnTo>
                  <a:lnTo>
                    <a:pt x="1431" y="994"/>
                  </a:lnTo>
                  <a:lnTo>
                    <a:pt x="1454" y="994"/>
                  </a:lnTo>
                  <a:lnTo>
                    <a:pt x="1455" y="995"/>
                  </a:lnTo>
                  <a:lnTo>
                    <a:pt x="1455" y="994"/>
                  </a:lnTo>
                  <a:lnTo>
                    <a:pt x="1457" y="979"/>
                  </a:lnTo>
                  <a:lnTo>
                    <a:pt x="1454" y="974"/>
                  </a:lnTo>
                  <a:lnTo>
                    <a:pt x="1444" y="966"/>
                  </a:lnTo>
                  <a:lnTo>
                    <a:pt x="1441" y="957"/>
                  </a:lnTo>
                  <a:lnTo>
                    <a:pt x="1425" y="947"/>
                  </a:lnTo>
                  <a:lnTo>
                    <a:pt x="1399" y="922"/>
                  </a:lnTo>
                  <a:lnTo>
                    <a:pt x="1401" y="923"/>
                  </a:lnTo>
                  <a:lnTo>
                    <a:pt x="1433" y="923"/>
                  </a:lnTo>
                  <a:lnTo>
                    <a:pt x="1433" y="896"/>
                  </a:lnTo>
                  <a:lnTo>
                    <a:pt x="1528" y="895"/>
                  </a:lnTo>
                  <a:lnTo>
                    <a:pt x="1541" y="892"/>
                  </a:lnTo>
                  <a:lnTo>
                    <a:pt x="1546" y="892"/>
                  </a:lnTo>
                  <a:lnTo>
                    <a:pt x="1561" y="864"/>
                  </a:lnTo>
                  <a:lnTo>
                    <a:pt x="1565" y="861"/>
                  </a:lnTo>
                  <a:lnTo>
                    <a:pt x="1571" y="863"/>
                  </a:lnTo>
                  <a:lnTo>
                    <a:pt x="1572" y="855"/>
                  </a:lnTo>
                  <a:lnTo>
                    <a:pt x="1583" y="839"/>
                  </a:lnTo>
                  <a:lnTo>
                    <a:pt x="1590" y="842"/>
                  </a:lnTo>
                  <a:lnTo>
                    <a:pt x="1588" y="858"/>
                  </a:lnTo>
                  <a:lnTo>
                    <a:pt x="1593" y="859"/>
                  </a:lnTo>
                  <a:lnTo>
                    <a:pt x="1595" y="861"/>
                  </a:lnTo>
                  <a:lnTo>
                    <a:pt x="1594" y="876"/>
                  </a:lnTo>
                  <a:lnTo>
                    <a:pt x="1597" y="886"/>
                  </a:lnTo>
                  <a:lnTo>
                    <a:pt x="1600" y="881"/>
                  </a:lnTo>
                  <a:lnTo>
                    <a:pt x="1606" y="860"/>
                  </a:lnTo>
                  <a:lnTo>
                    <a:pt x="1608" y="849"/>
                  </a:lnTo>
                  <a:lnTo>
                    <a:pt x="1616" y="825"/>
                  </a:lnTo>
                  <a:lnTo>
                    <a:pt x="1619" y="815"/>
                  </a:lnTo>
                  <a:lnTo>
                    <a:pt x="1616" y="810"/>
                  </a:lnTo>
                  <a:lnTo>
                    <a:pt x="1611" y="806"/>
                  </a:lnTo>
                  <a:lnTo>
                    <a:pt x="1620" y="801"/>
                  </a:lnTo>
                  <a:lnTo>
                    <a:pt x="1619" y="794"/>
                  </a:lnTo>
                  <a:lnTo>
                    <a:pt x="1611" y="790"/>
                  </a:lnTo>
                  <a:lnTo>
                    <a:pt x="1617" y="782"/>
                  </a:lnTo>
                  <a:lnTo>
                    <a:pt x="1622" y="772"/>
                  </a:lnTo>
                  <a:lnTo>
                    <a:pt x="1622" y="763"/>
                  </a:lnTo>
                  <a:lnTo>
                    <a:pt x="1632" y="744"/>
                  </a:lnTo>
                  <a:lnTo>
                    <a:pt x="1641" y="736"/>
                  </a:lnTo>
                  <a:lnTo>
                    <a:pt x="1653" y="723"/>
                  </a:lnTo>
                  <a:lnTo>
                    <a:pt x="1656" y="714"/>
                  </a:lnTo>
                  <a:lnTo>
                    <a:pt x="1657" y="703"/>
                  </a:lnTo>
                  <a:lnTo>
                    <a:pt x="1654" y="692"/>
                  </a:lnTo>
                  <a:lnTo>
                    <a:pt x="1648" y="683"/>
                  </a:lnTo>
                  <a:lnTo>
                    <a:pt x="1617" y="680"/>
                  </a:lnTo>
                  <a:lnTo>
                    <a:pt x="1605" y="691"/>
                  </a:lnTo>
                  <a:lnTo>
                    <a:pt x="1605" y="678"/>
                  </a:lnTo>
                  <a:lnTo>
                    <a:pt x="1588" y="675"/>
                  </a:lnTo>
                  <a:lnTo>
                    <a:pt x="1576" y="676"/>
                  </a:lnTo>
                  <a:lnTo>
                    <a:pt x="1555" y="682"/>
                  </a:lnTo>
                  <a:lnTo>
                    <a:pt x="1544" y="690"/>
                  </a:lnTo>
                  <a:lnTo>
                    <a:pt x="1519" y="691"/>
                  </a:lnTo>
                  <a:lnTo>
                    <a:pt x="1504" y="691"/>
                  </a:lnTo>
                  <a:lnTo>
                    <a:pt x="1495" y="692"/>
                  </a:lnTo>
                  <a:lnTo>
                    <a:pt x="1484" y="697"/>
                  </a:lnTo>
                  <a:lnTo>
                    <a:pt x="1474" y="699"/>
                  </a:lnTo>
                  <a:lnTo>
                    <a:pt x="1464" y="708"/>
                  </a:lnTo>
                  <a:lnTo>
                    <a:pt x="1459" y="720"/>
                  </a:lnTo>
                  <a:lnTo>
                    <a:pt x="1457" y="750"/>
                  </a:lnTo>
                  <a:lnTo>
                    <a:pt x="1453" y="767"/>
                  </a:lnTo>
                  <a:lnTo>
                    <a:pt x="1449" y="779"/>
                  </a:lnTo>
                  <a:lnTo>
                    <a:pt x="1443" y="788"/>
                  </a:lnTo>
                  <a:lnTo>
                    <a:pt x="1441" y="801"/>
                  </a:lnTo>
                  <a:lnTo>
                    <a:pt x="1436" y="812"/>
                  </a:lnTo>
                  <a:lnTo>
                    <a:pt x="1426" y="823"/>
                  </a:lnTo>
                  <a:lnTo>
                    <a:pt x="1411" y="830"/>
                  </a:lnTo>
                  <a:lnTo>
                    <a:pt x="1414" y="849"/>
                  </a:lnTo>
                  <a:lnTo>
                    <a:pt x="1395" y="859"/>
                  </a:lnTo>
                  <a:lnTo>
                    <a:pt x="1387" y="860"/>
                  </a:lnTo>
                  <a:lnTo>
                    <a:pt x="1380" y="859"/>
                  </a:lnTo>
                  <a:lnTo>
                    <a:pt x="1377" y="854"/>
                  </a:lnTo>
                  <a:lnTo>
                    <a:pt x="1377" y="848"/>
                  </a:lnTo>
                  <a:lnTo>
                    <a:pt x="1368" y="846"/>
                  </a:lnTo>
                  <a:lnTo>
                    <a:pt x="1351" y="846"/>
                  </a:lnTo>
                  <a:lnTo>
                    <a:pt x="1345" y="848"/>
                  </a:lnTo>
                  <a:lnTo>
                    <a:pt x="1335" y="850"/>
                  </a:lnTo>
                  <a:lnTo>
                    <a:pt x="1321" y="858"/>
                  </a:lnTo>
                  <a:lnTo>
                    <a:pt x="1312" y="860"/>
                  </a:lnTo>
                  <a:lnTo>
                    <a:pt x="1303" y="859"/>
                  </a:lnTo>
                  <a:lnTo>
                    <a:pt x="1275" y="864"/>
                  </a:lnTo>
                  <a:lnTo>
                    <a:pt x="1251" y="876"/>
                  </a:lnTo>
                  <a:lnTo>
                    <a:pt x="1238" y="876"/>
                  </a:lnTo>
                  <a:lnTo>
                    <a:pt x="1226" y="868"/>
                  </a:lnTo>
                  <a:lnTo>
                    <a:pt x="1215" y="853"/>
                  </a:lnTo>
                  <a:lnTo>
                    <a:pt x="1210" y="849"/>
                  </a:lnTo>
                  <a:lnTo>
                    <a:pt x="1210" y="852"/>
                  </a:lnTo>
                  <a:lnTo>
                    <a:pt x="1195" y="850"/>
                  </a:lnTo>
                  <a:lnTo>
                    <a:pt x="1183" y="846"/>
                  </a:lnTo>
                  <a:lnTo>
                    <a:pt x="1175" y="843"/>
                  </a:lnTo>
                  <a:lnTo>
                    <a:pt x="1169" y="839"/>
                  </a:lnTo>
                  <a:lnTo>
                    <a:pt x="1164" y="832"/>
                  </a:lnTo>
                  <a:lnTo>
                    <a:pt x="1160" y="830"/>
                  </a:lnTo>
                  <a:lnTo>
                    <a:pt x="1154" y="822"/>
                  </a:lnTo>
                  <a:lnTo>
                    <a:pt x="1152" y="820"/>
                  </a:lnTo>
                  <a:lnTo>
                    <a:pt x="1149" y="820"/>
                  </a:lnTo>
                  <a:lnTo>
                    <a:pt x="1148" y="818"/>
                  </a:lnTo>
                  <a:lnTo>
                    <a:pt x="1146" y="809"/>
                  </a:lnTo>
                  <a:lnTo>
                    <a:pt x="1130" y="773"/>
                  </a:lnTo>
                  <a:lnTo>
                    <a:pt x="1126" y="766"/>
                  </a:lnTo>
                  <a:lnTo>
                    <a:pt x="1120" y="761"/>
                  </a:lnTo>
                  <a:lnTo>
                    <a:pt x="1108" y="747"/>
                  </a:lnTo>
                  <a:lnTo>
                    <a:pt x="1103" y="741"/>
                  </a:lnTo>
                  <a:lnTo>
                    <a:pt x="1088" y="717"/>
                  </a:lnTo>
                  <a:lnTo>
                    <a:pt x="1084" y="705"/>
                  </a:lnTo>
                  <a:lnTo>
                    <a:pt x="1086" y="703"/>
                  </a:lnTo>
                  <a:lnTo>
                    <a:pt x="1090" y="696"/>
                  </a:lnTo>
                  <a:lnTo>
                    <a:pt x="1090" y="690"/>
                  </a:lnTo>
                  <a:lnTo>
                    <a:pt x="1089" y="686"/>
                  </a:lnTo>
                  <a:lnTo>
                    <a:pt x="1071" y="664"/>
                  </a:lnTo>
                  <a:lnTo>
                    <a:pt x="1063" y="645"/>
                  </a:lnTo>
                  <a:lnTo>
                    <a:pt x="1063" y="634"/>
                  </a:lnTo>
                  <a:lnTo>
                    <a:pt x="1068" y="611"/>
                  </a:lnTo>
                  <a:lnTo>
                    <a:pt x="1067" y="574"/>
                  </a:lnTo>
                  <a:lnTo>
                    <a:pt x="1067" y="562"/>
                  </a:lnTo>
                  <a:lnTo>
                    <a:pt x="1065" y="552"/>
                  </a:lnTo>
                  <a:lnTo>
                    <a:pt x="1061" y="547"/>
                  </a:lnTo>
                  <a:lnTo>
                    <a:pt x="1060" y="529"/>
                  </a:lnTo>
                  <a:lnTo>
                    <a:pt x="1060" y="505"/>
                  </a:lnTo>
                  <a:lnTo>
                    <a:pt x="1057" y="502"/>
                  </a:lnTo>
                  <a:lnTo>
                    <a:pt x="1057" y="498"/>
                  </a:lnTo>
                  <a:lnTo>
                    <a:pt x="1062" y="484"/>
                  </a:lnTo>
                  <a:lnTo>
                    <a:pt x="1068" y="479"/>
                  </a:lnTo>
                  <a:lnTo>
                    <a:pt x="1071" y="467"/>
                  </a:lnTo>
                  <a:lnTo>
                    <a:pt x="1071" y="459"/>
                  </a:lnTo>
                  <a:lnTo>
                    <a:pt x="1073" y="455"/>
                  </a:lnTo>
                  <a:lnTo>
                    <a:pt x="1086" y="459"/>
                  </a:lnTo>
                  <a:lnTo>
                    <a:pt x="1089" y="457"/>
                  </a:lnTo>
                  <a:lnTo>
                    <a:pt x="1095" y="450"/>
                  </a:lnTo>
                  <a:lnTo>
                    <a:pt x="1098" y="444"/>
                  </a:lnTo>
                  <a:lnTo>
                    <a:pt x="1099" y="434"/>
                  </a:lnTo>
                  <a:lnTo>
                    <a:pt x="1098" y="433"/>
                  </a:lnTo>
                  <a:lnTo>
                    <a:pt x="1095" y="439"/>
                  </a:lnTo>
                  <a:lnTo>
                    <a:pt x="1093" y="443"/>
                  </a:lnTo>
                  <a:lnTo>
                    <a:pt x="1090" y="444"/>
                  </a:lnTo>
                  <a:lnTo>
                    <a:pt x="1089" y="444"/>
                  </a:lnTo>
                  <a:lnTo>
                    <a:pt x="1090" y="438"/>
                  </a:lnTo>
                  <a:lnTo>
                    <a:pt x="1095" y="425"/>
                  </a:lnTo>
                  <a:lnTo>
                    <a:pt x="1078" y="424"/>
                  </a:lnTo>
                  <a:lnTo>
                    <a:pt x="1060" y="416"/>
                  </a:lnTo>
                  <a:lnTo>
                    <a:pt x="1033" y="413"/>
                  </a:lnTo>
                  <a:lnTo>
                    <a:pt x="1018" y="405"/>
                  </a:lnTo>
                  <a:lnTo>
                    <a:pt x="1004" y="403"/>
                  </a:lnTo>
                  <a:lnTo>
                    <a:pt x="987" y="392"/>
                  </a:lnTo>
                  <a:lnTo>
                    <a:pt x="970" y="366"/>
                  </a:lnTo>
                  <a:lnTo>
                    <a:pt x="955" y="319"/>
                  </a:lnTo>
                  <a:lnTo>
                    <a:pt x="938" y="308"/>
                  </a:lnTo>
                  <a:lnTo>
                    <a:pt x="930" y="288"/>
                  </a:lnTo>
                  <a:lnTo>
                    <a:pt x="914" y="271"/>
                  </a:lnTo>
                  <a:lnTo>
                    <a:pt x="894" y="225"/>
                  </a:lnTo>
                  <a:lnTo>
                    <a:pt x="883" y="217"/>
                  </a:lnTo>
                  <a:lnTo>
                    <a:pt x="877" y="207"/>
                  </a:lnTo>
                  <a:lnTo>
                    <a:pt x="860" y="191"/>
                  </a:lnTo>
                  <a:lnTo>
                    <a:pt x="852" y="181"/>
                  </a:lnTo>
                  <a:lnTo>
                    <a:pt x="807" y="183"/>
                  </a:lnTo>
                  <a:lnTo>
                    <a:pt x="796" y="180"/>
                  </a:lnTo>
                  <a:lnTo>
                    <a:pt x="785" y="185"/>
                  </a:lnTo>
                  <a:lnTo>
                    <a:pt x="782" y="188"/>
                  </a:lnTo>
                  <a:lnTo>
                    <a:pt x="759" y="235"/>
                  </a:lnTo>
                  <a:lnTo>
                    <a:pt x="735" y="230"/>
                  </a:lnTo>
                  <a:lnTo>
                    <a:pt x="711" y="214"/>
                  </a:lnTo>
                  <a:lnTo>
                    <a:pt x="692" y="198"/>
                  </a:lnTo>
                  <a:lnTo>
                    <a:pt x="678" y="180"/>
                  </a:lnTo>
                  <a:lnTo>
                    <a:pt x="664" y="129"/>
                  </a:lnTo>
                  <a:lnTo>
                    <a:pt x="635" y="110"/>
                  </a:lnTo>
                  <a:lnTo>
                    <a:pt x="615" y="93"/>
                  </a:lnTo>
                  <a:lnTo>
                    <a:pt x="606" y="80"/>
                  </a:lnTo>
                  <a:lnTo>
                    <a:pt x="594" y="74"/>
                  </a:lnTo>
                  <a:lnTo>
                    <a:pt x="587" y="62"/>
                  </a:lnTo>
                  <a:lnTo>
                    <a:pt x="582" y="59"/>
                  </a:lnTo>
                  <a:lnTo>
                    <a:pt x="572" y="53"/>
                  </a:lnTo>
                  <a:lnTo>
                    <a:pt x="482" y="54"/>
                  </a:lnTo>
                  <a:lnTo>
                    <a:pt x="481" y="84"/>
                  </a:lnTo>
                  <a:lnTo>
                    <a:pt x="437" y="84"/>
                  </a:lnTo>
                  <a:lnTo>
                    <a:pt x="334" y="84"/>
                  </a:lnTo>
                  <a:lnTo>
                    <a:pt x="125" y="7"/>
                  </a:lnTo>
                  <a:lnTo>
                    <a:pt x="124" y="0"/>
                  </a:lnTo>
                  <a:lnTo>
                    <a:pt x="0" y="10"/>
                  </a:lnTo>
                  <a:lnTo>
                    <a:pt x="7" y="18"/>
                  </a:lnTo>
                  <a:lnTo>
                    <a:pt x="8" y="25"/>
                  </a:lnTo>
                  <a:lnTo>
                    <a:pt x="12" y="31"/>
                  </a:lnTo>
                  <a:lnTo>
                    <a:pt x="16" y="41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7"/>
                  </a:lnTo>
                  <a:lnTo>
                    <a:pt x="30" y="73"/>
                  </a:lnTo>
                  <a:lnTo>
                    <a:pt x="48" y="99"/>
                  </a:lnTo>
                  <a:lnTo>
                    <a:pt x="50" y="106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4" y="117"/>
                  </a:lnTo>
                  <a:lnTo>
                    <a:pt x="57" y="120"/>
                  </a:lnTo>
                  <a:lnTo>
                    <a:pt x="65" y="13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5" y="155"/>
                  </a:lnTo>
                  <a:lnTo>
                    <a:pt x="78" y="176"/>
                  </a:lnTo>
                  <a:lnTo>
                    <a:pt x="82" y="187"/>
                  </a:lnTo>
                  <a:lnTo>
                    <a:pt x="84" y="191"/>
                  </a:lnTo>
                  <a:lnTo>
                    <a:pt x="94" y="195"/>
                  </a:lnTo>
                  <a:lnTo>
                    <a:pt x="98" y="197"/>
                  </a:lnTo>
                  <a:lnTo>
                    <a:pt x="104" y="198"/>
                  </a:lnTo>
                  <a:lnTo>
                    <a:pt x="111" y="208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2" y="228"/>
                  </a:lnTo>
                  <a:lnTo>
                    <a:pt x="136" y="230"/>
                  </a:lnTo>
                  <a:lnTo>
                    <a:pt x="147" y="241"/>
                  </a:lnTo>
                  <a:lnTo>
                    <a:pt x="151" y="244"/>
                  </a:lnTo>
                  <a:lnTo>
                    <a:pt x="170" y="268"/>
                  </a:lnTo>
                  <a:lnTo>
                    <a:pt x="172" y="276"/>
                  </a:lnTo>
                  <a:lnTo>
                    <a:pt x="172" y="284"/>
                  </a:lnTo>
                  <a:lnTo>
                    <a:pt x="173" y="287"/>
                  </a:lnTo>
                  <a:lnTo>
                    <a:pt x="172" y="290"/>
                  </a:lnTo>
                  <a:lnTo>
                    <a:pt x="173" y="295"/>
                  </a:lnTo>
                  <a:lnTo>
                    <a:pt x="168" y="296"/>
                  </a:lnTo>
                  <a:lnTo>
                    <a:pt x="164" y="300"/>
                  </a:lnTo>
                  <a:lnTo>
                    <a:pt x="164" y="305"/>
                  </a:lnTo>
                  <a:lnTo>
                    <a:pt x="167" y="306"/>
                  </a:lnTo>
                  <a:lnTo>
                    <a:pt x="165" y="311"/>
                  </a:lnTo>
                  <a:lnTo>
                    <a:pt x="159" y="306"/>
                  </a:lnTo>
                  <a:lnTo>
                    <a:pt x="142" y="311"/>
                  </a:lnTo>
                  <a:lnTo>
                    <a:pt x="120" y="309"/>
                  </a:lnTo>
                  <a:lnTo>
                    <a:pt x="120" y="317"/>
                  </a:lnTo>
                  <a:lnTo>
                    <a:pt x="122" y="319"/>
                  </a:lnTo>
                  <a:lnTo>
                    <a:pt x="126" y="315"/>
                  </a:lnTo>
                  <a:lnTo>
                    <a:pt x="137" y="326"/>
                  </a:lnTo>
                  <a:lnTo>
                    <a:pt x="147" y="330"/>
                  </a:lnTo>
                  <a:lnTo>
                    <a:pt x="149" y="333"/>
                  </a:lnTo>
                  <a:lnTo>
                    <a:pt x="152" y="344"/>
                  </a:lnTo>
                  <a:lnTo>
                    <a:pt x="156" y="347"/>
                  </a:lnTo>
                  <a:lnTo>
                    <a:pt x="165" y="348"/>
                  </a:lnTo>
                  <a:lnTo>
                    <a:pt x="170" y="351"/>
                  </a:lnTo>
                  <a:lnTo>
                    <a:pt x="173" y="357"/>
                  </a:lnTo>
                  <a:lnTo>
                    <a:pt x="179" y="358"/>
                  </a:lnTo>
                  <a:lnTo>
                    <a:pt x="188" y="363"/>
                  </a:lnTo>
                  <a:lnTo>
                    <a:pt x="192" y="369"/>
                  </a:lnTo>
                  <a:lnTo>
                    <a:pt x="199" y="373"/>
                  </a:lnTo>
                  <a:lnTo>
                    <a:pt x="212" y="375"/>
                  </a:lnTo>
                  <a:lnTo>
                    <a:pt x="222" y="363"/>
                  </a:lnTo>
                  <a:lnTo>
                    <a:pt x="224" y="368"/>
                  </a:lnTo>
                  <a:lnTo>
                    <a:pt x="223" y="375"/>
                  </a:lnTo>
                  <a:lnTo>
                    <a:pt x="227" y="380"/>
                  </a:lnTo>
                  <a:lnTo>
                    <a:pt x="239" y="397"/>
                  </a:lnTo>
                  <a:lnTo>
                    <a:pt x="251" y="405"/>
                  </a:lnTo>
                  <a:lnTo>
                    <a:pt x="258" y="408"/>
                  </a:lnTo>
                  <a:lnTo>
                    <a:pt x="264" y="408"/>
                  </a:lnTo>
                  <a:lnTo>
                    <a:pt x="267" y="414"/>
                  </a:lnTo>
                  <a:lnTo>
                    <a:pt x="277" y="436"/>
                  </a:lnTo>
                  <a:lnTo>
                    <a:pt x="278" y="444"/>
                  </a:lnTo>
                  <a:lnTo>
                    <a:pt x="280" y="466"/>
                  </a:lnTo>
                  <a:lnTo>
                    <a:pt x="276" y="483"/>
                  </a:lnTo>
                  <a:lnTo>
                    <a:pt x="272" y="491"/>
                  </a:lnTo>
                  <a:lnTo>
                    <a:pt x="272" y="497"/>
                  </a:lnTo>
                  <a:lnTo>
                    <a:pt x="275" y="492"/>
                  </a:lnTo>
                  <a:lnTo>
                    <a:pt x="277" y="491"/>
                  </a:lnTo>
                  <a:lnTo>
                    <a:pt x="280" y="495"/>
                  </a:lnTo>
                  <a:lnTo>
                    <a:pt x="286" y="494"/>
                  </a:lnTo>
                  <a:lnTo>
                    <a:pt x="291" y="498"/>
                  </a:lnTo>
                  <a:lnTo>
                    <a:pt x="292" y="504"/>
                  </a:lnTo>
                  <a:lnTo>
                    <a:pt x="294" y="508"/>
                  </a:lnTo>
                  <a:lnTo>
                    <a:pt x="305" y="509"/>
                  </a:lnTo>
                  <a:lnTo>
                    <a:pt x="305" y="514"/>
                  </a:lnTo>
                  <a:lnTo>
                    <a:pt x="315" y="524"/>
                  </a:lnTo>
                  <a:lnTo>
                    <a:pt x="334" y="534"/>
                  </a:lnTo>
                  <a:lnTo>
                    <a:pt x="340" y="541"/>
                  </a:lnTo>
                  <a:lnTo>
                    <a:pt x="361" y="559"/>
                  </a:lnTo>
                  <a:lnTo>
                    <a:pt x="368" y="562"/>
                  </a:lnTo>
                  <a:lnTo>
                    <a:pt x="379" y="575"/>
                  </a:lnTo>
                  <a:lnTo>
                    <a:pt x="388" y="600"/>
                  </a:lnTo>
                  <a:lnTo>
                    <a:pt x="394" y="606"/>
                  </a:lnTo>
                  <a:lnTo>
                    <a:pt x="399" y="607"/>
                  </a:lnTo>
                  <a:lnTo>
                    <a:pt x="404" y="601"/>
                  </a:lnTo>
                  <a:lnTo>
                    <a:pt x="412" y="597"/>
                  </a:lnTo>
                  <a:lnTo>
                    <a:pt x="419" y="590"/>
                  </a:lnTo>
                  <a:lnTo>
                    <a:pt x="422" y="584"/>
                  </a:lnTo>
                  <a:lnTo>
                    <a:pt x="423" y="575"/>
                  </a:lnTo>
                  <a:lnTo>
                    <a:pt x="421" y="569"/>
                  </a:lnTo>
                  <a:lnTo>
                    <a:pt x="415" y="563"/>
                  </a:lnTo>
                  <a:lnTo>
                    <a:pt x="412" y="557"/>
                  </a:lnTo>
                  <a:lnTo>
                    <a:pt x="404" y="546"/>
                  </a:lnTo>
                  <a:lnTo>
                    <a:pt x="404" y="541"/>
                  </a:lnTo>
                  <a:lnTo>
                    <a:pt x="390" y="532"/>
                  </a:lnTo>
                  <a:lnTo>
                    <a:pt x="382" y="524"/>
                  </a:lnTo>
                  <a:lnTo>
                    <a:pt x="373" y="531"/>
                  </a:lnTo>
                  <a:lnTo>
                    <a:pt x="367" y="529"/>
                  </a:lnTo>
                  <a:lnTo>
                    <a:pt x="362" y="524"/>
                  </a:lnTo>
                  <a:lnTo>
                    <a:pt x="355" y="511"/>
                  </a:lnTo>
                  <a:lnTo>
                    <a:pt x="353" y="507"/>
                  </a:lnTo>
                  <a:lnTo>
                    <a:pt x="353" y="488"/>
                  </a:lnTo>
                  <a:lnTo>
                    <a:pt x="346" y="475"/>
                  </a:lnTo>
                  <a:lnTo>
                    <a:pt x="342" y="468"/>
                  </a:lnTo>
                  <a:lnTo>
                    <a:pt x="341" y="470"/>
                  </a:lnTo>
                  <a:lnTo>
                    <a:pt x="341" y="451"/>
                  </a:lnTo>
                  <a:lnTo>
                    <a:pt x="333" y="445"/>
                  </a:lnTo>
                  <a:lnTo>
                    <a:pt x="330" y="441"/>
                  </a:lnTo>
                  <a:lnTo>
                    <a:pt x="324" y="434"/>
                  </a:lnTo>
                  <a:lnTo>
                    <a:pt x="323" y="424"/>
                  </a:lnTo>
                  <a:lnTo>
                    <a:pt x="320" y="405"/>
                  </a:lnTo>
                  <a:lnTo>
                    <a:pt x="317" y="402"/>
                  </a:lnTo>
                  <a:lnTo>
                    <a:pt x="315" y="395"/>
                  </a:lnTo>
                  <a:lnTo>
                    <a:pt x="308" y="379"/>
                  </a:lnTo>
                  <a:lnTo>
                    <a:pt x="299" y="370"/>
                  </a:lnTo>
                  <a:lnTo>
                    <a:pt x="294" y="370"/>
                  </a:lnTo>
                  <a:lnTo>
                    <a:pt x="296" y="382"/>
                  </a:lnTo>
                  <a:lnTo>
                    <a:pt x="299" y="387"/>
                  </a:lnTo>
                  <a:lnTo>
                    <a:pt x="298" y="387"/>
                  </a:lnTo>
                  <a:lnTo>
                    <a:pt x="292" y="380"/>
                  </a:lnTo>
                  <a:lnTo>
                    <a:pt x="292" y="375"/>
                  </a:lnTo>
                  <a:lnTo>
                    <a:pt x="287" y="368"/>
                  </a:lnTo>
                  <a:lnTo>
                    <a:pt x="285" y="360"/>
                  </a:lnTo>
                  <a:lnTo>
                    <a:pt x="285" y="358"/>
                  </a:lnTo>
                  <a:lnTo>
                    <a:pt x="282" y="353"/>
                  </a:lnTo>
                  <a:lnTo>
                    <a:pt x="274" y="349"/>
                  </a:lnTo>
                  <a:lnTo>
                    <a:pt x="272" y="341"/>
                  </a:lnTo>
                  <a:lnTo>
                    <a:pt x="266" y="330"/>
                  </a:lnTo>
                  <a:lnTo>
                    <a:pt x="247" y="309"/>
                  </a:lnTo>
                  <a:lnTo>
                    <a:pt x="244" y="298"/>
                  </a:lnTo>
                  <a:lnTo>
                    <a:pt x="243" y="289"/>
                  </a:lnTo>
                  <a:lnTo>
                    <a:pt x="240" y="282"/>
                  </a:lnTo>
                  <a:lnTo>
                    <a:pt x="239" y="274"/>
                  </a:lnTo>
                  <a:lnTo>
                    <a:pt x="238" y="274"/>
                  </a:lnTo>
                  <a:lnTo>
                    <a:pt x="237" y="271"/>
                  </a:lnTo>
                  <a:lnTo>
                    <a:pt x="234" y="269"/>
                  </a:lnTo>
                  <a:lnTo>
                    <a:pt x="231" y="271"/>
                  </a:lnTo>
                  <a:lnTo>
                    <a:pt x="229" y="269"/>
                  </a:lnTo>
                  <a:lnTo>
                    <a:pt x="224" y="261"/>
                  </a:lnTo>
                  <a:lnTo>
                    <a:pt x="219" y="246"/>
                  </a:lnTo>
                  <a:lnTo>
                    <a:pt x="217" y="247"/>
                  </a:lnTo>
                  <a:lnTo>
                    <a:pt x="215" y="246"/>
                  </a:lnTo>
                  <a:lnTo>
                    <a:pt x="208" y="241"/>
                  </a:lnTo>
                  <a:lnTo>
                    <a:pt x="204" y="242"/>
                  </a:lnTo>
                  <a:lnTo>
                    <a:pt x="197" y="229"/>
                  </a:lnTo>
                  <a:lnTo>
                    <a:pt x="195" y="218"/>
                  </a:lnTo>
                  <a:lnTo>
                    <a:pt x="175" y="202"/>
                  </a:lnTo>
                  <a:lnTo>
                    <a:pt x="170" y="197"/>
                  </a:lnTo>
                  <a:lnTo>
                    <a:pt x="168" y="192"/>
                  </a:lnTo>
                  <a:lnTo>
                    <a:pt x="164" y="190"/>
                  </a:lnTo>
                  <a:lnTo>
                    <a:pt x="157" y="188"/>
                  </a:lnTo>
                  <a:lnTo>
                    <a:pt x="156" y="183"/>
                  </a:lnTo>
                  <a:lnTo>
                    <a:pt x="152" y="176"/>
                  </a:lnTo>
                  <a:lnTo>
                    <a:pt x="148" y="169"/>
                  </a:lnTo>
                  <a:lnTo>
                    <a:pt x="143" y="164"/>
                  </a:lnTo>
                  <a:lnTo>
                    <a:pt x="140" y="143"/>
                  </a:lnTo>
                  <a:lnTo>
                    <a:pt x="138" y="125"/>
                  </a:lnTo>
                  <a:lnTo>
                    <a:pt x="137" y="115"/>
                  </a:lnTo>
                  <a:lnTo>
                    <a:pt x="132" y="107"/>
                  </a:lnTo>
                  <a:lnTo>
                    <a:pt x="130" y="100"/>
                  </a:lnTo>
                  <a:lnTo>
                    <a:pt x="127" y="82"/>
                  </a:lnTo>
                  <a:lnTo>
                    <a:pt x="127" y="72"/>
                  </a:lnTo>
                  <a:lnTo>
                    <a:pt x="129" y="64"/>
                  </a:lnTo>
                  <a:lnTo>
                    <a:pt x="127" y="5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4" name="Group 270"/>
            <p:cNvGrpSpPr>
              <a:grpSpLocks noChangeAspect="1"/>
            </p:cNvGrpSpPr>
            <p:nvPr/>
          </p:nvGrpSpPr>
          <p:grpSpPr bwMode="gray">
            <a:xfrm>
              <a:off x="2976146" y="2285477"/>
              <a:ext cx="1757105" cy="1480721"/>
              <a:chOff x="679" y="1356"/>
              <a:chExt cx="1105" cy="848"/>
            </a:xfrm>
            <a:grpFill/>
          </p:grpSpPr>
          <p:grpSp>
            <p:nvGrpSpPr>
              <p:cNvPr id="259" name="Group 271"/>
              <p:cNvGrpSpPr>
                <a:grpSpLocks noChangeAspect="1"/>
              </p:cNvGrpSpPr>
              <p:nvPr/>
            </p:nvGrpSpPr>
            <p:grpSpPr bwMode="gray">
              <a:xfrm>
                <a:off x="679" y="1356"/>
                <a:ext cx="411" cy="413"/>
                <a:chOff x="679" y="1356"/>
                <a:chExt cx="411" cy="413"/>
              </a:xfrm>
              <a:grpFill/>
            </p:grpSpPr>
            <p:sp>
              <p:nvSpPr>
                <p:cNvPr id="266" name="Freeform 272"/>
                <p:cNvSpPr>
                  <a:spLocks noChangeAspect="1"/>
                </p:cNvSpPr>
                <p:nvPr/>
              </p:nvSpPr>
              <p:spPr bwMode="gray">
                <a:xfrm>
                  <a:off x="776" y="1738"/>
                  <a:ext cx="3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7" y="3"/>
                    </a:cxn>
                    <a:cxn ang="0">
                      <a:pos x="12" y="6"/>
                    </a:cxn>
                    <a:cxn ang="0">
                      <a:pos x="9" y="10"/>
                    </a:cxn>
                    <a:cxn ang="0">
                      <a:pos x="11" y="13"/>
                    </a:cxn>
                    <a:cxn ang="0">
                      <a:pos x="5" y="33"/>
                    </a:cxn>
                    <a:cxn ang="0">
                      <a:pos x="4" y="29"/>
                    </a:cxn>
                    <a:cxn ang="0">
                      <a:pos x="4" y="9"/>
                    </a:cxn>
                    <a:cxn ang="0">
                      <a:pos x="3" y="6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2" h="33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12" y="6"/>
                      </a:lnTo>
                      <a:lnTo>
                        <a:pt x="9" y="10"/>
                      </a:lnTo>
                      <a:lnTo>
                        <a:pt x="11" y="13"/>
                      </a:lnTo>
                      <a:lnTo>
                        <a:pt x="5" y="33"/>
                      </a:lnTo>
                      <a:lnTo>
                        <a:pt x="4" y="29"/>
                      </a:lnTo>
                      <a:lnTo>
                        <a:pt x="4" y="9"/>
                      </a:lnTo>
                      <a:lnTo>
                        <a:pt x="3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7" name="Freeform 273"/>
                <p:cNvSpPr>
                  <a:spLocks noChangeAspect="1"/>
                </p:cNvSpPr>
                <p:nvPr/>
              </p:nvSpPr>
              <p:spPr bwMode="gray">
                <a:xfrm>
                  <a:off x="833" y="172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3" y="9"/>
                    </a:cxn>
                    <a:cxn ang="0">
                      <a:pos x="5" y="18"/>
                    </a:cxn>
                    <a:cxn ang="0">
                      <a:pos x="0" y="9"/>
                    </a:cxn>
                    <a:cxn ang="0">
                      <a:pos x="5" y="2"/>
                    </a:cxn>
                    <a:cxn ang="0">
                      <a:pos x="10" y="0"/>
                    </a:cxn>
                    <a:cxn ang="0">
                      <a:pos x="13" y="1"/>
                    </a:cxn>
                    <a:cxn ang="0">
                      <a:pos x="26" y="1"/>
                    </a:cxn>
                    <a:cxn ang="0">
                      <a:pos x="27" y="3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27" h="18">
                      <a:moveTo>
                        <a:pt x="13" y="9"/>
                      </a:moveTo>
                      <a:lnTo>
                        <a:pt x="5" y="18"/>
                      </a:lnTo>
                      <a:lnTo>
                        <a:pt x="0" y="9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26" y="1"/>
                      </a:lnTo>
                      <a:lnTo>
                        <a:pt x="27" y="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274"/>
                <p:cNvSpPr>
                  <a:spLocks noChangeAspect="1"/>
                </p:cNvSpPr>
                <p:nvPr/>
              </p:nvSpPr>
              <p:spPr bwMode="gray">
                <a:xfrm>
                  <a:off x="817" y="1706"/>
                  <a:ext cx="29" cy="2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9" y="56"/>
                    </a:cxn>
                    <a:cxn ang="0">
                      <a:pos x="21" y="33"/>
                    </a:cxn>
                    <a:cxn ang="0">
                      <a:pos x="28" y="30"/>
                    </a:cxn>
                    <a:cxn ang="0">
                      <a:pos x="45" y="29"/>
                    </a:cxn>
                    <a:cxn ang="0">
                      <a:pos x="44" y="39"/>
                    </a:cxn>
                    <a:cxn ang="0">
                      <a:pos x="48" y="51"/>
                    </a:cxn>
                    <a:cxn ang="0">
                      <a:pos x="58" y="43"/>
                    </a:cxn>
                    <a:cxn ang="0">
                      <a:pos x="58" y="34"/>
                    </a:cxn>
                    <a:cxn ang="0">
                      <a:pos x="50" y="16"/>
                    </a:cxn>
                    <a:cxn ang="0">
                      <a:pos x="53" y="6"/>
                    </a:cxn>
                    <a:cxn ang="0">
                      <a:pos x="66" y="14"/>
                    </a:cxn>
                    <a:cxn ang="0">
                      <a:pos x="70" y="25"/>
                    </a:cxn>
                    <a:cxn ang="0">
                      <a:pos x="80" y="12"/>
                    </a:cxn>
                    <a:cxn ang="0">
                      <a:pos x="93" y="9"/>
                    </a:cxn>
                    <a:cxn ang="0">
                      <a:pos x="90" y="0"/>
                    </a:cxn>
                    <a:cxn ang="0">
                      <a:pos x="100" y="1"/>
                    </a:cxn>
                    <a:cxn ang="0">
                      <a:pos x="104" y="14"/>
                    </a:cxn>
                    <a:cxn ang="0">
                      <a:pos x="117" y="4"/>
                    </a:cxn>
                    <a:cxn ang="0">
                      <a:pos x="128" y="7"/>
                    </a:cxn>
                    <a:cxn ang="0">
                      <a:pos x="125" y="23"/>
                    </a:cxn>
                    <a:cxn ang="0">
                      <a:pos x="127" y="29"/>
                    </a:cxn>
                    <a:cxn ang="0">
                      <a:pos x="145" y="34"/>
                    </a:cxn>
                    <a:cxn ang="0">
                      <a:pos x="129" y="49"/>
                    </a:cxn>
                    <a:cxn ang="0">
                      <a:pos x="104" y="40"/>
                    </a:cxn>
                    <a:cxn ang="0">
                      <a:pos x="118" y="52"/>
                    </a:cxn>
                    <a:cxn ang="0">
                      <a:pos x="122" y="65"/>
                    </a:cxn>
                    <a:cxn ang="0">
                      <a:pos x="112" y="56"/>
                    </a:cxn>
                    <a:cxn ang="0">
                      <a:pos x="103" y="61"/>
                    </a:cxn>
                    <a:cxn ang="0">
                      <a:pos x="96" y="63"/>
                    </a:cxn>
                    <a:cxn ang="0">
                      <a:pos x="95" y="68"/>
                    </a:cxn>
                    <a:cxn ang="0">
                      <a:pos x="74" y="86"/>
                    </a:cxn>
                    <a:cxn ang="0">
                      <a:pos x="65" y="90"/>
                    </a:cxn>
                    <a:cxn ang="0">
                      <a:pos x="66" y="102"/>
                    </a:cxn>
                    <a:cxn ang="0">
                      <a:pos x="43" y="117"/>
                    </a:cxn>
                    <a:cxn ang="0">
                      <a:pos x="53" y="100"/>
                    </a:cxn>
                    <a:cxn ang="0">
                      <a:pos x="44" y="93"/>
                    </a:cxn>
                    <a:cxn ang="0">
                      <a:pos x="44" y="83"/>
                    </a:cxn>
                    <a:cxn ang="0">
                      <a:pos x="31" y="77"/>
                    </a:cxn>
                    <a:cxn ang="0">
                      <a:pos x="29" y="82"/>
                    </a:cxn>
                    <a:cxn ang="0">
                      <a:pos x="37" y="102"/>
                    </a:cxn>
                    <a:cxn ang="0">
                      <a:pos x="20" y="98"/>
                    </a:cxn>
                    <a:cxn ang="0">
                      <a:pos x="16" y="78"/>
                    </a:cxn>
                    <a:cxn ang="0">
                      <a:pos x="7" y="66"/>
                    </a:cxn>
                  </a:cxnLst>
                  <a:rect l="0" t="0" r="r" b="b"/>
                  <a:pathLst>
                    <a:path w="145" h="117">
                      <a:moveTo>
                        <a:pt x="4" y="59"/>
                      </a:move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9" y="56"/>
                      </a:lnTo>
                      <a:lnTo>
                        <a:pt x="9" y="47"/>
                      </a:lnTo>
                      <a:lnTo>
                        <a:pt x="21" y="33"/>
                      </a:lnTo>
                      <a:lnTo>
                        <a:pt x="25" y="34"/>
                      </a:lnTo>
                      <a:lnTo>
                        <a:pt x="28" y="30"/>
                      </a:lnTo>
                      <a:lnTo>
                        <a:pt x="39" y="29"/>
                      </a:lnTo>
                      <a:lnTo>
                        <a:pt x="45" y="29"/>
                      </a:lnTo>
                      <a:lnTo>
                        <a:pt x="39" y="38"/>
                      </a:lnTo>
                      <a:lnTo>
                        <a:pt x="44" y="39"/>
                      </a:lnTo>
                      <a:lnTo>
                        <a:pt x="47" y="44"/>
                      </a:lnTo>
                      <a:lnTo>
                        <a:pt x="48" y="51"/>
                      </a:lnTo>
                      <a:lnTo>
                        <a:pt x="57" y="54"/>
                      </a:lnTo>
                      <a:lnTo>
                        <a:pt x="58" y="43"/>
                      </a:lnTo>
                      <a:lnTo>
                        <a:pt x="60" y="39"/>
                      </a:lnTo>
                      <a:lnTo>
                        <a:pt x="58" y="34"/>
                      </a:lnTo>
                      <a:lnTo>
                        <a:pt x="63" y="32"/>
                      </a:lnTo>
                      <a:lnTo>
                        <a:pt x="50" y="16"/>
                      </a:lnTo>
                      <a:lnTo>
                        <a:pt x="49" y="9"/>
                      </a:lnTo>
                      <a:lnTo>
                        <a:pt x="53" y="6"/>
                      </a:lnTo>
                      <a:lnTo>
                        <a:pt x="61" y="4"/>
                      </a:lnTo>
                      <a:lnTo>
                        <a:pt x="66" y="14"/>
                      </a:lnTo>
                      <a:lnTo>
                        <a:pt x="68" y="24"/>
                      </a:lnTo>
                      <a:lnTo>
                        <a:pt x="70" y="25"/>
                      </a:lnTo>
                      <a:lnTo>
                        <a:pt x="75" y="16"/>
                      </a:lnTo>
                      <a:lnTo>
                        <a:pt x="80" y="12"/>
                      </a:lnTo>
                      <a:lnTo>
                        <a:pt x="90" y="14"/>
                      </a:lnTo>
                      <a:lnTo>
                        <a:pt x="93" y="9"/>
                      </a:lnTo>
                      <a:lnTo>
                        <a:pt x="95" y="6"/>
                      </a:lnTo>
                      <a:lnTo>
                        <a:pt x="90" y="0"/>
                      </a:lnTo>
                      <a:lnTo>
                        <a:pt x="96" y="2"/>
                      </a:lnTo>
                      <a:lnTo>
                        <a:pt x="100" y="1"/>
                      </a:lnTo>
                      <a:lnTo>
                        <a:pt x="104" y="2"/>
                      </a:lnTo>
                      <a:lnTo>
                        <a:pt x="104" y="14"/>
                      </a:lnTo>
                      <a:lnTo>
                        <a:pt x="108" y="18"/>
                      </a:lnTo>
                      <a:lnTo>
                        <a:pt x="117" y="4"/>
                      </a:lnTo>
                      <a:lnTo>
                        <a:pt x="125" y="2"/>
                      </a:lnTo>
                      <a:lnTo>
                        <a:pt x="128" y="7"/>
                      </a:lnTo>
                      <a:lnTo>
                        <a:pt x="127" y="20"/>
                      </a:lnTo>
                      <a:lnTo>
                        <a:pt x="125" y="23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8" y="34"/>
                      </a:lnTo>
                      <a:lnTo>
                        <a:pt x="145" y="34"/>
                      </a:lnTo>
                      <a:lnTo>
                        <a:pt x="138" y="49"/>
                      </a:lnTo>
                      <a:lnTo>
                        <a:pt x="129" y="49"/>
                      </a:lnTo>
                      <a:lnTo>
                        <a:pt x="111" y="39"/>
                      </a:lnTo>
                      <a:lnTo>
                        <a:pt x="104" y="40"/>
                      </a:lnTo>
                      <a:lnTo>
                        <a:pt x="102" y="49"/>
                      </a:lnTo>
                      <a:lnTo>
                        <a:pt x="118" y="52"/>
                      </a:lnTo>
                      <a:lnTo>
                        <a:pt x="122" y="56"/>
                      </a:lnTo>
                      <a:lnTo>
                        <a:pt x="122" y="65"/>
                      </a:lnTo>
                      <a:lnTo>
                        <a:pt x="112" y="63"/>
                      </a:lnTo>
                      <a:lnTo>
                        <a:pt x="112" y="56"/>
                      </a:lnTo>
                      <a:lnTo>
                        <a:pt x="108" y="56"/>
                      </a:lnTo>
                      <a:lnTo>
                        <a:pt x="103" y="61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100" y="68"/>
                      </a:lnTo>
                      <a:lnTo>
                        <a:pt x="95" y="68"/>
                      </a:lnTo>
                      <a:lnTo>
                        <a:pt x="84" y="72"/>
                      </a:lnTo>
                      <a:lnTo>
                        <a:pt x="74" y="86"/>
                      </a:lnTo>
                      <a:lnTo>
                        <a:pt x="66" y="87"/>
                      </a:lnTo>
                      <a:lnTo>
                        <a:pt x="65" y="90"/>
                      </a:lnTo>
                      <a:lnTo>
                        <a:pt x="66" y="94"/>
                      </a:lnTo>
                      <a:lnTo>
                        <a:pt x="66" y="102"/>
                      </a:lnTo>
                      <a:lnTo>
                        <a:pt x="63" y="109"/>
                      </a:lnTo>
                      <a:lnTo>
                        <a:pt x="43" y="117"/>
                      </a:lnTo>
                      <a:lnTo>
                        <a:pt x="47" y="108"/>
                      </a:lnTo>
                      <a:lnTo>
                        <a:pt x="53" y="100"/>
                      </a:lnTo>
                      <a:lnTo>
                        <a:pt x="53" y="95"/>
                      </a:lnTo>
                      <a:lnTo>
                        <a:pt x="44" y="93"/>
                      </a:lnTo>
                      <a:lnTo>
                        <a:pt x="43" y="87"/>
                      </a:lnTo>
                      <a:lnTo>
                        <a:pt x="44" y="83"/>
                      </a:lnTo>
                      <a:lnTo>
                        <a:pt x="39" y="79"/>
                      </a:lnTo>
                      <a:lnTo>
                        <a:pt x="31" y="77"/>
                      </a:lnTo>
                      <a:lnTo>
                        <a:pt x="27" y="79"/>
                      </a:lnTo>
                      <a:lnTo>
                        <a:pt x="29" y="82"/>
                      </a:lnTo>
                      <a:lnTo>
                        <a:pt x="36" y="83"/>
                      </a:lnTo>
                      <a:lnTo>
                        <a:pt x="37" y="102"/>
                      </a:lnTo>
                      <a:lnTo>
                        <a:pt x="29" y="106"/>
                      </a:lnTo>
                      <a:lnTo>
                        <a:pt x="20" y="98"/>
                      </a:lnTo>
                      <a:lnTo>
                        <a:pt x="17" y="88"/>
                      </a:lnTo>
                      <a:lnTo>
                        <a:pt x="16" y="78"/>
                      </a:lnTo>
                      <a:lnTo>
                        <a:pt x="14" y="68"/>
                      </a:lnTo>
                      <a:lnTo>
                        <a:pt x="7" y="66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Freeform 275"/>
                <p:cNvSpPr>
                  <a:spLocks noChangeAspect="1"/>
                </p:cNvSpPr>
                <p:nvPr/>
              </p:nvSpPr>
              <p:spPr bwMode="gray">
                <a:xfrm>
                  <a:off x="679" y="1356"/>
                  <a:ext cx="328" cy="411"/>
                </a:xfrm>
                <a:custGeom>
                  <a:avLst/>
                  <a:gdLst/>
                  <a:ahLst/>
                  <a:cxnLst>
                    <a:cxn ang="0">
                      <a:pos x="1427" y="242"/>
                    </a:cxn>
                    <a:cxn ang="0">
                      <a:pos x="1252" y="223"/>
                    </a:cxn>
                    <a:cxn ang="0">
                      <a:pos x="977" y="152"/>
                    </a:cxn>
                    <a:cxn ang="0">
                      <a:pos x="845" y="94"/>
                    </a:cxn>
                    <a:cxn ang="0">
                      <a:pos x="709" y="40"/>
                    </a:cxn>
                    <a:cxn ang="0">
                      <a:pos x="672" y="64"/>
                    </a:cxn>
                    <a:cxn ang="0">
                      <a:pos x="602" y="33"/>
                    </a:cxn>
                    <a:cxn ang="0">
                      <a:pos x="466" y="88"/>
                    </a:cxn>
                    <a:cxn ang="0">
                      <a:pos x="440" y="158"/>
                    </a:cxn>
                    <a:cxn ang="0">
                      <a:pos x="353" y="233"/>
                    </a:cxn>
                    <a:cxn ang="0">
                      <a:pos x="270" y="323"/>
                    </a:cxn>
                    <a:cxn ang="0">
                      <a:pos x="102" y="459"/>
                    </a:cxn>
                    <a:cxn ang="0">
                      <a:pos x="233" y="608"/>
                    </a:cxn>
                    <a:cxn ang="0">
                      <a:pos x="319" y="670"/>
                    </a:cxn>
                    <a:cxn ang="0">
                      <a:pos x="436" y="717"/>
                    </a:cxn>
                    <a:cxn ang="0">
                      <a:pos x="392" y="748"/>
                    </a:cxn>
                    <a:cxn ang="0">
                      <a:pos x="393" y="780"/>
                    </a:cxn>
                    <a:cxn ang="0">
                      <a:pos x="289" y="796"/>
                    </a:cxn>
                    <a:cxn ang="0">
                      <a:pos x="160" y="749"/>
                    </a:cxn>
                    <a:cxn ang="0">
                      <a:pos x="36" y="829"/>
                    </a:cxn>
                    <a:cxn ang="0">
                      <a:pos x="70" y="906"/>
                    </a:cxn>
                    <a:cxn ang="0">
                      <a:pos x="270" y="1001"/>
                    </a:cxn>
                    <a:cxn ang="0">
                      <a:pos x="405" y="970"/>
                    </a:cxn>
                    <a:cxn ang="0">
                      <a:pos x="394" y="1115"/>
                    </a:cxn>
                    <a:cxn ang="0">
                      <a:pos x="256" y="1179"/>
                    </a:cxn>
                    <a:cxn ang="0">
                      <a:pos x="127" y="1305"/>
                    </a:cxn>
                    <a:cxn ang="0">
                      <a:pos x="155" y="1358"/>
                    </a:cxn>
                    <a:cxn ang="0">
                      <a:pos x="193" y="1420"/>
                    </a:cxn>
                    <a:cxn ang="0">
                      <a:pos x="222" y="1535"/>
                    </a:cxn>
                    <a:cxn ang="0">
                      <a:pos x="313" y="1517"/>
                    </a:cxn>
                    <a:cxn ang="0">
                      <a:pos x="349" y="1583"/>
                    </a:cxn>
                    <a:cxn ang="0">
                      <a:pos x="345" y="1683"/>
                    </a:cxn>
                    <a:cxn ang="0">
                      <a:pos x="461" y="1652"/>
                    </a:cxn>
                    <a:cxn ang="0">
                      <a:pos x="548" y="1679"/>
                    </a:cxn>
                    <a:cxn ang="0">
                      <a:pos x="549" y="1814"/>
                    </a:cxn>
                    <a:cxn ang="0">
                      <a:pos x="414" y="1939"/>
                    </a:cxn>
                    <a:cxn ang="0">
                      <a:pos x="326" y="1968"/>
                    </a:cxn>
                    <a:cxn ang="0">
                      <a:pos x="263" y="2054"/>
                    </a:cxn>
                    <a:cxn ang="0">
                      <a:pos x="334" y="2020"/>
                    </a:cxn>
                    <a:cxn ang="0">
                      <a:pos x="432" y="1975"/>
                    </a:cxn>
                    <a:cxn ang="0">
                      <a:pos x="515" y="1925"/>
                    </a:cxn>
                    <a:cxn ang="0">
                      <a:pos x="576" y="1872"/>
                    </a:cxn>
                    <a:cxn ang="0">
                      <a:pos x="658" y="1788"/>
                    </a:cxn>
                    <a:cxn ang="0">
                      <a:pos x="767" y="1707"/>
                    </a:cxn>
                    <a:cxn ang="0">
                      <a:pos x="785" y="1592"/>
                    </a:cxn>
                    <a:cxn ang="0">
                      <a:pos x="827" y="1501"/>
                    </a:cxn>
                    <a:cxn ang="0">
                      <a:pos x="983" y="1287"/>
                    </a:cxn>
                    <a:cxn ang="0">
                      <a:pos x="1042" y="1436"/>
                    </a:cxn>
                    <a:cxn ang="0">
                      <a:pos x="892" y="1567"/>
                    </a:cxn>
                    <a:cxn ang="0">
                      <a:pos x="892" y="1617"/>
                    </a:cxn>
                    <a:cxn ang="0">
                      <a:pos x="1000" y="1550"/>
                    </a:cxn>
                    <a:cxn ang="0">
                      <a:pos x="1088" y="1509"/>
                    </a:cxn>
                    <a:cxn ang="0">
                      <a:pos x="1066" y="1448"/>
                    </a:cxn>
                    <a:cxn ang="0">
                      <a:pos x="1115" y="1405"/>
                    </a:cxn>
                    <a:cxn ang="0">
                      <a:pos x="1168" y="1454"/>
                    </a:cxn>
                    <a:cxn ang="0">
                      <a:pos x="1263" y="1481"/>
                    </a:cxn>
                    <a:cxn ang="0">
                      <a:pos x="1383" y="1528"/>
                    </a:cxn>
                    <a:cxn ang="0">
                      <a:pos x="1574" y="1540"/>
                    </a:cxn>
                    <a:cxn ang="0">
                      <a:pos x="1564" y="1570"/>
                    </a:cxn>
                    <a:cxn ang="0">
                      <a:pos x="1628" y="1599"/>
                    </a:cxn>
                  </a:cxnLst>
                  <a:rect l="0" t="0" r="r" b="b"/>
                  <a:pathLst>
                    <a:path w="1638" h="2054">
                      <a:moveTo>
                        <a:pt x="1486" y="1466"/>
                      </a:moveTo>
                      <a:lnTo>
                        <a:pt x="1486" y="1356"/>
                      </a:lnTo>
                      <a:lnTo>
                        <a:pt x="1486" y="1249"/>
                      </a:lnTo>
                      <a:lnTo>
                        <a:pt x="1486" y="1148"/>
                      </a:lnTo>
                      <a:lnTo>
                        <a:pt x="1486" y="1039"/>
                      </a:lnTo>
                      <a:lnTo>
                        <a:pt x="1486" y="915"/>
                      </a:lnTo>
                      <a:lnTo>
                        <a:pt x="1486" y="793"/>
                      </a:lnTo>
                      <a:lnTo>
                        <a:pt x="1486" y="678"/>
                      </a:lnTo>
                      <a:lnTo>
                        <a:pt x="1486" y="553"/>
                      </a:lnTo>
                      <a:lnTo>
                        <a:pt x="1486" y="409"/>
                      </a:lnTo>
                      <a:lnTo>
                        <a:pt x="1486" y="266"/>
                      </a:lnTo>
                      <a:lnTo>
                        <a:pt x="1484" y="263"/>
                      </a:lnTo>
                      <a:lnTo>
                        <a:pt x="1477" y="263"/>
                      </a:lnTo>
                      <a:lnTo>
                        <a:pt x="1475" y="270"/>
                      </a:lnTo>
                      <a:lnTo>
                        <a:pt x="1470" y="280"/>
                      </a:lnTo>
                      <a:lnTo>
                        <a:pt x="1467" y="276"/>
                      </a:lnTo>
                      <a:lnTo>
                        <a:pt x="1456" y="259"/>
                      </a:lnTo>
                      <a:lnTo>
                        <a:pt x="1429" y="248"/>
                      </a:lnTo>
                      <a:lnTo>
                        <a:pt x="1427" y="242"/>
                      </a:lnTo>
                      <a:lnTo>
                        <a:pt x="1408" y="232"/>
                      </a:lnTo>
                      <a:lnTo>
                        <a:pt x="1408" y="228"/>
                      </a:lnTo>
                      <a:lnTo>
                        <a:pt x="1403" y="221"/>
                      </a:lnTo>
                      <a:lnTo>
                        <a:pt x="1365" y="201"/>
                      </a:lnTo>
                      <a:lnTo>
                        <a:pt x="1361" y="205"/>
                      </a:lnTo>
                      <a:lnTo>
                        <a:pt x="1355" y="206"/>
                      </a:lnTo>
                      <a:lnTo>
                        <a:pt x="1350" y="202"/>
                      </a:lnTo>
                      <a:lnTo>
                        <a:pt x="1351" y="214"/>
                      </a:lnTo>
                      <a:lnTo>
                        <a:pt x="1349" y="220"/>
                      </a:lnTo>
                      <a:lnTo>
                        <a:pt x="1341" y="209"/>
                      </a:lnTo>
                      <a:lnTo>
                        <a:pt x="1335" y="205"/>
                      </a:lnTo>
                      <a:lnTo>
                        <a:pt x="1330" y="209"/>
                      </a:lnTo>
                      <a:lnTo>
                        <a:pt x="1303" y="214"/>
                      </a:lnTo>
                      <a:lnTo>
                        <a:pt x="1302" y="217"/>
                      </a:lnTo>
                      <a:lnTo>
                        <a:pt x="1290" y="225"/>
                      </a:lnTo>
                      <a:lnTo>
                        <a:pt x="1280" y="225"/>
                      </a:lnTo>
                      <a:lnTo>
                        <a:pt x="1273" y="217"/>
                      </a:lnTo>
                      <a:lnTo>
                        <a:pt x="1271" y="225"/>
                      </a:lnTo>
                      <a:lnTo>
                        <a:pt x="1252" y="223"/>
                      </a:lnTo>
                      <a:lnTo>
                        <a:pt x="1251" y="221"/>
                      </a:lnTo>
                      <a:lnTo>
                        <a:pt x="1253" y="215"/>
                      </a:lnTo>
                      <a:lnTo>
                        <a:pt x="1232" y="211"/>
                      </a:lnTo>
                      <a:lnTo>
                        <a:pt x="1222" y="201"/>
                      </a:lnTo>
                      <a:lnTo>
                        <a:pt x="1211" y="194"/>
                      </a:lnTo>
                      <a:lnTo>
                        <a:pt x="1178" y="194"/>
                      </a:lnTo>
                      <a:lnTo>
                        <a:pt x="1158" y="199"/>
                      </a:lnTo>
                      <a:lnTo>
                        <a:pt x="1128" y="183"/>
                      </a:lnTo>
                      <a:lnTo>
                        <a:pt x="1115" y="180"/>
                      </a:lnTo>
                      <a:lnTo>
                        <a:pt x="1107" y="172"/>
                      </a:lnTo>
                      <a:lnTo>
                        <a:pt x="1091" y="167"/>
                      </a:lnTo>
                      <a:lnTo>
                        <a:pt x="1074" y="166"/>
                      </a:lnTo>
                      <a:lnTo>
                        <a:pt x="1072" y="156"/>
                      </a:lnTo>
                      <a:lnTo>
                        <a:pt x="1054" y="152"/>
                      </a:lnTo>
                      <a:lnTo>
                        <a:pt x="1032" y="142"/>
                      </a:lnTo>
                      <a:lnTo>
                        <a:pt x="1010" y="142"/>
                      </a:lnTo>
                      <a:lnTo>
                        <a:pt x="1001" y="148"/>
                      </a:lnTo>
                      <a:lnTo>
                        <a:pt x="975" y="158"/>
                      </a:lnTo>
                      <a:lnTo>
                        <a:pt x="977" y="152"/>
                      </a:lnTo>
                      <a:lnTo>
                        <a:pt x="985" y="151"/>
                      </a:lnTo>
                      <a:lnTo>
                        <a:pt x="983" y="144"/>
                      </a:lnTo>
                      <a:lnTo>
                        <a:pt x="977" y="141"/>
                      </a:lnTo>
                      <a:lnTo>
                        <a:pt x="967" y="140"/>
                      </a:lnTo>
                      <a:lnTo>
                        <a:pt x="929" y="151"/>
                      </a:lnTo>
                      <a:lnTo>
                        <a:pt x="899" y="148"/>
                      </a:lnTo>
                      <a:lnTo>
                        <a:pt x="908" y="140"/>
                      </a:lnTo>
                      <a:lnTo>
                        <a:pt x="909" y="132"/>
                      </a:lnTo>
                      <a:lnTo>
                        <a:pt x="872" y="132"/>
                      </a:lnTo>
                      <a:lnTo>
                        <a:pt x="866" y="129"/>
                      </a:lnTo>
                      <a:lnTo>
                        <a:pt x="887" y="128"/>
                      </a:lnTo>
                      <a:lnTo>
                        <a:pt x="882" y="120"/>
                      </a:lnTo>
                      <a:lnTo>
                        <a:pt x="872" y="120"/>
                      </a:lnTo>
                      <a:lnTo>
                        <a:pt x="870" y="114"/>
                      </a:lnTo>
                      <a:lnTo>
                        <a:pt x="877" y="99"/>
                      </a:lnTo>
                      <a:lnTo>
                        <a:pt x="877" y="87"/>
                      </a:lnTo>
                      <a:lnTo>
                        <a:pt x="859" y="80"/>
                      </a:lnTo>
                      <a:lnTo>
                        <a:pt x="843" y="80"/>
                      </a:lnTo>
                      <a:lnTo>
                        <a:pt x="845" y="94"/>
                      </a:lnTo>
                      <a:lnTo>
                        <a:pt x="843" y="91"/>
                      </a:lnTo>
                      <a:lnTo>
                        <a:pt x="835" y="94"/>
                      </a:lnTo>
                      <a:lnTo>
                        <a:pt x="832" y="81"/>
                      </a:lnTo>
                      <a:lnTo>
                        <a:pt x="827" y="69"/>
                      </a:lnTo>
                      <a:lnTo>
                        <a:pt x="817" y="69"/>
                      </a:lnTo>
                      <a:lnTo>
                        <a:pt x="807" y="71"/>
                      </a:lnTo>
                      <a:lnTo>
                        <a:pt x="790" y="83"/>
                      </a:lnTo>
                      <a:lnTo>
                        <a:pt x="785" y="75"/>
                      </a:lnTo>
                      <a:lnTo>
                        <a:pt x="778" y="80"/>
                      </a:lnTo>
                      <a:lnTo>
                        <a:pt x="771" y="91"/>
                      </a:lnTo>
                      <a:lnTo>
                        <a:pt x="763" y="91"/>
                      </a:lnTo>
                      <a:lnTo>
                        <a:pt x="757" y="83"/>
                      </a:lnTo>
                      <a:lnTo>
                        <a:pt x="747" y="83"/>
                      </a:lnTo>
                      <a:lnTo>
                        <a:pt x="740" y="78"/>
                      </a:lnTo>
                      <a:lnTo>
                        <a:pt x="744" y="70"/>
                      </a:lnTo>
                      <a:lnTo>
                        <a:pt x="733" y="45"/>
                      </a:lnTo>
                      <a:lnTo>
                        <a:pt x="716" y="39"/>
                      </a:lnTo>
                      <a:lnTo>
                        <a:pt x="716" y="48"/>
                      </a:lnTo>
                      <a:lnTo>
                        <a:pt x="709" y="40"/>
                      </a:lnTo>
                      <a:lnTo>
                        <a:pt x="710" y="51"/>
                      </a:lnTo>
                      <a:lnTo>
                        <a:pt x="704" y="51"/>
                      </a:lnTo>
                      <a:lnTo>
                        <a:pt x="697" y="58"/>
                      </a:lnTo>
                      <a:lnTo>
                        <a:pt x="695" y="72"/>
                      </a:lnTo>
                      <a:lnTo>
                        <a:pt x="704" y="83"/>
                      </a:lnTo>
                      <a:lnTo>
                        <a:pt x="704" y="91"/>
                      </a:lnTo>
                      <a:lnTo>
                        <a:pt x="705" y="103"/>
                      </a:lnTo>
                      <a:lnTo>
                        <a:pt x="695" y="103"/>
                      </a:lnTo>
                      <a:lnTo>
                        <a:pt x="694" y="94"/>
                      </a:lnTo>
                      <a:lnTo>
                        <a:pt x="688" y="87"/>
                      </a:lnTo>
                      <a:lnTo>
                        <a:pt x="683" y="94"/>
                      </a:lnTo>
                      <a:lnTo>
                        <a:pt x="678" y="83"/>
                      </a:lnTo>
                      <a:lnTo>
                        <a:pt x="676" y="96"/>
                      </a:lnTo>
                      <a:lnTo>
                        <a:pt x="657" y="83"/>
                      </a:lnTo>
                      <a:lnTo>
                        <a:pt x="649" y="82"/>
                      </a:lnTo>
                      <a:lnTo>
                        <a:pt x="646" y="85"/>
                      </a:lnTo>
                      <a:lnTo>
                        <a:pt x="654" y="66"/>
                      </a:lnTo>
                      <a:lnTo>
                        <a:pt x="660" y="70"/>
                      </a:lnTo>
                      <a:lnTo>
                        <a:pt x="672" y="64"/>
                      </a:lnTo>
                      <a:lnTo>
                        <a:pt x="689" y="49"/>
                      </a:lnTo>
                      <a:lnTo>
                        <a:pt x="690" y="42"/>
                      </a:lnTo>
                      <a:lnTo>
                        <a:pt x="689" y="33"/>
                      </a:lnTo>
                      <a:lnTo>
                        <a:pt x="681" y="26"/>
                      </a:lnTo>
                      <a:lnTo>
                        <a:pt x="661" y="30"/>
                      </a:lnTo>
                      <a:lnTo>
                        <a:pt x="660" y="27"/>
                      </a:lnTo>
                      <a:lnTo>
                        <a:pt x="658" y="16"/>
                      </a:lnTo>
                      <a:lnTo>
                        <a:pt x="650" y="11"/>
                      </a:lnTo>
                      <a:lnTo>
                        <a:pt x="642" y="15"/>
                      </a:lnTo>
                      <a:lnTo>
                        <a:pt x="635" y="10"/>
                      </a:lnTo>
                      <a:lnTo>
                        <a:pt x="627" y="0"/>
                      </a:lnTo>
                      <a:lnTo>
                        <a:pt x="622" y="3"/>
                      </a:lnTo>
                      <a:lnTo>
                        <a:pt x="619" y="10"/>
                      </a:lnTo>
                      <a:lnTo>
                        <a:pt x="613" y="17"/>
                      </a:lnTo>
                      <a:lnTo>
                        <a:pt x="612" y="24"/>
                      </a:lnTo>
                      <a:lnTo>
                        <a:pt x="609" y="22"/>
                      </a:lnTo>
                      <a:lnTo>
                        <a:pt x="612" y="33"/>
                      </a:lnTo>
                      <a:lnTo>
                        <a:pt x="608" y="37"/>
                      </a:lnTo>
                      <a:lnTo>
                        <a:pt x="602" y="33"/>
                      </a:lnTo>
                      <a:lnTo>
                        <a:pt x="598" y="35"/>
                      </a:lnTo>
                      <a:lnTo>
                        <a:pt x="597" y="40"/>
                      </a:lnTo>
                      <a:lnTo>
                        <a:pt x="591" y="48"/>
                      </a:lnTo>
                      <a:lnTo>
                        <a:pt x="584" y="60"/>
                      </a:lnTo>
                      <a:lnTo>
                        <a:pt x="558" y="86"/>
                      </a:lnTo>
                      <a:lnTo>
                        <a:pt x="536" y="86"/>
                      </a:lnTo>
                      <a:lnTo>
                        <a:pt x="537" y="91"/>
                      </a:lnTo>
                      <a:lnTo>
                        <a:pt x="511" y="96"/>
                      </a:lnTo>
                      <a:lnTo>
                        <a:pt x="491" y="91"/>
                      </a:lnTo>
                      <a:lnTo>
                        <a:pt x="495" y="96"/>
                      </a:lnTo>
                      <a:lnTo>
                        <a:pt x="486" y="101"/>
                      </a:lnTo>
                      <a:lnTo>
                        <a:pt x="489" y="113"/>
                      </a:lnTo>
                      <a:lnTo>
                        <a:pt x="472" y="103"/>
                      </a:lnTo>
                      <a:lnTo>
                        <a:pt x="480" y="92"/>
                      </a:lnTo>
                      <a:lnTo>
                        <a:pt x="483" y="83"/>
                      </a:lnTo>
                      <a:lnTo>
                        <a:pt x="496" y="78"/>
                      </a:lnTo>
                      <a:lnTo>
                        <a:pt x="500" y="73"/>
                      </a:lnTo>
                      <a:lnTo>
                        <a:pt x="478" y="81"/>
                      </a:lnTo>
                      <a:lnTo>
                        <a:pt x="466" y="88"/>
                      </a:lnTo>
                      <a:lnTo>
                        <a:pt x="452" y="101"/>
                      </a:lnTo>
                      <a:lnTo>
                        <a:pt x="448" y="109"/>
                      </a:lnTo>
                      <a:lnTo>
                        <a:pt x="448" y="113"/>
                      </a:lnTo>
                      <a:lnTo>
                        <a:pt x="440" y="116"/>
                      </a:lnTo>
                      <a:lnTo>
                        <a:pt x="445" y="121"/>
                      </a:lnTo>
                      <a:lnTo>
                        <a:pt x="452" y="124"/>
                      </a:lnTo>
                      <a:lnTo>
                        <a:pt x="457" y="136"/>
                      </a:lnTo>
                      <a:lnTo>
                        <a:pt x="464" y="141"/>
                      </a:lnTo>
                      <a:lnTo>
                        <a:pt x="474" y="139"/>
                      </a:lnTo>
                      <a:lnTo>
                        <a:pt x="461" y="145"/>
                      </a:lnTo>
                      <a:lnTo>
                        <a:pt x="453" y="145"/>
                      </a:lnTo>
                      <a:lnTo>
                        <a:pt x="450" y="155"/>
                      </a:lnTo>
                      <a:lnTo>
                        <a:pt x="453" y="162"/>
                      </a:lnTo>
                      <a:lnTo>
                        <a:pt x="452" y="174"/>
                      </a:lnTo>
                      <a:lnTo>
                        <a:pt x="447" y="182"/>
                      </a:lnTo>
                      <a:lnTo>
                        <a:pt x="442" y="175"/>
                      </a:lnTo>
                      <a:lnTo>
                        <a:pt x="442" y="162"/>
                      </a:lnTo>
                      <a:lnTo>
                        <a:pt x="434" y="168"/>
                      </a:lnTo>
                      <a:lnTo>
                        <a:pt x="440" y="158"/>
                      </a:lnTo>
                      <a:lnTo>
                        <a:pt x="439" y="146"/>
                      </a:lnTo>
                      <a:lnTo>
                        <a:pt x="445" y="140"/>
                      </a:lnTo>
                      <a:lnTo>
                        <a:pt x="442" y="131"/>
                      </a:lnTo>
                      <a:lnTo>
                        <a:pt x="432" y="128"/>
                      </a:lnTo>
                      <a:lnTo>
                        <a:pt x="405" y="148"/>
                      </a:lnTo>
                      <a:lnTo>
                        <a:pt x="405" y="152"/>
                      </a:lnTo>
                      <a:lnTo>
                        <a:pt x="418" y="145"/>
                      </a:lnTo>
                      <a:lnTo>
                        <a:pt x="408" y="156"/>
                      </a:lnTo>
                      <a:lnTo>
                        <a:pt x="366" y="184"/>
                      </a:lnTo>
                      <a:lnTo>
                        <a:pt x="348" y="188"/>
                      </a:lnTo>
                      <a:lnTo>
                        <a:pt x="338" y="200"/>
                      </a:lnTo>
                      <a:lnTo>
                        <a:pt x="342" y="191"/>
                      </a:lnTo>
                      <a:lnTo>
                        <a:pt x="342" y="183"/>
                      </a:lnTo>
                      <a:lnTo>
                        <a:pt x="348" y="177"/>
                      </a:lnTo>
                      <a:lnTo>
                        <a:pt x="337" y="175"/>
                      </a:lnTo>
                      <a:lnTo>
                        <a:pt x="326" y="200"/>
                      </a:lnTo>
                      <a:lnTo>
                        <a:pt x="323" y="211"/>
                      </a:lnTo>
                      <a:lnTo>
                        <a:pt x="342" y="228"/>
                      </a:lnTo>
                      <a:lnTo>
                        <a:pt x="353" y="233"/>
                      </a:lnTo>
                      <a:lnTo>
                        <a:pt x="353" y="239"/>
                      </a:lnTo>
                      <a:lnTo>
                        <a:pt x="324" y="225"/>
                      </a:lnTo>
                      <a:lnTo>
                        <a:pt x="321" y="218"/>
                      </a:lnTo>
                      <a:lnTo>
                        <a:pt x="312" y="217"/>
                      </a:lnTo>
                      <a:lnTo>
                        <a:pt x="307" y="227"/>
                      </a:lnTo>
                      <a:lnTo>
                        <a:pt x="285" y="253"/>
                      </a:lnTo>
                      <a:lnTo>
                        <a:pt x="295" y="258"/>
                      </a:lnTo>
                      <a:lnTo>
                        <a:pt x="318" y="259"/>
                      </a:lnTo>
                      <a:lnTo>
                        <a:pt x="314" y="261"/>
                      </a:lnTo>
                      <a:lnTo>
                        <a:pt x="287" y="261"/>
                      </a:lnTo>
                      <a:lnTo>
                        <a:pt x="280" y="264"/>
                      </a:lnTo>
                      <a:lnTo>
                        <a:pt x="279" y="268"/>
                      </a:lnTo>
                      <a:lnTo>
                        <a:pt x="291" y="282"/>
                      </a:lnTo>
                      <a:lnTo>
                        <a:pt x="302" y="288"/>
                      </a:lnTo>
                      <a:lnTo>
                        <a:pt x="299" y="293"/>
                      </a:lnTo>
                      <a:lnTo>
                        <a:pt x="279" y="279"/>
                      </a:lnTo>
                      <a:lnTo>
                        <a:pt x="280" y="287"/>
                      </a:lnTo>
                      <a:lnTo>
                        <a:pt x="273" y="318"/>
                      </a:lnTo>
                      <a:lnTo>
                        <a:pt x="270" y="323"/>
                      </a:lnTo>
                      <a:lnTo>
                        <a:pt x="269" y="306"/>
                      </a:lnTo>
                      <a:lnTo>
                        <a:pt x="263" y="331"/>
                      </a:lnTo>
                      <a:lnTo>
                        <a:pt x="251" y="356"/>
                      </a:lnTo>
                      <a:lnTo>
                        <a:pt x="226" y="379"/>
                      </a:lnTo>
                      <a:lnTo>
                        <a:pt x="189" y="388"/>
                      </a:lnTo>
                      <a:lnTo>
                        <a:pt x="155" y="393"/>
                      </a:lnTo>
                      <a:lnTo>
                        <a:pt x="127" y="401"/>
                      </a:lnTo>
                      <a:lnTo>
                        <a:pt x="117" y="400"/>
                      </a:lnTo>
                      <a:lnTo>
                        <a:pt x="125" y="397"/>
                      </a:lnTo>
                      <a:lnTo>
                        <a:pt x="124" y="393"/>
                      </a:lnTo>
                      <a:lnTo>
                        <a:pt x="102" y="395"/>
                      </a:lnTo>
                      <a:lnTo>
                        <a:pt x="102" y="397"/>
                      </a:lnTo>
                      <a:lnTo>
                        <a:pt x="103" y="401"/>
                      </a:lnTo>
                      <a:lnTo>
                        <a:pt x="101" y="419"/>
                      </a:lnTo>
                      <a:lnTo>
                        <a:pt x="101" y="435"/>
                      </a:lnTo>
                      <a:lnTo>
                        <a:pt x="98" y="453"/>
                      </a:lnTo>
                      <a:lnTo>
                        <a:pt x="103" y="455"/>
                      </a:lnTo>
                      <a:lnTo>
                        <a:pt x="108" y="452"/>
                      </a:lnTo>
                      <a:lnTo>
                        <a:pt x="102" y="459"/>
                      </a:lnTo>
                      <a:lnTo>
                        <a:pt x="88" y="465"/>
                      </a:lnTo>
                      <a:lnTo>
                        <a:pt x="85" y="471"/>
                      </a:lnTo>
                      <a:lnTo>
                        <a:pt x="79" y="471"/>
                      </a:lnTo>
                      <a:lnTo>
                        <a:pt x="86" y="465"/>
                      </a:lnTo>
                      <a:lnTo>
                        <a:pt x="88" y="457"/>
                      </a:lnTo>
                      <a:lnTo>
                        <a:pt x="86" y="458"/>
                      </a:lnTo>
                      <a:lnTo>
                        <a:pt x="71" y="468"/>
                      </a:lnTo>
                      <a:lnTo>
                        <a:pt x="69" y="474"/>
                      </a:lnTo>
                      <a:lnTo>
                        <a:pt x="102" y="489"/>
                      </a:lnTo>
                      <a:lnTo>
                        <a:pt x="112" y="500"/>
                      </a:lnTo>
                      <a:lnTo>
                        <a:pt x="118" y="511"/>
                      </a:lnTo>
                      <a:lnTo>
                        <a:pt x="140" y="524"/>
                      </a:lnTo>
                      <a:lnTo>
                        <a:pt x="152" y="527"/>
                      </a:lnTo>
                      <a:lnTo>
                        <a:pt x="182" y="556"/>
                      </a:lnTo>
                      <a:lnTo>
                        <a:pt x="206" y="572"/>
                      </a:lnTo>
                      <a:lnTo>
                        <a:pt x="221" y="587"/>
                      </a:lnTo>
                      <a:lnTo>
                        <a:pt x="221" y="592"/>
                      </a:lnTo>
                      <a:lnTo>
                        <a:pt x="230" y="599"/>
                      </a:lnTo>
                      <a:lnTo>
                        <a:pt x="233" y="608"/>
                      </a:lnTo>
                      <a:lnTo>
                        <a:pt x="237" y="621"/>
                      </a:lnTo>
                      <a:lnTo>
                        <a:pt x="241" y="626"/>
                      </a:lnTo>
                      <a:lnTo>
                        <a:pt x="238" y="629"/>
                      </a:lnTo>
                      <a:lnTo>
                        <a:pt x="240" y="641"/>
                      </a:lnTo>
                      <a:lnTo>
                        <a:pt x="244" y="657"/>
                      </a:lnTo>
                      <a:lnTo>
                        <a:pt x="259" y="659"/>
                      </a:lnTo>
                      <a:lnTo>
                        <a:pt x="268" y="666"/>
                      </a:lnTo>
                      <a:lnTo>
                        <a:pt x="291" y="675"/>
                      </a:lnTo>
                      <a:lnTo>
                        <a:pt x="287" y="670"/>
                      </a:lnTo>
                      <a:lnTo>
                        <a:pt x="292" y="666"/>
                      </a:lnTo>
                      <a:lnTo>
                        <a:pt x="294" y="658"/>
                      </a:lnTo>
                      <a:lnTo>
                        <a:pt x="308" y="659"/>
                      </a:lnTo>
                      <a:lnTo>
                        <a:pt x="310" y="657"/>
                      </a:lnTo>
                      <a:lnTo>
                        <a:pt x="307" y="651"/>
                      </a:lnTo>
                      <a:lnTo>
                        <a:pt x="313" y="648"/>
                      </a:lnTo>
                      <a:lnTo>
                        <a:pt x="317" y="648"/>
                      </a:lnTo>
                      <a:lnTo>
                        <a:pt x="305" y="673"/>
                      </a:lnTo>
                      <a:lnTo>
                        <a:pt x="310" y="677"/>
                      </a:lnTo>
                      <a:lnTo>
                        <a:pt x="319" y="670"/>
                      </a:lnTo>
                      <a:lnTo>
                        <a:pt x="335" y="666"/>
                      </a:lnTo>
                      <a:lnTo>
                        <a:pt x="348" y="667"/>
                      </a:lnTo>
                      <a:lnTo>
                        <a:pt x="354" y="669"/>
                      </a:lnTo>
                      <a:lnTo>
                        <a:pt x="362" y="678"/>
                      </a:lnTo>
                      <a:lnTo>
                        <a:pt x="359" y="683"/>
                      </a:lnTo>
                      <a:lnTo>
                        <a:pt x="349" y="686"/>
                      </a:lnTo>
                      <a:lnTo>
                        <a:pt x="343" y="705"/>
                      </a:lnTo>
                      <a:lnTo>
                        <a:pt x="355" y="723"/>
                      </a:lnTo>
                      <a:lnTo>
                        <a:pt x="372" y="736"/>
                      </a:lnTo>
                      <a:lnTo>
                        <a:pt x="375" y="729"/>
                      </a:lnTo>
                      <a:lnTo>
                        <a:pt x="375" y="718"/>
                      </a:lnTo>
                      <a:lnTo>
                        <a:pt x="378" y="713"/>
                      </a:lnTo>
                      <a:lnTo>
                        <a:pt x="377" y="724"/>
                      </a:lnTo>
                      <a:lnTo>
                        <a:pt x="381" y="727"/>
                      </a:lnTo>
                      <a:lnTo>
                        <a:pt x="383" y="721"/>
                      </a:lnTo>
                      <a:lnTo>
                        <a:pt x="399" y="720"/>
                      </a:lnTo>
                      <a:lnTo>
                        <a:pt x="415" y="731"/>
                      </a:lnTo>
                      <a:lnTo>
                        <a:pt x="427" y="727"/>
                      </a:lnTo>
                      <a:lnTo>
                        <a:pt x="436" y="717"/>
                      </a:lnTo>
                      <a:lnTo>
                        <a:pt x="446" y="720"/>
                      </a:lnTo>
                      <a:lnTo>
                        <a:pt x="453" y="713"/>
                      </a:lnTo>
                      <a:lnTo>
                        <a:pt x="469" y="716"/>
                      </a:lnTo>
                      <a:lnTo>
                        <a:pt x="464" y="722"/>
                      </a:lnTo>
                      <a:lnTo>
                        <a:pt x="440" y="731"/>
                      </a:lnTo>
                      <a:lnTo>
                        <a:pt x="435" y="739"/>
                      </a:lnTo>
                      <a:lnTo>
                        <a:pt x="441" y="742"/>
                      </a:lnTo>
                      <a:lnTo>
                        <a:pt x="443" y="736"/>
                      </a:lnTo>
                      <a:lnTo>
                        <a:pt x="467" y="728"/>
                      </a:lnTo>
                      <a:lnTo>
                        <a:pt x="472" y="732"/>
                      </a:lnTo>
                      <a:lnTo>
                        <a:pt x="472" y="739"/>
                      </a:lnTo>
                      <a:lnTo>
                        <a:pt x="464" y="745"/>
                      </a:lnTo>
                      <a:lnTo>
                        <a:pt x="442" y="747"/>
                      </a:lnTo>
                      <a:lnTo>
                        <a:pt x="434" y="750"/>
                      </a:lnTo>
                      <a:lnTo>
                        <a:pt x="430" y="756"/>
                      </a:lnTo>
                      <a:lnTo>
                        <a:pt x="410" y="759"/>
                      </a:lnTo>
                      <a:lnTo>
                        <a:pt x="403" y="758"/>
                      </a:lnTo>
                      <a:lnTo>
                        <a:pt x="398" y="750"/>
                      </a:lnTo>
                      <a:lnTo>
                        <a:pt x="392" y="748"/>
                      </a:lnTo>
                      <a:lnTo>
                        <a:pt x="389" y="744"/>
                      </a:lnTo>
                      <a:lnTo>
                        <a:pt x="382" y="743"/>
                      </a:lnTo>
                      <a:lnTo>
                        <a:pt x="381" y="737"/>
                      </a:lnTo>
                      <a:lnTo>
                        <a:pt x="376" y="738"/>
                      </a:lnTo>
                      <a:lnTo>
                        <a:pt x="369" y="744"/>
                      </a:lnTo>
                      <a:lnTo>
                        <a:pt x="351" y="744"/>
                      </a:lnTo>
                      <a:lnTo>
                        <a:pt x="342" y="736"/>
                      </a:lnTo>
                      <a:lnTo>
                        <a:pt x="332" y="717"/>
                      </a:lnTo>
                      <a:lnTo>
                        <a:pt x="338" y="734"/>
                      </a:lnTo>
                      <a:lnTo>
                        <a:pt x="344" y="744"/>
                      </a:lnTo>
                      <a:lnTo>
                        <a:pt x="339" y="755"/>
                      </a:lnTo>
                      <a:lnTo>
                        <a:pt x="339" y="766"/>
                      </a:lnTo>
                      <a:lnTo>
                        <a:pt x="346" y="769"/>
                      </a:lnTo>
                      <a:lnTo>
                        <a:pt x="344" y="764"/>
                      </a:lnTo>
                      <a:lnTo>
                        <a:pt x="349" y="753"/>
                      </a:lnTo>
                      <a:lnTo>
                        <a:pt x="361" y="755"/>
                      </a:lnTo>
                      <a:lnTo>
                        <a:pt x="388" y="764"/>
                      </a:lnTo>
                      <a:lnTo>
                        <a:pt x="394" y="771"/>
                      </a:lnTo>
                      <a:lnTo>
                        <a:pt x="393" y="780"/>
                      </a:lnTo>
                      <a:lnTo>
                        <a:pt x="385" y="791"/>
                      </a:lnTo>
                      <a:lnTo>
                        <a:pt x="386" y="785"/>
                      </a:lnTo>
                      <a:lnTo>
                        <a:pt x="383" y="779"/>
                      </a:lnTo>
                      <a:lnTo>
                        <a:pt x="364" y="771"/>
                      </a:lnTo>
                      <a:lnTo>
                        <a:pt x="354" y="793"/>
                      </a:lnTo>
                      <a:lnTo>
                        <a:pt x="350" y="802"/>
                      </a:lnTo>
                      <a:lnTo>
                        <a:pt x="350" y="809"/>
                      </a:lnTo>
                      <a:lnTo>
                        <a:pt x="346" y="814"/>
                      </a:lnTo>
                      <a:lnTo>
                        <a:pt x="339" y="810"/>
                      </a:lnTo>
                      <a:lnTo>
                        <a:pt x="337" y="804"/>
                      </a:lnTo>
                      <a:lnTo>
                        <a:pt x="332" y="798"/>
                      </a:lnTo>
                      <a:lnTo>
                        <a:pt x="322" y="801"/>
                      </a:lnTo>
                      <a:lnTo>
                        <a:pt x="321" y="803"/>
                      </a:lnTo>
                      <a:lnTo>
                        <a:pt x="314" y="799"/>
                      </a:lnTo>
                      <a:lnTo>
                        <a:pt x="302" y="802"/>
                      </a:lnTo>
                      <a:lnTo>
                        <a:pt x="300" y="797"/>
                      </a:lnTo>
                      <a:lnTo>
                        <a:pt x="296" y="801"/>
                      </a:lnTo>
                      <a:lnTo>
                        <a:pt x="297" y="795"/>
                      </a:lnTo>
                      <a:lnTo>
                        <a:pt x="289" y="796"/>
                      </a:lnTo>
                      <a:lnTo>
                        <a:pt x="285" y="802"/>
                      </a:lnTo>
                      <a:lnTo>
                        <a:pt x="280" y="799"/>
                      </a:lnTo>
                      <a:lnTo>
                        <a:pt x="269" y="797"/>
                      </a:lnTo>
                      <a:lnTo>
                        <a:pt x="246" y="799"/>
                      </a:lnTo>
                      <a:lnTo>
                        <a:pt x="237" y="792"/>
                      </a:lnTo>
                      <a:lnTo>
                        <a:pt x="237" y="782"/>
                      </a:lnTo>
                      <a:lnTo>
                        <a:pt x="221" y="781"/>
                      </a:lnTo>
                      <a:lnTo>
                        <a:pt x="238" y="767"/>
                      </a:lnTo>
                      <a:lnTo>
                        <a:pt x="237" y="756"/>
                      </a:lnTo>
                      <a:lnTo>
                        <a:pt x="238" y="744"/>
                      </a:lnTo>
                      <a:lnTo>
                        <a:pt x="237" y="736"/>
                      </a:lnTo>
                      <a:lnTo>
                        <a:pt x="227" y="729"/>
                      </a:lnTo>
                      <a:lnTo>
                        <a:pt x="230" y="727"/>
                      </a:lnTo>
                      <a:lnTo>
                        <a:pt x="246" y="724"/>
                      </a:lnTo>
                      <a:lnTo>
                        <a:pt x="227" y="723"/>
                      </a:lnTo>
                      <a:lnTo>
                        <a:pt x="215" y="727"/>
                      </a:lnTo>
                      <a:lnTo>
                        <a:pt x="188" y="728"/>
                      </a:lnTo>
                      <a:lnTo>
                        <a:pt x="172" y="747"/>
                      </a:lnTo>
                      <a:lnTo>
                        <a:pt x="160" y="749"/>
                      </a:lnTo>
                      <a:lnTo>
                        <a:pt x="154" y="753"/>
                      </a:lnTo>
                      <a:lnTo>
                        <a:pt x="149" y="752"/>
                      </a:lnTo>
                      <a:lnTo>
                        <a:pt x="136" y="761"/>
                      </a:lnTo>
                      <a:lnTo>
                        <a:pt x="125" y="772"/>
                      </a:lnTo>
                      <a:lnTo>
                        <a:pt x="135" y="780"/>
                      </a:lnTo>
                      <a:lnTo>
                        <a:pt x="141" y="790"/>
                      </a:lnTo>
                      <a:lnTo>
                        <a:pt x="136" y="792"/>
                      </a:lnTo>
                      <a:lnTo>
                        <a:pt x="115" y="793"/>
                      </a:lnTo>
                      <a:lnTo>
                        <a:pt x="111" y="790"/>
                      </a:lnTo>
                      <a:lnTo>
                        <a:pt x="109" y="783"/>
                      </a:lnTo>
                      <a:lnTo>
                        <a:pt x="101" y="787"/>
                      </a:lnTo>
                      <a:lnTo>
                        <a:pt x="77" y="802"/>
                      </a:lnTo>
                      <a:lnTo>
                        <a:pt x="71" y="810"/>
                      </a:lnTo>
                      <a:lnTo>
                        <a:pt x="68" y="808"/>
                      </a:lnTo>
                      <a:lnTo>
                        <a:pt x="66" y="814"/>
                      </a:lnTo>
                      <a:lnTo>
                        <a:pt x="61" y="823"/>
                      </a:lnTo>
                      <a:lnTo>
                        <a:pt x="50" y="828"/>
                      </a:lnTo>
                      <a:lnTo>
                        <a:pt x="45" y="822"/>
                      </a:lnTo>
                      <a:lnTo>
                        <a:pt x="36" y="829"/>
                      </a:lnTo>
                      <a:lnTo>
                        <a:pt x="32" y="835"/>
                      </a:lnTo>
                      <a:lnTo>
                        <a:pt x="32" y="840"/>
                      </a:lnTo>
                      <a:lnTo>
                        <a:pt x="34" y="842"/>
                      </a:lnTo>
                      <a:lnTo>
                        <a:pt x="11" y="855"/>
                      </a:lnTo>
                      <a:lnTo>
                        <a:pt x="6" y="856"/>
                      </a:lnTo>
                      <a:lnTo>
                        <a:pt x="12" y="842"/>
                      </a:lnTo>
                      <a:lnTo>
                        <a:pt x="0" y="850"/>
                      </a:lnTo>
                      <a:lnTo>
                        <a:pt x="0" y="858"/>
                      </a:lnTo>
                      <a:lnTo>
                        <a:pt x="6" y="865"/>
                      </a:lnTo>
                      <a:lnTo>
                        <a:pt x="43" y="889"/>
                      </a:lnTo>
                      <a:lnTo>
                        <a:pt x="71" y="899"/>
                      </a:lnTo>
                      <a:lnTo>
                        <a:pt x="75" y="898"/>
                      </a:lnTo>
                      <a:lnTo>
                        <a:pt x="70" y="890"/>
                      </a:lnTo>
                      <a:lnTo>
                        <a:pt x="107" y="903"/>
                      </a:lnTo>
                      <a:lnTo>
                        <a:pt x="90" y="910"/>
                      </a:lnTo>
                      <a:lnTo>
                        <a:pt x="81" y="922"/>
                      </a:lnTo>
                      <a:lnTo>
                        <a:pt x="72" y="919"/>
                      </a:lnTo>
                      <a:lnTo>
                        <a:pt x="74" y="911"/>
                      </a:lnTo>
                      <a:lnTo>
                        <a:pt x="70" y="906"/>
                      </a:lnTo>
                      <a:lnTo>
                        <a:pt x="68" y="915"/>
                      </a:lnTo>
                      <a:lnTo>
                        <a:pt x="80" y="941"/>
                      </a:lnTo>
                      <a:lnTo>
                        <a:pt x="91" y="952"/>
                      </a:lnTo>
                      <a:lnTo>
                        <a:pt x="91" y="963"/>
                      </a:lnTo>
                      <a:lnTo>
                        <a:pt x="88" y="976"/>
                      </a:lnTo>
                      <a:lnTo>
                        <a:pt x="100" y="990"/>
                      </a:lnTo>
                      <a:lnTo>
                        <a:pt x="104" y="991"/>
                      </a:lnTo>
                      <a:lnTo>
                        <a:pt x="108" y="996"/>
                      </a:lnTo>
                      <a:lnTo>
                        <a:pt x="150" y="1005"/>
                      </a:lnTo>
                      <a:lnTo>
                        <a:pt x="160" y="1003"/>
                      </a:lnTo>
                      <a:lnTo>
                        <a:pt x="179" y="1013"/>
                      </a:lnTo>
                      <a:lnTo>
                        <a:pt x="210" y="997"/>
                      </a:lnTo>
                      <a:lnTo>
                        <a:pt x="231" y="1001"/>
                      </a:lnTo>
                      <a:lnTo>
                        <a:pt x="247" y="996"/>
                      </a:lnTo>
                      <a:lnTo>
                        <a:pt x="263" y="1003"/>
                      </a:lnTo>
                      <a:lnTo>
                        <a:pt x="275" y="1017"/>
                      </a:lnTo>
                      <a:lnTo>
                        <a:pt x="278" y="1013"/>
                      </a:lnTo>
                      <a:lnTo>
                        <a:pt x="279" y="1003"/>
                      </a:lnTo>
                      <a:lnTo>
                        <a:pt x="270" y="1001"/>
                      </a:lnTo>
                      <a:lnTo>
                        <a:pt x="263" y="995"/>
                      </a:lnTo>
                      <a:lnTo>
                        <a:pt x="260" y="990"/>
                      </a:lnTo>
                      <a:lnTo>
                        <a:pt x="275" y="989"/>
                      </a:lnTo>
                      <a:lnTo>
                        <a:pt x="280" y="997"/>
                      </a:lnTo>
                      <a:lnTo>
                        <a:pt x="290" y="1005"/>
                      </a:lnTo>
                      <a:lnTo>
                        <a:pt x="294" y="1033"/>
                      </a:lnTo>
                      <a:lnTo>
                        <a:pt x="297" y="1033"/>
                      </a:lnTo>
                      <a:lnTo>
                        <a:pt x="303" y="1017"/>
                      </a:lnTo>
                      <a:lnTo>
                        <a:pt x="312" y="1002"/>
                      </a:lnTo>
                      <a:lnTo>
                        <a:pt x="324" y="990"/>
                      </a:lnTo>
                      <a:lnTo>
                        <a:pt x="330" y="981"/>
                      </a:lnTo>
                      <a:lnTo>
                        <a:pt x="351" y="971"/>
                      </a:lnTo>
                      <a:lnTo>
                        <a:pt x="350" y="964"/>
                      </a:lnTo>
                      <a:lnTo>
                        <a:pt x="365" y="970"/>
                      </a:lnTo>
                      <a:lnTo>
                        <a:pt x="371" y="969"/>
                      </a:lnTo>
                      <a:lnTo>
                        <a:pt x="377" y="962"/>
                      </a:lnTo>
                      <a:lnTo>
                        <a:pt x="389" y="954"/>
                      </a:lnTo>
                      <a:lnTo>
                        <a:pt x="400" y="968"/>
                      </a:lnTo>
                      <a:lnTo>
                        <a:pt x="405" y="970"/>
                      </a:lnTo>
                      <a:lnTo>
                        <a:pt x="405" y="984"/>
                      </a:lnTo>
                      <a:lnTo>
                        <a:pt x="400" y="995"/>
                      </a:lnTo>
                      <a:lnTo>
                        <a:pt x="394" y="1003"/>
                      </a:lnTo>
                      <a:lnTo>
                        <a:pt x="382" y="1008"/>
                      </a:lnTo>
                      <a:lnTo>
                        <a:pt x="373" y="1003"/>
                      </a:lnTo>
                      <a:lnTo>
                        <a:pt x="365" y="1003"/>
                      </a:lnTo>
                      <a:lnTo>
                        <a:pt x="365" y="1014"/>
                      </a:lnTo>
                      <a:lnTo>
                        <a:pt x="367" y="1021"/>
                      </a:lnTo>
                      <a:lnTo>
                        <a:pt x="372" y="1016"/>
                      </a:lnTo>
                      <a:lnTo>
                        <a:pt x="382" y="1019"/>
                      </a:lnTo>
                      <a:lnTo>
                        <a:pt x="387" y="1033"/>
                      </a:lnTo>
                      <a:lnTo>
                        <a:pt x="397" y="1052"/>
                      </a:lnTo>
                      <a:lnTo>
                        <a:pt x="396" y="1061"/>
                      </a:lnTo>
                      <a:lnTo>
                        <a:pt x="394" y="1065"/>
                      </a:lnTo>
                      <a:lnTo>
                        <a:pt x="400" y="1070"/>
                      </a:lnTo>
                      <a:lnTo>
                        <a:pt x="403" y="1077"/>
                      </a:lnTo>
                      <a:lnTo>
                        <a:pt x="404" y="1084"/>
                      </a:lnTo>
                      <a:lnTo>
                        <a:pt x="403" y="1098"/>
                      </a:lnTo>
                      <a:lnTo>
                        <a:pt x="394" y="1115"/>
                      </a:lnTo>
                      <a:lnTo>
                        <a:pt x="387" y="1125"/>
                      </a:lnTo>
                      <a:lnTo>
                        <a:pt x="380" y="1132"/>
                      </a:lnTo>
                      <a:lnTo>
                        <a:pt x="371" y="1135"/>
                      </a:lnTo>
                      <a:lnTo>
                        <a:pt x="360" y="1135"/>
                      </a:lnTo>
                      <a:lnTo>
                        <a:pt x="353" y="1140"/>
                      </a:lnTo>
                      <a:lnTo>
                        <a:pt x="344" y="1138"/>
                      </a:lnTo>
                      <a:lnTo>
                        <a:pt x="326" y="1143"/>
                      </a:lnTo>
                      <a:lnTo>
                        <a:pt x="322" y="1143"/>
                      </a:lnTo>
                      <a:lnTo>
                        <a:pt x="332" y="1132"/>
                      </a:lnTo>
                      <a:lnTo>
                        <a:pt x="330" y="1130"/>
                      </a:lnTo>
                      <a:lnTo>
                        <a:pt x="321" y="1131"/>
                      </a:lnTo>
                      <a:lnTo>
                        <a:pt x="317" y="1135"/>
                      </a:lnTo>
                      <a:lnTo>
                        <a:pt x="312" y="1147"/>
                      </a:lnTo>
                      <a:lnTo>
                        <a:pt x="303" y="1158"/>
                      </a:lnTo>
                      <a:lnTo>
                        <a:pt x="286" y="1174"/>
                      </a:lnTo>
                      <a:lnTo>
                        <a:pt x="280" y="1183"/>
                      </a:lnTo>
                      <a:lnTo>
                        <a:pt x="271" y="1186"/>
                      </a:lnTo>
                      <a:lnTo>
                        <a:pt x="260" y="1183"/>
                      </a:lnTo>
                      <a:lnTo>
                        <a:pt x="256" y="1179"/>
                      </a:lnTo>
                      <a:lnTo>
                        <a:pt x="240" y="1191"/>
                      </a:lnTo>
                      <a:lnTo>
                        <a:pt x="222" y="1197"/>
                      </a:lnTo>
                      <a:lnTo>
                        <a:pt x="219" y="1202"/>
                      </a:lnTo>
                      <a:lnTo>
                        <a:pt x="217" y="1207"/>
                      </a:lnTo>
                      <a:lnTo>
                        <a:pt x="220" y="1211"/>
                      </a:lnTo>
                      <a:lnTo>
                        <a:pt x="222" y="1219"/>
                      </a:lnTo>
                      <a:lnTo>
                        <a:pt x="219" y="1224"/>
                      </a:lnTo>
                      <a:lnTo>
                        <a:pt x="201" y="1221"/>
                      </a:lnTo>
                      <a:lnTo>
                        <a:pt x="190" y="1223"/>
                      </a:lnTo>
                      <a:lnTo>
                        <a:pt x="178" y="1237"/>
                      </a:lnTo>
                      <a:lnTo>
                        <a:pt x="174" y="1245"/>
                      </a:lnTo>
                      <a:lnTo>
                        <a:pt x="170" y="1243"/>
                      </a:lnTo>
                      <a:lnTo>
                        <a:pt x="162" y="1244"/>
                      </a:lnTo>
                      <a:lnTo>
                        <a:pt x="145" y="1266"/>
                      </a:lnTo>
                      <a:lnTo>
                        <a:pt x="142" y="1267"/>
                      </a:lnTo>
                      <a:lnTo>
                        <a:pt x="139" y="1271"/>
                      </a:lnTo>
                      <a:lnTo>
                        <a:pt x="138" y="1277"/>
                      </a:lnTo>
                      <a:lnTo>
                        <a:pt x="128" y="1299"/>
                      </a:lnTo>
                      <a:lnTo>
                        <a:pt x="127" y="1305"/>
                      </a:lnTo>
                      <a:lnTo>
                        <a:pt x="128" y="1323"/>
                      </a:lnTo>
                      <a:lnTo>
                        <a:pt x="125" y="1328"/>
                      </a:lnTo>
                      <a:lnTo>
                        <a:pt x="117" y="1330"/>
                      </a:lnTo>
                      <a:lnTo>
                        <a:pt x="111" y="1329"/>
                      </a:lnTo>
                      <a:lnTo>
                        <a:pt x="107" y="1330"/>
                      </a:lnTo>
                      <a:lnTo>
                        <a:pt x="107" y="1336"/>
                      </a:lnTo>
                      <a:lnTo>
                        <a:pt x="118" y="1345"/>
                      </a:lnTo>
                      <a:lnTo>
                        <a:pt x="115" y="1348"/>
                      </a:lnTo>
                      <a:lnTo>
                        <a:pt x="104" y="1351"/>
                      </a:lnTo>
                      <a:lnTo>
                        <a:pt x="102" y="1358"/>
                      </a:lnTo>
                      <a:lnTo>
                        <a:pt x="101" y="1366"/>
                      </a:lnTo>
                      <a:lnTo>
                        <a:pt x="104" y="1363"/>
                      </a:lnTo>
                      <a:lnTo>
                        <a:pt x="124" y="1360"/>
                      </a:lnTo>
                      <a:lnTo>
                        <a:pt x="131" y="1357"/>
                      </a:lnTo>
                      <a:lnTo>
                        <a:pt x="138" y="1351"/>
                      </a:lnTo>
                      <a:lnTo>
                        <a:pt x="156" y="1348"/>
                      </a:lnTo>
                      <a:lnTo>
                        <a:pt x="157" y="1352"/>
                      </a:lnTo>
                      <a:lnTo>
                        <a:pt x="151" y="1355"/>
                      </a:lnTo>
                      <a:lnTo>
                        <a:pt x="155" y="1358"/>
                      </a:lnTo>
                      <a:lnTo>
                        <a:pt x="134" y="1362"/>
                      </a:lnTo>
                      <a:lnTo>
                        <a:pt x="125" y="1366"/>
                      </a:lnTo>
                      <a:lnTo>
                        <a:pt x="119" y="1373"/>
                      </a:lnTo>
                      <a:lnTo>
                        <a:pt x="118" y="1378"/>
                      </a:lnTo>
                      <a:lnTo>
                        <a:pt x="133" y="1388"/>
                      </a:lnTo>
                      <a:lnTo>
                        <a:pt x="145" y="1378"/>
                      </a:lnTo>
                      <a:lnTo>
                        <a:pt x="151" y="1379"/>
                      </a:lnTo>
                      <a:lnTo>
                        <a:pt x="146" y="1385"/>
                      </a:lnTo>
                      <a:lnTo>
                        <a:pt x="144" y="1394"/>
                      </a:lnTo>
                      <a:lnTo>
                        <a:pt x="147" y="1405"/>
                      </a:lnTo>
                      <a:lnTo>
                        <a:pt x="151" y="1410"/>
                      </a:lnTo>
                      <a:lnTo>
                        <a:pt x="152" y="1417"/>
                      </a:lnTo>
                      <a:lnTo>
                        <a:pt x="156" y="1423"/>
                      </a:lnTo>
                      <a:lnTo>
                        <a:pt x="161" y="1427"/>
                      </a:lnTo>
                      <a:lnTo>
                        <a:pt x="165" y="1425"/>
                      </a:lnTo>
                      <a:lnTo>
                        <a:pt x="174" y="1411"/>
                      </a:lnTo>
                      <a:lnTo>
                        <a:pt x="176" y="1420"/>
                      </a:lnTo>
                      <a:lnTo>
                        <a:pt x="179" y="1422"/>
                      </a:lnTo>
                      <a:lnTo>
                        <a:pt x="193" y="1420"/>
                      </a:lnTo>
                      <a:lnTo>
                        <a:pt x="184" y="1436"/>
                      </a:lnTo>
                      <a:lnTo>
                        <a:pt x="197" y="1441"/>
                      </a:lnTo>
                      <a:lnTo>
                        <a:pt x="219" y="1446"/>
                      </a:lnTo>
                      <a:lnTo>
                        <a:pt x="230" y="1439"/>
                      </a:lnTo>
                      <a:lnTo>
                        <a:pt x="238" y="1439"/>
                      </a:lnTo>
                      <a:lnTo>
                        <a:pt x="242" y="1449"/>
                      </a:lnTo>
                      <a:lnTo>
                        <a:pt x="237" y="1457"/>
                      </a:lnTo>
                      <a:lnTo>
                        <a:pt x="220" y="1463"/>
                      </a:lnTo>
                      <a:lnTo>
                        <a:pt x="214" y="1474"/>
                      </a:lnTo>
                      <a:lnTo>
                        <a:pt x="203" y="1487"/>
                      </a:lnTo>
                      <a:lnTo>
                        <a:pt x="197" y="1497"/>
                      </a:lnTo>
                      <a:lnTo>
                        <a:pt x="194" y="1506"/>
                      </a:lnTo>
                      <a:lnTo>
                        <a:pt x="194" y="1514"/>
                      </a:lnTo>
                      <a:lnTo>
                        <a:pt x="204" y="1533"/>
                      </a:lnTo>
                      <a:lnTo>
                        <a:pt x="209" y="1534"/>
                      </a:lnTo>
                      <a:lnTo>
                        <a:pt x="216" y="1529"/>
                      </a:lnTo>
                      <a:lnTo>
                        <a:pt x="224" y="1527"/>
                      </a:lnTo>
                      <a:lnTo>
                        <a:pt x="226" y="1531"/>
                      </a:lnTo>
                      <a:lnTo>
                        <a:pt x="222" y="1535"/>
                      </a:lnTo>
                      <a:lnTo>
                        <a:pt x="224" y="1538"/>
                      </a:lnTo>
                      <a:lnTo>
                        <a:pt x="237" y="1538"/>
                      </a:lnTo>
                      <a:lnTo>
                        <a:pt x="235" y="1540"/>
                      </a:lnTo>
                      <a:lnTo>
                        <a:pt x="222" y="1541"/>
                      </a:lnTo>
                      <a:lnTo>
                        <a:pt x="215" y="1546"/>
                      </a:lnTo>
                      <a:lnTo>
                        <a:pt x="220" y="1554"/>
                      </a:lnTo>
                      <a:lnTo>
                        <a:pt x="232" y="1563"/>
                      </a:lnTo>
                      <a:lnTo>
                        <a:pt x="238" y="1563"/>
                      </a:lnTo>
                      <a:lnTo>
                        <a:pt x="243" y="1566"/>
                      </a:lnTo>
                      <a:lnTo>
                        <a:pt x="248" y="1565"/>
                      </a:lnTo>
                      <a:lnTo>
                        <a:pt x="254" y="1568"/>
                      </a:lnTo>
                      <a:lnTo>
                        <a:pt x="262" y="1567"/>
                      </a:lnTo>
                      <a:lnTo>
                        <a:pt x="269" y="1571"/>
                      </a:lnTo>
                      <a:lnTo>
                        <a:pt x="276" y="1571"/>
                      </a:lnTo>
                      <a:lnTo>
                        <a:pt x="278" y="1565"/>
                      </a:lnTo>
                      <a:lnTo>
                        <a:pt x="285" y="1559"/>
                      </a:lnTo>
                      <a:lnTo>
                        <a:pt x="301" y="1536"/>
                      </a:lnTo>
                      <a:lnTo>
                        <a:pt x="307" y="1519"/>
                      </a:lnTo>
                      <a:lnTo>
                        <a:pt x="313" y="1517"/>
                      </a:lnTo>
                      <a:lnTo>
                        <a:pt x="312" y="1512"/>
                      </a:lnTo>
                      <a:lnTo>
                        <a:pt x="305" y="1507"/>
                      </a:lnTo>
                      <a:lnTo>
                        <a:pt x="301" y="1496"/>
                      </a:lnTo>
                      <a:lnTo>
                        <a:pt x="318" y="1468"/>
                      </a:lnTo>
                      <a:lnTo>
                        <a:pt x="334" y="1457"/>
                      </a:lnTo>
                      <a:lnTo>
                        <a:pt x="342" y="1447"/>
                      </a:lnTo>
                      <a:lnTo>
                        <a:pt x="348" y="1442"/>
                      </a:lnTo>
                      <a:lnTo>
                        <a:pt x="361" y="1441"/>
                      </a:lnTo>
                      <a:lnTo>
                        <a:pt x="328" y="1471"/>
                      </a:lnTo>
                      <a:lnTo>
                        <a:pt x="312" y="1495"/>
                      </a:lnTo>
                      <a:lnTo>
                        <a:pt x="311" y="1501"/>
                      </a:lnTo>
                      <a:lnTo>
                        <a:pt x="312" y="1504"/>
                      </a:lnTo>
                      <a:lnTo>
                        <a:pt x="318" y="1509"/>
                      </a:lnTo>
                      <a:lnTo>
                        <a:pt x="321" y="1519"/>
                      </a:lnTo>
                      <a:lnTo>
                        <a:pt x="322" y="1528"/>
                      </a:lnTo>
                      <a:lnTo>
                        <a:pt x="326" y="1538"/>
                      </a:lnTo>
                      <a:lnTo>
                        <a:pt x="333" y="1546"/>
                      </a:lnTo>
                      <a:lnTo>
                        <a:pt x="343" y="1576"/>
                      </a:lnTo>
                      <a:lnTo>
                        <a:pt x="349" y="1583"/>
                      </a:lnTo>
                      <a:lnTo>
                        <a:pt x="349" y="1589"/>
                      </a:lnTo>
                      <a:lnTo>
                        <a:pt x="338" y="1604"/>
                      </a:lnTo>
                      <a:lnTo>
                        <a:pt x="337" y="1608"/>
                      </a:lnTo>
                      <a:lnTo>
                        <a:pt x="333" y="1609"/>
                      </a:lnTo>
                      <a:lnTo>
                        <a:pt x="332" y="1617"/>
                      </a:lnTo>
                      <a:lnTo>
                        <a:pt x="338" y="1631"/>
                      </a:lnTo>
                      <a:lnTo>
                        <a:pt x="343" y="1627"/>
                      </a:lnTo>
                      <a:lnTo>
                        <a:pt x="350" y="1627"/>
                      </a:lnTo>
                      <a:lnTo>
                        <a:pt x="356" y="1631"/>
                      </a:lnTo>
                      <a:lnTo>
                        <a:pt x="351" y="1633"/>
                      </a:lnTo>
                      <a:lnTo>
                        <a:pt x="345" y="1641"/>
                      </a:lnTo>
                      <a:lnTo>
                        <a:pt x="346" y="1657"/>
                      </a:lnTo>
                      <a:lnTo>
                        <a:pt x="351" y="1657"/>
                      </a:lnTo>
                      <a:lnTo>
                        <a:pt x="355" y="1660"/>
                      </a:lnTo>
                      <a:lnTo>
                        <a:pt x="351" y="1662"/>
                      </a:lnTo>
                      <a:lnTo>
                        <a:pt x="342" y="1673"/>
                      </a:lnTo>
                      <a:lnTo>
                        <a:pt x="333" y="1673"/>
                      </a:lnTo>
                      <a:lnTo>
                        <a:pt x="326" y="1680"/>
                      </a:lnTo>
                      <a:lnTo>
                        <a:pt x="345" y="1683"/>
                      </a:lnTo>
                      <a:lnTo>
                        <a:pt x="357" y="1676"/>
                      </a:lnTo>
                      <a:lnTo>
                        <a:pt x="366" y="1664"/>
                      </a:lnTo>
                      <a:lnTo>
                        <a:pt x="373" y="1662"/>
                      </a:lnTo>
                      <a:lnTo>
                        <a:pt x="388" y="1649"/>
                      </a:lnTo>
                      <a:lnTo>
                        <a:pt x="399" y="1649"/>
                      </a:lnTo>
                      <a:lnTo>
                        <a:pt x="413" y="1637"/>
                      </a:lnTo>
                      <a:lnTo>
                        <a:pt x="426" y="1611"/>
                      </a:lnTo>
                      <a:lnTo>
                        <a:pt x="429" y="1620"/>
                      </a:lnTo>
                      <a:lnTo>
                        <a:pt x="429" y="1630"/>
                      </a:lnTo>
                      <a:lnTo>
                        <a:pt x="425" y="1635"/>
                      </a:lnTo>
                      <a:lnTo>
                        <a:pt x="425" y="1642"/>
                      </a:lnTo>
                      <a:lnTo>
                        <a:pt x="426" y="1648"/>
                      </a:lnTo>
                      <a:lnTo>
                        <a:pt x="432" y="1654"/>
                      </a:lnTo>
                      <a:lnTo>
                        <a:pt x="436" y="1653"/>
                      </a:lnTo>
                      <a:lnTo>
                        <a:pt x="440" y="1659"/>
                      </a:lnTo>
                      <a:lnTo>
                        <a:pt x="446" y="1662"/>
                      </a:lnTo>
                      <a:lnTo>
                        <a:pt x="456" y="1653"/>
                      </a:lnTo>
                      <a:lnTo>
                        <a:pt x="458" y="1648"/>
                      </a:lnTo>
                      <a:lnTo>
                        <a:pt x="461" y="1652"/>
                      </a:lnTo>
                      <a:lnTo>
                        <a:pt x="466" y="1652"/>
                      </a:lnTo>
                      <a:lnTo>
                        <a:pt x="464" y="1658"/>
                      </a:lnTo>
                      <a:lnTo>
                        <a:pt x="470" y="1662"/>
                      </a:lnTo>
                      <a:lnTo>
                        <a:pt x="477" y="1670"/>
                      </a:lnTo>
                      <a:lnTo>
                        <a:pt x="491" y="1699"/>
                      </a:lnTo>
                      <a:lnTo>
                        <a:pt x="498" y="1703"/>
                      </a:lnTo>
                      <a:lnTo>
                        <a:pt x="501" y="1702"/>
                      </a:lnTo>
                      <a:lnTo>
                        <a:pt x="509" y="1694"/>
                      </a:lnTo>
                      <a:lnTo>
                        <a:pt x="509" y="1678"/>
                      </a:lnTo>
                      <a:lnTo>
                        <a:pt x="504" y="1668"/>
                      </a:lnTo>
                      <a:lnTo>
                        <a:pt x="506" y="1664"/>
                      </a:lnTo>
                      <a:lnTo>
                        <a:pt x="511" y="1654"/>
                      </a:lnTo>
                      <a:lnTo>
                        <a:pt x="520" y="1647"/>
                      </a:lnTo>
                      <a:lnTo>
                        <a:pt x="522" y="1641"/>
                      </a:lnTo>
                      <a:lnTo>
                        <a:pt x="526" y="1640"/>
                      </a:lnTo>
                      <a:lnTo>
                        <a:pt x="526" y="1647"/>
                      </a:lnTo>
                      <a:lnTo>
                        <a:pt x="522" y="1660"/>
                      </a:lnTo>
                      <a:lnTo>
                        <a:pt x="538" y="1676"/>
                      </a:lnTo>
                      <a:lnTo>
                        <a:pt x="548" y="1679"/>
                      </a:lnTo>
                      <a:lnTo>
                        <a:pt x="572" y="1667"/>
                      </a:lnTo>
                      <a:lnTo>
                        <a:pt x="590" y="1653"/>
                      </a:lnTo>
                      <a:lnTo>
                        <a:pt x="607" y="1636"/>
                      </a:lnTo>
                      <a:lnTo>
                        <a:pt x="619" y="1629"/>
                      </a:lnTo>
                      <a:lnTo>
                        <a:pt x="620" y="1632"/>
                      </a:lnTo>
                      <a:lnTo>
                        <a:pt x="606" y="1658"/>
                      </a:lnTo>
                      <a:lnTo>
                        <a:pt x="599" y="1663"/>
                      </a:lnTo>
                      <a:lnTo>
                        <a:pt x="603" y="1664"/>
                      </a:lnTo>
                      <a:lnTo>
                        <a:pt x="603" y="1667"/>
                      </a:lnTo>
                      <a:lnTo>
                        <a:pt x="595" y="1679"/>
                      </a:lnTo>
                      <a:lnTo>
                        <a:pt x="584" y="1686"/>
                      </a:lnTo>
                      <a:lnTo>
                        <a:pt x="579" y="1713"/>
                      </a:lnTo>
                      <a:lnTo>
                        <a:pt x="588" y="1714"/>
                      </a:lnTo>
                      <a:lnTo>
                        <a:pt x="575" y="1729"/>
                      </a:lnTo>
                      <a:lnTo>
                        <a:pt x="570" y="1760"/>
                      </a:lnTo>
                      <a:lnTo>
                        <a:pt x="569" y="1775"/>
                      </a:lnTo>
                      <a:lnTo>
                        <a:pt x="566" y="1783"/>
                      </a:lnTo>
                      <a:lnTo>
                        <a:pt x="560" y="1792"/>
                      </a:lnTo>
                      <a:lnTo>
                        <a:pt x="549" y="1814"/>
                      </a:lnTo>
                      <a:lnTo>
                        <a:pt x="545" y="1810"/>
                      </a:lnTo>
                      <a:lnTo>
                        <a:pt x="541" y="1812"/>
                      </a:lnTo>
                      <a:lnTo>
                        <a:pt x="538" y="1819"/>
                      </a:lnTo>
                      <a:lnTo>
                        <a:pt x="525" y="1837"/>
                      </a:lnTo>
                      <a:lnTo>
                        <a:pt x="522" y="1837"/>
                      </a:lnTo>
                      <a:lnTo>
                        <a:pt x="518" y="1846"/>
                      </a:lnTo>
                      <a:lnTo>
                        <a:pt x="516" y="1858"/>
                      </a:lnTo>
                      <a:lnTo>
                        <a:pt x="512" y="1866"/>
                      </a:lnTo>
                      <a:lnTo>
                        <a:pt x="506" y="1863"/>
                      </a:lnTo>
                      <a:lnTo>
                        <a:pt x="502" y="1867"/>
                      </a:lnTo>
                      <a:lnTo>
                        <a:pt x="498" y="1863"/>
                      </a:lnTo>
                      <a:lnTo>
                        <a:pt x="484" y="1877"/>
                      </a:lnTo>
                      <a:lnTo>
                        <a:pt x="472" y="1879"/>
                      </a:lnTo>
                      <a:lnTo>
                        <a:pt x="456" y="1891"/>
                      </a:lnTo>
                      <a:lnTo>
                        <a:pt x="451" y="1890"/>
                      </a:lnTo>
                      <a:lnTo>
                        <a:pt x="431" y="1910"/>
                      </a:lnTo>
                      <a:lnTo>
                        <a:pt x="423" y="1925"/>
                      </a:lnTo>
                      <a:lnTo>
                        <a:pt x="416" y="1932"/>
                      </a:lnTo>
                      <a:lnTo>
                        <a:pt x="414" y="1939"/>
                      </a:lnTo>
                      <a:lnTo>
                        <a:pt x="412" y="1952"/>
                      </a:lnTo>
                      <a:lnTo>
                        <a:pt x="410" y="1953"/>
                      </a:lnTo>
                      <a:lnTo>
                        <a:pt x="424" y="1958"/>
                      </a:lnTo>
                      <a:lnTo>
                        <a:pt x="427" y="1964"/>
                      </a:lnTo>
                      <a:lnTo>
                        <a:pt x="418" y="1963"/>
                      </a:lnTo>
                      <a:lnTo>
                        <a:pt x="412" y="1958"/>
                      </a:lnTo>
                      <a:lnTo>
                        <a:pt x="404" y="1955"/>
                      </a:lnTo>
                      <a:lnTo>
                        <a:pt x="403" y="1960"/>
                      </a:lnTo>
                      <a:lnTo>
                        <a:pt x="399" y="1963"/>
                      </a:lnTo>
                      <a:lnTo>
                        <a:pt x="394" y="1960"/>
                      </a:lnTo>
                      <a:lnTo>
                        <a:pt x="389" y="1953"/>
                      </a:lnTo>
                      <a:lnTo>
                        <a:pt x="393" y="1948"/>
                      </a:lnTo>
                      <a:lnTo>
                        <a:pt x="393" y="1943"/>
                      </a:lnTo>
                      <a:lnTo>
                        <a:pt x="383" y="1945"/>
                      </a:lnTo>
                      <a:lnTo>
                        <a:pt x="375" y="1942"/>
                      </a:lnTo>
                      <a:lnTo>
                        <a:pt x="370" y="1943"/>
                      </a:lnTo>
                      <a:lnTo>
                        <a:pt x="365" y="1947"/>
                      </a:lnTo>
                      <a:lnTo>
                        <a:pt x="349" y="1953"/>
                      </a:lnTo>
                      <a:lnTo>
                        <a:pt x="326" y="1968"/>
                      </a:lnTo>
                      <a:lnTo>
                        <a:pt x="310" y="1982"/>
                      </a:lnTo>
                      <a:lnTo>
                        <a:pt x="303" y="1992"/>
                      </a:lnTo>
                      <a:lnTo>
                        <a:pt x="301" y="1995"/>
                      </a:lnTo>
                      <a:lnTo>
                        <a:pt x="300" y="1997"/>
                      </a:lnTo>
                      <a:lnTo>
                        <a:pt x="300" y="2006"/>
                      </a:lnTo>
                      <a:lnTo>
                        <a:pt x="286" y="2013"/>
                      </a:lnTo>
                      <a:lnTo>
                        <a:pt x="286" y="2018"/>
                      </a:lnTo>
                      <a:lnTo>
                        <a:pt x="281" y="2022"/>
                      </a:lnTo>
                      <a:lnTo>
                        <a:pt x="276" y="2018"/>
                      </a:lnTo>
                      <a:lnTo>
                        <a:pt x="274" y="2018"/>
                      </a:lnTo>
                      <a:lnTo>
                        <a:pt x="270" y="2022"/>
                      </a:lnTo>
                      <a:lnTo>
                        <a:pt x="263" y="2026"/>
                      </a:lnTo>
                      <a:lnTo>
                        <a:pt x="258" y="2028"/>
                      </a:lnTo>
                      <a:lnTo>
                        <a:pt x="252" y="2031"/>
                      </a:lnTo>
                      <a:lnTo>
                        <a:pt x="252" y="2033"/>
                      </a:lnTo>
                      <a:lnTo>
                        <a:pt x="257" y="2033"/>
                      </a:lnTo>
                      <a:lnTo>
                        <a:pt x="260" y="2042"/>
                      </a:lnTo>
                      <a:lnTo>
                        <a:pt x="259" y="2054"/>
                      </a:lnTo>
                      <a:lnTo>
                        <a:pt x="263" y="2054"/>
                      </a:lnTo>
                      <a:lnTo>
                        <a:pt x="269" y="2050"/>
                      </a:lnTo>
                      <a:lnTo>
                        <a:pt x="271" y="2044"/>
                      </a:lnTo>
                      <a:lnTo>
                        <a:pt x="269" y="2031"/>
                      </a:lnTo>
                      <a:lnTo>
                        <a:pt x="274" y="2031"/>
                      </a:lnTo>
                      <a:lnTo>
                        <a:pt x="278" y="2040"/>
                      </a:lnTo>
                      <a:lnTo>
                        <a:pt x="284" y="2045"/>
                      </a:lnTo>
                      <a:lnTo>
                        <a:pt x="301" y="2038"/>
                      </a:lnTo>
                      <a:lnTo>
                        <a:pt x="297" y="2019"/>
                      </a:lnTo>
                      <a:lnTo>
                        <a:pt x="299" y="2017"/>
                      </a:lnTo>
                      <a:lnTo>
                        <a:pt x="305" y="2023"/>
                      </a:lnTo>
                      <a:lnTo>
                        <a:pt x="307" y="2028"/>
                      </a:lnTo>
                      <a:lnTo>
                        <a:pt x="306" y="2034"/>
                      </a:lnTo>
                      <a:lnTo>
                        <a:pt x="312" y="2034"/>
                      </a:lnTo>
                      <a:lnTo>
                        <a:pt x="316" y="2036"/>
                      </a:lnTo>
                      <a:lnTo>
                        <a:pt x="322" y="2033"/>
                      </a:lnTo>
                      <a:lnTo>
                        <a:pt x="324" y="2029"/>
                      </a:lnTo>
                      <a:lnTo>
                        <a:pt x="328" y="2031"/>
                      </a:lnTo>
                      <a:lnTo>
                        <a:pt x="332" y="2028"/>
                      </a:lnTo>
                      <a:lnTo>
                        <a:pt x="334" y="2020"/>
                      </a:lnTo>
                      <a:lnTo>
                        <a:pt x="342" y="2013"/>
                      </a:lnTo>
                      <a:lnTo>
                        <a:pt x="344" y="2001"/>
                      </a:lnTo>
                      <a:lnTo>
                        <a:pt x="349" y="1987"/>
                      </a:lnTo>
                      <a:lnTo>
                        <a:pt x="356" y="1982"/>
                      </a:lnTo>
                      <a:lnTo>
                        <a:pt x="364" y="1981"/>
                      </a:lnTo>
                      <a:lnTo>
                        <a:pt x="365" y="1992"/>
                      </a:lnTo>
                      <a:lnTo>
                        <a:pt x="357" y="2001"/>
                      </a:lnTo>
                      <a:lnTo>
                        <a:pt x="360" y="2006"/>
                      </a:lnTo>
                      <a:lnTo>
                        <a:pt x="373" y="2002"/>
                      </a:lnTo>
                      <a:lnTo>
                        <a:pt x="388" y="1993"/>
                      </a:lnTo>
                      <a:lnTo>
                        <a:pt x="402" y="1996"/>
                      </a:lnTo>
                      <a:lnTo>
                        <a:pt x="402" y="1990"/>
                      </a:lnTo>
                      <a:lnTo>
                        <a:pt x="404" y="1988"/>
                      </a:lnTo>
                      <a:lnTo>
                        <a:pt x="405" y="1983"/>
                      </a:lnTo>
                      <a:lnTo>
                        <a:pt x="413" y="1991"/>
                      </a:lnTo>
                      <a:lnTo>
                        <a:pt x="418" y="1982"/>
                      </a:lnTo>
                      <a:lnTo>
                        <a:pt x="419" y="1980"/>
                      </a:lnTo>
                      <a:lnTo>
                        <a:pt x="423" y="1976"/>
                      </a:lnTo>
                      <a:lnTo>
                        <a:pt x="432" y="1975"/>
                      </a:lnTo>
                      <a:lnTo>
                        <a:pt x="436" y="1969"/>
                      </a:lnTo>
                      <a:lnTo>
                        <a:pt x="441" y="1966"/>
                      </a:lnTo>
                      <a:lnTo>
                        <a:pt x="446" y="1966"/>
                      </a:lnTo>
                      <a:lnTo>
                        <a:pt x="450" y="1961"/>
                      </a:lnTo>
                      <a:lnTo>
                        <a:pt x="457" y="1961"/>
                      </a:lnTo>
                      <a:lnTo>
                        <a:pt x="459" y="1968"/>
                      </a:lnTo>
                      <a:lnTo>
                        <a:pt x="459" y="1979"/>
                      </a:lnTo>
                      <a:lnTo>
                        <a:pt x="458" y="1986"/>
                      </a:lnTo>
                      <a:lnTo>
                        <a:pt x="459" y="1987"/>
                      </a:lnTo>
                      <a:lnTo>
                        <a:pt x="468" y="1969"/>
                      </a:lnTo>
                      <a:lnTo>
                        <a:pt x="470" y="1955"/>
                      </a:lnTo>
                      <a:lnTo>
                        <a:pt x="473" y="1958"/>
                      </a:lnTo>
                      <a:lnTo>
                        <a:pt x="478" y="1958"/>
                      </a:lnTo>
                      <a:lnTo>
                        <a:pt x="495" y="1954"/>
                      </a:lnTo>
                      <a:lnTo>
                        <a:pt x="506" y="1945"/>
                      </a:lnTo>
                      <a:lnTo>
                        <a:pt x="512" y="1945"/>
                      </a:lnTo>
                      <a:lnTo>
                        <a:pt x="516" y="1941"/>
                      </a:lnTo>
                      <a:lnTo>
                        <a:pt x="515" y="1931"/>
                      </a:lnTo>
                      <a:lnTo>
                        <a:pt x="515" y="1925"/>
                      </a:lnTo>
                      <a:lnTo>
                        <a:pt x="506" y="1922"/>
                      </a:lnTo>
                      <a:lnTo>
                        <a:pt x="498" y="1915"/>
                      </a:lnTo>
                      <a:lnTo>
                        <a:pt x="493" y="1907"/>
                      </a:lnTo>
                      <a:lnTo>
                        <a:pt x="490" y="1898"/>
                      </a:lnTo>
                      <a:lnTo>
                        <a:pt x="495" y="1898"/>
                      </a:lnTo>
                      <a:lnTo>
                        <a:pt x="499" y="1909"/>
                      </a:lnTo>
                      <a:lnTo>
                        <a:pt x="504" y="1915"/>
                      </a:lnTo>
                      <a:lnTo>
                        <a:pt x="513" y="1916"/>
                      </a:lnTo>
                      <a:lnTo>
                        <a:pt x="528" y="1902"/>
                      </a:lnTo>
                      <a:lnTo>
                        <a:pt x="538" y="1899"/>
                      </a:lnTo>
                      <a:lnTo>
                        <a:pt x="556" y="1899"/>
                      </a:lnTo>
                      <a:lnTo>
                        <a:pt x="560" y="1890"/>
                      </a:lnTo>
                      <a:lnTo>
                        <a:pt x="558" y="1889"/>
                      </a:lnTo>
                      <a:lnTo>
                        <a:pt x="548" y="1891"/>
                      </a:lnTo>
                      <a:lnTo>
                        <a:pt x="552" y="1886"/>
                      </a:lnTo>
                      <a:lnTo>
                        <a:pt x="564" y="1879"/>
                      </a:lnTo>
                      <a:lnTo>
                        <a:pt x="569" y="1884"/>
                      </a:lnTo>
                      <a:lnTo>
                        <a:pt x="577" y="1884"/>
                      </a:lnTo>
                      <a:lnTo>
                        <a:pt x="576" y="1872"/>
                      </a:lnTo>
                      <a:lnTo>
                        <a:pt x="577" y="1864"/>
                      </a:lnTo>
                      <a:lnTo>
                        <a:pt x="584" y="1862"/>
                      </a:lnTo>
                      <a:lnTo>
                        <a:pt x="596" y="1867"/>
                      </a:lnTo>
                      <a:lnTo>
                        <a:pt x="609" y="1855"/>
                      </a:lnTo>
                      <a:lnTo>
                        <a:pt x="611" y="1850"/>
                      </a:lnTo>
                      <a:lnTo>
                        <a:pt x="615" y="1851"/>
                      </a:lnTo>
                      <a:lnTo>
                        <a:pt x="618" y="1848"/>
                      </a:lnTo>
                      <a:lnTo>
                        <a:pt x="619" y="1843"/>
                      </a:lnTo>
                      <a:lnTo>
                        <a:pt x="625" y="1847"/>
                      </a:lnTo>
                      <a:lnTo>
                        <a:pt x="627" y="1843"/>
                      </a:lnTo>
                      <a:lnTo>
                        <a:pt x="634" y="1839"/>
                      </a:lnTo>
                      <a:lnTo>
                        <a:pt x="639" y="1831"/>
                      </a:lnTo>
                      <a:lnTo>
                        <a:pt x="639" y="1818"/>
                      </a:lnTo>
                      <a:lnTo>
                        <a:pt x="633" y="1818"/>
                      </a:lnTo>
                      <a:lnTo>
                        <a:pt x="630" y="1815"/>
                      </a:lnTo>
                      <a:lnTo>
                        <a:pt x="635" y="1809"/>
                      </a:lnTo>
                      <a:lnTo>
                        <a:pt x="652" y="1797"/>
                      </a:lnTo>
                      <a:lnTo>
                        <a:pt x="655" y="1800"/>
                      </a:lnTo>
                      <a:lnTo>
                        <a:pt x="658" y="1788"/>
                      </a:lnTo>
                      <a:lnTo>
                        <a:pt x="672" y="1788"/>
                      </a:lnTo>
                      <a:lnTo>
                        <a:pt x="673" y="1783"/>
                      </a:lnTo>
                      <a:lnTo>
                        <a:pt x="676" y="1778"/>
                      </a:lnTo>
                      <a:lnTo>
                        <a:pt x="677" y="1770"/>
                      </a:lnTo>
                      <a:lnTo>
                        <a:pt x="684" y="1770"/>
                      </a:lnTo>
                      <a:lnTo>
                        <a:pt x="693" y="1775"/>
                      </a:lnTo>
                      <a:lnTo>
                        <a:pt x="698" y="1764"/>
                      </a:lnTo>
                      <a:lnTo>
                        <a:pt x="701" y="1762"/>
                      </a:lnTo>
                      <a:lnTo>
                        <a:pt x="708" y="1757"/>
                      </a:lnTo>
                      <a:lnTo>
                        <a:pt x="712" y="1751"/>
                      </a:lnTo>
                      <a:lnTo>
                        <a:pt x="714" y="1746"/>
                      </a:lnTo>
                      <a:lnTo>
                        <a:pt x="726" y="1742"/>
                      </a:lnTo>
                      <a:lnTo>
                        <a:pt x="740" y="1739"/>
                      </a:lnTo>
                      <a:lnTo>
                        <a:pt x="746" y="1729"/>
                      </a:lnTo>
                      <a:lnTo>
                        <a:pt x="752" y="1732"/>
                      </a:lnTo>
                      <a:lnTo>
                        <a:pt x="763" y="1726"/>
                      </a:lnTo>
                      <a:lnTo>
                        <a:pt x="764" y="1717"/>
                      </a:lnTo>
                      <a:lnTo>
                        <a:pt x="757" y="1712"/>
                      </a:lnTo>
                      <a:lnTo>
                        <a:pt x="767" y="1707"/>
                      </a:lnTo>
                      <a:lnTo>
                        <a:pt x="767" y="1703"/>
                      </a:lnTo>
                      <a:lnTo>
                        <a:pt x="765" y="1699"/>
                      </a:lnTo>
                      <a:lnTo>
                        <a:pt x="767" y="1692"/>
                      </a:lnTo>
                      <a:lnTo>
                        <a:pt x="773" y="1691"/>
                      </a:lnTo>
                      <a:lnTo>
                        <a:pt x="779" y="1681"/>
                      </a:lnTo>
                      <a:lnTo>
                        <a:pt x="796" y="1675"/>
                      </a:lnTo>
                      <a:lnTo>
                        <a:pt x="803" y="1668"/>
                      </a:lnTo>
                      <a:lnTo>
                        <a:pt x="805" y="1660"/>
                      </a:lnTo>
                      <a:lnTo>
                        <a:pt x="805" y="1653"/>
                      </a:lnTo>
                      <a:lnTo>
                        <a:pt x="801" y="1649"/>
                      </a:lnTo>
                      <a:lnTo>
                        <a:pt x="787" y="1642"/>
                      </a:lnTo>
                      <a:lnTo>
                        <a:pt x="785" y="1637"/>
                      </a:lnTo>
                      <a:lnTo>
                        <a:pt x="776" y="1633"/>
                      </a:lnTo>
                      <a:lnTo>
                        <a:pt x="762" y="1638"/>
                      </a:lnTo>
                      <a:lnTo>
                        <a:pt x="757" y="1636"/>
                      </a:lnTo>
                      <a:lnTo>
                        <a:pt x="765" y="1605"/>
                      </a:lnTo>
                      <a:lnTo>
                        <a:pt x="765" y="1600"/>
                      </a:lnTo>
                      <a:lnTo>
                        <a:pt x="779" y="1598"/>
                      </a:lnTo>
                      <a:lnTo>
                        <a:pt x="785" y="1592"/>
                      </a:lnTo>
                      <a:lnTo>
                        <a:pt x="785" y="1586"/>
                      </a:lnTo>
                      <a:lnTo>
                        <a:pt x="791" y="1582"/>
                      </a:lnTo>
                      <a:lnTo>
                        <a:pt x="791" y="1574"/>
                      </a:lnTo>
                      <a:lnTo>
                        <a:pt x="790" y="1566"/>
                      </a:lnTo>
                      <a:lnTo>
                        <a:pt x="795" y="1570"/>
                      </a:lnTo>
                      <a:lnTo>
                        <a:pt x="797" y="1561"/>
                      </a:lnTo>
                      <a:lnTo>
                        <a:pt x="805" y="1559"/>
                      </a:lnTo>
                      <a:lnTo>
                        <a:pt x="805" y="1568"/>
                      </a:lnTo>
                      <a:lnTo>
                        <a:pt x="816" y="1566"/>
                      </a:lnTo>
                      <a:lnTo>
                        <a:pt x="822" y="1561"/>
                      </a:lnTo>
                      <a:lnTo>
                        <a:pt x="822" y="1554"/>
                      </a:lnTo>
                      <a:lnTo>
                        <a:pt x="812" y="1550"/>
                      </a:lnTo>
                      <a:lnTo>
                        <a:pt x="818" y="1546"/>
                      </a:lnTo>
                      <a:lnTo>
                        <a:pt x="834" y="1545"/>
                      </a:lnTo>
                      <a:lnTo>
                        <a:pt x="843" y="1533"/>
                      </a:lnTo>
                      <a:lnTo>
                        <a:pt x="843" y="1525"/>
                      </a:lnTo>
                      <a:lnTo>
                        <a:pt x="840" y="1519"/>
                      </a:lnTo>
                      <a:lnTo>
                        <a:pt x="821" y="1502"/>
                      </a:lnTo>
                      <a:lnTo>
                        <a:pt x="827" y="1501"/>
                      </a:lnTo>
                      <a:lnTo>
                        <a:pt x="833" y="1508"/>
                      </a:lnTo>
                      <a:lnTo>
                        <a:pt x="846" y="1508"/>
                      </a:lnTo>
                      <a:lnTo>
                        <a:pt x="864" y="1490"/>
                      </a:lnTo>
                      <a:lnTo>
                        <a:pt x="870" y="1470"/>
                      </a:lnTo>
                      <a:lnTo>
                        <a:pt x="889" y="1447"/>
                      </a:lnTo>
                      <a:lnTo>
                        <a:pt x="892" y="1433"/>
                      </a:lnTo>
                      <a:lnTo>
                        <a:pt x="925" y="1415"/>
                      </a:lnTo>
                      <a:lnTo>
                        <a:pt x="950" y="1390"/>
                      </a:lnTo>
                      <a:lnTo>
                        <a:pt x="950" y="1383"/>
                      </a:lnTo>
                      <a:lnTo>
                        <a:pt x="948" y="1374"/>
                      </a:lnTo>
                      <a:lnTo>
                        <a:pt x="950" y="1362"/>
                      </a:lnTo>
                      <a:lnTo>
                        <a:pt x="953" y="1353"/>
                      </a:lnTo>
                      <a:lnTo>
                        <a:pt x="959" y="1342"/>
                      </a:lnTo>
                      <a:lnTo>
                        <a:pt x="973" y="1305"/>
                      </a:lnTo>
                      <a:lnTo>
                        <a:pt x="974" y="1296"/>
                      </a:lnTo>
                      <a:lnTo>
                        <a:pt x="974" y="1287"/>
                      </a:lnTo>
                      <a:lnTo>
                        <a:pt x="977" y="1276"/>
                      </a:lnTo>
                      <a:lnTo>
                        <a:pt x="982" y="1278"/>
                      </a:lnTo>
                      <a:lnTo>
                        <a:pt x="983" y="1287"/>
                      </a:lnTo>
                      <a:lnTo>
                        <a:pt x="978" y="1329"/>
                      </a:lnTo>
                      <a:lnTo>
                        <a:pt x="973" y="1342"/>
                      </a:lnTo>
                      <a:lnTo>
                        <a:pt x="961" y="1364"/>
                      </a:lnTo>
                      <a:lnTo>
                        <a:pt x="957" y="1378"/>
                      </a:lnTo>
                      <a:lnTo>
                        <a:pt x="957" y="1390"/>
                      </a:lnTo>
                      <a:lnTo>
                        <a:pt x="962" y="1395"/>
                      </a:lnTo>
                      <a:lnTo>
                        <a:pt x="983" y="1394"/>
                      </a:lnTo>
                      <a:lnTo>
                        <a:pt x="1002" y="1373"/>
                      </a:lnTo>
                      <a:lnTo>
                        <a:pt x="1017" y="1366"/>
                      </a:lnTo>
                      <a:lnTo>
                        <a:pt x="1027" y="1364"/>
                      </a:lnTo>
                      <a:lnTo>
                        <a:pt x="1018" y="1374"/>
                      </a:lnTo>
                      <a:lnTo>
                        <a:pt x="1011" y="1378"/>
                      </a:lnTo>
                      <a:lnTo>
                        <a:pt x="1001" y="1385"/>
                      </a:lnTo>
                      <a:lnTo>
                        <a:pt x="996" y="1395"/>
                      </a:lnTo>
                      <a:lnTo>
                        <a:pt x="988" y="1401"/>
                      </a:lnTo>
                      <a:lnTo>
                        <a:pt x="988" y="1411"/>
                      </a:lnTo>
                      <a:lnTo>
                        <a:pt x="995" y="1418"/>
                      </a:lnTo>
                      <a:lnTo>
                        <a:pt x="1021" y="1425"/>
                      </a:lnTo>
                      <a:lnTo>
                        <a:pt x="1042" y="1436"/>
                      </a:lnTo>
                      <a:lnTo>
                        <a:pt x="999" y="1428"/>
                      </a:lnTo>
                      <a:lnTo>
                        <a:pt x="983" y="1436"/>
                      </a:lnTo>
                      <a:lnTo>
                        <a:pt x="975" y="1434"/>
                      </a:lnTo>
                      <a:lnTo>
                        <a:pt x="968" y="1422"/>
                      </a:lnTo>
                      <a:lnTo>
                        <a:pt x="962" y="1423"/>
                      </a:lnTo>
                      <a:lnTo>
                        <a:pt x="954" y="1428"/>
                      </a:lnTo>
                      <a:lnTo>
                        <a:pt x="946" y="1437"/>
                      </a:lnTo>
                      <a:lnTo>
                        <a:pt x="918" y="1450"/>
                      </a:lnTo>
                      <a:lnTo>
                        <a:pt x="913" y="1459"/>
                      </a:lnTo>
                      <a:lnTo>
                        <a:pt x="916" y="1471"/>
                      </a:lnTo>
                      <a:lnTo>
                        <a:pt x="916" y="1487"/>
                      </a:lnTo>
                      <a:lnTo>
                        <a:pt x="914" y="1504"/>
                      </a:lnTo>
                      <a:lnTo>
                        <a:pt x="910" y="1513"/>
                      </a:lnTo>
                      <a:lnTo>
                        <a:pt x="902" y="1522"/>
                      </a:lnTo>
                      <a:lnTo>
                        <a:pt x="897" y="1534"/>
                      </a:lnTo>
                      <a:lnTo>
                        <a:pt x="896" y="1541"/>
                      </a:lnTo>
                      <a:lnTo>
                        <a:pt x="891" y="1551"/>
                      </a:lnTo>
                      <a:lnTo>
                        <a:pt x="888" y="1561"/>
                      </a:lnTo>
                      <a:lnTo>
                        <a:pt x="892" y="1567"/>
                      </a:lnTo>
                      <a:lnTo>
                        <a:pt x="904" y="1574"/>
                      </a:lnTo>
                      <a:lnTo>
                        <a:pt x="931" y="1557"/>
                      </a:lnTo>
                      <a:lnTo>
                        <a:pt x="936" y="1559"/>
                      </a:lnTo>
                      <a:lnTo>
                        <a:pt x="931" y="1571"/>
                      </a:lnTo>
                      <a:lnTo>
                        <a:pt x="926" y="1579"/>
                      </a:lnTo>
                      <a:lnTo>
                        <a:pt x="919" y="1586"/>
                      </a:lnTo>
                      <a:lnTo>
                        <a:pt x="913" y="1586"/>
                      </a:lnTo>
                      <a:lnTo>
                        <a:pt x="912" y="1589"/>
                      </a:lnTo>
                      <a:lnTo>
                        <a:pt x="916" y="1593"/>
                      </a:lnTo>
                      <a:lnTo>
                        <a:pt x="904" y="1589"/>
                      </a:lnTo>
                      <a:lnTo>
                        <a:pt x="902" y="1589"/>
                      </a:lnTo>
                      <a:lnTo>
                        <a:pt x="899" y="1592"/>
                      </a:lnTo>
                      <a:lnTo>
                        <a:pt x="898" y="1598"/>
                      </a:lnTo>
                      <a:lnTo>
                        <a:pt x="892" y="1592"/>
                      </a:lnTo>
                      <a:lnTo>
                        <a:pt x="888" y="1598"/>
                      </a:lnTo>
                      <a:lnTo>
                        <a:pt x="889" y="1604"/>
                      </a:lnTo>
                      <a:lnTo>
                        <a:pt x="883" y="1606"/>
                      </a:lnTo>
                      <a:lnTo>
                        <a:pt x="883" y="1615"/>
                      </a:lnTo>
                      <a:lnTo>
                        <a:pt x="892" y="1617"/>
                      </a:lnTo>
                      <a:lnTo>
                        <a:pt x="896" y="1622"/>
                      </a:lnTo>
                      <a:lnTo>
                        <a:pt x="907" y="1619"/>
                      </a:lnTo>
                      <a:lnTo>
                        <a:pt x="923" y="1617"/>
                      </a:lnTo>
                      <a:lnTo>
                        <a:pt x="923" y="1608"/>
                      </a:lnTo>
                      <a:lnTo>
                        <a:pt x="924" y="1605"/>
                      </a:lnTo>
                      <a:lnTo>
                        <a:pt x="932" y="1609"/>
                      </a:lnTo>
                      <a:lnTo>
                        <a:pt x="939" y="1614"/>
                      </a:lnTo>
                      <a:lnTo>
                        <a:pt x="948" y="1595"/>
                      </a:lnTo>
                      <a:lnTo>
                        <a:pt x="957" y="1584"/>
                      </a:lnTo>
                      <a:lnTo>
                        <a:pt x="963" y="1586"/>
                      </a:lnTo>
                      <a:lnTo>
                        <a:pt x="970" y="1581"/>
                      </a:lnTo>
                      <a:lnTo>
                        <a:pt x="970" y="1592"/>
                      </a:lnTo>
                      <a:lnTo>
                        <a:pt x="968" y="1603"/>
                      </a:lnTo>
                      <a:lnTo>
                        <a:pt x="980" y="1583"/>
                      </a:lnTo>
                      <a:lnTo>
                        <a:pt x="980" y="1572"/>
                      </a:lnTo>
                      <a:lnTo>
                        <a:pt x="993" y="1565"/>
                      </a:lnTo>
                      <a:lnTo>
                        <a:pt x="997" y="1568"/>
                      </a:lnTo>
                      <a:lnTo>
                        <a:pt x="1002" y="1560"/>
                      </a:lnTo>
                      <a:lnTo>
                        <a:pt x="1000" y="1550"/>
                      </a:lnTo>
                      <a:lnTo>
                        <a:pt x="1001" y="1546"/>
                      </a:lnTo>
                      <a:lnTo>
                        <a:pt x="1005" y="1540"/>
                      </a:lnTo>
                      <a:lnTo>
                        <a:pt x="1007" y="1554"/>
                      </a:lnTo>
                      <a:lnTo>
                        <a:pt x="1011" y="1566"/>
                      </a:lnTo>
                      <a:lnTo>
                        <a:pt x="1013" y="1551"/>
                      </a:lnTo>
                      <a:lnTo>
                        <a:pt x="1015" y="1540"/>
                      </a:lnTo>
                      <a:lnTo>
                        <a:pt x="1020" y="1534"/>
                      </a:lnTo>
                      <a:lnTo>
                        <a:pt x="1020" y="1524"/>
                      </a:lnTo>
                      <a:lnTo>
                        <a:pt x="1023" y="1536"/>
                      </a:lnTo>
                      <a:lnTo>
                        <a:pt x="1028" y="1534"/>
                      </a:lnTo>
                      <a:lnTo>
                        <a:pt x="1033" y="1534"/>
                      </a:lnTo>
                      <a:lnTo>
                        <a:pt x="1038" y="1538"/>
                      </a:lnTo>
                      <a:lnTo>
                        <a:pt x="1055" y="1540"/>
                      </a:lnTo>
                      <a:lnTo>
                        <a:pt x="1064" y="1534"/>
                      </a:lnTo>
                      <a:lnTo>
                        <a:pt x="1069" y="1533"/>
                      </a:lnTo>
                      <a:lnTo>
                        <a:pt x="1074" y="1518"/>
                      </a:lnTo>
                      <a:lnTo>
                        <a:pt x="1077" y="1519"/>
                      </a:lnTo>
                      <a:lnTo>
                        <a:pt x="1083" y="1517"/>
                      </a:lnTo>
                      <a:lnTo>
                        <a:pt x="1088" y="1509"/>
                      </a:lnTo>
                      <a:lnTo>
                        <a:pt x="1085" y="1508"/>
                      </a:lnTo>
                      <a:lnTo>
                        <a:pt x="1082" y="1504"/>
                      </a:lnTo>
                      <a:lnTo>
                        <a:pt x="1076" y="1506"/>
                      </a:lnTo>
                      <a:lnTo>
                        <a:pt x="1081" y="1496"/>
                      </a:lnTo>
                      <a:lnTo>
                        <a:pt x="1088" y="1486"/>
                      </a:lnTo>
                      <a:lnTo>
                        <a:pt x="1093" y="1486"/>
                      </a:lnTo>
                      <a:lnTo>
                        <a:pt x="1096" y="1476"/>
                      </a:lnTo>
                      <a:lnTo>
                        <a:pt x="1091" y="1469"/>
                      </a:lnTo>
                      <a:lnTo>
                        <a:pt x="1082" y="1477"/>
                      </a:lnTo>
                      <a:lnTo>
                        <a:pt x="1076" y="1477"/>
                      </a:lnTo>
                      <a:lnTo>
                        <a:pt x="1065" y="1482"/>
                      </a:lnTo>
                      <a:lnTo>
                        <a:pt x="1064" y="1474"/>
                      </a:lnTo>
                      <a:lnTo>
                        <a:pt x="1074" y="1470"/>
                      </a:lnTo>
                      <a:lnTo>
                        <a:pt x="1082" y="1463"/>
                      </a:lnTo>
                      <a:lnTo>
                        <a:pt x="1083" y="1453"/>
                      </a:lnTo>
                      <a:lnTo>
                        <a:pt x="1076" y="1458"/>
                      </a:lnTo>
                      <a:lnTo>
                        <a:pt x="1076" y="1453"/>
                      </a:lnTo>
                      <a:lnTo>
                        <a:pt x="1066" y="1454"/>
                      </a:lnTo>
                      <a:lnTo>
                        <a:pt x="1066" y="1448"/>
                      </a:lnTo>
                      <a:lnTo>
                        <a:pt x="1063" y="1447"/>
                      </a:lnTo>
                      <a:lnTo>
                        <a:pt x="1066" y="1439"/>
                      </a:lnTo>
                      <a:lnTo>
                        <a:pt x="1077" y="1436"/>
                      </a:lnTo>
                      <a:lnTo>
                        <a:pt x="1083" y="1425"/>
                      </a:lnTo>
                      <a:lnTo>
                        <a:pt x="1074" y="1423"/>
                      </a:lnTo>
                      <a:lnTo>
                        <a:pt x="1082" y="1411"/>
                      </a:lnTo>
                      <a:lnTo>
                        <a:pt x="1086" y="1409"/>
                      </a:lnTo>
                      <a:lnTo>
                        <a:pt x="1090" y="1417"/>
                      </a:lnTo>
                      <a:lnTo>
                        <a:pt x="1093" y="1416"/>
                      </a:lnTo>
                      <a:lnTo>
                        <a:pt x="1098" y="1405"/>
                      </a:lnTo>
                      <a:lnTo>
                        <a:pt x="1109" y="1394"/>
                      </a:lnTo>
                      <a:lnTo>
                        <a:pt x="1109" y="1404"/>
                      </a:lnTo>
                      <a:lnTo>
                        <a:pt x="1099" y="1421"/>
                      </a:lnTo>
                      <a:lnTo>
                        <a:pt x="1096" y="1431"/>
                      </a:lnTo>
                      <a:lnTo>
                        <a:pt x="1102" y="1437"/>
                      </a:lnTo>
                      <a:lnTo>
                        <a:pt x="1111" y="1436"/>
                      </a:lnTo>
                      <a:lnTo>
                        <a:pt x="1114" y="1431"/>
                      </a:lnTo>
                      <a:lnTo>
                        <a:pt x="1114" y="1415"/>
                      </a:lnTo>
                      <a:lnTo>
                        <a:pt x="1115" y="1405"/>
                      </a:lnTo>
                      <a:lnTo>
                        <a:pt x="1120" y="1418"/>
                      </a:lnTo>
                      <a:lnTo>
                        <a:pt x="1120" y="1426"/>
                      </a:lnTo>
                      <a:lnTo>
                        <a:pt x="1128" y="1427"/>
                      </a:lnTo>
                      <a:lnTo>
                        <a:pt x="1144" y="1425"/>
                      </a:lnTo>
                      <a:lnTo>
                        <a:pt x="1150" y="1426"/>
                      </a:lnTo>
                      <a:lnTo>
                        <a:pt x="1160" y="1423"/>
                      </a:lnTo>
                      <a:lnTo>
                        <a:pt x="1166" y="1414"/>
                      </a:lnTo>
                      <a:lnTo>
                        <a:pt x="1178" y="1409"/>
                      </a:lnTo>
                      <a:lnTo>
                        <a:pt x="1190" y="1409"/>
                      </a:lnTo>
                      <a:lnTo>
                        <a:pt x="1189" y="1412"/>
                      </a:lnTo>
                      <a:lnTo>
                        <a:pt x="1173" y="1415"/>
                      </a:lnTo>
                      <a:lnTo>
                        <a:pt x="1173" y="1422"/>
                      </a:lnTo>
                      <a:lnTo>
                        <a:pt x="1171" y="1432"/>
                      </a:lnTo>
                      <a:lnTo>
                        <a:pt x="1171" y="1439"/>
                      </a:lnTo>
                      <a:lnTo>
                        <a:pt x="1177" y="1442"/>
                      </a:lnTo>
                      <a:lnTo>
                        <a:pt x="1194" y="1436"/>
                      </a:lnTo>
                      <a:lnTo>
                        <a:pt x="1195" y="1441"/>
                      </a:lnTo>
                      <a:lnTo>
                        <a:pt x="1179" y="1450"/>
                      </a:lnTo>
                      <a:lnTo>
                        <a:pt x="1168" y="1454"/>
                      </a:lnTo>
                      <a:lnTo>
                        <a:pt x="1183" y="1457"/>
                      </a:lnTo>
                      <a:lnTo>
                        <a:pt x="1190" y="1448"/>
                      </a:lnTo>
                      <a:lnTo>
                        <a:pt x="1200" y="1443"/>
                      </a:lnTo>
                      <a:lnTo>
                        <a:pt x="1204" y="1446"/>
                      </a:lnTo>
                      <a:lnTo>
                        <a:pt x="1190" y="1463"/>
                      </a:lnTo>
                      <a:lnTo>
                        <a:pt x="1208" y="1458"/>
                      </a:lnTo>
                      <a:lnTo>
                        <a:pt x="1212" y="1461"/>
                      </a:lnTo>
                      <a:lnTo>
                        <a:pt x="1222" y="1460"/>
                      </a:lnTo>
                      <a:lnTo>
                        <a:pt x="1224" y="1463"/>
                      </a:lnTo>
                      <a:lnTo>
                        <a:pt x="1216" y="1475"/>
                      </a:lnTo>
                      <a:lnTo>
                        <a:pt x="1224" y="1477"/>
                      </a:lnTo>
                      <a:lnTo>
                        <a:pt x="1238" y="1495"/>
                      </a:lnTo>
                      <a:lnTo>
                        <a:pt x="1246" y="1498"/>
                      </a:lnTo>
                      <a:lnTo>
                        <a:pt x="1253" y="1497"/>
                      </a:lnTo>
                      <a:lnTo>
                        <a:pt x="1253" y="1493"/>
                      </a:lnTo>
                      <a:lnTo>
                        <a:pt x="1254" y="1490"/>
                      </a:lnTo>
                      <a:lnTo>
                        <a:pt x="1254" y="1485"/>
                      </a:lnTo>
                      <a:lnTo>
                        <a:pt x="1258" y="1482"/>
                      </a:lnTo>
                      <a:lnTo>
                        <a:pt x="1263" y="1481"/>
                      </a:lnTo>
                      <a:lnTo>
                        <a:pt x="1268" y="1485"/>
                      </a:lnTo>
                      <a:lnTo>
                        <a:pt x="1270" y="1491"/>
                      </a:lnTo>
                      <a:lnTo>
                        <a:pt x="1270" y="1500"/>
                      </a:lnTo>
                      <a:lnTo>
                        <a:pt x="1279" y="1506"/>
                      </a:lnTo>
                      <a:lnTo>
                        <a:pt x="1284" y="1512"/>
                      </a:lnTo>
                      <a:lnTo>
                        <a:pt x="1287" y="1514"/>
                      </a:lnTo>
                      <a:lnTo>
                        <a:pt x="1289" y="1509"/>
                      </a:lnTo>
                      <a:lnTo>
                        <a:pt x="1296" y="1514"/>
                      </a:lnTo>
                      <a:lnTo>
                        <a:pt x="1301" y="1513"/>
                      </a:lnTo>
                      <a:lnTo>
                        <a:pt x="1307" y="1517"/>
                      </a:lnTo>
                      <a:lnTo>
                        <a:pt x="1313" y="1524"/>
                      </a:lnTo>
                      <a:lnTo>
                        <a:pt x="1313" y="1528"/>
                      </a:lnTo>
                      <a:lnTo>
                        <a:pt x="1312" y="1531"/>
                      </a:lnTo>
                      <a:lnTo>
                        <a:pt x="1316" y="1534"/>
                      </a:lnTo>
                      <a:lnTo>
                        <a:pt x="1324" y="1535"/>
                      </a:lnTo>
                      <a:lnTo>
                        <a:pt x="1337" y="1530"/>
                      </a:lnTo>
                      <a:lnTo>
                        <a:pt x="1370" y="1529"/>
                      </a:lnTo>
                      <a:lnTo>
                        <a:pt x="1373" y="1523"/>
                      </a:lnTo>
                      <a:lnTo>
                        <a:pt x="1383" y="1528"/>
                      </a:lnTo>
                      <a:lnTo>
                        <a:pt x="1387" y="1523"/>
                      </a:lnTo>
                      <a:lnTo>
                        <a:pt x="1399" y="1525"/>
                      </a:lnTo>
                      <a:lnTo>
                        <a:pt x="1405" y="1531"/>
                      </a:lnTo>
                      <a:lnTo>
                        <a:pt x="1437" y="1538"/>
                      </a:lnTo>
                      <a:lnTo>
                        <a:pt x="1445" y="1539"/>
                      </a:lnTo>
                      <a:lnTo>
                        <a:pt x="1459" y="1531"/>
                      </a:lnTo>
                      <a:lnTo>
                        <a:pt x="1466" y="1536"/>
                      </a:lnTo>
                      <a:lnTo>
                        <a:pt x="1467" y="1539"/>
                      </a:lnTo>
                      <a:lnTo>
                        <a:pt x="1459" y="1541"/>
                      </a:lnTo>
                      <a:lnTo>
                        <a:pt x="1458" y="1545"/>
                      </a:lnTo>
                      <a:lnTo>
                        <a:pt x="1463" y="1549"/>
                      </a:lnTo>
                      <a:lnTo>
                        <a:pt x="1483" y="1557"/>
                      </a:lnTo>
                      <a:lnTo>
                        <a:pt x="1504" y="1562"/>
                      </a:lnTo>
                      <a:lnTo>
                        <a:pt x="1522" y="1565"/>
                      </a:lnTo>
                      <a:lnTo>
                        <a:pt x="1540" y="1556"/>
                      </a:lnTo>
                      <a:lnTo>
                        <a:pt x="1555" y="1538"/>
                      </a:lnTo>
                      <a:lnTo>
                        <a:pt x="1559" y="1529"/>
                      </a:lnTo>
                      <a:lnTo>
                        <a:pt x="1563" y="1525"/>
                      </a:lnTo>
                      <a:lnTo>
                        <a:pt x="1574" y="1540"/>
                      </a:lnTo>
                      <a:lnTo>
                        <a:pt x="1580" y="1546"/>
                      </a:lnTo>
                      <a:lnTo>
                        <a:pt x="1590" y="1550"/>
                      </a:lnTo>
                      <a:lnTo>
                        <a:pt x="1586" y="1551"/>
                      </a:lnTo>
                      <a:lnTo>
                        <a:pt x="1579" y="1557"/>
                      </a:lnTo>
                      <a:lnTo>
                        <a:pt x="1579" y="1565"/>
                      </a:lnTo>
                      <a:lnTo>
                        <a:pt x="1580" y="1571"/>
                      </a:lnTo>
                      <a:lnTo>
                        <a:pt x="1581" y="1578"/>
                      </a:lnTo>
                      <a:lnTo>
                        <a:pt x="1579" y="1582"/>
                      </a:lnTo>
                      <a:lnTo>
                        <a:pt x="1574" y="1577"/>
                      </a:lnTo>
                      <a:lnTo>
                        <a:pt x="1572" y="1557"/>
                      </a:lnTo>
                      <a:lnTo>
                        <a:pt x="1574" y="1552"/>
                      </a:lnTo>
                      <a:lnTo>
                        <a:pt x="1574" y="1545"/>
                      </a:lnTo>
                      <a:lnTo>
                        <a:pt x="1570" y="1539"/>
                      </a:lnTo>
                      <a:lnTo>
                        <a:pt x="1567" y="1536"/>
                      </a:lnTo>
                      <a:lnTo>
                        <a:pt x="1563" y="1541"/>
                      </a:lnTo>
                      <a:lnTo>
                        <a:pt x="1561" y="1546"/>
                      </a:lnTo>
                      <a:lnTo>
                        <a:pt x="1561" y="1560"/>
                      </a:lnTo>
                      <a:lnTo>
                        <a:pt x="1564" y="1563"/>
                      </a:lnTo>
                      <a:lnTo>
                        <a:pt x="1564" y="1570"/>
                      </a:lnTo>
                      <a:lnTo>
                        <a:pt x="1563" y="1574"/>
                      </a:lnTo>
                      <a:lnTo>
                        <a:pt x="1560" y="1578"/>
                      </a:lnTo>
                      <a:lnTo>
                        <a:pt x="1555" y="1579"/>
                      </a:lnTo>
                      <a:lnTo>
                        <a:pt x="1548" y="1587"/>
                      </a:lnTo>
                      <a:lnTo>
                        <a:pt x="1552" y="1592"/>
                      </a:lnTo>
                      <a:lnTo>
                        <a:pt x="1567" y="1595"/>
                      </a:lnTo>
                      <a:lnTo>
                        <a:pt x="1567" y="1599"/>
                      </a:lnTo>
                      <a:lnTo>
                        <a:pt x="1572" y="1601"/>
                      </a:lnTo>
                      <a:lnTo>
                        <a:pt x="1579" y="1601"/>
                      </a:lnTo>
                      <a:lnTo>
                        <a:pt x="1581" y="1603"/>
                      </a:lnTo>
                      <a:lnTo>
                        <a:pt x="1580" y="1606"/>
                      </a:lnTo>
                      <a:lnTo>
                        <a:pt x="1598" y="1614"/>
                      </a:lnTo>
                      <a:lnTo>
                        <a:pt x="1612" y="1627"/>
                      </a:lnTo>
                      <a:lnTo>
                        <a:pt x="1612" y="1624"/>
                      </a:lnTo>
                      <a:lnTo>
                        <a:pt x="1615" y="1620"/>
                      </a:lnTo>
                      <a:lnTo>
                        <a:pt x="1629" y="1620"/>
                      </a:lnTo>
                      <a:lnTo>
                        <a:pt x="1630" y="1619"/>
                      </a:lnTo>
                      <a:lnTo>
                        <a:pt x="1631" y="1608"/>
                      </a:lnTo>
                      <a:lnTo>
                        <a:pt x="1628" y="1599"/>
                      </a:lnTo>
                      <a:lnTo>
                        <a:pt x="1630" y="1598"/>
                      </a:lnTo>
                      <a:lnTo>
                        <a:pt x="1635" y="1600"/>
                      </a:lnTo>
                      <a:lnTo>
                        <a:pt x="1638" y="1595"/>
                      </a:lnTo>
                      <a:lnTo>
                        <a:pt x="1635" y="1592"/>
                      </a:lnTo>
                      <a:lnTo>
                        <a:pt x="1608" y="1557"/>
                      </a:lnTo>
                      <a:lnTo>
                        <a:pt x="1603" y="1546"/>
                      </a:lnTo>
                      <a:lnTo>
                        <a:pt x="1590" y="1535"/>
                      </a:lnTo>
                      <a:lnTo>
                        <a:pt x="1583" y="1529"/>
                      </a:lnTo>
                      <a:lnTo>
                        <a:pt x="1587" y="1529"/>
                      </a:lnTo>
                      <a:lnTo>
                        <a:pt x="1587" y="1523"/>
                      </a:lnTo>
                      <a:lnTo>
                        <a:pt x="1587" y="1501"/>
                      </a:lnTo>
                      <a:lnTo>
                        <a:pt x="1554" y="1502"/>
                      </a:lnTo>
                      <a:lnTo>
                        <a:pt x="1542" y="1517"/>
                      </a:lnTo>
                      <a:lnTo>
                        <a:pt x="1536" y="1514"/>
                      </a:lnTo>
                      <a:lnTo>
                        <a:pt x="1521" y="1503"/>
                      </a:lnTo>
                      <a:lnTo>
                        <a:pt x="1506" y="1514"/>
                      </a:lnTo>
                      <a:lnTo>
                        <a:pt x="1486" y="1502"/>
                      </a:lnTo>
                      <a:lnTo>
                        <a:pt x="1486" y="146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276"/>
                <p:cNvSpPr>
                  <a:spLocks noChangeAspect="1"/>
                </p:cNvSpPr>
                <p:nvPr/>
              </p:nvSpPr>
              <p:spPr bwMode="gray">
                <a:xfrm>
                  <a:off x="999" y="1668"/>
                  <a:ext cx="91" cy="101"/>
                </a:xfrm>
                <a:custGeom>
                  <a:avLst/>
                  <a:gdLst/>
                  <a:ahLst/>
                  <a:cxnLst>
                    <a:cxn ang="0">
                      <a:pos x="39" y="90"/>
                    </a:cxn>
                    <a:cxn ang="0">
                      <a:pos x="91" y="60"/>
                    </a:cxn>
                    <a:cxn ang="0">
                      <a:pos x="103" y="29"/>
                    </a:cxn>
                    <a:cxn ang="0">
                      <a:pos x="162" y="7"/>
                    </a:cxn>
                    <a:cxn ang="0">
                      <a:pos x="192" y="55"/>
                    </a:cxn>
                    <a:cxn ang="0">
                      <a:pos x="214" y="100"/>
                    </a:cxn>
                    <a:cxn ang="0">
                      <a:pos x="292" y="206"/>
                    </a:cxn>
                    <a:cxn ang="0">
                      <a:pos x="322" y="262"/>
                    </a:cxn>
                    <a:cxn ang="0">
                      <a:pos x="334" y="292"/>
                    </a:cxn>
                    <a:cxn ang="0">
                      <a:pos x="353" y="335"/>
                    </a:cxn>
                    <a:cxn ang="0">
                      <a:pos x="450" y="384"/>
                    </a:cxn>
                    <a:cxn ang="0">
                      <a:pos x="451" y="416"/>
                    </a:cxn>
                    <a:cxn ang="0">
                      <a:pos x="451" y="474"/>
                    </a:cxn>
                    <a:cxn ang="0">
                      <a:pos x="424" y="498"/>
                    </a:cxn>
                    <a:cxn ang="0">
                      <a:pos x="404" y="506"/>
                    </a:cxn>
                    <a:cxn ang="0">
                      <a:pos x="416" y="479"/>
                    </a:cxn>
                    <a:cxn ang="0">
                      <a:pos x="421" y="454"/>
                    </a:cxn>
                    <a:cxn ang="0">
                      <a:pos x="407" y="439"/>
                    </a:cxn>
                    <a:cxn ang="0">
                      <a:pos x="394" y="390"/>
                    </a:cxn>
                    <a:cxn ang="0">
                      <a:pos x="389" y="378"/>
                    </a:cxn>
                    <a:cxn ang="0">
                      <a:pos x="362" y="396"/>
                    </a:cxn>
                    <a:cxn ang="0">
                      <a:pos x="354" y="418"/>
                    </a:cxn>
                    <a:cxn ang="0">
                      <a:pos x="338" y="431"/>
                    </a:cxn>
                    <a:cxn ang="0">
                      <a:pos x="342" y="405"/>
                    </a:cxn>
                    <a:cxn ang="0">
                      <a:pos x="369" y="366"/>
                    </a:cxn>
                    <a:cxn ang="0">
                      <a:pos x="328" y="320"/>
                    </a:cxn>
                    <a:cxn ang="0">
                      <a:pos x="302" y="305"/>
                    </a:cxn>
                    <a:cxn ang="0">
                      <a:pos x="305" y="299"/>
                    </a:cxn>
                    <a:cxn ang="0">
                      <a:pos x="286" y="282"/>
                    </a:cxn>
                    <a:cxn ang="0">
                      <a:pos x="275" y="276"/>
                    </a:cxn>
                    <a:cxn ang="0">
                      <a:pos x="279" y="260"/>
                    </a:cxn>
                    <a:cxn ang="0">
                      <a:pos x="268" y="246"/>
                    </a:cxn>
                    <a:cxn ang="0">
                      <a:pos x="267" y="229"/>
                    </a:cxn>
                    <a:cxn ang="0">
                      <a:pos x="284" y="238"/>
                    </a:cxn>
                    <a:cxn ang="0">
                      <a:pos x="276" y="219"/>
                    </a:cxn>
                    <a:cxn ang="0">
                      <a:pos x="264" y="198"/>
                    </a:cxn>
                    <a:cxn ang="0">
                      <a:pos x="254" y="203"/>
                    </a:cxn>
                    <a:cxn ang="0">
                      <a:pos x="251" y="190"/>
                    </a:cxn>
                    <a:cxn ang="0">
                      <a:pos x="256" y="169"/>
                    </a:cxn>
                    <a:cxn ang="0">
                      <a:pos x="233" y="183"/>
                    </a:cxn>
                    <a:cxn ang="0">
                      <a:pos x="219" y="165"/>
                    </a:cxn>
                    <a:cxn ang="0">
                      <a:pos x="178" y="124"/>
                    </a:cxn>
                    <a:cxn ang="0">
                      <a:pos x="156" y="52"/>
                    </a:cxn>
                    <a:cxn ang="0">
                      <a:pos x="150" y="63"/>
                    </a:cxn>
                    <a:cxn ang="0">
                      <a:pos x="172" y="142"/>
                    </a:cxn>
                    <a:cxn ang="0">
                      <a:pos x="152" y="142"/>
                    </a:cxn>
                    <a:cxn ang="0">
                      <a:pos x="133" y="127"/>
                    </a:cxn>
                    <a:cxn ang="0">
                      <a:pos x="117" y="90"/>
                    </a:cxn>
                    <a:cxn ang="0">
                      <a:pos x="90" y="85"/>
                    </a:cxn>
                    <a:cxn ang="0">
                      <a:pos x="71" y="82"/>
                    </a:cxn>
                    <a:cxn ang="0">
                      <a:pos x="77" y="95"/>
                    </a:cxn>
                    <a:cxn ang="0">
                      <a:pos x="98" y="121"/>
                    </a:cxn>
                    <a:cxn ang="0">
                      <a:pos x="117" y="141"/>
                    </a:cxn>
                    <a:cxn ang="0">
                      <a:pos x="97" y="149"/>
                    </a:cxn>
                    <a:cxn ang="0">
                      <a:pos x="48" y="135"/>
                    </a:cxn>
                    <a:cxn ang="0">
                      <a:pos x="27" y="116"/>
                    </a:cxn>
                    <a:cxn ang="0">
                      <a:pos x="5" y="47"/>
                    </a:cxn>
                  </a:cxnLst>
                  <a:rect l="0" t="0" r="r" b="b"/>
                  <a:pathLst>
                    <a:path w="456" h="507">
                      <a:moveTo>
                        <a:pt x="10" y="44"/>
                      </a:moveTo>
                      <a:lnTo>
                        <a:pt x="26" y="57"/>
                      </a:lnTo>
                      <a:lnTo>
                        <a:pt x="36" y="81"/>
                      </a:lnTo>
                      <a:lnTo>
                        <a:pt x="39" y="87"/>
                      </a:lnTo>
                      <a:lnTo>
                        <a:pt x="39" y="90"/>
                      </a:lnTo>
                      <a:lnTo>
                        <a:pt x="42" y="92"/>
                      </a:lnTo>
                      <a:lnTo>
                        <a:pt x="55" y="87"/>
                      </a:lnTo>
                      <a:lnTo>
                        <a:pt x="71" y="73"/>
                      </a:lnTo>
                      <a:lnTo>
                        <a:pt x="87" y="68"/>
                      </a:lnTo>
                      <a:lnTo>
                        <a:pt x="91" y="60"/>
                      </a:lnTo>
                      <a:lnTo>
                        <a:pt x="91" y="51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2" y="41"/>
                      </a:lnTo>
                      <a:lnTo>
                        <a:pt x="103" y="29"/>
                      </a:lnTo>
                      <a:lnTo>
                        <a:pt x="108" y="23"/>
                      </a:lnTo>
                      <a:lnTo>
                        <a:pt x="129" y="17"/>
                      </a:lnTo>
                      <a:lnTo>
                        <a:pt x="151" y="0"/>
                      </a:lnTo>
                      <a:lnTo>
                        <a:pt x="156" y="1"/>
                      </a:lnTo>
                      <a:lnTo>
                        <a:pt x="162" y="7"/>
                      </a:lnTo>
                      <a:lnTo>
                        <a:pt x="171" y="25"/>
                      </a:lnTo>
                      <a:lnTo>
                        <a:pt x="174" y="29"/>
                      </a:lnTo>
                      <a:lnTo>
                        <a:pt x="179" y="29"/>
                      </a:lnTo>
                      <a:lnTo>
                        <a:pt x="183" y="41"/>
                      </a:lnTo>
                      <a:lnTo>
                        <a:pt x="192" y="55"/>
                      </a:lnTo>
                      <a:lnTo>
                        <a:pt x="194" y="63"/>
                      </a:lnTo>
                      <a:lnTo>
                        <a:pt x="206" y="74"/>
                      </a:lnTo>
                      <a:lnTo>
                        <a:pt x="210" y="90"/>
                      </a:lnTo>
                      <a:lnTo>
                        <a:pt x="210" y="93"/>
                      </a:lnTo>
                      <a:lnTo>
                        <a:pt x="214" y="100"/>
                      </a:lnTo>
                      <a:lnTo>
                        <a:pt x="235" y="109"/>
                      </a:lnTo>
                      <a:lnTo>
                        <a:pt x="246" y="120"/>
                      </a:lnTo>
                      <a:lnTo>
                        <a:pt x="253" y="141"/>
                      </a:lnTo>
                      <a:lnTo>
                        <a:pt x="264" y="160"/>
                      </a:lnTo>
                      <a:lnTo>
                        <a:pt x="292" y="206"/>
                      </a:lnTo>
                      <a:lnTo>
                        <a:pt x="299" y="224"/>
                      </a:lnTo>
                      <a:lnTo>
                        <a:pt x="300" y="227"/>
                      </a:lnTo>
                      <a:lnTo>
                        <a:pt x="303" y="227"/>
                      </a:lnTo>
                      <a:lnTo>
                        <a:pt x="308" y="245"/>
                      </a:lnTo>
                      <a:lnTo>
                        <a:pt x="322" y="262"/>
                      </a:lnTo>
                      <a:lnTo>
                        <a:pt x="326" y="270"/>
                      </a:lnTo>
                      <a:lnTo>
                        <a:pt x="326" y="273"/>
                      </a:lnTo>
                      <a:lnTo>
                        <a:pt x="323" y="278"/>
                      </a:lnTo>
                      <a:lnTo>
                        <a:pt x="324" y="283"/>
                      </a:lnTo>
                      <a:lnTo>
                        <a:pt x="334" y="292"/>
                      </a:lnTo>
                      <a:lnTo>
                        <a:pt x="338" y="299"/>
                      </a:lnTo>
                      <a:lnTo>
                        <a:pt x="338" y="303"/>
                      </a:lnTo>
                      <a:lnTo>
                        <a:pt x="343" y="320"/>
                      </a:lnTo>
                      <a:lnTo>
                        <a:pt x="348" y="329"/>
                      </a:lnTo>
                      <a:lnTo>
                        <a:pt x="353" y="335"/>
                      </a:lnTo>
                      <a:lnTo>
                        <a:pt x="365" y="342"/>
                      </a:lnTo>
                      <a:lnTo>
                        <a:pt x="401" y="352"/>
                      </a:lnTo>
                      <a:lnTo>
                        <a:pt x="426" y="373"/>
                      </a:lnTo>
                      <a:lnTo>
                        <a:pt x="431" y="379"/>
                      </a:lnTo>
                      <a:lnTo>
                        <a:pt x="450" y="384"/>
                      </a:lnTo>
                      <a:lnTo>
                        <a:pt x="452" y="388"/>
                      </a:lnTo>
                      <a:lnTo>
                        <a:pt x="456" y="394"/>
                      </a:lnTo>
                      <a:lnTo>
                        <a:pt x="456" y="396"/>
                      </a:lnTo>
                      <a:lnTo>
                        <a:pt x="453" y="401"/>
                      </a:lnTo>
                      <a:lnTo>
                        <a:pt x="451" y="416"/>
                      </a:lnTo>
                      <a:lnTo>
                        <a:pt x="451" y="443"/>
                      </a:lnTo>
                      <a:lnTo>
                        <a:pt x="456" y="459"/>
                      </a:lnTo>
                      <a:lnTo>
                        <a:pt x="456" y="464"/>
                      </a:lnTo>
                      <a:lnTo>
                        <a:pt x="453" y="470"/>
                      </a:lnTo>
                      <a:lnTo>
                        <a:pt x="451" y="474"/>
                      </a:lnTo>
                      <a:lnTo>
                        <a:pt x="450" y="481"/>
                      </a:lnTo>
                      <a:lnTo>
                        <a:pt x="441" y="480"/>
                      </a:lnTo>
                      <a:lnTo>
                        <a:pt x="435" y="488"/>
                      </a:lnTo>
                      <a:lnTo>
                        <a:pt x="429" y="496"/>
                      </a:lnTo>
                      <a:lnTo>
                        <a:pt x="424" y="498"/>
                      </a:lnTo>
                      <a:lnTo>
                        <a:pt x="419" y="498"/>
                      </a:lnTo>
                      <a:lnTo>
                        <a:pt x="415" y="503"/>
                      </a:lnTo>
                      <a:lnTo>
                        <a:pt x="410" y="496"/>
                      </a:lnTo>
                      <a:lnTo>
                        <a:pt x="409" y="507"/>
                      </a:lnTo>
                      <a:lnTo>
                        <a:pt x="404" y="506"/>
                      </a:lnTo>
                      <a:lnTo>
                        <a:pt x="403" y="496"/>
                      </a:lnTo>
                      <a:lnTo>
                        <a:pt x="403" y="482"/>
                      </a:lnTo>
                      <a:lnTo>
                        <a:pt x="409" y="480"/>
                      </a:lnTo>
                      <a:lnTo>
                        <a:pt x="413" y="482"/>
                      </a:lnTo>
                      <a:lnTo>
                        <a:pt x="416" y="479"/>
                      </a:lnTo>
                      <a:lnTo>
                        <a:pt x="419" y="480"/>
                      </a:lnTo>
                      <a:lnTo>
                        <a:pt x="421" y="475"/>
                      </a:lnTo>
                      <a:lnTo>
                        <a:pt x="425" y="474"/>
                      </a:lnTo>
                      <a:lnTo>
                        <a:pt x="423" y="467"/>
                      </a:lnTo>
                      <a:lnTo>
                        <a:pt x="421" y="454"/>
                      </a:lnTo>
                      <a:lnTo>
                        <a:pt x="416" y="453"/>
                      </a:lnTo>
                      <a:lnTo>
                        <a:pt x="414" y="456"/>
                      </a:lnTo>
                      <a:lnTo>
                        <a:pt x="410" y="456"/>
                      </a:lnTo>
                      <a:lnTo>
                        <a:pt x="408" y="454"/>
                      </a:lnTo>
                      <a:lnTo>
                        <a:pt x="407" y="439"/>
                      </a:lnTo>
                      <a:lnTo>
                        <a:pt x="408" y="432"/>
                      </a:lnTo>
                      <a:lnTo>
                        <a:pt x="405" y="426"/>
                      </a:lnTo>
                      <a:lnTo>
                        <a:pt x="404" y="416"/>
                      </a:lnTo>
                      <a:lnTo>
                        <a:pt x="397" y="402"/>
                      </a:lnTo>
                      <a:lnTo>
                        <a:pt x="394" y="390"/>
                      </a:lnTo>
                      <a:lnTo>
                        <a:pt x="392" y="395"/>
                      </a:lnTo>
                      <a:lnTo>
                        <a:pt x="393" y="388"/>
                      </a:lnTo>
                      <a:lnTo>
                        <a:pt x="397" y="382"/>
                      </a:lnTo>
                      <a:lnTo>
                        <a:pt x="394" y="377"/>
                      </a:lnTo>
                      <a:lnTo>
                        <a:pt x="389" y="378"/>
                      </a:lnTo>
                      <a:lnTo>
                        <a:pt x="382" y="386"/>
                      </a:lnTo>
                      <a:lnTo>
                        <a:pt x="377" y="390"/>
                      </a:lnTo>
                      <a:lnTo>
                        <a:pt x="375" y="396"/>
                      </a:lnTo>
                      <a:lnTo>
                        <a:pt x="367" y="393"/>
                      </a:lnTo>
                      <a:lnTo>
                        <a:pt x="362" y="396"/>
                      </a:lnTo>
                      <a:lnTo>
                        <a:pt x="356" y="400"/>
                      </a:lnTo>
                      <a:lnTo>
                        <a:pt x="358" y="404"/>
                      </a:lnTo>
                      <a:lnTo>
                        <a:pt x="355" y="411"/>
                      </a:lnTo>
                      <a:lnTo>
                        <a:pt x="354" y="415"/>
                      </a:lnTo>
                      <a:lnTo>
                        <a:pt x="354" y="418"/>
                      </a:lnTo>
                      <a:lnTo>
                        <a:pt x="350" y="423"/>
                      </a:lnTo>
                      <a:lnTo>
                        <a:pt x="346" y="423"/>
                      </a:lnTo>
                      <a:lnTo>
                        <a:pt x="346" y="429"/>
                      </a:lnTo>
                      <a:lnTo>
                        <a:pt x="342" y="434"/>
                      </a:lnTo>
                      <a:lnTo>
                        <a:pt x="338" y="431"/>
                      </a:lnTo>
                      <a:lnTo>
                        <a:pt x="333" y="423"/>
                      </a:lnTo>
                      <a:lnTo>
                        <a:pt x="331" y="416"/>
                      </a:lnTo>
                      <a:lnTo>
                        <a:pt x="332" y="411"/>
                      </a:lnTo>
                      <a:lnTo>
                        <a:pt x="337" y="410"/>
                      </a:lnTo>
                      <a:lnTo>
                        <a:pt x="342" y="405"/>
                      </a:lnTo>
                      <a:lnTo>
                        <a:pt x="346" y="389"/>
                      </a:lnTo>
                      <a:lnTo>
                        <a:pt x="346" y="375"/>
                      </a:lnTo>
                      <a:lnTo>
                        <a:pt x="351" y="370"/>
                      </a:lnTo>
                      <a:lnTo>
                        <a:pt x="367" y="369"/>
                      </a:lnTo>
                      <a:lnTo>
                        <a:pt x="369" y="366"/>
                      </a:lnTo>
                      <a:lnTo>
                        <a:pt x="350" y="359"/>
                      </a:lnTo>
                      <a:lnTo>
                        <a:pt x="344" y="352"/>
                      </a:lnTo>
                      <a:lnTo>
                        <a:pt x="335" y="348"/>
                      </a:lnTo>
                      <a:lnTo>
                        <a:pt x="329" y="339"/>
                      </a:lnTo>
                      <a:lnTo>
                        <a:pt x="328" y="320"/>
                      </a:lnTo>
                      <a:lnTo>
                        <a:pt x="318" y="319"/>
                      </a:lnTo>
                      <a:lnTo>
                        <a:pt x="317" y="315"/>
                      </a:lnTo>
                      <a:lnTo>
                        <a:pt x="317" y="310"/>
                      </a:lnTo>
                      <a:lnTo>
                        <a:pt x="315" y="307"/>
                      </a:lnTo>
                      <a:lnTo>
                        <a:pt x="302" y="305"/>
                      </a:lnTo>
                      <a:lnTo>
                        <a:pt x="299" y="302"/>
                      </a:lnTo>
                      <a:lnTo>
                        <a:pt x="290" y="288"/>
                      </a:lnTo>
                      <a:lnTo>
                        <a:pt x="289" y="283"/>
                      </a:lnTo>
                      <a:lnTo>
                        <a:pt x="303" y="296"/>
                      </a:lnTo>
                      <a:lnTo>
                        <a:pt x="305" y="299"/>
                      </a:lnTo>
                      <a:lnTo>
                        <a:pt x="300" y="287"/>
                      </a:lnTo>
                      <a:lnTo>
                        <a:pt x="300" y="278"/>
                      </a:lnTo>
                      <a:lnTo>
                        <a:pt x="296" y="278"/>
                      </a:lnTo>
                      <a:lnTo>
                        <a:pt x="291" y="282"/>
                      </a:lnTo>
                      <a:lnTo>
                        <a:pt x="286" y="282"/>
                      </a:lnTo>
                      <a:lnTo>
                        <a:pt x="281" y="278"/>
                      </a:lnTo>
                      <a:lnTo>
                        <a:pt x="281" y="275"/>
                      </a:lnTo>
                      <a:lnTo>
                        <a:pt x="280" y="273"/>
                      </a:lnTo>
                      <a:lnTo>
                        <a:pt x="276" y="273"/>
                      </a:lnTo>
                      <a:lnTo>
                        <a:pt x="275" y="276"/>
                      </a:lnTo>
                      <a:lnTo>
                        <a:pt x="270" y="278"/>
                      </a:lnTo>
                      <a:lnTo>
                        <a:pt x="264" y="271"/>
                      </a:lnTo>
                      <a:lnTo>
                        <a:pt x="263" y="267"/>
                      </a:lnTo>
                      <a:lnTo>
                        <a:pt x="264" y="261"/>
                      </a:lnTo>
                      <a:lnTo>
                        <a:pt x="279" y="260"/>
                      </a:lnTo>
                      <a:lnTo>
                        <a:pt x="281" y="255"/>
                      </a:lnTo>
                      <a:lnTo>
                        <a:pt x="270" y="255"/>
                      </a:lnTo>
                      <a:lnTo>
                        <a:pt x="265" y="253"/>
                      </a:lnTo>
                      <a:lnTo>
                        <a:pt x="265" y="250"/>
                      </a:lnTo>
                      <a:lnTo>
                        <a:pt x="268" y="246"/>
                      </a:lnTo>
                      <a:lnTo>
                        <a:pt x="267" y="244"/>
                      </a:lnTo>
                      <a:lnTo>
                        <a:pt x="262" y="244"/>
                      </a:lnTo>
                      <a:lnTo>
                        <a:pt x="262" y="237"/>
                      </a:lnTo>
                      <a:lnTo>
                        <a:pt x="268" y="233"/>
                      </a:lnTo>
                      <a:lnTo>
                        <a:pt x="267" y="229"/>
                      </a:lnTo>
                      <a:lnTo>
                        <a:pt x="256" y="233"/>
                      </a:lnTo>
                      <a:lnTo>
                        <a:pt x="253" y="229"/>
                      </a:lnTo>
                      <a:lnTo>
                        <a:pt x="257" y="219"/>
                      </a:lnTo>
                      <a:lnTo>
                        <a:pt x="279" y="230"/>
                      </a:lnTo>
                      <a:lnTo>
                        <a:pt x="284" y="238"/>
                      </a:lnTo>
                      <a:lnTo>
                        <a:pt x="289" y="239"/>
                      </a:lnTo>
                      <a:lnTo>
                        <a:pt x="286" y="239"/>
                      </a:lnTo>
                      <a:lnTo>
                        <a:pt x="281" y="232"/>
                      </a:lnTo>
                      <a:lnTo>
                        <a:pt x="280" y="222"/>
                      </a:lnTo>
                      <a:lnTo>
                        <a:pt x="276" y="219"/>
                      </a:lnTo>
                      <a:lnTo>
                        <a:pt x="276" y="223"/>
                      </a:lnTo>
                      <a:lnTo>
                        <a:pt x="272" y="219"/>
                      </a:lnTo>
                      <a:lnTo>
                        <a:pt x="263" y="208"/>
                      </a:lnTo>
                      <a:lnTo>
                        <a:pt x="260" y="203"/>
                      </a:lnTo>
                      <a:lnTo>
                        <a:pt x="264" y="198"/>
                      </a:lnTo>
                      <a:lnTo>
                        <a:pt x="275" y="201"/>
                      </a:lnTo>
                      <a:lnTo>
                        <a:pt x="279" y="198"/>
                      </a:lnTo>
                      <a:lnTo>
                        <a:pt x="273" y="196"/>
                      </a:lnTo>
                      <a:lnTo>
                        <a:pt x="254" y="196"/>
                      </a:lnTo>
                      <a:lnTo>
                        <a:pt x="254" y="203"/>
                      </a:lnTo>
                      <a:lnTo>
                        <a:pt x="249" y="208"/>
                      </a:lnTo>
                      <a:lnTo>
                        <a:pt x="247" y="203"/>
                      </a:lnTo>
                      <a:lnTo>
                        <a:pt x="243" y="196"/>
                      </a:lnTo>
                      <a:lnTo>
                        <a:pt x="245" y="190"/>
                      </a:lnTo>
                      <a:lnTo>
                        <a:pt x="251" y="190"/>
                      </a:lnTo>
                      <a:lnTo>
                        <a:pt x="262" y="181"/>
                      </a:lnTo>
                      <a:lnTo>
                        <a:pt x="259" y="178"/>
                      </a:lnTo>
                      <a:lnTo>
                        <a:pt x="251" y="184"/>
                      </a:lnTo>
                      <a:lnTo>
                        <a:pt x="249" y="180"/>
                      </a:lnTo>
                      <a:lnTo>
                        <a:pt x="256" y="169"/>
                      </a:lnTo>
                      <a:lnTo>
                        <a:pt x="249" y="169"/>
                      </a:lnTo>
                      <a:lnTo>
                        <a:pt x="246" y="173"/>
                      </a:lnTo>
                      <a:lnTo>
                        <a:pt x="243" y="180"/>
                      </a:lnTo>
                      <a:lnTo>
                        <a:pt x="238" y="186"/>
                      </a:lnTo>
                      <a:lnTo>
                        <a:pt x="233" y="183"/>
                      </a:lnTo>
                      <a:lnTo>
                        <a:pt x="230" y="171"/>
                      </a:lnTo>
                      <a:lnTo>
                        <a:pt x="230" y="165"/>
                      </a:lnTo>
                      <a:lnTo>
                        <a:pt x="226" y="162"/>
                      </a:lnTo>
                      <a:lnTo>
                        <a:pt x="224" y="162"/>
                      </a:lnTo>
                      <a:lnTo>
                        <a:pt x="219" y="165"/>
                      </a:lnTo>
                      <a:lnTo>
                        <a:pt x="215" y="159"/>
                      </a:lnTo>
                      <a:lnTo>
                        <a:pt x="202" y="148"/>
                      </a:lnTo>
                      <a:lnTo>
                        <a:pt x="190" y="146"/>
                      </a:lnTo>
                      <a:lnTo>
                        <a:pt x="183" y="130"/>
                      </a:lnTo>
                      <a:lnTo>
                        <a:pt x="178" y="124"/>
                      </a:lnTo>
                      <a:lnTo>
                        <a:pt x="181" y="117"/>
                      </a:lnTo>
                      <a:lnTo>
                        <a:pt x="178" y="104"/>
                      </a:lnTo>
                      <a:lnTo>
                        <a:pt x="173" y="108"/>
                      </a:lnTo>
                      <a:lnTo>
                        <a:pt x="162" y="68"/>
                      </a:lnTo>
                      <a:lnTo>
                        <a:pt x="156" y="52"/>
                      </a:lnTo>
                      <a:lnTo>
                        <a:pt x="154" y="40"/>
                      </a:lnTo>
                      <a:lnTo>
                        <a:pt x="149" y="49"/>
                      </a:lnTo>
                      <a:lnTo>
                        <a:pt x="155" y="63"/>
                      </a:lnTo>
                      <a:lnTo>
                        <a:pt x="154" y="67"/>
                      </a:lnTo>
                      <a:lnTo>
                        <a:pt x="150" y="63"/>
                      </a:lnTo>
                      <a:lnTo>
                        <a:pt x="155" y="81"/>
                      </a:lnTo>
                      <a:lnTo>
                        <a:pt x="155" y="85"/>
                      </a:lnTo>
                      <a:lnTo>
                        <a:pt x="163" y="105"/>
                      </a:lnTo>
                      <a:lnTo>
                        <a:pt x="166" y="126"/>
                      </a:lnTo>
                      <a:lnTo>
                        <a:pt x="172" y="142"/>
                      </a:lnTo>
                      <a:lnTo>
                        <a:pt x="173" y="149"/>
                      </a:lnTo>
                      <a:lnTo>
                        <a:pt x="168" y="160"/>
                      </a:lnTo>
                      <a:lnTo>
                        <a:pt x="166" y="165"/>
                      </a:lnTo>
                      <a:lnTo>
                        <a:pt x="157" y="163"/>
                      </a:lnTo>
                      <a:lnTo>
                        <a:pt x="152" y="142"/>
                      </a:lnTo>
                      <a:lnTo>
                        <a:pt x="147" y="136"/>
                      </a:lnTo>
                      <a:lnTo>
                        <a:pt x="146" y="147"/>
                      </a:lnTo>
                      <a:lnTo>
                        <a:pt x="129" y="146"/>
                      </a:lnTo>
                      <a:lnTo>
                        <a:pt x="129" y="128"/>
                      </a:lnTo>
                      <a:lnTo>
                        <a:pt x="133" y="127"/>
                      </a:lnTo>
                      <a:lnTo>
                        <a:pt x="127" y="122"/>
                      </a:lnTo>
                      <a:lnTo>
                        <a:pt x="120" y="110"/>
                      </a:lnTo>
                      <a:lnTo>
                        <a:pt x="120" y="100"/>
                      </a:lnTo>
                      <a:lnTo>
                        <a:pt x="123" y="98"/>
                      </a:lnTo>
                      <a:lnTo>
                        <a:pt x="117" y="90"/>
                      </a:lnTo>
                      <a:lnTo>
                        <a:pt x="113" y="92"/>
                      </a:lnTo>
                      <a:lnTo>
                        <a:pt x="112" y="104"/>
                      </a:lnTo>
                      <a:lnTo>
                        <a:pt x="106" y="106"/>
                      </a:lnTo>
                      <a:lnTo>
                        <a:pt x="98" y="100"/>
                      </a:lnTo>
                      <a:lnTo>
                        <a:pt x="90" y="85"/>
                      </a:lnTo>
                      <a:lnTo>
                        <a:pt x="86" y="84"/>
                      </a:lnTo>
                      <a:lnTo>
                        <a:pt x="87" y="90"/>
                      </a:lnTo>
                      <a:lnTo>
                        <a:pt x="85" y="93"/>
                      </a:lnTo>
                      <a:lnTo>
                        <a:pt x="77" y="88"/>
                      </a:lnTo>
                      <a:lnTo>
                        <a:pt x="71" y="82"/>
                      </a:lnTo>
                      <a:lnTo>
                        <a:pt x="75" y="88"/>
                      </a:lnTo>
                      <a:lnTo>
                        <a:pt x="73" y="92"/>
                      </a:lnTo>
                      <a:lnTo>
                        <a:pt x="66" y="93"/>
                      </a:lnTo>
                      <a:lnTo>
                        <a:pt x="66" y="94"/>
                      </a:lnTo>
                      <a:lnTo>
                        <a:pt x="77" y="95"/>
                      </a:lnTo>
                      <a:lnTo>
                        <a:pt x="86" y="101"/>
                      </a:lnTo>
                      <a:lnTo>
                        <a:pt x="88" y="106"/>
                      </a:lnTo>
                      <a:lnTo>
                        <a:pt x="87" y="108"/>
                      </a:lnTo>
                      <a:lnTo>
                        <a:pt x="98" y="115"/>
                      </a:lnTo>
                      <a:lnTo>
                        <a:pt x="98" y="121"/>
                      </a:lnTo>
                      <a:lnTo>
                        <a:pt x="101" y="122"/>
                      </a:lnTo>
                      <a:lnTo>
                        <a:pt x="103" y="121"/>
                      </a:lnTo>
                      <a:lnTo>
                        <a:pt x="108" y="121"/>
                      </a:lnTo>
                      <a:lnTo>
                        <a:pt x="116" y="135"/>
                      </a:lnTo>
                      <a:lnTo>
                        <a:pt x="117" y="141"/>
                      </a:lnTo>
                      <a:lnTo>
                        <a:pt x="116" y="148"/>
                      </a:lnTo>
                      <a:lnTo>
                        <a:pt x="108" y="153"/>
                      </a:lnTo>
                      <a:lnTo>
                        <a:pt x="98" y="154"/>
                      </a:lnTo>
                      <a:lnTo>
                        <a:pt x="96" y="148"/>
                      </a:lnTo>
                      <a:lnTo>
                        <a:pt x="97" y="149"/>
                      </a:lnTo>
                      <a:lnTo>
                        <a:pt x="97" y="158"/>
                      </a:lnTo>
                      <a:lnTo>
                        <a:pt x="86" y="162"/>
                      </a:lnTo>
                      <a:lnTo>
                        <a:pt x="66" y="144"/>
                      </a:lnTo>
                      <a:lnTo>
                        <a:pt x="54" y="141"/>
                      </a:lnTo>
                      <a:lnTo>
                        <a:pt x="48" y="135"/>
                      </a:lnTo>
                      <a:lnTo>
                        <a:pt x="41" y="130"/>
                      </a:lnTo>
                      <a:lnTo>
                        <a:pt x="33" y="127"/>
                      </a:lnTo>
                      <a:lnTo>
                        <a:pt x="38" y="115"/>
                      </a:lnTo>
                      <a:lnTo>
                        <a:pt x="33" y="114"/>
                      </a:lnTo>
                      <a:lnTo>
                        <a:pt x="27" y="116"/>
                      </a:lnTo>
                      <a:lnTo>
                        <a:pt x="17" y="105"/>
                      </a:lnTo>
                      <a:lnTo>
                        <a:pt x="1" y="82"/>
                      </a:lnTo>
                      <a:lnTo>
                        <a:pt x="0" y="73"/>
                      </a:lnTo>
                      <a:lnTo>
                        <a:pt x="3" y="66"/>
                      </a:lnTo>
                      <a:lnTo>
                        <a:pt x="5" y="47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60" name="Group 277"/>
              <p:cNvGrpSpPr>
                <a:grpSpLocks noChangeAspect="1"/>
              </p:cNvGrpSpPr>
              <p:nvPr/>
            </p:nvGrpSpPr>
            <p:grpSpPr bwMode="gray">
              <a:xfrm>
                <a:off x="1149" y="1865"/>
                <a:ext cx="635" cy="339"/>
                <a:chOff x="1149" y="1865"/>
                <a:chExt cx="635" cy="339"/>
              </a:xfrm>
              <a:grpFill/>
            </p:grpSpPr>
            <p:sp>
              <p:nvSpPr>
                <p:cNvPr id="261" name="Freeform 278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Freeform 279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3" name="Freeform 280"/>
                <p:cNvSpPr>
                  <a:spLocks noChangeAspect="1"/>
                </p:cNvSpPr>
                <p:nvPr/>
              </p:nvSpPr>
              <p:spPr bwMode="gray">
                <a:xfrm>
                  <a:off x="1671" y="2027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Freeform 281"/>
                <p:cNvSpPr>
                  <a:spLocks noChangeAspect="1"/>
                </p:cNvSpPr>
                <p:nvPr/>
              </p:nvSpPr>
              <p:spPr bwMode="gray">
                <a:xfrm>
                  <a:off x="1670" y="2025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6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5" h="6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5" name="Freeform 282"/>
                <p:cNvSpPr>
                  <a:spLocks noChangeAspect="1"/>
                </p:cNvSpPr>
                <p:nvPr/>
              </p:nvSpPr>
              <p:spPr bwMode="gray">
                <a:xfrm>
                  <a:off x="1149" y="1865"/>
                  <a:ext cx="633" cy="339"/>
                </a:xfrm>
                <a:custGeom>
                  <a:avLst/>
                  <a:gdLst/>
                  <a:ahLst/>
                  <a:cxnLst>
                    <a:cxn ang="0">
                      <a:pos x="3079" y="181"/>
                    </a:cxn>
                    <a:cxn ang="0">
                      <a:pos x="2964" y="328"/>
                    </a:cxn>
                    <a:cxn ang="0">
                      <a:pos x="2682" y="394"/>
                    </a:cxn>
                    <a:cxn ang="0">
                      <a:pos x="2593" y="483"/>
                    </a:cxn>
                    <a:cxn ang="0">
                      <a:pos x="2432" y="575"/>
                    </a:cxn>
                    <a:cxn ang="0">
                      <a:pos x="2290" y="541"/>
                    </a:cxn>
                    <a:cxn ang="0">
                      <a:pos x="2235" y="456"/>
                    </a:cxn>
                    <a:cxn ang="0">
                      <a:pos x="2211" y="306"/>
                    </a:cxn>
                    <a:cxn ang="0">
                      <a:pos x="2135" y="345"/>
                    </a:cxn>
                    <a:cxn ang="0">
                      <a:pos x="2081" y="588"/>
                    </a:cxn>
                    <a:cxn ang="0">
                      <a:pos x="2036" y="404"/>
                    </a:cxn>
                    <a:cxn ang="0">
                      <a:pos x="2077" y="294"/>
                    </a:cxn>
                    <a:cxn ang="0">
                      <a:pos x="2231" y="279"/>
                    </a:cxn>
                    <a:cxn ang="0">
                      <a:pos x="2111" y="222"/>
                    </a:cxn>
                    <a:cxn ang="0">
                      <a:pos x="2021" y="160"/>
                    </a:cxn>
                    <a:cxn ang="0">
                      <a:pos x="1811" y="226"/>
                    </a:cxn>
                    <a:cxn ang="0">
                      <a:pos x="1785" y="86"/>
                    </a:cxn>
                    <a:cxn ang="0">
                      <a:pos x="1640" y="33"/>
                    </a:cxn>
                    <a:cxn ang="0">
                      <a:pos x="888" y="36"/>
                    </a:cxn>
                    <a:cxn ang="0">
                      <a:pos x="133" y="58"/>
                    </a:cxn>
                    <a:cxn ang="0">
                      <a:pos x="101" y="150"/>
                    </a:cxn>
                    <a:cxn ang="0">
                      <a:pos x="4" y="86"/>
                    </a:cxn>
                    <a:cxn ang="0">
                      <a:pos x="46" y="225"/>
                    </a:cxn>
                    <a:cxn ang="0">
                      <a:pos x="47" y="295"/>
                    </a:cxn>
                    <a:cxn ang="0">
                      <a:pos x="27" y="576"/>
                    </a:cxn>
                    <a:cxn ang="0">
                      <a:pos x="98" y="850"/>
                    </a:cxn>
                    <a:cxn ang="0">
                      <a:pos x="130" y="886"/>
                    </a:cxn>
                    <a:cxn ang="0">
                      <a:pos x="223" y="1056"/>
                    </a:cxn>
                    <a:cxn ang="0">
                      <a:pos x="336" y="1131"/>
                    </a:cxn>
                    <a:cxn ang="0">
                      <a:pos x="989" y="1276"/>
                    </a:cxn>
                    <a:cxn ang="0">
                      <a:pos x="1294" y="1430"/>
                    </a:cxn>
                    <a:cxn ang="0">
                      <a:pos x="1501" y="1624"/>
                    </a:cxn>
                    <a:cxn ang="0">
                      <a:pos x="1515" y="1515"/>
                    </a:cxn>
                    <a:cxn ang="0">
                      <a:pos x="1564" y="1480"/>
                    </a:cxn>
                    <a:cxn ang="0">
                      <a:pos x="1629" y="1410"/>
                    </a:cxn>
                    <a:cxn ang="0">
                      <a:pos x="1784" y="1405"/>
                    </a:cxn>
                    <a:cxn ang="0">
                      <a:pos x="1912" y="1435"/>
                    </a:cxn>
                    <a:cxn ang="0">
                      <a:pos x="1905" y="1382"/>
                    </a:cxn>
                    <a:cxn ang="0">
                      <a:pos x="2012" y="1367"/>
                    </a:cxn>
                    <a:cxn ang="0">
                      <a:pos x="2117" y="1377"/>
                    </a:cxn>
                    <a:cxn ang="0">
                      <a:pos x="2264" y="1424"/>
                    </a:cxn>
                    <a:cxn ang="0">
                      <a:pos x="2323" y="1587"/>
                    </a:cxn>
                    <a:cxn ang="0">
                      <a:pos x="2409" y="1690"/>
                    </a:cxn>
                    <a:cxn ang="0">
                      <a:pos x="2365" y="1348"/>
                    </a:cxn>
                    <a:cxn ang="0">
                      <a:pos x="2446" y="1228"/>
                    </a:cxn>
                    <a:cxn ang="0">
                      <a:pos x="2579" y="1118"/>
                    </a:cxn>
                    <a:cxn ang="0">
                      <a:pos x="2645" y="1037"/>
                    </a:cxn>
                    <a:cxn ang="0">
                      <a:pos x="2634" y="986"/>
                    </a:cxn>
                    <a:cxn ang="0">
                      <a:pos x="2655" y="940"/>
                    </a:cxn>
                    <a:cxn ang="0">
                      <a:pos x="2654" y="871"/>
                    </a:cxn>
                    <a:cxn ang="0">
                      <a:pos x="2651" y="857"/>
                    </a:cxn>
                    <a:cxn ang="0">
                      <a:pos x="2661" y="778"/>
                    </a:cxn>
                    <a:cxn ang="0">
                      <a:pos x="2683" y="867"/>
                    </a:cxn>
                    <a:cxn ang="0">
                      <a:pos x="2708" y="796"/>
                    </a:cxn>
                    <a:cxn ang="0">
                      <a:pos x="2774" y="727"/>
                    </a:cxn>
                    <a:cxn ang="0">
                      <a:pos x="2843" y="631"/>
                    </a:cxn>
                    <a:cxn ang="0">
                      <a:pos x="3004" y="602"/>
                    </a:cxn>
                    <a:cxn ang="0">
                      <a:pos x="2957" y="538"/>
                    </a:cxn>
                    <a:cxn ang="0">
                      <a:pos x="3032" y="440"/>
                    </a:cxn>
                    <a:cxn ang="0">
                      <a:pos x="3107" y="399"/>
                    </a:cxn>
                  </a:cxnLst>
                  <a:rect l="0" t="0" r="r" b="b"/>
                  <a:pathLst>
                    <a:path w="3166" h="1693">
                      <a:moveTo>
                        <a:pt x="3165" y="365"/>
                      </a:moveTo>
                      <a:lnTo>
                        <a:pt x="3158" y="364"/>
                      </a:lnTo>
                      <a:lnTo>
                        <a:pt x="3160" y="361"/>
                      </a:lnTo>
                      <a:lnTo>
                        <a:pt x="3162" y="355"/>
                      </a:lnTo>
                      <a:lnTo>
                        <a:pt x="3162" y="344"/>
                      </a:lnTo>
                      <a:lnTo>
                        <a:pt x="3161" y="339"/>
                      </a:lnTo>
                      <a:lnTo>
                        <a:pt x="3160" y="343"/>
                      </a:lnTo>
                      <a:lnTo>
                        <a:pt x="3155" y="343"/>
                      </a:lnTo>
                      <a:lnTo>
                        <a:pt x="3146" y="342"/>
                      </a:lnTo>
                      <a:lnTo>
                        <a:pt x="3138" y="335"/>
                      </a:lnTo>
                      <a:lnTo>
                        <a:pt x="3135" y="330"/>
                      </a:lnTo>
                      <a:lnTo>
                        <a:pt x="3134" y="326"/>
                      </a:lnTo>
                      <a:lnTo>
                        <a:pt x="3134" y="310"/>
                      </a:lnTo>
                      <a:lnTo>
                        <a:pt x="3119" y="302"/>
                      </a:lnTo>
                      <a:lnTo>
                        <a:pt x="3119" y="246"/>
                      </a:lnTo>
                      <a:lnTo>
                        <a:pt x="3119" y="195"/>
                      </a:lnTo>
                      <a:lnTo>
                        <a:pt x="3093" y="170"/>
                      </a:lnTo>
                      <a:lnTo>
                        <a:pt x="3086" y="170"/>
                      </a:lnTo>
                      <a:lnTo>
                        <a:pt x="3079" y="181"/>
                      </a:lnTo>
                      <a:lnTo>
                        <a:pt x="3061" y="184"/>
                      </a:lnTo>
                      <a:lnTo>
                        <a:pt x="3049" y="179"/>
                      </a:lnTo>
                      <a:lnTo>
                        <a:pt x="3047" y="176"/>
                      </a:lnTo>
                      <a:lnTo>
                        <a:pt x="3044" y="170"/>
                      </a:lnTo>
                      <a:lnTo>
                        <a:pt x="3037" y="163"/>
                      </a:lnTo>
                      <a:lnTo>
                        <a:pt x="3031" y="162"/>
                      </a:lnTo>
                      <a:lnTo>
                        <a:pt x="3025" y="166"/>
                      </a:lnTo>
                      <a:lnTo>
                        <a:pt x="2998" y="211"/>
                      </a:lnTo>
                      <a:lnTo>
                        <a:pt x="2994" y="235"/>
                      </a:lnTo>
                      <a:lnTo>
                        <a:pt x="2988" y="247"/>
                      </a:lnTo>
                      <a:lnTo>
                        <a:pt x="2987" y="253"/>
                      </a:lnTo>
                      <a:lnTo>
                        <a:pt x="2982" y="262"/>
                      </a:lnTo>
                      <a:lnTo>
                        <a:pt x="2979" y="269"/>
                      </a:lnTo>
                      <a:lnTo>
                        <a:pt x="2975" y="305"/>
                      </a:lnTo>
                      <a:lnTo>
                        <a:pt x="2974" y="307"/>
                      </a:lnTo>
                      <a:lnTo>
                        <a:pt x="2967" y="312"/>
                      </a:lnTo>
                      <a:lnTo>
                        <a:pt x="2964" y="317"/>
                      </a:lnTo>
                      <a:lnTo>
                        <a:pt x="2963" y="322"/>
                      </a:lnTo>
                      <a:lnTo>
                        <a:pt x="2964" y="328"/>
                      </a:lnTo>
                      <a:lnTo>
                        <a:pt x="2964" y="330"/>
                      </a:lnTo>
                      <a:lnTo>
                        <a:pt x="2957" y="327"/>
                      </a:lnTo>
                      <a:lnTo>
                        <a:pt x="2956" y="328"/>
                      </a:lnTo>
                      <a:lnTo>
                        <a:pt x="2956" y="334"/>
                      </a:lnTo>
                      <a:lnTo>
                        <a:pt x="2945" y="330"/>
                      </a:lnTo>
                      <a:lnTo>
                        <a:pt x="2936" y="333"/>
                      </a:lnTo>
                      <a:lnTo>
                        <a:pt x="2934" y="335"/>
                      </a:lnTo>
                      <a:lnTo>
                        <a:pt x="2921" y="337"/>
                      </a:lnTo>
                      <a:lnTo>
                        <a:pt x="2918" y="340"/>
                      </a:lnTo>
                      <a:lnTo>
                        <a:pt x="2912" y="356"/>
                      </a:lnTo>
                      <a:lnTo>
                        <a:pt x="2910" y="356"/>
                      </a:lnTo>
                      <a:lnTo>
                        <a:pt x="2812" y="356"/>
                      </a:lnTo>
                      <a:lnTo>
                        <a:pt x="2737" y="356"/>
                      </a:lnTo>
                      <a:lnTo>
                        <a:pt x="2722" y="356"/>
                      </a:lnTo>
                      <a:lnTo>
                        <a:pt x="2706" y="371"/>
                      </a:lnTo>
                      <a:lnTo>
                        <a:pt x="2687" y="382"/>
                      </a:lnTo>
                      <a:lnTo>
                        <a:pt x="2684" y="387"/>
                      </a:lnTo>
                      <a:lnTo>
                        <a:pt x="2683" y="388"/>
                      </a:lnTo>
                      <a:lnTo>
                        <a:pt x="2682" y="394"/>
                      </a:lnTo>
                      <a:lnTo>
                        <a:pt x="2676" y="404"/>
                      </a:lnTo>
                      <a:lnTo>
                        <a:pt x="2655" y="418"/>
                      </a:lnTo>
                      <a:lnTo>
                        <a:pt x="2651" y="423"/>
                      </a:lnTo>
                      <a:lnTo>
                        <a:pt x="2652" y="428"/>
                      </a:lnTo>
                      <a:lnTo>
                        <a:pt x="2660" y="428"/>
                      </a:lnTo>
                      <a:lnTo>
                        <a:pt x="2663" y="431"/>
                      </a:lnTo>
                      <a:lnTo>
                        <a:pt x="2662" y="436"/>
                      </a:lnTo>
                      <a:lnTo>
                        <a:pt x="2659" y="439"/>
                      </a:lnTo>
                      <a:lnTo>
                        <a:pt x="2655" y="437"/>
                      </a:lnTo>
                      <a:lnTo>
                        <a:pt x="2654" y="440"/>
                      </a:lnTo>
                      <a:lnTo>
                        <a:pt x="2655" y="442"/>
                      </a:lnTo>
                      <a:lnTo>
                        <a:pt x="2660" y="448"/>
                      </a:lnTo>
                      <a:lnTo>
                        <a:pt x="2661" y="458"/>
                      </a:lnTo>
                      <a:lnTo>
                        <a:pt x="2660" y="466"/>
                      </a:lnTo>
                      <a:lnTo>
                        <a:pt x="2643" y="468"/>
                      </a:lnTo>
                      <a:lnTo>
                        <a:pt x="2627" y="480"/>
                      </a:lnTo>
                      <a:lnTo>
                        <a:pt x="2617" y="484"/>
                      </a:lnTo>
                      <a:lnTo>
                        <a:pt x="2597" y="484"/>
                      </a:lnTo>
                      <a:lnTo>
                        <a:pt x="2593" y="483"/>
                      </a:lnTo>
                      <a:lnTo>
                        <a:pt x="2582" y="486"/>
                      </a:lnTo>
                      <a:lnTo>
                        <a:pt x="2575" y="480"/>
                      </a:lnTo>
                      <a:lnTo>
                        <a:pt x="2560" y="477"/>
                      </a:lnTo>
                      <a:lnTo>
                        <a:pt x="2553" y="477"/>
                      </a:lnTo>
                      <a:lnTo>
                        <a:pt x="2532" y="479"/>
                      </a:lnTo>
                      <a:lnTo>
                        <a:pt x="2511" y="484"/>
                      </a:lnTo>
                      <a:lnTo>
                        <a:pt x="2501" y="489"/>
                      </a:lnTo>
                      <a:lnTo>
                        <a:pt x="2504" y="499"/>
                      </a:lnTo>
                      <a:lnTo>
                        <a:pt x="2509" y="506"/>
                      </a:lnTo>
                      <a:lnTo>
                        <a:pt x="2511" y="518"/>
                      </a:lnTo>
                      <a:lnTo>
                        <a:pt x="2499" y="531"/>
                      </a:lnTo>
                      <a:lnTo>
                        <a:pt x="2495" y="536"/>
                      </a:lnTo>
                      <a:lnTo>
                        <a:pt x="2491" y="538"/>
                      </a:lnTo>
                      <a:lnTo>
                        <a:pt x="2488" y="539"/>
                      </a:lnTo>
                      <a:lnTo>
                        <a:pt x="2478" y="549"/>
                      </a:lnTo>
                      <a:lnTo>
                        <a:pt x="2461" y="560"/>
                      </a:lnTo>
                      <a:lnTo>
                        <a:pt x="2452" y="566"/>
                      </a:lnTo>
                      <a:lnTo>
                        <a:pt x="2441" y="568"/>
                      </a:lnTo>
                      <a:lnTo>
                        <a:pt x="2432" y="575"/>
                      </a:lnTo>
                      <a:lnTo>
                        <a:pt x="2419" y="582"/>
                      </a:lnTo>
                      <a:lnTo>
                        <a:pt x="2404" y="585"/>
                      </a:lnTo>
                      <a:lnTo>
                        <a:pt x="2386" y="593"/>
                      </a:lnTo>
                      <a:lnTo>
                        <a:pt x="2350" y="614"/>
                      </a:lnTo>
                      <a:lnTo>
                        <a:pt x="2334" y="614"/>
                      </a:lnTo>
                      <a:lnTo>
                        <a:pt x="2316" y="620"/>
                      </a:lnTo>
                      <a:lnTo>
                        <a:pt x="2296" y="618"/>
                      </a:lnTo>
                      <a:lnTo>
                        <a:pt x="2294" y="614"/>
                      </a:lnTo>
                      <a:lnTo>
                        <a:pt x="2286" y="614"/>
                      </a:lnTo>
                      <a:lnTo>
                        <a:pt x="2281" y="613"/>
                      </a:lnTo>
                      <a:lnTo>
                        <a:pt x="2274" y="607"/>
                      </a:lnTo>
                      <a:lnTo>
                        <a:pt x="2259" y="602"/>
                      </a:lnTo>
                      <a:lnTo>
                        <a:pt x="2264" y="595"/>
                      </a:lnTo>
                      <a:lnTo>
                        <a:pt x="2278" y="581"/>
                      </a:lnTo>
                      <a:lnTo>
                        <a:pt x="2278" y="570"/>
                      </a:lnTo>
                      <a:lnTo>
                        <a:pt x="2283" y="558"/>
                      </a:lnTo>
                      <a:lnTo>
                        <a:pt x="2289" y="553"/>
                      </a:lnTo>
                      <a:lnTo>
                        <a:pt x="2289" y="545"/>
                      </a:lnTo>
                      <a:lnTo>
                        <a:pt x="2290" y="541"/>
                      </a:lnTo>
                      <a:lnTo>
                        <a:pt x="2296" y="534"/>
                      </a:lnTo>
                      <a:lnTo>
                        <a:pt x="2308" y="534"/>
                      </a:lnTo>
                      <a:lnTo>
                        <a:pt x="2308" y="534"/>
                      </a:lnTo>
                      <a:lnTo>
                        <a:pt x="2316" y="507"/>
                      </a:lnTo>
                      <a:lnTo>
                        <a:pt x="2316" y="500"/>
                      </a:lnTo>
                      <a:lnTo>
                        <a:pt x="2315" y="502"/>
                      </a:lnTo>
                      <a:lnTo>
                        <a:pt x="2312" y="496"/>
                      </a:lnTo>
                      <a:lnTo>
                        <a:pt x="2308" y="489"/>
                      </a:lnTo>
                      <a:lnTo>
                        <a:pt x="2306" y="467"/>
                      </a:lnTo>
                      <a:lnTo>
                        <a:pt x="2305" y="456"/>
                      </a:lnTo>
                      <a:lnTo>
                        <a:pt x="2301" y="445"/>
                      </a:lnTo>
                      <a:lnTo>
                        <a:pt x="2289" y="425"/>
                      </a:lnTo>
                      <a:lnTo>
                        <a:pt x="2280" y="426"/>
                      </a:lnTo>
                      <a:lnTo>
                        <a:pt x="2263" y="434"/>
                      </a:lnTo>
                      <a:lnTo>
                        <a:pt x="2262" y="435"/>
                      </a:lnTo>
                      <a:lnTo>
                        <a:pt x="2256" y="451"/>
                      </a:lnTo>
                      <a:lnTo>
                        <a:pt x="2248" y="456"/>
                      </a:lnTo>
                      <a:lnTo>
                        <a:pt x="2242" y="458"/>
                      </a:lnTo>
                      <a:lnTo>
                        <a:pt x="2235" y="456"/>
                      </a:lnTo>
                      <a:lnTo>
                        <a:pt x="2232" y="451"/>
                      </a:lnTo>
                      <a:lnTo>
                        <a:pt x="2235" y="442"/>
                      </a:lnTo>
                      <a:lnTo>
                        <a:pt x="2240" y="432"/>
                      </a:lnTo>
                      <a:lnTo>
                        <a:pt x="2254" y="421"/>
                      </a:lnTo>
                      <a:lnTo>
                        <a:pt x="2258" y="412"/>
                      </a:lnTo>
                      <a:lnTo>
                        <a:pt x="2264" y="404"/>
                      </a:lnTo>
                      <a:lnTo>
                        <a:pt x="2267" y="398"/>
                      </a:lnTo>
                      <a:lnTo>
                        <a:pt x="2267" y="388"/>
                      </a:lnTo>
                      <a:lnTo>
                        <a:pt x="2263" y="367"/>
                      </a:lnTo>
                      <a:lnTo>
                        <a:pt x="2259" y="360"/>
                      </a:lnTo>
                      <a:lnTo>
                        <a:pt x="2259" y="353"/>
                      </a:lnTo>
                      <a:lnTo>
                        <a:pt x="2262" y="349"/>
                      </a:lnTo>
                      <a:lnTo>
                        <a:pt x="2263" y="348"/>
                      </a:lnTo>
                      <a:lnTo>
                        <a:pt x="2257" y="334"/>
                      </a:lnTo>
                      <a:lnTo>
                        <a:pt x="2251" y="328"/>
                      </a:lnTo>
                      <a:lnTo>
                        <a:pt x="2235" y="323"/>
                      </a:lnTo>
                      <a:lnTo>
                        <a:pt x="2229" y="318"/>
                      </a:lnTo>
                      <a:lnTo>
                        <a:pt x="2225" y="316"/>
                      </a:lnTo>
                      <a:lnTo>
                        <a:pt x="2211" y="306"/>
                      </a:lnTo>
                      <a:lnTo>
                        <a:pt x="2206" y="303"/>
                      </a:lnTo>
                      <a:lnTo>
                        <a:pt x="2199" y="305"/>
                      </a:lnTo>
                      <a:lnTo>
                        <a:pt x="2198" y="302"/>
                      </a:lnTo>
                      <a:lnTo>
                        <a:pt x="2186" y="299"/>
                      </a:lnTo>
                      <a:lnTo>
                        <a:pt x="2175" y="300"/>
                      </a:lnTo>
                      <a:lnTo>
                        <a:pt x="2170" y="307"/>
                      </a:lnTo>
                      <a:lnTo>
                        <a:pt x="2170" y="312"/>
                      </a:lnTo>
                      <a:lnTo>
                        <a:pt x="2171" y="318"/>
                      </a:lnTo>
                      <a:lnTo>
                        <a:pt x="2176" y="324"/>
                      </a:lnTo>
                      <a:lnTo>
                        <a:pt x="2173" y="327"/>
                      </a:lnTo>
                      <a:lnTo>
                        <a:pt x="2160" y="333"/>
                      </a:lnTo>
                      <a:lnTo>
                        <a:pt x="2151" y="334"/>
                      </a:lnTo>
                      <a:lnTo>
                        <a:pt x="2150" y="349"/>
                      </a:lnTo>
                      <a:lnTo>
                        <a:pt x="2149" y="360"/>
                      </a:lnTo>
                      <a:lnTo>
                        <a:pt x="2144" y="361"/>
                      </a:lnTo>
                      <a:lnTo>
                        <a:pt x="2140" y="367"/>
                      </a:lnTo>
                      <a:lnTo>
                        <a:pt x="2139" y="364"/>
                      </a:lnTo>
                      <a:lnTo>
                        <a:pt x="2138" y="351"/>
                      </a:lnTo>
                      <a:lnTo>
                        <a:pt x="2135" y="345"/>
                      </a:lnTo>
                      <a:lnTo>
                        <a:pt x="2130" y="349"/>
                      </a:lnTo>
                      <a:lnTo>
                        <a:pt x="2125" y="355"/>
                      </a:lnTo>
                      <a:lnTo>
                        <a:pt x="2112" y="362"/>
                      </a:lnTo>
                      <a:lnTo>
                        <a:pt x="2109" y="372"/>
                      </a:lnTo>
                      <a:lnTo>
                        <a:pt x="2104" y="378"/>
                      </a:lnTo>
                      <a:lnTo>
                        <a:pt x="2104" y="389"/>
                      </a:lnTo>
                      <a:lnTo>
                        <a:pt x="2103" y="396"/>
                      </a:lnTo>
                      <a:lnTo>
                        <a:pt x="2102" y="408"/>
                      </a:lnTo>
                      <a:lnTo>
                        <a:pt x="2103" y="412"/>
                      </a:lnTo>
                      <a:lnTo>
                        <a:pt x="2097" y="416"/>
                      </a:lnTo>
                      <a:lnTo>
                        <a:pt x="2095" y="435"/>
                      </a:lnTo>
                      <a:lnTo>
                        <a:pt x="2090" y="457"/>
                      </a:lnTo>
                      <a:lnTo>
                        <a:pt x="2097" y="480"/>
                      </a:lnTo>
                      <a:lnTo>
                        <a:pt x="2103" y="490"/>
                      </a:lnTo>
                      <a:lnTo>
                        <a:pt x="2106" y="499"/>
                      </a:lnTo>
                      <a:lnTo>
                        <a:pt x="2104" y="533"/>
                      </a:lnTo>
                      <a:lnTo>
                        <a:pt x="2095" y="559"/>
                      </a:lnTo>
                      <a:lnTo>
                        <a:pt x="2084" y="580"/>
                      </a:lnTo>
                      <a:lnTo>
                        <a:pt x="2081" y="588"/>
                      </a:lnTo>
                      <a:lnTo>
                        <a:pt x="2068" y="597"/>
                      </a:lnTo>
                      <a:lnTo>
                        <a:pt x="2054" y="606"/>
                      </a:lnTo>
                      <a:lnTo>
                        <a:pt x="2046" y="606"/>
                      </a:lnTo>
                      <a:lnTo>
                        <a:pt x="2039" y="602"/>
                      </a:lnTo>
                      <a:lnTo>
                        <a:pt x="2034" y="601"/>
                      </a:lnTo>
                      <a:lnTo>
                        <a:pt x="2032" y="595"/>
                      </a:lnTo>
                      <a:lnTo>
                        <a:pt x="2028" y="582"/>
                      </a:lnTo>
                      <a:lnTo>
                        <a:pt x="2020" y="560"/>
                      </a:lnTo>
                      <a:lnTo>
                        <a:pt x="2020" y="545"/>
                      </a:lnTo>
                      <a:lnTo>
                        <a:pt x="2020" y="533"/>
                      </a:lnTo>
                      <a:lnTo>
                        <a:pt x="2020" y="525"/>
                      </a:lnTo>
                      <a:lnTo>
                        <a:pt x="2016" y="506"/>
                      </a:lnTo>
                      <a:lnTo>
                        <a:pt x="2015" y="490"/>
                      </a:lnTo>
                      <a:lnTo>
                        <a:pt x="2018" y="477"/>
                      </a:lnTo>
                      <a:lnTo>
                        <a:pt x="2027" y="456"/>
                      </a:lnTo>
                      <a:lnTo>
                        <a:pt x="2027" y="442"/>
                      </a:lnTo>
                      <a:lnTo>
                        <a:pt x="2030" y="432"/>
                      </a:lnTo>
                      <a:lnTo>
                        <a:pt x="2036" y="413"/>
                      </a:lnTo>
                      <a:lnTo>
                        <a:pt x="2036" y="404"/>
                      </a:lnTo>
                      <a:lnTo>
                        <a:pt x="2038" y="391"/>
                      </a:lnTo>
                      <a:lnTo>
                        <a:pt x="2043" y="378"/>
                      </a:lnTo>
                      <a:lnTo>
                        <a:pt x="2053" y="362"/>
                      </a:lnTo>
                      <a:lnTo>
                        <a:pt x="2060" y="344"/>
                      </a:lnTo>
                      <a:lnTo>
                        <a:pt x="2058" y="334"/>
                      </a:lnTo>
                      <a:lnTo>
                        <a:pt x="2044" y="350"/>
                      </a:lnTo>
                      <a:lnTo>
                        <a:pt x="2043" y="359"/>
                      </a:lnTo>
                      <a:lnTo>
                        <a:pt x="2041" y="367"/>
                      </a:lnTo>
                      <a:lnTo>
                        <a:pt x="2034" y="369"/>
                      </a:lnTo>
                      <a:lnTo>
                        <a:pt x="2011" y="389"/>
                      </a:lnTo>
                      <a:lnTo>
                        <a:pt x="2011" y="385"/>
                      </a:lnTo>
                      <a:lnTo>
                        <a:pt x="2018" y="369"/>
                      </a:lnTo>
                      <a:lnTo>
                        <a:pt x="2021" y="364"/>
                      </a:lnTo>
                      <a:lnTo>
                        <a:pt x="2027" y="359"/>
                      </a:lnTo>
                      <a:lnTo>
                        <a:pt x="2034" y="346"/>
                      </a:lnTo>
                      <a:lnTo>
                        <a:pt x="2057" y="308"/>
                      </a:lnTo>
                      <a:lnTo>
                        <a:pt x="2066" y="296"/>
                      </a:lnTo>
                      <a:lnTo>
                        <a:pt x="2070" y="297"/>
                      </a:lnTo>
                      <a:lnTo>
                        <a:pt x="2077" y="294"/>
                      </a:lnTo>
                      <a:lnTo>
                        <a:pt x="2085" y="287"/>
                      </a:lnTo>
                      <a:lnTo>
                        <a:pt x="2084" y="307"/>
                      </a:lnTo>
                      <a:lnTo>
                        <a:pt x="2090" y="306"/>
                      </a:lnTo>
                      <a:lnTo>
                        <a:pt x="2107" y="287"/>
                      </a:lnTo>
                      <a:lnTo>
                        <a:pt x="2120" y="284"/>
                      </a:lnTo>
                      <a:lnTo>
                        <a:pt x="2136" y="281"/>
                      </a:lnTo>
                      <a:lnTo>
                        <a:pt x="2144" y="273"/>
                      </a:lnTo>
                      <a:lnTo>
                        <a:pt x="2155" y="270"/>
                      </a:lnTo>
                      <a:lnTo>
                        <a:pt x="2167" y="274"/>
                      </a:lnTo>
                      <a:lnTo>
                        <a:pt x="2178" y="279"/>
                      </a:lnTo>
                      <a:lnTo>
                        <a:pt x="2181" y="281"/>
                      </a:lnTo>
                      <a:lnTo>
                        <a:pt x="2184" y="286"/>
                      </a:lnTo>
                      <a:lnTo>
                        <a:pt x="2193" y="286"/>
                      </a:lnTo>
                      <a:lnTo>
                        <a:pt x="2194" y="279"/>
                      </a:lnTo>
                      <a:lnTo>
                        <a:pt x="2197" y="275"/>
                      </a:lnTo>
                      <a:lnTo>
                        <a:pt x="2202" y="278"/>
                      </a:lnTo>
                      <a:lnTo>
                        <a:pt x="2205" y="284"/>
                      </a:lnTo>
                      <a:lnTo>
                        <a:pt x="2224" y="279"/>
                      </a:lnTo>
                      <a:lnTo>
                        <a:pt x="2231" y="279"/>
                      </a:lnTo>
                      <a:lnTo>
                        <a:pt x="2231" y="278"/>
                      </a:lnTo>
                      <a:lnTo>
                        <a:pt x="2230" y="275"/>
                      </a:lnTo>
                      <a:lnTo>
                        <a:pt x="2225" y="272"/>
                      </a:lnTo>
                      <a:lnTo>
                        <a:pt x="2221" y="267"/>
                      </a:lnTo>
                      <a:lnTo>
                        <a:pt x="2215" y="263"/>
                      </a:lnTo>
                      <a:lnTo>
                        <a:pt x="2215" y="252"/>
                      </a:lnTo>
                      <a:lnTo>
                        <a:pt x="2213" y="246"/>
                      </a:lnTo>
                      <a:lnTo>
                        <a:pt x="2211" y="242"/>
                      </a:lnTo>
                      <a:lnTo>
                        <a:pt x="2209" y="238"/>
                      </a:lnTo>
                      <a:lnTo>
                        <a:pt x="2202" y="238"/>
                      </a:lnTo>
                      <a:lnTo>
                        <a:pt x="2187" y="240"/>
                      </a:lnTo>
                      <a:lnTo>
                        <a:pt x="2179" y="238"/>
                      </a:lnTo>
                      <a:lnTo>
                        <a:pt x="2171" y="233"/>
                      </a:lnTo>
                      <a:lnTo>
                        <a:pt x="2171" y="222"/>
                      </a:lnTo>
                      <a:lnTo>
                        <a:pt x="2168" y="216"/>
                      </a:lnTo>
                      <a:lnTo>
                        <a:pt x="2160" y="216"/>
                      </a:lnTo>
                      <a:lnTo>
                        <a:pt x="2150" y="221"/>
                      </a:lnTo>
                      <a:lnTo>
                        <a:pt x="2141" y="224"/>
                      </a:lnTo>
                      <a:lnTo>
                        <a:pt x="2111" y="222"/>
                      </a:lnTo>
                      <a:lnTo>
                        <a:pt x="2101" y="229"/>
                      </a:lnTo>
                      <a:lnTo>
                        <a:pt x="2092" y="232"/>
                      </a:lnTo>
                      <a:lnTo>
                        <a:pt x="2085" y="240"/>
                      </a:lnTo>
                      <a:lnTo>
                        <a:pt x="2080" y="242"/>
                      </a:lnTo>
                      <a:lnTo>
                        <a:pt x="2055" y="237"/>
                      </a:lnTo>
                      <a:lnTo>
                        <a:pt x="2047" y="238"/>
                      </a:lnTo>
                      <a:lnTo>
                        <a:pt x="2036" y="227"/>
                      </a:lnTo>
                      <a:lnTo>
                        <a:pt x="2030" y="217"/>
                      </a:lnTo>
                      <a:lnTo>
                        <a:pt x="2011" y="208"/>
                      </a:lnTo>
                      <a:lnTo>
                        <a:pt x="1995" y="210"/>
                      </a:lnTo>
                      <a:lnTo>
                        <a:pt x="1990" y="209"/>
                      </a:lnTo>
                      <a:lnTo>
                        <a:pt x="1983" y="216"/>
                      </a:lnTo>
                      <a:lnTo>
                        <a:pt x="1982" y="213"/>
                      </a:lnTo>
                      <a:lnTo>
                        <a:pt x="1983" y="200"/>
                      </a:lnTo>
                      <a:lnTo>
                        <a:pt x="1988" y="194"/>
                      </a:lnTo>
                      <a:lnTo>
                        <a:pt x="1995" y="190"/>
                      </a:lnTo>
                      <a:lnTo>
                        <a:pt x="2011" y="171"/>
                      </a:lnTo>
                      <a:lnTo>
                        <a:pt x="2020" y="165"/>
                      </a:lnTo>
                      <a:lnTo>
                        <a:pt x="2021" y="160"/>
                      </a:lnTo>
                      <a:lnTo>
                        <a:pt x="2018" y="159"/>
                      </a:lnTo>
                      <a:lnTo>
                        <a:pt x="2007" y="160"/>
                      </a:lnTo>
                      <a:lnTo>
                        <a:pt x="1996" y="163"/>
                      </a:lnTo>
                      <a:lnTo>
                        <a:pt x="1985" y="170"/>
                      </a:lnTo>
                      <a:lnTo>
                        <a:pt x="1969" y="179"/>
                      </a:lnTo>
                      <a:lnTo>
                        <a:pt x="1958" y="193"/>
                      </a:lnTo>
                      <a:lnTo>
                        <a:pt x="1947" y="199"/>
                      </a:lnTo>
                      <a:lnTo>
                        <a:pt x="1936" y="208"/>
                      </a:lnTo>
                      <a:lnTo>
                        <a:pt x="1921" y="211"/>
                      </a:lnTo>
                      <a:lnTo>
                        <a:pt x="1909" y="215"/>
                      </a:lnTo>
                      <a:lnTo>
                        <a:pt x="1890" y="229"/>
                      </a:lnTo>
                      <a:lnTo>
                        <a:pt x="1877" y="230"/>
                      </a:lnTo>
                      <a:lnTo>
                        <a:pt x="1856" y="227"/>
                      </a:lnTo>
                      <a:lnTo>
                        <a:pt x="1853" y="232"/>
                      </a:lnTo>
                      <a:lnTo>
                        <a:pt x="1851" y="230"/>
                      </a:lnTo>
                      <a:lnTo>
                        <a:pt x="1854" y="219"/>
                      </a:lnTo>
                      <a:lnTo>
                        <a:pt x="1854" y="209"/>
                      </a:lnTo>
                      <a:lnTo>
                        <a:pt x="1848" y="203"/>
                      </a:lnTo>
                      <a:lnTo>
                        <a:pt x="1811" y="226"/>
                      </a:lnTo>
                      <a:lnTo>
                        <a:pt x="1799" y="229"/>
                      </a:lnTo>
                      <a:lnTo>
                        <a:pt x="1790" y="227"/>
                      </a:lnTo>
                      <a:lnTo>
                        <a:pt x="1785" y="221"/>
                      </a:lnTo>
                      <a:lnTo>
                        <a:pt x="1792" y="213"/>
                      </a:lnTo>
                      <a:lnTo>
                        <a:pt x="1831" y="179"/>
                      </a:lnTo>
                      <a:lnTo>
                        <a:pt x="1872" y="145"/>
                      </a:lnTo>
                      <a:lnTo>
                        <a:pt x="1892" y="138"/>
                      </a:lnTo>
                      <a:lnTo>
                        <a:pt x="1915" y="118"/>
                      </a:lnTo>
                      <a:lnTo>
                        <a:pt x="1910" y="118"/>
                      </a:lnTo>
                      <a:lnTo>
                        <a:pt x="1896" y="111"/>
                      </a:lnTo>
                      <a:lnTo>
                        <a:pt x="1870" y="111"/>
                      </a:lnTo>
                      <a:lnTo>
                        <a:pt x="1853" y="103"/>
                      </a:lnTo>
                      <a:lnTo>
                        <a:pt x="1844" y="104"/>
                      </a:lnTo>
                      <a:lnTo>
                        <a:pt x="1831" y="111"/>
                      </a:lnTo>
                      <a:lnTo>
                        <a:pt x="1824" y="112"/>
                      </a:lnTo>
                      <a:lnTo>
                        <a:pt x="1812" y="106"/>
                      </a:lnTo>
                      <a:lnTo>
                        <a:pt x="1805" y="96"/>
                      </a:lnTo>
                      <a:lnTo>
                        <a:pt x="1792" y="92"/>
                      </a:lnTo>
                      <a:lnTo>
                        <a:pt x="1785" y="86"/>
                      </a:lnTo>
                      <a:lnTo>
                        <a:pt x="1776" y="84"/>
                      </a:lnTo>
                      <a:lnTo>
                        <a:pt x="1772" y="81"/>
                      </a:lnTo>
                      <a:lnTo>
                        <a:pt x="1765" y="74"/>
                      </a:lnTo>
                      <a:lnTo>
                        <a:pt x="1757" y="68"/>
                      </a:lnTo>
                      <a:lnTo>
                        <a:pt x="1747" y="64"/>
                      </a:lnTo>
                      <a:lnTo>
                        <a:pt x="1721" y="63"/>
                      </a:lnTo>
                      <a:lnTo>
                        <a:pt x="1713" y="68"/>
                      </a:lnTo>
                      <a:lnTo>
                        <a:pt x="1702" y="68"/>
                      </a:lnTo>
                      <a:lnTo>
                        <a:pt x="1695" y="66"/>
                      </a:lnTo>
                      <a:lnTo>
                        <a:pt x="1695" y="64"/>
                      </a:lnTo>
                      <a:lnTo>
                        <a:pt x="1693" y="63"/>
                      </a:lnTo>
                      <a:lnTo>
                        <a:pt x="1679" y="59"/>
                      </a:lnTo>
                      <a:lnTo>
                        <a:pt x="1675" y="55"/>
                      </a:lnTo>
                      <a:lnTo>
                        <a:pt x="1665" y="58"/>
                      </a:lnTo>
                      <a:lnTo>
                        <a:pt x="1661" y="58"/>
                      </a:lnTo>
                      <a:lnTo>
                        <a:pt x="1660" y="55"/>
                      </a:lnTo>
                      <a:lnTo>
                        <a:pt x="1651" y="57"/>
                      </a:lnTo>
                      <a:lnTo>
                        <a:pt x="1643" y="34"/>
                      </a:lnTo>
                      <a:lnTo>
                        <a:pt x="1640" y="33"/>
                      </a:lnTo>
                      <a:lnTo>
                        <a:pt x="1629" y="1"/>
                      </a:lnTo>
                      <a:lnTo>
                        <a:pt x="1622" y="0"/>
                      </a:lnTo>
                      <a:lnTo>
                        <a:pt x="1617" y="0"/>
                      </a:lnTo>
                      <a:lnTo>
                        <a:pt x="1617" y="36"/>
                      </a:lnTo>
                      <a:lnTo>
                        <a:pt x="1558" y="36"/>
                      </a:lnTo>
                      <a:lnTo>
                        <a:pt x="1503" y="36"/>
                      </a:lnTo>
                      <a:lnTo>
                        <a:pt x="1503" y="36"/>
                      </a:lnTo>
                      <a:lnTo>
                        <a:pt x="1491" y="36"/>
                      </a:lnTo>
                      <a:lnTo>
                        <a:pt x="1445" y="36"/>
                      </a:lnTo>
                      <a:lnTo>
                        <a:pt x="1397" y="36"/>
                      </a:lnTo>
                      <a:lnTo>
                        <a:pt x="1344" y="36"/>
                      </a:lnTo>
                      <a:lnTo>
                        <a:pt x="1294" y="36"/>
                      </a:lnTo>
                      <a:lnTo>
                        <a:pt x="1277" y="36"/>
                      </a:lnTo>
                      <a:lnTo>
                        <a:pt x="1130" y="36"/>
                      </a:lnTo>
                      <a:lnTo>
                        <a:pt x="1086" y="36"/>
                      </a:lnTo>
                      <a:lnTo>
                        <a:pt x="1032" y="36"/>
                      </a:lnTo>
                      <a:lnTo>
                        <a:pt x="983" y="36"/>
                      </a:lnTo>
                      <a:lnTo>
                        <a:pt x="936" y="36"/>
                      </a:lnTo>
                      <a:lnTo>
                        <a:pt x="888" y="36"/>
                      </a:lnTo>
                      <a:lnTo>
                        <a:pt x="834" y="36"/>
                      </a:lnTo>
                      <a:lnTo>
                        <a:pt x="802" y="36"/>
                      </a:lnTo>
                      <a:lnTo>
                        <a:pt x="753" y="34"/>
                      </a:lnTo>
                      <a:lnTo>
                        <a:pt x="699" y="34"/>
                      </a:lnTo>
                      <a:lnTo>
                        <a:pt x="649" y="34"/>
                      </a:lnTo>
                      <a:lnTo>
                        <a:pt x="580" y="34"/>
                      </a:lnTo>
                      <a:lnTo>
                        <a:pt x="471" y="34"/>
                      </a:lnTo>
                      <a:lnTo>
                        <a:pt x="418" y="34"/>
                      </a:lnTo>
                      <a:lnTo>
                        <a:pt x="365" y="34"/>
                      </a:lnTo>
                      <a:lnTo>
                        <a:pt x="320" y="34"/>
                      </a:lnTo>
                      <a:lnTo>
                        <a:pt x="270" y="34"/>
                      </a:lnTo>
                      <a:lnTo>
                        <a:pt x="218" y="34"/>
                      </a:lnTo>
                      <a:lnTo>
                        <a:pt x="167" y="34"/>
                      </a:lnTo>
                      <a:lnTo>
                        <a:pt x="105" y="34"/>
                      </a:lnTo>
                      <a:lnTo>
                        <a:pt x="108" y="43"/>
                      </a:lnTo>
                      <a:lnTo>
                        <a:pt x="113" y="50"/>
                      </a:lnTo>
                      <a:lnTo>
                        <a:pt x="121" y="50"/>
                      </a:lnTo>
                      <a:lnTo>
                        <a:pt x="129" y="53"/>
                      </a:lnTo>
                      <a:lnTo>
                        <a:pt x="133" y="58"/>
                      </a:lnTo>
                      <a:lnTo>
                        <a:pt x="132" y="59"/>
                      </a:lnTo>
                      <a:lnTo>
                        <a:pt x="128" y="57"/>
                      </a:lnTo>
                      <a:lnTo>
                        <a:pt x="124" y="58"/>
                      </a:lnTo>
                      <a:lnTo>
                        <a:pt x="124" y="66"/>
                      </a:lnTo>
                      <a:lnTo>
                        <a:pt x="119" y="74"/>
                      </a:lnTo>
                      <a:lnTo>
                        <a:pt x="116" y="75"/>
                      </a:lnTo>
                      <a:lnTo>
                        <a:pt x="116" y="76"/>
                      </a:lnTo>
                      <a:lnTo>
                        <a:pt x="122" y="81"/>
                      </a:lnTo>
                      <a:lnTo>
                        <a:pt x="127" y="84"/>
                      </a:lnTo>
                      <a:lnTo>
                        <a:pt x="128" y="87"/>
                      </a:lnTo>
                      <a:lnTo>
                        <a:pt x="133" y="103"/>
                      </a:lnTo>
                      <a:lnTo>
                        <a:pt x="133" y="119"/>
                      </a:lnTo>
                      <a:lnTo>
                        <a:pt x="132" y="133"/>
                      </a:lnTo>
                      <a:lnTo>
                        <a:pt x="130" y="133"/>
                      </a:lnTo>
                      <a:lnTo>
                        <a:pt x="127" y="125"/>
                      </a:lnTo>
                      <a:lnTo>
                        <a:pt x="124" y="125"/>
                      </a:lnTo>
                      <a:lnTo>
                        <a:pt x="118" y="127"/>
                      </a:lnTo>
                      <a:lnTo>
                        <a:pt x="111" y="143"/>
                      </a:lnTo>
                      <a:lnTo>
                        <a:pt x="101" y="150"/>
                      </a:lnTo>
                      <a:lnTo>
                        <a:pt x="98" y="155"/>
                      </a:lnTo>
                      <a:lnTo>
                        <a:pt x="101" y="156"/>
                      </a:lnTo>
                      <a:lnTo>
                        <a:pt x="101" y="162"/>
                      </a:lnTo>
                      <a:lnTo>
                        <a:pt x="92" y="162"/>
                      </a:lnTo>
                      <a:lnTo>
                        <a:pt x="92" y="151"/>
                      </a:lnTo>
                      <a:lnTo>
                        <a:pt x="101" y="130"/>
                      </a:lnTo>
                      <a:lnTo>
                        <a:pt x="103" y="127"/>
                      </a:lnTo>
                      <a:lnTo>
                        <a:pt x="109" y="124"/>
                      </a:lnTo>
                      <a:lnTo>
                        <a:pt x="111" y="122"/>
                      </a:lnTo>
                      <a:lnTo>
                        <a:pt x="112" y="112"/>
                      </a:lnTo>
                      <a:lnTo>
                        <a:pt x="109" y="104"/>
                      </a:lnTo>
                      <a:lnTo>
                        <a:pt x="98" y="106"/>
                      </a:lnTo>
                      <a:lnTo>
                        <a:pt x="84" y="100"/>
                      </a:lnTo>
                      <a:lnTo>
                        <a:pt x="70" y="101"/>
                      </a:lnTo>
                      <a:lnTo>
                        <a:pt x="58" y="98"/>
                      </a:lnTo>
                      <a:lnTo>
                        <a:pt x="48" y="98"/>
                      </a:lnTo>
                      <a:lnTo>
                        <a:pt x="19" y="87"/>
                      </a:lnTo>
                      <a:lnTo>
                        <a:pt x="9" y="81"/>
                      </a:lnTo>
                      <a:lnTo>
                        <a:pt x="4" y="86"/>
                      </a:lnTo>
                      <a:lnTo>
                        <a:pt x="1" y="96"/>
                      </a:lnTo>
                      <a:lnTo>
                        <a:pt x="0" y="106"/>
                      </a:lnTo>
                      <a:lnTo>
                        <a:pt x="3" y="113"/>
                      </a:lnTo>
                      <a:lnTo>
                        <a:pt x="6" y="122"/>
                      </a:lnTo>
                      <a:lnTo>
                        <a:pt x="15" y="131"/>
                      </a:lnTo>
                      <a:lnTo>
                        <a:pt x="21" y="147"/>
                      </a:lnTo>
                      <a:lnTo>
                        <a:pt x="28" y="181"/>
                      </a:lnTo>
                      <a:lnTo>
                        <a:pt x="32" y="193"/>
                      </a:lnTo>
                      <a:lnTo>
                        <a:pt x="33" y="194"/>
                      </a:lnTo>
                      <a:lnTo>
                        <a:pt x="38" y="188"/>
                      </a:lnTo>
                      <a:lnTo>
                        <a:pt x="42" y="193"/>
                      </a:lnTo>
                      <a:lnTo>
                        <a:pt x="41" y="199"/>
                      </a:lnTo>
                      <a:lnTo>
                        <a:pt x="37" y="205"/>
                      </a:lnTo>
                      <a:lnTo>
                        <a:pt x="37" y="211"/>
                      </a:lnTo>
                      <a:lnTo>
                        <a:pt x="38" y="215"/>
                      </a:lnTo>
                      <a:lnTo>
                        <a:pt x="42" y="216"/>
                      </a:lnTo>
                      <a:lnTo>
                        <a:pt x="46" y="215"/>
                      </a:lnTo>
                      <a:lnTo>
                        <a:pt x="47" y="217"/>
                      </a:lnTo>
                      <a:lnTo>
                        <a:pt x="46" y="225"/>
                      </a:lnTo>
                      <a:lnTo>
                        <a:pt x="47" y="236"/>
                      </a:lnTo>
                      <a:lnTo>
                        <a:pt x="46" y="240"/>
                      </a:lnTo>
                      <a:lnTo>
                        <a:pt x="43" y="238"/>
                      </a:lnTo>
                      <a:lnTo>
                        <a:pt x="42" y="229"/>
                      </a:lnTo>
                      <a:lnTo>
                        <a:pt x="38" y="225"/>
                      </a:lnTo>
                      <a:lnTo>
                        <a:pt x="37" y="238"/>
                      </a:lnTo>
                      <a:lnTo>
                        <a:pt x="39" y="246"/>
                      </a:lnTo>
                      <a:lnTo>
                        <a:pt x="47" y="252"/>
                      </a:lnTo>
                      <a:lnTo>
                        <a:pt x="68" y="251"/>
                      </a:lnTo>
                      <a:lnTo>
                        <a:pt x="74" y="257"/>
                      </a:lnTo>
                      <a:lnTo>
                        <a:pt x="81" y="260"/>
                      </a:lnTo>
                      <a:lnTo>
                        <a:pt x="80" y="264"/>
                      </a:lnTo>
                      <a:lnTo>
                        <a:pt x="68" y="259"/>
                      </a:lnTo>
                      <a:lnTo>
                        <a:pt x="48" y="262"/>
                      </a:lnTo>
                      <a:lnTo>
                        <a:pt x="46" y="264"/>
                      </a:lnTo>
                      <a:lnTo>
                        <a:pt x="44" y="269"/>
                      </a:lnTo>
                      <a:lnTo>
                        <a:pt x="43" y="285"/>
                      </a:lnTo>
                      <a:lnTo>
                        <a:pt x="43" y="291"/>
                      </a:lnTo>
                      <a:lnTo>
                        <a:pt x="47" y="295"/>
                      </a:lnTo>
                      <a:lnTo>
                        <a:pt x="44" y="301"/>
                      </a:lnTo>
                      <a:lnTo>
                        <a:pt x="46" y="312"/>
                      </a:lnTo>
                      <a:lnTo>
                        <a:pt x="42" y="321"/>
                      </a:lnTo>
                      <a:lnTo>
                        <a:pt x="41" y="353"/>
                      </a:lnTo>
                      <a:lnTo>
                        <a:pt x="37" y="366"/>
                      </a:lnTo>
                      <a:lnTo>
                        <a:pt x="38" y="409"/>
                      </a:lnTo>
                      <a:lnTo>
                        <a:pt x="36" y="419"/>
                      </a:lnTo>
                      <a:lnTo>
                        <a:pt x="36" y="431"/>
                      </a:lnTo>
                      <a:lnTo>
                        <a:pt x="30" y="457"/>
                      </a:lnTo>
                      <a:lnTo>
                        <a:pt x="28" y="464"/>
                      </a:lnTo>
                      <a:lnTo>
                        <a:pt x="30" y="466"/>
                      </a:lnTo>
                      <a:lnTo>
                        <a:pt x="31" y="466"/>
                      </a:lnTo>
                      <a:lnTo>
                        <a:pt x="32" y="474"/>
                      </a:lnTo>
                      <a:lnTo>
                        <a:pt x="26" y="478"/>
                      </a:lnTo>
                      <a:lnTo>
                        <a:pt x="20" y="488"/>
                      </a:lnTo>
                      <a:lnTo>
                        <a:pt x="15" y="515"/>
                      </a:lnTo>
                      <a:lnTo>
                        <a:pt x="17" y="529"/>
                      </a:lnTo>
                      <a:lnTo>
                        <a:pt x="20" y="555"/>
                      </a:lnTo>
                      <a:lnTo>
                        <a:pt x="27" y="576"/>
                      </a:lnTo>
                      <a:lnTo>
                        <a:pt x="28" y="580"/>
                      </a:lnTo>
                      <a:lnTo>
                        <a:pt x="31" y="590"/>
                      </a:lnTo>
                      <a:lnTo>
                        <a:pt x="39" y="624"/>
                      </a:lnTo>
                      <a:lnTo>
                        <a:pt x="36" y="646"/>
                      </a:lnTo>
                      <a:lnTo>
                        <a:pt x="36" y="667"/>
                      </a:lnTo>
                      <a:lnTo>
                        <a:pt x="30" y="678"/>
                      </a:lnTo>
                      <a:lnTo>
                        <a:pt x="22" y="688"/>
                      </a:lnTo>
                      <a:lnTo>
                        <a:pt x="22" y="697"/>
                      </a:lnTo>
                      <a:lnTo>
                        <a:pt x="24" y="701"/>
                      </a:lnTo>
                      <a:lnTo>
                        <a:pt x="30" y="706"/>
                      </a:lnTo>
                      <a:lnTo>
                        <a:pt x="54" y="747"/>
                      </a:lnTo>
                      <a:lnTo>
                        <a:pt x="55" y="752"/>
                      </a:lnTo>
                      <a:lnTo>
                        <a:pt x="54" y="758"/>
                      </a:lnTo>
                      <a:lnTo>
                        <a:pt x="54" y="769"/>
                      </a:lnTo>
                      <a:lnTo>
                        <a:pt x="63" y="806"/>
                      </a:lnTo>
                      <a:lnTo>
                        <a:pt x="69" y="813"/>
                      </a:lnTo>
                      <a:lnTo>
                        <a:pt x="78" y="824"/>
                      </a:lnTo>
                      <a:lnTo>
                        <a:pt x="95" y="841"/>
                      </a:lnTo>
                      <a:lnTo>
                        <a:pt x="98" y="850"/>
                      </a:lnTo>
                      <a:lnTo>
                        <a:pt x="98" y="857"/>
                      </a:lnTo>
                      <a:lnTo>
                        <a:pt x="100" y="862"/>
                      </a:lnTo>
                      <a:lnTo>
                        <a:pt x="108" y="868"/>
                      </a:lnTo>
                      <a:lnTo>
                        <a:pt x="114" y="868"/>
                      </a:lnTo>
                      <a:lnTo>
                        <a:pt x="116" y="872"/>
                      </a:lnTo>
                      <a:lnTo>
                        <a:pt x="119" y="872"/>
                      </a:lnTo>
                      <a:lnTo>
                        <a:pt x="122" y="870"/>
                      </a:lnTo>
                      <a:lnTo>
                        <a:pt x="123" y="868"/>
                      </a:lnTo>
                      <a:lnTo>
                        <a:pt x="124" y="854"/>
                      </a:lnTo>
                      <a:lnTo>
                        <a:pt x="138" y="854"/>
                      </a:lnTo>
                      <a:lnTo>
                        <a:pt x="150" y="859"/>
                      </a:lnTo>
                      <a:lnTo>
                        <a:pt x="144" y="864"/>
                      </a:lnTo>
                      <a:lnTo>
                        <a:pt x="138" y="865"/>
                      </a:lnTo>
                      <a:lnTo>
                        <a:pt x="133" y="870"/>
                      </a:lnTo>
                      <a:lnTo>
                        <a:pt x="134" y="876"/>
                      </a:lnTo>
                      <a:lnTo>
                        <a:pt x="144" y="894"/>
                      </a:lnTo>
                      <a:lnTo>
                        <a:pt x="145" y="899"/>
                      </a:lnTo>
                      <a:lnTo>
                        <a:pt x="137" y="893"/>
                      </a:lnTo>
                      <a:lnTo>
                        <a:pt x="130" y="886"/>
                      </a:lnTo>
                      <a:lnTo>
                        <a:pt x="129" y="881"/>
                      </a:lnTo>
                      <a:lnTo>
                        <a:pt x="124" y="880"/>
                      </a:lnTo>
                      <a:lnTo>
                        <a:pt x="123" y="887"/>
                      </a:lnTo>
                      <a:lnTo>
                        <a:pt x="124" y="894"/>
                      </a:lnTo>
                      <a:lnTo>
                        <a:pt x="129" y="905"/>
                      </a:lnTo>
                      <a:lnTo>
                        <a:pt x="133" y="925"/>
                      </a:lnTo>
                      <a:lnTo>
                        <a:pt x="143" y="934"/>
                      </a:lnTo>
                      <a:lnTo>
                        <a:pt x="155" y="936"/>
                      </a:lnTo>
                      <a:lnTo>
                        <a:pt x="161" y="946"/>
                      </a:lnTo>
                      <a:lnTo>
                        <a:pt x="161" y="958"/>
                      </a:lnTo>
                      <a:lnTo>
                        <a:pt x="155" y="963"/>
                      </a:lnTo>
                      <a:lnTo>
                        <a:pt x="155" y="977"/>
                      </a:lnTo>
                      <a:lnTo>
                        <a:pt x="157" y="980"/>
                      </a:lnTo>
                      <a:lnTo>
                        <a:pt x="180" y="1004"/>
                      </a:lnTo>
                      <a:lnTo>
                        <a:pt x="192" y="1023"/>
                      </a:lnTo>
                      <a:lnTo>
                        <a:pt x="207" y="1038"/>
                      </a:lnTo>
                      <a:lnTo>
                        <a:pt x="213" y="1042"/>
                      </a:lnTo>
                      <a:lnTo>
                        <a:pt x="214" y="1053"/>
                      </a:lnTo>
                      <a:lnTo>
                        <a:pt x="223" y="1056"/>
                      </a:lnTo>
                      <a:lnTo>
                        <a:pt x="227" y="1064"/>
                      </a:lnTo>
                      <a:lnTo>
                        <a:pt x="227" y="1066"/>
                      </a:lnTo>
                      <a:lnTo>
                        <a:pt x="226" y="1072"/>
                      </a:lnTo>
                      <a:lnTo>
                        <a:pt x="226" y="1081"/>
                      </a:lnTo>
                      <a:lnTo>
                        <a:pt x="229" y="1096"/>
                      </a:lnTo>
                      <a:lnTo>
                        <a:pt x="231" y="1099"/>
                      </a:lnTo>
                      <a:lnTo>
                        <a:pt x="238" y="1102"/>
                      </a:lnTo>
                      <a:lnTo>
                        <a:pt x="257" y="1104"/>
                      </a:lnTo>
                      <a:lnTo>
                        <a:pt x="268" y="1110"/>
                      </a:lnTo>
                      <a:lnTo>
                        <a:pt x="273" y="1108"/>
                      </a:lnTo>
                      <a:lnTo>
                        <a:pt x="280" y="1109"/>
                      </a:lnTo>
                      <a:lnTo>
                        <a:pt x="289" y="1114"/>
                      </a:lnTo>
                      <a:lnTo>
                        <a:pt x="299" y="1118"/>
                      </a:lnTo>
                      <a:lnTo>
                        <a:pt x="302" y="1124"/>
                      </a:lnTo>
                      <a:lnTo>
                        <a:pt x="318" y="1130"/>
                      </a:lnTo>
                      <a:lnTo>
                        <a:pt x="324" y="1134"/>
                      </a:lnTo>
                      <a:lnTo>
                        <a:pt x="328" y="1137"/>
                      </a:lnTo>
                      <a:lnTo>
                        <a:pt x="331" y="1131"/>
                      </a:lnTo>
                      <a:lnTo>
                        <a:pt x="336" y="1131"/>
                      </a:lnTo>
                      <a:lnTo>
                        <a:pt x="339" y="1134"/>
                      </a:lnTo>
                      <a:lnTo>
                        <a:pt x="348" y="1141"/>
                      </a:lnTo>
                      <a:lnTo>
                        <a:pt x="349" y="1151"/>
                      </a:lnTo>
                      <a:lnTo>
                        <a:pt x="350" y="1153"/>
                      </a:lnTo>
                      <a:lnTo>
                        <a:pt x="364" y="1155"/>
                      </a:lnTo>
                      <a:lnTo>
                        <a:pt x="376" y="1161"/>
                      </a:lnTo>
                      <a:lnTo>
                        <a:pt x="383" y="1167"/>
                      </a:lnTo>
                      <a:lnTo>
                        <a:pt x="397" y="1183"/>
                      </a:lnTo>
                      <a:lnTo>
                        <a:pt x="406" y="1192"/>
                      </a:lnTo>
                      <a:lnTo>
                        <a:pt x="412" y="1201"/>
                      </a:lnTo>
                      <a:lnTo>
                        <a:pt x="415" y="1227"/>
                      </a:lnTo>
                      <a:lnTo>
                        <a:pt x="417" y="1233"/>
                      </a:lnTo>
                      <a:lnTo>
                        <a:pt x="541" y="1223"/>
                      </a:lnTo>
                      <a:lnTo>
                        <a:pt x="542" y="1230"/>
                      </a:lnTo>
                      <a:lnTo>
                        <a:pt x="751" y="1307"/>
                      </a:lnTo>
                      <a:lnTo>
                        <a:pt x="854" y="1307"/>
                      </a:lnTo>
                      <a:lnTo>
                        <a:pt x="898" y="1307"/>
                      </a:lnTo>
                      <a:lnTo>
                        <a:pt x="899" y="1277"/>
                      </a:lnTo>
                      <a:lnTo>
                        <a:pt x="989" y="1276"/>
                      </a:lnTo>
                      <a:lnTo>
                        <a:pt x="999" y="1282"/>
                      </a:lnTo>
                      <a:lnTo>
                        <a:pt x="1004" y="1285"/>
                      </a:lnTo>
                      <a:lnTo>
                        <a:pt x="1011" y="1297"/>
                      </a:lnTo>
                      <a:lnTo>
                        <a:pt x="1023" y="1303"/>
                      </a:lnTo>
                      <a:lnTo>
                        <a:pt x="1032" y="1316"/>
                      </a:lnTo>
                      <a:lnTo>
                        <a:pt x="1052" y="1333"/>
                      </a:lnTo>
                      <a:lnTo>
                        <a:pt x="1081" y="1352"/>
                      </a:lnTo>
                      <a:lnTo>
                        <a:pt x="1095" y="1403"/>
                      </a:lnTo>
                      <a:lnTo>
                        <a:pt x="1109" y="1421"/>
                      </a:lnTo>
                      <a:lnTo>
                        <a:pt x="1128" y="1437"/>
                      </a:lnTo>
                      <a:lnTo>
                        <a:pt x="1152" y="1453"/>
                      </a:lnTo>
                      <a:lnTo>
                        <a:pt x="1176" y="1458"/>
                      </a:lnTo>
                      <a:lnTo>
                        <a:pt x="1199" y="1411"/>
                      </a:lnTo>
                      <a:lnTo>
                        <a:pt x="1202" y="1408"/>
                      </a:lnTo>
                      <a:lnTo>
                        <a:pt x="1213" y="1403"/>
                      </a:lnTo>
                      <a:lnTo>
                        <a:pt x="1224" y="1406"/>
                      </a:lnTo>
                      <a:lnTo>
                        <a:pt x="1269" y="1404"/>
                      </a:lnTo>
                      <a:lnTo>
                        <a:pt x="1277" y="1414"/>
                      </a:lnTo>
                      <a:lnTo>
                        <a:pt x="1294" y="1430"/>
                      </a:lnTo>
                      <a:lnTo>
                        <a:pt x="1300" y="1440"/>
                      </a:lnTo>
                      <a:lnTo>
                        <a:pt x="1311" y="1448"/>
                      </a:lnTo>
                      <a:lnTo>
                        <a:pt x="1331" y="1494"/>
                      </a:lnTo>
                      <a:lnTo>
                        <a:pt x="1347" y="1511"/>
                      </a:lnTo>
                      <a:lnTo>
                        <a:pt x="1355" y="1531"/>
                      </a:lnTo>
                      <a:lnTo>
                        <a:pt x="1372" y="1542"/>
                      </a:lnTo>
                      <a:lnTo>
                        <a:pt x="1387" y="1589"/>
                      </a:lnTo>
                      <a:lnTo>
                        <a:pt x="1404" y="1615"/>
                      </a:lnTo>
                      <a:lnTo>
                        <a:pt x="1421" y="1626"/>
                      </a:lnTo>
                      <a:lnTo>
                        <a:pt x="1435" y="1628"/>
                      </a:lnTo>
                      <a:lnTo>
                        <a:pt x="1450" y="1636"/>
                      </a:lnTo>
                      <a:lnTo>
                        <a:pt x="1477" y="1639"/>
                      </a:lnTo>
                      <a:lnTo>
                        <a:pt x="1495" y="1647"/>
                      </a:lnTo>
                      <a:lnTo>
                        <a:pt x="1512" y="1648"/>
                      </a:lnTo>
                      <a:lnTo>
                        <a:pt x="1514" y="1647"/>
                      </a:lnTo>
                      <a:lnTo>
                        <a:pt x="1509" y="1644"/>
                      </a:lnTo>
                      <a:lnTo>
                        <a:pt x="1505" y="1632"/>
                      </a:lnTo>
                      <a:lnTo>
                        <a:pt x="1503" y="1625"/>
                      </a:lnTo>
                      <a:lnTo>
                        <a:pt x="1501" y="1624"/>
                      </a:lnTo>
                      <a:lnTo>
                        <a:pt x="1495" y="1598"/>
                      </a:lnTo>
                      <a:lnTo>
                        <a:pt x="1494" y="1588"/>
                      </a:lnTo>
                      <a:lnTo>
                        <a:pt x="1499" y="1585"/>
                      </a:lnTo>
                      <a:lnTo>
                        <a:pt x="1499" y="1572"/>
                      </a:lnTo>
                      <a:lnTo>
                        <a:pt x="1498" y="1571"/>
                      </a:lnTo>
                      <a:lnTo>
                        <a:pt x="1491" y="1570"/>
                      </a:lnTo>
                      <a:lnTo>
                        <a:pt x="1489" y="1567"/>
                      </a:lnTo>
                      <a:lnTo>
                        <a:pt x="1490" y="1564"/>
                      </a:lnTo>
                      <a:lnTo>
                        <a:pt x="1498" y="1564"/>
                      </a:lnTo>
                      <a:lnTo>
                        <a:pt x="1500" y="1566"/>
                      </a:lnTo>
                      <a:lnTo>
                        <a:pt x="1505" y="1564"/>
                      </a:lnTo>
                      <a:lnTo>
                        <a:pt x="1506" y="1556"/>
                      </a:lnTo>
                      <a:lnTo>
                        <a:pt x="1506" y="1543"/>
                      </a:lnTo>
                      <a:lnTo>
                        <a:pt x="1501" y="1533"/>
                      </a:lnTo>
                      <a:lnTo>
                        <a:pt x="1516" y="1531"/>
                      </a:lnTo>
                      <a:lnTo>
                        <a:pt x="1521" y="1521"/>
                      </a:lnTo>
                      <a:lnTo>
                        <a:pt x="1520" y="1518"/>
                      </a:lnTo>
                      <a:lnTo>
                        <a:pt x="1515" y="1519"/>
                      </a:lnTo>
                      <a:lnTo>
                        <a:pt x="1515" y="1515"/>
                      </a:lnTo>
                      <a:lnTo>
                        <a:pt x="1525" y="1508"/>
                      </a:lnTo>
                      <a:lnTo>
                        <a:pt x="1528" y="1510"/>
                      </a:lnTo>
                      <a:lnTo>
                        <a:pt x="1533" y="1502"/>
                      </a:lnTo>
                      <a:lnTo>
                        <a:pt x="1534" y="1500"/>
                      </a:lnTo>
                      <a:lnTo>
                        <a:pt x="1537" y="1496"/>
                      </a:lnTo>
                      <a:lnTo>
                        <a:pt x="1547" y="1496"/>
                      </a:lnTo>
                      <a:lnTo>
                        <a:pt x="1550" y="1494"/>
                      </a:lnTo>
                      <a:lnTo>
                        <a:pt x="1552" y="1489"/>
                      </a:lnTo>
                      <a:lnTo>
                        <a:pt x="1546" y="1485"/>
                      </a:lnTo>
                      <a:lnTo>
                        <a:pt x="1546" y="1480"/>
                      </a:lnTo>
                      <a:lnTo>
                        <a:pt x="1547" y="1476"/>
                      </a:lnTo>
                      <a:lnTo>
                        <a:pt x="1552" y="1479"/>
                      </a:lnTo>
                      <a:lnTo>
                        <a:pt x="1555" y="1481"/>
                      </a:lnTo>
                      <a:lnTo>
                        <a:pt x="1557" y="1481"/>
                      </a:lnTo>
                      <a:lnTo>
                        <a:pt x="1557" y="1476"/>
                      </a:lnTo>
                      <a:lnTo>
                        <a:pt x="1558" y="1475"/>
                      </a:lnTo>
                      <a:lnTo>
                        <a:pt x="1559" y="1476"/>
                      </a:lnTo>
                      <a:lnTo>
                        <a:pt x="1563" y="1480"/>
                      </a:lnTo>
                      <a:lnTo>
                        <a:pt x="1564" y="1480"/>
                      </a:lnTo>
                      <a:lnTo>
                        <a:pt x="1566" y="1479"/>
                      </a:lnTo>
                      <a:lnTo>
                        <a:pt x="1569" y="1475"/>
                      </a:lnTo>
                      <a:lnTo>
                        <a:pt x="1570" y="1474"/>
                      </a:lnTo>
                      <a:lnTo>
                        <a:pt x="1571" y="1483"/>
                      </a:lnTo>
                      <a:lnTo>
                        <a:pt x="1587" y="1476"/>
                      </a:lnTo>
                      <a:lnTo>
                        <a:pt x="1590" y="1478"/>
                      </a:lnTo>
                      <a:lnTo>
                        <a:pt x="1590" y="1479"/>
                      </a:lnTo>
                      <a:lnTo>
                        <a:pt x="1585" y="1481"/>
                      </a:lnTo>
                      <a:lnTo>
                        <a:pt x="1575" y="1485"/>
                      </a:lnTo>
                      <a:lnTo>
                        <a:pt x="1566" y="1489"/>
                      </a:lnTo>
                      <a:lnTo>
                        <a:pt x="1565" y="1492"/>
                      </a:lnTo>
                      <a:lnTo>
                        <a:pt x="1568" y="1492"/>
                      </a:lnTo>
                      <a:lnTo>
                        <a:pt x="1584" y="1486"/>
                      </a:lnTo>
                      <a:lnTo>
                        <a:pt x="1598" y="1479"/>
                      </a:lnTo>
                      <a:lnTo>
                        <a:pt x="1606" y="1473"/>
                      </a:lnTo>
                      <a:lnTo>
                        <a:pt x="1619" y="1463"/>
                      </a:lnTo>
                      <a:lnTo>
                        <a:pt x="1622" y="1459"/>
                      </a:lnTo>
                      <a:lnTo>
                        <a:pt x="1628" y="1443"/>
                      </a:lnTo>
                      <a:lnTo>
                        <a:pt x="1629" y="1410"/>
                      </a:lnTo>
                      <a:lnTo>
                        <a:pt x="1632" y="1408"/>
                      </a:lnTo>
                      <a:lnTo>
                        <a:pt x="1635" y="1406"/>
                      </a:lnTo>
                      <a:lnTo>
                        <a:pt x="1638" y="1406"/>
                      </a:lnTo>
                      <a:lnTo>
                        <a:pt x="1638" y="1419"/>
                      </a:lnTo>
                      <a:lnTo>
                        <a:pt x="1645" y="1419"/>
                      </a:lnTo>
                      <a:lnTo>
                        <a:pt x="1643" y="1422"/>
                      </a:lnTo>
                      <a:lnTo>
                        <a:pt x="1636" y="1425"/>
                      </a:lnTo>
                      <a:lnTo>
                        <a:pt x="1639" y="1426"/>
                      </a:lnTo>
                      <a:lnTo>
                        <a:pt x="1659" y="1419"/>
                      </a:lnTo>
                      <a:lnTo>
                        <a:pt x="1671" y="1411"/>
                      </a:lnTo>
                      <a:lnTo>
                        <a:pt x="1688" y="1411"/>
                      </a:lnTo>
                      <a:lnTo>
                        <a:pt x="1719" y="1406"/>
                      </a:lnTo>
                      <a:lnTo>
                        <a:pt x="1740" y="1413"/>
                      </a:lnTo>
                      <a:lnTo>
                        <a:pt x="1751" y="1418"/>
                      </a:lnTo>
                      <a:lnTo>
                        <a:pt x="1763" y="1420"/>
                      </a:lnTo>
                      <a:lnTo>
                        <a:pt x="1775" y="1420"/>
                      </a:lnTo>
                      <a:lnTo>
                        <a:pt x="1781" y="1414"/>
                      </a:lnTo>
                      <a:lnTo>
                        <a:pt x="1781" y="1409"/>
                      </a:lnTo>
                      <a:lnTo>
                        <a:pt x="1784" y="1405"/>
                      </a:lnTo>
                      <a:lnTo>
                        <a:pt x="1794" y="1405"/>
                      </a:lnTo>
                      <a:lnTo>
                        <a:pt x="1810" y="1414"/>
                      </a:lnTo>
                      <a:lnTo>
                        <a:pt x="1816" y="1421"/>
                      </a:lnTo>
                      <a:lnTo>
                        <a:pt x="1822" y="1422"/>
                      </a:lnTo>
                      <a:lnTo>
                        <a:pt x="1833" y="1440"/>
                      </a:lnTo>
                      <a:lnTo>
                        <a:pt x="1845" y="1440"/>
                      </a:lnTo>
                      <a:lnTo>
                        <a:pt x="1848" y="1442"/>
                      </a:lnTo>
                      <a:lnTo>
                        <a:pt x="1856" y="1445"/>
                      </a:lnTo>
                      <a:lnTo>
                        <a:pt x="1864" y="1441"/>
                      </a:lnTo>
                      <a:lnTo>
                        <a:pt x="1870" y="1445"/>
                      </a:lnTo>
                      <a:lnTo>
                        <a:pt x="1875" y="1442"/>
                      </a:lnTo>
                      <a:lnTo>
                        <a:pt x="1880" y="1442"/>
                      </a:lnTo>
                      <a:lnTo>
                        <a:pt x="1890" y="1445"/>
                      </a:lnTo>
                      <a:lnTo>
                        <a:pt x="1897" y="1436"/>
                      </a:lnTo>
                      <a:lnTo>
                        <a:pt x="1898" y="1433"/>
                      </a:lnTo>
                      <a:lnTo>
                        <a:pt x="1897" y="1429"/>
                      </a:lnTo>
                      <a:lnTo>
                        <a:pt x="1899" y="1427"/>
                      </a:lnTo>
                      <a:lnTo>
                        <a:pt x="1904" y="1427"/>
                      </a:lnTo>
                      <a:lnTo>
                        <a:pt x="1912" y="1435"/>
                      </a:lnTo>
                      <a:lnTo>
                        <a:pt x="1923" y="1440"/>
                      </a:lnTo>
                      <a:lnTo>
                        <a:pt x="1934" y="1453"/>
                      </a:lnTo>
                      <a:lnTo>
                        <a:pt x="1937" y="1452"/>
                      </a:lnTo>
                      <a:lnTo>
                        <a:pt x="1945" y="1449"/>
                      </a:lnTo>
                      <a:lnTo>
                        <a:pt x="1946" y="1445"/>
                      </a:lnTo>
                      <a:lnTo>
                        <a:pt x="1941" y="1438"/>
                      </a:lnTo>
                      <a:lnTo>
                        <a:pt x="1925" y="1430"/>
                      </a:lnTo>
                      <a:lnTo>
                        <a:pt x="1918" y="1420"/>
                      </a:lnTo>
                      <a:lnTo>
                        <a:pt x="1918" y="1418"/>
                      </a:lnTo>
                      <a:lnTo>
                        <a:pt x="1923" y="1410"/>
                      </a:lnTo>
                      <a:lnTo>
                        <a:pt x="1934" y="1402"/>
                      </a:lnTo>
                      <a:lnTo>
                        <a:pt x="1936" y="1387"/>
                      </a:lnTo>
                      <a:lnTo>
                        <a:pt x="1934" y="1386"/>
                      </a:lnTo>
                      <a:lnTo>
                        <a:pt x="1933" y="1384"/>
                      </a:lnTo>
                      <a:lnTo>
                        <a:pt x="1920" y="1389"/>
                      </a:lnTo>
                      <a:lnTo>
                        <a:pt x="1914" y="1395"/>
                      </a:lnTo>
                      <a:lnTo>
                        <a:pt x="1910" y="1394"/>
                      </a:lnTo>
                      <a:lnTo>
                        <a:pt x="1908" y="1383"/>
                      </a:lnTo>
                      <a:lnTo>
                        <a:pt x="1905" y="1382"/>
                      </a:lnTo>
                      <a:lnTo>
                        <a:pt x="1902" y="1383"/>
                      </a:lnTo>
                      <a:lnTo>
                        <a:pt x="1893" y="1388"/>
                      </a:lnTo>
                      <a:lnTo>
                        <a:pt x="1883" y="1389"/>
                      </a:lnTo>
                      <a:lnTo>
                        <a:pt x="1876" y="1382"/>
                      </a:lnTo>
                      <a:lnTo>
                        <a:pt x="1878" y="1371"/>
                      </a:lnTo>
                      <a:lnTo>
                        <a:pt x="1891" y="1367"/>
                      </a:lnTo>
                      <a:lnTo>
                        <a:pt x="1905" y="1375"/>
                      </a:lnTo>
                      <a:lnTo>
                        <a:pt x="1921" y="1377"/>
                      </a:lnTo>
                      <a:lnTo>
                        <a:pt x="1934" y="1371"/>
                      </a:lnTo>
                      <a:lnTo>
                        <a:pt x="1942" y="1373"/>
                      </a:lnTo>
                      <a:lnTo>
                        <a:pt x="1953" y="1366"/>
                      </a:lnTo>
                      <a:lnTo>
                        <a:pt x="1987" y="1368"/>
                      </a:lnTo>
                      <a:lnTo>
                        <a:pt x="1995" y="1370"/>
                      </a:lnTo>
                      <a:lnTo>
                        <a:pt x="1999" y="1367"/>
                      </a:lnTo>
                      <a:lnTo>
                        <a:pt x="2007" y="1334"/>
                      </a:lnTo>
                      <a:lnTo>
                        <a:pt x="2010" y="1341"/>
                      </a:lnTo>
                      <a:lnTo>
                        <a:pt x="2010" y="1350"/>
                      </a:lnTo>
                      <a:lnTo>
                        <a:pt x="2012" y="1363"/>
                      </a:lnTo>
                      <a:lnTo>
                        <a:pt x="2012" y="1367"/>
                      </a:lnTo>
                      <a:lnTo>
                        <a:pt x="2010" y="1373"/>
                      </a:lnTo>
                      <a:lnTo>
                        <a:pt x="2011" y="1377"/>
                      </a:lnTo>
                      <a:lnTo>
                        <a:pt x="2020" y="1376"/>
                      </a:lnTo>
                      <a:lnTo>
                        <a:pt x="2041" y="1370"/>
                      </a:lnTo>
                      <a:lnTo>
                        <a:pt x="2049" y="1361"/>
                      </a:lnTo>
                      <a:lnTo>
                        <a:pt x="2054" y="1361"/>
                      </a:lnTo>
                      <a:lnTo>
                        <a:pt x="2059" y="1356"/>
                      </a:lnTo>
                      <a:lnTo>
                        <a:pt x="2061" y="1356"/>
                      </a:lnTo>
                      <a:lnTo>
                        <a:pt x="2061" y="1359"/>
                      </a:lnTo>
                      <a:lnTo>
                        <a:pt x="2058" y="1366"/>
                      </a:lnTo>
                      <a:lnTo>
                        <a:pt x="2065" y="1366"/>
                      </a:lnTo>
                      <a:lnTo>
                        <a:pt x="2087" y="1361"/>
                      </a:lnTo>
                      <a:lnTo>
                        <a:pt x="2098" y="1361"/>
                      </a:lnTo>
                      <a:lnTo>
                        <a:pt x="2103" y="1362"/>
                      </a:lnTo>
                      <a:lnTo>
                        <a:pt x="2102" y="1366"/>
                      </a:lnTo>
                      <a:lnTo>
                        <a:pt x="2100" y="1367"/>
                      </a:lnTo>
                      <a:lnTo>
                        <a:pt x="2100" y="1370"/>
                      </a:lnTo>
                      <a:lnTo>
                        <a:pt x="2107" y="1373"/>
                      </a:lnTo>
                      <a:lnTo>
                        <a:pt x="2117" y="1377"/>
                      </a:lnTo>
                      <a:lnTo>
                        <a:pt x="2143" y="1392"/>
                      </a:lnTo>
                      <a:lnTo>
                        <a:pt x="2147" y="1397"/>
                      </a:lnTo>
                      <a:lnTo>
                        <a:pt x="2152" y="1406"/>
                      </a:lnTo>
                      <a:lnTo>
                        <a:pt x="2157" y="1410"/>
                      </a:lnTo>
                      <a:lnTo>
                        <a:pt x="2171" y="1406"/>
                      </a:lnTo>
                      <a:lnTo>
                        <a:pt x="2186" y="1404"/>
                      </a:lnTo>
                      <a:lnTo>
                        <a:pt x="2199" y="1397"/>
                      </a:lnTo>
                      <a:lnTo>
                        <a:pt x="2205" y="1397"/>
                      </a:lnTo>
                      <a:lnTo>
                        <a:pt x="2206" y="1397"/>
                      </a:lnTo>
                      <a:lnTo>
                        <a:pt x="2208" y="1390"/>
                      </a:lnTo>
                      <a:lnTo>
                        <a:pt x="2213" y="1387"/>
                      </a:lnTo>
                      <a:lnTo>
                        <a:pt x="2221" y="1387"/>
                      </a:lnTo>
                      <a:lnTo>
                        <a:pt x="2226" y="1387"/>
                      </a:lnTo>
                      <a:lnTo>
                        <a:pt x="2236" y="1390"/>
                      </a:lnTo>
                      <a:lnTo>
                        <a:pt x="2243" y="1398"/>
                      </a:lnTo>
                      <a:lnTo>
                        <a:pt x="2253" y="1409"/>
                      </a:lnTo>
                      <a:lnTo>
                        <a:pt x="2258" y="1411"/>
                      </a:lnTo>
                      <a:lnTo>
                        <a:pt x="2259" y="1421"/>
                      </a:lnTo>
                      <a:lnTo>
                        <a:pt x="2264" y="1424"/>
                      </a:lnTo>
                      <a:lnTo>
                        <a:pt x="2274" y="1437"/>
                      </a:lnTo>
                      <a:lnTo>
                        <a:pt x="2280" y="1441"/>
                      </a:lnTo>
                      <a:lnTo>
                        <a:pt x="2292" y="1446"/>
                      </a:lnTo>
                      <a:lnTo>
                        <a:pt x="2295" y="1449"/>
                      </a:lnTo>
                      <a:lnTo>
                        <a:pt x="2296" y="1457"/>
                      </a:lnTo>
                      <a:lnTo>
                        <a:pt x="2297" y="1476"/>
                      </a:lnTo>
                      <a:lnTo>
                        <a:pt x="2292" y="1511"/>
                      </a:lnTo>
                      <a:lnTo>
                        <a:pt x="2292" y="1517"/>
                      </a:lnTo>
                      <a:lnTo>
                        <a:pt x="2295" y="1527"/>
                      </a:lnTo>
                      <a:lnTo>
                        <a:pt x="2295" y="1528"/>
                      </a:lnTo>
                      <a:lnTo>
                        <a:pt x="2300" y="1528"/>
                      </a:lnTo>
                      <a:lnTo>
                        <a:pt x="2301" y="1518"/>
                      </a:lnTo>
                      <a:lnTo>
                        <a:pt x="2305" y="1521"/>
                      </a:lnTo>
                      <a:lnTo>
                        <a:pt x="2308" y="1524"/>
                      </a:lnTo>
                      <a:lnTo>
                        <a:pt x="2305" y="1537"/>
                      </a:lnTo>
                      <a:lnTo>
                        <a:pt x="2303" y="1545"/>
                      </a:lnTo>
                      <a:lnTo>
                        <a:pt x="2305" y="1556"/>
                      </a:lnTo>
                      <a:lnTo>
                        <a:pt x="2310" y="1566"/>
                      </a:lnTo>
                      <a:lnTo>
                        <a:pt x="2323" y="1587"/>
                      </a:lnTo>
                      <a:lnTo>
                        <a:pt x="2326" y="1587"/>
                      </a:lnTo>
                      <a:lnTo>
                        <a:pt x="2333" y="1585"/>
                      </a:lnTo>
                      <a:lnTo>
                        <a:pt x="2335" y="1602"/>
                      </a:lnTo>
                      <a:lnTo>
                        <a:pt x="2340" y="1601"/>
                      </a:lnTo>
                      <a:lnTo>
                        <a:pt x="2340" y="1601"/>
                      </a:lnTo>
                      <a:lnTo>
                        <a:pt x="2338" y="1605"/>
                      </a:lnTo>
                      <a:lnTo>
                        <a:pt x="2337" y="1609"/>
                      </a:lnTo>
                      <a:lnTo>
                        <a:pt x="2345" y="1623"/>
                      </a:lnTo>
                      <a:lnTo>
                        <a:pt x="2349" y="1635"/>
                      </a:lnTo>
                      <a:lnTo>
                        <a:pt x="2353" y="1641"/>
                      </a:lnTo>
                      <a:lnTo>
                        <a:pt x="2358" y="1647"/>
                      </a:lnTo>
                      <a:lnTo>
                        <a:pt x="2366" y="1647"/>
                      </a:lnTo>
                      <a:lnTo>
                        <a:pt x="2371" y="1653"/>
                      </a:lnTo>
                      <a:lnTo>
                        <a:pt x="2381" y="1674"/>
                      </a:lnTo>
                      <a:lnTo>
                        <a:pt x="2381" y="1688"/>
                      </a:lnTo>
                      <a:lnTo>
                        <a:pt x="2382" y="1690"/>
                      </a:lnTo>
                      <a:lnTo>
                        <a:pt x="2386" y="1693"/>
                      </a:lnTo>
                      <a:lnTo>
                        <a:pt x="2399" y="1693"/>
                      </a:lnTo>
                      <a:lnTo>
                        <a:pt x="2409" y="1690"/>
                      </a:lnTo>
                      <a:lnTo>
                        <a:pt x="2421" y="1684"/>
                      </a:lnTo>
                      <a:lnTo>
                        <a:pt x="2429" y="1688"/>
                      </a:lnTo>
                      <a:lnTo>
                        <a:pt x="2432" y="1680"/>
                      </a:lnTo>
                      <a:lnTo>
                        <a:pt x="2429" y="1677"/>
                      </a:lnTo>
                      <a:lnTo>
                        <a:pt x="2434" y="1657"/>
                      </a:lnTo>
                      <a:lnTo>
                        <a:pt x="2440" y="1636"/>
                      </a:lnTo>
                      <a:lnTo>
                        <a:pt x="2442" y="1617"/>
                      </a:lnTo>
                      <a:lnTo>
                        <a:pt x="2440" y="1597"/>
                      </a:lnTo>
                      <a:lnTo>
                        <a:pt x="2441" y="1583"/>
                      </a:lnTo>
                      <a:lnTo>
                        <a:pt x="2424" y="1539"/>
                      </a:lnTo>
                      <a:lnTo>
                        <a:pt x="2414" y="1522"/>
                      </a:lnTo>
                      <a:lnTo>
                        <a:pt x="2412" y="1508"/>
                      </a:lnTo>
                      <a:lnTo>
                        <a:pt x="2414" y="1492"/>
                      </a:lnTo>
                      <a:lnTo>
                        <a:pt x="2412" y="1483"/>
                      </a:lnTo>
                      <a:lnTo>
                        <a:pt x="2404" y="1469"/>
                      </a:lnTo>
                      <a:lnTo>
                        <a:pt x="2387" y="1441"/>
                      </a:lnTo>
                      <a:lnTo>
                        <a:pt x="2374" y="1400"/>
                      </a:lnTo>
                      <a:lnTo>
                        <a:pt x="2362" y="1354"/>
                      </a:lnTo>
                      <a:lnTo>
                        <a:pt x="2365" y="1348"/>
                      </a:lnTo>
                      <a:lnTo>
                        <a:pt x="2365" y="1332"/>
                      </a:lnTo>
                      <a:lnTo>
                        <a:pt x="2371" y="1322"/>
                      </a:lnTo>
                      <a:lnTo>
                        <a:pt x="2374" y="1311"/>
                      </a:lnTo>
                      <a:lnTo>
                        <a:pt x="2377" y="1302"/>
                      </a:lnTo>
                      <a:lnTo>
                        <a:pt x="2389" y="1274"/>
                      </a:lnTo>
                      <a:lnTo>
                        <a:pt x="2396" y="1264"/>
                      </a:lnTo>
                      <a:lnTo>
                        <a:pt x="2398" y="1264"/>
                      </a:lnTo>
                      <a:lnTo>
                        <a:pt x="2398" y="1259"/>
                      </a:lnTo>
                      <a:lnTo>
                        <a:pt x="2399" y="1257"/>
                      </a:lnTo>
                      <a:lnTo>
                        <a:pt x="2408" y="1252"/>
                      </a:lnTo>
                      <a:lnTo>
                        <a:pt x="2413" y="1252"/>
                      </a:lnTo>
                      <a:lnTo>
                        <a:pt x="2417" y="1247"/>
                      </a:lnTo>
                      <a:lnTo>
                        <a:pt x="2414" y="1242"/>
                      </a:lnTo>
                      <a:lnTo>
                        <a:pt x="2409" y="1234"/>
                      </a:lnTo>
                      <a:lnTo>
                        <a:pt x="2409" y="1232"/>
                      </a:lnTo>
                      <a:lnTo>
                        <a:pt x="2409" y="1230"/>
                      </a:lnTo>
                      <a:lnTo>
                        <a:pt x="2425" y="1228"/>
                      </a:lnTo>
                      <a:lnTo>
                        <a:pt x="2441" y="1230"/>
                      </a:lnTo>
                      <a:lnTo>
                        <a:pt x="2446" y="1228"/>
                      </a:lnTo>
                      <a:lnTo>
                        <a:pt x="2468" y="1210"/>
                      </a:lnTo>
                      <a:lnTo>
                        <a:pt x="2471" y="1210"/>
                      </a:lnTo>
                      <a:lnTo>
                        <a:pt x="2475" y="1206"/>
                      </a:lnTo>
                      <a:lnTo>
                        <a:pt x="2478" y="1199"/>
                      </a:lnTo>
                      <a:lnTo>
                        <a:pt x="2487" y="1196"/>
                      </a:lnTo>
                      <a:lnTo>
                        <a:pt x="2493" y="1192"/>
                      </a:lnTo>
                      <a:lnTo>
                        <a:pt x="2495" y="1185"/>
                      </a:lnTo>
                      <a:lnTo>
                        <a:pt x="2493" y="1179"/>
                      </a:lnTo>
                      <a:lnTo>
                        <a:pt x="2499" y="1174"/>
                      </a:lnTo>
                      <a:lnTo>
                        <a:pt x="2505" y="1163"/>
                      </a:lnTo>
                      <a:lnTo>
                        <a:pt x="2512" y="1156"/>
                      </a:lnTo>
                      <a:lnTo>
                        <a:pt x="2526" y="1150"/>
                      </a:lnTo>
                      <a:lnTo>
                        <a:pt x="2527" y="1145"/>
                      </a:lnTo>
                      <a:lnTo>
                        <a:pt x="2533" y="1144"/>
                      </a:lnTo>
                      <a:lnTo>
                        <a:pt x="2550" y="1141"/>
                      </a:lnTo>
                      <a:lnTo>
                        <a:pt x="2569" y="1133"/>
                      </a:lnTo>
                      <a:lnTo>
                        <a:pt x="2571" y="1126"/>
                      </a:lnTo>
                      <a:lnTo>
                        <a:pt x="2574" y="1123"/>
                      </a:lnTo>
                      <a:lnTo>
                        <a:pt x="2579" y="1118"/>
                      </a:lnTo>
                      <a:lnTo>
                        <a:pt x="2585" y="1109"/>
                      </a:lnTo>
                      <a:lnTo>
                        <a:pt x="2592" y="1103"/>
                      </a:lnTo>
                      <a:lnTo>
                        <a:pt x="2611" y="1094"/>
                      </a:lnTo>
                      <a:lnTo>
                        <a:pt x="2631" y="1093"/>
                      </a:lnTo>
                      <a:lnTo>
                        <a:pt x="2646" y="1083"/>
                      </a:lnTo>
                      <a:lnTo>
                        <a:pt x="2649" y="1079"/>
                      </a:lnTo>
                      <a:lnTo>
                        <a:pt x="2649" y="1071"/>
                      </a:lnTo>
                      <a:lnTo>
                        <a:pt x="2640" y="1069"/>
                      </a:lnTo>
                      <a:lnTo>
                        <a:pt x="2635" y="1071"/>
                      </a:lnTo>
                      <a:lnTo>
                        <a:pt x="2634" y="1074"/>
                      </a:lnTo>
                      <a:lnTo>
                        <a:pt x="2634" y="1071"/>
                      </a:lnTo>
                      <a:lnTo>
                        <a:pt x="2634" y="1065"/>
                      </a:lnTo>
                      <a:lnTo>
                        <a:pt x="2639" y="1061"/>
                      </a:lnTo>
                      <a:lnTo>
                        <a:pt x="2640" y="1056"/>
                      </a:lnTo>
                      <a:lnTo>
                        <a:pt x="2645" y="1053"/>
                      </a:lnTo>
                      <a:lnTo>
                        <a:pt x="2641" y="1048"/>
                      </a:lnTo>
                      <a:lnTo>
                        <a:pt x="2625" y="1042"/>
                      </a:lnTo>
                      <a:lnTo>
                        <a:pt x="2639" y="1042"/>
                      </a:lnTo>
                      <a:lnTo>
                        <a:pt x="2645" y="1037"/>
                      </a:lnTo>
                      <a:lnTo>
                        <a:pt x="2647" y="1043"/>
                      </a:lnTo>
                      <a:lnTo>
                        <a:pt x="2651" y="1043"/>
                      </a:lnTo>
                      <a:lnTo>
                        <a:pt x="2655" y="1048"/>
                      </a:lnTo>
                      <a:lnTo>
                        <a:pt x="2665" y="1048"/>
                      </a:lnTo>
                      <a:lnTo>
                        <a:pt x="2671" y="1044"/>
                      </a:lnTo>
                      <a:lnTo>
                        <a:pt x="2679" y="1032"/>
                      </a:lnTo>
                      <a:lnTo>
                        <a:pt x="2686" y="1028"/>
                      </a:lnTo>
                      <a:lnTo>
                        <a:pt x="2686" y="1020"/>
                      </a:lnTo>
                      <a:lnTo>
                        <a:pt x="2684" y="1013"/>
                      </a:lnTo>
                      <a:lnTo>
                        <a:pt x="2679" y="1007"/>
                      </a:lnTo>
                      <a:lnTo>
                        <a:pt x="2674" y="1012"/>
                      </a:lnTo>
                      <a:lnTo>
                        <a:pt x="2670" y="1023"/>
                      </a:lnTo>
                      <a:lnTo>
                        <a:pt x="2670" y="1023"/>
                      </a:lnTo>
                      <a:lnTo>
                        <a:pt x="2667" y="1018"/>
                      </a:lnTo>
                      <a:lnTo>
                        <a:pt x="2666" y="1006"/>
                      </a:lnTo>
                      <a:lnTo>
                        <a:pt x="2641" y="1010"/>
                      </a:lnTo>
                      <a:lnTo>
                        <a:pt x="2635" y="1008"/>
                      </a:lnTo>
                      <a:lnTo>
                        <a:pt x="2634" y="1001"/>
                      </a:lnTo>
                      <a:lnTo>
                        <a:pt x="2634" y="986"/>
                      </a:lnTo>
                      <a:lnTo>
                        <a:pt x="2635" y="984"/>
                      </a:lnTo>
                      <a:lnTo>
                        <a:pt x="2639" y="997"/>
                      </a:lnTo>
                      <a:lnTo>
                        <a:pt x="2643" y="1000"/>
                      </a:lnTo>
                      <a:lnTo>
                        <a:pt x="2647" y="1000"/>
                      </a:lnTo>
                      <a:lnTo>
                        <a:pt x="2662" y="991"/>
                      </a:lnTo>
                      <a:lnTo>
                        <a:pt x="2666" y="993"/>
                      </a:lnTo>
                      <a:lnTo>
                        <a:pt x="2666" y="989"/>
                      </a:lnTo>
                      <a:lnTo>
                        <a:pt x="2672" y="991"/>
                      </a:lnTo>
                      <a:lnTo>
                        <a:pt x="2678" y="991"/>
                      </a:lnTo>
                      <a:lnTo>
                        <a:pt x="2682" y="999"/>
                      </a:lnTo>
                      <a:lnTo>
                        <a:pt x="2682" y="997"/>
                      </a:lnTo>
                      <a:lnTo>
                        <a:pt x="2679" y="990"/>
                      </a:lnTo>
                      <a:lnTo>
                        <a:pt x="2677" y="984"/>
                      </a:lnTo>
                      <a:lnTo>
                        <a:pt x="2674" y="975"/>
                      </a:lnTo>
                      <a:lnTo>
                        <a:pt x="2673" y="973"/>
                      </a:lnTo>
                      <a:lnTo>
                        <a:pt x="2676" y="957"/>
                      </a:lnTo>
                      <a:lnTo>
                        <a:pt x="2674" y="943"/>
                      </a:lnTo>
                      <a:lnTo>
                        <a:pt x="2657" y="938"/>
                      </a:lnTo>
                      <a:lnTo>
                        <a:pt x="2655" y="940"/>
                      </a:lnTo>
                      <a:lnTo>
                        <a:pt x="2654" y="942"/>
                      </a:lnTo>
                      <a:lnTo>
                        <a:pt x="2647" y="940"/>
                      </a:lnTo>
                      <a:lnTo>
                        <a:pt x="2643" y="936"/>
                      </a:lnTo>
                      <a:lnTo>
                        <a:pt x="2643" y="931"/>
                      </a:lnTo>
                      <a:lnTo>
                        <a:pt x="2652" y="931"/>
                      </a:lnTo>
                      <a:lnTo>
                        <a:pt x="2657" y="929"/>
                      </a:lnTo>
                      <a:lnTo>
                        <a:pt x="2656" y="925"/>
                      </a:lnTo>
                      <a:lnTo>
                        <a:pt x="2651" y="923"/>
                      </a:lnTo>
                      <a:lnTo>
                        <a:pt x="2649" y="916"/>
                      </a:lnTo>
                      <a:lnTo>
                        <a:pt x="2649" y="913"/>
                      </a:lnTo>
                      <a:lnTo>
                        <a:pt x="2654" y="910"/>
                      </a:lnTo>
                      <a:lnTo>
                        <a:pt x="2657" y="910"/>
                      </a:lnTo>
                      <a:lnTo>
                        <a:pt x="2654" y="903"/>
                      </a:lnTo>
                      <a:lnTo>
                        <a:pt x="2649" y="899"/>
                      </a:lnTo>
                      <a:lnTo>
                        <a:pt x="2647" y="892"/>
                      </a:lnTo>
                      <a:lnTo>
                        <a:pt x="2647" y="891"/>
                      </a:lnTo>
                      <a:lnTo>
                        <a:pt x="2651" y="889"/>
                      </a:lnTo>
                      <a:lnTo>
                        <a:pt x="2654" y="877"/>
                      </a:lnTo>
                      <a:lnTo>
                        <a:pt x="2654" y="871"/>
                      </a:lnTo>
                      <a:lnTo>
                        <a:pt x="2647" y="864"/>
                      </a:lnTo>
                      <a:lnTo>
                        <a:pt x="2635" y="857"/>
                      </a:lnTo>
                      <a:lnTo>
                        <a:pt x="2625" y="855"/>
                      </a:lnTo>
                      <a:lnTo>
                        <a:pt x="2616" y="846"/>
                      </a:lnTo>
                      <a:lnTo>
                        <a:pt x="2598" y="838"/>
                      </a:lnTo>
                      <a:lnTo>
                        <a:pt x="2597" y="835"/>
                      </a:lnTo>
                      <a:lnTo>
                        <a:pt x="2597" y="832"/>
                      </a:lnTo>
                      <a:lnTo>
                        <a:pt x="2600" y="825"/>
                      </a:lnTo>
                      <a:lnTo>
                        <a:pt x="2604" y="824"/>
                      </a:lnTo>
                      <a:lnTo>
                        <a:pt x="2604" y="827"/>
                      </a:lnTo>
                      <a:lnTo>
                        <a:pt x="2601" y="833"/>
                      </a:lnTo>
                      <a:lnTo>
                        <a:pt x="2603" y="835"/>
                      </a:lnTo>
                      <a:lnTo>
                        <a:pt x="2611" y="837"/>
                      </a:lnTo>
                      <a:lnTo>
                        <a:pt x="2622" y="843"/>
                      </a:lnTo>
                      <a:lnTo>
                        <a:pt x="2628" y="843"/>
                      </a:lnTo>
                      <a:lnTo>
                        <a:pt x="2631" y="846"/>
                      </a:lnTo>
                      <a:lnTo>
                        <a:pt x="2639" y="849"/>
                      </a:lnTo>
                      <a:lnTo>
                        <a:pt x="2644" y="854"/>
                      </a:lnTo>
                      <a:lnTo>
                        <a:pt x="2651" y="857"/>
                      </a:lnTo>
                      <a:lnTo>
                        <a:pt x="2646" y="841"/>
                      </a:lnTo>
                      <a:lnTo>
                        <a:pt x="2640" y="835"/>
                      </a:lnTo>
                      <a:lnTo>
                        <a:pt x="2645" y="834"/>
                      </a:lnTo>
                      <a:lnTo>
                        <a:pt x="2645" y="833"/>
                      </a:lnTo>
                      <a:lnTo>
                        <a:pt x="2643" y="828"/>
                      </a:lnTo>
                      <a:lnTo>
                        <a:pt x="2641" y="816"/>
                      </a:lnTo>
                      <a:lnTo>
                        <a:pt x="2644" y="790"/>
                      </a:lnTo>
                      <a:lnTo>
                        <a:pt x="2641" y="781"/>
                      </a:lnTo>
                      <a:lnTo>
                        <a:pt x="2649" y="778"/>
                      </a:lnTo>
                      <a:lnTo>
                        <a:pt x="2662" y="767"/>
                      </a:lnTo>
                      <a:lnTo>
                        <a:pt x="2666" y="760"/>
                      </a:lnTo>
                      <a:lnTo>
                        <a:pt x="2668" y="755"/>
                      </a:lnTo>
                      <a:lnTo>
                        <a:pt x="2671" y="755"/>
                      </a:lnTo>
                      <a:lnTo>
                        <a:pt x="2673" y="758"/>
                      </a:lnTo>
                      <a:lnTo>
                        <a:pt x="2674" y="760"/>
                      </a:lnTo>
                      <a:lnTo>
                        <a:pt x="2672" y="767"/>
                      </a:lnTo>
                      <a:lnTo>
                        <a:pt x="2670" y="770"/>
                      </a:lnTo>
                      <a:lnTo>
                        <a:pt x="2665" y="773"/>
                      </a:lnTo>
                      <a:lnTo>
                        <a:pt x="2661" y="778"/>
                      </a:lnTo>
                      <a:lnTo>
                        <a:pt x="2661" y="782"/>
                      </a:lnTo>
                      <a:lnTo>
                        <a:pt x="2663" y="789"/>
                      </a:lnTo>
                      <a:lnTo>
                        <a:pt x="2662" y="792"/>
                      </a:lnTo>
                      <a:lnTo>
                        <a:pt x="2655" y="801"/>
                      </a:lnTo>
                      <a:lnTo>
                        <a:pt x="2656" y="803"/>
                      </a:lnTo>
                      <a:lnTo>
                        <a:pt x="2662" y="803"/>
                      </a:lnTo>
                      <a:lnTo>
                        <a:pt x="2663" y="806"/>
                      </a:lnTo>
                      <a:lnTo>
                        <a:pt x="2663" y="812"/>
                      </a:lnTo>
                      <a:lnTo>
                        <a:pt x="2663" y="821"/>
                      </a:lnTo>
                      <a:lnTo>
                        <a:pt x="2660" y="823"/>
                      </a:lnTo>
                      <a:lnTo>
                        <a:pt x="2657" y="827"/>
                      </a:lnTo>
                      <a:lnTo>
                        <a:pt x="2656" y="832"/>
                      </a:lnTo>
                      <a:lnTo>
                        <a:pt x="2657" y="838"/>
                      </a:lnTo>
                      <a:lnTo>
                        <a:pt x="2663" y="845"/>
                      </a:lnTo>
                      <a:lnTo>
                        <a:pt x="2672" y="846"/>
                      </a:lnTo>
                      <a:lnTo>
                        <a:pt x="2676" y="848"/>
                      </a:lnTo>
                      <a:lnTo>
                        <a:pt x="2681" y="859"/>
                      </a:lnTo>
                      <a:lnTo>
                        <a:pt x="2682" y="865"/>
                      </a:lnTo>
                      <a:lnTo>
                        <a:pt x="2683" y="867"/>
                      </a:lnTo>
                      <a:lnTo>
                        <a:pt x="2688" y="870"/>
                      </a:lnTo>
                      <a:lnTo>
                        <a:pt x="2687" y="876"/>
                      </a:lnTo>
                      <a:lnTo>
                        <a:pt x="2682" y="877"/>
                      </a:lnTo>
                      <a:lnTo>
                        <a:pt x="2679" y="881"/>
                      </a:lnTo>
                      <a:lnTo>
                        <a:pt x="2671" y="903"/>
                      </a:lnTo>
                      <a:lnTo>
                        <a:pt x="2671" y="911"/>
                      </a:lnTo>
                      <a:lnTo>
                        <a:pt x="2672" y="923"/>
                      </a:lnTo>
                      <a:lnTo>
                        <a:pt x="2674" y="925"/>
                      </a:lnTo>
                      <a:lnTo>
                        <a:pt x="2679" y="924"/>
                      </a:lnTo>
                      <a:lnTo>
                        <a:pt x="2683" y="921"/>
                      </a:lnTo>
                      <a:lnTo>
                        <a:pt x="2686" y="916"/>
                      </a:lnTo>
                      <a:lnTo>
                        <a:pt x="2693" y="892"/>
                      </a:lnTo>
                      <a:lnTo>
                        <a:pt x="2709" y="862"/>
                      </a:lnTo>
                      <a:lnTo>
                        <a:pt x="2709" y="854"/>
                      </a:lnTo>
                      <a:lnTo>
                        <a:pt x="2717" y="843"/>
                      </a:lnTo>
                      <a:lnTo>
                        <a:pt x="2720" y="834"/>
                      </a:lnTo>
                      <a:lnTo>
                        <a:pt x="2722" y="828"/>
                      </a:lnTo>
                      <a:lnTo>
                        <a:pt x="2717" y="811"/>
                      </a:lnTo>
                      <a:lnTo>
                        <a:pt x="2708" y="796"/>
                      </a:lnTo>
                      <a:lnTo>
                        <a:pt x="2694" y="771"/>
                      </a:lnTo>
                      <a:lnTo>
                        <a:pt x="2692" y="763"/>
                      </a:lnTo>
                      <a:lnTo>
                        <a:pt x="2694" y="757"/>
                      </a:lnTo>
                      <a:lnTo>
                        <a:pt x="2700" y="764"/>
                      </a:lnTo>
                      <a:lnTo>
                        <a:pt x="2708" y="773"/>
                      </a:lnTo>
                      <a:lnTo>
                        <a:pt x="2715" y="775"/>
                      </a:lnTo>
                      <a:lnTo>
                        <a:pt x="2721" y="780"/>
                      </a:lnTo>
                      <a:lnTo>
                        <a:pt x="2732" y="781"/>
                      </a:lnTo>
                      <a:lnTo>
                        <a:pt x="2731" y="795"/>
                      </a:lnTo>
                      <a:lnTo>
                        <a:pt x="2732" y="797"/>
                      </a:lnTo>
                      <a:lnTo>
                        <a:pt x="2740" y="790"/>
                      </a:lnTo>
                      <a:lnTo>
                        <a:pt x="2751" y="773"/>
                      </a:lnTo>
                      <a:lnTo>
                        <a:pt x="2758" y="765"/>
                      </a:lnTo>
                      <a:lnTo>
                        <a:pt x="2762" y="759"/>
                      </a:lnTo>
                      <a:lnTo>
                        <a:pt x="2762" y="754"/>
                      </a:lnTo>
                      <a:lnTo>
                        <a:pt x="2767" y="752"/>
                      </a:lnTo>
                      <a:lnTo>
                        <a:pt x="2769" y="749"/>
                      </a:lnTo>
                      <a:lnTo>
                        <a:pt x="2773" y="730"/>
                      </a:lnTo>
                      <a:lnTo>
                        <a:pt x="2774" y="727"/>
                      </a:lnTo>
                      <a:lnTo>
                        <a:pt x="2776" y="728"/>
                      </a:lnTo>
                      <a:lnTo>
                        <a:pt x="2779" y="727"/>
                      </a:lnTo>
                      <a:lnTo>
                        <a:pt x="2783" y="712"/>
                      </a:lnTo>
                      <a:lnTo>
                        <a:pt x="2784" y="708"/>
                      </a:lnTo>
                      <a:lnTo>
                        <a:pt x="2781" y="703"/>
                      </a:lnTo>
                      <a:lnTo>
                        <a:pt x="2776" y="697"/>
                      </a:lnTo>
                      <a:lnTo>
                        <a:pt x="2769" y="693"/>
                      </a:lnTo>
                      <a:lnTo>
                        <a:pt x="2769" y="690"/>
                      </a:lnTo>
                      <a:lnTo>
                        <a:pt x="2769" y="687"/>
                      </a:lnTo>
                      <a:lnTo>
                        <a:pt x="2773" y="678"/>
                      </a:lnTo>
                      <a:lnTo>
                        <a:pt x="2775" y="674"/>
                      </a:lnTo>
                      <a:lnTo>
                        <a:pt x="2785" y="662"/>
                      </a:lnTo>
                      <a:lnTo>
                        <a:pt x="2790" y="662"/>
                      </a:lnTo>
                      <a:lnTo>
                        <a:pt x="2796" y="652"/>
                      </a:lnTo>
                      <a:lnTo>
                        <a:pt x="2807" y="650"/>
                      </a:lnTo>
                      <a:lnTo>
                        <a:pt x="2819" y="644"/>
                      </a:lnTo>
                      <a:lnTo>
                        <a:pt x="2830" y="641"/>
                      </a:lnTo>
                      <a:lnTo>
                        <a:pt x="2835" y="635"/>
                      </a:lnTo>
                      <a:lnTo>
                        <a:pt x="2843" y="631"/>
                      </a:lnTo>
                      <a:lnTo>
                        <a:pt x="2856" y="634"/>
                      </a:lnTo>
                      <a:lnTo>
                        <a:pt x="2869" y="631"/>
                      </a:lnTo>
                      <a:lnTo>
                        <a:pt x="2894" y="630"/>
                      </a:lnTo>
                      <a:lnTo>
                        <a:pt x="2913" y="625"/>
                      </a:lnTo>
                      <a:lnTo>
                        <a:pt x="2918" y="623"/>
                      </a:lnTo>
                      <a:lnTo>
                        <a:pt x="2923" y="619"/>
                      </a:lnTo>
                      <a:lnTo>
                        <a:pt x="2929" y="604"/>
                      </a:lnTo>
                      <a:lnTo>
                        <a:pt x="2931" y="602"/>
                      </a:lnTo>
                      <a:lnTo>
                        <a:pt x="2936" y="604"/>
                      </a:lnTo>
                      <a:lnTo>
                        <a:pt x="2937" y="614"/>
                      </a:lnTo>
                      <a:lnTo>
                        <a:pt x="2941" y="614"/>
                      </a:lnTo>
                      <a:lnTo>
                        <a:pt x="2948" y="613"/>
                      </a:lnTo>
                      <a:lnTo>
                        <a:pt x="2963" y="604"/>
                      </a:lnTo>
                      <a:lnTo>
                        <a:pt x="2967" y="604"/>
                      </a:lnTo>
                      <a:lnTo>
                        <a:pt x="2969" y="612"/>
                      </a:lnTo>
                      <a:lnTo>
                        <a:pt x="2974" y="613"/>
                      </a:lnTo>
                      <a:lnTo>
                        <a:pt x="2987" y="608"/>
                      </a:lnTo>
                      <a:lnTo>
                        <a:pt x="2993" y="609"/>
                      </a:lnTo>
                      <a:lnTo>
                        <a:pt x="3004" y="602"/>
                      </a:lnTo>
                      <a:lnTo>
                        <a:pt x="3006" y="599"/>
                      </a:lnTo>
                      <a:lnTo>
                        <a:pt x="3004" y="586"/>
                      </a:lnTo>
                      <a:lnTo>
                        <a:pt x="3002" y="583"/>
                      </a:lnTo>
                      <a:lnTo>
                        <a:pt x="3000" y="583"/>
                      </a:lnTo>
                      <a:lnTo>
                        <a:pt x="3000" y="596"/>
                      </a:lnTo>
                      <a:lnTo>
                        <a:pt x="2999" y="599"/>
                      </a:lnTo>
                      <a:lnTo>
                        <a:pt x="2991" y="602"/>
                      </a:lnTo>
                      <a:lnTo>
                        <a:pt x="2982" y="599"/>
                      </a:lnTo>
                      <a:lnTo>
                        <a:pt x="2972" y="593"/>
                      </a:lnTo>
                      <a:lnTo>
                        <a:pt x="2967" y="582"/>
                      </a:lnTo>
                      <a:lnTo>
                        <a:pt x="2963" y="580"/>
                      </a:lnTo>
                      <a:lnTo>
                        <a:pt x="2962" y="569"/>
                      </a:lnTo>
                      <a:lnTo>
                        <a:pt x="2957" y="564"/>
                      </a:lnTo>
                      <a:lnTo>
                        <a:pt x="2948" y="559"/>
                      </a:lnTo>
                      <a:lnTo>
                        <a:pt x="2947" y="558"/>
                      </a:lnTo>
                      <a:lnTo>
                        <a:pt x="2947" y="552"/>
                      </a:lnTo>
                      <a:lnTo>
                        <a:pt x="2950" y="548"/>
                      </a:lnTo>
                      <a:lnTo>
                        <a:pt x="2953" y="547"/>
                      </a:lnTo>
                      <a:lnTo>
                        <a:pt x="2957" y="538"/>
                      </a:lnTo>
                      <a:lnTo>
                        <a:pt x="2962" y="536"/>
                      </a:lnTo>
                      <a:lnTo>
                        <a:pt x="2957" y="528"/>
                      </a:lnTo>
                      <a:lnTo>
                        <a:pt x="2951" y="515"/>
                      </a:lnTo>
                      <a:lnTo>
                        <a:pt x="2956" y="500"/>
                      </a:lnTo>
                      <a:lnTo>
                        <a:pt x="2971" y="488"/>
                      </a:lnTo>
                      <a:lnTo>
                        <a:pt x="2982" y="470"/>
                      </a:lnTo>
                      <a:lnTo>
                        <a:pt x="2987" y="466"/>
                      </a:lnTo>
                      <a:lnTo>
                        <a:pt x="2989" y="455"/>
                      </a:lnTo>
                      <a:lnTo>
                        <a:pt x="2996" y="446"/>
                      </a:lnTo>
                      <a:lnTo>
                        <a:pt x="3005" y="442"/>
                      </a:lnTo>
                      <a:lnTo>
                        <a:pt x="3009" y="443"/>
                      </a:lnTo>
                      <a:lnTo>
                        <a:pt x="3011" y="451"/>
                      </a:lnTo>
                      <a:lnTo>
                        <a:pt x="3014" y="451"/>
                      </a:lnTo>
                      <a:lnTo>
                        <a:pt x="3017" y="447"/>
                      </a:lnTo>
                      <a:lnTo>
                        <a:pt x="3020" y="437"/>
                      </a:lnTo>
                      <a:lnTo>
                        <a:pt x="3022" y="437"/>
                      </a:lnTo>
                      <a:lnTo>
                        <a:pt x="3025" y="441"/>
                      </a:lnTo>
                      <a:lnTo>
                        <a:pt x="3027" y="441"/>
                      </a:lnTo>
                      <a:lnTo>
                        <a:pt x="3032" y="440"/>
                      </a:lnTo>
                      <a:lnTo>
                        <a:pt x="3036" y="432"/>
                      </a:lnTo>
                      <a:lnTo>
                        <a:pt x="3039" y="429"/>
                      </a:lnTo>
                      <a:lnTo>
                        <a:pt x="3045" y="431"/>
                      </a:lnTo>
                      <a:lnTo>
                        <a:pt x="3048" y="430"/>
                      </a:lnTo>
                      <a:lnTo>
                        <a:pt x="3053" y="421"/>
                      </a:lnTo>
                      <a:lnTo>
                        <a:pt x="3054" y="414"/>
                      </a:lnTo>
                      <a:lnTo>
                        <a:pt x="3058" y="408"/>
                      </a:lnTo>
                      <a:lnTo>
                        <a:pt x="3059" y="398"/>
                      </a:lnTo>
                      <a:lnTo>
                        <a:pt x="3065" y="393"/>
                      </a:lnTo>
                      <a:lnTo>
                        <a:pt x="3068" y="392"/>
                      </a:lnTo>
                      <a:lnTo>
                        <a:pt x="3070" y="393"/>
                      </a:lnTo>
                      <a:lnTo>
                        <a:pt x="3071" y="400"/>
                      </a:lnTo>
                      <a:lnTo>
                        <a:pt x="3072" y="405"/>
                      </a:lnTo>
                      <a:lnTo>
                        <a:pt x="3077" y="407"/>
                      </a:lnTo>
                      <a:lnTo>
                        <a:pt x="3082" y="404"/>
                      </a:lnTo>
                      <a:lnTo>
                        <a:pt x="3092" y="412"/>
                      </a:lnTo>
                      <a:lnTo>
                        <a:pt x="3097" y="410"/>
                      </a:lnTo>
                      <a:lnTo>
                        <a:pt x="3100" y="405"/>
                      </a:lnTo>
                      <a:lnTo>
                        <a:pt x="3107" y="399"/>
                      </a:lnTo>
                      <a:lnTo>
                        <a:pt x="3112" y="399"/>
                      </a:lnTo>
                      <a:lnTo>
                        <a:pt x="3118" y="396"/>
                      </a:lnTo>
                      <a:lnTo>
                        <a:pt x="3120" y="389"/>
                      </a:lnTo>
                      <a:lnTo>
                        <a:pt x="3133" y="388"/>
                      </a:lnTo>
                      <a:lnTo>
                        <a:pt x="3136" y="387"/>
                      </a:lnTo>
                      <a:lnTo>
                        <a:pt x="3141" y="383"/>
                      </a:lnTo>
                      <a:lnTo>
                        <a:pt x="3147" y="383"/>
                      </a:lnTo>
                      <a:lnTo>
                        <a:pt x="3151" y="380"/>
                      </a:lnTo>
                      <a:lnTo>
                        <a:pt x="3158" y="380"/>
                      </a:lnTo>
                      <a:lnTo>
                        <a:pt x="3165" y="375"/>
                      </a:lnTo>
                      <a:lnTo>
                        <a:pt x="3166" y="370"/>
                      </a:lnTo>
                      <a:lnTo>
                        <a:pt x="3165" y="36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85" name="Group 283"/>
            <p:cNvGrpSpPr>
              <a:grpSpLocks noChangeAspect="1"/>
            </p:cNvGrpSpPr>
            <p:nvPr/>
          </p:nvGrpSpPr>
          <p:grpSpPr bwMode="gray">
            <a:xfrm>
              <a:off x="3437287" y="1594008"/>
              <a:ext cx="1540846" cy="1784549"/>
              <a:chOff x="969" y="960"/>
              <a:chExt cx="969" cy="1022"/>
            </a:xfrm>
            <a:grpFill/>
          </p:grpSpPr>
          <p:sp>
            <p:nvSpPr>
              <p:cNvPr id="230" name="Freeform 284"/>
              <p:cNvSpPr>
                <a:spLocks noChangeAspect="1"/>
              </p:cNvSpPr>
              <p:nvPr/>
            </p:nvSpPr>
            <p:spPr bwMode="gray">
              <a:xfrm>
                <a:off x="1903" y="17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285"/>
              <p:cNvSpPr>
                <a:spLocks noChangeAspect="1"/>
              </p:cNvSpPr>
              <p:nvPr/>
            </p:nvSpPr>
            <p:spPr bwMode="gray">
              <a:xfrm>
                <a:off x="1865" y="1826"/>
                <a:ext cx="73" cy="84"/>
              </a:xfrm>
              <a:custGeom>
                <a:avLst/>
                <a:gdLst/>
                <a:ahLst/>
                <a:cxnLst>
                  <a:cxn ang="0">
                    <a:pos x="147" y="25"/>
                  </a:cxn>
                  <a:cxn ang="0">
                    <a:pos x="138" y="43"/>
                  </a:cxn>
                  <a:cxn ang="0">
                    <a:pos x="129" y="52"/>
                  </a:cxn>
                  <a:cxn ang="0">
                    <a:pos x="120" y="75"/>
                  </a:cxn>
                  <a:cxn ang="0">
                    <a:pos x="115" y="89"/>
                  </a:cxn>
                  <a:cxn ang="0">
                    <a:pos x="103" y="121"/>
                  </a:cxn>
                  <a:cxn ang="0">
                    <a:pos x="92" y="139"/>
                  </a:cxn>
                  <a:cxn ang="0">
                    <a:pos x="82" y="178"/>
                  </a:cxn>
                  <a:cxn ang="0">
                    <a:pos x="65" y="193"/>
                  </a:cxn>
                  <a:cxn ang="0">
                    <a:pos x="71" y="208"/>
                  </a:cxn>
                  <a:cxn ang="0">
                    <a:pos x="71" y="221"/>
                  </a:cxn>
                  <a:cxn ang="0">
                    <a:pos x="31" y="259"/>
                  </a:cxn>
                  <a:cxn ang="0">
                    <a:pos x="11" y="263"/>
                  </a:cxn>
                  <a:cxn ang="0">
                    <a:pos x="44" y="267"/>
                  </a:cxn>
                  <a:cxn ang="0">
                    <a:pos x="1" y="318"/>
                  </a:cxn>
                  <a:cxn ang="0">
                    <a:pos x="18" y="344"/>
                  </a:cxn>
                  <a:cxn ang="0">
                    <a:pos x="90" y="338"/>
                  </a:cxn>
                  <a:cxn ang="0">
                    <a:pos x="141" y="343"/>
                  </a:cxn>
                  <a:cxn ang="0">
                    <a:pos x="180" y="329"/>
                  </a:cxn>
                  <a:cxn ang="0">
                    <a:pos x="194" y="339"/>
                  </a:cxn>
                  <a:cxn ang="0">
                    <a:pos x="187" y="350"/>
                  </a:cxn>
                  <a:cxn ang="0">
                    <a:pos x="221" y="336"/>
                  </a:cxn>
                  <a:cxn ang="0">
                    <a:pos x="248" y="343"/>
                  </a:cxn>
                  <a:cxn ang="0">
                    <a:pos x="212" y="380"/>
                  </a:cxn>
                  <a:cxn ang="0">
                    <a:pos x="189" y="397"/>
                  </a:cxn>
                  <a:cxn ang="0">
                    <a:pos x="224" y="392"/>
                  </a:cxn>
                  <a:cxn ang="0">
                    <a:pos x="264" y="354"/>
                  </a:cxn>
                  <a:cxn ang="0">
                    <a:pos x="289" y="315"/>
                  </a:cxn>
                  <a:cxn ang="0">
                    <a:pos x="297" y="361"/>
                  </a:cxn>
                  <a:cxn ang="0">
                    <a:pos x="294" y="403"/>
                  </a:cxn>
                  <a:cxn ang="0">
                    <a:pos x="314" y="392"/>
                  </a:cxn>
                  <a:cxn ang="0">
                    <a:pos x="320" y="420"/>
                  </a:cxn>
                  <a:cxn ang="0">
                    <a:pos x="351" y="396"/>
                  </a:cxn>
                  <a:cxn ang="0">
                    <a:pos x="362" y="332"/>
                  </a:cxn>
                  <a:cxn ang="0">
                    <a:pos x="339" y="347"/>
                  </a:cxn>
                  <a:cxn ang="0">
                    <a:pos x="348" y="306"/>
                  </a:cxn>
                  <a:cxn ang="0">
                    <a:pos x="332" y="307"/>
                  </a:cxn>
                  <a:cxn ang="0">
                    <a:pos x="313" y="337"/>
                  </a:cxn>
                  <a:cxn ang="0">
                    <a:pos x="307" y="320"/>
                  </a:cxn>
                  <a:cxn ang="0">
                    <a:pos x="307" y="300"/>
                  </a:cxn>
                  <a:cxn ang="0">
                    <a:pos x="326" y="274"/>
                  </a:cxn>
                  <a:cxn ang="0">
                    <a:pos x="340" y="254"/>
                  </a:cxn>
                  <a:cxn ang="0">
                    <a:pos x="293" y="272"/>
                  </a:cxn>
                  <a:cxn ang="0">
                    <a:pos x="304" y="247"/>
                  </a:cxn>
                  <a:cxn ang="0">
                    <a:pos x="300" y="226"/>
                  </a:cxn>
                  <a:cxn ang="0">
                    <a:pos x="318" y="197"/>
                  </a:cxn>
                  <a:cxn ang="0">
                    <a:pos x="275" y="192"/>
                  </a:cxn>
                  <a:cxn ang="0">
                    <a:pos x="218" y="204"/>
                  </a:cxn>
                  <a:cxn ang="0">
                    <a:pos x="218" y="184"/>
                  </a:cxn>
                  <a:cxn ang="0">
                    <a:pos x="189" y="184"/>
                  </a:cxn>
                  <a:cxn ang="0">
                    <a:pos x="191" y="157"/>
                  </a:cxn>
                  <a:cxn ang="0">
                    <a:pos x="176" y="144"/>
                  </a:cxn>
                  <a:cxn ang="0">
                    <a:pos x="162" y="148"/>
                  </a:cxn>
                  <a:cxn ang="0">
                    <a:pos x="137" y="161"/>
                  </a:cxn>
                  <a:cxn ang="0">
                    <a:pos x="153" y="122"/>
                  </a:cxn>
                  <a:cxn ang="0">
                    <a:pos x="172" y="81"/>
                  </a:cxn>
                  <a:cxn ang="0">
                    <a:pos x="176" y="71"/>
                  </a:cxn>
                  <a:cxn ang="0">
                    <a:pos x="185" y="33"/>
                  </a:cxn>
                  <a:cxn ang="0">
                    <a:pos x="207" y="8"/>
                  </a:cxn>
                  <a:cxn ang="0">
                    <a:pos x="194" y="5"/>
                  </a:cxn>
                </a:cxnLst>
                <a:rect l="0" t="0" r="r" b="b"/>
                <a:pathLst>
                  <a:path w="362" h="420">
                    <a:moveTo>
                      <a:pt x="170" y="11"/>
                    </a:moveTo>
                    <a:lnTo>
                      <a:pt x="159" y="16"/>
                    </a:lnTo>
                    <a:lnTo>
                      <a:pt x="147" y="25"/>
                    </a:lnTo>
                    <a:lnTo>
                      <a:pt x="144" y="33"/>
                    </a:lnTo>
                    <a:lnTo>
                      <a:pt x="141" y="38"/>
                    </a:lnTo>
                    <a:lnTo>
                      <a:pt x="138" y="43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29" y="52"/>
                    </a:lnTo>
                    <a:lnTo>
                      <a:pt x="127" y="60"/>
                    </a:lnTo>
                    <a:lnTo>
                      <a:pt x="126" y="68"/>
                    </a:lnTo>
                    <a:lnTo>
                      <a:pt x="120" y="75"/>
                    </a:lnTo>
                    <a:lnTo>
                      <a:pt x="111" y="78"/>
                    </a:lnTo>
                    <a:lnTo>
                      <a:pt x="106" y="83"/>
                    </a:lnTo>
                    <a:lnTo>
                      <a:pt x="115" y="89"/>
                    </a:lnTo>
                    <a:lnTo>
                      <a:pt x="109" y="96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10" y="128"/>
                    </a:lnTo>
                    <a:lnTo>
                      <a:pt x="93" y="134"/>
                    </a:lnTo>
                    <a:lnTo>
                      <a:pt x="92" y="139"/>
                    </a:lnTo>
                    <a:lnTo>
                      <a:pt x="81" y="164"/>
                    </a:lnTo>
                    <a:lnTo>
                      <a:pt x="79" y="175"/>
                    </a:lnTo>
                    <a:lnTo>
                      <a:pt x="82" y="178"/>
                    </a:lnTo>
                    <a:lnTo>
                      <a:pt x="82" y="182"/>
                    </a:lnTo>
                    <a:lnTo>
                      <a:pt x="73" y="182"/>
                    </a:lnTo>
                    <a:lnTo>
                      <a:pt x="65" y="193"/>
                    </a:lnTo>
                    <a:lnTo>
                      <a:pt x="61" y="202"/>
                    </a:lnTo>
                    <a:lnTo>
                      <a:pt x="63" y="207"/>
                    </a:lnTo>
                    <a:lnTo>
                      <a:pt x="71" y="208"/>
                    </a:lnTo>
                    <a:lnTo>
                      <a:pt x="71" y="210"/>
                    </a:lnTo>
                    <a:lnTo>
                      <a:pt x="68" y="215"/>
                    </a:lnTo>
                    <a:lnTo>
                      <a:pt x="71" y="221"/>
                    </a:lnTo>
                    <a:lnTo>
                      <a:pt x="52" y="219"/>
                    </a:lnTo>
                    <a:lnTo>
                      <a:pt x="39" y="254"/>
                    </a:lnTo>
                    <a:lnTo>
                      <a:pt x="31" y="259"/>
                    </a:lnTo>
                    <a:lnTo>
                      <a:pt x="27" y="252"/>
                    </a:lnTo>
                    <a:lnTo>
                      <a:pt x="19" y="257"/>
                    </a:lnTo>
                    <a:lnTo>
                      <a:pt x="11" y="263"/>
                    </a:lnTo>
                    <a:lnTo>
                      <a:pt x="11" y="267"/>
                    </a:lnTo>
                    <a:lnTo>
                      <a:pt x="33" y="264"/>
                    </a:lnTo>
                    <a:lnTo>
                      <a:pt x="44" y="267"/>
                    </a:lnTo>
                    <a:lnTo>
                      <a:pt x="47" y="274"/>
                    </a:lnTo>
                    <a:lnTo>
                      <a:pt x="18" y="300"/>
                    </a:lnTo>
                    <a:lnTo>
                      <a:pt x="1" y="318"/>
                    </a:lnTo>
                    <a:lnTo>
                      <a:pt x="0" y="332"/>
                    </a:lnTo>
                    <a:lnTo>
                      <a:pt x="4" y="342"/>
                    </a:lnTo>
                    <a:lnTo>
                      <a:pt x="18" y="344"/>
                    </a:lnTo>
                    <a:lnTo>
                      <a:pt x="38" y="339"/>
                    </a:lnTo>
                    <a:lnTo>
                      <a:pt x="68" y="334"/>
                    </a:lnTo>
                    <a:lnTo>
                      <a:pt x="90" y="338"/>
                    </a:lnTo>
                    <a:lnTo>
                      <a:pt x="103" y="338"/>
                    </a:lnTo>
                    <a:lnTo>
                      <a:pt x="113" y="342"/>
                    </a:lnTo>
                    <a:lnTo>
                      <a:pt x="141" y="343"/>
                    </a:lnTo>
                    <a:lnTo>
                      <a:pt x="156" y="339"/>
                    </a:lnTo>
                    <a:lnTo>
                      <a:pt x="173" y="337"/>
                    </a:lnTo>
                    <a:lnTo>
                      <a:pt x="180" y="329"/>
                    </a:lnTo>
                    <a:lnTo>
                      <a:pt x="196" y="322"/>
                    </a:lnTo>
                    <a:lnTo>
                      <a:pt x="194" y="332"/>
                    </a:lnTo>
                    <a:lnTo>
                      <a:pt x="194" y="339"/>
                    </a:lnTo>
                    <a:lnTo>
                      <a:pt x="179" y="345"/>
                    </a:lnTo>
                    <a:lnTo>
                      <a:pt x="176" y="350"/>
                    </a:lnTo>
                    <a:lnTo>
                      <a:pt x="187" y="350"/>
                    </a:lnTo>
                    <a:lnTo>
                      <a:pt x="189" y="354"/>
                    </a:lnTo>
                    <a:lnTo>
                      <a:pt x="211" y="352"/>
                    </a:lnTo>
                    <a:lnTo>
                      <a:pt x="221" y="336"/>
                    </a:lnTo>
                    <a:lnTo>
                      <a:pt x="229" y="339"/>
                    </a:lnTo>
                    <a:lnTo>
                      <a:pt x="244" y="339"/>
                    </a:lnTo>
                    <a:lnTo>
                      <a:pt x="248" y="343"/>
                    </a:lnTo>
                    <a:lnTo>
                      <a:pt x="235" y="352"/>
                    </a:lnTo>
                    <a:lnTo>
                      <a:pt x="224" y="361"/>
                    </a:lnTo>
                    <a:lnTo>
                      <a:pt x="212" y="380"/>
                    </a:lnTo>
                    <a:lnTo>
                      <a:pt x="199" y="383"/>
                    </a:lnTo>
                    <a:lnTo>
                      <a:pt x="191" y="387"/>
                    </a:lnTo>
                    <a:lnTo>
                      <a:pt x="189" y="397"/>
                    </a:lnTo>
                    <a:lnTo>
                      <a:pt x="200" y="399"/>
                    </a:lnTo>
                    <a:lnTo>
                      <a:pt x="213" y="397"/>
                    </a:lnTo>
                    <a:lnTo>
                      <a:pt x="224" y="392"/>
                    </a:lnTo>
                    <a:lnTo>
                      <a:pt x="234" y="376"/>
                    </a:lnTo>
                    <a:lnTo>
                      <a:pt x="248" y="360"/>
                    </a:lnTo>
                    <a:lnTo>
                      <a:pt x="264" y="354"/>
                    </a:lnTo>
                    <a:lnTo>
                      <a:pt x="267" y="356"/>
                    </a:lnTo>
                    <a:lnTo>
                      <a:pt x="281" y="315"/>
                    </a:lnTo>
                    <a:lnTo>
                      <a:pt x="289" y="315"/>
                    </a:lnTo>
                    <a:lnTo>
                      <a:pt x="291" y="327"/>
                    </a:lnTo>
                    <a:lnTo>
                      <a:pt x="294" y="344"/>
                    </a:lnTo>
                    <a:lnTo>
                      <a:pt x="297" y="361"/>
                    </a:lnTo>
                    <a:lnTo>
                      <a:pt x="289" y="382"/>
                    </a:lnTo>
                    <a:lnTo>
                      <a:pt x="287" y="401"/>
                    </a:lnTo>
                    <a:lnTo>
                      <a:pt x="294" y="403"/>
                    </a:lnTo>
                    <a:lnTo>
                      <a:pt x="314" y="376"/>
                    </a:lnTo>
                    <a:lnTo>
                      <a:pt x="319" y="380"/>
                    </a:lnTo>
                    <a:lnTo>
                      <a:pt x="314" y="392"/>
                    </a:lnTo>
                    <a:lnTo>
                      <a:pt x="315" y="402"/>
                    </a:lnTo>
                    <a:lnTo>
                      <a:pt x="315" y="412"/>
                    </a:lnTo>
                    <a:lnTo>
                      <a:pt x="320" y="420"/>
                    </a:lnTo>
                    <a:lnTo>
                      <a:pt x="330" y="412"/>
                    </a:lnTo>
                    <a:lnTo>
                      <a:pt x="343" y="414"/>
                    </a:lnTo>
                    <a:lnTo>
                      <a:pt x="351" y="396"/>
                    </a:lnTo>
                    <a:lnTo>
                      <a:pt x="356" y="372"/>
                    </a:lnTo>
                    <a:lnTo>
                      <a:pt x="362" y="354"/>
                    </a:lnTo>
                    <a:lnTo>
                      <a:pt x="362" y="332"/>
                    </a:lnTo>
                    <a:lnTo>
                      <a:pt x="357" y="329"/>
                    </a:lnTo>
                    <a:lnTo>
                      <a:pt x="343" y="353"/>
                    </a:lnTo>
                    <a:lnTo>
                      <a:pt x="339" y="347"/>
                    </a:lnTo>
                    <a:lnTo>
                      <a:pt x="339" y="332"/>
                    </a:lnTo>
                    <a:lnTo>
                      <a:pt x="343" y="317"/>
                    </a:lnTo>
                    <a:lnTo>
                      <a:pt x="348" y="306"/>
                    </a:lnTo>
                    <a:lnTo>
                      <a:pt x="353" y="301"/>
                    </a:lnTo>
                    <a:lnTo>
                      <a:pt x="353" y="293"/>
                    </a:lnTo>
                    <a:lnTo>
                      <a:pt x="332" y="307"/>
                    </a:lnTo>
                    <a:lnTo>
                      <a:pt x="324" y="323"/>
                    </a:lnTo>
                    <a:lnTo>
                      <a:pt x="319" y="337"/>
                    </a:lnTo>
                    <a:lnTo>
                      <a:pt x="313" y="337"/>
                    </a:lnTo>
                    <a:lnTo>
                      <a:pt x="307" y="333"/>
                    </a:lnTo>
                    <a:lnTo>
                      <a:pt x="304" y="327"/>
                    </a:lnTo>
                    <a:lnTo>
                      <a:pt x="307" y="320"/>
                    </a:lnTo>
                    <a:lnTo>
                      <a:pt x="310" y="306"/>
                    </a:lnTo>
                    <a:lnTo>
                      <a:pt x="308" y="305"/>
                    </a:lnTo>
                    <a:lnTo>
                      <a:pt x="307" y="300"/>
                    </a:lnTo>
                    <a:lnTo>
                      <a:pt x="298" y="291"/>
                    </a:lnTo>
                    <a:lnTo>
                      <a:pt x="319" y="284"/>
                    </a:lnTo>
                    <a:lnTo>
                      <a:pt x="326" y="274"/>
                    </a:lnTo>
                    <a:lnTo>
                      <a:pt x="336" y="270"/>
                    </a:lnTo>
                    <a:lnTo>
                      <a:pt x="342" y="259"/>
                    </a:lnTo>
                    <a:lnTo>
                      <a:pt x="340" y="254"/>
                    </a:lnTo>
                    <a:lnTo>
                      <a:pt x="314" y="267"/>
                    </a:lnTo>
                    <a:lnTo>
                      <a:pt x="308" y="266"/>
                    </a:lnTo>
                    <a:lnTo>
                      <a:pt x="293" y="272"/>
                    </a:lnTo>
                    <a:lnTo>
                      <a:pt x="291" y="268"/>
                    </a:lnTo>
                    <a:lnTo>
                      <a:pt x="297" y="259"/>
                    </a:lnTo>
                    <a:lnTo>
                      <a:pt x="304" y="247"/>
                    </a:lnTo>
                    <a:lnTo>
                      <a:pt x="300" y="242"/>
                    </a:lnTo>
                    <a:lnTo>
                      <a:pt x="294" y="241"/>
                    </a:lnTo>
                    <a:lnTo>
                      <a:pt x="300" y="226"/>
                    </a:lnTo>
                    <a:lnTo>
                      <a:pt x="312" y="215"/>
                    </a:lnTo>
                    <a:lnTo>
                      <a:pt x="319" y="202"/>
                    </a:lnTo>
                    <a:lnTo>
                      <a:pt x="318" y="197"/>
                    </a:lnTo>
                    <a:lnTo>
                      <a:pt x="313" y="196"/>
                    </a:lnTo>
                    <a:lnTo>
                      <a:pt x="293" y="189"/>
                    </a:lnTo>
                    <a:lnTo>
                      <a:pt x="275" y="192"/>
                    </a:lnTo>
                    <a:lnTo>
                      <a:pt x="267" y="184"/>
                    </a:lnTo>
                    <a:lnTo>
                      <a:pt x="229" y="203"/>
                    </a:lnTo>
                    <a:lnTo>
                      <a:pt x="218" y="204"/>
                    </a:lnTo>
                    <a:lnTo>
                      <a:pt x="228" y="186"/>
                    </a:lnTo>
                    <a:lnTo>
                      <a:pt x="229" y="178"/>
                    </a:lnTo>
                    <a:lnTo>
                      <a:pt x="218" y="184"/>
                    </a:lnTo>
                    <a:lnTo>
                      <a:pt x="216" y="189"/>
                    </a:lnTo>
                    <a:lnTo>
                      <a:pt x="210" y="186"/>
                    </a:lnTo>
                    <a:lnTo>
                      <a:pt x="189" y="184"/>
                    </a:lnTo>
                    <a:lnTo>
                      <a:pt x="190" y="172"/>
                    </a:lnTo>
                    <a:lnTo>
                      <a:pt x="179" y="168"/>
                    </a:lnTo>
                    <a:lnTo>
                      <a:pt x="191" y="157"/>
                    </a:lnTo>
                    <a:lnTo>
                      <a:pt x="210" y="149"/>
                    </a:lnTo>
                    <a:lnTo>
                      <a:pt x="202" y="145"/>
                    </a:lnTo>
                    <a:lnTo>
                      <a:pt x="176" y="144"/>
                    </a:lnTo>
                    <a:lnTo>
                      <a:pt x="179" y="132"/>
                    </a:lnTo>
                    <a:lnTo>
                      <a:pt x="172" y="132"/>
                    </a:lnTo>
                    <a:lnTo>
                      <a:pt x="162" y="148"/>
                    </a:lnTo>
                    <a:lnTo>
                      <a:pt x="149" y="159"/>
                    </a:lnTo>
                    <a:lnTo>
                      <a:pt x="142" y="173"/>
                    </a:lnTo>
                    <a:lnTo>
                      <a:pt x="137" y="161"/>
                    </a:lnTo>
                    <a:lnTo>
                      <a:pt x="142" y="149"/>
                    </a:lnTo>
                    <a:lnTo>
                      <a:pt x="142" y="137"/>
                    </a:lnTo>
                    <a:lnTo>
                      <a:pt x="153" y="122"/>
                    </a:lnTo>
                    <a:lnTo>
                      <a:pt x="160" y="105"/>
                    </a:lnTo>
                    <a:lnTo>
                      <a:pt x="170" y="91"/>
                    </a:lnTo>
                    <a:lnTo>
                      <a:pt x="172" y="81"/>
                    </a:lnTo>
                    <a:lnTo>
                      <a:pt x="170" y="75"/>
                    </a:lnTo>
                    <a:lnTo>
                      <a:pt x="172" y="64"/>
                    </a:lnTo>
                    <a:lnTo>
                      <a:pt x="176" y="71"/>
                    </a:lnTo>
                    <a:lnTo>
                      <a:pt x="187" y="64"/>
                    </a:lnTo>
                    <a:lnTo>
                      <a:pt x="195" y="42"/>
                    </a:lnTo>
                    <a:lnTo>
                      <a:pt x="185" y="33"/>
                    </a:lnTo>
                    <a:lnTo>
                      <a:pt x="186" y="26"/>
                    </a:lnTo>
                    <a:lnTo>
                      <a:pt x="200" y="25"/>
                    </a:lnTo>
                    <a:lnTo>
                      <a:pt x="207" y="8"/>
                    </a:lnTo>
                    <a:lnTo>
                      <a:pt x="207" y="0"/>
                    </a:lnTo>
                    <a:lnTo>
                      <a:pt x="199" y="8"/>
                    </a:lnTo>
                    <a:lnTo>
                      <a:pt x="194" y="5"/>
                    </a:lnTo>
                    <a:lnTo>
                      <a:pt x="183" y="5"/>
                    </a:lnTo>
                    <a:lnTo>
                      <a:pt x="170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286"/>
              <p:cNvSpPr>
                <a:spLocks noChangeAspect="1"/>
              </p:cNvSpPr>
              <p:nvPr/>
            </p:nvSpPr>
            <p:spPr bwMode="gray">
              <a:xfrm>
                <a:off x="1108" y="1839"/>
                <a:ext cx="55" cy="43"/>
              </a:xfrm>
              <a:custGeom>
                <a:avLst/>
                <a:gdLst/>
                <a:ahLst/>
                <a:cxnLst>
                  <a:cxn ang="0">
                    <a:pos x="48" y="41"/>
                  </a:cxn>
                  <a:cxn ang="0">
                    <a:pos x="48" y="41"/>
                  </a:cxn>
                  <a:cxn ang="0">
                    <a:pos x="45" y="22"/>
                  </a:cxn>
                  <a:cxn ang="0">
                    <a:pos x="19" y="15"/>
                  </a:cxn>
                  <a:cxn ang="0">
                    <a:pos x="13" y="27"/>
                  </a:cxn>
                  <a:cxn ang="0">
                    <a:pos x="0" y="19"/>
                  </a:cxn>
                  <a:cxn ang="0">
                    <a:pos x="2" y="6"/>
                  </a:cxn>
                  <a:cxn ang="0">
                    <a:pos x="18" y="0"/>
                  </a:cxn>
                  <a:cxn ang="0">
                    <a:pos x="38" y="9"/>
                  </a:cxn>
                  <a:cxn ang="0">
                    <a:pos x="56" y="18"/>
                  </a:cxn>
                  <a:cxn ang="0">
                    <a:pos x="119" y="38"/>
                  </a:cxn>
                  <a:cxn ang="0">
                    <a:pos x="148" y="46"/>
                  </a:cxn>
                  <a:cxn ang="0">
                    <a:pos x="157" y="57"/>
                  </a:cxn>
                  <a:cxn ang="0">
                    <a:pos x="188" y="99"/>
                  </a:cxn>
                  <a:cxn ang="0">
                    <a:pos x="188" y="106"/>
                  </a:cxn>
                  <a:cxn ang="0">
                    <a:pos x="194" y="116"/>
                  </a:cxn>
                  <a:cxn ang="0">
                    <a:pos x="215" y="129"/>
                  </a:cxn>
                  <a:cxn ang="0">
                    <a:pos x="228" y="134"/>
                  </a:cxn>
                  <a:cxn ang="0">
                    <a:pos x="250" y="151"/>
                  </a:cxn>
                  <a:cxn ang="0">
                    <a:pos x="260" y="174"/>
                  </a:cxn>
                  <a:cxn ang="0">
                    <a:pos x="264" y="189"/>
                  </a:cxn>
                  <a:cxn ang="0">
                    <a:pos x="269" y="188"/>
                  </a:cxn>
                  <a:cxn ang="0">
                    <a:pos x="272" y="203"/>
                  </a:cxn>
                  <a:cxn ang="0">
                    <a:pos x="264" y="214"/>
                  </a:cxn>
                  <a:cxn ang="0">
                    <a:pos x="239" y="207"/>
                  </a:cxn>
                  <a:cxn ang="0">
                    <a:pos x="222" y="196"/>
                  </a:cxn>
                  <a:cxn ang="0">
                    <a:pos x="211" y="196"/>
                  </a:cxn>
                  <a:cxn ang="0">
                    <a:pos x="196" y="185"/>
                  </a:cxn>
                  <a:cxn ang="0">
                    <a:pos x="202" y="175"/>
                  </a:cxn>
                  <a:cxn ang="0">
                    <a:pos x="196" y="182"/>
                  </a:cxn>
                  <a:cxn ang="0">
                    <a:pos x="182" y="176"/>
                  </a:cxn>
                  <a:cxn ang="0">
                    <a:pos x="179" y="167"/>
                  </a:cxn>
                  <a:cxn ang="0">
                    <a:pos x="190" y="160"/>
                  </a:cxn>
                  <a:cxn ang="0">
                    <a:pos x="178" y="155"/>
                  </a:cxn>
                  <a:cxn ang="0">
                    <a:pos x="166" y="160"/>
                  </a:cxn>
                  <a:cxn ang="0">
                    <a:pos x="143" y="154"/>
                  </a:cxn>
                  <a:cxn ang="0">
                    <a:pos x="157" y="153"/>
                  </a:cxn>
                  <a:cxn ang="0">
                    <a:pos x="143" y="135"/>
                  </a:cxn>
                  <a:cxn ang="0">
                    <a:pos x="130" y="129"/>
                  </a:cxn>
                  <a:cxn ang="0">
                    <a:pos x="109" y="126"/>
                  </a:cxn>
                  <a:cxn ang="0">
                    <a:pos x="100" y="112"/>
                  </a:cxn>
                  <a:cxn ang="0">
                    <a:pos x="118" y="110"/>
                  </a:cxn>
                  <a:cxn ang="0">
                    <a:pos x="119" y="100"/>
                  </a:cxn>
                  <a:cxn ang="0">
                    <a:pos x="107" y="100"/>
                  </a:cxn>
                  <a:cxn ang="0">
                    <a:pos x="99" y="99"/>
                  </a:cxn>
                  <a:cxn ang="0">
                    <a:pos x="86" y="83"/>
                  </a:cxn>
                  <a:cxn ang="0">
                    <a:pos x="80" y="80"/>
                  </a:cxn>
                  <a:cxn ang="0">
                    <a:pos x="65" y="80"/>
                  </a:cxn>
                  <a:cxn ang="0">
                    <a:pos x="70" y="65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9"/>
                  </a:cxn>
                  <a:cxn ang="0">
                    <a:pos x="29" y="64"/>
                  </a:cxn>
                  <a:cxn ang="0">
                    <a:pos x="29" y="57"/>
                  </a:cxn>
                  <a:cxn ang="0">
                    <a:pos x="24" y="45"/>
                  </a:cxn>
                  <a:cxn ang="0">
                    <a:pos x="33" y="35"/>
                  </a:cxn>
                  <a:cxn ang="0">
                    <a:pos x="45" y="41"/>
                  </a:cxn>
                </a:cxnLst>
                <a:rect l="0" t="0" r="r" b="b"/>
                <a:pathLst>
                  <a:path w="275" h="214">
                    <a:moveTo>
                      <a:pt x="45" y="41"/>
                    </a:moveTo>
                    <a:lnTo>
                      <a:pt x="48" y="41"/>
                    </a:lnTo>
                    <a:lnTo>
                      <a:pt x="48" y="42"/>
                    </a:lnTo>
                    <a:lnTo>
                      <a:pt x="48" y="41"/>
                    </a:lnTo>
                    <a:lnTo>
                      <a:pt x="45" y="31"/>
                    </a:lnTo>
                    <a:lnTo>
                      <a:pt x="45" y="22"/>
                    </a:lnTo>
                    <a:lnTo>
                      <a:pt x="24" y="20"/>
                    </a:lnTo>
                    <a:lnTo>
                      <a:pt x="19" y="15"/>
                    </a:lnTo>
                    <a:lnTo>
                      <a:pt x="16" y="21"/>
                    </a:lnTo>
                    <a:lnTo>
                      <a:pt x="13" y="27"/>
                    </a:lnTo>
                    <a:lnTo>
                      <a:pt x="6" y="24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28" y="4"/>
                    </a:lnTo>
                    <a:lnTo>
                      <a:pt x="38" y="9"/>
                    </a:lnTo>
                    <a:lnTo>
                      <a:pt x="46" y="10"/>
                    </a:lnTo>
                    <a:lnTo>
                      <a:pt x="56" y="18"/>
                    </a:lnTo>
                    <a:lnTo>
                      <a:pt x="89" y="31"/>
                    </a:lnTo>
                    <a:lnTo>
                      <a:pt x="119" y="38"/>
                    </a:lnTo>
                    <a:lnTo>
                      <a:pt x="134" y="43"/>
                    </a:lnTo>
                    <a:lnTo>
                      <a:pt x="148" y="46"/>
                    </a:lnTo>
                    <a:lnTo>
                      <a:pt x="153" y="51"/>
                    </a:lnTo>
                    <a:lnTo>
                      <a:pt x="157" y="57"/>
                    </a:lnTo>
                    <a:lnTo>
                      <a:pt x="158" y="65"/>
                    </a:lnTo>
                    <a:lnTo>
                      <a:pt x="188" y="99"/>
                    </a:lnTo>
                    <a:lnTo>
                      <a:pt x="189" y="101"/>
                    </a:lnTo>
                    <a:lnTo>
                      <a:pt x="188" y="106"/>
                    </a:lnTo>
                    <a:lnTo>
                      <a:pt x="190" y="112"/>
                    </a:lnTo>
                    <a:lnTo>
                      <a:pt x="194" y="116"/>
                    </a:lnTo>
                    <a:lnTo>
                      <a:pt x="206" y="126"/>
                    </a:lnTo>
                    <a:lnTo>
                      <a:pt x="215" y="129"/>
                    </a:lnTo>
                    <a:lnTo>
                      <a:pt x="225" y="131"/>
                    </a:lnTo>
                    <a:lnTo>
                      <a:pt x="228" y="134"/>
                    </a:lnTo>
                    <a:lnTo>
                      <a:pt x="236" y="137"/>
                    </a:lnTo>
                    <a:lnTo>
                      <a:pt x="250" y="151"/>
                    </a:lnTo>
                    <a:lnTo>
                      <a:pt x="253" y="160"/>
                    </a:lnTo>
                    <a:lnTo>
                      <a:pt x="260" y="174"/>
                    </a:lnTo>
                    <a:lnTo>
                      <a:pt x="261" y="180"/>
                    </a:lnTo>
                    <a:lnTo>
                      <a:pt x="264" y="189"/>
                    </a:lnTo>
                    <a:lnTo>
                      <a:pt x="266" y="194"/>
                    </a:lnTo>
                    <a:lnTo>
                      <a:pt x="269" y="188"/>
                    </a:lnTo>
                    <a:lnTo>
                      <a:pt x="275" y="202"/>
                    </a:lnTo>
                    <a:lnTo>
                      <a:pt x="272" y="203"/>
                    </a:lnTo>
                    <a:lnTo>
                      <a:pt x="271" y="209"/>
                    </a:lnTo>
                    <a:lnTo>
                      <a:pt x="264" y="214"/>
                    </a:lnTo>
                    <a:lnTo>
                      <a:pt x="258" y="214"/>
                    </a:lnTo>
                    <a:lnTo>
                      <a:pt x="239" y="207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7" y="193"/>
                    </a:lnTo>
                    <a:lnTo>
                      <a:pt x="211" y="196"/>
                    </a:lnTo>
                    <a:lnTo>
                      <a:pt x="196" y="189"/>
                    </a:lnTo>
                    <a:lnTo>
                      <a:pt x="196" y="185"/>
                    </a:lnTo>
                    <a:lnTo>
                      <a:pt x="200" y="180"/>
                    </a:lnTo>
                    <a:lnTo>
                      <a:pt x="202" y="175"/>
                    </a:lnTo>
                    <a:lnTo>
                      <a:pt x="199" y="176"/>
                    </a:lnTo>
                    <a:lnTo>
                      <a:pt x="196" y="182"/>
                    </a:lnTo>
                    <a:lnTo>
                      <a:pt x="190" y="183"/>
                    </a:lnTo>
                    <a:lnTo>
                      <a:pt x="182" y="176"/>
                    </a:lnTo>
                    <a:lnTo>
                      <a:pt x="179" y="172"/>
                    </a:lnTo>
                    <a:lnTo>
                      <a:pt x="179" y="167"/>
                    </a:lnTo>
                    <a:lnTo>
                      <a:pt x="184" y="165"/>
                    </a:lnTo>
                    <a:lnTo>
                      <a:pt x="190" y="160"/>
                    </a:lnTo>
                    <a:lnTo>
                      <a:pt x="184" y="159"/>
                    </a:lnTo>
                    <a:lnTo>
                      <a:pt x="178" y="155"/>
                    </a:lnTo>
                    <a:lnTo>
                      <a:pt x="173" y="161"/>
                    </a:lnTo>
                    <a:lnTo>
                      <a:pt x="166" y="160"/>
                    </a:lnTo>
                    <a:lnTo>
                      <a:pt x="153" y="162"/>
                    </a:lnTo>
                    <a:lnTo>
                      <a:pt x="143" y="154"/>
                    </a:lnTo>
                    <a:lnTo>
                      <a:pt x="147" y="155"/>
                    </a:lnTo>
                    <a:lnTo>
                      <a:pt x="157" y="153"/>
                    </a:lnTo>
                    <a:lnTo>
                      <a:pt x="153" y="145"/>
                    </a:lnTo>
                    <a:lnTo>
                      <a:pt x="143" y="135"/>
                    </a:lnTo>
                    <a:lnTo>
                      <a:pt x="132" y="134"/>
                    </a:lnTo>
                    <a:lnTo>
                      <a:pt x="130" y="129"/>
                    </a:lnTo>
                    <a:lnTo>
                      <a:pt x="120" y="124"/>
                    </a:lnTo>
                    <a:lnTo>
                      <a:pt x="109" y="126"/>
                    </a:lnTo>
                    <a:lnTo>
                      <a:pt x="104" y="124"/>
                    </a:lnTo>
                    <a:lnTo>
                      <a:pt x="100" y="112"/>
                    </a:lnTo>
                    <a:lnTo>
                      <a:pt x="105" y="108"/>
                    </a:lnTo>
                    <a:lnTo>
                      <a:pt x="118" y="110"/>
                    </a:lnTo>
                    <a:lnTo>
                      <a:pt x="129" y="105"/>
                    </a:lnTo>
                    <a:lnTo>
                      <a:pt x="119" y="100"/>
                    </a:lnTo>
                    <a:lnTo>
                      <a:pt x="109" y="102"/>
                    </a:lnTo>
                    <a:lnTo>
                      <a:pt x="107" y="100"/>
                    </a:lnTo>
                    <a:lnTo>
                      <a:pt x="105" y="94"/>
                    </a:lnTo>
                    <a:lnTo>
                      <a:pt x="99" y="99"/>
                    </a:lnTo>
                    <a:lnTo>
                      <a:pt x="96" y="89"/>
                    </a:lnTo>
                    <a:lnTo>
                      <a:pt x="86" y="83"/>
                    </a:lnTo>
                    <a:lnTo>
                      <a:pt x="82" y="84"/>
                    </a:lnTo>
                    <a:lnTo>
                      <a:pt x="80" y="80"/>
                    </a:lnTo>
                    <a:lnTo>
                      <a:pt x="72" y="86"/>
                    </a:lnTo>
                    <a:lnTo>
                      <a:pt x="65" y="80"/>
                    </a:lnTo>
                    <a:lnTo>
                      <a:pt x="66" y="70"/>
                    </a:lnTo>
                    <a:lnTo>
                      <a:pt x="70" y="65"/>
                    </a:lnTo>
                    <a:lnTo>
                      <a:pt x="66" y="65"/>
                    </a:lnTo>
                    <a:lnTo>
                      <a:pt x="60" y="61"/>
                    </a:lnTo>
                    <a:lnTo>
                      <a:pt x="56" y="70"/>
                    </a:lnTo>
                    <a:lnTo>
                      <a:pt x="49" y="61"/>
                    </a:lnTo>
                    <a:lnTo>
                      <a:pt x="45" y="62"/>
                    </a:lnTo>
                    <a:lnTo>
                      <a:pt x="40" y="59"/>
                    </a:lnTo>
                    <a:lnTo>
                      <a:pt x="34" y="67"/>
                    </a:lnTo>
                    <a:lnTo>
                      <a:pt x="29" y="64"/>
                    </a:lnTo>
                    <a:lnTo>
                      <a:pt x="27" y="62"/>
                    </a:lnTo>
                    <a:lnTo>
                      <a:pt x="29" y="57"/>
                    </a:lnTo>
                    <a:lnTo>
                      <a:pt x="30" y="48"/>
                    </a:lnTo>
                    <a:lnTo>
                      <a:pt x="24" y="45"/>
                    </a:lnTo>
                    <a:lnTo>
                      <a:pt x="23" y="37"/>
                    </a:lnTo>
                    <a:lnTo>
                      <a:pt x="33" y="35"/>
                    </a:lnTo>
                    <a:lnTo>
                      <a:pt x="41" y="36"/>
                    </a:lnTo>
                    <a:lnTo>
                      <a:pt x="45" y="4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287"/>
              <p:cNvSpPr>
                <a:spLocks noChangeAspect="1"/>
              </p:cNvSpPr>
              <p:nvPr/>
            </p:nvSpPr>
            <p:spPr bwMode="gray">
              <a:xfrm>
                <a:off x="1425" y="1404"/>
                <a:ext cx="47" cy="44"/>
              </a:xfrm>
              <a:custGeom>
                <a:avLst/>
                <a:gdLst/>
                <a:ahLst/>
                <a:cxnLst>
                  <a:cxn ang="0">
                    <a:pos x="132" y="38"/>
                  </a:cxn>
                  <a:cxn ang="0">
                    <a:pos x="118" y="33"/>
                  </a:cxn>
                  <a:cxn ang="0">
                    <a:pos x="118" y="18"/>
                  </a:cxn>
                  <a:cxn ang="0">
                    <a:pos x="104" y="4"/>
                  </a:cxn>
                  <a:cxn ang="0">
                    <a:pos x="86" y="0"/>
                  </a:cxn>
                  <a:cxn ang="0">
                    <a:pos x="73" y="20"/>
                  </a:cxn>
                  <a:cxn ang="0">
                    <a:pos x="71" y="52"/>
                  </a:cxn>
                  <a:cxn ang="0">
                    <a:pos x="66" y="51"/>
                  </a:cxn>
                  <a:cxn ang="0">
                    <a:pos x="53" y="57"/>
                  </a:cxn>
                  <a:cxn ang="0">
                    <a:pos x="53" y="73"/>
                  </a:cxn>
                  <a:cxn ang="0">
                    <a:pos x="50" y="98"/>
                  </a:cxn>
                  <a:cxn ang="0">
                    <a:pos x="40" y="109"/>
                  </a:cxn>
                  <a:cxn ang="0">
                    <a:pos x="11" y="119"/>
                  </a:cxn>
                  <a:cxn ang="0">
                    <a:pos x="0" y="136"/>
                  </a:cxn>
                  <a:cxn ang="0">
                    <a:pos x="10" y="163"/>
                  </a:cxn>
                  <a:cxn ang="0">
                    <a:pos x="21" y="158"/>
                  </a:cxn>
                  <a:cxn ang="0">
                    <a:pos x="32" y="152"/>
                  </a:cxn>
                  <a:cxn ang="0">
                    <a:pos x="44" y="167"/>
                  </a:cxn>
                  <a:cxn ang="0">
                    <a:pos x="55" y="175"/>
                  </a:cxn>
                  <a:cxn ang="0">
                    <a:pos x="62" y="165"/>
                  </a:cxn>
                  <a:cxn ang="0">
                    <a:pos x="71" y="180"/>
                  </a:cxn>
                  <a:cxn ang="0">
                    <a:pos x="89" y="180"/>
                  </a:cxn>
                  <a:cxn ang="0">
                    <a:pos x="109" y="202"/>
                  </a:cxn>
                  <a:cxn ang="0">
                    <a:pos x="132" y="210"/>
                  </a:cxn>
                  <a:cxn ang="0">
                    <a:pos x="136" y="202"/>
                  </a:cxn>
                  <a:cxn ang="0">
                    <a:pos x="167" y="221"/>
                  </a:cxn>
                  <a:cxn ang="0">
                    <a:pos x="186" y="195"/>
                  </a:cxn>
                  <a:cxn ang="0">
                    <a:pos x="209" y="179"/>
                  </a:cxn>
                  <a:cxn ang="0">
                    <a:pos x="216" y="186"/>
                  </a:cxn>
                  <a:cxn ang="0">
                    <a:pos x="233" y="174"/>
                  </a:cxn>
                  <a:cxn ang="0">
                    <a:pos x="231" y="163"/>
                  </a:cxn>
                  <a:cxn ang="0">
                    <a:pos x="207" y="153"/>
                  </a:cxn>
                  <a:cxn ang="0">
                    <a:pos x="202" y="132"/>
                  </a:cxn>
                  <a:cxn ang="0">
                    <a:pos x="179" y="100"/>
                  </a:cxn>
                  <a:cxn ang="0">
                    <a:pos x="143" y="60"/>
                  </a:cxn>
                </a:cxnLst>
                <a:rect l="0" t="0" r="r" b="b"/>
                <a:pathLst>
                  <a:path w="236" h="221">
                    <a:moveTo>
                      <a:pt x="141" y="55"/>
                    </a:moveTo>
                    <a:lnTo>
                      <a:pt x="132" y="38"/>
                    </a:lnTo>
                    <a:lnTo>
                      <a:pt x="126" y="33"/>
                    </a:lnTo>
                    <a:lnTo>
                      <a:pt x="118" y="33"/>
                    </a:lnTo>
                    <a:lnTo>
                      <a:pt x="120" y="24"/>
                    </a:lnTo>
                    <a:lnTo>
                      <a:pt x="118" y="18"/>
                    </a:lnTo>
                    <a:lnTo>
                      <a:pt x="108" y="14"/>
                    </a:lnTo>
                    <a:lnTo>
                      <a:pt x="104" y="4"/>
                    </a:lnTo>
                    <a:lnTo>
                      <a:pt x="96" y="0"/>
                    </a:lnTo>
                    <a:lnTo>
                      <a:pt x="86" y="0"/>
                    </a:lnTo>
                    <a:lnTo>
                      <a:pt x="84" y="11"/>
                    </a:lnTo>
                    <a:lnTo>
                      <a:pt x="73" y="20"/>
                    </a:lnTo>
                    <a:lnTo>
                      <a:pt x="65" y="44"/>
                    </a:lnTo>
                    <a:lnTo>
                      <a:pt x="71" y="52"/>
                    </a:lnTo>
                    <a:lnTo>
                      <a:pt x="71" y="57"/>
                    </a:lnTo>
                    <a:lnTo>
                      <a:pt x="66" y="51"/>
                    </a:lnTo>
                    <a:lnTo>
                      <a:pt x="56" y="51"/>
                    </a:lnTo>
                    <a:lnTo>
                      <a:pt x="53" y="57"/>
                    </a:lnTo>
                    <a:lnTo>
                      <a:pt x="54" y="62"/>
                    </a:lnTo>
                    <a:lnTo>
                      <a:pt x="53" y="73"/>
                    </a:lnTo>
                    <a:lnTo>
                      <a:pt x="57" y="90"/>
                    </a:lnTo>
                    <a:lnTo>
                      <a:pt x="50" y="98"/>
                    </a:lnTo>
                    <a:lnTo>
                      <a:pt x="48" y="108"/>
                    </a:lnTo>
                    <a:lnTo>
                      <a:pt x="40" y="109"/>
                    </a:lnTo>
                    <a:lnTo>
                      <a:pt x="24" y="117"/>
                    </a:lnTo>
                    <a:lnTo>
                      <a:pt x="11" y="119"/>
                    </a:lnTo>
                    <a:lnTo>
                      <a:pt x="2" y="125"/>
                    </a:lnTo>
                    <a:lnTo>
                      <a:pt x="0" y="136"/>
                    </a:lnTo>
                    <a:lnTo>
                      <a:pt x="0" y="152"/>
                    </a:lnTo>
                    <a:lnTo>
                      <a:pt x="10" y="163"/>
                    </a:lnTo>
                    <a:lnTo>
                      <a:pt x="21" y="168"/>
                    </a:lnTo>
                    <a:lnTo>
                      <a:pt x="21" y="158"/>
                    </a:lnTo>
                    <a:lnTo>
                      <a:pt x="24" y="153"/>
                    </a:lnTo>
                    <a:lnTo>
                      <a:pt x="32" y="152"/>
                    </a:lnTo>
                    <a:lnTo>
                      <a:pt x="41" y="158"/>
                    </a:lnTo>
                    <a:lnTo>
                      <a:pt x="44" y="167"/>
                    </a:lnTo>
                    <a:lnTo>
                      <a:pt x="51" y="170"/>
                    </a:lnTo>
                    <a:lnTo>
                      <a:pt x="55" y="175"/>
                    </a:lnTo>
                    <a:lnTo>
                      <a:pt x="60" y="172"/>
                    </a:lnTo>
                    <a:lnTo>
                      <a:pt x="62" y="165"/>
                    </a:lnTo>
                    <a:lnTo>
                      <a:pt x="71" y="172"/>
                    </a:lnTo>
                    <a:lnTo>
                      <a:pt x="71" y="180"/>
                    </a:lnTo>
                    <a:lnTo>
                      <a:pt x="77" y="183"/>
                    </a:lnTo>
                    <a:lnTo>
                      <a:pt x="89" y="180"/>
                    </a:lnTo>
                    <a:lnTo>
                      <a:pt x="99" y="196"/>
                    </a:lnTo>
                    <a:lnTo>
                      <a:pt x="109" y="202"/>
                    </a:lnTo>
                    <a:lnTo>
                      <a:pt x="129" y="206"/>
                    </a:lnTo>
                    <a:lnTo>
                      <a:pt x="132" y="210"/>
                    </a:lnTo>
                    <a:lnTo>
                      <a:pt x="134" y="202"/>
                    </a:lnTo>
                    <a:lnTo>
                      <a:pt x="136" y="202"/>
                    </a:lnTo>
                    <a:lnTo>
                      <a:pt x="152" y="213"/>
                    </a:lnTo>
                    <a:lnTo>
                      <a:pt x="167" y="221"/>
                    </a:lnTo>
                    <a:lnTo>
                      <a:pt x="177" y="216"/>
                    </a:lnTo>
                    <a:lnTo>
                      <a:pt x="186" y="195"/>
                    </a:lnTo>
                    <a:lnTo>
                      <a:pt x="194" y="194"/>
                    </a:lnTo>
                    <a:lnTo>
                      <a:pt x="209" y="179"/>
                    </a:lnTo>
                    <a:lnTo>
                      <a:pt x="216" y="178"/>
                    </a:lnTo>
                    <a:lnTo>
                      <a:pt x="216" y="186"/>
                    </a:lnTo>
                    <a:lnTo>
                      <a:pt x="223" y="183"/>
                    </a:lnTo>
                    <a:lnTo>
                      <a:pt x="233" y="174"/>
                    </a:lnTo>
                    <a:lnTo>
                      <a:pt x="236" y="164"/>
                    </a:lnTo>
                    <a:lnTo>
                      <a:pt x="231" y="163"/>
                    </a:lnTo>
                    <a:lnTo>
                      <a:pt x="220" y="169"/>
                    </a:lnTo>
                    <a:lnTo>
                      <a:pt x="207" y="153"/>
                    </a:lnTo>
                    <a:lnTo>
                      <a:pt x="202" y="142"/>
                    </a:lnTo>
                    <a:lnTo>
                      <a:pt x="202" y="132"/>
                    </a:lnTo>
                    <a:lnTo>
                      <a:pt x="190" y="110"/>
                    </a:lnTo>
                    <a:lnTo>
                      <a:pt x="179" y="100"/>
                    </a:lnTo>
                    <a:lnTo>
                      <a:pt x="174" y="89"/>
                    </a:lnTo>
                    <a:lnTo>
                      <a:pt x="143" y="60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288"/>
              <p:cNvSpPr>
                <a:spLocks noChangeAspect="1"/>
              </p:cNvSpPr>
              <p:nvPr/>
            </p:nvSpPr>
            <p:spPr bwMode="gray">
              <a:xfrm>
                <a:off x="1134" y="1234"/>
                <a:ext cx="117" cy="130"/>
              </a:xfrm>
              <a:custGeom>
                <a:avLst/>
                <a:gdLst/>
                <a:ahLst/>
                <a:cxnLst>
                  <a:cxn ang="0">
                    <a:pos x="109" y="137"/>
                  </a:cxn>
                  <a:cxn ang="0">
                    <a:pos x="97" y="189"/>
                  </a:cxn>
                  <a:cxn ang="0">
                    <a:pos x="84" y="213"/>
                  </a:cxn>
                  <a:cxn ang="0">
                    <a:pos x="72" y="242"/>
                  </a:cxn>
                  <a:cxn ang="0">
                    <a:pos x="66" y="272"/>
                  </a:cxn>
                  <a:cxn ang="0">
                    <a:pos x="55" y="288"/>
                  </a:cxn>
                  <a:cxn ang="0">
                    <a:pos x="66" y="305"/>
                  </a:cxn>
                  <a:cxn ang="0">
                    <a:pos x="72" y="321"/>
                  </a:cxn>
                  <a:cxn ang="0">
                    <a:pos x="41" y="333"/>
                  </a:cxn>
                  <a:cxn ang="0">
                    <a:pos x="46" y="358"/>
                  </a:cxn>
                  <a:cxn ang="0">
                    <a:pos x="44" y="380"/>
                  </a:cxn>
                  <a:cxn ang="0">
                    <a:pos x="44" y="391"/>
                  </a:cxn>
                  <a:cxn ang="0">
                    <a:pos x="40" y="409"/>
                  </a:cxn>
                  <a:cxn ang="0">
                    <a:pos x="27" y="430"/>
                  </a:cxn>
                  <a:cxn ang="0">
                    <a:pos x="30" y="449"/>
                  </a:cxn>
                  <a:cxn ang="0">
                    <a:pos x="18" y="465"/>
                  </a:cxn>
                  <a:cxn ang="0">
                    <a:pos x="11" y="479"/>
                  </a:cxn>
                  <a:cxn ang="0">
                    <a:pos x="0" y="500"/>
                  </a:cxn>
                  <a:cxn ang="0">
                    <a:pos x="49" y="504"/>
                  </a:cxn>
                  <a:cxn ang="0">
                    <a:pos x="41" y="511"/>
                  </a:cxn>
                  <a:cxn ang="0">
                    <a:pos x="66" y="519"/>
                  </a:cxn>
                  <a:cxn ang="0">
                    <a:pos x="99" y="541"/>
                  </a:cxn>
                  <a:cxn ang="0">
                    <a:pos x="124" y="585"/>
                  </a:cxn>
                  <a:cxn ang="0">
                    <a:pos x="163" y="650"/>
                  </a:cxn>
                  <a:cxn ang="0">
                    <a:pos x="215" y="603"/>
                  </a:cxn>
                  <a:cxn ang="0">
                    <a:pos x="238" y="587"/>
                  </a:cxn>
                  <a:cxn ang="0">
                    <a:pos x="249" y="601"/>
                  </a:cxn>
                  <a:cxn ang="0">
                    <a:pos x="264" y="581"/>
                  </a:cxn>
                  <a:cxn ang="0">
                    <a:pos x="279" y="587"/>
                  </a:cxn>
                  <a:cxn ang="0">
                    <a:pos x="298" y="549"/>
                  </a:cxn>
                  <a:cxn ang="0">
                    <a:pos x="299" y="511"/>
                  </a:cxn>
                  <a:cxn ang="0">
                    <a:pos x="313" y="461"/>
                  </a:cxn>
                  <a:cxn ang="0">
                    <a:pos x="328" y="455"/>
                  </a:cxn>
                  <a:cxn ang="0">
                    <a:pos x="362" y="433"/>
                  </a:cxn>
                  <a:cxn ang="0">
                    <a:pos x="371" y="381"/>
                  </a:cxn>
                  <a:cxn ang="0">
                    <a:pos x="406" y="357"/>
                  </a:cxn>
                  <a:cxn ang="0">
                    <a:pos x="462" y="309"/>
                  </a:cxn>
                  <a:cxn ang="0">
                    <a:pos x="514" y="267"/>
                  </a:cxn>
                  <a:cxn ang="0">
                    <a:pos x="581" y="203"/>
                  </a:cxn>
                  <a:cxn ang="0">
                    <a:pos x="552" y="176"/>
                  </a:cxn>
                  <a:cxn ang="0">
                    <a:pos x="506" y="119"/>
                  </a:cxn>
                  <a:cxn ang="0">
                    <a:pos x="462" y="69"/>
                  </a:cxn>
                  <a:cxn ang="0">
                    <a:pos x="385" y="78"/>
                  </a:cxn>
                  <a:cxn ang="0">
                    <a:pos x="384" y="105"/>
                  </a:cxn>
                  <a:cxn ang="0">
                    <a:pos x="368" y="108"/>
                  </a:cxn>
                  <a:cxn ang="0">
                    <a:pos x="373" y="78"/>
                  </a:cxn>
                  <a:cxn ang="0">
                    <a:pos x="352" y="86"/>
                  </a:cxn>
                  <a:cxn ang="0">
                    <a:pos x="338" y="102"/>
                  </a:cxn>
                  <a:cxn ang="0">
                    <a:pos x="304" y="52"/>
                  </a:cxn>
                  <a:cxn ang="0">
                    <a:pos x="276" y="13"/>
                  </a:cxn>
                  <a:cxn ang="0">
                    <a:pos x="224" y="14"/>
                  </a:cxn>
                  <a:cxn ang="0">
                    <a:pos x="157" y="19"/>
                  </a:cxn>
                  <a:cxn ang="0">
                    <a:pos x="158" y="46"/>
                  </a:cxn>
                  <a:cxn ang="0">
                    <a:pos x="150" y="21"/>
                  </a:cxn>
                  <a:cxn ang="0">
                    <a:pos x="139" y="27"/>
                  </a:cxn>
                  <a:cxn ang="0">
                    <a:pos x="120" y="27"/>
                  </a:cxn>
                  <a:cxn ang="0">
                    <a:pos x="99" y="31"/>
                  </a:cxn>
                  <a:cxn ang="0">
                    <a:pos x="75" y="42"/>
                  </a:cxn>
                  <a:cxn ang="0">
                    <a:pos x="84" y="78"/>
                  </a:cxn>
                </a:cxnLst>
                <a:rect l="0" t="0" r="r" b="b"/>
                <a:pathLst>
                  <a:path w="582" h="653">
                    <a:moveTo>
                      <a:pt x="93" y="117"/>
                    </a:moveTo>
                    <a:lnTo>
                      <a:pt x="100" y="129"/>
                    </a:lnTo>
                    <a:lnTo>
                      <a:pt x="109" y="137"/>
                    </a:lnTo>
                    <a:lnTo>
                      <a:pt x="113" y="148"/>
                    </a:lnTo>
                    <a:lnTo>
                      <a:pt x="105" y="161"/>
                    </a:lnTo>
                    <a:lnTo>
                      <a:pt x="97" y="189"/>
                    </a:lnTo>
                    <a:lnTo>
                      <a:pt x="93" y="198"/>
                    </a:lnTo>
                    <a:lnTo>
                      <a:pt x="84" y="208"/>
                    </a:lnTo>
                    <a:lnTo>
                      <a:pt x="84" y="213"/>
                    </a:lnTo>
                    <a:lnTo>
                      <a:pt x="81" y="225"/>
                    </a:lnTo>
                    <a:lnTo>
                      <a:pt x="76" y="229"/>
                    </a:lnTo>
                    <a:lnTo>
                      <a:pt x="72" y="242"/>
                    </a:lnTo>
                    <a:lnTo>
                      <a:pt x="72" y="251"/>
                    </a:lnTo>
                    <a:lnTo>
                      <a:pt x="65" y="263"/>
                    </a:lnTo>
                    <a:lnTo>
                      <a:pt x="66" y="272"/>
                    </a:lnTo>
                    <a:lnTo>
                      <a:pt x="64" y="275"/>
                    </a:lnTo>
                    <a:lnTo>
                      <a:pt x="60" y="284"/>
                    </a:lnTo>
                    <a:lnTo>
                      <a:pt x="55" y="288"/>
                    </a:lnTo>
                    <a:lnTo>
                      <a:pt x="57" y="299"/>
                    </a:lnTo>
                    <a:lnTo>
                      <a:pt x="64" y="298"/>
                    </a:lnTo>
                    <a:lnTo>
                      <a:pt x="66" y="305"/>
                    </a:lnTo>
                    <a:lnTo>
                      <a:pt x="72" y="309"/>
                    </a:lnTo>
                    <a:lnTo>
                      <a:pt x="73" y="315"/>
                    </a:lnTo>
                    <a:lnTo>
                      <a:pt x="72" y="321"/>
                    </a:lnTo>
                    <a:lnTo>
                      <a:pt x="51" y="331"/>
                    </a:lnTo>
                    <a:lnTo>
                      <a:pt x="43" y="327"/>
                    </a:lnTo>
                    <a:lnTo>
                      <a:pt x="41" y="333"/>
                    </a:lnTo>
                    <a:lnTo>
                      <a:pt x="44" y="342"/>
                    </a:lnTo>
                    <a:lnTo>
                      <a:pt x="46" y="345"/>
                    </a:lnTo>
                    <a:lnTo>
                      <a:pt x="46" y="358"/>
                    </a:lnTo>
                    <a:lnTo>
                      <a:pt x="48" y="359"/>
                    </a:lnTo>
                    <a:lnTo>
                      <a:pt x="48" y="366"/>
                    </a:lnTo>
                    <a:lnTo>
                      <a:pt x="44" y="380"/>
                    </a:lnTo>
                    <a:lnTo>
                      <a:pt x="49" y="377"/>
                    </a:lnTo>
                    <a:lnTo>
                      <a:pt x="50" y="387"/>
                    </a:lnTo>
                    <a:lnTo>
                      <a:pt x="44" y="391"/>
                    </a:lnTo>
                    <a:lnTo>
                      <a:pt x="38" y="400"/>
                    </a:lnTo>
                    <a:lnTo>
                      <a:pt x="45" y="404"/>
                    </a:lnTo>
                    <a:lnTo>
                      <a:pt x="40" y="409"/>
                    </a:lnTo>
                    <a:lnTo>
                      <a:pt x="33" y="406"/>
                    </a:lnTo>
                    <a:lnTo>
                      <a:pt x="27" y="418"/>
                    </a:lnTo>
                    <a:lnTo>
                      <a:pt x="27" y="430"/>
                    </a:lnTo>
                    <a:lnTo>
                      <a:pt x="21" y="435"/>
                    </a:lnTo>
                    <a:lnTo>
                      <a:pt x="22" y="441"/>
                    </a:lnTo>
                    <a:lnTo>
                      <a:pt x="30" y="449"/>
                    </a:lnTo>
                    <a:lnTo>
                      <a:pt x="12" y="455"/>
                    </a:lnTo>
                    <a:lnTo>
                      <a:pt x="17" y="457"/>
                    </a:lnTo>
                    <a:lnTo>
                      <a:pt x="18" y="465"/>
                    </a:lnTo>
                    <a:lnTo>
                      <a:pt x="13" y="463"/>
                    </a:lnTo>
                    <a:lnTo>
                      <a:pt x="10" y="471"/>
                    </a:lnTo>
                    <a:lnTo>
                      <a:pt x="11" y="479"/>
                    </a:lnTo>
                    <a:lnTo>
                      <a:pt x="16" y="482"/>
                    </a:lnTo>
                    <a:lnTo>
                      <a:pt x="8" y="499"/>
                    </a:lnTo>
                    <a:lnTo>
                      <a:pt x="0" y="500"/>
                    </a:lnTo>
                    <a:lnTo>
                      <a:pt x="3" y="509"/>
                    </a:lnTo>
                    <a:lnTo>
                      <a:pt x="30" y="499"/>
                    </a:lnTo>
                    <a:lnTo>
                      <a:pt x="49" y="504"/>
                    </a:lnTo>
                    <a:lnTo>
                      <a:pt x="51" y="509"/>
                    </a:lnTo>
                    <a:lnTo>
                      <a:pt x="41" y="505"/>
                    </a:lnTo>
                    <a:lnTo>
                      <a:pt x="41" y="511"/>
                    </a:lnTo>
                    <a:lnTo>
                      <a:pt x="60" y="522"/>
                    </a:lnTo>
                    <a:lnTo>
                      <a:pt x="66" y="530"/>
                    </a:lnTo>
                    <a:lnTo>
                      <a:pt x="66" y="519"/>
                    </a:lnTo>
                    <a:lnTo>
                      <a:pt x="75" y="520"/>
                    </a:lnTo>
                    <a:lnTo>
                      <a:pt x="75" y="531"/>
                    </a:lnTo>
                    <a:lnTo>
                      <a:pt x="99" y="541"/>
                    </a:lnTo>
                    <a:lnTo>
                      <a:pt x="113" y="560"/>
                    </a:lnTo>
                    <a:lnTo>
                      <a:pt x="116" y="575"/>
                    </a:lnTo>
                    <a:lnTo>
                      <a:pt x="124" y="585"/>
                    </a:lnTo>
                    <a:lnTo>
                      <a:pt x="139" y="632"/>
                    </a:lnTo>
                    <a:lnTo>
                      <a:pt x="151" y="653"/>
                    </a:lnTo>
                    <a:lnTo>
                      <a:pt x="163" y="650"/>
                    </a:lnTo>
                    <a:lnTo>
                      <a:pt x="180" y="628"/>
                    </a:lnTo>
                    <a:lnTo>
                      <a:pt x="194" y="624"/>
                    </a:lnTo>
                    <a:lnTo>
                      <a:pt x="215" y="603"/>
                    </a:lnTo>
                    <a:lnTo>
                      <a:pt x="223" y="592"/>
                    </a:lnTo>
                    <a:lnTo>
                      <a:pt x="229" y="580"/>
                    </a:lnTo>
                    <a:lnTo>
                      <a:pt x="238" y="587"/>
                    </a:lnTo>
                    <a:lnTo>
                      <a:pt x="239" y="592"/>
                    </a:lnTo>
                    <a:lnTo>
                      <a:pt x="238" y="600"/>
                    </a:lnTo>
                    <a:lnTo>
                      <a:pt x="249" y="601"/>
                    </a:lnTo>
                    <a:lnTo>
                      <a:pt x="259" y="600"/>
                    </a:lnTo>
                    <a:lnTo>
                      <a:pt x="263" y="591"/>
                    </a:lnTo>
                    <a:lnTo>
                      <a:pt x="264" y="581"/>
                    </a:lnTo>
                    <a:lnTo>
                      <a:pt x="269" y="590"/>
                    </a:lnTo>
                    <a:lnTo>
                      <a:pt x="272" y="591"/>
                    </a:lnTo>
                    <a:lnTo>
                      <a:pt x="279" y="587"/>
                    </a:lnTo>
                    <a:lnTo>
                      <a:pt x="291" y="575"/>
                    </a:lnTo>
                    <a:lnTo>
                      <a:pt x="298" y="562"/>
                    </a:lnTo>
                    <a:lnTo>
                      <a:pt x="298" y="549"/>
                    </a:lnTo>
                    <a:lnTo>
                      <a:pt x="301" y="542"/>
                    </a:lnTo>
                    <a:lnTo>
                      <a:pt x="298" y="537"/>
                    </a:lnTo>
                    <a:lnTo>
                      <a:pt x="299" y="511"/>
                    </a:lnTo>
                    <a:lnTo>
                      <a:pt x="297" y="501"/>
                    </a:lnTo>
                    <a:lnTo>
                      <a:pt x="310" y="474"/>
                    </a:lnTo>
                    <a:lnTo>
                      <a:pt x="313" y="461"/>
                    </a:lnTo>
                    <a:lnTo>
                      <a:pt x="314" y="449"/>
                    </a:lnTo>
                    <a:lnTo>
                      <a:pt x="317" y="446"/>
                    </a:lnTo>
                    <a:lnTo>
                      <a:pt x="328" y="455"/>
                    </a:lnTo>
                    <a:lnTo>
                      <a:pt x="336" y="446"/>
                    </a:lnTo>
                    <a:lnTo>
                      <a:pt x="346" y="444"/>
                    </a:lnTo>
                    <a:lnTo>
                      <a:pt x="362" y="433"/>
                    </a:lnTo>
                    <a:lnTo>
                      <a:pt x="366" y="412"/>
                    </a:lnTo>
                    <a:lnTo>
                      <a:pt x="371" y="395"/>
                    </a:lnTo>
                    <a:lnTo>
                      <a:pt x="371" y="381"/>
                    </a:lnTo>
                    <a:lnTo>
                      <a:pt x="379" y="370"/>
                    </a:lnTo>
                    <a:lnTo>
                      <a:pt x="392" y="361"/>
                    </a:lnTo>
                    <a:lnTo>
                      <a:pt x="406" y="357"/>
                    </a:lnTo>
                    <a:lnTo>
                      <a:pt x="416" y="343"/>
                    </a:lnTo>
                    <a:lnTo>
                      <a:pt x="438" y="330"/>
                    </a:lnTo>
                    <a:lnTo>
                      <a:pt x="462" y="309"/>
                    </a:lnTo>
                    <a:lnTo>
                      <a:pt x="474" y="304"/>
                    </a:lnTo>
                    <a:lnTo>
                      <a:pt x="481" y="294"/>
                    </a:lnTo>
                    <a:lnTo>
                      <a:pt x="514" y="267"/>
                    </a:lnTo>
                    <a:lnTo>
                      <a:pt x="550" y="251"/>
                    </a:lnTo>
                    <a:lnTo>
                      <a:pt x="582" y="224"/>
                    </a:lnTo>
                    <a:lnTo>
                      <a:pt x="581" y="203"/>
                    </a:lnTo>
                    <a:lnTo>
                      <a:pt x="573" y="198"/>
                    </a:lnTo>
                    <a:lnTo>
                      <a:pt x="561" y="180"/>
                    </a:lnTo>
                    <a:lnTo>
                      <a:pt x="552" y="176"/>
                    </a:lnTo>
                    <a:lnTo>
                      <a:pt x="535" y="150"/>
                    </a:lnTo>
                    <a:lnTo>
                      <a:pt x="512" y="129"/>
                    </a:lnTo>
                    <a:lnTo>
                      <a:pt x="506" y="119"/>
                    </a:lnTo>
                    <a:lnTo>
                      <a:pt x="487" y="95"/>
                    </a:lnTo>
                    <a:lnTo>
                      <a:pt x="478" y="89"/>
                    </a:lnTo>
                    <a:lnTo>
                      <a:pt x="462" y="69"/>
                    </a:lnTo>
                    <a:lnTo>
                      <a:pt x="420" y="59"/>
                    </a:lnTo>
                    <a:lnTo>
                      <a:pt x="390" y="73"/>
                    </a:lnTo>
                    <a:lnTo>
                      <a:pt x="385" y="78"/>
                    </a:lnTo>
                    <a:lnTo>
                      <a:pt x="382" y="86"/>
                    </a:lnTo>
                    <a:lnTo>
                      <a:pt x="389" y="96"/>
                    </a:lnTo>
                    <a:lnTo>
                      <a:pt x="384" y="105"/>
                    </a:lnTo>
                    <a:lnTo>
                      <a:pt x="382" y="115"/>
                    </a:lnTo>
                    <a:lnTo>
                      <a:pt x="371" y="121"/>
                    </a:lnTo>
                    <a:lnTo>
                      <a:pt x="368" y="108"/>
                    </a:lnTo>
                    <a:lnTo>
                      <a:pt x="374" y="101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58" y="75"/>
                    </a:lnTo>
                    <a:lnTo>
                      <a:pt x="352" y="81"/>
                    </a:lnTo>
                    <a:lnTo>
                      <a:pt x="352" y="86"/>
                    </a:lnTo>
                    <a:lnTo>
                      <a:pt x="345" y="92"/>
                    </a:lnTo>
                    <a:lnTo>
                      <a:pt x="340" y="111"/>
                    </a:lnTo>
                    <a:lnTo>
                      <a:pt x="338" y="102"/>
                    </a:lnTo>
                    <a:lnTo>
                      <a:pt x="336" y="90"/>
                    </a:lnTo>
                    <a:lnTo>
                      <a:pt x="345" y="76"/>
                    </a:lnTo>
                    <a:lnTo>
                      <a:pt x="304" y="52"/>
                    </a:lnTo>
                    <a:lnTo>
                      <a:pt x="291" y="33"/>
                    </a:lnTo>
                    <a:lnTo>
                      <a:pt x="279" y="24"/>
                    </a:lnTo>
                    <a:lnTo>
                      <a:pt x="276" y="13"/>
                    </a:lnTo>
                    <a:lnTo>
                      <a:pt x="244" y="0"/>
                    </a:lnTo>
                    <a:lnTo>
                      <a:pt x="231" y="3"/>
                    </a:lnTo>
                    <a:lnTo>
                      <a:pt x="224" y="14"/>
                    </a:lnTo>
                    <a:lnTo>
                      <a:pt x="213" y="9"/>
                    </a:lnTo>
                    <a:lnTo>
                      <a:pt x="197" y="16"/>
                    </a:lnTo>
                    <a:lnTo>
                      <a:pt x="157" y="19"/>
                    </a:lnTo>
                    <a:lnTo>
                      <a:pt x="156" y="24"/>
                    </a:lnTo>
                    <a:lnTo>
                      <a:pt x="158" y="36"/>
                    </a:lnTo>
                    <a:lnTo>
                      <a:pt x="158" y="46"/>
                    </a:lnTo>
                    <a:lnTo>
                      <a:pt x="154" y="36"/>
                    </a:lnTo>
                    <a:lnTo>
                      <a:pt x="151" y="31"/>
                    </a:lnTo>
                    <a:lnTo>
                      <a:pt x="150" y="21"/>
                    </a:lnTo>
                    <a:lnTo>
                      <a:pt x="146" y="19"/>
                    </a:lnTo>
                    <a:lnTo>
                      <a:pt x="141" y="29"/>
                    </a:lnTo>
                    <a:lnTo>
                      <a:pt x="139" y="27"/>
                    </a:lnTo>
                    <a:lnTo>
                      <a:pt x="136" y="20"/>
                    </a:lnTo>
                    <a:lnTo>
                      <a:pt x="120" y="24"/>
                    </a:lnTo>
                    <a:lnTo>
                      <a:pt x="120" y="27"/>
                    </a:lnTo>
                    <a:lnTo>
                      <a:pt x="105" y="24"/>
                    </a:lnTo>
                    <a:lnTo>
                      <a:pt x="99" y="25"/>
                    </a:lnTo>
                    <a:lnTo>
                      <a:pt x="99" y="31"/>
                    </a:lnTo>
                    <a:lnTo>
                      <a:pt x="83" y="33"/>
                    </a:lnTo>
                    <a:lnTo>
                      <a:pt x="70" y="40"/>
                    </a:lnTo>
                    <a:lnTo>
                      <a:pt x="75" y="42"/>
                    </a:lnTo>
                    <a:lnTo>
                      <a:pt x="80" y="63"/>
                    </a:lnTo>
                    <a:lnTo>
                      <a:pt x="93" y="73"/>
                    </a:lnTo>
                    <a:lnTo>
                      <a:pt x="84" y="78"/>
                    </a:lnTo>
                    <a:lnTo>
                      <a:pt x="83" y="89"/>
                    </a:lnTo>
                    <a:lnTo>
                      <a:pt x="93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289"/>
              <p:cNvSpPr>
                <a:spLocks noChangeAspect="1"/>
              </p:cNvSpPr>
              <p:nvPr/>
            </p:nvSpPr>
            <p:spPr bwMode="gray">
              <a:xfrm>
                <a:off x="1210" y="1283"/>
                <a:ext cx="200" cy="164"/>
              </a:xfrm>
              <a:custGeom>
                <a:avLst/>
                <a:gdLst/>
                <a:ahLst/>
                <a:cxnLst>
                  <a:cxn ang="0">
                    <a:pos x="126" y="657"/>
                  </a:cxn>
                  <a:cxn ang="0">
                    <a:pos x="169" y="549"/>
                  </a:cxn>
                  <a:cxn ang="0">
                    <a:pos x="358" y="544"/>
                  </a:cxn>
                  <a:cxn ang="0">
                    <a:pos x="368" y="506"/>
                  </a:cxn>
                  <a:cxn ang="0">
                    <a:pos x="282" y="473"/>
                  </a:cxn>
                  <a:cxn ang="0">
                    <a:pos x="101" y="478"/>
                  </a:cxn>
                  <a:cxn ang="0">
                    <a:pos x="62" y="396"/>
                  </a:cxn>
                  <a:cxn ang="0">
                    <a:pos x="178" y="361"/>
                  </a:cxn>
                  <a:cxn ang="0">
                    <a:pos x="133" y="340"/>
                  </a:cxn>
                  <a:cxn ang="0">
                    <a:pos x="79" y="345"/>
                  </a:cxn>
                  <a:cxn ang="0">
                    <a:pos x="47" y="338"/>
                  </a:cxn>
                  <a:cxn ang="0">
                    <a:pos x="29" y="309"/>
                  </a:cxn>
                  <a:cxn ang="0">
                    <a:pos x="52" y="209"/>
                  </a:cxn>
                  <a:cxn ang="0">
                    <a:pos x="46" y="135"/>
                  </a:cxn>
                  <a:cxn ang="0">
                    <a:pos x="239" y="0"/>
                  </a:cxn>
                  <a:cxn ang="0">
                    <a:pos x="272" y="94"/>
                  </a:cxn>
                  <a:cxn ang="0">
                    <a:pos x="244" y="146"/>
                  </a:cxn>
                  <a:cxn ang="0">
                    <a:pos x="300" y="81"/>
                  </a:cxn>
                  <a:cxn ang="0">
                    <a:pos x="406" y="106"/>
                  </a:cxn>
                  <a:cxn ang="0">
                    <a:pos x="415" y="173"/>
                  </a:cxn>
                  <a:cxn ang="0">
                    <a:pos x="446" y="157"/>
                  </a:cxn>
                  <a:cxn ang="0">
                    <a:pos x="486" y="144"/>
                  </a:cxn>
                  <a:cxn ang="0">
                    <a:pos x="503" y="123"/>
                  </a:cxn>
                  <a:cxn ang="0">
                    <a:pos x="504" y="76"/>
                  </a:cxn>
                  <a:cxn ang="0">
                    <a:pos x="546" y="121"/>
                  </a:cxn>
                  <a:cxn ang="0">
                    <a:pos x="570" y="205"/>
                  </a:cxn>
                  <a:cxn ang="0">
                    <a:pos x="606" y="310"/>
                  </a:cxn>
                  <a:cxn ang="0">
                    <a:pos x="627" y="247"/>
                  </a:cxn>
                  <a:cxn ang="0">
                    <a:pos x="617" y="166"/>
                  </a:cxn>
                  <a:cxn ang="0">
                    <a:pos x="600" y="49"/>
                  </a:cxn>
                  <a:cxn ang="0">
                    <a:pos x="602" y="8"/>
                  </a:cxn>
                  <a:cxn ang="0">
                    <a:pos x="669" y="31"/>
                  </a:cxn>
                  <a:cxn ang="0">
                    <a:pos x="691" y="44"/>
                  </a:cxn>
                  <a:cxn ang="0">
                    <a:pos x="751" y="110"/>
                  </a:cxn>
                  <a:cxn ang="0">
                    <a:pos x="766" y="200"/>
                  </a:cxn>
                  <a:cxn ang="0">
                    <a:pos x="805" y="336"/>
                  </a:cxn>
                  <a:cxn ang="0">
                    <a:pos x="815" y="428"/>
                  </a:cxn>
                  <a:cxn ang="0">
                    <a:pos x="881" y="478"/>
                  </a:cxn>
                  <a:cxn ang="0">
                    <a:pos x="963" y="543"/>
                  </a:cxn>
                  <a:cxn ang="0">
                    <a:pos x="999" y="584"/>
                  </a:cxn>
                  <a:cxn ang="0">
                    <a:pos x="961" y="616"/>
                  </a:cxn>
                  <a:cxn ang="0">
                    <a:pos x="934" y="597"/>
                  </a:cxn>
                  <a:cxn ang="0">
                    <a:pos x="906" y="632"/>
                  </a:cxn>
                  <a:cxn ang="0">
                    <a:pos x="880" y="677"/>
                  </a:cxn>
                  <a:cxn ang="0">
                    <a:pos x="940" y="671"/>
                  </a:cxn>
                  <a:cxn ang="0">
                    <a:pos x="933" y="711"/>
                  </a:cxn>
                  <a:cxn ang="0">
                    <a:pos x="949" y="734"/>
                  </a:cxn>
                  <a:cxn ang="0">
                    <a:pos x="893" y="767"/>
                  </a:cxn>
                  <a:cxn ang="0">
                    <a:pos x="809" y="749"/>
                  </a:cxn>
                  <a:cxn ang="0">
                    <a:pos x="758" y="724"/>
                  </a:cxn>
                  <a:cxn ang="0">
                    <a:pos x="697" y="677"/>
                  </a:cxn>
                  <a:cxn ang="0">
                    <a:pos x="655" y="718"/>
                  </a:cxn>
                  <a:cxn ang="0">
                    <a:pos x="521" y="796"/>
                  </a:cxn>
                  <a:cxn ang="0">
                    <a:pos x="425" y="805"/>
                  </a:cxn>
                  <a:cxn ang="0">
                    <a:pos x="320" y="819"/>
                  </a:cxn>
                  <a:cxn ang="0">
                    <a:pos x="300" y="732"/>
                  </a:cxn>
                  <a:cxn ang="0">
                    <a:pos x="230" y="698"/>
                  </a:cxn>
                </a:cxnLst>
                <a:rect l="0" t="0" r="r" b="b"/>
                <a:pathLst>
                  <a:path w="999" h="819">
                    <a:moveTo>
                      <a:pt x="230" y="698"/>
                    </a:moveTo>
                    <a:lnTo>
                      <a:pt x="225" y="704"/>
                    </a:lnTo>
                    <a:lnTo>
                      <a:pt x="203" y="704"/>
                    </a:lnTo>
                    <a:lnTo>
                      <a:pt x="196" y="698"/>
                    </a:lnTo>
                    <a:lnTo>
                      <a:pt x="173" y="697"/>
                    </a:lnTo>
                    <a:lnTo>
                      <a:pt x="137" y="671"/>
                    </a:lnTo>
                    <a:lnTo>
                      <a:pt x="137" y="660"/>
                    </a:lnTo>
                    <a:lnTo>
                      <a:pt x="126" y="657"/>
                    </a:lnTo>
                    <a:lnTo>
                      <a:pt x="118" y="650"/>
                    </a:lnTo>
                    <a:lnTo>
                      <a:pt x="116" y="630"/>
                    </a:lnTo>
                    <a:lnTo>
                      <a:pt x="105" y="622"/>
                    </a:lnTo>
                    <a:lnTo>
                      <a:pt x="101" y="613"/>
                    </a:lnTo>
                    <a:lnTo>
                      <a:pt x="94" y="593"/>
                    </a:lnTo>
                    <a:lnTo>
                      <a:pt x="91" y="581"/>
                    </a:lnTo>
                    <a:lnTo>
                      <a:pt x="112" y="571"/>
                    </a:lnTo>
                    <a:lnTo>
                      <a:pt x="169" y="549"/>
                    </a:lnTo>
                    <a:lnTo>
                      <a:pt x="209" y="539"/>
                    </a:lnTo>
                    <a:lnTo>
                      <a:pt x="232" y="538"/>
                    </a:lnTo>
                    <a:lnTo>
                      <a:pt x="253" y="530"/>
                    </a:lnTo>
                    <a:lnTo>
                      <a:pt x="266" y="528"/>
                    </a:lnTo>
                    <a:lnTo>
                      <a:pt x="279" y="536"/>
                    </a:lnTo>
                    <a:lnTo>
                      <a:pt x="318" y="539"/>
                    </a:lnTo>
                    <a:lnTo>
                      <a:pt x="339" y="546"/>
                    </a:lnTo>
                    <a:lnTo>
                      <a:pt x="358" y="544"/>
                    </a:lnTo>
                    <a:lnTo>
                      <a:pt x="369" y="533"/>
                    </a:lnTo>
                    <a:lnTo>
                      <a:pt x="365" y="526"/>
                    </a:lnTo>
                    <a:lnTo>
                      <a:pt x="365" y="522"/>
                    </a:lnTo>
                    <a:lnTo>
                      <a:pt x="374" y="527"/>
                    </a:lnTo>
                    <a:lnTo>
                      <a:pt x="382" y="525"/>
                    </a:lnTo>
                    <a:lnTo>
                      <a:pt x="381" y="520"/>
                    </a:lnTo>
                    <a:lnTo>
                      <a:pt x="375" y="510"/>
                    </a:lnTo>
                    <a:lnTo>
                      <a:pt x="368" y="506"/>
                    </a:lnTo>
                    <a:lnTo>
                      <a:pt x="348" y="503"/>
                    </a:lnTo>
                    <a:lnTo>
                      <a:pt x="344" y="495"/>
                    </a:lnTo>
                    <a:lnTo>
                      <a:pt x="332" y="495"/>
                    </a:lnTo>
                    <a:lnTo>
                      <a:pt x="317" y="488"/>
                    </a:lnTo>
                    <a:lnTo>
                      <a:pt x="312" y="482"/>
                    </a:lnTo>
                    <a:lnTo>
                      <a:pt x="296" y="479"/>
                    </a:lnTo>
                    <a:lnTo>
                      <a:pt x="289" y="480"/>
                    </a:lnTo>
                    <a:lnTo>
                      <a:pt x="282" y="473"/>
                    </a:lnTo>
                    <a:lnTo>
                      <a:pt x="248" y="479"/>
                    </a:lnTo>
                    <a:lnTo>
                      <a:pt x="196" y="499"/>
                    </a:lnTo>
                    <a:lnTo>
                      <a:pt x="188" y="493"/>
                    </a:lnTo>
                    <a:lnTo>
                      <a:pt x="172" y="493"/>
                    </a:lnTo>
                    <a:lnTo>
                      <a:pt x="162" y="488"/>
                    </a:lnTo>
                    <a:lnTo>
                      <a:pt x="158" y="480"/>
                    </a:lnTo>
                    <a:lnTo>
                      <a:pt x="118" y="489"/>
                    </a:lnTo>
                    <a:lnTo>
                      <a:pt x="101" y="478"/>
                    </a:lnTo>
                    <a:lnTo>
                      <a:pt x="83" y="482"/>
                    </a:lnTo>
                    <a:lnTo>
                      <a:pt x="81" y="476"/>
                    </a:lnTo>
                    <a:lnTo>
                      <a:pt x="81" y="472"/>
                    </a:lnTo>
                    <a:lnTo>
                      <a:pt x="68" y="467"/>
                    </a:lnTo>
                    <a:lnTo>
                      <a:pt x="57" y="452"/>
                    </a:lnTo>
                    <a:lnTo>
                      <a:pt x="46" y="434"/>
                    </a:lnTo>
                    <a:lnTo>
                      <a:pt x="42" y="418"/>
                    </a:lnTo>
                    <a:lnTo>
                      <a:pt x="62" y="396"/>
                    </a:lnTo>
                    <a:lnTo>
                      <a:pt x="83" y="387"/>
                    </a:lnTo>
                    <a:lnTo>
                      <a:pt x="103" y="385"/>
                    </a:lnTo>
                    <a:lnTo>
                      <a:pt x="122" y="377"/>
                    </a:lnTo>
                    <a:lnTo>
                      <a:pt x="142" y="363"/>
                    </a:lnTo>
                    <a:lnTo>
                      <a:pt x="161" y="358"/>
                    </a:lnTo>
                    <a:lnTo>
                      <a:pt x="160" y="361"/>
                    </a:lnTo>
                    <a:lnTo>
                      <a:pt x="165" y="364"/>
                    </a:lnTo>
                    <a:lnTo>
                      <a:pt x="178" y="361"/>
                    </a:lnTo>
                    <a:lnTo>
                      <a:pt x="185" y="358"/>
                    </a:lnTo>
                    <a:lnTo>
                      <a:pt x="181" y="353"/>
                    </a:lnTo>
                    <a:lnTo>
                      <a:pt x="165" y="352"/>
                    </a:lnTo>
                    <a:lnTo>
                      <a:pt x="173" y="342"/>
                    </a:lnTo>
                    <a:lnTo>
                      <a:pt x="187" y="339"/>
                    </a:lnTo>
                    <a:lnTo>
                      <a:pt x="193" y="334"/>
                    </a:lnTo>
                    <a:lnTo>
                      <a:pt x="194" y="329"/>
                    </a:lnTo>
                    <a:lnTo>
                      <a:pt x="133" y="340"/>
                    </a:lnTo>
                    <a:lnTo>
                      <a:pt x="122" y="345"/>
                    </a:lnTo>
                    <a:lnTo>
                      <a:pt x="111" y="347"/>
                    </a:lnTo>
                    <a:lnTo>
                      <a:pt x="105" y="352"/>
                    </a:lnTo>
                    <a:lnTo>
                      <a:pt x="96" y="352"/>
                    </a:lnTo>
                    <a:lnTo>
                      <a:pt x="91" y="348"/>
                    </a:lnTo>
                    <a:lnTo>
                      <a:pt x="90" y="344"/>
                    </a:lnTo>
                    <a:lnTo>
                      <a:pt x="83" y="343"/>
                    </a:lnTo>
                    <a:lnTo>
                      <a:pt x="79" y="345"/>
                    </a:lnTo>
                    <a:lnTo>
                      <a:pt x="83" y="348"/>
                    </a:lnTo>
                    <a:lnTo>
                      <a:pt x="83" y="354"/>
                    </a:lnTo>
                    <a:lnTo>
                      <a:pt x="68" y="354"/>
                    </a:lnTo>
                    <a:lnTo>
                      <a:pt x="64" y="359"/>
                    </a:lnTo>
                    <a:lnTo>
                      <a:pt x="51" y="360"/>
                    </a:lnTo>
                    <a:lnTo>
                      <a:pt x="45" y="355"/>
                    </a:lnTo>
                    <a:lnTo>
                      <a:pt x="43" y="347"/>
                    </a:lnTo>
                    <a:lnTo>
                      <a:pt x="47" y="338"/>
                    </a:lnTo>
                    <a:lnTo>
                      <a:pt x="53" y="333"/>
                    </a:lnTo>
                    <a:lnTo>
                      <a:pt x="69" y="332"/>
                    </a:lnTo>
                    <a:lnTo>
                      <a:pt x="67" y="310"/>
                    </a:lnTo>
                    <a:lnTo>
                      <a:pt x="53" y="313"/>
                    </a:lnTo>
                    <a:lnTo>
                      <a:pt x="41" y="322"/>
                    </a:lnTo>
                    <a:lnTo>
                      <a:pt x="35" y="320"/>
                    </a:lnTo>
                    <a:lnTo>
                      <a:pt x="33" y="311"/>
                    </a:lnTo>
                    <a:lnTo>
                      <a:pt x="29" y="309"/>
                    </a:lnTo>
                    <a:lnTo>
                      <a:pt x="8" y="313"/>
                    </a:lnTo>
                    <a:lnTo>
                      <a:pt x="6" y="304"/>
                    </a:lnTo>
                    <a:lnTo>
                      <a:pt x="2" y="290"/>
                    </a:lnTo>
                    <a:lnTo>
                      <a:pt x="0" y="273"/>
                    </a:lnTo>
                    <a:lnTo>
                      <a:pt x="6" y="256"/>
                    </a:lnTo>
                    <a:lnTo>
                      <a:pt x="22" y="234"/>
                    </a:lnTo>
                    <a:lnTo>
                      <a:pt x="32" y="218"/>
                    </a:lnTo>
                    <a:lnTo>
                      <a:pt x="52" y="209"/>
                    </a:lnTo>
                    <a:lnTo>
                      <a:pt x="53" y="202"/>
                    </a:lnTo>
                    <a:lnTo>
                      <a:pt x="51" y="194"/>
                    </a:lnTo>
                    <a:lnTo>
                      <a:pt x="48" y="189"/>
                    </a:lnTo>
                    <a:lnTo>
                      <a:pt x="36" y="189"/>
                    </a:lnTo>
                    <a:lnTo>
                      <a:pt x="32" y="182"/>
                    </a:lnTo>
                    <a:lnTo>
                      <a:pt x="31" y="165"/>
                    </a:lnTo>
                    <a:lnTo>
                      <a:pt x="36" y="151"/>
                    </a:lnTo>
                    <a:lnTo>
                      <a:pt x="46" y="135"/>
                    </a:lnTo>
                    <a:lnTo>
                      <a:pt x="85" y="94"/>
                    </a:lnTo>
                    <a:lnTo>
                      <a:pt x="122" y="68"/>
                    </a:lnTo>
                    <a:lnTo>
                      <a:pt x="129" y="59"/>
                    </a:lnTo>
                    <a:lnTo>
                      <a:pt x="142" y="55"/>
                    </a:lnTo>
                    <a:lnTo>
                      <a:pt x="148" y="44"/>
                    </a:lnTo>
                    <a:lnTo>
                      <a:pt x="162" y="42"/>
                    </a:lnTo>
                    <a:lnTo>
                      <a:pt x="194" y="22"/>
                    </a:lnTo>
                    <a:lnTo>
                      <a:pt x="239" y="0"/>
                    </a:lnTo>
                    <a:lnTo>
                      <a:pt x="252" y="3"/>
                    </a:lnTo>
                    <a:lnTo>
                      <a:pt x="255" y="10"/>
                    </a:lnTo>
                    <a:lnTo>
                      <a:pt x="261" y="14"/>
                    </a:lnTo>
                    <a:lnTo>
                      <a:pt x="262" y="21"/>
                    </a:lnTo>
                    <a:lnTo>
                      <a:pt x="269" y="31"/>
                    </a:lnTo>
                    <a:lnTo>
                      <a:pt x="272" y="43"/>
                    </a:lnTo>
                    <a:lnTo>
                      <a:pt x="273" y="71"/>
                    </a:lnTo>
                    <a:lnTo>
                      <a:pt x="272" y="94"/>
                    </a:lnTo>
                    <a:lnTo>
                      <a:pt x="259" y="101"/>
                    </a:lnTo>
                    <a:lnTo>
                      <a:pt x="255" y="111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2" y="127"/>
                    </a:lnTo>
                    <a:lnTo>
                      <a:pt x="239" y="133"/>
                    </a:lnTo>
                    <a:lnTo>
                      <a:pt x="237" y="138"/>
                    </a:lnTo>
                    <a:lnTo>
                      <a:pt x="244" y="146"/>
                    </a:lnTo>
                    <a:lnTo>
                      <a:pt x="268" y="126"/>
                    </a:lnTo>
                    <a:lnTo>
                      <a:pt x="274" y="126"/>
                    </a:lnTo>
                    <a:lnTo>
                      <a:pt x="277" y="135"/>
                    </a:lnTo>
                    <a:lnTo>
                      <a:pt x="295" y="127"/>
                    </a:lnTo>
                    <a:lnTo>
                      <a:pt x="300" y="113"/>
                    </a:lnTo>
                    <a:lnTo>
                      <a:pt x="294" y="110"/>
                    </a:lnTo>
                    <a:lnTo>
                      <a:pt x="294" y="97"/>
                    </a:lnTo>
                    <a:lnTo>
                      <a:pt x="300" y="81"/>
                    </a:lnTo>
                    <a:lnTo>
                      <a:pt x="309" y="76"/>
                    </a:lnTo>
                    <a:lnTo>
                      <a:pt x="310" y="69"/>
                    </a:lnTo>
                    <a:lnTo>
                      <a:pt x="315" y="64"/>
                    </a:lnTo>
                    <a:lnTo>
                      <a:pt x="329" y="62"/>
                    </a:lnTo>
                    <a:lnTo>
                      <a:pt x="355" y="80"/>
                    </a:lnTo>
                    <a:lnTo>
                      <a:pt x="388" y="91"/>
                    </a:lnTo>
                    <a:lnTo>
                      <a:pt x="396" y="101"/>
                    </a:lnTo>
                    <a:lnTo>
                      <a:pt x="406" y="106"/>
                    </a:lnTo>
                    <a:lnTo>
                      <a:pt x="415" y="113"/>
                    </a:lnTo>
                    <a:lnTo>
                      <a:pt x="424" y="128"/>
                    </a:lnTo>
                    <a:lnTo>
                      <a:pt x="427" y="145"/>
                    </a:lnTo>
                    <a:lnTo>
                      <a:pt x="408" y="171"/>
                    </a:lnTo>
                    <a:lnTo>
                      <a:pt x="388" y="189"/>
                    </a:lnTo>
                    <a:lnTo>
                      <a:pt x="388" y="192"/>
                    </a:lnTo>
                    <a:lnTo>
                      <a:pt x="406" y="188"/>
                    </a:lnTo>
                    <a:lnTo>
                      <a:pt x="415" y="173"/>
                    </a:lnTo>
                    <a:lnTo>
                      <a:pt x="427" y="166"/>
                    </a:lnTo>
                    <a:lnTo>
                      <a:pt x="425" y="173"/>
                    </a:lnTo>
                    <a:lnTo>
                      <a:pt x="420" y="187"/>
                    </a:lnTo>
                    <a:lnTo>
                      <a:pt x="433" y="192"/>
                    </a:lnTo>
                    <a:lnTo>
                      <a:pt x="435" y="187"/>
                    </a:lnTo>
                    <a:lnTo>
                      <a:pt x="439" y="167"/>
                    </a:lnTo>
                    <a:lnTo>
                      <a:pt x="440" y="161"/>
                    </a:lnTo>
                    <a:lnTo>
                      <a:pt x="446" y="157"/>
                    </a:lnTo>
                    <a:lnTo>
                      <a:pt x="454" y="148"/>
                    </a:lnTo>
                    <a:lnTo>
                      <a:pt x="465" y="150"/>
                    </a:lnTo>
                    <a:lnTo>
                      <a:pt x="472" y="146"/>
                    </a:lnTo>
                    <a:lnTo>
                      <a:pt x="486" y="164"/>
                    </a:lnTo>
                    <a:lnTo>
                      <a:pt x="488" y="157"/>
                    </a:lnTo>
                    <a:lnTo>
                      <a:pt x="486" y="148"/>
                    </a:lnTo>
                    <a:lnTo>
                      <a:pt x="483" y="145"/>
                    </a:lnTo>
                    <a:lnTo>
                      <a:pt x="486" y="144"/>
                    </a:lnTo>
                    <a:lnTo>
                      <a:pt x="494" y="151"/>
                    </a:lnTo>
                    <a:lnTo>
                      <a:pt x="499" y="148"/>
                    </a:lnTo>
                    <a:lnTo>
                      <a:pt x="497" y="138"/>
                    </a:lnTo>
                    <a:lnTo>
                      <a:pt x="484" y="129"/>
                    </a:lnTo>
                    <a:lnTo>
                      <a:pt x="484" y="123"/>
                    </a:lnTo>
                    <a:lnTo>
                      <a:pt x="486" y="122"/>
                    </a:lnTo>
                    <a:lnTo>
                      <a:pt x="498" y="132"/>
                    </a:lnTo>
                    <a:lnTo>
                      <a:pt x="503" y="123"/>
                    </a:lnTo>
                    <a:lnTo>
                      <a:pt x="488" y="103"/>
                    </a:lnTo>
                    <a:lnTo>
                      <a:pt x="481" y="100"/>
                    </a:lnTo>
                    <a:lnTo>
                      <a:pt x="473" y="90"/>
                    </a:lnTo>
                    <a:lnTo>
                      <a:pt x="470" y="78"/>
                    </a:lnTo>
                    <a:lnTo>
                      <a:pt x="468" y="68"/>
                    </a:lnTo>
                    <a:lnTo>
                      <a:pt x="477" y="67"/>
                    </a:lnTo>
                    <a:lnTo>
                      <a:pt x="494" y="71"/>
                    </a:lnTo>
                    <a:lnTo>
                      <a:pt x="504" y="76"/>
                    </a:lnTo>
                    <a:lnTo>
                      <a:pt x="508" y="87"/>
                    </a:lnTo>
                    <a:lnTo>
                      <a:pt x="519" y="86"/>
                    </a:lnTo>
                    <a:lnTo>
                      <a:pt x="519" y="92"/>
                    </a:lnTo>
                    <a:lnTo>
                      <a:pt x="526" y="108"/>
                    </a:lnTo>
                    <a:lnTo>
                      <a:pt x="533" y="113"/>
                    </a:lnTo>
                    <a:lnTo>
                      <a:pt x="540" y="111"/>
                    </a:lnTo>
                    <a:lnTo>
                      <a:pt x="546" y="117"/>
                    </a:lnTo>
                    <a:lnTo>
                      <a:pt x="546" y="121"/>
                    </a:lnTo>
                    <a:lnTo>
                      <a:pt x="554" y="127"/>
                    </a:lnTo>
                    <a:lnTo>
                      <a:pt x="553" y="133"/>
                    </a:lnTo>
                    <a:lnTo>
                      <a:pt x="551" y="135"/>
                    </a:lnTo>
                    <a:lnTo>
                      <a:pt x="560" y="139"/>
                    </a:lnTo>
                    <a:lnTo>
                      <a:pt x="568" y="155"/>
                    </a:lnTo>
                    <a:lnTo>
                      <a:pt x="567" y="186"/>
                    </a:lnTo>
                    <a:lnTo>
                      <a:pt x="568" y="197"/>
                    </a:lnTo>
                    <a:lnTo>
                      <a:pt x="570" y="205"/>
                    </a:lnTo>
                    <a:lnTo>
                      <a:pt x="575" y="214"/>
                    </a:lnTo>
                    <a:lnTo>
                      <a:pt x="578" y="243"/>
                    </a:lnTo>
                    <a:lnTo>
                      <a:pt x="592" y="258"/>
                    </a:lnTo>
                    <a:lnTo>
                      <a:pt x="585" y="273"/>
                    </a:lnTo>
                    <a:lnTo>
                      <a:pt x="585" y="295"/>
                    </a:lnTo>
                    <a:lnTo>
                      <a:pt x="591" y="296"/>
                    </a:lnTo>
                    <a:lnTo>
                      <a:pt x="600" y="311"/>
                    </a:lnTo>
                    <a:lnTo>
                      <a:pt x="606" y="310"/>
                    </a:lnTo>
                    <a:lnTo>
                      <a:pt x="608" y="301"/>
                    </a:lnTo>
                    <a:lnTo>
                      <a:pt x="616" y="297"/>
                    </a:lnTo>
                    <a:lnTo>
                      <a:pt x="622" y="295"/>
                    </a:lnTo>
                    <a:lnTo>
                      <a:pt x="629" y="285"/>
                    </a:lnTo>
                    <a:lnTo>
                      <a:pt x="630" y="274"/>
                    </a:lnTo>
                    <a:lnTo>
                      <a:pt x="639" y="270"/>
                    </a:lnTo>
                    <a:lnTo>
                      <a:pt x="639" y="264"/>
                    </a:lnTo>
                    <a:lnTo>
                      <a:pt x="627" y="247"/>
                    </a:lnTo>
                    <a:lnTo>
                      <a:pt x="624" y="236"/>
                    </a:lnTo>
                    <a:lnTo>
                      <a:pt x="624" y="225"/>
                    </a:lnTo>
                    <a:lnTo>
                      <a:pt x="619" y="220"/>
                    </a:lnTo>
                    <a:lnTo>
                      <a:pt x="617" y="203"/>
                    </a:lnTo>
                    <a:lnTo>
                      <a:pt x="614" y="187"/>
                    </a:lnTo>
                    <a:lnTo>
                      <a:pt x="618" y="186"/>
                    </a:lnTo>
                    <a:lnTo>
                      <a:pt x="617" y="177"/>
                    </a:lnTo>
                    <a:lnTo>
                      <a:pt x="617" y="166"/>
                    </a:lnTo>
                    <a:lnTo>
                      <a:pt x="613" y="160"/>
                    </a:lnTo>
                    <a:lnTo>
                      <a:pt x="612" y="139"/>
                    </a:lnTo>
                    <a:lnTo>
                      <a:pt x="610" y="121"/>
                    </a:lnTo>
                    <a:lnTo>
                      <a:pt x="605" y="103"/>
                    </a:lnTo>
                    <a:lnTo>
                      <a:pt x="597" y="68"/>
                    </a:lnTo>
                    <a:lnTo>
                      <a:pt x="595" y="62"/>
                    </a:lnTo>
                    <a:lnTo>
                      <a:pt x="599" y="62"/>
                    </a:lnTo>
                    <a:lnTo>
                      <a:pt x="600" y="49"/>
                    </a:lnTo>
                    <a:lnTo>
                      <a:pt x="596" y="49"/>
                    </a:lnTo>
                    <a:lnTo>
                      <a:pt x="592" y="38"/>
                    </a:lnTo>
                    <a:lnTo>
                      <a:pt x="596" y="33"/>
                    </a:lnTo>
                    <a:lnTo>
                      <a:pt x="606" y="33"/>
                    </a:lnTo>
                    <a:lnTo>
                      <a:pt x="608" y="27"/>
                    </a:lnTo>
                    <a:lnTo>
                      <a:pt x="597" y="16"/>
                    </a:lnTo>
                    <a:lnTo>
                      <a:pt x="599" y="8"/>
                    </a:lnTo>
                    <a:lnTo>
                      <a:pt x="602" y="8"/>
                    </a:lnTo>
                    <a:lnTo>
                      <a:pt x="602" y="3"/>
                    </a:lnTo>
                    <a:lnTo>
                      <a:pt x="608" y="3"/>
                    </a:lnTo>
                    <a:lnTo>
                      <a:pt x="630" y="9"/>
                    </a:lnTo>
                    <a:lnTo>
                      <a:pt x="632" y="15"/>
                    </a:lnTo>
                    <a:lnTo>
                      <a:pt x="650" y="33"/>
                    </a:lnTo>
                    <a:lnTo>
                      <a:pt x="665" y="40"/>
                    </a:lnTo>
                    <a:lnTo>
                      <a:pt x="667" y="37"/>
                    </a:lnTo>
                    <a:lnTo>
                      <a:pt x="669" y="31"/>
                    </a:lnTo>
                    <a:lnTo>
                      <a:pt x="662" y="28"/>
                    </a:lnTo>
                    <a:lnTo>
                      <a:pt x="661" y="21"/>
                    </a:lnTo>
                    <a:lnTo>
                      <a:pt x="661" y="15"/>
                    </a:lnTo>
                    <a:lnTo>
                      <a:pt x="666" y="14"/>
                    </a:lnTo>
                    <a:lnTo>
                      <a:pt x="676" y="19"/>
                    </a:lnTo>
                    <a:lnTo>
                      <a:pt x="678" y="25"/>
                    </a:lnTo>
                    <a:lnTo>
                      <a:pt x="687" y="28"/>
                    </a:lnTo>
                    <a:lnTo>
                      <a:pt x="691" y="44"/>
                    </a:lnTo>
                    <a:lnTo>
                      <a:pt x="696" y="52"/>
                    </a:lnTo>
                    <a:lnTo>
                      <a:pt x="720" y="67"/>
                    </a:lnTo>
                    <a:lnTo>
                      <a:pt x="720" y="74"/>
                    </a:lnTo>
                    <a:lnTo>
                      <a:pt x="734" y="81"/>
                    </a:lnTo>
                    <a:lnTo>
                      <a:pt x="741" y="91"/>
                    </a:lnTo>
                    <a:lnTo>
                      <a:pt x="742" y="96"/>
                    </a:lnTo>
                    <a:lnTo>
                      <a:pt x="750" y="102"/>
                    </a:lnTo>
                    <a:lnTo>
                      <a:pt x="751" y="110"/>
                    </a:lnTo>
                    <a:lnTo>
                      <a:pt x="745" y="123"/>
                    </a:lnTo>
                    <a:lnTo>
                      <a:pt x="751" y="123"/>
                    </a:lnTo>
                    <a:lnTo>
                      <a:pt x="756" y="140"/>
                    </a:lnTo>
                    <a:lnTo>
                      <a:pt x="756" y="151"/>
                    </a:lnTo>
                    <a:lnTo>
                      <a:pt x="755" y="156"/>
                    </a:lnTo>
                    <a:lnTo>
                      <a:pt x="758" y="166"/>
                    </a:lnTo>
                    <a:lnTo>
                      <a:pt x="759" y="177"/>
                    </a:lnTo>
                    <a:lnTo>
                      <a:pt x="766" y="200"/>
                    </a:lnTo>
                    <a:lnTo>
                      <a:pt x="768" y="246"/>
                    </a:lnTo>
                    <a:lnTo>
                      <a:pt x="771" y="250"/>
                    </a:lnTo>
                    <a:lnTo>
                      <a:pt x="775" y="273"/>
                    </a:lnTo>
                    <a:lnTo>
                      <a:pt x="791" y="294"/>
                    </a:lnTo>
                    <a:lnTo>
                      <a:pt x="799" y="306"/>
                    </a:lnTo>
                    <a:lnTo>
                      <a:pt x="804" y="322"/>
                    </a:lnTo>
                    <a:lnTo>
                      <a:pt x="802" y="329"/>
                    </a:lnTo>
                    <a:lnTo>
                      <a:pt x="805" y="336"/>
                    </a:lnTo>
                    <a:lnTo>
                      <a:pt x="806" y="353"/>
                    </a:lnTo>
                    <a:lnTo>
                      <a:pt x="804" y="353"/>
                    </a:lnTo>
                    <a:lnTo>
                      <a:pt x="796" y="358"/>
                    </a:lnTo>
                    <a:lnTo>
                      <a:pt x="798" y="383"/>
                    </a:lnTo>
                    <a:lnTo>
                      <a:pt x="794" y="396"/>
                    </a:lnTo>
                    <a:lnTo>
                      <a:pt x="798" y="409"/>
                    </a:lnTo>
                    <a:lnTo>
                      <a:pt x="812" y="419"/>
                    </a:lnTo>
                    <a:lnTo>
                      <a:pt x="815" y="428"/>
                    </a:lnTo>
                    <a:lnTo>
                      <a:pt x="829" y="455"/>
                    </a:lnTo>
                    <a:lnTo>
                      <a:pt x="847" y="460"/>
                    </a:lnTo>
                    <a:lnTo>
                      <a:pt x="854" y="479"/>
                    </a:lnTo>
                    <a:lnTo>
                      <a:pt x="860" y="483"/>
                    </a:lnTo>
                    <a:lnTo>
                      <a:pt x="870" y="484"/>
                    </a:lnTo>
                    <a:lnTo>
                      <a:pt x="876" y="492"/>
                    </a:lnTo>
                    <a:lnTo>
                      <a:pt x="881" y="487"/>
                    </a:lnTo>
                    <a:lnTo>
                      <a:pt x="881" y="478"/>
                    </a:lnTo>
                    <a:lnTo>
                      <a:pt x="885" y="476"/>
                    </a:lnTo>
                    <a:lnTo>
                      <a:pt x="896" y="480"/>
                    </a:lnTo>
                    <a:lnTo>
                      <a:pt x="901" y="485"/>
                    </a:lnTo>
                    <a:lnTo>
                      <a:pt x="898" y="494"/>
                    </a:lnTo>
                    <a:lnTo>
                      <a:pt x="938" y="531"/>
                    </a:lnTo>
                    <a:lnTo>
                      <a:pt x="946" y="536"/>
                    </a:lnTo>
                    <a:lnTo>
                      <a:pt x="958" y="536"/>
                    </a:lnTo>
                    <a:lnTo>
                      <a:pt x="963" y="543"/>
                    </a:lnTo>
                    <a:lnTo>
                      <a:pt x="962" y="552"/>
                    </a:lnTo>
                    <a:lnTo>
                      <a:pt x="963" y="560"/>
                    </a:lnTo>
                    <a:lnTo>
                      <a:pt x="972" y="562"/>
                    </a:lnTo>
                    <a:lnTo>
                      <a:pt x="978" y="558"/>
                    </a:lnTo>
                    <a:lnTo>
                      <a:pt x="981" y="562"/>
                    </a:lnTo>
                    <a:lnTo>
                      <a:pt x="989" y="558"/>
                    </a:lnTo>
                    <a:lnTo>
                      <a:pt x="994" y="560"/>
                    </a:lnTo>
                    <a:lnTo>
                      <a:pt x="999" y="584"/>
                    </a:lnTo>
                    <a:lnTo>
                      <a:pt x="994" y="596"/>
                    </a:lnTo>
                    <a:lnTo>
                      <a:pt x="997" y="622"/>
                    </a:lnTo>
                    <a:lnTo>
                      <a:pt x="992" y="635"/>
                    </a:lnTo>
                    <a:lnTo>
                      <a:pt x="984" y="638"/>
                    </a:lnTo>
                    <a:lnTo>
                      <a:pt x="977" y="635"/>
                    </a:lnTo>
                    <a:lnTo>
                      <a:pt x="967" y="617"/>
                    </a:lnTo>
                    <a:lnTo>
                      <a:pt x="967" y="595"/>
                    </a:lnTo>
                    <a:lnTo>
                      <a:pt x="961" y="616"/>
                    </a:lnTo>
                    <a:lnTo>
                      <a:pt x="958" y="635"/>
                    </a:lnTo>
                    <a:lnTo>
                      <a:pt x="956" y="640"/>
                    </a:lnTo>
                    <a:lnTo>
                      <a:pt x="952" y="629"/>
                    </a:lnTo>
                    <a:lnTo>
                      <a:pt x="946" y="627"/>
                    </a:lnTo>
                    <a:lnTo>
                      <a:pt x="944" y="633"/>
                    </a:lnTo>
                    <a:lnTo>
                      <a:pt x="938" y="623"/>
                    </a:lnTo>
                    <a:lnTo>
                      <a:pt x="934" y="611"/>
                    </a:lnTo>
                    <a:lnTo>
                      <a:pt x="934" y="597"/>
                    </a:lnTo>
                    <a:lnTo>
                      <a:pt x="931" y="605"/>
                    </a:lnTo>
                    <a:lnTo>
                      <a:pt x="925" y="606"/>
                    </a:lnTo>
                    <a:lnTo>
                      <a:pt x="924" y="602"/>
                    </a:lnTo>
                    <a:lnTo>
                      <a:pt x="918" y="617"/>
                    </a:lnTo>
                    <a:lnTo>
                      <a:pt x="914" y="617"/>
                    </a:lnTo>
                    <a:lnTo>
                      <a:pt x="902" y="624"/>
                    </a:lnTo>
                    <a:lnTo>
                      <a:pt x="902" y="632"/>
                    </a:lnTo>
                    <a:lnTo>
                      <a:pt x="906" y="632"/>
                    </a:lnTo>
                    <a:lnTo>
                      <a:pt x="907" y="656"/>
                    </a:lnTo>
                    <a:lnTo>
                      <a:pt x="899" y="657"/>
                    </a:lnTo>
                    <a:lnTo>
                      <a:pt x="895" y="652"/>
                    </a:lnTo>
                    <a:lnTo>
                      <a:pt x="881" y="651"/>
                    </a:lnTo>
                    <a:lnTo>
                      <a:pt x="874" y="654"/>
                    </a:lnTo>
                    <a:lnTo>
                      <a:pt x="872" y="657"/>
                    </a:lnTo>
                    <a:lnTo>
                      <a:pt x="879" y="670"/>
                    </a:lnTo>
                    <a:lnTo>
                      <a:pt x="880" y="677"/>
                    </a:lnTo>
                    <a:lnTo>
                      <a:pt x="877" y="694"/>
                    </a:lnTo>
                    <a:lnTo>
                      <a:pt x="879" y="700"/>
                    </a:lnTo>
                    <a:lnTo>
                      <a:pt x="888" y="681"/>
                    </a:lnTo>
                    <a:lnTo>
                      <a:pt x="902" y="672"/>
                    </a:lnTo>
                    <a:lnTo>
                      <a:pt x="906" y="663"/>
                    </a:lnTo>
                    <a:lnTo>
                      <a:pt x="929" y="662"/>
                    </a:lnTo>
                    <a:lnTo>
                      <a:pt x="931" y="668"/>
                    </a:lnTo>
                    <a:lnTo>
                      <a:pt x="940" y="671"/>
                    </a:lnTo>
                    <a:lnTo>
                      <a:pt x="936" y="677"/>
                    </a:lnTo>
                    <a:lnTo>
                      <a:pt x="935" y="684"/>
                    </a:lnTo>
                    <a:lnTo>
                      <a:pt x="929" y="691"/>
                    </a:lnTo>
                    <a:lnTo>
                      <a:pt x="930" y="695"/>
                    </a:lnTo>
                    <a:lnTo>
                      <a:pt x="925" y="694"/>
                    </a:lnTo>
                    <a:lnTo>
                      <a:pt x="923" y="700"/>
                    </a:lnTo>
                    <a:lnTo>
                      <a:pt x="927" y="710"/>
                    </a:lnTo>
                    <a:lnTo>
                      <a:pt x="933" y="711"/>
                    </a:lnTo>
                    <a:lnTo>
                      <a:pt x="935" y="700"/>
                    </a:lnTo>
                    <a:lnTo>
                      <a:pt x="947" y="706"/>
                    </a:lnTo>
                    <a:lnTo>
                      <a:pt x="958" y="708"/>
                    </a:lnTo>
                    <a:lnTo>
                      <a:pt x="961" y="719"/>
                    </a:lnTo>
                    <a:lnTo>
                      <a:pt x="960" y="727"/>
                    </a:lnTo>
                    <a:lnTo>
                      <a:pt x="954" y="729"/>
                    </a:lnTo>
                    <a:lnTo>
                      <a:pt x="951" y="726"/>
                    </a:lnTo>
                    <a:lnTo>
                      <a:pt x="949" y="734"/>
                    </a:lnTo>
                    <a:lnTo>
                      <a:pt x="944" y="740"/>
                    </a:lnTo>
                    <a:lnTo>
                      <a:pt x="944" y="745"/>
                    </a:lnTo>
                    <a:lnTo>
                      <a:pt x="936" y="743"/>
                    </a:lnTo>
                    <a:lnTo>
                      <a:pt x="917" y="751"/>
                    </a:lnTo>
                    <a:lnTo>
                      <a:pt x="914" y="761"/>
                    </a:lnTo>
                    <a:lnTo>
                      <a:pt x="901" y="761"/>
                    </a:lnTo>
                    <a:lnTo>
                      <a:pt x="895" y="757"/>
                    </a:lnTo>
                    <a:lnTo>
                      <a:pt x="893" y="767"/>
                    </a:lnTo>
                    <a:lnTo>
                      <a:pt x="887" y="770"/>
                    </a:lnTo>
                    <a:lnTo>
                      <a:pt x="885" y="774"/>
                    </a:lnTo>
                    <a:lnTo>
                      <a:pt x="876" y="769"/>
                    </a:lnTo>
                    <a:lnTo>
                      <a:pt x="861" y="775"/>
                    </a:lnTo>
                    <a:lnTo>
                      <a:pt x="836" y="769"/>
                    </a:lnTo>
                    <a:lnTo>
                      <a:pt x="831" y="761"/>
                    </a:lnTo>
                    <a:lnTo>
                      <a:pt x="814" y="756"/>
                    </a:lnTo>
                    <a:lnTo>
                      <a:pt x="809" y="749"/>
                    </a:lnTo>
                    <a:lnTo>
                      <a:pt x="800" y="749"/>
                    </a:lnTo>
                    <a:lnTo>
                      <a:pt x="795" y="758"/>
                    </a:lnTo>
                    <a:lnTo>
                      <a:pt x="771" y="754"/>
                    </a:lnTo>
                    <a:lnTo>
                      <a:pt x="758" y="749"/>
                    </a:lnTo>
                    <a:lnTo>
                      <a:pt x="757" y="742"/>
                    </a:lnTo>
                    <a:lnTo>
                      <a:pt x="773" y="726"/>
                    </a:lnTo>
                    <a:lnTo>
                      <a:pt x="768" y="720"/>
                    </a:lnTo>
                    <a:lnTo>
                      <a:pt x="758" y="724"/>
                    </a:lnTo>
                    <a:lnTo>
                      <a:pt x="742" y="722"/>
                    </a:lnTo>
                    <a:lnTo>
                      <a:pt x="740" y="715"/>
                    </a:lnTo>
                    <a:lnTo>
                      <a:pt x="726" y="711"/>
                    </a:lnTo>
                    <a:lnTo>
                      <a:pt x="721" y="714"/>
                    </a:lnTo>
                    <a:lnTo>
                      <a:pt x="697" y="710"/>
                    </a:lnTo>
                    <a:lnTo>
                      <a:pt x="696" y="700"/>
                    </a:lnTo>
                    <a:lnTo>
                      <a:pt x="699" y="693"/>
                    </a:lnTo>
                    <a:lnTo>
                      <a:pt x="697" y="677"/>
                    </a:lnTo>
                    <a:lnTo>
                      <a:pt x="693" y="666"/>
                    </a:lnTo>
                    <a:lnTo>
                      <a:pt x="682" y="662"/>
                    </a:lnTo>
                    <a:lnTo>
                      <a:pt x="678" y="670"/>
                    </a:lnTo>
                    <a:lnTo>
                      <a:pt x="673" y="678"/>
                    </a:lnTo>
                    <a:lnTo>
                      <a:pt x="660" y="684"/>
                    </a:lnTo>
                    <a:lnTo>
                      <a:pt x="665" y="702"/>
                    </a:lnTo>
                    <a:lnTo>
                      <a:pt x="665" y="710"/>
                    </a:lnTo>
                    <a:lnTo>
                      <a:pt x="655" y="718"/>
                    </a:lnTo>
                    <a:lnTo>
                      <a:pt x="639" y="741"/>
                    </a:lnTo>
                    <a:lnTo>
                      <a:pt x="612" y="748"/>
                    </a:lnTo>
                    <a:lnTo>
                      <a:pt x="572" y="748"/>
                    </a:lnTo>
                    <a:lnTo>
                      <a:pt x="578" y="753"/>
                    </a:lnTo>
                    <a:lnTo>
                      <a:pt x="567" y="770"/>
                    </a:lnTo>
                    <a:lnTo>
                      <a:pt x="552" y="781"/>
                    </a:lnTo>
                    <a:lnTo>
                      <a:pt x="535" y="788"/>
                    </a:lnTo>
                    <a:lnTo>
                      <a:pt x="521" y="796"/>
                    </a:lnTo>
                    <a:lnTo>
                      <a:pt x="503" y="799"/>
                    </a:lnTo>
                    <a:lnTo>
                      <a:pt x="495" y="795"/>
                    </a:lnTo>
                    <a:lnTo>
                      <a:pt x="482" y="801"/>
                    </a:lnTo>
                    <a:lnTo>
                      <a:pt x="467" y="797"/>
                    </a:lnTo>
                    <a:lnTo>
                      <a:pt x="460" y="802"/>
                    </a:lnTo>
                    <a:lnTo>
                      <a:pt x="455" y="796"/>
                    </a:lnTo>
                    <a:lnTo>
                      <a:pt x="440" y="802"/>
                    </a:lnTo>
                    <a:lnTo>
                      <a:pt x="425" y="805"/>
                    </a:lnTo>
                    <a:lnTo>
                      <a:pt x="423" y="807"/>
                    </a:lnTo>
                    <a:lnTo>
                      <a:pt x="430" y="807"/>
                    </a:lnTo>
                    <a:lnTo>
                      <a:pt x="429" y="812"/>
                    </a:lnTo>
                    <a:lnTo>
                      <a:pt x="415" y="812"/>
                    </a:lnTo>
                    <a:lnTo>
                      <a:pt x="393" y="818"/>
                    </a:lnTo>
                    <a:lnTo>
                      <a:pt x="387" y="815"/>
                    </a:lnTo>
                    <a:lnTo>
                      <a:pt x="369" y="815"/>
                    </a:lnTo>
                    <a:lnTo>
                      <a:pt x="320" y="819"/>
                    </a:lnTo>
                    <a:lnTo>
                      <a:pt x="321" y="816"/>
                    </a:lnTo>
                    <a:lnTo>
                      <a:pt x="332" y="807"/>
                    </a:lnTo>
                    <a:lnTo>
                      <a:pt x="314" y="796"/>
                    </a:lnTo>
                    <a:lnTo>
                      <a:pt x="305" y="783"/>
                    </a:lnTo>
                    <a:lnTo>
                      <a:pt x="301" y="770"/>
                    </a:lnTo>
                    <a:lnTo>
                      <a:pt x="296" y="758"/>
                    </a:lnTo>
                    <a:lnTo>
                      <a:pt x="296" y="743"/>
                    </a:lnTo>
                    <a:lnTo>
                      <a:pt x="300" y="732"/>
                    </a:lnTo>
                    <a:lnTo>
                      <a:pt x="300" y="729"/>
                    </a:lnTo>
                    <a:lnTo>
                      <a:pt x="291" y="724"/>
                    </a:lnTo>
                    <a:lnTo>
                      <a:pt x="290" y="719"/>
                    </a:lnTo>
                    <a:lnTo>
                      <a:pt x="287" y="713"/>
                    </a:lnTo>
                    <a:lnTo>
                      <a:pt x="277" y="706"/>
                    </a:lnTo>
                    <a:lnTo>
                      <a:pt x="277" y="702"/>
                    </a:lnTo>
                    <a:lnTo>
                      <a:pt x="259" y="697"/>
                    </a:lnTo>
                    <a:lnTo>
                      <a:pt x="230" y="6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290"/>
              <p:cNvSpPr>
                <a:spLocks noChangeAspect="1"/>
              </p:cNvSpPr>
              <p:nvPr/>
            </p:nvSpPr>
            <p:spPr bwMode="gray">
              <a:xfrm>
                <a:off x="1342" y="1267"/>
                <a:ext cx="27" cy="34"/>
              </a:xfrm>
              <a:custGeom>
                <a:avLst/>
                <a:gdLst/>
                <a:ahLst/>
                <a:cxnLst>
                  <a:cxn ang="0">
                    <a:pos x="114" y="130"/>
                  </a:cxn>
                  <a:cxn ang="0">
                    <a:pos x="114" y="121"/>
                  </a:cxn>
                  <a:cxn ang="0">
                    <a:pos x="118" y="111"/>
                  </a:cxn>
                  <a:cxn ang="0">
                    <a:pos x="127" y="95"/>
                  </a:cxn>
                  <a:cxn ang="0">
                    <a:pos x="132" y="76"/>
                  </a:cxn>
                  <a:cxn ang="0">
                    <a:pos x="135" y="59"/>
                  </a:cxn>
                  <a:cxn ang="0">
                    <a:pos x="135" y="46"/>
                  </a:cxn>
                  <a:cxn ang="0">
                    <a:pos x="137" y="39"/>
                  </a:cxn>
                  <a:cxn ang="0">
                    <a:pos x="134" y="29"/>
                  </a:cxn>
                  <a:cxn ang="0">
                    <a:pos x="126" y="28"/>
                  </a:cxn>
                  <a:cxn ang="0">
                    <a:pos x="120" y="16"/>
                  </a:cxn>
                  <a:cxn ang="0">
                    <a:pos x="99" y="2"/>
                  </a:cxn>
                  <a:cxn ang="0">
                    <a:pos x="88" y="0"/>
                  </a:cxn>
                  <a:cxn ang="0">
                    <a:pos x="69" y="6"/>
                  </a:cxn>
                  <a:cxn ang="0">
                    <a:pos x="34" y="6"/>
                  </a:cxn>
                  <a:cxn ang="0">
                    <a:pos x="23" y="12"/>
                  </a:cxn>
                  <a:cxn ang="0">
                    <a:pos x="13" y="32"/>
                  </a:cxn>
                  <a:cxn ang="0">
                    <a:pos x="2" y="48"/>
                  </a:cxn>
                  <a:cxn ang="0">
                    <a:pos x="0" y="57"/>
                  </a:cxn>
                  <a:cxn ang="0">
                    <a:pos x="26" y="71"/>
                  </a:cxn>
                  <a:cxn ang="0">
                    <a:pos x="32" y="81"/>
                  </a:cxn>
                  <a:cxn ang="0">
                    <a:pos x="44" y="92"/>
                  </a:cxn>
                  <a:cxn ang="0">
                    <a:pos x="54" y="109"/>
                  </a:cxn>
                  <a:cxn ang="0">
                    <a:pos x="60" y="115"/>
                  </a:cxn>
                  <a:cxn ang="0">
                    <a:pos x="71" y="132"/>
                  </a:cxn>
                  <a:cxn ang="0">
                    <a:pos x="72" y="141"/>
                  </a:cxn>
                  <a:cxn ang="0">
                    <a:pos x="93" y="167"/>
                  </a:cxn>
                  <a:cxn ang="0">
                    <a:pos x="96" y="163"/>
                  </a:cxn>
                  <a:cxn ang="0">
                    <a:pos x="96" y="158"/>
                  </a:cxn>
                  <a:cxn ang="0">
                    <a:pos x="100" y="158"/>
                  </a:cxn>
                  <a:cxn ang="0">
                    <a:pos x="110" y="145"/>
                  </a:cxn>
                  <a:cxn ang="0">
                    <a:pos x="114" y="136"/>
                  </a:cxn>
                  <a:cxn ang="0">
                    <a:pos x="114" y="130"/>
                  </a:cxn>
                </a:cxnLst>
                <a:rect l="0" t="0" r="r" b="b"/>
                <a:pathLst>
                  <a:path w="137" h="167">
                    <a:moveTo>
                      <a:pt x="114" y="130"/>
                    </a:moveTo>
                    <a:lnTo>
                      <a:pt x="114" y="121"/>
                    </a:lnTo>
                    <a:lnTo>
                      <a:pt x="118" y="111"/>
                    </a:lnTo>
                    <a:lnTo>
                      <a:pt x="127" y="95"/>
                    </a:lnTo>
                    <a:lnTo>
                      <a:pt x="132" y="76"/>
                    </a:lnTo>
                    <a:lnTo>
                      <a:pt x="135" y="59"/>
                    </a:lnTo>
                    <a:lnTo>
                      <a:pt x="135" y="46"/>
                    </a:lnTo>
                    <a:lnTo>
                      <a:pt x="137" y="39"/>
                    </a:lnTo>
                    <a:lnTo>
                      <a:pt x="134" y="29"/>
                    </a:lnTo>
                    <a:lnTo>
                      <a:pt x="126" y="28"/>
                    </a:lnTo>
                    <a:lnTo>
                      <a:pt x="120" y="16"/>
                    </a:lnTo>
                    <a:lnTo>
                      <a:pt x="99" y="2"/>
                    </a:lnTo>
                    <a:lnTo>
                      <a:pt x="88" y="0"/>
                    </a:lnTo>
                    <a:lnTo>
                      <a:pt x="69" y="6"/>
                    </a:lnTo>
                    <a:lnTo>
                      <a:pt x="34" y="6"/>
                    </a:lnTo>
                    <a:lnTo>
                      <a:pt x="23" y="12"/>
                    </a:lnTo>
                    <a:lnTo>
                      <a:pt x="13" y="32"/>
                    </a:lnTo>
                    <a:lnTo>
                      <a:pt x="2" y="48"/>
                    </a:lnTo>
                    <a:lnTo>
                      <a:pt x="0" y="57"/>
                    </a:lnTo>
                    <a:lnTo>
                      <a:pt x="26" y="71"/>
                    </a:lnTo>
                    <a:lnTo>
                      <a:pt x="32" y="81"/>
                    </a:lnTo>
                    <a:lnTo>
                      <a:pt x="44" y="92"/>
                    </a:lnTo>
                    <a:lnTo>
                      <a:pt x="54" y="109"/>
                    </a:lnTo>
                    <a:lnTo>
                      <a:pt x="60" y="115"/>
                    </a:lnTo>
                    <a:lnTo>
                      <a:pt x="71" y="132"/>
                    </a:lnTo>
                    <a:lnTo>
                      <a:pt x="72" y="141"/>
                    </a:lnTo>
                    <a:lnTo>
                      <a:pt x="93" y="167"/>
                    </a:lnTo>
                    <a:lnTo>
                      <a:pt x="96" y="163"/>
                    </a:lnTo>
                    <a:lnTo>
                      <a:pt x="96" y="158"/>
                    </a:lnTo>
                    <a:lnTo>
                      <a:pt x="100" y="158"/>
                    </a:lnTo>
                    <a:lnTo>
                      <a:pt x="110" y="145"/>
                    </a:lnTo>
                    <a:lnTo>
                      <a:pt x="114" y="136"/>
                    </a:lnTo>
                    <a:lnTo>
                      <a:pt x="114" y="1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291"/>
              <p:cNvSpPr>
                <a:spLocks noChangeAspect="1"/>
              </p:cNvSpPr>
              <p:nvPr/>
            </p:nvSpPr>
            <p:spPr bwMode="gray">
              <a:xfrm>
                <a:off x="1392" y="1262"/>
                <a:ext cx="67" cy="97"/>
              </a:xfrm>
              <a:custGeom>
                <a:avLst/>
                <a:gdLst/>
                <a:ahLst/>
                <a:cxnLst>
                  <a:cxn ang="0">
                    <a:pos x="124" y="351"/>
                  </a:cxn>
                  <a:cxn ang="0">
                    <a:pos x="109" y="334"/>
                  </a:cxn>
                  <a:cxn ang="0">
                    <a:pos x="87" y="317"/>
                  </a:cxn>
                  <a:cxn ang="0">
                    <a:pos x="55" y="322"/>
                  </a:cxn>
                  <a:cxn ang="0">
                    <a:pos x="40" y="291"/>
                  </a:cxn>
                  <a:cxn ang="0">
                    <a:pos x="1" y="245"/>
                  </a:cxn>
                  <a:cxn ang="0">
                    <a:pos x="6" y="189"/>
                  </a:cxn>
                  <a:cxn ang="0">
                    <a:pos x="35" y="189"/>
                  </a:cxn>
                  <a:cxn ang="0">
                    <a:pos x="42" y="202"/>
                  </a:cxn>
                  <a:cxn ang="0">
                    <a:pos x="64" y="217"/>
                  </a:cxn>
                  <a:cxn ang="0">
                    <a:pos x="71" y="244"/>
                  </a:cxn>
                  <a:cxn ang="0">
                    <a:pos x="99" y="236"/>
                  </a:cxn>
                  <a:cxn ang="0">
                    <a:pos x="124" y="223"/>
                  </a:cxn>
                  <a:cxn ang="0">
                    <a:pos x="120" y="196"/>
                  </a:cxn>
                  <a:cxn ang="0">
                    <a:pos x="132" y="190"/>
                  </a:cxn>
                  <a:cxn ang="0">
                    <a:pos x="116" y="171"/>
                  </a:cxn>
                  <a:cxn ang="0">
                    <a:pos x="110" y="144"/>
                  </a:cxn>
                  <a:cxn ang="0">
                    <a:pos x="137" y="151"/>
                  </a:cxn>
                  <a:cxn ang="0">
                    <a:pos x="114" y="119"/>
                  </a:cxn>
                  <a:cxn ang="0">
                    <a:pos x="93" y="134"/>
                  </a:cxn>
                  <a:cxn ang="0">
                    <a:pos x="61" y="105"/>
                  </a:cxn>
                  <a:cxn ang="0">
                    <a:pos x="80" y="78"/>
                  </a:cxn>
                  <a:cxn ang="0">
                    <a:pos x="99" y="98"/>
                  </a:cxn>
                  <a:cxn ang="0">
                    <a:pos x="98" y="71"/>
                  </a:cxn>
                  <a:cxn ang="0">
                    <a:pos x="71" y="59"/>
                  </a:cxn>
                  <a:cxn ang="0">
                    <a:pos x="96" y="21"/>
                  </a:cxn>
                  <a:cxn ang="0">
                    <a:pos x="124" y="39"/>
                  </a:cxn>
                  <a:cxn ang="0">
                    <a:pos x="113" y="19"/>
                  </a:cxn>
                  <a:cxn ang="0">
                    <a:pos x="129" y="0"/>
                  </a:cxn>
                  <a:cxn ang="0">
                    <a:pos x="152" y="22"/>
                  </a:cxn>
                  <a:cxn ang="0">
                    <a:pos x="188" y="34"/>
                  </a:cxn>
                  <a:cxn ang="0">
                    <a:pos x="248" y="8"/>
                  </a:cxn>
                  <a:cxn ang="0">
                    <a:pos x="288" y="26"/>
                  </a:cxn>
                  <a:cxn ang="0">
                    <a:pos x="284" y="66"/>
                  </a:cxn>
                  <a:cxn ang="0">
                    <a:pos x="270" y="76"/>
                  </a:cxn>
                  <a:cxn ang="0">
                    <a:pos x="282" y="112"/>
                  </a:cxn>
                  <a:cxn ang="0">
                    <a:pos x="250" y="130"/>
                  </a:cxn>
                  <a:cxn ang="0">
                    <a:pos x="228" y="164"/>
                  </a:cxn>
                  <a:cxn ang="0">
                    <a:pos x="220" y="195"/>
                  </a:cxn>
                  <a:cxn ang="0">
                    <a:pos x="265" y="173"/>
                  </a:cxn>
                  <a:cxn ang="0">
                    <a:pos x="282" y="204"/>
                  </a:cxn>
                  <a:cxn ang="0">
                    <a:pos x="293" y="222"/>
                  </a:cxn>
                  <a:cxn ang="0">
                    <a:pos x="290" y="248"/>
                  </a:cxn>
                  <a:cxn ang="0">
                    <a:pos x="315" y="222"/>
                  </a:cxn>
                  <a:cxn ang="0">
                    <a:pos x="324" y="247"/>
                  </a:cxn>
                  <a:cxn ang="0">
                    <a:pos x="329" y="288"/>
                  </a:cxn>
                  <a:cxn ang="0">
                    <a:pos x="320" y="313"/>
                  </a:cxn>
                  <a:cxn ang="0">
                    <a:pos x="323" y="344"/>
                  </a:cxn>
                  <a:cxn ang="0">
                    <a:pos x="325" y="360"/>
                  </a:cxn>
                  <a:cxn ang="0">
                    <a:pos x="322" y="389"/>
                  </a:cxn>
                  <a:cxn ang="0">
                    <a:pos x="303" y="410"/>
                  </a:cxn>
                  <a:cxn ang="0">
                    <a:pos x="249" y="426"/>
                  </a:cxn>
                  <a:cxn ang="0">
                    <a:pos x="248" y="444"/>
                  </a:cxn>
                  <a:cxn ang="0">
                    <a:pos x="229" y="475"/>
                  </a:cxn>
                  <a:cxn ang="0">
                    <a:pos x="205" y="464"/>
                  </a:cxn>
                  <a:cxn ang="0">
                    <a:pos x="187" y="473"/>
                  </a:cxn>
                  <a:cxn ang="0">
                    <a:pos x="172" y="424"/>
                  </a:cxn>
                  <a:cxn ang="0">
                    <a:pos x="144" y="384"/>
                  </a:cxn>
                </a:cxnLst>
                <a:rect l="0" t="0" r="r" b="b"/>
                <a:pathLst>
                  <a:path w="331" h="484">
                    <a:moveTo>
                      <a:pt x="137" y="376"/>
                    </a:moveTo>
                    <a:lnTo>
                      <a:pt x="132" y="371"/>
                    </a:lnTo>
                    <a:lnTo>
                      <a:pt x="124" y="351"/>
                    </a:lnTo>
                    <a:lnTo>
                      <a:pt x="123" y="344"/>
                    </a:lnTo>
                    <a:lnTo>
                      <a:pt x="116" y="336"/>
                    </a:lnTo>
                    <a:lnTo>
                      <a:pt x="109" y="334"/>
                    </a:lnTo>
                    <a:lnTo>
                      <a:pt x="99" y="341"/>
                    </a:lnTo>
                    <a:lnTo>
                      <a:pt x="94" y="328"/>
                    </a:lnTo>
                    <a:lnTo>
                      <a:pt x="87" y="317"/>
                    </a:lnTo>
                    <a:lnTo>
                      <a:pt x="81" y="317"/>
                    </a:lnTo>
                    <a:lnTo>
                      <a:pt x="78" y="325"/>
                    </a:lnTo>
                    <a:lnTo>
                      <a:pt x="55" y="322"/>
                    </a:lnTo>
                    <a:lnTo>
                      <a:pt x="51" y="307"/>
                    </a:lnTo>
                    <a:lnTo>
                      <a:pt x="42" y="297"/>
                    </a:lnTo>
                    <a:lnTo>
                      <a:pt x="40" y="291"/>
                    </a:lnTo>
                    <a:lnTo>
                      <a:pt x="22" y="275"/>
                    </a:lnTo>
                    <a:lnTo>
                      <a:pt x="18" y="268"/>
                    </a:lnTo>
                    <a:lnTo>
                      <a:pt x="1" y="245"/>
                    </a:lnTo>
                    <a:lnTo>
                      <a:pt x="0" y="227"/>
                    </a:lnTo>
                    <a:lnTo>
                      <a:pt x="2" y="205"/>
                    </a:lnTo>
                    <a:lnTo>
                      <a:pt x="6" y="189"/>
                    </a:lnTo>
                    <a:lnTo>
                      <a:pt x="15" y="182"/>
                    </a:lnTo>
                    <a:lnTo>
                      <a:pt x="28" y="179"/>
                    </a:lnTo>
                    <a:lnTo>
                      <a:pt x="35" y="189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2" y="202"/>
                    </a:lnTo>
                    <a:lnTo>
                      <a:pt x="48" y="209"/>
                    </a:lnTo>
                    <a:lnTo>
                      <a:pt x="59" y="212"/>
                    </a:lnTo>
                    <a:lnTo>
                      <a:pt x="64" y="217"/>
                    </a:lnTo>
                    <a:lnTo>
                      <a:pt x="65" y="228"/>
                    </a:lnTo>
                    <a:lnTo>
                      <a:pt x="69" y="236"/>
                    </a:lnTo>
                    <a:lnTo>
                      <a:pt x="71" y="244"/>
                    </a:lnTo>
                    <a:lnTo>
                      <a:pt x="89" y="245"/>
                    </a:lnTo>
                    <a:lnTo>
                      <a:pt x="97" y="241"/>
                    </a:lnTo>
                    <a:lnTo>
                      <a:pt x="99" y="236"/>
                    </a:lnTo>
                    <a:lnTo>
                      <a:pt x="105" y="238"/>
                    </a:lnTo>
                    <a:lnTo>
                      <a:pt x="113" y="236"/>
                    </a:lnTo>
                    <a:lnTo>
                      <a:pt x="124" y="223"/>
                    </a:lnTo>
                    <a:lnTo>
                      <a:pt x="119" y="214"/>
                    </a:lnTo>
                    <a:lnTo>
                      <a:pt x="116" y="196"/>
                    </a:lnTo>
                    <a:lnTo>
                      <a:pt x="120" y="196"/>
                    </a:lnTo>
                    <a:lnTo>
                      <a:pt x="128" y="206"/>
                    </a:lnTo>
                    <a:lnTo>
                      <a:pt x="132" y="204"/>
                    </a:lnTo>
                    <a:lnTo>
                      <a:pt x="132" y="190"/>
                    </a:lnTo>
                    <a:lnTo>
                      <a:pt x="129" y="183"/>
                    </a:lnTo>
                    <a:lnTo>
                      <a:pt x="119" y="182"/>
                    </a:lnTo>
                    <a:lnTo>
                      <a:pt x="116" y="171"/>
                    </a:lnTo>
                    <a:lnTo>
                      <a:pt x="112" y="168"/>
                    </a:lnTo>
                    <a:lnTo>
                      <a:pt x="112" y="155"/>
                    </a:lnTo>
                    <a:lnTo>
                      <a:pt x="110" y="144"/>
                    </a:lnTo>
                    <a:lnTo>
                      <a:pt x="112" y="140"/>
                    </a:lnTo>
                    <a:lnTo>
                      <a:pt x="121" y="137"/>
                    </a:lnTo>
                    <a:lnTo>
                      <a:pt x="137" y="151"/>
                    </a:lnTo>
                    <a:lnTo>
                      <a:pt x="140" y="146"/>
                    </a:lnTo>
                    <a:lnTo>
                      <a:pt x="118" y="113"/>
                    </a:lnTo>
                    <a:lnTo>
                      <a:pt x="114" y="119"/>
                    </a:lnTo>
                    <a:lnTo>
                      <a:pt x="113" y="128"/>
                    </a:lnTo>
                    <a:lnTo>
                      <a:pt x="104" y="131"/>
                    </a:lnTo>
                    <a:lnTo>
                      <a:pt x="93" y="134"/>
                    </a:lnTo>
                    <a:lnTo>
                      <a:pt x="77" y="123"/>
                    </a:lnTo>
                    <a:lnTo>
                      <a:pt x="69" y="107"/>
                    </a:lnTo>
                    <a:lnTo>
                      <a:pt x="61" y="105"/>
                    </a:lnTo>
                    <a:lnTo>
                      <a:pt x="59" y="89"/>
                    </a:lnTo>
                    <a:lnTo>
                      <a:pt x="60" y="78"/>
                    </a:lnTo>
                    <a:lnTo>
                      <a:pt x="80" y="78"/>
                    </a:lnTo>
                    <a:lnTo>
                      <a:pt x="87" y="85"/>
                    </a:lnTo>
                    <a:lnTo>
                      <a:pt x="89" y="92"/>
                    </a:lnTo>
                    <a:lnTo>
                      <a:pt x="99" y="98"/>
                    </a:lnTo>
                    <a:lnTo>
                      <a:pt x="102" y="92"/>
                    </a:lnTo>
                    <a:lnTo>
                      <a:pt x="98" y="80"/>
                    </a:lnTo>
                    <a:lnTo>
                      <a:pt x="98" y="71"/>
                    </a:lnTo>
                    <a:lnTo>
                      <a:pt x="85" y="67"/>
                    </a:lnTo>
                    <a:lnTo>
                      <a:pt x="80" y="59"/>
                    </a:lnTo>
                    <a:lnTo>
                      <a:pt x="71" y="59"/>
                    </a:lnTo>
                    <a:lnTo>
                      <a:pt x="66" y="45"/>
                    </a:lnTo>
                    <a:lnTo>
                      <a:pt x="77" y="32"/>
                    </a:lnTo>
                    <a:lnTo>
                      <a:pt x="96" y="21"/>
                    </a:lnTo>
                    <a:lnTo>
                      <a:pt x="101" y="28"/>
                    </a:lnTo>
                    <a:lnTo>
                      <a:pt x="114" y="32"/>
                    </a:lnTo>
                    <a:lnTo>
                      <a:pt x="124" y="39"/>
                    </a:lnTo>
                    <a:lnTo>
                      <a:pt x="126" y="32"/>
                    </a:lnTo>
                    <a:lnTo>
                      <a:pt x="126" y="24"/>
                    </a:lnTo>
                    <a:lnTo>
                      <a:pt x="113" y="19"/>
                    </a:lnTo>
                    <a:lnTo>
                      <a:pt x="109" y="12"/>
                    </a:lnTo>
                    <a:lnTo>
                      <a:pt x="119" y="5"/>
                    </a:lnTo>
                    <a:lnTo>
                      <a:pt x="129" y="0"/>
                    </a:lnTo>
                    <a:lnTo>
                      <a:pt x="135" y="5"/>
                    </a:lnTo>
                    <a:lnTo>
                      <a:pt x="144" y="21"/>
                    </a:lnTo>
                    <a:lnTo>
                      <a:pt x="152" y="22"/>
                    </a:lnTo>
                    <a:lnTo>
                      <a:pt x="164" y="32"/>
                    </a:lnTo>
                    <a:lnTo>
                      <a:pt x="175" y="37"/>
                    </a:lnTo>
                    <a:lnTo>
                      <a:pt x="188" y="34"/>
                    </a:lnTo>
                    <a:lnTo>
                      <a:pt x="193" y="38"/>
                    </a:lnTo>
                    <a:lnTo>
                      <a:pt x="217" y="31"/>
                    </a:lnTo>
                    <a:lnTo>
                      <a:pt x="248" y="8"/>
                    </a:lnTo>
                    <a:lnTo>
                      <a:pt x="274" y="1"/>
                    </a:lnTo>
                    <a:lnTo>
                      <a:pt x="276" y="8"/>
                    </a:lnTo>
                    <a:lnTo>
                      <a:pt x="288" y="26"/>
                    </a:lnTo>
                    <a:lnTo>
                      <a:pt x="295" y="28"/>
                    </a:lnTo>
                    <a:lnTo>
                      <a:pt x="293" y="51"/>
                    </a:lnTo>
                    <a:lnTo>
                      <a:pt x="284" y="66"/>
                    </a:lnTo>
                    <a:lnTo>
                      <a:pt x="270" y="69"/>
                    </a:lnTo>
                    <a:lnTo>
                      <a:pt x="266" y="75"/>
                    </a:lnTo>
                    <a:lnTo>
                      <a:pt x="270" y="76"/>
                    </a:lnTo>
                    <a:lnTo>
                      <a:pt x="281" y="86"/>
                    </a:lnTo>
                    <a:lnTo>
                      <a:pt x="284" y="94"/>
                    </a:lnTo>
                    <a:lnTo>
                      <a:pt x="282" y="112"/>
                    </a:lnTo>
                    <a:lnTo>
                      <a:pt x="279" y="108"/>
                    </a:lnTo>
                    <a:lnTo>
                      <a:pt x="268" y="112"/>
                    </a:lnTo>
                    <a:lnTo>
                      <a:pt x="250" y="130"/>
                    </a:lnTo>
                    <a:lnTo>
                      <a:pt x="241" y="148"/>
                    </a:lnTo>
                    <a:lnTo>
                      <a:pt x="233" y="155"/>
                    </a:lnTo>
                    <a:lnTo>
                      <a:pt x="228" y="164"/>
                    </a:lnTo>
                    <a:lnTo>
                      <a:pt x="221" y="172"/>
                    </a:lnTo>
                    <a:lnTo>
                      <a:pt x="220" y="184"/>
                    </a:lnTo>
                    <a:lnTo>
                      <a:pt x="220" y="195"/>
                    </a:lnTo>
                    <a:lnTo>
                      <a:pt x="242" y="172"/>
                    </a:lnTo>
                    <a:lnTo>
                      <a:pt x="257" y="167"/>
                    </a:lnTo>
                    <a:lnTo>
                      <a:pt x="265" y="173"/>
                    </a:lnTo>
                    <a:lnTo>
                      <a:pt x="280" y="189"/>
                    </a:lnTo>
                    <a:lnTo>
                      <a:pt x="279" y="201"/>
                    </a:lnTo>
                    <a:lnTo>
                      <a:pt x="282" y="204"/>
                    </a:lnTo>
                    <a:lnTo>
                      <a:pt x="285" y="215"/>
                    </a:lnTo>
                    <a:lnTo>
                      <a:pt x="290" y="216"/>
                    </a:lnTo>
                    <a:lnTo>
                      <a:pt x="293" y="222"/>
                    </a:lnTo>
                    <a:lnTo>
                      <a:pt x="295" y="228"/>
                    </a:lnTo>
                    <a:lnTo>
                      <a:pt x="290" y="238"/>
                    </a:lnTo>
                    <a:lnTo>
                      <a:pt x="290" y="248"/>
                    </a:lnTo>
                    <a:lnTo>
                      <a:pt x="303" y="236"/>
                    </a:lnTo>
                    <a:lnTo>
                      <a:pt x="314" y="234"/>
                    </a:lnTo>
                    <a:lnTo>
                      <a:pt x="315" y="222"/>
                    </a:lnTo>
                    <a:lnTo>
                      <a:pt x="322" y="232"/>
                    </a:lnTo>
                    <a:lnTo>
                      <a:pt x="322" y="242"/>
                    </a:lnTo>
                    <a:lnTo>
                      <a:pt x="324" y="247"/>
                    </a:lnTo>
                    <a:lnTo>
                      <a:pt x="331" y="274"/>
                    </a:lnTo>
                    <a:lnTo>
                      <a:pt x="331" y="282"/>
                    </a:lnTo>
                    <a:lnTo>
                      <a:pt x="329" y="288"/>
                    </a:lnTo>
                    <a:lnTo>
                      <a:pt x="319" y="300"/>
                    </a:lnTo>
                    <a:lnTo>
                      <a:pt x="314" y="301"/>
                    </a:lnTo>
                    <a:lnTo>
                      <a:pt x="320" y="313"/>
                    </a:lnTo>
                    <a:lnTo>
                      <a:pt x="323" y="322"/>
                    </a:lnTo>
                    <a:lnTo>
                      <a:pt x="324" y="338"/>
                    </a:lnTo>
                    <a:lnTo>
                      <a:pt x="323" y="344"/>
                    </a:lnTo>
                    <a:lnTo>
                      <a:pt x="315" y="355"/>
                    </a:lnTo>
                    <a:lnTo>
                      <a:pt x="323" y="354"/>
                    </a:lnTo>
                    <a:lnTo>
                      <a:pt x="325" y="360"/>
                    </a:lnTo>
                    <a:lnTo>
                      <a:pt x="327" y="373"/>
                    </a:lnTo>
                    <a:lnTo>
                      <a:pt x="327" y="385"/>
                    </a:lnTo>
                    <a:lnTo>
                      <a:pt x="322" y="389"/>
                    </a:lnTo>
                    <a:lnTo>
                      <a:pt x="318" y="384"/>
                    </a:lnTo>
                    <a:lnTo>
                      <a:pt x="307" y="393"/>
                    </a:lnTo>
                    <a:lnTo>
                      <a:pt x="303" y="410"/>
                    </a:lnTo>
                    <a:lnTo>
                      <a:pt x="280" y="428"/>
                    </a:lnTo>
                    <a:lnTo>
                      <a:pt x="266" y="422"/>
                    </a:lnTo>
                    <a:lnTo>
                      <a:pt x="249" y="426"/>
                    </a:lnTo>
                    <a:lnTo>
                      <a:pt x="238" y="422"/>
                    </a:lnTo>
                    <a:lnTo>
                      <a:pt x="236" y="428"/>
                    </a:lnTo>
                    <a:lnTo>
                      <a:pt x="248" y="444"/>
                    </a:lnTo>
                    <a:lnTo>
                      <a:pt x="248" y="454"/>
                    </a:lnTo>
                    <a:lnTo>
                      <a:pt x="231" y="467"/>
                    </a:lnTo>
                    <a:lnTo>
                      <a:pt x="229" y="475"/>
                    </a:lnTo>
                    <a:lnTo>
                      <a:pt x="221" y="483"/>
                    </a:lnTo>
                    <a:lnTo>
                      <a:pt x="212" y="484"/>
                    </a:lnTo>
                    <a:lnTo>
                      <a:pt x="205" y="464"/>
                    </a:lnTo>
                    <a:lnTo>
                      <a:pt x="199" y="465"/>
                    </a:lnTo>
                    <a:lnTo>
                      <a:pt x="195" y="473"/>
                    </a:lnTo>
                    <a:lnTo>
                      <a:pt x="187" y="473"/>
                    </a:lnTo>
                    <a:lnTo>
                      <a:pt x="182" y="454"/>
                    </a:lnTo>
                    <a:lnTo>
                      <a:pt x="178" y="431"/>
                    </a:lnTo>
                    <a:lnTo>
                      <a:pt x="172" y="424"/>
                    </a:lnTo>
                    <a:lnTo>
                      <a:pt x="167" y="406"/>
                    </a:lnTo>
                    <a:lnTo>
                      <a:pt x="158" y="394"/>
                    </a:lnTo>
                    <a:lnTo>
                      <a:pt x="144" y="384"/>
                    </a:lnTo>
                    <a:lnTo>
                      <a:pt x="137" y="37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292"/>
              <p:cNvSpPr>
                <a:spLocks noChangeAspect="1"/>
              </p:cNvSpPr>
              <p:nvPr/>
            </p:nvSpPr>
            <p:spPr bwMode="gray">
              <a:xfrm>
                <a:off x="1388" y="1141"/>
                <a:ext cx="59" cy="76"/>
              </a:xfrm>
              <a:custGeom>
                <a:avLst/>
                <a:gdLst/>
                <a:ahLst/>
                <a:cxnLst>
                  <a:cxn ang="0">
                    <a:pos x="281" y="171"/>
                  </a:cxn>
                  <a:cxn ang="0">
                    <a:pos x="266" y="206"/>
                  </a:cxn>
                  <a:cxn ang="0">
                    <a:pos x="291" y="237"/>
                  </a:cxn>
                  <a:cxn ang="0">
                    <a:pos x="279" y="244"/>
                  </a:cxn>
                  <a:cxn ang="0">
                    <a:pos x="260" y="249"/>
                  </a:cxn>
                  <a:cxn ang="0">
                    <a:pos x="265" y="259"/>
                  </a:cxn>
                  <a:cxn ang="0">
                    <a:pos x="259" y="280"/>
                  </a:cxn>
                  <a:cxn ang="0">
                    <a:pos x="253" y="286"/>
                  </a:cxn>
                  <a:cxn ang="0">
                    <a:pos x="271" y="338"/>
                  </a:cxn>
                  <a:cxn ang="0">
                    <a:pos x="258" y="334"/>
                  </a:cxn>
                  <a:cxn ang="0">
                    <a:pos x="250" y="345"/>
                  </a:cxn>
                  <a:cxn ang="0">
                    <a:pos x="230" y="372"/>
                  </a:cxn>
                  <a:cxn ang="0">
                    <a:pos x="208" y="370"/>
                  </a:cxn>
                  <a:cxn ang="0">
                    <a:pos x="190" y="371"/>
                  </a:cxn>
                  <a:cxn ang="0">
                    <a:pos x="177" y="364"/>
                  </a:cxn>
                  <a:cxn ang="0">
                    <a:pos x="130" y="373"/>
                  </a:cxn>
                  <a:cxn ang="0">
                    <a:pos x="119" y="327"/>
                  </a:cxn>
                  <a:cxn ang="0">
                    <a:pos x="136" y="303"/>
                  </a:cxn>
                  <a:cxn ang="0">
                    <a:pos x="113" y="280"/>
                  </a:cxn>
                  <a:cxn ang="0">
                    <a:pos x="141" y="270"/>
                  </a:cxn>
                  <a:cxn ang="0">
                    <a:pos x="155" y="256"/>
                  </a:cxn>
                  <a:cxn ang="0">
                    <a:pos x="168" y="237"/>
                  </a:cxn>
                  <a:cxn ang="0">
                    <a:pos x="211" y="214"/>
                  </a:cxn>
                  <a:cxn ang="0">
                    <a:pos x="172" y="214"/>
                  </a:cxn>
                  <a:cxn ang="0">
                    <a:pos x="129" y="225"/>
                  </a:cxn>
                  <a:cxn ang="0">
                    <a:pos x="60" y="242"/>
                  </a:cxn>
                  <a:cxn ang="0">
                    <a:pos x="4" y="256"/>
                  </a:cxn>
                  <a:cxn ang="0">
                    <a:pos x="10" y="222"/>
                  </a:cxn>
                  <a:cxn ang="0">
                    <a:pos x="31" y="215"/>
                  </a:cxn>
                  <a:cxn ang="0">
                    <a:pos x="42" y="183"/>
                  </a:cxn>
                  <a:cxn ang="0">
                    <a:pos x="83" y="205"/>
                  </a:cxn>
                  <a:cxn ang="0">
                    <a:pos x="69" y="166"/>
                  </a:cxn>
                  <a:cxn ang="0">
                    <a:pos x="51" y="149"/>
                  </a:cxn>
                  <a:cxn ang="0">
                    <a:pos x="33" y="109"/>
                  </a:cxn>
                  <a:cxn ang="0">
                    <a:pos x="43" y="65"/>
                  </a:cxn>
                  <a:cxn ang="0">
                    <a:pos x="77" y="57"/>
                  </a:cxn>
                  <a:cxn ang="0">
                    <a:pos x="96" y="82"/>
                  </a:cxn>
                  <a:cxn ang="0">
                    <a:pos x="114" y="133"/>
                  </a:cxn>
                  <a:cxn ang="0">
                    <a:pos x="134" y="147"/>
                  </a:cxn>
                  <a:cxn ang="0">
                    <a:pos x="171" y="156"/>
                  </a:cxn>
                  <a:cxn ang="0">
                    <a:pos x="158" y="113"/>
                  </a:cxn>
                  <a:cxn ang="0">
                    <a:pos x="125" y="93"/>
                  </a:cxn>
                  <a:cxn ang="0">
                    <a:pos x="141" y="82"/>
                  </a:cxn>
                  <a:cxn ang="0">
                    <a:pos x="96" y="45"/>
                  </a:cxn>
                  <a:cxn ang="0">
                    <a:pos x="129" y="7"/>
                  </a:cxn>
                  <a:cxn ang="0">
                    <a:pos x="183" y="28"/>
                  </a:cxn>
                  <a:cxn ang="0">
                    <a:pos x="205" y="45"/>
                  </a:cxn>
                  <a:cxn ang="0">
                    <a:pos x="216" y="15"/>
                  </a:cxn>
                  <a:cxn ang="0">
                    <a:pos x="237" y="0"/>
                  </a:cxn>
                  <a:cxn ang="0">
                    <a:pos x="246" y="26"/>
                  </a:cxn>
                  <a:cxn ang="0">
                    <a:pos x="274" y="72"/>
                  </a:cxn>
                  <a:cxn ang="0">
                    <a:pos x="280" y="134"/>
                  </a:cxn>
                </a:cxnLst>
                <a:rect l="0" t="0" r="r" b="b"/>
                <a:pathLst>
                  <a:path w="292" h="380">
                    <a:moveTo>
                      <a:pt x="281" y="160"/>
                    </a:moveTo>
                    <a:lnTo>
                      <a:pt x="282" y="162"/>
                    </a:lnTo>
                    <a:lnTo>
                      <a:pt x="281" y="165"/>
                    </a:lnTo>
                    <a:lnTo>
                      <a:pt x="281" y="171"/>
                    </a:lnTo>
                    <a:lnTo>
                      <a:pt x="282" y="177"/>
                    </a:lnTo>
                    <a:lnTo>
                      <a:pt x="281" y="187"/>
                    </a:lnTo>
                    <a:lnTo>
                      <a:pt x="268" y="198"/>
                    </a:lnTo>
                    <a:lnTo>
                      <a:pt x="266" y="206"/>
                    </a:lnTo>
                    <a:lnTo>
                      <a:pt x="285" y="213"/>
                    </a:lnTo>
                    <a:lnTo>
                      <a:pt x="291" y="210"/>
                    </a:lnTo>
                    <a:lnTo>
                      <a:pt x="292" y="224"/>
                    </a:lnTo>
                    <a:lnTo>
                      <a:pt x="291" y="237"/>
                    </a:lnTo>
                    <a:lnTo>
                      <a:pt x="290" y="267"/>
                    </a:lnTo>
                    <a:lnTo>
                      <a:pt x="292" y="285"/>
                    </a:lnTo>
                    <a:lnTo>
                      <a:pt x="284" y="254"/>
                    </a:lnTo>
                    <a:lnTo>
                      <a:pt x="279" y="244"/>
                    </a:lnTo>
                    <a:lnTo>
                      <a:pt x="274" y="240"/>
                    </a:lnTo>
                    <a:lnTo>
                      <a:pt x="270" y="244"/>
                    </a:lnTo>
                    <a:lnTo>
                      <a:pt x="263" y="242"/>
                    </a:lnTo>
                    <a:lnTo>
                      <a:pt x="260" y="249"/>
                    </a:lnTo>
                    <a:lnTo>
                      <a:pt x="268" y="254"/>
                    </a:lnTo>
                    <a:lnTo>
                      <a:pt x="269" y="263"/>
                    </a:lnTo>
                    <a:lnTo>
                      <a:pt x="268" y="267"/>
                    </a:lnTo>
                    <a:lnTo>
                      <a:pt x="265" y="259"/>
                    </a:lnTo>
                    <a:lnTo>
                      <a:pt x="258" y="264"/>
                    </a:lnTo>
                    <a:lnTo>
                      <a:pt x="255" y="270"/>
                    </a:lnTo>
                    <a:lnTo>
                      <a:pt x="263" y="279"/>
                    </a:lnTo>
                    <a:lnTo>
                      <a:pt x="259" y="280"/>
                    </a:lnTo>
                    <a:lnTo>
                      <a:pt x="258" y="285"/>
                    </a:lnTo>
                    <a:lnTo>
                      <a:pt x="260" y="291"/>
                    </a:lnTo>
                    <a:lnTo>
                      <a:pt x="258" y="292"/>
                    </a:lnTo>
                    <a:lnTo>
                      <a:pt x="253" y="286"/>
                    </a:lnTo>
                    <a:lnTo>
                      <a:pt x="248" y="302"/>
                    </a:lnTo>
                    <a:lnTo>
                      <a:pt x="249" y="308"/>
                    </a:lnTo>
                    <a:lnTo>
                      <a:pt x="254" y="306"/>
                    </a:lnTo>
                    <a:lnTo>
                      <a:pt x="271" y="338"/>
                    </a:lnTo>
                    <a:lnTo>
                      <a:pt x="274" y="345"/>
                    </a:lnTo>
                    <a:lnTo>
                      <a:pt x="269" y="349"/>
                    </a:lnTo>
                    <a:lnTo>
                      <a:pt x="263" y="345"/>
                    </a:lnTo>
                    <a:lnTo>
                      <a:pt x="258" y="334"/>
                    </a:lnTo>
                    <a:lnTo>
                      <a:pt x="254" y="330"/>
                    </a:lnTo>
                    <a:lnTo>
                      <a:pt x="248" y="332"/>
                    </a:lnTo>
                    <a:lnTo>
                      <a:pt x="248" y="339"/>
                    </a:lnTo>
                    <a:lnTo>
                      <a:pt x="250" y="345"/>
                    </a:lnTo>
                    <a:lnTo>
                      <a:pt x="250" y="350"/>
                    </a:lnTo>
                    <a:lnTo>
                      <a:pt x="255" y="359"/>
                    </a:lnTo>
                    <a:lnTo>
                      <a:pt x="255" y="369"/>
                    </a:lnTo>
                    <a:lnTo>
                      <a:pt x="230" y="372"/>
                    </a:lnTo>
                    <a:lnTo>
                      <a:pt x="228" y="365"/>
                    </a:lnTo>
                    <a:lnTo>
                      <a:pt x="219" y="375"/>
                    </a:lnTo>
                    <a:lnTo>
                      <a:pt x="211" y="375"/>
                    </a:lnTo>
                    <a:lnTo>
                      <a:pt x="208" y="370"/>
                    </a:lnTo>
                    <a:lnTo>
                      <a:pt x="209" y="360"/>
                    </a:lnTo>
                    <a:lnTo>
                      <a:pt x="203" y="364"/>
                    </a:lnTo>
                    <a:lnTo>
                      <a:pt x="201" y="373"/>
                    </a:lnTo>
                    <a:lnTo>
                      <a:pt x="190" y="371"/>
                    </a:lnTo>
                    <a:lnTo>
                      <a:pt x="190" y="360"/>
                    </a:lnTo>
                    <a:lnTo>
                      <a:pt x="188" y="369"/>
                    </a:lnTo>
                    <a:lnTo>
                      <a:pt x="180" y="372"/>
                    </a:lnTo>
                    <a:lnTo>
                      <a:pt x="177" y="364"/>
                    </a:lnTo>
                    <a:lnTo>
                      <a:pt x="179" y="354"/>
                    </a:lnTo>
                    <a:lnTo>
                      <a:pt x="167" y="380"/>
                    </a:lnTo>
                    <a:lnTo>
                      <a:pt x="144" y="380"/>
                    </a:lnTo>
                    <a:lnTo>
                      <a:pt x="130" y="373"/>
                    </a:lnTo>
                    <a:lnTo>
                      <a:pt x="123" y="365"/>
                    </a:lnTo>
                    <a:lnTo>
                      <a:pt x="122" y="339"/>
                    </a:lnTo>
                    <a:lnTo>
                      <a:pt x="118" y="332"/>
                    </a:lnTo>
                    <a:lnTo>
                      <a:pt x="119" y="327"/>
                    </a:lnTo>
                    <a:lnTo>
                      <a:pt x="142" y="327"/>
                    </a:lnTo>
                    <a:lnTo>
                      <a:pt x="147" y="322"/>
                    </a:lnTo>
                    <a:lnTo>
                      <a:pt x="131" y="319"/>
                    </a:lnTo>
                    <a:lnTo>
                      <a:pt x="136" y="303"/>
                    </a:lnTo>
                    <a:lnTo>
                      <a:pt x="119" y="310"/>
                    </a:lnTo>
                    <a:lnTo>
                      <a:pt x="115" y="300"/>
                    </a:lnTo>
                    <a:lnTo>
                      <a:pt x="128" y="291"/>
                    </a:lnTo>
                    <a:lnTo>
                      <a:pt x="113" y="280"/>
                    </a:lnTo>
                    <a:lnTo>
                      <a:pt x="131" y="276"/>
                    </a:lnTo>
                    <a:lnTo>
                      <a:pt x="141" y="279"/>
                    </a:lnTo>
                    <a:lnTo>
                      <a:pt x="145" y="273"/>
                    </a:lnTo>
                    <a:lnTo>
                      <a:pt x="141" y="270"/>
                    </a:lnTo>
                    <a:lnTo>
                      <a:pt x="162" y="268"/>
                    </a:lnTo>
                    <a:lnTo>
                      <a:pt x="163" y="262"/>
                    </a:lnTo>
                    <a:lnTo>
                      <a:pt x="141" y="265"/>
                    </a:lnTo>
                    <a:lnTo>
                      <a:pt x="155" y="256"/>
                    </a:lnTo>
                    <a:lnTo>
                      <a:pt x="152" y="252"/>
                    </a:lnTo>
                    <a:lnTo>
                      <a:pt x="156" y="247"/>
                    </a:lnTo>
                    <a:lnTo>
                      <a:pt x="169" y="242"/>
                    </a:lnTo>
                    <a:lnTo>
                      <a:pt x="168" y="237"/>
                    </a:lnTo>
                    <a:lnTo>
                      <a:pt x="163" y="232"/>
                    </a:lnTo>
                    <a:lnTo>
                      <a:pt x="166" y="225"/>
                    </a:lnTo>
                    <a:lnTo>
                      <a:pt x="204" y="219"/>
                    </a:lnTo>
                    <a:lnTo>
                      <a:pt x="211" y="214"/>
                    </a:lnTo>
                    <a:lnTo>
                      <a:pt x="210" y="209"/>
                    </a:lnTo>
                    <a:lnTo>
                      <a:pt x="203" y="214"/>
                    </a:lnTo>
                    <a:lnTo>
                      <a:pt x="174" y="216"/>
                    </a:lnTo>
                    <a:lnTo>
                      <a:pt x="172" y="214"/>
                    </a:lnTo>
                    <a:lnTo>
                      <a:pt x="163" y="220"/>
                    </a:lnTo>
                    <a:lnTo>
                      <a:pt x="153" y="219"/>
                    </a:lnTo>
                    <a:lnTo>
                      <a:pt x="135" y="227"/>
                    </a:lnTo>
                    <a:lnTo>
                      <a:pt x="129" y="225"/>
                    </a:lnTo>
                    <a:lnTo>
                      <a:pt x="92" y="241"/>
                    </a:lnTo>
                    <a:lnTo>
                      <a:pt x="72" y="240"/>
                    </a:lnTo>
                    <a:lnTo>
                      <a:pt x="67" y="248"/>
                    </a:lnTo>
                    <a:lnTo>
                      <a:pt x="60" y="242"/>
                    </a:lnTo>
                    <a:lnTo>
                      <a:pt x="50" y="252"/>
                    </a:lnTo>
                    <a:lnTo>
                      <a:pt x="26" y="254"/>
                    </a:lnTo>
                    <a:lnTo>
                      <a:pt x="17" y="263"/>
                    </a:lnTo>
                    <a:lnTo>
                      <a:pt x="4" y="256"/>
                    </a:lnTo>
                    <a:lnTo>
                      <a:pt x="0" y="242"/>
                    </a:lnTo>
                    <a:lnTo>
                      <a:pt x="8" y="240"/>
                    </a:lnTo>
                    <a:lnTo>
                      <a:pt x="7" y="232"/>
                    </a:lnTo>
                    <a:lnTo>
                      <a:pt x="10" y="222"/>
                    </a:lnTo>
                    <a:lnTo>
                      <a:pt x="18" y="220"/>
                    </a:lnTo>
                    <a:lnTo>
                      <a:pt x="39" y="227"/>
                    </a:lnTo>
                    <a:lnTo>
                      <a:pt x="37" y="219"/>
                    </a:lnTo>
                    <a:lnTo>
                      <a:pt x="31" y="215"/>
                    </a:lnTo>
                    <a:lnTo>
                      <a:pt x="33" y="206"/>
                    </a:lnTo>
                    <a:lnTo>
                      <a:pt x="27" y="206"/>
                    </a:lnTo>
                    <a:lnTo>
                      <a:pt x="28" y="193"/>
                    </a:lnTo>
                    <a:lnTo>
                      <a:pt x="42" y="183"/>
                    </a:lnTo>
                    <a:lnTo>
                      <a:pt x="49" y="183"/>
                    </a:lnTo>
                    <a:lnTo>
                      <a:pt x="67" y="198"/>
                    </a:lnTo>
                    <a:lnTo>
                      <a:pt x="71" y="209"/>
                    </a:lnTo>
                    <a:lnTo>
                      <a:pt x="83" y="205"/>
                    </a:lnTo>
                    <a:lnTo>
                      <a:pt x="82" y="195"/>
                    </a:lnTo>
                    <a:lnTo>
                      <a:pt x="81" y="187"/>
                    </a:lnTo>
                    <a:lnTo>
                      <a:pt x="65" y="176"/>
                    </a:lnTo>
                    <a:lnTo>
                      <a:pt x="69" y="166"/>
                    </a:lnTo>
                    <a:lnTo>
                      <a:pt x="77" y="156"/>
                    </a:lnTo>
                    <a:lnTo>
                      <a:pt x="77" y="150"/>
                    </a:lnTo>
                    <a:lnTo>
                      <a:pt x="53" y="161"/>
                    </a:lnTo>
                    <a:lnTo>
                      <a:pt x="51" y="149"/>
                    </a:lnTo>
                    <a:lnTo>
                      <a:pt x="44" y="136"/>
                    </a:lnTo>
                    <a:lnTo>
                      <a:pt x="44" y="122"/>
                    </a:lnTo>
                    <a:lnTo>
                      <a:pt x="48" y="109"/>
                    </a:lnTo>
                    <a:lnTo>
                      <a:pt x="33" y="109"/>
                    </a:lnTo>
                    <a:lnTo>
                      <a:pt x="34" y="95"/>
                    </a:lnTo>
                    <a:lnTo>
                      <a:pt x="33" y="85"/>
                    </a:lnTo>
                    <a:lnTo>
                      <a:pt x="44" y="66"/>
                    </a:lnTo>
                    <a:lnTo>
                      <a:pt x="43" y="65"/>
                    </a:lnTo>
                    <a:lnTo>
                      <a:pt x="47" y="55"/>
                    </a:lnTo>
                    <a:lnTo>
                      <a:pt x="53" y="50"/>
                    </a:lnTo>
                    <a:lnTo>
                      <a:pt x="74" y="58"/>
                    </a:lnTo>
                    <a:lnTo>
                      <a:pt x="77" y="57"/>
                    </a:lnTo>
                    <a:lnTo>
                      <a:pt x="81" y="63"/>
                    </a:lnTo>
                    <a:lnTo>
                      <a:pt x="81" y="74"/>
                    </a:lnTo>
                    <a:lnTo>
                      <a:pt x="85" y="72"/>
                    </a:lnTo>
                    <a:lnTo>
                      <a:pt x="96" y="82"/>
                    </a:lnTo>
                    <a:lnTo>
                      <a:pt x="90" y="93"/>
                    </a:lnTo>
                    <a:lnTo>
                      <a:pt x="110" y="123"/>
                    </a:lnTo>
                    <a:lnTo>
                      <a:pt x="110" y="127"/>
                    </a:lnTo>
                    <a:lnTo>
                      <a:pt x="114" y="133"/>
                    </a:lnTo>
                    <a:lnTo>
                      <a:pt x="122" y="129"/>
                    </a:lnTo>
                    <a:lnTo>
                      <a:pt x="128" y="131"/>
                    </a:lnTo>
                    <a:lnTo>
                      <a:pt x="122" y="140"/>
                    </a:lnTo>
                    <a:lnTo>
                      <a:pt x="134" y="147"/>
                    </a:lnTo>
                    <a:lnTo>
                      <a:pt x="150" y="165"/>
                    </a:lnTo>
                    <a:lnTo>
                      <a:pt x="161" y="167"/>
                    </a:lnTo>
                    <a:lnTo>
                      <a:pt x="169" y="160"/>
                    </a:lnTo>
                    <a:lnTo>
                      <a:pt x="171" y="156"/>
                    </a:lnTo>
                    <a:lnTo>
                      <a:pt x="161" y="158"/>
                    </a:lnTo>
                    <a:lnTo>
                      <a:pt x="152" y="144"/>
                    </a:lnTo>
                    <a:lnTo>
                      <a:pt x="142" y="117"/>
                    </a:lnTo>
                    <a:lnTo>
                      <a:pt x="158" y="113"/>
                    </a:lnTo>
                    <a:lnTo>
                      <a:pt x="153" y="104"/>
                    </a:lnTo>
                    <a:lnTo>
                      <a:pt x="130" y="108"/>
                    </a:lnTo>
                    <a:lnTo>
                      <a:pt x="122" y="100"/>
                    </a:lnTo>
                    <a:lnTo>
                      <a:pt x="125" y="93"/>
                    </a:lnTo>
                    <a:lnTo>
                      <a:pt x="137" y="93"/>
                    </a:lnTo>
                    <a:lnTo>
                      <a:pt x="140" y="86"/>
                    </a:lnTo>
                    <a:lnTo>
                      <a:pt x="147" y="86"/>
                    </a:lnTo>
                    <a:lnTo>
                      <a:pt x="141" y="82"/>
                    </a:lnTo>
                    <a:lnTo>
                      <a:pt x="133" y="71"/>
                    </a:lnTo>
                    <a:lnTo>
                      <a:pt x="115" y="71"/>
                    </a:lnTo>
                    <a:lnTo>
                      <a:pt x="107" y="64"/>
                    </a:lnTo>
                    <a:lnTo>
                      <a:pt x="96" y="45"/>
                    </a:lnTo>
                    <a:lnTo>
                      <a:pt x="97" y="38"/>
                    </a:lnTo>
                    <a:lnTo>
                      <a:pt x="108" y="37"/>
                    </a:lnTo>
                    <a:lnTo>
                      <a:pt x="112" y="21"/>
                    </a:lnTo>
                    <a:lnTo>
                      <a:pt x="129" y="7"/>
                    </a:lnTo>
                    <a:lnTo>
                      <a:pt x="153" y="11"/>
                    </a:lnTo>
                    <a:lnTo>
                      <a:pt x="168" y="6"/>
                    </a:lnTo>
                    <a:lnTo>
                      <a:pt x="172" y="16"/>
                    </a:lnTo>
                    <a:lnTo>
                      <a:pt x="183" y="28"/>
                    </a:lnTo>
                    <a:lnTo>
                      <a:pt x="204" y="36"/>
                    </a:lnTo>
                    <a:lnTo>
                      <a:pt x="201" y="45"/>
                    </a:lnTo>
                    <a:lnTo>
                      <a:pt x="203" y="52"/>
                    </a:lnTo>
                    <a:lnTo>
                      <a:pt x="205" y="45"/>
                    </a:lnTo>
                    <a:lnTo>
                      <a:pt x="216" y="49"/>
                    </a:lnTo>
                    <a:lnTo>
                      <a:pt x="220" y="39"/>
                    </a:lnTo>
                    <a:lnTo>
                      <a:pt x="212" y="21"/>
                    </a:lnTo>
                    <a:lnTo>
                      <a:pt x="216" y="15"/>
                    </a:lnTo>
                    <a:lnTo>
                      <a:pt x="231" y="18"/>
                    </a:lnTo>
                    <a:lnTo>
                      <a:pt x="235" y="6"/>
                    </a:lnTo>
                    <a:lnTo>
                      <a:pt x="219" y="0"/>
                    </a:lnTo>
                    <a:lnTo>
                      <a:pt x="237" y="0"/>
                    </a:lnTo>
                    <a:lnTo>
                      <a:pt x="243" y="11"/>
                    </a:lnTo>
                    <a:lnTo>
                      <a:pt x="255" y="22"/>
                    </a:lnTo>
                    <a:lnTo>
                      <a:pt x="242" y="20"/>
                    </a:lnTo>
                    <a:lnTo>
                      <a:pt x="246" y="26"/>
                    </a:lnTo>
                    <a:lnTo>
                      <a:pt x="265" y="33"/>
                    </a:lnTo>
                    <a:lnTo>
                      <a:pt x="276" y="48"/>
                    </a:lnTo>
                    <a:lnTo>
                      <a:pt x="278" y="60"/>
                    </a:lnTo>
                    <a:lnTo>
                      <a:pt x="274" y="72"/>
                    </a:lnTo>
                    <a:lnTo>
                      <a:pt x="274" y="90"/>
                    </a:lnTo>
                    <a:lnTo>
                      <a:pt x="282" y="107"/>
                    </a:lnTo>
                    <a:lnTo>
                      <a:pt x="284" y="123"/>
                    </a:lnTo>
                    <a:lnTo>
                      <a:pt x="280" y="134"/>
                    </a:lnTo>
                    <a:lnTo>
                      <a:pt x="281" y="140"/>
                    </a:lnTo>
                    <a:lnTo>
                      <a:pt x="280" y="149"/>
                    </a:lnTo>
                    <a:lnTo>
                      <a:pt x="281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293"/>
              <p:cNvSpPr>
                <a:spLocks noChangeAspect="1"/>
              </p:cNvSpPr>
              <p:nvPr/>
            </p:nvSpPr>
            <p:spPr bwMode="gray">
              <a:xfrm>
                <a:off x="1225" y="1133"/>
                <a:ext cx="134" cy="107"/>
              </a:xfrm>
              <a:custGeom>
                <a:avLst/>
                <a:gdLst/>
                <a:ahLst/>
                <a:cxnLst>
                  <a:cxn ang="0">
                    <a:pos x="439" y="71"/>
                  </a:cxn>
                  <a:cxn ang="0">
                    <a:pos x="489" y="0"/>
                  </a:cxn>
                  <a:cxn ang="0">
                    <a:pos x="501" y="69"/>
                  </a:cxn>
                  <a:cxn ang="0">
                    <a:pos x="525" y="120"/>
                  </a:cxn>
                  <a:cxn ang="0">
                    <a:pos x="510" y="172"/>
                  </a:cxn>
                  <a:cxn ang="0">
                    <a:pos x="548" y="213"/>
                  </a:cxn>
                  <a:cxn ang="0">
                    <a:pos x="551" y="218"/>
                  </a:cxn>
                  <a:cxn ang="0">
                    <a:pos x="605" y="240"/>
                  </a:cxn>
                  <a:cxn ang="0">
                    <a:pos x="637" y="191"/>
                  </a:cxn>
                  <a:cxn ang="0">
                    <a:pos x="672" y="281"/>
                  </a:cxn>
                  <a:cxn ang="0">
                    <a:pos x="643" y="385"/>
                  </a:cxn>
                  <a:cxn ang="0">
                    <a:pos x="575" y="430"/>
                  </a:cxn>
                  <a:cxn ang="0">
                    <a:pos x="526" y="423"/>
                  </a:cxn>
                  <a:cxn ang="0">
                    <a:pos x="492" y="389"/>
                  </a:cxn>
                  <a:cxn ang="0">
                    <a:pos x="450" y="435"/>
                  </a:cxn>
                  <a:cxn ang="0">
                    <a:pos x="383" y="475"/>
                  </a:cxn>
                  <a:cxn ang="0">
                    <a:pos x="347" y="502"/>
                  </a:cxn>
                  <a:cxn ang="0">
                    <a:pos x="231" y="530"/>
                  </a:cxn>
                  <a:cxn ang="0">
                    <a:pos x="181" y="466"/>
                  </a:cxn>
                  <a:cxn ang="0">
                    <a:pos x="229" y="448"/>
                  </a:cxn>
                  <a:cxn ang="0">
                    <a:pos x="304" y="408"/>
                  </a:cxn>
                  <a:cxn ang="0">
                    <a:pos x="344" y="396"/>
                  </a:cxn>
                  <a:cxn ang="0">
                    <a:pos x="355" y="352"/>
                  </a:cxn>
                  <a:cxn ang="0">
                    <a:pos x="293" y="361"/>
                  </a:cxn>
                  <a:cxn ang="0">
                    <a:pos x="263" y="389"/>
                  </a:cxn>
                  <a:cxn ang="0">
                    <a:pos x="207" y="408"/>
                  </a:cxn>
                  <a:cxn ang="0">
                    <a:pos x="209" y="357"/>
                  </a:cxn>
                  <a:cxn ang="0">
                    <a:pos x="218" y="329"/>
                  </a:cxn>
                  <a:cxn ang="0">
                    <a:pos x="171" y="346"/>
                  </a:cxn>
                  <a:cxn ang="0">
                    <a:pos x="155" y="416"/>
                  </a:cxn>
                  <a:cxn ang="0">
                    <a:pos x="113" y="388"/>
                  </a:cxn>
                  <a:cxn ang="0">
                    <a:pos x="85" y="389"/>
                  </a:cxn>
                  <a:cxn ang="0">
                    <a:pos x="25" y="379"/>
                  </a:cxn>
                  <a:cxn ang="0">
                    <a:pos x="24" y="309"/>
                  </a:cxn>
                  <a:cxn ang="0">
                    <a:pos x="130" y="276"/>
                  </a:cxn>
                  <a:cxn ang="0">
                    <a:pos x="60" y="297"/>
                  </a:cxn>
                  <a:cxn ang="0">
                    <a:pos x="103" y="231"/>
                  </a:cxn>
                  <a:cxn ang="0">
                    <a:pos x="47" y="225"/>
                  </a:cxn>
                  <a:cxn ang="0">
                    <a:pos x="51" y="179"/>
                  </a:cxn>
                  <a:cxn ang="0">
                    <a:pos x="156" y="159"/>
                  </a:cxn>
                  <a:cxn ang="0">
                    <a:pos x="92" y="129"/>
                  </a:cxn>
                  <a:cxn ang="0">
                    <a:pos x="166" y="78"/>
                  </a:cxn>
                  <a:cxn ang="0">
                    <a:pos x="192" y="147"/>
                  </a:cxn>
                  <a:cxn ang="0">
                    <a:pos x="280" y="152"/>
                  </a:cxn>
                  <a:cxn ang="0">
                    <a:pos x="301" y="223"/>
                  </a:cxn>
                  <a:cxn ang="0">
                    <a:pos x="339" y="239"/>
                  </a:cxn>
                  <a:cxn ang="0">
                    <a:pos x="343" y="287"/>
                  </a:cxn>
                  <a:cxn ang="0">
                    <a:pos x="377" y="293"/>
                  </a:cxn>
                  <a:cxn ang="0">
                    <a:pos x="478" y="301"/>
                  </a:cxn>
                  <a:cxn ang="0">
                    <a:pos x="450" y="236"/>
                  </a:cxn>
                  <a:cxn ang="0">
                    <a:pos x="449" y="204"/>
                  </a:cxn>
                  <a:cxn ang="0">
                    <a:pos x="440" y="148"/>
                  </a:cxn>
                  <a:cxn ang="0">
                    <a:pos x="401" y="100"/>
                  </a:cxn>
                </a:cxnLst>
                <a:rect l="0" t="0" r="r" b="b"/>
                <a:pathLst>
                  <a:path w="672" h="534">
                    <a:moveTo>
                      <a:pt x="420" y="83"/>
                    </a:moveTo>
                    <a:lnTo>
                      <a:pt x="420" y="80"/>
                    </a:lnTo>
                    <a:lnTo>
                      <a:pt x="420" y="82"/>
                    </a:lnTo>
                    <a:lnTo>
                      <a:pt x="433" y="81"/>
                    </a:lnTo>
                    <a:lnTo>
                      <a:pt x="439" y="71"/>
                    </a:lnTo>
                    <a:lnTo>
                      <a:pt x="439" y="59"/>
                    </a:lnTo>
                    <a:lnTo>
                      <a:pt x="458" y="8"/>
                    </a:lnTo>
                    <a:lnTo>
                      <a:pt x="466" y="3"/>
                    </a:lnTo>
                    <a:lnTo>
                      <a:pt x="478" y="6"/>
                    </a:lnTo>
                    <a:lnTo>
                      <a:pt x="489" y="0"/>
                    </a:lnTo>
                    <a:lnTo>
                      <a:pt x="503" y="26"/>
                    </a:lnTo>
                    <a:lnTo>
                      <a:pt x="503" y="37"/>
                    </a:lnTo>
                    <a:lnTo>
                      <a:pt x="493" y="49"/>
                    </a:lnTo>
                    <a:lnTo>
                      <a:pt x="495" y="61"/>
                    </a:lnTo>
                    <a:lnTo>
                      <a:pt x="501" y="69"/>
                    </a:lnTo>
                    <a:lnTo>
                      <a:pt x="500" y="76"/>
                    </a:lnTo>
                    <a:lnTo>
                      <a:pt x="501" y="94"/>
                    </a:lnTo>
                    <a:lnTo>
                      <a:pt x="504" y="99"/>
                    </a:lnTo>
                    <a:lnTo>
                      <a:pt x="511" y="102"/>
                    </a:lnTo>
                    <a:lnTo>
                      <a:pt x="525" y="120"/>
                    </a:lnTo>
                    <a:lnTo>
                      <a:pt x="526" y="129"/>
                    </a:lnTo>
                    <a:lnTo>
                      <a:pt x="525" y="139"/>
                    </a:lnTo>
                    <a:lnTo>
                      <a:pt x="527" y="143"/>
                    </a:lnTo>
                    <a:lnTo>
                      <a:pt x="519" y="152"/>
                    </a:lnTo>
                    <a:lnTo>
                      <a:pt x="510" y="172"/>
                    </a:lnTo>
                    <a:lnTo>
                      <a:pt x="500" y="178"/>
                    </a:lnTo>
                    <a:lnTo>
                      <a:pt x="512" y="183"/>
                    </a:lnTo>
                    <a:lnTo>
                      <a:pt x="536" y="178"/>
                    </a:lnTo>
                    <a:lnTo>
                      <a:pt x="554" y="196"/>
                    </a:lnTo>
                    <a:lnTo>
                      <a:pt x="548" y="213"/>
                    </a:lnTo>
                    <a:lnTo>
                      <a:pt x="541" y="215"/>
                    </a:lnTo>
                    <a:lnTo>
                      <a:pt x="531" y="234"/>
                    </a:lnTo>
                    <a:lnTo>
                      <a:pt x="533" y="243"/>
                    </a:lnTo>
                    <a:lnTo>
                      <a:pt x="543" y="222"/>
                    </a:lnTo>
                    <a:lnTo>
                      <a:pt x="551" y="218"/>
                    </a:lnTo>
                    <a:lnTo>
                      <a:pt x="560" y="215"/>
                    </a:lnTo>
                    <a:lnTo>
                      <a:pt x="579" y="218"/>
                    </a:lnTo>
                    <a:lnTo>
                      <a:pt x="594" y="266"/>
                    </a:lnTo>
                    <a:lnTo>
                      <a:pt x="600" y="242"/>
                    </a:lnTo>
                    <a:lnTo>
                      <a:pt x="605" y="240"/>
                    </a:lnTo>
                    <a:lnTo>
                      <a:pt x="600" y="236"/>
                    </a:lnTo>
                    <a:lnTo>
                      <a:pt x="595" y="207"/>
                    </a:lnTo>
                    <a:lnTo>
                      <a:pt x="601" y="196"/>
                    </a:lnTo>
                    <a:lnTo>
                      <a:pt x="606" y="184"/>
                    </a:lnTo>
                    <a:lnTo>
                      <a:pt x="637" y="191"/>
                    </a:lnTo>
                    <a:lnTo>
                      <a:pt x="659" y="215"/>
                    </a:lnTo>
                    <a:lnTo>
                      <a:pt x="671" y="245"/>
                    </a:lnTo>
                    <a:lnTo>
                      <a:pt x="670" y="258"/>
                    </a:lnTo>
                    <a:lnTo>
                      <a:pt x="672" y="265"/>
                    </a:lnTo>
                    <a:lnTo>
                      <a:pt x="672" y="281"/>
                    </a:lnTo>
                    <a:lnTo>
                      <a:pt x="670" y="296"/>
                    </a:lnTo>
                    <a:lnTo>
                      <a:pt x="660" y="304"/>
                    </a:lnTo>
                    <a:lnTo>
                      <a:pt x="654" y="347"/>
                    </a:lnTo>
                    <a:lnTo>
                      <a:pt x="649" y="357"/>
                    </a:lnTo>
                    <a:lnTo>
                      <a:pt x="643" y="385"/>
                    </a:lnTo>
                    <a:lnTo>
                      <a:pt x="635" y="404"/>
                    </a:lnTo>
                    <a:lnTo>
                      <a:pt x="618" y="405"/>
                    </a:lnTo>
                    <a:lnTo>
                      <a:pt x="611" y="410"/>
                    </a:lnTo>
                    <a:lnTo>
                      <a:pt x="600" y="425"/>
                    </a:lnTo>
                    <a:lnTo>
                      <a:pt x="575" y="430"/>
                    </a:lnTo>
                    <a:lnTo>
                      <a:pt x="560" y="423"/>
                    </a:lnTo>
                    <a:lnTo>
                      <a:pt x="552" y="416"/>
                    </a:lnTo>
                    <a:lnTo>
                      <a:pt x="546" y="409"/>
                    </a:lnTo>
                    <a:lnTo>
                      <a:pt x="547" y="395"/>
                    </a:lnTo>
                    <a:lnTo>
                      <a:pt x="526" y="423"/>
                    </a:lnTo>
                    <a:lnTo>
                      <a:pt x="509" y="425"/>
                    </a:lnTo>
                    <a:lnTo>
                      <a:pt x="490" y="421"/>
                    </a:lnTo>
                    <a:lnTo>
                      <a:pt x="500" y="411"/>
                    </a:lnTo>
                    <a:lnTo>
                      <a:pt x="492" y="398"/>
                    </a:lnTo>
                    <a:lnTo>
                      <a:pt x="492" y="389"/>
                    </a:lnTo>
                    <a:lnTo>
                      <a:pt x="484" y="394"/>
                    </a:lnTo>
                    <a:lnTo>
                      <a:pt x="481" y="405"/>
                    </a:lnTo>
                    <a:lnTo>
                      <a:pt x="472" y="416"/>
                    </a:lnTo>
                    <a:lnTo>
                      <a:pt x="461" y="421"/>
                    </a:lnTo>
                    <a:lnTo>
                      <a:pt x="450" y="435"/>
                    </a:lnTo>
                    <a:lnTo>
                      <a:pt x="425" y="442"/>
                    </a:lnTo>
                    <a:lnTo>
                      <a:pt x="414" y="442"/>
                    </a:lnTo>
                    <a:lnTo>
                      <a:pt x="386" y="457"/>
                    </a:lnTo>
                    <a:lnTo>
                      <a:pt x="387" y="466"/>
                    </a:lnTo>
                    <a:lnTo>
                      <a:pt x="383" y="475"/>
                    </a:lnTo>
                    <a:lnTo>
                      <a:pt x="376" y="480"/>
                    </a:lnTo>
                    <a:lnTo>
                      <a:pt x="375" y="485"/>
                    </a:lnTo>
                    <a:lnTo>
                      <a:pt x="358" y="495"/>
                    </a:lnTo>
                    <a:lnTo>
                      <a:pt x="348" y="497"/>
                    </a:lnTo>
                    <a:lnTo>
                      <a:pt x="347" y="502"/>
                    </a:lnTo>
                    <a:lnTo>
                      <a:pt x="332" y="503"/>
                    </a:lnTo>
                    <a:lnTo>
                      <a:pt x="325" y="514"/>
                    </a:lnTo>
                    <a:lnTo>
                      <a:pt x="299" y="528"/>
                    </a:lnTo>
                    <a:lnTo>
                      <a:pt x="277" y="534"/>
                    </a:lnTo>
                    <a:lnTo>
                      <a:pt x="231" y="530"/>
                    </a:lnTo>
                    <a:lnTo>
                      <a:pt x="202" y="512"/>
                    </a:lnTo>
                    <a:lnTo>
                      <a:pt x="184" y="495"/>
                    </a:lnTo>
                    <a:lnTo>
                      <a:pt x="177" y="482"/>
                    </a:lnTo>
                    <a:lnTo>
                      <a:pt x="177" y="478"/>
                    </a:lnTo>
                    <a:lnTo>
                      <a:pt x="181" y="466"/>
                    </a:lnTo>
                    <a:lnTo>
                      <a:pt x="191" y="455"/>
                    </a:lnTo>
                    <a:lnTo>
                      <a:pt x="198" y="454"/>
                    </a:lnTo>
                    <a:lnTo>
                      <a:pt x="212" y="446"/>
                    </a:lnTo>
                    <a:lnTo>
                      <a:pt x="224" y="443"/>
                    </a:lnTo>
                    <a:lnTo>
                      <a:pt x="229" y="448"/>
                    </a:lnTo>
                    <a:lnTo>
                      <a:pt x="235" y="447"/>
                    </a:lnTo>
                    <a:lnTo>
                      <a:pt x="242" y="441"/>
                    </a:lnTo>
                    <a:lnTo>
                      <a:pt x="242" y="431"/>
                    </a:lnTo>
                    <a:lnTo>
                      <a:pt x="253" y="415"/>
                    </a:lnTo>
                    <a:lnTo>
                      <a:pt x="304" y="408"/>
                    </a:lnTo>
                    <a:lnTo>
                      <a:pt x="315" y="409"/>
                    </a:lnTo>
                    <a:lnTo>
                      <a:pt x="317" y="420"/>
                    </a:lnTo>
                    <a:lnTo>
                      <a:pt x="327" y="420"/>
                    </a:lnTo>
                    <a:lnTo>
                      <a:pt x="334" y="404"/>
                    </a:lnTo>
                    <a:lnTo>
                      <a:pt x="344" y="396"/>
                    </a:lnTo>
                    <a:lnTo>
                      <a:pt x="350" y="383"/>
                    </a:lnTo>
                    <a:lnTo>
                      <a:pt x="363" y="372"/>
                    </a:lnTo>
                    <a:lnTo>
                      <a:pt x="368" y="362"/>
                    </a:lnTo>
                    <a:lnTo>
                      <a:pt x="366" y="352"/>
                    </a:lnTo>
                    <a:lnTo>
                      <a:pt x="355" y="352"/>
                    </a:lnTo>
                    <a:lnTo>
                      <a:pt x="343" y="376"/>
                    </a:lnTo>
                    <a:lnTo>
                      <a:pt x="331" y="372"/>
                    </a:lnTo>
                    <a:lnTo>
                      <a:pt x="294" y="383"/>
                    </a:lnTo>
                    <a:lnTo>
                      <a:pt x="289" y="372"/>
                    </a:lnTo>
                    <a:lnTo>
                      <a:pt x="293" y="361"/>
                    </a:lnTo>
                    <a:lnTo>
                      <a:pt x="278" y="372"/>
                    </a:lnTo>
                    <a:lnTo>
                      <a:pt x="277" y="358"/>
                    </a:lnTo>
                    <a:lnTo>
                      <a:pt x="272" y="356"/>
                    </a:lnTo>
                    <a:lnTo>
                      <a:pt x="270" y="376"/>
                    </a:lnTo>
                    <a:lnTo>
                      <a:pt x="263" y="389"/>
                    </a:lnTo>
                    <a:lnTo>
                      <a:pt x="251" y="392"/>
                    </a:lnTo>
                    <a:lnTo>
                      <a:pt x="247" y="379"/>
                    </a:lnTo>
                    <a:lnTo>
                      <a:pt x="239" y="394"/>
                    </a:lnTo>
                    <a:lnTo>
                      <a:pt x="224" y="398"/>
                    </a:lnTo>
                    <a:lnTo>
                      <a:pt x="207" y="408"/>
                    </a:lnTo>
                    <a:lnTo>
                      <a:pt x="200" y="396"/>
                    </a:lnTo>
                    <a:lnTo>
                      <a:pt x="202" y="389"/>
                    </a:lnTo>
                    <a:lnTo>
                      <a:pt x="215" y="373"/>
                    </a:lnTo>
                    <a:lnTo>
                      <a:pt x="212" y="372"/>
                    </a:lnTo>
                    <a:lnTo>
                      <a:pt x="209" y="357"/>
                    </a:lnTo>
                    <a:lnTo>
                      <a:pt x="210" y="340"/>
                    </a:lnTo>
                    <a:lnTo>
                      <a:pt x="225" y="330"/>
                    </a:lnTo>
                    <a:lnTo>
                      <a:pt x="235" y="319"/>
                    </a:lnTo>
                    <a:lnTo>
                      <a:pt x="227" y="319"/>
                    </a:lnTo>
                    <a:lnTo>
                      <a:pt x="218" y="329"/>
                    </a:lnTo>
                    <a:lnTo>
                      <a:pt x="199" y="324"/>
                    </a:lnTo>
                    <a:lnTo>
                      <a:pt x="191" y="363"/>
                    </a:lnTo>
                    <a:lnTo>
                      <a:pt x="186" y="367"/>
                    </a:lnTo>
                    <a:lnTo>
                      <a:pt x="180" y="349"/>
                    </a:lnTo>
                    <a:lnTo>
                      <a:pt x="171" y="346"/>
                    </a:lnTo>
                    <a:lnTo>
                      <a:pt x="170" y="363"/>
                    </a:lnTo>
                    <a:lnTo>
                      <a:pt x="178" y="376"/>
                    </a:lnTo>
                    <a:lnTo>
                      <a:pt x="177" y="394"/>
                    </a:lnTo>
                    <a:lnTo>
                      <a:pt x="171" y="396"/>
                    </a:lnTo>
                    <a:lnTo>
                      <a:pt x="155" y="416"/>
                    </a:lnTo>
                    <a:lnTo>
                      <a:pt x="143" y="415"/>
                    </a:lnTo>
                    <a:lnTo>
                      <a:pt x="138" y="396"/>
                    </a:lnTo>
                    <a:lnTo>
                      <a:pt x="138" y="378"/>
                    </a:lnTo>
                    <a:lnTo>
                      <a:pt x="124" y="389"/>
                    </a:lnTo>
                    <a:lnTo>
                      <a:pt x="113" y="388"/>
                    </a:lnTo>
                    <a:lnTo>
                      <a:pt x="114" y="405"/>
                    </a:lnTo>
                    <a:lnTo>
                      <a:pt x="114" y="420"/>
                    </a:lnTo>
                    <a:lnTo>
                      <a:pt x="102" y="417"/>
                    </a:lnTo>
                    <a:lnTo>
                      <a:pt x="80" y="399"/>
                    </a:lnTo>
                    <a:lnTo>
                      <a:pt x="85" y="389"/>
                    </a:lnTo>
                    <a:lnTo>
                      <a:pt x="76" y="383"/>
                    </a:lnTo>
                    <a:lnTo>
                      <a:pt x="78" y="369"/>
                    </a:lnTo>
                    <a:lnTo>
                      <a:pt x="64" y="374"/>
                    </a:lnTo>
                    <a:lnTo>
                      <a:pt x="58" y="388"/>
                    </a:lnTo>
                    <a:lnTo>
                      <a:pt x="25" y="379"/>
                    </a:lnTo>
                    <a:lnTo>
                      <a:pt x="10" y="372"/>
                    </a:lnTo>
                    <a:lnTo>
                      <a:pt x="0" y="358"/>
                    </a:lnTo>
                    <a:lnTo>
                      <a:pt x="1" y="351"/>
                    </a:lnTo>
                    <a:lnTo>
                      <a:pt x="11" y="325"/>
                    </a:lnTo>
                    <a:lnTo>
                      <a:pt x="24" y="309"/>
                    </a:lnTo>
                    <a:lnTo>
                      <a:pt x="51" y="307"/>
                    </a:lnTo>
                    <a:lnTo>
                      <a:pt x="87" y="309"/>
                    </a:lnTo>
                    <a:lnTo>
                      <a:pt x="94" y="306"/>
                    </a:lnTo>
                    <a:lnTo>
                      <a:pt x="105" y="291"/>
                    </a:lnTo>
                    <a:lnTo>
                      <a:pt x="130" y="276"/>
                    </a:lnTo>
                    <a:lnTo>
                      <a:pt x="140" y="259"/>
                    </a:lnTo>
                    <a:lnTo>
                      <a:pt x="122" y="272"/>
                    </a:lnTo>
                    <a:lnTo>
                      <a:pt x="101" y="276"/>
                    </a:lnTo>
                    <a:lnTo>
                      <a:pt x="86" y="288"/>
                    </a:lnTo>
                    <a:lnTo>
                      <a:pt x="60" y="297"/>
                    </a:lnTo>
                    <a:lnTo>
                      <a:pt x="22" y="293"/>
                    </a:lnTo>
                    <a:lnTo>
                      <a:pt x="22" y="270"/>
                    </a:lnTo>
                    <a:lnTo>
                      <a:pt x="33" y="245"/>
                    </a:lnTo>
                    <a:lnTo>
                      <a:pt x="76" y="240"/>
                    </a:lnTo>
                    <a:lnTo>
                      <a:pt x="103" y="231"/>
                    </a:lnTo>
                    <a:lnTo>
                      <a:pt x="144" y="226"/>
                    </a:lnTo>
                    <a:lnTo>
                      <a:pt x="157" y="212"/>
                    </a:lnTo>
                    <a:lnTo>
                      <a:pt x="134" y="222"/>
                    </a:lnTo>
                    <a:lnTo>
                      <a:pt x="55" y="231"/>
                    </a:lnTo>
                    <a:lnTo>
                      <a:pt x="47" y="225"/>
                    </a:lnTo>
                    <a:lnTo>
                      <a:pt x="47" y="210"/>
                    </a:lnTo>
                    <a:lnTo>
                      <a:pt x="53" y="200"/>
                    </a:lnTo>
                    <a:lnTo>
                      <a:pt x="60" y="196"/>
                    </a:lnTo>
                    <a:lnTo>
                      <a:pt x="58" y="188"/>
                    </a:lnTo>
                    <a:lnTo>
                      <a:pt x="51" y="179"/>
                    </a:lnTo>
                    <a:lnTo>
                      <a:pt x="62" y="158"/>
                    </a:lnTo>
                    <a:lnTo>
                      <a:pt x="76" y="151"/>
                    </a:lnTo>
                    <a:lnTo>
                      <a:pt x="103" y="153"/>
                    </a:lnTo>
                    <a:lnTo>
                      <a:pt x="118" y="151"/>
                    </a:lnTo>
                    <a:lnTo>
                      <a:pt x="156" y="159"/>
                    </a:lnTo>
                    <a:lnTo>
                      <a:pt x="161" y="154"/>
                    </a:lnTo>
                    <a:lnTo>
                      <a:pt x="151" y="154"/>
                    </a:lnTo>
                    <a:lnTo>
                      <a:pt x="144" y="143"/>
                    </a:lnTo>
                    <a:lnTo>
                      <a:pt x="100" y="139"/>
                    </a:lnTo>
                    <a:lnTo>
                      <a:pt x="92" y="129"/>
                    </a:lnTo>
                    <a:lnTo>
                      <a:pt x="101" y="103"/>
                    </a:lnTo>
                    <a:lnTo>
                      <a:pt x="113" y="88"/>
                    </a:lnTo>
                    <a:lnTo>
                      <a:pt x="138" y="88"/>
                    </a:lnTo>
                    <a:lnTo>
                      <a:pt x="146" y="78"/>
                    </a:lnTo>
                    <a:lnTo>
                      <a:pt x="166" y="78"/>
                    </a:lnTo>
                    <a:lnTo>
                      <a:pt x="180" y="83"/>
                    </a:lnTo>
                    <a:lnTo>
                      <a:pt x="191" y="97"/>
                    </a:lnTo>
                    <a:lnTo>
                      <a:pt x="191" y="116"/>
                    </a:lnTo>
                    <a:lnTo>
                      <a:pt x="186" y="124"/>
                    </a:lnTo>
                    <a:lnTo>
                      <a:pt x="192" y="147"/>
                    </a:lnTo>
                    <a:lnTo>
                      <a:pt x="219" y="147"/>
                    </a:lnTo>
                    <a:lnTo>
                      <a:pt x="234" y="136"/>
                    </a:lnTo>
                    <a:lnTo>
                      <a:pt x="258" y="135"/>
                    </a:lnTo>
                    <a:lnTo>
                      <a:pt x="258" y="148"/>
                    </a:lnTo>
                    <a:lnTo>
                      <a:pt x="280" y="152"/>
                    </a:lnTo>
                    <a:lnTo>
                      <a:pt x="288" y="179"/>
                    </a:lnTo>
                    <a:lnTo>
                      <a:pt x="302" y="200"/>
                    </a:lnTo>
                    <a:lnTo>
                      <a:pt x="312" y="200"/>
                    </a:lnTo>
                    <a:lnTo>
                      <a:pt x="321" y="210"/>
                    </a:lnTo>
                    <a:lnTo>
                      <a:pt x="301" y="223"/>
                    </a:lnTo>
                    <a:lnTo>
                      <a:pt x="300" y="234"/>
                    </a:lnTo>
                    <a:lnTo>
                      <a:pt x="310" y="237"/>
                    </a:lnTo>
                    <a:lnTo>
                      <a:pt x="336" y="227"/>
                    </a:lnTo>
                    <a:lnTo>
                      <a:pt x="336" y="232"/>
                    </a:lnTo>
                    <a:lnTo>
                      <a:pt x="339" y="239"/>
                    </a:lnTo>
                    <a:lnTo>
                      <a:pt x="342" y="250"/>
                    </a:lnTo>
                    <a:lnTo>
                      <a:pt x="336" y="258"/>
                    </a:lnTo>
                    <a:lnTo>
                      <a:pt x="340" y="256"/>
                    </a:lnTo>
                    <a:lnTo>
                      <a:pt x="344" y="271"/>
                    </a:lnTo>
                    <a:lnTo>
                      <a:pt x="343" y="287"/>
                    </a:lnTo>
                    <a:lnTo>
                      <a:pt x="349" y="297"/>
                    </a:lnTo>
                    <a:lnTo>
                      <a:pt x="359" y="298"/>
                    </a:lnTo>
                    <a:lnTo>
                      <a:pt x="366" y="297"/>
                    </a:lnTo>
                    <a:lnTo>
                      <a:pt x="371" y="292"/>
                    </a:lnTo>
                    <a:lnTo>
                      <a:pt x="377" y="293"/>
                    </a:lnTo>
                    <a:lnTo>
                      <a:pt x="395" y="288"/>
                    </a:lnTo>
                    <a:lnTo>
                      <a:pt x="399" y="297"/>
                    </a:lnTo>
                    <a:lnTo>
                      <a:pt x="419" y="293"/>
                    </a:lnTo>
                    <a:lnTo>
                      <a:pt x="469" y="303"/>
                    </a:lnTo>
                    <a:lnTo>
                      <a:pt x="478" y="301"/>
                    </a:lnTo>
                    <a:lnTo>
                      <a:pt x="482" y="283"/>
                    </a:lnTo>
                    <a:lnTo>
                      <a:pt x="482" y="261"/>
                    </a:lnTo>
                    <a:lnTo>
                      <a:pt x="468" y="245"/>
                    </a:lnTo>
                    <a:lnTo>
                      <a:pt x="462" y="233"/>
                    </a:lnTo>
                    <a:lnTo>
                      <a:pt x="450" y="236"/>
                    </a:lnTo>
                    <a:lnTo>
                      <a:pt x="444" y="229"/>
                    </a:lnTo>
                    <a:lnTo>
                      <a:pt x="440" y="221"/>
                    </a:lnTo>
                    <a:lnTo>
                      <a:pt x="431" y="227"/>
                    </a:lnTo>
                    <a:lnTo>
                      <a:pt x="425" y="218"/>
                    </a:lnTo>
                    <a:lnTo>
                      <a:pt x="449" y="204"/>
                    </a:lnTo>
                    <a:lnTo>
                      <a:pt x="451" y="193"/>
                    </a:lnTo>
                    <a:lnTo>
                      <a:pt x="462" y="190"/>
                    </a:lnTo>
                    <a:lnTo>
                      <a:pt x="456" y="163"/>
                    </a:lnTo>
                    <a:lnTo>
                      <a:pt x="450" y="152"/>
                    </a:lnTo>
                    <a:lnTo>
                      <a:pt x="440" y="148"/>
                    </a:lnTo>
                    <a:lnTo>
                      <a:pt x="438" y="142"/>
                    </a:lnTo>
                    <a:lnTo>
                      <a:pt x="424" y="139"/>
                    </a:lnTo>
                    <a:lnTo>
                      <a:pt x="402" y="120"/>
                    </a:lnTo>
                    <a:lnTo>
                      <a:pt x="401" y="110"/>
                    </a:lnTo>
                    <a:lnTo>
                      <a:pt x="401" y="100"/>
                    </a:lnTo>
                    <a:lnTo>
                      <a:pt x="396" y="93"/>
                    </a:lnTo>
                    <a:lnTo>
                      <a:pt x="412" y="89"/>
                    </a:lnTo>
                    <a:lnTo>
                      <a:pt x="420" y="8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294"/>
              <p:cNvSpPr>
                <a:spLocks noChangeAspect="1"/>
              </p:cNvSpPr>
              <p:nvPr/>
            </p:nvSpPr>
            <p:spPr bwMode="gray">
              <a:xfrm>
                <a:off x="1168" y="1099"/>
                <a:ext cx="80" cy="82"/>
              </a:xfrm>
              <a:custGeom>
                <a:avLst/>
                <a:gdLst/>
                <a:ahLst/>
                <a:cxnLst>
                  <a:cxn ang="0">
                    <a:pos x="157" y="126"/>
                  </a:cxn>
                  <a:cxn ang="0">
                    <a:pos x="177" y="100"/>
                  </a:cxn>
                  <a:cxn ang="0">
                    <a:pos x="197" y="75"/>
                  </a:cxn>
                  <a:cxn ang="0">
                    <a:pos x="224" y="48"/>
                  </a:cxn>
                  <a:cxn ang="0">
                    <a:pos x="242" y="51"/>
                  </a:cxn>
                  <a:cxn ang="0">
                    <a:pos x="269" y="44"/>
                  </a:cxn>
                  <a:cxn ang="0">
                    <a:pos x="274" y="72"/>
                  </a:cxn>
                  <a:cxn ang="0">
                    <a:pos x="285" y="59"/>
                  </a:cxn>
                  <a:cxn ang="0">
                    <a:pos x="303" y="57"/>
                  </a:cxn>
                  <a:cxn ang="0">
                    <a:pos x="329" y="43"/>
                  </a:cxn>
                  <a:cxn ang="0">
                    <a:pos x="307" y="23"/>
                  </a:cxn>
                  <a:cxn ang="0">
                    <a:pos x="343" y="0"/>
                  </a:cxn>
                  <a:cxn ang="0">
                    <a:pos x="382" y="37"/>
                  </a:cxn>
                  <a:cxn ang="0">
                    <a:pos x="397" y="72"/>
                  </a:cxn>
                  <a:cxn ang="0">
                    <a:pos x="356" y="91"/>
                  </a:cxn>
                  <a:cxn ang="0">
                    <a:pos x="353" y="119"/>
                  </a:cxn>
                  <a:cxn ang="0">
                    <a:pos x="369" y="159"/>
                  </a:cxn>
                  <a:cxn ang="0">
                    <a:pos x="355" y="173"/>
                  </a:cxn>
                  <a:cxn ang="0">
                    <a:pos x="370" y="190"/>
                  </a:cxn>
                  <a:cxn ang="0">
                    <a:pos x="350" y="237"/>
                  </a:cxn>
                  <a:cxn ang="0">
                    <a:pos x="314" y="258"/>
                  </a:cxn>
                  <a:cxn ang="0">
                    <a:pos x="300" y="309"/>
                  </a:cxn>
                  <a:cxn ang="0">
                    <a:pos x="265" y="253"/>
                  </a:cxn>
                  <a:cxn ang="0">
                    <a:pos x="275" y="195"/>
                  </a:cxn>
                  <a:cxn ang="0">
                    <a:pos x="262" y="193"/>
                  </a:cxn>
                  <a:cxn ang="0">
                    <a:pos x="244" y="206"/>
                  </a:cxn>
                  <a:cxn ang="0">
                    <a:pos x="244" y="244"/>
                  </a:cxn>
                  <a:cxn ang="0">
                    <a:pos x="216" y="239"/>
                  </a:cxn>
                  <a:cxn ang="0">
                    <a:pos x="217" y="264"/>
                  </a:cxn>
                  <a:cxn ang="0">
                    <a:pos x="231" y="302"/>
                  </a:cxn>
                  <a:cxn ang="0">
                    <a:pos x="211" y="342"/>
                  </a:cxn>
                  <a:cxn ang="0">
                    <a:pos x="195" y="324"/>
                  </a:cxn>
                  <a:cxn ang="0">
                    <a:pos x="181" y="295"/>
                  </a:cxn>
                  <a:cxn ang="0">
                    <a:pos x="174" y="318"/>
                  </a:cxn>
                  <a:cxn ang="0">
                    <a:pos x="181" y="336"/>
                  </a:cxn>
                  <a:cxn ang="0">
                    <a:pos x="181" y="368"/>
                  </a:cxn>
                  <a:cxn ang="0">
                    <a:pos x="171" y="393"/>
                  </a:cxn>
                  <a:cxn ang="0">
                    <a:pos x="145" y="384"/>
                  </a:cxn>
                  <a:cxn ang="0">
                    <a:pos x="131" y="393"/>
                  </a:cxn>
                  <a:cxn ang="0">
                    <a:pos x="114" y="351"/>
                  </a:cxn>
                  <a:cxn ang="0">
                    <a:pos x="114" y="319"/>
                  </a:cxn>
                  <a:cxn ang="0">
                    <a:pos x="101" y="360"/>
                  </a:cxn>
                  <a:cxn ang="0">
                    <a:pos x="56" y="360"/>
                  </a:cxn>
                  <a:cxn ang="0">
                    <a:pos x="58" y="334"/>
                  </a:cxn>
                  <a:cxn ang="0">
                    <a:pos x="37" y="378"/>
                  </a:cxn>
                  <a:cxn ang="0">
                    <a:pos x="12" y="367"/>
                  </a:cxn>
                  <a:cxn ang="0">
                    <a:pos x="2" y="346"/>
                  </a:cxn>
                  <a:cxn ang="0">
                    <a:pos x="15" y="308"/>
                  </a:cxn>
                  <a:cxn ang="0">
                    <a:pos x="29" y="274"/>
                  </a:cxn>
                  <a:cxn ang="0">
                    <a:pos x="59" y="274"/>
                  </a:cxn>
                  <a:cxn ang="0">
                    <a:pos x="82" y="239"/>
                  </a:cxn>
                  <a:cxn ang="0">
                    <a:pos x="90" y="209"/>
                  </a:cxn>
                  <a:cxn ang="0">
                    <a:pos x="111" y="206"/>
                  </a:cxn>
                  <a:cxn ang="0">
                    <a:pos x="134" y="178"/>
                  </a:cxn>
                  <a:cxn ang="0">
                    <a:pos x="147" y="150"/>
                  </a:cxn>
                </a:cxnLst>
                <a:rect l="0" t="0" r="r" b="b"/>
                <a:pathLst>
                  <a:path w="399" h="411">
                    <a:moveTo>
                      <a:pt x="154" y="134"/>
                    </a:moveTo>
                    <a:lnTo>
                      <a:pt x="156" y="136"/>
                    </a:lnTo>
                    <a:lnTo>
                      <a:pt x="157" y="126"/>
                    </a:lnTo>
                    <a:lnTo>
                      <a:pt x="166" y="120"/>
                    </a:lnTo>
                    <a:lnTo>
                      <a:pt x="170" y="109"/>
                    </a:lnTo>
                    <a:lnTo>
                      <a:pt x="177" y="100"/>
                    </a:lnTo>
                    <a:lnTo>
                      <a:pt x="184" y="99"/>
                    </a:lnTo>
                    <a:lnTo>
                      <a:pt x="187" y="89"/>
                    </a:lnTo>
                    <a:lnTo>
                      <a:pt x="197" y="75"/>
                    </a:lnTo>
                    <a:lnTo>
                      <a:pt x="198" y="61"/>
                    </a:lnTo>
                    <a:lnTo>
                      <a:pt x="221" y="57"/>
                    </a:lnTo>
                    <a:lnTo>
                      <a:pt x="224" y="48"/>
                    </a:lnTo>
                    <a:lnTo>
                      <a:pt x="232" y="49"/>
                    </a:lnTo>
                    <a:lnTo>
                      <a:pt x="238" y="57"/>
                    </a:lnTo>
                    <a:lnTo>
                      <a:pt x="242" y="51"/>
                    </a:lnTo>
                    <a:lnTo>
                      <a:pt x="256" y="50"/>
                    </a:lnTo>
                    <a:lnTo>
                      <a:pt x="260" y="45"/>
                    </a:lnTo>
                    <a:lnTo>
                      <a:pt x="269" y="44"/>
                    </a:lnTo>
                    <a:lnTo>
                      <a:pt x="267" y="60"/>
                    </a:lnTo>
                    <a:lnTo>
                      <a:pt x="270" y="76"/>
                    </a:lnTo>
                    <a:lnTo>
                      <a:pt x="274" y="72"/>
                    </a:lnTo>
                    <a:lnTo>
                      <a:pt x="271" y="57"/>
                    </a:lnTo>
                    <a:lnTo>
                      <a:pt x="275" y="48"/>
                    </a:lnTo>
                    <a:lnTo>
                      <a:pt x="285" y="59"/>
                    </a:lnTo>
                    <a:lnTo>
                      <a:pt x="298" y="66"/>
                    </a:lnTo>
                    <a:lnTo>
                      <a:pt x="306" y="66"/>
                    </a:lnTo>
                    <a:lnTo>
                      <a:pt x="303" y="57"/>
                    </a:lnTo>
                    <a:lnTo>
                      <a:pt x="319" y="61"/>
                    </a:lnTo>
                    <a:lnTo>
                      <a:pt x="330" y="49"/>
                    </a:lnTo>
                    <a:lnTo>
                      <a:pt x="329" y="43"/>
                    </a:lnTo>
                    <a:lnTo>
                      <a:pt x="322" y="44"/>
                    </a:lnTo>
                    <a:lnTo>
                      <a:pt x="313" y="37"/>
                    </a:lnTo>
                    <a:lnTo>
                      <a:pt x="307" y="23"/>
                    </a:lnTo>
                    <a:lnTo>
                      <a:pt x="317" y="19"/>
                    </a:lnTo>
                    <a:lnTo>
                      <a:pt x="323" y="7"/>
                    </a:lnTo>
                    <a:lnTo>
                      <a:pt x="343" y="0"/>
                    </a:lnTo>
                    <a:lnTo>
                      <a:pt x="365" y="18"/>
                    </a:lnTo>
                    <a:lnTo>
                      <a:pt x="365" y="24"/>
                    </a:lnTo>
                    <a:lnTo>
                      <a:pt x="382" y="37"/>
                    </a:lnTo>
                    <a:lnTo>
                      <a:pt x="399" y="57"/>
                    </a:lnTo>
                    <a:lnTo>
                      <a:pt x="399" y="66"/>
                    </a:lnTo>
                    <a:lnTo>
                      <a:pt x="397" y="72"/>
                    </a:lnTo>
                    <a:lnTo>
                      <a:pt x="384" y="77"/>
                    </a:lnTo>
                    <a:lnTo>
                      <a:pt x="381" y="85"/>
                    </a:lnTo>
                    <a:lnTo>
                      <a:pt x="356" y="91"/>
                    </a:lnTo>
                    <a:lnTo>
                      <a:pt x="349" y="99"/>
                    </a:lnTo>
                    <a:lnTo>
                      <a:pt x="348" y="108"/>
                    </a:lnTo>
                    <a:lnTo>
                      <a:pt x="353" y="119"/>
                    </a:lnTo>
                    <a:lnTo>
                      <a:pt x="376" y="148"/>
                    </a:lnTo>
                    <a:lnTo>
                      <a:pt x="377" y="159"/>
                    </a:lnTo>
                    <a:lnTo>
                      <a:pt x="369" y="159"/>
                    </a:lnTo>
                    <a:lnTo>
                      <a:pt x="360" y="152"/>
                    </a:lnTo>
                    <a:lnTo>
                      <a:pt x="353" y="159"/>
                    </a:lnTo>
                    <a:lnTo>
                      <a:pt x="355" y="173"/>
                    </a:lnTo>
                    <a:lnTo>
                      <a:pt x="364" y="174"/>
                    </a:lnTo>
                    <a:lnTo>
                      <a:pt x="366" y="186"/>
                    </a:lnTo>
                    <a:lnTo>
                      <a:pt x="370" y="190"/>
                    </a:lnTo>
                    <a:lnTo>
                      <a:pt x="375" y="210"/>
                    </a:lnTo>
                    <a:lnTo>
                      <a:pt x="366" y="222"/>
                    </a:lnTo>
                    <a:lnTo>
                      <a:pt x="350" y="237"/>
                    </a:lnTo>
                    <a:lnTo>
                      <a:pt x="324" y="237"/>
                    </a:lnTo>
                    <a:lnTo>
                      <a:pt x="318" y="244"/>
                    </a:lnTo>
                    <a:lnTo>
                      <a:pt x="314" y="258"/>
                    </a:lnTo>
                    <a:lnTo>
                      <a:pt x="317" y="288"/>
                    </a:lnTo>
                    <a:lnTo>
                      <a:pt x="313" y="302"/>
                    </a:lnTo>
                    <a:lnTo>
                      <a:pt x="300" y="309"/>
                    </a:lnTo>
                    <a:lnTo>
                      <a:pt x="287" y="307"/>
                    </a:lnTo>
                    <a:lnTo>
                      <a:pt x="265" y="269"/>
                    </a:lnTo>
                    <a:lnTo>
                      <a:pt x="265" y="253"/>
                    </a:lnTo>
                    <a:lnTo>
                      <a:pt x="269" y="237"/>
                    </a:lnTo>
                    <a:lnTo>
                      <a:pt x="268" y="220"/>
                    </a:lnTo>
                    <a:lnTo>
                      <a:pt x="275" y="195"/>
                    </a:lnTo>
                    <a:lnTo>
                      <a:pt x="276" y="183"/>
                    </a:lnTo>
                    <a:lnTo>
                      <a:pt x="270" y="182"/>
                    </a:lnTo>
                    <a:lnTo>
                      <a:pt x="262" y="193"/>
                    </a:lnTo>
                    <a:lnTo>
                      <a:pt x="246" y="189"/>
                    </a:lnTo>
                    <a:lnTo>
                      <a:pt x="244" y="200"/>
                    </a:lnTo>
                    <a:lnTo>
                      <a:pt x="244" y="206"/>
                    </a:lnTo>
                    <a:lnTo>
                      <a:pt x="237" y="213"/>
                    </a:lnTo>
                    <a:lnTo>
                      <a:pt x="243" y="220"/>
                    </a:lnTo>
                    <a:lnTo>
                      <a:pt x="244" y="244"/>
                    </a:lnTo>
                    <a:lnTo>
                      <a:pt x="235" y="255"/>
                    </a:lnTo>
                    <a:lnTo>
                      <a:pt x="225" y="242"/>
                    </a:lnTo>
                    <a:lnTo>
                      <a:pt x="216" y="239"/>
                    </a:lnTo>
                    <a:lnTo>
                      <a:pt x="216" y="247"/>
                    </a:lnTo>
                    <a:lnTo>
                      <a:pt x="211" y="256"/>
                    </a:lnTo>
                    <a:lnTo>
                      <a:pt x="217" y="264"/>
                    </a:lnTo>
                    <a:lnTo>
                      <a:pt x="227" y="268"/>
                    </a:lnTo>
                    <a:lnTo>
                      <a:pt x="233" y="291"/>
                    </a:lnTo>
                    <a:lnTo>
                      <a:pt x="231" y="302"/>
                    </a:lnTo>
                    <a:lnTo>
                      <a:pt x="216" y="311"/>
                    </a:lnTo>
                    <a:lnTo>
                      <a:pt x="215" y="331"/>
                    </a:lnTo>
                    <a:lnTo>
                      <a:pt x="211" y="342"/>
                    </a:lnTo>
                    <a:lnTo>
                      <a:pt x="209" y="340"/>
                    </a:lnTo>
                    <a:lnTo>
                      <a:pt x="201" y="344"/>
                    </a:lnTo>
                    <a:lnTo>
                      <a:pt x="195" y="324"/>
                    </a:lnTo>
                    <a:lnTo>
                      <a:pt x="188" y="308"/>
                    </a:lnTo>
                    <a:lnTo>
                      <a:pt x="185" y="287"/>
                    </a:lnTo>
                    <a:lnTo>
                      <a:pt x="181" y="295"/>
                    </a:lnTo>
                    <a:lnTo>
                      <a:pt x="173" y="290"/>
                    </a:lnTo>
                    <a:lnTo>
                      <a:pt x="172" y="301"/>
                    </a:lnTo>
                    <a:lnTo>
                      <a:pt x="174" y="318"/>
                    </a:lnTo>
                    <a:lnTo>
                      <a:pt x="178" y="324"/>
                    </a:lnTo>
                    <a:lnTo>
                      <a:pt x="173" y="334"/>
                    </a:lnTo>
                    <a:lnTo>
                      <a:pt x="181" y="336"/>
                    </a:lnTo>
                    <a:lnTo>
                      <a:pt x="162" y="346"/>
                    </a:lnTo>
                    <a:lnTo>
                      <a:pt x="173" y="352"/>
                    </a:lnTo>
                    <a:lnTo>
                      <a:pt x="181" y="368"/>
                    </a:lnTo>
                    <a:lnTo>
                      <a:pt x="182" y="376"/>
                    </a:lnTo>
                    <a:lnTo>
                      <a:pt x="173" y="376"/>
                    </a:lnTo>
                    <a:lnTo>
                      <a:pt x="171" y="393"/>
                    </a:lnTo>
                    <a:lnTo>
                      <a:pt x="162" y="398"/>
                    </a:lnTo>
                    <a:lnTo>
                      <a:pt x="154" y="398"/>
                    </a:lnTo>
                    <a:lnTo>
                      <a:pt x="145" y="384"/>
                    </a:lnTo>
                    <a:lnTo>
                      <a:pt x="144" y="400"/>
                    </a:lnTo>
                    <a:lnTo>
                      <a:pt x="139" y="411"/>
                    </a:lnTo>
                    <a:lnTo>
                      <a:pt x="131" y="393"/>
                    </a:lnTo>
                    <a:lnTo>
                      <a:pt x="130" y="367"/>
                    </a:lnTo>
                    <a:lnTo>
                      <a:pt x="123" y="367"/>
                    </a:lnTo>
                    <a:lnTo>
                      <a:pt x="114" y="351"/>
                    </a:lnTo>
                    <a:lnTo>
                      <a:pt x="118" y="339"/>
                    </a:lnTo>
                    <a:lnTo>
                      <a:pt x="117" y="328"/>
                    </a:lnTo>
                    <a:lnTo>
                      <a:pt x="114" y="319"/>
                    </a:lnTo>
                    <a:lnTo>
                      <a:pt x="103" y="329"/>
                    </a:lnTo>
                    <a:lnTo>
                      <a:pt x="101" y="349"/>
                    </a:lnTo>
                    <a:lnTo>
                      <a:pt x="101" y="360"/>
                    </a:lnTo>
                    <a:lnTo>
                      <a:pt x="91" y="382"/>
                    </a:lnTo>
                    <a:lnTo>
                      <a:pt x="82" y="371"/>
                    </a:lnTo>
                    <a:lnTo>
                      <a:pt x="56" y="360"/>
                    </a:lnTo>
                    <a:lnTo>
                      <a:pt x="55" y="352"/>
                    </a:lnTo>
                    <a:lnTo>
                      <a:pt x="58" y="346"/>
                    </a:lnTo>
                    <a:lnTo>
                      <a:pt x="58" y="334"/>
                    </a:lnTo>
                    <a:lnTo>
                      <a:pt x="50" y="356"/>
                    </a:lnTo>
                    <a:lnTo>
                      <a:pt x="44" y="361"/>
                    </a:lnTo>
                    <a:lnTo>
                      <a:pt x="37" y="378"/>
                    </a:lnTo>
                    <a:lnTo>
                      <a:pt x="21" y="383"/>
                    </a:lnTo>
                    <a:lnTo>
                      <a:pt x="12" y="373"/>
                    </a:lnTo>
                    <a:lnTo>
                      <a:pt x="12" y="367"/>
                    </a:lnTo>
                    <a:lnTo>
                      <a:pt x="25" y="333"/>
                    </a:lnTo>
                    <a:lnTo>
                      <a:pt x="16" y="328"/>
                    </a:lnTo>
                    <a:lnTo>
                      <a:pt x="2" y="346"/>
                    </a:lnTo>
                    <a:lnTo>
                      <a:pt x="0" y="326"/>
                    </a:lnTo>
                    <a:lnTo>
                      <a:pt x="5" y="317"/>
                    </a:lnTo>
                    <a:lnTo>
                      <a:pt x="15" y="308"/>
                    </a:lnTo>
                    <a:lnTo>
                      <a:pt x="16" y="285"/>
                    </a:lnTo>
                    <a:lnTo>
                      <a:pt x="27" y="280"/>
                    </a:lnTo>
                    <a:lnTo>
                      <a:pt x="29" y="274"/>
                    </a:lnTo>
                    <a:lnTo>
                      <a:pt x="39" y="266"/>
                    </a:lnTo>
                    <a:lnTo>
                      <a:pt x="47" y="266"/>
                    </a:lnTo>
                    <a:lnTo>
                      <a:pt x="59" y="274"/>
                    </a:lnTo>
                    <a:lnTo>
                      <a:pt x="64" y="269"/>
                    </a:lnTo>
                    <a:lnTo>
                      <a:pt x="70" y="271"/>
                    </a:lnTo>
                    <a:lnTo>
                      <a:pt x="82" y="239"/>
                    </a:lnTo>
                    <a:lnTo>
                      <a:pt x="90" y="231"/>
                    </a:lnTo>
                    <a:lnTo>
                      <a:pt x="91" y="225"/>
                    </a:lnTo>
                    <a:lnTo>
                      <a:pt x="90" y="209"/>
                    </a:lnTo>
                    <a:lnTo>
                      <a:pt x="93" y="216"/>
                    </a:lnTo>
                    <a:lnTo>
                      <a:pt x="99" y="213"/>
                    </a:lnTo>
                    <a:lnTo>
                      <a:pt x="111" y="206"/>
                    </a:lnTo>
                    <a:lnTo>
                      <a:pt x="114" y="198"/>
                    </a:lnTo>
                    <a:lnTo>
                      <a:pt x="120" y="198"/>
                    </a:lnTo>
                    <a:lnTo>
                      <a:pt x="134" y="178"/>
                    </a:lnTo>
                    <a:lnTo>
                      <a:pt x="147" y="174"/>
                    </a:lnTo>
                    <a:lnTo>
                      <a:pt x="138" y="170"/>
                    </a:lnTo>
                    <a:lnTo>
                      <a:pt x="147" y="150"/>
                    </a:lnTo>
                    <a:lnTo>
                      <a:pt x="149" y="139"/>
                    </a:lnTo>
                    <a:lnTo>
                      <a:pt x="154" y="13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295"/>
              <p:cNvSpPr>
                <a:spLocks noChangeAspect="1"/>
              </p:cNvSpPr>
              <p:nvPr/>
            </p:nvSpPr>
            <p:spPr bwMode="gray">
              <a:xfrm>
                <a:off x="1271" y="1070"/>
                <a:ext cx="40" cy="39"/>
              </a:xfrm>
              <a:custGeom>
                <a:avLst/>
                <a:gdLst/>
                <a:ahLst/>
                <a:cxnLst>
                  <a:cxn ang="0">
                    <a:pos x="76" y="19"/>
                  </a:cxn>
                  <a:cxn ang="0">
                    <a:pos x="84" y="23"/>
                  </a:cxn>
                  <a:cxn ang="0">
                    <a:pos x="84" y="19"/>
                  </a:cxn>
                  <a:cxn ang="0">
                    <a:pos x="95" y="13"/>
                  </a:cxn>
                  <a:cxn ang="0">
                    <a:pos x="127" y="7"/>
                  </a:cxn>
                  <a:cxn ang="0">
                    <a:pos x="128" y="13"/>
                  </a:cxn>
                  <a:cxn ang="0">
                    <a:pos x="138" y="16"/>
                  </a:cxn>
                  <a:cxn ang="0">
                    <a:pos x="145" y="5"/>
                  </a:cxn>
                  <a:cxn ang="0">
                    <a:pos x="172" y="0"/>
                  </a:cxn>
                  <a:cxn ang="0">
                    <a:pos x="198" y="8"/>
                  </a:cxn>
                  <a:cxn ang="0">
                    <a:pos x="200" y="21"/>
                  </a:cxn>
                  <a:cxn ang="0">
                    <a:pos x="199" y="37"/>
                  </a:cxn>
                  <a:cxn ang="0">
                    <a:pos x="194" y="46"/>
                  </a:cxn>
                  <a:cxn ang="0">
                    <a:pos x="149" y="60"/>
                  </a:cxn>
                  <a:cxn ang="0">
                    <a:pos x="135" y="60"/>
                  </a:cxn>
                  <a:cxn ang="0">
                    <a:pos x="134" y="65"/>
                  </a:cxn>
                  <a:cxn ang="0">
                    <a:pos x="127" y="70"/>
                  </a:cxn>
                  <a:cxn ang="0">
                    <a:pos x="134" y="76"/>
                  </a:cxn>
                  <a:cxn ang="0">
                    <a:pos x="129" y="80"/>
                  </a:cxn>
                  <a:cxn ang="0">
                    <a:pos x="105" y="81"/>
                  </a:cxn>
                  <a:cxn ang="0">
                    <a:pos x="107" y="85"/>
                  </a:cxn>
                  <a:cxn ang="0">
                    <a:pos x="107" y="97"/>
                  </a:cxn>
                  <a:cxn ang="0">
                    <a:pos x="114" y="87"/>
                  </a:cxn>
                  <a:cxn ang="0">
                    <a:pos x="116" y="94"/>
                  </a:cxn>
                  <a:cxn ang="0">
                    <a:pos x="111" y="104"/>
                  </a:cxn>
                  <a:cxn ang="0">
                    <a:pos x="123" y="92"/>
                  </a:cxn>
                  <a:cxn ang="0">
                    <a:pos x="129" y="92"/>
                  </a:cxn>
                  <a:cxn ang="0">
                    <a:pos x="129" y="104"/>
                  </a:cxn>
                  <a:cxn ang="0">
                    <a:pos x="134" y="99"/>
                  </a:cxn>
                  <a:cxn ang="0">
                    <a:pos x="135" y="87"/>
                  </a:cxn>
                  <a:cxn ang="0">
                    <a:pos x="140" y="81"/>
                  </a:cxn>
                  <a:cxn ang="0">
                    <a:pos x="144" y="89"/>
                  </a:cxn>
                  <a:cxn ang="0">
                    <a:pos x="155" y="92"/>
                  </a:cxn>
                  <a:cxn ang="0">
                    <a:pos x="173" y="87"/>
                  </a:cxn>
                  <a:cxn ang="0">
                    <a:pos x="177" y="115"/>
                  </a:cxn>
                  <a:cxn ang="0">
                    <a:pos x="173" y="150"/>
                  </a:cxn>
                  <a:cxn ang="0">
                    <a:pos x="168" y="157"/>
                  </a:cxn>
                  <a:cxn ang="0">
                    <a:pos x="161" y="163"/>
                  </a:cxn>
                  <a:cxn ang="0">
                    <a:pos x="125" y="177"/>
                  </a:cxn>
                  <a:cxn ang="0">
                    <a:pos x="117" y="172"/>
                  </a:cxn>
                  <a:cxn ang="0">
                    <a:pos x="76" y="195"/>
                  </a:cxn>
                  <a:cxn ang="0">
                    <a:pos x="64" y="195"/>
                  </a:cxn>
                  <a:cxn ang="0">
                    <a:pos x="52" y="190"/>
                  </a:cxn>
                  <a:cxn ang="0">
                    <a:pos x="46" y="179"/>
                  </a:cxn>
                  <a:cxn ang="0">
                    <a:pos x="44" y="169"/>
                  </a:cxn>
                  <a:cxn ang="0">
                    <a:pos x="14" y="158"/>
                  </a:cxn>
                  <a:cxn ang="0">
                    <a:pos x="6" y="148"/>
                  </a:cxn>
                  <a:cxn ang="0">
                    <a:pos x="6" y="136"/>
                  </a:cxn>
                  <a:cxn ang="0">
                    <a:pos x="9" y="129"/>
                  </a:cxn>
                  <a:cxn ang="0">
                    <a:pos x="6" y="118"/>
                  </a:cxn>
                  <a:cxn ang="0">
                    <a:pos x="6" y="102"/>
                  </a:cxn>
                  <a:cxn ang="0">
                    <a:pos x="0" y="83"/>
                  </a:cxn>
                  <a:cxn ang="0">
                    <a:pos x="4" y="61"/>
                  </a:cxn>
                  <a:cxn ang="0">
                    <a:pos x="8" y="56"/>
                  </a:cxn>
                  <a:cxn ang="0">
                    <a:pos x="32" y="49"/>
                  </a:cxn>
                  <a:cxn ang="0">
                    <a:pos x="37" y="39"/>
                  </a:cxn>
                  <a:cxn ang="0">
                    <a:pos x="46" y="33"/>
                  </a:cxn>
                  <a:cxn ang="0">
                    <a:pos x="54" y="37"/>
                  </a:cxn>
                  <a:cxn ang="0">
                    <a:pos x="63" y="23"/>
                  </a:cxn>
                  <a:cxn ang="0">
                    <a:pos x="71" y="23"/>
                  </a:cxn>
                  <a:cxn ang="0">
                    <a:pos x="76" y="19"/>
                  </a:cxn>
                </a:cxnLst>
                <a:rect l="0" t="0" r="r" b="b"/>
                <a:pathLst>
                  <a:path w="200" h="195">
                    <a:moveTo>
                      <a:pt x="76" y="19"/>
                    </a:moveTo>
                    <a:lnTo>
                      <a:pt x="84" y="23"/>
                    </a:lnTo>
                    <a:lnTo>
                      <a:pt x="84" y="19"/>
                    </a:lnTo>
                    <a:lnTo>
                      <a:pt x="95" y="13"/>
                    </a:lnTo>
                    <a:lnTo>
                      <a:pt x="127" y="7"/>
                    </a:lnTo>
                    <a:lnTo>
                      <a:pt x="128" y="13"/>
                    </a:lnTo>
                    <a:lnTo>
                      <a:pt x="138" y="16"/>
                    </a:lnTo>
                    <a:lnTo>
                      <a:pt x="145" y="5"/>
                    </a:lnTo>
                    <a:lnTo>
                      <a:pt x="172" y="0"/>
                    </a:lnTo>
                    <a:lnTo>
                      <a:pt x="198" y="8"/>
                    </a:lnTo>
                    <a:lnTo>
                      <a:pt x="200" y="21"/>
                    </a:lnTo>
                    <a:lnTo>
                      <a:pt x="199" y="37"/>
                    </a:lnTo>
                    <a:lnTo>
                      <a:pt x="194" y="46"/>
                    </a:lnTo>
                    <a:lnTo>
                      <a:pt x="149" y="60"/>
                    </a:lnTo>
                    <a:lnTo>
                      <a:pt x="135" y="60"/>
                    </a:lnTo>
                    <a:lnTo>
                      <a:pt x="134" y="65"/>
                    </a:lnTo>
                    <a:lnTo>
                      <a:pt x="127" y="70"/>
                    </a:lnTo>
                    <a:lnTo>
                      <a:pt x="134" y="76"/>
                    </a:lnTo>
                    <a:lnTo>
                      <a:pt x="129" y="80"/>
                    </a:lnTo>
                    <a:lnTo>
                      <a:pt x="105" y="81"/>
                    </a:lnTo>
                    <a:lnTo>
                      <a:pt x="107" y="85"/>
                    </a:lnTo>
                    <a:lnTo>
                      <a:pt x="107" y="97"/>
                    </a:lnTo>
                    <a:lnTo>
                      <a:pt x="114" y="87"/>
                    </a:lnTo>
                    <a:lnTo>
                      <a:pt x="116" y="94"/>
                    </a:lnTo>
                    <a:lnTo>
                      <a:pt x="111" y="104"/>
                    </a:lnTo>
                    <a:lnTo>
                      <a:pt x="123" y="92"/>
                    </a:lnTo>
                    <a:lnTo>
                      <a:pt x="129" y="92"/>
                    </a:lnTo>
                    <a:lnTo>
                      <a:pt x="129" y="104"/>
                    </a:lnTo>
                    <a:lnTo>
                      <a:pt x="134" y="99"/>
                    </a:lnTo>
                    <a:lnTo>
                      <a:pt x="135" y="87"/>
                    </a:lnTo>
                    <a:lnTo>
                      <a:pt x="140" y="81"/>
                    </a:lnTo>
                    <a:lnTo>
                      <a:pt x="144" y="89"/>
                    </a:lnTo>
                    <a:lnTo>
                      <a:pt x="155" y="92"/>
                    </a:lnTo>
                    <a:lnTo>
                      <a:pt x="173" y="87"/>
                    </a:lnTo>
                    <a:lnTo>
                      <a:pt x="177" y="115"/>
                    </a:lnTo>
                    <a:lnTo>
                      <a:pt x="173" y="150"/>
                    </a:lnTo>
                    <a:lnTo>
                      <a:pt x="168" y="157"/>
                    </a:lnTo>
                    <a:lnTo>
                      <a:pt x="161" y="163"/>
                    </a:lnTo>
                    <a:lnTo>
                      <a:pt x="125" y="177"/>
                    </a:lnTo>
                    <a:lnTo>
                      <a:pt x="117" y="172"/>
                    </a:lnTo>
                    <a:lnTo>
                      <a:pt x="76" y="195"/>
                    </a:lnTo>
                    <a:lnTo>
                      <a:pt x="64" y="195"/>
                    </a:lnTo>
                    <a:lnTo>
                      <a:pt x="52" y="190"/>
                    </a:lnTo>
                    <a:lnTo>
                      <a:pt x="46" y="179"/>
                    </a:lnTo>
                    <a:lnTo>
                      <a:pt x="44" y="169"/>
                    </a:lnTo>
                    <a:lnTo>
                      <a:pt x="14" y="158"/>
                    </a:lnTo>
                    <a:lnTo>
                      <a:pt x="6" y="148"/>
                    </a:lnTo>
                    <a:lnTo>
                      <a:pt x="6" y="136"/>
                    </a:lnTo>
                    <a:lnTo>
                      <a:pt x="9" y="129"/>
                    </a:lnTo>
                    <a:lnTo>
                      <a:pt x="6" y="118"/>
                    </a:lnTo>
                    <a:lnTo>
                      <a:pt x="6" y="102"/>
                    </a:lnTo>
                    <a:lnTo>
                      <a:pt x="0" y="83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32" y="49"/>
                    </a:lnTo>
                    <a:lnTo>
                      <a:pt x="37" y="39"/>
                    </a:lnTo>
                    <a:lnTo>
                      <a:pt x="46" y="33"/>
                    </a:lnTo>
                    <a:lnTo>
                      <a:pt x="54" y="37"/>
                    </a:lnTo>
                    <a:lnTo>
                      <a:pt x="63" y="23"/>
                    </a:lnTo>
                    <a:lnTo>
                      <a:pt x="71" y="23"/>
                    </a:lnTo>
                    <a:lnTo>
                      <a:pt x="76" y="1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296"/>
              <p:cNvSpPr>
                <a:spLocks noChangeAspect="1"/>
              </p:cNvSpPr>
              <p:nvPr/>
            </p:nvSpPr>
            <p:spPr bwMode="gray">
              <a:xfrm>
                <a:off x="1271" y="1035"/>
                <a:ext cx="44" cy="26"/>
              </a:xfrm>
              <a:custGeom>
                <a:avLst/>
                <a:gdLst/>
                <a:ahLst/>
                <a:cxnLst>
                  <a:cxn ang="0">
                    <a:pos x="184" y="32"/>
                  </a:cxn>
                  <a:cxn ang="0">
                    <a:pos x="188" y="31"/>
                  </a:cxn>
                  <a:cxn ang="0">
                    <a:pos x="192" y="46"/>
                  </a:cxn>
                  <a:cxn ang="0">
                    <a:pos x="207" y="47"/>
                  </a:cxn>
                  <a:cxn ang="0">
                    <a:pos x="208" y="57"/>
                  </a:cxn>
                  <a:cxn ang="0">
                    <a:pos x="216" y="66"/>
                  </a:cxn>
                  <a:cxn ang="0">
                    <a:pos x="216" y="74"/>
                  </a:cxn>
                  <a:cxn ang="0">
                    <a:pos x="219" y="80"/>
                  </a:cxn>
                  <a:cxn ang="0">
                    <a:pos x="219" y="101"/>
                  </a:cxn>
                  <a:cxn ang="0">
                    <a:pos x="216" y="117"/>
                  </a:cxn>
                  <a:cxn ang="0">
                    <a:pos x="208" y="122"/>
                  </a:cxn>
                  <a:cxn ang="0">
                    <a:pos x="195" y="126"/>
                  </a:cxn>
                  <a:cxn ang="0">
                    <a:pos x="188" y="121"/>
                  </a:cxn>
                  <a:cxn ang="0">
                    <a:pos x="160" y="131"/>
                  </a:cxn>
                  <a:cxn ang="0">
                    <a:pos x="148" y="127"/>
                  </a:cxn>
                  <a:cxn ang="0">
                    <a:pos x="130" y="105"/>
                  </a:cxn>
                  <a:cxn ang="0">
                    <a:pos x="121" y="104"/>
                  </a:cxn>
                  <a:cxn ang="0">
                    <a:pos x="114" y="94"/>
                  </a:cxn>
                  <a:cxn ang="0">
                    <a:pos x="109" y="97"/>
                  </a:cxn>
                  <a:cxn ang="0">
                    <a:pos x="107" y="90"/>
                  </a:cxn>
                  <a:cxn ang="0">
                    <a:pos x="107" y="105"/>
                  </a:cxn>
                  <a:cxn ang="0">
                    <a:pos x="111" y="117"/>
                  </a:cxn>
                  <a:cxn ang="0">
                    <a:pos x="105" y="120"/>
                  </a:cxn>
                  <a:cxn ang="0">
                    <a:pos x="107" y="131"/>
                  </a:cxn>
                  <a:cxn ang="0">
                    <a:pos x="86" y="133"/>
                  </a:cxn>
                  <a:cxn ang="0">
                    <a:pos x="78" y="111"/>
                  </a:cxn>
                  <a:cxn ang="0">
                    <a:pos x="60" y="107"/>
                  </a:cxn>
                  <a:cxn ang="0">
                    <a:pos x="57" y="99"/>
                  </a:cxn>
                  <a:cxn ang="0">
                    <a:pos x="49" y="101"/>
                  </a:cxn>
                  <a:cxn ang="0">
                    <a:pos x="51" y="107"/>
                  </a:cxn>
                  <a:cxn ang="0">
                    <a:pos x="51" y="110"/>
                  </a:cxn>
                  <a:cxn ang="0">
                    <a:pos x="43" y="107"/>
                  </a:cxn>
                  <a:cxn ang="0">
                    <a:pos x="31" y="115"/>
                  </a:cxn>
                  <a:cxn ang="0">
                    <a:pos x="32" y="124"/>
                  </a:cxn>
                  <a:cxn ang="0">
                    <a:pos x="31" y="132"/>
                  </a:cxn>
                  <a:cxn ang="0">
                    <a:pos x="28" y="126"/>
                  </a:cxn>
                  <a:cxn ang="0">
                    <a:pos x="15" y="133"/>
                  </a:cxn>
                  <a:cxn ang="0">
                    <a:pos x="8" y="131"/>
                  </a:cxn>
                  <a:cxn ang="0">
                    <a:pos x="6" y="120"/>
                  </a:cxn>
                  <a:cxn ang="0">
                    <a:pos x="0" y="120"/>
                  </a:cxn>
                  <a:cxn ang="0">
                    <a:pos x="8" y="94"/>
                  </a:cxn>
                  <a:cxn ang="0">
                    <a:pos x="23" y="79"/>
                  </a:cxn>
                  <a:cxn ang="0">
                    <a:pos x="27" y="84"/>
                  </a:cxn>
                  <a:cxn ang="0">
                    <a:pos x="36" y="81"/>
                  </a:cxn>
                  <a:cxn ang="0">
                    <a:pos x="36" y="75"/>
                  </a:cxn>
                  <a:cxn ang="0">
                    <a:pos x="53" y="62"/>
                  </a:cxn>
                  <a:cxn ang="0">
                    <a:pos x="85" y="54"/>
                  </a:cxn>
                  <a:cxn ang="0">
                    <a:pos x="105" y="45"/>
                  </a:cxn>
                  <a:cxn ang="0">
                    <a:pos x="117" y="19"/>
                  </a:cxn>
                  <a:cxn ang="0">
                    <a:pos x="121" y="26"/>
                  </a:cxn>
                  <a:cxn ang="0">
                    <a:pos x="140" y="3"/>
                  </a:cxn>
                  <a:cxn ang="0">
                    <a:pos x="159" y="0"/>
                  </a:cxn>
                  <a:cxn ang="0">
                    <a:pos x="164" y="5"/>
                  </a:cxn>
                  <a:cxn ang="0">
                    <a:pos x="164" y="13"/>
                  </a:cxn>
                  <a:cxn ang="0">
                    <a:pos x="168" y="13"/>
                  </a:cxn>
                  <a:cxn ang="0">
                    <a:pos x="171" y="21"/>
                  </a:cxn>
                  <a:cxn ang="0">
                    <a:pos x="184" y="26"/>
                  </a:cxn>
                  <a:cxn ang="0">
                    <a:pos x="184" y="32"/>
                  </a:cxn>
                </a:cxnLst>
                <a:rect l="0" t="0" r="r" b="b"/>
                <a:pathLst>
                  <a:path w="219" h="133">
                    <a:moveTo>
                      <a:pt x="184" y="32"/>
                    </a:moveTo>
                    <a:lnTo>
                      <a:pt x="188" y="31"/>
                    </a:lnTo>
                    <a:lnTo>
                      <a:pt x="192" y="46"/>
                    </a:lnTo>
                    <a:lnTo>
                      <a:pt x="207" y="47"/>
                    </a:lnTo>
                    <a:lnTo>
                      <a:pt x="208" y="57"/>
                    </a:lnTo>
                    <a:lnTo>
                      <a:pt x="216" y="66"/>
                    </a:lnTo>
                    <a:lnTo>
                      <a:pt x="216" y="74"/>
                    </a:lnTo>
                    <a:lnTo>
                      <a:pt x="219" y="80"/>
                    </a:lnTo>
                    <a:lnTo>
                      <a:pt x="219" y="101"/>
                    </a:lnTo>
                    <a:lnTo>
                      <a:pt x="216" y="117"/>
                    </a:lnTo>
                    <a:lnTo>
                      <a:pt x="208" y="122"/>
                    </a:lnTo>
                    <a:lnTo>
                      <a:pt x="195" y="126"/>
                    </a:lnTo>
                    <a:lnTo>
                      <a:pt x="188" y="121"/>
                    </a:lnTo>
                    <a:lnTo>
                      <a:pt x="160" y="131"/>
                    </a:lnTo>
                    <a:lnTo>
                      <a:pt x="148" y="127"/>
                    </a:lnTo>
                    <a:lnTo>
                      <a:pt x="130" y="105"/>
                    </a:lnTo>
                    <a:lnTo>
                      <a:pt x="121" y="104"/>
                    </a:lnTo>
                    <a:lnTo>
                      <a:pt x="114" y="94"/>
                    </a:lnTo>
                    <a:lnTo>
                      <a:pt x="109" y="97"/>
                    </a:lnTo>
                    <a:lnTo>
                      <a:pt x="107" y="90"/>
                    </a:lnTo>
                    <a:lnTo>
                      <a:pt x="107" y="105"/>
                    </a:lnTo>
                    <a:lnTo>
                      <a:pt x="111" y="117"/>
                    </a:lnTo>
                    <a:lnTo>
                      <a:pt x="105" y="120"/>
                    </a:lnTo>
                    <a:lnTo>
                      <a:pt x="107" y="131"/>
                    </a:lnTo>
                    <a:lnTo>
                      <a:pt x="86" y="133"/>
                    </a:lnTo>
                    <a:lnTo>
                      <a:pt x="78" y="111"/>
                    </a:lnTo>
                    <a:lnTo>
                      <a:pt x="60" y="107"/>
                    </a:lnTo>
                    <a:lnTo>
                      <a:pt x="57" y="99"/>
                    </a:lnTo>
                    <a:lnTo>
                      <a:pt x="49" y="101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3" y="107"/>
                    </a:lnTo>
                    <a:lnTo>
                      <a:pt x="31" y="115"/>
                    </a:lnTo>
                    <a:lnTo>
                      <a:pt x="32" y="124"/>
                    </a:lnTo>
                    <a:lnTo>
                      <a:pt x="31" y="132"/>
                    </a:lnTo>
                    <a:lnTo>
                      <a:pt x="28" y="126"/>
                    </a:lnTo>
                    <a:lnTo>
                      <a:pt x="15" y="133"/>
                    </a:lnTo>
                    <a:lnTo>
                      <a:pt x="8" y="131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8" y="94"/>
                    </a:lnTo>
                    <a:lnTo>
                      <a:pt x="23" y="79"/>
                    </a:lnTo>
                    <a:lnTo>
                      <a:pt x="27" y="84"/>
                    </a:lnTo>
                    <a:lnTo>
                      <a:pt x="36" y="81"/>
                    </a:lnTo>
                    <a:lnTo>
                      <a:pt x="36" y="75"/>
                    </a:lnTo>
                    <a:lnTo>
                      <a:pt x="53" y="62"/>
                    </a:lnTo>
                    <a:lnTo>
                      <a:pt x="85" y="54"/>
                    </a:lnTo>
                    <a:lnTo>
                      <a:pt x="105" y="45"/>
                    </a:lnTo>
                    <a:lnTo>
                      <a:pt x="117" y="19"/>
                    </a:lnTo>
                    <a:lnTo>
                      <a:pt x="121" y="26"/>
                    </a:lnTo>
                    <a:lnTo>
                      <a:pt x="140" y="3"/>
                    </a:lnTo>
                    <a:lnTo>
                      <a:pt x="159" y="0"/>
                    </a:lnTo>
                    <a:lnTo>
                      <a:pt x="164" y="5"/>
                    </a:lnTo>
                    <a:lnTo>
                      <a:pt x="164" y="13"/>
                    </a:lnTo>
                    <a:lnTo>
                      <a:pt x="168" y="13"/>
                    </a:lnTo>
                    <a:lnTo>
                      <a:pt x="171" y="21"/>
                    </a:lnTo>
                    <a:lnTo>
                      <a:pt x="184" y="26"/>
                    </a:lnTo>
                    <a:lnTo>
                      <a:pt x="184" y="3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297"/>
              <p:cNvSpPr>
                <a:spLocks noChangeAspect="1"/>
              </p:cNvSpPr>
              <p:nvPr/>
            </p:nvSpPr>
            <p:spPr bwMode="gray">
              <a:xfrm>
                <a:off x="1461" y="1086"/>
                <a:ext cx="33" cy="21"/>
              </a:xfrm>
              <a:custGeom>
                <a:avLst/>
                <a:gdLst/>
                <a:ahLst/>
                <a:cxnLst>
                  <a:cxn ang="0">
                    <a:pos x="61" y="15"/>
                  </a:cxn>
                  <a:cxn ang="0">
                    <a:pos x="70" y="20"/>
                  </a:cxn>
                  <a:cxn ang="0">
                    <a:pos x="73" y="12"/>
                  </a:cxn>
                  <a:cxn ang="0">
                    <a:pos x="89" y="10"/>
                  </a:cxn>
                  <a:cxn ang="0">
                    <a:pos x="89" y="15"/>
                  </a:cxn>
                  <a:cxn ang="0">
                    <a:pos x="103" y="20"/>
                  </a:cxn>
                  <a:cxn ang="0">
                    <a:pos x="106" y="15"/>
                  </a:cxn>
                  <a:cxn ang="0">
                    <a:pos x="124" y="26"/>
                  </a:cxn>
                  <a:cxn ang="0">
                    <a:pos x="135" y="25"/>
                  </a:cxn>
                  <a:cxn ang="0">
                    <a:pos x="140" y="15"/>
                  </a:cxn>
                  <a:cxn ang="0">
                    <a:pos x="147" y="25"/>
                  </a:cxn>
                  <a:cxn ang="0">
                    <a:pos x="158" y="30"/>
                  </a:cxn>
                  <a:cxn ang="0">
                    <a:pos x="164" y="44"/>
                  </a:cxn>
                  <a:cxn ang="0">
                    <a:pos x="162" y="49"/>
                  </a:cxn>
                  <a:cxn ang="0">
                    <a:pos x="151" y="52"/>
                  </a:cxn>
                  <a:cxn ang="0">
                    <a:pos x="148" y="57"/>
                  </a:cxn>
                  <a:cxn ang="0">
                    <a:pos x="151" y="62"/>
                  </a:cxn>
                  <a:cxn ang="0">
                    <a:pos x="152" y="71"/>
                  </a:cxn>
                  <a:cxn ang="0">
                    <a:pos x="149" y="85"/>
                  </a:cxn>
                  <a:cxn ang="0">
                    <a:pos x="151" y="91"/>
                  </a:cxn>
                  <a:cxn ang="0">
                    <a:pos x="146" y="101"/>
                  </a:cxn>
                  <a:cxn ang="0">
                    <a:pos x="126" y="103"/>
                  </a:cxn>
                  <a:cxn ang="0">
                    <a:pos x="105" y="98"/>
                  </a:cxn>
                  <a:cxn ang="0">
                    <a:pos x="99" y="91"/>
                  </a:cxn>
                  <a:cxn ang="0">
                    <a:pos x="82" y="93"/>
                  </a:cxn>
                  <a:cxn ang="0">
                    <a:pos x="81" y="89"/>
                  </a:cxn>
                  <a:cxn ang="0">
                    <a:pos x="65" y="97"/>
                  </a:cxn>
                  <a:cxn ang="0">
                    <a:pos x="63" y="92"/>
                  </a:cxn>
                  <a:cxn ang="0">
                    <a:pos x="54" y="87"/>
                  </a:cxn>
                  <a:cxn ang="0">
                    <a:pos x="34" y="87"/>
                  </a:cxn>
                  <a:cxn ang="0">
                    <a:pos x="24" y="76"/>
                  </a:cxn>
                  <a:cxn ang="0">
                    <a:pos x="17" y="76"/>
                  </a:cxn>
                  <a:cxn ang="0">
                    <a:pos x="7" y="63"/>
                  </a:cxn>
                  <a:cxn ang="0">
                    <a:pos x="3" y="52"/>
                  </a:cxn>
                  <a:cxn ang="0">
                    <a:pos x="3" y="44"/>
                  </a:cxn>
                  <a:cxn ang="0">
                    <a:pos x="0" y="42"/>
                  </a:cxn>
                  <a:cxn ang="0">
                    <a:pos x="2" y="30"/>
                  </a:cxn>
                  <a:cxn ang="0">
                    <a:pos x="13" y="20"/>
                  </a:cxn>
                  <a:cxn ang="0">
                    <a:pos x="30" y="15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5" y="15"/>
                  </a:cxn>
                  <a:cxn ang="0">
                    <a:pos x="50" y="12"/>
                  </a:cxn>
                  <a:cxn ang="0">
                    <a:pos x="54" y="17"/>
                  </a:cxn>
                  <a:cxn ang="0">
                    <a:pos x="61" y="15"/>
                  </a:cxn>
                </a:cxnLst>
                <a:rect l="0" t="0" r="r" b="b"/>
                <a:pathLst>
                  <a:path w="164" h="103">
                    <a:moveTo>
                      <a:pt x="61" y="15"/>
                    </a:moveTo>
                    <a:lnTo>
                      <a:pt x="70" y="20"/>
                    </a:lnTo>
                    <a:lnTo>
                      <a:pt x="73" y="12"/>
                    </a:lnTo>
                    <a:lnTo>
                      <a:pt x="89" y="10"/>
                    </a:lnTo>
                    <a:lnTo>
                      <a:pt x="89" y="15"/>
                    </a:lnTo>
                    <a:lnTo>
                      <a:pt x="103" y="20"/>
                    </a:lnTo>
                    <a:lnTo>
                      <a:pt x="106" y="15"/>
                    </a:lnTo>
                    <a:lnTo>
                      <a:pt x="124" y="26"/>
                    </a:lnTo>
                    <a:lnTo>
                      <a:pt x="135" y="25"/>
                    </a:lnTo>
                    <a:lnTo>
                      <a:pt x="140" y="15"/>
                    </a:lnTo>
                    <a:lnTo>
                      <a:pt x="147" y="25"/>
                    </a:lnTo>
                    <a:lnTo>
                      <a:pt x="158" y="30"/>
                    </a:lnTo>
                    <a:lnTo>
                      <a:pt x="164" y="44"/>
                    </a:lnTo>
                    <a:lnTo>
                      <a:pt x="162" y="49"/>
                    </a:lnTo>
                    <a:lnTo>
                      <a:pt x="151" y="52"/>
                    </a:lnTo>
                    <a:lnTo>
                      <a:pt x="148" y="57"/>
                    </a:lnTo>
                    <a:lnTo>
                      <a:pt x="151" y="62"/>
                    </a:lnTo>
                    <a:lnTo>
                      <a:pt x="152" y="71"/>
                    </a:lnTo>
                    <a:lnTo>
                      <a:pt x="149" y="85"/>
                    </a:lnTo>
                    <a:lnTo>
                      <a:pt x="151" y="91"/>
                    </a:lnTo>
                    <a:lnTo>
                      <a:pt x="146" y="101"/>
                    </a:lnTo>
                    <a:lnTo>
                      <a:pt x="126" y="103"/>
                    </a:lnTo>
                    <a:lnTo>
                      <a:pt x="105" y="98"/>
                    </a:lnTo>
                    <a:lnTo>
                      <a:pt x="99" y="91"/>
                    </a:lnTo>
                    <a:lnTo>
                      <a:pt x="82" y="93"/>
                    </a:lnTo>
                    <a:lnTo>
                      <a:pt x="81" y="89"/>
                    </a:lnTo>
                    <a:lnTo>
                      <a:pt x="65" y="97"/>
                    </a:lnTo>
                    <a:lnTo>
                      <a:pt x="63" y="92"/>
                    </a:lnTo>
                    <a:lnTo>
                      <a:pt x="54" y="87"/>
                    </a:lnTo>
                    <a:lnTo>
                      <a:pt x="34" y="87"/>
                    </a:lnTo>
                    <a:lnTo>
                      <a:pt x="24" y="76"/>
                    </a:lnTo>
                    <a:lnTo>
                      <a:pt x="17" y="76"/>
                    </a:lnTo>
                    <a:lnTo>
                      <a:pt x="7" y="63"/>
                    </a:lnTo>
                    <a:lnTo>
                      <a:pt x="3" y="52"/>
                    </a:lnTo>
                    <a:lnTo>
                      <a:pt x="3" y="44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13" y="20"/>
                    </a:lnTo>
                    <a:lnTo>
                      <a:pt x="30" y="15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5"/>
                    </a:lnTo>
                    <a:lnTo>
                      <a:pt x="50" y="12"/>
                    </a:lnTo>
                    <a:lnTo>
                      <a:pt x="54" y="17"/>
                    </a:lnTo>
                    <a:lnTo>
                      <a:pt x="6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298"/>
              <p:cNvSpPr>
                <a:spLocks noChangeAspect="1"/>
              </p:cNvSpPr>
              <p:nvPr/>
            </p:nvSpPr>
            <p:spPr bwMode="gray">
              <a:xfrm>
                <a:off x="1452" y="1121"/>
                <a:ext cx="189" cy="119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19" y="52"/>
                  </a:cxn>
                  <a:cxn ang="0">
                    <a:pos x="3" y="68"/>
                  </a:cxn>
                  <a:cxn ang="0">
                    <a:pos x="37" y="106"/>
                  </a:cxn>
                  <a:cxn ang="0">
                    <a:pos x="110" y="210"/>
                  </a:cxn>
                  <a:cxn ang="0">
                    <a:pos x="169" y="197"/>
                  </a:cxn>
                  <a:cxn ang="0">
                    <a:pos x="197" y="176"/>
                  </a:cxn>
                  <a:cxn ang="0">
                    <a:pos x="229" y="268"/>
                  </a:cxn>
                  <a:cxn ang="0">
                    <a:pos x="266" y="354"/>
                  </a:cxn>
                  <a:cxn ang="0">
                    <a:pos x="245" y="454"/>
                  </a:cxn>
                  <a:cxn ang="0">
                    <a:pos x="271" y="534"/>
                  </a:cxn>
                  <a:cxn ang="0">
                    <a:pos x="307" y="537"/>
                  </a:cxn>
                  <a:cxn ang="0">
                    <a:pos x="345" y="559"/>
                  </a:cxn>
                  <a:cxn ang="0">
                    <a:pos x="397" y="580"/>
                  </a:cxn>
                  <a:cxn ang="0">
                    <a:pos x="412" y="527"/>
                  </a:cxn>
                  <a:cxn ang="0">
                    <a:pos x="443" y="517"/>
                  </a:cxn>
                  <a:cxn ang="0">
                    <a:pos x="466" y="591"/>
                  </a:cxn>
                  <a:cxn ang="0">
                    <a:pos x="517" y="575"/>
                  </a:cxn>
                  <a:cxn ang="0">
                    <a:pos x="559" y="579"/>
                  </a:cxn>
                  <a:cxn ang="0">
                    <a:pos x="590" y="579"/>
                  </a:cxn>
                  <a:cxn ang="0">
                    <a:pos x="640" y="585"/>
                  </a:cxn>
                  <a:cxn ang="0">
                    <a:pos x="658" y="580"/>
                  </a:cxn>
                  <a:cxn ang="0">
                    <a:pos x="728" y="497"/>
                  </a:cxn>
                  <a:cxn ang="0">
                    <a:pos x="775" y="582"/>
                  </a:cxn>
                  <a:cxn ang="0">
                    <a:pos x="837" y="579"/>
                  </a:cxn>
                  <a:cxn ang="0">
                    <a:pos x="913" y="528"/>
                  </a:cxn>
                  <a:cxn ang="0">
                    <a:pos x="917" y="453"/>
                  </a:cxn>
                  <a:cxn ang="0">
                    <a:pos x="936" y="376"/>
                  </a:cxn>
                  <a:cxn ang="0">
                    <a:pos x="912" y="346"/>
                  </a:cxn>
                  <a:cxn ang="0">
                    <a:pos x="859" y="302"/>
                  </a:cxn>
                  <a:cxn ang="0">
                    <a:pos x="737" y="302"/>
                  </a:cxn>
                  <a:cxn ang="0">
                    <a:pos x="670" y="330"/>
                  </a:cxn>
                  <a:cxn ang="0">
                    <a:pos x="635" y="348"/>
                  </a:cxn>
                  <a:cxn ang="0">
                    <a:pos x="610" y="361"/>
                  </a:cxn>
                  <a:cxn ang="0">
                    <a:pos x="617" y="399"/>
                  </a:cxn>
                  <a:cxn ang="0">
                    <a:pos x="560" y="386"/>
                  </a:cxn>
                  <a:cxn ang="0">
                    <a:pos x="503" y="386"/>
                  </a:cxn>
                  <a:cxn ang="0">
                    <a:pos x="465" y="383"/>
                  </a:cxn>
                  <a:cxn ang="0">
                    <a:pos x="436" y="348"/>
                  </a:cxn>
                  <a:cxn ang="0">
                    <a:pos x="407" y="357"/>
                  </a:cxn>
                  <a:cxn ang="0">
                    <a:pos x="390" y="354"/>
                  </a:cxn>
                  <a:cxn ang="0">
                    <a:pos x="381" y="306"/>
                  </a:cxn>
                  <a:cxn ang="0">
                    <a:pos x="358" y="279"/>
                  </a:cxn>
                  <a:cxn ang="0">
                    <a:pos x="327" y="289"/>
                  </a:cxn>
                  <a:cxn ang="0">
                    <a:pos x="354" y="263"/>
                  </a:cxn>
                  <a:cxn ang="0">
                    <a:pos x="325" y="246"/>
                  </a:cxn>
                  <a:cxn ang="0">
                    <a:pos x="296" y="206"/>
                  </a:cxn>
                  <a:cxn ang="0">
                    <a:pos x="347" y="232"/>
                  </a:cxn>
                  <a:cxn ang="0">
                    <a:pos x="418" y="193"/>
                  </a:cxn>
                  <a:cxn ang="0">
                    <a:pos x="344" y="172"/>
                  </a:cxn>
                  <a:cxn ang="0">
                    <a:pos x="323" y="144"/>
                  </a:cxn>
                  <a:cxn ang="0">
                    <a:pos x="350" y="139"/>
                  </a:cxn>
                  <a:cxn ang="0">
                    <a:pos x="293" y="95"/>
                  </a:cxn>
                  <a:cxn ang="0">
                    <a:pos x="232" y="123"/>
                  </a:cxn>
                  <a:cxn ang="0">
                    <a:pos x="192" y="123"/>
                  </a:cxn>
                  <a:cxn ang="0">
                    <a:pos x="176" y="36"/>
                  </a:cxn>
                  <a:cxn ang="0">
                    <a:pos x="111" y="15"/>
                  </a:cxn>
                </a:cxnLst>
                <a:rect l="0" t="0" r="r" b="b"/>
                <a:pathLst>
                  <a:path w="946" h="593">
                    <a:moveTo>
                      <a:pt x="111" y="15"/>
                    </a:moveTo>
                    <a:lnTo>
                      <a:pt x="101" y="17"/>
                    </a:lnTo>
                    <a:lnTo>
                      <a:pt x="79" y="2"/>
                    </a:lnTo>
                    <a:lnTo>
                      <a:pt x="60" y="0"/>
                    </a:lnTo>
                    <a:lnTo>
                      <a:pt x="27" y="11"/>
                    </a:lnTo>
                    <a:lnTo>
                      <a:pt x="27" y="21"/>
                    </a:lnTo>
                    <a:lnTo>
                      <a:pt x="21" y="27"/>
                    </a:lnTo>
                    <a:lnTo>
                      <a:pt x="6" y="25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8" y="48"/>
                    </a:lnTo>
                    <a:lnTo>
                      <a:pt x="19" y="52"/>
                    </a:lnTo>
                    <a:lnTo>
                      <a:pt x="31" y="66"/>
                    </a:lnTo>
                    <a:lnTo>
                      <a:pt x="36" y="72"/>
                    </a:lnTo>
                    <a:lnTo>
                      <a:pt x="37" y="76"/>
                    </a:lnTo>
                    <a:lnTo>
                      <a:pt x="21" y="76"/>
                    </a:lnTo>
                    <a:lnTo>
                      <a:pt x="6" y="64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6" y="90"/>
                    </a:lnTo>
                    <a:lnTo>
                      <a:pt x="24" y="92"/>
                    </a:lnTo>
                    <a:lnTo>
                      <a:pt x="25" y="99"/>
                    </a:lnTo>
                    <a:lnTo>
                      <a:pt x="35" y="108"/>
                    </a:lnTo>
                    <a:lnTo>
                      <a:pt x="37" y="106"/>
                    </a:lnTo>
                    <a:lnTo>
                      <a:pt x="45" y="122"/>
                    </a:lnTo>
                    <a:lnTo>
                      <a:pt x="52" y="120"/>
                    </a:lnTo>
                    <a:lnTo>
                      <a:pt x="72" y="167"/>
                    </a:lnTo>
                    <a:lnTo>
                      <a:pt x="91" y="169"/>
                    </a:lnTo>
                    <a:lnTo>
                      <a:pt x="101" y="179"/>
                    </a:lnTo>
                    <a:lnTo>
                      <a:pt x="110" y="210"/>
                    </a:lnTo>
                    <a:lnTo>
                      <a:pt x="111" y="192"/>
                    </a:lnTo>
                    <a:lnTo>
                      <a:pt x="118" y="201"/>
                    </a:lnTo>
                    <a:lnTo>
                      <a:pt x="169" y="210"/>
                    </a:lnTo>
                    <a:lnTo>
                      <a:pt x="175" y="209"/>
                    </a:lnTo>
                    <a:lnTo>
                      <a:pt x="167" y="204"/>
                    </a:lnTo>
                    <a:lnTo>
                      <a:pt x="169" y="197"/>
                    </a:lnTo>
                    <a:lnTo>
                      <a:pt x="176" y="194"/>
                    </a:lnTo>
                    <a:lnTo>
                      <a:pt x="177" y="197"/>
                    </a:lnTo>
                    <a:lnTo>
                      <a:pt x="185" y="192"/>
                    </a:lnTo>
                    <a:lnTo>
                      <a:pt x="191" y="187"/>
                    </a:lnTo>
                    <a:lnTo>
                      <a:pt x="192" y="181"/>
                    </a:lnTo>
                    <a:lnTo>
                      <a:pt x="197" y="176"/>
                    </a:lnTo>
                    <a:lnTo>
                      <a:pt x="207" y="183"/>
                    </a:lnTo>
                    <a:lnTo>
                      <a:pt x="210" y="203"/>
                    </a:lnTo>
                    <a:lnTo>
                      <a:pt x="216" y="216"/>
                    </a:lnTo>
                    <a:lnTo>
                      <a:pt x="224" y="230"/>
                    </a:lnTo>
                    <a:lnTo>
                      <a:pt x="229" y="253"/>
                    </a:lnTo>
                    <a:lnTo>
                      <a:pt x="229" y="268"/>
                    </a:lnTo>
                    <a:lnTo>
                      <a:pt x="234" y="271"/>
                    </a:lnTo>
                    <a:lnTo>
                      <a:pt x="246" y="289"/>
                    </a:lnTo>
                    <a:lnTo>
                      <a:pt x="255" y="306"/>
                    </a:lnTo>
                    <a:lnTo>
                      <a:pt x="256" y="328"/>
                    </a:lnTo>
                    <a:lnTo>
                      <a:pt x="258" y="345"/>
                    </a:lnTo>
                    <a:lnTo>
                      <a:pt x="266" y="354"/>
                    </a:lnTo>
                    <a:lnTo>
                      <a:pt x="253" y="367"/>
                    </a:lnTo>
                    <a:lnTo>
                      <a:pt x="239" y="397"/>
                    </a:lnTo>
                    <a:lnTo>
                      <a:pt x="245" y="400"/>
                    </a:lnTo>
                    <a:lnTo>
                      <a:pt x="240" y="426"/>
                    </a:lnTo>
                    <a:lnTo>
                      <a:pt x="239" y="437"/>
                    </a:lnTo>
                    <a:lnTo>
                      <a:pt x="245" y="454"/>
                    </a:lnTo>
                    <a:lnTo>
                      <a:pt x="264" y="450"/>
                    </a:lnTo>
                    <a:lnTo>
                      <a:pt x="261" y="466"/>
                    </a:lnTo>
                    <a:lnTo>
                      <a:pt x="256" y="481"/>
                    </a:lnTo>
                    <a:lnTo>
                      <a:pt x="258" y="507"/>
                    </a:lnTo>
                    <a:lnTo>
                      <a:pt x="257" y="518"/>
                    </a:lnTo>
                    <a:lnTo>
                      <a:pt x="271" y="534"/>
                    </a:lnTo>
                    <a:lnTo>
                      <a:pt x="288" y="540"/>
                    </a:lnTo>
                    <a:lnTo>
                      <a:pt x="282" y="543"/>
                    </a:lnTo>
                    <a:lnTo>
                      <a:pt x="283" y="551"/>
                    </a:lnTo>
                    <a:lnTo>
                      <a:pt x="288" y="558"/>
                    </a:lnTo>
                    <a:lnTo>
                      <a:pt x="306" y="554"/>
                    </a:lnTo>
                    <a:lnTo>
                      <a:pt x="307" y="537"/>
                    </a:lnTo>
                    <a:lnTo>
                      <a:pt x="312" y="533"/>
                    </a:lnTo>
                    <a:lnTo>
                      <a:pt x="330" y="517"/>
                    </a:lnTo>
                    <a:lnTo>
                      <a:pt x="318" y="537"/>
                    </a:lnTo>
                    <a:lnTo>
                      <a:pt x="334" y="560"/>
                    </a:lnTo>
                    <a:lnTo>
                      <a:pt x="334" y="533"/>
                    </a:lnTo>
                    <a:lnTo>
                      <a:pt x="345" y="559"/>
                    </a:lnTo>
                    <a:lnTo>
                      <a:pt x="355" y="559"/>
                    </a:lnTo>
                    <a:lnTo>
                      <a:pt x="352" y="569"/>
                    </a:lnTo>
                    <a:lnTo>
                      <a:pt x="363" y="572"/>
                    </a:lnTo>
                    <a:lnTo>
                      <a:pt x="366" y="564"/>
                    </a:lnTo>
                    <a:lnTo>
                      <a:pt x="369" y="577"/>
                    </a:lnTo>
                    <a:lnTo>
                      <a:pt x="397" y="580"/>
                    </a:lnTo>
                    <a:lnTo>
                      <a:pt x="417" y="558"/>
                    </a:lnTo>
                    <a:lnTo>
                      <a:pt x="416" y="553"/>
                    </a:lnTo>
                    <a:lnTo>
                      <a:pt x="404" y="542"/>
                    </a:lnTo>
                    <a:lnTo>
                      <a:pt x="407" y="529"/>
                    </a:lnTo>
                    <a:lnTo>
                      <a:pt x="404" y="529"/>
                    </a:lnTo>
                    <a:lnTo>
                      <a:pt x="412" y="527"/>
                    </a:lnTo>
                    <a:lnTo>
                      <a:pt x="419" y="531"/>
                    </a:lnTo>
                    <a:lnTo>
                      <a:pt x="418" y="517"/>
                    </a:lnTo>
                    <a:lnTo>
                      <a:pt x="425" y="540"/>
                    </a:lnTo>
                    <a:lnTo>
                      <a:pt x="431" y="550"/>
                    </a:lnTo>
                    <a:lnTo>
                      <a:pt x="441" y="531"/>
                    </a:lnTo>
                    <a:lnTo>
                      <a:pt x="443" y="517"/>
                    </a:lnTo>
                    <a:lnTo>
                      <a:pt x="447" y="518"/>
                    </a:lnTo>
                    <a:lnTo>
                      <a:pt x="456" y="528"/>
                    </a:lnTo>
                    <a:lnTo>
                      <a:pt x="456" y="538"/>
                    </a:lnTo>
                    <a:lnTo>
                      <a:pt x="452" y="561"/>
                    </a:lnTo>
                    <a:lnTo>
                      <a:pt x="451" y="585"/>
                    </a:lnTo>
                    <a:lnTo>
                      <a:pt x="466" y="591"/>
                    </a:lnTo>
                    <a:lnTo>
                      <a:pt x="474" y="585"/>
                    </a:lnTo>
                    <a:lnTo>
                      <a:pt x="486" y="591"/>
                    </a:lnTo>
                    <a:lnTo>
                      <a:pt x="493" y="583"/>
                    </a:lnTo>
                    <a:lnTo>
                      <a:pt x="497" y="593"/>
                    </a:lnTo>
                    <a:lnTo>
                      <a:pt x="516" y="588"/>
                    </a:lnTo>
                    <a:lnTo>
                      <a:pt x="517" y="575"/>
                    </a:lnTo>
                    <a:lnTo>
                      <a:pt x="525" y="575"/>
                    </a:lnTo>
                    <a:lnTo>
                      <a:pt x="524" y="588"/>
                    </a:lnTo>
                    <a:lnTo>
                      <a:pt x="533" y="591"/>
                    </a:lnTo>
                    <a:lnTo>
                      <a:pt x="554" y="592"/>
                    </a:lnTo>
                    <a:lnTo>
                      <a:pt x="560" y="587"/>
                    </a:lnTo>
                    <a:lnTo>
                      <a:pt x="559" y="579"/>
                    </a:lnTo>
                    <a:lnTo>
                      <a:pt x="553" y="566"/>
                    </a:lnTo>
                    <a:lnTo>
                      <a:pt x="557" y="579"/>
                    </a:lnTo>
                    <a:lnTo>
                      <a:pt x="572" y="588"/>
                    </a:lnTo>
                    <a:lnTo>
                      <a:pt x="579" y="580"/>
                    </a:lnTo>
                    <a:lnTo>
                      <a:pt x="583" y="566"/>
                    </a:lnTo>
                    <a:lnTo>
                      <a:pt x="590" y="579"/>
                    </a:lnTo>
                    <a:lnTo>
                      <a:pt x="594" y="592"/>
                    </a:lnTo>
                    <a:lnTo>
                      <a:pt x="613" y="588"/>
                    </a:lnTo>
                    <a:lnTo>
                      <a:pt x="621" y="575"/>
                    </a:lnTo>
                    <a:lnTo>
                      <a:pt x="621" y="549"/>
                    </a:lnTo>
                    <a:lnTo>
                      <a:pt x="634" y="581"/>
                    </a:lnTo>
                    <a:lnTo>
                      <a:pt x="640" y="585"/>
                    </a:lnTo>
                    <a:lnTo>
                      <a:pt x="643" y="576"/>
                    </a:lnTo>
                    <a:lnTo>
                      <a:pt x="651" y="566"/>
                    </a:lnTo>
                    <a:lnTo>
                      <a:pt x="649" y="551"/>
                    </a:lnTo>
                    <a:lnTo>
                      <a:pt x="650" y="543"/>
                    </a:lnTo>
                    <a:lnTo>
                      <a:pt x="651" y="556"/>
                    </a:lnTo>
                    <a:lnTo>
                      <a:pt x="658" y="580"/>
                    </a:lnTo>
                    <a:lnTo>
                      <a:pt x="682" y="580"/>
                    </a:lnTo>
                    <a:lnTo>
                      <a:pt x="730" y="569"/>
                    </a:lnTo>
                    <a:lnTo>
                      <a:pt x="747" y="532"/>
                    </a:lnTo>
                    <a:lnTo>
                      <a:pt x="737" y="521"/>
                    </a:lnTo>
                    <a:lnTo>
                      <a:pt x="731" y="505"/>
                    </a:lnTo>
                    <a:lnTo>
                      <a:pt x="728" y="497"/>
                    </a:lnTo>
                    <a:lnTo>
                      <a:pt x="739" y="504"/>
                    </a:lnTo>
                    <a:lnTo>
                      <a:pt x="746" y="518"/>
                    </a:lnTo>
                    <a:lnTo>
                      <a:pt x="757" y="518"/>
                    </a:lnTo>
                    <a:lnTo>
                      <a:pt x="758" y="533"/>
                    </a:lnTo>
                    <a:lnTo>
                      <a:pt x="758" y="559"/>
                    </a:lnTo>
                    <a:lnTo>
                      <a:pt x="775" y="582"/>
                    </a:lnTo>
                    <a:lnTo>
                      <a:pt x="788" y="580"/>
                    </a:lnTo>
                    <a:lnTo>
                      <a:pt x="790" y="570"/>
                    </a:lnTo>
                    <a:lnTo>
                      <a:pt x="796" y="580"/>
                    </a:lnTo>
                    <a:lnTo>
                      <a:pt x="811" y="588"/>
                    </a:lnTo>
                    <a:lnTo>
                      <a:pt x="825" y="591"/>
                    </a:lnTo>
                    <a:lnTo>
                      <a:pt x="837" y="579"/>
                    </a:lnTo>
                    <a:lnTo>
                      <a:pt x="859" y="570"/>
                    </a:lnTo>
                    <a:lnTo>
                      <a:pt x="892" y="570"/>
                    </a:lnTo>
                    <a:lnTo>
                      <a:pt x="903" y="564"/>
                    </a:lnTo>
                    <a:lnTo>
                      <a:pt x="917" y="563"/>
                    </a:lnTo>
                    <a:lnTo>
                      <a:pt x="917" y="534"/>
                    </a:lnTo>
                    <a:lnTo>
                      <a:pt x="913" y="528"/>
                    </a:lnTo>
                    <a:lnTo>
                      <a:pt x="915" y="521"/>
                    </a:lnTo>
                    <a:lnTo>
                      <a:pt x="909" y="510"/>
                    </a:lnTo>
                    <a:lnTo>
                      <a:pt x="896" y="495"/>
                    </a:lnTo>
                    <a:lnTo>
                      <a:pt x="897" y="468"/>
                    </a:lnTo>
                    <a:lnTo>
                      <a:pt x="907" y="463"/>
                    </a:lnTo>
                    <a:lnTo>
                      <a:pt x="917" y="453"/>
                    </a:lnTo>
                    <a:lnTo>
                      <a:pt x="923" y="440"/>
                    </a:lnTo>
                    <a:lnTo>
                      <a:pt x="935" y="434"/>
                    </a:lnTo>
                    <a:lnTo>
                      <a:pt x="946" y="415"/>
                    </a:lnTo>
                    <a:lnTo>
                      <a:pt x="945" y="378"/>
                    </a:lnTo>
                    <a:lnTo>
                      <a:pt x="944" y="376"/>
                    </a:lnTo>
                    <a:lnTo>
                      <a:pt x="936" y="376"/>
                    </a:lnTo>
                    <a:lnTo>
                      <a:pt x="933" y="367"/>
                    </a:lnTo>
                    <a:lnTo>
                      <a:pt x="935" y="361"/>
                    </a:lnTo>
                    <a:lnTo>
                      <a:pt x="911" y="366"/>
                    </a:lnTo>
                    <a:lnTo>
                      <a:pt x="902" y="362"/>
                    </a:lnTo>
                    <a:lnTo>
                      <a:pt x="913" y="355"/>
                    </a:lnTo>
                    <a:lnTo>
                      <a:pt x="912" y="346"/>
                    </a:lnTo>
                    <a:lnTo>
                      <a:pt x="909" y="341"/>
                    </a:lnTo>
                    <a:lnTo>
                      <a:pt x="892" y="329"/>
                    </a:lnTo>
                    <a:lnTo>
                      <a:pt x="881" y="334"/>
                    </a:lnTo>
                    <a:lnTo>
                      <a:pt x="860" y="328"/>
                    </a:lnTo>
                    <a:lnTo>
                      <a:pt x="863" y="310"/>
                    </a:lnTo>
                    <a:lnTo>
                      <a:pt x="859" y="302"/>
                    </a:lnTo>
                    <a:lnTo>
                      <a:pt x="853" y="305"/>
                    </a:lnTo>
                    <a:lnTo>
                      <a:pt x="798" y="291"/>
                    </a:lnTo>
                    <a:lnTo>
                      <a:pt x="777" y="297"/>
                    </a:lnTo>
                    <a:lnTo>
                      <a:pt x="756" y="313"/>
                    </a:lnTo>
                    <a:lnTo>
                      <a:pt x="741" y="311"/>
                    </a:lnTo>
                    <a:lnTo>
                      <a:pt x="737" y="302"/>
                    </a:lnTo>
                    <a:lnTo>
                      <a:pt x="729" y="306"/>
                    </a:lnTo>
                    <a:lnTo>
                      <a:pt x="720" y="298"/>
                    </a:lnTo>
                    <a:lnTo>
                      <a:pt x="712" y="298"/>
                    </a:lnTo>
                    <a:lnTo>
                      <a:pt x="705" y="310"/>
                    </a:lnTo>
                    <a:lnTo>
                      <a:pt x="676" y="324"/>
                    </a:lnTo>
                    <a:lnTo>
                      <a:pt x="670" y="330"/>
                    </a:lnTo>
                    <a:lnTo>
                      <a:pt x="671" y="338"/>
                    </a:lnTo>
                    <a:lnTo>
                      <a:pt x="673" y="341"/>
                    </a:lnTo>
                    <a:lnTo>
                      <a:pt x="654" y="335"/>
                    </a:lnTo>
                    <a:lnTo>
                      <a:pt x="644" y="339"/>
                    </a:lnTo>
                    <a:lnTo>
                      <a:pt x="638" y="351"/>
                    </a:lnTo>
                    <a:lnTo>
                      <a:pt x="635" y="348"/>
                    </a:lnTo>
                    <a:lnTo>
                      <a:pt x="638" y="362"/>
                    </a:lnTo>
                    <a:lnTo>
                      <a:pt x="637" y="367"/>
                    </a:lnTo>
                    <a:lnTo>
                      <a:pt x="635" y="362"/>
                    </a:lnTo>
                    <a:lnTo>
                      <a:pt x="623" y="357"/>
                    </a:lnTo>
                    <a:lnTo>
                      <a:pt x="621" y="349"/>
                    </a:lnTo>
                    <a:lnTo>
                      <a:pt x="610" y="361"/>
                    </a:lnTo>
                    <a:lnTo>
                      <a:pt x="600" y="361"/>
                    </a:lnTo>
                    <a:lnTo>
                      <a:pt x="584" y="370"/>
                    </a:lnTo>
                    <a:lnTo>
                      <a:pt x="585" y="377"/>
                    </a:lnTo>
                    <a:lnTo>
                      <a:pt x="596" y="386"/>
                    </a:lnTo>
                    <a:lnTo>
                      <a:pt x="615" y="391"/>
                    </a:lnTo>
                    <a:lnTo>
                      <a:pt x="617" y="399"/>
                    </a:lnTo>
                    <a:lnTo>
                      <a:pt x="606" y="394"/>
                    </a:lnTo>
                    <a:lnTo>
                      <a:pt x="583" y="393"/>
                    </a:lnTo>
                    <a:lnTo>
                      <a:pt x="554" y="409"/>
                    </a:lnTo>
                    <a:lnTo>
                      <a:pt x="549" y="403"/>
                    </a:lnTo>
                    <a:lnTo>
                      <a:pt x="567" y="393"/>
                    </a:lnTo>
                    <a:lnTo>
                      <a:pt x="560" y="386"/>
                    </a:lnTo>
                    <a:lnTo>
                      <a:pt x="538" y="377"/>
                    </a:lnTo>
                    <a:lnTo>
                      <a:pt x="529" y="360"/>
                    </a:lnTo>
                    <a:lnTo>
                      <a:pt x="511" y="351"/>
                    </a:lnTo>
                    <a:lnTo>
                      <a:pt x="504" y="364"/>
                    </a:lnTo>
                    <a:lnTo>
                      <a:pt x="505" y="377"/>
                    </a:lnTo>
                    <a:lnTo>
                      <a:pt x="503" y="386"/>
                    </a:lnTo>
                    <a:lnTo>
                      <a:pt x="498" y="364"/>
                    </a:lnTo>
                    <a:lnTo>
                      <a:pt x="492" y="357"/>
                    </a:lnTo>
                    <a:lnTo>
                      <a:pt x="482" y="370"/>
                    </a:lnTo>
                    <a:lnTo>
                      <a:pt x="479" y="377"/>
                    </a:lnTo>
                    <a:lnTo>
                      <a:pt x="474" y="384"/>
                    </a:lnTo>
                    <a:lnTo>
                      <a:pt x="465" y="383"/>
                    </a:lnTo>
                    <a:lnTo>
                      <a:pt x="470" y="371"/>
                    </a:lnTo>
                    <a:lnTo>
                      <a:pt x="467" y="367"/>
                    </a:lnTo>
                    <a:lnTo>
                      <a:pt x="458" y="357"/>
                    </a:lnTo>
                    <a:lnTo>
                      <a:pt x="456" y="350"/>
                    </a:lnTo>
                    <a:lnTo>
                      <a:pt x="445" y="340"/>
                    </a:lnTo>
                    <a:lnTo>
                      <a:pt x="436" y="348"/>
                    </a:lnTo>
                    <a:lnTo>
                      <a:pt x="434" y="359"/>
                    </a:lnTo>
                    <a:lnTo>
                      <a:pt x="439" y="383"/>
                    </a:lnTo>
                    <a:lnTo>
                      <a:pt x="431" y="397"/>
                    </a:lnTo>
                    <a:lnTo>
                      <a:pt x="427" y="388"/>
                    </a:lnTo>
                    <a:lnTo>
                      <a:pt x="422" y="365"/>
                    </a:lnTo>
                    <a:lnTo>
                      <a:pt x="407" y="357"/>
                    </a:lnTo>
                    <a:lnTo>
                      <a:pt x="400" y="367"/>
                    </a:lnTo>
                    <a:lnTo>
                      <a:pt x="395" y="366"/>
                    </a:lnTo>
                    <a:lnTo>
                      <a:pt x="395" y="364"/>
                    </a:lnTo>
                    <a:lnTo>
                      <a:pt x="397" y="357"/>
                    </a:lnTo>
                    <a:lnTo>
                      <a:pt x="388" y="361"/>
                    </a:lnTo>
                    <a:lnTo>
                      <a:pt x="390" y="354"/>
                    </a:lnTo>
                    <a:lnTo>
                      <a:pt x="409" y="349"/>
                    </a:lnTo>
                    <a:lnTo>
                      <a:pt x="417" y="317"/>
                    </a:lnTo>
                    <a:lnTo>
                      <a:pt x="412" y="316"/>
                    </a:lnTo>
                    <a:lnTo>
                      <a:pt x="407" y="302"/>
                    </a:lnTo>
                    <a:lnTo>
                      <a:pt x="393" y="310"/>
                    </a:lnTo>
                    <a:lnTo>
                      <a:pt x="381" y="306"/>
                    </a:lnTo>
                    <a:lnTo>
                      <a:pt x="387" y="295"/>
                    </a:lnTo>
                    <a:lnTo>
                      <a:pt x="380" y="278"/>
                    </a:lnTo>
                    <a:lnTo>
                      <a:pt x="374" y="274"/>
                    </a:lnTo>
                    <a:lnTo>
                      <a:pt x="369" y="284"/>
                    </a:lnTo>
                    <a:lnTo>
                      <a:pt x="365" y="286"/>
                    </a:lnTo>
                    <a:lnTo>
                      <a:pt x="358" y="279"/>
                    </a:lnTo>
                    <a:lnTo>
                      <a:pt x="347" y="289"/>
                    </a:lnTo>
                    <a:lnTo>
                      <a:pt x="347" y="275"/>
                    </a:lnTo>
                    <a:lnTo>
                      <a:pt x="339" y="280"/>
                    </a:lnTo>
                    <a:lnTo>
                      <a:pt x="333" y="279"/>
                    </a:lnTo>
                    <a:lnTo>
                      <a:pt x="332" y="276"/>
                    </a:lnTo>
                    <a:lnTo>
                      <a:pt x="327" y="289"/>
                    </a:lnTo>
                    <a:lnTo>
                      <a:pt x="306" y="312"/>
                    </a:lnTo>
                    <a:lnTo>
                      <a:pt x="309" y="291"/>
                    </a:lnTo>
                    <a:lnTo>
                      <a:pt x="317" y="286"/>
                    </a:lnTo>
                    <a:lnTo>
                      <a:pt x="318" y="281"/>
                    </a:lnTo>
                    <a:lnTo>
                      <a:pt x="312" y="271"/>
                    </a:lnTo>
                    <a:lnTo>
                      <a:pt x="354" y="263"/>
                    </a:lnTo>
                    <a:lnTo>
                      <a:pt x="344" y="255"/>
                    </a:lnTo>
                    <a:lnTo>
                      <a:pt x="332" y="259"/>
                    </a:lnTo>
                    <a:lnTo>
                      <a:pt x="326" y="252"/>
                    </a:lnTo>
                    <a:lnTo>
                      <a:pt x="328" y="249"/>
                    </a:lnTo>
                    <a:lnTo>
                      <a:pt x="330" y="246"/>
                    </a:lnTo>
                    <a:lnTo>
                      <a:pt x="325" y="246"/>
                    </a:lnTo>
                    <a:lnTo>
                      <a:pt x="321" y="238"/>
                    </a:lnTo>
                    <a:lnTo>
                      <a:pt x="307" y="231"/>
                    </a:lnTo>
                    <a:lnTo>
                      <a:pt x="290" y="230"/>
                    </a:lnTo>
                    <a:lnTo>
                      <a:pt x="301" y="217"/>
                    </a:lnTo>
                    <a:lnTo>
                      <a:pt x="295" y="215"/>
                    </a:lnTo>
                    <a:lnTo>
                      <a:pt x="296" y="206"/>
                    </a:lnTo>
                    <a:lnTo>
                      <a:pt x="311" y="225"/>
                    </a:lnTo>
                    <a:lnTo>
                      <a:pt x="326" y="228"/>
                    </a:lnTo>
                    <a:lnTo>
                      <a:pt x="337" y="227"/>
                    </a:lnTo>
                    <a:lnTo>
                      <a:pt x="349" y="241"/>
                    </a:lnTo>
                    <a:lnTo>
                      <a:pt x="357" y="241"/>
                    </a:lnTo>
                    <a:lnTo>
                      <a:pt x="347" y="232"/>
                    </a:lnTo>
                    <a:lnTo>
                      <a:pt x="359" y="231"/>
                    </a:lnTo>
                    <a:lnTo>
                      <a:pt x="387" y="237"/>
                    </a:lnTo>
                    <a:lnTo>
                      <a:pt x="402" y="236"/>
                    </a:lnTo>
                    <a:lnTo>
                      <a:pt x="417" y="222"/>
                    </a:lnTo>
                    <a:lnTo>
                      <a:pt x="420" y="206"/>
                    </a:lnTo>
                    <a:lnTo>
                      <a:pt x="418" y="193"/>
                    </a:lnTo>
                    <a:lnTo>
                      <a:pt x="401" y="197"/>
                    </a:lnTo>
                    <a:lnTo>
                      <a:pt x="386" y="193"/>
                    </a:lnTo>
                    <a:lnTo>
                      <a:pt x="359" y="176"/>
                    </a:lnTo>
                    <a:lnTo>
                      <a:pt x="352" y="174"/>
                    </a:lnTo>
                    <a:lnTo>
                      <a:pt x="347" y="179"/>
                    </a:lnTo>
                    <a:lnTo>
                      <a:pt x="344" y="172"/>
                    </a:lnTo>
                    <a:lnTo>
                      <a:pt x="325" y="160"/>
                    </a:lnTo>
                    <a:lnTo>
                      <a:pt x="298" y="157"/>
                    </a:lnTo>
                    <a:lnTo>
                      <a:pt x="295" y="151"/>
                    </a:lnTo>
                    <a:lnTo>
                      <a:pt x="295" y="146"/>
                    </a:lnTo>
                    <a:lnTo>
                      <a:pt x="320" y="150"/>
                    </a:lnTo>
                    <a:lnTo>
                      <a:pt x="323" y="144"/>
                    </a:lnTo>
                    <a:lnTo>
                      <a:pt x="328" y="151"/>
                    </a:lnTo>
                    <a:lnTo>
                      <a:pt x="337" y="157"/>
                    </a:lnTo>
                    <a:lnTo>
                      <a:pt x="345" y="160"/>
                    </a:lnTo>
                    <a:lnTo>
                      <a:pt x="354" y="156"/>
                    </a:lnTo>
                    <a:lnTo>
                      <a:pt x="352" y="150"/>
                    </a:lnTo>
                    <a:lnTo>
                      <a:pt x="350" y="139"/>
                    </a:lnTo>
                    <a:lnTo>
                      <a:pt x="345" y="130"/>
                    </a:lnTo>
                    <a:lnTo>
                      <a:pt x="320" y="112"/>
                    </a:lnTo>
                    <a:lnTo>
                      <a:pt x="310" y="108"/>
                    </a:lnTo>
                    <a:lnTo>
                      <a:pt x="302" y="102"/>
                    </a:lnTo>
                    <a:lnTo>
                      <a:pt x="301" y="97"/>
                    </a:lnTo>
                    <a:lnTo>
                      <a:pt x="293" y="95"/>
                    </a:lnTo>
                    <a:lnTo>
                      <a:pt x="290" y="99"/>
                    </a:lnTo>
                    <a:lnTo>
                      <a:pt x="269" y="107"/>
                    </a:lnTo>
                    <a:lnTo>
                      <a:pt x="261" y="119"/>
                    </a:lnTo>
                    <a:lnTo>
                      <a:pt x="247" y="123"/>
                    </a:lnTo>
                    <a:lnTo>
                      <a:pt x="241" y="115"/>
                    </a:lnTo>
                    <a:lnTo>
                      <a:pt x="232" y="123"/>
                    </a:lnTo>
                    <a:lnTo>
                      <a:pt x="210" y="120"/>
                    </a:lnTo>
                    <a:lnTo>
                      <a:pt x="193" y="152"/>
                    </a:lnTo>
                    <a:lnTo>
                      <a:pt x="180" y="163"/>
                    </a:lnTo>
                    <a:lnTo>
                      <a:pt x="182" y="154"/>
                    </a:lnTo>
                    <a:lnTo>
                      <a:pt x="181" y="147"/>
                    </a:lnTo>
                    <a:lnTo>
                      <a:pt x="192" y="123"/>
                    </a:lnTo>
                    <a:lnTo>
                      <a:pt x="191" y="112"/>
                    </a:lnTo>
                    <a:lnTo>
                      <a:pt x="197" y="86"/>
                    </a:lnTo>
                    <a:lnTo>
                      <a:pt x="193" y="82"/>
                    </a:lnTo>
                    <a:lnTo>
                      <a:pt x="192" y="70"/>
                    </a:lnTo>
                    <a:lnTo>
                      <a:pt x="186" y="63"/>
                    </a:lnTo>
                    <a:lnTo>
                      <a:pt x="176" y="36"/>
                    </a:lnTo>
                    <a:lnTo>
                      <a:pt x="166" y="39"/>
                    </a:lnTo>
                    <a:lnTo>
                      <a:pt x="161" y="29"/>
                    </a:lnTo>
                    <a:lnTo>
                      <a:pt x="156" y="39"/>
                    </a:lnTo>
                    <a:lnTo>
                      <a:pt x="143" y="45"/>
                    </a:lnTo>
                    <a:lnTo>
                      <a:pt x="137" y="33"/>
                    </a:lnTo>
                    <a:lnTo>
                      <a:pt x="111" y="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299"/>
              <p:cNvSpPr>
                <a:spLocks noChangeAspect="1"/>
              </p:cNvSpPr>
              <p:nvPr/>
            </p:nvSpPr>
            <p:spPr bwMode="gray">
              <a:xfrm>
                <a:off x="1457" y="1187"/>
                <a:ext cx="33" cy="46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05" y="22"/>
                  </a:cxn>
                  <a:cxn ang="0">
                    <a:pos x="123" y="39"/>
                  </a:cxn>
                  <a:cxn ang="0">
                    <a:pos x="129" y="48"/>
                  </a:cxn>
                  <a:cxn ang="0">
                    <a:pos x="130" y="76"/>
                  </a:cxn>
                  <a:cxn ang="0">
                    <a:pos x="149" y="76"/>
                  </a:cxn>
                  <a:cxn ang="0">
                    <a:pos x="156" y="89"/>
                  </a:cxn>
                  <a:cxn ang="0">
                    <a:pos x="157" y="109"/>
                  </a:cxn>
                  <a:cxn ang="0">
                    <a:pos x="159" y="145"/>
                  </a:cxn>
                  <a:cxn ang="0">
                    <a:pos x="161" y="210"/>
                  </a:cxn>
                  <a:cxn ang="0">
                    <a:pos x="150" y="226"/>
                  </a:cxn>
                  <a:cxn ang="0">
                    <a:pos x="124" y="229"/>
                  </a:cxn>
                  <a:cxn ang="0">
                    <a:pos x="98" y="228"/>
                  </a:cxn>
                  <a:cxn ang="0">
                    <a:pos x="86" y="211"/>
                  </a:cxn>
                  <a:cxn ang="0">
                    <a:pos x="75" y="197"/>
                  </a:cxn>
                  <a:cxn ang="0">
                    <a:pos x="62" y="185"/>
                  </a:cxn>
                  <a:cxn ang="0">
                    <a:pos x="60" y="195"/>
                  </a:cxn>
                  <a:cxn ang="0">
                    <a:pos x="53" y="193"/>
                  </a:cxn>
                  <a:cxn ang="0">
                    <a:pos x="50" y="178"/>
                  </a:cxn>
                  <a:cxn ang="0">
                    <a:pos x="39" y="183"/>
                  </a:cxn>
                  <a:cxn ang="0">
                    <a:pos x="26" y="159"/>
                  </a:cxn>
                  <a:cxn ang="0">
                    <a:pos x="31" y="142"/>
                  </a:cxn>
                  <a:cxn ang="0">
                    <a:pos x="25" y="137"/>
                  </a:cxn>
                  <a:cxn ang="0">
                    <a:pos x="14" y="158"/>
                  </a:cxn>
                  <a:cxn ang="0">
                    <a:pos x="6" y="141"/>
                  </a:cxn>
                  <a:cxn ang="0">
                    <a:pos x="0" y="113"/>
                  </a:cxn>
                  <a:cxn ang="0">
                    <a:pos x="6" y="103"/>
                  </a:cxn>
                  <a:cxn ang="0">
                    <a:pos x="7" y="92"/>
                  </a:cxn>
                  <a:cxn ang="0">
                    <a:pos x="23" y="83"/>
                  </a:cxn>
                  <a:cxn ang="0">
                    <a:pos x="34" y="73"/>
                  </a:cxn>
                  <a:cxn ang="0">
                    <a:pos x="26" y="67"/>
                  </a:cxn>
                  <a:cxn ang="0">
                    <a:pos x="32" y="64"/>
                  </a:cxn>
                  <a:cxn ang="0">
                    <a:pos x="39" y="50"/>
                  </a:cxn>
                  <a:cxn ang="0">
                    <a:pos x="23" y="60"/>
                  </a:cxn>
                  <a:cxn ang="0">
                    <a:pos x="28" y="45"/>
                  </a:cxn>
                  <a:cxn ang="0">
                    <a:pos x="44" y="43"/>
                  </a:cxn>
                  <a:cxn ang="0">
                    <a:pos x="65" y="5"/>
                  </a:cxn>
                  <a:cxn ang="0">
                    <a:pos x="84" y="7"/>
                  </a:cxn>
                </a:cxnLst>
                <a:rect l="0" t="0" r="r" b="b"/>
                <a:pathLst>
                  <a:path w="163" h="229">
                    <a:moveTo>
                      <a:pt x="84" y="7"/>
                    </a:moveTo>
                    <a:lnTo>
                      <a:pt x="82" y="0"/>
                    </a:lnTo>
                    <a:lnTo>
                      <a:pt x="85" y="12"/>
                    </a:lnTo>
                    <a:lnTo>
                      <a:pt x="105" y="22"/>
                    </a:lnTo>
                    <a:lnTo>
                      <a:pt x="114" y="34"/>
                    </a:lnTo>
                    <a:lnTo>
                      <a:pt x="123" y="39"/>
                    </a:lnTo>
                    <a:lnTo>
                      <a:pt x="123" y="48"/>
                    </a:lnTo>
                    <a:lnTo>
                      <a:pt x="129" y="48"/>
                    </a:lnTo>
                    <a:lnTo>
                      <a:pt x="134" y="59"/>
                    </a:lnTo>
                    <a:lnTo>
                      <a:pt x="130" y="76"/>
                    </a:lnTo>
                    <a:lnTo>
                      <a:pt x="141" y="65"/>
                    </a:lnTo>
                    <a:lnTo>
                      <a:pt x="149" y="76"/>
                    </a:lnTo>
                    <a:lnTo>
                      <a:pt x="147" y="82"/>
                    </a:lnTo>
                    <a:lnTo>
                      <a:pt x="156" y="89"/>
                    </a:lnTo>
                    <a:lnTo>
                      <a:pt x="161" y="99"/>
                    </a:lnTo>
                    <a:lnTo>
                      <a:pt x="157" y="109"/>
                    </a:lnTo>
                    <a:lnTo>
                      <a:pt x="161" y="123"/>
                    </a:lnTo>
                    <a:lnTo>
                      <a:pt x="159" y="145"/>
                    </a:lnTo>
                    <a:lnTo>
                      <a:pt x="163" y="182"/>
                    </a:lnTo>
                    <a:lnTo>
                      <a:pt x="161" y="210"/>
                    </a:lnTo>
                    <a:lnTo>
                      <a:pt x="159" y="218"/>
                    </a:lnTo>
                    <a:lnTo>
                      <a:pt x="150" y="226"/>
                    </a:lnTo>
                    <a:lnTo>
                      <a:pt x="136" y="224"/>
                    </a:lnTo>
                    <a:lnTo>
                      <a:pt x="124" y="229"/>
                    </a:lnTo>
                    <a:lnTo>
                      <a:pt x="112" y="226"/>
                    </a:lnTo>
                    <a:lnTo>
                      <a:pt x="98" y="228"/>
                    </a:lnTo>
                    <a:lnTo>
                      <a:pt x="89" y="220"/>
                    </a:lnTo>
                    <a:lnTo>
                      <a:pt x="86" y="211"/>
                    </a:lnTo>
                    <a:lnTo>
                      <a:pt x="77" y="207"/>
                    </a:lnTo>
                    <a:lnTo>
                      <a:pt x="75" y="197"/>
                    </a:lnTo>
                    <a:lnTo>
                      <a:pt x="68" y="185"/>
                    </a:lnTo>
                    <a:lnTo>
                      <a:pt x="62" y="185"/>
                    </a:lnTo>
                    <a:lnTo>
                      <a:pt x="59" y="190"/>
                    </a:lnTo>
                    <a:lnTo>
                      <a:pt x="60" y="195"/>
                    </a:lnTo>
                    <a:lnTo>
                      <a:pt x="57" y="197"/>
                    </a:lnTo>
                    <a:lnTo>
                      <a:pt x="53" y="193"/>
                    </a:lnTo>
                    <a:lnTo>
                      <a:pt x="52" y="180"/>
                    </a:lnTo>
                    <a:lnTo>
                      <a:pt x="50" y="178"/>
                    </a:lnTo>
                    <a:lnTo>
                      <a:pt x="42" y="177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6" y="159"/>
                    </a:lnTo>
                    <a:lnTo>
                      <a:pt x="26" y="152"/>
                    </a:lnTo>
                    <a:lnTo>
                      <a:pt x="31" y="142"/>
                    </a:lnTo>
                    <a:lnTo>
                      <a:pt x="27" y="146"/>
                    </a:lnTo>
                    <a:lnTo>
                      <a:pt x="25" y="137"/>
                    </a:lnTo>
                    <a:lnTo>
                      <a:pt x="19" y="157"/>
                    </a:lnTo>
                    <a:lnTo>
                      <a:pt x="14" y="158"/>
                    </a:lnTo>
                    <a:lnTo>
                      <a:pt x="11" y="146"/>
                    </a:lnTo>
                    <a:lnTo>
                      <a:pt x="6" y="141"/>
                    </a:lnTo>
                    <a:lnTo>
                      <a:pt x="1" y="123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1" y="99"/>
                    </a:lnTo>
                    <a:lnTo>
                      <a:pt x="7" y="92"/>
                    </a:lnTo>
                    <a:lnTo>
                      <a:pt x="12" y="89"/>
                    </a:lnTo>
                    <a:lnTo>
                      <a:pt x="23" y="83"/>
                    </a:lnTo>
                    <a:lnTo>
                      <a:pt x="36" y="78"/>
                    </a:lnTo>
                    <a:lnTo>
                      <a:pt x="34" y="73"/>
                    </a:lnTo>
                    <a:lnTo>
                      <a:pt x="26" y="73"/>
                    </a:lnTo>
                    <a:lnTo>
                      <a:pt x="26" y="67"/>
                    </a:lnTo>
                    <a:lnTo>
                      <a:pt x="32" y="56"/>
                    </a:lnTo>
                    <a:lnTo>
                      <a:pt x="32" y="64"/>
                    </a:lnTo>
                    <a:lnTo>
                      <a:pt x="39" y="61"/>
                    </a:lnTo>
                    <a:lnTo>
                      <a:pt x="39" y="50"/>
                    </a:lnTo>
                    <a:lnTo>
                      <a:pt x="31" y="50"/>
                    </a:lnTo>
                    <a:lnTo>
                      <a:pt x="23" y="60"/>
                    </a:lnTo>
                    <a:lnTo>
                      <a:pt x="22" y="50"/>
                    </a:lnTo>
                    <a:lnTo>
                      <a:pt x="28" y="45"/>
                    </a:lnTo>
                    <a:lnTo>
                      <a:pt x="44" y="49"/>
                    </a:lnTo>
                    <a:lnTo>
                      <a:pt x="44" y="43"/>
                    </a:lnTo>
                    <a:lnTo>
                      <a:pt x="41" y="28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4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300"/>
              <p:cNvSpPr>
                <a:spLocks noChangeAspect="1"/>
              </p:cNvSpPr>
              <p:nvPr/>
            </p:nvSpPr>
            <p:spPr bwMode="gray">
              <a:xfrm>
                <a:off x="1559" y="1520"/>
                <a:ext cx="77" cy="70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110" y="27"/>
                  </a:cxn>
                  <a:cxn ang="0">
                    <a:pos x="118" y="61"/>
                  </a:cxn>
                  <a:cxn ang="0">
                    <a:pos x="134" y="70"/>
                  </a:cxn>
                  <a:cxn ang="0">
                    <a:pos x="161" y="70"/>
                  </a:cxn>
                  <a:cxn ang="0">
                    <a:pos x="179" y="96"/>
                  </a:cxn>
                  <a:cxn ang="0">
                    <a:pos x="212" y="116"/>
                  </a:cxn>
                  <a:cxn ang="0">
                    <a:pos x="243" y="143"/>
                  </a:cxn>
                  <a:cxn ang="0">
                    <a:pos x="276" y="157"/>
                  </a:cxn>
                  <a:cxn ang="0">
                    <a:pos x="296" y="183"/>
                  </a:cxn>
                  <a:cxn ang="0">
                    <a:pos x="303" y="236"/>
                  </a:cxn>
                  <a:cxn ang="0">
                    <a:pos x="327" y="237"/>
                  </a:cxn>
                  <a:cxn ang="0">
                    <a:pos x="351" y="232"/>
                  </a:cxn>
                  <a:cxn ang="0">
                    <a:pos x="364" y="256"/>
                  </a:cxn>
                  <a:cxn ang="0">
                    <a:pos x="384" y="272"/>
                  </a:cxn>
                  <a:cxn ang="0">
                    <a:pos x="351" y="296"/>
                  </a:cxn>
                  <a:cxn ang="0">
                    <a:pos x="319" y="303"/>
                  </a:cxn>
                  <a:cxn ang="0">
                    <a:pos x="307" y="298"/>
                  </a:cxn>
                  <a:cxn ang="0">
                    <a:pos x="285" y="283"/>
                  </a:cxn>
                  <a:cxn ang="0">
                    <a:pos x="263" y="282"/>
                  </a:cxn>
                  <a:cxn ang="0">
                    <a:pos x="263" y="253"/>
                  </a:cxn>
                  <a:cxn ang="0">
                    <a:pos x="233" y="247"/>
                  </a:cxn>
                  <a:cxn ang="0">
                    <a:pos x="230" y="232"/>
                  </a:cxn>
                  <a:cxn ang="0">
                    <a:pos x="212" y="227"/>
                  </a:cxn>
                  <a:cxn ang="0">
                    <a:pos x="195" y="256"/>
                  </a:cxn>
                  <a:cxn ang="0">
                    <a:pos x="189" y="274"/>
                  </a:cxn>
                  <a:cxn ang="0">
                    <a:pos x="176" y="290"/>
                  </a:cxn>
                  <a:cxn ang="0">
                    <a:pos x="155" y="307"/>
                  </a:cxn>
                  <a:cxn ang="0">
                    <a:pos x="147" y="317"/>
                  </a:cxn>
                  <a:cxn ang="0">
                    <a:pos x="108" y="349"/>
                  </a:cxn>
                  <a:cxn ang="0">
                    <a:pos x="88" y="331"/>
                  </a:cxn>
                  <a:cxn ang="0">
                    <a:pos x="85" y="283"/>
                  </a:cxn>
                  <a:cxn ang="0">
                    <a:pos x="79" y="264"/>
                  </a:cxn>
                  <a:cxn ang="0">
                    <a:pos x="63" y="286"/>
                  </a:cxn>
                  <a:cxn ang="0">
                    <a:pos x="37" y="285"/>
                  </a:cxn>
                  <a:cxn ang="0">
                    <a:pos x="4" y="293"/>
                  </a:cxn>
                  <a:cxn ang="0">
                    <a:pos x="20" y="249"/>
                  </a:cxn>
                  <a:cxn ang="0">
                    <a:pos x="51" y="211"/>
                  </a:cxn>
                  <a:cxn ang="0">
                    <a:pos x="44" y="174"/>
                  </a:cxn>
                  <a:cxn ang="0">
                    <a:pos x="55" y="125"/>
                  </a:cxn>
                  <a:cxn ang="0">
                    <a:pos x="59" y="72"/>
                  </a:cxn>
                  <a:cxn ang="0">
                    <a:pos x="66" y="29"/>
                  </a:cxn>
                </a:cxnLst>
                <a:rect l="0" t="0" r="r" b="b"/>
                <a:pathLst>
                  <a:path w="384" h="349">
                    <a:moveTo>
                      <a:pt x="77" y="14"/>
                    </a:moveTo>
                    <a:lnTo>
                      <a:pt x="86" y="1"/>
                    </a:lnTo>
                    <a:lnTo>
                      <a:pt x="91" y="0"/>
                    </a:lnTo>
                    <a:lnTo>
                      <a:pt x="93" y="11"/>
                    </a:lnTo>
                    <a:lnTo>
                      <a:pt x="106" y="10"/>
                    </a:lnTo>
                    <a:lnTo>
                      <a:pt x="110" y="27"/>
                    </a:lnTo>
                    <a:lnTo>
                      <a:pt x="119" y="38"/>
                    </a:lnTo>
                    <a:lnTo>
                      <a:pt x="114" y="48"/>
                    </a:lnTo>
                    <a:lnTo>
                      <a:pt x="118" y="61"/>
                    </a:lnTo>
                    <a:lnTo>
                      <a:pt x="120" y="81"/>
                    </a:lnTo>
                    <a:lnTo>
                      <a:pt x="129" y="85"/>
                    </a:lnTo>
                    <a:lnTo>
                      <a:pt x="134" y="70"/>
                    </a:lnTo>
                    <a:lnTo>
                      <a:pt x="142" y="57"/>
                    </a:lnTo>
                    <a:lnTo>
                      <a:pt x="150" y="59"/>
                    </a:lnTo>
                    <a:lnTo>
                      <a:pt x="161" y="70"/>
                    </a:lnTo>
                    <a:lnTo>
                      <a:pt x="169" y="72"/>
                    </a:lnTo>
                    <a:lnTo>
                      <a:pt x="168" y="89"/>
                    </a:lnTo>
                    <a:lnTo>
                      <a:pt x="179" y="96"/>
                    </a:lnTo>
                    <a:lnTo>
                      <a:pt x="207" y="100"/>
                    </a:lnTo>
                    <a:lnTo>
                      <a:pt x="209" y="108"/>
                    </a:lnTo>
                    <a:lnTo>
                      <a:pt x="212" y="116"/>
                    </a:lnTo>
                    <a:lnTo>
                      <a:pt x="222" y="127"/>
                    </a:lnTo>
                    <a:lnTo>
                      <a:pt x="233" y="132"/>
                    </a:lnTo>
                    <a:lnTo>
                      <a:pt x="243" y="143"/>
                    </a:lnTo>
                    <a:lnTo>
                      <a:pt x="255" y="151"/>
                    </a:lnTo>
                    <a:lnTo>
                      <a:pt x="265" y="148"/>
                    </a:lnTo>
                    <a:lnTo>
                      <a:pt x="276" y="157"/>
                    </a:lnTo>
                    <a:lnTo>
                      <a:pt x="286" y="161"/>
                    </a:lnTo>
                    <a:lnTo>
                      <a:pt x="290" y="172"/>
                    </a:lnTo>
                    <a:lnTo>
                      <a:pt x="296" y="183"/>
                    </a:lnTo>
                    <a:lnTo>
                      <a:pt x="301" y="213"/>
                    </a:lnTo>
                    <a:lnTo>
                      <a:pt x="307" y="222"/>
                    </a:lnTo>
                    <a:lnTo>
                      <a:pt x="303" y="236"/>
                    </a:lnTo>
                    <a:lnTo>
                      <a:pt x="308" y="239"/>
                    </a:lnTo>
                    <a:lnTo>
                      <a:pt x="319" y="236"/>
                    </a:lnTo>
                    <a:lnTo>
                      <a:pt x="327" y="237"/>
                    </a:lnTo>
                    <a:lnTo>
                      <a:pt x="329" y="240"/>
                    </a:lnTo>
                    <a:lnTo>
                      <a:pt x="343" y="227"/>
                    </a:lnTo>
                    <a:lnTo>
                      <a:pt x="351" y="232"/>
                    </a:lnTo>
                    <a:lnTo>
                      <a:pt x="356" y="240"/>
                    </a:lnTo>
                    <a:lnTo>
                      <a:pt x="362" y="245"/>
                    </a:lnTo>
                    <a:lnTo>
                      <a:pt x="364" y="256"/>
                    </a:lnTo>
                    <a:lnTo>
                      <a:pt x="362" y="260"/>
                    </a:lnTo>
                    <a:lnTo>
                      <a:pt x="383" y="266"/>
                    </a:lnTo>
                    <a:lnTo>
                      <a:pt x="384" y="272"/>
                    </a:lnTo>
                    <a:lnTo>
                      <a:pt x="376" y="274"/>
                    </a:lnTo>
                    <a:lnTo>
                      <a:pt x="360" y="291"/>
                    </a:lnTo>
                    <a:lnTo>
                      <a:pt x="351" y="296"/>
                    </a:lnTo>
                    <a:lnTo>
                      <a:pt x="343" y="307"/>
                    </a:lnTo>
                    <a:lnTo>
                      <a:pt x="335" y="309"/>
                    </a:lnTo>
                    <a:lnTo>
                      <a:pt x="319" y="303"/>
                    </a:lnTo>
                    <a:lnTo>
                      <a:pt x="314" y="298"/>
                    </a:lnTo>
                    <a:lnTo>
                      <a:pt x="313" y="295"/>
                    </a:lnTo>
                    <a:lnTo>
                      <a:pt x="307" y="298"/>
                    </a:lnTo>
                    <a:lnTo>
                      <a:pt x="302" y="288"/>
                    </a:lnTo>
                    <a:lnTo>
                      <a:pt x="293" y="285"/>
                    </a:lnTo>
                    <a:lnTo>
                      <a:pt x="285" y="283"/>
                    </a:lnTo>
                    <a:lnTo>
                      <a:pt x="280" y="280"/>
                    </a:lnTo>
                    <a:lnTo>
                      <a:pt x="275" y="283"/>
                    </a:lnTo>
                    <a:lnTo>
                      <a:pt x="263" y="282"/>
                    </a:lnTo>
                    <a:lnTo>
                      <a:pt x="260" y="275"/>
                    </a:lnTo>
                    <a:lnTo>
                      <a:pt x="265" y="264"/>
                    </a:lnTo>
                    <a:lnTo>
                      <a:pt x="263" y="253"/>
                    </a:lnTo>
                    <a:lnTo>
                      <a:pt x="255" y="249"/>
                    </a:lnTo>
                    <a:lnTo>
                      <a:pt x="236" y="244"/>
                    </a:lnTo>
                    <a:lnTo>
                      <a:pt x="233" y="247"/>
                    </a:lnTo>
                    <a:lnTo>
                      <a:pt x="233" y="249"/>
                    </a:lnTo>
                    <a:lnTo>
                      <a:pt x="225" y="245"/>
                    </a:lnTo>
                    <a:lnTo>
                      <a:pt x="230" y="232"/>
                    </a:lnTo>
                    <a:lnTo>
                      <a:pt x="236" y="226"/>
                    </a:lnTo>
                    <a:lnTo>
                      <a:pt x="233" y="222"/>
                    </a:lnTo>
                    <a:lnTo>
                      <a:pt x="212" y="227"/>
                    </a:lnTo>
                    <a:lnTo>
                      <a:pt x="198" y="233"/>
                    </a:lnTo>
                    <a:lnTo>
                      <a:pt x="198" y="239"/>
                    </a:lnTo>
                    <a:lnTo>
                      <a:pt x="195" y="256"/>
                    </a:lnTo>
                    <a:lnTo>
                      <a:pt x="198" y="263"/>
                    </a:lnTo>
                    <a:lnTo>
                      <a:pt x="196" y="274"/>
                    </a:lnTo>
                    <a:lnTo>
                      <a:pt x="189" y="274"/>
                    </a:lnTo>
                    <a:lnTo>
                      <a:pt x="185" y="281"/>
                    </a:lnTo>
                    <a:lnTo>
                      <a:pt x="178" y="283"/>
                    </a:lnTo>
                    <a:lnTo>
                      <a:pt x="176" y="290"/>
                    </a:lnTo>
                    <a:lnTo>
                      <a:pt x="171" y="296"/>
                    </a:lnTo>
                    <a:lnTo>
                      <a:pt x="162" y="296"/>
                    </a:lnTo>
                    <a:lnTo>
                      <a:pt x="155" y="307"/>
                    </a:lnTo>
                    <a:lnTo>
                      <a:pt x="151" y="315"/>
                    </a:lnTo>
                    <a:lnTo>
                      <a:pt x="147" y="314"/>
                    </a:lnTo>
                    <a:lnTo>
                      <a:pt x="147" y="317"/>
                    </a:lnTo>
                    <a:lnTo>
                      <a:pt x="145" y="325"/>
                    </a:lnTo>
                    <a:lnTo>
                      <a:pt x="137" y="335"/>
                    </a:lnTo>
                    <a:lnTo>
                      <a:pt x="108" y="349"/>
                    </a:lnTo>
                    <a:lnTo>
                      <a:pt x="104" y="345"/>
                    </a:lnTo>
                    <a:lnTo>
                      <a:pt x="97" y="349"/>
                    </a:lnTo>
                    <a:lnTo>
                      <a:pt x="88" y="331"/>
                    </a:lnTo>
                    <a:lnTo>
                      <a:pt x="86" y="309"/>
                    </a:lnTo>
                    <a:lnTo>
                      <a:pt x="87" y="290"/>
                    </a:lnTo>
                    <a:lnTo>
                      <a:pt x="85" y="283"/>
                    </a:lnTo>
                    <a:lnTo>
                      <a:pt x="83" y="269"/>
                    </a:lnTo>
                    <a:lnTo>
                      <a:pt x="82" y="259"/>
                    </a:lnTo>
                    <a:lnTo>
                      <a:pt x="79" y="264"/>
                    </a:lnTo>
                    <a:lnTo>
                      <a:pt x="76" y="281"/>
                    </a:lnTo>
                    <a:lnTo>
                      <a:pt x="69" y="281"/>
                    </a:lnTo>
                    <a:lnTo>
                      <a:pt x="63" y="286"/>
                    </a:lnTo>
                    <a:lnTo>
                      <a:pt x="47" y="286"/>
                    </a:lnTo>
                    <a:lnTo>
                      <a:pt x="43" y="283"/>
                    </a:lnTo>
                    <a:lnTo>
                      <a:pt x="37" y="285"/>
                    </a:lnTo>
                    <a:lnTo>
                      <a:pt x="23" y="295"/>
                    </a:lnTo>
                    <a:lnTo>
                      <a:pt x="8" y="299"/>
                    </a:lnTo>
                    <a:lnTo>
                      <a:pt x="4" y="293"/>
                    </a:lnTo>
                    <a:lnTo>
                      <a:pt x="0" y="283"/>
                    </a:lnTo>
                    <a:lnTo>
                      <a:pt x="12" y="256"/>
                    </a:lnTo>
                    <a:lnTo>
                      <a:pt x="20" y="249"/>
                    </a:lnTo>
                    <a:lnTo>
                      <a:pt x="32" y="245"/>
                    </a:lnTo>
                    <a:lnTo>
                      <a:pt x="51" y="223"/>
                    </a:lnTo>
                    <a:lnTo>
                      <a:pt x="51" y="211"/>
                    </a:lnTo>
                    <a:lnTo>
                      <a:pt x="48" y="206"/>
                    </a:lnTo>
                    <a:lnTo>
                      <a:pt x="47" y="182"/>
                    </a:lnTo>
                    <a:lnTo>
                      <a:pt x="44" y="174"/>
                    </a:lnTo>
                    <a:lnTo>
                      <a:pt x="47" y="158"/>
                    </a:lnTo>
                    <a:lnTo>
                      <a:pt x="53" y="141"/>
                    </a:lnTo>
                    <a:lnTo>
                      <a:pt x="55" y="125"/>
                    </a:lnTo>
                    <a:lnTo>
                      <a:pt x="55" y="121"/>
                    </a:lnTo>
                    <a:lnTo>
                      <a:pt x="58" y="110"/>
                    </a:lnTo>
                    <a:lnTo>
                      <a:pt x="59" y="72"/>
                    </a:lnTo>
                    <a:lnTo>
                      <a:pt x="59" y="60"/>
                    </a:lnTo>
                    <a:lnTo>
                      <a:pt x="63" y="49"/>
                    </a:lnTo>
                    <a:lnTo>
                      <a:pt x="66" y="29"/>
                    </a:lnTo>
                    <a:lnTo>
                      <a:pt x="72" y="19"/>
                    </a:lnTo>
                    <a:lnTo>
                      <a:pt x="77" y="1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301"/>
              <p:cNvSpPr>
                <a:spLocks noChangeAspect="1"/>
              </p:cNvSpPr>
              <p:nvPr/>
            </p:nvSpPr>
            <p:spPr bwMode="gray">
              <a:xfrm>
                <a:off x="1668" y="1452"/>
                <a:ext cx="24" cy="3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6" y="0"/>
                  </a:cxn>
                  <a:cxn ang="0">
                    <a:pos x="59" y="5"/>
                  </a:cxn>
                  <a:cxn ang="0">
                    <a:pos x="65" y="11"/>
                  </a:cxn>
                  <a:cxn ang="0">
                    <a:pos x="75" y="3"/>
                  </a:cxn>
                  <a:cxn ang="0">
                    <a:pos x="87" y="5"/>
                  </a:cxn>
                  <a:cxn ang="0">
                    <a:pos x="92" y="17"/>
                  </a:cxn>
                  <a:cxn ang="0">
                    <a:pos x="100" y="19"/>
                  </a:cxn>
                  <a:cxn ang="0">
                    <a:pos x="111" y="17"/>
                  </a:cxn>
                  <a:cxn ang="0">
                    <a:pos x="119" y="33"/>
                  </a:cxn>
                  <a:cxn ang="0">
                    <a:pos x="120" y="49"/>
                  </a:cxn>
                  <a:cxn ang="0">
                    <a:pos x="119" y="74"/>
                  </a:cxn>
                  <a:cxn ang="0">
                    <a:pos x="122" y="97"/>
                  </a:cxn>
                  <a:cxn ang="0">
                    <a:pos x="119" y="119"/>
                  </a:cxn>
                  <a:cxn ang="0">
                    <a:pos x="104" y="139"/>
                  </a:cxn>
                  <a:cxn ang="0">
                    <a:pos x="88" y="151"/>
                  </a:cxn>
                  <a:cxn ang="0">
                    <a:pos x="39" y="161"/>
                  </a:cxn>
                  <a:cxn ang="0">
                    <a:pos x="33" y="158"/>
                  </a:cxn>
                  <a:cxn ang="0">
                    <a:pos x="17" y="153"/>
                  </a:cxn>
                  <a:cxn ang="0">
                    <a:pos x="6" y="132"/>
                  </a:cxn>
                  <a:cxn ang="0">
                    <a:pos x="1" y="110"/>
                  </a:cxn>
                  <a:cxn ang="0">
                    <a:pos x="0" y="90"/>
                  </a:cxn>
                  <a:cxn ang="0">
                    <a:pos x="2" y="72"/>
                  </a:cxn>
                  <a:cxn ang="0">
                    <a:pos x="8" y="62"/>
                  </a:cxn>
                  <a:cxn ang="0">
                    <a:pos x="13" y="46"/>
                  </a:cxn>
                  <a:cxn ang="0">
                    <a:pos x="22" y="27"/>
                  </a:cxn>
                  <a:cxn ang="0">
                    <a:pos x="33" y="13"/>
                  </a:cxn>
                  <a:cxn ang="0">
                    <a:pos x="44" y="10"/>
                  </a:cxn>
                  <a:cxn ang="0">
                    <a:pos x="52" y="4"/>
                  </a:cxn>
                </a:cxnLst>
                <a:rect l="0" t="0" r="r" b="b"/>
                <a:pathLst>
                  <a:path w="122" h="161">
                    <a:moveTo>
                      <a:pt x="52" y="4"/>
                    </a:moveTo>
                    <a:lnTo>
                      <a:pt x="56" y="0"/>
                    </a:lnTo>
                    <a:lnTo>
                      <a:pt x="59" y="5"/>
                    </a:lnTo>
                    <a:lnTo>
                      <a:pt x="65" y="11"/>
                    </a:lnTo>
                    <a:lnTo>
                      <a:pt x="75" y="3"/>
                    </a:lnTo>
                    <a:lnTo>
                      <a:pt x="87" y="5"/>
                    </a:lnTo>
                    <a:lnTo>
                      <a:pt x="92" y="17"/>
                    </a:lnTo>
                    <a:lnTo>
                      <a:pt x="100" y="19"/>
                    </a:lnTo>
                    <a:lnTo>
                      <a:pt x="111" y="17"/>
                    </a:lnTo>
                    <a:lnTo>
                      <a:pt x="119" y="33"/>
                    </a:lnTo>
                    <a:lnTo>
                      <a:pt x="120" y="49"/>
                    </a:lnTo>
                    <a:lnTo>
                      <a:pt x="119" y="74"/>
                    </a:lnTo>
                    <a:lnTo>
                      <a:pt x="122" y="97"/>
                    </a:lnTo>
                    <a:lnTo>
                      <a:pt x="119" y="119"/>
                    </a:lnTo>
                    <a:lnTo>
                      <a:pt x="104" y="139"/>
                    </a:lnTo>
                    <a:lnTo>
                      <a:pt x="88" y="151"/>
                    </a:lnTo>
                    <a:lnTo>
                      <a:pt x="39" y="161"/>
                    </a:lnTo>
                    <a:lnTo>
                      <a:pt x="33" y="158"/>
                    </a:lnTo>
                    <a:lnTo>
                      <a:pt x="17" y="153"/>
                    </a:lnTo>
                    <a:lnTo>
                      <a:pt x="6" y="132"/>
                    </a:lnTo>
                    <a:lnTo>
                      <a:pt x="1" y="11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8" y="62"/>
                    </a:lnTo>
                    <a:lnTo>
                      <a:pt x="13" y="46"/>
                    </a:lnTo>
                    <a:lnTo>
                      <a:pt x="22" y="27"/>
                    </a:lnTo>
                    <a:lnTo>
                      <a:pt x="33" y="13"/>
                    </a:lnTo>
                    <a:lnTo>
                      <a:pt x="44" y="10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302"/>
              <p:cNvSpPr>
                <a:spLocks noChangeAspect="1"/>
              </p:cNvSpPr>
              <p:nvPr/>
            </p:nvSpPr>
            <p:spPr bwMode="gray">
              <a:xfrm>
                <a:off x="1628" y="1270"/>
                <a:ext cx="53" cy="38"/>
              </a:xfrm>
              <a:custGeom>
                <a:avLst/>
                <a:gdLst/>
                <a:ahLst/>
                <a:cxnLst>
                  <a:cxn ang="0">
                    <a:pos x="110" y="18"/>
                  </a:cxn>
                  <a:cxn ang="0">
                    <a:pos x="129" y="14"/>
                  </a:cxn>
                  <a:cxn ang="0">
                    <a:pos x="149" y="16"/>
                  </a:cxn>
                  <a:cxn ang="0">
                    <a:pos x="200" y="45"/>
                  </a:cxn>
                  <a:cxn ang="0">
                    <a:pos x="207" y="57"/>
                  </a:cxn>
                  <a:cxn ang="0">
                    <a:pos x="208" y="68"/>
                  </a:cxn>
                  <a:cxn ang="0">
                    <a:pos x="217" y="81"/>
                  </a:cxn>
                  <a:cxn ang="0">
                    <a:pos x="227" y="87"/>
                  </a:cxn>
                  <a:cxn ang="0">
                    <a:pos x="243" y="118"/>
                  </a:cxn>
                  <a:cxn ang="0">
                    <a:pos x="254" y="129"/>
                  </a:cxn>
                  <a:cxn ang="0">
                    <a:pos x="253" y="136"/>
                  </a:cxn>
                  <a:cxn ang="0">
                    <a:pos x="255" y="147"/>
                  </a:cxn>
                  <a:cxn ang="0">
                    <a:pos x="265" y="158"/>
                  </a:cxn>
                  <a:cxn ang="0">
                    <a:pos x="256" y="172"/>
                  </a:cxn>
                  <a:cxn ang="0">
                    <a:pos x="238" y="173"/>
                  </a:cxn>
                  <a:cxn ang="0">
                    <a:pos x="213" y="170"/>
                  </a:cxn>
                  <a:cxn ang="0">
                    <a:pos x="186" y="159"/>
                  </a:cxn>
                  <a:cxn ang="0">
                    <a:pos x="148" y="158"/>
                  </a:cxn>
                  <a:cxn ang="0">
                    <a:pos x="109" y="183"/>
                  </a:cxn>
                  <a:cxn ang="0">
                    <a:pos x="86" y="190"/>
                  </a:cxn>
                  <a:cxn ang="0">
                    <a:pos x="65" y="179"/>
                  </a:cxn>
                  <a:cxn ang="0">
                    <a:pos x="49" y="165"/>
                  </a:cxn>
                  <a:cxn ang="0">
                    <a:pos x="41" y="145"/>
                  </a:cxn>
                  <a:cxn ang="0">
                    <a:pos x="39" y="100"/>
                  </a:cxn>
                  <a:cxn ang="0">
                    <a:pos x="11" y="92"/>
                  </a:cxn>
                  <a:cxn ang="0">
                    <a:pos x="0" y="72"/>
                  </a:cxn>
                  <a:cxn ang="0">
                    <a:pos x="1" y="51"/>
                  </a:cxn>
                  <a:cxn ang="0">
                    <a:pos x="6" y="44"/>
                  </a:cxn>
                  <a:cxn ang="0">
                    <a:pos x="6" y="18"/>
                  </a:cxn>
                  <a:cxn ang="0">
                    <a:pos x="14" y="1"/>
                  </a:cxn>
                  <a:cxn ang="0">
                    <a:pos x="28" y="0"/>
                  </a:cxn>
                  <a:cxn ang="0">
                    <a:pos x="40" y="8"/>
                  </a:cxn>
                  <a:cxn ang="0">
                    <a:pos x="49" y="7"/>
                  </a:cxn>
                  <a:cxn ang="0">
                    <a:pos x="73" y="17"/>
                  </a:cxn>
                  <a:cxn ang="0">
                    <a:pos x="102" y="23"/>
                  </a:cxn>
                  <a:cxn ang="0">
                    <a:pos x="110" y="18"/>
                  </a:cxn>
                </a:cxnLst>
                <a:rect l="0" t="0" r="r" b="b"/>
                <a:pathLst>
                  <a:path w="265" h="190">
                    <a:moveTo>
                      <a:pt x="110" y="18"/>
                    </a:moveTo>
                    <a:lnTo>
                      <a:pt x="129" y="14"/>
                    </a:lnTo>
                    <a:lnTo>
                      <a:pt x="149" y="16"/>
                    </a:lnTo>
                    <a:lnTo>
                      <a:pt x="200" y="45"/>
                    </a:lnTo>
                    <a:lnTo>
                      <a:pt x="207" y="57"/>
                    </a:lnTo>
                    <a:lnTo>
                      <a:pt x="208" y="68"/>
                    </a:lnTo>
                    <a:lnTo>
                      <a:pt x="217" y="81"/>
                    </a:lnTo>
                    <a:lnTo>
                      <a:pt x="227" y="87"/>
                    </a:lnTo>
                    <a:lnTo>
                      <a:pt x="243" y="118"/>
                    </a:lnTo>
                    <a:lnTo>
                      <a:pt x="254" y="129"/>
                    </a:lnTo>
                    <a:lnTo>
                      <a:pt x="253" y="136"/>
                    </a:lnTo>
                    <a:lnTo>
                      <a:pt x="255" y="147"/>
                    </a:lnTo>
                    <a:lnTo>
                      <a:pt x="265" y="158"/>
                    </a:lnTo>
                    <a:lnTo>
                      <a:pt x="256" y="172"/>
                    </a:lnTo>
                    <a:lnTo>
                      <a:pt x="238" y="173"/>
                    </a:lnTo>
                    <a:lnTo>
                      <a:pt x="213" y="170"/>
                    </a:lnTo>
                    <a:lnTo>
                      <a:pt x="186" y="159"/>
                    </a:lnTo>
                    <a:lnTo>
                      <a:pt x="148" y="158"/>
                    </a:lnTo>
                    <a:lnTo>
                      <a:pt x="109" y="183"/>
                    </a:lnTo>
                    <a:lnTo>
                      <a:pt x="86" y="190"/>
                    </a:lnTo>
                    <a:lnTo>
                      <a:pt x="65" y="179"/>
                    </a:lnTo>
                    <a:lnTo>
                      <a:pt x="49" y="165"/>
                    </a:lnTo>
                    <a:lnTo>
                      <a:pt x="41" y="145"/>
                    </a:lnTo>
                    <a:lnTo>
                      <a:pt x="39" y="100"/>
                    </a:lnTo>
                    <a:lnTo>
                      <a:pt x="11" y="92"/>
                    </a:lnTo>
                    <a:lnTo>
                      <a:pt x="0" y="72"/>
                    </a:lnTo>
                    <a:lnTo>
                      <a:pt x="1" y="51"/>
                    </a:lnTo>
                    <a:lnTo>
                      <a:pt x="6" y="44"/>
                    </a:lnTo>
                    <a:lnTo>
                      <a:pt x="6" y="18"/>
                    </a:lnTo>
                    <a:lnTo>
                      <a:pt x="14" y="1"/>
                    </a:lnTo>
                    <a:lnTo>
                      <a:pt x="28" y="0"/>
                    </a:lnTo>
                    <a:lnTo>
                      <a:pt x="40" y="8"/>
                    </a:lnTo>
                    <a:lnTo>
                      <a:pt x="49" y="7"/>
                    </a:lnTo>
                    <a:lnTo>
                      <a:pt x="73" y="17"/>
                    </a:lnTo>
                    <a:lnTo>
                      <a:pt x="102" y="23"/>
                    </a:lnTo>
                    <a:lnTo>
                      <a:pt x="110" y="1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303"/>
              <p:cNvSpPr>
                <a:spLocks noChangeAspect="1"/>
              </p:cNvSpPr>
              <p:nvPr/>
            </p:nvSpPr>
            <p:spPr bwMode="gray">
              <a:xfrm>
                <a:off x="1527" y="1265"/>
                <a:ext cx="316" cy="356"/>
              </a:xfrm>
              <a:custGeom>
                <a:avLst/>
                <a:gdLst/>
                <a:ahLst/>
                <a:cxnLst>
                  <a:cxn ang="0">
                    <a:pos x="1131" y="1671"/>
                  </a:cxn>
                  <a:cxn ang="0">
                    <a:pos x="1196" y="1735"/>
                  </a:cxn>
                  <a:cxn ang="0">
                    <a:pos x="1317" y="1753"/>
                  </a:cxn>
                  <a:cxn ang="0">
                    <a:pos x="1220" y="1622"/>
                  </a:cxn>
                  <a:cxn ang="0">
                    <a:pos x="1258" y="1612"/>
                  </a:cxn>
                  <a:cxn ang="0">
                    <a:pos x="1376" y="1663"/>
                  </a:cxn>
                  <a:cxn ang="0">
                    <a:pos x="1400" y="1662"/>
                  </a:cxn>
                  <a:cxn ang="0">
                    <a:pos x="1406" y="1612"/>
                  </a:cxn>
                  <a:cxn ang="0">
                    <a:pos x="1383" y="1464"/>
                  </a:cxn>
                  <a:cxn ang="0">
                    <a:pos x="1312" y="1405"/>
                  </a:cxn>
                  <a:cxn ang="0">
                    <a:pos x="1253" y="1334"/>
                  </a:cxn>
                  <a:cxn ang="0">
                    <a:pos x="1242" y="1240"/>
                  </a:cxn>
                  <a:cxn ang="0">
                    <a:pos x="1265" y="1192"/>
                  </a:cxn>
                  <a:cxn ang="0">
                    <a:pos x="1384" y="1340"/>
                  </a:cxn>
                  <a:cxn ang="0">
                    <a:pos x="1470" y="1359"/>
                  </a:cxn>
                  <a:cxn ang="0">
                    <a:pos x="1512" y="1254"/>
                  </a:cxn>
                  <a:cxn ang="0">
                    <a:pos x="1581" y="1182"/>
                  </a:cxn>
                  <a:cxn ang="0">
                    <a:pos x="1471" y="1095"/>
                  </a:cxn>
                  <a:cxn ang="0">
                    <a:pos x="1374" y="1010"/>
                  </a:cxn>
                  <a:cxn ang="0">
                    <a:pos x="1283" y="958"/>
                  </a:cxn>
                  <a:cxn ang="0">
                    <a:pos x="1226" y="870"/>
                  </a:cxn>
                  <a:cxn ang="0">
                    <a:pos x="1248" y="812"/>
                  </a:cxn>
                  <a:cxn ang="0">
                    <a:pos x="1178" y="743"/>
                  </a:cxn>
                  <a:cxn ang="0">
                    <a:pos x="1201" y="661"/>
                  </a:cxn>
                  <a:cxn ang="0">
                    <a:pos x="1190" y="606"/>
                  </a:cxn>
                  <a:cxn ang="0">
                    <a:pos x="1102" y="546"/>
                  </a:cxn>
                  <a:cxn ang="0">
                    <a:pos x="1018" y="500"/>
                  </a:cxn>
                  <a:cxn ang="0">
                    <a:pos x="928" y="454"/>
                  </a:cxn>
                  <a:cxn ang="0">
                    <a:pos x="867" y="385"/>
                  </a:cxn>
                  <a:cxn ang="0">
                    <a:pos x="828" y="289"/>
                  </a:cxn>
                  <a:cxn ang="0">
                    <a:pos x="618" y="285"/>
                  </a:cxn>
                  <a:cxn ang="0">
                    <a:pos x="503" y="357"/>
                  </a:cxn>
                  <a:cxn ang="0">
                    <a:pos x="510" y="176"/>
                  </a:cxn>
                  <a:cxn ang="0">
                    <a:pos x="390" y="33"/>
                  </a:cxn>
                  <a:cxn ang="0">
                    <a:pos x="291" y="94"/>
                  </a:cxn>
                  <a:cxn ang="0">
                    <a:pos x="293" y="177"/>
                  </a:cxn>
                  <a:cxn ang="0">
                    <a:pos x="279" y="274"/>
                  </a:cxn>
                  <a:cxn ang="0">
                    <a:pos x="280" y="406"/>
                  </a:cxn>
                  <a:cxn ang="0">
                    <a:pos x="277" y="485"/>
                  </a:cxn>
                  <a:cxn ang="0">
                    <a:pos x="281" y="460"/>
                  </a:cxn>
                  <a:cxn ang="0">
                    <a:pos x="222" y="102"/>
                  </a:cxn>
                  <a:cxn ang="0">
                    <a:pos x="75" y="101"/>
                  </a:cxn>
                  <a:cxn ang="0">
                    <a:pos x="7" y="274"/>
                  </a:cxn>
                  <a:cxn ang="0">
                    <a:pos x="115" y="476"/>
                  </a:cxn>
                  <a:cxn ang="0">
                    <a:pos x="83" y="602"/>
                  </a:cxn>
                  <a:cxn ang="0">
                    <a:pos x="265" y="682"/>
                  </a:cxn>
                  <a:cxn ang="0">
                    <a:pos x="448" y="709"/>
                  </a:cxn>
                  <a:cxn ang="0">
                    <a:pos x="549" y="682"/>
                  </a:cxn>
                  <a:cxn ang="0">
                    <a:pos x="658" y="638"/>
                  </a:cxn>
                  <a:cxn ang="0">
                    <a:pos x="750" y="759"/>
                  </a:cxn>
                  <a:cxn ang="0">
                    <a:pos x="849" y="829"/>
                  </a:cxn>
                  <a:cxn ang="0">
                    <a:pos x="912" y="949"/>
                  </a:cxn>
                  <a:cxn ang="0">
                    <a:pos x="951" y="1121"/>
                  </a:cxn>
                  <a:cxn ang="0">
                    <a:pos x="908" y="1313"/>
                  </a:cxn>
                  <a:cxn ang="0">
                    <a:pos x="743" y="1348"/>
                  </a:cxn>
                  <a:cxn ang="0">
                    <a:pos x="668" y="1462"/>
                  </a:cxn>
                  <a:cxn ang="0">
                    <a:pos x="780" y="1452"/>
                  </a:cxn>
                  <a:cxn ang="0">
                    <a:pos x="846" y="1419"/>
                  </a:cxn>
                  <a:cxn ang="0">
                    <a:pos x="919" y="1456"/>
                  </a:cxn>
                  <a:cxn ang="0">
                    <a:pos x="968" y="1547"/>
                  </a:cxn>
                  <a:cxn ang="0">
                    <a:pos x="1003" y="1593"/>
                  </a:cxn>
                </a:cxnLst>
                <a:rect l="0" t="0" r="r" b="b"/>
                <a:pathLst>
                  <a:path w="1581" h="1779">
                    <a:moveTo>
                      <a:pt x="1037" y="1646"/>
                    </a:moveTo>
                    <a:lnTo>
                      <a:pt x="1053" y="1650"/>
                    </a:lnTo>
                    <a:lnTo>
                      <a:pt x="1071" y="1657"/>
                    </a:lnTo>
                    <a:lnTo>
                      <a:pt x="1072" y="1665"/>
                    </a:lnTo>
                    <a:lnTo>
                      <a:pt x="1078" y="1665"/>
                    </a:lnTo>
                    <a:lnTo>
                      <a:pt x="1091" y="1673"/>
                    </a:lnTo>
                    <a:lnTo>
                      <a:pt x="1102" y="1667"/>
                    </a:lnTo>
                    <a:lnTo>
                      <a:pt x="1109" y="1654"/>
                    </a:lnTo>
                    <a:lnTo>
                      <a:pt x="1111" y="1659"/>
                    </a:lnTo>
                    <a:lnTo>
                      <a:pt x="1109" y="1672"/>
                    </a:lnTo>
                    <a:lnTo>
                      <a:pt x="1118" y="1677"/>
                    </a:lnTo>
                    <a:lnTo>
                      <a:pt x="1121" y="1668"/>
                    </a:lnTo>
                    <a:lnTo>
                      <a:pt x="1131" y="1671"/>
                    </a:lnTo>
                    <a:lnTo>
                      <a:pt x="1137" y="1667"/>
                    </a:lnTo>
                    <a:lnTo>
                      <a:pt x="1135" y="1678"/>
                    </a:lnTo>
                    <a:lnTo>
                      <a:pt x="1138" y="1688"/>
                    </a:lnTo>
                    <a:lnTo>
                      <a:pt x="1145" y="1688"/>
                    </a:lnTo>
                    <a:lnTo>
                      <a:pt x="1148" y="1693"/>
                    </a:lnTo>
                    <a:lnTo>
                      <a:pt x="1150" y="1703"/>
                    </a:lnTo>
                    <a:lnTo>
                      <a:pt x="1159" y="1716"/>
                    </a:lnTo>
                    <a:lnTo>
                      <a:pt x="1170" y="1720"/>
                    </a:lnTo>
                    <a:lnTo>
                      <a:pt x="1175" y="1708"/>
                    </a:lnTo>
                    <a:lnTo>
                      <a:pt x="1175" y="1720"/>
                    </a:lnTo>
                    <a:lnTo>
                      <a:pt x="1181" y="1722"/>
                    </a:lnTo>
                    <a:lnTo>
                      <a:pt x="1185" y="1730"/>
                    </a:lnTo>
                    <a:lnTo>
                      <a:pt x="1196" y="1735"/>
                    </a:lnTo>
                    <a:lnTo>
                      <a:pt x="1205" y="1732"/>
                    </a:lnTo>
                    <a:lnTo>
                      <a:pt x="1213" y="1740"/>
                    </a:lnTo>
                    <a:lnTo>
                      <a:pt x="1236" y="1741"/>
                    </a:lnTo>
                    <a:lnTo>
                      <a:pt x="1238" y="1748"/>
                    </a:lnTo>
                    <a:lnTo>
                      <a:pt x="1249" y="1758"/>
                    </a:lnTo>
                    <a:lnTo>
                      <a:pt x="1254" y="1759"/>
                    </a:lnTo>
                    <a:lnTo>
                      <a:pt x="1267" y="1758"/>
                    </a:lnTo>
                    <a:lnTo>
                      <a:pt x="1280" y="1751"/>
                    </a:lnTo>
                    <a:lnTo>
                      <a:pt x="1306" y="1779"/>
                    </a:lnTo>
                    <a:lnTo>
                      <a:pt x="1325" y="1776"/>
                    </a:lnTo>
                    <a:lnTo>
                      <a:pt x="1323" y="1768"/>
                    </a:lnTo>
                    <a:lnTo>
                      <a:pt x="1317" y="1759"/>
                    </a:lnTo>
                    <a:lnTo>
                      <a:pt x="1317" y="1753"/>
                    </a:lnTo>
                    <a:lnTo>
                      <a:pt x="1320" y="1747"/>
                    </a:lnTo>
                    <a:lnTo>
                      <a:pt x="1322" y="1735"/>
                    </a:lnTo>
                    <a:lnTo>
                      <a:pt x="1319" y="1726"/>
                    </a:lnTo>
                    <a:lnTo>
                      <a:pt x="1301" y="1705"/>
                    </a:lnTo>
                    <a:lnTo>
                      <a:pt x="1285" y="1692"/>
                    </a:lnTo>
                    <a:lnTo>
                      <a:pt x="1279" y="1683"/>
                    </a:lnTo>
                    <a:lnTo>
                      <a:pt x="1270" y="1679"/>
                    </a:lnTo>
                    <a:lnTo>
                      <a:pt x="1253" y="1665"/>
                    </a:lnTo>
                    <a:lnTo>
                      <a:pt x="1249" y="1652"/>
                    </a:lnTo>
                    <a:lnTo>
                      <a:pt x="1236" y="1645"/>
                    </a:lnTo>
                    <a:lnTo>
                      <a:pt x="1236" y="1633"/>
                    </a:lnTo>
                    <a:lnTo>
                      <a:pt x="1224" y="1635"/>
                    </a:lnTo>
                    <a:lnTo>
                      <a:pt x="1220" y="1622"/>
                    </a:lnTo>
                    <a:lnTo>
                      <a:pt x="1216" y="1619"/>
                    </a:lnTo>
                    <a:lnTo>
                      <a:pt x="1213" y="1622"/>
                    </a:lnTo>
                    <a:lnTo>
                      <a:pt x="1210" y="1618"/>
                    </a:lnTo>
                    <a:lnTo>
                      <a:pt x="1188" y="1587"/>
                    </a:lnTo>
                    <a:lnTo>
                      <a:pt x="1178" y="1577"/>
                    </a:lnTo>
                    <a:lnTo>
                      <a:pt x="1167" y="1557"/>
                    </a:lnTo>
                    <a:lnTo>
                      <a:pt x="1180" y="1552"/>
                    </a:lnTo>
                    <a:lnTo>
                      <a:pt x="1197" y="1565"/>
                    </a:lnTo>
                    <a:lnTo>
                      <a:pt x="1216" y="1587"/>
                    </a:lnTo>
                    <a:lnTo>
                      <a:pt x="1231" y="1590"/>
                    </a:lnTo>
                    <a:lnTo>
                      <a:pt x="1227" y="1579"/>
                    </a:lnTo>
                    <a:lnTo>
                      <a:pt x="1236" y="1576"/>
                    </a:lnTo>
                    <a:lnTo>
                      <a:pt x="1258" y="1612"/>
                    </a:lnTo>
                    <a:lnTo>
                      <a:pt x="1269" y="1618"/>
                    </a:lnTo>
                    <a:lnTo>
                      <a:pt x="1280" y="1619"/>
                    </a:lnTo>
                    <a:lnTo>
                      <a:pt x="1287" y="1641"/>
                    </a:lnTo>
                    <a:lnTo>
                      <a:pt x="1318" y="1641"/>
                    </a:lnTo>
                    <a:lnTo>
                      <a:pt x="1330" y="1657"/>
                    </a:lnTo>
                    <a:lnTo>
                      <a:pt x="1335" y="1649"/>
                    </a:lnTo>
                    <a:lnTo>
                      <a:pt x="1341" y="1654"/>
                    </a:lnTo>
                    <a:lnTo>
                      <a:pt x="1350" y="1657"/>
                    </a:lnTo>
                    <a:lnTo>
                      <a:pt x="1356" y="1649"/>
                    </a:lnTo>
                    <a:lnTo>
                      <a:pt x="1360" y="1651"/>
                    </a:lnTo>
                    <a:lnTo>
                      <a:pt x="1361" y="1657"/>
                    </a:lnTo>
                    <a:lnTo>
                      <a:pt x="1367" y="1668"/>
                    </a:lnTo>
                    <a:lnTo>
                      <a:pt x="1376" y="1663"/>
                    </a:lnTo>
                    <a:lnTo>
                      <a:pt x="1376" y="1670"/>
                    </a:lnTo>
                    <a:lnTo>
                      <a:pt x="1372" y="1679"/>
                    </a:lnTo>
                    <a:lnTo>
                      <a:pt x="1371" y="1684"/>
                    </a:lnTo>
                    <a:lnTo>
                      <a:pt x="1382" y="1690"/>
                    </a:lnTo>
                    <a:lnTo>
                      <a:pt x="1387" y="1700"/>
                    </a:lnTo>
                    <a:lnTo>
                      <a:pt x="1394" y="1698"/>
                    </a:lnTo>
                    <a:lnTo>
                      <a:pt x="1390" y="1690"/>
                    </a:lnTo>
                    <a:lnTo>
                      <a:pt x="1389" y="1683"/>
                    </a:lnTo>
                    <a:lnTo>
                      <a:pt x="1382" y="1666"/>
                    </a:lnTo>
                    <a:lnTo>
                      <a:pt x="1380" y="1659"/>
                    </a:lnTo>
                    <a:lnTo>
                      <a:pt x="1384" y="1651"/>
                    </a:lnTo>
                    <a:lnTo>
                      <a:pt x="1393" y="1654"/>
                    </a:lnTo>
                    <a:lnTo>
                      <a:pt x="1400" y="1662"/>
                    </a:lnTo>
                    <a:lnTo>
                      <a:pt x="1410" y="1665"/>
                    </a:lnTo>
                    <a:lnTo>
                      <a:pt x="1412" y="1657"/>
                    </a:lnTo>
                    <a:lnTo>
                      <a:pt x="1411" y="1651"/>
                    </a:lnTo>
                    <a:lnTo>
                      <a:pt x="1408" y="1649"/>
                    </a:lnTo>
                    <a:lnTo>
                      <a:pt x="1408" y="1645"/>
                    </a:lnTo>
                    <a:lnTo>
                      <a:pt x="1403" y="1643"/>
                    </a:lnTo>
                    <a:lnTo>
                      <a:pt x="1393" y="1644"/>
                    </a:lnTo>
                    <a:lnTo>
                      <a:pt x="1387" y="1625"/>
                    </a:lnTo>
                    <a:lnTo>
                      <a:pt x="1380" y="1613"/>
                    </a:lnTo>
                    <a:lnTo>
                      <a:pt x="1383" y="1606"/>
                    </a:lnTo>
                    <a:lnTo>
                      <a:pt x="1383" y="1589"/>
                    </a:lnTo>
                    <a:lnTo>
                      <a:pt x="1395" y="1598"/>
                    </a:lnTo>
                    <a:lnTo>
                      <a:pt x="1406" y="1612"/>
                    </a:lnTo>
                    <a:lnTo>
                      <a:pt x="1408" y="1607"/>
                    </a:lnTo>
                    <a:lnTo>
                      <a:pt x="1405" y="1593"/>
                    </a:lnTo>
                    <a:lnTo>
                      <a:pt x="1409" y="1589"/>
                    </a:lnTo>
                    <a:lnTo>
                      <a:pt x="1409" y="1570"/>
                    </a:lnTo>
                    <a:lnTo>
                      <a:pt x="1411" y="1560"/>
                    </a:lnTo>
                    <a:lnTo>
                      <a:pt x="1405" y="1547"/>
                    </a:lnTo>
                    <a:lnTo>
                      <a:pt x="1401" y="1520"/>
                    </a:lnTo>
                    <a:lnTo>
                      <a:pt x="1388" y="1518"/>
                    </a:lnTo>
                    <a:lnTo>
                      <a:pt x="1374" y="1511"/>
                    </a:lnTo>
                    <a:lnTo>
                      <a:pt x="1368" y="1505"/>
                    </a:lnTo>
                    <a:lnTo>
                      <a:pt x="1367" y="1485"/>
                    </a:lnTo>
                    <a:lnTo>
                      <a:pt x="1379" y="1482"/>
                    </a:lnTo>
                    <a:lnTo>
                      <a:pt x="1383" y="1464"/>
                    </a:lnTo>
                    <a:lnTo>
                      <a:pt x="1380" y="1450"/>
                    </a:lnTo>
                    <a:lnTo>
                      <a:pt x="1367" y="1453"/>
                    </a:lnTo>
                    <a:lnTo>
                      <a:pt x="1368" y="1445"/>
                    </a:lnTo>
                    <a:lnTo>
                      <a:pt x="1366" y="1436"/>
                    </a:lnTo>
                    <a:lnTo>
                      <a:pt x="1362" y="1434"/>
                    </a:lnTo>
                    <a:lnTo>
                      <a:pt x="1346" y="1447"/>
                    </a:lnTo>
                    <a:lnTo>
                      <a:pt x="1346" y="1425"/>
                    </a:lnTo>
                    <a:lnTo>
                      <a:pt x="1344" y="1414"/>
                    </a:lnTo>
                    <a:lnTo>
                      <a:pt x="1331" y="1413"/>
                    </a:lnTo>
                    <a:lnTo>
                      <a:pt x="1315" y="1426"/>
                    </a:lnTo>
                    <a:lnTo>
                      <a:pt x="1308" y="1420"/>
                    </a:lnTo>
                    <a:lnTo>
                      <a:pt x="1320" y="1404"/>
                    </a:lnTo>
                    <a:lnTo>
                      <a:pt x="1312" y="1405"/>
                    </a:lnTo>
                    <a:lnTo>
                      <a:pt x="1299" y="1402"/>
                    </a:lnTo>
                    <a:lnTo>
                      <a:pt x="1291" y="1404"/>
                    </a:lnTo>
                    <a:lnTo>
                      <a:pt x="1288" y="1421"/>
                    </a:lnTo>
                    <a:lnTo>
                      <a:pt x="1283" y="1402"/>
                    </a:lnTo>
                    <a:lnTo>
                      <a:pt x="1275" y="1388"/>
                    </a:lnTo>
                    <a:lnTo>
                      <a:pt x="1275" y="1382"/>
                    </a:lnTo>
                    <a:lnTo>
                      <a:pt x="1271" y="1371"/>
                    </a:lnTo>
                    <a:lnTo>
                      <a:pt x="1258" y="1367"/>
                    </a:lnTo>
                    <a:lnTo>
                      <a:pt x="1258" y="1363"/>
                    </a:lnTo>
                    <a:lnTo>
                      <a:pt x="1263" y="1354"/>
                    </a:lnTo>
                    <a:lnTo>
                      <a:pt x="1256" y="1347"/>
                    </a:lnTo>
                    <a:lnTo>
                      <a:pt x="1263" y="1344"/>
                    </a:lnTo>
                    <a:lnTo>
                      <a:pt x="1253" y="1334"/>
                    </a:lnTo>
                    <a:lnTo>
                      <a:pt x="1252" y="1326"/>
                    </a:lnTo>
                    <a:lnTo>
                      <a:pt x="1256" y="1316"/>
                    </a:lnTo>
                    <a:lnTo>
                      <a:pt x="1240" y="1311"/>
                    </a:lnTo>
                    <a:lnTo>
                      <a:pt x="1221" y="1321"/>
                    </a:lnTo>
                    <a:lnTo>
                      <a:pt x="1220" y="1316"/>
                    </a:lnTo>
                    <a:lnTo>
                      <a:pt x="1224" y="1299"/>
                    </a:lnTo>
                    <a:lnTo>
                      <a:pt x="1221" y="1280"/>
                    </a:lnTo>
                    <a:lnTo>
                      <a:pt x="1229" y="1278"/>
                    </a:lnTo>
                    <a:lnTo>
                      <a:pt x="1236" y="1280"/>
                    </a:lnTo>
                    <a:lnTo>
                      <a:pt x="1252" y="1272"/>
                    </a:lnTo>
                    <a:lnTo>
                      <a:pt x="1263" y="1272"/>
                    </a:lnTo>
                    <a:lnTo>
                      <a:pt x="1256" y="1254"/>
                    </a:lnTo>
                    <a:lnTo>
                      <a:pt x="1242" y="1240"/>
                    </a:lnTo>
                    <a:lnTo>
                      <a:pt x="1222" y="1236"/>
                    </a:lnTo>
                    <a:lnTo>
                      <a:pt x="1215" y="1230"/>
                    </a:lnTo>
                    <a:lnTo>
                      <a:pt x="1209" y="1211"/>
                    </a:lnTo>
                    <a:lnTo>
                      <a:pt x="1226" y="1213"/>
                    </a:lnTo>
                    <a:lnTo>
                      <a:pt x="1221" y="1203"/>
                    </a:lnTo>
                    <a:lnTo>
                      <a:pt x="1231" y="1202"/>
                    </a:lnTo>
                    <a:lnTo>
                      <a:pt x="1253" y="1224"/>
                    </a:lnTo>
                    <a:lnTo>
                      <a:pt x="1260" y="1224"/>
                    </a:lnTo>
                    <a:lnTo>
                      <a:pt x="1252" y="1204"/>
                    </a:lnTo>
                    <a:lnTo>
                      <a:pt x="1260" y="1205"/>
                    </a:lnTo>
                    <a:lnTo>
                      <a:pt x="1247" y="1192"/>
                    </a:lnTo>
                    <a:lnTo>
                      <a:pt x="1253" y="1183"/>
                    </a:lnTo>
                    <a:lnTo>
                      <a:pt x="1265" y="1192"/>
                    </a:lnTo>
                    <a:lnTo>
                      <a:pt x="1277" y="1194"/>
                    </a:lnTo>
                    <a:lnTo>
                      <a:pt x="1279" y="1211"/>
                    </a:lnTo>
                    <a:lnTo>
                      <a:pt x="1272" y="1220"/>
                    </a:lnTo>
                    <a:lnTo>
                      <a:pt x="1288" y="1224"/>
                    </a:lnTo>
                    <a:lnTo>
                      <a:pt x="1317" y="1245"/>
                    </a:lnTo>
                    <a:lnTo>
                      <a:pt x="1329" y="1251"/>
                    </a:lnTo>
                    <a:lnTo>
                      <a:pt x="1333" y="1272"/>
                    </a:lnTo>
                    <a:lnTo>
                      <a:pt x="1350" y="1272"/>
                    </a:lnTo>
                    <a:lnTo>
                      <a:pt x="1362" y="1265"/>
                    </a:lnTo>
                    <a:lnTo>
                      <a:pt x="1358" y="1283"/>
                    </a:lnTo>
                    <a:lnTo>
                      <a:pt x="1362" y="1306"/>
                    </a:lnTo>
                    <a:lnTo>
                      <a:pt x="1366" y="1315"/>
                    </a:lnTo>
                    <a:lnTo>
                      <a:pt x="1384" y="1340"/>
                    </a:lnTo>
                    <a:lnTo>
                      <a:pt x="1400" y="1332"/>
                    </a:lnTo>
                    <a:lnTo>
                      <a:pt x="1403" y="1343"/>
                    </a:lnTo>
                    <a:lnTo>
                      <a:pt x="1395" y="1359"/>
                    </a:lnTo>
                    <a:lnTo>
                      <a:pt x="1405" y="1375"/>
                    </a:lnTo>
                    <a:lnTo>
                      <a:pt x="1422" y="1365"/>
                    </a:lnTo>
                    <a:lnTo>
                      <a:pt x="1430" y="1388"/>
                    </a:lnTo>
                    <a:lnTo>
                      <a:pt x="1442" y="1380"/>
                    </a:lnTo>
                    <a:lnTo>
                      <a:pt x="1446" y="1392"/>
                    </a:lnTo>
                    <a:lnTo>
                      <a:pt x="1451" y="1403"/>
                    </a:lnTo>
                    <a:lnTo>
                      <a:pt x="1459" y="1409"/>
                    </a:lnTo>
                    <a:lnTo>
                      <a:pt x="1465" y="1386"/>
                    </a:lnTo>
                    <a:lnTo>
                      <a:pt x="1466" y="1374"/>
                    </a:lnTo>
                    <a:lnTo>
                      <a:pt x="1470" y="1359"/>
                    </a:lnTo>
                    <a:lnTo>
                      <a:pt x="1479" y="1358"/>
                    </a:lnTo>
                    <a:lnTo>
                      <a:pt x="1475" y="1339"/>
                    </a:lnTo>
                    <a:lnTo>
                      <a:pt x="1466" y="1311"/>
                    </a:lnTo>
                    <a:lnTo>
                      <a:pt x="1468" y="1297"/>
                    </a:lnTo>
                    <a:lnTo>
                      <a:pt x="1491" y="1320"/>
                    </a:lnTo>
                    <a:lnTo>
                      <a:pt x="1506" y="1321"/>
                    </a:lnTo>
                    <a:lnTo>
                      <a:pt x="1508" y="1310"/>
                    </a:lnTo>
                    <a:lnTo>
                      <a:pt x="1512" y="1299"/>
                    </a:lnTo>
                    <a:lnTo>
                      <a:pt x="1523" y="1294"/>
                    </a:lnTo>
                    <a:lnTo>
                      <a:pt x="1524" y="1269"/>
                    </a:lnTo>
                    <a:lnTo>
                      <a:pt x="1541" y="1263"/>
                    </a:lnTo>
                    <a:lnTo>
                      <a:pt x="1533" y="1251"/>
                    </a:lnTo>
                    <a:lnTo>
                      <a:pt x="1512" y="1254"/>
                    </a:lnTo>
                    <a:lnTo>
                      <a:pt x="1514" y="1241"/>
                    </a:lnTo>
                    <a:lnTo>
                      <a:pt x="1527" y="1242"/>
                    </a:lnTo>
                    <a:lnTo>
                      <a:pt x="1529" y="1229"/>
                    </a:lnTo>
                    <a:lnTo>
                      <a:pt x="1513" y="1224"/>
                    </a:lnTo>
                    <a:lnTo>
                      <a:pt x="1525" y="1218"/>
                    </a:lnTo>
                    <a:lnTo>
                      <a:pt x="1549" y="1232"/>
                    </a:lnTo>
                    <a:lnTo>
                      <a:pt x="1562" y="1232"/>
                    </a:lnTo>
                    <a:lnTo>
                      <a:pt x="1567" y="1224"/>
                    </a:lnTo>
                    <a:lnTo>
                      <a:pt x="1557" y="1211"/>
                    </a:lnTo>
                    <a:lnTo>
                      <a:pt x="1560" y="1207"/>
                    </a:lnTo>
                    <a:lnTo>
                      <a:pt x="1564" y="1197"/>
                    </a:lnTo>
                    <a:lnTo>
                      <a:pt x="1573" y="1193"/>
                    </a:lnTo>
                    <a:lnTo>
                      <a:pt x="1581" y="1182"/>
                    </a:lnTo>
                    <a:lnTo>
                      <a:pt x="1573" y="1165"/>
                    </a:lnTo>
                    <a:lnTo>
                      <a:pt x="1555" y="1144"/>
                    </a:lnTo>
                    <a:lnTo>
                      <a:pt x="1544" y="1139"/>
                    </a:lnTo>
                    <a:lnTo>
                      <a:pt x="1535" y="1132"/>
                    </a:lnTo>
                    <a:lnTo>
                      <a:pt x="1523" y="1134"/>
                    </a:lnTo>
                    <a:lnTo>
                      <a:pt x="1513" y="1130"/>
                    </a:lnTo>
                    <a:lnTo>
                      <a:pt x="1496" y="1132"/>
                    </a:lnTo>
                    <a:lnTo>
                      <a:pt x="1474" y="1144"/>
                    </a:lnTo>
                    <a:lnTo>
                      <a:pt x="1480" y="1112"/>
                    </a:lnTo>
                    <a:lnTo>
                      <a:pt x="1490" y="1100"/>
                    </a:lnTo>
                    <a:lnTo>
                      <a:pt x="1489" y="1089"/>
                    </a:lnTo>
                    <a:lnTo>
                      <a:pt x="1478" y="1087"/>
                    </a:lnTo>
                    <a:lnTo>
                      <a:pt x="1471" y="1095"/>
                    </a:lnTo>
                    <a:lnTo>
                      <a:pt x="1439" y="1100"/>
                    </a:lnTo>
                    <a:lnTo>
                      <a:pt x="1426" y="1098"/>
                    </a:lnTo>
                    <a:lnTo>
                      <a:pt x="1435" y="1091"/>
                    </a:lnTo>
                    <a:lnTo>
                      <a:pt x="1422" y="1087"/>
                    </a:lnTo>
                    <a:lnTo>
                      <a:pt x="1427" y="1081"/>
                    </a:lnTo>
                    <a:lnTo>
                      <a:pt x="1441" y="1080"/>
                    </a:lnTo>
                    <a:lnTo>
                      <a:pt x="1441" y="1070"/>
                    </a:lnTo>
                    <a:lnTo>
                      <a:pt x="1423" y="1035"/>
                    </a:lnTo>
                    <a:lnTo>
                      <a:pt x="1416" y="1022"/>
                    </a:lnTo>
                    <a:lnTo>
                      <a:pt x="1410" y="1017"/>
                    </a:lnTo>
                    <a:lnTo>
                      <a:pt x="1401" y="1011"/>
                    </a:lnTo>
                    <a:lnTo>
                      <a:pt x="1379" y="1016"/>
                    </a:lnTo>
                    <a:lnTo>
                      <a:pt x="1374" y="1010"/>
                    </a:lnTo>
                    <a:lnTo>
                      <a:pt x="1377" y="999"/>
                    </a:lnTo>
                    <a:lnTo>
                      <a:pt x="1382" y="993"/>
                    </a:lnTo>
                    <a:lnTo>
                      <a:pt x="1383" y="979"/>
                    </a:lnTo>
                    <a:lnTo>
                      <a:pt x="1363" y="984"/>
                    </a:lnTo>
                    <a:lnTo>
                      <a:pt x="1342" y="985"/>
                    </a:lnTo>
                    <a:lnTo>
                      <a:pt x="1329" y="1000"/>
                    </a:lnTo>
                    <a:lnTo>
                      <a:pt x="1323" y="989"/>
                    </a:lnTo>
                    <a:lnTo>
                      <a:pt x="1312" y="985"/>
                    </a:lnTo>
                    <a:lnTo>
                      <a:pt x="1314" y="976"/>
                    </a:lnTo>
                    <a:lnTo>
                      <a:pt x="1324" y="968"/>
                    </a:lnTo>
                    <a:lnTo>
                      <a:pt x="1315" y="952"/>
                    </a:lnTo>
                    <a:lnTo>
                      <a:pt x="1297" y="957"/>
                    </a:lnTo>
                    <a:lnTo>
                      <a:pt x="1283" y="958"/>
                    </a:lnTo>
                    <a:lnTo>
                      <a:pt x="1279" y="952"/>
                    </a:lnTo>
                    <a:lnTo>
                      <a:pt x="1285" y="940"/>
                    </a:lnTo>
                    <a:lnTo>
                      <a:pt x="1288" y="929"/>
                    </a:lnTo>
                    <a:lnTo>
                      <a:pt x="1279" y="923"/>
                    </a:lnTo>
                    <a:lnTo>
                      <a:pt x="1252" y="918"/>
                    </a:lnTo>
                    <a:lnTo>
                      <a:pt x="1216" y="908"/>
                    </a:lnTo>
                    <a:lnTo>
                      <a:pt x="1204" y="902"/>
                    </a:lnTo>
                    <a:lnTo>
                      <a:pt x="1199" y="893"/>
                    </a:lnTo>
                    <a:lnTo>
                      <a:pt x="1215" y="893"/>
                    </a:lnTo>
                    <a:lnTo>
                      <a:pt x="1216" y="885"/>
                    </a:lnTo>
                    <a:lnTo>
                      <a:pt x="1233" y="882"/>
                    </a:lnTo>
                    <a:lnTo>
                      <a:pt x="1224" y="875"/>
                    </a:lnTo>
                    <a:lnTo>
                      <a:pt x="1226" y="870"/>
                    </a:lnTo>
                    <a:lnTo>
                      <a:pt x="1209" y="852"/>
                    </a:lnTo>
                    <a:lnTo>
                      <a:pt x="1210" y="842"/>
                    </a:lnTo>
                    <a:lnTo>
                      <a:pt x="1228" y="843"/>
                    </a:lnTo>
                    <a:lnTo>
                      <a:pt x="1231" y="836"/>
                    </a:lnTo>
                    <a:lnTo>
                      <a:pt x="1220" y="826"/>
                    </a:lnTo>
                    <a:lnTo>
                      <a:pt x="1202" y="815"/>
                    </a:lnTo>
                    <a:lnTo>
                      <a:pt x="1188" y="816"/>
                    </a:lnTo>
                    <a:lnTo>
                      <a:pt x="1186" y="807"/>
                    </a:lnTo>
                    <a:lnTo>
                      <a:pt x="1202" y="804"/>
                    </a:lnTo>
                    <a:lnTo>
                      <a:pt x="1207" y="807"/>
                    </a:lnTo>
                    <a:lnTo>
                      <a:pt x="1215" y="804"/>
                    </a:lnTo>
                    <a:lnTo>
                      <a:pt x="1215" y="791"/>
                    </a:lnTo>
                    <a:lnTo>
                      <a:pt x="1248" y="812"/>
                    </a:lnTo>
                    <a:lnTo>
                      <a:pt x="1263" y="812"/>
                    </a:lnTo>
                    <a:lnTo>
                      <a:pt x="1280" y="805"/>
                    </a:lnTo>
                    <a:lnTo>
                      <a:pt x="1295" y="811"/>
                    </a:lnTo>
                    <a:lnTo>
                      <a:pt x="1299" y="802"/>
                    </a:lnTo>
                    <a:lnTo>
                      <a:pt x="1299" y="793"/>
                    </a:lnTo>
                    <a:lnTo>
                      <a:pt x="1286" y="779"/>
                    </a:lnTo>
                    <a:lnTo>
                      <a:pt x="1269" y="768"/>
                    </a:lnTo>
                    <a:lnTo>
                      <a:pt x="1249" y="766"/>
                    </a:lnTo>
                    <a:lnTo>
                      <a:pt x="1228" y="767"/>
                    </a:lnTo>
                    <a:lnTo>
                      <a:pt x="1211" y="757"/>
                    </a:lnTo>
                    <a:lnTo>
                      <a:pt x="1206" y="769"/>
                    </a:lnTo>
                    <a:lnTo>
                      <a:pt x="1191" y="752"/>
                    </a:lnTo>
                    <a:lnTo>
                      <a:pt x="1178" y="743"/>
                    </a:lnTo>
                    <a:lnTo>
                      <a:pt x="1169" y="751"/>
                    </a:lnTo>
                    <a:lnTo>
                      <a:pt x="1180" y="735"/>
                    </a:lnTo>
                    <a:lnTo>
                      <a:pt x="1201" y="736"/>
                    </a:lnTo>
                    <a:lnTo>
                      <a:pt x="1215" y="729"/>
                    </a:lnTo>
                    <a:lnTo>
                      <a:pt x="1222" y="716"/>
                    </a:lnTo>
                    <a:lnTo>
                      <a:pt x="1238" y="713"/>
                    </a:lnTo>
                    <a:lnTo>
                      <a:pt x="1258" y="723"/>
                    </a:lnTo>
                    <a:lnTo>
                      <a:pt x="1267" y="705"/>
                    </a:lnTo>
                    <a:lnTo>
                      <a:pt x="1261" y="691"/>
                    </a:lnTo>
                    <a:lnTo>
                      <a:pt x="1226" y="641"/>
                    </a:lnTo>
                    <a:lnTo>
                      <a:pt x="1207" y="632"/>
                    </a:lnTo>
                    <a:lnTo>
                      <a:pt x="1200" y="646"/>
                    </a:lnTo>
                    <a:lnTo>
                      <a:pt x="1201" y="661"/>
                    </a:lnTo>
                    <a:lnTo>
                      <a:pt x="1185" y="673"/>
                    </a:lnTo>
                    <a:lnTo>
                      <a:pt x="1178" y="688"/>
                    </a:lnTo>
                    <a:lnTo>
                      <a:pt x="1161" y="687"/>
                    </a:lnTo>
                    <a:lnTo>
                      <a:pt x="1178" y="661"/>
                    </a:lnTo>
                    <a:lnTo>
                      <a:pt x="1178" y="649"/>
                    </a:lnTo>
                    <a:lnTo>
                      <a:pt x="1142" y="651"/>
                    </a:lnTo>
                    <a:lnTo>
                      <a:pt x="1130" y="660"/>
                    </a:lnTo>
                    <a:lnTo>
                      <a:pt x="1125" y="653"/>
                    </a:lnTo>
                    <a:lnTo>
                      <a:pt x="1140" y="640"/>
                    </a:lnTo>
                    <a:lnTo>
                      <a:pt x="1169" y="628"/>
                    </a:lnTo>
                    <a:lnTo>
                      <a:pt x="1178" y="606"/>
                    </a:lnTo>
                    <a:lnTo>
                      <a:pt x="1188" y="619"/>
                    </a:lnTo>
                    <a:lnTo>
                      <a:pt x="1190" y="606"/>
                    </a:lnTo>
                    <a:lnTo>
                      <a:pt x="1190" y="585"/>
                    </a:lnTo>
                    <a:lnTo>
                      <a:pt x="1154" y="570"/>
                    </a:lnTo>
                    <a:lnTo>
                      <a:pt x="1143" y="560"/>
                    </a:lnTo>
                    <a:lnTo>
                      <a:pt x="1131" y="557"/>
                    </a:lnTo>
                    <a:lnTo>
                      <a:pt x="1111" y="563"/>
                    </a:lnTo>
                    <a:lnTo>
                      <a:pt x="1099" y="580"/>
                    </a:lnTo>
                    <a:lnTo>
                      <a:pt x="1093" y="585"/>
                    </a:lnTo>
                    <a:lnTo>
                      <a:pt x="1083" y="597"/>
                    </a:lnTo>
                    <a:lnTo>
                      <a:pt x="1083" y="591"/>
                    </a:lnTo>
                    <a:lnTo>
                      <a:pt x="1089" y="575"/>
                    </a:lnTo>
                    <a:lnTo>
                      <a:pt x="1102" y="563"/>
                    </a:lnTo>
                    <a:lnTo>
                      <a:pt x="1110" y="542"/>
                    </a:lnTo>
                    <a:lnTo>
                      <a:pt x="1102" y="546"/>
                    </a:lnTo>
                    <a:lnTo>
                      <a:pt x="1091" y="556"/>
                    </a:lnTo>
                    <a:lnTo>
                      <a:pt x="1076" y="560"/>
                    </a:lnTo>
                    <a:lnTo>
                      <a:pt x="1057" y="575"/>
                    </a:lnTo>
                    <a:lnTo>
                      <a:pt x="1059" y="564"/>
                    </a:lnTo>
                    <a:lnTo>
                      <a:pt x="1066" y="552"/>
                    </a:lnTo>
                    <a:lnTo>
                      <a:pt x="1075" y="528"/>
                    </a:lnTo>
                    <a:lnTo>
                      <a:pt x="1071" y="509"/>
                    </a:lnTo>
                    <a:lnTo>
                      <a:pt x="1060" y="506"/>
                    </a:lnTo>
                    <a:lnTo>
                      <a:pt x="1044" y="520"/>
                    </a:lnTo>
                    <a:lnTo>
                      <a:pt x="1028" y="525"/>
                    </a:lnTo>
                    <a:lnTo>
                      <a:pt x="1021" y="513"/>
                    </a:lnTo>
                    <a:lnTo>
                      <a:pt x="990" y="506"/>
                    </a:lnTo>
                    <a:lnTo>
                      <a:pt x="1018" y="500"/>
                    </a:lnTo>
                    <a:lnTo>
                      <a:pt x="1034" y="501"/>
                    </a:lnTo>
                    <a:lnTo>
                      <a:pt x="1041" y="489"/>
                    </a:lnTo>
                    <a:lnTo>
                      <a:pt x="1048" y="477"/>
                    </a:lnTo>
                    <a:lnTo>
                      <a:pt x="1041" y="455"/>
                    </a:lnTo>
                    <a:lnTo>
                      <a:pt x="1028" y="431"/>
                    </a:lnTo>
                    <a:lnTo>
                      <a:pt x="986" y="412"/>
                    </a:lnTo>
                    <a:lnTo>
                      <a:pt x="968" y="393"/>
                    </a:lnTo>
                    <a:lnTo>
                      <a:pt x="965" y="395"/>
                    </a:lnTo>
                    <a:lnTo>
                      <a:pt x="962" y="412"/>
                    </a:lnTo>
                    <a:lnTo>
                      <a:pt x="949" y="425"/>
                    </a:lnTo>
                    <a:lnTo>
                      <a:pt x="935" y="419"/>
                    </a:lnTo>
                    <a:lnTo>
                      <a:pt x="922" y="423"/>
                    </a:lnTo>
                    <a:lnTo>
                      <a:pt x="928" y="454"/>
                    </a:lnTo>
                    <a:lnTo>
                      <a:pt x="927" y="463"/>
                    </a:lnTo>
                    <a:lnTo>
                      <a:pt x="926" y="455"/>
                    </a:lnTo>
                    <a:lnTo>
                      <a:pt x="914" y="457"/>
                    </a:lnTo>
                    <a:lnTo>
                      <a:pt x="912" y="452"/>
                    </a:lnTo>
                    <a:lnTo>
                      <a:pt x="904" y="443"/>
                    </a:lnTo>
                    <a:lnTo>
                      <a:pt x="906" y="419"/>
                    </a:lnTo>
                    <a:lnTo>
                      <a:pt x="896" y="418"/>
                    </a:lnTo>
                    <a:lnTo>
                      <a:pt x="882" y="438"/>
                    </a:lnTo>
                    <a:lnTo>
                      <a:pt x="895" y="408"/>
                    </a:lnTo>
                    <a:lnTo>
                      <a:pt x="912" y="385"/>
                    </a:lnTo>
                    <a:lnTo>
                      <a:pt x="910" y="379"/>
                    </a:lnTo>
                    <a:lnTo>
                      <a:pt x="883" y="385"/>
                    </a:lnTo>
                    <a:lnTo>
                      <a:pt x="867" y="385"/>
                    </a:lnTo>
                    <a:lnTo>
                      <a:pt x="851" y="406"/>
                    </a:lnTo>
                    <a:lnTo>
                      <a:pt x="844" y="411"/>
                    </a:lnTo>
                    <a:lnTo>
                      <a:pt x="845" y="391"/>
                    </a:lnTo>
                    <a:lnTo>
                      <a:pt x="829" y="401"/>
                    </a:lnTo>
                    <a:lnTo>
                      <a:pt x="846" y="381"/>
                    </a:lnTo>
                    <a:lnTo>
                      <a:pt x="863" y="370"/>
                    </a:lnTo>
                    <a:lnTo>
                      <a:pt x="871" y="357"/>
                    </a:lnTo>
                    <a:lnTo>
                      <a:pt x="867" y="334"/>
                    </a:lnTo>
                    <a:lnTo>
                      <a:pt x="846" y="328"/>
                    </a:lnTo>
                    <a:lnTo>
                      <a:pt x="825" y="328"/>
                    </a:lnTo>
                    <a:lnTo>
                      <a:pt x="819" y="322"/>
                    </a:lnTo>
                    <a:lnTo>
                      <a:pt x="831" y="305"/>
                    </a:lnTo>
                    <a:lnTo>
                      <a:pt x="828" y="289"/>
                    </a:lnTo>
                    <a:lnTo>
                      <a:pt x="818" y="266"/>
                    </a:lnTo>
                    <a:lnTo>
                      <a:pt x="808" y="259"/>
                    </a:lnTo>
                    <a:lnTo>
                      <a:pt x="812" y="250"/>
                    </a:lnTo>
                    <a:lnTo>
                      <a:pt x="791" y="240"/>
                    </a:lnTo>
                    <a:lnTo>
                      <a:pt x="771" y="239"/>
                    </a:lnTo>
                    <a:lnTo>
                      <a:pt x="712" y="209"/>
                    </a:lnTo>
                    <a:lnTo>
                      <a:pt x="685" y="208"/>
                    </a:lnTo>
                    <a:lnTo>
                      <a:pt x="656" y="221"/>
                    </a:lnTo>
                    <a:lnTo>
                      <a:pt x="631" y="245"/>
                    </a:lnTo>
                    <a:lnTo>
                      <a:pt x="630" y="266"/>
                    </a:lnTo>
                    <a:lnTo>
                      <a:pt x="646" y="280"/>
                    </a:lnTo>
                    <a:lnTo>
                      <a:pt x="634" y="285"/>
                    </a:lnTo>
                    <a:lnTo>
                      <a:pt x="618" y="285"/>
                    </a:lnTo>
                    <a:lnTo>
                      <a:pt x="607" y="300"/>
                    </a:lnTo>
                    <a:lnTo>
                      <a:pt x="588" y="274"/>
                    </a:lnTo>
                    <a:lnTo>
                      <a:pt x="575" y="289"/>
                    </a:lnTo>
                    <a:lnTo>
                      <a:pt x="565" y="283"/>
                    </a:lnTo>
                    <a:lnTo>
                      <a:pt x="566" y="267"/>
                    </a:lnTo>
                    <a:lnTo>
                      <a:pt x="562" y="251"/>
                    </a:lnTo>
                    <a:lnTo>
                      <a:pt x="550" y="275"/>
                    </a:lnTo>
                    <a:lnTo>
                      <a:pt x="550" y="283"/>
                    </a:lnTo>
                    <a:lnTo>
                      <a:pt x="545" y="306"/>
                    </a:lnTo>
                    <a:lnTo>
                      <a:pt x="537" y="304"/>
                    </a:lnTo>
                    <a:lnTo>
                      <a:pt x="533" y="322"/>
                    </a:lnTo>
                    <a:lnTo>
                      <a:pt x="519" y="344"/>
                    </a:lnTo>
                    <a:lnTo>
                      <a:pt x="503" y="357"/>
                    </a:lnTo>
                    <a:lnTo>
                      <a:pt x="506" y="347"/>
                    </a:lnTo>
                    <a:lnTo>
                      <a:pt x="498" y="336"/>
                    </a:lnTo>
                    <a:lnTo>
                      <a:pt x="503" y="325"/>
                    </a:lnTo>
                    <a:lnTo>
                      <a:pt x="517" y="328"/>
                    </a:lnTo>
                    <a:lnTo>
                      <a:pt x="519" y="323"/>
                    </a:lnTo>
                    <a:lnTo>
                      <a:pt x="511" y="312"/>
                    </a:lnTo>
                    <a:lnTo>
                      <a:pt x="506" y="312"/>
                    </a:lnTo>
                    <a:lnTo>
                      <a:pt x="512" y="289"/>
                    </a:lnTo>
                    <a:lnTo>
                      <a:pt x="518" y="274"/>
                    </a:lnTo>
                    <a:lnTo>
                      <a:pt x="528" y="230"/>
                    </a:lnTo>
                    <a:lnTo>
                      <a:pt x="534" y="212"/>
                    </a:lnTo>
                    <a:lnTo>
                      <a:pt x="518" y="196"/>
                    </a:lnTo>
                    <a:lnTo>
                      <a:pt x="510" y="176"/>
                    </a:lnTo>
                    <a:lnTo>
                      <a:pt x="508" y="167"/>
                    </a:lnTo>
                    <a:lnTo>
                      <a:pt x="518" y="159"/>
                    </a:lnTo>
                    <a:lnTo>
                      <a:pt x="519" y="148"/>
                    </a:lnTo>
                    <a:lnTo>
                      <a:pt x="512" y="134"/>
                    </a:lnTo>
                    <a:lnTo>
                      <a:pt x="496" y="122"/>
                    </a:lnTo>
                    <a:lnTo>
                      <a:pt x="475" y="115"/>
                    </a:lnTo>
                    <a:lnTo>
                      <a:pt x="489" y="99"/>
                    </a:lnTo>
                    <a:lnTo>
                      <a:pt x="484" y="47"/>
                    </a:lnTo>
                    <a:lnTo>
                      <a:pt x="475" y="33"/>
                    </a:lnTo>
                    <a:lnTo>
                      <a:pt x="470" y="22"/>
                    </a:lnTo>
                    <a:lnTo>
                      <a:pt x="417" y="26"/>
                    </a:lnTo>
                    <a:lnTo>
                      <a:pt x="401" y="25"/>
                    </a:lnTo>
                    <a:lnTo>
                      <a:pt x="390" y="33"/>
                    </a:lnTo>
                    <a:lnTo>
                      <a:pt x="378" y="37"/>
                    </a:lnTo>
                    <a:lnTo>
                      <a:pt x="358" y="49"/>
                    </a:lnTo>
                    <a:lnTo>
                      <a:pt x="339" y="68"/>
                    </a:lnTo>
                    <a:lnTo>
                      <a:pt x="355" y="84"/>
                    </a:lnTo>
                    <a:lnTo>
                      <a:pt x="351" y="103"/>
                    </a:lnTo>
                    <a:lnTo>
                      <a:pt x="347" y="92"/>
                    </a:lnTo>
                    <a:lnTo>
                      <a:pt x="340" y="80"/>
                    </a:lnTo>
                    <a:lnTo>
                      <a:pt x="325" y="73"/>
                    </a:lnTo>
                    <a:lnTo>
                      <a:pt x="307" y="81"/>
                    </a:lnTo>
                    <a:lnTo>
                      <a:pt x="304" y="94"/>
                    </a:lnTo>
                    <a:lnTo>
                      <a:pt x="313" y="118"/>
                    </a:lnTo>
                    <a:lnTo>
                      <a:pt x="303" y="112"/>
                    </a:lnTo>
                    <a:lnTo>
                      <a:pt x="291" y="94"/>
                    </a:lnTo>
                    <a:lnTo>
                      <a:pt x="277" y="97"/>
                    </a:lnTo>
                    <a:lnTo>
                      <a:pt x="272" y="115"/>
                    </a:lnTo>
                    <a:lnTo>
                      <a:pt x="285" y="131"/>
                    </a:lnTo>
                    <a:lnTo>
                      <a:pt x="344" y="153"/>
                    </a:lnTo>
                    <a:lnTo>
                      <a:pt x="341" y="160"/>
                    </a:lnTo>
                    <a:lnTo>
                      <a:pt x="324" y="156"/>
                    </a:lnTo>
                    <a:lnTo>
                      <a:pt x="266" y="138"/>
                    </a:lnTo>
                    <a:lnTo>
                      <a:pt x="264" y="148"/>
                    </a:lnTo>
                    <a:lnTo>
                      <a:pt x="258" y="144"/>
                    </a:lnTo>
                    <a:lnTo>
                      <a:pt x="250" y="148"/>
                    </a:lnTo>
                    <a:lnTo>
                      <a:pt x="261" y="156"/>
                    </a:lnTo>
                    <a:lnTo>
                      <a:pt x="276" y="160"/>
                    </a:lnTo>
                    <a:lnTo>
                      <a:pt x="293" y="177"/>
                    </a:lnTo>
                    <a:lnTo>
                      <a:pt x="312" y="186"/>
                    </a:lnTo>
                    <a:lnTo>
                      <a:pt x="331" y="204"/>
                    </a:lnTo>
                    <a:lnTo>
                      <a:pt x="319" y="207"/>
                    </a:lnTo>
                    <a:lnTo>
                      <a:pt x="280" y="176"/>
                    </a:lnTo>
                    <a:lnTo>
                      <a:pt x="255" y="170"/>
                    </a:lnTo>
                    <a:lnTo>
                      <a:pt x="243" y="171"/>
                    </a:lnTo>
                    <a:lnTo>
                      <a:pt x="238" y="181"/>
                    </a:lnTo>
                    <a:lnTo>
                      <a:pt x="239" y="210"/>
                    </a:lnTo>
                    <a:lnTo>
                      <a:pt x="248" y="237"/>
                    </a:lnTo>
                    <a:lnTo>
                      <a:pt x="243" y="246"/>
                    </a:lnTo>
                    <a:lnTo>
                      <a:pt x="250" y="263"/>
                    </a:lnTo>
                    <a:lnTo>
                      <a:pt x="269" y="274"/>
                    </a:lnTo>
                    <a:lnTo>
                      <a:pt x="279" y="274"/>
                    </a:lnTo>
                    <a:lnTo>
                      <a:pt x="285" y="268"/>
                    </a:lnTo>
                    <a:lnTo>
                      <a:pt x="288" y="273"/>
                    </a:lnTo>
                    <a:lnTo>
                      <a:pt x="282" y="291"/>
                    </a:lnTo>
                    <a:lnTo>
                      <a:pt x="272" y="302"/>
                    </a:lnTo>
                    <a:lnTo>
                      <a:pt x="254" y="299"/>
                    </a:lnTo>
                    <a:lnTo>
                      <a:pt x="249" y="314"/>
                    </a:lnTo>
                    <a:lnTo>
                      <a:pt x="248" y="325"/>
                    </a:lnTo>
                    <a:lnTo>
                      <a:pt x="226" y="343"/>
                    </a:lnTo>
                    <a:lnTo>
                      <a:pt x="229" y="354"/>
                    </a:lnTo>
                    <a:lnTo>
                      <a:pt x="245" y="364"/>
                    </a:lnTo>
                    <a:lnTo>
                      <a:pt x="245" y="381"/>
                    </a:lnTo>
                    <a:lnTo>
                      <a:pt x="259" y="398"/>
                    </a:lnTo>
                    <a:lnTo>
                      <a:pt x="280" y="406"/>
                    </a:lnTo>
                    <a:lnTo>
                      <a:pt x="295" y="406"/>
                    </a:lnTo>
                    <a:lnTo>
                      <a:pt x="298" y="419"/>
                    </a:lnTo>
                    <a:lnTo>
                      <a:pt x="295" y="441"/>
                    </a:lnTo>
                    <a:lnTo>
                      <a:pt x="295" y="447"/>
                    </a:lnTo>
                    <a:lnTo>
                      <a:pt x="290" y="455"/>
                    </a:lnTo>
                    <a:lnTo>
                      <a:pt x="291" y="471"/>
                    </a:lnTo>
                    <a:lnTo>
                      <a:pt x="290" y="485"/>
                    </a:lnTo>
                    <a:lnTo>
                      <a:pt x="288" y="504"/>
                    </a:lnTo>
                    <a:lnTo>
                      <a:pt x="281" y="525"/>
                    </a:lnTo>
                    <a:lnTo>
                      <a:pt x="275" y="519"/>
                    </a:lnTo>
                    <a:lnTo>
                      <a:pt x="277" y="500"/>
                    </a:lnTo>
                    <a:lnTo>
                      <a:pt x="281" y="490"/>
                    </a:lnTo>
                    <a:lnTo>
                      <a:pt x="277" y="485"/>
                    </a:lnTo>
                    <a:lnTo>
                      <a:pt x="271" y="489"/>
                    </a:lnTo>
                    <a:lnTo>
                      <a:pt x="254" y="487"/>
                    </a:lnTo>
                    <a:lnTo>
                      <a:pt x="242" y="490"/>
                    </a:lnTo>
                    <a:lnTo>
                      <a:pt x="227" y="498"/>
                    </a:lnTo>
                    <a:lnTo>
                      <a:pt x="207" y="515"/>
                    </a:lnTo>
                    <a:lnTo>
                      <a:pt x="190" y="513"/>
                    </a:lnTo>
                    <a:lnTo>
                      <a:pt x="215" y="495"/>
                    </a:lnTo>
                    <a:lnTo>
                      <a:pt x="227" y="481"/>
                    </a:lnTo>
                    <a:lnTo>
                      <a:pt x="252" y="476"/>
                    </a:lnTo>
                    <a:lnTo>
                      <a:pt x="256" y="470"/>
                    </a:lnTo>
                    <a:lnTo>
                      <a:pt x="268" y="465"/>
                    </a:lnTo>
                    <a:lnTo>
                      <a:pt x="281" y="467"/>
                    </a:lnTo>
                    <a:lnTo>
                      <a:pt x="281" y="460"/>
                    </a:lnTo>
                    <a:lnTo>
                      <a:pt x="277" y="446"/>
                    </a:lnTo>
                    <a:lnTo>
                      <a:pt x="274" y="438"/>
                    </a:lnTo>
                    <a:lnTo>
                      <a:pt x="255" y="433"/>
                    </a:lnTo>
                    <a:lnTo>
                      <a:pt x="205" y="361"/>
                    </a:lnTo>
                    <a:lnTo>
                      <a:pt x="196" y="334"/>
                    </a:lnTo>
                    <a:lnTo>
                      <a:pt x="198" y="306"/>
                    </a:lnTo>
                    <a:lnTo>
                      <a:pt x="206" y="274"/>
                    </a:lnTo>
                    <a:lnTo>
                      <a:pt x="198" y="252"/>
                    </a:lnTo>
                    <a:lnTo>
                      <a:pt x="185" y="229"/>
                    </a:lnTo>
                    <a:lnTo>
                      <a:pt x="186" y="198"/>
                    </a:lnTo>
                    <a:lnTo>
                      <a:pt x="207" y="155"/>
                    </a:lnTo>
                    <a:lnTo>
                      <a:pt x="211" y="124"/>
                    </a:lnTo>
                    <a:lnTo>
                      <a:pt x="222" y="102"/>
                    </a:lnTo>
                    <a:lnTo>
                      <a:pt x="236" y="88"/>
                    </a:lnTo>
                    <a:lnTo>
                      <a:pt x="247" y="67"/>
                    </a:lnTo>
                    <a:lnTo>
                      <a:pt x="275" y="38"/>
                    </a:lnTo>
                    <a:lnTo>
                      <a:pt x="285" y="25"/>
                    </a:lnTo>
                    <a:lnTo>
                      <a:pt x="285" y="21"/>
                    </a:lnTo>
                    <a:lnTo>
                      <a:pt x="279" y="16"/>
                    </a:lnTo>
                    <a:lnTo>
                      <a:pt x="270" y="8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46" y="20"/>
                    </a:lnTo>
                    <a:lnTo>
                      <a:pt x="114" y="42"/>
                    </a:lnTo>
                    <a:lnTo>
                      <a:pt x="81" y="76"/>
                    </a:lnTo>
                    <a:lnTo>
                      <a:pt x="75" y="101"/>
                    </a:lnTo>
                    <a:lnTo>
                      <a:pt x="61" y="118"/>
                    </a:lnTo>
                    <a:lnTo>
                      <a:pt x="55" y="123"/>
                    </a:lnTo>
                    <a:lnTo>
                      <a:pt x="49" y="134"/>
                    </a:lnTo>
                    <a:lnTo>
                      <a:pt x="44" y="149"/>
                    </a:lnTo>
                    <a:lnTo>
                      <a:pt x="51" y="164"/>
                    </a:lnTo>
                    <a:lnTo>
                      <a:pt x="39" y="172"/>
                    </a:lnTo>
                    <a:lnTo>
                      <a:pt x="38" y="199"/>
                    </a:lnTo>
                    <a:lnTo>
                      <a:pt x="48" y="204"/>
                    </a:lnTo>
                    <a:lnTo>
                      <a:pt x="29" y="204"/>
                    </a:lnTo>
                    <a:lnTo>
                      <a:pt x="24" y="230"/>
                    </a:lnTo>
                    <a:lnTo>
                      <a:pt x="16" y="236"/>
                    </a:lnTo>
                    <a:lnTo>
                      <a:pt x="14" y="261"/>
                    </a:lnTo>
                    <a:lnTo>
                      <a:pt x="7" y="274"/>
                    </a:lnTo>
                    <a:lnTo>
                      <a:pt x="12" y="310"/>
                    </a:lnTo>
                    <a:lnTo>
                      <a:pt x="27" y="310"/>
                    </a:lnTo>
                    <a:lnTo>
                      <a:pt x="17" y="316"/>
                    </a:lnTo>
                    <a:lnTo>
                      <a:pt x="7" y="330"/>
                    </a:lnTo>
                    <a:lnTo>
                      <a:pt x="0" y="347"/>
                    </a:lnTo>
                    <a:lnTo>
                      <a:pt x="7" y="369"/>
                    </a:lnTo>
                    <a:lnTo>
                      <a:pt x="13" y="381"/>
                    </a:lnTo>
                    <a:lnTo>
                      <a:pt x="3" y="401"/>
                    </a:lnTo>
                    <a:lnTo>
                      <a:pt x="3" y="441"/>
                    </a:lnTo>
                    <a:lnTo>
                      <a:pt x="8" y="454"/>
                    </a:lnTo>
                    <a:lnTo>
                      <a:pt x="12" y="460"/>
                    </a:lnTo>
                    <a:lnTo>
                      <a:pt x="62" y="471"/>
                    </a:lnTo>
                    <a:lnTo>
                      <a:pt x="115" y="476"/>
                    </a:lnTo>
                    <a:lnTo>
                      <a:pt x="126" y="490"/>
                    </a:lnTo>
                    <a:lnTo>
                      <a:pt x="145" y="506"/>
                    </a:lnTo>
                    <a:lnTo>
                      <a:pt x="162" y="516"/>
                    </a:lnTo>
                    <a:lnTo>
                      <a:pt x="131" y="528"/>
                    </a:lnTo>
                    <a:lnTo>
                      <a:pt x="107" y="530"/>
                    </a:lnTo>
                    <a:lnTo>
                      <a:pt x="73" y="510"/>
                    </a:lnTo>
                    <a:lnTo>
                      <a:pt x="53" y="509"/>
                    </a:lnTo>
                    <a:lnTo>
                      <a:pt x="37" y="504"/>
                    </a:lnTo>
                    <a:lnTo>
                      <a:pt x="45" y="515"/>
                    </a:lnTo>
                    <a:lnTo>
                      <a:pt x="38" y="532"/>
                    </a:lnTo>
                    <a:lnTo>
                      <a:pt x="48" y="548"/>
                    </a:lnTo>
                    <a:lnTo>
                      <a:pt x="61" y="575"/>
                    </a:lnTo>
                    <a:lnTo>
                      <a:pt x="83" y="602"/>
                    </a:lnTo>
                    <a:lnTo>
                      <a:pt x="118" y="624"/>
                    </a:lnTo>
                    <a:lnTo>
                      <a:pt x="105" y="627"/>
                    </a:lnTo>
                    <a:lnTo>
                      <a:pt x="124" y="634"/>
                    </a:lnTo>
                    <a:lnTo>
                      <a:pt x="126" y="628"/>
                    </a:lnTo>
                    <a:lnTo>
                      <a:pt x="141" y="627"/>
                    </a:lnTo>
                    <a:lnTo>
                      <a:pt x="167" y="632"/>
                    </a:lnTo>
                    <a:lnTo>
                      <a:pt x="186" y="627"/>
                    </a:lnTo>
                    <a:lnTo>
                      <a:pt x="194" y="606"/>
                    </a:lnTo>
                    <a:lnTo>
                      <a:pt x="196" y="635"/>
                    </a:lnTo>
                    <a:lnTo>
                      <a:pt x="209" y="656"/>
                    </a:lnTo>
                    <a:lnTo>
                      <a:pt x="226" y="673"/>
                    </a:lnTo>
                    <a:lnTo>
                      <a:pt x="253" y="682"/>
                    </a:lnTo>
                    <a:lnTo>
                      <a:pt x="265" y="682"/>
                    </a:lnTo>
                    <a:lnTo>
                      <a:pt x="250" y="672"/>
                    </a:lnTo>
                    <a:lnTo>
                      <a:pt x="265" y="670"/>
                    </a:lnTo>
                    <a:lnTo>
                      <a:pt x="292" y="680"/>
                    </a:lnTo>
                    <a:lnTo>
                      <a:pt x="344" y="688"/>
                    </a:lnTo>
                    <a:lnTo>
                      <a:pt x="358" y="696"/>
                    </a:lnTo>
                    <a:lnTo>
                      <a:pt x="360" y="689"/>
                    </a:lnTo>
                    <a:lnTo>
                      <a:pt x="384" y="678"/>
                    </a:lnTo>
                    <a:lnTo>
                      <a:pt x="419" y="702"/>
                    </a:lnTo>
                    <a:lnTo>
                      <a:pt x="435" y="703"/>
                    </a:lnTo>
                    <a:lnTo>
                      <a:pt x="437" y="708"/>
                    </a:lnTo>
                    <a:lnTo>
                      <a:pt x="442" y="700"/>
                    </a:lnTo>
                    <a:lnTo>
                      <a:pt x="441" y="702"/>
                    </a:lnTo>
                    <a:lnTo>
                      <a:pt x="448" y="709"/>
                    </a:lnTo>
                    <a:lnTo>
                      <a:pt x="455" y="693"/>
                    </a:lnTo>
                    <a:lnTo>
                      <a:pt x="469" y="687"/>
                    </a:lnTo>
                    <a:lnTo>
                      <a:pt x="483" y="696"/>
                    </a:lnTo>
                    <a:lnTo>
                      <a:pt x="496" y="718"/>
                    </a:lnTo>
                    <a:lnTo>
                      <a:pt x="506" y="718"/>
                    </a:lnTo>
                    <a:lnTo>
                      <a:pt x="501" y="704"/>
                    </a:lnTo>
                    <a:lnTo>
                      <a:pt x="481" y="680"/>
                    </a:lnTo>
                    <a:lnTo>
                      <a:pt x="462" y="672"/>
                    </a:lnTo>
                    <a:lnTo>
                      <a:pt x="464" y="659"/>
                    </a:lnTo>
                    <a:lnTo>
                      <a:pt x="517" y="676"/>
                    </a:lnTo>
                    <a:lnTo>
                      <a:pt x="530" y="682"/>
                    </a:lnTo>
                    <a:lnTo>
                      <a:pt x="543" y="676"/>
                    </a:lnTo>
                    <a:lnTo>
                      <a:pt x="549" y="682"/>
                    </a:lnTo>
                    <a:lnTo>
                      <a:pt x="556" y="682"/>
                    </a:lnTo>
                    <a:lnTo>
                      <a:pt x="569" y="707"/>
                    </a:lnTo>
                    <a:lnTo>
                      <a:pt x="596" y="698"/>
                    </a:lnTo>
                    <a:lnTo>
                      <a:pt x="618" y="696"/>
                    </a:lnTo>
                    <a:lnTo>
                      <a:pt x="625" y="684"/>
                    </a:lnTo>
                    <a:lnTo>
                      <a:pt x="620" y="659"/>
                    </a:lnTo>
                    <a:lnTo>
                      <a:pt x="605" y="624"/>
                    </a:lnTo>
                    <a:lnTo>
                      <a:pt x="591" y="626"/>
                    </a:lnTo>
                    <a:lnTo>
                      <a:pt x="581" y="618"/>
                    </a:lnTo>
                    <a:lnTo>
                      <a:pt x="593" y="607"/>
                    </a:lnTo>
                    <a:lnTo>
                      <a:pt x="620" y="614"/>
                    </a:lnTo>
                    <a:lnTo>
                      <a:pt x="653" y="649"/>
                    </a:lnTo>
                    <a:lnTo>
                      <a:pt x="658" y="638"/>
                    </a:lnTo>
                    <a:lnTo>
                      <a:pt x="670" y="646"/>
                    </a:lnTo>
                    <a:lnTo>
                      <a:pt x="684" y="643"/>
                    </a:lnTo>
                    <a:lnTo>
                      <a:pt x="685" y="707"/>
                    </a:lnTo>
                    <a:lnTo>
                      <a:pt x="694" y="716"/>
                    </a:lnTo>
                    <a:lnTo>
                      <a:pt x="701" y="700"/>
                    </a:lnTo>
                    <a:lnTo>
                      <a:pt x="711" y="708"/>
                    </a:lnTo>
                    <a:lnTo>
                      <a:pt x="723" y="707"/>
                    </a:lnTo>
                    <a:lnTo>
                      <a:pt x="728" y="714"/>
                    </a:lnTo>
                    <a:lnTo>
                      <a:pt x="727" y="726"/>
                    </a:lnTo>
                    <a:lnTo>
                      <a:pt x="715" y="736"/>
                    </a:lnTo>
                    <a:lnTo>
                      <a:pt x="727" y="737"/>
                    </a:lnTo>
                    <a:lnTo>
                      <a:pt x="738" y="745"/>
                    </a:lnTo>
                    <a:lnTo>
                      <a:pt x="750" y="759"/>
                    </a:lnTo>
                    <a:lnTo>
                      <a:pt x="787" y="793"/>
                    </a:lnTo>
                    <a:lnTo>
                      <a:pt x="792" y="816"/>
                    </a:lnTo>
                    <a:lnTo>
                      <a:pt x="772" y="833"/>
                    </a:lnTo>
                    <a:lnTo>
                      <a:pt x="752" y="828"/>
                    </a:lnTo>
                    <a:lnTo>
                      <a:pt x="737" y="828"/>
                    </a:lnTo>
                    <a:lnTo>
                      <a:pt x="743" y="854"/>
                    </a:lnTo>
                    <a:lnTo>
                      <a:pt x="740" y="887"/>
                    </a:lnTo>
                    <a:lnTo>
                      <a:pt x="761" y="880"/>
                    </a:lnTo>
                    <a:lnTo>
                      <a:pt x="791" y="859"/>
                    </a:lnTo>
                    <a:lnTo>
                      <a:pt x="798" y="843"/>
                    </a:lnTo>
                    <a:lnTo>
                      <a:pt x="812" y="849"/>
                    </a:lnTo>
                    <a:lnTo>
                      <a:pt x="829" y="834"/>
                    </a:lnTo>
                    <a:lnTo>
                      <a:pt x="849" y="829"/>
                    </a:lnTo>
                    <a:lnTo>
                      <a:pt x="868" y="833"/>
                    </a:lnTo>
                    <a:lnTo>
                      <a:pt x="836" y="843"/>
                    </a:lnTo>
                    <a:lnTo>
                      <a:pt x="842" y="848"/>
                    </a:lnTo>
                    <a:lnTo>
                      <a:pt x="835" y="863"/>
                    </a:lnTo>
                    <a:lnTo>
                      <a:pt x="858" y="892"/>
                    </a:lnTo>
                    <a:lnTo>
                      <a:pt x="872" y="906"/>
                    </a:lnTo>
                    <a:lnTo>
                      <a:pt x="878" y="901"/>
                    </a:lnTo>
                    <a:lnTo>
                      <a:pt x="871" y="887"/>
                    </a:lnTo>
                    <a:lnTo>
                      <a:pt x="872" y="877"/>
                    </a:lnTo>
                    <a:lnTo>
                      <a:pt x="892" y="883"/>
                    </a:lnTo>
                    <a:lnTo>
                      <a:pt x="890" y="920"/>
                    </a:lnTo>
                    <a:lnTo>
                      <a:pt x="895" y="936"/>
                    </a:lnTo>
                    <a:lnTo>
                      <a:pt x="912" y="949"/>
                    </a:lnTo>
                    <a:lnTo>
                      <a:pt x="925" y="941"/>
                    </a:lnTo>
                    <a:lnTo>
                      <a:pt x="939" y="963"/>
                    </a:lnTo>
                    <a:lnTo>
                      <a:pt x="942" y="988"/>
                    </a:lnTo>
                    <a:lnTo>
                      <a:pt x="948" y="1004"/>
                    </a:lnTo>
                    <a:lnTo>
                      <a:pt x="955" y="1014"/>
                    </a:lnTo>
                    <a:lnTo>
                      <a:pt x="958" y="1037"/>
                    </a:lnTo>
                    <a:lnTo>
                      <a:pt x="965" y="1049"/>
                    </a:lnTo>
                    <a:lnTo>
                      <a:pt x="967" y="1069"/>
                    </a:lnTo>
                    <a:lnTo>
                      <a:pt x="970" y="1085"/>
                    </a:lnTo>
                    <a:lnTo>
                      <a:pt x="976" y="1089"/>
                    </a:lnTo>
                    <a:lnTo>
                      <a:pt x="971" y="1103"/>
                    </a:lnTo>
                    <a:lnTo>
                      <a:pt x="964" y="1114"/>
                    </a:lnTo>
                    <a:lnTo>
                      <a:pt x="951" y="1121"/>
                    </a:lnTo>
                    <a:lnTo>
                      <a:pt x="942" y="1130"/>
                    </a:lnTo>
                    <a:lnTo>
                      <a:pt x="941" y="1166"/>
                    </a:lnTo>
                    <a:lnTo>
                      <a:pt x="937" y="1170"/>
                    </a:lnTo>
                    <a:lnTo>
                      <a:pt x="924" y="1173"/>
                    </a:lnTo>
                    <a:lnTo>
                      <a:pt x="911" y="1191"/>
                    </a:lnTo>
                    <a:lnTo>
                      <a:pt x="895" y="1204"/>
                    </a:lnTo>
                    <a:lnTo>
                      <a:pt x="882" y="1224"/>
                    </a:lnTo>
                    <a:lnTo>
                      <a:pt x="861" y="1242"/>
                    </a:lnTo>
                    <a:lnTo>
                      <a:pt x="863" y="1254"/>
                    </a:lnTo>
                    <a:lnTo>
                      <a:pt x="877" y="1275"/>
                    </a:lnTo>
                    <a:lnTo>
                      <a:pt x="894" y="1292"/>
                    </a:lnTo>
                    <a:lnTo>
                      <a:pt x="898" y="1310"/>
                    </a:lnTo>
                    <a:lnTo>
                      <a:pt x="908" y="1313"/>
                    </a:lnTo>
                    <a:lnTo>
                      <a:pt x="908" y="1338"/>
                    </a:lnTo>
                    <a:lnTo>
                      <a:pt x="889" y="1328"/>
                    </a:lnTo>
                    <a:lnTo>
                      <a:pt x="888" y="1333"/>
                    </a:lnTo>
                    <a:lnTo>
                      <a:pt x="874" y="1327"/>
                    </a:lnTo>
                    <a:lnTo>
                      <a:pt x="871" y="1334"/>
                    </a:lnTo>
                    <a:lnTo>
                      <a:pt x="862" y="1337"/>
                    </a:lnTo>
                    <a:lnTo>
                      <a:pt x="846" y="1347"/>
                    </a:lnTo>
                    <a:lnTo>
                      <a:pt x="822" y="1347"/>
                    </a:lnTo>
                    <a:lnTo>
                      <a:pt x="820" y="1360"/>
                    </a:lnTo>
                    <a:lnTo>
                      <a:pt x="811" y="1364"/>
                    </a:lnTo>
                    <a:lnTo>
                      <a:pt x="793" y="1354"/>
                    </a:lnTo>
                    <a:lnTo>
                      <a:pt x="765" y="1358"/>
                    </a:lnTo>
                    <a:lnTo>
                      <a:pt x="743" y="1348"/>
                    </a:lnTo>
                    <a:lnTo>
                      <a:pt x="731" y="1348"/>
                    </a:lnTo>
                    <a:lnTo>
                      <a:pt x="718" y="1344"/>
                    </a:lnTo>
                    <a:lnTo>
                      <a:pt x="711" y="1338"/>
                    </a:lnTo>
                    <a:lnTo>
                      <a:pt x="700" y="1339"/>
                    </a:lnTo>
                    <a:lnTo>
                      <a:pt x="707" y="1350"/>
                    </a:lnTo>
                    <a:lnTo>
                      <a:pt x="697" y="1350"/>
                    </a:lnTo>
                    <a:lnTo>
                      <a:pt x="700" y="1374"/>
                    </a:lnTo>
                    <a:lnTo>
                      <a:pt x="688" y="1378"/>
                    </a:lnTo>
                    <a:lnTo>
                      <a:pt x="668" y="1393"/>
                    </a:lnTo>
                    <a:lnTo>
                      <a:pt x="661" y="1408"/>
                    </a:lnTo>
                    <a:lnTo>
                      <a:pt x="658" y="1425"/>
                    </a:lnTo>
                    <a:lnTo>
                      <a:pt x="659" y="1441"/>
                    </a:lnTo>
                    <a:lnTo>
                      <a:pt x="668" y="1462"/>
                    </a:lnTo>
                    <a:lnTo>
                      <a:pt x="680" y="1473"/>
                    </a:lnTo>
                    <a:lnTo>
                      <a:pt x="690" y="1473"/>
                    </a:lnTo>
                    <a:lnTo>
                      <a:pt x="702" y="1488"/>
                    </a:lnTo>
                    <a:lnTo>
                      <a:pt x="710" y="1485"/>
                    </a:lnTo>
                    <a:lnTo>
                      <a:pt x="731" y="1491"/>
                    </a:lnTo>
                    <a:lnTo>
                      <a:pt x="737" y="1496"/>
                    </a:lnTo>
                    <a:lnTo>
                      <a:pt x="739" y="1493"/>
                    </a:lnTo>
                    <a:lnTo>
                      <a:pt x="761" y="1487"/>
                    </a:lnTo>
                    <a:lnTo>
                      <a:pt x="759" y="1478"/>
                    </a:lnTo>
                    <a:lnTo>
                      <a:pt x="776" y="1477"/>
                    </a:lnTo>
                    <a:lnTo>
                      <a:pt x="783" y="1473"/>
                    </a:lnTo>
                    <a:lnTo>
                      <a:pt x="785" y="1463"/>
                    </a:lnTo>
                    <a:lnTo>
                      <a:pt x="780" y="1452"/>
                    </a:lnTo>
                    <a:lnTo>
                      <a:pt x="792" y="1447"/>
                    </a:lnTo>
                    <a:lnTo>
                      <a:pt x="807" y="1447"/>
                    </a:lnTo>
                    <a:lnTo>
                      <a:pt x="812" y="1457"/>
                    </a:lnTo>
                    <a:lnTo>
                      <a:pt x="814" y="1467"/>
                    </a:lnTo>
                    <a:lnTo>
                      <a:pt x="840" y="1468"/>
                    </a:lnTo>
                    <a:lnTo>
                      <a:pt x="849" y="1472"/>
                    </a:lnTo>
                    <a:lnTo>
                      <a:pt x="847" y="1461"/>
                    </a:lnTo>
                    <a:lnTo>
                      <a:pt x="855" y="1453"/>
                    </a:lnTo>
                    <a:lnTo>
                      <a:pt x="857" y="1460"/>
                    </a:lnTo>
                    <a:lnTo>
                      <a:pt x="847" y="1441"/>
                    </a:lnTo>
                    <a:lnTo>
                      <a:pt x="835" y="1436"/>
                    </a:lnTo>
                    <a:lnTo>
                      <a:pt x="834" y="1423"/>
                    </a:lnTo>
                    <a:lnTo>
                      <a:pt x="846" y="1419"/>
                    </a:lnTo>
                    <a:lnTo>
                      <a:pt x="851" y="1413"/>
                    </a:lnTo>
                    <a:lnTo>
                      <a:pt x="851" y="1425"/>
                    </a:lnTo>
                    <a:lnTo>
                      <a:pt x="852" y="1435"/>
                    </a:lnTo>
                    <a:lnTo>
                      <a:pt x="860" y="1426"/>
                    </a:lnTo>
                    <a:lnTo>
                      <a:pt x="862" y="1435"/>
                    </a:lnTo>
                    <a:lnTo>
                      <a:pt x="871" y="1444"/>
                    </a:lnTo>
                    <a:lnTo>
                      <a:pt x="876" y="1439"/>
                    </a:lnTo>
                    <a:lnTo>
                      <a:pt x="885" y="1435"/>
                    </a:lnTo>
                    <a:lnTo>
                      <a:pt x="889" y="1436"/>
                    </a:lnTo>
                    <a:lnTo>
                      <a:pt x="898" y="1450"/>
                    </a:lnTo>
                    <a:lnTo>
                      <a:pt x="906" y="1444"/>
                    </a:lnTo>
                    <a:lnTo>
                      <a:pt x="914" y="1446"/>
                    </a:lnTo>
                    <a:lnTo>
                      <a:pt x="919" y="1456"/>
                    </a:lnTo>
                    <a:lnTo>
                      <a:pt x="916" y="1462"/>
                    </a:lnTo>
                    <a:lnTo>
                      <a:pt x="917" y="1473"/>
                    </a:lnTo>
                    <a:lnTo>
                      <a:pt x="921" y="1485"/>
                    </a:lnTo>
                    <a:lnTo>
                      <a:pt x="927" y="1482"/>
                    </a:lnTo>
                    <a:lnTo>
                      <a:pt x="938" y="1498"/>
                    </a:lnTo>
                    <a:lnTo>
                      <a:pt x="941" y="1507"/>
                    </a:lnTo>
                    <a:lnTo>
                      <a:pt x="939" y="1515"/>
                    </a:lnTo>
                    <a:lnTo>
                      <a:pt x="942" y="1518"/>
                    </a:lnTo>
                    <a:lnTo>
                      <a:pt x="943" y="1528"/>
                    </a:lnTo>
                    <a:lnTo>
                      <a:pt x="951" y="1526"/>
                    </a:lnTo>
                    <a:lnTo>
                      <a:pt x="955" y="1528"/>
                    </a:lnTo>
                    <a:lnTo>
                      <a:pt x="963" y="1544"/>
                    </a:lnTo>
                    <a:lnTo>
                      <a:pt x="968" y="1547"/>
                    </a:lnTo>
                    <a:lnTo>
                      <a:pt x="975" y="1541"/>
                    </a:lnTo>
                    <a:lnTo>
                      <a:pt x="980" y="1543"/>
                    </a:lnTo>
                    <a:lnTo>
                      <a:pt x="980" y="1550"/>
                    </a:lnTo>
                    <a:lnTo>
                      <a:pt x="986" y="1560"/>
                    </a:lnTo>
                    <a:lnTo>
                      <a:pt x="994" y="1563"/>
                    </a:lnTo>
                    <a:lnTo>
                      <a:pt x="995" y="1554"/>
                    </a:lnTo>
                    <a:lnTo>
                      <a:pt x="1001" y="1542"/>
                    </a:lnTo>
                    <a:lnTo>
                      <a:pt x="1012" y="1559"/>
                    </a:lnTo>
                    <a:lnTo>
                      <a:pt x="1018" y="1563"/>
                    </a:lnTo>
                    <a:lnTo>
                      <a:pt x="1022" y="1571"/>
                    </a:lnTo>
                    <a:lnTo>
                      <a:pt x="1033" y="1571"/>
                    </a:lnTo>
                    <a:lnTo>
                      <a:pt x="1019" y="1587"/>
                    </a:lnTo>
                    <a:lnTo>
                      <a:pt x="1003" y="1593"/>
                    </a:lnTo>
                    <a:lnTo>
                      <a:pt x="992" y="1579"/>
                    </a:lnTo>
                    <a:lnTo>
                      <a:pt x="998" y="1595"/>
                    </a:lnTo>
                    <a:lnTo>
                      <a:pt x="1014" y="1628"/>
                    </a:lnTo>
                    <a:lnTo>
                      <a:pt x="1024" y="1630"/>
                    </a:lnTo>
                    <a:lnTo>
                      <a:pt x="1035" y="1643"/>
                    </a:lnTo>
                    <a:lnTo>
                      <a:pt x="1037" y="164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304"/>
              <p:cNvSpPr>
                <a:spLocks noChangeAspect="1"/>
              </p:cNvSpPr>
              <p:nvPr/>
            </p:nvSpPr>
            <p:spPr bwMode="gray">
              <a:xfrm>
                <a:off x="969" y="1334"/>
                <a:ext cx="937" cy="648"/>
              </a:xfrm>
              <a:custGeom>
                <a:avLst/>
                <a:gdLst/>
                <a:ahLst/>
                <a:cxnLst>
                  <a:cxn ang="0">
                    <a:pos x="4121" y="2577"/>
                  </a:cxn>
                  <a:cxn ang="0">
                    <a:pos x="3985" y="2718"/>
                  </a:cxn>
                  <a:cxn ang="0">
                    <a:pos x="4193" y="2896"/>
                  </a:cxn>
                  <a:cxn ang="0">
                    <a:pos x="4252" y="3041"/>
                  </a:cxn>
                  <a:cxn ang="0">
                    <a:pos x="4261" y="2980"/>
                  </a:cxn>
                  <a:cxn ang="0">
                    <a:pos x="3928" y="2815"/>
                  </a:cxn>
                  <a:cxn ang="0">
                    <a:pos x="3510" y="3092"/>
                  </a:cxn>
                  <a:cxn ang="0">
                    <a:pos x="3186" y="3206"/>
                  </a:cxn>
                  <a:cxn ang="0">
                    <a:pos x="3305" y="3028"/>
                  </a:cxn>
                  <a:cxn ang="0">
                    <a:pos x="3138" y="2904"/>
                  </a:cxn>
                  <a:cxn ang="0">
                    <a:pos x="2884" y="2730"/>
                  </a:cxn>
                  <a:cxn ang="0">
                    <a:pos x="2558" y="2711"/>
                  </a:cxn>
                  <a:cxn ang="0">
                    <a:pos x="999" y="2670"/>
                  </a:cxn>
                  <a:cxn ang="0">
                    <a:pos x="900" y="2578"/>
                  </a:cxn>
                  <a:cxn ang="0">
                    <a:pos x="745" y="2484"/>
                  </a:cxn>
                  <a:cxn ang="0">
                    <a:pos x="658" y="2308"/>
                  </a:cxn>
                  <a:cxn ang="0">
                    <a:pos x="605" y="2062"/>
                  </a:cxn>
                  <a:cxn ang="0">
                    <a:pos x="257" y="1689"/>
                  </a:cxn>
                  <a:cxn ang="0">
                    <a:pos x="0" y="1022"/>
                  </a:cxn>
                  <a:cxn ang="0">
                    <a:pos x="300" y="501"/>
                  </a:cxn>
                  <a:cxn ang="0">
                    <a:pos x="554" y="316"/>
                  </a:cxn>
                  <a:cxn ang="0">
                    <a:pos x="516" y="434"/>
                  </a:cxn>
                  <a:cxn ang="0">
                    <a:pos x="780" y="376"/>
                  </a:cxn>
                  <a:cxn ang="0">
                    <a:pos x="908" y="308"/>
                  </a:cxn>
                  <a:cxn ang="0">
                    <a:pos x="1229" y="461"/>
                  </a:cxn>
                  <a:cxn ang="0">
                    <a:pos x="1409" y="630"/>
                  </a:cxn>
                  <a:cxn ang="0">
                    <a:pos x="1713" y="655"/>
                  </a:cxn>
                  <a:cxn ang="0">
                    <a:pos x="1850" y="758"/>
                  </a:cxn>
                  <a:cxn ang="0">
                    <a:pos x="1884" y="566"/>
                  </a:cxn>
                  <a:cxn ang="0">
                    <a:pos x="1897" y="496"/>
                  </a:cxn>
                  <a:cxn ang="0">
                    <a:pos x="2137" y="669"/>
                  </a:cxn>
                  <a:cxn ang="0">
                    <a:pos x="2360" y="650"/>
                  </a:cxn>
                  <a:cxn ang="0">
                    <a:pos x="2467" y="619"/>
                  </a:cxn>
                  <a:cxn ang="0">
                    <a:pos x="2592" y="506"/>
                  </a:cxn>
                  <a:cxn ang="0">
                    <a:pos x="2465" y="360"/>
                  </a:cxn>
                  <a:cxn ang="0">
                    <a:pos x="2513" y="2"/>
                  </a:cxn>
                  <a:cxn ang="0">
                    <a:pos x="2671" y="301"/>
                  </a:cxn>
                  <a:cxn ang="0">
                    <a:pos x="2773" y="515"/>
                  </a:cxn>
                  <a:cxn ang="0">
                    <a:pos x="2955" y="732"/>
                  </a:cxn>
                  <a:cxn ang="0">
                    <a:pos x="3048" y="400"/>
                  </a:cxn>
                  <a:cxn ang="0">
                    <a:pos x="3223" y="566"/>
                  </a:cxn>
                  <a:cxn ang="0">
                    <a:pos x="3139" y="886"/>
                  </a:cxn>
                  <a:cxn ang="0">
                    <a:pos x="2869" y="956"/>
                  </a:cxn>
                  <a:cxn ang="0">
                    <a:pos x="2806" y="1170"/>
                  </a:cxn>
                  <a:cxn ang="0">
                    <a:pos x="2662" y="1202"/>
                  </a:cxn>
                  <a:cxn ang="0">
                    <a:pos x="2634" y="1400"/>
                  </a:cxn>
                  <a:cxn ang="0">
                    <a:pos x="2596" y="1772"/>
                  </a:cxn>
                  <a:cxn ang="0">
                    <a:pos x="2978" y="2076"/>
                  </a:cxn>
                  <a:cxn ang="0">
                    <a:pos x="3253" y="2406"/>
                  </a:cxn>
                  <a:cxn ang="0">
                    <a:pos x="3435" y="2410"/>
                  </a:cxn>
                  <a:cxn ang="0">
                    <a:pos x="3543" y="2007"/>
                  </a:cxn>
                  <a:cxn ang="0">
                    <a:pos x="3489" y="1658"/>
                  </a:cxn>
                  <a:cxn ang="0">
                    <a:pos x="3454" y="1379"/>
                  </a:cxn>
                  <a:cxn ang="0">
                    <a:pos x="3782" y="1465"/>
                  </a:cxn>
                  <a:cxn ang="0">
                    <a:pos x="3908" y="1642"/>
                  </a:cxn>
                  <a:cxn ang="0">
                    <a:pos x="3931" y="1765"/>
                  </a:cxn>
                  <a:cxn ang="0">
                    <a:pos x="4124" y="1745"/>
                  </a:cxn>
                  <a:cxn ang="0">
                    <a:pos x="4254" y="1721"/>
                  </a:cxn>
                  <a:cxn ang="0">
                    <a:pos x="4305" y="1837"/>
                  </a:cxn>
                  <a:cxn ang="0">
                    <a:pos x="4379" y="2060"/>
                  </a:cxn>
                  <a:cxn ang="0">
                    <a:pos x="4580" y="2206"/>
                  </a:cxn>
                  <a:cxn ang="0">
                    <a:pos x="4538" y="2229"/>
                  </a:cxn>
                  <a:cxn ang="0">
                    <a:pos x="4668" y="2398"/>
                  </a:cxn>
                </a:cxnLst>
                <a:rect l="0" t="0" r="r" b="b"/>
                <a:pathLst>
                  <a:path w="4686" h="3236">
                    <a:moveTo>
                      <a:pt x="4668" y="2398"/>
                    </a:moveTo>
                    <a:lnTo>
                      <a:pt x="4678" y="2405"/>
                    </a:lnTo>
                    <a:lnTo>
                      <a:pt x="4684" y="2412"/>
                    </a:lnTo>
                    <a:lnTo>
                      <a:pt x="4675" y="2423"/>
                    </a:lnTo>
                    <a:lnTo>
                      <a:pt x="4664" y="2437"/>
                    </a:lnTo>
                    <a:lnTo>
                      <a:pt x="4646" y="2449"/>
                    </a:lnTo>
                    <a:lnTo>
                      <a:pt x="4630" y="2469"/>
                    </a:lnTo>
                    <a:lnTo>
                      <a:pt x="4619" y="2470"/>
                    </a:lnTo>
                    <a:lnTo>
                      <a:pt x="4616" y="2475"/>
                    </a:lnTo>
                    <a:lnTo>
                      <a:pt x="4601" y="2475"/>
                    </a:lnTo>
                    <a:lnTo>
                      <a:pt x="4578" y="2474"/>
                    </a:lnTo>
                    <a:lnTo>
                      <a:pt x="4564" y="2481"/>
                    </a:lnTo>
                    <a:lnTo>
                      <a:pt x="4533" y="2487"/>
                    </a:lnTo>
                    <a:lnTo>
                      <a:pt x="4521" y="2496"/>
                    </a:lnTo>
                    <a:lnTo>
                      <a:pt x="4510" y="2512"/>
                    </a:lnTo>
                    <a:lnTo>
                      <a:pt x="4505" y="2511"/>
                    </a:lnTo>
                    <a:lnTo>
                      <a:pt x="4493" y="2531"/>
                    </a:lnTo>
                    <a:lnTo>
                      <a:pt x="4476" y="2554"/>
                    </a:lnTo>
                    <a:lnTo>
                      <a:pt x="4465" y="2560"/>
                    </a:lnTo>
                    <a:lnTo>
                      <a:pt x="4453" y="2574"/>
                    </a:lnTo>
                    <a:lnTo>
                      <a:pt x="4444" y="2579"/>
                    </a:lnTo>
                    <a:lnTo>
                      <a:pt x="4438" y="2579"/>
                    </a:lnTo>
                    <a:lnTo>
                      <a:pt x="4433" y="2574"/>
                    </a:lnTo>
                    <a:lnTo>
                      <a:pt x="4438" y="2563"/>
                    </a:lnTo>
                    <a:lnTo>
                      <a:pt x="4431" y="2566"/>
                    </a:lnTo>
                    <a:lnTo>
                      <a:pt x="4425" y="2577"/>
                    </a:lnTo>
                    <a:lnTo>
                      <a:pt x="4385" y="2583"/>
                    </a:lnTo>
                    <a:lnTo>
                      <a:pt x="4359" y="2593"/>
                    </a:lnTo>
                    <a:lnTo>
                      <a:pt x="4353" y="2590"/>
                    </a:lnTo>
                    <a:lnTo>
                      <a:pt x="4352" y="2584"/>
                    </a:lnTo>
                    <a:lnTo>
                      <a:pt x="4343" y="2579"/>
                    </a:lnTo>
                    <a:lnTo>
                      <a:pt x="4325" y="2577"/>
                    </a:lnTo>
                    <a:lnTo>
                      <a:pt x="4280" y="2577"/>
                    </a:lnTo>
                    <a:lnTo>
                      <a:pt x="4264" y="2581"/>
                    </a:lnTo>
                    <a:lnTo>
                      <a:pt x="4232" y="2574"/>
                    </a:lnTo>
                    <a:lnTo>
                      <a:pt x="4225" y="2574"/>
                    </a:lnTo>
                    <a:lnTo>
                      <a:pt x="4200" y="2572"/>
                    </a:lnTo>
                    <a:lnTo>
                      <a:pt x="4173" y="2579"/>
                    </a:lnTo>
                    <a:lnTo>
                      <a:pt x="4164" y="2577"/>
                    </a:lnTo>
                    <a:lnTo>
                      <a:pt x="4151" y="2577"/>
                    </a:lnTo>
                    <a:lnTo>
                      <a:pt x="4134" y="2579"/>
                    </a:lnTo>
                    <a:lnTo>
                      <a:pt x="4121" y="2577"/>
                    </a:lnTo>
                    <a:lnTo>
                      <a:pt x="4113" y="2581"/>
                    </a:lnTo>
                    <a:lnTo>
                      <a:pt x="4100" y="2581"/>
                    </a:lnTo>
                    <a:lnTo>
                      <a:pt x="4095" y="2583"/>
                    </a:lnTo>
                    <a:lnTo>
                      <a:pt x="4094" y="2590"/>
                    </a:lnTo>
                    <a:lnTo>
                      <a:pt x="4084" y="2589"/>
                    </a:lnTo>
                    <a:lnTo>
                      <a:pt x="4080" y="2593"/>
                    </a:lnTo>
                    <a:lnTo>
                      <a:pt x="4074" y="2597"/>
                    </a:lnTo>
                    <a:lnTo>
                      <a:pt x="4068" y="2604"/>
                    </a:lnTo>
                    <a:lnTo>
                      <a:pt x="4058" y="2617"/>
                    </a:lnTo>
                    <a:lnTo>
                      <a:pt x="4053" y="2635"/>
                    </a:lnTo>
                    <a:lnTo>
                      <a:pt x="4044" y="2654"/>
                    </a:lnTo>
                    <a:lnTo>
                      <a:pt x="4042" y="2657"/>
                    </a:lnTo>
                    <a:lnTo>
                      <a:pt x="4004" y="2659"/>
                    </a:lnTo>
                    <a:lnTo>
                      <a:pt x="3993" y="2670"/>
                    </a:lnTo>
                    <a:lnTo>
                      <a:pt x="3987" y="2670"/>
                    </a:lnTo>
                    <a:lnTo>
                      <a:pt x="3987" y="2675"/>
                    </a:lnTo>
                    <a:lnTo>
                      <a:pt x="3968" y="2694"/>
                    </a:lnTo>
                    <a:lnTo>
                      <a:pt x="3958" y="2699"/>
                    </a:lnTo>
                    <a:lnTo>
                      <a:pt x="3930" y="2743"/>
                    </a:lnTo>
                    <a:lnTo>
                      <a:pt x="3919" y="2751"/>
                    </a:lnTo>
                    <a:lnTo>
                      <a:pt x="3908" y="2753"/>
                    </a:lnTo>
                    <a:lnTo>
                      <a:pt x="3909" y="2769"/>
                    </a:lnTo>
                    <a:lnTo>
                      <a:pt x="3887" y="2810"/>
                    </a:lnTo>
                    <a:lnTo>
                      <a:pt x="3882" y="2810"/>
                    </a:lnTo>
                    <a:lnTo>
                      <a:pt x="3860" y="2832"/>
                    </a:lnTo>
                    <a:lnTo>
                      <a:pt x="3834" y="2858"/>
                    </a:lnTo>
                    <a:lnTo>
                      <a:pt x="3834" y="2861"/>
                    </a:lnTo>
                    <a:lnTo>
                      <a:pt x="3848" y="2858"/>
                    </a:lnTo>
                    <a:lnTo>
                      <a:pt x="3859" y="2851"/>
                    </a:lnTo>
                    <a:lnTo>
                      <a:pt x="3859" y="2847"/>
                    </a:lnTo>
                    <a:lnTo>
                      <a:pt x="3864" y="2845"/>
                    </a:lnTo>
                    <a:lnTo>
                      <a:pt x="3879" y="2827"/>
                    </a:lnTo>
                    <a:lnTo>
                      <a:pt x="3888" y="2814"/>
                    </a:lnTo>
                    <a:lnTo>
                      <a:pt x="3898" y="2805"/>
                    </a:lnTo>
                    <a:lnTo>
                      <a:pt x="3908" y="2794"/>
                    </a:lnTo>
                    <a:lnTo>
                      <a:pt x="3920" y="2770"/>
                    </a:lnTo>
                    <a:lnTo>
                      <a:pt x="3930" y="2761"/>
                    </a:lnTo>
                    <a:lnTo>
                      <a:pt x="3952" y="2739"/>
                    </a:lnTo>
                    <a:lnTo>
                      <a:pt x="3958" y="2735"/>
                    </a:lnTo>
                    <a:lnTo>
                      <a:pt x="3968" y="2733"/>
                    </a:lnTo>
                    <a:lnTo>
                      <a:pt x="3974" y="2726"/>
                    </a:lnTo>
                    <a:lnTo>
                      <a:pt x="3985" y="2718"/>
                    </a:lnTo>
                    <a:lnTo>
                      <a:pt x="3998" y="2713"/>
                    </a:lnTo>
                    <a:lnTo>
                      <a:pt x="4030" y="2694"/>
                    </a:lnTo>
                    <a:lnTo>
                      <a:pt x="4084" y="2670"/>
                    </a:lnTo>
                    <a:lnTo>
                      <a:pt x="4114" y="2663"/>
                    </a:lnTo>
                    <a:lnTo>
                      <a:pt x="4128" y="2664"/>
                    </a:lnTo>
                    <a:lnTo>
                      <a:pt x="4139" y="2662"/>
                    </a:lnTo>
                    <a:lnTo>
                      <a:pt x="4167" y="2664"/>
                    </a:lnTo>
                    <a:lnTo>
                      <a:pt x="4194" y="2676"/>
                    </a:lnTo>
                    <a:lnTo>
                      <a:pt x="4207" y="2685"/>
                    </a:lnTo>
                    <a:lnTo>
                      <a:pt x="4214" y="2701"/>
                    </a:lnTo>
                    <a:lnTo>
                      <a:pt x="4207" y="2697"/>
                    </a:lnTo>
                    <a:lnTo>
                      <a:pt x="4205" y="2700"/>
                    </a:lnTo>
                    <a:lnTo>
                      <a:pt x="4211" y="2707"/>
                    </a:lnTo>
                    <a:lnTo>
                      <a:pt x="4211" y="2723"/>
                    </a:lnTo>
                    <a:lnTo>
                      <a:pt x="4200" y="2733"/>
                    </a:lnTo>
                    <a:lnTo>
                      <a:pt x="4176" y="2753"/>
                    </a:lnTo>
                    <a:lnTo>
                      <a:pt x="4160" y="2761"/>
                    </a:lnTo>
                    <a:lnTo>
                      <a:pt x="4141" y="2760"/>
                    </a:lnTo>
                    <a:lnTo>
                      <a:pt x="4126" y="2753"/>
                    </a:lnTo>
                    <a:lnTo>
                      <a:pt x="4105" y="2756"/>
                    </a:lnTo>
                    <a:lnTo>
                      <a:pt x="4089" y="2762"/>
                    </a:lnTo>
                    <a:lnTo>
                      <a:pt x="4085" y="2765"/>
                    </a:lnTo>
                    <a:lnTo>
                      <a:pt x="4100" y="2765"/>
                    </a:lnTo>
                    <a:lnTo>
                      <a:pt x="4127" y="2773"/>
                    </a:lnTo>
                    <a:lnTo>
                      <a:pt x="4132" y="2787"/>
                    </a:lnTo>
                    <a:lnTo>
                      <a:pt x="4137" y="2791"/>
                    </a:lnTo>
                    <a:lnTo>
                      <a:pt x="4166" y="2776"/>
                    </a:lnTo>
                    <a:lnTo>
                      <a:pt x="4170" y="2777"/>
                    </a:lnTo>
                    <a:lnTo>
                      <a:pt x="4168" y="2782"/>
                    </a:lnTo>
                    <a:lnTo>
                      <a:pt x="4177" y="2783"/>
                    </a:lnTo>
                    <a:lnTo>
                      <a:pt x="4183" y="2788"/>
                    </a:lnTo>
                    <a:lnTo>
                      <a:pt x="4182" y="2798"/>
                    </a:lnTo>
                    <a:lnTo>
                      <a:pt x="4173" y="2823"/>
                    </a:lnTo>
                    <a:lnTo>
                      <a:pt x="4157" y="2839"/>
                    </a:lnTo>
                    <a:lnTo>
                      <a:pt x="4157" y="2841"/>
                    </a:lnTo>
                    <a:lnTo>
                      <a:pt x="4165" y="2840"/>
                    </a:lnTo>
                    <a:lnTo>
                      <a:pt x="4180" y="2842"/>
                    </a:lnTo>
                    <a:lnTo>
                      <a:pt x="4178" y="2862"/>
                    </a:lnTo>
                    <a:lnTo>
                      <a:pt x="4180" y="2870"/>
                    </a:lnTo>
                    <a:lnTo>
                      <a:pt x="4184" y="2879"/>
                    </a:lnTo>
                    <a:lnTo>
                      <a:pt x="4188" y="2889"/>
                    </a:lnTo>
                    <a:lnTo>
                      <a:pt x="4193" y="2896"/>
                    </a:lnTo>
                    <a:lnTo>
                      <a:pt x="4199" y="2902"/>
                    </a:lnTo>
                    <a:lnTo>
                      <a:pt x="4198" y="2906"/>
                    </a:lnTo>
                    <a:lnTo>
                      <a:pt x="4215" y="2907"/>
                    </a:lnTo>
                    <a:lnTo>
                      <a:pt x="4236" y="2917"/>
                    </a:lnTo>
                    <a:lnTo>
                      <a:pt x="4240" y="2921"/>
                    </a:lnTo>
                    <a:lnTo>
                      <a:pt x="4231" y="2926"/>
                    </a:lnTo>
                    <a:lnTo>
                      <a:pt x="4230" y="2932"/>
                    </a:lnTo>
                    <a:lnTo>
                      <a:pt x="4239" y="2936"/>
                    </a:lnTo>
                    <a:lnTo>
                      <a:pt x="4250" y="2937"/>
                    </a:lnTo>
                    <a:lnTo>
                      <a:pt x="4266" y="2943"/>
                    </a:lnTo>
                    <a:lnTo>
                      <a:pt x="4294" y="2947"/>
                    </a:lnTo>
                    <a:lnTo>
                      <a:pt x="4297" y="2953"/>
                    </a:lnTo>
                    <a:lnTo>
                      <a:pt x="4320" y="2950"/>
                    </a:lnTo>
                    <a:lnTo>
                      <a:pt x="4339" y="2937"/>
                    </a:lnTo>
                    <a:lnTo>
                      <a:pt x="4344" y="2947"/>
                    </a:lnTo>
                    <a:lnTo>
                      <a:pt x="4342" y="2955"/>
                    </a:lnTo>
                    <a:lnTo>
                      <a:pt x="4348" y="2954"/>
                    </a:lnTo>
                    <a:lnTo>
                      <a:pt x="4358" y="2955"/>
                    </a:lnTo>
                    <a:lnTo>
                      <a:pt x="4368" y="2954"/>
                    </a:lnTo>
                    <a:lnTo>
                      <a:pt x="4375" y="2963"/>
                    </a:lnTo>
                    <a:lnTo>
                      <a:pt x="4379" y="2968"/>
                    </a:lnTo>
                    <a:lnTo>
                      <a:pt x="4372" y="2971"/>
                    </a:lnTo>
                    <a:lnTo>
                      <a:pt x="4371" y="2977"/>
                    </a:lnTo>
                    <a:lnTo>
                      <a:pt x="4387" y="2979"/>
                    </a:lnTo>
                    <a:lnTo>
                      <a:pt x="4391" y="2981"/>
                    </a:lnTo>
                    <a:lnTo>
                      <a:pt x="4385" y="2986"/>
                    </a:lnTo>
                    <a:lnTo>
                      <a:pt x="4375" y="2985"/>
                    </a:lnTo>
                    <a:lnTo>
                      <a:pt x="4366" y="2991"/>
                    </a:lnTo>
                    <a:lnTo>
                      <a:pt x="4359" y="2988"/>
                    </a:lnTo>
                    <a:lnTo>
                      <a:pt x="4345" y="2997"/>
                    </a:lnTo>
                    <a:lnTo>
                      <a:pt x="4325" y="3006"/>
                    </a:lnTo>
                    <a:lnTo>
                      <a:pt x="4316" y="3012"/>
                    </a:lnTo>
                    <a:lnTo>
                      <a:pt x="4311" y="3013"/>
                    </a:lnTo>
                    <a:lnTo>
                      <a:pt x="4309" y="3018"/>
                    </a:lnTo>
                    <a:lnTo>
                      <a:pt x="4300" y="3017"/>
                    </a:lnTo>
                    <a:lnTo>
                      <a:pt x="4289" y="3025"/>
                    </a:lnTo>
                    <a:lnTo>
                      <a:pt x="4279" y="3026"/>
                    </a:lnTo>
                    <a:lnTo>
                      <a:pt x="4277" y="3024"/>
                    </a:lnTo>
                    <a:lnTo>
                      <a:pt x="4269" y="3028"/>
                    </a:lnTo>
                    <a:lnTo>
                      <a:pt x="4262" y="3033"/>
                    </a:lnTo>
                    <a:lnTo>
                      <a:pt x="4250" y="3028"/>
                    </a:lnTo>
                    <a:lnTo>
                      <a:pt x="4252" y="3041"/>
                    </a:lnTo>
                    <a:lnTo>
                      <a:pt x="4251" y="3046"/>
                    </a:lnTo>
                    <a:lnTo>
                      <a:pt x="4239" y="3046"/>
                    </a:lnTo>
                    <a:lnTo>
                      <a:pt x="4232" y="3038"/>
                    </a:lnTo>
                    <a:lnTo>
                      <a:pt x="4232" y="3033"/>
                    </a:lnTo>
                    <a:lnTo>
                      <a:pt x="4224" y="3046"/>
                    </a:lnTo>
                    <a:lnTo>
                      <a:pt x="4220" y="3038"/>
                    </a:lnTo>
                    <a:lnTo>
                      <a:pt x="4215" y="3047"/>
                    </a:lnTo>
                    <a:lnTo>
                      <a:pt x="4213" y="3061"/>
                    </a:lnTo>
                    <a:lnTo>
                      <a:pt x="4203" y="3068"/>
                    </a:lnTo>
                    <a:lnTo>
                      <a:pt x="4189" y="3085"/>
                    </a:lnTo>
                    <a:lnTo>
                      <a:pt x="4187" y="3090"/>
                    </a:lnTo>
                    <a:lnTo>
                      <a:pt x="4176" y="3095"/>
                    </a:lnTo>
                    <a:lnTo>
                      <a:pt x="4170" y="3108"/>
                    </a:lnTo>
                    <a:lnTo>
                      <a:pt x="4162" y="3104"/>
                    </a:lnTo>
                    <a:lnTo>
                      <a:pt x="4156" y="3106"/>
                    </a:lnTo>
                    <a:lnTo>
                      <a:pt x="4155" y="3117"/>
                    </a:lnTo>
                    <a:lnTo>
                      <a:pt x="4149" y="3121"/>
                    </a:lnTo>
                    <a:lnTo>
                      <a:pt x="4145" y="3121"/>
                    </a:lnTo>
                    <a:lnTo>
                      <a:pt x="4134" y="3119"/>
                    </a:lnTo>
                    <a:lnTo>
                      <a:pt x="4129" y="3105"/>
                    </a:lnTo>
                    <a:lnTo>
                      <a:pt x="4124" y="3098"/>
                    </a:lnTo>
                    <a:lnTo>
                      <a:pt x="4116" y="3098"/>
                    </a:lnTo>
                    <a:lnTo>
                      <a:pt x="4111" y="3083"/>
                    </a:lnTo>
                    <a:lnTo>
                      <a:pt x="4110" y="3068"/>
                    </a:lnTo>
                    <a:lnTo>
                      <a:pt x="4112" y="3056"/>
                    </a:lnTo>
                    <a:lnTo>
                      <a:pt x="4124" y="3038"/>
                    </a:lnTo>
                    <a:lnTo>
                      <a:pt x="4119" y="3044"/>
                    </a:lnTo>
                    <a:lnTo>
                      <a:pt x="4108" y="3050"/>
                    </a:lnTo>
                    <a:lnTo>
                      <a:pt x="4111" y="3042"/>
                    </a:lnTo>
                    <a:lnTo>
                      <a:pt x="4127" y="3030"/>
                    </a:lnTo>
                    <a:lnTo>
                      <a:pt x="4133" y="3031"/>
                    </a:lnTo>
                    <a:lnTo>
                      <a:pt x="4143" y="3026"/>
                    </a:lnTo>
                    <a:lnTo>
                      <a:pt x="4143" y="3020"/>
                    </a:lnTo>
                    <a:lnTo>
                      <a:pt x="4166" y="3004"/>
                    </a:lnTo>
                    <a:lnTo>
                      <a:pt x="4189" y="2990"/>
                    </a:lnTo>
                    <a:lnTo>
                      <a:pt x="4203" y="2982"/>
                    </a:lnTo>
                    <a:lnTo>
                      <a:pt x="4207" y="2987"/>
                    </a:lnTo>
                    <a:lnTo>
                      <a:pt x="4209" y="2995"/>
                    </a:lnTo>
                    <a:lnTo>
                      <a:pt x="4218" y="2999"/>
                    </a:lnTo>
                    <a:lnTo>
                      <a:pt x="4227" y="2988"/>
                    </a:lnTo>
                    <a:lnTo>
                      <a:pt x="4237" y="2983"/>
                    </a:lnTo>
                    <a:lnTo>
                      <a:pt x="4261" y="2980"/>
                    </a:lnTo>
                    <a:lnTo>
                      <a:pt x="4262" y="2975"/>
                    </a:lnTo>
                    <a:lnTo>
                      <a:pt x="4247" y="2974"/>
                    </a:lnTo>
                    <a:lnTo>
                      <a:pt x="4232" y="2977"/>
                    </a:lnTo>
                    <a:lnTo>
                      <a:pt x="4207" y="2972"/>
                    </a:lnTo>
                    <a:lnTo>
                      <a:pt x="4194" y="2979"/>
                    </a:lnTo>
                    <a:lnTo>
                      <a:pt x="4183" y="2980"/>
                    </a:lnTo>
                    <a:lnTo>
                      <a:pt x="4182" y="2968"/>
                    </a:lnTo>
                    <a:lnTo>
                      <a:pt x="4196" y="2958"/>
                    </a:lnTo>
                    <a:lnTo>
                      <a:pt x="4207" y="2943"/>
                    </a:lnTo>
                    <a:lnTo>
                      <a:pt x="4199" y="2943"/>
                    </a:lnTo>
                    <a:lnTo>
                      <a:pt x="4197" y="2936"/>
                    </a:lnTo>
                    <a:lnTo>
                      <a:pt x="4187" y="2953"/>
                    </a:lnTo>
                    <a:lnTo>
                      <a:pt x="4176" y="2955"/>
                    </a:lnTo>
                    <a:lnTo>
                      <a:pt x="4144" y="2980"/>
                    </a:lnTo>
                    <a:lnTo>
                      <a:pt x="4134" y="2985"/>
                    </a:lnTo>
                    <a:lnTo>
                      <a:pt x="4124" y="2986"/>
                    </a:lnTo>
                    <a:lnTo>
                      <a:pt x="4116" y="2985"/>
                    </a:lnTo>
                    <a:lnTo>
                      <a:pt x="4110" y="2991"/>
                    </a:lnTo>
                    <a:lnTo>
                      <a:pt x="4101" y="2996"/>
                    </a:lnTo>
                    <a:lnTo>
                      <a:pt x="4079" y="2999"/>
                    </a:lnTo>
                    <a:lnTo>
                      <a:pt x="4074" y="2998"/>
                    </a:lnTo>
                    <a:lnTo>
                      <a:pt x="4068" y="2995"/>
                    </a:lnTo>
                    <a:lnTo>
                      <a:pt x="4058" y="2992"/>
                    </a:lnTo>
                    <a:lnTo>
                      <a:pt x="4057" y="2996"/>
                    </a:lnTo>
                    <a:lnTo>
                      <a:pt x="4052" y="2996"/>
                    </a:lnTo>
                    <a:lnTo>
                      <a:pt x="4043" y="2995"/>
                    </a:lnTo>
                    <a:lnTo>
                      <a:pt x="4035" y="2988"/>
                    </a:lnTo>
                    <a:lnTo>
                      <a:pt x="4032" y="2983"/>
                    </a:lnTo>
                    <a:lnTo>
                      <a:pt x="4031" y="2979"/>
                    </a:lnTo>
                    <a:lnTo>
                      <a:pt x="4031" y="2963"/>
                    </a:lnTo>
                    <a:lnTo>
                      <a:pt x="4016" y="2955"/>
                    </a:lnTo>
                    <a:lnTo>
                      <a:pt x="4016" y="2899"/>
                    </a:lnTo>
                    <a:lnTo>
                      <a:pt x="4016" y="2848"/>
                    </a:lnTo>
                    <a:lnTo>
                      <a:pt x="3990" y="2823"/>
                    </a:lnTo>
                    <a:lnTo>
                      <a:pt x="3983" y="2823"/>
                    </a:lnTo>
                    <a:lnTo>
                      <a:pt x="3976" y="2834"/>
                    </a:lnTo>
                    <a:lnTo>
                      <a:pt x="3958" y="2837"/>
                    </a:lnTo>
                    <a:lnTo>
                      <a:pt x="3946" y="2832"/>
                    </a:lnTo>
                    <a:lnTo>
                      <a:pt x="3944" y="2829"/>
                    </a:lnTo>
                    <a:lnTo>
                      <a:pt x="3941" y="2823"/>
                    </a:lnTo>
                    <a:lnTo>
                      <a:pt x="3934" y="2816"/>
                    </a:lnTo>
                    <a:lnTo>
                      <a:pt x="3928" y="2815"/>
                    </a:lnTo>
                    <a:lnTo>
                      <a:pt x="3922" y="2819"/>
                    </a:lnTo>
                    <a:lnTo>
                      <a:pt x="3895" y="2864"/>
                    </a:lnTo>
                    <a:lnTo>
                      <a:pt x="3891" y="2888"/>
                    </a:lnTo>
                    <a:lnTo>
                      <a:pt x="3885" y="2900"/>
                    </a:lnTo>
                    <a:lnTo>
                      <a:pt x="3884" y="2906"/>
                    </a:lnTo>
                    <a:lnTo>
                      <a:pt x="3879" y="2915"/>
                    </a:lnTo>
                    <a:lnTo>
                      <a:pt x="3876" y="2922"/>
                    </a:lnTo>
                    <a:lnTo>
                      <a:pt x="3872" y="2958"/>
                    </a:lnTo>
                    <a:lnTo>
                      <a:pt x="3871" y="2960"/>
                    </a:lnTo>
                    <a:lnTo>
                      <a:pt x="3864" y="2965"/>
                    </a:lnTo>
                    <a:lnTo>
                      <a:pt x="3861" y="2970"/>
                    </a:lnTo>
                    <a:lnTo>
                      <a:pt x="3860" y="2975"/>
                    </a:lnTo>
                    <a:lnTo>
                      <a:pt x="3861" y="2981"/>
                    </a:lnTo>
                    <a:lnTo>
                      <a:pt x="3861" y="2983"/>
                    </a:lnTo>
                    <a:lnTo>
                      <a:pt x="3854" y="2980"/>
                    </a:lnTo>
                    <a:lnTo>
                      <a:pt x="3853" y="2981"/>
                    </a:lnTo>
                    <a:lnTo>
                      <a:pt x="3853" y="2987"/>
                    </a:lnTo>
                    <a:lnTo>
                      <a:pt x="3842" y="2983"/>
                    </a:lnTo>
                    <a:lnTo>
                      <a:pt x="3833" y="2986"/>
                    </a:lnTo>
                    <a:lnTo>
                      <a:pt x="3831" y="2988"/>
                    </a:lnTo>
                    <a:lnTo>
                      <a:pt x="3818" y="2990"/>
                    </a:lnTo>
                    <a:lnTo>
                      <a:pt x="3815" y="2993"/>
                    </a:lnTo>
                    <a:lnTo>
                      <a:pt x="3809" y="3009"/>
                    </a:lnTo>
                    <a:lnTo>
                      <a:pt x="3807" y="3009"/>
                    </a:lnTo>
                    <a:lnTo>
                      <a:pt x="3709" y="3009"/>
                    </a:lnTo>
                    <a:lnTo>
                      <a:pt x="3634" y="3009"/>
                    </a:lnTo>
                    <a:lnTo>
                      <a:pt x="3619" y="3009"/>
                    </a:lnTo>
                    <a:lnTo>
                      <a:pt x="3603" y="3024"/>
                    </a:lnTo>
                    <a:lnTo>
                      <a:pt x="3584" y="3035"/>
                    </a:lnTo>
                    <a:lnTo>
                      <a:pt x="3581" y="3040"/>
                    </a:lnTo>
                    <a:lnTo>
                      <a:pt x="3580" y="3041"/>
                    </a:lnTo>
                    <a:lnTo>
                      <a:pt x="3567" y="3056"/>
                    </a:lnTo>
                    <a:lnTo>
                      <a:pt x="3554" y="3058"/>
                    </a:lnTo>
                    <a:lnTo>
                      <a:pt x="3524" y="3072"/>
                    </a:lnTo>
                    <a:lnTo>
                      <a:pt x="3514" y="3078"/>
                    </a:lnTo>
                    <a:lnTo>
                      <a:pt x="3511" y="3071"/>
                    </a:lnTo>
                    <a:lnTo>
                      <a:pt x="3508" y="3071"/>
                    </a:lnTo>
                    <a:lnTo>
                      <a:pt x="3499" y="3072"/>
                    </a:lnTo>
                    <a:lnTo>
                      <a:pt x="3498" y="3076"/>
                    </a:lnTo>
                    <a:lnTo>
                      <a:pt x="3503" y="3076"/>
                    </a:lnTo>
                    <a:lnTo>
                      <a:pt x="3509" y="3087"/>
                    </a:lnTo>
                    <a:lnTo>
                      <a:pt x="3510" y="3092"/>
                    </a:lnTo>
                    <a:lnTo>
                      <a:pt x="3501" y="3093"/>
                    </a:lnTo>
                    <a:lnTo>
                      <a:pt x="3497" y="3089"/>
                    </a:lnTo>
                    <a:lnTo>
                      <a:pt x="3485" y="3088"/>
                    </a:lnTo>
                    <a:lnTo>
                      <a:pt x="3479" y="3085"/>
                    </a:lnTo>
                    <a:lnTo>
                      <a:pt x="3466" y="3084"/>
                    </a:lnTo>
                    <a:lnTo>
                      <a:pt x="3449" y="3085"/>
                    </a:lnTo>
                    <a:lnTo>
                      <a:pt x="3392" y="3103"/>
                    </a:lnTo>
                    <a:lnTo>
                      <a:pt x="3377" y="3114"/>
                    </a:lnTo>
                    <a:lnTo>
                      <a:pt x="3371" y="3119"/>
                    </a:lnTo>
                    <a:lnTo>
                      <a:pt x="3369" y="3125"/>
                    </a:lnTo>
                    <a:lnTo>
                      <a:pt x="3358" y="3138"/>
                    </a:lnTo>
                    <a:lnTo>
                      <a:pt x="3380" y="3146"/>
                    </a:lnTo>
                    <a:lnTo>
                      <a:pt x="3388" y="3143"/>
                    </a:lnTo>
                    <a:lnTo>
                      <a:pt x="3398" y="3142"/>
                    </a:lnTo>
                    <a:lnTo>
                      <a:pt x="3401" y="3152"/>
                    </a:lnTo>
                    <a:lnTo>
                      <a:pt x="3406" y="3159"/>
                    </a:lnTo>
                    <a:lnTo>
                      <a:pt x="3408" y="3171"/>
                    </a:lnTo>
                    <a:lnTo>
                      <a:pt x="3386" y="3168"/>
                    </a:lnTo>
                    <a:lnTo>
                      <a:pt x="3379" y="3168"/>
                    </a:lnTo>
                    <a:lnTo>
                      <a:pt x="3368" y="3169"/>
                    </a:lnTo>
                    <a:lnTo>
                      <a:pt x="3363" y="3169"/>
                    </a:lnTo>
                    <a:lnTo>
                      <a:pt x="3344" y="3173"/>
                    </a:lnTo>
                    <a:lnTo>
                      <a:pt x="3332" y="3178"/>
                    </a:lnTo>
                    <a:lnTo>
                      <a:pt x="3317" y="3191"/>
                    </a:lnTo>
                    <a:lnTo>
                      <a:pt x="3305" y="3187"/>
                    </a:lnTo>
                    <a:lnTo>
                      <a:pt x="3285" y="3184"/>
                    </a:lnTo>
                    <a:lnTo>
                      <a:pt x="3266" y="3190"/>
                    </a:lnTo>
                    <a:lnTo>
                      <a:pt x="3261" y="3194"/>
                    </a:lnTo>
                    <a:lnTo>
                      <a:pt x="3256" y="3196"/>
                    </a:lnTo>
                    <a:lnTo>
                      <a:pt x="3248" y="3211"/>
                    </a:lnTo>
                    <a:lnTo>
                      <a:pt x="3246" y="3209"/>
                    </a:lnTo>
                    <a:lnTo>
                      <a:pt x="3234" y="3214"/>
                    </a:lnTo>
                    <a:lnTo>
                      <a:pt x="3228" y="3219"/>
                    </a:lnTo>
                    <a:lnTo>
                      <a:pt x="3218" y="3227"/>
                    </a:lnTo>
                    <a:lnTo>
                      <a:pt x="3213" y="3232"/>
                    </a:lnTo>
                    <a:lnTo>
                      <a:pt x="3212" y="3236"/>
                    </a:lnTo>
                    <a:lnTo>
                      <a:pt x="3197" y="3233"/>
                    </a:lnTo>
                    <a:lnTo>
                      <a:pt x="3191" y="3235"/>
                    </a:lnTo>
                    <a:lnTo>
                      <a:pt x="3175" y="3234"/>
                    </a:lnTo>
                    <a:lnTo>
                      <a:pt x="3175" y="3223"/>
                    </a:lnTo>
                    <a:lnTo>
                      <a:pt x="3180" y="3211"/>
                    </a:lnTo>
                    <a:lnTo>
                      <a:pt x="3186" y="3206"/>
                    </a:lnTo>
                    <a:lnTo>
                      <a:pt x="3187" y="3209"/>
                    </a:lnTo>
                    <a:lnTo>
                      <a:pt x="3198" y="3212"/>
                    </a:lnTo>
                    <a:lnTo>
                      <a:pt x="3207" y="3211"/>
                    </a:lnTo>
                    <a:lnTo>
                      <a:pt x="3210" y="3208"/>
                    </a:lnTo>
                    <a:lnTo>
                      <a:pt x="3212" y="3205"/>
                    </a:lnTo>
                    <a:lnTo>
                      <a:pt x="3213" y="3201"/>
                    </a:lnTo>
                    <a:lnTo>
                      <a:pt x="3212" y="3197"/>
                    </a:lnTo>
                    <a:lnTo>
                      <a:pt x="3207" y="3195"/>
                    </a:lnTo>
                    <a:lnTo>
                      <a:pt x="3205" y="3187"/>
                    </a:lnTo>
                    <a:lnTo>
                      <a:pt x="3205" y="3187"/>
                    </a:lnTo>
                    <a:lnTo>
                      <a:pt x="3213" y="3160"/>
                    </a:lnTo>
                    <a:lnTo>
                      <a:pt x="3213" y="3153"/>
                    </a:lnTo>
                    <a:lnTo>
                      <a:pt x="3223" y="3153"/>
                    </a:lnTo>
                    <a:lnTo>
                      <a:pt x="3228" y="3148"/>
                    </a:lnTo>
                    <a:lnTo>
                      <a:pt x="3230" y="3143"/>
                    </a:lnTo>
                    <a:lnTo>
                      <a:pt x="3239" y="3142"/>
                    </a:lnTo>
                    <a:lnTo>
                      <a:pt x="3247" y="3132"/>
                    </a:lnTo>
                    <a:lnTo>
                      <a:pt x="3251" y="3116"/>
                    </a:lnTo>
                    <a:lnTo>
                      <a:pt x="3250" y="3100"/>
                    </a:lnTo>
                    <a:lnTo>
                      <a:pt x="3248" y="3084"/>
                    </a:lnTo>
                    <a:lnTo>
                      <a:pt x="3248" y="3072"/>
                    </a:lnTo>
                    <a:lnTo>
                      <a:pt x="3266" y="3044"/>
                    </a:lnTo>
                    <a:lnTo>
                      <a:pt x="3269" y="3035"/>
                    </a:lnTo>
                    <a:lnTo>
                      <a:pt x="3271" y="3028"/>
                    </a:lnTo>
                    <a:lnTo>
                      <a:pt x="3271" y="3020"/>
                    </a:lnTo>
                    <a:lnTo>
                      <a:pt x="3267" y="3008"/>
                    </a:lnTo>
                    <a:lnTo>
                      <a:pt x="3261" y="2995"/>
                    </a:lnTo>
                    <a:lnTo>
                      <a:pt x="3257" y="2993"/>
                    </a:lnTo>
                    <a:lnTo>
                      <a:pt x="3255" y="2987"/>
                    </a:lnTo>
                    <a:lnTo>
                      <a:pt x="3257" y="2986"/>
                    </a:lnTo>
                    <a:lnTo>
                      <a:pt x="3273" y="2988"/>
                    </a:lnTo>
                    <a:lnTo>
                      <a:pt x="3275" y="3002"/>
                    </a:lnTo>
                    <a:lnTo>
                      <a:pt x="3282" y="3014"/>
                    </a:lnTo>
                    <a:lnTo>
                      <a:pt x="3284" y="3015"/>
                    </a:lnTo>
                    <a:lnTo>
                      <a:pt x="3286" y="3012"/>
                    </a:lnTo>
                    <a:lnTo>
                      <a:pt x="3290" y="3009"/>
                    </a:lnTo>
                    <a:lnTo>
                      <a:pt x="3288" y="3023"/>
                    </a:lnTo>
                    <a:lnTo>
                      <a:pt x="3293" y="3023"/>
                    </a:lnTo>
                    <a:lnTo>
                      <a:pt x="3294" y="3031"/>
                    </a:lnTo>
                    <a:lnTo>
                      <a:pt x="3294" y="3038"/>
                    </a:lnTo>
                    <a:lnTo>
                      <a:pt x="3302" y="3029"/>
                    </a:lnTo>
                    <a:lnTo>
                      <a:pt x="3305" y="3028"/>
                    </a:lnTo>
                    <a:lnTo>
                      <a:pt x="3310" y="3036"/>
                    </a:lnTo>
                    <a:lnTo>
                      <a:pt x="3315" y="3039"/>
                    </a:lnTo>
                    <a:lnTo>
                      <a:pt x="3327" y="3044"/>
                    </a:lnTo>
                    <a:lnTo>
                      <a:pt x="3342" y="3044"/>
                    </a:lnTo>
                    <a:lnTo>
                      <a:pt x="3345" y="3038"/>
                    </a:lnTo>
                    <a:lnTo>
                      <a:pt x="3345" y="3033"/>
                    </a:lnTo>
                    <a:lnTo>
                      <a:pt x="3341" y="3023"/>
                    </a:lnTo>
                    <a:lnTo>
                      <a:pt x="3342" y="3018"/>
                    </a:lnTo>
                    <a:lnTo>
                      <a:pt x="3344" y="3017"/>
                    </a:lnTo>
                    <a:lnTo>
                      <a:pt x="3350" y="3023"/>
                    </a:lnTo>
                    <a:lnTo>
                      <a:pt x="3359" y="3023"/>
                    </a:lnTo>
                    <a:lnTo>
                      <a:pt x="3363" y="3020"/>
                    </a:lnTo>
                    <a:lnTo>
                      <a:pt x="3363" y="3019"/>
                    </a:lnTo>
                    <a:lnTo>
                      <a:pt x="3361" y="3015"/>
                    </a:lnTo>
                    <a:lnTo>
                      <a:pt x="3360" y="3013"/>
                    </a:lnTo>
                    <a:lnTo>
                      <a:pt x="3350" y="3009"/>
                    </a:lnTo>
                    <a:lnTo>
                      <a:pt x="3343" y="2997"/>
                    </a:lnTo>
                    <a:lnTo>
                      <a:pt x="3345" y="2995"/>
                    </a:lnTo>
                    <a:lnTo>
                      <a:pt x="3343" y="2986"/>
                    </a:lnTo>
                    <a:lnTo>
                      <a:pt x="3343" y="2979"/>
                    </a:lnTo>
                    <a:lnTo>
                      <a:pt x="3337" y="2979"/>
                    </a:lnTo>
                    <a:lnTo>
                      <a:pt x="3331" y="2975"/>
                    </a:lnTo>
                    <a:lnTo>
                      <a:pt x="3326" y="2968"/>
                    </a:lnTo>
                    <a:lnTo>
                      <a:pt x="3316" y="2960"/>
                    </a:lnTo>
                    <a:lnTo>
                      <a:pt x="3311" y="2942"/>
                    </a:lnTo>
                    <a:lnTo>
                      <a:pt x="3301" y="2936"/>
                    </a:lnTo>
                    <a:lnTo>
                      <a:pt x="3291" y="2933"/>
                    </a:lnTo>
                    <a:lnTo>
                      <a:pt x="3272" y="2931"/>
                    </a:lnTo>
                    <a:lnTo>
                      <a:pt x="3259" y="2933"/>
                    </a:lnTo>
                    <a:lnTo>
                      <a:pt x="3258" y="2928"/>
                    </a:lnTo>
                    <a:lnTo>
                      <a:pt x="3258" y="2923"/>
                    </a:lnTo>
                    <a:lnTo>
                      <a:pt x="3246" y="2925"/>
                    </a:lnTo>
                    <a:lnTo>
                      <a:pt x="3231" y="2923"/>
                    </a:lnTo>
                    <a:lnTo>
                      <a:pt x="3214" y="2920"/>
                    </a:lnTo>
                    <a:lnTo>
                      <a:pt x="3209" y="2917"/>
                    </a:lnTo>
                    <a:lnTo>
                      <a:pt x="3205" y="2918"/>
                    </a:lnTo>
                    <a:lnTo>
                      <a:pt x="3198" y="2917"/>
                    </a:lnTo>
                    <a:lnTo>
                      <a:pt x="3193" y="2912"/>
                    </a:lnTo>
                    <a:lnTo>
                      <a:pt x="3181" y="2915"/>
                    </a:lnTo>
                    <a:lnTo>
                      <a:pt x="3177" y="2917"/>
                    </a:lnTo>
                    <a:lnTo>
                      <a:pt x="3171" y="2916"/>
                    </a:lnTo>
                    <a:lnTo>
                      <a:pt x="3138" y="2904"/>
                    </a:lnTo>
                    <a:lnTo>
                      <a:pt x="3126" y="2905"/>
                    </a:lnTo>
                    <a:lnTo>
                      <a:pt x="3119" y="2906"/>
                    </a:lnTo>
                    <a:lnTo>
                      <a:pt x="3119" y="2899"/>
                    </a:lnTo>
                    <a:lnTo>
                      <a:pt x="3111" y="2884"/>
                    </a:lnTo>
                    <a:lnTo>
                      <a:pt x="3108" y="2882"/>
                    </a:lnTo>
                    <a:lnTo>
                      <a:pt x="3107" y="2883"/>
                    </a:lnTo>
                    <a:lnTo>
                      <a:pt x="3106" y="2886"/>
                    </a:lnTo>
                    <a:lnTo>
                      <a:pt x="3106" y="2891"/>
                    </a:lnTo>
                    <a:lnTo>
                      <a:pt x="3099" y="2891"/>
                    </a:lnTo>
                    <a:lnTo>
                      <a:pt x="3101" y="2890"/>
                    </a:lnTo>
                    <a:lnTo>
                      <a:pt x="3101" y="2889"/>
                    </a:lnTo>
                    <a:lnTo>
                      <a:pt x="3099" y="2888"/>
                    </a:lnTo>
                    <a:lnTo>
                      <a:pt x="3096" y="2880"/>
                    </a:lnTo>
                    <a:lnTo>
                      <a:pt x="3100" y="2873"/>
                    </a:lnTo>
                    <a:lnTo>
                      <a:pt x="3097" y="2873"/>
                    </a:lnTo>
                    <a:lnTo>
                      <a:pt x="3096" y="2868"/>
                    </a:lnTo>
                    <a:lnTo>
                      <a:pt x="3102" y="2861"/>
                    </a:lnTo>
                    <a:lnTo>
                      <a:pt x="3089" y="2853"/>
                    </a:lnTo>
                    <a:lnTo>
                      <a:pt x="3085" y="2840"/>
                    </a:lnTo>
                    <a:lnTo>
                      <a:pt x="3090" y="2824"/>
                    </a:lnTo>
                    <a:lnTo>
                      <a:pt x="3075" y="2805"/>
                    </a:lnTo>
                    <a:lnTo>
                      <a:pt x="3072" y="2798"/>
                    </a:lnTo>
                    <a:lnTo>
                      <a:pt x="3074" y="2781"/>
                    </a:lnTo>
                    <a:lnTo>
                      <a:pt x="3076" y="2770"/>
                    </a:lnTo>
                    <a:lnTo>
                      <a:pt x="3053" y="2773"/>
                    </a:lnTo>
                    <a:lnTo>
                      <a:pt x="3031" y="2775"/>
                    </a:lnTo>
                    <a:lnTo>
                      <a:pt x="3020" y="2766"/>
                    </a:lnTo>
                    <a:lnTo>
                      <a:pt x="3005" y="2733"/>
                    </a:lnTo>
                    <a:lnTo>
                      <a:pt x="2999" y="2717"/>
                    </a:lnTo>
                    <a:lnTo>
                      <a:pt x="2994" y="2710"/>
                    </a:lnTo>
                    <a:lnTo>
                      <a:pt x="2986" y="2710"/>
                    </a:lnTo>
                    <a:lnTo>
                      <a:pt x="2972" y="2705"/>
                    </a:lnTo>
                    <a:lnTo>
                      <a:pt x="2957" y="2705"/>
                    </a:lnTo>
                    <a:lnTo>
                      <a:pt x="2957" y="2744"/>
                    </a:lnTo>
                    <a:lnTo>
                      <a:pt x="2938" y="2699"/>
                    </a:lnTo>
                    <a:lnTo>
                      <a:pt x="2903" y="2686"/>
                    </a:lnTo>
                    <a:lnTo>
                      <a:pt x="2898" y="2690"/>
                    </a:lnTo>
                    <a:lnTo>
                      <a:pt x="2897" y="2692"/>
                    </a:lnTo>
                    <a:lnTo>
                      <a:pt x="2898" y="2712"/>
                    </a:lnTo>
                    <a:lnTo>
                      <a:pt x="2897" y="2716"/>
                    </a:lnTo>
                    <a:lnTo>
                      <a:pt x="2888" y="2722"/>
                    </a:lnTo>
                    <a:lnTo>
                      <a:pt x="2884" y="2730"/>
                    </a:lnTo>
                    <a:lnTo>
                      <a:pt x="2880" y="2733"/>
                    </a:lnTo>
                    <a:lnTo>
                      <a:pt x="2877" y="2726"/>
                    </a:lnTo>
                    <a:lnTo>
                      <a:pt x="2882" y="2716"/>
                    </a:lnTo>
                    <a:lnTo>
                      <a:pt x="2885" y="2707"/>
                    </a:lnTo>
                    <a:lnTo>
                      <a:pt x="2884" y="2702"/>
                    </a:lnTo>
                    <a:lnTo>
                      <a:pt x="2879" y="2711"/>
                    </a:lnTo>
                    <a:lnTo>
                      <a:pt x="2869" y="2734"/>
                    </a:lnTo>
                    <a:lnTo>
                      <a:pt x="2866" y="2738"/>
                    </a:lnTo>
                    <a:lnTo>
                      <a:pt x="2860" y="2740"/>
                    </a:lnTo>
                    <a:lnTo>
                      <a:pt x="2858" y="2732"/>
                    </a:lnTo>
                    <a:lnTo>
                      <a:pt x="2859" y="2721"/>
                    </a:lnTo>
                    <a:lnTo>
                      <a:pt x="2845" y="2738"/>
                    </a:lnTo>
                    <a:lnTo>
                      <a:pt x="2839" y="2753"/>
                    </a:lnTo>
                    <a:lnTo>
                      <a:pt x="2834" y="2756"/>
                    </a:lnTo>
                    <a:lnTo>
                      <a:pt x="2833" y="2761"/>
                    </a:lnTo>
                    <a:lnTo>
                      <a:pt x="2812" y="2771"/>
                    </a:lnTo>
                    <a:lnTo>
                      <a:pt x="2807" y="2771"/>
                    </a:lnTo>
                    <a:lnTo>
                      <a:pt x="2793" y="2764"/>
                    </a:lnTo>
                    <a:lnTo>
                      <a:pt x="2767" y="2764"/>
                    </a:lnTo>
                    <a:lnTo>
                      <a:pt x="2750" y="2756"/>
                    </a:lnTo>
                    <a:lnTo>
                      <a:pt x="2741" y="2757"/>
                    </a:lnTo>
                    <a:lnTo>
                      <a:pt x="2728" y="2764"/>
                    </a:lnTo>
                    <a:lnTo>
                      <a:pt x="2721" y="2765"/>
                    </a:lnTo>
                    <a:lnTo>
                      <a:pt x="2709" y="2759"/>
                    </a:lnTo>
                    <a:lnTo>
                      <a:pt x="2702" y="2749"/>
                    </a:lnTo>
                    <a:lnTo>
                      <a:pt x="2689" y="2745"/>
                    </a:lnTo>
                    <a:lnTo>
                      <a:pt x="2682" y="2739"/>
                    </a:lnTo>
                    <a:lnTo>
                      <a:pt x="2673" y="2737"/>
                    </a:lnTo>
                    <a:lnTo>
                      <a:pt x="2669" y="2734"/>
                    </a:lnTo>
                    <a:lnTo>
                      <a:pt x="2662" y="2727"/>
                    </a:lnTo>
                    <a:lnTo>
                      <a:pt x="2654" y="2721"/>
                    </a:lnTo>
                    <a:lnTo>
                      <a:pt x="2644" y="2717"/>
                    </a:lnTo>
                    <a:lnTo>
                      <a:pt x="2618" y="2716"/>
                    </a:lnTo>
                    <a:lnTo>
                      <a:pt x="2610" y="2721"/>
                    </a:lnTo>
                    <a:lnTo>
                      <a:pt x="2599" y="2721"/>
                    </a:lnTo>
                    <a:lnTo>
                      <a:pt x="2592" y="2719"/>
                    </a:lnTo>
                    <a:lnTo>
                      <a:pt x="2592" y="2717"/>
                    </a:lnTo>
                    <a:lnTo>
                      <a:pt x="2590" y="2716"/>
                    </a:lnTo>
                    <a:lnTo>
                      <a:pt x="2576" y="2712"/>
                    </a:lnTo>
                    <a:lnTo>
                      <a:pt x="2572" y="2708"/>
                    </a:lnTo>
                    <a:lnTo>
                      <a:pt x="2562" y="2711"/>
                    </a:lnTo>
                    <a:lnTo>
                      <a:pt x="2558" y="2711"/>
                    </a:lnTo>
                    <a:lnTo>
                      <a:pt x="2557" y="2708"/>
                    </a:lnTo>
                    <a:lnTo>
                      <a:pt x="2548" y="2710"/>
                    </a:lnTo>
                    <a:lnTo>
                      <a:pt x="2540" y="2687"/>
                    </a:lnTo>
                    <a:lnTo>
                      <a:pt x="2537" y="2686"/>
                    </a:lnTo>
                    <a:lnTo>
                      <a:pt x="2526" y="2654"/>
                    </a:lnTo>
                    <a:lnTo>
                      <a:pt x="2519" y="2653"/>
                    </a:lnTo>
                    <a:lnTo>
                      <a:pt x="2514" y="2653"/>
                    </a:lnTo>
                    <a:lnTo>
                      <a:pt x="2514" y="2689"/>
                    </a:lnTo>
                    <a:lnTo>
                      <a:pt x="2455" y="2689"/>
                    </a:lnTo>
                    <a:lnTo>
                      <a:pt x="2400" y="2689"/>
                    </a:lnTo>
                    <a:lnTo>
                      <a:pt x="2388" y="2689"/>
                    </a:lnTo>
                    <a:lnTo>
                      <a:pt x="2342" y="2689"/>
                    </a:lnTo>
                    <a:lnTo>
                      <a:pt x="2294" y="2689"/>
                    </a:lnTo>
                    <a:lnTo>
                      <a:pt x="2241" y="2689"/>
                    </a:lnTo>
                    <a:lnTo>
                      <a:pt x="2191" y="2689"/>
                    </a:lnTo>
                    <a:lnTo>
                      <a:pt x="2174" y="2689"/>
                    </a:lnTo>
                    <a:lnTo>
                      <a:pt x="2027" y="2689"/>
                    </a:lnTo>
                    <a:lnTo>
                      <a:pt x="1983" y="2689"/>
                    </a:lnTo>
                    <a:lnTo>
                      <a:pt x="1929" y="2689"/>
                    </a:lnTo>
                    <a:lnTo>
                      <a:pt x="1880" y="2689"/>
                    </a:lnTo>
                    <a:lnTo>
                      <a:pt x="1833" y="2689"/>
                    </a:lnTo>
                    <a:lnTo>
                      <a:pt x="1785" y="2689"/>
                    </a:lnTo>
                    <a:lnTo>
                      <a:pt x="1731" y="2689"/>
                    </a:lnTo>
                    <a:lnTo>
                      <a:pt x="1699" y="2689"/>
                    </a:lnTo>
                    <a:lnTo>
                      <a:pt x="1650" y="2687"/>
                    </a:lnTo>
                    <a:lnTo>
                      <a:pt x="1596" y="2687"/>
                    </a:lnTo>
                    <a:lnTo>
                      <a:pt x="1546" y="2687"/>
                    </a:lnTo>
                    <a:lnTo>
                      <a:pt x="1477" y="2687"/>
                    </a:lnTo>
                    <a:lnTo>
                      <a:pt x="1368" y="2687"/>
                    </a:lnTo>
                    <a:lnTo>
                      <a:pt x="1315" y="2687"/>
                    </a:lnTo>
                    <a:lnTo>
                      <a:pt x="1262" y="2687"/>
                    </a:lnTo>
                    <a:lnTo>
                      <a:pt x="1217" y="2687"/>
                    </a:lnTo>
                    <a:lnTo>
                      <a:pt x="1167" y="2687"/>
                    </a:lnTo>
                    <a:lnTo>
                      <a:pt x="1115" y="2687"/>
                    </a:lnTo>
                    <a:lnTo>
                      <a:pt x="1064" y="2687"/>
                    </a:lnTo>
                    <a:lnTo>
                      <a:pt x="1002" y="2687"/>
                    </a:lnTo>
                    <a:lnTo>
                      <a:pt x="1000" y="2683"/>
                    </a:lnTo>
                    <a:lnTo>
                      <a:pt x="994" y="2679"/>
                    </a:lnTo>
                    <a:lnTo>
                      <a:pt x="989" y="2680"/>
                    </a:lnTo>
                    <a:lnTo>
                      <a:pt x="988" y="2678"/>
                    </a:lnTo>
                    <a:lnTo>
                      <a:pt x="989" y="2674"/>
                    </a:lnTo>
                    <a:lnTo>
                      <a:pt x="999" y="2670"/>
                    </a:lnTo>
                    <a:lnTo>
                      <a:pt x="1011" y="2671"/>
                    </a:lnTo>
                    <a:lnTo>
                      <a:pt x="1010" y="2665"/>
                    </a:lnTo>
                    <a:lnTo>
                      <a:pt x="1008" y="2665"/>
                    </a:lnTo>
                    <a:lnTo>
                      <a:pt x="1006" y="2663"/>
                    </a:lnTo>
                    <a:lnTo>
                      <a:pt x="1004" y="2662"/>
                    </a:lnTo>
                    <a:lnTo>
                      <a:pt x="992" y="2665"/>
                    </a:lnTo>
                    <a:lnTo>
                      <a:pt x="981" y="2664"/>
                    </a:lnTo>
                    <a:lnTo>
                      <a:pt x="979" y="2660"/>
                    </a:lnTo>
                    <a:lnTo>
                      <a:pt x="979" y="2659"/>
                    </a:lnTo>
                    <a:lnTo>
                      <a:pt x="977" y="2656"/>
                    </a:lnTo>
                    <a:lnTo>
                      <a:pt x="977" y="2652"/>
                    </a:lnTo>
                    <a:lnTo>
                      <a:pt x="979" y="2651"/>
                    </a:lnTo>
                    <a:lnTo>
                      <a:pt x="981" y="2626"/>
                    </a:lnTo>
                    <a:lnTo>
                      <a:pt x="976" y="2625"/>
                    </a:lnTo>
                    <a:lnTo>
                      <a:pt x="975" y="2630"/>
                    </a:lnTo>
                    <a:lnTo>
                      <a:pt x="966" y="2638"/>
                    </a:lnTo>
                    <a:lnTo>
                      <a:pt x="960" y="2649"/>
                    </a:lnTo>
                    <a:lnTo>
                      <a:pt x="955" y="2648"/>
                    </a:lnTo>
                    <a:lnTo>
                      <a:pt x="952" y="2641"/>
                    </a:lnTo>
                    <a:lnTo>
                      <a:pt x="952" y="2637"/>
                    </a:lnTo>
                    <a:lnTo>
                      <a:pt x="955" y="2626"/>
                    </a:lnTo>
                    <a:lnTo>
                      <a:pt x="949" y="2626"/>
                    </a:lnTo>
                    <a:lnTo>
                      <a:pt x="949" y="2621"/>
                    </a:lnTo>
                    <a:lnTo>
                      <a:pt x="946" y="2621"/>
                    </a:lnTo>
                    <a:lnTo>
                      <a:pt x="944" y="2616"/>
                    </a:lnTo>
                    <a:lnTo>
                      <a:pt x="944" y="2611"/>
                    </a:lnTo>
                    <a:lnTo>
                      <a:pt x="939" y="2606"/>
                    </a:lnTo>
                    <a:lnTo>
                      <a:pt x="936" y="2598"/>
                    </a:lnTo>
                    <a:lnTo>
                      <a:pt x="935" y="2600"/>
                    </a:lnTo>
                    <a:lnTo>
                      <a:pt x="938" y="2609"/>
                    </a:lnTo>
                    <a:lnTo>
                      <a:pt x="936" y="2614"/>
                    </a:lnTo>
                    <a:lnTo>
                      <a:pt x="930" y="2605"/>
                    </a:lnTo>
                    <a:lnTo>
                      <a:pt x="927" y="2615"/>
                    </a:lnTo>
                    <a:lnTo>
                      <a:pt x="923" y="2617"/>
                    </a:lnTo>
                    <a:lnTo>
                      <a:pt x="911" y="2617"/>
                    </a:lnTo>
                    <a:lnTo>
                      <a:pt x="902" y="2610"/>
                    </a:lnTo>
                    <a:lnTo>
                      <a:pt x="898" y="2605"/>
                    </a:lnTo>
                    <a:lnTo>
                      <a:pt x="892" y="2599"/>
                    </a:lnTo>
                    <a:lnTo>
                      <a:pt x="891" y="2594"/>
                    </a:lnTo>
                    <a:lnTo>
                      <a:pt x="898" y="2588"/>
                    </a:lnTo>
                    <a:lnTo>
                      <a:pt x="900" y="2584"/>
                    </a:lnTo>
                    <a:lnTo>
                      <a:pt x="900" y="2578"/>
                    </a:lnTo>
                    <a:lnTo>
                      <a:pt x="897" y="2573"/>
                    </a:lnTo>
                    <a:lnTo>
                      <a:pt x="900" y="2565"/>
                    </a:lnTo>
                    <a:lnTo>
                      <a:pt x="896" y="2563"/>
                    </a:lnTo>
                    <a:lnTo>
                      <a:pt x="890" y="2568"/>
                    </a:lnTo>
                    <a:lnTo>
                      <a:pt x="884" y="2570"/>
                    </a:lnTo>
                    <a:lnTo>
                      <a:pt x="880" y="2565"/>
                    </a:lnTo>
                    <a:lnTo>
                      <a:pt x="878" y="2555"/>
                    </a:lnTo>
                    <a:lnTo>
                      <a:pt x="875" y="2555"/>
                    </a:lnTo>
                    <a:lnTo>
                      <a:pt x="864" y="2561"/>
                    </a:lnTo>
                    <a:lnTo>
                      <a:pt x="853" y="2557"/>
                    </a:lnTo>
                    <a:lnTo>
                      <a:pt x="849" y="2560"/>
                    </a:lnTo>
                    <a:lnTo>
                      <a:pt x="842" y="2554"/>
                    </a:lnTo>
                    <a:lnTo>
                      <a:pt x="841" y="2558"/>
                    </a:lnTo>
                    <a:lnTo>
                      <a:pt x="837" y="2561"/>
                    </a:lnTo>
                    <a:lnTo>
                      <a:pt x="833" y="2557"/>
                    </a:lnTo>
                    <a:lnTo>
                      <a:pt x="803" y="2556"/>
                    </a:lnTo>
                    <a:lnTo>
                      <a:pt x="800" y="2552"/>
                    </a:lnTo>
                    <a:lnTo>
                      <a:pt x="826" y="2545"/>
                    </a:lnTo>
                    <a:lnTo>
                      <a:pt x="828" y="2541"/>
                    </a:lnTo>
                    <a:lnTo>
                      <a:pt x="816" y="2541"/>
                    </a:lnTo>
                    <a:lnTo>
                      <a:pt x="819" y="2531"/>
                    </a:lnTo>
                    <a:lnTo>
                      <a:pt x="809" y="2528"/>
                    </a:lnTo>
                    <a:lnTo>
                      <a:pt x="803" y="2527"/>
                    </a:lnTo>
                    <a:lnTo>
                      <a:pt x="803" y="2525"/>
                    </a:lnTo>
                    <a:lnTo>
                      <a:pt x="810" y="2525"/>
                    </a:lnTo>
                    <a:lnTo>
                      <a:pt x="815" y="2523"/>
                    </a:lnTo>
                    <a:lnTo>
                      <a:pt x="810" y="2517"/>
                    </a:lnTo>
                    <a:lnTo>
                      <a:pt x="794" y="2514"/>
                    </a:lnTo>
                    <a:lnTo>
                      <a:pt x="787" y="2522"/>
                    </a:lnTo>
                    <a:lnTo>
                      <a:pt x="783" y="2518"/>
                    </a:lnTo>
                    <a:lnTo>
                      <a:pt x="766" y="2517"/>
                    </a:lnTo>
                    <a:lnTo>
                      <a:pt x="764" y="2520"/>
                    </a:lnTo>
                    <a:lnTo>
                      <a:pt x="767" y="2524"/>
                    </a:lnTo>
                    <a:lnTo>
                      <a:pt x="762" y="2525"/>
                    </a:lnTo>
                    <a:lnTo>
                      <a:pt x="740" y="2514"/>
                    </a:lnTo>
                    <a:lnTo>
                      <a:pt x="731" y="2504"/>
                    </a:lnTo>
                    <a:lnTo>
                      <a:pt x="729" y="2498"/>
                    </a:lnTo>
                    <a:lnTo>
                      <a:pt x="729" y="2492"/>
                    </a:lnTo>
                    <a:lnTo>
                      <a:pt x="735" y="2490"/>
                    </a:lnTo>
                    <a:lnTo>
                      <a:pt x="741" y="2490"/>
                    </a:lnTo>
                    <a:lnTo>
                      <a:pt x="747" y="2487"/>
                    </a:lnTo>
                    <a:lnTo>
                      <a:pt x="745" y="2484"/>
                    </a:lnTo>
                    <a:lnTo>
                      <a:pt x="740" y="2481"/>
                    </a:lnTo>
                    <a:lnTo>
                      <a:pt x="729" y="2484"/>
                    </a:lnTo>
                    <a:lnTo>
                      <a:pt x="730" y="2479"/>
                    </a:lnTo>
                    <a:lnTo>
                      <a:pt x="741" y="2474"/>
                    </a:lnTo>
                    <a:lnTo>
                      <a:pt x="752" y="2475"/>
                    </a:lnTo>
                    <a:lnTo>
                      <a:pt x="756" y="2472"/>
                    </a:lnTo>
                    <a:lnTo>
                      <a:pt x="745" y="2469"/>
                    </a:lnTo>
                    <a:lnTo>
                      <a:pt x="742" y="2465"/>
                    </a:lnTo>
                    <a:lnTo>
                      <a:pt x="750" y="2457"/>
                    </a:lnTo>
                    <a:lnTo>
                      <a:pt x="742" y="2448"/>
                    </a:lnTo>
                    <a:lnTo>
                      <a:pt x="734" y="2461"/>
                    </a:lnTo>
                    <a:lnTo>
                      <a:pt x="728" y="2463"/>
                    </a:lnTo>
                    <a:lnTo>
                      <a:pt x="725" y="2461"/>
                    </a:lnTo>
                    <a:lnTo>
                      <a:pt x="723" y="2454"/>
                    </a:lnTo>
                    <a:lnTo>
                      <a:pt x="723" y="2443"/>
                    </a:lnTo>
                    <a:lnTo>
                      <a:pt x="725" y="2430"/>
                    </a:lnTo>
                    <a:lnTo>
                      <a:pt x="723" y="2428"/>
                    </a:lnTo>
                    <a:lnTo>
                      <a:pt x="722" y="2425"/>
                    </a:lnTo>
                    <a:lnTo>
                      <a:pt x="722" y="2420"/>
                    </a:lnTo>
                    <a:lnTo>
                      <a:pt x="724" y="2409"/>
                    </a:lnTo>
                    <a:lnTo>
                      <a:pt x="723" y="2402"/>
                    </a:lnTo>
                    <a:lnTo>
                      <a:pt x="719" y="2400"/>
                    </a:lnTo>
                    <a:lnTo>
                      <a:pt x="719" y="2393"/>
                    </a:lnTo>
                    <a:lnTo>
                      <a:pt x="718" y="2388"/>
                    </a:lnTo>
                    <a:lnTo>
                      <a:pt x="707" y="2394"/>
                    </a:lnTo>
                    <a:lnTo>
                      <a:pt x="698" y="2395"/>
                    </a:lnTo>
                    <a:lnTo>
                      <a:pt x="699" y="2390"/>
                    </a:lnTo>
                    <a:lnTo>
                      <a:pt x="702" y="2388"/>
                    </a:lnTo>
                    <a:lnTo>
                      <a:pt x="702" y="2383"/>
                    </a:lnTo>
                    <a:lnTo>
                      <a:pt x="699" y="2378"/>
                    </a:lnTo>
                    <a:lnTo>
                      <a:pt x="693" y="2378"/>
                    </a:lnTo>
                    <a:lnTo>
                      <a:pt x="683" y="2382"/>
                    </a:lnTo>
                    <a:lnTo>
                      <a:pt x="674" y="2380"/>
                    </a:lnTo>
                    <a:lnTo>
                      <a:pt x="671" y="2377"/>
                    </a:lnTo>
                    <a:lnTo>
                      <a:pt x="669" y="2363"/>
                    </a:lnTo>
                    <a:lnTo>
                      <a:pt x="663" y="2361"/>
                    </a:lnTo>
                    <a:lnTo>
                      <a:pt x="656" y="2350"/>
                    </a:lnTo>
                    <a:lnTo>
                      <a:pt x="655" y="2345"/>
                    </a:lnTo>
                    <a:lnTo>
                      <a:pt x="651" y="2337"/>
                    </a:lnTo>
                    <a:lnTo>
                      <a:pt x="654" y="2326"/>
                    </a:lnTo>
                    <a:lnTo>
                      <a:pt x="658" y="2321"/>
                    </a:lnTo>
                    <a:lnTo>
                      <a:pt x="658" y="2308"/>
                    </a:lnTo>
                    <a:lnTo>
                      <a:pt x="658" y="2298"/>
                    </a:lnTo>
                    <a:lnTo>
                      <a:pt x="656" y="2296"/>
                    </a:lnTo>
                    <a:lnTo>
                      <a:pt x="653" y="2292"/>
                    </a:lnTo>
                    <a:lnTo>
                      <a:pt x="647" y="2297"/>
                    </a:lnTo>
                    <a:lnTo>
                      <a:pt x="645" y="2299"/>
                    </a:lnTo>
                    <a:lnTo>
                      <a:pt x="643" y="2298"/>
                    </a:lnTo>
                    <a:lnTo>
                      <a:pt x="642" y="2296"/>
                    </a:lnTo>
                    <a:lnTo>
                      <a:pt x="640" y="2296"/>
                    </a:lnTo>
                    <a:lnTo>
                      <a:pt x="624" y="2278"/>
                    </a:lnTo>
                    <a:lnTo>
                      <a:pt x="621" y="2270"/>
                    </a:lnTo>
                    <a:lnTo>
                      <a:pt x="616" y="2264"/>
                    </a:lnTo>
                    <a:lnTo>
                      <a:pt x="600" y="2250"/>
                    </a:lnTo>
                    <a:lnTo>
                      <a:pt x="599" y="2246"/>
                    </a:lnTo>
                    <a:lnTo>
                      <a:pt x="600" y="2238"/>
                    </a:lnTo>
                    <a:lnTo>
                      <a:pt x="605" y="2233"/>
                    </a:lnTo>
                    <a:lnTo>
                      <a:pt x="610" y="2231"/>
                    </a:lnTo>
                    <a:lnTo>
                      <a:pt x="608" y="2226"/>
                    </a:lnTo>
                    <a:lnTo>
                      <a:pt x="595" y="2227"/>
                    </a:lnTo>
                    <a:lnTo>
                      <a:pt x="590" y="2224"/>
                    </a:lnTo>
                    <a:lnTo>
                      <a:pt x="583" y="2211"/>
                    </a:lnTo>
                    <a:lnTo>
                      <a:pt x="580" y="2208"/>
                    </a:lnTo>
                    <a:lnTo>
                      <a:pt x="580" y="2195"/>
                    </a:lnTo>
                    <a:lnTo>
                      <a:pt x="584" y="2189"/>
                    </a:lnTo>
                    <a:lnTo>
                      <a:pt x="586" y="2181"/>
                    </a:lnTo>
                    <a:lnTo>
                      <a:pt x="591" y="2179"/>
                    </a:lnTo>
                    <a:lnTo>
                      <a:pt x="599" y="2185"/>
                    </a:lnTo>
                    <a:lnTo>
                      <a:pt x="600" y="2181"/>
                    </a:lnTo>
                    <a:lnTo>
                      <a:pt x="596" y="2175"/>
                    </a:lnTo>
                    <a:lnTo>
                      <a:pt x="596" y="2170"/>
                    </a:lnTo>
                    <a:lnTo>
                      <a:pt x="599" y="2161"/>
                    </a:lnTo>
                    <a:lnTo>
                      <a:pt x="604" y="2157"/>
                    </a:lnTo>
                    <a:lnTo>
                      <a:pt x="604" y="2153"/>
                    </a:lnTo>
                    <a:lnTo>
                      <a:pt x="601" y="2147"/>
                    </a:lnTo>
                    <a:lnTo>
                      <a:pt x="599" y="2147"/>
                    </a:lnTo>
                    <a:lnTo>
                      <a:pt x="600" y="2140"/>
                    </a:lnTo>
                    <a:lnTo>
                      <a:pt x="602" y="2136"/>
                    </a:lnTo>
                    <a:lnTo>
                      <a:pt x="605" y="2130"/>
                    </a:lnTo>
                    <a:lnTo>
                      <a:pt x="605" y="2125"/>
                    </a:lnTo>
                    <a:lnTo>
                      <a:pt x="600" y="2109"/>
                    </a:lnTo>
                    <a:lnTo>
                      <a:pt x="600" y="2082"/>
                    </a:lnTo>
                    <a:lnTo>
                      <a:pt x="602" y="2067"/>
                    </a:lnTo>
                    <a:lnTo>
                      <a:pt x="605" y="2062"/>
                    </a:lnTo>
                    <a:lnTo>
                      <a:pt x="605" y="2060"/>
                    </a:lnTo>
                    <a:lnTo>
                      <a:pt x="601" y="2054"/>
                    </a:lnTo>
                    <a:lnTo>
                      <a:pt x="599" y="2050"/>
                    </a:lnTo>
                    <a:lnTo>
                      <a:pt x="580" y="2045"/>
                    </a:lnTo>
                    <a:lnTo>
                      <a:pt x="575" y="2039"/>
                    </a:lnTo>
                    <a:lnTo>
                      <a:pt x="550" y="2018"/>
                    </a:lnTo>
                    <a:lnTo>
                      <a:pt x="514" y="2008"/>
                    </a:lnTo>
                    <a:lnTo>
                      <a:pt x="502" y="2001"/>
                    </a:lnTo>
                    <a:lnTo>
                      <a:pt x="497" y="1995"/>
                    </a:lnTo>
                    <a:lnTo>
                      <a:pt x="492" y="1986"/>
                    </a:lnTo>
                    <a:lnTo>
                      <a:pt x="487" y="1969"/>
                    </a:lnTo>
                    <a:lnTo>
                      <a:pt x="487" y="1965"/>
                    </a:lnTo>
                    <a:lnTo>
                      <a:pt x="483" y="1958"/>
                    </a:lnTo>
                    <a:lnTo>
                      <a:pt x="473" y="1949"/>
                    </a:lnTo>
                    <a:lnTo>
                      <a:pt x="472" y="1944"/>
                    </a:lnTo>
                    <a:lnTo>
                      <a:pt x="475" y="1939"/>
                    </a:lnTo>
                    <a:lnTo>
                      <a:pt x="475" y="1936"/>
                    </a:lnTo>
                    <a:lnTo>
                      <a:pt x="471" y="1928"/>
                    </a:lnTo>
                    <a:lnTo>
                      <a:pt x="457" y="1911"/>
                    </a:lnTo>
                    <a:lnTo>
                      <a:pt x="452" y="1893"/>
                    </a:lnTo>
                    <a:lnTo>
                      <a:pt x="449" y="1893"/>
                    </a:lnTo>
                    <a:lnTo>
                      <a:pt x="448" y="1890"/>
                    </a:lnTo>
                    <a:lnTo>
                      <a:pt x="441" y="1872"/>
                    </a:lnTo>
                    <a:lnTo>
                      <a:pt x="413" y="1826"/>
                    </a:lnTo>
                    <a:lnTo>
                      <a:pt x="402" y="1807"/>
                    </a:lnTo>
                    <a:lnTo>
                      <a:pt x="395" y="1786"/>
                    </a:lnTo>
                    <a:lnTo>
                      <a:pt x="384" y="1775"/>
                    </a:lnTo>
                    <a:lnTo>
                      <a:pt x="363" y="1766"/>
                    </a:lnTo>
                    <a:lnTo>
                      <a:pt x="359" y="1759"/>
                    </a:lnTo>
                    <a:lnTo>
                      <a:pt x="359" y="1756"/>
                    </a:lnTo>
                    <a:lnTo>
                      <a:pt x="355" y="1740"/>
                    </a:lnTo>
                    <a:lnTo>
                      <a:pt x="343" y="1729"/>
                    </a:lnTo>
                    <a:lnTo>
                      <a:pt x="341" y="1721"/>
                    </a:lnTo>
                    <a:lnTo>
                      <a:pt x="332" y="1707"/>
                    </a:lnTo>
                    <a:lnTo>
                      <a:pt x="328" y="1695"/>
                    </a:lnTo>
                    <a:lnTo>
                      <a:pt x="323" y="1695"/>
                    </a:lnTo>
                    <a:lnTo>
                      <a:pt x="320" y="1691"/>
                    </a:lnTo>
                    <a:lnTo>
                      <a:pt x="311" y="1673"/>
                    </a:lnTo>
                    <a:lnTo>
                      <a:pt x="305" y="1667"/>
                    </a:lnTo>
                    <a:lnTo>
                      <a:pt x="300" y="1666"/>
                    </a:lnTo>
                    <a:lnTo>
                      <a:pt x="278" y="1683"/>
                    </a:lnTo>
                    <a:lnTo>
                      <a:pt x="257" y="1689"/>
                    </a:lnTo>
                    <a:lnTo>
                      <a:pt x="252" y="1695"/>
                    </a:lnTo>
                    <a:lnTo>
                      <a:pt x="251" y="1707"/>
                    </a:lnTo>
                    <a:lnTo>
                      <a:pt x="249" y="1710"/>
                    </a:lnTo>
                    <a:lnTo>
                      <a:pt x="242" y="1713"/>
                    </a:lnTo>
                    <a:lnTo>
                      <a:pt x="240" y="1717"/>
                    </a:lnTo>
                    <a:lnTo>
                      <a:pt x="240" y="1726"/>
                    </a:lnTo>
                    <a:lnTo>
                      <a:pt x="236" y="1734"/>
                    </a:lnTo>
                    <a:lnTo>
                      <a:pt x="220" y="1739"/>
                    </a:lnTo>
                    <a:lnTo>
                      <a:pt x="204" y="1753"/>
                    </a:lnTo>
                    <a:lnTo>
                      <a:pt x="191" y="1758"/>
                    </a:lnTo>
                    <a:lnTo>
                      <a:pt x="188" y="1756"/>
                    </a:lnTo>
                    <a:lnTo>
                      <a:pt x="188" y="1753"/>
                    </a:lnTo>
                    <a:lnTo>
                      <a:pt x="185" y="1747"/>
                    </a:lnTo>
                    <a:lnTo>
                      <a:pt x="175" y="1723"/>
                    </a:lnTo>
                    <a:lnTo>
                      <a:pt x="159" y="1710"/>
                    </a:lnTo>
                    <a:lnTo>
                      <a:pt x="176" y="1695"/>
                    </a:lnTo>
                    <a:lnTo>
                      <a:pt x="174" y="1691"/>
                    </a:lnTo>
                    <a:lnTo>
                      <a:pt x="158" y="1681"/>
                    </a:lnTo>
                    <a:lnTo>
                      <a:pt x="169" y="1693"/>
                    </a:lnTo>
                    <a:lnTo>
                      <a:pt x="166" y="1697"/>
                    </a:lnTo>
                    <a:lnTo>
                      <a:pt x="155" y="1695"/>
                    </a:lnTo>
                    <a:lnTo>
                      <a:pt x="152" y="1702"/>
                    </a:lnTo>
                    <a:lnTo>
                      <a:pt x="149" y="1699"/>
                    </a:lnTo>
                    <a:lnTo>
                      <a:pt x="122" y="1664"/>
                    </a:lnTo>
                    <a:lnTo>
                      <a:pt x="117" y="1653"/>
                    </a:lnTo>
                    <a:lnTo>
                      <a:pt x="104" y="1642"/>
                    </a:lnTo>
                    <a:lnTo>
                      <a:pt x="97" y="1636"/>
                    </a:lnTo>
                    <a:lnTo>
                      <a:pt x="101" y="1636"/>
                    </a:lnTo>
                    <a:lnTo>
                      <a:pt x="101" y="1630"/>
                    </a:lnTo>
                    <a:lnTo>
                      <a:pt x="101" y="1608"/>
                    </a:lnTo>
                    <a:lnTo>
                      <a:pt x="68" y="1609"/>
                    </a:lnTo>
                    <a:lnTo>
                      <a:pt x="56" y="1624"/>
                    </a:lnTo>
                    <a:lnTo>
                      <a:pt x="50" y="1621"/>
                    </a:lnTo>
                    <a:lnTo>
                      <a:pt x="35" y="1610"/>
                    </a:lnTo>
                    <a:lnTo>
                      <a:pt x="20" y="1621"/>
                    </a:lnTo>
                    <a:lnTo>
                      <a:pt x="0" y="1609"/>
                    </a:lnTo>
                    <a:lnTo>
                      <a:pt x="0" y="1573"/>
                    </a:lnTo>
                    <a:lnTo>
                      <a:pt x="0" y="1463"/>
                    </a:lnTo>
                    <a:lnTo>
                      <a:pt x="0" y="1356"/>
                    </a:lnTo>
                    <a:lnTo>
                      <a:pt x="0" y="1255"/>
                    </a:lnTo>
                    <a:lnTo>
                      <a:pt x="0" y="1146"/>
                    </a:lnTo>
                    <a:lnTo>
                      <a:pt x="0" y="1022"/>
                    </a:lnTo>
                    <a:lnTo>
                      <a:pt x="0" y="900"/>
                    </a:lnTo>
                    <a:lnTo>
                      <a:pt x="0" y="785"/>
                    </a:lnTo>
                    <a:lnTo>
                      <a:pt x="0" y="660"/>
                    </a:lnTo>
                    <a:lnTo>
                      <a:pt x="0" y="516"/>
                    </a:lnTo>
                    <a:lnTo>
                      <a:pt x="0" y="373"/>
                    </a:lnTo>
                    <a:lnTo>
                      <a:pt x="2" y="376"/>
                    </a:lnTo>
                    <a:lnTo>
                      <a:pt x="11" y="381"/>
                    </a:lnTo>
                    <a:lnTo>
                      <a:pt x="21" y="384"/>
                    </a:lnTo>
                    <a:lnTo>
                      <a:pt x="62" y="383"/>
                    </a:lnTo>
                    <a:lnTo>
                      <a:pt x="70" y="386"/>
                    </a:lnTo>
                    <a:lnTo>
                      <a:pt x="74" y="393"/>
                    </a:lnTo>
                    <a:lnTo>
                      <a:pt x="91" y="394"/>
                    </a:lnTo>
                    <a:lnTo>
                      <a:pt x="110" y="413"/>
                    </a:lnTo>
                    <a:lnTo>
                      <a:pt x="132" y="447"/>
                    </a:lnTo>
                    <a:lnTo>
                      <a:pt x="139" y="447"/>
                    </a:lnTo>
                    <a:lnTo>
                      <a:pt x="143" y="451"/>
                    </a:lnTo>
                    <a:lnTo>
                      <a:pt x="145" y="445"/>
                    </a:lnTo>
                    <a:lnTo>
                      <a:pt x="149" y="454"/>
                    </a:lnTo>
                    <a:lnTo>
                      <a:pt x="159" y="465"/>
                    </a:lnTo>
                    <a:lnTo>
                      <a:pt x="170" y="475"/>
                    </a:lnTo>
                    <a:lnTo>
                      <a:pt x="179" y="480"/>
                    </a:lnTo>
                    <a:lnTo>
                      <a:pt x="191" y="492"/>
                    </a:lnTo>
                    <a:lnTo>
                      <a:pt x="198" y="491"/>
                    </a:lnTo>
                    <a:lnTo>
                      <a:pt x="214" y="495"/>
                    </a:lnTo>
                    <a:lnTo>
                      <a:pt x="228" y="502"/>
                    </a:lnTo>
                    <a:lnTo>
                      <a:pt x="235" y="504"/>
                    </a:lnTo>
                    <a:lnTo>
                      <a:pt x="241" y="501"/>
                    </a:lnTo>
                    <a:lnTo>
                      <a:pt x="246" y="505"/>
                    </a:lnTo>
                    <a:lnTo>
                      <a:pt x="246" y="500"/>
                    </a:lnTo>
                    <a:lnTo>
                      <a:pt x="244" y="492"/>
                    </a:lnTo>
                    <a:lnTo>
                      <a:pt x="255" y="497"/>
                    </a:lnTo>
                    <a:lnTo>
                      <a:pt x="265" y="501"/>
                    </a:lnTo>
                    <a:lnTo>
                      <a:pt x="269" y="506"/>
                    </a:lnTo>
                    <a:lnTo>
                      <a:pt x="277" y="507"/>
                    </a:lnTo>
                    <a:lnTo>
                      <a:pt x="288" y="516"/>
                    </a:lnTo>
                    <a:lnTo>
                      <a:pt x="309" y="537"/>
                    </a:lnTo>
                    <a:lnTo>
                      <a:pt x="316" y="535"/>
                    </a:lnTo>
                    <a:lnTo>
                      <a:pt x="321" y="537"/>
                    </a:lnTo>
                    <a:lnTo>
                      <a:pt x="319" y="529"/>
                    </a:lnTo>
                    <a:lnTo>
                      <a:pt x="308" y="517"/>
                    </a:lnTo>
                    <a:lnTo>
                      <a:pt x="304" y="506"/>
                    </a:lnTo>
                    <a:lnTo>
                      <a:pt x="300" y="501"/>
                    </a:lnTo>
                    <a:lnTo>
                      <a:pt x="306" y="499"/>
                    </a:lnTo>
                    <a:lnTo>
                      <a:pt x="322" y="505"/>
                    </a:lnTo>
                    <a:lnTo>
                      <a:pt x="331" y="502"/>
                    </a:lnTo>
                    <a:lnTo>
                      <a:pt x="341" y="505"/>
                    </a:lnTo>
                    <a:lnTo>
                      <a:pt x="347" y="510"/>
                    </a:lnTo>
                    <a:lnTo>
                      <a:pt x="349" y="524"/>
                    </a:lnTo>
                    <a:lnTo>
                      <a:pt x="354" y="532"/>
                    </a:lnTo>
                    <a:lnTo>
                      <a:pt x="370" y="545"/>
                    </a:lnTo>
                    <a:lnTo>
                      <a:pt x="373" y="553"/>
                    </a:lnTo>
                    <a:lnTo>
                      <a:pt x="376" y="542"/>
                    </a:lnTo>
                    <a:lnTo>
                      <a:pt x="375" y="527"/>
                    </a:lnTo>
                    <a:lnTo>
                      <a:pt x="370" y="522"/>
                    </a:lnTo>
                    <a:lnTo>
                      <a:pt x="353" y="490"/>
                    </a:lnTo>
                    <a:lnTo>
                      <a:pt x="349" y="480"/>
                    </a:lnTo>
                    <a:lnTo>
                      <a:pt x="349" y="475"/>
                    </a:lnTo>
                    <a:lnTo>
                      <a:pt x="360" y="468"/>
                    </a:lnTo>
                    <a:lnTo>
                      <a:pt x="369" y="456"/>
                    </a:lnTo>
                    <a:lnTo>
                      <a:pt x="385" y="445"/>
                    </a:lnTo>
                    <a:lnTo>
                      <a:pt x="391" y="435"/>
                    </a:lnTo>
                    <a:lnTo>
                      <a:pt x="396" y="435"/>
                    </a:lnTo>
                    <a:lnTo>
                      <a:pt x="400" y="429"/>
                    </a:lnTo>
                    <a:lnTo>
                      <a:pt x="423" y="425"/>
                    </a:lnTo>
                    <a:lnTo>
                      <a:pt x="430" y="420"/>
                    </a:lnTo>
                    <a:lnTo>
                      <a:pt x="439" y="411"/>
                    </a:lnTo>
                    <a:lnTo>
                      <a:pt x="440" y="391"/>
                    </a:lnTo>
                    <a:lnTo>
                      <a:pt x="448" y="384"/>
                    </a:lnTo>
                    <a:lnTo>
                      <a:pt x="450" y="387"/>
                    </a:lnTo>
                    <a:lnTo>
                      <a:pt x="455" y="387"/>
                    </a:lnTo>
                    <a:lnTo>
                      <a:pt x="457" y="378"/>
                    </a:lnTo>
                    <a:lnTo>
                      <a:pt x="464" y="371"/>
                    </a:lnTo>
                    <a:lnTo>
                      <a:pt x="468" y="371"/>
                    </a:lnTo>
                    <a:lnTo>
                      <a:pt x="470" y="376"/>
                    </a:lnTo>
                    <a:lnTo>
                      <a:pt x="484" y="376"/>
                    </a:lnTo>
                    <a:lnTo>
                      <a:pt x="491" y="370"/>
                    </a:lnTo>
                    <a:lnTo>
                      <a:pt x="492" y="365"/>
                    </a:lnTo>
                    <a:lnTo>
                      <a:pt x="500" y="362"/>
                    </a:lnTo>
                    <a:lnTo>
                      <a:pt x="521" y="348"/>
                    </a:lnTo>
                    <a:lnTo>
                      <a:pt x="524" y="336"/>
                    </a:lnTo>
                    <a:lnTo>
                      <a:pt x="542" y="344"/>
                    </a:lnTo>
                    <a:lnTo>
                      <a:pt x="550" y="334"/>
                    </a:lnTo>
                    <a:lnTo>
                      <a:pt x="551" y="324"/>
                    </a:lnTo>
                    <a:lnTo>
                      <a:pt x="554" y="316"/>
                    </a:lnTo>
                    <a:lnTo>
                      <a:pt x="568" y="309"/>
                    </a:lnTo>
                    <a:lnTo>
                      <a:pt x="574" y="303"/>
                    </a:lnTo>
                    <a:lnTo>
                      <a:pt x="585" y="312"/>
                    </a:lnTo>
                    <a:lnTo>
                      <a:pt x="593" y="312"/>
                    </a:lnTo>
                    <a:lnTo>
                      <a:pt x="597" y="317"/>
                    </a:lnTo>
                    <a:lnTo>
                      <a:pt x="606" y="313"/>
                    </a:lnTo>
                    <a:lnTo>
                      <a:pt x="612" y="302"/>
                    </a:lnTo>
                    <a:lnTo>
                      <a:pt x="613" y="295"/>
                    </a:lnTo>
                    <a:lnTo>
                      <a:pt x="621" y="290"/>
                    </a:lnTo>
                    <a:lnTo>
                      <a:pt x="623" y="297"/>
                    </a:lnTo>
                    <a:lnTo>
                      <a:pt x="629" y="305"/>
                    </a:lnTo>
                    <a:lnTo>
                      <a:pt x="633" y="318"/>
                    </a:lnTo>
                    <a:lnTo>
                      <a:pt x="629" y="321"/>
                    </a:lnTo>
                    <a:lnTo>
                      <a:pt x="622" y="332"/>
                    </a:lnTo>
                    <a:lnTo>
                      <a:pt x="583" y="360"/>
                    </a:lnTo>
                    <a:lnTo>
                      <a:pt x="574" y="372"/>
                    </a:lnTo>
                    <a:lnTo>
                      <a:pt x="564" y="378"/>
                    </a:lnTo>
                    <a:lnTo>
                      <a:pt x="548" y="398"/>
                    </a:lnTo>
                    <a:lnTo>
                      <a:pt x="534" y="392"/>
                    </a:lnTo>
                    <a:lnTo>
                      <a:pt x="499" y="404"/>
                    </a:lnTo>
                    <a:lnTo>
                      <a:pt x="488" y="414"/>
                    </a:lnTo>
                    <a:lnTo>
                      <a:pt x="484" y="424"/>
                    </a:lnTo>
                    <a:lnTo>
                      <a:pt x="492" y="421"/>
                    </a:lnTo>
                    <a:lnTo>
                      <a:pt x="476" y="435"/>
                    </a:lnTo>
                    <a:lnTo>
                      <a:pt x="473" y="443"/>
                    </a:lnTo>
                    <a:lnTo>
                      <a:pt x="468" y="441"/>
                    </a:lnTo>
                    <a:lnTo>
                      <a:pt x="464" y="451"/>
                    </a:lnTo>
                    <a:lnTo>
                      <a:pt x="460" y="461"/>
                    </a:lnTo>
                    <a:lnTo>
                      <a:pt x="459" y="452"/>
                    </a:lnTo>
                    <a:lnTo>
                      <a:pt x="454" y="449"/>
                    </a:lnTo>
                    <a:lnTo>
                      <a:pt x="441" y="469"/>
                    </a:lnTo>
                    <a:lnTo>
                      <a:pt x="441" y="478"/>
                    </a:lnTo>
                    <a:lnTo>
                      <a:pt x="449" y="477"/>
                    </a:lnTo>
                    <a:lnTo>
                      <a:pt x="459" y="467"/>
                    </a:lnTo>
                    <a:lnTo>
                      <a:pt x="483" y="458"/>
                    </a:lnTo>
                    <a:lnTo>
                      <a:pt x="504" y="435"/>
                    </a:lnTo>
                    <a:lnTo>
                      <a:pt x="505" y="431"/>
                    </a:lnTo>
                    <a:lnTo>
                      <a:pt x="502" y="426"/>
                    </a:lnTo>
                    <a:lnTo>
                      <a:pt x="504" y="424"/>
                    </a:lnTo>
                    <a:lnTo>
                      <a:pt x="513" y="418"/>
                    </a:lnTo>
                    <a:lnTo>
                      <a:pt x="518" y="420"/>
                    </a:lnTo>
                    <a:lnTo>
                      <a:pt x="516" y="434"/>
                    </a:lnTo>
                    <a:lnTo>
                      <a:pt x="524" y="421"/>
                    </a:lnTo>
                    <a:lnTo>
                      <a:pt x="526" y="432"/>
                    </a:lnTo>
                    <a:lnTo>
                      <a:pt x="535" y="415"/>
                    </a:lnTo>
                    <a:lnTo>
                      <a:pt x="543" y="411"/>
                    </a:lnTo>
                    <a:lnTo>
                      <a:pt x="550" y="418"/>
                    </a:lnTo>
                    <a:lnTo>
                      <a:pt x="548" y="432"/>
                    </a:lnTo>
                    <a:lnTo>
                      <a:pt x="546" y="454"/>
                    </a:lnTo>
                    <a:lnTo>
                      <a:pt x="564" y="418"/>
                    </a:lnTo>
                    <a:lnTo>
                      <a:pt x="581" y="389"/>
                    </a:lnTo>
                    <a:lnTo>
                      <a:pt x="583" y="378"/>
                    </a:lnTo>
                    <a:lnTo>
                      <a:pt x="596" y="376"/>
                    </a:lnTo>
                    <a:lnTo>
                      <a:pt x="607" y="371"/>
                    </a:lnTo>
                    <a:lnTo>
                      <a:pt x="617" y="360"/>
                    </a:lnTo>
                    <a:lnTo>
                      <a:pt x="645" y="351"/>
                    </a:lnTo>
                    <a:lnTo>
                      <a:pt x="663" y="334"/>
                    </a:lnTo>
                    <a:lnTo>
                      <a:pt x="660" y="354"/>
                    </a:lnTo>
                    <a:lnTo>
                      <a:pt x="656" y="352"/>
                    </a:lnTo>
                    <a:lnTo>
                      <a:pt x="650" y="366"/>
                    </a:lnTo>
                    <a:lnTo>
                      <a:pt x="649" y="376"/>
                    </a:lnTo>
                    <a:lnTo>
                      <a:pt x="672" y="361"/>
                    </a:lnTo>
                    <a:lnTo>
                      <a:pt x="681" y="348"/>
                    </a:lnTo>
                    <a:lnTo>
                      <a:pt x="692" y="336"/>
                    </a:lnTo>
                    <a:lnTo>
                      <a:pt x="697" y="324"/>
                    </a:lnTo>
                    <a:lnTo>
                      <a:pt x="693" y="316"/>
                    </a:lnTo>
                    <a:lnTo>
                      <a:pt x="698" y="309"/>
                    </a:lnTo>
                    <a:lnTo>
                      <a:pt x="725" y="298"/>
                    </a:lnTo>
                    <a:lnTo>
                      <a:pt x="731" y="292"/>
                    </a:lnTo>
                    <a:lnTo>
                      <a:pt x="715" y="287"/>
                    </a:lnTo>
                    <a:lnTo>
                      <a:pt x="709" y="281"/>
                    </a:lnTo>
                    <a:lnTo>
                      <a:pt x="710" y="276"/>
                    </a:lnTo>
                    <a:lnTo>
                      <a:pt x="712" y="266"/>
                    </a:lnTo>
                    <a:lnTo>
                      <a:pt x="709" y="262"/>
                    </a:lnTo>
                    <a:lnTo>
                      <a:pt x="699" y="265"/>
                    </a:lnTo>
                    <a:lnTo>
                      <a:pt x="701" y="255"/>
                    </a:lnTo>
                    <a:lnTo>
                      <a:pt x="706" y="247"/>
                    </a:lnTo>
                    <a:lnTo>
                      <a:pt x="709" y="242"/>
                    </a:lnTo>
                    <a:lnTo>
                      <a:pt x="722" y="247"/>
                    </a:lnTo>
                    <a:lnTo>
                      <a:pt x="751" y="281"/>
                    </a:lnTo>
                    <a:lnTo>
                      <a:pt x="757" y="295"/>
                    </a:lnTo>
                    <a:lnTo>
                      <a:pt x="761" y="323"/>
                    </a:lnTo>
                    <a:lnTo>
                      <a:pt x="768" y="335"/>
                    </a:lnTo>
                    <a:lnTo>
                      <a:pt x="780" y="376"/>
                    </a:lnTo>
                    <a:lnTo>
                      <a:pt x="787" y="389"/>
                    </a:lnTo>
                    <a:lnTo>
                      <a:pt x="796" y="394"/>
                    </a:lnTo>
                    <a:lnTo>
                      <a:pt x="803" y="410"/>
                    </a:lnTo>
                    <a:lnTo>
                      <a:pt x="805" y="409"/>
                    </a:lnTo>
                    <a:lnTo>
                      <a:pt x="821" y="425"/>
                    </a:lnTo>
                    <a:lnTo>
                      <a:pt x="831" y="429"/>
                    </a:lnTo>
                    <a:lnTo>
                      <a:pt x="853" y="430"/>
                    </a:lnTo>
                    <a:lnTo>
                      <a:pt x="853" y="426"/>
                    </a:lnTo>
                    <a:lnTo>
                      <a:pt x="855" y="424"/>
                    </a:lnTo>
                    <a:lnTo>
                      <a:pt x="866" y="424"/>
                    </a:lnTo>
                    <a:lnTo>
                      <a:pt x="866" y="418"/>
                    </a:lnTo>
                    <a:lnTo>
                      <a:pt x="858" y="414"/>
                    </a:lnTo>
                    <a:lnTo>
                      <a:pt x="841" y="420"/>
                    </a:lnTo>
                    <a:lnTo>
                      <a:pt x="844" y="409"/>
                    </a:lnTo>
                    <a:lnTo>
                      <a:pt x="859" y="408"/>
                    </a:lnTo>
                    <a:lnTo>
                      <a:pt x="868" y="403"/>
                    </a:lnTo>
                    <a:lnTo>
                      <a:pt x="863" y="403"/>
                    </a:lnTo>
                    <a:lnTo>
                      <a:pt x="852" y="387"/>
                    </a:lnTo>
                    <a:lnTo>
                      <a:pt x="858" y="381"/>
                    </a:lnTo>
                    <a:lnTo>
                      <a:pt x="871" y="376"/>
                    </a:lnTo>
                    <a:lnTo>
                      <a:pt x="871" y="368"/>
                    </a:lnTo>
                    <a:lnTo>
                      <a:pt x="863" y="366"/>
                    </a:lnTo>
                    <a:lnTo>
                      <a:pt x="863" y="354"/>
                    </a:lnTo>
                    <a:lnTo>
                      <a:pt x="866" y="362"/>
                    </a:lnTo>
                    <a:lnTo>
                      <a:pt x="884" y="341"/>
                    </a:lnTo>
                    <a:lnTo>
                      <a:pt x="887" y="330"/>
                    </a:lnTo>
                    <a:lnTo>
                      <a:pt x="884" y="328"/>
                    </a:lnTo>
                    <a:lnTo>
                      <a:pt x="876" y="333"/>
                    </a:lnTo>
                    <a:lnTo>
                      <a:pt x="873" y="341"/>
                    </a:lnTo>
                    <a:lnTo>
                      <a:pt x="869" y="338"/>
                    </a:lnTo>
                    <a:lnTo>
                      <a:pt x="868" y="328"/>
                    </a:lnTo>
                    <a:lnTo>
                      <a:pt x="871" y="321"/>
                    </a:lnTo>
                    <a:lnTo>
                      <a:pt x="878" y="324"/>
                    </a:lnTo>
                    <a:lnTo>
                      <a:pt x="887" y="322"/>
                    </a:lnTo>
                    <a:lnTo>
                      <a:pt x="892" y="324"/>
                    </a:lnTo>
                    <a:lnTo>
                      <a:pt x="895" y="335"/>
                    </a:lnTo>
                    <a:lnTo>
                      <a:pt x="900" y="325"/>
                    </a:lnTo>
                    <a:lnTo>
                      <a:pt x="907" y="324"/>
                    </a:lnTo>
                    <a:lnTo>
                      <a:pt x="906" y="318"/>
                    </a:lnTo>
                    <a:lnTo>
                      <a:pt x="898" y="316"/>
                    </a:lnTo>
                    <a:lnTo>
                      <a:pt x="893" y="311"/>
                    </a:lnTo>
                    <a:lnTo>
                      <a:pt x="908" y="308"/>
                    </a:lnTo>
                    <a:lnTo>
                      <a:pt x="908" y="313"/>
                    </a:lnTo>
                    <a:lnTo>
                      <a:pt x="912" y="321"/>
                    </a:lnTo>
                    <a:lnTo>
                      <a:pt x="909" y="335"/>
                    </a:lnTo>
                    <a:lnTo>
                      <a:pt x="908" y="359"/>
                    </a:lnTo>
                    <a:lnTo>
                      <a:pt x="906" y="366"/>
                    </a:lnTo>
                    <a:lnTo>
                      <a:pt x="907" y="373"/>
                    </a:lnTo>
                    <a:lnTo>
                      <a:pt x="912" y="378"/>
                    </a:lnTo>
                    <a:lnTo>
                      <a:pt x="919" y="372"/>
                    </a:lnTo>
                    <a:lnTo>
                      <a:pt x="930" y="376"/>
                    </a:lnTo>
                    <a:lnTo>
                      <a:pt x="912" y="409"/>
                    </a:lnTo>
                    <a:lnTo>
                      <a:pt x="907" y="424"/>
                    </a:lnTo>
                    <a:lnTo>
                      <a:pt x="906" y="413"/>
                    </a:lnTo>
                    <a:lnTo>
                      <a:pt x="903" y="424"/>
                    </a:lnTo>
                    <a:lnTo>
                      <a:pt x="903" y="430"/>
                    </a:lnTo>
                    <a:lnTo>
                      <a:pt x="925" y="432"/>
                    </a:lnTo>
                    <a:lnTo>
                      <a:pt x="933" y="425"/>
                    </a:lnTo>
                    <a:lnTo>
                      <a:pt x="938" y="429"/>
                    </a:lnTo>
                    <a:lnTo>
                      <a:pt x="954" y="430"/>
                    </a:lnTo>
                    <a:lnTo>
                      <a:pt x="962" y="424"/>
                    </a:lnTo>
                    <a:lnTo>
                      <a:pt x="965" y="414"/>
                    </a:lnTo>
                    <a:lnTo>
                      <a:pt x="975" y="405"/>
                    </a:lnTo>
                    <a:lnTo>
                      <a:pt x="976" y="394"/>
                    </a:lnTo>
                    <a:lnTo>
                      <a:pt x="981" y="378"/>
                    </a:lnTo>
                    <a:lnTo>
                      <a:pt x="982" y="360"/>
                    </a:lnTo>
                    <a:lnTo>
                      <a:pt x="991" y="360"/>
                    </a:lnTo>
                    <a:lnTo>
                      <a:pt x="1005" y="354"/>
                    </a:lnTo>
                    <a:lnTo>
                      <a:pt x="1016" y="360"/>
                    </a:lnTo>
                    <a:lnTo>
                      <a:pt x="1025" y="359"/>
                    </a:lnTo>
                    <a:lnTo>
                      <a:pt x="1032" y="360"/>
                    </a:lnTo>
                    <a:lnTo>
                      <a:pt x="1032" y="362"/>
                    </a:lnTo>
                    <a:lnTo>
                      <a:pt x="1054" y="360"/>
                    </a:lnTo>
                    <a:lnTo>
                      <a:pt x="1077" y="367"/>
                    </a:lnTo>
                    <a:lnTo>
                      <a:pt x="1107" y="392"/>
                    </a:lnTo>
                    <a:lnTo>
                      <a:pt x="1127" y="418"/>
                    </a:lnTo>
                    <a:lnTo>
                      <a:pt x="1145" y="429"/>
                    </a:lnTo>
                    <a:lnTo>
                      <a:pt x="1166" y="431"/>
                    </a:lnTo>
                    <a:lnTo>
                      <a:pt x="1175" y="438"/>
                    </a:lnTo>
                    <a:lnTo>
                      <a:pt x="1187" y="438"/>
                    </a:lnTo>
                    <a:lnTo>
                      <a:pt x="1207" y="447"/>
                    </a:lnTo>
                    <a:lnTo>
                      <a:pt x="1214" y="446"/>
                    </a:lnTo>
                    <a:lnTo>
                      <a:pt x="1224" y="449"/>
                    </a:lnTo>
                    <a:lnTo>
                      <a:pt x="1229" y="461"/>
                    </a:lnTo>
                    <a:lnTo>
                      <a:pt x="1244" y="470"/>
                    </a:lnTo>
                    <a:lnTo>
                      <a:pt x="1256" y="475"/>
                    </a:lnTo>
                    <a:lnTo>
                      <a:pt x="1282" y="491"/>
                    </a:lnTo>
                    <a:lnTo>
                      <a:pt x="1300" y="492"/>
                    </a:lnTo>
                    <a:lnTo>
                      <a:pt x="1307" y="497"/>
                    </a:lnTo>
                    <a:lnTo>
                      <a:pt x="1319" y="500"/>
                    </a:lnTo>
                    <a:lnTo>
                      <a:pt x="1317" y="496"/>
                    </a:lnTo>
                    <a:lnTo>
                      <a:pt x="1348" y="501"/>
                    </a:lnTo>
                    <a:lnTo>
                      <a:pt x="1360" y="500"/>
                    </a:lnTo>
                    <a:lnTo>
                      <a:pt x="1371" y="513"/>
                    </a:lnTo>
                    <a:lnTo>
                      <a:pt x="1374" y="504"/>
                    </a:lnTo>
                    <a:lnTo>
                      <a:pt x="1357" y="488"/>
                    </a:lnTo>
                    <a:lnTo>
                      <a:pt x="1369" y="485"/>
                    </a:lnTo>
                    <a:lnTo>
                      <a:pt x="1375" y="490"/>
                    </a:lnTo>
                    <a:lnTo>
                      <a:pt x="1386" y="491"/>
                    </a:lnTo>
                    <a:lnTo>
                      <a:pt x="1386" y="485"/>
                    </a:lnTo>
                    <a:lnTo>
                      <a:pt x="1413" y="491"/>
                    </a:lnTo>
                    <a:lnTo>
                      <a:pt x="1407" y="496"/>
                    </a:lnTo>
                    <a:lnTo>
                      <a:pt x="1423" y="505"/>
                    </a:lnTo>
                    <a:lnTo>
                      <a:pt x="1424" y="513"/>
                    </a:lnTo>
                    <a:lnTo>
                      <a:pt x="1434" y="508"/>
                    </a:lnTo>
                    <a:lnTo>
                      <a:pt x="1434" y="517"/>
                    </a:lnTo>
                    <a:lnTo>
                      <a:pt x="1451" y="528"/>
                    </a:lnTo>
                    <a:lnTo>
                      <a:pt x="1463" y="547"/>
                    </a:lnTo>
                    <a:lnTo>
                      <a:pt x="1470" y="553"/>
                    </a:lnTo>
                    <a:lnTo>
                      <a:pt x="1470" y="575"/>
                    </a:lnTo>
                    <a:lnTo>
                      <a:pt x="1478" y="564"/>
                    </a:lnTo>
                    <a:lnTo>
                      <a:pt x="1478" y="576"/>
                    </a:lnTo>
                    <a:lnTo>
                      <a:pt x="1475" y="585"/>
                    </a:lnTo>
                    <a:lnTo>
                      <a:pt x="1479" y="591"/>
                    </a:lnTo>
                    <a:lnTo>
                      <a:pt x="1470" y="590"/>
                    </a:lnTo>
                    <a:lnTo>
                      <a:pt x="1467" y="597"/>
                    </a:lnTo>
                    <a:lnTo>
                      <a:pt x="1461" y="599"/>
                    </a:lnTo>
                    <a:lnTo>
                      <a:pt x="1456" y="590"/>
                    </a:lnTo>
                    <a:lnTo>
                      <a:pt x="1443" y="594"/>
                    </a:lnTo>
                    <a:lnTo>
                      <a:pt x="1424" y="591"/>
                    </a:lnTo>
                    <a:lnTo>
                      <a:pt x="1436" y="597"/>
                    </a:lnTo>
                    <a:lnTo>
                      <a:pt x="1429" y="607"/>
                    </a:lnTo>
                    <a:lnTo>
                      <a:pt x="1409" y="603"/>
                    </a:lnTo>
                    <a:lnTo>
                      <a:pt x="1413" y="609"/>
                    </a:lnTo>
                    <a:lnTo>
                      <a:pt x="1409" y="615"/>
                    </a:lnTo>
                    <a:lnTo>
                      <a:pt x="1409" y="630"/>
                    </a:lnTo>
                    <a:lnTo>
                      <a:pt x="1393" y="639"/>
                    </a:lnTo>
                    <a:lnTo>
                      <a:pt x="1400" y="645"/>
                    </a:lnTo>
                    <a:lnTo>
                      <a:pt x="1405" y="646"/>
                    </a:lnTo>
                    <a:lnTo>
                      <a:pt x="1412" y="644"/>
                    </a:lnTo>
                    <a:lnTo>
                      <a:pt x="1406" y="650"/>
                    </a:lnTo>
                    <a:lnTo>
                      <a:pt x="1420" y="655"/>
                    </a:lnTo>
                    <a:lnTo>
                      <a:pt x="1441" y="667"/>
                    </a:lnTo>
                    <a:lnTo>
                      <a:pt x="1445" y="658"/>
                    </a:lnTo>
                    <a:lnTo>
                      <a:pt x="1454" y="662"/>
                    </a:lnTo>
                    <a:lnTo>
                      <a:pt x="1459" y="668"/>
                    </a:lnTo>
                    <a:lnTo>
                      <a:pt x="1470" y="667"/>
                    </a:lnTo>
                    <a:lnTo>
                      <a:pt x="1482" y="671"/>
                    </a:lnTo>
                    <a:lnTo>
                      <a:pt x="1503" y="669"/>
                    </a:lnTo>
                    <a:lnTo>
                      <a:pt x="1516" y="674"/>
                    </a:lnTo>
                    <a:lnTo>
                      <a:pt x="1535" y="669"/>
                    </a:lnTo>
                    <a:lnTo>
                      <a:pt x="1533" y="673"/>
                    </a:lnTo>
                    <a:lnTo>
                      <a:pt x="1546" y="675"/>
                    </a:lnTo>
                    <a:lnTo>
                      <a:pt x="1570" y="674"/>
                    </a:lnTo>
                    <a:lnTo>
                      <a:pt x="1573" y="667"/>
                    </a:lnTo>
                    <a:lnTo>
                      <a:pt x="1591" y="667"/>
                    </a:lnTo>
                    <a:lnTo>
                      <a:pt x="1588" y="674"/>
                    </a:lnTo>
                    <a:lnTo>
                      <a:pt x="1599" y="674"/>
                    </a:lnTo>
                    <a:lnTo>
                      <a:pt x="1592" y="669"/>
                    </a:lnTo>
                    <a:lnTo>
                      <a:pt x="1601" y="662"/>
                    </a:lnTo>
                    <a:lnTo>
                      <a:pt x="1604" y="669"/>
                    </a:lnTo>
                    <a:lnTo>
                      <a:pt x="1615" y="671"/>
                    </a:lnTo>
                    <a:lnTo>
                      <a:pt x="1616" y="667"/>
                    </a:lnTo>
                    <a:lnTo>
                      <a:pt x="1623" y="668"/>
                    </a:lnTo>
                    <a:lnTo>
                      <a:pt x="1628" y="651"/>
                    </a:lnTo>
                    <a:lnTo>
                      <a:pt x="1639" y="648"/>
                    </a:lnTo>
                    <a:lnTo>
                      <a:pt x="1637" y="667"/>
                    </a:lnTo>
                    <a:lnTo>
                      <a:pt x="1648" y="667"/>
                    </a:lnTo>
                    <a:lnTo>
                      <a:pt x="1655" y="662"/>
                    </a:lnTo>
                    <a:lnTo>
                      <a:pt x="1667" y="644"/>
                    </a:lnTo>
                    <a:lnTo>
                      <a:pt x="1678" y="636"/>
                    </a:lnTo>
                    <a:lnTo>
                      <a:pt x="1691" y="636"/>
                    </a:lnTo>
                    <a:lnTo>
                      <a:pt x="1696" y="626"/>
                    </a:lnTo>
                    <a:lnTo>
                      <a:pt x="1703" y="639"/>
                    </a:lnTo>
                    <a:lnTo>
                      <a:pt x="1701" y="646"/>
                    </a:lnTo>
                    <a:lnTo>
                      <a:pt x="1707" y="650"/>
                    </a:lnTo>
                    <a:lnTo>
                      <a:pt x="1709" y="645"/>
                    </a:lnTo>
                    <a:lnTo>
                      <a:pt x="1713" y="655"/>
                    </a:lnTo>
                    <a:lnTo>
                      <a:pt x="1715" y="658"/>
                    </a:lnTo>
                    <a:lnTo>
                      <a:pt x="1715" y="667"/>
                    </a:lnTo>
                    <a:lnTo>
                      <a:pt x="1713" y="667"/>
                    </a:lnTo>
                    <a:lnTo>
                      <a:pt x="1730" y="673"/>
                    </a:lnTo>
                    <a:lnTo>
                      <a:pt x="1729" y="667"/>
                    </a:lnTo>
                    <a:lnTo>
                      <a:pt x="1757" y="667"/>
                    </a:lnTo>
                    <a:lnTo>
                      <a:pt x="1755" y="675"/>
                    </a:lnTo>
                    <a:lnTo>
                      <a:pt x="1757" y="682"/>
                    </a:lnTo>
                    <a:lnTo>
                      <a:pt x="1755" y="687"/>
                    </a:lnTo>
                    <a:lnTo>
                      <a:pt x="1760" y="695"/>
                    </a:lnTo>
                    <a:lnTo>
                      <a:pt x="1757" y="707"/>
                    </a:lnTo>
                    <a:lnTo>
                      <a:pt x="1763" y="715"/>
                    </a:lnTo>
                    <a:lnTo>
                      <a:pt x="1763" y="709"/>
                    </a:lnTo>
                    <a:lnTo>
                      <a:pt x="1764" y="714"/>
                    </a:lnTo>
                    <a:lnTo>
                      <a:pt x="1769" y="701"/>
                    </a:lnTo>
                    <a:lnTo>
                      <a:pt x="1771" y="683"/>
                    </a:lnTo>
                    <a:lnTo>
                      <a:pt x="1776" y="685"/>
                    </a:lnTo>
                    <a:lnTo>
                      <a:pt x="1776" y="695"/>
                    </a:lnTo>
                    <a:lnTo>
                      <a:pt x="1779" y="695"/>
                    </a:lnTo>
                    <a:lnTo>
                      <a:pt x="1777" y="705"/>
                    </a:lnTo>
                    <a:lnTo>
                      <a:pt x="1777" y="715"/>
                    </a:lnTo>
                    <a:lnTo>
                      <a:pt x="1784" y="718"/>
                    </a:lnTo>
                    <a:lnTo>
                      <a:pt x="1789" y="711"/>
                    </a:lnTo>
                    <a:lnTo>
                      <a:pt x="1796" y="727"/>
                    </a:lnTo>
                    <a:lnTo>
                      <a:pt x="1806" y="727"/>
                    </a:lnTo>
                    <a:lnTo>
                      <a:pt x="1810" y="737"/>
                    </a:lnTo>
                    <a:lnTo>
                      <a:pt x="1817" y="755"/>
                    </a:lnTo>
                    <a:lnTo>
                      <a:pt x="1809" y="764"/>
                    </a:lnTo>
                    <a:lnTo>
                      <a:pt x="1801" y="761"/>
                    </a:lnTo>
                    <a:lnTo>
                      <a:pt x="1791" y="768"/>
                    </a:lnTo>
                    <a:lnTo>
                      <a:pt x="1788" y="764"/>
                    </a:lnTo>
                    <a:lnTo>
                      <a:pt x="1790" y="774"/>
                    </a:lnTo>
                    <a:lnTo>
                      <a:pt x="1801" y="790"/>
                    </a:lnTo>
                    <a:lnTo>
                      <a:pt x="1812" y="804"/>
                    </a:lnTo>
                    <a:lnTo>
                      <a:pt x="1820" y="808"/>
                    </a:lnTo>
                    <a:lnTo>
                      <a:pt x="1821" y="788"/>
                    </a:lnTo>
                    <a:lnTo>
                      <a:pt x="1826" y="787"/>
                    </a:lnTo>
                    <a:lnTo>
                      <a:pt x="1834" y="793"/>
                    </a:lnTo>
                    <a:lnTo>
                      <a:pt x="1843" y="782"/>
                    </a:lnTo>
                    <a:lnTo>
                      <a:pt x="1852" y="785"/>
                    </a:lnTo>
                    <a:lnTo>
                      <a:pt x="1841" y="765"/>
                    </a:lnTo>
                    <a:lnTo>
                      <a:pt x="1850" y="758"/>
                    </a:lnTo>
                    <a:lnTo>
                      <a:pt x="1849" y="755"/>
                    </a:lnTo>
                    <a:lnTo>
                      <a:pt x="1841" y="755"/>
                    </a:lnTo>
                    <a:lnTo>
                      <a:pt x="1834" y="743"/>
                    </a:lnTo>
                    <a:lnTo>
                      <a:pt x="1831" y="727"/>
                    </a:lnTo>
                    <a:lnTo>
                      <a:pt x="1822" y="716"/>
                    </a:lnTo>
                    <a:lnTo>
                      <a:pt x="1827" y="712"/>
                    </a:lnTo>
                    <a:lnTo>
                      <a:pt x="1827" y="695"/>
                    </a:lnTo>
                    <a:lnTo>
                      <a:pt x="1822" y="690"/>
                    </a:lnTo>
                    <a:lnTo>
                      <a:pt x="1822" y="683"/>
                    </a:lnTo>
                    <a:lnTo>
                      <a:pt x="1809" y="675"/>
                    </a:lnTo>
                    <a:lnTo>
                      <a:pt x="1804" y="667"/>
                    </a:lnTo>
                    <a:lnTo>
                      <a:pt x="1812" y="650"/>
                    </a:lnTo>
                    <a:lnTo>
                      <a:pt x="1818" y="651"/>
                    </a:lnTo>
                    <a:lnTo>
                      <a:pt x="1821" y="644"/>
                    </a:lnTo>
                    <a:lnTo>
                      <a:pt x="1827" y="640"/>
                    </a:lnTo>
                    <a:lnTo>
                      <a:pt x="1820" y="637"/>
                    </a:lnTo>
                    <a:lnTo>
                      <a:pt x="1826" y="623"/>
                    </a:lnTo>
                    <a:lnTo>
                      <a:pt x="1839" y="623"/>
                    </a:lnTo>
                    <a:lnTo>
                      <a:pt x="1852" y="614"/>
                    </a:lnTo>
                    <a:lnTo>
                      <a:pt x="1853" y="609"/>
                    </a:lnTo>
                    <a:lnTo>
                      <a:pt x="1853" y="615"/>
                    </a:lnTo>
                    <a:lnTo>
                      <a:pt x="1876" y="613"/>
                    </a:lnTo>
                    <a:lnTo>
                      <a:pt x="1875" y="601"/>
                    </a:lnTo>
                    <a:lnTo>
                      <a:pt x="1884" y="597"/>
                    </a:lnTo>
                    <a:lnTo>
                      <a:pt x="1895" y="599"/>
                    </a:lnTo>
                    <a:lnTo>
                      <a:pt x="1893" y="582"/>
                    </a:lnTo>
                    <a:lnTo>
                      <a:pt x="1897" y="578"/>
                    </a:lnTo>
                    <a:lnTo>
                      <a:pt x="1901" y="591"/>
                    </a:lnTo>
                    <a:lnTo>
                      <a:pt x="1907" y="575"/>
                    </a:lnTo>
                    <a:lnTo>
                      <a:pt x="1912" y="569"/>
                    </a:lnTo>
                    <a:lnTo>
                      <a:pt x="1909" y="559"/>
                    </a:lnTo>
                    <a:lnTo>
                      <a:pt x="1924" y="553"/>
                    </a:lnTo>
                    <a:lnTo>
                      <a:pt x="1918" y="550"/>
                    </a:lnTo>
                    <a:lnTo>
                      <a:pt x="1925" y="542"/>
                    </a:lnTo>
                    <a:lnTo>
                      <a:pt x="1925" y="533"/>
                    </a:lnTo>
                    <a:lnTo>
                      <a:pt x="1918" y="537"/>
                    </a:lnTo>
                    <a:lnTo>
                      <a:pt x="1916" y="533"/>
                    </a:lnTo>
                    <a:lnTo>
                      <a:pt x="1884" y="545"/>
                    </a:lnTo>
                    <a:lnTo>
                      <a:pt x="1891" y="555"/>
                    </a:lnTo>
                    <a:lnTo>
                      <a:pt x="1875" y="558"/>
                    </a:lnTo>
                    <a:lnTo>
                      <a:pt x="1882" y="575"/>
                    </a:lnTo>
                    <a:lnTo>
                      <a:pt x="1884" y="566"/>
                    </a:lnTo>
                    <a:lnTo>
                      <a:pt x="1884" y="585"/>
                    </a:lnTo>
                    <a:lnTo>
                      <a:pt x="1881" y="590"/>
                    </a:lnTo>
                    <a:lnTo>
                      <a:pt x="1877" y="583"/>
                    </a:lnTo>
                    <a:lnTo>
                      <a:pt x="1880" y="578"/>
                    </a:lnTo>
                    <a:lnTo>
                      <a:pt x="1875" y="581"/>
                    </a:lnTo>
                    <a:lnTo>
                      <a:pt x="1874" y="575"/>
                    </a:lnTo>
                    <a:lnTo>
                      <a:pt x="1863" y="575"/>
                    </a:lnTo>
                    <a:lnTo>
                      <a:pt x="1858" y="577"/>
                    </a:lnTo>
                    <a:lnTo>
                      <a:pt x="1852" y="588"/>
                    </a:lnTo>
                    <a:lnTo>
                      <a:pt x="1849" y="582"/>
                    </a:lnTo>
                    <a:lnTo>
                      <a:pt x="1834" y="581"/>
                    </a:lnTo>
                    <a:lnTo>
                      <a:pt x="1832" y="576"/>
                    </a:lnTo>
                    <a:lnTo>
                      <a:pt x="1818" y="581"/>
                    </a:lnTo>
                    <a:lnTo>
                      <a:pt x="1812" y="587"/>
                    </a:lnTo>
                    <a:lnTo>
                      <a:pt x="1815" y="594"/>
                    </a:lnTo>
                    <a:lnTo>
                      <a:pt x="1822" y="596"/>
                    </a:lnTo>
                    <a:lnTo>
                      <a:pt x="1822" y="601"/>
                    </a:lnTo>
                    <a:lnTo>
                      <a:pt x="1827" y="603"/>
                    </a:lnTo>
                    <a:lnTo>
                      <a:pt x="1817" y="605"/>
                    </a:lnTo>
                    <a:lnTo>
                      <a:pt x="1809" y="612"/>
                    </a:lnTo>
                    <a:lnTo>
                      <a:pt x="1804" y="609"/>
                    </a:lnTo>
                    <a:lnTo>
                      <a:pt x="1810" y="605"/>
                    </a:lnTo>
                    <a:lnTo>
                      <a:pt x="1791" y="608"/>
                    </a:lnTo>
                    <a:lnTo>
                      <a:pt x="1791" y="602"/>
                    </a:lnTo>
                    <a:lnTo>
                      <a:pt x="1783" y="605"/>
                    </a:lnTo>
                    <a:lnTo>
                      <a:pt x="1785" y="597"/>
                    </a:lnTo>
                    <a:lnTo>
                      <a:pt x="1777" y="597"/>
                    </a:lnTo>
                    <a:lnTo>
                      <a:pt x="1779" y="590"/>
                    </a:lnTo>
                    <a:lnTo>
                      <a:pt x="1766" y="594"/>
                    </a:lnTo>
                    <a:lnTo>
                      <a:pt x="1763" y="590"/>
                    </a:lnTo>
                    <a:lnTo>
                      <a:pt x="1764" y="578"/>
                    </a:lnTo>
                    <a:lnTo>
                      <a:pt x="1776" y="564"/>
                    </a:lnTo>
                    <a:lnTo>
                      <a:pt x="1776" y="558"/>
                    </a:lnTo>
                    <a:lnTo>
                      <a:pt x="1783" y="542"/>
                    </a:lnTo>
                    <a:lnTo>
                      <a:pt x="1790" y="537"/>
                    </a:lnTo>
                    <a:lnTo>
                      <a:pt x="1822" y="533"/>
                    </a:lnTo>
                    <a:lnTo>
                      <a:pt x="1846" y="521"/>
                    </a:lnTo>
                    <a:lnTo>
                      <a:pt x="1861" y="516"/>
                    </a:lnTo>
                    <a:lnTo>
                      <a:pt x="1868" y="506"/>
                    </a:lnTo>
                    <a:lnTo>
                      <a:pt x="1882" y="501"/>
                    </a:lnTo>
                    <a:lnTo>
                      <a:pt x="1884" y="492"/>
                    </a:lnTo>
                    <a:lnTo>
                      <a:pt x="1897" y="496"/>
                    </a:lnTo>
                    <a:lnTo>
                      <a:pt x="1907" y="486"/>
                    </a:lnTo>
                    <a:lnTo>
                      <a:pt x="1916" y="492"/>
                    </a:lnTo>
                    <a:lnTo>
                      <a:pt x="1919" y="497"/>
                    </a:lnTo>
                    <a:lnTo>
                      <a:pt x="1927" y="499"/>
                    </a:lnTo>
                    <a:lnTo>
                      <a:pt x="1929" y="513"/>
                    </a:lnTo>
                    <a:lnTo>
                      <a:pt x="1944" y="522"/>
                    </a:lnTo>
                    <a:lnTo>
                      <a:pt x="1936" y="528"/>
                    </a:lnTo>
                    <a:lnTo>
                      <a:pt x="1944" y="537"/>
                    </a:lnTo>
                    <a:lnTo>
                      <a:pt x="1945" y="547"/>
                    </a:lnTo>
                    <a:lnTo>
                      <a:pt x="1954" y="551"/>
                    </a:lnTo>
                    <a:lnTo>
                      <a:pt x="1954" y="558"/>
                    </a:lnTo>
                    <a:lnTo>
                      <a:pt x="1945" y="558"/>
                    </a:lnTo>
                    <a:lnTo>
                      <a:pt x="1939" y="560"/>
                    </a:lnTo>
                    <a:lnTo>
                      <a:pt x="1939" y="565"/>
                    </a:lnTo>
                    <a:lnTo>
                      <a:pt x="1945" y="564"/>
                    </a:lnTo>
                    <a:lnTo>
                      <a:pt x="1954" y="575"/>
                    </a:lnTo>
                    <a:lnTo>
                      <a:pt x="1960" y="577"/>
                    </a:lnTo>
                    <a:lnTo>
                      <a:pt x="1962" y="582"/>
                    </a:lnTo>
                    <a:lnTo>
                      <a:pt x="1971" y="593"/>
                    </a:lnTo>
                    <a:lnTo>
                      <a:pt x="1989" y="597"/>
                    </a:lnTo>
                    <a:lnTo>
                      <a:pt x="1988" y="599"/>
                    </a:lnTo>
                    <a:lnTo>
                      <a:pt x="1989" y="608"/>
                    </a:lnTo>
                    <a:lnTo>
                      <a:pt x="1989" y="618"/>
                    </a:lnTo>
                    <a:lnTo>
                      <a:pt x="1999" y="625"/>
                    </a:lnTo>
                    <a:lnTo>
                      <a:pt x="2006" y="624"/>
                    </a:lnTo>
                    <a:lnTo>
                      <a:pt x="2020" y="630"/>
                    </a:lnTo>
                    <a:lnTo>
                      <a:pt x="2030" y="624"/>
                    </a:lnTo>
                    <a:lnTo>
                      <a:pt x="2038" y="628"/>
                    </a:lnTo>
                    <a:lnTo>
                      <a:pt x="2038" y="619"/>
                    </a:lnTo>
                    <a:lnTo>
                      <a:pt x="2046" y="624"/>
                    </a:lnTo>
                    <a:lnTo>
                      <a:pt x="2051" y="615"/>
                    </a:lnTo>
                    <a:lnTo>
                      <a:pt x="2051" y="605"/>
                    </a:lnTo>
                    <a:lnTo>
                      <a:pt x="2068" y="613"/>
                    </a:lnTo>
                    <a:lnTo>
                      <a:pt x="2068" y="630"/>
                    </a:lnTo>
                    <a:lnTo>
                      <a:pt x="2083" y="645"/>
                    </a:lnTo>
                    <a:lnTo>
                      <a:pt x="2090" y="650"/>
                    </a:lnTo>
                    <a:lnTo>
                      <a:pt x="2099" y="667"/>
                    </a:lnTo>
                    <a:lnTo>
                      <a:pt x="2106" y="667"/>
                    </a:lnTo>
                    <a:lnTo>
                      <a:pt x="2121" y="678"/>
                    </a:lnTo>
                    <a:lnTo>
                      <a:pt x="2129" y="677"/>
                    </a:lnTo>
                    <a:lnTo>
                      <a:pt x="2129" y="668"/>
                    </a:lnTo>
                    <a:lnTo>
                      <a:pt x="2137" y="669"/>
                    </a:lnTo>
                    <a:lnTo>
                      <a:pt x="2139" y="667"/>
                    </a:lnTo>
                    <a:lnTo>
                      <a:pt x="2148" y="673"/>
                    </a:lnTo>
                    <a:lnTo>
                      <a:pt x="2150" y="669"/>
                    </a:lnTo>
                    <a:lnTo>
                      <a:pt x="2164" y="677"/>
                    </a:lnTo>
                    <a:lnTo>
                      <a:pt x="2182" y="667"/>
                    </a:lnTo>
                    <a:lnTo>
                      <a:pt x="2204" y="673"/>
                    </a:lnTo>
                    <a:lnTo>
                      <a:pt x="2221" y="667"/>
                    </a:lnTo>
                    <a:lnTo>
                      <a:pt x="2230" y="655"/>
                    </a:lnTo>
                    <a:lnTo>
                      <a:pt x="2267" y="660"/>
                    </a:lnTo>
                    <a:lnTo>
                      <a:pt x="2275" y="657"/>
                    </a:lnTo>
                    <a:lnTo>
                      <a:pt x="2290" y="671"/>
                    </a:lnTo>
                    <a:lnTo>
                      <a:pt x="2293" y="668"/>
                    </a:lnTo>
                    <a:lnTo>
                      <a:pt x="2300" y="667"/>
                    </a:lnTo>
                    <a:lnTo>
                      <a:pt x="2300" y="673"/>
                    </a:lnTo>
                    <a:lnTo>
                      <a:pt x="2322" y="667"/>
                    </a:lnTo>
                    <a:lnTo>
                      <a:pt x="2337" y="667"/>
                    </a:lnTo>
                    <a:lnTo>
                      <a:pt x="2328" y="655"/>
                    </a:lnTo>
                    <a:lnTo>
                      <a:pt x="2328" y="650"/>
                    </a:lnTo>
                    <a:lnTo>
                      <a:pt x="2321" y="640"/>
                    </a:lnTo>
                    <a:lnTo>
                      <a:pt x="2317" y="630"/>
                    </a:lnTo>
                    <a:lnTo>
                      <a:pt x="2322" y="623"/>
                    </a:lnTo>
                    <a:lnTo>
                      <a:pt x="2328" y="623"/>
                    </a:lnTo>
                    <a:lnTo>
                      <a:pt x="2331" y="625"/>
                    </a:lnTo>
                    <a:lnTo>
                      <a:pt x="2336" y="636"/>
                    </a:lnTo>
                    <a:lnTo>
                      <a:pt x="2342" y="641"/>
                    </a:lnTo>
                    <a:lnTo>
                      <a:pt x="2342" y="655"/>
                    </a:lnTo>
                    <a:lnTo>
                      <a:pt x="2349" y="667"/>
                    </a:lnTo>
                    <a:lnTo>
                      <a:pt x="2359" y="669"/>
                    </a:lnTo>
                    <a:lnTo>
                      <a:pt x="2364" y="678"/>
                    </a:lnTo>
                    <a:lnTo>
                      <a:pt x="2377" y="683"/>
                    </a:lnTo>
                    <a:lnTo>
                      <a:pt x="2384" y="689"/>
                    </a:lnTo>
                    <a:lnTo>
                      <a:pt x="2396" y="688"/>
                    </a:lnTo>
                    <a:lnTo>
                      <a:pt x="2404" y="677"/>
                    </a:lnTo>
                    <a:lnTo>
                      <a:pt x="2403" y="641"/>
                    </a:lnTo>
                    <a:lnTo>
                      <a:pt x="2398" y="641"/>
                    </a:lnTo>
                    <a:lnTo>
                      <a:pt x="2397" y="650"/>
                    </a:lnTo>
                    <a:lnTo>
                      <a:pt x="2390" y="650"/>
                    </a:lnTo>
                    <a:lnTo>
                      <a:pt x="2390" y="641"/>
                    </a:lnTo>
                    <a:lnTo>
                      <a:pt x="2385" y="636"/>
                    </a:lnTo>
                    <a:lnTo>
                      <a:pt x="2364" y="637"/>
                    </a:lnTo>
                    <a:lnTo>
                      <a:pt x="2359" y="646"/>
                    </a:lnTo>
                    <a:lnTo>
                      <a:pt x="2360" y="650"/>
                    </a:lnTo>
                    <a:lnTo>
                      <a:pt x="2361" y="658"/>
                    </a:lnTo>
                    <a:lnTo>
                      <a:pt x="2354" y="656"/>
                    </a:lnTo>
                    <a:lnTo>
                      <a:pt x="2348" y="636"/>
                    </a:lnTo>
                    <a:lnTo>
                      <a:pt x="2339" y="624"/>
                    </a:lnTo>
                    <a:lnTo>
                      <a:pt x="2334" y="614"/>
                    </a:lnTo>
                    <a:lnTo>
                      <a:pt x="2342" y="619"/>
                    </a:lnTo>
                    <a:lnTo>
                      <a:pt x="2342" y="605"/>
                    </a:lnTo>
                    <a:lnTo>
                      <a:pt x="2331" y="596"/>
                    </a:lnTo>
                    <a:lnTo>
                      <a:pt x="2331" y="590"/>
                    </a:lnTo>
                    <a:lnTo>
                      <a:pt x="2321" y="575"/>
                    </a:lnTo>
                    <a:lnTo>
                      <a:pt x="2328" y="575"/>
                    </a:lnTo>
                    <a:lnTo>
                      <a:pt x="2334" y="583"/>
                    </a:lnTo>
                    <a:lnTo>
                      <a:pt x="2339" y="578"/>
                    </a:lnTo>
                    <a:lnTo>
                      <a:pt x="2339" y="575"/>
                    </a:lnTo>
                    <a:lnTo>
                      <a:pt x="2349" y="575"/>
                    </a:lnTo>
                    <a:lnTo>
                      <a:pt x="2353" y="581"/>
                    </a:lnTo>
                    <a:lnTo>
                      <a:pt x="2374" y="577"/>
                    </a:lnTo>
                    <a:lnTo>
                      <a:pt x="2374" y="575"/>
                    </a:lnTo>
                    <a:lnTo>
                      <a:pt x="2358" y="554"/>
                    </a:lnTo>
                    <a:lnTo>
                      <a:pt x="2365" y="551"/>
                    </a:lnTo>
                    <a:lnTo>
                      <a:pt x="2377" y="554"/>
                    </a:lnTo>
                    <a:lnTo>
                      <a:pt x="2379" y="562"/>
                    </a:lnTo>
                    <a:lnTo>
                      <a:pt x="2390" y="575"/>
                    </a:lnTo>
                    <a:lnTo>
                      <a:pt x="2385" y="559"/>
                    </a:lnTo>
                    <a:lnTo>
                      <a:pt x="2398" y="560"/>
                    </a:lnTo>
                    <a:lnTo>
                      <a:pt x="2404" y="575"/>
                    </a:lnTo>
                    <a:lnTo>
                      <a:pt x="2420" y="582"/>
                    </a:lnTo>
                    <a:lnTo>
                      <a:pt x="2414" y="590"/>
                    </a:lnTo>
                    <a:lnTo>
                      <a:pt x="2422" y="594"/>
                    </a:lnTo>
                    <a:lnTo>
                      <a:pt x="2439" y="587"/>
                    </a:lnTo>
                    <a:lnTo>
                      <a:pt x="2439" y="594"/>
                    </a:lnTo>
                    <a:lnTo>
                      <a:pt x="2434" y="605"/>
                    </a:lnTo>
                    <a:lnTo>
                      <a:pt x="2433" y="615"/>
                    </a:lnTo>
                    <a:lnTo>
                      <a:pt x="2427" y="623"/>
                    </a:lnTo>
                    <a:lnTo>
                      <a:pt x="2431" y="628"/>
                    </a:lnTo>
                    <a:lnTo>
                      <a:pt x="2439" y="624"/>
                    </a:lnTo>
                    <a:lnTo>
                      <a:pt x="2443" y="631"/>
                    </a:lnTo>
                    <a:lnTo>
                      <a:pt x="2443" y="612"/>
                    </a:lnTo>
                    <a:lnTo>
                      <a:pt x="2466" y="596"/>
                    </a:lnTo>
                    <a:lnTo>
                      <a:pt x="2467" y="597"/>
                    </a:lnTo>
                    <a:lnTo>
                      <a:pt x="2466" y="607"/>
                    </a:lnTo>
                    <a:lnTo>
                      <a:pt x="2467" y="619"/>
                    </a:lnTo>
                    <a:lnTo>
                      <a:pt x="2466" y="636"/>
                    </a:lnTo>
                    <a:lnTo>
                      <a:pt x="2460" y="650"/>
                    </a:lnTo>
                    <a:lnTo>
                      <a:pt x="2459" y="668"/>
                    </a:lnTo>
                    <a:lnTo>
                      <a:pt x="2466" y="683"/>
                    </a:lnTo>
                    <a:lnTo>
                      <a:pt x="2446" y="695"/>
                    </a:lnTo>
                    <a:lnTo>
                      <a:pt x="2451" y="712"/>
                    </a:lnTo>
                    <a:lnTo>
                      <a:pt x="2466" y="711"/>
                    </a:lnTo>
                    <a:lnTo>
                      <a:pt x="2466" y="736"/>
                    </a:lnTo>
                    <a:lnTo>
                      <a:pt x="2482" y="720"/>
                    </a:lnTo>
                    <a:lnTo>
                      <a:pt x="2486" y="727"/>
                    </a:lnTo>
                    <a:lnTo>
                      <a:pt x="2495" y="718"/>
                    </a:lnTo>
                    <a:lnTo>
                      <a:pt x="2495" y="727"/>
                    </a:lnTo>
                    <a:lnTo>
                      <a:pt x="2489" y="733"/>
                    </a:lnTo>
                    <a:lnTo>
                      <a:pt x="2494" y="743"/>
                    </a:lnTo>
                    <a:lnTo>
                      <a:pt x="2504" y="744"/>
                    </a:lnTo>
                    <a:lnTo>
                      <a:pt x="2509" y="727"/>
                    </a:lnTo>
                    <a:lnTo>
                      <a:pt x="2504" y="711"/>
                    </a:lnTo>
                    <a:lnTo>
                      <a:pt x="2506" y="695"/>
                    </a:lnTo>
                    <a:lnTo>
                      <a:pt x="2502" y="682"/>
                    </a:lnTo>
                    <a:lnTo>
                      <a:pt x="2488" y="673"/>
                    </a:lnTo>
                    <a:lnTo>
                      <a:pt x="2488" y="667"/>
                    </a:lnTo>
                    <a:lnTo>
                      <a:pt x="2495" y="636"/>
                    </a:lnTo>
                    <a:lnTo>
                      <a:pt x="2492" y="631"/>
                    </a:lnTo>
                    <a:lnTo>
                      <a:pt x="2489" y="620"/>
                    </a:lnTo>
                    <a:lnTo>
                      <a:pt x="2495" y="620"/>
                    </a:lnTo>
                    <a:lnTo>
                      <a:pt x="2500" y="618"/>
                    </a:lnTo>
                    <a:lnTo>
                      <a:pt x="2504" y="620"/>
                    </a:lnTo>
                    <a:lnTo>
                      <a:pt x="2506" y="625"/>
                    </a:lnTo>
                    <a:lnTo>
                      <a:pt x="2510" y="623"/>
                    </a:lnTo>
                    <a:lnTo>
                      <a:pt x="2521" y="621"/>
                    </a:lnTo>
                    <a:lnTo>
                      <a:pt x="2533" y="628"/>
                    </a:lnTo>
                    <a:lnTo>
                      <a:pt x="2540" y="625"/>
                    </a:lnTo>
                    <a:lnTo>
                      <a:pt x="2545" y="613"/>
                    </a:lnTo>
                    <a:lnTo>
                      <a:pt x="2549" y="607"/>
                    </a:lnTo>
                    <a:lnTo>
                      <a:pt x="2563" y="599"/>
                    </a:lnTo>
                    <a:lnTo>
                      <a:pt x="2563" y="590"/>
                    </a:lnTo>
                    <a:lnTo>
                      <a:pt x="2569" y="574"/>
                    </a:lnTo>
                    <a:lnTo>
                      <a:pt x="2595" y="555"/>
                    </a:lnTo>
                    <a:lnTo>
                      <a:pt x="2602" y="544"/>
                    </a:lnTo>
                    <a:lnTo>
                      <a:pt x="2591" y="542"/>
                    </a:lnTo>
                    <a:lnTo>
                      <a:pt x="2594" y="520"/>
                    </a:lnTo>
                    <a:lnTo>
                      <a:pt x="2592" y="506"/>
                    </a:lnTo>
                    <a:lnTo>
                      <a:pt x="2589" y="491"/>
                    </a:lnTo>
                    <a:lnTo>
                      <a:pt x="2576" y="483"/>
                    </a:lnTo>
                    <a:lnTo>
                      <a:pt x="2575" y="491"/>
                    </a:lnTo>
                    <a:lnTo>
                      <a:pt x="2573" y="499"/>
                    </a:lnTo>
                    <a:lnTo>
                      <a:pt x="2572" y="508"/>
                    </a:lnTo>
                    <a:lnTo>
                      <a:pt x="2579" y="505"/>
                    </a:lnTo>
                    <a:lnTo>
                      <a:pt x="2583" y="497"/>
                    </a:lnTo>
                    <a:lnTo>
                      <a:pt x="2570" y="522"/>
                    </a:lnTo>
                    <a:lnTo>
                      <a:pt x="2551" y="528"/>
                    </a:lnTo>
                    <a:lnTo>
                      <a:pt x="2538" y="526"/>
                    </a:lnTo>
                    <a:lnTo>
                      <a:pt x="2542" y="516"/>
                    </a:lnTo>
                    <a:lnTo>
                      <a:pt x="2543" y="494"/>
                    </a:lnTo>
                    <a:lnTo>
                      <a:pt x="2547" y="491"/>
                    </a:lnTo>
                    <a:lnTo>
                      <a:pt x="2554" y="492"/>
                    </a:lnTo>
                    <a:lnTo>
                      <a:pt x="2563" y="472"/>
                    </a:lnTo>
                    <a:lnTo>
                      <a:pt x="2563" y="462"/>
                    </a:lnTo>
                    <a:lnTo>
                      <a:pt x="2557" y="465"/>
                    </a:lnTo>
                    <a:lnTo>
                      <a:pt x="2557" y="463"/>
                    </a:lnTo>
                    <a:lnTo>
                      <a:pt x="2558" y="449"/>
                    </a:lnTo>
                    <a:lnTo>
                      <a:pt x="2567" y="432"/>
                    </a:lnTo>
                    <a:lnTo>
                      <a:pt x="2586" y="425"/>
                    </a:lnTo>
                    <a:lnTo>
                      <a:pt x="2589" y="421"/>
                    </a:lnTo>
                    <a:lnTo>
                      <a:pt x="2581" y="436"/>
                    </a:lnTo>
                    <a:lnTo>
                      <a:pt x="2581" y="451"/>
                    </a:lnTo>
                    <a:lnTo>
                      <a:pt x="2585" y="458"/>
                    </a:lnTo>
                    <a:lnTo>
                      <a:pt x="2595" y="445"/>
                    </a:lnTo>
                    <a:lnTo>
                      <a:pt x="2599" y="427"/>
                    </a:lnTo>
                    <a:lnTo>
                      <a:pt x="2594" y="408"/>
                    </a:lnTo>
                    <a:lnTo>
                      <a:pt x="2583" y="408"/>
                    </a:lnTo>
                    <a:lnTo>
                      <a:pt x="2569" y="420"/>
                    </a:lnTo>
                    <a:lnTo>
                      <a:pt x="2556" y="418"/>
                    </a:lnTo>
                    <a:lnTo>
                      <a:pt x="2542" y="391"/>
                    </a:lnTo>
                    <a:lnTo>
                      <a:pt x="2536" y="386"/>
                    </a:lnTo>
                    <a:lnTo>
                      <a:pt x="2537" y="394"/>
                    </a:lnTo>
                    <a:lnTo>
                      <a:pt x="2532" y="399"/>
                    </a:lnTo>
                    <a:lnTo>
                      <a:pt x="2524" y="392"/>
                    </a:lnTo>
                    <a:lnTo>
                      <a:pt x="2524" y="387"/>
                    </a:lnTo>
                    <a:lnTo>
                      <a:pt x="2508" y="379"/>
                    </a:lnTo>
                    <a:lnTo>
                      <a:pt x="2505" y="372"/>
                    </a:lnTo>
                    <a:lnTo>
                      <a:pt x="2505" y="367"/>
                    </a:lnTo>
                    <a:lnTo>
                      <a:pt x="2479" y="370"/>
                    </a:lnTo>
                    <a:lnTo>
                      <a:pt x="2465" y="360"/>
                    </a:lnTo>
                    <a:lnTo>
                      <a:pt x="2461" y="352"/>
                    </a:lnTo>
                    <a:lnTo>
                      <a:pt x="2465" y="345"/>
                    </a:lnTo>
                    <a:lnTo>
                      <a:pt x="2447" y="336"/>
                    </a:lnTo>
                    <a:lnTo>
                      <a:pt x="2445" y="328"/>
                    </a:lnTo>
                    <a:lnTo>
                      <a:pt x="2436" y="318"/>
                    </a:lnTo>
                    <a:lnTo>
                      <a:pt x="2434" y="290"/>
                    </a:lnTo>
                    <a:lnTo>
                      <a:pt x="2434" y="275"/>
                    </a:lnTo>
                    <a:lnTo>
                      <a:pt x="2435" y="266"/>
                    </a:lnTo>
                    <a:lnTo>
                      <a:pt x="2441" y="262"/>
                    </a:lnTo>
                    <a:lnTo>
                      <a:pt x="2445" y="262"/>
                    </a:lnTo>
                    <a:lnTo>
                      <a:pt x="2456" y="236"/>
                    </a:lnTo>
                    <a:lnTo>
                      <a:pt x="2459" y="236"/>
                    </a:lnTo>
                    <a:lnTo>
                      <a:pt x="2461" y="242"/>
                    </a:lnTo>
                    <a:lnTo>
                      <a:pt x="2465" y="237"/>
                    </a:lnTo>
                    <a:lnTo>
                      <a:pt x="2466" y="222"/>
                    </a:lnTo>
                    <a:lnTo>
                      <a:pt x="2461" y="227"/>
                    </a:lnTo>
                    <a:lnTo>
                      <a:pt x="2452" y="204"/>
                    </a:lnTo>
                    <a:lnTo>
                      <a:pt x="2444" y="194"/>
                    </a:lnTo>
                    <a:lnTo>
                      <a:pt x="2444" y="184"/>
                    </a:lnTo>
                    <a:lnTo>
                      <a:pt x="2445" y="171"/>
                    </a:lnTo>
                    <a:lnTo>
                      <a:pt x="2452" y="156"/>
                    </a:lnTo>
                    <a:lnTo>
                      <a:pt x="2449" y="156"/>
                    </a:lnTo>
                    <a:lnTo>
                      <a:pt x="2450" y="145"/>
                    </a:lnTo>
                    <a:lnTo>
                      <a:pt x="2451" y="137"/>
                    </a:lnTo>
                    <a:lnTo>
                      <a:pt x="2451" y="122"/>
                    </a:lnTo>
                    <a:lnTo>
                      <a:pt x="2455" y="117"/>
                    </a:lnTo>
                    <a:lnTo>
                      <a:pt x="2460" y="118"/>
                    </a:lnTo>
                    <a:lnTo>
                      <a:pt x="2461" y="114"/>
                    </a:lnTo>
                    <a:lnTo>
                      <a:pt x="2462" y="106"/>
                    </a:lnTo>
                    <a:lnTo>
                      <a:pt x="2470" y="101"/>
                    </a:lnTo>
                    <a:lnTo>
                      <a:pt x="2488" y="124"/>
                    </a:lnTo>
                    <a:lnTo>
                      <a:pt x="2492" y="123"/>
                    </a:lnTo>
                    <a:lnTo>
                      <a:pt x="2495" y="107"/>
                    </a:lnTo>
                    <a:lnTo>
                      <a:pt x="2493" y="86"/>
                    </a:lnTo>
                    <a:lnTo>
                      <a:pt x="2487" y="85"/>
                    </a:lnTo>
                    <a:lnTo>
                      <a:pt x="2481" y="79"/>
                    </a:lnTo>
                    <a:lnTo>
                      <a:pt x="2479" y="67"/>
                    </a:lnTo>
                    <a:lnTo>
                      <a:pt x="2488" y="52"/>
                    </a:lnTo>
                    <a:lnTo>
                      <a:pt x="2502" y="36"/>
                    </a:lnTo>
                    <a:lnTo>
                      <a:pt x="2505" y="26"/>
                    </a:lnTo>
                    <a:lnTo>
                      <a:pt x="2506" y="16"/>
                    </a:lnTo>
                    <a:lnTo>
                      <a:pt x="2513" y="2"/>
                    </a:lnTo>
                    <a:lnTo>
                      <a:pt x="2522" y="0"/>
                    </a:lnTo>
                    <a:lnTo>
                      <a:pt x="2531" y="2"/>
                    </a:lnTo>
                    <a:lnTo>
                      <a:pt x="2541" y="0"/>
                    </a:lnTo>
                    <a:lnTo>
                      <a:pt x="2551" y="10"/>
                    </a:lnTo>
                    <a:lnTo>
                      <a:pt x="2549" y="18"/>
                    </a:lnTo>
                    <a:lnTo>
                      <a:pt x="2546" y="22"/>
                    </a:lnTo>
                    <a:lnTo>
                      <a:pt x="2545" y="32"/>
                    </a:lnTo>
                    <a:lnTo>
                      <a:pt x="2546" y="38"/>
                    </a:lnTo>
                    <a:lnTo>
                      <a:pt x="2554" y="32"/>
                    </a:lnTo>
                    <a:lnTo>
                      <a:pt x="2554" y="49"/>
                    </a:lnTo>
                    <a:lnTo>
                      <a:pt x="2564" y="40"/>
                    </a:lnTo>
                    <a:lnTo>
                      <a:pt x="2567" y="32"/>
                    </a:lnTo>
                    <a:lnTo>
                      <a:pt x="2576" y="44"/>
                    </a:lnTo>
                    <a:lnTo>
                      <a:pt x="2594" y="37"/>
                    </a:lnTo>
                    <a:lnTo>
                      <a:pt x="2594" y="47"/>
                    </a:lnTo>
                    <a:lnTo>
                      <a:pt x="2590" y="63"/>
                    </a:lnTo>
                    <a:lnTo>
                      <a:pt x="2595" y="75"/>
                    </a:lnTo>
                    <a:lnTo>
                      <a:pt x="2605" y="76"/>
                    </a:lnTo>
                    <a:lnTo>
                      <a:pt x="2632" y="115"/>
                    </a:lnTo>
                    <a:lnTo>
                      <a:pt x="2637" y="147"/>
                    </a:lnTo>
                    <a:lnTo>
                      <a:pt x="2638" y="167"/>
                    </a:lnTo>
                    <a:lnTo>
                      <a:pt x="2637" y="190"/>
                    </a:lnTo>
                    <a:lnTo>
                      <a:pt x="2633" y="189"/>
                    </a:lnTo>
                    <a:lnTo>
                      <a:pt x="2634" y="198"/>
                    </a:lnTo>
                    <a:lnTo>
                      <a:pt x="2645" y="201"/>
                    </a:lnTo>
                    <a:lnTo>
                      <a:pt x="2648" y="221"/>
                    </a:lnTo>
                    <a:lnTo>
                      <a:pt x="2662" y="220"/>
                    </a:lnTo>
                    <a:lnTo>
                      <a:pt x="2671" y="230"/>
                    </a:lnTo>
                    <a:lnTo>
                      <a:pt x="2671" y="244"/>
                    </a:lnTo>
                    <a:lnTo>
                      <a:pt x="2672" y="251"/>
                    </a:lnTo>
                    <a:lnTo>
                      <a:pt x="2681" y="264"/>
                    </a:lnTo>
                    <a:lnTo>
                      <a:pt x="2683" y="274"/>
                    </a:lnTo>
                    <a:lnTo>
                      <a:pt x="2685" y="284"/>
                    </a:lnTo>
                    <a:lnTo>
                      <a:pt x="2688" y="284"/>
                    </a:lnTo>
                    <a:lnTo>
                      <a:pt x="2692" y="279"/>
                    </a:lnTo>
                    <a:lnTo>
                      <a:pt x="2693" y="274"/>
                    </a:lnTo>
                    <a:lnTo>
                      <a:pt x="2701" y="280"/>
                    </a:lnTo>
                    <a:lnTo>
                      <a:pt x="2703" y="297"/>
                    </a:lnTo>
                    <a:lnTo>
                      <a:pt x="2709" y="301"/>
                    </a:lnTo>
                    <a:lnTo>
                      <a:pt x="2713" y="308"/>
                    </a:lnTo>
                    <a:lnTo>
                      <a:pt x="2694" y="312"/>
                    </a:lnTo>
                    <a:lnTo>
                      <a:pt x="2671" y="301"/>
                    </a:lnTo>
                    <a:lnTo>
                      <a:pt x="2664" y="302"/>
                    </a:lnTo>
                    <a:lnTo>
                      <a:pt x="2665" y="306"/>
                    </a:lnTo>
                    <a:lnTo>
                      <a:pt x="2665" y="312"/>
                    </a:lnTo>
                    <a:lnTo>
                      <a:pt x="2661" y="316"/>
                    </a:lnTo>
                    <a:lnTo>
                      <a:pt x="2661" y="318"/>
                    </a:lnTo>
                    <a:lnTo>
                      <a:pt x="2680" y="321"/>
                    </a:lnTo>
                    <a:lnTo>
                      <a:pt x="2688" y="334"/>
                    </a:lnTo>
                    <a:lnTo>
                      <a:pt x="2683" y="343"/>
                    </a:lnTo>
                    <a:lnTo>
                      <a:pt x="2676" y="352"/>
                    </a:lnTo>
                    <a:lnTo>
                      <a:pt x="2670" y="352"/>
                    </a:lnTo>
                    <a:lnTo>
                      <a:pt x="2664" y="357"/>
                    </a:lnTo>
                    <a:lnTo>
                      <a:pt x="2658" y="357"/>
                    </a:lnTo>
                    <a:lnTo>
                      <a:pt x="2656" y="364"/>
                    </a:lnTo>
                    <a:lnTo>
                      <a:pt x="2648" y="371"/>
                    </a:lnTo>
                    <a:lnTo>
                      <a:pt x="2650" y="378"/>
                    </a:lnTo>
                    <a:lnTo>
                      <a:pt x="2649" y="381"/>
                    </a:lnTo>
                    <a:lnTo>
                      <a:pt x="2669" y="381"/>
                    </a:lnTo>
                    <a:lnTo>
                      <a:pt x="2673" y="388"/>
                    </a:lnTo>
                    <a:lnTo>
                      <a:pt x="2678" y="402"/>
                    </a:lnTo>
                    <a:lnTo>
                      <a:pt x="2692" y="408"/>
                    </a:lnTo>
                    <a:lnTo>
                      <a:pt x="2705" y="405"/>
                    </a:lnTo>
                    <a:lnTo>
                      <a:pt x="2715" y="391"/>
                    </a:lnTo>
                    <a:lnTo>
                      <a:pt x="2723" y="389"/>
                    </a:lnTo>
                    <a:lnTo>
                      <a:pt x="2724" y="395"/>
                    </a:lnTo>
                    <a:lnTo>
                      <a:pt x="2718" y="404"/>
                    </a:lnTo>
                    <a:lnTo>
                      <a:pt x="2725" y="402"/>
                    </a:lnTo>
                    <a:lnTo>
                      <a:pt x="2731" y="413"/>
                    </a:lnTo>
                    <a:lnTo>
                      <a:pt x="2735" y="409"/>
                    </a:lnTo>
                    <a:lnTo>
                      <a:pt x="2745" y="415"/>
                    </a:lnTo>
                    <a:lnTo>
                      <a:pt x="2748" y="406"/>
                    </a:lnTo>
                    <a:lnTo>
                      <a:pt x="2751" y="421"/>
                    </a:lnTo>
                    <a:lnTo>
                      <a:pt x="2748" y="432"/>
                    </a:lnTo>
                    <a:lnTo>
                      <a:pt x="2744" y="440"/>
                    </a:lnTo>
                    <a:lnTo>
                      <a:pt x="2735" y="430"/>
                    </a:lnTo>
                    <a:lnTo>
                      <a:pt x="2729" y="434"/>
                    </a:lnTo>
                    <a:lnTo>
                      <a:pt x="2720" y="431"/>
                    </a:lnTo>
                    <a:lnTo>
                      <a:pt x="2745" y="465"/>
                    </a:lnTo>
                    <a:lnTo>
                      <a:pt x="2755" y="469"/>
                    </a:lnTo>
                    <a:lnTo>
                      <a:pt x="2756" y="479"/>
                    </a:lnTo>
                    <a:lnTo>
                      <a:pt x="2764" y="494"/>
                    </a:lnTo>
                    <a:lnTo>
                      <a:pt x="2763" y="499"/>
                    </a:lnTo>
                    <a:lnTo>
                      <a:pt x="2773" y="515"/>
                    </a:lnTo>
                    <a:lnTo>
                      <a:pt x="2768" y="531"/>
                    </a:lnTo>
                    <a:lnTo>
                      <a:pt x="2768" y="549"/>
                    </a:lnTo>
                    <a:lnTo>
                      <a:pt x="2766" y="558"/>
                    </a:lnTo>
                    <a:lnTo>
                      <a:pt x="2771" y="574"/>
                    </a:lnTo>
                    <a:lnTo>
                      <a:pt x="2775" y="581"/>
                    </a:lnTo>
                    <a:lnTo>
                      <a:pt x="2779" y="591"/>
                    </a:lnTo>
                    <a:lnTo>
                      <a:pt x="2787" y="581"/>
                    </a:lnTo>
                    <a:lnTo>
                      <a:pt x="2798" y="559"/>
                    </a:lnTo>
                    <a:lnTo>
                      <a:pt x="2798" y="540"/>
                    </a:lnTo>
                    <a:lnTo>
                      <a:pt x="2799" y="535"/>
                    </a:lnTo>
                    <a:lnTo>
                      <a:pt x="2800" y="532"/>
                    </a:lnTo>
                    <a:lnTo>
                      <a:pt x="2806" y="532"/>
                    </a:lnTo>
                    <a:lnTo>
                      <a:pt x="2807" y="513"/>
                    </a:lnTo>
                    <a:lnTo>
                      <a:pt x="2806" y="495"/>
                    </a:lnTo>
                    <a:lnTo>
                      <a:pt x="2806" y="480"/>
                    </a:lnTo>
                    <a:lnTo>
                      <a:pt x="2818" y="465"/>
                    </a:lnTo>
                    <a:lnTo>
                      <a:pt x="2826" y="447"/>
                    </a:lnTo>
                    <a:lnTo>
                      <a:pt x="2837" y="442"/>
                    </a:lnTo>
                    <a:lnTo>
                      <a:pt x="2850" y="443"/>
                    </a:lnTo>
                    <a:lnTo>
                      <a:pt x="2855" y="462"/>
                    </a:lnTo>
                    <a:lnTo>
                      <a:pt x="2866" y="480"/>
                    </a:lnTo>
                    <a:lnTo>
                      <a:pt x="2896" y="505"/>
                    </a:lnTo>
                    <a:lnTo>
                      <a:pt x="2901" y="517"/>
                    </a:lnTo>
                    <a:lnTo>
                      <a:pt x="2907" y="554"/>
                    </a:lnTo>
                    <a:lnTo>
                      <a:pt x="2913" y="575"/>
                    </a:lnTo>
                    <a:lnTo>
                      <a:pt x="2914" y="592"/>
                    </a:lnTo>
                    <a:lnTo>
                      <a:pt x="2906" y="599"/>
                    </a:lnTo>
                    <a:lnTo>
                      <a:pt x="2897" y="597"/>
                    </a:lnTo>
                    <a:lnTo>
                      <a:pt x="2893" y="592"/>
                    </a:lnTo>
                    <a:lnTo>
                      <a:pt x="2893" y="575"/>
                    </a:lnTo>
                    <a:lnTo>
                      <a:pt x="2884" y="598"/>
                    </a:lnTo>
                    <a:lnTo>
                      <a:pt x="2887" y="615"/>
                    </a:lnTo>
                    <a:lnTo>
                      <a:pt x="2884" y="631"/>
                    </a:lnTo>
                    <a:lnTo>
                      <a:pt x="2884" y="641"/>
                    </a:lnTo>
                    <a:lnTo>
                      <a:pt x="2895" y="663"/>
                    </a:lnTo>
                    <a:lnTo>
                      <a:pt x="2900" y="677"/>
                    </a:lnTo>
                    <a:lnTo>
                      <a:pt x="2908" y="689"/>
                    </a:lnTo>
                    <a:lnTo>
                      <a:pt x="2930" y="732"/>
                    </a:lnTo>
                    <a:lnTo>
                      <a:pt x="2936" y="737"/>
                    </a:lnTo>
                    <a:lnTo>
                      <a:pt x="2944" y="746"/>
                    </a:lnTo>
                    <a:lnTo>
                      <a:pt x="2954" y="741"/>
                    </a:lnTo>
                    <a:lnTo>
                      <a:pt x="2955" y="732"/>
                    </a:lnTo>
                    <a:lnTo>
                      <a:pt x="2957" y="721"/>
                    </a:lnTo>
                    <a:lnTo>
                      <a:pt x="2966" y="716"/>
                    </a:lnTo>
                    <a:lnTo>
                      <a:pt x="2971" y="721"/>
                    </a:lnTo>
                    <a:lnTo>
                      <a:pt x="2974" y="715"/>
                    </a:lnTo>
                    <a:lnTo>
                      <a:pt x="2977" y="720"/>
                    </a:lnTo>
                    <a:lnTo>
                      <a:pt x="2983" y="721"/>
                    </a:lnTo>
                    <a:lnTo>
                      <a:pt x="2987" y="699"/>
                    </a:lnTo>
                    <a:lnTo>
                      <a:pt x="2987" y="679"/>
                    </a:lnTo>
                    <a:lnTo>
                      <a:pt x="2988" y="673"/>
                    </a:lnTo>
                    <a:lnTo>
                      <a:pt x="2997" y="653"/>
                    </a:lnTo>
                    <a:lnTo>
                      <a:pt x="3009" y="640"/>
                    </a:lnTo>
                    <a:lnTo>
                      <a:pt x="3020" y="607"/>
                    </a:lnTo>
                    <a:lnTo>
                      <a:pt x="3021" y="592"/>
                    </a:lnTo>
                    <a:lnTo>
                      <a:pt x="3027" y="586"/>
                    </a:lnTo>
                    <a:lnTo>
                      <a:pt x="3030" y="545"/>
                    </a:lnTo>
                    <a:lnTo>
                      <a:pt x="3029" y="538"/>
                    </a:lnTo>
                    <a:lnTo>
                      <a:pt x="3035" y="531"/>
                    </a:lnTo>
                    <a:lnTo>
                      <a:pt x="3047" y="529"/>
                    </a:lnTo>
                    <a:lnTo>
                      <a:pt x="3049" y="523"/>
                    </a:lnTo>
                    <a:lnTo>
                      <a:pt x="3054" y="524"/>
                    </a:lnTo>
                    <a:lnTo>
                      <a:pt x="3064" y="520"/>
                    </a:lnTo>
                    <a:lnTo>
                      <a:pt x="3076" y="524"/>
                    </a:lnTo>
                    <a:lnTo>
                      <a:pt x="3087" y="522"/>
                    </a:lnTo>
                    <a:lnTo>
                      <a:pt x="3083" y="517"/>
                    </a:lnTo>
                    <a:lnTo>
                      <a:pt x="3069" y="515"/>
                    </a:lnTo>
                    <a:lnTo>
                      <a:pt x="3064" y="507"/>
                    </a:lnTo>
                    <a:lnTo>
                      <a:pt x="3068" y="501"/>
                    </a:lnTo>
                    <a:lnTo>
                      <a:pt x="3065" y="496"/>
                    </a:lnTo>
                    <a:lnTo>
                      <a:pt x="3075" y="496"/>
                    </a:lnTo>
                    <a:lnTo>
                      <a:pt x="3074" y="488"/>
                    </a:lnTo>
                    <a:lnTo>
                      <a:pt x="3079" y="485"/>
                    </a:lnTo>
                    <a:lnTo>
                      <a:pt x="3090" y="489"/>
                    </a:lnTo>
                    <a:lnTo>
                      <a:pt x="3087" y="479"/>
                    </a:lnTo>
                    <a:lnTo>
                      <a:pt x="3080" y="479"/>
                    </a:lnTo>
                    <a:lnTo>
                      <a:pt x="3073" y="469"/>
                    </a:lnTo>
                    <a:lnTo>
                      <a:pt x="3059" y="465"/>
                    </a:lnTo>
                    <a:lnTo>
                      <a:pt x="3052" y="456"/>
                    </a:lnTo>
                    <a:lnTo>
                      <a:pt x="3047" y="442"/>
                    </a:lnTo>
                    <a:lnTo>
                      <a:pt x="3048" y="431"/>
                    </a:lnTo>
                    <a:lnTo>
                      <a:pt x="3049" y="426"/>
                    </a:lnTo>
                    <a:lnTo>
                      <a:pt x="3046" y="410"/>
                    </a:lnTo>
                    <a:lnTo>
                      <a:pt x="3048" y="400"/>
                    </a:lnTo>
                    <a:lnTo>
                      <a:pt x="3044" y="386"/>
                    </a:lnTo>
                    <a:lnTo>
                      <a:pt x="3046" y="381"/>
                    </a:lnTo>
                    <a:lnTo>
                      <a:pt x="3048" y="371"/>
                    </a:lnTo>
                    <a:lnTo>
                      <a:pt x="3048" y="360"/>
                    </a:lnTo>
                    <a:lnTo>
                      <a:pt x="3067" y="365"/>
                    </a:lnTo>
                    <a:lnTo>
                      <a:pt x="3075" y="356"/>
                    </a:lnTo>
                    <a:lnTo>
                      <a:pt x="3097" y="355"/>
                    </a:lnTo>
                    <a:lnTo>
                      <a:pt x="3116" y="360"/>
                    </a:lnTo>
                    <a:lnTo>
                      <a:pt x="3126" y="371"/>
                    </a:lnTo>
                    <a:lnTo>
                      <a:pt x="3150" y="384"/>
                    </a:lnTo>
                    <a:lnTo>
                      <a:pt x="3173" y="381"/>
                    </a:lnTo>
                    <a:lnTo>
                      <a:pt x="3181" y="386"/>
                    </a:lnTo>
                    <a:lnTo>
                      <a:pt x="3192" y="383"/>
                    </a:lnTo>
                    <a:lnTo>
                      <a:pt x="3200" y="378"/>
                    </a:lnTo>
                    <a:lnTo>
                      <a:pt x="3205" y="386"/>
                    </a:lnTo>
                    <a:lnTo>
                      <a:pt x="3205" y="403"/>
                    </a:lnTo>
                    <a:lnTo>
                      <a:pt x="3207" y="411"/>
                    </a:lnTo>
                    <a:lnTo>
                      <a:pt x="3198" y="415"/>
                    </a:lnTo>
                    <a:lnTo>
                      <a:pt x="3205" y="415"/>
                    </a:lnTo>
                    <a:lnTo>
                      <a:pt x="3216" y="431"/>
                    </a:lnTo>
                    <a:lnTo>
                      <a:pt x="3224" y="445"/>
                    </a:lnTo>
                    <a:lnTo>
                      <a:pt x="3220" y="451"/>
                    </a:lnTo>
                    <a:lnTo>
                      <a:pt x="3223" y="453"/>
                    </a:lnTo>
                    <a:lnTo>
                      <a:pt x="3251" y="451"/>
                    </a:lnTo>
                    <a:lnTo>
                      <a:pt x="3259" y="458"/>
                    </a:lnTo>
                    <a:lnTo>
                      <a:pt x="3269" y="461"/>
                    </a:lnTo>
                    <a:lnTo>
                      <a:pt x="3272" y="470"/>
                    </a:lnTo>
                    <a:lnTo>
                      <a:pt x="3262" y="484"/>
                    </a:lnTo>
                    <a:lnTo>
                      <a:pt x="3246" y="496"/>
                    </a:lnTo>
                    <a:lnTo>
                      <a:pt x="3240" y="508"/>
                    </a:lnTo>
                    <a:lnTo>
                      <a:pt x="3272" y="513"/>
                    </a:lnTo>
                    <a:lnTo>
                      <a:pt x="3277" y="526"/>
                    </a:lnTo>
                    <a:lnTo>
                      <a:pt x="3275" y="542"/>
                    </a:lnTo>
                    <a:lnTo>
                      <a:pt x="3271" y="549"/>
                    </a:lnTo>
                    <a:lnTo>
                      <a:pt x="3258" y="558"/>
                    </a:lnTo>
                    <a:lnTo>
                      <a:pt x="3252" y="559"/>
                    </a:lnTo>
                    <a:lnTo>
                      <a:pt x="3246" y="570"/>
                    </a:lnTo>
                    <a:lnTo>
                      <a:pt x="3242" y="577"/>
                    </a:lnTo>
                    <a:lnTo>
                      <a:pt x="3236" y="571"/>
                    </a:lnTo>
                    <a:lnTo>
                      <a:pt x="3232" y="556"/>
                    </a:lnTo>
                    <a:lnTo>
                      <a:pt x="3225" y="559"/>
                    </a:lnTo>
                    <a:lnTo>
                      <a:pt x="3223" y="566"/>
                    </a:lnTo>
                    <a:lnTo>
                      <a:pt x="3208" y="559"/>
                    </a:lnTo>
                    <a:lnTo>
                      <a:pt x="3207" y="569"/>
                    </a:lnTo>
                    <a:lnTo>
                      <a:pt x="3220" y="588"/>
                    </a:lnTo>
                    <a:lnTo>
                      <a:pt x="3215" y="592"/>
                    </a:lnTo>
                    <a:lnTo>
                      <a:pt x="3215" y="596"/>
                    </a:lnTo>
                    <a:lnTo>
                      <a:pt x="3221" y="597"/>
                    </a:lnTo>
                    <a:lnTo>
                      <a:pt x="3221" y="605"/>
                    </a:lnTo>
                    <a:lnTo>
                      <a:pt x="3220" y="613"/>
                    </a:lnTo>
                    <a:lnTo>
                      <a:pt x="3239" y="604"/>
                    </a:lnTo>
                    <a:lnTo>
                      <a:pt x="3232" y="620"/>
                    </a:lnTo>
                    <a:lnTo>
                      <a:pt x="3230" y="637"/>
                    </a:lnTo>
                    <a:lnTo>
                      <a:pt x="3231" y="651"/>
                    </a:lnTo>
                    <a:lnTo>
                      <a:pt x="3257" y="688"/>
                    </a:lnTo>
                    <a:lnTo>
                      <a:pt x="3268" y="699"/>
                    </a:lnTo>
                    <a:lnTo>
                      <a:pt x="3275" y="711"/>
                    </a:lnTo>
                    <a:lnTo>
                      <a:pt x="3275" y="717"/>
                    </a:lnTo>
                    <a:lnTo>
                      <a:pt x="3271" y="723"/>
                    </a:lnTo>
                    <a:lnTo>
                      <a:pt x="3271" y="738"/>
                    </a:lnTo>
                    <a:lnTo>
                      <a:pt x="3274" y="748"/>
                    </a:lnTo>
                    <a:lnTo>
                      <a:pt x="3268" y="755"/>
                    </a:lnTo>
                    <a:lnTo>
                      <a:pt x="3268" y="764"/>
                    </a:lnTo>
                    <a:lnTo>
                      <a:pt x="3255" y="770"/>
                    </a:lnTo>
                    <a:lnTo>
                      <a:pt x="3248" y="776"/>
                    </a:lnTo>
                    <a:lnTo>
                      <a:pt x="3236" y="790"/>
                    </a:lnTo>
                    <a:lnTo>
                      <a:pt x="3235" y="798"/>
                    </a:lnTo>
                    <a:lnTo>
                      <a:pt x="3230" y="807"/>
                    </a:lnTo>
                    <a:lnTo>
                      <a:pt x="3202" y="835"/>
                    </a:lnTo>
                    <a:lnTo>
                      <a:pt x="3183" y="840"/>
                    </a:lnTo>
                    <a:lnTo>
                      <a:pt x="3180" y="851"/>
                    </a:lnTo>
                    <a:lnTo>
                      <a:pt x="3170" y="863"/>
                    </a:lnTo>
                    <a:lnTo>
                      <a:pt x="3162" y="863"/>
                    </a:lnTo>
                    <a:lnTo>
                      <a:pt x="3157" y="859"/>
                    </a:lnTo>
                    <a:lnTo>
                      <a:pt x="3155" y="851"/>
                    </a:lnTo>
                    <a:lnTo>
                      <a:pt x="3134" y="831"/>
                    </a:lnTo>
                    <a:lnTo>
                      <a:pt x="3126" y="819"/>
                    </a:lnTo>
                    <a:lnTo>
                      <a:pt x="3119" y="827"/>
                    </a:lnTo>
                    <a:lnTo>
                      <a:pt x="3121" y="836"/>
                    </a:lnTo>
                    <a:lnTo>
                      <a:pt x="3133" y="855"/>
                    </a:lnTo>
                    <a:lnTo>
                      <a:pt x="3134" y="868"/>
                    </a:lnTo>
                    <a:lnTo>
                      <a:pt x="3140" y="886"/>
                    </a:lnTo>
                    <a:lnTo>
                      <a:pt x="3140" y="892"/>
                    </a:lnTo>
                    <a:lnTo>
                      <a:pt x="3139" y="886"/>
                    </a:lnTo>
                    <a:lnTo>
                      <a:pt x="3128" y="884"/>
                    </a:lnTo>
                    <a:lnTo>
                      <a:pt x="3114" y="870"/>
                    </a:lnTo>
                    <a:lnTo>
                      <a:pt x="3106" y="866"/>
                    </a:lnTo>
                    <a:lnTo>
                      <a:pt x="3103" y="863"/>
                    </a:lnTo>
                    <a:lnTo>
                      <a:pt x="3100" y="863"/>
                    </a:lnTo>
                    <a:lnTo>
                      <a:pt x="3100" y="887"/>
                    </a:lnTo>
                    <a:lnTo>
                      <a:pt x="3084" y="881"/>
                    </a:lnTo>
                    <a:lnTo>
                      <a:pt x="3076" y="882"/>
                    </a:lnTo>
                    <a:lnTo>
                      <a:pt x="3065" y="874"/>
                    </a:lnTo>
                    <a:lnTo>
                      <a:pt x="3063" y="879"/>
                    </a:lnTo>
                    <a:lnTo>
                      <a:pt x="3053" y="836"/>
                    </a:lnTo>
                    <a:lnTo>
                      <a:pt x="3044" y="835"/>
                    </a:lnTo>
                    <a:lnTo>
                      <a:pt x="3026" y="849"/>
                    </a:lnTo>
                    <a:lnTo>
                      <a:pt x="3025" y="846"/>
                    </a:lnTo>
                    <a:lnTo>
                      <a:pt x="3017" y="847"/>
                    </a:lnTo>
                    <a:lnTo>
                      <a:pt x="2990" y="838"/>
                    </a:lnTo>
                    <a:lnTo>
                      <a:pt x="2979" y="847"/>
                    </a:lnTo>
                    <a:lnTo>
                      <a:pt x="2981" y="854"/>
                    </a:lnTo>
                    <a:lnTo>
                      <a:pt x="2977" y="856"/>
                    </a:lnTo>
                    <a:lnTo>
                      <a:pt x="2979" y="865"/>
                    </a:lnTo>
                    <a:lnTo>
                      <a:pt x="3003" y="877"/>
                    </a:lnTo>
                    <a:lnTo>
                      <a:pt x="3011" y="878"/>
                    </a:lnTo>
                    <a:lnTo>
                      <a:pt x="3017" y="887"/>
                    </a:lnTo>
                    <a:lnTo>
                      <a:pt x="3015" y="895"/>
                    </a:lnTo>
                    <a:lnTo>
                      <a:pt x="3015" y="905"/>
                    </a:lnTo>
                    <a:lnTo>
                      <a:pt x="3011" y="909"/>
                    </a:lnTo>
                    <a:lnTo>
                      <a:pt x="3011" y="915"/>
                    </a:lnTo>
                    <a:lnTo>
                      <a:pt x="3009" y="921"/>
                    </a:lnTo>
                    <a:lnTo>
                      <a:pt x="3001" y="927"/>
                    </a:lnTo>
                    <a:lnTo>
                      <a:pt x="2994" y="944"/>
                    </a:lnTo>
                    <a:lnTo>
                      <a:pt x="2988" y="953"/>
                    </a:lnTo>
                    <a:lnTo>
                      <a:pt x="2981" y="960"/>
                    </a:lnTo>
                    <a:lnTo>
                      <a:pt x="2978" y="968"/>
                    </a:lnTo>
                    <a:lnTo>
                      <a:pt x="2967" y="973"/>
                    </a:lnTo>
                    <a:lnTo>
                      <a:pt x="2960" y="991"/>
                    </a:lnTo>
                    <a:lnTo>
                      <a:pt x="2956" y="996"/>
                    </a:lnTo>
                    <a:lnTo>
                      <a:pt x="2946" y="999"/>
                    </a:lnTo>
                    <a:lnTo>
                      <a:pt x="2909" y="1002"/>
                    </a:lnTo>
                    <a:lnTo>
                      <a:pt x="2906" y="994"/>
                    </a:lnTo>
                    <a:lnTo>
                      <a:pt x="2900" y="984"/>
                    </a:lnTo>
                    <a:lnTo>
                      <a:pt x="2869" y="958"/>
                    </a:lnTo>
                    <a:lnTo>
                      <a:pt x="2869" y="956"/>
                    </a:lnTo>
                    <a:lnTo>
                      <a:pt x="2847" y="947"/>
                    </a:lnTo>
                    <a:lnTo>
                      <a:pt x="2826" y="930"/>
                    </a:lnTo>
                    <a:lnTo>
                      <a:pt x="2818" y="929"/>
                    </a:lnTo>
                    <a:lnTo>
                      <a:pt x="2810" y="932"/>
                    </a:lnTo>
                    <a:lnTo>
                      <a:pt x="2794" y="927"/>
                    </a:lnTo>
                    <a:lnTo>
                      <a:pt x="2789" y="940"/>
                    </a:lnTo>
                    <a:lnTo>
                      <a:pt x="2807" y="951"/>
                    </a:lnTo>
                    <a:lnTo>
                      <a:pt x="2822" y="967"/>
                    </a:lnTo>
                    <a:lnTo>
                      <a:pt x="2833" y="986"/>
                    </a:lnTo>
                    <a:lnTo>
                      <a:pt x="2850" y="1002"/>
                    </a:lnTo>
                    <a:lnTo>
                      <a:pt x="2879" y="1006"/>
                    </a:lnTo>
                    <a:lnTo>
                      <a:pt x="2903" y="1016"/>
                    </a:lnTo>
                    <a:lnTo>
                      <a:pt x="2912" y="1011"/>
                    </a:lnTo>
                    <a:lnTo>
                      <a:pt x="2936" y="1012"/>
                    </a:lnTo>
                    <a:lnTo>
                      <a:pt x="2961" y="1016"/>
                    </a:lnTo>
                    <a:lnTo>
                      <a:pt x="2962" y="1021"/>
                    </a:lnTo>
                    <a:lnTo>
                      <a:pt x="2968" y="1019"/>
                    </a:lnTo>
                    <a:lnTo>
                      <a:pt x="2965" y="1032"/>
                    </a:lnTo>
                    <a:lnTo>
                      <a:pt x="2960" y="1040"/>
                    </a:lnTo>
                    <a:lnTo>
                      <a:pt x="2960" y="1050"/>
                    </a:lnTo>
                    <a:lnTo>
                      <a:pt x="2950" y="1062"/>
                    </a:lnTo>
                    <a:lnTo>
                      <a:pt x="2946" y="1081"/>
                    </a:lnTo>
                    <a:lnTo>
                      <a:pt x="2939" y="1085"/>
                    </a:lnTo>
                    <a:lnTo>
                      <a:pt x="2931" y="1104"/>
                    </a:lnTo>
                    <a:lnTo>
                      <a:pt x="2918" y="1110"/>
                    </a:lnTo>
                    <a:lnTo>
                      <a:pt x="2918" y="1125"/>
                    </a:lnTo>
                    <a:lnTo>
                      <a:pt x="2913" y="1131"/>
                    </a:lnTo>
                    <a:lnTo>
                      <a:pt x="2903" y="1153"/>
                    </a:lnTo>
                    <a:lnTo>
                      <a:pt x="2900" y="1151"/>
                    </a:lnTo>
                    <a:lnTo>
                      <a:pt x="2888" y="1164"/>
                    </a:lnTo>
                    <a:lnTo>
                      <a:pt x="2871" y="1174"/>
                    </a:lnTo>
                    <a:lnTo>
                      <a:pt x="2850" y="1169"/>
                    </a:lnTo>
                    <a:lnTo>
                      <a:pt x="2847" y="1177"/>
                    </a:lnTo>
                    <a:lnTo>
                      <a:pt x="2827" y="1162"/>
                    </a:lnTo>
                    <a:lnTo>
                      <a:pt x="2826" y="1166"/>
                    </a:lnTo>
                    <a:lnTo>
                      <a:pt x="2826" y="1170"/>
                    </a:lnTo>
                    <a:lnTo>
                      <a:pt x="2820" y="1159"/>
                    </a:lnTo>
                    <a:lnTo>
                      <a:pt x="2816" y="1162"/>
                    </a:lnTo>
                    <a:lnTo>
                      <a:pt x="2809" y="1156"/>
                    </a:lnTo>
                    <a:lnTo>
                      <a:pt x="2804" y="1155"/>
                    </a:lnTo>
                    <a:lnTo>
                      <a:pt x="2806" y="1162"/>
                    </a:lnTo>
                    <a:lnTo>
                      <a:pt x="2806" y="1170"/>
                    </a:lnTo>
                    <a:lnTo>
                      <a:pt x="2809" y="1180"/>
                    </a:lnTo>
                    <a:lnTo>
                      <a:pt x="2809" y="1182"/>
                    </a:lnTo>
                    <a:lnTo>
                      <a:pt x="2804" y="1182"/>
                    </a:lnTo>
                    <a:lnTo>
                      <a:pt x="2796" y="1178"/>
                    </a:lnTo>
                    <a:lnTo>
                      <a:pt x="2795" y="1189"/>
                    </a:lnTo>
                    <a:lnTo>
                      <a:pt x="2800" y="1196"/>
                    </a:lnTo>
                    <a:lnTo>
                      <a:pt x="2796" y="1201"/>
                    </a:lnTo>
                    <a:lnTo>
                      <a:pt x="2793" y="1215"/>
                    </a:lnTo>
                    <a:lnTo>
                      <a:pt x="2788" y="1222"/>
                    </a:lnTo>
                    <a:lnTo>
                      <a:pt x="2780" y="1222"/>
                    </a:lnTo>
                    <a:lnTo>
                      <a:pt x="2778" y="1229"/>
                    </a:lnTo>
                    <a:lnTo>
                      <a:pt x="2773" y="1231"/>
                    </a:lnTo>
                    <a:lnTo>
                      <a:pt x="2767" y="1228"/>
                    </a:lnTo>
                    <a:lnTo>
                      <a:pt x="2763" y="1237"/>
                    </a:lnTo>
                    <a:lnTo>
                      <a:pt x="2758" y="1229"/>
                    </a:lnTo>
                    <a:lnTo>
                      <a:pt x="2752" y="1227"/>
                    </a:lnTo>
                    <a:lnTo>
                      <a:pt x="2746" y="1221"/>
                    </a:lnTo>
                    <a:lnTo>
                      <a:pt x="2734" y="1216"/>
                    </a:lnTo>
                    <a:lnTo>
                      <a:pt x="2721" y="1205"/>
                    </a:lnTo>
                    <a:lnTo>
                      <a:pt x="2716" y="1209"/>
                    </a:lnTo>
                    <a:lnTo>
                      <a:pt x="2714" y="1195"/>
                    </a:lnTo>
                    <a:lnTo>
                      <a:pt x="2707" y="1204"/>
                    </a:lnTo>
                    <a:lnTo>
                      <a:pt x="2697" y="1205"/>
                    </a:lnTo>
                    <a:lnTo>
                      <a:pt x="2692" y="1200"/>
                    </a:lnTo>
                    <a:lnTo>
                      <a:pt x="2688" y="1204"/>
                    </a:lnTo>
                    <a:lnTo>
                      <a:pt x="2678" y="1204"/>
                    </a:lnTo>
                    <a:lnTo>
                      <a:pt x="2658" y="1195"/>
                    </a:lnTo>
                    <a:lnTo>
                      <a:pt x="2654" y="1189"/>
                    </a:lnTo>
                    <a:lnTo>
                      <a:pt x="2608" y="1167"/>
                    </a:lnTo>
                    <a:lnTo>
                      <a:pt x="2606" y="1170"/>
                    </a:lnTo>
                    <a:lnTo>
                      <a:pt x="2600" y="1182"/>
                    </a:lnTo>
                    <a:lnTo>
                      <a:pt x="2602" y="1189"/>
                    </a:lnTo>
                    <a:lnTo>
                      <a:pt x="2611" y="1195"/>
                    </a:lnTo>
                    <a:lnTo>
                      <a:pt x="2618" y="1191"/>
                    </a:lnTo>
                    <a:lnTo>
                      <a:pt x="2617" y="1186"/>
                    </a:lnTo>
                    <a:lnTo>
                      <a:pt x="2617" y="1180"/>
                    </a:lnTo>
                    <a:lnTo>
                      <a:pt x="2626" y="1189"/>
                    </a:lnTo>
                    <a:lnTo>
                      <a:pt x="2642" y="1194"/>
                    </a:lnTo>
                    <a:lnTo>
                      <a:pt x="2654" y="1200"/>
                    </a:lnTo>
                    <a:lnTo>
                      <a:pt x="2656" y="1205"/>
                    </a:lnTo>
                    <a:lnTo>
                      <a:pt x="2656" y="1211"/>
                    </a:lnTo>
                    <a:lnTo>
                      <a:pt x="2662" y="1202"/>
                    </a:lnTo>
                    <a:lnTo>
                      <a:pt x="2682" y="1209"/>
                    </a:lnTo>
                    <a:lnTo>
                      <a:pt x="2683" y="1215"/>
                    </a:lnTo>
                    <a:lnTo>
                      <a:pt x="2676" y="1220"/>
                    </a:lnTo>
                    <a:lnTo>
                      <a:pt x="2672" y="1227"/>
                    </a:lnTo>
                    <a:lnTo>
                      <a:pt x="2678" y="1228"/>
                    </a:lnTo>
                    <a:lnTo>
                      <a:pt x="2682" y="1220"/>
                    </a:lnTo>
                    <a:lnTo>
                      <a:pt x="2689" y="1213"/>
                    </a:lnTo>
                    <a:lnTo>
                      <a:pt x="2701" y="1211"/>
                    </a:lnTo>
                    <a:lnTo>
                      <a:pt x="2709" y="1215"/>
                    </a:lnTo>
                    <a:lnTo>
                      <a:pt x="2712" y="1222"/>
                    </a:lnTo>
                    <a:lnTo>
                      <a:pt x="2724" y="1233"/>
                    </a:lnTo>
                    <a:lnTo>
                      <a:pt x="2737" y="1237"/>
                    </a:lnTo>
                    <a:lnTo>
                      <a:pt x="2740" y="1242"/>
                    </a:lnTo>
                    <a:lnTo>
                      <a:pt x="2748" y="1238"/>
                    </a:lnTo>
                    <a:lnTo>
                      <a:pt x="2751" y="1243"/>
                    </a:lnTo>
                    <a:lnTo>
                      <a:pt x="2750" y="1248"/>
                    </a:lnTo>
                    <a:lnTo>
                      <a:pt x="2758" y="1258"/>
                    </a:lnTo>
                    <a:lnTo>
                      <a:pt x="2759" y="1264"/>
                    </a:lnTo>
                    <a:lnTo>
                      <a:pt x="2764" y="1287"/>
                    </a:lnTo>
                    <a:lnTo>
                      <a:pt x="2763" y="1298"/>
                    </a:lnTo>
                    <a:lnTo>
                      <a:pt x="2761" y="1304"/>
                    </a:lnTo>
                    <a:lnTo>
                      <a:pt x="2756" y="1311"/>
                    </a:lnTo>
                    <a:lnTo>
                      <a:pt x="2734" y="1311"/>
                    </a:lnTo>
                    <a:lnTo>
                      <a:pt x="2726" y="1318"/>
                    </a:lnTo>
                    <a:lnTo>
                      <a:pt x="2719" y="1322"/>
                    </a:lnTo>
                    <a:lnTo>
                      <a:pt x="2708" y="1323"/>
                    </a:lnTo>
                    <a:lnTo>
                      <a:pt x="2685" y="1320"/>
                    </a:lnTo>
                    <a:lnTo>
                      <a:pt x="2676" y="1323"/>
                    </a:lnTo>
                    <a:lnTo>
                      <a:pt x="2665" y="1319"/>
                    </a:lnTo>
                    <a:lnTo>
                      <a:pt x="2661" y="1326"/>
                    </a:lnTo>
                    <a:lnTo>
                      <a:pt x="2670" y="1341"/>
                    </a:lnTo>
                    <a:lnTo>
                      <a:pt x="2686" y="1340"/>
                    </a:lnTo>
                    <a:lnTo>
                      <a:pt x="2688" y="1347"/>
                    </a:lnTo>
                    <a:lnTo>
                      <a:pt x="2676" y="1351"/>
                    </a:lnTo>
                    <a:lnTo>
                      <a:pt x="2667" y="1347"/>
                    </a:lnTo>
                    <a:lnTo>
                      <a:pt x="2655" y="1349"/>
                    </a:lnTo>
                    <a:lnTo>
                      <a:pt x="2651" y="1368"/>
                    </a:lnTo>
                    <a:lnTo>
                      <a:pt x="2651" y="1379"/>
                    </a:lnTo>
                    <a:lnTo>
                      <a:pt x="2656" y="1410"/>
                    </a:lnTo>
                    <a:lnTo>
                      <a:pt x="2639" y="1390"/>
                    </a:lnTo>
                    <a:lnTo>
                      <a:pt x="2633" y="1393"/>
                    </a:lnTo>
                    <a:lnTo>
                      <a:pt x="2634" y="1400"/>
                    </a:lnTo>
                    <a:lnTo>
                      <a:pt x="2626" y="1406"/>
                    </a:lnTo>
                    <a:lnTo>
                      <a:pt x="2626" y="1414"/>
                    </a:lnTo>
                    <a:lnTo>
                      <a:pt x="2622" y="1421"/>
                    </a:lnTo>
                    <a:lnTo>
                      <a:pt x="2621" y="1426"/>
                    </a:lnTo>
                    <a:lnTo>
                      <a:pt x="2605" y="1426"/>
                    </a:lnTo>
                    <a:lnTo>
                      <a:pt x="2608" y="1437"/>
                    </a:lnTo>
                    <a:lnTo>
                      <a:pt x="2613" y="1441"/>
                    </a:lnTo>
                    <a:lnTo>
                      <a:pt x="2603" y="1459"/>
                    </a:lnTo>
                    <a:lnTo>
                      <a:pt x="2581" y="1475"/>
                    </a:lnTo>
                    <a:lnTo>
                      <a:pt x="2575" y="1482"/>
                    </a:lnTo>
                    <a:lnTo>
                      <a:pt x="2551" y="1484"/>
                    </a:lnTo>
                    <a:lnTo>
                      <a:pt x="2546" y="1489"/>
                    </a:lnTo>
                    <a:lnTo>
                      <a:pt x="2568" y="1506"/>
                    </a:lnTo>
                    <a:lnTo>
                      <a:pt x="2568" y="1512"/>
                    </a:lnTo>
                    <a:lnTo>
                      <a:pt x="2565" y="1524"/>
                    </a:lnTo>
                    <a:lnTo>
                      <a:pt x="2563" y="1538"/>
                    </a:lnTo>
                    <a:lnTo>
                      <a:pt x="2560" y="1544"/>
                    </a:lnTo>
                    <a:lnTo>
                      <a:pt x="2549" y="1548"/>
                    </a:lnTo>
                    <a:lnTo>
                      <a:pt x="2551" y="1573"/>
                    </a:lnTo>
                    <a:lnTo>
                      <a:pt x="2547" y="1583"/>
                    </a:lnTo>
                    <a:lnTo>
                      <a:pt x="2540" y="1584"/>
                    </a:lnTo>
                    <a:lnTo>
                      <a:pt x="2537" y="1589"/>
                    </a:lnTo>
                    <a:lnTo>
                      <a:pt x="2541" y="1605"/>
                    </a:lnTo>
                    <a:lnTo>
                      <a:pt x="2538" y="1632"/>
                    </a:lnTo>
                    <a:lnTo>
                      <a:pt x="2537" y="1642"/>
                    </a:lnTo>
                    <a:lnTo>
                      <a:pt x="2533" y="1675"/>
                    </a:lnTo>
                    <a:lnTo>
                      <a:pt x="2533" y="1702"/>
                    </a:lnTo>
                    <a:lnTo>
                      <a:pt x="2535" y="1718"/>
                    </a:lnTo>
                    <a:lnTo>
                      <a:pt x="2535" y="1729"/>
                    </a:lnTo>
                    <a:lnTo>
                      <a:pt x="2525" y="1747"/>
                    </a:lnTo>
                    <a:lnTo>
                      <a:pt x="2533" y="1749"/>
                    </a:lnTo>
                    <a:lnTo>
                      <a:pt x="2537" y="1758"/>
                    </a:lnTo>
                    <a:lnTo>
                      <a:pt x="2545" y="1770"/>
                    </a:lnTo>
                    <a:lnTo>
                      <a:pt x="2551" y="1776"/>
                    </a:lnTo>
                    <a:lnTo>
                      <a:pt x="2552" y="1776"/>
                    </a:lnTo>
                    <a:lnTo>
                      <a:pt x="2558" y="1772"/>
                    </a:lnTo>
                    <a:lnTo>
                      <a:pt x="2559" y="1779"/>
                    </a:lnTo>
                    <a:lnTo>
                      <a:pt x="2560" y="1802"/>
                    </a:lnTo>
                    <a:lnTo>
                      <a:pt x="2564" y="1797"/>
                    </a:lnTo>
                    <a:lnTo>
                      <a:pt x="2564" y="1775"/>
                    </a:lnTo>
                    <a:lnTo>
                      <a:pt x="2568" y="1772"/>
                    </a:lnTo>
                    <a:lnTo>
                      <a:pt x="2596" y="1772"/>
                    </a:lnTo>
                    <a:lnTo>
                      <a:pt x="2601" y="1776"/>
                    </a:lnTo>
                    <a:lnTo>
                      <a:pt x="2608" y="1776"/>
                    </a:lnTo>
                    <a:lnTo>
                      <a:pt x="2613" y="1774"/>
                    </a:lnTo>
                    <a:lnTo>
                      <a:pt x="2622" y="1779"/>
                    </a:lnTo>
                    <a:lnTo>
                      <a:pt x="2624" y="1785"/>
                    </a:lnTo>
                    <a:lnTo>
                      <a:pt x="2628" y="1812"/>
                    </a:lnTo>
                    <a:lnTo>
                      <a:pt x="2646" y="1856"/>
                    </a:lnTo>
                    <a:lnTo>
                      <a:pt x="2646" y="1876"/>
                    </a:lnTo>
                    <a:lnTo>
                      <a:pt x="2648" y="1890"/>
                    </a:lnTo>
                    <a:lnTo>
                      <a:pt x="2660" y="1909"/>
                    </a:lnTo>
                    <a:lnTo>
                      <a:pt x="2662" y="1936"/>
                    </a:lnTo>
                    <a:lnTo>
                      <a:pt x="2661" y="1944"/>
                    </a:lnTo>
                    <a:lnTo>
                      <a:pt x="2658" y="1953"/>
                    </a:lnTo>
                    <a:lnTo>
                      <a:pt x="2650" y="1959"/>
                    </a:lnTo>
                    <a:lnTo>
                      <a:pt x="2644" y="1964"/>
                    </a:lnTo>
                    <a:lnTo>
                      <a:pt x="2645" y="1966"/>
                    </a:lnTo>
                    <a:lnTo>
                      <a:pt x="2666" y="1955"/>
                    </a:lnTo>
                    <a:lnTo>
                      <a:pt x="2666" y="1964"/>
                    </a:lnTo>
                    <a:lnTo>
                      <a:pt x="2670" y="1964"/>
                    </a:lnTo>
                    <a:lnTo>
                      <a:pt x="2686" y="1952"/>
                    </a:lnTo>
                    <a:lnTo>
                      <a:pt x="2734" y="1930"/>
                    </a:lnTo>
                    <a:lnTo>
                      <a:pt x="2756" y="1936"/>
                    </a:lnTo>
                    <a:lnTo>
                      <a:pt x="2762" y="1942"/>
                    </a:lnTo>
                    <a:lnTo>
                      <a:pt x="2774" y="1948"/>
                    </a:lnTo>
                    <a:lnTo>
                      <a:pt x="2779" y="1957"/>
                    </a:lnTo>
                    <a:lnTo>
                      <a:pt x="2796" y="1964"/>
                    </a:lnTo>
                    <a:lnTo>
                      <a:pt x="2821" y="1976"/>
                    </a:lnTo>
                    <a:lnTo>
                      <a:pt x="2842" y="1977"/>
                    </a:lnTo>
                    <a:lnTo>
                      <a:pt x="2847" y="1980"/>
                    </a:lnTo>
                    <a:lnTo>
                      <a:pt x="2885" y="2006"/>
                    </a:lnTo>
                    <a:lnTo>
                      <a:pt x="2900" y="2012"/>
                    </a:lnTo>
                    <a:lnTo>
                      <a:pt x="2920" y="2043"/>
                    </a:lnTo>
                    <a:lnTo>
                      <a:pt x="2924" y="2049"/>
                    </a:lnTo>
                    <a:lnTo>
                      <a:pt x="2923" y="2056"/>
                    </a:lnTo>
                    <a:lnTo>
                      <a:pt x="2929" y="2061"/>
                    </a:lnTo>
                    <a:lnTo>
                      <a:pt x="2934" y="2057"/>
                    </a:lnTo>
                    <a:lnTo>
                      <a:pt x="2939" y="2060"/>
                    </a:lnTo>
                    <a:lnTo>
                      <a:pt x="2943" y="2065"/>
                    </a:lnTo>
                    <a:lnTo>
                      <a:pt x="2950" y="2066"/>
                    </a:lnTo>
                    <a:lnTo>
                      <a:pt x="2958" y="2065"/>
                    </a:lnTo>
                    <a:lnTo>
                      <a:pt x="2966" y="2066"/>
                    </a:lnTo>
                    <a:lnTo>
                      <a:pt x="2978" y="2076"/>
                    </a:lnTo>
                    <a:lnTo>
                      <a:pt x="3020" y="2089"/>
                    </a:lnTo>
                    <a:lnTo>
                      <a:pt x="3032" y="2099"/>
                    </a:lnTo>
                    <a:lnTo>
                      <a:pt x="3035" y="2106"/>
                    </a:lnTo>
                    <a:lnTo>
                      <a:pt x="3051" y="2116"/>
                    </a:lnTo>
                    <a:lnTo>
                      <a:pt x="3052" y="2122"/>
                    </a:lnTo>
                    <a:lnTo>
                      <a:pt x="3046" y="2137"/>
                    </a:lnTo>
                    <a:lnTo>
                      <a:pt x="3042" y="2149"/>
                    </a:lnTo>
                    <a:lnTo>
                      <a:pt x="3033" y="2169"/>
                    </a:lnTo>
                    <a:lnTo>
                      <a:pt x="3046" y="2148"/>
                    </a:lnTo>
                    <a:lnTo>
                      <a:pt x="3051" y="2136"/>
                    </a:lnTo>
                    <a:lnTo>
                      <a:pt x="3056" y="2127"/>
                    </a:lnTo>
                    <a:lnTo>
                      <a:pt x="3112" y="2126"/>
                    </a:lnTo>
                    <a:lnTo>
                      <a:pt x="3139" y="2132"/>
                    </a:lnTo>
                    <a:lnTo>
                      <a:pt x="3160" y="2130"/>
                    </a:lnTo>
                    <a:lnTo>
                      <a:pt x="3166" y="2131"/>
                    </a:lnTo>
                    <a:lnTo>
                      <a:pt x="3171" y="2127"/>
                    </a:lnTo>
                    <a:lnTo>
                      <a:pt x="3182" y="2130"/>
                    </a:lnTo>
                    <a:lnTo>
                      <a:pt x="3185" y="2137"/>
                    </a:lnTo>
                    <a:lnTo>
                      <a:pt x="3193" y="2136"/>
                    </a:lnTo>
                    <a:lnTo>
                      <a:pt x="3203" y="2140"/>
                    </a:lnTo>
                    <a:lnTo>
                      <a:pt x="3210" y="2145"/>
                    </a:lnTo>
                    <a:lnTo>
                      <a:pt x="3216" y="2141"/>
                    </a:lnTo>
                    <a:lnTo>
                      <a:pt x="3221" y="2165"/>
                    </a:lnTo>
                    <a:lnTo>
                      <a:pt x="3219" y="2199"/>
                    </a:lnTo>
                    <a:lnTo>
                      <a:pt x="3214" y="2217"/>
                    </a:lnTo>
                    <a:lnTo>
                      <a:pt x="3213" y="2235"/>
                    </a:lnTo>
                    <a:lnTo>
                      <a:pt x="3219" y="2246"/>
                    </a:lnTo>
                    <a:lnTo>
                      <a:pt x="3221" y="2258"/>
                    </a:lnTo>
                    <a:lnTo>
                      <a:pt x="3221" y="2281"/>
                    </a:lnTo>
                    <a:lnTo>
                      <a:pt x="3225" y="2314"/>
                    </a:lnTo>
                    <a:lnTo>
                      <a:pt x="3219" y="2321"/>
                    </a:lnTo>
                    <a:lnTo>
                      <a:pt x="3219" y="2341"/>
                    </a:lnTo>
                    <a:lnTo>
                      <a:pt x="3223" y="2348"/>
                    </a:lnTo>
                    <a:lnTo>
                      <a:pt x="3228" y="2352"/>
                    </a:lnTo>
                    <a:lnTo>
                      <a:pt x="3230" y="2358"/>
                    </a:lnTo>
                    <a:lnTo>
                      <a:pt x="3239" y="2369"/>
                    </a:lnTo>
                    <a:lnTo>
                      <a:pt x="3247" y="2373"/>
                    </a:lnTo>
                    <a:lnTo>
                      <a:pt x="3255" y="2382"/>
                    </a:lnTo>
                    <a:lnTo>
                      <a:pt x="3259" y="2393"/>
                    </a:lnTo>
                    <a:lnTo>
                      <a:pt x="3267" y="2402"/>
                    </a:lnTo>
                    <a:lnTo>
                      <a:pt x="3267" y="2405"/>
                    </a:lnTo>
                    <a:lnTo>
                      <a:pt x="3253" y="2406"/>
                    </a:lnTo>
                    <a:lnTo>
                      <a:pt x="3234" y="2418"/>
                    </a:lnTo>
                    <a:lnTo>
                      <a:pt x="3229" y="2423"/>
                    </a:lnTo>
                    <a:lnTo>
                      <a:pt x="3229" y="2425"/>
                    </a:lnTo>
                    <a:lnTo>
                      <a:pt x="3262" y="2416"/>
                    </a:lnTo>
                    <a:lnTo>
                      <a:pt x="3272" y="2417"/>
                    </a:lnTo>
                    <a:lnTo>
                      <a:pt x="3279" y="2421"/>
                    </a:lnTo>
                    <a:lnTo>
                      <a:pt x="3307" y="2450"/>
                    </a:lnTo>
                    <a:lnTo>
                      <a:pt x="3312" y="2459"/>
                    </a:lnTo>
                    <a:lnTo>
                      <a:pt x="3317" y="2477"/>
                    </a:lnTo>
                    <a:lnTo>
                      <a:pt x="3314" y="2486"/>
                    </a:lnTo>
                    <a:lnTo>
                      <a:pt x="3289" y="2514"/>
                    </a:lnTo>
                    <a:lnTo>
                      <a:pt x="3314" y="2495"/>
                    </a:lnTo>
                    <a:lnTo>
                      <a:pt x="3318" y="2488"/>
                    </a:lnTo>
                    <a:lnTo>
                      <a:pt x="3323" y="2488"/>
                    </a:lnTo>
                    <a:lnTo>
                      <a:pt x="3337" y="2500"/>
                    </a:lnTo>
                    <a:lnTo>
                      <a:pt x="3344" y="2501"/>
                    </a:lnTo>
                    <a:lnTo>
                      <a:pt x="3359" y="2512"/>
                    </a:lnTo>
                    <a:lnTo>
                      <a:pt x="3363" y="2509"/>
                    </a:lnTo>
                    <a:lnTo>
                      <a:pt x="3360" y="2482"/>
                    </a:lnTo>
                    <a:lnTo>
                      <a:pt x="3363" y="2476"/>
                    </a:lnTo>
                    <a:lnTo>
                      <a:pt x="3370" y="2476"/>
                    </a:lnTo>
                    <a:lnTo>
                      <a:pt x="3370" y="2470"/>
                    </a:lnTo>
                    <a:lnTo>
                      <a:pt x="3371" y="2464"/>
                    </a:lnTo>
                    <a:lnTo>
                      <a:pt x="3379" y="2461"/>
                    </a:lnTo>
                    <a:lnTo>
                      <a:pt x="3386" y="2461"/>
                    </a:lnTo>
                    <a:lnTo>
                      <a:pt x="3386" y="2466"/>
                    </a:lnTo>
                    <a:lnTo>
                      <a:pt x="3399" y="2475"/>
                    </a:lnTo>
                    <a:lnTo>
                      <a:pt x="3402" y="2495"/>
                    </a:lnTo>
                    <a:lnTo>
                      <a:pt x="3408" y="2493"/>
                    </a:lnTo>
                    <a:lnTo>
                      <a:pt x="3415" y="2487"/>
                    </a:lnTo>
                    <a:lnTo>
                      <a:pt x="3415" y="2481"/>
                    </a:lnTo>
                    <a:lnTo>
                      <a:pt x="3419" y="2477"/>
                    </a:lnTo>
                    <a:lnTo>
                      <a:pt x="3420" y="2470"/>
                    </a:lnTo>
                    <a:lnTo>
                      <a:pt x="3412" y="2468"/>
                    </a:lnTo>
                    <a:lnTo>
                      <a:pt x="3401" y="2450"/>
                    </a:lnTo>
                    <a:lnTo>
                      <a:pt x="3399" y="2443"/>
                    </a:lnTo>
                    <a:lnTo>
                      <a:pt x="3412" y="2442"/>
                    </a:lnTo>
                    <a:lnTo>
                      <a:pt x="3412" y="2437"/>
                    </a:lnTo>
                    <a:lnTo>
                      <a:pt x="3420" y="2432"/>
                    </a:lnTo>
                    <a:lnTo>
                      <a:pt x="3424" y="2421"/>
                    </a:lnTo>
                    <a:lnTo>
                      <a:pt x="3429" y="2415"/>
                    </a:lnTo>
                    <a:lnTo>
                      <a:pt x="3435" y="2410"/>
                    </a:lnTo>
                    <a:lnTo>
                      <a:pt x="3454" y="2411"/>
                    </a:lnTo>
                    <a:lnTo>
                      <a:pt x="3460" y="2407"/>
                    </a:lnTo>
                    <a:lnTo>
                      <a:pt x="3460" y="2405"/>
                    </a:lnTo>
                    <a:lnTo>
                      <a:pt x="3444" y="2407"/>
                    </a:lnTo>
                    <a:lnTo>
                      <a:pt x="3436" y="2406"/>
                    </a:lnTo>
                    <a:lnTo>
                      <a:pt x="3429" y="2400"/>
                    </a:lnTo>
                    <a:lnTo>
                      <a:pt x="3427" y="2391"/>
                    </a:lnTo>
                    <a:lnTo>
                      <a:pt x="3424" y="2387"/>
                    </a:lnTo>
                    <a:lnTo>
                      <a:pt x="3417" y="2383"/>
                    </a:lnTo>
                    <a:lnTo>
                      <a:pt x="3411" y="2364"/>
                    </a:lnTo>
                    <a:lnTo>
                      <a:pt x="3414" y="2361"/>
                    </a:lnTo>
                    <a:lnTo>
                      <a:pt x="3415" y="2356"/>
                    </a:lnTo>
                    <a:lnTo>
                      <a:pt x="3411" y="2353"/>
                    </a:lnTo>
                    <a:lnTo>
                      <a:pt x="3407" y="2309"/>
                    </a:lnTo>
                    <a:lnTo>
                      <a:pt x="3404" y="2299"/>
                    </a:lnTo>
                    <a:lnTo>
                      <a:pt x="3403" y="2274"/>
                    </a:lnTo>
                    <a:lnTo>
                      <a:pt x="3404" y="2264"/>
                    </a:lnTo>
                    <a:lnTo>
                      <a:pt x="3402" y="2251"/>
                    </a:lnTo>
                    <a:lnTo>
                      <a:pt x="3399" y="2242"/>
                    </a:lnTo>
                    <a:lnTo>
                      <a:pt x="3391" y="2232"/>
                    </a:lnTo>
                    <a:lnTo>
                      <a:pt x="3379" y="2206"/>
                    </a:lnTo>
                    <a:lnTo>
                      <a:pt x="3374" y="2200"/>
                    </a:lnTo>
                    <a:lnTo>
                      <a:pt x="3366" y="2197"/>
                    </a:lnTo>
                    <a:lnTo>
                      <a:pt x="3361" y="2195"/>
                    </a:lnTo>
                    <a:lnTo>
                      <a:pt x="3380" y="2186"/>
                    </a:lnTo>
                    <a:lnTo>
                      <a:pt x="3407" y="2169"/>
                    </a:lnTo>
                    <a:lnTo>
                      <a:pt x="3422" y="2162"/>
                    </a:lnTo>
                    <a:lnTo>
                      <a:pt x="3449" y="2140"/>
                    </a:lnTo>
                    <a:lnTo>
                      <a:pt x="3461" y="2132"/>
                    </a:lnTo>
                    <a:lnTo>
                      <a:pt x="3476" y="2119"/>
                    </a:lnTo>
                    <a:lnTo>
                      <a:pt x="3489" y="2104"/>
                    </a:lnTo>
                    <a:lnTo>
                      <a:pt x="3476" y="2114"/>
                    </a:lnTo>
                    <a:lnTo>
                      <a:pt x="3492" y="2092"/>
                    </a:lnTo>
                    <a:lnTo>
                      <a:pt x="3513" y="2055"/>
                    </a:lnTo>
                    <a:lnTo>
                      <a:pt x="3519" y="2041"/>
                    </a:lnTo>
                    <a:lnTo>
                      <a:pt x="3524" y="2036"/>
                    </a:lnTo>
                    <a:lnTo>
                      <a:pt x="3532" y="2038"/>
                    </a:lnTo>
                    <a:lnTo>
                      <a:pt x="3541" y="2045"/>
                    </a:lnTo>
                    <a:lnTo>
                      <a:pt x="3551" y="2040"/>
                    </a:lnTo>
                    <a:lnTo>
                      <a:pt x="3554" y="2032"/>
                    </a:lnTo>
                    <a:lnTo>
                      <a:pt x="3548" y="2030"/>
                    </a:lnTo>
                    <a:lnTo>
                      <a:pt x="3543" y="2007"/>
                    </a:lnTo>
                    <a:lnTo>
                      <a:pt x="3540" y="2001"/>
                    </a:lnTo>
                    <a:lnTo>
                      <a:pt x="3531" y="2022"/>
                    </a:lnTo>
                    <a:lnTo>
                      <a:pt x="3527" y="2030"/>
                    </a:lnTo>
                    <a:lnTo>
                      <a:pt x="3525" y="2027"/>
                    </a:lnTo>
                    <a:lnTo>
                      <a:pt x="3524" y="2005"/>
                    </a:lnTo>
                    <a:lnTo>
                      <a:pt x="3521" y="1980"/>
                    </a:lnTo>
                    <a:lnTo>
                      <a:pt x="3517" y="1959"/>
                    </a:lnTo>
                    <a:lnTo>
                      <a:pt x="3514" y="1953"/>
                    </a:lnTo>
                    <a:lnTo>
                      <a:pt x="3511" y="1947"/>
                    </a:lnTo>
                    <a:lnTo>
                      <a:pt x="3510" y="1927"/>
                    </a:lnTo>
                    <a:lnTo>
                      <a:pt x="3500" y="1892"/>
                    </a:lnTo>
                    <a:lnTo>
                      <a:pt x="3492" y="1861"/>
                    </a:lnTo>
                    <a:lnTo>
                      <a:pt x="3490" y="1849"/>
                    </a:lnTo>
                    <a:lnTo>
                      <a:pt x="3483" y="1835"/>
                    </a:lnTo>
                    <a:lnTo>
                      <a:pt x="3483" y="1829"/>
                    </a:lnTo>
                    <a:lnTo>
                      <a:pt x="3482" y="1825"/>
                    </a:lnTo>
                    <a:lnTo>
                      <a:pt x="3472" y="1826"/>
                    </a:lnTo>
                    <a:lnTo>
                      <a:pt x="3454" y="1815"/>
                    </a:lnTo>
                    <a:lnTo>
                      <a:pt x="3449" y="1809"/>
                    </a:lnTo>
                    <a:lnTo>
                      <a:pt x="3428" y="1793"/>
                    </a:lnTo>
                    <a:lnTo>
                      <a:pt x="3413" y="1777"/>
                    </a:lnTo>
                    <a:lnTo>
                      <a:pt x="3411" y="1771"/>
                    </a:lnTo>
                    <a:lnTo>
                      <a:pt x="3414" y="1767"/>
                    </a:lnTo>
                    <a:lnTo>
                      <a:pt x="3412" y="1760"/>
                    </a:lnTo>
                    <a:lnTo>
                      <a:pt x="3411" y="1749"/>
                    </a:lnTo>
                    <a:lnTo>
                      <a:pt x="3413" y="1740"/>
                    </a:lnTo>
                    <a:lnTo>
                      <a:pt x="3419" y="1739"/>
                    </a:lnTo>
                    <a:lnTo>
                      <a:pt x="3433" y="1729"/>
                    </a:lnTo>
                    <a:lnTo>
                      <a:pt x="3451" y="1729"/>
                    </a:lnTo>
                    <a:lnTo>
                      <a:pt x="3455" y="1723"/>
                    </a:lnTo>
                    <a:lnTo>
                      <a:pt x="3471" y="1722"/>
                    </a:lnTo>
                    <a:lnTo>
                      <a:pt x="3471" y="1708"/>
                    </a:lnTo>
                    <a:lnTo>
                      <a:pt x="3465" y="1705"/>
                    </a:lnTo>
                    <a:lnTo>
                      <a:pt x="3465" y="1695"/>
                    </a:lnTo>
                    <a:lnTo>
                      <a:pt x="3470" y="1683"/>
                    </a:lnTo>
                    <a:lnTo>
                      <a:pt x="3483" y="1688"/>
                    </a:lnTo>
                    <a:lnTo>
                      <a:pt x="3487" y="1691"/>
                    </a:lnTo>
                    <a:lnTo>
                      <a:pt x="3508" y="1686"/>
                    </a:lnTo>
                    <a:lnTo>
                      <a:pt x="3492" y="1681"/>
                    </a:lnTo>
                    <a:lnTo>
                      <a:pt x="3487" y="1675"/>
                    </a:lnTo>
                    <a:lnTo>
                      <a:pt x="3487" y="1664"/>
                    </a:lnTo>
                    <a:lnTo>
                      <a:pt x="3489" y="1658"/>
                    </a:lnTo>
                    <a:lnTo>
                      <a:pt x="3493" y="1658"/>
                    </a:lnTo>
                    <a:lnTo>
                      <a:pt x="3500" y="1643"/>
                    </a:lnTo>
                    <a:lnTo>
                      <a:pt x="3493" y="1648"/>
                    </a:lnTo>
                    <a:lnTo>
                      <a:pt x="3471" y="1645"/>
                    </a:lnTo>
                    <a:lnTo>
                      <a:pt x="3471" y="1635"/>
                    </a:lnTo>
                    <a:lnTo>
                      <a:pt x="3476" y="1637"/>
                    </a:lnTo>
                    <a:lnTo>
                      <a:pt x="3482" y="1634"/>
                    </a:lnTo>
                    <a:lnTo>
                      <a:pt x="3483" y="1625"/>
                    </a:lnTo>
                    <a:lnTo>
                      <a:pt x="3477" y="1616"/>
                    </a:lnTo>
                    <a:lnTo>
                      <a:pt x="3476" y="1615"/>
                    </a:lnTo>
                    <a:lnTo>
                      <a:pt x="3467" y="1597"/>
                    </a:lnTo>
                    <a:lnTo>
                      <a:pt x="3472" y="1578"/>
                    </a:lnTo>
                    <a:lnTo>
                      <a:pt x="3466" y="1576"/>
                    </a:lnTo>
                    <a:lnTo>
                      <a:pt x="3465" y="1568"/>
                    </a:lnTo>
                    <a:lnTo>
                      <a:pt x="3483" y="1562"/>
                    </a:lnTo>
                    <a:lnTo>
                      <a:pt x="3483" y="1561"/>
                    </a:lnTo>
                    <a:lnTo>
                      <a:pt x="3473" y="1561"/>
                    </a:lnTo>
                    <a:lnTo>
                      <a:pt x="3468" y="1556"/>
                    </a:lnTo>
                    <a:lnTo>
                      <a:pt x="3460" y="1561"/>
                    </a:lnTo>
                    <a:lnTo>
                      <a:pt x="3452" y="1559"/>
                    </a:lnTo>
                    <a:lnTo>
                      <a:pt x="3445" y="1550"/>
                    </a:lnTo>
                    <a:lnTo>
                      <a:pt x="3445" y="1539"/>
                    </a:lnTo>
                    <a:lnTo>
                      <a:pt x="3456" y="1523"/>
                    </a:lnTo>
                    <a:lnTo>
                      <a:pt x="3461" y="1505"/>
                    </a:lnTo>
                    <a:lnTo>
                      <a:pt x="3467" y="1500"/>
                    </a:lnTo>
                    <a:lnTo>
                      <a:pt x="3467" y="1486"/>
                    </a:lnTo>
                    <a:lnTo>
                      <a:pt x="3471" y="1485"/>
                    </a:lnTo>
                    <a:lnTo>
                      <a:pt x="3476" y="1478"/>
                    </a:lnTo>
                    <a:lnTo>
                      <a:pt x="3476" y="1468"/>
                    </a:lnTo>
                    <a:lnTo>
                      <a:pt x="3483" y="1465"/>
                    </a:lnTo>
                    <a:lnTo>
                      <a:pt x="3485" y="1447"/>
                    </a:lnTo>
                    <a:lnTo>
                      <a:pt x="3481" y="1454"/>
                    </a:lnTo>
                    <a:lnTo>
                      <a:pt x="3472" y="1457"/>
                    </a:lnTo>
                    <a:lnTo>
                      <a:pt x="3466" y="1452"/>
                    </a:lnTo>
                    <a:lnTo>
                      <a:pt x="3458" y="1449"/>
                    </a:lnTo>
                    <a:lnTo>
                      <a:pt x="3449" y="1441"/>
                    </a:lnTo>
                    <a:lnTo>
                      <a:pt x="3447" y="1428"/>
                    </a:lnTo>
                    <a:lnTo>
                      <a:pt x="3442" y="1419"/>
                    </a:lnTo>
                    <a:lnTo>
                      <a:pt x="3441" y="1404"/>
                    </a:lnTo>
                    <a:lnTo>
                      <a:pt x="3441" y="1392"/>
                    </a:lnTo>
                    <a:lnTo>
                      <a:pt x="3442" y="1387"/>
                    </a:lnTo>
                    <a:lnTo>
                      <a:pt x="3454" y="1379"/>
                    </a:lnTo>
                    <a:lnTo>
                      <a:pt x="3466" y="1360"/>
                    </a:lnTo>
                    <a:lnTo>
                      <a:pt x="3474" y="1350"/>
                    </a:lnTo>
                    <a:lnTo>
                      <a:pt x="3481" y="1347"/>
                    </a:lnTo>
                    <a:lnTo>
                      <a:pt x="3481" y="1355"/>
                    </a:lnTo>
                    <a:lnTo>
                      <a:pt x="3490" y="1354"/>
                    </a:lnTo>
                    <a:lnTo>
                      <a:pt x="3516" y="1355"/>
                    </a:lnTo>
                    <a:lnTo>
                      <a:pt x="3547" y="1362"/>
                    </a:lnTo>
                    <a:lnTo>
                      <a:pt x="3552" y="1367"/>
                    </a:lnTo>
                    <a:lnTo>
                      <a:pt x="3553" y="1369"/>
                    </a:lnTo>
                    <a:lnTo>
                      <a:pt x="3562" y="1374"/>
                    </a:lnTo>
                    <a:lnTo>
                      <a:pt x="3579" y="1377"/>
                    </a:lnTo>
                    <a:lnTo>
                      <a:pt x="3586" y="1379"/>
                    </a:lnTo>
                    <a:lnTo>
                      <a:pt x="3583" y="1388"/>
                    </a:lnTo>
                    <a:lnTo>
                      <a:pt x="3585" y="1390"/>
                    </a:lnTo>
                    <a:lnTo>
                      <a:pt x="3596" y="1383"/>
                    </a:lnTo>
                    <a:lnTo>
                      <a:pt x="3612" y="1383"/>
                    </a:lnTo>
                    <a:lnTo>
                      <a:pt x="3616" y="1389"/>
                    </a:lnTo>
                    <a:lnTo>
                      <a:pt x="3613" y="1397"/>
                    </a:lnTo>
                    <a:lnTo>
                      <a:pt x="3633" y="1395"/>
                    </a:lnTo>
                    <a:lnTo>
                      <a:pt x="3630" y="1390"/>
                    </a:lnTo>
                    <a:lnTo>
                      <a:pt x="3637" y="1384"/>
                    </a:lnTo>
                    <a:lnTo>
                      <a:pt x="3670" y="1373"/>
                    </a:lnTo>
                    <a:lnTo>
                      <a:pt x="3682" y="1361"/>
                    </a:lnTo>
                    <a:lnTo>
                      <a:pt x="3715" y="1378"/>
                    </a:lnTo>
                    <a:lnTo>
                      <a:pt x="3724" y="1390"/>
                    </a:lnTo>
                    <a:lnTo>
                      <a:pt x="3739" y="1397"/>
                    </a:lnTo>
                    <a:lnTo>
                      <a:pt x="3748" y="1398"/>
                    </a:lnTo>
                    <a:lnTo>
                      <a:pt x="3751" y="1403"/>
                    </a:lnTo>
                    <a:lnTo>
                      <a:pt x="3752" y="1411"/>
                    </a:lnTo>
                    <a:lnTo>
                      <a:pt x="3740" y="1438"/>
                    </a:lnTo>
                    <a:lnTo>
                      <a:pt x="3743" y="1435"/>
                    </a:lnTo>
                    <a:lnTo>
                      <a:pt x="3751" y="1437"/>
                    </a:lnTo>
                    <a:lnTo>
                      <a:pt x="3753" y="1433"/>
                    </a:lnTo>
                    <a:lnTo>
                      <a:pt x="3753" y="1422"/>
                    </a:lnTo>
                    <a:lnTo>
                      <a:pt x="3759" y="1421"/>
                    </a:lnTo>
                    <a:lnTo>
                      <a:pt x="3769" y="1425"/>
                    </a:lnTo>
                    <a:lnTo>
                      <a:pt x="3769" y="1441"/>
                    </a:lnTo>
                    <a:lnTo>
                      <a:pt x="3775" y="1448"/>
                    </a:lnTo>
                    <a:lnTo>
                      <a:pt x="3778" y="1455"/>
                    </a:lnTo>
                    <a:lnTo>
                      <a:pt x="3770" y="1460"/>
                    </a:lnTo>
                    <a:lnTo>
                      <a:pt x="3772" y="1469"/>
                    </a:lnTo>
                    <a:lnTo>
                      <a:pt x="3782" y="1465"/>
                    </a:lnTo>
                    <a:lnTo>
                      <a:pt x="3784" y="1458"/>
                    </a:lnTo>
                    <a:lnTo>
                      <a:pt x="3793" y="1455"/>
                    </a:lnTo>
                    <a:lnTo>
                      <a:pt x="3801" y="1458"/>
                    </a:lnTo>
                    <a:lnTo>
                      <a:pt x="3807" y="1464"/>
                    </a:lnTo>
                    <a:lnTo>
                      <a:pt x="3802" y="1471"/>
                    </a:lnTo>
                    <a:lnTo>
                      <a:pt x="3798" y="1474"/>
                    </a:lnTo>
                    <a:lnTo>
                      <a:pt x="3791" y="1479"/>
                    </a:lnTo>
                    <a:lnTo>
                      <a:pt x="3791" y="1489"/>
                    </a:lnTo>
                    <a:lnTo>
                      <a:pt x="3794" y="1495"/>
                    </a:lnTo>
                    <a:lnTo>
                      <a:pt x="3799" y="1501"/>
                    </a:lnTo>
                    <a:lnTo>
                      <a:pt x="3807" y="1503"/>
                    </a:lnTo>
                    <a:lnTo>
                      <a:pt x="3805" y="1511"/>
                    </a:lnTo>
                    <a:lnTo>
                      <a:pt x="3806" y="1514"/>
                    </a:lnTo>
                    <a:lnTo>
                      <a:pt x="3823" y="1511"/>
                    </a:lnTo>
                    <a:lnTo>
                      <a:pt x="3834" y="1513"/>
                    </a:lnTo>
                    <a:lnTo>
                      <a:pt x="3837" y="1523"/>
                    </a:lnTo>
                    <a:lnTo>
                      <a:pt x="3843" y="1532"/>
                    </a:lnTo>
                    <a:lnTo>
                      <a:pt x="3849" y="1524"/>
                    </a:lnTo>
                    <a:lnTo>
                      <a:pt x="3864" y="1529"/>
                    </a:lnTo>
                    <a:lnTo>
                      <a:pt x="3877" y="1523"/>
                    </a:lnTo>
                    <a:lnTo>
                      <a:pt x="3882" y="1529"/>
                    </a:lnTo>
                    <a:lnTo>
                      <a:pt x="3884" y="1537"/>
                    </a:lnTo>
                    <a:lnTo>
                      <a:pt x="3884" y="1544"/>
                    </a:lnTo>
                    <a:lnTo>
                      <a:pt x="3888" y="1545"/>
                    </a:lnTo>
                    <a:lnTo>
                      <a:pt x="3908" y="1535"/>
                    </a:lnTo>
                    <a:lnTo>
                      <a:pt x="3907" y="1528"/>
                    </a:lnTo>
                    <a:lnTo>
                      <a:pt x="3914" y="1524"/>
                    </a:lnTo>
                    <a:lnTo>
                      <a:pt x="3925" y="1541"/>
                    </a:lnTo>
                    <a:lnTo>
                      <a:pt x="3926" y="1548"/>
                    </a:lnTo>
                    <a:lnTo>
                      <a:pt x="3925" y="1553"/>
                    </a:lnTo>
                    <a:lnTo>
                      <a:pt x="3920" y="1560"/>
                    </a:lnTo>
                    <a:lnTo>
                      <a:pt x="3912" y="1566"/>
                    </a:lnTo>
                    <a:lnTo>
                      <a:pt x="3912" y="1575"/>
                    </a:lnTo>
                    <a:lnTo>
                      <a:pt x="3909" y="1584"/>
                    </a:lnTo>
                    <a:lnTo>
                      <a:pt x="3912" y="1592"/>
                    </a:lnTo>
                    <a:lnTo>
                      <a:pt x="3911" y="1598"/>
                    </a:lnTo>
                    <a:lnTo>
                      <a:pt x="3915" y="1599"/>
                    </a:lnTo>
                    <a:lnTo>
                      <a:pt x="3918" y="1615"/>
                    </a:lnTo>
                    <a:lnTo>
                      <a:pt x="3926" y="1632"/>
                    </a:lnTo>
                    <a:lnTo>
                      <a:pt x="3913" y="1634"/>
                    </a:lnTo>
                    <a:lnTo>
                      <a:pt x="3912" y="1638"/>
                    </a:lnTo>
                    <a:lnTo>
                      <a:pt x="3908" y="1642"/>
                    </a:lnTo>
                    <a:lnTo>
                      <a:pt x="3896" y="1642"/>
                    </a:lnTo>
                    <a:lnTo>
                      <a:pt x="3887" y="1640"/>
                    </a:lnTo>
                    <a:lnTo>
                      <a:pt x="3869" y="1641"/>
                    </a:lnTo>
                    <a:lnTo>
                      <a:pt x="3853" y="1638"/>
                    </a:lnTo>
                    <a:lnTo>
                      <a:pt x="3842" y="1631"/>
                    </a:lnTo>
                    <a:lnTo>
                      <a:pt x="3831" y="1632"/>
                    </a:lnTo>
                    <a:lnTo>
                      <a:pt x="3826" y="1636"/>
                    </a:lnTo>
                    <a:lnTo>
                      <a:pt x="3845" y="1638"/>
                    </a:lnTo>
                    <a:lnTo>
                      <a:pt x="3863" y="1650"/>
                    </a:lnTo>
                    <a:lnTo>
                      <a:pt x="3899" y="1648"/>
                    </a:lnTo>
                    <a:lnTo>
                      <a:pt x="3912" y="1653"/>
                    </a:lnTo>
                    <a:lnTo>
                      <a:pt x="3924" y="1664"/>
                    </a:lnTo>
                    <a:lnTo>
                      <a:pt x="3926" y="1674"/>
                    </a:lnTo>
                    <a:lnTo>
                      <a:pt x="3924" y="1677"/>
                    </a:lnTo>
                    <a:lnTo>
                      <a:pt x="3926" y="1683"/>
                    </a:lnTo>
                    <a:lnTo>
                      <a:pt x="3913" y="1713"/>
                    </a:lnTo>
                    <a:lnTo>
                      <a:pt x="3915" y="1717"/>
                    </a:lnTo>
                    <a:lnTo>
                      <a:pt x="3931" y="1712"/>
                    </a:lnTo>
                    <a:lnTo>
                      <a:pt x="3938" y="1717"/>
                    </a:lnTo>
                    <a:lnTo>
                      <a:pt x="3935" y="1722"/>
                    </a:lnTo>
                    <a:lnTo>
                      <a:pt x="3923" y="1731"/>
                    </a:lnTo>
                    <a:lnTo>
                      <a:pt x="3924" y="1736"/>
                    </a:lnTo>
                    <a:lnTo>
                      <a:pt x="3934" y="1736"/>
                    </a:lnTo>
                    <a:lnTo>
                      <a:pt x="3938" y="1743"/>
                    </a:lnTo>
                    <a:lnTo>
                      <a:pt x="3938" y="1748"/>
                    </a:lnTo>
                    <a:lnTo>
                      <a:pt x="3935" y="1751"/>
                    </a:lnTo>
                    <a:lnTo>
                      <a:pt x="3931" y="1750"/>
                    </a:lnTo>
                    <a:lnTo>
                      <a:pt x="3930" y="1748"/>
                    </a:lnTo>
                    <a:lnTo>
                      <a:pt x="3924" y="1755"/>
                    </a:lnTo>
                    <a:lnTo>
                      <a:pt x="3912" y="1766"/>
                    </a:lnTo>
                    <a:lnTo>
                      <a:pt x="3909" y="1755"/>
                    </a:lnTo>
                    <a:lnTo>
                      <a:pt x="3903" y="1749"/>
                    </a:lnTo>
                    <a:lnTo>
                      <a:pt x="3893" y="1750"/>
                    </a:lnTo>
                    <a:lnTo>
                      <a:pt x="3899" y="1764"/>
                    </a:lnTo>
                    <a:lnTo>
                      <a:pt x="3899" y="1770"/>
                    </a:lnTo>
                    <a:lnTo>
                      <a:pt x="3879" y="1774"/>
                    </a:lnTo>
                    <a:lnTo>
                      <a:pt x="3885" y="1779"/>
                    </a:lnTo>
                    <a:lnTo>
                      <a:pt x="3895" y="1779"/>
                    </a:lnTo>
                    <a:lnTo>
                      <a:pt x="3901" y="1780"/>
                    </a:lnTo>
                    <a:lnTo>
                      <a:pt x="3907" y="1787"/>
                    </a:lnTo>
                    <a:lnTo>
                      <a:pt x="3924" y="1770"/>
                    </a:lnTo>
                    <a:lnTo>
                      <a:pt x="3931" y="1765"/>
                    </a:lnTo>
                    <a:lnTo>
                      <a:pt x="3945" y="1765"/>
                    </a:lnTo>
                    <a:lnTo>
                      <a:pt x="3956" y="1761"/>
                    </a:lnTo>
                    <a:lnTo>
                      <a:pt x="3969" y="1760"/>
                    </a:lnTo>
                    <a:lnTo>
                      <a:pt x="3979" y="1764"/>
                    </a:lnTo>
                    <a:lnTo>
                      <a:pt x="3985" y="1788"/>
                    </a:lnTo>
                    <a:lnTo>
                      <a:pt x="3990" y="1793"/>
                    </a:lnTo>
                    <a:lnTo>
                      <a:pt x="3992" y="1808"/>
                    </a:lnTo>
                    <a:lnTo>
                      <a:pt x="3987" y="1839"/>
                    </a:lnTo>
                    <a:lnTo>
                      <a:pt x="3972" y="1851"/>
                    </a:lnTo>
                    <a:lnTo>
                      <a:pt x="3934" y="1872"/>
                    </a:lnTo>
                    <a:lnTo>
                      <a:pt x="3966" y="1860"/>
                    </a:lnTo>
                    <a:lnTo>
                      <a:pt x="3987" y="1844"/>
                    </a:lnTo>
                    <a:lnTo>
                      <a:pt x="3994" y="1829"/>
                    </a:lnTo>
                    <a:lnTo>
                      <a:pt x="4000" y="1802"/>
                    </a:lnTo>
                    <a:lnTo>
                      <a:pt x="4008" y="1791"/>
                    </a:lnTo>
                    <a:lnTo>
                      <a:pt x="4008" y="1812"/>
                    </a:lnTo>
                    <a:lnTo>
                      <a:pt x="4005" y="1818"/>
                    </a:lnTo>
                    <a:lnTo>
                      <a:pt x="4015" y="1807"/>
                    </a:lnTo>
                    <a:lnTo>
                      <a:pt x="4017" y="1817"/>
                    </a:lnTo>
                    <a:lnTo>
                      <a:pt x="4015" y="1825"/>
                    </a:lnTo>
                    <a:lnTo>
                      <a:pt x="4016" y="1840"/>
                    </a:lnTo>
                    <a:lnTo>
                      <a:pt x="4019" y="1844"/>
                    </a:lnTo>
                    <a:lnTo>
                      <a:pt x="4026" y="1828"/>
                    </a:lnTo>
                    <a:lnTo>
                      <a:pt x="4055" y="1808"/>
                    </a:lnTo>
                    <a:lnTo>
                      <a:pt x="4078" y="1802"/>
                    </a:lnTo>
                    <a:lnTo>
                      <a:pt x="4079" y="1788"/>
                    </a:lnTo>
                    <a:lnTo>
                      <a:pt x="4085" y="1775"/>
                    </a:lnTo>
                    <a:lnTo>
                      <a:pt x="4091" y="1766"/>
                    </a:lnTo>
                    <a:lnTo>
                      <a:pt x="4100" y="1775"/>
                    </a:lnTo>
                    <a:lnTo>
                      <a:pt x="4112" y="1781"/>
                    </a:lnTo>
                    <a:lnTo>
                      <a:pt x="4116" y="1791"/>
                    </a:lnTo>
                    <a:lnTo>
                      <a:pt x="4111" y="1809"/>
                    </a:lnTo>
                    <a:lnTo>
                      <a:pt x="4114" y="1803"/>
                    </a:lnTo>
                    <a:lnTo>
                      <a:pt x="4123" y="1782"/>
                    </a:lnTo>
                    <a:lnTo>
                      <a:pt x="4116" y="1772"/>
                    </a:lnTo>
                    <a:lnTo>
                      <a:pt x="4110" y="1766"/>
                    </a:lnTo>
                    <a:lnTo>
                      <a:pt x="4106" y="1758"/>
                    </a:lnTo>
                    <a:lnTo>
                      <a:pt x="4116" y="1766"/>
                    </a:lnTo>
                    <a:lnTo>
                      <a:pt x="4122" y="1764"/>
                    </a:lnTo>
                    <a:lnTo>
                      <a:pt x="4127" y="1758"/>
                    </a:lnTo>
                    <a:lnTo>
                      <a:pt x="4123" y="1755"/>
                    </a:lnTo>
                    <a:lnTo>
                      <a:pt x="4124" y="1745"/>
                    </a:lnTo>
                    <a:lnTo>
                      <a:pt x="4133" y="1747"/>
                    </a:lnTo>
                    <a:lnTo>
                      <a:pt x="4135" y="1732"/>
                    </a:lnTo>
                    <a:lnTo>
                      <a:pt x="4130" y="1718"/>
                    </a:lnTo>
                    <a:lnTo>
                      <a:pt x="4137" y="1726"/>
                    </a:lnTo>
                    <a:lnTo>
                      <a:pt x="4141" y="1717"/>
                    </a:lnTo>
                    <a:lnTo>
                      <a:pt x="4149" y="1712"/>
                    </a:lnTo>
                    <a:lnTo>
                      <a:pt x="4149" y="1704"/>
                    </a:lnTo>
                    <a:lnTo>
                      <a:pt x="4157" y="1699"/>
                    </a:lnTo>
                    <a:lnTo>
                      <a:pt x="4150" y="1686"/>
                    </a:lnTo>
                    <a:lnTo>
                      <a:pt x="4143" y="1679"/>
                    </a:lnTo>
                    <a:lnTo>
                      <a:pt x="4138" y="1669"/>
                    </a:lnTo>
                    <a:lnTo>
                      <a:pt x="4143" y="1658"/>
                    </a:lnTo>
                    <a:lnTo>
                      <a:pt x="4157" y="1635"/>
                    </a:lnTo>
                    <a:lnTo>
                      <a:pt x="4165" y="1630"/>
                    </a:lnTo>
                    <a:lnTo>
                      <a:pt x="4172" y="1621"/>
                    </a:lnTo>
                    <a:lnTo>
                      <a:pt x="4172" y="1619"/>
                    </a:lnTo>
                    <a:lnTo>
                      <a:pt x="4177" y="1609"/>
                    </a:lnTo>
                    <a:lnTo>
                      <a:pt x="4186" y="1608"/>
                    </a:lnTo>
                    <a:lnTo>
                      <a:pt x="4196" y="1609"/>
                    </a:lnTo>
                    <a:lnTo>
                      <a:pt x="4198" y="1615"/>
                    </a:lnTo>
                    <a:lnTo>
                      <a:pt x="4194" y="1621"/>
                    </a:lnTo>
                    <a:lnTo>
                      <a:pt x="4202" y="1623"/>
                    </a:lnTo>
                    <a:lnTo>
                      <a:pt x="4200" y="1631"/>
                    </a:lnTo>
                    <a:lnTo>
                      <a:pt x="4203" y="1638"/>
                    </a:lnTo>
                    <a:lnTo>
                      <a:pt x="4203" y="1650"/>
                    </a:lnTo>
                    <a:lnTo>
                      <a:pt x="4198" y="1656"/>
                    </a:lnTo>
                    <a:lnTo>
                      <a:pt x="4207" y="1651"/>
                    </a:lnTo>
                    <a:lnTo>
                      <a:pt x="4211" y="1656"/>
                    </a:lnTo>
                    <a:lnTo>
                      <a:pt x="4211" y="1679"/>
                    </a:lnTo>
                    <a:lnTo>
                      <a:pt x="4223" y="1680"/>
                    </a:lnTo>
                    <a:lnTo>
                      <a:pt x="4218" y="1683"/>
                    </a:lnTo>
                    <a:lnTo>
                      <a:pt x="4219" y="1690"/>
                    </a:lnTo>
                    <a:lnTo>
                      <a:pt x="4229" y="1688"/>
                    </a:lnTo>
                    <a:lnTo>
                      <a:pt x="4239" y="1693"/>
                    </a:lnTo>
                    <a:lnTo>
                      <a:pt x="4234" y="1700"/>
                    </a:lnTo>
                    <a:lnTo>
                      <a:pt x="4226" y="1708"/>
                    </a:lnTo>
                    <a:lnTo>
                      <a:pt x="4237" y="1710"/>
                    </a:lnTo>
                    <a:lnTo>
                      <a:pt x="4240" y="1718"/>
                    </a:lnTo>
                    <a:lnTo>
                      <a:pt x="4243" y="1710"/>
                    </a:lnTo>
                    <a:lnTo>
                      <a:pt x="4248" y="1712"/>
                    </a:lnTo>
                    <a:lnTo>
                      <a:pt x="4248" y="1724"/>
                    </a:lnTo>
                    <a:lnTo>
                      <a:pt x="4254" y="1721"/>
                    </a:lnTo>
                    <a:lnTo>
                      <a:pt x="4259" y="1724"/>
                    </a:lnTo>
                    <a:lnTo>
                      <a:pt x="4258" y="1734"/>
                    </a:lnTo>
                    <a:lnTo>
                      <a:pt x="4247" y="1740"/>
                    </a:lnTo>
                    <a:lnTo>
                      <a:pt x="4226" y="1740"/>
                    </a:lnTo>
                    <a:lnTo>
                      <a:pt x="4214" y="1747"/>
                    </a:lnTo>
                    <a:lnTo>
                      <a:pt x="4211" y="1753"/>
                    </a:lnTo>
                    <a:lnTo>
                      <a:pt x="4221" y="1745"/>
                    </a:lnTo>
                    <a:lnTo>
                      <a:pt x="4226" y="1749"/>
                    </a:lnTo>
                    <a:lnTo>
                      <a:pt x="4234" y="1747"/>
                    </a:lnTo>
                    <a:lnTo>
                      <a:pt x="4250" y="1747"/>
                    </a:lnTo>
                    <a:lnTo>
                      <a:pt x="4266" y="1742"/>
                    </a:lnTo>
                    <a:lnTo>
                      <a:pt x="4269" y="1743"/>
                    </a:lnTo>
                    <a:lnTo>
                      <a:pt x="4266" y="1754"/>
                    </a:lnTo>
                    <a:lnTo>
                      <a:pt x="4268" y="1755"/>
                    </a:lnTo>
                    <a:lnTo>
                      <a:pt x="4268" y="1764"/>
                    </a:lnTo>
                    <a:lnTo>
                      <a:pt x="4266" y="1771"/>
                    </a:lnTo>
                    <a:lnTo>
                      <a:pt x="4270" y="1769"/>
                    </a:lnTo>
                    <a:lnTo>
                      <a:pt x="4283" y="1770"/>
                    </a:lnTo>
                    <a:lnTo>
                      <a:pt x="4280" y="1781"/>
                    </a:lnTo>
                    <a:lnTo>
                      <a:pt x="4282" y="1785"/>
                    </a:lnTo>
                    <a:lnTo>
                      <a:pt x="4289" y="1787"/>
                    </a:lnTo>
                    <a:lnTo>
                      <a:pt x="4286" y="1792"/>
                    </a:lnTo>
                    <a:lnTo>
                      <a:pt x="4278" y="1796"/>
                    </a:lnTo>
                    <a:lnTo>
                      <a:pt x="4264" y="1798"/>
                    </a:lnTo>
                    <a:lnTo>
                      <a:pt x="4257" y="1794"/>
                    </a:lnTo>
                    <a:lnTo>
                      <a:pt x="4251" y="1797"/>
                    </a:lnTo>
                    <a:lnTo>
                      <a:pt x="4251" y="1802"/>
                    </a:lnTo>
                    <a:lnTo>
                      <a:pt x="4256" y="1806"/>
                    </a:lnTo>
                    <a:lnTo>
                      <a:pt x="4266" y="1803"/>
                    </a:lnTo>
                    <a:lnTo>
                      <a:pt x="4284" y="1804"/>
                    </a:lnTo>
                    <a:lnTo>
                      <a:pt x="4301" y="1803"/>
                    </a:lnTo>
                    <a:lnTo>
                      <a:pt x="4304" y="1814"/>
                    </a:lnTo>
                    <a:lnTo>
                      <a:pt x="4297" y="1819"/>
                    </a:lnTo>
                    <a:lnTo>
                      <a:pt x="4294" y="1825"/>
                    </a:lnTo>
                    <a:lnTo>
                      <a:pt x="4299" y="1828"/>
                    </a:lnTo>
                    <a:lnTo>
                      <a:pt x="4293" y="1833"/>
                    </a:lnTo>
                    <a:lnTo>
                      <a:pt x="4280" y="1836"/>
                    </a:lnTo>
                    <a:lnTo>
                      <a:pt x="4269" y="1851"/>
                    </a:lnTo>
                    <a:lnTo>
                      <a:pt x="4278" y="1850"/>
                    </a:lnTo>
                    <a:lnTo>
                      <a:pt x="4286" y="1842"/>
                    </a:lnTo>
                    <a:lnTo>
                      <a:pt x="4296" y="1841"/>
                    </a:lnTo>
                    <a:lnTo>
                      <a:pt x="4305" y="1837"/>
                    </a:lnTo>
                    <a:lnTo>
                      <a:pt x="4315" y="1852"/>
                    </a:lnTo>
                    <a:lnTo>
                      <a:pt x="4310" y="1853"/>
                    </a:lnTo>
                    <a:lnTo>
                      <a:pt x="4304" y="1860"/>
                    </a:lnTo>
                    <a:lnTo>
                      <a:pt x="4304" y="1866"/>
                    </a:lnTo>
                    <a:lnTo>
                      <a:pt x="4315" y="1861"/>
                    </a:lnTo>
                    <a:lnTo>
                      <a:pt x="4322" y="1864"/>
                    </a:lnTo>
                    <a:lnTo>
                      <a:pt x="4322" y="1867"/>
                    </a:lnTo>
                    <a:lnTo>
                      <a:pt x="4331" y="1878"/>
                    </a:lnTo>
                    <a:lnTo>
                      <a:pt x="4339" y="1884"/>
                    </a:lnTo>
                    <a:lnTo>
                      <a:pt x="4342" y="1893"/>
                    </a:lnTo>
                    <a:lnTo>
                      <a:pt x="4323" y="1907"/>
                    </a:lnTo>
                    <a:lnTo>
                      <a:pt x="4312" y="1907"/>
                    </a:lnTo>
                    <a:lnTo>
                      <a:pt x="4312" y="1914"/>
                    </a:lnTo>
                    <a:lnTo>
                      <a:pt x="4339" y="1912"/>
                    </a:lnTo>
                    <a:lnTo>
                      <a:pt x="4347" y="1922"/>
                    </a:lnTo>
                    <a:lnTo>
                      <a:pt x="4342" y="1932"/>
                    </a:lnTo>
                    <a:lnTo>
                      <a:pt x="4364" y="1939"/>
                    </a:lnTo>
                    <a:lnTo>
                      <a:pt x="4368" y="1953"/>
                    </a:lnTo>
                    <a:lnTo>
                      <a:pt x="4358" y="1963"/>
                    </a:lnTo>
                    <a:lnTo>
                      <a:pt x="4347" y="1974"/>
                    </a:lnTo>
                    <a:lnTo>
                      <a:pt x="4350" y="1987"/>
                    </a:lnTo>
                    <a:lnTo>
                      <a:pt x="4343" y="1989"/>
                    </a:lnTo>
                    <a:lnTo>
                      <a:pt x="4315" y="1973"/>
                    </a:lnTo>
                    <a:lnTo>
                      <a:pt x="4312" y="1979"/>
                    </a:lnTo>
                    <a:lnTo>
                      <a:pt x="4326" y="1984"/>
                    </a:lnTo>
                    <a:lnTo>
                      <a:pt x="4326" y="1986"/>
                    </a:lnTo>
                    <a:lnTo>
                      <a:pt x="4295" y="1990"/>
                    </a:lnTo>
                    <a:lnTo>
                      <a:pt x="4286" y="1992"/>
                    </a:lnTo>
                    <a:lnTo>
                      <a:pt x="4302" y="1996"/>
                    </a:lnTo>
                    <a:lnTo>
                      <a:pt x="4334" y="1995"/>
                    </a:lnTo>
                    <a:lnTo>
                      <a:pt x="4348" y="1997"/>
                    </a:lnTo>
                    <a:lnTo>
                      <a:pt x="4350" y="2002"/>
                    </a:lnTo>
                    <a:lnTo>
                      <a:pt x="4342" y="2003"/>
                    </a:lnTo>
                    <a:lnTo>
                      <a:pt x="4334" y="2009"/>
                    </a:lnTo>
                    <a:lnTo>
                      <a:pt x="4336" y="2013"/>
                    </a:lnTo>
                    <a:lnTo>
                      <a:pt x="4350" y="2022"/>
                    </a:lnTo>
                    <a:lnTo>
                      <a:pt x="4352" y="2028"/>
                    </a:lnTo>
                    <a:lnTo>
                      <a:pt x="4342" y="2027"/>
                    </a:lnTo>
                    <a:lnTo>
                      <a:pt x="4338" y="2036"/>
                    </a:lnTo>
                    <a:lnTo>
                      <a:pt x="4371" y="2034"/>
                    </a:lnTo>
                    <a:lnTo>
                      <a:pt x="4375" y="2055"/>
                    </a:lnTo>
                    <a:lnTo>
                      <a:pt x="4379" y="2060"/>
                    </a:lnTo>
                    <a:lnTo>
                      <a:pt x="4374" y="2065"/>
                    </a:lnTo>
                    <a:lnTo>
                      <a:pt x="4403" y="2068"/>
                    </a:lnTo>
                    <a:lnTo>
                      <a:pt x="4411" y="2073"/>
                    </a:lnTo>
                    <a:lnTo>
                      <a:pt x="4412" y="2084"/>
                    </a:lnTo>
                    <a:lnTo>
                      <a:pt x="4418" y="2079"/>
                    </a:lnTo>
                    <a:lnTo>
                      <a:pt x="4428" y="2079"/>
                    </a:lnTo>
                    <a:lnTo>
                      <a:pt x="4428" y="2089"/>
                    </a:lnTo>
                    <a:lnTo>
                      <a:pt x="4424" y="2097"/>
                    </a:lnTo>
                    <a:lnTo>
                      <a:pt x="4429" y="2102"/>
                    </a:lnTo>
                    <a:lnTo>
                      <a:pt x="4431" y="2110"/>
                    </a:lnTo>
                    <a:lnTo>
                      <a:pt x="4420" y="2122"/>
                    </a:lnTo>
                    <a:lnTo>
                      <a:pt x="4420" y="2126"/>
                    </a:lnTo>
                    <a:lnTo>
                      <a:pt x="4433" y="2119"/>
                    </a:lnTo>
                    <a:lnTo>
                      <a:pt x="4447" y="2130"/>
                    </a:lnTo>
                    <a:lnTo>
                      <a:pt x="4452" y="2125"/>
                    </a:lnTo>
                    <a:lnTo>
                      <a:pt x="4462" y="2120"/>
                    </a:lnTo>
                    <a:lnTo>
                      <a:pt x="4463" y="2129"/>
                    </a:lnTo>
                    <a:lnTo>
                      <a:pt x="4473" y="2132"/>
                    </a:lnTo>
                    <a:lnTo>
                      <a:pt x="4461" y="2162"/>
                    </a:lnTo>
                    <a:lnTo>
                      <a:pt x="4469" y="2154"/>
                    </a:lnTo>
                    <a:lnTo>
                      <a:pt x="4481" y="2138"/>
                    </a:lnTo>
                    <a:lnTo>
                      <a:pt x="4490" y="2131"/>
                    </a:lnTo>
                    <a:lnTo>
                      <a:pt x="4489" y="2145"/>
                    </a:lnTo>
                    <a:lnTo>
                      <a:pt x="4493" y="2145"/>
                    </a:lnTo>
                    <a:lnTo>
                      <a:pt x="4499" y="2137"/>
                    </a:lnTo>
                    <a:lnTo>
                      <a:pt x="4501" y="2149"/>
                    </a:lnTo>
                    <a:lnTo>
                      <a:pt x="4504" y="2158"/>
                    </a:lnTo>
                    <a:lnTo>
                      <a:pt x="4510" y="2164"/>
                    </a:lnTo>
                    <a:lnTo>
                      <a:pt x="4522" y="2167"/>
                    </a:lnTo>
                    <a:lnTo>
                      <a:pt x="4536" y="2174"/>
                    </a:lnTo>
                    <a:lnTo>
                      <a:pt x="4543" y="2170"/>
                    </a:lnTo>
                    <a:lnTo>
                      <a:pt x="4542" y="2163"/>
                    </a:lnTo>
                    <a:lnTo>
                      <a:pt x="4552" y="2156"/>
                    </a:lnTo>
                    <a:lnTo>
                      <a:pt x="4559" y="2165"/>
                    </a:lnTo>
                    <a:lnTo>
                      <a:pt x="4557" y="2174"/>
                    </a:lnTo>
                    <a:lnTo>
                      <a:pt x="4568" y="2176"/>
                    </a:lnTo>
                    <a:lnTo>
                      <a:pt x="4575" y="2181"/>
                    </a:lnTo>
                    <a:lnTo>
                      <a:pt x="4581" y="2183"/>
                    </a:lnTo>
                    <a:lnTo>
                      <a:pt x="4586" y="2192"/>
                    </a:lnTo>
                    <a:lnTo>
                      <a:pt x="4581" y="2199"/>
                    </a:lnTo>
                    <a:lnTo>
                      <a:pt x="4581" y="2203"/>
                    </a:lnTo>
                    <a:lnTo>
                      <a:pt x="4580" y="2206"/>
                    </a:lnTo>
                    <a:lnTo>
                      <a:pt x="4571" y="2208"/>
                    </a:lnTo>
                    <a:lnTo>
                      <a:pt x="4565" y="2206"/>
                    </a:lnTo>
                    <a:lnTo>
                      <a:pt x="4558" y="2207"/>
                    </a:lnTo>
                    <a:lnTo>
                      <a:pt x="4544" y="2213"/>
                    </a:lnTo>
                    <a:lnTo>
                      <a:pt x="4539" y="2216"/>
                    </a:lnTo>
                    <a:lnTo>
                      <a:pt x="4539" y="2218"/>
                    </a:lnTo>
                    <a:lnTo>
                      <a:pt x="4524" y="2228"/>
                    </a:lnTo>
                    <a:lnTo>
                      <a:pt x="4494" y="2232"/>
                    </a:lnTo>
                    <a:lnTo>
                      <a:pt x="4477" y="2238"/>
                    </a:lnTo>
                    <a:lnTo>
                      <a:pt x="4469" y="2246"/>
                    </a:lnTo>
                    <a:lnTo>
                      <a:pt x="4482" y="2246"/>
                    </a:lnTo>
                    <a:lnTo>
                      <a:pt x="4495" y="2242"/>
                    </a:lnTo>
                    <a:lnTo>
                      <a:pt x="4510" y="2233"/>
                    </a:lnTo>
                    <a:lnTo>
                      <a:pt x="4515" y="2235"/>
                    </a:lnTo>
                    <a:lnTo>
                      <a:pt x="4482" y="2251"/>
                    </a:lnTo>
                    <a:lnTo>
                      <a:pt x="4467" y="2256"/>
                    </a:lnTo>
                    <a:lnTo>
                      <a:pt x="4452" y="2256"/>
                    </a:lnTo>
                    <a:lnTo>
                      <a:pt x="4436" y="2280"/>
                    </a:lnTo>
                    <a:lnTo>
                      <a:pt x="4424" y="2276"/>
                    </a:lnTo>
                    <a:lnTo>
                      <a:pt x="4413" y="2267"/>
                    </a:lnTo>
                    <a:lnTo>
                      <a:pt x="4399" y="2264"/>
                    </a:lnTo>
                    <a:lnTo>
                      <a:pt x="4386" y="2265"/>
                    </a:lnTo>
                    <a:lnTo>
                      <a:pt x="4387" y="2274"/>
                    </a:lnTo>
                    <a:lnTo>
                      <a:pt x="4404" y="2276"/>
                    </a:lnTo>
                    <a:lnTo>
                      <a:pt x="4419" y="2282"/>
                    </a:lnTo>
                    <a:lnTo>
                      <a:pt x="4430" y="2289"/>
                    </a:lnTo>
                    <a:lnTo>
                      <a:pt x="4426" y="2314"/>
                    </a:lnTo>
                    <a:lnTo>
                      <a:pt x="4438" y="2308"/>
                    </a:lnTo>
                    <a:lnTo>
                      <a:pt x="4451" y="2298"/>
                    </a:lnTo>
                    <a:lnTo>
                      <a:pt x="4456" y="2291"/>
                    </a:lnTo>
                    <a:lnTo>
                      <a:pt x="4468" y="2283"/>
                    </a:lnTo>
                    <a:lnTo>
                      <a:pt x="4479" y="2272"/>
                    </a:lnTo>
                    <a:lnTo>
                      <a:pt x="4496" y="2265"/>
                    </a:lnTo>
                    <a:lnTo>
                      <a:pt x="4506" y="2251"/>
                    </a:lnTo>
                    <a:lnTo>
                      <a:pt x="4519" y="2244"/>
                    </a:lnTo>
                    <a:lnTo>
                      <a:pt x="4547" y="2237"/>
                    </a:lnTo>
                    <a:lnTo>
                      <a:pt x="4563" y="2240"/>
                    </a:lnTo>
                    <a:lnTo>
                      <a:pt x="4569" y="2238"/>
                    </a:lnTo>
                    <a:lnTo>
                      <a:pt x="4560" y="2234"/>
                    </a:lnTo>
                    <a:lnTo>
                      <a:pt x="4546" y="2231"/>
                    </a:lnTo>
                    <a:lnTo>
                      <a:pt x="4530" y="2234"/>
                    </a:lnTo>
                    <a:lnTo>
                      <a:pt x="4538" y="2229"/>
                    </a:lnTo>
                    <a:lnTo>
                      <a:pt x="4555" y="2226"/>
                    </a:lnTo>
                    <a:lnTo>
                      <a:pt x="4582" y="2228"/>
                    </a:lnTo>
                    <a:lnTo>
                      <a:pt x="4594" y="2228"/>
                    </a:lnTo>
                    <a:lnTo>
                      <a:pt x="4596" y="2233"/>
                    </a:lnTo>
                    <a:lnTo>
                      <a:pt x="4595" y="2243"/>
                    </a:lnTo>
                    <a:lnTo>
                      <a:pt x="4597" y="2253"/>
                    </a:lnTo>
                    <a:lnTo>
                      <a:pt x="4598" y="2265"/>
                    </a:lnTo>
                    <a:lnTo>
                      <a:pt x="4591" y="2275"/>
                    </a:lnTo>
                    <a:lnTo>
                      <a:pt x="4590" y="2285"/>
                    </a:lnTo>
                    <a:lnTo>
                      <a:pt x="4592" y="2301"/>
                    </a:lnTo>
                    <a:lnTo>
                      <a:pt x="4595" y="2301"/>
                    </a:lnTo>
                    <a:lnTo>
                      <a:pt x="4607" y="2274"/>
                    </a:lnTo>
                    <a:lnTo>
                      <a:pt x="4616" y="2267"/>
                    </a:lnTo>
                    <a:lnTo>
                      <a:pt x="4629" y="2266"/>
                    </a:lnTo>
                    <a:lnTo>
                      <a:pt x="4637" y="2269"/>
                    </a:lnTo>
                    <a:lnTo>
                      <a:pt x="4633" y="2274"/>
                    </a:lnTo>
                    <a:lnTo>
                      <a:pt x="4667" y="2286"/>
                    </a:lnTo>
                    <a:lnTo>
                      <a:pt x="4668" y="2289"/>
                    </a:lnTo>
                    <a:lnTo>
                      <a:pt x="4662" y="2293"/>
                    </a:lnTo>
                    <a:lnTo>
                      <a:pt x="4668" y="2303"/>
                    </a:lnTo>
                    <a:lnTo>
                      <a:pt x="4675" y="2307"/>
                    </a:lnTo>
                    <a:lnTo>
                      <a:pt x="4676" y="2313"/>
                    </a:lnTo>
                    <a:lnTo>
                      <a:pt x="4680" y="2315"/>
                    </a:lnTo>
                    <a:lnTo>
                      <a:pt x="4680" y="2323"/>
                    </a:lnTo>
                    <a:lnTo>
                      <a:pt x="4675" y="2325"/>
                    </a:lnTo>
                    <a:lnTo>
                      <a:pt x="4670" y="2330"/>
                    </a:lnTo>
                    <a:lnTo>
                      <a:pt x="4648" y="2321"/>
                    </a:lnTo>
                    <a:lnTo>
                      <a:pt x="4655" y="2334"/>
                    </a:lnTo>
                    <a:lnTo>
                      <a:pt x="4660" y="2336"/>
                    </a:lnTo>
                    <a:lnTo>
                      <a:pt x="4668" y="2336"/>
                    </a:lnTo>
                    <a:lnTo>
                      <a:pt x="4672" y="2350"/>
                    </a:lnTo>
                    <a:lnTo>
                      <a:pt x="4668" y="2353"/>
                    </a:lnTo>
                    <a:lnTo>
                      <a:pt x="4668" y="2357"/>
                    </a:lnTo>
                    <a:lnTo>
                      <a:pt x="4677" y="2371"/>
                    </a:lnTo>
                    <a:lnTo>
                      <a:pt x="4677" y="2373"/>
                    </a:lnTo>
                    <a:lnTo>
                      <a:pt x="4667" y="2372"/>
                    </a:lnTo>
                    <a:lnTo>
                      <a:pt x="4664" y="2378"/>
                    </a:lnTo>
                    <a:lnTo>
                      <a:pt x="4681" y="2383"/>
                    </a:lnTo>
                    <a:lnTo>
                      <a:pt x="4686" y="2395"/>
                    </a:lnTo>
                    <a:lnTo>
                      <a:pt x="4671" y="2394"/>
                    </a:lnTo>
                    <a:lnTo>
                      <a:pt x="4664" y="2391"/>
                    </a:lnTo>
                    <a:lnTo>
                      <a:pt x="4668" y="2398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305"/>
              <p:cNvSpPr>
                <a:spLocks noChangeAspect="1"/>
              </p:cNvSpPr>
              <p:nvPr/>
            </p:nvSpPr>
            <p:spPr bwMode="gray">
              <a:xfrm>
                <a:off x="1437" y="1025"/>
                <a:ext cx="39" cy="63"/>
              </a:xfrm>
              <a:custGeom>
                <a:avLst/>
                <a:gdLst/>
                <a:ahLst/>
                <a:cxnLst>
                  <a:cxn ang="0">
                    <a:pos x="197" y="156"/>
                  </a:cxn>
                  <a:cxn ang="0">
                    <a:pos x="180" y="119"/>
                  </a:cxn>
                  <a:cxn ang="0">
                    <a:pos x="140" y="109"/>
                  </a:cxn>
                  <a:cxn ang="0">
                    <a:pos x="128" y="97"/>
                  </a:cxn>
                  <a:cxn ang="0">
                    <a:pos x="132" y="73"/>
                  </a:cxn>
                  <a:cxn ang="0">
                    <a:pos x="121" y="63"/>
                  </a:cxn>
                  <a:cxn ang="0">
                    <a:pos x="95" y="44"/>
                  </a:cxn>
                  <a:cxn ang="0">
                    <a:pos x="22" y="0"/>
                  </a:cxn>
                  <a:cxn ang="0">
                    <a:pos x="6" y="25"/>
                  </a:cxn>
                  <a:cxn ang="0">
                    <a:pos x="4" y="44"/>
                  </a:cxn>
                  <a:cxn ang="0">
                    <a:pos x="9" y="65"/>
                  </a:cxn>
                  <a:cxn ang="0">
                    <a:pos x="18" y="82"/>
                  </a:cxn>
                  <a:cxn ang="0">
                    <a:pos x="0" y="98"/>
                  </a:cxn>
                  <a:cxn ang="0">
                    <a:pos x="20" y="127"/>
                  </a:cxn>
                  <a:cxn ang="0">
                    <a:pos x="21" y="161"/>
                  </a:cxn>
                  <a:cxn ang="0">
                    <a:pos x="34" y="173"/>
                  </a:cxn>
                  <a:cxn ang="0">
                    <a:pos x="27" y="184"/>
                  </a:cxn>
                  <a:cxn ang="0">
                    <a:pos x="54" y="187"/>
                  </a:cxn>
                  <a:cxn ang="0">
                    <a:pos x="83" y="215"/>
                  </a:cxn>
                  <a:cxn ang="0">
                    <a:pos x="79" y="226"/>
                  </a:cxn>
                  <a:cxn ang="0">
                    <a:pos x="35" y="236"/>
                  </a:cxn>
                  <a:cxn ang="0">
                    <a:pos x="63" y="300"/>
                  </a:cxn>
                  <a:cxn ang="0">
                    <a:pos x="86" y="316"/>
                  </a:cxn>
                  <a:cxn ang="0">
                    <a:pos x="97" y="295"/>
                  </a:cxn>
                  <a:cxn ang="0">
                    <a:pos x="91" y="292"/>
                  </a:cxn>
                  <a:cxn ang="0">
                    <a:pos x="120" y="290"/>
                  </a:cxn>
                  <a:cxn ang="0">
                    <a:pos x="170" y="268"/>
                  </a:cxn>
                  <a:cxn ang="0">
                    <a:pos x="185" y="275"/>
                  </a:cxn>
                  <a:cxn ang="0">
                    <a:pos x="190" y="264"/>
                  </a:cxn>
                  <a:cxn ang="0">
                    <a:pos x="197" y="233"/>
                  </a:cxn>
                  <a:cxn ang="0">
                    <a:pos x="186" y="221"/>
                  </a:cxn>
                  <a:cxn ang="0">
                    <a:pos x="185" y="219"/>
                  </a:cxn>
                  <a:cxn ang="0">
                    <a:pos x="197" y="163"/>
                  </a:cxn>
                </a:cxnLst>
                <a:rect l="0" t="0" r="r" b="b"/>
                <a:pathLst>
                  <a:path w="197" h="316">
                    <a:moveTo>
                      <a:pt x="197" y="163"/>
                    </a:moveTo>
                    <a:lnTo>
                      <a:pt x="197" y="156"/>
                    </a:lnTo>
                    <a:lnTo>
                      <a:pt x="196" y="149"/>
                    </a:lnTo>
                    <a:lnTo>
                      <a:pt x="180" y="119"/>
                    </a:lnTo>
                    <a:lnTo>
                      <a:pt x="156" y="102"/>
                    </a:lnTo>
                    <a:lnTo>
                      <a:pt x="140" y="109"/>
                    </a:lnTo>
                    <a:lnTo>
                      <a:pt x="127" y="107"/>
                    </a:lnTo>
                    <a:lnTo>
                      <a:pt x="128" y="97"/>
                    </a:lnTo>
                    <a:lnTo>
                      <a:pt x="128" y="86"/>
                    </a:lnTo>
                    <a:lnTo>
                      <a:pt x="132" y="73"/>
                    </a:lnTo>
                    <a:lnTo>
                      <a:pt x="127" y="65"/>
                    </a:lnTo>
                    <a:lnTo>
                      <a:pt x="121" y="63"/>
                    </a:lnTo>
                    <a:lnTo>
                      <a:pt x="106" y="47"/>
                    </a:lnTo>
                    <a:lnTo>
                      <a:pt x="95" y="44"/>
                    </a:lnTo>
                    <a:lnTo>
                      <a:pt x="53" y="7"/>
                    </a:lnTo>
                    <a:lnTo>
                      <a:pt x="22" y="0"/>
                    </a:lnTo>
                    <a:lnTo>
                      <a:pt x="5" y="16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44"/>
                    </a:lnTo>
                    <a:lnTo>
                      <a:pt x="5" y="52"/>
                    </a:lnTo>
                    <a:lnTo>
                      <a:pt x="9" y="65"/>
                    </a:lnTo>
                    <a:lnTo>
                      <a:pt x="15" y="70"/>
                    </a:lnTo>
                    <a:lnTo>
                      <a:pt x="18" y="82"/>
                    </a:lnTo>
                    <a:lnTo>
                      <a:pt x="14" y="90"/>
                    </a:lnTo>
                    <a:lnTo>
                      <a:pt x="0" y="98"/>
                    </a:lnTo>
                    <a:lnTo>
                      <a:pt x="13" y="124"/>
                    </a:lnTo>
                    <a:lnTo>
                      <a:pt x="20" y="127"/>
                    </a:lnTo>
                    <a:lnTo>
                      <a:pt x="18" y="139"/>
                    </a:lnTo>
                    <a:lnTo>
                      <a:pt x="21" y="161"/>
                    </a:lnTo>
                    <a:lnTo>
                      <a:pt x="31" y="163"/>
                    </a:lnTo>
                    <a:lnTo>
                      <a:pt x="34" y="173"/>
                    </a:lnTo>
                    <a:lnTo>
                      <a:pt x="24" y="177"/>
                    </a:lnTo>
                    <a:lnTo>
                      <a:pt x="27" y="184"/>
                    </a:lnTo>
                    <a:lnTo>
                      <a:pt x="46" y="190"/>
                    </a:lnTo>
                    <a:lnTo>
                      <a:pt x="54" y="187"/>
                    </a:lnTo>
                    <a:lnTo>
                      <a:pt x="85" y="203"/>
                    </a:lnTo>
                    <a:lnTo>
                      <a:pt x="83" y="215"/>
                    </a:lnTo>
                    <a:lnTo>
                      <a:pt x="89" y="216"/>
                    </a:lnTo>
                    <a:lnTo>
                      <a:pt x="79" y="226"/>
                    </a:lnTo>
                    <a:lnTo>
                      <a:pt x="38" y="224"/>
                    </a:lnTo>
                    <a:lnTo>
                      <a:pt x="35" y="236"/>
                    </a:lnTo>
                    <a:lnTo>
                      <a:pt x="72" y="279"/>
                    </a:lnTo>
                    <a:lnTo>
                      <a:pt x="63" y="300"/>
                    </a:lnTo>
                    <a:lnTo>
                      <a:pt x="65" y="307"/>
                    </a:lnTo>
                    <a:lnTo>
                      <a:pt x="86" y="316"/>
                    </a:lnTo>
                    <a:lnTo>
                      <a:pt x="97" y="300"/>
                    </a:lnTo>
                    <a:lnTo>
                      <a:pt x="97" y="295"/>
                    </a:lnTo>
                    <a:lnTo>
                      <a:pt x="94" y="290"/>
                    </a:lnTo>
                    <a:lnTo>
                      <a:pt x="91" y="292"/>
                    </a:lnTo>
                    <a:lnTo>
                      <a:pt x="106" y="275"/>
                    </a:lnTo>
                    <a:lnTo>
                      <a:pt x="120" y="290"/>
                    </a:lnTo>
                    <a:lnTo>
                      <a:pt x="133" y="287"/>
                    </a:lnTo>
                    <a:lnTo>
                      <a:pt x="170" y="268"/>
                    </a:lnTo>
                    <a:lnTo>
                      <a:pt x="181" y="270"/>
                    </a:lnTo>
                    <a:lnTo>
                      <a:pt x="185" y="275"/>
                    </a:lnTo>
                    <a:lnTo>
                      <a:pt x="188" y="271"/>
                    </a:lnTo>
                    <a:lnTo>
                      <a:pt x="190" y="264"/>
                    </a:lnTo>
                    <a:lnTo>
                      <a:pt x="196" y="249"/>
                    </a:lnTo>
                    <a:lnTo>
                      <a:pt x="197" y="233"/>
                    </a:lnTo>
                    <a:lnTo>
                      <a:pt x="193" y="227"/>
                    </a:lnTo>
                    <a:lnTo>
                      <a:pt x="186" y="221"/>
                    </a:lnTo>
                    <a:lnTo>
                      <a:pt x="186" y="225"/>
                    </a:lnTo>
                    <a:lnTo>
                      <a:pt x="185" y="219"/>
                    </a:lnTo>
                    <a:lnTo>
                      <a:pt x="185" y="174"/>
                    </a:lnTo>
                    <a:lnTo>
                      <a:pt x="197" y="16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306"/>
              <p:cNvSpPr>
                <a:spLocks noChangeAspect="1"/>
              </p:cNvSpPr>
              <p:nvPr/>
            </p:nvSpPr>
            <p:spPr bwMode="gray">
              <a:xfrm>
                <a:off x="1356" y="1000"/>
                <a:ext cx="74" cy="86"/>
              </a:xfrm>
              <a:custGeom>
                <a:avLst/>
                <a:gdLst/>
                <a:ahLst/>
                <a:cxnLst>
                  <a:cxn ang="0">
                    <a:pos x="318" y="278"/>
                  </a:cxn>
                  <a:cxn ang="0">
                    <a:pos x="327" y="224"/>
                  </a:cxn>
                  <a:cxn ang="0">
                    <a:pos x="332" y="197"/>
                  </a:cxn>
                  <a:cxn ang="0">
                    <a:pos x="321" y="194"/>
                  </a:cxn>
                  <a:cxn ang="0">
                    <a:pos x="300" y="176"/>
                  </a:cxn>
                  <a:cxn ang="0">
                    <a:pos x="297" y="141"/>
                  </a:cxn>
                  <a:cxn ang="0">
                    <a:pos x="245" y="131"/>
                  </a:cxn>
                  <a:cxn ang="0">
                    <a:pos x="236" y="133"/>
                  </a:cxn>
                  <a:cxn ang="0">
                    <a:pos x="232" y="101"/>
                  </a:cxn>
                  <a:cxn ang="0">
                    <a:pos x="220" y="85"/>
                  </a:cxn>
                  <a:cxn ang="0">
                    <a:pos x="210" y="76"/>
                  </a:cxn>
                  <a:cxn ang="0">
                    <a:pos x="176" y="44"/>
                  </a:cxn>
                  <a:cxn ang="0">
                    <a:pos x="148" y="76"/>
                  </a:cxn>
                  <a:cxn ang="0">
                    <a:pos x="143" y="114"/>
                  </a:cxn>
                  <a:cxn ang="0">
                    <a:pos x="130" y="22"/>
                  </a:cxn>
                  <a:cxn ang="0">
                    <a:pos x="108" y="16"/>
                  </a:cxn>
                  <a:cxn ang="0">
                    <a:pos x="84" y="0"/>
                  </a:cxn>
                  <a:cxn ang="0">
                    <a:pos x="11" y="16"/>
                  </a:cxn>
                  <a:cxn ang="0">
                    <a:pos x="5" y="101"/>
                  </a:cxn>
                  <a:cxn ang="0">
                    <a:pos x="40" y="96"/>
                  </a:cxn>
                  <a:cxn ang="0">
                    <a:pos x="42" y="145"/>
                  </a:cxn>
                  <a:cxn ang="0">
                    <a:pos x="55" y="155"/>
                  </a:cxn>
                  <a:cxn ang="0">
                    <a:pos x="80" y="109"/>
                  </a:cxn>
                  <a:cxn ang="0">
                    <a:pos x="95" y="130"/>
                  </a:cxn>
                  <a:cxn ang="0">
                    <a:pos x="81" y="155"/>
                  </a:cxn>
                  <a:cxn ang="0">
                    <a:pos x="97" y="162"/>
                  </a:cxn>
                  <a:cxn ang="0">
                    <a:pos x="123" y="168"/>
                  </a:cxn>
                  <a:cxn ang="0">
                    <a:pos x="96" y="201"/>
                  </a:cxn>
                  <a:cxn ang="0">
                    <a:pos x="121" y="228"/>
                  </a:cxn>
                  <a:cxn ang="0">
                    <a:pos x="65" y="225"/>
                  </a:cxn>
                  <a:cxn ang="0">
                    <a:pos x="42" y="253"/>
                  </a:cxn>
                  <a:cxn ang="0">
                    <a:pos x="79" y="307"/>
                  </a:cxn>
                  <a:cxn ang="0">
                    <a:pos x="118" y="290"/>
                  </a:cxn>
                  <a:cxn ang="0">
                    <a:pos x="157" y="282"/>
                  </a:cxn>
                  <a:cxn ang="0">
                    <a:pos x="180" y="305"/>
                  </a:cxn>
                  <a:cxn ang="0">
                    <a:pos x="230" y="305"/>
                  </a:cxn>
                  <a:cxn ang="0">
                    <a:pos x="250" y="322"/>
                  </a:cxn>
                  <a:cxn ang="0">
                    <a:pos x="257" y="328"/>
                  </a:cxn>
                  <a:cxn ang="0">
                    <a:pos x="277" y="388"/>
                  </a:cxn>
                  <a:cxn ang="0">
                    <a:pos x="301" y="416"/>
                  </a:cxn>
                  <a:cxn ang="0">
                    <a:pos x="326" y="415"/>
                  </a:cxn>
                  <a:cxn ang="0">
                    <a:pos x="360" y="395"/>
                  </a:cxn>
                  <a:cxn ang="0">
                    <a:pos x="337" y="301"/>
                  </a:cxn>
                </a:cxnLst>
                <a:rect l="0" t="0" r="r" b="b"/>
                <a:pathLst>
                  <a:path w="368" h="430">
                    <a:moveTo>
                      <a:pt x="337" y="301"/>
                    </a:moveTo>
                    <a:lnTo>
                      <a:pt x="333" y="284"/>
                    </a:lnTo>
                    <a:lnTo>
                      <a:pt x="318" y="278"/>
                    </a:lnTo>
                    <a:lnTo>
                      <a:pt x="320" y="260"/>
                    </a:lnTo>
                    <a:lnTo>
                      <a:pt x="316" y="243"/>
                    </a:lnTo>
                    <a:lnTo>
                      <a:pt x="327" y="224"/>
                    </a:lnTo>
                    <a:lnTo>
                      <a:pt x="328" y="211"/>
                    </a:lnTo>
                    <a:lnTo>
                      <a:pt x="332" y="204"/>
                    </a:lnTo>
                    <a:lnTo>
                      <a:pt x="332" y="197"/>
                    </a:lnTo>
                    <a:lnTo>
                      <a:pt x="327" y="190"/>
                    </a:lnTo>
                    <a:lnTo>
                      <a:pt x="323" y="187"/>
                    </a:lnTo>
                    <a:lnTo>
                      <a:pt x="321" y="194"/>
                    </a:lnTo>
                    <a:lnTo>
                      <a:pt x="311" y="177"/>
                    </a:lnTo>
                    <a:lnTo>
                      <a:pt x="312" y="177"/>
                    </a:lnTo>
                    <a:lnTo>
                      <a:pt x="300" y="176"/>
                    </a:lnTo>
                    <a:lnTo>
                      <a:pt x="299" y="171"/>
                    </a:lnTo>
                    <a:lnTo>
                      <a:pt x="304" y="158"/>
                    </a:lnTo>
                    <a:lnTo>
                      <a:pt x="297" y="141"/>
                    </a:lnTo>
                    <a:lnTo>
                      <a:pt x="266" y="118"/>
                    </a:lnTo>
                    <a:lnTo>
                      <a:pt x="261" y="125"/>
                    </a:lnTo>
                    <a:lnTo>
                      <a:pt x="245" y="131"/>
                    </a:lnTo>
                    <a:lnTo>
                      <a:pt x="237" y="141"/>
                    </a:lnTo>
                    <a:lnTo>
                      <a:pt x="235" y="139"/>
                    </a:lnTo>
                    <a:lnTo>
                      <a:pt x="236" y="133"/>
                    </a:lnTo>
                    <a:lnTo>
                      <a:pt x="227" y="128"/>
                    </a:lnTo>
                    <a:lnTo>
                      <a:pt x="227" y="119"/>
                    </a:lnTo>
                    <a:lnTo>
                      <a:pt x="232" y="101"/>
                    </a:lnTo>
                    <a:lnTo>
                      <a:pt x="231" y="85"/>
                    </a:lnTo>
                    <a:lnTo>
                      <a:pt x="223" y="75"/>
                    </a:lnTo>
                    <a:lnTo>
                      <a:pt x="220" y="85"/>
                    </a:lnTo>
                    <a:lnTo>
                      <a:pt x="211" y="90"/>
                    </a:lnTo>
                    <a:lnTo>
                      <a:pt x="211" y="85"/>
                    </a:lnTo>
                    <a:lnTo>
                      <a:pt x="210" y="76"/>
                    </a:lnTo>
                    <a:lnTo>
                      <a:pt x="200" y="69"/>
                    </a:lnTo>
                    <a:lnTo>
                      <a:pt x="193" y="53"/>
                    </a:lnTo>
                    <a:lnTo>
                      <a:pt x="176" y="44"/>
                    </a:lnTo>
                    <a:lnTo>
                      <a:pt x="166" y="44"/>
                    </a:lnTo>
                    <a:lnTo>
                      <a:pt x="151" y="65"/>
                    </a:lnTo>
                    <a:lnTo>
                      <a:pt x="148" y="76"/>
                    </a:lnTo>
                    <a:lnTo>
                      <a:pt x="148" y="93"/>
                    </a:lnTo>
                    <a:lnTo>
                      <a:pt x="146" y="104"/>
                    </a:lnTo>
                    <a:lnTo>
                      <a:pt x="143" y="114"/>
                    </a:lnTo>
                    <a:lnTo>
                      <a:pt x="129" y="96"/>
                    </a:lnTo>
                    <a:lnTo>
                      <a:pt x="134" y="33"/>
                    </a:lnTo>
                    <a:lnTo>
                      <a:pt x="130" y="22"/>
                    </a:lnTo>
                    <a:lnTo>
                      <a:pt x="116" y="21"/>
                    </a:lnTo>
                    <a:lnTo>
                      <a:pt x="103" y="27"/>
                    </a:lnTo>
                    <a:lnTo>
                      <a:pt x="108" y="16"/>
                    </a:lnTo>
                    <a:lnTo>
                      <a:pt x="106" y="11"/>
                    </a:lnTo>
                    <a:lnTo>
                      <a:pt x="95" y="4"/>
                    </a:lnTo>
                    <a:lnTo>
                      <a:pt x="84" y="0"/>
                    </a:lnTo>
                    <a:lnTo>
                      <a:pt x="62" y="13"/>
                    </a:lnTo>
                    <a:lnTo>
                      <a:pt x="22" y="22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0" y="56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17" y="107"/>
                    </a:lnTo>
                    <a:lnTo>
                      <a:pt x="40" y="96"/>
                    </a:lnTo>
                    <a:lnTo>
                      <a:pt x="52" y="98"/>
                    </a:lnTo>
                    <a:lnTo>
                      <a:pt x="52" y="114"/>
                    </a:lnTo>
                    <a:lnTo>
                      <a:pt x="42" y="145"/>
                    </a:lnTo>
                    <a:lnTo>
                      <a:pt x="36" y="150"/>
                    </a:lnTo>
                    <a:lnTo>
                      <a:pt x="41" y="161"/>
                    </a:lnTo>
                    <a:lnTo>
                      <a:pt x="55" y="155"/>
                    </a:lnTo>
                    <a:lnTo>
                      <a:pt x="67" y="120"/>
                    </a:lnTo>
                    <a:lnTo>
                      <a:pt x="75" y="117"/>
                    </a:lnTo>
                    <a:lnTo>
                      <a:pt x="80" y="109"/>
                    </a:lnTo>
                    <a:lnTo>
                      <a:pt x="87" y="111"/>
                    </a:lnTo>
                    <a:lnTo>
                      <a:pt x="92" y="117"/>
                    </a:lnTo>
                    <a:lnTo>
                      <a:pt x="95" y="130"/>
                    </a:lnTo>
                    <a:lnTo>
                      <a:pt x="92" y="139"/>
                    </a:lnTo>
                    <a:lnTo>
                      <a:pt x="89" y="146"/>
                    </a:lnTo>
                    <a:lnTo>
                      <a:pt x="81" y="155"/>
                    </a:lnTo>
                    <a:lnTo>
                      <a:pt x="83" y="171"/>
                    </a:lnTo>
                    <a:lnTo>
                      <a:pt x="92" y="174"/>
                    </a:lnTo>
                    <a:lnTo>
                      <a:pt x="97" y="162"/>
                    </a:lnTo>
                    <a:lnTo>
                      <a:pt x="102" y="165"/>
                    </a:lnTo>
                    <a:lnTo>
                      <a:pt x="103" y="176"/>
                    </a:lnTo>
                    <a:lnTo>
                      <a:pt x="123" y="168"/>
                    </a:lnTo>
                    <a:lnTo>
                      <a:pt x="122" y="181"/>
                    </a:lnTo>
                    <a:lnTo>
                      <a:pt x="117" y="190"/>
                    </a:lnTo>
                    <a:lnTo>
                      <a:pt x="96" y="201"/>
                    </a:lnTo>
                    <a:lnTo>
                      <a:pt x="94" y="210"/>
                    </a:lnTo>
                    <a:lnTo>
                      <a:pt x="127" y="216"/>
                    </a:lnTo>
                    <a:lnTo>
                      <a:pt x="121" y="228"/>
                    </a:lnTo>
                    <a:lnTo>
                      <a:pt x="118" y="242"/>
                    </a:lnTo>
                    <a:lnTo>
                      <a:pt x="92" y="240"/>
                    </a:lnTo>
                    <a:lnTo>
                      <a:pt x="65" y="225"/>
                    </a:lnTo>
                    <a:lnTo>
                      <a:pt x="47" y="228"/>
                    </a:lnTo>
                    <a:lnTo>
                      <a:pt x="41" y="236"/>
                    </a:lnTo>
                    <a:lnTo>
                      <a:pt x="42" y="253"/>
                    </a:lnTo>
                    <a:lnTo>
                      <a:pt x="43" y="268"/>
                    </a:lnTo>
                    <a:lnTo>
                      <a:pt x="57" y="290"/>
                    </a:lnTo>
                    <a:lnTo>
                      <a:pt x="79" y="307"/>
                    </a:lnTo>
                    <a:lnTo>
                      <a:pt x="103" y="310"/>
                    </a:lnTo>
                    <a:lnTo>
                      <a:pt x="111" y="303"/>
                    </a:lnTo>
                    <a:lnTo>
                      <a:pt x="118" y="290"/>
                    </a:lnTo>
                    <a:lnTo>
                      <a:pt x="127" y="290"/>
                    </a:lnTo>
                    <a:lnTo>
                      <a:pt x="159" y="274"/>
                    </a:lnTo>
                    <a:lnTo>
                      <a:pt x="157" y="282"/>
                    </a:lnTo>
                    <a:lnTo>
                      <a:pt x="159" y="295"/>
                    </a:lnTo>
                    <a:lnTo>
                      <a:pt x="170" y="305"/>
                    </a:lnTo>
                    <a:lnTo>
                      <a:pt x="180" y="305"/>
                    </a:lnTo>
                    <a:lnTo>
                      <a:pt x="191" y="297"/>
                    </a:lnTo>
                    <a:lnTo>
                      <a:pt x="203" y="297"/>
                    </a:lnTo>
                    <a:lnTo>
                      <a:pt x="230" y="305"/>
                    </a:lnTo>
                    <a:lnTo>
                      <a:pt x="234" y="312"/>
                    </a:lnTo>
                    <a:lnTo>
                      <a:pt x="234" y="321"/>
                    </a:lnTo>
                    <a:lnTo>
                      <a:pt x="250" y="322"/>
                    </a:lnTo>
                    <a:lnTo>
                      <a:pt x="253" y="316"/>
                    </a:lnTo>
                    <a:lnTo>
                      <a:pt x="256" y="318"/>
                    </a:lnTo>
                    <a:lnTo>
                      <a:pt x="257" y="328"/>
                    </a:lnTo>
                    <a:lnTo>
                      <a:pt x="268" y="343"/>
                    </a:lnTo>
                    <a:lnTo>
                      <a:pt x="268" y="366"/>
                    </a:lnTo>
                    <a:lnTo>
                      <a:pt x="277" y="388"/>
                    </a:lnTo>
                    <a:lnTo>
                      <a:pt x="278" y="399"/>
                    </a:lnTo>
                    <a:lnTo>
                      <a:pt x="294" y="418"/>
                    </a:lnTo>
                    <a:lnTo>
                      <a:pt x="301" y="416"/>
                    </a:lnTo>
                    <a:lnTo>
                      <a:pt x="313" y="430"/>
                    </a:lnTo>
                    <a:lnTo>
                      <a:pt x="318" y="420"/>
                    </a:lnTo>
                    <a:lnTo>
                      <a:pt x="326" y="415"/>
                    </a:lnTo>
                    <a:lnTo>
                      <a:pt x="339" y="416"/>
                    </a:lnTo>
                    <a:lnTo>
                      <a:pt x="355" y="410"/>
                    </a:lnTo>
                    <a:lnTo>
                      <a:pt x="360" y="395"/>
                    </a:lnTo>
                    <a:lnTo>
                      <a:pt x="359" y="382"/>
                    </a:lnTo>
                    <a:lnTo>
                      <a:pt x="368" y="357"/>
                    </a:lnTo>
                    <a:lnTo>
                      <a:pt x="337" y="30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307"/>
              <p:cNvSpPr>
                <a:spLocks noChangeAspect="1"/>
              </p:cNvSpPr>
              <p:nvPr/>
            </p:nvSpPr>
            <p:spPr bwMode="gray">
              <a:xfrm>
                <a:off x="1462" y="960"/>
                <a:ext cx="121" cy="112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18" y="69"/>
                  </a:cxn>
                  <a:cxn ang="0">
                    <a:pos x="88" y="118"/>
                  </a:cxn>
                  <a:cxn ang="0">
                    <a:pos x="103" y="142"/>
                  </a:cxn>
                  <a:cxn ang="0">
                    <a:pos x="45" y="146"/>
                  </a:cxn>
                  <a:cxn ang="0">
                    <a:pos x="39" y="178"/>
                  </a:cxn>
                  <a:cxn ang="0">
                    <a:pos x="70" y="189"/>
                  </a:cxn>
                  <a:cxn ang="0">
                    <a:pos x="83" y="233"/>
                  </a:cxn>
                  <a:cxn ang="0">
                    <a:pos x="110" y="200"/>
                  </a:cxn>
                  <a:cxn ang="0">
                    <a:pos x="143" y="192"/>
                  </a:cxn>
                  <a:cxn ang="0">
                    <a:pos x="132" y="225"/>
                  </a:cxn>
                  <a:cxn ang="0">
                    <a:pos x="158" y="204"/>
                  </a:cxn>
                  <a:cxn ang="0">
                    <a:pos x="177" y="181"/>
                  </a:cxn>
                  <a:cxn ang="0">
                    <a:pos x="193" y="192"/>
                  </a:cxn>
                  <a:cxn ang="0">
                    <a:pos x="229" y="209"/>
                  </a:cxn>
                  <a:cxn ang="0">
                    <a:pos x="260" y="216"/>
                  </a:cxn>
                  <a:cxn ang="0">
                    <a:pos x="208" y="232"/>
                  </a:cxn>
                  <a:cxn ang="0">
                    <a:pos x="266" y="236"/>
                  </a:cxn>
                  <a:cxn ang="0">
                    <a:pos x="313" y="243"/>
                  </a:cxn>
                  <a:cxn ang="0">
                    <a:pos x="154" y="292"/>
                  </a:cxn>
                  <a:cxn ang="0">
                    <a:pos x="138" y="340"/>
                  </a:cxn>
                  <a:cxn ang="0">
                    <a:pos x="185" y="382"/>
                  </a:cxn>
                  <a:cxn ang="0">
                    <a:pos x="153" y="392"/>
                  </a:cxn>
                  <a:cxn ang="0">
                    <a:pos x="164" y="416"/>
                  </a:cxn>
                  <a:cxn ang="0">
                    <a:pos x="243" y="442"/>
                  </a:cxn>
                  <a:cxn ang="0">
                    <a:pos x="184" y="486"/>
                  </a:cxn>
                  <a:cxn ang="0">
                    <a:pos x="211" y="506"/>
                  </a:cxn>
                  <a:cxn ang="0">
                    <a:pos x="210" y="513"/>
                  </a:cxn>
                  <a:cxn ang="0">
                    <a:pos x="250" y="547"/>
                  </a:cxn>
                  <a:cxn ang="0">
                    <a:pos x="326" y="549"/>
                  </a:cxn>
                  <a:cxn ang="0">
                    <a:pos x="326" y="511"/>
                  </a:cxn>
                  <a:cxn ang="0">
                    <a:pos x="365" y="552"/>
                  </a:cxn>
                  <a:cxn ang="0">
                    <a:pos x="335" y="475"/>
                  </a:cxn>
                  <a:cxn ang="0">
                    <a:pos x="330" y="430"/>
                  </a:cxn>
                  <a:cxn ang="0">
                    <a:pos x="368" y="497"/>
                  </a:cxn>
                  <a:cxn ang="0">
                    <a:pos x="405" y="533"/>
                  </a:cxn>
                  <a:cxn ang="0">
                    <a:pos x="398" y="415"/>
                  </a:cxn>
                  <a:cxn ang="0">
                    <a:pos x="421" y="461"/>
                  </a:cxn>
                  <a:cxn ang="0">
                    <a:pos x="435" y="416"/>
                  </a:cxn>
                  <a:cxn ang="0">
                    <a:pos x="420" y="360"/>
                  </a:cxn>
                  <a:cxn ang="0">
                    <a:pos x="432" y="284"/>
                  </a:cxn>
                  <a:cxn ang="0">
                    <a:pos x="431" y="321"/>
                  </a:cxn>
                  <a:cxn ang="0">
                    <a:pos x="455" y="407"/>
                  </a:cxn>
                  <a:cxn ang="0">
                    <a:pos x="486" y="303"/>
                  </a:cxn>
                  <a:cxn ang="0">
                    <a:pos x="513" y="310"/>
                  </a:cxn>
                  <a:cxn ang="0">
                    <a:pos x="602" y="231"/>
                  </a:cxn>
                  <a:cxn ang="0">
                    <a:pos x="588" y="170"/>
                  </a:cxn>
                  <a:cxn ang="0">
                    <a:pos x="551" y="135"/>
                  </a:cxn>
                  <a:cxn ang="0">
                    <a:pos x="535" y="176"/>
                  </a:cxn>
                  <a:cxn ang="0">
                    <a:pos x="539" y="141"/>
                  </a:cxn>
                  <a:cxn ang="0">
                    <a:pos x="507" y="93"/>
                  </a:cxn>
                  <a:cxn ang="0">
                    <a:pos x="468" y="127"/>
                  </a:cxn>
                  <a:cxn ang="0">
                    <a:pos x="481" y="96"/>
                  </a:cxn>
                  <a:cxn ang="0">
                    <a:pos x="481" y="33"/>
                  </a:cxn>
                  <a:cxn ang="0">
                    <a:pos x="104" y="0"/>
                  </a:cxn>
                  <a:cxn ang="0">
                    <a:pos x="99" y="0"/>
                  </a:cxn>
                  <a:cxn ang="0">
                    <a:pos x="2" y="0"/>
                  </a:cxn>
                </a:cxnLst>
                <a:rect l="0" t="0" r="r" b="b"/>
                <a:pathLst>
                  <a:path w="603" h="558">
                    <a:moveTo>
                      <a:pt x="3" y="21"/>
                    </a:moveTo>
                    <a:lnTo>
                      <a:pt x="23" y="26"/>
                    </a:lnTo>
                    <a:lnTo>
                      <a:pt x="25" y="32"/>
                    </a:lnTo>
                    <a:lnTo>
                      <a:pt x="22" y="39"/>
                    </a:lnTo>
                    <a:lnTo>
                      <a:pt x="1" y="42"/>
                    </a:lnTo>
                    <a:lnTo>
                      <a:pt x="12" y="52"/>
                    </a:lnTo>
                    <a:lnTo>
                      <a:pt x="9" y="57"/>
                    </a:lnTo>
                    <a:lnTo>
                      <a:pt x="18" y="69"/>
                    </a:lnTo>
                    <a:lnTo>
                      <a:pt x="34" y="103"/>
                    </a:lnTo>
                    <a:lnTo>
                      <a:pt x="55" y="117"/>
                    </a:lnTo>
                    <a:lnTo>
                      <a:pt x="59" y="124"/>
                    </a:lnTo>
                    <a:lnTo>
                      <a:pt x="88" y="118"/>
                    </a:lnTo>
                    <a:lnTo>
                      <a:pt x="105" y="128"/>
                    </a:lnTo>
                    <a:lnTo>
                      <a:pt x="126" y="104"/>
                    </a:lnTo>
                    <a:lnTo>
                      <a:pt x="120" y="129"/>
                    </a:lnTo>
                    <a:lnTo>
                      <a:pt x="103" y="142"/>
                    </a:lnTo>
                    <a:lnTo>
                      <a:pt x="81" y="144"/>
                    </a:lnTo>
                    <a:lnTo>
                      <a:pt x="80" y="149"/>
                    </a:lnTo>
                    <a:lnTo>
                      <a:pt x="64" y="155"/>
                    </a:lnTo>
                    <a:lnTo>
                      <a:pt x="45" y="146"/>
                    </a:lnTo>
                    <a:lnTo>
                      <a:pt x="39" y="152"/>
                    </a:lnTo>
                    <a:lnTo>
                      <a:pt x="38" y="161"/>
                    </a:lnTo>
                    <a:lnTo>
                      <a:pt x="40" y="168"/>
                    </a:lnTo>
                    <a:lnTo>
                      <a:pt x="39" y="178"/>
                    </a:lnTo>
                    <a:lnTo>
                      <a:pt x="48" y="189"/>
                    </a:lnTo>
                    <a:lnTo>
                      <a:pt x="56" y="188"/>
                    </a:lnTo>
                    <a:lnTo>
                      <a:pt x="60" y="195"/>
                    </a:lnTo>
                    <a:lnTo>
                      <a:pt x="70" y="189"/>
                    </a:lnTo>
                    <a:lnTo>
                      <a:pt x="72" y="200"/>
                    </a:lnTo>
                    <a:lnTo>
                      <a:pt x="77" y="209"/>
                    </a:lnTo>
                    <a:lnTo>
                      <a:pt x="76" y="212"/>
                    </a:lnTo>
                    <a:lnTo>
                      <a:pt x="83" y="233"/>
                    </a:lnTo>
                    <a:lnTo>
                      <a:pt x="88" y="224"/>
                    </a:lnTo>
                    <a:lnTo>
                      <a:pt x="98" y="212"/>
                    </a:lnTo>
                    <a:lnTo>
                      <a:pt x="108" y="209"/>
                    </a:lnTo>
                    <a:lnTo>
                      <a:pt x="110" y="200"/>
                    </a:lnTo>
                    <a:lnTo>
                      <a:pt x="109" y="193"/>
                    </a:lnTo>
                    <a:lnTo>
                      <a:pt x="116" y="183"/>
                    </a:lnTo>
                    <a:lnTo>
                      <a:pt x="135" y="193"/>
                    </a:lnTo>
                    <a:lnTo>
                      <a:pt x="143" y="192"/>
                    </a:lnTo>
                    <a:lnTo>
                      <a:pt x="132" y="203"/>
                    </a:lnTo>
                    <a:lnTo>
                      <a:pt x="130" y="209"/>
                    </a:lnTo>
                    <a:lnTo>
                      <a:pt x="129" y="225"/>
                    </a:lnTo>
                    <a:lnTo>
                      <a:pt x="132" y="225"/>
                    </a:lnTo>
                    <a:lnTo>
                      <a:pt x="138" y="236"/>
                    </a:lnTo>
                    <a:lnTo>
                      <a:pt x="146" y="233"/>
                    </a:lnTo>
                    <a:lnTo>
                      <a:pt x="156" y="221"/>
                    </a:lnTo>
                    <a:lnTo>
                      <a:pt x="158" y="204"/>
                    </a:lnTo>
                    <a:lnTo>
                      <a:pt x="168" y="197"/>
                    </a:lnTo>
                    <a:lnTo>
                      <a:pt x="170" y="181"/>
                    </a:lnTo>
                    <a:lnTo>
                      <a:pt x="175" y="172"/>
                    </a:lnTo>
                    <a:lnTo>
                      <a:pt x="177" y="181"/>
                    </a:lnTo>
                    <a:lnTo>
                      <a:pt x="170" y="208"/>
                    </a:lnTo>
                    <a:lnTo>
                      <a:pt x="174" y="211"/>
                    </a:lnTo>
                    <a:lnTo>
                      <a:pt x="191" y="205"/>
                    </a:lnTo>
                    <a:lnTo>
                      <a:pt x="193" y="192"/>
                    </a:lnTo>
                    <a:lnTo>
                      <a:pt x="194" y="189"/>
                    </a:lnTo>
                    <a:lnTo>
                      <a:pt x="218" y="183"/>
                    </a:lnTo>
                    <a:lnTo>
                      <a:pt x="215" y="200"/>
                    </a:lnTo>
                    <a:lnTo>
                      <a:pt x="229" y="209"/>
                    </a:lnTo>
                    <a:lnTo>
                      <a:pt x="276" y="203"/>
                    </a:lnTo>
                    <a:lnTo>
                      <a:pt x="277" y="206"/>
                    </a:lnTo>
                    <a:lnTo>
                      <a:pt x="272" y="211"/>
                    </a:lnTo>
                    <a:lnTo>
                      <a:pt x="260" y="216"/>
                    </a:lnTo>
                    <a:lnTo>
                      <a:pt x="222" y="216"/>
                    </a:lnTo>
                    <a:lnTo>
                      <a:pt x="220" y="224"/>
                    </a:lnTo>
                    <a:lnTo>
                      <a:pt x="208" y="224"/>
                    </a:lnTo>
                    <a:lnTo>
                      <a:pt x="208" y="232"/>
                    </a:lnTo>
                    <a:lnTo>
                      <a:pt x="213" y="237"/>
                    </a:lnTo>
                    <a:lnTo>
                      <a:pt x="227" y="244"/>
                    </a:lnTo>
                    <a:lnTo>
                      <a:pt x="259" y="243"/>
                    </a:lnTo>
                    <a:lnTo>
                      <a:pt x="266" y="236"/>
                    </a:lnTo>
                    <a:lnTo>
                      <a:pt x="312" y="231"/>
                    </a:lnTo>
                    <a:lnTo>
                      <a:pt x="324" y="222"/>
                    </a:lnTo>
                    <a:lnTo>
                      <a:pt x="315" y="241"/>
                    </a:lnTo>
                    <a:lnTo>
                      <a:pt x="313" y="243"/>
                    </a:lnTo>
                    <a:lnTo>
                      <a:pt x="275" y="247"/>
                    </a:lnTo>
                    <a:lnTo>
                      <a:pt x="242" y="258"/>
                    </a:lnTo>
                    <a:lnTo>
                      <a:pt x="173" y="265"/>
                    </a:lnTo>
                    <a:lnTo>
                      <a:pt x="154" y="292"/>
                    </a:lnTo>
                    <a:lnTo>
                      <a:pt x="138" y="298"/>
                    </a:lnTo>
                    <a:lnTo>
                      <a:pt x="127" y="313"/>
                    </a:lnTo>
                    <a:lnTo>
                      <a:pt x="130" y="325"/>
                    </a:lnTo>
                    <a:lnTo>
                      <a:pt x="138" y="340"/>
                    </a:lnTo>
                    <a:lnTo>
                      <a:pt x="145" y="359"/>
                    </a:lnTo>
                    <a:lnTo>
                      <a:pt x="163" y="356"/>
                    </a:lnTo>
                    <a:lnTo>
                      <a:pt x="183" y="371"/>
                    </a:lnTo>
                    <a:lnTo>
                      <a:pt x="185" y="382"/>
                    </a:lnTo>
                    <a:lnTo>
                      <a:pt x="163" y="380"/>
                    </a:lnTo>
                    <a:lnTo>
                      <a:pt x="156" y="373"/>
                    </a:lnTo>
                    <a:lnTo>
                      <a:pt x="151" y="377"/>
                    </a:lnTo>
                    <a:lnTo>
                      <a:pt x="153" y="392"/>
                    </a:lnTo>
                    <a:lnTo>
                      <a:pt x="158" y="404"/>
                    </a:lnTo>
                    <a:lnTo>
                      <a:pt x="165" y="404"/>
                    </a:lnTo>
                    <a:lnTo>
                      <a:pt x="163" y="410"/>
                    </a:lnTo>
                    <a:lnTo>
                      <a:pt x="164" y="416"/>
                    </a:lnTo>
                    <a:lnTo>
                      <a:pt x="170" y="426"/>
                    </a:lnTo>
                    <a:lnTo>
                      <a:pt x="193" y="420"/>
                    </a:lnTo>
                    <a:lnTo>
                      <a:pt x="201" y="427"/>
                    </a:lnTo>
                    <a:lnTo>
                      <a:pt x="243" y="442"/>
                    </a:lnTo>
                    <a:lnTo>
                      <a:pt x="238" y="448"/>
                    </a:lnTo>
                    <a:lnTo>
                      <a:pt x="178" y="457"/>
                    </a:lnTo>
                    <a:lnTo>
                      <a:pt x="178" y="472"/>
                    </a:lnTo>
                    <a:lnTo>
                      <a:pt x="184" y="486"/>
                    </a:lnTo>
                    <a:lnTo>
                      <a:pt x="193" y="491"/>
                    </a:lnTo>
                    <a:lnTo>
                      <a:pt x="199" y="505"/>
                    </a:lnTo>
                    <a:lnTo>
                      <a:pt x="205" y="509"/>
                    </a:lnTo>
                    <a:lnTo>
                      <a:pt x="211" y="506"/>
                    </a:lnTo>
                    <a:lnTo>
                      <a:pt x="212" y="497"/>
                    </a:lnTo>
                    <a:lnTo>
                      <a:pt x="216" y="500"/>
                    </a:lnTo>
                    <a:lnTo>
                      <a:pt x="216" y="506"/>
                    </a:lnTo>
                    <a:lnTo>
                      <a:pt x="210" y="513"/>
                    </a:lnTo>
                    <a:lnTo>
                      <a:pt x="218" y="523"/>
                    </a:lnTo>
                    <a:lnTo>
                      <a:pt x="223" y="537"/>
                    </a:lnTo>
                    <a:lnTo>
                      <a:pt x="242" y="537"/>
                    </a:lnTo>
                    <a:lnTo>
                      <a:pt x="250" y="547"/>
                    </a:lnTo>
                    <a:lnTo>
                      <a:pt x="269" y="549"/>
                    </a:lnTo>
                    <a:lnTo>
                      <a:pt x="290" y="558"/>
                    </a:lnTo>
                    <a:lnTo>
                      <a:pt x="324" y="558"/>
                    </a:lnTo>
                    <a:lnTo>
                      <a:pt x="326" y="549"/>
                    </a:lnTo>
                    <a:lnTo>
                      <a:pt x="323" y="532"/>
                    </a:lnTo>
                    <a:lnTo>
                      <a:pt x="307" y="523"/>
                    </a:lnTo>
                    <a:lnTo>
                      <a:pt x="299" y="511"/>
                    </a:lnTo>
                    <a:lnTo>
                      <a:pt x="326" y="511"/>
                    </a:lnTo>
                    <a:lnTo>
                      <a:pt x="339" y="515"/>
                    </a:lnTo>
                    <a:lnTo>
                      <a:pt x="347" y="532"/>
                    </a:lnTo>
                    <a:lnTo>
                      <a:pt x="360" y="539"/>
                    </a:lnTo>
                    <a:lnTo>
                      <a:pt x="365" y="552"/>
                    </a:lnTo>
                    <a:lnTo>
                      <a:pt x="367" y="545"/>
                    </a:lnTo>
                    <a:lnTo>
                      <a:pt x="350" y="501"/>
                    </a:lnTo>
                    <a:lnTo>
                      <a:pt x="339" y="486"/>
                    </a:lnTo>
                    <a:lnTo>
                      <a:pt x="335" y="475"/>
                    </a:lnTo>
                    <a:lnTo>
                      <a:pt x="322" y="447"/>
                    </a:lnTo>
                    <a:lnTo>
                      <a:pt x="323" y="426"/>
                    </a:lnTo>
                    <a:lnTo>
                      <a:pt x="328" y="424"/>
                    </a:lnTo>
                    <a:lnTo>
                      <a:pt x="330" y="430"/>
                    </a:lnTo>
                    <a:lnTo>
                      <a:pt x="339" y="457"/>
                    </a:lnTo>
                    <a:lnTo>
                      <a:pt x="346" y="469"/>
                    </a:lnTo>
                    <a:lnTo>
                      <a:pt x="367" y="486"/>
                    </a:lnTo>
                    <a:lnTo>
                      <a:pt x="368" y="497"/>
                    </a:lnTo>
                    <a:lnTo>
                      <a:pt x="384" y="532"/>
                    </a:lnTo>
                    <a:lnTo>
                      <a:pt x="394" y="544"/>
                    </a:lnTo>
                    <a:lnTo>
                      <a:pt x="401" y="545"/>
                    </a:lnTo>
                    <a:lnTo>
                      <a:pt x="405" y="533"/>
                    </a:lnTo>
                    <a:lnTo>
                      <a:pt x="412" y="483"/>
                    </a:lnTo>
                    <a:lnTo>
                      <a:pt x="395" y="451"/>
                    </a:lnTo>
                    <a:lnTo>
                      <a:pt x="394" y="436"/>
                    </a:lnTo>
                    <a:lnTo>
                      <a:pt x="398" y="415"/>
                    </a:lnTo>
                    <a:lnTo>
                      <a:pt x="401" y="416"/>
                    </a:lnTo>
                    <a:lnTo>
                      <a:pt x="403" y="426"/>
                    </a:lnTo>
                    <a:lnTo>
                      <a:pt x="417" y="447"/>
                    </a:lnTo>
                    <a:lnTo>
                      <a:pt x="421" y="461"/>
                    </a:lnTo>
                    <a:lnTo>
                      <a:pt x="436" y="461"/>
                    </a:lnTo>
                    <a:lnTo>
                      <a:pt x="436" y="451"/>
                    </a:lnTo>
                    <a:lnTo>
                      <a:pt x="438" y="434"/>
                    </a:lnTo>
                    <a:lnTo>
                      <a:pt x="435" y="416"/>
                    </a:lnTo>
                    <a:lnTo>
                      <a:pt x="423" y="407"/>
                    </a:lnTo>
                    <a:lnTo>
                      <a:pt x="425" y="396"/>
                    </a:lnTo>
                    <a:lnTo>
                      <a:pt x="420" y="376"/>
                    </a:lnTo>
                    <a:lnTo>
                      <a:pt x="420" y="360"/>
                    </a:lnTo>
                    <a:lnTo>
                      <a:pt x="421" y="348"/>
                    </a:lnTo>
                    <a:lnTo>
                      <a:pt x="421" y="329"/>
                    </a:lnTo>
                    <a:lnTo>
                      <a:pt x="427" y="312"/>
                    </a:lnTo>
                    <a:lnTo>
                      <a:pt x="432" y="284"/>
                    </a:lnTo>
                    <a:lnTo>
                      <a:pt x="436" y="280"/>
                    </a:lnTo>
                    <a:lnTo>
                      <a:pt x="436" y="287"/>
                    </a:lnTo>
                    <a:lnTo>
                      <a:pt x="433" y="298"/>
                    </a:lnTo>
                    <a:lnTo>
                      <a:pt x="431" y="321"/>
                    </a:lnTo>
                    <a:lnTo>
                      <a:pt x="436" y="334"/>
                    </a:lnTo>
                    <a:lnTo>
                      <a:pt x="436" y="361"/>
                    </a:lnTo>
                    <a:lnTo>
                      <a:pt x="438" y="380"/>
                    </a:lnTo>
                    <a:lnTo>
                      <a:pt x="455" y="407"/>
                    </a:lnTo>
                    <a:lnTo>
                      <a:pt x="460" y="404"/>
                    </a:lnTo>
                    <a:lnTo>
                      <a:pt x="475" y="367"/>
                    </a:lnTo>
                    <a:lnTo>
                      <a:pt x="489" y="345"/>
                    </a:lnTo>
                    <a:lnTo>
                      <a:pt x="486" y="303"/>
                    </a:lnTo>
                    <a:lnTo>
                      <a:pt x="486" y="291"/>
                    </a:lnTo>
                    <a:lnTo>
                      <a:pt x="496" y="300"/>
                    </a:lnTo>
                    <a:lnTo>
                      <a:pt x="498" y="329"/>
                    </a:lnTo>
                    <a:lnTo>
                      <a:pt x="513" y="310"/>
                    </a:lnTo>
                    <a:lnTo>
                      <a:pt x="511" y="307"/>
                    </a:lnTo>
                    <a:lnTo>
                      <a:pt x="512" y="292"/>
                    </a:lnTo>
                    <a:lnTo>
                      <a:pt x="565" y="267"/>
                    </a:lnTo>
                    <a:lnTo>
                      <a:pt x="602" y="231"/>
                    </a:lnTo>
                    <a:lnTo>
                      <a:pt x="603" y="204"/>
                    </a:lnTo>
                    <a:lnTo>
                      <a:pt x="600" y="195"/>
                    </a:lnTo>
                    <a:lnTo>
                      <a:pt x="592" y="184"/>
                    </a:lnTo>
                    <a:lnTo>
                      <a:pt x="588" y="170"/>
                    </a:lnTo>
                    <a:lnTo>
                      <a:pt x="571" y="146"/>
                    </a:lnTo>
                    <a:lnTo>
                      <a:pt x="560" y="123"/>
                    </a:lnTo>
                    <a:lnTo>
                      <a:pt x="552" y="128"/>
                    </a:lnTo>
                    <a:lnTo>
                      <a:pt x="551" y="135"/>
                    </a:lnTo>
                    <a:lnTo>
                      <a:pt x="549" y="145"/>
                    </a:lnTo>
                    <a:lnTo>
                      <a:pt x="549" y="156"/>
                    </a:lnTo>
                    <a:lnTo>
                      <a:pt x="545" y="165"/>
                    </a:lnTo>
                    <a:lnTo>
                      <a:pt x="535" y="176"/>
                    </a:lnTo>
                    <a:lnTo>
                      <a:pt x="534" y="168"/>
                    </a:lnTo>
                    <a:lnTo>
                      <a:pt x="540" y="162"/>
                    </a:lnTo>
                    <a:lnTo>
                      <a:pt x="538" y="150"/>
                    </a:lnTo>
                    <a:lnTo>
                      <a:pt x="539" y="141"/>
                    </a:lnTo>
                    <a:lnTo>
                      <a:pt x="538" y="130"/>
                    </a:lnTo>
                    <a:lnTo>
                      <a:pt x="529" y="123"/>
                    </a:lnTo>
                    <a:lnTo>
                      <a:pt x="519" y="103"/>
                    </a:lnTo>
                    <a:lnTo>
                      <a:pt x="507" y="93"/>
                    </a:lnTo>
                    <a:lnTo>
                      <a:pt x="502" y="92"/>
                    </a:lnTo>
                    <a:lnTo>
                      <a:pt x="489" y="107"/>
                    </a:lnTo>
                    <a:lnTo>
                      <a:pt x="479" y="107"/>
                    </a:lnTo>
                    <a:lnTo>
                      <a:pt x="468" y="127"/>
                    </a:lnTo>
                    <a:lnTo>
                      <a:pt x="464" y="128"/>
                    </a:lnTo>
                    <a:lnTo>
                      <a:pt x="464" y="115"/>
                    </a:lnTo>
                    <a:lnTo>
                      <a:pt x="470" y="102"/>
                    </a:lnTo>
                    <a:lnTo>
                      <a:pt x="481" y="96"/>
                    </a:lnTo>
                    <a:lnTo>
                      <a:pt x="487" y="60"/>
                    </a:lnTo>
                    <a:lnTo>
                      <a:pt x="496" y="32"/>
                    </a:lnTo>
                    <a:lnTo>
                      <a:pt x="496" y="27"/>
                    </a:lnTo>
                    <a:lnTo>
                      <a:pt x="481" y="33"/>
                    </a:lnTo>
                    <a:lnTo>
                      <a:pt x="481" y="28"/>
                    </a:lnTo>
                    <a:lnTo>
                      <a:pt x="491" y="17"/>
                    </a:lnTo>
                    <a:lnTo>
                      <a:pt x="487" y="0"/>
                    </a:lnTo>
                    <a:lnTo>
                      <a:pt x="104" y="0"/>
                    </a:lnTo>
                    <a:lnTo>
                      <a:pt x="110" y="9"/>
                    </a:lnTo>
                    <a:lnTo>
                      <a:pt x="111" y="15"/>
                    </a:lnTo>
                    <a:lnTo>
                      <a:pt x="102" y="1"/>
                    </a:lnTo>
                    <a:lnTo>
                      <a:pt x="99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308"/>
              <p:cNvSpPr>
                <a:spLocks noChangeAspect="1"/>
              </p:cNvSpPr>
              <p:nvPr/>
            </p:nvSpPr>
            <p:spPr bwMode="gray">
              <a:xfrm>
                <a:off x="1532" y="960"/>
                <a:ext cx="206" cy="207"/>
              </a:xfrm>
              <a:custGeom>
                <a:avLst/>
                <a:gdLst/>
                <a:ahLst/>
                <a:cxnLst>
                  <a:cxn ang="0">
                    <a:pos x="181" y="70"/>
                  </a:cxn>
                  <a:cxn ang="0">
                    <a:pos x="284" y="215"/>
                  </a:cxn>
                  <a:cxn ang="0">
                    <a:pos x="322" y="275"/>
                  </a:cxn>
                  <a:cxn ang="0">
                    <a:pos x="270" y="271"/>
                  </a:cxn>
                  <a:cxn ang="0">
                    <a:pos x="419" y="334"/>
                  </a:cxn>
                  <a:cxn ang="0">
                    <a:pos x="416" y="370"/>
                  </a:cxn>
                  <a:cxn ang="0">
                    <a:pos x="402" y="402"/>
                  </a:cxn>
                  <a:cxn ang="0">
                    <a:pos x="243" y="332"/>
                  </a:cxn>
                  <a:cxn ang="0">
                    <a:pos x="144" y="436"/>
                  </a:cxn>
                  <a:cxn ang="0">
                    <a:pos x="140" y="531"/>
                  </a:cxn>
                  <a:cxn ang="0">
                    <a:pos x="192" y="511"/>
                  </a:cxn>
                  <a:cxn ang="0">
                    <a:pos x="221" y="553"/>
                  </a:cxn>
                  <a:cxn ang="0">
                    <a:pos x="264" y="454"/>
                  </a:cxn>
                  <a:cxn ang="0">
                    <a:pos x="278" y="529"/>
                  </a:cxn>
                  <a:cxn ang="0">
                    <a:pos x="246" y="561"/>
                  </a:cxn>
                  <a:cxn ang="0">
                    <a:pos x="230" y="609"/>
                  </a:cxn>
                  <a:cxn ang="0">
                    <a:pos x="227" y="620"/>
                  </a:cxn>
                  <a:cxn ang="0">
                    <a:pos x="267" y="650"/>
                  </a:cxn>
                  <a:cxn ang="0">
                    <a:pos x="351" y="657"/>
                  </a:cxn>
                  <a:cxn ang="0">
                    <a:pos x="378" y="623"/>
                  </a:cxn>
                  <a:cxn ang="0">
                    <a:pos x="335" y="739"/>
                  </a:cxn>
                  <a:cxn ang="0">
                    <a:pos x="233" y="736"/>
                  </a:cxn>
                  <a:cxn ang="0">
                    <a:pos x="168" y="622"/>
                  </a:cxn>
                  <a:cxn ang="0">
                    <a:pos x="88" y="693"/>
                  </a:cxn>
                  <a:cxn ang="0">
                    <a:pos x="145" y="753"/>
                  </a:cxn>
                  <a:cxn ang="0">
                    <a:pos x="147" y="801"/>
                  </a:cxn>
                  <a:cxn ang="0">
                    <a:pos x="92" y="819"/>
                  </a:cxn>
                  <a:cxn ang="0">
                    <a:pos x="6" y="903"/>
                  </a:cxn>
                  <a:cxn ang="0">
                    <a:pos x="45" y="897"/>
                  </a:cxn>
                  <a:cxn ang="0">
                    <a:pos x="108" y="964"/>
                  </a:cxn>
                  <a:cxn ang="0">
                    <a:pos x="190" y="995"/>
                  </a:cxn>
                  <a:cxn ang="0">
                    <a:pos x="286" y="925"/>
                  </a:cxn>
                  <a:cxn ang="0">
                    <a:pos x="399" y="979"/>
                  </a:cxn>
                  <a:cxn ang="0">
                    <a:pos x="456" y="958"/>
                  </a:cxn>
                  <a:cxn ang="0">
                    <a:pos x="581" y="943"/>
                  </a:cxn>
                  <a:cxn ang="0">
                    <a:pos x="595" y="865"/>
                  </a:cxn>
                  <a:cxn ang="0">
                    <a:pos x="570" y="792"/>
                  </a:cxn>
                  <a:cxn ang="0">
                    <a:pos x="423" y="805"/>
                  </a:cxn>
                  <a:cxn ang="0">
                    <a:pos x="498" y="773"/>
                  </a:cxn>
                  <a:cxn ang="0">
                    <a:pos x="652" y="694"/>
                  </a:cxn>
                  <a:cxn ang="0">
                    <a:pos x="622" y="596"/>
                  </a:cxn>
                  <a:cxn ang="0">
                    <a:pos x="768" y="555"/>
                  </a:cxn>
                  <a:cxn ang="0">
                    <a:pos x="775" y="468"/>
                  </a:cxn>
                  <a:cxn ang="0">
                    <a:pos x="813" y="411"/>
                  </a:cxn>
                  <a:cxn ang="0">
                    <a:pos x="757" y="319"/>
                  </a:cxn>
                  <a:cxn ang="0">
                    <a:pos x="645" y="291"/>
                  </a:cxn>
                  <a:cxn ang="0">
                    <a:pos x="715" y="247"/>
                  </a:cxn>
                  <a:cxn ang="0">
                    <a:pos x="828" y="274"/>
                  </a:cxn>
                  <a:cxn ang="0">
                    <a:pos x="650" y="222"/>
                  </a:cxn>
                  <a:cxn ang="0">
                    <a:pos x="746" y="209"/>
                  </a:cxn>
                  <a:cxn ang="0">
                    <a:pos x="801" y="185"/>
                  </a:cxn>
                  <a:cxn ang="0">
                    <a:pos x="881" y="140"/>
                  </a:cxn>
                  <a:cxn ang="0">
                    <a:pos x="884" y="103"/>
                  </a:cxn>
                  <a:cxn ang="0">
                    <a:pos x="978" y="58"/>
                  </a:cxn>
                  <a:cxn ang="0">
                    <a:pos x="426" y="41"/>
                  </a:cxn>
                  <a:cxn ang="0">
                    <a:pos x="526" y="107"/>
                  </a:cxn>
                  <a:cxn ang="0">
                    <a:pos x="432" y="129"/>
                  </a:cxn>
                  <a:cxn ang="0">
                    <a:pos x="220" y="14"/>
                  </a:cxn>
                </a:cxnLst>
                <a:rect l="0" t="0" r="r" b="b"/>
                <a:pathLst>
                  <a:path w="1028" h="1037">
                    <a:moveTo>
                      <a:pt x="231" y="23"/>
                    </a:moveTo>
                    <a:lnTo>
                      <a:pt x="231" y="28"/>
                    </a:lnTo>
                    <a:lnTo>
                      <a:pt x="228" y="33"/>
                    </a:lnTo>
                    <a:lnTo>
                      <a:pt x="193" y="18"/>
                    </a:lnTo>
                    <a:lnTo>
                      <a:pt x="184" y="9"/>
                    </a:lnTo>
                    <a:lnTo>
                      <a:pt x="174" y="7"/>
                    </a:lnTo>
                    <a:lnTo>
                      <a:pt x="168" y="11"/>
                    </a:lnTo>
                    <a:lnTo>
                      <a:pt x="168" y="49"/>
                    </a:lnTo>
                    <a:lnTo>
                      <a:pt x="170" y="57"/>
                    </a:lnTo>
                    <a:lnTo>
                      <a:pt x="181" y="70"/>
                    </a:lnTo>
                    <a:lnTo>
                      <a:pt x="204" y="86"/>
                    </a:lnTo>
                    <a:lnTo>
                      <a:pt x="217" y="87"/>
                    </a:lnTo>
                    <a:lnTo>
                      <a:pt x="243" y="111"/>
                    </a:lnTo>
                    <a:lnTo>
                      <a:pt x="247" y="120"/>
                    </a:lnTo>
                    <a:lnTo>
                      <a:pt x="251" y="141"/>
                    </a:lnTo>
                    <a:lnTo>
                      <a:pt x="256" y="151"/>
                    </a:lnTo>
                    <a:lnTo>
                      <a:pt x="279" y="182"/>
                    </a:lnTo>
                    <a:lnTo>
                      <a:pt x="281" y="192"/>
                    </a:lnTo>
                    <a:lnTo>
                      <a:pt x="280" y="204"/>
                    </a:lnTo>
                    <a:lnTo>
                      <a:pt x="284" y="215"/>
                    </a:lnTo>
                    <a:lnTo>
                      <a:pt x="284" y="225"/>
                    </a:lnTo>
                    <a:lnTo>
                      <a:pt x="283" y="228"/>
                    </a:lnTo>
                    <a:lnTo>
                      <a:pt x="286" y="237"/>
                    </a:lnTo>
                    <a:lnTo>
                      <a:pt x="289" y="253"/>
                    </a:lnTo>
                    <a:lnTo>
                      <a:pt x="303" y="249"/>
                    </a:lnTo>
                    <a:lnTo>
                      <a:pt x="310" y="240"/>
                    </a:lnTo>
                    <a:lnTo>
                      <a:pt x="308" y="251"/>
                    </a:lnTo>
                    <a:lnTo>
                      <a:pt x="303" y="259"/>
                    </a:lnTo>
                    <a:lnTo>
                      <a:pt x="314" y="278"/>
                    </a:lnTo>
                    <a:lnTo>
                      <a:pt x="322" y="275"/>
                    </a:lnTo>
                    <a:lnTo>
                      <a:pt x="324" y="290"/>
                    </a:lnTo>
                    <a:lnTo>
                      <a:pt x="330" y="298"/>
                    </a:lnTo>
                    <a:lnTo>
                      <a:pt x="344" y="296"/>
                    </a:lnTo>
                    <a:lnTo>
                      <a:pt x="337" y="307"/>
                    </a:lnTo>
                    <a:lnTo>
                      <a:pt x="318" y="306"/>
                    </a:lnTo>
                    <a:lnTo>
                      <a:pt x="307" y="301"/>
                    </a:lnTo>
                    <a:lnTo>
                      <a:pt x="295" y="280"/>
                    </a:lnTo>
                    <a:lnTo>
                      <a:pt x="283" y="279"/>
                    </a:lnTo>
                    <a:lnTo>
                      <a:pt x="276" y="269"/>
                    </a:lnTo>
                    <a:lnTo>
                      <a:pt x="270" y="271"/>
                    </a:lnTo>
                    <a:lnTo>
                      <a:pt x="262" y="286"/>
                    </a:lnTo>
                    <a:lnTo>
                      <a:pt x="265" y="302"/>
                    </a:lnTo>
                    <a:lnTo>
                      <a:pt x="278" y="307"/>
                    </a:lnTo>
                    <a:lnTo>
                      <a:pt x="295" y="327"/>
                    </a:lnTo>
                    <a:lnTo>
                      <a:pt x="354" y="333"/>
                    </a:lnTo>
                    <a:lnTo>
                      <a:pt x="377" y="346"/>
                    </a:lnTo>
                    <a:lnTo>
                      <a:pt x="407" y="345"/>
                    </a:lnTo>
                    <a:lnTo>
                      <a:pt x="410" y="343"/>
                    </a:lnTo>
                    <a:lnTo>
                      <a:pt x="413" y="335"/>
                    </a:lnTo>
                    <a:lnTo>
                      <a:pt x="419" y="334"/>
                    </a:lnTo>
                    <a:lnTo>
                      <a:pt x="434" y="316"/>
                    </a:lnTo>
                    <a:lnTo>
                      <a:pt x="442" y="313"/>
                    </a:lnTo>
                    <a:lnTo>
                      <a:pt x="442" y="316"/>
                    </a:lnTo>
                    <a:lnTo>
                      <a:pt x="434" y="332"/>
                    </a:lnTo>
                    <a:lnTo>
                      <a:pt x="431" y="349"/>
                    </a:lnTo>
                    <a:lnTo>
                      <a:pt x="434" y="353"/>
                    </a:lnTo>
                    <a:lnTo>
                      <a:pt x="427" y="361"/>
                    </a:lnTo>
                    <a:lnTo>
                      <a:pt x="424" y="360"/>
                    </a:lnTo>
                    <a:lnTo>
                      <a:pt x="421" y="367"/>
                    </a:lnTo>
                    <a:lnTo>
                      <a:pt x="416" y="370"/>
                    </a:lnTo>
                    <a:lnTo>
                      <a:pt x="408" y="357"/>
                    </a:lnTo>
                    <a:lnTo>
                      <a:pt x="398" y="364"/>
                    </a:lnTo>
                    <a:lnTo>
                      <a:pt x="355" y="357"/>
                    </a:lnTo>
                    <a:lnTo>
                      <a:pt x="348" y="366"/>
                    </a:lnTo>
                    <a:lnTo>
                      <a:pt x="351" y="375"/>
                    </a:lnTo>
                    <a:lnTo>
                      <a:pt x="364" y="384"/>
                    </a:lnTo>
                    <a:lnTo>
                      <a:pt x="373" y="386"/>
                    </a:lnTo>
                    <a:lnTo>
                      <a:pt x="377" y="393"/>
                    </a:lnTo>
                    <a:lnTo>
                      <a:pt x="405" y="394"/>
                    </a:lnTo>
                    <a:lnTo>
                      <a:pt x="402" y="402"/>
                    </a:lnTo>
                    <a:lnTo>
                      <a:pt x="388" y="402"/>
                    </a:lnTo>
                    <a:lnTo>
                      <a:pt x="402" y="431"/>
                    </a:lnTo>
                    <a:lnTo>
                      <a:pt x="399" y="437"/>
                    </a:lnTo>
                    <a:lnTo>
                      <a:pt x="380" y="426"/>
                    </a:lnTo>
                    <a:lnTo>
                      <a:pt x="377" y="418"/>
                    </a:lnTo>
                    <a:lnTo>
                      <a:pt x="367" y="400"/>
                    </a:lnTo>
                    <a:lnTo>
                      <a:pt x="356" y="399"/>
                    </a:lnTo>
                    <a:lnTo>
                      <a:pt x="313" y="353"/>
                    </a:lnTo>
                    <a:lnTo>
                      <a:pt x="270" y="345"/>
                    </a:lnTo>
                    <a:lnTo>
                      <a:pt x="243" y="332"/>
                    </a:lnTo>
                    <a:lnTo>
                      <a:pt x="233" y="333"/>
                    </a:lnTo>
                    <a:lnTo>
                      <a:pt x="232" y="341"/>
                    </a:lnTo>
                    <a:lnTo>
                      <a:pt x="225" y="354"/>
                    </a:lnTo>
                    <a:lnTo>
                      <a:pt x="157" y="367"/>
                    </a:lnTo>
                    <a:lnTo>
                      <a:pt x="152" y="371"/>
                    </a:lnTo>
                    <a:lnTo>
                      <a:pt x="146" y="382"/>
                    </a:lnTo>
                    <a:lnTo>
                      <a:pt x="140" y="404"/>
                    </a:lnTo>
                    <a:lnTo>
                      <a:pt x="136" y="426"/>
                    </a:lnTo>
                    <a:lnTo>
                      <a:pt x="147" y="430"/>
                    </a:lnTo>
                    <a:lnTo>
                      <a:pt x="144" y="436"/>
                    </a:lnTo>
                    <a:lnTo>
                      <a:pt x="125" y="442"/>
                    </a:lnTo>
                    <a:lnTo>
                      <a:pt x="118" y="452"/>
                    </a:lnTo>
                    <a:lnTo>
                      <a:pt x="108" y="474"/>
                    </a:lnTo>
                    <a:lnTo>
                      <a:pt x="114" y="488"/>
                    </a:lnTo>
                    <a:lnTo>
                      <a:pt x="115" y="502"/>
                    </a:lnTo>
                    <a:lnTo>
                      <a:pt x="117" y="507"/>
                    </a:lnTo>
                    <a:lnTo>
                      <a:pt x="115" y="523"/>
                    </a:lnTo>
                    <a:lnTo>
                      <a:pt x="117" y="529"/>
                    </a:lnTo>
                    <a:lnTo>
                      <a:pt x="125" y="524"/>
                    </a:lnTo>
                    <a:lnTo>
                      <a:pt x="140" y="531"/>
                    </a:lnTo>
                    <a:lnTo>
                      <a:pt x="127" y="534"/>
                    </a:lnTo>
                    <a:lnTo>
                      <a:pt x="119" y="542"/>
                    </a:lnTo>
                    <a:lnTo>
                      <a:pt x="117" y="549"/>
                    </a:lnTo>
                    <a:lnTo>
                      <a:pt x="118" y="552"/>
                    </a:lnTo>
                    <a:lnTo>
                      <a:pt x="144" y="558"/>
                    </a:lnTo>
                    <a:lnTo>
                      <a:pt x="170" y="545"/>
                    </a:lnTo>
                    <a:lnTo>
                      <a:pt x="176" y="526"/>
                    </a:lnTo>
                    <a:lnTo>
                      <a:pt x="184" y="528"/>
                    </a:lnTo>
                    <a:lnTo>
                      <a:pt x="188" y="523"/>
                    </a:lnTo>
                    <a:lnTo>
                      <a:pt x="192" y="511"/>
                    </a:lnTo>
                    <a:lnTo>
                      <a:pt x="193" y="500"/>
                    </a:lnTo>
                    <a:lnTo>
                      <a:pt x="205" y="486"/>
                    </a:lnTo>
                    <a:lnTo>
                      <a:pt x="205" y="493"/>
                    </a:lnTo>
                    <a:lnTo>
                      <a:pt x="199" y="515"/>
                    </a:lnTo>
                    <a:lnTo>
                      <a:pt x="185" y="542"/>
                    </a:lnTo>
                    <a:lnTo>
                      <a:pt x="187" y="547"/>
                    </a:lnTo>
                    <a:lnTo>
                      <a:pt x="187" y="554"/>
                    </a:lnTo>
                    <a:lnTo>
                      <a:pt x="188" y="561"/>
                    </a:lnTo>
                    <a:lnTo>
                      <a:pt x="194" y="566"/>
                    </a:lnTo>
                    <a:lnTo>
                      <a:pt x="221" y="553"/>
                    </a:lnTo>
                    <a:lnTo>
                      <a:pt x="226" y="558"/>
                    </a:lnTo>
                    <a:lnTo>
                      <a:pt x="233" y="550"/>
                    </a:lnTo>
                    <a:lnTo>
                      <a:pt x="247" y="523"/>
                    </a:lnTo>
                    <a:lnTo>
                      <a:pt x="249" y="510"/>
                    </a:lnTo>
                    <a:lnTo>
                      <a:pt x="254" y="499"/>
                    </a:lnTo>
                    <a:lnTo>
                      <a:pt x="258" y="472"/>
                    </a:lnTo>
                    <a:lnTo>
                      <a:pt x="263" y="458"/>
                    </a:lnTo>
                    <a:lnTo>
                      <a:pt x="263" y="447"/>
                    </a:lnTo>
                    <a:lnTo>
                      <a:pt x="273" y="425"/>
                    </a:lnTo>
                    <a:lnTo>
                      <a:pt x="264" y="454"/>
                    </a:lnTo>
                    <a:lnTo>
                      <a:pt x="263" y="483"/>
                    </a:lnTo>
                    <a:lnTo>
                      <a:pt x="265" y="490"/>
                    </a:lnTo>
                    <a:lnTo>
                      <a:pt x="270" y="491"/>
                    </a:lnTo>
                    <a:lnTo>
                      <a:pt x="276" y="486"/>
                    </a:lnTo>
                    <a:lnTo>
                      <a:pt x="274" y="494"/>
                    </a:lnTo>
                    <a:lnTo>
                      <a:pt x="263" y="505"/>
                    </a:lnTo>
                    <a:lnTo>
                      <a:pt x="259" y="513"/>
                    </a:lnTo>
                    <a:lnTo>
                      <a:pt x="259" y="531"/>
                    </a:lnTo>
                    <a:lnTo>
                      <a:pt x="260" y="536"/>
                    </a:lnTo>
                    <a:lnTo>
                      <a:pt x="278" y="529"/>
                    </a:lnTo>
                    <a:lnTo>
                      <a:pt x="286" y="532"/>
                    </a:lnTo>
                    <a:lnTo>
                      <a:pt x="294" y="536"/>
                    </a:lnTo>
                    <a:lnTo>
                      <a:pt x="296" y="542"/>
                    </a:lnTo>
                    <a:lnTo>
                      <a:pt x="303" y="538"/>
                    </a:lnTo>
                    <a:lnTo>
                      <a:pt x="303" y="545"/>
                    </a:lnTo>
                    <a:lnTo>
                      <a:pt x="298" y="552"/>
                    </a:lnTo>
                    <a:lnTo>
                      <a:pt x="275" y="542"/>
                    </a:lnTo>
                    <a:lnTo>
                      <a:pt x="252" y="547"/>
                    </a:lnTo>
                    <a:lnTo>
                      <a:pt x="246" y="555"/>
                    </a:lnTo>
                    <a:lnTo>
                      <a:pt x="246" y="561"/>
                    </a:lnTo>
                    <a:lnTo>
                      <a:pt x="243" y="570"/>
                    </a:lnTo>
                    <a:lnTo>
                      <a:pt x="257" y="576"/>
                    </a:lnTo>
                    <a:lnTo>
                      <a:pt x="247" y="581"/>
                    </a:lnTo>
                    <a:lnTo>
                      <a:pt x="232" y="576"/>
                    </a:lnTo>
                    <a:lnTo>
                      <a:pt x="226" y="580"/>
                    </a:lnTo>
                    <a:lnTo>
                      <a:pt x="208" y="602"/>
                    </a:lnTo>
                    <a:lnTo>
                      <a:pt x="209" y="607"/>
                    </a:lnTo>
                    <a:lnTo>
                      <a:pt x="214" y="608"/>
                    </a:lnTo>
                    <a:lnTo>
                      <a:pt x="219" y="618"/>
                    </a:lnTo>
                    <a:lnTo>
                      <a:pt x="230" y="609"/>
                    </a:lnTo>
                    <a:lnTo>
                      <a:pt x="253" y="608"/>
                    </a:lnTo>
                    <a:lnTo>
                      <a:pt x="259" y="602"/>
                    </a:lnTo>
                    <a:lnTo>
                      <a:pt x="264" y="604"/>
                    </a:lnTo>
                    <a:lnTo>
                      <a:pt x="265" y="609"/>
                    </a:lnTo>
                    <a:lnTo>
                      <a:pt x="259" y="610"/>
                    </a:lnTo>
                    <a:lnTo>
                      <a:pt x="249" y="620"/>
                    </a:lnTo>
                    <a:lnTo>
                      <a:pt x="251" y="617"/>
                    </a:lnTo>
                    <a:lnTo>
                      <a:pt x="247" y="615"/>
                    </a:lnTo>
                    <a:lnTo>
                      <a:pt x="230" y="618"/>
                    </a:lnTo>
                    <a:lnTo>
                      <a:pt x="227" y="620"/>
                    </a:lnTo>
                    <a:lnTo>
                      <a:pt x="226" y="626"/>
                    </a:lnTo>
                    <a:lnTo>
                      <a:pt x="227" y="631"/>
                    </a:lnTo>
                    <a:lnTo>
                      <a:pt x="247" y="626"/>
                    </a:lnTo>
                    <a:lnTo>
                      <a:pt x="238" y="637"/>
                    </a:lnTo>
                    <a:lnTo>
                      <a:pt x="235" y="651"/>
                    </a:lnTo>
                    <a:lnTo>
                      <a:pt x="235" y="655"/>
                    </a:lnTo>
                    <a:lnTo>
                      <a:pt x="238" y="669"/>
                    </a:lnTo>
                    <a:lnTo>
                      <a:pt x="254" y="682"/>
                    </a:lnTo>
                    <a:lnTo>
                      <a:pt x="265" y="663"/>
                    </a:lnTo>
                    <a:lnTo>
                      <a:pt x="267" y="650"/>
                    </a:lnTo>
                    <a:lnTo>
                      <a:pt x="269" y="645"/>
                    </a:lnTo>
                    <a:lnTo>
                      <a:pt x="271" y="660"/>
                    </a:lnTo>
                    <a:lnTo>
                      <a:pt x="260" y="687"/>
                    </a:lnTo>
                    <a:lnTo>
                      <a:pt x="263" y="701"/>
                    </a:lnTo>
                    <a:lnTo>
                      <a:pt x="278" y="704"/>
                    </a:lnTo>
                    <a:lnTo>
                      <a:pt x="292" y="700"/>
                    </a:lnTo>
                    <a:lnTo>
                      <a:pt x="314" y="708"/>
                    </a:lnTo>
                    <a:lnTo>
                      <a:pt x="333" y="698"/>
                    </a:lnTo>
                    <a:lnTo>
                      <a:pt x="343" y="684"/>
                    </a:lnTo>
                    <a:lnTo>
                      <a:pt x="351" y="657"/>
                    </a:lnTo>
                    <a:lnTo>
                      <a:pt x="359" y="639"/>
                    </a:lnTo>
                    <a:lnTo>
                      <a:pt x="366" y="628"/>
                    </a:lnTo>
                    <a:lnTo>
                      <a:pt x="373" y="599"/>
                    </a:lnTo>
                    <a:lnTo>
                      <a:pt x="373" y="587"/>
                    </a:lnTo>
                    <a:lnTo>
                      <a:pt x="377" y="579"/>
                    </a:lnTo>
                    <a:lnTo>
                      <a:pt x="383" y="571"/>
                    </a:lnTo>
                    <a:lnTo>
                      <a:pt x="396" y="572"/>
                    </a:lnTo>
                    <a:lnTo>
                      <a:pt x="383" y="587"/>
                    </a:lnTo>
                    <a:lnTo>
                      <a:pt x="383" y="602"/>
                    </a:lnTo>
                    <a:lnTo>
                      <a:pt x="378" y="623"/>
                    </a:lnTo>
                    <a:lnTo>
                      <a:pt x="366" y="649"/>
                    </a:lnTo>
                    <a:lnTo>
                      <a:pt x="365" y="657"/>
                    </a:lnTo>
                    <a:lnTo>
                      <a:pt x="360" y="668"/>
                    </a:lnTo>
                    <a:lnTo>
                      <a:pt x="341" y="696"/>
                    </a:lnTo>
                    <a:lnTo>
                      <a:pt x="340" y="701"/>
                    </a:lnTo>
                    <a:lnTo>
                      <a:pt x="323" y="719"/>
                    </a:lnTo>
                    <a:lnTo>
                      <a:pt x="323" y="726"/>
                    </a:lnTo>
                    <a:lnTo>
                      <a:pt x="326" y="730"/>
                    </a:lnTo>
                    <a:lnTo>
                      <a:pt x="335" y="732"/>
                    </a:lnTo>
                    <a:lnTo>
                      <a:pt x="335" y="739"/>
                    </a:lnTo>
                    <a:lnTo>
                      <a:pt x="329" y="742"/>
                    </a:lnTo>
                    <a:lnTo>
                      <a:pt x="313" y="736"/>
                    </a:lnTo>
                    <a:lnTo>
                      <a:pt x="306" y="728"/>
                    </a:lnTo>
                    <a:lnTo>
                      <a:pt x="278" y="733"/>
                    </a:lnTo>
                    <a:lnTo>
                      <a:pt x="284" y="746"/>
                    </a:lnTo>
                    <a:lnTo>
                      <a:pt x="285" y="750"/>
                    </a:lnTo>
                    <a:lnTo>
                      <a:pt x="284" y="757"/>
                    </a:lnTo>
                    <a:lnTo>
                      <a:pt x="276" y="758"/>
                    </a:lnTo>
                    <a:lnTo>
                      <a:pt x="256" y="738"/>
                    </a:lnTo>
                    <a:lnTo>
                      <a:pt x="233" y="736"/>
                    </a:lnTo>
                    <a:lnTo>
                      <a:pt x="215" y="723"/>
                    </a:lnTo>
                    <a:lnTo>
                      <a:pt x="211" y="726"/>
                    </a:lnTo>
                    <a:lnTo>
                      <a:pt x="213" y="716"/>
                    </a:lnTo>
                    <a:lnTo>
                      <a:pt x="209" y="711"/>
                    </a:lnTo>
                    <a:lnTo>
                      <a:pt x="205" y="689"/>
                    </a:lnTo>
                    <a:lnTo>
                      <a:pt x="199" y="678"/>
                    </a:lnTo>
                    <a:lnTo>
                      <a:pt x="194" y="665"/>
                    </a:lnTo>
                    <a:lnTo>
                      <a:pt x="188" y="656"/>
                    </a:lnTo>
                    <a:lnTo>
                      <a:pt x="187" y="646"/>
                    </a:lnTo>
                    <a:lnTo>
                      <a:pt x="168" y="622"/>
                    </a:lnTo>
                    <a:lnTo>
                      <a:pt x="119" y="612"/>
                    </a:lnTo>
                    <a:lnTo>
                      <a:pt x="88" y="628"/>
                    </a:lnTo>
                    <a:lnTo>
                      <a:pt x="82" y="626"/>
                    </a:lnTo>
                    <a:lnTo>
                      <a:pt x="75" y="636"/>
                    </a:lnTo>
                    <a:lnTo>
                      <a:pt x="69" y="636"/>
                    </a:lnTo>
                    <a:lnTo>
                      <a:pt x="70" y="647"/>
                    </a:lnTo>
                    <a:lnTo>
                      <a:pt x="69" y="650"/>
                    </a:lnTo>
                    <a:lnTo>
                      <a:pt x="72" y="655"/>
                    </a:lnTo>
                    <a:lnTo>
                      <a:pt x="70" y="679"/>
                    </a:lnTo>
                    <a:lnTo>
                      <a:pt x="88" y="693"/>
                    </a:lnTo>
                    <a:lnTo>
                      <a:pt x="88" y="699"/>
                    </a:lnTo>
                    <a:lnTo>
                      <a:pt x="99" y="714"/>
                    </a:lnTo>
                    <a:lnTo>
                      <a:pt x="101" y="716"/>
                    </a:lnTo>
                    <a:lnTo>
                      <a:pt x="98" y="735"/>
                    </a:lnTo>
                    <a:lnTo>
                      <a:pt x="102" y="743"/>
                    </a:lnTo>
                    <a:lnTo>
                      <a:pt x="103" y="750"/>
                    </a:lnTo>
                    <a:lnTo>
                      <a:pt x="120" y="757"/>
                    </a:lnTo>
                    <a:lnTo>
                      <a:pt x="131" y="748"/>
                    </a:lnTo>
                    <a:lnTo>
                      <a:pt x="144" y="748"/>
                    </a:lnTo>
                    <a:lnTo>
                      <a:pt x="145" y="753"/>
                    </a:lnTo>
                    <a:lnTo>
                      <a:pt x="127" y="768"/>
                    </a:lnTo>
                    <a:lnTo>
                      <a:pt x="128" y="770"/>
                    </a:lnTo>
                    <a:lnTo>
                      <a:pt x="139" y="773"/>
                    </a:lnTo>
                    <a:lnTo>
                      <a:pt x="139" y="776"/>
                    </a:lnTo>
                    <a:lnTo>
                      <a:pt x="129" y="781"/>
                    </a:lnTo>
                    <a:lnTo>
                      <a:pt x="129" y="790"/>
                    </a:lnTo>
                    <a:lnTo>
                      <a:pt x="130" y="793"/>
                    </a:lnTo>
                    <a:lnTo>
                      <a:pt x="134" y="790"/>
                    </a:lnTo>
                    <a:lnTo>
                      <a:pt x="152" y="796"/>
                    </a:lnTo>
                    <a:lnTo>
                      <a:pt x="147" y="801"/>
                    </a:lnTo>
                    <a:lnTo>
                      <a:pt x="146" y="807"/>
                    </a:lnTo>
                    <a:lnTo>
                      <a:pt x="135" y="801"/>
                    </a:lnTo>
                    <a:lnTo>
                      <a:pt x="134" y="795"/>
                    </a:lnTo>
                    <a:lnTo>
                      <a:pt x="118" y="800"/>
                    </a:lnTo>
                    <a:lnTo>
                      <a:pt x="113" y="807"/>
                    </a:lnTo>
                    <a:lnTo>
                      <a:pt x="118" y="814"/>
                    </a:lnTo>
                    <a:lnTo>
                      <a:pt x="104" y="817"/>
                    </a:lnTo>
                    <a:lnTo>
                      <a:pt x="103" y="811"/>
                    </a:lnTo>
                    <a:lnTo>
                      <a:pt x="101" y="811"/>
                    </a:lnTo>
                    <a:lnTo>
                      <a:pt x="92" y="819"/>
                    </a:lnTo>
                    <a:lnTo>
                      <a:pt x="85" y="813"/>
                    </a:lnTo>
                    <a:lnTo>
                      <a:pt x="72" y="811"/>
                    </a:lnTo>
                    <a:lnTo>
                      <a:pt x="69" y="813"/>
                    </a:lnTo>
                    <a:lnTo>
                      <a:pt x="68" y="824"/>
                    </a:lnTo>
                    <a:lnTo>
                      <a:pt x="56" y="829"/>
                    </a:lnTo>
                    <a:lnTo>
                      <a:pt x="49" y="835"/>
                    </a:lnTo>
                    <a:lnTo>
                      <a:pt x="45" y="845"/>
                    </a:lnTo>
                    <a:lnTo>
                      <a:pt x="10" y="871"/>
                    </a:lnTo>
                    <a:lnTo>
                      <a:pt x="4" y="892"/>
                    </a:lnTo>
                    <a:lnTo>
                      <a:pt x="6" y="903"/>
                    </a:lnTo>
                    <a:lnTo>
                      <a:pt x="5" y="919"/>
                    </a:lnTo>
                    <a:lnTo>
                      <a:pt x="2" y="932"/>
                    </a:lnTo>
                    <a:lnTo>
                      <a:pt x="0" y="941"/>
                    </a:lnTo>
                    <a:lnTo>
                      <a:pt x="18" y="974"/>
                    </a:lnTo>
                    <a:lnTo>
                      <a:pt x="26" y="975"/>
                    </a:lnTo>
                    <a:lnTo>
                      <a:pt x="39" y="958"/>
                    </a:lnTo>
                    <a:lnTo>
                      <a:pt x="42" y="941"/>
                    </a:lnTo>
                    <a:lnTo>
                      <a:pt x="47" y="970"/>
                    </a:lnTo>
                    <a:lnTo>
                      <a:pt x="53" y="946"/>
                    </a:lnTo>
                    <a:lnTo>
                      <a:pt x="45" y="897"/>
                    </a:lnTo>
                    <a:lnTo>
                      <a:pt x="53" y="886"/>
                    </a:lnTo>
                    <a:lnTo>
                      <a:pt x="55" y="904"/>
                    </a:lnTo>
                    <a:lnTo>
                      <a:pt x="55" y="937"/>
                    </a:lnTo>
                    <a:lnTo>
                      <a:pt x="59" y="976"/>
                    </a:lnTo>
                    <a:lnTo>
                      <a:pt x="79" y="979"/>
                    </a:lnTo>
                    <a:lnTo>
                      <a:pt x="84" y="990"/>
                    </a:lnTo>
                    <a:lnTo>
                      <a:pt x="99" y="985"/>
                    </a:lnTo>
                    <a:lnTo>
                      <a:pt x="104" y="967"/>
                    </a:lnTo>
                    <a:lnTo>
                      <a:pt x="102" y="945"/>
                    </a:lnTo>
                    <a:lnTo>
                      <a:pt x="108" y="964"/>
                    </a:lnTo>
                    <a:lnTo>
                      <a:pt x="124" y="975"/>
                    </a:lnTo>
                    <a:lnTo>
                      <a:pt x="129" y="985"/>
                    </a:lnTo>
                    <a:lnTo>
                      <a:pt x="142" y="989"/>
                    </a:lnTo>
                    <a:lnTo>
                      <a:pt x="146" y="970"/>
                    </a:lnTo>
                    <a:lnTo>
                      <a:pt x="158" y="958"/>
                    </a:lnTo>
                    <a:lnTo>
                      <a:pt x="158" y="934"/>
                    </a:lnTo>
                    <a:lnTo>
                      <a:pt x="163" y="945"/>
                    </a:lnTo>
                    <a:lnTo>
                      <a:pt x="165" y="961"/>
                    </a:lnTo>
                    <a:lnTo>
                      <a:pt x="163" y="965"/>
                    </a:lnTo>
                    <a:lnTo>
                      <a:pt x="190" y="995"/>
                    </a:lnTo>
                    <a:lnTo>
                      <a:pt x="200" y="1004"/>
                    </a:lnTo>
                    <a:lnTo>
                      <a:pt x="225" y="1006"/>
                    </a:lnTo>
                    <a:lnTo>
                      <a:pt x="227" y="1016"/>
                    </a:lnTo>
                    <a:lnTo>
                      <a:pt x="274" y="1008"/>
                    </a:lnTo>
                    <a:lnTo>
                      <a:pt x="243" y="964"/>
                    </a:lnTo>
                    <a:lnTo>
                      <a:pt x="242" y="943"/>
                    </a:lnTo>
                    <a:lnTo>
                      <a:pt x="256" y="973"/>
                    </a:lnTo>
                    <a:lnTo>
                      <a:pt x="269" y="974"/>
                    </a:lnTo>
                    <a:lnTo>
                      <a:pt x="286" y="957"/>
                    </a:lnTo>
                    <a:lnTo>
                      <a:pt x="286" y="925"/>
                    </a:lnTo>
                    <a:lnTo>
                      <a:pt x="310" y="964"/>
                    </a:lnTo>
                    <a:lnTo>
                      <a:pt x="330" y="976"/>
                    </a:lnTo>
                    <a:lnTo>
                      <a:pt x="344" y="968"/>
                    </a:lnTo>
                    <a:lnTo>
                      <a:pt x="345" y="942"/>
                    </a:lnTo>
                    <a:lnTo>
                      <a:pt x="333" y="906"/>
                    </a:lnTo>
                    <a:lnTo>
                      <a:pt x="332" y="897"/>
                    </a:lnTo>
                    <a:lnTo>
                      <a:pt x="339" y="909"/>
                    </a:lnTo>
                    <a:lnTo>
                      <a:pt x="357" y="974"/>
                    </a:lnTo>
                    <a:lnTo>
                      <a:pt x="372" y="985"/>
                    </a:lnTo>
                    <a:lnTo>
                      <a:pt x="399" y="979"/>
                    </a:lnTo>
                    <a:lnTo>
                      <a:pt x="407" y="953"/>
                    </a:lnTo>
                    <a:lnTo>
                      <a:pt x="398" y="935"/>
                    </a:lnTo>
                    <a:lnTo>
                      <a:pt x="384" y="913"/>
                    </a:lnTo>
                    <a:lnTo>
                      <a:pt x="394" y="922"/>
                    </a:lnTo>
                    <a:lnTo>
                      <a:pt x="412" y="925"/>
                    </a:lnTo>
                    <a:lnTo>
                      <a:pt x="413" y="932"/>
                    </a:lnTo>
                    <a:lnTo>
                      <a:pt x="413" y="949"/>
                    </a:lnTo>
                    <a:lnTo>
                      <a:pt x="419" y="961"/>
                    </a:lnTo>
                    <a:lnTo>
                      <a:pt x="440" y="965"/>
                    </a:lnTo>
                    <a:lnTo>
                      <a:pt x="456" y="958"/>
                    </a:lnTo>
                    <a:lnTo>
                      <a:pt x="466" y="961"/>
                    </a:lnTo>
                    <a:lnTo>
                      <a:pt x="474" y="974"/>
                    </a:lnTo>
                    <a:lnTo>
                      <a:pt x="475" y="989"/>
                    </a:lnTo>
                    <a:lnTo>
                      <a:pt x="469" y="1012"/>
                    </a:lnTo>
                    <a:lnTo>
                      <a:pt x="463" y="1023"/>
                    </a:lnTo>
                    <a:lnTo>
                      <a:pt x="469" y="1037"/>
                    </a:lnTo>
                    <a:lnTo>
                      <a:pt x="513" y="1013"/>
                    </a:lnTo>
                    <a:lnTo>
                      <a:pt x="541" y="1005"/>
                    </a:lnTo>
                    <a:lnTo>
                      <a:pt x="559" y="985"/>
                    </a:lnTo>
                    <a:lnTo>
                      <a:pt x="581" y="943"/>
                    </a:lnTo>
                    <a:lnTo>
                      <a:pt x="586" y="973"/>
                    </a:lnTo>
                    <a:lnTo>
                      <a:pt x="608" y="957"/>
                    </a:lnTo>
                    <a:lnTo>
                      <a:pt x="612" y="941"/>
                    </a:lnTo>
                    <a:lnTo>
                      <a:pt x="633" y="934"/>
                    </a:lnTo>
                    <a:lnTo>
                      <a:pt x="635" y="919"/>
                    </a:lnTo>
                    <a:lnTo>
                      <a:pt x="638" y="892"/>
                    </a:lnTo>
                    <a:lnTo>
                      <a:pt x="634" y="863"/>
                    </a:lnTo>
                    <a:lnTo>
                      <a:pt x="625" y="844"/>
                    </a:lnTo>
                    <a:lnTo>
                      <a:pt x="606" y="850"/>
                    </a:lnTo>
                    <a:lnTo>
                      <a:pt x="595" y="865"/>
                    </a:lnTo>
                    <a:lnTo>
                      <a:pt x="586" y="879"/>
                    </a:lnTo>
                    <a:lnTo>
                      <a:pt x="575" y="877"/>
                    </a:lnTo>
                    <a:lnTo>
                      <a:pt x="576" y="861"/>
                    </a:lnTo>
                    <a:lnTo>
                      <a:pt x="555" y="849"/>
                    </a:lnTo>
                    <a:lnTo>
                      <a:pt x="558" y="843"/>
                    </a:lnTo>
                    <a:lnTo>
                      <a:pt x="565" y="836"/>
                    </a:lnTo>
                    <a:lnTo>
                      <a:pt x="576" y="829"/>
                    </a:lnTo>
                    <a:lnTo>
                      <a:pt x="581" y="816"/>
                    </a:lnTo>
                    <a:lnTo>
                      <a:pt x="579" y="807"/>
                    </a:lnTo>
                    <a:lnTo>
                      <a:pt x="570" y="792"/>
                    </a:lnTo>
                    <a:lnTo>
                      <a:pt x="556" y="789"/>
                    </a:lnTo>
                    <a:lnTo>
                      <a:pt x="539" y="790"/>
                    </a:lnTo>
                    <a:lnTo>
                      <a:pt x="512" y="821"/>
                    </a:lnTo>
                    <a:lnTo>
                      <a:pt x="506" y="819"/>
                    </a:lnTo>
                    <a:lnTo>
                      <a:pt x="518" y="801"/>
                    </a:lnTo>
                    <a:lnTo>
                      <a:pt x="517" y="789"/>
                    </a:lnTo>
                    <a:lnTo>
                      <a:pt x="473" y="781"/>
                    </a:lnTo>
                    <a:lnTo>
                      <a:pt x="452" y="785"/>
                    </a:lnTo>
                    <a:lnTo>
                      <a:pt x="426" y="818"/>
                    </a:lnTo>
                    <a:lnTo>
                      <a:pt x="423" y="805"/>
                    </a:lnTo>
                    <a:lnTo>
                      <a:pt x="420" y="786"/>
                    </a:lnTo>
                    <a:lnTo>
                      <a:pt x="414" y="776"/>
                    </a:lnTo>
                    <a:lnTo>
                      <a:pt x="429" y="779"/>
                    </a:lnTo>
                    <a:lnTo>
                      <a:pt x="458" y="766"/>
                    </a:lnTo>
                    <a:lnTo>
                      <a:pt x="458" y="760"/>
                    </a:lnTo>
                    <a:lnTo>
                      <a:pt x="441" y="748"/>
                    </a:lnTo>
                    <a:lnTo>
                      <a:pt x="437" y="732"/>
                    </a:lnTo>
                    <a:lnTo>
                      <a:pt x="439" y="722"/>
                    </a:lnTo>
                    <a:lnTo>
                      <a:pt x="467" y="754"/>
                    </a:lnTo>
                    <a:lnTo>
                      <a:pt x="498" y="773"/>
                    </a:lnTo>
                    <a:lnTo>
                      <a:pt x="577" y="770"/>
                    </a:lnTo>
                    <a:lnTo>
                      <a:pt x="585" y="758"/>
                    </a:lnTo>
                    <a:lnTo>
                      <a:pt x="593" y="762"/>
                    </a:lnTo>
                    <a:lnTo>
                      <a:pt x="592" y="768"/>
                    </a:lnTo>
                    <a:lnTo>
                      <a:pt x="592" y="770"/>
                    </a:lnTo>
                    <a:lnTo>
                      <a:pt x="622" y="753"/>
                    </a:lnTo>
                    <a:lnTo>
                      <a:pt x="635" y="725"/>
                    </a:lnTo>
                    <a:lnTo>
                      <a:pt x="638" y="709"/>
                    </a:lnTo>
                    <a:lnTo>
                      <a:pt x="636" y="701"/>
                    </a:lnTo>
                    <a:lnTo>
                      <a:pt x="652" y="694"/>
                    </a:lnTo>
                    <a:lnTo>
                      <a:pt x="654" y="687"/>
                    </a:lnTo>
                    <a:lnTo>
                      <a:pt x="634" y="668"/>
                    </a:lnTo>
                    <a:lnTo>
                      <a:pt x="634" y="658"/>
                    </a:lnTo>
                    <a:lnTo>
                      <a:pt x="636" y="650"/>
                    </a:lnTo>
                    <a:lnTo>
                      <a:pt x="630" y="633"/>
                    </a:lnTo>
                    <a:lnTo>
                      <a:pt x="623" y="628"/>
                    </a:lnTo>
                    <a:lnTo>
                      <a:pt x="624" y="625"/>
                    </a:lnTo>
                    <a:lnTo>
                      <a:pt x="624" y="614"/>
                    </a:lnTo>
                    <a:lnTo>
                      <a:pt x="622" y="603"/>
                    </a:lnTo>
                    <a:lnTo>
                      <a:pt x="622" y="596"/>
                    </a:lnTo>
                    <a:lnTo>
                      <a:pt x="634" y="603"/>
                    </a:lnTo>
                    <a:lnTo>
                      <a:pt x="679" y="604"/>
                    </a:lnTo>
                    <a:lnTo>
                      <a:pt x="687" y="613"/>
                    </a:lnTo>
                    <a:lnTo>
                      <a:pt x="706" y="607"/>
                    </a:lnTo>
                    <a:lnTo>
                      <a:pt x="727" y="583"/>
                    </a:lnTo>
                    <a:lnTo>
                      <a:pt x="743" y="591"/>
                    </a:lnTo>
                    <a:lnTo>
                      <a:pt x="746" y="599"/>
                    </a:lnTo>
                    <a:lnTo>
                      <a:pt x="760" y="574"/>
                    </a:lnTo>
                    <a:lnTo>
                      <a:pt x="760" y="570"/>
                    </a:lnTo>
                    <a:lnTo>
                      <a:pt x="768" y="555"/>
                    </a:lnTo>
                    <a:lnTo>
                      <a:pt x="714" y="545"/>
                    </a:lnTo>
                    <a:lnTo>
                      <a:pt x="690" y="537"/>
                    </a:lnTo>
                    <a:lnTo>
                      <a:pt x="709" y="522"/>
                    </a:lnTo>
                    <a:lnTo>
                      <a:pt x="728" y="523"/>
                    </a:lnTo>
                    <a:lnTo>
                      <a:pt x="764" y="539"/>
                    </a:lnTo>
                    <a:lnTo>
                      <a:pt x="776" y="511"/>
                    </a:lnTo>
                    <a:lnTo>
                      <a:pt x="795" y="501"/>
                    </a:lnTo>
                    <a:lnTo>
                      <a:pt x="797" y="493"/>
                    </a:lnTo>
                    <a:lnTo>
                      <a:pt x="787" y="477"/>
                    </a:lnTo>
                    <a:lnTo>
                      <a:pt x="775" y="468"/>
                    </a:lnTo>
                    <a:lnTo>
                      <a:pt x="751" y="463"/>
                    </a:lnTo>
                    <a:lnTo>
                      <a:pt x="738" y="453"/>
                    </a:lnTo>
                    <a:lnTo>
                      <a:pt x="725" y="450"/>
                    </a:lnTo>
                    <a:lnTo>
                      <a:pt x="733" y="445"/>
                    </a:lnTo>
                    <a:lnTo>
                      <a:pt x="749" y="447"/>
                    </a:lnTo>
                    <a:lnTo>
                      <a:pt x="786" y="443"/>
                    </a:lnTo>
                    <a:lnTo>
                      <a:pt x="798" y="439"/>
                    </a:lnTo>
                    <a:lnTo>
                      <a:pt x="805" y="430"/>
                    </a:lnTo>
                    <a:lnTo>
                      <a:pt x="819" y="420"/>
                    </a:lnTo>
                    <a:lnTo>
                      <a:pt x="813" y="411"/>
                    </a:lnTo>
                    <a:lnTo>
                      <a:pt x="813" y="402"/>
                    </a:lnTo>
                    <a:lnTo>
                      <a:pt x="817" y="392"/>
                    </a:lnTo>
                    <a:lnTo>
                      <a:pt x="816" y="375"/>
                    </a:lnTo>
                    <a:lnTo>
                      <a:pt x="813" y="354"/>
                    </a:lnTo>
                    <a:lnTo>
                      <a:pt x="802" y="344"/>
                    </a:lnTo>
                    <a:lnTo>
                      <a:pt x="774" y="334"/>
                    </a:lnTo>
                    <a:lnTo>
                      <a:pt x="733" y="340"/>
                    </a:lnTo>
                    <a:lnTo>
                      <a:pt x="733" y="332"/>
                    </a:lnTo>
                    <a:lnTo>
                      <a:pt x="748" y="327"/>
                    </a:lnTo>
                    <a:lnTo>
                      <a:pt x="757" y="319"/>
                    </a:lnTo>
                    <a:lnTo>
                      <a:pt x="757" y="313"/>
                    </a:lnTo>
                    <a:lnTo>
                      <a:pt x="749" y="303"/>
                    </a:lnTo>
                    <a:lnTo>
                      <a:pt x="678" y="310"/>
                    </a:lnTo>
                    <a:lnTo>
                      <a:pt x="665" y="316"/>
                    </a:lnTo>
                    <a:lnTo>
                      <a:pt x="655" y="329"/>
                    </a:lnTo>
                    <a:lnTo>
                      <a:pt x="647" y="330"/>
                    </a:lnTo>
                    <a:lnTo>
                      <a:pt x="656" y="314"/>
                    </a:lnTo>
                    <a:lnTo>
                      <a:pt x="658" y="302"/>
                    </a:lnTo>
                    <a:lnTo>
                      <a:pt x="647" y="300"/>
                    </a:lnTo>
                    <a:lnTo>
                      <a:pt x="645" y="291"/>
                    </a:lnTo>
                    <a:lnTo>
                      <a:pt x="669" y="298"/>
                    </a:lnTo>
                    <a:lnTo>
                      <a:pt x="712" y="284"/>
                    </a:lnTo>
                    <a:lnTo>
                      <a:pt x="740" y="287"/>
                    </a:lnTo>
                    <a:lnTo>
                      <a:pt x="740" y="279"/>
                    </a:lnTo>
                    <a:lnTo>
                      <a:pt x="716" y="269"/>
                    </a:lnTo>
                    <a:lnTo>
                      <a:pt x="652" y="267"/>
                    </a:lnTo>
                    <a:lnTo>
                      <a:pt x="644" y="260"/>
                    </a:lnTo>
                    <a:lnTo>
                      <a:pt x="658" y="255"/>
                    </a:lnTo>
                    <a:lnTo>
                      <a:pt x="704" y="255"/>
                    </a:lnTo>
                    <a:lnTo>
                      <a:pt x="715" y="247"/>
                    </a:lnTo>
                    <a:lnTo>
                      <a:pt x="732" y="249"/>
                    </a:lnTo>
                    <a:lnTo>
                      <a:pt x="748" y="255"/>
                    </a:lnTo>
                    <a:lnTo>
                      <a:pt x="754" y="263"/>
                    </a:lnTo>
                    <a:lnTo>
                      <a:pt x="753" y="276"/>
                    </a:lnTo>
                    <a:lnTo>
                      <a:pt x="758" y="289"/>
                    </a:lnTo>
                    <a:lnTo>
                      <a:pt x="769" y="295"/>
                    </a:lnTo>
                    <a:lnTo>
                      <a:pt x="819" y="302"/>
                    </a:lnTo>
                    <a:lnTo>
                      <a:pt x="827" y="298"/>
                    </a:lnTo>
                    <a:lnTo>
                      <a:pt x="829" y="287"/>
                    </a:lnTo>
                    <a:lnTo>
                      <a:pt x="828" y="274"/>
                    </a:lnTo>
                    <a:lnTo>
                      <a:pt x="814" y="257"/>
                    </a:lnTo>
                    <a:lnTo>
                      <a:pt x="825" y="240"/>
                    </a:lnTo>
                    <a:lnTo>
                      <a:pt x="818" y="232"/>
                    </a:lnTo>
                    <a:lnTo>
                      <a:pt x="752" y="236"/>
                    </a:lnTo>
                    <a:lnTo>
                      <a:pt x="746" y="228"/>
                    </a:lnTo>
                    <a:lnTo>
                      <a:pt x="687" y="236"/>
                    </a:lnTo>
                    <a:lnTo>
                      <a:pt x="661" y="243"/>
                    </a:lnTo>
                    <a:lnTo>
                      <a:pt x="671" y="236"/>
                    </a:lnTo>
                    <a:lnTo>
                      <a:pt x="672" y="228"/>
                    </a:lnTo>
                    <a:lnTo>
                      <a:pt x="650" y="222"/>
                    </a:lnTo>
                    <a:lnTo>
                      <a:pt x="641" y="214"/>
                    </a:lnTo>
                    <a:lnTo>
                      <a:pt x="657" y="209"/>
                    </a:lnTo>
                    <a:lnTo>
                      <a:pt x="683" y="212"/>
                    </a:lnTo>
                    <a:lnTo>
                      <a:pt x="677" y="187"/>
                    </a:lnTo>
                    <a:lnTo>
                      <a:pt x="672" y="181"/>
                    </a:lnTo>
                    <a:lnTo>
                      <a:pt x="679" y="178"/>
                    </a:lnTo>
                    <a:lnTo>
                      <a:pt x="684" y="184"/>
                    </a:lnTo>
                    <a:lnTo>
                      <a:pt x="689" y="198"/>
                    </a:lnTo>
                    <a:lnTo>
                      <a:pt x="698" y="204"/>
                    </a:lnTo>
                    <a:lnTo>
                      <a:pt x="746" y="209"/>
                    </a:lnTo>
                    <a:lnTo>
                      <a:pt x="749" y="200"/>
                    </a:lnTo>
                    <a:lnTo>
                      <a:pt x="740" y="188"/>
                    </a:lnTo>
                    <a:lnTo>
                      <a:pt x="737" y="181"/>
                    </a:lnTo>
                    <a:lnTo>
                      <a:pt x="687" y="171"/>
                    </a:lnTo>
                    <a:lnTo>
                      <a:pt x="679" y="158"/>
                    </a:lnTo>
                    <a:lnTo>
                      <a:pt x="687" y="156"/>
                    </a:lnTo>
                    <a:lnTo>
                      <a:pt x="722" y="162"/>
                    </a:lnTo>
                    <a:lnTo>
                      <a:pt x="764" y="189"/>
                    </a:lnTo>
                    <a:lnTo>
                      <a:pt x="794" y="194"/>
                    </a:lnTo>
                    <a:lnTo>
                      <a:pt x="801" y="185"/>
                    </a:lnTo>
                    <a:lnTo>
                      <a:pt x="797" y="170"/>
                    </a:lnTo>
                    <a:lnTo>
                      <a:pt x="810" y="176"/>
                    </a:lnTo>
                    <a:lnTo>
                      <a:pt x="838" y="178"/>
                    </a:lnTo>
                    <a:lnTo>
                      <a:pt x="846" y="165"/>
                    </a:lnTo>
                    <a:lnTo>
                      <a:pt x="845" y="155"/>
                    </a:lnTo>
                    <a:lnTo>
                      <a:pt x="850" y="157"/>
                    </a:lnTo>
                    <a:lnTo>
                      <a:pt x="855" y="146"/>
                    </a:lnTo>
                    <a:lnTo>
                      <a:pt x="861" y="160"/>
                    </a:lnTo>
                    <a:lnTo>
                      <a:pt x="876" y="156"/>
                    </a:lnTo>
                    <a:lnTo>
                      <a:pt x="881" y="140"/>
                    </a:lnTo>
                    <a:lnTo>
                      <a:pt x="880" y="125"/>
                    </a:lnTo>
                    <a:lnTo>
                      <a:pt x="873" y="106"/>
                    </a:lnTo>
                    <a:lnTo>
                      <a:pt x="871" y="91"/>
                    </a:lnTo>
                    <a:lnTo>
                      <a:pt x="813" y="80"/>
                    </a:lnTo>
                    <a:lnTo>
                      <a:pt x="817" y="66"/>
                    </a:lnTo>
                    <a:lnTo>
                      <a:pt x="834" y="61"/>
                    </a:lnTo>
                    <a:lnTo>
                      <a:pt x="856" y="74"/>
                    </a:lnTo>
                    <a:lnTo>
                      <a:pt x="884" y="79"/>
                    </a:lnTo>
                    <a:lnTo>
                      <a:pt x="882" y="91"/>
                    </a:lnTo>
                    <a:lnTo>
                      <a:pt x="884" y="103"/>
                    </a:lnTo>
                    <a:lnTo>
                      <a:pt x="899" y="112"/>
                    </a:lnTo>
                    <a:lnTo>
                      <a:pt x="914" y="111"/>
                    </a:lnTo>
                    <a:lnTo>
                      <a:pt x="914" y="115"/>
                    </a:lnTo>
                    <a:lnTo>
                      <a:pt x="937" y="108"/>
                    </a:lnTo>
                    <a:lnTo>
                      <a:pt x="961" y="109"/>
                    </a:lnTo>
                    <a:lnTo>
                      <a:pt x="969" y="101"/>
                    </a:lnTo>
                    <a:lnTo>
                      <a:pt x="982" y="98"/>
                    </a:lnTo>
                    <a:lnTo>
                      <a:pt x="1004" y="59"/>
                    </a:lnTo>
                    <a:lnTo>
                      <a:pt x="995" y="54"/>
                    </a:lnTo>
                    <a:lnTo>
                      <a:pt x="978" y="58"/>
                    </a:lnTo>
                    <a:lnTo>
                      <a:pt x="980" y="44"/>
                    </a:lnTo>
                    <a:lnTo>
                      <a:pt x="990" y="29"/>
                    </a:lnTo>
                    <a:lnTo>
                      <a:pt x="1011" y="21"/>
                    </a:lnTo>
                    <a:lnTo>
                      <a:pt x="1015" y="12"/>
                    </a:lnTo>
                    <a:lnTo>
                      <a:pt x="1028" y="0"/>
                    </a:lnTo>
                    <a:lnTo>
                      <a:pt x="393" y="0"/>
                    </a:lnTo>
                    <a:lnTo>
                      <a:pt x="394" y="1"/>
                    </a:lnTo>
                    <a:lnTo>
                      <a:pt x="440" y="28"/>
                    </a:lnTo>
                    <a:lnTo>
                      <a:pt x="439" y="33"/>
                    </a:lnTo>
                    <a:lnTo>
                      <a:pt x="426" y="41"/>
                    </a:lnTo>
                    <a:lnTo>
                      <a:pt x="430" y="48"/>
                    </a:lnTo>
                    <a:lnTo>
                      <a:pt x="432" y="72"/>
                    </a:lnTo>
                    <a:lnTo>
                      <a:pt x="432" y="87"/>
                    </a:lnTo>
                    <a:lnTo>
                      <a:pt x="437" y="87"/>
                    </a:lnTo>
                    <a:lnTo>
                      <a:pt x="437" y="92"/>
                    </a:lnTo>
                    <a:lnTo>
                      <a:pt x="441" y="102"/>
                    </a:lnTo>
                    <a:lnTo>
                      <a:pt x="462" y="108"/>
                    </a:lnTo>
                    <a:lnTo>
                      <a:pt x="479" y="123"/>
                    </a:lnTo>
                    <a:lnTo>
                      <a:pt x="515" y="107"/>
                    </a:lnTo>
                    <a:lnTo>
                      <a:pt x="526" y="107"/>
                    </a:lnTo>
                    <a:lnTo>
                      <a:pt x="527" y="113"/>
                    </a:lnTo>
                    <a:lnTo>
                      <a:pt x="525" y="120"/>
                    </a:lnTo>
                    <a:lnTo>
                      <a:pt x="513" y="120"/>
                    </a:lnTo>
                    <a:lnTo>
                      <a:pt x="482" y="136"/>
                    </a:lnTo>
                    <a:lnTo>
                      <a:pt x="478" y="142"/>
                    </a:lnTo>
                    <a:lnTo>
                      <a:pt x="478" y="149"/>
                    </a:lnTo>
                    <a:lnTo>
                      <a:pt x="480" y="154"/>
                    </a:lnTo>
                    <a:lnTo>
                      <a:pt x="479" y="155"/>
                    </a:lnTo>
                    <a:lnTo>
                      <a:pt x="445" y="130"/>
                    </a:lnTo>
                    <a:lnTo>
                      <a:pt x="432" y="129"/>
                    </a:lnTo>
                    <a:lnTo>
                      <a:pt x="423" y="139"/>
                    </a:lnTo>
                    <a:lnTo>
                      <a:pt x="421" y="111"/>
                    </a:lnTo>
                    <a:lnTo>
                      <a:pt x="415" y="111"/>
                    </a:lnTo>
                    <a:lnTo>
                      <a:pt x="412" y="102"/>
                    </a:lnTo>
                    <a:lnTo>
                      <a:pt x="410" y="87"/>
                    </a:lnTo>
                    <a:lnTo>
                      <a:pt x="405" y="82"/>
                    </a:lnTo>
                    <a:lnTo>
                      <a:pt x="405" y="68"/>
                    </a:lnTo>
                    <a:lnTo>
                      <a:pt x="357" y="0"/>
                    </a:lnTo>
                    <a:lnTo>
                      <a:pt x="183" y="0"/>
                    </a:lnTo>
                    <a:lnTo>
                      <a:pt x="220" y="14"/>
                    </a:lnTo>
                    <a:lnTo>
                      <a:pt x="231" y="2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309"/>
              <p:cNvSpPr>
                <a:spLocks noChangeAspect="1"/>
              </p:cNvSpPr>
              <p:nvPr/>
            </p:nvSpPr>
            <p:spPr bwMode="gray">
              <a:xfrm>
                <a:off x="1564" y="1153"/>
                <a:ext cx="6" cy="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1"/>
                  </a:cxn>
                  <a:cxn ang="0">
                    <a:pos x="30" y="30"/>
                  </a:cxn>
                  <a:cxn ang="0">
                    <a:pos x="3" y="0"/>
                  </a:cxn>
                  <a:cxn ang="0">
                    <a:pos x="0" y="16"/>
                  </a:cxn>
                </a:cxnLst>
                <a:rect l="0" t="0" r="r" b="b"/>
                <a:pathLst>
                  <a:path w="30" h="30">
                    <a:moveTo>
                      <a:pt x="0" y="16"/>
                    </a:moveTo>
                    <a:lnTo>
                      <a:pt x="0" y="21"/>
                    </a:lnTo>
                    <a:lnTo>
                      <a:pt x="30" y="30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310"/>
              <p:cNvSpPr>
                <a:spLocks noChangeAspect="1"/>
              </p:cNvSpPr>
              <p:nvPr/>
            </p:nvSpPr>
            <p:spPr bwMode="gray">
              <a:xfrm>
                <a:off x="1564" y="1147"/>
                <a:ext cx="1" cy="6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" y="31"/>
                  </a:cxn>
                  <a:cxn ang="0">
                    <a:pos x="7" y="27"/>
                  </a:cxn>
                  <a:cxn ang="0">
                    <a:pos x="5" y="11"/>
                  </a:cxn>
                </a:cxnLst>
                <a:rect l="0" t="0" r="r" b="b"/>
                <a:pathLst>
                  <a:path w="7" h="31">
                    <a:moveTo>
                      <a:pt x="5" y="11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31"/>
                    </a:lnTo>
                    <a:lnTo>
                      <a:pt x="7" y="2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311"/>
              <p:cNvSpPr>
                <a:spLocks noChangeAspect="1"/>
              </p:cNvSpPr>
              <p:nvPr/>
            </p:nvSpPr>
            <p:spPr bwMode="gray">
              <a:xfrm>
                <a:off x="1031" y="1408"/>
                <a:ext cx="17" cy="23"/>
              </a:xfrm>
              <a:custGeom>
                <a:avLst/>
                <a:gdLst/>
                <a:ahLst/>
                <a:cxnLst>
                  <a:cxn ang="0">
                    <a:pos x="16" y="58"/>
                  </a:cxn>
                  <a:cxn ang="0">
                    <a:pos x="22" y="61"/>
                  </a:cxn>
                  <a:cxn ang="0">
                    <a:pos x="25" y="56"/>
                  </a:cxn>
                  <a:cxn ang="0">
                    <a:pos x="19" y="46"/>
                  </a:cxn>
                  <a:cxn ang="0">
                    <a:pos x="24" y="46"/>
                  </a:cxn>
                  <a:cxn ang="0">
                    <a:pos x="30" y="52"/>
                  </a:cxn>
                  <a:cxn ang="0">
                    <a:pos x="35" y="47"/>
                  </a:cxn>
                  <a:cxn ang="0">
                    <a:pos x="38" y="52"/>
                  </a:cxn>
                  <a:cxn ang="0">
                    <a:pos x="46" y="46"/>
                  </a:cxn>
                  <a:cxn ang="0">
                    <a:pos x="47" y="37"/>
                  </a:cxn>
                  <a:cxn ang="0">
                    <a:pos x="43" y="41"/>
                  </a:cxn>
                  <a:cxn ang="0">
                    <a:pos x="38" y="37"/>
                  </a:cxn>
                  <a:cxn ang="0">
                    <a:pos x="43" y="32"/>
                  </a:cxn>
                  <a:cxn ang="0">
                    <a:pos x="48" y="19"/>
                  </a:cxn>
                  <a:cxn ang="0">
                    <a:pos x="44" y="11"/>
                  </a:cxn>
                  <a:cxn ang="0">
                    <a:pos x="43" y="3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58" y="18"/>
                  </a:cxn>
                  <a:cxn ang="0">
                    <a:pos x="57" y="26"/>
                  </a:cxn>
                  <a:cxn ang="0">
                    <a:pos x="60" y="32"/>
                  </a:cxn>
                  <a:cxn ang="0">
                    <a:pos x="67" y="35"/>
                  </a:cxn>
                  <a:cxn ang="0">
                    <a:pos x="76" y="24"/>
                  </a:cxn>
                  <a:cxn ang="0">
                    <a:pos x="81" y="30"/>
                  </a:cxn>
                  <a:cxn ang="0">
                    <a:pos x="81" y="41"/>
                  </a:cxn>
                  <a:cxn ang="0">
                    <a:pos x="79" y="50"/>
                  </a:cxn>
                  <a:cxn ang="0">
                    <a:pos x="70" y="58"/>
                  </a:cxn>
                  <a:cxn ang="0">
                    <a:pos x="49" y="94"/>
                  </a:cxn>
                  <a:cxn ang="0">
                    <a:pos x="35" y="110"/>
                  </a:cxn>
                  <a:cxn ang="0">
                    <a:pos x="24" y="106"/>
                  </a:cxn>
                  <a:cxn ang="0">
                    <a:pos x="22" y="110"/>
                  </a:cxn>
                  <a:cxn ang="0">
                    <a:pos x="22" y="113"/>
                  </a:cxn>
                  <a:cxn ang="0">
                    <a:pos x="16" y="106"/>
                  </a:cxn>
                  <a:cxn ang="0">
                    <a:pos x="17" y="101"/>
                  </a:cxn>
                  <a:cxn ang="0">
                    <a:pos x="27" y="104"/>
                  </a:cxn>
                  <a:cxn ang="0">
                    <a:pos x="33" y="96"/>
                  </a:cxn>
                  <a:cxn ang="0">
                    <a:pos x="38" y="85"/>
                  </a:cxn>
                  <a:cxn ang="0">
                    <a:pos x="26" y="96"/>
                  </a:cxn>
                  <a:cxn ang="0">
                    <a:pos x="12" y="86"/>
                  </a:cxn>
                  <a:cxn ang="0">
                    <a:pos x="8" y="73"/>
                  </a:cxn>
                  <a:cxn ang="0">
                    <a:pos x="6" y="61"/>
                  </a:cxn>
                  <a:cxn ang="0">
                    <a:pos x="1" y="57"/>
                  </a:cxn>
                  <a:cxn ang="0">
                    <a:pos x="0" y="52"/>
                  </a:cxn>
                  <a:cxn ang="0">
                    <a:pos x="3" y="46"/>
                  </a:cxn>
                  <a:cxn ang="0">
                    <a:pos x="6" y="46"/>
                  </a:cxn>
                  <a:cxn ang="0">
                    <a:pos x="16" y="58"/>
                  </a:cxn>
                </a:cxnLst>
                <a:rect l="0" t="0" r="r" b="b"/>
                <a:pathLst>
                  <a:path w="81" h="113">
                    <a:moveTo>
                      <a:pt x="16" y="58"/>
                    </a:moveTo>
                    <a:lnTo>
                      <a:pt x="22" y="61"/>
                    </a:lnTo>
                    <a:lnTo>
                      <a:pt x="25" y="5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30" y="52"/>
                    </a:lnTo>
                    <a:lnTo>
                      <a:pt x="35" y="47"/>
                    </a:lnTo>
                    <a:lnTo>
                      <a:pt x="38" y="52"/>
                    </a:lnTo>
                    <a:lnTo>
                      <a:pt x="46" y="46"/>
                    </a:lnTo>
                    <a:lnTo>
                      <a:pt x="47" y="37"/>
                    </a:lnTo>
                    <a:lnTo>
                      <a:pt x="43" y="41"/>
                    </a:lnTo>
                    <a:lnTo>
                      <a:pt x="38" y="37"/>
                    </a:lnTo>
                    <a:lnTo>
                      <a:pt x="43" y="32"/>
                    </a:lnTo>
                    <a:lnTo>
                      <a:pt x="48" y="19"/>
                    </a:lnTo>
                    <a:lnTo>
                      <a:pt x="44" y="11"/>
                    </a:lnTo>
                    <a:lnTo>
                      <a:pt x="43" y="3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58" y="18"/>
                    </a:lnTo>
                    <a:lnTo>
                      <a:pt x="57" y="26"/>
                    </a:lnTo>
                    <a:lnTo>
                      <a:pt x="60" y="32"/>
                    </a:lnTo>
                    <a:lnTo>
                      <a:pt x="67" y="35"/>
                    </a:lnTo>
                    <a:lnTo>
                      <a:pt x="76" y="24"/>
                    </a:lnTo>
                    <a:lnTo>
                      <a:pt x="81" y="30"/>
                    </a:lnTo>
                    <a:lnTo>
                      <a:pt x="81" y="41"/>
                    </a:lnTo>
                    <a:lnTo>
                      <a:pt x="79" y="50"/>
                    </a:lnTo>
                    <a:lnTo>
                      <a:pt x="70" y="58"/>
                    </a:lnTo>
                    <a:lnTo>
                      <a:pt x="49" y="94"/>
                    </a:lnTo>
                    <a:lnTo>
                      <a:pt x="35" y="110"/>
                    </a:lnTo>
                    <a:lnTo>
                      <a:pt x="24" y="106"/>
                    </a:lnTo>
                    <a:lnTo>
                      <a:pt x="22" y="110"/>
                    </a:lnTo>
                    <a:lnTo>
                      <a:pt x="22" y="113"/>
                    </a:lnTo>
                    <a:lnTo>
                      <a:pt x="16" y="106"/>
                    </a:lnTo>
                    <a:lnTo>
                      <a:pt x="17" y="101"/>
                    </a:lnTo>
                    <a:lnTo>
                      <a:pt x="27" y="104"/>
                    </a:lnTo>
                    <a:lnTo>
                      <a:pt x="33" y="96"/>
                    </a:lnTo>
                    <a:lnTo>
                      <a:pt x="38" y="85"/>
                    </a:lnTo>
                    <a:lnTo>
                      <a:pt x="26" y="96"/>
                    </a:lnTo>
                    <a:lnTo>
                      <a:pt x="12" y="86"/>
                    </a:lnTo>
                    <a:lnTo>
                      <a:pt x="8" y="73"/>
                    </a:lnTo>
                    <a:lnTo>
                      <a:pt x="6" y="61"/>
                    </a:lnTo>
                    <a:lnTo>
                      <a:pt x="1" y="57"/>
                    </a:lnTo>
                    <a:lnTo>
                      <a:pt x="0" y="52"/>
                    </a:lnTo>
                    <a:lnTo>
                      <a:pt x="3" y="46"/>
                    </a:lnTo>
                    <a:lnTo>
                      <a:pt x="6" y="46"/>
                    </a:lnTo>
                    <a:lnTo>
                      <a:pt x="16" y="5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312"/>
              <p:cNvSpPr>
                <a:spLocks noChangeAspect="1"/>
              </p:cNvSpPr>
              <p:nvPr/>
            </p:nvSpPr>
            <p:spPr bwMode="gray">
              <a:xfrm>
                <a:off x="1024" y="1423"/>
                <a:ext cx="11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1" y="22"/>
                  </a:cxn>
                  <a:cxn ang="0">
                    <a:pos x="9" y="28"/>
                  </a:cxn>
                  <a:cxn ang="0">
                    <a:pos x="12" y="38"/>
                  </a:cxn>
                  <a:cxn ang="0">
                    <a:pos x="23" y="39"/>
                  </a:cxn>
                  <a:cxn ang="0">
                    <a:pos x="32" y="49"/>
                  </a:cxn>
                  <a:cxn ang="0">
                    <a:pos x="41" y="50"/>
                  </a:cxn>
                  <a:cxn ang="0">
                    <a:pos x="44" y="55"/>
                  </a:cxn>
                  <a:cxn ang="0">
                    <a:pos x="47" y="58"/>
                  </a:cxn>
                  <a:cxn ang="0">
                    <a:pos x="52" y="56"/>
                  </a:cxn>
                  <a:cxn ang="0">
                    <a:pos x="54" y="50"/>
                  </a:cxn>
                  <a:cxn ang="0">
                    <a:pos x="45" y="39"/>
                  </a:cxn>
                  <a:cxn ang="0">
                    <a:pos x="30" y="28"/>
                  </a:cxn>
                  <a:cxn ang="0">
                    <a:pos x="33" y="22"/>
                  </a:cxn>
                  <a:cxn ang="0">
                    <a:pos x="19" y="15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2" y="4"/>
                  </a:cxn>
                </a:cxnLst>
                <a:rect l="0" t="0" r="r" b="b"/>
                <a:pathLst>
                  <a:path w="54" h="58">
                    <a:moveTo>
                      <a:pt x="2" y="4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1" y="22"/>
                    </a:lnTo>
                    <a:lnTo>
                      <a:pt x="9" y="28"/>
                    </a:lnTo>
                    <a:lnTo>
                      <a:pt x="12" y="38"/>
                    </a:lnTo>
                    <a:lnTo>
                      <a:pt x="23" y="39"/>
                    </a:lnTo>
                    <a:lnTo>
                      <a:pt x="32" y="49"/>
                    </a:lnTo>
                    <a:lnTo>
                      <a:pt x="41" y="50"/>
                    </a:lnTo>
                    <a:lnTo>
                      <a:pt x="44" y="55"/>
                    </a:lnTo>
                    <a:lnTo>
                      <a:pt x="47" y="58"/>
                    </a:lnTo>
                    <a:lnTo>
                      <a:pt x="52" y="56"/>
                    </a:lnTo>
                    <a:lnTo>
                      <a:pt x="54" y="50"/>
                    </a:lnTo>
                    <a:lnTo>
                      <a:pt x="45" y="39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19" y="15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6" name="Freeform 313"/>
            <p:cNvSpPr>
              <a:spLocks noChangeAspect="1"/>
            </p:cNvSpPr>
            <p:nvPr/>
          </p:nvSpPr>
          <p:spPr bwMode="gray">
            <a:xfrm rot="21085610">
              <a:off x="4534484" y="3703338"/>
              <a:ext cx="12721" cy="6985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281" y="6"/>
                </a:cxn>
                <a:cxn ang="0">
                  <a:pos x="289" y="25"/>
                </a:cxn>
                <a:cxn ang="0">
                  <a:pos x="298" y="25"/>
                </a:cxn>
                <a:cxn ang="0">
                  <a:pos x="326" y="50"/>
                </a:cxn>
                <a:cxn ang="0">
                  <a:pos x="336" y="96"/>
                </a:cxn>
                <a:cxn ang="0">
                  <a:pos x="312" y="69"/>
                </a:cxn>
                <a:cxn ang="0">
                  <a:pos x="274" y="50"/>
                </a:cxn>
                <a:cxn ang="0">
                  <a:pos x="230" y="52"/>
                </a:cxn>
                <a:cxn ang="0">
                  <a:pos x="98" y="96"/>
                </a:cxn>
                <a:cxn ang="0">
                  <a:pos x="21" y="93"/>
                </a:cxn>
                <a:cxn ang="0">
                  <a:pos x="0" y="52"/>
                </a:cxn>
                <a:cxn ang="0">
                  <a:pos x="87" y="45"/>
                </a:cxn>
                <a:cxn ang="0">
                  <a:pos x="208" y="0"/>
                </a:cxn>
                <a:cxn ang="0">
                  <a:pos x="257" y="0"/>
                </a:cxn>
                <a:cxn ang="0">
                  <a:pos x="291" y="10"/>
                </a:cxn>
              </a:cxnLst>
              <a:rect l="0" t="0" r="r" b="b"/>
              <a:pathLst>
                <a:path w="336" h="96">
                  <a:moveTo>
                    <a:pt x="291" y="10"/>
                  </a:moveTo>
                  <a:lnTo>
                    <a:pt x="281" y="6"/>
                  </a:lnTo>
                  <a:lnTo>
                    <a:pt x="289" y="25"/>
                  </a:lnTo>
                  <a:lnTo>
                    <a:pt x="298" y="25"/>
                  </a:lnTo>
                  <a:lnTo>
                    <a:pt x="326" y="50"/>
                  </a:lnTo>
                  <a:lnTo>
                    <a:pt x="336" y="96"/>
                  </a:lnTo>
                  <a:lnTo>
                    <a:pt x="312" y="69"/>
                  </a:lnTo>
                  <a:lnTo>
                    <a:pt x="274" y="50"/>
                  </a:lnTo>
                  <a:lnTo>
                    <a:pt x="230" y="52"/>
                  </a:lnTo>
                  <a:lnTo>
                    <a:pt x="98" y="96"/>
                  </a:lnTo>
                  <a:lnTo>
                    <a:pt x="21" y="93"/>
                  </a:lnTo>
                  <a:lnTo>
                    <a:pt x="0" y="52"/>
                  </a:lnTo>
                  <a:lnTo>
                    <a:pt x="87" y="45"/>
                  </a:lnTo>
                  <a:lnTo>
                    <a:pt x="208" y="0"/>
                  </a:lnTo>
                  <a:lnTo>
                    <a:pt x="257" y="0"/>
                  </a:lnTo>
                  <a:lnTo>
                    <a:pt x="291" y="1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314"/>
            <p:cNvSpPr>
              <a:spLocks noChangeAspect="1"/>
            </p:cNvSpPr>
            <p:nvPr/>
          </p:nvSpPr>
          <p:spPr bwMode="gray">
            <a:xfrm rot="21085610">
              <a:off x="4555155" y="3705084"/>
              <a:ext cx="1591" cy="17461"/>
            </a:xfrm>
            <a:custGeom>
              <a:avLst/>
              <a:gdLst/>
              <a:ahLst/>
              <a:cxnLst>
                <a:cxn ang="0">
                  <a:pos x="76" y="83"/>
                </a:cxn>
                <a:cxn ang="0">
                  <a:pos x="86" y="6"/>
                </a:cxn>
                <a:cxn ang="0">
                  <a:pos x="86" y="62"/>
                </a:cxn>
                <a:cxn ang="0">
                  <a:pos x="53" y="146"/>
                </a:cxn>
                <a:cxn ang="0">
                  <a:pos x="39" y="232"/>
                </a:cxn>
                <a:cxn ang="0">
                  <a:pos x="0" y="173"/>
                </a:cxn>
                <a:cxn ang="0">
                  <a:pos x="14" y="159"/>
                </a:cxn>
                <a:cxn ang="0">
                  <a:pos x="21" y="135"/>
                </a:cxn>
                <a:cxn ang="0">
                  <a:pos x="18" y="95"/>
                </a:cxn>
                <a:cxn ang="0">
                  <a:pos x="42" y="6"/>
                </a:cxn>
                <a:cxn ang="0">
                  <a:pos x="53" y="0"/>
                </a:cxn>
                <a:cxn ang="0">
                  <a:pos x="72" y="41"/>
                </a:cxn>
                <a:cxn ang="0">
                  <a:pos x="76" y="83"/>
                </a:cxn>
              </a:cxnLst>
              <a:rect l="0" t="0" r="r" b="b"/>
              <a:pathLst>
                <a:path w="86" h="232">
                  <a:moveTo>
                    <a:pt x="76" y="83"/>
                  </a:moveTo>
                  <a:lnTo>
                    <a:pt x="86" y="6"/>
                  </a:lnTo>
                  <a:lnTo>
                    <a:pt x="86" y="62"/>
                  </a:lnTo>
                  <a:lnTo>
                    <a:pt x="53" y="146"/>
                  </a:lnTo>
                  <a:lnTo>
                    <a:pt x="39" y="232"/>
                  </a:lnTo>
                  <a:lnTo>
                    <a:pt x="0" y="173"/>
                  </a:lnTo>
                  <a:lnTo>
                    <a:pt x="14" y="159"/>
                  </a:lnTo>
                  <a:lnTo>
                    <a:pt x="21" y="135"/>
                  </a:lnTo>
                  <a:lnTo>
                    <a:pt x="18" y="95"/>
                  </a:lnTo>
                  <a:lnTo>
                    <a:pt x="42" y="6"/>
                  </a:lnTo>
                  <a:lnTo>
                    <a:pt x="53" y="0"/>
                  </a:lnTo>
                  <a:lnTo>
                    <a:pt x="72" y="41"/>
                  </a:lnTo>
                  <a:lnTo>
                    <a:pt x="76" y="8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315"/>
            <p:cNvSpPr>
              <a:spLocks noChangeAspect="1"/>
            </p:cNvSpPr>
            <p:nvPr/>
          </p:nvSpPr>
          <p:spPr bwMode="gray">
            <a:xfrm rot="21085610">
              <a:off x="4555155" y="3745245"/>
              <a:ext cx="3180" cy="1747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73" y="7"/>
                </a:cxn>
                <a:cxn ang="0">
                  <a:pos x="73" y="0"/>
                </a:cxn>
                <a:cxn ang="0">
                  <a:pos x="48" y="0"/>
                </a:cxn>
                <a:cxn ang="0">
                  <a:pos x="8" y="4"/>
                </a:cxn>
                <a:cxn ang="0">
                  <a:pos x="0" y="28"/>
                </a:cxn>
                <a:cxn ang="0">
                  <a:pos x="55" y="25"/>
                </a:cxn>
              </a:cxnLst>
              <a:rect l="0" t="0" r="r" b="b"/>
              <a:pathLst>
                <a:path w="73" h="28">
                  <a:moveTo>
                    <a:pt x="55" y="25"/>
                  </a:moveTo>
                  <a:lnTo>
                    <a:pt x="73" y="7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8" y="4"/>
                  </a:lnTo>
                  <a:lnTo>
                    <a:pt x="0" y="28"/>
                  </a:lnTo>
                  <a:lnTo>
                    <a:pt x="55" y="2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316"/>
            <p:cNvSpPr>
              <a:spLocks noChangeAspect="1"/>
            </p:cNvSpPr>
            <p:nvPr/>
          </p:nvSpPr>
          <p:spPr bwMode="gray">
            <a:xfrm rot="21085610">
              <a:off x="4547205" y="3743499"/>
              <a:ext cx="6361" cy="20954"/>
            </a:xfrm>
            <a:custGeom>
              <a:avLst/>
              <a:gdLst/>
              <a:ahLst/>
              <a:cxnLst>
                <a:cxn ang="0">
                  <a:pos x="93" y="46"/>
                </a:cxn>
                <a:cxn ang="0">
                  <a:pos x="107" y="50"/>
                </a:cxn>
                <a:cxn ang="0">
                  <a:pos x="114" y="81"/>
                </a:cxn>
                <a:cxn ang="0">
                  <a:pos x="175" y="163"/>
                </a:cxn>
                <a:cxn ang="0">
                  <a:pos x="175" y="244"/>
                </a:cxn>
                <a:cxn ang="0">
                  <a:pos x="168" y="268"/>
                </a:cxn>
                <a:cxn ang="0">
                  <a:pos x="141" y="288"/>
                </a:cxn>
                <a:cxn ang="0">
                  <a:pos x="101" y="291"/>
                </a:cxn>
                <a:cxn ang="0">
                  <a:pos x="59" y="244"/>
                </a:cxn>
                <a:cxn ang="0">
                  <a:pos x="10" y="212"/>
                </a:cxn>
                <a:cxn ang="0">
                  <a:pos x="0" y="167"/>
                </a:cxn>
                <a:cxn ang="0">
                  <a:pos x="28" y="84"/>
                </a:cxn>
                <a:cxn ang="0">
                  <a:pos x="35" y="39"/>
                </a:cxn>
                <a:cxn ang="0">
                  <a:pos x="30" y="8"/>
                </a:cxn>
                <a:cxn ang="0">
                  <a:pos x="79" y="0"/>
                </a:cxn>
                <a:cxn ang="0">
                  <a:pos x="93" y="46"/>
                </a:cxn>
              </a:cxnLst>
              <a:rect l="0" t="0" r="r" b="b"/>
              <a:pathLst>
                <a:path w="175" h="291">
                  <a:moveTo>
                    <a:pt x="93" y="46"/>
                  </a:moveTo>
                  <a:lnTo>
                    <a:pt x="107" y="50"/>
                  </a:lnTo>
                  <a:lnTo>
                    <a:pt x="114" y="81"/>
                  </a:lnTo>
                  <a:lnTo>
                    <a:pt x="175" y="163"/>
                  </a:lnTo>
                  <a:lnTo>
                    <a:pt x="175" y="244"/>
                  </a:lnTo>
                  <a:lnTo>
                    <a:pt x="168" y="268"/>
                  </a:lnTo>
                  <a:lnTo>
                    <a:pt x="141" y="288"/>
                  </a:lnTo>
                  <a:lnTo>
                    <a:pt x="101" y="291"/>
                  </a:lnTo>
                  <a:lnTo>
                    <a:pt x="59" y="244"/>
                  </a:lnTo>
                  <a:lnTo>
                    <a:pt x="10" y="212"/>
                  </a:lnTo>
                  <a:lnTo>
                    <a:pt x="0" y="167"/>
                  </a:lnTo>
                  <a:lnTo>
                    <a:pt x="28" y="84"/>
                  </a:lnTo>
                  <a:lnTo>
                    <a:pt x="35" y="39"/>
                  </a:lnTo>
                  <a:lnTo>
                    <a:pt x="30" y="8"/>
                  </a:lnTo>
                  <a:lnTo>
                    <a:pt x="79" y="0"/>
                  </a:lnTo>
                  <a:lnTo>
                    <a:pt x="93" y="4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317"/>
            <p:cNvSpPr>
              <a:spLocks noChangeAspect="1"/>
            </p:cNvSpPr>
            <p:nvPr/>
          </p:nvSpPr>
          <p:spPr bwMode="gray">
            <a:xfrm rot="21085610">
              <a:off x="4555155" y="3767945"/>
              <a:ext cx="1591" cy="1047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7" y="0"/>
                </a:cxn>
                <a:cxn ang="0">
                  <a:pos x="69" y="118"/>
                </a:cxn>
                <a:cxn ang="0">
                  <a:pos x="59" y="144"/>
                </a:cxn>
                <a:cxn ang="0">
                  <a:pos x="17" y="128"/>
                </a:cxn>
                <a:cxn ang="0">
                  <a:pos x="0" y="70"/>
                </a:cxn>
              </a:cxnLst>
              <a:rect l="0" t="0" r="r" b="b"/>
              <a:pathLst>
                <a:path w="69" h="144">
                  <a:moveTo>
                    <a:pt x="0" y="70"/>
                  </a:moveTo>
                  <a:lnTo>
                    <a:pt x="47" y="0"/>
                  </a:lnTo>
                  <a:lnTo>
                    <a:pt x="69" y="118"/>
                  </a:lnTo>
                  <a:lnTo>
                    <a:pt x="59" y="144"/>
                  </a:lnTo>
                  <a:lnTo>
                    <a:pt x="17" y="128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318"/>
            <p:cNvSpPr>
              <a:spLocks noChangeAspect="1"/>
            </p:cNvSpPr>
            <p:nvPr/>
          </p:nvSpPr>
          <p:spPr bwMode="gray">
            <a:xfrm rot="21085610">
              <a:off x="4569467" y="3738260"/>
              <a:ext cx="1591" cy="13969"/>
            </a:xfrm>
            <a:custGeom>
              <a:avLst/>
              <a:gdLst/>
              <a:ahLst/>
              <a:cxnLst>
                <a:cxn ang="0">
                  <a:pos x="37" y="20"/>
                </a:cxn>
                <a:cxn ang="0">
                  <a:pos x="37" y="0"/>
                </a:cxn>
                <a:cxn ang="0">
                  <a:pos x="52" y="45"/>
                </a:cxn>
                <a:cxn ang="0">
                  <a:pos x="47" y="192"/>
                </a:cxn>
                <a:cxn ang="0">
                  <a:pos x="10" y="160"/>
                </a:cxn>
                <a:cxn ang="0">
                  <a:pos x="0" y="120"/>
                </a:cxn>
                <a:cxn ang="0">
                  <a:pos x="20" y="99"/>
                </a:cxn>
                <a:cxn ang="0">
                  <a:pos x="37" y="20"/>
                </a:cxn>
              </a:cxnLst>
              <a:rect l="0" t="0" r="r" b="b"/>
              <a:pathLst>
                <a:path w="52" h="192">
                  <a:moveTo>
                    <a:pt x="37" y="20"/>
                  </a:moveTo>
                  <a:lnTo>
                    <a:pt x="37" y="0"/>
                  </a:lnTo>
                  <a:lnTo>
                    <a:pt x="52" y="45"/>
                  </a:lnTo>
                  <a:lnTo>
                    <a:pt x="47" y="192"/>
                  </a:lnTo>
                  <a:lnTo>
                    <a:pt x="10" y="160"/>
                  </a:lnTo>
                  <a:lnTo>
                    <a:pt x="0" y="120"/>
                  </a:lnTo>
                  <a:lnTo>
                    <a:pt x="20" y="99"/>
                  </a:lnTo>
                  <a:lnTo>
                    <a:pt x="37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319"/>
            <p:cNvSpPr>
              <a:spLocks noChangeAspect="1"/>
            </p:cNvSpPr>
            <p:nvPr/>
          </p:nvSpPr>
          <p:spPr bwMode="gray">
            <a:xfrm rot="21085610">
              <a:off x="4577417" y="3750484"/>
              <a:ext cx="4771" cy="15716"/>
            </a:xfrm>
            <a:custGeom>
              <a:avLst/>
              <a:gdLst/>
              <a:ahLst/>
              <a:cxnLst>
                <a:cxn ang="0">
                  <a:pos x="115" y="147"/>
                </a:cxn>
                <a:cxn ang="0">
                  <a:pos x="132" y="142"/>
                </a:cxn>
                <a:cxn ang="0">
                  <a:pos x="146" y="205"/>
                </a:cxn>
                <a:cxn ang="0">
                  <a:pos x="121" y="212"/>
                </a:cxn>
                <a:cxn ang="0">
                  <a:pos x="87" y="202"/>
                </a:cxn>
                <a:cxn ang="0">
                  <a:pos x="101" y="157"/>
                </a:cxn>
                <a:cxn ang="0">
                  <a:pos x="56" y="76"/>
                </a:cxn>
                <a:cxn ang="0">
                  <a:pos x="0" y="0"/>
                </a:cxn>
                <a:cxn ang="0">
                  <a:pos x="24" y="4"/>
                </a:cxn>
                <a:cxn ang="0">
                  <a:pos x="52" y="35"/>
                </a:cxn>
                <a:cxn ang="0">
                  <a:pos x="115" y="147"/>
                </a:cxn>
              </a:cxnLst>
              <a:rect l="0" t="0" r="r" b="b"/>
              <a:pathLst>
                <a:path w="146" h="212">
                  <a:moveTo>
                    <a:pt x="115" y="147"/>
                  </a:moveTo>
                  <a:lnTo>
                    <a:pt x="132" y="142"/>
                  </a:lnTo>
                  <a:lnTo>
                    <a:pt x="146" y="205"/>
                  </a:lnTo>
                  <a:lnTo>
                    <a:pt x="121" y="212"/>
                  </a:lnTo>
                  <a:lnTo>
                    <a:pt x="87" y="202"/>
                  </a:lnTo>
                  <a:lnTo>
                    <a:pt x="101" y="157"/>
                  </a:lnTo>
                  <a:lnTo>
                    <a:pt x="56" y="76"/>
                  </a:lnTo>
                  <a:lnTo>
                    <a:pt x="0" y="0"/>
                  </a:lnTo>
                  <a:lnTo>
                    <a:pt x="24" y="4"/>
                  </a:lnTo>
                  <a:lnTo>
                    <a:pt x="52" y="35"/>
                  </a:lnTo>
                  <a:lnTo>
                    <a:pt x="115" y="14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320"/>
            <p:cNvSpPr>
              <a:spLocks noChangeAspect="1"/>
            </p:cNvSpPr>
            <p:nvPr/>
          </p:nvSpPr>
          <p:spPr bwMode="gray">
            <a:xfrm rot="21085610">
              <a:off x="4591729" y="3762706"/>
              <a:ext cx="3180" cy="349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28"/>
                </a:cxn>
                <a:cxn ang="0">
                  <a:pos x="0" y="55"/>
                </a:cxn>
                <a:cxn ang="0">
                  <a:pos x="35" y="52"/>
                </a:cxn>
                <a:cxn ang="0">
                  <a:pos x="52" y="0"/>
                </a:cxn>
                <a:cxn ang="0">
                  <a:pos x="20" y="0"/>
                </a:cxn>
              </a:cxnLst>
              <a:rect l="0" t="0" r="r" b="b"/>
              <a:pathLst>
                <a:path w="52" h="55">
                  <a:moveTo>
                    <a:pt x="20" y="0"/>
                  </a:moveTo>
                  <a:lnTo>
                    <a:pt x="3" y="28"/>
                  </a:lnTo>
                  <a:lnTo>
                    <a:pt x="0" y="55"/>
                  </a:lnTo>
                  <a:lnTo>
                    <a:pt x="35" y="52"/>
                  </a:lnTo>
                  <a:lnTo>
                    <a:pt x="5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321"/>
            <p:cNvSpPr>
              <a:spLocks noChangeAspect="1"/>
            </p:cNvSpPr>
            <p:nvPr/>
          </p:nvSpPr>
          <p:spPr bwMode="gray">
            <a:xfrm rot="21085610">
              <a:off x="4585368" y="3778422"/>
              <a:ext cx="4771" cy="174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105"/>
                </a:cxn>
                <a:cxn ang="0">
                  <a:pos x="55" y="135"/>
                </a:cxn>
                <a:cxn ang="0">
                  <a:pos x="93" y="149"/>
                </a:cxn>
                <a:cxn ang="0">
                  <a:pos x="117" y="204"/>
                </a:cxn>
                <a:cxn ang="0">
                  <a:pos x="117" y="232"/>
                </a:cxn>
                <a:cxn ang="0">
                  <a:pos x="96" y="191"/>
                </a:cxn>
                <a:cxn ang="0">
                  <a:pos x="52" y="162"/>
                </a:cxn>
                <a:cxn ang="0">
                  <a:pos x="35" y="118"/>
                </a:cxn>
                <a:cxn ang="0">
                  <a:pos x="24" y="44"/>
                </a:cxn>
                <a:cxn ang="0">
                  <a:pos x="0" y="0"/>
                </a:cxn>
              </a:cxnLst>
              <a:rect l="0" t="0" r="r" b="b"/>
              <a:pathLst>
                <a:path w="117" h="232">
                  <a:moveTo>
                    <a:pt x="0" y="0"/>
                  </a:moveTo>
                  <a:lnTo>
                    <a:pt x="10" y="17"/>
                  </a:lnTo>
                  <a:lnTo>
                    <a:pt x="37" y="105"/>
                  </a:lnTo>
                  <a:lnTo>
                    <a:pt x="55" y="135"/>
                  </a:lnTo>
                  <a:lnTo>
                    <a:pt x="93" y="149"/>
                  </a:lnTo>
                  <a:lnTo>
                    <a:pt x="117" y="204"/>
                  </a:lnTo>
                  <a:lnTo>
                    <a:pt x="117" y="232"/>
                  </a:lnTo>
                  <a:lnTo>
                    <a:pt x="96" y="191"/>
                  </a:lnTo>
                  <a:lnTo>
                    <a:pt x="52" y="162"/>
                  </a:lnTo>
                  <a:lnTo>
                    <a:pt x="35" y="11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322"/>
            <p:cNvSpPr>
              <a:spLocks noChangeAspect="1"/>
            </p:cNvSpPr>
            <p:nvPr/>
          </p:nvSpPr>
          <p:spPr bwMode="gray">
            <a:xfrm rot="21085610">
              <a:off x="4599679" y="3794137"/>
              <a:ext cx="4771" cy="15716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101" y="48"/>
                </a:cxn>
                <a:cxn ang="0">
                  <a:pos x="101" y="56"/>
                </a:cxn>
                <a:cxn ang="0">
                  <a:pos x="90" y="48"/>
                </a:cxn>
                <a:cxn ang="0">
                  <a:pos x="31" y="48"/>
                </a:cxn>
                <a:cxn ang="0">
                  <a:pos x="4" y="27"/>
                </a:cxn>
                <a:cxn ang="0">
                  <a:pos x="0" y="14"/>
                </a:cxn>
                <a:cxn ang="0">
                  <a:pos x="11" y="0"/>
                </a:cxn>
                <a:cxn ang="0">
                  <a:pos x="46" y="14"/>
                </a:cxn>
                <a:cxn ang="0">
                  <a:pos x="83" y="41"/>
                </a:cxn>
                <a:cxn ang="0">
                  <a:pos x="125" y="41"/>
                </a:cxn>
                <a:cxn ang="0">
                  <a:pos x="145" y="61"/>
                </a:cxn>
                <a:cxn ang="0">
                  <a:pos x="149" y="113"/>
                </a:cxn>
                <a:cxn ang="0">
                  <a:pos x="103" y="172"/>
                </a:cxn>
                <a:cxn ang="0">
                  <a:pos x="49" y="218"/>
                </a:cxn>
                <a:cxn ang="0">
                  <a:pos x="35" y="182"/>
                </a:cxn>
                <a:cxn ang="0">
                  <a:pos x="111" y="100"/>
                </a:cxn>
                <a:cxn ang="0">
                  <a:pos x="101" y="73"/>
                </a:cxn>
              </a:cxnLst>
              <a:rect l="0" t="0" r="r" b="b"/>
              <a:pathLst>
                <a:path w="149" h="218">
                  <a:moveTo>
                    <a:pt x="101" y="73"/>
                  </a:moveTo>
                  <a:lnTo>
                    <a:pt x="101" y="48"/>
                  </a:lnTo>
                  <a:lnTo>
                    <a:pt x="101" y="56"/>
                  </a:lnTo>
                  <a:lnTo>
                    <a:pt x="90" y="48"/>
                  </a:lnTo>
                  <a:lnTo>
                    <a:pt x="31" y="48"/>
                  </a:lnTo>
                  <a:lnTo>
                    <a:pt x="4" y="27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83" y="41"/>
                  </a:lnTo>
                  <a:lnTo>
                    <a:pt x="125" y="41"/>
                  </a:lnTo>
                  <a:lnTo>
                    <a:pt x="145" y="61"/>
                  </a:lnTo>
                  <a:lnTo>
                    <a:pt x="149" y="113"/>
                  </a:lnTo>
                  <a:lnTo>
                    <a:pt x="103" y="172"/>
                  </a:lnTo>
                  <a:lnTo>
                    <a:pt x="49" y="218"/>
                  </a:lnTo>
                  <a:lnTo>
                    <a:pt x="35" y="182"/>
                  </a:lnTo>
                  <a:lnTo>
                    <a:pt x="111" y="100"/>
                  </a:lnTo>
                  <a:lnTo>
                    <a:pt x="101" y="73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323"/>
            <p:cNvSpPr>
              <a:spLocks noChangeAspect="1"/>
            </p:cNvSpPr>
            <p:nvPr/>
          </p:nvSpPr>
          <p:spPr bwMode="gray">
            <a:xfrm rot="21085610">
              <a:off x="4612400" y="3804613"/>
              <a:ext cx="4771" cy="1747"/>
            </a:xfrm>
            <a:custGeom>
              <a:avLst/>
              <a:gdLst/>
              <a:ahLst/>
              <a:cxnLst>
                <a:cxn ang="0">
                  <a:pos x="118" y="34"/>
                </a:cxn>
                <a:cxn ang="0">
                  <a:pos x="100" y="3"/>
                </a:cxn>
                <a:cxn ang="0">
                  <a:pos x="56" y="0"/>
                </a:cxn>
                <a:cxn ang="0">
                  <a:pos x="0" y="24"/>
                </a:cxn>
                <a:cxn ang="0">
                  <a:pos x="52" y="17"/>
                </a:cxn>
                <a:cxn ang="0">
                  <a:pos x="90" y="34"/>
                </a:cxn>
                <a:cxn ang="0">
                  <a:pos x="118" y="34"/>
                </a:cxn>
              </a:cxnLst>
              <a:rect l="0" t="0" r="r" b="b"/>
              <a:pathLst>
                <a:path w="118" h="34">
                  <a:moveTo>
                    <a:pt x="118" y="34"/>
                  </a:moveTo>
                  <a:lnTo>
                    <a:pt x="100" y="3"/>
                  </a:lnTo>
                  <a:lnTo>
                    <a:pt x="56" y="0"/>
                  </a:lnTo>
                  <a:lnTo>
                    <a:pt x="0" y="24"/>
                  </a:lnTo>
                  <a:lnTo>
                    <a:pt x="52" y="17"/>
                  </a:lnTo>
                  <a:lnTo>
                    <a:pt x="90" y="34"/>
                  </a:lnTo>
                  <a:lnTo>
                    <a:pt x="11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324"/>
            <p:cNvSpPr>
              <a:spLocks noChangeAspect="1"/>
            </p:cNvSpPr>
            <p:nvPr/>
          </p:nvSpPr>
          <p:spPr bwMode="gray">
            <a:xfrm rot="21085610">
              <a:off x="4623532" y="3811598"/>
              <a:ext cx="9541" cy="6985"/>
            </a:xfrm>
            <a:custGeom>
              <a:avLst/>
              <a:gdLst/>
              <a:ahLst/>
              <a:cxnLst>
                <a:cxn ang="0">
                  <a:pos x="48" y="19"/>
                </a:cxn>
                <a:cxn ang="0">
                  <a:pos x="86" y="0"/>
                </a:cxn>
                <a:cxn ang="0">
                  <a:pos x="114" y="25"/>
                </a:cxn>
                <a:cxn ang="0">
                  <a:pos x="192" y="61"/>
                </a:cxn>
                <a:cxn ang="0">
                  <a:pos x="241" y="92"/>
                </a:cxn>
                <a:cxn ang="0">
                  <a:pos x="248" y="103"/>
                </a:cxn>
                <a:cxn ang="0">
                  <a:pos x="210" y="98"/>
                </a:cxn>
                <a:cxn ang="0">
                  <a:pos x="148" y="52"/>
                </a:cxn>
                <a:cxn ang="0">
                  <a:pos x="100" y="34"/>
                </a:cxn>
                <a:cxn ang="0">
                  <a:pos x="41" y="73"/>
                </a:cxn>
                <a:cxn ang="0">
                  <a:pos x="0" y="76"/>
                </a:cxn>
                <a:cxn ang="0">
                  <a:pos x="13" y="48"/>
                </a:cxn>
                <a:cxn ang="0">
                  <a:pos x="48" y="19"/>
                </a:cxn>
              </a:cxnLst>
              <a:rect l="0" t="0" r="r" b="b"/>
              <a:pathLst>
                <a:path w="248" h="103">
                  <a:moveTo>
                    <a:pt x="48" y="19"/>
                  </a:moveTo>
                  <a:lnTo>
                    <a:pt x="86" y="0"/>
                  </a:lnTo>
                  <a:lnTo>
                    <a:pt x="114" y="25"/>
                  </a:lnTo>
                  <a:lnTo>
                    <a:pt x="192" y="61"/>
                  </a:lnTo>
                  <a:lnTo>
                    <a:pt x="241" y="92"/>
                  </a:lnTo>
                  <a:lnTo>
                    <a:pt x="248" y="103"/>
                  </a:lnTo>
                  <a:lnTo>
                    <a:pt x="210" y="98"/>
                  </a:lnTo>
                  <a:lnTo>
                    <a:pt x="148" y="52"/>
                  </a:lnTo>
                  <a:lnTo>
                    <a:pt x="100" y="34"/>
                  </a:lnTo>
                  <a:lnTo>
                    <a:pt x="41" y="73"/>
                  </a:lnTo>
                  <a:lnTo>
                    <a:pt x="0" y="76"/>
                  </a:lnTo>
                  <a:lnTo>
                    <a:pt x="13" y="48"/>
                  </a:lnTo>
                  <a:lnTo>
                    <a:pt x="48" y="1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325"/>
            <p:cNvSpPr>
              <a:spLocks noChangeAspect="1"/>
            </p:cNvSpPr>
            <p:nvPr/>
          </p:nvSpPr>
          <p:spPr bwMode="gray">
            <a:xfrm rot="21085610">
              <a:off x="4610810" y="3830806"/>
              <a:ext cx="6361" cy="10477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84" y="0"/>
                </a:cxn>
                <a:cxn ang="0">
                  <a:pos x="184" y="56"/>
                </a:cxn>
                <a:cxn ang="0">
                  <a:pos x="175" y="104"/>
                </a:cxn>
                <a:cxn ang="0">
                  <a:pos x="132" y="132"/>
                </a:cxn>
                <a:cxn ang="0">
                  <a:pos x="0" y="146"/>
                </a:cxn>
                <a:cxn ang="0">
                  <a:pos x="4" y="76"/>
                </a:cxn>
                <a:cxn ang="0">
                  <a:pos x="62" y="49"/>
                </a:cxn>
                <a:cxn ang="0">
                  <a:pos x="114" y="67"/>
                </a:cxn>
                <a:cxn ang="0">
                  <a:pos x="192" y="0"/>
                </a:cxn>
              </a:cxnLst>
              <a:rect l="0" t="0" r="r" b="b"/>
              <a:pathLst>
                <a:path w="192" h="146">
                  <a:moveTo>
                    <a:pt x="192" y="0"/>
                  </a:moveTo>
                  <a:lnTo>
                    <a:pt x="184" y="0"/>
                  </a:lnTo>
                  <a:lnTo>
                    <a:pt x="184" y="56"/>
                  </a:lnTo>
                  <a:lnTo>
                    <a:pt x="175" y="104"/>
                  </a:lnTo>
                  <a:lnTo>
                    <a:pt x="132" y="132"/>
                  </a:lnTo>
                  <a:lnTo>
                    <a:pt x="0" y="146"/>
                  </a:lnTo>
                  <a:lnTo>
                    <a:pt x="4" y="76"/>
                  </a:lnTo>
                  <a:lnTo>
                    <a:pt x="62" y="49"/>
                  </a:lnTo>
                  <a:lnTo>
                    <a:pt x="114" y="67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326"/>
            <p:cNvSpPr>
              <a:spLocks noChangeAspect="1"/>
            </p:cNvSpPr>
            <p:nvPr/>
          </p:nvSpPr>
          <p:spPr bwMode="gray">
            <a:xfrm rot="21085610">
              <a:off x="4553565" y="3766198"/>
              <a:ext cx="3180" cy="523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55"/>
                </a:cxn>
                <a:cxn ang="0">
                  <a:pos x="4" y="80"/>
                </a:cxn>
                <a:cxn ang="0">
                  <a:pos x="42" y="57"/>
                </a:cxn>
                <a:cxn ang="0">
                  <a:pos x="70" y="9"/>
                </a:cxn>
                <a:cxn ang="0">
                  <a:pos x="42" y="0"/>
                </a:cxn>
              </a:cxnLst>
              <a:rect l="0" t="0" r="r" b="b"/>
              <a:pathLst>
                <a:path w="70" h="80">
                  <a:moveTo>
                    <a:pt x="42" y="0"/>
                  </a:moveTo>
                  <a:lnTo>
                    <a:pt x="0" y="55"/>
                  </a:lnTo>
                  <a:lnTo>
                    <a:pt x="4" y="80"/>
                  </a:lnTo>
                  <a:lnTo>
                    <a:pt x="42" y="57"/>
                  </a:lnTo>
                  <a:lnTo>
                    <a:pt x="70" y="9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327"/>
            <p:cNvSpPr>
              <a:spLocks noChangeAspect="1"/>
            </p:cNvSpPr>
            <p:nvPr/>
          </p:nvSpPr>
          <p:spPr bwMode="gray">
            <a:xfrm rot="21085610">
              <a:off x="4521763" y="3748737"/>
              <a:ext cx="1591" cy="6985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57" y="0"/>
                </a:cxn>
                <a:cxn ang="0">
                  <a:pos x="0" y="79"/>
                </a:cxn>
                <a:cxn ang="0">
                  <a:pos x="7" y="93"/>
                </a:cxn>
                <a:cxn ang="0">
                  <a:pos x="72" y="7"/>
                </a:cxn>
              </a:cxnLst>
              <a:rect l="0" t="0" r="r" b="b"/>
              <a:pathLst>
                <a:path w="72" h="93">
                  <a:moveTo>
                    <a:pt x="72" y="7"/>
                  </a:moveTo>
                  <a:lnTo>
                    <a:pt x="57" y="0"/>
                  </a:lnTo>
                  <a:lnTo>
                    <a:pt x="0" y="79"/>
                  </a:lnTo>
                  <a:lnTo>
                    <a:pt x="7" y="93"/>
                  </a:lnTo>
                  <a:lnTo>
                    <a:pt x="72" y="7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328"/>
            <p:cNvSpPr>
              <a:spLocks noChangeAspect="1"/>
            </p:cNvSpPr>
            <p:nvPr/>
          </p:nvSpPr>
          <p:spPr bwMode="gray">
            <a:xfrm rot="21085610">
              <a:off x="4518582" y="3757468"/>
              <a:ext cx="3180" cy="349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53" y="18"/>
                </a:cxn>
                <a:cxn ang="0">
                  <a:pos x="56" y="0"/>
                </a:cxn>
              </a:cxnLst>
              <a:rect l="0" t="0" r="r" b="b"/>
              <a:pathLst>
                <a:path w="56" h="36">
                  <a:moveTo>
                    <a:pt x="56" y="0"/>
                  </a:moveTo>
                  <a:lnTo>
                    <a:pt x="0" y="26"/>
                  </a:lnTo>
                  <a:lnTo>
                    <a:pt x="4" y="36"/>
                  </a:lnTo>
                  <a:lnTo>
                    <a:pt x="53" y="18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29"/>
            <p:cNvSpPr>
              <a:spLocks noChangeAspect="1"/>
            </p:cNvSpPr>
            <p:nvPr/>
          </p:nvSpPr>
          <p:spPr bwMode="gray">
            <a:xfrm rot="21085610">
              <a:off x="4509041" y="3760961"/>
              <a:ext cx="6361" cy="6985"/>
            </a:xfrm>
            <a:custGeom>
              <a:avLst/>
              <a:gdLst/>
              <a:ahLst/>
              <a:cxnLst>
                <a:cxn ang="0">
                  <a:pos x="152" y="40"/>
                </a:cxn>
                <a:cxn ang="0">
                  <a:pos x="109" y="36"/>
                </a:cxn>
                <a:cxn ang="0">
                  <a:pos x="44" y="67"/>
                </a:cxn>
                <a:cxn ang="0">
                  <a:pos x="0" y="70"/>
                </a:cxn>
                <a:cxn ang="0">
                  <a:pos x="9" y="50"/>
                </a:cxn>
                <a:cxn ang="0">
                  <a:pos x="59" y="36"/>
                </a:cxn>
                <a:cxn ang="0">
                  <a:pos x="119" y="0"/>
                </a:cxn>
                <a:cxn ang="0">
                  <a:pos x="155" y="9"/>
                </a:cxn>
                <a:cxn ang="0">
                  <a:pos x="152" y="40"/>
                </a:cxn>
              </a:cxnLst>
              <a:rect l="0" t="0" r="r" b="b"/>
              <a:pathLst>
                <a:path w="155" h="70">
                  <a:moveTo>
                    <a:pt x="152" y="40"/>
                  </a:moveTo>
                  <a:lnTo>
                    <a:pt x="109" y="36"/>
                  </a:lnTo>
                  <a:lnTo>
                    <a:pt x="44" y="67"/>
                  </a:lnTo>
                  <a:lnTo>
                    <a:pt x="0" y="70"/>
                  </a:lnTo>
                  <a:lnTo>
                    <a:pt x="9" y="50"/>
                  </a:lnTo>
                  <a:lnTo>
                    <a:pt x="59" y="36"/>
                  </a:lnTo>
                  <a:lnTo>
                    <a:pt x="119" y="0"/>
                  </a:lnTo>
                  <a:lnTo>
                    <a:pt x="155" y="9"/>
                  </a:lnTo>
                  <a:lnTo>
                    <a:pt x="152" y="4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30"/>
            <p:cNvSpPr>
              <a:spLocks noChangeAspect="1"/>
            </p:cNvSpPr>
            <p:nvPr/>
          </p:nvSpPr>
          <p:spPr bwMode="gray">
            <a:xfrm rot="20552049">
              <a:off x="4551975" y="3911128"/>
              <a:ext cx="23853" cy="19208"/>
            </a:xfrm>
            <a:custGeom>
              <a:avLst/>
              <a:gdLst/>
              <a:ahLst/>
              <a:cxnLst>
                <a:cxn ang="0">
                  <a:pos x="373" y="31"/>
                </a:cxn>
                <a:cxn ang="0">
                  <a:pos x="397" y="35"/>
                </a:cxn>
                <a:cxn ang="0">
                  <a:pos x="450" y="63"/>
                </a:cxn>
                <a:cxn ang="0">
                  <a:pos x="483" y="101"/>
                </a:cxn>
                <a:cxn ang="0">
                  <a:pos x="600" y="104"/>
                </a:cxn>
                <a:cxn ang="0">
                  <a:pos x="642" y="212"/>
                </a:cxn>
                <a:cxn ang="0">
                  <a:pos x="588" y="222"/>
                </a:cxn>
                <a:cxn ang="0">
                  <a:pos x="504" y="197"/>
                </a:cxn>
                <a:cxn ang="0">
                  <a:pos x="442" y="222"/>
                </a:cxn>
                <a:cxn ang="0">
                  <a:pos x="390" y="222"/>
                </a:cxn>
                <a:cxn ang="0">
                  <a:pos x="369" y="260"/>
                </a:cxn>
                <a:cxn ang="0">
                  <a:pos x="304" y="256"/>
                </a:cxn>
                <a:cxn ang="0">
                  <a:pos x="273" y="228"/>
                </a:cxn>
                <a:cxn ang="0">
                  <a:pos x="194" y="222"/>
                </a:cxn>
                <a:cxn ang="0">
                  <a:pos x="101" y="135"/>
                </a:cxn>
                <a:cxn ang="0">
                  <a:pos x="39" y="115"/>
                </a:cxn>
                <a:cxn ang="0">
                  <a:pos x="0" y="73"/>
                </a:cxn>
                <a:cxn ang="0">
                  <a:pos x="10" y="44"/>
                </a:cxn>
                <a:cxn ang="0">
                  <a:pos x="138" y="0"/>
                </a:cxn>
                <a:cxn ang="0">
                  <a:pos x="194" y="4"/>
                </a:cxn>
                <a:cxn ang="0">
                  <a:pos x="279" y="21"/>
                </a:cxn>
                <a:cxn ang="0">
                  <a:pos x="373" y="31"/>
                </a:cxn>
              </a:cxnLst>
              <a:rect l="0" t="0" r="r" b="b"/>
              <a:pathLst>
                <a:path w="642" h="260">
                  <a:moveTo>
                    <a:pt x="373" y="31"/>
                  </a:moveTo>
                  <a:lnTo>
                    <a:pt x="397" y="35"/>
                  </a:lnTo>
                  <a:lnTo>
                    <a:pt x="450" y="63"/>
                  </a:lnTo>
                  <a:lnTo>
                    <a:pt x="483" y="101"/>
                  </a:lnTo>
                  <a:lnTo>
                    <a:pt x="600" y="104"/>
                  </a:lnTo>
                  <a:lnTo>
                    <a:pt x="642" y="212"/>
                  </a:lnTo>
                  <a:lnTo>
                    <a:pt x="588" y="222"/>
                  </a:lnTo>
                  <a:lnTo>
                    <a:pt x="504" y="197"/>
                  </a:lnTo>
                  <a:lnTo>
                    <a:pt x="442" y="222"/>
                  </a:lnTo>
                  <a:lnTo>
                    <a:pt x="390" y="222"/>
                  </a:lnTo>
                  <a:lnTo>
                    <a:pt x="369" y="260"/>
                  </a:lnTo>
                  <a:lnTo>
                    <a:pt x="304" y="256"/>
                  </a:lnTo>
                  <a:lnTo>
                    <a:pt x="273" y="228"/>
                  </a:lnTo>
                  <a:lnTo>
                    <a:pt x="194" y="222"/>
                  </a:lnTo>
                  <a:lnTo>
                    <a:pt x="101" y="135"/>
                  </a:lnTo>
                  <a:lnTo>
                    <a:pt x="39" y="115"/>
                  </a:lnTo>
                  <a:lnTo>
                    <a:pt x="0" y="73"/>
                  </a:lnTo>
                  <a:lnTo>
                    <a:pt x="10" y="44"/>
                  </a:lnTo>
                  <a:lnTo>
                    <a:pt x="138" y="0"/>
                  </a:lnTo>
                  <a:lnTo>
                    <a:pt x="194" y="4"/>
                  </a:lnTo>
                  <a:lnTo>
                    <a:pt x="279" y="21"/>
                  </a:lnTo>
                  <a:lnTo>
                    <a:pt x="373" y="3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31"/>
            <p:cNvSpPr>
              <a:spLocks noChangeAspect="1"/>
            </p:cNvSpPr>
            <p:nvPr/>
          </p:nvSpPr>
          <p:spPr bwMode="gray">
            <a:xfrm rot="20552049">
              <a:off x="4617171" y="3848267"/>
              <a:ext cx="38163" cy="57623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119" y="0"/>
                </a:cxn>
                <a:cxn ang="0">
                  <a:pos x="338" y="4"/>
                </a:cxn>
                <a:cxn ang="0">
                  <a:pos x="512" y="76"/>
                </a:cxn>
                <a:cxn ang="0">
                  <a:pos x="614" y="110"/>
                </a:cxn>
                <a:cxn ang="0">
                  <a:pos x="643" y="181"/>
                </a:cxn>
                <a:cxn ang="0">
                  <a:pos x="805" y="193"/>
                </a:cxn>
                <a:cxn ang="0">
                  <a:pos x="825" y="227"/>
                </a:cxn>
                <a:cxn ang="0">
                  <a:pos x="728" y="244"/>
                </a:cxn>
                <a:cxn ang="0">
                  <a:pos x="796" y="294"/>
                </a:cxn>
                <a:cxn ang="0">
                  <a:pos x="977" y="336"/>
                </a:cxn>
                <a:cxn ang="0">
                  <a:pos x="1076" y="404"/>
                </a:cxn>
                <a:cxn ang="0">
                  <a:pos x="1080" y="462"/>
                </a:cxn>
                <a:cxn ang="0">
                  <a:pos x="1012" y="547"/>
                </a:cxn>
                <a:cxn ang="0">
                  <a:pos x="940" y="522"/>
                </a:cxn>
                <a:cxn ang="0">
                  <a:pos x="706" y="483"/>
                </a:cxn>
                <a:cxn ang="0">
                  <a:pos x="551" y="522"/>
                </a:cxn>
                <a:cxn ang="0">
                  <a:pos x="525" y="556"/>
                </a:cxn>
                <a:cxn ang="0">
                  <a:pos x="406" y="589"/>
                </a:cxn>
                <a:cxn ang="0">
                  <a:pos x="369" y="509"/>
                </a:cxn>
                <a:cxn ang="0">
                  <a:pos x="292" y="517"/>
                </a:cxn>
                <a:cxn ang="0">
                  <a:pos x="233" y="584"/>
                </a:cxn>
                <a:cxn ang="0">
                  <a:pos x="174" y="673"/>
                </a:cxn>
                <a:cxn ang="0">
                  <a:pos x="110" y="745"/>
                </a:cxn>
                <a:cxn ang="0">
                  <a:pos x="85" y="733"/>
                </a:cxn>
                <a:cxn ang="0">
                  <a:pos x="42" y="694"/>
                </a:cxn>
                <a:cxn ang="0">
                  <a:pos x="25" y="619"/>
                </a:cxn>
                <a:cxn ang="0">
                  <a:pos x="42" y="531"/>
                </a:cxn>
                <a:cxn ang="0">
                  <a:pos x="0" y="458"/>
                </a:cxn>
                <a:cxn ang="0">
                  <a:pos x="8" y="417"/>
                </a:cxn>
                <a:cxn ang="0">
                  <a:pos x="46" y="290"/>
                </a:cxn>
                <a:cxn ang="0">
                  <a:pos x="77" y="235"/>
                </a:cxn>
                <a:cxn ang="0">
                  <a:pos x="59" y="127"/>
                </a:cxn>
                <a:cxn ang="0">
                  <a:pos x="12" y="38"/>
                </a:cxn>
              </a:cxnLst>
              <a:rect l="0" t="0" r="r" b="b"/>
              <a:pathLst>
                <a:path w="1080" h="745">
                  <a:moveTo>
                    <a:pt x="17" y="29"/>
                  </a:moveTo>
                  <a:lnTo>
                    <a:pt x="25" y="17"/>
                  </a:lnTo>
                  <a:lnTo>
                    <a:pt x="51" y="0"/>
                  </a:lnTo>
                  <a:lnTo>
                    <a:pt x="119" y="0"/>
                  </a:lnTo>
                  <a:lnTo>
                    <a:pt x="183" y="9"/>
                  </a:lnTo>
                  <a:lnTo>
                    <a:pt x="338" y="4"/>
                  </a:lnTo>
                  <a:lnTo>
                    <a:pt x="423" y="29"/>
                  </a:lnTo>
                  <a:lnTo>
                    <a:pt x="512" y="76"/>
                  </a:lnTo>
                  <a:lnTo>
                    <a:pt x="589" y="84"/>
                  </a:lnTo>
                  <a:lnTo>
                    <a:pt x="614" y="110"/>
                  </a:lnTo>
                  <a:lnTo>
                    <a:pt x="632" y="169"/>
                  </a:lnTo>
                  <a:lnTo>
                    <a:pt x="643" y="181"/>
                  </a:lnTo>
                  <a:lnTo>
                    <a:pt x="699" y="193"/>
                  </a:lnTo>
                  <a:lnTo>
                    <a:pt x="805" y="193"/>
                  </a:lnTo>
                  <a:lnTo>
                    <a:pt x="822" y="203"/>
                  </a:lnTo>
                  <a:lnTo>
                    <a:pt x="825" y="227"/>
                  </a:lnTo>
                  <a:lnTo>
                    <a:pt x="779" y="244"/>
                  </a:lnTo>
                  <a:lnTo>
                    <a:pt x="728" y="244"/>
                  </a:lnTo>
                  <a:lnTo>
                    <a:pt x="723" y="269"/>
                  </a:lnTo>
                  <a:lnTo>
                    <a:pt x="796" y="294"/>
                  </a:lnTo>
                  <a:lnTo>
                    <a:pt x="944" y="298"/>
                  </a:lnTo>
                  <a:lnTo>
                    <a:pt x="977" y="336"/>
                  </a:lnTo>
                  <a:lnTo>
                    <a:pt x="1038" y="387"/>
                  </a:lnTo>
                  <a:lnTo>
                    <a:pt x="1076" y="404"/>
                  </a:lnTo>
                  <a:lnTo>
                    <a:pt x="1080" y="417"/>
                  </a:lnTo>
                  <a:lnTo>
                    <a:pt x="1080" y="462"/>
                  </a:lnTo>
                  <a:lnTo>
                    <a:pt x="1055" y="509"/>
                  </a:lnTo>
                  <a:lnTo>
                    <a:pt x="1012" y="547"/>
                  </a:lnTo>
                  <a:lnTo>
                    <a:pt x="969" y="547"/>
                  </a:lnTo>
                  <a:lnTo>
                    <a:pt x="940" y="522"/>
                  </a:lnTo>
                  <a:lnTo>
                    <a:pt x="872" y="496"/>
                  </a:lnTo>
                  <a:lnTo>
                    <a:pt x="706" y="483"/>
                  </a:lnTo>
                  <a:lnTo>
                    <a:pt x="589" y="500"/>
                  </a:lnTo>
                  <a:lnTo>
                    <a:pt x="551" y="522"/>
                  </a:lnTo>
                  <a:lnTo>
                    <a:pt x="538" y="547"/>
                  </a:lnTo>
                  <a:lnTo>
                    <a:pt x="525" y="556"/>
                  </a:lnTo>
                  <a:lnTo>
                    <a:pt x="474" y="576"/>
                  </a:lnTo>
                  <a:lnTo>
                    <a:pt x="406" y="589"/>
                  </a:lnTo>
                  <a:lnTo>
                    <a:pt x="369" y="522"/>
                  </a:lnTo>
                  <a:lnTo>
                    <a:pt x="369" y="509"/>
                  </a:lnTo>
                  <a:lnTo>
                    <a:pt x="322" y="504"/>
                  </a:lnTo>
                  <a:lnTo>
                    <a:pt x="292" y="517"/>
                  </a:lnTo>
                  <a:lnTo>
                    <a:pt x="271" y="534"/>
                  </a:lnTo>
                  <a:lnTo>
                    <a:pt x="233" y="584"/>
                  </a:lnTo>
                  <a:lnTo>
                    <a:pt x="191" y="656"/>
                  </a:lnTo>
                  <a:lnTo>
                    <a:pt x="174" y="673"/>
                  </a:lnTo>
                  <a:lnTo>
                    <a:pt x="170" y="690"/>
                  </a:lnTo>
                  <a:lnTo>
                    <a:pt x="110" y="745"/>
                  </a:lnTo>
                  <a:lnTo>
                    <a:pt x="88" y="745"/>
                  </a:lnTo>
                  <a:lnTo>
                    <a:pt x="85" y="733"/>
                  </a:lnTo>
                  <a:lnTo>
                    <a:pt x="46" y="702"/>
                  </a:lnTo>
                  <a:lnTo>
                    <a:pt x="42" y="694"/>
                  </a:lnTo>
                  <a:lnTo>
                    <a:pt x="42" y="640"/>
                  </a:lnTo>
                  <a:lnTo>
                    <a:pt x="25" y="619"/>
                  </a:lnTo>
                  <a:lnTo>
                    <a:pt x="34" y="606"/>
                  </a:lnTo>
                  <a:lnTo>
                    <a:pt x="42" y="531"/>
                  </a:lnTo>
                  <a:lnTo>
                    <a:pt x="34" y="496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8" y="417"/>
                  </a:lnTo>
                  <a:lnTo>
                    <a:pt x="51" y="384"/>
                  </a:lnTo>
                  <a:lnTo>
                    <a:pt x="46" y="290"/>
                  </a:lnTo>
                  <a:lnTo>
                    <a:pt x="68" y="269"/>
                  </a:lnTo>
                  <a:lnTo>
                    <a:pt x="77" y="235"/>
                  </a:lnTo>
                  <a:lnTo>
                    <a:pt x="51" y="206"/>
                  </a:lnTo>
                  <a:lnTo>
                    <a:pt x="59" y="127"/>
                  </a:lnTo>
                  <a:lnTo>
                    <a:pt x="46" y="80"/>
                  </a:lnTo>
                  <a:lnTo>
                    <a:pt x="12" y="38"/>
                  </a:lnTo>
                  <a:lnTo>
                    <a:pt x="17" y="2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32"/>
            <p:cNvSpPr>
              <a:spLocks noChangeAspect="1"/>
            </p:cNvSpPr>
            <p:nvPr/>
          </p:nvSpPr>
          <p:spPr bwMode="gray">
            <a:xfrm rot="20552049">
              <a:off x="4731661" y="3883190"/>
              <a:ext cx="1591" cy="174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1" y="4"/>
                </a:cxn>
                <a:cxn ang="0">
                  <a:pos x="0" y="28"/>
                </a:cxn>
                <a:cxn ang="0">
                  <a:pos x="4" y="48"/>
                </a:cxn>
                <a:cxn ang="0">
                  <a:pos x="24" y="53"/>
                </a:cxn>
                <a:cxn ang="0">
                  <a:pos x="52" y="34"/>
                </a:cxn>
                <a:cxn ang="0">
                  <a:pos x="56" y="22"/>
                </a:cxn>
                <a:cxn ang="0">
                  <a:pos x="18" y="0"/>
                </a:cxn>
              </a:cxnLst>
              <a:rect l="0" t="0" r="r" b="b"/>
              <a:pathLst>
                <a:path w="56" h="53">
                  <a:moveTo>
                    <a:pt x="18" y="0"/>
                  </a:moveTo>
                  <a:lnTo>
                    <a:pt x="11" y="4"/>
                  </a:lnTo>
                  <a:lnTo>
                    <a:pt x="0" y="28"/>
                  </a:lnTo>
                  <a:lnTo>
                    <a:pt x="4" y="48"/>
                  </a:lnTo>
                  <a:lnTo>
                    <a:pt x="24" y="53"/>
                  </a:lnTo>
                  <a:lnTo>
                    <a:pt x="52" y="34"/>
                  </a:lnTo>
                  <a:lnTo>
                    <a:pt x="56" y="2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33"/>
            <p:cNvSpPr>
              <a:spLocks noChangeAspect="1"/>
            </p:cNvSpPr>
            <p:nvPr/>
          </p:nvSpPr>
          <p:spPr bwMode="gray">
            <a:xfrm rot="20552049">
              <a:off x="4753923" y="3930335"/>
              <a:ext cx="3180" cy="122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2" y="7"/>
                </a:cxn>
                <a:cxn ang="0">
                  <a:pos x="66" y="41"/>
                </a:cxn>
                <a:cxn ang="0">
                  <a:pos x="111" y="138"/>
                </a:cxn>
                <a:cxn ang="0">
                  <a:pos x="105" y="145"/>
                </a:cxn>
                <a:cxn ang="0">
                  <a:pos x="66" y="152"/>
                </a:cxn>
                <a:cxn ang="0">
                  <a:pos x="49" y="138"/>
                </a:cxn>
                <a:cxn ang="0">
                  <a:pos x="7" y="47"/>
                </a:cxn>
                <a:cxn ang="0">
                  <a:pos x="0" y="23"/>
                </a:cxn>
                <a:cxn ang="0">
                  <a:pos x="4" y="0"/>
                </a:cxn>
              </a:cxnLst>
              <a:rect l="0" t="0" r="r" b="b"/>
              <a:pathLst>
                <a:path w="111" h="152">
                  <a:moveTo>
                    <a:pt x="4" y="0"/>
                  </a:moveTo>
                  <a:lnTo>
                    <a:pt x="32" y="7"/>
                  </a:lnTo>
                  <a:lnTo>
                    <a:pt x="66" y="41"/>
                  </a:lnTo>
                  <a:lnTo>
                    <a:pt x="111" y="138"/>
                  </a:lnTo>
                  <a:lnTo>
                    <a:pt x="105" y="145"/>
                  </a:lnTo>
                  <a:lnTo>
                    <a:pt x="66" y="152"/>
                  </a:lnTo>
                  <a:lnTo>
                    <a:pt x="49" y="138"/>
                  </a:lnTo>
                  <a:lnTo>
                    <a:pt x="7" y="47"/>
                  </a:lnTo>
                  <a:lnTo>
                    <a:pt x="0" y="2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34"/>
            <p:cNvSpPr>
              <a:spLocks noChangeAspect="1"/>
            </p:cNvSpPr>
            <p:nvPr/>
          </p:nvSpPr>
          <p:spPr bwMode="gray">
            <a:xfrm rot="20552049">
              <a:off x="4777775" y="4015896"/>
              <a:ext cx="3180" cy="523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51" y="11"/>
                </a:cxn>
                <a:cxn ang="0">
                  <a:pos x="0" y="52"/>
                </a:cxn>
                <a:cxn ang="0">
                  <a:pos x="14" y="63"/>
                </a:cxn>
                <a:cxn ang="0">
                  <a:pos x="62" y="31"/>
                </a:cxn>
                <a:cxn ang="0">
                  <a:pos x="86" y="0"/>
                </a:cxn>
              </a:cxnLst>
              <a:rect l="0" t="0" r="r" b="b"/>
              <a:pathLst>
                <a:path w="86" h="63">
                  <a:moveTo>
                    <a:pt x="86" y="0"/>
                  </a:moveTo>
                  <a:lnTo>
                    <a:pt x="51" y="11"/>
                  </a:lnTo>
                  <a:lnTo>
                    <a:pt x="0" y="52"/>
                  </a:lnTo>
                  <a:lnTo>
                    <a:pt x="14" y="63"/>
                  </a:lnTo>
                  <a:lnTo>
                    <a:pt x="62" y="31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35"/>
            <p:cNvSpPr>
              <a:spLocks noChangeAspect="1"/>
            </p:cNvSpPr>
            <p:nvPr/>
          </p:nvSpPr>
          <p:spPr bwMode="gray">
            <a:xfrm rot="20552049">
              <a:off x="4771414" y="4031611"/>
              <a:ext cx="9541" cy="17461"/>
            </a:xfrm>
            <a:custGeom>
              <a:avLst/>
              <a:gdLst/>
              <a:ahLst/>
              <a:cxnLst>
                <a:cxn ang="0">
                  <a:pos x="287" y="26"/>
                </a:cxn>
                <a:cxn ang="0">
                  <a:pos x="267" y="48"/>
                </a:cxn>
                <a:cxn ang="0">
                  <a:pos x="259" y="106"/>
                </a:cxn>
                <a:cxn ang="0">
                  <a:pos x="267" y="144"/>
                </a:cxn>
                <a:cxn ang="0">
                  <a:pos x="276" y="153"/>
                </a:cxn>
                <a:cxn ang="0">
                  <a:pos x="270" y="204"/>
                </a:cxn>
                <a:cxn ang="0">
                  <a:pos x="233" y="232"/>
                </a:cxn>
                <a:cxn ang="0">
                  <a:pos x="173" y="245"/>
                </a:cxn>
                <a:cxn ang="0">
                  <a:pos x="3" y="245"/>
                </a:cxn>
                <a:cxn ang="0">
                  <a:pos x="0" y="232"/>
                </a:cxn>
                <a:cxn ang="0">
                  <a:pos x="102" y="194"/>
                </a:cxn>
                <a:cxn ang="0">
                  <a:pos x="118" y="156"/>
                </a:cxn>
                <a:cxn ang="0">
                  <a:pos x="128" y="85"/>
                </a:cxn>
                <a:cxn ang="0">
                  <a:pos x="123" y="72"/>
                </a:cxn>
                <a:cxn ang="0">
                  <a:pos x="111" y="65"/>
                </a:cxn>
                <a:cxn ang="0">
                  <a:pos x="77" y="60"/>
                </a:cxn>
                <a:cxn ang="0">
                  <a:pos x="72" y="34"/>
                </a:cxn>
                <a:cxn ang="0">
                  <a:pos x="85" y="34"/>
                </a:cxn>
                <a:cxn ang="0">
                  <a:pos x="111" y="23"/>
                </a:cxn>
                <a:cxn ang="0">
                  <a:pos x="207" y="18"/>
                </a:cxn>
                <a:cxn ang="0">
                  <a:pos x="276" y="0"/>
                </a:cxn>
                <a:cxn ang="0">
                  <a:pos x="287" y="0"/>
                </a:cxn>
                <a:cxn ang="0">
                  <a:pos x="287" y="26"/>
                </a:cxn>
              </a:cxnLst>
              <a:rect l="0" t="0" r="r" b="b"/>
              <a:pathLst>
                <a:path w="287" h="245">
                  <a:moveTo>
                    <a:pt x="287" y="26"/>
                  </a:moveTo>
                  <a:lnTo>
                    <a:pt x="267" y="48"/>
                  </a:lnTo>
                  <a:lnTo>
                    <a:pt x="259" y="106"/>
                  </a:lnTo>
                  <a:lnTo>
                    <a:pt x="267" y="144"/>
                  </a:lnTo>
                  <a:lnTo>
                    <a:pt x="276" y="153"/>
                  </a:lnTo>
                  <a:lnTo>
                    <a:pt x="270" y="204"/>
                  </a:lnTo>
                  <a:lnTo>
                    <a:pt x="233" y="232"/>
                  </a:lnTo>
                  <a:lnTo>
                    <a:pt x="173" y="245"/>
                  </a:lnTo>
                  <a:lnTo>
                    <a:pt x="3" y="245"/>
                  </a:lnTo>
                  <a:lnTo>
                    <a:pt x="0" y="232"/>
                  </a:lnTo>
                  <a:lnTo>
                    <a:pt x="102" y="194"/>
                  </a:lnTo>
                  <a:lnTo>
                    <a:pt x="118" y="156"/>
                  </a:lnTo>
                  <a:lnTo>
                    <a:pt x="128" y="85"/>
                  </a:lnTo>
                  <a:lnTo>
                    <a:pt x="123" y="72"/>
                  </a:lnTo>
                  <a:lnTo>
                    <a:pt x="111" y="65"/>
                  </a:lnTo>
                  <a:lnTo>
                    <a:pt x="77" y="60"/>
                  </a:lnTo>
                  <a:lnTo>
                    <a:pt x="72" y="34"/>
                  </a:lnTo>
                  <a:lnTo>
                    <a:pt x="85" y="34"/>
                  </a:lnTo>
                  <a:lnTo>
                    <a:pt x="111" y="23"/>
                  </a:lnTo>
                  <a:lnTo>
                    <a:pt x="207" y="18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87" y="26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36"/>
            <p:cNvSpPr>
              <a:spLocks noChangeAspect="1"/>
            </p:cNvSpPr>
            <p:nvPr/>
          </p:nvSpPr>
          <p:spPr bwMode="gray">
            <a:xfrm rot="20552049">
              <a:off x="4598089" y="3855252"/>
              <a:ext cx="1591" cy="34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9" y="0"/>
                </a:cxn>
                <a:cxn ang="0">
                  <a:pos x="68" y="20"/>
                </a:cxn>
                <a:cxn ang="0">
                  <a:pos x="63" y="42"/>
                </a:cxn>
                <a:cxn ang="0">
                  <a:pos x="14" y="42"/>
                </a:cxn>
                <a:cxn ang="0">
                  <a:pos x="5" y="34"/>
                </a:cxn>
                <a:cxn ang="0">
                  <a:pos x="0" y="20"/>
                </a:cxn>
                <a:cxn ang="0">
                  <a:pos x="5" y="9"/>
                </a:cxn>
                <a:cxn ang="0">
                  <a:pos x="17" y="9"/>
                </a:cxn>
                <a:cxn ang="0">
                  <a:pos x="26" y="0"/>
                </a:cxn>
              </a:cxnLst>
              <a:rect l="0" t="0" r="r" b="b"/>
              <a:pathLst>
                <a:path w="68" h="42">
                  <a:moveTo>
                    <a:pt x="26" y="0"/>
                  </a:moveTo>
                  <a:lnTo>
                    <a:pt x="39" y="0"/>
                  </a:lnTo>
                  <a:lnTo>
                    <a:pt x="68" y="20"/>
                  </a:lnTo>
                  <a:lnTo>
                    <a:pt x="63" y="42"/>
                  </a:lnTo>
                  <a:lnTo>
                    <a:pt x="14" y="42"/>
                  </a:lnTo>
                  <a:lnTo>
                    <a:pt x="5" y="34"/>
                  </a:lnTo>
                  <a:lnTo>
                    <a:pt x="0" y="20"/>
                  </a:lnTo>
                  <a:lnTo>
                    <a:pt x="5" y="9"/>
                  </a:lnTo>
                  <a:lnTo>
                    <a:pt x="17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0" name="Group 337"/>
            <p:cNvGrpSpPr>
              <a:grpSpLocks noChangeAspect="1"/>
            </p:cNvGrpSpPr>
            <p:nvPr/>
          </p:nvGrpSpPr>
          <p:grpSpPr bwMode="gray">
            <a:xfrm>
              <a:off x="4590138" y="3858744"/>
              <a:ext cx="28623" cy="48892"/>
              <a:chOff x="1694" y="2257"/>
              <a:chExt cx="18" cy="28"/>
            </a:xfrm>
            <a:grpFill/>
          </p:grpSpPr>
          <p:sp>
            <p:nvSpPr>
              <p:cNvPr id="228" name="Freeform 338"/>
              <p:cNvSpPr>
                <a:spLocks noChangeAspect="1"/>
              </p:cNvSpPr>
              <p:nvPr/>
            </p:nvSpPr>
            <p:spPr bwMode="gray">
              <a:xfrm rot="-1047951">
                <a:off x="1701" y="2270"/>
                <a:ext cx="3" cy="4"/>
              </a:xfrm>
              <a:custGeom>
                <a:avLst/>
                <a:gdLst/>
                <a:ahLst/>
                <a:cxnLst>
                  <a:cxn ang="0">
                    <a:pos x="89" y="8"/>
                  </a:cxn>
                  <a:cxn ang="0">
                    <a:pos x="138" y="32"/>
                  </a:cxn>
                  <a:cxn ang="0">
                    <a:pos x="147" y="83"/>
                  </a:cxn>
                  <a:cxn ang="0">
                    <a:pos x="105" y="62"/>
                  </a:cxn>
                  <a:cxn ang="0">
                    <a:pos x="29" y="56"/>
                  </a:cxn>
                  <a:cxn ang="0">
                    <a:pos x="0" y="14"/>
                  </a:cxn>
                  <a:cxn ang="0">
                    <a:pos x="32" y="0"/>
                  </a:cxn>
                  <a:cxn ang="0">
                    <a:pos x="89" y="8"/>
                  </a:cxn>
                </a:cxnLst>
                <a:rect l="0" t="0" r="r" b="b"/>
                <a:pathLst>
                  <a:path w="147" h="83">
                    <a:moveTo>
                      <a:pt x="89" y="8"/>
                    </a:moveTo>
                    <a:lnTo>
                      <a:pt x="138" y="32"/>
                    </a:lnTo>
                    <a:lnTo>
                      <a:pt x="147" y="83"/>
                    </a:lnTo>
                    <a:lnTo>
                      <a:pt x="105" y="62"/>
                    </a:lnTo>
                    <a:lnTo>
                      <a:pt x="29" y="56"/>
                    </a:lnTo>
                    <a:lnTo>
                      <a:pt x="0" y="14"/>
                    </a:lnTo>
                    <a:lnTo>
                      <a:pt x="32" y="0"/>
                    </a:lnTo>
                    <a:lnTo>
                      <a:pt x="89" y="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339"/>
              <p:cNvSpPr>
                <a:spLocks noChangeAspect="1"/>
              </p:cNvSpPr>
              <p:nvPr/>
            </p:nvSpPr>
            <p:spPr bwMode="gray">
              <a:xfrm rot="-1047951">
                <a:off x="1694" y="2257"/>
                <a:ext cx="18" cy="28"/>
              </a:xfrm>
              <a:custGeom>
                <a:avLst/>
                <a:gdLst/>
                <a:ahLst/>
                <a:cxnLst>
                  <a:cxn ang="0">
                    <a:pos x="826" y="627"/>
                  </a:cxn>
                  <a:cxn ang="0">
                    <a:pos x="835" y="614"/>
                  </a:cxn>
                  <a:cxn ang="0">
                    <a:pos x="843" y="539"/>
                  </a:cxn>
                  <a:cxn ang="0">
                    <a:pos x="835" y="504"/>
                  </a:cxn>
                  <a:cxn ang="0">
                    <a:pos x="801" y="466"/>
                  </a:cxn>
                  <a:cxn ang="0">
                    <a:pos x="801" y="442"/>
                  </a:cxn>
                  <a:cxn ang="0">
                    <a:pos x="809" y="425"/>
                  </a:cxn>
                  <a:cxn ang="0">
                    <a:pos x="852" y="392"/>
                  </a:cxn>
                  <a:cxn ang="0">
                    <a:pos x="847" y="298"/>
                  </a:cxn>
                  <a:cxn ang="0">
                    <a:pos x="868" y="277"/>
                  </a:cxn>
                  <a:cxn ang="0">
                    <a:pos x="877" y="243"/>
                  </a:cxn>
                  <a:cxn ang="0">
                    <a:pos x="852" y="214"/>
                  </a:cxn>
                  <a:cxn ang="0">
                    <a:pos x="860" y="135"/>
                  </a:cxn>
                  <a:cxn ang="0">
                    <a:pos x="847" y="88"/>
                  </a:cxn>
                  <a:cxn ang="0">
                    <a:pos x="813" y="46"/>
                  </a:cxn>
                  <a:cxn ang="0">
                    <a:pos x="818" y="37"/>
                  </a:cxn>
                  <a:cxn ang="0">
                    <a:pos x="809" y="37"/>
                  </a:cxn>
                  <a:cxn ang="0">
                    <a:pos x="775" y="63"/>
                  </a:cxn>
                  <a:cxn ang="0">
                    <a:pos x="639" y="67"/>
                  </a:cxn>
                  <a:cxn ang="0">
                    <a:pos x="606" y="59"/>
                  </a:cxn>
                  <a:cxn ang="0">
                    <a:pos x="564" y="29"/>
                  </a:cxn>
                  <a:cxn ang="0">
                    <a:pos x="513" y="8"/>
                  </a:cxn>
                  <a:cxn ang="0">
                    <a:pos x="445" y="0"/>
                  </a:cxn>
                  <a:cxn ang="0">
                    <a:pos x="356" y="17"/>
                  </a:cxn>
                  <a:cxn ang="0">
                    <a:pos x="317" y="37"/>
                  </a:cxn>
                  <a:cxn ang="0">
                    <a:pos x="300" y="63"/>
                  </a:cxn>
                  <a:cxn ang="0">
                    <a:pos x="305" y="101"/>
                  </a:cxn>
                  <a:cxn ang="0">
                    <a:pos x="326" y="109"/>
                  </a:cxn>
                  <a:cxn ang="0">
                    <a:pos x="445" y="109"/>
                  </a:cxn>
                  <a:cxn ang="0">
                    <a:pos x="492" y="135"/>
                  </a:cxn>
                  <a:cxn ang="0">
                    <a:pos x="504" y="172"/>
                  </a:cxn>
                  <a:cxn ang="0">
                    <a:pos x="504" y="298"/>
                  </a:cxn>
                  <a:cxn ang="0">
                    <a:pos x="513" y="327"/>
                  </a:cxn>
                  <a:cxn ang="0">
                    <a:pos x="584" y="387"/>
                  </a:cxn>
                  <a:cxn ang="0">
                    <a:pos x="631" y="412"/>
                  </a:cxn>
                  <a:cxn ang="0">
                    <a:pos x="635" y="442"/>
                  </a:cxn>
                  <a:cxn ang="0">
                    <a:pos x="618" y="459"/>
                  </a:cxn>
                  <a:cxn ang="0">
                    <a:pos x="581" y="459"/>
                  </a:cxn>
                  <a:cxn ang="0">
                    <a:pos x="516" y="476"/>
                  </a:cxn>
                  <a:cxn ang="0">
                    <a:pos x="377" y="479"/>
                  </a:cxn>
                  <a:cxn ang="0">
                    <a:pos x="262" y="466"/>
                  </a:cxn>
                  <a:cxn ang="0">
                    <a:pos x="186" y="445"/>
                  </a:cxn>
                  <a:cxn ang="0">
                    <a:pos x="8" y="445"/>
                  </a:cxn>
                  <a:cxn ang="0">
                    <a:pos x="0" y="459"/>
                  </a:cxn>
                  <a:cxn ang="0">
                    <a:pos x="0" y="491"/>
                  </a:cxn>
                  <a:cxn ang="0">
                    <a:pos x="42" y="550"/>
                  </a:cxn>
                  <a:cxn ang="0">
                    <a:pos x="131" y="589"/>
                  </a:cxn>
                  <a:cxn ang="0">
                    <a:pos x="164" y="623"/>
                  </a:cxn>
                  <a:cxn ang="0">
                    <a:pos x="186" y="614"/>
                  </a:cxn>
                  <a:cxn ang="0">
                    <a:pos x="181" y="584"/>
                  </a:cxn>
                  <a:cxn ang="0">
                    <a:pos x="198" y="567"/>
                  </a:cxn>
                  <a:cxn ang="0">
                    <a:pos x="224" y="555"/>
                  </a:cxn>
                  <a:cxn ang="0">
                    <a:pos x="249" y="555"/>
                  </a:cxn>
                  <a:cxn ang="0">
                    <a:pos x="339" y="559"/>
                  </a:cxn>
                  <a:cxn ang="0">
                    <a:pos x="504" y="601"/>
                  </a:cxn>
                  <a:cxn ang="0">
                    <a:pos x="547" y="597"/>
                  </a:cxn>
                  <a:cxn ang="0">
                    <a:pos x="648" y="567"/>
                  </a:cxn>
                  <a:cxn ang="0">
                    <a:pos x="690" y="567"/>
                  </a:cxn>
                  <a:cxn ang="0">
                    <a:pos x="729" y="575"/>
                  </a:cxn>
                  <a:cxn ang="0">
                    <a:pos x="758" y="592"/>
                  </a:cxn>
                  <a:cxn ang="0">
                    <a:pos x="787" y="601"/>
                  </a:cxn>
                  <a:cxn ang="0">
                    <a:pos x="821" y="617"/>
                  </a:cxn>
                  <a:cxn ang="0">
                    <a:pos x="826" y="627"/>
                  </a:cxn>
                </a:cxnLst>
                <a:rect l="0" t="0" r="r" b="b"/>
                <a:pathLst>
                  <a:path w="877" h="627">
                    <a:moveTo>
                      <a:pt x="826" y="627"/>
                    </a:moveTo>
                    <a:lnTo>
                      <a:pt x="835" y="614"/>
                    </a:lnTo>
                    <a:lnTo>
                      <a:pt x="843" y="539"/>
                    </a:lnTo>
                    <a:lnTo>
                      <a:pt x="835" y="504"/>
                    </a:lnTo>
                    <a:lnTo>
                      <a:pt x="801" y="466"/>
                    </a:lnTo>
                    <a:lnTo>
                      <a:pt x="801" y="442"/>
                    </a:lnTo>
                    <a:lnTo>
                      <a:pt x="809" y="425"/>
                    </a:lnTo>
                    <a:lnTo>
                      <a:pt x="852" y="392"/>
                    </a:lnTo>
                    <a:lnTo>
                      <a:pt x="847" y="298"/>
                    </a:lnTo>
                    <a:lnTo>
                      <a:pt x="868" y="277"/>
                    </a:lnTo>
                    <a:lnTo>
                      <a:pt x="877" y="243"/>
                    </a:lnTo>
                    <a:lnTo>
                      <a:pt x="852" y="214"/>
                    </a:lnTo>
                    <a:lnTo>
                      <a:pt x="860" y="135"/>
                    </a:lnTo>
                    <a:lnTo>
                      <a:pt x="847" y="88"/>
                    </a:lnTo>
                    <a:lnTo>
                      <a:pt x="813" y="46"/>
                    </a:lnTo>
                    <a:lnTo>
                      <a:pt x="818" y="37"/>
                    </a:lnTo>
                    <a:lnTo>
                      <a:pt x="809" y="37"/>
                    </a:lnTo>
                    <a:lnTo>
                      <a:pt x="775" y="63"/>
                    </a:lnTo>
                    <a:lnTo>
                      <a:pt x="639" y="67"/>
                    </a:lnTo>
                    <a:lnTo>
                      <a:pt x="606" y="59"/>
                    </a:lnTo>
                    <a:lnTo>
                      <a:pt x="564" y="29"/>
                    </a:lnTo>
                    <a:lnTo>
                      <a:pt x="513" y="8"/>
                    </a:lnTo>
                    <a:lnTo>
                      <a:pt x="445" y="0"/>
                    </a:lnTo>
                    <a:lnTo>
                      <a:pt x="356" y="17"/>
                    </a:lnTo>
                    <a:lnTo>
                      <a:pt x="317" y="37"/>
                    </a:lnTo>
                    <a:lnTo>
                      <a:pt x="300" y="63"/>
                    </a:lnTo>
                    <a:lnTo>
                      <a:pt x="305" y="101"/>
                    </a:lnTo>
                    <a:lnTo>
                      <a:pt x="326" y="109"/>
                    </a:lnTo>
                    <a:lnTo>
                      <a:pt x="445" y="109"/>
                    </a:lnTo>
                    <a:lnTo>
                      <a:pt x="492" y="135"/>
                    </a:lnTo>
                    <a:lnTo>
                      <a:pt x="504" y="172"/>
                    </a:lnTo>
                    <a:lnTo>
                      <a:pt x="504" y="298"/>
                    </a:lnTo>
                    <a:lnTo>
                      <a:pt x="513" y="327"/>
                    </a:lnTo>
                    <a:lnTo>
                      <a:pt x="584" y="387"/>
                    </a:lnTo>
                    <a:lnTo>
                      <a:pt x="631" y="412"/>
                    </a:lnTo>
                    <a:lnTo>
                      <a:pt x="635" y="442"/>
                    </a:lnTo>
                    <a:lnTo>
                      <a:pt x="618" y="459"/>
                    </a:lnTo>
                    <a:lnTo>
                      <a:pt x="581" y="459"/>
                    </a:lnTo>
                    <a:lnTo>
                      <a:pt x="516" y="476"/>
                    </a:lnTo>
                    <a:lnTo>
                      <a:pt x="377" y="479"/>
                    </a:lnTo>
                    <a:lnTo>
                      <a:pt x="262" y="466"/>
                    </a:lnTo>
                    <a:lnTo>
                      <a:pt x="186" y="445"/>
                    </a:lnTo>
                    <a:lnTo>
                      <a:pt x="8" y="445"/>
                    </a:lnTo>
                    <a:lnTo>
                      <a:pt x="0" y="459"/>
                    </a:lnTo>
                    <a:lnTo>
                      <a:pt x="0" y="491"/>
                    </a:lnTo>
                    <a:lnTo>
                      <a:pt x="42" y="550"/>
                    </a:lnTo>
                    <a:lnTo>
                      <a:pt x="131" y="589"/>
                    </a:lnTo>
                    <a:lnTo>
                      <a:pt x="164" y="623"/>
                    </a:lnTo>
                    <a:lnTo>
                      <a:pt x="186" y="614"/>
                    </a:lnTo>
                    <a:lnTo>
                      <a:pt x="181" y="584"/>
                    </a:lnTo>
                    <a:lnTo>
                      <a:pt x="198" y="567"/>
                    </a:lnTo>
                    <a:lnTo>
                      <a:pt x="224" y="555"/>
                    </a:lnTo>
                    <a:lnTo>
                      <a:pt x="249" y="555"/>
                    </a:lnTo>
                    <a:lnTo>
                      <a:pt x="339" y="559"/>
                    </a:lnTo>
                    <a:lnTo>
                      <a:pt x="504" y="601"/>
                    </a:lnTo>
                    <a:lnTo>
                      <a:pt x="547" y="597"/>
                    </a:lnTo>
                    <a:lnTo>
                      <a:pt x="648" y="567"/>
                    </a:lnTo>
                    <a:lnTo>
                      <a:pt x="690" y="567"/>
                    </a:lnTo>
                    <a:lnTo>
                      <a:pt x="729" y="575"/>
                    </a:lnTo>
                    <a:lnTo>
                      <a:pt x="758" y="592"/>
                    </a:lnTo>
                    <a:lnTo>
                      <a:pt x="787" y="601"/>
                    </a:lnTo>
                    <a:lnTo>
                      <a:pt x="821" y="617"/>
                    </a:lnTo>
                    <a:lnTo>
                      <a:pt x="826" y="62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1" name="Freeform 340"/>
            <p:cNvSpPr>
              <a:spLocks noChangeAspect="1"/>
            </p:cNvSpPr>
            <p:nvPr/>
          </p:nvSpPr>
          <p:spPr bwMode="gray">
            <a:xfrm rot="20552049">
              <a:off x="4668055" y="3869221"/>
              <a:ext cx="15901" cy="13969"/>
            </a:xfrm>
            <a:custGeom>
              <a:avLst/>
              <a:gdLst/>
              <a:ahLst/>
              <a:cxnLst>
                <a:cxn ang="0">
                  <a:pos x="442" y="20"/>
                </a:cxn>
                <a:cxn ang="0">
                  <a:pos x="462" y="54"/>
                </a:cxn>
                <a:cxn ang="0">
                  <a:pos x="471" y="99"/>
                </a:cxn>
                <a:cxn ang="0">
                  <a:pos x="425" y="141"/>
                </a:cxn>
                <a:cxn ang="0">
                  <a:pos x="393" y="159"/>
                </a:cxn>
                <a:cxn ang="0">
                  <a:pos x="292" y="180"/>
                </a:cxn>
                <a:cxn ang="0">
                  <a:pos x="224" y="180"/>
                </a:cxn>
                <a:cxn ang="0">
                  <a:pos x="156" y="172"/>
                </a:cxn>
                <a:cxn ang="0">
                  <a:pos x="51" y="176"/>
                </a:cxn>
                <a:cxn ang="0">
                  <a:pos x="42" y="172"/>
                </a:cxn>
                <a:cxn ang="0">
                  <a:pos x="30" y="113"/>
                </a:cxn>
                <a:cxn ang="0">
                  <a:pos x="0" y="66"/>
                </a:cxn>
                <a:cxn ang="0">
                  <a:pos x="0" y="23"/>
                </a:cxn>
                <a:cxn ang="0">
                  <a:pos x="30" y="0"/>
                </a:cxn>
                <a:cxn ang="0">
                  <a:pos x="385" y="0"/>
                </a:cxn>
                <a:cxn ang="0">
                  <a:pos x="416" y="3"/>
                </a:cxn>
                <a:cxn ang="0">
                  <a:pos x="437" y="11"/>
                </a:cxn>
                <a:cxn ang="0">
                  <a:pos x="442" y="20"/>
                </a:cxn>
              </a:cxnLst>
              <a:rect l="0" t="0" r="r" b="b"/>
              <a:pathLst>
                <a:path w="471" h="180">
                  <a:moveTo>
                    <a:pt x="442" y="20"/>
                  </a:moveTo>
                  <a:lnTo>
                    <a:pt x="462" y="54"/>
                  </a:lnTo>
                  <a:lnTo>
                    <a:pt x="471" y="99"/>
                  </a:lnTo>
                  <a:lnTo>
                    <a:pt x="425" y="141"/>
                  </a:lnTo>
                  <a:lnTo>
                    <a:pt x="393" y="159"/>
                  </a:lnTo>
                  <a:lnTo>
                    <a:pt x="292" y="180"/>
                  </a:lnTo>
                  <a:lnTo>
                    <a:pt x="224" y="180"/>
                  </a:lnTo>
                  <a:lnTo>
                    <a:pt x="156" y="172"/>
                  </a:lnTo>
                  <a:lnTo>
                    <a:pt x="51" y="176"/>
                  </a:lnTo>
                  <a:lnTo>
                    <a:pt x="42" y="172"/>
                  </a:lnTo>
                  <a:lnTo>
                    <a:pt x="30" y="113"/>
                  </a:lnTo>
                  <a:lnTo>
                    <a:pt x="0" y="66"/>
                  </a:lnTo>
                  <a:lnTo>
                    <a:pt x="0" y="23"/>
                  </a:lnTo>
                  <a:lnTo>
                    <a:pt x="30" y="0"/>
                  </a:lnTo>
                  <a:lnTo>
                    <a:pt x="385" y="0"/>
                  </a:lnTo>
                  <a:lnTo>
                    <a:pt x="416" y="3"/>
                  </a:lnTo>
                  <a:lnTo>
                    <a:pt x="437" y="11"/>
                  </a:lnTo>
                  <a:lnTo>
                    <a:pt x="442" y="2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341"/>
            <p:cNvSpPr>
              <a:spLocks noChangeAspect="1"/>
            </p:cNvSpPr>
            <p:nvPr/>
          </p:nvSpPr>
          <p:spPr bwMode="gray">
            <a:xfrm rot="20552049">
              <a:off x="4765054" y="3970497"/>
              <a:ext cx="0" cy="523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0" y="76"/>
                </a:cxn>
                <a:cxn ang="0">
                  <a:pos x="14" y="59"/>
                </a:cxn>
                <a:cxn ang="0">
                  <a:pos x="14" y="0"/>
                </a:cxn>
              </a:cxnLst>
              <a:rect l="0" t="0" r="r" b="b"/>
              <a:pathLst>
                <a:path w="14" h="76">
                  <a:moveTo>
                    <a:pt x="14" y="0"/>
                  </a:moveTo>
                  <a:lnTo>
                    <a:pt x="0" y="7"/>
                  </a:lnTo>
                  <a:lnTo>
                    <a:pt x="0" y="76"/>
                  </a:lnTo>
                  <a:lnTo>
                    <a:pt x="14" y="59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342"/>
            <p:cNvSpPr>
              <a:spLocks noChangeAspect="1"/>
            </p:cNvSpPr>
            <p:nvPr/>
          </p:nvSpPr>
          <p:spPr bwMode="gray">
            <a:xfrm rot="20552049">
              <a:off x="4738022" y="3897159"/>
              <a:ext cx="4771" cy="12223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98" y="4"/>
                </a:cxn>
                <a:cxn ang="0">
                  <a:pos x="81" y="52"/>
                </a:cxn>
                <a:cxn ang="0">
                  <a:pos x="17" y="45"/>
                </a:cxn>
                <a:cxn ang="0">
                  <a:pos x="0" y="104"/>
                </a:cxn>
                <a:cxn ang="0">
                  <a:pos x="8" y="160"/>
                </a:cxn>
                <a:cxn ang="0">
                  <a:pos x="53" y="163"/>
                </a:cxn>
                <a:cxn ang="0">
                  <a:pos x="70" y="104"/>
                </a:cxn>
                <a:cxn ang="0">
                  <a:pos x="83" y="93"/>
                </a:cxn>
                <a:cxn ang="0">
                  <a:pos x="132" y="91"/>
                </a:cxn>
                <a:cxn ang="0">
                  <a:pos x="173" y="74"/>
                </a:cxn>
                <a:cxn ang="0">
                  <a:pos x="166" y="52"/>
                </a:cxn>
                <a:cxn ang="0">
                  <a:pos x="135" y="38"/>
                </a:cxn>
                <a:cxn ang="0">
                  <a:pos x="122" y="0"/>
                </a:cxn>
              </a:cxnLst>
              <a:rect l="0" t="0" r="r" b="b"/>
              <a:pathLst>
                <a:path w="173" h="163">
                  <a:moveTo>
                    <a:pt x="122" y="0"/>
                  </a:moveTo>
                  <a:lnTo>
                    <a:pt x="98" y="4"/>
                  </a:lnTo>
                  <a:lnTo>
                    <a:pt x="81" y="52"/>
                  </a:lnTo>
                  <a:lnTo>
                    <a:pt x="17" y="45"/>
                  </a:lnTo>
                  <a:lnTo>
                    <a:pt x="0" y="104"/>
                  </a:lnTo>
                  <a:lnTo>
                    <a:pt x="8" y="160"/>
                  </a:lnTo>
                  <a:lnTo>
                    <a:pt x="53" y="163"/>
                  </a:lnTo>
                  <a:lnTo>
                    <a:pt x="70" y="104"/>
                  </a:lnTo>
                  <a:lnTo>
                    <a:pt x="83" y="93"/>
                  </a:lnTo>
                  <a:lnTo>
                    <a:pt x="132" y="91"/>
                  </a:lnTo>
                  <a:lnTo>
                    <a:pt x="173" y="74"/>
                  </a:lnTo>
                  <a:lnTo>
                    <a:pt x="166" y="52"/>
                  </a:lnTo>
                  <a:lnTo>
                    <a:pt x="135" y="38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343"/>
            <p:cNvSpPr>
              <a:spLocks noChangeAspect="1"/>
            </p:cNvSpPr>
            <p:nvPr/>
          </p:nvSpPr>
          <p:spPr bwMode="gray">
            <a:xfrm rot="20552049">
              <a:off x="4691907" y="3865729"/>
              <a:ext cx="0" cy="17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1"/>
                </a:cxn>
                <a:cxn ang="0">
                  <a:pos x="3" y="39"/>
                </a:cxn>
                <a:cxn ang="0">
                  <a:pos x="28" y="32"/>
                </a:cxn>
                <a:cxn ang="0">
                  <a:pos x="28" y="0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lnTo>
                    <a:pt x="0" y="21"/>
                  </a:lnTo>
                  <a:lnTo>
                    <a:pt x="3" y="39"/>
                  </a:lnTo>
                  <a:lnTo>
                    <a:pt x="28" y="3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344"/>
            <p:cNvSpPr>
              <a:spLocks noChangeAspect="1"/>
            </p:cNvSpPr>
            <p:nvPr/>
          </p:nvSpPr>
          <p:spPr bwMode="gray">
            <a:xfrm rot="20552049">
              <a:off x="4695087" y="3879698"/>
              <a:ext cx="1591" cy="3492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0" y="17"/>
                </a:cxn>
                <a:cxn ang="0">
                  <a:pos x="6" y="34"/>
                </a:cxn>
                <a:cxn ang="0">
                  <a:pos x="42" y="0"/>
                </a:cxn>
                <a:cxn ang="0">
                  <a:pos x="6" y="8"/>
                </a:cxn>
              </a:cxnLst>
              <a:rect l="0" t="0" r="r" b="b"/>
              <a:pathLst>
                <a:path w="42" h="34">
                  <a:moveTo>
                    <a:pt x="6" y="8"/>
                  </a:moveTo>
                  <a:lnTo>
                    <a:pt x="0" y="17"/>
                  </a:lnTo>
                  <a:lnTo>
                    <a:pt x="6" y="34"/>
                  </a:lnTo>
                  <a:lnTo>
                    <a:pt x="42" y="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345"/>
            <p:cNvSpPr>
              <a:spLocks noChangeAspect="1"/>
            </p:cNvSpPr>
            <p:nvPr/>
          </p:nvSpPr>
          <p:spPr bwMode="gray">
            <a:xfrm rot="20552049">
              <a:off x="4745972" y="3916366"/>
              <a:ext cx="3180" cy="873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14" y="124"/>
                </a:cxn>
                <a:cxn ang="0">
                  <a:pos x="42" y="124"/>
                </a:cxn>
                <a:cxn ang="0">
                  <a:pos x="52" y="90"/>
                </a:cxn>
                <a:cxn ang="0">
                  <a:pos x="49" y="20"/>
                </a:cxn>
                <a:cxn ang="0">
                  <a:pos x="18" y="0"/>
                </a:cxn>
              </a:cxnLst>
              <a:rect l="0" t="0" r="r" b="b"/>
              <a:pathLst>
                <a:path w="52" h="124">
                  <a:moveTo>
                    <a:pt x="18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14" y="124"/>
                  </a:lnTo>
                  <a:lnTo>
                    <a:pt x="42" y="124"/>
                  </a:lnTo>
                  <a:lnTo>
                    <a:pt x="52" y="90"/>
                  </a:lnTo>
                  <a:lnTo>
                    <a:pt x="49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346"/>
            <p:cNvSpPr>
              <a:spLocks noChangeAspect="1"/>
            </p:cNvSpPr>
            <p:nvPr/>
          </p:nvSpPr>
          <p:spPr bwMode="gray">
            <a:xfrm rot="20552049">
              <a:off x="4765054" y="3998435"/>
              <a:ext cx="1591" cy="523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17" y="14"/>
                </a:cxn>
                <a:cxn ang="0">
                  <a:pos x="0" y="62"/>
                </a:cxn>
                <a:cxn ang="0">
                  <a:pos x="38" y="41"/>
                </a:cxn>
                <a:cxn ang="0">
                  <a:pos x="49" y="0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17" y="14"/>
                  </a:lnTo>
                  <a:lnTo>
                    <a:pt x="0" y="62"/>
                  </a:lnTo>
                  <a:lnTo>
                    <a:pt x="38" y="4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347"/>
            <p:cNvSpPr>
              <a:spLocks noChangeAspect="1"/>
            </p:cNvSpPr>
            <p:nvPr/>
          </p:nvSpPr>
          <p:spPr bwMode="gray">
            <a:xfrm rot="20552049">
              <a:off x="4459747" y="3806360"/>
              <a:ext cx="117670" cy="85561"/>
            </a:xfrm>
            <a:custGeom>
              <a:avLst/>
              <a:gdLst/>
              <a:ahLst/>
              <a:cxnLst>
                <a:cxn ang="0">
                  <a:pos x="2488" y="571"/>
                </a:cxn>
                <a:cxn ang="0">
                  <a:pos x="2639" y="644"/>
                </a:cxn>
                <a:cxn ang="0">
                  <a:pos x="2750" y="689"/>
                </a:cxn>
                <a:cxn ang="0">
                  <a:pos x="2869" y="689"/>
                </a:cxn>
                <a:cxn ang="0">
                  <a:pos x="2865" y="787"/>
                </a:cxn>
                <a:cxn ang="0">
                  <a:pos x="2916" y="820"/>
                </a:cxn>
                <a:cxn ang="0">
                  <a:pos x="3170" y="871"/>
                </a:cxn>
                <a:cxn ang="0">
                  <a:pos x="3309" y="951"/>
                </a:cxn>
                <a:cxn ang="0">
                  <a:pos x="3137" y="1073"/>
                </a:cxn>
                <a:cxn ang="0">
                  <a:pos x="2908" y="1111"/>
                </a:cxn>
                <a:cxn ang="0">
                  <a:pos x="2531" y="1086"/>
                </a:cxn>
                <a:cxn ang="0">
                  <a:pos x="2269" y="1123"/>
                </a:cxn>
                <a:cxn ang="0">
                  <a:pos x="2255" y="1069"/>
                </a:cxn>
                <a:cxn ang="0">
                  <a:pos x="2449" y="951"/>
                </a:cxn>
                <a:cxn ang="0">
                  <a:pos x="2416" y="880"/>
                </a:cxn>
                <a:cxn ang="0">
                  <a:pos x="2107" y="803"/>
                </a:cxn>
                <a:cxn ang="0">
                  <a:pos x="1989" y="660"/>
                </a:cxn>
                <a:cxn ang="0">
                  <a:pos x="1832" y="547"/>
                </a:cxn>
                <a:cxn ang="0">
                  <a:pos x="1675" y="534"/>
                </a:cxn>
                <a:cxn ang="0">
                  <a:pos x="1405" y="412"/>
                </a:cxn>
                <a:cxn ang="0">
                  <a:pos x="1184" y="366"/>
                </a:cxn>
                <a:cxn ang="0">
                  <a:pos x="1091" y="383"/>
                </a:cxn>
                <a:cxn ang="0">
                  <a:pos x="955" y="353"/>
                </a:cxn>
                <a:cxn ang="0">
                  <a:pos x="870" y="293"/>
                </a:cxn>
                <a:cxn ang="0">
                  <a:pos x="990" y="231"/>
                </a:cxn>
                <a:cxn ang="0">
                  <a:pos x="929" y="189"/>
                </a:cxn>
                <a:cxn ang="0">
                  <a:pos x="604" y="205"/>
                </a:cxn>
                <a:cxn ang="0">
                  <a:pos x="451" y="325"/>
                </a:cxn>
                <a:cxn ang="0">
                  <a:pos x="281" y="403"/>
                </a:cxn>
                <a:cxn ang="0">
                  <a:pos x="129" y="482"/>
                </a:cxn>
                <a:cxn ang="0">
                  <a:pos x="99" y="449"/>
                </a:cxn>
                <a:cxn ang="0">
                  <a:pos x="78" y="396"/>
                </a:cxn>
                <a:cxn ang="0">
                  <a:pos x="147" y="366"/>
                </a:cxn>
                <a:cxn ang="0">
                  <a:pos x="238" y="176"/>
                </a:cxn>
                <a:cxn ang="0">
                  <a:pos x="454" y="79"/>
                </a:cxn>
                <a:cxn ang="0">
                  <a:pos x="1003" y="0"/>
                </a:cxn>
                <a:cxn ang="0">
                  <a:pos x="1295" y="20"/>
                </a:cxn>
                <a:cxn ang="0">
                  <a:pos x="1490" y="62"/>
                </a:cxn>
                <a:cxn ang="0">
                  <a:pos x="1637" y="189"/>
                </a:cxn>
                <a:cxn ang="0">
                  <a:pos x="1879" y="251"/>
                </a:cxn>
                <a:cxn ang="0">
                  <a:pos x="1985" y="293"/>
                </a:cxn>
                <a:cxn ang="0">
                  <a:pos x="1989" y="325"/>
                </a:cxn>
                <a:cxn ang="0">
                  <a:pos x="2167" y="429"/>
                </a:cxn>
                <a:cxn ang="0">
                  <a:pos x="2394" y="508"/>
                </a:cxn>
              </a:cxnLst>
              <a:rect l="0" t="0" r="r" b="b"/>
              <a:pathLst>
                <a:path w="3347" h="1123">
                  <a:moveTo>
                    <a:pt x="2394" y="508"/>
                  </a:moveTo>
                  <a:lnTo>
                    <a:pt x="2399" y="517"/>
                  </a:lnTo>
                  <a:lnTo>
                    <a:pt x="2488" y="571"/>
                  </a:lnTo>
                  <a:lnTo>
                    <a:pt x="2559" y="627"/>
                  </a:lnTo>
                  <a:lnTo>
                    <a:pt x="2605" y="644"/>
                  </a:lnTo>
                  <a:lnTo>
                    <a:pt x="2639" y="644"/>
                  </a:lnTo>
                  <a:lnTo>
                    <a:pt x="2665" y="652"/>
                  </a:lnTo>
                  <a:lnTo>
                    <a:pt x="2687" y="669"/>
                  </a:lnTo>
                  <a:lnTo>
                    <a:pt x="2750" y="689"/>
                  </a:lnTo>
                  <a:lnTo>
                    <a:pt x="2793" y="689"/>
                  </a:lnTo>
                  <a:lnTo>
                    <a:pt x="2835" y="680"/>
                  </a:lnTo>
                  <a:lnTo>
                    <a:pt x="2869" y="689"/>
                  </a:lnTo>
                  <a:lnTo>
                    <a:pt x="2886" y="719"/>
                  </a:lnTo>
                  <a:lnTo>
                    <a:pt x="2886" y="744"/>
                  </a:lnTo>
                  <a:lnTo>
                    <a:pt x="2865" y="787"/>
                  </a:lnTo>
                  <a:lnTo>
                    <a:pt x="2865" y="803"/>
                  </a:lnTo>
                  <a:lnTo>
                    <a:pt x="2874" y="811"/>
                  </a:lnTo>
                  <a:lnTo>
                    <a:pt x="2916" y="820"/>
                  </a:lnTo>
                  <a:lnTo>
                    <a:pt x="3094" y="816"/>
                  </a:lnTo>
                  <a:lnTo>
                    <a:pt x="3128" y="828"/>
                  </a:lnTo>
                  <a:lnTo>
                    <a:pt x="3170" y="871"/>
                  </a:lnTo>
                  <a:lnTo>
                    <a:pt x="3182" y="891"/>
                  </a:lnTo>
                  <a:lnTo>
                    <a:pt x="3259" y="947"/>
                  </a:lnTo>
                  <a:lnTo>
                    <a:pt x="3309" y="951"/>
                  </a:lnTo>
                  <a:lnTo>
                    <a:pt x="3343" y="964"/>
                  </a:lnTo>
                  <a:lnTo>
                    <a:pt x="3347" y="1002"/>
                  </a:lnTo>
                  <a:lnTo>
                    <a:pt x="3137" y="1073"/>
                  </a:lnTo>
                  <a:lnTo>
                    <a:pt x="3072" y="1103"/>
                  </a:lnTo>
                  <a:lnTo>
                    <a:pt x="2996" y="1115"/>
                  </a:lnTo>
                  <a:lnTo>
                    <a:pt x="2908" y="1111"/>
                  </a:lnTo>
                  <a:lnTo>
                    <a:pt x="2852" y="1094"/>
                  </a:lnTo>
                  <a:lnTo>
                    <a:pt x="2793" y="1090"/>
                  </a:lnTo>
                  <a:lnTo>
                    <a:pt x="2531" y="1086"/>
                  </a:lnTo>
                  <a:lnTo>
                    <a:pt x="2394" y="1103"/>
                  </a:lnTo>
                  <a:lnTo>
                    <a:pt x="2314" y="1123"/>
                  </a:lnTo>
                  <a:lnTo>
                    <a:pt x="2269" y="1123"/>
                  </a:lnTo>
                  <a:lnTo>
                    <a:pt x="2243" y="1115"/>
                  </a:lnTo>
                  <a:lnTo>
                    <a:pt x="2235" y="1094"/>
                  </a:lnTo>
                  <a:lnTo>
                    <a:pt x="2255" y="1069"/>
                  </a:lnTo>
                  <a:lnTo>
                    <a:pt x="2314" y="1019"/>
                  </a:lnTo>
                  <a:lnTo>
                    <a:pt x="2373" y="985"/>
                  </a:lnTo>
                  <a:lnTo>
                    <a:pt x="2449" y="951"/>
                  </a:lnTo>
                  <a:lnTo>
                    <a:pt x="2457" y="917"/>
                  </a:lnTo>
                  <a:lnTo>
                    <a:pt x="2454" y="900"/>
                  </a:lnTo>
                  <a:lnTo>
                    <a:pt x="2416" y="880"/>
                  </a:lnTo>
                  <a:lnTo>
                    <a:pt x="2319" y="849"/>
                  </a:lnTo>
                  <a:lnTo>
                    <a:pt x="2141" y="837"/>
                  </a:lnTo>
                  <a:lnTo>
                    <a:pt x="2107" y="803"/>
                  </a:lnTo>
                  <a:lnTo>
                    <a:pt x="2056" y="770"/>
                  </a:lnTo>
                  <a:lnTo>
                    <a:pt x="2019" y="727"/>
                  </a:lnTo>
                  <a:lnTo>
                    <a:pt x="1989" y="660"/>
                  </a:lnTo>
                  <a:lnTo>
                    <a:pt x="1977" y="606"/>
                  </a:lnTo>
                  <a:lnTo>
                    <a:pt x="1938" y="560"/>
                  </a:lnTo>
                  <a:lnTo>
                    <a:pt x="1832" y="547"/>
                  </a:lnTo>
                  <a:lnTo>
                    <a:pt x="1734" y="551"/>
                  </a:lnTo>
                  <a:lnTo>
                    <a:pt x="1700" y="547"/>
                  </a:lnTo>
                  <a:lnTo>
                    <a:pt x="1675" y="534"/>
                  </a:lnTo>
                  <a:lnTo>
                    <a:pt x="1564" y="513"/>
                  </a:lnTo>
                  <a:lnTo>
                    <a:pt x="1473" y="472"/>
                  </a:lnTo>
                  <a:lnTo>
                    <a:pt x="1405" y="412"/>
                  </a:lnTo>
                  <a:lnTo>
                    <a:pt x="1354" y="387"/>
                  </a:lnTo>
                  <a:lnTo>
                    <a:pt x="1222" y="383"/>
                  </a:lnTo>
                  <a:lnTo>
                    <a:pt x="1184" y="366"/>
                  </a:lnTo>
                  <a:lnTo>
                    <a:pt x="1159" y="366"/>
                  </a:lnTo>
                  <a:lnTo>
                    <a:pt x="1129" y="378"/>
                  </a:lnTo>
                  <a:lnTo>
                    <a:pt x="1091" y="383"/>
                  </a:lnTo>
                  <a:lnTo>
                    <a:pt x="1049" y="370"/>
                  </a:lnTo>
                  <a:lnTo>
                    <a:pt x="1037" y="358"/>
                  </a:lnTo>
                  <a:lnTo>
                    <a:pt x="955" y="353"/>
                  </a:lnTo>
                  <a:lnTo>
                    <a:pt x="904" y="341"/>
                  </a:lnTo>
                  <a:lnTo>
                    <a:pt x="887" y="327"/>
                  </a:lnTo>
                  <a:lnTo>
                    <a:pt x="870" y="293"/>
                  </a:lnTo>
                  <a:lnTo>
                    <a:pt x="870" y="276"/>
                  </a:lnTo>
                  <a:lnTo>
                    <a:pt x="972" y="251"/>
                  </a:lnTo>
                  <a:lnTo>
                    <a:pt x="990" y="231"/>
                  </a:lnTo>
                  <a:lnTo>
                    <a:pt x="981" y="209"/>
                  </a:lnTo>
                  <a:lnTo>
                    <a:pt x="943" y="201"/>
                  </a:lnTo>
                  <a:lnTo>
                    <a:pt x="929" y="189"/>
                  </a:lnTo>
                  <a:lnTo>
                    <a:pt x="718" y="167"/>
                  </a:lnTo>
                  <a:lnTo>
                    <a:pt x="658" y="172"/>
                  </a:lnTo>
                  <a:lnTo>
                    <a:pt x="604" y="205"/>
                  </a:lnTo>
                  <a:lnTo>
                    <a:pt x="557" y="251"/>
                  </a:lnTo>
                  <a:lnTo>
                    <a:pt x="519" y="302"/>
                  </a:lnTo>
                  <a:lnTo>
                    <a:pt x="451" y="325"/>
                  </a:lnTo>
                  <a:lnTo>
                    <a:pt x="370" y="332"/>
                  </a:lnTo>
                  <a:lnTo>
                    <a:pt x="323" y="349"/>
                  </a:lnTo>
                  <a:lnTo>
                    <a:pt x="281" y="403"/>
                  </a:lnTo>
                  <a:lnTo>
                    <a:pt x="230" y="412"/>
                  </a:lnTo>
                  <a:lnTo>
                    <a:pt x="213" y="420"/>
                  </a:lnTo>
                  <a:lnTo>
                    <a:pt x="129" y="482"/>
                  </a:lnTo>
                  <a:lnTo>
                    <a:pt x="120" y="482"/>
                  </a:lnTo>
                  <a:lnTo>
                    <a:pt x="117" y="466"/>
                  </a:lnTo>
                  <a:lnTo>
                    <a:pt x="99" y="449"/>
                  </a:lnTo>
                  <a:lnTo>
                    <a:pt x="0" y="455"/>
                  </a:lnTo>
                  <a:lnTo>
                    <a:pt x="0" y="441"/>
                  </a:lnTo>
                  <a:lnTo>
                    <a:pt x="78" y="396"/>
                  </a:lnTo>
                  <a:lnTo>
                    <a:pt x="133" y="390"/>
                  </a:lnTo>
                  <a:lnTo>
                    <a:pt x="141" y="383"/>
                  </a:lnTo>
                  <a:lnTo>
                    <a:pt x="147" y="366"/>
                  </a:lnTo>
                  <a:lnTo>
                    <a:pt x="147" y="257"/>
                  </a:lnTo>
                  <a:lnTo>
                    <a:pt x="163" y="226"/>
                  </a:lnTo>
                  <a:lnTo>
                    <a:pt x="238" y="176"/>
                  </a:lnTo>
                  <a:lnTo>
                    <a:pt x="337" y="130"/>
                  </a:lnTo>
                  <a:lnTo>
                    <a:pt x="358" y="125"/>
                  </a:lnTo>
                  <a:lnTo>
                    <a:pt x="454" y="79"/>
                  </a:lnTo>
                  <a:lnTo>
                    <a:pt x="675" y="29"/>
                  </a:lnTo>
                  <a:lnTo>
                    <a:pt x="752" y="3"/>
                  </a:lnTo>
                  <a:lnTo>
                    <a:pt x="1003" y="0"/>
                  </a:lnTo>
                  <a:lnTo>
                    <a:pt x="1112" y="20"/>
                  </a:lnTo>
                  <a:lnTo>
                    <a:pt x="1227" y="25"/>
                  </a:lnTo>
                  <a:lnTo>
                    <a:pt x="1295" y="20"/>
                  </a:lnTo>
                  <a:lnTo>
                    <a:pt x="1336" y="54"/>
                  </a:lnTo>
                  <a:lnTo>
                    <a:pt x="1366" y="67"/>
                  </a:lnTo>
                  <a:lnTo>
                    <a:pt x="1490" y="62"/>
                  </a:lnTo>
                  <a:lnTo>
                    <a:pt x="1524" y="79"/>
                  </a:lnTo>
                  <a:lnTo>
                    <a:pt x="1612" y="150"/>
                  </a:lnTo>
                  <a:lnTo>
                    <a:pt x="1637" y="189"/>
                  </a:lnTo>
                  <a:lnTo>
                    <a:pt x="1700" y="240"/>
                  </a:lnTo>
                  <a:lnTo>
                    <a:pt x="1751" y="257"/>
                  </a:lnTo>
                  <a:lnTo>
                    <a:pt x="1879" y="251"/>
                  </a:lnTo>
                  <a:lnTo>
                    <a:pt x="1913" y="273"/>
                  </a:lnTo>
                  <a:lnTo>
                    <a:pt x="1968" y="273"/>
                  </a:lnTo>
                  <a:lnTo>
                    <a:pt x="1985" y="293"/>
                  </a:lnTo>
                  <a:lnTo>
                    <a:pt x="1968" y="293"/>
                  </a:lnTo>
                  <a:lnTo>
                    <a:pt x="1964" y="311"/>
                  </a:lnTo>
                  <a:lnTo>
                    <a:pt x="1989" y="325"/>
                  </a:lnTo>
                  <a:lnTo>
                    <a:pt x="2056" y="335"/>
                  </a:lnTo>
                  <a:lnTo>
                    <a:pt x="2099" y="358"/>
                  </a:lnTo>
                  <a:lnTo>
                    <a:pt x="2167" y="429"/>
                  </a:lnTo>
                  <a:lnTo>
                    <a:pt x="2269" y="458"/>
                  </a:lnTo>
                  <a:lnTo>
                    <a:pt x="2344" y="496"/>
                  </a:lnTo>
                  <a:lnTo>
                    <a:pt x="2394" y="508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348"/>
            <p:cNvSpPr>
              <a:spLocks noChangeAspect="1"/>
            </p:cNvSpPr>
            <p:nvPr/>
          </p:nvSpPr>
          <p:spPr bwMode="gray">
            <a:xfrm rot="20552049">
              <a:off x="4478828" y="3851760"/>
              <a:ext cx="4771" cy="10477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36" y="42"/>
                </a:cxn>
                <a:cxn ang="0">
                  <a:pos x="153" y="64"/>
                </a:cxn>
                <a:cxn ang="0">
                  <a:pos x="165" y="128"/>
                </a:cxn>
                <a:cxn ang="0">
                  <a:pos x="77" y="156"/>
                </a:cxn>
                <a:cxn ang="0">
                  <a:pos x="38" y="156"/>
                </a:cxn>
                <a:cxn ang="0">
                  <a:pos x="22" y="144"/>
                </a:cxn>
                <a:cxn ang="0">
                  <a:pos x="8" y="131"/>
                </a:cxn>
                <a:cxn ang="0">
                  <a:pos x="0" y="98"/>
                </a:cxn>
                <a:cxn ang="0">
                  <a:pos x="51" y="123"/>
                </a:cxn>
                <a:cxn ang="0">
                  <a:pos x="63" y="89"/>
                </a:cxn>
                <a:cxn ang="0">
                  <a:pos x="51" y="68"/>
                </a:cxn>
                <a:cxn ang="0">
                  <a:pos x="47" y="42"/>
                </a:cxn>
                <a:cxn ang="0">
                  <a:pos x="51" y="9"/>
                </a:cxn>
                <a:cxn ang="0">
                  <a:pos x="89" y="0"/>
                </a:cxn>
                <a:cxn ang="0">
                  <a:pos x="114" y="5"/>
                </a:cxn>
                <a:cxn ang="0">
                  <a:pos x="128" y="14"/>
                </a:cxn>
                <a:cxn ang="0">
                  <a:pos x="128" y="5"/>
                </a:cxn>
              </a:cxnLst>
              <a:rect l="0" t="0" r="r" b="b"/>
              <a:pathLst>
                <a:path w="165" h="156">
                  <a:moveTo>
                    <a:pt x="128" y="5"/>
                  </a:moveTo>
                  <a:lnTo>
                    <a:pt x="136" y="42"/>
                  </a:lnTo>
                  <a:lnTo>
                    <a:pt x="153" y="64"/>
                  </a:lnTo>
                  <a:lnTo>
                    <a:pt x="165" y="128"/>
                  </a:lnTo>
                  <a:lnTo>
                    <a:pt x="77" y="156"/>
                  </a:lnTo>
                  <a:lnTo>
                    <a:pt x="38" y="156"/>
                  </a:lnTo>
                  <a:lnTo>
                    <a:pt x="22" y="144"/>
                  </a:lnTo>
                  <a:lnTo>
                    <a:pt x="8" y="131"/>
                  </a:lnTo>
                  <a:lnTo>
                    <a:pt x="0" y="98"/>
                  </a:lnTo>
                  <a:lnTo>
                    <a:pt x="51" y="123"/>
                  </a:lnTo>
                  <a:lnTo>
                    <a:pt x="63" y="89"/>
                  </a:lnTo>
                  <a:lnTo>
                    <a:pt x="51" y="68"/>
                  </a:lnTo>
                  <a:lnTo>
                    <a:pt x="47" y="42"/>
                  </a:lnTo>
                  <a:lnTo>
                    <a:pt x="51" y="9"/>
                  </a:lnTo>
                  <a:lnTo>
                    <a:pt x="89" y="0"/>
                  </a:lnTo>
                  <a:lnTo>
                    <a:pt x="114" y="5"/>
                  </a:lnTo>
                  <a:lnTo>
                    <a:pt x="128" y="14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349"/>
            <p:cNvSpPr>
              <a:spLocks noChangeAspect="1"/>
            </p:cNvSpPr>
            <p:nvPr/>
          </p:nvSpPr>
          <p:spPr bwMode="gray">
            <a:xfrm rot="20552049">
              <a:off x="4521763" y="3816837"/>
              <a:ext cx="11131" cy="15716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83" y="127"/>
                </a:cxn>
                <a:cxn ang="0">
                  <a:pos x="308" y="156"/>
                </a:cxn>
                <a:cxn ang="0">
                  <a:pos x="317" y="201"/>
                </a:cxn>
                <a:cxn ang="0">
                  <a:pos x="266" y="198"/>
                </a:cxn>
                <a:cxn ang="0">
                  <a:pos x="208" y="156"/>
                </a:cxn>
                <a:cxn ang="0">
                  <a:pos x="169" y="97"/>
                </a:cxn>
                <a:cxn ang="0">
                  <a:pos x="135" y="68"/>
                </a:cxn>
                <a:cxn ang="0">
                  <a:pos x="59" y="59"/>
                </a:cxn>
                <a:cxn ang="0">
                  <a:pos x="38" y="50"/>
                </a:cxn>
                <a:cxn ang="0">
                  <a:pos x="8" y="29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85" y="4"/>
                </a:cxn>
                <a:cxn ang="0">
                  <a:pos x="211" y="85"/>
                </a:cxn>
              </a:cxnLst>
              <a:rect l="0" t="0" r="r" b="b"/>
              <a:pathLst>
                <a:path w="317" h="201">
                  <a:moveTo>
                    <a:pt x="211" y="85"/>
                  </a:moveTo>
                  <a:lnTo>
                    <a:pt x="283" y="127"/>
                  </a:lnTo>
                  <a:lnTo>
                    <a:pt x="308" y="156"/>
                  </a:lnTo>
                  <a:lnTo>
                    <a:pt x="317" y="201"/>
                  </a:lnTo>
                  <a:lnTo>
                    <a:pt x="266" y="198"/>
                  </a:lnTo>
                  <a:lnTo>
                    <a:pt x="208" y="156"/>
                  </a:lnTo>
                  <a:lnTo>
                    <a:pt x="169" y="97"/>
                  </a:lnTo>
                  <a:lnTo>
                    <a:pt x="135" y="68"/>
                  </a:lnTo>
                  <a:lnTo>
                    <a:pt x="59" y="59"/>
                  </a:lnTo>
                  <a:lnTo>
                    <a:pt x="38" y="50"/>
                  </a:lnTo>
                  <a:lnTo>
                    <a:pt x="8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5" y="4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350"/>
            <p:cNvSpPr>
              <a:spLocks noChangeAspect="1"/>
            </p:cNvSpPr>
            <p:nvPr/>
          </p:nvSpPr>
          <p:spPr bwMode="gray">
            <a:xfrm rot="20552049">
              <a:off x="4720530" y="3879698"/>
              <a:ext cx="0" cy="5239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1" y="30"/>
                </a:cxn>
                <a:cxn ang="0">
                  <a:pos x="31" y="47"/>
                </a:cxn>
                <a:cxn ang="0">
                  <a:pos x="46" y="42"/>
                </a:cxn>
                <a:cxn ang="0">
                  <a:pos x="46" y="10"/>
                </a:cxn>
                <a:cxn ang="0">
                  <a:pos x="34" y="2"/>
                </a:cxn>
              </a:cxnLst>
              <a:rect l="0" t="0" r="r" b="b"/>
              <a:pathLst>
                <a:path w="46" h="47">
                  <a:moveTo>
                    <a:pt x="34" y="2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31" y="47"/>
                  </a:lnTo>
                  <a:lnTo>
                    <a:pt x="46" y="42"/>
                  </a:lnTo>
                  <a:lnTo>
                    <a:pt x="46" y="10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351"/>
            <p:cNvSpPr>
              <a:spLocks noChangeAspect="1"/>
            </p:cNvSpPr>
            <p:nvPr/>
          </p:nvSpPr>
          <p:spPr bwMode="gray">
            <a:xfrm rot="20552049">
              <a:off x="4761873" y="3953035"/>
              <a:ext cx="1591" cy="69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97"/>
                </a:cxn>
                <a:cxn ang="0">
                  <a:pos x="25" y="103"/>
                </a:cxn>
                <a:cxn ang="0">
                  <a:pos x="45" y="94"/>
                </a:cxn>
                <a:cxn ang="0">
                  <a:pos x="45" y="62"/>
                </a:cxn>
                <a:cxn ang="0">
                  <a:pos x="39" y="20"/>
                </a:cxn>
                <a:cxn ang="0">
                  <a:pos x="25" y="0"/>
                </a:cxn>
              </a:cxnLst>
              <a:rect l="0" t="0" r="r" b="b"/>
              <a:pathLst>
                <a:path w="45" h="103">
                  <a:moveTo>
                    <a:pt x="25" y="0"/>
                  </a:moveTo>
                  <a:lnTo>
                    <a:pt x="0" y="97"/>
                  </a:lnTo>
                  <a:lnTo>
                    <a:pt x="25" y="103"/>
                  </a:lnTo>
                  <a:lnTo>
                    <a:pt x="45" y="94"/>
                  </a:lnTo>
                  <a:lnTo>
                    <a:pt x="45" y="62"/>
                  </a:lnTo>
                  <a:lnTo>
                    <a:pt x="39" y="2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3" name="Group 362"/>
            <p:cNvGrpSpPr/>
            <p:nvPr/>
          </p:nvGrpSpPr>
          <p:grpSpPr bwMode="gray">
            <a:xfrm>
              <a:off x="5717548" y="2301193"/>
              <a:ext cx="880939" cy="1220548"/>
              <a:chOff x="4580731" y="1911697"/>
              <a:chExt cx="879476" cy="1109663"/>
            </a:xfrm>
            <a:grpFill/>
          </p:grpSpPr>
          <p:sp>
            <p:nvSpPr>
              <p:cNvPr id="179" name="Freeform 175"/>
              <p:cNvSpPr>
                <a:spLocks noChangeAspect="1"/>
              </p:cNvSpPr>
              <p:nvPr/>
            </p:nvSpPr>
            <p:spPr bwMode="gray">
              <a:xfrm>
                <a:off x="4923631" y="2716560"/>
                <a:ext cx="133350" cy="65088"/>
              </a:xfrm>
              <a:custGeom>
                <a:avLst/>
                <a:gdLst/>
                <a:ahLst/>
                <a:cxnLst>
                  <a:cxn ang="0">
                    <a:pos x="234" y="27"/>
                  </a:cxn>
                  <a:cxn ang="0">
                    <a:pos x="213" y="43"/>
                  </a:cxn>
                  <a:cxn ang="0">
                    <a:pos x="188" y="62"/>
                  </a:cxn>
                  <a:cxn ang="0">
                    <a:pos x="184" y="90"/>
                  </a:cxn>
                  <a:cxn ang="0">
                    <a:pos x="191" y="113"/>
                  </a:cxn>
                  <a:cxn ang="0">
                    <a:pos x="179" y="110"/>
                  </a:cxn>
                  <a:cxn ang="0">
                    <a:pos x="153" y="106"/>
                  </a:cxn>
                  <a:cxn ang="0">
                    <a:pos x="116" y="114"/>
                  </a:cxn>
                  <a:cxn ang="0">
                    <a:pos x="83" y="127"/>
                  </a:cxn>
                  <a:cxn ang="0">
                    <a:pos x="59" y="118"/>
                  </a:cxn>
                  <a:cxn ang="0">
                    <a:pos x="49" y="132"/>
                  </a:cxn>
                  <a:cxn ang="0">
                    <a:pos x="34" y="129"/>
                  </a:cxn>
                  <a:cxn ang="0">
                    <a:pos x="19" y="119"/>
                  </a:cxn>
                  <a:cxn ang="0">
                    <a:pos x="0" y="123"/>
                  </a:cxn>
                  <a:cxn ang="0">
                    <a:pos x="16" y="137"/>
                  </a:cxn>
                  <a:cxn ang="0">
                    <a:pos x="17" y="155"/>
                  </a:cxn>
                  <a:cxn ang="0">
                    <a:pos x="17" y="167"/>
                  </a:cxn>
                  <a:cxn ang="0">
                    <a:pos x="36" y="172"/>
                  </a:cxn>
                  <a:cxn ang="0">
                    <a:pos x="51" y="173"/>
                  </a:cxn>
                  <a:cxn ang="0">
                    <a:pos x="68" y="177"/>
                  </a:cxn>
                  <a:cxn ang="0">
                    <a:pos x="104" y="165"/>
                  </a:cxn>
                  <a:cxn ang="0">
                    <a:pos x="132" y="161"/>
                  </a:cxn>
                  <a:cxn ang="0">
                    <a:pos x="143" y="156"/>
                  </a:cxn>
                  <a:cxn ang="0">
                    <a:pos x="146" y="164"/>
                  </a:cxn>
                  <a:cxn ang="0">
                    <a:pos x="152" y="178"/>
                  </a:cxn>
                  <a:cxn ang="0">
                    <a:pos x="168" y="187"/>
                  </a:cxn>
                  <a:cxn ang="0">
                    <a:pos x="208" y="198"/>
                  </a:cxn>
                  <a:cxn ang="0">
                    <a:pos x="231" y="203"/>
                  </a:cxn>
                  <a:cxn ang="0">
                    <a:pos x="275" y="205"/>
                  </a:cxn>
                  <a:cxn ang="0">
                    <a:pos x="292" y="189"/>
                  </a:cxn>
                  <a:cxn ang="0">
                    <a:pos x="325" y="191"/>
                  </a:cxn>
                  <a:cxn ang="0">
                    <a:pos x="334" y="182"/>
                  </a:cxn>
                  <a:cxn ang="0">
                    <a:pos x="353" y="176"/>
                  </a:cxn>
                  <a:cxn ang="0">
                    <a:pos x="372" y="161"/>
                  </a:cxn>
                  <a:cxn ang="0">
                    <a:pos x="382" y="148"/>
                  </a:cxn>
                  <a:cxn ang="0">
                    <a:pos x="390" y="119"/>
                  </a:cxn>
                  <a:cxn ang="0">
                    <a:pos x="388" y="103"/>
                  </a:cxn>
                  <a:cxn ang="0">
                    <a:pos x="420" y="95"/>
                  </a:cxn>
                  <a:cxn ang="0">
                    <a:pos x="412" y="62"/>
                  </a:cxn>
                  <a:cxn ang="0">
                    <a:pos x="406" y="26"/>
                  </a:cxn>
                  <a:cxn ang="0">
                    <a:pos x="362" y="19"/>
                  </a:cxn>
                  <a:cxn ang="0">
                    <a:pos x="340" y="1"/>
                  </a:cxn>
                  <a:cxn ang="0">
                    <a:pos x="301" y="10"/>
                  </a:cxn>
                  <a:cxn ang="0">
                    <a:pos x="287" y="27"/>
                  </a:cxn>
                  <a:cxn ang="0">
                    <a:pos x="267" y="32"/>
                  </a:cxn>
                  <a:cxn ang="0">
                    <a:pos x="249" y="25"/>
                  </a:cxn>
                </a:cxnLst>
                <a:rect l="0" t="0" r="r" b="b"/>
                <a:pathLst>
                  <a:path w="420" h="205">
                    <a:moveTo>
                      <a:pt x="235" y="20"/>
                    </a:moveTo>
                    <a:lnTo>
                      <a:pt x="234" y="27"/>
                    </a:lnTo>
                    <a:lnTo>
                      <a:pt x="217" y="35"/>
                    </a:lnTo>
                    <a:lnTo>
                      <a:pt x="213" y="43"/>
                    </a:lnTo>
                    <a:lnTo>
                      <a:pt x="210" y="53"/>
                    </a:lnTo>
                    <a:lnTo>
                      <a:pt x="188" y="62"/>
                    </a:lnTo>
                    <a:lnTo>
                      <a:pt x="183" y="74"/>
                    </a:lnTo>
                    <a:lnTo>
                      <a:pt x="184" y="90"/>
                    </a:lnTo>
                    <a:lnTo>
                      <a:pt x="191" y="106"/>
                    </a:lnTo>
                    <a:lnTo>
                      <a:pt x="191" y="113"/>
                    </a:lnTo>
                    <a:lnTo>
                      <a:pt x="184" y="117"/>
                    </a:lnTo>
                    <a:lnTo>
                      <a:pt x="179" y="110"/>
                    </a:lnTo>
                    <a:lnTo>
                      <a:pt x="164" y="110"/>
                    </a:lnTo>
                    <a:lnTo>
                      <a:pt x="153" y="106"/>
                    </a:lnTo>
                    <a:lnTo>
                      <a:pt x="149" y="111"/>
                    </a:lnTo>
                    <a:lnTo>
                      <a:pt x="116" y="114"/>
                    </a:lnTo>
                    <a:lnTo>
                      <a:pt x="97" y="127"/>
                    </a:lnTo>
                    <a:lnTo>
                      <a:pt x="83" y="127"/>
                    </a:lnTo>
                    <a:lnTo>
                      <a:pt x="70" y="119"/>
                    </a:lnTo>
                    <a:lnTo>
                      <a:pt x="59" y="118"/>
                    </a:lnTo>
                    <a:lnTo>
                      <a:pt x="51" y="124"/>
                    </a:lnTo>
                    <a:lnTo>
                      <a:pt x="49" y="132"/>
                    </a:lnTo>
                    <a:lnTo>
                      <a:pt x="44" y="134"/>
                    </a:lnTo>
                    <a:lnTo>
                      <a:pt x="34" y="129"/>
                    </a:lnTo>
                    <a:lnTo>
                      <a:pt x="28" y="121"/>
                    </a:lnTo>
                    <a:lnTo>
                      <a:pt x="19" y="119"/>
                    </a:lnTo>
                    <a:lnTo>
                      <a:pt x="11" y="119"/>
                    </a:lnTo>
                    <a:lnTo>
                      <a:pt x="0" y="123"/>
                    </a:lnTo>
                    <a:lnTo>
                      <a:pt x="7" y="132"/>
                    </a:lnTo>
                    <a:lnTo>
                      <a:pt x="16" y="137"/>
                    </a:lnTo>
                    <a:lnTo>
                      <a:pt x="17" y="144"/>
                    </a:lnTo>
                    <a:lnTo>
                      <a:pt x="17" y="155"/>
                    </a:lnTo>
                    <a:lnTo>
                      <a:pt x="11" y="162"/>
                    </a:lnTo>
                    <a:lnTo>
                      <a:pt x="17" y="167"/>
                    </a:lnTo>
                    <a:lnTo>
                      <a:pt x="27" y="171"/>
                    </a:lnTo>
                    <a:lnTo>
                      <a:pt x="36" y="172"/>
                    </a:lnTo>
                    <a:lnTo>
                      <a:pt x="44" y="168"/>
                    </a:lnTo>
                    <a:lnTo>
                      <a:pt x="51" y="173"/>
                    </a:lnTo>
                    <a:lnTo>
                      <a:pt x="65" y="178"/>
                    </a:lnTo>
                    <a:lnTo>
                      <a:pt x="68" y="177"/>
                    </a:lnTo>
                    <a:lnTo>
                      <a:pt x="84" y="172"/>
                    </a:lnTo>
                    <a:lnTo>
                      <a:pt x="104" y="165"/>
                    </a:lnTo>
                    <a:lnTo>
                      <a:pt x="122" y="164"/>
                    </a:lnTo>
                    <a:lnTo>
                      <a:pt x="132" y="161"/>
                    </a:lnTo>
                    <a:lnTo>
                      <a:pt x="137" y="157"/>
                    </a:lnTo>
                    <a:lnTo>
                      <a:pt x="143" y="156"/>
                    </a:lnTo>
                    <a:lnTo>
                      <a:pt x="146" y="159"/>
                    </a:lnTo>
                    <a:lnTo>
                      <a:pt x="146" y="164"/>
                    </a:lnTo>
                    <a:lnTo>
                      <a:pt x="148" y="171"/>
                    </a:lnTo>
                    <a:lnTo>
                      <a:pt x="152" y="178"/>
                    </a:lnTo>
                    <a:lnTo>
                      <a:pt x="163" y="187"/>
                    </a:lnTo>
                    <a:lnTo>
                      <a:pt x="168" y="187"/>
                    </a:lnTo>
                    <a:lnTo>
                      <a:pt x="178" y="193"/>
                    </a:lnTo>
                    <a:lnTo>
                      <a:pt x="208" y="198"/>
                    </a:lnTo>
                    <a:lnTo>
                      <a:pt x="222" y="203"/>
                    </a:lnTo>
                    <a:lnTo>
                      <a:pt x="231" y="203"/>
                    </a:lnTo>
                    <a:lnTo>
                      <a:pt x="247" y="203"/>
                    </a:lnTo>
                    <a:lnTo>
                      <a:pt x="275" y="205"/>
                    </a:lnTo>
                    <a:lnTo>
                      <a:pt x="283" y="200"/>
                    </a:lnTo>
                    <a:lnTo>
                      <a:pt x="292" y="189"/>
                    </a:lnTo>
                    <a:lnTo>
                      <a:pt x="305" y="187"/>
                    </a:lnTo>
                    <a:lnTo>
                      <a:pt x="325" y="191"/>
                    </a:lnTo>
                    <a:lnTo>
                      <a:pt x="330" y="182"/>
                    </a:lnTo>
                    <a:lnTo>
                      <a:pt x="334" y="182"/>
                    </a:lnTo>
                    <a:lnTo>
                      <a:pt x="351" y="184"/>
                    </a:lnTo>
                    <a:lnTo>
                      <a:pt x="353" y="176"/>
                    </a:lnTo>
                    <a:lnTo>
                      <a:pt x="362" y="172"/>
                    </a:lnTo>
                    <a:lnTo>
                      <a:pt x="372" y="161"/>
                    </a:lnTo>
                    <a:lnTo>
                      <a:pt x="383" y="159"/>
                    </a:lnTo>
                    <a:lnTo>
                      <a:pt x="382" y="148"/>
                    </a:lnTo>
                    <a:lnTo>
                      <a:pt x="382" y="138"/>
                    </a:lnTo>
                    <a:lnTo>
                      <a:pt x="390" y="119"/>
                    </a:lnTo>
                    <a:lnTo>
                      <a:pt x="384" y="111"/>
                    </a:lnTo>
                    <a:lnTo>
                      <a:pt x="388" y="103"/>
                    </a:lnTo>
                    <a:lnTo>
                      <a:pt x="415" y="103"/>
                    </a:lnTo>
                    <a:lnTo>
                      <a:pt x="420" y="95"/>
                    </a:lnTo>
                    <a:lnTo>
                      <a:pt x="420" y="75"/>
                    </a:lnTo>
                    <a:lnTo>
                      <a:pt x="412" y="62"/>
                    </a:lnTo>
                    <a:lnTo>
                      <a:pt x="406" y="40"/>
                    </a:lnTo>
                    <a:lnTo>
                      <a:pt x="406" y="26"/>
                    </a:lnTo>
                    <a:lnTo>
                      <a:pt x="398" y="15"/>
                    </a:lnTo>
                    <a:lnTo>
                      <a:pt x="362" y="19"/>
                    </a:lnTo>
                    <a:lnTo>
                      <a:pt x="348" y="6"/>
                    </a:lnTo>
                    <a:lnTo>
                      <a:pt x="340" y="1"/>
                    </a:lnTo>
                    <a:lnTo>
                      <a:pt x="307" y="0"/>
                    </a:lnTo>
                    <a:lnTo>
                      <a:pt x="301" y="10"/>
                    </a:lnTo>
                    <a:lnTo>
                      <a:pt x="297" y="19"/>
                    </a:lnTo>
                    <a:lnTo>
                      <a:pt x="287" y="27"/>
                    </a:lnTo>
                    <a:lnTo>
                      <a:pt x="278" y="31"/>
                    </a:lnTo>
                    <a:lnTo>
                      <a:pt x="267" y="32"/>
                    </a:lnTo>
                    <a:lnTo>
                      <a:pt x="256" y="31"/>
                    </a:lnTo>
                    <a:lnTo>
                      <a:pt x="249" y="25"/>
                    </a:lnTo>
                    <a:lnTo>
                      <a:pt x="235" y="2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" name="Freeform 176"/>
              <p:cNvSpPr>
                <a:spLocks noChangeAspect="1"/>
              </p:cNvSpPr>
              <p:nvPr/>
            </p:nvSpPr>
            <p:spPr bwMode="gray">
              <a:xfrm>
                <a:off x="4783931" y="2875310"/>
                <a:ext cx="7938" cy="4763"/>
              </a:xfrm>
              <a:custGeom>
                <a:avLst/>
                <a:gdLst/>
                <a:ahLst/>
                <a:cxnLst>
                  <a:cxn ang="0">
                    <a:pos x="18" y="7"/>
                  </a:cxn>
                  <a:cxn ang="0">
                    <a:pos x="21" y="11"/>
                  </a:cxn>
                  <a:cxn ang="0">
                    <a:pos x="16" y="13"/>
                  </a:cxn>
                  <a:cxn ang="0">
                    <a:pos x="10" y="12"/>
                  </a:cxn>
                  <a:cxn ang="0">
                    <a:pos x="6" y="7"/>
                  </a:cxn>
                  <a:cxn ang="0">
                    <a:pos x="0" y="0"/>
                  </a:cxn>
                  <a:cxn ang="0">
                    <a:pos x="13" y="1"/>
                  </a:cxn>
                  <a:cxn ang="0">
                    <a:pos x="18" y="7"/>
                  </a:cxn>
                </a:cxnLst>
                <a:rect l="0" t="0" r="r" b="b"/>
                <a:pathLst>
                  <a:path w="21" h="13">
                    <a:moveTo>
                      <a:pt x="18" y="7"/>
                    </a:moveTo>
                    <a:lnTo>
                      <a:pt x="21" y="11"/>
                    </a:lnTo>
                    <a:lnTo>
                      <a:pt x="16" y="13"/>
                    </a:lnTo>
                    <a:lnTo>
                      <a:pt x="10" y="12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" name="Freeform 177"/>
              <p:cNvSpPr>
                <a:spLocks noChangeAspect="1"/>
              </p:cNvSpPr>
              <p:nvPr/>
            </p:nvSpPr>
            <p:spPr bwMode="gray">
              <a:xfrm>
                <a:off x="4925219" y="2757835"/>
                <a:ext cx="4763" cy="9525"/>
              </a:xfrm>
              <a:custGeom>
                <a:avLst/>
                <a:gdLst/>
                <a:ahLst/>
                <a:cxnLst>
                  <a:cxn ang="0">
                    <a:pos x="8" y="30"/>
                  </a:cxn>
                  <a:cxn ang="0">
                    <a:pos x="14" y="23"/>
                  </a:cxn>
                  <a:cxn ang="0">
                    <a:pos x="14" y="12"/>
                  </a:cxn>
                  <a:cxn ang="0">
                    <a:pos x="13" y="5"/>
                  </a:cxn>
                  <a:cxn ang="0">
                    <a:pos x="4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8" y="30"/>
                  </a:cxn>
                </a:cxnLst>
                <a:rect l="0" t="0" r="r" b="b"/>
                <a:pathLst>
                  <a:path w="14" h="30">
                    <a:moveTo>
                      <a:pt x="8" y="30"/>
                    </a:moveTo>
                    <a:lnTo>
                      <a:pt x="14" y="23"/>
                    </a:lnTo>
                    <a:lnTo>
                      <a:pt x="14" y="12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8" y="3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82" name="Group 178"/>
              <p:cNvGrpSpPr>
                <a:grpSpLocks noChangeAspect="1"/>
              </p:cNvGrpSpPr>
              <p:nvPr/>
            </p:nvGrpSpPr>
            <p:grpSpPr bwMode="gray">
              <a:xfrm>
                <a:off x="4876006" y="2765772"/>
                <a:ext cx="204788" cy="242888"/>
                <a:chOff x="2589" y="1903"/>
                <a:chExt cx="129" cy="153"/>
              </a:xfrm>
              <a:grpFill/>
            </p:grpSpPr>
            <p:sp>
              <p:nvSpPr>
                <p:cNvPr id="225" name="Freeform 179"/>
                <p:cNvSpPr>
                  <a:spLocks noChangeAspect="1"/>
                </p:cNvSpPr>
                <p:nvPr/>
              </p:nvSpPr>
              <p:spPr bwMode="gray">
                <a:xfrm>
                  <a:off x="2653" y="2034"/>
                  <a:ext cx="34" cy="22"/>
                </a:xfrm>
                <a:custGeom>
                  <a:avLst/>
                  <a:gdLst/>
                  <a:ahLst/>
                  <a:cxnLst>
                    <a:cxn ang="0">
                      <a:pos x="172" y="0"/>
                    </a:cxn>
                    <a:cxn ang="0">
                      <a:pos x="168" y="1"/>
                    </a:cxn>
                    <a:cxn ang="0">
                      <a:pos x="168" y="2"/>
                    </a:cxn>
                    <a:cxn ang="0">
                      <a:pos x="167" y="12"/>
                    </a:cxn>
                    <a:cxn ang="0">
                      <a:pos x="153" y="34"/>
                    </a:cxn>
                    <a:cxn ang="0">
                      <a:pos x="143" y="60"/>
                    </a:cxn>
                    <a:cxn ang="0">
                      <a:pos x="142" y="66"/>
                    </a:cxn>
                    <a:cxn ang="0">
                      <a:pos x="146" y="70"/>
                    </a:cxn>
                    <a:cxn ang="0">
                      <a:pos x="147" y="75"/>
                    </a:cxn>
                    <a:cxn ang="0">
                      <a:pos x="152" y="87"/>
                    </a:cxn>
                    <a:cxn ang="0">
                      <a:pos x="146" y="103"/>
                    </a:cxn>
                    <a:cxn ang="0">
                      <a:pos x="145" y="110"/>
                    </a:cxn>
                    <a:cxn ang="0">
                      <a:pos x="130" y="110"/>
                    </a:cxn>
                    <a:cxn ang="0">
                      <a:pos x="118" y="108"/>
                    </a:cxn>
                    <a:cxn ang="0">
                      <a:pos x="108" y="98"/>
                    </a:cxn>
                    <a:cxn ang="0">
                      <a:pos x="99" y="88"/>
                    </a:cxn>
                    <a:cxn ang="0">
                      <a:pos x="84" y="83"/>
                    </a:cxn>
                    <a:cxn ang="0">
                      <a:pos x="76" y="82"/>
                    </a:cxn>
                    <a:cxn ang="0">
                      <a:pos x="67" y="79"/>
                    </a:cxn>
                    <a:cxn ang="0">
                      <a:pos x="61" y="71"/>
                    </a:cxn>
                    <a:cxn ang="0">
                      <a:pos x="49" y="66"/>
                    </a:cxn>
                    <a:cxn ang="0">
                      <a:pos x="37" y="56"/>
                    </a:cxn>
                    <a:cxn ang="0">
                      <a:pos x="25" y="51"/>
                    </a:cxn>
                    <a:cxn ang="0">
                      <a:pos x="8" y="48"/>
                    </a:cxn>
                    <a:cxn ang="0">
                      <a:pos x="2" y="40"/>
                    </a:cxn>
                    <a:cxn ang="0">
                      <a:pos x="0" y="26"/>
                    </a:cxn>
                    <a:cxn ang="0">
                      <a:pos x="1" y="18"/>
                    </a:cxn>
                    <a:cxn ang="0">
                      <a:pos x="3" y="15"/>
                    </a:cxn>
                    <a:cxn ang="0">
                      <a:pos x="6" y="10"/>
                    </a:cxn>
                    <a:cxn ang="0">
                      <a:pos x="9" y="8"/>
                    </a:cxn>
                    <a:cxn ang="0">
                      <a:pos x="19" y="15"/>
                    </a:cxn>
                    <a:cxn ang="0">
                      <a:pos x="25" y="15"/>
                    </a:cxn>
                    <a:cxn ang="0">
                      <a:pos x="41" y="5"/>
                    </a:cxn>
                    <a:cxn ang="0">
                      <a:pos x="62" y="15"/>
                    </a:cxn>
                    <a:cxn ang="0">
                      <a:pos x="66" y="22"/>
                    </a:cxn>
                    <a:cxn ang="0">
                      <a:pos x="73" y="22"/>
                    </a:cxn>
                    <a:cxn ang="0">
                      <a:pos x="80" y="20"/>
                    </a:cxn>
                    <a:cxn ang="0">
                      <a:pos x="110" y="16"/>
                    </a:cxn>
                    <a:cxn ang="0">
                      <a:pos x="119" y="13"/>
                    </a:cxn>
                    <a:cxn ang="0">
                      <a:pos x="127" y="8"/>
                    </a:cxn>
                    <a:cxn ang="0">
                      <a:pos x="146" y="8"/>
                    </a:cxn>
                    <a:cxn ang="0">
                      <a:pos x="152" y="4"/>
                    </a:cxn>
                    <a:cxn ang="0">
                      <a:pos x="163" y="2"/>
                    </a:cxn>
                    <a:cxn ang="0">
                      <a:pos x="172" y="0"/>
                    </a:cxn>
                  </a:cxnLst>
                  <a:rect l="0" t="0" r="r" b="b"/>
                  <a:pathLst>
                    <a:path w="172" h="110">
                      <a:moveTo>
                        <a:pt x="172" y="0"/>
                      </a:moveTo>
                      <a:lnTo>
                        <a:pt x="168" y="1"/>
                      </a:lnTo>
                      <a:lnTo>
                        <a:pt x="168" y="2"/>
                      </a:lnTo>
                      <a:lnTo>
                        <a:pt x="167" y="12"/>
                      </a:lnTo>
                      <a:lnTo>
                        <a:pt x="153" y="34"/>
                      </a:lnTo>
                      <a:lnTo>
                        <a:pt x="143" y="60"/>
                      </a:lnTo>
                      <a:lnTo>
                        <a:pt x="142" y="66"/>
                      </a:lnTo>
                      <a:lnTo>
                        <a:pt x="146" y="70"/>
                      </a:lnTo>
                      <a:lnTo>
                        <a:pt x="147" y="75"/>
                      </a:lnTo>
                      <a:lnTo>
                        <a:pt x="152" y="87"/>
                      </a:lnTo>
                      <a:lnTo>
                        <a:pt x="146" y="103"/>
                      </a:lnTo>
                      <a:lnTo>
                        <a:pt x="145" y="110"/>
                      </a:lnTo>
                      <a:lnTo>
                        <a:pt x="130" y="110"/>
                      </a:lnTo>
                      <a:lnTo>
                        <a:pt x="118" y="108"/>
                      </a:lnTo>
                      <a:lnTo>
                        <a:pt x="108" y="98"/>
                      </a:lnTo>
                      <a:lnTo>
                        <a:pt x="99" y="88"/>
                      </a:lnTo>
                      <a:lnTo>
                        <a:pt x="84" y="83"/>
                      </a:lnTo>
                      <a:lnTo>
                        <a:pt x="76" y="82"/>
                      </a:lnTo>
                      <a:lnTo>
                        <a:pt x="67" y="79"/>
                      </a:lnTo>
                      <a:lnTo>
                        <a:pt x="61" y="71"/>
                      </a:lnTo>
                      <a:lnTo>
                        <a:pt x="49" y="66"/>
                      </a:lnTo>
                      <a:lnTo>
                        <a:pt x="37" y="56"/>
                      </a:lnTo>
                      <a:lnTo>
                        <a:pt x="25" y="51"/>
                      </a:lnTo>
                      <a:lnTo>
                        <a:pt x="8" y="48"/>
                      </a:lnTo>
                      <a:lnTo>
                        <a:pt x="2" y="40"/>
                      </a:lnTo>
                      <a:lnTo>
                        <a:pt x="0" y="26"/>
                      </a:lnTo>
                      <a:lnTo>
                        <a:pt x="1" y="18"/>
                      </a:lnTo>
                      <a:lnTo>
                        <a:pt x="3" y="15"/>
                      </a:lnTo>
                      <a:lnTo>
                        <a:pt x="6" y="10"/>
                      </a:lnTo>
                      <a:lnTo>
                        <a:pt x="9" y="8"/>
                      </a:lnTo>
                      <a:lnTo>
                        <a:pt x="19" y="15"/>
                      </a:lnTo>
                      <a:lnTo>
                        <a:pt x="25" y="15"/>
                      </a:lnTo>
                      <a:lnTo>
                        <a:pt x="41" y="5"/>
                      </a:lnTo>
                      <a:lnTo>
                        <a:pt x="62" y="15"/>
                      </a:lnTo>
                      <a:lnTo>
                        <a:pt x="66" y="22"/>
                      </a:lnTo>
                      <a:lnTo>
                        <a:pt x="73" y="22"/>
                      </a:lnTo>
                      <a:lnTo>
                        <a:pt x="80" y="20"/>
                      </a:lnTo>
                      <a:lnTo>
                        <a:pt x="110" y="16"/>
                      </a:lnTo>
                      <a:lnTo>
                        <a:pt x="119" y="13"/>
                      </a:lnTo>
                      <a:lnTo>
                        <a:pt x="127" y="8"/>
                      </a:lnTo>
                      <a:lnTo>
                        <a:pt x="146" y="8"/>
                      </a:lnTo>
                      <a:lnTo>
                        <a:pt x="152" y="4"/>
                      </a:lnTo>
                      <a:lnTo>
                        <a:pt x="163" y="2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6" name="Freeform 180"/>
                <p:cNvSpPr>
                  <a:spLocks noChangeAspect="1"/>
                </p:cNvSpPr>
                <p:nvPr/>
              </p:nvSpPr>
              <p:spPr bwMode="gray">
                <a:xfrm>
                  <a:off x="2606" y="1991"/>
                  <a:ext cx="16" cy="35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3" y="5"/>
                    </a:cxn>
                    <a:cxn ang="0">
                      <a:pos x="64" y="8"/>
                    </a:cxn>
                    <a:cxn ang="0">
                      <a:pos x="70" y="12"/>
                    </a:cxn>
                    <a:cxn ang="0">
                      <a:pos x="75" y="24"/>
                    </a:cxn>
                    <a:cxn ang="0">
                      <a:pos x="81" y="43"/>
                    </a:cxn>
                    <a:cxn ang="0">
                      <a:pos x="82" y="63"/>
                    </a:cxn>
                    <a:cxn ang="0">
                      <a:pos x="80" y="79"/>
                    </a:cxn>
                    <a:cxn ang="0">
                      <a:pos x="81" y="111"/>
                    </a:cxn>
                    <a:cxn ang="0">
                      <a:pos x="80" y="138"/>
                    </a:cxn>
                    <a:cxn ang="0">
                      <a:pos x="76" y="144"/>
                    </a:cxn>
                    <a:cxn ang="0">
                      <a:pos x="76" y="149"/>
                    </a:cxn>
                    <a:cxn ang="0">
                      <a:pos x="70" y="154"/>
                    </a:cxn>
                    <a:cxn ang="0">
                      <a:pos x="57" y="150"/>
                    </a:cxn>
                    <a:cxn ang="0">
                      <a:pos x="52" y="155"/>
                    </a:cxn>
                    <a:cxn ang="0">
                      <a:pos x="47" y="165"/>
                    </a:cxn>
                    <a:cxn ang="0">
                      <a:pos x="41" y="171"/>
                    </a:cxn>
                    <a:cxn ang="0">
                      <a:pos x="31" y="173"/>
                    </a:cxn>
                    <a:cxn ang="0">
                      <a:pos x="26" y="168"/>
                    </a:cxn>
                    <a:cxn ang="0">
                      <a:pos x="15" y="152"/>
                    </a:cxn>
                    <a:cxn ang="0">
                      <a:pos x="14" y="144"/>
                    </a:cxn>
                    <a:cxn ang="0">
                      <a:pos x="14" y="139"/>
                    </a:cxn>
                    <a:cxn ang="0">
                      <a:pos x="11" y="130"/>
                    </a:cxn>
                    <a:cxn ang="0">
                      <a:pos x="14" y="109"/>
                    </a:cxn>
                    <a:cxn ang="0">
                      <a:pos x="17" y="106"/>
                    </a:cxn>
                    <a:cxn ang="0">
                      <a:pos x="18" y="101"/>
                    </a:cxn>
                    <a:cxn ang="0">
                      <a:pos x="16" y="97"/>
                    </a:cxn>
                    <a:cxn ang="0">
                      <a:pos x="14" y="89"/>
                    </a:cxn>
                    <a:cxn ang="0">
                      <a:pos x="15" y="80"/>
                    </a:cxn>
                    <a:cxn ang="0">
                      <a:pos x="15" y="70"/>
                    </a:cxn>
                    <a:cxn ang="0">
                      <a:pos x="12" y="63"/>
                    </a:cxn>
                    <a:cxn ang="0">
                      <a:pos x="10" y="54"/>
                    </a:cxn>
                    <a:cxn ang="0">
                      <a:pos x="7" y="53"/>
                    </a:cxn>
                    <a:cxn ang="0">
                      <a:pos x="4" y="53"/>
                    </a:cxn>
                    <a:cxn ang="0">
                      <a:pos x="0" y="47"/>
                    </a:cxn>
                    <a:cxn ang="0">
                      <a:pos x="0" y="26"/>
                    </a:cxn>
                    <a:cxn ang="0">
                      <a:pos x="1" y="25"/>
                    </a:cxn>
                    <a:cxn ang="0">
                      <a:pos x="10" y="33"/>
                    </a:cxn>
                    <a:cxn ang="0">
                      <a:pos x="20" y="32"/>
                    </a:cxn>
                    <a:cxn ang="0">
                      <a:pos x="39" y="12"/>
                    </a:cxn>
                    <a:cxn ang="0">
                      <a:pos x="45" y="1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82" h="173">
                      <a:moveTo>
                        <a:pt x="50" y="0"/>
                      </a:moveTo>
                      <a:lnTo>
                        <a:pt x="63" y="5"/>
                      </a:lnTo>
                      <a:lnTo>
                        <a:pt x="64" y="8"/>
                      </a:lnTo>
                      <a:lnTo>
                        <a:pt x="70" y="12"/>
                      </a:lnTo>
                      <a:lnTo>
                        <a:pt x="75" y="24"/>
                      </a:lnTo>
                      <a:lnTo>
                        <a:pt x="81" y="43"/>
                      </a:lnTo>
                      <a:lnTo>
                        <a:pt x="82" y="63"/>
                      </a:lnTo>
                      <a:lnTo>
                        <a:pt x="80" y="79"/>
                      </a:lnTo>
                      <a:lnTo>
                        <a:pt x="81" y="111"/>
                      </a:lnTo>
                      <a:lnTo>
                        <a:pt x="80" y="138"/>
                      </a:lnTo>
                      <a:lnTo>
                        <a:pt x="76" y="144"/>
                      </a:lnTo>
                      <a:lnTo>
                        <a:pt x="76" y="149"/>
                      </a:lnTo>
                      <a:lnTo>
                        <a:pt x="70" y="154"/>
                      </a:lnTo>
                      <a:lnTo>
                        <a:pt x="57" y="150"/>
                      </a:lnTo>
                      <a:lnTo>
                        <a:pt x="52" y="155"/>
                      </a:lnTo>
                      <a:lnTo>
                        <a:pt x="47" y="165"/>
                      </a:lnTo>
                      <a:lnTo>
                        <a:pt x="41" y="171"/>
                      </a:lnTo>
                      <a:lnTo>
                        <a:pt x="31" y="173"/>
                      </a:lnTo>
                      <a:lnTo>
                        <a:pt x="26" y="168"/>
                      </a:lnTo>
                      <a:lnTo>
                        <a:pt x="15" y="152"/>
                      </a:lnTo>
                      <a:lnTo>
                        <a:pt x="14" y="144"/>
                      </a:lnTo>
                      <a:lnTo>
                        <a:pt x="14" y="139"/>
                      </a:lnTo>
                      <a:lnTo>
                        <a:pt x="11" y="130"/>
                      </a:lnTo>
                      <a:lnTo>
                        <a:pt x="14" y="109"/>
                      </a:lnTo>
                      <a:lnTo>
                        <a:pt x="17" y="106"/>
                      </a:lnTo>
                      <a:lnTo>
                        <a:pt x="18" y="101"/>
                      </a:lnTo>
                      <a:lnTo>
                        <a:pt x="16" y="97"/>
                      </a:lnTo>
                      <a:lnTo>
                        <a:pt x="14" y="89"/>
                      </a:lnTo>
                      <a:lnTo>
                        <a:pt x="15" y="80"/>
                      </a:lnTo>
                      <a:lnTo>
                        <a:pt x="15" y="70"/>
                      </a:lnTo>
                      <a:lnTo>
                        <a:pt x="12" y="63"/>
                      </a:lnTo>
                      <a:lnTo>
                        <a:pt x="10" y="54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0" y="47"/>
                      </a:lnTo>
                      <a:lnTo>
                        <a:pt x="0" y="26"/>
                      </a:lnTo>
                      <a:lnTo>
                        <a:pt x="1" y="25"/>
                      </a:lnTo>
                      <a:lnTo>
                        <a:pt x="10" y="33"/>
                      </a:lnTo>
                      <a:lnTo>
                        <a:pt x="20" y="32"/>
                      </a:lnTo>
                      <a:lnTo>
                        <a:pt x="39" y="12"/>
                      </a:lnTo>
                      <a:lnTo>
                        <a:pt x="45" y="1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181"/>
                <p:cNvSpPr>
                  <a:spLocks noChangeAspect="1"/>
                </p:cNvSpPr>
                <p:nvPr/>
              </p:nvSpPr>
              <p:spPr bwMode="gray">
                <a:xfrm>
                  <a:off x="2589" y="1903"/>
                  <a:ext cx="129" cy="136"/>
                </a:xfrm>
                <a:custGeom>
                  <a:avLst/>
                  <a:gdLst/>
                  <a:ahLst/>
                  <a:cxnLst>
                    <a:cxn ang="0">
                      <a:pos x="195" y="38"/>
                    </a:cxn>
                    <a:cxn ang="0">
                      <a:pos x="186" y="59"/>
                    </a:cxn>
                    <a:cxn ang="0">
                      <a:pos x="147" y="53"/>
                    </a:cxn>
                    <a:cxn ang="0">
                      <a:pos x="125" y="89"/>
                    </a:cxn>
                    <a:cxn ang="0">
                      <a:pos x="98" y="73"/>
                    </a:cxn>
                    <a:cxn ang="0">
                      <a:pos x="75" y="76"/>
                    </a:cxn>
                    <a:cxn ang="0">
                      <a:pos x="23" y="96"/>
                    </a:cxn>
                    <a:cxn ang="0">
                      <a:pos x="5" y="107"/>
                    </a:cxn>
                    <a:cxn ang="0">
                      <a:pos x="2" y="156"/>
                    </a:cxn>
                    <a:cxn ang="0">
                      <a:pos x="11" y="177"/>
                    </a:cxn>
                    <a:cxn ang="0">
                      <a:pos x="13" y="216"/>
                    </a:cxn>
                    <a:cxn ang="0">
                      <a:pos x="48" y="245"/>
                    </a:cxn>
                    <a:cxn ang="0">
                      <a:pos x="64" y="254"/>
                    </a:cxn>
                    <a:cxn ang="0">
                      <a:pos x="94" y="224"/>
                    </a:cxn>
                    <a:cxn ang="0">
                      <a:pos x="132" y="213"/>
                    </a:cxn>
                    <a:cxn ang="0">
                      <a:pos x="195" y="259"/>
                    </a:cxn>
                    <a:cxn ang="0">
                      <a:pos x="231" y="333"/>
                    </a:cxn>
                    <a:cxn ang="0">
                      <a:pos x="259" y="358"/>
                    </a:cxn>
                    <a:cxn ang="0">
                      <a:pos x="309" y="410"/>
                    </a:cxn>
                    <a:cxn ang="0">
                      <a:pos x="379" y="444"/>
                    </a:cxn>
                    <a:cxn ang="0">
                      <a:pos x="421" y="479"/>
                    </a:cxn>
                    <a:cxn ang="0">
                      <a:pos x="444" y="488"/>
                    </a:cxn>
                    <a:cxn ang="0">
                      <a:pos x="455" y="520"/>
                    </a:cxn>
                    <a:cxn ang="0">
                      <a:pos x="483" y="527"/>
                    </a:cxn>
                    <a:cxn ang="0">
                      <a:pos x="498" y="559"/>
                    </a:cxn>
                    <a:cxn ang="0">
                      <a:pos x="507" y="624"/>
                    </a:cxn>
                    <a:cxn ang="0">
                      <a:pos x="492" y="661"/>
                    </a:cxn>
                    <a:cxn ang="0">
                      <a:pos x="496" y="681"/>
                    </a:cxn>
                    <a:cxn ang="0">
                      <a:pos x="522" y="661"/>
                    </a:cxn>
                    <a:cxn ang="0">
                      <a:pos x="540" y="643"/>
                    </a:cxn>
                    <a:cxn ang="0">
                      <a:pos x="562" y="607"/>
                    </a:cxn>
                    <a:cxn ang="0">
                      <a:pos x="568" y="585"/>
                    </a:cxn>
                    <a:cxn ang="0">
                      <a:pos x="549" y="558"/>
                    </a:cxn>
                    <a:cxn ang="0">
                      <a:pos x="551" y="511"/>
                    </a:cxn>
                    <a:cxn ang="0">
                      <a:pos x="604" y="512"/>
                    </a:cxn>
                    <a:cxn ang="0">
                      <a:pos x="637" y="546"/>
                    </a:cxn>
                    <a:cxn ang="0">
                      <a:pos x="636" y="511"/>
                    </a:cxn>
                    <a:cxn ang="0">
                      <a:pos x="572" y="460"/>
                    </a:cxn>
                    <a:cxn ang="0">
                      <a:pos x="510" y="430"/>
                    </a:cxn>
                    <a:cxn ang="0">
                      <a:pos x="508" y="414"/>
                    </a:cxn>
                    <a:cxn ang="0">
                      <a:pos x="500" y="392"/>
                    </a:cxn>
                    <a:cxn ang="0">
                      <a:pos x="465" y="394"/>
                    </a:cxn>
                    <a:cxn ang="0">
                      <a:pos x="437" y="382"/>
                    </a:cxn>
                    <a:cxn ang="0">
                      <a:pos x="405" y="345"/>
                    </a:cxn>
                    <a:cxn ang="0">
                      <a:pos x="382" y="285"/>
                    </a:cxn>
                    <a:cxn ang="0">
                      <a:pos x="362" y="263"/>
                    </a:cxn>
                    <a:cxn ang="0">
                      <a:pos x="314" y="230"/>
                    </a:cxn>
                    <a:cxn ang="0">
                      <a:pos x="308" y="177"/>
                    </a:cxn>
                    <a:cxn ang="0">
                      <a:pos x="304" y="156"/>
                    </a:cxn>
                    <a:cxn ang="0">
                      <a:pos x="318" y="126"/>
                    </a:cxn>
                    <a:cxn ang="0">
                      <a:pos x="366" y="111"/>
                    </a:cxn>
                    <a:cxn ang="0">
                      <a:pos x="379" y="121"/>
                    </a:cxn>
                    <a:cxn ang="0">
                      <a:pos x="393" y="119"/>
                    </a:cxn>
                    <a:cxn ang="0">
                      <a:pos x="385" y="105"/>
                    </a:cxn>
                    <a:cxn ang="0">
                      <a:pos x="371" y="84"/>
                    </a:cxn>
                    <a:cxn ang="0">
                      <a:pos x="367" y="69"/>
                    </a:cxn>
                    <a:cxn ang="0">
                      <a:pos x="372" y="47"/>
                    </a:cxn>
                    <a:cxn ang="0">
                      <a:pos x="313" y="31"/>
                    </a:cxn>
                    <a:cxn ang="0">
                      <a:pos x="296" y="3"/>
                    </a:cxn>
                    <a:cxn ang="0">
                      <a:pos x="272" y="8"/>
                    </a:cxn>
                    <a:cxn ang="0">
                      <a:pos x="215" y="22"/>
                    </a:cxn>
                  </a:cxnLst>
                  <a:rect l="0" t="0" r="r" b="b"/>
                  <a:pathLst>
                    <a:path w="645" h="681">
                      <a:moveTo>
                        <a:pt x="201" y="17"/>
                      </a:moveTo>
                      <a:lnTo>
                        <a:pt x="199" y="28"/>
                      </a:lnTo>
                      <a:lnTo>
                        <a:pt x="199" y="36"/>
                      </a:lnTo>
                      <a:lnTo>
                        <a:pt x="195" y="38"/>
                      </a:lnTo>
                      <a:lnTo>
                        <a:pt x="184" y="40"/>
                      </a:lnTo>
                      <a:lnTo>
                        <a:pt x="183" y="46"/>
                      </a:lnTo>
                      <a:lnTo>
                        <a:pt x="184" y="53"/>
                      </a:lnTo>
                      <a:lnTo>
                        <a:pt x="186" y="59"/>
                      </a:lnTo>
                      <a:lnTo>
                        <a:pt x="185" y="63"/>
                      </a:lnTo>
                      <a:lnTo>
                        <a:pt x="164" y="59"/>
                      </a:lnTo>
                      <a:lnTo>
                        <a:pt x="153" y="58"/>
                      </a:lnTo>
                      <a:lnTo>
                        <a:pt x="147" y="53"/>
                      </a:lnTo>
                      <a:lnTo>
                        <a:pt x="140" y="49"/>
                      </a:lnTo>
                      <a:lnTo>
                        <a:pt x="137" y="60"/>
                      </a:lnTo>
                      <a:lnTo>
                        <a:pt x="126" y="79"/>
                      </a:lnTo>
                      <a:lnTo>
                        <a:pt x="125" y="89"/>
                      </a:lnTo>
                      <a:lnTo>
                        <a:pt x="123" y="94"/>
                      </a:lnTo>
                      <a:lnTo>
                        <a:pt x="115" y="89"/>
                      </a:lnTo>
                      <a:lnTo>
                        <a:pt x="109" y="81"/>
                      </a:lnTo>
                      <a:lnTo>
                        <a:pt x="98" y="73"/>
                      </a:lnTo>
                      <a:lnTo>
                        <a:pt x="92" y="53"/>
                      </a:lnTo>
                      <a:lnTo>
                        <a:pt x="81" y="59"/>
                      </a:lnTo>
                      <a:lnTo>
                        <a:pt x="75" y="68"/>
                      </a:lnTo>
                      <a:lnTo>
                        <a:pt x="75" y="76"/>
                      </a:lnTo>
                      <a:lnTo>
                        <a:pt x="71" y="81"/>
                      </a:lnTo>
                      <a:lnTo>
                        <a:pt x="60" y="90"/>
                      </a:lnTo>
                      <a:lnTo>
                        <a:pt x="48" y="90"/>
                      </a:lnTo>
                      <a:lnTo>
                        <a:pt x="23" y="96"/>
                      </a:lnTo>
                      <a:lnTo>
                        <a:pt x="14" y="96"/>
                      </a:lnTo>
                      <a:lnTo>
                        <a:pt x="5" y="97"/>
                      </a:lnTo>
                      <a:lnTo>
                        <a:pt x="3" y="102"/>
                      </a:lnTo>
                      <a:lnTo>
                        <a:pt x="5" y="107"/>
                      </a:lnTo>
                      <a:lnTo>
                        <a:pt x="16" y="133"/>
                      </a:lnTo>
                      <a:lnTo>
                        <a:pt x="18" y="143"/>
                      </a:lnTo>
                      <a:lnTo>
                        <a:pt x="7" y="150"/>
                      </a:lnTo>
                      <a:lnTo>
                        <a:pt x="2" y="156"/>
                      </a:lnTo>
                      <a:lnTo>
                        <a:pt x="0" y="165"/>
                      </a:lnTo>
                      <a:lnTo>
                        <a:pt x="1" y="170"/>
                      </a:lnTo>
                      <a:lnTo>
                        <a:pt x="2" y="175"/>
                      </a:lnTo>
                      <a:lnTo>
                        <a:pt x="11" y="177"/>
                      </a:lnTo>
                      <a:lnTo>
                        <a:pt x="12" y="186"/>
                      </a:lnTo>
                      <a:lnTo>
                        <a:pt x="10" y="194"/>
                      </a:lnTo>
                      <a:lnTo>
                        <a:pt x="11" y="205"/>
                      </a:lnTo>
                      <a:lnTo>
                        <a:pt x="13" y="216"/>
                      </a:lnTo>
                      <a:lnTo>
                        <a:pt x="19" y="225"/>
                      </a:lnTo>
                      <a:lnTo>
                        <a:pt x="44" y="227"/>
                      </a:lnTo>
                      <a:lnTo>
                        <a:pt x="48" y="236"/>
                      </a:lnTo>
                      <a:lnTo>
                        <a:pt x="48" y="245"/>
                      </a:lnTo>
                      <a:lnTo>
                        <a:pt x="45" y="251"/>
                      </a:lnTo>
                      <a:lnTo>
                        <a:pt x="46" y="254"/>
                      </a:lnTo>
                      <a:lnTo>
                        <a:pt x="54" y="254"/>
                      </a:lnTo>
                      <a:lnTo>
                        <a:pt x="64" y="254"/>
                      </a:lnTo>
                      <a:lnTo>
                        <a:pt x="80" y="247"/>
                      </a:lnTo>
                      <a:lnTo>
                        <a:pt x="81" y="240"/>
                      </a:lnTo>
                      <a:lnTo>
                        <a:pt x="89" y="226"/>
                      </a:lnTo>
                      <a:lnTo>
                        <a:pt x="94" y="224"/>
                      </a:lnTo>
                      <a:lnTo>
                        <a:pt x="97" y="218"/>
                      </a:lnTo>
                      <a:lnTo>
                        <a:pt x="114" y="210"/>
                      </a:lnTo>
                      <a:lnTo>
                        <a:pt x="123" y="210"/>
                      </a:lnTo>
                      <a:lnTo>
                        <a:pt x="132" y="213"/>
                      </a:lnTo>
                      <a:lnTo>
                        <a:pt x="173" y="236"/>
                      </a:lnTo>
                      <a:lnTo>
                        <a:pt x="190" y="243"/>
                      </a:lnTo>
                      <a:lnTo>
                        <a:pt x="193" y="248"/>
                      </a:lnTo>
                      <a:lnTo>
                        <a:pt x="195" y="259"/>
                      </a:lnTo>
                      <a:lnTo>
                        <a:pt x="207" y="294"/>
                      </a:lnTo>
                      <a:lnTo>
                        <a:pt x="211" y="306"/>
                      </a:lnTo>
                      <a:lnTo>
                        <a:pt x="210" y="313"/>
                      </a:lnTo>
                      <a:lnTo>
                        <a:pt x="231" y="333"/>
                      </a:lnTo>
                      <a:lnTo>
                        <a:pt x="241" y="345"/>
                      </a:lnTo>
                      <a:lnTo>
                        <a:pt x="244" y="361"/>
                      </a:lnTo>
                      <a:lnTo>
                        <a:pt x="252" y="358"/>
                      </a:lnTo>
                      <a:lnTo>
                        <a:pt x="259" y="358"/>
                      </a:lnTo>
                      <a:lnTo>
                        <a:pt x="269" y="365"/>
                      </a:lnTo>
                      <a:lnTo>
                        <a:pt x="282" y="386"/>
                      </a:lnTo>
                      <a:lnTo>
                        <a:pt x="292" y="387"/>
                      </a:lnTo>
                      <a:lnTo>
                        <a:pt x="309" y="410"/>
                      </a:lnTo>
                      <a:lnTo>
                        <a:pt x="323" y="424"/>
                      </a:lnTo>
                      <a:lnTo>
                        <a:pt x="347" y="444"/>
                      </a:lnTo>
                      <a:lnTo>
                        <a:pt x="352" y="442"/>
                      </a:lnTo>
                      <a:lnTo>
                        <a:pt x="379" y="444"/>
                      </a:lnTo>
                      <a:lnTo>
                        <a:pt x="385" y="445"/>
                      </a:lnTo>
                      <a:lnTo>
                        <a:pt x="400" y="462"/>
                      </a:lnTo>
                      <a:lnTo>
                        <a:pt x="404" y="472"/>
                      </a:lnTo>
                      <a:lnTo>
                        <a:pt x="421" y="479"/>
                      </a:lnTo>
                      <a:lnTo>
                        <a:pt x="422" y="482"/>
                      </a:lnTo>
                      <a:lnTo>
                        <a:pt x="421" y="490"/>
                      </a:lnTo>
                      <a:lnTo>
                        <a:pt x="440" y="487"/>
                      </a:lnTo>
                      <a:lnTo>
                        <a:pt x="444" y="488"/>
                      </a:lnTo>
                      <a:lnTo>
                        <a:pt x="449" y="494"/>
                      </a:lnTo>
                      <a:lnTo>
                        <a:pt x="453" y="505"/>
                      </a:lnTo>
                      <a:lnTo>
                        <a:pt x="451" y="512"/>
                      </a:lnTo>
                      <a:lnTo>
                        <a:pt x="455" y="520"/>
                      </a:lnTo>
                      <a:lnTo>
                        <a:pt x="467" y="525"/>
                      </a:lnTo>
                      <a:lnTo>
                        <a:pt x="473" y="530"/>
                      </a:lnTo>
                      <a:lnTo>
                        <a:pt x="478" y="537"/>
                      </a:lnTo>
                      <a:lnTo>
                        <a:pt x="483" y="527"/>
                      </a:lnTo>
                      <a:lnTo>
                        <a:pt x="487" y="527"/>
                      </a:lnTo>
                      <a:lnTo>
                        <a:pt x="495" y="539"/>
                      </a:lnTo>
                      <a:lnTo>
                        <a:pt x="495" y="546"/>
                      </a:lnTo>
                      <a:lnTo>
                        <a:pt x="498" y="559"/>
                      </a:lnTo>
                      <a:lnTo>
                        <a:pt x="510" y="578"/>
                      </a:lnTo>
                      <a:lnTo>
                        <a:pt x="513" y="596"/>
                      </a:lnTo>
                      <a:lnTo>
                        <a:pt x="522" y="617"/>
                      </a:lnTo>
                      <a:lnTo>
                        <a:pt x="507" y="624"/>
                      </a:lnTo>
                      <a:lnTo>
                        <a:pt x="500" y="629"/>
                      </a:lnTo>
                      <a:lnTo>
                        <a:pt x="503" y="640"/>
                      </a:lnTo>
                      <a:lnTo>
                        <a:pt x="496" y="651"/>
                      </a:lnTo>
                      <a:lnTo>
                        <a:pt x="492" y="661"/>
                      </a:lnTo>
                      <a:lnTo>
                        <a:pt x="494" y="673"/>
                      </a:lnTo>
                      <a:lnTo>
                        <a:pt x="496" y="681"/>
                      </a:lnTo>
                      <a:lnTo>
                        <a:pt x="496" y="678"/>
                      </a:lnTo>
                      <a:lnTo>
                        <a:pt x="496" y="681"/>
                      </a:lnTo>
                      <a:lnTo>
                        <a:pt x="503" y="681"/>
                      </a:lnTo>
                      <a:lnTo>
                        <a:pt x="511" y="681"/>
                      </a:lnTo>
                      <a:lnTo>
                        <a:pt x="514" y="678"/>
                      </a:lnTo>
                      <a:lnTo>
                        <a:pt x="522" y="661"/>
                      </a:lnTo>
                      <a:lnTo>
                        <a:pt x="525" y="656"/>
                      </a:lnTo>
                      <a:lnTo>
                        <a:pt x="532" y="651"/>
                      </a:lnTo>
                      <a:lnTo>
                        <a:pt x="538" y="649"/>
                      </a:lnTo>
                      <a:lnTo>
                        <a:pt x="540" y="643"/>
                      </a:lnTo>
                      <a:lnTo>
                        <a:pt x="541" y="621"/>
                      </a:lnTo>
                      <a:lnTo>
                        <a:pt x="544" y="616"/>
                      </a:lnTo>
                      <a:lnTo>
                        <a:pt x="553" y="613"/>
                      </a:lnTo>
                      <a:lnTo>
                        <a:pt x="562" y="607"/>
                      </a:lnTo>
                      <a:lnTo>
                        <a:pt x="567" y="607"/>
                      </a:lnTo>
                      <a:lnTo>
                        <a:pt x="570" y="603"/>
                      </a:lnTo>
                      <a:lnTo>
                        <a:pt x="570" y="590"/>
                      </a:lnTo>
                      <a:lnTo>
                        <a:pt x="568" y="585"/>
                      </a:lnTo>
                      <a:lnTo>
                        <a:pt x="567" y="575"/>
                      </a:lnTo>
                      <a:lnTo>
                        <a:pt x="564" y="570"/>
                      </a:lnTo>
                      <a:lnTo>
                        <a:pt x="554" y="564"/>
                      </a:lnTo>
                      <a:lnTo>
                        <a:pt x="549" y="558"/>
                      </a:lnTo>
                      <a:lnTo>
                        <a:pt x="538" y="553"/>
                      </a:lnTo>
                      <a:lnTo>
                        <a:pt x="538" y="543"/>
                      </a:lnTo>
                      <a:lnTo>
                        <a:pt x="543" y="523"/>
                      </a:lnTo>
                      <a:lnTo>
                        <a:pt x="551" y="511"/>
                      </a:lnTo>
                      <a:lnTo>
                        <a:pt x="564" y="499"/>
                      </a:lnTo>
                      <a:lnTo>
                        <a:pt x="575" y="496"/>
                      </a:lnTo>
                      <a:lnTo>
                        <a:pt x="591" y="509"/>
                      </a:lnTo>
                      <a:lnTo>
                        <a:pt x="604" y="512"/>
                      </a:lnTo>
                      <a:lnTo>
                        <a:pt x="615" y="519"/>
                      </a:lnTo>
                      <a:lnTo>
                        <a:pt x="619" y="527"/>
                      </a:lnTo>
                      <a:lnTo>
                        <a:pt x="626" y="539"/>
                      </a:lnTo>
                      <a:lnTo>
                        <a:pt x="637" y="546"/>
                      </a:lnTo>
                      <a:lnTo>
                        <a:pt x="637" y="543"/>
                      </a:lnTo>
                      <a:lnTo>
                        <a:pt x="645" y="527"/>
                      </a:lnTo>
                      <a:lnTo>
                        <a:pt x="642" y="520"/>
                      </a:lnTo>
                      <a:lnTo>
                        <a:pt x="636" y="511"/>
                      </a:lnTo>
                      <a:lnTo>
                        <a:pt x="626" y="500"/>
                      </a:lnTo>
                      <a:lnTo>
                        <a:pt x="615" y="482"/>
                      </a:lnTo>
                      <a:lnTo>
                        <a:pt x="580" y="468"/>
                      </a:lnTo>
                      <a:lnTo>
                        <a:pt x="572" y="460"/>
                      </a:lnTo>
                      <a:lnTo>
                        <a:pt x="560" y="452"/>
                      </a:lnTo>
                      <a:lnTo>
                        <a:pt x="524" y="437"/>
                      </a:lnTo>
                      <a:lnTo>
                        <a:pt x="516" y="433"/>
                      </a:lnTo>
                      <a:lnTo>
                        <a:pt x="510" y="430"/>
                      </a:lnTo>
                      <a:lnTo>
                        <a:pt x="506" y="430"/>
                      </a:lnTo>
                      <a:lnTo>
                        <a:pt x="502" y="426"/>
                      </a:lnTo>
                      <a:lnTo>
                        <a:pt x="502" y="420"/>
                      </a:lnTo>
                      <a:lnTo>
                        <a:pt x="508" y="414"/>
                      </a:lnTo>
                      <a:lnTo>
                        <a:pt x="516" y="409"/>
                      </a:lnTo>
                      <a:lnTo>
                        <a:pt x="517" y="401"/>
                      </a:lnTo>
                      <a:lnTo>
                        <a:pt x="511" y="392"/>
                      </a:lnTo>
                      <a:lnTo>
                        <a:pt x="500" y="392"/>
                      </a:lnTo>
                      <a:lnTo>
                        <a:pt x="496" y="394"/>
                      </a:lnTo>
                      <a:lnTo>
                        <a:pt x="503" y="392"/>
                      </a:lnTo>
                      <a:lnTo>
                        <a:pt x="496" y="394"/>
                      </a:lnTo>
                      <a:lnTo>
                        <a:pt x="465" y="394"/>
                      </a:lnTo>
                      <a:lnTo>
                        <a:pt x="465" y="403"/>
                      </a:lnTo>
                      <a:lnTo>
                        <a:pt x="453" y="390"/>
                      </a:lnTo>
                      <a:lnTo>
                        <a:pt x="442" y="382"/>
                      </a:lnTo>
                      <a:lnTo>
                        <a:pt x="437" y="382"/>
                      </a:lnTo>
                      <a:lnTo>
                        <a:pt x="435" y="374"/>
                      </a:lnTo>
                      <a:lnTo>
                        <a:pt x="431" y="374"/>
                      </a:lnTo>
                      <a:lnTo>
                        <a:pt x="410" y="354"/>
                      </a:lnTo>
                      <a:lnTo>
                        <a:pt x="405" y="345"/>
                      </a:lnTo>
                      <a:lnTo>
                        <a:pt x="398" y="332"/>
                      </a:lnTo>
                      <a:lnTo>
                        <a:pt x="392" y="313"/>
                      </a:lnTo>
                      <a:lnTo>
                        <a:pt x="388" y="309"/>
                      </a:lnTo>
                      <a:lnTo>
                        <a:pt x="382" y="285"/>
                      </a:lnTo>
                      <a:lnTo>
                        <a:pt x="374" y="270"/>
                      </a:lnTo>
                      <a:lnTo>
                        <a:pt x="369" y="267"/>
                      </a:lnTo>
                      <a:lnTo>
                        <a:pt x="363" y="267"/>
                      </a:lnTo>
                      <a:lnTo>
                        <a:pt x="362" y="263"/>
                      </a:lnTo>
                      <a:lnTo>
                        <a:pt x="347" y="254"/>
                      </a:lnTo>
                      <a:lnTo>
                        <a:pt x="341" y="247"/>
                      </a:lnTo>
                      <a:lnTo>
                        <a:pt x="320" y="237"/>
                      </a:lnTo>
                      <a:lnTo>
                        <a:pt x="314" y="230"/>
                      </a:lnTo>
                      <a:lnTo>
                        <a:pt x="309" y="220"/>
                      </a:lnTo>
                      <a:lnTo>
                        <a:pt x="306" y="211"/>
                      </a:lnTo>
                      <a:lnTo>
                        <a:pt x="306" y="193"/>
                      </a:lnTo>
                      <a:lnTo>
                        <a:pt x="308" y="177"/>
                      </a:lnTo>
                      <a:lnTo>
                        <a:pt x="313" y="172"/>
                      </a:lnTo>
                      <a:lnTo>
                        <a:pt x="314" y="165"/>
                      </a:lnTo>
                      <a:lnTo>
                        <a:pt x="312" y="159"/>
                      </a:lnTo>
                      <a:lnTo>
                        <a:pt x="304" y="156"/>
                      </a:lnTo>
                      <a:lnTo>
                        <a:pt x="302" y="141"/>
                      </a:lnTo>
                      <a:lnTo>
                        <a:pt x="304" y="134"/>
                      </a:lnTo>
                      <a:lnTo>
                        <a:pt x="314" y="126"/>
                      </a:lnTo>
                      <a:lnTo>
                        <a:pt x="318" y="126"/>
                      </a:lnTo>
                      <a:lnTo>
                        <a:pt x="319" y="127"/>
                      </a:lnTo>
                      <a:lnTo>
                        <a:pt x="324" y="126"/>
                      </a:lnTo>
                      <a:lnTo>
                        <a:pt x="357" y="108"/>
                      </a:lnTo>
                      <a:lnTo>
                        <a:pt x="366" y="111"/>
                      </a:lnTo>
                      <a:lnTo>
                        <a:pt x="376" y="106"/>
                      </a:lnTo>
                      <a:lnTo>
                        <a:pt x="382" y="107"/>
                      </a:lnTo>
                      <a:lnTo>
                        <a:pt x="383" y="113"/>
                      </a:lnTo>
                      <a:lnTo>
                        <a:pt x="379" y="121"/>
                      </a:lnTo>
                      <a:lnTo>
                        <a:pt x="379" y="122"/>
                      </a:lnTo>
                      <a:lnTo>
                        <a:pt x="384" y="123"/>
                      </a:lnTo>
                      <a:lnTo>
                        <a:pt x="389" y="122"/>
                      </a:lnTo>
                      <a:lnTo>
                        <a:pt x="393" y="119"/>
                      </a:lnTo>
                      <a:lnTo>
                        <a:pt x="394" y="114"/>
                      </a:lnTo>
                      <a:lnTo>
                        <a:pt x="392" y="111"/>
                      </a:lnTo>
                      <a:lnTo>
                        <a:pt x="388" y="110"/>
                      </a:lnTo>
                      <a:lnTo>
                        <a:pt x="385" y="105"/>
                      </a:lnTo>
                      <a:lnTo>
                        <a:pt x="378" y="101"/>
                      </a:lnTo>
                      <a:lnTo>
                        <a:pt x="376" y="98"/>
                      </a:lnTo>
                      <a:lnTo>
                        <a:pt x="376" y="90"/>
                      </a:lnTo>
                      <a:lnTo>
                        <a:pt x="371" y="84"/>
                      </a:lnTo>
                      <a:lnTo>
                        <a:pt x="372" y="76"/>
                      </a:lnTo>
                      <a:lnTo>
                        <a:pt x="374" y="69"/>
                      </a:lnTo>
                      <a:lnTo>
                        <a:pt x="369" y="70"/>
                      </a:lnTo>
                      <a:lnTo>
                        <a:pt x="367" y="69"/>
                      </a:lnTo>
                      <a:lnTo>
                        <a:pt x="367" y="64"/>
                      </a:lnTo>
                      <a:lnTo>
                        <a:pt x="369" y="57"/>
                      </a:lnTo>
                      <a:lnTo>
                        <a:pt x="381" y="47"/>
                      </a:lnTo>
                      <a:lnTo>
                        <a:pt x="372" y="47"/>
                      </a:lnTo>
                      <a:lnTo>
                        <a:pt x="358" y="42"/>
                      </a:lnTo>
                      <a:lnTo>
                        <a:pt x="328" y="37"/>
                      </a:lnTo>
                      <a:lnTo>
                        <a:pt x="318" y="31"/>
                      </a:lnTo>
                      <a:lnTo>
                        <a:pt x="313" y="31"/>
                      </a:lnTo>
                      <a:lnTo>
                        <a:pt x="302" y="22"/>
                      </a:lnTo>
                      <a:lnTo>
                        <a:pt x="298" y="15"/>
                      </a:lnTo>
                      <a:lnTo>
                        <a:pt x="296" y="8"/>
                      </a:lnTo>
                      <a:lnTo>
                        <a:pt x="296" y="3"/>
                      </a:lnTo>
                      <a:lnTo>
                        <a:pt x="293" y="0"/>
                      </a:lnTo>
                      <a:lnTo>
                        <a:pt x="287" y="1"/>
                      </a:lnTo>
                      <a:lnTo>
                        <a:pt x="282" y="5"/>
                      </a:lnTo>
                      <a:lnTo>
                        <a:pt x="272" y="8"/>
                      </a:lnTo>
                      <a:lnTo>
                        <a:pt x="254" y="9"/>
                      </a:lnTo>
                      <a:lnTo>
                        <a:pt x="234" y="16"/>
                      </a:lnTo>
                      <a:lnTo>
                        <a:pt x="218" y="21"/>
                      </a:lnTo>
                      <a:lnTo>
                        <a:pt x="215" y="22"/>
                      </a:lnTo>
                      <a:lnTo>
                        <a:pt x="201" y="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83" name="Freeform 182"/>
              <p:cNvSpPr>
                <a:spLocks noChangeAspect="1"/>
              </p:cNvSpPr>
              <p:nvPr/>
            </p:nvSpPr>
            <p:spPr bwMode="gray">
              <a:xfrm>
                <a:off x="4858544" y="2684810"/>
                <a:ext cx="11113" cy="17463"/>
              </a:xfrm>
              <a:custGeom>
                <a:avLst/>
                <a:gdLst/>
                <a:ahLst/>
                <a:cxnLst>
                  <a:cxn ang="0">
                    <a:pos x="21" y="53"/>
                  </a:cxn>
                  <a:cxn ang="0">
                    <a:pos x="33" y="52"/>
                  </a:cxn>
                  <a:cxn ang="0">
                    <a:pos x="38" y="45"/>
                  </a:cxn>
                  <a:cxn ang="0">
                    <a:pos x="37" y="33"/>
                  </a:cxn>
                  <a:cxn ang="0">
                    <a:pos x="33" y="26"/>
                  </a:cxn>
                  <a:cxn ang="0">
                    <a:pos x="28" y="18"/>
                  </a:cxn>
                  <a:cxn ang="0">
                    <a:pos x="28" y="11"/>
                  </a:cxn>
                  <a:cxn ang="0">
                    <a:pos x="30" y="4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7"/>
                  </a:cxn>
                  <a:cxn ang="0">
                    <a:pos x="0" y="20"/>
                  </a:cxn>
                  <a:cxn ang="0">
                    <a:pos x="3" y="33"/>
                  </a:cxn>
                  <a:cxn ang="0">
                    <a:pos x="3" y="48"/>
                  </a:cxn>
                  <a:cxn ang="0">
                    <a:pos x="21" y="53"/>
                  </a:cxn>
                </a:cxnLst>
                <a:rect l="0" t="0" r="r" b="b"/>
                <a:pathLst>
                  <a:path w="38" h="53">
                    <a:moveTo>
                      <a:pt x="21" y="53"/>
                    </a:moveTo>
                    <a:lnTo>
                      <a:pt x="33" y="52"/>
                    </a:lnTo>
                    <a:lnTo>
                      <a:pt x="38" y="45"/>
                    </a:lnTo>
                    <a:lnTo>
                      <a:pt x="37" y="33"/>
                    </a:lnTo>
                    <a:lnTo>
                      <a:pt x="33" y="26"/>
                    </a:lnTo>
                    <a:lnTo>
                      <a:pt x="28" y="18"/>
                    </a:lnTo>
                    <a:lnTo>
                      <a:pt x="28" y="11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7"/>
                    </a:lnTo>
                    <a:lnTo>
                      <a:pt x="0" y="20"/>
                    </a:lnTo>
                    <a:lnTo>
                      <a:pt x="3" y="33"/>
                    </a:lnTo>
                    <a:lnTo>
                      <a:pt x="3" y="48"/>
                    </a:lnTo>
                    <a:lnTo>
                      <a:pt x="21" y="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" name="Freeform 183"/>
              <p:cNvSpPr>
                <a:spLocks noChangeAspect="1"/>
              </p:cNvSpPr>
              <p:nvPr/>
            </p:nvSpPr>
            <p:spPr bwMode="gray">
              <a:xfrm>
                <a:off x="4863306" y="2751485"/>
                <a:ext cx="77788" cy="44450"/>
              </a:xfrm>
              <a:custGeom>
                <a:avLst/>
                <a:gdLst/>
                <a:ahLst/>
                <a:cxnLst>
                  <a:cxn ang="0">
                    <a:pos x="52" y="131"/>
                  </a:cxn>
                  <a:cxn ang="0">
                    <a:pos x="42" y="119"/>
                  </a:cxn>
                  <a:cxn ang="0">
                    <a:pos x="38" y="100"/>
                  </a:cxn>
                  <a:cxn ang="0">
                    <a:pos x="10" y="117"/>
                  </a:cxn>
                  <a:cxn ang="0">
                    <a:pos x="0" y="119"/>
                  </a:cxn>
                  <a:cxn ang="0">
                    <a:pos x="5" y="84"/>
                  </a:cxn>
                  <a:cxn ang="0">
                    <a:pos x="13" y="74"/>
                  </a:cxn>
                  <a:cxn ang="0">
                    <a:pos x="21" y="67"/>
                  </a:cxn>
                  <a:cxn ang="0">
                    <a:pos x="30" y="49"/>
                  </a:cxn>
                  <a:cxn ang="0">
                    <a:pos x="50" y="18"/>
                  </a:cxn>
                  <a:cxn ang="0">
                    <a:pos x="70" y="13"/>
                  </a:cxn>
                  <a:cxn ang="0">
                    <a:pos x="85" y="3"/>
                  </a:cxn>
                  <a:cxn ang="0">
                    <a:pos x="127" y="6"/>
                  </a:cxn>
                  <a:cxn ang="0">
                    <a:pos x="172" y="6"/>
                  </a:cxn>
                  <a:cxn ang="0">
                    <a:pos x="197" y="22"/>
                  </a:cxn>
                  <a:cxn ang="0">
                    <a:pos x="193" y="40"/>
                  </a:cxn>
                  <a:cxn ang="0">
                    <a:pos x="207" y="57"/>
                  </a:cxn>
                  <a:cxn ang="0">
                    <a:pos x="226" y="63"/>
                  </a:cxn>
                  <a:cxn ang="0">
                    <a:pos x="241" y="63"/>
                  </a:cxn>
                  <a:cxn ang="0">
                    <a:pos x="239" y="82"/>
                  </a:cxn>
                  <a:cxn ang="0">
                    <a:pos x="224" y="86"/>
                  </a:cxn>
                  <a:cxn ang="0">
                    <a:pos x="224" y="99"/>
                  </a:cxn>
                  <a:cxn ang="0">
                    <a:pos x="225" y="109"/>
                  </a:cxn>
                  <a:cxn ang="0">
                    <a:pos x="193" y="104"/>
                  </a:cxn>
                  <a:cxn ang="0">
                    <a:pos x="180" y="95"/>
                  </a:cxn>
                  <a:cxn ang="0">
                    <a:pos x="166" y="126"/>
                  </a:cxn>
                  <a:cxn ang="0">
                    <a:pos x="163" y="140"/>
                  </a:cxn>
                  <a:cxn ang="0">
                    <a:pos x="149" y="127"/>
                  </a:cxn>
                  <a:cxn ang="0">
                    <a:pos x="132" y="99"/>
                  </a:cxn>
                  <a:cxn ang="0">
                    <a:pos x="115" y="114"/>
                  </a:cxn>
                  <a:cxn ang="0">
                    <a:pos x="111" y="127"/>
                  </a:cxn>
                  <a:cxn ang="0">
                    <a:pos x="88" y="136"/>
                  </a:cxn>
                  <a:cxn ang="0">
                    <a:pos x="54" y="142"/>
                  </a:cxn>
                </a:cxnLst>
                <a:rect l="0" t="0" r="r" b="b"/>
                <a:pathLst>
                  <a:path w="241" h="142">
                    <a:moveTo>
                      <a:pt x="54" y="142"/>
                    </a:moveTo>
                    <a:lnTo>
                      <a:pt x="52" y="131"/>
                    </a:lnTo>
                    <a:lnTo>
                      <a:pt x="45" y="130"/>
                    </a:lnTo>
                    <a:lnTo>
                      <a:pt x="42" y="119"/>
                    </a:lnTo>
                    <a:lnTo>
                      <a:pt x="42" y="101"/>
                    </a:lnTo>
                    <a:lnTo>
                      <a:pt x="38" y="100"/>
                    </a:lnTo>
                    <a:lnTo>
                      <a:pt x="21" y="100"/>
                    </a:lnTo>
                    <a:lnTo>
                      <a:pt x="10" y="117"/>
                    </a:lnTo>
                    <a:lnTo>
                      <a:pt x="4" y="121"/>
                    </a:lnTo>
                    <a:lnTo>
                      <a:pt x="0" y="119"/>
                    </a:lnTo>
                    <a:lnTo>
                      <a:pt x="2" y="97"/>
                    </a:lnTo>
                    <a:lnTo>
                      <a:pt x="5" y="84"/>
                    </a:lnTo>
                    <a:lnTo>
                      <a:pt x="9" y="81"/>
                    </a:lnTo>
                    <a:lnTo>
                      <a:pt x="13" y="74"/>
                    </a:lnTo>
                    <a:lnTo>
                      <a:pt x="20" y="70"/>
                    </a:lnTo>
                    <a:lnTo>
                      <a:pt x="21" y="67"/>
                    </a:lnTo>
                    <a:lnTo>
                      <a:pt x="24" y="57"/>
                    </a:lnTo>
                    <a:lnTo>
                      <a:pt x="30" y="49"/>
                    </a:lnTo>
                    <a:lnTo>
                      <a:pt x="53" y="23"/>
                    </a:lnTo>
                    <a:lnTo>
                      <a:pt x="50" y="18"/>
                    </a:lnTo>
                    <a:lnTo>
                      <a:pt x="53" y="11"/>
                    </a:lnTo>
                    <a:lnTo>
                      <a:pt x="70" y="13"/>
                    </a:lnTo>
                    <a:lnTo>
                      <a:pt x="78" y="9"/>
                    </a:lnTo>
                    <a:lnTo>
                      <a:pt x="85" y="3"/>
                    </a:lnTo>
                    <a:lnTo>
                      <a:pt x="91" y="9"/>
                    </a:lnTo>
                    <a:lnTo>
                      <a:pt x="127" y="6"/>
                    </a:lnTo>
                    <a:lnTo>
                      <a:pt x="153" y="0"/>
                    </a:lnTo>
                    <a:lnTo>
                      <a:pt x="172" y="6"/>
                    </a:lnTo>
                    <a:lnTo>
                      <a:pt x="190" y="13"/>
                    </a:lnTo>
                    <a:lnTo>
                      <a:pt x="197" y="22"/>
                    </a:lnTo>
                    <a:lnTo>
                      <a:pt x="195" y="30"/>
                    </a:lnTo>
                    <a:lnTo>
                      <a:pt x="193" y="40"/>
                    </a:lnTo>
                    <a:lnTo>
                      <a:pt x="201" y="52"/>
                    </a:lnTo>
                    <a:lnTo>
                      <a:pt x="207" y="57"/>
                    </a:lnTo>
                    <a:lnTo>
                      <a:pt x="217" y="62"/>
                    </a:lnTo>
                    <a:lnTo>
                      <a:pt x="226" y="63"/>
                    </a:lnTo>
                    <a:lnTo>
                      <a:pt x="234" y="58"/>
                    </a:lnTo>
                    <a:lnTo>
                      <a:pt x="241" y="63"/>
                    </a:lnTo>
                    <a:lnTo>
                      <a:pt x="239" y="74"/>
                    </a:lnTo>
                    <a:lnTo>
                      <a:pt x="239" y="82"/>
                    </a:lnTo>
                    <a:lnTo>
                      <a:pt x="235" y="84"/>
                    </a:lnTo>
                    <a:lnTo>
                      <a:pt x="224" y="86"/>
                    </a:lnTo>
                    <a:lnTo>
                      <a:pt x="223" y="92"/>
                    </a:lnTo>
                    <a:lnTo>
                      <a:pt x="224" y="99"/>
                    </a:lnTo>
                    <a:lnTo>
                      <a:pt x="226" y="105"/>
                    </a:lnTo>
                    <a:lnTo>
                      <a:pt x="225" y="109"/>
                    </a:lnTo>
                    <a:lnTo>
                      <a:pt x="204" y="105"/>
                    </a:lnTo>
                    <a:lnTo>
                      <a:pt x="193" y="104"/>
                    </a:lnTo>
                    <a:lnTo>
                      <a:pt x="187" y="99"/>
                    </a:lnTo>
                    <a:lnTo>
                      <a:pt x="180" y="95"/>
                    </a:lnTo>
                    <a:lnTo>
                      <a:pt x="177" y="106"/>
                    </a:lnTo>
                    <a:lnTo>
                      <a:pt x="166" y="126"/>
                    </a:lnTo>
                    <a:lnTo>
                      <a:pt x="165" y="135"/>
                    </a:lnTo>
                    <a:lnTo>
                      <a:pt x="163" y="140"/>
                    </a:lnTo>
                    <a:lnTo>
                      <a:pt x="155" y="135"/>
                    </a:lnTo>
                    <a:lnTo>
                      <a:pt x="149" y="127"/>
                    </a:lnTo>
                    <a:lnTo>
                      <a:pt x="138" y="119"/>
                    </a:lnTo>
                    <a:lnTo>
                      <a:pt x="132" y="99"/>
                    </a:lnTo>
                    <a:lnTo>
                      <a:pt x="121" y="105"/>
                    </a:lnTo>
                    <a:lnTo>
                      <a:pt x="115" y="114"/>
                    </a:lnTo>
                    <a:lnTo>
                      <a:pt x="115" y="122"/>
                    </a:lnTo>
                    <a:lnTo>
                      <a:pt x="111" y="127"/>
                    </a:lnTo>
                    <a:lnTo>
                      <a:pt x="100" y="136"/>
                    </a:lnTo>
                    <a:lnTo>
                      <a:pt x="88" y="136"/>
                    </a:lnTo>
                    <a:lnTo>
                      <a:pt x="63" y="142"/>
                    </a:lnTo>
                    <a:lnTo>
                      <a:pt x="54" y="142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" name="Freeform 184"/>
              <p:cNvSpPr>
                <a:spLocks noChangeAspect="1"/>
              </p:cNvSpPr>
              <p:nvPr/>
            </p:nvSpPr>
            <p:spPr bwMode="gray">
              <a:xfrm>
                <a:off x="4809331" y="2649885"/>
                <a:ext cx="58738" cy="50800"/>
              </a:xfrm>
              <a:custGeom>
                <a:avLst/>
                <a:gdLst/>
                <a:ahLst/>
                <a:cxnLst>
                  <a:cxn ang="0">
                    <a:pos x="158" y="160"/>
                  </a:cxn>
                  <a:cxn ang="0">
                    <a:pos x="150" y="161"/>
                  </a:cxn>
                  <a:cxn ang="0">
                    <a:pos x="140" y="159"/>
                  </a:cxn>
                  <a:cxn ang="0">
                    <a:pos x="131" y="152"/>
                  </a:cxn>
                  <a:cxn ang="0">
                    <a:pos x="120" y="146"/>
                  </a:cxn>
                  <a:cxn ang="0">
                    <a:pos x="123" y="140"/>
                  </a:cxn>
                  <a:cxn ang="0">
                    <a:pos x="118" y="138"/>
                  </a:cxn>
                  <a:cxn ang="0">
                    <a:pos x="118" y="114"/>
                  </a:cxn>
                  <a:cxn ang="0">
                    <a:pos x="112" y="114"/>
                  </a:cxn>
                  <a:cxn ang="0">
                    <a:pos x="106" y="122"/>
                  </a:cxn>
                  <a:cxn ang="0">
                    <a:pos x="101" y="129"/>
                  </a:cxn>
                  <a:cxn ang="0">
                    <a:pos x="91" y="129"/>
                  </a:cxn>
                  <a:cxn ang="0">
                    <a:pos x="81" y="125"/>
                  </a:cxn>
                  <a:cxn ang="0">
                    <a:pos x="79" y="110"/>
                  </a:cxn>
                  <a:cxn ang="0">
                    <a:pos x="76" y="101"/>
                  </a:cxn>
                  <a:cxn ang="0">
                    <a:pos x="70" y="96"/>
                  </a:cxn>
                  <a:cxn ang="0">
                    <a:pos x="58" y="92"/>
                  </a:cxn>
                  <a:cxn ang="0">
                    <a:pos x="44" y="84"/>
                  </a:cxn>
                  <a:cxn ang="0">
                    <a:pos x="34" y="80"/>
                  </a:cxn>
                  <a:cxn ang="0">
                    <a:pos x="25" y="62"/>
                  </a:cxn>
                  <a:cxn ang="0">
                    <a:pos x="13" y="63"/>
                  </a:cxn>
                  <a:cxn ang="0">
                    <a:pos x="2" y="58"/>
                  </a:cxn>
                  <a:cxn ang="0">
                    <a:pos x="0" y="48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3" y="15"/>
                  </a:cxn>
                  <a:cxn ang="0">
                    <a:pos x="33" y="11"/>
                  </a:cxn>
                  <a:cxn ang="0">
                    <a:pos x="39" y="10"/>
                  </a:cxn>
                  <a:cxn ang="0">
                    <a:pos x="39" y="11"/>
                  </a:cxn>
                  <a:cxn ang="0">
                    <a:pos x="56" y="20"/>
                  </a:cxn>
                  <a:cxn ang="0">
                    <a:pos x="76" y="14"/>
                  </a:cxn>
                  <a:cxn ang="0">
                    <a:pos x="91" y="4"/>
                  </a:cxn>
                  <a:cxn ang="0">
                    <a:pos x="103" y="1"/>
                  </a:cxn>
                  <a:cxn ang="0">
                    <a:pos x="118" y="0"/>
                  </a:cxn>
                  <a:cxn ang="0">
                    <a:pos x="124" y="6"/>
                  </a:cxn>
                  <a:cxn ang="0">
                    <a:pos x="127" y="6"/>
                  </a:cxn>
                  <a:cxn ang="0">
                    <a:pos x="129" y="14"/>
                  </a:cxn>
                  <a:cxn ang="0">
                    <a:pos x="138" y="17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55" y="35"/>
                  </a:cxn>
                  <a:cxn ang="0">
                    <a:pos x="154" y="44"/>
                  </a:cxn>
                  <a:cxn ang="0">
                    <a:pos x="156" y="55"/>
                  </a:cxn>
                  <a:cxn ang="0">
                    <a:pos x="163" y="62"/>
                  </a:cxn>
                  <a:cxn ang="0">
                    <a:pos x="176" y="62"/>
                  </a:cxn>
                  <a:cxn ang="0">
                    <a:pos x="181" y="68"/>
                  </a:cxn>
                  <a:cxn ang="0">
                    <a:pos x="182" y="79"/>
                  </a:cxn>
                  <a:cxn ang="0">
                    <a:pos x="188" y="87"/>
                  </a:cxn>
                  <a:cxn ang="0">
                    <a:pos x="188" y="96"/>
                  </a:cxn>
                  <a:cxn ang="0">
                    <a:pos x="177" y="112"/>
                  </a:cxn>
                  <a:cxn ang="0">
                    <a:pos x="171" y="112"/>
                  </a:cxn>
                  <a:cxn ang="0">
                    <a:pos x="161" y="119"/>
                  </a:cxn>
                  <a:cxn ang="0">
                    <a:pos x="155" y="132"/>
                  </a:cxn>
                  <a:cxn ang="0">
                    <a:pos x="158" y="145"/>
                  </a:cxn>
                  <a:cxn ang="0">
                    <a:pos x="158" y="160"/>
                  </a:cxn>
                </a:cxnLst>
                <a:rect l="0" t="0" r="r" b="b"/>
                <a:pathLst>
                  <a:path w="188" h="161">
                    <a:moveTo>
                      <a:pt x="158" y="160"/>
                    </a:moveTo>
                    <a:lnTo>
                      <a:pt x="150" y="161"/>
                    </a:lnTo>
                    <a:lnTo>
                      <a:pt x="140" y="159"/>
                    </a:lnTo>
                    <a:lnTo>
                      <a:pt x="131" y="152"/>
                    </a:lnTo>
                    <a:lnTo>
                      <a:pt x="120" y="146"/>
                    </a:lnTo>
                    <a:lnTo>
                      <a:pt x="123" y="140"/>
                    </a:lnTo>
                    <a:lnTo>
                      <a:pt x="118" y="138"/>
                    </a:lnTo>
                    <a:lnTo>
                      <a:pt x="118" y="114"/>
                    </a:lnTo>
                    <a:lnTo>
                      <a:pt x="112" y="114"/>
                    </a:lnTo>
                    <a:lnTo>
                      <a:pt x="106" y="122"/>
                    </a:lnTo>
                    <a:lnTo>
                      <a:pt x="101" y="129"/>
                    </a:lnTo>
                    <a:lnTo>
                      <a:pt x="91" y="129"/>
                    </a:lnTo>
                    <a:lnTo>
                      <a:pt x="81" y="125"/>
                    </a:lnTo>
                    <a:lnTo>
                      <a:pt x="79" y="110"/>
                    </a:lnTo>
                    <a:lnTo>
                      <a:pt x="76" y="101"/>
                    </a:lnTo>
                    <a:lnTo>
                      <a:pt x="70" y="96"/>
                    </a:lnTo>
                    <a:lnTo>
                      <a:pt x="58" y="92"/>
                    </a:lnTo>
                    <a:lnTo>
                      <a:pt x="44" y="84"/>
                    </a:lnTo>
                    <a:lnTo>
                      <a:pt x="34" y="80"/>
                    </a:lnTo>
                    <a:lnTo>
                      <a:pt x="25" y="62"/>
                    </a:lnTo>
                    <a:lnTo>
                      <a:pt x="13" y="63"/>
                    </a:lnTo>
                    <a:lnTo>
                      <a:pt x="2" y="58"/>
                    </a:lnTo>
                    <a:lnTo>
                      <a:pt x="0" y="4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3" y="15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56" y="20"/>
                    </a:lnTo>
                    <a:lnTo>
                      <a:pt x="76" y="14"/>
                    </a:lnTo>
                    <a:lnTo>
                      <a:pt x="91" y="4"/>
                    </a:lnTo>
                    <a:lnTo>
                      <a:pt x="103" y="1"/>
                    </a:lnTo>
                    <a:lnTo>
                      <a:pt x="118" y="0"/>
                    </a:lnTo>
                    <a:lnTo>
                      <a:pt x="124" y="6"/>
                    </a:lnTo>
                    <a:lnTo>
                      <a:pt x="127" y="6"/>
                    </a:lnTo>
                    <a:lnTo>
                      <a:pt x="129" y="14"/>
                    </a:lnTo>
                    <a:lnTo>
                      <a:pt x="138" y="17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55" y="35"/>
                    </a:lnTo>
                    <a:lnTo>
                      <a:pt x="154" y="44"/>
                    </a:lnTo>
                    <a:lnTo>
                      <a:pt x="156" y="55"/>
                    </a:lnTo>
                    <a:lnTo>
                      <a:pt x="163" y="62"/>
                    </a:lnTo>
                    <a:lnTo>
                      <a:pt x="176" y="62"/>
                    </a:lnTo>
                    <a:lnTo>
                      <a:pt x="181" y="68"/>
                    </a:lnTo>
                    <a:lnTo>
                      <a:pt x="182" y="79"/>
                    </a:lnTo>
                    <a:lnTo>
                      <a:pt x="188" y="87"/>
                    </a:lnTo>
                    <a:lnTo>
                      <a:pt x="188" y="96"/>
                    </a:lnTo>
                    <a:lnTo>
                      <a:pt x="177" y="112"/>
                    </a:lnTo>
                    <a:lnTo>
                      <a:pt x="171" y="112"/>
                    </a:lnTo>
                    <a:lnTo>
                      <a:pt x="161" y="119"/>
                    </a:lnTo>
                    <a:lnTo>
                      <a:pt x="155" y="132"/>
                    </a:lnTo>
                    <a:lnTo>
                      <a:pt x="158" y="145"/>
                    </a:lnTo>
                    <a:lnTo>
                      <a:pt x="158" y="16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" name="Freeform 185"/>
              <p:cNvSpPr>
                <a:spLocks noChangeAspect="1"/>
              </p:cNvSpPr>
              <p:nvPr/>
            </p:nvSpPr>
            <p:spPr bwMode="gray">
              <a:xfrm>
                <a:off x="4601369" y="2848322"/>
                <a:ext cx="217488" cy="173038"/>
              </a:xfrm>
              <a:custGeom>
                <a:avLst/>
                <a:gdLst/>
                <a:ahLst/>
                <a:cxnLst>
                  <a:cxn ang="0">
                    <a:pos x="100" y="440"/>
                  </a:cxn>
                  <a:cxn ang="0">
                    <a:pos x="128" y="410"/>
                  </a:cxn>
                  <a:cxn ang="0">
                    <a:pos x="112" y="376"/>
                  </a:cxn>
                  <a:cxn ang="0">
                    <a:pos x="124" y="340"/>
                  </a:cxn>
                  <a:cxn ang="0">
                    <a:pos x="106" y="301"/>
                  </a:cxn>
                  <a:cxn ang="0">
                    <a:pos x="135" y="280"/>
                  </a:cxn>
                  <a:cxn ang="0">
                    <a:pos x="129" y="253"/>
                  </a:cxn>
                  <a:cxn ang="0">
                    <a:pos x="138" y="210"/>
                  </a:cxn>
                  <a:cxn ang="0">
                    <a:pos x="169" y="165"/>
                  </a:cxn>
                  <a:cxn ang="0">
                    <a:pos x="155" y="138"/>
                  </a:cxn>
                  <a:cxn ang="0">
                    <a:pos x="110" y="140"/>
                  </a:cxn>
                  <a:cxn ang="0">
                    <a:pos x="65" y="135"/>
                  </a:cxn>
                  <a:cxn ang="0">
                    <a:pos x="36" y="131"/>
                  </a:cxn>
                  <a:cxn ang="0">
                    <a:pos x="25" y="128"/>
                  </a:cxn>
                  <a:cxn ang="0">
                    <a:pos x="26" y="108"/>
                  </a:cxn>
                  <a:cxn ang="0">
                    <a:pos x="27" y="82"/>
                  </a:cxn>
                  <a:cxn ang="0">
                    <a:pos x="16" y="70"/>
                  </a:cxn>
                  <a:cxn ang="0">
                    <a:pos x="17" y="34"/>
                  </a:cxn>
                  <a:cxn ang="0">
                    <a:pos x="56" y="22"/>
                  </a:cxn>
                  <a:cxn ang="0">
                    <a:pos x="84" y="0"/>
                  </a:cxn>
                  <a:cxn ang="0">
                    <a:pos x="129" y="14"/>
                  </a:cxn>
                  <a:cxn ang="0">
                    <a:pos x="192" y="9"/>
                  </a:cxn>
                  <a:cxn ang="0">
                    <a:pos x="256" y="22"/>
                  </a:cxn>
                  <a:cxn ang="0">
                    <a:pos x="306" y="18"/>
                  </a:cxn>
                  <a:cxn ang="0">
                    <a:pos x="366" y="23"/>
                  </a:cxn>
                  <a:cxn ang="0">
                    <a:pos x="408" y="27"/>
                  </a:cxn>
                  <a:cxn ang="0">
                    <a:pos x="440" y="54"/>
                  </a:cxn>
                  <a:cxn ang="0">
                    <a:pos x="469" y="69"/>
                  </a:cxn>
                  <a:cxn ang="0">
                    <a:pos x="537" y="81"/>
                  </a:cxn>
                  <a:cxn ang="0">
                    <a:pos x="564" y="75"/>
                  </a:cxn>
                  <a:cxn ang="0">
                    <a:pos x="589" y="97"/>
                  </a:cxn>
                  <a:cxn ang="0">
                    <a:pos x="597" y="92"/>
                  </a:cxn>
                  <a:cxn ang="0">
                    <a:pos x="644" y="101"/>
                  </a:cxn>
                  <a:cxn ang="0">
                    <a:pos x="678" y="100"/>
                  </a:cxn>
                  <a:cxn ang="0">
                    <a:pos x="678" y="114"/>
                  </a:cxn>
                  <a:cxn ang="0">
                    <a:pos x="675" y="144"/>
                  </a:cxn>
                  <a:cxn ang="0">
                    <a:pos x="564" y="203"/>
                  </a:cxn>
                  <a:cxn ang="0">
                    <a:pos x="543" y="232"/>
                  </a:cxn>
                  <a:cxn ang="0">
                    <a:pos x="495" y="300"/>
                  </a:cxn>
                  <a:cxn ang="0">
                    <a:pos x="489" y="321"/>
                  </a:cxn>
                  <a:cxn ang="0">
                    <a:pos x="497" y="343"/>
                  </a:cxn>
                  <a:cxn ang="0">
                    <a:pos x="515" y="354"/>
                  </a:cxn>
                  <a:cxn ang="0">
                    <a:pos x="500" y="378"/>
                  </a:cxn>
                  <a:cxn ang="0">
                    <a:pos x="474" y="409"/>
                  </a:cxn>
                  <a:cxn ang="0">
                    <a:pos x="465" y="435"/>
                  </a:cxn>
                  <a:cxn ang="0">
                    <a:pos x="415" y="463"/>
                  </a:cxn>
                  <a:cxn ang="0">
                    <a:pos x="398" y="496"/>
                  </a:cxn>
                  <a:cxn ang="0">
                    <a:pos x="364" y="501"/>
                  </a:cxn>
                  <a:cxn ang="0">
                    <a:pos x="318" y="500"/>
                  </a:cxn>
                  <a:cxn ang="0">
                    <a:pos x="258" y="515"/>
                  </a:cxn>
                  <a:cxn ang="0">
                    <a:pos x="226" y="529"/>
                  </a:cxn>
                  <a:cxn ang="0">
                    <a:pos x="210" y="545"/>
                  </a:cxn>
                  <a:cxn ang="0">
                    <a:pos x="170" y="517"/>
                  </a:cxn>
                  <a:cxn ang="0">
                    <a:pos x="161" y="491"/>
                  </a:cxn>
                  <a:cxn ang="0">
                    <a:pos x="148" y="477"/>
                  </a:cxn>
                  <a:cxn ang="0">
                    <a:pos x="105" y="468"/>
                  </a:cxn>
                </a:cxnLst>
                <a:rect l="0" t="0" r="r" b="b"/>
                <a:pathLst>
                  <a:path w="687" h="545">
                    <a:moveTo>
                      <a:pt x="105" y="468"/>
                    </a:moveTo>
                    <a:lnTo>
                      <a:pt x="101" y="451"/>
                    </a:lnTo>
                    <a:lnTo>
                      <a:pt x="100" y="440"/>
                    </a:lnTo>
                    <a:lnTo>
                      <a:pt x="107" y="430"/>
                    </a:lnTo>
                    <a:lnTo>
                      <a:pt x="122" y="419"/>
                    </a:lnTo>
                    <a:lnTo>
                      <a:pt x="128" y="410"/>
                    </a:lnTo>
                    <a:lnTo>
                      <a:pt x="126" y="399"/>
                    </a:lnTo>
                    <a:lnTo>
                      <a:pt x="116" y="388"/>
                    </a:lnTo>
                    <a:lnTo>
                      <a:pt x="112" y="376"/>
                    </a:lnTo>
                    <a:lnTo>
                      <a:pt x="113" y="361"/>
                    </a:lnTo>
                    <a:lnTo>
                      <a:pt x="121" y="349"/>
                    </a:lnTo>
                    <a:lnTo>
                      <a:pt x="124" y="340"/>
                    </a:lnTo>
                    <a:lnTo>
                      <a:pt x="122" y="335"/>
                    </a:lnTo>
                    <a:lnTo>
                      <a:pt x="110" y="317"/>
                    </a:lnTo>
                    <a:lnTo>
                      <a:pt x="106" y="301"/>
                    </a:lnTo>
                    <a:lnTo>
                      <a:pt x="114" y="295"/>
                    </a:lnTo>
                    <a:lnTo>
                      <a:pt x="126" y="291"/>
                    </a:lnTo>
                    <a:lnTo>
                      <a:pt x="135" y="280"/>
                    </a:lnTo>
                    <a:lnTo>
                      <a:pt x="137" y="270"/>
                    </a:lnTo>
                    <a:lnTo>
                      <a:pt x="129" y="260"/>
                    </a:lnTo>
                    <a:lnTo>
                      <a:pt x="129" y="253"/>
                    </a:lnTo>
                    <a:lnTo>
                      <a:pt x="135" y="238"/>
                    </a:lnTo>
                    <a:lnTo>
                      <a:pt x="138" y="224"/>
                    </a:lnTo>
                    <a:lnTo>
                      <a:pt x="138" y="210"/>
                    </a:lnTo>
                    <a:lnTo>
                      <a:pt x="139" y="200"/>
                    </a:lnTo>
                    <a:lnTo>
                      <a:pt x="161" y="178"/>
                    </a:lnTo>
                    <a:lnTo>
                      <a:pt x="169" y="165"/>
                    </a:lnTo>
                    <a:lnTo>
                      <a:pt x="169" y="156"/>
                    </a:lnTo>
                    <a:lnTo>
                      <a:pt x="161" y="147"/>
                    </a:lnTo>
                    <a:lnTo>
                      <a:pt x="155" y="138"/>
                    </a:lnTo>
                    <a:lnTo>
                      <a:pt x="140" y="134"/>
                    </a:lnTo>
                    <a:lnTo>
                      <a:pt x="123" y="134"/>
                    </a:lnTo>
                    <a:lnTo>
                      <a:pt x="110" y="140"/>
                    </a:lnTo>
                    <a:lnTo>
                      <a:pt x="86" y="138"/>
                    </a:lnTo>
                    <a:lnTo>
                      <a:pt x="73" y="140"/>
                    </a:lnTo>
                    <a:lnTo>
                      <a:pt x="65" y="135"/>
                    </a:lnTo>
                    <a:lnTo>
                      <a:pt x="64" y="123"/>
                    </a:lnTo>
                    <a:lnTo>
                      <a:pt x="51" y="125"/>
                    </a:lnTo>
                    <a:lnTo>
                      <a:pt x="36" y="131"/>
                    </a:lnTo>
                    <a:lnTo>
                      <a:pt x="27" y="141"/>
                    </a:lnTo>
                    <a:lnTo>
                      <a:pt x="25" y="136"/>
                    </a:lnTo>
                    <a:lnTo>
                      <a:pt x="25" y="128"/>
                    </a:lnTo>
                    <a:lnTo>
                      <a:pt x="28" y="116"/>
                    </a:lnTo>
                    <a:lnTo>
                      <a:pt x="35" y="107"/>
                    </a:lnTo>
                    <a:lnTo>
                      <a:pt x="26" y="108"/>
                    </a:lnTo>
                    <a:lnTo>
                      <a:pt x="30" y="100"/>
                    </a:lnTo>
                    <a:lnTo>
                      <a:pt x="20" y="95"/>
                    </a:lnTo>
                    <a:lnTo>
                      <a:pt x="27" y="82"/>
                    </a:lnTo>
                    <a:lnTo>
                      <a:pt x="22" y="82"/>
                    </a:lnTo>
                    <a:lnTo>
                      <a:pt x="15" y="79"/>
                    </a:lnTo>
                    <a:lnTo>
                      <a:pt x="16" y="70"/>
                    </a:lnTo>
                    <a:lnTo>
                      <a:pt x="0" y="57"/>
                    </a:lnTo>
                    <a:lnTo>
                      <a:pt x="5" y="43"/>
                    </a:lnTo>
                    <a:lnTo>
                      <a:pt x="17" y="34"/>
                    </a:lnTo>
                    <a:lnTo>
                      <a:pt x="28" y="31"/>
                    </a:lnTo>
                    <a:lnTo>
                      <a:pt x="47" y="31"/>
                    </a:lnTo>
                    <a:lnTo>
                      <a:pt x="56" y="22"/>
                    </a:lnTo>
                    <a:lnTo>
                      <a:pt x="54" y="16"/>
                    </a:lnTo>
                    <a:lnTo>
                      <a:pt x="62" y="5"/>
                    </a:lnTo>
                    <a:lnTo>
                      <a:pt x="84" y="0"/>
                    </a:lnTo>
                    <a:lnTo>
                      <a:pt x="95" y="3"/>
                    </a:lnTo>
                    <a:lnTo>
                      <a:pt x="110" y="10"/>
                    </a:lnTo>
                    <a:lnTo>
                      <a:pt x="129" y="14"/>
                    </a:lnTo>
                    <a:lnTo>
                      <a:pt x="170" y="12"/>
                    </a:lnTo>
                    <a:lnTo>
                      <a:pt x="180" y="7"/>
                    </a:lnTo>
                    <a:lnTo>
                      <a:pt x="192" y="9"/>
                    </a:lnTo>
                    <a:lnTo>
                      <a:pt x="212" y="15"/>
                    </a:lnTo>
                    <a:lnTo>
                      <a:pt x="223" y="15"/>
                    </a:lnTo>
                    <a:lnTo>
                      <a:pt x="256" y="22"/>
                    </a:lnTo>
                    <a:lnTo>
                      <a:pt x="273" y="23"/>
                    </a:lnTo>
                    <a:lnTo>
                      <a:pt x="293" y="22"/>
                    </a:lnTo>
                    <a:lnTo>
                      <a:pt x="306" y="18"/>
                    </a:lnTo>
                    <a:lnTo>
                      <a:pt x="317" y="22"/>
                    </a:lnTo>
                    <a:lnTo>
                      <a:pt x="337" y="25"/>
                    </a:lnTo>
                    <a:lnTo>
                      <a:pt x="366" y="23"/>
                    </a:lnTo>
                    <a:lnTo>
                      <a:pt x="381" y="28"/>
                    </a:lnTo>
                    <a:lnTo>
                      <a:pt x="398" y="30"/>
                    </a:lnTo>
                    <a:lnTo>
                      <a:pt x="408" y="27"/>
                    </a:lnTo>
                    <a:lnTo>
                      <a:pt x="409" y="31"/>
                    </a:lnTo>
                    <a:lnTo>
                      <a:pt x="431" y="49"/>
                    </a:lnTo>
                    <a:lnTo>
                      <a:pt x="440" y="54"/>
                    </a:lnTo>
                    <a:lnTo>
                      <a:pt x="451" y="57"/>
                    </a:lnTo>
                    <a:lnTo>
                      <a:pt x="462" y="63"/>
                    </a:lnTo>
                    <a:lnTo>
                      <a:pt x="469" y="69"/>
                    </a:lnTo>
                    <a:lnTo>
                      <a:pt x="515" y="81"/>
                    </a:lnTo>
                    <a:lnTo>
                      <a:pt x="531" y="82"/>
                    </a:lnTo>
                    <a:lnTo>
                      <a:pt x="537" y="81"/>
                    </a:lnTo>
                    <a:lnTo>
                      <a:pt x="547" y="74"/>
                    </a:lnTo>
                    <a:lnTo>
                      <a:pt x="555" y="73"/>
                    </a:lnTo>
                    <a:lnTo>
                      <a:pt x="564" y="75"/>
                    </a:lnTo>
                    <a:lnTo>
                      <a:pt x="579" y="85"/>
                    </a:lnTo>
                    <a:lnTo>
                      <a:pt x="585" y="92"/>
                    </a:lnTo>
                    <a:lnTo>
                      <a:pt x="589" y="97"/>
                    </a:lnTo>
                    <a:lnTo>
                      <a:pt x="595" y="98"/>
                    </a:lnTo>
                    <a:lnTo>
                      <a:pt x="600" y="96"/>
                    </a:lnTo>
                    <a:lnTo>
                      <a:pt x="597" y="92"/>
                    </a:lnTo>
                    <a:lnTo>
                      <a:pt x="608" y="101"/>
                    </a:lnTo>
                    <a:lnTo>
                      <a:pt x="616" y="103"/>
                    </a:lnTo>
                    <a:lnTo>
                      <a:pt x="644" y="101"/>
                    </a:lnTo>
                    <a:lnTo>
                      <a:pt x="657" y="98"/>
                    </a:lnTo>
                    <a:lnTo>
                      <a:pt x="671" y="98"/>
                    </a:lnTo>
                    <a:lnTo>
                      <a:pt x="678" y="100"/>
                    </a:lnTo>
                    <a:lnTo>
                      <a:pt x="686" y="102"/>
                    </a:lnTo>
                    <a:lnTo>
                      <a:pt x="687" y="109"/>
                    </a:lnTo>
                    <a:lnTo>
                      <a:pt x="678" y="114"/>
                    </a:lnTo>
                    <a:lnTo>
                      <a:pt x="680" y="124"/>
                    </a:lnTo>
                    <a:lnTo>
                      <a:pt x="683" y="133"/>
                    </a:lnTo>
                    <a:lnTo>
                      <a:pt x="675" y="144"/>
                    </a:lnTo>
                    <a:lnTo>
                      <a:pt x="637" y="167"/>
                    </a:lnTo>
                    <a:lnTo>
                      <a:pt x="623" y="181"/>
                    </a:lnTo>
                    <a:lnTo>
                      <a:pt x="564" y="203"/>
                    </a:lnTo>
                    <a:lnTo>
                      <a:pt x="552" y="217"/>
                    </a:lnTo>
                    <a:lnTo>
                      <a:pt x="552" y="224"/>
                    </a:lnTo>
                    <a:lnTo>
                      <a:pt x="543" y="232"/>
                    </a:lnTo>
                    <a:lnTo>
                      <a:pt x="531" y="247"/>
                    </a:lnTo>
                    <a:lnTo>
                      <a:pt x="515" y="274"/>
                    </a:lnTo>
                    <a:lnTo>
                      <a:pt x="495" y="300"/>
                    </a:lnTo>
                    <a:lnTo>
                      <a:pt x="492" y="312"/>
                    </a:lnTo>
                    <a:lnTo>
                      <a:pt x="489" y="318"/>
                    </a:lnTo>
                    <a:lnTo>
                      <a:pt x="489" y="321"/>
                    </a:lnTo>
                    <a:lnTo>
                      <a:pt x="492" y="327"/>
                    </a:lnTo>
                    <a:lnTo>
                      <a:pt x="494" y="337"/>
                    </a:lnTo>
                    <a:lnTo>
                      <a:pt x="497" y="343"/>
                    </a:lnTo>
                    <a:lnTo>
                      <a:pt x="501" y="349"/>
                    </a:lnTo>
                    <a:lnTo>
                      <a:pt x="506" y="351"/>
                    </a:lnTo>
                    <a:lnTo>
                      <a:pt x="515" y="354"/>
                    </a:lnTo>
                    <a:lnTo>
                      <a:pt x="519" y="360"/>
                    </a:lnTo>
                    <a:lnTo>
                      <a:pt x="514" y="369"/>
                    </a:lnTo>
                    <a:lnTo>
                      <a:pt x="500" y="378"/>
                    </a:lnTo>
                    <a:lnTo>
                      <a:pt x="492" y="385"/>
                    </a:lnTo>
                    <a:lnTo>
                      <a:pt x="484" y="392"/>
                    </a:lnTo>
                    <a:lnTo>
                      <a:pt x="474" y="409"/>
                    </a:lnTo>
                    <a:lnTo>
                      <a:pt x="472" y="418"/>
                    </a:lnTo>
                    <a:lnTo>
                      <a:pt x="467" y="426"/>
                    </a:lnTo>
                    <a:lnTo>
                      <a:pt x="465" y="435"/>
                    </a:lnTo>
                    <a:lnTo>
                      <a:pt x="467" y="441"/>
                    </a:lnTo>
                    <a:lnTo>
                      <a:pt x="435" y="445"/>
                    </a:lnTo>
                    <a:lnTo>
                      <a:pt x="415" y="463"/>
                    </a:lnTo>
                    <a:lnTo>
                      <a:pt x="408" y="482"/>
                    </a:lnTo>
                    <a:lnTo>
                      <a:pt x="404" y="490"/>
                    </a:lnTo>
                    <a:lnTo>
                      <a:pt x="398" y="496"/>
                    </a:lnTo>
                    <a:lnTo>
                      <a:pt x="391" y="498"/>
                    </a:lnTo>
                    <a:lnTo>
                      <a:pt x="379" y="495"/>
                    </a:lnTo>
                    <a:lnTo>
                      <a:pt x="364" y="501"/>
                    </a:lnTo>
                    <a:lnTo>
                      <a:pt x="350" y="501"/>
                    </a:lnTo>
                    <a:lnTo>
                      <a:pt x="334" y="498"/>
                    </a:lnTo>
                    <a:lnTo>
                      <a:pt x="318" y="500"/>
                    </a:lnTo>
                    <a:lnTo>
                      <a:pt x="306" y="498"/>
                    </a:lnTo>
                    <a:lnTo>
                      <a:pt x="269" y="502"/>
                    </a:lnTo>
                    <a:lnTo>
                      <a:pt x="258" y="515"/>
                    </a:lnTo>
                    <a:lnTo>
                      <a:pt x="246" y="516"/>
                    </a:lnTo>
                    <a:lnTo>
                      <a:pt x="234" y="521"/>
                    </a:lnTo>
                    <a:lnTo>
                      <a:pt x="226" y="529"/>
                    </a:lnTo>
                    <a:lnTo>
                      <a:pt x="223" y="536"/>
                    </a:lnTo>
                    <a:lnTo>
                      <a:pt x="218" y="541"/>
                    </a:lnTo>
                    <a:lnTo>
                      <a:pt x="210" y="545"/>
                    </a:lnTo>
                    <a:lnTo>
                      <a:pt x="193" y="542"/>
                    </a:lnTo>
                    <a:lnTo>
                      <a:pt x="181" y="533"/>
                    </a:lnTo>
                    <a:lnTo>
                      <a:pt x="170" y="517"/>
                    </a:lnTo>
                    <a:lnTo>
                      <a:pt x="169" y="509"/>
                    </a:lnTo>
                    <a:lnTo>
                      <a:pt x="161" y="502"/>
                    </a:lnTo>
                    <a:lnTo>
                      <a:pt x="161" y="491"/>
                    </a:lnTo>
                    <a:lnTo>
                      <a:pt x="160" y="488"/>
                    </a:lnTo>
                    <a:lnTo>
                      <a:pt x="156" y="484"/>
                    </a:lnTo>
                    <a:lnTo>
                      <a:pt x="148" y="477"/>
                    </a:lnTo>
                    <a:lnTo>
                      <a:pt x="133" y="468"/>
                    </a:lnTo>
                    <a:lnTo>
                      <a:pt x="126" y="467"/>
                    </a:lnTo>
                    <a:lnTo>
                      <a:pt x="105" y="46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" name="Freeform 186"/>
              <p:cNvSpPr>
                <a:spLocks noChangeAspect="1"/>
              </p:cNvSpPr>
              <p:nvPr/>
            </p:nvSpPr>
            <p:spPr bwMode="gray">
              <a:xfrm>
                <a:off x="4820444" y="2592735"/>
                <a:ext cx="63500" cy="76200"/>
              </a:xfrm>
              <a:custGeom>
                <a:avLst/>
                <a:gdLst/>
                <a:ahLst/>
                <a:cxnLst>
                  <a:cxn ang="0">
                    <a:pos x="124" y="239"/>
                  </a:cxn>
                  <a:cxn ang="0">
                    <a:pos x="116" y="221"/>
                  </a:cxn>
                  <a:cxn ang="0">
                    <a:pos x="116" y="201"/>
                  </a:cxn>
                  <a:cxn ang="0">
                    <a:pos x="99" y="194"/>
                  </a:cxn>
                  <a:cxn ang="0">
                    <a:pos x="88" y="183"/>
                  </a:cxn>
                  <a:cxn ang="0">
                    <a:pos x="79" y="177"/>
                  </a:cxn>
                  <a:cxn ang="0">
                    <a:pos x="52" y="181"/>
                  </a:cxn>
                  <a:cxn ang="0">
                    <a:pos x="17" y="197"/>
                  </a:cxn>
                  <a:cxn ang="0">
                    <a:pos x="0" y="187"/>
                  </a:cxn>
                  <a:cxn ang="0">
                    <a:pos x="10" y="185"/>
                  </a:cxn>
                  <a:cxn ang="0">
                    <a:pos x="30" y="186"/>
                  </a:cxn>
                  <a:cxn ang="0">
                    <a:pos x="42" y="182"/>
                  </a:cxn>
                  <a:cxn ang="0">
                    <a:pos x="25" y="182"/>
                  </a:cxn>
                  <a:cxn ang="0">
                    <a:pos x="24" y="172"/>
                  </a:cxn>
                  <a:cxn ang="0">
                    <a:pos x="54" y="162"/>
                  </a:cxn>
                  <a:cxn ang="0">
                    <a:pos x="78" y="155"/>
                  </a:cxn>
                  <a:cxn ang="0">
                    <a:pos x="62" y="156"/>
                  </a:cxn>
                  <a:cxn ang="0">
                    <a:pos x="45" y="153"/>
                  </a:cxn>
                  <a:cxn ang="0">
                    <a:pos x="38" y="138"/>
                  </a:cxn>
                  <a:cxn ang="0">
                    <a:pos x="62" y="106"/>
                  </a:cxn>
                  <a:cxn ang="0">
                    <a:pos x="74" y="52"/>
                  </a:cxn>
                  <a:cxn ang="0">
                    <a:pos x="88" y="57"/>
                  </a:cxn>
                  <a:cxn ang="0">
                    <a:pos x="94" y="65"/>
                  </a:cxn>
                  <a:cxn ang="0">
                    <a:pos x="85" y="69"/>
                  </a:cxn>
                  <a:cxn ang="0">
                    <a:pos x="83" y="79"/>
                  </a:cxn>
                  <a:cxn ang="0">
                    <a:pos x="84" y="94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1" y="88"/>
                  </a:cxn>
                  <a:cxn ang="0">
                    <a:pos x="103" y="81"/>
                  </a:cxn>
                  <a:cxn ang="0">
                    <a:pos x="111" y="65"/>
                  </a:cxn>
                  <a:cxn ang="0">
                    <a:pos x="112" y="51"/>
                  </a:cxn>
                  <a:cxn ang="0">
                    <a:pos x="105" y="48"/>
                  </a:cxn>
                  <a:cxn ang="0">
                    <a:pos x="103" y="26"/>
                  </a:cxn>
                  <a:cxn ang="0">
                    <a:pos x="117" y="11"/>
                  </a:cxn>
                  <a:cxn ang="0">
                    <a:pos x="138" y="4"/>
                  </a:cxn>
                  <a:cxn ang="0">
                    <a:pos x="161" y="2"/>
                  </a:cxn>
                  <a:cxn ang="0">
                    <a:pos x="182" y="3"/>
                  </a:cxn>
                  <a:cxn ang="0">
                    <a:pos x="196" y="16"/>
                  </a:cxn>
                  <a:cxn ang="0">
                    <a:pos x="170" y="73"/>
                  </a:cxn>
                  <a:cxn ang="0">
                    <a:pos x="191" y="90"/>
                  </a:cxn>
                  <a:cxn ang="0">
                    <a:pos x="182" y="111"/>
                  </a:cxn>
                  <a:cxn ang="0">
                    <a:pos x="171" y="129"/>
                  </a:cxn>
                  <a:cxn ang="0">
                    <a:pos x="158" y="142"/>
                  </a:cxn>
                  <a:cxn ang="0">
                    <a:pos x="135" y="137"/>
                  </a:cxn>
                  <a:cxn ang="0">
                    <a:pos x="138" y="160"/>
                  </a:cxn>
                  <a:cxn ang="0">
                    <a:pos x="138" y="182"/>
                  </a:cxn>
                  <a:cxn ang="0">
                    <a:pos x="132" y="208"/>
                  </a:cxn>
                  <a:cxn ang="0">
                    <a:pos x="137" y="232"/>
                  </a:cxn>
                </a:cxnLst>
                <a:rect l="0" t="0" r="r" b="b"/>
                <a:pathLst>
                  <a:path w="196" h="239">
                    <a:moveTo>
                      <a:pt x="137" y="239"/>
                    </a:moveTo>
                    <a:lnTo>
                      <a:pt x="124" y="239"/>
                    </a:lnTo>
                    <a:lnTo>
                      <a:pt x="117" y="232"/>
                    </a:lnTo>
                    <a:lnTo>
                      <a:pt x="116" y="221"/>
                    </a:lnTo>
                    <a:lnTo>
                      <a:pt x="117" y="212"/>
                    </a:lnTo>
                    <a:lnTo>
                      <a:pt x="116" y="201"/>
                    </a:lnTo>
                    <a:lnTo>
                      <a:pt x="107" y="196"/>
                    </a:lnTo>
                    <a:lnTo>
                      <a:pt x="99" y="194"/>
                    </a:lnTo>
                    <a:lnTo>
                      <a:pt x="90" y="189"/>
                    </a:lnTo>
                    <a:lnTo>
                      <a:pt x="88" y="183"/>
                    </a:lnTo>
                    <a:lnTo>
                      <a:pt x="85" y="183"/>
                    </a:lnTo>
                    <a:lnTo>
                      <a:pt x="79" y="177"/>
                    </a:lnTo>
                    <a:lnTo>
                      <a:pt x="64" y="178"/>
                    </a:lnTo>
                    <a:lnTo>
                      <a:pt x="52" y="181"/>
                    </a:lnTo>
                    <a:lnTo>
                      <a:pt x="37" y="191"/>
                    </a:lnTo>
                    <a:lnTo>
                      <a:pt x="17" y="197"/>
                    </a:lnTo>
                    <a:lnTo>
                      <a:pt x="0" y="188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10" y="185"/>
                    </a:lnTo>
                    <a:lnTo>
                      <a:pt x="21" y="191"/>
                    </a:lnTo>
                    <a:lnTo>
                      <a:pt x="30" y="186"/>
                    </a:lnTo>
                    <a:lnTo>
                      <a:pt x="38" y="186"/>
                    </a:lnTo>
                    <a:lnTo>
                      <a:pt x="42" y="182"/>
                    </a:lnTo>
                    <a:lnTo>
                      <a:pt x="35" y="181"/>
                    </a:lnTo>
                    <a:lnTo>
                      <a:pt x="25" y="182"/>
                    </a:lnTo>
                    <a:lnTo>
                      <a:pt x="20" y="181"/>
                    </a:lnTo>
                    <a:lnTo>
                      <a:pt x="24" y="172"/>
                    </a:lnTo>
                    <a:lnTo>
                      <a:pt x="43" y="169"/>
                    </a:lnTo>
                    <a:lnTo>
                      <a:pt x="54" y="162"/>
                    </a:lnTo>
                    <a:lnTo>
                      <a:pt x="72" y="159"/>
                    </a:lnTo>
                    <a:lnTo>
                      <a:pt x="78" y="155"/>
                    </a:lnTo>
                    <a:lnTo>
                      <a:pt x="73" y="151"/>
                    </a:lnTo>
                    <a:lnTo>
                      <a:pt x="62" y="156"/>
                    </a:lnTo>
                    <a:lnTo>
                      <a:pt x="52" y="155"/>
                    </a:lnTo>
                    <a:lnTo>
                      <a:pt x="45" y="153"/>
                    </a:lnTo>
                    <a:lnTo>
                      <a:pt x="38" y="146"/>
                    </a:lnTo>
                    <a:lnTo>
                      <a:pt x="38" y="138"/>
                    </a:lnTo>
                    <a:lnTo>
                      <a:pt x="40" y="133"/>
                    </a:lnTo>
                    <a:lnTo>
                      <a:pt x="62" y="106"/>
                    </a:lnTo>
                    <a:lnTo>
                      <a:pt x="68" y="69"/>
                    </a:lnTo>
                    <a:lnTo>
                      <a:pt x="74" y="52"/>
                    </a:lnTo>
                    <a:lnTo>
                      <a:pt x="84" y="48"/>
                    </a:lnTo>
                    <a:lnTo>
                      <a:pt x="88" y="57"/>
                    </a:lnTo>
                    <a:lnTo>
                      <a:pt x="94" y="62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85" y="69"/>
                    </a:lnTo>
                    <a:lnTo>
                      <a:pt x="84" y="73"/>
                    </a:lnTo>
                    <a:lnTo>
                      <a:pt x="83" y="79"/>
                    </a:lnTo>
                    <a:lnTo>
                      <a:pt x="84" y="90"/>
                    </a:lnTo>
                    <a:lnTo>
                      <a:pt x="84" y="94"/>
                    </a:lnTo>
                    <a:lnTo>
                      <a:pt x="89" y="100"/>
                    </a:lnTo>
                    <a:lnTo>
                      <a:pt x="100" y="103"/>
                    </a:lnTo>
                    <a:lnTo>
                      <a:pt x="105" y="103"/>
                    </a:lnTo>
                    <a:lnTo>
                      <a:pt x="106" y="101"/>
                    </a:lnTo>
                    <a:lnTo>
                      <a:pt x="105" y="94"/>
                    </a:lnTo>
                    <a:lnTo>
                      <a:pt x="101" y="88"/>
                    </a:lnTo>
                    <a:lnTo>
                      <a:pt x="100" y="83"/>
                    </a:lnTo>
                    <a:lnTo>
                      <a:pt x="103" y="81"/>
                    </a:lnTo>
                    <a:lnTo>
                      <a:pt x="110" y="76"/>
                    </a:lnTo>
                    <a:lnTo>
                      <a:pt x="111" y="65"/>
                    </a:lnTo>
                    <a:lnTo>
                      <a:pt x="116" y="53"/>
                    </a:lnTo>
                    <a:lnTo>
                      <a:pt x="112" y="51"/>
                    </a:lnTo>
                    <a:lnTo>
                      <a:pt x="106" y="51"/>
                    </a:lnTo>
                    <a:lnTo>
                      <a:pt x="105" y="48"/>
                    </a:lnTo>
                    <a:lnTo>
                      <a:pt x="102" y="31"/>
                    </a:lnTo>
                    <a:lnTo>
                      <a:pt x="103" y="26"/>
                    </a:lnTo>
                    <a:lnTo>
                      <a:pt x="108" y="19"/>
                    </a:lnTo>
                    <a:lnTo>
                      <a:pt x="117" y="11"/>
                    </a:lnTo>
                    <a:lnTo>
                      <a:pt x="128" y="6"/>
                    </a:lnTo>
                    <a:lnTo>
                      <a:pt x="138" y="4"/>
                    </a:lnTo>
                    <a:lnTo>
                      <a:pt x="151" y="6"/>
                    </a:lnTo>
                    <a:lnTo>
                      <a:pt x="161" y="2"/>
                    </a:lnTo>
                    <a:lnTo>
                      <a:pt x="173" y="0"/>
                    </a:lnTo>
                    <a:lnTo>
                      <a:pt x="182" y="3"/>
                    </a:lnTo>
                    <a:lnTo>
                      <a:pt x="191" y="10"/>
                    </a:lnTo>
                    <a:lnTo>
                      <a:pt x="196" y="16"/>
                    </a:lnTo>
                    <a:lnTo>
                      <a:pt x="186" y="62"/>
                    </a:lnTo>
                    <a:lnTo>
                      <a:pt x="170" y="73"/>
                    </a:lnTo>
                    <a:lnTo>
                      <a:pt x="172" y="81"/>
                    </a:lnTo>
                    <a:lnTo>
                      <a:pt x="191" y="90"/>
                    </a:lnTo>
                    <a:lnTo>
                      <a:pt x="189" y="101"/>
                    </a:lnTo>
                    <a:lnTo>
                      <a:pt x="182" y="111"/>
                    </a:lnTo>
                    <a:lnTo>
                      <a:pt x="172" y="118"/>
                    </a:lnTo>
                    <a:lnTo>
                      <a:pt x="171" y="129"/>
                    </a:lnTo>
                    <a:lnTo>
                      <a:pt x="166" y="140"/>
                    </a:lnTo>
                    <a:lnTo>
                      <a:pt x="158" y="142"/>
                    </a:lnTo>
                    <a:lnTo>
                      <a:pt x="145" y="137"/>
                    </a:lnTo>
                    <a:lnTo>
                      <a:pt x="135" y="137"/>
                    </a:lnTo>
                    <a:lnTo>
                      <a:pt x="134" y="145"/>
                    </a:lnTo>
                    <a:lnTo>
                      <a:pt x="138" y="160"/>
                    </a:lnTo>
                    <a:lnTo>
                      <a:pt x="139" y="170"/>
                    </a:lnTo>
                    <a:lnTo>
                      <a:pt x="138" y="182"/>
                    </a:lnTo>
                    <a:lnTo>
                      <a:pt x="138" y="201"/>
                    </a:lnTo>
                    <a:lnTo>
                      <a:pt x="132" y="208"/>
                    </a:lnTo>
                    <a:lnTo>
                      <a:pt x="132" y="215"/>
                    </a:lnTo>
                    <a:lnTo>
                      <a:pt x="137" y="232"/>
                    </a:lnTo>
                    <a:lnTo>
                      <a:pt x="137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" name="Freeform 187"/>
              <p:cNvSpPr>
                <a:spLocks noChangeAspect="1"/>
              </p:cNvSpPr>
              <p:nvPr/>
            </p:nvSpPr>
            <p:spPr bwMode="gray">
              <a:xfrm>
                <a:off x="4598194" y="2888010"/>
                <a:ext cx="55563" cy="112713"/>
              </a:xfrm>
              <a:custGeom>
                <a:avLst/>
                <a:gdLst/>
                <a:ahLst/>
                <a:cxnLst>
                  <a:cxn ang="0">
                    <a:pos x="109" y="328"/>
                  </a:cxn>
                  <a:cxn ang="0">
                    <a:pos x="115" y="307"/>
                  </a:cxn>
                  <a:cxn ang="0">
                    <a:pos x="136" y="287"/>
                  </a:cxn>
                  <a:cxn ang="0">
                    <a:pos x="124" y="265"/>
                  </a:cxn>
                  <a:cxn ang="0">
                    <a:pos x="121" y="238"/>
                  </a:cxn>
                  <a:cxn ang="0">
                    <a:pos x="132" y="217"/>
                  </a:cxn>
                  <a:cxn ang="0">
                    <a:pos x="118" y="194"/>
                  </a:cxn>
                  <a:cxn ang="0">
                    <a:pos x="122" y="172"/>
                  </a:cxn>
                  <a:cxn ang="0">
                    <a:pos x="143" y="157"/>
                  </a:cxn>
                  <a:cxn ang="0">
                    <a:pos x="137" y="137"/>
                  </a:cxn>
                  <a:cxn ang="0">
                    <a:pos x="143" y="115"/>
                  </a:cxn>
                  <a:cxn ang="0">
                    <a:pos x="146" y="87"/>
                  </a:cxn>
                  <a:cxn ang="0">
                    <a:pos x="169" y="55"/>
                  </a:cxn>
                  <a:cxn ang="0">
                    <a:pos x="177" y="33"/>
                  </a:cxn>
                  <a:cxn ang="0">
                    <a:pos x="163" y="15"/>
                  </a:cxn>
                  <a:cxn ang="0">
                    <a:pos x="131" y="11"/>
                  </a:cxn>
                  <a:cxn ang="0">
                    <a:pos x="94" y="15"/>
                  </a:cxn>
                  <a:cxn ang="0">
                    <a:pos x="73" y="12"/>
                  </a:cxn>
                  <a:cxn ang="0">
                    <a:pos x="59" y="2"/>
                  </a:cxn>
                  <a:cxn ang="0">
                    <a:pos x="35" y="18"/>
                  </a:cxn>
                  <a:cxn ang="0">
                    <a:pos x="45" y="74"/>
                  </a:cxn>
                  <a:cxn ang="0">
                    <a:pos x="38" y="104"/>
                  </a:cxn>
                  <a:cxn ang="0">
                    <a:pos x="32" y="129"/>
                  </a:cxn>
                  <a:cxn ang="0">
                    <a:pos x="28" y="155"/>
                  </a:cxn>
                  <a:cxn ang="0">
                    <a:pos x="16" y="184"/>
                  </a:cxn>
                  <a:cxn ang="0">
                    <a:pos x="3" y="220"/>
                  </a:cxn>
                  <a:cxn ang="0">
                    <a:pos x="1" y="238"/>
                  </a:cxn>
                  <a:cxn ang="0">
                    <a:pos x="18" y="259"/>
                  </a:cxn>
                  <a:cxn ang="0">
                    <a:pos x="40" y="253"/>
                  </a:cxn>
                  <a:cxn ang="0">
                    <a:pos x="36" y="262"/>
                  </a:cxn>
                  <a:cxn ang="0">
                    <a:pos x="35" y="290"/>
                  </a:cxn>
                  <a:cxn ang="0">
                    <a:pos x="36" y="319"/>
                  </a:cxn>
                  <a:cxn ang="0">
                    <a:pos x="29" y="340"/>
                  </a:cxn>
                  <a:cxn ang="0">
                    <a:pos x="32" y="355"/>
                  </a:cxn>
                  <a:cxn ang="0">
                    <a:pos x="55" y="352"/>
                  </a:cxn>
                  <a:cxn ang="0">
                    <a:pos x="76" y="356"/>
                  </a:cxn>
                  <a:cxn ang="0">
                    <a:pos x="97" y="352"/>
                  </a:cxn>
                  <a:cxn ang="0">
                    <a:pos x="113" y="345"/>
                  </a:cxn>
                </a:cxnLst>
                <a:rect l="0" t="0" r="r" b="b"/>
                <a:pathLst>
                  <a:path w="177" h="356">
                    <a:moveTo>
                      <a:pt x="113" y="345"/>
                    </a:moveTo>
                    <a:lnTo>
                      <a:pt x="109" y="328"/>
                    </a:lnTo>
                    <a:lnTo>
                      <a:pt x="108" y="317"/>
                    </a:lnTo>
                    <a:lnTo>
                      <a:pt x="115" y="307"/>
                    </a:lnTo>
                    <a:lnTo>
                      <a:pt x="130" y="296"/>
                    </a:lnTo>
                    <a:lnTo>
                      <a:pt x="136" y="287"/>
                    </a:lnTo>
                    <a:lnTo>
                      <a:pt x="134" y="275"/>
                    </a:lnTo>
                    <a:lnTo>
                      <a:pt x="124" y="265"/>
                    </a:lnTo>
                    <a:lnTo>
                      <a:pt x="120" y="253"/>
                    </a:lnTo>
                    <a:lnTo>
                      <a:pt x="121" y="238"/>
                    </a:lnTo>
                    <a:lnTo>
                      <a:pt x="129" y="226"/>
                    </a:lnTo>
                    <a:lnTo>
                      <a:pt x="132" y="217"/>
                    </a:lnTo>
                    <a:lnTo>
                      <a:pt x="130" y="212"/>
                    </a:lnTo>
                    <a:lnTo>
                      <a:pt x="118" y="194"/>
                    </a:lnTo>
                    <a:lnTo>
                      <a:pt x="114" y="178"/>
                    </a:lnTo>
                    <a:lnTo>
                      <a:pt x="122" y="172"/>
                    </a:lnTo>
                    <a:lnTo>
                      <a:pt x="134" y="168"/>
                    </a:lnTo>
                    <a:lnTo>
                      <a:pt x="143" y="157"/>
                    </a:lnTo>
                    <a:lnTo>
                      <a:pt x="145" y="147"/>
                    </a:lnTo>
                    <a:lnTo>
                      <a:pt x="137" y="137"/>
                    </a:lnTo>
                    <a:lnTo>
                      <a:pt x="137" y="130"/>
                    </a:lnTo>
                    <a:lnTo>
                      <a:pt x="143" y="115"/>
                    </a:lnTo>
                    <a:lnTo>
                      <a:pt x="146" y="101"/>
                    </a:lnTo>
                    <a:lnTo>
                      <a:pt x="146" y="87"/>
                    </a:lnTo>
                    <a:lnTo>
                      <a:pt x="147" y="77"/>
                    </a:lnTo>
                    <a:lnTo>
                      <a:pt x="169" y="55"/>
                    </a:lnTo>
                    <a:lnTo>
                      <a:pt x="177" y="42"/>
                    </a:lnTo>
                    <a:lnTo>
                      <a:pt x="177" y="33"/>
                    </a:lnTo>
                    <a:lnTo>
                      <a:pt x="169" y="24"/>
                    </a:lnTo>
                    <a:lnTo>
                      <a:pt x="163" y="15"/>
                    </a:lnTo>
                    <a:lnTo>
                      <a:pt x="148" y="11"/>
                    </a:lnTo>
                    <a:lnTo>
                      <a:pt x="131" y="11"/>
                    </a:lnTo>
                    <a:lnTo>
                      <a:pt x="118" y="17"/>
                    </a:lnTo>
                    <a:lnTo>
                      <a:pt x="94" y="15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72" y="0"/>
                    </a:lnTo>
                    <a:lnTo>
                      <a:pt x="59" y="2"/>
                    </a:lnTo>
                    <a:lnTo>
                      <a:pt x="44" y="8"/>
                    </a:lnTo>
                    <a:lnTo>
                      <a:pt x="35" y="18"/>
                    </a:lnTo>
                    <a:lnTo>
                      <a:pt x="44" y="63"/>
                    </a:lnTo>
                    <a:lnTo>
                      <a:pt x="45" y="74"/>
                    </a:lnTo>
                    <a:lnTo>
                      <a:pt x="41" y="81"/>
                    </a:lnTo>
                    <a:lnTo>
                      <a:pt x="38" y="104"/>
                    </a:lnTo>
                    <a:lnTo>
                      <a:pt x="35" y="113"/>
                    </a:lnTo>
                    <a:lnTo>
                      <a:pt x="32" y="129"/>
                    </a:lnTo>
                    <a:lnTo>
                      <a:pt x="30" y="144"/>
                    </a:lnTo>
                    <a:lnTo>
                      <a:pt x="28" y="155"/>
                    </a:lnTo>
                    <a:lnTo>
                      <a:pt x="22" y="173"/>
                    </a:lnTo>
                    <a:lnTo>
                      <a:pt x="16" y="184"/>
                    </a:lnTo>
                    <a:lnTo>
                      <a:pt x="3" y="203"/>
                    </a:lnTo>
                    <a:lnTo>
                      <a:pt x="3" y="220"/>
                    </a:lnTo>
                    <a:lnTo>
                      <a:pt x="0" y="235"/>
                    </a:lnTo>
                    <a:lnTo>
                      <a:pt x="1" y="238"/>
                    </a:lnTo>
                    <a:lnTo>
                      <a:pt x="8" y="243"/>
                    </a:lnTo>
                    <a:lnTo>
                      <a:pt x="18" y="259"/>
                    </a:lnTo>
                    <a:lnTo>
                      <a:pt x="25" y="255"/>
                    </a:lnTo>
                    <a:lnTo>
                      <a:pt x="40" y="253"/>
                    </a:lnTo>
                    <a:lnTo>
                      <a:pt x="39" y="258"/>
                    </a:lnTo>
                    <a:lnTo>
                      <a:pt x="36" y="262"/>
                    </a:lnTo>
                    <a:lnTo>
                      <a:pt x="38" y="277"/>
                    </a:lnTo>
                    <a:lnTo>
                      <a:pt x="35" y="290"/>
                    </a:lnTo>
                    <a:lnTo>
                      <a:pt x="36" y="296"/>
                    </a:lnTo>
                    <a:lnTo>
                      <a:pt x="36" y="319"/>
                    </a:lnTo>
                    <a:lnTo>
                      <a:pt x="35" y="328"/>
                    </a:lnTo>
                    <a:lnTo>
                      <a:pt x="29" y="340"/>
                    </a:lnTo>
                    <a:lnTo>
                      <a:pt x="29" y="351"/>
                    </a:lnTo>
                    <a:lnTo>
                      <a:pt x="32" y="355"/>
                    </a:lnTo>
                    <a:lnTo>
                      <a:pt x="43" y="352"/>
                    </a:lnTo>
                    <a:lnTo>
                      <a:pt x="55" y="352"/>
                    </a:lnTo>
                    <a:lnTo>
                      <a:pt x="67" y="352"/>
                    </a:lnTo>
                    <a:lnTo>
                      <a:pt x="76" y="356"/>
                    </a:lnTo>
                    <a:lnTo>
                      <a:pt x="87" y="356"/>
                    </a:lnTo>
                    <a:lnTo>
                      <a:pt x="97" y="352"/>
                    </a:lnTo>
                    <a:lnTo>
                      <a:pt x="104" y="348"/>
                    </a:lnTo>
                    <a:lnTo>
                      <a:pt x="113" y="34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" name="Freeform 188"/>
              <p:cNvSpPr>
                <a:spLocks noChangeAspect="1"/>
              </p:cNvSpPr>
              <p:nvPr/>
            </p:nvSpPr>
            <p:spPr bwMode="gray">
              <a:xfrm>
                <a:off x="4863306" y="2549872"/>
                <a:ext cx="155575" cy="207963"/>
              </a:xfrm>
              <a:custGeom>
                <a:avLst/>
                <a:gdLst/>
                <a:ahLst/>
                <a:cxnLst>
                  <a:cxn ang="0">
                    <a:pos x="271" y="68"/>
                  </a:cxn>
                  <a:cxn ang="0">
                    <a:pos x="255" y="55"/>
                  </a:cxn>
                  <a:cxn ang="0">
                    <a:pos x="228" y="50"/>
                  </a:cxn>
                  <a:cxn ang="0">
                    <a:pos x="211" y="39"/>
                  </a:cxn>
                  <a:cxn ang="0">
                    <a:pos x="196" y="6"/>
                  </a:cxn>
                  <a:cxn ang="0">
                    <a:pos x="158" y="0"/>
                  </a:cxn>
                  <a:cxn ang="0">
                    <a:pos x="164" y="31"/>
                  </a:cxn>
                  <a:cxn ang="0">
                    <a:pos x="148" y="55"/>
                  </a:cxn>
                  <a:cxn ang="0">
                    <a:pos x="161" y="71"/>
                  </a:cxn>
                  <a:cxn ang="0">
                    <a:pos x="159" y="87"/>
                  </a:cxn>
                  <a:cxn ang="0">
                    <a:pos x="145" y="106"/>
                  </a:cxn>
                  <a:cxn ang="0">
                    <a:pos x="142" y="142"/>
                  </a:cxn>
                  <a:cxn ang="0">
                    <a:pos x="123" y="137"/>
                  </a:cxn>
                  <a:cxn ang="0">
                    <a:pos x="72" y="117"/>
                  </a:cxn>
                  <a:cxn ang="0">
                    <a:pos x="62" y="140"/>
                  </a:cxn>
                  <a:cxn ang="0">
                    <a:pos x="86" y="160"/>
                  </a:cxn>
                  <a:cxn ang="0">
                    <a:pos x="54" y="200"/>
                  </a:cxn>
                  <a:cxn ang="0">
                    <a:pos x="57" y="239"/>
                  </a:cxn>
                  <a:cxn ang="0">
                    <a:pos x="34" y="278"/>
                  </a:cxn>
                  <a:cxn ang="0">
                    <a:pos x="2" y="283"/>
                  </a:cxn>
                  <a:cxn ang="0">
                    <a:pos x="6" y="339"/>
                  </a:cxn>
                  <a:cxn ang="0">
                    <a:pos x="5" y="377"/>
                  </a:cxn>
                  <a:cxn ang="0">
                    <a:pos x="17" y="410"/>
                  </a:cxn>
                  <a:cxn ang="0">
                    <a:pos x="12" y="445"/>
                  </a:cxn>
                  <a:cxn ang="0">
                    <a:pos x="17" y="479"/>
                  </a:cxn>
                  <a:cxn ang="0">
                    <a:pos x="61" y="508"/>
                  </a:cxn>
                  <a:cxn ang="0">
                    <a:pos x="96" y="561"/>
                  </a:cxn>
                  <a:cxn ang="0">
                    <a:pos x="86" y="636"/>
                  </a:cxn>
                  <a:cxn ang="0">
                    <a:pos x="156" y="635"/>
                  </a:cxn>
                  <a:cxn ang="0">
                    <a:pos x="212" y="644"/>
                  </a:cxn>
                  <a:cxn ang="0">
                    <a:pos x="242" y="657"/>
                  </a:cxn>
                  <a:cxn ang="0">
                    <a:pos x="276" y="652"/>
                  </a:cxn>
                  <a:cxn ang="0">
                    <a:pos x="346" y="631"/>
                  </a:cxn>
                  <a:cxn ang="0">
                    <a:pos x="384" y="638"/>
                  </a:cxn>
                  <a:cxn ang="0">
                    <a:pos x="381" y="587"/>
                  </a:cxn>
                  <a:cxn ang="0">
                    <a:pos x="427" y="552"/>
                  </a:cxn>
                  <a:cxn ang="0">
                    <a:pos x="389" y="506"/>
                  </a:cxn>
                  <a:cxn ang="0">
                    <a:pos x="349" y="440"/>
                  </a:cxn>
                  <a:cxn ang="0">
                    <a:pos x="329" y="411"/>
                  </a:cxn>
                  <a:cxn ang="0">
                    <a:pos x="368" y="405"/>
                  </a:cxn>
                  <a:cxn ang="0">
                    <a:pos x="447" y="366"/>
                  </a:cxn>
                  <a:cxn ang="0">
                    <a:pos x="474" y="367"/>
                  </a:cxn>
                  <a:cxn ang="0">
                    <a:pos x="490" y="320"/>
                  </a:cxn>
                  <a:cxn ang="0">
                    <a:pos x="470" y="262"/>
                  </a:cxn>
                  <a:cxn ang="0">
                    <a:pos x="463" y="205"/>
                  </a:cxn>
                  <a:cxn ang="0">
                    <a:pos x="458" y="162"/>
                  </a:cxn>
                  <a:cxn ang="0">
                    <a:pos x="448" y="106"/>
                  </a:cxn>
                  <a:cxn ang="0">
                    <a:pos x="405" y="73"/>
                  </a:cxn>
                  <a:cxn ang="0">
                    <a:pos x="387" y="55"/>
                  </a:cxn>
                  <a:cxn ang="0">
                    <a:pos x="351" y="60"/>
                  </a:cxn>
                  <a:cxn ang="0">
                    <a:pos x="361" y="41"/>
                  </a:cxn>
                  <a:cxn ang="0">
                    <a:pos x="330" y="72"/>
                  </a:cxn>
                  <a:cxn ang="0">
                    <a:pos x="299" y="88"/>
                  </a:cxn>
                  <a:cxn ang="0">
                    <a:pos x="261" y="88"/>
                  </a:cxn>
                </a:cxnLst>
                <a:rect l="0" t="0" r="r" b="b"/>
                <a:pathLst>
                  <a:path w="490" h="659">
                    <a:moveTo>
                      <a:pt x="261" y="88"/>
                    </a:moveTo>
                    <a:lnTo>
                      <a:pt x="260" y="83"/>
                    </a:lnTo>
                    <a:lnTo>
                      <a:pt x="264" y="73"/>
                    </a:lnTo>
                    <a:lnTo>
                      <a:pt x="271" y="68"/>
                    </a:lnTo>
                    <a:lnTo>
                      <a:pt x="276" y="62"/>
                    </a:lnTo>
                    <a:lnTo>
                      <a:pt x="276" y="52"/>
                    </a:lnTo>
                    <a:lnTo>
                      <a:pt x="272" y="49"/>
                    </a:lnTo>
                    <a:lnTo>
                      <a:pt x="255" y="55"/>
                    </a:lnTo>
                    <a:lnTo>
                      <a:pt x="249" y="55"/>
                    </a:lnTo>
                    <a:lnTo>
                      <a:pt x="244" y="49"/>
                    </a:lnTo>
                    <a:lnTo>
                      <a:pt x="233" y="44"/>
                    </a:lnTo>
                    <a:lnTo>
                      <a:pt x="228" y="50"/>
                    </a:lnTo>
                    <a:lnTo>
                      <a:pt x="223" y="50"/>
                    </a:lnTo>
                    <a:lnTo>
                      <a:pt x="222" y="42"/>
                    </a:lnTo>
                    <a:lnTo>
                      <a:pt x="215" y="42"/>
                    </a:lnTo>
                    <a:lnTo>
                      <a:pt x="211" y="39"/>
                    </a:lnTo>
                    <a:lnTo>
                      <a:pt x="217" y="31"/>
                    </a:lnTo>
                    <a:lnTo>
                      <a:pt x="217" y="22"/>
                    </a:lnTo>
                    <a:lnTo>
                      <a:pt x="212" y="11"/>
                    </a:lnTo>
                    <a:lnTo>
                      <a:pt x="196" y="6"/>
                    </a:lnTo>
                    <a:lnTo>
                      <a:pt x="189" y="7"/>
                    </a:lnTo>
                    <a:lnTo>
                      <a:pt x="190" y="2"/>
                    </a:lnTo>
                    <a:lnTo>
                      <a:pt x="182" y="6"/>
                    </a:lnTo>
                    <a:lnTo>
                      <a:pt x="158" y="0"/>
                    </a:lnTo>
                    <a:lnTo>
                      <a:pt x="150" y="1"/>
                    </a:lnTo>
                    <a:lnTo>
                      <a:pt x="150" y="11"/>
                    </a:lnTo>
                    <a:lnTo>
                      <a:pt x="158" y="25"/>
                    </a:lnTo>
                    <a:lnTo>
                      <a:pt x="164" y="31"/>
                    </a:lnTo>
                    <a:lnTo>
                      <a:pt x="167" y="38"/>
                    </a:lnTo>
                    <a:lnTo>
                      <a:pt x="153" y="46"/>
                    </a:lnTo>
                    <a:lnTo>
                      <a:pt x="152" y="50"/>
                    </a:lnTo>
                    <a:lnTo>
                      <a:pt x="148" y="55"/>
                    </a:lnTo>
                    <a:lnTo>
                      <a:pt x="155" y="55"/>
                    </a:lnTo>
                    <a:lnTo>
                      <a:pt x="159" y="58"/>
                    </a:lnTo>
                    <a:lnTo>
                      <a:pt x="157" y="65"/>
                    </a:lnTo>
                    <a:lnTo>
                      <a:pt x="161" y="71"/>
                    </a:lnTo>
                    <a:lnTo>
                      <a:pt x="166" y="74"/>
                    </a:lnTo>
                    <a:lnTo>
                      <a:pt x="164" y="78"/>
                    </a:lnTo>
                    <a:lnTo>
                      <a:pt x="159" y="79"/>
                    </a:lnTo>
                    <a:lnTo>
                      <a:pt x="159" y="87"/>
                    </a:lnTo>
                    <a:lnTo>
                      <a:pt x="172" y="97"/>
                    </a:lnTo>
                    <a:lnTo>
                      <a:pt x="170" y="99"/>
                    </a:lnTo>
                    <a:lnTo>
                      <a:pt x="148" y="99"/>
                    </a:lnTo>
                    <a:lnTo>
                      <a:pt x="145" y="106"/>
                    </a:lnTo>
                    <a:lnTo>
                      <a:pt x="142" y="110"/>
                    </a:lnTo>
                    <a:lnTo>
                      <a:pt x="142" y="128"/>
                    </a:lnTo>
                    <a:lnTo>
                      <a:pt x="148" y="148"/>
                    </a:lnTo>
                    <a:lnTo>
                      <a:pt x="142" y="142"/>
                    </a:lnTo>
                    <a:lnTo>
                      <a:pt x="137" y="128"/>
                    </a:lnTo>
                    <a:lnTo>
                      <a:pt x="130" y="126"/>
                    </a:lnTo>
                    <a:lnTo>
                      <a:pt x="129" y="137"/>
                    </a:lnTo>
                    <a:lnTo>
                      <a:pt x="123" y="137"/>
                    </a:lnTo>
                    <a:lnTo>
                      <a:pt x="120" y="125"/>
                    </a:lnTo>
                    <a:lnTo>
                      <a:pt x="115" y="115"/>
                    </a:lnTo>
                    <a:lnTo>
                      <a:pt x="99" y="113"/>
                    </a:lnTo>
                    <a:lnTo>
                      <a:pt x="72" y="117"/>
                    </a:lnTo>
                    <a:lnTo>
                      <a:pt x="69" y="126"/>
                    </a:lnTo>
                    <a:lnTo>
                      <a:pt x="65" y="130"/>
                    </a:lnTo>
                    <a:lnTo>
                      <a:pt x="61" y="137"/>
                    </a:lnTo>
                    <a:lnTo>
                      <a:pt x="62" y="140"/>
                    </a:lnTo>
                    <a:lnTo>
                      <a:pt x="73" y="142"/>
                    </a:lnTo>
                    <a:lnTo>
                      <a:pt x="78" y="146"/>
                    </a:lnTo>
                    <a:lnTo>
                      <a:pt x="83" y="152"/>
                    </a:lnTo>
                    <a:lnTo>
                      <a:pt x="86" y="160"/>
                    </a:lnTo>
                    <a:lnTo>
                      <a:pt x="83" y="159"/>
                    </a:lnTo>
                    <a:lnTo>
                      <a:pt x="78" y="151"/>
                    </a:lnTo>
                    <a:lnTo>
                      <a:pt x="64" y="154"/>
                    </a:lnTo>
                    <a:lnTo>
                      <a:pt x="54" y="200"/>
                    </a:lnTo>
                    <a:lnTo>
                      <a:pt x="38" y="211"/>
                    </a:lnTo>
                    <a:lnTo>
                      <a:pt x="40" y="219"/>
                    </a:lnTo>
                    <a:lnTo>
                      <a:pt x="59" y="228"/>
                    </a:lnTo>
                    <a:lnTo>
                      <a:pt x="57" y="239"/>
                    </a:lnTo>
                    <a:lnTo>
                      <a:pt x="50" y="249"/>
                    </a:lnTo>
                    <a:lnTo>
                      <a:pt x="40" y="256"/>
                    </a:lnTo>
                    <a:lnTo>
                      <a:pt x="39" y="267"/>
                    </a:lnTo>
                    <a:lnTo>
                      <a:pt x="34" y="278"/>
                    </a:lnTo>
                    <a:lnTo>
                      <a:pt x="26" y="280"/>
                    </a:lnTo>
                    <a:lnTo>
                      <a:pt x="13" y="275"/>
                    </a:lnTo>
                    <a:lnTo>
                      <a:pt x="3" y="275"/>
                    </a:lnTo>
                    <a:lnTo>
                      <a:pt x="2" y="283"/>
                    </a:lnTo>
                    <a:lnTo>
                      <a:pt x="6" y="298"/>
                    </a:lnTo>
                    <a:lnTo>
                      <a:pt x="7" y="308"/>
                    </a:lnTo>
                    <a:lnTo>
                      <a:pt x="6" y="320"/>
                    </a:lnTo>
                    <a:lnTo>
                      <a:pt x="6" y="339"/>
                    </a:lnTo>
                    <a:lnTo>
                      <a:pt x="0" y="346"/>
                    </a:lnTo>
                    <a:lnTo>
                      <a:pt x="0" y="353"/>
                    </a:lnTo>
                    <a:lnTo>
                      <a:pt x="5" y="370"/>
                    </a:lnTo>
                    <a:lnTo>
                      <a:pt x="5" y="377"/>
                    </a:lnTo>
                    <a:lnTo>
                      <a:pt x="10" y="383"/>
                    </a:lnTo>
                    <a:lnTo>
                      <a:pt x="11" y="394"/>
                    </a:lnTo>
                    <a:lnTo>
                      <a:pt x="17" y="402"/>
                    </a:lnTo>
                    <a:lnTo>
                      <a:pt x="17" y="410"/>
                    </a:lnTo>
                    <a:lnTo>
                      <a:pt x="6" y="427"/>
                    </a:lnTo>
                    <a:lnTo>
                      <a:pt x="14" y="431"/>
                    </a:lnTo>
                    <a:lnTo>
                      <a:pt x="12" y="438"/>
                    </a:lnTo>
                    <a:lnTo>
                      <a:pt x="12" y="445"/>
                    </a:lnTo>
                    <a:lnTo>
                      <a:pt x="17" y="453"/>
                    </a:lnTo>
                    <a:lnTo>
                      <a:pt x="21" y="460"/>
                    </a:lnTo>
                    <a:lnTo>
                      <a:pt x="22" y="472"/>
                    </a:lnTo>
                    <a:lnTo>
                      <a:pt x="17" y="479"/>
                    </a:lnTo>
                    <a:lnTo>
                      <a:pt x="29" y="490"/>
                    </a:lnTo>
                    <a:lnTo>
                      <a:pt x="37" y="496"/>
                    </a:lnTo>
                    <a:lnTo>
                      <a:pt x="43" y="507"/>
                    </a:lnTo>
                    <a:lnTo>
                      <a:pt x="61" y="508"/>
                    </a:lnTo>
                    <a:lnTo>
                      <a:pt x="102" y="520"/>
                    </a:lnTo>
                    <a:lnTo>
                      <a:pt x="115" y="526"/>
                    </a:lnTo>
                    <a:lnTo>
                      <a:pt x="113" y="538"/>
                    </a:lnTo>
                    <a:lnTo>
                      <a:pt x="96" y="561"/>
                    </a:lnTo>
                    <a:lnTo>
                      <a:pt x="93" y="573"/>
                    </a:lnTo>
                    <a:lnTo>
                      <a:pt x="86" y="598"/>
                    </a:lnTo>
                    <a:lnTo>
                      <a:pt x="84" y="626"/>
                    </a:lnTo>
                    <a:lnTo>
                      <a:pt x="86" y="636"/>
                    </a:lnTo>
                    <a:lnTo>
                      <a:pt x="88" y="638"/>
                    </a:lnTo>
                    <a:lnTo>
                      <a:pt x="94" y="644"/>
                    </a:lnTo>
                    <a:lnTo>
                      <a:pt x="130" y="639"/>
                    </a:lnTo>
                    <a:lnTo>
                      <a:pt x="156" y="635"/>
                    </a:lnTo>
                    <a:lnTo>
                      <a:pt x="175" y="639"/>
                    </a:lnTo>
                    <a:lnTo>
                      <a:pt x="193" y="648"/>
                    </a:lnTo>
                    <a:lnTo>
                      <a:pt x="204" y="644"/>
                    </a:lnTo>
                    <a:lnTo>
                      <a:pt x="212" y="644"/>
                    </a:lnTo>
                    <a:lnTo>
                      <a:pt x="221" y="646"/>
                    </a:lnTo>
                    <a:lnTo>
                      <a:pt x="227" y="654"/>
                    </a:lnTo>
                    <a:lnTo>
                      <a:pt x="237" y="659"/>
                    </a:lnTo>
                    <a:lnTo>
                      <a:pt x="242" y="657"/>
                    </a:lnTo>
                    <a:lnTo>
                      <a:pt x="244" y="649"/>
                    </a:lnTo>
                    <a:lnTo>
                      <a:pt x="252" y="643"/>
                    </a:lnTo>
                    <a:lnTo>
                      <a:pt x="263" y="644"/>
                    </a:lnTo>
                    <a:lnTo>
                      <a:pt x="276" y="652"/>
                    </a:lnTo>
                    <a:lnTo>
                      <a:pt x="290" y="652"/>
                    </a:lnTo>
                    <a:lnTo>
                      <a:pt x="309" y="639"/>
                    </a:lnTo>
                    <a:lnTo>
                      <a:pt x="342" y="636"/>
                    </a:lnTo>
                    <a:lnTo>
                      <a:pt x="346" y="631"/>
                    </a:lnTo>
                    <a:lnTo>
                      <a:pt x="357" y="635"/>
                    </a:lnTo>
                    <a:lnTo>
                      <a:pt x="372" y="635"/>
                    </a:lnTo>
                    <a:lnTo>
                      <a:pt x="377" y="642"/>
                    </a:lnTo>
                    <a:lnTo>
                      <a:pt x="384" y="638"/>
                    </a:lnTo>
                    <a:lnTo>
                      <a:pt x="384" y="631"/>
                    </a:lnTo>
                    <a:lnTo>
                      <a:pt x="377" y="615"/>
                    </a:lnTo>
                    <a:lnTo>
                      <a:pt x="376" y="599"/>
                    </a:lnTo>
                    <a:lnTo>
                      <a:pt x="381" y="587"/>
                    </a:lnTo>
                    <a:lnTo>
                      <a:pt x="403" y="578"/>
                    </a:lnTo>
                    <a:lnTo>
                      <a:pt x="406" y="568"/>
                    </a:lnTo>
                    <a:lnTo>
                      <a:pt x="410" y="560"/>
                    </a:lnTo>
                    <a:lnTo>
                      <a:pt x="427" y="552"/>
                    </a:lnTo>
                    <a:lnTo>
                      <a:pt x="428" y="545"/>
                    </a:lnTo>
                    <a:lnTo>
                      <a:pt x="425" y="539"/>
                    </a:lnTo>
                    <a:lnTo>
                      <a:pt x="399" y="519"/>
                    </a:lnTo>
                    <a:lnTo>
                      <a:pt x="389" y="506"/>
                    </a:lnTo>
                    <a:lnTo>
                      <a:pt x="361" y="483"/>
                    </a:lnTo>
                    <a:lnTo>
                      <a:pt x="351" y="470"/>
                    </a:lnTo>
                    <a:lnTo>
                      <a:pt x="351" y="453"/>
                    </a:lnTo>
                    <a:lnTo>
                      <a:pt x="349" y="440"/>
                    </a:lnTo>
                    <a:lnTo>
                      <a:pt x="336" y="434"/>
                    </a:lnTo>
                    <a:lnTo>
                      <a:pt x="328" y="425"/>
                    </a:lnTo>
                    <a:lnTo>
                      <a:pt x="328" y="416"/>
                    </a:lnTo>
                    <a:lnTo>
                      <a:pt x="329" y="411"/>
                    </a:lnTo>
                    <a:lnTo>
                      <a:pt x="345" y="426"/>
                    </a:lnTo>
                    <a:lnTo>
                      <a:pt x="347" y="426"/>
                    </a:lnTo>
                    <a:lnTo>
                      <a:pt x="352" y="412"/>
                    </a:lnTo>
                    <a:lnTo>
                      <a:pt x="368" y="405"/>
                    </a:lnTo>
                    <a:lnTo>
                      <a:pt x="385" y="399"/>
                    </a:lnTo>
                    <a:lnTo>
                      <a:pt x="403" y="391"/>
                    </a:lnTo>
                    <a:lnTo>
                      <a:pt x="409" y="379"/>
                    </a:lnTo>
                    <a:lnTo>
                      <a:pt x="447" y="366"/>
                    </a:lnTo>
                    <a:lnTo>
                      <a:pt x="451" y="343"/>
                    </a:lnTo>
                    <a:lnTo>
                      <a:pt x="460" y="346"/>
                    </a:lnTo>
                    <a:lnTo>
                      <a:pt x="468" y="358"/>
                    </a:lnTo>
                    <a:lnTo>
                      <a:pt x="474" y="367"/>
                    </a:lnTo>
                    <a:lnTo>
                      <a:pt x="481" y="367"/>
                    </a:lnTo>
                    <a:lnTo>
                      <a:pt x="485" y="358"/>
                    </a:lnTo>
                    <a:lnTo>
                      <a:pt x="489" y="341"/>
                    </a:lnTo>
                    <a:lnTo>
                      <a:pt x="490" y="320"/>
                    </a:lnTo>
                    <a:lnTo>
                      <a:pt x="489" y="316"/>
                    </a:lnTo>
                    <a:lnTo>
                      <a:pt x="473" y="297"/>
                    </a:lnTo>
                    <a:lnTo>
                      <a:pt x="470" y="273"/>
                    </a:lnTo>
                    <a:lnTo>
                      <a:pt x="470" y="262"/>
                    </a:lnTo>
                    <a:lnTo>
                      <a:pt x="469" y="246"/>
                    </a:lnTo>
                    <a:lnTo>
                      <a:pt x="467" y="237"/>
                    </a:lnTo>
                    <a:lnTo>
                      <a:pt x="464" y="213"/>
                    </a:lnTo>
                    <a:lnTo>
                      <a:pt x="463" y="205"/>
                    </a:lnTo>
                    <a:lnTo>
                      <a:pt x="448" y="194"/>
                    </a:lnTo>
                    <a:lnTo>
                      <a:pt x="447" y="186"/>
                    </a:lnTo>
                    <a:lnTo>
                      <a:pt x="452" y="174"/>
                    </a:lnTo>
                    <a:lnTo>
                      <a:pt x="458" y="162"/>
                    </a:lnTo>
                    <a:lnTo>
                      <a:pt x="459" y="149"/>
                    </a:lnTo>
                    <a:lnTo>
                      <a:pt x="459" y="132"/>
                    </a:lnTo>
                    <a:lnTo>
                      <a:pt x="451" y="115"/>
                    </a:lnTo>
                    <a:lnTo>
                      <a:pt x="448" y="106"/>
                    </a:lnTo>
                    <a:lnTo>
                      <a:pt x="426" y="99"/>
                    </a:lnTo>
                    <a:lnTo>
                      <a:pt x="424" y="85"/>
                    </a:lnTo>
                    <a:lnTo>
                      <a:pt x="415" y="72"/>
                    </a:lnTo>
                    <a:lnTo>
                      <a:pt x="405" y="73"/>
                    </a:lnTo>
                    <a:lnTo>
                      <a:pt x="399" y="68"/>
                    </a:lnTo>
                    <a:lnTo>
                      <a:pt x="397" y="67"/>
                    </a:lnTo>
                    <a:lnTo>
                      <a:pt x="394" y="60"/>
                    </a:lnTo>
                    <a:lnTo>
                      <a:pt x="387" y="55"/>
                    </a:lnTo>
                    <a:lnTo>
                      <a:pt x="381" y="49"/>
                    </a:lnTo>
                    <a:lnTo>
                      <a:pt x="365" y="51"/>
                    </a:lnTo>
                    <a:lnTo>
                      <a:pt x="357" y="55"/>
                    </a:lnTo>
                    <a:lnTo>
                      <a:pt x="351" y="60"/>
                    </a:lnTo>
                    <a:lnTo>
                      <a:pt x="352" y="54"/>
                    </a:lnTo>
                    <a:lnTo>
                      <a:pt x="358" y="49"/>
                    </a:lnTo>
                    <a:lnTo>
                      <a:pt x="368" y="42"/>
                    </a:lnTo>
                    <a:lnTo>
                      <a:pt x="361" y="41"/>
                    </a:lnTo>
                    <a:lnTo>
                      <a:pt x="352" y="42"/>
                    </a:lnTo>
                    <a:lnTo>
                      <a:pt x="339" y="60"/>
                    </a:lnTo>
                    <a:lnTo>
                      <a:pt x="335" y="70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12" y="71"/>
                    </a:lnTo>
                    <a:lnTo>
                      <a:pt x="296" y="83"/>
                    </a:lnTo>
                    <a:lnTo>
                      <a:pt x="299" y="88"/>
                    </a:lnTo>
                    <a:lnTo>
                      <a:pt x="290" y="88"/>
                    </a:lnTo>
                    <a:lnTo>
                      <a:pt x="277" y="84"/>
                    </a:lnTo>
                    <a:lnTo>
                      <a:pt x="264" y="94"/>
                    </a:lnTo>
                    <a:lnTo>
                      <a:pt x="261" y="8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90" name="Group 189"/>
              <p:cNvGrpSpPr>
                <a:grpSpLocks noChangeAspect="1"/>
              </p:cNvGrpSpPr>
              <p:nvPr/>
            </p:nvGrpSpPr>
            <p:grpSpPr bwMode="gray">
              <a:xfrm>
                <a:off x="4679156" y="2659410"/>
                <a:ext cx="247650" cy="244475"/>
                <a:chOff x="2465" y="1836"/>
                <a:chExt cx="156" cy="154"/>
              </a:xfrm>
              <a:grpFill/>
            </p:grpSpPr>
            <p:sp>
              <p:nvSpPr>
                <p:cNvPr id="223" name="Freeform 190"/>
                <p:cNvSpPr>
                  <a:spLocks noChangeAspect="1"/>
                </p:cNvSpPr>
                <p:nvPr/>
              </p:nvSpPr>
              <p:spPr bwMode="gray">
                <a:xfrm>
                  <a:off x="2610" y="1966"/>
                  <a:ext cx="11" cy="2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6" y="2"/>
                    </a:cxn>
                    <a:cxn ang="0">
                      <a:pos x="47" y="32"/>
                    </a:cxn>
                    <a:cxn ang="0">
                      <a:pos x="52" y="59"/>
                    </a:cxn>
                    <a:cxn ang="0">
                      <a:pos x="51" y="70"/>
                    </a:cxn>
                    <a:cxn ang="0">
                      <a:pos x="47" y="79"/>
                    </a:cxn>
                    <a:cxn ang="0">
                      <a:pos x="44" y="89"/>
                    </a:cxn>
                    <a:cxn ang="0">
                      <a:pos x="41" y="103"/>
                    </a:cxn>
                    <a:cxn ang="0">
                      <a:pos x="33" y="115"/>
                    </a:cxn>
                    <a:cxn ang="0">
                      <a:pos x="33" y="121"/>
                    </a:cxn>
                    <a:cxn ang="0">
                      <a:pos x="28" y="114"/>
                    </a:cxn>
                    <a:cxn ang="0">
                      <a:pos x="22" y="113"/>
                    </a:cxn>
                    <a:cxn ang="0">
                      <a:pos x="16" y="109"/>
                    </a:cxn>
                    <a:cxn ang="0">
                      <a:pos x="14" y="103"/>
                    </a:cxn>
                    <a:cxn ang="0">
                      <a:pos x="14" y="95"/>
                    </a:cxn>
                    <a:cxn ang="0">
                      <a:pos x="8" y="93"/>
                    </a:cxn>
                    <a:cxn ang="0">
                      <a:pos x="5" y="87"/>
                    </a:cxn>
                    <a:cxn ang="0">
                      <a:pos x="4" y="65"/>
                    </a:cxn>
                    <a:cxn ang="0">
                      <a:pos x="0" y="60"/>
                    </a:cxn>
                    <a:cxn ang="0">
                      <a:pos x="0" y="44"/>
                    </a:cxn>
                    <a:cxn ang="0">
                      <a:pos x="5" y="30"/>
                    </a:cxn>
                    <a:cxn ang="0">
                      <a:pos x="10" y="32"/>
                    </a:cxn>
                    <a:cxn ang="0">
                      <a:pos x="16" y="29"/>
                    </a:cxn>
                    <a:cxn ang="0">
                      <a:pos x="27" y="22"/>
                    </a:cxn>
                    <a:cxn ang="0">
                      <a:pos x="36" y="18"/>
                    </a:cxn>
                    <a:cxn ang="0">
                      <a:pos x="38" y="14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52" h="121">
                      <a:moveTo>
                        <a:pt x="41" y="0"/>
                      </a:moveTo>
                      <a:lnTo>
                        <a:pt x="46" y="2"/>
                      </a:lnTo>
                      <a:lnTo>
                        <a:pt x="47" y="32"/>
                      </a:lnTo>
                      <a:lnTo>
                        <a:pt x="52" y="59"/>
                      </a:lnTo>
                      <a:lnTo>
                        <a:pt x="51" y="70"/>
                      </a:lnTo>
                      <a:lnTo>
                        <a:pt x="47" y="79"/>
                      </a:lnTo>
                      <a:lnTo>
                        <a:pt x="44" y="89"/>
                      </a:lnTo>
                      <a:lnTo>
                        <a:pt x="41" y="103"/>
                      </a:lnTo>
                      <a:lnTo>
                        <a:pt x="33" y="115"/>
                      </a:lnTo>
                      <a:lnTo>
                        <a:pt x="33" y="121"/>
                      </a:lnTo>
                      <a:lnTo>
                        <a:pt x="28" y="114"/>
                      </a:lnTo>
                      <a:lnTo>
                        <a:pt x="22" y="113"/>
                      </a:lnTo>
                      <a:lnTo>
                        <a:pt x="16" y="109"/>
                      </a:lnTo>
                      <a:lnTo>
                        <a:pt x="14" y="103"/>
                      </a:lnTo>
                      <a:lnTo>
                        <a:pt x="14" y="95"/>
                      </a:lnTo>
                      <a:lnTo>
                        <a:pt x="8" y="93"/>
                      </a:lnTo>
                      <a:lnTo>
                        <a:pt x="5" y="87"/>
                      </a:lnTo>
                      <a:lnTo>
                        <a:pt x="4" y="65"/>
                      </a:lnTo>
                      <a:lnTo>
                        <a:pt x="0" y="60"/>
                      </a:lnTo>
                      <a:lnTo>
                        <a:pt x="0" y="44"/>
                      </a:lnTo>
                      <a:lnTo>
                        <a:pt x="5" y="30"/>
                      </a:lnTo>
                      <a:lnTo>
                        <a:pt x="10" y="32"/>
                      </a:lnTo>
                      <a:lnTo>
                        <a:pt x="16" y="29"/>
                      </a:lnTo>
                      <a:lnTo>
                        <a:pt x="27" y="22"/>
                      </a:lnTo>
                      <a:lnTo>
                        <a:pt x="36" y="18"/>
                      </a:lnTo>
                      <a:lnTo>
                        <a:pt x="3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4" name="Freeform 191"/>
                <p:cNvSpPr>
                  <a:spLocks noChangeAspect="1"/>
                </p:cNvSpPr>
                <p:nvPr/>
              </p:nvSpPr>
              <p:spPr bwMode="gray">
                <a:xfrm>
                  <a:off x="2465" y="1836"/>
                  <a:ext cx="139" cy="140"/>
                </a:xfrm>
                <a:custGeom>
                  <a:avLst/>
                  <a:gdLst/>
                  <a:ahLst/>
                  <a:cxnLst>
                    <a:cxn ang="0">
                      <a:pos x="349" y="36"/>
                    </a:cxn>
                    <a:cxn ang="0">
                      <a:pos x="322" y="100"/>
                    </a:cxn>
                    <a:cxn ang="0">
                      <a:pos x="284" y="138"/>
                    </a:cxn>
                    <a:cxn ang="0">
                      <a:pos x="248" y="154"/>
                    </a:cxn>
                    <a:cxn ang="0">
                      <a:pos x="191" y="133"/>
                    </a:cxn>
                    <a:cxn ang="0">
                      <a:pos x="159" y="140"/>
                    </a:cxn>
                    <a:cxn ang="0">
                      <a:pos x="177" y="202"/>
                    </a:cxn>
                    <a:cxn ang="0">
                      <a:pos x="160" y="205"/>
                    </a:cxn>
                    <a:cxn ang="0">
                      <a:pos x="93" y="194"/>
                    </a:cxn>
                    <a:cxn ang="0">
                      <a:pos x="51" y="206"/>
                    </a:cxn>
                    <a:cxn ang="0">
                      <a:pos x="0" y="235"/>
                    </a:cxn>
                    <a:cxn ang="0">
                      <a:pos x="11" y="248"/>
                    </a:cxn>
                    <a:cxn ang="0">
                      <a:pos x="10" y="263"/>
                    </a:cxn>
                    <a:cxn ang="0">
                      <a:pos x="43" y="273"/>
                    </a:cxn>
                    <a:cxn ang="0">
                      <a:pos x="103" y="294"/>
                    </a:cxn>
                    <a:cxn ang="0">
                      <a:pos x="128" y="302"/>
                    </a:cxn>
                    <a:cxn ang="0">
                      <a:pos x="148" y="328"/>
                    </a:cxn>
                    <a:cxn ang="0">
                      <a:pos x="144" y="351"/>
                    </a:cxn>
                    <a:cxn ang="0">
                      <a:pos x="188" y="397"/>
                    </a:cxn>
                    <a:cxn ang="0">
                      <a:pos x="199" y="440"/>
                    </a:cxn>
                    <a:cxn ang="0">
                      <a:pos x="220" y="475"/>
                    </a:cxn>
                    <a:cxn ang="0">
                      <a:pos x="197" y="527"/>
                    </a:cxn>
                    <a:cxn ang="0">
                      <a:pos x="197" y="547"/>
                    </a:cxn>
                    <a:cxn ang="0">
                      <a:pos x="162" y="628"/>
                    </a:cxn>
                    <a:cxn ang="0">
                      <a:pos x="222" y="666"/>
                    </a:cxn>
                    <a:cxn ang="0">
                      <a:pos x="308" y="670"/>
                    </a:cxn>
                    <a:cxn ang="0">
                      <a:pos x="361" y="698"/>
                    </a:cxn>
                    <a:cxn ang="0">
                      <a:pos x="431" y="697"/>
                    </a:cxn>
                    <a:cxn ang="0">
                      <a:pos x="452" y="629"/>
                    </a:cxn>
                    <a:cxn ang="0">
                      <a:pos x="487" y="615"/>
                    </a:cxn>
                    <a:cxn ang="0">
                      <a:pos x="525" y="625"/>
                    </a:cxn>
                    <a:cxn ang="0">
                      <a:pos x="552" y="628"/>
                    </a:cxn>
                    <a:cxn ang="0">
                      <a:pos x="593" y="645"/>
                    </a:cxn>
                    <a:cxn ang="0">
                      <a:pos x="640" y="608"/>
                    </a:cxn>
                    <a:cxn ang="0">
                      <a:pos x="667" y="585"/>
                    </a:cxn>
                    <a:cxn ang="0">
                      <a:pos x="635" y="550"/>
                    </a:cxn>
                    <a:cxn ang="0">
                      <a:pos x="624" y="509"/>
                    </a:cxn>
                    <a:cxn ang="0">
                      <a:pos x="640" y="477"/>
                    </a:cxn>
                    <a:cxn ang="0">
                      <a:pos x="636" y="430"/>
                    </a:cxn>
                    <a:cxn ang="0">
                      <a:pos x="620" y="388"/>
                    </a:cxn>
                    <a:cxn ang="0">
                      <a:pos x="584" y="385"/>
                    </a:cxn>
                    <a:cxn ang="0">
                      <a:pos x="603" y="355"/>
                    </a:cxn>
                    <a:cxn ang="0">
                      <a:pos x="635" y="299"/>
                    </a:cxn>
                    <a:cxn ang="0">
                      <a:pos x="663" y="279"/>
                    </a:cxn>
                    <a:cxn ang="0">
                      <a:pos x="694" y="179"/>
                    </a:cxn>
                    <a:cxn ang="0">
                      <a:pos x="608" y="143"/>
                    </a:cxn>
                    <a:cxn ang="0">
                      <a:pos x="548" y="127"/>
                    </a:cxn>
                    <a:cxn ang="0">
                      <a:pos x="526" y="82"/>
                    </a:cxn>
                    <a:cxn ang="0">
                      <a:pos x="489" y="93"/>
                    </a:cxn>
                    <a:cxn ang="0">
                      <a:pos x="452" y="52"/>
                    </a:cxn>
                    <a:cxn ang="0">
                      <a:pos x="408" y="16"/>
                    </a:cxn>
                  </a:cxnLst>
                  <a:rect l="0" t="0" r="r" b="b"/>
                  <a:pathLst>
                    <a:path w="694" h="700">
                      <a:moveTo>
                        <a:pt x="408" y="0"/>
                      </a:moveTo>
                      <a:lnTo>
                        <a:pt x="403" y="4"/>
                      </a:lnTo>
                      <a:lnTo>
                        <a:pt x="381" y="7"/>
                      </a:lnTo>
                      <a:lnTo>
                        <a:pt x="355" y="17"/>
                      </a:lnTo>
                      <a:lnTo>
                        <a:pt x="349" y="36"/>
                      </a:lnTo>
                      <a:lnTo>
                        <a:pt x="345" y="66"/>
                      </a:lnTo>
                      <a:lnTo>
                        <a:pt x="349" y="70"/>
                      </a:lnTo>
                      <a:lnTo>
                        <a:pt x="348" y="76"/>
                      </a:lnTo>
                      <a:lnTo>
                        <a:pt x="336" y="90"/>
                      </a:lnTo>
                      <a:lnTo>
                        <a:pt x="322" y="100"/>
                      </a:lnTo>
                      <a:lnTo>
                        <a:pt x="290" y="109"/>
                      </a:lnTo>
                      <a:lnTo>
                        <a:pt x="275" y="119"/>
                      </a:lnTo>
                      <a:lnTo>
                        <a:pt x="268" y="132"/>
                      </a:lnTo>
                      <a:lnTo>
                        <a:pt x="269" y="138"/>
                      </a:lnTo>
                      <a:lnTo>
                        <a:pt x="284" y="138"/>
                      </a:lnTo>
                      <a:lnTo>
                        <a:pt x="289" y="139"/>
                      </a:lnTo>
                      <a:lnTo>
                        <a:pt x="288" y="143"/>
                      </a:lnTo>
                      <a:lnTo>
                        <a:pt x="267" y="145"/>
                      </a:lnTo>
                      <a:lnTo>
                        <a:pt x="257" y="152"/>
                      </a:lnTo>
                      <a:lnTo>
                        <a:pt x="248" y="154"/>
                      </a:lnTo>
                      <a:lnTo>
                        <a:pt x="237" y="154"/>
                      </a:lnTo>
                      <a:lnTo>
                        <a:pt x="224" y="150"/>
                      </a:lnTo>
                      <a:lnTo>
                        <a:pt x="208" y="148"/>
                      </a:lnTo>
                      <a:lnTo>
                        <a:pt x="203" y="149"/>
                      </a:lnTo>
                      <a:lnTo>
                        <a:pt x="191" y="133"/>
                      </a:lnTo>
                      <a:lnTo>
                        <a:pt x="192" y="124"/>
                      </a:lnTo>
                      <a:lnTo>
                        <a:pt x="188" y="122"/>
                      </a:lnTo>
                      <a:lnTo>
                        <a:pt x="167" y="123"/>
                      </a:lnTo>
                      <a:lnTo>
                        <a:pt x="157" y="120"/>
                      </a:lnTo>
                      <a:lnTo>
                        <a:pt x="159" y="140"/>
                      </a:lnTo>
                      <a:lnTo>
                        <a:pt x="162" y="149"/>
                      </a:lnTo>
                      <a:lnTo>
                        <a:pt x="168" y="154"/>
                      </a:lnTo>
                      <a:lnTo>
                        <a:pt x="175" y="177"/>
                      </a:lnTo>
                      <a:lnTo>
                        <a:pt x="175" y="189"/>
                      </a:lnTo>
                      <a:lnTo>
                        <a:pt x="177" y="202"/>
                      </a:lnTo>
                      <a:lnTo>
                        <a:pt x="183" y="206"/>
                      </a:lnTo>
                      <a:lnTo>
                        <a:pt x="179" y="210"/>
                      </a:lnTo>
                      <a:lnTo>
                        <a:pt x="168" y="211"/>
                      </a:lnTo>
                      <a:lnTo>
                        <a:pt x="165" y="208"/>
                      </a:lnTo>
                      <a:lnTo>
                        <a:pt x="160" y="205"/>
                      </a:lnTo>
                      <a:lnTo>
                        <a:pt x="152" y="208"/>
                      </a:lnTo>
                      <a:lnTo>
                        <a:pt x="145" y="210"/>
                      </a:lnTo>
                      <a:lnTo>
                        <a:pt x="136" y="209"/>
                      </a:lnTo>
                      <a:lnTo>
                        <a:pt x="118" y="215"/>
                      </a:lnTo>
                      <a:lnTo>
                        <a:pt x="93" y="194"/>
                      </a:lnTo>
                      <a:lnTo>
                        <a:pt x="76" y="195"/>
                      </a:lnTo>
                      <a:lnTo>
                        <a:pt x="71" y="193"/>
                      </a:lnTo>
                      <a:lnTo>
                        <a:pt x="66" y="197"/>
                      </a:lnTo>
                      <a:lnTo>
                        <a:pt x="65" y="202"/>
                      </a:lnTo>
                      <a:lnTo>
                        <a:pt x="51" y="206"/>
                      </a:lnTo>
                      <a:lnTo>
                        <a:pt x="42" y="206"/>
                      </a:lnTo>
                      <a:lnTo>
                        <a:pt x="26" y="209"/>
                      </a:lnTo>
                      <a:lnTo>
                        <a:pt x="4" y="219"/>
                      </a:lnTo>
                      <a:lnTo>
                        <a:pt x="0" y="229"/>
                      </a:lnTo>
                      <a:lnTo>
                        <a:pt x="0" y="235"/>
                      </a:lnTo>
                      <a:lnTo>
                        <a:pt x="20" y="232"/>
                      </a:lnTo>
                      <a:lnTo>
                        <a:pt x="19" y="237"/>
                      </a:lnTo>
                      <a:lnTo>
                        <a:pt x="14" y="237"/>
                      </a:lnTo>
                      <a:lnTo>
                        <a:pt x="9" y="243"/>
                      </a:lnTo>
                      <a:lnTo>
                        <a:pt x="11" y="248"/>
                      </a:lnTo>
                      <a:lnTo>
                        <a:pt x="19" y="247"/>
                      </a:lnTo>
                      <a:lnTo>
                        <a:pt x="28" y="247"/>
                      </a:lnTo>
                      <a:lnTo>
                        <a:pt x="26" y="254"/>
                      </a:lnTo>
                      <a:lnTo>
                        <a:pt x="5" y="258"/>
                      </a:lnTo>
                      <a:lnTo>
                        <a:pt x="10" y="263"/>
                      </a:lnTo>
                      <a:lnTo>
                        <a:pt x="23" y="268"/>
                      </a:lnTo>
                      <a:lnTo>
                        <a:pt x="23" y="279"/>
                      </a:lnTo>
                      <a:lnTo>
                        <a:pt x="35" y="280"/>
                      </a:lnTo>
                      <a:lnTo>
                        <a:pt x="35" y="274"/>
                      </a:lnTo>
                      <a:lnTo>
                        <a:pt x="43" y="273"/>
                      </a:lnTo>
                      <a:lnTo>
                        <a:pt x="74" y="284"/>
                      </a:lnTo>
                      <a:lnTo>
                        <a:pt x="84" y="291"/>
                      </a:lnTo>
                      <a:lnTo>
                        <a:pt x="86" y="296"/>
                      </a:lnTo>
                      <a:lnTo>
                        <a:pt x="91" y="299"/>
                      </a:lnTo>
                      <a:lnTo>
                        <a:pt x="103" y="294"/>
                      </a:lnTo>
                      <a:lnTo>
                        <a:pt x="111" y="296"/>
                      </a:lnTo>
                      <a:lnTo>
                        <a:pt x="106" y="300"/>
                      </a:lnTo>
                      <a:lnTo>
                        <a:pt x="118" y="305"/>
                      </a:lnTo>
                      <a:lnTo>
                        <a:pt x="124" y="300"/>
                      </a:lnTo>
                      <a:lnTo>
                        <a:pt x="128" y="302"/>
                      </a:lnTo>
                      <a:lnTo>
                        <a:pt x="125" y="318"/>
                      </a:lnTo>
                      <a:lnTo>
                        <a:pt x="140" y="322"/>
                      </a:lnTo>
                      <a:lnTo>
                        <a:pt x="155" y="318"/>
                      </a:lnTo>
                      <a:lnTo>
                        <a:pt x="165" y="323"/>
                      </a:lnTo>
                      <a:lnTo>
                        <a:pt x="148" y="328"/>
                      </a:lnTo>
                      <a:lnTo>
                        <a:pt x="148" y="334"/>
                      </a:lnTo>
                      <a:lnTo>
                        <a:pt x="155" y="342"/>
                      </a:lnTo>
                      <a:lnTo>
                        <a:pt x="150" y="349"/>
                      </a:lnTo>
                      <a:lnTo>
                        <a:pt x="144" y="344"/>
                      </a:lnTo>
                      <a:lnTo>
                        <a:pt x="144" y="351"/>
                      </a:lnTo>
                      <a:lnTo>
                        <a:pt x="155" y="364"/>
                      </a:lnTo>
                      <a:lnTo>
                        <a:pt x="161" y="374"/>
                      </a:lnTo>
                      <a:lnTo>
                        <a:pt x="164" y="381"/>
                      </a:lnTo>
                      <a:lnTo>
                        <a:pt x="176" y="389"/>
                      </a:lnTo>
                      <a:lnTo>
                        <a:pt x="188" y="397"/>
                      </a:lnTo>
                      <a:lnTo>
                        <a:pt x="203" y="401"/>
                      </a:lnTo>
                      <a:lnTo>
                        <a:pt x="200" y="408"/>
                      </a:lnTo>
                      <a:lnTo>
                        <a:pt x="204" y="417"/>
                      </a:lnTo>
                      <a:lnTo>
                        <a:pt x="204" y="429"/>
                      </a:lnTo>
                      <a:lnTo>
                        <a:pt x="199" y="440"/>
                      </a:lnTo>
                      <a:lnTo>
                        <a:pt x="203" y="450"/>
                      </a:lnTo>
                      <a:lnTo>
                        <a:pt x="213" y="457"/>
                      </a:lnTo>
                      <a:lnTo>
                        <a:pt x="220" y="467"/>
                      </a:lnTo>
                      <a:lnTo>
                        <a:pt x="224" y="480"/>
                      </a:lnTo>
                      <a:lnTo>
                        <a:pt x="220" y="475"/>
                      </a:lnTo>
                      <a:lnTo>
                        <a:pt x="207" y="460"/>
                      </a:lnTo>
                      <a:lnTo>
                        <a:pt x="203" y="467"/>
                      </a:lnTo>
                      <a:lnTo>
                        <a:pt x="203" y="484"/>
                      </a:lnTo>
                      <a:lnTo>
                        <a:pt x="198" y="517"/>
                      </a:lnTo>
                      <a:lnTo>
                        <a:pt x="197" y="527"/>
                      </a:lnTo>
                      <a:lnTo>
                        <a:pt x="203" y="518"/>
                      </a:lnTo>
                      <a:lnTo>
                        <a:pt x="207" y="526"/>
                      </a:lnTo>
                      <a:lnTo>
                        <a:pt x="204" y="530"/>
                      </a:lnTo>
                      <a:lnTo>
                        <a:pt x="197" y="534"/>
                      </a:lnTo>
                      <a:lnTo>
                        <a:pt x="197" y="547"/>
                      </a:lnTo>
                      <a:lnTo>
                        <a:pt x="186" y="607"/>
                      </a:lnTo>
                      <a:lnTo>
                        <a:pt x="181" y="618"/>
                      </a:lnTo>
                      <a:lnTo>
                        <a:pt x="171" y="624"/>
                      </a:lnTo>
                      <a:lnTo>
                        <a:pt x="161" y="624"/>
                      </a:lnTo>
                      <a:lnTo>
                        <a:pt x="162" y="628"/>
                      </a:lnTo>
                      <a:lnTo>
                        <a:pt x="184" y="646"/>
                      </a:lnTo>
                      <a:lnTo>
                        <a:pt x="193" y="650"/>
                      </a:lnTo>
                      <a:lnTo>
                        <a:pt x="204" y="652"/>
                      </a:lnTo>
                      <a:lnTo>
                        <a:pt x="215" y="660"/>
                      </a:lnTo>
                      <a:lnTo>
                        <a:pt x="222" y="666"/>
                      </a:lnTo>
                      <a:lnTo>
                        <a:pt x="268" y="678"/>
                      </a:lnTo>
                      <a:lnTo>
                        <a:pt x="284" y="679"/>
                      </a:lnTo>
                      <a:lnTo>
                        <a:pt x="290" y="678"/>
                      </a:lnTo>
                      <a:lnTo>
                        <a:pt x="300" y="671"/>
                      </a:lnTo>
                      <a:lnTo>
                        <a:pt x="308" y="670"/>
                      </a:lnTo>
                      <a:lnTo>
                        <a:pt x="317" y="672"/>
                      </a:lnTo>
                      <a:lnTo>
                        <a:pt x="332" y="682"/>
                      </a:lnTo>
                      <a:lnTo>
                        <a:pt x="345" y="683"/>
                      </a:lnTo>
                      <a:lnTo>
                        <a:pt x="350" y="689"/>
                      </a:lnTo>
                      <a:lnTo>
                        <a:pt x="361" y="698"/>
                      </a:lnTo>
                      <a:lnTo>
                        <a:pt x="369" y="700"/>
                      </a:lnTo>
                      <a:lnTo>
                        <a:pt x="397" y="698"/>
                      </a:lnTo>
                      <a:lnTo>
                        <a:pt x="410" y="695"/>
                      </a:lnTo>
                      <a:lnTo>
                        <a:pt x="424" y="695"/>
                      </a:lnTo>
                      <a:lnTo>
                        <a:pt x="431" y="697"/>
                      </a:lnTo>
                      <a:lnTo>
                        <a:pt x="429" y="667"/>
                      </a:lnTo>
                      <a:lnTo>
                        <a:pt x="425" y="663"/>
                      </a:lnTo>
                      <a:lnTo>
                        <a:pt x="428" y="649"/>
                      </a:lnTo>
                      <a:lnTo>
                        <a:pt x="434" y="638"/>
                      </a:lnTo>
                      <a:lnTo>
                        <a:pt x="452" y="629"/>
                      </a:lnTo>
                      <a:lnTo>
                        <a:pt x="463" y="622"/>
                      </a:lnTo>
                      <a:lnTo>
                        <a:pt x="469" y="617"/>
                      </a:lnTo>
                      <a:lnTo>
                        <a:pt x="478" y="612"/>
                      </a:lnTo>
                      <a:lnTo>
                        <a:pt x="483" y="612"/>
                      </a:lnTo>
                      <a:lnTo>
                        <a:pt x="487" y="615"/>
                      </a:lnTo>
                      <a:lnTo>
                        <a:pt x="503" y="618"/>
                      </a:lnTo>
                      <a:lnTo>
                        <a:pt x="505" y="619"/>
                      </a:lnTo>
                      <a:lnTo>
                        <a:pt x="507" y="623"/>
                      </a:lnTo>
                      <a:lnTo>
                        <a:pt x="512" y="624"/>
                      </a:lnTo>
                      <a:lnTo>
                        <a:pt x="525" y="625"/>
                      </a:lnTo>
                      <a:lnTo>
                        <a:pt x="526" y="622"/>
                      </a:lnTo>
                      <a:lnTo>
                        <a:pt x="536" y="623"/>
                      </a:lnTo>
                      <a:lnTo>
                        <a:pt x="538" y="625"/>
                      </a:lnTo>
                      <a:lnTo>
                        <a:pt x="546" y="625"/>
                      </a:lnTo>
                      <a:lnTo>
                        <a:pt x="552" y="628"/>
                      </a:lnTo>
                      <a:lnTo>
                        <a:pt x="553" y="633"/>
                      </a:lnTo>
                      <a:lnTo>
                        <a:pt x="557" y="634"/>
                      </a:lnTo>
                      <a:lnTo>
                        <a:pt x="569" y="635"/>
                      </a:lnTo>
                      <a:lnTo>
                        <a:pt x="578" y="644"/>
                      </a:lnTo>
                      <a:lnTo>
                        <a:pt x="593" y="645"/>
                      </a:lnTo>
                      <a:lnTo>
                        <a:pt x="617" y="634"/>
                      </a:lnTo>
                      <a:lnTo>
                        <a:pt x="619" y="631"/>
                      </a:lnTo>
                      <a:lnTo>
                        <a:pt x="620" y="625"/>
                      </a:lnTo>
                      <a:lnTo>
                        <a:pt x="629" y="619"/>
                      </a:lnTo>
                      <a:lnTo>
                        <a:pt x="640" y="608"/>
                      </a:lnTo>
                      <a:lnTo>
                        <a:pt x="646" y="604"/>
                      </a:lnTo>
                      <a:lnTo>
                        <a:pt x="648" y="600"/>
                      </a:lnTo>
                      <a:lnTo>
                        <a:pt x="667" y="590"/>
                      </a:lnTo>
                      <a:lnTo>
                        <a:pt x="668" y="588"/>
                      </a:lnTo>
                      <a:lnTo>
                        <a:pt x="667" y="585"/>
                      </a:lnTo>
                      <a:lnTo>
                        <a:pt x="670" y="579"/>
                      </a:lnTo>
                      <a:lnTo>
                        <a:pt x="670" y="570"/>
                      </a:lnTo>
                      <a:lnTo>
                        <a:pt x="666" y="561"/>
                      </a:lnTo>
                      <a:lnTo>
                        <a:pt x="641" y="559"/>
                      </a:lnTo>
                      <a:lnTo>
                        <a:pt x="635" y="550"/>
                      </a:lnTo>
                      <a:lnTo>
                        <a:pt x="633" y="539"/>
                      </a:lnTo>
                      <a:lnTo>
                        <a:pt x="632" y="528"/>
                      </a:lnTo>
                      <a:lnTo>
                        <a:pt x="634" y="520"/>
                      </a:lnTo>
                      <a:lnTo>
                        <a:pt x="633" y="511"/>
                      </a:lnTo>
                      <a:lnTo>
                        <a:pt x="624" y="509"/>
                      </a:lnTo>
                      <a:lnTo>
                        <a:pt x="623" y="504"/>
                      </a:lnTo>
                      <a:lnTo>
                        <a:pt x="622" y="499"/>
                      </a:lnTo>
                      <a:lnTo>
                        <a:pt x="624" y="490"/>
                      </a:lnTo>
                      <a:lnTo>
                        <a:pt x="629" y="484"/>
                      </a:lnTo>
                      <a:lnTo>
                        <a:pt x="640" y="477"/>
                      </a:lnTo>
                      <a:lnTo>
                        <a:pt x="638" y="467"/>
                      </a:lnTo>
                      <a:lnTo>
                        <a:pt x="627" y="441"/>
                      </a:lnTo>
                      <a:lnTo>
                        <a:pt x="625" y="436"/>
                      </a:lnTo>
                      <a:lnTo>
                        <a:pt x="627" y="431"/>
                      </a:lnTo>
                      <a:lnTo>
                        <a:pt x="636" y="430"/>
                      </a:lnTo>
                      <a:lnTo>
                        <a:pt x="634" y="419"/>
                      </a:lnTo>
                      <a:lnTo>
                        <a:pt x="627" y="418"/>
                      </a:lnTo>
                      <a:lnTo>
                        <a:pt x="624" y="407"/>
                      </a:lnTo>
                      <a:lnTo>
                        <a:pt x="624" y="389"/>
                      </a:lnTo>
                      <a:lnTo>
                        <a:pt x="620" y="388"/>
                      </a:lnTo>
                      <a:lnTo>
                        <a:pt x="603" y="388"/>
                      </a:lnTo>
                      <a:lnTo>
                        <a:pt x="592" y="404"/>
                      </a:lnTo>
                      <a:lnTo>
                        <a:pt x="586" y="409"/>
                      </a:lnTo>
                      <a:lnTo>
                        <a:pt x="582" y="407"/>
                      </a:lnTo>
                      <a:lnTo>
                        <a:pt x="584" y="385"/>
                      </a:lnTo>
                      <a:lnTo>
                        <a:pt x="587" y="372"/>
                      </a:lnTo>
                      <a:lnTo>
                        <a:pt x="591" y="369"/>
                      </a:lnTo>
                      <a:lnTo>
                        <a:pt x="595" y="362"/>
                      </a:lnTo>
                      <a:lnTo>
                        <a:pt x="602" y="358"/>
                      </a:lnTo>
                      <a:lnTo>
                        <a:pt x="603" y="355"/>
                      </a:lnTo>
                      <a:lnTo>
                        <a:pt x="606" y="345"/>
                      </a:lnTo>
                      <a:lnTo>
                        <a:pt x="612" y="337"/>
                      </a:lnTo>
                      <a:lnTo>
                        <a:pt x="635" y="311"/>
                      </a:lnTo>
                      <a:lnTo>
                        <a:pt x="632" y="306"/>
                      </a:lnTo>
                      <a:lnTo>
                        <a:pt x="635" y="299"/>
                      </a:lnTo>
                      <a:lnTo>
                        <a:pt x="652" y="300"/>
                      </a:lnTo>
                      <a:lnTo>
                        <a:pt x="660" y="297"/>
                      </a:lnTo>
                      <a:lnTo>
                        <a:pt x="667" y="291"/>
                      </a:lnTo>
                      <a:lnTo>
                        <a:pt x="665" y="289"/>
                      </a:lnTo>
                      <a:lnTo>
                        <a:pt x="663" y="279"/>
                      </a:lnTo>
                      <a:lnTo>
                        <a:pt x="665" y="251"/>
                      </a:lnTo>
                      <a:lnTo>
                        <a:pt x="672" y="226"/>
                      </a:lnTo>
                      <a:lnTo>
                        <a:pt x="675" y="214"/>
                      </a:lnTo>
                      <a:lnTo>
                        <a:pt x="692" y="191"/>
                      </a:lnTo>
                      <a:lnTo>
                        <a:pt x="694" y="179"/>
                      </a:lnTo>
                      <a:lnTo>
                        <a:pt x="681" y="173"/>
                      </a:lnTo>
                      <a:lnTo>
                        <a:pt x="640" y="161"/>
                      </a:lnTo>
                      <a:lnTo>
                        <a:pt x="622" y="160"/>
                      </a:lnTo>
                      <a:lnTo>
                        <a:pt x="616" y="149"/>
                      </a:lnTo>
                      <a:lnTo>
                        <a:pt x="608" y="143"/>
                      </a:lnTo>
                      <a:lnTo>
                        <a:pt x="596" y="132"/>
                      </a:lnTo>
                      <a:lnTo>
                        <a:pt x="584" y="133"/>
                      </a:lnTo>
                      <a:lnTo>
                        <a:pt x="566" y="128"/>
                      </a:lnTo>
                      <a:lnTo>
                        <a:pt x="558" y="129"/>
                      </a:lnTo>
                      <a:lnTo>
                        <a:pt x="548" y="127"/>
                      </a:lnTo>
                      <a:lnTo>
                        <a:pt x="539" y="119"/>
                      </a:lnTo>
                      <a:lnTo>
                        <a:pt x="528" y="114"/>
                      </a:lnTo>
                      <a:lnTo>
                        <a:pt x="531" y="108"/>
                      </a:lnTo>
                      <a:lnTo>
                        <a:pt x="526" y="106"/>
                      </a:lnTo>
                      <a:lnTo>
                        <a:pt x="526" y="82"/>
                      </a:lnTo>
                      <a:lnTo>
                        <a:pt x="520" y="82"/>
                      </a:lnTo>
                      <a:lnTo>
                        <a:pt x="514" y="90"/>
                      </a:lnTo>
                      <a:lnTo>
                        <a:pt x="509" y="97"/>
                      </a:lnTo>
                      <a:lnTo>
                        <a:pt x="499" y="97"/>
                      </a:lnTo>
                      <a:lnTo>
                        <a:pt x="489" y="93"/>
                      </a:lnTo>
                      <a:lnTo>
                        <a:pt x="487" y="78"/>
                      </a:lnTo>
                      <a:lnTo>
                        <a:pt x="484" y="69"/>
                      </a:lnTo>
                      <a:lnTo>
                        <a:pt x="478" y="64"/>
                      </a:lnTo>
                      <a:lnTo>
                        <a:pt x="466" y="60"/>
                      </a:lnTo>
                      <a:lnTo>
                        <a:pt x="452" y="52"/>
                      </a:lnTo>
                      <a:lnTo>
                        <a:pt x="442" y="48"/>
                      </a:lnTo>
                      <a:lnTo>
                        <a:pt x="433" y="30"/>
                      </a:lnTo>
                      <a:lnTo>
                        <a:pt x="421" y="31"/>
                      </a:lnTo>
                      <a:lnTo>
                        <a:pt x="410" y="26"/>
                      </a:lnTo>
                      <a:lnTo>
                        <a:pt x="408" y="16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91" name="Group 192"/>
              <p:cNvGrpSpPr>
                <a:grpSpLocks noChangeAspect="1"/>
              </p:cNvGrpSpPr>
              <p:nvPr/>
            </p:nvGrpSpPr>
            <p:grpSpPr bwMode="gray">
              <a:xfrm>
                <a:off x="4620419" y="2430810"/>
                <a:ext cx="171450" cy="258763"/>
                <a:chOff x="2428" y="1692"/>
                <a:chExt cx="108" cy="163"/>
              </a:xfrm>
              <a:grpFill/>
            </p:grpSpPr>
            <p:sp>
              <p:nvSpPr>
                <p:cNvPr id="221" name="Freeform 193"/>
                <p:cNvSpPr>
                  <a:spLocks noChangeAspect="1"/>
                </p:cNvSpPr>
                <p:nvPr/>
              </p:nvSpPr>
              <p:spPr bwMode="gray">
                <a:xfrm>
                  <a:off x="2450" y="1692"/>
                  <a:ext cx="86" cy="163"/>
                </a:xfrm>
                <a:custGeom>
                  <a:avLst/>
                  <a:gdLst/>
                  <a:ahLst/>
                  <a:cxnLst>
                    <a:cxn ang="0">
                      <a:pos x="227" y="761"/>
                    </a:cxn>
                    <a:cxn ang="0">
                      <a:pos x="260" y="737"/>
                    </a:cxn>
                    <a:cxn ang="0">
                      <a:pos x="328" y="744"/>
                    </a:cxn>
                    <a:cxn ang="0">
                      <a:pos x="410" y="698"/>
                    </a:cxn>
                    <a:cxn ang="0">
                      <a:pos x="381" y="674"/>
                    </a:cxn>
                    <a:cxn ang="0">
                      <a:pos x="394" y="659"/>
                    </a:cxn>
                    <a:cxn ang="0">
                      <a:pos x="423" y="628"/>
                    </a:cxn>
                    <a:cxn ang="0">
                      <a:pos x="399" y="554"/>
                    </a:cxn>
                    <a:cxn ang="0">
                      <a:pos x="337" y="565"/>
                    </a:cxn>
                    <a:cxn ang="0">
                      <a:pos x="339" y="507"/>
                    </a:cxn>
                    <a:cxn ang="0">
                      <a:pos x="344" y="495"/>
                    </a:cxn>
                    <a:cxn ang="0">
                      <a:pos x="316" y="433"/>
                    </a:cxn>
                    <a:cxn ang="0">
                      <a:pos x="268" y="385"/>
                    </a:cxn>
                    <a:cxn ang="0">
                      <a:pos x="228" y="293"/>
                    </a:cxn>
                    <a:cxn ang="0">
                      <a:pos x="155" y="265"/>
                    </a:cxn>
                    <a:cxn ang="0">
                      <a:pos x="181" y="229"/>
                    </a:cxn>
                    <a:cxn ang="0">
                      <a:pos x="198" y="202"/>
                    </a:cxn>
                    <a:cxn ang="0">
                      <a:pos x="233" y="109"/>
                    </a:cxn>
                    <a:cxn ang="0">
                      <a:pos x="154" y="97"/>
                    </a:cxn>
                    <a:cxn ang="0">
                      <a:pos x="99" y="104"/>
                    </a:cxn>
                    <a:cxn ang="0">
                      <a:pos x="109" y="78"/>
                    </a:cxn>
                    <a:cxn ang="0">
                      <a:pos x="151" y="0"/>
                    </a:cxn>
                    <a:cxn ang="0">
                      <a:pos x="75" y="6"/>
                    </a:cxn>
                    <a:cxn ang="0">
                      <a:pos x="37" y="60"/>
                    </a:cxn>
                    <a:cxn ang="0">
                      <a:pos x="25" y="115"/>
                    </a:cxn>
                    <a:cxn ang="0">
                      <a:pos x="33" y="133"/>
                    </a:cxn>
                    <a:cxn ang="0">
                      <a:pos x="26" y="158"/>
                    </a:cxn>
                    <a:cxn ang="0">
                      <a:pos x="5" y="195"/>
                    </a:cxn>
                    <a:cxn ang="0">
                      <a:pos x="33" y="215"/>
                    </a:cxn>
                    <a:cxn ang="0">
                      <a:pos x="31" y="254"/>
                    </a:cxn>
                    <a:cxn ang="0">
                      <a:pos x="34" y="286"/>
                    </a:cxn>
                    <a:cxn ang="0">
                      <a:pos x="28" y="330"/>
                    </a:cxn>
                    <a:cxn ang="0">
                      <a:pos x="54" y="248"/>
                    </a:cxn>
                    <a:cxn ang="0">
                      <a:pos x="53" y="273"/>
                    </a:cxn>
                    <a:cxn ang="0">
                      <a:pos x="79" y="272"/>
                    </a:cxn>
                    <a:cxn ang="0">
                      <a:pos x="77" y="308"/>
                    </a:cxn>
                    <a:cxn ang="0">
                      <a:pos x="60" y="372"/>
                    </a:cxn>
                    <a:cxn ang="0">
                      <a:pos x="65" y="384"/>
                    </a:cxn>
                    <a:cxn ang="0">
                      <a:pos x="95" y="380"/>
                    </a:cxn>
                    <a:cxn ang="0">
                      <a:pos x="162" y="373"/>
                    </a:cxn>
                    <a:cxn ang="0">
                      <a:pos x="145" y="431"/>
                    </a:cxn>
                    <a:cxn ang="0">
                      <a:pos x="181" y="437"/>
                    </a:cxn>
                    <a:cxn ang="0">
                      <a:pos x="179" y="481"/>
                    </a:cxn>
                    <a:cxn ang="0">
                      <a:pos x="168" y="523"/>
                    </a:cxn>
                    <a:cxn ang="0">
                      <a:pos x="98" y="558"/>
                    </a:cxn>
                    <a:cxn ang="0">
                      <a:pos x="108" y="615"/>
                    </a:cxn>
                    <a:cxn ang="0">
                      <a:pos x="59" y="674"/>
                    </a:cxn>
                    <a:cxn ang="0">
                      <a:pos x="97" y="674"/>
                    </a:cxn>
                    <a:cxn ang="0">
                      <a:pos x="141" y="692"/>
                    </a:cxn>
                    <a:cxn ang="0">
                      <a:pos x="194" y="663"/>
                    </a:cxn>
                    <a:cxn ang="0">
                      <a:pos x="156" y="711"/>
                    </a:cxn>
                    <a:cxn ang="0">
                      <a:pos x="47" y="791"/>
                    </a:cxn>
                    <a:cxn ang="0">
                      <a:pos x="45" y="810"/>
                    </a:cxn>
                    <a:cxn ang="0">
                      <a:pos x="77" y="784"/>
                    </a:cxn>
                    <a:cxn ang="0">
                      <a:pos x="149" y="759"/>
                    </a:cxn>
                  </a:cxnLst>
                  <a:rect l="0" t="0" r="r" b="b"/>
                  <a:pathLst>
                    <a:path w="430" h="814">
                      <a:moveTo>
                        <a:pt x="199" y="767"/>
                      </a:moveTo>
                      <a:lnTo>
                        <a:pt x="200" y="768"/>
                      </a:lnTo>
                      <a:lnTo>
                        <a:pt x="203" y="762"/>
                      </a:lnTo>
                      <a:lnTo>
                        <a:pt x="212" y="760"/>
                      </a:lnTo>
                      <a:lnTo>
                        <a:pt x="222" y="764"/>
                      </a:lnTo>
                      <a:lnTo>
                        <a:pt x="227" y="761"/>
                      </a:lnTo>
                      <a:lnTo>
                        <a:pt x="225" y="754"/>
                      </a:lnTo>
                      <a:lnTo>
                        <a:pt x="251" y="754"/>
                      </a:lnTo>
                      <a:lnTo>
                        <a:pt x="253" y="750"/>
                      </a:lnTo>
                      <a:lnTo>
                        <a:pt x="259" y="748"/>
                      </a:lnTo>
                      <a:lnTo>
                        <a:pt x="260" y="743"/>
                      </a:lnTo>
                      <a:lnTo>
                        <a:pt x="260" y="737"/>
                      </a:lnTo>
                      <a:lnTo>
                        <a:pt x="267" y="741"/>
                      </a:lnTo>
                      <a:lnTo>
                        <a:pt x="274" y="744"/>
                      </a:lnTo>
                      <a:lnTo>
                        <a:pt x="283" y="741"/>
                      </a:lnTo>
                      <a:lnTo>
                        <a:pt x="285" y="745"/>
                      </a:lnTo>
                      <a:lnTo>
                        <a:pt x="290" y="750"/>
                      </a:lnTo>
                      <a:lnTo>
                        <a:pt x="328" y="744"/>
                      </a:lnTo>
                      <a:lnTo>
                        <a:pt x="339" y="746"/>
                      </a:lnTo>
                      <a:lnTo>
                        <a:pt x="388" y="733"/>
                      </a:lnTo>
                      <a:lnTo>
                        <a:pt x="389" y="729"/>
                      </a:lnTo>
                      <a:lnTo>
                        <a:pt x="410" y="713"/>
                      </a:lnTo>
                      <a:lnTo>
                        <a:pt x="413" y="702"/>
                      </a:lnTo>
                      <a:lnTo>
                        <a:pt x="410" y="698"/>
                      </a:lnTo>
                      <a:lnTo>
                        <a:pt x="386" y="698"/>
                      </a:lnTo>
                      <a:lnTo>
                        <a:pt x="373" y="697"/>
                      </a:lnTo>
                      <a:lnTo>
                        <a:pt x="373" y="689"/>
                      </a:lnTo>
                      <a:lnTo>
                        <a:pt x="369" y="682"/>
                      </a:lnTo>
                      <a:lnTo>
                        <a:pt x="378" y="679"/>
                      </a:lnTo>
                      <a:lnTo>
                        <a:pt x="381" y="674"/>
                      </a:lnTo>
                      <a:lnTo>
                        <a:pt x="386" y="668"/>
                      </a:lnTo>
                      <a:lnTo>
                        <a:pt x="383" y="665"/>
                      </a:lnTo>
                      <a:lnTo>
                        <a:pt x="377" y="663"/>
                      </a:lnTo>
                      <a:lnTo>
                        <a:pt x="383" y="658"/>
                      </a:lnTo>
                      <a:lnTo>
                        <a:pt x="391" y="655"/>
                      </a:lnTo>
                      <a:lnTo>
                        <a:pt x="394" y="659"/>
                      </a:lnTo>
                      <a:lnTo>
                        <a:pt x="403" y="657"/>
                      </a:lnTo>
                      <a:lnTo>
                        <a:pt x="404" y="651"/>
                      </a:lnTo>
                      <a:lnTo>
                        <a:pt x="403" y="642"/>
                      </a:lnTo>
                      <a:lnTo>
                        <a:pt x="408" y="642"/>
                      </a:lnTo>
                      <a:lnTo>
                        <a:pt x="415" y="638"/>
                      </a:lnTo>
                      <a:lnTo>
                        <a:pt x="423" y="628"/>
                      </a:lnTo>
                      <a:lnTo>
                        <a:pt x="429" y="608"/>
                      </a:lnTo>
                      <a:lnTo>
                        <a:pt x="430" y="593"/>
                      </a:lnTo>
                      <a:lnTo>
                        <a:pt x="426" y="577"/>
                      </a:lnTo>
                      <a:lnTo>
                        <a:pt x="418" y="563"/>
                      </a:lnTo>
                      <a:lnTo>
                        <a:pt x="408" y="557"/>
                      </a:lnTo>
                      <a:lnTo>
                        <a:pt x="399" y="554"/>
                      </a:lnTo>
                      <a:lnTo>
                        <a:pt x="387" y="554"/>
                      </a:lnTo>
                      <a:lnTo>
                        <a:pt x="365" y="557"/>
                      </a:lnTo>
                      <a:lnTo>
                        <a:pt x="355" y="572"/>
                      </a:lnTo>
                      <a:lnTo>
                        <a:pt x="350" y="567"/>
                      </a:lnTo>
                      <a:lnTo>
                        <a:pt x="340" y="566"/>
                      </a:lnTo>
                      <a:lnTo>
                        <a:pt x="337" y="565"/>
                      </a:lnTo>
                      <a:lnTo>
                        <a:pt x="340" y="555"/>
                      </a:lnTo>
                      <a:lnTo>
                        <a:pt x="353" y="540"/>
                      </a:lnTo>
                      <a:lnTo>
                        <a:pt x="355" y="534"/>
                      </a:lnTo>
                      <a:lnTo>
                        <a:pt x="355" y="525"/>
                      </a:lnTo>
                      <a:lnTo>
                        <a:pt x="345" y="512"/>
                      </a:lnTo>
                      <a:lnTo>
                        <a:pt x="339" y="507"/>
                      </a:lnTo>
                      <a:lnTo>
                        <a:pt x="335" y="501"/>
                      </a:lnTo>
                      <a:lnTo>
                        <a:pt x="330" y="498"/>
                      </a:lnTo>
                      <a:lnTo>
                        <a:pt x="317" y="485"/>
                      </a:lnTo>
                      <a:lnTo>
                        <a:pt x="321" y="482"/>
                      </a:lnTo>
                      <a:lnTo>
                        <a:pt x="332" y="492"/>
                      </a:lnTo>
                      <a:lnTo>
                        <a:pt x="344" y="495"/>
                      </a:lnTo>
                      <a:lnTo>
                        <a:pt x="345" y="493"/>
                      </a:lnTo>
                      <a:lnTo>
                        <a:pt x="343" y="477"/>
                      </a:lnTo>
                      <a:lnTo>
                        <a:pt x="335" y="471"/>
                      </a:lnTo>
                      <a:lnTo>
                        <a:pt x="326" y="459"/>
                      </a:lnTo>
                      <a:lnTo>
                        <a:pt x="323" y="444"/>
                      </a:lnTo>
                      <a:lnTo>
                        <a:pt x="316" y="433"/>
                      </a:lnTo>
                      <a:lnTo>
                        <a:pt x="311" y="423"/>
                      </a:lnTo>
                      <a:lnTo>
                        <a:pt x="301" y="410"/>
                      </a:lnTo>
                      <a:lnTo>
                        <a:pt x="290" y="405"/>
                      </a:lnTo>
                      <a:lnTo>
                        <a:pt x="276" y="402"/>
                      </a:lnTo>
                      <a:lnTo>
                        <a:pt x="273" y="399"/>
                      </a:lnTo>
                      <a:lnTo>
                        <a:pt x="268" y="385"/>
                      </a:lnTo>
                      <a:lnTo>
                        <a:pt x="260" y="374"/>
                      </a:lnTo>
                      <a:lnTo>
                        <a:pt x="254" y="361"/>
                      </a:lnTo>
                      <a:lnTo>
                        <a:pt x="252" y="350"/>
                      </a:lnTo>
                      <a:lnTo>
                        <a:pt x="248" y="312"/>
                      </a:lnTo>
                      <a:lnTo>
                        <a:pt x="240" y="305"/>
                      </a:lnTo>
                      <a:lnTo>
                        <a:pt x="228" y="293"/>
                      </a:lnTo>
                      <a:lnTo>
                        <a:pt x="221" y="282"/>
                      </a:lnTo>
                      <a:lnTo>
                        <a:pt x="193" y="266"/>
                      </a:lnTo>
                      <a:lnTo>
                        <a:pt x="188" y="265"/>
                      </a:lnTo>
                      <a:lnTo>
                        <a:pt x="171" y="271"/>
                      </a:lnTo>
                      <a:lnTo>
                        <a:pt x="156" y="267"/>
                      </a:lnTo>
                      <a:lnTo>
                        <a:pt x="155" y="265"/>
                      </a:lnTo>
                      <a:lnTo>
                        <a:pt x="157" y="258"/>
                      </a:lnTo>
                      <a:lnTo>
                        <a:pt x="163" y="251"/>
                      </a:lnTo>
                      <a:lnTo>
                        <a:pt x="172" y="249"/>
                      </a:lnTo>
                      <a:lnTo>
                        <a:pt x="182" y="249"/>
                      </a:lnTo>
                      <a:lnTo>
                        <a:pt x="192" y="244"/>
                      </a:lnTo>
                      <a:lnTo>
                        <a:pt x="181" y="229"/>
                      </a:lnTo>
                      <a:lnTo>
                        <a:pt x="176" y="228"/>
                      </a:lnTo>
                      <a:lnTo>
                        <a:pt x="174" y="222"/>
                      </a:lnTo>
                      <a:lnTo>
                        <a:pt x="183" y="223"/>
                      </a:lnTo>
                      <a:lnTo>
                        <a:pt x="189" y="218"/>
                      </a:lnTo>
                      <a:lnTo>
                        <a:pt x="195" y="210"/>
                      </a:lnTo>
                      <a:lnTo>
                        <a:pt x="198" y="202"/>
                      </a:lnTo>
                      <a:lnTo>
                        <a:pt x="211" y="183"/>
                      </a:lnTo>
                      <a:lnTo>
                        <a:pt x="212" y="173"/>
                      </a:lnTo>
                      <a:lnTo>
                        <a:pt x="216" y="160"/>
                      </a:lnTo>
                      <a:lnTo>
                        <a:pt x="220" y="145"/>
                      </a:lnTo>
                      <a:lnTo>
                        <a:pt x="233" y="129"/>
                      </a:lnTo>
                      <a:lnTo>
                        <a:pt x="233" y="109"/>
                      </a:lnTo>
                      <a:lnTo>
                        <a:pt x="230" y="100"/>
                      </a:lnTo>
                      <a:lnTo>
                        <a:pt x="214" y="99"/>
                      </a:lnTo>
                      <a:lnTo>
                        <a:pt x="200" y="102"/>
                      </a:lnTo>
                      <a:lnTo>
                        <a:pt x="178" y="98"/>
                      </a:lnTo>
                      <a:lnTo>
                        <a:pt x="166" y="100"/>
                      </a:lnTo>
                      <a:lnTo>
                        <a:pt x="154" y="97"/>
                      </a:lnTo>
                      <a:lnTo>
                        <a:pt x="118" y="109"/>
                      </a:lnTo>
                      <a:lnTo>
                        <a:pt x="111" y="116"/>
                      </a:lnTo>
                      <a:lnTo>
                        <a:pt x="106" y="113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99" y="104"/>
                      </a:lnTo>
                      <a:lnTo>
                        <a:pt x="99" y="99"/>
                      </a:lnTo>
                      <a:lnTo>
                        <a:pt x="114" y="95"/>
                      </a:lnTo>
                      <a:lnTo>
                        <a:pt x="124" y="86"/>
                      </a:lnTo>
                      <a:lnTo>
                        <a:pt x="107" y="84"/>
                      </a:lnTo>
                      <a:lnTo>
                        <a:pt x="108" y="77"/>
                      </a:lnTo>
                      <a:lnTo>
                        <a:pt x="109" y="78"/>
                      </a:lnTo>
                      <a:lnTo>
                        <a:pt x="119" y="66"/>
                      </a:lnTo>
                      <a:lnTo>
                        <a:pt x="139" y="54"/>
                      </a:lnTo>
                      <a:lnTo>
                        <a:pt x="147" y="39"/>
                      </a:lnTo>
                      <a:lnTo>
                        <a:pt x="161" y="30"/>
                      </a:lnTo>
                      <a:lnTo>
                        <a:pt x="163" y="4"/>
                      </a:lnTo>
                      <a:lnTo>
                        <a:pt x="151" y="0"/>
                      </a:lnTo>
                      <a:lnTo>
                        <a:pt x="138" y="4"/>
                      </a:lnTo>
                      <a:lnTo>
                        <a:pt x="124" y="8"/>
                      </a:lnTo>
                      <a:lnTo>
                        <a:pt x="112" y="8"/>
                      </a:lnTo>
                      <a:lnTo>
                        <a:pt x="96" y="12"/>
                      </a:lnTo>
                      <a:lnTo>
                        <a:pt x="95" y="11"/>
                      </a:lnTo>
                      <a:lnTo>
                        <a:pt x="75" y="6"/>
                      </a:lnTo>
                      <a:lnTo>
                        <a:pt x="64" y="9"/>
                      </a:lnTo>
                      <a:lnTo>
                        <a:pt x="54" y="27"/>
                      </a:lnTo>
                      <a:lnTo>
                        <a:pt x="54" y="41"/>
                      </a:lnTo>
                      <a:lnTo>
                        <a:pt x="42" y="43"/>
                      </a:lnTo>
                      <a:lnTo>
                        <a:pt x="43" y="57"/>
                      </a:lnTo>
                      <a:lnTo>
                        <a:pt x="37" y="60"/>
                      </a:lnTo>
                      <a:lnTo>
                        <a:pt x="39" y="65"/>
                      </a:lnTo>
                      <a:lnTo>
                        <a:pt x="47" y="73"/>
                      </a:lnTo>
                      <a:lnTo>
                        <a:pt x="20" y="88"/>
                      </a:lnTo>
                      <a:lnTo>
                        <a:pt x="20" y="109"/>
                      </a:lnTo>
                      <a:lnTo>
                        <a:pt x="27" y="113"/>
                      </a:lnTo>
                      <a:lnTo>
                        <a:pt x="25" y="115"/>
                      </a:lnTo>
                      <a:lnTo>
                        <a:pt x="18" y="114"/>
                      </a:lnTo>
                      <a:lnTo>
                        <a:pt x="16" y="115"/>
                      </a:lnTo>
                      <a:lnTo>
                        <a:pt x="16" y="130"/>
                      </a:lnTo>
                      <a:lnTo>
                        <a:pt x="22" y="131"/>
                      </a:lnTo>
                      <a:lnTo>
                        <a:pt x="34" y="129"/>
                      </a:lnTo>
                      <a:lnTo>
                        <a:pt x="33" y="133"/>
                      </a:lnTo>
                      <a:lnTo>
                        <a:pt x="27" y="136"/>
                      </a:lnTo>
                      <a:lnTo>
                        <a:pt x="33" y="138"/>
                      </a:lnTo>
                      <a:lnTo>
                        <a:pt x="28" y="147"/>
                      </a:lnTo>
                      <a:lnTo>
                        <a:pt x="27" y="151"/>
                      </a:lnTo>
                      <a:lnTo>
                        <a:pt x="28" y="157"/>
                      </a:lnTo>
                      <a:lnTo>
                        <a:pt x="26" y="158"/>
                      </a:lnTo>
                      <a:lnTo>
                        <a:pt x="22" y="163"/>
                      </a:lnTo>
                      <a:lnTo>
                        <a:pt x="22" y="167"/>
                      </a:lnTo>
                      <a:lnTo>
                        <a:pt x="18" y="170"/>
                      </a:lnTo>
                      <a:lnTo>
                        <a:pt x="16" y="178"/>
                      </a:lnTo>
                      <a:lnTo>
                        <a:pt x="16" y="192"/>
                      </a:lnTo>
                      <a:lnTo>
                        <a:pt x="5" y="195"/>
                      </a:lnTo>
                      <a:lnTo>
                        <a:pt x="0" y="197"/>
                      </a:lnTo>
                      <a:lnTo>
                        <a:pt x="0" y="201"/>
                      </a:lnTo>
                      <a:lnTo>
                        <a:pt x="10" y="202"/>
                      </a:lnTo>
                      <a:lnTo>
                        <a:pt x="11" y="211"/>
                      </a:lnTo>
                      <a:lnTo>
                        <a:pt x="23" y="222"/>
                      </a:lnTo>
                      <a:lnTo>
                        <a:pt x="33" y="215"/>
                      </a:lnTo>
                      <a:lnTo>
                        <a:pt x="43" y="206"/>
                      </a:lnTo>
                      <a:lnTo>
                        <a:pt x="44" y="205"/>
                      </a:lnTo>
                      <a:lnTo>
                        <a:pt x="45" y="206"/>
                      </a:lnTo>
                      <a:lnTo>
                        <a:pt x="45" y="212"/>
                      </a:lnTo>
                      <a:lnTo>
                        <a:pt x="33" y="243"/>
                      </a:lnTo>
                      <a:lnTo>
                        <a:pt x="31" y="254"/>
                      </a:lnTo>
                      <a:lnTo>
                        <a:pt x="31" y="259"/>
                      </a:lnTo>
                      <a:lnTo>
                        <a:pt x="28" y="264"/>
                      </a:lnTo>
                      <a:lnTo>
                        <a:pt x="26" y="275"/>
                      </a:lnTo>
                      <a:lnTo>
                        <a:pt x="26" y="283"/>
                      </a:lnTo>
                      <a:lnTo>
                        <a:pt x="32" y="282"/>
                      </a:lnTo>
                      <a:lnTo>
                        <a:pt x="34" y="286"/>
                      </a:lnTo>
                      <a:lnTo>
                        <a:pt x="33" y="292"/>
                      </a:lnTo>
                      <a:lnTo>
                        <a:pt x="25" y="307"/>
                      </a:lnTo>
                      <a:lnTo>
                        <a:pt x="20" y="331"/>
                      </a:lnTo>
                      <a:lnTo>
                        <a:pt x="20" y="334"/>
                      </a:lnTo>
                      <a:lnTo>
                        <a:pt x="26" y="334"/>
                      </a:lnTo>
                      <a:lnTo>
                        <a:pt x="28" y="330"/>
                      </a:lnTo>
                      <a:lnTo>
                        <a:pt x="32" y="318"/>
                      </a:lnTo>
                      <a:lnTo>
                        <a:pt x="43" y="291"/>
                      </a:lnTo>
                      <a:lnTo>
                        <a:pt x="42" y="277"/>
                      </a:lnTo>
                      <a:lnTo>
                        <a:pt x="39" y="270"/>
                      </a:lnTo>
                      <a:lnTo>
                        <a:pt x="38" y="266"/>
                      </a:lnTo>
                      <a:lnTo>
                        <a:pt x="54" y="248"/>
                      </a:lnTo>
                      <a:lnTo>
                        <a:pt x="54" y="254"/>
                      </a:lnTo>
                      <a:lnTo>
                        <a:pt x="47" y="271"/>
                      </a:lnTo>
                      <a:lnTo>
                        <a:pt x="47" y="282"/>
                      </a:lnTo>
                      <a:lnTo>
                        <a:pt x="49" y="278"/>
                      </a:lnTo>
                      <a:lnTo>
                        <a:pt x="52" y="277"/>
                      </a:lnTo>
                      <a:lnTo>
                        <a:pt x="53" y="273"/>
                      </a:lnTo>
                      <a:lnTo>
                        <a:pt x="55" y="271"/>
                      </a:lnTo>
                      <a:lnTo>
                        <a:pt x="61" y="276"/>
                      </a:lnTo>
                      <a:lnTo>
                        <a:pt x="64" y="275"/>
                      </a:lnTo>
                      <a:lnTo>
                        <a:pt x="64" y="261"/>
                      </a:lnTo>
                      <a:lnTo>
                        <a:pt x="72" y="266"/>
                      </a:lnTo>
                      <a:lnTo>
                        <a:pt x="79" y="272"/>
                      </a:lnTo>
                      <a:lnTo>
                        <a:pt x="74" y="273"/>
                      </a:lnTo>
                      <a:lnTo>
                        <a:pt x="71" y="278"/>
                      </a:lnTo>
                      <a:lnTo>
                        <a:pt x="69" y="283"/>
                      </a:lnTo>
                      <a:lnTo>
                        <a:pt x="68" y="298"/>
                      </a:lnTo>
                      <a:lnTo>
                        <a:pt x="71" y="303"/>
                      </a:lnTo>
                      <a:lnTo>
                        <a:pt x="77" y="308"/>
                      </a:lnTo>
                      <a:lnTo>
                        <a:pt x="79" y="319"/>
                      </a:lnTo>
                      <a:lnTo>
                        <a:pt x="74" y="328"/>
                      </a:lnTo>
                      <a:lnTo>
                        <a:pt x="69" y="341"/>
                      </a:lnTo>
                      <a:lnTo>
                        <a:pt x="61" y="355"/>
                      </a:lnTo>
                      <a:lnTo>
                        <a:pt x="59" y="363"/>
                      </a:lnTo>
                      <a:lnTo>
                        <a:pt x="60" y="372"/>
                      </a:lnTo>
                      <a:lnTo>
                        <a:pt x="54" y="367"/>
                      </a:lnTo>
                      <a:lnTo>
                        <a:pt x="52" y="372"/>
                      </a:lnTo>
                      <a:lnTo>
                        <a:pt x="59" y="395"/>
                      </a:lnTo>
                      <a:lnTo>
                        <a:pt x="64" y="399"/>
                      </a:lnTo>
                      <a:lnTo>
                        <a:pt x="66" y="398"/>
                      </a:lnTo>
                      <a:lnTo>
                        <a:pt x="65" y="384"/>
                      </a:lnTo>
                      <a:lnTo>
                        <a:pt x="66" y="380"/>
                      </a:lnTo>
                      <a:lnTo>
                        <a:pt x="70" y="379"/>
                      </a:lnTo>
                      <a:lnTo>
                        <a:pt x="87" y="391"/>
                      </a:lnTo>
                      <a:lnTo>
                        <a:pt x="92" y="394"/>
                      </a:lnTo>
                      <a:lnTo>
                        <a:pt x="95" y="388"/>
                      </a:lnTo>
                      <a:lnTo>
                        <a:pt x="95" y="380"/>
                      </a:lnTo>
                      <a:lnTo>
                        <a:pt x="119" y="383"/>
                      </a:lnTo>
                      <a:lnTo>
                        <a:pt x="135" y="374"/>
                      </a:lnTo>
                      <a:lnTo>
                        <a:pt x="136" y="372"/>
                      </a:lnTo>
                      <a:lnTo>
                        <a:pt x="144" y="368"/>
                      </a:lnTo>
                      <a:lnTo>
                        <a:pt x="165" y="371"/>
                      </a:lnTo>
                      <a:lnTo>
                        <a:pt x="162" y="373"/>
                      </a:lnTo>
                      <a:lnTo>
                        <a:pt x="158" y="373"/>
                      </a:lnTo>
                      <a:lnTo>
                        <a:pt x="150" y="380"/>
                      </a:lnTo>
                      <a:lnTo>
                        <a:pt x="138" y="406"/>
                      </a:lnTo>
                      <a:lnTo>
                        <a:pt x="135" y="413"/>
                      </a:lnTo>
                      <a:lnTo>
                        <a:pt x="138" y="421"/>
                      </a:lnTo>
                      <a:lnTo>
                        <a:pt x="145" y="431"/>
                      </a:lnTo>
                      <a:lnTo>
                        <a:pt x="149" y="438"/>
                      </a:lnTo>
                      <a:lnTo>
                        <a:pt x="150" y="439"/>
                      </a:lnTo>
                      <a:lnTo>
                        <a:pt x="151" y="437"/>
                      </a:lnTo>
                      <a:lnTo>
                        <a:pt x="158" y="449"/>
                      </a:lnTo>
                      <a:lnTo>
                        <a:pt x="172" y="444"/>
                      </a:lnTo>
                      <a:lnTo>
                        <a:pt x="181" y="437"/>
                      </a:lnTo>
                      <a:lnTo>
                        <a:pt x="184" y="438"/>
                      </a:lnTo>
                      <a:lnTo>
                        <a:pt x="181" y="444"/>
                      </a:lnTo>
                      <a:lnTo>
                        <a:pt x="179" y="461"/>
                      </a:lnTo>
                      <a:lnTo>
                        <a:pt x="174" y="468"/>
                      </a:lnTo>
                      <a:lnTo>
                        <a:pt x="169" y="479"/>
                      </a:lnTo>
                      <a:lnTo>
                        <a:pt x="179" y="481"/>
                      </a:lnTo>
                      <a:lnTo>
                        <a:pt x="174" y="490"/>
                      </a:lnTo>
                      <a:lnTo>
                        <a:pt x="168" y="506"/>
                      </a:lnTo>
                      <a:lnTo>
                        <a:pt x="172" y="509"/>
                      </a:lnTo>
                      <a:lnTo>
                        <a:pt x="177" y="513"/>
                      </a:lnTo>
                      <a:lnTo>
                        <a:pt x="173" y="514"/>
                      </a:lnTo>
                      <a:lnTo>
                        <a:pt x="168" y="523"/>
                      </a:lnTo>
                      <a:lnTo>
                        <a:pt x="128" y="522"/>
                      </a:lnTo>
                      <a:lnTo>
                        <a:pt x="115" y="529"/>
                      </a:lnTo>
                      <a:lnTo>
                        <a:pt x="102" y="540"/>
                      </a:lnTo>
                      <a:lnTo>
                        <a:pt x="79" y="565"/>
                      </a:lnTo>
                      <a:lnTo>
                        <a:pt x="84" y="568"/>
                      </a:lnTo>
                      <a:lnTo>
                        <a:pt x="98" y="558"/>
                      </a:lnTo>
                      <a:lnTo>
                        <a:pt x="109" y="556"/>
                      </a:lnTo>
                      <a:lnTo>
                        <a:pt x="111" y="565"/>
                      </a:lnTo>
                      <a:lnTo>
                        <a:pt x="112" y="585"/>
                      </a:lnTo>
                      <a:lnTo>
                        <a:pt x="113" y="589"/>
                      </a:lnTo>
                      <a:lnTo>
                        <a:pt x="119" y="593"/>
                      </a:lnTo>
                      <a:lnTo>
                        <a:pt x="108" y="615"/>
                      </a:lnTo>
                      <a:lnTo>
                        <a:pt x="79" y="636"/>
                      </a:lnTo>
                      <a:lnTo>
                        <a:pt x="48" y="652"/>
                      </a:lnTo>
                      <a:lnTo>
                        <a:pt x="50" y="654"/>
                      </a:lnTo>
                      <a:lnTo>
                        <a:pt x="52" y="660"/>
                      </a:lnTo>
                      <a:lnTo>
                        <a:pt x="56" y="671"/>
                      </a:lnTo>
                      <a:lnTo>
                        <a:pt x="59" y="674"/>
                      </a:lnTo>
                      <a:lnTo>
                        <a:pt x="65" y="675"/>
                      </a:lnTo>
                      <a:lnTo>
                        <a:pt x="72" y="671"/>
                      </a:lnTo>
                      <a:lnTo>
                        <a:pt x="82" y="663"/>
                      </a:lnTo>
                      <a:lnTo>
                        <a:pt x="91" y="659"/>
                      </a:lnTo>
                      <a:lnTo>
                        <a:pt x="95" y="660"/>
                      </a:lnTo>
                      <a:lnTo>
                        <a:pt x="97" y="674"/>
                      </a:lnTo>
                      <a:lnTo>
                        <a:pt x="101" y="678"/>
                      </a:lnTo>
                      <a:lnTo>
                        <a:pt x="113" y="678"/>
                      </a:lnTo>
                      <a:lnTo>
                        <a:pt x="120" y="671"/>
                      </a:lnTo>
                      <a:lnTo>
                        <a:pt x="123" y="670"/>
                      </a:lnTo>
                      <a:lnTo>
                        <a:pt x="127" y="673"/>
                      </a:lnTo>
                      <a:lnTo>
                        <a:pt x="141" y="692"/>
                      </a:lnTo>
                      <a:lnTo>
                        <a:pt x="147" y="694"/>
                      </a:lnTo>
                      <a:lnTo>
                        <a:pt x="156" y="694"/>
                      </a:lnTo>
                      <a:lnTo>
                        <a:pt x="162" y="689"/>
                      </a:lnTo>
                      <a:lnTo>
                        <a:pt x="166" y="682"/>
                      </a:lnTo>
                      <a:lnTo>
                        <a:pt x="179" y="675"/>
                      </a:lnTo>
                      <a:lnTo>
                        <a:pt x="194" y="663"/>
                      </a:lnTo>
                      <a:lnTo>
                        <a:pt x="195" y="670"/>
                      </a:lnTo>
                      <a:lnTo>
                        <a:pt x="190" y="678"/>
                      </a:lnTo>
                      <a:lnTo>
                        <a:pt x="174" y="697"/>
                      </a:lnTo>
                      <a:lnTo>
                        <a:pt x="172" y="705"/>
                      </a:lnTo>
                      <a:lnTo>
                        <a:pt x="168" y="708"/>
                      </a:lnTo>
                      <a:lnTo>
                        <a:pt x="156" y="711"/>
                      </a:lnTo>
                      <a:lnTo>
                        <a:pt x="124" y="711"/>
                      </a:lnTo>
                      <a:lnTo>
                        <a:pt x="109" y="713"/>
                      </a:lnTo>
                      <a:lnTo>
                        <a:pt x="104" y="724"/>
                      </a:lnTo>
                      <a:lnTo>
                        <a:pt x="95" y="730"/>
                      </a:lnTo>
                      <a:lnTo>
                        <a:pt x="88" y="745"/>
                      </a:lnTo>
                      <a:lnTo>
                        <a:pt x="47" y="791"/>
                      </a:lnTo>
                      <a:lnTo>
                        <a:pt x="31" y="800"/>
                      </a:lnTo>
                      <a:lnTo>
                        <a:pt x="28" y="809"/>
                      </a:lnTo>
                      <a:lnTo>
                        <a:pt x="28" y="813"/>
                      </a:lnTo>
                      <a:lnTo>
                        <a:pt x="31" y="807"/>
                      </a:lnTo>
                      <a:lnTo>
                        <a:pt x="34" y="804"/>
                      </a:lnTo>
                      <a:lnTo>
                        <a:pt x="45" y="810"/>
                      </a:lnTo>
                      <a:lnTo>
                        <a:pt x="50" y="809"/>
                      </a:lnTo>
                      <a:lnTo>
                        <a:pt x="54" y="814"/>
                      </a:lnTo>
                      <a:lnTo>
                        <a:pt x="58" y="809"/>
                      </a:lnTo>
                      <a:lnTo>
                        <a:pt x="60" y="800"/>
                      </a:lnTo>
                      <a:lnTo>
                        <a:pt x="71" y="796"/>
                      </a:lnTo>
                      <a:lnTo>
                        <a:pt x="77" y="784"/>
                      </a:lnTo>
                      <a:lnTo>
                        <a:pt x="107" y="783"/>
                      </a:lnTo>
                      <a:lnTo>
                        <a:pt x="127" y="791"/>
                      </a:lnTo>
                      <a:lnTo>
                        <a:pt x="134" y="791"/>
                      </a:lnTo>
                      <a:lnTo>
                        <a:pt x="141" y="782"/>
                      </a:lnTo>
                      <a:lnTo>
                        <a:pt x="145" y="760"/>
                      </a:lnTo>
                      <a:lnTo>
                        <a:pt x="149" y="759"/>
                      </a:lnTo>
                      <a:lnTo>
                        <a:pt x="156" y="759"/>
                      </a:lnTo>
                      <a:lnTo>
                        <a:pt x="166" y="754"/>
                      </a:lnTo>
                      <a:lnTo>
                        <a:pt x="182" y="750"/>
                      </a:lnTo>
                      <a:lnTo>
                        <a:pt x="199" y="76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194"/>
                <p:cNvSpPr>
                  <a:spLocks noChangeAspect="1"/>
                </p:cNvSpPr>
                <p:nvPr/>
              </p:nvSpPr>
              <p:spPr bwMode="gray">
                <a:xfrm>
                  <a:off x="2428" y="1759"/>
                  <a:ext cx="28" cy="25"/>
                </a:xfrm>
                <a:custGeom>
                  <a:avLst/>
                  <a:gdLst/>
                  <a:ahLst/>
                  <a:cxnLst>
                    <a:cxn ang="0">
                      <a:pos x="28" y="36"/>
                    </a:cxn>
                    <a:cxn ang="0">
                      <a:pos x="27" y="48"/>
                    </a:cxn>
                    <a:cxn ang="0">
                      <a:pos x="21" y="58"/>
                    </a:cxn>
                    <a:cxn ang="0">
                      <a:pos x="11" y="59"/>
                    </a:cxn>
                    <a:cxn ang="0">
                      <a:pos x="11" y="72"/>
                    </a:cxn>
                    <a:cxn ang="0">
                      <a:pos x="0" y="80"/>
                    </a:cxn>
                    <a:cxn ang="0">
                      <a:pos x="16" y="91"/>
                    </a:cxn>
                    <a:cxn ang="0">
                      <a:pos x="23" y="110"/>
                    </a:cxn>
                    <a:cxn ang="0">
                      <a:pos x="34" y="115"/>
                    </a:cxn>
                    <a:cxn ang="0">
                      <a:pos x="47" y="104"/>
                    </a:cxn>
                    <a:cxn ang="0">
                      <a:pos x="53" y="93"/>
                    </a:cxn>
                    <a:cxn ang="0">
                      <a:pos x="82" y="85"/>
                    </a:cxn>
                    <a:cxn ang="0">
                      <a:pos x="97" y="99"/>
                    </a:cxn>
                    <a:cxn ang="0">
                      <a:pos x="98" y="106"/>
                    </a:cxn>
                    <a:cxn ang="0">
                      <a:pos x="98" y="121"/>
                    </a:cxn>
                    <a:cxn ang="0">
                      <a:pos x="101" y="126"/>
                    </a:cxn>
                    <a:cxn ang="0">
                      <a:pos x="103" y="126"/>
                    </a:cxn>
                    <a:cxn ang="0">
                      <a:pos x="117" y="117"/>
                    </a:cxn>
                    <a:cxn ang="0">
                      <a:pos x="119" y="107"/>
                    </a:cxn>
                    <a:cxn ang="0">
                      <a:pos x="132" y="105"/>
                    </a:cxn>
                    <a:cxn ang="0">
                      <a:pos x="138" y="97"/>
                    </a:cxn>
                    <a:cxn ang="0">
                      <a:pos x="132" y="85"/>
                    </a:cxn>
                    <a:cxn ang="0">
                      <a:pos x="130" y="78"/>
                    </a:cxn>
                    <a:cxn ang="0">
                      <a:pos x="138" y="90"/>
                    </a:cxn>
                    <a:cxn ang="0">
                      <a:pos x="140" y="79"/>
                    </a:cxn>
                    <a:cxn ang="0">
                      <a:pos x="135" y="68"/>
                    </a:cxn>
                    <a:cxn ang="0">
                      <a:pos x="130" y="66"/>
                    </a:cxn>
                    <a:cxn ang="0">
                      <a:pos x="116" y="68"/>
                    </a:cxn>
                    <a:cxn ang="0">
                      <a:pos x="122" y="57"/>
                    </a:cxn>
                    <a:cxn ang="0">
                      <a:pos x="120" y="39"/>
                    </a:cxn>
                    <a:cxn ang="0">
                      <a:pos x="112" y="27"/>
                    </a:cxn>
                    <a:cxn ang="0">
                      <a:pos x="106" y="16"/>
                    </a:cxn>
                    <a:cxn ang="0">
                      <a:pos x="89" y="10"/>
                    </a:cxn>
                    <a:cxn ang="0">
                      <a:pos x="64" y="18"/>
                    </a:cxn>
                    <a:cxn ang="0">
                      <a:pos x="58" y="24"/>
                    </a:cxn>
                    <a:cxn ang="0">
                      <a:pos x="50" y="27"/>
                    </a:cxn>
                    <a:cxn ang="0">
                      <a:pos x="48" y="24"/>
                    </a:cxn>
                    <a:cxn ang="0">
                      <a:pos x="59" y="10"/>
                    </a:cxn>
                    <a:cxn ang="0">
                      <a:pos x="57" y="7"/>
                    </a:cxn>
                    <a:cxn ang="0">
                      <a:pos x="48" y="2"/>
                    </a:cxn>
                    <a:cxn ang="0">
                      <a:pos x="39" y="0"/>
                    </a:cxn>
                    <a:cxn ang="0">
                      <a:pos x="38" y="5"/>
                    </a:cxn>
                    <a:cxn ang="0">
                      <a:pos x="36" y="8"/>
                    </a:cxn>
                    <a:cxn ang="0">
                      <a:pos x="33" y="14"/>
                    </a:cxn>
                    <a:cxn ang="0">
                      <a:pos x="34" y="20"/>
                    </a:cxn>
                    <a:cxn ang="0">
                      <a:pos x="34" y="27"/>
                    </a:cxn>
                    <a:cxn ang="0">
                      <a:pos x="33" y="34"/>
                    </a:cxn>
                    <a:cxn ang="0">
                      <a:pos x="28" y="36"/>
                    </a:cxn>
                  </a:cxnLst>
                  <a:rect l="0" t="0" r="r" b="b"/>
                  <a:pathLst>
                    <a:path w="140" h="126">
                      <a:moveTo>
                        <a:pt x="28" y="36"/>
                      </a:moveTo>
                      <a:lnTo>
                        <a:pt x="27" y="48"/>
                      </a:lnTo>
                      <a:lnTo>
                        <a:pt x="21" y="58"/>
                      </a:lnTo>
                      <a:lnTo>
                        <a:pt x="11" y="59"/>
                      </a:lnTo>
                      <a:lnTo>
                        <a:pt x="11" y="72"/>
                      </a:lnTo>
                      <a:lnTo>
                        <a:pt x="0" y="80"/>
                      </a:lnTo>
                      <a:lnTo>
                        <a:pt x="16" y="91"/>
                      </a:lnTo>
                      <a:lnTo>
                        <a:pt x="23" y="110"/>
                      </a:lnTo>
                      <a:lnTo>
                        <a:pt x="34" y="115"/>
                      </a:lnTo>
                      <a:lnTo>
                        <a:pt x="47" y="104"/>
                      </a:lnTo>
                      <a:lnTo>
                        <a:pt x="53" y="93"/>
                      </a:lnTo>
                      <a:lnTo>
                        <a:pt x="82" y="85"/>
                      </a:lnTo>
                      <a:lnTo>
                        <a:pt x="97" y="99"/>
                      </a:lnTo>
                      <a:lnTo>
                        <a:pt x="98" y="106"/>
                      </a:lnTo>
                      <a:lnTo>
                        <a:pt x="98" y="121"/>
                      </a:lnTo>
                      <a:lnTo>
                        <a:pt x="101" y="126"/>
                      </a:lnTo>
                      <a:lnTo>
                        <a:pt x="103" y="126"/>
                      </a:lnTo>
                      <a:lnTo>
                        <a:pt x="117" y="117"/>
                      </a:lnTo>
                      <a:lnTo>
                        <a:pt x="119" y="107"/>
                      </a:lnTo>
                      <a:lnTo>
                        <a:pt x="132" y="105"/>
                      </a:lnTo>
                      <a:lnTo>
                        <a:pt x="138" y="97"/>
                      </a:lnTo>
                      <a:lnTo>
                        <a:pt x="132" y="85"/>
                      </a:lnTo>
                      <a:lnTo>
                        <a:pt x="130" y="78"/>
                      </a:lnTo>
                      <a:lnTo>
                        <a:pt x="138" y="90"/>
                      </a:lnTo>
                      <a:lnTo>
                        <a:pt x="140" y="79"/>
                      </a:lnTo>
                      <a:lnTo>
                        <a:pt x="135" y="68"/>
                      </a:lnTo>
                      <a:lnTo>
                        <a:pt x="130" y="66"/>
                      </a:lnTo>
                      <a:lnTo>
                        <a:pt x="116" y="68"/>
                      </a:lnTo>
                      <a:lnTo>
                        <a:pt x="122" y="57"/>
                      </a:lnTo>
                      <a:lnTo>
                        <a:pt x="120" y="39"/>
                      </a:lnTo>
                      <a:lnTo>
                        <a:pt x="112" y="27"/>
                      </a:lnTo>
                      <a:lnTo>
                        <a:pt x="106" y="16"/>
                      </a:lnTo>
                      <a:lnTo>
                        <a:pt x="89" y="10"/>
                      </a:lnTo>
                      <a:lnTo>
                        <a:pt x="64" y="18"/>
                      </a:lnTo>
                      <a:lnTo>
                        <a:pt x="58" y="24"/>
                      </a:lnTo>
                      <a:lnTo>
                        <a:pt x="50" y="27"/>
                      </a:lnTo>
                      <a:lnTo>
                        <a:pt x="48" y="24"/>
                      </a:lnTo>
                      <a:lnTo>
                        <a:pt x="59" y="10"/>
                      </a:lnTo>
                      <a:lnTo>
                        <a:pt x="57" y="7"/>
                      </a:lnTo>
                      <a:lnTo>
                        <a:pt x="48" y="2"/>
                      </a:lnTo>
                      <a:lnTo>
                        <a:pt x="39" y="0"/>
                      </a:lnTo>
                      <a:lnTo>
                        <a:pt x="38" y="5"/>
                      </a:lnTo>
                      <a:lnTo>
                        <a:pt x="36" y="8"/>
                      </a:lnTo>
                      <a:lnTo>
                        <a:pt x="33" y="14"/>
                      </a:lnTo>
                      <a:lnTo>
                        <a:pt x="34" y="20"/>
                      </a:lnTo>
                      <a:lnTo>
                        <a:pt x="34" y="27"/>
                      </a:lnTo>
                      <a:lnTo>
                        <a:pt x="33" y="34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92" name="Freeform 195"/>
              <p:cNvSpPr>
                <a:spLocks noChangeAspect="1"/>
              </p:cNvSpPr>
              <p:nvPr/>
            </p:nvSpPr>
            <p:spPr bwMode="gray">
              <a:xfrm>
                <a:off x="4580731" y="2540347"/>
                <a:ext cx="74613" cy="109538"/>
              </a:xfrm>
              <a:custGeom>
                <a:avLst/>
                <a:gdLst/>
                <a:ahLst/>
                <a:cxnLst>
                  <a:cxn ang="0">
                    <a:pos x="223" y="97"/>
                  </a:cxn>
                  <a:cxn ang="0">
                    <a:pos x="178" y="84"/>
                  </a:cxn>
                  <a:cxn ang="0">
                    <a:pos x="148" y="100"/>
                  </a:cxn>
                  <a:cxn ang="0">
                    <a:pos x="136" y="63"/>
                  </a:cxn>
                  <a:cxn ang="0">
                    <a:pos x="152" y="39"/>
                  </a:cxn>
                  <a:cxn ang="0">
                    <a:pos x="152" y="2"/>
                  </a:cxn>
                  <a:cxn ang="0">
                    <a:pos x="135" y="6"/>
                  </a:cxn>
                  <a:cxn ang="0">
                    <a:pos x="113" y="18"/>
                  </a:cxn>
                  <a:cxn ang="0">
                    <a:pos x="108" y="34"/>
                  </a:cxn>
                  <a:cxn ang="0">
                    <a:pos x="88" y="53"/>
                  </a:cxn>
                  <a:cxn ang="0">
                    <a:pos x="104" y="60"/>
                  </a:cxn>
                  <a:cxn ang="0">
                    <a:pos x="120" y="63"/>
                  </a:cxn>
                  <a:cxn ang="0">
                    <a:pos x="99" y="87"/>
                  </a:cxn>
                  <a:cxn ang="0">
                    <a:pos x="65" y="97"/>
                  </a:cxn>
                  <a:cxn ang="0">
                    <a:pos x="31" y="96"/>
                  </a:cxn>
                  <a:cxn ang="0">
                    <a:pos x="23" y="118"/>
                  </a:cxn>
                  <a:cxn ang="0">
                    <a:pos x="43" y="130"/>
                  </a:cxn>
                  <a:cxn ang="0">
                    <a:pos x="24" y="154"/>
                  </a:cxn>
                  <a:cxn ang="0">
                    <a:pos x="23" y="173"/>
                  </a:cxn>
                  <a:cxn ang="0">
                    <a:pos x="40" y="179"/>
                  </a:cxn>
                  <a:cxn ang="0">
                    <a:pos x="78" y="192"/>
                  </a:cxn>
                  <a:cxn ang="0">
                    <a:pos x="54" y="209"/>
                  </a:cxn>
                  <a:cxn ang="0">
                    <a:pos x="32" y="248"/>
                  </a:cxn>
                  <a:cxn ang="0">
                    <a:pos x="81" y="238"/>
                  </a:cxn>
                  <a:cxn ang="0">
                    <a:pos x="56" y="249"/>
                  </a:cxn>
                  <a:cxn ang="0">
                    <a:pos x="29" y="274"/>
                  </a:cxn>
                  <a:cxn ang="0">
                    <a:pos x="15" y="279"/>
                  </a:cxn>
                  <a:cxn ang="0">
                    <a:pos x="0" y="291"/>
                  </a:cxn>
                  <a:cxn ang="0">
                    <a:pos x="13" y="299"/>
                  </a:cxn>
                  <a:cxn ang="0">
                    <a:pos x="11" y="314"/>
                  </a:cxn>
                  <a:cxn ang="0">
                    <a:pos x="38" y="312"/>
                  </a:cxn>
                  <a:cxn ang="0">
                    <a:pos x="16" y="334"/>
                  </a:cxn>
                  <a:cxn ang="0">
                    <a:pos x="48" y="328"/>
                  </a:cxn>
                  <a:cxn ang="0">
                    <a:pos x="33" y="338"/>
                  </a:cxn>
                  <a:cxn ang="0">
                    <a:pos x="44" y="340"/>
                  </a:cxn>
                  <a:cxn ang="0">
                    <a:pos x="60" y="343"/>
                  </a:cxn>
                  <a:cxn ang="0">
                    <a:pos x="102" y="329"/>
                  </a:cxn>
                  <a:cxn ang="0">
                    <a:pos x="109" y="308"/>
                  </a:cxn>
                  <a:cxn ang="0">
                    <a:pos x="119" y="317"/>
                  </a:cxn>
                  <a:cxn ang="0">
                    <a:pos x="145" y="306"/>
                  </a:cxn>
                  <a:cxn ang="0">
                    <a:pos x="153" y="291"/>
                  </a:cxn>
                  <a:cxn ang="0">
                    <a:pos x="201" y="281"/>
                  </a:cxn>
                  <a:cxn ang="0">
                    <a:pos x="218" y="278"/>
                  </a:cxn>
                  <a:cxn ang="0">
                    <a:pos x="225" y="236"/>
                  </a:cxn>
                  <a:cxn ang="0">
                    <a:pos x="231" y="197"/>
                  </a:cxn>
                  <a:cxn ang="0">
                    <a:pos x="233" y="160"/>
                  </a:cxn>
                  <a:cxn ang="0">
                    <a:pos x="226" y="117"/>
                  </a:cxn>
                </a:cxnLst>
                <a:rect l="0" t="0" r="r" b="b"/>
                <a:pathLst>
                  <a:path w="233" h="345">
                    <a:moveTo>
                      <a:pt x="226" y="117"/>
                    </a:moveTo>
                    <a:lnTo>
                      <a:pt x="223" y="112"/>
                    </a:lnTo>
                    <a:lnTo>
                      <a:pt x="223" y="97"/>
                    </a:lnTo>
                    <a:lnTo>
                      <a:pt x="222" y="90"/>
                    </a:lnTo>
                    <a:lnTo>
                      <a:pt x="207" y="76"/>
                    </a:lnTo>
                    <a:lnTo>
                      <a:pt x="178" y="84"/>
                    </a:lnTo>
                    <a:lnTo>
                      <a:pt x="172" y="95"/>
                    </a:lnTo>
                    <a:lnTo>
                      <a:pt x="159" y="106"/>
                    </a:lnTo>
                    <a:lnTo>
                      <a:pt x="148" y="100"/>
                    </a:lnTo>
                    <a:lnTo>
                      <a:pt x="141" y="82"/>
                    </a:lnTo>
                    <a:lnTo>
                      <a:pt x="125" y="71"/>
                    </a:lnTo>
                    <a:lnTo>
                      <a:pt x="136" y="63"/>
                    </a:lnTo>
                    <a:lnTo>
                      <a:pt x="136" y="50"/>
                    </a:lnTo>
                    <a:lnTo>
                      <a:pt x="146" y="49"/>
                    </a:lnTo>
                    <a:lnTo>
                      <a:pt x="152" y="39"/>
                    </a:lnTo>
                    <a:lnTo>
                      <a:pt x="153" y="27"/>
                    </a:lnTo>
                    <a:lnTo>
                      <a:pt x="155" y="22"/>
                    </a:lnTo>
                    <a:lnTo>
                      <a:pt x="152" y="2"/>
                    </a:lnTo>
                    <a:lnTo>
                      <a:pt x="151" y="0"/>
                    </a:lnTo>
                    <a:lnTo>
                      <a:pt x="145" y="1"/>
                    </a:lnTo>
                    <a:lnTo>
                      <a:pt x="135" y="6"/>
                    </a:lnTo>
                    <a:lnTo>
                      <a:pt x="131" y="4"/>
                    </a:lnTo>
                    <a:lnTo>
                      <a:pt x="121" y="11"/>
                    </a:lnTo>
                    <a:lnTo>
                      <a:pt x="113" y="18"/>
                    </a:lnTo>
                    <a:lnTo>
                      <a:pt x="108" y="20"/>
                    </a:lnTo>
                    <a:lnTo>
                      <a:pt x="105" y="30"/>
                    </a:lnTo>
                    <a:lnTo>
                      <a:pt x="108" y="34"/>
                    </a:lnTo>
                    <a:lnTo>
                      <a:pt x="107" y="37"/>
                    </a:lnTo>
                    <a:lnTo>
                      <a:pt x="99" y="45"/>
                    </a:lnTo>
                    <a:lnTo>
                      <a:pt x="88" y="53"/>
                    </a:lnTo>
                    <a:lnTo>
                      <a:pt x="91" y="59"/>
                    </a:lnTo>
                    <a:lnTo>
                      <a:pt x="99" y="59"/>
                    </a:lnTo>
                    <a:lnTo>
                      <a:pt x="104" y="60"/>
                    </a:lnTo>
                    <a:lnTo>
                      <a:pt x="110" y="59"/>
                    </a:lnTo>
                    <a:lnTo>
                      <a:pt x="119" y="59"/>
                    </a:lnTo>
                    <a:lnTo>
                      <a:pt x="120" y="63"/>
                    </a:lnTo>
                    <a:lnTo>
                      <a:pt x="117" y="71"/>
                    </a:lnTo>
                    <a:lnTo>
                      <a:pt x="98" y="84"/>
                    </a:lnTo>
                    <a:lnTo>
                      <a:pt x="99" y="87"/>
                    </a:lnTo>
                    <a:lnTo>
                      <a:pt x="98" y="95"/>
                    </a:lnTo>
                    <a:lnTo>
                      <a:pt x="83" y="93"/>
                    </a:lnTo>
                    <a:lnTo>
                      <a:pt x="65" y="97"/>
                    </a:lnTo>
                    <a:lnTo>
                      <a:pt x="61" y="90"/>
                    </a:lnTo>
                    <a:lnTo>
                      <a:pt x="37" y="87"/>
                    </a:lnTo>
                    <a:lnTo>
                      <a:pt x="31" y="96"/>
                    </a:lnTo>
                    <a:lnTo>
                      <a:pt x="26" y="104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5" y="119"/>
                    </a:lnTo>
                    <a:lnTo>
                      <a:pt x="21" y="128"/>
                    </a:lnTo>
                    <a:lnTo>
                      <a:pt x="43" y="130"/>
                    </a:lnTo>
                    <a:lnTo>
                      <a:pt x="44" y="136"/>
                    </a:lnTo>
                    <a:lnTo>
                      <a:pt x="28" y="146"/>
                    </a:lnTo>
                    <a:lnTo>
                      <a:pt x="24" y="154"/>
                    </a:lnTo>
                    <a:lnTo>
                      <a:pt x="17" y="158"/>
                    </a:lnTo>
                    <a:lnTo>
                      <a:pt x="17" y="166"/>
                    </a:lnTo>
                    <a:lnTo>
                      <a:pt x="23" y="173"/>
                    </a:lnTo>
                    <a:lnTo>
                      <a:pt x="28" y="174"/>
                    </a:lnTo>
                    <a:lnTo>
                      <a:pt x="28" y="179"/>
                    </a:lnTo>
                    <a:lnTo>
                      <a:pt x="40" y="179"/>
                    </a:lnTo>
                    <a:lnTo>
                      <a:pt x="43" y="186"/>
                    </a:lnTo>
                    <a:lnTo>
                      <a:pt x="75" y="187"/>
                    </a:lnTo>
                    <a:lnTo>
                      <a:pt x="78" y="192"/>
                    </a:lnTo>
                    <a:lnTo>
                      <a:pt x="74" y="197"/>
                    </a:lnTo>
                    <a:lnTo>
                      <a:pt x="61" y="201"/>
                    </a:lnTo>
                    <a:lnTo>
                      <a:pt x="54" y="209"/>
                    </a:lnTo>
                    <a:lnTo>
                      <a:pt x="53" y="224"/>
                    </a:lnTo>
                    <a:lnTo>
                      <a:pt x="48" y="233"/>
                    </a:lnTo>
                    <a:lnTo>
                      <a:pt x="32" y="248"/>
                    </a:lnTo>
                    <a:lnTo>
                      <a:pt x="65" y="243"/>
                    </a:lnTo>
                    <a:lnTo>
                      <a:pt x="81" y="227"/>
                    </a:lnTo>
                    <a:lnTo>
                      <a:pt x="81" y="238"/>
                    </a:lnTo>
                    <a:lnTo>
                      <a:pt x="89" y="240"/>
                    </a:lnTo>
                    <a:lnTo>
                      <a:pt x="91" y="241"/>
                    </a:lnTo>
                    <a:lnTo>
                      <a:pt x="56" y="249"/>
                    </a:lnTo>
                    <a:lnTo>
                      <a:pt x="42" y="251"/>
                    </a:lnTo>
                    <a:lnTo>
                      <a:pt x="31" y="268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6"/>
                    </a:lnTo>
                    <a:lnTo>
                      <a:pt x="15" y="279"/>
                    </a:lnTo>
                    <a:lnTo>
                      <a:pt x="8" y="278"/>
                    </a:lnTo>
                    <a:lnTo>
                      <a:pt x="2" y="283"/>
                    </a:lnTo>
                    <a:lnTo>
                      <a:pt x="0" y="291"/>
                    </a:lnTo>
                    <a:lnTo>
                      <a:pt x="24" y="289"/>
                    </a:lnTo>
                    <a:lnTo>
                      <a:pt x="26" y="294"/>
                    </a:lnTo>
                    <a:lnTo>
                      <a:pt x="13" y="299"/>
                    </a:lnTo>
                    <a:lnTo>
                      <a:pt x="5" y="308"/>
                    </a:lnTo>
                    <a:lnTo>
                      <a:pt x="3" y="314"/>
                    </a:lnTo>
                    <a:lnTo>
                      <a:pt x="11" y="314"/>
                    </a:lnTo>
                    <a:lnTo>
                      <a:pt x="13" y="319"/>
                    </a:lnTo>
                    <a:lnTo>
                      <a:pt x="16" y="319"/>
                    </a:lnTo>
                    <a:lnTo>
                      <a:pt x="38" y="312"/>
                    </a:lnTo>
                    <a:lnTo>
                      <a:pt x="38" y="318"/>
                    </a:lnTo>
                    <a:lnTo>
                      <a:pt x="29" y="323"/>
                    </a:lnTo>
                    <a:lnTo>
                      <a:pt x="16" y="334"/>
                    </a:lnTo>
                    <a:lnTo>
                      <a:pt x="19" y="334"/>
                    </a:lnTo>
                    <a:lnTo>
                      <a:pt x="45" y="326"/>
                    </a:lnTo>
                    <a:lnTo>
                      <a:pt x="48" y="328"/>
                    </a:lnTo>
                    <a:lnTo>
                      <a:pt x="45" y="334"/>
                    </a:lnTo>
                    <a:lnTo>
                      <a:pt x="39" y="334"/>
                    </a:lnTo>
                    <a:lnTo>
                      <a:pt x="33" y="338"/>
                    </a:lnTo>
                    <a:lnTo>
                      <a:pt x="34" y="340"/>
                    </a:lnTo>
                    <a:lnTo>
                      <a:pt x="34" y="345"/>
                    </a:lnTo>
                    <a:lnTo>
                      <a:pt x="44" y="340"/>
                    </a:lnTo>
                    <a:lnTo>
                      <a:pt x="51" y="339"/>
                    </a:lnTo>
                    <a:lnTo>
                      <a:pt x="55" y="341"/>
                    </a:lnTo>
                    <a:lnTo>
                      <a:pt x="60" y="343"/>
                    </a:lnTo>
                    <a:lnTo>
                      <a:pt x="67" y="338"/>
                    </a:lnTo>
                    <a:lnTo>
                      <a:pt x="74" y="338"/>
                    </a:lnTo>
                    <a:lnTo>
                      <a:pt x="102" y="329"/>
                    </a:lnTo>
                    <a:lnTo>
                      <a:pt x="109" y="323"/>
                    </a:lnTo>
                    <a:lnTo>
                      <a:pt x="110" y="316"/>
                    </a:lnTo>
                    <a:lnTo>
                      <a:pt x="109" y="308"/>
                    </a:lnTo>
                    <a:lnTo>
                      <a:pt x="113" y="310"/>
                    </a:lnTo>
                    <a:lnTo>
                      <a:pt x="115" y="316"/>
                    </a:lnTo>
                    <a:lnTo>
                      <a:pt x="119" y="317"/>
                    </a:lnTo>
                    <a:lnTo>
                      <a:pt x="131" y="311"/>
                    </a:lnTo>
                    <a:lnTo>
                      <a:pt x="135" y="305"/>
                    </a:lnTo>
                    <a:lnTo>
                      <a:pt x="145" y="306"/>
                    </a:lnTo>
                    <a:lnTo>
                      <a:pt x="148" y="301"/>
                    </a:lnTo>
                    <a:lnTo>
                      <a:pt x="151" y="295"/>
                    </a:lnTo>
                    <a:lnTo>
                      <a:pt x="153" y="291"/>
                    </a:lnTo>
                    <a:lnTo>
                      <a:pt x="177" y="286"/>
                    </a:lnTo>
                    <a:lnTo>
                      <a:pt x="189" y="281"/>
                    </a:lnTo>
                    <a:lnTo>
                      <a:pt x="201" y="281"/>
                    </a:lnTo>
                    <a:lnTo>
                      <a:pt x="209" y="285"/>
                    </a:lnTo>
                    <a:lnTo>
                      <a:pt x="216" y="285"/>
                    </a:lnTo>
                    <a:lnTo>
                      <a:pt x="218" y="278"/>
                    </a:lnTo>
                    <a:lnTo>
                      <a:pt x="215" y="269"/>
                    </a:lnTo>
                    <a:lnTo>
                      <a:pt x="222" y="251"/>
                    </a:lnTo>
                    <a:lnTo>
                      <a:pt x="225" y="236"/>
                    </a:lnTo>
                    <a:lnTo>
                      <a:pt x="231" y="225"/>
                    </a:lnTo>
                    <a:lnTo>
                      <a:pt x="233" y="216"/>
                    </a:lnTo>
                    <a:lnTo>
                      <a:pt x="231" y="197"/>
                    </a:lnTo>
                    <a:lnTo>
                      <a:pt x="227" y="178"/>
                    </a:lnTo>
                    <a:lnTo>
                      <a:pt x="231" y="176"/>
                    </a:lnTo>
                    <a:lnTo>
                      <a:pt x="233" y="160"/>
                    </a:lnTo>
                    <a:lnTo>
                      <a:pt x="220" y="128"/>
                    </a:lnTo>
                    <a:lnTo>
                      <a:pt x="220" y="119"/>
                    </a:lnTo>
                    <a:lnTo>
                      <a:pt x="226" y="11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 196"/>
              <p:cNvSpPr>
                <a:spLocks noChangeAspect="1"/>
              </p:cNvSpPr>
              <p:nvPr/>
            </p:nvSpPr>
            <p:spPr bwMode="gray">
              <a:xfrm>
                <a:off x="5144294" y="2622897"/>
                <a:ext cx="315913" cy="209550"/>
              </a:xfrm>
              <a:custGeom>
                <a:avLst/>
                <a:gdLst/>
                <a:ahLst/>
                <a:cxnLst>
                  <a:cxn ang="0">
                    <a:pos x="148" y="384"/>
                  </a:cxn>
                  <a:cxn ang="0">
                    <a:pos x="40" y="377"/>
                  </a:cxn>
                  <a:cxn ang="0">
                    <a:pos x="19" y="282"/>
                  </a:cxn>
                  <a:cxn ang="0">
                    <a:pos x="85" y="184"/>
                  </a:cxn>
                  <a:cxn ang="0">
                    <a:pos x="84" y="95"/>
                  </a:cxn>
                  <a:cxn ang="0">
                    <a:pos x="121" y="51"/>
                  </a:cxn>
                  <a:cxn ang="0">
                    <a:pos x="219" y="44"/>
                  </a:cxn>
                  <a:cxn ang="0">
                    <a:pos x="275" y="67"/>
                  </a:cxn>
                  <a:cxn ang="0">
                    <a:pos x="328" y="77"/>
                  </a:cxn>
                  <a:cxn ang="0">
                    <a:pos x="386" y="70"/>
                  </a:cxn>
                  <a:cxn ang="0">
                    <a:pos x="449" y="86"/>
                  </a:cxn>
                  <a:cxn ang="0">
                    <a:pos x="473" y="52"/>
                  </a:cxn>
                  <a:cxn ang="0">
                    <a:pos x="537" y="18"/>
                  </a:cxn>
                  <a:cxn ang="0">
                    <a:pos x="589" y="6"/>
                  </a:cxn>
                  <a:cxn ang="0">
                    <a:pos x="662" y="25"/>
                  </a:cxn>
                  <a:cxn ang="0">
                    <a:pos x="667" y="72"/>
                  </a:cxn>
                  <a:cxn ang="0">
                    <a:pos x="720" y="105"/>
                  </a:cxn>
                  <a:cxn ang="0">
                    <a:pos x="759" y="165"/>
                  </a:cxn>
                  <a:cxn ang="0">
                    <a:pos x="842" y="163"/>
                  </a:cxn>
                  <a:cxn ang="0">
                    <a:pos x="896" y="199"/>
                  </a:cxn>
                  <a:cxn ang="0">
                    <a:pos x="958" y="223"/>
                  </a:cxn>
                  <a:cxn ang="0">
                    <a:pos x="987" y="282"/>
                  </a:cxn>
                  <a:cxn ang="0">
                    <a:pos x="968" y="320"/>
                  </a:cxn>
                  <a:cxn ang="0">
                    <a:pos x="963" y="389"/>
                  </a:cxn>
                  <a:cxn ang="0">
                    <a:pos x="888" y="419"/>
                  </a:cxn>
                  <a:cxn ang="0">
                    <a:pos x="817" y="465"/>
                  </a:cxn>
                  <a:cxn ang="0">
                    <a:pos x="757" y="485"/>
                  </a:cxn>
                  <a:cxn ang="0">
                    <a:pos x="725" y="517"/>
                  </a:cxn>
                  <a:cxn ang="0">
                    <a:pos x="709" y="545"/>
                  </a:cxn>
                  <a:cxn ang="0">
                    <a:pos x="687" y="534"/>
                  </a:cxn>
                  <a:cxn ang="0">
                    <a:pos x="666" y="507"/>
                  </a:cxn>
                  <a:cxn ang="0">
                    <a:pos x="660" y="527"/>
                  </a:cxn>
                  <a:cxn ang="0">
                    <a:pos x="684" y="539"/>
                  </a:cxn>
                  <a:cxn ang="0">
                    <a:pos x="708" y="559"/>
                  </a:cxn>
                  <a:cxn ang="0">
                    <a:pos x="750" y="590"/>
                  </a:cxn>
                  <a:cxn ang="0">
                    <a:pos x="799" y="584"/>
                  </a:cxn>
                  <a:cxn ang="0">
                    <a:pos x="723" y="619"/>
                  </a:cxn>
                  <a:cxn ang="0">
                    <a:pos x="680" y="646"/>
                  </a:cxn>
                  <a:cxn ang="0">
                    <a:pos x="632" y="638"/>
                  </a:cxn>
                  <a:cxn ang="0">
                    <a:pos x="607" y="590"/>
                  </a:cxn>
                  <a:cxn ang="0">
                    <a:pos x="613" y="550"/>
                  </a:cxn>
                  <a:cxn ang="0">
                    <a:pos x="618" y="524"/>
                  </a:cxn>
                  <a:cxn ang="0">
                    <a:pos x="557" y="518"/>
                  </a:cxn>
                  <a:cxn ang="0">
                    <a:pos x="528" y="496"/>
                  </a:cxn>
                  <a:cxn ang="0">
                    <a:pos x="543" y="471"/>
                  </a:cxn>
                  <a:cxn ang="0">
                    <a:pos x="492" y="489"/>
                  </a:cxn>
                  <a:cxn ang="0">
                    <a:pos x="450" y="509"/>
                  </a:cxn>
                  <a:cxn ang="0">
                    <a:pos x="434" y="547"/>
                  </a:cxn>
                  <a:cxn ang="0">
                    <a:pos x="418" y="566"/>
                  </a:cxn>
                  <a:cxn ang="0">
                    <a:pos x="368" y="592"/>
                  </a:cxn>
                  <a:cxn ang="0">
                    <a:pos x="352" y="560"/>
                  </a:cxn>
                  <a:cxn ang="0">
                    <a:pos x="382" y="498"/>
                  </a:cxn>
                  <a:cxn ang="0">
                    <a:pos x="431" y="484"/>
                  </a:cxn>
                  <a:cxn ang="0">
                    <a:pos x="406" y="423"/>
                  </a:cxn>
                  <a:cxn ang="0">
                    <a:pos x="387" y="369"/>
                  </a:cxn>
                  <a:cxn ang="0">
                    <a:pos x="310" y="339"/>
                  </a:cxn>
                </a:cxnLst>
                <a:rect l="0" t="0" r="r" b="b"/>
                <a:pathLst>
                  <a:path w="995" h="658">
                    <a:moveTo>
                      <a:pt x="248" y="353"/>
                    </a:moveTo>
                    <a:lnTo>
                      <a:pt x="242" y="352"/>
                    </a:lnTo>
                    <a:lnTo>
                      <a:pt x="208" y="373"/>
                    </a:lnTo>
                    <a:lnTo>
                      <a:pt x="189" y="374"/>
                    </a:lnTo>
                    <a:lnTo>
                      <a:pt x="173" y="378"/>
                    </a:lnTo>
                    <a:lnTo>
                      <a:pt x="157" y="389"/>
                    </a:lnTo>
                    <a:lnTo>
                      <a:pt x="148" y="384"/>
                    </a:lnTo>
                    <a:lnTo>
                      <a:pt x="137" y="374"/>
                    </a:lnTo>
                    <a:lnTo>
                      <a:pt x="121" y="376"/>
                    </a:lnTo>
                    <a:lnTo>
                      <a:pt x="106" y="379"/>
                    </a:lnTo>
                    <a:lnTo>
                      <a:pt x="83" y="377"/>
                    </a:lnTo>
                    <a:lnTo>
                      <a:pt x="64" y="374"/>
                    </a:lnTo>
                    <a:lnTo>
                      <a:pt x="47" y="374"/>
                    </a:lnTo>
                    <a:lnTo>
                      <a:pt x="40" y="377"/>
                    </a:lnTo>
                    <a:lnTo>
                      <a:pt x="36" y="367"/>
                    </a:lnTo>
                    <a:lnTo>
                      <a:pt x="27" y="358"/>
                    </a:lnTo>
                    <a:lnTo>
                      <a:pt x="15" y="348"/>
                    </a:lnTo>
                    <a:lnTo>
                      <a:pt x="0" y="341"/>
                    </a:lnTo>
                    <a:lnTo>
                      <a:pt x="6" y="318"/>
                    </a:lnTo>
                    <a:lnTo>
                      <a:pt x="17" y="288"/>
                    </a:lnTo>
                    <a:lnTo>
                      <a:pt x="19" y="282"/>
                    </a:lnTo>
                    <a:lnTo>
                      <a:pt x="24" y="283"/>
                    </a:lnTo>
                    <a:lnTo>
                      <a:pt x="33" y="281"/>
                    </a:lnTo>
                    <a:lnTo>
                      <a:pt x="31" y="269"/>
                    </a:lnTo>
                    <a:lnTo>
                      <a:pt x="33" y="254"/>
                    </a:lnTo>
                    <a:lnTo>
                      <a:pt x="51" y="216"/>
                    </a:lnTo>
                    <a:lnTo>
                      <a:pt x="65" y="197"/>
                    </a:lnTo>
                    <a:lnTo>
                      <a:pt x="85" y="184"/>
                    </a:lnTo>
                    <a:lnTo>
                      <a:pt x="103" y="169"/>
                    </a:lnTo>
                    <a:lnTo>
                      <a:pt x="108" y="156"/>
                    </a:lnTo>
                    <a:lnTo>
                      <a:pt x="102" y="140"/>
                    </a:lnTo>
                    <a:lnTo>
                      <a:pt x="103" y="129"/>
                    </a:lnTo>
                    <a:lnTo>
                      <a:pt x="92" y="118"/>
                    </a:lnTo>
                    <a:lnTo>
                      <a:pt x="91" y="114"/>
                    </a:lnTo>
                    <a:lnTo>
                      <a:pt x="84" y="95"/>
                    </a:lnTo>
                    <a:lnTo>
                      <a:pt x="83" y="83"/>
                    </a:lnTo>
                    <a:lnTo>
                      <a:pt x="76" y="71"/>
                    </a:lnTo>
                    <a:lnTo>
                      <a:pt x="83" y="65"/>
                    </a:lnTo>
                    <a:lnTo>
                      <a:pt x="91" y="64"/>
                    </a:lnTo>
                    <a:lnTo>
                      <a:pt x="100" y="65"/>
                    </a:lnTo>
                    <a:lnTo>
                      <a:pt x="114" y="57"/>
                    </a:lnTo>
                    <a:lnTo>
                      <a:pt x="121" y="51"/>
                    </a:lnTo>
                    <a:lnTo>
                      <a:pt x="123" y="44"/>
                    </a:lnTo>
                    <a:lnTo>
                      <a:pt x="130" y="40"/>
                    </a:lnTo>
                    <a:lnTo>
                      <a:pt x="172" y="34"/>
                    </a:lnTo>
                    <a:lnTo>
                      <a:pt x="180" y="37"/>
                    </a:lnTo>
                    <a:lnTo>
                      <a:pt x="197" y="38"/>
                    </a:lnTo>
                    <a:lnTo>
                      <a:pt x="205" y="35"/>
                    </a:lnTo>
                    <a:lnTo>
                      <a:pt x="219" y="44"/>
                    </a:lnTo>
                    <a:lnTo>
                      <a:pt x="235" y="49"/>
                    </a:lnTo>
                    <a:lnTo>
                      <a:pt x="243" y="50"/>
                    </a:lnTo>
                    <a:lnTo>
                      <a:pt x="252" y="49"/>
                    </a:lnTo>
                    <a:lnTo>
                      <a:pt x="258" y="52"/>
                    </a:lnTo>
                    <a:lnTo>
                      <a:pt x="267" y="55"/>
                    </a:lnTo>
                    <a:lnTo>
                      <a:pt x="274" y="59"/>
                    </a:lnTo>
                    <a:lnTo>
                      <a:pt x="275" y="67"/>
                    </a:lnTo>
                    <a:lnTo>
                      <a:pt x="282" y="72"/>
                    </a:lnTo>
                    <a:lnTo>
                      <a:pt x="297" y="71"/>
                    </a:lnTo>
                    <a:lnTo>
                      <a:pt x="299" y="79"/>
                    </a:lnTo>
                    <a:lnTo>
                      <a:pt x="306" y="86"/>
                    </a:lnTo>
                    <a:lnTo>
                      <a:pt x="312" y="79"/>
                    </a:lnTo>
                    <a:lnTo>
                      <a:pt x="320" y="77"/>
                    </a:lnTo>
                    <a:lnTo>
                      <a:pt x="328" y="77"/>
                    </a:lnTo>
                    <a:lnTo>
                      <a:pt x="334" y="71"/>
                    </a:lnTo>
                    <a:lnTo>
                      <a:pt x="340" y="76"/>
                    </a:lnTo>
                    <a:lnTo>
                      <a:pt x="349" y="78"/>
                    </a:lnTo>
                    <a:lnTo>
                      <a:pt x="356" y="76"/>
                    </a:lnTo>
                    <a:lnTo>
                      <a:pt x="361" y="83"/>
                    </a:lnTo>
                    <a:lnTo>
                      <a:pt x="369" y="88"/>
                    </a:lnTo>
                    <a:lnTo>
                      <a:pt x="386" y="70"/>
                    </a:lnTo>
                    <a:lnTo>
                      <a:pt x="398" y="79"/>
                    </a:lnTo>
                    <a:lnTo>
                      <a:pt x="402" y="87"/>
                    </a:lnTo>
                    <a:lnTo>
                      <a:pt x="408" y="93"/>
                    </a:lnTo>
                    <a:lnTo>
                      <a:pt x="415" y="88"/>
                    </a:lnTo>
                    <a:lnTo>
                      <a:pt x="424" y="88"/>
                    </a:lnTo>
                    <a:lnTo>
                      <a:pt x="440" y="86"/>
                    </a:lnTo>
                    <a:lnTo>
                      <a:pt x="449" y="86"/>
                    </a:lnTo>
                    <a:lnTo>
                      <a:pt x="456" y="89"/>
                    </a:lnTo>
                    <a:lnTo>
                      <a:pt x="461" y="95"/>
                    </a:lnTo>
                    <a:lnTo>
                      <a:pt x="469" y="93"/>
                    </a:lnTo>
                    <a:lnTo>
                      <a:pt x="473" y="86"/>
                    </a:lnTo>
                    <a:lnTo>
                      <a:pt x="471" y="70"/>
                    </a:lnTo>
                    <a:lnTo>
                      <a:pt x="473" y="61"/>
                    </a:lnTo>
                    <a:lnTo>
                      <a:pt x="473" y="52"/>
                    </a:lnTo>
                    <a:lnTo>
                      <a:pt x="476" y="44"/>
                    </a:lnTo>
                    <a:lnTo>
                      <a:pt x="494" y="27"/>
                    </a:lnTo>
                    <a:lnTo>
                      <a:pt x="501" y="23"/>
                    </a:lnTo>
                    <a:lnTo>
                      <a:pt x="510" y="23"/>
                    </a:lnTo>
                    <a:lnTo>
                      <a:pt x="517" y="18"/>
                    </a:lnTo>
                    <a:lnTo>
                      <a:pt x="537" y="18"/>
                    </a:lnTo>
                    <a:lnTo>
                      <a:pt x="537" y="18"/>
                    </a:lnTo>
                    <a:lnTo>
                      <a:pt x="543" y="23"/>
                    </a:lnTo>
                    <a:lnTo>
                      <a:pt x="551" y="25"/>
                    </a:lnTo>
                    <a:lnTo>
                      <a:pt x="558" y="22"/>
                    </a:lnTo>
                    <a:lnTo>
                      <a:pt x="563" y="16"/>
                    </a:lnTo>
                    <a:lnTo>
                      <a:pt x="565" y="7"/>
                    </a:lnTo>
                    <a:lnTo>
                      <a:pt x="573" y="2"/>
                    </a:lnTo>
                    <a:lnTo>
                      <a:pt x="589" y="6"/>
                    </a:lnTo>
                    <a:lnTo>
                      <a:pt x="597" y="6"/>
                    </a:lnTo>
                    <a:lnTo>
                      <a:pt x="613" y="1"/>
                    </a:lnTo>
                    <a:lnTo>
                      <a:pt x="629" y="3"/>
                    </a:lnTo>
                    <a:lnTo>
                      <a:pt x="645" y="0"/>
                    </a:lnTo>
                    <a:lnTo>
                      <a:pt x="657" y="9"/>
                    </a:lnTo>
                    <a:lnTo>
                      <a:pt x="662" y="17"/>
                    </a:lnTo>
                    <a:lnTo>
                      <a:pt x="662" y="25"/>
                    </a:lnTo>
                    <a:lnTo>
                      <a:pt x="675" y="37"/>
                    </a:lnTo>
                    <a:lnTo>
                      <a:pt x="680" y="43"/>
                    </a:lnTo>
                    <a:lnTo>
                      <a:pt x="680" y="52"/>
                    </a:lnTo>
                    <a:lnTo>
                      <a:pt x="671" y="56"/>
                    </a:lnTo>
                    <a:lnTo>
                      <a:pt x="664" y="57"/>
                    </a:lnTo>
                    <a:lnTo>
                      <a:pt x="667" y="65"/>
                    </a:lnTo>
                    <a:lnTo>
                      <a:pt x="667" y="72"/>
                    </a:lnTo>
                    <a:lnTo>
                      <a:pt x="671" y="88"/>
                    </a:lnTo>
                    <a:lnTo>
                      <a:pt x="678" y="93"/>
                    </a:lnTo>
                    <a:lnTo>
                      <a:pt x="686" y="97"/>
                    </a:lnTo>
                    <a:lnTo>
                      <a:pt x="702" y="100"/>
                    </a:lnTo>
                    <a:lnTo>
                      <a:pt x="709" y="97"/>
                    </a:lnTo>
                    <a:lnTo>
                      <a:pt x="718" y="97"/>
                    </a:lnTo>
                    <a:lnTo>
                      <a:pt x="720" y="105"/>
                    </a:lnTo>
                    <a:lnTo>
                      <a:pt x="731" y="116"/>
                    </a:lnTo>
                    <a:lnTo>
                      <a:pt x="738" y="145"/>
                    </a:lnTo>
                    <a:lnTo>
                      <a:pt x="736" y="152"/>
                    </a:lnTo>
                    <a:lnTo>
                      <a:pt x="738" y="159"/>
                    </a:lnTo>
                    <a:lnTo>
                      <a:pt x="745" y="165"/>
                    </a:lnTo>
                    <a:lnTo>
                      <a:pt x="752" y="169"/>
                    </a:lnTo>
                    <a:lnTo>
                      <a:pt x="759" y="165"/>
                    </a:lnTo>
                    <a:lnTo>
                      <a:pt x="767" y="164"/>
                    </a:lnTo>
                    <a:lnTo>
                      <a:pt x="775" y="165"/>
                    </a:lnTo>
                    <a:lnTo>
                      <a:pt x="786" y="177"/>
                    </a:lnTo>
                    <a:lnTo>
                      <a:pt x="795" y="174"/>
                    </a:lnTo>
                    <a:lnTo>
                      <a:pt x="801" y="178"/>
                    </a:lnTo>
                    <a:lnTo>
                      <a:pt x="827" y="170"/>
                    </a:lnTo>
                    <a:lnTo>
                      <a:pt x="842" y="163"/>
                    </a:lnTo>
                    <a:lnTo>
                      <a:pt x="849" y="165"/>
                    </a:lnTo>
                    <a:lnTo>
                      <a:pt x="854" y="173"/>
                    </a:lnTo>
                    <a:lnTo>
                      <a:pt x="865" y="195"/>
                    </a:lnTo>
                    <a:lnTo>
                      <a:pt x="876" y="206"/>
                    </a:lnTo>
                    <a:lnTo>
                      <a:pt x="883" y="206"/>
                    </a:lnTo>
                    <a:lnTo>
                      <a:pt x="887" y="199"/>
                    </a:lnTo>
                    <a:lnTo>
                      <a:pt x="896" y="199"/>
                    </a:lnTo>
                    <a:lnTo>
                      <a:pt x="901" y="205"/>
                    </a:lnTo>
                    <a:lnTo>
                      <a:pt x="908" y="206"/>
                    </a:lnTo>
                    <a:lnTo>
                      <a:pt x="915" y="210"/>
                    </a:lnTo>
                    <a:lnTo>
                      <a:pt x="922" y="216"/>
                    </a:lnTo>
                    <a:lnTo>
                      <a:pt x="938" y="215"/>
                    </a:lnTo>
                    <a:lnTo>
                      <a:pt x="951" y="224"/>
                    </a:lnTo>
                    <a:lnTo>
                      <a:pt x="958" y="223"/>
                    </a:lnTo>
                    <a:lnTo>
                      <a:pt x="971" y="234"/>
                    </a:lnTo>
                    <a:lnTo>
                      <a:pt x="979" y="235"/>
                    </a:lnTo>
                    <a:lnTo>
                      <a:pt x="988" y="235"/>
                    </a:lnTo>
                    <a:lnTo>
                      <a:pt x="994" y="240"/>
                    </a:lnTo>
                    <a:lnTo>
                      <a:pt x="987" y="244"/>
                    </a:lnTo>
                    <a:lnTo>
                      <a:pt x="995" y="267"/>
                    </a:lnTo>
                    <a:lnTo>
                      <a:pt x="987" y="282"/>
                    </a:lnTo>
                    <a:lnTo>
                      <a:pt x="971" y="286"/>
                    </a:lnTo>
                    <a:lnTo>
                      <a:pt x="976" y="292"/>
                    </a:lnTo>
                    <a:lnTo>
                      <a:pt x="984" y="294"/>
                    </a:lnTo>
                    <a:lnTo>
                      <a:pt x="988" y="301"/>
                    </a:lnTo>
                    <a:lnTo>
                      <a:pt x="972" y="306"/>
                    </a:lnTo>
                    <a:lnTo>
                      <a:pt x="969" y="313"/>
                    </a:lnTo>
                    <a:lnTo>
                      <a:pt x="968" y="320"/>
                    </a:lnTo>
                    <a:lnTo>
                      <a:pt x="973" y="326"/>
                    </a:lnTo>
                    <a:lnTo>
                      <a:pt x="976" y="335"/>
                    </a:lnTo>
                    <a:lnTo>
                      <a:pt x="974" y="342"/>
                    </a:lnTo>
                    <a:lnTo>
                      <a:pt x="980" y="346"/>
                    </a:lnTo>
                    <a:lnTo>
                      <a:pt x="978" y="362"/>
                    </a:lnTo>
                    <a:lnTo>
                      <a:pt x="971" y="385"/>
                    </a:lnTo>
                    <a:lnTo>
                      <a:pt x="963" y="389"/>
                    </a:lnTo>
                    <a:lnTo>
                      <a:pt x="947" y="385"/>
                    </a:lnTo>
                    <a:lnTo>
                      <a:pt x="940" y="387"/>
                    </a:lnTo>
                    <a:lnTo>
                      <a:pt x="925" y="379"/>
                    </a:lnTo>
                    <a:lnTo>
                      <a:pt x="919" y="384"/>
                    </a:lnTo>
                    <a:lnTo>
                      <a:pt x="910" y="398"/>
                    </a:lnTo>
                    <a:lnTo>
                      <a:pt x="896" y="404"/>
                    </a:lnTo>
                    <a:lnTo>
                      <a:pt x="888" y="419"/>
                    </a:lnTo>
                    <a:lnTo>
                      <a:pt x="890" y="427"/>
                    </a:lnTo>
                    <a:lnTo>
                      <a:pt x="890" y="442"/>
                    </a:lnTo>
                    <a:lnTo>
                      <a:pt x="866" y="446"/>
                    </a:lnTo>
                    <a:lnTo>
                      <a:pt x="853" y="448"/>
                    </a:lnTo>
                    <a:lnTo>
                      <a:pt x="843" y="459"/>
                    </a:lnTo>
                    <a:lnTo>
                      <a:pt x="836" y="458"/>
                    </a:lnTo>
                    <a:lnTo>
                      <a:pt x="817" y="465"/>
                    </a:lnTo>
                    <a:lnTo>
                      <a:pt x="813" y="477"/>
                    </a:lnTo>
                    <a:lnTo>
                      <a:pt x="801" y="470"/>
                    </a:lnTo>
                    <a:lnTo>
                      <a:pt x="779" y="481"/>
                    </a:lnTo>
                    <a:lnTo>
                      <a:pt x="777" y="486"/>
                    </a:lnTo>
                    <a:lnTo>
                      <a:pt x="775" y="481"/>
                    </a:lnTo>
                    <a:lnTo>
                      <a:pt x="764" y="485"/>
                    </a:lnTo>
                    <a:lnTo>
                      <a:pt x="757" y="485"/>
                    </a:lnTo>
                    <a:lnTo>
                      <a:pt x="741" y="500"/>
                    </a:lnTo>
                    <a:lnTo>
                      <a:pt x="737" y="501"/>
                    </a:lnTo>
                    <a:lnTo>
                      <a:pt x="731" y="511"/>
                    </a:lnTo>
                    <a:lnTo>
                      <a:pt x="724" y="522"/>
                    </a:lnTo>
                    <a:lnTo>
                      <a:pt x="716" y="525"/>
                    </a:lnTo>
                    <a:lnTo>
                      <a:pt x="719" y="520"/>
                    </a:lnTo>
                    <a:lnTo>
                      <a:pt x="725" y="517"/>
                    </a:lnTo>
                    <a:lnTo>
                      <a:pt x="730" y="512"/>
                    </a:lnTo>
                    <a:lnTo>
                      <a:pt x="725" y="497"/>
                    </a:lnTo>
                    <a:lnTo>
                      <a:pt x="721" y="497"/>
                    </a:lnTo>
                    <a:lnTo>
                      <a:pt x="716" y="512"/>
                    </a:lnTo>
                    <a:lnTo>
                      <a:pt x="707" y="522"/>
                    </a:lnTo>
                    <a:lnTo>
                      <a:pt x="709" y="536"/>
                    </a:lnTo>
                    <a:lnTo>
                      <a:pt x="709" y="545"/>
                    </a:lnTo>
                    <a:lnTo>
                      <a:pt x="704" y="545"/>
                    </a:lnTo>
                    <a:lnTo>
                      <a:pt x="704" y="541"/>
                    </a:lnTo>
                    <a:lnTo>
                      <a:pt x="698" y="530"/>
                    </a:lnTo>
                    <a:lnTo>
                      <a:pt x="699" y="527"/>
                    </a:lnTo>
                    <a:lnTo>
                      <a:pt x="697" y="523"/>
                    </a:lnTo>
                    <a:lnTo>
                      <a:pt x="691" y="528"/>
                    </a:lnTo>
                    <a:lnTo>
                      <a:pt x="687" y="534"/>
                    </a:lnTo>
                    <a:lnTo>
                      <a:pt x="684" y="533"/>
                    </a:lnTo>
                    <a:lnTo>
                      <a:pt x="687" y="525"/>
                    </a:lnTo>
                    <a:lnTo>
                      <a:pt x="684" y="523"/>
                    </a:lnTo>
                    <a:lnTo>
                      <a:pt x="671" y="523"/>
                    </a:lnTo>
                    <a:lnTo>
                      <a:pt x="670" y="520"/>
                    </a:lnTo>
                    <a:lnTo>
                      <a:pt x="670" y="512"/>
                    </a:lnTo>
                    <a:lnTo>
                      <a:pt x="666" y="507"/>
                    </a:lnTo>
                    <a:lnTo>
                      <a:pt x="664" y="520"/>
                    </a:lnTo>
                    <a:lnTo>
                      <a:pt x="661" y="522"/>
                    </a:lnTo>
                    <a:lnTo>
                      <a:pt x="644" y="517"/>
                    </a:lnTo>
                    <a:lnTo>
                      <a:pt x="649" y="520"/>
                    </a:lnTo>
                    <a:lnTo>
                      <a:pt x="653" y="525"/>
                    </a:lnTo>
                    <a:lnTo>
                      <a:pt x="657" y="525"/>
                    </a:lnTo>
                    <a:lnTo>
                      <a:pt x="660" y="527"/>
                    </a:lnTo>
                    <a:lnTo>
                      <a:pt x="662" y="533"/>
                    </a:lnTo>
                    <a:lnTo>
                      <a:pt x="664" y="538"/>
                    </a:lnTo>
                    <a:lnTo>
                      <a:pt x="667" y="543"/>
                    </a:lnTo>
                    <a:lnTo>
                      <a:pt x="670" y="540"/>
                    </a:lnTo>
                    <a:lnTo>
                      <a:pt x="670" y="533"/>
                    </a:lnTo>
                    <a:lnTo>
                      <a:pt x="680" y="535"/>
                    </a:lnTo>
                    <a:lnTo>
                      <a:pt x="684" y="539"/>
                    </a:lnTo>
                    <a:lnTo>
                      <a:pt x="689" y="539"/>
                    </a:lnTo>
                    <a:lnTo>
                      <a:pt x="686" y="551"/>
                    </a:lnTo>
                    <a:lnTo>
                      <a:pt x="688" y="552"/>
                    </a:lnTo>
                    <a:lnTo>
                      <a:pt x="694" y="550"/>
                    </a:lnTo>
                    <a:lnTo>
                      <a:pt x="697" y="551"/>
                    </a:lnTo>
                    <a:lnTo>
                      <a:pt x="694" y="560"/>
                    </a:lnTo>
                    <a:lnTo>
                      <a:pt x="708" y="559"/>
                    </a:lnTo>
                    <a:lnTo>
                      <a:pt x="714" y="567"/>
                    </a:lnTo>
                    <a:lnTo>
                      <a:pt x="714" y="578"/>
                    </a:lnTo>
                    <a:lnTo>
                      <a:pt x="716" y="588"/>
                    </a:lnTo>
                    <a:lnTo>
                      <a:pt x="720" y="583"/>
                    </a:lnTo>
                    <a:lnTo>
                      <a:pt x="737" y="588"/>
                    </a:lnTo>
                    <a:lnTo>
                      <a:pt x="738" y="582"/>
                    </a:lnTo>
                    <a:lnTo>
                      <a:pt x="750" y="590"/>
                    </a:lnTo>
                    <a:lnTo>
                      <a:pt x="762" y="577"/>
                    </a:lnTo>
                    <a:lnTo>
                      <a:pt x="766" y="577"/>
                    </a:lnTo>
                    <a:lnTo>
                      <a:pt x="768" y="582"/>
                    </a:lnTo>
                    <a:lnTo>
                      <a:pt x="775" y="578"/>
                    </a:lnTo>
                    <a:lnTo>
                      <a:pt x="789" y="575"/>
                    </a:lnTo>
                    <a:lnTo>
                      <a:pt x="800" y="576"/>
                    </a:lnTo>
                    <a:lnTo>
                      <a:pt x="799" y="584"/>
                    </a:lnTo>
                    <a:lnTo>
                      <a:pt x="795" y="588"/>
                    </a:lnTo>
                    <a:lnTo>
                      <a:pt x="794" y="597"/>
                    </a:lnTo>
                    <a:lnTo>
                      <a:pt x="794" y="608"/>
                    </a:lnTo>
                    <a:lnTo>
                      <a:pt x="775" y="608"/>
                    </a:lnTo>
                    <a:lnTo>
                      <a:pt x="772" y="611"/>
                    </a:lnTo>
                    <a:lnTo>
                      <a:pt x="740" y="602"/>
                    </a:lnTo>
                    <a:lnTo>
                      <a:pt x="723" y="619"/>
                    </a:lnTo>
                    <a:lnTo>
                      <a:pt x="714" y="629"/>
                    </a:lnTo>
                    <a:lnTo>
                      <a:pt x="702" y="626"/>
                    </a:lnTo>
                    <a:lnTo>
                      <a:pt x="687" y="630"/>
                    </a:lnTo>
                    <a:lnTo>
                      <a:pt x="692" y="633"/>
                    </a:lnTo>
                    <a:lnTo>
                      <a:pt x="686" y="635"/>
                    </a:lnTo>
                    <a:lnTo>
                      <a:pt x="681" y="641"/>
                    </a:lnTo>
                    <a:lnTo>
                      <a:pt x="680" y="646"/>
                    </a:lnTo>
                    <a:lnTo>
                      <a:pt x="677" y="649"/>
                    </a:lnTo>
                    <a:lnTo>
                      <a:pt x="670" y="651"/>
                    </a:lnTo>
                    <a:lnTo>
                      <a:pt x="659" y="658"/>
                    </a:lnTo>
                    <a:lnTo>
                      <a:pt x="643" y="657"/>
                    </a:lnTo>
                    <a:lnTo>
                      <a:pt x="639" y="656"/>
                    </a:lnTo>
                    <a:lnTo>
                      <a:pt x="628" y="646"/>
                    </a:lnTo>
                    <a:lnTo>
                      <a:pt x="632" y="638"/>
                    </a:lnTo>
                    <a:lnTo>
                      <a:pt x="632" y="629"/>
                    </a:lnTo>
                    <a:lnTo>
                      <a:pt x="634" y="620"/>
                    </a:lnTo>
                    <a:lnTo>
                      <a:pt x="633" y="610"/>
                    </a:lnTo>
                    <a:lnTo>
                      <a:pt x="628" y="599"/>
                    </a:lnTo>
                    <a:lnTo>
                      <a:pt x="621" y="598"/>
                    </a:lnTo>
                    <a:lnTo>
                      <a:pt x="614" y="598"/>
                    </a:lnTo>
                    <a:lnTo>
                      <a:pt x="607" y="590"/>
                    </a:lnTo>
                    <a:lnTo>
                      <a:pt x="595" y="583"/>
                    </a:lnTo>
                    <a:lnTo>
                      <a:pt x="579" y="583"/>
                    </a:lnTo>
                    <a:lnTo>
                      <a:pt x="579" y="581"/>
                    </a:lnTo>
                    <a:lnTo>
                      <a:pt x="581" y="575"/>
                    </a:lnTo>
                    <a:lnTo>
                      <a:pt x="591" y="570"/>
                    </a:lnTo>
                    <a:lnTo>
                      <a:pt x="605" y="556"/>
                    </a:lnTo>
                    <a:lnTo>
                      <a:pt x="613" y="550"/>
                    </a:lnTo>
                    <a:lnTo>
                      <a:pt x="641" y="541"/>
                    </a:lnTo>
                    <a:lnTo>
                      <a:pt x="645" y="539"/>
                    </a:lnTo>
                    <a:lnTo>
                      <a:pt x="641" y="536"/>
                    </a:lnTo>
                    <a:lnTo>
                      <a:pt x="640" y="529"/>
                    </a:lnTo>
                    <a:lnTo>
                      <a:pt x="634" y="523"/>
                    </a:lnTo>
                    <a:lnTo>
                      <a:pt x="628" y="529"/>
                    </a:lnTo>
                    <a:lnTo>
                      <a:pt x="618" y="524"/>
                    </a:lnTo>
                    <a:lnTo>
                      <a:pt x="618" y="519"/>
                    </a:lnTo>
                    <a:lnTo>
                      <a:pt x="610" y="522"/>
                    </a:lnTo>
                    <a:lnTo>
                      <a:pt x="608" y="525"/>
                    </a:lnTo>
                    <a:lnTo>
                      <a:pt x="601" y="525"/>
                    </a:lnTo>
                    <a:lnTo>
                      <a:pt x="579" y="530"/>
                    </a:lnTo>
                    <a:lnTo>
                      <a:pt x="563" y="524"/>
                    </a:lnTo>
                    <a:lnTo>
                      <a:pt x="557" y="518"/>
                    </a:lnTo>
                    <a:lnTo>
                      <a:pt x="551" y="516"/>
                    </a:lnTo>
                    <a:lnTo>
                      <a:pt x="539" y="517"/>
                    </a:lnTo>
                    <a:lnTo>
                      <a:pt x="538" y="513"/>
                    </a:lnTo>
                    <a:lnTo>
                      <a:pt x="551" y="503"/>
                    </a:lnTo>
                    <a:lnTo>
                      <a:pt x="549" y="501"/>
                    </a:lnTo>
                    <a:lnTo>
                      <a:pt x="533" y="498"/>
                    </a:lnTo>
                    <a:lnTo>
                      <a:pt x="528" y="496"/>
                    </a:lnTo>
                    <a:lnTo>
                      <a:pt x="536" y="492"/>
                    </a:lnTo>
                    <a:lnTo>
                      <a:pt x="560" y="496"/>
                    </a:lnTo>
                    <a:lnTo>
                      <a:pt x="563" y="495"/>
                    </a:lnTo>
                    <a:lnTo>
                      <a:pt x="560" y="491"/>
                    </a:lnTo>
                    <a:lnTo>
                      <a:pt x="554" y="490"/>
                    </a:lnTo>
                    <a:lnTo>
                      <a:pt x="548" y="481"/>
                    </a:lnTo>
                    <a:lnTo>
                      <a:pt x="543" y="471"/>
                    </a:lnTo>
                    <a:lnTo>
                      <a:pt x="541" y="479"/>
                    </a:lnTo>
                    <a:lnTo>
                      <a:pt x="533" y="482"/>
                    </a:lnTo>
                    <a:lnTo>
                      <a:pt x="524" y="485"/>
                    </a:lnTo>
                    <a:lnTo>
                      <a:pt x="526" y="475"/>
                    </a:lnTo>
                    <a:lnTo>
                      <a:pt x="520" y="480"/>
                    </a:lnTo>
                    <a:lnTo>
                      <a:pt x="508" y="486"/>
                    </a:lnTo>
                    <a:lnTo>
                      <a:pt x="492" y="489"/>
                    </a:lnTo>
                    <a:lnTo>
                      <a:pt x="485" y="492"/>
                    </a:lnTo>
                    <a:lnTo>
                      <a:pt x="478" y="495"/>
                    </a:lnTo>
                    <a:lnTo>
                      <a:pt x="477" y="502"/>
                    </a:lnTo>
                    <a:lnTo>
                      <a:pt x="466" y="520"/>
                    </a:lnTo>
                    <a:lnTo>
                      <a:pt x="461" y="519"/>
                    </a:lnTo>
                    <a:lnTo>
                      <a:pt x="457" y="511"/>
                    </a:lnTo>
                    <a:lnTo>
                      <a:pt x="450" y="509"/>
                    </a:lnTo>
                    <a:lnTo>
                      <a:pt x="446" y="504"/>
                    </a:lnTo>
                    <a:lnTo>
                      <a:pt x="449" y="512"/>
                    </a:lnTo>
                    <a:lnTo>
                      <a:pt x="457" y="519"/>
                    </a:lnTo>
                    <a:lnTo>
                      <a:pt x="458" y="530"/>
                    </a:lnTo>
                    <a:lnTo>
                      <a:pt x="453" y="541"/>
                    </a:lnTo>
                    <a:lnTo>
                      <a:pt x="449" y="546"/>
                    </a:lnTo>
                    <a:lnTo>
                      <a:pt x="434" y="547"/>
                    </a:lnTo>
                    <a:lnTo>
                      <a:pt x="431" y="552"/>
                    </a:lnTo>
                    <a:lnTo>
                      <a:pt x="426" y="555"/>
                    </a:lnTo>
                    <a:lnTo>
                      <a:pt x="425" y="562"/>
                    </a:lnTo>
                    <a:lnTo>
                      <a:pt x="420" y="560"/>
                    </a:lnTo>
                    <a:lnTo>
                      <a:pt x="419" y="550"/>
                    </a:lnTo>
                    <a:lnTo>
                      <a:pt x="418" y="546"/>
                    </a:lnTo>
                    <a:lnTo>
                      <a:pt x="418" y="566"/>
                    </a:lnTo>
                    <a:lnTo>
                      <a:pt x="419" y="581"/>
                    </a:lnTo>
                    <a:lnTo>
                      <a:pt x="417" y="582"/>
                    </a:lnTo>
                    <a:lnTo>
                      <a:pt x="411" y="578"/>
                    </a:lnTo>
                    <a:lnTo>
                      <a:pt x="402" y="578"/>
                    </a:lnTo>
                    <a:lnTo>
                      <a:pt x="393" y="582"/>
                    </a:lnTo>
                    <a:lnTo>
                      <a:pt x="379" y="584"/>
                    </a:lnTo>
                    <a:lnTo>
                      <a:pt x="368" y="592"/>
                    </a:lnTo>
                    <a:lnTo>
                      <a:pt x="356" y="593"/>
                    </a:lnTo>
                    <a:lnTo>
                      <a:pt x="344" y="576"/>
                    </a:lnTo>
                    <a:lnTo>
                      <a:pt x="336" y="577"/>
                    </a:lnTo>
                    <a:lnTo>
                      <a:pt x="336" y="573"/>
                    </a:lnTo>
                    <a:lnTo>
                      <a:pt x="345" y="573"/>
                    </a:lnTo>
                    <a:lnTo>
                      <a:pt x="350" y="567"/>
                    </a:lnTo>
                    <a:lnTo>
                      <a:pt x="352" y="560"/>
                    </a:lnTo>
                    <a:lnTo>
                      <a:pt x="354" y="552"/>
                    </a:lnTo>
                    <a:lnTo>
                      <a:pt x="363" y="547"/>
                    </a:lnTo>
                    <a:lnTo>
                      <a:pt x="364" y="539"/>
                    </a:lnTo>
                    <a:lnTo>
                      <a:pt x="369" y="534"/>
                    </a:lnTo>
                    <a:lnTo>
                      <a:pt x="376" y="530"/>
                    </a:lnTo>
                    <a:lnTo>
                      <a:pt x="379" y="506"/>
                    </a:lnTo>
                    <a:lnTo>
                      <a:pt x="382" y="498"/>
                    </a:lnTo>
                    <a:lnTo>
                      <a:pt x="391" y="495"/>
                    </a:lnTo>
                    <a:lnTo>
                      <a:pt x="395" y="501"/>
                    </a:lnTo>
                    <a:lnTo>
                      <a:pt x="402" y="497"/>
                    </a:lnTo>
                    <a:lnTo>
                      <a:pt x="425" y="503"/>
                    </a:lnTo>
                    <a:lnTo>
                      <a:pt x="431" y="498"/>
                    </a:lnTo>
                    <a:lnTo>
                      <a:pt x="435" y="491"/>
                    </a:lnTo>
                    <a:lnTo>
                      <a:pt x="431" y="484"/>
                    </a:lnTo>
                    <a:lnTo>
                      <a:pt x="434" y="476"/>
                    </a:lnTo>
                    <a:lnTo>
                      <a:pt x="433" y="468"/>
                    </a:lnTo>
                    <a:lnTo>
                      <a:pt x="428" y="460"/>
                    </a:lnTo>
                    <a:lnTo>
                      <a:pt x="413" y="453"/>
                    </a:lnTo>
                    <a:lnTo>
                      <a:pt x="407" y="439"/>
                    </a:lnTo>
                    <a:lnTo>
                      <a:pt x="408" y="431"/>
                    </a:lnTo>
                    <a:lnTo>
                      <a:pt x="406" y="423"/>
                    </a:lnTo>
                    <a:lnTo>
                      <a:pt x="398" y="422"/>
                    </a:lnTo>
                    <a:lnTo>
                      <a:pt x="395" y="415"/>
                    </a:lnTo>
                    <a:lnTo>
                      <a:pt x="387" y="409"/>
                    </a:lnTo>
                    <a:lnTo>
                      <a:pt x="391" y="393"/>
                    </a:lnTo>
                    <a:lnTo>
                      <a:pt x="391" y="385"/>
                    </a:lnTo>
                    <a:lnTo>
                      <a:pt x="391" y="377"/>
                    </a:lnTo>
                    <a:lnTo>
                      <a:pt x="387" y="369"/>
                    </a:lnTo>
                    <a:lnTo>
                      <a:pt x="379" y="372"/>
                    </a:lnTo>
                    <a:lnTo>
                      <a:pt x="368" y="360"/>
                    </a:lnTo>
                    <a:lnTo>
                      <a:pt x="359" y="358"/>
                    </a:lnTo>
                    <a:lnTo>
                      <a:pt x="343" y="361"/>
                    </a:lnTo>
                    <a:lnTo>
                      <a:pt x="336" y="358"/>
                    </a:lnTo>
                    <a:lnTo>
                      <a:pt x="317" y="342"/>
                    </a:lnTo>
                    <a:lnTo>
                      <a:pt x="310" y="339"/>
                    </a:lnTo>
                    <a:lnTo>
                      <a:pt x="294" y="334"/>
                    </a:lnTo>
                    <a:lnTo>
                      <a:pt x="278" y="339"/>
                    </a:lnTo>
                    <a:lnTo>
                      <a:pt x="269" y="340"/>
                    </a:lnTo>
                    <a:lnTo>
                      <a:pt x="261" y="339"/>
                    </a:lnTo>
                    <a:lnTo>
                      <a:pt x="254" y="342"/>
                    </a:lnTo>
                    <a:lnTo>
                      <a:pt x="248" y="353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" name="Freeform 197"/>
              <p:cNvSpPr>
                <a:spLocks noChangeAspect="1"/>
              </p:cNvSpPr>
              <p:nvPr/>
            </p:nvSpPr>
            <p:spPr bwMode="gray">
              <a:xfrm>
                <a:off x="5222081" y="2729260"/>
                <a:ext cx="60325" cy="76200"/>
              </a:xfrm>
              <a:custGeom>
                <a:avLst/>
                <a:gdLst/>
                <a:ahLst/>
                <a:cxnLst>
                  <a:cxn ang="0">
                    <a:pos x="88" y="239"/>
                  </a:cxn>
                  <a:cxn ang="0">
                    <a:pos x="88" y="225"/>
                  </a:cxn>
                  <a:cxn ang="0">
                    <a:pos x="86" y="212"/>
                  </a:cxn>
                  <a:cxn ang="0">
                    <a:pos x="84" y="200"/>
                  </a:cxn>
                  <a:cxn ang="0">
                    <a:pos x="86" y="184"/>
                  </a:cxn>
                  <a:cxn ang="0">
                    <a:pos x="86" y="164"/>
                  </a:cxn>
                  <a:cxn ang="0">
                    <a:pos x="81" y="135"/>
                  </a:cxn>
                  <a:cxn ang="0">
                    <a:pos x="70" y="115"/>
                  </a:cxn>
                  <a:cxn ang="0">
                    <a:pos x="57" y="94"/>
                  </a:cxn>
                  <a:cxn ang="0">
                    <a:pos x="45" y="73"/>
                  </a:cxn>
                  <a:cxn ang="0">
                    <a:pos x="42" y="56"/>
                  </a:cxn>
                  <a:cxn ang="0">
                    <a:pos x="34" y="43"/>
                  </a:cxn>
                  <a:cxn ang="0">
                    <a:pos x="20" y="2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1" y="6"/>
                  </a:cxn>
                  <a:cxn ang="0">
                    <a:pos x="30" y="5"/>
                  </a:cxn>
                  <a:cxn ang="0">
                    <a:pos x="46" y="0"/>
                  </a:cxn>
                  <a:cxn ang="0">
                    <a:pos x="62" y="5"/>
                  </a:cxn>
                  <a:cxn ang="0">
                    <a:pos x="69" y="8"/>
                  </a:cxn>
                  <a:cxn ang="0">
                    <a:pos x="88" y="24"/>
                  </a:cxn>
                  <a:cxn ang="0">
                    <a:pos x="95" y="27"/>
                  </a:cxn>
                  <a:cxn ang="0">
                    <a:pos x="111" y="24"/>
                  </a:cxn>
                  <a:cxn ang="0">
                    <a:pos x="120" y="26"/>
                  </a:cxn>
                  <a:cxn ang="0">
                    <a:pos x="131" y="38"/>
                  </a:cxn>
                  <a:cxn ang="0">
                    <a:pos x="139" y="35"/>
                  </a:cxn>
                  <a:cxn ang="0">
                    <a:pos x="143" y="43"/>
                  </a:cxn>
                  <a:cxn ang="0">
                    <a:pos x="143" y="51"/>
                  </a:cxn>
                  <a:cxn ang="0">
                    <a:pos x="143" y="59"/>
                  </a:cxn>
                  <a:cxn ang="0">
                    <a:pos x="139" y="75"/>
                  </a:cxn>
                  <a:cxn ang="0">
                    <a:pos x="147" y="81"/>
                  </a:cxn>
                  <a:cxn ang="0">
                    <a:pos x="150" y="87"/>
                  </a:cxn>
                  <a:cxn ang="0">
                    <a:pos x="158" y="89"/>
                  </a:cxn>
                  <a:cxn ang="0">
                    <a:pos x="160" y="97"/>
                  </a:cxn>
                  <a:cxn ang="0">
                    <a:pos x="159" y="104"/>
                  </a:cxn>
                  <a:cxn ang="0">
                    <a:pos x="165" y="119"/>
                  </a:cxn>
                  <a:cxn ang="0">
                    <a:pos x="180" y="126"/>
                  </a:cxn>
                  <a:cxn ang="0">
                    <a:pos x="185" y="134"/>
                  </a:cxn>
                  <a:cxn ang="0">
                    <a:pos x="186" y="141"/>
                  </a:cxn>
                  <a:cxn ang="0">
                    <a:pos x="183" y="150"/>
                  </a:cxn>
                  <a:cxn ang="0">
                    <a:pos x="187" y="157"/>
                  </a:cxn>
                  <a:cxn ang="0">
                    <a:pos x="183" y="164"/>
                  </a:cxn>
                  <a:cxn ang="0">
                    <a:pos x="177" y="169"/>
                  </a:cxn>
                  <a:cxn ang="0">
                    <a:pos x="154" y="163"/>
                  </a:cxn>
                  <a:cxn ang="0">
                    <a:pos x="147" y="167"/>
                  </a:cxn>
                  <a:cxn ang="0">
                    <a:pos x="143" y="161"/>
                  </a:cxn>
                  <a:cxn ang="0">
                    <a:pos x="134" y="164"/>
                  </a:cxn>
                  <a:cxn ang="0">
                    <a:pos x="131" y="172"/>
                  </a:cxn>
                  <a:cxn ang="0">
                    <a:pos x="128" y="196"/>
                  </a:cxn>
                  <a:cxn ang="0">
                    <a:pos x="121" y="200"/>
                  </a:cxn>
                  <a:cxn ang="0">
                    <a:pos x="116" y="205"/>
                  </a:cxn>
                  <a:cxn ang="0">
                    <a:pos x="115" y="213"/>
                  </a:cxn>
                  <a:cxn ang="0">
                    <a:pos x="107" y="218"/>
                  </a:cxn>
                  <a:cxn ang="0">
                    <a:pos x="104" y="226"/>
                  </a:cxn>
                  <a:cxn ang="0">
                    <a:pos x="104" y="233"/>
                  </a:cxn>
                  <a:cxn ang="0">
                    <a:pos x="97" y="239"/>
                  </a:cxn>
                  <a:cxn ang="0">
                    <a:pos x="88" y="239"/>
                  </a:cxn>
                </a:cxnLst>
                <a:rect l="0" t="0" r="r" b="b"/>
                <a:pathLst>
                  <a:path w="187" h="239">
                    <a:moveTo>
                      <a:pt x="88" y="239"/>
                    </a:moveTo>
                    <a:lnTo>
                      <a:pt x="88" y="225"/>
                    </a:lnTo>
                    <a:lnTo>
                      <a:pt x="86" y="212"/>
                    </a:lnTo>
                    <a:lnTo>
                      <a:pt x="84" y="200"/>
                    </a:lnTo>
                    <a:lnTo>
                      <a:pt x="86" y="184"/>
                    </a:lnTo>
                    <a:lnTo>
                      <a:pt x="86" y="164"/>
                    </a:lnTo>
                    <a:lnTo>
                      <a:pt x="81" y="135"/>
                    </a:lnTo>
                    <a:lnTo>
                      <a:pt x="70" y="115"/>
                    </a:lnTo>
                    <a:lnTo>
                      <a:pt x="57" y="94"/>
                    </a:lnTo>
                    <a:lnTo>
                      <a:pt x="45" y="73"/>
                    </a:lnTo>
                    <a:lnTo>
                      <a:pt x="42" y="56"/>
                    </a:lnTo>
                    <a:lnTo>
                      <a:pt x="34" y="43"/>
                    </a:lnTo>
                    <a:lnTo>
                      <a:pt x="20" y="2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21" y="6"/>
                    </a:lnTo>
                    <a:lnTo>
                      <a:pt x="30" y="5"/>
                    </a:lnTo>
                    <a:lnTo>
                      <a:pt x="46" y="0"/>
                    </a:lnTo>
                    <a:lnTo>
                      <a:pt x="62" y="5"/>
                    </a:lnTo>
                    <a:lnTo>
                      <a:pt x="69" y="8"/>
                    </a:lnTo>
                    <a:lnTo>
                      <a:pt x="88" y="24"/>
                    </a:lnTo>
                    <a:lnTo>
                      <a:pt x="95" y="27"/>
                    </a:lnTo>
                    <a:lnTo>
                      <a:pt x="111" y="24"/>
                    </a:lnTo>
                    <a:lnTo>
                      <a:pt x="120" y="26"/>
                    </a:lnTo>
                    <a:lnTo>
                      <a:pt x="131" y="38"/>
                    </a:lnTo>
                    <a:lnTo>
                      <a:pt x="139" y="35"/>
                    </a:lnTo>
                    <a:lnTo>
                      <a:pt x="143" y="43"/>
                    </a:lnTo>
                    <a:lnTo>
                      <a:pt x="143" y="51"/>
                    </a:lnTo>
                    <a:lnTo>
                      <a:pt x="143" y="59"/>
                    </a:lnTo>
                    <a:lnTo>
                      <a:pt x="139" y="75"/>
                    </a:lnTo>
                    <a:lnTo>
                      <a:pt x="147" y="81"/>
                    </a:lnTo>
                    <a:lnTo>
                      <a:pt x="150" y="87"/>
                    </a:lnTo>
                    <a:lnTo>
                      <a:pt x="158" y="89"/>
                    </a:lnTo>
                    <a:lnTo>
                      <a:pt x="160" y="97"/>
                    </a:lnTo>
                    <a:lnTo>
                      <a:pt x="159" y="104"/>
                    </a:lnTo>
                    <a:lnTo>
                      <a:pt x="165" y="119"/>
                    </a:lnTo>
                    <a:lnTo>
                      <a:pt x="180" y="126"/>
                    </a:lnTo>
                    <a:lnTo>
                      <a:pt x="185" y="134"/>
                    </a:lnTo>
                    <a:lnTo>
                      <a:pt x="186" y="141"/>
                    </a:lnTo>
                    <a:lnTo>
                      <a:pt x="183" y="150"/>
                    </a:lnTo>
                    <a:lnTo>
                      <a:pt x="187" y="157"/>
                    </a:lnTo>
                    <a:lnTo>
                      <a:pt x="183" y="164"/>
                    </a:lnTo>
                    <a:lnTo>
                      <a:pt x="177" y="169"/>
                    </a:lnTo>
                    <a:lnTo>
                      <a:pt x="154" y="163"/>
                    </a:lnTo>
                    <a:lnTo>
                      <a:pt x="147" y="167"/>
                    </a:lnTo>
                    <a:lnTo>
                      <a:pt x="143" y="161"/>
                    </a:lnTo>
                    <a:lnTo>
                      <a:pt x="134" y="164"/>
                    </a:lnTo>
                    <a:lnTo>
                      <a:pt x="131" y="172"/>
                    </a:lnTo>
                    <a:lnTo>
                      <a:pt x="128" y="196"/>
                    </a:lnTo>
                    <a:lnTo>
                      <a:pt x="121" y="200"/>
                    </a:lnTo>
                    <a:lnTo>
                      <a:pt x="116" y="205"/>
                    </a:lnTo>
                    <a:lnTo>
                      <a:pt x="115" y="213"/>
                    </a:lnTo>
                    <a:lnTo>
                      <a:pt x="107" y="218"/>
                    </a:lnTo>
                    <a:lnTo>
                      <a:pt x="104" y="226"/>
                    </a:lnTo>
                    <a:lnTo>
                      <a:pt x="104" y="233"/>
                    </a:lnTo>
                    <a:lnTo>
                      <a:pt x="97" y="239"/>
                    </a:lnTo>
                    <a:lnTo>
                      <a:pt x="88" y="2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 198"/>
              <p:cNvSpPr>
                <a:spLocks noChangeAspect="1"/>
              </p:cNvSpPr>
              <p:nvPr/>
            </p:nvSpPr>
            <p:spPr bwMode="gray">
              <a:xfrm>
                <a:off x="5161756" y="2510185"/>
                <a:ext cx="169863" cy="142875"/>
              </a:xfrm>
              <a:custGeom>
                <a:avLst/>
                <a:gdLst/>
                <a:ahLst/>
                <a:cxnLst>
                  <a:cxn ang="0">
                    <a:pos x="6" y="374"/>
                  </a:cxn>
                  <a:cxn ang="0">
                    <a:pos x="26" y="342"/>
                  </a:cxn>
                  <a:cxn ang="0">
                    <a:pos x="38" y="292"/>
                  </a:cxn>
                  <a:cxn ang="0">
                    <a:pos x="33" y="214"/>
                  </a:cxn>
                  <a:cxn ang="0">
                    <a:pos x="73" y="210"/>
                  </a:cxn>
                  <a:cxn ang="0">
                    <a:pos x="94" y="207"/>
                  </a:cxn>
                  <a:cxn ang="0">
                    <a:pos x="106" y="190"/>
                  </a:cxn>
                  <a:cxn ang="0">
                    <a:pos x="125" y="182"/>
                  </a:cxn>
                  <a:cxn ang="0">
                    <a:pos x="145" y="190"/>
                  </a:cxn>
                  <a:cxn ang="0">
                    <a:pos x="135" y="167"/>
                  </a:cxn>
                  <a:cxn ang="0">
                    <a:pos x="145" y="138"/>
                  </a:cxn>
                  <a:cxn ang="0">
                    <a:pos x="149" y="113"/>
                  </a:cxn>
                  <a:cxn ang="0">
                    <a:pos x="170" y="102"/>
                  </a:cxn>
                  <a:cxn ang="0">
                    <a:pos x="199" y="80"/>
                  </a:cxn>
                  <a:cxn ang="0">
                    <a:pos x="183" y="69"/>
                  </a:cxn>
                  <a:cxn ang="0">
                    <a:pos x="197" y="51"/>
                  </a:cxn>
                  <a:cxn ang="0">
                    <a:pos x="204" y="50"/>
                  </a:cxn>
                  <a:cxn ang="0">
                    <a:pos x="219" y="32"/>
                  </a:cxn>
                  <a:cxn ang="0">
                    <a:pos x="253" y="25"/>
                  </a:cxn>
                  <a:cxn ang="0">
                    <a:pos x="273" y="0"/>
                  </a:cxn>
                  <a:cxn ang="0">
                    <a:pos x="302" y="5"/>
                  </a:cxn>
                  <a:cxn ang="0">
                    <a:pos x="329" y="13"/>
                  </a:cxn>
                  <a:cxn ang="0">
                    <a:pos x="348" y="43"/>
                  </a:cxn>
                  <a:cxn ang="0">
                    <a:pos x="376" y="29"/>
                  </a:cxn>
                  <a:cxn ang="0">
                    <a:pos x="407" y="34"/>
                  </a:cxn>
                  <a:cxn ang="0">
                    <a:pos x="430" y="53"/>
                  </a:cxn>
                  <a:cxn ang="0">
                    <a:pos x="429" y="80"/>
                  </a:cxn>
                  <a:cxn ang="0">
                    <a:pos x="435" y="102"/>
                  </a:cxn>
                  <a:cxn ang="0">
                    <a:pos x="424" y="123"/>
                  </a:cxn>
                  <a:cxn ang="0">
                    <a:pos x="442" y="158"/>
                  </a:cxn>
                  <a:cxn ang="0">
                    <a:pos x="473" y="195"/>
                  </a:cxn>
                  <a:cxn ang="0">
                    <a:pos x="478" y="217"/>
                  </a:cxn>
                  <a:cxn ang="0">
                    <a:pos x="511" y="226"/>
                  </a:cxn>
                  <a:cxn ang="0">
                    <a:pos x="521" y="242"/>
                  </a:cxn>
                  <a:cxn ang="0">
                    <a:pos x="525" y="263"/>
                  </a:cxn>
                  <a:cxn ang="0">
                    <a:pos x="501" y="284"/>
                  </a:cxn>
                  <a:cxn ang="0">
                    <a:pos x="465" y="271"/>
                  </a:cxn>
                  <a:cxn ang="0">
                    <a:pos x="449" y="285"/>
                  </a:cxn>
                  <a:cxn ang="0">
                    <a:pos x="463" y="311"/>
                  </a:cxn>
                  <a:cxn ang="0">
                    <a:pos x="465" y="333"/>
                  </a:cxn>
                  <a:cxn ang="0">
                    <a:pos x="473" y="353"/>
                  </a:cxn>
                  <a:cxn ang="0">
                    <a:pos x="451" y="380"/>
                  </a:cxn>
                  <a:cxn ang="0">
                    <a:pos x="417" y="401"/>
                  </a:cxn>
                  <a:cxn ang="0">
                    <a:pos x="412" y="427"/>
                  </a:cxn>
                  <a:cxn ang="0">
                    <a:pos x="402" y="452"/>
                  </a:cxn>
                  <a:cxn ang="0">
                    <a:pos x="381" y="443"/>
                  </a:cxn>
                  <a:cxn ang="0">
                    <a:pos x="349" y="450"/>
                  </a:cxn>
                  <a:cxn ang="0">
                    <a:pos x="327" y="427"/>
                  </a:cxn>
                  <a:cxn ang="0">
                    <a:pos x="297" y="433"/>
                  </a:cxn>
                  <a:cxn ang="0">
                    <a:pos x="275" y="428"/>
                  </a:cxn>
                  <a:cxn ang="0">
                    <a:pos x="253" y="436"/>
                  </a:cxn>
                  <a:cxn ang="0">
                    <a:pos x="238" y="428"/>
                  </a:cxn>
                  <a:cxn ang="0">
                    <a:pos x="215" y="416"/>
                  </a:cxn>
                  <a:cxn ang="0">
                    <a:pos x="193" y="406"/>
                  </a:cxn>
                  <a:cxn ang="0">
                    <a:pos x="160" y="401"/>
                  </a:cxn>
                  <a:cxn ang="0">
                    <a:pos x="121" y="394"/>
                  </a:cxn>
                  <a:cxn ang="0">
                    <a:pos x="64" y="401"/>
                  </a:cxn>
                  <a:cxn ang="0">
                    <a:pos x="41" y="422"/>
                  </a:cxn>
                  <a:cxn ang="0">
                    <a:pos x="17" y="428"/>
                  </a:cxn>
                </a:cxnLst>
                <a:rect l="0" t="0" r="r" b="b"/>
                <a:pathLst>
                  <a:path w="532" h="452">
                    <a:moveTo>
                      <a:pt x="17" y="428"/>
                    </a:moveTo>
                    <a:lnTo>
                      <a:pt x="21" y="387"/>
                    </a:lnTo>
                    <a:lnTo>
                      <a:pt x="6" y="374"/>
                    </a:lnTo>
                    <a:lnTo>
                      <a:pt x="0" y="363"/>
                    </a:lnTo>
                    <a:lnTo>
                      <a:pt x="11" y="351"/>
                    </a:lnTo>
                    <a:lnTo>
                      <a:pt x="26" y="342"/>
                    </a:lnTo>
                    <a:lnTo>
                      <a:pt x="37" y="325"/>
                    </a:lnTo>
                    <a:lnTo>
                      <a:pt x="38" y="308"/>
                    </a:lnTo>
                    <a:lnTo>
                      <a:pt x="38" y="292"/>
                    </a:lnTo>
                    <a:lnTo>
                      <a:pt x="20" y="220"/>
                    </a:lnTo>
                    <a:lnTo>
                      <a:pt x="19" y="210"/>
                    </a:lnTo>
                    <a:lnTo>
                      <a:pt x="33" y="214"/>
                    </a:lnTo>
                    <a:lnTo>
                      <a:pt x="49" y="210"/>
                    </a:lnTo>
                    <a:lnTo>
                      <a:pt x="65" y="213"/>
                    </a:lnTo>
                    <a:lnTo>
                      <a:pt x="73" y="210"/>
                    </a:lnTo>
                    <a:lnTo>
                      <a:pt x="79" y="204"/>
                    </a:lnTo>
                    <a:lnTo>
                      <a:pt x="86" y="208"/>
                    </a:lnTo>
                    <a:lnTo>
                      <a:pt x="94" y="207"/>
                    </a:lnTo>
                    <a:lnTo>
                      <a:pt x="91" y="193"/>
                    </a:lnTo>
                    <a:lnTo>
                      <a:pt x="97" y="190"/>
                    </a:lnTo>
                    <a:lnTo>
                      <a:pt x="106" y="190"/>
                    </a:lnTo>
                    <a:lnTo>
                      <a:pt x="111" y="183"/>
                    </a:lnTo>
                    <a:lnTo>
                      <a:pt x="118" y="179"/>
                    </a:lnTo>
                    <a:lnTo>
                      <a:pt x="125" y="182"/>
                    </a:lnTo>
                    <a:lnTo>
                      <a:pt x="130" y="188"/>
                    </a:lnTo>
                    <a:lnTo>
                      <a:pt x="138" y="192"/>
                    </a:lnTo>
                    <a:lnTo>
                      <a:pt x="145" y="190"/>
                    </a:lnTo>
                    <a:lnTo>
                      <a:pt x="144" y="181"/>
                    </a:lnTo>
                    <a:lnTo>
                      <a:pt x="139" y="175"/>
                    </a:lnTo>
                    <a:lnTo>
                      <a:pt x="135" y="167"/>
                    </a:lnTo>
                    <a:lnTo>
                      <a:pt x="137" y="160"/>
                    </a:lnTo>
                    <a:lnTo>
                      <a:pt x="145" y="147"/>
                    </a:lnTo>
                    <a:lnTo>
                      <a:pt x="145" y="138"/>
                    </a:lnTo>
                    <a:lnTo>
                      <a:pt x="148" y="129"/>
                    </a:lnTo>
                    <a:lnTo>
                      <a:pt x="148" y="122"/>
                    </a:lnTo>
                    <a:lnTo>
                      <a:pt x="149" y="113"/>
                    </a:lnTo>
                    <a:lnTo>
                      <a:pt x="156" y="110"/>
                    </a:lnTo>
                    <a:lnTo>
                      <a:pt x="165" y="107"/>
                    </a:lnTo>
                    <a:lnTo>
                      <a:pt x="170" y="102"/>
                    </a:lnTo>
                    <a:lnTo>
                      <a:pt x="177" y="99"/>
                    </a:lnTo>
                    <a:lnTo>
                      <a:pt x="191" y="99"/>
                    </a:lnTo>
                    <a:lnTo>
                      <a:pt x="199" y="80"/>
                    </a:lnTo>
                    <a:lnTo>
                      <a:pt x="192" y="77"/>
                    </a:lnTo>
                    <a:lnTo>
                      <a:pt x="183" y="77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91" y="57"/>
                    </a:lnTo>
                    <a:lnTo>
                      <a:pt x="197" y="51"/>
                    </a:lnTo>
                    <a:lnTo>
                      <a:pt x="195" y="50"/>
                    </a:lnTo>
                    <a:lnTo>
                      <a:pt x="195" y="48"/>
                    </a:lnTo>
                    <a:lnTo>
                      <a:pt x="204" y="50"/>
                    </a:lnTo>
                    <a:lnTo>
                      <a:pt x="210" y="46"/>
                    </a:lnTo>
                    <a:lnTo>
                      <a:pt x="213" y="37"/>
                    </a:lnTo>
                    <a:lnTo>
                      <a:pt x="219" y="32"/>
                    </a:lnTo>
                    <a:lnTo>
                      <a:pt x="235" y="39"/>
                    </a:lnTo>
                    <a:lnTo>
                      <a:pt x="242" y="37"/>
                    </a:lnTo>
                    <a:lnTo>
                      <a:pt x="253" y="25"/>
                    </a:lnTo>
                    <a:lnTo>
                      <a:pt x="254" y="16"/>
                    </a:lnTo>
                    <a:lnTo>
                      <a:pt x="267" y="5"/>
                    </a:lnTo>
                    <a:lnTo>
                      <a:pt x="273" y="0"/>
                    </a:lnTo>
                    <a:lnTo>
                      <a:pt x="284" y="0"/>
                    </a:lnTo>
                    <a:lnTo>
                      <a:pt x="286" y="8"/>
                    </a:lnTo>
                    <a:lnTo>
                      <a:pt x="302" y="5"/>
                    </a:lnTo>
                    <a:lnTo>
                      <a:pt x="310" y="8"/>
                    </a:lnTo>
                    <a:lnTo>
                      <a:pt x="313" y="15"/>
                    </a:lnTo>
                    <a:lnTo>
                      <a:pt x="329" y="13"/>
                    </a:lnTo>
                    <a:lnTo>
                      <a:pt x="338" y="14"/>
                    </a:lnTo>
                    <a:lnTo>
                      <a:pt x="350" y="24"/>
                    </a:lnTo>
                    <a:lnTo>
                      <a:pt x="348" y="43"/>
                    </a:lnTo>
                    <a:lnTo>
                      <a:pt x="363" y="35"/>
                    </a:lnTo>
                    <a:lnTo>
                      <a:pt x="370" y="34"/>
                    </a:lnTo>
                    <a:lnTo>
                      <a:pt x="376" y="29"/>
                    </a:lnTo>
                    <a:lnTo>
                      <a:pt x="392" y="27"/>
                    </a:lnTo>
                    <a:lnTo>
                      <a:pt x="399" y="29"/>
                    </a:lnTo>
                    <a:lnTo>
                      <a:pt x="407" y="34"/>
                    </a:lnTo>
                    <a:lnTo>
                      <a:pt x="413" y="39"/>
                    </a:lnTo>
                    <a:lnTo>
                      <a:pt x="422" y="52"/>
                    </a:lnTo>
                    <a:lnTo>
                      <a:pt x="430" y="53"/>
                    </a:lnTo>
                    <a:lnTo>
                      <a:pt x="431" y="64"/>
                    </a:lnTo>
                    <a:lnTo>
                      <a:pt x="429" y="73"/>
                    </a:lnTo>
                    <a:lnTo>
                      <a:pt x="429" y="80"/>
                    </a:lnTo>
                    <a:lnTo>
                      <a:pt x="434" y="88"/>
                    </a:lnTo>
                    <a:lnTo>
                      <a:pt x="436" y="95"/>
                    </a:lnTo>
                    <a:lnTo>
                      <a:pt x="435" y="102"/>
                    </a:lnTo>
                    <a:lnTo>
                      <a:pt x="433" y="110"/>
                    </a:lnTo>
                    <a:lnTo>
                      <a:pt x="426" y="116"/>
                    </a:lnTo>
                    <a:lnTo>
                      <a:pt x="424" y="123"/>
                    </a:lnTo>
                    <a:lnTo>
                      <a:pt x="426" y="131"/>
                    </a:lnTo>
                    <a:lnTo>
                      <a:pt x="437" y="143"/>
                    </a:lnTo>
                    <a:lnTo>
                      <a:pt x="442" y="158"/>
                    </a:lnTo>
                    <a:lnTo>
                      <a:pt x="453" y="180"/>
                    </a:lnTo>
                    <a:lnTo>
                      <a:pt x="458" y="186"/>
                    </a:lnTo>
                    <a:lnTo>
                      <a:pt x="473" y="195"/>
                    </a:lnTo>
                    <a:lnTo>
                      <a:pt x="478" y="201"/>
                    </a:lnTo>
                    <a:lnTo>
                      <a:pt x="479" y="209"/>
                    </a:lnTo>
                    <a:lnTo>
                      <a:pt x="478" y="217"/>
                    </a:lnTo>
                    <a:lnTo>
                      <a:pt x="482" y="224"/>
                    </a:lnTo>
                    <a:lnTo>
                      <a:pt x="505" y="222"/>
                    </a:lnTo>
                    <a:lnTo>
                      <a:pt x="511" y="226"/>
                    </a:lnTo>
                    <a:lnTo>
                      <a:pt x="519" y="229"/>
                    </a:lnTo>
                    <a:lnTo>
                      <a:pt x="516" y="236"/>
                    </a:lnTo>
                    <a:lnTo>
                      <a:pt x="521" y="242"/>
                    </a:lnTo>
                    <a:lnTo>
                      <a:pt x="531" y="244"/>
                    </a:lnTo>
                    <a:lnTo>
                      <a:pt x="532" y="257"/>
                    </a:lnTo>
                    <a:lnTo>
                      <a:pt x="525" y="263"/>
                    </a:lnTo>
                    <a:lnTo>
                      <a:pt x="521" y="269"/>
                    </a:lnTo>
                    <a:lnTo>
                      <a:pt x="509" y="279"/>
                    </a:lnTo>
                    <a:lnTo>
                      <a:pt x="501" y="284"/>
                    </a:lnTo>
                    <a:lnTo>
                      <a:pt x="484" y="282"/>
                    </a:lnTo>
                    <a:lnTo>
                      <a:pt x="472" y="272"/>
                    </a:lnTo>
                    <a:lnTo>
                      <a:pt x="465" y="271"/>
                    </a:lnTo>
                    <a:lnTo>
                      <a:pt x="457" y="274"/>
                    </a:lnTo>
                    <a:lnTo>
                      <a:pt x="456" y="282"/>
                    </a:lnTo>
                    <a:lnTo>
                      <a:pt x="449" y="285"/>
                    </a:lnTo>
                    <a:lnTo>
                      <a:pt x="450" y="294"/>
                    </a:lnTo>
                    <a:lnTo>
                      <a:pt x="461" y="304"/>
                    </a:lnTo>
                    <a:lnTo>
                      <a:pt x="463" y="311"/>
                    </a:lnTo>
                    <a:lnTo>
                      <a:pt x="461" y="320"/>
                    </a:lnTo>
                    <a:lnTo>
                      <a:pt x="466" y="325"/>
                    </a:lnTo>
                    <a:lnTo>
                      <a:pt x="465" y="333"/>
                    </a:lnTo>
                    <a:lnTo>
                      <a:pt x="472" y="337"/>
                    </a:lnTo>
                    <a:lnTo>
                      <a:pt x="474" y="344"/>
                    </a:lnTo>
                    <a:lnTo>
                      <a:pt x="473" y="353"/>
                    </a:lnTo>
                    <a:lnTo>
                      <a:pt x="478" y="375"/>
                    </a:lnTo>
                    <a:lnTo>
                      <a:pt x="458" y="375"/>
                    </a:lnTo>
                    <a:lnTo>
                      <a:pt x="451" y="380"/>
                    </a:lnTo>
                    <a:lnTo>
                      <a:pt x="442" y="380"/>
                    </a:lnTo>
                    <a:lnTo>
                      <a:pt x="435" y="384"/>
                    </a:lnTo>
                    <a:lnTo>
                      <a:pt x="417" y="401"/>
                    </a:lnTo>
                    <a:lnTo>
                      <a:pt x="414" y="409"/>
                    </a:lnTo>
                    <a:lnTo>
                      <a:pt x="414" y="418"/>
                    </a:lnTo>
                    <a:lnTo>
                      <a:pt x="412" y="427"/>
                    </a:lnTo>
                    <a:lnTo>
                      <a:pt x="414" y="443"/>
                    </a:lnTo>
                    <a:lnTo>
                      <a:pt x="410" y="450"/>
                    </a:lnTo>
                    <a:lnTo>
                      <a:pt x="402" y="452"/>
                    </a:lnTo>
                    <a:lnTo>
                      <a:pt x="397" y="446"/>
                    </a:lnTo>
                    <a:lnTo>
                      <a:pt x="390" y="443"/>
                    </a:lnTo>
                    <a:lnTo>
                      <a:pt x="381" y="443"/>
                    </a:lnTo>
                    <a:lnTo>
                      <a:pt x="365" y="445"/>
                    </a:lnTo>
                    <a:lnTo>
                      <a:pt x="356" y="445"/>
                    </a:lnTo>
                    <a:lnTo>
                      <a:pt x="349" y="450"/>
                    </a:lnTo>
                    <a:lnTo>
                      <a:pt x="343" y="444"/>
                    </a:lnTo>
                    <a:lnTo>
                      <a:pt x="339" y="436"/>
                    </a:lnTo>
                    <a:lnTo>
                      <a:pt x="327" y="427"/>
                    </a:lnTo>
                    <a:lnTo>
                      <a:pt x="310" y="445"/>
                    </a:lnTo>
                    <a:lnTo>
                      <a:pt x="302" y="440"/>
                    </a:lnTo>
                    <a:lnTo>
                      <a:pt x="297" y="433"/>
                    </a:lnTo>
                    <a:lnTo>
                      <a:pt x="290" y="435"/>
                    </a:lnTo>
                    <a:lnTo>
                      <a:pt x="281" y="433"/>
                    </a:lnTo>
                    <a:lnTo>
                      <a:pt x="275" y="428"/>
                    </a:lnTo>
                    <a:lnTo>
                      <a:pt x="269" y="434"/>
                    </a:lnTo>
                    <a:lnTo>
                      <a:pt x="261" y="434"/>
                    </a:lnTo>
                    <a:lnTo>
                      <a:pt x="253" y="436"/>
                    </a:lnTo>
                    <a:lnTo>
                      <a:pt x="247" y="443"/>
                    </a:lnTo>
                    <a:lnTo>
                      <a:pt x="240" y="436"/>
                    </a:lnTo>
                    <a:lnTo>
                      <a:pt x="238" y="428"/>
                    </a:lnTo>
                    <a:lnTo>
                      <a:pt x="223" y="429"/>
                    </a:lnTo>
                    <a:lnTo>
                      <a:pt x="216" y="424"/>
                    </a:lnTo>
                    <a:lnTo>
                      <a:pt x="215" y="416"/>
                    </a:lnTo>
                    <a:lnTo>
                      <a:pt x="208" y="412"/>
                    </a:lnTo>
                    <a:lnTo>
                      <a:pt x="199" y="409"/>
                    </a:lnTo>
                    <a:lnTo>
                      <a:pt x="193" y="406"/>
                    </a:lnTo>
                    <a:lnTo>
                      <a:pt x="184" y="407"/>
                    </a:lnTo>
                    <a:lnTo>
                      <a:pt x="176" y="406"/>
                    </a:lnTo>
                    <a:lnTo>
                      <a:pt x="160" y="401"/>
                    </a:lnTo>
                    <a:lnTo>
                      <a:pt x="146" y="392"/>
                    </a:lnTo>
                    <a:lnTo>
                      <a:pt x="138" y="395"/>
                    </a:lnTo>
                    <a:lnTo>
                      <a:pt x="121" y="394"/>
                    </a:lnTo>
                    <a:lnTo>
                      <a:pt x="113" y="391"/>
                    </a:lnTo>
                    <a:lnTo>
                      <a:pt x="71" y="397"/>
                    </a:lnTo>
                    <a:lnTo>
                      <a:pt x="64" y="401"/>
                    </a:lnTo>
                    <a:lnTo>
                      <a:pt x="62" y="408"/>
                    </a:lnTo>
                    <a:lnTo>
                      <a:pt x="55" y="414"/>
                    </a:lnTo>
                    <a:lnTo>
                      <a:pt x="41" y="422"/>
                    </a:lnTo>
                    <a:lnTo>
                      <a:pt x="32" y="421"/>
                    </a:lnTo>
                    <a:lnTo>
                      <a:pt x="24" y="422"/>
                    </a:lnTo>
                    <a:lnTo>
                      <a:pt x="17" y="42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96" name="Group 199"/>
              <p:cNvGrpSpPr>
                <a:grpSpLocks noChangeAspect="1"/>
              </p:cNvGrpSpPr>
              <p:nvPr/>
            </p:nvGrpSpPr>
            <p:grpSpPr bwMode="gray">
              <a:xfrm>
                <a:off x="5033169" y="2808635"/>
                <a:ext cx="68263" cy="68263"/>
                <a:chOff x="2688" y="1930"/>
                <a:chExt cx="43" cy="43"/>
              </a:xfrm>
              <a:grpFill/>
            </p:grpSpPr>
            <p:sp>
              <p:nvSpPr>
                <p:cNvPr id="219" name="Freeform 200"/>
                <p:cNvSpPr>
                  <a:spLocks noChangeAspect="1"/>
                </p:cNvSpPr>
                <p:nvPr/>
              </p:nvSpPr>
              <p:spPr bwMode="gray">
                <a:xfrm>
                  <a:off x="2688" y="1930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145" y="208"/>
                    </a:cxn>
                    <a:cxn ang="0">
                      <a:pos x="129" y="192"/>
                    </a:cxn>
                    <a:cxn ang="0">
                      <a:pos x="114" y="180"/>
                    </a:cxn>
                    <a:cxn ang="0">
                      <a:pos x="98" y="179"/>
                    </a:cxn>
                    <a:cxn ang="0">
                      <a:pos x="82" y="140"/>
                    </a:cxn>
                    <a:cxn ang="0">
                      <a:pos x="52" y="114"/>
                    </a:cxn>
                    <a:cxn ang="0">
                      <a:pos x="35" y="93"/>
                    </a:cxn>
                    <a:cxn ang="0">
                      <a:pos x="23" y="73"/>
                    </a:cxn>
                    <a:cxn ang="0">
                      <a:pos x="22" y="60"/>
                    </a:cxn>
                    <a:cxn ang="0">
                      <a:pos x="7" y="40"/>
                    </a:cxn>
                    <a:cxn ang="0">
                      <a:pos x="3" y="29"/>
                    </a:cxn>
                    <a:cxn ang="0">
                      <a:pos x="8" y="0"/>
                    </a:cxn>
                    <a:cxn ang="0">
                      <a:pos x="30" y="19"/>
                    </a:cxn>
                    <a:cxn ang="0">
                      <a:pos x="61" y="4"/>
                    </a:cxn>
                    <a:cxn ang="0">
                      <a:pos x="79" y="8"/>
                    </a:cxn>
                    <a:cxn ang="0">
                      <a:pos x="89" y="9"/>
                    </a:cxn>
                    <a:cxn ang="0">
                      <a:pos x="108" y="9"/>
                    </a:cxn>
                    <a:cxn ang="0">
                      <a:pos x="125" y="9"/>
                    </a:cxn>
                    <a:cxn ang="0">
                      <a:pos x="135" y="16"/>
                    </a:cxn>
                    <a:cxn ang="0">
                      <a:pos x="152" y="18"/>
                    </a:cxn>
                    <a:cxn ang="0">
                      <a:pos x="162" y="14"/>
                    </a:cxn>
                    <a:cxn ang="0">
                      <a:pos x="167" y="28"/>
                    </a:cxn>
                    <a:cxn ang="0">
                      <a:pos x="186" y="28"/>
                    </a:cxn>
                    <a:cxn ang="0">
                      <a:pos x="200" y="35"/>
                    </a:cxn>
                    <a:cxn ang="0">
                      <a:pos x="190" y="57"/>
                    </a:cxn>
                    <a:cxn ang="0">
                      <a:pos x="189" y="63"/>
                    </a:cxn>
                    <a:cxn ang="0">
                      <a:pos x="191" y="76"/>
                    </a:cxn>
                    <a:cxn ang="0">
                      <a:pos x="199" y="79"/>
                    </a:cxn>
                    <a:cxn ang="0">
                      <a:pos x="207" y="87"/>
                    </a:cxn>
                    <a:cxn ang="0">
                      <a:pos x="212" y="93"/>
                    </a:cxn>
                    <a:cxn ang="0">
                      <a:pos x="211" y="102"/>
                    </a:cxn>
                    <a:cxn ang="0">
                      <a:pos x="195" y="98"/>
                    </a:cxn>
                    <a:cxn ang="0">
                      <a:pos x="201" y="109"/>
                    </a:cxn>
                    <a:cxn ang="0">
                      <a:pos x="208" y="126"/>
                    </a:cxn>
                    <a:cxn ang="0">
                      <a:pos x="202" y="129"/>
                    </a:cxn>
                    <a:cxn ang="0">
                      <a:pos x="192" y="135"/>
                    </a:cxn>
                    <a:cxn ang="0">
                      <a:pos x="184" y="136"/>
                    </a:cxn>
                    <a:cxn ang="0">
                      <a:pos x="176" y="137"/>
                    </a:cxn>
                    <a:cxn ang="0">
                      <a:pos x="183" y="146"/>
                    </a:cxn>
                    <a:cxn ang="0">
                      <a:pos x="183" y="157"/>
                    </a:cxn>
                    <a:cxn ang="0">
                      <a:pos x="178" y="149"/>
                    </a:cxn>
                    <a:cxn ang="0">
                      <a:pos x="163" y="156"/>
                    </a:cxn>
                    <a:cxn ang="0">
                      <a:pos x="160" y="170"/>
                    </a:cxn>
                    <a:cxn ang="0">
                      <a:pos x="151" y="175"/>
                    </a:cxn>
                    <a:cxn ang="0">
                      <a:pos x="149" y="189"/>
                    </a:cxn>
                    <a:cxn ang="0">
                      <a:pos x="154" y="201"/>
                    </a:cxn>
                  </a:cxnLst>
                  <a:rect l="0" t="0" r="r" b="b"/>
                  <a:pathLst>
                    <a:path w="215" h="216">
                      <a:moveTo>
                        <a:pt x="149" y="216"/>
                      </a:moveTo>
                      <a:lnTo>
                        <a:pt x="149" y="208"/>
                      </a:lnTo>
                      <a:lnTo>
                        <a:pt x="145" y="208"/>
                      </a:lnTo>
                      <a:lnTo>
                        <a:pt x="146" y="203"/>
                      </a:lnTo>
                      <a:lnTo>
                        <a:pt x="137" y="202"/>
                      </a:lnTo>
                      <a:lnTo>
                        <a:pt x="129" y="192"/>
                      </a:lnTo>
                      <a:lnTo>
                        <a:pt x="122" y="191"/>
                      </a:lnTo>
                      <a:lnTo>
                        <a:pt x="114" y="185"/>
                      </a:lnTo>
                      <a:lnTo>
                        <a:pt x="114" y="180"/>
                      </a:lnTo>
                      <a:lnTo>
                        <a:pt x="106" y="179"/>
                      </a:lnTo>
                      <a:lnTo>
                        <a:pt x="99" y="184"/>
                      </a:lnTo>
                      <a:lnTo>
                        <a:pt x="98" y="179"/>
                      </a:lnTo>
                      <a:lnTo>
                        <a:pt x="105" y="175"/>
                      </a:lnTo>
                      <a:lnTo>
                        <a:pt x="83" y="151"/>
                      </a:lnTo>
                      <a:lnTo>
                        <a:pt x="82" y="140"/>
                      </a:lnTo>
                      <a:lnTo>
                        <a:pt x="77" y="136"/>
                      </a:lnTo>
                      <a:lnTo>
                        <a:pt x="72" y="133"/>
                      </a:lnTo>
                      <a:lnTo>
                        <a:pt x="52" y="114"/>
                      </a:lnTo>
                      <a:lnTo>
                        <a:pt x="51" y="109"/>
                      </a:lnTo>
                      <a:lnTo>
                        <a:pt x="41" y="95"/>
                      </a:lnTo>
                      <a:lnTo>
                        <a:pt x="35" y="93"/>
                      </a:lnTo>
                      <a:lnTo>
                        <a:pt x="27" y="81"/>
                      </a:lnTo>
                      <a:lnTo>
                        <a:pt x="22" y="79"/>
                      </a:lnTo>
                      <a:lnTo>
                        <a:pt x="23" y="73"/>
                      </a:lnTo>
                      <a:lnTo>
                        <a:pt x="25" y="71"/>
                      </a:lnTo>
                      <a:lnTo>
                        <a:pt x="22" y="65"/>
                      </a:lnTo>
                      <a:lnTo>
                        <a:pt x="22" y="60"/>
                      </a:lnTo>
                      <a:lnTo>
                        <a:pt x="16" y="54"/>
                      </a:lnTo>
                      <a:lnTo>
                        <a:pt x="12" y="41"/>
                      </a:lnTo>
                      <a:lnTo>
                        <a:pt x="7" y="40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3" y="29"/>
                      </a:lnTo>
                      <a:lnTo>
                        <a:pt x="2" y="25"/>
                      </a:lnTo>
                      <a:lnTo>
                        <a:pt x="2" y="6"/>
                      </a:lnTo>
                      <a:lnTo>
                        <a:pt x="8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30" y="19"/>
                      </a:lnTo>
                      <a:lnTo>
                        <a:pt x="34" y="19"/>
                      </a:lnTo>
                      <a:lnTo>
                        <a:pt x="43" y="2"/>
                      </a:lnTo>
                      <a:lnTo>
                        <a:pt x="61" y="4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9" y="8"/>
                      </a:lnTo>
                      <a:lnTo>
                        <a:pt x="83" y="8"/>
                      </a:lnTo>
                      <a:lnTo>
                        <a:pt x="86" y="6"/>
                      </a:lnTo>
                      <a:lnTo>
                        <a:pt x="89" y="9"/>
                      </a:lnTo>
                      <a:lnTo>
                        <a:pt x="104" y="12"/>
                      </a:lnTo>
                      <a:lnTo>
                        <a:pt x="105" y="9"/>
                      </a:lnTo>
                      <a:lnTo>
                        <a:pt x="108" y="9"/>
                      </a:lnTo>
                      <a:lnTo>
                        <a:pt x="116" y="17"/>
                      </a:lnTo>
                      <a:lnTo>
                        <a:pt x="119" y="17"/>
                      </a:lnTo>
                      <a:lnTo>
                        <a:pt x="125" y="9"/>
                      </a:lnTo>
                      <a:lnTo>
                        <a:pt x="129" y="9"/>
                      </a:lnTo>
                      <a:lnTo>
                        <a:pt x="132" y="14"/>
                      </a:lnTo>
                      <a:lnTo>
                        <a:pt x="135" y="16"/>
                      </a:lnTo>
                      <a:lnTo>
                        <a:pt x="137" y="11"/>
                      </a:lnTo>
                      <a:lnTo>
                        <a:pt x="148" y="12"/>
                      </a:lnTo>
                      <a:lnTo>
                        <a:pt x="152" y="18"/>
                      </a:lnTo>
                      <a:lnTo>
                        <a:pt x="154" y="17"/>
                      </a:lnTo>
                      <a:lnTo>
                        <a:pt x="154" y="14"/>
                      </a:lnTo>
                      <a:lnTo>
                        <a:pt x="162" y="14"/>
                      </a:lnTo>
                      <a:lnTo>
                        <a:pt x="168" y="22"/>
                      </a:lnTo>
                      <a:lnTo>
                        <a:pt x="167" y="27"/>
                      </a:lnTo>
                      <a:lnTo>
                        <a:pt x="167" y="28"/>
                      </a:lnTo>
                      <a:lnTo>
                        <a:pt x="173" y="33"/>
                      </a:lnTo>
                      <a:lnTo>
                        <a:pt x="180" y="33"/>
                      </a:lnTo>
                      <a:lnTo>
                        <a:pt x="186" y="28"/>
                      </a:lnTo>
                      <a:lnTo>
                        <a:pt x="199" y="28"/>
                      </a:lnTo>
                      <a:lnTo>
                        <a:pt x="201" y="31"/>
                      </a:lnTo>
                      <a:lnTo>
                        <a:pt x="200" y="35"/>
                      </a:lnTo>
                      <a:lnTo>
                        <a:pt x="200" y="39"/>
                      </a:lnTo>
                      <a:lnTo>
                        <a:pt x="195" y="46"/>
                      </a:lnTo>
                      <a:lnTo>
                        <a:pt x="190" y="57"/>
                      </a:lnTo>
                      <a:lnTo>
                        <a:pt x="188" y="59"/>
                      </a:lnTo>
                      <a:lnTo>
                        <a:pt x="188" y="61"/>
                      </a:lnTo>
                      <a:lnTo>
                        <a:pt x="189" y="63"/>
                      </a:lnTo>
                      <a:lnTo>
                        <a:pt x="185" y="68"/>
                      </a:lnTo>
                      <a:lnTo>
                        <a:pt x="188" y="76"/>
                      </a:lnTo>
                      <a:lnTo>
                        <a:pt x="191" y="76"/>
                      </a:lnTo>
                      <a:lnTo>
                        <a:pt x="194" y="78"/>
                      </a:lnTo>
                      <a:lnTo>
                        <a:pt x="197" y="77"/>
                      </a:lnTo>
                      <a:lnTo>
                        <a:pt x="199" y="79"/>
                      </a:lnTo>
                      <a:lnTo>
                        <a:pt x="200" y="83"/>
                      </a:lnTo>
                      <a:lnTo>
                        <a:pt x="203" y="87"/>
                      </a:lnTo>
                      <a:lnTo>
                        <a:pt x="207" y="87"/>
                      </a:lnTo>
                      <a:lnTo>
                        <a:pt x="207" y="88"/>
                      </a:lnTo>
                      <a:lnTo>
                        <a:pt x="207" y="90"/>
                      </a:lnTo>
                      <a:lnTo>
                        <a:pt x="212" y="93"/>
                      </a:lnTo>
                      <a:lnTo>
                        <a:pt x="215" y="94"/>
                      </a:lnTo>
                      <a:lnTo>
                        <a:pt x="215" y="97"/>
                      </a:lnTo>
                      <a:lnTo>
                        <a:pt x="211" y="102"/>
                      </a:lnTo>
                      <a:lnTo>
                        <a:pt x="202" y="102"/>
                      </a:lnTo>
                      <a:lnTo>
                        <a:pt x="197" y="98"/>
                      </a:lnTo>
                      <a:lnTo>
                        <a:pt x="195" y="98"/>
                      </a:lnTo>
                      <a:lnTo>
                        <a:pt x="194" y="100"/>
                      </a:lnTo>
                      <a:lnTo>
                        <a:pt x="195" y="102"/>
                      </a:lnTo>
                      <a:lnTo>
                        <a:pt x="201" y="109"/>
                      </a:lnTo>
                      <a:lnTo>
                        <a:pt x="207" y="117"/>
                      </a:lnTo>
                      <a:lnTo>
                        <a:pt x="210" y="119"/>
                      </a:lnTo>
                      <a:lnTo>
                        <a:pt x="208" y="126"/>
                      </a:lnTo>
                      <a:lnTo>
                        <a:pt x="207" y="129"/>
                      </a:lnTo>
                      <a:lnTo>
                        <a:pt x="205" y="130"/>
                      </a:lnTo>
                      <a:lnTo>
                        <a:pt x="202" y="129"/>
                      </a:lnTo>
                      <a:lnTo>
                        <a:pt x="200" y="129"/>
                      </a:lnTo>
                      <a:lnTo>
                        <a:pt x="197" y="132"/>
                      </a:lnTo>
                      <a:lnTo>
                        <a:pt x="192" y="135"/>
                      </a:lnTo>
                      <a:lnTo>
                        <a:pt x="189" y="135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3" y="133"/>
                      </a:lnTo>
                      <a:lnTo>
                        <a:pt x="180" y="133"/>
                      </a:lnTo>
                      <a:lnTo>
                        <a:pt x="176" y="137"/>
                      </a:lnTo>
                      <a:lnTo>
                        <a:pt x="178" y="140"/>
                      </a:lnTo>
                      <a:lnTo>
                        <a:pt x="181" y="141"/>
                      </a:lnTo>
                      <a:lnTo>
                        <a:pt x="183" y="146"/>
                      </a:lnTo>
                      <a:lnTo>
                        <a:pt x="184" y="149"/>
                      </a:lnTo>
                      <a:lnTo>
                        <a:pt x="184" y="154"/>
                      </a:lnTo>
                      <a:lnTo>
                        <a:pt x="183" y="157"/>
                      </a:lnTo>
                      <a:lnTo>
                        <a:pt x="180" y="157"/>
                      </a:lnTo>
                      <a:lnTo>
                        <a:pt x="179" y="154"/>
                      </a:lnTo>
                      <a:lnTo>
                        <a:pt x="178" y="149"/>
                      </a:lnTo>
                      <a:lnTo>
                        <a:pt x="175" y="148"/>
                      </a:lnTo>
                      <a:lnTo>
                        <a:pt x="172" y="148"/>
                      </a:lnTo>
                      <a:lnTo>
                        <a:pt x="163" y="156"/>
                      </a:lnTo>
                      <a:lnTo>
                        <a:pt x="162" y="160"/>
                      </a:lnTo>
                      <a:lnTo>
                        <a:pt x="160" y="163"/>
                      </a:lnTo>
                      <a:lnTo>
                        <a:pt x="160" y="170"/>
                      </a:lnTo>
                      <a:lnTo>
                        <a:pt x="158" y="173"/>
                      </a:lnTo>
                      <a:lnTo>
                        <a:pt x="153" y="173"/>
                      </a:lnTo>
                      <a:lnTo>
                        <a:pt x="151" y="175"/>
                      </a:lnTo>
                      <a:lnTo>
                        <a:pt x="151" y="184"/>
                      </a:lnTo>
                      <a:lnTo>
                        <a:pt x="149" y="185"/>
                      </a:lnTo>
                      <a:lnTo>
                        <a:pt x="149" y="189"/>
                      </a:lnTo>
                      <a:lnTo>
                        <a:pt x="152" y="194"/>
                      </a:lnTo>
                      <a:lnTo>
                        <a:pt x="154" y="196"/>
                      </a:lnTo>
                      <a:lnTo>
                        <a:pt x="154" y="201"/>
                      </a:lnTo>
                      <a:lnTo>
                        <a:pt x="149" y="208"/>
                      </a:lnTo>
                      <a:lnTo>
                        <a:pt x="149" y="21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" name="Freeform 201"/>
                <p:cNvSpPr>
                  <a:spLocks noChangeAspect="1"/>
                </p:cNvSpPr>
                <p:nvPr/>
              </p:nvSpPr>
              <p:spPr bwMode="gray">
                <a:xfrm>
                  <a:off x="2703" y="1965"/>
                  <a:ext cx="15" cy="8"/>
                </a:xfrm>
                <a:custGeom>
                  <a:avLst/>
                  <a:gdLst/>
                  <a:ahLst/>
                  <a:cxnLst>
                    <a:cxn ang="0">
                      <a:pos x="75" y="42"/>
                    </a:cxn>
                    <a:cxn ang="0">
                      <a:pos x="45" y="20"/>
                    </a:cxn>
                    <a:cxn ang="0">
                      <a:pos x="29" y="17"/>
                    </a:cxn>
                    <a:cxn ang="0">
                      <a:pos x="13" y="7"/>
                    </a:cxn>
                    <a:cxn ang="0">
                      <a:pos x="0" y="5"/>
                    </a:cxn>
                    <a:cxn ang="0">
                      <a:pos x="4" y="0"/>
                    </a:cxn>
                    <a:cxn ang="0">
                      <a:pos x="15" y="2"/>
                    </a:cxn>
                    <a:cxn ang="0">
                      <a:pos x="20" y="10"/>
                    </a:cxn>
                    <a:cxn ang="0">
                      <a:pos x="25" y="10"/>
                    </a:cxn>
                    <a:cxn ang="0">
                      <a:pos x="32" y="5"/>
                    </a:cxn>
                    <a:cxn ang="0">
                      <a:pos x="40" y="6"/>
                    </a:cxn>
                    <a:cxn ang="0">
                      <a:pos x="40" y="11"/>
                    </a:cxn>
                    <a:cxn ang="0">
                      <a:pos x="48" y="17"/>
                    </a:cxn>
                    <a:cxn ang="0">
                      <a:pos x="55" y="18"/>
                    </a:cxn>
                    <a:cxn ang="0">
                      <a:pos x="63" y="28"/>
                    </a:cxn>
                    <a:cxn ang="0">
                      <a:pos x="72" y="29"/>
                    </a:cxn>
                    <a:cxn ang="0">
                      <a:pos x="71" y="34"/>
                    </a:cxn>
                    <a:cxn ang="0">
                      <a:pos x="75" y="34"/>
                    </a:cxn>
                    <a:cxn ang="0">
                      <a:pos x="75" y="42"/>
                    </a:cxn>
                  </a:cxnLst>
                  <a:rect l="0" t="0" r="r" b="b"/>
                  <a:pathLst>
                    <a:path w="75" h="42">
                      <a:moveTo>
                        <a:pt x="75" y="42"/>
                      </a:moveTo>
                      <a:lnTo>
                        <a:pt x="45" y="20"/>
                      </a:lnTo>
                      <a:lnTo>
                        <a:pt x="29" y="17"/>
                      </a:lnTo>
                      <a:lnTo>
                        <a:pt x="13" y="7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15" y="2"/>
                      </a:lnTo>
                      <a:lnTo>
                        <a:pt x="20" y="10"/>
                      </a:lnTo>
                      <a:lnTo>
                        <a:pt x="25" y="10"/>
                      </a:lnTo>
                      <a:lnTo>
                        <a:pt x="32" y="5"/>
                      </a:lnTo>
                      <a:lnTo>
                        <a:pt x="40" y="6"/>
                      </a:lnTo>
                      <a:lnTo>
                        <a:pt x="40" y="11"/>
                      </a:lnTo>
                      <a:lnTo>
                        <a:pt x="48" y="17"/>
                      </a:lnTo>
                      <a:lnTo>
                        <a:pt x="55" y="18"/>
                      </a:lnTo>
                      <a:lnTo>
                        <a:pt x="63" y="28"/>
                      </a:lnTo>
                      <a:lnTo>
                        <a:pt x="72" y="29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4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97" name="Freeform 202"/>
              <p:cNvSpPr>
                <a:spLocks noChangeAspect="1"/>
              </p:cNvSpPr>
              <p:nvPr/>
            </p:nvSpPr>
            <p:spPr bwMode="gray">
              <a:xfrm>
                <a:off x="5128419" y="2973735"/>
                <a:ext cx="39688" cy="4127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35" y="2"/>
                  </a:cxn>
                  <a:cxn ang="0">
                    <a:pos x="21" y="12"/>
                  </a:cxn>
                  <a:cxn ang="0">
                    <a:pos x="13" y="8"/>
                  </a:cxn>
                  <a:cxn ang="0">
                    <a:pos x="2" y="28"/>
                  </a:cxn>
                  <a:cxn ang="0">
                    <a:pos x="0" y="37"/>
                  </a:cxn>
                  <a:cxn ang="0">
                    <a:pos x="6" y="50"/>
                  </a:cxn>
                  <a:cxn ang="0">
                    <a:pos x="21" y="58"/>
                  </a:cxn>
                  <a:cxn ang="0">
                    <a:pos x="28" y="70"/>
                  </a:cxn>
                  <a:cxn ang="0">
                    <a:pos x="23" y="86"/>
                  </a:cxn>
                  <a:cxn ang="0">
                    <a:pos x="26" y="99"/>
                  </a:cxn>
                  <a:cxn ang="0">
                    <a:pos x="32" y="106"/>
                  </a:cxn>
                  <a:cxn ang="0">
                    <a:pos x="39" y="108"/>
                  </a:cxn>
                  <a:cxn ang="0">
                    <a:pos x="42" y="98"/>
                  </a:cxn>
                  <a:cxn ang="0">
                    <a:pos x="49" y="90"/>
                  </a:cxn>
                  <a:cxn ang="0">
                    <a:pos x="53" y="96"/>
                  </a:cxn>
                  <a:cxn ang="0">
                    <a:pos x="60" y="103"/>
                  </a:cxn>
                  <a:cxn ang="0">
                    <a:pos x="65" y="119"/>
                  </a:cxn>
                  <a:cxn ang="0">
                    <a:pos x="66" y="130"/>
                  </a:cxn>
                  <a:cxn ang="0">
                    <a:pos x="71" y="131"/>
                  </a:cxn>
                  <a:cxn ang="0">
                    <a:pos x="76" y="110"/>
                  </a:cxn>
                  <a:cxn ang="0">
                    <a:pos x="85" y="107"/>
                  </a:cxn>
                  <a:cxn ang="0">
                    <a:pos x="91" y="117"/>
                  </a:cxn>
                  <a:cxn ang="0">
                    <a:pos x="98" y="124"/>
                  </a:cxn>
                  <a:cxn ang="0">
                    <a:pos x="107" y="129"/>
                  </a:cxn>
                  <a:cxn ang="0">
                    <a:pos x="105" y="107"/>
                  </a:cxn>
                  <a:cxn ang="0">
                    <a:pos x="98" y="77"/>
                  </a:cxn>
                  <a:cxn ang="0">
                    <a:pos x="91" y="66"/>
                  </a:cxn>
                  <a:cxn ang="0">
                    <a:pos x="88" y="54"/>
                  </a:cxn>
                  <a:cxn ang="0">
                    <a:pos x="105" y="66"/>
                  </a:cxn>
                  <a:cxn ang="0">
                    <a:pos x="108" y="71"/>
                  </a:cxn>
                  <a:cxn ang="0">
                    <a:pos x="113" y="71"/>
                  </a:cxn>
                  <a:cxn ang="0">
                    <a:pos x="119" y="65"/>
                  </a:cxn>
                  <a:cxn ang="0">
                    <a:pos x="128" y="64"/>
                  </a:cxn>
                  <a:cxn ang="0">
                    <a:pos x="126" y="56"/>
                  </a:cxn>
                  <a:cxn ang="0">
                    <a:pos x="114" y="48"/>
                  </a:cxn>
                  <a:cxn ang="0">
                    <a:pos x="107" y="33"/>
                  </a:cxn>
                  <a:cxn ang="0">
                    <a:pos x="107" y="26"/>
                  </a:cxn>
                  <a:cxn ang="0">
                    <a:pos x="98" y="21"/>
                  </a:cxn>
                  <a:cxn ang="0">
                    <a:pos x="74" y="12"/>
                  </a:cxn>
                  <a:cxn ang="0">
                    <a:pos x="61" y="8"/>
                  </a:cxn>
                  <a:cxn ang="0">
                    <a:pos x="55" y="8"/>
                  </a:cxn>
                  <a:cxn ang="0">
                    <a:pos x="49" y="0"/>
                  </a:cxn>
                </a:cxnLst>
                <a:rect l="0" t="0" r="r" b="b"/>
                <a:pathLst>
                  <a:path w="128" h="131">
                    <a:moveTo>
                      <a:pt x="49" y="0"/>
                    </a:moveTo>
                    <a:lnTo>
                      <a:pt x="35" y="2"/>
                    </a:lnTo>
                    <a:lnTo>
                      <a:pt x="21" y="12"/>
                    </a:lnTo>
                    <a:lnTo>
                      <a:pt x="13" y="8"/>
                    </a:lnTo>
                    <a:lnTo>
                      <a:pt x="2" y="28"/>
                    </a:lnTo>
                    <a:lnTo>
                      <a:pt x="0" y="37"/>
                    </a:lnTo>
                    <a:lnTo>
                      <a:pt x="6" y="50"/>
                    </a:lnTo>
                    <a:lnTo>
                      <a:pt x="21" y="58"/>
                    </a:lnTo>
                    <a:lnTo>
                      <a:pt x="28" y="70"/>
                    </a:lnTo>
                    <a:lnTo>
                      <a:pt x="23" y="86"/>
                    </a:lnTo>
                    <a:lnTo>
                      <a:pt x="26" y="99"/>
                    </a:lnTo>
                    <a:lnTo>
                      <a:pt x="32" y="106"/>
                    </a:lnTo>
                    <a:lnTo>
                      <a:pt x="39" y="108"/>
                    </a:lnTo>
                    <a:lnTo>
                      <a:pt x="42" y="98"/>
                    </a:lnTo>
                    <a:lnTo>
                      <a:pt x="49" y="90"/>
                    </a:lnTo>
                    <a:lnTo>
                      <a:pt x="53" y="96"/>
                    </a:lnTo>
                    <a:lnTo>
                      <a:pt x="60" y="103"/>
                    </a:lnTo>
                    <a:lnTo>
                      <a:pt x="65" y="119"/>
                    </a:lnTo>
                    <a:lnTo>
                      <a:pt x="66" y="130"/>
                    </a:lnTo>
                    <a:lnTo>
                      <a:pt x="71" y="131"/>
                    </a:lnTo>
                    <a:lnTo>
                      <a:pt x="76" y="110"/>
                    </a:lnTo>
                    <a:lnTo>
                      <a:pt x="85" y="107"/>
                    </a:lnTo>
                    <a:lnTo>
                      <a:pt x="91" y="117"/>
                    </a:lnTo>
                    <a:lnTo>
                      <a:pt x="98" y="124"/>
                    </a:lnTo>
                    <a:lnTo>
                      <a:pt x="107" y="129"/>
                    </a:lnTo>
                    <a:lnTo>
                      <a:pt x="105" y="107"/>
                    </a:lnTo>
                    <a:lnTo>
                      <a:pt x="98" y="77"/>
                    </a:lnTo>
                    <a:lnTo>
                      <a:pt x="91" y="66"/>
                    </a:lnTo>
                    <a:lnTo>
                      <a:pt x="88" y="54"/>
                    </a:lnTo>
                    <a:lnTo>
                      <a:pt x="105" y="66"/>
                    </a:lnTo>
                    <a:lnTo>
                      <a:pt x="108" y="71"/>
                    </a:lnTo>
                    <a:lnTo>
                      <a:pt x="113" y="71"/>
                    </a:lnTo>
                    <a:lnTo>
                      <a:pt x="119" y="65"/>
                    </a:lnTo>
                    <a:lnTo>
                      <a:pt x="128" y="64"/>
                    </a:lnTo>
                    <a:lnTo>
                      <a:pt x="126" y="56"/>
                    </a:lnTo>
                    <a:lnTo>
                      <a:pt x="114" y="48"/>
                    </a:lnTo>
                    <a:lnTo>
                      <a:pt x="107" y="33"/>
                    </a:lnTo>
                    <a:lnTo>
                      <a:pt x="107" y="26"/>
                    </a:lnTo>
                    <a:lnTo>
                      <a:pt x="98" y="21"/>
                    </a:lnTo>
                    <a:lnTo>
                      <a:pt x="74" y="12"/>
                    </a:lnTo>
                    <a:lnTo>
                      <a:pt x="61" y="8"/>
                    </a:lnTo>
                    <a:lnTo>
                      <a:pt x="55" y="8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" name="Freeform 203"/>
              <p:cNvSpPr>
                <a:spLocks noChangeAspect="1"/>
              </p:cNvSpPr>
              <p:nvPr/>
            </p:nvSpPr>
            <p:spPr bwMode="gray">
              <a:xfrm>
                <a:off x="5110956" y="2894360"/>
                <a:ext cx="111125" cy="93663"/>
              </a:xfrm>
              <a:custGeom>
                <a:avLst/>
                <a:gdLst/>
                <a:ahLst/>
                <a:cxnLst>
                  <a:cxn ang="0">
                    <a:pos x="314" y="70"/>
                  </a:cxn>
                  <a:cxn ang="0">
                    <a:pos x="258" y="65"/>
                  </a:cxn>
                  <a:cxn ang="0">
                    <a:pos x="245" y="66"/>
                  </a:cxn>
                  <a:cxn ang="0">
                    <a:pos x="223" y="73"/>
                  </a:cxn>
                  <a:cxn ang="0">
                    <a:pos x="193" y="86"/>
                  </a:cxn>
                  <a:cxn ang="0">
                    <a:pos x="216" y="100"/>
                  </a:cxn>
                  <a:cxn ang="0">
                    <a:pos x="227" y="116"/>
                  </a:cxn>
                  <a:cxn ang="0">
                    <a:pos x="201" y="103"/>
                  </a:cxn>
                  <a:cxn ang="0">
                    <a:pos x="207" y="120"/>
                  </a:cxn>
                  <a:cxn ang="0">
                    <a:pos x="201" y="125"/>
                  </a:cxn>
                  <a:cxn ang="0">
                    <a:pos x="185" y="111"/>
                  </a:cxn>
                  <a:cxn ang="0">
                    <a:pos x="184" y="124"/>
                  </a:cxn>
                  <a:cxn ang="0">
                    <a:pos x="188" y="135"/>
                  </a:cxn>
                  <a:cxn ang="0">
                    <a:pos x="172" y="111"/>
                  </a:cxn>
                  <a:cxn ang="0">
                    <a:pos x="148" y="93"/>
                  </a:cxn>
                  <a:cxn ang="0">
                    <a:pos x="137" y="90"/>
                  </a:cxn>
                  <a:cxn ang="0">
                    <a:pos x="135" y="120"/>
                  </a:cxn>
                  <a:cxn ang="0">
                    <a:pos x="144" y="140"/>
                  </a:cxn>
                  <a:cxn ang="0">
                    <a:pos x="164" y="172"/>
                  </a:cxn>
                  <a:cxn ang="0">
                    <a:pos x="172" y="190"/>
                  </a:cxn>
                  <a:cxn ang="0">
                    <a:pos x="163" y="191"/>
                  </a:cxn>
                  <a:cxn ang="0">
                    <a:pos x="161" y="179"/>
                  </a:cxn>
                  <a:cxn ang="0">
                    <a:pos x="150" y="186"/>
                  </a:cxn>
                  <a:cxn ang="0">
                    <a:pos x="151" y="203"/>
                  </a:cxn>
                  <a:cxn ang="0">
                    <a:pos x="141" y="203"/>
                  </a:cxn>
                  <a:cxn ang="0">
                    <a:pos x="135" y="212"/>
                  </a:cxn>
                  <a:cxn ang="0">
                    <a:pos x="156" y="219"/>
                  </a:cxn>
                  <a:cxn ang="0">
                    <a:pos x="172" y="224"/>
                  </a:cxn>
                  <a:cxn ang="0">
                    <a:pos x="184" y="237"/>
                  </a:cxn>
                  <a:cxn ang="0">
                    <a:pos x="199" y="250"/>
                  </a:cxn>
                  <a:cxn ang="0">
                    <a:pos x="211" y="255"/>
                  </a:cxn>
                  <a:cxn ang="0">
                    <a:pos x="199" y="285"/>
                  </a:cxn>
                  <a:cxn ang="0">
                    <a:pos x="175" y="275"/>
                  </a:cxn>
                  <a:cxn ang="0">
                    <a:pos x="152" y="270"/>
                  </a:cxn>
                  <a:cxn ang="0">
                    <a:pos x="164" y="259"/>
                  </a:cxn>
                  <a:cxn ang="0">
                    <a:pos x="139" y="243"/>
                  </a:cxn>
                  <a:cxn ang="0">
                    <a:pos x="123" y="245"/>
                  </a:cxn>
                  <a:cxn ang="0">
                    <a:pos x="98" y="245"/>
                  </a:cxn>
                  <a:cxn ang="0">
                    <a:pos x="67" y="242"/>
                  </a:cxn>
                  <a:cxn ang="0">
                    <a:pos x="61" y="245"/>
                  </a:cxn>
                  <a:cxn ang="0">
                    <a:pos x="51" y="240"/>
                  </a:cxn>
                  <a:cxn ang="0">
                    <a:pos x="33" y="208"/>
                  </a:cxn>
                  <a:cxn ang="0">
                    <a:pos x="53" y="208"/>
                  </a:cxn>
                  <a:cxn ang="0">
                    <a:pos x="35" y="194"/>
                  </a:cxn>
                  <a:cxn ang="0">
                    <a:pos x="17" y="178"/>
                  </a:cxn>
                  <a:cxn ang="0">
                    <a:pos x="3" y="154"/>
                  </a:cxn>
                  <a:cxn ang="0">
                    <a:pos x="0" y="152"/>
                  </a:cxn>
                  <a:cxn ang="0">
                    <a:pos x="10" y="146"/>
                  </a:cxn>
                  <a:cxn ang="0">
                    <a:pos x="17" y="127"/>
                  </a:cxn>
                  <a:cxn ang="0">
                    <a:pos x="35" y="103"/>
                  </a:cxn>
                  <a:cxn ang="0">
                    <a:pos x="49" y="77"/>
                  </a:cxn>
                  <a:cxn ang="0">
                    <a:pos x="82" y="62"/>
                  </a:cxn>
                  <a:cxn ang="0">
                    <a:pos x="112" y="45"/>
                  </a:cxn>
                  <a:cxn ang="0">
                    <a:pos x="147" y="31"/>
                  </a:cxn>
                  <a:cxn ang="0">
                    <a:pos x="166" y="29"/>
                  </a:cxn>
                  <a:cxn ang="0">
                    <a:pos x="205" y="25"/>
                  </a:cxn>
                  <a:cxn ang="0">
                    <a:pos x="248" y="16"/>
                  </a:cxn>
                  <a:cxn ang="0">
                    <a:pos x="293" y="36"/>
                  </a:cxn>
                  <a:cxn ang="0">
                    <a:pos x="327" y="20"/>
                  </a:cxn>
                  <a:cxn ang="0">
                    <a:pos x="340" y="0"/>
                  </a:cxn>
                  <a:cxn ang="0">
                    <a:pos x="352" y="13"/>
                  </a:cxn>
                  <a:cxn ang="0">
                    <a:pos x="340" y="33"/>
                  </a:cxn>
                  <a:cxn ang="0">
                    <a:pos x="334" y="63"/>
                  </a:cxn>
                </a:cxnLst>
                <a:rect l="0" t="0" r="r" b="b"/>
                <a:pathLst>
                  <a:path w="352" h="293">
                    <a:moveTo>
                      <a:pt x="324" y="78"/>
                    </a:moveTo>
                    <a:lnTo>
                      <a:pt x="314" y="70"/>
                    </a:lnTo>
                    <a:lnTo>
                      <a:pt x="268" y="57"/>
                    </a:lnTo>
                    <a:lnTo>
                      <a:pt x="258" y="65"/>
                    </a:lnTo>
                    <a:lnTo>
                      <a:pt x="253" y="66"/>
                    </a:lnTo>
                    <a:lnTo>
                      <a:pt x="245" y="66"/>
                    </a:lnTo>
                    <a:lnTo>
                      <a:pt x="234" y="62"/>
                    </a:lnTo>
                    <a:lnTo>
                      <a:pt x="223" y="73"/>
                    </a:lnTo>
                    <a:lnTo>
                      <a:pt x="207" y="76"/>
                    </a:lnTo>
                    <a:lnTo>
                      <a:pt x="193" y="86"/>
                    </a:lnTo>
                    <a:lnTo>
                      <a:pt x="201" y="94"/>
                    </a:lnTo>
                    <a:lnTo>
                      <a:pt x="216" y="100"/>
                    </a:lnTo>
                    <a:lnTo>
                      <a:pt x="225" y="110"/>
                    </a:lnTo>
                    <a:lnTo>
                      <a:pt x="227" y="116"/>
                    </a:lnTo>
                    <a:lnTo>
                      <a:pt x="217" y="106"/>
                    </a:lnTo>
                    <a:lnTo>
                      <a:pt x="201" y="103"/>
                    </a:lnTo>
                    <a:lnTo>
                      <a:pt x="196" y="113"/>
                    </a:lnTo>
                    <a:lnTo>
                      <a:pt x="207" y="120"/>
                    </a:lnTo>
                    <a:lnTo>
                      <a:pt x="209" y="133"/>
                    </a:lnTo>
                    <a:lnTo>
                      <a:pt x="201" y="125"/>
                    </a:lnTo>
                    <a:lnTo>
                      <a:pt x="195" y="115"/>
                    </a:lnTo>
                    <a:lnTo>
                      <a:pt x="185" y="111"/>
                    </a:lnTo>
                    <a:lnTo>
                      <a:pt x="182" y="113"/>
                    </a:lnTo>
                    <a:lnTo>
                      <a:pt x="184" y="124"/>
                    </a:lnTo>
                    <a:lnTo>
                      <a:pt x="193" y="131"/>
                    </a:lnTo>
                    <a:lnTo>
                      <a:pt x="188" y="135"/>
                    </a:lnTo>
                    <a:lnTo>
                      <a:pt x="177" y="125"/>
                    </a:lnTo>
                    <a:lnTo>
                      <a:pt x="172" y="111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51" y="86"/>
                    </a:lnTo>
                    <a:lnTo>
                      <a:pt x="137" y="90"/>
                    </a:lnTo>
                    <a:lnTo>
                      <a:pt x="135" y="105"/>
                    </a:lnTo>
                    <a:lnTo>
                      <a:pt x="135" y="120"/>
                    </a:lnTo>
                    <a:lnTo>
                      <a:pt x="136" y="132"/>
                    </a:lnTo>
                    <a:lnTo>
                      <a:pt x="144" y="140"/>
                    </a:lnTo>
                    <a:lnTo>
                      <a:pt x="147" y="154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2" y="190"/>
                    </a:lnTo>
                    <a:lnTo>
                      <a:pt x="167" y="192"/>
                    </a:lnTo>
                    <a:lnTo>
                      <a:pt x="163" y="191"/>
                    </a:lnTo>
                    <a:lnTo>
                      <a:pt x="164" y="185"/>
                    </a:lnTo>
                    <a:lnTo>
                      <a:pt x="161" y="179"/>
                    </a:lnTo>
                    <a:lnTo>
                      <a:pt x="151" y="178"/>
                    </a:lnTo>
                    <a:lnTo>
                      <a:pt x="150" y="186"/>
                    </a:lnTo>
                    <a:lnTo>
                      <a:pt x="155" y="200"/>
                    </a:lnTo>
                    <a:lnTo>
                      <a:pt x="151" y="203"/>
                    </a:lnTo>
                    <a:lnTo>
                      <a:pt x="147" y="203"/>
                    </a:lnTo>
                    <a:lnTo>
                      <a:pt x="141" y="203"/>
                    </a:lnTo>
                    <a:lnTo>
                      <a:pt x="131" y="206"/>
                    </a:lnTo>
                    <a:lnTo>
                      <a:pt x="135" y="212"/>
                    </a:lnTo>
                    <a:lnTo>
                      <a:pt x="147" y="217"/>
                    </a:lnTo>
                    <a:lnTo>
                      <a:pt x="156" y="219"/>
                    </a:lnTo>
                    <a:lnTo>
                      <a:pt x="163" y="224"/>
                    </a:lnTo>
                    <a:lnTo>
                      <a:pt x="172" y="224"/>
                    </a:lnTo>
                    <a:lnTo>
                      <a:pt x="177" y="237"/>
                    </a:lnTo>
                    <a:lnTo>
                      <a:pt x="184" y="237"/>
                    </a:lnTo>
                    <a:lnTo>
                      <a:pt x="190" y="244"/>
                    </a:lnTo>
                    <a:lnTo>
                      <a:pt x="199" y="250"/>
                    </a:lnTo>
                    <a:lnTo>
                      <a:pt x="204" y="250"/>
                    </a:lnTo>
                    <a:lnTo>
                      <a:pt x="211" y="255"/>
                    </a:lnTo>
                    <a:lnTo>
                      <a:pt x="212" y="293"/>
                    </a:lnTo>
                    <a:lnTo>
                      <a:pt x="199" y="285"/>
                    </a:lnTo>
                    <a:lnTo>
                      <a:pt x="189" y="272"/>
                    </a:lnTo>
                    <a:lnTo>
                      <a:pt x="175" y="275"/>
                    </a:lnTo>
                    <a:lnTo>
                      <a:pt x="161" y="275"/>
                    </a:lnTo>
                    <a:lnTo>
                      <a:pt x="152" y="270"/>
                    </a:lnTo>
                    <a:lnTo>
                      <a:pt x="162" y="266"/>
                    </a:lnTo>
                    <a:lnTo>
                      <a:pt x="164" y="259"/>
                    </a:lnTo>
                    <a:lnTo>
                      <a:pt x="152" y="256"/>
                    </a:lnTo>
                    <a:lnTo>
                      <a:pt x="139" y="243"/>
                    </a:lnTo>
                    <a:lnTo>
                      <a:pt x="132" y="249"/>
                    </a:lnTo>
                    <a:lnTo>
                      <a:pt x="123" y="245"/>
                    </a:lnTo>
                    <a:lnTo>
                      <a:pt x="110" y="248"/>
                    </a:lnTo>
                    <a:lnTo>
                      <a:pt x="98" y="245"/>
                    </a:lnTo>
                    <a:lnTo>
                      <a:pt x="81" y="248"/>
                    </a:lnTo>
                    <a:lnTo>
                      <a:pt x="67" y="242"/>
                    </a:lnTo>
                    <a:lnTo>
                      <a:pt x="64" y="242"/>
                    </a:lnTo>
                    <a:lnTo>
                      <a:pt x="61" y="245"/>
                    </a:lnTo>
                    <a:lnTo>
                      <a:pt x="55" y="248"/>
                    </a:lnTo>
                    <a:lnTo>
                      <a:pt x="51" y="240"/>
                    </a:lnTo>
                    <a:lnTo>
                      <a:pt x="45" y="228"/>
                    </a:lnTo>
                    <a:lnTo>
                      <a:pt x="33" y="208"/>
                    </a:lnTo>
                    <a:lnTo>
                      <a:pt x="43" y="210"/>
                    </a:lnTo>
                    <a:lnTo>
                      <a:pt x="53" y="208"/>
                    </a:lnTo>
                    <a:lnTo>
                      <a:pt x="49" y="200"/>
                    </a:lnTo>
                    <a:lnTo>
                      <a:pt x="35" y="194"/>
                    </a:lnTo>
                    <a:lnTo>
                      <a:pt x="33" y="203"/>
                    </a:lnTo>
                    <a:lnTo>
                      <a:pt x="17" y="178"/>
                    </a:lnTo>
                    <a:lnTo>
                      <a:pt x="7" y="170"/>
                    </a:lnTo>
                    <a:lnTo>
                      <a:pt x="3" y="154"/>
                    </a:lnTo>
                    <a:lnTo>
                      <a:pt x="1" y="152"/>
                    </a:lnTo>
                    <a:lnTo>
                      <a:pt x="0" y="152"/>
                    </a:lnTo>
                    <a:lnTo>
                      <a:pt x="1" y="152"/>
                    </a:lnTo>
                    <a:lnTo>
                      <a:pt x="10" y="146"/>
                    </a:lnTo>
                    <a:lnTo>
                      <a:pt x="15" y="140"/>
                    </a:lnTo>
                    <a:lnTo>
                      <a:pt x="17" y="127"/>
                    </a:lnTo>
                    <a:lnTo>
                      <a:pt x="27" y="120"/>
                    </a:lnTo>
                    <a:lnTo>
                      <a:pt x="35" y="103"/>
                    </a:lnTo>
                    <a:lnTo>
                      <a:pt x="49" y="92"/>
                    </a:lnTo>
                    <a:lnTo>
                      <a:pt x="49" y="77"/>
                    </a:lnTo>
                    <a:lnTo>
                      <a:pt x="46" y="67"/>
                    </a:lnTo>
                    <a:lnTo>
                      <a:pt x="82" y="62"/>
                    </a:lnTo>
                    <a:lnTo>
                      <a:pt x="93" y="52"/>
                    </a:lnTo>
                    <a:lnTo>
                      <a:pt x="112" y="45"/>
                    </a:lnTo>
                    <a:lnTo>
                      <a:pt x="132" y="45"/>
                    </a:lnTo>
                    <a:lnTo>
                      <a:pt x="147" y="31"/>
                    </a:lnTo>
                    <a:lnTo>
                      <a:pt x="153" y="29"/>
                    </a:lnTo>
                    <a:lnTo>
                      <a:pt x="166" y="29"/>
                    </a:lnTo>
                    <a:lnTo>
                      <a:pt x="183" y="25"/>
                    </a:lnTo>
                    <a:lnTo>
                      <a:pt x="205" y="25"/>
                    </a:lnTo>
                    <a:lnTo>
                      <a:pt x="236" y="16"/>
                    </a:lnTo>
                    <a:lnTo>
                      <a:pt x="248" y="16"/>
                    </a:lnTo>
                    <a:lnTo>
                      <a:pt x="258" y="24"/>
                    </a:lnTo>
                    <a:lnTo>
                      <a:pt x="293" y="36"/>
                    </a:lnTo>
                    <a:lnTo>
                      <a:pt x="313" y="33"/>
                    </a:lnTo>
                    <a:lnTo>
                      <a:pt x="327" y="20"/>
                    </a:lnTo>
                    <a:lnTo>
                      <a:pt x="329" y="1"/>
                    </a:lnTo>
                    <a:lnTo>
                      <a:pt x="340" y="0"/>
                    </a:lnTo>
                    <a:lnTo>
                      <a:pt x="343" y="6"/>
                    </a:lnTo>
                    <a:lnTo>
                      <a:pt x="352" y="13"/>
                    </a:lnTo>
                    <a:lnTo>
                      <a:pt x="351" y="24"/>
                    </a:lnTo>
                    <a:lnTo>
                      <a:pt x="340" y="33"/>
                    </a:lnTo>
                    <a:lnTo>
                      <a:pt x="338" y="49"/>
                    </a:lnTo>
                    <a:lnTo>
                      <a:pt x="334" y="63"/>
                    </a:lnTo>
                    <a:lnTo>
                      <a:pt x="324" y="7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204"/>
              <p:cNvSpPr>
                <a:spLocks noChangeAspect="1"/>
              </p:cNvSpPr>
              <p:nvPr/>
            </p:nvSpPr>
            <p:spPr bwMode="gray">
              <a:xfrm>
                <a:off x="5039519" y="2727672"/>
                <a:ext cx="117475" cy="69850"/>
              </a:xfrm>
              <a:custGeom>
                <a:avLst/>
                <a:gdLst/>
                <a:ahLst/>
                <a:cxnLst>
                  <a:cxn ang="0">
                    <a:pos x="71" y="47"/>
                  </a:cxn>
                  <a:cxn ang="0">
                    <a:pos x="128" y="64"/>
                  </a:cxn>
                  <a:cxn ang="0">
                    <a:pos x="147" y="44"/>
                  </a:cxn>
                  <a:cxn ang="0">
                    <a:pos x="194" y="26"/>
                  </a:cxn>
                  <a:cxn ang="0">
                    <a:pos x="225" y="24"/>
                  </a:cxn>
                  <a:cxn ang="0">
                    <a:pos x="240" y="10"/>
                  </a:cxn>
                  <a:cxn ang="0">
                    <a:pos x="273" y="2"/>
                  </a:cxn>
                  <a:cxn ang="0">
                    <a:pos x="300" y="5"/>
                  </a:cxn>
                  <a:cxn ang="0">
                    <a:pos x="329" y="12"/>
                  </a:cxn>
                  <a:cxn ang="0">
                    <a:pos x="356" y="29"/>
                  </a:cxn>
                  <a:cxn ang="0">
                    <a:pos x="369" y="48"/>
                  </a:cxn>
                  <a:cxn ang="0">
                    <a:pos x="357" y="62"/>
                  </a:cxn>
                  <a:cxn ang="0">
                    <a:pos x="335" y="69"/>
                  </a:cxn>
                  <a:cxn ang="0">
                    <a:pos x="324" y="86"/>
                  </a:cxn>
                  <a:cxn ang="0">
                    <a:pos x="316" y="108"/>
                  </a:cxn>
                  <a:cxn ang="0">
                    <a:pos x="298" y="135"/>
                  </a:cxn>
                  <a:cxn ang="0">
                    <a:pos x="284" y="161"/>
                  </a:cxn>
                  <a:cxn ang="0">
                    <a:pos x="260" y="185"/>
                  </a:cxn>
                  <a:cxn ang="0">
                    <a:pos x="225" y="195"/>
                  </a:cxn>
                  <a:cxn ang="0">
                    <a:pos x="209" y="193"/>
                  </a:cxn>
                  <a:cxn ang="0">
                    <a:pos x="181" y="204"/>
                  </a:cxn>
                  <a:cxn ang="0">
                    <a:pos x="160" y="209"/>
                  </a:cxn>
                  <a:cxn ang="0">
                    <a:pos x="133" y="218"/>
                  </a:cxn>
                  <a:cxn ang="0">
                    <a:pos x="102" y="223"/>
                  </a:cxn>
                  <a:cxn ang="0">
                    <a:pos x="76" y="210"/>
                  </a:cxn>
                  <a:cxn ang="0">
                    <a:pos x="50" y="188"/>
                  </a:cxn>
                  <a:cxn ang="0">
                    <a:pos x="28" y="167"/>
                  </a:cxn>
                  <a:cxn ang="0">
                    <a:pos x="15" y="140"/>
                  </a:cxn>
                  <a:cxn ang="0">
                    <a:pos x="0" y="136"/>
                  </a:cxn>
                  <a:cxn ang="0">
                    <a:pos x="21" y="123"/>
                  </a:cxn>
                  <a:cxn ang="0">
                    <a:pos x="20" y="102"/>
                  </a:cxn>
                  <a:cxn ang="0">
                    <a:pos x="22" y="75"/>
                  </a:cxn>
                  <a:cxn ang="0">
                    <a:pos x="53" y="67"/>
                  </a:cxn>
                  <a:cxn ang="0">
                    <a:pos x="58" y="39"/>
                  </a:cxn>
                </a:cxnLst>
                <a:rect l="0" t="0" r="r" b="b"/>
                <a:pathLst>
                  <a:path w="369" h="223">
                    <a:moveTo>
                      <a:pt x="58" y="39"/>
                    </a:moveTo>
                    <a:lnTo>
                      <a:pt x="71" y="47"/>
                    </a:lnTo>
                    <a:lnTo>
                      <a:pt x="95" y="65"/>
                    </a:lnTo>
                    <a:lnTo>
                      <a:pt x="128" y="64"/>
                    </a:lnTo>
                    <a:lnTo>
                      <a:pt x="134" y="64"/>
                    </a:lnTo>
                    <a:lnTo>
                      <a:pt x="147" y="44"/>
                    </a:lnTo>
                    <a:lnTo>
                      <a:pt x="178" y="35"/>
                    </a:lnTo>
                    <a:lnTo>
                      <a:pt x="194" y="26"/>
                    </a:lnTo>
                    <a:lnTo>
                      <a:pt x="211" y="32"/>
                    </a:lnTo>
                    <a:lnTo>
                      <a:pt x="225" y="24"/>
                    </a:lnTo>
                    <a:lnTo>
                      <a:pt x="235" y="22"/>
                    </a:lnTo>
                    <a:lnTo>
                      <a:pt x="240" y="10"/>
                    </a:lnTo>
                    <a:lnTo>
                      <a:pt x="255" y="1"/>
                    </a:lnTo>
                    <a:lnTo>
                      <a:pt x="273" y="2"/>
                    </a:lnTo>
                    <a:lnTo>
                      <a:pt x="285" y="0"/>
                    </a:lnTo>
                    <a:lnTo>
                      <a:pt x="300" y="5"/>
                    </a:lnTo>
                    <a:lnTo>
                      <a:pt x="317" y="15"/>
                    </a:lnTo>
                    <a:lnTo>
                      <a:pt x="329" y="12"/>
                    </a:lnTo>
                    <a:lnTo>
                      <a:pt x="344" y="19"/>
                    </a:lnTo>
                    <a:lnTo>
                      <a:pt x="356" y="29"/>
                    </a:lnTo>
                    <a:lnTo>
                      <a:pt x="365" y="38"/>
                    </a:lnTo>
                    <a:lnTo>
                      <a:pt x="369" y="48"/>
                    </a:lnTo>
                    <a:lnTo>
                      <a:pt x="365" y="55"/>
                    </a:lnTo>
                    <a:lnTo>
                      <a:pt x="357" y="62"/>
                    </a:lnTo>
                    <a:lnTo>
                      <a:pt x="350" y="62"/>
                    </a:lnTo>
                    <a:lnTo>
                      <a:pt x="335" y="69"/>
                    </a:lnTo>
                    <a:lnTo>
                      <a:pt x="326" y="78"/>
                    </a:lnTo>
                    <a:lnTo>
                      <a:pt x="324" y="86"/>
                    </a:lnTo>
                    <a:lnTo>
                      <a:pt x="318" y="97"/>
                    </a:lnTo>
                    <a:lnTo>
                      <a:pt x="316" y="108"/>
                    </a:lnTo>
                    <a:lnTo>
                      <a:pt x="303" y="121"/>
                    </a:lnTo>
                    <a:lnTo>
                      <a:pt x="298" y="135"/>
                    </a:lnTo>
                    <a:lnTo>
                      <a:pt x="291" y="151"/>
                    </a:lnTo>
                    <a:lnTo>
                      <a:pt x="284" y="161"/>
                    </a:lnTo>
                    <a:lnTo>
                      <a:pt x="276" y="178"/>
                    </a:lnTo>
                    <a:lnTo>
                      <a:pt x="260" y="185"/>
                    </a:lnTo>
                    <a:lnTo>
                      <a:pt x="228" y="195"/>
                    </a:lnTo>
                    <a:lnTo>
                      <a:pt x="225" y="195"/>
                    </a:lnTo>
                    <a:lnTo>
                      <a:pt x="221" y="188"/>
                    </a:lnTo>
                    <a:lnTo>
                      <a:pt x="209" y="193"/>
                    </a:lnTo>
                    <a:lnTo>
                      <a:pt x="197" y="193"/>
                    </a:lnTo>
                    <a:lnTo>
                      <a:pt x="181" y="204"/>
                    </a:lnTo>
                    <a:lnTo>
                      <a:pt x="166" y="204"/>
                    </a:lnTo>
                    <a:lnTo>
                      <a:pt x="160" y="209"/>
                    </a:lnTo>
                    <a:lnTo>
                      <a:pt x="145" y="210"/>
                    </a:lnTo>
                    <a:lnTo>
                      <a:pt x="133" y="218"/>
                    </a:lnTo>
                    <a:lnTo>
                      <a:pt x="119" y="222"/>
                    </a:lnTo>
                    <a:lnTo>
                      <a:pt x="102" y="223"/>
                    </a:lnTo>
                    <a:lnTo>
                      <a:pt x="87" y="214"/>
                    </a:lnTo>
                    <a:lnTo>
                      <a:pt x="76" y="210"/>
                    </a:lnTo>
                    <a:lnTo>
                      <a:pt x="65" y="195"/>
                    </a:lnTo>
                    <a:lnTo>
                      <a:pt x="50" y="188"/>
                    </a:lnTo>
                    <a:lnTo>
                      <a:pt x="41" y="172"/>
                    </a:lnTo>
                    <a:lnTo>
                      <a:pt x="28" y="167"/>
                    </a:lnTo>
                    <a:lnTo>
                      <a:pt x="20" y="153"/>
                    </a:lnTo>
                    <a:lnTo>
                      <a:pt x="15" y="140"/>
                    </a:lnTo>
                    <a:lnTo>
                      <a:pt x="7" y="136"/>
                    </a:lnTo>
                    <a:lnTo>
                      <a:pt x="0" y="136"/>
                    </a:lnTo>
                    <a:lnTo>
                      <a:pt x="10" y="125"/>
                    </a:lnTo>
                    <a:lnTo>
                      <a:pt x="21" y="123"/>
                    </a:lnTo>
                    <a:lnTo>
                      <a:pt x="20" y="112"/>
                    </a:lnTo>
                    <a:lnTo>
                      <a:pt x="20" y="102"/>
                    </a:lnTo>
                    <a:lnTo>
                      <a:pt x="28" y="83"/>
                    </a:lnTo>
                    <a:lnTo>
                      <a:pt x="22" y="75"/>
                    </a:lnTo>
                    <a:lnTo>
                      <a:pt x="26" y="67"/>
                    </a:lnTo>
                    <a:lnTo>
                      <a:pt x="53" y="67"/>
                    </a:lnTo>
                    <a:lnTo>
                      <a:pt x="58" y="59"/>
                    </a:lnTo>
                    <a:lnTo>
                      <a:pt x="58" y="3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205"/>
              <p:cNvSpPr>
                <a:spLocks noChangeAspect="1"/>
              </p:cNvSpPr>
              <p:nvPr/>
            </p:nvSpPr>
            <p:spPr bwMode="gray">
              <a:xfrm>
                <a:off x="5004594" y="2549872"/>
                <a:ext cx="173038" cy="163513"/>
              </a:xfrm>
              <a:custGeom>
                <a:avLst/>
                <a:gdLst/>
                <a:ahLst/>
                <a:cxnLst>
                  <a:cxn ang="0">
                    <a:pos x="521" y="323"/>
                  </a:cxn>
                  <a:cxn ang="0">
                    <a:pos x="540" y="357"/>
                  </a:cxn>
                  <a:cxn ang="0">
                    <a:pos x="540" y="397"/>
                  </a:cxn>
                  <a:cxn ang="0">
                    <a:pos x="488" y="444"/>
                  </a:cxn>
                  <a:cxn ang="0">
                    <a:pos x="470" y="509"/>
                  </a:cxn>
                  <a:cxn ang="0">
                    <a:pos x="446" y="506"/>
                  </a:cxn>
                  <a:cxn ang="0">
                    <a:pos x="416" y="483"/>
                  </a:cxn>
                  <a:cxn ang="0">
                    <a:pos x="379" y="488"/>
                  </a:cxn>
                  <a:cxn ang="0">
                    <a:pos x="343" y="487"/>
                  </a:cxn>
                  <a:cxn ang="0">
                    <a:pos x="317" y="498"/>
                  </a:cxn>
                  <a:cxn ang="0">
                    <a:pos x="291" y="473"/>
                  </a:cxn>
                  <a:cxn ang="0">
                    <a:pos x="259" y="475"/>
                  </a:cxn>
                  <a:cxn ang="0">
                    <a:pos x="212" y="433"/>
                  </a:cxn>
                  <a:cxn ang="0">
                    <a:pos x="198" y="412"/>
                  </a:cxn>
                  <a:cxn ang="0">
                    <a:pos x="152" y="407"/>
                  </a:cxn>
                  <a:cxn ang="0">
                    <a:pos x="136" y="418"/>
                  </a:cxn>
                  <a:cxn ang="0">
                    <a:pos x="121" y="386"/>
                  </a:cxn>
                  <a:cxn ang="0">
                    <a:pos x="99" y="370"/>
                  </a:cxn>
                  <a:cxn ang="0">
                    <a:pos x="65" y="357"/>
                  </a:cxn>
                  <a:cxn ang="0">
                    <a:pos x="34" y="363"/>
                  </a:cxn>
                  <a:cxn ang="0">
                    <a:pos x="43" y="316"/>
                  </a:cxn>
                  <a:cxn ang="0">
                    <a:pos x="23" y="269"/>
                  </a:cxn>
                  <a:cxn ang="0">
                    <a:pos x="20" y="233"/>
                  </a:cxn>
                  <a:cxn ang="0">
                    <a:pos x="1" y="190"/>
                  </a:cxn>
                  <a:cxn ang="0">
                    <a:pos x="11" y="158"/>
                  </a:cxn>
                  <a:cxn ang="0">
                    <a:pos x="4" y="111"/>
                  </a:cxn>
                  <a:cxn ang="0">
                    <a:pos x="21" y="105"/>
                  </a:cxn>
                  <a:cxn ang="0">
                    <a:pos x="16" y="86"/>
                  </a:cxn>
                  <a:cxn ang="0">
                    <a:pos x="38" y="74"/>
                  </a:cxn>
                  <a:cxn ang="0">
                    <a:pos x="102" y="53"/>
                  </a:cxn>
                  <a:cxn ang="0">
                    <a:pos x="172" y="9"/>
                  </a:cxn>
                  <a:cxn ang="0">
                    <a:pos x="239" y="3"/>
                  </a:cxn>
                  <a:cxn ang="0">
                    <a:pos x="254" y="21"/>
                  </a:cxn>
                  <a:cxn ang="0">
                    <a:pos x="250" y="50"/>
                  </a:cxn>
                  <a:cxn ang="0">
                    <a:pos x="262" y="45"/>
                  </a:cxn>
                  <a:cxn ang="0">
                    <a:pos x="290" y="42"/>
                  </a:cxn>
                  <a:cxn ang="0">
                    <a:pos x="378" y="52"/>
                  </a:cxn>
                  <a:cxn ang="0">
                    <a:pos x="477" y="42"/>
                  </a:cxn>
                  <a:cxn ang="0">
                    <a:pos x="515" y="74"/>
                  </a:cxn>
                  <a:cxn ang="0">
                    <a:pos x="534" y="163"/>
                  </a:cxn>
                  <a:cxn ang="0">
                    <a:pos x="522" y="212"/>
                  </a:cxn>
                  <a:cxn ang="0">
                    <a:pos x="502" y="245"/>
                  </a:cxn>
                </a:cxnLst>
                <a:rect l="0" t="0" r="r" b="b"/>
                <a:pathLst>
                  <a:path w="545" h="511">
                    <a:moveTo>
                      <a:pt x="513" y="298"/>
                    </a:moveTo>
                    <a:lnTo>
                      <a:pt x="520" y="311"/>
                    </a:lnTo>
                    <a:lnTo>
                      <a:pt x="521" y="323"/>
                    </a:lnTo>
                    <a:lnTo>
                      <a:pt x="528" y="342"/>
                    </a:lnTo>
                    <a:lnTo>
                      <a:pt x="529" y="346"/>
                    </a:lnTo>
                    <a:lnTo>
                      <a:pt x="540" y="357"/>
                    </a:lnTo>
                    <a:lnTo>
                      <a:pt x="539" y="368"/>
                    </a:lnTo>
                    <a:lnTo>
                      <a:pt x="545" y="382"/>
                    </a:lnTo>
                    <a:lnTo>
                      <a:pt x="540" y="397"/>
                    </a:lnTo>
                    <a:lnTo>
                      <a:pt x="522" y="412"/>
                    </a:lnTo>
                    <a:lnTo>
                      <a:pt x="502" y="425"/>
                    </a:lnTo>
                    <a:lnTo>
                      <a:pt x="488" y="444"/>
                    </a:lnTo>
                    <a:lnTo>
                      <a:pt x="470" y="482"/>
                    </a:lnTo>
                    <a:lnTo>
                      <a:pt x="468" y="497"/>
                    </a:lnTo>
                    <a:lnTo>
                      <a:pt x="470" y="509"/>
                    </a:lnTo>
                    <a:lnTo>
                      <a:pt x="461" y="511"/>
                    </a:lnTo>
                    <a:lnTo>
                      <a:pt x="456" y="510"/>
                    </a:lnTo>
                    <a:lnTo>
                      <a:pt x="446" y="506"/>
                    </a:lnTo>
                    <a:lnTo>
                      <a:pt x="435" y="498"/>
                    </a:lnTo>
                    <a:lnTo>
                      <a:pt x="426" y="491"/>
                    </a:lnTo>
                    <a:lnTo>
                      <a:pt x="416" y="483"/>
                    </a:lnTo>
                    <a:lnTo>
                      <a:pt x="403" y="482"/>
                    </a:lnTo>
                    <a:lnTo>
                      <a:pt x="391" y="483"/>
                    </a:lnTo>
                    <a:lnTo>
                      <a:pt x="379" y="488"/>
                    </a:lnTo>
                    <a:lnTo>
                      <a:pt x="372" y="494"/>
                    </a:lnTo>
                    <a:lnTo>
                      <a:pt x="362" y="487"/>
                    </a:lnTo>
                    <a:lnTo>
                      <a:pt x="343" y="487"/>
                    </a:lnTo>
                    <a:lnTo>
                      <a:pt x="334" y="495"/>
                    </a:lnTo>
                    <a:lnTo>
                      <a:pt x="324" y="500"/>
                    </a:lnTo>
                    <a:lnTo>
                      <a:pt x="317" y="498"/>
                    </a:lnTo>
                    <a:lnTo>
                      <a:pt x="309" y="489"/>
                    </a:lnTo>
                    <a:lnTo>
                      <a:pt x="300" y="479"/>
                    </a:lnTo>
                    <a:lnTo>
                      <a:pt x="291" y="473"/>
                    </a:lnTo>
                    <a:lnTo>
                      <a:pt x="281" y="478"/>
                    </a:lnTo>
                    <a:lnTo>
                      <a:pt x="270" y="481"/>
                    </a:lnTo>
                    <a:lnTo>
                      <a:pt x="259" y="475"/>
                    </a:lnTo>
                    <a:lnTo>
                      <a:pt x="241" y="466"/>
                    </a:lnTo>
                    <a:lnTo>
                      <a:pt x="221" y="438"/>
                    </a:lnTo>
                    <a:lnTo>
                      <a:pt x="212" y="433"/>
                    </a:lnTo>
                    <a:lnTo>
                      <a:pt x="207" y="435"/>
                    </a:lnTo>
                    <a:lnTo>
                      <a:pt x="198" y="428"/>
                    </a:lnTo>
                    <a:lnTo>
                      <a:pt x="198" y="412"/>
                    </a:lnTo>
                    <a:lnTo>
                      <a:pt x="178" y="409"/>
                    </a:lnTo>
                    <a:lnTo>
                      <a:pt x="153" y="401"/>
                    </a:lnTo>
                    <a:lnTo>
                      <a:pt x="152" y="407"/>
                    </a:lnTo>
                    <a:lnTo>
                      <a:pt x="155" y="413"/>
                    </a:lnTo>
                    <a:lnTo>
                      <a:pt x="144" y="421"/>
                    </a:lnTo>
                    <a:lnTo>
                      <a:pt x="136" y="418"/>
                    </a:lnTo>
                    <a:lnTo>
                      <a:pt x="117" y="400"/>
                    </a:lnTo>
                    <a:lnTo>
                      <a:pt x="121" y="389"/>
                    </a:lnTo>
                    <a:lnTo>
                      <a:pt x="121" y="386"/>
                    </a:lnTo>
                    <a:lnTo>
                      <a:pt x="120" y="384"/>
                    </a:lnTo>
                    <a:lnTo>
                      <a:pt x="109" y="382"/>
                    </a:lnTo>
                    <a:lnTo>
                      <a:pt x="99" y="370"/>
                    </a:lnTo>
                    <a:lnTo>
                      <a:pt x="79" y="365"/>
                    </a:lnTo>
                    <a:lnTo>
                      <a:pt x="71" y="366"/>
                    </a:lnTo>
                    <a:lnTo>
                      <a:pt x="65" y="357"/>
                    </a:lnTo>
                    <a:lnTo>
                      <a:pt x="55" y="352"/>
                    </a:lnTo>
                    <a:lnTo>
                      <a:pt x="40" y="366"/>
                    </a:lnTo>
                    <a:lnTo>
                      <a:pt x="34" y="363"/>
                    </a:lnTo>
                    <a:lnTo>
                      <a:pt x="38" y="354"/>
                    </a:lnTo>
                    <a:lnTo>
                      <a:pt x="42" y="337"/>
                    </a:lnTo>
                    <a:lnTo>
                      <a:pt x="43" y="316"/>
                    </a:lnTo>
                    <a:lnTo>
                      <a:pt x="42" y="312"/>
                    </a:lnTo>
                    <a:lnTo>
                      <a:pt x="26" y="293"/>
                    </a:lnTo>
                    <a:lnTo>
                      <a:pt x="23" y="269"/>
                    </a:lnTo>
                    <a:lnTo>
                      <a:pt x="23" y="258"/>
                    </a:lnTo>
                    <a:lnTo>
                      <a:pt x="22" y="242"/>
                    </a:lnTo>
                    <a:lnTo>
                      <a:pt x="20" y="233"/>
                    </a:lnTo>
                    <a:lnTo>
                      <a:pt x="17" y="209"/>
                    </a:lnTo>
                    <a:lnTo>
                      <a:pt x="16" y="201"/>
                    </a:lnTo>
                    <a:lnTo>
                      <a:pt x="1" y="190"/>
                    </a:lnTo>
                    <a:lnTo>
                      <a:pt x="0" y="182"/>
                    </a:lnTo>
                    <a:lnTo>
                      <a:pt x="5" y="170"/>
                    </a:lnTo>
                    <a:lnTo>
                      <a:pt x="11" y="158"/>
                    </a:lnTo>
                    <a:lnTo>
                      <a:pt x="12" y="145"/>
                    </a:lnTo>
                    <a:lnTo>
                      <a:pt x="12" y="128"/>
                    </a:lnTo>
                    <a:lnTo>
                      <a:pt x="4" y="111"/>
                    </a:lnTo>
                    <a:lnTo>
                      <a:pt x="1" y="102"/>
                    </a:lnTo>
                    <a:lnTo>
                      <a:pt x="18" y="110"/>
                    </a:lnTo>
                    <a:lnTo>
                      <a:pt x="21" y="105"/>
                    </a:lnTo>
                    <a:lnTo>
                      <a:pt x="21" y="96"/>
                    </a:lnTo>
                    <a:lnTo>
                      <a:pt x="7" y="93"/>
                    </a:lnTo>
                    <a:lnTo>
                      <a:pt x="16" y="86"/>
                    </a:lnTo>
                    <a:lnTo>
                      <a:pt x="26" y="83"/>
                    </a:lnTo>
                    <a:lnTo>
                      <a:pt x="27" y="86"/>
                    </a:lnTo>
                    <a:lnTo>
                      <a:pt x="38" y="74"/>
                    </a:lnTo>
                    <a:lnTo>
                      <a:pt x="51" y="67"/>
                    </a:lnTo>
                    <a:lnTo>
                      <a:pt x="70" y="63"/>
                    </a:lnTo>
                    <a:lnTo>
                      <a:pt x="102" y="53"/>
                    </a:lnTo>
                    <a:lnTo>
                      <a:pt x="134" y="26"/>
                    </a:lnTo>
                    <a:lnTo>
                      <a:pt x="149" y="21"/>
                    </a:lnTo>
                    <a:lnTo>
                      <a:pt x="172" y="9"/>
                    </a:lnTo>
                    <a:lnTo>
                      <a:pt x="215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8" y="7"/>
                    </a:lnTo>
                    <a:lnTo>
                      <a:pt x="255" y="15"/>
                    </a:lnTo>
                    <a:lnTo>
                      <a:pt x="254" y="21"/>
                    </a:lnTo>
                    <a:lnTo>
                      <a:pt x="236" y="10"/>
                    </a:lnTo>
                    <a:lnTo>
                      <a:pt x="237" y="16"/>
                    </a:lnTo>
                    <a:lnTo>
                      <a:pt x="250" y="50"/>
                    </a:lnTo>
                    <a:lnTo>
                      <a:pt x="257" y="52"/>
                    </a:lnTo>
                    <a:lnTo>
                      <a:pt x="258" y="48"/>
                    </a:lnTo>
                    <a:lnTo>
                      <a:pt x="262" y="45"/>
                    </a:lnTo>
                    <a:lnTo>
                      <a:pt x="266" y="48"/>
                    </a:lnTo>
                    <a:lnTo>
                      <a:pt x="276" y="45"/>
                    </a:lnTo>
                    <a:lnTo>
                      <a:pt x="290" y="42"/>
                    </a:lnTo>
                    <a:lnTo>
                      <a:pt x="300" y="36"/>
                    </a:lnTo>
                    <a:lnTo>
                      <a:pt x="314" y="41"/>
                    </a:lnTo>
                    <a:lnTo>
                      <a:pt x="378" y="52"/>
                    </a:lnTo>
                    <a:lnTo>
                      <a:pt x="426" y="51"/>
                    </a:lnTo>
                    <a:lnTo>
                      <a:pt x="453" y="45"/>
                    </a:lnTo>
                    <a:lnTo>
                      <a:pt x="477" y="42"/>
                    </a:lnTo>
                    <a:lnTo>
                      <a:pt x="491" y="50"/>
                    </a:lnTo>
                    <a:lnTo>
                      <a:pt x="510" y="63"/>
                    </a:lnTo>
                    <a:lnTo>
                      <a:pt x="515" y="74"/>
                    </a:lnTo>
                    <a:lnTo>
                      <a:pt x="515" y="81"/>
                    </a:lnTo>
                    <a:lnTo>
                      <a:pt x="516" y="91"/>
                    </a:lnTo>
                    <a:lnTo>
                      <a:pt x="534" y="163"/>
                    </a:lnTo>
                    <a:lnTo>
                      <a:pt x="534" y="179"/>
                    </a:lnTo>
                    <a:lnTo>
                      <a:pt x="533" y="196"/>
                    </a:lnTo>
                    <a:lnTo>
                      <a:pt x="522" y="212"/>
                    </a:lnTo>
                    <a:lnTo>
                      <a:pt x="507" y="220"/>
                    </a:lnTo>
                    <a:lnTo>
                      <a:pt x="496" y="234"/>
                    </a:lnTo>
                    <a:lnTo>
                      <a:pt x="502" y="245"/>
                    </a:lnTo>
                    <a:lnTo>
                      <a:pt x="517" y="257"/>
                    </a:lnTo>
                    <a:lnTo>
                      <a:pt x="513" y="2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206"/>
              <p:cNvSpPr>
                <a:spLocks noChangeAspect="1"/>
              </p:cNvSpPr>
              <p:nvPr/>
            </p:nvSpPr>
            <p:spPr bwMode="gray">
              <a:xfrm>
                <a:off x="5123656" y="2449860"/>
                <a:ext cx="128588" cy="76200"/>
              </a:xfrm>
              <a:custGeom>
                <a:avLst/>
                <a:gdLst/>
                <a:ahLst/>
                <a:cxnLst>
                  <a:cxn ang="0">
                    <a:pos x="0" y="184"/>
                  </a:cxn>
                  <a:cxn ang="0">
                    <a:pos x="12" y="118"/>
                  </a:cxn>
                  <a:cxn ang="0">
                    <a:pos x="24" y="93"/>
                  </a:cxn>
                  <a:cxn ang="0">
                    <a:pos x="33" y="64"/>
                  </a:cxn>
                  <a:cxn ang="0">
                    <a:pos x="51" y="44"/>
                  </a:cxn>
                  <a:cxn ang="0">
                    <a:pos x="86" y="33"/>
                  </a:cxn>
                  <a:cxn ang="0">
                    <a:pos x="113" y="68"/>
                  </a:cxn>
                  <a:cxn ang="0">
                    <a:pos x="119" y="86"/>
                  </a:cxn>
                  <a:cxn ang="0">
                    <a:pos x="125" y="92"/>
                  </a:cxn>
                  <a:cxn ang="0">
                    <a:pos x="147" y="108"/>
                  </a:cxn>
                  <a:cxn ang="0">
                    <a:pos x="169" y="102"/>
                  </a:cxn>
                  <a:cxn ang="0">
                    <a:pos x="174" y="113"/>
                  </a:cxn>
                  <a:cxn ang="0">
                    <a:pos x="181" y="92"/>
                  </a:cxn>
                  <a:cxn ang="0">
                    <a:pos x="185" y="21"/>
                  </a:cxn>
                  <a:cxn ang="0">
                    <a:pos x="200" y="14"/>
                  </a:cxn>
                  <a:cxn ang="0">
                    <a:pos x="239" y="0"/>
                  </a:cxn>
                  <a:cxn ang="0">
                    <a:pos x="269" y="15"/>
                  </a:cxn>
                  <a:cxn ang="0">
                    <a:pos x="288" y="30"/>
                  </a:cxn>
                  <a:cxn ang="0">
                    <a:pos x="318" y="49"/>
                  </a:cxn>
                  <a:cxn ang="0">
                    <a:pos x="341" y="44"/>
                  </a:cxn>
                  <a:cxn ang="0">
                    <a:pos x="359" y="49"/>
                  </a:cxn>
                  <a:cxn ang="0">
                    <a:pos x="368" y="63"/>
                  </a:cxn>
                  <a:cxn ang="0">
                    <a:pos x="379" y="74"/>
                  </a:cxn>
                  <a:cxn ang="0">
                    <a:pos x="375" y="106"/>
                  </a:cxn>
                  <a:cxn ang="0">
                    <a:pos x="380" y="116"/>
                  </a:cxn>
                  <a:cxn ang="0">
                    <a:pos x="387" y="128"/>
                  </a:cxn>
                  <a:cxn ang="0">
                    <a:pos x="402" y="159"/>
                  </a:cxn>
                  <a:cxn ang="0">
                    <a:pos x="406" y="182"/>
                  </a:cxn>
                  <a:cxn ang="0">
                    <a:pos x="395" y="190"/>
                  </a:cxn>
                  <a:cxn ang="0">
                    <a:pos x="375" y="206"/>
                  </a:cxn>
                  <a:cxn ang="0">
                    <a:pos x="363" y="227"/>
                  </a:cxn>
                  <a:cxn ang="0">
                    <a:pos x="340" y="222"/>
                  </a:cxn>
                  <a:cxn ang="0">
                    <a:pos x="331" y="236"/>
                  </a:cxn>
                  <a:cxn ang="0">
                    <a:pos x="316" y="238"/>
                  </a:cxn>
                  <a:cxn ang="0">
                    <a:pos x="303" y="231"/>
                  </a:cxn>
                  <a:cxn ang="0">
                    <a:pos x="258" y="189"/>
                  </a:cxn>
                  <a:cxn ang="0">
                    <a:pos x="234" y="188"/>
                  </a:cxn>
                  <a:cxn ang="0">
                    <a:pos x="218" y="160"/>
                  </a:cxn>
                  <a:cxn ang="0">
                    <a:pos x="200" y="173"/>
                  </a:cxn>
                  <a:cxn ang="0">
                    <a:pos x="153" y="166"/>
                  </a:cxn>
                  <a:cxn ang="0">
                    <a:pos x="129" y="163"/>
                  </a:cxn>
                  <a:cxn ang="0">
                    <a:pos x="114" y="163"/>
                  </a:cxn>
                  <a:cxn ang="0">
                    <a:pos x="98" y="167"/>
                  </a:cxn>
                  <a:cxn ang="0">
                    <a:pos x="83" y="162"/>
                  </a:cxn>
                  <a:cxn ang="0">
                    <a:pos x="44" y="171"/>
                  </a:cxn>
                  <a:cxn ang="0">
                    <a:pos x="20" y="193"/>
                  </a:cxn>
                  <a:cxn ang="0">
                    <a:pos x="3" y="195"/>
                  </a:cxn>
                </a:cxnLst>
                <a:rect l="0" t="0" r="r" b="b"/>
                <a:pathLst>
                  <a:path w="406" h="240">
                    <a:moveTo>
                      <a:pt x="3" y="195"/>
                    </a:moveTo>
                    <a:lnTo>
                      <a:pt x="0" y="184"/>
                    </a:lnTo>
                    <a:lnTo>
                      <a:pt x="4" y="134"/>
                    </a:lnTo>
                    <a:lnTo>
                      <a:pt x="12" y="118"/>
                    </a:lnTo>
                    <a:lnTo>
                      <a:pt x="20" y="107"/>
                    </a:lnTo>
                    <a:lnTo>
                      <a:pt x="24" y="93"/>
                    </a:lnTo>
                    <a:lnTo>
                      <a:pt x="27" y="77"/>
                    </a:lnTo>
                    <a:lnTo>
                      <a:pt x="33" y="64"/>
                    </a:lnTo>
                    <a:lnTo>
                      <a:pt x="43" y="52"/>
                    </a:lnTo>
                    <a:lnTo>
                      <a:pt x="51" y="44"/>
                    </a:lnTo>
                    <a:lnTo>
                      <a:pt x="63" y="42"/>
                    </a:lnTo>
                    <a:lnTo>
                      <a:pt x="86" y="33"/>
                    </a:lnTo>
                    <a:lnTo>
                      <a:pt x="94" y="47"/>
                    </a:lnTo>
                    <a:lnTo>
                      <a:pt x="113" y="68"/>
                    </a:lnTo>
                    <a:lnTo>
                      <a:pt x="115" y="79"/>
                    </a:lnTo>
                    <a:lnTo>
                      <a:pt x="119" y="86"/>
                    </a:lnTo>
                    <a:lnTo>
                      <a:pt x="120" y="75"/>
                    </a:lnTo>
                    <a:lnTo>
                      <a:pt x="125" y="92"/>
                    </a:lnTo>
                    <a:lnTo>
                      <a:pt x="131" y="100"/>
                    </a:lnTo>
                    <a:lnTo>
                      <a:pt x="147" y="108"/>
                    </a:lnTo>
                    <a:lnTo>
                      <a:pt x="153" y="108"/>
                    </a:lnTo>
                    <a:lnTo>
                      <a:pt x="169" y="102"/>
                    </a:lnTo>
                    <a:lnTo>
                      <a:pt x="169" y="107"/>
                    </a:lnTo>
                    <a:lnTo>
                      <a:pt x="174" y="113"/>
                    </a:lnTo>
                    <a:lnTo>
                      <a:pt x="175" y="98"/>
                    </a:lnTo>
                    <a:lnTo>
                      <a:pt x="181" y="92"/>
                    </a:lnTo>
                    <a:lnTo>
                      <a:pt x="185" y="85"/>
                    </a:lnTo>
                    <a:lnTo>
                      <a:pt x="185" y="21"/>
                    </a:lnTo>
                    <a:lnTo>
                      <a:pt x="191" y="15"/>
                    </a:lnTo>
                    <a:lnTo>
                      <a:pt x="200" y="14"/>
                    </a:lnTo>
                    <a:lnTo>
                      <a:pt x="213" y="4"/>
                    </a:lnTo>
                    <a:lnTo>
                      <a:pt x="239" y="0"/>
                    </a:lnTo>
                    <a:lnTo>
                      <a:pt x="255" y="4"/>
                    </a:lnTo>
                    <a:lnTo>
                      <a:pt x="269" y="15"/>
                    </a:lnTo>
                    <a:lnTo>
                      <a:pt x="283" y="20"/>
                    </a:lnTo>
                    <a:lnTo>
                      <a:pt x="288" y="30"/>
                    </a:lnTo>
                    <a:lnTo>
                      <a:pt x="310" y="49"/>
                    </a:lnTo>
                    <a:lnTo>
                      <a:pt x="318" y="49"/>
                    </a:lnTo>
                    <a:lnTo>
                      <a:pt x="326" y="46"/>
                    </a:lnTo>
                    <a:lnTo>
                      <a:pt x="341" y="44"/>
                    </a:lnTo>
                    <a:lnTo>
                      <a:pt x="358" y="48"/>
                    </a:lnTo>
                    <a:lnTo>
                      <a:pt x="359" y="49"/>
                    </a:lnTo>
                    <a:lnTo>
                      <a:pt x="364" y="55"/>
                    </a:lnTo>
                    <a:lnTo>
                      <a:pt x="368" y="63"/>
                    </a:lnTo>
                    <a:lnTo>
                      <a:pt x="375" y="66"/>
                    </a:lnTo>
                    <a:lnTo>
                      <a:pt x="379" y="74"/>
                    </a:lnTo>
                    <a:lnTo>
                      <a:pt x="380" y="82"/>
                    </a:lnTo>
                    <a:lnTo>
                      <a:pt x="375" y="106"/>
                    </a:lnTo>
                    <a:lnTo>
                      <a:pt x="372" y="113"/>
                    </a:lnTo>
                    <a:lnTo>
                      <a:pt x="380" y="116"/>
                    </a:lnTo>
                    <a:lnTo>
                      <a:pt x="387" y="120"/>
                    </a:lnTo>
                    <a:lnTo>
                      <a:pt x="387" y="128"/>
                    </a:lnTo>
                    <a:lnTo>
                      <a:pt x="400" y="150"/>
                    </a:lnTo>
                    <a:lnTo>
                      <a:pt x="402" y="159"/>
                    </a:lnTo>
                    <a:lnTo>
                      <a:pt x="406" y="166"/>
                    </a:lnTo>
                    <a:lnTo>
                      <a:pt x="406" y="182"/>
                    </a:lnTo>
                    <a:lnTo>
                      <a:pt x="405" y="189"/>
                    </a:lnTo>
                    <a:lnTo>
                      <a:pt x="395" y="190"/>
                    </a:lnTo>
                    <a:lnTo>
                      <a:pt x="388" y="194"/>
                    </a:lnTo>
                    <a:lnTo>
                      <a:pt x="375" y="206"/>
                    </a:lnTo>
                    <a:lnTo>
                      <a:pt x="374" y="214"/>
                    </a:lnTo>
                    <a:lnTo>
                      <a:pt x="363" y="227"/>
                    </a:lnTo>
                    <a:lnTo>
                      <a:pt x="356" y="229"/>
                    </a:lnTo>
                    <a:lnTo>
                      <a:pt x="340" y="222"/>
                    </a:lnTo>
                    <a:lnTo>
                      <a:pt x="334" y="227"/>
                    </a:lnTo>
                    <a:lnTo>
                      <a:pt x="331" y="236"/>
                    </a:lnTo>
                    <a:lnTo>
                      <a:pt x="325" y="240"/>
                    </a:lnTo>
                    <a:lnTo>
                      <a:pt x="316" y="238"/>
                    </a:lnTo>
                    <a:lnTo>
                      <a:pt x="310" y="233"/>
                    </a:lnTo>
                    <a:lnTo>
                      <a:pt x="303" y="231"/>
                    </a:lnTo>
                    <a:lnTo>
                      <a:pt x="285" y="208"/>
                    </a:lnTo>
                    <a:lnTo>
                      <a:pt x="258" y="189"/>
                    </a:lnTo>
                    <a:lnTo>
                      <a:pt x="242" y="190"/>
                    </a:lnTo>
                    <a:lnTo>
                      <a:pt x="234" y="188"/>
                    </a:lnTo>
                    <a:lnTo>
                      <a:pt x="224" y="165"/>
                    </a:lnTo>
                    <a:lnTo>
                      <a:pt x="218" y="160"/>
                    </a:lnTo>
                    <a:lnTo>
                      <a:pt x="211" y="162"/>
                    </a:lnTo>
                    <a:lnTo>
                      <a:pt x="200" y="173"/>
                    </a:lnTo>
                    <a:lnTo>
                      <a:pt x="184" y="177"/>
                    </a:lnTo>
                    <a:lnTo>
                      <a:pt x="153" y="166"/>
                    </a:lnTo>
                    <a:lnTo>
                      <a:pt x="146" y="166"/>
                    </a:lnTo>
                    <a:lnTo>
                      <a:pt x="129" y="163"/>
                    </a:lnTo>
                    <a:lnTo>
                      <a:pt x="121" y="166"/>
                    </a:lnTo>
                    <a:lnTo>
                      <a:pt x="114" y="163"/>
                    </a:lnTo>
                    <a:lnTo>
                      <a:pt x="106" y="167"/>
                    </a:lnTo>
                    <a:lnTo>
                      <a:pt x="98" y="167"/>
                    </a:lnTo>
                    <a:lnTo>
                      <a:pt x="92" y="163"/>
                    </a:lnTo>
                    <a:lnTo>
                      <a:pt x="83" y="162"/>
                    </a:lnTo>
                    <a:lnTo>
                      <a:pt x="67" y="163"/>
                    </a:lnTo>
                    <a:lnTo>
                      <a:pt x="44" y="171"/>
                    </a:lnTo>
                    <a:lnTo>
                      <a:pt x="29" y="179"/>
                    </a:lnTo>
                    <a:lnTo>
                      <a:pt x="20" y="193"/>
                    </a:lnTo>
                    <a:lnTo>
                      <a:pt x="13" y="198"/>
                    </a:lnTo>
                    <a:lnTo>
                      <a:pt x="3" y="19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207"/>
              <p:cNvSpPr>
                <a:spLocks noChangeAspect="1"/>
              </p:cNvSpPr>
              <p:nvPr/>
            </p:nvSpPr>
            <p:spPr bwMode="gray">
              <a:xfrm>
                <a:off x="4966494" y="2657822"/>
                <a:ext cx="120650" cy="71438"/>
              </a:xfrm>
              <a:custGeom>
                <a:avLst/>
                <a:gdLst/>
                <a:ahLst/>
                <a:cxnLst>
                  <a:cxn ang="0">
                    <a:pos x="371" y="143"/>
                  </a:cxn>
                  <a:cxn ang="0">
                    <a:pos x="355" y="149"/>
                  </a:cxn>
                  <a:cxn ang="0">
                    <a:pos x="341" y="159"/>
                  </a:cxn>
                  <a:cxn ang="0">
                    <a:pos x="338" y="176"/>
                  </a:cxn>
                  <a:cxn ang="0">
                    <a:pos x="324" y="187"/>
                  </a:cxn>
                  <a:cxn ang="0">
                    <a:pos x="311" y="203"/>
                  </a:cxn>
                  <a:cxn ang="0">
                    <a:pos x="291" y="201"/>
                  </a:cxn>
                  <a:cxn ang="0">
                    <a:pos x="276" y="210"/>
                  </a:cxn>
                  <a:cxn ang="0">
                    <a:pos x="271" y="208"/>
                  </a:cxn>
                  <a:cxn ang="0">
                    <a:pos x="227" y="201"/>
                  </a:cxn>
                  <a:cxn ang="0">
                    <a:pos x="205" y="183"/>
                  </a:cxn>
                  <a:cxn ang="0">
                    <a:pos x="166" y="192"/>
                  </a:cxn>
                  <a:cxn ang="0">
                    <a:pos x="152" y="209"/>
                  </a:cxn>
                  <a:cxn ang="0">
                    <a:pos x="132" y="214"/>
                  </a:cxn>
                  <a:cxn ang="0">
                    <a:pos x="114" y="207"/>
                  </a:cxn>
                  <a:cxn ang="0">
                    <a:pos x="97" y="196"/>
                  </a:cxn>
                  <a:cxn ang="0">
                    <a:pos x="61" y="164"/>
                  </a:cxn>
                  <a:cxn ang="0">
                    <a:pos x="23" y="127"/>
                  </a:cxn>
                  <a:cxn ang="0">
                    <a:pos x="21" y="97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19" y="83"/>
                  </a:cxn>
                  <a:cxn ang="0">
                    <a:pos x="40" y="62"/>
                  </a:cxn>
                  <a:cxn ang="0">
                    <a:pos x="75" y="48"/>
                  </a:cxn>
                  <a:cxn ang="0">
                    <a:pos x="119" y="23"/>
                  </a:cxn>
                  <a:cxn ang="0">
                    <a:pos x="132" y="3"/>
                  </a:cxn>
                  <a:cxn ang="0">
                    <a:pos x="146" y="24"/>
                  </a:cxn>
                  <a:cxn ang="0">
                    <a:pos x="159" y="27"/>
                  </a:cxn>
                  <a:cxn ang="0">
                    <a:pos x="184" y="18"/>
                  </a:cxn>
                  <a:cxn ang="0">
                    <a:pos x="198" y="27"/>
                  </a:cxn>
                  <a:cxn ang="0">
                    <a:pos x="228" y="43"/>
                  </a:cxn>
                  <a:cxn ang="0">
                    <a:pos x="240" y="47"/>
                  </a:cxn>
                  <a:cxn ang="0">
                    <a:pos x="236" y="61"/>
                  </a:cxn>
                  <a:cxn ang="0">
                    <a:pos x="263" y="82"/>
                  </a:cxn>
                  <a:cxn ang="0">
                    <a:pos x="271" y="68"/>
                  </a:cxn>
                  <a:cxn ang="0">
                    <a:pos x="297" y="70"/>
                  </a:cxn>
                  <a:cxn ang="0">
                    <a:pos x="317" y="89"/>
                  </a:cxn>
                  <a:cxn ang="0">
                    <a:pos x="331" y="94"/>
                  </a:cxn>
                  <a:cxn ang="0">
                    <a:pos x="360" y="127"/>
                  </a:cxn>
                </a:cxnLst>
                <a:rect l="0" t="0" r="r" b="b"/>
                <a:pathLst>
                  <a:path w="378" h="222">
                    <a:moveTo>
                      <a:pt x="378" y="136"/>
                    </a:moveTo>
                    <a:lnTo>
                      <a:pt x="371" y="143"/>
                    </a:lnTo>
                    <a:lnTo>
                      <a:pt x="360" y="142"/>
                    </a:lnTo>
                    <a:lnTo>
                      <a:pt x="355" y="149"/>
                    </a:lnTo>
                    <a:lnTo>
                      <a:pt x="350" y="156"/>
                    </a:lnTo>
                    <a:lnTo>
                      <a:pt x="341" y="159"/>
                    </a:lnTo>
                    <a:lnTo>
                      <a:pt x="339" y="164"/>
                    </a:lnTo>
                    <a:lnTo>
                      <a:pt x="338" y="176"/>
                    </a:lnTo>
                    <a:lnTo>
                      <a:pt x="333" y="185"/>
                    </a:lnTo>
                    <a:lnTo>
                      <a:pt x="324" y="187"/>
                    </a:lnTo>
                    <a:lnTo>
                      <a:pt x="324" y="193"/>
                    </a:lnTo>
                    <a:lnTo>
                      <a:pt x="311" y="203"/>
                    </a:lnTo>
                    <a:lnTo>
                      <a:pt x="296" y="206"/>
                    </a:lnTo>
                    <a:lnTo>
                      <a:pt x="291" y="201"/>
                    </a:lnTo>
                    <a:lnTo>
                      <a:pt x="283" y="201"/>
                    </a:lnTo>
                    <a:lnTo>
                      <a:pt x="276" y="210"/>
                    </a:lnTo>
                    <a:lnTo>
                      <a:pt x="271" y="222"/>
                    </a:lnTo>
                    <a:lnTo>
                      <a:pt x="271" y="208"/>
                    </a:lnTo>
                    <a:lnTo>
                      <a:pt x="263" y="197"/>
                    </a:lnTo>
                    <a:lnTo>
                      <a:pt x="227" y="201"/>
                    </a:lnTo>
                    <a:lnTo>
                      <a:pt x="213" y="188"/>
                    </a:lnTo>
                    <a:lnTo>
                      <a:pt x="205" y="183"/>
                    </a:lnTo>
                    <a:lnTo>
                      <a:pt x="172" y="182"/>
                    </a:lnTo>
                    <a:lnTo>
                      <a:pt x="166" y="192"/>
                    </a:lnTo>
                    <a:lnTo>
                      <a:pt x="162" y="201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2" y="214"/>
                    </a:lnTo>
                    <a:lnTo>
                      <a:pt x="121" y="213"/>
                    </a:lnTo>
                    <a:lnTo>
                      <a:pt x="114" y="207"/>
                    </a:lnTo>
                    <a:lnTo>
                      <a:pt x="100" y="202"/>
                    </a:lnTo>
                    <a:lnTo>
                      <a:pt x="97" y="196"/>
                    </a:lnTo>
                    <a:lnTo>
                      <a:pt x="71" y="176"/>
                    </a:lnTo>
                    <a:lnTo>
                      <a:pt x="61" y="164"/>
                    </a:lnTo>
                    <a:lnTo>
                      <a:pt x="33" y="140"/>
                    </a:lnTo>
                    <a:lnTo>
                      <a:pt x="23" y="127"/>
                    </a:lnTo>
                    <a:lnTo>
                      <a:pt x="23" y="110"/>
                    </a:lnTo>
                    <a:lnTo>
                      <a:pt x="21" y="97"/>
                    </a:lnTo>
                    <a:lnTo>
                      <a:pt x="8" y="91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8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24" y="69"/>
                    </a:lnTo>
                    <a:lnTo>
                      <a:pt x="40" y="62"/>
                    </a:lnTo>
                    <a:lnTo>
                      <a:pt x="57" y="57"/>
                    </a:lnTo>
                    <a:lnTo>
                      <a:pt x="75" y="48"/>
                    </a:lnTo>
                    <a:lnTo>
                      <a:pt x="81" y="36"/>
                    </a:lnTo>
                    <a:lnTo>
                      <a:pt x="119" y="23"/>
                    </a:lnTo>
                    <a:lnTo>
                      <a:pt x="123" y="0"/>
                    </a:lnTo>
                    <a:lnTo>
                      <a:pt x="132" y="3"/>
                    </a:lnTo>
                    <a:lnTo>
                      <a:pt x="140" y="15"/>
                    </a:lnTo>
                    <a:lnTo>
                      <a:pt x="146" y="24"/>
                    </a:lnTo>
                    <a:lnTo>
                      <a:pt x="153" y="24"/>
                    </a:lnTo>
                    <a:lnTo>
                      <a:pt x="159" y="27"/>
                    </a:lnTo>
                    <a:lnTo>
                      <a:pt x="174" y="13"/>
                    </a:lnTo>
                    <a:lnTo>
                      <a:pt x="184" y="18"/>
                    </a:lnTo>
                    <a:lnTo>
                      <a:pt x="190" y="27"/>
                    </a:lnTo>
                    <a:lnTo>
                      <a:pt x="198" y="27"/>
                    </a:lnTo>
                    <a:lnTo>
                      <a:pt x="218" y="31"/>
                    </a:lnTo>
                    <a:lnTo>
                      <a:pt x="228" y="43"/>
                    </a:lnTo>
                    <a:lnTo>
                      <a:pt x="239" y="45"/>
                    </a:lnTo>
                    <a:lnTo>
                      <a:pt x="240" y="47"/>
                    </a:lnTo>
                    <a:lnTo>
                      <a:pt x="240" y="50"/>
                    </a:lnTo>
                    <a:lnTo>
                      <a:pt x="236" y="61"/>
                    </a:lnTo>
                    <a:lnTo>
                      <a:pt x="255" y="79"/>
                    </a:lnTo>
                    <a:lnTo>
                      <a:pt x="263" y="82"/>
                    </a:lnTo>
                    <a:lnTo>
                      <a:pt x="274" y="74"/>
                    </a:lnTo>
                    <a:lnTo>
                      <a:pt x="271" y="68"/>
                    </a:lnTo>
                    <a:lnTo>
                      <a:pt x="272" y="62"/>
                    </a:lnTo>
                    <a:lnTo>
                      <a:pt x="297" y="70"/>
                    </a:lnTo>
                    <a:lnTo>
                      <a:pt x="317" y="73"/>
                    </a:lnTo>
                    <a:lnTo>
                      <a:pt x="317" y="89"/>
                    </a:lnTo>
                    <a:lnTo>
                      <a:pt x="326" y="96"/>
                    </a:lnTo>
                    <a:lnTo>
                      <a:pt x="331" y="94"/>
                    </a:lnTo>
                    <a:lnTo>
                      <a:pt x="340" y="99"/>
                    </a:lnTo>
                    <a:lnTo>
                      <a:pt x="360" y="127"/>
                    </a:lnTo>
                    <a:lnTo>
                      <a:pt x="378" y="13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208"/>
              <p:cNvSpPr>
                <a:spLocks noChangeAspect="1"/>
              </p:cNvSpPr>
              <p:nvPr/>
            </p:nvSpPr>
            <p:spPr bwMode="gray">
              <a:xfrm>
                <a:off x="5149056" y="2837210"/>
                <a:ext cx="109538" cy="68263"/>
              </a:xfrm>
              <a:custGeom>
                <a:avLst/>
                <a:gdLst/>
                <a:ahLst/>
                <a:cxnLst>
                  <a:cxn ang="0">
                    <a:pos x="32" y="208"/>
                  </a:cxn>
                  <a:cxn ang="0">
                    <a:pos x="31" y="192"/>
                  </a:cxn>
                  <a:cxn ang="0">
                    <a:pos x="26" y="163"/>
                  </a:cxn>
                  <a:cxn ang="0">
                    <a:pos x="3" y="143"/>
                  </a:cxn>
                  <a:cxn ang="0">
                    <a:pos x="3" y="118"/>
                  </a:cxn>
                  <a:cxn ang="0">
                    <a:pos x="15" y="94"/>
                  </a:cxn>
                  <a:cxn ang="0">
                    <a:pos x="26" y="82"/>
                  </a:cxn>
                  <a:cxn ang="0">
                    <a:pos x="11" y="66"/>
                  </a:cxn>
                  <a:cxn ang="0">
                    <a:pos x="3" y="51"/>
                  </a:cxn>
                  <a:cxn ang="0">
                    <a:pos x="0" y="29"/>
                  </a:cxn>
                  <a:cxn ang="0">
                    <a:pos x="3" y="8"/>
                  </a:cxn>
                  <a:cxn ang="0">
                    <a:pos x="20" y="0"/>
                  </a:cxn>
                  <a:cxn ang="0">
                    <a:pos x="32" y="4"/>
                  </a:cxn>
                  <a:cxn ang="0">
                    <a:pos x="26" y="19"/>
                  </a:cxn>
                  <a:cxn ang="0">
                    <a:pos x="37" y="27"/>
                  </a:cxn>
                  <a:cxn ang="0">
                    <a:pos x="51" y="27"/>
                  </a:cxn>
                  <a:cxn ang="0">
                    <a:pos x="85" y="31"/>
                  </a:cxn>
                  <a:cxn ang="0">
                    <a:pos x="126" y="32"/>
                  </a:cxn>
                  <a:cxn ang="0">
                    <a:pos x="170" y="40"/>
                  </a:cxn>
                  <a:cxn ang="0">
                    <a:pos x="187" y="35"/>
                  </a:cxn>
                  <a:cxn ang="0">
                    <a:pos x="206" y="23"/>
                  </a:cxn>
                  <a:cxn ang="0">
                    <a:pos x="226" y="13"/>
                  </a:cxn>
                  <a:cxn ang="0">
                    <a:pos x="252" y="4"/>
                  </a:cxn>
                  <a:cxn ang="0">
                    <a:pos x="272" y="5"/>
                  </a:cxn>
                  <a:cxn ang="0">
                    <a:pos x="278" y="10"/>
                  </a:cxn>
                  <a:cxn ang="0">
                    <a:pos x="308" y="19"/>
                  </a:cxn>
                  <a:cxn ang="0">
                    <a:pos x="328" y="32"/>
                  </a:cxn>
                  <a:cxn ang="0">
                    <a:pos x="346" y="31"/>
                  </a:cxn>
                  <a:cxn ang="0">
                    <a:pos x="343" y="47"/>
                  </a:cxn>
                  <a:cxn ang="0">
                    <a:pos x="338" y="58"/>
                  </a:cxn>
                  <a:cxn ang="0">
                    <a:pos x="319" y="63"/>
                  </a:cxn>
                  <a:cxn ang="0">
                    <a:pos x="306" y="78"/>
                  </a:cxn>
                  <a:cxn ang="0">
                    <a:pos x="306" y="107"/>
                  </a:cxn>
                  <a:cxn ang="0">
                    <a:pos x="298" y="110"/>
                  </a:cxn>
                  <a:cxn ang="0">
                    <a:pos x="295" y="116"/>
                  </a:cxn>
                  <a:cxn ang="0">
                    <a:pos x="284" y="126"/>
                  </a:cxn>
                  <a:cxn ang="0">
                    <a:pos x="287" y="129"/>
                  </a:cxn>
                  <a:cxn ang="0">
                    <a:pos x="292" y="131"/>
                  </a:cxn>
                  <a:cxn ang="0">
                    <a:pos x="296" y="138"/>
                  </a:cxn>
                  <a:cxn ang="0">
                    <a:pos x="299" y="148"/>
                  </a:cxn>
                  <a:cxn ang="0">
                    <a:pos x="310" y="163"/>
                  </a:cxn>
                  <a:cxn ang="0">
                    <a:pos x="311" y="169"/>
                  </a:cxn>
                  <a:cxn ang="0">
                    <a:pos x="303" y="167"/>
                  </a:cxn>
                  <a:cxn ang="0">
                    <a:pos x="280" y="171"/>
                  </a:cxn>
                  <a:cxn ang="0">
                    <a:pos x="262" y="161"/>
                  </a:cxn>
                  <a:cxn ang="0">
                    <a:pos x="242" y="169"/>
                  </a:cxn>
                  <a:cxn ang="0">
                    <a:pos x="228" y="171"/>
                  </a:cxn>
                  <a:cxn ang="0">
                    <a:pos x="219" y="179"/>
                  </a:cxn>
                  <a:cxn ang="0">
                    <a:pos x="208" y="180"/>
                  </a:cxn>
                  <a:cxn ang="0">
                    <a:pos x="206" y="199"/>
                  </a:cxn>
                  <a:cxn ang="0">
                    <a:pos x="192" y="212"/>
                  </a:cxn>
                  <a:cxn ang="0">
                    <a:pos x="172" y="215"/>
                  </a:cxn>
                  <a:cxn ang="0">
                    <a:pos x="137" y="203"/>
                  </a:cxn>
                  <a:cxn ang="0">
                    <a:pos x="127" y="195"/>
                  </a:cxn>
                  <a:cxn ang="0">
                    <a:pos x="115" y="195"/>
                  </a:cxn>
                  <a:cxn ang="0">
                    <a:pos x="84" y="204"/>
                  </a:cxn>
                  <a:cxn ang="0">
                    <a:pos x="62" y="204"/>
                  </a:cxn>
                  <a:cxn ang="0">
                    <a:pos x="45" y="208"/>
                  </a:cxn>
                  <a:cxn ang="0">
                    <a:pos x="32" y="208"/>
                  </a:cxn>
                </a:cxnLst>
                <a:rect l="0" t="0" r="r" b="b"/>
                <a:pathLst>
                  <a:path w="346" h="215">
                    <a:moveTo>
                      <a:pt x="32" y="208"/>
                    </a:moveTo>
                    <a:lnTo>
                      <a:pt x="31" y="192"/>
                    </a:lnTo>
                    <a:lnTo>
                      <a:pt x="26" y="163"/>
                    </a:lnTo>
                    <a:lnTo>
                      <a:pt x="3" y="143"/>
                    </a:lnTo>
                    <a:lnTo>
                      <a:pt x="3" y="118"/>
                    </a:lnTo>
                    <a:lnTo>
                      <a:pt x="15" y="94"/>
                    </a:lnTo>
                    <a:lnTo>
                      <a:pt x="26" y="82"/>
                    </a:lnTo>
                    <a:lnTo>
                      <a:pt x="11" y="66"/>
                    </a:lnTo>
                    <a:lnTo>
                      <a:pt x="3" y="51"/>
                    </a:lnTo>
                    <a:lnTo>
                      <a:pt x="0" y="29"/>
                    </a:lnTo>
                    <a:lnTo>
                      <a:pt x="3" y="8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26" y="19"/>
                    </a:lnTo>
                    <a:lnTo>
                      <a:pt x="37" y="27"/>
                    </a:lnTo>
                    <a:lnTo>
                      <a:pt x="51" y="27"/>
                    </a:lnTo>
                    <a:lnTo>
                      <a:pt x="85" y="31"/>
                    </a:lnTo>
                    <a:lnTo>
                      <a:pt x="126" y="32"/>
                    </a:lnTo>
                    <a:lnTo>
                      <a:pt x="170" y="40"/>
                    </a:lnTo>
                    <a:lnTo>
                      <a:pt x="187" y="35"/>
                    </a:lnTo>
                    <a:lnTo>
                      <a:pt x="206" y="23"/>
                    </a:lnTo>
                    <a:lnTo>
                      <a:pt x="226" y="13"/>
                    </a:lnTo>
                    <a:lnTo>
                      <a:pt x="252" y="4"/>
                    </a:lnTo>
                    <a:lnTo>
                      <a:pt x="272" y="5"/>
                    </a:lnTo>
                    <a:lnTo>
                      <a:pt x="278" y="10"/>
                    </a:lnTo>
                    <a:lnTo>
                      <a:pt x="308" y="19"/>
                    </a:lnTo>
                    <a:lnTo>
                      <a:pt x="328" y="32"/>
                    </a:lnTo>
                    <a:lnTo>
                      <a:pt x="346" y="31"/>
                    </a:lnTo>
                    <a:lnTo>
                      <a:pt x="343" y="47"/>
                    </a:lnTo>
                    <a:lnTo>
                      <a:pt x="338" y="58"/>
                    </a:lnTo>
                    <a:lnTo>
                      <a:pt x="319" y="63"/>
                    </a:lnTo>
                    <a:lnTo>
                      <a:pt x="306" y="78"/>
                    </a:lnTo>
                    <a:lnTo>
                      <a:pt x="306" y="107"/>
                    </a:lnTo>
                    <a:lnTo>
                      <a:pt x="298" y="110"/>
                    </a:lnTo>
                    <a:lnTo>
                      <a:pt x="295" y="116"/>
                    </a:lnTo>
                    <a:lnTo>
                      <a:pt x="284" y="126"/>
                    </a:lnTo>
                    <a:lnTo>
                      <a:pt x="287" y="129"/>
                    </a:lnTo>
                    <a:lnTo>
                      <a:pt x="292" y="131"/>
                    </a:lnTo>
                    <a:lnTo>
                      <a:pt x="296" y="138"/>
                    </a:lnTo>
                    <a:lnTo>
                      <a:pt x="299" y="148"/>
                    </a:lnTo>
                    <a:lnTo>
                      <a:pt x="310" y="163"/>
                    </a:lnTo>
                    <a:lnTo>
                      <a:pt x="311" y="169"/>
                    </a:lnTo>
                    <a:lnTo>
                      <a:pt x="303" y="167"/>
                    </a:lnTo>
                    <a:lnTo>
                      <a:pt x="280" y="171"/>
                    </a:lnTo>
                    <a:lnTo>
                      <a:pt x="262" y="161"/>
                    </a:lnTo>
                    <a:lnTo>
                      <a:pt x="242" y="169"/>
                    </a:lnTo>
                    <a:lnTo>
                      <a:pt x="228" y="171"/>
                    </a:lnTo>
                    <a:lnTo>
                      <a:pt x="219" y="179"/>
                    </a:lnTo>
                    <a:lnTo>
                      <a:pt x="208" y="180"/>
                    </a:lnTo>
                    <a:lnTo>
                      <a:pt x="206" y="199"/>
                    </a:lnTo>
                    <a:lnTo>
                      <a:pt x="192" y="212"/>
                    </a:lnTo>
                    <a:lnTo>
                      <a:pt x="172" y="215"/>
                    </a:lnTo>
                    <a:lnTo>
                      <a:pt x="137" y="203"/>
                    </a:lnTo>
                    <a:lnTo>
                      <a:pt x="127" y="195"/>
                    </a:lnTo>
                    <a:lnTo>
                      <a:pt x="115" y="195"/>
                    </a:lnTo>
                    <a:lnTo>
                      <a:pt x="84" y="204"/>
                    </a:lnTo>
                    <a:lnTo>
                      <a:pt x="62" y="204"/>
                    </a:lnTo>
                    <a:lnTo>
                      <a:pt x="45" y="208"/>
                    </a:lnTo>
                    <a:lnTo>
                      <a:pt x="32" y="20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209"/>
              <p:cNvSpPr>
                <a:spLocks noChangeAspect="1"/>
              </p:cNvSpPr>
              <p:nvPr/>
            </p:nvSpPr>
            <p:spPr bwMode="gray">
              <a:xfrm>
                <a:off x="4995069" y="2778472"/>
                <a:ext cx="101600" cy="87313"/>
              </a:xfrm>
              <a:custGeom>
                <a:avLst/>
                <a:gdLst/>
                <a:ahLst/>
                <a:cxnLst>
                  <a:cxn ang="0">
                    <a:pos x="258" y="62"/>
                  </a:cxn>
                  <a:cxn ang="0">
                    <a:pos x="215" y="50"/>
                  </a:cxn>
                  <a:cxn ang="0">
                    <a:pos x="180" y="12"/>
                  </a:cxn>
                  <a:cxn ang="0">
                    <a:pos x="164" y="7"/>
                  </a:cxn>
                  <a:cxn ang="0">
                    <a:pos x="148" y="3"/>
                  </a:cxn>
                  <a:cxn ang="0">
                    <a:pos x="149" y="15"/>
                  </a:cxn>
                  <a:cxn ang="0">
                    <a:pos x="138" y="19"/>
                  </a:cxn>
                  <a:cxn ang="0">
                    <a:pos x="111" y="34"/>
                  </a:cxn>
                  <a:cxn ang="0">
                    <a:pos x="118" y="56"/>
                  </a:cxn>
                  <a:cxn ang="0">
                    <a:pos x="94" y="73"/>
                  </a:cxn>
                  <a:cxn ang="0">
                    <a:pos x="95" y="95"/>
                  </a:cxn>
                  <a:cxn ang="0">
                    <a:pos x="81" y="93"/>
                  </a:cxn>
                  <a:cxn ang="0">
                    <a:pos x="73" y="90"/>
                  </a:cxn>
                  <a:cxn ang="0">
                    <a:pos x="57" y="76"/>
                  </a:cxn>
                  <a:cxn ang="0">
                    <a:pos x="30" y="92"/>
                  </a:cxn>
                  <a:cxn ang="0">
                    <a:pos x="8" y="93"/>
                  </a:cxn>
                  <a:cxn ang="0">
                    <a:pos x="16" y="135"/>
                  </a:cxn>
                  <a:cxn ang="0">
                    <a:pos x="38" y="116"/>
                  </a:cxn>
                  <a:cxn ang="0">
                    <a:pos x="65" y="113"/>
                  </a:cxn>
                  <a:cxn ang="0">
                    <a:pos x="75" y="128"/>
                  </a:cxn>
                  <a:cxn ang="0">
                    <a:pos x="103" y="175"/>
                  </a:cxn>
                  <a:cxn ang="0">
                    <a:pos x="91" y="187"/>
                  </a:cxn>
                  <a:cxn ang="0">
                    <a:pos x="119" y="216"/>
                  </a:cxn>
                  <a:cxn ang="0">
                    <a:pos x="135" y="238"/>
                  </a:cxn>
                  <a:cxn ang="0">
                    <a:pos x="183" y="245"/>
                  </a:cxn>
                  <a:cxn ang="0">
                    <a:pos x="219" y="276"/>
                  </a:cxn>
                  <a:cxn ang="0">
                    <a:pos x="203" y="237"/>
                  </a:cxn>
                  <a:cxn ang="0">
                    <a:pos x="173" y="211"/>
                  </a:cxn>
                  <a:cxn ang="0">
                    <a:pos x="156" y="190"/>
                  </a:cxn>
                  <a:cxn ang="0">
                    <a:pos x="144" y="170"/>
                  </a:cxn>
                  <a:cxn ang="0">
                    <a:pos x="143" y="157"/>
                  </a:cxn>
                  <a:cxn ang="0">
                    <a:pos x="128" y="137"/>
                  </a:cxn>
                  <a:cxn ang="0">
                    <a:pos x="124" y="126"/>
                  </a:cxn>
                  <a:cxn ang="0">
                    <a:pos x="129" y="97"/>
                  </a:cxn>
                  <a:cxn ang="0">
                    <a:pos x="151" y="116"/>
                  </a:cxn>
                  <a:cxn ang="0">
                    <a:pos x="182" y="101"/>
                  </a:cxn>
                  <a:cxn ang="0">
                    <a:pos x="200" y="105"/>
                  </a:cxn>
                  <a:cxn ang="0">
                    <a:pos x="210" y="106"/>
                  </a:cxn>
                  <a:cxn ang="0">
                    <a:pos x="229" y="106"/>
                  </a:cxn>
                  <a:cxn ang="0">
                    <a:pos x="246" y="106"/>
                  </a:cxn>
                  <a:cxn ang="0">
                    <a:pos x="256" y="113"/>
                  </a:cxn>
                  <a:cxn ang="0">
                    <a:pos x="273" y="115"/>
                  </a:cxn>
                  <a:cxn ang="0">
                    <a:pos x="283" y="111"/>
                  </a:cxn>
                  <a:cxn ang="0">
                    <a:pos x="288" y="125"/>
                  </a:cxn>
                  <a:cxn ang="0">
                    <a:pos x="307" y="125"/>
                  </a:cxn>
                  <a:cxn ang="0">
                    <a:pos x="305" y="109"/>
                  </a:cxn>
                  <a:cxn ang="0">
                    <a:pos x="311" y="100"/>
                  </a:cxn>
                  <a:cxn ang="0">
                    <a:pos x="322" y="100"/>
                  </a:cxn>
                  <a:cxn ang="0">
                    <a:pos x="316" y="98"/>
                  </a:cxn>
                  <a:cxn ang="0">
                    <a:pos x="304" y="93"/>
                  </a:cxn>
                  <a:cxn ang="0">
                    <a:pos x="297" y="89"/>
                  </a:cxn>
                  <a:cxn ang="0">
                    <a:pos x="297" y="83"/>
                  </a:cxn>
                  <a:cxn ang="0">
                    <a:pos x="302" y="79"/>
                  </a:cxn>
                  <a:cxn ang="0">
                    <a:pos x="297" y="74"/>
                  </a:cxn>
                  <a:cxn ang="0">
                    <a:pos x="291" y="73"/>
                  </a:cxn>
                  <a:cxn ang="0">
                    <a:pos x="291" y="63"/>
                  </a:cxn>
                  <a:cxn ang="0">
                    <a:pos x="284" y="50"/>
                  </a:cxn>
                </a:cxnLst>
                <a:rect l="0" t="0" r="r" b="b"/>
                <a:pathLst>
                  <a:path w="322" h="276">
                    <a:moveTo>
                      <a:pt x="284" y="50"/>
                    </a:moveTo>
                    <a:lnTo>
                      <a:pt x="272" y="58"/>
                    </a:lnTo>
                    <a:lnTo>
                      <a:pt x="258" y="62"/>
                    </a:lnTo>
                    <a:lnTo>
                      <a:pt x="241" y="63"/>
                    </a:lnTo>
                    <a:lnTo>
                      <a:pt x="226" y="54"/>
                    </a:lnTo>
                    <a:lnTo>
                      <a:pt x="215" y="50"/>
                    </a:lnTo>
                    <a:lnTo>
                      <a:pt x="204" y="35"/>
                    </a:lnTo>
                    <a:lnTo>
                      <a:pt x="189" y="28"/>
                    </a:lnTo>
                    <a:lnTo>
                      <a:pt x="180" y="12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4" y="7"/>
                    </a:lnTo>
                    <a:lnTo>
                      <a:pt x="155" y="1"/>
                    </a:lnTo>
                    <a:lnTo>
                      <a:pt x="151" y="0"/>
                    </a:lnTo>
                    <a:lnTo>
                      <a:pt x="148" y="3"/>
                    </a:lnTo>
                    <a:lnTo>
                      <a:pt x="148" y="8"/>
                    </a:lnTo>
                    <a:lnTo>
                      <a:pt x="149" y="14"/>
                    </a:lnTo>
                    <a:lnTo>
                      <a:pt x="149" y="15"/>
                    </a:lnTo>
                    <a:lnTo>
                      <a:pt x="145" y="14"/>
                    </a:lnTo>
                    <a:lnTo>
                      <a:pt x="138" y="14"/>
                    </a:lnTo>
                    <a:lnTo>
                      <a:pt x="138" y="19"/>
                    </a:lnTo>
                    <a:lnTo>
                      <a:pt x="134" y="22"/>
                    </a:lnTo>
                    <a:lnTo>
                      <a:pt x="114" y="29"/>
                    </a:lnTo>
                    <a:lnTo>
                      <a:pt x="111" y="34"/>
                    </a:lnTo>
                    <a:lnTo>
                      <a:pt x="112" y="38"/>
                    </a:lnTo>
                    <a:lnTo>
                      <a:pt x="118" y="45"/>
                    </a:lnTo>
                    <a:lnTo>
                      <a:pt x="118" y="56"/>
                    </a:lnTo>
                    <a:lnTo>
                      <a:pt x="113" y="63"/>
                    </a:lnTo>
                    <a:lnTo>
                      <a:pt x="105" y="65"/>
                    </a:lnTo>
                    <a:lnTo>
                      <a:pt x="94" y="73"/>
                    </a:lnTo>
                    <a:lnTo>
                      <a:pt x="97" y="78"/>
                    </a:lnTo>
                    <a:lnTo>
                      <a:pt x="94" y="83"/>
                    </a:lnTo>
                    <a:lnTo>
                      <a:pt x="95" y="95"/>
                    </a:lnTo>
                    <a:lnTo>
                      <a:pt x="90" y="99"/>
                    </a:lnTo>
                    <a:lnTo>
                      <a:pt x="86" y="99"/>
                    </a:lnTo>
                    <a:lnTo>
                      <a:pt x="81" y="93"/>
                    </a:lnTo>
                    <a:lnTo>
                      <a:pt x="78" y="93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94"/>
                    </a:lnTo>
                    <a:lnTo>
                      <a:pt x="68" y="95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47" y="92"/>
                    </a:lnTo>
                    <a:lnTo>
                      <a:pt x="30" y="92"/>
                    </a:lnTo>
                    <a:lnTo>
                      <a:pt x="24" y="87"/>
                    </a:lnTo>
                    <a:lnTo>
                      <a:pt x="21" y="92"/>
                    </a:lnTo>
                    <a:lnTo>
                      <a:pt x="8" y="93"/>
                    </a:lnTo>
                    <a:lnTo>
                      <a:pt x="0" y="87"/>
                    </a:lnTo>
                    <a:lnTo>
                      <a:pt x="4" y="108"/>
                    </a:lnTo>
                    <a:lnTo>
                      <a:pt x="16" y="135"/>
                    </a:lnTo>
                    <a:lnTo>
                      <a:pt x="21" y="138"/>
                    </a:lnTo>
                    <a:lnTo>
                      <a:pt x="27" y="137"/>
                    </a:lnTo>
                    <a:lnTo>
                      <a:pt x="38" y="116"/>
                    </a:lnTo>
                    <a:lnTo>
                      <a:pt x="44" y="99"/>
                    </a:lnTo>
                    <a:lnTo>
                      <a:pt x="57" y="103"/>
                    </a:lnTo>
                    <a:lnTo>
                      <a:pt x="65" y="113"/>
                    </a:lnTo>
                    <a:lnTo>
                      <a:pt x="68" y="113"/>
                    </a:lnTo>
                    <a:lnTo>
                      <a:pt x="73" y="119"/>
                    </a:lnTo>
                    <a:lnTo>
                      <a:pt x="75" y="128"/>
                    </a:lnTo>
                    <a:lnTo>
                      <a:pt x="75" y="143"/>
                    </a:lnTo>
                    <a:lnTo>
                      <a:pt x="84" y="159"/>
                    </a:lnTo>
                    <a:lnTo>
                      <a:pt x="103" y="175"/>
                    </a:lnTo>
                    <a:lnTo>
                      <a:pt x="94" y="178"/>
                    </a:lnTo>
                    <a:lnTo>
                      <a:pt x="90" y="183"/>
                    </a:lnTo>
                    <a:lnTo>
                      <a:pt x="91" y="187"/>
                    </a:lnTo>
                    <a:lnTo>
                      <a:pt x="102" y="202"/>
                    </a:lnTo>
                    <a:lnTo>
                      <a:pt x="112" y="210"/>
                    </a:lnTo>
                    <a:lnTo>
                      <a:pt x="119" y="216"/>
                    </a:lnTo>
                    <a:lnTo>
                      <a:pt x="129" y="221"/>
                    </a:lnTo>
                    <a:lnTo>
                      <a:pt x="134" y="230"/>
                    </a:lnTo>
                    <a:lnTo>
                      <a:pt x="135" y="238"/>
                    </a:lnTo>
                    <a:lnTo>
                      <a:pt x="154" y="237"/>
                    </a:lnTo>
                    <a:lnTo>
                      <a:pt x="166" y="238"/>
                    </a:lnTo>
                    <a:lnTo>
                      <a:pt x="183" y="245"/>
                    </a:lnTo>
                    <a:lnTo>
                      <a:pt x="198" y="256"/>
                    </a:lnTo>
                    <a:lnTo>
                      <a:pt x="211" y="270"/>
                    </a:lnTo>
                    <a:lnTo>
                      <a:pt x="219" y="276"/>
                    </a:lnTo>
                    <a:lnTo>
                      <a:pt x="226" y="272"/>
                    </a:lnTo>
                    <a:lnTo>
                      <a:pt x="204" y="248"/>
                    </a:lnTo>
                    <a:lnTo>
                      <a:pt x="203" y="237"/>
                    </a:lnTo>
                    <a:lnTo>
                      <a:pt x="198" y="233"/>
                    </a:lnTo>
                    <a:lnTo>
                      <a:pt x="193" y="230"/>
                    </a:lnTo>
                    <a:lnTo>
                      <a:pt x="173" y="211"/>
                    </a:lnTo>
                    <a:lnTo>
                      <a:pt x="172" y="206"/>
                    </a:lnTo>
                    <a:lnTo>
                      <a:pt x="162" y="192"/>
                    </a:lnTo>
                    <a:lnTo>
                      <a:pt x="156" y="190"/>
                    </a:lnTo>
                    <a:lnTo>
                      <a:pt x="148" y="178"/>
                    </a:lnTo>
                    <a:lnTo>
                      <a:pt x="143" y="176"/>
                    </a:lnTo>
                    <a:lnTo>
                      <a:pt x="144" y="170"/>
                    </a:lnTo>
                    <a:lnTo>
                      <a:pt x="146" y="168"/>
                    </a:lnTo>
                    <a:lnTo>
                      <a:pt x="143" y="162"/>
                    </a:lnTo>
                    <a:lnTo>
                      <a:pt x="143" y="157"/>
                    </a:lnTo>
                    <a:lnTo>
                      <a:pt x="137" y="151"/>
                    </a:lnTo>
                    <a:lnTo>
                      <a:pt x="133" y="138"/>
                    </a:lnTo>
                    <a:lnTo>
                      <a:pt x="128" y="137"/>
                    </a:lnTo>
                    <a:lnTo>
                      <a:pt x="121" y="131"/>
                    </a:lnTo>
                    <a:lnTo>
                      <a:pt x="121" y="128"/>
                    </a:lnTo>
                    <a:lnTo>
                      <a:pt x="124" y="126"/>
                    </a:lnTo>
                    <a:lnTo>
                      <a:pt x="123" y="122"/>
                    </a:lnTo>
                    <a:lnTo>
                      <a:pt x="123" y="103"/>
                    </a:lnTo>
                    <a:lnTo>
                      <a:pt x="129" y="97"/>
                    </a:lnTo>
                    <a:lnTo>
                      <a:pt x="138" y="99"/>
                    </a:lnTo>
                    <a:lnTo>
                      <a:pt x="138" y="101"/>
                    </a:lnTo>
                    <a:lnTo>
                      <a:pt x="151" y="116"/>
                    </a:lnTo>
                    <a:lnTo>
                      <a:pt x="155" y="116"/>
                    </a:lnTo>
                    <a:lnTo>
                      <a:pt x="164" y="99"/>
                    </a:lnTo>
                    <a:lnTo>
                      <a:pt x="182" y="101"/>
                    </a:lnTo>
                    <a:lnTo>
                      <a:pt x="186" y="97"/>
                    </a:lnTo>
                    <a:lnTo>
                      <a:pt x="188" y="97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7" y="103"/>
                    </a:lnTo>
                    <a:lnTo>
                      <a:pt x="210" y="106"/>
                    </a:lnTo>
                    <a:lnTo>
                      <a:pt x="225" y="109"/>
                    </a:lnTo>
                    <a:lnTo>
                      <a:pt x="226" y="106"/>
                    </a:lnTo>
                    <a:lnTo>
                      <a:pt x="229" y="106"/>
                    </a:lnTo>
                    <a:lnTo>
                      <a:pt x="237" y="114"/>
                    </a:lnTo>
                    <a:lnTo>
                      <a:pt x="240" y="114"/>
                    </a:lnTo>
                    <a:lnTo>
                      <a:pt x="246" y="106"/>
                    </a:lnTo>
                    <a:lnTo>
                      <a:pt x="250" y="106"/>
                    </a:lnTo>
                    <a:lnTo>
                      <a:pt x="253" y="111"/>
                    </a:lnTo>
                    <a:lnTo>
                      <a:pt x="256" y="113"/>
                    </a:lnTo>
                    <a:lnTo>
                      <a:pt x="258" y="108"/>
                    </a:lnTo>
                    <a:lnTo>
                      <a:pt x="269" y="109"/>
                    </a:lnTo>
                    <a:lnTo>
                      <a:pt x="273" y="115"/>
                    </a:lnTo>
                    <a:lnTo>
                      <a:pt x="275" y="114"/>
                    </a:lnTo>
                    <a:lnTo>
                      <a:pt x="275" y="111"/>
                    </a:lnTo>
                    <a:lnTo>
                      <a:pt x="283" y="111"/>
                    </a:lnTo>
                    <a:lnTo>
                      <a:pt x="289" y="119"/>
                    </a:lnTo>
                    <a:lnTo>
                      <a:pt x="288" y="124"/>
                    </a:lnTo>
                    <a:lnTo>
                      <a:pt x="288" y="125"/>
                    </a:lnTo>
                    <a:lnTo>
                      <a:pt x="294" y="130"/>
                    </a:lnTo>
                    <a:lnTo>
                      <a:pt x="301" y="130"/>
                    </a:lnTo>
                    <a:lnTo>
                      <a:pt x="307" y="125"/>
                    </a:lnTo>
                    <a:lnTo>
                      <a:pt x="309" y="120"/>
                    </a:lnTo>
                    <a:lnTo>
                      <a:pt x="307" y="119"/>
                    </a:lnTo>
                    <a:lnTo>
                      <a:pt x="305" y="109"/>
                    </a:lnTo>
                    <a:lnTo>
                      <a:pt x="307" y="106"/>
                    </a:lnTo>
                    <a:lnTo>
                      <a:pt x="309" y="101"/>
                    </a:lnTo>
                    <a:lnTo>
                      <a:pt x="311" y="100"/>
                    </a:lnTo>
                    <a:lnTo>
                      <a:pt x="315" y="101"/>
                    </a:lnTo>
                    <a:lnTo>
                      <a:pt x="318" y="103"/>
                    </a:lnTo>
                    <a:lnTo>
                      <a:pt x="322" y="100"/>
                    </a:lnTo>
                    <a:lnTo>
                      <a:pt x="322" y="98"/>
                    </a:lnTo>
                    <a:lnTo>
                      <a:pt x="320" y="97"/>
                    </a:lnTo>
                    <a:lnTo>
                      <a:pt x="316" y="98"/>
                    </a:lnTo>
                    <a:lnTo>
                      <a:pt x="312" y="95"/>
                    </a:lnTo>
                    <a:lnTo>
                      <a:pt x="307" y="95"/>
                    </a:lnTo>
                    <a:lnTo>
                      <a:pt x="304" y="93"/>
                    </a:lnTo>
                    <a:lnTo>
                      <a:pt x="302" y="92"/>
                    </a:lnTo>
                    <a:lnTo>
                      <a:pt x="299" y="92"/>
                    </a:lnTo>
                    <a:lnTo>
                      <a:pt x="297" y="89"/>
                    </a:lnTo>
                    <a:lnTo>
                      <a:pt x="297" y="88"/>
                    </a:lnTo>
                    <a:lnTo>
                      <a:pt x="299" y="84"/>
                    </a:lnTo>
                    <a:lnTo>
                      <a:pt x="297" y="83"/>
                    </a:lnTo>
                    <a:lnTo>
                      <a:pt x="299" y="81"/>
                    </a:lnTo>
                    <a:lnTo>
                      <a:pt x="300" y="81"/>
                    </a:lnTo>
                    <a:lnTo>
                      <a:pt x="302" y="79"/>
                    </a:lnTo>
                    <a:lnTo>
                      <a:pt x="302" y="77"/>
                    </a:lnTo>
                    <a:lnTo>
                      <a:pt x="299" y="74"/>
                    </a:lnTo>
                    <a:lnTo>
                      <a:pt x="297" y="74"/>
                    </a:lnTo>
                    <a:lnTo>
                      <a:pt x="295" y="77"/>
                    </a:lnTo>
                    <a:lnTo>
                      <a:pt x="291" y="76"/>
                    </a:lnTo>
                    <a:lnTo>
                      <a:pt x="291" y="73"/>
                    </a:lnTo>
                    <a:lnTo>
                      <a:pt x="294" y="70"/>
                    </a:lnTo>
                    <a:lnTo>
                      <a:pt x="294" y="66"/>
                    </a:lnTo>
                    <a:lnTo>
                      <a:pt x="291" y="63"/>
                    </a:lnTo>
                    <a:lnTo>
                      <a:pt x="293" y="61"/>
                    </a:lnTo>
                    <a:lnTo>
                      <a:pt x="293" y="57"/>
                    </a:lnTo>
                    <a:lnTo>
                      <a:pt x="28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210"/>
              <p:cNvSpPr>
                <a:spLocks noChangeAspect="1"/>
              </p:cNvSpPr>
              <p:nvPr/>
            </p:nvSpPr>
            <p:spPr bwMode="gray">
              <a:xfrm>
                <a:off x="5095081" y="2873722"/>
                <a:ext cx="31750" cy="68263"/>
              </a:xfrm>
              <a:custGeom>
                <a:avLst/>
                <a:gdLst/>
                <a:ahLst/>
                <a:cxnLst>
                  <a:cxn ang="0">
                    <a:pos x="48" y="215"/>
                  </a:cxn>
                  <a:cxn ang="0">
                    <a:pos x="39" y="210"/>
                  </a:cxn>
                  <a:cxn ang="0">
                    <a:pos x="38" y="200"/>
                  </a:cxn>
                  <a:cxn ang="0">
                    <a:pos x="31" y="190"/>
                  </a:cxn>
                  <a:cxn ang="0">
                    <a:pos x="13" y="183"/>
                  </a:cxn>
                  <a:cxn ang="0">
                    <a:pos x="4" y="168"/>
                  </a:cxn>
                  <a:cxn ang="0">
                    <a:pos x="0" y="160"/>
                  </a:cxn>
                  <a:cxn ang="0">
                    <a:pos x="7" y="161"/>
                  </a:cxn>
                  <a:cxn ang="0">
                    <a:pos x="7" y="152"/>
                  </a:cxn>
                  <a:cxn ang="0">
                    <a:pos x="4" y="139"/>
                  </a:cxn>
                  <a:cxn ang="0">
                    <a:pos x="7" y="125"/>
                  </a:cxn>
                  <a:cxn ang="0">
                    <a:pos x="8" y="123"/>
                  </a:cxn>
                  <a:cxn ang="0">
                    <a:pos x="8" y="114"/>
                  </a:cxn>
                  <a:cxn ang="0">
                    <a:pos x="10" y="106"/>
                  </a:cxn>
                  <a:cxn ang="0">
                    <a:pos x="6" y="94"/>
                  </a:cxn>
                  <a:cxn ang="0">
                    <a:pos x="15" y="64"/>
                  </a:cxn>
                  <a:cxn ang="0">
                    <a:pos x="10" y="58"/>
                  </a:cxn>
                  <a:cxn ang="0">
                    <a:pos x="2" y="56"/>
                  </a:cxn>
                  <a:cxn ang="0">
                    <a:pos x="7" y="40"/>
                  </a:cxn>
                  <a:cxn ang="0">
                    <a:pos x="5" y="29"/>
                  </a:cxn>
                  <a:cxn ang="0">
                    <a:pos x="10" y="15"/>
                  </a:cxn>
                  <a:cxn ang="0">
                    <a:pos x="17" y="10"/>
                  </a:cxn>
                  <a:cxn ang="0">
                    <a:pos x="23" y="0"/>
                  </a:cxn>
                  <a:cxn ang="0">
                    <a:pos x="31" y="7"/>
                  </a:cxn>
                  <a:cxn ang="0">
                    <a:pos x="45" y="9"/>
                  </a:cxn>
                  <a:cxn ang="0">
                    <a:pos x="51" y="20"/>
                  </a:cxn>
                  <a:cxn ang="0">
                    <a:pos x="61" y="24"/>
                  </a:cxn>
                  <a:cxn ang="0">
                    <a:pos x="74" y="40"/>
                  </a:cxn>
                  <a:cxn ang="0">
                    <a:pos x="69" y="76"/>
                  </a:cxn>
                  <a:cxn ang="0">
                    <a:pos x="69" y="93"/>
                  </a:cxn>
                  <a:cxn ang="0">
                    <a:pos x="77" y="113"/>
                  </a:cxn>
                  <a:cxn ang="0">
                    <a:pos x="94" y="130"/>
                  </a:cxn>
                  <a:cxn ang="0">
                    <a:pos x="97" y="140"/>
                  </a:cxn>
                  <a:cxn ang="0">
                    <a:pos x="97" y="155"/>
                  </a:cxn>
                  <a:cxn ang="0">
                    <a:pos x="83" y="166"/>
                  </a:cxn>
                  <a:cxn ang="0">
                    <a:pos x="75" y="183"/>
                  </a:cxn>
                  <a:cxn ang="0">
                    <a:pos x="65" y="190"/>
                  </a:cxn>
                  <a:cxn ang="0">
                    <a:pos x="63" y="203"/>
                  </a:cxn>
                  <a:cxn ang="0">
                    <a:pos x="58" y="209"/>
                  </a:cxn>
                  <a:cxn ang="0">
                    <a:pos x="49" y="215"/>
                  </a:cxn>
                  <a:cxn ang="0">
                    <a:pos x="48" y="215"/>
                  </a:cxn>
                </a:cxnLst>
                <a:rect l="0" t="0" r="r" b="b"/>
                <a:pathLst>
                  <a:path w="97" h="215">
                    <a:moveTo>
                      <a:pt x="48" y="215"/>
                    </a:moveTo>
                    <a:lnTo>
                      <a:pt x="39" y="210"/>
                    </a:lnTo>
                    <a:lnTo>
                      <a:pt x="38" y="200"/>
                    </a:lnTo>
                    <a:lnTo>
                      <a:pt x="31" y="190"/>
                    </a:lnTo>
                    <a:lnTo>
                      <a:pt x="13" y="183"/>
                    </a:lnTo>
                    <a:lnTo>
                      <a:pt x="4" y="168"/>
                    </a:lnTo>
                    <a:lnTo>
                      <a:pt x="0" y="160"/>
                    </a:lnTo>
                    <a:lnTo>
                      <a:pt x="7" y="161"/>
                    </a:lnTo>
                    <a:lnTo>
                      <a:pt x="7" y="152"/>
                    </a:lnTo>
                    <a:lnTo>
                      <a:pt x="4" y="139"/>
                    </a:lnTo>
                    <a:lnTo>
                      <a:pt x="7" y="125"/>
                    </a:lnTo>
                    <a:lnTo>
                      <a:pt x="8" y="123"/>
                    </a:lnTo>
                    <a:lnTo>
                      <a:pt x="8" y="114"/>
                    </a:lnTo>
                    <a:lnTo>
                      <a:pt x="10" y="106"/>
                    </a:lnTo>
                    <a:lnTo>
                      <a:pt x="6" y="94"/>
                    </a:lnTo>
                    <a:lnTo>
                      <a:pt x="15" y="64"/>
                    </a:lnTo>
                    <a:lnTo>
                      <a:pt x="10" y="58"/>
                    </a:lnTo>
                    <a:lnTo>
                      <a:pt x="2" y="56"/>
                    </a:lnTo>
                    <a:lnTo>
                      <a:pt x="7" y="40"/>
                    </a:lnTo>
                    <a:lnTo>
                      <a:pt x="5" y="29"/>
                    </a:lnTo>
                    <a:lnTo>
                      <a:pt x="10" y="15"/>
                    </a:lnTo>
                    <a:lnTo>
                      <a:pt x="17" y="10"/>
                    </a:lnTo>
                    <a:lnTo>
                      <a:pt x="23" y="0"/>
                    </a:lnTo>
                    <a:lnTo>
                      <a:pt x="31" y="7"/>
                    </a:lnTo>
                    <a:lnTo>
                      <a:pt x="45" y="9"/>
                    </a:lnTo>
                    <a:lnTo>
                      <a:pt x="51" y="20"/>
                    </a:lnTo>
                    <a:lnTo>
                      <a:pt x="61" y="24"/>
                    </a:lnTo>
                    <a:lnTo>
                      <a:pt x="74" y="40"/>
                    </a:lnTo>
                    <a:lnTo>
                      <a:pt x="69" y="76"/>
                    </a:lnTo>
                    <a:lnTo>
                      <a:pt x="69" y="93"/>
                    </a:lnTo>
                    <a:lnTo>
                      <a:pt x="77" y="113"/>
                    </a:lnTo>
                    <a:lnTo>
                      <a:pt x="94" y="130"/>
                    </a:lnTo>
                    <a:lnTo>
                      <a:pt x="97" y="140"/>
                    </a:lnTo>
                    <a:lnTo>
                      <a:pt x="97" y="155"/>
                    </a:lnTo>
                    <a:lnTo>
                      <a:pt x="83" y="166"/>
                    </a:lnTo>
                    <a:lnTo>
                      <a:pt x="75" y="183"/>
                    </a:lnTo>
                    <a:lnTo>
                      <a:pt x="65" y="190"/>
                    </a:lnTo>
                    <a:lnTo>
                      <a:pt x="63" y="203"/>
                    </a:lnTo>
                    <a:lnTo>
                      <a:pt x="58" y="209"/>
                    </a:lnTo>
                    <a:lnTo>
                      <a:pt x="49" y="215"/>
                    </a:lnTo>
                    <a:lnTo>
                      <a:pt x="48" y="21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211"/>
              <p:cNvSpPr>
                <a:spLocks noChangeAspect="1"/>
              </p:cNvSpPr>
              <p:nvPr/>
            </p:nvSpPr>
            <p:spPr bwMode="gray">
              <a:xfrm>
                <a:off x="5125244" y="2500660"/>
                <a:ext cx="100013" cy="76200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5" y="78"/>
                  </a:cxn>
                  <a:cxn ang="0">
                    <a:pos x="4" y="64"/>
                  </a:cxn>
                  <a:cxn ang="0">
                    <a:pos x="11" y="94"/>
                  </a:cxn>
                  <a:cxn ang="0">
                    <a:pos x="11" y="110"/>
                  </a:cxn>
                  <a:cxn ang="0">
                    <a:pos x="15" y="118"/>
                  </a:cxn>
                  <a:cxn ang="0">
                    <a:pos x="31" y="120"/>
                  </a:cxn>
                  <a:cxn ang="0">
                    <a:pos x="44" y="127"/>
                  </a:cxn>
                  <a:cxn ang="0">
                    <a:pos x="69" y="134"/>
                  </a:cxn>
                  <a:cxn ang="0">
                    <a:pos x="91" y="136"/>
                  </a:cxn>
                  <a:cxn ang="0">
                    <a:pos x="96" y="174"/>
                  </a:cxn>
                  <a:cxn ang="0">
                    <a:pos x="99" y="201"/>
                  </a:cxn>
                  <a:cxn ang="0">
                    <a:pos x="132" y="222"/>
                  </a:cxn>
                  <a:cxn ang="0">
                    <a:pos x="137" y="240"/>
                  </a:cxn>
                  <a:cxn ang="0">
                    <a:pos x="167" y="240"/>
                  </a:cxn>
                  <a:cxn ang="0">
                    <a:pos x="191" y="239"/>
                  </a:cxn>
                  <a:cxn ang="0">
                    <a:pos x="204" y="238"/>
                  </a:cxn>
                  <a:cxn ang="0">
                    <a:pos x="209" y="222"/>
                  </a:cxn>
                  <a:cxn ang="0">
                    <a:pos x="224" y="220"/>
                  </a:cxn>
                  <a:cxn ang="0">
                    <a:pos x="236" y="209"/>
                  </a:cxn>
                  <a:cxn ang="0">
                    <a:pos x="248" y="218"/>
                  </a:cxn>
                  <a:cxn ang="0">
                    <a:pos x="263" y="220"/>
                  </a:cxn>
                  <a:cxn ang="0">
                    <a:pos x="257" y="205"/>
                  </a:cxn>
                  <a:cxn ang="0">
                    <a:pos x="255" y="190"/>
                  </a:cxn>
                  <a:cxn ang="0">
                    <a:pos x="263" y="168"/>
                  </a:cxn>
                  <a:cxn ang="0">
                    <a:pos x="266" y="151"/>
                  </a:cxn>
                  <a:cxn ang="0">
                    <a:pos x="274" y="140"/>
                  </a:cxn>
                  <a:cxn ang="0">
                    <a:pos x="288" y="132"/>
                  </a:cxn>
                  <a:cxn ang="0">
                    <a:pos x="309" y="129"/>
                  </a:cxn>
                  <a:cxn ang="0">
                    <a:pos x="310" y="107"/>
                  </a:cxn>
                  <a:cxn ang="0">
                    <a:pos x="301" y="99"/>
                  </a:cxn>
                  <a:cxn ang="0">
                    <a:pos x="309" y="87"/>
                  </a:cxn>
                  <a:cxn ang="0">
                    <a:pos x="313" y="80"/>
                  </a:cxn>
                  <a:cxn ang="0">
                    <a:pos x="307" y="73"/>
                  </a:cxn>
                  <a:cxn ang="0">
                    <a:pos x="282" y="48"/>
                  </a:cxn>
                  <a:cxn ang="0">
                    <a:pos x="239" y="30"/>
                  </a:cxn>
                  <a:cxn ang="0">
                    <a:pos x="221" y="5"/>
                  </a:cxn>
                  <a:cxn ang="0">
                    <a:pos x="208" y="2"/>
                  </a:cxn>
                  <a:cxn ang="0">
                    <a:pos x="181" y="17"/>
                  </a:cxn>
                  <a:cxn ang="0">
                    <a:pos x="143" y="6"/>
                  </a:cxn>
                  <a:cxn ang="0">
                    <a:pos x="118" y="6"/>
                  </a:cxn>
                  <a:cxn ang="0">
                    <a:pos x="103" y="7"/>
                  </a:cxn>
                  <a:cxn ang="0">
                    <a:pos x="89" y="3"/>
                  </a:cxn>
                  <a:cxn ang="0">
                    <a:pos x="64" y="3"/>
                  </a:cxn>
                  <a:cxn ang="0">
                    <a:pos x="26" y="19"/>
                  </a:cxn>
                  <a:cxn ang="0">
                    <a:pos x="10" y="38"/>
                  </a:cxn>
                </a:cxnLst>
                <a:rect l="0" t="0" r="r" b="b"/>
                <a:pathLst>
                  <a:path w="317" h="244">
                    <a:moveTo>
                      <a:pt x="0" y="35"/>
                    </a:moveTo>
                    <a:lnTo>
                      <a:pt x="3" y="57"/>
                    </a:lnTo>
                    <a:lnTo>
                      <a:pt x="3" y="71"/>
                    </a:lnTo>
                    <a:lnTo>
                      <a:pt x="5" y="78"/>
                    </a:lnTo>
                    <a:lnTo>
                      <a:pt x="3" y="54"/>
                    </a:lnTo>
                    <a:lnTo>
                      <a:pt x="4" y="64"/>
                    </a:lnTo>
                    <a:lnTo>
                      <a:pt x="6" y="72"/>
                    </a:lnTo>
                    <a:lnTo>
                      <a:pt x="11" y="94"/>
                    </a:lnTo>
                    <a:lnTo>
                      <a:pt x="13" y="102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5" y="118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8" y="123"/>
                    </a:lnTo>
                    <a:lnTo>
                      <a:pt x="44" y="127"/>
                    </a:lnTo>
                    <a:lnTo>
                      <a:pt x="52" y="131"/>
                    </a:lnTo>
                    <a:lnTo>
                      <a:pt x="69" y="134"/>
                    </a:lnTo>
                    <a:lnTo>
                      <a:pt x="85" y="132"/>
                    </a:lnTo>
                    <a:lnTo>
                      <a:pt x="91" y="136"/>
                    </a:lnTo>
                    <a:lnTo>
                      <a:pt x="102" y="159"/>
                    </a:lnTo>
                    <a:lnTo>
                      <a:pt x="96" y="174"/>
                    </a:lnTo>
                    <a:lnTo>
                      <a:pt x="96" y="191"/>
                    </a:lnTo>
                    <a:lnTo>
                      <a:pt x="99" y="201"/>
                    </a:lnTo>
                    <a:lnTo>
                      <a:pt x="113" y="209"/>
                    </a:lnTo>
                    <a:lnTo>
                      <a:pt x="132" y="222"/>
                    </a:lnTo>
                    <a:lnTo>
                      <a:pt x="137" y="233"/>
                    </a:lnTo>
                    <a:lnTo>
                      <a:pt x="137" y="240"/>
                    </a:lnTo>
                    <a:lnTo>
                      <a:pt x="151" y="244"/>
                    </a:lnTo>
                    <a:lnTo>
                      <a:pt x="167" y="240"/>
                    </a:lnTo>
                    <a:lnTo>
                      <a:pt x="183" y="243"/>
                    </a:lnTo>
                    <a:lnTo>
                      <a:pt x="191" y="239"/>
                    </a:lnTo>
                    <a:lnTo>
                      <a:pt x="197" y="234"/>
                    </a:lnTo>
                    <a:lnTo>
                      <a:pt x="204" y="238"/>
                    </a:lnTo>
                    <a:lnTo>
                      <a:pt x="212" y="237"/>
                    </a:lnTo>
                    <a:lnTo>
                      <a:pt x="209" y="222"/>
                    </a:lnTo>
                    <a:lnTo>
                      <a:pt x="215" y="220"/>
                    </a:lnTo>
                    <a:lnTo>
                      <a:pt x="224" y="220"/>
                    </a:lnTo>
                    <a:lnTo>
                      <a:pt x="229" y="213"/>
                    </a:lnTo>
                    <a:lnTo>
                      <a:pt x="236" y="209"/>
                    </a:lnTo>
                    <a:lnTo>
                      <a:pt x="245" y="211"/>
                    </a:lnTo>
                    <a:lnTo>
                      <a:pt x="248" y="218"/>
                    </a:lnTo>
                    <a:lnTo>
                      <a:pt x="256" y="222"/>
                    </a:lnTo>
                    <a:lnTo>
                      <a:pt x="263" y="220"/>
                    </a:lnTo>
                    <a:lnTo>
                      <a:pt x="262" y="211"/>
                    </a:lnTo>
                    <a:lnTo>
                      <a:pt x="257" y="205"/>
                    </a:lnTo>
                    <a:lnTo>
                      <a:pt x="253" y="197"/>
                    </a:lnTo>
                    <a:lnTo>
                      <a:pt x="255" y="190"/>
                    </a:lnTo>
                    <a:lnTo>
                      <a:pt x="263" y="175"/>
                    </a:lnTo>
                    <a:lnTo>
                      <a:pt x="263" y="168"/>
                    </a:lnTo>
                    <a:lnTo>
                      <a:pt x="266" y="159"/>
                    </a:lnTo>
                    <a:lnTo>
                      <a:pt x="266" y="151"/>
                    </a:lnTo>
                    <a:lnTo>
                      <a:pt x="267" y="143"/>
                    </a:lnTo>
                    <a:lnTo>
                      <a:pt x="274" y="140"/>
                    </a:lnTo>
                    <a:lnTo>
                      <a:pt x="283" y="137"/>
                    </a:lnTo>
                    <a:lnTo>
                      <a:pt x="288" y="132"/>
                    </a:lnTo>
                    <a:lnTo>
                      <a:pt x="295" y="129"/>
                    </a:lnTo>
                    <a:lnTo>
                      <a:pt x="309" y="129"/>
                    </a:lnTo>
                    <a:lnTo>
                      <a:pt x="317" y="110"/>
                    </a:lnTo>
                    <a:lnTo>
                      <a:pt x="310" y="107"/>
                    </a:lnTo>
                    <a:lnTo>
                      <a:pt x="301" y="107"/>
                    </a:lnTo>
                    <a:lnTo>
                      <a:pt x="301" y="99"/>
                    </a:lnTo>
                    <a:lnTo>
                      <a:pt x="301" y="91"/>
                    </a:lnTo>
                    <a:lnTo>
                      <a:pt x="309" y="87"/>
                    </a:lnTo>
                    <a:lnTo>
                      <a:pt x="315" y="81"/>
                    </a:lnTo>
                    <a:lnTo>
                      <a:pt x="313" y="80"/>
                    </a:lnTo>
                    <a:lnTo>
                      <a:pt x="313" y="78"/>
                    </a:lnTo>
                    <a:lnTo>
                      <a:pt x="307" y="73"/>
                    </a:lnTo>
                    <a:lnTo>
                      <a:pt x="300" y="71"/>
                    </a:lnTo>
                    <a:lnTo>
                      <a:pt x="282" y="48"/>
                    </a:lnTo>
                    <a:lnTo>
                      <a:pt x="255" y="29"/>
                    </a:lnTo>
                    <a:lnTo>
                      <a:pt x="239" y="30"/>
                    </a:lnTo>
                    <a:lnTo>
                      <a:pt x="231" y="28"/>
                    </a:lnTo>
                    <a:lnTo>
                      <a:pt x="221" y="5"/>
                    </a:lnTo>
                    <a:lnTo>
                      <a:pt x="215" y="0"/>
                    </a:lnTo>
                    <a:lnTo>
                      <a:pt x="208" y="2"/>
                    </a:lnTo>
                    <a:lnTo>
                      <a:pt x="197" y="13"/>
                    </a:lnTo>
                    <a:lnTo>
                      <a:pt x="181" y="17"/>
                    </a:lnTo>
                    <a:lnTo>
                      <a:pt x="150" y="6"/>
                    </a:lnTo>
                    <a:lnTo>
                      <a:pt x="143" y="6"/>
                    </a:lnTo>
                    <a:lnTo>
                      <a:pt x="126" y="3"/>
                    </a:lnTo>
                    <a:lnTo>
                      <a:pt x="118" y="6"/>
                    </a:lnTo>
                    <a:lnTo>
                      <a:pt x="111" y="3"/>
                    </a:lnTo>
                    <a:lnTo>
                      <a:pt x="103" y="7"/>
                    </a:lnTo>
                    <a:lnTo>
                      <a:pt x="95" y="7"/>
                    </a:lnTo>
                    <a:lnTo>
                      <a:pt x="89" y="3"/>
                    </a:lnTo>
                    <a:lnTo>
                      <a:pt x="80" y="2"/>
                    </a:lnTo>
                    <a:lnTo>
                      <a:pt x="64" y="3"/>
                    </a:lnTo>
                    <a:lnTo>
                      <a:pt x="41" y="11"/>
                    </a:lnTo>
                    <a:lnTo>
                      <a:pt x="26" y="19"/>
                    </a:lnTo>
                    <a:lnTo>
                      <a:pt x="17" y="33"/>
                    </a:lnTo>
                    <a:lnTo>
                      <a:pt x="10" y="38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213"/>
              <p:cNvSpPr>
                <a:spLocks noChangeAspect="1"/>
              </p:cNvSpPr>
              <p:nvPr/>
            </p:nvSpPr>
            <p:spPr bwMode="gray">
              <a:xfrm>
                <a:off x="5053806" y="2700685"/>
                <a:ext cx="95250" cy="47625"/>
              </a:xfrm>
              <a:custGeom>
                <a:avLst/>
                <a:gdLst/>
                <a:ahLst/>
                <a:cxnLst>
                  <a:cxn ang="0">
                    <a:pos x="285" y="96"/>
                  </a:cxn>
                  <a:cxn ang="0">
                    <a:pos x="273" y="100"/>
                  </a:cxn>
                  <a:cxn ang="0">
                    <a:pos x="256" y="89"/>
                  </a:cxn>
                  <a:cxn ang="0">
                    <a:pos x="241" y="84"/>
                  </a:cxn>
                  <a:cxn ang="0">
                    <a:pos x="229" y="88"/>
                  </a:cxn>
                  <a:cxn ang="0">
                    <a:pos x="211" y="85"/>
                  </a:cxn>
                  <a:cxn ang="0">
                    <a:pos x="196" y="94"/>
                  </a:cxn>
                  <a:cxn ang="0">
                    <a:pos x="191" y="106"/>
                  </a:cxn>
                  <a:cxn ang="0">
                    <a:pos x="181" y="108"/>
                  </a:cxn>
                  <a:cxn ang="0">
                    <a:pos x="167" y="116"/>
                  </a:cxn>
                  <a:cxn ang="0">
                    <a:pos x="150" y="110"/>
                  </a:cxn>
                  <a:cxn ang="0">
                    <a:pos x="134" y="119"/>
                  </a:cxn>
                  <a:cxn ang="0">
                    <a:pos x="103" y="128"/>
                  </a:cxn>
                  <a:cxn ang="0">
                    <a:pos x="90" y="148"/>
                  </a:cxn>
                  <a:cxn ang="0">
                    <a:pos x="84" y="148"/>
                  </a:cxn>
                  <a:cxn ang="0">
                    <a:pos x="51" y="149"/>
                  </a:cxn>
                  <a:cxn ang="0">
                    <a:pos x="27" y="131"/>
                  </a:cxn>
                  <a:cxn ang="0">
                    <a:pos x="12" y="123"/>
                  </a:cxn>
                  <a:cxn ang="0">
                    <a:pos x="6" y="110"/>
                  </a:cxn>
                  <a:cxn ang="0">
                    <a:pos x="0" y="88"/>
                  </a:cxn>
                  <a:cxn ang="0">
                    <a:pos x="5" y="76"/>
                  </a:cxn>
                  <a:cxn ang="0">
                    <a:pos x="12" y="67"/>
                  </a:cxn>
                  <a:cxn ang="0">
                    <a:pos x="20" y="67"/>
                  </a:cxn>
                  <a:cxn ang="0">
                    <a:pos x="25" y="72"/>
                  </a:cxn>
                  <a:cxn ang="0">
                    <a:pos x="40" y="69"/>
                  </a:cxn>
                  <a:cxn ang="0">
                    <a:pos x="53" y="59"/>
                  </a:cxn>
                  <a:cxn ang="0">
                    <a:pos x="53" y="53"/>
                  </a:cxn>
                  <a:cxn ang="0">
                    <a:pos x="62" y="51"/>
                  </a:cxn>
                  <a:cxn ang="0">
                    <a:pos x="67" y="42"/>
                  </a:cxn>
                  <a:cxn ang="0">
                    <a:pos x="68" y="30"/>
                  </a:cxn>
                  <a:cxn ang="0">
                    <a:pos x="70" y="25"/>
                  </a:cxn>
                  <a:cxn ang="0">
                    <a:pos x="79" y="22"/>
                  </a:cxn>
                  <a:cxn ang="0">
                    <a:pos x="84" y="15"/>
                  </a:cxn>
                  <a:cxn ang="0">
                    <a:pos x="89" y="8"/>
                  </a:cxn>
                  <a:cxn ang="0">
                    <a:pos x="100" y="9"/>
                  </a:cxn>
                  <a:cxn ang="0">
                    <a:pos x="107" y="2"/>
                  </a:cxn>
                  <a:cxn ang="0">
                    <a:pos x="118" y="8"/>
                  </a:cxn>
                  <a:cxn ang="0">
                    <a:pos x="129" y="5"/>
                  </a:cxn>
                  <a:cxn ang="0">
                    <a:pos x="139" y="0"/>
                  </a:cxn>
                  <a:cxn ang="0">
                    <a:pos x="148" y="6"/>
                  </a:cxn>
                  <a:cxn ang="0">
                    <a:pos x="157" y="16"/>
                  </a:cxn>
                  <a:cxn ang="0">
                    <a:pos x="165" y="25"/>
                  </a:cxn>
                  <a:cxn ang="0">
                    <a:pos x="172" y="27"/>
                  </a:cxn>
                  <a:cxn ang="0">
                    <a:pos x="182" y="22"/>
                  </a:cxn>
                  <a:cxn ang="0">
                    <a:pos x="191" y="14"/>
                  </a:cxn>
                  <a:cxn ang="0">
                    <a:pos x="210" y="14"/>
                  </a:cxn>
                  <a:cxn ang="0">
                    <a:pos x="220" y="21"/>
                  </a:cxn>
                  <a:cxn ang="0">
                    <a:pos x="227" y="15"/>
                  </a:cxn>
                  <a:cxn ang="0">
                    <a:pos x="239" y="10"/>
                  </a:cxn>
                  <a:cxn ang="0">
                    <a:pos x="251" y="9"/>
                  </a:cxn>
                  <a:cxn ang="0">
                    <a:pos x="264" y="10"/>
                  </a:cxn>
                  <a:cxn ang="0">
                    <a:pos x="274" y="18"/>
                  </a:cxn>
                  <a:cxn ang="0">
                    <a:pos x="283" y="25"/>
                  </a:cxn>
                  <a:cxn ang="0">
                    <a:pos x="294" y="33"/>
                  </a:cxn>
                  <a:cxn ang="0">
                    <a:pos x="304" y="37"/>
                  </a:cxn>
                  <a:cxn ang="0">
                    <a:pos x="302" y="43"/>
                  </a:cxn>
                  <a:cxn ang="0">
                    <a:pos x="291" y="73"/>
                  </a:cxn>
                  <a:cxn ang="0">
                    <a:pos x="285" y="96"/>
                  </a:cxn>
                </a:cxnLst>
                <a:rect l="0" t="0" r="r" b="b"/>
                <a:pathLst>
                  <a:path w="304" h="149">
                    <a:moveTo>
                      <a:pt x="285" y="96"/>
                    </a:moveTo>
                    <a:lnTo>
                      <a:pt x="273" y="100"/>
                    </a:lnTo>
                    <a:lnTo>
                      <a:pt x="256" y="89"/>
                    </a:lnTo>
                    <a:lnTo>
                      <a:pt x="241" y="84"/>
                    </a:lnTo>
                    <a:lnTo>
                      <a:pt x="229" y="88"/>
                    </a:lnTo>
                    <a:lnTo>
                      <a:pt x="211" y="85"/>
                    </a:lnTo>
                    <a:lnTo>
                      <a:pt x="196" y="94"/>
                    </a:lnTo>
                    <a:lnTo>
                      <a:pt x="191" y="106"/>
                    </a:lnTo>
                    <a:lnTo>
                      <a:pt x="181" y="108"/>
                    </a:lnTo>
                    <a:lnTo>
                      <a:pt x="167" y="116"/>
                    </a:lnTo>
                    <a:lnTo>
                      <a:pt x="150" y="110"/>
                    </a:lnTo>
                    <a:lnTo>
                      <a:pt x="134" y="119"/>
                    </a:lnTo>
                    <a:lnTo>
                      <a:pt x="103" y="128"/>
                    </a:lnTo>
                    <a:lnTo>
                      <a:pt x="90" y="148"/>
                    </a:lnTo>
                    <a:lnTo>
                      <a:pt x="84" y="148"/>
                    </a:lnTo>
                    <a:lnTo>
                      <a:pt x="51" y="149"/>
                    </a:lnTo>
                    <a:lnTo>
                      <a:pt x="27" y="131"/>
                    </a:lnTo>
                    <a:lnTo>
                      <a:pt x="12" y="123"/>
                    </a:lnTo>
                    <a:lnTo>
                      <a:pt x="6" y="110"/>
                    </a:lnTo>
                    <a:lnTo>
                      <a:pt x="0" y="88"/>
                    </a:lnTo>
                    <a:lnTo>
                      <a:pt x="5" y="76"/>
                    </a:lnTo>
                    <a:lnTo>
                      <a:pt x="12" y="67"/>
                    </a:lnTo>
                    <a:lnTo>
                      <a:pt x="20" y="67"/>
                    </a:lnTo>
                    <a:lnTo>
                      <a:pt x="25" y="72"/>
                    </a:lnTo>
                    <a:lnTo>
                      <a:pt x="40" y="69"/>
                    </a:lnTo>
                    <a:lnTo>
                      <a:pt x="53" y="59"/>
                    </a:lnTo>
                    <a:lnTo>
                      <a:pt x="53" y="53"/>
                    </a:lnTo>
                    <a:lnTo>
                      <a:pt x="62" y="51"/>
                    </a:lnTo>
                    <a:lnTo>
                      <a:pt x="67" y="42"/>
                    </a:lnTo>
                    <a:lnTo>
                      <a:pt x="68" y="30"/>
                    </a:lnTo>
                    <a:lnTo>
                      <a:pt x="70" y="25"/>
                    </a:lnTo>
                    <a:lnTo>
                      <a:pt x="79" y="22"/>
                    </a:lnTo>
                    <a:lnTo>
                      <a:pt x="84" y="15"/>
                    </a:lnTo>
                    <a:lnTo>
                      <a:pt x="89" y="8"/>
                    </a:lnTo>
                    <a:lnTo>
                      <a:pt x="100" y="9"/>
                    </a:lnTo>
                    <a:lnTo>
                      <a:pt x="107" y="2"/>
                    </a:lnTo>
                    <a:lnTo>
                      <a:pt x="118" y="8"/>
                    </a:lnTo>
                    <a:lnTo>
                      <a:pt x="129" y="5"/>
                    </a:lnTo>
                    <a:lnTo>
                      <a:pt x="139" y="0"/>
                    </a:lnTo>
                    <a:lnTo>
                      <a:pt x="148" y="6"/>
                    </a:lnTo>
                    <a:lnTo>
                      <a:pt x="157" y="16"/>
                    </a:lnTo>
                    <a:lnTo>
                      <a:pt x="165" y="25"/>
                    </a:lnTo>
                    <a:lnTo>
                      <a:pt x="172" y="27"/>
                    </a:lnTo>
                    <a:lnTo>
                      <a:pt x="182" y="22"/>
                    </a:lnTo>
                    <a:lnTo>
                      <a:pt x="191" y="14"/>
                    </a:lnTo>
                    <a:lnTo>
                      <a:pt x="210" y="14"/>
                    </a:lnTo>
                    <a:lnTo>
                      <a:pt x="220" y="21"/>
                    </a:lnTo>
                    <a:lnTo>
                      <a:pt x="227" y="15"/>
                    </a:lnTo>
                    <a:lnTo>
                      <a:pt x="239" y="10"/>
                    </a:lnTo>
                    <a:lnTo>
                      <a:pt x="251" y="9"/>
                    </a:lnTo>
                    <a:lnTo>
                      <a:pt x="264" y="10"/>
                    </a:lnTo>
                    <a:lnTo>
                      <a:pt x="274" y="18"/>
                    </a:lnTo>
                    <a:lnTo>
                      <a:pt x="283" y="25"/>
                    </a:lnTo>
                    <a:lnTo>
                      <a:pt x="294" y="33"/>
                    </a:lnTo>
                    <a:lnTo>
                      <a:pt x="304" y="37"/>
                    </a:lnTo>
                    <a:lnTo>
                      <a:pt x="302" y="43"/>
                    </a:lnTo>
                    <a:lnTo>
                      <a:pt x="291" y="73"/>
                    </a:lnTo>
                    <a:lnTo>
                      <a:pt x="285" y="9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214"/>
              <p:cNvSpPr>
                <a:spLocks noChangeAspect="1"/>
              </p:cNvSpPr>
              <p:nvPr/>
            </p:nvSpPr>
            <p:spPr bwMode="gray">
              <a:xfrm>
                <a:off x="4993481" y="2770535"/>
                <a:ext cx="53975" cy="39688"/>
              </a:xfrm>
              <a:custGeom>
                <a:avLst/>
                <a:gdLst/>
                <a:ahLst/>
                <a:cxnLst>
                  <a:cxn ang="0">
                    <a:pos x="136" y="4"/>
                  </a:cxn>
                  <a:cxn ang="0">
                    <a:pos x="117" y="10"/>
                  </a:cxn>
                  <a:cxn ang="0">
                    <a:pos x="108" y="19"/>
                  </a:cxn>
                  <a:cxn ang="0">
                    <a:pos x="75" y="17"/>
                  </a:cxn>
                  <a:cxn ang="0">
                    <a:pos x="58" y="33"/>
                  </a:cxn>
                  <a:cxn ang="0">
                    <a:pos x="14" y="31"/>
                  </a:cxn>
                  <a:cxn ang="0">
                    <a:pos x="0" y="48"/>
                  </a:cxn>
                  <a:cxn ang="0">
                    <a:pos x="2" y="54"/>
                  </a:cxn>
                  <a:cxn ang="0">
                    <a:pos x="5" y="60"/>
                  </a:cxn>
                  <a:cxn ang="0">
                    <a:pos x="9" y="74"/>
                  </a:cxn>
                  <a:cxn ang="0">
                    <a:pos x="11" y="85"/>
                  </a:cxn>
                  <a:cxn ang="0">
                    <a:pos x="21" y="94"/>
                  </a:cxn>
                  <a:cxn ang="0">
                    <a:pos x="27" y="98"/>
                  </a:cxn>
                  <a:cxn ang="0">
                    <a:pos x="22" y="106"/>
                  </a:cxn>
                  <a:cxn ang="0">
                    <a:pos x="12" y="106"/>
                  </a:cxn>
                  <a:cxn ang="0">
                    <a:pos x="14" y="117"/>
                  </a:cxn>
                  <a:cxn ang="0">
                    <a:pos x="30" y="111"/>
                  </a:cxn>
                  <a:cxn ang="0">
                    <a:pos x="53" y="116"/>
                  </a:cxn>
                  <a:cxn ang="0">
                    <a:pos x="63" y="100"/>
                  </a:cxn>
                  <a:cxn ang="0">
                    <a:pos x="79" y="118"/>
                  </a:cxn>
                  <a:cxn ang="0">
                    <a:pos x="81" y="114"/>
                  </a:cxn>
                  <a:cxn ang="0">
                    <a:pos x="87" y="117"/>
                  </a:cxn>
                  <a:cxn ang="0">
                    <a:pos x="96" y="123"/>
                  </a:cxn>
                  <a:cxn ang="0">
                    <a:pos x="100" y="107"/>
                  </a:cxn>
                  <a:cxn ang="0">
                    <a:pos x="100" y="97"/>
                  </a:cxn>
                  <a:cxn ang="0">
                    <a:pos x="119" y="87"/>
                  </a:cxn>
                  <a:cxn ang="0">
                    <a:pos x="124" y="69"/>
                  </a:cxn>
                  <a:cxn ang="0">
                    <a:pos x="117" y="58"/>
                  </a:cxn>
                  <a:cxn ang="0">
                    <a:pos x="140" y="46"/>
                  </a:cxn>
                  <a:cxn ang="0">
                    <a:pos x="144" y="38"/>
                  </a:cxn>
                  <a:cxn ang="0">
                    <a:pos x="155" y="39"/>
                  </a:cxn>
                  <a:cxn ang="0">
                    <a:pos x="154" y="32"/>
                  </a:cxn>
                  <a:cxn ang="0">
                    <a:pos x="157" y="24"/>
                  </a:cxn>
                  <a:cxn ang="0">
                    <a:pos x="170" y="31"/>
                  </a:cxn>
                  <a:cxn ang="0">
                    <a:pos x="173" y="31"/>
                  </a:cxn>
                  <a:cxn ang="0">
                    <a:pos x="160" y="4"/>
                  </a:cxn>
                  <a:cxn ang="0">
                    <a:pos x="145" y="0"/>
                  </a:cxn>
                </a:cxnLst>
                <a:rect l="0" t="0" r="r" b="b"/>
                <a:pathLst>
                  <a:path w="173" h="123">
                    <a:moveTo>
                      <a:pt x="145" y="0"/>
                    </a:moveTo>
                    <a:lnTo>
                      <a:pt x="136" y="4"/>
                    </a:lnTo>
                    <a:lnTo>
                      <a:pt x="134" y="12"/>
                    </a:lnTo>
                    <a:lnTo>
                      <a:pt x="117" y="10"/>
                    </a:lnTo>
                    <a:lnTo>
                      <a:pt x="113" y="10"/>
                    </a:lnTo>
                    <a:lnTo>
                      <a:pt x="108" y="19"/>
                    </a:lnTo>
                    <a:lnTo>
                      <a:pt x="88" y="15"/>
                    </a:lnTo>
                    <a:lnTo>
                      <a:pt x="75" y="17"/>
                    </a:lnTo>
                    <a:lnTo>
                      <a:pt x="66" y="28"/>
                    </a:lnTo>
                    <a:lnTo>
                      <a:pt x="58" y="33"/>
                    </a:lnTo>
                    <a:lnTo>
                      <a:pt x="30" y="31"/>
                    </a:lnTo>
                    <a:lnTo>
                      <a:pt x="14" y="31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5" y="60"/>
                    </a:lnTo>
                    <a:lnTo>
                      <a:pt x="4" y="68"/>
                    </a:lnTo>
                    <a:lnTo>
                      <a:pt x="9" y="74"/>
                    </a:lnTo>
                    <a:lnTo>
                      <a:pt x="9" y="82"/>
                    </a:lnTo>
                    <a:lnTo>
                      <a:pt x="11" y="85"/>
                    </a:lnTo>
                    <a:lnTo>
                      <a:pt x="18" y="89"/>
                    </a:lnTo>
                    <a:lnTo>
                      <a:pt x="21" y="94"/>
                    </a:lnTo>
                    <a:lnTo>
                      <a:pt x="25" y="95"/>
                    </a:lnTo>
                    <a:lnTo>
                      <a:pt x="27" y="98"/>
                    </a:lnTo>
                    <a:lnTo>
                      <a:pt x="26" y="103"/>
                    </a:lnTo>
                    <a:lnTo>
                      <a:pt x="22" y="106"/>
                    </a:lnTo>
                    <a:lnTo>
                      <a:pt x="17" y="107"/>
                    </a:lnTo>
                    <a:lnTo>
                      <a:pt x="12" y="106"/>
                    </a:lnTo>
                    <a:lnTo>
                      <a:pt x="6" y="111"/>
                    </a:lnTo>
                    <a:lnTo>
                      <a:pt x="14" y="117"/>
                    </a:lnTo>
                    <a:lnTo>
                      <a:pt x="27" y="116"/>
                    </a:lnTo>
                    <a:lnTo>
                      <a:pt x="30" y="111"/>
                    </a:lnTo>
                    <a:lnTo>
                      <a:pt x="36" y="116"/>
                    </a:lnTo>
                    <a:lnTo>
                      <a:pt x="53" y="116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74" y="119"/>
                    </a:lnTo>
                    <a:lnTo>
                      <a:pt x="79" y="118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84" y="117"/>
                    </a:lnTo>
                    <a:lnTo>
                      <a:pt x="87" y="117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101" y="119"/>
                    </a:lnTo>
                    <a:lnTo>
                      <a:pt x="100" y="107"/>
                    </a:lnTo>
                    <a:lnTo>
                      <a:pt x="103" y="102"/>
                    </a:lnTo>
                    <a:lnTo>
                      <a:pt x="100" y="97"/>
                    </a:lnTo>
                    <a:lnTo>
                      <a:pt x="111" y="89"/>
                    </a:lnTo>
                    <a:lnTo>
                      <a:pt x="119" y="87"/>
                    </a:lnTo>
                    <a:lnTo>
                      <a:pt x="124" y="80"/>
                    </a:lnTo>
                    <a:lnTo>
                      <a:pt x="124" y="69"/>
                    </a:lnTo>
                    <a:lnTo>
                      <a:pt x="118" y="62"/>
                    </a:lnTo>
                    <a:lnTo>
                      <a:pt x="117" y="58"/>
                    </a:lnTo>
                    <a:lnTo>
                      <a:pt x="120" y="53"/>
                    </a:lnTo>
                    <a:lnTo>
                      <a:pt x="140" y="46"/>
                    </a:lnTo>
                    <a:lnTo>
                      <a:pt x="144" y="43"/>
                    </a:lnTo>
                    <a:lnTo>
                      <a:pt x="144" y="38"/>
                    </a:lnTo>
                    <a:lnTo>
                      <a:pt x="151" y="38"/>
                    </a:lnTo>
                    <a:lnTo>
                      <a:pt x="155" y="39"/>
                    </a:lnTo>
                    <a:lnTo>
                      <a:pt x="155" y="38"/>
                    </a:lnTo>
                    <a:lnTo>
                      <a:pt x="154" y="32"/>
                    </a:lnTo>
                    <a:lnTo>
                      <a:pt x="154" y="27"/>
                    </a:lnTo>
                    <a:lnTo>
                      <a:pt x="157" y="24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3" y="28"/>
                    </a:lnTo>
                    <a:lnTo>
                      <a:pt x="173" y="31"/>
                    </a:lnTo>
                    <a:lnTo>
                      <a:pt x="165" y="17"/>
                    </a:lnTo>
                    <a:lnTo>
                      <a:pt x="160" y="4"/>
                    </a:lnTo>
                    <a:lnTo>
                      <a:pt x="15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215"/>
              <p:cNvSpPr>
                <a:spLocks noChangeAspect="1"/>
              </p:cNvSpPr>
              <p:nvPr/>
            </p:nvSpPr>
            <p:spPr bwMode="gray">
              <a:xfrm>
                <a:off x="5117306" y="2881660"/>
                <a:ext cx="41275" cy="33338"/>
              </a:xfrm>
              <a:custGeom>
                <a:avLst/>
                <a:gdLst/>
                <a:ahLst/>
                <a:cxnLst>
                  <a:cxn ang="0">
                    <a:pos x="25" y="107"/>
                  </a:cxn>
                  <a:cxn ang="0">
                    <a:pos x="8" y="90"/>
                  </a:cxn>
                  <a:cxn ang="0">
                    <a:pos x="0" y="70"/>
                  </a:cxn>
                  <a:cxn ang="0">
                    <a:pos x="0" y="53"/>
                  </a:cxn>
                  <a:cxn ang="0">
                    <a:pos x="5" y="17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4" y="16"/>
                  </a:cxn>
                  <a:cxn ang="0">
                    <a:pos x="14" y="8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41" y="10"/>
                  </a:cxn>
                  <a:cxn ang="0">
                    <a:pos x="44" y="10"/>
                  </a:cxn>
                  <a:cxn ang="0">
                    <a:pos x="44" y="5"/>
                  </a:cxn>
                  <a:cxn ang="0">
                    <a:pos x="51" y="0"/>
                  </a:cxn>
                  <a:cxn ang="0">
                    <a:pos x="67" y="4"/>
                  </a:cxn>
                  <a:cxn ang="0">
                    <a:pos x="71" y="0"/>
                  </a:cxn>
                  <a:cxn ang="0">
                    <a:pos x="86" y="3"/>
                  </a:cxn>
                  <a:cxn ang="0">
                    <a:pos x="97" y="1"/>
                  </a:cxn>
                  <a:cxn ang="0">
                    <a:pos x="103" y="4"/>
                  </a:cxn>
                  <a:cxn ang="0">
                    <a:pos x="126" y="24"/>
                  </a:cxn>
                  <a:cxn ang="0">
                    <a:pos x="131" y="53"/>
                  </a:cxn>
                  <a:cxn ang="0">
                    <a:pos x="132" y="69"/>
                  </a:cxn>
                  <a:cxn ang="0">
                    <a:pos x="126" y="71"/>
                  </a:cxn>
                  <a:cxn ang="0">
                    <a:pos x="111" y="85"/>
                  </a:cxn>
                  <a:cxn ang="0">
                    <a:pos x="91" y="85"/>
                  </a:cxn>
                  <a:cxn ang="0">
                    <a:pos x="72" y="92"/>
                  </a:cxn>
                  <a:cxn ang="0">
                    <a:pos x="61" y="102"/>
                  </a:cxn>
                  <a:cxn ang="0">
                    <a:pos x="25" y="107"/>
                  </a:cxn>
                </a:cxnLst>
                <a:rect l="0" t="0" r="r" b="b"/>
                <a:pathLst>
                  <a:path w="132" h="107">
                    <a:moveTo>
                      <a:pt x="25" y="107"/>
                    </a:moveTo>
                    <a:lnTo>
                      <a:pt x="8" y="90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4" y="8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41" y="10"/>
                    </a:lnTo>
                    <a:lnTo>
                      <a:pt x="44" y="10"/>
                    </a:lnTo>
                    <a:lnTo>
                      <a:pt x="44" y="5"/>
                    </a:lnTo>
                    <a:lnTo>
                      <a:pt x="51" y="0"/>
                    </a:lnTo>
                    <a:lnTo>
                      <a:pt x="67" y="4"/>
                    </a:lnTo>
                    <a:lnTo>
                      <a:pt x="71" y="0"/>
                    </a:lnTo>
                    <a:lnTo>
                      <a:pt x="86" y="3"/>
                    </a:lnTo>
                    <a:lnTo>
                      <a:pt x="97" y="1"/>
                    </a:lnTo>
                    <a:lnTo>
                      <a:pt x="103" y="4"/>
                    </a:lnTo>
                    <a:lnTo>
                      <a:pt x="126" y="24"/>
                    </a:lnTo>
                    <a:lnTo>
                      <a:pt x="131" y="53"/>
                    </a:lnTo>
                    <a:lnTo>
                      <a:pt x="132" y="69"/>
                    </a:lnTo>
                    <a:lnTo>
                      <a:pt x="126" y="71"/>
                    </a:lnTo>
                    <a:lnTo>
                      <a:pt x="111" y="85"/>
                    </a:lnTo>
                    <a:lnTo>
                      <a:pt x="91" y="85"/>
                    </a:lnTo>
                    <a:lnTo>
                      <a:pt x="72" y="92"/>
                    </a:lnTo>
                    <a:lnTo>
                      <a:pt x="61" y="102"/>
                    </a:lnTo>
                    <a:lnTo>
                      <a:pt x="25" y="107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216"/>
              <p:cNvSpPr>
                <a:spLocks noChangeAspect="1"/>
              </p:cNvSpPr>
              <p:nvPr/>
            </p:nvSpPr>
            <p:spPr bwMode="gray">
              <a:xfrm>
                <a:off x="5110956" y="2734022"/>
                <a:ext cx="165100" cy="115888"/>
              </a:xfrm>
              <a:custGeom>
                <a:avLst/>
                <a:gdLst/>
                <a:ahLst/>
                <a:cxnLst>
                  <a:cxn ang="0">
                    <a:pos x="449" y="356"/>
                  </a:cxn>
                  <a:cxn ang="0">
                    <a:pos x="399" y="334"/>
                  </a:cxn>
                  <a:cxn ang="0">
                    <a:pos x="373" y="328"/>
                  </a:cxn>
                  <a:cxn ang="0">
                    <a:pos x="327" y="347"/>
                  </a:cxn>
                  <a:cxn ang="0">
                    <a:pos x="291" y="364"/>
                  </a:cxn>
                  <a:cxn ang="0">
                    <a:pos x="206" y="355"/>
                  </a:cxn>
                  <a:cxn ang="0">
                    <a:pos x="158" y="351"/>
                  </a:cxn>
                  <a:cxn ang="0">
                    <a:pos x="153" y="328"/>
                  </a:cxn>
                  <a:cxn ang="0">
                    <a:pos x="131" y="322"/>
                  </a:cxn>
                  <a:cxn ang="0">
                    <a:pos x="134" y="295"/>
                  </a:cxn>
                  <a:cxn ang="0">
                    <a:pos x="115" y="293"/>
                  </a:cxn>
                  <a:cxn ang="0">
                    <a:pos x="72" y="270"/>
                  </a:cxn>
                  <a:cxn ang="0">
                    <a:pos x="69" y="246"/>
                  </a:cxn>
                  <a:cxn ang="0">
                    <a:pos x="49" y="238"/>
                  </a:cxn>
                  <a:cxn ang="0">
                    <a:pos x="35" y="207"/>
                  </a:cxn>
                  <a:cxn ang="0">
                    <a:pos x="19" y="182"/>
                  </a:cxn>
                  <a:cxn ang="0">
                    <a:pos x="0" y="172"/>
                  </a:cxn>
                  <a:cxn ang="0">
                    <a:pos x="35" y="162"/>
                  </a:cxn>
                  <a:cxn ang="0">
                    <a:pos x="59" y="138"/>
                  </a:cxn>
                  <a:cxn ang="0">
                    <a:pos x="73" y="112"/>
                  </a:cxn>
                  <a:cxn ang="0">
                    <a:pos x="91" y="85"/>
                  </a:cxn>
                  <a:cxn ang="0">
                    <a:pos x="99" y="63"/>
                  </a:cxn>
                  <a:cxn ang="0">
                    <a:pos x="110" y="46"/>
                  </a:cxn>
                  <a:cxn ang="0">
                    <a:pos x="132" y="39"/>
                  </a:cxn>
                  <a:cxn ang="0">
                    <a:pos x="144" y="25"/>
                  </a:cxn>
                  <a:cxn ang="0">
                    <a:pos x="168" y="22"/>
                  </a:cxn>
                  <a:cxn ang="0">
                    <a:pos x="210" y="27"/>
                  </a:cxn>
                  <a:cxn ang="0">
                    <a:pos x="241" y="22"/>
                  </a:cxn>
                  <a:cxn ang="0">
                    <a:pos x="261" y="37"/>
                  </a:cxn>
                  <a:cxn ang="0">
                    <a:pos x="295" y="21"/>
                  </a:cxn>
                  <a:cxn ang="0">
                    <a:pos x="346" y="0"/>
                  </a:cxn>
                  <a:cxn ang="0">
                    <a:pos x="360" y="1"/>
                  </a:cxn>
                  <a:cxn ang="0">
                    <a:pos x="386" y="25"/>
                  </a:cxn>
                  <a:cxn ang="0">
                    <a:pos x="397" y="55"/>
                  </a:cxn>
                  <a:cxn ang="0">
                    <a:pos x="422" y="97"/>
                  </a:cxn>
                  <a:cxn ang="0">
                    <a:pos x="438" y="146"/>
                  </a:cxn>
                  <a:cxn ang="0">
                    <a:pos x="436" y="182"/>
                  </a:cxn>
                  <a:cxn ang="0">
                    <a:pos x="440" y="207"/>
                  </a:cxn>
                  <a:cxn ang="0">
                    <a:pos x="440" y="225"/>
                  </a:cxn>
                  <a:cxn ang="0">
                    <a:pos x="462" y="241"/>
                  </a:cxn>
                  <a:cxn ang="0">
                    <a:pos x="483" y="232"/>
                  </a:cxn>
                  <a:cxn ang="0">
                    <a:pos x="506" y="226"/>
                  </a:cxn>
                  <a:cxn ang="0">
                    <a:pos x="521" y="230"/>
                  </a:cxn>
                  <a:cxn ang="0">
                    <a:pos x="523" y="254"/>
                  </a:cxn>
                  <a:cxn ang="0">
                    <a:pos x="518" y="270"/>
                  </a:cxn>
                  <a:cxn ang="0">
                    <a:pos x="502" y="279"/>
                  </a:cxn>
                  <a:cxn ang="0">
                    <a:pos x="485" y="296"/>
                  </a:cxn>
                  <a:cxn ang="0">
                    <a:pos x="475" y="296"/>
                  </a:cxn>
                  <a:cxn ang="0">
                    <a:pos x="487" y="277"/>
                  </a:cxn>
                  <a:cxn ang="0">
                    <a:pos x="480" y="263"/>
                  </a:cxn>
                  <a:cxn ang="0">
                    <a:pos x="472" y="299"/>
                  </a:cxn>
                  <a:cxn ang="0">
                    <a:pos x="467" y="317"/>
                  </a:cxn>
                  <a:cxn ang="0">
                    <a:pos x="465" y="344"/>
                  </a:cxn>
                </a:cxnLst>
                <a:rect l="0" t="0" r="r" b="b"/>
                <a:pathLst>
                  <a:path w="523" h="364">
                    <a:moveTo>
                      <a:pt x="467" y="355"/>
                    </a:moveTo>
                    <a:lnTo>
                      <a:pt x="449" y="356"/>
                    </a:lnTo>
                    <a:lnTo>
                      <a:pt x="429" y="343"/>
                    </a:lnTo>
                    <a:lnTo>
                      <a:pt x="399" y="334"/>
                    </a:lnTo>
                    <a:lnTo>
                      <a:pt x="393" y="329"/>
                    </a:lnTo>
                    <a:lnTo>
                      <a:pt x="373" y="328"/>
                    </a:lnTo>
                    <a:lnTo>
                      <a:pt x="347" y="337"/>
                    </a:lnTo>
                    <a:lnTo>
                      <a:pt x="327" y="347"/>
                    </a:lnTo>
                    <a:lnTo>
                      <a:pt x="308" y="359"/>
                    </a:lnTo>
                    <a:lnTo>
                      <a:pt x="291" y="364"/>
                    </a:lnTo>
                    <a:lnTo>
                      <a:pt x="247" y="356"/>
                    </a:lnTo>
                    <a:lnTo>
                      <a:pt x="206" y="355"/>
                    </a:lnTo>
                    <a:lnTo>
                      <a:pt x="172" y="351"/>
                    </a:lnTo>
                    <a:lnTo>
                      <a:pt x="158" y="351"/>
                    </a:lnTo>
                    <a:lnTo>
                      <a:pt x="147" y="343"/>
                    </a:lnTo>
                    <a:lnTo>
                      <a:pt x="153" y="328"/>
                    </a:lnTo>
                    <a:lnTo>
                      <a:pt x="141" y="324"/>
                    </a:lnTo>
                    <a:lnTo>
                      <a:pt x="131" y="322"/>
                    </a:lnTo>
                    <a:lnTo>
                      <a:pt x="124" y="306"/>
                    </a:lnTo>
                    <a:lnTo>
                      <a:pt x="134" y="295"/>
                    </a:lnTo>
                    <a:lnTo>
                      <a:pt x="126" y="284"/>
                    </a:lnTo>
                    <a:lnTo>
                      <a:pt x="115" y="293"/>
                    </a:lnTo>
                    <a:lnTo>
                      <a:pt x="87" y="283"/>
                    </a:lnTo>
                    <a:lnTo>
                      <a:pt x="72" y="270"/>
                    </a:lnTo>
                    <a:lnTo>
                      <a:pt x="71" y="256"/>
                    </a:lnTo>
                    <a:lnTo>
                      <a:pt x="69" y="246"/>
                    </a:lnTo>
                    <a:lnTo>
                      <a:pt x="60" y="241"/>
                    </a:lnTo>
                    <a:lnTo>
                      <a:pt x="49" y="238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94"/>
                    </a:lnTo>
                    <a:lnTo>
                      <a:pt x="19" y="182"/>
                    </a:lnTo>
                    <a:lnTo>
                      <a:pt x="5" y="176"/>
                    </a:lnTo>
                    <a:lnTo>
                      <a:pt x="0" y="172"/>
                    </a:lnTo>
                    <a:lnTo>
                      <a:pt x="3" y="172"/>
                    </a:lnTo>
                    <a:lnTo>
                      <a:pt x="35" y="162"/>
                    </a:lnTo>
                    <a:lnTo>
                      <a:pt x="51" y="155"/>
                    </a:lnTo>
                    <a:lnTo>
                      <a:pt x="59" y="138"/>
                    </a:lnTo>
                    <a:lnTo>
                      <a:pt x="66" y="128"/>
                    </a:lnTo>
                    <a:lnTo>
                      <a:pt x="73" y="112"/>
                    </a:lnTo>
                    <a:lnTo>
                      <a:pt x="78" y="98"/>
                    </a:lnTo>
                    <a:lnTo>
                      <a:pt x="91" y="85"/>
                    </a:lnTo>
                    <a:lnTo>
                      <a:pt x="93" y="74"/>
                    </a:lnTo>
                    <a:lnTo>
                      <a:pt x="99" y="63"/>
                    </a:lnTo>
                    <a:lnTo>
                      <a:pt x="101" y="55"/>
                    </a:lnTo>
                    <a:lnTo>
                      <a:pt x="110" y="46"/>
                    </a:lnTo>
                    <a:lnTo>
                      <a:pt x="125" y="39"/>
                    </a:lnTo>
                    <a:lnTo>
                      <a:pt x="132" y="39"/>
                    </a:lnTo>
                    <a:lnTo>
                      <a:pt x="140" y="32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68" y="22"/>
                    </a:lnTo>
                    <a:lnTo>
                      <a:pt x="187" y="25"/>
                    </a:lnTo>
                    <a:lnTo>
                      <a:pt x="210" y="27"/>
                    </a:lnTo>
                    <a:lnTo>
                      <a:pt x="225" y="24"/>
                    </a:lnTo>
                    <a:lnTo>
                      <a:pt x="241" y="22"/>
                    </a:lnTo>
                    <a:lnTo>
                      <a:pt x="252" y="32"/>
                    </a:lnTo>
                    <a:lnTo>
                      <a:pt x="261" y="37"/>
                    </a:lnTo>
                    <a:lnTo>
                      <a:pt x="277" y="26"/>
                    </a:lnTo>
                    <a:lnTo>
                      <a:pt x="295" y="21"/>
                    </a:lnTo>
                    <a:lnTo>
                      <a:pt x="312" y="21"/>
                    </a:lnTo>
                    <a:lnTo>
                      <a:pt x="346" y="0"/>
                    </a:lnTo>
                    <a:lnTo>
                      <a:pt x="352" y="1"/>
                    </a:lnTo>
                    <a:lnTo>
                      <a:pt x="360" y="1"/>
                    </a:lnTo>
                    <a:lnTo>
                      <a:pt x="372" y="11"/>
                    </a:lnTo>
                    <a:lnTo>
                      <a:pt x="386" y="25"/>
                    </a:lnTo>
                    <a:lnTo>
                      <a:pt x="394" y="38"/>
                    </a:lnTo>
                    <a:lnTo>
                      <a:pt x="397" y="55"/>
                    </a:lnTo>
                    <a:lnTo>
                      <a:pt x="409" y="76"/>
                    </a:lnTo>
                    <a:lnTo>
                      <a:pt x="422" y="97"/>
                    </a:lnTo>
                    <a:lnTo>
                      <a:pt x="433" y="117"/>
                    </a:lnTo>
                    <a:lnTo>
                      <a:pt x="438" y="146"/>
                    </a:lnTo>
                    <a:lnTo>
                      <a:pt x="438" y="166"/>
                    </a:lnTo>
                    <a:lnTo>
                      <a:pt x="436" y="182"/>
                    </a:lnTo>
                    <a:lnTo>
                      <a:pt x="438" y="194"/>
                    </a:lnTo>
                    <a:lnTo>
                      <a:pt x="440" y="207"/>
                    </a:lnTo>
                    <a:lnTo>
                      <a:pt x="440" y="221"/>
                    </a:lnTo>
                    <a:lnTo>
                      <a:pt x="440" y="225"/>
                    </a:lnTo>
                    <a:lnTo>
                      <a:pt x="448" y="224"/>
                    </a:lnTo>
                    <a:lnTo>
                      <a:pt x="462" y="241"/>
                    </a:lnTo>
                    <a:lnTo>
                      <a:pt x="472" y="240"/>
                    </a:lnTo>
                    <a:lnTo>
                      <a:pt x="483" y="232"/>
                    </a:lnTo>
                    <a:lnTo>
                      <a:pt x="497" y="230"/>
                    </a:lnTo>
                    <a:lnTo>
                      <a:pt x="506" y="226"/>
                    </a:lnTo>
                    <a:lnTo>
                      <a:pt x="515" y="226"/>
                    </a:lnTo>
                    <a:lnTo>
                      <a:pt x="521" y="230"/>
                    </a:lnTo>
                    <a:lnTo>
                      <a:pt x="523" y="237"/>
                    </a:lnTo>
                    <a:lnTo>
                      <a:pt x="523" y="254"/>
                    </a:lnTo>
                    <a:lnTo>
                      <a:pt x="521" y="265"/>
                    </a:lnTo>
                    <a:lnTo>
                      <a:pt x="518" y="270"/>
                    </a:lnTo>
                    <a:lnTo>
                      <a:pt x="513" y="277"/>
                    </a:lnTo>
                    <a:lnTo>
                      <a:pt x="502" y="279"/>
                    </a:lnTo>
                    <a:lnTo>
                      <a:pt x="492" y="286"/>
                    </a:lnTo>
                    <a:lnTo>
                      <a:pt x="485" y="296"/>
                    </a:lnTo>
                    <a:lnTo>
                      <a:pt x="478" y="302"/>
                    </a:lnTo>
                    <a:lnTo>
                      <a:pt x="475" y="296"/>
                    </a:lnTo>
                    <a:lnTo>
                      <a:pt x="481" y="289"/>
                    </a:lnTo>
                    <a:lnTo>
                      <a:pt x="487" y="277"/>
                    </a:lnTo>
                    <a:lnTo>
                      <a:pt x="487" y="263"/>
                    </a:lnTo>
                    <a:lnTo>
                      <a:pt x="480" y="263"/>
                    </a:lnTo>
                    <a:lnTo>
                      <a:pt x="476" y="286"/>
                    </a:lnTo>
                    <a:lnTo>
                      <a:pt x="472" y="299"/>
                    </a:lnTo>
                    <a:lnTo>
                      <a:pt x="469" y="310"/>
                    </a:lnTo>
                    <a:lnTo>
                      <a:pt x="467" y="317"/>
                    </a:lnTo>
                    <a:lnTo>
                      <a:pt x="467" y="336"/>
                    </a:lnTo>
                    <a:lnTo>
                      <a:pt x="465" y="344"/>
                    </a:lnTo>
                    <a:lnTo>
                      <a:pt x="467" y="35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217"/>
              <p:cNvSpPr>
                <a:spLocks noChangeAspect="1"/>
              </p:cNvSpPr>
              <p:nvPr/>
            </p:nvSpPr>
            <p:spPr bwMode="gray">
              <a:xfrm>
                <a:off x="5166519" y="2397472"/>
                <a:ext cx="85725" cy="69850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40" y="5"/>
                  </a:cxn>
                  <a:cxn ang="0">
                    <a:pos x="159" y="13"/>
                  </a:cxn>
                  <a:cxn ang="0">
                    <a:pos x="184" y="21"/>
                  </a:cxn>
                  <a:cxn ang="0">
                    <a:pos x="239" y="26"/>
                  </a:cxn>
                  <a:cxn ang="0">
                    <a:pos x="253" y="15"/>
                  </a:cxn>
                  <a:cxn ang="0">
                    <a:pos x="265" y="22"/>
                  </a:cxn>
                  <a:cxn ang="0">
                    <a:pos x="264" y="38"/>
                  </a:cxn>
                  <a:cxn ang="0">
                    <a:pos x="244" y="64"/>
                  </a:cxn>
                  <a:cxn ang="0">
                    <a:pos x="242" y="91"/>
                  </a:cxn>
                  <a:cxn ang="0">
                    <a:pos x="240" y="116"/>
                  </a:cxn>
                  <a:cxn ang="0">
                    <a:pos x="243" y="127"/>
                  </a:cxn>
                  <a:cxn ang="0">
                    <a:pos x="232" y="143"/>
                  </a:cxn>
                  <a:cxn ang="0">
                    <a:pos x="224" y="154"/>
                  </a:cxn>
                  <a:cxn ang="0">
                    <a:pos x="237" y="162"/>
                  </a:cxn>
                  <a:cxn ang="0">
                    <a:pos x="261" y="178"/>
                  </a:cxn>
                  <a:cxn ang="0">
                    <a:pos x="250" y="194"/>
                  </a:cxn>
                  <a:cxn ang="0">
                    <a:pos x="233" y="176"/>
                  </a:cxn>
                  <a:cxn ang="0">
                    <a:pos x="229" y="198"/>
                  </a:cxn>
                  <a:cxn ang="0">
                    <a:pos x="224" y="220"/>
                  </a:cxn>
                  <a:cxn ang="0">
                    <a:pos x="206" y="215"/>
                  </a:cxn>
                  <a:cxn ang="0">
                    <a:pos x="183" y="220"/>
                  </a:cxn>
                  <a:cxn ang="0">
                    <a:pos x="153" y="201"/>
                  </a:cxn>
                  <a:cxn ang="0">
                    <a:pos x="134" y="186"/>
                  </a:cxn>
                  <a:cxn ang="0">
                    <a:pos x="104" y="171"/>
                  </a:cxn>
                  <a:cxn ang="0">
                    <a:pos x="65" y="185"/>
                  </a:cxn>
                  <a:cxn ang="0">
                    <a:pos x="50" y="192"/>
                  </a:cxn>
                  <a:cxn ang="0">
                    <a:pos x="56" y="155"/>
                  </a:cxn>
                  <a:cxn ang="0">
                    <a:pos x="60" y="139"/>
                  </a:cxn>
                  <a:cxn ang="0">
                    <a:pos x="43" y="144"/>
                  </a:cxn>
                  <a:cxn ang="0">
                    <a:pos x="28" y="140"/>
                  </a:cxn>
                  <a:cxn ang="0">
                    <a:pos x="14" y="139"/>
                  </a:cxn>
                  <a:cxn ang="0">
                    <a:pos x="5" y="119"/>
                  </a:cxn>
                  <a:cxn ang="0">
                    <a:pos x="7" y="100"/>
                  </a:cxn>
                  <a:cxn ang="0">
                    <a:pos x="16" y="94"/>
                  </a:cxn>
                  <a:cxn ang="0">
                    <a:pos x="3" y="79"/>
                  </a:cxn>
                  <a:cxn ang="0">
                    <a:pos x="5" y="72"/>
                  </a:cxn>
                  <a:cxn ang="0">
                    <a:pos x="3" y="49"/>
                  </a:cxn>
                  <a:cxn ang="0">
                    <a:pos x="35" y="38"/>
                  </a:cxn>
                  <a:cxn ang="0">
                    <a:pos x="39" y="30"/>
                  </a:cxn>
                  <a:cxn ang="0">
                    <a:pos x="54" y="21"/>
                  </a:cxn>
                  <a:cxn ang="0">
                    <a:pos x="77" y="13"/>
                  </a:cxn>
                  <a:cxn ang="0">
                    <a:pos x="108" y="16"/>
                  </a:cxn>
                  <a:cxn ang="0">
                    <a:pos x="111" y="5"/>
                  </a:cxn>
                </a:cxnLst>
                <a:rect l="0" t="0" r="r" b="b"/>
                <a:pathLst>
                  <a:path w="267" h="220">
                    <a:moveTo>
                      <a:pt x="121" y="5"/>
                    </a:moveTo>
                    <a:lnTo>
                      <a:pt x="124" y="0"/>
                    </a:lnTo>
                    <a:lnTo>
                      <a:pt x="131" y="9"/>
                    </a:lnTo>
                    <a:lnTo>
                      <a:pt x="140" y="5"/>
                    </a:lnTo>
                    <a:lnTo>
                      <a:pt x="147" y="6"/>
                    </a:lnTo>
                    <a:lnTo>
                      <a:pt x="159" y="13"/>
                    </a:lnTo>
                    <a:lnTo>
                      <a:pt x="179" y="15"/>
                    </a:lnTo>
                    <a:lnTo>
                      <a:pt x="184" y="21"/>
                    </a:lnTo>
                    <a:lnTo>
                      <a:pt x="196" y="25"/>
                    </a:lnTo>
                    <a:lnTo>
                      <a:pt x="239" y="26"/>
                    </a:lnTo>
                    <a:lnTo>
                      <a:pt x="250" y="22"/>
                    </a:lnTo>
                    <a:lnTo>
                      <a:pt x="253" y="15"/>
                    </a:lnTo>
                    <a:lnTo>
                      <a:pt x="260" y="16"/>
                    </a:lnTo>
                    <a:lnTo>
                      <a:pt x="265" y="22"/>
                    </a:lnTo>
                    <a:lnTo>
                      <a:pt x="267" y="30"/>
                    </a:lnTo>
                    <a:lnTo>
                      <a:pt x="264" y="38"/>
                    </a:lnTo>
                    <a:lnTo>
                      <a:pt x="253" y="49"/>
                    </a:lnTo>
                    <a:lnTo>
                      <a:pt x="244" y="64"/>
                    </a:lnTo>
                    <a:lnTo>
                      <a:pt x="238" y="78"/>
                    </a:lnTo>
                    <a:lnTo>
                      <a:pt x="242" y="91"/>
                    </a:lnTo>
                    <a:lnTo>
                      <a:pt x="239" y="110"/>
                    </a:lnTo>
                    <a:lnTo>
                      <a:pt x="240" y="116"/>
                    </a:lnTo>
                    <a:lnTo>
                      <a:pt x="243" y="121"/>
                    </a:lnTo>
                    <a:lnTo>
                      <a:pt x="243" y="127"/>
                    </a:lnTo>
                    <a:lnTo>
                      <a:pt x="240" y="134"/>
                    </a:lnTo>
                    <a:lnTo>
                      <a:pt x="232" y="143"/>
                    </a:lnTo>
                    <a:lnTo>
                      <a:pt x="227" y="146"/>
                    </a:lnTo>
                    <a:lnTo>
                      <a:pt x="224" y="154"/>
                    </a:lnTo>
                    <a:lnTo>
                      <a:pt x="228" y="161"/>
                    </a:lnTo>
                    <a:lnTo>
                      <a:pt x="237" y="162"/>
                    </a:lnTo>
                    <a:lnTo>
                      <a:pt x="250" y="161"/>
                    </a:lnTo>
                    <a:lnTo>
                      <a:pt x="261" y="178"/>
                    </a:lnTo>
                    <a:lnTo>
                      <a:pt x="260" y="194"/>
                    </a:lnTo>
                    <a:lnTo>
                      <a:pt x="250" y="194"/>
                    </a:lnTo>
                    <a:lnTo>
                      <a:pt x="242" y="183"/>
                    </a:lnTo>
                    <a:lnTo>
                      <a:pt x="233" y="176"/>
                    </a:lnTo>
                    <a:lnTo>
                      <a:pt x="233" y="191"/>
                    </a:lnTo>
                    <a:lnTo>
                      <a:pt x="229" y="198"/>
                    </a:lnTo>
                    <a:lnTo>
                      <a:pt x="223" y="213"/>
                    </a:lnTo>
                    <a:lnTo>
                      <a:pt x="224" y="220"/>
                    </a:lnTo>
                    <a:lnTo>
                      <a:pt x="223" y="219"/>
                    </a:lnTo>
                    <a:lnTo>
                      <a:pt x="206" y="215"/>
                    </a:lnTo>
                    <a:lnTo>
                      <a:pt x="191" y="217"/>
                    </a:lnTo>
                    <a:lnTo>
                      <a:pt x="183" y="220"/>
                    </a:lnTo>
                    <a:lnTo>
                      <a:pt x="175" y="220"/>
                    </a:lnTo>
                    <a:lnTo>
                      <a:pt x="153" y="201"/>
                    </a:lnTo>
                    <a:lnTo>
                      <a:pt x="148" y="191"/>
                    </a:lnTo>
                    <a:lnTo>
                      <a:pt x="134" y="186"/>
                    </a:lnTo>
                    <a:lnTo>
                      <a:pt x="120" y="175"/>
                    </a:lnTo>
                    <a:lnTo>
                      <a:pt x="104" y="171"/>
                    </a:lnTo>
                    <a:lnTo>
                      <a:pt x="78" y="175"/>
                    </a:lnTo>
                    <a:lnTo>
                      <a:pt x="65" y="185"/>
                    </a:lnTo>
                    <a:lnTo>
                      <a:pt x="56" y="186"/>
                    </a:lnTo>
                    <a:lnTo>
                      <a:pt x="50" y="192"/>
                    </a:lnTo>
                    <a:lnTo>
                      <a:pt x="54" y="180"/>
                    </a:lnTo>
                    <a:lnTo>
                      <a:pt x="56" y="155"/>
                    </a:lnTo>
                    <a:lnTo>
                      <a:pt x="60" y="144"/>
                    </a:lnTo>
                    <a:lnTo>
                      <a:pt x="60" y="139"/>
                    </a:lnTo>
                    <a:lnTo>
                      <a:pt x="45" y="137"/>
                    </a:lnTo>
                    <a:lnTo>
                      <a:pt x="43" y="144"/>
                    </a:lnTo>
                    <a:lnTo>
                      <a:pt x="34" y="149"/>
                    </a:lnTo>
                    <a:lnTo>
                      <a:pt x="28" y="140"/>
                    </a:lnTo>
                    <a:lnTo>
                      <a:pt x="22" y="142"/>
                    </a:lnTo>
                    <a:lnTo>
                      <a:pt x="14" y="139"/>
                    </a:lnTo>
                    <a:lnTo>
                      <a:pt x="11" y="128"/>
                    </a:lnTo>
                    <a:lnTo>
                      <a:pt x="5" y="119"/>
                    </a:lnTo>
                    <a:lnTo>
                      <a:pt x="3" y="110"/>
                    </a:lnTo>
                    <a:lnTo>
                      <a:pt x="7" y="100"/>
                    </a:lnTo>
                    <a:lnTo>
                      <a:pt x="18" y="97"/>
                    </a:lnTo>
                    <a:lnTo>
                      <a:pt x="16" y="94"/>
                    </a:lnTo>
                    <a:lnTo>
                      <a:pt x="2" y="92"/>
                    </a:lnTo>
                    <a:lnTo>
                      <a:pt x="3" y="79"/>
                    </a:lnTo>
                    <a:lnTo>
                      <a:pt x="6" y="75"/>
                    </a:lnTo>
                    <a:lnTo>
                      <a:pt x="5" y="72"/>
                    </a:lnTo>
                    <a:lnTo>
                      <a:pt x="0" y="70"/>
                    </a:lnTo>
                    <a:lnTo>
                      <a:pt x="3" y="49"/>
                    </a:lnTo>
                    <a:lnTo>
                      <a:pt x="8" y="46"/>
                    </a:lnTo>
                    <a:lnTo>
                      <a:pt x="35" y="38"/>
                    </a:lnTo>
                    <a:lnTo>
                      <a:pt x="35" y="33"/>
                    </a:lnTo>
                    <a:lnTo>
                      <a:pt x="39" y="30"/>
                    </a:lnTo>
                    <a:lnTo>
                      <a:pt x="48" y="27"/>
                    </a:lnTo>
                    <a:lnTo>
                      <a:pt x="54" y="21"/>
                    </a:lnTo>
                    <a:lnTo>
                      <a:pt x="75" y="22"/>
                    </a:lnTo>
                    <a:lnTo>
                      <a:pt x="77" y="13"/>
                    </a:lnTo>
                    <a:lnTo>
                      <a:pt x="87" y="19"/>
                    </a:lnTo>
                    <a:lnTo>
                      <a:pt x="108" y="16"/>
                    </a:lnTo>
                    <a:lnTo>
                      <a:pt x="113" y="13"/>
                    </a:lnTo>
                    <a:lnTo>
                      <a:pt x="111" y="5"/>
                    </a:lnTo>
                    <a:lnTo>
                      <a:pt x="121" y="5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218"/>
              <p:cNvSpPr>
                <a:spLocks noChangeAspect="1"/>
              </p:cNvSpPr>
              <p:nvPr/>
            </p:nvSpPr>
            <p:spPr bwMode="gray">
              <a:xfrm>
                <a:off x="5117306" y="1964085"/>
                <a:ext cx="188913" cy="425450"/>
              </a:xfrm>
              <a:custGeom>
                <a:avLst/>
                <a:gdLst/>
                <a:ahLst/>
                <a:cxnLst>
                  <a:cxn ang="0">
                    <a:pos x="46" y="207"/>
                  </a:cxn>
                  <a:cxn ang="0">
                    <a:pos x="162" y="322"/>
                  </a:cxn>
                  <a:cxn ang="0">
                    <a:pos x="159" y="379"/>
                  </a:cxn>
                  <a:cxn ang="0">
                    <a:pos x="161" y="435"/>
                  </a:cxn>
                  <a:cxn ang="0">
                    <a:pos x="183" y="520"/>
                  </a:cxn>
                  <a:cxn ang="0">
                    <a:pos x="189" y="605"/>
                  </a:cxn>
                  <a:cxn ang="0">
                    <a:pos x="211" y="625"/>
                  </a:cxn>
                  <a:cxn ang="0">
                    <a:pos x="240" y="648"/>
                  </a:cxn>
                  <a:cxn ang="0">
                    <a:pos x="270" y="734"/>
                  </a:cxn>
                  <a:cxn ang="0">
                    <a:pos x="251" y="743"/>
                  </a:cxn>
                  <a:cxn ang="0">
                    <a:pos x="200" y="801"/>
                  </a:cxn>
                  <a:cxn ang="0">
                    <a:pos x="118" y="918"/>
                  </a:cxn>
                  <a:cxn ang="0">
                    <a:pos x="90" y="949"/>
                  </a:cxn>
                  <a:cxn ang="0">
                    <a:pos x="63" y="972"/>
                  </a:cxn>
                  <a:cxn ang="0">
                    <a:pos x="39" y="990"/>
                  </a:cxn>
                  <a:cxn ang="0">
                    <a:pos x="21" y="1019"/>
                  </a:cxn>
                  <a:cxn ang="0">
                    <a:pos x="33" y="1065"/>
                  </a:cxn>
                  <a:cxn ang="0">
                    <a:pos x="43" y="1120"/>
                  </a:cxn>
                  <a:cxn ang="0">
                    <a:pos x="57" y="1152"/>
                  </a:cxn>
                  <a:cxn ang="0">
                    <a:pos x="44" y="1159"/>
                  </a:cxn>
                  <a:cxn ang="0">
                    <a:pos x="39" y="1202"/>
                  </a:cxn>
                  <a:cxn ang="0">
                    <a:pos x="37" y="1224"/>
                  </a:cxn>
                  <a:cxn ang="0">
                    <a:pos x="43" y="1241"/>
                  </a:cxn>
                  <a:cxn ang="0">
                    <a:pos x="64" y="1257"/>
                  </a:cxn>
                  <a:cxn ang="0">
                    <a:pos x="100" y="1278"/>
                  </a:cxn>
                  <a:cxn ang="0">
                    <a:pos x="122" y="1288"/>
                  </a:cxn>
                  <a:cxn ang="0">
                    <a:pos x="136" y="1324"/>
                  </a:cxn>
                  <a:cxn ang="0">
                    <a:pos x="139" y="1333"/>
                  </a:cxn>
                  <a:cxn ang="0">
                    <a:pos x="157" y="1327"/>
                  </a:cxn>
                  <a:cxn ang="0">
                    <a:pos x="200" y="1316"/>
                  </a:cxn>
                  <a:cxn ang="0">
                    <a:pos x="229" y="1299"/>
                  </a:cxn>
                  <a:cxn ang="0">
                    <a:pos x="268" y="1276"/>
                  </a:cxn>
                  <a:cxn ang="0">
                    <a:pos x="290" y="1272"/>
                  </a:cxn>
                  <a:cxn ang="0">
                    <a:pos x="329" y="1268"/>
                  </a:cxn>
                  <a:cxn ang="0">
                    <a:pos x="377" y="1265"/>
                  </a:cxn>
                  <a:cxn ang="0">
                    <a:pos x="423" y="1231"/>
                  </a:cxn>
                  <a:cxn ang="0">
                    <a:pos x="576" y="1050"/>
                  </a:cxn>
                  <a:cxn ang="0">
                    <a:pos x="579" y="962"/>
                  </a:cxn>
                  <a:cxn ang="0">
                    <a:pos x="530" y="891"/>
                  </a:cxn>
                  <a:cxn ang="0">
                    <a:pos x="549" y="822"/>
                  </a:cxn>
                  <a:cxn ang="0">
                    <a:pos x="520" y="753"/>
                  </a:cxn>
                  <a:cxn ang="0">
                    <a:pos x="507" y="699"/>
                  </a:cxn>
                  <a:cxn ang="0">
                    <a:pos x="525" y="639"/>
                  </a:cxn>
                  <a:cxn ang="0">
                    <a:pos x="495" y="546"/>
                  </a:cxn>
                  <a:cxn ang="0">
                    <a:pos x="474" y="469"/>
                  </a:cxn>
                  <a:cxn ang="0">
                    <a:pos x="514" y="354"/>
                  </a:cxn>
                  <a:cxn ang="0">
                    <a:pos x="456" y="291"/>
                  </a:cxn>
                  <a:cxn ang="0">
                    <a:pos x="434" y="232"/>
                  </a:cxn>
                  <a:cxn ang="0">
                    <a:pos x="436" y="185"/>
                  </a:cxn>
                  <a:cxn ang="0">
                    <a:pos x="460" y="126"/>
                  </a:cxn>
                  <a:cxn ang="0">
                    <a:pos x="453" y="41"/>
                  </a:cxn>
                  <a:cxn ang="0">
                    <a:pos x="409" y="0"/>
                  </a:cxn>
                  <a:cxn ang="0">
                    <a:pos x="310" y="32"/>
                  </a:cxn>
                  <a:cxn ang="0">
                    <a:pos x="283" y="132"/>
                  </a:cxn>
                  <a:cxn ang="0">
                    <a:pos x="248" y="201"/>
                  </a:cxn>
                  <a:cxn ang="0">
                    <a:pos x="207" y="205"/>
                  </a:cxn>
                  <a:cxn ang="0">
                    <a:pos x="156" y="214"/>
                  </a:cxn>
                  <a:cxn ang="0">
                    <a:pos x="98" y="196"/>
                  </a:cxn>
                  <a:cxn ang="0">
                    <a:pos x="37" y="116"/>
                  </a:cxn>
                  <a:cxn ang="0">
                    <a:pos x="20" y="150"/>
                  </a:cxn>
                </a:cxnLst>
                <a:rect l="0" t="0" r="r" b="b"/>
                <a:pathLst>
                  <a:path w="593" h="1339">
                    <a:moveTo>
                      <a:pt x="0" y="156"/>
                    </a:moveTo>
                    <a:lnTo>
                      <a:pt x="3" y="156"/>
                    </a:lnTo>
                    <a:lnTo>
                      <a:pt x="5" y="161"/>
                    </a:lnTo>
                    <a:lnTo>
                      <a:pt x="46" y="207"/>
                    </a:lnTo>
                    <a:lnTo>
                      <a:pt x="76" y="237"/>
                    </a:lnTo>
                    <a:lnTo>
                      <a:pt x="112" y="248"/>
                    </a:lnTo>
                    <a:lnTo>
                      <a:pt x="130" y="266"/>
                    </a:lnTo>
                    <a:lnTo>
                      <a:pt x="162" y="322"/>
                    </a:lnTo>
                    <a:lnTo>
                      <a:pt x="165" y="329"/>
                    </a:lnTo>
                    <a:lnTo>
                      <a:pt x="160" y="342"/>
                    </a:lnTo>
                    <a:lnTo>
                      <a:pt x="159" y="358"/>
                    </a:lnTo>
                    <a:lnTo>
                      <a:pt x="159" y="379"/>
                    </a:lnTo>
                    <a:lnTo>
                      <a:pt x="160" y="393"/>
                    </a:lnTo>
                    <a:lnTo>
                      <a:pt x="165" y="399"/>
                    </a:lnTo>
                    <a:lnTo>
                      <a:pt x="167" y="414"/>
                    </a:lnTo>
                    <a:lnTo>
                      <a:pt x="161" y="435"/>
                    </a:lnTo>
                    <a:lnTo>
                      <a:pt x="164" y="452"/>
                    </a:lnTo>
                    <a:lnTo>
                      <a:pt x="184" y="498"/>
                    </a:lnTo>
                    <a:lnTo>
                      <a:pt x="184" y="510"/>
                    </a:lnTo>
                    <a:lnTo>
                      <a:pt x="183" y="520"/>
                    </a:lnTo>
                    <a:lnTo>
                      <a:pt x="175" y="533"/>
                    </a:lnTo>
                    <a:lnTo>
                      <a:pt x="171" y="551"/>
                    </a:lnTo>
                    <a:lnTo>
                      <a:pt x="175" y="571"/>
                    </a:lnTo>
                    <a:lnTo>
                      <a:pt x="189" y="605"/>
                    </a:lnTo>
                    <a:lnTo>
                      <a:pt x="197" y="613"/>
                    </a:lnTo>
                    <a:lnTo>
                      <a:pt x="202" y="614"/>
                    </a:lnTo>
                    <a:lnTo>
                      <a:pt x="205" y="622"/>
                    </a:lnTo>
                    <a:lnTo>
                      <a:pt x="211" y="625"/>
                    </a:lnTo>
                    <a:lnTo>
                      <a:pt x="216" y="619"/>
                    </a:lnTo>
                    <a:lnTo>
                      <a:pt x="220" y="623"/>
                    </a:lnTo>
                    <a:lnTo>
                      <a:pt x="224" y="637"/>
                    </a:lnTo>
                    <a:lnTo>
                      <a:pt x="240" y="648"/>
                    </a:lnTo>
                    <a:lnTo>
                      <a:pt x="257" y="671"/>
                    </a:lnTo>
                    <a:lnTo>
                      <a:pt x="262" y="684"/>
                    </a:lnTo>
                    <a:lnTo>
                      <a:pt x="259" y="714"/>
                    </a:lnTo>
                    <a:lnTo>
                      <a:pt x="270" y="734"/>
                    </a:lnTo>
                    <a:lnTo>
                      <a:pt x="262" y="732"/>
                    </a:lnTo>
                    <a:lnTo>
                      <a:pt x="258" y="740"/>
                    </a:lnTo>
                    <a:lnTo>
                      <a:pt x="262" y="750"/>
                    </a:lnTo>
                    <a:lnTo>
                      <a:pt x="251" y="743"/>
                    </a:lnTo>
                    <a:lnTo>
                      <a:pt x="241" y="745"/>
                    </a:lnTo>
                    <a:lnTo>
                      <a:pt x="222" y="752"/>
                    </a:lnTo>
                    <a:lnTo>
                      <a:pt x="214" y="788"/>
                    </a:lnTo>
                    <a:lnTo>
                      <a:pt x="200" y="801"/>
                    </a:lnTo>
                    <a:lnTo>
                      <a:pt x="181" y="828"/>
                    </a:lnTo>
                    <a:lnTo>
                      <a:pt x="156" y="855"/>
                    </a:lnTo>
                    <a:lnTo>
                      <a:pt x="140" y="879"/>
                    </a:lnTo>
                    <a:lnTo>
                      <a:pt x="118" y="918"/>
                    </a:lnTo>
                    <a:lnTo>
                      <a:pt x="108" y="925"/>
                    </a:lnTo>
                    <a:lnTo>
                      <a:pt x="102" y="935"/>
                    </a:lnTo>
                    <a:lnTo>
                      <a:pt x="97" y="940"/>
                    </a:lnTo>
                    <a:lnTo>
                      <a:pt x="90" y="949"/>
                    </a:lnTo>
                    <a:lnTo>
                      <a:pt x="70" y="952"/>
                    </a:lnTo>
                    <a:lnTo>
                      <a:pt x="62" y="949"/>
                    </a:lnTo>
                    <a:lnTo>
                      <a:pt x="55" y="962"/>
                    </a:lnTo>
                    <a:lnTo>
                      <a:pt x="63" y="972"/>
                    </a:lnTo>
                    <a:lnTo>
                      <a:pt x="59" y="974"/>
                    </a:lnTo>
                    <a:lnTo>
                      <a:pt x="42" y="976"/>
                    </a:lnTo>
                    <a:lnTo>
                      <a:pt x="43" y="982"/>
                    </a:lnTo>
                    <a:lnTo>
                      <a:pt x="39" y="990"/>
                    </a:lnTo>
                    <a:lnTo>
                      <a:pt x="33" y="990"/>
                    </a:lnTo>
                    <a:lnTo>
                      <a:pt x="30" y="993"/>
                    </a:lnTo>
                    <a:lnTo>
                      <a:pt x="26" y="1000"/>
                    </a:lnTo>
                    <a:lnTo>
                      <a:pt x="21" y="1019"/>
                    </a:lnTo>
                    <a:lnTo>
                      <a:pt x="23" y="1039"/>
                    </a:lnTo>
                    <a:lnTo>
                      <a:pt x="26" y="1047"/>
                    </a:lnTo>
                    <a:lnTo>
                      <a:pt x="30" y="1053"/>
                    </a:lnTo>
                    <a:lnTo>
                      <a:pt x="33" y="1065"/>
                    </a:lnTo>
                    <a:lnTo>
                      <a:pt x="30" y="1091"/>
                    </a:lnTo>
                    <a:lnTo>
                      <a:pt x="35" y="1101"/>
                    </a:lnTo>
                    <a:lnTo>
                      <a:pt x="42" y="1109"/>
                    </a:lnTo>
                    <a:lnTo>
                      <a:pt x="43" y="1120"/>
                    </a:lnTo>
                    <a:lnTo>
                      <a:pt x="47" y="1135"/>
                    </a:lnTo>
                    <a:lnTo>
                      <a:pt x="50" y="1144"/>
                    </a:lnTo>
                    <a:lnTo>
                      <a:pt x="55" y="1150"/>
                    </a:lnTo>
                    <a:lnTo>
                      <a:pt x="57" y="1152"/>
                    </a:lnTo>
                    <a:lnTo>
                      <a:pt x="52" y="1148"/>
                    </a:lnTo>
                    <a:lnTo>
                      <a:pt x="47" y="1148"/>
                    </a:lnTo>
                    <a:lnTo>
                      <a:pt x="43" y="1152"/>
                    </a:lnTo>
                    <a:lnTo>
                      <a:pt x="44" y="1159"/>
                    </a:lnTo>
                    <a:lnTo>
                      <a:pt x="43" y="1165"/>
                    </a:lnTo>
                    <a:lnTo>
                      <a:pt x="44" y="1173"/>
                    </a:lnTo>
                    <a:lnTo>
                      <a:pt x="44" y="1188"/>
                    </a:lnTo>
                    <a:lnTo>
                      <a:pt x="39" y="1202"/>
                    </a:lnTo>
                    <a:lnTo>
                      <a:pt x="36" y="1202"/>
                    </a:lnTo>
                    <a:lnTo>
                      <a:pt x="33" y="1211"/>
                    </a:lnTo>
                    <a:lnTo>
                      <a:pt x="37" y="1218"/>
                    </a:lnTo>
                    <a:lnTo>
                      <a:pt x="37" y="1224"/>
                    </a:lnTo>
                    <a:lnTo>
                      <a:pt x="36" y="1229"/>
                    </a:lnTo>
                    <a:lnTo>
                      <a:pt x="37" y="1234"/>
                    </a:lnTo>
                    <a:lnTo>
                      <a:pt x="44" y="1237"/>
                    </a:lnTo>
                    <a:lnTo>
                      <a:pt x="43" y="1241"/>
                    </a:lnTo>
                    <a:lnTo>
                      <a:pt x="38" y="1242"/>
                    </a:lnTo>
                    <a:lnTo>
                      <a:pt x="39" y="1249"/>
                    </a:lnTo>
                    <a:lnTo>
                      <a:pt x="53" y="1249"/>
                    </a:lnTo>
                    <a:lnTo>
                      <a:pt x="64" y="1257"/>
                    </a:lnTo>
                    <a:lnTo>
                      <a:pt x="69" y="1264"/>
                    </a:lnTo>
                    <a:lnTo>
                      <a:pt x="80" y="1269"/>
                    </a:lnTo>
                    <a:lnTo>
                      <a:pt x="97" y="1274"/>
                    </a:lnTo>
                    <a:lnTo>
                      <a:pt x="100" y="1278"/>
                    </a:lnTo>
                    <a:lnTo>
                      <a:pt x="97" y="1285"/>
                    </a:lnTo>
                    <a:lnTo>
                      <a:pt x="106" y="1291"/>
                    </a:lnTo>
                    <a:lnTo>
                      <a:pt x="121" y="1283"/>
                    </a:lnTo>
                    <a:lnTo>
                      <a:pt x="122" y="1288"/>
                    </a:lnTo>
                    <a:lnTo>
                      <a:pt x="122" y="1300"/>
                    </a:lnTo>
                    <a:lnTo>
                      <a:pt x="130" y="1313"/>
                    </a:lnTo>
                    <a:lnTo>
                      <a:pt x="129" y="1321"/>
                    </a:lnTo>
                    <a:lnTo>
                      <a:pt x="136" y="1324"/>
                    </a:lnTo>
                    <a:lnTo>
                      <a:pt x="134" y="1331"/>
                    </a:lnTo>
                    <a:lnTo>
                      <a:pt x="124" y="1338"/>
                    </a:lnTo>
                    <a:lnTo>
                      <a:pt x="129" y="1339"/>
                    </a:lnTo>
                    <a:lnTo>
                      <a:pt x="139" y="1333"/>
                    </a:lnTo>
                    <a:lnTo>
                      <a:pt x="150" y="1313"/>
                    </a:lnTo>
                    <a:lnTo>
                      <a:pt x="152" y="1316"/>
                    </a:lnTo>
                    <a:lnTo>
                      <a:pt x="152" y="1326"/>
                    </a:lnTo>
                    <a:lnTo>
                      <a:pt x="157" y="1327"/>
                    </a:lnTo>
                    <a:lnTo>
                      <a:pt x="181" y="1315"/>
                    </a:lnTo>
                    <a:lnTo>
                      <a:pt x="189" y="1315"/>
                    </a:lnTo>
                    <a:lnTo>
                      <a:pt x="197" y="1311"/>
                    </a:lnTo>
                    <a:lnTo>
                      <a:pt x="200" y="1316"/>
                    </a:lnTo>
                    <a:lnTo>
                      <a:pt x="203" y="1316"/>
                    </a:lnTo>
                    <a:lnTo>
                      <a:pt x="213" y="1306"/>
                    </a:lnTo>
                    <a:lnTo>
                      <a:pt x="221" y="1300"/>
                    </a:lnTo>
                    <a:lnTo>
                      <a:pt x="229" y="1299"/>
                    </a:lnTo>
                    <a:lnTo>
                      <a:pt x="235" y="1301"/>
                    </a:lnTo>
                    <a:lnTo>
                      <a:pt x="251" y="1291"/>
                    </a:lnTo>
                    <a:lnTo>
                      <a:pt x="261" y="1290"/>
                    </a:lnTo>
                    <a:lnTo>
                      <a:pt x="268" y="1276"/>
                    </a:lnTo>
                    <a:lnTo>
                      <a:pt x="273" y="1286"/>
                    </a:lnTo>
                    <a:lnTo>
                      <a:pt x="291" y="1279"/>
                    </a:lnTo>
                    <a:lnTo>
                      <a:pt x="289" y="1269"/>
                    </a:lnTo>
                    <a:lnTo>
                      <a:pt x="290" y="1272"/>
                    </a:lnTo>
                    <a:lnTo>
                      <a:pt x="299" y="1275"/>
                    </a:lnTo>
                    <a:lnTo>
                      <a:pt x="305" y="1275"/>
                    </a:lnTo>
                    <a:lnTo>
                      <a:pt x="311" y="1269"/>
                    </a:lnTo>
                    <a:lnTo>
                      <a:pt x="329" y="1268"/>
                    </a:lnTo>
                    <a:lnTo>
                      <a:pt x="342" y="1263"/>
                    </a:lnTo>
                    <a:lnTo>
                      <a:pt x="351" y="1258"/>
                    </a:lnTo>
                    <a:lnTo>
                      <a:pt x="359" y="1263"/>
                    </a:lnTo>
                    <a:lnTo>
                      <a:pt x="377" y="1265"/>
                    </a:lnTo>
                    <a:lnTo>
                      <a:pt x="382" y="1262"/>
                    </a:lnTo>
                    <a:lnTo>
                      <a:pt x="386" y="1257"/>
                    </a:lnTo>
                    <a:lnTo>
                      <a:pt x="387" y="1258"/>
                    </a:lnTo>
                    <a:lnTo>
                      <a:pt x="423" y="1231"/>
                    </a:lnTo>
                    <a:lnTo>
                      <a:pt x="473" y="1182"/>
                    </a:lnTo>
                    <a:lnTo>
                      <a:pt x="511" y="1139"/>
                    </a:lnTo>
                    <a:lnTo>
                      <a:pt x="563" y="1070"/>
                    </a:lnTo>
                    <a:lnTo>
                      <a:pt x="576" y="1050"/>
                    </a:lnTo>
                    <a:lnTo>
                      <a:pt x="592" y="1012"/>
                    </a:lnTo>
                    <a:lnTo>
                      <a:pt x="593" y="973"/>
                    </a:lnTo>
                    <a:lnTo>
                      <a:pt x="589" y="979"/>
                    </a:lnTo>
                    <a:lnTo>
                      <a:pt x="579" y="962"/>
                    </a:lnTo>
                    <a:lnTo>
                      <a:pt x="574" y="945"/>
                    </a:lnTo>
                    <a:lnTo>
                      <a:pt x="544" y="922"/>
                    </a:lnTo>
                    <a:lnTo>
                      <a:pt x="536" y="909"/>
                    </a:lnTo>
                    <a:lnTo>
                      <a:pt x="530" y="891"/>
                    </a:lnTo>
                    <a:lnTo>
                      <a:pt x="534" y="875"/>
                    </a:lnTo>
                    <a:lnTo>
                      <a:pt x="544" y="860"/>
                    </a:lnTo>
                    <a:lnTo>
                      <a:pt x="550" y="842"/>
                    </a:lnTo>
                    <a:lnTo>
                      <a:pt x="549" y="822"/>
                    </a:lnTo>
                    <a:lnTo>
                      <a:pt x="533" y="807"/>
                    </a:lnTo>
                    <a:lnTo>
                      <a:pt x="526" y="791"/>
                    </a:lnTo>
                    <a:lnTo>
                      <a:pt x="528" y="770"/>
                    </a:lnTo>
                    <a:lnTo>
                      <a:pt x="520" y="753"/>
                    </a:lnTo>
                    <a:lnTo>
                      <a:pt x="504" y="750"/>
                    </a:lnTo>
                    <a:lnTo>
                      <a:pt x="503" y="729"/>
                    </a:lnTo>
                    <a:lnTo>
                      <a:pt x="509" y="718"/>
                    </a:lnTo>
                    <a:lnTo>
                      <a:pt x="507" y="699"/>
                    </a:lnTo>
                    <a:lnTo>
                      <a:pt x="504" y="689"/>
                    </a:lnTo>
                    <a:lnTo>
                      <a:pt x="509" y="673"/>
                    </a:lnTo>
                    <a:lnTo>
                      <a:pt x="511" y="651"/>
                    </a:lnTo>
                    <a:lnTo>
                      <a:pt x="525" y="639"/>
                    </a:lnTo>
                    <a:lnTo>
                      <a:pt x="523" y="624"/>
                    </a:lnTo>
                    <a:lnTo>
                      <a:pt x="521" y="607"/>
                    </a:lnTo>
                    <a:lnTo>
                      <a:pt x="510" y="573"/>
                    </a:lnTo>
                    <a:lnTo>
                      <a:pt x="495" y="546"/>
                    </a:lnTo>
                    <a:lnTo>
                      <a:pt x="493" y="527"/>
                    </a:lnTo>
                    <a:lnTo>
                      <a:pt x="485" y="510"/>
                    </a:lnTo>
                    <a:lnTo>
                      <a:pt x="476" y="490"/>
                    </a:lnTo>
                    <a:lnTo>
                      <a:pt x="474" y="469"/>
                    </a:lnTo>
                    <a:lnTo>
                      <a:pt x="480" y="456"/>
                    </a:lnTo>
                    <a:lnTo>
                      <a:pt x="499" y="413"/>
                    </a:lnTo>
                    <a:lnTo>
                      <a:pt x="517" y="376"/>
                    </a:lnTo>
                    <a:lnTo>
                      <a:pt x="514" y="354"/>
                    </a:lnTo>
                    <a:lnTo>
                      <a:pt x="504" y="339"/>
                    </a:lnTo>
                    <a:lnTo>
                      <a:pt x="484" y="301"/>
                    </a:lnTo>
                    <a:lnTo>
                      <a:pt x="469" y="294"/>
                    </a:lnTo>
                    <a:lnTo>
                      <a:pt x="456" y="291"/>
                    </a:lnTo>
                    <a:lnTo>
                      <a:pt x="446" y="285"/>
                    </a:lnTo>
                    <a:lnTo>
                      <a:pt x="441" y="278"/>
                    </a:lnTo>
                    <a:lnTo>
                      <a:pt x="436" y="258"/>
                    </a:lnTo>
                    <a:lnTo>
                      <a:pt x="434" y="232"/>
                    </a:lnTo>
                    <a:lnTo>
                      <a:pt x="435" y="223"/>
                    </a:lnTo>
                    <a:lnTo>
                      <a:pt x="446" y="194"/>
                    </a:lnTo>
                    <a:lnTo>
                      <a:pt x="446" y="189"/>
                    </a:lnTo>
                    <a:lnTo>
                      <a:pt x="436" y="185"/>
                    </a:lnTo>
                    <a:lnTo>
                      <a:pt x="467" y="158"/>
                    </a:lnTo>
                    <a:lnTo>
                      <a:pt x="457" y="150"/>
                    </a:lnTo>
                    <a:lnTo>
                      <a:pt x="456" y="139"/>
                    </a:lnTo>
                    <a:lnTo>
                      <a:pt x="460" y="126"/>
                    </a:lnTo>
                    <a:lnTo>
                      <a:pt x="479" y="102"/>
                    </a:lnTo>
                    <a:lnTo>
                      <a:pt x="478" y="86"/>
                    </a:lnTo>
                    <a:lnTo>
                      <a:pt x="471" y="58"/>
                    </a:lnTo>
                    <a:lnTo>
                      <a:pt x="453" y="41"/>
                    </a:lnTo>
                    <a:lnTo>
                      <a:pt x="435" y="35"/>
                    </a:lnTo>
                    <a:lnTo>
                      <a:pt x="425" y="26"/>
                    </a:lnTo>
                    <a:lnTo>
                      <a:pt x="415" y="5"/>
                    </a:lnTo>
                    <a:lnTo>
                      <a:pt x="409" y="0"/>
                    </a:lnTo>
                    <a:lnTo>
                      <a:pt x="386" y="5"/>
                    </a:lnTo>
                    <a:lnTo>
                      <a:pt x="348" y="22"/>
                    </a:lnTo>
                    <a:lnTo>
                      <a:pt x="323" y="25"/>
                    </a:lnTo>
                    <a:lnTo>
                      <a:pt x="310" y="32"/>
                    </a:lnTo>
                    <a:lnTo>
                      <a:pt x="300" y="45"/>
                    </a:lnTo>
                    <a:lnTo>
                      <a:pt x="286" y="76"/>
                    </a:lnTo>
                    <a:lnTo>
                      <a:pt x="283" y="118"/>
                    </a:lnTo>
                    <a:lnTo>
                      <a:pt x="283" y="132"/>
                    </a:lnTo>
                    <a:lnTo>
                      <a:pt x="285" y="155"/>
                    </a:lnTo>
                    <a:lnTo>
                      <a:pt x="283" y="167"/>
                    </a:lnTo>
                    <a:lnTo>
                      <a:pt x="257" y="187"/>
                    </a:lnTo>
                    <a:lnTo>
                      <a:pt x="248" y="201"/>
                    </a:lnTo>
                    <a:lnTo>
                      <a:pt x="236" y="210"/>
                    </a:lnTo>
                    <a:lnTo>
                      <a:pt x="220" y="218"/>
                    </a:lnTo>
                    <a:lnTo>
                      <a:pt x="210" y="214"/>
                    </a:lnTo>
                    <a:lnTo>
                      <a:pt x="207" y="205"/>
                    </a:lnTo>
                    <a:lnTo>
                      <a:pt x="198" y="193"/>
                    </a:lnTo>
                    <a:lnTo>
                      <a:pt x="188" y="186"/>
                    </a:lnTo>
                    <a:lnTo>
                      <a:pt x="171" y="205"/>
                    </a:lnTo>
                    <a:lnTo>
                      <a:pt x="156" y="214"/>
                    </a:lnTo>
                    <a:lnTo>
                      <a:pt x="144" y="215"/>
                    </a:lnTo>
                    <a:lnTo>
                      <a:pt x="129" y="208"/>
                    </a:lnTo>
                    <a:lnTo>
                      <a:pt x="103" y="204"/>
                    </a:lnTo>
                    <a:lnTo>
                      <a:pt x="98" y="196"/>
                    </a:lnTo>
                    <a:lnTo>
                      <a:pt x="93" y="177"/>
                    </a:lnTo>
                    <a:lnTo>
                      <a:pt x="63" y="133"/>
                    </a:lnTo>
                    <a:lnTo>
                      <a:pt x="52" y="122"/>
                    </a:lnTo>
                    <a:lnTo>
                      <a:pt x="37" y="116"/>
                    </a:lnTo>
                    <a:lnTo>
                      <a:pt x="25" y="122"/>
                    </a:lnTo>
                    <a:lnTo>
                      <a:pt x="26" y="134"/>
                    </a:lnTo>
                    <a:lnTo>
                      <a:pt x="28" y="146"/>
                    </a:lnTo>
                    <a:lnTo>
                      <a:pt x="20" y="150"/>
                    </a:lnTo>
                    <a:lnTo>
                      <a:pt x="11" y="145"/>
                    </a:lnTo>
                    <a:lnTo>
                      <a:pt x="3" y="149"/>
                    </a:lnTo>
                    <a:lnTo>
                      <a:pt x="0" y="15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219"/>
              <p:cNvSpPr>
                <a:spLocks noChangeAspect="1"/>
              </p:cNvSpPr>
              <p:nvPr/>
            </p:nvSpPr>
            <p:spPr bwMode="gray">
              <a:xfrm>
                <a:off x="4899819" y="2460972"/>
                <a:ext cx="49213" cy="90488"/>
              </a:xfrm>
              <a:custGeom>
                <a:avLst/>
                <a:gdLst/>
                <a:ahLst/>
                <a:cxnLst>
                  <a:cxn ang="0">
                    <a:pos x="43" y="278"/>
                  </a:cxn>
                  <a:cxn ang="0">
                    <a:pos x="75" y="280"/>
                  </a:cxn>
                  <a:cxn ang="0">
                    <a:pos x="80" y="276"/>
                  </a:cxn>
                  <a:cxn ang="0">
                    <a:pos x="84" y="279"/>
                  </a:cxn>
                  <a:cxn ang="0">
                    <a:pos x="89" y="275"/>
                  </a:cxn>
                  <a:cxn ang="0">
                    <a:pos x="83" y="266"/>
                  </a:cxn>
                  <a:cxn ang="0">
                    <a:pos x="75" y="262"/>
                  </a:cxn>
                  <a:cxn ang="0">
                    <a:pos x="85" y="247"/>
                  </a:cxn>
                  <a:cxn ang="0">
                    <a:pos x="83" y="243"/>
                  </a:cxn>
                  <a:cxn ang="0">
                    <a:pos x="84" y="223"/>
                  </a:cxn>
                  <a:cxn ang="0">
                    <a:pos x="91" y="210"/>
                  </a:cxn>
                  <a:cxn ang="0">
                    <a:pos x="84" y="200"/>
                  </a:cxn>
                  <a:cxn ang="0">
                    <a:pos x="102" y="199"/>
                  </a:cxn>
                  <a:cxn ang="0">
                    <a:pos x="98" y="185"/>
                  </a:cxn>
                  <a:cxn ang="0">
                    <a:pos x="116" y="182"/>
                  </a:cxn>
                  <a:cxn ang="0">
                    <a:pos x="118" y="163"/>
                  </a:cxn>
                  <a:cxn ang="0">
                    <a:pos x="127" y="149"/>
                  </a:cxn>
                  <a:cxn ang="0">
                    <a:pos x="130" y="161"/>
                  </a:cxn>
                  <a:cxn ang="0">
                    <a:pos x="138" y="156"/>
                  </a:cxn>
                  <a:cxn ang="0">
                    <a:pos x="154" y="133"/>
                  </a:cxn>
                  <a:cxn ang="0">
                    <a:pos x="146" y="123"/>
                  </a:cxn>
                  <a:cxn ang="0">
                    <a:pos x="129" y="126"/>
                  </a:cxn>
                  <a:cxn ang="0">
                    <a:pos x="119" y="120"/>
                  </a:cxn>
                  <a:cxn ang="0">
                    <a:pos x="112" y="123"/>
                  </a:cxn>
                  <a:cxn ang="0">
                    <a:pos x="119" y="109"/>
                  </a:cxn>
                  <a:cxn ang="0">
                    <a:pos x="108" y="109"/>
                  </a:cxn>
                  <a:cxn ang="0">
                    <a:pos x="117" y="102"/>
                  </a:cxn>
                  <a:cxn ang="0">
                    <a:pos x="118" y="92"/>
                  </a:cxn>
                  <a:cxn ang="0">
                    <a:pos x="122" y="66"/>
                  </a:cxn>
                  <a:cxn ang="0">
                    <a:pos x="132" y="39"/>
                  </a:cxn>
                  <a:cxn ang="0">
                    <a:pos x="128" y="10"/>
                  </a:cxn>
                  <a:cxn ang="0">
                    <a:pos x="129" y="0"/>
                  </a:cxn>
                  <a:cxn ang="0">
                    <a:pos x="101" y="17"/>
                  </a:cxn>
                  <a:cxn ang="0">
                    <a:pos x="83" y="45"/>
                  </a:cxn>
                  <a:cxn ang="0">
                    <a:pos x="28" y="63"/>
                  </a:cxn>
                  <a:cxn ang="0">
                    <a:pos x="15" y="82"/>
                  </a:cxn>
                  <a:cxn ang="0">
                    <a:pos x="6" y="119"/>
                  </a:cxn>
                  <a:cxn ang="0">
                    <a:pos x="0" y="146"/>
                  </a:cxn>
                  <a:cxn ang="0">
                    <a:pos x="6" y="185"/>
                  </a:cxn>
                  <a:cxn ang="0">
                    <a:pos x="4" y="216"/>
                  </a:cxn>
                  <a:cxn ang="0">
                    <a:pos x="12" y="214"/>
                  </a:cxn>
                  <a:cxn ang="0">
                    <a:pos x="28" y="226"/>
                  </a:cxn>
                  <a:cxn ang="0">
                    <a:pos x="33" y="269"/>
                  </a:cxn>
                </a:cxnLst>
                <a:rect l="0" t="0" r="r" b="b"/>
                <a:pathLst>
                  <a:path w="154" h="284">
                    <a:moveTo>
                      <a:pt x="35" y="279"/>
                    </a:moveTo>
                    <a:lnTo>
                      <a:pt x="43" y="278"/>
                    </a:lnTo>
                    <a:lnTo>
                      <a:pt x="67" y="284"/>
                    </a:lnTo>
                    <a:lnTo>
                      <a:pt x="75" y="280"/>
                    </a:lnTo>
                    <a:lnTo>
                      <a:pt x="79" y="279"/>
                    </a:lnTo>
                    <a:lnTo>
                      <a:pt x="80" y="276"/>
                    </a:lnTo>
                    <a:lnTo>
                      <a:pt x="83" y="276"/>
                    </a:lnTo>
                    <a:lnTo>
                      <a:pt x="84" y="279"/>
                    </a:lnTo>
                    <a:lnTo>
                      <a:pt x="89" y="279"/>
                    </a:lnTo>
                    <a:lnTo>
                      <a:pt x="89" y="275"/>
                    </a:lnTo>
                    <a:lnTo>
                      <a:pt x="86" y="270"/>
                    </a:lnTo>
                    <a:lnTo>
                      <a:pt x="83" y="266"/>
                    </a:lnTo>
                    <a:lnTo>
                      <a:pt x="75" y="266"/>
                    </a:lnTo>
                    <a:lnTo>
                      <a:pt x="75" y="262"/>
                    </a:lnTo>
                    <a:lnTo>
                      <a:pt x="75" y="253"/>
                    </a:lnTo>
                    <a:lnTo>
                      <a:pt x="85" y="247"/>
                    </a:lnTo>
                    <a:lnTo>
                      <a:pt x="85" y="243"/>
                    </a:lnTo>
                    <a:lnTo>
                      <a:pt x="83" y="243"/>
                    </a:lnTo>
                    <a:lnTo>
                      <a:pt x="81" y="235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91" y="210"/>
                    </a:lnTo>
                    <a:lnTo>
                      <a:pt x="90" y="206"/>
                    </a:lnTo>
                    <a:lnTo>
                      <a:pt x="84" y="200"/>
                    </a:lnTo>
                    <a:lnTo>
                      <a:pt x="90" y="198"/>
                    </a:lnTo>
                    <a:lnTo>
                      <a:pt x="102" y="199"/>
                    </a:lnTo>
                    <a:lnTo>
                      <a:pt x="103" y="193"/>
                    </a:lnTo>
                    <a:lnTo>
                      <a:pt x="98" y="185"/>
                    </a:lnTo>
                    <a:lnTo>
                      <a:pt x="102" y="180"/>
                    </a:lnTo>
                    <a:lnTo>
                      <a:pt x="116" y="182"/>
                    </a:lnTo>
                    <a:lnTo>
                      <a:pt x="121" y="176"/>
                    </a:lnTo>
                    <a:lnTo>
                      <a:pt x="118" y="163"/>
                    </a:lnTo>
                    <a:lnTo>
                      <a:pt x="122" y="151"/>
                    </a:lnTo>
                    <a:lnTo>
                      <a:pt x="127" y="149"/>
                    </a:lnTo>
                    <a:lnTo>
                      <a:pt x="127" y="153"/>
                    </a:lnTo>
                    <a:lnTo>
                      <a:pt x="130" y="161"/>
                    </a:lnTo>
                    <a:lnTo>
                      <a:pt x="137" y="152"/>
                    </a:lnTo>
                    <a:lnTo>
                      <a:pt x="138" y="156"/>
                    </a:lnTo>
                    <a:lnTo>
                      <a:pt x="153" y="144"/>
                    </a:lnTo>
                    <a:lnTo>
                      <a:pt x="154" y="133"/>
                    </a:lnTo>
                    <a:lnTo>
                      <a:pt x="151" y="125"/>
                    </a:lnTo>
                    <a:lnTo>
                      <a:pt x="146" y="123"/>
                    </a:lnTo>
                    <a:lnTo>
                      <a:pt x="137" y="124"/>
                    </a:lnTo>
                    <a:lnTo>
                      <a:pt x="129" y="126"/>
                    </a:lnTo>
                    <a:lnTo>
                      <a:pt x="126" y="120"/>
                    </a:lnTo>
                    <a:lnTo>
                      <a:pt x="119" y="120"/>
                    </a:lnTo>
                    <a:lnTo>
                      <a:pt x="114" y="128"/>
                    </a:lnTo>
                    <a:lnTo>
                      <a:pt x="112" y="123"/>
                    </a:lnTo>
                    <a:lnTo>
                      <a:pt x="113" y="117"/>
                    </a:lnTo>
                    <a:lnTo>
                      <a:pt x="119" y="109"/>
                    </a:lnTo>
                    <a:lnTo>
                      <a:pt x="118" y="107"/>
                    </a:lnTo>
                    <a:lnTo>
                      <a:pt x="108" y="109"/>
                    </a:lnTo>
                    <a:lnTo>
                      <a:pt x="108" y="106"/>
                    </a:lnTo>
                    <a:lnTo>
                      <a:pt x="117" y="102"/>
                    </a:lnTo>
                    <a:lnTo>
                      <a:pt x="117" y="93"/>
                    </a:lnTo>
                    <a:lnTo>
                      <a:pt x="118" y="92"/>
                    </a:lnTo>
                    <a:lnTo>
                      <a:pt x="118" y="80"/>
                    </a:lnTo>
                    <a:lnTo>
                      <a:pt x="122" y="66"/>
                    </a:lnTo>
                    <a:lnTo>
                      <a:pt x="132" y="48"/>
                    </a:lnTo>
                    <a:lnTo>
                      <a:pt x="132" y="39"/>
                    </a:lnTo>
                    <a:lnTo>
                      <a:pt x="126" y="20"/>
                    </a:lnTo>
                    <a:lnTo>
                      <a:pt x="128" y="10"/>
                    </a:lnTo>
                    <a:lnTo>
                      <a:pt x="130" y="2"/>
                    </a:lnTo>
                    <a:lnTo>
                      <a:pt x="129" y="0"/>
                    </a:lnTo>
                    <a:lnTo>
                      <a:pt x="123" y="6"/>
                    </a:lnTo>
                    <a:lnTo>
                      <a:pt x="101" y="17"/>
                    </a:lnTo>
                    <a:lnTo>
                      <a:pt x="85" y="34"/>
                    </a:lnTo>
                    <a:lnTo>
                      <a:pt x="83" y="45"/>
                    </a:lnTo>
                    <a:lnTo>
                      <a:pt x="71" y="54"/>
                    </a:lnTo>
                    <a:lnTo>
                      <a:pt x="28" y="63"/>
                    </a:lnTo>
                    <a:lnTo>
                      <a:pt x="20" y="71"/>
                    </a:lnTo>
                    <a:lnTo>
                      <a:pt x="15" y="82"/>
                    </a:lnTo>
                    <a:lnTo>
                      <a:pt x="8" y="107"/>
                    </a:lnTo>
                    <a:lnTo>
                      <a:pt x="6" y="119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74"/>
                    </a:lnTo>
                    <a:lnTo>
                      <a:pt x="6" y="185"/>
                    </a:lnTo>
                    <a:lnTo>
                      <a:pt x="6" y="199"/>
                    </a:lnTo>
                    <a:lnTo>
                      <a:pt x="4" y="216"/>
                    </a:lnTo>
                    <a:lnTo>
                      <a:pt x="9" y="216"/>
                    </a:lnTo>
                    <a:lnTo>
                      <a:pt x="12" y="214"/>
                    </a:lnTo>
                    <a:lnTo>
                      <a:pt x="21" y="219"/>
                    </a:lnTo>
                    <a:lnTo>
                      <a:pt x="28" y="226"/>
                    </a:lnTo>
                    <a:lnTo>
                      <a:pt x="33" y="236"/>
                    </a:lnTo>
                    <a:lnTo>
                      <a:pt x="33" y="269"/>
                    </a:lnTo>
                    <a:lnTo>
                      <a:pt x="35" y="2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220"/>
              <p:cNvSpPr>
                <a:spLocks noChangeAspect="1"/>
              </p:cNvSpPr>
              <p:nvPr/>
            </p:nvSpPr>
            <p:spPr bwMode="gray">
              <a:xfrm>
                <a:off x="4847431" y="1911697"/>
                <a:ext cx="452438" cy="539750"/>
              </a:xfrm>
              <a:custGeom>
                <a:avLst/>
                <a:gdLst/>
                <a:ahLst/>
                <a:cxnLst>
                  <a:cxn ang="0">
                    <a:pos x="1358" y="214"/>
                  </a:cxn>
                  <a:cxn ang="0">
                    <a:pos x="1321" y="157"/>
                  </a:cxn>
                  <a:cxn ang="0">
                    <a:pos x="1355" y="75"/>
                  </a:cxn>
                  <a:cxn ang="0">
                    <a:pos x="1290" y="70"/>
                  </a:cxn>
                  <a:cxn ang="0">
                    <a:pos x="1260" y="47"/>
                  </a:cxn>
                  <a:cxn ang="0">
                    <a:pos x="1218" y="67"/>
                  </a:cxn>
                  <a:cxn ang="0">
                    <a:pos x="1176" y="31"/>
                  </a:cxn>
                  <a:cxn ang="0">
                    <a:pos x="1106" y="112"/>
                  </a:cxn>
                  <a:cxn ang="0">
                    <a:pos x="1074" y="26"/>
                  </a:cxn>
                  <a:cxn ang="0">
                    <a:pos x="1003" y="159"/>
                  </a:cxn>
                  <a:cxn ang="0">
                    <a:pos x="944" y="150"/>
                  </a:cxn>
                  <a:cxn ang="0">
                    <a:pos x="930" y="178"/>
                  </a:cxn>
                  <a:cxn ang="0">
                    <a:pos x="874" y="202"/>
                  </a:cxn>
                  <a:cxn ang="0">
                    <a:pos x="841" y="212"/>
                  </a:cxn>
                  <a:cxn ang="0">
                    <a:pos x="795" y="291"/>
                  </a:cxn>
                  <a:cxn ang="0">
                    <a:pos x="726" y="285"/>
                  </a:cxn>
                  <a:cxn ang="0">
                    <a:pos x="704" y="355"/>
                  </a:cxn>
                  <a:cxn ang="0">
                    <a:pos x="632" y="407"/>
                  </a:cxn>
                  <a:cxn ang="0">
                    <a:pos x="633" y="422"/>
                  </a:cxn>
                  <a:cxn ang="0">
                    <a:pos x="586" y="471"/>
                  </a:cxn>
                  <a:cxn ang="0">
                    <a:pos x="561" y="542"/>
                  </a:cxn>
                  <a:cxn ang="0">
                    <a:pos x="520" y="591"/>
                  </a:cxn>
                  <a:cxn ang="0">
                    <a:pos x="459" y="673"/>
                  </a:cxn>
                  <a:cxn ang="0">
                    <a:pos x="436" y="734"/>
                  </a:cxn>
                  <a:cxn ang="0">
                    <a:pos x="420" y="796"/>
                  </a:cxn>
                  <a:cxn ang="0">
                    <a:pos x="387" y="856"/>
                  </a:cxn>
                  <a:cxn ang="0">
                    <a:pos x="360" y="902"/>
                  </a:cxn>
                  <a:cxn ang="0">
                    <a:pos x="305" y="969"/>
                  </a:cxn>
                  <a:cxn ang="0">
                    <a:pos x="320" y="1052"/>
                  </a:cxn>
                  <a:cxn ang="0">
                    <a:pos x="284" y="1096"/>
                  </a:cxn>
                  <a:cxn ang="0">
                    <a:pos x="228" y="1097"/>
                  </a:cxn>
                  <a:cxn ang="0">
                    <a:pos x="167" y="1122"/>
                  </a:cxn>
                  <a:cxn ang="0">
                    <a:pos x="137" y="1182"/>
                  </a:cxn>
                  <a:cxn ang="0">
                    <a:pos x="75" y="1214"/>
                  </a:cxn>
                  <a:cxn ang="0">
                    <a:pos x="53" y="1253"/>
                  </a:cxn>
                  <a:cxn ang="0">
                    <a:pos x="53" y="1279"/>
                  </a:cxn>
                  <a:cxn ang="0">
                    <a:pos x="16" y="1310"/>
                  </a:cxn>
                  <a:cxn ang="0">
                    <a:pos x="74" y="1349"/>
                  </a:cxn>
                  <a:cxn ang="0">
                    <a:pos x="127" y="1354"/>
                  </a:cxn>
                  <a:cxn ang="0">
                    <a:pos x="57" y="1370"/>
                  </a:cxn>
                  <a:cxn ang="0">
                    <a:pos x="0" y="1407"/>
                  </a:cxn>
                  <a:cxn ang="0">
                    <a:pos x="30" y="1461"/>
                  </a:cxn>
                  <a:cxn ang="0">
                    <a:pos x="88" y="1428"/>
                  </a:cxn>
                  <a:cxn ang="0">
                    <a:pos x="40" y="1506"/>
                  </a:cxn>
                  <a:cxn ang="0">
                    <a:pos x="16" y="1560"/>
                  </a:cxn>
                  <a:cxn ang="0">
                    <a:pos x="64" y="1571"/>
                  </a:cxn>
                  <a:cxn ang="0">
                    <a:pos x="85" y="1677"/>
                  </a:cxn>
                  <a:cxn ang="0">
                    <a:pos x="190" y="1671"/>
                  </a:cxn>
                  <a:cxn ang="0">
                    <a:pos x="293" y="1556"/>
                  </a:cxn>
                  <a:cxn ang="0">
                    <a:pos x="299" y="1506"/>
                  </a:cxn>
                  <a:cxn ang="0">
                    <a:pos x="339" y="1614"/>
                  </a:cxn>
                  <a:cxn ang="0">
                    <a:pos x="400" y="1394"/>
                  </a:cxn>
                  <a:cxn ang="0">
                    <a:pos x="386" y="1186"/>
                  </a:cxn>
                  <a:cxn ang="0">
                    <a:pos x="488" y="1020"/>
                  </a:cxn>
                  <a:cxn ang="0">
                    <a:pos x="542" y="750"/>
                  </a:cxn>
                  <a:cxn ang="0">
                    <a:pos x="633" y="532"/>
                  </a:cxn>
                  <a:cxn ang="0">
                    <a:pos x="729" y="404"/>
                  </a:cxn>
                  <a:cxn ang="0">
                    <a:pos x="826" y="326"/>
                  </a:cxn>
                  <a:cxn ang="0">
                    <a:pos x="957" y="371"/>
                  </a:cxn>
                  <a:cxn ang="0">
                    <a:pos x="1139" y="322"/>
                  </a:cxn>
                  <a:cxn ang="0">
                    <a:pos x="1325" y="225"/>
                  </a:cxn>
                  <a:cxn ang="0">
                    <a:pos x="1381" y="239"/>
                  </a:cxn>
                </a:cxnLst>
                <a:rect l="0" t="0" r="r" b="b"/>
                <a:pathLst>
                  <a:path w="1427" h="1701">
                    <a:moveTo>
                      <a:pt x="1419" y="216"/>
                    </a:moveTo>
                    <a:lnTo>
                      <a:pt x="1397" y="212"/>
                    </a:lnTo>
                    <a:lnTo>
                      <a:pt x="1395" y="232"/>
                    </a:lnTo>
                    <a:lnTo>
                      <a:pt x="1388" y="232"/>
                    </a:lnTo>
                    <a:lnTo>
                      <a:pt x="1390" y="229"/>
                    </a:lnTo>
                    <a:lnTo>
                      <a:pt x="1380" y="225"/>
                    </a:lnTo>
                    <a:lnTo>
                      <a:pt x="1376" y="219"/>
                    </a:lnTo>
                    <a:lnTo>
                      <a:pt x="1376" y="231"/>
                    </a:lnTo>
                    <a:lnTo>
                      <a:pt x="1375" y="234"/>
                    </a:lnTo>
                    <a:lnTo>
                      <a:pt x="1370" y="224"/>
                    </a:lnTo>
                    <a:lnTo>
                      <a:pt x="1357" y="226"/>
                    </a:lnTo>
                    <a:lnTo>
                      <a:pt x="1347" y="232"/>
                    </a:lnTo>
                    <a:lnTo>
                      <a:pt x="1350" y="220"/>
                    </a:lnTo>
                    <a:lnTo>
                      <a:pt x="1358" y="214"/>
                    </a:lnTo>
                    <a:lnTo>
                      <a:pt x="1365" y="212"/>
                    </a:lnTo>
                    <a:lnTo>
                      <a:pt x="1368" y="205"/>
                    </a:lnTo>
                    <a:lnTo>
                      <a:pt x="1366" y="200"/>
                    </a:lnTo>
                    <a:lnTo>
                      <a:pt x="1361" y="193"/>
                    </a:lnTo>
                    <a:lnTo>
                      <a:pt x="1341" y="196"/>
                    </a:lnTo>
                    <a:lnTo>
                      <a:pt x="1344" y="189"/>
                    </a:lnTo>
                    <a:lnTo>
                      <a:pt x="1338" y="183"/>
                    </a:lnTo>
                    <a:lnTo>
                      <a:pt x="1326" y="177"/>
                    </a:lnTo>
                    <a:lnTo>
                      <a:pt x="1315" y="166"/>
                    </a:lnTo>
                    <a:lnTo>
                      <a:pt x="1301" y="162"/>
                    </a:lnTo>
                    <a:lnTo>
                      <a:pt x="1296" y="156"/>
                    </a:lnTo>
                    <a:lnTo>
                      <a:pt x="1299" y="153"/>
                    </a:lnTo>
                    <a:lnTo>
                      <a:pt x="1299" y="149"/>
                    </a:lnTo>
                    <a:lnTo>
                      <a:pt x="1321" y="157"/>
                    </a:lnTo>
                    <a:lnTo>
                      <a:pt x="1371" y="166"/>
                    </a:lnTo>
                    <a:lnTo>
                      <a:pt x="1407" y="137"/>
                    </a:lnTo>
                    <a:lnTo>
                      <a:pt x="1419" y="132"/>
                    </a:lnTo>
                    <a:lnTo>
                      <a:pt x="1427" y="126"/>
                    </a:lnTo>
                    <a:lnTo>
                      <a:pt x="1424" y="112"/>
                    </a:lnTo>
                    <a:lnTo>
                      <a:pt x="1412" y="106"/>
                    </a:lnTo>
                    <a:lnTo>
                      <a:pt x="1404" y="92"/>
                    </a:lnTo>
                    <a:lnTo>
                      <a:pt x="1388" y="91"/>
                    </a:lnTo>
                    <a:lnTo>
                      <a:pt x="1380" y="87"/>
                    </a:lnTo>
                    <a:lnTo>
                      <a:pt x="1388" y="80"/>
                    </a:lnTo>
                    <a:lnTo>
                      <a:pt x="1374" y="73"/>
                    </a:lnTo>
                    <a:lnTo>
                      <a:pt x="1369" y="63"/>
                    </a:lnTo>
                    <a:lnTo>
                      <a:pt x="1361" y="71"/>
                    </a:lnTo>
                    <a:lnTo>
                      <a:pt x="1355" y="75"/>
                    </a:lnTo>
                    <a:lnTo>
                      <a:pt x="1355" y="68"/>
                    </a:lnTo>
                    <a:lnTo>
                      <a:pt x="1353" y="63"/>
                    </a:lnTo>
                    <a:lnTo>
                      <a:pt x="1333" y="70"/>
                    </a:lnTo>
                    <a:lnTo>
                      <a:pt x="1332" y="68"/>
                    </a:lnTo>
                    <a:lnTo>
                      <a:pt x="1331" y="63"/>
                    </a:lnTo>
                    <a:lnTo>
                      <a:pt x="1332" y="59"/>
                    </a:lnTo>
                    <a:lnTo>
                      <a:pt x="1332" y="49"/>
                    </a:lnTo>
                    <a:lnTo>
                      <a:pt x="1327" y="46"/>
                    </a:lnTo>
                    <a:lnTo>
                      <a:pt x="1325" y="38"/>
                    </a:lnTo>
                    <a:lnTo>
                      <a:pt x="1316" y="42"/>
                    </a:lnTo>
                    <a:lnTo>
                      <a:pt x="1310" y="38"/>
                    </a:lnTo>
                    <a:lnTo>
                      <a:pt x="1301" y="41"/>
                    </a:lnTo>
                    <a:lnTo>
                      <a:pt x="1293" y="56"/>
                    </a:lnTo>
                    <a:lnTo>
                      <a:pt x="1290" y="70"/>
                    </a:lnTo>
                    <a:lnTo>
                      <a:pt x="1290" y="89"/>
                    </a:lnTo>
                    <a:lnTo>
                      <a:pt x="1293" y="103"/>
                    </a:lnTo>
                    <a:lnTo>
                      <a:pt x="1280" y="110"/>
                    </a:lnTo>
                    <a:lnTo>
                      <a:pt x="1271" y="102"/>
                    </a:lnTo>
                    <a:lnTo>
                      <a:pt x="1260" y="105"/>
                    </a:lnTo>
                    <a:lnTo>
                      <a:pt x="1257" y="101"/>
                    </a:lnTo>
                    <a:lnTo>
                      <a:pt x="1267" y="91"/>
                    </a:lnTo>
                    <a:lnTo>
                      <a:pt x="1277" y="76"/>
                    </a:lnTo>
                    <a:lnTo>
                      <a:pt x="1272" y="67"/>
                    </a:lnTo>
                    <a:lnTo>
                      <a:pt x="1257" y="78"/>
                    </a:lnTo>
                    <a:lnTo>
                      <a:pt x="1247" y="78"/>
                    </a:lnTo>
                    <a:lnTo>
                      <a:pt x="1262" y="67"/>
                    </a:lnTo>
                    <a:lnTo>
                      <a:pt x="1253" y="56"/>
                    </a:lnTo>
                    <a:lnTo>
                      <a:pt x="1260" y="47"/>
                    </a:lnTo>
                    <a:lnTo>
                      <a:pt x="1277" y="49"/>
                    </a:lnTo>
                    <a:lnTo>
                      <a:pt x="1284" y="35"/>
                    </a:lnTo>
                    <a:lnTo>
                      <a:pt x="1285" y="19"/>
                    </a:lnTo>
                    <a:lnTo>
                      <a:pt x="1273" y="19"/>
                    </a:lnTo>
                    <a:lnTo>
                      <a:pt x="1275" y="9"/>
                    </a:lnTo>
                    <a:lnTo>
                      <a:pt x="1268" y="3"/>
                    </a:lnTo>
                    <a:lnTo>
                      <a:pt x="1262" y="3"/>
                    </a:lnTo>
                    <a:lnTo>
                      <a:pt x="1250" y="13"/>
                    </a:lnTo>
                    <a:lnTo>
                      <a:pt x="1239" y="0"/>
                    </a:lnTo>
                    <a:lnTo>
                      <a:pt x="1236" y="17"/>
                    </a:lnTo>
                    <a:lnTo>
                      <a:pt x="1231" y="37"/>
                    </a:lnTo>
                    <a:lnTo>
                      <a:pt x="1226" y="49"/>
                    </a:lnTo>
                    <a:lnTo>
                      <a:pt x="1220" y="59"/>
                    </a:lnTo>
                    <a:lnTo>
                      <a:pt x="1218" y="67"/>
                    </a:lnTo>
                    <a:lnTo>
                      <a:pt x="1219" y="78"/>
                    </a:lnTo>
                    <a:lnTo>
                      <a:pt x="1212" y="79"/>
                    </a:lnTo>
                    <a:lnTo>
                      <a:pt x="1208" y="89"/>
                    </a:lnTo>
                    <a:lnTo>
                      <a:pt x="1208" y="103"/>
                    </a:lnTo>
                    <a:lnTo>
                      <a:pt x="1197" y="103"/>
                    </a:lnTo>
                    <a:lnTo>
                      <a:pt x="1182" y="118"/>
                    </a:lnTo>
                    <a:lnTo>
                      <a:pt x="1183" y="102"/>
                    </a:lnTo>
                    <a:lnTo>
                      <a:pt x="1188" y="85"/>
                    </a:lnTo>
                    <a:lnTo>
                      <a:pt x="1178" y="70"/>
                    </a:lnTo>
                    <a:lnTo>
                      <a:pt x="1188" y="62"/>
                    </a:lnTo>
                    <a:lnTo>
                      <a:pt x="1188" y="41"/>
                    </a:lnTo>
                    <a:lnTo>
                      <a:pt x="1187" y="28"/>
                    </a:lnTo>
                    <a:lnTo>
                      <a:pt x="1182" y="27"/>
                    </a:lnTo>
                    <a:lnTo>
                      <a:pt x="1176" y="31"/>
                    </a:lnTo>
                    <a:lnTo>
                      <a:pt x="1142" y="90"/>
                    </a:lnTo>
                    <a:lnTo>
                      <a:pt x="1135" y="96"/>
                    </a:lnTo>
                    <a:lnTo>
                      <a:pt x="1129" y="111"/>
                    </a:lnTo>
                    <a:lnTo>
                      <a:pt x="1121" y="122"/>
                    </a:lnTo>
                    <a:lnTo>
                      <a:pt x="1115" y="140"/>
                    </a:lnTo>
                    <a:lnTo>
                      <a:pt x="1123" y="132"/>
                    </a:lnTo>
                    <a:lnTo>
                      <a:pt x="1101" y="167"/>
                    </a:lnTo>
                    <a:lnTo>
                      <a:pt x="1092" y="172"/>
                    </a:lnTo>
                    <a:lnTo>
                      <a:pt x="1091" y="160"/>
                    </a:lnTo>
                    <a:lnTo>
                      <a:pt x="1092" y="148"/>
                    </a:lnTo>
                    <a:lnTo>
                      <a:pt x="1099" y="139"/>
                    </a:lnTo>
                    <a:lnTo>
                      <a:pt x="1104" y="137"/>
                    </a:lnTo>
                    <a:lnTo>
                      <a:pt x="1104" y="129"/>
                    </a:lnTo>
                    <a:lnTo>
                      <a:pt x="1106" y="112"/>
                    </a:lnTo>
                    <a:lnTo>
                      <a:pt x="1105" y="105"/>
                    </a:lnTo>
                    <a:lnTo>
                      <a:pt x="1111" y="87"/>
                    </a:lnTo>
                    <a:lnTo>
                      <a:pt x="1133" y="58"/>
                    </a:lnTo>
                    <a:lnTo>
                      <a:pt x="1140" y="42"/>
                    </a:lnTo>
                    <a:lnTo>
                      <a:pt x="1131" y="37"/>
                    </a:lnTo>
                    <a:lnTo>
                      <a:pt x="1116" y="48"/>
                    </a:lnTo>
                    <a:lnTo>
                      <a:pt x="1107" y="51"/>
                    </a:lnTo>
                    <a:lnTo>
                      <a:pt x="1106" y="37"/>
                    </a:lnTo>
                    <a:lnTo>
                      <a:pt x="1100" y="33"/>
                    </a:lnTo>
                    <a:lnTo>
                      <a:pt x="1096" y="27"/>
                    </a:lnTo>
                    <a:lnTo>
                      <a:pt x="1095" y="20"/>
                    </a:lnTo>
                    <a:lnTo>
                      <a:pt x="1085" y="32"/>
                    </a:lnTo>
                    <a:lnTo>
                      <a:pt x="1081" y="26"/>
                    </a:lnTo>
                    <a:lnTo>
                      <a:pt x="1074" y="26"/>
                    </a:lnTo>
                    <a:lnTo>
                      <a:pt x="1073" y="51"/>
                    </a:lnTo>
                    <a:lnTo>
                      <a:pt x="1059" y="46"/>
                    </a:lnTo>
                    <a:lnTo>
                      <a:pt x="1065" y="59"/>
                    </a:lnTo>
                    <a:lnTo>
                      <a:pt x="1073" y="67"/>
                    </a:lnTo>
                    <a:lnTo>
                      <a:pt x="1074" y="71"/>
                    </a:lnTo>
                    <a:lnTo>
                      <a:pt x="1061" y="79"/>
                    </a:lnTo>
                    <a:lnTo>
                      <a:pt x="1053" y="91"/>
                    </a:lnTo>
                    <a:lnTo>
                      <a:pt x="1057" y="105"/>
                    </a:lnTo>
                    <a:lnTo>
                      <a:pt x="1032" y="105"/>
                    </a:lnTo>
                    <a:lnTo>
                      <a:pt x="1020" y="118"/>
                    </a:lnTo>
                    <a:lnTo>
                      <a:pt x="1015" y="129"/>
                    </a:lnTo>
                    <a:lnTo>
                      <a:pt x="1002" y="144"/>
                    </a:lnTo>
                    <a:lnTo>
                      <a:pt x="1000" y="150"/>
                    </a:lnTo>
                    <a:lnTo>
                      <a:pt x="1003" y="159"/>
                    </a:lnTo>
                    <a:lnTo>
                      <a:pt x="1000" y="169"/>
                    </a:lnTo>
                    <a:lnTo>
                      <a:pt x="1000" y="183"/>
                    </a:lnTo>
                    <a:lnTo>
                      <a:pt x="992" y="184"/>
                    </a:lnTo>
                    <a:lnTo>
                      <a:pt x="987" y="178"/>
                    </a:lnTo>
                    <a:lnTo>
                      <a:pt x="987" y="170"/>
                    </a:lnTo>
                    <a:lnTo>
                      <a:pt x="992" y="166"/>
                    </a:lnTo>
                    <a:lnTo>
                      <a:pt x="978" y="162"/>
                    </a:lnTo>
                    <a:lnTo>
                      <a:pt x="986" y="151"/>
                    </a:lnTo>
                    <a:lnTo>
                      <a:pt x="984" y="150"/>
                    </a:lnTo>
                    <a:lnTo>
                      <a:pt x="954" y="145"/>
                    </a:lnTo>
                    <a:lnTo>
                      <a:pt x="956" y="159"/>
                    </a:lnTo>
                    <a:lnTo>
                      <a:pt x="952" y="160"/>
                    </a:lnTo>
                    <a:lnTo>
                      <a:pt x="944" y="156"/>
                    </a:lnTo>
                    <a:lnTo>
                      <a:pt x="944" y="150"/>
                    </a:lnTo>
                    <a:lnTo>
                      <a:pt x="941" y="140"/>
                    </a:lnTo>
                    <a:lnTo>
                      <a:pt x="938" y="143"/>
                    </a:lnTo>
                    <a:lnTo>
                      <a:pt x="935" y="133"/>
                    </a:lnTo>
                    <a:lnTo>
                      <a:pt x="929" y="138"/>
                    </a:lnTo>
                    <a:lnTo>
                      <a:pt x="927" y="133"/>
                    </a:lnTo>
                    <a:lnTo>
                      <a:pt x="922" y="138"/>
                    </a:lnTo>
                    <a:lnTo>
                      <a:pt x="920" y="155"/>
                    </a:lnTo>
                    <a:lnTo>
                      <a:pt x="916" y="146"/>
                    </a:lnTo>
                    <a:lnTo>
                      <a:pt x="911" y="135"/>
                    </a:lnTo>
                    <a:lnTo>
                      <a:pt x="907" y="132"/>
                    </a:lnTo>
                    <a:lnTo>
                      <a:pt x="907" y="157"/>
                    </a:lnTo>
                    <a:lnTo>
                      <a:pt x="924" y="167"/>
                    </a:lnTo>
                    <a:lnTo>
                      <a:pt x="930" y="167"/>
                    </a:lnTo>
                    <a:lnTo>
                      <a:pt x="930" y="178"/>
                    </a:lnTo>
                    <a:lnTo>
                      <a:pt x="928" y="188"/>
                    </a:lnTo>
                    <a:lnTo>
                      <a:pt x="928" y="199"/>
                    </a:lnTo>
                    <a:lnTo>
                      <a:pt x="933" y="210"/>
                    </a:lnTo>
                    <a:lnTo>
                      <a:pt x="933" y="225"/>
                    </a:lnTo>
                    <a:lnTo>
                      <a:pt x="925" y="219"/>
                    </a:lnTo>
                    <a:lnTo>
                      <a:pt x="907" y="191"/>
                    </a:lnTo>
                    <a:lnTo>
                      <a:pt x="891" y="175"/>
                    </a:lnTo>
                    <a:lnTo>
                      <a:pt x="895" y="194"/>
                    </a:lnTo>
                    <a:lnTo>
                      <a:pt x="890" y="194"/>
                    </a:lnTo>
                    <a:lnTo>
                      <a:pt x="886" y="205"/>
                    </a:lnTo>
                    <a:lnTo>
                      <a:pt x="881" y="204"/>
                    </a:lnTo>
                    <a:lnTo>
                      <a:pt x="877" y="212"/>
                    </a:lnTo>
                    <a:lnTo>
                      <a:pt x="874" y="208"/>
                    </a:lnTo>
                    <a:lnTo>
                      <a:pt x="874" y="202"/>
                    </a:lnTo>
                    <a:lnTo>
                      <a:pt x="877" y="191"/>
                    </a:lnTo>
                    <a:lnTo>
                      <a:pt x="870" y="194"/>
                    </a:lnTo>
                    <a:lnTo>
                      <a:pt x="863" y="204"/>
                    </a:lnTo>
                    <a:lnTo>
                      <a:pt x="859" y="218"/>
                    </a:lnTo>
                    <a:lnTo>
                      <a:pt x="853" y="220"/>
                    </a:lnTo>
                    <a:lnTo>
                      <a:pt x="855" y="235"/>
                    </a:lnTo>
                    <a:lnTo>
                      <a:pt x="857" y="241"/>
                    </a:lnTo>
                    <a:lnTo>
                      <a:pt x="841" y="256"/>
                    </a:lnTo>
                    <a:lnTo>
                      <a:pt x="834" y="275"/>
                    </a:lnTo>
                    <a:lnTo>
                      <a:pt x="827" y="285"/>
                    </a:lnTo>
                    <a:lnTo>
                      <a:pt x="837" y="264"/>
                    </a:lnTo>
                    <a:lnTo>
                      <a:pt x="838" y="252"/>
                    </a:lnTo>
                    <a:lnTo>
                      <a:pt x="839" y="229"/>
                    </a:lnTo>
                    <a:lnTo>
                      <a:pt x="841" y="212"/>
                    </a:lnTo>
                    <a:lnTo>
                      <a:pt x="838" y="191"/>
                    </a:lnTo>
                    <a:lnTo>
                      <a:pt x="828" y="194"/>
                    </a:lnTo>
                    <a:lnTo>
                      <a:pt x="822" y="208"/>
                    </a:lnTo>
                    <a:lnTo>
                      <a:pt x="812" y="223"/>
                    </a:lnTo>
                    <a:lnTo>
                      <a:pt x="809" y="246"/>
                    </a:lnTo>
                    <a:lnTo>
                      <a:pt x="804" y="266"/>
                    </a:lnTo>
                    <a:lnTo>
                      <a:pt x="803" y="214"/>
                    </a:lnTo>
                    <a:lnTo>
                      <a:pt x="777" y="218"/>
                    </a:lnTo>
                    <a:lnTo>
                      <a:pt x="768" y="235"/>
                    </a:lnTo>
                    <a:lnTo>
                      <a:pt x="767" y="240"/>
                    </a:lnTo>
                    <a:lnTo>
                      <a:pt x="769" y="261"/>
                    </a:lnTo>
                    <a:lnTo>
                      <a:pt x="779" y="274"/>
                    </a:lnTo>
                    <a:lnTo>
                      <a:pt x="788" y="278"/>
                    </a:lnTo>
                    <a:lnTo>
                      <a:pt x="795" y="291"/>
                    </a:lnTo>
                    <a:lnTo>
                      <a:pt x="794" y="301"/>
                    </a:lnTo>
                    <a:lnTo>
                      <a:pt x="785" y="300"/>
                    </a:lnTo>
                    <a:lnTo>
                      <a:pt x="779" y="284"/>
                    </a:lnTo>
                    <a:lnTo>
                      <a:pt x="768" y="277"/>
                    </a:lnTo>
                    <a:lnTo>
                      <a:pt x="760" y="261"/>
                    </a:lnTo>
                    <a:lnTo>
                      <a:pt x="751" y="252"/>
                    </a:lnTo>
                    <a:lnTo>
                      <a:pt x="739" y="254"/>
                    </a:lnTo>
                    <a:lnTo>
                      <a:pt x="746" y="272"/>
                    </a:lnTo>
                    <a:lnTo>
                      <a:pt x="760" y="284"/>
                    </a:lnTo>
                    <a:lnTo>
                      <a:pt x="750" y="294"/>
                    </a:lnTo>
                    <a:lnTo>
                      <a:pt x="741" y="286"/>
                    </a:lnTo>
                    <a:lnTo>
                      <a:pt x="737" y="293"/>
                    </a:lnTo>
                    <a:lnTo>
                      <a:pt x="735" y="280"/>
                    </a:lnTo>
                    <a:lnTo>
                      <a:pt x="726" y="285"/>
                    </a:lnTo>
                    <a:lnTo>
                      <a:pt x="726" y="280"/>
                    </a:lnTo>
                    <a:lnTo>
                      <a:pt x="729" y="267"/>
                    </a:lnTo>
                    <a:lnTo>
                      <a:pt x="724" y="261"/>
                    </a:lnTo>
                    <a:lnTo>
                      <a:pt x="721" y="266"/>
                    </a:lnTo>
                    <a:lnTo>
                      <a:pt x="714" y="290"/>
                    </a:lnTo>
                    <a:lnTo>
                      <a:pt x="715" y="299"/>
                    </a:lnTo>
                    <a:lnTo>
                      <a:pt x="720" y="306"/>
                    </a:lnTo>
                    <a:lnTo>
                      <a:pt x="697" y="318"/>
                    </a:lnTo>
                    <a:lnTo>
                      <a:pt x="691" y="325"/>
                    </a:lnTo>
                    <a:lnTo>
                      <a:pt x="688" y="332"/>
                    </a:lnTo>
                    <a:lnTo>
                      <a:pt x="687" y="343"/>
                    </a:lnTo>
                    <a:lnTo>
                      <a:pt x="690" y="350"/>
                    </a:lnTo>
                    <a:lnTo>
                      <a:pt x="698" y="347"/>
                    </a:lnTo>
                    <a:lnTo>
                      <a:pt x="704" y="355"/>
                    </a:lnTo>
                    <a:lnTo>
                      <a:pt x="692" y="355"/>
                    </a:lnTo>
                    <a:lnTo>
                      <a:pt x="696" y="365"/>
                    </a:lnTo>
                    <a:lnTo>
                      <a:pt x="696" y="372"/>
                    </a:lnTo>
                    <a:lnTo>
                      <a:pt x="683" y="368"/>
                    </a:lnTo>
                    <a:lnTo>
                      <a:pt x="678" y="370"/>
                    </a:lnTo>
                    <a:lnTo>
                      <a:pt x="686" y="377"/>
                    </a:lnTo>
                    <a:lnTo>
                      <a:pt x="681" y="383"/>
                    </a:lnTo>
                    <a:lnTo>
                      <a:pt x="670" y="380"/>
                    </a:lnTo>
                    <a:lnTo>
                      <a:pt x="667" y="386"/>
                    </a:lnTo>
                    <a:lnTo>
                      <a:pt x="659" y="383"/>
                    </a:lnTo>
                    <a:lnTo>
                      <a:pt x="643" y="390"/>
                    </a:lnTo>
                    <a:lnTo>
                      <a:pt x="639" y="399"/>
                    </a:lnTo>
                    <a:lnTo>
                      <a:pt x="633" y="403"/>
                    </a:lnTo>
                    <a:lnTo>
                      <a:pt x="632" y="407"/>
                    </a:lnTo>
                    <a:lnTo>
                      <a:pt x="642" y="414"/>
                    </a:lnTo>
                    <a:lnTo>
                      <a:pt x="651" y="410"/>
                    </a:lnTo>
                    <a:lnTo>
                      <a:pt x="656" y="404"/>
                    </a:lnTo>
                    <a:lnTo>
                      <a:pt x="672" y="414"/>
                    </a:lnTo>
                    <a:lnTo>
                      <a:pt x="685" y="406"/>
                    </a:lnTo>
                    <a:lnTo>
                      <a:pt x="687" y="409"/>
                    </a:lnTo>
                    <a:lnTo>
                      <a:pt x="691" y="418"/>
                    </a:lnTo>
                    <a:lnTo>
                      <a:pt x="681" y="418"/>
                    </a:lnTo>
                    <a:lnTo>
                      <a:pt x="676" y="425"/>
                    </a:lnTo>
                    <a:lnTo>
                      <a:pt x="674" y="439"/>
                    </a:lnTo>
                    <a:lnTo>
                      <a:pt x="659" y="430"/>
                    </a:lnTo>
                    <a:lnTo>
                      <a:pt x="648" y="430"/>
                    </a:lnTo>
                    <a:lnTo>
                      <a:pt x="645" y="424"/>
                    </a:lnTo>
                    <a:lnTo>
                      <a:pt x="633" y="422"/>
                    </a:lnTo>
                    <a:lnTo>
                      <a:pt x="619" y="430"/>
                    </a:lnTo>
                    <a:lnTo>
                      <a:pt x="616" y="438"/>
                    </a:lnTo>
                    <a:lnTo>
                      <a:pt x="626" y="453"/>
                    </a:lnTo>
                    <a:lnTo>
                      <a:pt x="626" y="462"/>
                    </a:lnTo>
                    <a:lnTo>
                      <a:pt x="619" y="461"/>
                    </a:lnTo>
                    <a:lnTo>
                      <a:pt x="624" y="476"/>
                    </a:lnTo>
                    <a:lnTo>
                      <a:pt x="626" y="487"/>
                    </a:lnTo>
                    <a:lnTo>
                      <a:pt x="617" y="483"/>
                    </a:lnTo>
                    <a:lnTo>
                      <a:pt x="617" y="494"/>
                    </a:lnTo>
                    <a:lnTo>
                      <a:pt x="610" y="495"/>
                    </a:lnTo>
                    <a:lnTo>
                      <a:pt x="605" y="457"/>
                    </a:lnTo>
                    <a:lnTo>
                      <a:pt x="597" y="460"/>
                    </a:lnTo>
                    <a:lnTo>
                      <a:pt x="594" y="473"/>
                    </a:lnTo>
                    <a:lnTo>
                      <a:pt x="586" y="471"/>
                    </a:lnTo>
                    <a:lnTo>
                      <a:pt x="583" y="474"/>
                    </a:lnTo>
                    <a:lnTo>
                      <a:pt x="594" y="479"/>
                    </a:lnTo>
                    <a:lnTo>
                      <a:pt x="591" y="483"/>
                    </a:lnTo>
                    <a:lnTo>
                      <a:pt x="583" y="485"/>
                    </a:lnTo>
                    <a:lnTo>
                      <a:pt x="575" y="490"/>
                    </a:lnTo>
                    <a:lnTo>
                      <a:pt x="573" y="499"/>
                    </a:lnTo>
                    <a:lnTo>
                      <a:pt x="574" y="509"/>
                    </a:lnTo>
                    <a:lnTo>
                      <a:pt x="583" y="516"/>
                    </a:lnTo>
                    <a:lnTo>
                      <a:pt x="575" y="520"/>
                    </a:lnTo>
                    <a:lnTo>
                      <a:pt x="580" y="525"/>
                    </a:lnTo>
                    <a:lnTo>
                      <a:pt x="574" y="527"/>
                    </a:lnTo>
                    <a:lnTo>
                      <a:pt x="570" y="539"/>
                    </a:lnTo>
                    <a:lnTo>
                      <a:pt x="567" y="542"/>
                    </a:lnTo>
                    <a:lnTo>
                      <a:pt x="561" y="542"/>
                    </a:lnTo>
                    <a:lnTo>
                      <a:pt x="562" y="546"/>
                    </a:lnTo>
                    <a:lnTo>
                      <a:pt x="572" y="549"/>
                    </a:lnTo>
                    <a:lnTo>
                      <a:pt x="591" y="542"/>
                    </a:lnTo>
                    <a:lnTo>
                      <a:pt x="578" y="558"/>
                    </a:lnTo>
                    <a:lnTo>
                      <a:pt x="572" y="562"/>
                    </a:lnTo>
                    <a:lnTo>
                      <a:pt x="553" y="558"/>
                    </a:lnTo>
                    <a:lnTo>
                      <a:pt x="548" y="553"/>
                    </a:lnTo>
                    <a:lnTo>
                      <a:pt x="547" y="546"/>
                    </a:lnTo>
                    <a:lnTo>
                      <a:pt x="540" y="547"/>
                    </a:lnTo>
                    <a:lnTo>
                      <a:pt x="529" y="557"/>
                    </a:lnTo>
                    <a:lnTo>
                      <a:pt x="524" y="574"/>
                    </a:lnTo>
                    <a:lnTo>
                      <a:pt x="514" y="581"/>
                    </a:lnTo>
                    <a:lnTo>
                      <a:pt x="513" y="591"/>
                    </a:lnTo>
                    <a:lnTo>
                      <a:pt x="520" y="591"/>
                    </a:lnTo>
                    <a:lnTo>
                      <a:pt x="519" y="598"/>
                    </a:lnTo>
                    <a:lnTo>
                      <a:pt x="518" y="603"/>
                    </a:lnTo>
                    <a:lnTo>
                      <a:pt x="509" y="607"/>
                    </a:lnTo>
                    <a:lnTo>
                      <a:pt x="504" y="625"/>
                    </a:lnTo>
                    <a:lnTo>
                      <a:pt x="497" y="624"/>
                    </a:lnTo>
                    <a:lnTo>
                      <a:pt x="491" y="628"/>
                    </a:lnTo>
                    <a:lnTo>
                      <a:pt x="484" y="629"/>
                    </a:lnTo>
                    <a:lnTo>
                      <a:pt x="476" y="640"/>
                    </a:lnTo>
                    <a:lnTo>
                      <a:pt x="482" y="650"/>
                    </a:lnTo>
                    <a:lnTo>
                      <a:pt x="478" y="654"/>
                    </a:lnTo>
                    <a:lnTo>
                      <a:pt x="467" y="656"/>
                    </a:lnTo>
                    <a:lnTo>
                      <a:pt x="467" y="666"/>
                    </a:lnTo>
                    <a:lnTo>
                      <a:pt x="456" y="667"/>
                    </a:lnTo>
                    <a:lnTo>
                      <a:pt x="459" y="673"/>
                    </a:lnTo>
                    <a:lnTo>
                      <a:pt x="454" y="677"/>
                    </a:lnTo>
                    <a:lnTo>
                      <a:pt x="452" y="686"/>
                    </a:lnTo>
                    <a:lnTo>
                      <a:pt x="465" y="688"/>
                    </a:lnTo>
                    <a:lnTo>
                      <a:pt x="462" y="694"/>
                    </a:lnTo>
                    <a:lnTo>
                      <a:pt x="454" y="699"/>
                    </a:lnTo>
                    <a:lnTo>
                      <a:pt x="448" y="694"/>
                    </a:lnTo>
                    <a:lnTo>
                      <a:pt x="448" y="697"/>
                    </a:lnTo>
                    <a:lnTo>
                      <a:pt x="448" y="711"/>
                    </a:lnTo>
                    <a:lnTo>
                      <a:pt x="454" y="720"/>
                    </a:lnTo>
                    <a:lnTo>
                      <a:pt x="459" y="713"/>
                    </a:lnTo>
                    <a:lnTo>
                      <a:pt x="463" y="716"/>
                    </a:lnTo>
                    <a:lnTo>
                      <a:pt x="461" y="726"/>
                    </a:lnTo>
                    <a:lnTo>
                      <a:pt x="440" y="729"/>
                    </a:lnTo>
                    <a:lnTo>
                      <a:pt x="436" y="734"/>
                    </a:lnTo>
                    <a:lnTo>
                      <a:pt x="435" y="748"/>
                    </a:lnTo>
                    <a:lnTo>
                      <a:pt x="427" y="754"/>
                    </a:lnTo>
                    <a:lnTo>
                      <a:pt x="418" y="757"/>
                    </a:lnTo>
                    <a:lnTo>
                      <a:pt x="412" y="772"/>
                    </a:lnTo>
                    <a:lnTo>
                      <a:pt x="420" y="770"/>
                    </a:lnTo>
                    <a:lnTo>
                      <a:pt x="429" y="762"/>
                    </a:lnTo>
                    <a:lnTo>
                      <a:pt x="440" y="757"/>
                    </a:lnTo>
                    <a:lnTo>
                      <a:pt x="440" y="767"/>
                    </a:lnTo>
                    <a:lnTo>
                      <a:pt x="446" y="779"/>
                    </a:lnTo>
                    <a:lnTo>
                      <a:pt x="427" y="773"/>
                    </a:lnTo>
                    <a:lnTo>
                      <a:pt x="425" y="781"/>
                    </a:lnTo>
                    <a:lnTo>
                      <a:pt x="429" y="785"/>
                    </a:lnTo>
                    <a:lnTo>
                      <a:pt x="423" y="790"/>
                    </a:lnTo>
                    <a:lnTo>
                      <a:pt x="420" y="796"/>
                    </a:lnTo>
                    <a:lnTo>
                      <a:pt x="423" y="806"/>
                    </a:lnTo>
                    <a:lnTo>
                      <a:pt x="419" y="808"/>
                    </a:lnTo>
                    <a:lnTo>
                      <a:pt x="413" y="805"/>
                    </a:lnTo>
                    <a:lnTo>
                      <a:pt x="409" y="811"/>
                    </a:lnTo>
                    <a:lnTo>
                      <a:pt x="412" y="821"/>
                    </a:lnTo>
                    <a:lnTo>
                      <a:pt x="418" y="826"/>
                    </a:lnTo>
                    <a:lnTo>
                      <a:pt x="420" y="845"/>
                    </a:lnTo>
                    <a:lnTo>
                      <a:pt x="413" y="837"/>
                    </a:lnTo>
                    <a:lnTo>
                      <a:pt x="406" y="834"/>
                    </a:lnTo>
                    <a:lnTo>
                      <a:pt x="400" y="821"/>
                    </a:lnTo>
                    <a:lnTo>
                      <a:pt x="401" y="838"/>
                    </a:lnTo>
                    <a:lnTo>
                      <a:pt x="397" y="844"/>
                    </a:lnTo>
                    <a:lnTo>
                      <a:pt x="391" y="847"/>
                    </a:lnTo>
                    <a:lnTo>
                      <a:pt x="387" y="856"/>
                    </a:lnTo>
                    <a:lnTo>
                      <a:pt x="392" y="859"/>
                    </a:lnTo>
                    <a:lnTo>
                      <a:pt x="398" y="856"/>
                    </a:lnTo>
                    <a:lnTo>
                      <a:pt x="403" y="848"/>
                    </a:lnTo>
                    <a:lnTo>
                      <a:pt x="405" y="851"/>
                    </a:lnTo>
                    <a:lnTo>
                      <a:pt x="403" y="856"/>
                    </a:lnTo>
                    <a:lnTo>
                      <a:pt x="403" y="864"/>
                    </a:lnTo>
                    <a:lnTo>
                      <a:pt x="406" y="871"/>
                    </a:lnTo>
                    <a:lnTo>
                      <a:pt x="398" y="877"/>
                    </a:lnTo>
                    <a:lnTo>
                      <a:pt x="387" y="872"/>
                    </a:lnTo>
                    <a:lnTo>
                      <a:pt x="382" y="880"/>
                    </a:lnTo>
                    <a:lnTo>
                      <a:pt x="376" y="876"/>
                    </a:lnTo>
                    <a:lnTo>
                      <a:pt x="369" y="886"/>
                    </a:lnTo>
                    <a:lnTo>
                      <a:pt x="368" y="896"/>
                    </a:lnTo>
                    <a:lnTo>
                      <a:pt x="360" y="902"/>
                    </a:lnTo>
                    <a:lnTo>
                      <a:pt x="352" y="904"/>
                    </a:lnTo>
                    <a:lnTo>
                      <a:pt x="347" y="925"/>
                    </a:lnTo>
                    <a:lnTo>
                      <a:pt x="357" y="921"/>
                    </a:lnTo>
                    <a:lnTo>
                      <a:pt x="366" y="915"/>
                    </a:lnTo>
                    <a:lnTo>
                      <a:pt x="370" y="919"/>
                    </a:lnTo>
                    <a:lnTo>
                      <a:pt x="353" y="926"/>
                    </a:lnTo>
                    <a:lnTo>
                      <a:pt x="353" y="937"/>
                    </a:lnTo>
                    <a:lnTo>
                      <a:pt x="355" y="948"/>
                    </a:lnTo>
                    <a:lnTo>
                      <a:pt x="352" y="955"/>
                    </a:lnTo>
                    <a:lnTo>
                      <a:pt x="341" y="958"/>
                    </a:lnTo>
                    <a:lnTo>
                      <a:pt x="327" y="947"/>
                    </a:lnTo>
                    <a:lnTo>
                      <a:pt x="323" y="947"/>
                    </a:lnTo>
                    <a:lnTo>
                      <a:pt x="315" y="962"/>
                    </a:lnTo>
                    <a:lnTo>
                      <a:pt x="305" y="969"/>
                    </a:lnTo>
                    <a:lnTo>
                      <a:pt x="304" y="976"/>
                    </a:lnTo>
                    <a:lnTo>
                      <a:pt x="296" y="980"/>
                    </a:lnTo>
                    <a:lnTo>
                      <a:pt x="280" y="1006"/>
                    </a:lnTo>
                    <a:lnTo>
                      <a:pt x="277" y="1012"/>
                    </a:lnTo>
                    <a:lnTo>
                      <a:pt x="280" y="1022"/>
                    </a:lnTo>
                    <a:lnTo>
                      <a:pt x="280" y="1026"/>
                    </a:lnTo>
                    <a:lnTo>
                      <a:pt x="258" y="1038"/>
                    </a:lnTo>
                    <a:lnTo>
                      <a:pt x="258" y="1048"/>
                    </a:lnTo>
                    <a:lnTo>
                      <a:pt x="263" y="1053"/>
                    </a:lnTo>
                    <a:lnTo>
                      <a:pt x="274" y="1048"/>
                    </a:lnTo>
                    <a:lnTo>
                      <a:pt x="269" y="1064"/>
                    </a:lnTo>
                    <a:lnTo>
                      <a:pt x="277" y="1075"/>
                    </a:lnTo>
                    <a:lnTo>
                      <a:pt x="283" y="1079"/>
                    </a:lnTo>
                    <a:lnTo>
                      <a:pt x="320" y="1052"/>
                    </a:lnTo>
                    <a:lnTo>
                      <a:pt x="342" y="1042"/>
                    </a:lnTo>
                    <a:lnTo>
                      <a:pt x="347" y="1036"/>
                    </a:lnTo>
                    <a:lnTo>
                      <a:pt x="352" y="1038"/>
                    </a:lnTo>
                    <a:lnTo>
                      <a:pt x="348" y="1044"/>
                    </a:lnTo>
                    <a:lnTo>
                      <a:pt x="335" y="1052"/>
                    </a:lnTo>
                    <a:lnTo>
                      <a:pt x="327" y="1053"/>
                    </a:lnTo>
                    <a:lnTo>
                      <a:pt x="316" y="1060"/>
                    </a:lnTo>
                    <a:lnTo>
                      <a:pt x="307" y="1068"/>
                    </a:lnTo>
                    <a:lnTo>
                      <a:pt x="314" y="1075"/>
                    </a:lnTo>
                    <a:lnTo>
                      <a:pt x="312" y="1079"/>
                    </a:lnTo>
                    <a:lnTo>
                      <a:pt x="295" y="1086"/>
                    </a:lnTo>
                    <a:lnTo>
                      <a:pt x="285" y="1086"/>
                    </a:lnTo>
                    <a:lnTo>
                      <a:pt x="282" y="1090"/>
                    </a:lnTo>
                    <a:lnTo>
                      <a:pt x="284" y="1096"/>
                    </a:lnTo>
                    <a:lnTo>
                      <a:pt x="280" y="1097"/>
                    </a:lnTo>
                    <a:lnTo>
                      <a:pt x="271" y="1096"/>
                    </a:lnTo>
                    <a:lnTo>
                      <a:pt x="271" y="1086"/>
                    </a:lnTo>
                    <a:lnTo>
                      <a:pt x="263" y="1071"/>
                    </a:lnTo>
                    <a:lnTo>
                      <a:pt x="258" y="1066"/>
                    </a:lnTo>
                    <a:lnTo>
                      <a:pt x="253" y="1066"/>
                    </a:lnTo>
                    <a:lnTo>
                      <a:pt x="250" y="1073"/>
                    </a:lnTo>
                    <a:lnTo>
                      <a:pt x="242" y="1074"/>
                    </a:lnTo>
                    <a:lnTo>
                      <a:pt x="236" y="1080"/>
                    </a:lnTo>
                    <a:lnTo>
                      <a:pt x="235" y="1087"/>
                    </a:lnTo>
                    <a:lnTo>
                      <a:pt x="241" y="1092"/>
                    </a:lnTo>
                    <a:lnTo>
                      <a:pt x="242" y="1097"/>
                    </a:lnTo>
                    <a:lnTo>
                      <a:pt x="231" y="1103"/>
                    </a:lnTo>
                    <a:lnTo>
                      <a:pt x="228" y="1097"/>
                    </a:lnTo>
                    <a:lnTo>
                      <a:pt x="228" y="1089"/>
                    </a:lnTo>
                    <a:lnTo>
                      <a:pt x="225" y="1082"/>
                    </a:lnTo>
                    <a:lnTo>
                      <a:pt x="198" y="1093"/>
                    </a:lnTo>
                    <a:lnTo>
                      <a:pt x="194" y="1098"/>
                    </a:lnTo>
                    <a:lnTo>
                      <a:pt x="190" y="1109"/>
                    </a:lnTo>
                    <a:lnTo>
                      <a:pt x="183" y="1108"/>
                    </a:lnTo>
                    <a:lnTo>
                      <a:pt x="185" y="1116"/>
                    </a:lnTo>
                    <a:lnTo>
                      <a:pt x="183" y="1119"/>
                    </a:lnTo>
                    <a:lnTo>
                      <a:pt x="175" y="1120"/>
                    </a:lnTo>
                    <a:lnTo>
                      <a:pt x="175" y="1117"/>
                    </a:lnTo>
                    <a:lnTo>
                      <a:pt x="174" y="1112"/>
                    </a:lnTo>
                    <a:lnTo>
                      <a:pt x="169" y="1113"/>
                    </a:lnTo>
                    <a:lnTo>
                      <a:pt x="166" y="1117"/>
                    </a:lnTo>
                    <a:lnTo>
                      <a:pt x="167" y="1122"/>
                    </a:lnTo>
                    <a:lnTo>
                      <a:pt x="166" y="1124"/>
                    </a:lnTo>
                    <a:lnTo>
                      <a:pt x="156" y="1124"/>
                    </a:lnTo>
                    <a:lnTo>
                      <a:pt x="143" y="1132"/>
                    </a:lnTo>
                    <a:lnTo>
                      <a:pt x="140" y="1145"/>
                    </a:lnTo>
                    <a:lnTo>
                      <a:pt x="135" y="1156"/>
                    </a:lnTo>
                    <a:lnTo>
                      <a:pt x="128" y="1151"/>
                    </a:lnTo>
                    <a:lnTo>
                      <a:pt x="118" y="1150"/>
                    </a:lnTo>
                    <a:lnTo>
                      <a:pt x="110" y="1157"/>
                    </a:lnTo>
                    <a:lnTo>
                      <a:pt x="107" y="1163"/>
                    </a:lnTo>
                    <a:lnTo>
                      <a:pt x="117" y="1171"/>
                    </a:lnTo>
                    <a:lnTo>
                      <a:pt x="111" y="1177"/>
                    </a:lnTo>
                    <a:lnTo>
                      <a:pt x="121" y="1178"/>
                    </a:lnTo>
                    <a:lnTo>
                      <a:pt x="132" y="1176"/>
                    </a:lnTo>
                    <a:lnTo>
                      <a:pt x="137" y="1182"/>
                    </a:lnTo>
                    <a:lnTo>
                      <a:pt x="142" y="1184"/>
                    </a:lnTo>
                    <a:lnTo>
                      <a:pt x="135" y="1193"/>
                    </a:lnTo>
                    <a:lnTo>
                      <a:pt x="138" y="1199"/>
                    </a:lnTo>
                    <a:lnTo>
                      <a:pt x="131" y="1195"/>
                    </a:lnTo>
                    <a:lnTo>
                      <a:pt x="122" y="1195"/>
                    </a:lnTo>
                    <a:lnTo>
                      <a:pt x="99" y="1192"/>
                    </a:lnTo>
                    <a:lnTo>
                      <a:pt x="91" y="1193"/>
                    </a:lnTo>
                    <a:lnTo>
                      <a:pt x="86" y="1197"/>
                    </a:lnTo>
                    <a:lnTo>
                      <a:pt x="80" y="1195"/>
                    </a:lnTo>
                    <a:lnTo>
                      <a:pt x="74" y="1200"/>
                    </a:lnTo>
                    <a:lnTo>
                      <a:pt x="75" y="1203"/>
                    </a:lnTo>
                    <a:lnTo>
                      <a:pt x="81" y="1205"/>
                    </a:lnTo>
                    <a:lnTo>
                      <a:pt x="75" y="1208"/>
                    </a:lnTo>
                    <a:lnTo>
                      <a:pt x="75" y="1214"/>
                    </a:lnTo>
                    <a:lnTo>
                      <a:pt x="83" y="1213"/>
                    </a:lnTo>
                    <a:lnTo>
                      <a:pt x="89" y="1210"/>
                    </a:lnTo>
                    <a:lnTo>
                      <a:pt x="81" y="1220"/>
                    </a:lnTo>
                    <a:lnTo>
                      <a:pt x="81" y="1227"/>
                    </a:lnTo>
                    <a:lnTo>
                      <a:pt x="86" y="1243"/>
                    </a:lnTo>
                    <a:lnTo>
                      <a:pt x="83" y="1245"/>
                    </a:lnTo>
                    <a:lnTo>
                      <a:pt x="78" y="1230"/>
                    </a:lnTo>
                    <a:lnTo>
                      <a:pt x="74" y="1224"/>
                    </a:lnTo>
                    <a:lnTo>
                      <a:pt x="64" y="1230"/>
                    </a:lnTo>
                    <a:lnTo>
                      <a:pt x="59" y="1238"/>
                    </a:lnTo>
                    <a:lnTo>
                      <a:pt x="56" y="1248"/>
                    </a:lnTo>
                    <a:lnTo>
                      <a:pt x="61" y="1253"/>
                    </a:lnTo>
                    <a:lnTo>
                      <a:pt x="62" y="1259"/>
                    </a:lnTo>
                    <a:lnTo>
                      <a:pt x="53" y="1253"/>
                    </a:lnTo>
                    <a:lnTo>
                      <a:pt x="50" y="1246"/>
                    </a:lnTo>
                    <a:lnTo>
                      <a:pt x="41" y="1248"/>
                    </a:lnTo>
                    <a:lnTo>
                      <a:pt x="27" y="1248"/>
                    </a:lnTo>
                    <a:lnTo>
                      <a:pt x="27" y="1254"/>
                    </a:lnTo>
                    <a:lnTo>
                      <a:pt x="29" y="1259"/>
                    </a:lnTo>
                    <a:lnTo>
                      <a:pt x="13" y="1247"/>
                    </a:lnTo>
                    <a:lnTo>
                      <a:pt x="9" y="1251"/>
                    </a:lnTo>
                    <a:lnTo>
                      <a:pt x="15" y="1265"/>
                    </a:lnTo>
                    <a:lnTo>
                      <a:pt x="11" y="1272"/>
                    </a:lnTo>
                    <a:lnTo>
                      <a:pt x="13" y="1274"/>
                    </a:lnTo>
                    <a:lnTo>
                      <a:pt x="41" y="1274"/>
                    </a:lnTo>
                    <a:lnTo>
                      <a:pt x="67" y="1268"/>
                    </a:lnTo>
                    <a:lnTo>
                      <a:pt x="51" y="1275"/>
                    </a:lnTo>
                    <a:lnTo>
                      <a:pt x="53" y="1279"/>
                    </a:lnTo>
                    <a:lnTo>
                      <a:pt x="65" y="1279"/>
                    </a:lnTo>
                    <a:lnTo>
                      <a:pt x="74" y="1275"/>
                    </a:lnTo>
                    <a:lnTo>
                      <a:pt x="77" y="1278"/>
                    </a:lnTo>
                    <a:lnTo>
                      <a:pt x="67" y="1284"/>
                    </a:lnTo>
                    <a:lnTo>
                      <a:pt x="52" y="1286"/>
                    </a:lnTo>
                    <a:lnTo>
                      <a:pt x="36" y="1286"/>
                    </a:lnTo>
                    <a:lnTo>
                      <a:pt x="30" y="1281"/>
                    </a:lnTo>
                    <a:lnTo>
                      <a:pt x="24" y="1281"/>
                    </a:lnTo>
                    <a:lnTo>
                      <a:pt x="13" y="1291"/>
                    </a:lnTo>
                    <a:lnTo>
                      <a:pt x="11" y="1296"/>
                    </a:lnTo>
                    <a:lnTo>
                      <a:pt x="4" y="1295"/>
                    </a:lnTo>
                    <a:lnTo>
                      <a:pt x="2" y="1297"/>
                    </a:lnTo>
                    <a:lnTo>
                      <a:pt x="0" y="1305"/>
                    </a:lnTo>
                    <a:lnTo>
                      <a:pt x="16" y="1310"/>
                    </a:lnTo>
                    <a:lnTo>
                      <a:pt x="15" y="1316"/>
                    </a:lnTo>
                    <a:lnTo>
                      <a:pt x="15" y="1322"/>
                    </a:lnTo>
                    <a:lnTo>
                      <a:pt x="10" y="1327"/>
                    </a:lnTo>
                    <a:lnTo>
                      <a:pt x="3" y="1335"/>
                    </a:lnTo>
                    <a:lnTo>
                      <a:pt x="5" y="1343"/>
                    </a:lnTo>
                    <a:lnTo>
                      <a:pt x="3" y="1346"/>
                    </a:lnTo>
                    <a:lnTo>
                      <a:pt x="3" y="1354"/>
                    </a:lnTo>
                    <a:lnTo>
                      <a:pt x="7" y="1358"/>
                    </a:lnTo>
                    <a:lnTo>
                      <a:pt x="7" y="1365"/>
                    </a:lnTo>
                    <a:lnTo>
                      <a:pt x="22" y="1367"/>
                    </a:lnTo>
                    <a:lnTo>
                      <a:pt x="53" y="1356"/>
                    </a:lnTo>
                    <a:lnTo>
                      <a:pt x="59" y="1360"/>
                    </a:lnTo>
                    <a:lnTo>
                      <a:pt x="72" y="1360"/>
                    </a:lnTo>
                    <a:lnTo>
                      <a:pt x="74" y="1349"/>
                    </a:lnTo>
                    <a:lnTo>
                      <a:pt x="83" y="1333"/>
                    </a:lnTo>
                    <a:lnTo>
                      <a:pt x="85" y="1343"/>
                    </a:lnTo>
                    <a:lnTo>
                      <a:pt x="81" y="1356"/>
                    </a:lnTo>
                    <a:lnTo>
                      <a:pt x="88" y="1359"/>
                    </a:lnTo>
                    <a:lnTo>
                      <a:pt x="99" y="1359"/>
                    </a:lnTo>
                    <a:lnTo>
                      <a:pt x="106" y="1356"/>
                    </a:lnTo>
                    <a:lnTo>
                      <a:pt x="111" y="1360"/>
                    </a:lnTo>
                    <a:lnTo>
                      <a:pt x="122" y="1348"/>
                    </a:lnTo>
                    <a:lnTo>
                      <a:pt x="126" y="1324"/>
                    </a:lnTo>
                    <a:lnTo>
                      <a:pt x="138" y="1317"/>
                    </a:lnTo>
                    <a:lnTo>
                      <a:pt x="139" y="1322"/>
                    </a:lnTo>
                    <a:lnTo>
                      <a:pt x="131" y="1338"/>
                    </a:lnTo>
                    <a:lnTo>
                      <a:pt x="129" y="1349"/>
                    </a:lnTo>
                    <a:lnTo>
                      <a:pt x="127" y="1354"/>
                    </a:lnTo>
                    <a:lnTo>
                      <a:pt x="133" y="1353"/>
                    </a:lnTo>
                    <a:lnTo>
                      <a:pt x="140" y="1349"/>
                    </a:lnTo>
                    <a:lnTo>
                      <a:pt x="145" y="1351"/>
                    </a:lnTo>
                    <a:lnTo>
                      <a:pt x="131" y="1362"/>
                    </a:lnTo>
                    <a:lnTo>
                      <a:pt x="113" y="1369"/>
                    </a:lnTo>
                    <a:lnTo>
                      <a:pt x="111" y="1378"/>
                    </a:lnTo>
                    <a:lnTo>
                      <a:pt x="118" y="1385"/>
                    </a:lnTo>
                    <a:lnTo>
                      <a:pt x="105" y="1393"/>
                    </a:lnTo>
                    <a:lnTo>
                      <a:pt x="105" y="1383"/>
                    </a:lnTo>
                    <a:lnTo>
                      <a:pt x="101" y="1376"/>
                    </a:lnTo>
                    <a:lnTo>
                      <a:pt x="91" y="1369"/>
                    </a:lnTo>
                    <a:lnTo>
                      <a:pt x="81" y="1369"/>
                    </a:lnTo>
                    <a:lnTo>
                      <a:pt x="68" y="1372"/>
                    </a:lnTo>
                    <a:lnTo>
                      <a:pt x="57" y="1370"/>
                    </a:lnTo>
                    <a:lnTo>
                      <a:pt x="47" y="1371"/>
                    </a:lnTo>
                    <a:lnTo>
                      <a:pt x="37" y="1370"/>
                    </a:lnTo>
                    <a:lnTo>
                      <a:pt x="29" y="1378"/>
                    </a:lnTo>
                    <a:lnTo>
                      <a:pt x="10" y="1373"/>
                    </a:lnTo>
                    <a:lnTo>
                      <a:pt x="5" y="1386"/>
                    </a:lnTo>
                    <a:lnTo>
                      <a:pt x="4" y="1397"/>
                    </a:lnTo>
                    <a:lnTo>
                      <a:pt x="14" y="1397"/>
                    </a:lnTo>
                    <a:lnTo>
                      <a:pt x="18" y="1396"/>
                    </a:lnTo>
                    <a:lnTo>
                      <a:pt x="18" y="1410"/>
                    </a:lnTo>
                    <a:lnTo>
                      <a:pt x="9" y="1407"/>
                    </a:lnTo>
                    <a:lnTo>
                      <a:pt x="3" y="1401"/>
                    </a:lnTo>
                    <a:lnTo>
                      <a:pt x="2" y="1403"/>
                    </a:lnTo>
                    <a:lnTo>
                      <a:pt x="0" y="1403"/>
                    </a:lnTo>
                    <a:lnTo>
                      <a:pt x="0" y="1407"/>
                    </a:lnTo>
                    <a:lnTo>
                      <a:pt x="10" y="1425"/>
                    </a:lnTo>
                    <a:lnTo>
                      <a:pt x="16" y="1426"/>
                    </a:lnTo>
                    <a:lnTo>
                      <a:pt x="30" y="1418"/>
                    </a:lnTo>
                    <a:lnTo>
                      <a:pt x="38" y="1415"/>
                    </a:lnTo>
                    <a:lnTo>
                      <a:pt x="25" y="1429"/>
                    </a:lnTo>
                    <a:lnTo>
                      <a:pt x="20" y="1436"/>
                    </a:lnTo>
                    <a:lnTo>
                      <a:pt x="24" y="1440"/>
                    </a:lnTo>
                    <a:lnTo>
                      <a:pt x="14" y="1446"/>
                    </a:lnTo>
                    <a:lnTo>
                      <a:pt x="9" y="1452"/>
                    </a:lnTo>
                    <a:lnTo>
                      <a:pt x="10" y="1461"/>
                    </a:lnTo>
                    <a:lnTo>
                      <a:pt x="15" y="1466"/>
                    </a:lnTo>
                    <a:lnTo>
                      <a:pt x="18" y="1472"/>
                    </a:lnTo>
                    <a:lnTo>
                      <a:pt x="24" y="1467"/>
                    </a:lnTo>
                    <a:lnTo>
                      <a:pt x="30" y="1461"/>
                    </a:lnTo>
                    <a:lnTo>
                      <a:pt x="30" y="1469"/>
                    </a:lnTo>
                    <a:lnTo>
                      <a:pt x="38" y="1483"/>
                    </a:lnTo>
                    <a:lnTo>
                      <a:pt x="31" y="1484"/>
                    </a:lnTo>
                    <a:lnTo>
                      <a:pt x="22" y="1490"/>
                    </a:lnTo>
                    <a:lnTo>
                      <a:pt x="22" y="1495"/>
                    </a:lnTo>
                    <a:lnTo>
                      <a:pt x="27" y="1499"/>
                    </a:lnTo>
                    <a:lnTo>
                      <a:pt x="37" y="1493"/>
                    </a:lnTo>
                    <a:lnTo>
                      <a:pt x="43" y="1482"/>
                    </a:lnTo>
                    <a:lnTo>
                      <a:pt x="45" y="1469"/>
                    </a:lnTo>
                    <a:lnTo>
                      <a:pt x="53" y="1463"/>
                    </a:lnTo>
                    <a:lnTo>
                      <a:pt x="63" y="1451"/>
                    </a:lnTo>
                    <a:lnTo>
                      <a:pt x="73" y="1431"/>
                    </a:lnTo>
                    <a:lnTo>
                      <a:pt x="83" y="1423"/>
                    </a:lnTo>
                    <a:lnTo>
                      <a:pt x="88" y="1428"/>
                    </a:lnTo>
                    <a:lnTo>
                      <a:pt x="88" y="1431"/>
                    </a:lnTo>
                    <a:lnTo>
                      <a:pt x="100" y="1429"/>
                    </a:lnTo>
                    <a:lnTo>
                      <a:pt x="110" y="1430"/>
                    </a:lnTo>
                    <a:lnTo>
                      <a:pt x="94" y="1437"/>
                    </a:lnTo>
                    <a:lnTo>
                      <a:pt x="91" y="1448"/>
                    </a:lnTo>
                    <a:lnTo>
                      <a:pt x="89" y="1455"/>
                    </a:lnTo>
                    <a:lnTo>
                      <a:pt x="88" y="1443"/>
                    </a:lnTo>
                    <a:lnTo>
                      <a:pt x="83" y="1442"/>
                    </a:lnTo>
                    <a:lnTo>
                      <a:pt x="74" y="1456"/>
                    </a:lnTo>
                    <a:lnTo>
                      <a:pt x="64" y="1467"/>
                    </a:lnTo>
                    <a:lnTo>
                      <a:pt x="70" y="1472"/>
                    </a:lnTo>
                    <a:lnTo>
                      <a:pt x="70" y="1475"/>
                    </a:lnTo>
                    <a:lnTo>
                      <a:pt x="59" y="1482"/>
                    </a:lnTo>
                    <a:lnTo>
                      <a:pt x="40" y="1506"/>
                    </a:lnTo>
                    <a:lnTo>
                      <a:pt x="47" y="1511"/>
                    </a:lnTo>
                    <a:lnTo>
                      <a:pt x="67" y="1511"/>
                    </a:lnTo>
                    <a:lnTo>
                      <a:pt x="72" y="1506"/>
                    </a:lnTo>
                    <a:lnTo>
                      <a:pt x="74" y="1510"/>
                    </a:lnTo>
                    <a:lnTo>
                      <a:pt x="53" y="1518"/>
                    </a:lnTo>
                    <a:lnTo>
                      <a:pt x="48" y="1525"/>
                    </a:lnTo>
                    <a:lnTo>
                      <a:pt x="47" y="1528"/>
                    </a:lnTo>
                    <a:lnTo>
                      <a:pt x="37" y="1528"/>
                    </a:lnTo>
                    <a:lnTo>
                      <a:pt x="32" y="1531"/>
                    </a:lnTo>
                    <a:lnTo>
                      <a:pt x="26" y="1528"/>
                    </a:lnTo>
                    <a:lnTo>
                      <a:pt x="18" y="1539"/>
                    </a:lnTo>
                    <a:lnTo>
                      <a:pt x="13" y="1549"/>
                    </a:lnTo>
                    <a:lnTo>
                      <a:pt x="13" y="1558"/>
                    </a:lnTo>
                    <a:lnTo>
                      <a:pt x="16" y="1560"/>
                    </a:lnTo>
                    <a:lnTo>
                      <a:pt x="18" y="1564"/>
                    </a:lnTo>
                    <a:lnTo>
                      <a:pt x="26" y="1563"/>
                    </a:lnTo>
                    <a:lnTo>
                      <a:pt x="30" y="1554"/>
                    </a:lnTo>
                    <a:lnTo>
                      <a:pt x="32" y="1563"/>
                    </a:lnTo>
                    <a:lnTo>
                      <a:pt x="40" y="1563"/>
                    </a:lnTo>
                    <a:lnTo>
                      <a:pt x="42" y="1556"/>
                    </a:lnTo>
                    <a:lnTo>
                      <a:pt x="41" y="1550"/>
                    </a:lnTo>
                    <a:lnTo>
                      <a:pt x="48" y="1555"/>
                    </a:lnTo>
                    <a:lnTo>
                      <a:pt x="63" y="1547"/>
                    </a:lnTo>
                    <a:lnTo>
                      <a:pt x="68" y="1541"/>
                    </a:lnTo>
                    <a:lnTo>
                      <a:pt x="73" y="1544"/>
                    </a:lnTo>
                    <a:lnTo>
                      <a:pt x="58" y="1561"/>
                    </a:lnTo>
                    <a:lnTo>
                      <a:pt x="64" y="1561"/>
                    </a:lnTo>
                    <a:lnTo>
                      <a:pt x="64" y="1571"/>
                    </a:lnTo>
                    <a:lnTo>
                      <a:pt x="58" y="1580"/>
                    </a:lnTo>
                    <a:lnTo>
                      <a:pt x="56" y="1587"/>
                    </a:lnTo>
                    <a:lnTo>
                      <a:pt x="50" y="1593"/>
                    </a:lnTo>
                    <a:lnTo>
                      <a:pt x="51" y="1599"/>
                    </a:lnTo>
                    <a:lnTo>
                      <a:pt x="51" y="1604"/>
                    </a:lnTo>
                    <a:lnTo>
                      <a:pt x="45" y="1603"/>
                    </a:lnTo>
                    <a:lnTo>
                      <a:pt x="40" y="1606"/>
                    </a:lnTo>
                    <a:lnTo>
                      <a:pt x="36" y="1598"/>
                    </a:lnTo>
                    <a:lnTo>
                      <a:pt x="32" y="1598"/>
                    </a:lnTo>
                    <a:lnTo>
                      <a:pt x="25" y="1630"/>
                    </a:lnTo>
                    <a:lnTo>
                      <a:pt x="38" y="1647"/>
                    </a:lnTo>
                    <a:lnTo>
                      <a:pt x="59" y="1666"/>
                    </a:lnTo>
                    <a:lnTo>
                      <a:pt x="74" y="1674"/>
                    </a:lnTo>
                    <a:lnTo>
                      <a:pt x="85" y="1677"/>
                    </a:lnTo>
                    <a:lnTo>
                      <a:pt x="92" y="1665"/>
                    </a:lnTo>
                    <a:lnTo>
                      <a:pt x="92" y="1682"/>
                    </a:lnTo>
                    <a:lnTo>
                      <a:pt x="90" y="1694"/>
                    </a:lnTo>
                    <a:lnTo>
                      <a:pt x="96" y="1689"/>
                    </a:lnTo>
                    <a:lnTo>
                      <a:pt x="106" y="1695"/>
                    </a:lnTo>
                    <a:lnTo>
                      <a:pt x="110" y="1685"/>
                    </a:lnTo>
                    <a:lnTo>
                      <a:pt x="124" y="1687"/>
                    </a:lnTo>
                    <a:lnTo>
                      <a:pt x="117" y="1695"/>
                    </a:lnTo>
                    <a:lnTo>
                      <a:pt x="134" y="1701"/>
                    </a:lnTo>
                    <a:lnTo>
                      <a:pt x="145" y="1697"/>
                    </a:lnTo>
                    <a:lnTo>
                      <a:pt x="158" y="1687"/>
                    </a:lnTo>
                    <a:lnTo>
                      <a:pt x="163" y="1673"/>
                    </a:lnTo>
                    <a:lnTo>
                      <a:pt x="170" y="1684"/>
                    </a:lnTo>
                    <a:lnTo>
                      <a:pt x="190" y="1671"/>
                    </a:lnTo>
                    <a:lnTo>
                      <a:pt x="210" y="1644"/>
                    </a:lnTo>
                    <a:lnTo>
                      <a:pt x="221" y="1638"/>
                    </a:lnTo>
                    <a:lnTo>
                      <a:pt x="225" y="1627"/>
                    </a:lnTo>
                    <a:lnTo>
                      <a:pt x="231" y="1622"/>
                    </a:lnTo>
                    <a:lnTo>
                      <a:pt x="234" y="1615"/>
                    </a:lnTo>
                    <a:lnTo>
                      <a:pt x="251" y="1597"/>
                    </a:lnTo>
                    <a:lnTo>
                      <a:pt x="249" y="1590"/>
                    </a:lnTo>
                    <a:lnTo>
                      <a:pt x="261" y="1597"/>
                    </a:lnTo>
                    <a:lnTo>
                      <a:pt x="274" y="1597"/>
                    </a:lnTo>
                    <a:lnTo>
                      <a:pt x="282" y="1593"/>
                    </a:lnTo>
                    <a:lnTo>
                      <a:pt x="285" y="1581"/>
                    </a:lnTo>
                    <a:lnTo>
                      <a:pt x="287" y="1574"/>
                    </a:lnTo>
                    <a:lnTo>
                      <a:pt x="294" y="1566"/>
                    </a:lnTo>
                    <a:lnTo>
                      <a:pt x="293" y="1556"/>
                    </a:lnTo>
                    <a:lnTo>
                      <a:pt x="287" y="1549"/>
                    </a:lnTo>
                    <a:lnTo>
                      <a:pt x="283" y="1541"/>
                    </a:lnTo>
                    <a:lnTo>
                      <a:pt x="285" y="1538"/>
                    </a:lnTo>
                    <a:lnTo>
                      <a:pt x="287" y="1533"/>
                    </a:lnTo>
                    <a:lnTo>
                      <a:pt x="284" y="1522"/>
                    </a:lnTo>
                    <a:lnTo>
                      <a:pt x="289" y="1526"/>
                    </a:lnTo>
                    <a:lnTo>
                      <a:pt x="293" y="1533"/>
                    </a:lnTo>
                    <a:lnTo>
                      <a:pt x="293" y="1541"/>
                    </a:lnTo>
                    <a:lnTo>
                      <a:pt x="299" y="1539"/>
                    </a:lnTo>
                    <a:lnTo>
                      <a:pt x="300" y="1533"/>
                    </a:lnTo>
                    <a:lnTo>
                      <a:pt x="295" y="1525"/>
                    </a:lnTo>
                    <a:lnTo>
                      <a:pt x="294" y="1509"/>
                    </a:lnTo>
                    <a:lnTo>
                      <a:pt x="296" y="1505"/>
                    </a:lnTo>
                    <a:lnTo>
                      <a:pt x="299" y="1506"/>
                    </a:lnTo>
                    <a:lnTo>
                      <a:pt x="305" y="1502"/>
                    </a:lnTo>
                    <a:lnTo>
                      <a:pt x="310" y="1505"/>
                    </a:lnTo>
                    <a:lnTo>
                      <a:pt x="310" y="1512"/>
                    </a:lnTo>
                    <a:lnTo>
                      <a:pt x="303" y="1516"/>
                    </a:lnTo>
                    <a:lnTo>
                      <a:pt x="303" y="1522"/>
                    </a:lnTo>
                    <a:lnTo>
                      <a:pt x="305" y="1533"/>
                    </a:lnTo>
                    <a:lnTo>
                      <a:pt x="307" y="1563"/>
                    </a:lnTo>
                    <a:lnTo>
                      <a:pt x="310" y="1574"/>
                    </a:lnTo>
                    <a:lnTo>
                      <a:pt x="317" y="1572"/>
                    </a:lnTo>
                    <a:lnTo>
                      <a:pt x="327" y="1581"/>
                    </a:lnTo>
                    <a:lnTo>
                      <a:pt x="333" y="1580"/>
                    </a:lnTo>
                    <a:lnTo>
                      <a:pt x="337" y="1587"/>
                    </a:lnTo>
                    <a:lnTo>
                      <a:pt x="339" y="1592"/>
                    </a:lnTo>
                    <a:lnTo>
                      <a:pt x="339" y="1614"/>
                    </a:lnTo>
                    <a:lnTo>
                      <a:pt x="343" y="1601"/>
                    </a:lnTo>
                    <a:lnTo>
                      <a:pt x="347" y="1609"/>
                    </a:lnTo>
                    <a:lnTo>
                      <a:pt x="355" y="1603"/>
                    </a:lnTo>
                    <a:lnTo>
                      <a:pt x="363" y="1566"/>
                    </a:lnTo>
                    <a:lnTo>
                      <a:pt x="359" y="1554"/>
                    </a:lnTo>
                    <a:lnTo>
                      <a:pt x="358" y="1537"/>
                    </a:lnTo>
                    <a:lnTo>
                      <a:pt x="370" y="1516"/>
                    </a:lnTo>
                    <a:lnTo>
                      <a:pt x="370" y="1502"/>
                    </a:lnTo>
                    <a:lnTo>
                      <a:pt x="397" y="1491"/>
                    </a:lnTo>
                    <a:lnTo>
                      <a:pt x="403" y="1480"/>
                    </a:lnTo>
                    <a:lnTo>
                      <a:pt x="405" y="1466"/>
                    </a:lnTo>
                    <a:lnTo>
                      <a:pt x="401" y="1457"/>
                    </a:lnTo>
                    <a:lnTo>
                      <a:pt x="408" y="1428"/>
                    </a:lnTo>
                    <a:lnTo>
                      <a:pt x="400" y="1394"/>
                    </a:lnTo>
                    <a:lnTo>
                      <a:pt x="390" y="1382"/>
                    </a:lnTo>
                    <a:lnTo>
                      <a:pt x="392" y="1375"/>
                    </a:lnTo>
                    <a:lnTo>
                      <a:pt x="407" y="1369"/>
                    </a:lnTo>
                    <a:lnTo>
                      <a:pt x="417" y="1358"/>
                    </a:lnTo>
                    <a:lnTo>
                      <a:pt x="423" y="1339"/>
                    </a:lnTo>
                    <a:lnTo>
                      <a:pt x="420" y="1318"/>
                    </a:lnTo>
                    <a:lnTo>
                      <a:pt x="400" y="1303"/>
                    </a:lnTo>
                    <a:lnTo>
                      <a:pt x="391" y="1287"/>
                    </a:lnTo>
                    <a:lnTo>
                      <a:pt x="390" y="1267"/>
                    </a:lnTo>
                    <a:lnTo>
                      <a:pt x="391" y="1225"/>
                    </a:lnTo>
                    <a:lnTo>
                      <a:pt x="386" y="1210"/>
                    </a:lnTo>
                    <a:lnTo>
                      <a:pt x="384" y="1206"/>
                    </a:lnTo>
                    <a:lnTo>
                      <a:pt x="384" y="1194"/>
                    </a:lnTo>
                    <a:lnTo>
                      <a:pt x="386" y="1186"/>
                    </a:lnTo>
                    <a:lnTo>
                      <a:pt x="386" y="1166"/>
                    </a:lnTo>
                    <a:lnTo>
                      <a:pt x="390" y="1156"/>
                    </a:lnTo>
                    <a:lnTo>
                      <a:pt x="391" y="1144"/>
                    </a:lnTo>
                    <a:lnTo>
                      <a:pt x="397" y="1134"/>
                    </a:lnTo>
                    <a:lnTo>
                      <a:pt x="392" y="1129"/>
                    </a:lnTo>
                    <a:lnTo>
                      <a:pt x="386" y="1116"/>
                    </a:lnTo>
                    <a:lnTo>
                      <a:pt x="382" y="1097"/>
                    </a:lnTo>
                    <a:lnTo>
                      <a:pt x="387" y="1077"/>
                    </a:lnTo>
                    <a:lnTo>
                      <a:pt x="393" y="1063"/>
                    </a:lnTo>
                    <a:lnTo>
                      <a:pt x="418" y="1032"/>
                    </a:lnTo>
                    <a:lnTo>
                      <a:pt x="435" y="1021"/>
                    </a:lnTo>
                    <a:lnTo>
                      <a:pt x="456" y="1015"/>
                    </a:lnTo>
                    <a:lnTo>
                      <a:pt x="473" y="1018"/>
                    </a:lnTo>
                    <a:lnTo>
                      <a:pt x="488" y="1020"/>
                    </a:lnTo>
                    <a:lnTo>
                      <a:pt x="498" y="1007"/>
                    </a:lnTo>
                    <a:lnTo>
                      <a:pt x="500" y="995"/>
                    </a:lnTo>
                    <a:lnTo>
                      <a:pt x="500" y="976"/>
                    </a:lnTo>
                    <a:lnTo>
                      <a:pt x="494" y="964"/>
                    </a:lnTo>
                    <a:lnTo>
                      <a:pt x="479" y="948"/>
                    </a:lnTo>
                    <a:lnTo>
                      <a:pt x="478" y="939"/>
                    </a:lnTo>
                    <a:lnTo>
                      <a:pt x="498" y="907"/>
                    </a:lnTo>
                    <a:lnTo>
                      <a:pt x="515" y="870"/>
                    </a:lnTo>
                    <a:lnTo>
                      <a:pt x="524" y="820"/>
                    </a:lnTo>
                    <a:lnTo>
                      <a:pt x="525" y="790"/>
                    </a:lnTo>
                    <a:lnTo>
                      <a:pt x="525" y="769"/>
                    </a:lnTo>
                    <a:lnTo>
                      <a:pt x="524" y="754"/>
                    </a:lnTo>
                    <a:lnTo>
                      <a:pt x="531" y="750"/>
                    </a:lnTo>
                    <a:lnTo>
                      <a:pt x="542" y="750"/>
                    </a:lnTo>
                    <a:lnTo>
                      <a:pt x="559" y="736"/>
                    </a:lnTo>
                    <a:lnTo>
                      <a:pt x="564" y="724"/>
                    </a:lnTo>
                    <a:lnTo>
                      <a:pt x="567" y="704"/>
                    </a:lnTo>
                    <a:lnTo>
                      <a:pt x="573" y="688"/>
                    </a:lnTo>
                    <a:lnTo>
                      <a:pt x="596" y="657"/>
                    </a:lnTo>
                    <a:lnTo>
                      <a:pt x="604" y="644"/>
                    </a:lnTo>
                    <a:lnTo>
                      <a:pt x="616" y="629"/>
                    </a:lnTo>
                    <a:lnTo>
                      <a:pt x="622" y="618"/>
                    </a:lnTo>
                    <a:lnTo>
                      <a:pt x="624" y="609"/>
                    </a:lnTo>
                    <a:lnTo>
                      <a:pt x="623" y="596"/>
                    </a:lnTo>
                    <a:lnTo>
                      <a:pt x="610" y="574"/>
                    </a:lnTo>
                    <a:lnTo>
                      <a:pt x="613" y="560"/>
                    </a:lnTo>
                    <a:lnTo>
                      <a:pt x="627" y="543"/>
                    </a:lnTo>
                    <a:lnTo>
                      <a:pt x="633" y="532"/>
                    </a:lnTo>
                    <a:lnTo>
                      <a:pt x="635" y="520"/>
                    </a:lnTo>
                    <a:lnTo>
                      <a:pt x="639" y="503"/>
                    </a:lnTo>
                    <a:lnTo>
                      <a:pt x="648" y="492"/>
                    </a:lnTo>
                    <a:lnTo>
                      <a:pt x="666" y="472"/>
                    </a:lnTo>
                    <a:lnTo>
                      <a:pt x="678" y="469"/>
                    </a:lnTo>
                    <a:lnTo>
                      <a:pt x="691" y="476"/>
                    </a:lnTo>
                    <a:lnTo>
                      <a:pt x="701" y="488"/>
                    </a:lnTo>
                    <a:lnTo>
                      <a:pt x="704" y="490"/>
                    </a:lnTo>
                    <a:lnTo>
                      <a:pt x="714" y="473"/>
                    </a:lnTo>
                    <a:lnTo>
                      <a:pt x="719" y="452"/>
                    </a:lnTo>
                    <a:lnTo>
                      <a:pt x="721" y="442"/>
                    </a:lnTo>
                    <a:lnTo>
                      <a:pt x="719" y="419"/>
                    </a:lnTo>
                    <a:lnTo>
                      <a:pt x="724" y="409"/>
                    </a:lnTo>
                    <a:lnTo>
                      <a:pt x="729" y="404"/>
                    </a:lnTo>
                    <a:lnTo>
                      <a:pt x="739" y="403"/>
                    </a:lnTo>
                    <a:lnTo>
                      <a:pt x="769" y="407"/>
                    </a:lnTo>
                    <a:lnTo>
                      <a:pt x="812" y="423"/>
                    </a:lnTo>
                    <a:lnTo>
                      <a:pt x="821" y="420"/>
                    </a:lnTo>
                    <a:lnTo>
                      <a:pt x="828" y="412"/>
                    </a:lnTo>
                    <a:lnTo>
                      <a:pt x="819" y="403"/>
                    </a:lnTo>
                    <a:lnTo>
                      <a:pt x="817" y="392"/>
                    </a:lnTo>
                    <a:lnTo>
                      <a:pt x="823" y="382"/>
                    </a:lnTo>
                    <a:lnTo>
                      <a:pt x="827" y="366"/>
                    </a:lnTo>
                    <a:lnTo>
                      <a:pt x="831" y="361"/>
                    </a:lnTo>
                    <a:lnTo>
                      <a:pt x="833" y="352"/>
                    </a:lnTo>
                    <a:lnTo>
                      <a:pt x="832" y="342"/>
                    </a:lnTo>
                    <a:lnTo>
                      <a:pt x="827" y="336"/>
                    </a:lnTo>
                    <a:lnTo>
                      <a:pt x="826" y="326"/>
                    </a:lnTo>
                    <a:lnTo>
                      <a:pt x="831" y="323"/>
                    </a:lnTo>
                    <a:lnTo>
                      <a:pt x="854" y="323"/>
                    </a:lnTo>
                    <a:lnTo>
                      <a:pt x="857" y="316"/>
                    </a:lnTo>
                    <a:lnTo>
                      <a:pt x="865" y="313"/>
                    </a:lnTo>
                    <a:lnTo>
                      <a:pt x="874" y="317"/>
                    </a:lnTo>
                    <a:lnTo>
                      <a:pt x="882" y="313"/>
                    </a:lnTo>
                    <a:lnTo>
                      <a:pt x="880" y="302"/>
                    </a:lnTo>
                    <a:lnTo>
                      <a:pt x="879" y="290"/>
                    </a:lnTo>
                    <a:lnTo>
                      <a:pt x="891" y="283"/>
                    </a:lnTo>
                    <a:lnTo>
                      <a:pt x="906" y="289"/>
                    </a:lnTo>
                    <a:lnTo>
                      <a:pt x="917" y="300"/>
                    </a:lnTo>
                    <a:lnTo>
                      <a:pt x="947" y="344"/>
                    </a:lnTo>
                    <a:lnTo>
                      <a:pt x="952" y="363"/>
                    </a:lnTo>
                    <a:lnTo>
                      <a:pt x="957" y="371"/>
                    </a:lnTo>
                    <a:lnTo>
                      <a:pt x="983" y="375"/>
                    </a:lnTo>
                    <a:lnTo>
                      <a:pt x="998" y="383"/>
                    </a:lnTo>
                    <a:lnTo>
                      <a:pt x="1010" y="382"/>
                    </a:lnTo>
                    <a:lnTo>
                      <a:pt x="1025" y="374"/>
                    </a:lnTo>
                    <a:lnTo>
                      <a:pt x="1042" y="353"/>
                    </a:lnTo>
                    <a:lnTo>
                      <a:pt x="1052" y="360"/>
                    </a:lnTo>
                    <a:lnTo>
                      <a:pt x="1061" y="374"/>
                    </a:lnTo>
                    <a:lnTo>
                      <a:pt x="1064" y="382"/>
                    </a:lnTo>
                    <a:lnTo>
                      <a:pt x="1074" y="385"/>
                    </a:lnTo>
                    <a:lnTo>
                      <a:pt x="1090" y="377"/>
                    </a:lnTo>
                    <a:lnTo>
                      <a:pt x="1102" y="368"/>
                    </a:lnTo>
                    <a:lnTo>
                      <a:pt x="1111" y="354"/>
                    </a:lnTo>
                    <a:lnTo>
                      <a:pt x="1137" y="334"/>
                    </a:lnTo>
                    <a:lnTo>
                      <a:pt x="1139" y="322"/>
                    </a:lnTo>
                    <a:lnTo>
                      <a:pt x="1137" y="299"/>
                    </a:lnTo>
                    <a:lnTo>
                      <a:pt x="1137" y="285"/>
                    </a:lnTo>
                    <a:lnTo>
                      <a:pt x="1140" y="243"/>
                    </a:lnTo>
                    <a:lnTo>
                      <a:pt x="1154" y="212"/>
                    </a:lnTo>
                    <a:lnTo>
                      <a:pt x="1164" y="199"/>
                    </a:lnTo>
                    <a:lnTo>
                      <a:pt x="1177" y="192"/>
                    </a:lnTo>
                    <a:lnTo>
                      <a:pt x="1202" y="189"/>
                    </a:lnTo>
                    <a:lnTo>
                      <a:pt x="1240" y="172"/>
                    </a:lnTo>
                    <a:lnTo>
                      <a:pt x="1263" y="167"/>
                    </a:lnTo>
                    <a:lnTo>
                      <a:pt x="1268" y="172"/>
                    </a:lnTo>
                    <a:lnTo>
                      <a:pt x="1278" y="193"/>
                    </a:lnTo>
                    <a:lnTo>
                      <a:pt x="1289" y="202"/>
                    </a:lnTo>
                    <a:lnTo>
                      <a:pt x="1307" y="208"/>
                    </a:lnTo>
                    <a:lnTo>
                      <a:pt x="1325" y="225"/>
                    </a:lnTo>
                    <a:lnTo>
                      <a:pt x="1332" y="253"/>
                    </a:lnTo>
                    <a:lnTo>
                      <a:pt x="1333" y="269"/>
                    </a:lnTo>
                    <a:lnTo>
                      <a:pt x="1314" y="294"/>
                    </a:lnTo>
                    <a:lnTo>
                      <a:pt x="1310" y="306"/>
                    </a:lnTo>
                    <a:lnTo>
                      <a:pt x="1311" y="317"/>
                    </a:lnTo>
                    <a:lnTo>
                      <a:pt x="1321" y="325"/>
                    </a:lnTo>
                    <a:lnTo>
                      <a:pt x="1323" y="323"/>
                    </a:lnTo>
                    <a:lnTo>
                      <a:pt x="1332" y="315"/>
                    </a:lnTo>
                    <a:lnTo>
                      <a:pt x="1333" y="311"/>
                    </a:lnTo>
                    <a:lnTo>
                      <a:pt x="1334" y="300"/>
                    </a:lnTo>
                    <a:lnTo>
                      <a:pt x="1337" y="295"/>
                    </a:lnTo>
                    <a:lnTo>
                      <a:pt x="1369" y="275"/>
                    </a:lnTo>
                    <a:lnTo>
                      <a:pt x="1375" y="269"/>
                    </a:lnTo>
                    <a:lnTo>
                      <a:pt x="1381" y="239"/>
                    </a:lnTo>
                    <a:lnTo>
                      <a:pt x="1403" y="252"/>
                    </a:lnTo>
                    <a:lnTo>
                      <a:pt x="1416" y="250"/>
                    </a:lnTo>
                    <a:lnTo>
                      <a:pt x="1418" y="243"/>
                    </a:lnTo>
                    <a:lnTo>
                      <a:pt x="1422" y="231"/>
                    </a:lnTo>
                    <a:lnTo>
                      <a:pt x="1422" y="220"/>
                    </a:lnTo>
                    <a:lnTo>
                      <a:pt x="1419" y="216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221"/>
              <p:cNvSpPr>
                <a:spLocks noChangeAspect="1"/>
              </p:cNvSpPr>
              <p:nvPr/>
            </p:nvSpPr>
            <p:spPr bwMode="gray">
              <a:xfrm>
                <a:off x="4952206" y="2013297"/>
                <a:ext cx="227013" cy="520700"/>
              </a:xfrm>
              <a:custGeom>
                <a:avLst/>
                <a:gdLst/>
                <a:ahLst/>
                <a:cxnLst>
                  <a:cxn ang="0">
                    <a:pos x="13" y="1339"/>
                  </a:cxn>
                  <a:cxn ang="0">
                    <a:pos x="27" y="1349"/>
                  </a:cxn>
                  <a:cxn ang="0">
                    <a:pos x="43" y="1396"/>
                  </a:cxn>
                  <a:cxn ang="0">
                    <a:pos x="56" y="1468"/>
                  </a:cxn>
                  <a:cxn ang="0">
                    <a:pos x="92" y="1538"/>
                  </a:cxn>
                  <a:cxn ang="0">
                    <a:pos x="91" y="1593"/>
                  </a:cxn>
                  <a:cxn ang="0">
                    <a:pos x="107" y="1636"/>
                  </a:cxn>
                  <a:cxn ang="0">
                    <a:pos x="169" y="1598"/>
                  </a:cxn>
                  <a:cxn ang="0">
                    <a:pos x="227" y="1564"/>
                  </a:cxn>
                  <a:cxn ang="0">
                    <a:pos x="286" y="1484"/>
                  </a:cxn>
                  <a:cxn ang="0">
                    <a:pos x="300" y="1407"/>
                  </a:cxn>
                  <a:cxn ang="0">
                    <a:pos x="301" y="1378"/>
                  </a:cxn>
                  <a:cxn ang="0">
                    <a:pos x="288" y="1329"/>
                  </a:cxn>
                  <a:cxn ang="0">
                    <a:pos x="276" y="1310"/>
                  </a:cxn>
                  <a:cxn ang="0">
                    <a:pos x="350" y="1279"/>
                  </a:cxn>
                  <a:cxn ang="0">
                    <a:pos x="389" y="1243"/>
                  </a:cxn>
                  <a:cxn ang="0">
                    <a:pos x="341" y="1241"/>
                  </a:cxn>
                  <a:cxn ang="0">
                    <a:pos x="290" y="1219"/>
                  </a:cxn>
                  <a:cxn ang="0">
                    <a:pos x="338" y="1218"/>
                  </a:cxn>
                  <a:cxn ang="0">
                    <a:pos x="371" y="1232"/>
                  </a:cxn>
                  <a:cxn ang="0">
                    <a:pos x="394" y="1138"/>
                  </a:cxn>
                  <a:cxn ang="0">
                    <a:pos x="352" y="1100"/>
                  </a:cxn>
                  <a:cxn ang="0">
                    <a:pos x="308" y="1148"/>
                  </a:cxn>
                  <a:cxn ang="0">
                    <a:pos x="319" y="1127"/>
                  </a:cxn>
                  <a:cxn ang="0">
                    <a:pos x="331" y="1060"/>
                  </a:cxn>
                  <a:cxn ang="0">
                    <a:pos x="344" y="979"/>
                  </a:cxn>
                  <a:cxn ang="0">
                    <a:pos x="340" y="879"/>
                  </a:cxn>
                  <a:cxn ang="0">
                    <a:pos x="370" y="850"/>
                  </a:cxn>
                  <a:cxn ang="0">
                    <a:pos x="393" y="840"/>
                  </a:cxn>
                  <a:cxn ang="0">
                    <a:pos x="410" y="809"/>
                  </a:cxn>
                  <a:cxn ang="0">
                    <a:pos x="449" y="764"/>
                  </a:cxn>
                  <a:cxn ang="0">
                    <a:pos x="503" y="735"/>
                  </a:cxn>
                  <a:cxn ang="0">
                    <a:pos x="555" y="664"/>
                  </a:cxn>
                  <a:cxn ang="0">
                    <a:pos x="572" y="639"/>
                  </a:cxn>
                  <a:cxn ang="0">
                    <a:pos x="551" y="594"/>
                  </a:cxn>
                  <a:cxn ang="0">
                    <a:pos x="569" y="527"/>
                  </a:cxn>
                  <a:cxn ang="0">
                    <a:pos x="593" y="503"/>
                  </a:cxn>
                  <a:cxn ang="0">
                    <a:pos x="614" y="493"/>
                  </a:cxn>
                  <a:cxn ang="0">
                    <a:pos x="628" y="460"/>
                  </a:cxn>
                  <a:cxn ang="0">
                    <a:pos x="661" y="473"/>
                  </a:cxn>
                  <a:cxn ang="0">
                    <a:pos x="712" y="449"/>
                  </a:cxn>
                  <a:cxn ang="0">
                    <a:pos x="687" y="296"/>
                  </a:cxn>
                  <a:cxn ang="0">
                    <a:pos x="683" y="186"/>
                  </a:cxn>
                  <a:cxn ang="0">
                    <a:pos x="528" y="5"/>
                  </a:cxn>
                  <a:cxn ang="0">
                    <a:pos x="502" y="29"/>
                  </a:cxn>
                  <a:cxn ang="0">
                    <a:pos x="490" y="97"/>
                  </a:cxn>
                  <a:cxn ang="0">
                    <a:pos x="390" y="119"/>
                  </a:cxn>
                  <a:cxn ang="0">
                    <a:pos x="335" y="149"/>
                  </a:cxn>
                  <a:cxn ang="0">
                    <a:pos x="279" y="251"/>
                  </a:cxn>
                  <a:cxn ang="0">
                    <a:pos x="242" y="364"/>
                  </a:cxn>
                  <a:cxn ang="0">
                    <a:pos x="194" y="446"/>
                  </a:cxn>
                  <a:cxn ang="0">
                    <a:pos x="163" y="641"/>
                  </a:cxn>
                  <a:cxn ang="0">
                    <a:pos x="104" y="697"/>
                  </a:cxn>
                  <a:cxn ang="0">
                    <a:pos x="66" y="811"/>
                  </a:cxn>
                  <a:cxn ang="0">
                    <a:pos x="55" y="886"/>
                  </a:cxn>
                  <a:cxn ang="0">
                    <a:pos x="86" y="1035"/>
                  </a:cxn>
                  <a:cxn ang="0">
                    <a:pos x="74" y="1143"/>
                  </a:cxn>
                  <a:cxn ang="0">
                    <a:pos x="32" y="1242"/>
                  </a:cxn>
                </a:cxnLst>
                <a:rect l="0" t="0" r="r" b="b"/>
                <a:pathLst>
                  <a:path w="715" h="1640">
                    <a:moveTo>
                      <a:pt x="6" y="1264"/>
                    </a:moveTo>
                    <a:lnTo>
                      <a:pt x="0" y="1276"/>
                    </a:lnTo>
                    <a:lnTo>
                      <a:pt x="0" y="1288"/>
                    </a:lnTo>
                    <a:lnTo>
                      <a:pt x="5" y="1328"/>
                    </a:lnTo>
                    <a:lnTo>
                      <a:pt x="7" y="1333"/>
                    </a:lnTo>
                    <a:lnTo>
                      <a:pt x="12" y="1335"/>
                    </a:lnTo>
                    <a:lnTo>
                      <a:pt x="13" y="1339"/>
                    </a:lnTo>
                    <a:lnTo>
                      <a:pt x="15" y="1346"/>
                    </a:lnTo>
                    <a:lnTo>
                      <a:pt x="13" y="1350"/>
                    </a:lnTo>
                    <a:lnTo>
                      <a:pt x="19" y="1343"/>
                    </a:lnTo>
                    <a:lnTo>
                      <a:pt x="21" y="1335"/>
                    </a:lnTo>
                    <a:lnTo>
                      <a:pt x="26" y="1340"/>
                    </a:lnTo>
                    <a:lnTo>
                      <a:pt x="22" y="1350"/>
                    </a:lnTo>
                    <a:lnTo>
                      <a:pt x="27" y="1349"/>
                    </a:lnTo>
                    <a:lnTo>
                      <a:pt x="29" y="1351"/>
                    </a:lnTo>
                    <a:lnTo>
                      <a:pt x="24" y="1355"/>
                    </a:lnTo>
                    <a:lnTo>
                      <a:pt x="17" y="1366"/>
                    </a:lnTo>
                    <a:lnTo>
                      <a:pt x="33" y="1371"/>
                    </a:lnTo>
                    <a:lnTo>
                      <a:pt x="35" y="1381"/>
                    </a:lnTo>
                    <a:lnTo>
                      <a:pt x="33" y="1398"/>
                    </a:lnTo>
                    <a:lnTo>
                      <a:pt x="43" y="1396"/>
                    </a:lnTo>
                    <a:lnTo>
                      <a:pt x="45" y="1407"/>
                    </a:lnTo>
                    <a:lnTo>
                      <a:pt x="39" y="1415"/>
                    </a:lnTo>
                    <a:lnTo>
                      <a:pt x="42" y="1431"/>
                    </a:lnTo>
                    <a:lnTo>
                      <a:pt x="40" y="1442"/>
                    </a:lnTo>
                    <a:lnTo>
                      <a:pt x="49" y="1442"/>
                    </a:lnTo>
                    <a:lnTo>
                      <a:pt x="54" y="1456"/>
                    </a:lnTo>
                    <a:lnTo>
                      <a:pt x="56" y="1468"/>
                    </a:lnTo>
                    <a:lnTo>
                      <a:pt x="62" y="1487"/>
                    </a:lnTo>
                    <a:lnTo>
                      <a:pt x="74" y="1496"/>
                    </a:lnTo>
                    <a:lnTo>
                      <a:pt x="78" y="1509"/>
                    </a:lnTo>
                    <a:lnTo>
                      <a:pt x="91" y="1516"/>
                    </a:lnTo>
                    <a:lnTo>
                      <a:pt x="98" y="1526"/>
                    </a:lnTo>
                    <a:lnTo>
                      <a:pt x="98" y="1534"/>
                    </a:lnTo>
                    <a:lnTo>
                      <a:pt x="92" y="1538"/>
                    </a:lnTo>
                    <a:lnTo>
                      <a:pt x="85" y="1537"/>
                    </a:lnTo>
                    <a:lnTo>
                      <a:pt x="82" y="1541"/>
                    </a:lnTo>
                    <a:lnTo>
                      <a:pt x="89" y="1557"/>
                    </a:lnTo>
                    <a:lnTo>
                      <a:pt x="82" y="1555"/>
                    </a:lnTo>
                    <a:lnTo>
                      <a:pt x="75" y="1553"/>
                    </a:lnTo>
                    <a:lnTo>
                      <a:pt x="75" y="1559"/>
                    </a:lnTo>
                    <a:lnTo>
                      <a:pt x="91" y="1593"/>
                    </a:lnTo>
                    <a:lnTo>
                      <a:pt x="98" y="1604"/>
                    </a:lnTo>
                    <a:lnTo>
                      <a:pt x="102" y="1614"/>
                    </a:lnTo>
                    <a:lnTo>
                      <a:pt x="99" y="1620"/>
                    </a:lnTo>
                    <a:lnTo>
                      <a:pt x="98" y="1631"/>
                    </a:lnTo>
                    <a:lnTo>
                      <a:pt x="94" y="1633"/>
                    </a:lnTo>
                    <a:lnTo>
                      <a:pt x="93" y="1638"/>
                    </a:lnTo>
                    <a:lnTo>
                      <a:pt x="107" y="1636"/>
                    </a:lnTo>
                    <a:lnTo>
                      <a:pt x="118" y="1640"/>
                    </a:lnTo>
                    <a:lnTo>
                      <a:pt x="136" y="1634"/>
                    </a:lnTo>
                    <a:lnTo>
                      <a:pt x="152" y="1633"/>
                    </a:lnTo>
                    <a:lnTo>
                      <a:pt x="163" y="1638"/>
                    </a:lnTo>
                    <a:lnTo>
                      <a:pt x="168" y="1634"/>
                    </a:lnTo>
                    <a:lnTo>
                      <a:pt x="172" y="1620"/>
                    </a:lnTo>
                    <a:lnTo>
                      <a:pt x="169" y="1598"/>
                    </a:lnTo>
                    <a:lnTo>
                      <a:pt x="174" y="1585"/>
                    </a:lnTo>
                    <a:lnTo>
                      <a:pt x="180" y="1574"/>
                    </a:lnTo>
                    <a:lnTo>
                      <a:pt x="189" y="1576"/>
                    </a:lnTo>
                    <a:lnTo>
                      <a:pt x="194" y="1566"/>
                    </a:lnTo>
                    <a:lnTo>
                      <a:pt x="204" y="1559"/>
                    </a:lnTo>
                    <a:lnTo>
                      <a:pt x="218" y="1560"/>
                    </a:lnTo>
                    <a:lnTo>
                      <a:pt x="227" y="1564"/>
                    </a:lnTo>
                    <a:lnTo>
                      <a:pt x="238" y="1560"/>
                    </a:lnTo>
                    <a:lnTo>
                      <a:pt x="250" y="1564"/>
                    </a:lnTo>
                    <a:lnTo>
                      <a:pt x="261" y="1564"/>
                    </a:lnTo>
                    <a:lnTo>
                      <a:pt x="266" y="1544"/>
                    </a:lnTo>
                    <a:lnTo>
                      <a:pt x="276" y="1522"/>
                    </a:lnTo>
                    <a:lnTo>
                      <a:pt x="285" y="1505"/>
                    </a:lnTo>
                    <a:lnTo>
                      <a:pt x="286" y="1484"/>
                    </a:lnTo>
                    <a:lnTo>
                      <a:pt x="291" y="1472"/>
                    </a:lnTo>
                    <a:lnTo>
                      <a:pt x="290" y="1457"/>
                    </a:lnTo>
                    <a:lnTo>
                      <a:pt x="293" y="1446"/>
                    </a:lnTo>
                    <a:lnTo>
                      <a:pt x="298" y="1435"/>
                    </a:lnTo>
                    <a:lnTo>
                      <a:pt x="298" y="1424"/>
                    </a:lnTo>
                    <a:lnTo>
                      <a:pt x="295" y="1418"/>
                    </a:lnTo>
                    <a:lnTo>
                      <a:pt x="300" y="1407"/>
                    </a:lnTo>
                    <a:lnTo>
                      <a:pt x="298" y="1398"/>
                    </a:lnTo>
                    <a:lnTo>
                      <a:pt x="293" y="1392"/>
                    </a:lnTo>
                    <a:lnTo>
                      <a:pt x="292" y="1386"/>
                    </a:lnTo>
                    <a:lnTo>
                      <a:pt x="293" y="1382"/>
                    </a:lnTo>
                    <a:lnTo>
                      <a:pt x="300" y="1385"/>
                    </a:lnTo>
                    <a:lnTo>
                      <a:pt x="304" y="1385"/>
                    </a:lnTo>
                    <a:lnTo>
                      <a:pt x="301" y="1378"/>
                    </a:lnTo>
                    <a:lnTo>
                      <a:pt x="302" y="1374"/>
                    </a:lnTo>
                    <a:lnTo>
                      <a:pt x="304" y="1367"/>
                    </a:lnTo>
                    <a:lnTo>
                      <a:pt x="304" y="1362"/>
                    </a:lnTo>
                    <a:lnTo>
                      <a:pt x="307" y="1345"/>
                    </a:lnTo>
                    <a:lnTo>
                      <a:pt x="306" y="1340"/>
                    </a:lnTo>
                    <a:lnTo>
                      <a:pt x="297" y="1334"/>
                    </a:lnTo>
                    <a:lnTo>
                      <a:pt x="288" y="1329"/>
                    </a:lnTo>
                    <a:lnTo>
                      <a:pt x="291" y="1328"/>
                    </a:lnTo>
                    <a:lnTo>
                      <a:pt x="300" y="1332"/>
                    </a:lnTo>
                    <a:lnTo>
                      <a:pt x="309" y="1329"/>
                    </a:lnTo>
                    <a:lnTo>
                      <a:pt x="312" y="1326"/>
                    </a:lnTo>
                    <a:lnTo>
                      <a:pt x="302" y="1317"/>
                    </a:lnTo>
                    <a:lnTo>
                      <a:pt x="274" y="1312"/>
                    </a:lnTo>
                    <a:lnTo>
                      <a:pt x="276" y="1310"/>
                    </a:lnTo>
                    <a:lnTo>
                      <a:pt x="298" y="1307"/>
                    </a:lnTo>
                    <a:lnTo>
                      <a:pt x="311" y="1311"/>
                    </a:lnTo>
                    <a:lnTo>
                      <a:pt x="318" y="1307"/>
                    </a:lnTo>
                    <a:lnTo>
                      <a:pt x="320" y="1299"/>
                    </a:lnTo>
                    <a:lnTo>
                      <a:pt x="334" y="1297"/>
                    </a:lnTo>
                    <a:lnTo>
                      <a:pt x="345" y="1286"/>
                    </a:lnTo>
                    <a:lnTo>
                      <a:pt x="350" y="1279"/>
                    </a:lnTo>
                    <a:lnTo>
                      <a:pt x="350" y="1268"/>
                    </a:lnTo>
                    <a:lnTo>
                      <a:pt x="359" y="1270"/>
                    </a:lnTo>
                    <a:lnTo>
                      <a:pt x="359" y="1281"/>
                    </a:lnTo>
                    <a:lnTo>
                      <a:pt x="371" y="1280"/>
                    </a:lnTo>
                    <a:lnTo>
                      <a:pt x="378" y="1268"/>
                    </a:lnTo>
                    <a:lnTo>
                      <a:pt x="392" y="1256"/>
                    </a:lnTo>
                    <a:lnTo>
                      <a:pt x="389" y="1243"/>
                    </a:lnTo>
                    <a:lnTo>
                      <a:pt x="394" y="1248"/>
                    </a:lnTo>
                    <a:lnTo>
                      <a:pt x="400" y="1248"/>
                    </a:lnTo>
                    <a:lnTo>
                      <a:pt x="400" y="1242"/>
                    </a:lnTo>
                    <a:lnTo>
                      <a:pt x="406" y="1237"/>
                    </a:lnTo>
                    <a:lnTo>
                      <a:pt x="405" y="1232"/>
                    </a:lnTo>
                    <a:lnTo>
                      <a:pt x="352" y="1243"/>
                    </a:lnTo>
                    <a:lnTo>
                      <a:pt x="341" y="1241"/>
                    </a:lnTo>
                    <a:lnTo>
                      <a:pt x="336" y="1245"/>
                    </a:lnTo>
                    <a:lnTo>
                      <a:pt x="334" y="1238"/>
                    </a:lnTo>
                    <a:lnTo>
                      <a:pt x="328" y="1232"/>
                    </a:lnTo>
                    <a:lnTo>
                      <a:pt x="303" y="1222"/>
                    </a:lnTo>
                    <a:lnTo>
                      <a:pt x="290" y="1225"/>
                    </a:lnTo>
                    <a:lnTo>
                      <a:pt x="284" y="1221"/>
                    </a:lnTo>
                    <a:lnTo>
                      <a:pt x="290" y="1219"/>
                    </a:lnTo>
                    <a:lnTo>
                      <a:pt x="293" y="1211"/>
                    </a:lnTo>
                    <a:lnTo>
                      <a:pt x="300" y="1214"/>
                    </a:lnTo>
                    <a:lnTo>
                      <a:pt x="308" y="1211"/>
                    </a:lnTo>
                    <a:lnTo>
                      <a:pt x="320" y="1213"/>
                    </a:lnTo>
                    <a:lnTo>
                      <a:pt x="322" y="1211"/>
                    </a:lnTo>
                    <a:lnTo>
                      <a:pt x="331" y="1221"/>
                    </a:lnTo>
                    <a:lnTo>
                      <a:pt x="338" y="1218"/>
                    </a:lnTo>
                    <a:lnTo>
                      <a:pt x="339" y="1214"/>
                    </a:lnTo>
                    <a:lnTo>
                      <a:pt x="345" y="1220"/>
                    </a:lnTo>
                    <a:lnTo>
                      <a:pt x="352" y="1222"/>
                    </a:lnTo>
                    <a:lnTo>
                      <a:pt x="356" y="1216"/>
                    </a:lnTo>
                    <a:lnTo>
                      <a:pt x="359" y="1220"/>
                    </a:lnTo>
                    <a:lnTo>
                      <a:pt x="363" y="1230"/>
                    </a:lnTo>
                    <a:lnTo>
                      <a:pt x="371" y="1232"/>
                    </a:lnTo>
                    <a:lnTo>
                      <a:pt x="403" y="1216"/>
                    </a:lnTo>
                    <a:lnTo>
                      <a:pt x="414" y="1198"/>
                    </a:lnTo>
                    <a:lnTo>
                      <a:pt x="419" y="1193"/>
                    </a:lnTo>
                    <a:lnTo>
                      <a:pt x="422" y="1176"/>
                    </a:lnTo>
                    <a:lnTo>
                      <a:pt x="416" y="1161"/>
                    </a:lnTo>
                    <a:lnTo>
                      <a:pt x="404" y="1152"/>
                    </a:lnTo>
                    <a:lnTo>
                      <a:pt x="394" y="1138"/>
                    </a:lnTo>
                    <a:lnTo>
                      <a:pt x="403" y="1136"/>
                    </a:lnTo>
                    <a:lnTo>
                      <a:pt x="402" y="1133"/>
                    </a:lnTo>
                    <a:lnTo>
                      <a:pt x="381" y="1123"/>
                    </a:lnTo>
                    <a:lnTo>
                      <a:pt x="379" y="1113"/>
                    </a:lnTo>
                    <a:lnTo>
                      <a:pt x="374" y="1103"/>
                    </a:lnTo>
                    <a:lnTo>
                      <a:pt x="357" y="1106"/>
                    </a:lnTo>
                    <a:lnTo>
                      <a:pt x="352" y="1100"/>
                    </a:lnTo>
                    <a:lnTo>
                      <a:pt x="351" y="1096"/>
                    </a:lnTo>
                    <a:lnTo>
                      <a:pt x="347" y="1095"/>
                    </a:lnTo>
                    <a:lnTo>
                      <a:pt x="347" y="1098"/>
                    </a:lnTo>
                    <a:lnTo>
                      <a:pt x="341" y="1118"/>
                    </a:lnTo>
                    <a:lnTo>
                      <a:pt x="333" y="1129"/>
                    </a:lnTo>
                    <a:lnTo>
                      <a:pt x="314" y="1143"/>
                    </a:lnTo>
                    <a:lnTo>
                      <a:pt x="308" y="1148"/>
                    </a:lnTo>
                    <a:lnTo>
                      <a:pt x="298" y="1148"/>
                    </a:lnTo>
                    <a:lnTo>
                      <a:pt x="287" y="1151"/>
                    </a:lnTo>
                    <a:lnTo>
                      <a:pt x="280" y="1149"/>
                    </a:lnTo>
                    <a:lnTo>
                      <a:pt x="288" y="1143"/>
                    </a:lnTo>
                    <a:lnTo>
                      <a:pt x="300" y="1140"/>
                    </a:lnTo>
                    <a:lnTo>
                      <a:pt x="309" y="1132"/>
                    </a:lnTo>
                    <a:lnTo>
                      <a:pt x="319" y="1127"/>
                    </a:lnTo>
                    <a:lnTo>
                      <a:pt x="336" y="1112"/>
                    </a:lnTo>
                    <a:lnTo>
                      <a:pt x="339" y="1102"/>
                    </a:lnTo>
                    <a:lnTo>
                      <a:pt x="339" y="1089"/>
                    </a:lnTo>
                    <a:lnTo>
                      <a:pt x="330" y="1087"/>
                    </a:lnTo>
                    <a:lnTo>
                      <a:pt x="334" y="1080"/>
                    </a:lnTo>
                    <a:lnTo>
                      <a:pt x="335" y="1069"/>
                    </a:lnTo>
                    <a:lnTo>
                      <a:pt x="331" y="1060"/>
                    </a:lnTo>
                    <a:lnTo>
                      <a:pt x="328" y="1032"/>
                    </a:lnTo>
                    <a:lnTo>
                      <a:pt x="329" y="1015"/>
                    </a:lnTo>
                    <a:lnTo>
                      <a:pt x="325" y="992"/>
                    </a:lnTo>
                    <a:lnTo>
                      <a:pt x="327" y="985"/>
                    </a:lnTo>
                    <a:lnTo>
                      <a:pt x="330" y="977"/>
                    </a:lnTo>
                    <a:lnTo>
                      <a:pt x="329" y="971"/>
                    </a:lnTo>
                    <a:lnTo>
                      <a:pt x="344" y="979"/>
                    </a:lnTo>
                    <a:lnTo>
                      <a:pt x="345" y="971"/>
                    </a:lnTo>
                    <a:lnTo>
                      <a:pt x="340" y="950"/>
                    </a:lnTo>
                    <a:lnTo>
                      <a:pt x="345" y="928"/>
                    </a:lnTo>
                    <a:lnTo>
                      <a:pt x="350" y="910"/>
                    </a:lnTo>
                    <a:lnTo>
                      <a:pt x="343" y="901"/>
                    </a:lnTo>
                    <a:lnTo>
                      <a:pt x="340" y="892"/>
                    </a:lnTo>
                    <a:lnTo>
                      <a:pt x="340" y="879"/>
                    </a:lnTo>
                    <a:lnTo>
                      <a:pt x="356" y="887"/>
                    </a:lnTo>
                    <a:lnTo>
                      <a:pt x="357" y="885"/>
                    </a:lnTo>
                    <a:lnTo>
                      <a:pt x="361" y="881"/>
                    </a:lnTo>
                    <a:lnTo>
                      <a:pt x="367" y="872"/>
                    </a:lnTo>
                    <a:lnTo>
                      <a:pt x="368" y="870"/>
                    </a:lnTo>
                    <a:lnTo>
                      <a:pt x="367" y="866"/>
                    </a:lnTo>
                    <a:lnTo>
                      <a:pt x="370" y="850"/>
                    </a:lnTo>
                    <a:lnTo>
                      <a:pt x="365" y="839"/>
                    </a:lnTo>
                    <a:lnTo>
                      <a:pt x="366" y="831"/>
                    </a:lnTo>
                    <a:lnTo>
                      <a:pt x="368" y="840"/>
                    </a:lnTo>
                    <a:lnTo>
                      <a:pt x="377" y="848"/>
                    </a:lnTo>
                    <a:lnTo>
                      <a:pt x="381" y="847"/>
                    </a:lnTo>
                    <a:lnTo>
                      <a:pt x="386" y="837"/>
                    </a:lnTo>
                    <a:lnTo>
                      <a:pt x="393" y="840"/>
                    </a:lnTo>
                    <a:lnTo>
                      <a:pt x="394" y="833"/>
                    </a:lnTo>
                    <a:lnTo>
                      <a:pt x="398" y="827"/>
                    </a:lnTo>
                    <a:lnTo>
                      <a:pt x="387" y="822"/>
                    </a:lnTo>
                    <a:lnTo>
                      <a:pt x="394" y="823"/>
                    </a:lnTo>
                    <a:lnTo>
                      <a:pt x="403" y="817"/>
                    </a:lnTo>
                    <a:lnTo>
                      <a:pt x="403" y="812"/>
                    </a:lnTo>
                    <a:lnTo>
                      <a:pt x="410" y="809"/>
                    </a:lnTo>
                    <a:lnTo>
                      <a:pt x="411" y="799"/>
                    </a:lnTo>
                    <a:lnTo>
                      <a:pt x="417" y="796"/>
                    </a:lnTo>
                    <a:lnTo>
                      <a:pt x="417" y="784"/>
                    </a:lnTo>
                    <a:lnTo>
                      <a:pt x="425" y="783"/>
                    </a:lnTo>
                    <a:lnTo>
                      <a:pt x="435" y="785"/>
                    </a:lnTo>
                    <a:lnTo>
                      <a:pt x="446" y="775"/>
                    </a:lnTo>
                    <a:lnTo>
                      <a:pt x="449" y="764"/>
                    </a:lnTo>
                    <a:lnTo>
                      <a:pt x="464" y="753"/>
                    </a:lnTo>
                    <a:lnTo>
                      <a:pt x="470" y="761"/>
                    </a:lnTo>
                    <a:lnTo>
                      <a:pt x="481" y="753"/>
                    </a:lnTo>
                    <a:lnTo>
                      <a:pt x="484" y="743"/>
                    </a:lnTo>
                    <a:lnTo>
                      <a:pt x="492" y="737"/>
                    </a:lnTo>
                    <a:lnTo>
                      <a:pt x="500" y="740"/>
                    </a:lnTo>
                    <a:lnTo>
                      <a:pt x="503" y="735"/>
                    </a:lnTo>
                    <a:lnTo>
                      <a:pt x="516" y="727"/>
                    </a:lnTo>
                    <a:lnTo>
                      <a:pt x="521" y="719"/>
                    </a:lnTo>
                    <a:lnTo>
                      <a:pt x="528" y="715"/>
                    </a:lnTo>
                    <a:lnTo>
                      <a:pt x="535" y="699"/>
                    </a:lnTo>
                    <a:lnTo>
                      <a:pt x="538" y="691"/>
                    </a:lnTo>
                    <a:lnTo>
                      <a:pt x="549" y="677"/>
                    </a:lnTo>
                    <a:lnTo>
                      <a:pt x="555" y="664"/>
                    </a:lnTo>
                    <a:lnTo>
                      <a:pt x="562" y="651"/>
                    </a:lnTo>
                    <a:lnTo>
                      <a:pt x="566" y="646"/>
                    </a:lnTo>
                    <a:lnTo>
                      <a:pt x="567" y="651"/>
                    </a:lnTo>
                    <a:lnTo>
                      <a:pt x="566" y="662"/>
                    </a:lnTo>
                    <a:lnTo>
                      <a:pt x="576" y="649"/>
                    </a:lnTo>
                    <a:lnTo>
                      <a:pt x="577" y="644"/>
                    </a:lnTo>
                    <a:lnTo>
                      <a:pt x="572" y="639"/>
                    </a:lnTo>
                    <a:lnTo>
                      <a:pt x="571" y="633"/>
                    </a:lnTo>
                    <a:lnTo>
                      <a:pt x="556" y="618"/>
                    </a:lnTo>
                    <a:lnTo>
                      <a:pt x="555" y="612"/>
                    </a:lnTo>
                    <a:lnTo>
                      <a:pt x="558" y="610"/>
                    </a:lnTo>
                    <a:lnTo>
                      <a:pt x="556" y="602"/>
                    </a:lnTo>
                    <a:lnTo>
                      <a:pt x="551" y="596"/>
                    </a:lnTo>
                    <a:lnTo>
                      <a:pt x="551" y="594"/>
                    </a:lnTo>
                    <a:lnTo>
                      <a:pt x="556" y="589"/>
                    </a:lnTo>
                    <a:lnTo>
                      <a:pt x="558" y="582"/>
                    </a:lnTo>
                    <a:lnTo>
                      <a:pt x="566" y="579"/>
                    </a:lnTo>
                    <a:lnTo>
                      <a:pt x="576" y="554"/>
                    </a:lnTo>
                    <a:lnTo>
                      <a:pt x="577" y="547"/>
                    </a:lnTo>
                    <a:lnTo>
                      <a:pt x="567" y="530"/>
                    </a:lnTo>
                    <a:lnTo>
                      <a:pt x="569" y="527"/>
                    </a:lnTo>
                    <a:lnTo>
                      <a:pt x="580" y="520"/>
                    </a:lnTo>
                    <a:lnTo>
                      <a:pt x="580" y="512"/>
                    </a:lnTo>
                    <a:lnTo>
                      <a:pt x="585" y="511"/>
                    </a:lnTo>
                    <a:lnTo>
                      <a:pt x="592" y="515"/>
                    </a:lnTo>
                    <a:lnTo>
                      <a:pt x="596" y="514"/>
                    </a:lnTo>
                    <a:lnTo>
                      <a:pt x="597" y="506"/>
                    </a:lnTo>
                    <a:lnTo>
                      <a:pt x="593" y="503"/>
                    </a:lnTo>
                    <a:lnTo>
                      <a:pt x="603" y="501"/>
                    </a:lnTo>
                    <a:lnTo>
                      <a:pt x="604" y="495"/>
                    </a:lnTo>
                    <a:lnTo>
                      <a:pt x="593" y="481"/>
                    </a:lnTo>
                    <a:lnTo>
                      <a:pt x="593" y="476"/>
                    </a:lnTo>
                    <a:lnTo>
                      <a:pt x="605" y="484"/>
                    </a:lnTo>
                    <a:lnTo>
                      <a:pt x="610" y="493"/>
                    </a:lnTo>
                    <a:lnTo>
                      <a:pt x="614" y="493"/>
                    </a:lnTo>
                    <a:lnTo>
                      <a:pt x="613" y="476"/>
                    </a:lnTo>
                    <a:lnTo>
                      <a:pt x="614" y="478"/>
                    </a:lnTo>
                    <a:lnTo>
                      <a:pt x="618" y="476"/>
                    </a:lnTo>
                    <a:lnTo>
                      <a:pt x="619" y="455"/>
                    </a:lnTo>
                    <a:lnTo>
                      <a:pt x="623" y="454"/>
                    </a:lnTo>
                    <a:lnTo>
                      <a:pt x="628" y="454"/>
                    </a:lnTo>
                    <a:lnTo>
                      <a:pt x="628" y="460"/>
                    </a:lnTo>
                    <a:lnTo>
                      <a:pt x="631" y="465"/>
                    </a:lnTo>
                    <a:lnTo>
                      <a:pt x="635" y="467"/>
                    </a:lnTo>
                    <a:lnTo>
                      <a:pt x="640" y="454"/>
                    </a:lnTo>
                    <a:lnTo>
                      <a:pt x="645" y="457"/>
                    </a:lnTo>
                    <a:lnTo>
                      <a:pt x="651" y="468"/>
                    </a:lnTo>
                    <a:lnTo>
                      <a:pt x="655" y="468"/>
                    </a:lnTo>
                    <a:lnTo>
                      <a:pt x="661" y="473"/>
                    </a:lnTo>
                    <a:lnTo>
                      <a:pt x="666" y="461"/>
                    </a:lnTo>
                    <a:lnTo>
                      <a:pt x="691" y="458"/>
                    </a:lnTo>
                    <a:lnTo>
                      <a:pt x="700" y="465"/>
                    </a:lnTo>
                    <a:lnTo>
                      <a:pt x="706" y="472"/>
                    </a:lnTo>
                    <a:lnTo>
                      <a:pt x="710" y="465"/>
                    </a:lnTo>
                    <a:lnTo>
                      <a:pt x="715" y="461"/>
                    </a:lnTo>
                    <a:lnTo>
                      <a:pt x="712" y="449"/>
                    </a:lnTo>
                    <a:lnTo>
                      <a:pt x="698" y="415"/>
                    </a:lnTo>
                    <a:lnTo>
                      <a:pt x="694" y="395"/>
                    </a:lnTo>
                    <a:lnTo>
                      <a:pt x="698" y="377"/>
                    </a:lnTo>
                    <a:lnTo>
                      <a:pt x="706" y="364"/>
                    </a:lnTo>
                    <a:lnTo>
                      <a:pt x="707" y="354"/>
                    </a:lnTo>
                    <a:lnTo>
                      <a:pt x="707" y="342"/>
                    </a:lnTo>
                    <a:lnTo>
                      <a:pt x="687" y="296"/>
                    </a:lnTo>
                    <a:lnTo>
                      <a:pt x="684" y="279"/>
                    </a:lnTo>
                    <a:lnTo>
                      <a:pt x="690" y="258"/>
                    </a:lnTo>
                    <a:lnTo>
                      <a:pt x="688" y="243"/>
                    </a:lnTo>
                    <a:lnTo>
                      <a:pt x="683" y="237"/>
                    </a:lnTo>
                    <a:lnTo>
                      <a:pt x="682" y="223"/>
                    </a:lnTo>
                    <a:lnTo>
                      <a:pt x="682" y="202"/>
                    </a:lnTo>
                    <a:lnTo>
                      <a:pt x="683" y="186"/>
                    </a:lnTo>
                    <a:lnTo>
                      <a:pt x="688" y="173"/>
                    </a:lnTo>
                    <a:lnTo>
                      <a:pt x="685" y="166"/>
                    </a:lnTo>
                    <a:lnTo>
                      <a:pt x="653" y="110"/>
                    </a:lnTo>
                    <a:lnTo>
                      <a:pt x="635" y="92"/>
                    </a:lnTo>
                    <a:lnTo>
                      <a:pt x="599" y="81"/>
                    </a:lnTo>
                    <a:lnTo>
                      <a:pt x="569" y="51"/>
                    </a:lnTo>
                    <a:lnTo>
                      <a:pt x="528" y="5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00" y="0"/>
                    </a:lnTo>
                    <a:lnTo>
                      <a:pt x="495" y="3"/>
                    </a:lnTo>
                    <a:lnTo>
                      <a:pt x="496" y="13"/>
                    </a:lnTo>
                    <a:lnTo>
                      <a:pt x="501" y="17"/>
                    </a:lnTo>
                    <a:lnTo>
                      <a:pt x="502" y="29"/>
                    </a:lnTo>
                    <a:lnTo>
                      <a:pt x="500" y="38"/>
                    </a:lnTo>
                    <a:lnTo>
                      <a:pt x="496" y="43"/>
                    </a:lnTo>
                    <a:lnTo>
                      <a:pt x="492" y="58"/>
                    </a:lnTo>
                    <a:lnTo>
                      <a:pt x="486" y="69"/>
                    </a:lnTo>
                    <a:lnTo>
                      <a:pt x="488" y="79"/>
                    </a:lnTo>
                    <a:lnTo>
                      <a:pt x="497" y="89"/>
                    </a:lnTo>
                    <a:lnTo>
                      <a:pt x="490" y="97"/>
                    </a:lnTo>
                    <a:lnTo>
                      <a:pt x="481" y="100"/>
                    </a:lnTo>
                    <a:lnTo>
                      <a:pt x="438" y="84"/>
                    </a:lnTo>
                    <a:lnTo>
                      <a:pt x="408" y="80"/>
                    </a:lnTo>
                    <a:lnTo>
                      <a:pt x="398" y="81"/>
                    </a:lnTo>
                    <a:lnTo>
                      <a:pt x="393" y="86"/>
                    </a:lnTo>
                    <a:lnTo>
                      <a:pt x="388" y="96"/>
                    </a:lnTo>
                    <a:lnTo>
                      <a:pt x="390" y="119"/>
                    </a:lnTo>
                    <a:lnTo>
                      <a:pt x="388" y="129"/>
                    </a:lnTo>
                    <a:lnTo>
                      <a:pt x="383" y="150"/>
                    </a:lnTo>
                    <a:lnTo>
                      <a:pt x="373" y="166"/>
                    </a:lnTo>
                    <a:lnTo>
                      <a:pt x="370" y="165"/>
                    </a:lnTo>
                    <a:lnTo>
                      <a:pt x="360" y="153"/>
                    </a:lnTo>
                    <a:lnTo>
                      <a:pt x="347" y="145"/>
                    </a:lnTo>
                    <a:lnTo>
                      <a:pt x="335" y="149"/>
                    </a:lnTo>
                    <a:lnTo>
                      <a:pt x="317" y="167"/>
                    </a:lnTo>
                    <a:lnTo>
                      <a:pt x="308" y="180"/>
                    </a:lnTo>
                    <a:lnTo>
                      <a:pt x="304" y="196"/>
                    </a:lnTo>
                    <a:lnTo>
                      <a:pt x="302" y="209"/>
                    </a:lnTo>
                    <a:lnTo>
                      <a:pt x="296" y="219"/>
                    </a:lnTo>
                    <a:lnTo>
                      <a:pt x="282" y="237"/>
                    </a:lnTo>
                    <a:lnTo>
                      <a:pt x="279" y="251"/>
                    </a:lnTo>
                    <a:lnTo>
                      <a:pt x="292" y="273"/>
                    </a:lnTo>
                    <a:lnTo>
                      <a:pt x="293" y="285"/>
                    </a:lnTo>
                    <a:lnTo>
                      <a:pt x="291" y="294"/>
                    </a:lnTo>
                    <a:lnTo>
                      <a:pt x="285" y="306"/>
                    </a:lnTo>
                    <a:lnTo>
                      <a:pt x="273" y="320"/>
                    </a:lnTo>
                    <a:lnTo>
                      <a:pt x="265" y="334"/>
                    </a:lnTo>
                    <a:lnTo>
                      <a:pt x="242" y="364"/>
                    </a:lnTo>
                    <a:lnTo>
                      <a:pt x="236" y="381"/>
                    </a:lnTo>
                    <a:lnTo>
                      <a:pt x="233" y="401"/>
                    </a:lnTo>
                    <a:lnTo>
                      <a:pt x="228" y="413"/>
                    </a:lnTo>
                    <a:lnTo>
                      <a:pt x="211" y="427"/>
                    </a:lnTo>
                    <a:lnTo>
                      <a:pt x="200" y="427"/>
                    </a:lnTo>
                    <a:lnTo>
                      <a:pt x="193" y="431"/>
                    </a:lnTo>
                    <a:lnTo>
                      <a:pt x="194" y="446"/>
                    </a:lnTo>
                    <a:lnTo>
                      <a:pt x="194" y="467"/>
                    </a:lnTo>
                    <a:lnTo>
                      <a:pt x="193" y="497"/>
                    </a:lnTo>
                    <a:lnTo>
                      <a:pt x="184" y="547"/>
                    </a:lnTo>
                    <a:lnTo>
                      <a:pt x="167" y="584"/>
                    </a:lnTo>
                    <a:lnTo>
                      <a:pt x="147" y="616"/>
                    </a:lnTo>
                    <a:lnTo>
                      <a:pt x="148" y="625"/>
                    </a:lnTo>
                    <a:lnTo>
                      <a:pt x="163" y="641"/>
                    </a:lnTo>
                    <a:lnTo>
                      <a:pt x="169" y="653"/>
                    </a:lnTo>
                    <a:lnTo>
                      <a:pt x="169" y="672"/>
                    </a:lnTo>
                    <a:lnTo>
                      <a:pt x="167" y="683"/>
                    </a:lnTo>
                    <a:lnTo>
                      <a:pt x="157" y="695"/>
                    </a:lnTo>
                    <a:lnTo>
                      <a:pt x="142" y="695"/>
                    </a:lnTo>
                    <a:lnTo>
                      <a:pt x="125" y="692"/>
                    </a:lnTo>
                    <a:lnTo>
                      <a:pt x="104" y="697"/>
                    </a:lnTo>
                    <a:lnTo>
                      <a:pt x="87" y="708"/>
                    </a:lnTo>
                    <a:lnTo>
                      <a:pt x="62" y="738"/>
                    </a:lnTo>
                    <a:lnTo>
                      <a:pt x="56" y="754"/>
                    </a:lnTo>
                    <a:lnTo>
                      <a:pt x="51" y="774"/>
                    </a:lnTo>
                    <a:lnTo>
                      <a:pt x="55" y="793"/>
                    </a:lnTo>
                    <a:lnTo>
                      <a:pt x="61" y="806"/>
                    </a:lnTo>
                    <a:lnTo>
                      <a:pt x="66" y="811"/>
                    </a:lnTo>
                    <a:lnTo>
                      <a:pt x="60" y="821"/>
                    </a:lnTo>
                    <a:lnTo>
                      <a:pt x="59" y="833"/>
                    </a:lnTo>
                    <a:lnTo>
                      <a:pt x="55" y="843"/>
                    </a:lnTo>
                    <a:lnTo>
                      <a:pt x="55" y="863"/>
                    </a:lnTo>
                    <a:lnTo>
                      <a:pt x="53" y="871"/>
                    </a:lnTo>
                    <a:lnTo>
                      <a:pt x="53" y="883"/>
                    </a:lnTo>
                    <a:lnTo>
                      <a:pt x="55" y="886"/>
                    </a:lnTo>
                    <a:lnTo>
                      <a:pt x="60" y="902"/>
                    </a:lnTo>
                    <a:lnTo>
                      <a:pt x="59" y="944"/>
                    </a:lnTo>
                    <a:lnTo>
                      <a:pt x="60" y="964"/>
                    </a:lnTo>
                    <a:lnTo>
                      <a:pt x="69" y="979"/>
                    </a:lnTo>
                    <a:lnTo>
                      <a:pt x="89" y="995"/>
                    </a:lnTo>
                    <a:lnTo>
                      <a:pt x="92" y="1016"/>
                    </a:lnTo>
                    <a:lnTo>
                      <a:pt x="86" y="1035"/>
                    </a:lnTo>
                    <a:lnTo>
                      <a:pt x="76" y="1046"/>
                    </a:lnTo>
                    <a:lnTo>
                      <a:pt x="61" y="1052"/>
                    </a:lnTo>
                    <a:lnTo>
                      <a:pt x="59" y="1058"/>
                    </a:lnTo>
                    <a:lnTo>
                      <a:pt x="69" y="1071"/>
                    </a:lnTo>
                    <a:lnTo>
                      <a:pt x="77" y="1105"/>
                    </a:lnTo>
                    <a:lnTo>
                      <a:pt x="70" y="1134"/>
                    </a:lnTo>
                    <a:lnTo>
                      <a:pt x="74" y="1143"/>
                    </a:lnTo>
                    <a:lnTo>
                      <a:pt x="72" y="1157"/>
                    </a:lnTo>
                    <a:lnTo>
                      <a:pt x="66" y="1168"/>
                    </a:lnTo>
                    <a:lnTo>
                      <a:pt x="39" y="1179"/>
                    </a:lnTo>
                    <a:lnTo>
                      <a:pt x="39" y="1193"/>
                    </a:lnTo>
                    <a:lnTo>
                      <a:pt x="27" y="1214"/>
                    </a:lnTo>
                    <a:lnTo>
                      <a:pt x="28" y="1230"/>
                    </a:lnTo>
                    <a:lnTo>
                      <a:pt x="32" y="1242"/>
                    </a:lnTo>
                    <a:lnTo>
                      <a:pt x="24" y="1280"/>
                    </a:lnTo>
                    <a:lnTo>
                      <a:pt x="16" y="1286"/>
                    </a:lnTo>
                    <a:lnTo>
                      <a:pt x="12" y="1278"/>
                    </a:lnTo>
                    <a:lnTo>
                      <a:pt x="8" y="1291"/>
                    </a:lnTo>
                    <a:lnTo>
                      <a:pt x="8" y="1268"/>
                    </a:lnTo>
                    <a:lnTo>
                      <a:pt x="6" y="1264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6" name="Group 359"/>
              <p:cNvGrpSpPr/>
              <p:nvPr/>
            </p:nvGrpSpPr>
            <p:grpSpPr bwMode="gray">
              <a:xfrm>
                <a:off x="5080794" y="2788583"/>
                <a:ext cx="75600" cy="108000"/>
                <a:chOff x="4160739" y="2986112"/>
                <a:chExt cx="187325" cy="233362"/>
              </a:xfrm>
              <a:grpFill/>
            </p:grpSpPr>
            <p:sp>
              <p:nvSpPr>
                <p:cNvPr id="217" name="Freeform 45"/>
                <p:cNvSpPr>
                  <a:spLocks noChangeAspect="1"/>
                </p:cNvSpPr>
                <p:nvPr/>
              </p:nvSpPr>
              <p:spPr bwMode="gray">
                <a:xfrm>
                  <a:off x="4171851" y="2986112"/>
                  <a:ext cx="176213" cy="225425"/>
                </a:xfrm>
                <a:custGeom>
                  <a:avLst/>
                  <a:gdLst/>
                  <a:ahLst/>
                  <a:cxnLst>
                    <a:cxn ang="0">
                      <a:pos x="72" y="248"/>
                    </a:cxn>
                    <a:cxn ang="0">
                      <a:pos x="72" y="234"/>
                    </a:cxn>
                    <a:cxn ang="0">
                      <a:pos x="82" y="239"/>
                    </a:cxn>
                    <a:cxn ang="0">
                      <a:pos x="91" y="229"/>
                    </a:cxn>
                    <a:cxn ang="0">
                      <a:pos x="34" y="195"/>
                    </a:cxn>
                    <a:cxn ang="0">
                      <a:pos x="34" y="185"/>
                    </a:cxn>
                    <a:cxn ang="0">
                      <a:pos x="39" y="176"/>
                    </a:cxn>
                    <a:cxn ang="0">
                      <a:pos x="48" y="176"/>
                    </a:cxn>
                    <a:cxn ang="0">
                      <a:pos x="39" y="151"/>
                    </a:cxn>
                    <a:cxn ang="0">
                      <a:pos x="53" y="151"/>
                    </a:cxn>
                    <a:cxn ang="0">
                      <a:pos x="53" y="147"/>
                    </a:cxn>
                    <a:cxn ang="0">
                      <a:pos x="29" y="132"/>
                    </a:cxn>
                    <a:cxn ang="0">
                      <a:pos x="43" y="97"/>
                    </a:cxn>
                    <a:cxn ang="0">
                      <a:pos x="24" y="88"/>
                    </a:cxn>
                    <a:cxn ang="0">
                      <a:pos x="29" y="77"/>
                    </a:cxn>
                    <a:cxn ang="0">
                      <a:pos x="43" y="72"/>
                    </a:cxn>
                    <a:cxn ang="0">
                      <a:pos x="15" y="58"/>
                    </a:cxn>
                    <a:cxn ang="0">
                      <a:pos x="10" y="34"/>
                    </a:cxn>
                    <a:cxn ang="0">
                      <a:pos x="0" y="23"/>
                    </a:cxn>
                    <a:cxn ang="0">
                      <a:pos x="43" y="4"/>
                    </a:cxn>
                    <a:cxn ang="0">
                      <a:pos x="62" y="0"/>
                    </a:cxn>
                    <a:cxn ang="0">
                      <a:pos x="72" y="4"/>
                    </a:cxn>
                    <a:cxn ang="0">
                      <a:pos x="91" y="14"/>
                    </a:cxn>
                    <a:cxn ang="0">
                      <a:pos x="101" y="34"/>
                    </a:cxn>
                    <a:cxn ang="0">
                      <a:pos x="115" y="58"/>
                    </a:cxn>
                    <a:cxn ang="0">
                      <a:pos x="134" y="67"/>
                    </a:cxn>
                    <a:cxn ang="0">
                      <a:pos x="139" y="88"/>
                    </a:cxn>
                    <a:cxn ang="0">
                      <a:pos x="153" y="97"/>
                    </a:cxn>
                    <a:cxn ang="0">
                      <a:pos x="168" y="102"/>
                    </a:cxn>
                    <a:cxn ang="0">
                      <a:pos x="187" y="92"/>
                    </a:cxn>
                    <a:cxn ang="0">
                      <a:pos x="187" y="112"/>
                    </a:cxn>
                    <a:cxn ang="0">
                      <a:pos x="206" y="132"/>
                    </a:cxn>
                    <a:cxn ang="0">
                      <a:pos x="192" y="156"/>
                    </a:cxn>
                    <a:cxn ang="0">
                      <a:pos x="201" y="190"/>
                    </a:cxn>
                    <a:cxn ang="0">
                      <a:pos x="211" y="215"/>
                    </a:cxn>
                    <a:cxn ang="0">
                      <a:pos x="201" y="239"/>
                    </a:cxn>
                    <a:cxn ang="0">
                      <a:pos x="201" y="259"/>
                    </a:cxn>
                    <a:cxn ang="0">
                      <a:pos x="192" y="254"/>
                    </a:cxn>
                    <a:cxn ang="0">
                      <a:pos x="149" y="254"/>
                    </a:cxn>
                    <a:cxn ang="0">
                      <a:pos x="134" y="264"/>
                    </a:cxn>
                    <a:cxn ang="0">
                      <a:pos x="115" y="278"/>
                    </a:cxn>
                    <a:cxn ang="0">
                      <a:pos x="115" y="289"/>
                    </a:cxn>
                    <a:cxn ang="0">
                      <a:pos x="110" y="294"/>
                    </a:cxn>
                    <a:cxn ang="0">
                      <a:pos x="101" y="269"/>
                    </a:cxn>
                    <a:cxn ang="0">
                      <a:pos x="86" y="254"/>
                    </a:cxn>
                    <a:cxn ang="0">
                      <a:pos x="72" y="248"/>
                    </a:cxn>
                  </a:cxnLst>
                  <a:rect l="0" t="0" r="r" b="b"/>
                  <a:pathLst>
                    <a:path w="212" h="295">
                      <a:moveTo>
                        <a:pt x="72" y="248"/>
                      </a:moveTo>
                      <a:lnTo>
                        <a:pt x="72" y="234"/>
                      </a:lnTo>
                      <a:lnTo>
                        <a:pt x="82" y="239"/>
                      </a:lnTo>
                      <a:lnTo>
                        <a:pt x="91" y="229"/>
                      </a:lnTo>
                      <a:lnTo>
                        <a:pt x="34" y="195"/>
                      </a:lnTo>
                      <a:lnTo>
                        <a:pt x="34" y="185"/>
                      </a:lnTo>
                      <a:lnTo>
                        <a:pt x="39" y="176"/>
                      </a:lnTo>
                      <a:lnTo>
                        <a:pt x="48" y="176"/>
                      </a:lnTo>
                      <a:lnTo>
                        <a:pt x="39" y="151"/>
                      </a:lnTo>
                      <a:lnTo>
                        <a:pt x="53" y="151"/>
                      </a:lnTo>
                      <a:lnTo>
                        <a:pt x="53" y="147"/>
                      </a:lnTo>
                      <a:lnTo>
                        <a:pt x="29" y="132"/>
                      </a:lnTo>
                      <a:lnTo>
                        <a:pt x="43" y="97"/>
                      </a:lnTo>
                      <a:lnTo>
                        <a:pt x="24" y="88"/>
                      </a:lnTo>
                      <a:lnTo>
                        <a:pt x="29" y="77"/>
                      </a:lnTo>
                      <a:lnTo>
                        <a:pt x="43" y="72"/>
                      </a:lnTo>
                      <a:lnTo>
                        <a:pt x="15" y="58"/>
                      </a:lnTo>
                      <a:lnTo>
                        <a:pt x="10" y="34"/>
                      </a:lnTo>
                      <a:lnTo>
                        <a:pt x="0" y="23"/>
                      </a:lnTo>
                      <a:lnTo>
                        <a:pt x="43" y="4"/>
                      </a:lnTo>
                      <a:lnTo>
                        <a:pt x="62" y="0"/>
                      </a:lnTo>
                      <a:lnTo>
                        <a:pt x="72" y="4"/>
                      </a:lnTo>
                      <a:lnTo>
                        <a:pt x="91" y="14"/>
                      </a:lnTo>
                      <a:lnTo>
                        <a:pt x="101" y="34"/>
                      </a:lnTo>
                      <a:lnTo>
                        <a:pt x="115" y="58"/>
                      </a:lnTo>
                      <a:lnTo>
                        <a:pt x="134" y="67"/>
                      </a:lnTo>
                      <a:lnTo>
                        <a:pt x="139" y="88"/>
                      </a:lnTo>
                      <a:lnTo>
                        <a:pt x="153" y="97"/>
                      </a:lnTo>
                      <a:lnTo>
                        <a:pt x="168" y="102"/>
                      </a:lnTo>
                      <a:lnTo>
                        <a:pt x="187" y="92"/>
                      </a:lnTo>
                      <a:lnTo>
                        <a:pt x="187" y="112"/>
                      </a:lnTo>
                      <a:lnTo>
                        <a:pt x="206" y="132"/>
                      </a:lnTo>
                      <a:lnTo>
                        <a:pt x="192" y="156"/>
                      </a:lnTo>
                      <a:lnTo>
                        <a:pt x="201" y="190"/>
                      </a:lnTo>
                      <a:lnTo>
                        <a:pt x="211" y="215"/>
                      </a:lnTo>
                      <a:lnTo>
                        <a:pt x="201" y="239"/>
                      </a:lnTo>
                      <a:lnTo>
                        <a:pt x="201" y="259"/>
                      </a:lnTo>
                      <a:lnTo>
                        <a:pt x="192" y="254"/>
                      </a:lnTo>
                      <a:lnTo>
                        <a:pt x="149" y="254"/>
                      </a:lnTo>
                      <a:lnTo>
                        <a:pt x="134" y="264"/>
                      </a:lnTo>
                      <a:lnTo>
                        <a:pt x="115" y="278"/>
                      </a:lnTo>
                      <a:lnTo>
                        <a:pt x="115" y="289"/>
                      </a:lnTo>
                      <a:lnTo>
                        <a:pt x="110" y="294"/>
                      </a:lnTo>
                      <a:lnTo>
                        <a:pt x="101" y="269"/>
                      </a:lnTo>
                      <a:lnTo>
                        <a:pt x="86" y="254"/>
                      </a:lnTo>
                      <a:lnTo>
                        <a:pt x="72" y="24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8" name="Freeform 46"/>
                <p:cNvSpPr>
                  <a:spLocks noChangeAspect="1"/>
                </p:cNvSpPr>
                <p:nvPr/>
              </p:nvSpPr>
              <p:spPr bwMode="gray">
                <a:xfrm>
                  <a:off x="4160739" y="3130574"/>
                  <a:ext cx="87313" cy="88900"/>
                </a:xfrm>
                <a:custGeom>
                  <a:avLst/>
                  <a:gdLst/>
                  <a:ahLst/>
                  <a:cxnLst>
                    <a:cxn ang="0">
                      <a:pos x="9" y="68"/>
                    </a:cxn>
                    <a:cxn ang="0">
                      <a:pos x="14" y="63"/>
                    </a:cxn>
                    <a:cxn ang="0">
                      <a:pos x="9" y="35"/>
                    </a:cxn>
                    <a:cxn ang="0">
                      <a:pos x="24" y="29"/>
                    </a:cxn>
                    <a:cxn ang="0">
                      <a:pos x="14" y="5"/>
                    </a:cxn>
                    <a:cxn ang="0">
                      <a:pos x="24" y="0"/>
                    </a:cxn>
                    <a:cxn ang="0">
                      <a:pos x="43" y="16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48" y="10"/>
                    </a:cxn>
                    <a:cxn ang="0">
                      <a:pos x="105" y="44"/>
                    </a:cxn>
                    <a:cxn ang="0">
                      <a:pos x="96" y="54"/>
                    </a:cxn>
                    <a:cxn ang="0">
                      <a:pos x="86" y="49"/>
                    </a:cxn>
                    <a:cxn ang="0">
                      <a:pos x="86" y="63"/>
                    </a:cxn>
                    <a:cxn ang="0">
                      <a:pos x="76" y="63"/>
                    </a:cxn>
                    <a:cxn ang="0">
                      <a:pos x="67" y="79"/>
                    </a:cxn>
                    <a:cxn ang="0">
                      <a:pos x="67" y="103"/>
                    </a:cxn>
                    <a:cxn ang="0">
                      <a:pos x="62" y="117"/>
                    </a:cxn>
                    <a:cxn ang="0">
                      <a:pos x="43" y="112"/>
                    </a:cxn>
                    <a:cxn ang="0">
                      <a:pos x="19" y="87"/>
                    </a:cxn>
                    <a:cxn ang="0">
                      <a:pos x="0" y="84"/>
                    </a:cxn>
                    <a:cxn ang="0">
                      <a:pos x="9" y="68"/>
                    </a:cxn>
                  </a:cxnLst>
                  <a:rect l="0" t="0" r="r" b="b"/>
                  <a:pathLst>
                    <a:path w="106" h="118">
                      <a:moveTo>
                        <a:pt x="9" y="68"/>
                      </a:moveTo>
                      <a:lnTo>
                        <a:pt x="14" y="63"/>
                      </a:lnTo>
                      <a:lnTo>
                        <a:pt x="9" y="35"/>
                      </a:lnTo>
                      <a:lnTo>
                        <a:pt x="24" y="29"/>
                      </a:lnTo>
                      <a:lnTo>
                        <a:pt x="14" y="5"/>
                      </a:lnTo>
                      <a:lnTo>
                        <a:pt x="24" y="0"/>
                      </a:lnTo>
                      <a:lnTo>
                        <a:pt x="43" y="16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48" y="10"/>
                      </a:lnTo>
                      <a:lnTo>
                        <a:pt x="105" y="44"/>
                      </a:lnTo>
                      <a:lnTo>
                        <a:pt x="96" y="54"/>
                      </a:lnTo>
                      <a:lnTo>
                        <a:pt x="86" y="49"/>
                      </a:lnTo>
                      <a:lnTo>
                        <a:pt x="86" y="63"/>
                      </a:lnTo>
                      <a:lnTo>
                        <a:pt x="76" y="63"/>
                      </a:lnTo>
                      <a:lnTo>
                        <a:pt x="67" y="79"/>
                      </a:lnTo>
                      <a:lnTo>
                        <a:pt x="67" y="103"/>
                      </a:lnTo>
                      <a:lnTo>
                        <a:pt x="62" y="117"/>
                      </a:lnTo>
                      <a:lnTo>
                        <a:pt x="43" y="112"/>
                      </a:lnTo>
                      <a:lnTo>
                        <a:pt x="19" y="87"/>
                      </a:lnTo>
                      <a:lnTo>
                        <a:pt x="0" y="84"/>
                      </a:lnTo>
                      <a:lnTo>
                        <a:pt x="9" y="68"/>
                      </a:lnTo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24" name="Group 368"/>
            <p:cNvGrpSpPr/>
            <p:nvPr/>
          </p:nvGrpSpPr>
          <p:grpSpPr bwMode="gray">
            <a:xfrm>
              <a:off x="5591926" y="3492056"/>
              <a:ext cx="1198965" cy="1473737"/>
              <a:chOff x="4455318" y="2994372"/>
              <a:chExt cx="1196974" cy="1339850"/>
            </a:xfrm>
            <a:grpFill/>
          </p:grpSpPr>
          <p:sp>
            <p:nvSpPr>
              <p:cNvPr id="125" name="Freeform 124"/>
              <p:cNvSpPr>
                <a:spLocks noChangeAspect="1"/>
              </p:cNvSpPr>
              <p:nvPr/>
            </p:nvSpPr>
            <p:spPr bwMode="gray">
              <a:xfrm>
                <a:off x="4918868" y="3083272"/>
                <a:ext cx="276225" cy="265113"/>
              </a:xfrm>
              <a:custGeom>
                <a:avLst/>
                <a:gdLst/>
                <a:ahLst/>
                <a:cxnLst>
                  <a:cxn ang="0">
                    <a:pos x="134" y="578"/>
                  </a:cxn>
                  <a:cxn ang="0">
                    <a:pos x="76" y="535"/>
                  </a:cxn>
                  <a:cxn ang="0">
                    <a:pos x="40" y="507"/>
                  </a:cxn>
                  <a:cxn ang="0">
                    <a:pos x="11" y="449"/>
                  </a:cxn>
                  <a:cxn ang="0">
                    <a:pos x="18" y="425"/>
                  </a:cxn>
                  <a:cxn ang="0">
                    <a:pos x="32" y="340"/>
                  </a:cxn>
                  <a:cxn ang="0">
                    <a:pos x="29" y="288"/>
                  </a:cxn>
                  <a:cxn ang="0">
                    <a:pos x="11" y="222"/>
                  </a:cxn>
                  <a:cxn ang="0">
                    <a:pos x="11" y="184"/>
                  </a:cxn>
                  <a:cxn ang="0">
                    <a:pos x="36" y="171"/>
                  </a:cxn>
                  <a:cxn ang="0">
                    <a:pos x="52" y="143"/>
                  </a:cxn>
                  <a:cxn ang="0">
                    <a:pos x="52" y="98"/>
                  </a:cxn>
                  <a:cxn ang="0">
                    <a:pos x="79" y="74"/>
                  </a:cxn>
                  <a:cxn ang="0">
                    <a:pos x="119" y="39"/>
                  </a:cxn>
                  <a:cxn ang="0">
                    <a:pos x="130" y="2"/>
                  </a:cxn>
                  <a:cxn ang="0">
                    <a:pos x="190" y="22"/>
                  </a:cxn>
                  <a:cxn ang="0">
                    <a:pos x="237" y="23"/>
                  </a:cxn>
                  <a:cxn ang="0">
                    <a:pos x="276" y="35"/>
                  </a:cxn>
                  <a:cxn ang="0">
                    <a:pos x="323" y="52"/>
                  </a:cxn>
                  <a:cxn ang="0">
                    <a:pos x="333" y="84"/>
                  </a:cxn>
                  <a:cxn ang="0">
                    <a:pos x="371" y="121"/>
                  </a:cxn>
                  <a:cxn ang="0">
                    <a:pos x="431" y="130"/>
                  </a:cxn>
                  <a:cxn ang="0">
                    <a:pos x="482" y="151"/>
                  </a:cxn>
                  <a:cxn ang="0">
                    <a:pos x="514" y="178"/>
                  </a:cxn>
                  <a:cxn ang="0">
                    <a:pos x="561" y="176"/>
                  </a:cxn>
                  <a:cxn ang="0">
                    <a:pos x="587" y="148"/>
                  </a:cxn>
                  <a:cxn ang="0">
                    <a:pos x="589" y="117"/>
                  </a:cxn>
                  <a:cxn ang="0">
                    <a:pos x="582" y="83"/>
                  </a:cxn>
                  <a:cxn ang="0">
                    <a:pos x="606" y="47"/>
                  </a:cxn>
                  <a:cxn ang="0">
                    <a:pos x="658" y="22"/>
                  </a:cxn>
                  <a:cxn ang="0">
                    <a:pos x="729" y="25"/>
                  </a:cxn>
                  <a:cxn ang="0">
                    <a:pos x="754" y="35"/>
                  </a:cxn>
                  <a:cxn ang="0">
                    <a:pos x="751" y="46"/>
                  </a:cxn>
                  <a:cxn ang="0">
                    <a:pos x="767" y="63"/>
                  </a:cxn>
                  <a:cxn ang="0">
                    <a:pos x="797" y="67"/>
                  </a:cxn>
                  <a:cxn ang="0">
                    <a:pos x="831" y="77"/>
                  </a:cxn>
                  <a:cxn ang="0">
                    <a:pos x="868" y="95"/>
                  </a:cxn>
                  <a:cxn ang="0">
                    <a:pos x="860" y="108"/>
                  </a:cxn>
                  <a:cxn ang="0">
                    <a:pos x="856" y="127"/>
                  </a:cxn>
                  <a:cxn ang="0">
                    <a:pos x="858" y="180"/>
                  </a:cxn>
                  <a:cxn ang="0">
                    <a:pos x="845" y="192"/>
                  </a:cxn>
                  <a:cxn ang="0">
                    <a:pos x="853" y="227"/>
                  </a:cxn>
                  <a:cxn ang="0">
                    <a:pos x="869" y="261"/>
                  </a:cxn>
                  <a:cxn ang="0">
                    <a:pos x="869" y="421"/>
                  </a:cxn>
                  <a:cxn ang="0">
                    <a:pos x="869" y="593"/>
                  </a:cxn>
                  <a:cxn ang="0">
                    <a:pos x="869" y="740"/>
                  </a:cxn>
                  <a:cxn ang="0">
                    <a:pos x="817" y="832"/>
                  </a:cxn>
                  <a:cxn ang="0">
                    <a:pos x="715" y="783"/>
                  </a:cxn>
                  <a:cxn ang="0">
                    <a:pos x="573" y="709"/>
                  </a:cxn>
                  <a:cxn ang="0">
                    <a:pos x="433" y="635"/>
                  </a:cxn>
                  <a:cxn ang="0">
                    <a:pos x="326" y="622"/>
                  </a:cxn>
                  <a:cxn ang="0">
                    <a:pos x="297" y="620"/>
                  </a:cxn>
                  <a:cxn ang="0">
                    <a:pos x="275" y="605"/>
                  </a:cxn>
                  <a:cxn ang="0">
                    <a:pos x="222" y="595"/>
                  </a:cxn>
                  <a:cxn ang="0">
                    <a:pos x="145" y="595"/>
                  </a:cxn>
                </a:cxnLst>
                <a:rect l="0" t="0" r="r" b="b"/>
                <a:pathLst>
                  <a:path w="871" h="832">
                    <a:moveTo>
                      <a:pt x="140" y="598"/>
                    </a:moveTo>
                    <a:lnTo>
                      <a:pt x="138" y="592"/>
                    </a:lnTo>
                    <a:lnTo>
                      <a:pt x="134" y="578"/>
                    </a:lnTo>
                    <a:lnTo>
                      <a:pt x="116" y="549"/>
                    </a:lnTo>
                    <a:lnTo>
                      <a:pt x="87" y="535"/>
                    </a:lnTo>
                    <a:lnTo>
                      <a:pt x="76" y="535"/>
                    </a:lnTo>
                    <a:lnTo>
                      <a:pt x="57" y="534"/>
                    </a:lnTo>
                    <a:lnTo>
                      <a:pt x="43" y="519"/>
                    </a:lnTo>
                    <a:lnTo>
                      <a:pt x="40" y="507"/>
                    </a:lnTo>
                    <a:lnTo>
                      <a:pt x="39" y="487"/>
                    </a:lnTo>
                    <a:lnTo>
                      <a:pt x="29" y="471"/>
                    </a:lnTo>
                    <a:lnTo>
                      <a:pt x="11" y="449"/>
                    </a:lnTo>
                    <a:lnTo>
                      <a:pt x="6" y="436"/>
                    </a:lnTo>
                    <a:lnTo>
                      <a:pt x="7" y="428"/>
                    </a:lnTo>
                    <a:lnTo>
                      <a:pt x="18" y="425"/>
                    </a:lnTo>
                    <a:lnTo>
                      <a:pt x="27" y="418"/>
                    </a:lnTo>
                    <a:lnTo>
                      <a:pt x="28" y="362"/>
                    </a:lnTo>
                    <a:lnTo>
                      <a:pt x="32" y="340"/>
                    </a:lnTo>
                    <a:lnTo>
                      <a:pt x="32" y="327"/>
                    </a:lnTo>
                    <a:lnTo>
                      <a:pt x="29" y="319"/>
                    </a:lnTo>
                    <a:lnTo>
                      <a:pt x="29" y="288"/>
                    </a:lnTo>
                    <a:lnTo>
                      <a:pt x="28" y="266"/>
                    </a:lnTo>
                    <a:lnTo>
                      <a:pt x="23" y="243"/>
                    </a:lnTo>
                    <a:lnTo>
                      <a:pt x="11" y="222"/>
                    </a:lnTo>
                    <a:lnTo>
                      <a:pt x="0" y="207"/>
                    </a:lnTo>
                    <a:lnTo>
                      <a:pt x="1" y="191"/>
                    </a:lnTo>
                    <a:lnTo>
                      <a:pt x="11" y="184"/>
                    </a:lnTo>
                    <a:lnTo>
                      <a:pt x="12" y="181"/>
                    </a:lnTo>
                    <a:lnTo>
                      <a:pt x="24" y="180"/>
                    </a:lnTo>
                    <a:lnTo>
                      <a:pt x="36" y="171"/>
                    </a:lnTo>
                    <a:lnTo>
                      <a:pt x="46" y="163"/>
                    </a:lnTo>
                    <a:lnTo>
                      <a:pt x="52" y="153"/>
                    </a:lnTo>
                    <a:lnTo>
                      <a:pt x="52" y="143"/>
                    </a:lnTo>
                    <a:lnTo>
                      <a:pt x="46" y="115"/>
                    </a:lnTo>
                    <a:lnTo>
                      <a:pt x="48" y="106"/>
                    </a:lnTo>
                    <a:lnTo>
                      <a:pt x="52" y="98"/>
                    </a:lnTo>
                    <a:lnTo>
                      <a:pt x="65" y="92"/>
                    </a:lnTo>
                    <a:lnTo>
                      <a:pt x="75" y="85"/>
                    </a:lnTo>
                    <a:lnTo>
                      <a:pt x="79" y="74"/>
                    </a:lnTo>
                    <a:lnTo>
                      <a:pt x="108" y="55"/>
                    </a:lnTo>
                    <a:lnTo>
                      <a:pt x="114" y="50"/>
                    </a:lnTo>
                    <a:lnTo>
                      <a:pt x="119" y="39"/>
                    </a:lnTo>
                    <a:lnTo>
                      <a:pt x="118" y="3"/>
                    </a:lnTo>
                    <a:lnTo>
                      <a:pt x="119" y="0"/>
                    </a:lnTo>
                    <a:lnTo>
                      <a:pt x="130" y="2"/>
                    </a:lnTo>
                    <a:lnTo>
                      <a:pt x="142" y="9"/>
                    </a:lnTo>
                    <a:lnTo>
                      <a:pt x="169" y="20"/>
                    </a:lnTo>
                    <a:lnTo>
                      <a:pt x="190" y="22"/>
                    </a:lnTo>
                    <a:lnTo>
                      <a:pt x="211" y="17"/>
                    </a:lnTo>
                    <a:lnTo>
                      <a:pt x="226" y="18"/>
                    </a:lnTo>
                    <a:lnTo>
                      <a:pt x="237" y="23"/>
                    </a:lnTo>
                    <a:lnTo>
                      <a:pt x="250" y="24"/>
                    </a:lnTo>
                    <a:lnTo>
                      <a:pt x="267" y="29"/>
                    </a:lnTo>
                    <a:lnTo>
                      <a:pt x="276" y="35"/>
                    </a:lnTo>
                    <a:lnTo>
                      <a:pt x="297" y="45"/>
                    </a:lnTo>
                    <a:lnTo>
                      <a:pt x="309" y="47"/>
                    </a:lnTo>
                    <a:lnTo>
                      <a:pt x="323" y="52"/>
                    </a:lnTo>
                    <a:lnTo>
                      <a:pt x="329" y="58"/>
                    </a:lnTo>
                    <a:lnTo>
                      <a:pt x="333" y="71"/>
                    </a:lnTo>
                    <a:lnTo>
                      <a:pt x="333" y="84"/>
                    </a:lnTo>
                    <a:lnTo>
                      <a:pt x="342" y="99"/>
                    </a:lnTo>
                    <a:lnTo>
                      <a:pt x="358" y="115"/>
                    </a:lnTo>
                    <a:lnTo>
                      <a:pt x="371" y="121"/>
                    </a:lnTo>
                    <a:lnTo>
                      <a:pt x="379" y="124"/>
                    </a:lnTo>
                    <a:lnTo>
                      <a:pt x="415" y="125"/>
                    </a:lnTo>
                    <a:lnTo>
                      <a:pt x="431" y="130"/>
                    </a:lnTo>
                    <a:lnTo>
                      <a:pt x="459" y="140"/>
                    </a:lnTo>
                    <a:lnTo>
                      <a:pt x="474" y="149"/>
                    </a:lnTo>
                    <a:lnTo>
                      <a:pt x="482" y="151"/>
                    </a:lnTo>
                    <a:lnTo>
                      <a:pt x="490" y="154"/>
                    </a:lnTo>
                    <a:lnTo>
                      <a:pt x="496" y="162"/>
                    </a:lnTo>
                    <a:lnTo>
                      <a:pt x="514" y="178"/>
                    </a:lnTo>
                    <a:lnTo>
                      <a:pt x="529" y="184"/>
                    </a:lnTo>
                    <a:lnTo>
                      <a:pt x="543" y="184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1" y="159"/>
                    </a:lnTo>
                    <a:lnTo>
                      <a:pt x="587" y="148"/>
                    </a:lnTo>
                    <a:lnTo>
                      <a:pt x="593" y="138"/>
                    </a:lnTo>
                    <a:lnTo>
                      <a:pt x="594" y="130"/>
                    </a:lnTo>
                    <a:lnTo>
                      <a:pt x="589" y="117"/>
                    </a:lnTo>
                    <a:lnTo>
                      <a:pt x="588" y="108"/>
                    </a:lnTo>
                    <a:lnTo>
                      <a:pt x="582" y="98"/>
                    </a:lnTo>
                    <a:lnTo>
                      <a:pt x="582" y="83"/>
                    </a:lnTo>
                    <a:lnTo>
                      <a:pt x="586" y="70"/>
                    </a:lnTo>
                    <a:lnTo>
                      <a:pt x="598" y="55"/>
                    </a:lnTo>
                    <a:lnTo>
                      <a:pt x="606" y="47"/>
                    </a:lnTo>
                    <a:lnTo>
                      <a:pt x="625" y="33"/>
                    </a:lnTo>
                    <a:lnTo>
                      <a:pt x="641" y="24"/>
                    </a:lnTo>
                    <a:lnTo>
                      <a:pt x="658" y="22"/>
                    </a:lnTo>
                    <a:lnTo>
                      <a:pt x="670" y="17"/>
                    </a:lnTo>
                    <a:lnTo>
                      <a:pt x="701" y="15"/>
                    </a:lnTo>
                    <a:lnTo>
                      <a:pt x="729" y="25"/>
                    </a:lnTo>
                    <a:lnTo>
                      <a:pt x="737" y="29"/>
                    </a:lnTo>
                    <a:lnTo>
                      <a:pt x="745" y="30"/>
                    </a:lnTo>
                    <a:lnTo>
                      <a:pt x="754" y="35"/>
                    </a:lnTo>
                    <a:lnTo>
                      <a:pt x="755" y="45"/>
                    </a:lnTo>
                    <a:lnTo>
                      <a:pt x="754" y="47"/>
                    </a:lnTo>
                    <a:lnTo>
                      <a:pt x="751" y="46"/>
                    </a:lnTo>
                    <a:lnTo>
                      <a:pt x="753" y="54"/>
                    </a:lnTo>
                    <a:lnTo>
                      <a:pt x="762" y="61"/>
                    </a:lnTo>
                    <a:lnTo>
                      <a:pt x="767" y="63"/>
                    </a:lnTo>
                    <a:lnTo>
                      <a:pt x="772" y="62"/>
                    </a:lnTo>
                    <a:lnTo>
                      <a:pt x="787" y="65"/>
                    </a:lnTo>
                    <a:lnTo>
                      <a:pt x="797" y="67"/>
                    </a:lnTo>
                    <a:lnTo>
                      <a:pt x="801" y="68"/>
                    </a:lnTo>
                    <a:lnTo>
                      <a:pt x="815" y="74"/>
                    </a:lnTo>
                    <a:lnTo>
                      <a:pt x="831" y="77"/>
                    </a:lnTo>
                    <a:lnTo>
                      <a:pt x="856" y="78"/>
                    </a:lnTo>
                    <a:lnTo>
                      <a:pt x="864" y="83"/>
                    </a:lnTo>
                    <a:lnTo>
                      <a:pt x="868" y="95"/>
                    </a:lnTo>
                    <a:lnTo>
                      <a:pt x="871" y="97"/>
                    </a:lnTo>
                    <a:lnTo>
                      <a:pt x="863" y="99"/>
                    </a:lnTo>
                    <a:lnTo>
                      <a:pt x="860" y="108"/>
                    </a:lnTo>
                    <a:lnTo>
                      <a:pt x="852" y="116"/>
                    </a:lnTo>
                    <a:lnTo>
                      <a:pt x="852" y="119"/>
                    </a:lnTo>
                    <a:lnTo>
                      <a:pt x="856" y="127"/>
                    </a:lnTo>
                    <a:lnTo>
                      <a:pt x="857" y="154"/>
                    </a:lnTo>
                    <a:lnTo>
                      <a:pt x="860" y="171"/>
                    </a:lnTo>
                    <a:lnTo>
                      <a:pt x="858" y="180"/>
                    </a:lnTo>
                    <a:lnTo>
                      <a:pt x="858" y="183"/>
                    </a:lnTo>
                    <a:lnTo>
                      <a:pt x="848" y="187"/>
                    </a:lnTo>
                    <a:lnTo>
                      <a:pt x="845" y="192"/>
                    </a:lnTo>
                    <a:lnTo>
                      <a:pt x="845" y="196"/>
                    </a:lnTo>
                    <a:lnTo>
                      <a:pt x="846" y="217"/>
                    </a:lnTo>
                    <a:lnTo>
                      <a:pt x="853" y="227"/>
                    </a:lnTo>
                    <a:lnTo>
                      <a:pt x="855" y="230"/>
                    </a:lnTo>
                    <a:lnTo>
                      <a:pt x="852" y="243"/>
                    </a:lnTo>
                    <a:lnTo>
                      <a:pt x="869" y="261"/>
                    </a:lnTo>
                    <a:lnTo>
                      <a:pt x="869" y="304"/>
                    </a:lnTo>
                    <a:lnTo>
                      <a:pt x="869" y="362"/>
                    </a:lnTo>
                    <a:lnTo>
                      <a:pt x="869" y="421"/>
                    </a:lnTo>
                    <a:lnTo>
                      <a:pt x="869" y="479"/>
                    </a:lnTo>
                    <a:lnTo>
                      <a:pt x="869" y="535"/>
                    </a:lnTo>
                    <a:lnTo>
                      <a:pt x="869" y="593"/>
                    </a:lnTo>
                    <a:lnTo>
                      <a:pt x="869" y="649"/>
                    </a:lnTo>
                    <a:lnTo>
                      <a:pt x="869" y="687"/>
                    </a:lnTo>
                    <a:lnTo>
                      <a:pt x="869" y="740"/>
                    </a:lnTo>
                    <a:lnTo>
                      <a:pt x="869" y="799"/>
                    </a:lnTo>
                    <a:lnTo>
                      <a:pt x="817" y="799"/>
                    </a:lnTo>
                    <a:lnTo>
                      <a:pt x="817" y="832"/>
                    </a:lnTo>
                    <a:lnTo>
                      <a:pt x="808" y="831"/>
                    </a:lnTo>
                    <a:lnTo>
                      <a:pt x="761" y="807"/>
                    </a:lnTo>
                    <a:lnTo>
                      <a:pt x="715" y="783"/>
                    </a:lnTo>
                    <a:lnTo>
                      <a:pt x="667" y="759"/>
                    </a:lnTo>
                    <a:lnTo>
                      <a:pt x="620" y="734"/>
                    </a:lnTo>
                    <a:lnTo>
                      <a:pt x="573" y="709"/>
                    </a:lnTo>
                    <a:lnTo>
                      <a:pt x="527" y="685"/>
                    </a:lnTo>
                    <a:lnTo>
                      <a:pt x="480" y="659"/>
                    </a:lnTo>
                    <a:lnTo>
                      <a:pt x="433" y="635"/>
                    </a:lnTo>
                    <a:lnTo>
                      <a:pt x="387" y="610"/>
                    </a:lnTo>
                    <a:lnTo>
                      <a:pt x="376" y="605"/>
                    </a:lnTo>
                    <a:lnTo>
                      <a:pt x="326" y="622"/>
                    </a:lnTo>
                    <a:lnTo>
                      <a:pt x="320" y="625"/>
                    </a:lnTo>
                    <a:lnTo>
                      <a:pt x="303" y="630"/>
                    </a:lnTo>
                    <a:lnTo>
                      <a:pt x="297" y="620"/>
                    </a:lnTo>
                    <a:lnTo>
                      <a:pt x="293" y="616"/>
                    </a:lnTo>
                    <a:lnTo>
                      <a:pt x="278" y="609"/>
                    </a:lnTo>
                    <a:lnTo>
                      <a:pt x="275" y="605"/>
                    </a:lnTo>
                    <a:lnTo>
                      <a:pt x="270" y="601"/>
                    </a:lnTo>
                    <a:lnTo>
                      <a:pt x="261" y="599"/>
                    </a:lnTo>
                    <a:lnTo>
                      <a:pt x="222" y="595"/>
                    </a:lnTo>
                    <a:lnTo>
                      <a:pt x="179" y="596"/>
                    </a:lnTo>
                    <a:lnTo>
                      <a:pt x="148" y="594"/>
                    </a:lnTo>
                    <a:lnTo>
                      <a:pt x="145" y="595"/>
                    </a:lnTo>
                    <a:lnTo>
                      <a:pt x="140" y="598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25"/>
              <p:cNvSpPr>
                <a:spLocks noChangeAspect="1"/>
              </p:cNvSpPr>
              <p:nvPr/>
            </p:nvSpPr>
            <p:spPr bwMode="gray">
              <a:xfrm>
                <a:off x="4464843" y="3192809"/>
                <a:ext cx="146050" cy="127000"/>
              </a:xfrm>
              <a:custGeom>
                <a:avLst/>
                <a:gdLst/>
                <a:ahLst/>
                <a:cxnLst>
                  <a:cxn ang="0">
                    <a:pos x="196" y="379"/>
                  </a:cxn>
                  <a:cxn ang="0">
                    <a:pos x="148" y="379"/>
                  </a:cxn>
                  <a:cxn ang="0">
                    <a:pos x="96" y="379"/>
                  </a:cxn>
                  <a:cxn ang="0">
                    <a:pos x="45" y="379"/>
                  </a:cxn>
                  <a:cxn ang="0">
                    <a:pos x="16" y="379"/>
                  </a:cxn>
                  <a:cxn ang="0">
                    <a:pos x="14" y="385"/>
                  </a:cxn>
                  <a:cxn ang="0">
                    <a:pos x="6" y="392"/>
                  </a:cxn>
                  <a:cxn ang="0">
                    <a:pos x="2" y="397"/>
                  </a:cxn>
                  <a:cxn ang="0">
                    <a:pos x="5" y="396"/>
                  </a:cxn>
                  <a:cxn ang="0">
                    <a:pos x="0" y="401"/>
                  </a:cxn>
                  <a:cxn ang="0">
                    <a:pos x="0" y="392"/>
                  </a:cxn>
                  <a:cxn ang="0">
                    <a:pos x="5" y="355"/>
                  </a:cxn>
                  <a:cxn ang="0">
                    <a:pos x="16" y="329"/>
                  </a:cxn>
                  <a:cxn ang="0">
                    <a:pos x="28" y="323"/>
                  </a:cxn>
                  <a:cxn ang="0">
                    <a:pos x="40" y="296"/>
                  </a:cxn>
                  <a:cxn ang="0">
                    <a:pos x="48" y="284"/>
                  </a:cxn>
                  <a:cxn ang="0">
                    <a:pos x="45" y="275"/>
                  </a:cxn>
                  <a:cxn ang="0">
                    <a:pos x="65" y="246"/>
                  </a:cxn>
                  <a:cxn ang="0">
                    <a:pos x="69" y="240"/>
                  </a:cxn>
                  <a:cxn ang="0">
                    <a:pos x="71" y="229"/>
                  </a:cxn>
                  <a:cxn ang="0">
                    <a:pos x="76" y="221"/>
                  </a:cxn>
                  <a:cxn ang="0">
                    <a:pos x="105" y="188"/>
                  </a:cxn>
                  <a:cxn ang="0">
                    <a:pos x="120" y="164"/>
                  </a:cxn>
                  <a:cxn ang="0">
                    <a:pos x="123" y="145"/>
                  </a:cxn>
                  <a:cxn ang="0">
                    <a:pos x="132" y="122"/>
                  </a:cxn>
                  <a:cxn ang="0">
                    <a:pos x="139" y="100"/>
                  </a:cxn>
                  <a:cxn ang="0">
                    <a:pos x="155" y="80"/>
                  </a:cxn>
                  <a:cxn ang="0">
                    <a:pos x="174" y="70"/>
                  </a:cxn>
                  <a:cxn ang="0">
                    <a:pos x="190" y="57"/>
                  </a:cxn>
                  <a:cxn ang="0">
                    <a:pos x="196" y="38"/>
                  </a:cxn>
                  <a:cxn ang="0">
                    <a:pos x="199" y="33"/>
                  </a:cxn>
                  <a:cxn ang="0">
                    <a:pos x="204" y="22"/>
                  </a:cxn>
                  <a:cxn ang="0">
                    <a:pos x="213" y="6"/>
                  </a:cxn>
                  <a:cxn ang="0">
                    <a:pos x="218" y="0"/>
                  </a:cxn>
                  <a:cxn ang="0">
                    <a:pos x="227" y="0"/>
                  </a:cxn>
                  <a:cxn ang="0">
                    <a:pos x="261" y="0"/>
                  </a:cxn>
                  <a:cxn ang="0">
                    <a:pos x="297" y="0"/>
                  </a:cxn>
                  <a:cxn ang="0">
                    <a:pos x="338" y="0"/>
                  </a:cxn>
                  <a:cxn ang="0">
                    <a:pos x="379" y="0"/>
                  </a:cxn>
                  <a:cxn ang="0">
                    <a:pos x="422" y="0"/>
                  </a:cxn>
                  <a:cxn ang="0">
                    <a:pos x="459" y="0"/>
                  </a:cxn>
                  <a:cxn ang="0">
                    <a:pos x="459" y="32"/>
                  </a:cxn>
                  <a:cxn ang="0">
                    <a:pos x="459" y="102"/>
                  </a:cxn>
                  <a:cxn ang="0">
                    <a:pos x="405" y="102"/>
                  </a:cxn>
                  <a:cxn ang="0">
                    <a:pos x="352" y="102"/>
                  </a:cxn>
                  <a:cxn ang="0">
                    <a:pos x="299" y="102"/>
                  </a:cxn>
                  <a:cxn ang="0">
                    <a:pos x="281" y="102"/>
                  </a:cxn>
                  <a:cxn ang="0">
                    <a:pos x="281" y="160"/>
                  </a:cxn>
                  <a:cxn ang="0">
                    <a:pos x="281" y="219"/>
                  </a:cxn>
                  <a:cxn ang="0">
                    <a:pos x="281" y="254"/>
                  </a:cxn>
                  <a:cxn ang="0">
                    <a:pos x="261" y="261"/>
                  </a:cxn>
                  <a:cxn ang="0">
                    <a:pos x="244" y="263"/>
                  </a:cxn>
                  <a:cxn ang="0">
                    <a:pos x="228" y="268"/>
                  </a:cxn>
                  <a:cxn ang="0">
                    <a:pos x="223" y="272"/>
                  </a:cxn>
                  <a:cxn ang="0">
                    <a:pos x="220" y="277"/>
                  </a:cxn>
                  <a:cxn ang="0">
                    <a:pos x="215" y="288"/>
                  </a:cxn>
                  <a:cxn ang="0">
                    <a:pos x="213" y="296"/>
                  </a:cxn>
                  <a:cxn ang="0">
                    <a:pos x="215" y="322"/>
                  </a:cxn>
                  <a:cxn ang="0">
                    <a:pos x="218" y="342"/>
                  </a:cxn>
                  <a:cxn ang="0">
                    <a:pos x="218" y="363"/>
                  </a:cxn>
                  <a:cxn ang="0">
                    <a:pos x="222" y="379"/>
                  </a:cxn>
                  <a:cxn ang="0">
                    <a:pos x="196" y="379"/>
                  </a:cxn>
                </a:cxnLst>
                <a:rect l="0" t="0" r="r" b="b"/>
                <a:pathLst>
                  <a:path w="459" h="401">
                    <a:moveTo>
                      <a:pt x="196" y="379"/>
                    </a:moveTo>
                    <a:lnTo>
                      <a:pt x="148" y="379"/>
                    </a:lnTo>
                    <a:lnTo>
                      <a:pt x="96" y="379"/>
                    </a:lnTo>
                    <a:lnTo>
                      <a:pt x="45" y="379"/>
                    </a:lnTo>
                    <a:lnTo>
                      <a:pt x="16" y="379"/>
                    </a:lnTo>
                    <a:lnTo>
                      <a:pt x="14" y="385"/>
                    </a:lnTo>
                    <a:lnTo>
                      <a:pt x="6" y="392"/>
                    </a:lnTo>
                    <a:lnTo>
                      <a:pt x="2" y="397"/>
                    </a:lnTo>
                    <a:lnTo>
                      <a:pt x="5" y="396"/>
                    </a:lnTo>
                    <a:lnTo>
                      <a:pt x="0" y="401"/>
                    </a:lnTo>
                    <a:lnTo>
                      <a:pt x="0" y="392"/>
                    </a:lnTo>
                    <a:lnTo>
                      <a:pt x="5" y="355"/>
                    </a:lnTo>
                    <a:lnTo>
                      <a:pt x="16" y="329"/>
                    </a:lnTo>
                    <a:lnTo>
                      <a:pt x="28" y="323"/>
                    </a:lnTo>
                    <a:lnTo>
                      <a:pt x="40" y="296"/>
                    </a:lnTo>
                    <a:lnTo>
                      <a:pt x="48" y="284"/>
                    </a:lnTo>
                    <a:lnTo>
                      <a:pt x="45" y="275"/>
                    </a:lnTo>
                    <a:lnTo>
                      <a:pt x="65" y="246"/>
                    </a:lnTo>
                    <a:lnTo>
                      <a:pt x="69" y="240"/>
                    </a:lnTo>
                    <a:lnTo>
                      <a:pt x="71" y="229"/>
                    </a:lnTo>
                    <a:lnTo>
                      <a:pt x="76" y="221"/>
                    </a:lnTo>
                    <a:lnTo>
                      <a:pt x="105" y="188"/>
                    </a:lnTo>
                    <a:lnTo>
                      <a:pt x="120" y="164"/>
                    </a:lnTo>
                    <a:lnTo>
                      <a:pt x="123" y="145"/>
                    </a:lnTo>
                    <a:lnTo>
                      <a:pt x="132" y="122"/>
                    </a:lnTo>
                    <a:lnTo>
                      <a:pt x="139" y="100"/>
                    </a:lnTo>
                    <a:lnTo>
                      <a:pt x="155" y="80"/>
                    </a:lnTo>
                    <a:lnTo>
                      <a:pt x="174" y="70"/>
                    </a:lnTo>
                    <a:lnTo>
                      <a:pt x="190" y="57"/>
                    </a:lnTo>
                    <a:lnTo>
                      <a:pt x="196" y="38"/>
                    </a:lnTo>
                    <a:lnTo>
                      <a:pt x="199" y="33"/>
                    </a:lnTo>
                    <a:lnTo>
                      <a:pt x="204" y="22"/>
                    </a:lnTo>
                    <a:lnTo>
                      <a:pt x="213" y="6"/>
                    </a:lnTo>
                    <a:lnTo>
                      <a:pt x="218" y="0"/>
                    </a:lnTo>
                    <a:lnTo>
                      <a:pt x="227" y="0"/>
                    </a:lnTo>
                    <a:lnTo>
                      <a:pt x="261" y="0"/>
                    </a:lnTo>
                    <a:lnTo>
                      <a:pt x="297" y="0"/>
                    </a:lnTo>
                    <a:lnTo>
                      <a:pt x="338" y="0"/>
                    </a:lnTo>
                    <a:lnTo>
                      <a:pt x="379" y="0"/>
                    </a:lnTo>
                    <a:lnTo>
                      <a:pt x="422" y="0"/>
                    </a:lnTo>
                    <a:lnTo>
                      <a:pt x="459" y="0"/>
                    </a:lnTo>
                    <a:lnTo>
                      <a:pt x="459" y="32"/>
                    </a:lnTo>
                    <a:lnTo>
                      <a:pt x="459" y="102"/>
                    </a:lnTo>
                    <a:lnTo>
                      <a:pt x="405" y="102"/>
                    </a:lnTo>
                    <a:lnTo>
                      <a:pt x="352" y="102"/>
                    </a:lnTo>
                    <a:lnTo>
                      <a:pt x="299" y="102"/>
                    </a:lnTo>
                    <a:lnTo>
                      <a:pt x="281" y="102"/>
                    </a:lnTo>
                    <a:lnTo>
                      <a:pt x="281" y="160"/>
                    </a:lnTo>
                    <a:lnTo>
                      <a:pt x="281" y="219"/>
                    </a:lnTo>
                    <a:lnTo>
                      <a:pt x="281" y="254"/>
                    </a:lnTo>
                    <a:lnTo>
                      <a:pt x="261" y="261"/>
                    </a:lnTo>
                    <a:lnTo>
                      <a:pt x="244" y="263"/>
                    </a:lnTo>
                    <a:lnTo>
                      <a:pt x="228" y="268"/>
                    </a:lnTo>
                    <a:lnTo>
                      <a:pt x="223" y="272"/>
                    </a:lnTo>
                    <a:lnTo>
                      <a:pt x="220" y="277"/>
                    </a:lnTo>
                    <a:lnTo>
                      <a:pt x="215" y="288"/>
                    </a:lnTo>
                    <a:lnTo>
                      <a:pt x="213" y="296"/>
                    </a:lnTo>
                    <a:lnTo>
                      <a:pt x="215" y="322"/>
                    </a:lnTo>
                    <a:lnTo>
                      <a:pt x="218" y="342"/>
                    </a:lnTo>
                    <a:lnTo>
                      <a:pt x="218" y="363"/>
                    </a:lnTo>
                    <a:lnTo>
                      <a:pt x="222" y="379"/>
                    </a:lnTo>
                    <a:lnTo>
                      <a:pt x="196" y="379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27" name="Group 367"/>
              <p:cNvGrpSpPr/>
              <p:nvPr/>
            </p:nvGrpSpPr>
            <p:grpSpPr bwMode="gray">
              <a:xfrm>
                <a:off x="4455318" y="2994372"/>
                <a:ext cx="1196974" cy="1339850"/>
                <a:chOff x="4455318" y="2994372"/>
                <a:chExt cx="1196974" cy="1339850"/>
              </a:xfrm>
              <a:grpFill/>
            </p:grpSpPr>
            <p:sp>
              <p:nvSpPr>
                <p:cNvPr id="128" name="Freeform 127"/>
                <p:cNvSpPr>
                  <a:spLocks noChangeAspect="1"/>
                </p:cNvSpPr>
                <p:nvPr/>
              </p:nvSpPr>
              <p:spPr bwMode="gray">
                <a:xfrm>
                  <a:off x="4704556" y="3497609"/>
                  <a:ext cx="77788" cy="114300"/>
                </a:xfrm>
                <a:custGeom>
                  <a:avLst/>
                  <a:gdLst/>
                  <a:ahLst/>
                  <a:cxnLst>
                    <a:cxn ang="0">
                      <a:pos x="239" y="279"/>
                    </a:cxn>
                    <a:cxn ang="0">
                      <a:pos x="215" y="252"/>
                    </a:cxn>
                    <a:cxn ang="0">
                      <a:pos x="209" y="231"/>
                    </a:cxn>
                    <a:cxn ang="0">
                      <a:pos x="209" y="188"/>
                    </a:cxn>
                    <a:cxn ang="0">
                      <a:pos x="204" y="114"/>
                    </a:cxn>
                    <a:cxn ang="0">
                      <a:pos x="200" y="95"/>
                    </a:cxn>
                    <a:cxn ang="0">
                      <a:pos x="194" y="68"/>
                    </a:cxn>
                    <a:cxn ang="0">
                      <a:pos x="187" y="48"/>
                    </a:cxn>
                    <a:cxn ang="0">
                      <a:pos x="176" y="33"/>
                    </a:cxn>
                    <a:cxn ang="0">
                      <a:pos x="166" y="21"/>
                    </a:cxn>
                    <a:cxn ang="0">
                      <a:pos x="170" y="11"/>
                    </a:cxn>
                    <a:cxn ang="0">
                      <a:pos x="172" y="5"/>
                    </a:cxn>
                    <a:cxn ang="0">
                      <a:pos x="162" y="3"/>
                    </a:cxn>
                    <a:cxn ang="0">
                      <a:pos x="145" y="3"/>
                    </a:cxn>
                    <a:cxn ang="0">
                      <a:pos x="129" y="12"/>
                    </a:cxn>
                    <a:cxn ang="0">
                      <a:pos x="86" y="6"/>
                    </a:cxn>
                    <a:cxn ang="0">
                      <a:pos x="47" y="5"/>
                    </a:cxn>
                    <a:cxn ang="0">
                      <a:pos x="19" y="8"/>
                    </a:cxn>
                    <a:cxn ang="0">
                      <a:pos x="14" y="24"/>
                    </a:cxn>
                    <a:cxn ang="0">
                      <a:pos x="20" y="35"/>
                    </a:cxn>
                    <a:cxn ang="0">
                      <a:pos x="24" y="44"/>
                    </a:cxn>
                    <a:cxn ang="0">
                      <a:pos x="25" y="65"/>
                    </a:cxn>
                    <a:cxn ang="0">
                      <a:pos x="25" y="82"/>
                    </a:cxn>
                    <a:cxn ang="0">
                      <a:pos x="28" y="95"/>
                    </a:cxn>
                    <a:cxn ang="0">
                      <a:pos x="30" y="103"/>
                    </a:cxn>
                    <a:cxn ang="0">
                      <a:pos x="25" y="111"/>
                    </a:cxn>
                    <a:cxn ang="0">
                      <a:pos x="31" y="116"/>
                    </a:cxn>
                    <a:cxn ang="0">
                      <a:pos x="41" y="159"/>
                    </a:cxn>
                    <a:cxn ang="0">
                      <a:pos x="36" y="165"/>
                    </a:cxn>
                    <a:cxn ang="0">
                      <a:pos x="28" y="171"/>
                    </a:cxn>
                    <a:cxn ang="0">
                      <a:pos x="22" y="182"/>
                    </a:cxn>
                    <a:cxn ang="0">
                      <a:pos x="14" y="204"/>
                    </a:cxn>
                    <a:cxn ang="0">
                      <a:pos x="11" y="220"/>
                    </a:cxn>
                    <a:cxn ang="0">
                      <a:pos x="1" y="234"/>
                    </a:cxn>
                    <a:cxn ang="0">
                      <a:pos x="0" y="259"/>
                    </a:cxn>
                    <a:cxn ang="0">
                      <a:pos x="11" y="295"/>
                    </a:cxn>
                    <a:cxn ang="0">
                      <a:pos x="22" y="301"/>
                    </a:cxn>
                    <a:cxn ang="0">
                      <a:pos x="27" y="315"/>
                    </a:cxn>
                    <a:cxn ang="0">
                      <a:pos x="21" y="331"/>
                    </a:cxn>
                    <a:cxn ang="0">
                      <a:pos x="11" y="328"/>
                    </a:cxn>
                    <a:cxn ang="0">
                      <a:pos x="5" y="336"/>
                    </a:cxn>
                    <a:cxn ang="0">
                      <a:pos x="67" y="356"/>
                    </a:cxn>
                    <a:cxn ang="0">
                      <a:pos x="95" y="338"/>
                    </a:cxn>
                    <a:cxn ang="0">
                      <a:pos x="137" y="328"/>
                    </a:cxn>
                    <a:cxn ang="0">
                      <a:pos x="183" y="302"/>
                    </a:cxn>
                    <a:cxn ang="0">
                      <a:pos x="196" y="300"/>
                    </a:cxn>
                    <a:cxn ang="0">
                      <a:pos x="219" y="300"/>
                    </a:cxn>
                    <a:cxn ang="0">
                      <a:pos x="240" y="283"/>
                    </a:cxn>
                  </a:cxnLst>
                  <a:rect l="0" t="0" r="r" b="b"/>
                  <a:pathLst>
                    <a:path w="242" h="356">
                      <a:moveTo>
                        <a:pt x="242" y="281"/>
                      </a:moveTo>
                      <a:lnTo>
                        <a:pt x="239" y="279"/>
                      </a:lnTo>
                      <a:lnTo>
                        <a:pt x="223" y="262"/>
                      </a:lnTo>
                      <a:lnTo>
                        <a:pt x="215" y="252"/>
                      </a:lnTo>
                      <a:lnTo>
                        <a:pt x="210" y="241"/>
                      </a:lnTo>
                      <a:lnTo>
                        <a:pt x="209" y="231"/>
                      </a:lnTo>
                      <a:lnTo>
                        <a:pt x="208" y="209"/>
                      </a:lnTo>
                      <a:lnTo>
                        <a:pt x="209" y="188"/>
                      </a:lnTo>
                      <a:lnTo>
                        <a:pt x="205" y="148"/>
                      </a:lnTo>
                      <a:lnTo>
                        <a:pt x="204" y="114"/>
                      </a:lnTo>
                      <a:lnTo>
                        <a:pt x="203" y="101"/>
                      </a:lnTo>
                      <a:lnTo>
                        <a:pt x="200" y="95"/>
                      </a:lnTo>
                      <a:lnTo>
                        <a:pt x="196" y="89"/>
                      </a:lnTo>
                      <a:lnTo>
                        <a:pt x="194" y="68"/>
                      </a:lnTo>
                      <a:lnTo>
                        <a:pt x="191" y="53"/>
                      </a:lnTo>
                      <a:lnTo>
                        <a:pt x="187" y="48"/>
                      </a:lnTo>
                      <a:lnTo>
                        <a:pt x="180" y="41"/>
                      </a:lnTo>
                      <a:lnTo>
                        <a:pt x="176" y="33"/>
                      </a:lnTo>
                      <a:lnTo>
                        <a:pt x="167" y="27"/>
                      </a:lnTo>
                      <a:lnTo>
                        <a:pt x="166" y="21"/>
                      </a:lnTo>
                      <a:lnTo>
                        <a:pt x="170" y="16"/>
                      </a:lnTo>
                      <a:lnTo>
                        <a:pt x="170" y="11"/>
                      </a:lnTo>
                      <a:lnTo>
                        <a:pt x="173" y="6"/>
                      </a:lnTo>
                      <a:lnTo>
                        <a:pt x="172" y="5"/>
                      </a:lnTo>
                      <a:lnTo>
                        <a:pt x="164" y="4"/>
                      </a:lnTo>
                      <a:lnTo>
                        <a:pt x="162" y="3"/>
                      </a:lnTo>
                      <a:lnTo>
                        <a:pt x="162" y="0"/>
                      </a:lnTo>
                      <a:lnTo>
                        <a:pt x="145" y="3"/>
                      </a:lnTo>
                      <a:lnTo>
                        <a:pt x="133" y="11"/>
                      </a:lnTo>
                      <a:lnTo>
                        <a:pt x="129" y="12"/>
                      </a:lnTo>
                      <a:lnTo>
                        <a:pt x="112" y="11"/>
                      </a:lnTo>
                      <a:lnTo>
                        <a:pt x="86" y="6"/>
                      </a:lnTo>
                      <a:lnTo>
                        <a:pt x="58" y="8"/>
                      </a:lnTo>
                      <a:lnTo>
                        <a:pt x="47" y="5"/>
                      </a:lnTo>
                      <a:lnTo>
                        <a:pt x="36" y="5"/>
                      </a:lnTo>
                      <a:lnTo>
                        <a:pt x="19" y="8"/>
                      </a:lnTo>
                      <a:lnTo>
                        <a:pt x="14" y="16"/>
                      </a:lnTo>
                      <a:lnTo>
                        <a:pt x="14" y="24"/>
                      </a:lnTo>
                      <a:lnTo>
                        <a:pt x="17" y="32"/>
                      </a:lnTo>
                      <a:lnTo>
                        <a:pt x="20" y="35"/>
                      </a:lnTo>
                      <a:lnTo>
                        <a:pt x="20" y="43"/>
                      </a:lnTo>
                      <a:lnTo>
                        <a:pt x="24" y="44"/>
                      </a:lnTo>
                      <a:lnTo>
                        <a:pt x="22" y="57"/>
                      </a:lnTo>
                      <a:lnTo>
                        <a:pt x="25" y="65"/>
                      </a:lnTo>
                      <a:lnTo>
                        <a:pt x="25" y="76"/>
                      </a:lnTo>
                      <a:lnTo>
                        <a:pt x="25" y="82"/>
                      </a:lnTo>
                      <a:lnTo>
                        <a:pt x="28" y="89"/>
                      </a:lnTo>
                      <a:lnTo>
                        <a:pt x="28" y="95"/>
                      </a:lnTo>
                      <a:lnTo>
                        <a:pt x="27" y="98"/>
                      </a:lnTo>
                      <a:lnTo>
                        <a:pt x="30" y="103"/>
                      </a:lnTo>
                      <a:lnTo>
                        <a:pt x="25" y="108"/>
                      </a:lnTo>
                      <a:lnTo>
                        <a:pt x="25" y="111"/>
                      </a:lnTo>
                      <a:lnTo>
                        <a:pt x="28" y="112"/>
                      </a:lnTo>
                      <a:lnTo>
                        <a:pt x="31" y="116"/>
                      </a:lnTo>
                      <a:lnTo>
                        <a:pt x="38" y="143"/>
                      </a:lnTo>
                      <a:lnTo>
                        <a:pt x="41" y="159"/>
                      </a:lnTo>
                      <a:lnTo>
                        <a:pt x="36" y="160"/>
                      </a:lnTo>
                      <a:lnTo>
                        <a:pt x="36" y="165"/>
                      </a:lnTo>
                      <a:lnTo>
                        <a:pt x="32" y="166"/>
                      </a:lnTo>
                      <a:lnTo>
                        <a:pt x="28" y="171"/>
                      </a:lnTo>
                      <a:lnTo>
                        <a:pt x="26" y="173"/>
                      </a:lnTo>
                      <a:lnTo>
                        <a:pt x="22" y="182"/>
                      </a:lnTo>
                      <a:lnTo>
                        <a:pt x="16" y="195"/>
                      </a:lnTo>
                      <a:lnTo>
                        <a:pt x="14" y="204"/>
                      </a:lnTo>
                      <a:lnTo>
                        <a:pt x="14" y="215"/>
                      </a:lnTo>
                      <a:lnTo>
                        <a:pt x="11" y="220"/>
                      </a:lnTo>
                      <a:lnTo>
                        <a:pt x="5" y="227"/>
                      </a:lnTo>
                      <a:lnTo>
                        <a:pt x="1" y="234"/>
                      </a:lnTo>
                      <a:lnTo>
                        <a:pt x="0" y="251"/>
                      </a:lnTo>
                      <a:lnTo>
                        <a:pt x="0" y="259"/>
                      </a:lnTo>
                      <a:lnTo>
                        <a:pt x="8" y="279"/>
                      </a:lnTo>
                      <a:lnTo>
                        <a:pt x="11" y="295"/>
                      </a:lnTo>
                      <a:lnTo>
                        <a:pt x="15" y="300"/>
                      </a:lnTo>
                      <a:lnTo>
                        <a:pt x="22" y="301"/>
                      </a:lnTo>
                      <a:lnTo>
                        <a:pt x="25" y="302"/>
                      </a:lnTo>
                      <a:lnTo>
                        <a:pt x="27" y="315"/>
                      </a:lnTo>
                      <a:lnTo>
                        <a:pt x="27" y="329"/>
                      </a:lnTo>
                      <a:lnTo>
                        <a:pt x="21" y="331"/>
                      </a:lnTo>
                      <a:lnTo>
                        <a:pt x="17" y="328"/>
                      </a:lnTo>
                      <a:lnTo>
                        <a:pt x="11" y="328"/>
                      </a:lnTo>
                      <a:lnTo>
                        <a:pt x="9" y="329"/>
                      </a:lnTo>
                      <a:lnTo>
                        <a:pt x="5" y="336"/>
                      </a:lnTo>
                      <a:lnTo>
                        <a:pt x="41" y="345"/>
                      </a:lnTo>
                      <a:lnTo>
                        <a:pt x="67" y="356"/>
                      </a:lnTo>
                      <a:lnTo>
                        <a:pt x="87" y="345"/>
                      </a:lnTo>
                      <a:lnTo>
                        <a:pt x="95" y="338"/>
                      </a:lnTo>
                      <a:lnTo>
                        <a:pt x="103" y="336"/>
                      </a:lnTo>
                      <a:lnTo>
                        <a:pt x="137" y="328"/>
                      </a:lnTo>
                      <a:lnTo>
                        <a:pt x="166" y="311"/>
                      </a:lnTo>
                      <a:lnTo>
                        <a:pt x="183" y="302"/>
                      </a:lnTo>
                      <a:lnTo>
                        <a:pt x="188" y="300"/>
                      </a:lnTo>
                      <a:lnTo>
                        <a:pt x="196" y="300"/>
                      </a:lnTo>
                      <a:lnTo>
                        <a:pt x="215" y="296"/>
                      </a:lnTo>
                      <a:lnTo>
                        <a:pt x="219" y="300"/>
                      </a:lnTo>
                      <a:lnTo>
                        <a:pt x="229" y="299"/>
                      </a:lnTo>
                      <a:lnTo>
                        <a:pt x="240" y="283"/>
                      </a:lnTo>
                      <a:lnTo>
                        <a:pt x="242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9" name="Freeform 128"/>
                <p:cNvSpPr>
                  <a:spLocks noChangeAspect="1"/>
                </p:cNvSpPr>
                <p:nvPr/>
              </p:nvSpPr>
              <p:spPr bwMode="gray">
                <a:xfrm>
                  <a:off x="4669631" y="3429347"/>
                  <a:ext cx="131763" cy="98425"/>
                </a:xfrm>
                <a:custGeom>
                  <a:avLst/>
                  <a:gdLst/>
                  <a:ahLst/>
                  <a:cxnLst>
                    <a:cxn ang="0">
                      <a:pos x="242" y="9"/>
                    </a:cxn>
                    <a:cxn ang="0">
                      <a:pos x="182" y="49"/>
                    </a:cxn>
                    <a:cxn ang="0">
                      <a:pos x="113" y="91"/>
                    </a:cxn>
                    <a:cxn ang="0">
                      <a:pos x="83" y="96"/>
                    </a:cxn>
                    <a:cxn ang="0">
                      <a:pos x="64" y="119"/>
                    </a:cxn>
                    <a:cxn ang="0">
                      <a:pos x="46" y="162"/>
                    </a:cxn>
                    <a:cxn ang="0">
                      <a:pos x="16" y="188"/>
                    </a:cxn>
                    <a:cxn ang="0">
                      <a:pos x="1" y="224"/>
                    </a:cxn>
                    <a:cxn ang="0">
                      <a:pos x="1" y="259"/>
                    </a:cxn>
                    <a:cxn ang="0">
                      <a:pos x="5" y="267"/>
                    </a:cxn>
                    <a:cxn ang="0">
                      <a:pos x="11" y="275"/>
                    </a:cxn>
                    <a:cxn ang="0">
                      <a:pos x="15" y="284"/>
                    </a:cxn>
                    <a:cxn ang="0">
                      <a:pos x="24" y="291"/>
                    </a:cxn>
                    <a:cxn ang="0">
                      <a:pos x="35" y="294"/>
                    </a:cxn>
                    <a:cxn ang="0">
                      <a:pos x="40" y="295"/>
                    </a:cxn>
                    <a:cxn ang="0">
                      <a:pos x="53" y="290"/>
                    </a:cxn>
                    <a:cxn ang="0">
                      <a:pos x="79" y="283"/>
                    </a:cxn>
                    <a:cxn ang="0">
                      <a:pos x="107" y="285"/>
                    </a:cxn>
                    <a:cxn ang="0">
                      <a:pos x="119" y="290"/>
                    </a:cxn>
                    <a:cxn ang="0">
                      <a:pos x="130" y="306"/>
                    </a:cxn>
                    <a:cxn ang="0">
                      <a:pos x="141" y="305"/>
                    </a:cxn>
                    <a:cxn ang="0">
                      <a:pos x="138" y="281"/>
                    </a:cxn>
                    <a:cxn ang="0">
                      <a:pos x="133" y="259"/>
                    </a:cxn>
                    <a:cxn ang="0">
                      <a:pos x="127" y="240"/>
                    </a:cxn>
                    <a:cxn ang="0">
                      <a:pos x="149" y="221"/>
                    </a:cxn>
                    <a:cxn ang="0">
                      <a:pos x="199" y="222"/>
                    </a:cxn>
                    <a:cxn ang="0">
                      <a:pos x="246" y="227"/>
                    </a:cxn>
                    <a:cxn ang="0">
                      <a:pos x="275" y="217"/>
                    </a:cxn>
                    <a:cxn ang="0">
                      <a:pos x="317" y="227"/>
                    </a:cxn>
                    <a:cxn ang="0">
                      <a:pos x="336" y="224"/>
                    </a:cxn>
                    <a:cxn ang="0">
                      <a:pos x="344" y="214"/>
                    </a:cxn>
                    <a:cxn ang="0">
                      <a:pos x="350" y="208"/>
                    </a:cxn>
                    <a:cxn ang="0">
                      <a:pos x="364" y="195"/>
                    </a:cxn>
                    <a:cxn ang="0">
                      <a:pos x="387" y="197"/>
                    </a:cxn>
                    <a:cxn ang="0">
                      <a:pos x="410" y="185"/>
                    </a:cxn>
                    <a:cxn ang="0">
                      <a:pos x="415" y="177"/>
                    </a:cxn>
                    <a:cxn ang="0">
                      <a:pos x="417" y="171"/>
                    </a:cxn>
                    <a:cxn ang="0">
                      <a:pos x="398" y="150"/>
                    </a:cxn>
                    <a:cxn ang="0">
                      <a:pos x="408" y="145"/>
                    </a:cxn>
                    <a:cxn ang="0">
                      <a:pos x="402" y="130"/>
                    </a:cxn>
                    <a:cxn ang="0">
                      <a:pos x="387" y="133"/>
                    </a:cxn>
                    <a:cxn ang="0">
                      <a:pos x="368" y="131"/>
                    </a:cxn>
                    <a:cxn ang="0">
                      <a:pos x="345" y="108"/>
                    </a:cxn>
                    <a:cxn ang="0">
                      <a:pos x="317" y="70"/>
                    </a:cxn>
                    <a:cxn ang="0">
                      <a:pos x="302" y="39"/>
                    </a:cxn>
                    <a:cxn ang="0">
                      <a:pos x="290" y="26"/>
                    </a:cxn>
                    <a:cxn ang="0">
                      <a:pos x="295" y="0"/>
                    </a:cxn>
                  </a:cxnLst>
                  <a:rect l="0" t="0" r="r" b="b"/>
                  <a:pathLst>
                    <a:path w="417" h="307">
                      <a:moveTo>
                        <a:pt x="295" y="0"/>
                      </a:moveTo>
                      <a:lnTo>
                        <a:pt x="262" y="1"/>
                      </a:lnTo>
                      <a:lnTo>
                        <a:pt x="242" y="9"/>
                      </a:lnTo>
                      <a:lnTo>
                        <a:pt x="234" y="12"/>
                      </a:lnTo>
                      <a:lnTo>
                        <a:pt x="219" y="25"/>
                      </a:lnTo>
                      <a:lnTo>
                        <a:pt x="182" y="49"/>
                      </a:lnTo>
                      <a:lnTo>
                        <a:pt x="170" y="65"/>
                      </a:lnTo>
                      <a:lnTo>
                        <a:pt x="151" y="79"/>
                      </a:lnTo>
                      <a:lnTo>
                        <a:pt x="113" y="91"/>
                      </a:lnTo>
                      <a:lnTo>
                        <a:pt x="101" y="93"/>
                      </a:lnTo>
                      <a:lnTo>
                        <a:pt x="89" y="95"/>
                      </a:lnTo>
                      <a:lnTo>
                        <a:pt x="83" y="96"/>
                      </a:lnTo>
                      <a:lnTo>
                        <a:pt x="74" y="102"/>
                      </a:lnTo>
                      <a:lnTo>
                        <a:pt x="69" y="108"/>
                      </a:lnTo>
                      <a:lnTo>
                        <a:pt x="64" y="119"/>
                      </a:lnTo>
                      <a:lnTo>
                        <a:pt x="60" y="134"/>
                      </a:lnTo>
                      <a:lnTo>
                        <a:pt x="53" y="152"/>
                      </a:lnTo>
                      <a:lnTo>
                        <a:pt x="46" y="162"/>
                      </a:lnTo>
                      <a:lnTo>
                        <a:pt x="30" y="174"/>
                      </a:lnTo>
                      <a:lnTo>
                        <a:pt x="20" y="183"/>
                      </a:lnTo>
                      <a:lnTo>
                        <a:pt x="16" y="188"/>
                      </a:lnTo>
                      <a:lnTo>
                        <a:pt x="11" y="197"/>
                      </a:lnTo>
                      <a:lnTo>
                        <a:pt x="10" y="206"/>
                      </a:lnTo>
                      <a:lnTo>
                        <a:pt x="1" y="224"/>
                      </a:lnTo>
                      <a:lnTo>
                        <a:pt x="0" y="235"/>
                      </a:lnTo>
                      <a:lnTo>
                        <a:pt x="0" y="248"/>
                      </a:lnTo>
                      <a:lnTo>
                        <a:pt x="1" y="259"/>
                      </a:lnTo>
                      <a:lnTo>
                        <a:pt x="4" y="260"/>
                      </a:lnTo>
                      <a:lnTo>
                        <a:pt x="4" y="262"/>
                      </a:lnTo>
                      <a:lnTo>
                        <a:pt x="5" y="267"/>
                      </a:lnTo>
                      <a:lnTo>
                        <a:pt x="6" y="268"/>
                      </a:lnTo>
                      <a:lnTo>
                        <a:pt x="8" y="269"/>
                      </a:lnTo>
                      <a:lnTo>
                        <a:pt x="11" y="275"/>
                      </a:lnTo>
                      <a:lnTo>
                        <a:pt x="14" y="276"/>
                      </a:lnTo>
                      <a:lnTo>
                        <a:pt x="15" y="279"/>
                      </a:lnTo>
                      <a:lnTo>
                        <a:pt x="15" y="284"/>
                      </a:lnTo>
                      <a:lnTo>
                        <a:pt x="19" y="284"/>
                      </a:lnTo>
                      <a:lnTo>
                        <a:pt x="22" y="287"/>
                      </a:lnTo>
                      <a:lnTo>
                        <a:pt x="24" y="291"/>
                      </a:lnTo>
                      <a:lnTo>
                        <a:pt x="31" y="295"/>
                      </a:lnTo>
                      <a:lnTo>
                        <a:pt x="31" y="294"/>
                      </a:lnTo>
                      <a:lnTo>
                        <a:pt x="35" y="294"/>
                      </a:lnTo>
                      <a:lnTo>
                        <a:pt x="37" y="291"/>
                      </a:lnTo>
                      <a:lnTo>
                        <a:pt x="38" y="291"/>
                      </a:lnTo>
                      <a:lnTo>
                        <a:pt x="40" y="295"/>
                      </a:lnTo>
                      <a:lnTo>
                        <a:pt x="47" y="298"/>
                      </a:lnTo>
                      <a:lnTo>
                        <a:pt x="51" y="296"/>
                      </a:lnTo>
                      <a:lnTo>
                        <a:pt x="53" y="290"/>
                      </a:lnTo>
                      <a:lnTo>
                        <a:pt x="59" y="289"/>
                      </a:lnTo>
                      <a:lnTo>
                        <a:pt x="67" y="286"/>
                      </a:lnTo>
                      <a:lnTo>
                        <a:pt x="79" y="283"/>
                      </a:lnTo>
                      <a:lnTo>
                        <a:pt x="89" y="280"/>
                      </a:lnTo>
                      <a:lnTo>
                        <a:pt x="96" y="280"/>
                      </a:lnTo>
                      <a:lnTo>
                        <a:pt x="107" y="285"/>
                      </a:lnTo>
                      <a:lnTo>
                        <a:pt x="112" y="280"/>
                      </a:lnTo>
                      <a:lnTo>
                        <a:pt x="113" y="280"/>
                      </a:lnTo>
                      <a:lnTo>
                        <a:pt x="119" y="290"/>
                      </a:lnTo>
                      <a:lnTo>
                        <a:pt x="124" y="291"/>
                      </a:lnTo>
                      <a:lnTo>
                        <a:pt x="125" y="296"/>
                      </a:lnTo>
                      <a:lnTo>
                        <a:pt x="130" y="306"/>
                      </a:lnTo>
                      <a:lnTo>
                        <a:pt x="133" y="307"/>
                      </a:lnTo>
                      <a:lnTo>
                        <a:pt x="139" y="307"/>
                      </a:lnTo>
                      <a:lnTo>
                        <a:pt x="141" y="305"/>
                      </a:lnTo>
                      <a:lnTo>
                        <a:pt x="138" y="298"/>
                      </a:lnTo>
                      <a:lnTo>
                        <a:pt x="138" y="292"/>
                      </a:lnTo>
                      <a:lnTo>
                        <a:pt x="138" y="281"/>
                      </a:lnTo>
                      <a:lnTo>
                        <a:pt x="135" y="273"/>
                      </a:lnTo>
                      <a:lnTo>
                        <a:pt x="137" y="260"/>
                      </a:lnTo>
                      <a:lnTo>
                        <a:pt x="133" y="259"/>
                      </a:lnTo>
                      <a:lnTo>
                        <a:pt x="133" y="251"/>
                      </a:lnTo>
                      <a:lnTo>
                        <a:pt x="130" y="248"/>
                      </a:lnTo>
                      <a:lnTo>
                        <a:pt x="127" y="240"/>
                      </a:lnTo>
                      <a:lnTo>
                        <a:pt x="128" y="232"/>
                      </a:lnTo>
                      <a:lnTo>
                        <a:pt x="132" y="224"/>
                      </a:lnTo>
                      <a:lnTo>
                        <a:pt x="149" y="221"/>
                      </a:lnTo>
                      <a:lnTo>
                        <a:pt x="160" y="221"/>
                      </a:lnTo>
                      <a:lnTo>
                        <a:pt x="171" y="224"/>
                      </a:lnTo>
                      <a:lnTo>
                        <a:pt x="199" y="222"/>
                      </a:lnTo>
                      <a:lnTo>
                        <a:pt x="225" y="227"/>
                      </a:lnTo>
                      <a:lnTo>
                        <a:pt x="242" y="228"/>
                      </a:lnTo>
                      <a:lnTo>
                        <a:pt x="246" y="227"/>
                      </a:lnTo>
                      <a:lnTo>
                        <a:pt x="258" y="219"/>
                      </a:lnTo>
                      <a:lnTo>
                        <a:pt x="275" y="216"/>
                      </a:lnTo>
                      <a:lnTo>
                        <a:pt x="275" y="217"/>
                      </a:lnTo>
                      <a:lnTo>
                        <a:pt x="310" y="222"/>
                      </a:lnTo>
                      <a:lnTo>
                        <a:pt x="313" y="227"/>
                      </a:lnTo>
                      <a:lnTo>
                        <a:pt x="317" y="227"/>
                      </a:lnTo>
                      <a:lnTo>
                        <a:pt x="320" y="225"/>
                      </a:lnTo>
                      <a:lnTo>
                        <a:pt x="334" y="225"/>
                      </a:lnTo>
                      <a:lnTo>
                        <a:pt x="336" y="224"/>
                      </a:lnTo>
                      <a:lnTo>
                        <a:pt x="339" y="220"/>
                      </a:lnTo>
                      <a:lnTo>
                        <a:pt x="343" y="220"/>
                      </a:lnTo>
                      <a:lnTo>
                        <a:pt x="344" y="214"/>
                      </a:lnTo>
                      <a:lnTo>
                        <a:pt x="347" y="211"/>
                      </a:lnTo>
                      <a:lnTo>
                        <a:pt x="348" y="210"/>
                      </a:lnTo>
                      <a:lnTo>
                        <a:pt x="350" y="208"/>
                      </a:lnTo>
                      <a:lnTo>
                        <a:pt x="354" y="209"/>
                      </a:lnTo>
                      <a:lnTo>
                        <a:pt x="361" y="197"/>
                      </a:lnTo>
                      <a:lnTo>
                        <a:pt x="364" y="195"/>
                      </a:lnTo>
                      <a:lnTo>
                        <a:pt x="370" y="195"/>
                      </a:lnTo>
                      <a:lnTo>
                        <a:pt x="379" y="199"/>
                      </a:lnTo>
                      <a:lnTo>
                        <a:pt x="387" y="197"/>
                      </a:lnTo>
                      <a:lnTo>
                        <a:pt x="393" y="199"/>
                      </a:lnTo>
                      <a:lnTo>
                        <a:pt x="398" y="197"/>
                      </a:lnTo>
                      <a:lnTo>
                        <a:pt x="410" y="185"/>
                      </a:lnTo>
                      <a:lnTo>
                        <a:pt x="412" y="182"/>
                      </a:lnTo>
                      <a:lnTo>
                        <a:pt x="412" y="181"/>
                      </a:lnTo>
                      <a:lnTo>
                        <a:pt x="415" y="177"/>
                      </a:lnTo>
                      <a:lnTo>
                        <a:pt x="417" y="172"/>
                      </a:lnTo>
                      <a:lnTo>
                        <a:pt x="417" y="170"/>
                      </a:lnTo>
                      <a:lnTo>
                        <a:pt x="417" y="171"/>
                      </a:lnTo>
                      <a:lnTo>
                        <a:pt x="406" y="161"/>
                      </a:lnTo>
                      <a:lnTo>
                        <a:pt x="399" y="154"/>
                      </a:lnTo>
                      <a:lnTo>
                        <a:pt x="398" y="150"/>
                      </a:lnTo>
                      <a:lnTo>
                        <a:pt x="399" y="146"/>
                      </a:lnTo>
                      <a:lnTo>
                        <a:pt x="403" y="145"/>
                      </a:lnTo>
                      <a:lnTo>
                        <a:pt x="408" y="145"/>
                      </a:lnTo>
                      <a:lnTo>
                        <a:pt x="409" y="142"/>
                      </a:lnTo>
                      <a:lnTo>
                        <a:pt x="408" y="140"/>
                      </a:lnTo>
                      <a:lnTo>
                        <a:pt x="402" y="130"/>
                      </a:lnTo>
                      <a:lnTo>
                        <a:pt x="396" y="127"/>
                      </a:lnTo>
                      <a:lnTo>
                        <a:pt x="392" y="128"/>
                      </a:lnTo>
                      <a:lnTo>
                        <a:pt x="387" y="133"/>
                      </a:lnTo>
                      <a:lnTo>
                        <a:pt x="382" y="134"/>
                      </a:lnTo>
                      <a:lnTo>
                        <a:pt x="379" y="134"/>
                      </a:lnTo>
                      <a:lnTo>
                        <a:pt x="368" y="131"/>
                      </a:lnTo>
                      <a:lnTo>
                        <a:pt x="360" y="127"/>
                      </a:lnTo>
                      <a:lnTo>
                        <a:pt x="349" y="114"/>
                      </a:lnTo>
                      <a:lnTo>
                        <a:pt x="345" y="108"/>
                      </a:lnTo>
                      <a:lnTo>
                        <a:pt x="339" y="93"/>
                      </a:lnTo>
                      <a:lnTo>
                        <a:pt x="334" y="84"/>
                      </a:lnTo>
                      <a:lnTo>
                        <a:pt x="317" y="70"/>
                      </a:lnTo>
                      <a:lnTo>
                        <a:pt x="305" y="55"/>
                      </a:lnTo>
                      <a:lnTo>
                        <a:pt x="301" y="48"/>
                      </a:lnTo>
                      <a:lnTo>
                        <a:pt x="302" y="39"/>
                      </a:lnTo>
                      <a:lnTo>
                        <a:pt x="301" y="37"/>
                      </a:lnTo>
                      <a:lnTo>
                        <a:pt x="291" y="28"/>
                      </a:lnTo>
                      <a:lnTo>
                        <a:pt x="290" y="26"/>
                      </a:lnTo>
                      <a:lnTo>
                        <a:pt x="293" y="16"/>
                      </a:lnTo>
                      <a:lnTo>
                        <a:pt x="294" y="5"/>
                      </a:lnTo>
                      <a:lnTo>
                        <a:pt x="29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0" name="Freeform 129"/>
                <p:cNvSpPr>
                  <a:spLocks noChangeAspect="1"/>
                </p:cNvSpPr>
                <p:nvPr/>
              </p:nvSpPr>
              <p:spPr bwMode="gray">
                <a:xfrm>
                  <a:off x="4906168" y="3469034"/>
                  <a:ext cx="133350" cy="195263"/>
                </a:xfrm>
                <a:custGeom>
                  <a:avLst/>
                  <a:gdLst/>
                  <a:ahLst/>
                  <a:cxnLst>
                    <a:cxn ang="0">
                      <a:pos x="220" y="581"/>
                    </a:cxn>
                    <a:cxn ang="0">
                      <a:pos x="170" y="579"/>
                    </a:cxn>
                    <a:cxn ang="0">
                      <a:pos x="74" y="585"/>
                    </a:cxn>
                    <a:cxn ang="0">
                      <a:pos x="79" y="536"/>
                    </a:cxn>
                    <a:cxn ang="0">
                      <a:pos x="75" y="520"/>
                    </a:cxn>
                    <a:cxn ang="0">
                      <a:pos x="63" y="502"/>
                    </a:cxn>
                    <a:cxn ang="0">
                      <a:pos x="68" y="494"/>
                    </a:cxn>
                    <a:cxn ang="0">
                      <a:pos x="58" y="484"/>
                    </a:cxn>
                    <a:cxn ang="0">
                      <a:pos x="32" y="480"/>
                    </a:cxn>
                    <a:cxn ang="0">
                      <a:pos x="11" y="456"/>
                    </a:cxn>
                    <a:cxn ang="0">
                      <a:pos x="3" y="448"/>
                    </a:cxn>
                    <a:cxn ang="0">
                      <a:pos x="7" y="432"/>
                    </a:cxn>
                    <a:cxn ang="0">
                      <a:pos x="19" y="400"/>
                    </a:cxn>
                    <a:cxn ang="0">
                      <a:pos x="39" y="358"/>
                    </a:cxn>
                    <a:cxn ang="0">
                      <a:pos x="62" y="328"/>
                    </a:cxn>
                    <a:cxn ang="0">
                      <a:pos x="101" y="323"/>
                    </a:cxn>
                    <a:cxn ang="0">
                      <a:pos x="130" y="339"/>
                    </a:cxn>
                    <a:cxn ang="0">
                      <a:pos x="143" y="350"/>
                    </a:cxn>
                    <a:cxn ang="0">
                      <a:pos x="168" y="342"/>
                    </a:cxn>
                    <a:cxn ang="0">
                      <a:pos x="198" y="280"/>
                    </a:cxn>
                    <a:cxn ang="0">
                      <a:pos x="210" y="241"/>
                    </a:cxn>
                    <a:cxn ang="0">
                      <a:pos x="238" y="217"/>
                    </a:cxn>
                    <a:cxn ang="0">
                      <a:pos x="249" y="171"/>
                    </a:cxn>
                    <a:cxn ang="0">
                      <a:pos x="263" y="131"/>
                    </a:cxn>
                    <a:cxn ang="0">
                      <a:pos x="279" y="95"/>
                    </a:cxn>
                    <a:cxn ang="0">
                      <a:pos x="307" y="77"/>
                    </a:cxn>
                    <a:cxn ang="0">
                      <a:pos x="327" y="48"/>
                    </a:cxn>
                    <a:cxn ang="0">
                      <a:pos x="323" y="23"/>
                    </a:cxn>
                    <a:cxn ang="0">
                      <a:pos x="310" y="15"/>
                    </a:cxn>
                    <a:cxn ang="0">
                      <a:pos x="332" y="0"/>
                    </a:cxn>
                    <a:cxn ang="0">
                      <a:pos x="340" y="4"/>
                    </a:cxn>
                    <a:cxn ang="0">
                      <a:pos x="355" y="48"/>
                    </a:cxn>
                    <a:cxn ang="0">
                      <a:pos x="349" y="90"/>
                    </a:cxn>
                    <a:cxn ang="0">
                      <a:pos x="374" y="140"/>
                    </a:cxn>
                    <a:cxn ang="0">
                      <a:pos x="376" y="157"/>
                    </a:cxn>
                    <a:cxn ang="0">
                      <a:pos x="337" y="154"/>
                    </a:cxn>
                    <a:cxn ang="0">
                      <a:pos x="315" y="159"/>
                    </a:cxn>
                    <a:cxn ang="0">
                      <a:pos x="311" y="192"/>
                    </a:cxn>
                    <a:cxn ang="0">
                      <a:pos x="338" y="215"/>
                    </a:cxn>
                    <a:cxn ang="0">
                      <a:pos x="360" y="230"/>
                    </a:cxn>
                    <a:cxn ang="0">
                      <a:pos x="376" y="292"/>
                    </a:cxn>
                    <a:cxn ang="0">
                      <a:pos x="370" y="323"/>
                    </a:cxn>
                    <a:cxn ang="0">
                      <a:pos x="343" y="369"/>
                    </a:cxn>
                    <a:cxn ang="0">
                      <a:pos x="335" y="407"/>
                    </a:cxn>
                    <a:cxn ang="0">
                      <a:pos x="345" y="458"/>
                    </a:cxn>
                    <a:cxn ang="0">
                      <a:pos x="390" y="528"/>
                    </a:cxn>
                    <a:cxn ang="0">
                      <a:pos x="418" y="559"/>
                    </a:cxn>
                    <a:cxn ang="0">
                      <a:pos x="413" y="615"/>
                    </a:cxn>
                    <a:cxn ang="0">
                      <a:pos x="366" y="592"/>
                    </a:cxn>
                    <a:cxn ang="0">
                      <a:pos x="264" y="585"/>
                    </a:cxn>
                  </a:cxnLst>
                  <a:rect l="0" t="0" r="r" b="b"/>
                  <a:pathLst>
                    <a:path w="420" h="615">
                      <a:moveTo>
                        <a:pt x="264" y="585"/>
                      </a:moveTo>
                      <a:lnTo>
                        <a:pt x="256" y="582"/>
                      </a:lnTo>
                      <a:lnTo>
                        <a:pt x="220" y="581"/>
                      </a:lnTo>
                      <a:lnTo>
                        <a:pt x="204" y="577"/>
                      </a:lnTo>
                      <a:lnTo>
                        <a:pt x="184" y="581"/>
                      </a:lnTo>
                      <a:lnTo>
                        <a:pt x="170" y="579"/>
                      </a:lnTo>
                      <a:lnTo>
                        <a:pt x="156" y="582"/>
                      </a:lnTo>
                      <a:lnTo>
                        <a:pt x="116" y="582"/>
                      </a:lnTo>
                      <a:lnTo>
                        <a:pt x="74" y="585"/>
                      </a:lnTo>
                      <a:lnTo>
                        <a:pt x="70" y="586"/>
                      </a:lnTo>
                      <a:lnTo>
                        <a:pt x="74" y="552"/>
                      </a:lnTo>
                      <a:lnTo>
                        <a:pt x="79" y="536"/>
                      </a:lnTo>
                      <a:lnTo>
                        <a:pt x="79" y="529"/>
                      </a:lnTo>
                      <a:lnTo>
                        <a:pt x="81" y="527"/>
                      </a:lnTo>
                      <a:lnTo>
                        <a:pt x="75" y="520"/>
                      </a:lnTo>
                      <a:lnTo>
                        <a:pt x="69" y="513"/>
                      </a:lnTo>
                      <a:lnTo>
                        <a:pt x="66" y="509"/>
                      </a:lnTo>
                      <a:lnTo>
                        <a:pt x="63" y="502"/>
                      </a:lnTo>
                      <a:lnTo>
                        <a:pt x="63" y="500"/>
                      </a:lnTo>
                      <a:lnTo>
                        <a:pt x="66" y="499"/>
                      </a:lnTo>
                      <a:lnTo>
                        <a:pt x="68" y="494"/>
                      </a:lnTo>
                      <a:lnTo>
                        <a:pt x="68" y="485"/>
                      </a:lnTo>
                      <a:lnTo>
                        <a:pt x="64" y="483"/>
                      </a:lnTo>
                      <a:lnTo>
                        <a:pt x="58" y="484"/>
                      </a:lnTo>
                      <a:lnTo>
                        <a:pt x="57" y="488"/>
                      </a:lnTo>
                      <a:lnTo>
                        <a:pt x="52" y="489"/>
                      </a:lnTo>
                      <a:lnTo>
                        <a:pt x="32" y="480"/>
                      </a:lnTo>
                      <a:lnTo>
                        <a:pt x="27" y="471"/>
                      </a:lnTo>
                      <a:lnTo>
                        <a:pt x="21" y="456"/>
                      </a:lnTo>
                      <a:lnTo>
                        <a:pt x="11" y="456"/>
                      </a:lnTo>
                      <a:lnTo>
                        <a:pt x="6" y="458"/>
                      </a:lnTo>
                      <a:lnTo>
                        <a:pt x="1" y="455"/>
                      </a:lnTo>
                      <a:lnTo>
                        <a:pt x="3" y="448"/>
                      </a:lnTo>
                      <a:lnTo>
                        <a:pt x="0" y="446"/>
                      </a:lnTo>
                      <a:lnTo>
                        <a:pt x="0" y="439"/>
                      </a:lnTo>
                      <a:lnTo>
                        <a:pt x="7" y="432"/>
                      </a:lnTo>
                      <a:lnTo>
                        <a:pt x="14" y="423"/>
                      </a:lnTo>
                      <a:lnTo>
                        <a:pt x="17" y="414"/>
                      </a:lnTo>
                      <a:lnTo>
                        <a:pt x="19" y="400"/>
                      </a:lnTo>
                      <a:lnTo>
                        <a:pt x="22" y="385"/>
                      </a:lnTo>
                      <a:lnTo>
                        <a:pt x="31" y="369"/>
                      </a:lnTo>
                      <a:lnTo>
                        <a:pt x="39" y="358"/>
                      </a:lnTo>
                      <a:lnTo>
                        <a:pt x="47" y="350"/>
                      </a:lnTo>
                      <a:lnTo>
                        <a:pt x="58" y="345"/>
                      </a:lnTo>
                      <a:lnTo>
                        <a:pt x="62" y="328"/>
                      </a:lnTo>
                      <a:lnTo>
                        <a:pt x="64" y="328"/>
                      </a:lnTo>
                      <a:lnTo>
                        <a:pt x="79" y="328"/>
                      </a:lnTo>
                      <a:lnTo>
                        <a:pt x="101" y="323"/>
                      </a:lnTo>
                      <a:lnTo>
                        <a:pt x="116" y="324"/>
                      </a:lnTo>
                      <a:lnTo>
                        <a:pt x="127" y="334"/>
                      </a:lnTo>
                      <a:lnTo>
                        <a:pt x="130" y="339"/>
                      </a:lnTo>
                      <a:lnTo>
                        <a:pt x="130" y="340"/>
                      </a:lnTo>
                      <a:lnTo>
                        <a:pt x="134" y="343"/>
                      </a:lnTo>
                      <a:lnTo>
                        <a:pt x="143" y="350"/>
                      </a:lnTo>
                      <a:lnTo>
                        <a:pt x="156" y="351"/>
                      </a:lnTo>
                      <a:lnTo>
                        <a:pt x="165" y="348"/>
                      </a:lnTo>
                      <a:lnTo>
                        <a:pt x="168" y="342"/>
                      </a:lnTo>
                      <a:lnTo>
                        <a:pt x="170" y="333"/>
                      </a:lnTo>
                      <a:lnTo>
                        <a:pt x="188" y="302"/>
                      </a:lnTo>
                      <a:lnTo>
                        <a:pt x="198" y="280"/>
                      </a:lnTo>
                      <a:lnTo>
                        <a:pt x="200" y="273"/>
                      </a:lnTo>
                      <a:lnTo>
                        <a:pt x="204" y="257"/>
                      </a:lnTo>
                      <a:lnTo>
                        <a:pt x="210" y="241"/>
                      </a:lnTo>
                      <a:lnTo>
                        <a:pt x="221" y="229"/>
                      </a:lnTo>
                      <a:lnTo>
                        <a:pt x="236" y="222"/>
                      </a:lnTo>
                      <a:lnTo>
                        <a:pt x="238" y="217"/>
                      </a:lnTo>
                      <a:lnTo>
                        <a:pt x="240" y="211"/>
                      </a:lnTo>
                      <a:lnTo>
                        <a:pt x="241" y="199"/>
                      </a:lnTo>
                      <a:lnTo>
                        <a:pt x="249" y="171"/>
                      </a:lnTo>
                      <a:lnTo>
                        <a:pt x="251" y="160"/>
                      </a:lnTo>
                      <a:lnTo>
                        <a:pt x="254" y="149"/>
                      </a:lnTo>
                      <a:lnTo>
                        <a:pt x="263" y="131"/>
                      </a:lnTo>
                      <a:lnTo>
                        <a:pt x="270" y="108"/>
                      </a:lnTo>
                      <a:lnTo>
                        <a:pt x="274" y="101"/>
                      </a:lnTo>
                      <a:lnTo>
                        <a:pt x="279" y="95"/>
                      </a:lnTo>
                      <a:lnTo>
                        <a:pt x="288" y="85"/>
                      </a:lnTo>
                      <a:lnTo>
                        <a:pt x="291" y="84"/>
                      </a:lnTo>
                      <a:lnTo>
                        <a:pt x="307" y="77"/>
                      </a:lnTo>
                      <a:lnTo>
                        <a:pt x="310" y="74"/>
                      </a:lnTo>
                      <a:lnTo>
                        <a:pt x="329" y="61"/>
                      </a:lnTo>
                      <a:lnTo>
                        <a:pt x="327" y="48"/>
                      </a:lnTo>
                      <a:lnTo>
                        <a:pt x="328" y="31"/>
                      </a:lnTo>
                      <a:lnTo>
                        <a:pt x="326" y="26"/>
                      </a:lnTo>
                      <a:lnTo>
                        <a:pt x="323" y="23"/>
                      </a:lnTo>
                      <a:lnTo>
                        <a:pt x="322" y="22"/>
                      </a:lnTo>
                      <a:lnTo>
                        <a:pt x="311" y="18"/>
                      </a:lnTo>
                      <a:lnTo>
                        <a:pt x="310" y="15"/>
                      </a:lnTo>
                      <a:lnTo>
                        <a:pt x="315" y="15"/>
                      </a:lnTo>
                      <a:lnTo>
                        <a:pt x="323" y="3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0" y="1"/>
                      </a:lnTo>
                      <a:lnTo>
                        <a:pt x="340" y="4"/>
                      </a:lnTo>
                      <a:lnTo>
                        <a:pt x="347" y="32"/>
                      </a:lnTo>
                      <a:lnTo>
                        <a:pt x="353" y="41"/>
                      </a:lnTo>
                      <a:lnTo>
                        <a:pt x="355" y="48"/>
                      </a:lnTo>
                      <a:lnTo>
                        <a:pt x="354" y="68"/>
                      </a:lnTo>
                      <a:lnTo>
                        <a:pt x="353" y="79"/>
                      </a:lnTo>
                      <a:lnTo>
                        <a:pt x="349" y="90"/>
                      </a:lnTo>
                      <a:lnTo>
                        <a:pt x="349" y="98"/>
                      </a:lnTo>
                      <a:lnTo>
                        <a:pt x="359" y="119"/>
                      </a:lnTo>
                      <a:lnTo>
                        <a:pt x="374" y="140"/>
                      </a:lnTo>
                      <a:lnTo>
                        <a:pt x="376" y="146"/>
                      </a:lnTo>
                      <a:lnTo>
                        <a:pt x="377" y="155"/>
                      </a:lnTo>
                      <a:lnTo>
                        <a:pt x="376" y="157"/>
                      </a:lnTo>
                      <a:lnTo>
                        <a:pt x="372" y="160"/>
                      </a:lnTo>
                      <a:lnTo>
                        <a:pt x="353" y="156"/>
                      </a:lnTo>
                      <a:lnTo>
                        <a:pt x="337" y="154"/>
                      </a:lnTo>
                      <a:lnTo>
                        <a:pt x="322" y="155"/>
                      </a:lnTo>
                      <a:lnTo>
                        <a:pt x="318" y="156"/>
                      </a:lnTo>
                      <a:lnTo>
                        <a:pt x="315" y="159"/>
                      </a:lnTo>
                      <a:lnTo>
                        <a:pt x="310" y="165"/>
                      </a:lnTo>
                      <a:lnTo>
                        <a:pt x="310" y="179"/>
                      </a:lnTo>
                      <a:lnTo>
                        <a:pt x="311" y="192"/>
                      </a:lnTo>
                      <a:lnTo>
                        <a:pt x="322" y="205"/>
                      </a:lnTo>
                      <a:lnTo>
                        <a:pt x="329" y="211"/>
                      </a:lnTo>
                      <a:lnTo>
                        <a:pt x="338" y="215"/>
                      </a:lnTo>
                      <a:lnTo>
                        <a:pt x="350" y="217"/>
                      </a:lnTo>
                      <a:lnTo>
                        <a:pt x="354" y="220"/>
                      </a:lnTo>
                      <a:lnTo>
                        <a:pt x="360" y="230"/>
                      </a:lnTo>
                      <a:lnTo>
                        <a:pt x="370" y="257"/>
                      </a:lnTo>
                      <a:lnTo>
                        <a:pt x="375" y="275"/>
                      </a:lnTo>
                      <a:lnTo>
                        <a:pt x="376" y="292"/>
                      </a:lnTo>
                      <a:lnTo>
                        <a:pt x="377" y="295"/>
                      </a:lnTo>
                      <a:lnTo>
                        <a:pt x="380" y="297"/>
                      </a:lnTo>
                      <a:lnTo>
                        <a:pt x="370" y="323"/>
                      </a:lnTo>
                      <a:lnTo>
                        <a:pt x="360" y="338"/>
                      </a:lnTo>
                      <a:lnTo>
                        <a:pt x="353" y="354"/>
                      </a:lnTo>
                      <a:lnTo>
                        <a:pt x="343" y="369"/>
                      </a:lnTo>
                      <a:lnTo>
                        <a:pt x="332" y="380"/>
                      </a:lnTo>
                      <a:lnTo>
                        <a:pt x="332" y="393"/>
                      </a:lnTo>
                      <a:lnTo>
                        <a:pt x="335" y="407"/>
                      </a:lnTo>
                      <a:lnTo>
                        <a:pt x="334" y="424"/>
                      </a:lnTo>
                      <a:lnTo>
                        <a:pt x="335" y="440"/>
                      </a:lnTo>
                      <a:lnTo>
                        <a:pt x="345" y="458"/>
                      </a:lnTo>
                      <a:lnTo>
                        <a:pt x="354" y="469"/>
                      </a:lnTo>
                      <a:lnTo>
                        <a:pt x="378" y="516"/>
                      </a:lnTo>
                      <a:lnTo>
                        <a:pt x="390" y="528"/>
                      </a:lnTo>
                      <a:lnTo>
                        <a:pt x="413" y="548"/>
                      </a:lnTo>
                      <a:lnTo>
                        <a:pt x="420" y="548"/>
                      </a:lnTo>
                      <a:lnTo>
                        <a:pt x="418" y="559"/>
                      </a:lnTo>
                      <a:lnTo>
                        <a:pt x="420" y="602"/>
                      </a:lnTo>
                      <a:lnTo>
                        <a:pt x="418" y="612"/>
                      </a:lnTo>
                      <a:lnTo>
                        <a:pt x="413" y="615"/>
                      </a:lnTo>
                      <a:lnTo>
                        <a:pt x="390" y="597"/>
                      </a:lnTo>
                      <a:lnTo>
                        <a:pt x="380" y="597"/>
                      </a:lnTo>
                      <a:lnTo>
                        <a:pt x="366" y="592"/>
                      </a:lnTo>
                      <a:lnTo>
                        <a:pt x="351" y="591"/>
                      </a:lnTo>
                      <a:lnTo>
                        <a:pt x="340" y="585"/>
                      </a:lnTo>
                      <a:lnTo>
                        <a:pt x="264" y="58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1" name="Freeform 130"/>
                <p:cNvSpPr>
                  <a:spLocks noChangeAspect="1"/>
                </p:cNvSpPr>
                <p:nvPr/>
              </p:nvSpPr>
              <p:spPr bwMode="gray">
                <a:xfrm>
                  <a:off x="4772818" y="3475384"/>
                  <a:ext cx="52388" cy="107950"/>
                </a:xfrm>
                <a:custGeom>
                  <a:avLst/>
                  <a:gdLst/>
                  <a:ahLst/>
                  <a:cxnLst>
                    <a:cxn ang="0">
                      <a:pos x="147" y="30"/>
                    </a:cxn>
                    <a:cxn ang="0">
                      <a:pos x="128" y="12"/>
                    </a:cxn>
                    <a:cxn ang="0">
                      <a:pos x="114" y="0"/>
                    </a:cxn>
                    <a:cxn ang="0">
                      <a:pos x="101" y="5"/>
                    </a:cxn>
                    <a:cxn ang="0">
                      <a:pos x="90" y="12"/>
                    </a:cxn>
                    <a:cxn ang="0">
                      <a:pos x="90" y="25"/>
                    </a:cxn>
                    <a:cxn ang="0">
                      <a:pos x="90" y="26"/>
                    </a:cxn>
                    <a:cxn ang="0">
                      <a:pos x="85" y="35"/>
                    </a:cxn>
                    <a:cxn ang="0">
                      <a:pos x="83" y="39"/>
                    </a:cxn>
                    <a:cxn ang="0">
                      <a:pos x="66" y="53"/>
                    </a:cxn>
                    <a:cxn ang="0">
                      <a:pos x="52" y="53"/>
                    </a:cxn>
                    <a:cxn ang="0">
                      <a:pos x="37" y="49"/>
                    </a:cxn>
                    <a:cxn ang="0">
                      <a:pos x="27" y="63"/>
                    </a:cxn>
                    <a:cxn ang="0">
                      <a:pos x="21" y="64"/>
                    </a:cxn>
                    <a:cxn ang="0">
                      <a:pos x="17" y="68"/>
                    </a:cxn>
                    <a:cxn ang="0">
                      <a:pos x="12" y="74"/>
                    </a:cxn>
                    <a:cxn ang="0">
                      <a:pos x="6" y="80"/>
                    </a:cxn>
                    <a:cxn ang="0">
                      <a:pos x="1" y="95"/>
                    </a:cxn>
                    <a:cxn ang="0">
                      <a:pos x="0" y="113"/>
                    </a:cxn>
                    <a:cxn ang="0">
                      <a:pos x="11" y="121"/>
                    </a:cxn>
                    <a:cxn ang="0">
                      <a:pos x="20" y="124"/>
                    </a:cxn>
                    <a:cxn ang="0">
                      <a:pos x="41" y="159"/>
                    </a:cxn>
                    <a:cxn ang="0">
                      <a:pos x="50" y="189"/>
                    </a:cxn>
                    <a:cxn ang="0">
                      <a:pos x="54" y="204"/>
                    </a:cxn>
                    <a:cxn ang="0">
                      <a:pos x="58" y="234"/>
                    </a:cxn>
                    <a:cxn ang="0">
                      <a:pos x="54" y="308"/>
                    </a:cxn>
                    <a:cxn ang="0">
                      <a:pos x="58" y="331"/>
                    </a:cxn>
                    <a:cxn ang="0">
                      <a:pos x="61" y="339"/>
                    </a:cxn>
                    <a:cxn ang="0">
                      <a:pos x="112" y="337"/>
                    </a:cxn>
                    <a:cxn ang="0">
                      <a:pos x="107" y="295"/>
                    </a:cxn>
                    <a:cxn ang="0">
                      <a:pos x="113" y="265"/>
                    </a:cxn>
                    <a:cxn ang="0">
                      <a:pos x="113" y="215"/>
                    </a:cxn>
                    <a:cxn ang="0">
                      <a:pos x="129" y="183"/>
                    </a:cxn>
                    <a:cxn ang="0">
                      <a:pos x="133" y="159"/>
                    </a:cxn>
                    <a:cxn ang="0">
                      <a:pos x="156" y="138"/>
                    </a:cxn>
                    <a:cxn ang="0">
                      <a:pos x="160" y="129"/>
                    </a:cxn>
                    <a:cxn ang="0">
                      <a:pos x="160" y="124"/>
                    </a:cxn>
                    <a:cxn ang="0">
                      <a:pos x="155" y="117"/>
                    </a:cxn>
                    <a:cxn ang="0">
                      <a:pos x="160" y="109"/>
                    </a:cxn>
                    <a:cxn ang="0">
                      <a:pos x="166" y="107"/>
                    </a:cxn>
                    <a:cxn ang="0">
                      <a:pos x="162" y="74"/>
                    </a:cxn>
                    <a:cxn ang="0">
                      <a:pos x="151" y="59"/>
                    </a:cxn>
                    <a:cxn ang="0">
                      <a:pos x="151" y="43"/>
                    </a:cxn>
                  </a:cxnLst>
                  <a:rect l="0" t="0" r="r" b="b"/>
                  <a:pathLst>
                    <a:path w="166" h="340">
                      <a:moveTo>
                        <a:pt x="156" y="37"/>
                      </a:moveTo>
                      <a:lnTo>
                        <a:pt x="147" y="30"/>
                      </a:lnTo>
                      <a:lnTo>
                        <a:pt x="140" y="25"/>
                      </a:lnTo>
                      <a:lnTo>
                        <a:pt x="128" y="12"/>
                      </a:lnTo>
                      <a:lnTo>
                        <a:pt x="117" y="1"/>
                      </a:lnTo>
                      <a:lnTo>
                        <a:pt x="114" y="0"/>
                      </a:lnTo>
                      <a:lnTo>
                        <a:pt x="106" y="4"/>
                      </a:lnTo>
                      <a:lnTo>
                        <a:pt x="101" y="5"/>
                      </a:lnTo>
                      <a:lnTo>
                        <a:pt x="90" y="8"/>
                      </a:lnTo>
                      <a:lnTo>
                        <a:pt x="90" y="12"/>
                      </a:lnTo>
                      <a:lnTo>
                        <a:pt x="97" y="21"/>
                      </a:lnTo>
                      <a:lnTo>
                        <a:pt x="90" y="25"/>
                      </a:lnTo>
                      <a:lnTo>
                        <a:pt x="90" y="24"/>
                      </a:lnTo>
                      <a:lnTo>
                        <a:pt x="90" y="26"/>
                      </a:lnTo>
                      <a:lnTo>
                        <a:pt x="88" y="31"/>
                      </a:lnTo>
                      <a:lnTo>
                        <a:pt x="85" y="35"/>
                      </a:lnTo>
                      <a:lnTo>
                        <a:pt x="85" y="36"/>
                      </a:lnTo>
                      <a:lnTo>
                        <a:pt x="83" y="39"/>
                      </a:lnTo>
                      <a:lnTo>
                        <a:pt x="71" y="51"/>
                      </a:lnTo>
                      <a:lnTo>
                        <a:pt x="66" y="53"/>
                      </a:lnTo>
                      <a:lnTo>
                        <a:pt x="60" y="51"/>
                      </a:lnTo>
                      <a:lnTo>
                        <a:pt x="52" y="53"/>
                      </a:lnTo>
                      <a:lnTo>
                        <a:pt x="43" y="49"/>
                      </a:lnTo>
                      <a:lnTo>
                        <a:pt x="37" y="49"/>
                      </a:lnTo>
                      <a:lnTo>
                        <a:pt x="34" y="51"/>
                      </a:lnTo>
                      <a:lnTo>
                        <a:pt x="27" y="63"/>
                      </a:lnTo>
                      <a:lnTo>
                        <a:pt x="23" y="62"/>
                      </a:lnTo>
                      <a:lnTo>
                        <a:pt x="21" y="64"/>
                      </a:lnTo>
                      <a:lnTo>
                        <a:pt x="20" y="65"/>
                      </a:lnTo>
                      <a:lnTo>
                        <a:pt x="17" y="68"/>
                      </a:lnTo>
                      <a:lnTo>
                        <a:pt x="16" y="74"/>
                      </a:lnTo>
                      <a:lnTo>
                        <a:pt x="12" y="74"/>
                      </a:lnTo>
                      <a:lnTo>
                        <a:pt x="9" y="78"/>
                      </a:lnTo>
                      <a:lnTo>
                        <a:pt x="6" y="80"/>
                      </a:lnTo>
                      <a:lnTo>
                        <a:pt x="5" y="87"/>
                      </a:lnTo>
                      <a:lnTo>
                        <a:pt x="1" y="95"/>
                      </a:lnTo>
                      <a:lnTo>
                        <a:pt x="0" y="105"/>
                      </a:lnTo>
                      <a:lnTo>
                        <a:pt x="0" y="113"/>
                      </a:lnTo>
                      <a:lnTo>
                        <a:pt x="5" y="117"/>
                      </a:lnTo>
                      <a:lnTo>
                        <a:pt x="11" y="121"/>
                      </a:lnTo>
                      <a:lnTo>
                        <a:pt x="15" y="121"/>
                      </a:lnTo>
                      <a:lnTo>
                        <a:pt x="20" y="124"/>
                      </a:lnTo>
                      <a:lnTo>
                        <a:pt x="32" y="139"/>
                      </a:lnTo>
                      <a:lnTo>
                        <a:pt x="41" y="159"/>
                      </a:lnTo>
                      <a:lnTo>
                        <a:pt x="47" y="180"/>
                      </a:lnTo>
                      <a:lnTo>
                        <a:pt x="50" y="189"/>
                      </a:lnTo>
                      <a:lnTo>
                        <a:pt x="52" y="195"/>
                      </a:lnTo>
                      <a:lnTo>
                        <a:pt x="54" y="204"/>
                      </a:lnTo>
                      <a:lnTo>
                        <a:pt x="56" y="215"/>
                      </a:lnTo>
                      <a:lnTo>
                        <a:pt x="58" y="234"/>
                      </a:lnTo>
                      <a:lnTo>
                        <a:pt x="58" y="285"/>
                      </a:lnTo>
                      <a:lnTo>
                        <a:pt x="54" y="308"/>
                      </a:lnTo>
                      <a:lnTo>
                        <a:pt x="54" y="318"/>
                      </a:lnTo>
                      <a:lnTo>
                        <a:pt x="58" y="331"/>
                      </a:lnTo>
                      <a:lnTo>
                        <a:pt x="60" y="338"/>
                      </a:lnTo>
                      <a:lnTo>
                        <a:pt x="61" y="339"/>
                      </a:lnTo>
                      <a:lnTo>
                        <a:pt x="68" y="340"/>
                      </a:lnTo>
                      <a:lnTo>
                        <a:pt x="112" y="337"/>
                      </a:lnTo>
                      <a:lnTo>
                        <a:pt x="109" y="334"/>
                      </a:lnTo>
                      <a:lnTo>
                        <a:pt x="107" y="295"/>
                      </a:lnTo>
                      <a:lnTo>
                        <a:pt x="108" y="286"/>
                      </a:lnTo>
                      <a:lnTo>
                        <a:pt x="113" y="265"/>
                      </a:lnTo>
                      <a:lnTo>
                        <a:pt x="112" y="235"/>
                      </a:lnTo>
                      <a:lnTo>
                        <a:pt x="113" y="215"/>
                      </a:lnTo>
                      <a:lnTo>
                        <a:pt x="117" y="203"/>
                      </a:lnTo>
                      <a:lnTo>
                        <a:pt x="129" y="183"/>
                      </a:lnTo>
                      <a:lnTo>
                        <a:pt x="130" y="168"/>
                      </a:lnTo>
                      <a:lnTo>
                        <a:pt x="133" y="159"/>
                      </a:lnTo>
                      <a:lnTo>
                        <a:pt x="141" y="149"/>
                      </a:lnTo>
                      <a:lnTo>
                        <a:pt x="156" y="138"/>
                      </a:lnTo>
                      <a:lnTo>
                        <a:pt x="156" y="132"/>
                      </a:lnTo>
                      <a:lnTo>
                        <a:pt x="160" y="129"/>
                      </a:lnTo>
                      <a:lnTo>
                        <a:pt x="160" y="128"/>
                      </a:lnTo>
                      <a:lnTo>
                        <a:pt x="160" y="124"/>
                      </a:lnTo>
                      <a:lnTo>
                        <a:pt x="155" y="119"/>
                      </a:lnTo>
                      <a:lnTo>
                        <a:pt x="155" y="117"/>
                      </a:lnTo>
                      <a:lnTo>
                        <a:pt x="157" y="111"/>
                      </a:lnTo>
                      <a:lnTo>
                        <a:pt x="160" y="109"/>
                      </a:lnTo>
                      <a:lnTo>
                        <a:pt x="165" y="109"/>
                      </a:lnTo>
                      <a:lnTo>
                        <a:pt x="166" y="107"/>
                      </a:lnTo>
                      <a:lnTo>
                        <a:pt x="166" y="89"/>
                      </a:lnTo>
                      <a:lnTo>
                        <a:pt x="162" y="74"/>
                      </a:lnTo>
                      <a:lnTo>
                        <a:pt x="161" y="69"/>
                      </a:lnTo>
                      <a:lnTo>
                        <a:pt x="151" y="59"/>
                      </a:lnTo>
                      <a:lnTo>
                        <a:pt x="150" y="54"/>
                      </a:lnTo>
                      <a:lnTo>
                        <a:pt x="151" y="43"/>
                      </a:lnTo>
                      <a:lnTo>
                        <a:pt x="156" y="3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2" name="Freeform 131"/>
                <p:cNvSpPr>
                  <a:spLocks noChangeAspect="1"/>
                </p:cNvSpPr>
                <p:nvPr/>
              </p:nvSpPr>
              <p:spPr bwMode="gray">
                <a:xfrm>
                  <a:off x="4991892" y="3275359"/>
                  <a:ext cx="187325" cy="287338"/>
                </a:xfrm>
                <a:custGeom>
                  <a:avLst/>
                  <a:gdLst/>
                  <a:ahLst/>
                  <a:cxnLst>
                    <a:cxn ang="0">
                      <a:pos x="99" y="122"/>
                    </a:cxn>
                    <a:cxn ang="0">
                      <a:pos x="106" y="143"/>
                    </a:cxn>
                    <a:cxn ang="0">
                      <a:pos x="122" y="160"/>
                    </a:cxn>
                    <a:cxn ang="0">
                      <a:pos x="117" y="276"/>
                    </a:cxn>
                    <a:cxn ang="0">
                      <a:pos x="19" y="479"/>
                    </a:cxn>
                    <a:cxn ang="0">
                      <a:pos x="13" y="502"/>
                    </a:cxn>
                    <a:cxn ang="0">
                      <a:pos x="3" y="520"/>
                    </a:cxn>
                    <a:cxn ang="0">
                      <a:pos x="30" y="534"/>
                    </a:cxn>
                    <a:cxn ang="0">
                      <a:pos x="57" y="568"/>
                    </a:cxn>
                    <a:cxn ang="0">
                      <a:pos x="83" y="571"/>
                    </a:cxn>
                    <a:cxn ang="0">
                      <a:pos x="95" y="587"/>
                    </a:cxn>
                    <a:cxn ang="0">
                      <a:pos x="68" y="608"/>
                    </a:cxn>
                    <a:cxn ang="0">
                      <a:pos x="77" y="640"/>
                    </a:cxn>
                    <a:cxn ang="0">
                      <a:pos x="84" y="676"/>
                    </a:cxn>
                    <a:cxn ang="0">
                      <a:pos x="79" y="706"/>
                    </a:cxn>
                    <a:cxn ang="0">
                      <a:pos x="106" y="754"/>
                    </a:cxn>
                    <a:cxn ang="0">
                      <a:pos x="102" y="768"/>
                    </a:cxn>
                    <a:cxn ang="0">
                      <a:pos x="52" y="763"/>
                    </a:cxn>
                    <a:cxn ang="0">
                      <a:pos x="40" y="773"/>
                    </a:cxn>
                    <a:cxn ang="0">
                      <a:pos x="52" y="813"/>
                    </a:cxn>
                    <a:cxn ang="0">
                      <a:pos x="80" y="825"/>
                    </a:cxn>
                    <a:cxn ang="0">
                      <a:pos x="100" y="865"/>
                    </a:cxn>
                    <a:cxn ang="0">
                      <a:pos x="107" y="903"/>
                    </a:cxn>
                    <a:cxn ang="0">
                      <a:pos x="122" y="902"/>
                    </a:cxn>
                    <a:cxn ang="0">
                      <a:pos x="139" y="903"/>
                    </a:cxn>
                    <a:cxn ang="0">
                      <a:pos x="167" y="892"/>
                    </a:cxn>
                    <a:cxn ang="0">
                      <a:pos x="175" y="882"/>
                    </a:cxn>
                    <a:cxn ang="0">
                      <a:pos x="185" y="889"/>
                    </a:cxn>
                    <a:cxn ang="0">
                      <a:pos x="198" y="897"/>
                    </a:cxn>
                    <a:cxn ang="0">
                      <a:pos x="215" y="888"/>
                    </a:cxn>
                    <a:cxn ang="0">
                      <a:pos x="245" y="875"/>
                    </a:cxn>
                    <a:cxn ang="0">
                      <a:pos x="267" y="871"/>
                    </a:cxn>
                    <a:cxn ang="0">
                      <a:pos x="294" y="864"/>
                    </a:cxn>
                    <a:cxn ang="0">
                      <a:pos x="306" y="857"/>
                    </a:cxn>
                    <a:cxn ang="0">
                      <a:pos x="316" y="841"/>
                    </a:cxn>
                    <a:cxn ang="0">
                      <a:pos x="307" y="827"/>
                    </a:cxn>
                    <a:cxn ang="0">
                      <a:pos x="321" y="818"/>
                    </a:cxn>
                    <a:cxn ang="0">
                      <a:pos x="354" y="814"/>
                    </a:cxn>
                    <a:cxn ang="0">
                      <a:pos x="379" y="811"/>
                    </a:cxn>
                    <a:cxn ang="0">
                      <a:pos x="393" y="807"/>
                    </a:cxn>
                    <a:cxn ang="0">
                      <a:pos x="417" y="792"/>
                    </a:cxn>
                    <a:cxn ang="0">
                      <a:pos x="440" y="763"/>
                    </a:cxn>
                    <a:cxn ang="0">
                      <a:pos x="455" y="749"/>
                    </a:cxn>
                    <a:cxn ang="0">
                      <a:pos x="467" y="720"/>
                    </a:cxn>
                    <a:cxn ang="0">
                      <a:pos x="495" y="711"/>
                    </a:cxn>
                    <a:cxn ang="0">
                      <a:pos x="524" y="701"/>
                    </a:cxn>
                    <a:cxn ang="0">
                      <a:pos x="518" y="679"/>
                    </a:cxn>
                    <a:cxn ang="0">
                      <a:pos x="498" y="640"/>
                    </a:cxn>
                    <a:cxn ang="0">
                      <a:pos x="478" y="612"/>
                    </a:cxn>
                    <a:cxn ang="0">
                      <a:pos x="470" y="597"/>
                    </a:cxn>
                    <a:cxn ang="0">
                      <a:pos x="479" y="572"/>
                    </a:cxn>
                    <a:cxn ang="0">
                      <a:pos x="484" y="544"/>
                    </a:cxn>
                    <a:cxn ang="0">
                      <a:pos x="494" y="533"/>
                    </a:cxn>
                    <a:cxn ang="0">
                      <a:pos x="509" y="494"/>
                    </a:cxn>
                    <a:cxn ang="0">
                      <a:pos x="526" y="455"/>
                    </a:cxn>
                    <a:cxn ang="0">
                      <a:pos x="542" y="443"/>
                    </a:cxn>
                    <a:cxn ang="0">
                      <a:pos x="586" y="441"/>
                    </a:cxn>
                    <a:cxn ang="0">
                      <a:pos x="588" y="283"/>
                    </a:cxn>
                    <a:cxn ang="0">
                      <a:pos x="532" y="202"/>
                    </a:cxn>
                    <a:cxn ang="0">
                      <a:pos x="391" y="129"/>
                    </a:cxn>
                    <a:cxn ang="0">
                      <a:pos x="251" y="54"/>
                    </a:cxn>
                    <a:cxn ang="0">
                      <a:pos x="147" y="0"/>
                    </a:cxn>
                    <a:cxn ang="0">
                      <a:pos x="91" y="106"/>
                    </a:cxn>
                  </a:cxnLst>
                  <a:rect l="0" t="0" r="r" b="b"/>
                  <a:pathLst>
                    <a:path w="588" h="905">
                      <a:moveTo>
                        <a:pt x="91" y="106"/>
                      </a:moveTo>
                      <a:lnTo>
                        <a:pt x="94" y="112"/>
                      </a:lnTo>
                      <a:lnTo>
                        <a:pt x="99" y="122"/>
                      </a:lnTo>
                      <a:lnTo>
                        <a:pt x="99" y="124"/>
                      </a:lnTo>
                      <a:lnTo>
                        <a:pt x="102" y="131"/>
                      </a:lnTo>
                      <a:lnTo>
                        <a:pt x="106" y="143"/>
                      </a:lnTo>
                      <a:lnTo>
                        <a:pt x="110" y="149"/>
                      </a:lnTo>
                      <a:lnTo>
                        <a:pt x="116" y="155"/>
                      </a:lnTo>
                      <a:lnTo>
                        <a:pt x="122" y="160"/>
                      </a:lnTo>
                      <a:lnTo>
                        <a:pt x="145" y="173"/>
                      </a:lnTo>
                      <a:lnTo>
                        <a:pt x="132" y="197"/>
                      </a:lnTo>
                      <a:lnTo>
                        <a:pt x="117" y="276"/>
                      </a:lnTo>
                      <a:lnTo>
                        <a:pt x="111" y="375"/>
                      </a:lnTo>
                      <a:lnTo>
                        <a:pt x="107" y="380"/>
                      </a:lnTo>
                      <a:lnTo>
                        <a:pt x="19" y="479"/>
                      </a:lnTo>
                      <a:lnTo>
                        <a:pt x="19" y="490"/>
                      </a:lnTo>
                      <a:lnTo>
                        <a:pt x="13" y="493"/>
                      </a:lnTo>
                      <a:lnTo>
                        <a:pt x="13" y="502"/>
                      </a:lnTo>
                      <a:lnTo>
                        <a:pt x="5" y="504"/>
                      </a:lnTo>
                      <a:lnTo>
                        <a:pt x="0" y="509"/>
                      </a:lnTo>
                      <a:lnTo>
                        <a:pt x="3" y="520"/>
                      </a:lnTo>
                      <a:lnTo>
                        <a:pt x="19" y="525"/>
                      </a:lnTo>
                      <a:lnTo>
                        <a:pt x="22" y="531"/>
                      </a:lnTo>
                      <a:lnTo>
                        <a:pt x="30" y="534"/>
                      </a:lnTo>
                      <a:lnTo>
                        <a:pt x="36" y="543"/>
                      </a:lnTo>
                      <a:lnTo>
                        <a:pt x="40" y="564"/>
                      </a:lnTo>
                      <a:lnTo>
                        <a:pt x="57" y="568"/>
                      </a:lnTo>
                      <a:lnTo>
                        <a:pt x="69" y="565"/>
                      </a:lnTo>
                      <a:lnTo>
                        <a:pt x="75" y="569"/>
                      </a:lnTo>
                      <a:lnTo>
                        <a:pt x="83" y="571"/>
                      </a:lnTo>
                      <a:lnTo>
                        <a:pt x="90" y="569"/>
                      </a:lnTo>
                      <a:lnTo>
                        <a:pt x="97" y="582"/>
                      </a:lnTo>
                      <a:lnTo>
                        <a:pt x="95" y="587"/>
                      </a:lnTo>
                      <a:lnTo>
                        <a:pt x="94" y="596"/>
                      </a:lnTo>
                      <a:lnTo>
                        <a:pt x="84" y="603"/>
                      </a:lnTo>
                      <a:lnTo>
                        <a:pt x="68" y="608"/>
                      </a:lnTo>
                      <a:lnTo>
                        <a:pt x="70" y="609"/>
                      </a:lnTo>
                      <a:lnTo>
                        <a:pt x="70" y="612"/>
                      </a:lnTo>
                      <a:lnTo>
                        <a:pt x="77" y="640"/>
                      </a:lnTo>
                      <a:lnTo>
                        <a:pt x="83" y="649"/>
                      </a:lnTo>
                      <a:lnTo>
                        <a:pt x="85" y="656"/>
                      </a:lnTo>
                      <a:lnTo>
                        <a:pt x="84" y="676"/>
                      </a:lnTo>
                      <a:lnTo>
                        <a:pt x="83" y="687"/>
                      </a:lnTo>
                      <a:lnTo>
                        <a:pt x="79" y="698"/>
                      </a:lnTo>
                      <a:lnTo>
                        <a:pt x="79" y="706"/>
                      </a:lnTo>
                      <a:lnTo>
                        <a:pt x="89" y="727"/>
                      </a:lnTo>
                      <a:lnTo>
                        <a:pt x="104" y="748"/>
                      </a:lnTo>
                      <a:lnTo>
                        <a:pt x="106" y="754"/>
                      </a:lnTo>
                      <a:lnTo>
                        <a:pt x="107" y="763"/>
                      </a:lnTo>
                      <a:lnTo>
                        <a:pt x="106" y="765"/>
                      </a:lnTo>
                      <a:lnTo>
                        <a:pt x="102" y="768"/>
                      </a:lnTo>
                      <a:lnTo>
                        <a:pt x="83" y="764"/>
                      </a:lnTo>
                      <a:lnTo>
                        <a:pt x="67" y="762"/>
                      </a:lnTo>
                      <a:lnTo>
                        <a:pt x="52" y="763"/>
                      </a:lnTo>
                      <a:lnTo>
                        <a:pt x="48" y="764"/>
                      </a:lnTo>
                      <a:lnTo>
                        <a:pt x="45" y="767"/>
                      </a:lnTo>
                      <a:lnTo>
                        <a:pt x="40" y="773"/>
                      </a:lnTo>
                      <a:lnTo>
                        <a:pt x="40" y="787"/>
                      </a:lnTo>
                      <a:lnTo>
                        <a:pt x="41" y="800"/>
                      </a:lnTo>
                      <a:lnTo>
                        <a:pt x="52" y="813"/>
                      </a:lnTo>
                      <a:lnTo>
                        <a:pt x="59" y="819"/>
                      </a:lnTo>
                      <a:lnTo>
                        <a:pt x="68" y="823"/>
                      </a:lnTo>
                      <a:lnTo>
                        <a:pt x="80" y="825"/>
                      </a:lnTo>
                      <a:lnTo>
                        <a:pt x="84" y="828"/>
                      </a:lnTo>
                      <a:lnTo>
                        <a:pt x="90" y="838"/>
                      </a:lnTo>
                      <a:lnTo>
                        <a:pt x="100" y="865"/>
                      </a:lnTo>
                      <a:lnTo>
                        <a:pt x="105" y="883"/>
                      </a:lnTo>
                      <a:lnTo>
                        <a:pt x="106" y="900"/>
                      </a:lnTo>
                      <a:lnTo>
                        <a:pt x="107" y="903"/>
                      </a:lnTo>
                      <a:lnTo>
                        <a:pt x="110" y="905"/>
                      </a:lnTo>
                      <a:lnTo>
                        <a:pt x="113" y="903"/>
                      </a:lnTo>
                      <a:lnTo>
                        <a:pt x="122" y="902"/>
                      </a:lnTo>
                      <a:lnTo>
                        <a:pt x="128" y="900"/>
                      </a:lnTo>
                      <a:lnTo>
                        <a:pt x="133" y="900"/>
                      </a:lnTo>
                      <a:lnTo>
                        <a:pt x="139" y="903"/>
                      </a:lnTo>
                      <a:lnTo>
                        <a:pt x="144" y="902"/>
                      </a:lnTo>
                      <a:lnTo>
                        <a:pt x="154" y="894"/>
                      </a:lnTo>
                      <a:lnTo>
                        <a:pt x="167" y="892"/>
                      </a:lnTo>
                      <a:lnTo>
                        <a:pt x="170" y="884"/>
                      </a:lnTo>
                      <a:lnTo>
                        <a:pt x="174" y="884"/>
                      </a:lnTo>
                      <a:lnTo>
                        <a:pt x="175" y="882"/>
                      </a:lnTo>
                      <a:lnTo>
                        <a:pt x="178" y="882"/>
                      </a:lnTo>
                      <a:lnTo>
                        <a:pt x="181" y="883"/>
                      </a:lnTo>
                      <a:lnTo>
                        <a:pt x="185" y="889"/>
                      </a:lnTo>
                      <a:lnTo>
                        <a:pt x="187" y="892"/>
                      </a:lnTo>
                      <a:lnTo>
                        <a:pt x="194" y="898"/>
                      </a:lnTo>
                      <a:lnTo>
                        <a:pt x="198" y="897"/>
                      </a:lnTo>
                      <a:lnTo>
                        <a:pt x="201" y="893"/>
                      </a:lnTo>
                      <a:lnTo>
                        <a:pt x="209" y="892"/>
                      </a:lnTo>
                      <a:lnTo>
                        <a:pt x="215" y="888"/>
                      </a:lnTo>
                      <a:lnTo>
                        <a:pt x="219" y="886"/>
                      </a:lnTo>
                      <a:lnTo>
                        <a:pt x="223" y="882"/>
                      </a:lnTo>
                      <a:lnTo>
                        <a:pt x="245" y="875"/>
                      </a:lnTo>
                      <a:lnTo>
                        <a:pt x="251" y="875"/>
                      </a:lnTo>
                      <a:lnTo>
                        <a:pt x="260" y="875"/>
                      </a:lnTo>
                      <a:lnTo>
                        <a:pt x="267" y="871"/>
                      </a:lnTo>
                      <a:lnTo>
                        <a:pt x="291" y="871"/>
                      </a:lnTo>
                      <a:lnTo>
                        <a:pt x="293" y="870"/>
                      </a:lnTo>
                      <a:lnTo>
                        <a:pt x="294" y="864"/>
                      </a:lnTo>
                      <a:lnTo>
                        <a:pt x="296" y="861"/>
                      </a:lnTo>
                      <a:lnTo>
                        <a:pt x="301" y="860"/>
                      </a:lnTo>
                      <a:lnTo>
                        <a:pt x="306" y="857"/>
                      </a:lnTo>
                      <a:lnTo>
                        <a:pt x="309" y="849"/>
                      </a:lnTo>
                      <a:lnTo>
                        <a:pt x="314" y="845"/>
                      </a:lnTo>
                      <a:lnTo>
                        <a:pt x="316" y="841"/>
                      </a:lnTo>
                      <a:lnTo>
                        <a:pt x="314" y="834"/>
                      </a:lnTo>
                      <a:lnTo>
                        <a:pt x="307" y="829"/>
                      </a:lnTo>
                      <a:lnTo>
                        <a:pt x="307" y="827"/>
                      </a:lnTo>
                      <a:lnTo>
                        <a:pt x="309" y="823"/>
                      </a:lnTo>
                      <a:lnTo>
                        <a:pt x="311" y="822"/>
                      </a:lnTo>
                      <a:lnTo>
                        <a:pt x="321" y="818"/>
                      </a:lnTo>
                      <a:lnTo>
                        <a:pt x="332" y="817"/>
                      </a:lnTo>
                      <a:lnTo>
                        <a:pt x="352" y="817"/>
                      </a:lnTo>
                      <a:lnTo>
                        <a:pt x="354" y="814"/>
                      </a:lnTo>
                      <a:lnTo>
                        <a:pt x="364" y="813"/>
                      </a:lnTo>
                      <a:lnTo>
                        <a:pt x="371" y="811"/>
                      </a:lnTo>
                      <a:lnTo>
                        <a:pt x="379" y="811"/>
                      </a:lnTo>
                      <a:lnTo>
                        <a:pt x="384" y="813"/>
                      </a:lnTo>
                      <a:lnTo>
                        <a:pt x="391" y="810"/>
                      </a:lnTo>
                      <a:lnTo>
                        <a:pt x="393" y="807"/>
                      </a:lnTo>
                      <a:lnTo>
                        <a:pt x="398" y="800"/>
                      </a:lnTo>
                      <a:lnTo>
                        <a:pt x="404" y="798"/>
                      </a:lnTo>
                      <a:lnTo>
                        <a:pt x="417" y="792"/>
                      </a:lnTo>
                      <a:lnTo>
                        <a:pt x="420" y="789"/>
                      </a:lnTo>
                      <a:lnTo>
                        <a:pt x="424" y="779"/>
                      </a:lnTo>
                      <a:lnTo>
                        <a:pt x="440" y="763"/>
                      </a:lnTo>
                      <a:lnTo>
                        <a:pt x="445" y="762"/>
                      </a:lnTo>
                      <a:lnTo>
                        <a:pt x="449" y="759"/>
                      </a:lnTo>
                      <a:lnTo>
                        <a:pt x="455" y="749"/>
                      </a:lnTo>
                      <a:lnTo>
                        <a:pt x="462" y="747"/>
                      </a:lnTo>
                      <a:lnTo>
                        <a:pt x="462" y="731"/>
                      </a:lnTo>
                      <a:lnTo>
                        <a:pt x="467" y="720"/>
                      </a:lnTo>
                      <a:lnTo>
                        <a:pt x="473" y="715"/>
                      </a:lnTo>
                      <a:lnTo>
                        <a:pt x="479" y="712"/>
                      </a:lnTo>
                      <a:lnTo>
                        <a:pt x="495" y="711"/>
                      </a:lnTo>
                      <a:lnTo>
                        <a:pt x="504" y="708"/>
                      </a:lnTo>
                      <a:lnTo>
                        <a:pt x="515" y="705"/>
                      </a:lnTo>
                      <a:lnTo>
                        <a:pt x="524" y="701"/>
                      </a:lnTo>
                      <a:lnTo>
                        <a:pt x="524" y="693"/>
                      </a:lnTo>
                      <a:lnTo>
                        <a:pt x="521" y="684"/>
                      </a:lnTo>
                      <a:lnTo>
                        <a:pt x="518" y="679"/>
                      </a:lnTo>
                      <a:lnTo>
                        <a:pt x="511" y="676"/>
                      </a:lnTo>
                      <a:lnTo>
                        <a:pt x="510" y="674"/>
                      </a:lnTo>
                      <a:lnTo>
                        <a:pt x="498" y="640"/>
                      </a:lnTo>
                      <a:lnTo>
                        <a:pt x="493" y="624"/>
                      </a:lnTo>
                      <a:lnTo>
                        <a:pt x="494" y="608"/>
                      </a:lnTo>
                      <a:lnTo>
                        <a:pt x="478" y="612"/>
                      </a:lnTo>
                      <a:lnTo>
                        <a:pt x="473" y="613"/>
                      </a:lnTo>
                      <a:lnTo>
                        <a:pt x="470" y="613"/>
                      </a:lnTo>
                      <a:lnTo>
                        <a:pt x="470" y="597"/>
                      </a:lnTo>
                      <a:lnTo>
                        <a:pt x="471" y="592"/>
                      </a:lnTo>
                      <a:lnTo>
                        <a:pt x="477" y="581"/>
                      </a:lnTo>
                      <a:lnTo>
                        <a:pt x="479" y="572"/>
                      </a:lnTo>
                      <a:lnTo>
                        <a:pt x="479" y="558"/>
                      </a:lnTo>
                      <a:lnTo>
                        <a:pt x="481" y="548"/>
                      </a:lnTo>
                      <a:lnTo>
                        <a:pt x="484" y="544"/>
                      </a:lnTo>
                      <a:lnTo>
                        <a:pt x="492" y="539"/>
                      </a:lnTo>
                      <a:lnTo>
                        <a:pt x="493" y="538"/>
                      </a:lnTo>
                      <a:lnTo>
                        <a:pt x="494" y="533"/>
                      </a:lnTo>
                      <a:lnTo>
                        <a:pt x="493" y="525"/>
                      </a:lnTo>
                      <a:lnTo>
                        <a:pt x="493" y="512"/>
                      </a:lnTo>
                      <a:lnTo>
                        <a:pt x="509" y="494"/>
                      </a:lnTo>
                      <a:lnTo>
                        <a:pt x="521" y="477"/>
                      </a:lnTo>
                      <a:lnTo>
                        <a:pt x="525" y="466"/>
                      </a:lnTo>
                      <a:lnTo>
                        <a:pt x="526" y="455"/>
                      </a:lnTo>
                      <a:lnTo>
                        <a:pt x="529" y="446"/>
                      </a:lnTo>
                      <a:lnTo>
                        <a:pt x="530" y="445"/>
                      </a:lnTo>
                      <a:lnTo>
                        <a:pt x="542" y="443"/>
                      </a:lnTo>
                      <a:lnTo>
                        <a:pt x="551" y="442"/>
                      </a:lnTo>
                      <a:lnTo>
                        <a:pt x="580" y="442"/>
                      </a:lnTo>
                      <a:lnTo>
                        <a:pt x="586" y="441"/>
                      </a:lnTo>
                      <a:lnTo>
                        <a:pt x="588" y="392"/>
                      </a:lnTo>
                      <a:lnTo>
                        <a:pt x="588" y="337"/>
                      </a:lnTo>
                      <a:lnTo>
                        <a:pt x="588" y="283"/>
                      </a:lnTo>
                      <a:lnTo>
                        <a:pt x="588" y="227"/>
                      </a:lnTo>
                      <a:lnTo>
                        <a:pt x="579" y="226"/>
                      </a:lnTo>
                      <a:lnTo>
                        <a:pt x="532" y="202"/>
                      </a:lnTo>
                      <a:lnTo>
                        <a:pt x="486" y="178"/>
                      </a:lnTo>
                      <a:lnTo>
                        <a:pt x="438" y="154"/>
                      </a:lnTo>
                      <a:lnTo>
                        <a:pt x="391" y="129"/>
                      </a:lnTo>
                      <a:lnTo>
                        <a:pt x="344" y="104"/>
                      </a:lnTo>
                      <a:lnTo>
                        <a:pt x="298" y="79"/>
                      </a:lnTo>
                      <a:lnTo>
                        <a:pt x="251" y="54"/>
                      </a:lnTo>
                      <a:lnTo>
                        <a:pt x="204" y="30"/>
                      </a:lnTo>
                      <a:lnTo>
                        <a:pt x="158" y="5"/>
                      </a:lnTo>
                      <a:lnTo>
                        <a:pt x="147" y="0"/>
                      </a:lnTo>
                      <a:lnTo>
                        <a:pt x="97" y="17"/>
                      </a:lnTo>
                      <a:lnTo>
                        <a:pt x="91" y="20"/>
                      </a:lnTo>
                      <a:lnTo>
                        <a:pt x="91" y="10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3" name="Freeform 132"/>
                <p:cNvSpPr>
                  <a:spLocks noChangeAspect="1"/>
                </p:cNvSpPr>
                <p:nvPr/>
              </p:nvSpPr>
              <p:spPr bwMode="gray">
                <a:xfrm>
                  <a:off x="5395117" y="3373784"/>
                  <a:ext cx="114300" cy="103188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58" y="43"/>
                    </a:cxn>
                    <a:cxn ang="0">
                      <a:pos x="31" y="56"/>
                    </a:cxn>
                    <a:cxn ang="0">
                      <a:pos x="23" y="94"/>
                    </a:cxn>
                    <a:cxn ang="0">
                      <a:pos x="4" y="163"/>
                    </a:cxn>
                    <a:cxn ang="0">
                      <a:pos x="3" y="216"/>
                    </a:cxn>
                    <a:cxn ang="0">
                      <a:pos x="23" y="219"/>
                    </a:cxn>
                    <a:cxn ang="0">
                      <a:pos x="31" y="213"/>
                    </a:cxn>
                    <a:cxn ang="0">
                      <a:pos x="47" y="215"/>
                    </a:cxn>
                    <a:cxn ang="0">
                      <a:pos x="75" y="184"/>
                    </a:cxn>
                    <a:cxn ang="0">
                      <a:pos x="92" y="195"/>
                    </a:cxn>
                    <a:cxn ang="0">
                      <a:pos x="103" y="210"/>
                    </a:cxn>
                    <a:cxn ang="0">
                      <a:pos x="129" y="206"/>
                    </a:cxn>
                    <a:cxn ang="0">
                      <a:pos x="140" y="197"/>
                    </a:cxn>
                    <a:cxn ang="0">
                      <a:pos x="150" y="208"/>
                    </a:cxn>
                    <a:cxn ang="0">
                      <a:pos x="163" y="202"/>
                    </a:cxn>
                    <a:cxn ang="0">
                      <a:pos x="182" y="206"/>
                    </a:cxn>
                    <a:cxn ang="0">
                      <a:pos x="189" y="208"/>
                    </a:cxn>
                    <a:cxn ang="0">
                      <a:pos x="224" y="223"/>
                    </a:cxn>
                    <a:cxn ang="0">
                      <a:pos x="251" y="246"/>
                    </a:cxn>
                    <a:cxn ang="0">
                      <a:pos x="285" y="277"/>
                    </a:cxn>
                    <a:cxn ang="0">
                      <a:pos x="297" y="299"/>
                    </a:cxn>
                    <a:cxn ang="0">
                      <a:pos x="317" y="316"/>
                    </a:cxn>
                    <a:cxn ang="0">
                      <a:pos x="343" y="310"/>
                    </a:cxn>
                    <a:cxn ang="0">
                      <a:pos x="350" y="296"/>
                    </a:cxn>
                    <a:cxn ang="0">
                      <a:pos x="340" y="282"/>
                    </a:cxn>
                    <a:cxn ang="0">
                      <a:pos x="326" y="277"/>
                    </a:cxn>
                    <a:cxn ang="0">
                      <a:pos x="318" y="261"/>
                    </a:cxn>
                    <a:cxn ang="0">
                      <a:pos x="307" y="253"/>
                    </a:cxn>
                    <a:cxn ang="0">
                      <a:pos x="296" y="242"/>
                    </a:cxn>
                    <a:cxn ang="0">
                      <a:pos x="286" y="237"/>
                    </a:cxn>
                    <a:cxn ang="0">
                      <a:pos x="264" y="201"/>
                    </a:cxn>
                    <a:cxn ang="0">
                      <a:pos x="240" y="192"/>
                    </a:cxn>
                    <a:cxn ang="0">
                      <a:pos x="229" y="181"/>
                    </a:cxn>
                    <a:cxn ang="0">
                      <a:pos x="215" y="176"/>
                    </a:cxn>
                    <a:cxn ang="0">
                      <a:pos x="205" y="179"/>
                    </a:cxn>
                    <a:cxn ang="0">
                      <a:pos x="194" y="162"/>
                    </a:cxn>
                    <a:cxn ang="0">
                      <a:pos x="192" y="153"/>
                    </a:cxn>
                    <a:cxn ang="0">
                      <a:pos x="182" y="153"/>
                    </a:cxn>
                    <a:cxn ang="0">
                      <a:pos x="184" y="168"/>
                    </a:cxn>
                    <a:cxn ang="0">
                      <a:pos x="176" y="163"/>
                    </a:cxn>
                    <a:cxn ang="0">
                      <a:pos x="171" y="145"/>
                    </a:cxn>
                    <a:cxn ang="0">
                      <a:pos x="162" y="141"/>
                    </a:cxn>
                    <a:cxn ang="0">
                      <a:pos x="160" y="129"/>
                    </a:cxn>
                    <a:cxn ang="0">
                      <a:pos x="145" y="104"/>
                    </a:cxn>
                    <a:cxn ang="0">
                      <a:pos x="139" y="68"/>
                    </a:cxn>
                    <a:cxn ang="0">
                      <a:pos x="132" y="38"/>
                    </a:cxn>
                    <a:cxn ang="0">
                      <a:pos x="120" y="16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360" h="324">
                      <a:moveTo>
                        <a:pt x="109" y="0"/>
                      </a:moveTo>
                      <a:lnTo>
                        <a:pt x="107" y="9"/>
                      </a:lnTo>
                      <a:lnTo>
                        <a:pt x="100" y="24"/>
                      </a:lnTo>
                      <a:lnTo>
                        <a:pt x="87" y="30"/>
                      </a:lnTo>
                      <a:lnTo>
                        <a:pt x="79" y="33"/>
                      </a:lnTo>
                      <a:lnTo>
                        <a:pt x="58" y="43"/>
                      </a:lnTo>
                      <a:lnTo>
                        <a:pt x="53" y="50"/>
                      </a:lnTo>
                      <a:lnTo>
                        <a:pt x="44" y="55"/>
                      </a:lnTo>
                      <a:lnTo>
                        <a:pt x="31" y="56"/>
                      </a:lnTo>
                      <a:lnTo>
                        <a:pt x="27" y="65"/>
                      </a:lnTo>
                      <a:lnTo>
                        <a:pt x="23" y="86"/>
                      </a:lnTo>
                      <a:lnTo>
                        <a:pt x="23" y="94"/>
                      </a:lnTo>
                      <a:lnTo>
                        <a:pt x="20" y="115"/>
                      </a:lnTo>
                      <a:lnTo>
                        <a:pt x="11" y="149"/>
                      </a:lnTo>
                      <a:lnTo>
                        <a:pt x="4" y="163"/>
                      </a:lnTo>
                      <a:lnTo>
                        <a:pt x="0" y="180"/>
                      </a:lnTo>
                      <a:lnTo>
                        <a:pt x="0" y="200"/>
                      </a:lnTo>
                      <a:lnTo>
                        <a:pt x="3" y="216"/>
                      </a:lnTo>
                      <a:lnTo>
                        <a:pt x="5" y="217"/>
                      </a:lnTo>
                      <a:lnTo>
                        <a:pt x="20" y="217"/>
                      </a:lnTo>
                      <a:lnTo>
                        <a:pt x="23" y="219"/>
                      </a:lnTo>
                      <a:lnTo>
                        <a:pt x="27" y="219"/>
                      </a:lnTo>
                      <a:lnTo>
                        <a:pt x="30" y="216"/>
                      </a:lnTo>
                      <a:lnTo>
                        <a:pt x="31" y="213"/>
                      </a:lnTo>
                      <a:lnTo>
                        <a:pt x="34" y="210"/>
                      </a:lnTo>
                      <a:lnTo>
                        <a:pt x="42" y="210"/>
                      </a:lnTo>
                      <a:lnTo>
                        <a:pt x="47" y="215"/>
                      </a:lnTo>
                      <a:lnTo>
                        <a:pt x="47" y="218"/>
                      </a:lnTo>
                      <a:lnTo>
                        <a:pt x="55" y="228"/>
                      </a:lnTo>
                      <a:lnTo>
                        <a:pt x="75" y="184"/>
                      </a:lnTo>
                      <a:lnTo>
                        <a:pt x="79" y="189"/>
                      </a:lnTo>
                      <a:lnTo>
                        <a:pt x="85" y="195"/>
                      </a:lnTo>
                      <a:lnTo>
                        <a:pt x="92" y="195"/>
                      </a:lnTo>
                      <a:lnTo>
                        <a:pt x="95" y="196"/>
                      </a:lnTo>
                      <a:lnTo>
                        <a:pt x="95" y="199"/>
                      </a:lnTo>
                      <a:lnTo>
                        <a:pt x="103" y="210"/>
                      </a:lnTo>
                      <a:lnTo>
                        <a:pt x="112" y="210"/>
                      </a:lnTo>
                      <a:lnTo>
                        <a:pt x="116" y="208"/>
                      </a:lnTo>
                      <a:lnTo>
                        <a:pt x="129" y="206"/>
                      </a:lnTo>
                      <a:lnTo>
                        <a:pt x="135" y="201"/>
                      </a:lnTo>
                      <a:lnTo>
                        <a:pt x="135" y="197"/>
                      </a:lnTo>
                      <a:lnTo>
                        <a:pt x="140" y="197"/>
                      </a:lnTo>
                      <a:lnTo>
                        <a:pt x="145" y="202"/>
                      </a:lnTo>
                      <a:lnTo>
                        <a:pt x="148" y="208"/>
                      </a:lnTo>
                      <a:lnTo>
                        <a:pt x="150" y="208"/>
                      </a:lnTo>
                      <a:lnTo>
                        <a:pt x="151" y="207"/>
                      </a:lnTo>
                      <a:lnTo>
                        <a:pt x="159" y="206"/>
                      </a:lnTo>
                      <a:lnTo>
                        <a:pt x="163" y="202"/>
                      </a:lnTo>
                      <a:lnTo>
                        <a:pt x="167" y="202"/>
                      </a:lnTo>
                      <a:lnTo>
                        <a:pt x="172" y="206"/>
                      </a:lnTo>
                      <a:lnTo>
                        <a:pt x="182" y="206"/>
                      </a:lnTo>
                      <a:lnTo>
                        <a:pt x="184" y="210"/>
                      </a:lnTo>
                      <a:lnTo>
                        <a:pt x="187" y="210"/>
                      </a:lnTo>
                      <a:lnTo>
                        <a:pt x="189" y="208"/>
                      </a:lnTo>
                      <a:lnTo>
                        <a:pt x="202" y="207"/>
                      </a:lnTo>
                      <a:lnTo>
                        <a:pt x="214" y="218"/>
                      </a:lnTo>
                      <a:lnTo>
                        <a:pt x="224" y="223"/>
                      </a:lnTo>
                      <a:lnTo>
                        <a:pt x="231" y="224"/>
                      </a:lnTo>
                      <a:lnTo>
                        <a:pt x="243" y="235"/>
                      </a:lnTo>
                      <a:lnTo>
                        <a:pt x="251" y="246"/>
                      </a:lnTo>
                      <a:lnTo>
                        <a:pt x="256" y="255"/>
                      </a:lnTo>
                      <a:lnTo>
                        <a:pt x="273" y="267"/>
                      </a:lnTo>
                      <a:lnTo>
                        <a:pt x="285" y="277"/>
                      </a:lnTo>
                      <a:lnTo>
                        <a:pt x="291" y="283"/>
                      </a:lnTo>
                      <a:lnTo>
                        <a:pt x="294" y="292"/>
                      </a:lnTo>
                      <a:lnTo>
                        <a:pt x="297" y="299"/>
                      </a:lnTo>
                      <a:lnTo>
                        <a:pt x="306" y="303"/>
                      </a:lnTo>
                      <a:lnTo>
                        <a:pt x="313" y="309"/>
                      </a:lnTo>
                      <a:lnTo>
                        <a:pt x="317" y="316"/>
                      </a:lnTo>
                      <a:lnTo>
                        <a:pt x="323" y="324"/>
                      </a:lnTo>
                      <a:lnTo>
                        <a:pt x="328" y="318"/>
                      </a:lnTo>
                      <a:lnTo>
                        <a:pt x="343" y="310"/>
                      </a:lnTo>
                      <a:lnTo>
                        <a:pt x="360" y="299"/>
                      </a:lnTo>
                      <a:lnTo>
                        <a:pt x="356" y="293"/>
                      </a:lnTo>
                      <a:lnTo>
                        <a:pt x="350" y="296"/>
                      </a:lnTo>
                      <a:lnTo>
                        <a:pt x="344" y="292"/>
                      </a:lnTo>
                      <a:lnTo>
                        <a:pt x="342" y="289"/>
                      </a:lnTo>
                      <a:lnTo>
                        <a:pt x="340" y="282"/>
                      </a:lnTo>
                      <a:lnTo>
                        <a:pt x="339" y="281"/>
                      </a:lnTo>
                      <a:lnTo>
                        <a:pt x="331" y="280"/>
                      </a:lnTo>
                      <a:lnTo>
                        <a:pt x="326" y="277"/>
                      </a:lnTo>
                      <a:lnTo>
                        <a:pt x="324" y="274"/>
                      </a:lnTo>
                      <a:lnTo>
                        <a:pt x="322" y="264"/>
                      </a:lnTo>
                      <a:lnTo>
                        <a:pt x="318" y="261"/>
                      </a:lnTo>
                      <a:lnTo>
                        <a:pt x="317" y="256"/>
                      </a:lnTo>
                      <a:lnTo>
                        <a:pt x="311" y="255"/>
                      </a:lnTo>
                      <a:lnTo>
                        <a:pt x="307" y="253"/>
                      </a:lnTo>
                      <a:lnTo>
                        <a:pt x="302" y="243"/>
                      </a:lnTo>
                      <a:lnTo>
                        <a:pt x="301" y="240"/>
                      </a:lnTo>
                      <a:lnTo>
                        <a:pt x="296" y="242"/>
                      </a:lnTo>
                      <a:lnTo>
                        <a:pt x="291" y="239"/>
                      </a:lnTo>
                      <a:lnTo>
                        <a:pt x="289" y="239"/>
                      </a:lnTo>
                      <a:lnTo>
                        <a:pt x="286" y="237"/>
                      </a:lnTo>
                      <a:lnTo>
                        <a:pt x="286" y="232"/>
                      </a:lnTo>
                      <a:lnTo>
                        <a:pt x="279" y="223"/>
                      </a:lnTo>
                      <a:lnTo>
                        <a:pt x="264" y="201"/>
                      </a:lnTo>
                      <a:lnTo>
                        <a:pt x="256" y="196"/>
                      </a:lnTo>
                      <a:lnTo>
                        <a:pt x="246" y="196"/>
                      </a:lnTo>
                      <a:lnTo>
                        <a:pt x="240" y="192"/>
                      </a:lnTo>
                      <a:lnTo>
                        <a:pt x="236" y="192"/>
                      </a:lnTo>
                      <a:lnTo>
                        <a:pt x="232" y="189"/>
                      </a:lnTo>
                      <a:lnTo>
                        <a:pt x="229" y="181"/>
                      </a:lnTo>
                      <a:lnTo>
                        <a:pt x="226" y="179"/>
                      </a:lnTo>
                      <a:lnTo>
                        <a:pt x="221" y="176"/>
                      </a:lnTo>
                      <a:lnTo>
                        <a:pt x="215" y="176"/>
                      </a:lnTo>
                      <a:lnTo>
                        <a:pt x="213" y="180"/>
                      </a:lnTo>
                      <a:lnTo>
                        <a:pt x="209" y="181"/>
                      </a:lnTo>
                      <a:lnTo>
                        <a:pt x="205" y="179"/>
                      </a:lnTo>
                      <a:lnTo>
                        <a:pt x="199" y="170"/>
                      </a:lnTo>
                      <a:lnTo>
                        <a:pt x="195" y="165"/>
                      </a:lnTo>
                      <a:lnTo>
                        <a:pt x="194" y="162"/>
                      </a:lnTo>
                      <a:lnTo>
                        <a:pt x="197" y="157"/>
                      </a:lnTo>
                      <a:lnTo>
                        <a:pt x="195" y="154"/>
                      </a:lnTo>
                      <a:lnTo>
                        <a:pt x="192" y="153"/>
                      </a:lnTo>
                      <a:lnTo>
                        <a:pt x="188" y="149"/>
                      </a:lnTo>
                      <a:lnTo>
                        <a:pt x="184" y="151"/>
                      </a:lnTo>
                      <a:lnTo>
                        <a:pt x="182" y="153"/>
                      </a:lnTo>
                      <a:lnTo>
                        <a:pt x="182" y="158"/>
                      </a:lnTo>
                      <a:lnTo>
                        <a:pt x="186" y="162"/>
                      </a:lnTo>
                      <a:lnTo>
                        <a:pt x="184" y="168"/>
                      </a:lnTo>
                      <a:lnTo>
                        <a:pt x="182" y="168"/>
                      </a:lnTo>
                      <a:lnTo>
                        <a:pt x="177" y="165"/>
                      </a:lnTo>
                      <a:lnTo>
                        <a:pt x="176" y="163"/>
                      </a:lnTo>
                      <a:lnTo>
                        <a:pt x="176" y="158"/>
                      </a:lnTo>
                      <a:lnTo>
                        <a:pt x="173" y="156"/>
                      </a:lnTo>
                      <a:lnTo>
                        <a:pt x="171" y="145"/>
                      </a:lnTo>
                      <a:lnTo>
                        <a:pt x="170" y="143"/>
                      </a:lnTo>
                      <a:lnTo>
                        <a:pt x="165" y="142"/>
                      </a:lnTo>
                      <a:lnTo>
                        <a:pt x="162" y="141"/>
                      </a:lnTo>
                      <a:lnTo>
                        <a:pt x="162" y="137"/>
                      </a:lnTo>
                      <a:lnTo>
                        <a:pt x="160" y="136"/>
                      </a:lnTo>
                      <a:lnTo>
                        <a:pt x="160" y="129"/>
                      </a:lnTo>
                      <a:lnTo>
                        <a:pt x="154" y="125"/>
                      </a:lnTo>
                      <a:lnTo>
                        <a:pt x="150" y="120"/>
                      </a:lnTo>
                      <a:lnTo>
                        <a:pt x="145" y="104"/>
                      </a:lnTo>
                      <a:lnTo>
                        <a:pt x="144" y="94"/>
                      </a:lnTo>
                      <a:lnTo>
                        <a:pt x="141" y="84"/>
                      </a:lnTo>
                      <a:lnTo>
                        <a:pt x="139" y="68"/>
                      </a:lnTo>
                      <a:lnTo>
                        <a:pt x="138" y="63"/>
                      </a:lnTo>
                      <a:lnTo>
                        <a:pt x="134" y="49"/>
                      </a:lnTo>
                      <a:lnTo>
                        <a:pt x="132" y="38"/>
                      </a:lnTo>
                      <a:lnTo>
                        <a:pt x="130" y="30"/>
                      </a:lnTo>
                      <a:lnTo>
                        <a:pt x="125" y="20"/>
                      </a:lnTo>
                      <a:lnTo>
                        <a:pt x="120" y="16"/>
                      </a:lnTo>
                      <a:lnTo>
                        <a:pt x="118" y="8"/>
                      </a:lnTo>
                      <a:lnTo>
                        <a:pt x="114" y="1"/>
                      </a:lnTo>
                      <a:lnTo>
                        <a:pt x="113" y="0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4" name="Freeform 133"/>
                <p:cNvSpPr>
                  <a:spLocks noChangeAspect="1"/>
                </p:cNvSpPr>
                <p:nvPr/>
              </p:nvSpPr>
              <p:spPr bwMode="gray">
                <a:xfrm>
                  <a:off x="4548981" y="3245197"/>
                  <a:ext cx="282575" cy="269875"/>
                </a:xfrm>
                <a:custGeom>
                  <a:avLst/>
                  <a:gdLst/>
                  <a:ahLst/>
                  <a:cxnLst>
                    <a:cxn ang="0">
                      <a:pos x="727" y="243"/>
                    </a:cxn>
                    <a:cxn ang="0">
                      <a:pos x="755" y="259"/>
                    </a:cxn>
                    <a:cxn ang="0">
                      <a:pos x="780" y="281"/>
                    </a:cxn>
                    <a:cxn ang="0">
                      <a:pos x="809" y="291"/>
                    </a:cxn>
                    <a:cxn ang="0">
                      <a:pos x="839" y="303"/>
                    </a:cxn>
                    <a:cxn ang="0">
                      <a:pos x="841" y="319"/>
                    </a:cxn>
                    <a:cxn ang="0">
                      <a:pos x="840" y="336"/>
                    </a:cxn>
                    <a:cxn ang="0">
                      <a:pos x="858" y="356"/>
                    </a:cxn>
                    <a:cxn ang="0">
                      <a:pos x="890" y="346"/>
                    </a:cxn>
                    <a:cxn ang="0">
                      <a:pos x="891" y="522"/>
                    </a:cxn>
                    <a:cxn ang="0">
                      <a:pos x="861" y="550"/>
                    </a:cxn>
                    <a:cxn ang="0">
                      <a:pos x="829" y="559"/>
                    </a:cxn>
                    <a:cxn ang="0">
                      <a:pos x="674" y="582"/>
                    </a:cxn>
                    <a:cxn ang="0">
                      <a:pos x="561" y="631"/>
                    </a:cxn>
                    <a:cxn ang="0">
                      <a:pos x="468" y="677"/>
                    </a:cxn>
                    <a:cxn ang="0">
                      <a:pos x="439" y="716"/>
                    </a:cxn>
                    <a:cxn ang="0">
                      <a:pos x="395" y="770"/>
                    </a:cxn>
                    <a:cxn ang="0">
                      <a:pos x="379" y="830"/>
                    </a:cxn>
                    <a:cxn ang="0">
                      <a:pos x="361" y="835"/>
                    </a:cxn>
                    <a:cxn ang="0">
                      <a:pos x="336" y="846"/>
                    </a:cxn>
                    <a:cxn ang="0">
                      <a:pos x="325" y="828"/>
                    </a:cxn>
                    <a:cxn ang="0">
                      <a:pos x="312" y="828"/>
                    </a:cxn>
                    <a:cxn ang="0">
                      <a:pos x="299" y="831"/>
                    </a:cxn>
                    <a:cxn ang="0">
                      <a:pos x="282" y="846"/>
                    </a:cxn>
                    <a:cxn ang="0">
                      <a:pos x="266" y="844"/>
                    </a:cxn>
                    <a:cxn ang="0">
                      <a:pos x="256" y="835"/>
                    </a:cxn>
                    <a:cxn ang="0">
                      <a:pos x="239" y="840"/>
                    </a:cxn>
                    <a:cxn ang="0">
                      <a:pos x="227" y="842"/>
                    </a:cxn>
                    <a:cxn ang="0">
                      <a:pos x="210" y="806"/>
                    </a:cxn>
                    <a:cxn ang="0">
                      <a:pos x="191" y="808"/>
                    </a:cxn>
                    <a:cxn ang="0">
                      <a:pos x="201" y="792"/>
                    </a:cxn>
                    <a:cxn ang="0">
                      <a:pos x="201" y="782"/>
                    </a:cxn>
                    <a:cxn ang="0">
                      <a:pos x="183" y="767"/>
                    </a:cxn>
                    <a:cxn ang="0">
                      <a:pos x="178" y="737"/>
                    </a:cxn>
                    <a:cxn ang="0">
                      <a:pos x="170" y="721"/>
                    </a:cxn>
                    <a:cxn ang="0">
                      <a:pos x="153" y="720"/>
                    </a:cxn>
                    <a:cxn ang="0">
                      <a:pos x="136" y="743"/>
                    </a:cxn>
                    <a:cxn ang="0">
                      <a:pos x="99" y="736"/>
                    </a:cxn>
                    <a:cxn ang="0">
                      <a:pos x="78" y="750"/>
                    </a:cxn>
                    <a:cxn ang="0">
                      <a:pos x="52" y="747"/>
                    </a:cxn>
                    <a:cxn ang="0">
                      <a:pos x="43" y="732"/>
                    </a:cxn>
                    <a:cxn ang="0">
                      <a:pos x="44" y="717"/>
                    </a:cxn>
                    <a:cxn ang="0">
                      <a:pos x="45" y="697"/>
                    </a:cxn>
                    <a:cxn ang="0">
                      <a:pos x="36" y="682"/>
                    </a:cxn>
                    <a:cxn ang="0">
                      <a:pos x="24" y="673"/>
                    </a:cxn>
                    <a:cxn ang="0">
                      <a:pos x="9" y="652"/>
                    </a:cxn>
                    <a:cxn ang="0">
                      <a:pos x="9" y="621"/>
                    </a:cxn>
                    <a:cxn ang="0">
                      <a:pos x="1" y="608"/>
                    </a:cxn>
                    <a:cxn ang="0">
                      <a:pos x="30" y="554"/>
                    </a:cxn>
                    <a:cxn ang="0">
                      <a:pos x="45" y="533"/>
                    </a:cxn>
                    <a:cxn ang="0">
                      <a:pos x="84" y="572"/>
                    </a:cxn>
                    <a:cxn ang="0">
                      <a:pos x="344" y="555"/>
                    </a:cxn>
                    <a:cxn ang="0">
                      <a:pos x="341" y="389"/>
                    </a:cxn>
                    <a:cxn ang="0">
                      <a:pos x="313" y="114"/>
                    </a:cxn>
                  </a:cxnLst>
                  <a:rect l="0" t="0" r="r" b="b"/>
                  <a:pathLst>
                    <a:path w="891" h="851">
                      <a:moveTo>
                        <a:pt x="462" y="44"/>
                      </a:moveTo>
                      <a:lnTo>
                        <a:pt x="724" y="226"/>
                      </a:lnTo>
                      <a:lnTo>
                        <a:pt x="724" y="231"/>
                      </a:lnTo>
                      <a:lnTo>
                        <a:pt x="728" y="234"/>
                      </a:lnTo>
                      <a:lnTo>
                        <a:pt x="727" y="243"/>
                      </a:lnTo>
                      <a:lnTo>
                        <a:pt x="728" y="247"/>
                      </a:lnTo>
                      <a:lnTo>
                        <a:pt x="734" y="250"/>
                      </a:lnTo>
                      <a:lnTo>
                        <a:pt x="742" y="252"/>
                      </a:lnTo>
                      <a:lnTo>
                        <a:pt x="753" y="258"/>
                      </a:lnTo>
                      <a:lnTo>
                        <a:pt x="755" y="259"/>
                      </a:lnTo>
                      <a:lnTo>
                        <a:pt x="756" y="265"/>
                      </a:lnTo>
                      <a:lnTo>
                        <a:pt x="758" y="270"/>
                      </a:lnTo>
                      <a:lnTo>
                        <a:pt x="765" y="276"/>
                      </a:lnTo>
                      <a:lnTo>
                        <a:pt x="770" y="279"/>
                      </a:lnTo>
                      <a:lnTo>
                        <a:pt x="780" y="281"/>
                      </a:lnTo>
                      <a:lnTo>
                        <a:pt x="788" y="280"/>
                      </a:lnTo>
                      <a:lnTo>
                        <a:pt x="791" y="281"/>
                      </a:lnTo>
                      <a:lnTo>
                        <a:pt x="794" y="288"/>
                      </a:lnTo>
                      <a:lnTo>
                        <a:pt x="798" y="291"/>
                      </a:lnTo>
                      <a:lnTo>
                        <a:pt x="809" y="291"/>
                      </a:lnTo>
                      <a:lnTo>
                        <a:pt x="813" y="293"/>
                      </a:lnTo>
                      <a:lnTo>
                        <a:pt x="818" y="293"/>
                      </a:lnTo>
                      <a:lnTo>
                        <a:pt x="826" y="298"/>
                      </a:lnTo>
                      <a:lnTo>
                        <a:pt x="835" y="301"/>
                      </a:lnTo>
                      <a:lnTo>
                        <a:pt x="839" y="303"/>
                      </a:lnTo>
                      <a:lnTo>
                        <a:pt x="840" y="307"/>
                      </a:lnTo>
                      <a:lnTo>
                        <a:pt x="841" y="307"/>
                      </a:lnTo>
                      <a:lnTo>
                        <a:pt x="842" y="313"/>
                      </a:lnTo>
                      <a:lnTo>
                        <a:pt x="841" y="315"/>
                      </a:lnTo>
                      <a:lnTo>
                        <a:pt x="841" y="319"/>
                      </a:lnTo>
                      <a:lnTo>
                        <a:pt x="844" y="324"/>
                      </a:lnTo>
                      <a:lnTo>
                        <a:pt x="844" y="325"/>
                      </a:lnTo>
                      <a:lnTo>
                        <a:pt x="840" y="328"/>
                      </a:lnTo>
                      <a:lnTo>
                        <a:pt x="839" y="330"/>
                      </a:lnTo>
                      <a:lnTo>
                        <a:pt x="840" y="336"/>
                      </a:lnTo>
                      <a:lnTo>
                        <a:pt x="837" y="341"/>
                      </a:lnTo>
                      <a:lnTo>
                        <a:pt x="837" y="346"/>
                      </a:lnTo>
                      <a:lnTo>
                        <a:pt x="845" y="355"/>
                      </a:lnTo>
                      <a:lnTo>
                        <a:pt x="851" y="356"/>
                      </a:lnTo>
                      <a:lnTo>
                        <a:pt x="858" y="356"/>
                      </a:lnTo>
                      <a:lnTo>
                        <a:pt x="867" y="351"/>
                      </a:lnTo>
                      <a:lnTo>
                        <a:pt x="875" y="351"/>
                      </a:lnTo>
                      <a:lnTo>
                        <a:pt x="885" y="346"/>
                      </a:lnTo>
                      <a:lnTo>
                        <a:pt x="890" y="344"/>
                      </a:lnTo>
                      <a:lnTo>
                        <a:pt x="890" y="346"/>
                      </a:lnTo>
                      <a:lnTo>
                        <a:pt x="891" y="347"/>
                      </a:lnTo>
                      <a:lnTo>
                        <a:pt x="891" y="358"/>
                      </a:lnTo>
                      <a:lnTo>
                        <a:pt x="891" y="414"/>
                      </a:lnTo>
                      <a:lnTo>
                        <a:pt x="891" y="468"/>
                      </a:lnTo>
                      <a:lnTo>
                        <a:pt x="891" y="522"/>
                      </a:lnTo>
                      <a:lnTo>
                        <a:pt x="888" y="523"/>
                      </a:lnTo>
                      <a:lnTo>
                        <a:pt x="878" y="529"/>
                      </a:lnTo>
                      <a:lnTo>
                        <a:pt x="874" y="535"/>
                      </a:lnTo>
                      <a:lnTo>
                        <a:pt x="873" y="543"/>
                      </a:lnTo>
                      <a:lnTo>
                        <a:pt x="861" y="550"/>
                      </a:lnTo>
                      <a:lnTo>
                        <a:pt x="857" y="553"/>
                      </a:lnTo>
                      <a:lnTo>
                        <a:pt x="855" y="556"/>
                      </a:lnTo>
                      <a:lnTo>
                        <a:pt x="855" y="561"/>
                      </a:lnTo>
                      <a:lnTo>
                        <a:pt x="842" y="560"/>
                      </a:lnTo>
                      <a:lnTo>
                        <a:pt x="829" y="559"/>
                      </a:lnTo>
                      <a:lnTo>
                        <a:pt x="829" y="562"/>
                      </a:lnTo>
                      <a:lnTo>
                        <a:pt x="824" y="561"/>
                      </a:lnTo>
                      <a:lnTo>
                        <a:pt x="735" y="562"/>
                      </a:lnTo>
                      <a:lnTo>
                        <a:pt x="711" y="582"/>
                      </a:lnTo>
                      <a:lnTo>
                        <a:pt x="674" y="582"/>
                      </a:lnTo>
                      <a:lnTo>
                        <a:pt x="641" y="583"/>
                      </a:lnTo>
                      <a:lnTo>
                        <a:pt x="621" y="591"/>
                      </a:lnTo>
                      <a:lnTo>
                        <a:pt x="613" y="594"/>
                      </a:lnTo>
                      <a:lnTo>
                        <a:pt x="598" y="607"/>
                      </a:lnTo>
                      <a:lnTo>
                        <a:pt x="561" y="631"/>
                      </a:lnTo>
                      <a:lnTo>
                        <a:pt x="549" y="647"/>
                      </a:lnTo>
                      <a:lnTo>
                        <a:pt x="530" y="661"/>
                      </a:lnTo>
                      <a:lnTo>
                        <a:pt x="492" y="673"/>
                      </a:lnTo>
                      <a:lnTo>
                        <a:pt x="480" y="675"/>
                      </a:lnTo>
                      <a:lnTo>
                        <a:pt x="468" y="677"/>
                      </a:lnTo>
                      <a:lnTo>
                        <a:pt x="462" y="678"/>
                      </a:lnTo>
                      <a:lnTo>
                        <a:pt x="453" y="684"/>
                      </a:lnTo>
                      <a:lnTo>
                        <a:pt x="448" y="690"/>
                      </a:lnTo>
                      <a:lnTo>
                        <a:pt x="443" y="701"/>
                      </a:lnTo>
                      <a:lnTo>
                        <a:pt x="439" y="716"/>
                      </a:lnTo>
                      <a:lnTo>
                        <a:pt x="432" y="734"/>
                      </a:lnTo>
                      <a:lnTo>
                        <a:pt x="425" y="744"/>
                      </a:lnTo>
                      <a:lnTo>
                        <a:pt x="409" y="756"/>
                      </a:lnTo>
                      <a:lnTo>
                        <a:pt x="399" y="765"/>
                      </a:lnTo>
                      <a:lnTo>
                        <a:pt x="395" y="770"/>
                      </a:lnTo>
                      <a:lnTo>
                        <a:pt x="390" y="779"/>
                      </a:lnTo>
                      <a:lnTo>
                        <a:pt x="389" y="788"/>
                      </a:lnTo>
                      <a:lnTo>
                        <a:pt x="380" y="806"/>
                      </a:lnTo>
                      <a:lnTo>
                        <a:pt x="379" y="817"/>
                      </a:lnTo>
                      <a:lnTo>
                        <a:pt x="379" y="830"/>
                      </a:lnTo>
                      <a:lnTo>
                        <a:pt x="380" y="841"/>
                      </a:lnTo>
                      <a:lnTo>
                        <a:pt x="369" y="844"/>
                      </a:lnTo>
                      <a:lnTo>
                        <a:pt x="367" y="842"/>
                      </a:lnTo>
                      <a:lnTo>
                        <a:pt x="363" y="836"/>
                      </a:lnTo>
                      <a:lnTo>
                        <a:pt x="361" y="835"/>
                      </a:lnTo>
                      <a:lnTo>
                        <a:pt x="350" y="835"/>
                      </a:lnTo>
                      <a:lnTo>
                        <a:pt x="346" y="836"/>
                      </a:lnTo>
                      <a:lnTo>
                        <a:pt x="344" y="842"/>
                      </a:lnTo>
                      <a:lnTo>
                        <a:pt x="340" y="842"/>
                      </a:lnTo>
                      <a:lnTo>
                        <a:pt x="336" y="846"/>
                      </a:lnTo>
                      <a:lnTo>
                        <a:pt x="326" y="846"/>
                      </a:lnTo>
                      <a:lnTo>
                        <a:pt x="328" y="844"/>
                      </a:lnTo>
                      <a:lnTo>
                        <a:pt x="326" y="833"/>
                      </a:lnTo>
                      <a:lnTo>
                        <a:pt x="325" y="829"/>
                      </a:lnTo>
                      <a:lnTo>
                        <a:pt x="325" y="828"/>
                      </a:lnTo>
                      <a:lnTo>
                        <a:pt x="325" y="823"/>
                      </a:lnTo>
                      <a:lnTo>
                        <a:pt x="323" y="819"/>
                      </a:lnTo>
                      <a:lnTo>
                        <a:pt x="320" y="820"/>
                      </a:lnTo>
                      <a:lnTo>
                        <a:pt x="314" y="820"/>
                      </a:lnTo>
                      <a:lnTo>
                        <a:pt x="312" y="828"/>
                      </a:lnTo>
                      <a:lnTo>
                        <a:pt x="310" y="828"/>
                      </a:lnTo>
                      <a:lnTo>
                        <a:pt x="304" y="824"/>
                      </a:lnTo>
                      <a:lnTo>
                        <a:pt x="302" y="824"/>
                      </a:lnTo>
                      <a:lnTo>
                        <a:pt x="299" y="828"/>
                      </a:lnTo>
                      <a:lnTo>
                        <a:pt x="299" y="831"/>
                      </a:lnTo>
                      <a:lnTo>
                        <a:pt x="301" y="837"/>
                      </a:lnTo>
                      <a:lnTo>
                        <a:pt x="299" y="840"/>
                      </a:lnTo>
                      <a:lnTo>
                        <a:pt x="288" y="840"/>
                      </a:lnTo>
                      <a:lnTo>
                        <a:pt x="282" y="842"/>
                      </a:lnTo>
                      <a:lnTo>
                        <a:pt x="282" y="846"/>
                      </a:lnTo>
                      <a:lnTo>
                        <a:pt x="280" y="851"/>
                      </a:lnTo>
                      <a:lnTo>
                        <a:pt x="276" y="851"/>
                      </a:lnTo>
                      <a:lnTo>
                        <a:pt x="272" y="849"/>
                      </a:lnTo>
                      <a:lnTo>
                        <a:pt x="269" y="844"/>
                      </a:lnTo>
                      <a:lnTo>
                        <a:pt x="266" y="844"/>
                      </a:lnTo>
                      <a:lnTo>
                        <a:pt x="264" y="845"/>
                      </a:lnTo>
                      <a:lnTo>
                        <a:pt x="262" y="846"/>
                      </a:lnTo>
                      <a:lnTo>
                        <a:pt x="261" y="846"/>
                      </a:lnTo>
                      <a:lnTo>
                        <a:pt x="260" y="840"/>
                      </a:lnTo>
                      <a:lnTo>
                        <a:pt x="256" y="835"/>
                      </a:lnTo>
                      <a:lnTo>
                        <a:pt x="253" y="834"/>
                      </a:lnTo>
                      <a:lnTo>
                        <a:pt x="249" y="837"/>
                      </a:lnTo>
                      <a:lnTo>
                        <a:pt x="244" y="836"/>
                      </a:lnTo>
                      <a:lnTo>
                        <a:pt x="242" y="837"/>
                      </a:lnTo>
                      <a:lnTo>
                        <a:pt x="239" y="840"/>
                      </a:lnTo>
                      <a:lnTo>
                        <a:pt x="238" y="844"/>
                      </a:lnTo>
                      <a:lnTo>
                        <a:pt x="235" y="847"/>
                      </a:lnTo>
                      <a:lnTo>
                        <a:pt x="229" y="849"/>
                      </a:lnTo>
                      <a:lnTo>
                        <a:pt x="229" y="846"/>
                      </a:lnTo>
                      <a:lnTo>
                        <a:pt x="227" y="842"/>
                      </a:lnTo>
                      <a:lnTo>
                        <a:pt x="222" y="840"/>
                      </a:lnTo>
                      <a:lnTo>
                        <a:pt x="220" y="835"/>
                      </a:lnTo>
                      <a:lnTo>
                        <a:pt x="215" y="835"/>
                      </a:lnTo>
                      <a:lnTo>
                        <a:pt x="211" y="829"/>
                      </a:lnTo>
                      <a:lnTo>
                        <a:pt x="210" y="806"/>
                      </a:lnTo>
                      <a:lnTo>
                        <a:pt x="210" y="802"/>
                      </a:lnTo>
                      <a:lnTo>
                        <a:pt x="205" y="801"/>
                      </a:lnTo>
                      <a:lnTo>
                        <a:pt x="200" y="801"/>
                      </a:lnTo>
                      <a:lnTo>
                        <a:pt x="194" y="808"/>
                      </a:lnTo>
                      <a:lnTo>
                        <a:pt x="191" y="808"/>
                      </a:lnTo>
                      <a:lnTo>
                        <a:pt x="191" y="801"/>
                      </a:lnTo>
                      <a:lnTo>
                        <a:pt x="192" y="798"/>
                      </a:lnTo>
                      <a:lnTo>
                        <a:pt x="197" y="797"/>
                      </a:lnTo>
                      <a:lnTo>
                        <a:pt x="197" y="792"/>
                      </a:lnTo>
                      <a:lnTo>
                        <a:pt x="201" y="792"/>
                      </a:lnTo>
                      <a:lnTo>
                        <a:pt x="204" y="788"/>
                      </a:lnTo>
                      <a:lnTo>
                        <a:pt x="207" y="788"/>
                      </a:lnTo>
                      <a:lnTo>
                        <a:pt x="207" y="782"/>
                      </a:lnTo>
                      <a:lnTo>
                        <a:pt x="206" y="782"/>
                      </a:lnTo>
                      <a:lnTo>
                        <a:pt x="201" y="782"/>
                      </a:lnTo>
                      <a:lnTo>
                        <a:pt x="197" y="779"/>
                      </a:lnTo>
                      <a:lnTo>
                        <a:pt x="194" y="776"/>
                      </a:lnTo>
                      <a:lnTo>
                        <a:pt x="189" y="766"/>
                      </a:lnTo>
                      <a:lnTo>
                        <a:pt x="184" y="769"/>
                      </a:lnTo>
                      <a:lnTo>
                        <a:pt x="183" y="767"/>
                      </a:lnTo>
                      <a:lnTo>
                        <a:pt x="183" y="750"/>
                      </a:lnTo>
                      <a:lnTo>
                        <a:pt x="181" y="745"/>
                      </a:lnTo>
                      <a:lnTo>
                        <a:pt x="179" y="745"/>
                      </a:lnTo>
                      <a:lnTo>
                        <a:pt x="179" y="739"/>
                      </a:lnTo>
                      <a:lnTo>
                        <a:pt x="178" y="737"/>
                      </a:lnTo>
                      <a:lnTo>
                        <a:pt x="174" y="737"/>
                      </a:lnTo>
                      <a:lnTo>
                        <a:pt x="173" y="737"/>
                      </a:lnTo>
                      <a:lnTo>
                        <a:pt x="174" y="724"/>
                      </a:lnTo>
                      <a:lnTo>
                        <a:pt x="174" y="723"/>
                      </a:lnTo>
                      <a:lnTo>
                        <a:pt x="170" y="721"/>
                      </a:lnTo>
                      <a:lnTo>
                        <a:pt x="168" y="721"/>
                      </a:lnTo>
                      <a:lnTo>
                        <a:pt x="164" y="724"/>
                      </a:lnTo>
                      <a:lnTo>
                        <a:pt x="163" y="724"/>
                      </a:lnTo>
                      <a:lnTo>
                        <a:pt x="156" y="720"/>
                      </a:lnTo>
                      <a:lnTo>
                        <a:pt x="153" y="720"/>
                      </a:lnTo>
                      <a:lnTo>
                        <a:pt x="152" y="721"/>
                      </a:lnTo>
                      <a:lnTo>
                        <a:pt x="152" y="729"/>
                      </a:lnTo>
                      <a:lnTo>
                        <a:pt x="149" y="733"/>
                      </a:lnTo>
                      <a:lnTo>
                        <a:pt x="136" y="737"/>
                      </a:lnTo>
                      <a:lnTo>
                        <a:pt x="136" y="743"/>
                      </a:lnTo>
                      <a:lnTo>
                        <a:pt x="134" y="747"/>
                      </a:lnTo>
                      <a:lnTo>
                        <a:pt x="120" y="743"/>
                      </a:lnTo>
                      <a:lnTo>
                        <a:pt x="110" y="737"/>
                      </a:lnTo>
                      <a:lnTo>
                        <a:pt x="102" y="736"/>
                      </a:lnTo>
                      <a:lnTo>
                        <a:pt x="99" y="736"/>
                      </a:lnTo>
                      <a:lnTo>
                        <a:pt x="95" y="742"/>
                      </a:lnTo>
                      <a:lnTo>
                        <a:pt x="89" y="743"/>
                      </a:lnTo>
                      <a:lnTo>
                        <a:pt x="87" y="749"/>
                      </a:lnTo>
                      <a:lnTo>
                        <a:pt x="83" y="753"/>
                      </a:lnTo>
                      <a:lnTo>
                        <a:pt x="78" y="750"/>
                      </a:lnTo>
                      <a:lnTo>
                        <a:pt x="70" y="739"/>
                      </a:lnTo>
                      <a:lnTo>
                        <a:pt x="67" y="737"/>
                      </a:lnTo>
                      <a:lnTo>
                        <a:pt x="62" y="737"/>
                      </a:lnTo>
                      <a:lnTo>
                        <a:pt x="56" y="743"/>
                      </a:lnTo>
                      <a:lnTo>
                        <a:pt x="52" y="747"/>
                      </a:lnTo>
                      <a:lnTo>
                        <a:pt x="48" y="748"/>
                      </a:lnTo>
                      <a:lnTo>
                        <a:pt x="43" y="744"/>
                      </a:lnTo>
                      <a:lnTo>
                        <a:pt x="38" y="740"/>
                      </a:lnTo>
                      <a:lnTo>
                        <a:pt x="39" y="737"/>
                      </a:lnTo>
                      <a:lnTo>
                        <a:pt x="43" y="732"/>
                      </a:lnTo>
                      <a:lnTo>
                        <a:pt x="43" y="728"/>
                      </a:lnTo>
                      <a:lnTo>
                        <a:pt x="46" y="724"/>
                      </a:lnTo>
                      <a:lnTo>
                        <a:pt x="48" y="723"/>
                      </a:lnTo>
                      <a:lnTo>
                        <a:pt x="48" y="721"/>
                      </a:lnTo>
                      <a:lnTo>
                        <a:pt x="44" y="717"/>
                      </a:lnTo>
                      <a:lnTo>
                        <a:pt x="44" y="710"/>
                      </a:lnTo>
                      <a:lnTo>
                        <a:pt x="46" y="706"/>
                      </a:lnTo>
                      <a:lnTo>
                        <a:pt x="46" y="702"/>
                      </a:lnTo>
                      <a:lnTo>
                        <a:pt x="45" y="699"/>
                      </a:lnTo>
                      <a:lnTo>
                        <a:pt x="45" y="697"/>
                      </a:lnTo>
                      <a:lnTo>
                        <a:pt x="46" y="697"/>
                      </a:lnTo>
                      <a:lnTo>
                        <a:pt x="45" y="694"/>
                      </a:lnTo>
                      <a:lnTo>
                        <a:pt x="41" y="689"/>
                      </a:lnTo>
                      <a:lnTo>
                        <a:pt x="39" y="684"/>
                      </a:lnTo>
                      <a:lnTo>
                        <a:pt x="36" y="682"/>
                      </a:lnTo>
                      <a:lnTo>
                        <a:pt x="35" y="678"/>
                      </a:lnTo>
                      <a:lnTo>
                        <a:pt x="32" y="674"/>
                      </a:lnTo>
                      <a:lnTo>
                        <a:pt x="32" y="670"/>
                      </a:lnTo>
                      <a:lnTo>
                        <a:pt x="27" y="670"/>
                      </a:lnTo>
                      <a:lnTo>
                        <a:pt x="24" y="673"/>
                      </a:lnTo>
                      <a:lnTo>
                        <a:pt x="20" y="673"/>
                      </a:lnTo>
                      <a:lnTo>
                        <a:pt x="19" y="672"/>
                      </a:lnTo>
                      <a:lnTo>
                        <a:pt x="17" y="666"/>
                      </a:lnTo>
                      <a:lnTo>
                        <a:pt x="9" y="654"/>
                      </a:lnTo>
                      <a:lnTo>
                        <a:pt x="9" y="652"/>
                      </a:lnTo>
                      <a:lnTo>
                        <a:pt x="14" y="646"/>
                      </a:lnTo>
                      <a:lnTo>
                        <a:pt x="13" y="641"/>
                      </a:lnTo>
                      <a:lnTo>
                        <a:pt x="11" y="635"/>
                      </a:lnTo>
                      <a:lnTo>
                        <a:pt x="11" y="629"/>
                      </a:lnTo>
                      <a:lnTo>
                        <a:pt x="9" y="621"/>
                      </a:lnTo>
                      <a:lnTo>
                        <a:pt x="6" y="618"/>
                      </a:lnTo>
                      <a:lnTo>
                        <a:pt x="5" y="618"/>
                      </a:lnTo>
                      <a:lnTo>
                        <a:pt x="3" y="614"/>
                      </a:lnTo>
                      <a:lnTo>
                        <a:pt x="1" y="614"/>
                      </a:lnTo>
                      <a:lnTo>
                        <a:pt x="1" y="608"/>
                      </a:lnTo>
                      <a:lnTo>
                        <a:pt x="3" y="600"/>
                      </a:lnTo>
                      <a:lnTo>
                        <a:pt x="2" y="597"/>
                      </a:lnTo>
                      <a:lnTo>
                        <a:pt x="0" y="594"/>
                      </a:lnTo>
                      <a:lnTo>
                        <a:pt x="23" y="572"/>
                      </a:lnTo>
                      <a:lnTo>
                        <a:pt x="30" y="554"/>
                      </a:lnTo>
                      <a:lnTo>
                        <a:pt x="34" y="543"/>
                      </a:lnTo>
                      <a:lnTo>
                        <a:pt x="39" y="532"/>
                      </a:lnTo>
                      <a:lnTo>
                        <a:pt x="41" y="530"/>
                      </a:lnTo>
                      <a:lnTo>
                        <a:pt x="45" y="532"/>
                      </a:lnTo>
                      <a:lnTo>
                        <a:pt x="45" y="533"/>
                      </a:lnTo>
                      <a:lnTo>
                        <a:pt x="51" y="534"/>
                      </a:lnTo>
                      <a:lnTo>
                        <a:pt x="55" y="537"/>
                      </a:lnTo>
                      <a:lnTo>
                        <a:pt x="60" y="550"/>
                      </a:lnTo>
                      <a:lnTo>
                        <a:pt x="70" y="568"/>
                      </a:lnTo>
                      <a:lnTo>
                        <a:pt x="84" y="572"/>
                      </a:lnTo>
                      <a:lnTo>
                        <a:pt x="87" y="572"/>
                      </a:lnTo>
                      <a:lnTo>
                        <a:pt x="113" y="550"/>
                      </a:lnTo>
                      <a:lnTo>
                        <a:pt x="200" y="553"/>
                      </a:lnTo>
                      <a:lnTo>
                        <a:pt x="271" y="554"/>
                      </a:lnTo>
                      <a:lnTo>
                        <a:pt x="344" y="555"/>
                      </a:lnTo>
                      <a:lnTo>
                        <a:pt x="362" y="555"/>
                      </a:lnTo>
                      <a:lnTo>
                        <a:pt x="374" y="508"/>
                      </a:lnTo>
                      <a:lnTo>
                        <a:pt x="352" y="501"/>
                      </a:lnTo>
                      <a:lnTo>
                        <a:pt x="346" y="444"/>
                      </a:lnTo>
                      <a:lnTo>
                        <a:pt x="341" y="389"/>
                      </a:lnTo>
                      <a:lnTo>
                        <a:pt x="335" y="335"/>
                      </a:lnTo>
                      <a:lnTo>
                        <a:pt x="329" y="281"/>
                      </a:lnTo>
                      <a:lnTo>
                        <a:pt x="324" y="226"/>
                      </a:lnTo>
                      <a:lnTo>
                        <a:pt x="318" y="169"/>
                      </a:lnTo>
                      <a:lnTo>
                        <a:pt x="313" y="114"/>
                      </a:lnTo>
                      <a:lnTo>
                        <a:pt x="307" y="58"/>
                      </a:lnTo>
                      <a:lnTo>
                        <a:pt x="301" y="0"/>
                      </a:lnTo>
                      <a:lnTo>
                        <a:pt x="398" y="0"/>
                      </a:lnTo>
                      <a:lnTo>
                        <a:pt x="462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5" name="Freeform 134"/>
                <p:cNvSpPr>
                  <a:spLocks noChangeAspect="1"/>
                </p:cNvSpPr>
                <p:nvPr/>
              </p:nvSpPr>
              <p:spPr bwMode="gray">
                <a:xfrm>
                  <a:off x="4887118" y="2994372"/>
                  <a:ext cx="69850" cy="147638"/>
                </a:xfrm>
                <a:custGeom>
                  <a:avLst/>
                  <a:gdLst/>
                  <a:ahLst/>
                  <a:cxnLst>
                    <a:cxn ang="0">
                      <a:pos x="123" y="461"/>
                    </a:cxn>
                    <a:cxn ang="0">
                      <a:pos x="145" y="444"/>
                    </a:cxn>
                    <a:cxn ang="0">
                      <a:pos x="151" y="424"/>
                    </a:cxn>
                    <a:cxn ang="0">
                      <a:pos x="147" y="387"/>
                    </a:cxn>
                    <a:cxn ang="0">
                      <a:pos x="164" y="373"/>
                    </a:cxn>
                    <a:cxn ang="0">
                      <a:pos x="178" y="355"/>
                    </a:cxn>
                    <a:cxn ang="0">
                      <a:pos x="213" y="331"/>
                    </a:cxn>
                    <a:cxn ang="0">
                      <a:pos x="217" y="284"/>
                    </a:cxn>
                    <a:cxn ang="0">
                      <a:pos x="212" y="277"/>
                    </a:cxn>
                    <a:cxn ang="0">
                      <a:pos x="202" y="278"/>
                    </a:cxn>
                    <a:cxn ang="0">
                      <a:pos x="198" y="269"/>
                    </a:cxn>
                    <a:cxn ang="0">
                      <a:pos x="186" y="251"/>
                    </a:cxn>
                    <a:cxn ang="0">
                      <a:pos x="172" y="252"/>
                    </a:cxn>
                    <a:cxn ang="0">
                      <a:pos x="164" y="249"/>
                    </a:cxn>
                    <a:cxn ang="0">
                      <a:pos x="153" y="246"/>
                    </a:cxn>
                    <a:cxn ang="0">
                      <a:pos x="138" y="226"/>
                    </a:cxn>
                    <a:cxn ang="0">
                      <a:pos x="150" y="219"/>
                    </a:cxn>
                    <a:cxn ang="0">
                      <a:pos x="153" y="203"/>
                    </a:cxn>
                    <a:cxn ang="0">
                      <a:pos x="166" y="195"/>
                    </a:cxn>
                    <a:cxn ang="0">
                      <a:pos x="185" y="181"/>
                    </a:cxn>
                    <a:cxn ang="0">
                      <a:pos x="198" y="163"/>
                    </a:cxn>
                    <a:cxn ang="0">
                      <a:pos x="204" y="132"/>
                    </a:cxn>
                    <a:cxn ang="0">
                      <a:pos x="194" y="111"/>
                    </a:cxn>
                    <a:cxn ang="0">
                      <a:pos x="181" y="101"/>
                    </a:cxn>
                    <a:cxn ang="0">
                      <a:pos x="172" y="79"/>
                    </a:cxn>
                    <a:cxn ang="0">
                      <a:pos x="183" y="59"/>
                    </a:cxn>
                    <a:cxn ang="0">
                      <a:pos x="207" y="31"/>
                    </a:cxn>
                    <a:cxn ang="0">
                      <a:pos x="194" y="19"/>
                    </a:cxn>
                    <a:cxn ang="0">
                      <a:pos x="182" y="32"/>
                    </a:cxn>
                    <a:cxn ang="0">
                      <a:pos x="171" y="39"/>
                    </a:cxn>
                    <a:cxn ang="0">
                      <a:pos x="161" y="24"/>
                    </a:cxn>
                    <a:cxn ang="0">
                      <a:pos x="155" y="9"/>
                    </a:cxn>
                    <a:cxn ang="0">
                      <a:pos x="138" y="0"/>
                    </a:cxn>
                    <a:cxn ang="0">
                      <a:pos x="115" y="2"/>
                    </a:cxn>
                    <a:cxn ang="0">
                      <a:pos x="91" y="13"/>
                    </a:cxn>
                    <a:cxn ang="0">
                      <a:pos x="79" y="24"/>
                    </a:cxn>
                    <a:cxn ang="0">
                      <a:pos x="73" y="31"/>
                    </a:cxn>
                    <a:cxn ang="0">
                      <a:pos x="62" y="41"/>
                    </a:cxn>
                    <a:cxn ang="0">
                      <a:pos x="51" y="55"/>
                    </a:cxn>
                    <a:cxn ang="0">
                      <a:pos x="58" y="61"/>
                    </a:cxn>
                    <a:cxn ang="0">
                      <a:pos x="52" y="101"/>
                    </a:cxn>
                    <a:cxn ang="0">
                      <a:pos x="56" y="134"/>
                    </a:cxn>
                    <a:cxn ang="0">
                      <a:pos x="59" y="147"/>
                    </a:cxn>
                    <a:cxn ang="0">
                      <a:pos x="49" y="185"/>
                    </a:cxn>
                    <a:cxn ang="0">
                      <a:pos x="27" y="208"/>
                    </a:cxn>
                    <a:cxn ang="0">
                      <a:pos x="14" y="217"/>
                    </a:cxn>
                    <a:cxn ang="0">
                      <a:pos x="3" y="226"/>
                    </a:cxn>
                    <a:cxn ang="0">
                      <a:pos x="3" y="234"/>
                    </a:cxn>
                    <a:cxn ang="0">
                      <a:pos x="14" y="272"/>
                    </a:cxn>
                    <a:cxn ang="0">
                      <a:pos x="37" y="285"/>
                    </a:cxn>
                    <a:cxn ang="0">
                      <a:pos x="46" y="323"/>
                    </a:cxn>
                    <a:cxn ang="0">
                      <a:pos x="89" y="348"/>
                    </a:cxn>
                    <a:cxn ang="0">
                      <a:pos x="91" y="349"/>
                    </a:cxn>
                    <a:cxn ang="0">
                      <a:pos x="110" y="459"/>
                    </a:cxn>
                  </a:cxnLst>
                  <a:rect l="0" t="0" r="r" b="b"/>
                  <a:pathLst>
                    <a:path w="218" h="462">
                      <a:moveTo>
                        <a:pt x="111" y="462"/>
                      </a:moveTo>
                      <a:lnTo>
                        <a:pt x="123" y="461"/>
                      </a:lnTo>
                      <a:lnTo>
                        <a:pt x="135" y="452"/>
                      </a:lnTo>
                      <a:lnTo>
                        <a:pt x="145" y="444"/>
                      </a:lnTo>
                      <a:lnTo>
                        <a:pt x="151" y="434"/>
                      </a:lnTo>
                      <a:lnTo>
                        <a:pt x="151" y="424"/>
                      </a:lnTo>
                      <a:lnTo>
                        <a:pt x="145" y="396"/>
                      </a:lnTo>
                      <a:lnTo>
                        <a:pt x="147" y="387"/>
                      </a:lnTo>
                      <a:lnTo>
                        <a:pt x="151" y="379"/>
                      </a:lnTo>
                      <a:lnTo>
                        <a:pt x="164" y="373"/>
                      </a:lnTo>
                      <a:lnTo>
                        <a:pt x="174" y="365"/>
                      </a:lnTo>
                      <a:lnTo>
                        <a:pt x="178" y="355"/>
                      </a:lnTo>
                      <a:lnTo>
                        <a:pt x="207" y="336"/>
                      </a:lnTo>
                      <a:lnTo>
                        <a:pt x="213" y="331"/>
                      </a:lnTo>
                      <a:lnTo>
                        <a:pt x="218" y="320"/>
                      </a:lnTo>
                      <a:lnTo>
                        <a:pt x="217" y="284"/>
                      </a:lnTo>
                      <a:lnTo>
                        <a:pt x="218" y="281"/>
                      </a:lnTo>
                      <a:lnTo>
                        <a:pt x="212" y="277"/>
                      </a:lnTo>
                      <a:lnTo>
                        <a:pt x="208" y="278"/>
                      </a:lnTo>
                      <a:lnTo>
                        <a:pt x="202" y="278"/>
                      </a:lnTo>
                      <a:lnTo>
                        <a:pt x="198" y="273"/>
                      </a:lnTo>
                      <a:lnTo>
                        <a:pt x="198" y="269"/>
                      </a:lnTo>
                      <a:lnTo>
                        <a:pt x="191" y="251"/>
                      </a:lnTo>
                      <a:lnTo>
                        <a:pt x="186" y="251"/>
                      </a:lnTo>
                      <a:lnTo>
                        <a:pt x="177" y="257"/>
                      </a:lnTo>
                      <a:lnTo>
                        <a:pt x="172" y="252"/>
                      </a:lnTo>
                      <a:lnTo>
                        <a:pt x="170" y="246"/>
                      </a:lnTo>
                      <a:lnTo>
                        <a:pt x="164" y="249"/>
                      </a:lnTo>
                      <a:lnTo>
                        <a:pt x="159" y="249"/>
                      </a:lnTo>
                      <a:lnTo>
                        <a:pt x="153" y="246"/>
                      </a:lnTo>
                      <a:lnTo>
                        <a:pt x="142" y="239"/>
                      </a:lnTo>
                      <a:lnTo>
                        <a:pt x="138" y="226"/>
                      </a:lnTo>
                      <a:lnTo>
                        <a:pt x="138" y="215"/>
                      </a:lnTo>
                      <a:lnTo>
                        <a:pt x="150" y="219"/>
                      </a:lnTo>
                      <a:lnTo>
                        <a:pt x="150" y="210"/>
                      </a:lnTo>
                      <a:lnTo>
                        <a:pt x="153" y="203"/>
                      </a:lnTo>
                      <a:lnTo>
                        <a:pt x="160" y="201"/>
                      </a:lnTo>
                      <a:lnTo>
                        <a:pt x="166" y="195"/>
                      </a:lnTo>
                      <a:lnTo>
                        <a:pt x="172" y="192"/>
                      </a:lnTo>
                      <a:lnTo>
                        <a:pt x="185" y="181"/>
                      </a:lnTo>
                      <a:lnTo>
                        <a:pt x="192" y="174"/>
                      </a:lnTo>
                      <a:lnTo>
                        <a:pt x="198" y="163"/>
                      </a:lnTo>
                      <a:lnTo>
                        <a:pt x="207" y="140"/>
                      </a:lnTo>
                      <a:lnTo>
                        <a:pt x="204" y="132"/>
                      </a:lnTo>
                      <a:lnTo>
                        <a:pt x="202" y="116"/>
                      </a:lnTo>
                      <a:lnTo>
                        <a:pt x="194" y="111"/>
                      </a:lnTo>
                      <a:lnTo>
                        <a:pt x="191" y="104"/>
                      </a:lnTo>
                      <a:lnTo>
                        <a:pt x="181" y="101"/>
                      </a:lnTo>
                      <a:lnTo>
                        <a:pt x="176" y="95"/>
                      </a:lnTo>
                      <a:lnTo>
                        <a:pt x="172" y="79"/>
                      </a:lnTo>
                      <a:lnTo>
                        <a:pt x="175" y="66"/>
                      </a:lnTo>
                      <a:lnTo>
                        <a:pt x="183" y="59"/>
                      </a:lnTo>
                      <a:lnTo>
                        <a:pt x="194" y="55"/>
                      </a:lnTo>
                      <a:lnTo>
                        <a:pt x="207" y="31"/>
                      </a:lnTo>
                      <a:lnTo>
                        <a:pt x="201" y="19"/>
                      </a:lnTo>
                      <a:lnTo>
                        <a:pt x="194" y="19"/>
                      </a:lnTo>
                      <a:lnTo>
                        <a:pt x="188" y="27"/>
                      </a:lnTo>
                      <a:lnTo>
                        <a:pt x="182" y="32"/>
                      </a:lnTo>
                      <a:lnTo>
                        <a:pt x="175" y="35"/>
                      </a:lnTo>
                      <a:lnTo>
                        <a:pt x="171" y="39"/>
                      </a:lnTo>
                      <a:lnTo>
                        <a:pt x="160" y="35"/>
                      </a:lnTo>
                      <a:lnTo>
                        <a:pt x="161" y="24"/>
                      </a:lnTo>
                      <a:lnTo>
                        <a:pt x="156" y="15"/>
                      </a:lnTo>
                      <a:lnTo>
                        <a:pt x="155" y="9"/>
                      </a:lnTo>
                      <a:lnTo>
                        <a:pt x="156" y="7"/>
                      </a:lnTo>
                      <a:lnTo>
                        <a:pt x="138" y="0"/>
                      </a:lnTo>
                      <a:lnTo>
                        <a:pt x="128" y="0"/>
                      </a:lnTo>
                      <a:lnTo>
                        <a:pt x="115" y="2"/>
                      </a:lnTo>
                      <a:lnTo>
                        <a:pt x="104" y="7"/>
                      </a:lnTo>
                      <a:lnTo>
                        <a:pt x="91" y="13"/>
                      </a:lnTo>
                      <a:lnTo>
                        <a:pt x="83" y="19"/>
                      </a:lnTo>
                      <a:lnTo>
                        <a:pt x="79" y="24"/>
                      </a:lnTo>
                      <a:lnTo>
                        <a:pt x="75" y="25"/>
                      </a:lnTo>
                      <a:lnTo>
                        <a:pt x="73" y="31"/>
                      </a:lnTo>
                      <a:lnTo>
                        <a:pt x="68" y="35"/>
                      </a:lnTo>
                      <a:lnTo>
                        <a:pt x="62" y="41"/>
                      </a:lnTo>
                      <a:lnTo>
                        <a:pt x="53" y="50"/>
                      </a:lnTo>
                      <a:lnTo>
                        <a:pt x="51" y="55"/>
                      </a:lnTo>
                      <a:lnTo>
                        <a:pt x="57" y="57"/>
                      </a:lnTo>
                      <a:lnTo>
                        <a:pt x="58" y="61"/>
                      </a:lnTo>
                      <a:lnTo>
                        <a:pt x="53" y="93"/>
                      </a:lnTo>
                      <a:lnTo>
                        <a:pt x="52" y="101"/>
                      </a:lnTo>
                      <a:lnTo>
                        <a:pt x="54" y="111"/>
                      </a:lnTo>
                      <a:lnTo>
                        <a:pt x="56" y="134"/>
                      </a:lnTo>
                      <a:lnTo>
                        <a:pt x="59" y="140"/>
                      </a:lnTo>
                      <a:lnTo>
                        <a:pt x="59" y="147"/>
                      </a:lnTo>
                      <a:lnTo>
                        <a:pt x="53" y="171"/>
                      </a:lnTo>
                      <a:lnTo>
                        <a:pt x="49" y="185"/>
                      </a:lnTo>
                      <a:lnTo>
                        <a:pt x="30" y="197"/>
                      </a:lnTo>
                      <a:lnTo>
                        <a:pt x="27" y="208"/>
                      </a:lnTo>
                      <a:lnTo>
                        <a:pt x="19" y="212"/>
                      </a:lnTo>
                      <a:lnTo>
                        <a:pt x="14" y="217"/>
                      </a:lnTo>
                      <a:lnTo>
                        <a:pt x="13" y="220"/>
                      </a:lnTo>
                      <a:lnTo>
                        <a:pt x="3" y="226"/>
                      </a:lnTo>
                      <a:lnTo>
                        <a:pt x="0" y="226"/>
                      </a:lnTo>
                      <a:lnTo>
                        <a:pt x="3" y="234"/>
                      </a:lnTo>
                      <a:lnTo>
                        <a:pt x="8" y="246"/>
                      </a:lnTo>
                      <a:lnTo>
                        <a:pt x="14" y="272"/>
                      </a:lnTo>
                      <a:lnTo>
                        <a:pt x="32" y="279"/>
                      </a:lnTo>
                      <a:lnTo>
                        <a:pt x="37" y="285"/>
                      </a:lnTo>
                      <a:lnTo>
                        <a:pt x="46" y="305"/>
                      </a:lnTo>
                      <a:lnTo>
                        <a:pt x="46" y="323"/>
                      </a:lnTo>
                      <a:lnTo>
                        <a:pt x="64" y="336"/>
                      </a:lnTo>
                      <a:lnTo>
                        <a:pt x="89" y="348"/>
                      </a:lnTo>
                      <a:lnTo>
                        <a:pt x="91" y="348"/>
                      </a:lnTo>
                      <a:lnTo>
                        <a:pt x="91" y="349"/>
                      </a:lnTo>
                      <a:lnTo>
                        <a:pt x="105" y="422"/>
                      </a:lnTo>
                      <a:lnTo>
                        <a:pt x="110" y="459"/>
                      </a:lnTo>
                      <a:lnTo>
                        <a:pt x="111" y="46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6" name="Freeform 135"/>
                <p:cNvSpPr>
                  <a:spLocks noChangeAspect="1"/>
                </p:cNvSpPr>
                <p:nvPr/>
              </p:nvSpPr>
              <p:spPr bwMode="gray">
                <a:xfrm>
                  <a:off x="5187155" y="3115022"/>
                  <a:ext cx="195263" cy="192088"/>
                </a:xfrm>
                <a:custGeom>
                  <a:avLst/>
                  <a:gdLst/>
                  <a:ahLst/>
                  <a:cxnLst>
                    <a:cxn ang="0">
                      <a:pos x="24" y="438"/>
                    </a:cxn>
                    <a:cxn ang="0">
                      <a:pos x="24" y="265"/>
                    </a:cxn>
                    <a:cxn ang="0">
                      <a:pos x="7" y="146"/>
                    </a:cxn>
                    <a:cxn ang="0">
                      <a:pos x="1" y="120"/>
                    </a:cxn>
                    <a:cxn ang="0">
                      <a:pos x="3" y="90"/>
                    </a:cxn>
                    <a:cxn ang="0">
                      <a:pos x="15" y="74"/>
                    </a:cxn>
                    <a:cxn ang="0">
                      <a:pos x="7" y="22"/>
                    </a:cxn>
                    <a:cxn ang="0">
                      <a:pos x="18" y="2"/>
                    </a:cxn>
                    <a:cxn ang="0">
                      <a:pos x="35" y="8"/>
                    </a:cxn>
                    <a:cxn ang="0">
                      <a:pos x="91" y="7"/>
                    </a:cxn>
                    <a:cxn ang="0">
                      <a:pos x="153" y="27"/>
                    </a:cxn>
                    <a:cxn ang="0">
                      <a:pos x="185" y="38"/>
                    </a:cxn>
                    <a:cxn ang="0">
                      <a:pos x="228" y="45"/>
                    </a:cxn>
                    <a:cxn ang="0">
                      <a:pos x="269" y="40"/>
                    </a:cxn>
                    <a:cxn ang="0">
                      <a:pos x="311" y="13"/>
                    </a:cxn>
                    <a:cxn ang="0">
                      <a:pos x="336" y="8"/>
                    </a:cxn>
                    <a:cxn ang="0">
                      <a:pos x="322" y="20"/>
                    </a:cxn>
                    <a:cxn ang="0">
                      <a:pos x="349" y="13"/>
                    </a:cxn>
                    <a:cxn ang="0">
                      <a:pos x="365" y="11"/>
                    </a:cxn>
                    <a:cxn ang="0">
                      <a:pos x="400" y="6"/>
                    </a:cxn>
                    <a:cxn ang="0">
                      <a:pos x="408" y="16"/>
                    </a:cxn>
                    <a:cxn ang="0">
                      <a:pos x="426" y="28"/>
                    </a:cxn>
                    <a:cxn ang="0">
                      <a:pos x="447" y="40"/>
                    </a:cxn>
                    <a:cxn ang="0">
                      <a:pos x="463" y="34"/>
                    </a:cxn>
                    <a:cxn ang="0">
                      <a:pos x="510" y="29"/>
                    </a:cxn>
                    <a:cxn ang="0">
                      <a:pos x="523" y="35"/>
                    </a:cxn>
                    <a:cxn ang="0">
                      <a:pos x="561" y="144"/>
                    </a:cxn>
                    <a:cxn ang="0">
                      <a:pos x="539" y="211"/>
                    </a:cxn>
                    <a:cxn ang="0">
                      <a:pos x="538" y="234"/>
                    </a:cxn>
                    <a:cxn ang="0">
                      <a:pos x="518" y="242"/>
                    </a:cxn>
                    <a:cxn ang="0">
                      <a:pos x="486" y="207"/>
                    </a:cxn>
                    <a:cxn ang="0">
                      <a:pos x="473" y="175"/>
                    </a:cxn>
                    <a:cxn ang="0">
                      <a:pos x="454" y="144"/>
                    </a:cxn>
                    <a:cxn ang="0">
                      <a:pos x="440" y="109"/>
                    </a:cxn>
                    <a:cxn ang="0">
                      <a:pos x="436" y="104"/>
                    </a:cxn>
                    <a:cxn ang="0">
                      <a:pos x="429" y="119"/>
                    </a:cxn>
                    <a:cxn ang="0">
                      <a:pos x="437" y="143"/>
                    </a:cxn>
                    <a:cxn ang="0">
                      <a:pos x="441" y="167"/>
                    </a:cxn>
                    <a:cxn ang="0">
                      <a:pos x="475" y="223"/>
                    </a:cxn>
                    <a:cxn ang="0">
                      <a:pos x="490" y="256"/>
                    </a:cxn>
                    <a:cxn ang="0">
                      <a:pos x="512" y="304"/>
                    </a:cxn>
                    <a:cxn ang="0">
                      <a:pos x="530" y="346"/>
                    </a:cxn>
                    <a:cxn ang="0">
                      <a:pos x="558" y="401"/>
                    </a:cxn>
                    <a:cxn ang="0">
                      <a:pos x="578" y="444"/>
                    </a:cxn>
                    <a:cxn ang="0">
                      <a:pos x="608" y="471"/>
                    </a:cxn>
                    <a:cxn ang="0">
                      <a:pos x="598" y="476"/>
                    </a:cxn>
                    <a:cxn ang="0">
                      <a:pos x="598" y="488"/>
                    </a:cxn>
                    <a:cxn ang="0">
                      <a:pos x="581" y="545"/>
                    </a:cxn>
                    <a:cxn ang="0">
                      <a:pos x="526" y="578"/>
                    </a:cxn>
                    <a:cxn ang="0">
                      <a:pos x="473" y="592"/>
                    </a:cxn>
                    <a:cxn ang="0">
                      <a:pos x="378" y="579"/>
                    </a:cxn>
                    <a:cxn ang="0">
                      <a:pos x="366" y="590"/>
                    </a:cxn>
                    <a:cxn ang="0">
                      <a:pos x="233" y="590"/>
                    </a:cxn>
                    <a:cxn ang="0">
                      <a:pos x="77" y="590"/>
                    </a:cxn>
                  </a:cxnLst>
                  <a:rect l="0" t="0" r="r" b="b"/>
                  <a:pathLst>
                    <a:path w="612" h="605">
                      <a:moveTo>
                        <a:pt x="24" y="552"/>
                      </a:moveTo>
                      <a:lnTo>
                        <a:pt x="24" y="496"/>
                      </a:lnTo>
                      <a:lnTo>
                        <a:pt x="24" y="438"/>
                      </a:lnTo>
                      <a:lnTo>
                        <a:pt x="24" y="382"/>
                      </a:lnTo>
                      <a:lnTo>
                        <a:pt x="24" y="324"/>
                      </a:lnTo>
                      <a:lnTo>
                        <a:pt x="24" y="265"/>
                      </a:lnTo>
                      <a:lnTo>
                        <a:pt x="24" y="207"/>
                      </a:lnTo>
                      <a:lnTo>
                        <a:pt x="24" y="164"/>
                      </a:lnTo>
                      <a:lnTo>
                        <a:pt x="7" y="146"/>
                      </a:lnTo>
                      <a:lnTo>
                        <a:pt x="10" y="133"/>
                      </a:lnTo>
                      <a:lnTo>
                        <a:pt x="8" y="130"/>
                      </a:lnTo>
                      <a:lnTo>
                        <a:pt x="1" y="120"/>
                      </a:lnTo>
                      <a:lnTo>
                        <a:pt x="0" y="99"/>
                      </a:lnTo>
                      <a:lnTo>
                        <a:pt x="0" y="95"/>
                      </a:lnTo>
                      <a:lnTo>
                        <a:pt x="3" y="90"/>
                      </a:lnTo>
                      <a:lnTo>
                        <a:pt x="13" y="86"/>
                      </a:lnTo>
                      <a:lnTo>
                        <a:pt x="13" y="83"/>
                      </a:lnTo>
                      <a:lnTo>
                        <a:pt x="15" y="74"/>
                      </a:lnTo>
                      <a:lnTo>
                        <a:pt x="12" y="57"/>
                      </a:lnTo>
                      <a:lnTo>
                        <a:pt x="11" y="30"/>
                      </a:lnTo>
                      <a:lnTo>
                        <a:pt x="7" y="22"/>
                      </a:lnTo>
                      <a:lnTo>
                        <a:pt x="7" y="19"/>
                      </a:lnTo>
                      <a:lnTo>
                        <a:pt x="15" y="11"/>
                      </a:ln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28" y="6"/>
                      </a:lnTo>
                      <a:lnTo>
                        <a:pt x="35" y="8"/>
                      </a:lnTo>
                      <a:lnTo>
                        <a:pt x="54" y="3"/>
                      </a:lnTo>
                      <a:lnTo>
                        <a:pt x="67" y="3"/>
                      </a:lnTo>
                      <a:lnTo>
                        <a:pt x="91" y="7"/>
                      </a:lnTo>
                      <a:lnTo>
                        <a:pt x="123" y="12"/>
                      </a:lnTo>
                      <a:lnTo>
                        <a:pt x="142" y="19"/>
                      </a:lnTo>
                      <a:lnTo>
                        <a:pt x="153" y="27"/>
                      </a:lnTo>
                      <a:lnTo>
                        <a:pt x="169" y="29"/>
                      </a:lnTo>
                      <a:lnTo>
                        <a:pt x="177" y="31"/>
                      </a:lnTo>
                      <a:lnTo>
                        <a:pt x="185" y="38"/>
                      </a:lnTo>
                      <a:lnTo>
                        <a:pt x="201" y="38"/>
                      </a:lnTo>
                      <a:lnTo>
                        <a:pt x="214" y="39"/>
                      </a:lnTo>
                      <a:lnTo>
                        <a:pt x="228" y="45"/>
                      </a:lnTo>
                      <a:lnTo>
                        <a:pt x="239" y="52"/>
                      </a:lnTo>
                      <a:lnTo>
                        <a:pt x="255" y="47"/>
                      </a:lnTo>
                      <a:lnTo>
                        <a:pt x="269" y="40"/>
                      </a:lnTo>
                      <a:lnTo>
                        <a:pt x="285" y="28"/>
                      </a:lnTo>
                      <a:lnTo>
                        <a:pt x="301" y="20"/>
                      </a:lnTo>
                      <a:lnTo>
                        <a:pt x="311" y="13"/>
                      </a:lnTo>
                      <a:lnTo>
                        <a:pt x="324" y="12"/>
                      </a:lnTo>
                      <a:lnTo>
                        <a:pt x="334" y="8"/>
                      </a:lnTo>
                      <a:lnTo>
                        <a:pt x="336" y="8"/>
                      </a:lnTo>
                      <a:lnTo>
                        <a:pt x="336" y="11"/>
                      </a:lnTo>
                      <a:lnTo>
                        <a:pt x="324" y="16"/>
                      </a:lnTo>
                      <a:lnTo>
                        <a:pt x="322" y="20"/>
                      </a:lnTo>
                      <a:lnTo>
                        <a:pt x="324" y="20"/>
                      </a:lnTo>
                      <a:lnTo>
                        <a:pt x="344" y="17"/>
                      </a:lnTo>
                      <a:lnTo>
                        <a:pt x="349" y="13"/>
                      </a:lnTo>
                      <a:lnTo>
                        <a:pt x="354" y="7"/>
                      </a:lnTo>
                      <a:lnTo>
                        <a:pt x="361" y="11"/>
                      </a:lnTo>
                      <a:lnTo>
                        <a:pt x="365" y="11"/>
                      </a:lnTo>
                      <a:lnTo>
                        <a:pt x="388" y="11"/>
                      </a:lnTo>
                      <a:lnTo>
                        <a:pt x="390" y="11"/>
                      </a:lnTo>
                      <a:lnTo>
                        <a:pt x="400" y="6"/>
                      </a:lnTo>
                      <a:lnTo>
                        <a:pt x="401" y="8"/>
                      </a:lnTo>
                      <a:lnTo>
                        <a:pt x="405" y="14"/>
                      </a:lnTo>
                      <a:lnTo>
                        <a:pt x="408" y="16"/>
                      </a:lnTo>
                      <a:lnTo>
                        <a:pt x="411" y="20"/>
                      </a:lnTo>
                      <a:lnTo>
                        <a:pt x="416" y="24"/>
                      </a:lnTo>
                      <a:lnTo>
                        <a:pt x="426" y="28"/>
                      </a:lnTo>
                      <a:lnTo>
                        <a:pt x="431" y="35"/>
                      </a:lnTo>
                      <a:lnTo>
                        <a:pt x="435" y="40"/>
                      </a:lnTo>
                      <a:lnTo>
                        <a:pt x="447" y="40"/>
                      </a:lnTo>
                      <a:lnTo>
                        <a:pt x="456" y="39"/>
                      </a:lnTo>
                      <a:lnTo>
                        <a:pt x="459" y="35"/>
                      </a:lnTo>
                      <a:lnTo>
                        <a:pt x="463" y="34"/>
                      </a:lnTo>
                      <a:lnTo>
                        <a:pt x="468" y="40"/>
                      </a:lnTo>
                      <a:lnTo>
                        <a:pt x="491" y="38"/>
                      </a:lnTo>
                      <a:lnTo>
                        <a:pt x="510" y="29"/>
                      </a:lnTo>
                      <a:lnTo>
                        <a:pt x="521" y="20"/>
                      </a:lnTo>
                      <a:lnTo>
                        <a:pt x="523" y="30"/>
                      </a:lnTo>
                      <a:lnTo>
                        <a:pt x="523" y="35"/>
                      </a:lnTo>
                      <a:lnTo>
                        <a:pt x="527" y="41"/>
                      </a:lnTo>
                      <a:lnTo>
                        <a:pt x="545" y="99"/>
                      </a:lnTo>
                      <a:lnTo>
                        <a:pt x="561" y="144"/>
                      </a:lnTo>
                      <a:lnTo>
                        <a:pt x="554" y="164"/>
                      </a:lnTo>
                      <a:lnTo>
                        <a:pt x="549" y="187"/>
                      </a:lnTo>
                      <a:lnTo>
                        <a:pt x="539" y="211"/>
                      </a:lnTo>
                      <a:lnTo>
                        <a:pt x="539" y="221"/>
                      </a:lnTo>
                      <a:lnTo>
                        <a:pt x="539" y="228"/>
                      </a:lnTo>
                      <a:lnTo>
                        <a:pt x="538" y="234"/>
                      </a:lnTo>
                      <a:lnTo>
                        <a:pt x="534" y="238"/>
                      </a:lnTo>
                      <a:lnTo>
                        <a:pt x="527" y="242"/>
                      </a:lnTo>
                      <a:lnTo>
                        <a:pt x="518" y="242"/>
                      </a:lnTo>
                      <a:lnTo>
                        <a:pt x="510" y="235"/>
                      </a:lnTo>
                      <a:lnTo>
                        <a:pt x="499" y="219"/>
                      </a:lnTo>
                      <a:lnTo>
                        <a:pt x="486" y="207"/>
                      </a:lnTo>
                      <a:lnTo>
                        <a:pt x="476" y="192"/>
                      </a:lnTo>
                      <a:lnTo>
                        <a:pt x="474" y="189"/>
                      </a:lnTo>
                      <a:lnTo>
                        <a:pt x="473" y="175"/>
                      </a:lnTo>
                      <a:lnTo>
                        <a:pt x="469" y="165"/>
                      </a:lnTo>
                      <a:lnTo>
                        <a:pt x="458" y="154"/>
                      </a:lnTo>
                      <a:lnTo>
                        <a:pt x="454" y="144"/>
                      </a:lnTo>
                      <a:lnTo>
                        <a:pt x="447" y="135"/>
                      </a:lnTo>
                      <a:lnTo>
                        <a:pt x="442" y="115"/>
                      </a:lnTo>
                      <a:lnTo>
                        <a:pt x="440" y="109"/>
                      </a:lnTo>
                      <a:lnTo>
                        <a:pt x="438" y="105"/>
                      </a:lnTo>
                      <a:lnTo>
                        <a:pt x="436" y="104"/>
                      </a:lnTo>
                      <a:lnTo>
                        <a:pt x="436" y="104"/>
                      </a:lnTo>
                      <a:lnTo>
                        <a:pt x="432" y="108"/>
                      </a:lnTo>
                      <a:lnTo>
                        <a:pt x="433" y="113"/>
                      </a:lnTo>
                      <a:lnTo>
                        <a:pt x="429" y="119"/>
                      </a:lnTo>
                      <a:lnTo>
                        <a:pt x="427" y="131"/>
                      </a:lnTo>
                      <a:lnTo>
                        <a:pt x="429" y="135"/>
                      </a:lnTo>
                      <a:lnTo>
                        <a:pt x="437" y="143"/>
                      </a:lnTo>
                      <a:lnTo>
                        <a:pt x="440" y="148"/>
                      </a:lnTo>
                      <a:lnTo>
                        <a:pt x="442" y="154"/>
                      </a:lnTo>
                      <a:lnTo>
                        <a:pt x="441" y="167"/>
                      </a:lnTo>
                      <a:lnTo>
                        <a:pt x="443" y="174"/>
                      </a:lnTo>
                      <a:lnTo>
                        <a:pt x="458" y="203"/>
                      </a:lnTo>
                      <a:lnTo>
                        <a:pt x="475" y="223"/>
                      </a:lnTo>
                      <a:lnTo>
                        <a:pt x="483" y="230"/>
                      </a:lnTo>
                      <a:lnTo>
                        <a:pt x="487" y="232"/>
                      </a:lnTo>
                      <a:lnTo>
                        <a:pt x="490" y="256"/>
                      </a:lnTo>
                      <a:lnTo>
                        <a:pt x="495" y="265"/>
                      </a:lnTo>
                      <a:lnTo>
                        <a:pt x="506" y="278"/>
                      </a:lnTo>
                      <a:lnTo>
                        <a:pt x="512" y="304"/>
                      </a:lnTo>
                      <a:lnTo>
                        <a:pt x="515" y="314"/>
                      </a:lnTo>
                      <a:lnTo>
                        <a:pt x="517" y="323"/>
                      </a:lnTo>
                      <a:lnTo>
                        <a:pt x="530" y="346"/>
                      </a:lnTo>
                      <a:lnTo>
                        <a:pt x="535" y="362"/>
                      </a:lnTo>
                      <a:lnTo>
                        <a:pt x="545" y="374"/>
                      </a:lnTo>
                      <a:lnTo>
                        <a:pt x="558" y="401"/>
                      </a:lnTo>
                      <a:lnTo>
                        <a:pt x="562" y="412"/>
                      </a:lnTo>
                      <a:lnTo>
                        <a:pt x="567" y="418"/>
                      </a:lnTo>
                      <a:lnTo>
                        <a:pt x="578" y="444"/>
                      </a:lnTo>
                      <a:lnTo>
                        <a:pt x="588" y="455"/>
                      </a:lnTo>
                      <a:lnTo>
                        <a:pt x="604" y="469"/>
                      </a:lnTo>
                      <a:lnTo>
                        <a:pt x="608" y="471"/>
                      </a:lnTo>
                      <a:lnTo>
                        <a:pt x="612" y="476"/>
                      </a:lnTo>
                      <a:lnTo>
                        <a:pt x="612" y="479"/>
                      </a:lnTo>
                      <a:lnTo>
                        <a:pt x="598" y="476"/>
                      </a:lnTo>
                      <a:lnTo>
                        <a:pt x="596" y="476"/>
                      </a:lnTo>
                      <a:lnTo>
                        <a:pt x="594" y="479"/>
                      </a:lnTo>
                      <a:lnTo>
                        <a:pt x="598" y="488"/>
                      </a:lnTo>
                      <a:lnTo>
                        <a:pt x="599" y="513"/>
                      </a:lnTo>
                      <a:lnTo>
                        <a:pt x="603" y="525"/>
                      </a:lnTo>
                      <a:lnTo>
                        <a:pt x="581" y="545"/>
                      </a:lnTo>
                      <a:lnTo>
                        <a:pt x="567" y="540"/>
                      </a:lnTo>
                      <a:lnTo>
                        <a:pt x="555" y="571"/>
                      </a:lnTo>
                      <a:lnTo>
                        <a:pt x="526" y="578"/>
                      </a:lnTo>
                      <a:lnTo>
                        <a:pt x="518" y="603"/>
                      </a:lnTo>
                      <a:lnTo>
                        <a:pt x="491" y="605"/>
                      </a:lnTo>
                      <a:lnTo>
                        <a:pt x="473" y="592"/>
                      </a:lnTo>
                      <a:lnTo>
                        <a:pt x="376" y="590"/>
                      </a:lnTo>
                      <a:lnTo>
                        <a:pt x="381" y="579"/>
                      </a:lnTo>
                      <a:lnTo>
                        <a:pt x="378" y="579"/>
                      </a:lnTo>
                      <a:lnTo>
                        <a:pt x="376" y="578"/>
                      </a:lnTo>
                      <a:lnTo>
                        <a:pt x="373" y="578"/>
                      </a:lnTo>
                      <a:lnTo>
                        <a:pt x="366" y="590"/>
                      </a:lnTo>
                      <a:lnTo>
                        <a:pt x="338" y="590"/>
                      </a:lnTo>
                      <a:lnTo>
                        <a:pt x="285" y="590"/>
                      </a:lnTo>
                      <a:lnTo>
                        <a:pt x="233" y="590"/>
                      </a:lnTo>
                      <a:lnTo>
                        <a:pt x="180" y="590"/>
                      </a:lnTo>
                      <a:lnTo>
                        <a:pt x="129" y="590"/>
                      </a:lnTo>
                      <a:lnTo>
                        <a:pt x="77" y="590"/>
                      </a:lnTo>
                      <a:lnTo>
                        <a:pt x="24" y="590"/>
                      </a:lnTo>
                      <a:lnTo>
                        <a:pt x="24" y="5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7" name="Freeform 136"/>
                <p:cNvSpPr>
                  <a:spLocks noChangeAspect="1"/>
                </p:cNvSpPr>
                <p:nvPr/>
              </p:nvSpPr>
              <p:spPr bwMode="gray">
                <a:xfrm>
                  <a:off x="4610893" y="2999134"/>
                  <a:ext cx="352425" cy="358775"/>
                </a:xfrm>
                <a:custGeom>
                  <a:avLst/>
                  <a:gdLst/>
                  <a:ahLst/>
                  <a:cxnLst>
                    <a:cxn ang="0">
                      <a:pos x="0" y="608"/>
                    </a:cxn>
                    <a:cxn ang="0">
                      <a:pos x="66" y="499"/>
                    </a:cxn>
                    <a:cxn ang="0">
                      <a:pos x="97" y="485"/>
                    </a:cxn>
                    <a:cxn ang="0">
                      <a:pos x="114" y="474"/>
                    </a:cxn>
                    <a:cxn ang="0">
                      <a:pos x="178" y="463"/>
                    </a:cxn>
                    <a:cxn ang="0">
                      <a:pos x="196" y="437"/>
                    </a:cxn>
                    <a:cxn ang="0">
                      <a:pos x="274" y="403"/>
                    </a:cxn>
                    <a:cxn ang="0">
                      <a:pos x="267" y="390"/>
                    </a:cxn>
                    <a:cxn ang="0">
                      <a:pos x="268" y="372"/>
                    </a:cxn>
                    <a:cxn ang="0">
                      <a:pos x="268" y="355"/>
                    </a:cxn>
                    <a:cxn ang="0">
                      <a:pos x="308" y="348"/>
                    </a:cxn>
                    <a:cxn ang="0">
                      <a:pos x="316" y="328"/>
                    </a:cxn>
                    <a:cxn ang="0">
                      <a:pos x="371" y="324"/>
                    </a:cxn>
                    <a:cxn ang="0">
                      <a:pos x="409" y="327"/>
                    </a:cxn>
                    <a:cxn ang="0">
                      <a:pos x="416" y="304"/>
                    </a:cxn>
                    <a:cxn ang="0">
                      <a:pos x="393" y="268"/>
                    </a:cxn>
                    <a:cxn ang="0">
                      <a:pos x="391" y="238"/>
                    </a:cxn>
                    <a:cxn ang="0">
                      <a:pos x="387" y="204"/>
                    </a:cxn>
                    <a:cxn ang="0">
                      <a:pos x="381" y="167"/>
                    </a:cxn>
                    <a:cxn ang="0">
                      <a:pos x="373" y="155"/>
                    </a:cxn>
                    <a:cxn ang="0">
                      <a:pos x="371" y="137"/>
                    </a:cxn>
                    <a:cxn ang="0">
                      <a:pos x="438" y="91"/>
                    </a:cxn>
                    <a:cxn ang="0">
                      <a:pos x="484" y="73"/>
                    </a:cxn>
                    <a:cxn ang="0">
                      <a:pos x="543" y="41"/>
                    </a:cxn>
                    <a:cxn ang="0">
                      <a:pos x="640" y="20"/>
                    </a:cxn>
                    <a:cxn ang="0">
                      <a:pos x="689" y="14"/>
                    </a:cxn>
                    <a:cxn ang="0">
                      <a:pos x="764" y="27"/>
                    </a:cxn>
                    <a:cxn ang="0">
                      <a:pos x="819" y="0"/>
                    </a:cxn>
                    <a:cxn ang="0">
                      <a:pos x="866" y="9"/>
                    </a:cxn>
                    <a:cxn ang="0">
                      <a:pos x="921" y="10"/>
                    </a:cxn>
                    <a:cxn ang="0">
                      <a:pos x="935" y="26"/>
                    </a:cxn>
                    <a:cxn ang="0">
                      <a:pos x="926" y="78"/>
                    </a:cxn>
                    <a:cxn ang="0">
                      <a:pos x="932" y="132"/>
                    </a:cxn>
                    <a:cxn ang="0">
                      <a:pos x="892" y="197"/>
                    </a:cxn>
                    <a:cxn ang="0">
                      <a:pos x="876" y="219"/>
                    </a:cxn>
                    <a:cxn ang="0">
                      <a:pos x="919" y="290"/>
                    </a:cxn>
                    <a:cxn ang="0">
                      <a:pos x="964" y="334"/>
                    </a:cxn>
                    <a:cxn ang="0">
                      <a:pos x="973" y="457"/>
                    </a:cxn>
                    <a:cxn ang="0">
                      <a:pos x="1001" y="554"/>
                    </a:cxn>
                    <a:cxn ang="0">
                      <a:pos x="999" y="684"/>
                    </a:cxn>
                    <a:cxn ang="0">
                      <a:pos x="1001" y="737"/>
                    </a:cxn>
                    <a:cxn ang="0">
                      <a:pos x="1048" y="801"/>
                    </a:cxn>
                    <a:cxn ang="0">
                      <a:pos x="1112" y="864"/>
                    </a:cxn>
                    <a:cxn ang="0">
                      <a:pos x="911" y="1005"/>
                    </a:cxn>
                    <a:cxn ang="0">
                      <a:pos x="704" y="1115"/>
                    </a:cxn>
                    <a:cxn ang="0">
                      <a:pos x="663" y="1129"/>
                    </a:cxn>
                    <a:cxn ang="0">
                      <a:pos x="645" y="1109"/>
                    </a:cxn>
                    <a:cxn ang="0">
                      <a:pos x="646" y="1092"/>
                    </a:cxn>
                    <a:cxn ang="0">
                      <a:pos x="644" y="1076"/>
                    </a:cxn>
                    <a:cxn ang="0">
                      <a:pos x="614" y="1064"/>
                    </a:cxn>
                    <a:cxn ang="0">
                      <a:pos x="585" y="1054"/>
                    </a:cxn>
                    <a:cxn ang="0">
                      <a:pos x="560" y="1032"/>
                    </a:cxn>
                    <a:cxn ang="0">
                      <a:pos x="532" y="1016"/>
                    </a:cxn>
                    <a:cxn ang="0">
                      <a:pos x="203" y="773"/>
                    </a:cxn>
                  </a:cxnLst>
                  <a:rect l="0" t="0" r="r" b="b"/>
                  <a:pathLst>
                    <a:path w="1112" h="1129">
                      <a:moveTo>
                        <a:pt x="203" y="773"/>
                      </a:moveTo>
                      <a:lnTo>
                        <a:pt x="126" y="722"/>
                      </a:lnTo>
                      <a:lnTo>
                        <a:pt x="67" y="684"/>
                      </a:lnTo>
                      <a:lnTo>
                        <a:pt x="0" y="640"/>
                      </a:lnTo>
                      <a:lnTo>
                        <a:pt x="0" y="608"/>
                      </a:lnTo>
                      <a:lnTo>
                        <a:pt x="0" y="539"/>
                      </a:lnTo>
                      <a:lnTo>
                        <a:pt x="26" y="519"/>
                      </a:lnTo>
                      <a:lnTo>
                        <a:pt x="47" y="505"/>
                      </a:lnTo>
                      <a:lnTo>
                        <a:pt x="59" y="505"/>
                      </a:lnTo>
                      <a:lnTo>
                        <a:pt x="66" y="499"/>
                      </a:lnTo>
                      <a:lnTo>
                        <a:pt x="72" y="495"/>
                      </a:lnTo>
                      <a:lnTo>
                        <a:pt x="79" y="489"/>
                      </a:lnTo>
                      <a:lnTo>
                        <a:pt x="83" y="485"/>
                      </a:lnTo>
                      <a:lnTo>
                        <a:pt x="90" y="487"/>
                      </a:lnTo>
                      <a:lnTo>
                        <a:pt x="97" y="485"/>
                      </a:lnTo>
                      <a:lnTo>
                        <a:pt x="102" y="488"/>
                      </a:lnTo>
                      <a:lnTo>
                        <a:pt x="110" y="488"/>
                      </a:lnTo>
                      <a:lnTo>
                        <a:pt x="113" y="487"/>
                      </a:lnTo>
                      <a:lnTo>
                        <a:pt x="113" y="478"/>
                      </a:lnTo>
                      <a:lnTo>
                        <a:pt x="114" y="474"/>
                      </a:lnTo>
                      <a:lnTo>
                        <a:pt x="131" y="476"/>
                      </a:lnTo>
                      <a:lnTo>
                        <a:pt x="136" y="473"/>
                      </a:lnTo>
                      <a:lnTo>
                        <a:pt x="145" y="473"/>
                      </a:lnTo>
                      <a:lnTo>
                        <a:pt x="161" y="471"/>
                      </a:lnTo>
                      <a:lnTo>
                        <a:pt x="178" y="463"/>
                      </a:lnTo>
                      <a:lnTo>
                        <a:pt x="184" y="458"/>
                      </a:lnTo>
                      <a:lnTo>
                        <a:pt x="190" y="453"/>
                      </a:lnTo>
                      <a:lnTo>
                        <a:pt x="193" y="447"/>
                      </a:lnTo>
                      <a:lnTo>
                        <a:pt x="193" y="445"/>
                      </a:lnTo>
                      <a:lnTo>
                        <a:pt x="196" y="437"/>
                      </a:lnTo>
                      <a:lnTo>
                        <a:pt x="206" y="430"/>
                      </a:lnTo>
                      <a:lnTo>
                        <a:pt x="221" y="424"/>
                      </a:lnTo>
                      <a:lnTo>
                        <a:pt x="227" y="424"/>
                      </a:lnTo>
                      <a:lnTo>
                        <a:pt x="253" y="407"/>
                      </a:lnTo>
                      <a:lnTo>
                        <a:pt x="274" y="403"/>
                      </a:lnTo>
                      <a:lnTo>
                        <a:pt x="276" y="399"/>
                      </a:lnTo>
                      <a:lnTo>
                        <a:pt x="275" y="396"/>
                      </a:lnTo>
                      <a:lnTo>
                        <a:pt x="270" y="392"/>
                      </a:lnTo>
                      <a:lnTo>
                        <a:pt x="269" y="390"/>
                      </a:lnTo>
                      <a:lnTo>
                        <a:pt x="267" y="390"/>
                      </a:lnTo>
                      <a:lnTo>
                        <a:pt x="264" y="391"/>
                      </a:lnTo>
                      <a:lnTo>
                        <a:pt x="263" y="391"/>
                      </a:lnTo>
                      <a:lnTo>
                        <a:pt x="264" y="380"/>
                      </a:lnTo>
                      <a:lnTo>
                        <a:pt x="269" y="375"/>
                      </a:lnTo>
                      <a:lnTo>
                        <a:pt x="268" y="372"/>
                      </a:lnTo>
                      <a:lnTo>
                        <a:pt x="263" y="372"/>
                      </a:lnTo>
                      <a:lnTo>
                        <a:pt x="262" y="370"/>
                      </a:lnTo>
                      <a:lnTo>
                        <a:pt x="262" y="364"/>
                      </a:lnTo>
                      <a:lnTo>
                        <a:pt x="263" y="359"/>
                      </a:lnTo>
                      <a:lnTo>
                        <a:pt x="268" y="355"/>
                      </a:lnTo>
                      <a:lnTo>
                        <a:pt x="273" y="355"/>
                      </a:lnTo>
                      <a:lnTo>
                        <a:pt x="280" y="356"/>
                      </a:lnTo>
                      <a:lnTo>
                        <a:pt x="287" y="355"/>
                      </a:lnTo>
                      <a:lnTo>
                        <a:pt x="295" y="354"/>
                      </a:lnTo>
                      <a:lnTo>
                        <a:pt x="308" y="348"/>
                      </a:lnTo>
                      <a:lnTo>
                        <a:pt x="311" y="345"/>
                      </a:lnTo>
                      <a:lnTo>
                        <a:pt x="312" y="339"/>
                      </a:lnTo>
                      <a:lnTo>
                        <a:pt x="311" y="334"/>
                      </a:lnTo>
                      <a:lnTo>
                        <a:pt x="313" y="329"/>
                      </a:lnTo>
                      <a:lnTo>
                        <a:pt x="316" y="328"/>
                      </a:lnTo>
                      <a:lnTo>
                        <a:pt x="323" y="331"/>
                      </a:lnTo>
                      <a:lnTo>
                        <a:pt x="327" y="329"/>
                      </a:lnTo>
                      <a:lnTo>
                        <a:pt x="330" y="327"/>
                      </a:lnTo>
                      <a:lnTo>
                        <a:pt x="340" y="324"/>
                      </a:lnTo>
                      <a:lnTo>
                        <a:pt x="371" y="324"/>
                      </a:lnTo>
                      <a:lnTo>
                        <a:pt x="376" y="323"/>
                      </a:lnTo>
                      <a:lnTo>
                        <a:pt x="387" y="324"/>
                      </a:lnTo>
                      <a:lnTo>
                        <a:pt x="399" y="324"/>
                      </a:lnTo>
                      <a:lnTo>
                        <a:pt x="407" y="328"/>
                      </a:lnTo>
                      <a:lnTo>
                        <a:pt x="409" y="327"/>
                      </a:lnTo>
                      <a:lnTo>
                        <a:pt x="409" y="324"/>
                      </a:lnTo>
                      <a:lnTo>
                        <a:pt x="407" y="320"/>
                      </a:lnTo>
                      <a:lnTo>
                        <a:pt x="408" y="313"/>
                      </a:lnTo>
                      <a:lnTo>
                        <a:pt x="411" y="306"/>
                      </a:lnTo>
                      <a:lnTo>
                        <a:pt x="416" y="304"/>
                      </a:lnTo>
                      <a:lnTo>
                        <a:pt x="416" y="302"/>
                      </a:lnTo>
                      <a:lnTo>
                        <a:pt x="409" y="297"/>
                      </a:lnTo>
                      <a:lnTo>
                        <a:pt x="400" y="289"/>
                      </a:lnTo>
                      <a:lnTo>
                        <a:pt x="393" y="274"/>
                      </a:lnTo>
                      <a:lnTo>
                        <a:pt x="393" y="268"/>
                      </a:lnTo>
                      <a:lnTo>
                        <a:pt x="391" y="261"/>
                      </a:lnTo>
                      <a:lnTo>
                        <a:pt x="388" y="253"/>
                      </a:lnTo>
                      <a:lnTo>
                        <a:pt x="389" y="248"/>
                      </a:lnTo>
                      <a:lnTo>
                        <a:pt x="391" y="242"/>
                      </a:lnTo>
                      <a:lnTo>
                        <a:pt x="391" y="238"/>
                      </a:lnTo>
                      <a:lnTo>
                        <a:pt x="391" y="234"/>
                      </a:lnTo>
                      <a:lnTo>
                        <a:pt x="383" y="226"/>
                      </a:lnTo>
                      <a:lnTo>
                        <a:pt x="386" y="223"/>
                      </a:lnTo>
                      <a:lnTo>
                        <a:pt x="386" y="213"/>
                      </a:lnTo>
                      <a:lnTo>
                        <a:pt x="387" y="204"/>
                      </a:lnTo>
                      <a:lnTo>
                        <a:pt x="384" y="193"/>
                      </a:lnTo>
                      <a:lnTo>
                        <a:pt x="382" y="186"/>
                      </a:lnTo>
                      <a:lnTo>
                        <a:pt x="386" y="178"/>
                      </a:lnTo>
                      <a:lnTo>
                        <a:pt x="380" y="170"/>
                      </a:lnTo>
                      <a:lnTo>
                        <a:pt x="381" y="167"/>
                      </a:lnTo>
                      <a:lnTo>
                        <a:pt x="382" y="167"/>
                      </a:lnTo>
                      <a:lnTo>
                        <a:pt x="383" y="165"/>
                      </a:lnTo>
                      <a:lnTo>
                        <a:pt x="381" y="161"/>
                      </a:lnTo>
                      <a:lnTo>
                        <a:pt x="377" y="160"/>
                      </a:lnTo>
                      <a:lnTo>
                        <a:pt x="373" y="155"/>
                      </a:lnTo>
                      <a:lnTo>
                        <a:pt x="372" y="153"/>
                      </a:lnTo>
                      <a:lnTo>
                        <a:pt x="366" y="148"/>
                      </a:lnTo>
                      <a:lnTo>
                        <a:pt x="364" y="143"/>
                      </a:lnTo>
                      <a:lnTo>
                        <a:pt x="364" y="138"/>
                      </a:lnTo>
                      <a:lnTo>
                        <a:pt x="371" y="137"/>
                      </a:lnTo>
                      <a:lnTo>
                        <a:pt x="384" y="132"/>
                      </a:lnTo>
                      <a:lnTo>
                        <a:pt x="399" y="123"/>
                      </a:lnTo>
                      <a:lnTo>
                        <a:pt x="418" y="100"/>
                      </a:lnTo>
                      <a:lnTo>
                        <a:pt x="429" y="92"/>
                      </a:lnTo>
                      <a:lnTo>
                        <a:pt x="438" y="91"/>
                      </a:lnTo>
                      <a:lnTo>
                        <a:pt x="445" y="92"/>
                      </a:lnTo>
                      <a:lnTo>
                        <a:pt x="456" y="82"/>
                      </a:lnTo>
                      <a:lnTo>
                        <a:pt x="467" y="87"/>
                      </a:lnTo>
                      <a:lnTo>
                        <a:pt x="478" y="82"/>
                      </a:lnTo>
                      <a:lnTo>
                        <a:pt x="484" y="73"/>
                      </a:lnTo>
                      <a:lnTo>
                        <a:pt x="491" y="65"/>
                      </a:lnTo>
                      <a:lnTo>
                        <a:pt x="497" y="62"/>
                      </a:lnTo>
                      <a:lnTo>
                        <a:pt x="505" y="59"/>
                      </a:lnTo>
                      <a:lnTo>
                        <a:pt x="516" y="51"/>
                      </a:lnTo>
                      <a:lnTo>
                        <a:pt x="543" y="41"/>
                      </a:lnTo>
                      <a:lnTo>
                        <a:pt x="555" y="37"/>
                      </a:lnTo>
                      <a:lnTo>
                        <a:pt x="608" y="33"/>
                      </a:lnTo>
                      <a:lnTo>
                        <a:pt x="620" y="33"/>
                      </a:lnTo>
                      <a:lnTo>
                        <a:pt x="630" y="28"/>
                      </a:lnTo>
                      <a:lnTo>
                        <a:pt x="640" y="20"/>
                      </a:lnTo>
                      <a:lnTo>
                        <a:pt x="646" y="22"/>
                      </a:lnTo>
                      <a:lnTo>
                        <a:pt x="658" y="21"/>
                      </a:lnTo>
                      <a:lnTo>
                        <a:pt x="663" y="24"/>
                      </a:lnTo>
                      <a:lnTo>
                        <a:pt x="673" y="21"/>
                      </a:lnTo>
                      <a:lnTo>
                        <a:pt x="689" y="14"/>
                      </a:lnTo>
                      <a:lnTo>
                        <a:pt x="705" y="14"/>
                      </a:lnTo>
                      <a:lnTo>
                        <a:pt x="720" y="12"/>
                      </a:lnTo>
                      <a:lnTo>
                        <a:pt x="744" y="15"/>
                      </a:lnTo>
                      <a:lnTo>
                        <a:pt x="753" y="24"/>
                      </a:lnTo>
                      <a:lnTo>
                        <a:pt x="764" y="27"/>
                      </a:lnTo>
                      <a:lnTo>
                        <a:pt x="775" y="25"/>
                      </a:lnTo>
                      <a:lnTo>
                        <a:pt x="784" y="20"/>
                      </a:lnTo>
                      <a:lnTo>
                        <a:pt x="801" y="16"/>
                      </a:lnTo>
                      <a:lnTo>
                        <a:pt x="812" y="12"/>
                      </a:lnTo>
                      <a:lnTo>
                        <a:pt x="819" y="0"/>
                      </a:lnTo>
                      <a:lnTo>
                        <a:pt x="832" y="4"/>
                      </a:lnTo>
                      <a:lnTo>
                        <a:pt x="840" y="10"/>
                      </a:lnTo>
                      <a:lnTo>
                        <a:pt x="846" y="10"/>
                      </a:lnTo>
                      <a:lnTo>
                        <a:pt x="855" y="14"/>
                      </a:lnTo>
                      <a:lnTo>
                        <a:pt x="866" y="9"/>
                      </a:lnTo>
                      <a:lnTo>
                        <a:pt x="872" y="1"/>
                      </a:lnTo>
                      <a:lnTo>
                        <a:pt x="892" y="9"/>
                      </a:lnTo>
                      <a:lnTo>
                        <a:pt x="900" y="15"/>
                      </a:lnTo>
                      <a:lnTo>
                        <a:pt x="913" y="14"/>
                      </a:lnTo>
                      <a:lnTo>
                        <a:pt x="921" y="10"/>
                      </a:lnTo>
                      <a:lnTo>
                        <a:pt x="935" y="12"/>
                      </a:lnTo>
                      <a:lnTo>
                        <a:pt x="948" y="10"/>
                      </a:lnTo>
                      <a:lnTo>
                        <a:pt x="946" y="16"/>
                      </a:lnTo>
                      <a:lnTo>
                        <a:pt x="941" y="20"/>
                      </a:lnTo>
                      <a:lnTo>
                        <a:pt x="935" y="26"/>
                      </a:lnTo>
                      <a:lnTo>
                        <a:pt x="926" y="35"/>
                      </a:lnTo>
                      <a:lnTo>
                        <a:pt x="924" y="40"/>
                      </a:lnTo>
                      <a:lnTo>
                        <a:pt x="930" y="42"/>
                      </a:lnTo>
                      <a:lnTo>
                        <a:pt x="931" y="46"/>
                      </a:lnTo>
                      <a:lnTo>
                        <a:pt x="926" y="78"/>
                      </a:lnTo>
                      <a:lnTo>
                        <a:pt x="925" y="86"/>
                      </a:lnTo>
                      <a:lnTo>
                        <a:pt x="927" y="96"/>
                      </a:lnTo>
                      <a:lnTo>
                        <a:pt x="929" y="119"/>
                      </a:lnTo>
                      <a:lnTo>
                        <a:pt x="932" y="125"/>
                      </a:lnTo>
                      <a:lnTo>
                        <a:pt x="932" y="132"/>
                      </a:lnTo>
                      <a:lnTo>
                        <a:pt x="926" y="156"/>
                      </a:lnTo>
                      <a:lnTo>
                        <a:pt x="922" y="170"/>
                      </a:lnTo>
                      <a:lnTo>
                        <a:pt x="903" y="182"/>
                      </a:lnTo>
                      <a:lnTo>
                        <a:pt x="900" y="193"/>
                      </a:lnTo>
                      <a:lnTo>
                        <a:pt x="892" y="197"/>
                      </a:lnTo>
                      <a:lnTo>
                        <a:pt x="887" y="202"/>
                      </a:lnTo>
                      <a:lnTo>
                        <a:pt x="886" y="205"/>
                      </a:lnTo>
                      <a:lnTo>
                        <a:pt x="876" y="211"/>
                      </a:lnTo>
                      <a:lnTo>
                        <a:pt x="873" y="211"/>
                      </a:lnTo>
                      <a:lnTo>
                        <a:pt x="876" y="219"/>
                      </a:lnTo>
                      <a:lnTo>
                        <a:pt x="881" y="231"/>
                      </a:lnTo>
                      <a:lnTo>
                        <a:pt x="887" y="257"/>
                      </a:lnTo>
                      <a:lnTo>
                        <a:pt x="905" y="264"/>
                      </a:lnTo>
                      <a:lnTo>
                        <a:pt x="910" y="270"/>
                      </a:lnTo>
                      <a:lnTo>
                        <a:pt x="919" y="290"/>
                      </a:lnTo>
                      <a:lnTo>
                        <a:pt x="919" y="308"/>
                      </a:lnTo>
                      <a:lnTo>
                        <a:pt x="937" y="321"/>
                      </a:lnTo>
                      <a:lnTo>
                        <a:pt x="962" y="333"/>
                      </a:lnTo>
                      <a:lnTo>
                        <a:pt x="964" y="333"/>
                      </a:lnTo>
                      <a:lnTo>
                        <a:pt x="964" y="334"/>
                      </a:lnTo>
                      <a:lnTo>
                        <a:pt x="978" y="407"/>
                      </a:lnTo>
                      <a:lnTo>
                        <a:pt x="983" y="444"/>
                      </a:lnTo>
                      <a:lnTo>
                        <a:pt x="984" y="447"/>
                      </a:lnTo>
                      <a:lnTo>
                        <a:pt x="983" y="450"/>
                      </a:lnTo>
                      <a:lnTo>
                        <a:pt x="973" y="457"/>
                      </a:lnTo>
                      <a:lnTo>
                        <a:pt x="972" y="473"/>
                      </a:lnTo>
                      <a:lnTo>
                        <a:pt x="983" y="487"/>
                      </a:lnTo>
                      <a:lnTo>
                        <a:pt x="995" y="509"/>
                      </a:lnTo>
                      <a:lnTo>
                        <a:pt x="1000" y="532"/>
                      </a:lnTo>
                      <a:lnTo>
                        <a:pt x="1001" y="554"/>
                      </a:lnTo>
                      <a:lnTo>
                        <a:pt x="1001" y="585"/>
                      </a:lnTo>
                      <a:lnTo>
                        <a:pt x="1004" y="593"/>
                      </a:lnTo>
                      <a:lnTo>
                        <a:pt x="1004" y="606"/>
                      </a:lnTo>
                      <a:lnTo>
                        <a:pt x="1000" y="628"/>
                      </a:lnTo>
                      <a:lnTo>
                        <a:pt x="999" y="684"/>
                      </a:lnTo>
                      <a:lnTo>
                        <a:pt x="990" y="691"/>
                      </a:lnTo>
                      <a:lnTo>
                        <a:pt x="979" y="693"/>
                      </a:lnTo>
                      <a:lnTo>
                        <a:pt x="978" y="702"/>
                      </a:lnTo>
                      <a:lnTo>
                        <a:pt x="983" y="715"/>
                      </a:lnTo>
                      <a:lnTo>
                        <a:pt x="1001" y="737"/>
                      </a:lnTo>
                      <a:lnTo>
                        <a:pt x="1011" y="753"/>
                      </a:lnTo>
                      <a:lnTo>
                        <a:pt x="1012" y="773"/>
                      </a:lnTo>
                      <a:lnTo>
                        <a:pt x="1015" y="785"/>
                      </a:lnTo>
                      <a:lnTo>
                        <a:pt x="1029" y="800"/>
                      </a:lnTo>
                      <a:lnTo>
                        <a:pt x="1048" y="801"/>
                      </a:lnTo>
                      <a:lnTo>
                        <a:pt x="1059" y="801"/>
                      </a:lnTo>
                      <a:lnTo>
                        <a:pt x="1088" y="815"/>
                      </a:lnTo>
                      <a:lnTo>
                        <a:pt x="1106" y="844"/>
                      </a:lnTo>
                      <a:lnTo>
                        <a:pt x="1110" y="858"/>
                      </a:lnTo>
                      <a:lnTo>
                        <a:pt x="1112" y="864"/>
                      </a:lnTo>
                      <a:lnTo>
                        <a:pt x="1086" y="882"/>
                      </a:lnTo>
                      <a:lnTo>
                        <a:pt x="1042" y="913"/>
                      </a:lnTo>
                      <a:lnTo>
                        <a:pt x="999" y="944"/>
                      </a:lnTo>
                      <a:lnTo>
                        <a:pt x="956" y="974"/>
                      </a:lnTo>
                      <a:lnTo>
                        <a:pt x="911" y="1005"/>
                      </a:lnTo>
                      <a:lnTo>
                        <a:pt x="867" y="1036"/>
                      </a:lnTo>
                      <a:lnTo>
                        <a:pt x="824" y="1066"/>
                      </a:lnTo>
                      <a:lnTo>
                        <a:pt x="781" y="1096"/>
                      </a:lnTo>
                      <a:lnTo>
                        <a:pt x="766" y="1101"/>
                      </a:lnTo>
                      <a:lnTo>
                        <a:pt x="704" y="1115"/>
                      </a:lnTo>
                      <a:lnTo>
                        <a:pt x="695" y="1117"/>
                      </a:lnTo>
                      <a:lnTo>
                        <a:pt x="690" y="1119"/>
                      </a:lnTo>
                      <a:lnTo>
                        <a:pt x="680" y="1124"/>
                      </a:lnTo>
                      <a:lnTo>
                        <a:pt x="672" y="1124"/>
                      </a:lnTo>
                      <a:lnTo>
                        <a:pt x="663" y="1129"/>
                      </a:lnTo>
                      <a:lnTo>
                        <a:pt x="656" y="1129"/>
                      </a:lnTo>
                      <a:lnTo>
                        <a:pt x="650" y="1128"/>
                      </a:lnTo>
                      <a:lnTo>
                        <a:pt x="642" y="1119"/>
                      </a:lnTo>
                      <a:lnTo>
                        <a:pt x="642" y="1114"/>
                      </a:lnTo>
                      <a:lnTo>
                        <a:pt x="645" y="1109"/>
                      </a:lnTo>
                      <a:lnTo>
                        <a:pt x="644" y="1103"/>
                      </a:lnTo>
                      <a:lnTo>
                        <a:pt x="645" y="1101"/>
                      </a:lnTo>
                      <a:lnTo>
                        <a:pt x="649" y="1098"/>
                      </a:lnTo>
                      <a:lnTo>
                        <a:pt x="649" y="1096"/>
                      </a:lnTo>
                      <a:lnTo>
                        <a:pt x="646" y="1092"/>
                      </a:lnTo>
                      <a:lnTo>
                        <a:pt x="646" y="1088"/>
                      </a:lnTo>
                      <a:lnTo>
                        <a:pt x="647" y="1086"/>
                      </a:lnTo>
                      <a:lnTo>
                        <a:pt x="646" y="1080"/>
                      </a:lnTo>
                      <a:lnTo>
                        <a:pt x="645" y="1080"/>
                      </a:lnTo>
                      <a:lnTo>
                        <a:pt x="644" y="1076"/>
                      </a:lnTo>
                      <a:lnTo>
                        <a:pt x="640" y="1074"/>
                      </a:lnTo>
                      <a:lnTo>
                        <a:pt x="631" y="1071"/>
                      </a:lnTo>
                      <a:lnTo>
                        <a:pt x="623" y="1066"/>
                      </a:lnTo>
                      <a:lnTo>
                        <a:pt x="618" y="1066"/>
                      </a:lnTo>
                      <a:lnTo>
                        <a:pt x="614" y="1064"/>
                      </a:lnTo>
                      <a:lnTo>
                        <a:pt x="603" y="1064"/>
                      </a:lnTo>
                      <a:lnTo>
                        <a:pt x="599" y="1061"/>
                      </a:lnTo>
                      <a:lnTo>
                        <a:pt x="596" y="1054"/>
                      </a:lnTo>
                      <a:lnTo>
                        <a:pt x="593" y="1053"/>
                      </a:lnTo>
                      <a:lnTo>
                        <a:pt x="585" y="1054"/>
                      </a:lnTo>
                      <a:lnTo>
                        <a:pt x="575" y="1052"/>
                      </a:lnTo>
                      <a:lnTo>
                        <a:pt x="570" y="1049"/>
                      </a:lnTo>
                      <a:lnTo>
                        <a:pt x="563" y="1043"/>
                      </a:lnTo>
                      <a:lnTo>
                        <a:pt x="561" y="1038"/>
                      </a:lnTo>
                      <a:lnTo>
                        <a:pt x="560" y="1032"/>
                      </a:lnTo>
                      <a:lnTo>
                        <a:pt x="558" y="1031"/>
                      </a:lnTo>
                      <a:lnTo>
                        <a:pt x="547" y="1025"/>
                      </a:lnTo>
                      <a:lnTo>
                        <a:pt x="539" y="1023"/>
                      </a:lnTo>
                      <a:lnTo>
                        <a:pt x="533" y="1020"/>
                      </a:lnTo>
                      <a:lnTo>
                        <a:pt x="532" y="1016"/>
                      </a:lnTo>
                      <a:lnTo>
                        <a:pt x="533" y="1007"/>
                      </a:lnTo>
                      <a:lnTo>
                        <a:pt x="529" y="1004"/>
                      </a:lnTo>
                      <a:lnTo>
                        <a:pt x="529" y="999"/>
                      </a:lnTo>
                      <a:lnTo>
                        <a:pt x="267" y="817"/>
                      </a:lnTo>
                      <a:lnTo>
                        <a:pt x="203" y="77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8" name="Freeform 137"/>
                <p:cNvSpPr>
                  <a:spLocks noChangeAspect="1"/>
                </p:cNvSpPr>
                <p:nvPr/>
              </p:nvSpPr>
              <p:spPr bwMode="gray">
                <a:xfrm>
                  <a:off x="4464843" y="3202334"/>
                  <a:ext cx="209550" cy="231775"/>
                </a:xfrm>
                <a:custGeom>
                  <a:avLst/>
                  <a:gdLst/>
                  <a:ahLst/>
                  <a:cxnLst>
                    <a:cxn ang="0">
                      <a:pos x="96" y="347"/>
                    </a:cxn>
                    <a:cxn ang="0">
                      <a:pos x="14" y="353"/>
                    </a:cxn>
                    <a:cxn ang="0">
                      <a:pos x="5" y="364"/>
                    </a:cxn>
                    <a:cxn ang="0">
                      <a:pos x="0" y="369"/>
                    </a:cxn>
                    <a:cxn ang="0">
                      <a:pos x="22" y="391"/>
                    </a:cxn>
                    <a:cxn ang="0">
                      <a:pos x="40" y="409"/>
                    </a:cxn>
                    <a:cxn ang="0">
                      <a:pos x="41" y="437"/>
                    </a:cxn>
                    <a:cxn ang="0">
                      <a:pos x="28" y="460"/>
                    </a:cxn>
                    <a:cxn ang="0">
                      <a:pos x="49" y="501"/>
                    </a:cxn>
                    <a:cxn ang="0">
                      <a:pos x="50" y="563"/>
                    </a:cxn>
                    <a:cxn ang="0">
                      <a:pos x="30" y="623"/>
                    </a:cxn>
                    <a:cxn ang="0">
                      <a:pos x="24" y="650"/>
                    </a:cxn>
                    <a:cxn ang="0">
                      <a:pos x="37" y="627"/>
                    </a:cxn>
                    <a:cxn ang="0">
                      <a:pos x="50" y="627"/>
                    </a:cxn>
                    <a:cxn ang="0">
                      <a:pos x="76" y="628"/>
                    </a:cxn>
                    <a:cxn ang="0">
                      <a:pos x="98" y="624"/>
                    </a:cxn>
                    <a:cxn ang="0">
                      <a:pos x="102" y="619"/>
                    </a:cxn>
                    <a:cxn ang="0">
                      <a:pos x="119" y="620"/>
                    </a:cxn>
                    <a:cxn ang="0">
                      <a:pos x="141" y="620"/>
                    </a:cxn>
                    <a:cxn ang="0">
                      <a:pos x="161" y="635"/>
                    </a:cxn>
                    <a:cxn ang="0">
                      <a:pos x="173" y="647"/>
                    </a:cxn>
                    <a:cxn ang="0">
                      <a:pos x="183" y="651"/>
                    </a:cxn>
                    <a:cxn ang="0">
                      <a:pos x="200" y="662"/>
                    </a:cxn>
                    <a:cxn ang="0">
                      <a:pos x="209" y="677"/>
                    </a:cxn>
                    <a:cxn ang="0">
                      <a:pos x="215" y="686"/>
                    </a:cxn>
                    <a:cxn ang="0">
                      <a:pos x="222" y="692"/>
                    </a:cxn>
                    <a:cxn ang="0">
                      <a:pos x="223" y="698"/>
                    </a:cxn>
                    <a:cxn ang="0">
                      <a:pos x="231" y="704"/>
                    </a:cxn>
                    <a:cxn ang="0">
                      <a:pos x="244" y="709"/>
                    </a:cxn>
                    <a:cxn ang="0">
                      <a:pos x="250" y="719"/>
                    </a:cxn>
                    <a:cxn ang="0">
                      <a:pos x="286" y="705"/>
                    </a:cxn>
                    <a:cxn ang="0">
                      <a:pos x="302" y="665"/>
                    </a:cxn>
                    <a:cxn ang="0">
                      <a:pos x="308" y="666"/>
                    </a:cxn>
                    <a:cxn ang="0">
                      <a:pos x="323" y="683"/>
                    </a:cxn>
                    <a:cxn ang="0">
                      <a:pos x="350" y="705"/>
                    </a:cxn>
                    <a:cxn ang="0">
                      <a:pos x="534" y="687"/>
                    </a:cxn>
                    <a:cxn ang="0">
                      <a:pos x="637" y="641"/>
                    </a:cxn>
                    <a:cxn ang="0">
                      <a:pos x="604" y="522"/>
                    </a:cxn>
                    <a:cxn ang="0">
                      <a:pos x="587" y="359"/>
                    </a:cxn>
                    <a:cxn ang="0">
                      <a:pos x="570" y="191"/>
                    </a:cxn>
                    <a:cxn ang="0">
                      <a:pos x="584" y="82"/>
                    </a:cxn>
                    <a:cxn ang="0">
                      <a:pos x="458" y="70"/>
                    </a:cxn>
                    <a:cxn ang="0">
                      <a:pos x="299" y="70"/>
                    </a:cxn>
                    <a:cxn ang="0">
                      <a:pos x="281" y="187"/>
                    </a:cxn>
                    <a:cxn ang="0">
                      <a:pos x="244" y="231"/>
                    </a:cxn>
                    <a:cxn ang="0">
                      <a:pos x="220" y="245"/>
                    </a:cxn>
                    <a:cxn ang="0">
                      <a:pos x="215" y="290"/>
                    </a:cxn>
                    <a:cxn ang="0">
                      <a:pos x="222" y="347"/>
                    </a:cxn>
                  </a:cxnLst>
                  <a:rect l="0" t="0" r="r" b="b"/>
                  <a:pathLst>
                    <a:path w="661" h="727">
                      <a:moveTo>
                        <a:pt x="196" y="347"/>
                      </a:moveTo>
                      <a:lnTo>
                        <a:pt x="148" y="347"/>
                      </a:lnTo>
                      <a:lnTo>
                        <a:pt x="96" y="347"/>
                      </a:lnTo>
                      <a:lnTo>
                        <a:pt x="45" y="347"/>
                      </a:lnTo>
                      <a:lnTo>
                        <a:pt x="16" y="347"/>
                      </a:lnTo>
                      <a:lnTo>
                        <a:pt x="14" y="353"/>
                      </a:lnTo>
                      <a:lnTo>
                        <a:pt x="6" y="360"/>
                      </a:lnTo>
                      <a:lnTo>
                        <a:pt x="2" y="365"/>
                      </a:lnTo>
                      <a:lnTo>
                        <a:pt x="5" y="364"/>
                      </a:lnTo>
                      <a:lnTo>
                        <a:pt x="0" y="369"/>
                      </a:lnTo>
                      <a:lnTo>
                        <a:pt x="0" y="371"/>
                      </a:lnTo>
                      <a:lnTo>
                        <a:pt x="0" y="369"/>
                      </a:lnTo>
                      <a:lnTo>
                        <a:pt x="10" y="365"/>
                      </a:lnTo>
                      <a:lnTo>
                        <a:pt x="12" y="369"/>
                      </a:lnTo>
                      <a:lnTo>
                        <a:pt x="22" y="391"/>
                      </a:lnTo>
                      <a:lnTo>
                        <a:pt x="23" y="393"/>
                      </a:lnTo>
                      <a:lnTo>
                        <a:pt x="30" y="391"/>
                      </a:lnTo>
                      <a:lnTo>
                        <a:pt x="40" y="409"/>
                      </a:lnTo>
                      <a:lnTo>
                        <a:pt x="41" y="414"/>
                      </a:lnTo>
                      <a:lnTo>
                        <a:pt x="41" y="429"/>
                      </a:lnTo>
                      <a:lnTo>
                        <a:pt x="41" y="437"/>
                      </a:lnTo>
                      <a:lnTo>
                        <a:pt x="35" y="455"/>
                      </a:lnTo>
                      <a:lnTo>
                        <a:pt x="33" y="458"/>
                      </a:lnTo>
                      <a:lnTo>
                        <a:pt x="28" y="460"/>
                      </a:lnTo>
                      <a:lnTo>
                        <a:pt x="27" y="463"/>
                      </a:lnTo>
                      <a:lnTo>
                        <a:pt x="45" y="488"/>
                      </a:lnTo>
                      <a:lnTo>
                        <a:pt x="49" y="501"/>
                      </a:lnTo>
                      <a:lnTo>
                        <a:pt x="50" y="515"/>
                      </a:lnTo>
                      <a:lnTo>
                        <a:pt x="51" y="527"/>
                      </a:lnTo>
                      <a:lnTo>
                        <a:pt x="50" y="563"/>
                      </a:lnTo>
                      <a:lnTo>
                        <a:pt x="46" y="577"/>
                      </a:lnTo>
                      <a:lnTo>
                        <a:pt x="32" y="614"/>
                      </a:lnTo>
                      <a:lnTo>
                        <a:pt x="30" y="623"/>
                      </a:lnTo>
                      <a:lnTo>
                        <a:pt x="24" y="639"/>
                      </a:lnTo>
                      <a:lnTo>
                        <a:pt x="23" y="651"/>
                      </a:lnTo>
                      <a:lnTo>
                        <a:pt x="24" y="650"/>
                      </a:lnTo>
                      <a:lnTo>
                        <a:pt x="28" y="647"/>
                      </a:lnTo>
                      <a:lnTo>
                        <a:pt x="32" y="640"/>
                      </a:lnTo>
                      <a:lnTo>
                        <a:pt x="37" y="627"/>
                      </a:lnTo>
                      <a:lnTo>
                        <a:pt x="40" y="627"/>
                      </a:lnTo>
                      <a:lnTo>
                        <a:pt x="43" y="625"/>
                      </a:lnTo>
                      <a:lnTo>
                        <a:pt x="50" y="627"/>
                      </a:lnTo>
                      <a:lnTo>
                        <a:pt x="59" y="627"/>
                      </a:lnTo>
                      <a:lnTo>
                        <a:pt x="69" y="629"/>
                      </a:lnTo>
                      <a:lnTo>
                        <a:pt x="76" y="628"/>
                      </a:lnTo>
                      <a:lnTo>
                        <a:pt x="78" y="625"/>
                      </a:lnTo>
                      <a:lnTo>
                        <a:pt x="89" y="623"/>
                      </a:lnTo>
                      <a:lnTo>
                        <a:pt x="98" y="624"/>
                      </a:lnTo>
                      <a:lnTo>
                        <a:pt x="100" y="623"/>
                      </a:lnTo>
                      <a:lnTo>
                        <a:pt x="100" y="619"/>
                      </a:lnTo>
                      <a:lnTo>
                        <a:pt x="102" y="619"/>
                      </a:lnTo>
                      <a:lnTo>
                        <a:pt x="108" y="619"/>
                      </a:lnTo>
                      <a:lnTo>
                        <a:pt x="113" y="618"/>
                      </a:lnTo>
                      <a:lnTo>
                        <a:pt x="119" y="620"/>
                      </a:lnTo>
                      <a:lnTo>
                        <a:pt x="135" y="620"/>
                      </a:lnTo>
                      <a:lnTo>
                        <a:pt x="136" y="622"/>
                      </a:lnTo>
                      <a:lnTo>
                        <a:pt x="141" y="620"/>
                      </a:lnTo>
                      <a:lnTo>
                        <a:pt x="143" y="625"/>
                      </a:lnTo>
                      <a:lnTo>
                        <a:pt x="150" y="627"/>
                      </a:lnTo>
                      <a:lnTo>
                        <a:pt x="161" y="635"/>
                      </a:lnTo>
                      <a:lnTo>
                        <a:pt x="162" y="641"/>
                      </a:lnTo>
                      <a:lnTo>
                        <a:pt x="169" y="649"/>
                      </a:lnTo>
                      <a:lnTo>
                        <a:pt x="173" y="647"/>
                      </a:lnTo>
                      <a:lnTo>
                        <a:pt x="179" y="646"/>
                      </a:lnTo>
                      <a:lnTo>
                        <a:pt x="179" y="650"/>
                      </a:lnTo>
                      <a:lnTo>
                        <a:pt x="183" y="651"/>
                      </a:lnTo>
                      <a:lnTo>
                        <a:pt x="188" y="647"/>
                      </a:lnTo>
                      <a:lnTo>
                        <a:pt x="190" y="647"/>
                      </a:lnTo>
                      <a:lnTo>
                        <a:pt x="200" y="662"/>
                      </a:lnTo>
                      <a:lnTo>
                        <a:pt x="205" y="672"/>
                      </a:lnTo>
                      <a:lnTo>
                        <a:pt x="205" y="676"/>
                      </a:lnTo>
                      <a:lnTo>
                        <a:pt x="209" y="677"/>
                      </a:lnTo>
                      <a:lnTo>
                        <a:pt x="212" y="682"/>
                      </a:lnTo>
                      <a:lnTo>
                        <a:pt x="212" y="684"/>
                      </a:lnTo>
                      <a:lnTo>
                        <a:pt x="215" y="686"/>
                      </a:lnTo>
                      <a:lnTo>
                        <a:pt x="218" y="684"/>
                      </a:lnTo>
                      <a:lnTo>
                        <a:pt x="220" y="684"/>
                      </a:lnTo>
                      <a:lnTo>
                        <a:pt x="222" y="692"/>
                      </a:lnTo>
                      <a:lnTo>
                        <a:pt x="225" y="693"/>
                      </a:lnTo>
                      <a:lnTo>
                        <a:pt x="227" y="697"/>
                      </a:lnTo>
                      <a:lnTo>
                        <a:pt x="223" y="698"/>
                      </a:lnTo>
                      <a:lnTo>
                        <a:pt x="223" y="699"/>
                      </a:lnTo>
                      <a:lnTo>
                        <a:pt x="228" y="700"/>
                      </a:lnTo>
                      <a:lnTo>
                        <a:pt x="231" y="704"/>
                      </a:lnTo>
                      <a:lnTo>
                        <a:pt x="234" y="706"/>
                      </a:lnTo>
                      <a:lnTo>
                        <a:pt x="238" y="706"/>
                      </a:lnTo>
                      <a:lnTo>
                        <a:pt x="244" y="709"/>
                      </a:lnTo>
                      <a:lnTo>
                        <a:pt x="247" y="713"/>
                      </a:lnTo>
                      <a:lnTo>
                        <a:pt x="248" y="717"/>
                      </a:lnTo>
                      <a:lnTo>
                        <a:pt x="250" y="719"/>
                      </a:lnTo>
                      <a:lnTo>
                        <a:pt x="256" y="721"/>
                      </a:lnTo>
                      <a:lnTo>
                        <a:pt x="263" y="727"/>
                      </a:lnTo>
                      <a:lnTo>
                        <a:pt x="286" y="705"/>
                      </a:lnTo>
                      <a:lnTo>
                        <a:pt x="293" y="687"/>
                      </a:lnTo>
                      <a:lnTo>
                        <a:pt x="297" y="676"/>
                      </a:lnTo>
                      <a:lnTo>
                        <a:pt x="302" y="665"/>
                      </a:lnTo>
                      <a:lnTo>
                        <a:pt x="304" y="663"/>
                      </a:lnTo>
                      <a:lnTo>
                        <a:pt x="307" y="665"/>
                      </a:lnTo>
                      <a:lnTo>
                        <a:pt x="308" y="666"/>
                      </a:lnTo>
                      <a:lnTo>
                        <a:pt x="314" y="667"/>
                      </a:lnTo>
                      <a:lnTo>
                        <a:pt x="318" y="670"/>
                      </a:lnTo>
                      <a:lnTo>
                        <a:pt x="323" y="683"/>
                      </a:lnTo>
                      <a:lnTo>
                        <a:pt x="333" y="701"/>
                      </a:lnTo>
                      <a:lnTo>
                        <a:pt x="347" y="705"/>
                      </a:lnTo>
                      <a:lnTo>
                        <a:pt x="350" y="705"/>
                      </a:lnTo>
                      <a:lnTo>
                        <a:pt x="376" y="683"/>
                      </a:lnTo>
                      <a:lnTo>
                        <a:pt x="463" y="686"/>
                      </a:lnTo>
                      <a:lnTo>
                        <a:pt x="534" y="687"/>
                      </a:lnTo>
                      <a:lnTo>
                        <a:pt x="607" y="688"/>
                      </a:lnTo>
                      <a:lnTo>
                        <a:pt x="625" y="688"/>
                      </a:lnTo>
                      <a:lnTo>
                        <a:pt x="637" y="641"/>
                      </a:lnTo>
                      <a:lnTo>
                        <a:pt x="615" y="634"/>
                      </a:lnTo>
                      <a:lnTo>
                        <a:pt x="609" y="577"/>
                      </a:lnTo>
                      <a:lnTo>
                        <a:pt x="604" y="522"/>
                      </a:lnTo>
                      <a:lnTo>
                        <a:pt x="598" y="468"/>
                      </a:lnTo>
                      <a:lnTo>
                        <a:pt x="592" y="414"/>
                      </a:lnTo>
                      <a:lnTo>
                        <a:pt x="587" y="359"/>
                      </a:lnTo>
                      <a:lnTo>
                        <a:pt x="581" y="302"/>
                      </a:lnTo>
                      <a:lnTo>
                        <a:pt x="576" y="247"/>
                      </a:lnTo>
                      <a:lnTo>
                        <a:pt x="570" y="191"/>
                      </a:lnTo>
                      <a:lnTo>
                        <a:pt x="564" y="133"/>
                      </a:lnTo>
                      <a:lnTo>
                        <a:pt x="661" y="133"/>
                      </a:lnTo>
                      <a:lnTo>
                        <a:pt x="584" y="82"/>
                      </a:lnTo>
                      <a:lnTo>
                        <a:pt x="525" y="44"/>
                      </a:lnTo>
                      <a:lnTo>
                        <a:pt x="458" y="0"/>
                      </a:lnTo>
                      <a:lnTo>
                        <a:pt x="458" y="70"/>
                      </a:lnTo>
                      <a:lnTo>
                        <a:pt x="405" y="70"/>
                      </a:lnTo>
                      <a:lnTo>
                        <a:pt x="352" y="70"/>
                      </a:lnTo>
                      <a:lnTo>
                        <a:pt x="299" y="70"/>
                      </a:lnTo>
                      <a:lnTo>
                        <a:pt x="281" y="70"/>
                      </a:lnTo>
                      <a:lnTo>
                        <a:pt x="281" y="128"/>
                      </a:lnTo>
                      <a:lnTo>
                        <a:pt x="281" y="187"/>
                      </a:lnTo>
                      <a:lnTo>
                        <a:pt x="281" y="222"/>
                      </a:lnTo>
                      <a:lnTo>
                        <a:pt x="261" y="229"/>
                      </a:lnTo>
                      <a:lnTo>
                        <a:pt x="244" y="231"/>
                      </a:lnTo>
                      <a:lnTo>
                        <a:pt x="228" y="236"/>
                      </a:lnTo>
                      <a:lnTo>
                        <a:pt x="223" y="240"/>
                      </a:lnTo>
                      <a:lnTo>
                        <a:pt x="220" y="245"/>
                      </a:lnTo>
                      <a:lnTo>
                        <a:pt x="215" y="256"/>
                      </a:lnTo>
                      <a:lnTo>
                        <a:pt x="213" y="264"/>
                      </a:lnTo>
                      <a:lnTo>
                        <a:pt x="215" y="290"/>
                      </a:lnTo>
                      <a:lnTo>
                        <a:pt x="218" y="310"/>
                      </a:lnTo>
                      <a:lnTo>
                        <a:pt x="218" y="331"/>
                      </a:lnTo>
                      <a:lnTo>
                        <a:pt x="222" y="347"/>
                      </a:lnTo>
                      <a:lnTo>
                        <a:pt x="196" y="34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39" name="Freeform 138"/>
                <p:cNvSpPr>
                  <a:spLocks noChangeAspect="1"/>
                </p:cNvSpPr>
                <p:nvPr/>
              </p:nvSpPr>
              <p:spPr bwMode="gray">
                <a:xfrm>
                  <a:off x="4534693" y="3026122"/>
                  <a:ext cx="207963" cy="166688"/>
                </a:xfrm>
                <a:custGeom>
                  <a:avLst/>
                  <a:gdLst/>
                  <a:ahLst/>
                  <a:cxnLst>
                    <a:cxn ang="0">
                      <a:pos x="204" y="526"/>
                    </a:cxn>
                    <a:cxn ang="0">
                      <a:pos x="79" y="526"/>
                    </a:cxn>
                    <a:cxn ang="0">
                      <a:pos x="0" y="526"/>
                    </a:cxn>
                    <a:cxn ang="0">
                      <a:pos x="27" y="511"/>
                    </a:cxn>
                    <a:cxn ang="0">
                      <a:pos x="86" y="487"/>
                    </a:cxn>
                    <a:cxn ang="0">
                      <a:pos x="112" y="464"/>
                    </a:cxn>
                    <a:cxn ang="0">
                      <a:pos x="144" y="439"/>
                    </a:cxn>
                    <a:cxn ang="0">
                      <a:pos x="166" y="411"/>
                    </a:cxn>
                    <a:cxn ang="0">
                      <a:pos x="182" y="362"/>
                    </a:cxn>
                    <a:cxn ang="0">
                      <a:pos x="175" y="305"/>
                    </a:cxn>
                    <a:cxn ang="0">
                      <a:pos x="194" y="263"/>
                    </a:cxn>
                    <a:cxn ang="0">
                      <a:pos x="214" y="235"/>
                    </a:cxn>
                    <a:cxn ang="0">
                      <a:pos x="244" y="184"/>
                    </a:cxn>
                    <a:cxn ang="0">
                      <a:pos x="299" y="155"/>
                    </a:cxn>
                    <a:cxn ang="0">
                      <a:pos x="348" y="120"/>
                    </a:cxn>
                    <a:cxn ang="0">
                      <a:pos x="376" y="56"/>
                    </a:cxn>
                    <a:cxn ang="0">
                      <a:pos x="419" y="0"/>
                    </a:cxn>
                    <a:cxn ang="0">
                      <a:pos x="465" y="48"/>
                    </a:cxn>
                    <a:cxn ang="0">
                      <a:pos x="507" y="45"/>
                    </a:cxn>
                    <a:cxn ang="0">
                      <a:pos x="548" y="40"/>
                    </a:cxn>
                    <a:cxn ang="0">
                      <a:pos x="574" y="53"/>
                    </a:cxn>
                    <a:cxn ang="0">
                      <a:pos x="604" y="56"/>
                    </a:cxn>
                    <a:cxn ang="0">
                      <a:pos x="612" y="71"/>
                    </a:cxn>
                    <a:cxn ang="0">
                      <a:pos x="621" y="79"/>
                    </a:cxn>
                    <a:cxn ang="0">
                      <a:pos x="621" y="85"/>
                    </a:cxn>
                    <a:cxn ang="0">
                      <a:pos x="622" y="104"/>
                    </a:cxn>
                    <a:cxn ang="0">
                      <a:pos x="626" y="131"/>
                    </a:cxn>
                    <a:cxn ang="0">
                      <a:pos x="631" y="152"/>
                    </a:cxn>
                    <a:cxn ang="0">
                      <a:pos x="629" y="166"/>
                    </a:cxn>
                    <a:cxn ang="0">
                      <a:pos x="633" y="186"/>
                    </a:cxn>
                    <a:cxn ang="0">
                      <a:pos x="649" y="215"/>
                    </a:cxn>
                    <a:cxn ang="0">
                      <a:pos x="651" y="224"/>
                    </a:cxn>
                    <a:cxn ang="0">
                      <a:pos x="649" y="242"/>
                    </a:cxn>
                    <a:cxn ang="0">
                      <a:pos x="639" y="242"/>
                    </a:cxn>
                    <a:cxn ang="0">
                      <a:pos x="611" y="242"/>
                    </a:cxn>
                    <a:cxn ang="0">
                      <a:pos x="567" y="247"/>
                    </a:cxn>
                    <a:cxn ang="0">
                      <a:pos x="553" y="247"/>
                    </a:cxn>
                    <a:cxn ang="0">
                      <a:pos x="551" y="263"/>
                    </a:cxn>
                    <a:cxn ang="0">
                      <a:pos x="527" y="273"/>
                    </a:cxn>
                    <a:cxn ang="0">
                      <a:pos x="508" y="273"/>
                    </a:cxn>
                    <a:cxn ang="0">
                      <a:pos x="502" y="288"/>
                    </a:cxn>
                    <a:cxn ang="0">
                      <a:pos x="509" y="293"/>
                    </a:cxn>
                    <a:cxn ang="0">
                      <a:pos x="504" y="309"/>
                    </a:cxn>
                    <a:cxn ang="0">
                      <a:pos x="510" y="310"/>
                    </a:cxn>
                    <a:cxn ang="0">
                      <a:pos x="514" y="321"/>
                    </a:cxn>
                    <a:cxn ang="0">
                      <a:pos x="461" y="342"/>
                    </a:cxn>
                    <a:cxn ang="0">
                      <a:pos x="433" y="363"/>
                    </a:cxn>
                    <a:cxn ang="0">
                      <a:pos x="424" y="376"/>
                    </a:cxn>
                    <a:cxn ang="0">
                      <a:pos x="385" y="391"/>
                    </a:cxn>
                    <a:cxn ang="0">
                      <a:pos x="354" y="392"/>
                    </a:cxn>
                    <a:cxn ang="0">
                      <a:pos x="350" y="406"/>
                    </a:cxn>
                    <a:cxn ang="0">
                      <a:pos x="330" y="405"/>
                    </a:cxn>
                    <a:cxn ang="0">
                      <a:pos x="312" y="413"/>
                    </a:cxn>
                    <a:cxn ang="0">
                      <a:pos x="287" y="423"/>
                    </a:cxn>
                  </a:cxnLst>
                  <a:rect l="0" t="0" r="r" b="b"/>
                  <a:pathLst>
                    <a:path w="656" h="526">
                      <a:moveTo>
                        <a:pt x="240" y="457"/>
                      </a:moveTo>
                      <a:lnTo>
                        <a:pt x="240" y="526"/>
                      </a:lnTo>
                      <a:lnTo>
                        <a:pt x="204" y="526"/>
                      </a:lnTo>
                      <a:lnTo>
                        <a:pt x="161" y="526"/>
                      </a:lnTo>
                      <a:lnTo>
                        <a:pt x="120" y="526"/>
                      </a:lnTo>
                      <a:lnTo>
                        <a:pt x="79" y="526"/>
                      </a:lnTo>
                      <a:lnTo>
                        <a:pt x="43" y="526"/>
                      </a:lnTo>
                      <a:lnTo>
                        <a:pt x="9" y="526"/>
                      </a:lnTo>
                      <a:lnTo>
                        <a:pt x="0" y="526"/>
                      </a:lnTo>
                      <a:lnTo>
                        <a:pt x="5" y="515"/>
                      </a:lnTo>
                      <a:lnTo>
                        <a:pt x="14" y="511"/>
                      </a:lnTo>
                      <a:lnTo>
                        <a:pt x="27" y="511"/>
                      </a:lnTo>
                      <a:lnTo>
                        <a:pt x="46" y="507"/>
                      </a:lnTo>
                      <a:lnTo>
                        <a:pt x="77" y="495"/>
                      </a:lnTo>
                      <a:lnTo>
                        <a:pt x="86" y="487"/>
                      </a:lnTo>
                      <a:lnTo>
                        <a:pt x="97" y="475"/>
                      </a:lnTo>
                      <a:lnTo>
                        <a:pt x="101" y="472"/>
                      </a:lnTo>
                      <a:lnTo>
                        <a:pt x="112" y="464"/>
                      </a:lnTo>
                      <a:lnTo>
                        <a:pt x="129" y="456"/>
                      </a:lnTo>
                      <a:lnTo>
                        <a:pt x="140" y="445"/>
                      </a:lnTo>
                      <a:lnTo>
                        <a:pt x="144" y="439"/>
                      </a:lnTo>
                      <a:lnTo>
                        <a:pt x="149" y="437"/>
                      </a:lnTo>
                      <a:lnTo>
                        <a:pt x="154" y="433"/>
                      </a:lnTo>
                      <a:lnTo>
                        <a:pt x="166" y="411"/>
                      </a:lnTo>
                      <a:lnTo>
                        <a:pt x="182" y="384"/>
                      </a:lnTo>
                      <a:lnTo>
                        <a:pt x="183" y="379"/>
                      </a:lnTo>
                      <a:lnTo>
                        <a:pt x="182" y="362"/>
                      </a:lnTo>
                      <a:lnTo>
                        <a:pt x="172" y="343"/>
                      </a:lnTo>
                      <a:lnTo>
                        <a:pt x="175" y="332"/>
                      </a:lnTo>
                      <a:lnTo>
                        <a:pt x="175" y="305"/>
                      </a:lnTo>
                      <a:lnTo>
                        <a:pt x="177" y="297"/>
                      </a:lnTo>
                      <a:lnTo>
                        <a:pt x="194" y="267"/>
                      </a:lnTo>
                      <a:lnTo>
                        <a:pt x="194" y="263"/>
                      </a:lnTo>
                      <a:lnTo>
                        <a:pt x="207" y="256"/>
                      </a:lnTo>
                      <a:lnTo>
                        <a:pt x="204" y="258"/>
                      </a:lnTo>
                      <a:lnTo>
                        <a:pt x="214" y="235"/>
                      </a:lnTo>
                      <a:lnTo>
                        <a:pt x="213" y="224"/>
                      </a:lnTo>
                      <a:lnTo>
                        <a:pt x="235" y="198"/>
                      </a:lnTo>
                      <a:lnTo>
                        <a:pt x="244" y="184"/>
                      </a:lnTo>
                      <a:lnTo>
                        <a:pt x="253" y="175"/>
                      </a:lnTo>
                      <a:lnTo>
                        <a:pt x="271" y="166"/>
                      </a:lnTo>
                      <a:lnTo>
                        <a:pt x="299" y="155"/>
                      </a:lnTo>
                      <a:lnTo>
                        <a:pt x="314" y="148"/>
                      </a:lnTo>
                      <a:lnTo>
                        <a:pt x="337" y="132"/>
                      </a:lnTo>
                      <a:lnTo>
                        <a:pt x="348" y="120"/>
                      </a:lnTo>
                      <a:lnTo>
                        <a:pt x="354" y="102"/>
                      </a:lnTo>
                      <a:lnTo>
                        <a:pt x="365" y="89"/>
                      </a:lnTo>
                      <a:lnTo>
                        <a:pt x="376" y="56"/>
                      </a:lnTo>
                      <a:lnTo>
                        <a:pt x="392" y="12"/>
                      </a:lnTo>
                      <a:lnTo>
                        <a:pt x="398" y="7"/>
                      </a:lnTo>
                      <a:lnTo>
                        <a:pt x="419" y="0"/>
                      </a:lnTo>
                      <a:lnTo>
                        <a:pt x="429" y="18"/>
                      </a:lnTo>
                      <a:lnTo>
                        <a:pt x="443" y="32"/>
                      </a:lnTo>
                      <a:lnTo>
                        <a:pt x="465" y="48"/>
                      </a:lnTo>
                      <a:lnTo>
                        <a:pt x="475" y="51"/>
                      </a:lnTo>
                      <a:lnTo>
                        <a:pt x="499" y="42"/>
                      </a:lnTo>
                      <a:lnTo>
                        <a:pt x="507" y="45"/>
                      </a:lnTo>
                      <a:lnTo>
                        <a:pt x="525" y="45"/>
                      </a:lnTo>
                      <a:lnTo>
                        <a:pt x="541" y="43"/>
                      </a:lnTo>
                      <a:lnTo>
                        <a:pt x="548" y="40"/>
                      </a:lnTo>
                      <a:lnTo>
                        <a:pt x="557" y="45"/>
                      </a:lnTo>
                      <a:lnTo>
                        <a:pt x="564" y="51"/>
                      </a:lnTo>
                      <a:lnTo>
                        <a:pt x="574" y="53"/>
                      </a:lnTo>
                      <a:lnTo>
                        <a:pt x="580" y="53"/>
                      </a:lnTo>
                      <a:lnTo>
                        <a:pt x="585" y="52"/>
                      </a:lnTo>
                      <a:lnTo>
                        <a:pt x="604" y="56"/>
                      </a:lnTo>
                      <a:lnTo>
                        <a:pt x="604" y="61"/>
                      </a:lnTo>
                      <a:lnTo>
                        <a:pt x="606" y="66"/>
                      </a:lnTo>
                      <a:lnTo>
                        <a:pt x="612" y="71"/>
                      </a:lnTo>
                      <a:lnTo>
                        <a:pt x="613" y="73"/>
                      </a:lnTo>
                      <a:lnTo>
                        <a:pt x="617" y="78"/>
                      </a:lnTo>
                      <a:lnTo>
                        <a:pt x="621" y="79"/>
                      </a:lnTo>
                      <a:lnTo>
                        <a:pt x="623" y="83"/>
                      </a:lnTo>
                      <a:lnTo>
                        <a:pt x="622" y="85"/>
                      </a:lnTo>
                      <a:lnTo>
                        <a:pt x="621" y="85"/>
                      </a:lnTo>
                      <a:lnTo>
                        <a:pt x="620" y="88"/>
                      </a:lnTo>
                      <a:lnTo>
                        <a:pt x="626" y="96"/>
                      </a:lnTo>
                      <a:lnTo>
                        <a:pt x="622" y="104"/>
                      </a:lnTo>
                      <a:lnTo>
                        <a:pt x="624" y="111"/>
                      </a:lnTo>
                      <a:lnTo>
                        <a:pt x="627" y="122"/>
                      </a:lnTo>
                      <a:lnTo>
                        <a:pt x="626" y="131"/>
                      </a:lnTo>
                      <a:lnTo>
                        <a:pt x="626" y="141"/>
                      </a:lnTo>
                      <a:lnTo>
                        <a:pt x="623" y="144"/>
                      </a:lnTo>
                      <a:lnTo>
                        <a:pt x="631" y="152"/>
                      </a:lnTo>
                      <a:lnTo>
                        <a:pt x="631" y="156"/>
                      </a:lnTo>
                      <a:lnTo>
                        <a:pt x="631" y="160"/>
                      </a:lnTo>
                      <a:lnTo>
                        <a:pt x="629" y="166"/>
                      </a:lnTo>
                      <a:lnTo>
                        <a:pt x="628" y="171"/>
                      </a:lnTo>
                      <a:lnTo>
                        <a:pt x="631" y="179"/>
                      </a:lnTo>
                      <a:lnTo>
                        <a:pt x="633" y="186"/>
                      </a:lnTo>
                      <a:lnTo>
                        <a:pt x="633" y="192"/>
                      </a:lnTo>
                      <a:lnTo>
                        <a:pt x="640" y="207"/>
                      </a:lnTo>
                      <a:lnTo>
                        <a:pt x="649" y="215"/>
                      </a:lnTo>
                      <a:lnTo>
                        <a:pt x="656" y="220"/>
                      </a:lnTo>
                      <a:lnTo>
                        <a:pt x="656" y="222"/>
                      </a:lnTo>
                      <a:lnTo>
                        <a:pt x="651" y="224"/>
                      </a:lnTo>
                      <a:lnTo>
                        <a:pt x="648" y="231"/>
                      </a:lnTo>
                      <a:lnTo>
                        <a:pt x="647" y="238"/>
                      </a:lnTo>
                      <a:lnTo>
                        <a:pt x="649" y="242"/>
                      </a:lnTo>
                      <a:lnTo>
                        <a:pt x="649" y="245"/>
                      </a:lnTo>
                      <a:lnTo>
                        <a:pt x="647" y="246"/>
                      </a:lnTo>
                      <a:lnTo>
                        <a:pt x="639" y="242"/>
                      </a:lnTo>
                      <a:lnTo>
                        <a:pt x="627" y="242"/>
                      </a:lnTo>
                      <a:lnTo>
                        <a:pt x="616" y="241"/>
                      </a:lnTo>
                      <a:lnTo>
                        <a:pt x="611" y="242"/>
                      </a:lnTo>
                      <a:lnTo>
                        <a:pt x="580" y="242"/>
                      </a:lnTo>
                      <a:lnTo>
                        <a:pt x="570" y="245"/>
                      </a:lnTo>
                      <a:lnTo>
                        <a:pt x="567" y="247"/>
                      </a:lnTo>
                      <a:lnTo>
                        <a:pt x="563" y="249"/>
                      </a:lnTo>
                      <a:lnTo>
                        <a:pt x="556" y="246"/>
                      </a:lnTo>
                      <a:lnTo>
                        <a:pt x="553" y="247"/>
                      </a:lnTo>
                      <a:lnTo>
                        <a:pt x="551" y="252"/>
                      </a:lnTo>
                      <a:lnTo>
                        <a:pt x="552" y="257"/>
                      </a:lnTo>
                      <a:lnTo>
                        <a:pt x="551" y="263"/>
                      </a:lnTo>
                      <a:lnTo>
                        <a:pt x="548" y="266"/>
                      </a:lnTo>
                      <a:lnTo>
                        <a:pt x="535" y="272"/>
                      </a:lnTo>
                      <a:lnTo>
                        <a:pt x="527" y="273"/>
                      </a:lnTo>
                      <a:lnTo>
                        <a:pt x="520" y="274"/>
                      </a:lnTo>
                      <a:lnTo>
                        <a:pt x="513" y="273"/>
                      </a:lnTo>
                      <a:lnTo>
                        <a:pt x="508" y="273"/>
                      </a:lnTo>
                      <a:lnTo>
                        <a:pt x="503" y="277"/>
                      </a:lnTo>
                      <a:lnTo>
                        <a:pt x="502" y="282"/>
                      </a:lnTo>
                      <a:lnTo>
                        <a:pt x="502" y="288"/>
                      </a:lnTo>
                      <a:lnTo>
                        <a:pt x="503" y="290"/>
                      </a:lnTo>
                      <a:lnTo>
                        <a:pt x="508" y="290"/>
                      </a:lnTo>
                      <a:lnTo>
                        <a:pt x="509" y="293"/>
                      </a:lnTo>
                      <a:lnTo>
                        <a:pt x="504" y="298"/>
                      </a:lnTo>
                      <a:lnTo>
                        <a:pt x="503" y="309"/>
                      </a:lnTo>
                      <a:lnTo>
                        <a:pt x="504" y="309"/>
                      </a:lnTo>
                      <a:lnTo>
                        <a:pt x="507" y="308"/>
                      </a:lnTo>
                      <a:lnTo>
                        <a:pt x="509" y="308"/>
                      </a:lnTo>
                      <a:lnTo>
                        <a:pt x="510" y="310"/>
                      </a:lnTo>
                      <a:lnTo>
                        <a:pt x="515" y="314"/>
                      </a:lnTo>
                      <a:lnTo>
                        <a:pt x="516" y="317"/>
                      </a:lnTo>
                      <a:lnTo>
                        <a:pt x="514" y="321"/>
                      </a:lnTo>
                      <a:lnTo>
                        <a:pt x="493" y="325"/>
                      </a:lnTo>
                      <a:lnTo>
                        <a:pt x="467" y="342"/>
                      </a:lnTo>
                      <a:lnTo>
                        <a:pt x="461" y="342"/>
                      </a:lnTo>
                      <a:lnTo>
                        <a:pt x="446" y="348"/>
                      </a:lnTo>
                      <a:lnTo>
                        <a:pt x="436" y="355"/>
                      </a:lnTo>
                      <a:lnTo>
                        <a:pt x="433" y="363"/>
                      </a:lnTo>
                      <a:lnTo>
                        <a:pt x="433" y="365"/>
                      </a:lnTo>
                      <a:lnTo>
                        <a:pt x="430" y="371"/>
                      </a:lnTo>
                      <a:lnTo>
                        <a:pt x="424" y="376"/>
                      </a:lnTo>
                      <a:lnTo>
                        <a:pt x="418" y="381"/>
                      </a:lnTo>
                      <a:lnTo>
                        <a:pt x="401" y="389"/>
                      </a:lnTo>
                      <a:lnTo>
                        <a:pt x="385" y="391"/>
                      </a:lnTo>
                      <a:lnTo>
                        <a:pt x="376" y="391"/>
                      </a:lnTo>
                      <a:lnTo>
                        <a:pt x="371" y="394"/>
                      </a:lnTo>
                      <a:lnTo>
                        <a:pt x="354" y="392"/>
                      </a:lnTo>
                      <a:lnTo>
                        <a:pt x="353" y="396"/>
                      </a:lnTo>
                      <a:lnTo>
                        <a:pt x="353" y="405"/>
                      </a:lnTo>
                      <a:lnTo>
                        <a:pt x="350" y="406"/>
                      </a:lnTo>
                      <a:lnTo>
                        <a:pt x="342" y="406"/>
                      </a:lnTo>
                      <a:lnTo>
                        <a:pt x="337" y="403"/>
                      </a:lnTo>
                      <a:lnTo>
                        <a:pt x="330" y="405"/>
                      </a:lnTo>
                      <a:lnTo>
                        <a:pt x="323" y="403"/>
                      </a:lnTo>
                      <a:lnTo>
                        <a:pt x="319" y="407"/>
                      </a:lnTo>
                      <a:lnTo>
                        <a:pt x="312" y="413"/>
                      </a:lnTo>
                      <a:lnTo>
                        <a:pt x="306" y="417"/>
                      </a:lnTo>
                      <a:lnTo>
                        <a:pt x="299" y="423"/>
                      </a:lnTo>
                      <a:lnTo>
                        <a:pt x="287" y="423"/>
                      </a:lnTo>
                      <a:lnTo>
                        <a:pt x="266" y="437"/>
                      </a:lnTo>
                      <a:lnTo>
                        <a:pt x="240" y="4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0" name="Freeform 139"/>
                <p:cNvSpPr>
                  <a:spLocks noChangeAspect="1"/>
                </p:cNvSpPr>
                <p:nvPr/>
              </p:nvSpPr>
              <p:spPr bwMode="gray">
                <a:xfrm>
                  <a:off x="5474492" y="3484909"/>
                  <a:ext cx="177800" cy="234950"/>
                </a:xfrm>
                <a:custGeom>
                  <a:avLst/>
                  <a:gdLst/>
                  <a:ahLst/>
                  <a:cxnLst>
                    <a:cxn ang="0">
                      <a:pos x="6" y="708"/>
                    </a:cxn>
                    <a:cxn ang="0">
                      <a:pos x="0" y="604"/>
                    </a:cxn>
                    <a:cxn ang="0">
                      <a:pos x="3" y="496"/>
                    </a:cxn>
                    <a:cxn ang="0">
                      <a:pos x="48" y="437"/>
                    </a:cxn>
                    <a:cxn ang="0">
                      <a:pos x="102" y="414"/>
                    </a:cxn>
                    <a:cxn ang="0">
                      <a:pos x="148" y="384"/>
                    </a:cxn>
                    <a:cxn ang="0">
                      <a:pos x="302" y="297"/>
                    </a:cxn>
                    <a:cxn ang="0">
                      <a:pos x="384" y="212"/>
                    </a:cxn>
                    <a:cxn ang="0">
                      <a:pos x="166" y="154"/>
                    </a:cxn>
                    <a:cxn ang="0">
                      <a:pos x="132" y="122"/>
                    </a:cxn>
                    <a:cxn ang="0">
                      <a:pos x="119" y="107"/>
                    </a:cxn>
                    <a:cxn ang="0">
                      <a:pos x="103" y="88"/>
                    </a:cxn>
                    <a:cxn ang="0">
                      <a:pos x="103" y="55"/>
                    </a:cxn>
                    <a:cxn ang="0">
                      <a:pos x="120" y="25"/>
                    </a:cxn>
                    <a:cxn ang="0">
                      <a:pos x="130" y="29"/>
                    </a:cxn>
                    <a:cxn ang="0">
                      <a:pos x="151" y="57"/>
                    </a:cxn>
                    <a:cxn ang="0">
                      <a:pos x="186" y="84"/>
                    </a:cxn>
                    <a:cxn ang="0">
                      <a:pos x="222" y="77"/>
                    </a:cxn>
                    <a:cxn ang="0">
                      <a:pos x="248" y="64"/>
                    </a:cxn>
                    <a:cxn ang="0">
                      <a:pos x="258" y="57"/>
                    </a:cxn>
                    <a:cxn ang="0">
                      <a:pos x="269" y="61"/>
                    </a:cxn>
                    <a:cxn ang="0">
                      <a:pos x="291" y="67"/>
                    </a:cxn>
                    <a:cxn ang="0">
                      <a:pos x="317" y="61"/>
                    </a:cxn>
                    <a:cxn ang="0">
                      <a:pos x="336" y="48"/>
                    </a:cxn>
                    <a:cxn ang="0">
                      <a:pos x="365" y="46"/>
                    </a:cxn>
                    <a:cxn ang="0">
                      <a:pos x="393" y="43"/>
                    </a:cxn>
                    <a:cxn ang="0">
                      <a:pos x="417" y="33"/>
                    </a:cxn>
                    <a:cxn ang="0">
                      <a:pos x="451" y="28"/>
                    </a:cxn>
                    <a:cxn ang="0">
                      <a:pos x="473" y="25"/>
                    </a:cxn>
                    <a:cxn ang="0">
                      <a:pos x="501" y="17"/>
                    </a:cxn>
                    <a:cxn ang="0">
                      <a:pos x="527" y="0"/>
                    </a:cxn>
                    <a:cxn ang="0">
                      <a:pos x="555" y="7"/>
                    </a:cxn>
                    <a:cxn ang="0">
                      <a:pos x="555" y="19"/>
                    </a:cxn>
                    <a:cxn ang="0">
                      <a:pos x="548" y="41"/>
                    </a:cxn>
                    <a:cxn ang="0">
                      <a:pos x="552" y="59"/>
                    </a:cxn>
                    <a:cxn ang="0">
                      <a:pos x="551" y="78"/>
                    </a:cxn>
                    <a:cxn ang="0">
                      <a:pos x="551" y="84"/>
                    </a:cxn>
                    <a:cxn ang="0">
                      <a:pos x="556" y="84"/>
                    </a:cxn>
                    <a:cxn ang="0">
                      <a:pos x="560" y="91"/>
                    </a:cxn>
                    <a:cxn ang="0">
                      <a:pos x="545" y="88"/>
                    </a:cxn>
                    <a:cxn ang="0">
                      <a:pos x="539" y="99"/>
                    </a:cxn>
                    <a:cxn ang="0">
                      <a:pos x="530" y="145"/>
                    </a:cxn>
                    <a:cxn ang="0">
                      <a:pos x="518" y="164"/>
                    </a:cxn>
                    <a:cxn ang="0">
                      <a:pos x="497" y="202"/>
                    </a:cxn>
                    <a:cxn ang="0">
                      <a:pos x="485" y="215"/>
                    </a:cxn>
                    <a:cxn ang="0">
                      <a:pos x="479" y="237"/>
                    </a:cxn>
                    <a:cxn ang="0">
                      <a:pos x="444" y="303"/>
                    </a:cxn>
                    <a:cxn ang="0">
                      <a:pos x="422" y="351"/>
                    </a:cxn>
                    <a:cxn ang="0">
                      <a:pos x="414" y="358"/>
                    </a:cxn>
                    <a:cxn ang="0">
                      <a:pos x="389" y="389"/>
                    </a:cxn>
                    <a:cxn ang="0">
                      <a:pos x="382" y="405"/>
                    </a:cxn>
                    <a:cxn ang="0">
                      <a:pos x="363" y="432"/>
                    </a:cxn>
                    <a:cxn ang="0">
                      <a:pos x="334" y="461"/>
                    </a:cxn>
                    <a:cxn ang="0">
                      <a:pos x="297" y="492"/>
                    </a:cxn>
                    <a:cxn ang="0">
                      <a:pos x="277" y="520"/>
                    </a:cxn>
                    <a:cxn ang="0">
                      <a:pos x="243" y="545"/>
                    </a:cxn>
                    <a:cxn ang="0">
                      <a:pos x="216" y="554"/>
                    </a:cxn>
                    <a:cxn ang="0">
                      <a:pos x="120" y="640"/>
                    </a:cxn>
                    <a:cxn ang="0">
                      <a:pos x="91" y="663"/>
                    </a:cxn>
                    <a:cxn ang="0">
                      <a:pos x="87" y="665"/>
                    </a:cxn>
                    <a:cxn ang="0">
                      <a:pos x="83" y="674"/>
                    </a:cxn>
                    <a:cxn ang="0">
                      <a:pos x="61" y="705"/>
                    </a:cxn>
                    <a:cxn ang="0">
                      <a:pos x="32" y="739"/>
                    </a:cxn>
                  </a:cxnLst>
                  <a:rect l="0" t="0" r="r" b="b"/>
                  <a:pathLst>
                    <a:path w="561" h="740">
                      <a:moveTo>
                        <a:pt x="30" y="740"/>
                      </a:moveTo>
                      <a:lnTo>
                        <a:pt x="29" y="737"/>
                      </a:lnTo>
                      <a:lnTo>
                        <a:pt x="6" y="708"/>
                      </a:lnTo>
                      <a:lnTo>
                        <a:pt x="0" y="700"/>
                      </a:lnTo>
                      <a:lnTo>
                        <a:pt x="0" y="657"/>
                      </a:lnTo>
                      <a:lnTo>
                        <a:pt x="0" y="604"/>
                      </a:lnTo>
                      <a:lnTo>
                        <a:pt x="0" y="551"/>
                      </a:lnTo>
                      <a:lnTo>
                        <a:pt x="0" y="498"/>
                      </a:lnTo>
                      <a:lnTo>
                        <a:pt x="3" y="496"/>
                      </a:lnTo>
                      <a:lnTo>
                        <a:pt x="25" y="474"/>
                      </a:lnTo>
                      <a:lnTo>
                        <a:pt x="46" y="442"/>
                      </a:lnTo>
                      <a:lnTo>
                        <a:pt x="48" y="437"/>
                      </a:lnTo>
                      <a:lnTo>
                        <a:pt x="51" y="433"/>
                      </a:lnTo>
                      <a:lnTo>
                        <a:pt x="66" y="426"/>
                      </a:lnTo>
                      <a:lnTo>
                        <a:pt x="102" y="414"/>
                      </a:lnTo>
                      <a:lnTo>
                        <a:pt x="114" y="401"/>
                      </a:lnTo>
                      <a:lnTo>
                        <a:pt x="127" y="393"/>
                      </a:lnTo>
                      <a:lnTo>
                        <a:pt x="148" y="384"/>
                      </a:lnTo>
                      <a:lnTo>
                        <a:pt x="157" y="379"/>
                      </a:lnTo>
                      <a:lnTo>
                        <a:pt x="221" y="379"/>
                      </a:lnTo>
                      <a:lnTo>
                        <a:pt x="302" y="297"/>
                      </a:lnTo>
                      <a:lnTo>
                        <a:pt x="373" y="227"/>
                      </a:lnTo>
                      <a:lnTo>
                        <a:pt x="383" y="215"/>
                      </a:lnTo>
                      <a:lnTo>
                        <a:pt x="384" y="212"/>
                      </a:lnTo>
                      <a:lnTo>
                        <a:pt x="331" y="213"/>
                      </a:lnTo>
                      <a:lnTo>
                        <a:pt x="244" y="181"/>
                      </a:lnTo>
                      <a:lnTo>
                        <a:pt x="166" y="154"/>
                      </a:lnTo>
                      <a:lnTo>
                        <a:pt x="159" y="147"/>
                      </a:lnTo>
                      <a:lnTo>
                        <a:pt x="140" y="132"/>
                      </a:lnTo>
                      <a:lnTo>
                        <a:pt x="132" y="122"/>
                      </a:lnTo>
                      <a:lnTo>
                        <a:pt x="126" y="116"/>
                      </a:lnTo>
                      <a:lnTo>
                        <a:pt x="124" y="110"/>
                      </a:lnTo>
                      <a:lnTo>
                        <a:pt x="119" y="107"/>
                      </a:lnTo>
                      <a:lnTo>
                        <a:pt x="113" y="100"/>
                      </a:lnTo>
                      <a:lnTo>
                        <a:pt x="110" y="95"/>
                      </a:lnTo>
                      <a:lnTo>
                        <a:pt x="103" y="88"/>
                      </a:lnTo>
                      <a:lnTo>
                        <a:pt x="98" y="65"/>
                      </a:lnTo>
                      <a:lnTo>
                        <a:pt x="99" y="60"/>
                      </a:lnTo>
                      <a:lnTo>
                        <a:pt x="103" y="55"/>
                      </a:lnTo>
                      <a:lnTo>
                        <a:pt x="105" y="49"/>
                      </a:lnTo>
                      <a:lnTo>
                        <a:pt x="115" y="37"/>
                      </a:lnTo>
                      <a:lnTo>
                        <a:pt x="120" y="25"/>
                      </a:lnTo>
                      <a:lnTo>
                        <a:pt x="123" y="23"/>
                      </a:lnTo>
                      <a:lnTo>
                        <a:pt x="125" y="27"/>
                      </a:lnTo>
                      <a:lnTo>
                        <a:pt x="130" y="29"/>
                      </a:lnTo>
                      <a:lnTo>
                        <a:pt x="135" y="38"/>
                      </a:lnTo>
                      <a:lnTo>
                        <a:pt x="140" y="41"/>
                      </a:lnTo>
                      <a:lnTo>
                        <a:pt x="151" y="57"/>
                      </a:lnTo>
                      <a:lnTo>
                        <a:pt x="167" y="73"/>
                      </a:lnTo>
                      <a:lnTo>
                        <a:pt x="179" y="82"/>
                      </a:lnTo>
                      <a:lnTo>
                        <a:pt x="186" y="84"/>
                      </a:lnTo>
                      <a:lnTo>
                        <a:pt x="193" y="82"/>
                      </a:lnTo>
                      <a:lnTo>
                        <a:pt x="215" y="83"/>
                      </a:lnTo>
                      <a:lnTo>
                        <a:pt x="222" y="77"/>
                      </a:lnTo>
                      <a:lnTo>
                        <a:pt x="231" y="72"/>
                      </a:lnTo>
                      <a:lnTo>
                        <a:pt x="238" y="70"/>
                      </a:lnTo>
                      <a:lnTo>
                        <a:pt x="248" y="64"/>
                      </a:lnTo>
                      <a:lnTo>
                        <a:pt x="253" y="62"/>
                      </a:lnTo>
                      <a:lnTo>
                        <a:pt x="255" y="60"/>
                      </a:lnTo>
                      <a:lnTo>
                        <a:pt x="258" y="57"/>
                      </a:lnTo>
                      <a:lnTo>
                        <a:pt x="260" y="57"/>
                      </a:lnTo>
                      <a:lnTo>
                        <a:pt x="265" y="61"/>
                      </a:lnTo>
                      <a:lnTo>
                        <a:pt x="269" y="61"/>
                      </a:lnTo>
                      <a:lnTo>
                        <a:pt x="271" y="62"/>
                      </a:lnTo>
                      <a:lnTo>
                        <a:pt x="283" y="61"/>
                      </a:lnTo>
                      <a:lnTo>
                        <a:pt x="291" y="67"/>
                      </a:lnTo>
                      <a:lnTo>
                        <a:pt x="302" y="67"/>
                      </a:lnTo>
                      <a:lnTo>
                        <a:pt x="312" y="65"/>
                      </a:lnTo>
                      <a:lnTo>
                        <a:pt x="317" y="61"/>
                      </a:lnTo>
                      <a:lnTo>
                        <a:pt x="322" y="56"/>
                      </a:lnTo>
                      <a:lnTo>
                        <a:pt x="331" y="54"/>
                      </a:lnTo>
                      <a:lnTo>
                        <a:pt x="336" y="48"/>
                      </a:lnTo>
                      <a:lnTo>
                        <a:pt x="342" y="44"/>
                      </a:lnTo>
                      <a:lnTo>
                        <a:pt x="353" y="41"/>
                      </a:lnTo>
                      <a:lnTo>
                        <a:pt x="365" y="46"/>
                      </a:lnTo>
                      <a:lnTo>
                        <a:pt x="372" y="45"/>
                      </a:lnTo>
                      <a:lnTo>
                        <a:pt x="382" y="44"/>
                      </a:lnTo>
                      <a:lnTo>
                        <a:pt x="393" y="43"/>
                      </a:lnTo>
                      <a:lnTo>
                        <a:pt x="398" y="41"/>
                      </a:lnTo>
                      <a:lnTo>
                        <a:pt x="411" y="33"/>
                      </a:lnTo>
                      <a:lnTo>
                        <a:pt x="417" y="33"/>
                      </a:lnTo>
                      <a:lnTo>
                        <a:pt x="430" y="37"/>
                      </a:lnTo>
                      <a:lnTo>
                        <a:pt x="447" y="29"/>
                      </a:lnTo>
                      <a:lnTo>
                        <a:pt x="451" y="28"/>
                      </a:lnTo>
                      <a:lnTo>
                        <a:pt x="458" y="29"/>
                      </a:lnTo>
                      <a:lnTo>
                        <a:pt x="462" y="24"/>
                      </a:lnTo>
                      <a:lnTo>
                        <a:pt x="473" y="25"/>
                      </a:lnTo>
                      <a:lnTo>
                        <a:pt x="481" y="24"/>
                      </a:lnTo>
                      <a:lnTo>
                        <a:pt x="496" y="21"/>
                      </a:lnTo>
                      <a:lnTo>
                        <a:pt x="501" y="17"/>
                      </a:lnTo>
                      <a:lnTo>
                        <a:pt x="514" y="12"/>
                      </a:lnTo>
                      <a:lnTo>
                        <a:pt x="518" y="2"/>
                      </a:lnTo>
                      <a:lnTo>
                        <a:pt x="527" y="0"/>
                      </a:lnTo>
                      <a:lnTo>
                        <a:pt x="535" y="0"/>
                      </a:lnTo>
                      <a:lnTo>
                        <a:pt x="546" y="7"/>
                      </a:lnTo>
                      <a:lnTo>
                        <a:pt x="555" y="7"/>
                      </a:lnTo>
                      <a:lnTo>
                        <a:pt x="556" y="8"/>
                      </a:lnTo>
                      <a:lnTo>
                        <a:pt x="555" y="14"/>
                      </a:lnTo>
                      <a:lnTo>
                        <a:pt x="555" y="19"/>
                      </a:lnTo>
                      <a:lnTo>
                        <a:pt x="549" y="27"/>
                      </a:lnTo>
                      <a:lnTo>
                        <a:pt x="548" y="33"/>
                      </a:lnTo>
                      <a:lnTo>
                        <a:pt x="548" y="41"/>
                      </a:lnTo>
                      <a:lnTo>
                        <a:pt x="554" y="46"/>
                      </a:lnTo>
                      <a:lnTo>
                        <a:pt x="551" y="52"/>
                      </a:lnTo>
                      <a:lnTo>
                        <a:pt x="552" y="59"/>
                      </a:lnTo>
                      <a:lnTo>
                        <a:pt x="551" y="66"/>
                      </a:lnTo>
                      <a:lnTo>
                        <a:pt x="552" y="75"/>
                      </a:lnTo>
                      <a:lnTo>
                        <a:pt x="551" y="78"/>
                      </a:lnTo>
                      <a:lnTo>
                        <a:pt x="544" y="83"/>
                      </a:lnTo>
                      <a:lnTo>
                        <a:pt x="545" y="86"/>
                      </a:lnTo>
                      <a:lnTo>
                        <a:pt x="551" y="84"/>
                      </a:lnTo>
                      <a:lnTo>
                        <a:pt x="552" y="82"/>
                      </a:lnTo>
                      <a:lnTo>
                        <a:pt x="554" y="82"/>
                      </a:lnTo>
                      <a:lnTo>
                        <a:pt x="556" y="84"/>
                      </a:lnTo>
                      <a:lnTo>
                        <a:pt x="561" y="86"/>
                      </a:lnTo>
                      <a:lnTo>
                        <a:pt x="561" y="89"/>
                      </a:lnTo>
                      <a:lnTo>
                        <a:pt x="560" y="91"/>
                      </a:lnTo>
                      <a:lnTo>
                        <a:pt x="559" y="91"/>
                      </a:lnTo>
                      <a:lnTo>
                        <a:pt x="552" y="88"/>
                      </a:lnTo>
                      <a:lnTo>
                        <a:pt x="545" y="88"/>
                      </a:lnTo>
                      <a:lnTo>
                        <a:pt x="540" y="91"/>
                      </a:lnTo>
                      <a:lnTo>
                        <a:pt x="539" y="92"/>
                      </a:lnTo>
                      <a:lnTo>
                        <a:pt x="539" y="99"/>
                      </a:lnTo>
                      <a:lnTo>
                        <a:pt x="533" y="125"/>
                      </a:lnTo>
                      <a:lnTo>
                        <a:pt x="533" y="141"/>
                      </a:lnTo>
                      <a:lnTo>
                        <a:pt x="530" y="145"/>
                      </a:lnTo>
                      <a:lnTo>
                        <a:pt x="528" y="156"/>
                      </a:lnTo>
                      <a:lnTo>
                        <a:pt x="524" y="159"/>
                      </a:lnTo>
                      <a:lnTo>
                        <a:pt x="518" y="164"/>
                      </a:lnTo>
                      <a:lnTo>
                        <a:pt x="511" y="181"/>
                      </a:lnTo>
                      <a:lnTo>
                        <a:pt x="502" y="190"/>
                      </a:lnTo>
                      <a:lnTo>
                        <a:pt x="497" y="202"/>
                      </a:lnTo>
                      <a:lnTo>
                        <a:pt x="497" y="204"/>
                      </a:lnTo>
                      <a:lnTo>
                        <a:pt x="492" y="207"/>
                      </a:lnTo>
                      <a:lnTo>
                        <a:pt x="485" y="215"/>
                      </a:lnTo>
                      <a:lnTo>
                        <a:pt x="482" y="220"/>
                      </a:lnTo>
                      <a:lnTo>
                        <a:pt x="480" y="226"/>
                      </a:lnTo>
                      <a:lnTo>
                        <a:pt x="479" y="237"/>
                      </a:lnTo>
                      <a:lnTo>
                        <a:pt x="462" y="271"/>
                      </a:lnTo>
                      <a:lnTo>
                        <a:pt x="447" y="296"/>
                      </a:lnTo>
                      <a:lnTo>
                        <a:pt x="444" y="303"/>
                      </a:lnTo>
                      <a:lnTo>
                        <a:pt x="438" y="325"/>
                      </a:lnTo>
                      <a:lnTo>
                        <a:pt x="431" y="344"/>
                      </a:lnTo>
                      <a:lnTo>
                        <a:pt x="422" y="351"/>
                      </a:lnTo>
                      <a:lnTo>
                        <a:pt x="419" y="353"/>
                      </a:lnTo>
                      <a:lnTo>
                        <a:pt x="416" y="357"/>
                      </a:lnTo>
                      <a:lnTo>
                        <a:pt x="414" y="358"/>
                      </a:lnTo>
                      <a:lnTo>
                        <a:pt x="409" y="363"/>
                      </a:lnTo>
                      <a:lnTo>
                        <a:pt x="394" y="378"/>
                      </a:lnTo>
                      <a:lnTo>
                        <a:pt x="389" y="389"/>
                      </a:lnTo>
                      <a:lnTo>
                        <a:pt x="389" y="390"/>
                      </a:lnTo>
                      <a:lnTo>
                        <a:pt x="388" y="395"/>
                      </a:lnTo>
                      <a:lnTo>
                        <a:pt x="382" y="405"/>
                      </a:lnTo>
                      <a:lnTo>
                        <a:pt x="373" y="420"/>
                      </a:lnTo>
                      <a:lnTo>
                        <a:pt x="362" y="432"/>
                      </a:lnTo>
                      <a:lnTo>
                        <a:pt x="363" y="432"/>
                      </a:lnTo>
                      <a:lnTo>
                        <a:pt x="352" y="442"/>
                      </a:lnTo>
                      <a:lnTo>
                        <a:pt x="340" y="453"/>
                      </a:lnTo>
                      <a:lnTo>
                        <a:pt x="334" y="461"/>
                      </a:lnTo>
                      <a:lnTo>
                        <a:pt x="323" y="474"/>
                      </a:lnTo>
                      <a:lnTo>
                        <a:pt x="306" y="486"/>
                      </a:lnTo>
                      <a:lnTo>
                        <a:pt x="297" y="492"/>
                      </a:lnTo>
                      <a:lnTo>
                        <a:pt x="297" y="495"/>
                      </a:lnTo>
                      <a:lnTo>
                        <a:pt x="290" y="506"/>
                      </a:lnTo>
                      <a:lnTo>
                        <a:pt x="277" y="520"/>
                      </a:lnTo>
                      <a:lnTo>
                        <a:pt x="264" y="532"/>
                      </a:lnTo>
                      <a:lnTo>
                        <a:pt x="249" y="541"/>
                      </a:lnTo>
                      <a:lnTo>
                        <a:pt x="243" y="545"/>
                      </a:lnTo>
                      <a:lnTo>
                        <a:pt x="231" y="549"/>
                      </a:lnTo>
                      <a:lnTo>
                        <a:pt x="223" y="550"/>
                      </a:lnTo>
                      <a:lnTo>
                        <a:pt x="216" y="554"/>
                      </a:lnTo>
                      <a:lnTo>
                        <a:pt x="193" y="572"/>
                      </a:lnTo>
                      <a:lnTo>
                        <a:pt x="139" y="620"/>
                      </a:lnTo>
                      <a:lnTo>
                        <a:pt x="120" y="640"/>
                      </a:lnTo>
                      <a:lnTo>
                        <a:pt x="113" y="648"/>
                      </a:lnTo>
                      <a:lnTo>
                        <a:pt x="103" y="659"/>
                      </a:lnTo>
                      <a:lnTo>
                        <a:pt x="91" y="663"/>
                      </a:lnTo>
                      <a:lnTo>
                        <a:pt x="87" y="660"/>
                      </a:lnTo>
                      <a:lnTo>
                        <a:pt x="84" y="665"/>
                      </a:lnTo>
                      <a:lnTo>
                        <a:pt x="87" y="665"/>
                      </a:lnTo>
                      <a:lnTo>
                        <a:pt x="88" y="669"/>
                      </a:lnTo>
                      <a:lnTo>
                        <a:pt x="87" y="672"/>
                      </a:lnTo>
                      <a:lnTo>
                        <a:pt x="83" y="674"/>
                      </a:lnTo>
                      <a:lnTo>
                        <a:pt x="81" y="681"/>
                      </a:lnTo>
                      <a:lnTo>
                        <a:pt x="75" y="691"/>
                      </a:lnTo>
                      <a:lnTo>
                        <a:pt x="61" y="705"/>
                      </a:lnTo>
                      <a:lnTo>
                        <a:pt x="50" y="718"/>
                      </a:lnTo>
                      <a:lnTo>
                        <a:pt x="37" y="730"/>
                      </a:lnTo>
                      <a:lnTo>
                        <a:pt x="32" y="739"/>
                      </a:lnTo>
                      <a:lnTo>
                        <a:pt x="30" y="74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40"/>
                <p:cNvSpPr>
                  <a:spLocks noChangeAspect="1"/>
                </p:cNvSpPr>
                <p:nvPr/>
              </p:nvSpPr>
              <p:spPr bwMode="gray">
                <a:xfrm>
                  <a:off x="4761706" y="3272184"/>
                  <a:ext cx="276225" cy="215900"/>
                </a:xfrm>
                <a:custGeom>
                  <a:avLst/>
                  <a:gdLst/>
                  <a:ahLst/>
                  <a:cxnLst>
                    <a:cxn ang="0">
                      <a:pos x="222" y="381"/>
                    </a:cxn>
                    <a:cxn ang="0">
                      <a:pos x="209" y="442"/>
                    </a:cxn>
                    <a:cxn ang="0">
                      <a:pos x="192" y="463"/>
                    </a:cxn>
                    <a:cxn ang="0">
                      <a:pos x="186" y="474"/>
                    </a:cxn>
                    <a:cxn ang="0">
                      <a:pos x="160" y="475"/>
                    </a:cxn>
                    <a:cxn ang="0">
                      <a:pos x="42" y="495"/>
                    </a:cxn>
                    <a:cxn ang="0">
                      <a:pos x="3" y="511"/>
                    </a:cxn>
                    <a:cxn ang="0">
                      <a:pos x="11" y="532"/>
                    </a:cxn>
                    <a:cxn ang="0">
                      <a:pos x="15" y="550"/>
                    </a:cxn>
                    <a:cxn ang="0">
                      <a:pos x="49" y="588"/>
                    </a:cxn>
                    <a:cxn ang="0">
                      <a:pos x="70" y="622"/>
                    </a:cxn>
                    <a:cxn ang="0">
                      <a:pos x="92" y="629"/>
                    </a:cxn>
                    <a:cxn ang="0">
                      <a:pos x="106" y="622"/>
                    </a:cxn>
                    <a:cxn ang="0">
                      <a:pos x="119" y="637"/>
                    </a:cxn>
                    <a:cxn ang="0">
                      <a:pos x="109" y="641"/>
                    </a:cxn>
                    <a:cxn ang="0">
                      <a:pos x="116" y="656"/>
                    </a:cxn>
                    <a:cxn ang="0">
                      <a:pos x="127" y="653"/>
                    </a:cxn>
                    <a:cxn ang="0">
                      <a:pos x="143" y="645"/>
                    </a:cxn>
                    <a:cxn ang="0">
                      <a:pos x="165" y="653"/>
                    </a:cxn>
                    <a:cxn ang="0">
                      <a:pos x="193" y="678"/>
                    </a:cxn>
                    <a:cxn ang="0">
                      <a:pos x="193" y="637"/>
                    </a:cxn>
                    <a:cxn ang="0">
                      <a:pos x="206" y="624"/>
                    </a:cxn>
                    <a:cxn ang="0">
                      <a:pos x="221" y="586"/>
                    </a:cxn>
                    <a:cxn ang="0">
                      <a:pos x="259" y="565"/>
                    </a:cxn>
                    <a:cxn ang="0">
                      <a:pos x="291" y="561"/>
                    </a:cxn>
                    <a:cxn ang="0">
                      <a:pos x="365" y="602"/>
                    </a:cxn>
                    <a:cxn ang="0">
                      <a:pos x="386" y="609"/>
                    </a:cxn>
                    <a:cxn ang="0">
                      <a:pos x="418" y="588"/>
                    </a:cxn>
                    <a:cxn ang="0">
                      <a:pos x="471" y="613"/>
                    </a:cxn>
                    <a:cxn ang="0">
                      <a:pos x="519" y="618"/>
                    </a:cxn>
                    <a:cxn ang="0">
                      <a:pos x="559" y="588"/>
                    </a:cxn>
                    <a:cxn ang="0">
                      <a:pos x="613" y="587"/>
                    </a:cxn>
                    <a:cxn ang="0">
                      <a:pos x="647" y="591"/>
                    </a:cxn>
                    <a:cxn ang="0">
                      <a:pos x="672" y="597"/>
                    </a:cxn>
                    <a:cxn ang="0">
                      <a:pos x="688" y="582"/>
                    </a:cxn>
                    <a:cxn ang="0">
                      <a:pos x="708" y="576"/>
                    </a:cxn>
                    <a:cxn ang="0">
                      <a:pos x="718" y="561"/>
                    </a:cxn>
                    <a:cxn ang="0">
                      <a:pos x="709" y="545"/>
                    </a:cxn>
                    <a:cxn ang="0">
                      <a:pos x="725" y="533"/>
                    </a:cxn>
                    <a:cxn ang="0">
                      <a:pos x="732" y="515"/>
                    </a:cxn>
                    <a:cxn ang="0">
                      <a:pos x="746" y="501"/>
                    </a:cxn>
                    <a:cxn ang="0">
                      <a:pos x="838" y="386"/>
                    </a:cxn>
                    <a:cxn ang="0">
                      <a:pos x="872" y="184"/>
                    </a:cxn>
                    <a:cxn ang="0">
                      <a:pos x="837" y="160"/>
                    </a:cxn>
                    <a:cxn ang="0">
                      <a:pos x="826" y="135"/>
                    </a:cxn>
                    <a:cxn ang="0">
                      <a:pos x="818" y="117"/>
                    </a:cxn>
                    <a:cxn ang="0">
                      <a:pos x="795" y="26"/>
                    </a:cxn>
                    <a:cxn ang="0">
                      <a:pos x="773" y="11"/>
                    </a:cxn>
                    <a:cxn ang="0">
                      <a:pos x="720" y="1"/>
                    </a:cxn>
                    <a:cxn ang="0">
                      <a:pos x="643" y="1"/>
                    </a:cxn>
                    <a:cxn ang="0">
                      <a:pos x="568" y="53"/>
                    </a:cxn>
                    <a:cxn ang="0">
                      <a:pos x="437" y="145"/>
                    </a:cxn>
                    <a:cxn ang="0">
                      <a:pos x="307" y="236"/>
                    </a:cxn>
                    <a:cxn ang="0">
                      <a:pos x="221" y="257"/>
                    </a:cxn>
                    <a:cxn ang="0">
                      <a:pos x="222" y="271"/>
                    </a:cxn>
                  </a:cxnLst>
                  <a:rect l="0" t="0" r="r" b="b"/>
                  <a:pathLst>
                    <a:path w="872" h="678">
                      <a:moveTo>
                        <a:pt x="222" y="271"/>
                      </a:moveTo>
                      <a:lnTo>
                        <a:pt x="222" y="327"/>
                      </a:lnTo>
                      <a:lnTo>
                        <a:pt x="222" y="381"/>
                      </a:lnTo>
                      <a:lnTo>
                        <a:pt x="222" y="435"/>
                      </a:lnTo>
                      <a:lnTo>
                        <a:pt x="219" y="436"/>
                      </a:lnTo>
                      <a:lnTo>
                        <a:pt x="209" y="442"/>
                      </a:lnTo>
                      <a:lnTo>
                        <a:pt x="205" y="448"/>
                      </a:lnTo>
                      <a:lnTo>
                        <a:pt x="204" y="456"/>
                      </a:lnTo>
                      <a:lnTo>
                        <a:pt x="192" y="463"/>
                      </a:lnTo>
                      <a:lnTo>
                        <a:pt x="188" y="466"/>
                      </a:lnTo>
                      <a:lnTo>
                        <a:pt x="186" y="469"/>
                      </a:lnTo>
                      <a:lnTo>
                        <a:pt x="186" y="474"/>
                      </a:lnTo>
                      <a:lnTo>
                        <a:pt x="173" y="473"/>
                      </a:lnTo>
                      <a:lnTo>
                        <a:pt x="160" y="472"/>
                      </a:lnTo>
                      <a:lnTo>
                        <a:pt x="160" y="475"/>
                      </a:lnTo>
                      <a:lnTo>
                        <a:pt x="155" y="474"/>
                      </a:lnTo>
                      <a:lnTo>
                        <a:pt x="66" y="475"/>
                      </a:lnTo>
                      <a:lnTo>
                        <a:pt x="42" y="495"/>
                      </a:lnTo>
                      <a:lnTo>
                        <a:pt x="5" y="495"/>
                      </a:lnTo>
                      <a:lnTo>
                        <a:pt x="4" y="499"/>
                      </a:lnTo>
                      <a:lnTo>
                        <a:pt x="3" y="511"/>
                      </a:lnTo>
                      <a:lnTo>
                        <a:pt x="0" y="521"/>
                      </a:lnTo>
                      <a:lnTo>
                        <a:pt x="1" y="523"/>
                      </a:lnTo>
                      <a:lnTo>
                        <a:pt x="11" y="532"/>
                      </a:lnTo>
                      <a:lnTo>
                        <a:pt x="12" y="534"/>
                      </a:lnTo>
                      <a:lnTo>
                        <a:pt x="11" y="543"/>
                      </a:lnTo>
                      <a:lnTo>
                        <a:pt x="15" y="550"/>
                      </a:lnTo>
                      <a:lnTo>
                        <a:pt x="27" y="565"/>
                      </a:lnTo>
                      <a:lnTo>
                        <a:pt x="44" y="579"/>
                      </a:lnTo>
                      <a:lnTo>
                        <a:pt x="49" y="588"/>
                      </a:lnTo>
                      <a:lnTo>
                        <a:pt x="55" y="603"/>
                      </a:lnTo>
                      <a:lnTo>
                        <a:pt x="59" y="609"/>
                      </a:lnTo>
                      <a:lnTo>
                        <a:pt x="70" y="622"/>
                      </a:lnTo>
                      <a:lnTo>
                        <a:pt x="78" y="626"/>
                      </a:lnTo>
                      <a:lnTo>
                        <a:pt x="89" y="629"/>
                      </a:lnTo>
                      <a:lnTo>
                        <a:pt x="92" y="629"/>
                      </a:lnTo>
                      <a:lnTo>
                        <a:pt x="97" y="628"/>
                      </a:lnTo>
                      <a:lnTo>
                        <a:pt x="102" y="623"/>
                      </a:lnTo>
                      <a:lnTo>
                        <a:pt x="106" y="622"/>
                      </a:lnTo>
                      <a:lnTo>
                        <a:pt x="112" y="625"/>
                      </a:lnTo>
                      <a:lnTo>
                        <a:pt x="118" y="635"/>
                      </a:lnTo>
                      <a:lnTo>
                        <a:pt x="119" y="637"/>
                      </a:lnTo>
                      <a:lnTo>
                        <a:pt x="118" y="640"/>
                      </a:lnTo>
                      <a:lnTo>
                        <a:pt x="113" y="640"/>
                      </a:lnTo>
                      <a:lnTo>
                        <a:pt x="109" y="641"/>
                      </a:lnTo>
                      <a:lnTo>
                        <a:pt x="108" y="645"/>
                      </a:lnTo>
                      <a:lnTo>
                        <a:pt x="109" y="649"/>
                      </a:lnTo>
                      <a:lnTo>
                        <a:pt x="116" y="656"/>
                      </a:lnTo>
                      <a:lnTo>
                        <a:pt x="127" y="666"/>
                      </a:lnTo>
                      <a:lnTo>
                        <a:pt x="134" y="662"/>
                      </a:lnTo>
                      <a:lnTo>
                        <a:pt x="127" y="653"/>
                      </a:lnTo>
                      <a:lnTo>
                        <a:pt x="127" y="649"/>
                      </a:lnTo>
                      <a:lnTo>
                        <a:pt x="138" y="646"/>
                      </a:lnTo>
                      <a:lnTo>
                        <a:pt x="143" y="645"/>
                      </a:lnTo>
                      <a:lnTo>
                        <a:pt x="151" y="641"/>
                      </a:lnTo>
                      <a:lnTo>
                        <a:pt x="154" y="642"/>
                      </a:lnTo>
                      <a:lnTo>
                        <a:pt x="165" y="653"/>
                      </a:lnTo>
                      <a:lnTo>
                        <a:pt x="177" y="666"/>
                      </a:lnTo>
                      <a:lnTo>
                        <a:pt x="184" y="671"/>
                      </a:lnTo>
                      <a:lnTo>
                        <a:pt x="193" y="678"/>
                      </a:lnTo>
                      <a:lnTo>
                        <a:pt x="194" y="671"/>
                      </a:lnTo>
                      <a:lnTo>
                        <a:pt x="192" y="646"/>
                      </a:lnTo>
                      <a:lnTo>
                        <a:pt x="193" y="637"/>
                      </a:lnTo>
                      <a:lnTo>
                        <a:pt x="195" y="633"/>
                      </a:lnTo>
                      <a:lnTo>
                        <a:pt x="199" y="628"/>
                      </a:lnTo>
                      <a:lnTo>
                        <a:pt x="206" y="624"/>
                      </a:lnTo>
                      <a:lnTo>
                        <a:pt x="211" y="618"/>
                      </a:lnTo>
                      <a:lnTo>
                        <a:pt x="219" y="604"/>
                      </a:lnTo>
                      <a:lnTo>
                        <a:pt x="221" y="586"/>
                      </a:lnTo>
                      <a:lnTo>
                        <a:pt x="222" y="582"/>
                      </a:lnTo>
                      <a:lnTo>
                        <a:pt x="240" y="570"/>
                      </a:lnTo>
                      <a:lnTo>
                        <a:pt x="259" y="565"/>
                      </a:lnTo>
                      <a:lnTo>
                        <a:pt x="277" y="565"/>
                      </a:lnTo>
                      <a:lnTo>
                        <a:pt x="283" y="564"/>
                      </a:lnTo>
                      <a:lnTo>
                        <a:pt x="291" y="561"/>
                      </a:lnTo>
                      <a:lnTo>
                        <a:pt x="306" y="563"/>
                      </a:lnTo>
                      <a:lnTo>
                        <a:pt x="343" y="581"/>
                      </a:lnTo>
                      <a:lnTo>
                        <a:pt x="365" y="602"/>
                      </a:lnTo>
                      <a:lnTo>
                        <a:pt x="372" y="607"/>
                      </a:lnTo>
                      <a:lnTo>
                        <a:pt x="377" y="609"/>
                      </a:lnTo>
                      <a:lnTo>
                        <a:pt x="386" y="609"/>
                      </a:lnTo>
                      <a:lnTo>
                        <a:pt x="392" y="599"/>
                      </a:lnTo>
                      <a:lnTo>
                        <a:pt x="408" y="591"/>
                      </a:lnTo>
                      <a:lnTo>
                        <a:pt x="418" y="588"/>
                      </a:lnTo>
                      <a:lnTo>
                        <a:pt x="430" y="588"/>
                      </a:lnTo>
                      <a:lnTo>
                        <a:pt x="447" y="598"/>
                      </a:lnTo>
                      <a:lnTo>
                        <a:pt x="471" y="613"/>
                      </a:lnTo>
                      <a:lnTo>
                        <a:pt x="483" y="617"/>
                      </a:lnTo>
                      <a:lnTo>
                        <a:pt x="506" y="619"/>
                      </a:lnTo>
                      <a:lnTo>
                        <a:pt x="519" y="618"/>
                      </a:lnTo>
                      <a:lnTo>
                        <a:pt x="533" y="608"/>
                      </a:lnTo>
                      <a:lnTo>
                        <a:pt x="550" y="593"/>
                      </a:lnTo>
                      <a:lnTo>
                        <a:pt x="559" y="588"/>
                      </a:lnTo>
                      <a:lnTo>
                        <a:pt x="585" y="588"/>
                      </a:lnTo>
                      <a:lnTo>
                        <a:pt x="603" y="591"/>
                      </a:lnTo>
                      <a:lnTo>
                        <a:pt x="613" y="587"/>
                      </a:lnTo>
                      <a:lnTo>
                        <a:pt x="633" y="585"/>
                      </a:lnTo>
                      <a:lnTo>
                        <a:pt x="640" y="587"/>
                      </a:lnTo>
                      <a:lnTo>
                        <a:pt x="647" y="591"/>
                      </a:lnTo>
                      <a:lnTo>
                        <a:pt x="655" y="593"/>
                      </a:lnTo>
                      <a:lnTo>
                        <a:pt x="661" y="597"/>
                      </a:lnTo>
                      <a:lnTo>
                        <a:pt x="672" y="597"/>
                      </a:lnTo>
                      <a:lnTo>
                        <a:pt x="678" y="593"/>
                      </a:lnTo>
                      <a:lnTo>
                        <a:pt x="688" y="583"/>
                      </a:lnTo>
                      <a:lnTo>
                        <a:pt x="688" y="582"/>
                      </a:lnTo>
                      <a:lnTo>
                        <a:pt x="694" y="577"/>
                      </a:lnTo>
                      <a:lnTo>
                        <a:pt x="702" y="576"/>
                      </a:lnTo>
                      <a:lnTo>
                        <a:pt x="708" y="576"/>
                      </a:lnTo>
                      <a:lnTo>
                        <a:pt x="714" y="564"/>
                      </a:lnTo>
                      <a:lnTo>
                        <a:pt x="715" y="564"/>
                      </a:lnTo>
                      <a:lnTo>
                        <a:pt x="718" y="561"/>
                      </a:lnTo>
                      <a:lnTo>
                        <a:pt x="713" y="556"/>
                      </a:lnTo>
                      <a:lnTo>
                        <a:pt x="709" y="550"/>
                      </a:lnTo>
                      <a:lnTo>
                        <a:pt x="709" y="545"/>
                      </a:lnTo>
                      <a:lnTo>
                        <a:pt x="714" y="538"/>
                      </a:lnTo>
                      <a:lnTo>
                        <a:pt x="720" y="534"/>
                      </a:lnTo>
                      <a:lnTo>
                        <a:pt x="725" y="533"/>
                      </a:lnTo>
                      <a:lnTo>
                        <a:pt x="730" y="531"/>
                      </a:lnTo>
                      <a:lnTo>
                        <a:pt x="727" y="520"/>
                      </a:lnTo>
                      <a:lnTo>
                        <a:pt x="732" y="515"/>
                      </a:lnTo>
                      <a:lnTo>
                        <a:pt x="740" y="513"/>
                      </a:lnTo>
                      <a:lnTo>
                        <a:pt x="740" y="504"/>
                      </a:lnTo>
                      <a:lnTo>
                        <a:pt x="746" y="501"/>
                      </a:lnTo>
                      <a:lnTo>
                        <a:pt x="746" y="490"/>
                      </a:lnTo>
                      <a:lnTo>
                        <a:pt x="834" y="391"/>
                      </a:lnTo>
                      <a:lnTo>
                        <a:pt x="838" y="386"/>
                      </a:lnTo>
                      <a:lnTo>
                        <a:pt x="844" y="287"/>
                      </a:lnTo>
                      <a:lnTo>
                        <a:pt x="859" y="208"/>
                      </a:lnTo>
                      <a:lnTo>
                        <a:pt x="872" y="184"/>
                      </a:lnTo>
                      <a:lnTo>
                        <a:pt x="849" y="171"/>
                      </a:lnTo>
                      <a:lnTo>
                        <a:pt x="843" y="166"/>
                      </a:lnTo>
                      <a:lnTo>
                        <a:pt x="837" y="160"/>
                      </a:lnTo>
                      <a:lnTo>
                        <a:pt x="833" y="154"/>
                      </a:lnTo>
                      <a:lnTo>
                        <a:pt x="829" y="142"/>
                      </a:lnTo>
                      <a:lnTo>
                        <a:pt x="826" y="135"/>
                      </a:lnTo>
                      <a:lnTo>
                        <a:pt x="826" y="133"/>
                      </a:lnTo>
                      <a:lnTo>
                        <a:pt x="821" y="123"/>
                      </a:lnTo>
                      <a:lnTo>
                        <a:pt x="818" y="117"/>
                      </a:lnTo>
                      <a:lnTo>
                        <a:pt x="818" y="31"/>
                      </a:lnTo>
                      <a:lnTo>
                        <a:pt x="801" y="36"/>
                      </a:lnTo>
                      <a:lnTo>
                        <a:pt x="795" y="26"/>
                      </a:lnTo>
                      <a:lnTo>
                        <a:pt x="791" y="22"/>
                      </a:lnTo>
                      <a:lnTo>
                        <a:pt x="776" y="15"/>
                      </a:lnTo>
                      <a:lnTo>
                        <a:pt x="773" y="11"/>
                      </a:lnTo>
                      <a:lnTo>
                        <a:pt x="768" y="7"/>
                      </a:lnTo>
                      <a:lnTo>
                        <a:pt x="759" y="5"/>
                      </a:lnTo>
                      <a:lnTo>
                        <a:pt x="720" y="1"/>
                      </a:lnTo>
                      <a:lnTo>
                        <a:pt x="677" y="2"/>
                      </a:lnTo>
                      <a:lnTo>
                        <a:pt x="646" y="0"/>
                      </a:lnTo>
                      <a:lnTo>
                        <a:pt x="643" y="1"/>
                      </a:lnTo>
                      <a:lnTo>
                        <a:pt x="638" y="4"/>
                      </a:lnTo>
                      <a:lnTo>
                        <a:pt x="612" y="22"/>
                      </a:lnTo>
                      <a:lnTo>
                        <a:pt x="568" y="53"/>
                      </a:lnTo>
                      <a:lnTo>
                        <a:pt x="525" y="84"/>
                      </a:lnTo>
                      <a:lnTo>
                        <a:pt x="482" y="114"/>
                      </a:lnTo>
                      <a:lnTo>
                        <a:pt x="437" y="145"/>
                      </a:lnTo>
                      <a:lnTo>
                        <a:pt x="393" y="176"/>
                      </a:lnTo>
                      <a:lnTo>
                        <a:pt x="350" y="206"/>
                      </a:lnTo>
                      <a:lnTo>
                        <a:pt x="307" y="236"/>
                      </a:lnTo>
                      <a:lnTo>
                        <a:pt x="292" y="241"/>
                      </a:lnTo>
                      <a:lnTo>
                        <a:pt x="230" y="255"/>
                      </a:lnTo>
                      <a:lnTo>
                        <a:pt x="221" y="257"/>
                      </a:lnTo>
                      <a:lnTo>
                        <a:pt x="221" y="259"/>
                      </a:lnTo>
                      <a:lnTo>
                        <a:pt x="222" y="260"/>
                      </a:lnTo>
                      <a:lnTo>
                        <a:pt x="222" y="27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8"/>
                <p:cNvSpPr>
                  <a:spLocks noChangeAspect="1"/>
                </p:cNvSpPr>
                <p:nvPr/>
              </p:nvSpPr>
              <p:spPr bwMode="gray">
                <a:xfrm>
                  <a:off x="5334792" y="3432522"/>
                  <a:ext cx="261938" cy="198438"/>
                </a:xfrm>
                <a:custGeom>
                  <a:avLst/>
                  <a:gdLst/>
                  <a:ahLst/>
                  <a:cxnLst>
                    <a:cxn ang="0">
                      <a:pos x="174" y="105"/>
                    </a:cxn>
                    <a:cxn ang="0">
                      <a:pos x="149" y="125"/>
                    </a:cxn>
                    <a:cxn ang="0">
                      <a:pos x="104" y="215"/>
                    </a:cxn>
                    <a:cxn ang="0">
                      <a:pos x="81" y="225"/>
                    </a:cxn>
                    <a:cxn ang="0">
                      <a:pos x="67" y="242"/>
                    </a:cxn>
                    <a:cxn ang="0">
                      <a:pos x="67" y="270"/>
                    </a:cxn>
                    <a:cxn ang="0">
                      <a:pos x="61" y="346"/>
                    </a:cxn>
                    <a:cxn ang="0">
                      <a:pos x="21" y="355"/>
                    </a:cxn>
                    <a:cxn ang="0">
                      <a:pos x="5" y="378"/>
                    </a:cxn>
                    <a:cxn ang="0">
                      <a:pos x="12" y="390"/>
                    </a:cxn>
                    <a:cxn ang="0">
                      <a:pos x="39" y="399"/>
                    </a:cxn>
                    <a:cxn ang="0">
                      <a:pos x="58" y="424"/>
                    </a:cxn>
                    <a:cxn ang="0">
                      <a:pos x="93" y="453"/>
                    </a:cxn>
                    <a:cxn ang="0">
                      <a:pos x="113" y="502"/>
                    </a:cxn>
                    <a:cxn ang="0">
                      <a:pos x="150" y="522"/>
                    </a:cxn>
                    <a:cxn ang="0">
                      <a:pos x="157" y="544"/>
                    </a:cxn>
                    <a:cxn ang="0">
                      <a:pos x="185" y="569"/>
                    </a:cxn>
                    <a:cxn ang="0">
                      <a:pos x="255" y="600"/>
                    </a:cxn>
                    <a:cxn ang="0">
                      <a:pos x="303" y="619"/>
                    </a:cxn>
                    <a:cxn ang="0">
                      <a:pos x="373" y="614"/>
                    </a:cxn>
                    <a:cxn ang="0">
                      <a:pos x="427" y="588"/>
                    </a:cxn>
                    <a:cxn ang="0">
                      <a:pos x="483" y="604"/>
                    </a:cxn>
                    <a:cxn ang="0">
                      <a:pos x="506" y="592"/>
                    </a:cxn>
                    <a:cxn ang="0">
                      <a:pos x="567" y="559"/>
                    </a:cxn>
                    <a:cxn ang="0">
                      <a:pos x="661" y="545"/>
                    </a:cxn>
                    <a:cxn ang="0">
                      <a:pos x="823" y="381"/>
                    </a:cxn>
                    <a:cxn ang="0">
                      <a:pos x="684" y="347"/>
                    </a:cxn>
                    <a:cxn ang="0">
                      <a:pos x="579" y="298"/>
                    </a:cxn>
                    <a:cxn ang="0">
                      <a:pos x="564" y="276"/>
                    </a:cxn>
                    <a:cxn ang="0">
                      <a:pos x="550" y="261"/>
                    </a:cxn>
                    <a:cxn ang="0">
                      <a:pos x="539" y="226"/>
                    </a:cxn>
                    <a:cxn ang="0">
                      <a:pos x="534" y="212"/>
                    </a:cxn>
                    <a:cxn ang="0">
                      <a:pos x="516" y="218"/>
                    </a:cxn>
                    <a:cxn ang="0">
                      <a:pos x="504" y="220"/>
                    </a:cxn>
                    <a:cxn ang="0">
                      <a:pos x="484" y="203"/>
                    </a:cxn>
                    <a:cxn ang="0">
                      <a:pos x="499" y="177"/>
                    </a:cxn>
                    <a:cxn ang="0">
                      <a:pos x="512" y="140"/>
                    </a:cxn>
                    <a:cxn ang="0">
                      <a:pos x="495" y="119"/>
                    </a:cxn>
                    <a:cxn ang="0">
                      <a:pos x="480" y="99"/>
                    </a:cxn>
                    <a:cxn ang="0">
                      <a:pos x="445" y="71"/>
                    </a:cxn>
                    <a:cxn ang="0">
                      <a:pos x="420" y="40"/>
                    </a:cxn>
                    <a:cxn ang="0">
                      <a:pos x="389" y="23"/>
                    </a:cxn>
                    <a:cxn ang="0">
                      <a:pos x="372" y="26"/>
                    </a:cxn>
                    <a:cxn ang="0">
                      <a:pos x="356" y="18"/>
                    </a:cxn>
                    <a:cxn ang="0">
                      <a:pos x="340" y="23"/>
                    </a:cxn>
                    <a:cxn ang="0">
                      <a:pos x="334" y="18"/>
                    </a:cxn>
                    <a:cxn ang="0">
                      <a:pos x="324" y="17"/>
                    </a:cxn>
                    <a:cxn ang="0">
                      <a:pos x="301" y="26"/>
                    </a:cxn>
                    <a:cxn ang="0">
                      <a:pos x="284" y="12"/>
                    </a:cxn>
                    <a:cxn ang="0">
                      <a:pos x="268" y="5"/>
                    </a:cxn>
                    <a:cxn ang="0">
                      <a:pos x="236" y="34"/>
                    </a:cxn>
                    <a:cxn ang="0">
                      <a:pos x="223" y="26"/>
                    </a:cxn>
                    <a:cxn ang="0">
                      <a:pos x="216" y="35"/>
                    </a:cxn>
                    <a:cxn ang="0">
                      <a:pos x="194" y="33"/>
                    </a:cxn>
                  </a:cxnLst>
                  <a:rect l="0" t="0" r="r" b="b"/>
                  <a:pathLst>
                    <a:path w="824" h="626">
                      <a:moveTo>
                        <a:pt x="192" y="32"/>
                      </a:moveTo>
                      <a:lnTo>
                        <a:pt x="192" y="48"/>
                      </a:lnTo>
                      <a:lnTo>
                        <a:pt x="174" y="105"/>
                      </a:lnTo>
                      <a:lnTo>
                        <a:pt x="167" y="113"/>
                      </a:lnTo>
                      <a:lnTo>
                        <a:pt x="158" y="115"/>
                      </a:lnTo>
                      <a:lnTo>
                        <a:pt x="149" y="125"/>
                      </a:lnTo>
                      <a:lnTo>
                        <a:pt x="114" y="174"/>
                      </a:lnTo>
                      <a:lnTo>
                        <a:pt x="109" y="188"/>
                      </a:lnTo>
                      <a:lnTo>
                        <a:pt x="104" y="215"/>
                      </a:lnTo>
                      <a:lnTo>
                        <a:pt x="99" y="220"/>
                      </a:lnTo>
                      <a:lnTo>
                        <a:pt x="88" y="220"/>
                      </a:lnTo>
                      <a:lnTo>
                        <a:pt x="81" y="225"/>
                      </a:lnTo>
                      <a:lnTo>
                        <a:pt x="74" y="237"/>
                      </a:lnTo>
                      <a:lnTo>
                        <a:pt x="71" y="244"/>
                      </a:lnTo>
                      <a:lnTo>
                        <a:pt x="67" y="242"/>
                      </a:lnTo>
                      <a:lnTo>
                        <a:pt x="67" y="253"/>
                      </a:lnTo>
                      <a:lnTo>
                        <a:pt x="69" y="259"/>
                      </a:lnTo>
                      <a:lnTo>
                        <a:pt x="67" y="270"/>
                      </a:lnTo>
                      <a:lnTo>
                        <a:pt x="63" y="286"/>
                      </a:lnTo>
                      <a:lnTo>
                        <a:pt x="63" y="331"/>
                      </a:lnTo>
                      <a:lnTo>
                        <a:pt x="61" y="346"/>
                      </a:lnTo>
                      <a:lnTo>
                        <a:pt x="54" y="352"/>
                      </a:lnTo>
                      <a:lnTo>
                        <a:pt x="43" y="357"/>
                      </a:lnTo>
                      <a:lnTo>
                        <a:pt x="21" y="355"/>
                      </a:lnTo>
                      <a:lnTo>
                        <a:pt x="11" y="359"/>
                      </a:lnTo>
                      <a:lnTo>
                        <a:pt x="11" y="373"/>
                      </a:lnTo>
                      <a:lnTo>
                        <a:pt x="5" y="378"/>
                      </a:lnTo>
                      <a:lnTo>
                        <a:pt x="0" y="386"/>
                      </a:lnTo>
                      <a:lnTo>
                        <a:pt x="6" y="390"/>
                      </a:lnTo>
                      <a:lnTo>
                        <a:pt x="12" y="390"/>
                      </a:lnTo>
                      <a:lnTo>
                        <a:pt x="20" y="397"/>
                      </a:lnTo>
                      <a:lnTo>
                        <a:pt x="28" y="395"/>
                      </a:lnTo>
                      <a:lnTo>
                        <a:pt x="39" y="399"/>
                      </a:lnTo>
                      <a:lnTo>
                        <a:pt x="48" y="404"/>
                      </a:lnTo>
                      <a:lnTo>
                        <a:pt x="56" y="414"/>
                      </a:lnTo>
                      <a:lnTo>
                        <a:pt x="58" y="424"/>
                      </a:lnTo>
                      <a:lnTo>
                        <a:pt x="64" y="432"/>
                      </a:lnTo>
                      <a:lnTo>
                        <a:pt x="71" y="440"/>
                      </a:lnTo>
                      <a:lnTo>
                        <a:pt x="93" y="453"/>
                      </a:lnTo>
                      <a:lnTo>
                        <a:pt x="98" y="463"/>
                      </a:lnTo>
                      <a:lnTo>
                        <a:pt x="103" y="475"/>
                      </a:lnTo>
                      <a:lnTo>
                        <a:pt x="113" y="502"/>
                      </a:lnTo>
                      <a:lnTo>
                        <a:pt x="118" y="511"/>
                      </a:lnTo>
                      <a:lnTo>
                        <a:pt x="126" y="517"/>
                      </a:lnTo>
                      <a:lnTo>
                        <a:pt x="150" y="522"/>
                      </a:lnTo>
                      <a:lnTo>
                        <a:pt x="157" y="527"/>
                      </a:lnTo>
                      <a:lnTo>
                        <a:pt x="158" y="534"/>
                      </a:lnTo>
                      <a:lnTo>
                        <a:pt x="157" y="544"/>
                      </a:lnTo>
                      <a:lnTo>
                        <a:pt x="156" y="566"/>
                      </a:lnTo>
                      <a:lnTo>
                        <a:pt x="169" y="571"/>
                      </a:lnTo>
                      <a:lnTo>
                        <a:pt x="185" y="569"/>
                      </a:lnTo>
                      <a:lnTo>
                        <a:pt x="200" y="570"/>
                      </a:lnTo>
                      <a:lnTo>
                        <a:pt x="217" y="578"/>
                      </a:lnTo>
                      <a:lnTo>
                        <a:pt x="255" y="600"/>
                      </a:lnTo>
                      <a:lnTo>
                        <a:pt x="266" y="613"/>
                      </a:lnTo>
                      <a:lnTo>
                        <a:pt x="286" y="619"/>
                      </a:lnTo>
                      <a:lnTo>
                        <a:pt x="303" y="619"/>
                      </a:lnTo>
                      <a:lnTo>
                        <a:pt x="325" y="625"/>
                      </a:lnTo>
                      <a:lnTo>
                        <a:pt x="350" y="626"/>
                      </a:lnTo>
                      <a:lnTo>
                        <a:pt x="373" y="614"/>
                      </a:lnTo>
                      <a:lnTo>
                        <a:pt x="389" y="598"/>
                      </a:lnTo>
                      <a:lnTo>
                        <a:pt x="408" y="592"/>
                      </a:lnTo>
                      <a:lnTo>
                        <a:pt x="427" y="588"/>
                      </a:lnTo>
                      <a:lnTo>
                        <a:pt x="461" y="604"/>
                      </a:lnTo>
                      <a:lnTo>
                        <a:pt x="474" y="603"/>
                      </a:lnTo>
                      <a:lnTo>
                        <a:pt x="483" y="604"/>
                      </a:lnTo>
                      <a:lnTo>
                        <a:pt x="488" y="603"/>
                      </a:lnTo>
                      <a:lnTo>
                        <a:pt x="491" y="599"/>
                      </a:lnTo>
                      <a:lnTo>
                        <a:pt x="506" y="592"/>
                      </a:lnTo>
                      <a:lnTo>
                        <a:pt x="542" y="580"/>
                      </a:lnTo>
                      <a:lnTo>
                        <a:pt x="554" y="567"/>
                      </a:lnTo>
                      <a:lnTo>
                        <a:pt x="567" y="559"/>
                      </a:lnTo>
                      <a:lnTo>
                        <a:pt x="588" y="550"/>
                      </a:lnTo>
                      <a:lnTo>
                        <a:pt x="596" y="545"/>
                      </a:lnTo>
                      <a:lnTo>
                        <a:pt x="661" y="545"/>
                      </a:lnTo>
                      <a:lnTo>
                        <a:pt x="742" y="463"/>
                      </a:lnTo>
                      <a:lnTo>
                        <a:pt x="813" y="393"/>
                      </a:lnTo>
                      <a:lnTo>
                        <a:pt x="823" y="381"/>
                      </a:lnTo>
                      <a:lnTo>
                        <a:pt x="824" y="378"/>
                      </a:lnTo>
                      <a:lnTo>
                        <a:pt x="771" y="379"/>
                      </a:lnTo>
                      <a:lnTo>
                        <a:pt x="684" y="347"/>
                      </a:lnTo>
                      <a:lnTo>
                        <a:pt x="606" y="320"/>
                      </a:lnTo>
                      <a:lnTo>
                        <a:pt x="599" y="313"/>
                      </a:lnTo>
                      <a:lnTo>
                        <a:pt x="579" y="298"/>
                      </a:lnTo>
                      <a:lnTo>
                        <a:pt x="572" y="288"/>
                      </a:lnTo>
                      <a:lnTo>
                        <a:pt x="566" y="282"/>
                      </a:lnTo>
                      <a:lnTo>
                        <a:pt x="564" y="276"/>
                      </a:lnTo>
                      <a:lnTo>
                        <a:pt x="559" y="273"/>
                      </a:lnTo>
                      <a:lnTo>
                        <a:pt x="553" y="266"/>
                      </a:lnTo>
                      <a:lnTo>
                        <a:pt x="550" y="261"/>
                      </a:lnTo>
                      <a:lnTo>
                        <a:pt x="543" y="254"/>
                      </a:lnTo>
                      <a:lnTo>
                        <a:pt x="538" y="231"/>
                      </a:lnTo>
                      <a:lnTo>
                        <a:pt x="539" y="226"/>
                      </a:lnTo>
                      <a:lnTo>
                        <a:pt x="543" y="221"/>
                      </a:lnTo>
                      <a:lnTo>
                        <a:pt x="543" y="220"/>
                      </a:lnTo>
                      <a:lnTo>
                        <a:pt x="534" y="212"/>
                      </a:lnTo>
                      <a:lnTo>
                        <a:pt x="529" y="211"/>
                      </a:lnTo>
                      <a:lnTo>
                        <a:pt x="517" y="216"/>
                      </a:lnTo>
                      <a:lnTo>
                        <a:pt x="516" y="218"/>
                      </a:lnTo>
                      <a:lnTo>
                        <a:pt x="515" y="220"/>
                      </a:lnTo>
                      <a:lnTo>
                        <a:pt x="508" y="217"/>
                      </a:lnTo>
                      <a:lnTo>
                        <a:pt x="504" y="220"/>
                      </a:lnTo>
                      <a:lnTo>
                        <a:pt x="491" y="218"/>
                      </a:lnTo>
                      <a:lnTo>
                        <a:pt x="485" y="212"/>
                      </a:lnTo>
                      <a:lnTo>
                        <a:pt x="484" y="203"/>
                      </a:lnTo>
                      <a:lnTo>
                        <a:pt x="484" y="200"/>
                      </a:lnTo>
                      <a:lnTo>
                        <a:pt x="493" y="190"/>
                      </a:lnTo>
                      <a:lnTo>
                        <a:pt x="499" y="177"/>
                      </a:lnTo>
                      <a:lnTo>
                        <a:pt x="501" y="166"/>
                      </a:lnTo>
                      <a:lnTo>
                        <a:pt x="506" y="144"/>
                      </a:lnTo>
                      <a:lnTo>
                        <a:pt x="512" y="140"/>
                      </a:lnTo>
                      <a:lnTo>
                        <a:pt x="506" y="132"/>
                      </a:lnTo>
                      <a:lnTo>
                        <a:pt x="502" y="125"/>
                      </a:lnTo>
                      <a:lnTo>
                        <a:pt x="495" y="119"/>
                      </a:lnTo>
                      <a:lnTo>
                        <a:pt x="486" y="115"/>
                      </a:lnTo>
                      <a:lnTo>
                        <a:pt x="483" y="109"/>
                      </a:lnTo>
                      <a:lnTo>
                        <a:pt x="480" y="99"/>
                      </a:lnTo>
                      <a:lnTo>
                        <a:pt x="474" y="93"/>
                      </a:lnTo>
                      <a:lnTo>
                        <a:pt x="462" y="83"/>
                      </a:lnTo>
                      <a:lnTo>
                        <a:pt x="445" y="71"/>
                      </a:lnTo>
                      <a:lnTo>
                        <a:pt x="440" y="62"/>
                      </a:lnTo>
                      <a:lnTo>
                        <a:pt x="432" y="51"/>
                      </a:lnTo>
                      <a:lnTo>
                        <a:pt x="420" y="40"/>
                      </a:lnTo>
                      <a:lnTo>
                        <a:pt x="413" y="39"/>
                      </a:lnTo>
                      <a:lnTo>
                        <a:pt x="403" y="34"/>
                      </a:lnTo>
                      <a:lnTo>
                        <a:pt x="389" y="23"/>
                      </a:lnTo>
                      <a:lnTo>
                        <a:pt x="378" y="24"/>
                      </a:lnTo>
                      <a:lnTo>
                        <a:pt x="376" y="26"/>
                      </a:lnTo>
                      <a:lnTo>
                        <a:pt x="372" y="26"/>
                      </a:lnTo>
                      <a:lnTo>
                        <a:pt x="371" y="22"/>
                      </a:lnTo>
                      <a:lnTo>
                        <a:pt x="361" y="22"/>
                      </a:lnTo>
                      <a:lnTo>
                        <a:pt x="356" y="18"/>
                      </a:lnTo>
                      <a:lnTo>
                        <a:pt x="352" y="18"/>
                      </a:lnTo>
                      <a:lnTo>
                        <a:pt x="348" y="22"/>
                      </a:lnTo>
                      <a:lnTo>
                        <a:pt x="340" y="23"/>
                      </a:lnTo>
                      <a:lnTo>
                        <a:pt x="339" y="24"/>
                      </a:lnTo>
                      <a:lnTo>
                        <a:pt x="337" y="24"/>
                      </a:lnTo>
                      <a:lnTo>
                        <a:pt x="334" y="18"/>
                      </a:lnTo>
                      <a:lnTo>
                        <a:pt x="329" y="13"/>
                      </a:lnTo>
                      <a:lnTo>
                        <a:pt x="324" y="13"/>
                      </a:lnTo>
                      <a:lnTo>
                        <a:pt x="324" y="17"/>
                      </a:lnTo>
                      <a:lnTo>
                        <a:pt x="318" y="22"/>
                      </a:lnTo>
                      <a:lnTo>
                        <a:pt x="305" y="24"/>
                      </a:lnTo>
                      <a:lnTo>
                        <a:pt x="301" y="26"/>
                      </a:lnTo>
                      <a:lnTo>
                        <a:pt x="292" y="26"/>
                      </a:lnTo>
                      <a:lnTo>
                        <a:pt x="284" y="15"/>
                      </a:lnTo>
                      <a:lnTo>
                        <a:pt x="284" y="12"/>
                      </a:lnTo>
                      <a:lnTo>
                        <a:pt x="281" y="11"/>
                      </a:lnTo>
                      <a:lnTo>
                        <a:pt x="274" y="11"/>
                      </a:lnTo>
                      <a:lnTo>
                        <a:pt x="268" y="5"/>
                      </a:lnTo>
                      <a:lnTo>
                        <a:pt x="264" y="0"/>
                      </a:lnTo>
                      <a:lnTo>
                        <a:pt x="244" y="44"/>
                      </a:lnTo>
                      <a:lnTo>
                        <a:pt x="236" y="34"/>
                      </a:lnTo>
                      <a:lnTo>
                        <a:pt x="236" y="31"/>
                      </a:lnTo>
                      <a:lnTo>
                        <a:pt x="231" y="26"/>
                      </a:lnTo>
                      <a:lnTo>
                        <a:pt x="223" y="26"/>
                      </a:lnTo>
                      <a:lnTo>
                        <a:pt x="220" y="29"/>
                      </a:lnTo>
                      <a:lnTo>
                        <a:pt x="219" y="33"/>
                      </a:lnTo>
                      <a:lnTo>
                        <a:pt x="216" y="35"/>
                      </a:lnTo>
                      <a:lnTo>
                        <a:pt x="212" y="35"/>
                      </a:lnTo>
                      <a:lnTo>
                        <a:pt x="208" y="33"/>
                      </a:lnTo>
                      <a:lnTo>
                        <a:pt x="194" y="33"/>
                      </a:lnTo>
                      <a:lnTo>
                        <a:pt x="192" y="3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42"/>
                <p:cNvSpPr>
                  <a:spLocks noChangeAspect="1"/>
                </p:cNvSpPr>
                <p:nvPr/>
              </p:nvSpPr>
              <p:spPr bwMode="gray">
                <a:xfrm>
                  <a:off x="5296692" y="4153247"/>
                  <a:ext cx="20638" cy="28575"/>
                </a:xfrm>
                <a:custGeom>
                  <a:avLst/>
                  <a:gdLst/>
                  <a:ahLst/>
                  <a:cxnLst>
                    <a:cxn ang="0">
                      <a:pos x="67" y="63"/>
                    </a:cxn>
                    <a:cxn ang="0">
                      <a:pos x="65" y="35"/>
                    </a:cxn>
                    <a:cxn ang="0">
                      <a:pos x="65" y="14"/>
                    </a:cxn>
                    <a:cxn ang="0">
                      <a:pos x="63" y="6"/>
                    </a:cxn>
                    <a:cxn ang="0">
                      <a:pos x="56" y="15"/>
                    </a:cxn>
                    <a:cxn ang="0">
                      <a:pos x="33" y="0"/>
                    </a:cxn>
                    <a:cxn ang="0">
                      <a:pos x="19" y="9"/>
                    </a:cxn>
                    <a:cxn ang="0">
                      <a:pos x="12" y="21"/>
                    </a:cxn>
                    <a:cxn ang="0">
                      <a:pos x="4" y="38"/>
                    </a:cxn>
                    <a:cxn ang="0">
                      <a:pos x="0" y="54"/>
                    </a:cxn>
                    <a:cxn ang="0">
                      <a:pos x="2" y="67"/>
                    </a:cxn>
                    <a:cxn ang="0">
                      <a:pos x="12" y="86"/>
                    </a:cxn>
                    <a:cxn ang="0">
                      <a:pos x="35" y="89"/>
                    </a:cxn>
                    <a:cxn ang="0">
                      <a:pos x="47" y="90"/>
                    </a:cxn>
                    <a:cxn ang="0">
                      <a:pos x="55" y="81"/>
                    </a:cxn>
                    <a:cxn ang="0">
                      <a:pos x="61" y="67"/>
                    </a:cxn>
                    <a:cxn ang="0">
                      <a:pos x="67" y="63"/>
                    </a:cxn>
                  </a:cxnLst>
                  <a:rect l="0" t="0" r="r" b="b"/>
                  <a:pathLst>
                    <a:path w="67" h="90">
                      <a:moveTo>
                        <a:pt x="67" y="63"/>
                      </a:moveTo>
                      <a:lnTo>
                        <a:pt x="65" y="35"/>
                      </a:lnTo>
                      <a:lnTo>
                        <a:pt x="65" y="14"/>
                      </a:lnTo>
                      <a:lnTo>
                        <a:pt x="63" y="6"/>
                      </a:lnTo>
                      <a:lnTo>
                        <a:pt x="56" y="15"/>
                      </a:lnTo>
                      <a:lnTo>
                        <a:pt x="33" y="0"/>
                      </a:lnTo>
                      <a:lnTo>
                        <a:pt x="19" y="9"/>
                      </a:lnTo>
                      <a:lnTo>
                        <a:pt x="12" y="21"/>
                      </a:lnTo>
                      <a:lnTo>
                        <a:pt x="4" y="38"/>
                      </a:lnTo>
                      <a:lnTo>
                        <a:pt x="0" y="54"/>
                      </a:lnTo>
                      <a:lnTo>
                        <a:pt x="2" y="67"/>
                      </a:lnTo>
                      <a:lnTo>
                        <a:pt x="12" y="86"/>
                      </a:lnTo>
                      <a:lnTo>
                        <a:pt x="35" y="89"/>
                      </a:lnTo>
                      <a:lnTo>
                        <a:pt x="47" y="90"/>
                      </a:lnTo>
                      <a:lnTo>
                        <a:pt x="55" y="81"/>
                      </a:lnTo>
                      <a:lnTo>
                        <a:pt x="61" y="67"/>
                      </a:lnTo>
                      <a:lnTo>
                        <a:pt x="67" y="6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43"/>
                <p:cNvSpPr>
                  <a:spLocks noChangeAspect="1"/>
                </p:cNvSpPr>
                <p:nvPr/>
              </p:nvSpPr>
              <p:spPr bwMode="gray">
                <a:xfrm>
                  <a:off x="5045867" y="4083397"/>
                  <a:ext cx="285750" cy="250825"/>
                </a:xfrm>
                <a:custGeom>
                  <a:avLst/>
                  <a:gdLst/>
                  <a:ahLst/>
                  <a:cxnLst>
                    <a:cxn ang="0">
                      <a:pos x="188" y="334"/>
                    </a:cxn>
                    <a:cxn ang="0">
                      <a:pos x="157" y="406"/>
                    </a:cxn>
                    <a:cxn ang="0">
                      <a:pos x="101" y="418"/>
                    </a:cxn>
                    <a:cxn ang="0">
                      <a:pos x="59" y="396"/>
                    </a:cxn>
                    <a:cxn ang="0">
                      <a:pos x="8" y="398"/>
                    </a:cxn>
                    <a:cxn ang="0">
                      <a:pos x="1" y="411"/>
                    </a:cxn>
                    <a:cxn ang="0">
                      <a:pos x="37" y="491"/>
                    </a:cxn>
                    <a:cxn ang="0">
                      <a:pos x="70" y="562"/>
                    </a:cxn>
                    <a:cxn ang="0">
                      <a:pos x="90" y="665"/>
                    </a:cxn>
                    <a:cxn ang="0">
                      <a:pos x="77" y="678"/>
                    </a:cxn>
                    <a:cxn ang="0">
                      <a:pos x="88" y="701"/>
                    </a:cxn>
                    <a:cxn ang="0">
                      <a:pos x="108" y="734"/>
                    </a:cxn>
                    <a:cxn ang="0">
                      <a:pos x="109" y="770"/>
                    </a:cxn>
                    <a:cxn ang="0">
                      <a:pos x="112" y="750"/>
                    </a:cxn>
                    <a:cxn ang="0">
                      <a:pos x="128" y="769"/>
                    </a:cxn>
                    <a:cxn ang="0">
                      <a:pos x="155" y="782"/>
                    </a:cxn>
                    <a:cxn ang="0">
                      <a:pos x="195" y="791"/>
                    </a:cxn>
                    <a:cxn ang="0">
                      <a:pos x="236" y="771"/>
                    </a:cxn>
                    <a:cxn ang="0">
                      <a:pos x="287" y="771"/>
                    </a:cxn>
                    <a:cxn ang="0">
                      <a:pos x="311" y="753"/>
                    </a:cxn>
                    <a:cxn ang="0">
                      <a:pos x="365" y="753"/>
                    </a:cxn>
                    <a:cxn ang="0">
                      <a:pos x="408" y="746"/>
                    </a:cxn>
                    <a:cxn ang="0">
                      <a:pos x="479" y="743"/>
                    </a:cxn>
                    <a:cxn ang="0">
                      <a:pos x="505" y="733"/>
                    </a:cxn>
                    <a:cxn ang="0">
                      <a:pos x="553" y="727"/>
                    </a:cxn>
                    <a:cxn ang="0">
                      <a:pos x="633" y="679"/>
                    </a:cxn>
                    <a:cxn ang="0">
                      <a:pos x="705" y="600"/>
                    </a:cxn>
                    <a:cxn ang="0">
                      <a:pos x="765" y="533"/>
                    </a:cxn>
                    <a:cxn ang="0">
                      <a:pos x="804" y="465"/>
                    </a:cxn>
                    <a:cxn ang="0">
                      <a:pos x="836" y="420"/>
                    </a:cxn>
                    <a:cxn ang="0">
                      <a:pos x="881" y="357"/>
                    </a:cxn>
                    <a:cxn ang="0">
                      <a:pos x="894" y="305"/>
                    </a:cxn>
                    <a:cxn ang="0">
                      <a:pos x="856" y="281"/>
                    </a:cxn>
                    <a:cxn ang="0">
                      <a:pos x="824" y="307"/>
                    </a:cxn>
                    <a:cxn ang="0">
                      <a:pos x="793" y="256"/>
                    </a:cxn>
                    <a:cxn ang="0">
                      <a:pos x="845" y="233"/>
                    </a:cxn>
                    <a:cxn ang="0">
                      <a:pos x="830" y="55"/>
                    </a:cxn>
                    <a:cxn ang="0">
                      <a:pos x="807" y="17"/>
                    </a:cxn>
                    <a:cxn ang="0">
                      <a:pos x="749" y="9"/>
                    </a:cxn>
                    <a:cxn ang="0">
                      <a:pos x="704" y="8"/>
                    </a:cxn>
                    <a:cxn ang="0">
                      <a:pos x="625" y="57"/>
                    </a:cxn>
                    <a:cxn ang="0">
                      <a:pos x="558" y="129"/>
                    </a:cxn>
                    <a:cxn ang="0">
                      <a:pos x="496" y="207"/>
                    </a:cxn>
                    <a:cxn ang="0">
                      <a:pos x="437" y="217"/>
                    </a:cxn>
                    <a:cxn ang="0">
                      <a:pos x="376" y="201"/>
                    </a:cxn>
                    <a:cxn ang="0">
                      <a:pos x="339" y="248"/>
                    </a:cxn>
                    <a:cxn ang="0">
                      <a:pos x="277" y="286"/>
                    </a:cxn>
                    <a:cxn ang="0">
                      <a:pos x="230" y="271"/>
                    </a:cxn>
                    <a:cxn ang="0">
                      <a:pos x="238" y="213"/>
                    </a:cxn>
                    <a:cxn ang="0">
                      <a:pos x="200" y="170"/>
                    </a:cxn>
                  </a:cxnLst>
                  <a:rect l="0" t="0" r="r" b="b"/>
                  <a:pathLst>
                    <a:path w="898" h="791">
                      <a:moveTo>
                        <a:pt x="188" y="161"/>
                      </a:moveTo>
                      <a:lnTo>
                        <a:pt x="188" y="216"/>
                      </a:lnTo>
                      <a:lnTo>
                        <a:pt x="188" y="275"/>
                      </a:lnTo>
                      <a:lnTo>
                        <a:pt x="188" y="334"/>
                      </a:lnTo>
                      <a:lnTo>
                        <a:pt x="188" y="390"/>
                      </a:lnTo>
                      <a:lnTo>
                        <a:pt x="182" y="394"/>
                      </a:lnTo>
                      <a:lnTo>
                        <a:pt x="171" y="396"/>
                      </a:lnTo>
                      <a:lnTo>
                        <a:pt x="157" y="406"/>
                      </a:lnTo>
                      <a:lnTo>
                        <a:pt x="141" y="421"/>
                      </a:lnTo>
                      <a:lnTo>
                        <a:pt x="129" y="421"/>
                      </a:lnTo>
                      <a:lnTo>
                        <a:pt x="120" y="418"/>
                      </a:lnTo>
                      <a:lnTo>
                        <a:pt x="101" y="418"/>
                      </a:lnTo>
                      <a:lnTo>
                        <a:pt x="86" y="423"/>
                      </a:lnTo>
                      <a:lnTo>
                        <a:pt x="70" y="421"/>
                      </a:lnTo>
                      <a:lnTo>
                        <a:pt x="59" y="409"/>
                      </a:lnTo>
                      <a:lnTo>
                        <a:pt x="59" y="396"/>
                      </a:lnTo>
                      <a:lnTo>
                        <a:pt x="33" y="378"/>
                      </a:lnTo>
                      <a:lnTo>
                        <a:pt x="21" y="379"/>
                      </a:lnTo>
                      <a:lnTo>
                        <a:pt x="15" y="390"/>
                      </a:lnTo>
                      <a:lnTo>
                        <a:pt x="8" y="398"/>
                      </a:lnTo>
                      <a:lnTo>
                        <a:pt x="5" y="400"/>
                      </a:lnTo>
                      <a:lnTo>
                        <a:pt x="0" y="401"/>
                      </a:lnTo>
                      <a:lnTo>
                        <a:pt x="2" y="405"/>
                      </a:lnTo>
                      <a:lnTo>
                        <a:pt x="1" y="411"/>
                      </a:lnTo>
                      <a:lnTo>
                        <a:pt x="5" y="416"/>
                      </a:lnTo>
                      <a:lnTo>
                        <a:pt x="13" y="426"/>
                      </a:lnTo>
                      <a:lnTo>
                        <a:pt x="28" y="464"/>
                      </a:lnTo>
                      <a:lnTo>
                        <a:pt x="37" y="491"/>
                      </a:lnTo>
                      <a:lnTo>
                        <a:pt x="51" y="528"/>
                      </a:lnTo>
                      <a:lnTo>
                        <a:pt x="59" y="536"/>
                      </a:lnTo>
                      <a:lnTo>
                        <a:pt x="64" y="552"/>
                      </a:lnTo>
                      <a:lnTo>
                        <a:pt x="70" y="562"/>
                      </a:lnTo>
                      <a:lnTo>
                        <a:pt x="91" y="595"/>
                      </a:lnTo>
                      <a:lnTo>
                        <a:pt x="97" y="608"/>
                      </a:lnTo>
                      <a:lnTo>
                        <a:pt x="99" y="648"/>
                      </a:lnTo>
                      <a:lnTo>
                        <a:pt x="90" y="665"/>
                      </a:lnTo>
                      <a:lnTo>
                        <a:pt x="78" y="660"/>
                      </a:lnTo>
                      <a:lnTo>
                        <a:pt x="76" y="667"/>
                      </a:lnTo>
                      <a:lnTo>
                        <a:pt x="75" y="678"/>
                      </a:lnTo>
                      <a:lnTo>
                        <a:pt x="77" y="678"/>
                      </a:lnTo>
                      <a:lnTo>
                        <a:pt x="85" y="683"/>
                      </a:lnTo>
                      <a:lnTo>
                        <a:pt x="87" y="690"/>
                      </a:lnTo>
                      <a:lnTo>
                        <a:pt x="83" y="691"/>
                      </a:lnTo>
                      <a:lnTo>
                        <a:pt x="88" y="701"/>
                      </a:lnTo>
                      <a:lnTo>
                        <a:pt x="93" y="705"/>
                      </a:lnTo>
                      <a:lnTo>
                        <a:pt x="99" y="716"/>
                      </a:lnTo>
                      <a:lnTo>
                        <a:pt x="107" y="726"/>
                      </a:lnTo>
                      <a:lnTo>
                        <a:pt x="108" y="734"/>
                      </a:lnTo>
                      <a:lnTo>
                        <a:pt x="103" y="742"/>
                      </a:lnTo>
                      <a:lnTo>
                        <a:pt x="103" y="749"/>
                      </a:lnTo>
                      <a:lnTo>
                        <a:pt x="103" y="760"/>
                      </a:lnTo>
                      <a:lnTo>
                        <a:pt x="109" y="770"/>
                      </a:lnTo>
                      <a:lnTo>
                        <a:pt x="110" y="769"/>
                      </a:lnTo>
                      <a:lnTo>
                        <a:pt x="109" y="761"/>
                      </a:lnTo>
                      <a:lnTo>
                        <a:pt x="109" y="754"/>
                      </a:lnTo>
                      <a:lnTo>
                        <a:pt x="112" y="750"/>
                      </a:lnTo>
                      <a:lnTo>
                        <a:pt x="119" y="749"/>
                      </a:lnTo>
                      <a:lnTo>
                        <a:pt x="128" y="750"/>
                      </a:lnTo>
                      <a:lnTo>
                        <a:pt x="129" y="762"/>
                      </a:lnTo>
                      <a:lnTo>
                        <a:pt x="128" y="769"/>
                      </a:lnTo>
                      <a:lnTo>
                        <a:pt x="133" y="771"/>
                      </a:lnTo>
                      <a:lnTo>
                        <a:pt x="151" y="770"/>
                      </a:lnTo>
                      <a:lnTo>
                        <a:pt x="156" y="775"/>
                      </a:lnTo>
                      <a:lnTo>
                        <a:pt x="155" y="782"/>
                      </a:lnTo>
                      <a:lnTo>
                        <a:pt x="166" y="788"/>
                      </a:lnTo>
                      <a:lnTo>
                        <a:pt x="174" y="788"/>
                      </a:lnTo>
                      <a:lnTo>
                        <a:pt x="183" y="791"/>
                      </a:lnTo>
                      <a:lnTo>
                        <a:pt x="195" y="791"/>
                      </a:lnTo>
                      <a:lnTo>
                        <a:pt x="204" y="788"/>
                      </a:lnTo>
                      <a:lnTo>
                        <a:pt x="214" y="776"/>
                      </a:lnTo>
                      <a:lnTo>
                        <a:pt x="232" y="775"/>
                      </a:lnTo>
                      <a:lnTo>
                        <a:pt x="236" y="771"/>
                      </a:lnTo>
                      <a:lnTo>
                        <a:pt x="244" y="770"/>
                      </a:lnTo>
                      <a:lnTo>
                        <a:pt x="264" y="772"/>
                      </a:lnTo>
                      <a:lnTo>
                        <a:pt x="266" y="769"/>
                      </a:lnTo>
                      <a:lnTo>
                        <a:pt x="287" y="771"/>
                      </a:lnTo>
                      <a:lnTo>
                        <a:pt x="293" y="769"/>
                      </a:lnTo>
                      <a:lnTo>
                        <a:pt x="296" y="761"/>
                      </a:lnTo>
                      <a:lnTo>
                        <a:pt x="305" y="758"/>
                      </a:lnTo>
                      <a:lnTo>
                        <a:pt x="311" y="753"/>
                      </a:lnTo>
                      <a:lnTo>
                        <a:pt x="316" y="748"/>
                      </a:lnTo>
                      <a:lnTo>
                        <a:pt x="333" y="745"/>
                      </a:lnTo>
                      <a:lnTo>
                        <a:pt x="341" y="746"/>
                      </a:lnTo>
                      <a:lnTo>
                        <a:pt x="365" y="753"/>
                      </a:lnTo>
                      <a:lnTo>
                        <a:pt x="372" y="753"/>
                      </a:lnTo>
                      <a:lnTo>
                        <a:pt x="381" y="745"/>
                      </a:lnTo>
                      <a:lnTo>
                        <a:pt x="394" y="744"/>
                      </a:lnTo>
                      <a:lnTo>
                        <a:pt x="408" y="746"/>
                      </a:lnTo>
                      <a:lnTo>
                        <a:pt x="446" y="758"/>
                      </a:lnTo>
                      <a:lnTo>
                        <a:pt x="459" y="758"/>
                      </a:lnTo>
                      <a:lnTo>
                        <a:pt x="467" y="744"/>
                      </a:lnTo>
                      <a:lnTo>
                        <a:pt x="479" y="743"/>
                      </a:lnTo>
                      <a:lnTo>
                        <a:pt x="491" y="748"/>
                      </a:lnTo>
                      <a:lnTo>
                        <a:pt x="507" y="749"/>
                      </a:lnTo>
                      <a:lnTo>
                        <a:pt x="508" y="743"/>
                      </a:lnTo>
                      <a:lnTo>
                        <a:pt x="505" y="733"/>
                      </a:lnTo>
                      <a:lnTo>
                        <a:pt x="512" y="728"/>
                      </a:lnTo>
                      <a:lnTo>
                        <a:pt x="519" y="727"/>
                      </a:lnTo>
                      <a:lnTo>
                        <a:pt x="532" y="726"/>
                      </a:lnTo>
                      <a:lnTo>
                        <a:pt x="553" y="727"/>
                      </a:lnTo>
                      <a:lnTo>
                        <a:pt x="564" y="726"/>
                      </a:lnTo>
                      <a:lnTo>
                        <a:pt x="586" y="715"/>
                      </a:lnTo>
                      <a:lnTo>
                        <a:pt x="623" y="689"/>
                      </a:lnTo>
                      <a:lnTo>
                        <a:pt x="633" y="679"/>
                      </a:lnTo>
                      <a:lnTo>
                        <a:pt x="642" y="668"/>
                      </a:lnTo>
                      <a:lnTo>
                        <a:pt x="663" y="652"/>
                      </a:lnTo>
                      <a:lnTo>
                        <a:pt x="689" y="624"/>
                      </a:lnTo>
                      <a:lnTo>
                        <a:pt x="705" y="600"/>
                      </a:lnTo>
                      <a:lnTo>
                        <a:pt x="714" y="589"/>
                      </a:lnTo>
                      <a:lnTo>
                        <a:pt x="723" y="582"/>
                      </a:lnTo>
                      <a:lnTo>
                        <a:pt x="747" y="561"/>
                      </a:lnTo>
                      <a:lnTo>
                        <a:pt x="765" y="533"/>
                      </a:lnTo>
                      <a:lnTo>
                        <a:pt x="774" y="520"/>
                      </a:lnTo>
                      <a:lnTo>
                        <a:pt x="796" y="480"/>
                      </a:lnTo>
                      <a:lnTo>
                        <a:pt x="800" y="473"/>
                      </a:lnTo>
                      <a:lnTo>
                        <a:pt x="804" y="465"/>
                      </a:lnTo>
                      <a:lnTo>
                        <a:pt x="808" y="454"/>
                      </a:lnTo>
                      <a:lnTo>
                        <a:pt x="819" y="437"/>
                      </a:lnTo>
                      <a:lnTo>
                        <a:pt x="828" y="426"/>
                      </a:lnTo>
                      <a:lnTo>
                        <a:pt x="836" y="420"/>
                      </a:lnTo>
                      <a:lnTo>
                        <a:pt x="846" y="417"/>
                      </a:lnTo>
                      <a:lnTo>
                        <a:pt x="866" y="401"/>
                      </a:lnTo>
                      <a:lnTo>
                        <a:pt x="875" y="388"/>
                      </a:lnTo>
                      <a:lnTo>
                        <a:pt x="881" y="357"/>
                      </a:lnTo>
                      <a:lnTo>
                        <a:pt x="886" y="345"/>
                      </a:lnTo>
                      <a:lnTo>
                        <a:pt x="888" y="331"/>
                      </a:lnTo>
                      <a:lnTo>
                        <a:pt x="888" y="318"/>
                      </a:lnTo>
                      <a:lnTo>
                        <a:pt x="894" y="305"/>
                      </a:lnTo>
                      <a:lnTo>
                        <a:pt x="897" y="294"/>
                      </a:lnTo>
                      <a:lnTo>
                        <a:pt x="898" y="282"/>
                      </a:lnTo>
                      <a:lnTo>
                        <a:pt x="892" y="281"/>
                      </a:lnTo>
                      <a:lnTo>
                        <a:pt x="856" y="281"/>
                      </a:lnTo>
                      <a:lnTo>
                        <a:pt x="850" y="285"/>
                      </a:lnTo>
                      <a:lnTo>
                        <a:pt x="844" y="299"/>
                      </a:lnTo>
                      <a:lnTo>
                        <a:pt x="836" y="308"/>
                      </a:lnTo>
                      <a:lnTo>
                        <a:pt x="824" y="307"/>
                      </a:lnTo>
                      <a:lnTo>
                        <a:pt x="801" y="304"/>
                      </a:lnTo>
                      <a:lnTo>
                        <a:pt x="791" y="285"/>
                      </a:lnTo>
                      <a:lnTo>
                        <a:pt x="789" y="272"/>
                      </a:lnTo>
                      <a:lnTo>
                        <a:pt x="793" y="256"/>
                      </a:lnTo>
                      <a:lnTo>
                        <a:pt x="801" y="239"/>
                      </a:lnTo>
                      <a:lnTo>
                        <a:pt x="808" y="227"/>
                      </a:lnTo>
                      <a:lnTo>
                        <a:pt x="822" y="218"/>
                      </a:lnTo>
                      <a:lnTo>
                        <a:pt x="845" y="233"/>
                      </a:lnTo>
                      <a:lnTo>
                        <a:pt x="852" y="224"/>
                      </a:lnTo>
                      <a:lnTo>
                        <a:pt x="849" y="131"/>
                      </a:lnTo>
                      <a:lnTo>
                        <a:pt x="836" y="87"/>
                      </a:lnTo>
                      <a:lnTo>
                        <a:pt x="830" y="55"/>
                      </a:lnTo>
                      <a:lnTo>
                        <a:pt x="828" y="34"/>
                      </a:lnTo>
                      <a:lnTo>
                        <a:pt x="827" y="33"/>
                      </a:lnTo>
                      <a:lnTo>
                        <a:pt x="822" y="32"/>
                      </a:lnTo>
                      <a:lnTo>
                        <a:pt x="807" y="17"/>
                      </a:lnTo>
                      <a:lnTo>
                        <a:pt x="786" y="11"/>
                      </a:lnTo>
                      <a:lnTo>
                        <a:pt x="774" y="9"/>
                      </a:lnTo>
                      <a:lnTo>
                        <a:pt x="761" y="12"/>
                      </a:lnTo>
                      <a:lnTo>
                        <a:pt x="749" y="9"/>
                      </a:lnTo>
                      <a:lnTo>
                        <a:pt x="726" y="2"/>
                      </a:lnTo>
                      <a:lnTo>
                        <a:pt x="717" y="0"/>
                      </a:lnTo>
                      <a:lnTo>
                        <a:pt x="705" y="5"/>
                      </a:lnTo>
                      <a:lnTo>
                        <a:pt x="704" y="8"/>
                      </a:lnTo>
                      <a:lnTo>
                        <a:pt x="693" y="13"/>
                      </a:lnTo>
                      <a:lnTo>
                        <a:pt x="679" y="22"/>
                      </a:lnTo>
                      <a:lnTo>
                        <a:pt x="641" y="40"/>
                      </a:lnTo>
                      <a:lnTo>
                        <a:pt x="625" y="57"/>
                      </a:lnTo>
                      <a:lnTo>
                        <a:pt x="605" y="70"/>
                      </a:lnTo>
                      <a:lnTo>
                        <a:pt x="586" y="88"/>
                      </a:lnTo>
                      <a:lnTo>
                        <a:pt x="575" y="104"/>
                      </a:lnTo>
                      <a:lnTo>
                        <a:pt x="558" y="129"/>
                      </a:lnTo>
                      <a:lnTo>
                        <a:pt x="531" y="148"/>
                      </a:lnTo>
                      <a:lnTo>
                        <a:pt x="516" y="167"/>
                      </a:lnTo>
                      <a:lnTo>
                        <a:pt x="501" y="201"/>
                      </a:lnTo>
                      <a:lnTo>
                        <a:pt x="496" y="207"/>
                      </a:lnTo>
                      <a:lnTo>
                        <a:pt x="488" y="211"/>
                      </a:lnTo>
                      <a:lnTo>
                        <a:pt x="477" y="212"/>
                      </a:lnTo>
                      <a:lnTo>
                        <a:pt x="452" y="218"/>
                      </a:lnTo>
                      <a:lnTo>
                        <a:pt x="437" y="217"/>
                      </a:lnTo>
                      <a:lnTo>
                        <a:pt x="414" y="204"/>
                      </a:lnTo>
                      <a:lnTo>
                        <a:pt x="402" y="199"/>
                      </a:lnTo>
                      <a:lnTo>
                        <a:pt x="388" y="197"/>
                      </a:lnTo>
                      <a:lnTo>
                        <a:pt x="376" y="201"/>
                      </a:lnTo>
                      <a:lnTo>
                        <a:pt x="357" y="221"/>
                      </a:lnTo>
                      <a:lnTo>
                        <a:pt x="351" y="229"/>
                      </a:lnTo>
                      <a:lnTo>
                        <a:pt x="348" y="237"/>
                      </a:lnTo>
                      <a:lnTo>
                        <a:pt x="339" y="248"/>
                      </a:lnTo>
                      <a:lnTo>
                        <a:pt x="327" y="255"/>
                      </a:lnTo>
                      <a:lnTo>
                        <a:pt x="322" y="260"/>
                      </a:lnTo>
                      <a:lnTo>
                        <a:pt x="312" y="277"/>
                      </a:lnTo>
                      <a:lnTo>
                        <a:pt x="277" y="286"/>
                      </a:lnTo>
                      <a:lnTo>
                        <a:pt x="259" y="285"/>
                      </a:lnTo>
                      <a:lnTo>
                        <a:pt x="243" y="282"/>
                      </a:lnTo>
                      <a:lnTo>
                        <a:pt x="233" y="280"/>
                      </a:lnTo>
                      <a:lnTo>
                        <a:pt x="230" y="271"/>
                      </a:lnTo>
                      <a:lnTo>
                        <a:pt x="237" y="250"/>
                      </a:lnTo>
                      <a:lnTo>
                        <a:pt x="239" y="237"/>
                      </a:lnTo>
                      <a:lnTo>
                        <a:pt x="239" y="231"/>
                      </a:lnTo>
                      <a:lnTo>
                        <a:pt x="238" y="213"/>
                      </a:lnTo>
                      <a:lnTo>
                        <a:pt x="231" y="201"/>
                      </a:lnTo>
                      <a:lnTo>
                        <a:pt x="217" y="190"/>
                      </a:lnTo>
                      <a:lnTo>
                        <a:pt x="212" y="181"/>
                      </a:lnTo>
                      <a:lnTo>
                        <a:pt x="200" y="170"/>
                      </a:lnTo>
                      <a:lnTo>
                        <a:pt x="198" y="167"/>
                      </a:lnTo>
                      <a:lnTo>
                        <a:pt x="192" y="161"/>
                      </a:lnTo>
                      <a:lnTo>
                        <a:pt x="188" y="16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44"/>
                <p:cNvSpPr>
                  <a:spLocks noChangeAspect="1"/>
                </p:cNvSpPr>
                <p:nvPr/>
              </p:nvSpPr>
              <p:spPr bwMode="gray">
                <a:xfrm>
                  <a:off x="5330030" y="3854797"/>
                  <a:ext cx="55563" cy="138113"/>
                </a:xfrm>
                <a:custGeom>
                  <a:avLst/>
                  <a:gdLst/>
                  <a:ahLst/>
                  <a:cxnLst>
                    <a:cxn ang="0">
                      <a:pos x="61" y="11"/>
                    </a:cxn>
                    <a:cxn ang="0">
                      <a:pos x="42" y="14"/>
                    </a:cxn>
                    <a:cxn ang="0">
                      <a:pos x="25" y="8"/>
                    </a:cxn>
                    <a:cxn ang="0">
                      <a:pos x="13" y="8"/>
                    </a:cxn>
                    <a:cxn ang="0">
                      <a:pos x="25" y="15"/>
                    </a:cxn>
                    <a:cxn ang="0">
                      <a:pos x="37" y="40"/>
                    </a:cxn>
                    <a:cxn ang="0">
                      <a:pos x="50" y="65"/>
                    </a:cxn>
                    <a:cxn ang="0">
                      <a:pos x="42" y="80"/>
                    </a:cxn>
                    <a:cxn ang="0">
                      <a:pos x="35" y="94"/>
                    </a:cxn>
                    <a:cxn ang="0">
                      <a:pos x="31" y="127"/>
                    </a:cxn>
                    <a:cxn ang="0">
                      <a:pos x="31" y="159"/>
                    </a:cxn>
                    <a:cxn ang="0">
                      <a:pos x="41" y="172"/>
                    </a:cxn>
                    <a:cxn ang="0">
                      <a:pos x="24" y="181"/>
                    </a:cxn>
                    <a:cxn ang="0">
                      <a:pos x="14" y="198"/>
                    </a:cxn>
                    <a:cxn ang="0">
                      <a:pos x="2" y="235"/>
                    </a:cxn>
                    <a:cxn ang="0">
                      <a:pos x="8" y="248"/>
                    </a:cxn>
                    <a:cxn ang="0">
                      <a:pos x="23" y="257"/>
                    </a:cxn>
                    <a:cxn ang="0">
                      <a:pos x="30" y="263"/>
                    </a:cxn>
                    <a:cxn ang="0">
                      <a:pos x="51" y="289"/>
                    </a:cxn>
                    <a:cxn ang="0">
                      <a:pos x="93" y="284"/>
                    </a:cxn>
                    <a:cxn ang="0">
                      <a:pos x="101" y="310"/>
                    </a:cxn>
                    <a:cxn ang="0">
                      <a:pos x="94" y="343"/>
                    </a:cxn>
                    <a:cxn ang="0">
                      <a:pos x="86" y="365"/>
                    </a:cxn>
                    <a:cxn ang="0">
                      <a:pos x="97" y="388"/>
                    </a:cxn>
                    <a:cxn ang="0">
                      <a:pos x="112" y="404"/>
                    </a:cxn>
                    <a:cxn ang="0">
                      <a:pos x="128" y="414"/>
                    </a:cxn>
                    <a:cxn ang="0">
                      <a:pos x="127" y="429"/>
                    </a:cxn>
                    <a:cxn ang="0">
                      <a:pos x="142" y="430"/>
                    </a:cxn>
                    <a:cxn ang="0">
                      <a:pos x="139" y="409"/>
                    </a:cxn>
                    <a:cxn ang="0">
                      <a:pos x="139" y="392"/>
                    </a:cxn>
                    <a:cxn ang="0">
                      <a:pos x="153" y="377"/>
                    </a:cxn>
                    <a:cxn ang="0">
                      <a:pos x="169" y="368"/>
                    </a:cxn>
                    <a:cxn ang="0">
                      <a:pos x="169" y="325"/>
                    </a:cxn>
                    <a:cxn ang="0">
                      <a:pos x="172" y="295"/>
                    </a:cxn>
                    <a:cxn ang="0">
                      <a:pos x="148" y="266"/>
                    </a:cxn>
                    <a:cxn ang="0">
                      <a:pos x="116" y="230"/>
                    </a:cxn>
                    <a:cxn ang="0">
                      <a:pos x="116" y="242"/>
                    </a:cxn>
                    <a:cxn ang="0">
                      <a:pos x="126" y="250"/>
                    </a:cxn>
                    <a:cxn ang="0">
                      <a:pos x="134" y="282"/>
                    </a:cxn>
                    <a:cxn ang="0">
                      <a:pos x="121" y="269"/>
                    </a:cxn>
                    <a:cxn ang="0">
                      <a:pos x="115" y="262"/>
                    </a:cxn>
                    <a:cxn ang="0">
                      <a:pos x="102" y="272"/>
                    </a:cxn>
                    <a:cxn ang="0">
                      <a:pos x="97" y="261"/>
                    </a:cxn>
                    <a:cxn ang="0">
                      <a:pos x="100" y="245"/>
                    </a:cxn>
                    <a:cxn ang="0">
                      <a:pos x="89" y="231"/>
                    </a:cxn>
                    <a:cxn ang="0">
                      <a:pos x="85" y="208"/>
                    </a:cxn>
                    <a:cxn ang="0">
                      <a:pos x="68" y="159"/>
                    </a:cxn>
                    <a:cxn ang="0">
                      <a:pos x="79" y="140"/>
                    </a:cxn>
                    <a:cxn ang="0">
                      <a:pos x="79" y="70"/>
                    </a:cxn>
                    <a:cxn ang="0">
                      <a:pos x="78" y="51"/>
                    </a:cxn>
                    <a:cxn ang="0">
                      <a:pos x="63" y="32"/>
                    </a:cxn>
                    <a:cxn ang="0">
                      <a:pos x="69" y="10"/>
                    </a:cxn>
                  </a:cxnLst>
                  <a:rect l="0" t="0" r="r" b="b"/>
                  <a:pathLst>
                    <a:path w="175" h="431">
                      <a:moveTo>
                        <a:pt x="64" y="18"/>
                      </a:moveTo>
                      <a:lnTo>
                        <a:pt x="62" y="14"/>
                      </a:lnTo>
                      <a:lnTo>
                        <a:pt x="61" y="11"/>
                      </a:lnTo>
                      <a:lnTo>
                        <a:pt x="58" y="10"/>
                      </a:lnTo>
                      <a:lnTo>
                        <a:pt x="53" y="10"/>
                      </a:lnTo>
                      <a:lnTo>
                        <a:pt x="42" y="14"/>
                      </a:lnTo>
                      <a:lnTo>
                        <a:pt x="40" y="13"/>
                      </a:lnTo>
                      <a:lnTo>
                        <a:pt x="35" y="6"/>
                      </a:lnTo>
                      <a:lnTo>
                        <a:pt x="25" y="8"/>
                      </a:lnTo>
                      <a:lnTo>
                        <a:pt x="14" y="0"/>
                      </a:lnTo>
                      <a:lnTo>
                        <a:pt x="13" y="3"/>
                      </a:lnTo>
                      <a:lnTo>
                        <a:pt x="13" y="8"/>
                      </a:lnTo>
                      <a:lnTo>
                        <a:pt x="14" y="9"/>
                      </a:lnTo>
                      <a:lnTo>
                        <a:pt x="16" y="15"/>
                      </a:lnTo>
                      <a:lnTo>
                        <a:pt x="25" y="15"/>
                      </a:lnTo>
                      <a:lnTo>
                        <a:pt x="32" y="24"/>
                      </a:lnTo>
                      <a:lnTo>
                        <a:pt x="34" y="29"/>
                      </a:lnTo>
                      <a:lnTo>
                        <a:pt x="37" y="40"/>
                      </a:lnTo>
                      <a:lnTo>
                        <a:pt x="43" y="45"/>
                      </a:lnTo>
                      <a:lnTo>
                        <a:pt x="46" y="63"/>
                      </a:lnTo>
                      <a:lnTo>
                        <a:pt x="50" y="65"/>
                      </a:lnTo>
                      <a:lnTo>
                        <a:pt x="51" y="72"/>
                      </a:lnTo>
                      <a:lnTo>
                        <a:pt x="51" y="75"/>
                      </a:lnTo>
                      <a:lnTo>
                        <a:pt x="42" y="80"/>
                      </a:lnTo>
                      <a:lnTo>
                        <a:pt x="40" y="81"/>
                      </a:lnTo>
                      <a:lnTo>
                        <a:pt x="36" y="84"/>
                      </a:lnTo>
                      <a:lnTo>
                        <a:pt x="35" y="94"/>
                      </a:lnTo>
                      <a:lnTo>
                        <a:pt x="36" y="102"/>
                      </a:lnTo>
                      <a:lnTo>
                        <a:pt x="30" y="119"/>
                      </a:lnTo>
                      <a:lnTo>
                        <a:pt x="31" y="127"/>
                      </a:lnTo>
                      <a:lnTo>
                        <a:pt x="32" y="142"/>
                      </a:lnTo>
                      <a:lnTo>
                        <a:pt x="30" y="156"/>
                      </a:lnTo>
                      <a:lnTo>
                        <a:pt x="31" y="159"/>
                      </a:lnTo>
                      <a:lnTo>
                        <a:pt x="35" y="164"/>
                      </a:lnTo>
                      <a:lnTo>
                        <a:pt x="40" y="166"/>
                      </a:lnTo>
                      <a:lnTo>
                        <a:pt x="41" y="172"/>
                      </a:lnTo>
                      <a:lnTo>
                        <a:pt x="38" y="175"/>
                      </a:lnTo>
                      <a:lnTo>
                        <a:pt x="30" y="176"/>
                      </a:lnTo>
                      <a:lnTo>
                        <a:pt x="24" y="181"/>
                      </a:lnTo>
                      <a:lnTo>
                        <a:pt x="19" y="182"/>
                      </a:lnTo>
                      <a:lnTo>
                        <a:pt x="18" y="183"/>
                      </a:lnTo>
                      <a:lnTo>
                        <a:pt x="14" y="198"/>
                      </a:lnTo>
                      <a:lnTo>
                        <a:pt x="14" y="213"/>
                      </a:lnTo>
                      <a:lnTo>
                        <a:pt x="9" y="228"/>
                      </a:lnTo>
                      <a:lnTo>
                        <a:pt x="2" y="235"/>
                      </a:lnTo>
                      <a:lnTo>
                        <a:pt x="0" y="239"/>
                      </a:lnTo>
                      <a:lnTo>
                        <a:pt x="3" y="247"/>
                      </a:lnTo>
                      <a:lnTo>
                        <a:pt x="8" y="248"/>
                      </a:lnTo>
                      <a:lnTo>
                        <a:pt x="11" y="256"/>
                      </a:lnTo>
                      <a:lnTo>
                        <a:pt x="19" y="255"/>
                      </a:lnTo>
                      <a:lnTo>
                        <a:pt x="23" y="257"/>
                      </a:lnTo>
                      <a:lnTo>
                        <a:pt x="23" y="258"/>
                      </a:lnTo>
                      <a:lnTo>
                        <a:pt x="24" y="261"/>
                      </a:lnTo>
                      <a:lnTo>
                        <a:pt x="30" y="263"/>
                      </a:lnTo>
                      <a:lnTo>
                        <a:pt x="37" y="279"/>
                      </a:lnTo>
                      <a:lnTo>
                        <a:pt x="47" y="289"/>
                      </a:lnTo>
                      <a:lnTo>
                        <a:pt x="51" y="289"/>
                      </a:lnTo>
                      <a:lnTo>
                        <a:pt x="59" y="287"/>
                      </a:lnTo>
                      <a:lnTo>
                        <a:pt x="89" y="283"/>
                      </a:lnTo>
                      <a:lnTo>
                        <a:pt x="93" y="284"/>
                      </a:lnTo>
                      <a:lnTo>
                        <a:pt x="96" y="289"/>
                      </a:lnTo>
                      <a:lnTo>
                        <a:pt x="100" y="302"/>
                      </a:lnTo>
                      <a:lnTo>
                        <a:pt x="101" y="310"/>
                      </a:lnTo>
                      <a:lnTo>
                        <a:pt x="102" y="328"/>
                      </a:lnTo>
                      <a:lnTo>
                        <a:pt x="100" y="336"/>
                      </a:lnTo>
                      <a:lnTo>
                        <a:pt x="94" y="343"/>
                      </a:lnTo>
                      <a:lnTo>
                        <a:pt x="95" y="349"/>
                      </a:lnTo>
                      <a:lnTo>
                        <a:pt x="89" y="354"/>
                      </a:lnTo>
                      <a:lnTo>
                        <a:pt x="86" y="365"/>
                      </a:lnTo>
                      <a:lnTo>
                        <a:pt x="89" y="369"/>
                      </a:lnTo>
                      <a:lnTo>
                        <a:pt x="94" y="385"/>
                      </a:lnTo>
                      <a:lnTo>
                        <a:pt x="97" y="388"/>
                      </a:lnTo>
                      <a:lnTo>
                        <a:pt x="101" y="390"/>
                      </a:lnTo>
                      <a:lnTo>
                        <a:pt x="104" y="395"/>
                      </a:lnTo>
                      <a:lnTo>
                        <a:pt x="112" y="404"/>
                      </a:lnTo>
                      <a:lnTo>
                        <a:pt x="117" y="411"/>
                      </a:lnTo>
                      <a:lnTo>
                        <a:pt x="121" y="413"/>
                      </a:lnTo>
                      <a:lnTo>
                        <a:pt x="128" y="414"/>
                      </a:lnTo>
                      <a:lnTo>
                        <a:pt x="132" y="419"/>
                      </a:lnTo>
                      <a:lnTo>
                        <a:pt x="132" y="423"/>
                      </a:lnTo>
                      <a:lnTo>
                        <a:pt x="127" y="429"/>
                      </a:lnTo>
                      <a:lnTo>
                        <a:pt x="128" y="431"/>
                      </a:lnTo>
                      <a:lnTo>
                        <a:pt x="140" y="431"/>
                      </a:lnTo>
                      <a:lnTo>
                        <a:pt x="142" y="430"/>
                      </a:lnTo>
                      <a:lnTo>
                        <a:pt x="140" y="420"/>
                      </a:lnTo>
                      <a:lnTo>
                        <a:pt x="142" y="414"/>
                      </a:lnTo>
                      <a:lnTo>
                        <a:pt x="139" y="409"/>
                      </a:lnTo>
                      <a:lnTo>
                        <a:pt x="136" y="406"/>
                      </a:lnTo>
                      <a:lnTo>
                        <a:pt x="136" y="400"/>
                      </a:lnTo>
                      <a:lnTo>
                        <a:pt x="139" y="392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53" y="377"/>
                      </a:lnTo>
                      <a:lnTo>
                        <a:pt x="159" y="376"/>
                      </a:lnTo>
                      <a:lnTo>
                        <a:pt x="165" y="374"/>
                      </a:lnTo>
                      <a:lnTo>
                        <a:pt x="169" y="368"/>
                      </a:lnTo>
                      <a:lnTo>
                        <a:pt x="170" y="347"/>
                      </a:lnTo>
                      <a:lnTo>
                        <a:pt x="172" y="339"/>
                      </a:lnTo>
                      <a:lnTo>
                        <a:pt x="169" y="325"/>
                      </a:lnTo>
                      <a:lnTo>
                        <a:pt x="172" y="315"/>
                      </a:lnTo>
                      <a:lnTo>
                        <a:pt x="175" y="307"/>
                      </a:lnTo>
                      <a:lnTo>
                        <a:pt x="172" y="295"/>
                      </a:lnTo>
                      <a:lnTo>
                        <a:pt x="167" y="288"/>
                      </a:lnTo>
                      <a:lnTo>
                        <a:pt x="154" y="275"/>
                      </a:lnTo>
                      <a:lnTo>
                        <a:pt x="148" y="266"/>
                      </a:lnTo>
                      <a:lnTo>
                        <a:pt x="133" y="247"/>
                      </a:lnTo>
                      <a:lnTo>
                        <a:pt x="123" y="240"/>
                      </a:lnTo>
                      <a:lnTo>
                        <a:pt x="116" y="230"/>
                      </a:lnTo>
                      <a:lnTo>
                        <a:pt x="115" y="231"/>
                      </a:lnTo>
                      <a:lnTo>
                        <a:pt x="115" y="239"/>
                      </a:lnTo>
                      <a:lnTo>
                        <a:pt x="116" y="242"/>
                      </a:lnTo>
                      <a:lnTo>
                        <a:pt x="117" y="245"/>
                      </a:lnTo>
                      <a:lnTo>
                        <a:pt x="122" y="246"/>
                      </a:lnTo>
                      <a:lnTo>
                        <a:pt x="126" y="250"/>
                      </a:lnTo>
                      <a:lnTo>
                        <a:pt x="136" y="274"/>
                      </a:lnTo>
                      <a:lnTo>
                        <a:pt x="136" y="280"/>
                      </a:lnTo>
                      <a:lnTo>
                        <a:pt x="134" y="282"/>
                      </a:lnTo>
                      <a:lnTo>
                        <a:pt x="132" y="280"/>
                      </a:lnTo>
                      <a:lnTo>
                        <a:pt x="126" y="272"/>
                      </a:lnTo>
                      <a:lnTo>
                        <a:pt x="121" y="269"/>
                      </a:lnTo>
                      <a:lnTo>
                        <a:pt x="117" y="262"/>
                      </a:lnTo>
                      <a:lnTo>
                        <a:pt x="116" y="262"/>
                      </a:lnTo>
                      <a:lnTo>
                        <a:pt x="115" y="262"/>
                      </a:lnTo>
                      <a:lnTo>
                        <a:pt x="111" y="271"/>
                      </a:lnTo>
                      <a:lnTo>
                        <a:pt x="109" y="272"/>
                      </a:lnTo>
                      <a:lnTo>
                        <a:pt x="102" y="272"/>
                      </a:lnTo>
                      <a:lnTo>
                        <a:pt x="101" y="269"/>
                      </a:lnTo>
                      <a:lnTo>
                        <a:pt x="99" y="266"/>
                      </a:lnTo>
                      <a:lnTo>
                        <a:pt x="97" y="261"/>
                      </a:lnTo>
                      <a:lnTo>
                        <a:pt x="97" y="256"/>
                      </a:lnTo>
                      <a:lnTo>
                        <a:pt x="100" y="247"/>
                      </a:lnTo>
                      <a:lnTo>
                        <a:pt x="100" y="245"/>
                      </a:lnTo>
                      <a:lnTo>
                        <a:pt x="97" y="241"/>
                      </a:lnTo>
                      <a:lnTo>
                        <a:pt x="91" y="235"/>
                      </a:lnTo>
                      <a:lnTo>
                        <a:pt x="89" y="231"/>
                      </a:lnTo>
                      <a:lnTo>
                        <a:pt x="86" y="223"/>
                      </a:lnTo>
                      <a:lnTo>
                        <a:pt x="86" y="209"/>
                      </a:lnTo>
                      <a:lnTo>
                        <a:pt x="85" y="208"/>
                      </a:lnTo>
                      <a:lnTo>
                        <a:pt x="80" y="187"/>
                      </a:lnTo>
                      <a:lnTo>
                        <a:pt x="68" y="164"/>
                      </a:lnTo>
                      <a:lnTo>
                        <a:pt x="68" y="159"/>
                      </a:lnTo>
                      <a:lnTo>
                        <a:pt x="68" y="154"/>
                      </a:lnTo>
                      <a:lnTo>
                        <a:pt x="73" y="145"/>
                      </a:lnTo>
                      <a:lnTo>
                        <a:pt x="79" y="140"/>
                      </a:lnTo>
                      <a:lnTo>
                        <a:pt x="83" y="128"/>
                      </a:lnTo>
                      <a:lnTo>
                        <a:pt x="81" y="94"/>
                      </a:lnTo>
                      <a:lnTo>
                        <a:pt x="79" y="70"/>
                      </a:lnTo>
                      <a:lnTo>
                        <a:pt x="81" y="63"/>
                      </a:lnTo>
                      <a:lnTo>
                        <a:pt x="81" y="57"/>
                      </a:lnTo>
                      <a:lnTo>
                        <a:pt x="78" y="51"/>
                      </a:lnTo>
                      <a:lnTo>
                        <a:pt x="72" y="48"/>
                      </a:lnTo>
                      <a:lnTo>
                        <a:pt x="69" y="46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4" y="18"/>
                      </a:lnTo>
                      <a:lnTo>
                        <a:pt x="69" y="10"/>
                      </a:lnTo>
                      <a:lnTo>
                        <a:pt x="64" y="1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" name="Freeform 145"/>
                <p:cNvSpPr>
                  <a:spLocks noChangeAspect="1"/>
                </p:cNvSpPr>
                <p:nvPr/>
              </p:nvSpPr>
              <p:spPr bwMode="gray">
                <a:xfrm>
                  <a:off x="5511005" y="3904009"/>
                  <a:ext cx="123825" cy="247650"/>
                </a:xfrm>
                <a:custGeom>
                  <a:avLst/>
                  <a:gdLst/>
                  <a:ahLst/>
                  <a:cxnLst>
                    <a:cxn ang="0">
                      <a:pos x="76" y="226"/>
                    </a:cxn>
                    <a:cxn ang="0">
                      <a:pos x="107" y="215"/>
                    </a:cxn>
                    <a:cxn ang="0">
                      <a:pos x="118" y="215"/>
                    </a:cxn>
                    <a:cxn ang="0">
                      <a:pos x="130" y="204"/>
                    </a:cxn>
                    <a:cxn ang="0">
                      <a:pos x="152" y="199"/>
                    </a:cxn>
                    <a:cxn ang="0">
                      <a:pos x="170" y="219"/>
                    </a:cxn>
                    <a:cxn ang="0">
                      <a:pos x="182" y="210"/>
                    </a:cxn>
                    <a:cxn ang="0">
                      <a:pos x="183" y="181"/>
                    </a:cxn>
                    <a:cxn ang="0">
                      <a:pos x="204" y="189"/>
                    </a:cxn>
                    <a:cxn ang="0">
                      <a:pos x="208" y="167"/>
                    </a:cxn>
                    <a:cxn ang="0">
                      <a:pos x="221" y="149"/>
                    </a:cxn>
                    <a:cxn ang="0">
                      <a:pos x="229" y="160"/>
                    </a:cxn>
                    <a:cxn ang="0">
                      <a:pos x="258" y="140"/>
                    </a:cxn>
                    <a:cxn ang="0">
                      <a:pos x="242" y="125"/>
                    </a:cxn>
                    <a:cxn ang="0">
                      <a:pos x="258" y="113"/>
                    </a:cxn>
                    <a:cxn ang="0">
                      <a:pos x="253" y="81"/>
                    </a:cxn>
                    <a:cxn ang="0">
                      <a:pos x="270" y="92"/>
                    </a:cxn>
                    <a:cxn ang="0">
                      <a:pos x="293" y="68"/>
                    </a:cxn>
                    <a:cxn ang="0">
                      <a:pos x="307" y="25"/>
                    </a:cxn>
                    <a:cxn ang="0">
                      <a:pos x="316" y="5"/>
                    </a:cxn>
                    <a:cxn ang="0">
                      <a:pos x="344" y="23"/>
                    </a:cxn>
                    <a:cxn ang="0">
                      <a:pos x="365" y="60"/>
                    </a:cxn>
                    <a:cxn ang="0">
                      <a:pos x="374" y="106"/>
                    </a:cxn>
                    <a:cxn ang="0">
                      <a:pos x="382" y="151"/>
                    </a:cxn>
                    <a:cxn ang="0">
                      <a:pos x="388" y="198"/>
                    </a:cxn>
                    <a:cxn ang="0">
                      <a:pos x="370" y="198"/>
                    </a:cxn>
                    <a:cxn ang="0">
                      <a:pos x="353" y="206"/>
                    </a:cxn>
                    <a:cxn ang="0">
                      <a:pos x="360" y="251"/>
                    </a:cxn>
                    <a:cxn ang="0">
                      <a:pos x="342" y="283"/>
                    </a:cxn>
                    <a:cxn ang="0">
                      <a:pos x="329" y="366"/>
                    </a:cxn>
                    <a:cxn ang="0">
                      <a:pos x="316" y="405"/>
                    </a:cxn>
                    <a:cxn ang="0">
                      <a:pos x="283" y="511"/>
                    </a:cxn>
                    <a:cxn ang="0">
                      <a:pos x="254" y="606"/>
                    </a:cxn>
                    <a:cxn ang="0">
                      <a:pos x="236" y="684"/>
                    </a:cxn>
                    <a:cxn ang="0">
                      <a:pos x="210" y="736"/>
                    </a:cxn>
                    <a:cxn ang="0">
                      <a:pos x="183" y="748"/>
                    </a:cxn>
                    <a:cxn ang="0">
                      <a:pos x="106" y="776"/>
                    </a:cxn>
                    <a:cxn ang="0">
                      <a:pos x="59" y="746"/>
                    </a:cxn>
                    <a:cxn ang="0">
                      <a:pos x="27" y="697"/>
                    </a:cxn>
                    <a:cxn ang="0">
                      <a:pos x="28" y="654"/>
                    </a:cxn>
                    <a:cxn ang="0">
                      <a:pos x="9" y="615"/>
                    </a:cxn>
                    <a:cxn ang="0">
                      <a:pos x="0" y="574"/>
                    </a:cxn>
                    <a:cxn ang="0">
                      <a:pos x="15" y="527"/>
                    </a:cxn>
                    <a:cxn ang="0">
                      <a:pos x="38" y="489"/>
                    </a:cxn>
                    <a:cxn ang="0">
                      <a:pos x="69" y="435"/>
                    </a:cxn>
                    <a:cxn ang="0">
                      <a:pos x="69" y="409"/>
                    </a:cxn>
                    <a:cxn ang="0">
                      <a:pos x="48" y="348"/>
                    </a:cxn>
                    <a:cxn ang="0">
                      <a:pos x="51" y="280"/>
                    </a:cxn>
                  </a:cxnLst>
                  <a:rect l="0" t="0" r="r" b="b"/>
                  <a:pathLst>
                    <a:path w="391" h="776">
                      <a:moveTo>
                        <a:pt x="64" y="230"/>
                      </a:moveTo>
                      <a:lnTo>
                        <a:pt x="69" y="224"/>
                      </a:lnTo>
                      <a:lnTo>
                        <a:pt x="76" y="226"/>
                      </a:lnTo>
                      <a:lnTo>
                        <a:pt x="92" y="225"/>
                      </a:lnTo>
                      <a:lnTo>
                        <a:pt x="96" y="221"/>
                      </a:lnTo>
                      <a:lnTo>
                        <a:pt x="107" y="215"/>
                      </a:lnTo>
                      <a:lnTo>
                        <a:pt x="109" y="220"/>
                      </a:lnTo>
                      <a:lnTo>
                        <a:pt x="113" y="221"/>
                      </a:lnTo>
                      <a:lnTo>
                        <a:pt x="118" y="215"/>
                      </a:lnTo>
                      <a:lnTo>
                        <a:pt x="124" y="217"/>
                      </a:lnTo>
                      <a:lnTo>
                        <a:pt x="129" y="211"/>
                      </a:lnTo>
                      <a:lnTo>
                        <a:pt x="130" y="204"/>
                      </a:lnTo>
                      <a:lnTo>
                        <a:pt x="140" y="202"/>
                      </a:lnTo>
                      <a:lnTo>
                        <a:pt x="146" y="205"/>
                      </a:lnTo>
                      <a:lnTo>
                        <a:pt x="152" y="199"/>
                      </a:lnTo>
                      <a:lnTo>
                        <a:pt x="159" y="202"/>
                      </a:lnTo>
                      <a:lnTo>
                        <a:pt x="164" y="211"/>
                      </a:lnTo>
                      <a:lnTo>
                        <a:pt x="170" y="219"/>
                      </a:lnTo>
                      <a:lnTo>
                        <a:pt x="178" y="221"/>
                      </a:lnTo>
                      <a:lnTo>
                        <a:pt x="184" y="220"/>
                      </a:lnTo>
                      <a:lnTo>
                        <a:pt x="182" y="210"/>
                      </a:lnTo>
                      <a:lnTo>
                        <a:pt x="172" y="202"/>
                      </a:lnTo>
                      <a:lnTo>
                        <a:pt x="173" y="192"/>
                      </a:lnTo>
                      <a:lnTo>
                        <a:pt x="183" y="181"/>
                      </a:lnTo>
                      <a:lnTo>
                        <a:pt x="195" y="173"/>
                      </a:lnTo>
                      <a:lnTo>
                        <a:pt x="202" y="176"/>
                      </a:lnTo>
                      <a:lnTo>
                        <a:pt x="204" y="189"/>
                      </a:lnTo>
                      <a:lnTo>
                        <a:pt x="211" y="189"/>
                      </a:lnTo>
                      <a:lnTo>
                        <a:pt x="218" y="186"/>
                      </a:lnTo>
                      <a:lnTo>
                        <a:pt x="208" y="167"/>
                      </a:lnTo>
                      <a:lnTo>
                        <a:pt x="215" y="161"/>
                      </a:lnTo>
                      <a:lnTo>
                        <a:pt x="224" y="150"/>
                      </a:lnTo>
                      <a:lnTo>
                        <a:pt x="221" y="149"/>
                      </a:lnTo>
                      <a:lnTo>
                        <a:pt x="227" y="141"/>
                      </a:lnTo>
                      <a:lnTo>
                        <a:pt x="231" y="149"/>
                      </a:lnTo>
                      <a:lnTo>
                        <a:pt x="229" y="160"/>
                      </a:lnTo>
                      <a:lnTo>
                        <a:pt x="245" y="140"/>
                      </a:lnTo>
                      <a:lnTo>
                        <a:pt x="253" y="141"/>
                      </a:lnTo>
                      <a:lnTo>
                        <a:pt x="258" y="140"/>
                      </a:lnTo>
                      <a:lnTo>
                        <a:pt x="256" y="135"/>
                      </a:lnTo>
                      <a:lnTo>
                        <a:pt x="247" y="133"/>
                      </a:lnTo>
                      <a:lnTo>
                        <a:pt x="242" y="125"/>
                      </a:lnTo>
                      <a:lnTo>
                        <a:pt x="245" y="119"/>
                      </a:lnTo>
                      <a:lnTo>
                        <a:pt x="253" y="108"/>
                      </a:lnTo>
                      <a:lnTo>
                        <a:pt x="258" y="113"/>
                      </a:lnTo>
                      <a:lnTo>
                        <a:pt x="259" y="101"/>
                      </a:lnTo>
                      <a:lnTo>
                        <a:pt x="256" y="93"/>
                      </a:lnTo>
                      <a:lnTo>
                        <a:pt x="253" y="81"/>
                      </a:lnTo>
                      <a:lnTo>
                        <a:pt x="256" y="77"/>
                      </a:lnTo>
                      <a:lnTo>
                        <a:pt x="267" y="81"/>
                      </a:lnTo>
                      <a:lnTo>
                        <a:pt x="270" y="92"/>
                      </a:lnTo>
                      <a:lnTo>
                        <a:pt x="283" y="74"/>
                      </a:lnTo>
                      <a:lnTo>
                        <a:pt x="285" y="63"/>
                      </a:lnTo>
                      <a:lnTo>
                        <a:pt x="293" y="68"/>
                      </a:lnTo>
                      <a:lnTo>
                        <a:pt x="301" y="61"/>
                      </a:lnTo>
                      <a:lnTo>
                        <a:pt x="306" y="47"/>
                      </a:lnTo>
                      <a:lnTo>
                        <a:pt x="307" y="25"/>
                      </a:lnTo>
                      <a:lnTo>
                        <a:pt x="301" y="15"/>
                      </a:lnTo>
                      <a:lnTo>
                        <a:pt x="306" y="17"/>
                      </a:lnTo>
                      <a:lnTo>
                        <a:pt x="316" y="5"/>
                      </a:lnTo>
                      <a:lnTo>
                        <a:pt x="323" y="0"/>
                      </a:lnTo>
                      <a:lnTo>
                        <a:pt x="334" y="10"/>
                      </a:lnTo>
                      <a:lnTo>
                        <a:pt x="344" y="23"/>
                      </a:lnTo>
                      <a:lnTo>
                        <a:pt x="354" y="33"/>
                      </a:lnTo>
                      <a:lnTo>
                        <a:pt x="361" y="47"/>
                      </a:lnTo>
                      <a:lnTo>
                        <a:pt x="365" y="60"/>
                      </a:lnTo>
                      <a:lnTo>
                        <a:pt x="366" y="73"/>
                      </a:lnTo>
                      <a:lnTo>
                        <a:pt x="371" y="89"/>
                      </a:lnTo>
                      <a:lnTo>
                        <a:pt x="374" y="106"/>
                      </a:lnTo>
                      <a:lnTo>
                        <a:pt x="377" y="120"/>
                      </a:lnTo>
                      <a:lnTo>
                        <a:pt x="379" y="135"/>
                      </a:lnTo>
                      <a:lnTo>
                        <a:pt x="382" y="151"/>
                      </a:lnTo>
                      <a:lnTo>
                        <a:pt x="388" y="167"/>
                      </a:lnTo>
                      <a:lnTo>
                        <a:pt x="391" y="183"/>
                      </a:lnTo>
                      <a:lnTo>
                        <a:pt x="388" y="198"/>
                      </a:lnTo>
                      <a:lnTo>
                        <a:pt x="383" y="210"/>
                      </a:lnTo>
                      <a:lnTo>
                        <a:pt x="376" y="211"/>
                      </a:lnTo>
                      <a:lnTo>
                        <a:pt x="370" y="198"/>
                      </a:lnTo>
                      <a:lnTo>
                        <a:pt x="366" y="183"/>
                      </a:lnTo>
                      <a:lnTo>
                        <a:pt x="356" y="184"/>
                      </a:lnTo>
                      <a:lnTo>
                        <a:pt x="353" y="206"/>
                      </a:lnTo>
                      <a:lnTo>
                        <a:pt x="353" y="222"/>
                      </a:lnTo>
                      <a:lnTo>
                        <a:pt x="360" y="235"/>
                      </a:lnTo>
                      <a:lnTo>
                        <a:pt x="360" y="251"/>
                      </a:lnTo>
                      <a:lnTo>
                        <a:pt x="355" y="262"/>
                      </a:lnTo>
                      <a:lnTo>
                        <a:pt x="349" y="268"/>
                      </a:lnTo>
                      <a:lnTo>
                        <a:pt x="342" y="283"/>
                      </a:lnTo>
                      <a:lnTo>
                        <a:pt x="339" y="300"/>
                      </a:lnTo>
                      <a:lnTo>
                        <a:pt x="339" y="315"/>
                      </a:lnTo>
                      <a:lnTo>
                        <a:pt x="329" y="366"/>
                      </a:lnTo>
                      <a:lnTo>
                        <a:pt x="318" y="397"/>
                      </a:lnTo>
                      <a:lnTo>
                        <a:pt x="317" y="397"/>
                      </a:lnTo>
                      <a:lnTo>
                        <a:pt x="316" y="405"/>
                      </a:lnTo>
                      <a:lnTo>
                        <a:pt x="300" y="459"/>
                      </a:lnTo>
                      <a:lnTo>
                        <a:pt x="288" y="488"/>
                      </a:lnTo>
                      <a:lnTo>
                        <a:pt x="283" y="511"/>
                      </a:lnTo>
                      <a:lnTo>
                        <a:pt x="273" y="549"/>
                      </a:lnTo>
                      <a:lnTo>
                        <a:pt x="266" y="566"/>
                      </a:lnTo>
                      <a:lnTo>
                        <a:pt x="254" y="606"/>
                      </a:lnTo>
                      <a:lnTo>
                        <a:pt x="248" y="635"/>
                      </a:lnTo>
                      <a:lnTo>
                        <a:pt x="243" y="651"/>
                      </a:lnTo>
                      <a:lnTo>
                        <a:pt x="236" y="684"/>
                      </a:lnTo>
                      <a:lnTo>
                        <a:pt x="227" y="700"/>
                      </a:lnTo>
                      <a:lnTo>
                        <a:pt x="223" y="715"/>
                      </a:lnTo>
                      <a:lnTo>
                        <a:pt x="210" y="736"/>
                      </a:lnTo>
                      <a:lnTo>
                        <a:pt x="200" y="744"/>
                      </a:lnTo>
                      <a:lnTo>
                        <a:pt x="192" y="749"/>
                      </a:lnTo>
                      <a:lnTo>
                        <a:pt x="183" y="748"/>
                      </a:lnTo>
                      <a:lnTo>
                        <a:pt x="151" y="755"/>
                      </a:lnTo>
                      <a:lnTo>
                        <a:pt x="119" y="774"/>
                      </a:lnTo>
                      <a:lnTo>
                        <a:pt x="106" y="776"/>
                      </a:lnTo>
                      <a:lnTo>
                        <a:pt x="86" y="762"/>
                      </a:lnTo>
                      <a:lnTo>
                        <a:pt x="71" y="753"/>
                      </a:lnTo>
                      <a:lnTo>
                        <a:pt x="59" y="746"/>
                      </a:lnTo>
                      <a:lnTo>
                        <a:pt x="47" y="736"/>
                      </a:lnTo>
                      <a:lnTo>
                        <a:pt x="32" y="714"/>
                      </a:lnTo>
                      <a:lnTo>
                        <a:pt x="27" y="697"/>
                      </a:lnTo>
                      <a:lnTo>
                        <a:pt x="24" y="678"/>
                      </a:lnTo>
                      <a:lnTo>
                        <a:pt x="24" y="663"/>
                      </a:lnTo>
                      <a:lnTo>
                        <a:pt x="28" y="654"/>
                      </a:lnTo>
                      <a:lnTo>
                        <a:pt x="24" y="638"/>
                      </a:lnTo>
                      <a:lnTo>
                        <a:pt x="17" y="624"/>
                      </a:lnTo>
                      <a:lnTo>
                        <a:pt x="9" y="615"/>
                      </a:lnTo>
                      <a:lnTo>
                        <a:pt x="1" y="601"/>
                      </a:lnTo>
                      <a:lnTo>
                        <a:pt x="1" y="586"/>
                      </a:lnTo>
                      <a:lnTo>
                        <a:pt x="0" y="574"/>
                      </a:lnTo>
                      <a:lnTo>
                        <a:pt x="0" y="555"/>
                      </a:lnTo>
                      <a:lnTo>
                        <a:pt x="8" y="543"/>
                      </a:lnTo>
                      <a:lnTo>
                        <a:pt x="15" y="527"/>
                      </a:lnTo>
                      <a:lnTo>
                        <a:pt x="21" y="518"/>
                      </a:lnTo>
                      <a:lnTo>
                        <a:pt x="30" y="516"/>
                      </a:lnTo>
                      <a:lnTo>
                        <a:pt x="38" y="489"/>
                      </a:lnTo>
                      <a:lnTo>
                        <a:pt x="55" y="457"/>
                      </a:lnTo>
                      <a:lnTo>
                        <a:pt x="65" y="446"/>
                      </a:lnTo>
                      <a:lnTo>
                        <a:pt x="69" y="435"/>
                      </a:lnTo>
                      <a:lnTo>
                        <a:pt x="68" y="425"/>
                      </a:lnTo>
                      <a:lnTo>
                        <a:pt x="71" y="419"/>
                      </a:lnTo>
                      <a:lnTo>
                        <a:pt x="69" y="409"/>
                      </a:lnTo>
                      <a:lnTo>
                        <a:pt x="60" y="396"/>
                      </a:lnTo>
                      <a:lnTo>
                        <a:pt x="54" y="376"/>
                      </a:lnTo>
                      <a:lnTo>
                        <a:pt x="48" y="348"/>
                      </a:lnTo>
                      <a:lnTo>
                        <a:pt x="47" y="318"/>
                      </a:lnTo>
                      <a:lnTo>
                        <a:pt x="37" y="302"/>
                      </a:lnTo>
                      <a:lnTo>
                        <a:pt x="51" y="280"/>
                      </a:lnTo>
                      <a:lnTo>
                        <a:pt x="65" y="247"/>
                      </a:lnTo>
                      <a:lnTo>
                        <a:pt x="64" y="23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47" name="Group 25"/>
                <p:cNvGrpSpPr>
                  <a:grpSpLocks noChangeAspect="1"/>
                </p:cNvGrpSpPr>
                <p:nvPr/>
              </p:nvGrpSpPr>
              <p:grpSpPr bwMode="gray">
                <a:xfrm>
                  <a:off x="4961730" y="3769072"/>
                  <a:ext cx="219075" cy="239713"/>
                  <a:chOff x="2643" y="2535"/>
                  <a:chExt cx="138" cy="151"/>
                </a:xfrm>
                <a:grpFill/>
              </p:grpSpPr>
              <p:sp>
                <p:nvSpPr>
                  <p:cNvPr id="177" name="Freeform 26"/>
                  <p:cNvSpPr>
                    <a:spLocks noChangeAspect="1"/>
                  </p:cNvSpPr>
                  <p:nvPr/>
                </p:nvSpPr>
                <p:spPr bwMode="gray">
                  <a:xfrm>
                    <a:off x="2643" y="2550"/>
                    <a:ext cx="138" cy="136"/>
                  </a:xfrm>
                  <a:custGeom>
                    <a:avLst/>
                    <a:gdLst/>
                    <a:ahLst/>
                    <a:cxnLst>
                      <a:cxn ang="0">
                        <a:pos x="14" y="557"/>
                      </a:cxn>
                      <a:cxn ang="0">
                        <a:pos x="30" y="499"/>
                      </a:cxn>
                      <a:cxn ang="0">
                        <a:pos x="43" y="451"/>
                      </a:cxn>
                      <a:cxn ang="0">
                        <a:pos x="53" y="418"/>
                      </a:cxn>
                      <a:cxn ang="0">
                        <a:pos x="90" y="381"/>
                      </a:cxn>
                      <a:cxn ang="0">
                        <a:pos x="116" y="331"/>
                      </a:cxn>
                      <a:cxn ang="0">
                        <a:pos x="122" y="283"/>
                      </a:cxn>
                      <a:cxn ang="0">
                        <a:pos x="95" y="235"/>
                      </a:cxn>
                      <a:cxn ang="0">
                        <a:pos x="86" y="175"/>
                      </a:cxn>
                      <a:cxn ang="0">
                        <a:pos x="84" y="128"/>
                      </a:cxn>
                      <a:cxn ang="0">
                        <a:pos x="53" y="53"/>
                      </a:cxn>
                      <a:cxn ang="0">
                        <a:pos x="40" y="26"/>
                      </a:cxn>
                      <a:cxn ang="0">
                        <a:pos x="79" y="9"/>
                      </a:cxn>
                      <a:cxn ang="0">
                        <a:pos x="132" y="4"/>
                      </a:cxn>
                      <a:cxn ang="0">
                        <a:pos x="193" y="3"/>
                      </a:cxn>
                      <a:cxn ang="0">
                        <a:pos x="258" y="3"/>
                      </a:cxn>
                      <a:cxn ang="0">
                        <a:pos x="275" y="19"/>
                      </a:cxn>
                      <a:cxn ang="0">
                        <a:pos x="290" y="68"/>
                      </a:cxn>
                      <a:cxn ang="0">
                        <a:pos x="339" y="129"/>
                      </a:cxn>
                      <a:cxn ang="0">
                        <a:pos x="404" y="122"/>
                      </a:cxn>
                      <a:cxn ang="0">
                        <a:pos x="430" y="95"/>
                      </a:cxn>
                      <a:cxn ang="0">
                        <a:pos x="436" y="67"/>
                      </a:cxn>
                      <a:cxn ang="0">
                        <a:pos x="504" y="83"/>
                      </a:cxn>
                      <a:cxn ang="0">
                        <a:pos x="560" y="128"/>
                      </a:cxn>
                      <a:cxn ang="0">
                        <a:pos x="565" y="178"/>
                      </a:cxn>
                      <a:cxn ang="0">
                        <a:pos x="573" y="226"/>
                      </a:cxn>
                      <a:cxn ang="0">
                        <a:pos x="580" y="278"/>
                      </a:cxn>
                      <a:cxn ang="0">
                        <a:pos x="572" y="295"/>
                      </a:cxn>
                      <a:cxn ang="0">
                        <a:pos x="590" y="304"/>
                      </a:cxn>
                      <a:cxn ang="0">
                        <a:pos x="651" y="288"/>
                      </a:cxn>
                      <a:cxn ang="0">
                        <a:pos x="682" y="279"/>
                      </a:cxn>
                      <a:cxn ang="0">
                        <a:pos x="686" y="288"/>
                      </a:cxn>
                      <a:cxn ang="0">
                        <a:pos x="683" y="311"/>
                      </a:cxn>
                      <a:cxn ang="0">
                        <a:pos x="681" y="364"/>
                      </a:cxn>
                      <a:cxn ang="0">
                        <a:pos x="683" y="396"/>
                      </a:cxn>
                      <a:cxn ang="0">
                        <a:pos x="573" y="452"/>
                      </a:cxn>
                      <a:cxn ang="0">
                        <a:pos x="573" y="601"/>
                      </a:cxn>
                      <a:cxn ang="0">
                        <a:pos x="603" y="630"/>
                      </a:cxn>
                      <a:cxn ang="0">
                        <a:pos x="630" y="654"/>
                      </a:cxn>
                      <a:cxn ang="0">
                        <a:pos x="549" y="683"/>
                      </a:cxn>
                      <a:cxn ang="0">
                        <a:pos x="513" y="677"/>
                      </a:cxn>
                      <a:cxn ang="0">
                        <a:pos x="417" y="671"/>
                      </a:cxn>
                      <a:cxn ang="0">
                        <a:pos x="369" y="644"/>
                      </a:cxn>
                      <a:cxn ang="0">
                        <a:pos x="201" y="644"/>
                      </a:cxn>
                      <a:cxn ang="0">
                        <a:pos x="112" y="633"/>
                      </a:cxn>
                      <a:cxn ang="0">
                        <a:pos x="62" y="618"/>
                      </a:cxn>
                      <a:cxn ang="0">
                        <a:pos x="26" y="629"/>
                      </a:cxn>
                      <a:cxn ang="0">
                        <a:pos x="0" y="617"/>
                      </a:cxn>
                    </a:cxnLst>
                    <a:rect l="0" t="0" r="r" b="b"/>
                    <a:pathLst>
                      <a:path w="692" h="684">
                        <a:moveTo>
                          <a:pt x="5" y="597"/>
                        </a:moveTo>
                        <a:lnTo>
                          <a:pt x="5" y="576"/>
                        </a:lnTo>
                        <a:lnTo>
                          <a:pt x="6" y="565"/>
                        </a:lnTo>
                        <a:lnTo>
                          <a:pt x="14" y="557"/>
                        </a:lnTo>
                        <a:lnTo>
                          <a:pt x="21" y="532"/>
                        </a:lnTo>
                        <a:lnTo>
                          <a:pt x="25" y="522"/>
                        </a:lnTo>
                        <a:lnTo>
                          <a:pt x="26" y="508"/>
                        </a:lnTo>
                        <a:lnTo>
                          <a:pt x="30" y="499"/>
                        </a:lnTo>
                        <a:lnTo>
                          <a:pt x="31" y="487"/>
                        </a:lnTo>
                        <a:lnTo>
                          <a:pt x="33" y="481"/>
                        </a:lnTo>
                        <a:lnTo>
                          <a:pt x="36" y="470"/>
                        </a:lnTo>
                        <a:lnTo>
                          <a:pt x="43" y="451"/>
                        </a:lnTo>
                        <a:lnTo>
                          <a:pt x="43" y="444"/>
                        </a:lnTo>
                        <a:lnTo>
                          <a:pt x="47" y="439"/>
                        </a:lnTo>
                        <a:lnTo>
                          <a:pt x="47" y="433"/>
                        </a:lnTo>
                        <a:lnTo>
                          <a:pt x="53" y="418"/>
                        </a:lnTo>
                        <a:lnTo>
                          <a:pt x="63" y="411"/>
                        </a:lnTo>
                        <a:lnTo>
                          <a:pt x="69" y="403"/>
                        </a:lnTo>
                        <a:lnTo>
                          <a:pt x="70" y="391"/>
                        </a:lnTo>
                        <a:lnTo>
                          <a:pt x="90" y="381"/>
                        </a:lnTo>
                        <a:lnTo>
                          <a:pt x="103" y="366"/>
                        </a:lnTo>
                        <a:lnTo>
                          <a:pt x="108" y="358"/>
                        </a:lnTo>
                        <a:lnTo>
                          <a:pt x="113" y="347"/>
                        </a:lnTo>
                        <a:lnTo>
                          <a:pt x="116" y="331"/>
                        </a:lnTo>
                        <a:lnTo>
                          <a:pt x="116" y="315"/>
                        </a:lnTo>
                        <a:lnTo>
                          <a:pt x="118" y="306"/>
                        </a:lnTo>
                        <a:lnTo>
                          <a:pt x="117" y="290"/>
                        </a:lnTo>
                        <a:lnTo>
                          <a:pt x="122" y="283"/>
                        </a:lnTo>
                        <a:lnTo>
                          <a:pt x="117" y="264"/>
                        </a:lnTo>
                        <a:lnTo>
                          <a:pt x="105" y="253"/>
                        </a:lnTo>
                        <a:lnTo>
                          <a:pt x="100" y="242"/>
                        </a:lnTo>
                        <a:lnTo>
                          <a:pt x="95" y="235"/>
                        </a:lnTo>
                        <a:lnTo>
                          <a:pt x="89" y="219"/>
                        </a:lnTo>
                        <a:lnTo>
                          <a:pt x="81" y="188"/>
                        </a:lnTo>
                        <a:lnTo>
                          <a:pt x="81" y="182"/>
                        </a:lnTo>
                        <a:lnTo>
                          <a:pt x="86" y="175"/>
                        </a:lnTo>
                        <a:lnTo>
                          <a:pt x="94" y="169"/>
                        </a:lnTo>
                        <a:lnTo>
                          <a:pt x="94" y="151"/>
                        </a:lnTo>
                        <a:lnTo>
                          <a:pt x="90" y="137"/>
                        </a:lnTo>
                        <a:lnTo>
                          <a:pt x="84" y="128"/>
                        </a:lnTo>
                        <a:lnTo>
                          <a:pt x="73" y="91"/>
                        </a:lnTo>
                        <a:lnTo>
                          <a:pt x="70" y="79"/>
                        </a:lnTo>
                        <a:lnTo>
                          <a:pt x="67" y="70"/>
                        </a:lnTo>
                        <a:lnTo>
                          <a:pt x="53" y="53"/>
                        </a:lnTo>
                        <a:lnTo>
                          <a:pt x="48" y="45"/>
                        </a:lnTo>
                        <a:lnTo>
                          <a:pt x="43" y="36"/>
                        </a:lnTo>
                        <a:lnTo>
                          <a:pt x="40" y="30"/>
                        </a:lnTo>
                        <a:lnTo>
                          <a:pt x="40" y="26"/>
                        </a:lnTo>
                        <a:lnTo>
                          <a:pt x="41" y="24"/>
                        </a:lnTo>
                        <a:lnTo>
                          <a:pt x="47" y="21"/>
                        </a:lnTo>
                        <a:lnTo>
                          <a:pt x="65" y="16"/>
                        </a:lnTo>
                        <a:lnTo>
                          <a:pt x="79" y="9"/>
                        </a:lnTo>
                        <a:lnTo>
                          <a:pt x="92" y="4"/>
                        </a:lnTo>
                        <a:lnTo>
                          <a:pt x="101" y="4"/>
                        </a:lnTo>
                        <a:lnTo>
                          <a:pt x="108" y="3"/>
                        </a:lnTo>
                        <a:lnTo>
                          <a:pt x="132" y="4"/>
                        </a:lnTo>
                        <a:lnTo>
                          <a:pt x="154" y="2"/>
                        </a:lnTo>
                        <a:lnTo>
                          <a:pt x="161" y="4"/>
                        </a:lnTo>
                        <a:lnTo>
                          <a:pt x="180" y="5"/>
                        </a:lnTo>
                        <a:lnTo>
                          <a:pt x="193" y="3"/>
                        </a:lnTo>
                        <a:lnTo>
                          <a:pt x="207" y="3"/>
                        </a:lnTo>
                        <a:lnTo>
                          <a:pt x="240" y="0"/>
                        </a:lnTo>
                        <a:lnTo>
                          <a:pt x="256" y="2"/>
                        </a:lnTo>
                        <a:lnTo>
                          <a:pt x="258" y="3"/>
                        </a:lnTo>
                        <a:lnTo>
                          <a:pt x="263" y="10"/>
                        </a:lnTo>
                        <a:lnTo>
                          <a:pt x="267" y="11"/>
                        </a:lnTo>
                        <a:lnTo>
                          <a:pt x="271" y="10"/>
                        </a:lnTo>
                        <a:lnTo>
                          <a:pt x="275" y="19"/>
                        </a:lnTo>
                        <a:lnTo>
                          <a:pt x="280" y="37"/>
                        </a:lnTo>
                        <a:lnTo>
                          <a:pt x="282" y="51"/>
                        </a:lnTo>
                        <a:lnTo>
                          <a:pt x="283" y="56"/>
                        </a:lnTo>
                        <a:lnTo>
                          <a:pt x="290" y="68"/>
                        </a:lnTo>
                        <a:lnTo>
                          <a:pt x="294" y="84"/>
                        </a:lnTo>
                        <a:lnTo>
                          <a:pt x="306" y="97"/>
                        </a:lnTo>
                        <a:lnTo>
                          <a:pt x="327" y="124"/>
                        </a:lnTo>
                        <a:lnTo>
                          <a:pt x="339" y="129"/>
                        </a:lnTo>
                        <a:lnTo>
                          <a:pt x="353" y="129"/>
                        </a:lnTo>
                        <a:lnTo>
                          <a:pt x="374" y="122"/>
                        </a:lnTo>
                        <a:lnTo>
                          <a:pt x="387" y="119"/>
                        </a:lnTo>
                        <a:lnTo>
                          <a:pt x="404" y="122"/>
                        </a:lnTo>
                        <a:lnTo>
                          <a:pt x="424" y="122"/>
                        </a:lnTo>
                        <a:lnTo>
                          <a:pt x="427" y="107"/>
                        </a:lnTo>
                        <a:lnTo>
                          <a:pt x="428" y="100"/>
                        </a:lnTo>
                        <a:lnTo>
                          <a:pt x="430" y="95"/>
                        </a:lnTo>
                        <a:lnTo>
                          <a:pt x="431" y="91"/>
                        </a:lnTo>
                        <a:lnTo>
                          <a:pt x="433" y="86"/>
                        </a:lnTo>
                        <a:lnTo>
                          <a:pt x="434" y="75"/>
                        </a:lnTo>
                        <a:lnTo>
                          <a:pt x="436" y="67"/>
                        </a:lnTo>
                        <a:lnTo>
                          <a:pt x="479" y="67"/>
                        </a:lnTo>
                        <a:lnTo>
                          <a:pt x="482" y="61"/>
                        </a:lnTo>
                        <a:lnTo>
                          <a:pt x="505" y="61"/>
                        </a:lnTo>
                        <a:lnTo>
                          <a:pt x="504" y="83"/>
                        </a:lnTo>
                        <a:lnTo>
                          <a:pt x="552" y="84"/>
                        </a:lnTo>
                        <a:lnTo>
                          <a:pt x="556" y="88"/>
                        </a:lnTo>
                        <a:lnTo>
                          <a:pt x="558" y="96"/>
                        </a:lnTo>
                        <a:lnTo>
                          <a:pt x="560" y="128"/>
                        </a:lnTo>
                        <a:lnTo>
                          <a:pt x="563" y="140"/>
                        </a:lnTo>
                        <a:lnTo>
                          <a:pt x="563" y="156"/>
                        </a:lnTo>
                        <a:lnTo>
                          <a:pt x="565" y="172"/>
                        </a:lnTo>
                        <a:lnTo>
                          <a:pt x="565" y="178"/>
                        </a:lnTo>
                        <a:lnTo>
                          <a:pt x="562" y="189"/>
                        </a:lnTo>
                        <a:lnTo>
                          <a:pt x="562" y="203"/>
                        </a:lnTo>
                        <a:lnTo>
                          <a:pt x="564" y="212"/>
                        </a:lnTo>
                        <a:lnTo>
                          <a:pt x="573" y="226"/>
                        </a:lnTo>
                        <a:lnTo>
                          <a:pt x="579" y="247"/>
                        </a:lnTo>
                        <a:lnTo>
                          <a:pt x="585" y="263"/>
                        </a:lnTo>
                        <a:lnTo>
                          <a:pt x="585" y="271"/>
                        </a:lnTo>
                        <a:lnTo>
                          <a:pt x="580" y="278"/>
                        </a:lnTo>
                        <a:lnTo>
                          <a:pt x="569" y="289"/>
                        </a:lnTo>
                        <a:lnTo>
                          <a:pt x="569" y="291"/>
                        </a:lnTo>
                        <a:lnTo>
                          <a:pt x="570" y="294"/>
                        </a:lnTo>
                        <a:lnTo>
                          <a:pt x="572" y="295"/>
                        </a:lnTo>
                        <a:lnTo>
                          <a:pt x="575" y="296"/>
                        </a:lnTo>
                        <a:lnTo>
                          <a:pt x="581" y="304"/>
                        </a:lnTo>
                        <a:lnTo>
                          <a:pt x="587" y="305"/>
                        </a:lnTo>
                        <a:lnTo>
                          <a:pt x="590" y="304"/>
                        </a:lnTo>
                        <a:lnTo>
                          <a:pt x="592" y="298"/>
                        </a:lnTo>
                        <a:lnTo>
                          <a:pt x="595" y="290"/>
                        </a:lnTo>
                        <a:lnTo>
                          <a:pt x="600" y="288"/>
                        </a:lnTo>
                        <a:lnTo>
                          <a:pt x="651" y="288"/>
                        </a:lnTo>
                        <a:lnTo>
                          <a:pt x="661" y="284"/>
                        </a:lnTo>
                        <a:lnTo>
                          <a:pt x="670" y="287"/>
                        </a:lnTo>
                        <a:lnTo>
                          <a:pt x="672" y="287"/>
                        </a:lnTo>
                        <a:lnTo>
                          <a:pt x="682" y="279"/>
                        </a:lnTo>
                        <a:lnTo>
                          <a:pt x="683" y="279"/>
                        </a:lnTo>
                        <a:lnTo>
                          <a:pt x="687" y="283"/>
                        </a:lnTo>
                        <a:lnTo>
                          <a:pt x="687" y="287"/>
                        </a:lnTo>
                        <a:lnTo>
                          <a:pt x="686" y="288"/>
                        </a:lnTo>
                        <a:lnTo>
                          <a:pt x="685" y="290"/>
                        </a:lnTo>
                        <a:lnTo>
                          <a:pt x="686" y="300"/>
                        </a:lnTo>
                        <a:lnTo>
                          <a:pt x="686" y="305"/>
                        </a:lnTo>
                        <a:lnTo>
                          <a:pt x="683" y="311"/>
                        </a:lnTo>
                        <a:lnTo>
                          <a:pt x="683" y="323"/>
                        </a:lnTo>
                        <a:lnTo>
                          <a:pt x="681" y="336"/>
                        </a:lnTo>
                        <a:lnTo>
                          <a:pt x="682" y="350"/>
                        </a:lnTo>
                        <a:lnTo>
                          <a:pt x="681" y="364"/>
                        </a:lnTo>
                        <a:lnTo>
                          <a:pt x="678" y="373"/>
                        </a:lnTo>
                        <a:lnTo>
                          <a:pt x="678" y="388"/>
                        </a:lnTo>
                        <a:lnTo>
                          <a:pt x="680" y="392"/>
                        </a:lnTo>
                        <a:lnTo>
                          <a:pt x="683" y="396"/>
                        </a:lnTo>
                        <a:lnTo>
                          <a:pt x="692" y="398"/>
                        </a:lnTo>
                        <a:lnTo>
                          <a:pt x="633" y="398"/>
                        </a:lnTo>
                        <a:lnTo>
                          <a:pt x="573" y="398"/>
                        </a:lnTo>
                        <a:lnTo>
                          <a:pt x="573" y="452"/>
                        </a:lnTo>
                        <a:lnTo>
                          <a:pt x="573" y="508"/>
                        </a:lnTo>
                        <a:lnTo>
                          <a:pt x="573" y="562"/>
                        </a:lnTo>
                        <a:lnTo>
                          <a:pt x="573" y="600"/>
                        </a:lnTo>
                        <a:lnTo>
                          <a:pt x="573" y="601"/>
                        </a:lnTo>
                        <a:lnTo>
                          <a:pt x="580" y="607"/>
                        </a:lnTo>
                        <a:lnTo>
                          <a:pt x="584" y="614"/>
                        </a:lnTo>
                        <a:lnTo>
                          <a:pt x="597" y="623"/>
                        </a:lnTo>
                        <a:lnTo>
                          <a:pt x="603" y="630"/>
                        </a:lnTo>
                        <a:lnTo>
                          <a:pt x="613" y="639"/>
                        </a:lnTo>
                        <a:lnTo>
                          <a:pt x="617" y="644"/>
                        </a:lnTo>
                        <a:lnTo>
                          <a:pt x="626" y="648"/>
                        </a:lnTo>
                        <a:lnTo>
                          <a:pt x="630" y="654"/>
                        </a:lnTo>
                        <a:lnTo>
                          <a:pt x="638" y="659"/>
                        </a:lnTo>
                        <a:lnTo>
                          <a:pt x="635" y="661"/>
                        </a:lnTo>
                        <a:lnTo>
                          <a:pt x="624" y="664"/>
                        </a:lnTo>
                        <a:lnTo>
                          <a:pt x="549" y="683"/>
                        </a:lnTo>
                        <a:lnTo>
                          <a:pt x="541" y="684"/>
                        </a:lnTo>
                        <a:lnTo>
                          <a:pt x="537" y="682"/>
                        </a:lnTo>
                        <a:lnTo>
                          <a:pt x="525" y="681"/>
                        </a:lnTo>
                        <a:lnTo>
                          <a:pt x="513" y="677"/>
                        </a:lnTo>
                        <a:lnTo>
                          <a:pt x="497" y="676"/>
                        </a:lnTo>
                        <a:lnTo>
                          <a:pt x="463" y="669"/>
                        </a:lnTo>
                        <a:lnTo>
                          <a:pt x="436" y="669"/>
                        </a:lnTo>
                        <a:lnTo>
                          <a:pt x="417" y="671"/>
                        </a:lnTo>
                        <a:lnTo>
                          <a:pt x="408" y="671"/>
                        </a:lnTo>
                        <a:lnTo>
                          <a:pt x="391" y="665"/>
                        </a:lnTo>
                        <a:lnTo>
                          <a:pt x="385" y="655"/>
                        </a:lnTo>
                        <a:lnTo>
                          <a:pt x="369" y="644"/>
                        </a:lnTo>
                        <a:lnTo>
                          <a:pt x="349" y="644"/>
                        </a:lnTo>
                        <a:lnTo>
                          <a:pt x="302" y="644"/>
                        </a:lnTo>
                        <a:lnTo>
                          <a:pt x="255" y="644"/>
                        </a:lnTo>
                        <a:lnTo>
                          <a:pt x="201" y="644"/>
                        </a:lnTo>
                        <a:lnTo>
                          <a:pt x="151" y="644"/>
                        </a:lnTo>
                        <a:lnTo>
                          <a:pt x="133" y="644"/>
                        </a:lnTo>
                        <a:lnTo>
                          <a:pt x="126" y="646"/>
                        </a:lnTo>
                        <a:lnTo>
                          <a:pt x="112" y="633"/>
                        </a:lnTo>
                        <a:lnTo>
                          <a:pt x="99" y="628"/>
                        </a:lnTo>
                        <a:lnTo>
                          <a:pt x="94" y="619"/>
                        </a:lnTo>
                        <a:lnTo>
                          <a:pt x="84" y="618"/>
                        </a:lnTo>
                        <a:lnTo>
                          <a:pt x="62" y="618"/>
                        </a:lnTo>
                        <a:lnTo>
                          <a:pt x="52" y="622"/>
                        </a:lnTo>
                        <a:lnTo>
                          <a:pt x="42" y="632"/>
                        </a:lnTo>
                        <a:lnTo>
                          <a:pt x="36" y="635"/>
                        </a:lnTo>
                        <a:lnTo>
                          <a:pt x="26" y="629"/>
                        </a:lnTo>
                        <a:lnTo>
                          <a:pt x="15" y="638"/>
                        </a:lnTo>
                        <a:lnTo>
                          <a:pt x="4" y="644"/>
                        </a:lnTo>
                        <a:lnTo>
                          <a:pt x="4" y="638"/>
                        </a:lnTo>
                        <a:lnTo>
                          <a:pt x="0" y="617"/>
                        </a:lnTo>
                        <a:lnTo>
                          <a:pt x="0" y="606"/>
                        </a:lnTo>
                        <a:lnTo>
                          <a:pt x="5" y="608"/>
                        </a:lnTo>
                        <a:lnTo>
                          <a:pt x="5" y="597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8" name="Freeform 27"/>
                  <p:cNvSpPr>
                    <a:spLocks noChangeAspect="1"/>
                  </p:cNvSpPr>
                  <p:nvPr/>
                </p:nvSpPr>
                <p:spPr bwMode="gray">
                  <a:xfrm>
                    <a:off x="2647" y="2535"/>
                    <a:ext cx="11" cy="16"/>
                  </a:xfrm>
                  <a:custGeom>
                    <a:avLst/>
                    <a:gdLst/>
                    <a:ahLst/>
                    <a:cxnLst>
                      <a:cxn ang="0">
                        <a:pos x="56" y="14"/>
                      </a:cxn>
                      <a:cxn ang="0">
                        <a:pos x="51" y="3"/>
                      </a:cxn>
                      <a:cxn ang="0">
                        <a:pos x="41" y="0"/>
                      </a:cxn>
                      <a:cxn ang="0">
                        <a:pos x="31" y="5"/>
                      </a:cxn>
                      <a:cxn ang="0">
                        <a:pos x="24" y="19"/>
                      </a:cxn>
                      <a:cxn ang="0">
                        <a:pos x="14" y="25"/>
                      </a:cxn>
                      <a:cxn ang="0">
                        <a:pos x="0" y="35"/>
                      </a:cxn>
                      <a:cxn ang="0">
                        <a:pos x="5" y="40"/>
                      </a:cxn>
                      <a:cxn ang="0">
                        <a:pos x="8" y="55"/>
                      </a:cxn>
                      <a:cxn ang="0">
                        <a:pos x="8" y="64"/>
                      </a:cxn>
                      <a:cxn ang="0">
                        <a:pos x="9" y="71"/>
                      </a:cxn>
                      <a:cxn ang="0">
                        <a:pos x="18" y="78"/>
                      </a:cxn>
                      <a:cxn ang="0">
                        <a:pos x="26" y="73"/>
                      </a:cxn>
                      <a:cxn ang="0">
                        <a:pos x="27" y="61"/>
                      </a:cxn>
                      <a:cxn ang="0">
                        <a:pos x="30" y="46"/>
                      </a:cxn>
                      <a:cxn ang="0">
                        <a:pos x="34" y="30"/>
                      </a:cxn>
                      <a:cxn ang="0">
                        <a:pos x="43" y="22"/>
                      </a:cxn>
                      <a:cxn ang="0">
                        <a:pos x="52" y="16"/>
                      </a:cxn>
                      <a:cxn ang="0">
                        <a:pos x="56" y="14"/>
                      </a:cxn>
                    </a:cxnLst>
                    <a:rect l="0" t="0" r="r" b="b"/>
                    <a:pathLst>
                      <a:path w="56" h="78">
                        <a:moveTo>
                          <a:pt x="56" y="14"/>
                        </a:moveTo>
                        <a:lnTo>
                          <a:pt x="51" y="3"/>
                        </a:lnTo>
                        <a:lnTo>
                          <a:pt x="41" y="0"/>
                        </a:lnTo>
                        <a:lnTo>
                          <a:pt x="31" y="5"/>
                        </a:lnTo>
                        <a:lnTo>
                          <a:pt x="24" y="19"/>
                        </a:lnTo>
                        <a:lnTo>
                          <a:pt x="14" y="25"/>
                        </a:lnTo>
                        <a:lnTo>
                          <a:pt x="0" y="35"/>
                        </a:lnTo>
                        <a:lnTo>
                          <a:pt x="5" y="40"/>
                        </a:lnTo>
                        <a:lnTo>
                          <a:pt x="8" y="55"/>
                        </a:lnTo>
                        <a:lnTo>
                          <a:pt x="8" y="64"/>
                        </a:lnTo>
                        <a:lnTo>
                          <a:pt x="9" y="71"/>
                        </a:lnTo>
                        <a:lnTo>
                          <a:pt x="18" y="78"/>
                        </a:lnTo>
                        <a:lnTo>
                          <a:pt x="26" y="73"/>
                        </a:lnTo>
                        <a:lnTo>
                          <a:pt x="27" y="61"/>
                        </a:lnTo>
                        <a:lnTo>
                          <a:pt x="30" y="46"/>
                        </a:lnTo>
                        <a:lnTo>
                          <a:pt x="34" y="30"/>
                        </a:lnTo>
                        <a:lnTo>
                          <a:pt x="43" y="22"/>
                        </a:lnTo>
                        <a:lnTo>
                          <a:pt x="52" y="16"/>
                        </a:lnTo>
                        <a:lnTo>
                          <a:pt x="56" y="14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48" name="Freeform 28"/>
                <p:cNvSpPr>
                  <a:spLocks noChangeAspect="1"/>
                </p:cNvSpPr>
                <p:nvPr/>
              </p:nvSpPr>
              <p:spPr bwMode="gray">
                <a:xfrm>
                  <a:off x="5231605" y="4207222"/>
                  <a:ext cx="39688" cy="41275"/>
                </a:xfrm>
                <a:custGeom>
                  <a:avLst/>
                  <a:gdLst/>
                  <a:ahLst/>
                  <a:cxnLst>
                    <a:cxn ang="0">
                      <a:pos x="125" y="52"/>
                    </a:cxn>
                    <a:cxn ang="0">
                      <a:pos x="127" y="49"/>
                    </a:cxn>
                    <a:cxn ang="0">
                      <a:pos x="126" y="58"/>
                    </a:cxn>
                    <a:cxn ang="0">
                      <a:pos x="103" y="98"/>
                    </a:cxn>
                    <a:cxn ang="0">
                      <a:pos x="73" y="109"/>
                    </a:cxn>
                    <a:cxn ang="0">
                      <a:pos x="63" y="125"/>
                    </a:cxn>
                    <a:cxn ang="0">
                      <a:pos x="55" y="129"/>
                    </a:cxn>
                    <a:cxn ang="0">
                      <a:pos x="43" y="131"/>
                    </a:cxn>
                    <a:cxn ang="0">
                      <a:pos x="23" y="113"/>
                    </a:cxn>
                    <a:cxn ang="0">
                      <a:pos x="11" y="100"/>
                    </a:cxn>
                    <a:cxn ang="0">
                      <a:pos x="5" y="88"/>
                    </a:cxn>
                    <a:cxn ang="0">
                      <a:pos x="0" y="74"/>
                    </a:cxn>
                    <a:cxn ang="0">
                      <a:pos x="2" y="61"/>
                    </a:cxn>
                    <a:cxn ang="0">
                      <a:pos x="28" y="27"/>
                    </a:cxn>
                    <a:cxn ang="0">
                      <a:pos x="40" y="16"/>
                    </a:cxn>
                    <a:cxn ang="0">
                      <a:pos x="68" y="1"/>
                    </a:cxn>
                    <a:cxn ang="0">
                      <a:pos x="83" y="0"/>
                    </a:cxn>
                    <a:cxn ang="0">
                      <a:pos x="95" y="6"/>
                    </a:cxn>
                    <a:cxn ang="0">
                      <a:pos x="105" y="18"/>
                    </a:cxn>
                    <a:cxn ang="0">
                      <a:pos x="113" y="29"/>
                    </a:cxn>
                    <a:cxn ang="0">
                      <a:pos x="121" y="42"/>
                    </a:cxn>
                    <a:cxn ang="0">
                      <a:pos x="125" y="52"/>
                    </a:cxn>
                  </a:cxnLst>
                  <a:rect l="0" t="0" r="r" b="b"/>
                  <a:pathLst>
                    <a:path w="127" h="131">
                      <a:moveTo>
                        <a:pt x="125" y="52"/>
                      </a:moveTo>
                      <a:lnTo>
                        <a:pt x="127" y="49"/>
                      </a:lnTo>
                      <a:lnTo>
                        <a:pt x="126" y="58"/>
                      </a:lnTo>
                      <a:lnTo>
                        <a:pt x="103" y="98"/>
                      </a:lnTo>
                      <a:lnTo>
                        <a:pt x="73" y="109"/>
                      </a:lnTo>
                      <a:lnTo>
                        <a:pt x="63" y="125"/>
                      </a:lnTo>
                      <a:lnTo>
                        <a:pt x="55" y="129"/>
                      </a:lnTo>
                      <a:lnTo>
                        <a:pt x="43" y="131"/>
                      </a:lnTo>
                      <a:lnTo>
                        <a:pt x="23" y="113"/>
                      </a:lnTo>
                      <a:lnTo>
                        <a:pt x="11" y="100"/>
                      </a:lnTo>
                      <a:lnTo>
                        <a:pt x="5" y="88"/>
                      </a:lnTo>
                      <a:lnTo>
                        <a:pt x="0" y="74"/>
                      </a:lnTo>
                      <a:lnTo>
                        <a:pt x="2" y="61"/>
                      </a:lnTo>
                      <a:lnTo>
                        <a:pt x="28" y="27"/>
                      </a:lnTo>
                      <a:lnTo>
                        <a:pt x="40" y="16"/>
                      </a:lnTo>
                      <a:lnTo>
                        <a:pt x="68" y="1"/>
                      </a:lnTo>
                      <a:lnTo>
                        <a:pt x="83" y="0"/>
                      </a:lnTo>
                      <a:lnTo>
                        <a:pt x="95" y="6"/>
                      </a:lnTo>
                      <a:lnTo>
                        <a:pt x="105" y="18"/>
                      </a:lnTo>
                      <a:lnTo>
                        <a:pt x="113" y="29"/>
                      </a:lnTo>
                      <a:lnTo>
                        <a:pt x="121" y="42"/>
                      </a:lnTo>
                      <a:lnTo>
                        <a:pt x="125" y="5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" name="Freeform 29"/>
                <p:cNvSpPr>
                  <a:spLocks noChangeAspect="1"/>
                </p:cNvSpPr>
                <p:nvPr/>
              </p:nvSpPr>
              <p:spPr bwMode="gray">
                <a:xfrm>
                  <a:off x="5142705" y="3834159"/>
                  <a:ext cx="203200" cy="174625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10" y="264"/>
                    </a:cxn>
                    <a:cxn ang="0">
                      <a:pos x="108" y="232"/>
                    </a:cxn>
                    <a:cxn ang="0">
                      <a:pos x="110" y="179"/>
                    </a:cxn>
                    <a:cxn ang="0">
                      <a:pos x="113" y="156"/>
                    </a:cxn>
                    <a:cxn ang="0">
                      <a:pos x="120" y="145"/>
                    </a:cxn>
                    <a:cxn ang="0">
                      <a:pos x="132" y="168"/>
                    </a:cxn>
                    <a:cxn ang="0">
                      <a:pos x="156" y="166"/>
                    </a:cxn>
                    <a:cxn ang="0">
                      <a:pos x="183" y="178"/>
                    </a:cxn>
                    <a:cxn ang="0">
                      <a:pos x="231" y="205"/>
                    </a:cxn>
                    <a:cxn ang="0">
                      <a:pos x="274" y="196"/>
                    </a:cxn>
                    <a:cxn ang="0">
                      <a:pos x="323" y="226"/>
                    </a:cxn>
                    <a:cxn ang="0">
                      <a:pos x="350" y="252"/>
                    </a:cxn>
                    <a:cxn ang="0">
                      <a:pos x="397" y="277"/>
                    </a:cxn>
                    <a:cxn ang="0">
                      <a:pos x="411" y="275"/>
                    </a:cxn>
                    <a:cxn ang="0">
                      <a:pos x="426" y="281"/>
                    </a:cxn>
                    <a:cxn ang="0">
                      <a:pos x="421" y="223"/>
                    </a:cxn>
                    <a:cxn ang="0">
                      <a:pos x="383" y="225"/>
                    </a:cxn>
                    <a:cxn ang="0">
                      <a:pos x="358" y="199"/>
                    </a:cxn>
                    <a:cxn ang="0">
                      <a:pos x="377" y="131"/>
                    </a:cxn>
                    <a:cxn ang="0">
                      <a:pos x="370" y="66"/>
                    </a:cxn>
                    <a:cxn ang="0">
                      <a:pos x="379" y="37"/>
                    </a:cxn>
                    <a:cxn ang="0">
                      <a:pos x="397" y="17"/>
                    </a:cxn>
                    <a:cxn ang="0">
                      <a:pos x="470" y="13"/>
                    </a:cxn>
                    <a:cxn ang="0">
                      <a:pos x="494" y="33"/>
                    </a:cxn>
                    <a:cxn ang="0">
                      <a:pos x="526" y="32"/>
                    </a:cxn>
                    <a:cxn ang="0">
                      <a:pos x="575" y="57"/>
                    </a:cxn>
                    <a:cxn ang="0">
                      <a:pos x="603" y="67"/>
                    </a:cxn>
                    <a:cxn ang="0">
                      <a:pos x="605" y="82"/>
                    </a:cxn>
                    <a:cxn ang="0">
                      <a:pos x="626" y="107"/>
                    </a:cxn>
                    <a:cxn ang="0">
                      <a:pos x="640" y="139"/>
                    </a:cxn>
                    <a:cxn ang="0">
                      <a:pos x="625" y="151"/>
                    </a:cxn>
                    <a:cxn ang="0">
                      <a:pos x="620" y="194"/>
                    </a:cxn>
                    <a:cxn ang="0">
                      <a:pos x="624" y="231"/>
                    </a:cxn>
                    <a:cxn ang="0">
                      <a:pos x="619" y="243"/>
                    </a:cxn>
                    <a:cxn ang="0">
                      <a:pos x="603" y="265"/>
                    </a:cxn>
                    <a:cxn ang="0">
                      <a:pos x="589" y="306"/>
                    </a:cxn>
                    <a:cxn ang="0">
                      <a:pos x="608" y="322"/>
                    </a:cxn>
                    <a:cxn ang="0">
                      <a:pos x="438" y="383"/>
                    </a:cxn>
                    <a:cxn ang="0">
                      <a:pos x="452" y="416"/>
                    </a:cxn>
                    <a:cxn ang="0">
                      <a:pos x="424" y="414"/>
                    </a:cxn>
                    <a:cxn ang="0">
                      <a:pos x="385" y="425"/>
                    </a:cxn>
                    <a:cxn ang="0">
                      <a:pos x="365" y="442"/>
                    </a:cxn>
                    <a:cxn ang="0">
                      <a:pos x="363" y="464"/>
                    </a:cxn>
                    <a:cxn ang="0">
                      <a:pos x="336" y="469"/>
                    </a:cxn>
                    <a:cxn ang="0">
                      <a:pos x="315" y="481"/>
                    </a:cxn>
                    <a:cxn ang="0">
                      <a:pos x="303" y="491"/>
                    </a:cxn>
                    <a:cxn ang="0">
                      <a:pos x="285" y="524"/>
                    </a:cxn>
                    <a:cxn ang="0">
                      <a:pos x="264" y="549"/>
                    </a:cxn>
                    <a:cxn ang="0">
                      <a:pos x="245" y="546"/>
                    </a:cxn>
                    <a:cxn ang="0">
                      <a:pos x="211" y="546"/>
                    </a:cxn>
                    <a:cxn ang="0">
                      <a:pos x="172" y="539"/>
                    </a:cxn>
                    <a:cxn ang="0">
                      <a:pos x="139" y="518"/>
                    </a:cxn>
                    <a:cxn ang="0">
                      <a:pos x="65" y="527"/>
                    </a:cxn>
                    <a:cxn ang="0">
                      <a:pos x="40" y="507"/>
                    </a:cxn>
                    <a:cxn ang="0">
                      <a:pos x="7" y="475"/>
                    </a:cxn>
                  </a:cxnLst>
                  <a:rect l="0" t="0" r="r" b="b"/>
                  <a:pathLst>
                    <a:path w="640" h="552">
                      <a:moveTo>
                        <a:pt x="0" y="468"/>
                      </a:moveTo>
                      <a:lnTo>
                        <a:pt x="0" y="430"/>
                      </a:lnTo>
                      <a:lnTo>
                        <a:pt x="0" y="376"/>
                      </a:lnTo>
                      <a:lnTo>
                        <a:pt x="0" y="320"/>
                      </a:lnTo>
                      <a:lnTo>
                        <a:pt x="0" y="266"/>
                      </a:lnTo>
                      <a:lnTo>
                        <a:pt x="60" y="266"/>
                      </a:lnTo>
                      <a:lnTo>
                        <a:pt x="119" y="266"/>
                      </a:lnTo>
                      <a:lnTo>
                        <a:pt x="110" y="264"/>
                      </a:lnTo>
                      <a:lnTo>
                        <a:pt x="107" y="260"/>
                      </a:lnTo>
                      <a:lnTo>
                        <a:pt x="105" y="256"/>
                      </a:lnTo>
                      <a:lnTo>
                        <a:pt x="105" y="241"/>
                      </a:lnTo>
                      <a:lnTo>
                        <a:pt x="108" y="232"/>
                      </a:lnTo>
                      <a:lnTo>
                        <a:pt x="109" y="218"/>
                      </a:lnTo>
                      <a:lnTo>
                        <a:pt x="108" y="204"/>
                      </a:lnTo>
                      <a:lnTo>
                        <a:pt x="110" y="191"/>
                      </a:lnTo>
                      <a:lnTo>
                        <a:pt x="110" y="179"/>
                      </a:lnTo>
                      <a:lnTo>
                        <a:pt x="113" y="173"/>
                      </a:lnTo>
                      <a:lnTo>
                        <a:pt x="113" y="168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4" y="155"/>
                      </a:lnTo>
                      <a:lnTo>
                        <a:pt x="114" y="151"/>
                      </a:lnTo>
                      <a:lnTo>
                        <a:pt x="110" y="147"/>
                      </a:lnTo>
                      <a:lnTo>
                        <a:pt x="120" y="145"/>
                      </a:lnTo>
                      <a:lnTo>
                        <a:pt x="124" y="145"/>
                      </a:lnTo>
                      <a:lnTo>
                        <a:pt x="126" y="146"/>
                      </a:lnTo>
                      <a:lnTo>
                        <a:pt x="132" y="156"/>
                      </a:lnTo>
                      <a:lnTo>
                        <a:pt x="132" y="168"/>
                      </a:lnTo>
                      <a:lnTo>
                        <a:pt x="134" y="173"/>
                      </a:lnTo>
                      <a:lnTo>
                        <a:pt x="137" y="173"/>
                      </a:lnTo>
                      <a:lnTo>
                        <a:pt x="151" y="167"/>
                      </a:lnTo>
                      <a:lnTo>
                        <a:pt x="156" y="166"/>
                      </a:lnTo>
                      <a:lnTo>
                        <a:pt x="162" y="166"/>
                      </a:lnTo>
                      <a:lnTo>
                        <a:pt x="173" y="161"/>
                      </a:lnTo>
                      <a:lnTo>
                        <a:pt x="179" y="169"/>
                      </a:lnTo>
                      <a:lnTo>
                        <a:pt x="183" y="178"/>
                      </a:lnTo>
                      <a:lnTo>
                        <a:pt x="188" y="184"/>
                      </a:lnTo>
                      <a:lnTo>
                        <a:pt x="201" y="190"/>
                      </a:lnTo>
                      <a:lnTo>
                        <a:pt x="213" y="198"/>
                      </a:lnTo>
                      <a:lnTo>
                        <a:pt x="231" y="205"/>
                      </a:lnTo>
                      <a:lnTo>
                        <a:pt x="243" y="206"/>
                      </a:lnTo>
                      <a:lnTo>
                        <a:pt x="252" y="204"/>
                      </a:lnTo>
                      <a:lnTo>
                        <a:pt x="264" y="199"/>
                      </a:lnTo>
                      <a:lnTo>
                        <a:pt x="274" y="196"/>
                      </a:lnTo>
                      <a:lnTo>
                        <a:pt x="279" y="198"/>
                      </a:lnTo>
                      <a:lnTo>
                        <a:pt x="298" y="216"/>
                      </a:lnTo>
                      <a:lnTo>
                        <a:pt x="312" y="222"/>
                      </a:lnTo>
                      <a:lnTo>
                        <a:pt x="323" y="226"/>
                      </a:lnTo>
                      <a:lnTo>
                        <a:pt x="334" y="227"/>
                      </a:lnTo>
                      <a:lnTo>
                        <a:pt x="341" y="233"/>
                      </a:lnTo>
                      <a:lnTo>
                        <a:pt x="346" y="245"/>
                      </a:lnTo>
                      <a:lnTo>
                        <a:pt x="350" y="252"/>
                      </a:lnTo>
                      <a:lnTo>
                        <a:pt x="363" y="264"/>
                      </a:lnTo>
                      <a:lnTo>
                        <a:pt x="377" y="272"/>
                      </a:lnTo>
                      <a:lnTo>
                        <a:pt x="387" y="276"/>
                      </a:lnTo>
                      <a:lnTo>
                        <a:pt x="397" y="277"/>
                      </a:lnTo>
                      <a:lnTo>
                        <a:pt x="400" y="277"/>
                      </a:lnTo>
                      <a:lnTo>
                        <a:pt x="406" y="275"/>
                      </a:lnTo>
                      <a:lnTo>
                        <a:pt x="410" y="274"/>
                      </a:lnTo>
                      <a:lnTo>
                        <a:pt x="411" y="275"/>
                      </a:lnTo>
                      <a:lnTo>
                        <a:pt x="416" y="282"/>
                      </a:lnTo>
                      <a:lnTo>
                        <a:pt x="420" y="283"/>
                      </a:lnTo>
                      <a:lnTo>
                        <a:pt x="424" y="283"/>
                      </a:lnTo>
                      <a:lnTo>
                        <a:pt x="426" y="281"/>
                      </a:lnTo>
                      <a:lnTo>
                        <a:pt x="426" y="274"/>
                      </a:lnTo>
                      <a:lnTo>
                        <a:pt x="425" y="266"/>
                      </a:lnTo>
                      <a:lnTo>
                        <a:pt x="424" y="231"/>
                      </a:lnTo>
                      <a:lnTo>
                        <a:pt x="421" y="223"/>
                      </a:lnTo>
                      <a:lnTo>
                        <a:pt x="415" y="222"/>
                      </a:lnTo>
                      <a:lnTo>
                        <a:pt x="406" y="227"/>
                      </a:lnTo>
                      <a:lnTo>
                        <a:pt x="395" y="225"/>
                      </a:lnTo>
                      <a:lnTo>
                        <a:pt x="383" y="225"/>
                      </a:lnTo>
                      <a:lnTo>
                        <a:pt x="376" y="220"/>
                      </a:lnTo>
                      <a:lnTo>
                        <a:pt x="366" y="207"/>
                      </a:lnTo>
                      <a:lnTo>
                        <a:pt x="360" y="201"/>
                      </a:lnTo>
                      <a:lnTo>
                        <a:pt x="358" y="199"/>
                      </a:lnTo>
                      <a:lnTo>
                        <a:pt x="357" y="189"/>
                      </a:lnTo>
                      <a:lnTo>
                        <a:pt x="360" y="182"/>
                      </a:lnTo>
                      <a:lnTo>
                        <a:pt x="362" y="170"/>
                      </a:lnTo>
                      <a:lnTo>
                        <a:pt x="377" y="131"/>
                      </a:lnTo>
                      <a:lnTo>
                        <a:pt x="378" y="124"/>
                      </a:lnTo>
                      <a:lnTo>
                        <a:pt x="379" y="99"/>
                      </a:lnTo>
                      <a:lnTo>
                        <a:pt x="377" y="85"/>
                      </a:lnTo>
                      <a:lnTo>
                        <a:pt x="370" y="66"/>
                      </a:lnTo>
                      <a:lnTo>
                        <a:pt x="370" y="56"/>
                      </a:lnTo>
                      <a:lnTo>
                        <a:pt x="372" y="53"/>
                      </a:lnTo>
                      <a:lnTo>
                        <a:pt x="374" y="44"/>
                      </a:lnTo>
                      <a:lnTo>
                        <a:pt x="379" y="37"/>
                      </a:lnTo>
                      <a:lnTo>
                        <a:pt x="387" y="23"/>
                      </a:lnTo>
                      <a:lnTo>
                        <a:pt x="389" y="21"/>
                      </a:lnTo>
                      <a:lnTo>
                        <a:pt x="394" y="17"/>
                      </a:lnTo>
                      <a:lnTo>
                        <a:pt x="397" y="17"/>
                      </a:lnTo>
                      <a:lnTo>
                        <a:pt x="406" y="13"/>
                      </a:lnTo>
                      <a:lnTo>
                        <a:pt x="468" y="0"/>
                      </a:lnTo>
                      <a:lnTo>
                        <a:pt x="471" y="6"/>
                      </a:lnTo>
                      <a:lnTo>
                        <a:pt x="470" y="13"/>
                      </a:lnTo>
                      <a:lnTo>
                        <a:pt x="471" y="22"/>
                      </a:lnTo>
                      <a:lnTo>
                        <a:pt x="475" y="23"/>
                      </a:lnTo>
                      <a:lnTo>
                        <a:pt x="483" y="24"/>
                      </a:lnTo>
                      <a:lnTo>
                        <a:pt x="494" y="33"/>
                      </a:lnTo>
                      <a:lnTo>
                        <a:pt x="502" y="22"/>
                      </a:lnTo>
                      <a:lnTo>
                        <a:pt x="508" y="21"/>
                      </a:lnTo>
                      <a:lnTo>
                        <a:pt x="516" y="23"/>
                      </a:lnTo>
                      <a:lnTo>
                        <a:pt x="526" y="32"/>
                      </a:lnTo>
                      <a:lnTo>
                        <a:pt x="530" y="39"/>
                      </a:lnTo>
                      <a:lnTo>
                        <a:pt x="538" y="43"/>
                      </a:lnTo>
                      <a:lnTo>
                        <a:pt x="546" y="45"/>
                      </a:lnTo>
                      <a:lnTo>
                        <a:pt x="575" y="57"/>
                      </a:lnTo>
                      <a:lnTo>
                        <a:pt x="586" y="61"/>
                      </a:lnTo>
                      <a:lnTo>
                        <a:pt x="597" y="61"/>
                      </a:lnTo>
                      <a:lnTo>
                        <a:pt x="599" y="64"/>
                      </a:lnTo>
                      <a:lnTo>
                        <a:pt x="603" y="67"/>
                      </a:lnTo>
                      <a:lnTo>
                        <a:pt x="602" y="70"/>
                      </a:lnTo>
                      <a:lnTo>
                        <a:pt x="602" y="75"/>
                      </a:lnTo>
                      <a:lnTo>
                        <a:pt x="603" y="76"/>
                      </a:lnTo>
                      <a:lnTo>
                        <a:pt x="605" y="82"/>
                      </a:lnTo>
                      <a:lnTo>
                        <a:pt x="614" y="82"/>
                      </a:lnTo>
                      <a:lnTo>
                        <a:pt x="621" y="91"/>
                      </a:lnTo>
                      <a:lnTo>
                        <a:pt x="623" y="96"/>
                      </a:lnTo>
                      <a:lnTo>
                        <a:pt x="626" y="107"/>
                      </a:lnTo>
                      <a:lnTo>
                        <a:pt x="632" y="112"/>
                      </a:lnTo>
                      <a:lnTo>
                        <a:pt x="635" y="130"/>
                      </a:lnTo>
                      <a:lnTo>
                        <a:pt x="639" y="132"/>
                      </a:lnTo>
                      <a:lnTo>
                        <a:pt x="640" y="139"/>
                      </a:lnTo>
                      <a:lnTo>
                        <a:pt x="640" y="142"/>
                      </a:lnTo>
                      <a:lnTo>
                        <a:pt x="631" y="147"/>
                      </a:lnTo>
                      <a:lnTo>
                        <a:pt x="629" y="148"/>
                      </a:lnTo>
                      <a:lnTo>
                        <a:pt x="625" y="151"/>
                      </a:lnTo>
                      <a:lnTo>
                        <a:pt x="624" y="161"/>
                      </a:lnTo>
                      <a:lnTo>
                        <a:pt x="625" y="169"/>
                      </a:lnTo>
                      <a:lnTo>
                        <a:pt x="619" y="186"/>
                      </a:lnTo>
                      <a:lnTo>
                        <a:pt x="620" y="194"/>
                      </a:lnTo>
                      <a:lnTo>
                        <a:pt x="621" y="209"/>
                      </a:lnTo>
                      <a:lnTo>
                        <a:pt x="619" y="223"/>
                      </a:lnTo>
                      <a:lnTo>
                        <a:pt x="620" y="226"/>
                      </a:lnTo>
                      <a:lnTo>
                        <a:pt x="624" y="231"/>
                      </a:lnTo>
                      <a:lnTo>
                        <a:pt x="629" y="233"/>
                      </a:lnTo>
                      <a:lnTo>
                        <a:pt x="630" y="239"/>
                      </a:lnTo>
                      <a:lnTo>
                        <a:pt x="627" y="242"/>
                      </a:lnTo>
                      <a:lnTo>
                        <a:pt x="619" y="243"/>
                      </a:lnTo>
                      <a:lnTo>
                        <a:pt x="613" y="248"/>
                      </a:lnTo>
                      <a:lnTo>
                        <a:pt x="608" y="249"/>
                      </a:lnTo>
                      <a:lnTo>
                        <a:pt x="607" y="250"/>
                      </a:lnTo>
                      <a:lnTo>
                        <a:pt x="603" y="265"/>
                      </a:lnTo>
                      <a:lnTo>
                        <a:pt x="603" y="280"/>
                      </a:lnTo>
                      <a:lnTo>
                        <a:pt x="598" y="295"/>
                      </a:lnTo>
                      <a:lnTo>
                        <a:pt x="591" y="302"/>
                      </a:lnTo>
                      <a:lnTo>
                        <a:pt x="589" y="306"/>
                      </a:lnTo>
                      <a:lnTo>
                        <a:pt x="592" y="314"/>
                      </a:lnTo>
                      <a:lnTo>
                        <a:pt x="597" y="315"/>
                      </a:lnTo>
                      <a:lnTo>
                        <a:pt x="600" y="323"/>
                      </a:lnTo>
                      <a:lnTo>
                        <a:pt x="608" y="322"/>
                      </a:lnTo>
                      <a:lnTo>
                        <a:pt x="612" y="324"/>
                      </a:lnTo>
                      <a:lnTo>
                        <a:pt x="612" y="325"/>
                      </a:lnTo>
                      <a:lnTo>
                        <a:pt x="603" y="326"/>
                      </a:lnTo>
                      <a:lnTo>
                        <a:pt x="438" y="383"/>
                      </a:lnTo>
                      <a:lnTo>
                        <a:pt x="446" y="399"/>
                      </a:lnTo>
                      <a:lnTo>
                        <a:pt x="448" y="411"/>
                      </a:lnTo>
                      <a:lnTo>
                        <a:pt x="453" y="414"/>
                      </a:lnTo>
                      <a:lnTo>
                        <a:pt x="452" y="416"/>
                      </a:lnTo>
                      <a:lnTo>
                        <a:pt x="444" y="415"/>
                      </a:lnTo>
                      <a:lnTo>
                        <a:pt x="436" y="417"/>
                      </a:lnTo>
                      <a:lnTo>
                        <a:pt x="430" y="416"/>
                      </a:lnTo>
                      <a:lnTo>
                        <a:pt x="424" y="414"/>
                      </a:lnTo>
                      <a:lnTo>
                        <a:pt x="420" y="414"/>
                      </a:lnTo>
                      <a:lnTo>
                        <a:pt x="408" y="420"/>
                      </a:lnTo>
                      <a:lnTo>
                        <a:pt x="392" y="421"/>
                      </a:lnTo>
                      <a:lnTo>
                        <a:pt x="385" y="425"/>
                      </a:lnTo>
                      <a:lnTo>
                        <a:pt x="378" y="432"/>
                      </a:lnTo>
                      <a:lnTo>
                        <a:pt x="372" y="432"/>
                      </a:lnTo>
                      <a:lnTo>
                        <a:pt x="366" y="435"/>
                      </a:lnTo>
                      <a:lnTo>
                        <a:pt x="365" y="442"/>
                      </a:lnTo>
                      <a:lnTo>
                        <a:pt x="365" y="451"/>
                      </a:lnTo>
                      <a:lnTo>
                        <a:pt x="366" y="455"/>
                      </a:lnTo>
                      <a:lnTo>
                        <a:pt x="365" y="459"/>
                      </a:lnTo>
                      <a:lnTo>
                        <a:pt x="363" y="464"/>
                      </a:lnTo>
                      <a:lnTo>
                        <a:pt x="362" y="468"/>
                      </a:lnTo>
                      <a:lnTo>
                        <a:pt x="354" y="468"/>
                      </a:lnTo>
                      <a:lnTo>
                        <a:pt x="342" y="467"/>
                      </a:lnTo>
                      <a:lnTo>
                        <a:pt x="336" y="469"/>
                      </a:lnTo>
                      <a:lnTo>
                        <a:pt x="334" y="473"/>
                      </a:lnTo>
                      <a:lnTo>
                        <a:pt x="331" y="473"/>
                      </a:lnTo>
                      <a:lnTo>
                        <a:pt x="324" y="482"/>
                      </a:lnTo>
                      <a:lnTo>
                        <a:pt x="315" y="481"/>
                      </a:lnTo>
                      <a:lnTo>
                        <a:pt x="312" y="482"/>
                      </a:lnTo>
                      <a:lnTo>
                        <a:pt x="309" y="485"/>
                      </a:lnTo>
                      <a:lnTo>
                        <a:pt x="307" y="490"/>
                      </a:lnTo>
                      <a:lnTo>
                        <a:pt x="303" y="491"/>
                      </a:lnTo>
                      <a:lnTo>
                        <a:pt x="297" y="503"/>
                      </a:lnTo>
                      <a:lnTo>
                        <a:pt x="287" y="513"/>
                      </a:lnTo>
                      <a:lnTo>
                        <a:pt x="285" y="518"/>
                      </a:lnTo>
                      <a:lnTo>
                        <a:pt x="285" y="524"/>
                      </a:lnTo>
                      <a:lnTo>
                        <a:pt x="280" y="529"/>
                      </a:lnTo>
                      <a:lnTo>
                        <a:pt x="276" y="532"/>
                      </a:lnTo>
                      <a:lnTo>
                        <a:pt x="270" y="541"/>
                      </a:lnTo>
                      <a:lnTo>
                        <a:pt x="264" y="549"/>
                      </a:lnTo>
                      <a:lnTo>
                        <a:pt x="259" y="549"/>
                      </a:lnTo>
                      <a:lnTo>
                        <a:pt x="252" y="552"/>
                      </a:lnTo>
                      <a:lnTo>
                        <a:pt x="247" y="551"/>
                      </a:lnTo>
                      <a:lnTo>
                        <a:pt x="245" y="546"/>
                      </a:lnTo>
                      <a:lnTo>
                        <a:pt x="241" y="544"/>
                      </a:lnTo>
                      <a:lnTo>
                        <a:pt x="233" y="545"/>
                      </a:lnTo>
                      <a:lnTo>
                        <a:pt x="228" y="544"/>
                      </a:lnTo>
                      <a:lnTo>
                        <a:pt x="211" y="546"/>
                      </a:lnTo>
                      <a:lnTo>
                        <a:pt x="198" y="541"/>
                      </a:lnTo>
                      <a:lnTo>
                        <a:pt x="179" y="543"/>
                      </a:lnTo>
                      <a:lnTo>
                        <a:pt x="174" y="543"/>
                      </a:lnTo>
                      <a:lnTo>
                        <a:pt x="172" y="539"/>
                      </a:lnTo>
                      <a:lnTo>
                        <a:pt x="164" y="537"/>
                      </a:lnTo>
                      <a:lnTo>
                        <a:pt x="157" y="524"/>
                      </a:lnTo>
                      <a:lnTo>
                        <a:pt x="153" y="521"/>
                      </a:lnTo>
                      <a:lnTo>
                        <a:pt x="139" y="518"/>
                      </a:lnTo>
                      <a:lnTo>
                        <a:pt x="118" y="518"/>
                      </a:lnTo>
                      <a:lnTo>
                        <a:pt x="115" y="514"/>
                      </a:lnTo>
                      <a:lnTo>
                        <a:pt x="72" y="525"/>
                      </a:lnTo>
                      <a:lnTo>
                        <a:pt x="65" y="527"/>
                      </a:lnTo>
                      <a:lnTo>
                        <a:pt x="57" y="522"/>
                      </a:lnTo>
                      <a:lnTo>
                        <a:pt x="53" y="516"/>
                      </a:lnTo>
                      <a:lnTo>
                        <a:pt x="44" y="512"/>
                      </a:lnTo>
                      <a:lnTo>
                        <a:pt x="40" y="507"/>
                      </a:lnTo>
                      <a:lnTo>
                        <a:pt x="30" y="498"/>
                      </a:lnTo>
                      <a:lnTo>
                        <a:pt x="24" y="491"/>
                      </a:lnTo>
                      <a:lnTo>
                        <a:pt x="11" y="482"/>
                      </a:lnTo>
                      <a:lnTo>
                        <a:pt x="7" y="475"/>
                      </a:lnTo>
                      <a:lnTo>
                        <a:pt x="0" y="469"/>
                      </a:lnTo>
                      <a:lnTo>
                        <a:pt x="0" y="468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" name="Freeform 30"/>
                <p:cNvSpPr>
                  <a:spLocks noChangeAspect="1"/>
                </p:cNvSpPr>
                <p:nvPr/>
              </p:nvSpPr>
              <p:spPr bwMode="gray">
                <a:xfrm>
                  <a:off x="5198267" y="3965922"/>
                  <a:ext cx="134938" cy="128588"/>
                </a:xfrm>
                <a:custGeom>
                  <a:avLst/>
                  <a:gdLst/>
                  <a:ahLst/>
                  <a:cxnLst>
                    <a:cxn ang="0">
                      <a:pos x="202" y="60"/>
                    </a:cxn>
                    <a:cxn ang="0">
                      <a:pos x="198" y="66"/>
                    </a:cxn>
                    <a:cxn ang="0">
                      <a:pos x="193" y="70"/>
                    </a:cxn>
                    <a:cxn ang="0">
                      <a:pos x="179" y="66"/>
                    </a:cxn>
                    <a:cxn ang="0">
                      <a:pos x="175" y="71"/>
                    </a:cxn>
                    <a:cxn ang="0">
                      <a:pos x="169" y="70"/>
                    </a:cxn>
                    <a:cxn ang="0">
                      <a:pos x="164" y="72"/>
                    </a:cxn>
                    <a:cxn ang="0">
                      <a:pos x="156" y="78"/>
                    </a:cxn>
                    <a:cxn ang="0">
                      <a:pos x="156" y="83"/>
                    </a:cxn>
                    <a:cxn ang="0">
                      <a:pos x="153" y="86"/>
                    </a:cxn>
                    <a:cxn ang="0">
                      <a:pos x="143" y="87"/>
                    </a:cxn>
                    <a:cxn ang="0">
                      <a:pos x="140" y="93"/>
                    </a:cxn>
                    <a:cxn ang="0">
                      <a:pos x="130" y="100"/>
                    </a:cxn>
                    <a:cxn ang="0">
                      <a:pos x="121" y="110"/>
                    </a:cxn>
                    <a:cxn ang="0">
                      <a:pos x="115" y="115"/>
                    </a:cxn>
                    <a:cxn ang="0">
                      <a:pos x="103" y="129"/>
                    </a:cxn>
                    <a:cxn ang="0">
                      <a:pos x="92" y="135"/>
                    </a:cxn>
                    <a:cxn ang="0">
                      <a:pos x="80" y="138"/>
                    </a:cxn>
                    <a:cxn ang="0">
                      <a:pos x="73" y="132"/>
                    </a:cxn>
                    <a:cxn ang="0">
                      <a:pos x="61" y="131"/>
                    </a:cxn>
                    <a:cxn ang="0">
                      <a:pos x="39" y="132"/>
                    </a:cxn>
                    <a:cxn ang="0">
                      <a:pos x="7" y="129"/>
                    </a:cxn>
                    <a:cxn ang="0">
                      <a:pos x="0" y="125"/>
                    </a:cxn>
                    <a:cxn ang="0">
                      <a:pos x="3" y="140"/>
                    </a:cxn>
                    <a:cxn ang="0">
                      <a:pos x="27" y="172"/>
                    </a:cxn>
                    <a:cxn ang="0">
                      <a:pos x="35" y="197"/>
                    </a:cxn>
                    <a:cxn ang="0">
                      <a:pos x="77" y="247"/>
                    </a:cxn>
                    <a:cxn ang="0">
                      <a:pos x="107" y="260"/>
                    </a:cxn>
                    <a:cxn ang="0">
                      <a:pos x="129" y="279"/>
                    </a:cxn>
                    <a:cxn ang="0">
                      <a:pos x="140" y="308"/>
                    </a:cxn>
                    <a:cxn ang="0">
                      <a:pos x="150" y="341"/>
                    </a:cxn>
                    <a:cxn ang="0">
                      <a:pos x="167" y="355"/>
                    </a:cxn>
                    <a:cxn ang="0">
                      <a:pos x="193" y="357"/>
                    </a:cxn>
                    <a:cxn ang="0">
                      <a:pos x="216" y="367"/>
                    </a:cxn>
                    <a:cxn ang="0">
                      <a:pos x="239" y="371"/>
                    </a:cxn>
                    <a:cxn ang="0">
                      <a:pos x="271" y="380"/>
                    </a:cxn>
                    <a:cxn ang="0">
                      <a:pos x="296" y="380"/>
                    </a:cxn>
                    <a:cxn ang="0">
                      <a:pos x="329" y="388"/>
                    </a:cxn>
                    <a:cxn ang="0">
                      <a:pos x="349" y="404"/>
                    </a:cxn>
                    <a:cxn ang="0">
                      <a:pos x="351" y="404"/>
                    </a:cxn>
                    <a:cxn ang="0">
                      <a:pos x="355" y="377"/>
                    </a:cxn>
                    <a:cxn ang="0">
                      <a:pos x="372" y="360"/>
                    </a:cxn>
                    <a:cxn ang="0">
                      <a:pos x="398" y="318"/>
                    </a:cxn>
                    <a:cxn ang="0">
                      <a:pos x="422" y="251"/>
                    </a:cxn>
                    <a:cxn ang="0">
                      <a:pos x="414" y="211"/>
                    </a:cxn>
                    <a:cxn ang="0">
                      <a:pos x="422" y="175"/>
                    </a:cxn>
                    <a:cxn ang="0">
                      <a:pos x="428" y="151"/>
                    </a:cxn>
                    <a:cxn ang="0">
                      <a:pos x="428" y="105"/>
                    </a:cxn>
                    <a:cxn ang="0">
                      <a:pos x="420" y="73"/>
                    </a:cxn>
                    <a:cxn ang="0">
                      <a:pos x="410" y="50"/>
                    </a:cxn>
                    <a:cxn ang="0">
                      <a:pos x="351" y="27"/>
                    </a:cxn>
                    <a:cxn ang="0">
                      <a:pos x="322" y="19"/>
                    </a:cxn>
                    <a:cxn ang="0">
                      <a:pos x="281" y="19"/>
                    </a:cxn>
                    <a:cxn ang="0">
                      <a:pos x="280" y="2"/>
                    </a:cxn>
                    <a:cxn ang="0">
                      <a:pos x="264" y="3"/>
                    </a:cxn>
                    <a:cxn ang="0">
                      <a:pos x="252" y="0"/>
                    </a:cxn>
                    <a:cxn ang="0">
                      <a:pos x="236" y="6"/>
                    </a:cxn>
                    <a:cxn ang="0">
                      <a:pos x="213" y="11"/>
                    </a:cxn>
                    <a:cxn ang="0">
                      <a:pos x="200" y="18"/>
                    </a:cxn>
                    <a:cxn ang="0">
                      <a:pos x="193" y="28"/>
                    </a:cxn>
                    <a:cxn ang="0">
                      <a:pos x="194" y="41"/>
                    </a:cxn>
                    <a:cxn ang="0">
                      <a:pos x="191" y="50"/>
                    </a:cxn>
                  </a:cxnLst>
                  <a:rect l="0" t="0" r="r" b="b"/>
                  <a:pathLst>
                    <a:path w="428" h="405">
                      <a:moveTo>
                        <a:pt x="190" y="54"/>
                      </a:moveTo>
                      <a:lnTo>
                        <a:pt x="202" y="60"/>
                      </a:lnTo>
                      <a:lnTo>
                        <a:pt x="202" y="64"/>
                      </a:lnTo>
                      <a:lnTo>
                        <a:pt x="198" y="66"/>
                      </a:lnTo>
                      <a:lnTo>
                        <a:pt x="195" y="70"/>
                      </a:lnTo>
                      <a:lnTo>
                        <a:pt x="193" y="70"/>
                      </a:lnTo>
                      <a:lnTo>
                        <a:pt x="184" y="66"/>
                      </a:lnTo>
                      <a:lnTo>
                        <a:pt x="179" y="66"/>
                      </a:lnTo>
                      <a:lnTo>
                        <a:pt x="177" y="67"/>
                      </a:lnTo>
                      <a:lnTo>
                        <a:pt x="175" y="71"/>
                      </a:lnTo>
                      <a:lnTo>
                        <a:pt x="172" y="72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4" y="72"/>
                      </a:lnTo>
                      <a:lnTo>
                        <a:pt x="159" y="75"/>
                      </a:lnTo>
                      <a:lnTo>
                        <a:pt x="156" y="78"/>
                      </a:lnTo>
                      <a:lnTo>
                        <a:pt x="155" y="81"/>
                      </a:lnTo>
                      <a:lnTo>
                        <a:pt x="156" y="83"/>
                      </a:lnTo>
                      <a:lnTo>
                        <a:pt x="155" y="84"/>
                      </a:lnTo>
                      <a:lnTo>
                        <a:pt x="153" y="86"/>
                      </a:lnTo>
                      <a:lnTo>
                        <a:pt x="151" y="83"/>
                      </a:lnTo>
                      <a:lnTo>
                        <a:pt x="143" y="87"/>
                      </a:lnTo>
                      <a:lnTo>
                        <a:pt x="140" y="91"/>
                      </a:lnTo>
                      <a:lnTo>
                        <a:pt x="140" y="93"/>
                      </a:lnTo>
                      <a:lnTo>
                        <a:pt x="135" y="96"/>
                      </a:lnTo>
                      <a:lnTo>
                        <a:pt x="130" y="100"/>
                      </a:lnTo>
                      <a:lnTo>
                        <a:pt x="126" y="107"/>
                      </a:lnTo>
                      <a:lnTo>
                        <a:pt x="121" y="110"/>
                      </a:lnTo>
                      <a:lnTo>
                        <a:pt x="121" y="113"/>
                      </a:lnTo>
                      <a:lnTo>
                        <a:pt x="115" y="115"/>
                      </a:lnTo>
                      <a:lnTo>
                        <a:pt x="110" y="123"/>
                      </a:lnTo>
                      <a:lnTo>
                        <a:pt x="103" y="129"/>
                      </a:lnTo>
                      <a:lnTo>
                        <a:pt x="98" y="127"/>
                      </a:lnTo>
                      <a:lnTo>
                        <a:pt x="92" y="135"/>
                      </a:lnTo>
                      <a:lnTo>
                        <a:pt x="87" y="135"/>
                      </a:lnTo>
                      <a:lnTo>
                        <a:pt x="80" y="138"/>
                      </a:lnTo>
                      <a:lnTo>
                        <a:pt x="75" y="137"/>
                      </a:lnTo>
                      <a:lnTo>
                        <a:pt x="73" y="132"/>
                      </a:lnTo>
                      <a:lnTo>
                        <a:pt x="69" y="130"/>
                      </a:lnTo>
                      <a:lnTo>
                        <a:pt x="61" y="131"/>
                      </a:lnTo>
                      <a:lnTo>
                        <a:pt x="56" y="130"/>
                      </a:lnTo>
                      <a:lnTo>
                        <a:pt x="39" y="132"/>
                      </a:lnTo>
                      <a:lnTo>
                        <a:pt x="26" y="127"/>
                      </a:lnTo>
                      <a:lnTo>
                        <a:pt x="7" y="129"/>
                      </a:lnTo>
                      <a:lnTo>
                        <a:pt x="2" y="129"/>
                      </a:ln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3" y="140"/>
                      </a:lnTo>
                      <a:lnTo>
                        <a:pt x="16" y="162"/>
                      </a:lnTo>
                      <a:lnTo>
                        <a:pt x="27" y="172"/>
                      </a:lnTo>
                      <a:lnTo>
                        <a:pt x="28" y="183"/>
                      </a:lnTo>
                      <a:lnTo>
                        <a:pt x="35" y="197"/>
                      </a:lnTo>
                      <a:lnTo>
                        <a:pt x="48" y="216"/>
                      </a:lnTo>
                      <a:lnTo>
                        <a:pt x="77" y="247"/>
                      </a:lnTo>
                      <a:lnTo>
                        <a:pt x="94" y="250"/>
                      </a:lnTo>
                      <a:lnTo>
                        <a:pt x="107" y="260"/>
                      </a:lnTo>
                      <a:lnTo>
                        <a:pt x="116" y="274"/>
                      </a:lnTo>
                      <a:lnTo>
                        <a:pt x="129" y="279"/>
                      </a:lnTo>
                      <a:lnTo>
                        <a:pt x="140" y="287"/>
                      </a:lnTo>
                      <a:lnTo>
                        <a:pt x="140" y="308"/>
                      </a:lnTo>
                      <a:lnTo>
                        <a:pt x="143" y="328"/>
                      </a:lnTo>
                      <a:lnTo>
                        <a:pt x="150" y="341"/>
                      </a:lnTo>
                      <a:lnTo>
                        <a:pt x="158" y="350"/>
                      </a:lnTo>
                      <a:lnTo>
                        <a:pt x="167" y="355"/>
                      </a:lnTo>
                      <a:lnTo>
                        <a:pt x="180" y="357"/>
                      </a:lnTo>
                      <a:lnTo>
                        <a:pt x="193" y="357"/>
                      </a:lnTo>
                      <a:lnTo>
                        <a:pt x="206" y="363"/>
                      </a:lnTo>
                      <a:lnTo>
                        <a:pt x="216" y="367"/>
                      </a:lnTo>
                      <a:lnTo>
                        <a:pt x="227" y="376"/>
                      </a:lnTo>
                      <a:lnTo>
                        <a:pt x="239" y="371"/>
                      </a:lnTo>
                      <a:lnTo>
                        <a:pt x="248" y="373"/>
                      </a:lnTo>
                      <a:lnTo>
                        <a:pt x="271" y="380"/>
                      </a:lnTo>
                      <a:lnTo>
                        <a:pt x="283" y="383"/>
                      </a:lnTo>
                      <a:lnTo>
                        <a:pt x="296" y="380"/>
                      </a:lnTo>
                      <a:lnTo>
                        <a:pt x="308" y="382"/>
                      </a:lnTo>
                      <a:lnTo>
                        <a:pt x="329" y="388"/>
                      </a:lnTo>
                      <a:lnTo>
                        <a:pt x="344" y="403"/>
                      </a:lnTo>
                      <a:lnTo>
                        <a:pt x="349" y="404"/>
                      </a:lnTo>
                      <a:lnTo>
                        <a:pt x="350" y="405"/>
                      </a:lnTo>
                      <a:lnTo>
                        <a:pt x="351" y="404"/>
                      </a:lnTo>
                      <a:lnTo>
                        <a:pt x="351" y="389"/>
                      </a:lnTo>
                      <a:lnTo>
                        <a:pt x="355" y="377"/>
                      </a:lnTo>
                      <a:lnTo>
                        <a:pt x="361" y="367"/>
                      </a:lnTo>
                      <a:lnTo>
                        <a:pt x="372" y="360"/>
                      </a:lnTo>
                      <a:lnTo>
                        <a:pt x="379" y="352"/>
                      </a:lnTo>
                      <a:lnTo>
                        <a:pt x="398" y="318"/>
                      </a:lnTo>
                      <a:lnTo>
                        <a:pt x="405" y="287"/>
                      </a:lnTo>
                      <a:lnTo>
                        <a:pt x="422" y="251"/>
                      </a:lnTo>
                      <a:lnTo>
                        <a:pt x="419" y="224"/>
                      </a:lnTo>
                      <a:lnTo>
                        <a:pt x="414" y="211"/>
                      </a:lnTo>
                      <a:lnTo>
                        <a:pt x="412" y="194"/>
                      </a:lnTo>
                      <a:lnTo>
                        <a:pt x="422" y="175"/>
                      </a:lnTo>
                      <a:lnTo>
                        <a:pt x="424" y="167"/>
                      </a:lnTo>
                      <a:lnTo>
                        <a:pt x="428" y="151"/>
                      </a:lnTo>
                      <a:lnTo>
                        <a:pt x="427" y="140"/>
                      </a:lnTo>
                      <a:lnTo>
                        <a:pt x="428" y="105"/>
                      </a:lnTo>
                      <a:lnTo>
                        <a:pt x="424" y="83"/>
                      </a:lnTo>
                      <a:lnTo>
                        <a:pt x="420" y="73"/>
                      </a:lnTo>
                      <a:lnTo>
                        <a:pt x="419" y="60"/>
                      </a:lnTo>
                      <a:lnTo>
                        <a:pt x="410" y="50"/>
                      </a:lnTo>
                      <a:lnTo>
                        <a:pt x="379" y="39"/>
                      </a:lnTo>
                      <a:lnTo>
                        <a:pt x="351" y="27"/>
                      </a:lnTo>
                      <a:lnTo>
                        <a:pt x="336" y="23"/>
                      </a:lnTo>
                      <a:lnTo>
                        <a:pt x="322" y="19"/>
                      </a:lnTo>
                      <a:lnTo>
                        <a:pt x="299" y="21"/>
                      </a:lnTo>
                      <a:lnTo>
                        <a:pt x="281" y="19"/>
                      </a:lnTo>
                      <a:lnTo>
                        <a:pt x="281" y="0"/>
                      </a:lnTo>
                      <a:lnTo>
                        <a:pt x="280" y="2"/>
                      </a:lnTo>
                      <a:lnTo>
                        <a:pt x="272" y="1"/>
                      </a:lnTo>
                      <a:lnTo>
                        <a:pt x="264" y="3"/>
                      </a:lnTo>
                      <a:lnTo>
                        <a:pt x="258" y="2"/>
                      </a:lnTo>
                      <a:lnTo>
                        <a:pt x="252" y="0"/>
                      </a:lnTo>
                      <a:lnTo>
                        <a:pt x="248" y="0"/>
                      </a:lnTo>
                      <a:lnTo>
                        <a:pt x="236" y="6"/>
                      </a:lnTo>
                      <a:lnTo>
                        <a:pt x="220" y="7"/>
                      </a:lnTo>
                      <a:lnTo>
                        <a:pt x="213" y="11"/>
                      </a:lnTo>
                      <a:lnTo>
                        <a:pt x="206" y="18"/>
                      </a:lnTo>
                      <a:lnTo>
                        <a:pt x="200" y="18"/>
                      </a:lnTo>
                      <a:lnTo>
                        <a:pt x="194" y="21"/>
                      </a:lnTo>
                      <a:lnTo>
                        <a:pt x="193" y="28"/>
                      </a:lnTo>
                      <a:lnTo>
                        <a:pt x="193" y="37"/>
                      </a:lnTo>
                      <a:lnTo>
                        <a:pt x="194" y="41"/>
                      </a:lnTo>
                      <a:lnTo>
                        <a:pt x="193" y="45"/>
                      </a:lnTo>
                      <a:lnTo>
                        <a:pt x="191" y="50"/>
                      </a:lnTo>
                      <a:lnTo>
                        <a:pt x="190" y="5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1" name="Freeform 31"/>
                <p:cNvSpPr>
                  <a:spLocks noChangeAspect="1"/>
                </p:cNvSpPr>
                <p:nvPr/>
              </p:nvSpPr>
              <p:spPr bwMode="gray">
                <a:xfrm>
                  <a:off x="4961730" y="3988147"/>
                  <a:ext cx="233363" cy="230188"/>
                </a:xfrm>
                <a:custGeom>
                  <a:avLst/>
                  <a:gdLst/>
                  <a:ahLst/>
                  <a:cxnLst>
                    <a:cxn ang="0">
                      <a:pos x="252" y="26"/>
                    </a:cxn>
                    <a:cxn ang="0">
                      <a:pos x="130" y="26"/>
                    </a:cxn>
                    <a:cxn ang="0">
                      <a:pos x="96" y="10"/>
                    </a:cxn>
                    <a:cxn ang="0">
                      <a:pos x="59" y="0"/>
                    </a:cxn>
                    <a:cxn ang="0">
                      <a:pos x="33" y="17"/>
                    </a:cxn>
                    <a:cxn ang="0">
                      <a:pos x="1" y="26"/>
                    </a:cxn>
                    <a:cxn ang="0">
                      <a:pos x="3" y="64"/>
                    </a:cxn>
                    <a:cxn ang="0">
                      <a:pos x="17" y="100"/>
                    </a:cxn>
                    <a:cxn ang="0">
                      <a:pos x="34" y="117"/>
                    </a:cxn>
                    <a:cxn ang="0">
                      <a:pos x="46" y="139"/>
                    </a:cxn>
                    <a:cxn ang="0">
                      <a:pos x="62" y="168"/>
                    </a:cxn>
                    <a:cxn ang="0">
                      <a:pos x="82" y="209"/>
                    </a:cxn>
                    <a:cxn ang="0">
                      <a:pos x="96" y="238"/>
                    </a:cxn>
                    <a:cxn ang="0">
                      <a:pos x="118" y="278"/>
                    </a:cxn>
                    <a:cxn ang="0">
                      <a:pos x="150" y="331"/>
                    </a:cxn>
                    <a:cxn ang="0">
                      <a:pos x="151" y="369"/>
                    </a:cxn>
                    <a:cxn ang="0">
                      <a:pos x="153" y="435"/>
                    </a:cxn>
                    <a:cxn ang="0">
                      <a:pos x="172" y="477"/>
                    </a:cxn>
                    <a:cxn ang="0">
                      <a:pos x="172" y="521"/>
                    </a:cxn>
                    <a:cxn ang="0">
                      <a:pos x="179" y="555"/>
                    </a:cxn>
                    <a:cxn ang="0">
                      <a:pos x="188" y="589"/>
                    </a:cxn>
                    <a:cxn ang="0">
                      <a:pos x="214" y="646"/>
                    </a:cxn>
                    <a:cxn ang="0">
                      <a:pos x="243" y="683"/>
                    </a:cxn>
                    <a:cxn ang="0">
                      <a:pos x="264" y="700"/>
                    </a:cxn>
                    <a:cxn ang="0">
                      <a:pos x="279" y="689"/>
                    </a:cxn>
                    <a:cxn ang="0">
                      <a:pos x="323" y="695"/>
                    </a:cxn>
                    <a:cxn ang="0">
                      <a:pos x="350" y="722"/>
                    </a:cxn>
                    <a:cxn ang="0">
                      <a:pos x="393" y="720"/>
                    </a:cxn>
                    <a:cxn ang="0">
                      <a:pos x="435" y="695"/>
                    </a:cxn>
                    <a:cxn ang="0">
                      <a:pos x="452" y="633"/>
                    </a:cxn>
                    <a:cxn ang="0">
                      <a:pos x="452" y="460"/>
                    </a:cxn>
                    <a:cxn ang="0">
                      <a:pos x="452" y="295"/>
                    </a:cxn>
                    <a:cxn ang="0">
                      <a:pos x="507" y="200"/>
                    </a:cxn>
                    <a:cxn ang="0">
                      <a:pos x="512" y="86"/>
                    </a:cxn>
                    <a:cxn ang="0">
                      <a:pos x="615" y="68"/>
                    </a:cxn>
                    <a:cxn ang="0">
                      <a:pos x="650" y="85"/>
                    </a:cxn>
                    <a:cxn ang="0">
                      <a:pos x="668" y="81"/>
                    </a:cxn>
                    <a:cxn ang="0">
                      <a:pos x="716" y="57"/>
                    </a:cxn>
                    <a:cxn ang="0">
                      <a:pos x="727" y="38"/>
                    </a:cxn>
                    <a:cxn ang="0">
                      <a:pos x="688" y="32"/>
                    </a:cxn>
                    <a:cxn ang="0">
                      <a:pos x="635" y="41"/>
                    </a:cxn>
                    <a:cxn ang="0">
                      <a:pos x="546" y="65"/>
                    </a:cxn>
                    <a:cxn ang="0">
                      <a:pos x="522" y="63"/>
                    </a:cxn>
                    <a:cxn ang="0">
                      <a:pos x="460" y="51"/>
                    </a:cxn>
                    <a:cxn ang="0">
                      <a:pos x="405" y="53"/>
                    </a:cxn>
                    <a:cxn ang="0">
                      <a:pos x="366" y="26"/>
                    </a:cxn>
                  </a:cxnLst>
                  <a:rect l="0" t="0" r="r" b="b"/>
                  <a:pathLst>
                    <a:path w="734" h="722">
                      <a:moveTo>
                        <a:pt x="346" y="26"/>
                      </a:moveTo>
                      <a:lnTo>
                        <a:pt x="299" y="26"/>
                      </a:lnTo>
                      <a:lnTo>
                        <a:pt x="252" y="26"/>
                      </a:lnTo>
                      <a:lnTo>
                        <a:pt x="198" y="26"/>
                      </a:lnTo>
                      <a:lnTo>
                        <a:pt x="148" y="26"/>
                      </a:lnTo>
                      <a:lnTo>
                        <a:pt x="130" y="26"/>
                      </a:lnTo>
                      <a:lnTo>
                        <a:pt x="123" y="28"/>
                      </a:lnTo>
                      <a:lnTo>
                        <a:pt x="109" y="15"/>
                      </a:lnTo>
                      <a:lnTo>
                        <a:pt x="96" y="10"/>
                      </a:lnTo>
                      <a:lnTo>
                        <a:pt x="91" y="1"/>
                      </a:lnTo>
                      <a:lnTo>
                        <a:pt x="81" y="0"/>
                      </a:lnTo>
                      <a:lnTo>
                        <a:pt x="59" y="0"/>
                      </a:lnTo>
                      <a:lnTo>
                        <a:pt x="49" y="4"/>
                      </a:lnTo>
                      <a:lnTo>
                        <a:pt x="39" y="14"/>
                      </a:lnTo>
                      <a:lnTo>
                        <a:pt x="33" y="17"/>
                      </a:lnTo>
                      <a:lnTo>
                        <a:pt x="23" y="11"/>
                      </a:lnTo>
                      <a:lnTo>
                        <a:pt x="12" y="20"/>
                      </a:lnTo>
                      <a:lnTo>
                        <a:pt x="1" y="26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3" y="64"/>
                      </a:lnTo>
                      <a:lnTo>
                        <a:pt x="3" y="74"/>
                      </a:lnTo>
                      <a:lnTo>
                        <a:pt x="12" y="92"/>
                      </a:lnTo>
                      <a:lnTo>
                        <a:pt x="17" y="100"/>
                      </a:lnTo>
                      <a:lnTo>
                        <a:pt x="19" y="102"/>
                      </a:lnTo>
                      <a:lnTo>
                        <a:pt x="28" y="108"/>
                      </a:lnTo>
                      <a:lnTo>
                        <a:pt x="34" y="117"/>
                      </a:lnTo>
                      <a:lnTo>
                        <a:pt x="38" y="127"/>
                      </a:lnTo>
                      <a:lnTo>
                        <a:pt x="44" y="134"/>
                      </a:lnTo>
                      <a:lnTo>
                        <a:pt x="46" y="139"/>
                      </a:lnTo>
                      <a:lnTo>
                        <a:pt x="55" y="150"/>
                      </a:lnTo>
                      <a:lnTo>
                        <a:pt x="56" y="157"/>
                      </a:lnTo>
                      <a:lnTo>
                        <a:pt x="62" y="168"/>
                      </a:lnTo>
                      <a:lnTo>
                        <a:pt x="65" y="176"/>
                      </a:lnTo>
                      <a:lnTo>
                        <a:pt x="81" y="202"/>
                      </a:lnTo>
                      <a:lnTo>
                        <a:pt x="82" y="209"/>
                      </a:lnTo>
                      <a:lnTo>
                        <a:pt x="86" y="215"/>
                      </a:lnTo>
                      <a:lnTo>
                        <a:pt x="88" y="224"/>
                      </a:lnTo>
                      <a:lnTo>
                        <a:pt x="96" y="238"/>
                      </a:lnTo>
                      <a:lnTo>
                        <a:pt x="110" y="263"/>
                      </a:lnTo>
                      <a:lnTo>
                        <a:pt x="116" y="273"/>
                      </a:lnTo>
                      <a:lnTo>
                        <a:pt x="118" y="278"/>
                      </a:lnTo>
                      <a:lnTo>
                        <a:pt x="121" y="288"/>
                      </a:lnTo>
                      <a:lnTo>
                        <a:pt x="141" y="312"/>
                      </a:lnTo>
                      <a:lnTo>
                        <a:pt x="150" y="331"/>
                      </a:lnTo>
                      <a:lnTo>
                        <a:pt x="151" y="334"/>
                      </a:lnTo>
                      <a:lnTo>
                        <a:pt x="152" y="350"/>
                      </a:lnTo>
                      <a:lnTo>
                        <a:pt x="151" y="369"/>
                      </a:lnTo>
                      <a:lnTo>
                        <a:pt x="152" y="406"/>
                      </a:lnTo>
                      <a:lnTo>
                        <a:pt x="151" y="424"/>
                      </a:lnTo>
                      <a:lnTo>
                        <a:pt x="153" y="435"/>
                      </a:lnTo>
                      <a:lnTo>
                        <a:pt x="157" y="445"/>
                      </a:lnTo>
                      <a:lnTo>
                        <a:pt x="162" y="458"/>
                      </a:lnTo>
                      <a:lnTo>
                        <a:pt x="172" y="477"/>
                      </a:lnTo>
                      <a:lnTo>
                        <a:pt x="173" y="484"/>
                      </a:lnTo>
                      <a:lnTo>
                        <a:pt x="171" y="498"/>
                      </a:lnTo>
                      <a:lnTo>
                        <a:pt x="172" y="521"/>
                      </a:lnTo>
                      <a:lnTo>
                        <a:pt x="174" y="531"/>
                      </a:lnTo>
                      <a:lnTo>
                        <a:pt x="182" y="546"/>
                      </a:lnTo>
                      <a:lnTo>
                        <a:pt x="179" y="555"/>
                      </a:lnTo>
                      <a:lnTo>
                        <a:pt x="182" y="559"/>
                      </a:lnTo>
                      <a:lnTo>
                        <a:pt x="185" y="569"/>
                      </a:lnTo>
                      <a:lnTo>
                        <a:pt x="188" y="589"/>
                      </a:lnTo>
                      <a:lnTo>
                        <a:pt x="191" y="600"/>
                      </a:lnTo>
                      <a:lnTo>
                        <a:pt x="194" y="622"/>
                      </a:lnTo>
                      <a:lnTo>
                        <a:pt x="214" y="646"/>
                      </a:lnTo>
                      <a:lnTo>
                        <a:pt x="222" y="665"/>
                      </a:lnTo>
                      <a:lnTo>
                        <a:pt x="233" y="676"/>
                      </a:lnTo>
                      <a:lnTo>
                        <a:pt x="243" y="683"/>
                      </a:lnTo>
                      <a:lnTo>
                        <a:pt x="256" y="698"/>
                      </a:lnTo>
                      <a:lnTo>
                        <a:pt x="261" y="698"/>
                      </a:lnTo>
                      <a:lnTo>
                        <a:pt x="264" y="700"/>
                      </a:lnTo>
                      <a:lnTo>
                        <a:pt x="269" y="699"/>
                      </a:lnTo>
                      <a:lnTo>
                        <a:pt x="272" y="697"/>
                      </a:lnTo>
                      <a:lnTo>
                        <a:pt x="279" y="689"/>
                      </a:lnTo>
                      <a:lnTo>
                        <a:pt x="285" y="678"/>
                      </a:lnTo>
                      <a:lnTo>
                        <a:pt x="297" y="677"/>
                      </a:lnTo>
                      <a:lnTo>
                        <a:pt x="323" y="695"/>
                      </a:lnTo>
                      <a:lnTo>
                        <a:pt x="323" y="708"/>
                      </a:lnTo>
                      <a:lnTo>
                        <a:pt x="334" y="720"/>
                      </a:lnTo>
                      <a:lnTo>
                        <a:pt x="350" y="722"/>
                      </a:lnTo>
                      <a:lnTo>
                        <a:pt x="365" y="717"/>
                      </a:lnTo>
                      <a:lnTo>
                        <a:pt x="384" y="717"/>
                      </a:lnTo>
                      <a:lnTo>
                        <a:pt x="393" y="720"/>
                      </a:lnTo>
                      <a:lnTo>
                        <a:pt x="405" y="720"/>
                      </a:lnTo>
                      <a:lnTo>
                        <a:pt x="421" y="705"/>
                      </a:lnTo>
                      <a:lnTo>
                        <a:pt x="435" y="695"/>
                      </a:lnTo>
                      <a:lnTo>
                        <a:pt x="446" y="693"/>
                      </a:lnTo>
                      <a:lnTo>
                        <a:pt x="452" y="689"/>
                      </a:lnTo>
                      <a:lnTo>
                        <a:pt x="452" y="633"/>
                      </a:lnTo>
                      <a:lnTo>
                        <a:pt x="452" y="574"/>
                      </a:lnTo>
                      <a:lnTo>
                        <a:pt x="452" y="515"/>
                      </a:lnTo>
                      <a:lnTo>
                        <a:pt x="452" y="460"/>
                      </a:lnTo>
                      <a:lnTo>
                        <a:pt x="452" y="407"/>
                      </a:lnTo>
                      <a:lnTo>
                        <a:pt x="452" y="349"/>
                      </a:lnTo>
                      <a:lnTo>
                        <a:pt x="452" y="295"/>
                      </a:lnTo>
                      <a:lnTo>
                        <a:pt x="507" y="295"/>
                      </a:lnTo>
                      <a:lnTo>
                        <a:pt x="507" y="257"/>
                      </a:lnTo>
                      <a:lnTo>
                        <a:pt x="507" y="200"/>
                      </a:lnTo>
                      <a:lnTo>
                        <a:pt x="507" y="144"/>
                      </a:lnTo>
                      <a:lnTo>
                        <a:pt x="507" y="91"/>
                      </a:lnTo>
                      <a:lnTo>
                        <a:pt x="512" y="86"/>
                      </a:lnTo>
                      <a:lnTo>
                        <a:pt x="592" y="71"/>
                      </a:lnTo>
                      <a:lnTo>
                        <a:pt x="609" y="68"/>
                      </a:lnTo>
                      <a:lnTo>
                        <a:pt x="615" y="68"/>
                      </a:lnTo>
                      <a:lnTo>
                        <a:pt x="632" y="69"/>
                      </a:lnTo>
                      <a:lnTo>
                        <a:pt x="643" y="73"/>
                      </a:lnTo>
                      <a:lnTo>
                        <a:pt x="650" y="85"/>
                      </a:lnTo>
                      <a:lnTo>
                        <a:pt x="653" y="100"/>
                      </a:lnTo>
                      <a:lnTo>
                        <a:pt x="659" y="92"/>
                      </a:lnTo>
                      <a:lnTo>
                        <a:pt x="668" y="81"/>
                      </a:lnTo>
                      <a:lnTo>
                        <a:pt x="684" y="69"/>
                      </a:lnTo>
                      <a:lnTo>
                        <a:pt x="711" y="63"/>
                      </a:lnTo>
                      <a:lnTo>
                        <a:pt x="716" y="57"/>
                      </a:lnTo>
                      <a:lnTo>
                        <a:pt x="723" y="52"/>
                      </a:lnTo>
                      <a:lnTo>
                        <a:pt x="734" y="51"/>
                      </a:lnTo>
                      <a:lnTo>
                        <a:pt x="727" y="38"/>
                      </a:lnTo>
                      <a:lnTo>
                        <a:pt x="723" y="35"/>
                      </a:lnTo>
                      <a:lnTo>
                        <a:pt x="709" y="32"/>
                      </a:lnTo>
                      <a:lnTo>
                        <a:pt x="688" y="32"/>
                      </a:lnTo>
                      <a:lnTo>
                        <a:pt x="685" y="28"/>
                      </a:lnTo>
                      <a:lnTo>
                        <a:pt x="642" y="39"/>
                      </a:lnTo>
                      <a:lnTo>
                        <a:pt x="635" y="41"/>
                      </a:lnTo>
                      <a:lnTo>
                        <a:pt x="632" y="43"/>
                      </a:lnTo>
                      <a:lnTo>
                        <a:pt x="621" y="46"/>
                      </a:lnTo>
                      <a:lnTo>
                        <a:pt x="546" y="65"/>
                      </a:lnTo>
                      <a:lnTo>
                        <a:pt x="538" y="66"/>
                      </a:lnTo>
                      <a:lnTo>
                        <a:pt x="534" y="64"/>
                      </a:lnTo>
                      <a:lnTo>
                        <a:pt x="522" y="63"/>
                      </a:lnTo>
                      <a:lnTo>
                        <a:pt x="510" y="59"/>
                      </a:lnTo>
                      <a:lnTo>
                        <a:pt x="494" y="58"/>
                      </a:lnTo>
                      <a:lnTo>
                        <a:pt x="460" y="51"/>
                      </a:lnTo>
                      <a:lnTo>
                        <a:pt x="433" y="51"/>
                      </a:lnTo>
                      <a:lnTo>
                        <a:pt x="414" y="53"/>
                      </a:lnTo>
                      <a:lnTo>
                        <a:pt x="405" y="53"/>
                      </a:lnTo>
                      <a:lnTo>
                        <a:pt x="388" y="47"/>
                      </a:lnTo>
                      <a:lnTo>
                        <a:pt x="382" y="37"/>
                      </a:lnTo>
                      <a:lnTo>
                        <a:pt x="366" y="26"/>
                      </a:lnTo>
                      <a:lnTo>
                        <a:pt x="346" y="2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2" name="Freeform 32"/>
                <p:cNvSpPr>
                  <a:spLocks noChangeAspect="1"/>
                </p:cNvSpPr>
                <p:nvPr/>
              </p:nvSpPr>
              <p:spPr bwMode="gray">
                <a:xfrm>
                  <a:off x="5282405" y="3875434"/>
                  <a:ext cx="185738" cy="296863"/>
                </a:xfrm>
                <a:custGeom>
                  <a:avLst/>
                  <a:gdLst/>
                  <a:ahLst/>
                  <a:cxnLst>
                    <a:cxn ang="0">
                      <a:pos x="584" y="10"/>
                    </a:cxn>
                    <a:cxn ang="0">
                      <a:pos x="570" y="56"/>
                    </a:cxn>
                    <a:cxn ang="0">
                      <a:pos x="572" y="128"/>
                    </a:cxn>
                    <a:cxn ang="0">
                      <a:pos x="569" y="176"/>
                    </a:cxn>
                    <a:cxn ang="0">
                      <a:pos x="578" y="205"/>
                    </a:cxn>
                    <a:cxn ang="0">
                      <a:pos x="585" y="224"/>
                    </a:cxn>
                    <a:cxn ang="0">
                      <a:pos x="568" y="263"/>
                    </a:cxn>
                    <a:cxn ang="0">
                      <a:pos x="564" y="285"/>
                    </a:cxn>
                    <a:cxn ang="0">
                      <a:pos x="532" y="328"/>
                    </a:cxn>
                    <a:cxn ang="0">
                      <a:pos x="497" y="355"/>
                    </a:cxn>
                    <a:cxn ang="0">
                      <a:pos x="447" y="378"/>
                    </a:cxn>
                    <a:cxn ang="0">
                      <a:pos x="368" y="434"/>
                    </a:cxn>
                    <a:cxn ang="0">
                      <a:pos x="345" y="462"/>
                    </a:cxn>
                    <a:cxn ang="0">
                      <a:pos x="323" y="477"/>
                    </a:cxn>
                    <a:cxn ang="0">
                      <a:pos x="273" y="521"/>
                    </a:cxn>
                    <a:cxn ang="0">
                      <a:pos x="253" y="572"/>
                    </a:cxn>
                    <a:cxn ang="0">
                      <a:pos x="273" y="598"/>
                    </a:cxn>
                    <a:cxn ang="0">
                      <a:pos x="289" y="667"/>
                    </a:cxn>
                    <a:cxn ang="0">
                      <a:pos x="295" y="725"/>
                    </a:cxn>
                    <a:cxn ang="0">
                      <a:pos x="295" y="764"/>
                    </a:cxn>
                    <a:cxn ang="0">
                      <a:pos x="273" y="811"/>
                    </a:cxn>
                    <a:cxn ang="0">
                      <a:pos x="192" y="843"/>
                    </a:cxn>
                    <a:cxn ang="0">
                      <a:pos x="156" y="863"/>
                    </a:cxn>
                    <a:cxn ang="0">
                      <a:pos x="134" y="893"/>
                    </a:cxn>
                    <a:cxn ang="0">
                      <a:pos x="158" y="899"/>
                    </a:cxn>
                    <a:cxn ang="0">
                      <a:pos x="110" y="908"/>
                    </a:cxn>
                    <a:cxn ang="0">
                      <a:pos x="92" y="742"/>
                    </a:cxn>
                    <a:cxn ang="0">
                      <a:pos x="85" y="673"/>
                    </a:cxn>
                    <a:cxn ang="0">
                      <a:pos x="113" y="636"/>
                    </a:cxn>
                    <a:cxn ang="0">
                      <a:pos x="153" y="508"/>
                    </a:cxn>
                    <a:cxn ang="0">
                      <a:pos x="158" y="451"/>
                    </a:cxn>
                    <a:cxn ang="0">
                      <a:pos x="158" y="367"/>
                    </a:cxn>
                    <a:cxn ang="0">
                      <a:pos x="113" y="323"/>
                    </a:cxn>
                    <a:cxn ang="0">
                      <a:pos x="33" y="305"/>
                    </a:cxn>
                    <a:cxn ang="0">
                      <a:pos x="8" y="269"/>
                    </a:cxn>
                    <a:cxn ang="0">
                      <a:pos x="175" y="198"/>
                    </a:cxn>
                    <a:cxn ang="0">
                      <a:pos x="202" y="226"/>
                    </a:cxn>
                    <a:cxn ang="0">
                      <a:pos x="247" y="226"/>
                    </a:cxn>
                    <a:cxn ang="0">
                      <a:pos x="251" y="273"/>
                    </a:cxn>
                    <a:cxn ang="0">
                      <a:pos x="236" y="302"/>
                    </a:cxn>
                    <a:cxn ang="0">
                      <a:pos x="252" y="327"/>
                    </a:cxn>
                    <a:cxn ang="0">
                      <a:pos x="272" y="350"/>
                    </a:cxn>
                    <a:cxn ang="0">
                      <a:pos x="278" y="366"/>
                    </a:cxn>
                    <a:cxn ang="0">
                      <a:pos x="291" y="357"/>
                    </a:cxn>
                    <a:cxn ang="0">
                      <a:pos x="287" y="337"/>
                    </a:cxn>
                    <a:cxn ang="0">
                      <a:pos x="304" y="314"/>
                    </a:cxn>
                    <a:cxn ang="0">
                      <a:pos x="321" y="284"/>
                    </a:cxn>
                    <a:cxn ang="0">
                      <a:pos x="326" y="244"/>
                    </a:cxn>
                    <a:cxn ang="0">
                      <a:pos x="299" y="203"/>
                    </a:cxn>
                    <a:cxn ang="0">
                      <a:pos x="266" y="167"/>
                    </a:cxn>
                    <a:cxn ang="0">
                      <a:pos x="262" y="123"/>
                    </a:cxn>
                    <a:cxn ang="0">
                      <a:pos x="269" y="76"/>
                    </a:cxn>
                    <a:cxn ang="0">
                      <a:pos x="323" y="53"/>
                    </a:cxn>
                    <a:cxn ang="0">
                      <a:pos x="349" y="65"/>
                    </a:cxn>
                    <a:cxn ang="0">
                      <a:pos x="381" y="56"/>
                    </a:cxn>
                    <a:cxn ang="0">
                      <a:pos x="436" y="43"/>
                    </a:cxn>
                    <a:cxn ang="0">
                      <a:pos x="482" y="45"/>
                    </a:cxn>
                    <a:cxn ang="0">
                      <a:pos x="547" y="25"/>
                    </a:cxn>
                  </a:cxnLst>
                  <a:rect l="0" t="0" r="r" b="b"/>
                  <a:pathLst>
                    <a:path w="586" h="937">
                      <a:moveTo>
                        <a:pt x="580" y="0"/>
                      </a:moveTo>
                      <a:lnTo>
                        <a:pt x="584" y="2"/>
                      </a:lnTo>
                      <a:lnTo>
                        <a:pt x="586" y="7"/>
                      </a:lnTo>
                      <a:lnTo>
                        <a:pt x="584" y="10"/>
                      </a:lnTo>
                      <a:lnTo>
                        <a:pt x="585" y="27"/>
                      </a:lnTo>
                      <a:lnTo>
                        <a:pt x="583" y="33"/>
                      </a:lnTo>
                      <a:lnTo>
                        <a:pt x="578" y="42"/>
                      </a:lnTo>
                      <a:lnTo>
                        <a:pt x="570" y="56"/>
                      </a:lnTo>
                      <a:lnTo>
                        <a:pt x="567" y="70"/>
                      </a:lnTo>
                      <a:lnTo>
                        <a:pt x="568" y="95"/>
                      </a:lnTo>
                      <a:lnTo>
                        <a:pt x="570" y="113"/>
                      </a:lnTo>
                      <a:lnTo>
                        <a:pt x="572" y="128"/>
                      </a:lnTo>
                      <a:lnTo>
                        <a:pt x="565" y="133"/>
                      </a:lnTo>
                      <a:lnTo>
                        <a:pt x="568" y="142"/>
                      </a:lnTo>
                      <a:lnTo>
                        <a:pt x="570" y="142"/>
                      </a:lnTo>
                      <a:lnTo>
                        <a:pt x="569" y="176"/>
                      </a:lnTo>
                      <a:lnTo>
                        <a:pt x="572" y="196"/>
                      </a:lnTo>
                      <a:lnTo>
                        <a:pt x="570" y="205"/>
                      </a:lnTo>
                      <a:lnTo>
                        <a:pt x="574" y="208"/>
                      </a:lnTo>
                      <a:lnTo>
                        <a:pt x="578" y="205"/>
                      </a:lnTo>
                      <a:lnTo>
                        <a:pt x="581" y="212"/>
                      </a:lnTo>
                      <a:lnTo>
                        <a:pt x="575" y="220"/>
                      </a:lnTo>
                      <a:lnTo>
                        <a:pt x="580" y="220"/>
                      </a:lnTo>
                      <a:lnTo>
                        <a:pt x="585" y="224"/>
                      </a:lnTo>
                      <a:lnTo>
                        <a:pt x="585" y="232"/>
                      </a:lnTo>
                      <a:lnTo>
                        <a:pt x="580" y="242"/>
                      </a:lnTo>
                      <a:lnTo>
                        <a:pt x="576" y="253"/>
                      </a:lnTo>
                      <a:lnTo>
                        <a:pt x="568" y="263"/>
                      </a:lnTo>
                      <a:lnTo>
                        <a:pt x="575" y="265"/>
                      </a:lnTo>
                      <a:lnTo>
                        <a:pt x="574" y="274"/>
                      </a:lnTo>
                      <a:lnTo>
                        <a:pt x="573" y="280"/>
                      </a:lnTo>
                      <a:lnTo>
                        <a:pt x="564" y="285"/>
                      </a:lnTo>
                      <a:lnTo>
                        <a:pt x="547" y="305"/>
                      </a:lnTo>
                      <a:lnTo>
                        <a:pt x="543" y="313"/>
                      </a:lnTo>
                      <a:lnTo>
                        <a:pt x="526" y="323"/>
                      </a:lnTo>
                      <a:lnTo>
                        <a:pt x="532" y="328"/>
                      </a:lnTo>
                      <a:lnTo>
                        <a:pt x="527" y="337"/>
                      </a:lnTo>
                      <a:lnTo>
                        <a:pt x="517" y="344"/>
                      </a:lnTo>
                      <a:lnTo>
                        <a:pt x="505" y="351"/>
                      </a:lnTo>
                      <a:lnTo>
                        <a:pt x="497" y="355"/>
                      </a:lnTo>
                      <a:lnTo>
                        <a:pt x="490" y="366"/>
                      </a:lnTo>
                      <a:lnTo>
                        <a:pt x="477" y="373"/>
                      </a:lnTo>
                      <a:lnTo>
                        <a:pt x="460" y="373"/>
                      </a:lnTo>
                      <a:lnTo>
                        <a:pt x="447" y="378"/>
                      </a:lnTo>
                      <a:lnTo>
                        <a:pt x="403" y="398"/>
                      </a:lnTo>
                      <a:lnTo>
                        <a:pt x="375" y="420"/>
                      </a:lnTo>
                      <a:lnTo>
                        <a:pt x="373" y="430"/>
                      </a:lnTo>
                      <a:lnTo>
                        <a:pt x="368" y="434"/>
                      </a:lnTo>
                      <a:lnTo>
                        <a:pt x="360" y="435"/>
                      </a:lnTo>
                      <a:lnTo>
                        <a:pt x="355" y="436"/>
                      </a:lnTo>
                      <a:lnTo>
                        <a:pt x="361" y="442"/>
                      </a:lnTo>
                      <a:lnTo>
                        <a:pt x="345" y="462"/>
                      </a:lnTo>
                      <a:lnTo>
                        <a:pt x="338" y="473"/>
                      </a:lnTo>
                      <a:lnTo>
                        <a:pt x="333" y="470"/>
                      </a:lnTo>
                      <a:lnTo>
                        <a:pt x="330" y="461"/>
                      </a:lnTo>
                      <a:lnTo>
                        <a:pt x="323" y="477"/>
                      </a:lnTo>
                      <a:lnTo>
                        <a:pt x="315" y="480"/>
                      </a:lnTo>
                      <a:lnTo>
                        <a:pt x="305" y="493"/>
                      </a:lnTo>
                      <a:lnTo>
                        <a:pt x="287" y="512"/>
                      </a:lnTo>
                      <a:lnTo>
                        <a:pt x="273" y="521"/>
                      </a:lnTo>
                      <a:lnTo>
                        <a:pt x="266" y="529"/>
                      </a:lnTo>
                      <a:lnTo>
                        <a:pt x="255" y="533"/>
                      </a:lnTo>
                      <a:lnTo>
                        <a:pt x="252" y="563"/>
                      </a:lnTo>
                      <a:lnTo>
                        <a:pt x="253" y="572"/>
                      </a:lnTo>
                      <a:lnTo>
                        <a:pt x="267" y="582"/>
                      </a:lnTo>
                      <a:lnTo>
                        <a:pt x="271" y="588"/>
                      </a:lnTo>
                      <a:lnTo>
                        <a:pt x="272" y="597"/>
                      </a:lnTo>
                      <a:lnTo>
                        <a:pt x="273" y="598"/>
                      </a:lnTo>
                      <a:lnTo>
                        <a:pt x="274" y="608"/>
                      </a:lnTo>
                      <a:lnTo>
                        <a:pt x="287" y="642"/>
                      </a:lnTo>
                      <a:lnTo>
                        <a:pt x="288" y="662"/>
                      </a:lnTo>
                      <a:lnTo>
                        <a:pt x="289" y="667"/>
                      </a:lnTo>
                      <a:lnTo>
                        <a:pt x="295" y="662"/>
                      </a:lnTo>
                      <a:lnTo>
                        <a:pt x="299" y="666"/>
                      </a:lnTo>
                      <a:lnTo>
                        <a:pt x="299" y="688"/>
                      </a:lnTo>
                      <a:lnTo>
                        <a:pt x="295" y="725"/>
                      </a:lnTo>
                      <a:lnTo>
                        <a:pt x="283" y="771"/>
                      </a:lnTo>
                      <a:lnTo>
                        <a:pt x="285" y="782"/>
                      </a:lnTo>
                      <a:lnTo>
                        <a:pt x="289" y="774"/>
                      </a:lnTo>
                      <a:lnTo>
                        <a:pt x="295" y="764"/>
                      </a:lnTo>
                      <a:lnTo>
                        <a:pt x="295" y="768"/>
                      </a:lnTo>
                      <a:lnTo>
                        <a:pt x="293" y="781"/>
                      </a:lnTo>
                      <a:lnTo>
                        <a:pt x="288" y="792"/>
                      </a:lnTo>
                      <a:lnTo>
                        <a:pt x="273" y="811"/>
                      </a:lnTo>
                      <a:lnTo>
                        <a:pt x="258" y="822"/>
                      </a:lnTo>
                      <a:lnTo>
                        <a:pt x="240" y="829"/>
                      </a:lnTo>
                      <a:lnTo>
                        <a:pt x="228" y="830"/>
                      </a:lnTo>
                      <a:lnTo>
                        <a:pt x="192" y="843"/>
                      </a:lnTo>
                      <a:lnTo>
                        <a:pt x="183" y="849"/>
                      </a:lnTo>
                      <a:lnTo>
                        <a:pt x="176" y="855"/>
                      </a:lnTo>
                      <a:lnTo>
                        <a:pt x="166" y="861"/>
                      </a:lnTo>
                      <a:lnTo>
                        <a:pt x="156" y="863"/>
                      </a:lnTo>
                      <a:lnTo>
                        <a:pt x="151" y="868"/>
                      </a:lnTo>
                      <a:lnTo>
                        <a:pt x="144" y="881"/>
                      </a:lnTo>
                      <a:lnTo>
                        <a:pt x="135" y="893"/>
                      </a:lnTo>
                      <a:lnTo>
                        <a:pt x="134" y="893"/>
                      </a:lnTo>
                      <a:lnTo>
                        <a:pt x="142" y="900"/>
                      </a:lnTo>
                      <a:lnTo>
                        <a:pt x="148" y="910"/>
                      </a:lnTo>
                      <a:lnTo>
                        <a:pt x="154" y="905"/>
                      </a:lnTo>
                      <a:lnTo>
                        <a:pt x="158" y="899"/>
                      </a:lnTo>
                      <a:lnTo>
                        <a:pt x="154" y="937"/>
                      </a:lnTo>
                      <a:lnTo>
                        <a:pt x="148" y="936"/>
                      </a:lnTo>
                      <a:lnTo>
                        <a:pt x="112" y="936"/>
                      </a:lnTo>
                      <a:lnTo>
                        <a:pt x="110" y="908"/>
                      </a:lnTo>
                      <a:lnTo>
                        <a:pt x="110" y="887"/>
                      </a:lnTo>
                      <a:lnTo>
                        <a:pt x="108" y="879"/>
                      </a:lnTo>
                      <a:lnTo>
                        <a:pt x="105" y="786"/>
                      </a:lnTo>
                      <a:lnTo>
                        <a:pt x="92" y="742"/>
                      </a:lnTo>
                      <a:lnTo>
                        <a:pt x="86" y="710"/>
                      </a:lnTo>
                      <a:lnTo>
                        <a:pt x="84" y="689"/>
                      </a:lnTo>
                      <a:lnTo>
                        <a:pt x="85" y="688"/>
                      </a:lnTo>
                      <a:lnTo>
                        <a:pt x="85" y="673"/>
                      </a:lnTo>
                      <a:lnTo>
                        <a:pt x="89" y="661"/>
                      </a:lnTo>
                      <a:lnTo>
                        <a:pt x="95" y="651"/>
                      </a:lnTo>
                      <a:lnTo>
                        <a:pt x="106" y="644"/>
                      </a:lnTo>
                      <a:lnTo>
                        <a:pt x="113" y="636"/>
                      </a:lnTo>
                      <a:lnTo>
                        <a:pt x="132" y="602"/>
                      </a:lnTo>
                      <a:lnTo>
                        <a:pt x="139" y="571"/>
                      </a:lnTo>
                      <a:lnTo>
                        <a:pt x="156" y="535"/>
                      </a:lnTo>
                      <a:lnTo>
                        <a:pt x="153" y="508"/>
                      </a:lnTo>
                      <a:lnTo>
                        <a:pt x="148" y="495"/>
                      </a:lnTo>
                      <a:lnTo>
                        <a:pt x="146" y="478"/>
                      </a:lnTo>
                      <a:lnTo>
                        <a:pt x="156" y="459"/>
                      </a:lnTo>
                      <a:lnTo>
                        <a:pt x="158" y="451"/>
                      </a:lnTo>
                      <a:lnTo>
                        <a:pt x="162" y="435"/>
                      </a:lnTo>
                      <a:lnTo>
                        <a:pt x="161" y="424"/>
                      </a:lnTo>
                      <a:lnTo>
                        <a:pt x="162" y="389"/>
                      </a:lnTo>
                      <a:lnTo>
                        <a:pt x="158" y="367"/>
                      </a:lnTo>
                      <a:lnTo>
                        <a:pt x="154" y="357"/>
                      </a:lnTo>
                      <a:lnTo>
                        <a:pt x="153" y="344"/>
                      </a:lnTo>
                      <a:lnTo>
                        <a:pt x="144" y="334"/>
                      </a:lnTo>
                      <a:lnTo>
                        <a:pt x="113" y="323"/>
                      </a:lnTo>
                      <a:lnTo>
                        <a:pt x="85" y="311"/>
                      </a:lnTo>
                      <a:lnTo>
                        <a:pt x="70" y="307"/>
                      </a:lnTo>
                      <a:lnTo>
                        <a:pt x="56" y="303"/>
                      </a:lnTo>
                      <a:lnTo>
                        <a:pt x="33" y="305"/>
                      </a:lnTo>
                      <a:lnTo>
                        <a:pt x="15" y="303"/>
                      </a:lnTo>
                      <a:lnTo>
                        <a:pt x="15" y="284"/>
                      </a:lnTo>
                      <a:lnTo>
                        <a:pt x="10" y="281"/>
                      </a:lnTo>
                      <a:lnTo>
                        <a:pt x="8" y="269"/>
                      </a:lnTo>
                      <a:lnTo>
                        <a:pt x="0" y="253"/>
                      </a:lnTo>
                      <a:lnTo>
                        <a:pt x="165" y="196"/>
                      </a:lnTo>
                      <a:lnTo>
                        <a:pt x="174" y="195"/>
                      </a:lnTo>
                      <a:lnTo>
                        <a:pt x="175" y="198"/>
                      </a:lnTo>
                      <a:lnTo>
                        <a:pt x="181" y="200"/>
                      </a:lnTo>
                      <a:lnTo>
                        <a:pt x="188" y="216"/>
                      </a:lnTo>
                      <a:lnTo>
                        <a:pt x="198" y="226"/>
                      </a:lnTo>
                      <a:lnTo>
                        <a:pt x="202" y="226"/>
                      </a:lnTo>
                      <a:lnTo>
                        <a:pt x="210" y="224"/>
                      </a:lnTo>
                      <a:lnTo>
                        <a:pt x="240" y="220"/>
                      </a:lnTo>
                      <a:lnTo>
                        <a:pt x="244" y="221"/>
                      </a:lnTo>
                      <a:lnTo>
                        <a:pt x="247" y="226"/>
                      </a:lnTo>
                      <a:lnTo>
                        <a:pt x="251" y="239"/>
                      </a:lnTo>
                      <a:lnTo>
                        <a:pt x="252" y="247"/>
                      </a:lnTo>
                      <a:lnTo>
                        <a:pt x="253" y="265"/>
                      </a:lnTo>
                      <a:lnTo>
                        <a:pt x="251" y="273"/>
                      </a:lnTo>
                      <a:lnTo>
                        <a:pt x="245" y="280"/>
                      </a:lnTo>
                      <a:lnTo>
                        <a:pt x="246" y="286"/>
                      </a:lnTo>
                      <a:lnTo>
                        <a:pt x="240" y="291"/>
                      </a:lnTo>
                      <a:lnTo>
                        <a:pt x="236" y="302"/>
                      </a:lnTo>
                      <a:lnTo>
                        <a:pt x="240" y="306"/>
                      </a:lnTo>
                      <a:lnTo>
                        <a:pt x="245" y="322"/>
                      </a:lnTo>
                      <a:lnTo>
                        <a:pt x="248" y="325"/>
                      </a:lnTo>
                      <a:lnTo>
                        <a:pt x="252" y="327"/>
                      </a:lnTo>
                      <a:lnTo>
                        <a:pt x="255" y="332"/>
                      </a:lnTo>
                      <a:lnTo>
                        <a:pt x="263" y="341"/>
                      </a:lnTo>
                      <a:lnTo>
                        <a:pt x="268" y="348"/>
                      </a:lnTo>
                      <a:lnTo>
                        <a:pt x="272" y="350"/>
                      </a:lnTo>
                      <a:lnTo>
                        <a:pt x="279" y="351"/>
                      </a:lnTo>
                      <a:lnTo>
                        <a:pt x="283" y="356"/>
                      </a:lnTo>
                      <a:lnTo>
                        <a:pt x="283" y="360"/>
                      </a:lnTo>
                      <a:lnTo>
                        <a:pt x="278" y="366"/>
                      </a:lnTo>
                      <a:lnTo>
                        <a:pt x="279" y="368"/>
                      </a:lnTo>
                      <a:lnTo>
                        <a:pt x="291" y="368"/>
                      </a:lnTo>
                      <a:lnTo>
                        <a:pt x="293" y="367"/>
                      </a:lnTo>
                      <a:lnTo>
                        <a:pt x="291" y="357"/>
                      </a:lnTo>
                      <a:lnTo>
                        <a:pt x="293" y="351"/>
                      </a:lnTo>
                      <a:lnTo>
                        <a:pt x="290" y="346"/>
                      </a:lnTo>
                      <a:lnTo>
                        <a:pt x="287" y="343"/>
                      </a:lnTo>
                      <a:lnTo>
                        <a:pt x="287" y="337"/>
                      </a:lnTo>
                      <a:lnTo>
                        <a:pt x="290" y="329"/>
                      </a:lnTo>
                      <a:lnTo>
                        <a:pt x="290" y="325"/>
                      </a:lnTo>
                      <a:lnTo>
                        <a:pt x="291" y="322"/>
                      </a:lnTo>
                      <a:lnTo>
                        <a:pt x="304" y="314"/>
                      </a:lnTo>
                      <a:lnTo>
                        <a:pt x="310" y="313"/>
                      </a:lnTo>
                      <a:lnTo>
                        <a:pt x="316" y="311"/>
                      </a:lnTo>
                      <a:lnTo>
                        <a:pt x="320" y="305"/>
                      </a:lnTo>
                      <a:lnTo>
                        <a:pt x="321" y="284"/>
                      </a:lnTo>
                      <a:lnTo>
                        <a:pt x="323" y="276"/>
                      </a:lnTo>
                      <a:lnTo>
                        <a:pt x="320" y="262"/>
                      </a:lnTo>
                      <a:lnTo>
                        <a:pt x="323" y="252"/>
                      </a:lnTo>
                      <a:lnTo>
                        <a:pt x="326" y="244"/>
                      </a:lnTo>
                      <a:lnTo>
                        <a:pt x="323" y="232"/>
                      </a:lnTo>
                      <a:lnTo>
                        <a:pt x="318" y="225"/>
                      </a:lnTo>
                      <a:lnTo>
                        <a:pt x="305" y="212"/>
                      </a:lnTo>
                      <a:lnTo>
                        <a:pt x="299" y="203"/>
                      </a:lnTo>
                      <a:lnTo>
                        <a:pt x="284" y="184"/>
                      </a:lnTo>
                      <a:lnTo>
                        <a:pt x="274" y="177"/>
                      </a:lnTo>
                      <a:lnTo>
                        <a:pt x="267" y="167"/>
                      </a:lnTo>
                      <a:lnTo>
                        <a:pt x="266" y="167"/>
                      </a:lnTo>
                      <a:lnTo>
                        <a:pt x="263" y="156"/>
                      </a:lnTo>
                      <a:lnTo>
                        <a:pt x="263" y="146"/>
                      </a:lnTo>
                      <a:lnTo>
                        <a:pt x="262" y="138"/>
                      </a:lnTo>
                      <a:lnTo>
                        <a:pt x="262" y="123"/>
                      </a:lnTo>
                      <a:lnTo>
                        <a:pt x="258" y="115"/>
                      </a:lnTo>
                      <a:lnTo>
                        <a:pt x="258" y="107"/>
                      </a:lnTo>
                      <a:lnTo>
                        <a:pt x="262" y="92"/>
                      </a:lnTo>
                      <a:lnTo>
                        <a:pt x="269" y="76"/>
                      </a:lnTo>
                      <a:lnTo>
                        <a:pt x="273" y="58"/>
                      </a:lnTo>
                      <a:lnTo>
                        <a:pt x="314" y="59"/>
                      </a:lnTo>
                      <a:lnTo>
                        <a:pt x="317" y="58"/>
                      </a:lnTo>
                      <a:lnTo>
                        <a:pt x="323" y="53"/>
                      </a:lnTo>
                      <a:lnTo>
                        <a:pt x="331" y="53"/>
                      </a:lnTo>
                      <a:lnTo>
                        <a:pt x="338" y="55"/>
                      </a:lnTo>
                      <a:lnTo>
                        <a:pt x="344" y="61"/>
                      </a:lnTo>
                      <a:lnTo>
                        <a:pt x="349" y="65"/>
                      </a:lnTo>
                      <a:lnTo>
                        <a:pt x="354" y="66"/>
                      </a:lnTo>
                      <a:lnTo>
                        <a:pt x="361" y="64"/>
                      </a:lnTo>
                      <a:lnTo>
                        <a:pt x="370" y="64"/>
                      </a:lnTo>
                      <a:lnTo>
                        <a:pt x="381" y="56"/>
                      </a:lnTo>
                      <a:lnTo>
                        <a:pt x="412" y="58"/>
                      </a:lnTo>
                      <a:lnTo>
                        <a:pt x="419" y="58"/>
                      </a:lnTo>
                      <a:lnTo>
                        <a:pt x="423" y="56"/>
                      </a:lnTo>
                      <a:lnTo>
                        <a:pt x="436" y="43"/>
                      </a:lnTo>
                      <a:lnTo>
                        <a:pt x="450" y="42"/>
                      </a:lnTo>
                      <a:lnTo>
                        <a:pt x="459" y="39"/>
                      </a:lnTo>
                      <a:lnTo>
                        <a:pt x="472" y="45"/>
                      </a:lnTo>
                      <a:lnTo>
                        <a:pt x="482" y="45"/>
                      </a:lnTo>
                      <a:lnTo>
                        <a:pt x="490" y="44"/>
                      </a:lnTo>
                      <a:lnTo>
                        <a:pt x="524" y="32"/>
                      </a:lnTo>
                      <a:lnTo>
                        <a:pt x="543" y="27"/>
                      </a:lnTo>
                      <a:lnTo>
                        <a:pt x="547" y="25"/>
                      </a:lnTo>
                      <a:lnTo>
                        <a:pt x="562" y="11"/>
                      </a:lnTo>
                      <a:lnTo>
                        <a:pt x="576" y="1"/>
                      </a:lnTo>
                      <a:lnTo>
                        <a:pt x="580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3" name="Freeform 33"/>
                <p:cNvSpPr>
                  <a:spLocks noChangeAspect="1"/>
                </p:cNvSpPr>
                <p:nvPr/>
              </p:nvSpPr>
              <p:spPr bwMode="gray">
                <a:xfrm>
                  <a:off x="5104605" y="4004022"/>
                  <a:ext cx="165100" cy="169863"/>
                </a:xfrm>
                <a:custGeom>
                  <a:avLst/>
                  <a:gdLst/>
                  <a:ahLst/>
                  <a:cxnLst>
                    <a:cxn ang="0">
                      <a:pos x="0" y="356"/>
                    </a:cxn>
                    <a:cxn ang="0">
                      <a:pos x="0" y="244"/>
                    </a:cxn>
                    <a:cxn ang="0">
                      <a:pos x="56" y="206"/>
                    </a:cxn>
                    <a:cxn ang="0">
                      <a:pos x="56" y="93"/>
                    </a:cxn>
                    <a:cxn ang="0">
                      <a:pos x="61" y="35"/>
                    </a:cxn>
                    <a:cxn ang="0">
                      <a:pos x="158" y="17"/>
                    </a:cxn>
                    <a:cxn ang="0">
                      <a:pos x="181" y="18"/>
                    </a:cxn>
                    <a:cxn ang="0">
                      <a:pos x="199" y="34"/>
                    </a:cxn>
                    <a:cxn ang="0">
                      <a:pos x="208" y="41"/>
                    </a:cxn>
                    <a:cxn ang="0">
                      <a:pos x="233" y="18"/>
                    </a:cxn>
                    <a:cxn ang="0">
                      <a:pos x="265" y="6"/>
                    </a:cxn>
                    <a:cxn ang="0">
                      <a:pos x="283" y="0"/>
                    </a:cxn>
                    <a:cxn ang="0">
                      <a:pos x="291" y="11"/>
                    </a:cxn>
                    <a:cxn ang="0">
                      <a:pos x="307" y="39"/>
                    </a:cxn>
                    <a:cxn ang="0">
                      <a:pos x="319" y="60"/>
                    </a:cxn>
                    <a:cxn ang="0">
                      <a:pos x="339" y="93"/>
                    </a:cxn>
                    <a:cxn ang="0">
                      <a:pos x="385" y="127"/>
                    </a:cxn>
                    <a:cxn ang="0">
                      <a:pos x="407" y="151"/>
                    </a:cxn>
                    <a:cxn ang="0">
                      <a:pos x="431" y="164"/>
                    </a:cxn>
                    <a:cxn ang="0">
                      <a:pos x="434" y="205"/>
                    </a:cxn>
                    <a:cxn ang="0">
                      <a:pos x="449" y="227"/>
                    </a:cxn>
                    <a:cxn ang="0">
                      <a:pos x="470" y="234"/>
                    </a:cxn>
                    <a:cxn ang="0">
                      <a:pos x="497" y="240"/>
                    </a:cxn>
                    <a:cxn ang="0">
                      <a:pos x="518" y="253"/>
                    </a:cxn>
                    <a:cxn ang="0">
                      <a:pos x="506" y="261"/>
                    </a:cxn>
                    <a:cxn ang="0">
                      <a:pos x="454" y="288"/>
                    </a:cxn>
                    <a:cxn ang="0">
                      <a:pos x="418" y="318"/>
                    </a:cxn>
                    <a:cxn ang="0">
                      <a:pos x="388" y="352"/>
                    </a:cxn>
                    <a:cxn ang="0">
                      <a:pos x="344" y="396"/>
                    </a:cxn>
                    <a:cxn ang="0">
                      <a:pos x="314" y="449"/>
                    </a:cxn>
                    <a:cxn ang="0">
                      <a:pos x="301" y="459"/>
                    </a:cxn>
                    <a:cxn ang="0">
                      <a:pos x="265" y="466"/>
                    </a:cxn>
                    <a:cxn ang="0">
                      <a:pos x="227" y="452"/>
                    </a:cxn>
                    <a:cxn ang="0">
                      <a:pos x="201" y="445"/>
                    </a:cxn>
                    <a:cxn ang="0">
                      <a:pos x="170" y="469"/>
                    </a:cxn>
                    <a:cxn ang="0">
                      <a:pos x="161" y="485"/>
                    </a:cxn>
                    <a:cxn ang="0">
                      <a:pos x="140" y="503"/>
                    </a:cxn>
                    <a:cxn ang="0">
                      <a:pos x="125" y="525"/>
                    </a:cxn>
                    <a:cxn ang="0">
                      <a:pos x="72" y="533"/>
                    </a:cxn>
                    <a:cxn ang="0">
                      <a:pos x="46" y="528"/>
                    </a:cxn>
                    <a:cxn ang="0">
                      <a:pos x="50" y="498"/>
                    </a:cxn>
                    <a:cxn ang="0">
                      <a:pos x="52" y="479"/>
                    </a:cxn>
                    <a:cxn ang="0">
                      <a:pos x="44" y="449"/>
                    </a:cxn>
                    <a:cxn ang="0">
                      <a:pos x="25" y="429"/>
                    </a:cxn>
                    <a:cxn ang="0">
                      <a:pos x="11" y="415"/>
                    </a:cxn>
                    <a:cxn ang="0">
                      <a:pos x="0" y="409"/>
                    </a:cxn>
                  </a:cxnLst>
                  <a:rect l="0" t="0" r="r" b="b"/>
                  <a:pathLst>
                    <a:path w="518" h="534">
                      <a:moveTo>
                        <a:pt x="0" y="409"/>
                      </a:moveTo>
                      <a:lnTo>
                        <a:pt x="0" y="356"/>
                      </a:lnTo>
                      <a:lnTo>
                        <a:pt x="0" y="298"/>
                      </a:lnTo>
                      <a:lnTo>
                        <a:pt x="0" y="244"/>
                      </a:lnTo>
                      <a:lnTo>
                        <a:pt x="56" y="244"/>
                      </a:lnTo>
                      <a:lnTo>
                        <a:pt x="56" y="206"/>
                      </a:lnTo>
                      <a:lnTo>
                        <a:pt x="56" y="149"/>
                      </a:lnTo>
                      <a:lnTo>
                        <a:pt x="56" y="93"/>
                      </a:lnTo>
                      <a:lnTo>
                        <a:pt x="56" y="40"/>
                      </a:lnTo>
                      <a:lnTo>
                        <a:pt x="61" y="35"/>
                      </a:lnTo>
                      <a:lnTo>
                        <a:pt x="141" y="20"/>
                      </a:lnTo>
                      <a:lnTo>
                        <a:pt x="158" y="17"/>
                      </a:lnTo>
                      <a:lnTo>
                        <a:pt x="164" y="17"/>
                      </a:lnTo>
                      <a:lnTo>
                        <a:pt x="181" y="18"/>
                      </a:lnTo>
                      <a:lnTo>
                        <a:pt x="192" y="22"/>
                      </a:lnTo>
                      <a:lnTo>
                        <a:pt x="199" y="34"/>
                      </a:lnTo>
                      <a:lnTo>
                        <a:pt x="202" y="49"/>
                      </a:lnTo>
                      <a:lnTo>
                        <a:pt x="208" y="41"/>
                      </a:lnTo>
                      <a:lnTo>
                        <a:pt x="217" y="30"/>
                      </a:lnTo>
                      <a:lnTo>
                        <a:pt x="233" y="18"/>
                      </a:lnTo>
                      <a:lnTo>
                        <a:pt x="260" y="12"/>
                      </a:lnTo>
                      <a:lnTo>
                        <a:pt x="265" y="6"/>
                      </a:lnTo>
                      <a:lnTo>
                        <a:pt x="272" y="1"/>
                      </a:lnTo>
                      <a:lnTo>
                        <a:pt x="283" y="0"/>
                      </a:lnTo>
                      <a:lnTo>
                        <a:pt x="291" y="2"/>
                      </a:lnTo>
                      <a:lnTo>
                        <a:pt x="291" y="11"/>
                      </a:lnTo>
                      <a:lnTo>
                        <a:pt x="294" y="17"/>
                      </a:lnTo>
                      <a:lnTo>
                        <a:pt x="307" y="39"/>
                      </a:lnTo>
                      <a:lnTo>
                        <a:pt x="317" y="49"/>
                      </a:lnTo>
                      <a:lnTo>
                        <a:pt x="319" y="60"/>
                      </a:lnTo>
                      <a:lnTo>
                        <a:pt x="325" y="74"/>
                      </a:lnTo>
                      <a:lnTo>
                        <a:pt x="339" y="93"/>
                      </a:lnTo>
                      <a:lnTo>
                        <a:pt x="368" y="124"/>
                      </a:lnTo>
                      <a:lnTo>
                        <a:pt x="385" y="127"/>
                      </a:lnTo>
                      <a:lnTo>
                        <a:pt x="398" y="137"/>
                      </a:lnTo>
                      <a:lnTo>
                        <a:pt x="407" y="151"/>
                      </a:lnTo>
                      <a:lnTo>
                        <a:pt x="420" y="154"/>
                      </a:lnTo>
                      <a:lnTo>
                        <a:pt x="431" y="164"/>
                      </a:lnTo>
                      <a:lnTo>
                        <a:pt x="431" y="185"/>
                      </a:lnTo>
                      <a:lnTo>
                        <a:pt x="434" y="205"/>
                      </a:lnTo>
                      <a:lnTo>
                        <a:pt x="441" y="218"/>
                      </a:lnTo>
                      <a:lnTo>
                        <a:pt x="449" y="227"/>
                      </a:lnTo>
                      <a:lnTo>
                        <a:pt x="458" y="232"/>
                      </a:lnTo>
                      <a:lnTo>
                        <a:pt x="470" y="234"/>
                      </a:lnTo>
                      <a:lnTo>
                        <a:pt x="484" y="234"/>
                      </a:lnTo>
                      <a:lnTo>
                        <a:pt x="497" y="240"/>
                      </a:lnTo>
                      <a:lnTo>
                        <a:pt x="507" y="244"/>
                      </a:lnTo>
                      <a:lnTo>
                        <a:pt x="518" y="253"/>
                      </a:lnTo>
                      <a:lnTo>
                        <a:pt x="517" y="256"/>
                      </a:lnTo>
                      <a:lnTo>
                        <a:pt x="506" y="261"/>
                      </a:lnTo>
                      <a:lnTo>
                        <a:pt x="492" y="270"/>
                      </a:lnTo>
                      <a:lnTo>
                        <a:pt x="454" y="288"/>
                      </a:lnTo>
                      <a:lnTo>
                        <a:pt x="438" y="305"/>
                      </a:lnTo>
                      <a:lnTo>
                        <a:pt x="418" y="318"/>
                      </a:lnTo>
                      <a:lnTo>
                        <a:pt x="399" y="336"/>
                      </a:lnTo>
                      <a:lnTo>
                        <a:pt x="388" y="352"/>
                      </a:lnTo>
                      <a:lnTo>
                        <a:pt x="371" y="377"/>
                      </a:lnTo>
                      <a:lnTo>
                        <a:pt x="344" y="396"/>
                      </a:lnTo>
                      <a:lnTo>
                        <a:pt x="329" y="415"/>
                      </a:lnTo>
                      <a:lnTo>
                        <a:pt x="314" y="449"/>
                      </a:lnTo>
                      <a:lnTo>
                        <a:pt x="309" y="455"/>
                      </a:lnTo>
                      <a:lnTo>
                        <a:pt x="301" y="459"/>
                      </a:lnTo>
                      <a:lnTo>
                        <a:pt x="290" y="460"/>
                      </a:lnTo>
                      <a:lnTo>
                        <a:pt x="265" y="466"/>
                      </a:lnTo>
                      <a:lnTo>
                        <a:pt x="250" y="465"/>
                      </a:lnTo>
                      <a:lnTo>
                        <a:pt x="227" y="452"/>
                      </a:lnTo>
                      <a:lnTo>
                        <a:pt x="215" y="447"/>
                      </a:lnTo>
                      <a:lnTo>
                        <a:pt x="201" y="445"/>
                      </a:lnTo>
                      <a:lnTo>
                        <a:pt x="189" y="449"/>
                      </a:lnTo>
                      <a:lnTo>
                        <a:pt x="170" y="469"/>
                      </a:lnTo>
                      <a:lnTo>
                        <a:pt x="163" y="477"/>
                      </a:lnTo>
                      <a:lnTo>
                        <a:pt x="161" y="485"/>
                      </a:lnTo>
                      <a:lnTo>
                        <a:pt x="152" y="496"/>
                      </a:lnTo>
                      <a:lnTo>
                        <a:pt x="140" y="503"/>
                      </a:lnTo>
                      <a:lnTo>
                        <a:pt x="135" y="508"/>
                      </a:lnTo>
                      <a:lnTo>
                        <a:pt x="125" y="525"/>
                      </a:lnTo>
                      <a:lnTo>
                        <a:pt x="90" y="534"/>
                      </a:lnTo>
                      <a:lnTo>
                        <a:pt x="72" y="533"/>
                      </a:lnTo>
                      <a:lnTo>
                        <a:pt x="56" y="530"/>
                      </a:lnTo>
                      <a:lnTo>
                        <a:pt x="46" y="528"/>
                      </a:lnTo>
                      <a:lnTo>
                        <a:pt x="43" y="519"/>
                      </a:lnTo>
                      <a:lnTo>
                        <a:pt x="50" y="498"/>
                      </a:lnTo>
                      <a:lnTo>
                        <a:pt x="52" y="485"/>
                      </a:lnTo>
                      <a:lnTo>
                        <a:pt x="52" y="479"/>
                      </a:lnTo>
                      <a:lnTo>
                        <a:pt x="51" y="461"/>
                      </a:lnTo>
                      <a:lnTo>
                        <a:pt x="44" y="449"/>
                      </a:lnTo>
                      <a:lnTo>
                        <a:pt x="30" y="438"/>
                      </a:lnTo>
                      <a:lnTo>
                        <a:pt x="25" y="429"/>
                      </a:lnTo>
                      <a:lnTo>
                        <a:pt x="13" y="418"/>
                      </a:lnTo>
                      <a:lnTo>
                        <a:pt x="11" y="415"/>
                      </a:lnTo>
                      <a:lnTo>
                        <a:pt x="5" y="409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4" name="Freeform 34"/>
                <p:cNvSpPr>
                  <a:spLocks noChangeAspect="1"/>
                </p:cNvSpPr>
                <p:nvPr/>
              </p:nvSpPr>
              <p:spPr bwMode="gray">
                <a:xfrm>
                  <a:off x="4498181" y="3470622"/>
                  <a:ext cx="128588" cy="96838"/>
                </a:xfrm>
                <a:custGeom>
                  <a:avLst/>
                  <a:gdLst/>
                  <a:ahLst/>
                  <a:cxnLst>
                    <a:cxn ang="0">
                      <a:pos x="174" y="17"/>
                    </a:cxn>
                    <a:cxn ang="0">
                      <a:pos x="146" y="18"/>
                    </a:cxn>
                    <a:cxn ang="0">
                      <a:pos x="119" y="11"/>
                    </a:cxn>
                    <a:cxn ang="0">
                      <a:pos x="101" y="3"/>
                    </a:cxn>
                    <a:cxn ang="0">
                      <a:pos x="80" y="14"/>
                    </a:cxn>
                    <a:cxn ang="0">
                      <a:pos x="67" y="27"/>
                    </a:cxn>
                    <a:cxn ang="0">
                      <a:pos x="69" y="57"/>
                    </a:cxn>
                    <a:cxn ang="0">
                      <a:pos x="17" y="81"/>
                    </a:cxn>
                    <a:cxn ang="0">
                      <a:pos x="1" y="109"/>
                    </a:cxn>
                    <a:cxn ang="0">
                      <a:pos x="17" y="100"/>
                    </a:cxn>
                    <a:cxn ang="0">
                      <a:pos x="31" y="128"/>
                    </a:cxn>
                    <a:cxn ang="0">
                      <a:pos x="66" y="159"/>
                    </a:cxn>
                    <a:cxn ang="0">
                      <a:pos x="88" y="190"/>
                    </a:cxn>
                    <a:cxn ang="0">
                      <a:pos x="104" y="203"/>
                    </a:cxn>
                    <a:cxn ang="0">
                      <a:pos x="124" y="191"/>
                    </a:cxn>
                    <a:cxn ang="0">
                      <a:pos x="142" y="168"/>
                    </a:cxn>
                    <a:cxn ang="0">
                      <a:pos x="161" y="159"/>
                    </a:cxn>
                    <a:cxn ang="0">
                      <a:pos x="211" y="153"/>
                    </a:cxn>
                    <a:cxn ang="0">
                      <a:pos x="230" y="175"/>
                    </a:cxn>
                    <a:cxn ang="0">
                      <a:pos x="241" y="187"/>
                    </a:cxn>
                    <a:cxn ang="0">
                      <a:pos x="241" y="202"/>
                    </a:cxn>
                    <a:cxn ang="0">
                      <a:pos x="249" y="223"/>
                    </a:cxn>
                    <a:cxn ang="0">
                      <a:pos x="252" y="239"/>
                    </a:cxn>
                    <a:cxn ang="0">
                      <a:pos x="264" y="240"/>
                    </a:cxn>
                    <a:cxn ang="0">
                      <a:pos x="281" y="238"/>
                    </a:cxn>
                    <a:cxn ang="0">
                      <a:pos x="297" y="239"/>
                    </a:cxn>
                    <a:cxn ang="0">
                      <a:pos x="313" y="273"/>
                    </a:cxn>
                    <a:cxn ang="0">
                      <a:pos x="306" y="298"/>
                    </a:cxn>
                    <a:cxn ang="0">
                      <a:pos x="327" y="307"/>
                    </a:cxn>
                    <a:cxn ang="0">
                      <a:pos x="348" y="292"/>
                    </a:cxn>
                    <a:cxn ang="0">
                      <a:pos x="365" y="286"/>
                    </a:cxn>
                    <a:cxn ang="0">
                      <a:pos x="384" y="262"/>
                    </a:cxn>
                    <a:cxn ang="0">
                      <a:pos x="386" y="251"/>
                    </a:cxn>
                    <a:cxn ang="0">
                      <a:pos x="375" y="239"/>
                    </a:cxn>
                    <a:cxn ang="0">
                      <a:pos x="394" y="239"/>
                    </a:cxn>
                    <a:cxn ang="0">
                      <a:pos x="403" y="235"/>
                    </a:cxn>
                    <a:cxn ang="0">
                      <a:pos x="393" y="219"/>
                    </a:cxn>
                    <a:cxn ang="0">
                      <a:pos x="400" y="203"/>
                    </a:cxn>
                    <a:cxn ang="0">
                      <a:pos x="380" y="183"/>
                    </a:cxn>
                    <a:cxn ang="0">
                      <a:pos x="382" y="149"/>
                    </a:cxn>
                    <a:cxn ang="0">
                      <a:pos x="382" y="131"/>
                    </a:cxn>
                    <a:cxn ang="0">
                      <a:pos x="370" y="93"/>
                    </a:cxn>
                    <a:cxn ang="0">
                      <a:pos x="351" y="92"/>
                    </a:cxn>
                    <a:cxn ang="0">
                      <a:pos x="364" y="79"/>
                    </a:cxn>
                    <a:cxn ang="0">
                      <a:pos x="357" y="70"/>
                    </a:cxn>
                    <a:cxn ang="0">
                      <a:pos x="343" y="41"/>
                    </a:cxn>
                    <a:cxn ang="0">
                      <a:pos x="334" y="28"/>
                    </a:cxn>
                    <a:cxn ang="0">
                      <a:pos x="328" y="12"/>
                    </a:cxn>
                    <a:cxn ang="0">
                      <a:pos x="312" y="12"/>
                    </a:cxn>
                    <a:cxn ang="0">
                      <a:pos x="294" y="38"/>
                    </a:cxn>
                    <a:cxn ang="0">
                      <a:pos x="255" y="33"/>
                    </a:cxn>
                    <a:cxn ang="0">
                      <a:pos x="230" y="30"/>
                    </a:cxn>
                    <a:cxn ang="0">
                      <a:pos x="208" y="39"/>
                    </a:cxn>
                    <a:cxn ang="0">
                      <a:pos x="203" y="19"/>
                    </a:cxn>
                  </a:cxnLst>
                  <a:rect l="0" t="0" r="r" b="b"/>
                  <a:pathLst>
                    <a:path w="404" h="307">
                      <a:moveTo>
                        <a:pt x="205" y="15"/>
                      </a:moveTo>
                      <a:lnTo>
                        <a:pt x="195" y="15"/>
                      </a:lnTo>
                      <a:lnTo>
                        <a:pt x="189" y="18"/>
                      </a:lnTo>
                      <a:lnTo>
                        <a:pt x="185" y="18"/>
                      </a:lnTo>
                      <a:lnTo>
                        <a:pt x="174" y="17"/>
                      </a:lnTo>
                      <a:lnTo>
                        <a:pt x="172" y="18"/>
                      </a:lnTo>
                      <a:lnTo>
                        <a:pt x="165" y="18"/>
                      </a:lnTo>
                      <a:lnTo>
                        <a:pt x="157" y="20"/>
                      </a:lnTo>
                      <a:lnTo>
                        <a:pt x="151" y="20"/>
                      </a:lnTo>
                      <a:lnTo>
                        <a:pt x="146" y="18"/>
                      </a:lnTo>
                      <a:lnTo>
                        <a:pt x="142" y="18"/>
                      </a:lnTo>
                      <a:lnTo>
                        <a:pt x="135" y="15"/>
                      </a:lnTo>
                      <a:lnTo>
                        <a:pt x="128" y="15"/>
                      </a:lnTo>
                      <a:lnTo>
                        <a:pt x="122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2" y="13"/>
                      </a:lnTo>
                      <a:lnTo>
                        <a:pt x="112" y="7"/>
                      </a:lnTo>
                      <a:lnTo>
                        <a:pt x="109" y="4"/>
                      </a:lnTo>
                      <a:lnTo>
                        <a:pt x="101" y="3"/>
                      </a:lnTo>
                      <a:lnTo>
                        <a:pt x="95" y="4"/>
                      </a:lnTo>
                      <a:lnTo>
                        <a:pt x="90" y="1"/>
                      </a:lnTo>
                      <a:lnTo>
                        <a:pt x="76" y="0"/>
                      </a:lnTo>
                      <a:lnTo>
                        <a:pt x="76" y="7"/>
                      </a:lnTo>
                      <a:lnTo>
                        <a:pt x="80" y="14"/>
                      </a:lnTo>
                      <a:lnTo>
                        <a:pt x="80" y="18"/>
                      </a:lnTo>
                      <a:lnTo>
                        <a:pt x="77" y="24"/>
                      </a:lnTo>
                      <a:lnTo>
                        <a:pt x="75" y="25"/>
                      </a:lnTo>
                      <a:lnTo>
                        <a:pt x="69" y="25"/>
                      </a:lnTo>
                      <a:lnTo>
                        <a:pt x="67" y="27"/>
                      </a:lnTo>
                      <a:lnTo>
                        <a:pt x="65" y="30"/>
                      </a:lnTo>
                      <a:lnTo>
                        <a:pt x="71" y="34"/>
                      </a:lnTo>
                      <a:lnTo>
                        <a:pt x="74" y="39"/>
                      </a:lnTo>
                      <a:lnTo>
                        <a:pt x="75" y="57"/>
                      </a:lnTo>
                      <a:lnTo>
                        <a:pt x="69" y="57"/>
                      </a:lnTo>
                      <a:lnTo>
                        <a:pt x="65" y="60"/>
                      </a:lnTo>
                      <a:lnTo>
                        <a:pt x="45" y="60"/>
                      </a:lnTo>
                      <a:lnTo>
                        <a:pt x="28" y="67"/>
                      </a:lnTo>
                      <a:lnTo>
                        <a:pt x="21" y="73"/>
                      </a:lnTo>
                      <a:lnTo>
                        <a:pt x="17" y="81"/>
                      </a:lnTo>
                      <a:lnTo>
                        <a:pt x="13" y="89"/>
                      </a:lnTo>
                      <a:lnTo>
                        <a:pt x="11" y="93"/>
                      </a:lnTo>
                      <a:lnTo>
                        <a:pt x="6" y="97"/>
                      </a:lnTo>
                      <a:lnTo>
                        <a:pt x="0" y="99"/>
                      </a:lnTo>
                      <a:lnTo>
                        <a:pt x="1" y="109"/>
                      </a:lnTo>
                      <a:lnTo>
                        <a:pt x="5" y="110"/>
                      </a:lnTo>
                      <a:lnTo>
                        <a:pt x="7" y="110"/>
                      </a:lnTo>
                      <a:lnTo>
                        <a:pt x="10" y="109"/>
                      </a:lnTo>
                      <a:lnTo>
                        <a:pt x="13" y="101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21" y="114"/>
                      </a:lnTo>
                      <a:lnTo>
                        <a:pt x="29" y="115"/>
                      </a:lnTo>
                      <a:lnTo>
                        <a:pt x="31" y="116"/>
                      </a:lnTo>
                      <a:lnTo>
                        <a:pt x="31" y="128"/>
                      </a:lnTo>
                      <a:lnTo>
                        <a:pt x="36" y="141"/>
                      </a:lnTo>
                      <a:lnTo>
                        <a:pt x="39" y="146"/>
                      </a:lnTo>
                      <a:lnTo>
                        <a:pt x="47" y="148"/>
                      </a:lnTo>
                      <a:lnTo>
                        <a:pt x="55" y="154"/>
                      </a:lnTo>
                      <a:lnTo>
                        <a:pt x="66" y="159"/>
                      </a:lnTo>
                      <a:lnTo>
                        <a:pt x="74" y="168"/>
                      </a:lnTo>
                      <a:lnTo>
                        <a:pt x="75" y="179"/>
                      </a:lnTo>
                      <a:lnTo>
                        <a:pt x="83" y="183"/>
                      </a:lnTo>
                      <a:lnTo>
                        <a:pt x="86" y="187"/>
                      </a:lnTo>
                      <a:lnTo>
                        <a:pt x="88" y="190"/>
                      </a:lnTo>
                      <a:lnTo>
                        <a:pt x="88" y="192"/>
                      </a:lnTo>
                      <a:lnTo>
                        <a:pt x="93" y="195"/>
                      </a:lnTo>
                      <a:lnTo>
                        <a:pt x="97" y="200"/>
                      </a:lnTo>
                      <a:lnTo>
                        <a:pt x="98" y="201"/>
                      </a:lnTo>
                      <a:lnTo>
                        <a:pt x="104" y="203"/>
                      </a:lnTo>
                      <a:lnTo>
                        <a:pt x="110" y="203"/>
                      </a:lnTo>
                      <a:lnTo>
                        <a:pt x="113" y="202"/>
                      </a:lnTo>
                      <a:lnTo>
                        <a:pt x="115" y="201"/>
                      </a:lnTo>
                      <a:lnTo>
                        <a:pt x="119" y="191"/>
                      </a:lnTo>
                      <a:lnTo>
                        <a:pt x="124" y="191"/>
                      </a:lnTo>
                      <a:lnTo>
                        <a:pt x="128" y="189"/>
                      </a:lnTo>
                      <a:lnTo>
                        <a:pt x="128" y="184"/>
                      </a:lnTo>
                      <a:lnTo>
                        <a:pt x="133" y="183"/>
                      </a:lnTo>
                      <a:lnTo>
                        <a:pt x="139" y="175"/>
                      </a:lnTo>
                      <a:lnTo>
                        <a:pt x="142" y="168"/>
                      </a:lnTo>
                      <a:lnTo>
                        <a:pt x="141" y="159"/>
                      </a:lnTo>
                      <a:lnTo>
                        <a:pt x="145" y="158"/>
                      </a:lnTo>
                      <a:lnTo>
                        <a:pt x="153" y="157"/>
                      </a:lnTo>
                      <a:lnTo>
                        <a:pt x="157" y="159"/>
                      </a:lnTo>
                      <a:lnTo>
                        <a:pt x="161" y="159"/>
                      </a:lnTo>
                      <a:lnTo>
                        <a:pt x="166" y="157"/>
                      </a:lnTo>
                      <a:lnTo>
                        <a:pt x="172" y="157"/>
                      </a:lnTo>
                      <a:lnTo>
                        <a:pt x="172" y="152"/>
                      </a:lnTo>
                      <a:lnTo>
                        <a:pt x="198" y="152"/>
                      </a:lnTo>
                      <a:lnTo>
                        <a:pt x="211" y="153"/>
                      </a:lnTo>
                      <a:lnTo>
                        <a:pt x="215" y="160"/>
                      </a:lnTo>
                      <a:lnTo>
                        <a:pt x="221" y="164"/>
                      </a:lnTo>
                      <a:lnTo>
                        <a:pt x="225" y="169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32" y="179"/>
                      </a:lnTo>
                      <a:lnTo>
                        <a:pt x="231" y="181"/>
                      </a:lnTo>
                      <a:lnTo>
                        <a:pt x="231" y="184"/>
                      </a:lnTo>
                      <a:lnTo>
                        <a:pt x="238" y="186"/>
                      </a:lnTo>
                      <a:lnTo>
                        <a:pt x="241" y="187"/>
                      </a:lnTo>
                      <a:lnTo>
                        <a:pt x="241" y="190"/>
                      </a:lnTo>
                      <a:lnTo>
                        <a:pt x="239" y="192"/>
                      </a:lnTo>
                      <a:lnTo>
                        <a:pt x="241" y="197"/>
                      </a:lnTo>
                      <a:lnTo>
                        <a:pt x="239" y="197"/>
                      </a:lnTo>
                      <a:lnTo>
                        <a:pt x="241" y="202"/>
                      </a:lnTo>
                      <a:lnTo>
                        <a:pt x="242" y="205"/>
                      </a:lnTo>
                      <a:lnTo>
                        <a:pt x="247" y="208"/>
                      </a:lnTo>
                      <a:lnTo>
                        <a:pt x="248" y="212"/>
                      </a:lnTo>
                      <a:lnTo>
                        <a:pt x="251" y="222"/>
                      </a:lnTo>
                      <a:lnTo>
                        <a:pt x="249" y="223"/>
                      </a:lnTo>
                      <a:lnTo>
                        <a:pt x="244" y="226"/>
                      </a:lnTo>
                      <a:lnTo>
                        <a:pt x="242" y="237"/>
                      </a:lnTo>
                      <a:lnTo>
                        <a:pt x="239" y="242"/>
                      </a:lnTo>
                      <a:lnTo>
                        <a:pt x="239" y="244"/>
                      </a:lnTo>
                      <a:lnTo>
                        <a:pt x="252" y="239"/>
                      </a:lnTo>
                      <a:lnTo>
                        <a:pt x="258" y="234"/>
                      </a:lnTo>
                      <a:lnTo>
                        <a:pt x="259" y="234"/>
                      </a:lnTo>
                      <a:lnTo>
                        <a:pt x="260" y="237"/>
                      </a:lnTo>
                      <a:lnTo>
                        <a:pt x="260" y="240"/>
                      </a:lnTo>
                      <a:lnTo>
                        <a:pt x="264" y="240"/>
                      </a:lnTo>
                      <a:lnTo>
                        <a:pt x="266" y="234"/>
                      </a:lnTo>
                      <a:lnTo>
                        <a:pt x="270" y="232"/>
                      </a:lnTo>
                      <a:lnTo>
                        <a:pt x="274" y="233"/>
                      </a:lnTo>
                      <a:lnTo>
                        <a:pt x="280" y="238"/>
                      </a:lnTo>
                      <a:lnTo>
                        <a:pt x="281" y="238"/>
                      </a:lnTo>
                      <a:lnTo>
                        <a:pt x="284" y="235"/>
                      </a:lnTo>
                      <a:lnTo>
                        <a:pt x="292" y="233"/>
                      </a:lnTo>
                      <a:lnTo>
                        <a:pt x="295" y="234"/>
                      </a:lnTo>
                      <a:lnTo>
                        <a:pt x="295" y="235"/>
                      </a:lnTo>
                      <a:lnTo>
                        <a:pt x="297" y="239"/>
                      </a:lnTo>
                      <a:lnTo>
                        <a:pt x="305" y="244"/>
                      </a:lnTo>
                      <a:lnTo>
                        <a:pt x="305" y="251"/>
                      </a:lnTo>
                      <a:lnTo>
                        <a:pt x="309" y="257"/>
                      </a:lnTo>
                      <a:lnTo>
                        <a:pt x="311" y="271"/>
                      </a:lnTo>
                      <a:lnTo>
                        <a:pt x="313" y="273"/>
                      </a:lnTo>
                      <a:lnTo>
                        <a:pt x="312" y="288"/>
                      </a:lnTo>
                      <a:lnTo>
                        <a:pt x="309" y="292"/>
                      </a:lnTo>
                      <a:lnTo>
                        <a:pt x="306" y="294"/>
                      </a:lnTo>
                      <a:lnTo>
                        <a:pt x="305" y="297"/>
                      </a:lnTo>
                      <a:lnTo>
                        <a:pt x="306" y="298"/>
                      </a:lnTo>
                      <a:lnTo>
                        <a:pt x="311" y="298"/>
                      </a:lnTo>
                      <a:lnTo>
                        <a:pt x="314" y="294"/>
                      </a:lnTo>
                      <a:lnTo>
                        <a:pt x="317" y="296"/>
                      </a:lnTo>
                      <a:lnTo>
                        <a:pt x="322" y="299"/>
                      </a:lnTo>
                      <a:lnTo>
                        <a:pt x="327" y="307"/>
                      </a:lnTo>
                      <a:lnTo>
                        <a:pt x="332" y="305"/>
                      </a:lnTo>
                      <a:lnTo>
                        <a:pt x="334" y="303"/>
                      </a:lnTo>
                      <a:lnTo>
                        <a:pt x="341" y="302"/>
                      </a:lnTo>
                      <a:lnTo>
                        <a:pt x="343" y="298"/>
                      </a:lnTo>
                      <a:lnTo>
                        <a:pt x="348" y="292"/>
                      </a:lnTo>
                      <a:lnTo>
                        <a:pt x="348" y="283"/>
                      </a:lnTo>
                      <a:lnTo>
                        <a:pt x="351" y="281"/>
                      </a:lnTo>
                      <a:lnTo>
                        <a:pt x="357" y="282"/>
                      </a:lnTo>
                      <a:lnTo>
                        <a:pt x="361" y="288"/>
                      </a:lnTo>
                      <a:lnTo>
                        <a:pt x="365" y="286"/>
                      </a:lnTo>
                      <a:lnTo>
                        <a:pt x="378" y="287"/>
                      </a:lnTo>
                      <a:lnTo>
                        <a:pt x="378" y="282"/>
                      </a:lnTo>
                      <a:lnTo>
                        <a:pt x="383" y="276"/>
                      </a:lnTo>
                      <a:lnTo>
                        <a:pt x="383" y="267"/>
                      </a:lnTo>
                      <a:lnTo>
                        <a:pt x="384" y="262"/>
                      </a:lnTo>
                      <a:lnTo>
                        <a:pt x="389" y="260"/>
                      </a:lnTo>
                      <a:lnTo>
                        <a:pt x="388" y="257"/>
                      </a:lnTo>
                      <a:lnTo>
                        <a:pt x="386" y="257"/>
                      </a:lnTo>
                      <a:lnTo>
                        <a:pt x="387" y="255"/>
                      </a:lnTo>
                      <a:lnTo>
                        <a:pt x="386" y="251"/>
                      </a:lnTo>
                      <a:lnTo>
                        <a:pt x="382" y="251"/>
                      </a:lnTo>
                      <a:lnTo>
                        <a:pt x="376" y="251"/>
                      </a:lnTo>
                      <a:lnTo>
                        <a:pt x="373" y="249"/>
                      </a:lnTo>
                      <a:lnTo>
                        <a:pt x="376" y="244"/>
                      </a:lnTo>
                      <a:lnTo>
                        <a:pt x="375" y="239"/>
                      </a:lnTo>
                      <a:lnTo>
                        <a:pt x="373" y="239"/>
                      </a:lnTo>
                      <a:lnTo>
                        <a:pt x="373" y="238"/>
                      </a:lnTo>
                      <a:lnTo>
                        <a:pt x="382" y="234"/>
                      </a:lnTo>
                      <a:lnTo>
                        <a:pt x="391" y="235"/>
                      </a:lnTo>
                      <a:lnTo>
                        <a:pt x="394" y="239"/>
                      </a:lnTo>
                      <a:lnTo>
                        <a:pt x="397" y="239"/>
                      </a:lnTo>
                      <a:lnTo>
                        <a:pt x="400" y="238"/>
                      </a:lnTo>
                      <a:lnTo>
                        <a:pt x="403" y="244"/>
                      </a:lnTo>
                      <a:lnTo>
                        <a:pt x="404" y="244"/>
                      </a:lnTo>
                      <a:lnTo>
                        <a:pt x="403" y="235"/>
                      </a:lnTo>
                      <a:lnTo>
                        <a:pt x="403" y="230"/>
                      </a:lnTo>
                      <a:lnTo>
                        <a:pt x="400" y="227"/>
                      </a:lnTo>
                      <a:lnTo>
                        <a:pt x="400" y="221"/>
                      </a:lnTo>
                      <a:lnTo>
                        <a:pt x="397" y="221"/>
                      </a:lnTo>
                      <a:lnTo>
                        <a:pt x="393" y="219"/>
                      </a:lnTo>
                      <a:lnTo>
                        <a:pt x="391" y="219"/>
                      </a:lnTo>
                      <a:lnTo>
                        <a:pt x="394" y="211"/>
                      </a:lnTo>
                      <a:lnTo>
                        <a:pt x="398" y="207"/>
                      </a:lnTo>
                      <a:lnTo>
                        <a:pt x="400" y="206"/>
                      </a:lnTo>
                      <a:lnTo>
                        <a:pt x="400" y="203"/>
                      </a:lnTo>
                      <a:lnTo>
                        <a:pt x="397" y="199"/>
                      </a:lnTo>
                      <a:lnTo>
                        <a:pt x="393" y="200"/>
                      </a:lnTo>
                      <a:lnTo>
                        <a:pt x="394" y="186"/>
                      </a:lnTo>
                      <a:lnTo>
                        <a:pt x="387" y="186"/>
                      </a:lnTo>
                      <a:lnTo>
                        <a:pt x="380" y="183"/>
                      </a:lnTo>
                      <a:lnTo>
                        <a:pt x="380" y="180"/>
                      </a:lnTo>
                      <a:lnTo>
                        <a:pt x="380" y="163"/>
                      </a:lnTo>
                      <a:lnTo>
                        <a:pt x="378" y="154"/>
                      </a:lnTo>
                      <a:lnTo>
                        <a:pt x="381" y="152"/>
                      </a:lnTo>
                      <a:lnTo>
                        <a:pt x="382" y="149"/>
                      </a:lnTo>
                      <a:lnTo>
                        <a:pt x="388" y="142"/>
                      </a:lnTo>
                      <a:lnTo>
                        <a:pt x="389" y="140"/>
                      </a:lnTo>
                      <a:lnTo>
                        <a:pt x="389" y="137"/>
                      </a:lnTo>
                      <a:lnTo>
                        <a:pt x="387" y="133"/>
                      </a:lnTo>
                      <a:lnTo>
                        <a:pt x="382" y="131"/>
                      </a:lnTo>
                      <a:lnTo>
                        <a:pt x="380" y="126"/>
                      </a:lnTo>
                      <a:lnTo>
                        <a:pt x="375" y="126"/>
                      </a:lnTo>
                      <a:lnTo>
                        <a:pt x="371" y="120"/>
                      </a:lnTo>
                      <a:lnTo>
                        <a:pt x="370" y="97"/>
                      </a:lnTo>
                      <a:lnTo>
                        <a:pt x="370" y="93"/>
                      </a:lnTo>
                      <a:lnTo>
                        <a:pt x="365" y="92"/>
                      </a:lnTo>
                      <a:lnTo>
                        <a:pt x="360" y="92"/>
                      </a:lnTo>
                      <a:lnTo>
                        <a:pt x="354" y="99"/>
                      </a:lnTo>
                      <a:lnTo>
                        <a:pt x="351" y="99"/>
                      </a:lnTo>
                      <a:lnTo>
                        <a:pt x="351" y="92"/>
                      </a:lnTo>
                      <a:lnTo>
                        <a:pt x="352" y="89"/>
                      </a:lnTo>
                      <a:lnTo>
                        <a:pt x="357" y="88"/>
                      </a:lnTo>
                      <a:lnTo>
                        <a:pt x="357" y="83"/>
                      </a:lnTo>
                      <a:lnTo>
                        <a:pt x="361" y="83"/>
                      </a:lnTo>
                      <a:lnTo>
                        <a:pt x="364" y="79"/>
                      </a:lnTo>
                      <a:lnTo>
                        <a:pt x="367" y="79"/>
                      </a:lnTo>
                      <a:lnTo>
                        <a:pt x="367" y="73"/>
                      </a:lnTo>
                      <a:lnTo>
                        <a:pt x="366" y="72"/>
                      </a:lnTo>
                      <a:lnTo>
                        <a:pt x="361" y="72"/>
                      </a:lnTo>
                      <a:lnTo>
                        <a:pt x="357" y="70"/>
                      </a:lnTo>
                      <a:lnTo>
                        <a:pt x="354" y="67"/>
                      </a:lnTo>
                      <a:lnTo>
                        <a:pt x="349" y="57"/>
                      </a:lnTo>
                      <a:lnTo>
                        <a:pt x="344" y="60"/>
                      </a:lnTo>
                      <a:lnTo>
                        <a:pt x="343" y="58"/>
                      </a:lnTo>
                      <a:lnTo>
                        <a:pt x="343" y="41"/>
                      </a:lnTo>
                      <a:lnTo>
                        <a:pt x="341" y="36"/>
                      </a:lnTo>
                      <a:lnTo>
                        <a:pt x="339" y="36"/>
                      </a:lnTo>
                      <a:lnTo>
                        <a:pt x="339" y="30"/>
                      </a:lnTo>
                      <a:lnTo>
                        <a:pt x="338" y="28"/>
                      </a:lnTo>
                      <a:lnTo>
                        <a:pt x="334" y="28"/>
                      </a:lnTo>
                      <a:lnTo>
                        <a:pt x="333" y="28"/>
                      </a:lnTo>
                      <a:lnTo>
                        <a:pt x="334" y="15"/>
                      </a:lnTo>
                      <a:lnTo>
                        <a:pt x="334" y="14"/>
                      </a:lnTo>
                      <a:lnTo>
                        <a:pt x="330" y="12"/>
                      </a:lnTo>
                      <a:lnTo>
                        <a:pt x="328" y="12"/>
                      </a:lnTo>
                      <a:lnTo>
                        <a:pt x="324" y="15"/>
                      </a:lnTo>
                      <a:lnTo>
                        <a:pt x="323" y="15"/>
                      </a:lnTo>
                      <a:lnTo>
                        <a:pt x="316" y="11"/>
                      </a:lnTo>
                      <a:lnTo>
                        <a:pt x="313" y="11"/>
                      </a:lnTo>
                      <a:lnTo>
                        <a:pt x="312" y="12"/>
                      </a:lnTo>
                      <a:lnTo>
                        <a:pt x="312" y="20"/>
                      </a:lnTo>
                      <a:lnTo>
                        <a:pt x="309" y="24"/>
                      </a:lnTo>
                      <a:lnTo>
                        <a:pt x="296" y="28"/>
                      </a:lnTo>
                      <a:lnTo>
                        <a:pt x="296" y="34"/>
                      </a:lnTo>
                      <a:lnTo>
                        <a:pt x="294" y="38"/>
                      </a:lnTo>
                      <a:lnTo>
                        <a:pt x="280" y="34"/>
                      </a:lnTo>
                      <a:lnTo>
                        <a:pt x="270" y="28"/>
                      </a:lnTo>
                      <a:lnTo>
                        <a:pt x="262" y="27"/>
                      </a:lnTo>
                      <a:lnTo>
                        <a:pt x="259" y="27"/>
                      </a:lnTo>
                      <a:lnTo>
                        <a:pt x="255" y="33"/>
                      </a:lnTo>
                      <a:lnTo>
                        <a:pt x="249" y="34"/>
                      </a:lnTo>
                      <a:lnTo>
                        <a:pt x="247" y="40"/>
                      </a:lnTo>
                      <a:lnTo>
                        <a:pt x="243" y="44"/>
                      </a:lnTo>
                      <a:lnTo>
                        <a:pt x="238" y="41"/>
                      </a:lnTo>
                      <a:lnTo>
                        <a:pt x="230" y="30"/>
                      </a:lnTo>
                      <a:lnTo>
                        <a:pt x="227" y="28"/>
                      </a:lnTo>
                      <a:lnTo>
                        <a:pt x="222" y="28"/>
                      </a:lnTo>
                      <a:lnTo>
                        <a:pt x="216" y="34"/>
                      </a:lnTo>
                      <a:lnTo>
                        <a:pt x="212" y="38"/>
                      </a:lnTo>
                      <a:lnTo>
                        <a:pt x="208" y="39"/>
                      </a:lnTo>
                      <a:lnTo>
                        <a:pt x="203" y="35"/>
                      </a:lnTo>
                      <a:lnTo>
                        <a:pt x="198" y="31"/>
                      </a:lnTo>
                      <a:lnTo>
                        <a:pt x="199" y="28"/>
                      </a:lnTo>
                      <a:lnTo>
                        <a:pt x="203" y="23"/>
                      </a:lnTo>
                      <a:lnTo>
                        <a:pt x="203" y="19"/>
                      </a:lnTo>
                      <a:lnTo>
                        <a:pt x="205" y="1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5" name="Freeform 35"/>
                <p:cNvSpPr>
                  <a:spLocks noChangeAspect="1"/>
                </p:cNvSpPr>
                <p:nvPr/>
              </p:nvSpPr>
              <p:spPr bwMode="gray">
                <a:xfrm>
                  <a:off x="5010942" y="3499197"/>
                  <a:ext cx="228600" cy="144463"/>
                </a:xfrm>
                <a:custGeom>
                  <a:avLst/>
                  <a:gdLst/>
                  <a:ahLst/>
                  <a:cxnLst>
                    <a:cxn ang="0">
                      <a:pos x="433" y="6"/>
                    </a:cxn>
                    <a:cxn ang="0">
                      <a:pos x="405" y="15"/>
                    </a:cxn>
                    <a:cxn ang="0">
                      <a:pos x="393" y="44"/>
                    </a:cxn>
                    <a:cxn ang="0">
                      <a:pos x="378" y="58"/>
                    </a:cxn>
                    <a:cxn ang="0">
                      <a:pos x="355" y="87"/>
                    </a:cxn>
                    <a:cxn ang="0">
                      <a:pos x="331" y="102"/>
                    </a:cxn>
                    <a:cxn ang="0">
                      <a:pos x="317" y="106"/>
                    </a:cxn>
                    <a:cxn ang="0">
                      <a:pos x="292" y="109"/>
                    </a:cxn>
                    <a:cxn ang="0">
                      <a:pos x="259" y="113"/>
                    </a:cxn>
                    <a:cxn ang="0">
                      <a:pos x="245" y="122"/>
                    </a:cxn>
                    <a:cxn ang="0">
                      <a:pos x="254" y="136"/>
                    </a:cxn>
                    <a:cxn ang="0">
                      <a:pos x="244" y="152"/>
                    </a:cxn>
                    <a:cxn ang="0">
                      <a:pos x="232" y="159"/>
                    </a:cxn>
                    <a:cxn ang="0">
                      <a:pos x="205" y="166"/>
                    </a:cxn>
                    <a:cxn ang="0">
                      <a:pos x="183" y="170"/>
                    </a:cxn>
                    <a:cxn ang="0">
                      <a:pos x="153" y="183"/>
                    </a:cxn>
                    <a:cxn ang="0">
                      <a:pos x="136" y="192"/>
                    </a:cxn>
                    <a:cxn ang="0">
                      <a:pos x="123" y="184"/>
                    </a:cxn>
                    <a:cxn ang="0">
                      <a:pos x="113" y="177"/>
                    </a:cxn>
                    <a:cxn ang="0">
                      <a:pos x="105" y="187"/>
                    </a:cxn>
                    <a:cxn ang="0">
                      <a:pos x="77" y="198"/>
                    </a:cxn>
                    <a:cxn ang="0">
                      <a:pos x="60" y="197"/>
                    </a:cxn>
                    <a:cxn ang="0">
                      <a:pos x="38" y="226"/>
                    </a:cxn>
                    <a:cxn ang="0">
                      <a:pos x="11" y="272"/>
                    </a:cxn>
                    <a:cxn ang="0">
                      <a:pos x="3" y="310"/>
                    </a:cxn>
                    <a:cxn ang="0">
                      <a:pos x="13" y="361"/>
                    </a:cxn>
                    <a:cxn ang="0">
                      <a:pos x="58" y="431"/>
                    </a:cxn>
                    <a:cxn ang="0">
                      <a:pos x="97" y="437"/>
                    </a:cxn>
                    <a:cxn ang="0">
                      <a:pos x="157" y="404"/>
                    </a:cxn>
                    <a:cxn ang="0">
                      <a:pos x="207" y="416"/>
                    </a:cxn>
                    <a:cxn ang="0">
                      <a:pos x="241" y="402"/>
                    </a:cxn>
                    <a:cxn ang="0">
                      <a:pos x="242" y="360"/>
                    </a:cxn>
                    <a:cxn ang="0">
                      <a:pos x="263" y="334"/>
                    </a:cxn>
                    <a:cxn ang="0">
                      <a:pos x="306" y="324"/>
                    </a:cxn>
                    <a:cxn ang="0">
                      <a:pos x="336" y="361"/>
                    </a:cxn>
                    <a:cxn ang="0">
                      <a:pos x="365" y="365"/>
                    </a:cxn>
                    <a:cxn ang="0">
                      <a:pos x="446" y="367"/>
                    </a:cxn>
                    <a:cxn ang="0">
                      <a:pos x="480" y="345"/>
                    </a:cxn>
                    <a:cxn ang="0">
                      <a:pos x="518" y="339"/>
                    </a:cxn>
                    <a:cxn ang="0">
                      <a:pos x="561" y="328"/>
                    </a:cxn>
                    <a:cxn ang="0">
                      <a:pos x="569" y="337"/>
                    </a:cxn>
                    <a:cxn ang="0">
                      <a:pos x="592" y="322"/>
                    </a:cxn>
                    <a:cxn ang="0">
                      <a:pos x="650" y="318"/>
                    </a:cxn>
                    <a:cxn ang="0">
                      <a:pos x="682" y="334"/>
                    </a:cxn>
                    <a:cxn ang="0">
                      <a:pos x="712" y="316"/>
                    </a:cxn>
                    <a:cxn ang="0">
                      <a:pos x="675" y="276"/>
                    </a:cxn>
                    <a:cxn ang="0">
                      <a:pos x="657" y="253"/>
                    </a:cxn>
                    <a:cxn ang="0">
                      <a:pos x="637" y="226"/>
                    </a:cxn>
                    <a:cxn ang="0">
                      <a:pos x="593" y="192"/>
                    </a:cxn>
                    <a:cxn ang="0">
                      <a:pos x="587" y="166"/>
                    </a:cxn>
                    <a:cxn ang="0">
                      <a:pos x="546" y="152"/>
                    </a:cxn>
                    <a:cxn ang="0">
                      <a:pos x="517" y="129"/>
                    </a:cxn>
                    <a:cxn ang="0">
                      <a:pos x="494" y="105"/>
                    </a:cxn>
                    <a:cxn ang="0">
                      <a:pos x="496" y="55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718" h="451">
                      <a:moveTo>
                        <a:pt x="453" y="0"/>
                      </a:moveTo>
                      <a:lnTo>
                        <a:pt x="442" y="3"/>
                      </a:lnTo>
                      <a:lnTo>
                        <a:pt x="433" y="6"/>
                      </a:lnTo>
                      <a:lnTo>
                        <a:pt x="417" y="7"/>
                      </a:lnTo>
                      <a:lnTo>
                        <a:pt x="411" y="10"/>
                      </a:lnTo>
                      <a:lnTo>
                        <a:pt x="405" y="15"/>
                      </a:lnTo>
                      <a:lnTo>
                        <a:pt x="400" y="26"/>
                      </a:lnTo>
                      <a:lnTo>
                        <a:pt x="400" y="42"/>
                      </a:lnTo>
                      <a:lnTo>
                        <a:pt x="393" y="44"/>
                      </a:lnTo>
                      <a:lnTo>
                        <a:pt x="387" y="54"/>
                      </a:lnTo>
                      <a:lnTo>
                        <a:pt x="383" y="57"/>
                      </a:lnTo>
                      <a:lnTo>
                        <a:pt x="378" y="58"/>
                      </a:lnTo>
                      <a:lnTo>
                        <a:pt x="362" y="74"/>
                      </a:lnTo>
                      <a:lnTo>
                        <a:pt x="358" y="84"/>
                      </a:lnTo>
                      <a:lnTo>
                        <a:pt x="355" y="87"/>
                      </a:lnTo>
                      <a:lnTo>
                        <a:pt x="342" y="93"/>
                      </a:lnTo>
                      <a:lnTo>
                        <a:pt x="336" y="95"/>
                      </a:lnTo>
                      <a:lnTo>
                        <a:pt x="331" y="102"/>
                      </a:lnTo>
                      <a:lnTo>
                        <a:pt x="329" y="105"/>
                      </a:lnTo>
                      <a:lnTo>
                        <a:pt x="322" y="108"/>
                      </a:lnTo>
                      <a:lnTo>
                        <a:pt x="317" y="106"/>
                      </a:lnTo>
                      <a:lnTo>
                        <a:pt x="309" y="106"/>
                      </a:lnTo>
                      <a:lnTo>
                        <a:pt x="302" y="108"/>
                      </a:lnTo>
                      <a:lnTo>
                        <a:pt x="292" y="109"/>
                      </a:lnTo>
                      <a:lnTo>
                        <a:pt x="290" y="112"/>
                      </a:lnTo>
                      <a:lnTo>
                        <a:pt x="270" y="112"/>
                      </a:lnTo>
                      <a:lnTo>
                        <a:pt x="259" y="113"/>
                      </a:lnTo>
                      <a:lnTo>
                        <a:pt x="249" y="117"/>
                      </a:lnTo>
                      <a:lnTo>
                        <a:pt x="247" y="118"/>
                      </a:lnTo>
                      <a:lnTo>
                        <a:pt x="245" y="122"/>
                      </a:lnTo>
                      <a:lnTo>
                        <a:pt x="245" y="124"/>
                      </a:lnTo>
                      <a:lnTo>
                        <a:pt x="252" y="129"/>
                      </a:lnTo>
                      <a:lnTo>
                        <a:pt x="254" y="136"/>
                      </a:lnTo>
                      <a:lnTo>
                        <a:pt x="252" y="140"/>
                      </a:lnTo>
                      <a:lnTo>
                        <a:pt x="247" y="144"/>
                      </a:lnTo>
                      <a:lnTo>
                        <a:pt x="244" y="152"/>
                      </a:lnTo>
                      <a:lnTo>
                        <a:pt x="239" y="155"/>
                      </a:lnTo>
                      <a:lnTo>
                        <a:pt x="234" y="156"/>
                      </a:lnTo>
                      <a:lnTo>
                        <a:pt x="232" y="159"/>
                      </a:lnTo>
                      <a:lnTo>
                        <a:pt x="231" y="165"/>
                      </a:lnTo>
                      <a:lnTo>
                        <a:pt x="229" y="166"/>
                      </a:lnTo>
                      <a:lnTo>
                        <a:pt x="205" y="166"/>
                      </a:lnTo>
                      <a:lnTo>
                        <a:pt x="198" y="170"/>
                      </a:lnTo>
                      <a:lnTo>
                        <a:pt x="189" y="170"/>
                      </a:lnTo>
                      <a:lnTo>
                        <a:pt x="183" y="170"/>
                      </a:lnTo>
                      <a:lnTo>
                        <a:pt x="161" y="177"/>
                      </a:lnTo>
                      <a:lnTo>
                        <a:pt x="157" y="181"/>
                      </a:lnTo>
                      <a:lnTo>
                        <a:pt x="153" y="183"/>
                      </a:lnTo>
                      <a:lnTo>
                        <a:pt x="147" y="187"/>
                      </a:lnTo>
                      <a:lnTo>
                        <a:pt x="139" y="188"/>
                      </a:lnTo>
                      <a:lnTo>
                        <a:pt x="136" y="192"/>
                      </a:lnTo>
                      <a:lnTo>
                        <a:pt x="132" y="193"/>
                      </a:lnTo>
                      <a:lnTo>
                        <a:pt x="125" y="187"/>
                      </a:lnTo>
                      <a:lnTo>
                        <a:pt x="123" y="184"/>
                      </a:lnTo>
                      <a:lnTo>
                        <a:pt x="119" y="178"/>
                      </a:lnTo>
                      <a:lnTo>
                        <a:pt x="116" y="177"/>
                      </a:lnTo>
                      <a:lnTo>
                        <a:pt x="113" y="177"/>
                      </a:lnTo>
                      <a:lnTo>
                        <a:pt x="112" y="179"/>
                      </a:lnTo>
                      <a:lnTo>
                        <a:pt x="108" y="179"/>
                      </a:lnTo>
                      <a:lnTo>
                        <a:pt x="105" y="187"/>
                      </a:lnTo>
                      <a:lnTo>
                        <a:pt x="92" y="189"/>
                      </a:lnTo>
                      <a:lnTo>
                        <a:pt x="82" y="197"/>
                      </a:lnTo>
                      <a:lnTo>
                        <a:pt x="77" y="198"/>
                      </a:lnTo>
                      <a:lnTo>
                        <a:pt x="71" y="195"/>
                      </a:lnTo>
                      <a:lnTo>
                        <a:pt x="66" y="195"/>
                      </a:lnTo>
                      <a:lnTo>
                        <a:pt x="60" y="197"/>
                      </a:lnTo>
                      <a:lnTo>
                        <a:pt x="51" y="198"/>
                      </a:lnTo>
                      <a:lnTo>
                        <a:pt x="48" y="200"/>
                      </a:lnTo>
                      <a:lnTo>
                        <a:pt x="38" y="226"/>
                      </a:lnTo>
                      <a:lnTo>
                        <a:pt x="28" y="241"/>
                      </a:lnTo>
                      <a:lnTo>
                        <a:pt x="21" y="257"/>
                      </a:lnTo>
                      <a:lnTo>
                        <a:pt x="11" y="272"/>
                      </a:lnTo>
                      <a:lnTo>
                        <a:pt x="0" y="283"/>
                      </a:lnTo>
                      <a:lnTo>
                        <a:pt x="0" y="296"/>
                      </a:lnTo>
                      <a:lnTo>
                        <a:pt x="3" y="310"/>
                      </a:lnTo>
                      <a:lnTo>
                        <a:pt x="2" y="327"/>
                      </a:lnTo>
                      <a:lnTo>
                        <a:pt x="3" y="343"/>
                      </a:lnTo>
                      <a:lnTo>
                        <a:pt x="13" y="361"/>
                      </a:lnTo>
                      <a:lnTo>
                        <a:pt x="22" y="372"/>
                      </a:lnTo>
                      <a:lnTo>
                        <a:pt x="46" y="419"/>
                      </a:lnTo>
                      <a:lnTo>
                        <a:pt x="58" y="431"/>
                      </a:lnTo>
                      <a:lnTo>
                        <a:pt x="81" y="451"/>
                      </a:lnTo>
                      <a:lnTo>
                        <a:pt x="88" y="451"/>
                      </a:lnTo>
                      <a:lnTo>
                        <a:pt x="97" y="437"/>
                      </a:lnTo>
                      <a:lnTo>
                        <a:pt x="114" y="421"/>
                      </a:lnTo>
                      <a:lnTo>
                        <a:pt x="137" y="407"/>
                      </a:lnTo>
                      <a:lnTo>
                        <a:pt x="157" y="404"/>
                      </a:lnTo>
                      <a:lnTo>
                        <a:pt x="174" y="414"/>
                      </a:lnTo>
                      <a:lnTo>
                        <a:pt x="191" y="420"/>
                      </a:lnTo>
                      <a:lnTo>
                        <a:pt x="207" y="416"/>
                      </a:lnTo>
                      <a:lnTo>
                        <a:pt x="222" y="409"/>
                      </a:lnTo>
                      <a:lnTo>
                        <a:pt x="228" y="404"/>
                      </a:lnTo>
                      <a:lnTo>
                        <a:pt x="241" y="402"/>
                      </a:lnTo>
                      <a:lnTo>
                        <a:pt x="238" y="393"/>
                      </a:lnTo>
                      <a:lnTo>
                        <a:pt x="239" y="374"/>
                      </a:lnTo>
                      <a:lnTo>
                        <a:pt x="242" y="360"/>
                      </a:lnTo>
                      <a:lnTo>
                        <a:pt x="250" y="355"/>
                      </a:lnTo>
                      <a:lnTo>
                        <a:pt x="257" y="340"/>
                      </a:lnTo>
                      <a:lnTo>
                        <a:pt x="263" y="334"/>
                      </a:lnTo>
                      <a:lnTo>
                        <a:pt x="276" y="323"/>
                      </a:lnTo>
                      <a:lnTo>
                        <a:pt x="290" y="323"/>
                      </a:lnTo>
                      <a:lnTo>
                        <a:pt x="306" y="324"/>
                      </a:lnTo>
                      <a:lnTo>
                        <a:pt x="313" y="334"/>
                      </a:lnTo>
                      <a:lnTo>
                        <a:pt x="315" y="343"/>
                      </a:lnTo>
                      <a:lnTo>
                        <a:pt x="336" y="361"/>
                      </a:lnTo>
                      <a:lnTo>
                        <a:pt x="344" y="364"/>
                      </a:lnTo>
                      <a:lnTo>
                        <a:pt x="351" y="355"/>
                      </a:lnTo>
                      <a:lnTo>
                        <a:pt x="365" y="365"/>
                      </a:lnTo>
                      <a:lnTo>
                        <a:pt x="388" y="371"/>
                      </a:lnTo>
                      <a:lnTo>
                        <a:pt x="438" y="371"/>
                      </a:lnTo>
                      <a:lnTo>
                        <a:pt x="446" y="367"/>
                      </a:lnTo>
                      <a:lnTo>
                        <a:pt x="448" y="350"/>
                      </a:lnTo>
                      <a:lnTo>
                        <a:pt x="462" y="342"/>
                      </a:lnTo>
                      <a:lnTo>
                        <a:pt x="480" y="345"/>
                      </a:lnTo>
                      <a:lnTo>
                        <a:pt x="489" y="350"/>
                      </a:lnTo>
                      <a:lnTo>
                        <a:pt x="507" y="345"/>
                      </a:lnTo>
                      <a:lnTo>
                        <a:pt x="518" y="339"/>
                      </a:lnTo>
                      <a:lnTo>
                        <a:pt x="544" y="334"/>
                      </a:lnTo>
                      <a:lnTo>
                        <a:pt x="555" y="328"/>
                      </a:lnTo>
                      <a:lnTo>
                        <a:pt x="561" y="328"/>
                      </a:lnTo>
                      <a:lnTo>
                        <a:pt x="562" y="334"/>
                      </a:lnTo>
                      <a:lnTo>
                        <a:pt x="561" y="334"/>
                      </a:lnTo>
                      <a:lnTo>
                        <a:pt x="569" y="337"/>
                      </a:lnTo>
                      <a:lnTo>
                        <a:pt x="576" y="334"/>
                      </a:lnTo>
                      <a:lnTo>
                        <a:pt x="588" y="334"/>
                      </a:lnTo>
                      <a:lnTo>
                        <a:pt x="592" y="322"/>
                      </a:lnTo>
                      <a:lnTo>
                        <a:pt x="612" y="327"/>
                      </a:lnTo>
                      <a:lnTo>
                        <a:pt x="635" y="323"/>
                      </a:lnTo>
                      <a:lnTo>
                        <a:pt x="650" y="318"/>
                      </a:lnTo>
                      <a:lnTo>
                        <a:pt x="663" y="334"/>
                      </a:lnTo>
                      <a:lnTo>
                        <a:pt x="670" y="327"/>
                      </a:lnTo>
                      <a:lnTo>
                        <a:pt x="682" y="334"/>
                      </a:lnTo>
                      <a:lnTo>
                        <a:pt x="690" y="323"/>
                      </a:lnTo>
                      <a:lnTo>
                        <a:pt x="718" y="323"/>
                      </a:lnTo>
                      <a:lnTo>
                        <a:pt x="712" y="316"/>
                      </a:lnTo>
                      <a:lnTo>
                        <a:pt x="711" y="305"/>
                      </a:lnTo>
                      <a:lnTo>
                        <a:pt x="705" y="296"/>
                      </a:lnTo>
                      <a:lnTo>
                        <a:pt x="675" y="276"/>
                      </a:lnTo>
                      <a:lnTo>
                        <a:pt x="666" y="273"/>
                      </a:lnTo>
                      <a:lnTo>
                        <a:pt x="664" y="262"/>
                      </a:lnTo>
                      <a:lnTo>
                        <a:pt x="657" y="253"/>
                      </a:lnTo>
                      <a:lnTo>
                        <a:pt x="653" y="242"/>
                      </a:lnTo>
                      <a:lnTo>
                        <a:pt x="648" y="232"/>
                      </a:lnTo>
                      <a:lnTo>
                        <a:pt x="637" y="226"/>
                      </a:lnTo>
                      <a:lnTo>
                        <a:pt x="630" y="216"/>
                      </a:lnTo>
                      <a:lnTo>
                        <a:pt x="612" y="204"/>
                      </a:lnTo>
                      <a:lnTo>
                        <a:pt x="593" y="192"/>
                      </a:lnTo>
                      <a:lnTo>
                        <a:pt x="587" y="181"/>
                      </a:lnTo>
                      <a:lnTo>
                        <a:pt x="588" y="171"/>
                      </a:lnTo>
                      <a:lnTo>
                        <a:pt x="587" y="166"/>
                      </a:lnTo>
                      <a:lnTo>
                        <a:pt x="577" y="159"/>
                      </a:lnTo>
                      <a:lnTo>
                        <a:pt x="569" y="152"/>
                      </a:lnTo>
                      <a:lnTo>
                        <a:pt x="546" y="152"/>
                      </a:lnTo>
                      <a:lnTo>
                        <a:pt x="535" y="148"/>
                      </a:lnTo>
                      <a:lnTo>
                        <a:pt x="530" y="133"/>
                      </a:lnTo>
                      <a:lnTo>
                        <a:pt x="517" y="129"/>
                      </a:lnTo>
                      <a:lnTo>
                        <a:pt x="506" y="128"/>
                      </a:lnTo>
                      <a:lnTo>
                        <a:pt x="496" y="118"/>
                      </a:lnTo>
                      <a:lnTo>
                        <a:pt x="494" y="105"/>
                      </a:lnTo>
                      <a:lnTo>
                        <a:pt x="496" y="89"/>
                      </a:lnTo>
                      <a:lnTo>
                        <a:pt x="501" y="71"/>
                      </a:lnTo>
                      <a:lnTo>
                        <a:pt x="496" y="55"/>
                      </a:lnTo>
                      <a:lnTo>
                        <a:pt x="480" y="34"/>
                      </a:lnTo>
                      <a:lnTo>
                        <a:pt x="463" y="15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6" name="Freeform 36"/>
                <p:cNvSpPr>
                  <a:spLocks noChangeAspect="1"/>
                </p:cNvSpPr>
                <p:nvPr/>
              </p:nvSpPr>
              <p:spPr bwMode="gray">
                <a:xfrm>
                  <a:off x="4912518" y="3651597"/>
                  <a:ext cx="96838" cy="109538"/>
                </a:xfrm>
                <a:custGeom>
                  <a:avLst/>
                  <a:gdLst/>
                  <a:ahLst/>
                  <a:cxnLst>
                    <a:cxn ang="0">
                      <a:pos x="120" y="330"/>
                    </a:cxn>
                    <a:cxn ang="0">
                      <a:pos x="97" y="305"/>
                    </a:cxn>
                    <a:cxn ang="0">
                      <a:pos x="54" y="262"/>
                    </a:cxn>
                    <a:cxn ang="0">
                      <a:pos x="34" y="237"/>
                    </a:cxn>
                    <a:cxn ang="0">
                      <a:pos x="17" y="208"/>
                    </a:cxn>
                    <a:cxn ang="0">
                      <a:pos x="4" y="177"/>
                    </a:cxn>
                    <a:cxn ang="0">
                      <a:pos x="4" y="167"/>
                    </a:cxn>
                    <a:cxn ang="0">
                      <a:pos x="17" y="156"/>
                    </a:cxn>
                    <a:cxn ang="0">
                      <a:pos x="27" y="138"/>
                    </a:cxn>
                    <a:cxn ang="0">
                      <a:pos x="31" y="113"/>
                    </a:cxn>
                    <a:cxn ang="0">
                      <a:pos x="45" y="122"/>
                    </a:cxn>
                    <a:cxn ang="0">
                      <a:pos x="60" y="120"/>
                    </a:cxn>
                    <a:cxn ang="0">
                      <a:pos x="47" y="115"/>
                    </a:cxn>
                    <a:cxn ang="0">
                      <a:pos x="34" y="105"/>
                    </a:cxn>
                    <a:cxn ang="0">
                      <a:pos x="33" y="94"/>
                    </a:cxn>
                    <a:cxn ang="0">
                      <a:pos x="43" y="89"/>
                    </a:cxn>
                    <a:cxn ang="0">
                      <a:pos x="66" y="68"/>
                    </a:cxn>
                    <a:cxn ang="0">
                      <a:pos x="135" y="63"/>
                    </a:cxn>
                    <a:cxn ang="0">
                      <a:pos x="131" y="20"/>
                    </a:cxn>
                    <a:cxn ang="0">
                      <a:pos x="151" y="2"/>
                    </a:cxn>
                    <a:cxn ang="0">
                      <a:pos x="185" y="0"/>
                    </a:cxn>
                    <a:cxn ang="0">
                      <a:pos x="237" y="5"/>
                    </a:cxn>
                    <a:cxn ang="0">
                      <a:pos x="239" y="22"/>
                    </a:cxn>
                    <a:cxn ang="0">
                      <a:pos x="239" y="59"/>
                    </a:cxn>
                    <a:cxn ang="0">
                      <a:pos x="264" y="41"/>
                    </a:cxn>
                    <a:cxn ang="0">
                      <a:pos x="303" y="61"/>
                    </a:cxn>
                    <a:cxn ang="0">
                      <a:pos x="286" y="111"/>
                    </a:cxn>
                    <a:cxn ang="0">
                      <a:pos x="289" y="142"/>
                    </a:cxn>
                    <a:cxn ang="0">
                      <a:pos x="299" y="186"/>
                    </a:cxn>
                    <a:cxn ang="0">
                      <a:pos x="293" y="236"/>
                    </a:cxn>
                    <a:cxn ang="0">
                      <a:pos x="272" y="258"/>
                    </a:cxn>
                    <a:cxn ang="0">
                      <a:pos x="229" y="245"/>
                    </a:cxn>
                    <a:cxn ang="0">
                      <a:pos x="212" y="229"/>
                    </a:cxn>
                    <a:cxn ang="0">
                      <a:pos x="192" y="248"/>
                    </a:cxn>
                    <a:cxn ang="0">
                      <a:pos x="159" y="266"/>
                    </a:cxn>
                    <a:cxn ang="0">
                      <a:pos x="153" y="287"/>
                    </a:cxn>
                    <a:cxn ang="0">
                      <a:pos x="160" y="314"/>
                    </a:cxn>
                    <a:cxn ang="0">
                      <a:pos x="146" y="318"/>
                    </a:cxn>
                    <a:cxn ang="0">
                      <a:pos x="129" y="328"/>
                    </a:cxn>
                  </a:cxnLst>
                  <a:rect l="0" t="0" r="r" b="b"/>
                  <a:pathLst>
                    <a:path w="304" h="343">
                      <a:moveTo>
                        <a:pt x="127" y="343"/>
                      </a:moveTo>
                      <a:lnTo>
                        <a:pt x="120" y="330"/>
                      </a:lnTo>
                      <a:lnTo>
                        <a:pt x="110" y="320"/>
                      </a:lnTo>
                      <a:lnTo>
                        <a:pt x="97" y="305"/>
                      </a:lnTo>
                      <a:lnTo>
                        <a:pt x="61" y="274"/>
                      </a:lnTo>
                      <a:lnTo>
                        <a:pt x="54" y="262"/>
                      </a:lnTo>
                      <a:lnTo>
                        <a:pt x="45" y="251"/>
                      </a:lnTo>
                      <a:lnTo>
                        <a:pt x="34" y="237"/>
                      </a:lnTo>
                      <a:lnTo>
                        <a:pt x="27" y="231"/>
                      </a:lnTo>
                      <a:lnTo>
                        <a:pt x="17" y="208"/>
                      </a:lnTo>
                      <a:lnTo>
                        <a:pt x="13" y="194"/>
                      </a:lnTo>
                      <a:lnTo>
                        <a:pt x="4" y="177"/>
                      </a:lnTo>
                      <a:lnTo>
                        <a:pt x="0" y="169"/>
                      </a:lnTo>
                      <a:lnTo>
                        <a:pt x="4" y="167"/>
                      </a:lnTo>
                      <a:lnTo>
                        <a:pt x="12" y="165"/>
                      </a:lnTo>
                      <a:lnTo>
                        <a:pt x="17" y="156"/>
                      </a:lnTo>
                      <a:lnTo>
                        <a:pt x="24" y="150"/>
                      </a:lnTo>
                      <a:lnTo>
                        <a:pt x="27" y="138"/>
                      </a:lnTo>
                      <a:lnTo>
                        <a:pt x="28" y="113"/>
                      </a:lnTo>
                      <a:lnTo>
                        <a:pt x="31" y="113"/>
                      </a:lnTo>
                      <a:lnTo>
                        <a:pt x="36" y="118"/>
                      </a:lnTo>
                      <a:lnTo>
                        <a:pt x="45" y="122"/>
                      </a:lnTo>
                      <a:lnTo>
                        <a:pt x="57" y="122"/>
                      </a:lnTo>
                      <a:lnTo>
                        <a:pt x="60" y="120"/>
                      </a:lnTo>
                      <a:lnTo>
                        <a:pt x="56" y="117"/>
                      </a:lnTo>
                      <a:lnTo>
                        <a:pt x="47" y="115"/>
                      </a:lnTo>
                      <a:lnTo>
                        <a:pt x="40" y="110"/>
                      </a:lnTo>
                      <a:lnTo>
                        <a:pt x="34" y="105"/>
                      </a:lnTo>
                      <a:lnTo>
                        <a:pt x="30" y="99"/>
                      </a:lnTo>
                      <a:lnTo>
                        <a:pt x="33" y="94"/>
                      </a:lnTo>
                      <a:lnTo>
                        <a:pt x="40" y="94"/>
                      </a:lnTo>
                      <a:lnTo>
                        <a:pt x="43" y="89"/>
                      </a:lnTo>
                      <a:lnTo>
                        <a:pt x="43" y="73"/>
                      </a:lnTo>
                      <a:lnTo>
                        <a:pt x="66" y="68"/>
                      </a:lnTo>
                      <a:lnTo>
                        <a:pt x="137" y="65"/>
                      </a:lnTo>
                      <a:lnTo>
                        <a:pt x="135" y="63"/>
                      </a:lnTo>
                      <a:lnTo>
                        <a:pt x="132" y="43"/>
                      </a:lnTo>
                      <a:lnTo>
                        <a:pt x="131" y="20"/>
                      </a:lnTo>
                      <a:lnTo>
                        <a:pt x="137" y="5"/>
                      </a:lnTo>
                      <a:lnTo>
                        <a:pt x="151" y="2"/>
                      </a:lnTo>
                      <a:lnTo>
                        <a:pt x="165" y="4"/>
                      </a:lnTo>
                      <a:lnTo>
                        <a:pt x="185" y="0"/>
                      </a:lnTo>
                      <a:lnTo>
                        <a:pt x="201" y="4"/>
                      </a:lnTo>
                      <a:lnTo>
                        <a:pt x="237" y="5"/>
                      </a:lnTo>
                      <a:lnTo>
                        <a:pt x="245" y="8"/>
                      </a:lnTo>
                      <a:lnTo>
                        <a:pt x="239" y="22"/>
                      </a:lnTo>
                      <a:lnTo>
                        <a:pt x="238" y="41"/>
                      </a:lnTo>
                      <a:lnTo>
                        <a:pt x="239" y="59"/>
                      </a:lnTo>
                      <a:lnTo>
                        <a:pt x="248" y="64"/>
                      </a:lnTo>
                      <a:lnTo>
                        <a:pt x="264" y="41"/>
                      </a:lnTo>
                      <a:lnTo>
                        <a:pt x="293" y="48"/>
                      </a:lnTo>
                      <a:lnTo>
                        <a:pt x="303" y="61"/>
                      </a:lnTo>
                      <a:lnTo>
                        <a:pt x="304" y="81"/>
                      </a:lnTo>
                      <a:lnTo>
                        <a:pt x="286" y="111"/>
                      </a:lnTo>
                      <a:lnTo>
                        <a:pt x="285" y="128"/>
                      </a:lnTo>
                      <a:lnTo>
                        <a:pt x="289" y="142"/>
                      </a:lnTo>
                      <a:lnTo>
                        <a:pt x="300" y="170"/>
                      </a:lnTo>
                      <a:lnTo>
                        <a:pt x="299" y="186"/>
                      </a:lnTo>
                      <a:lnTo>
                        <a:pt x="296" y="199"/>
                      </a:lnTo>
                      <a:lnTo>
                        <a:pt x="293" y="236"/>
                      </a:lnTo>
                      <a:lnTo>
                        <a:pt x="288" y="253"/>
                      </a:lnTo>
                      <a:lnTo>
                        <a:pt x="272" y="258"/>
                      </a:lnTo>
                      <a:lnTo>
                        <a:pt x="254" y="242"/>
                      </a:lnTo>
                      <a:lnTo>
                        <a:pt x="229" y="245"/>
                      </a:lnTo>
                      <a:lnTo>
                        <a:pt x="219" y="234"/>
                      </a:lnTo>
                      <a:lnTo>
                        <a:pt x="212" y="229"/>
                      </a:lnTo>
                      <a:lnTo>
                        <a:pt x="201" y="237"/>
                      </a:lnTo>
                      <a:lnTo>
                        <a:pt x="192" y="248"/>
                      </a:lnTo>
                      <a:lnTo>
                        <a:pt x="169" y="257"/>
                      </a:lnTo>
                      <a:lnTo>
                        <a:pt x="159" y="266"/>
                      </a:lnTo>
                      <a:lnTo>
                        <a:pt x="154" y="274"/>
                      </a:lnTo>
                      <a:lnTo>
                        <a:pt x="153" y="287"/>
                      </a:lnTo>
                      <a:lnTo>
                        <a:pt x="158" y="299"/>
                      </a:lnTo>
                      <a:lnTo>
                        <a:pt x="160" y="314"/>
                      </a:lnTo>
                      <a:lnTo>
                        <a:pt x="158" y="318"/>
                      </a:lnTo>
                      <a:lnTo>
                        <a:pt x="146" y="318"/>
                      </a:lnTo>
                      <a:lnTo>
                        <a:pt x="135" y="321"/>
                      </a:lnTo>
                      <a:lnTo>
                        <a:pt x="129" y="328"/>
                      </a:lnTo>
                      <a:lnTo>
                        <a:pt x="127" y="34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7" name="Freeform 37"/>
                <p:cNvSpPr>
                  <a:spLocks noChangeAspect="1"/>
                </p:cNvSpPr>
                <p:nvPr/>
              </p:nvSpPr>
              <p:spPr bwMode="gray">
                <a:xfrm>
                  <a:off x="4466431" y="3449984"/>
                  <a:ext cx="53975" cy="14288"/>
                </a:xfrm>
                <a:custGeom>
                  <a:avLst/>
                  <a:gdLst/>
                  <a:ahLst/>
                  <a:cxnLst>
                    <a:cxn ang="0">
                      <a:pos x="4" y="44"/>
                    </a:cxn>
                    <a:cxn ang="0">
                      <a:pos x="8" y="38"/>
                    </a:cxn>
                    <a:cxn ang="0">
                      <a:pos x="47" y="34"/>
                    </a:cxn>
                    <a:cxn ang="0">
                      <a:pos x="55" y="34"/>
                    </a:cxn>
                    <a:cxn ang="0">
                      <a:pos x="56" y="34"/>
                    </a:cxn>
                    <a:cxn ang="0">
                      <a:pos x="59" y="27"/>
                    </a:cxn>
                    <a:cxn ang="0">
                      <a:pos x="64" y="26"/>
                    </a:cxn>
                    <a:cxn ang="0">
                      <a:pos x="67" y="27"/>
                    </a:cxn>
                    <a:cxn ang="0">
                      <a:pos x="80" y="26"/>
                    </a:cxn>
                    <a:cxn ang="0">
                      <a:pos x="88" y="22"/>
                    </a:cxn>
                    <a:cxn ang="0">
                      <a:pos x="92" y="17"/>
                    </a:cxn>
                    <a:cxn ang="0">
                      <a:pos x="94" y="16"/>
                    </a:cxn>
                    <a:cxn ang="0">
                      <a:pos x="101" y="17"/>
                    </a:cxn>
                    <a:cxn ang="0">
                      <a:pos x="104" y="21"/>
                    </a:cxn>
                    <a:cxn ang="0">
                      <a:pos x="112" y="23"/>
                    </a:cxn>
                    <a:cxn ang="0">
                      <a:pos x="120" y="28"/>
                    </a:cxn>
                    <a:cxn ang="0">
                      <a:pos x="128" y="29"/>
                    </a:cxn>
                    <a:cxn ang="0">
                      <a:pos x="136" y="33"/>
                    </a:cxn>
                    <a:cxn ang="0">
                      <a:pos x="144" y="33"/>
                    </a:cxn>
                    <a:cxn ang="0">
                      <a:pos x="146" y="34"/>
                    </a:cxn>
                    <a:cxn ang="0">
                      <a:pos x="152" y="31"/>
                    </a:cxn>
                    <a:cxn ang="0">
                      <a:pos x="164" y="28"/>
                    </a:cxn>
                    <a:cxn ang="0">
                      <a:pos x="168" y="24"/>
                    </a:cxn>
                    <a:cxn ang="0">
                      <a:pos x="168" y="21"/>
                    </a:cxn>
                    <a:cxn ang="0">
                      <a:pos x="168" y="16"/>
                    </a:cxn>
                    <a:cxn ang="0">
                      <a:pos x="167" y="16"/>
                    </a:cxn>
                    <a:cxn ang="0">
                      <a:pos x="164" y="16"/>
                    </a:cxn>
                    <a:cxn ang="0">
                      <a:pos x="161" y="15"/>
                    </a:cxn>
                    <a:cxn ang="0">
                      <a:pos x="156" y="15"/>
                    </a:cxn>
                    <a:cxn ang="0">
                      <a:pos x="152" y="16"/>
                    </a:cxn>
                    <a:cxn ang="0">
                      <a:pos x="141" y="21"/>
                    </a:cxn>
                    <a:cxn ang="0">
                      <a:pos x="136" y="20"/>
                    </a:cxn>
                    <a:cxn ang="0">
                      <a:pos x="130" y="17"/>
                    </a:cxn>
                    <a:cxn ang="0">
                      <a:pos x="126" y="11"/>
                    </a:cxn>
                    <a:cxn ang="0">
                      <a:pos x="125" y="10"/>
                    </a:cxn>
                    <a:cxn ang="0">
                      <a:pos x="113" y="10"/>
                    </a:cxn>
                    <a:cxn ang="0">
                      <a:pos x="107" y="2"/>
                    </a:cxn>
                    <a:cxn ang="0">
                      <a:pos x="101" y="1"/>
                    </a:cxn>
                    <a:cxn ang="0">
                      <a:pos x="98" y="0"/>
                    </a:cxn>
                    <a:cxn ang="0">
                      <a:pos x="92" y="1"/>
                    </a:cxn>
                    <a:cxn ang="0">
                      <a:pos x="87" y="4"/>
                    </a:cxn>
                    <a:cxn ang="0">
                      <a:pos x="81" y="2"/>
                    </a:cxn>
                    <a:cxn ang="0">
                      <a:pos x="76" y="7"/>
                    </a:cxn>
                    <a:cxn ang="0">
                      <a:pos x="72" y="13"/>
                    </a:cxn>
                    <a:cxn ang="0">
                      <a:pos x="16" y="13"/>
                    </a:cxn>
                    <a:cxn ang="0">
                      <a:pos x="15" y="13"/>
                    </a:cxn>
                    <a:cxn ang="0">
                      <a:pos x="13" y="17"/>
                    </a:cxn>
                    <a:cxn ang="0">
                      <a:pos x="15" y="21"/>
                    </a:cxn>
                    <a:cxn ang="0">
                      <a:pos x="8" y="20"/>
                    </a:cxn>
                    <a:cxn ang="0">
                      <a:pos x="6" y="21"/>
                    </a:cxn>
                    <a:cxn ang="0">
                      <a:pos x="4" y="26"/>
                    </a:cxn>
                    <a:cxn ang="0">
                      <a:pos x="1" y="28"/>
                    </a:cxn>
                    <a:cxn ang="0">
                      <a:pos x="0" y="34"/>
                    </a:cxn>
                    <a:cxn ang="0">
                      <a:pos x="1" y="44"/>
                    </a:cxn>
                    <a:cxn ang="0">
                      <a:pos x="2" y="45"/>
                    </a:cxn>
                    <a:cxn ang="0">
                      <a:pos x="4" y="44"/>
                    </a:cxn>
                  </a:cxnLst>
                  <a:rect l="0" t="0" r="r" b="b"/>
                  <a:pathLst>
                    <a:path w="168" h="45">
                      <a:moveTo>
                        <a:pt x="4" y="44"/>
                      </a:moveTo>
                      <a:lnTo>
                        <a:pt x="8" y="38"/>
                      </a:lnTo>
                      <a:lnTo>
                        <a:pt x="47" y="34"/>
                      </a:lnTo>
                      <a:lnTo>
                        <a:pt x="55" y="34"/>
                      </a:lnTo>
                      <a:lnTo>
                        <a:pt x="56" y="34"/>
                      </a:lnTo>
                      <a:lnTo>
                        <a:pt x="59" y="27"/>
                      </a:lnTo>
                      <a:lnTo>
                        <a:pt x="64" y="26"/>
                      </a:lnTo>
                      <a:lnTo>
                        <a:pt x="67" y="27"/>
                      </a:lnTo>
                      <a:lnTo>
                        <a:pt x="80" y="26"/>
                      </a:lnTo>
                      <a:lnTo>
                        <a:pt x="88" y="22"/>
                      </a:lnTo>
                      <a:lnTo>
                        <a:pt x="92" y="17"/>
                      </a:lnTo>
                      <a:lnTo>
                        <a:pt x="94" y="16"/>
                      </a:lnTo>
                      <a:lnTo>
                        <a:pt x="101" y="17"/>
                      </a:lnTo>
                      <a:lnTo>
                        <a:pt x="104" y="21"/>
                      </a:lnTo>
                      <a:lnTo>
                        <a:pt x="112" y="23"/>
                      </a:lnTo>
                      <a:lnTo>
                        <a:pt x="120" y="28"/>
                      </a:lnTo>
                      <a:lnTo>
                        <a:pt x="128" y="29"/>
                      </a:lnTo>
                      <a:lnTo>
                        <a:pt x="136" y="33"/>
                      </a:lnTo>
                      <a:lnTo>
                        <a:pt x="144" y="33"/>
                      </a:lnTo>
                      <a:lnTo>
                        <a:pt x="146" y="34"/>
                      </a:lnTo>
                      <a:lnTo>
                        <a:pt x="152" y="31"/>
                      </a:lnTo>
                      <a:lnTo>
                        <a:pt x="164" y="28"/>
                      </a:lnTo>
                      <a:lnTo>
                        <a:pt x="168" y="24"/>
                      </a:lnTo>
                      <a:lnTo>
                        <a:pt x="168" y="21"/>
                      </a:lnTo>
                      <a:lnTo>
                        <a:pt x="168" y="16"/>
                      </a:lnTo>
                      <a:lnTo>
                        <a:pt x="167" y="16"/>
                      </a:lnTo>
                      <a:lnTo>
                        <a:pt x="164" y="16"/>
                      </a:lnTo>
                      <a:lnTo>
                        <a:pt x="161" y="15"/>
                      </a:lnTo>
                      <a:lnTo>
                        <a:pt x="156" y="15"/>
                      </a:lnTo>
                      <a:lnTo>
                        <a:pt x="152" y="16"/>
                      </a:lnTo>
                      <a:lnTo>
                        <a:pt x="141" y="21"/>
                      </a:lnTo>
                      <a:lnTo>
                        <a:pt x="136" y="20"/>
                      </a:lnTo>
                      <a:lnTo>
                        <a:pt x="130" y="17"/>
                      </a:lnTo>
                      <a:lnTo>
                        <a:pt x="126" y="11"/>
                      </a:lnTo>
                      <a:lnTo>
                        <a:pt x="125" y="10"/>
                      </a:lnTo>
                      <a:lnTo>
                        <a:pt x="113" y="10"/>
                      </a:lnTo>
                      <a:lnTo>
                        <a:pt x="107" y="2"/>
                      </a:lnTo>
                      <a:lnTo>
                        <a:pt x="101" y="1"/>
                      </a:lnTo>
                      <a:lnTo>
                        <a:pt x="98" y="0"/>
                      </a:lnTo>
                      <a:lnTo>
                        <a:pt x="92" y="1"/>
                      </a:lnTo>
                      <a:lnTo>
                        <a:pt x="87" y="4"/>
                      </a:lnTo>
                      <a:lnTo>
                        <a:pt x="81" y="2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16" y="13"/>
                      </a:lnTo>
                      <a:lnTo>
                        <a:pt x="15" y="13"/>
                      </a:lnTo>
                      <a:lnTo>
                        <a:pt x="13" y="17"/>
                      </a:lnTo>
                      <a:lnTo>
                        <a:pt x="15" y="21"/>
                      </a:lnTo>
                      <a:lnTo>
                        <a:pt x="8" y="20"/>
                      </a:lnTo>
                      <a:lnTo>
                        <a:pt x="6" y="21"/>
                      </a:lnTo>
                      <a:lnTo>
                        <a:pt x="4" y="26"/>
                      </a:lnTo>
                      <a:lnTo>
                        <a:pt x="1" y="28"/>
                      </a:lnTo>
                      <a:lnTo>
                        <a:pt x="0" y="34"/>
                      </a:lnTo>
                      <a:lnTo>
                        <a:pt x="1" y="44"/>
                      </a:lnTo>
                      <a:lnTo>
                        <a:pt x="2" y="45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" name="Freeform 38"/>
                <p:cNvSpPr>
                  <a:spLocks noChangeAspect="1"/>
                </p:cNvSpPr>
                <p:nvPr/>
              </p:nvSpPr>
              <p:spPr bwMode="gray">
                <a:xfrm>
                  <a:off x="4468018" y="3470622"/>
                  <a:ext cx="55563" cy="30163"/>
                </a:xfrm>
                <a:custGeom>
                  <a:avLst/>
                  <a:gdLst/>
                  <a:ahLst/>
                  <a:cxnLst>
                    <a:cxn ang="0">
                      <a:pos x="169" y="0"/>
                    </a:cxn>
                    <a:cxn ang="0">
                      <a:pos x="169" y="7"/>
                    </a:cxn>
                    <a:cxn ang="0">
                      <a:pos x="173" y="14"/>
                    </a:cxn>
                    <a:cxn ang="0">
                      <a:pos x="173" y="18"/>
                    </a:cxn>
                    <a:cxn ang="0">
                      <a:pos x="170" y="24"/>
                    </a:cxn>
                    <a:cxn ang="0">
                      <a:pos x="168" y="25"/>
                    </a:cxn>
                    <a:cxn ang="0">
                      <a:pos x="162" y="25"/>
                    </a:cxn>
                    <a:cxn ang="0">
                      <a:pos x="160" y="27"/>
                    </a:cxn>
                    <a:cxn ang="0">
                      <a:pos x="158" y="30"/>
                    </a:cxn>
                    <a:cxn ang="0">
                      <a:pos x="164" y="34"/>
                    </a:cxn>
                    <a:cxn ang="0">
                      <a:pos x="167" y="39"/>
                    </a:cxn>
                    <a:cxn ang="0">
                      <a:pos x="168" y="57"/>
                    </a:cxn>
                    <a:cxn ang="0">
                      <a:pos x="162" y="57"/>
                    </a:cxn>
                    <a:cxn ang="0">
                      <a:pos x="158" y="60"/>
                    </a:cxn>
                    <a:cxn ang="0">
                      <a:pos x="138" y="60"/>
                    </a:cxn>
                    <a:cxn ang="0">
                      <a:pos x="121" y="67"/>
                    </a:cxn>
                    <a:cxn ang="0">
                      <a:pos x="114" y="73"/>
                    </a:cxn>
                    <a:cxn ang="0">
                      <a:pos x="110" y="81"/>
                    </a:cxn>
                    <a:cxn ang="0">
                      <a:pos x="106" y="89"/>
                    </a:cxn>
                    <a:cxn ang="0">
                      <a:pos x="104" y="93"/>
                    </a:cxn>
                    <a:cxn ang="0">
                      <a:pos x="99" y="97"/>
                    </a:cxn>
                    <a:cxn ang="0">
                      <a:pos x="93" y="99"/>
                    </a:cxn>
                    <a:cxn ang="0">
                      <a:pos x="93" y="95"/>
                    </a:cxn>
                    <a:cxn ang="0">
                      <a:pos x="94" y="93"/>
                    </a:cxn>
                    <a:cxn ang="0">
                      <a:pos x="86" y="94"/>
                    </a:cxn>
                    <a:cxn ang="0">
                      <a:pos x="81" y="93"/>
                    </a:cxn>
                    <a:cxn ang="0">
                      <a:pos x="76" y="87"/>
                    </a:cxn>
                    <a:cxn ang="0">
                      <a:pos x="74" y="79"/>
                    </a:cxn>
                    <a:cxn ang="0">
                      <a:pos x="77" y="70"/>
                    </a:cxn>
                    <a:cxn ang="0">
                      <a:pos x="72" y="58"/>
                    </a:cxn>
                    <a:cxn ang="0">
                      <a:pos x="79" y="54"/>
                    </a:cxn>
                    <a:cxn ang="0">
                      <a:pos x="84" y="51"/>
                    </a:cxn>
                    <a:cxn ang="0">
                      <a:pos x="103" y="50"/>
                    </a:cxn>
                    <a:cxn ang="0">
                      <a:pos x="104" y="45"/>
                    </a:cxn>
                    <a:cxn ang="0">
                      <a:pos x="81" y="47"/>
                    </a:cxn>
                    <a:cxn ang="0">
                      <a:pos x="72" y="50"/>
                    </a:cxn>
                    <a:cxn ang="0">
                      <a:pos x="59" y="57"/>
                    </a:cxn>
                    <a:cxn ang="0">
                      <a:pos x="51" y="58"/>
                    </a:cxn>
                    <a:cxn ang="0">
                      <a:pos x="47" y="57"/>
                    </a:cxn>
                    <a:cxn ang="0">
                      <a:pos x="46" y="49"/>
                    </a:cxn>
                    <a:cxn ang="0">
                      <a:pos x="40" y="50"/>
                    </a:cxn>
                    <a:cxn ang="0">
                      <a:pos x="30" y="47"/>
                    </a:cxn>
                    <a:cxn ang="0">
                      <a:pos x="27" y="43"/>
                    </a:cxn>
                    <a:cxn ang="0">
                      <a:pos x="25" y="34"/>
                    </a:cxn>
                    <a:cxn ang="0">
                      <a:pos x="4" y="28"/>
                    </a:cxn>
                    <a:cxn ang="0">
                      <a:pos x="0" y="20"/>
                    </a:cxn>
                    <a:cxn ang="0">
                      <a:pos x="2" y="17"/>
                    </a:cxn>
                    <a:cxn ang="0">
                      <a:pos x="3" y="19"/>
                    </a:cxn>
                    <a:cxn ang="0">
                      <a:pos x="7" y="20"/>
                    </a:cxn>
                    <a:cxn ang="0">
                      <a:pos x="14" y="20"/>
                    </a:cxn>
                    <a:cxn ang="0">
                      <a:pos x="25" y="15"/>
                    </a:cxn>
                    <a:cxn ang="0">
                      <a:pos x="29" y="13"/>
                    </a:cxn>
                    <a:cxn ang="0">
                      <a:pos x="59" y="14"/>
                    </a:cxn>
                    <a:cxn ang="0">
                      <a:pos x="68" y="12"/>
                    </a:cxn>
                    <a:cxn ang="0">
                      <a:pos x="79" y="7"/>
                    </a:cxn>
                    <a:cxn ang="0">
                      <a:pos x="92" y="1"/>
                    </a:cxn>
                    <a:cxn ang="0">
                      <a:pos x="116" y="1"/>
                    </a:cxn>
                    <a:cxn ang="0">
                      <a:pos x="119" y="0"/>
                    </a:cxn>
                    <a:cxn ang="0">
                      <a:pos x="169" y="0"/>
                    </a:cxn>
                  </a:cxnLst>
                  <a:rect l="0" t="0" r="r" b="b"/>
                  <a:pathLst>
                    <a:path w="173" h="99">
                      <a:moveTo>
                        <a:pt x="169" y="0"/>
                      </a:moveTo>
                      <a:lnTo>
                        <a:pt x="169" y="7"/>
                      </a:lnTo>
                      <a:lnTo>
                        <a:pt x="173" y="14"/>
                      </a:lnTo>
                      <a:lnTo>
                        <a:pt x="173" y="18"/>
                      </a:lnTo>
                      <a:lnTo>
                        <a:pt x="170" y="24"/>
                      </a:lnTo>
                      <a:lnTo>
                        <a:pt x="168" y="25"/>
                      </a:lnTo>
                      <a:lnTo>
                        <a:pt x="162" y="25"/>
                      </a:lnTo>
                      <a:lnTo>
                        <a:pt x="160" y="27"/>
                      </a:lnTo>
                      <a:lnTo>
                        <a:pt x="158" y="30"/>
                      </a:lnTo>
                      <a:lnTo>
                        <a:pt x="164" y="34"/>
                      </a:lnTo>
                      <a:lnTo>
                        <a:pt x="167" y="39"/>
                      </a:lnTo>
                      <a:lnTo>
                        <a:pt x="168" y="57"/>
                      </a:lnTo>
                      <a:lnTo>
                        <a:pt x="162" y="57"/>
                      </a:lnTo>
                      <a:lnTo>
                        <a:pt x="158" y="60"/>
                      </a:lnTo>
                      <a:lnTo>
                        <a:pt x="138" y="60"/>
                      </a:lnTo>
                      <a:lnTo>
                        <a:pt x="121" y="67"/>
                      </a:lnTo>
                      <a:lnTo>
                        <a:pt x="114" y="73"/>
                      </a:lnTo>
                      <a:lnTo>
                        <a:pt x="110" y="81"/>
                      </a:lnTo>
                      <a:lnTo>
                        <a:pt x="106" y="89"/>
                      </a:lnTo>
                      <a:lnTo>
                        <a:pt x="104" y="93"/>
                      </a:lnTo>
                      <a:lnTo>
                        <a:pt x="99" y="97"/>
                      </a:lnTo>
                      <a:lnTo>
                        <a:pt x="93" y="99"/>
                      </a:lnTo>
                      <a:lnTo>
                        <a:pt x="93" y="95"/>
                      </a:lnTo>
                      <a:lnTo>
                        <a:pt x="94" y="93"/>
                      </a:lnTo>
                      <a:lnTo>
                        <a:pt x="86" y="94"/>
                      </a:lnTo>
                      <a:lnTo>
                        <a:pt x="81" y="93"/>
                      </a:lnTo>
                      <a:lnTo>
                        <a:pt x="76" y="87"/>
                      </a:lnTo>
                      <a:lnTo>
                        <a:pt x="74" y="79"/>
                      </a:lnTo>
                      <a:lnTo>
                        <a:pt x="77" y="70"/>
                      </a:lnTo>
                      <a:lnTo>
                        <a:pt x="72" y="58"/>
                      </a:lnTo>
                      <a:lnTo>
                        <a:pt x="79" y="54"/>
                      </a:lnTo>
                      <a:lnTo>
                        <a:pt x="84" y="51"/>
                      </a:lnTo>
                      <a:lnTo>
                        <a:pt x="103" y="50"/>
                      </a:lnTo>
                      <a:lnTo>
                        <a:pt x="104" y="45"/>
                      </a:lnTo>
                      <a:lnTo>
                        <a:pt x="81" y="47"/>
                      </a:lnTo>
                      <a:lnTo>
                        <a:pt x="72" y="50"/>
                      </a:lnTo>
                      <a:lnTo>
                        <a:pt x="59" y="57"/>
                      </a:lnTo>
                      <a:lnTo>
                        <a:pt x="51" y="58"/>
                      </a:lnTo>
                      <a:lnTo>
                        <a:pt x="47" y="57"/>
                      </a:lnTo>
                      <a:lnTo>
                        <a:pt x="46" y="49"/>
                      </a:lnTo>
                      <a:lnTo>
                        <a:pt x="40" y="50"/>
                      </a:lnTo>
                      <a:lnTo>
                        <a:pt x="30" y="47"/>
                      </a:lnTo>
                      <a:lnTo>
                        <a:pt x="27" y="43"/>
                      </a:lnTo>
                      <a:lnTo>
                        <a:pt x="25" y="34"/>
                      </a:lnTo>
                      <a:lnTo>
                        <a:pt x="4" y="28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14" y="20"/>
                      </a:lnTo>
                      <a:lnTo>
                        <a:pt x="25" y="15"/>
                      </a:lnTo>
                      <a:lnTo>
                        <a:pt x="29" y="13"/>
                      </a:lnTo>
                      <a:lnTo>
                        <a:pt x="59" y="14"/>
                      </a:lnTo>
                      <a:lnTo>
                        <a:pt x="68" y="12"/>
                      </a:lnTo>
                      <a:lnTo>
                        <a:pt x="79" y="7"/>
                      </a:lnTo>
                      <a:lnTo>
                        <a:pt x="92" y="1"/>
                      </a:lnTo>
                      <a:lnTo>
                        <a:pt x="116" y="1"/>
                      </a:lnTo>
                      <a:lnTo>
                        <a:pt x="119" y="0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" name="Freeform 39"/>
                <p:cNvSpPr>
                  <a:spLocks noChangeAspect="1"/>
                </p:cNvSpPr>
                <p:nvPr/>
              </p:nvSpPr>
              <p:spPr bwMode="gray">
                <a:xfrm>
                  <a:off x="4560093" y="3543647"/>
                  <a:ext cx="71438" cy="73025"/>
                </a:xfrm>
                <a:custGeom>
                  <a:avLst/>
                  <a:gdLst/>
                  <a:ahLst/>
                  <a:cxnLst>
                    <a:cxn ang="0">
                      <a:pos x="4" y="86"/>
                    </a:cxn>
                    <a:cxn ang="0">
                      <a:pos x="10" y="77"/>
                    </a:cxn>
                    <a:cxn ang="0">
                      <a:pos x="13" y="71"/>
                    </a:cxn>
                    <a:cxn ang="0">
                      <a:pos x="19" y="68"/>
                    </a:cxn>
                    <a:cxn ang="0">
                      <a:pos x="31" y="57"/>
                    </a:cxn>
                    <a:cxn ang="0">
                      <a:pos x="41" y="49"/>
                    </a:cxn>
                    <a:cxn ang="0">
                      <a:pos x="47" y="44"/>
                    </a:cxn>
                    <a:cxn ang="0">
                      <a:pos x="51" y="27"/>
                    </a:cxn>
                    <a:cxn ang="0">
                      <a:pos x="58" y="19"/>
                    </a:cxn>
                    <a:cxn ang="0">
                      <a:pos x="68" y="17"/>
                    </a:cxn>
                    <a:cxn ang="0">
                      <a:pos x="65" y="8"/>
                    </a:cxn>
                    <a:cxn ang="0">
                      <a:pos x="71" y="2"/>
                    </a:cxn>
                    <a:cxn ang="0">
                      <a:pos x="79" y="1"/>
                    </a:cxn>
                    <a:cxn ang="0">
                      <a:pos x="86" y="6"/>
                    </a:cxn>
                    <a:cxn ang="0">
                      <a:pos x="97" y="1"/>
                    </a:cxn>
                    <a:cxn ang="0">
                      <a:pos x="100" y="3"/>
                    </a:cxn>
                    <a:cxn ang="0">
                      <a:pos x="110" y="12"/>
                    </a:cxn>
                    <a:cxn ang="0">
                      <a:pos x="114" y="25"/>
                    </a:cxn>
                    <a:cxn ang="0">
                      <a:pos x="118" y="41"/>
                    </a:cxn>
                    <a:cxn ang="0">
                      <a:pos x="114" y="60"/>
                    </a:cxn>
                    <a:cxn ang="0">
                      <a:pos x="110" y="65"/>
                    </a:cxn>
                    <a:cxn ang="0">
                      <a:pos x="116" y="66"/>
                    </a:cxn>
                    <a:cxn ang="0">
                      <a:pos x="122" y="64"/>
                    </a:cxn>
                    <a:cxn ang="0">
                      <a:pos x="132" y="75"/>
                    </a:cxn>
                    <a:cxn ang="0">
                      <a:pos x="139" y="71"/>
                    </a:cxn>
                    <a:cxn ang="0">
                      <a:pos x="148" y="66"/>
                    </a:cxn>
                    <a:cxn ang="0">
                      <a:pos x="153" y="51"/>
                    </a:cxn>
                    <a:cxn ang="0">
                      <a:pos x="162" y="50"/>
                    </a:cxn>
                    <a:cxn ang="0">
                      <a:pos x="167" y="61"/>
                    </a:cxn>
                    <a:cxn ang="0">
                      <a:pos x="171" y="71"/>
                    </a:cxn>
                    <a:cxn ang="0">
                      <a:pos x="173" y="76"/>
                    </a:cxn>
                    <a:cxn ang="0">
                      <a:pos x="175" y="95"/>
                    </a:cxn>
                    <a:cxn ang="0">
                      <a:pos x="165" y="105"/>
                    </a:cxn>
                    <a:cxn ang="0">
                      <a:pos x="161" y="113"/>
                    </a:cxn>
                    <a:cxn ang="0">
                      <a:pos x="165" y="115"/>
                    </a:cxn>
                    <a:cxn ang="0">
                      <a:pos x="170" y="116"/>
                    </a:cxn>
                    <a:cxn ang="0">
                      <a:pos x="176" y="118"/>
                    </a:cxn>
                    <a:cxn ang="0">
                      <a:pos x="193" y="123"/>
                    </a:cxn>
                    <a:cxn ang="0">
                      <a:pos x="199" y="130"/>
                    </a:cxn>
                    <a:cxn ang="0">
                      <a:pos x="202" y="135"/>
                    </a:cxn>
                    <a:cxn ang="0">
                      <a:pos x="207" y="143"/>
                    </a:cxn>
                    <a:cxn ang="0">
                      <a:pos x="218" y="150"/>
                    </a:cxn>
                    <a:cxn ang="0">
                      <a:pos x="224" y="153"/>
                    </a:cxn>
                    <a:cxn ang="0">
                      <a:pos x="227" y="164"/>
                    </a:cxn>
                    <a:cxn ang="0">
                      <a:pos x="227" y="177"/>
                    </a:cxn>
                    <a:cxn ang="0">
                      <a:pos x="223" y="178"/>
                    </a:cxn>
                    <a:cxn ang="0">
                      <a:pos x="221" y="189"/>
                    </a:cxn>
                    <a:cxn ang="0">
                      <a:pos x="218" y="191"/>
                    </a:cxn>
                    <a:cxn ang="0">
                      <a:pos x="216" y="201"/>
                    </a:cxn>
                    <a:cxn ang="0">
                      <a:pos x="196" y="224"/>
                    </a:cxn>
                    <a:cxn ang="0">
                      <a:pos x="186" y="217"/>
                    </a:cxn>
                    <a:cxn ang="0">
                      <a:pos x="169" y="215"/>
                    </a:cxn>
                    <a:cxn ang="0">
                      <a:pos x="154" y="206"/>
                    </a:cxn>
                    <a:cxn ang="0">
                      <a:pos x="133" y="193"/>
                    </a:cxn>
                    <a:cxn ang="0">
                      <a:pos x="105" y="169"/>
                    </a:cxn>
                    <a:cxn ang="0">
                      <a:pos x="64" y="135"/>
                    </a:cxn>
                    <a:cxn ang="0">
                      <a:pos x="49" y="129"/>
                    </a:cxn>
                    <a:cxn ang="0">
                      <a:pos x="28" y="109"/>
                    </a:cxn>
                    <a:cxn ang="0">
                      <a:pos x="16" y="103"/>
                    </a:cxn>
                    <a:cxn ang="0">
                      <a:pos x="15" y="95"/>
                    </a:cxn>
                    <a:cxn ang="0">
                      <a:pos x="3" y="88"/>
                    </a:cxn>
                    <a:cxn ang="0">
                      <a:pos x="3" y="87"/>
                    </a:cxn>
                  </a:cxnLst>
                  <a:rect l="0" t="0" r="r" b="b"/>
                  <a:pathLst>
                    <a:path w="227" h="228">
                      <a:moveTo>
                        <a:pt x="3" y="86"/>
                      </a:moveTo>
                      <a:lnTo>
                        <a:pt x="4" y="86"/>
                      </a:lnTo>
                      <a:lnTo>
                        <a:pt x="9" y="83"/>
                      </a:lnTo>
                      <a:lnTo>
                        <a:pt x="10" y="77"/>
                      </a:lnTo>
                      <a:lnTo>
                        <a:pt x="13" y="76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9" y="68"/>
                      </a:lnTo>
                      <a:lnTo>
                        <a:pt x="22" y="66"/>
                      </a:lnTo>
                      <a:lnTo>
                        <a:pt x="31" y="57"/>
                      </a:lnTo>
                      <a:lnTo>
                        <a:pt x="37" y="56"/>
                      </a:lnTo>
                      <a:lnTo>
                        <a:pt x="41" y="49"/>
                      </a:lnTo>
                      <a:lnTo>
                        <a:pt x="44" y="49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1" y="27"/>
                      </a:lnTo>
                      <a:lnTo>
                        <a:pt x="53" y="25"/>
                      </a:lnTo>
                      <a:lnTo>
                        <a:pt x="58" y="19"/>
                      </a:lnTo>
                      <a:lnTo>
                        <a:pt x="68" y="18"/>
                      </a:lnTo>
                      <a:lnTo>
                        <a:pt x="68" y="17"/>
                      </a:lnTo>
                      <a:lnTo>
                        <a:pt x="64" y="13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71" y="2"/>
                      </a:lnTo>
                      <a:lnTo>
                        <a:pt x="75" y="0"/>
                      </a:lnTo>
                      <a:lnTo>
                        <a:pt x="79" y="1"/>
                      </a:lnTo>
                      <a:lnTo>
                        <a:pt x="85" y="6"/>
                      </a:lnTo>
                      <a:lnTo>
                        <a:pt x="86" y="6"/>
                      </a:lnTo>
                      <a:lnTo>
                        <a:pt x="89" y="3"/>
                      </a:lnTo>
                      <a:lnTo>
                        <a:pt x="97" y="1"/>
                      </a:lnTo>
                      <a:lnTo>
                        <a:pt x="100" y="2"/>
                      </a:lnTo>
                      <a:lnTo>
                        <a:pt x="100" y="3"/>
                      </a:lnTo>
                      <a:lnTo>
                        <a:pt x="102" y="7"/>
                      </a:lnTo>
                      <a:lnTo>
                        <a:pt x="110" y="12"/>
                      </a:lnTo>
                      <a:lnTo>
                        <a:pt x="110" y="19"/>
                      </a:lnTo>
                      <a:lnTo>
                        <a:pt x="114" y="25"/>
                      </a:lnTo>
                      <a:lnTo>
                        <a:pt x="116" y="39"/>
                      </a:lnTo>
                      <a:lnTo>
                        <a:pt x="118" y="41"/>
                      </a:lnTo>
                      <a:lnTo>
                        <a:pt x="117" y="56"/>
                      </a:lnTo>
                      <a:lnTo>
                        <a:pt x="114" y="60"/>
                      </a:lnTo>
                      <a:lnTo>
                        <a:pt x="111" y="62"/>
                      </a:lnTo>
                      <a:lnTo>
                        <a:pt x="110" y="65"/>
                      </a:lnTo>
                      <a:lnTo>
                        <a:pt x="111" y="66"/>
                      </a:lnTo>
                      <a:lnTo>
                        <a:pt x="116" y="66"/>
                      </a:lnTo>
                      <a:lnTo>
                        <a:pt x="119" y="62"/>
                      </a:lnTo>
                      <a:lnTo>
                        <a:pt x="122" y="64"/>
                      </a:lnTo>
                      <a:lnTo>
                        <a:pt x="127" y="67"/>
                      </a:lnTo>
                      <a:lnTo>
                        <a:pt x="132" y="75"/>
                      </a:lnTo>
                      <a:lnTo>
                        <a:pt x="137" y="73"/>
                      </a:lnTo>
                      <a:lnTo>
                        <a:pt x="139" y="71"/>
                      </a:lnTo>
                      <a:lnTo>
                        <a:pt x="146" y="70"/>
                      </a:lnTo>
                      <a:lnTo>
                        <a:pt x="148" y="66"/>
                      </a:lnTo>
                      <a:lnTo>
                        <a:pt x="153" y="60"/>
                      </a:lnTo>
                      <a:lnTo>
                        <a:pt x="153" y="51"/>
                      </a:lnTo>
                      <a:lnTo>
                        <a:pt x="156" y="49"/>
                      </a:lnTo>
                      <a:lnTo>
                        <a:pt x="162" y="50"/>
                      </a:lnTo>
                      <a:lnTo>
                        <a:pt x="166" y="56"/>
                      </a:lnTo>
                      <a:lnTo>
                        <a:pt x="167" y="61"/>
                      </a:lnTo>
                      <a:lnTo>
                        <a:pt x="169" y="70"/>
                      </a:lnTo>
                      <a:lnTo>
                        <a:pt x="171" y="71"/>
                      </a:lnTo>
                      <a:lnTo>
                        <a:pt x="173" y="75"/>
                      </a:lnTo>
                      <a:lnTo>
                        <a:pt x="173" y="76"/>
                      </a:lnTo>
                      <a:lnTo>
                        <a:pt x="178" y="80"/>
                      </a:lnTo>
                      <a:lnTo>
                        <a:pt x="175" y="95"/>
                      </a:lnTo>
                      <a:lnTo>
                        <a:pt x="173" y="98"/>
                      </a:lnTo>
                      <a:lnTo>
                        <a:pt x="165" y="105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64" y="113"/>
                      </a:lnTo>
                      <a:lnTo>
                        <a:pt x="165" y="115"/>
                      </a:lnTo>
                      <a:lnTo>
                        <a:pt x="169" y="114"/>
                      </a:lnTo>
                      <a:lnTo>
                        <a:pt x="170" y="116"/>
                      </a:lnTo>
                      <a:lnTo>
                        <a:pt x="172" y="118"/>
                      </a:lnTo>
                      <a:lnTo>
                        <a:pt x="176" y="118"/>
                      </a:lnTo>
                      <a:lnTo>
                        <a:pt x="183" y="123"/>
                      </a:lnTo>
                      <a:lnTo>
                        <a:pt x="193" y="123"/>
                      </a:lnTo>
                      <a:lnTo>
                        <a:pt x="196" y="123"/>
                      </a:lnTo>
                      <a:lnTo>
                        <a:pt x="199" y="130"/>
                      </a:lnTo>
                      <a:lnTo>
                        <a:pt x="199" y="134"/>
                      </a:lnTo>
                      <a:lnTo>
                        <a:pt x="202" y="135"/>
                      </a:lnTo>
                      <a:lnTo>
                        <a:pt x="205" y="140"/>
                      </a:lnTo>
                      <a:lnTo>
                        <a:pt x="207" y="143"/>
                      </a:lnTo>
                      <a:lnTo>
                        <a:pt x="213" y="145"/>
                      </a:lnTo>
                      <a:lnTo>
                        <a:pt x="218" y="150"/>
                      </a:lnTo>
                      <a:lnTo>
                        <a:pt x="224" y="148"/>
                      </a:lnTo>
                      <a:lnTo>
                        <a:pt x="224" y="153"/>
                      </a:lnTo>
                      <a:lnTo>
                        <a:pt x="226" y="158"/>
                      </a:lnTo>
                      <a:lnTo>
                        <a:pt x="227" y="164"/>
                      </a:lnTo>
                      <a:lnTo>
                        <a:pt x="225" y="172"/>
                      </a:lnTo>
                      <a:lnTo>
                        <a:pt x="227" y="177"/>
                      </a:lnTo>
                      <a:lnTo>
                        <a:pt x="227" y="178"/>
                      </a:lnTo>
                      <a:lnTo>
                        <a:pt x="223" y="178"/>
                      </a:lnTo>
                      <a:lnTo>
                        <a:pt x="221" y="181"/>
                      </a:lnTo>
                      <a:lnTo>
                        <a:pt x="221" y="189"/>
                      </a:lnTo>
                      <a:lnTo>
                        <a:pt x="218" y="189"/>
                      </a:lnTo>
                      <a:lnTo>
                        <a:pt x="218" y="191"/>
                      </a:lnTo>
                      <a:lnTo>
                        <a:pt x="218" y="196"/>
                      </a:lnTo>
                      <a:lnTo>
                        <a:pt x="216" y="201"/>
                      </a:lnTo>
                      <a:lnTo>
                        <a:pt x="218" y="228"/>
                      </a:lnTo>
                      <a:lnTo>
                        <a:pt x="196" y="224"/>
                      </a:lnTo>
                      <a:lnTo>
                        <a:pt x="189" y="220"/>
                      </a:lnTo>
                      <a:lnTo>
                        <a:pt x="186" y="217"/>
                      </a:lnTo>
                      <a:lnTo>
                        <a:pt x="180" y="217"/>
                      </a:lnTo>
                      <a:lnTo>
                        <a:pt x="169" y="215"/>
                      </a:lnTo>
                      <a:lnTo>
                        <a:pt x="160" y="210"/>
                      </a:lnTo>
                      <a:lnTo>
                        <a:pt x="154" y="206"/>
                      </a:lnTo>
                      <a:lnTo>
                        <a:pt x="144" y="201"/>
                      </a:lnTo>
                      <a:lnTo>
                        <a:pt x="133" y="193"/>
                      </a:lnTo>
                      <a:lnTo>
                        <a:pt x="119" y="188"/>
                      </a:lnTo>
                      <a:lnTo>
                        <a:pt x="105" y="169"/>
                      </a:lnTo>
                      <a:lnTo>
                        <a:pt x="69" y="141"/>
                      </a:lnTo>
                      <a:lnTo>
                        <a:pt x="64" y="135"/>
                      </a:lnTo>
                      <a:lnTo>
                        <a:pt x="59" y="131"/>
                      </a:lnTo>
                      <a:lnTo>
                        <a:pt x="49" y="129"/>
                      </a:lnTo>
                      <a:lnTo>
                        <a:pt x="36" y="123"/>
                      </a:lnTo>
                      <a:lnTo>
                        <a:pt x="28" y="109"/>
                      </a:lnTo>
                      <a:lnTo>
                        <a:pt x="19" y="105"/>
                      </a:lnTo>
                      <a:lnTo>
                        <a:pt x="16" y="103"/>
                      </a:lnTo>
                      <a:lnTo>
                        <a:pt x="16" y="98"/>
                      </a:lnTo>
                      <a:lnTo>
                        <a:pt x="15" y="95"/>
                      </a:lnTo>
                      <a:lnTo>
                        <a:pt x="4" y="92"/>
                      </a:lnTo>
                      <a:lnTo>
                        <a:pt x="3" y="88"/>
                      </a:lnTo>
                      <a:lnTo>
                        <a:pt x="0" y="88"/>
                      </a:lnTo>
                      <a:lnTo>
                        <a:pt x="3" y="87"/>
                      </a:lnTo>
                      <a:lnTo>
                        <a:pt x="3" y="86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" name="Freeform 40"/>
                <p:cNvSpPr>
                  <a:spLocks noChangeAspect="1"/>
                </p:cNvSpPr>
                <p:nvPr/>
              </p:nvSpPr>
              <p:spPr bwMode="gray">
                <a:xfrm>
                  <a:off x="4806156" y="3449984"/>
                  <a:ext cx="204788" cy="169863"/>
                </a:xfrm>
                <a:custGeom>
                  <a:avLst/>
                  <a:gdLst/>
                  <a:ahLst/>
                  <a:cxnLst>
                    <a:cxn ang="0">
                      <a:pos x="48" y="85"/>
                    </a:cxn>
                    <a:cxn ang="0">
                      <a:pos x="55" y="67"/>
                    </a:cxn>
                    <a:cxn ang="0">
                      <a:pos x="75" y="43"/>
                    </a:cxn>
                    <a:cxn ang="0">
                      <a:pos x="96" y="9"/>
                    </a:cxn>
                    <a:cxn ang="0">
                      <a:pos x="139" y="3"/>
                    </a:cxn>
                    <a:cxn ang="0">
                      <a:pos x="199" y="20"/>
                    </a:cxn>
                    <a:cxn ang="0">
                      <a:pos x="233" y="48"/>
                    </a:cxn>
                    <a:cxn ang="0">
                      <a:pos x="264" y="30"/>
                    </a:cxn>
                    <a:cxn ang="0">
                      <a:pos x="303" y="37"/>
                    </a:cxn>
                    <a:cxn ang="0">
                      <a:pos x="362" y="58"/>
                    </a:cxn>
                    <a:cxn ang="0">
                      <a:pos x="406" y="32"/>
                    </a:cxn>
                    <a:cxn ang="0">
                      <a:pos x="459" y="30"/>
                    </a:cxn>
                    <a:cxn ang="0">
                      <a:pos x="496" y="26"/>
                    </a:cxn>
                    <a:cxn ang="0">
                      <a:pos x="517" y="36"/>
                    </a:cxn>
                    <a:cxn ang="0">
                      <a:pos x="544" y="22"/>
                    </a:cxn>
                    <a:cxn ang="0">
                      <a:pos x="558" y="15"/>
                    </a:cxn>
                    <a:cxn ang="0">
                      <a:pos x="571" y="3"/>
                    </a:cxn>
                    <a:cxn ang="0">
                      <a:pos x="581" y="20"/>
                    </a:cxn>
                    <a:cxn ang="0">
                      <a:pos x="604" y="43"/>
                    </a:cxn>
                    <a:cxn ang="0">
                      <a:pos x="624" y="76"/>
                    </a:cxn>
                    <a:cxn ang="0">
                      <a:pos x="639" y="84"/>
                    </a:cxn>
                    <a:cxn ang="0">
                      <a:pos x="642" y="119"/>
                    </a:cxn>
                    <a:cxn ang="0">
                      <a:pos x="604" y="142"/>
                    </a:cxn>
                    <a:cxn ang="0">
                      <a:pos x="587" y="159"/>
                    </a:cxn>
                    <a:cxn ang="0">
                      <a:pos x="567" y="207"/>
                    </a:cxn>
                    <a:cxn ang="0">
                      <a:pos x="554" y="257"/>
                    </a:cxn>
                    <a:cxn ang="0">
                      <a:pos x="549" y="280"/>
                    </a:cxn>
                    <a:cxn ang="0">
                      <a:pos x="517" y="315"/>
                    </a:cxn>
                    <a:cxn ang="0">
                      <a:pos x="501" y="360"/>
                    </a:cxn>
                    <a:cxn ang="0">
                      <a:pos x="478" y="406"/>
                    </a:cxn>
                    <a:cxn ang="0">
                      <a:pos x="447" y="401"/>
                    </a:cxn>
                    <a:cxn ang="0">
                      <a:pos x="440" y="392"/>
                    </a:cxn>
                    <a:cxn ang="0">
                      <a:pos x="392" y="386"/>
                    </a:cxn>
                    <a:cxn ang="0">
                      <a:pos x="371" y="403"/>
                    </a:cxn>
                    <a:cxn ang="0">
                      <a:pos x="344" y="427"/>
                    </a:cxn>
                    <a:cxn ang="0">
                      <a:pos x="330" y="472"/>
                    </a:cxn>
                    <a:cxn ang="0">
                      <a:pos x="313" y="497"/>
                    </a:cxn>
                    <a:cxn ang="0">
                      <a:pos x="304" y="497"/>
                    </a:cxn>
                    <a:cxn ang="0">
                      <a:pos x="276" y="516"/>
                    </a:cxn>
                    <a:cxn ang="0">
                      <a:pos x="237" y="515"/>
                    </a:cxn>
                    <a:cxn ang="0">
                      <a:pos x="227" y="524"/>
                    </a:cxn>
                    <a:cxn ang="0">
                      <a:pos x="216" y="522"/>
                    </a:cxn>
                    <a:cxn ang="0">
                      <a:pos x="193" y="532"/>
                    </a:cxn>
                    <a:cxn ang="0">
                      <a:pos x="180" y="524"/>
                    </a:cxn>
                    <a:cxn ang="0">
                      <a:pos x="151" y="500"/>
                    </a:cxn>
                    <a:cxn ang="0">
                      <a:pos x="151" y="467"/>
                    </a:cxn>
                    <a:cxn ang="0">
                      <a:pos x="136" y="454"/>
                    </a:cxn>
                    <a:cxn ang="0">
                      <a:pos x="126" y="444"/>
                    </a:cxn>
                    <a:cxn ang="0">
                      <a:pos x="96" y="417"/>
                    </a:cxn>
                    <a:cxn ang="0">
                      <a:pos x="5" y="417"/>
                    </a:cxn>
                    <a:cxn ang="0">
                      <a:pos x="1" y="366"/>
                    </a:cxn>
                    <a:cxn ang="0">
                      <a:pos x="6" y="295"/>
                    </a:cxn>
                    <a:cxn ang="0">
                      <a:pos x="23" y="248"/>
                    </a:cxn>
                    <a:cxn ang="0">
                      <a:pos x="49" y="218"/>
                    </a:cxn>
                    <a:cxn ang="0">
                      <a:pos x="53" y="208"/>
                    </a:cxn>
                    <a:cxn ang="0">
                      <a:pos x="48" y="197"/>
                    </a:cxn>
                    <a:cxn ang="0">
                      <a:pos x="58" y="189"/>
                    </a:cxn>
                    <a:cxn ang="0">
                      <a:pos x="55" y="154"/>
                    </a:cxn>
                    <a:cxn ang="0">
                      <a:pos x="43" y="134"/>
                    </a:cxn>
                  </a:cxnLst>
                  <a:rect l="0" t="0" r="r" b="b"/>
                  <a:pathLst>
                    <a:path w="642" h="532">
                      <a:moveTo>
                        <a:pt x="49" y="117"/>
                      </a:moveTo>
                      <a:lnTo>
                        <a:pt x="50" y="110"/>
                      </a:lnTo>
                      <a:lnTo>
                        <a:pt x="48" y="85"/>
                      </a:lnTo>
                      <a:lnTo>
                        <a:pt x="49" y="76"/>
                      </a:lnTo>
                      <a:lnTo>
                        <a:pt x="51" y="72"/>
                      </a:lnTo>
                      <a:lnTo>
                        <a:pt x="55" y="67"/>
                      </a:lnTo>
                      <a:lnTo>
                        <a:pt x="62" y="63"/>
                      </a:lnTo>
                      <a:lnTo>
                        <a:pt x="67" y="57"/>
                      </a:lnTo>
                      <a:lnTo>
                        <a:pt x="75" y="43"/>
                      </a:lnTo>
                      <a:lnTo>
                        <a:pt x="77" y="25"/>
                      </a:lnTo>
                      <a:lnTo>
                        <a:pt x="78" y="21"/>
                      </a:lnTo>
                      <a:lnTo>
                        <a:pt x="96" y="9"/>
                      </a:lnTo>
                      <a:lnTo>
                        <a:pt x="115" y="4"/>
                      </a:lnTo>
                      <a:lnTo>
                        <a:pt x="133" y="4"/>
                      </a:lnTo>
                      <a:lnTo>
                        <a:pt x="139" y="3"/>
                      </a:lnTo>
                      <a:lnTo>
                        <a:pt x="147" y="0"/>
                      </a:lnTo>
                      <a:lnTo>
                        <a:pt x="162" y="2"/>
                      </a:lnTo>
                      <a:lnTo>
                        <a:pt x="199" y="20"/>
                      </a:lnTo>
                      <a:lnTo>
                        <a:pt x="221" y="41"/>
                      </a:lnTo>
                      <a:lnTo>
                        <a:pt x="228" y="46"/>
                      </a:lnTo>
                      <a:lnTo>
                        <a:pt x="233" y="48"/>
                      </a:lnTo>
                      <a:lnTo>
                        <a:pt x="242" y="48"/>
                      </a:lnTo>
                      <a:lnTo>
                        <a:pt x="248" y="38"/>
                      </a:lnTo>
                      <a:lnTo>
                        <a:pt x="264" y="30"/>
                      </a:lnTo>
                      <a:lnTo>
                        <a:pt x="274" y="27"/>
                      </a:lnTo>
                      <a:lnTo>
                        <a:pt x="286" y="27"/>
                      </a:lnTo>
                      <a:lnTo>
                        <a:pt x="303" y="37"/>
                      </a:lnTo>
                      <a:lnTo>
                        <a:pt x="327" y="52"/>
                      </a:lnTo>
                      <a:lnTo>
                        <a:pt x="339" y="56"/>
                      </a:lnTo>
                      <a:lnTo>
                        <a:pt x="362" y="58"/>
                      </a:lnTo>
                      <a:lnTo>
                        <a:pt x="375" y="57"/>
                      </a:lnTo>
                      <a:lnTo>
                        <a:pt x="389" y="47"/>
                      </a:lnTo>
                      <a:lnTo>
                        <a:pt x="406" y="32"/>
                      </a:lnTo>
                      <a:lnTo>
                        <a:pt x="415" y="27"/>
                      </a:lnTo>
                      <a:lnTo>
                        <a:pt x="441" y="27"/>
                      </a:lnTo>
                      <a:lnTo>
                        <a:pt x="459" y="30"/>
                      </a:lnTo>
                      <a:lnTo>
                        <a:pt x="469" y="26"/>
                      </a:lnTo>
                      <a:lnTo>
                        <a:pt x="489" y="24"/>
                      </a:lnTo>
                      <a:lnTo>
                        <a:pt x="496" y="26"/>
                      </a:lnTo>
                      <a:lnTo>
                        <a:pt x="503" y="30"/>
                      </a:lnTo>
                      <a:lnTo>
                        <a:pt x="511" y="32"/>
                      </a:lnTo>
                      <a:lnTo>
                        <a:pt x="517" y="36"/>
                      </a:lnTo>
                      <a:lnTo>
                        <a:pt x="528" y="36"/>
                      </a:lnTo>
                      <a:lnTo>
                        <a:pt x="534" y="32"/>
                      </a:lnTo>
                      <a:lnTo>
                        <a:pt x="544" y="22"/>
                      </a:lnTo>
                      <a:lnTo>
                        <a:pt x="544" y="21"/>
                      </a:lnTo>
                      <a:lnTo>
                        <a:pt x="550" y="16"/>
                      </a:lnTo>
                      <a:lnTo>
                        <a:pt x="558" y="15"/>
                      </a:lnTo>
                      <a:lnTo>
                        <a:pt x="564" y="15"/>
                      </a:lnTo>
                      <a:lnTo>
                        <a:pt x="570" y="3"/>
                      </a:lnTo>
                      <a:lnTo>
                        <a:pt x="571" y="3"/>
                      </a:lnTo>
                      <a:lnTo>
                        <a:pt x="574" y="0"/>
                      </a:lnTo>
                      <a:lnTo>
                        <a:pt x="577" y="11"/>
                      </a:lnTo>
                      <a:lnTo>
                        <a:pt x="581" y="20"/>
                      </a:lnTo>
                      <a:lnTo>
                        <a:pt x="588" y="30"/>
                      </a:lnTo>
                      <a:lnTo>
                        <a:pt x="599" y="36"/>
                      </a:lnTo>
                      <a:lnTo>
                        <a:pt x="604" y="43"/>
                      </a:lnTo>
                      <a:lnTo>
                        <a:pt x="613" y="65"/>
                      </a:lnTo>
                      <a:lnTo>
                        <a:pt x="623" y="73"/>
                      </a:lnTo>
                      <a:lnTo>
                        <a:pt x="624" y="76"/>
                      </a:lnTo>
                      <a:lnTo>
                        <a:pt x="635" y="80"/>
                      </a:lnTo>
                      <a:lnTo>
                        <a:pt x="636" y="81"/>
                      </a:lnTo>
                      <a:lnTo>
                        <a:pt x="639" y="84"/>
                      </a:lnTo>
                      <a:lnTo>
                        <a:pt x="641" y="89"/>
                      </a:lnTo>
                      <a:lnTo>
                        <a:pt x="640" y="106"/>
                      </a:lnTo>
                      <a:lnTo>
                        <a:pt x="642" y="119"/>
                      </a:lnTo>
                      <a:lnTo>
                        <a:pt x="623" y="132"/>
                      </a:lnTo>
                      <a:lnTo>
                        <a:pt x="620" y="135"/>
                      </a:lnTo>
                      <a:lnTo>
                        <a:pt x="604" y="142"/>
                      </a:lnTo>
                      <a:lnTo>
                        <a:pt x="601" y="143"/>
                      </a:lnTo>
                      <a:lnTo>
                        <a:pt x="592" y="153"/>
                      </a:lnTo>
                      <a:lnTo>
                        <a:pt x="587" y="159"/>
                      </a:lnTo>
                      <a:lnTo>
                        <a:pt x="583" y="166"/>
                      </a:lnTo>
                      <a:lnTo>
                        <a:pt x="576" y="189"/>
                      </a:lnTo>
                      <a:lnTo>
                        <a:pt x="567" y="207"/>
                      </a:lnTo>
                      <a:lnTo>
                        <a:pt x="564" y="218"/>
                      </a:lnTo>
                      <a:lnTo>
                        <a:pt x="562" y="229"/>
                      </a:lnTo>
                      <a:lnTo>
                        <a:pt x="554" y="257"/>
                      </a:lnTo>
                      <a:lnTo>
                        <a:pt x="553" y="269"/>
                      </a:lnTo>
                      <a:lnTo>
                        <a:pt x="551" y="275"/>
                      </a:lnTo>
                      <a:lnTo>
                        <a:pt x="549" y="280"/>
                      </a:lnTo>
                      <a:lnTo>
                        <a:pt x="534" y="287"/>
                      </a:lnTo>
                      <a:lnTo>
                        <a:pt x="523" y="299"/>
                      </a:lnTo>
                      <a:lnTo>
                        <a:pt x="517" y="315"/>
                      </a:lnTo>
                      <a:lnTo>
                        <a:pt x="513" y="331"/>
                      </a:lnTo>
                      <a:lnTo>
                        <a:pt x="511" y="338"/>
                      </a:lnTo>
                      <a:lnTo>
                        <a:pt x="501" y="360"/>
                      </a:lnTo>
                      <a:lnTo>
                        <a:pt x="483" y="391"/>
                      </a:lnTo>
                      <a:lnTo>
                        <a:pt x="481" y="400"/>
                      </a:lnTo>
                      <a:lnTo>
                        <a:pt x="478" y="406"/>
                      </a:lnTo>
                      <a:lnTo>
                        <a:pt x="469" y="409"/>
                      </a:lnTo>
                      <a:lnTo>
                        <a:pt x="456" y="408"/>
                      </a:lnTo>
                      <a:lnTo>
                        <a:pt x="447" y="401"/>
                      </a:lnTo>
                      <a:lnTo>
                        <a:pt x="443" y="398"/>
                      </a:lnTo>
                      <a:lnTo>
                        <a:pt x="443" y="397"/>
                      </a:lnTo>
                      <a:lnTo>
                        <a:pt x="440" y="392"/>
                      </a:lnTo>
                      <a:lnTo>
                        <a:pt x="429" y="382"/>
                      </a:lnTo>
                      <a:lnTo>
                        <a:pt x="414" y="381"/>
                      </a:lnTo>
                      <a:lnTo>
                        <a:pt x="392" y="386"/>
                      </a:lnTo>
                      <a:lnTo>
                        <a:pt x="377" y="386"/>
                      </a:lnTo>
                      <a:lnTo>
                        <a:pt x="375" y="386"/>
                      </a:lnTo>
                      <a:lnTo>
                        <a:pt x="371" y="403"/>
                      </a:lnTo>
                      <a:lnTo>
                        <a:pt x="360" y="408"/>
                      </a:lnTo>
                      <a:lnTo>
                        <a:pt x="352" y="416"/>
                      </a:lnTo>
                      <a:lnTo>
                        <a:pt x="344" y="427"/>
                      </a:lnTo>
                      <a:lnTo>
                        <a:pt x="335" y="443"/>
                      </a:lnTo>
                      <a:lnTo>
                        <a:pt x="332" y="458"/>
                      </a:lnTo>
                      <a:lnTo>
                        <a:pt x="330" y="472"/>
                      </a:lnTo>
                      <a:lnTo>
                        <a:pt x="327" y="481"/>
                      </a:lnTo>
                      <a:lnTo>
                        <a:pt x="320" y="490"/>
                      </a:lnTo>
                      <a:lnTo>
                        <a:pt x="313" y="497"/>
                      </a:lnTo>
                      <a:lnTo>
                        <a:pt x="313" y="504"/>
                      </a:lnTo>
                      <a:lnTo>
                        <a:pt x="309" y="498"/>
                      </a:lnTo>
                      <a:lnTo>
                        <a:pt x="304" y="497"/>
                      </a:lnTo>
                      <a:lnTo>
                        <a:pt x="301" y="505"/>
                      </a:lnTo>
                      <a:lnTo>
                        <a:pt x="300" y="517"/>
                      </a:lnTo>
                      <a:lnTo>
                        <a:pt x="276" y="516"/>
                      </a:lnTo>
                      <a:lnTo>
                        <a:pt x="265" y="517"/>
                      </a:lnTo>
                      <a:lnTo>
                        <a:pt x="242" y="508"/>
                      </a:lnTo>
                      <a:lnTo>
                        <a:pt x="237" y="515"/>
                      </a:lnTo>
                      <a:lnTo>
                        <a:pt x="234" y="516"/>
                      </a:lnTo>
                      <a:lnTo>
                        <a:pt x="231" y="521"/>
                      </a:lnTo>
                      <a:lnTo>
                        <a:pt x="227" y="524"/>
                      </a:lnTo>
                      <a:lnTo>
                        <a:pt x="225" y="524"/>
                      </a:lnTo>
                      <a:lnTo>
                        <a:pt x="221" y="525"/>
                      </a:lnTo>
                      <a:lnTo>
                        <a:pt x="216" y="522"/>
                      </a:lnTo>
                      <a:lnTo>
                        <a:pt x="212" y="525"/>
                      </a:lnTo>
                      <a:lnTo>
                        <a:pt x="210" y="524"/>
                      </a:lnTo>
                      <a:lnTo>
                        <a:pt x="193" y="532"/>
                      </a:lnTo>
                      <a:lnTo>
                        <a:pt x="190" y="524"/>
                      </a:lnTo>
                      <a:lnTo>
                        <a:pt x="182" y="524"/>
                      </a:lnTo>
                      <a:lnTo>
                        <a:pt x="180" y="524"/>
                      </a:lnTo>
                      <a:lnTo>
                        <a:pt x="168" y="521"/>
                      </a:lnTo>
                      <a:lnTo>
                        <a:pt x="163" y="513"/>
                      </a:lnTo>
                      <a:lnTo>
                        <a:pt x="151" y="500"/>
                      </a:lnTo>
                      <a:lnTo>
                        <a:pt x="146" y="482"/>
                      </a:lnTo>
                      <a:lnTo>
                        <a:pt x="146" y="471"/>
                      </a:lnTo>
                      <a:lnTo>
                        <a:pt x="151" y="467"/>
                      </a:lnTo>
                      <a:lnTo>
                        <a:pt x="147" y="467"/>
                      </a:lnTo>
                      <a:lnTo>
                        <a:pt x="140" y="465"/>
                      </a:lnTo>
                      <a:lnTo>
                        <a:pt x="136" y="454"/>
                      </a:lnTo>
                      <a:lnTo>
                        <a:pt x="133" y="451"/>
                      </a:lnTo>
                      <a:lnTo>
                        <a:pt x="130" y="445"/>
                      </a:lnTo>
                      <a:lnTo>
                        <a:pt x="126" y="444"/>
                      </a:lnTo>
                      <a:lnTo>
                        <a:pt x="124" y="439"/>
                      </a:lnTo>
                      <a:lnTo>
                        <a:pt x="117" y="429"/>
                      </a:lnTo>
                      <a:lnTo>
                        <a:pt x="96" y="417"/>
                      </a:lnTo>
                      <a:lnTo>
                        <a:pt x="86" y="416"/>
                      </a:lnTo>
                      <a:lnTo>
                        <a:pt x="64" y="413"/>
                      </a:lnTo>
                      <a:lnTo>
                        <a:pt x="5" y="417"/>
                      </a:lnTo>
                      <a:lnTo>
                        <a:pt x="2" y="414"/>
                      </a:lnTo>
                      <a:lnTo>
                        <a:pt x="0" y="375"/>
                      </a:lnTo>
                      <a:lnTo>
                        <a:pt x="1" y="366"/>
                      </a:lnTo>
                      <a:lnTo>
                        <a:pt x="6" y="345"/>
                      </a:lnTo>
                      <a:lnTo>
                        <a:pt x="5" y="315"/>
                      </a:lnTo>
                      <a:lnTo>
                        <a:pt x="6" y="295"/>
                      </a:lnTo>
                      <a:lnTo>
                        <a:pt x="10" y="283"/>
                      </a:lnTo>
                      <a:lnTo>
                        <a:pt x="22" y="263"/>
                      </a:lnTo>
                      <a:lnTo>
                        <a:pt x="23" y="248"/>
                      </a:lnTo>
                      <a:lnTo>
                        <a:pt x="26" y="239"/>
                      </a:lnTo>
                      <a:lnTo>
                        <a:pt x="34" y="229"/>
                      </a:lnTo>
                      <a:lnTo>
                        <a:pt x="49" y="218"/>
                      </a:lnTo>
                      <a:lnTo>
                        <a:pt x="49" y="212"/>
                      </a:lnTo>
                      <a:lnTo>
                        <a:pt x="53" y="209"/>
                      </a:lnTo>
                      <a:lnTo>
                        <a:pt x="53" y="208"/>
                      </a:lnTo>
                      <a:lnTo>
                        <a:pt x="53" y="204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50" y="191"/>
                      </a:lnTo>
                      <a:lnTo>
                        <a:pt x="53" y="189"/>
                      </a:lnTo>
                      <a:lnTo>
                        <a:pt x="58" y="189"/>
                      </a:lnTo>
                      <a:lnTo>
                        <a:pt x="59" y="187"/>
                      </a:lnTo>
                      <a:lnTo>
                        <a:pt x="59" y="169"/>
                      </a:lnTo>
                      <a:lnTo>
                        <a:pt x="55" y="154"/>
                      </a:lnTo>
                      <a:lnTo>
                        <a:pt x="54" y="149"/>
                      </a:lnTo>
                      <a:lnTo>
                        <a:pt x="44" y="139"/>
                      </a:lnTo>
                      <a:lnTo>
                        <a:pt x="43" y="134"/>
                      </a:lnTo>
                      <a:lnTo>
                        <a:pt x="44" y="123"/>
                      </a:lnTo>
                      <a:lnTo>
                        <a:pt x="49" y="11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1" name="Freeform 41"/>
                <p:cNvSpPr>
                  <a:spLocks noChangeAspect="1"/>
                </p:cNvSpPr>
                <p:nvPr/>
              </p:nvSpPr>
              <p:spPr bwMode="gray">
                <a:xfrm>
                  <a:off x="4952206" y="3627784"/>
                  <a:ext cx="133350" cy="152400"/>
                </a:xfrm>
                <a:custGeom>
                  <a:avLst/>
                  <a:gdLst/>
                  <a:ahLst/>
                  <a:cxnLst>
                    <a:cxn ang="0">
                      <a:pos x="408" y="5"/>
                    </a:cxn>
                    <a:cxn ang="0">
                      <a:pos x="377" y="16"/>
                    </a:cxn>
                    <a:cxn ang="0">
                      <a:pos x="343" y="0"/>
                    </a:cxn>
                    <a:cxn ang="0">
                      <a:pos x="300" y="17"/>
                    </a:cxn>
                    <a:cxn ang="0">
                      <a:pos x="274" y="47"/>
                    </a:cxn>
                    <a:cxn ang="0">
                      <a:pos x="274" y="101"/>
                    </a:cxn>
                    <a:cxn ang="0">
                      <a:pos x="267" y="114"/>
                    </a:cxn>
                    <a:cxn ang="0">
                      <a:pos x="234" y="96"/>
                    </a:cxn>
                    <a:cxn ang="0">
                      <a:pos x="205" y="90"/>
                    </a:cxn>
                    <a:cxn ang="0">
                      <a:pos x="118" y="84"/>
                    </a:cxn>
                    <a:cxn ang="0">
                      <a:pos x="111" y="117"/>
                    </a:cxn>
                    <a:cxn ang="0">
                      <a:pos x="121" y="140"/>
                    </a:cxn>
                    <a:cxn ang="0">
                      <a:pos x="166" y="124"/>
                    </a:cxn>
                    <a:cxn ang="0">
                      <a:pos x="177" y="157"/>
                    </a:cxn>
                    <a:cxn ang="0">
                      <a:pos x="158" y="204"/>
                    </a:cxn>
                    <a:cxn ang="0">
                      <a:pos x="173" y="246"/>
                    </a:cxn>
                    <a:cxn ang="0">
                      <a:pos x="169" y="275"/>
                    </a:cxn>
                    <a:cxn ang="0">
                      <a:pos x="161" y="329"/>
                    </a:cxn>
                    <a:cxn ang="0">
                      <a:pos x="127" y="318"/>
                    </a:cxn>
                    <a:cxn ang="0">
                      <a:pos x="92" y="310"/>
                    </a:cxn>
                    <a:cxn ang="0">
                      <a:pos x="74" y="313"/>
                    </a:cxn>
                    <a:cxn ang="0">
                      <a:pos x="42" y="333"/>
                    </a:cxn>
                    <a:cxn ang="0">
                      <a:pos x="27" y="350"/>
                    </a:cxn>
                    <a:cxn ang="0">
                      <a:pos x="31" y="375"/>
                    </a:cxn>
                    <a:cxn ang="0">
                      <a:pos x="31" y="394"/>
                    </a:cxn>
                    <a:cxn ang="0">
                      <a:pos x="8" y="397"/>
                    </a:cxn>
                    <a:cxn ang="0">
                      <a:pos x="0" y="419"/>
                    </a:cxn>
                    <a:cxn ang="0">
                      <a:pos x="19" y="434"/>
                    </a:cxn>
                    <a:cxn ang="0">
                      <a:pos x="40" y="456"/>
                    </a:cxn>
                    <a:cxn ang="0">
                      <a:pos x="63" y="469"/>
                    </a:cxn>
                    <a:cxn ang="0">
                      <a:pos x="80" y="449"/>
                    </a:cxn>
                    <a:cxn ang="0">
                      <a:pos x="100" y="447"/>
                    </a:cxn>
                    <a:cxn ang="0">
                      <a:pos x="121" y="468"/>
                    </a:cxn>
                    <a:cxn ang="0">
                      <a:pos x="140" y="452"/>
                    </a:cxn>
                    <a:cxn ang="0">
                      <a:pos x="161" y="444"/>
                    </a:cxn>
                    <a:cxn ang="0">
                      <a:pos x="177" y="445"/>
                    </a:cxn>
                    <a:cxn ang="0">
                      <a:pos x="188" y="466"/>
                    </a:cxn>
                    <a:cxn ang="0">
                      <a:pos x="232" y="437"/>
                    </a:cxn>
                    <a:cxn ang="0">
                      <a:pos x="261" y="415"/>
                    </a:cxn>
                    <a:cxn ang="0">
                      <a:pos x="278" y="376"/>
                    </a:cxn>
                    <a:cxn ang="0">
                      <a:pos x="282" y="337"/>
                    </a:cxn>
                    <a:cxn ang="0">
                      <a:pos x="312" y="280"/>
                    </a:cxn>
                    <a:cxn ang="0">
                      <a:pos x="348" y="254"/>
                    </a:cxn>
                    <a:cxn ang="0">
                      <a:pos x="364" y="237"/>
                    </a:cxn>
                    <a:cxn ang="0">
                      <a:pos x="372" y="141"/>
                    </a:cxn>
                    <a:cxn ang="0">
                      <a:pos x="391" y="73"/>
                    </a:cxn>
                    <a:cxn ang="0">
                      <a:pos x="417" y="17"/>
                    </a:cxn>
                  </a:cxnLst>
                  <a:rect l="0" t="0" r="r" b="b"/>
                  <a:pathLst>
                    <a:path w="417" h="479">
                      <a:moveTo>
                        <a:pt x="414" y="0"/>
                      </a:moveTo>
                      <a:lnTo>
                        <a:pt x="408" y="5"/>
                      </a:lnTo>
                      <a:lnTo>
                        <a:pt x="393" y="12"/>
                      </a:lnTo>
                      <a:lnTo>
                        <a:pt x="377" y="16"/>
                      </a:lnTo>
                      <a:lnTo>
                        <a:pt x="360" y="10"/>
                      </a:lnTo>
                      <a:lnTo>
                        <a:pt x="343" y="0"/>
                      </a:lnTo>
                      <a:lnTo>
                        <a:pt x="323" y="3"/>
                      </a:lnTo>
                      <a:lnTo>
                        <a:pt x="300" y="17"/>
                      </a:lnTo>
                      <a:lnTo>
                        <a:pt x="283" y="33"/>
                      </a:lnTo>
                      <a:lnTo>
                        <a:pt x="274" y="47"/>
                      </a:lnTo>
                      <a:lnTo>
                        <a:pt x="272" y="58"/>
                      </a:lnTo>
                      <a:lnTo>
                        <a:pt x="274" y="101"/>
                      </a:lnTo>
                      <a:lnTo>
                        <a:pt x="272" y="111"/>
                      </a:lnTo>
                      <a:lnTo>
                        <a:pt x="267" y="114"/>
                      </a:lnTo>
                      <a:lnTo>
                        <a:pt x="244" y="96"/>
                      </a:lnTo>
                      <a:lnTo>
                        <a:pt x="234" y="96"/>
                      </a:lnTo>
                      <a:lnTo>
                        <a:pt x="220" y="91"/>
                      </a:lnTo>
                      <a:lnTo>
                        <a:pt x="205" y="90"/>
                      </a:lnTo>
                      <a:lnTo>
                        <a:pt x="194" y="84"/>
                      </a:lnTo>
                      <a:lnTo>
                        <a:pt x="118" y="84"/>
                      </a:lnTo>
                      <a:lnTo>
                        <a:pt x="112" y="98"/>
                      </a:lnTo>
                      <a:lnTo>
                        <a:pt x="111" y="117"/>
                      </a:lnTo>
                      <a:lnTo>
                        <a:pt x="112" y="135"/>
                      </a:lnTo>
                      <a:lnTo>
                        <a:pt x="121" y="140"/>
                      </a:lnTo>
                      <a:lnTo>
                        <a:pt x="137" y="117"/>
                      </a:lnTo>
                      <a:lnTo>
                        <a:pt x="166" y="124"/>
                      </a:lnTo>
                      <a:lnTo>
                        <a:pt x="176" y="137"/>
                      </a:lnTo>
                      <a:lnTo>
                        <a:pt x="177" y="157"/>
                      </a:lnTo>
                      <a:lnTo>
                        <a:pt x="159" y="187"/>
                      </a:lnTo>
                      <a:lnTo>
                        <a:pt x="158" y="204"/>
                      </a:lnTo>
                      <a:lnTo>
                        <a:pt x="162" y="218"/>
                      </a:lnTo>
                      <a:lnTo>
                        <a:pt x="173" y="246"/>
                      </a:lnTo>
                      <a:lnTo>
                        <a:pt x="172" y="262"/>
                      </a:lnTo>
                      <a:lnTo>
                        <a:pt x="169" y="275"/>
                      </a:lnTo>
                      <a:lnTo>
                        <a:pt x="166" y="312"/>
                      </a:lnTo>
                      <a:lnTo>
                        <a:pt x="161" y="329"/>
                      </a:lnTo>
                      <a:lnTo>
                        <a:pt x="145" y="334"/>
                      </a:lnTo>
                      <a:lnTo>
                        <a:pt x="127" y="318"/>
                      </a:lnTo>
                      <a:lnTo>
                        <a:pt x="102" y="321"/>
                      </a:lnTo>
                      <a:lnTo>
                        <a:pt x="92" y="310"/>
                      </a:lnTo>
                      <a:lnTo>
                        <a:pt x="85" y="305"/>
                      </a:lnTo>
                      <a:lnTo>
                        <a:pt x="74" y="313"/>
                      </a:lnTo>
                      <a:lnTo>
                        <a:pt x="65" y="324"/>
                      </a:lnTo>
                      <a:lnTo>
                        <a:pt x="42" y="333"/>
                      </a:lnTo>
                      <a:lnTo>
                        <a:pt x="32" y="342"/>
                      </a:lnTo>
                      <a:lnTo>
                        <a:pt x="27" y="350"/>
                      </a:lnTo>
                      <a:lnTo>
                        <a:pt x="26" y="363"/>
                      </a:lnTo>
                      <a:lnTo>
                        <a:pt x="31" y="375"/>
                      </a:lnTo>
                      <a:lnTo>
                        <a:pt x="33" y="390"/>
                      </a:lnTo>
                      <a:lnTo>
                        <a:pt x="31" y="394"/>
                      </a:lnTo>
                      <a:lnTo>
                        <a:pt x="19" y="394"/>
                      </a:lnTo>
                      <a:lnTo>
                        <a:pt x="8" y="397"/>
                      </a:lnTo>
                      <a:lnTo>
                        <a:pt x="2" y="404"/>
                      </a:lnTo>
                      <a:lnTo>
                        <a:pt x="0" y="419"/>
                      </a:lnTo>
                      <a:lnTo>
                        <a:pt x="13" y="425"/>
                      </a:lnTo>
                      <a:lnTo>
                        <a:pt x="19" y="434"/>
                      </a:lnTo>
                      <a:lnTo>
                        <a:pt x="33" y="449"/>
                      </a:lnTo>
                      <a:lnTo>
                        <a:pt x="40" y="456"/>
                      </a:lnTo>
                      <a:lnTo>
                        <a:pt x="49" y="479"/>
                      </a:lnTo>
                      <a:lnTo>
                        <a:pt x="63" y="469"/>
                      </a:lnTo>
                      <a:lnTo>
                        <a:pt x="73" y="463"/>
                      </a:lnTo>
                      <a:lnTo>
                        <a:pt x="80" y="449"/>
                      </a:lnTo>
                      <a:lnTo>
                        <a:pt x="90" y="444"/>
                      </a:lnTo>
                      <a:lnTo>
                        <a:pt x="100" y="447"/>
                      </a:lnTo>
                      <a:lnTo>
                        <a:pt x="105" y="458"/>
                      </a:lnTo>
                      <a:lnTo>
                        <a:pt x="121" y="468"/>
                      </a:lnTo>
                      <a:lnTo>
                        <a:pt x="133" y="465"/>
                      </a:lnTo>
                      <a:lnTo>
                        <a:pt x="140" y="452"/>
                      </a:lnTo>
                      <a:lnTo>
                        <a:pt x="148" y="446"/>
                      </a:lnTo>
                      <a:lnTo>
                        <a:pt x="161" y="444"/>
                      </a:lnTo>
                      <a:lnTo>
                        <a:pt x="175" y="440"/>
                      </a:lnTo>
                      <a:lnTo>
                        <a:pt x="177" y="445"/>
                      </a:lnTo>
                      <a:lnTo>
                        <a:pt x="178" y="463"/>
                      </a:lnTo>
                      <a:lnTo>
                        <a:pt x="188" y="466"/>
                      </a:lnTo>
                      <a:lnTo>
                        <a:pt x="209" y="458"/>
                      </a:lnTo>
                      <a:lnTo>
                        <a:pt x="232" y="437"/>
                      </a:lnTo>
                      <a:lnTo>
                        <a:pt x="246" y="430"/>
                      </a:lnTo>
                      <a:lnTo>
                        <a:pt x="261" y="415"/>
                      </a:lnTo>
                      <a:lnTo>
                        <a:pt x="274" y="394"/>
                      </a:lnTo>
                      <a:lnTo>
                        <a:pt x="278" y="376"/>
                      </a:lnTo>
                      <a:lnTo>
                        <a:pt x="278" y="358"/>
                      </a:lnTo>
                      <a:lnTo>
                        <a:pt x="282" y="337"/>
                      </a:lnTo>
                      <a:lnTo>
                        <a:pt x="289" y="316"/>
                      </a:lnTo>
                      <a:lnTo>
                        <a:pt x="312" y="280"/>
                      </a:lnTo>
                      <a:lnTo>
                        <a:pt x="329" y="264"/>
                      </a:lnTo>
                      <a:lnTo>
                        <a:pt x="348" y="254"/>
                      </a:lnTo>
                      <a:lnTo>
                        <a:pt x="363" y="241"/>
                      </a:lnTo>
                      <a:lnTo>
                        <a:pt x="364" y="237"/>
                      </a:lnTo>
                      <a:lnTo>
                        <a:pt x="371" y="207"/>
                      </a:lnTo>
                      <a:lnTo>
                        <a:pt x="372" y="141"/>
                      </a:lnTo>
                      <a:lnTo>
                        <a:pt x="381" y="97"/>
                      </a:lnTo>
                      <a:lnTo>
                        <a:pt x="391" y="73"/>
                      </a:lnTo>
                      <a:lnTo>
                        <a:pt x="412" y="36"/>
                      </a:lnTo>
                      <a:lnTo>
                        <a:pt x="417" y="17"/>
                      </a:lnTo>
                      <a:lnTo>
                        <a:pt x="414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" name="Freeform 42"/>
                <p:cNvSpPr>
                  <a:spLocks noChangeAspect="1"/>
                </p:cNvSpPr>
                <p:nvPr/>
              </p:nvSpPr>
              <p:spPr bwMode="gray">
                <a:xfrm>
                  <a:off x="4922043" y="3653184"/>
                  <a:ext cx="33338" cy="22225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67" y="0"/>
                    </a:cxn>
                    <a:cxn ang="0">
                      <a:pos x="25" y="3"/>
                    </a:cxn>
                    <a:cxn ang="0">
                      <a:pos x="21" y="4"/>
                    </a:cxn>
                    <a:cxn ang="0">
                      <a:pos x="21" y="14"/>
                    </a:cxn>
                    <a:cxn ang="0">
                      <a:pos x="14" y="26"/>
                    </a:cxn>
                    <a:cxn ang="0">
                      <a:pos x="11" y="37"/>
                    </a:cxn>
                    <a:cxn ang="0">
                      <a:pos x="0" y="56"/>
                    </a:cxn>
                    <a:cxn ang="0">
                      <a:pos x="15" y="63"/>
                    </a:cxn>
                    <a:cxn ang="0">
                      <a:pos x="15" y="65"/>
                    </a:cxn>
                    <a:cxn ang="0">
                      <a:pos x="13" y="69"/>
                    </a:cxn>
                    <a:cxn ang="0">
                      <a:pos x="13" y="68"/>
                    </a:cxn>
                    <a:cxn ang="0">
                      <a:pos x="36" y="63"/>
                    </a:cxn>
                    <a:cxn ang="0">
                      <a:pos x="107" y="60"/>
                    </a:cxn>
                    <a:cxn ang="0">
                      <a:pos x="105" y="58"/>
                    </a:cxn>
                    <a:cxn ang="0">
                      <a:pos x="102" y="38"/>
                    </a:cxn>
                    <a:cxn ang="0">
                      <a:pos x="101" y="15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07" h="69">
                      <a:moveTo>
                        <a:pt x="107" y="0"/>
                      </a:moveTo>
                      <a:lnTo>
                        <a:pt x="67" y="0"/>
                      </a:lnTo>
                      <a:lnTo>
                        <a:pt x="25" y="3"/>
                      </a:lnTo>
                      <a:lnTo>
                        <a:pt x="21" y="4"/>
                      </a:lnTo>
                      <a:lnTo>
                        <a:pt x="21" y="14"/>
                      </a:lnTo>
                      <a:lnTo>
                        <a:pt x="14" y="26"/>
                      </a:lnTo>
                      <a:lnTo>
                        <a:pt x="11" y="37"/>
                      </a:lnTo>
                      <a:lnTo>
                        <a:pt x="0" y="56"/>
                      </a:lnTo>
                      <a:lnTo>
                        <a:pt x="15" y="63"/>
                      </a:lnTo>
                      <a:lnTo>
                        <a:pt x="15" y="65"/>
                      </a:lnTo>
                      <a:lnTo>
                        <a:pt x="13" y="69"/>
                      </a:lnTo>
                      <a:lnTo>
                        <a:pt x="13" y="68"/>
                      </a:lnTo>
                      <a:lnTo>
                        <a:pt x="36" y="63"/>
                      </a:lnTo>
                      <a:lnTo>
                        <a:pt x="107" y="60"/>
                      </a:lnTo>
                      <a:lnTo>
                        <a:pt x="105" y="58"/>
                      </a:lnTo>
                      <a:lnTo>
                        <a:pt x="102" y="38"/>
                      </a:lnTo>
                      <a:lnTo>
                        <a:pt x="101" y="15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" name="Freeform 43"/>
                <p:cNvSpPr>
                  <a:spLocks noChangeAspect="1"/>
                </p:cNvSpPr>
                <p:nvPr/>
              </p:nvSpPr>
              <p:spPr bwMode="gray">
                <a:xfrm>
                  <a:off x="5268117" y="3732559"/>
                  <a:ext cx="28575" cy="34925"/>
                </a:xfrm>
                <a:custGeom>
                  <a:avLst/>
                  <a:gdLst/>
                  <a:ahLst/>
                  <a:cxnLst>
                    <a:cxn ang="0">
                      <a:pos x="83" y="5"/>
                    </a:cxn>
                    <a:cxn ang="0">
                      <a:pos x="81" y="1"/>
                    </a:cxn>
                    <a:cxn ang="0">
                      <a:pos x="76" y="1"/>
                    </a:cxn>
                    <a:cxn ang="0">
                      <a:pos x="76" y="0"/>
                    </a:cxn>
                    <a:cxn ang="0">
                      <a:pos x="71" y="0"/>
                    </a:cxn>
                    <a:cxn ang="0">
                      <a:pos x="59" y="4"/>
                    </a:cxn>
                    <a:cxn ang="0">
                      <a:pos x="49" y="4"/>
                    </a:cxn>
                    <a:cxn ang="0">
                      <a:pos x="46" y="6"/>
                    </a:cxn>
                    <a:cxn ang="0">
                      <a:pos x="45" y="9"/>
                    </a:cxn>
                    <a:cxn ang="0">
                      <a:pos x="45" y="17"/>
                    </a:cxn>
                    <a:cxn ang="0">
                      <a:pos x="41" y="22"/>
                    </a:cxn>
                    <a:cxn ang="0">
                      <a:pos x="33" y="22"/>
                    </a:cxn>
                    <a:cxn ang="0">
                      <a:pos x="28" y="25"/>
                    </a:cxn>
                    <a:cxn ang="0">
                      <a:pos x="22" y="26"/>
                    </a:cxn>
                    <a:cxn ang="0">
                      <a:pos x="19" y="25"/>
                    </a:cxn>
                    <a:cxn ang="0">
                      <a:pos x="16" y="16"/>
                    </a:cxn>
                    <a:cxn ang="0">
                      <a:pos x="13" y="11"/>
                    </a:cxn>
                    <a:cxn ang="0">
                      <a:pos x="11" y="10"/>
                    </a:cxn>
                    <a:cxn ang="0">
                      <a:pos x="6" y="10"/>
                    </a:cxn>
                    <a:cxn ang="0">
                      <a:pos x="1" y="13"/>
                    </a:cxn>
                    <a:cxn ang="0">
                      <a:pos x="1" y="22"/>
                    </a:cxn>
                    <a:cxn ang="0">
                      <a:pos x="0" y="22"/>
                    </a:cxn>
                    <a:cxn ang="0">
                      <a:pos x="6" y="28"/>
                    </a:cxn>
                    <a:cxn ang="0">
                      <a:pos x="8" y="34"/>
                    </a:cxn>
                    <a:cxn ang="0">
                      <a:pos x="11" y="58"/>
                    </a:cxn>
                    <a:cxn ang="0">
                      <a:pos x="13" y="61"/>
                    </a:cxn>
                    <a:cxn ang="0">
                      <a:pos x="16" y="69"/>
                    </a:cxn>
                    <a:cxn ang="0">
                      <a:pos x="17" y="79"/>
                    </a:cxn>
                    <a:cxn ang="0">
                      <a:pos x="17" y="91"/>
                    </a:cxn>
                    <a:cxn ang="0">
                      <a:pos x="18" y="101"/>
                    </a:cxn>
                    <a:cxn ang="0">
                      <a:pos x="23" y="108"/>
                    </a:cxn>
                    <a:cxn ang="0">
                      <a:pos x="29" y="114"/>
                    </a:cxn>
                    <a:cxn ang="0">
                      <a:pos x="32" y="113"/>
                    </a:cxn>
                    <a:cxn ang="0">
                      <a:pos x="43" y="110"/>
                    </a:cxn>
                    <a:cxn ang="0">
                      <a:pos x="57" y="106"/>
                    </a:cxn>
                    <a:cxn ang="0">
                      <a:pos x="68" y="86"/>
                    </a:cxn>
                    <a:cxn ang="0">
                      <a:pos x="73" y="80"/>
                    </a:cxn>
                    <a:cxn ang="0">
                      <a:pos x="79" y="66"/>
                    </a:cxn>
                    <a:cxn ang="0">
                      <a:pos x="89" y="54"/>
                    </a:cxn>
                    <a:cxn ang="0">
                      <a:pos x="93" y="48"/>
                    </a:cxn>
                    <a:cxn ang="0">
                      <a:pos x="93" y="40"/>
                    </a:cxn>
                    <a:cxn ang="0">
                      <a:pos x="91" y="34"/>
                    </a:cxn>
                    <a:cxn ang="0">
                      <a:pos x="87" y="31"/>
                    </a:cxn>
                    <a:cxn ang="0">
                      <a:pos x="81" y="29"/>
                    </a:cxn>
                    <a:cxn ang="0">
                      <a:pos x="77" y="26"/>
                    </a:cxn>
                    <a:cxn ang="0">
                      <a:pos x="77" y="22"/>
                    </a:cxn>
                    <a:cxn ang="0">
                      <a:pos x="77" y="16"/>
                    </a:cxn>
                    <a:cxn ang="0">
                      <a:pos x="78" y="10"/>
                    </a:cxn>
                    <a:cxn ang="0">
                      <a:pos x="83" y="5"/>
                    </a:cxn>
                  </a:cxnLst>
                  <a:rect l="0" t="0" r="r" b="b"/>
                  <a:pathLst>
                    <a:path w="93" h="114">
                      <a:moveTo>
                        <a:pt x="83" y="5"/>
                      </a:moveTo>
                      <a:lnTo>
                        <a:pt x="81" y="1"/>
                      </a:lnTo>
                      <a:lnTo>
                        <a:pt x="76" y="1"/>
                      </a:lnTo>
                      <a:lnTo>
                        <a:pt x="76" y="0"/>
                      </a:lnTo>
                      <a:lnTo>
                        <a:pt x="71" y="0"/>
                      </a:lnTo>
                      <a:lnTo>
                        <a:pt x="59" y="4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5" y="9"/>
                      </a:lnTo>
                      <a:lnTo>
                        <a:pt x="45" y="17"/>
                      </a:lnTo>
                      <a:lnTo>
                        <a:pt x="41" y="22"/>
                      </a:lnTo>
                      <a:lnTo>
                        <a:pt x="33" y="22"/>
                      </a:lnTo>
                      <a:lnTo>
                        <a:pt x="28" y="25"/>
                      </a:lnTo>
                      <a:lnTo>
                        <a:pt x="22" y="26"/>
                      </a:lnTo>
                      <a:lnTo>
                        <a:pt x="19" y="25"/>
                      </a:lnTo>
                      <a:lnTo>
                        <a:pt x="16" y="16"/>
                      </a:lnTo>
                      <a:lnTo>
                        <a:pt x="13" y="11"/>
                      </a:lnTo>
                      <a:lnTo>
                        <a:pt x="11" y="10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6" y="28"/>
                      </a:lnTo>
                      <a:lnTo>
                        <a:pt x="8" y="34"/>
                      </a:lnTo>
                      <a:lnTo>
                        <a:pt x="11" y="58"/>
                      </a:lnTo>
                      <a:lnTo>
                        <a:pt x="13" y="61"/>
                      </a:lnTo>
                      <a:lnTo>
                        <a:pt x="16" y="69"/>
                      </a:lnTo>
                      <a:lnTo>
                        <a:pt x="17" y="79"/>
                      </a:lnTo>
                      <a:lnTo>
                        <a:pt x="17" y="91"/>
                      </a:lnTo>
                      <a:lnTo>
                        <a:pt x="18" y="101"/>
                      </a:lnTo>
                      <a:lnTo>
                        <a:pt x="23" y="108"/>
                      </a:lnTo>
                      <a:lnTo>
                        <a:pt x="29" y="114"/>
                      </a:lnTo>
                      <a:lnTo>
                        <a:pt x="32" y="113"/>
                      </a:lnTo>
                      <a:lnTo>
                        <a:pt x="43" y="110"/>
                      </a:lnTo>
                      <a:lnTo>
                        <a:pt x="57" y="106"/>
                      </a:lnTo>
                      <a:lnTo>
                        <a:pt x="68" y="86"/>
                      </a:lnTo>
                      <a:lnTo>
                        <a:pt x="73" y="80"/>
                      </a:lnTo>
                      <a:lnTo>
                        <a:pt x="79" y="66"/>
                      </a:lnTo>
                      <a:lnTo>
                        <a:pt x="89" y="54"/>
                      </a:lnTo>
                      <a:lnTo>
                        <a:pt x="93" y="48"/>
                      </a:lnTo>
                      <a:lnTo>
                        <a:pt x="93" y="40"/>
                      </a:lnTo>
                      <a:lnTo>
                        <a:pt x="91" y="34"/>
                      </a:lnTo>
                      <a:lnTo>
                        <a:pt x="87" y="31"/>
                      </a:lnTo>
                      <a:lnTo>
                        <a:pt x="81" y="29"/>
                      </a:lnTo>
                      <a:lnTo>
                        <a:pt x="77" y="26"/>
                      </a:lnTo>
                      <a:lnTo>
                        <a:pt x="77" y="22"/>
                      </a:lnTo>
                      <a:lnTo>
                        <a:pt x="77" y="16"/>
                      </a:lnTo>
                      <a:lnTo>
                        <a:pt x="78" y="10"/>
                      </a:lnTo>
                      <a:lnTo>
                        <a:pt x="83" y="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4" name="Freeform 44"/>
                <p:cNvSpPr>
                  <a:spLocks noChangeAspect="1"/>
                </p:cNvSpPr>
                <p:nvPr/>
              </p:nvSpPr>
              <p:spPr bwMode="gray">
                <a:xfrm>
                  <a:off x="5277642" y="3619847"/>
                  <a:ext cx="92075" cy="96838"/>
                </a:xfrm>
                <a:custGeom>
                  <a:avLst/>
                  <a:gdLst/>
                  <a:ahLst/>
                  <a:cxnLst>
                    <a:cxn ang="0">
                      <a:pos x="232" y="0"/>
                    </a:cxn>
                    <a:cxn ang="0">
                      <a:pos x="205" y="21"/>
                    </a:cxn>
                    <a:cxn ang="0">
                      <a:pos x="170" y="19"/>
                    </a:cxn>
                    <a:cxn ang="0">
                      <a:pos x="143" y="25"/>
                    </a:cxn>
                    <a:cxn ang="0">
                      <a:pos x="120" y="22"/>
                    </a:cxn>
                    <a:cxn ang="0">
                      <a:pos x="98" y="25"/>
                    </a:cxn>
                    <a:cxn ang="0">
                      <a:pos x="73" y="23"/>
                    </a:cxn>
                    <a:cxn ang="0">
                      <a:pos x="66" y="32"/>
                    </a:cxn>
                    <a:cxn ang="0">
                      <a:pos x="60" y="59"/>
                    </a:cxn>
                    <a:cxn ang="0">
                      <a:pos x="63" y="89"/>
                    </a:cxn>
                    <a:cxn ang="0">
                      <a:pos x="73" y="98"/>
                    </a:cxn>
                    <a:cxn ang="0">
                      <a:pos x="84" y="105"/>
                    </a:cxn>
                    <a:cxn ang="0">
                      <a:pos x="82" y="121"/>
                    </a:cxn>
                    <a:cxn ang="0">
                      <a:pos x="67" y="135"/>
                    </a:cxn>
                    <a:cxn ang="0">
                      <a:pos x="52" y="147"/>
                    </a:cxn>
                    <a:cxn ang="0">
                      <a:pos x="44" y="159"/>
                    </a:cxn>
                    <a:cxn ang="0">
                      <a:pos x="20" y="186"/>
                    </a:cxn>
                    <a:cxn ang="0">
                      <a:pos x="11" y="202"/>
                    </a:cxn>
                    <a:cxn ang="0">
                      <a:pos x="3" y="247"/>
                    </a:cxn>
                    <a:cxn ang="0">
                      <a:pos x="0" y="296"/>
                    </a:cxn>
                    <a:cxn ang="0">
                      <a:pos x="11" y="302"/>
                    </a:cxn>
                    <a:cxn ang="0">
                      <a:pos x="25" y="290"/>
                    </a:cxn>
                    <a:cxn ang="0">
                      <a:pos x="36" y="285"/>
                    </a:cxn>
                    <a:cxn ang="0">
                      <a:pos x="63" y="283"/>
                    </a:cxn>
                    <a:cxn ang="0">
                      <a:pos x="70" y="278"/>
                    </a:cxn>
                    <a:cxn ang="0">
                      <a:pos x="110" y="274"/>
                    </a:cxn>
                    <a:cxn ang="0">
                      <a:pos x="120" y="240"/>
                    </a:cxn>
                    <a:cxn ang="0">
                      <a:pos x="132" y="232"/>
                    </a:cxn>
                    <a:cxn ang="0">
                      <a:pos x="147" y="221"/>
                    </a:cxn>
                    <a:cxn ang="0">
                      <a:pos x="157" y="222"/>
                    </a:cxn>
                    <a:cxn ang="0">
                      <a:pos x="164" y="218"/>
                    </a:cxn>
                    <a:cxn ang="0">
                      <a:pos x="183" y="223"/>
                    </a:cxn>
                    <a:cxn ang="0">
                      <a:pos x="201" y="211"/>
                    </a:cxn>
                    <a:cxn ang="0">
                      <a:pos x="223" y="213"/>
                    </a:cxn>
                    <a:cxn ang="0">
                      <a:pos x="234" y="213"/>
                    </a:cxn>
                    <a:cxn ang="0">
                      <a:pos x="258" y="181"/>
                    </a:cxn>
                    <a:cxn ang="0">
                      <a:pos x="270" y="167"/>
                    </a:cxn>
                    <a:cxn ang="0">
                      <a:pos x="286" y="143"/>
                    </a:cxn>
                    <a:cxn ang="0">
                      <a:pos x="289" y="110"/>
                    </a:cxn>
                    <a:cxn ang="0">
                      <a:pos x="287" y="82"/>
                    </a:cxn>
                    <a:cxn ang="0">
                      <a:pos x="278" y="67"/>
                    </a:cxn>
                    <a:cxn ang="0">
                      <a:pos x="267" y="61"/>
                    </a:cxn>
                    <a:cxn ang="0">
                      <a:pos x="260" y="50"/>
                    </a:cxn>
                    <a:cxn ang="0">
                      <a:pos x="253" y="21"/>
                    </a:cxn>
                    <a:cxn ang="0">
                      <a:pos x="251" y="11"/>
                    </a:cxn>
                    <a:cxn ang="0">
                      <a:pos x="237" y="7"/>
                    </a:cxn>
                    <a:cxn ang="0">
                      <a:pos x="232" y="3"/>
                    </a:cxn>
                  </a:cxnLst>
                  <a:rect l="0" t="0" r="r" b="b"/>
                  <a:pathLst>
                    <a:path w="289" h="302">
                      <a:moveTo>
                        <a:pt x="232" y="3"/>
                      </a:moveTo>
                      <a:lnTo>
                        <a:pt x="232" y="0"/>
                      </a:lnTo>
                      <a:lnTo>
                        <a:pt x="232" y="3"/>
                      </a:lnTo>
                      <a:lnTo>
                        <a:pt x="205" y="21"/>
                      </a:lnTo>
                      <a:lnTo>
                        <a:pt x="186" y="21"/>
                      </a:lnTo>
                      <a:lnTo>
                        <a:pt x="170" y="19"/>
                      </a:lnTo>
                      <a:lnTo>
                        <a:pt x="157" y="24"/>
                      </a:lnTo>
                      <a:lnTo>
                        <a:pt x="143" y="25"/>
                      </a:lnTo>
                      <a:lnTo>
                        <a:pt x="126" y="29"/>
                      </a:lnTo>
                      <a:lnTo>
                        <a:pt x="120" y="22"/>
                      </a:lnTo>
                      <a:lnTo>
                        <a:pt x="108" y="23"/>
                      </a:lnTo>
                      <a:lnTo>
                        <a:pt x="98" y="25"/>
                      </a:lnTo>
                      <a:lnTo>
                        <a:pt x="87" y="22"/>
                      </a:lnTo>
                      <a:lnTo>
                        <a:pt x="73" y="23"/>
                      </a:lnTo>
                      <a:lnTo>
                        <a:pt x="66" y="28"/>
                      </a:lnTo>
                      <a:lnTo>
                        <a:pt x="66" y="32"/>
                      </a:lnTo>
                      <a:lnTo>
                        <a:pt x="63" y="41"/>
                      </a:lnTo>
                      <a:lnTo>
                        <a:pt x="60" y="59"/>
                      </a:lnTo>
                      <a:lnTo>
                        <a:pt x="61" y="81"/>
                      </a:lnTo>
                      <a:lnTo>
                        <a:pt x="63" y="89"/>
                      </a:lnTo>
                      <a:lnTo>
                        <a:pt x="68" y="94"/>
                      </a:lnTo>
                      <a:lnTo>
                        <a:pt x="73" y="98"/>
                      </a:lnTo>
                      <a:lnTo>
                        <a:pt x="82" y="100"/>
                      </a:lnTo>
                      <a:lnTo>
                        <a:pt x="84" y="105"/>
                      </a:lnTo>
                      <a:lnTo>
                        <a:pt x="86" y="113"/>
                      </a:lnTo>
                      <a:lnTo>
                        <a:pt x="82" y="121"/>
                      </a:lnTo>
                      <a:lnTo>
                        <a:pt x="73" y="130"/>
                      </a:lnTo>
                      <a:lnTo>
                        <a:pt x="67" y="135"/>
                      </a:lnTo>
                      <a:lnTo>
                        <a:pt x="56" y="140"/>
                      </a:lnTo>
                      <a:lnTo>
                        <a:pt x="52" y="147"/>
                      </a:lnTo>
                      <a:lnTo>
                        <a:pt x="50" y="153"/>
                      </a:lnTo>
                      <a:lnTo>
                        <a:pt x="44" y="159"/>
                      </a:lnTo>
                      <a:lnTo>
                        <a:pt x="33" y="172"/>
                      </a:lnTo>
                      <a:lnTo>
                        <a:pt x="20" y="186"/>
                      </a:lnTo>
                      <a:lnTo>
                        <a:pt x="17" y="191"/>
                      </a:lnTo>
                      <a:lnTo>
                        <a:pt x="11" y="202"/>
                      </a:lnTo>
                      <a:lnTo>
                        <a:pt x="3" y="233"/>
                      </a:lnTo>
                      <a:lnTo>
                        <a:pt x="3" y="247"/>
                      </a:lnTo>
                      <a:lnTo>
                        <a:pt x="1" y="275"/>
                      </a:lnTo>
                      <a:lnTo>
                        <a:pt x="0" y="296"/>
                      </a:lnTo>
                      <a:lnTo>
                        <a:pt x="4" y="299"/>
                      </a:lnTo>
                      <a:lnTo>
                        <a:pt x="11" y="302"/>
                      </a:lnTo>
                      <a:lnTo>
                        <a:pt x="19" y="301"/>
                      </a:lnTo>
                      <a:lnTo>
                        <a:pt x="25" y="290"/>
                      </a:lnTo>
                      <a:lnTo>
                        <a:pt x="29" y="286"/>
                      </a:lnTo>
                      <a:lnTo>
                        <a:pt x="36" y="285"/>
                      </a:lnTo>
                      <a:lnTo>
                        <a:pt x="41" y="281"/>
                      </a:lnTo>
                      <a:lnTo>
                        <a:pt x="63" y="283"/>
                      </a:lnTo>
                      <a:lnTo>
                        <a:pt x="70" y="280"/>
                      </a:lnTo>
                      <a:lnTo>
                        <a:pt x="70" y="278"/>
                      </a:lnTo>
                      <a:lnTo>
                        <a:pt x="115" y="278"/>
                      </a:lnTo>
                      <a:lnTo>
                        <a:pt x="110" y="274"/>
                      </a:lnTo>
                      <a:lnTo>
                        <a:pt x="122" y="247"/>
                      </a:lnTo>
                      <a:lnTo>
                        <a:pt x="120" y="240"/>
                      </a:lnTo>
                      <a:lnTo>
                        <a:pt x="121" y="234"/>
                      </a:lnTo>
                      <a:lnTo>
                        <a:pt x="132" y="232"/>
                      </a:lnTo>
                      <a:lnTo>
                        <a:pt x="142" y="228"/>
                      </a:lnTo>
                      <a:lnTo>
                        <a:pt x="147" y="221"/>
                      </a:lnTo>
                      <a:lnTo>
                        <a:pt x="153" y="223"/>
                      </a:lnTo>
                      <a:lnTo>
                        <a:pt x="157" y="222"/>
                      </a:lnTo>
                      <a:lnTo>
                        <a:pt x="159" y="216"/>
                      </a:lnTo>
                      <a:lnTo>
                        <a:pt x="164" y="218"/>
                      </a:lnTo>
                      <a:lnTo>
                        <a:pt x="175" y="220"/>
                      </a:lnTo>
                      <a:lnTo>
                        <a:pt x="183" y="223"/>
                      </a:lnTo>
                      <a:lnTo>
                        <a:pt x="195" y="207"/>
                      </a:lnTo>
                      <a:lnTo>
                        <a:pt x="201" y="211"/>
                      </a:lnTo>
                      <a:lnTo>
                        <a:pt x="215" y="216"/>
                      </a:lnTo>
                      <a:lnTo>
                        <a:pt x="223" y="213"/>
                      </a:lnTo>
                      <a:lnTo>
                        <a:pt x="232" y="216"/>
                      </a:lnTo>
                      <a:lnTo>
                        <a:pt x="234" y="213"/>
                      </a:lnTo>
                      <a:lnTo>
                        <a:pt x="240" y="208"/>
                      </a:lnTo>
                      <a:lnTo>
                        <a:pt x="258" y="181"/>
                      </a:lnTo>
                      <a:lnTo>
                        <a:pt x="267" y="170"/>
                      </a:lnTo>
                      <a:lnTo>
                        <a:pt x="270" y="167"/>
                      </a:lnTo>
                      <a:lnTo>
                        <a:pt x="278" y="156"/>
                      </a:lnTo>
                      <a:lnTo>
                        <a:pt x="286" y="143"/>
                      </a:lnTo>
                      <a:lnTo>
                        <a:pt x="288" y="130"/>
                      </a:lnTo>
                      <a:lnTo>
                        <a:pt x="289" y="110"/>
                      </a:lnTo>
                      <a:lnTo>
                        <a:pt x="287" y="100"/>
                      </a:lnTo>
                      <a:lnTo>
                        <a:pt x="287" y="82"/>
                      </a:lnTo>
                      <a:lnTo>
                        <a:pt x="286" y="76"/>
                      </a:lnTo>
                      <a:lnTo>
                        <a:pt x="278" y="67"/>
                      </a:lnTo>
                      <a:lnTo>
                        <a:pt x="274" y="65"/>
                      </a:lnTo>
                      <a:lnTo>
                        <a:pt x="267" y="61"/>
                      </a:lnTo>
                      <a:lnTo>
                        <a:pt x="262" y="56"/>
                      </a:lnTo>
                      <a:lnTo>
                        <a:pt x="260" y="50"/>
                      </a:lnTo>
                      <a:lnTo>
                        <a:pt x="255" y="23"/>
                      </a:lnTo>
                      <a:lnTo>
                        <a:pt x="253" y="21"/>
                      </a:lnTo>
                      <a:lnTo>
                        <a:pt x="251" y="18"/>
                      </a:lnTo>
                      <a:lnTo>
                        <a:pt x="251" y="11"/>
                      </a:lnTo>
                      <a:lnTo>
                        <a:pt x="249" y="9"/>
                      </a:lnTo>
                      <a:lnTo>
                        <a:pt x="237" y="7"/>
                      </a:lnTo>
                      <a:lnTo>
                        <a:pt x="234" y="5"/>
                      </a:lnTo>
                      <a:lnTo>
                        <a:pt x="232" y="3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5" name="Freeform 45"/>
                <p:cNvSpPr>
                  <a:spLocks noChangeAspect="1"/>
                </p:cNvSpPr>
                <p:nvPr/>
              </p:nvSpPr>
              <p:spPr bwMode="gray">
                <a:xfrm>
                  <a:off x="5264942" y="3710334"/>
                  <a:ext cx="33338" cy="30163"/>
                </a:xfrm>
                <a:custGeom>
                  <a:avLst/>
                  <a:gdLst/>
                  <a:ahLst/>
                  <a:cxnLst>
                    <a:cxn ang="0">
                      <a:pos x="7" y="92"/>
                    </a:cxn>
                    <a:cxn ang="0">
                      <a:pos x="8" y="92"/>
                    </a:cxn>
                    <a:cxn ang="0">
                      <a:pos x="8" y="83"/>
                    </a:cxn>
                    <a:cxn ang="0">
                      <a:pos x="13" y="80"/>
                    </a:cxn>
                    <a:cxn ang="0">
                      <a:pos x="18" y="80"/>
                    </a:cxn>
                    <a:cxn ang="0">
                      <a:pos x="20" y="81"/>
                    </a:cxn>
                    <a:cxn ang="0">
                      <a:pos x="23" y="86"/>
                    </a:cxn>
                    <a:cxn ang="0">
                      <a:pos x="26" y="95"/>
                    </a:cxn>
                    <a:cxn ang="0">
                      <a:pos x="29" y="96"/>
                    </a:cxn>
                    <a:cxn ang="0">
                      <a:pos x="35" y="95"/>
                    </a:cxn>
                    <a:cxn ang="0">
                      <a:pos x="40" y="92"/>
                    </a:cxn>
                    <a:cxn ang="0">
                      <a:pos x="48" y="92"/>
                    </a:cxn>
                    <a:cxn ang="0">
                      <a:pos x="52" y="87"/>
                    </a:cxn>
                    <a:cxn ang="0">
                      <a:pos x="52" y="79"/>
                    </a:cxn>
                    <a:cxn ang="0">
                      <a:pos x="53" y="76"/>
                    </a:cxn>
                    <a:cxn ang="0">
                      <a:pos x="56" y="74"/>
                    </a:cxn>
                    <a:cxn ang="0">
                      <a:pos x="66" y="74"/>
                    </a:cxn>
                    <a:cxn ang="0">
                      <a:pos x="78" y="70"/>
                    </a:cxn>
                    <a:cxn ang="0">
                      <a:pos x="83" y="70"/>
                    </a:cxn>
                    <a:cxn ang="0">
                      <a:pos x="83" y="71"/>
                    </a:cxn>
                    <a:cxn ang="0">
                      <a:pos x="88" y="71"/>
                    </a:cxn>
                    <a:cxn ang="0">
                      <a:pos x="90" y="75"/>
                    </a:cxn>
                    <a:cxn ang="0">
                      <a:pos x="101" y="60"/>
                    </a:cxn>
                    <a:cxn ang="0">
                      <a:pos x="104" y="50"/>
                    </a:cxn>
                    <a:cxn ang="0">
                      <a:pos x="102" y="43"/>
                    </a:cxn>
                    <a:cxn ang="0">
                      <a:pos x="98" y="28"/>
                    </a:cxn>
                    <a:cxn ang="0">
                      <a:pos x="85" y="7"/>
                    </a:cxn>
                    <a:cxn ang="0">
                      <a:pos x="80" y="0"/>
                    </a:cxn>
                    <a:cxn ang="0">
                      <a:pos x="75" y="4"/>
                    </a:cxn>
                    <a:cxn ang="0">
                      <a:pos x="68" y="5"/>
                    </a:cxn>
                    <a:cxn ang="0">
                      <a:pos x="64" y="9"/>
                    </a:cxn>
                    <a:cxn ang="0">
                      <a:pos x="58" y="20"/>
                    </a:cxn>
                    <a:cxn ang="0">
                      <a:pos x="50" y="21"/>
                    </a:cxn>
                    <a:cxn ang="0">
                      <a:pos x="43" y="18"/>
                    </a:cxn>
                    <a:cxn ang="0">
                      <a:pos x="39" y="15"/>
                    </a:cxn>
                    <a:cxn ang="0">
                      <a:pos x="36" y="17"/>
                    </a:cxn>
                    <a:cxn ang="0">
                      <a:pos x="29" y="24"/>
                    </a:cxn>
                    <a:cxn ang="0">
                      <a:pos x="21" y="36"/>
                    </a:cxn>
                    <a:cxn ang="0">
                      <a:pos x="14" y="49"/>
                    </a:cxn>
                    <a:cxn ang="0">
                      <a:pos x="10" y="60"/>
                    </a:cxn>
                    <a:cxn ang="0">
                      <a:pos x="0" y="74"/>
                    </a:cxn>
                    <a:cxn ang="0">
                      <a:pos x="0" y="81"/>
                    </a:cxn>
                    <a:cxn ang="0">
                      <a:pos x="2" y="85"/>
                    </a:cxn>
                    <a:cxn ang="0">
                      <a:pos x="7" y="92"/>
                    </a:cxn>
                  </a:cxnLst>
                  <a:rect l="0" t="0" r="r" b="b"/>
                  <a:pathLst>
                    <a:path w="104" h="96">
                      <a:moveTo>
                        <a:pt x="7" y="92"/>
                      </a:moveTo>
                      <a:lnTo>
                        <a:pt x="8" y="92"/>
                      </a:lnTo>
                      <a:lnTo>
                        <a:pt x="8" y="83"/>
                      </a:lnTo>
                      <a:lnTo>
                        <a:pt x="13" y="80"/>
                      </a:lnTo>
                      <a:lnTo>
                        <a:pt x="18" y="80"/>
                      </a:lnTo>
                      <a:lnTo>
                        <a:pt x="20" y="81"/>
                      </a:lnTo>
                      <a:lnTo>
                        <a:pt x="23" y="86"/>
                      </a:lnTo>
                      <a:lnTo>
                        <a:pt x="26" y="95"/>
                      </a:lnTo>
                      <a:lnTo>
                        <a:pt x="29" y="96"/>
                      </a:lnTo>
                      <a:lnTo>
                        <a:pt x="35" y="95"/>
                      </a:lnTo>
                      <a:lnTo>
                        <a:pt x="40" y="92"/>
                      </a:lnTo>
                      <a:lnTo>
                        <a:pt x="48" y="92"/>
                      </a:lnTo>
                      <a:lnTo>
                        <a:pt x="52" y="87"/>
                      </a:lnTo>
                      <a:lnTo>
                        <a:pt x="52" y="79"/>
                      </a:lnTo>
                      <a:lnTo>
                        <a:pt x="53" y="76"/>
                      </a:lnTo>
                      <a:lnTo>
                        <a:pt x="56" y="74"/>
                      </a:lnTo>
                      <a:lnTo>
                        <a:pt x="66" y="74"/>
                      </a:lnTo>
                      <a:lnTo>
                        <a:pt x="78" y="70"/>
                      </a:lnTo>
                      <a:lnTo>
                        <a:pt x="83" y="70"/>
                      </a:lnTo>
                      <a:lnTo>
                        <a:pt x="83" y="71"/>
                      </a:lnTo>
                      <a:lnTo>
                        <a:pt x="88" y="71"/>
                      </a:lnTo>
                      <a:lnTo>
                        <a:pt x="90" y="75"/>
                      </a:lnTo>
                      <a:lnTo>
                        <a:pt x="101" y="60"/>
                      </a:lnTo>
                      <a:lnTo>
                        <a:pt x="104" y="50"/>
                      </a:lnTo>
                      <a:lnTo>
                        <a:pt x="102" y="43"/>
                      </a:lnTo>
                      <a:lnTo>
                        <a:pt x="98" y="28"/>
                      </a:lnTo>
                      <a:lnTo>
                        <a:pt x="85" y="7"/>
                      </a:lnTo>
                      <a:lnTo>
                        <a:pt x="80" y="0"/>
                      </a:lnTo>
                      <a:lnTo>
                        <a:pt x="75" y="4"/>
                      </a:lnTo>
                      <a:lnTo>
                        <a:pt x="68" y="5"/>
                      </a:lnTo>
                      <a:lnTo>
                        <a:pt x="64" y="9"/>
                      </a:lnTo>
                      <a:lnTo>
                        <a:pt x="58" y="20"/>
                      </a:lnTo>
                      <a:lnTo>
                        <a:pt x="50" y="21"/>
                      </a:lnTo>
                      <a:lnTo>
                        <a:pt x="43" y="18"/>
                      </a:lnTo>
                      <a:lnTo>
                        <a:pt x="39" y="15"/>
                      </a:lnTo>
                      <a:lnTo>
                        <a:pt x="36" y="17"/>
                      </a:lnTo>
                      <a:lnTo>
                        <a:pt x="29" y="24"/>
                      </a:lnTo>
                      <a:lnTo>
                        <a:pt x="21" y="36"/>
                      </a:lnTo>
                      <a:lnTo>
                        <a:pt x="14" y="49"/>
                      </a:lnTo>
                      <a:lnTo>
                        <a:pt x="10" y="60"/>
                      </a:lnTo>
                      <a:lnTo>
                        <a:pt x="0" y="74"/>
                      </a:lnTo>
                      <a:lnTo>
                        <a:pt x="0" y="81"/>
                      </a:lnTo>
                      <a:lnTo>
                        <a:pt x="2" y="85"/>
                      </a:lnTo>
                      <a:lnTo>
                        <a:pt x="7" y="9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6" name="Freeform 46"/>
                <p:cNvSpPr>
                  <a:spLocks noChangeAspect="1"/>
                </p:cNvSpPr>
                <p:nvPr/>
              </p:nvSpPr>
              <p:spPr bwMode="gray">
                <a:xfrm>
                  <a:off x="5350667" y="3611909"/>
                  <a:ext cx="138113" cy="160338"/>
                </a:xfrm>
                <a:custGeom>
                  <a:avLst/>
                  <a:gdLst/>
                  <a:ahLst/>
                  <a:cxnLst>
                    <a:cxn ang="0">
                      <a:pos x="387" y="204"/>
                    </a:cxn>
                    <a:cxn ang="0">
                      <a:pos x="387" y="98"/>
                    </a:cxn>
                    <a:cxn ang="0">
                      <a:pos x="412" y="74"/>
                    </a:cxn>
                    <a:cxn ang="0">
                      <a:pos x="435" y="37"/>
                    </a:cxn>
                    <a:cxn ang="0">
                      <a:pos x="421" y="37"/>
                    </a:cxn>
                    <a:cxn ang="0">
                      <a:pos x="374" y="22"/>
                    </a:cxn>
                    <a:cxn ang="0">
                      <a:pos x="336" y="32"/>
                    </a:cxn>
                    <a:cxn ang="0">
                      <a:pos x="297" y="60"/>
                    </a:cxn>
                    <a:cxn ang="0">
                      <a:pos x="250" y="53"/>
                    </a:cxn>
                    <a:cxn ang="0">
                      <a:pos x="213" y="47"/>
                    </a:cxn>
                    <a:cxn ang="0">
                      <a:pos x="164" y="12"/>
                    </a:cxn>
                    <a:cxn ang="0">
                      <a:pos x="132" y="3"/>
                    </a:cxn>
                    <a:cxn ang="0">
                      <a:pos x="103" y="0"/>
                    </a:cxn>
                    <a:cxn ang="0">
                      <a:pos x="69" y="3"/>
                    </a:cxn>
                    <a:cxn ang="0">
                      <a:pos x="28" y="1"/>
                    </a:cxn>
                    <a:cxn ang="0">
                      <a:pos x="0" y="28"/>
                    </a:cxn>
                    <a:cxn ang="0">
                      <a:pos x="5" y="32"/>
                    </a:cxn>
                    <a:cxn ang="0">
                      <a:pos x="19" y="36"/>
                    </a:cxn>
                    <a:cxn ang="0">
                      <a:pos x="21" y="46"/>
                    </a:cxn>
                    <a:cxn ang="0">
                      <a:pos x="28" y="75"/>
                    </a:cxn>
                    <a:cxn ang="0">
                      <a:pos x="35" y="86"/>
                    </a:cxn>
                    <a:cxn ang="0">
                      <a:pos x="46" y="92"/>
                    </a:cxn>
                    <a:cxn ang="0">
                      <a:pos x="55" y="107"/>
                    </a:cxn>
                    <a:cxn ang="0">
                      <a:pos x="57" y="135"/>
                    </a:cxn>
                    <a:cxn ang="0">
                      <a:pos x="54" y="168"/>
                    </a:cxn>
                    <a:cxn ang="0">
                      <a:pos x="38" y="192"/>
                    </a:cxn>
                    <a:cxn ang="0">
                      <a:pos x="26" y="206"/>
                    </a:cxn>
                    <a:cxn ang="0">
                      <a:pos x="2" y="238"/>
                    </a:cxn>
                    <a:cxn ang="0">
                      <a:pos x="8" y="263"/>
                    </a:cxn>
                    <a:cxn ang="0">
                      <a:pos x="18" y="270"/>
                    </a:cxn>
                    <a:cxn ang="0">
                      <a:pos x="35" y="265"/>
                    </a:cxn>
                    <a:cxn ang="0">
                      <a:pos x="45" y="270"/>
                    </a:cxn>
                    <a:cxn ang="0">
                      <a:pos x="26" y="281"/>
                    </a:cxn>
                    <a:cxn ang="0">
                      <a:pos x="7" y="295"/>
                    </a:cxn>
                    <a:cxn ang="0">
                      <a:pos x="207" y="415"/>
                    </a:cxn>
                    <a:cxn ang="0">
                      <a:pos x="210" y="428"/>
                    </a:cxn>
                    <a:cxn ang="0">
                      <a:pos x="218" y="458"/>
                    </a:cxn>
                    <a:cxn ang="0">
                      <a:pos x="306" y="499"/>
                    </a:cxn>
                    <a:cxn ang="0">
                      <a:pos x="314" y="488"/>
                    </a:cxn>
                    <a:cxn ang="0">
                      <a:pos x="324" y="463"/>
                    </a:cxn>
                    <a:cxn ang="0">
                      <a:pos x="342" y="429"/>
                    </a:cxn>
                    <a:cxn ang="0">
                      <a:pos x="352" y="399"/>
                    </a:cxn>
                    <a:cxn ang="0">
                      <a:pos x="360" y="391"/>
                    </a:cxn>
                    <a:cxn ang="0">
                      <a:pos x="379" y="376"/>
                    </a:cxn>
                    <a:cxn ang="0">
                      <a:pos x="388" y="361"/>
                    </a:cxn>
                    <a:cxn ang="0">
                      <a:pos x="403" y="358"/>
                    </a:cxn>
                    <a:cxn ang="0">
                      <a:pos x="417" y="340"/>
                    </a:cxn>
                    <a:cxn ang="0">
                      <a:pos x="393" y="308"/>
                    </a:cxn>
                    <a:cxn ang="0">
                      <a:pos x="387" y="257"/>
                    </a:cxn>
                  </a:cxnLst>
                  <a:rect l="0" t="0" r="r" b="b"/>
                  <a:pathLst>
                    <a:path w="435" h="504">
                      <a:moveTo>
                        <a:pt x="387" y="257"/>
                      </a:moveTo>
                      <a:lnTo>
                        <a:pt x="387" y="204"/>
                      </a:lnTo>
                      <a:lnTo>
                        <a:pt x="387" y="151"/>
                      </a:lnTo>
                      <a:lnTo>
                        <a:pt x="387" y="98"/>
                      </a:lnTo>
                      <a:lnTo>
                        <a:pt x="390" y="96"/>
                      </a:lnTo>
                      <a:lnTo>
                        <a:pt x="412" y="74"/>
                      </a:lnTo>
                      <a:lnTo>
                        <a:pt x="433" y="42"/>
                      </a:lnTo>
                      <a:lnTo>
                        <a:pt x="435" y="37"/>
                      </a:lnTo>
                      <a:lnTo>
                        <a:pt x="430" y="38"/>
                      </a:lnTo>
                      <a:lnTo>
                        <a:pt x="421" y="37"/>
                      </a:lnTo>
                      <a:lnTo>
                        <a:pt x="408" y="38"/>
                      </a:lnTo>
                      <a:lnTo>
                        <a:pt x="374" y="22"/>
                      </a:lnTo>
                      <a:lnTo>
                        <a:pt x="355" y="26"/>
                      </a:lnTo>
                      <a:lnTo>
                        <a:pt x="336" y="32"/>
                      </a:lnTo>
                      <a:lnTo>
                        <a:pt x="320" y="48"/>
                      </a:lnTo>
                      <a:lnTo>
                        <a:pt x="297" y="60"/>
                      </a:lnTo>
                      <a:lnTo>
                        <a:pt x="272" y="59"/>
                      </a:lnTo>
                      <a:lnTo>
                        <a:pt x="250" y="53"/>
                      </a:lnTo>
                      <a:lnTo>
                        <a:pt x="233" y="53"/>
                      </a:lnTo>
                      <a:lnTo>
                        <a:pt x="213" y="47"/>
                      </a:lnTo>
                      <a:lnTo>
                        <a:pt x="202" y="34"/>
                      </a:lnTo>
                      <a:lnTo>
                        <a:pt x="164" y="12"/>
                      </a:lnTo>
                      <a:lnTo>
                        <a:pt x="147" y="4"/>
                      </a:lnTo>
                      <a:lnTo>
                        <a:pt x="132" y="3"/>
                      </a:lnTo>
                      <a:lnTo>
                        <a:pt x="116" y="5"/>
                      </a:lnTo>
                      <a:lnTo>
                        <a:pt x="103" y="0"/>
                      </a:lnTo>
                      <a:lnTo>
                        <a:pt x="82" y="3"/>
                      </a:lnTo>
                      <a:lnTo>
                        <a:pt x="69" y="3"/>
                      </a:lnTo>
                      <a:lnTo>
                        <a:pt x="39" y="0"/>
                      </a:lnTo>
                      <a:lnTo>
                        <a:pt x="28" y="1"/>
                      </a:lnTo>
                      <a:lnTo>
                        <a:pt x="16" y="9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7" y="34"/>
                      </a:lnTo>
                      <a:lnTo>
                        <a:pt x="19" y="36"/>
                      </a:lnTo>
                      <a:lnTo>
                        <a:pt x="19" y="43"/>
                      </a:lnTo>
                      <a:lnTo>
                        <a:pt x="21" y="46"/>
                      </a:lnTo>
                      <a:lnTo>
                        <a:pt x="23" y="48"/>
                      </a:lnTo>
                      <a:lnTo>
                        <a:pt x="28" y="75"/>
                      </a:lnTo>
                      <a:lnTo>
                        <a:pt x="30" y="81"/>
                      </a:lnTo>
                      <a:lnTo>
                        <a:pt x="35" y="86"/>
                      </a:lnTo>
                      <a:lnTo>
                        <a:pt x="42" y="90"/>
                      </a:lnTo>
                      <a:lnTo>
                        <a:pt x="46" y="92"/>
                      </a:lnTo>
                      <a:lnTo>
                        <a:pt x="54" y="101"/>
                      </a:lnTo>
                      <a:lnTo>
                        <a:pt x="55" y="107"/>
                      </a:lnTo>
                      <a:lnTo>
                        <a:pt x="55" y="125"/>
                      </a:lnTo>
                      <a:lnTo>
                        <a:pt x="57" y="135"/>
                      </a:lnTo>
                      <a:lnTo>
                        <a:pt x="56" y="155"/>
                      </a:lnTo>
                      <a:lnTo>
                        <a:pt x="54" y="168"/>
                      </a:lnTo>
                      <a:lnTo>
                        <a:pt x="46" y="181"/>
                      </a:lnTo>
                      <a:lnTo>
                        <a:pt x="38" y="192"/>
                      </a:lnTo>
                      <a:lnTo>
                        <a:pt x="35" y="195"/>
                      </a:lnTo>
                      <a:lnTo>
                        <a:pt x="26" y="206"/>
                      </a:lnTo>
                      <a:lnTo>
                        <a:pt x="8" y="233"/>
                      </a:lnTo>
                      <a:lnTo>
                        <a:pt x="2" y="238"/>
                      </a:lnTo>
                      <a:lnTo>
                        <a:pt x="1" y="253"/>
                      </a:lnTo>
                      <a:lnTo>
                        <a:pt x="8" y="263"/>
                      </a:lnTo>
                      <a:lnTo>
                        <a:pt x="12" y="272"/>
                      </a:lnTo>
                      <a:lnTo>
                        <a:pt x="18" y="270"/>
                      </a:lnTo>
                      <a:lnTo>
                        <a:pt x="26" y="267"/>
                      </a:lnTo>
                      <a:lnTo>
                        <a:pt x="35" y="265"/>
                      </a:lnTo>
                      <a:lnTo>
                        <a:pt x="45" y="265"/>
                      </a:lnTo>
                      <a:lnTo>
                        <a:pt x="45" y="270"/>
                      </a:lnTo>
                      <a:lnTo>
                        <a:pt x="34" y="274"/>
                      </a:lnTo>
                      <a:lnTo>
                        <a:pt x="26" y="281"/>
                      </a:lnTo>
                      <a:lnTo>
                        <a:pt x="14" y="281"/>
                      </a:lnTo>
                      <a:lnTo>
                        <a:pt x="7" y="295"/>
                      </a:lnTo>
                      <a:lnTo>
                        <a:pt x="16" y="303"/>
                      </a:lnTo>
                      <a:lnTo>
                        <a:pt x="207" y="415"/>
                      </a:lnTo>
                      <a:lnTo>
                        <a:pt x="210" y="420"/>
                      </a:lnTo>
                      <a:lnTo>
                        <a:pt x="210" y="428"/>
                      </a:lnTo>
                      <a:lnTo>
                        <a:pt x="215" y="447"/>
                      </a:lnTo>
                      <a:lnTo>
                        <a:pt x="218" y="458"/>
                      </a:lnTo>
                      <a:lnTo>
                        <a:pt x="296" y="504"/>
                      </a:lnTo>
                      <a:lnTo>
                        <a:pt x="306" y="499"/>
                      </a:lnTo>
                      <a:lnTo>
                        <a:pt x="309" y="495"/>
                      </a:lnTo>
                      <a:lnTo>
                        <a:pt x="314" y="488"/>
                      </a:lnTo>
                      <a:lnTo>
                        <a:pt x="318" y="479"/>
                      </a:lnTo>
                      <a:lnTo>
                        <a:pt x="324" y="463"/>
                      </a:lnTo>
                      <a:lnTo>
                        <a:pt x="333" y="450"/>
                      </a:lnTo>
                      <a:lnTo>
                        <a:pt x="342" y="429"/>
                      </a:lnTo>
                      <a:lnTo>
                        <a:pt x="346" y="413"/>
                      </a:lnTo>
                      <a:lnTo>
                        <a:pt x="352" y="399"/>
                      </a:lnTo>
                      <a:lnTo>
                        <a:pt x="357" y="392"/>
                      </a:lnTo>
                      <a:lnTo>
                        <a:pt x="360" y="391"/>
                      </a:lnTo>
                      <a:lnTo>
                        <a:pt x="378" y="382"/>
                      </a:lnTo>
                      <a:lnTo>
                        <a:pt x="379" y="376"/>
                      </a:lnTo>
                      <a:lnTo>
                        <a:pt x="382" y="370"/>
                      </a:lnTo>
                      <a:lnTo>
                        <a:pt x="388" y="361"/>
                      </a:lnTo>
                      <a:lnTo>
                        <a:pt x="394" y="358"/>
                      </a:lnTo>
                      <a:lnTo>
                        <a:pt x="403" y="358"/>
                      </a:lnTo>
                      <a:lnTo>
                        <a:pt x="414" y="346"/>
                      </a:lnTo>
                      <a:lnTo>
                        <a:pt x="417" y="340"/>
                      </a:lnTo>
                      <a:lnTo>
                        <a:pt x="416" y="337"/>
                      </a:lnTo>
                      <a:lnTo>
                        <a:pt x="393" y="308"/>
                      </a:lnTo>
                      <a:lnTo>
                        <a:pt x="387" y="300"/>
                      </a:lnTo>
                      <a:lnTo>
                        <a:pt x="387" y="257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7" name="Freeform 47"/>
                <p:cNvSpPr>
                  <a:spLocks noChangeAspect="1"/>
                </p:cNvSpPr>
                <p:nvPr/>
              </p:nvSpPr>
              <p:spPr bwMode="gray">
                <a:xfrm>
                  <a:off x="4455318" y="3399184"/>
                  <a:ext cx="107950" cy="77788"/>
                </a:xfrm>
                <a:custGeom>
                  <a:avLst/>
                  <a:gdLst/>
                  <a:ahLst/>
                  <a:cxnLst>
                    <a:cxn ang="0">
                      <a:pos x="43" y="160"/>
                    </a:cxn>
                    <a:cxn ang="0">
                      <a:pos x="28" y="129"/>
                    </a:cxn>
                    <a:cxn ang="0">
                      <a:pos x="7" y="113"/>
                    </a:cxn>
                    <a:cxn ang="0">
                      <a:pos x="1" y="107"/>
                    </a:cxn>
                    <a:cxn ang="0">
                      <a:pos x="35" y="86"/>
                    </a:cxn>
                    <a:cxn ang="0">
                      <a:pos x="56" y="33"/>
                    </a:cxn>
                    <a:cxn ang="0">
                      <a:pos x="70" y="9"/>
                    </a:cxn>
                    <a:cxn ang="0">
                      <a:pos x="92" y="9"/>
                    </a:cxn>
                    <a:cxn ang="0">
                      <a:pos x="122" y="5"/>
                    </a:cxn>
                    <a:cxn ang="0">
                      <a:pos x="135" y="1"/>
                    </a:cxn>
                    <a:cxn ang="0">
                      <a:pos x="168" y="2"/>
                    </a:cxn>
                    <a:cxn ang="0">
                      <a:pos x="183" y="9"/>
                    </a:cxn>
                    <a:cxn ang="0">
                      <a:pos x="206" y="29"/>
                    </a:cxn>
                    <a:cxn ang="0">
                      <a:pos x="221" y="29"/>
                    </a:cxn>
                    <a:cxn ang="0">
                      <a:pos x="238" y="58"/>
                    </a:cxn>
                    <a:cxn ang="0">
                      <a:pos x="248" y="68"/>
                    </a:cxn>
                    <a:cxn ang="0">
                      <a:pos x="258" y="75"/>
                    </a:cxn>
                    <a:cxn ang="0">
                      <a:pos x="261" y="82"/>
                    </a:cxn>
                    <a:cxn ang="0">
                      <a:pos x="277" y="91"/>
                    </a:cxn>
                    <a:cxn ang="0">
                      <a:pos x="289" y="103"/>
                    </a:cxn>
                    <a:cxn ang="0">
                      <a:pos x="297" y="123"/>
                    </a:cxn>
                    <a:cxn ang="0">
                      <a:pos x="302" y="133"/>
                    </a:cxn>
                    <a:cxn ang="0">
                      <a:pos x="309" y="156"/>
                    </a:cxn>
                    <a:cxn ang="0">
                      <a:pos x="313" y="181"/>
                    </a:cxn>
                    <a:cxn ang="0">
                      <a:pos x="323" y="185"/>
                    </a:cxn>
                    <a:cxn ang="0">
                      <a:pos x="332" y="197"/>
                    </a:cxn>
                    <a:cxn ang="0">
                      <a:pos x="342" y="212"/>
                    </a:cxn>
                    <a:cxn ang="0">
                      <a:pos x="342" y="221"/>
                    </a:cxn>
                    <a:cxn ang="0">
                      <a:pos x="344" y="238"/>
                    </a:cxn>
                    <a:cxn ang="0">
                      <a:pos x="321" y="242"/>
                    </a:cxn>
                    <a:cxn ang="0">
                      <a:pos x="293" y="244"/>
                    </a:cxn>
                    <a:cxn ang="0">
                      <a:pos x="271" y="239"/>
                    </a:cxn>
                    <a:cxn ang="0">
                      <a:pos x="255" y="238"/>
                    </a:cxn>
                    <a:cxn ang="0">
                      <a:pos x="237" y="227"/>
                    </a:cxn>
                    <a:cxn ang="0">
                      <a:pos x="162" y="224"/>
                    </a:cxn>
                    <a:cxn ang="0">
                      <a:pos x="111" y="236"/>
                    </a:cxn>
                    <a:cxn ang="0">
                      <a:pos x="57" y="244"/>
                    </a:cxn>
                    <a:cxn ang="0">
                      <a:pos x="43" y="242"/>
                    </a:cxn>
                    <a:cxn ang="0">
                      <a:pos x="47" y="199"/>
                    </a:cxn>
                    <a:cxn ang="0">
                      <a:pos x="98" y="188"/>
                    </a:cxn>
                    <a:cxn ang="0">
                      <a:pos x="127" y="183"/>
                    </a:cxn>
                    <a:cxn ang="0">
                      <a:pos x="143" y="182"/>
                    </a:cxn>
                    <a:cxn ang="0">
                      <a:pos x="175" y="194"/>
                    </a:cxn>
                    <a:cxn ang="0">
                      <a:pos x="203" y="189"/>
                    </a:cxn>
                    <a:cxn ang="0">
                      <a:pos x="206" y="177"/>
                    </a:cxn>
                    <a:cxn ang="0">
                      <a:pos x="191" y="177"/>
                    </a:cxn>
                    <a:cxn ang="0">
                      <a:pos x="165" y="172"/>
                    </a:cxn>
                    <a:cxn ang="0">
                      <a:pos x="140" y="162"/>
                    </a:cxn>
                    <a:cxn ang="0">
                      <a:pos x="120" y="163"/>
                    </a:cxn>
                  </a:cxnLst>
                  <a:rect l="0" t="0" r="r" b="b"/>
                  <a:pathLst>
                    <a:path w="344" h="244">
                      <a:moveTo>
                        <a:pt x="55" y="174"/>
                      </a:moveTo>
                      <a:lnTo>
                        <a:pt x="54" y="174"/>
                      </a:lnTo>
                      <a:lnTo>
                        <a:pt x="50" y="168"/>
                      </a:lnTo>
                      <a:lnTo>
                        <a:pt x="43" y="160"/>
                      </a:lnTo>
                      <a:lnTo>
                        <a:pt x="41" y="147"/>
                      </a:lnTo>
                      <a:lnTo>
                        <a:pt x="39" y="144"/>
                      </a:lnTo>
                      <a:lnTo>
                        <a:pt x="33" y="138"/>
                      </a:lnTo>
                      <a:lnTo>
                        <a:pt x="28" y="129"/>
                      </a:lnTo>
                      <a:lnTo>
                        <a:pt x="18" y="119"/>
                      </a:lnTo>
                      <a:lnTo>
                        <a:pt x="14" y="112"/>
                      </a:lnTo>
                      <a:lnTo>
                        <a:pt x="9" y="112"/>
                      </a:lnTo>
                      <a:lnTo>
                        <a:pt x="7" y="113"/>
                      </a:lnTo>
                      <a:lnTo>
                        <a:pt x="4" y="117"/>
                      </a:lnTo>
                      <a:lnTo>
                        <a:pt x="1" y="112"/>
                      </a:lnTo>
                      <a:lnTo>
                        <a:pt x="0" y="109"/>
                      </a:lnTo>
                      <a:lnTo>
                        <a:pt x="1" y="107"/>
                      </a:lnTo>
                      <a:lnTo>
                        <a:pt x="6" y="107"/>
                      </a:lnTo>
                      <a:lnTo>
                        <a:pt x="17" y="103"/>
                      </a:lnTo>
                      <a:lnTo>
                        <a:pt x="31" y="91"/>
                      </a:lnTo>
                      <a:lnTo>
                        <a:pt x="35" y="86"/>
                      </a:lnTo>
                      <a:lnTo>
                        <a:pt x="40" y="77"/>
                      </a:lnTo>
                      <a:lnTo>
                        <a:pt x="55" y="56"/>
                      </a:lnTo>
                      <a:lnTo>
                        <a:pt x="56" y="50"/>
                      </a:lnTo>
                      <a:lnTo>
                        <a:pt x="56" y="33"/>
                      </a:lnTo>
                      <a:lnTo>
                        <a:pt x="57" y="32"/>
                      </a:lnTo>
                      <a:lnTo>
                        <a:pt x="61" y="29"/>
                      </a:lnTo>
                      <a:lnTo>
                        <a:pt x="65" y="22"/>
                      </a:lnTo>
                      <a:lnTo>
                        <a:pt x="70" y="9"/>
                      </a:lnTo>
                      <a:lnTo>
                        <a:pt x="73" y="9"/>
                      </a:lnTo>
                      <a:lnTo>
                        <a:pt x="76" y="7"/>
                      </a:lnTo>
                      <a:lnTo>
                        <a:pt x="83" y="9"/>
                      </a:lnTo>
                      <a:lnTo>
                        <a:pt x="92" y="9"/>
                      </a:lnTo>
                      <a:lnTo>
                        <a:pt x="102" y="11"/>
                      </a:lnTo>
                      <a:lnTo>
                        <a:pt x="109" y="10"/>
                      </a:lnTo>
                      <a:lnTo>
                        <a:pt x="111" y="7"/>
                      </a:lnTo>
                      <a:lnTo>
                        <a:pt x="122" y="5"/>
                      </a:lnTo>
                      <a:lnTo>
                        <a:pt x="131" y="6"/>
                      </a:lnTo>
                      <a:lnTo>
                        <a:pt x="133" y="5"/>
                      </a:lnTo>
                      <a:lnTo>
                        <a:pt x="133" y="1"/>
                      </a:lnTo>
                      <a:lnTo>
                        <a:pt x="135" y="1"/>
                      </a:lnTo>
                      <a:lnTo>
                        <a:pt x="141" y="1"/>
                      </a:lnTo>
                      <a:lnTo>
                        <a:pt x="146" y="0"/>
                      </a:lnTo>
                      <a:lnTo>
                        <a:pt x="152" y="2"/>
                      </a:lnTo>
                      <a:lnTo>
                        <a:pt x="168" y="2"/>
                      </a:lnTo>
                      <a:lnTo>
                        <a:pt x="169" y="4"/>
                      </a:lnTo>
                      <a:lnTo>
                        <a:pt x="174" y="2"/>
                      </a:lnTo>
                      <a:lnTo>
                        <a:pt x="176" y="7"/>
                      </a:lnTo>
                      <a:lnTo>
                        <a:pt x="183" y="9"/>
                      </a:lnTo>
                      <a:lnTo>
                        <a:pt x="194" y="17"/>
                      </a:lnTo>
                      <a:lnTo>
                        <a:pt x="195" y="23"/>
                      </a:lnTo>
                      <a:lnTo>
                        <a:pt x="202" y="31"/>
                      </a:lnTo>
                      <a:lnTo>
                        <a:pt x="206" y="29"/>
                      </a:lnTo>
                      <a:lnTo>
                        <a:pt x="212" y="28"/>
                      </a:lnTo>
                      <a:lnTo>
                        <a:pt x="212" y="32"/>
                      </a:lnTo>
                      <a:lnTo>
                        <a:pt x="216" y="33"/>
                      </a:lnTo>
                      <a:lnTo>
                        <a:pt x="221" y="29"/>
                      </a:lnTo>
                      <a:lnTo>
                        <a:pt x="223" y="29"/>
                      </a:lnTo>
                      <a:lnTo>
                        <a:pt x="233" y="44"/>
                      </a:lnTo>
                      <a:lnTo>
                        <a:pt x="238" y="54"/>
                      </a:lnTo>
                      <a:lnTo>
                        <a:pt x="238" y="58"/>
                      </a:lnTo>
                      <a:lnTo>
                        <a:pt x="242" y="59"/>
                      </a:lnTo>
                      <a:lnTo>
                        <a:pt x="245" y="64"/>
                      </a:lnTo>
                      <a:lnTo>
                        <a:pt x="245" y="66"/>
                      </a:lnTo>
                      <a:lnTo>
                        <a:pt x="248" y="68"/>
                      </a:lnTo>
                      <a:lnTo>
                        <a:pt x="251" y="66"/>
                      </a:lnTo>
                      <a:lnTo>
                        <a:pt x="253" y="66"/>
                      </a:lnTo>
                      <a:lnTo>
                        <a:pt x="255" y="74"/>
                      </a:lnTo>
                      <a:lnTo>
                        <a:pt x="258" y="75"/>
                      </a:lnTo>
                      <a:lnTo>
                        <a:pt x="260" y="79"/>
                      </a:lnTo>
                      <a:lnTo>
                        <a:pt x="256" y="80"/>
                      </a:lnTo>
                      <a:lnTo>
                        <a:pt x="256" y="81"/>
                      </a:lnTo>
                      <a:lnTo>
                        <a:pt x="261" y="82"/>
                      </a:lnTo>
                      <a:lnTo>
                        <a:pt x="264" y="86"/>
                      </a:lnTo>
                      <a:lnTo>
                        <a:pt x="267" y="88"/>
                      </a:lnTo>
                      <a:lnTo>
                        <a:pt x="271" y="88"/>
                      </a:lnTo>
                      <a:lnTo>
                        <a:pt x="277" y="91"/>
                      </a:lnTo>
                      <a:lnTo>
                        <a:pt x="280" y="95"/>
                      </a:lnTo>
                      <a:lnTo>
                        <a:pt x="281" y="99"/>
                      </a:lnTo>
                      <a:lnTo>
                        <a:pt x="283" y="101"/>
                      </a:lnTo>
                      <a:lnTo>
                        <a:pt x="289" y="103"/>
                      </a:lnTo>
                      <a:lnTo>
                        <a:pt x="296" y="109"/>
                      </a:lnTo>
                      <a:lnTo>
                        <a:pt x="298" y="112"/>
                      </a:lnTo>
                      <a:lnTo>
                        <a:pt x="299" y="115"/>
                      </a:lnTo>
                      <a:lnTo>
                        <a:pt x="297" y="123"/>
                      </a:lnTo>
                      <a:lnTo>
                        <a:pt x="297" y="129"/>
                      </a:lnTo>
                      <a:lnTo>
                        <a:pt x="299" y="129"/>
                      </a:lnTo>
                      <a:lnTo>
                        <a:pt x="301" y="133"/>
                      </a:lnTo>
                      <a:lnTo>
                        <a:pt x="302" y="133"/>
                      </a:lnTo>
                      <a:lnTo>
                        <a:pt x="305" y="136"/>
                      </a:lnTo>
                      <a:lnTo>
                        <a:pt x="307" y="144"/>
                      </a:lnTo>
                      <a:lnTo>
                        <a:pt x="307" y="150"/>
                      </a:lnTo>
                      <a:lnTo>
                        <a:pt x="309" y="156"/>
                      </a:lnTo>
                      <a:lnTo>
                        <a:pt x="310" y="160"/>
                      </a:lnTo>
                      <a:lnTo>
                        <a:pt x="305" y="167"/>
                      </a:lnTo>
                      <a:lnTo>
                        <a:pt x="305" y="169"/>
                      </a:lnTo>
                      <a:lnTo>
                        <a:pt x="313" y="181"/>
                      </a:lnTo>
                      <a:lnTo>
                        <a:pt x="315" y="187"/>
                      </a:lnTo>
                      <a:lnTo>
                        <a:pt x="316" y="188"/>
                      </a:lnTo>
                      <a:lnTo>
                        <a:pt x="320" y="188"/>
                      </a:lnTo>
                      <a:lnTo>
                        <a:pt x="323" y="185"/>
                      </a:lnTo>
                      <a:lnTo>
                        <a:pt x="328" y="185"/>
                      </a:lnTo>
                      <a:lnTo>
                        <a:pt x="328" y="189"/>
                      </a:lnTo>
                      <a:lnTo>
                        <a:pt x="331" y="193"/>
                      </a:lnTo>
                      <a:lnTo>
                        <a:pt x="332" y="197"/>
                      </a:lnTo>
                      <a:lnTo>
                        <a:pt x="335" y="199"/>
                      </a:lnTo>
                      <a:lnTo>
                        <a:pt x="337" y="204"/>
                      </a:lnTo>
                      <a:lnTo>
                        <a:pt x="341" y="209"/>
                      </a:lnTo>
                      <a:lnTo>
                        <a:pt x="342" y="212"/>
                      </a:lnTo>
                      <a:lnTo>
                        <a:pt x="341" y="212"/>
                      </a:lnTo>
                      <a:lnTo>
                        <a:pt x="340" y="214"/>
                      </a:lnTo>
                      <a:lnTo>
                        <a:pt x="342" y="217"/>
                      </a:lnTo>
                      <a:lnTo>
                        <a:pt x="342" y="221"/>
                      </a:lnTo>
                      <a:lnTo>
                        <a:pt x="339" y="225"/>
                      </a:lnTo>
                      <a:lnTo>
                        <a:pt x="340" y="232"/>
                      </a:lnTo>
                      <a:lnTo>
                        <a:pt x="344" y="236"/>
                      </a:lnTo>
                      <a:lnTo>
                        <a:pt x="344" y="238"/>
                      </a:lnTo>
                      <a:lnTo>
                        <a:pt x="341" y="239"/>
                      </a:lnTo>
                      <a:lnTo>
                        <a:pt x="331" y="239"/>
                      </a:lnTo>
                      <a:lnTo>
                        <a:pt x="325" y="242"/>
                      </a:lnTo>
                      <a:lnTo>
                        <a:pt x="321" y="242"/>
                      </a:lnTo>
                      <a:lnTo>
                        <a:pt x="310" y="241"/>
                      </a:lnTo>
                      <a:lnTo>
                        <a:pt x="308" y="242"/>
                      </a:lnTo>
                      <a:lnTo>
                        <a:pt x="301" y="242"/>
                      </a:lnTo>
                      <a:lnTo>
                        <a:pt x="293" y="244"/>
                      </a:lnTo>
                      <a:lnTo>
                        <a:pt x="287" y="244"/>
                      </a:lnTo>
                      <a:lnTo>
                        <a:pt x="282" y="242"/>
                      </a:lnTo>
                      <a:lnTo>
                        <a:pt x="278" y="242"/>
                      </a:lnTo>
                      <a:lnTo>
                        <a:pt x="271" y="239"/>
                      </a:lnTo>
                      <a:lnTo>
                        <a:pt x="264" y="239"/>
                      </a:lnTo>
                      <a:lnTo>
                        <a:pt x="258" y="233"/>
                      </a:lnTo>
                      <a:lnTo>
                        <a:pt x="255" y="235"/>
                      </a:lnTo>
                      <a:lnTo>
                        <a:pt x="255" y="238"/>
                      </a:lnTo>
                      <a:lnTo>
                        <a:pt x="248" y="237"/>
                      </a:lnTo>
                      <a:lnTo>
                        <a:pt x="248" y="231"/>
                      </a:lnTo>
                      <a:lnTo>
                        <a:pt x="245" y="228"/>
                      </a:lnTo>
                      <a:lnTo>
                        <a:pt x="237" y="227"/>
                      </a:lnTo>
                      <a:lnTo>
                        <a:pt x="231" y="228"/>
                      </a:lnTo>
                      <a:lnTo>
                        <a:pt x="226" y="225"/>
                      </a:lnTo>
                      <a:lnTo>
                        <a:pt x="212" y="224"/>
                      </a:lnTo>
                      <a:lnTo>
                        <a:pt x="162" y="224"/>
                      </a:lnTo>
                      <a:lnTo>
                        <a:pt x="159" y="225"/>
                      </a:lnTo>
                      <a:lnTo>
                        <a:pt x="135" y="225"/>
                      </a:lnTo>
                      <a:lnTo>
                        <a:pt x="122" y="231"/>
                      </a:lnTo>
                      <a:lnTo>
                        <a:pt x="111" y="236"/>
                      </a:lnTo>
                      <a:lnTo>
                        <a:pt x="102" y="238"/>
                      </a:lnTo>
                      <a:lnTo>
                        <a:pt x="72" y="237"/>
                      </a:lnTo>
                      <a:lnTo>
                        <a:pt x="68" y="239"/>
                      </a:lnTo>
                      <a:lnTo>
                        <a:pt x="57" y="244"/>
                      </a:lnTo>
                      <a:lnTo>
                        <a:pt x="50" y="244"/>
                      </a:lnTo>
                      <a:lnTo>
                        <a:pt x="46" y="243"/>
                      </a:lnTo>
                      <a:lnTo>
                        <a:pt x="45" y="241"/>
                      </a:lnTo>
                      <a:lnTo>
                        <a:pt x="43" y="242"/>
                      </a:lnTo>
                      <a:lnTo>
                        <a:pt x="44" y="241"/>
                      </a:lnTo>
                      <a:lnTo>
                        <a:pt x="41" y="239"/>
                      </a:lnTo>
                      <a:lnTo>
                        <a:pt x="43" y="205"/>
                      </a:lnTo>
                      <a:lnTo>
                        <a:pt x="47" y="199"/>
                      </a:lnTo>
                      <a:lnTo>
                        <a:pt x="86" y="195"/>
                      </a:lnTo>
                      <a:lnTo>
                        <a:pt x="94" y="195"/>
                      </a:lnTo>
                      <a:lnTo>
                        <a:pt x="95" y="195"/>
                      </a:lnTo>
                      <a:lnTo>
                        <a:pt x="98" y="188"/>
                      </a:lnTo>
                      <a:lnTo>
                        <a:pt x="103" y="187"/>
                      </a:lnTo>
                      <a:lnTo>
                        <a:pt x="106" y="188"/>
                      </a:lnTo>
                      <a:lnTo>
                        <a:pt x="119" y="187"/>
                      </a:lnTo>
                      <a:lnTo>
                        <a:pt x="127" y="183"/>
                      </a:lnTo>
                      <a:lnTo>
                        <a:pt x="131" y="178"/>
                      </a:lnTo>
                      <a:lnTo>
                        <a:pt x="133" y="177"/>
                      </a:lnTo>
                      <a:lnTo>
                        <a:pt x="140" y="178"/>
                      </a:lnTo>
                      <a:lnTo>
                        <a:pt x="143" y="182"/>
                      </a:lnTo>
                      <a:lnTo>
                        <a:pt x="151" y="184"/>
                      </a:lnTo>
                      <a:lnTo>
                        <a:pt x="159" y="189"/>
                      </a:lnTo>
                      <a:lnTo>
                        <a:pt x="167" y="190"/>
                      </a:lnTo>
                      <a:lnTo>
                        <a:pt x="175" y="194"/>
                      </a:lnTo>
                      <a:lnTo>
                        <a:pt x="183" y="194"/>
                      </a:lnTo>
                      <a:lnTo>
                        <a:pt x="185" y="195"/>
                      </a:lnTo>
                      <a:lnTo>
                        <a:pt x="191" y="192"/>
                      </a:lnTo>
                      <a:lnTo>
                        <a:pt x="203" y="189"/>
                      </a:lnTo>
                      <a:lnTo>
                        <a:pt x="207" y="185"/>
                      </a:lnTo>
                      <a:lnTo>
                        <a:pt x="207" y="182"/>
                      </a:lnTo>
                      <a:lnTo>
                        <a:pt x="207" y="177"/>
                      </a:lnTo>
                      <a:lnTo>
                        <a:pt x="206" y="177"/>
                      </a:lnTo>
                      <a:lnTo>
                        <a:pt x="203" y="177"/>
                      </a:lnTo>
                      <a:lnTo>
                        <a:pt x="200" y="176"/>
                      </a:lnTo>
                      <a:lnTo>
                        <a:pt x="195" y="176"/>
                      </a:lnTo>
                      <a:lnTo>
                        <a:pt x="191" y="177"/>
                      </a:lnTo>
                      <a:lnTo>
                        <a:pt x="180" y="182"/>
                      </a:lnTo>
                      <a:lnTo>
                        <a:pt x="175" y="181"/>
                      </a:lnTo>
                      <a:lnTo>
                        <a:pt x="169" y="178"/>
                      </a:lnTo>
                      <a:lnTo>
                        <a:pt x="165" y="172"/>
                      </a:lnTo>
                      <a:lnTo>
                        <a:pt x="164" y="171"/>
                      </a:lnTo>
                      <a:lnTo>
                        <a:pt x="152" y="171"/>
                      </a:lnTo>
                      <a:lnTo>
                        <a:pt x="146" y="163"/>
                      </a:lnTo>
                      <a:lnTo>
                        <a:pt x="140" y="162"/>
                      </a:lnTo>
                      <a:lnTo>
                        <a:pt x="137" y="161"/>
                      </a:lnTo>
                      <a:lnTo>
                        <a:pt x="131" y="162"/>
                      </a:lnTo>
                      <a:lnTo>
                        <a:pt x="126" y="165"/>
                      </a:lnTo>
                      <a:lnTo>
                        <a:pt x="120" y="163"/>
                      </a:lnTo>
                      <a:lnTo>
                        <a:pt x="115" y="168"/>
                      </a:lnTo>
                      <a:lnTo>
                        <a:pt x="111" y="174"/>
                      </a:lnTo>
                      <a:lnTo>
                        <a:pt x="55" y="174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8" name="Freeform 48"/>
                <p:cNvSpPr>
                  <a:spLocks noChangeAspect="1"/>
                </p:cNvSpPr>
                <p:nvPr/>
              </p:nvSpPr>
              <p:spPr bwMode="gray">
                <a:xfrm>
                  <a:off x="5276055" y="3708747"/>
                  <a:ext cx="190500" cy="187325"/>
                </a:xfrm>
                <a:custGeom>
                  <a:avLst/>
                  <a:gdLst/>
                  <a:ahLst/>
                  <a:cxnLst>
                    <a:cxn ang="0">
                      <a:pos x="450" y="144"/>
                    </a:cxn>
                    <a:cxn ang="0">
                      <a:pos x="521" y="238"/>
                    </a:cxn>
                    <a:cxn ang="0">
                      <a:pos x="505" y="292"/>
                    </a:cxn>
                    <a:cxn ang="0">
                      <a:pos x="538" y="325"/>
                    </a:cxn>
                    <a:cxn ang="0">
                      <a:pos x="537" y="349"/>
                    </a:cxn>
                    <a:cxn ang="0">
                      <a:pos x="536" y="380"/>
                    </a:cxn>
                    <a:cxn ang="0">
                      <a:pos x="528" y="402"/>
                    </a:cxn>
                    <a:cxn ang="0">
                      <a:pos x="542" y="432"/>
                    </a:cxn>
                    <a:cxn ang="0">
                      <a:pos x="550" y="467"/>
                    </a:cxn>
                    <a:cxn ang="0">
                      <a:pos x="561" y="488"/>
                    </a:cxn>
                    <a:cxn ang="0">
                      <a:pos x="587" y="514"/>
                    </a:cxn>
                    <a:cxn ang="0">
                      <a:pos x="593" y="526"/>
                    </a:cxn>
                    <a:cxn ang="0">
                      <a:pos x="541" y="557"/>
                    </a:cxn>
                    <a:cxn ang="0">
                      <a:pos x="476" y="564"/>
                    </a:cxn>
                    <a:cxn ang="0">
                      <a:pos x="436" y="583"/>
                    </a:cxn>
                    <a:cxn ang="0">
                      <a:pos x="378" y="589"/>
                    </a:cxn>
                    <a:cxn ang="0">
                      <a:pos x="355" y="580"/>
                    </a:cxn>
                    <a:cxn ang="0">
                      <a:pos x="331" y="584"/>
                    </a:cxn>
                    <a:cxn ang="0">
                      <a:pos x="280" y="567"/>
                    </a:cxn>
                    <a:cxn ang="0">
                      <a:pos x="270" y="531"/>
                    </a:cxn>
                    <a:cxn ang="0">
                      <a:pos x="249" y="476"/>
                    </a:cxn>
                    <a:cxn ang="0">
                      <a:pos x="229" y="473"/>
                    </a:cxn>
                    <a:cxn ang="0">
                      <a:pos x="208" y="475"/>
                    </a:cxn>
                    <a:cxn ang="0">
                      <a:pos x="178" y="459"/>
                    </a:cxn>
                    <a:cxn ang="0">
                      <a:pos x="125" y="440"/>
                    </a:cxn>
                    <a:cxn ang="0">
                      <a:pos x="95" y="418"/>
                    </a:cxn>
                    <a:cxn ang="0">
                      <a:pos x="65" y="386"/>
                    </a:cxn>
                    <a:cxn ang="0">
                      <a:pos x="49" y="328"/>
                    </a:cxn>
                    <a:cxn ang="0">
                      <a:pos x="11" y="278"/>
                    </a:cxn>
                    <a:cxn ang="0">
                      <a:pos x="9" y="231"/>
                    </a:cxn>
                    <a:cxn ang="0">
                      <a:pos x="0" y="187"/>
                    </a:cxn>
                    <a:cxn ang="0">
                      <a:pos x="39" y="159"/>
                    </a:cxn>
                    <a:cxn ang="0">
                      <a:pos x="64" y="121"/>
                    </a:cxn>
                    <a:cxn ang="0">
                      <a:pos x="52" y="102"/>
                    </a:cxn>
                    <a:cxn ang="0">
                      <a:pos x="49" y="83"/>
                    </a:cxn>
                    <a:cxn ang="0">
                      <a:pos x="66" y="46"/>
                    </a:cxn>
                    <a:cxn ang="0">
                      <a:pos x="66" y="5"/>
                    </a:cxn>
                    <a:cxn ang="0">
                      <a:pos x="119" y="7"/>
                    </a:cxn>
                    <a:cxn ang="0">
                      <a:pos x="118" y="83"/>
                    </a:cxn>
                    <a:cxn ang="0">
                      <a:pos x="133" y="88"/>
                    </a:cxn>
                    <a:cxn ang="0">
                      <a:pos x="148" y="75"/>
                    </a:cxn>
                    <a:cxn ang="0">
                      <a:pos x="173" y="86"/>
                    </a:cxn>
                    <a:cxn ang="0">
                      <a:pos x="186" y="84"/>
                    </a:cxn>
                    <a:cxn ang="0">
                      <a:pos x="214" y="79"/>
                    </a:cxn>
                    <a:cxn ang="0">
                      <a:pos x="209" y="66"/>
                    </a:cxn>
                    <a:cxn ang="0">
                      <a:pos x="209" y="48"/>
                    </a:cxn>
                    <a:cxn ang="0">
                      <a:pos x="225" y="35"/>
                    </a:cxn>
                    <a:cxn ang="0">
                      <a:pos x="238" y="21"/>
                    </a:cxn>
                    <a:cxn ang="0">
                      <a:pos x="251" y="0"/>
                    </a:cxn>
                  </a:cxnLst>
                  <a:rect l="0" t="0" r="r" b="b"/>
                  <a:pathLst>
                    <a:path w="596" h="591">
                      <a:moveTo>
                        <a:pt x="442" y="112"/>
                      </a:moveTo>
                      <a:lnTo>
                        <a:pt x="445" y="117"/>
                      </a:lnTo>
                      <a:lnTo>
                        <a:pt x="445" y="125"/>
                      </a:lnTo>
                      <a:lnTo>
                        <a:pt x="450" y="144"/>
                      </a:lnTo>
                      <a:lnTo>
                        <a:pt x="453" y="155"/>
                      </a:lnTo>
                      <a:lnTo>
                        <a:pt x="531" y="201"/>
                      </a:lnTo>
                      <a:lnTo>
                        <a:pt x="528" y="207"/>
                      </a:lnTo>
                      <a:lnTo>
                        <a:pt x="521" y="238"/>
                      </a:lnTo>
                      <a:lnTo>
                        <a:pt x="517" y="244"/>
                      </a:lnTo>
                      <a:lnTo>
                        <a:pt x="514" y="256"/>
                      </a:lnTo>
                      <a:lnTo>
                        <a:pt x="504" y="281"/>
                      </a:lnTo>
                      <a:lnTo>
                        <a:pt x="505" y="292"/>
                      </a:lnTo>
                      <a:lnTo>
                        <a:pt x="507" y="298"/>
                      </a:lnTo>
                      <a:lnTo>
                        <a:pt x="523" y="309"/>
                      </a:lnTo>
                      <a:lnTo>
                        <a:pt x="530" y="317"/>
                      </a:lnTo>
                      <a:lnTo>
                        <a:pt x="538" y="325"/>
                      </a:lnTo>
                      <a:lnTo>
                        <a:pt x="544" y="336"/>
                      </a:lnTo>
                      <a:lnTo>
                        <a:pt x="544" y="341"/>
                      </a:lnTo>
                      <a:lnTo>
                        <a:pt x="542" y="342"/>
                      </a:lnTo>
                      <a:lnTo>
                        <a:pt x="537" y="349"/>
                      </a:lnTo>
                      <a:lnTo>
                        <a:pt x="536" y="362"/>
                      </a:lnTo>
                      <a:lnTo>
                        <a:pt x="533" y="368"/>
                      </a:lnTo>
                      <a:lnTo>
                        <a:pt x="537" y="374"/>
                      </a:lnTo>
                      <a:lnTo>
                        <a:pt x="536" y="380"/>
                      </a:lnTo>
                      <a:lnTo>
                        <a:pt x="538" y="385"/>
                      </a:lnTo>
                      <a:lnTo>
                        <a:pt x="537" y="395"/>
                      </a:lnTo>
                      <a:lnTo>
                        <a:pt x="531" y="395"/>
                      </a:lnTo>
                      <a:lnTo>
                        <a:pt x="528" y="402"/>
                      </a:lnTo>
                      <a:lnTo>
                        <a:pt x="531" y="412"/>
                      </a:lnTo>
                      <a:lnTo>
                        <a:pt x="537" y="425"/>
                      </a:lnTo>
                      <a:lnTo>
                        <a:pt x="542" y="429"/>
                      </a:lnTo>
                      <a:lnTo>
                        <a:pt x="542" y="432"/>
                      </a:lnTo>
                      <a:lnTo>
                        <a:pt x="538" y="435"/>
                      </a:lnTo>
                      <a:lnTo>
                        <a:pt x="550" y="455"/>
                      </a:lnTo>
                      <a:lnTo>
                        <a:pt x="552" y="460"/>
                      </a:lnTo>
                      <a:lnTo>
                        <a:pt x="550" y="467"/>
                      </a:lnTo>
                      <a:lnTo>
                        <a:pt x="555" y="472"/>
                      </a:lnTo>
                      <a:lnTo>
                        <a:pt x="558" y="478"/>
                      </a:lnTo>
                      <a:lnTo>
                        <a:pt x="558" y="484"/>
                      </a:lnTo>
                      <a:lnTo>
                        <a:pt x="561" y="488"/>
                      </a:lnTo>
                      <a:lnTo>
                        <a:pt x="561" y="497"/>
                      </a:lnTo>
                      <a:lnTo>
                        <a:pt x="573" y="503"/>
                      </a:lnTo>
                      <a:lnTo>
                        <a:pt x="577" y="513"/>
                      </a:lnTo>
                      <a:lnTo>
                        <a:pt x="587" y="514"/>
                      </a:lnTo>
                      <a:lnTo>
                        <a:pt x="592" y="518"/>
                      </a:lnTo>
                      <a:lnTo>
                        <a:pt x="595" y="519"/>
                      </a:lnTo>
                      <a:lnTo>
                        <a:pt x="596" y="525"/>
                      </a:lnTo>
                      <a:lnTo>
                        <a:pt x="593" y="526"/>
                      </a:lnTo>
                      <a:lnTo>
                        <a:pt x="579" y="536"/>
                      </a:lnTo>
                      <a:lnTo>
                        <a:pt x="564" y="550"/>
                      </a:lnTo>
                      <a:lnTo>
                        <a:pt x="560" y="552"/>
                      </a:lnTo>
                      <a:lnTo>
                        <a:pt x="541" y="557"/>
                      </a:lnTo>
                      <a:lnTo>
                        <a:pt x="507" y="569"/>
                      </a:lnTo>
                      <a:lnTo>
                        <a:pt x="499" y="570"/>
                      </a:lnTo>
                      <a:lnTo>
                        <a:pt x="489" y="570"/>
                      </a:lnTo>
                      <a:lnTo>
                        <a:pt x="476" y="564"/>
                      </a:lnTo>
                      <a:lnTo>
                        <a:pt x="467" y="567"/>
                      </a:lnTo>
                      <a:lnTo>
                        <a:pt x="453" y="568"/>
                      </a:lnTo>
                      <a:lnTo>
                        <a:pt x="440" y="581"/>
                      </a:lnTo>
                      <a:lnTo>
                        <a:pt x="436" y="583"/>
                      </a:lnTo>
                      <a:lnTo>
                        <a:pt x="429" y="583"/>
                      </a:lnTo>
                      <a:lnTo>
                        <a:pt x="398" y="581"/>
                      </a:lnTo>
                      <a:lnTo>
                        <a:pt x="387" y="589"/>
                      </a:lnTo>
                      <a:lnTo>
                        <a:pt x="378" y="589"/>
                      </a:lnTo>
                      <a:lnTo>
                        <a:pt x="371" y="591"/>
                      </a:lnTo>
                      <a:lnTo>
                        <a:pt x="366" y="590"/>
                      </a:lnTo>
                      <a:lnTo>
                        <a:pt x="361" y="588"/>
                      </a:lnTo>
                      <a:lnTo>
                        <a:pt x="355" y="580"/>
                      </a:lnTo>
                      <a:lnTo>
                        <a:pt x="348" y="578"/>
                      </a:lnTo>
                      <a:lnTo>
                        <a:pt x="340" y="578"/>
                      </a:lnTo>
                      <a:lnTo>
                        <a:pt x="334" y="583"/>
                      </a:lnTo>
                      <a:lnTo>
                        <a:pt x="331" y="584"/>
                      </a:lnTo>
                      <a:lnTo>
                        <a:pt x="290" y="583"/>
                      </a:lnTo>
                      <a:lnTo>
                        <a:pt x="290" y="579"/>
                      </a:lnTo>
                      <a:lnTo>
                        <a:pt x="285" y="570"/>
                      </a:lnTo>
                      <a:lnTo>
                        <a:pt x="280" y="567"/>
                      </a:lnTo>
                      <a:lnTo>
                        <a:pt x="275" y="559"/>
                      </a:lnTo>
                      <a:lnTo>
                        <a:pt x="274" y="557"/>
                      </a:lnTo>
                      <a:lnTo>
                        <a:pt x="275" y="538"/>
                      </a:lnTo>
                      <a:lnTo>
                        <a:pt x="270" y="531"/>
                      </a:lnTo>
                      <a:lnTo>
                        <a:pt x="269" y="513"/>
                      </a:lnTo>
                      <a:lnTo>
                        <a:pt x="264" y="494"/>
                      </a:lnTo>
                      <a:lnTo>
                        <a:pt x="261" y="487"/>
                      </a:lnTo>
                      <a:lnTo>
                        <a:pt x="249" y="476"/>
                      </a:lnTo>
                      <a:lnTo>
                        <a:pt x="237" y="472"/>
                      </a:lnTo>
                      <a:lnTo>
                        <a:pt x="232" y="480"/>
                      </a:lnTo>
                      <a:lnTo>
                        <a:pt x="230" y="476"/>
                      </a:lnTo>
                      <a:lnTo>
                        <a:pt x="229" y="473"/>
                      </a:lnTo>
                      <a:lnTo>
                        <a:pt x="226" y="472"/>
                      </a:lnTo>
                      <a:lnTo>
                        <a:pt x="221" y="472"/>
                      </a:lnTo>
                      <a:lnTo>
                        <a:pt x="210" y="476"/>
                      </a:lnTo>
                      <a:lnTo>
                        <a:pt x="208" y="475"/>
                      </a:lnTo>
                      <a:lnTo>
                        <a:pt x="203" y="468"/>
                      </a:lnTo>
                      <a:lnTo>
                        <a:pt x="193" y="470"/>
                      </a:lnTo>
                      <a:lnTo>
                        <a:pt x="182" y="462"/>
                      </a:lnTo>
                      <a:lnTo>
                        <a:pt x="178" y="459"/>
                      </a:lnTo>
                      <a:lnTo>
                        <a:pt x="176" y="456"/>
                      </a:lnTo>
                      <a:lnTo>
                        <a:pt x="165" y="456"/>
                      </a:lnTo>
                      <a:lnTo>
                        <a:pt x="154" y="452"/>
                      </a:lnTo>
                      <a:lnTo>
                        <a:pt x="125" y="440"/>
                      </a:lnTo>
                      <a:lnTo>
                        <a:pt x="117" y="438"/>
                      </a:lnTo>
                      <a:lnTo>
                        <a:pt x="109" y="434"/>
                      </a:lnTo>
                      <a:lnTo>
                        <a:pt x="105" y="427"/>
                      </a:lnTo>
                      <a:lnTo>
                        <a:pt x="95" y="418"/>
                      </a:lnTo>
                      <a:lnTo>
                        <a:pt x="87" y="416"/>
                      </a:lnTo>
                      <a:lnTo>
                        <a:pt x="81" y="417"/>
                      </a:lnTo>
                      <a:lnTo>
                        <a:pt x="70" y="398"/>
                      </a:lnTo>
                      <a:lnTo>
                        <a:pt x="65" y="386"/>
                      </a:lnTo>
                      <a:lnTo>
                        <a:pt x="58" y="374"/>
                      </a:lnTo>
                      <a:lnTo>
                        <a:pt x="49" y="352"/>
                      </a:lnTo>
                      <a:lnTo>
                        <a:pt x="50" y="338"/>
                      </a:lnTo>
                      <a:lnTo>
                        <a:pt x="49" y="328"/>
                      </a:lnTo>
                      <a:lnTo>
                        <a:pt x="31" y="310"/>
                      </a:lnTo>
                      <a:lnTo>
                        <a:pt x="9" y="298"/>
                      </a:lnTo>
                      <a:lnTo>
                        <a:pt x="6" y="284"/>
                      </a:lnTo>
                      <a:lnTo>
                        <a:pt x="11" y="278"/>
                      </a:lnTo>
                      <a:lnTo>
                        <a:pt x="15" y="272"/>
                      </a:lnTo>
                      <a:lnTo>
                        <a:pt x="11" y="258"/>
                      </a:lnTo>
                      <a:lnTo>
                        <a:pt x="9" y="246"/>
                      </a:lnTo>
                      <a:lnTo>
                        <a:pt x="9" y="231"/>
                      </a:lnTo>
                      <a:lnTo>
                        <a:pt x="5" y="225"/>
                      </a:lnTo>
                      <a:lnTo>
                        <a:pt x="1" y="222"/>
                      </a:lnTo>
                      <a:lnTo>
                        <a:pt x="0" y="206"/>
                      </a:lnTo>
                      <a:lnTo>
                        <a:pt x="0" y="187"/>
                      </a:lnTo>
                      <a:lnTo>
                        <a:pt x="3" y="186"/>
                      </a:lnTo>
                      <a:lnTo>
                        <a:pt x="14" y="183"/>
                      </a:lnTo>
                      <a:lnTo>
                        <a:pt x="28" y="179"/>
                      </a:lnTo>
                      <a:lnTo>
                        <a:pt x="39" y="159"/>
                      </a:lnTo>
                      <a:lnTo>
                        <a:pt x="44" y="153"/>
                      </a:lnTo>
                      <a:lnTo>
                        <a:pt x="50" y="139"/>
                      </a:lnTo>
                      <a:lnTo>
                        <a:pt x="60" y="127"/>
                      </a:lnTo>
                      <a:lnTo>
                        <a:pt x="64" y="121"/>
                      </a:lnTo>
                      <a:lnTo>
                        <a:pt x="64" y="113"/>
                      </a:lnTo>
                      <a:lnTo>
                        <a:pt x="62" y="107"/>
                      </a:lnTo>
                      <a:lnTo>
                        <a:pt x="58" y="104"/>
                      </a:lnTo>
                      <a:lnTo>
                        <a:pt x="52" y="102"/>
                      </a:lnTo>
                      <a:lnTo>
                        <a:pt x="48" y="99"/>
                      </a:lnTo>
                      <a:lnTo>
                        <a:pt x="48" y="95"/>
                      </a:lnTo>
                      <a:lnTo>
                        <a:pt x="48" y="89"/>
                      </a:lnTo>
                      <a:lnTo>
                        <a:pt x="49" y="83"/>
                      </a:lnTo>
                      <a:lnTo>
                        <a:pt x="54" y="78"/>
                      </a:lnTo>
                      <a:lnTo>
                        <a:pt x="65" y="63"/>
                      </a:lnTo>
                      <a:lnTo>
                        <a:pt x="68" y="53"/>
                      </a:lnTo>
                      <a:lnTo>
                        <a:pt x="66" y="46"/>
                      </a:lnTo>
                      <a:lnTo>
                        <a:pt x="62" y="31"/>
                      </a:lnTo>
                      <a:lnTo>
                        <a:pt x="49" y="10"/>
                      </a:lnTo>
                      <a:lnTo>
                        <a:pt x="44" y="3"/>
                      </a:lnTo>
                      <a:lnTo>
                        <a:pt x="66" y="5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118" y="0"/>
                      </a:lnTo>
                      <a:lnTo>
                        <a:pt x="119" y="7"/>
                      </a:lnTo>
                      <a:lnTo>
                        <a:pt x="118" y="26"/>
                      </a:lnTo>
                      <a:lnTo>
                        <a:pt x="114" y="40"/>
                      </a:lnTo>
                      <a:lnTo>
                        <a:pt x="113" y="61"/>
                      </a:lnTo>
                      <a:lnTo>
                        <a:pt x="118" y="83"/>
                      </a:lnTo>
                      <a:lnTo>
                        <a:pt x="117" y="90"/>
                      </a:lnTo>
                      <a:lnTo>
                        <a:pt x="122" y="99"/>
                      </a:lnTo>
                      <a:lnTo>
                        <a:pt x="129" y="95"/>
                      </a:lnTo>
                      <a:lnTo>
                        <a:pt x="133" y="88"/>
                      </a:lnTo>
                      <a:lnTo>
                        <a:pt x="139" y="86"/>
                      </a:lnTo>
                      <a:lnTo>
                        <a:pt x="138" y="78"/>
                      </a:lnTo>
                      <a:lnTo>
                        <a:pt x="143" y="72"/>
                      </a:lnTo>
                      <a:lnTo>
                        <a:pt x="148" y="75"/>
                      </a:lnTo>
                      <a:lnTo>
                        <a:pt x="157" y="85"/>
                      </a:lnTo>
                      <a:lnTo>
                        <a:pt x="163" y="90"/>
                      </a:lnTo>
                      <a:lnTo>
                        <a:pt x="170" y="86"/>
                      </a:lnTo>
                      <a:lnTo>
                        <a:pt x="173" y="86"/>
                      </a:lnTo>
                      <a:lnTo>
                        <a:pt x="176" y="107"/>
                      </a:lnTo>
                      <a:lnTo>
                        <a:pt x="183" y="101"/>
                      </a:lnTo>
                      <a:lnTo>
                        <a:pt x="182" y="94"/>
                      </a:lnTo>
                      <a:lnTo>
                        <a:pt x="186" y="84"/>
                      </a:lnTo>
                      <a:lnTo>
                        <a:pt x="189" y="83"/>
                      </a:lnTo>
                      <a:lnTo>
                        <a:pt x="200" y="83"/>
                      </a:lnTo>
                      <a:lnTo>
                        <a:pt x="205" y="83"/>
                      </a:lnTo>
                      <a:lnTo>
                        <a:pt x="214" y="79"/>
                      </a:lnTo>
                      <a:lnTo>
                        <a:pt x="225" y="72"/>
                      </a:lnTo>
                      <a:lnTo>
                        <a:pt x="226" y="69"/>
                      </a:lnTo>
                      <a:lnTo>
                        <a:pt x="224" y="64"/>
                      </a:lnTo>
                      <a:lnTo>
                        <a:pt x="209" y="66"/>
                      </a:lnTo>
                      <a:lnTo>
                        <a:pt x="200" y="62"/>
                      </a:lnTo>
                      <a:lnTo>
                        <a:pt x="202" y="58"/>
                      </a:lnTo>
                      <a:lnTo>
                        <a:pt x="211" y="52"/>
                      </a:lnTo>
                      <a:lnTo>
                        <a:pt x="209" y="48"/>
                      </a:lnTo>
                      <a:lnTo>
                        <a:pt x="211" y="46"/>
                      </a:lnTo>
                      <a:lnTo>
                        <a:pt x="219" y="46"/>
                      </a:lnTo>
                      <a:lnTo>
                        <a:pt x="220" y="42"/>
                      </a:lnTo>
                      <a:lnTo>
                        <a:pt x="225" y="35"/>
                      </a:lnTo>
                      <a:lnTo>
                        <a:pt x="226" y="30"/>
                      </a:lnTo>
                      <a:lnTo>
                        <a:pt x="231" y="29"/>
                      </a:lnTo>
                      <a:lnTo>
                        <a:pt x="234" y="20"/>
                      </a:lnTo>
                      <a:lnTo>
                        <a:pt x="238" y="21"/>
                      </a:lnTo>
                      <a:lnTo>
                        <a:pt x="240" y="18"/>
                      </a:lnTo>
                      <a:lnTo>
                        <a:pt x="236" y="12"/>
                      </a:lnTo>
                      <a:lnTo>
                        <a:pt x="240" y="5"/>
                      </a:lnTo>
                      <a:lnTo>
                        <a:pt x="251" y="0"/>
                      </a:lnTo>
                      <a:lnTo>
                        <a:pt x="442" y="112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9" name="Freeform 49"/>
                <p:cNvSpPr>
                  <a:spLocks noChangeAspect="1"/>
                </p:cNvSpPr>
                <p:nvPr/>
              </p:nvSpPr>
              <p:spPr bwMode="gray">
                <a:xfrm>
                  <a:off x="4528343" y="3518247"/>
                  <a:ext cx="52388" cy="52388"/>
                </a:xfrm>
                <a:custGeom>
                  <a:avLst/>
                  <a:gdLst/>
                  <a:ahLst/>
                  <a:cxnLst>
                    <a:cxn ang="0">
                      <a:pos x="8" y="51"/>
                    </a:cxn>
                    <a:cxn ang="0">
                      <a:pos x="17" y="50"/>
                    </a:cxn>
                    <a:cxn ang="0">
                      <a:pos x="23" y="39"/>
                    </a:cxn>
                    <a:cxn ang="0">
                      <a:pos x="32" y="37"/>
                    </a:cxn>
                    <a:cxn ang="0">
                      <a:pos x="37" y="31"/>
                    </a:cxn>
                    <a:cxn ang="0">
                      <a:pos x="46" y="16"/>
                    </a:cxn>
                    <a:cxn ang="0">
                      <a:pos x="49" y="6"/>
                    </a:cxn>
                    <a:cxn ang="0">
                      <a:pos x="61" y="7"/>
                    </a:cxn>
                    <a:cxn ang="0">
                      <a:pos x="70" y="5"/>
                    </a:cxn>
                    <a:cxn ang="0">
                      <a:pos x="76" y="0"/>
                    </a:cxn>
                    <a:cxn ang="0">
                      <a:pos x="115" y="1"/>
                    </a:cxn>
                    <a:cxn ang="0">
                      <a:pos x="125" y="12"/>
                    </a:cxn>
                    <a:cxn ang="0">
                      <a:pos x="134" y="21"/>
                    </a:cxn>
                    <a:cxn ang="0">
                      <a:pos x="136" y="27"/>
                    </a:cxn>
                    <a:cxn ang="0">
                      <a:pos x="135" y="32"/>
                    </a:cxn>
                    <a:cxn ang="0">
                      <a:pos x="145" y="35"/>
                    </a:cxn>
                    <a:cxn ang="0">
                      <a:pos x="143" y="40"/>
                    </a:cxn>
                    <a:cxn ang="0">
                      <a:pos x="143" y="45"/>
                    </a:cxn>
                    <a:cxn ang="0">
                      <a:pos x="146" y="53"/>
                    </a:cxn>
                    <a:cxn ang="0">
                      <a:pos x="152" y="60"/>
                    </a:cxn>
                    <a:cxn ang="0">
                      <a:pos x="153" y="71"/>
                    </a:cxn>
                    <a:cxn ang="0">
                      <a:pos x="146" y="85"/>
                    </a:cxn>
                    <a:cxn ang="0">
                      <a:pos x="143" y="92"/>
                    </a:cxn>
                    <a:cxn ang="0">
                      <a:pos x="162" y="82"/>
                    </a:cxn>
                    <a:cxn ang="0">
                      <a:pos x="164" y="85"/>
                    </a:cxn>
                    <a:cxn ang="0">
                      <a:pos x="163" y="93"/>
                    </a:cxn>
                    <a:cxn ang="0">
                      <a:pos x="167" y="98"/>
                    </a:cxn>
                    <a:cxn ang="0">
                      <a:pos x="152" y="105"/>
                    </a:cxn>
                    <a:cxn ang="0">
                      <a:pos x="150" y="123"/>
                    </a:cxn>
                    <a:cxn ang="0">
                      <a:pos x="143" y="129"/>
                    </a:cxn>
                    <a:cxn ang="0">
                      <a:pos x="136" y="136"/>
                    </a:cxn>
                    <a:cxn ang="0">
                      <a:pos x="121" y="146"/>
                    </a:cxn>
                    <a:cxn ang="0">
                      <a:pos x="113" y="148"/>
                    </a:cxn>
                    <a:cxn ang="0">
                      <a:pos x="112" y="156"/>
                    </a:cxn>
                    <a:cxn ang="0">
                      <a:pos x="108" y="163"/>
                    </a:cxn>
                    <a:cxn ang="0">
                      <a:pos x="102" y="166"/>
                    </a:cxn>
                    <a:cxn ang="0">
                      <a:pos x="61" y="147"/>
                    </a:cxn>
                    <a:cxn ang="0">
                      <a:pos x="51" y="140"/>
                    </a:cxn>
                    <a:cxn ang="0">
                      <a:pos x="32" y="124"/>
                    </a:cxn>
                    <a:cxn ang="0">
                      <a:pos x="23" y="118"/>
                    </a:cxn>
                    <a:cxn ang="0">
                      <a:pos x="22" y="110"/>
                    </a:cxn>
                    <a:cxn ang="0">
                      <a:pos x="16" y="102"/>
                    </a:cxn>
                    <a:cxn ang="0">
                      <a:pos x="5" y="93"/>
                    </a:cxn>
                    <a:cxn ang="0">
                      <a:pos x="8" y="86"/>
                    </a:cxn>
                    <a:cxn ang="0">
                      <a:pos x="13" y="87"/>
                    </a:cxn>
                    <a:cxn ang="0">
                      <a:pos x="11" y="82"/>
                    </a:cxn>
                    <a:cxn ang="0">
                      <a:pos x="5" y="78"/>
                    </a:cxn>
                    <a:cxn ang="0">
                      <a:pos x="5" y="65"/>
                    </a:cxn>
                    <a:cxn ang="0">
                      <a:pos x="0" y="60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167" h="166">
                      <a:moveTo>
                        <a:pt x="2" y="49"/>
                      </a:moveTo>
                      <a:lnTo>
                        <a:pt x="8" y="51"/>
                      </a:lnTo>
                      <a:lnTo>
                        <a:pt x="14" y="51"/>
                      </a:lnTo>
                      <a:lnTo>
                        <a:pt x="17" y="50"/>
                      </a:lnTo>
                      <a:lnTo>
                        <a:pt x="19" y="49"/>
                      </a:lnTo>
                      <a:lnTo>
                        <a:pt x="23" y="39"/>
                      </a:lnTo>
                      <a:lnTo>
                        <a:pt x="28" y="39"/>
                      </a:lnTo>
                      <a:lnTo>
                        <a:pt x="32" y="37"/>
                      </a:lnTo>
                      <a:lnTo>
                        <a:pt x="32" y="32"/>
                      </a:lnTo>
                      <a:lnTo>
                        <a:pt x="37" y="31"/>
                      </a:lnTo>
                      <a:lnTo>
                        <a:pt x="43" y="23"/>
                      </a:lnTo>
                      <a:lnTo>
                        <a:pt x="46" y="16"/>
                      </a:lnTo>
                      <a:lnTo>
                        <a:pt x="45" y="7"/>
                      </a:lnTo>
                      <a:lnTo>
                        <a:pt x="49" y="6"/>
                      </a:lnTo>
                      <a:lnTo>
                        <a:pt x="57" y="5"/>
                      </a:lnTo>
                      <a:lnTo>
                        <a:pt x="61" y="7"/>
                      </a:lnTo>
                      <a:lnTo>
                        <a:pt x="65" y="7"/>
                      </a:lnTo>
                      <a:lnTo>
                        <a:pt x="70" y="5"/>
                      </a:lnTo>
                      <a:lnTo>
                        <a:pt x="76" y="5"/>
                      </a:lnTo>
                      <a:lnTo>
                        <a:pt x="76" y="0"/>
                      </a:lnTo>
                      <a:lnTo>
                        <a:pt x="102" y="0"/>
                      </a:lnTo>
                      <a:lnTo>
                        <a:pt x="115" y="1"/>
                      </a:lnTo>
                      <a:lnTo>
                        <a:pt x="119" y="8"/>
                      </a:lnTo>
                      <a:lnTo>
                        <a:pt x="125" y="12"/>
                      </a:lnTo>
                      <a:lnTo>
                        <a:pt x="129" y="17"/>
                      </a:lnTo>
                      <a:lnTo>
                        <a:pt x="134" y="21"/>
                      </a:lnTo>
                      <a:lnTo>
                        <a:pt x="134" y="23"/>
                      </a:lnTo>
                      <a:lnTo>
                        <a:pt x="136" y="27"/>
                      </a:lnTo>
                      <a:lnTo>
                        <a:pt x="135" y="29"/>
                      </a:lnTo>
                      <a:lnTo>
                        <a:pt x="135" y="32"/>
                      </a:lnTo>
                      <a:lnTo>
                        <a:pt x="142" y="34"/>
                      </a:lnTo>
                      <a:lnTo>
                        <a:pt x="145" y="35"/>
                      </a:lnTo>
                      <a:lnTo>
                        <a:pt x="145" y="38"/>
                      </a:lnTo>
                      <a:lnTo>
                        <a:pt x="143" y="40"/>
                      </a:lnTo>
                      <a:lnTo>
                        <a:pt x="145" y="45"/>
                      </a:lnTo>
                      <a:lnTo>
                        <a:pt x="143" y="45"/>
                      </a:lnTo>
                      <a:lnTo>
                        <a:pt x="145" y="50"/>
                      </a:lnTo>
                      <a:lnTo>
                        <a:pt x="146" y="53"/>
                      </a:lnTo>
                      <a:lnTo>
                        <a:pt x="151" y="56"/>
                      </a:lnTo>
                      <a:lnTo>
                        <a:pt x="152" y="60"/>
                      </a:lnTo>
                      <a:lnTo>
                        <a:pt x="155" y="70"/>
                      </a:lnTo>
                      <a:lnTo>
                        <a:pt x="153" y="71"/>
                      </a:lnTo>
                      <a:lnTo>
                        <a:pt x="148" y="74"/>
                      </a:lnTo>
                      <a:lnTo>
                        <a:pt x="146" y="85"/>
                      </a:lnTo>
                      <a:lnTo>
                        <a:pt x="143" y="90"/>
                      </a:lnTo>
                      <a:lnTo>
                        <a:pt x="143" y="92"/>
                      </a:lnTo>
                      <a:lnTo>
                        <a:pt x="156" y="87"/>
                      </a:lnTo>
                      <a:lnTo>
                        <a:pt x="162" y="82"/>
                      </a:lnTo>
                      <a:lnTo>
                        <a:pt x="163" y="82"/>
                      </a:lnTo>
                      <a:lnTo>
                        <a:pt x="164" y="85"/>
                      </a:lnTo>
                      <a:lnTo>
                        <a:pt x="164" y="88"/>
                      </a:lnTo>
                      <a:lnTo>
                        <a:pt x="163" y="93"/>
                      </a:lnTo>
                      <a:lnTo>
                        <a:pt x="167" y="97"/>
                      </a:lnTo>
                      <a:lnTo>
                        <a:pt x="167" y="98"/>
                      </a:lnTo>
                      <a:lnTo>
                        <a:pt x="157" y="99"/>
                      </a:lnTo>
                      <a:lnTo>
                        <a:pt x="152" y="105"/>
                      </a:lnTo>
                      <a:lnTo>
                        <a:pt x="150" y="107"/>
                      </a:lnTo>
                      <a:lnTo>
                        <a:pt x="150" y="123"/>
                      </a:lnTo>
                      <a:lnTo>
                        <a:pt x="146" y="124"/>
                      </a:lnTo>
                      <a:lnTo>
                        <a:pt x="143" y="129"/>
                      </a:lnTo>
                      <a:lnTo>
                        <a:pt x="140" y="129"/>
                      </a:lnTo>
                      <a:lnTo>
                        <a:pt x="136" y="136"/>
                      </a:lnTo>
                      <a:lnTo>
                        <a:pt x="130" y="137"/>
                      </a:lnTo>
                      <a:lnTo>
                        <a:pt x="121" y="146"/>
                      </a:lnTo>
                      <a:lnTo>
                        <a:pt x="118" y="148"/>
                      </a:lnTo>
                      <a:lnTo>
                        <a:pt x="113" y="148"/>
                      </a:lnTo>
                      <a:lnTo>
                        <a:pt x="112" y="151"/>
                      </a:lnTo>
                      <a:lnTo>
                        <a:pt x="112" y="156"/>
                      </a:lnTo>
                      <a:lnTo>
                        <a:pt x="109" y="157"/>
                      </a:lnTo>
                      <a:lnTo>
                        <a:pt x="108" y="163"/>
                      </a:lnTo>
                      <a:lnTo>
                        <a:pt x="103" y="166"/>
                      </a:lnTo>
                      <a:lnTo>
                        <a:pt x="102" y="166"/>
                      </a:lnTo>
                      <a:lnTo>
                        <a:pt x="91" y="163"/>
                      </a:lnTo>
                      <a:lnTo>
                        <a:pt x="61" y="147"/>
                      </a:lnTo>
                      <a:lnTo>
                        <a:pt x="53" y="146"/>
                      </a:lnTo>
                      <a:lnTo>
                        <a:pt x="51" y="140"/>
                      </a:lnTo>
                      <a:lnTo>
                        <a:pt x="48" y="135"/>
                      </a:lnTo>
                      <a:lnTo>
                        <a:pt x="32" y="124"/>
                      </a:lnTo>
                      <a:lnTo>
                        <a:pt x="24" y="120"/>
                      </a:lnTo>
                      <a:lnTo>
                        <a:pt x="23" y="118"/>
                      </a:lnTo>
                      <a:lnTo>
                        <a:pt x="23" y="113"/>
                      </a:lnTo>
                      <a:lnTo>
                        <a:pt x="22" y="110"/>
                      </a:lnTo>
                      <a:lnTo>
                        <a:pt x="22" y="107"/>
                      </a:lnTo>
                      <a:lnTo>
                        <a:pt x="16" y="102"/>
                      </a:lnTo>
                      <a:lnTo>
                        <a:pt x="10" y="102"/>
                      </a:lnTo>
                      <a:lnTo>
                        <a:pt x="5" y="93"/>
                      </a:lnTo>
                      <a:lnTo>
                        <a:pt x="5" y="86"/>
                      </a:lnTo>
                      <a:lnTo>
                        <a:pt x="8" y="86"/>
                      </a:lnTo>
                      <a:lnTo>
                        <a:pt x="10" y="87"/>
                      </a:lnTo>
                      <a:lnTo>
                        <a:pt x="13" y="87"/>
                      </a:lnTo>
                      <a:lnTo>
                        <a:pt x="13" y="86"/>
                      </a:lnTo>
                      <a:lnTo>
                        <a:pt x="11" y="82"/>
                      </a:lnTo>
                      <a:lnTo>
                        <a:pt x="7" y="81"/>
                      </a:lnTo>
                      <a:lnTo>
                        <a:pt x="5" y="78"/>
                      </a:lnTo>
                      <a:lnTo>
                        <a:pt x="6" y="71"/>
                      </a:lnTo>
                      <a:lnTo>
                        <a:pt x="5" y="65"/>
                      </a:lnTo>
                      <a:lnTo>
                        <a:pt x="3" y="62"/>
                      </a:ln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50"/>
                <p:cNvSpPr>
                  <a:spLocks noChangeAspect="1"/>
                </p:cNvSpPr>
                <p:nvPr/>
              </p:nvSpPr>
              <p:spPr bwMode="gray">
                <a:xfrm>
                  <a:off x="4610893" y="3505547"/>
                  <a:ext cx="106363" cy="111125"/>
                </a:xfrm>
                <a:custGeom>
                  <a:avLst/>
                  <a:gdLst/>
                  <a:ahLst/>
                  <a:cxnLst>
                    <a:cxn ang="0">
                      <a:pos x="97" y="342"/>
                    </a:cxn>
                    <a:cxn ang="0">
                      <a:pos x="173" y="317"/>
                    </a:cxn>
                    <a:cxn ang="0">
                      <a:pos x="258" y="307"/>
                    </a:cxn>
                    <a:cxn ang="0">
                      <a:pos x="301" y="315"/>
                    </a:cxn>
                    <a:cxn ang="0">
                      <a:pos x="317" y="310"/>
                    </a:cxn>
                    <a:cxn ang="0">
                      <a:pos x="318" y="280"/>
                    </a:cxn>
                    <a:cxn ang="0">
                      <a:pos x="296" y="238"/>
                    </a:cxn>
                    <a:cxn ang="0">
                      <a:pos x="307" y="199"/>
                    </a:cxn>
                    <a:cxn ang="0">
                      <a:pos x="318" y="161"/>
                    </a:cxn>
                    <a:cxn ang="0">
                      <a:pos x="332" y="144"/>
                    </a:cxn>
                    <a:cxn ang="0">
                      <a:pos x="327" y="95"/>
                    </a:cxn>
                    <a:cxn ang="0">
                      <a:pos x="326" y="82"/>
                    </a:cxn>
                    <a:cxn ang="0">
                      <a:pos x="322" y="70"/>
                    </a:cxn>
                    <a:cxn ang="0">
                      <a:pos x="307" y="54"/>
                    </a:cxn>
                    <a:cxn ang="0">
                      <a:pos x="290" y="48"/>
                    </a:cxn>
                    <a:cxn ang="0">
                      <a:pos x="250" y="49"/>
                    </a:cxn>
                    <a:cxn ang="0">
                      <a:pos x="230" y="61"/>
                    </a:cxn>
                    <a:cxn ang="0">
                      <a:pos x="218" y="57"/>
                    </a:cxn>
                    <a:cxn ang="0">
                      <a:pos x="205" y="50"/>
                    </a:cxn>
                    <a:cxn ang="0">
                      <a:pos x="197" y="39"/>
                    </a:cxn>
                    <a:cxn ang="0">
                      <a:pos x="188" y="30"/>
                    </a:cxn>
                    <a:cxn ang="0">
                      <a:pos x="173" y="25"/>
                    </a:cxn>
                    <a:cxn ang="0">
                      <a:pos x="154" y="16"/>
                    </a:cxn>
                    <a:cxn ang="0">
                      <a:pos x="140" y="27"/>
                    </a:cxn>
                    <a:cxn ang="0">
                      <a:pos x="129" y="10"/>
                    </a:cxn>
                    <a:cxn ang="0">
                      <a:pos x="124" y="1"/>
                    </a:cxn>
                    <a:cxn ang="0">
                      <a:pos x="108" y="5"/>
                    </a:cxn>
                    <a:cxn ang="0">
                      <a:pos x="105" y="18"/>
                    </a:cxn>
                    <a:cxn ang="0">
                      <a:pos x="86" y="27"/>
                    </a:cxn>
                    <a:cxn ang="0">
                      <a:pos x="73" y="25"/>
                    </a:cxn>
                    <a:cxn ang="0">
                      <a:pos x="65" y="27"/>
                    </a:cxn>
                    <a:cxn ang="0">
                      <a:pos x="53" y="18"/>
                    </a:cxn>
                    <a:cxn ang="0">
                      <a:pos x="42" y="25"/>
                    </a:cxn>
                    <a:cxn ang="0">
                      <a:pos x="26" y="39"/>
                    </a:cxn>
                    <a:cxn ang="0">
                      <a:pos x="24" y="70"/>
                    </a:cxn>
                    <a:cxn ang="0">
                      <a:pos x="37" y="90"/>
                    </a:cxn>
                    <a:cxn ang="0">
                      <a:pos x="42" y="97"/>
                    </a:cxn>
                    <a:cxn ang="0">
                      <a:pos x="41" y="111"/>
                    </a:cxn>
                    <a:cxn ang="0">
                      <a:pos x="47" y="125"/>
                    </a:cxn>
                    <a:cxn ang="0">
                      <a:pos x="41" y="129"/>
                    </a:cxn>
                    <a:cxn ang="0">
                      <a:pos x="17" y="128"/>
                    </a:cxn>
                    <a:cxn ang="0">
                      <a:pos x="17" y="139"/>
                    </a:cxn>
                    <a:cxn ang="0">
                      <a:pos x="31" y="145"/>
                    </a:cxn>
                    <a:cxn ang="0">
                      <a:pos x="28" y="152"/>
                    </a:cxn>
                    <a:cxn ang="0">
                      <a:pos x="22" y="177"/>
                    </a:cxn>
                    <a:cxn ang="0">
                      <a:pos x="8" y="192"/>
                    </a:cxn>
                    <a:cxn ang="0">
                      <a:pos x="17" y="202"/>
                    </a:cxn>
                    <a:cxn ang="0">
                      <a:pos x="0" y="233"/>
                    </a:cxn>
                    <a:cxn ang="0">
                      <a:pos x="8" y="236"/>
                    </a:cxn>
                    <a:cxn ang="0">
                      <a:pos x="22" y="245"/>
                    </a:cxn>
                    <a:cxn ang="0">
                      <a:pos x="38" y="256"/>
                    </a:cxn>
                    <a:cxn ang="0">
                      <a:pos x="52" y="267"/>
                    </a:cxn>
                    <a:cxn ang="0">
                      <a:pos x="65" y="280"/>
                    </a:cxn>
                    <a:cxn ang="0">
                      <a:pos x="66" y="300"/>
                    </a:cxn>
                    <a:cxn ang="0">
                      <a:pos x="57" y="311"/>
                    </a:cxn>
                    <a:cxn ang="0">
                      <a:pos x="57" y="350"/>
                    </a:cxn>
                  </a:cxnLst>
                  <a:rect l="0" t="0" r="r" b="b"/>
                  <a:pathLst>
                    <a:path w="337" h="354">
                      <a:moveTo>
                        <a:pt x="57" y="350"/>
                      </a:moveTo>
                      <a:lnTo>
                        <a:pt x="58" y="353"/>
                      </a:lnTo>
                      <a:lnTo>
                        <a:pt x="74" y="354"/>
                      </a:lnTo>
                      <a:lnTo>
                        <a:pt x="97" y="342"/>
                      </a:lnTo>
                      <a:lnTo>
                        <a:pt x="121" y="332"/>
                      </a:lnTo>
                      <a:lnTo>
                        <a:pt x="135" y="326"/>
                      </a:lnTo>
                      <a:lnTo>
                        <a:pt x="160" y="318"/>
                      </a:lnTo>
                      <a:lnTo>
                        <a:pt x="173" y="317"/>
                      </a:lnTo>
                      <a:lnTo>
                        <a:pt x="208" y="311"/>
                      </a:lnTo>
                      <a:lnTo>
                        <a:pt x="219" y="310"/>
                      </a:lnTo>
                      <a:lnTo>
                        <a:pt x="240" y="307"/>
                      </a:lnTo>
                      <a:lnTo>
                        <a:pt x="258" y="307"/>
                      </a:lnTo>
                      <a:lnTo>
                        <a:pt x="274" y="312"/>
                      </a:lnTo>
                      <a:lnTo>
                        <a:pt x="295" y="316"/>
                      </a:lnTo>
                      <a:lnTo>
                        <a:pt x="299" y="316"/>
                      </a:lnTo>
                      <a:lnTo>
                        <a:pt x="301" y="315"/>
                      </a:lnTo>
                      <a:lnTo>
                        <a:pt x="305" y="308"/>
                      </a:lnTo>
                      <a:lnTo>
                        <a:pt x="307" y="307"/>
                      </a:lnTo>
                      <a:lnTo>
                        <a:pt x="313" y="307"/>
                      </a:lnTo>
                      <a:lnTo>
                        <a:pt x="317" y="310"/>
                      </a:lnTo>
                      <a:lnTo>
                        <a:pt x="323" y="308"/>
                      </a:lnTo>
                      <a:lnTo>
                        <a:pt x="323" y="294"/>
                      </a:lnTo>
                      <a:lnTo>
                        <a:pt x="321" y="281"/>
                      </a:lnTo>
                      <a:lnTo>
                        <a:pt x="318" y="280"/>
                      </a:lnTo>
                      <a:lnTo>
                        <a:pt x="311" y="279"/>
                      </a:lnTo>
                      <a:lnTo>
                        <a:pt x="307" y="274"/>
                      </a:lnTo>
                      <a:lnTo>
                        <a:pt x="304" y="258"/>
                      </a:lnTo>
                      <a:lnTo>
                        <a:pt x="296" y="238"/>
                      </a:lnTo>
                      <a:lnTo>
                        <a:pt x="296" y="230"/>
                      </a:lnTo>
                      <a:lnTo>
                        <a:pt x="297" y="213"/>
                      </a:lnTo>
                      <a:lnTo>
                        <a:pt x="301" y="206"/>
                      </a:lnTo>
                      <a:lnTo>
                        <a:pt x="307" y="199"/>
                      </a:lnTo>
                      <a:lnTo>
                        <a:pt x="310" y="194"/>
                      </a:lnTo>
                      <a:lnTo>
                        <a:pt x="310" y="183"/>
                      </a:lnTo>
                      <a:lnTo>
                        <a:pt x="312" y="174"/>
                      </a:lnTo>
                      <a:lnTo>
                        <a:pt x="318" y="161"/>
                      </a:lnTo>
                      <a:lnTo>
                        <a:pt x="322" y="152"/>
                      </a:lnTo>
                      <a:lnTo>
                        <a:pt x="324" y="150"/>
                      </a:lnTo>
                      <a:lnTo>
                        <a:pt x="328" y="145"/>
                      </a:lnTo>
                      <a:lnTo>
                        <a:pt x="332" y="144"/>
                      </a:lnTo>
                      <a:lnTo>
                        <a:pt x="332" y="139"/>
                      </a:lnTo>
                      <a:lnTo>
                        <a:pt x="337" y="138"/>
                      </a:lnTo>
                      <a:lnTo>
                        <a:pt x="334" y="122"/>
                      </a:lnTo>
                      <a:lnTo>
                        <a:pt x="327" y="95"/>
                      </a:lnTo>
                      <a:lnTo>
                        <a:pt x="324" y="91"/>
                      </a:lnTo>
                      <a:lnTo>
                        <a:pt x="321" y="90"/>
                      </a:lnTo>
                      <a:lnTo>
                        <a:pt x="321" y="87"/>
                      </a:lnTo>
                      <a:lnTo>
                        <a:pt x="326" y="82"/>
                      </a:lnTo>
                      <a:lnTo>
                        <a:pt x="323" y="77"/>
                      </a:lnTo>
                      <a:lnTo>
                        <a:pt x="324" y="74"/>
                      </a:lnTo>
                      <a:lnTo>
                        <a:pt x="324" y="68"/>
                      </a:lnTo>
                      <a:lnTo>
                        <a:pt x="322" y="70"/>
                      </a:lnTo>
                      <a:lnTo>
                        <a:pt x="316" y="70"/>
                      </a:lnTo>
                      <a:lnTo>
                        <a:pt x="313" y="69"/>
                      </a:lnTo>
                      <a:lnTo>
                        <a:pt x="308" y="59"/>
                      </a:lnTo>
                      <a:lnTo>
                        <a:pt x="307" y="54"/>
                      </a:lnTo>
                      <a:lnTo>
                        <a:pt x="302" y="53"/>
                      </a:lnTo>
                      <a:lnTo>
                        <a:pt x="296" y="43"/>
                      </a:lnTo>
                      <a:lnTo>
                        <a:pt x="295" y="43"/>
                      </a:lnTo>
                      <a:lnTo>
                        <a:pt x="290" y="48"/>
                      </a:lnTo>
                      <a:lnTo>
                        <a:pt x="279" y="43"/>
                      </a:lnTo>
                      <a:lnTo>
                        <a:pt x="272" y="43"/>
                      </a:lnTo>
                      <a:lnTo>
                        <a:pt x="262" y="46"/>
                      </a:lnTo>
                      <a:lnTo>
                        <a:pt x="250" y="49"/>
                      </a:lnTo>
                      <a:lnTo>
                        <a:pt x="242" y="52"/>
                      </a:lnTo>
                      <a:lnTo>
                        <a:pt x="236" y="53"/>
                      </a:lnTo>
                      <a:lnTo>
                        <a:pt x="234" y="59"/>
                      </a:lnTo>
                      <a:lnTo>
                        <a:pt x="230" y="61"/>
                      </a:lnTo>
                      <a:lnTo>
                        <a:pt x="223" y="58"/>
                      </a:lnTo>
                      <a:lnTo>
                        <a:pt x="221" y="54"/>
                      </a:lnTo>
                      <a:lnTo>
                        <a:pt x="220" y="54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8"/>
                      </a:lnTo>
                      <a:lnTo>
                        <a:pt x="207" y="54"/>
                      </a:lnTo>
                      <a:lnTo>
                        <a:pt x="205" y="50"/>
                      </a:lnTo>
                      <a:lnTo>
                        <a:pt x="202" y="47"/>
                      </a:lnTo>
                      <a:lnTo>
                        <a:pt x="198" y="47"/>
                      </a:lnTo>
                      <a:lnTo>
                        <a:pt x="198" y="42"/>
                      </a:lnTo>
                      <a:lnTo>
                        <a:pt x="197" y="39"/>
                      </a:lnTo>
                      <a:lnTo>
                        <a:pt x="194" y="38"/>
                      </a:lnTo>
                      <a:lnTo>
                        <a:pt x="191" y="32"/>
                      </a:lnTo>
                      <a:lnTo>
                        <a:pt x="189" y="31"/>
                      </a:lnTo>
                      <a:lnTo>
                        <a:pt x="188" y="30"/>
                      </a:lnTo>
                      <a:lnTo>
                        <a:pt x="187" y="25"/>
                      </a:lnTo>
                      <a:lnTo>
                        <a:pt x="187" y="23"/>
                      </a:lnTo>
                      <a:lnTo>
                        <a:pt x="184" y="22"/>
                      </a:lnTo>
                      <a:lnTo>
                        <a:pt x="173" y="25"/>
                      </a:lnTo>
                      <a:lnTo>
                        <a:pt x="171" y="23"/>
                      </a:lnTo>
                      <a:lnTo>
                        <a:pt x="167" y="17"/>
                      </a:lnTo>
                      <a:lnTo>
                        <a:pt x="165" y="16"/>
                      </a:lnTo>
                      <a:lnTo>
                        <a:pt x="154" y="16"/>
                      </a:lnTo>
                      <a:lnTo>
                        <a:pt x="150" y="16"/>
                      </a:lnTo>
                      <a:lnTo>
                        <a:pt x="148" y="23"/>
                      </a:lnTo>
                      <a:lnTo>
                        <a:pt x="144" y="23"/>
                      </a:lnTo>
                      <a:lnTo>
                        <a:pt x="140" y="27"/>
                      </a:lnTo>
                      <a:lnTo>
                        <a:pt x="130" y="27"/>
                      </a:lnTo>
                      <a:lnTo>
                        <a:pt x="132" y="25"/>
                      </a:lnTo>
                      <a:lnTo>
                        <a:pt x="130" y="14"/>
                      </a:lnTo>
                      <a:lnTo>
                        <a:pt x="129" y="10"/>
                      </a:lnTo>
                      <a:lnTo>
                        <a:pt x="129" y="9"/>
                      </a:lnTo>
                      <a:lnTo>
                        <a:pt x="129" y="4"/>
                      </a:lnTo>
                      <a:lnTo>
                        <a:pt x="127" y="0"/>
                      </a:lnTo>
                      <a:lnTo>
                        <a:pt x="124" y="1"/>
                      </a:lnTo>
                      <a:lnTo>
                        <a:pt x="118" y="1"/>
                      </a:lnTo>
                      <a:lnTo>
                        <a:pt x="116" y="9"/>
                      </a:lnTo>
                      <a:lnTo>
                        <a:pt x="114" y="9"/>
                      </a:lnTo>
                      <a:lnTo>
                        <a:pt x="108" y="5"/>
                      </a:lnTo>
                      <a:lnTo>
                        <a:pt x="106" y="5"/>
                      </a:lnTo>
                      <a:lnTo>
                        <a:pt x="103" y="9"/>
                      </a:lnTo>
                      <a:lnTo>
                        <a:pt x="103" y="12"/>
                      </a:lnTo>
                      <a:lnTo>
                        <a:pt x="105" y="18"/>
                      </a:lnTo>
                      <a:lnTo>
                        <a:pt x="103" y="21"/>
                      </a:lnTo>
                      <a:lnTo>
                        <a:pt x="92" y="21"/>
                      </a:lnTo>
                      <a:lnTo>
                        <a:pt x="86" y="23"/>
                      </a:lnTo>
                      <a:lnTo>
                        <a:pt x="86" y="27"/>
                      </a:lnTo>
                      <a:lnTo>
                        <a:pt x="84" y="32"/>
                      </a:lnTo>
                      <a:lnTo>
                        <a:pt x="80" y="32"/>
                      </a:lnTo>
                      <a:lnTo>
                        <a:pt x="76" y="30"/>
                      </a:lnTo>
                      <a:lnTo>
                        <a:pt x="73" y="25"/>
                      </a:lnTo>
                      <a:lnTo>
                        <a:pt x="70" y="25"/>
                      </a:lnTo>
                      <a:lnTo>
                        <a:pt x="68" y="26"/>
                      </a:lnTo>
                      <a:lnTo>
                        <a:pt x="66" y="27"/>
                      </a:lnTo>
                      <a:lnTo>
                        <a:pt x="65" y="27"/>
                      </a:lnTo>
                      <a:lnTo>
                        <a:pt x="64" y="21"/>
                      </a:lnTo>
                      <a:lnTo>
                        <a:pt x="60" y="16"/>
                      </a:lnTo>
                      <a:lnTo>
                        <a:pt x="57" y="15"/>
                      </a:lnTo>
                      <a:lnTo>
                        <a:pt x="53" y="18"/>
                      </a:lnTo>
                      <a:lnTo>
                        <a:pt x="48" y="17"/>
                      </a:lnTo>
                      <a:lnTo>
                        <a:pt x="46" y="18"/>
                      </a:lnTo>
                      <a:lnTo>
                        <a:pt x="43" y="21"/>
                      </a:lnTo>
                      <a:lnTo>
                        <a:pt x="42" y="25"/>
                      </a:lnTo>
                      <a:lnTo>
                        <a:pt x="39" y="28"/>
                      </a:lnTo>
                      <a:lnTo>
                        <a:pt x="33" y="30"/>
                      </a:lnTo>
                      <a:lnTo>
                        <a:pt x="32" y="32"/>
                      </a:lnTo>
                      <a:lnTo>
                        <a:pt x="26" y="39"/>
                      </a:lnTo>
                      <a:lnTo>
                        <a:pt x="25" y="42"/>
                      </a:lnTo>
                      <a:lnTo>
                        <a:pt x="22" y="44"/>
                      </a:lnTo>
                      <a:lnTo>
                        <a:pt x="24" y="53"/>
                      </a:lnTo>
                      <a:lnTo>
                        <a:pt x="24" y="70"/>
                      </a:lnTo>
                      <a:lnTo>
                        <a:pt x="24" y="73"/>
                      </a:lnTo>
                      <a:lnTo>
                        <a:pt x="31" y="76"/>
                      </a:lnTo>
                      <a:lnTo>
                        <a:pt x="38" y="76"/>
                      </a:lnTo>
                      <a:lnTo>
                        <a:pt x="37" y="90"/>
                      </a:lnTo>
                      <a:lnTo>
                        <a:pt x="41" y="89"/>
                      </a:lnTo>
                      <a:lnTo>
                        <a:pt x="44" y="93"/>
                      </a:lnTo>
                      <a:lnTo>
                        <a:pt x="44" y="96"/>
                      </a:lnTo>
                      <a:lnTo>
                        <a:pt x="42" y="97"/>
                      </a:lnTo>
                      <a:lnTo>
                        <a:pt x="38" y="101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41" y="111"/>
                      </a:lnTo>
                      <a:lnTo>
                        <a:pt x="44" y="111"/>
                      </a:lnTo>
                      <a:lnTo>
                        <a:pt x="44" y="117"/>
                      </a:lnTo>
                      <a:lnTo>
                        <a:pt x="47" y="120"/>
                      </a:lnTo>
                      <a:lnTo>
                        <a:pt x="47" y="125"/>
                      </a:lnTo>
                      <a:lnTo>
                        <a:pt x="48" y="134"/>
                      </a:lnTo>
                      <a:lnTo>
                        <a:pt x="47" y="134"/>
                      </a:lnTo>
                      <a:lnTo>
                        <a:pt x="44" y="128"/>
                      </a:lnTo>
                      <a:lnTo>
                        <a:pt x="41" y="129"/>
                      </a:lnTo>
                      <a:lnTo>
                        <a:pt x="38" y="129"/>
                      </a:lnTo>
                      <a:lnTo>
                        <a:pt x="35" y="125"/>
                      </a:lnTo>
                      <a:lnTo>
                        <a:pt x="26" y="124"/>
                      </a:lnTo>
                      <a:lnTo>
                        <a:pt x="17" y="128"/>
                      </a:lnTo>
                      <a:lnTo>
                        <a:pt x="17" y="129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17" y="139"/>
                      </a:lnTo>
                      <a:lnTo>
                        <a:pt x="20" y="141"/>
                      </a:lnTo>
                      <a:lnTo>
                        <a:pt x="26" y="141"/>
                      </a:lnTo>
                      <a:lnTo>
                        <a:pt x="30" y="141"/>
                      </a:lnTo>
                      <a:lnTo>
                        <a:pt x="31" y="145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3" y="150"/>
                      </a:lnTo>
                      <a:lnTo>
                        <a:pt x="28" y="152"/>
                      </a:lnTo>
                      <a:lnTo>
                        <a:pt x="27" y="157"/>
                      </a:lnTo>
                      <a:lnTo>
                        <a:pt x="27" y="166"/>
                      </a:lnTo>
                      <a:lnTo>
                        <a:pt x="22" y="172"/>
                      </a:lnTo>
                      <a:lnTo>
                        <a:pt x="22" y="177"/>
                      </a:lnTo>
                      <a:lnTo>
                        <a:pt x="9" y="176"/>
                      </a:lnTo>
                      <a:lnTo>
                        <a:pt x="5" y="178"/>
                      </a:lnTo>
                      <a:lnTo>
                        <a:pt x="6" y="183"/>
                      </a:lnTo>
                      <a:lnTo>
                        <a:pt x="8" y="192"/>
                      </a:lnTo>
                      <a:lnTo>
                        <a:pt x="10" y="193"/>
                      </a:lnTo>
                      <a:lnTo>
                        <a:pt x="12" y="197"/>
                      </a:lnTo>
                      <a:lnTo>
                        <a:pt x="12" y="198"/>
                      </a:lnTo>
                      <a:lnTo>
                        <a:pt x="17" y="202"/>
                      </a:lnTo>
                      <a:lnTo>
                        <a:pt x="14" y="217"/>
                      </a:lnTo>
                      <a:lnTo>
                        <a:pt x="12" y="220"/>
                      </a:lnTo>
                      <a:lnTo>
                        <a:pt x="4" y="227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3" y="235"/>
                      </a:lnTo>
                      <a:lnTo>
                        <a:pt x="4" y="237"/>
                      </a:lnTo>
                      <a:lnTo>
                        <a:pt x="8" y="236"/>
                      </a:lnTo>
                      <a:lnTo>
                        <a:pt x="9" y="238"/>
                      </a:lnTo>
                      <a:lnTo>
                        <a:pt x="11" y="240"/>
                      </a:lnTo>
                      <a:lnTo>
                        <a:pt x="15" y="240"/>
                      </a:lnTo>
                      <a:lnTo>
                        <a:pt x="22" y="245"/>
                      </a:lnTo>
                      <a:lnTo>
                        <a:pt x="32" y="245"/>
                      </a:lnTo>
                      <a:lnTo>
                        <a:pt x="35" y="245"/>
                      </a:lnTo>
                      <a:lnTo>
                        <a:pt x="38" y="252"/>
                      </a:lnTo>
                      <a:lnTo>
                        <a:pt x="38" y="256"/>
                      </a:lnTo>
                      <a:lnTo>
                        <a:pt x="41" y="257"/>
                      </a:lnTo>
                      <a:lnTo>
                        <a:pt x="44" y="262"/>
                      </a:lnTo>
                      <a:lnTo>
                        <a:pt x="46" y="265"/>
                      </a:lnTo>
                      <a:lnTo>
                        <a:pt x="52" y="267"/>
                      </a:lnTo>
                      <a:lnTo>
                        <a:pt x="57" y="272"/>
                      </a:lnTo>
                      <a:lnTo>
                        <a:pt x="63" y="270"/>
                      </a:lnTo>
                      <a:lnTo>
                        <a:pt x="63" y="275"/>
                      </a:lnTo>
                      <a:lnTo>
                        <a:pt x="65" y="280"/>
                      </a:lnTo>
                      <a:lnTo>
                        <a:pt x="66" y="286"/>
                      </a:lnTo>
                      <a:lnTo>
                        <a:pt x="64" y="294"/>
                      </a:lnTo>
                      <a:lnTo>
                        <a:pt x="66" y="299"/>
                      </a:lnTo>
                      <a:lnTo>
                        <a:pt x="66" y="300"/>
                      </a:lnTo>
                      <a:lnTo>
                        <a:pt x="62" y="300"/>
                      </a:lnTo>
                      <a:lnTo>
                        <a:pt x="60" y="303"/>
                      </a:lnTo>
                      <a:lnTo>
                        <a:pt x="60" y="311"/>
                      </a:lnTo>
                      <a:lnTo>
                        <a:pt x="57" y="311"/>
                      </a:lnTo>
                      <a:lnTo>
                        <a:pt x="57" y="313"/>
                      </a:lnTo>
                      <a:lnTo>
                        <a:pt x="57" y="318"/>
                      </a:lnTo>
                      <a:lnTo>
                        <a:pt x="55" y="323"/>
                      </a:lnTo>
                      <a:lnTo>
                        <a:pt x="57" y="35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51"/>
                <p:cNvSpPr>
                  <a:spLocks noChangeAspect="1"/>
                </p:cNvSpPr>
                <p:nvPr/>
              </p:nvSpPr>
              <p:spPr bwMode="gray">
                <a:xfrm>
                  <a:off x="4756943" y="3497609"/>
                  <a:ext cx="38100" cy="90488"/>
                </a:xfrm>
                <a:custGeom>
                  <a:avLst/>
                  <a:gdLst/>
                  <a:ahLst/>
                  <a:cxnLst>
                    <a:cxn ang="0">
                      <a:pos x="80" y="281"/>
                    </a:cxn>
                    <a:cxn ang="0">
                      <a:pos x="77" y="279"/>
                    </a:cxn>
                    <a:cxn ang="0">
                      <a:pos x="61" y="262"/>
                    </a:cxn>
                    <a:cxn ang="0">
                      <a:pos x="53" y="252"/>
                    </a:cxn>
                    <a:cxn ang="0">
                      <a:pos x="48" y="241"/>
                    </a:cxn>
                    <a:cxn ang="0">
                      <a:pos x="47" y="231"/>
                    </a:cxn>
                    <a:cxn ang="0">
                      <a:pos x="46" y="209"/>
                    </a:cxn>
                    <a:cxn ang="0">
                      <a:pos x="47" y="188"/>
                    </a:cxn>
                    <a:cxn ang="0">
                      <a:pos x="43" y="148"/>
                    </a:cxn>
                    <a:cxn ang="0">
                      <a:pos x="42" y="114"/>
                    </a:cxn>
                    <a:cxn ang="0">
                      <a:pos x="41" y="101"/>
                    </a:cxn>
                    <a:cxn ang="0">
                      <a:pos x="38" y="95"/>
                    </a:cxn>
                    <a:cxn ang="0">
                      <a:pos x="34" y="89"/>
                    </a:cxn>
                    <a:cxn ang="0">
                      <a:pos x="32" y="68"/>
                    </a:cxn>
                    <a:cxn ang="0">
                      <a:pos x="29" y="53"/>
                    </a:cxn>
                    <a:cxn ang="0">
                      <a:pos x="25" y="48"/>
                    </a:cxn>
                    <a:cxn ang="0">
                      <a:pos x="18" y="41"/>
                    </a:cxn>
                    <a:cxn ang="0">
                      <a:pos x="14" y="33"/>
                    </a:cxn>
                    <a:cxn ang="0">
                      <a:pos x="5" y="27"/>
                    </a:cxn>
                    <a:cxn ang="0">
                      <a:pos x="4" y="21"/>
                    </a:cxn>
                    <a:cxn ang="0">
                      <a:pos x="8" y="16"/>
                    </a:cxn>
                    <a:cxn ang="0">
                      <a:pos x="8" y="11"/>
                    </a:cxn>
                    <a:cxn ang="0">
                      <a:pos x="11" y="6"/>
                    </a:cxn>
                    <a:cxn ang="0">
                      <a:pos x="10" y="5"/>
                    </a:cxn>
                    <a:cxn ang="0">
                      <a:pos x="2" y="4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5" y="6"/>
                    </a:cxn>
                    <a:cxn ang="0">
                      <a:pos x="38" y="11"/>
                    </a:cxn>
                    <a:cxn ang="0">
                      <a:pos x="42" y="11"/>
                    </a:cxn>
                    <a:cxn ang="0">
                      <a:pos x="45" y="8"/>
                    </a:cxn>
                    <a:cxn ang="0">
                      <a:pos x="59" y="9"/>
                    </a:cxn>
                    <a:cxn ang="0">
                      <a:pos x="61" y="8"/>
                    </a:cxn>
                    <a:cxn ang="0">
                      <a:pos x="58" y="10"/>
                    </a:cxn>
                    <a:cxn ang="0">
                      <a:pos x="57" y="17"/>
                    </a:cxn>
                    <a:cxn ang="0">
                      <a:pos x="53" y="25"/>
                    </a:cxn>
                    <a:cxn ang="0">
                      <a:pos x="52" y="35"/>
                    </a:cxn>
                    <a:cxn ang="0">
                      <a:pos x="52" y="43"/>
                    </a:cxn>
                    <a:cxn ang="0">
                      <a:pos x="57" y="47"/>
                    </a:cxn>
                    <a:cxn ang="0">
                      <a:pos x="63" y="51"/>
                    </a:cxn>
                    <a:cxn ang="0">
                      <a:pos x="67" y="51"/>
                    </a:cxn>
                    <a:cxn ang="0">
                      <a:pos x="72" y="53"/>
                    </a:cxn>
                    <a:cxn ang="0">
                      <a:pos x="84" y="69"/>
                    </a:cxn>
                    <a:cxn ang="0">
                      <a:pos x="93" y="89"/>
                    </a:cxn>
                    <a:cxn ang="0">
                      <a:pos x="99" y="110"/>
                    </a:cxn>
                    <a:cxn ang="0">
                      <a:pos x="102" y="119"/>
                    </a:cxn>
                    <a:cxn ang="0">
                      <a:pos x="104" y="125"/>
                    </a:cxn>
                    <a:cxn ang="0">
                      <a:pos x="106" y="134"/>
                    </a:cxn>
                    <a:cxn ang="0">
                      <a:pos x="108" y="145"/>
                    </a:cxn>
                    <a:cxn ang="0">
                      <a:pos x="110" y="164"/>
                    </a:cxn>
                    <a:cxn ang="0">
                      <a:pos x="110" y="215"/>
                    </a:cxn>
                    <a:cxn ang="0">
                      <a:pos x="106" y="238"/>
                    </a:cxn>
                    <a:cxn ang="0">
                      <a:pos x="106" y="248"/>
                    </a:cxn>
                    <a:cxn ang="0">
                      <a:pos x="110" y="261"/>
                    </a:cxn>
                    <a:cxn ang="0">
                      <a:pos x="112" y="268"/>
                    </a:cxn>
                    <a:cxn ang="0">
                      <a:pos x="113" y="269"/>
                    </a:cxn>
                    <a:cxn ang="0">
                      <a:pos x="120" y="270"/>
                    </a:cxn>
                    <a:cxn ang="0">
                      <a:pos x="99" y="275"/>
                    </a:cxn>
                    <a:cxn ang="0">
                      <a:pos x="80" y="281"/>
                    </a:cxn>
                  </a:cxnLst>
                  <a:rect l="0" t="0" r="r" b="b"/>
                  <a:pathLst>
                    <a:path w="120" h="281">
                      <a:moveTo>
                        <a:pt x="80" y="281"/>
                      </a:moveTo>
                      <a:lnTo>
                        <a:pt x="77" y="279"/>
                      </a:lnTo>
                      <a:lnTo>
                        <a:pt x="61" y="262"/>
                      </a:lnTo>
                      <a:lnTo>
                        <a:pt x="53" y="252"/>
                      </a:lnTo>
                      <a:lnTo>
                        <a:pt x="48" y="241"/>
                      </a:lnTo>
                      <a:lnTo>
                        <a:pt x="47" y="231"/>
                      </a:lnTo>
                      <a:lnTo>
                        <a:pt x="46" y="209"/>
                      </a:lnTo>
                      <a:lnTo>
                        <a:pt x="47" y="188"/>
                      </a:lnTo>
                      <a:lnTo>
                        <a:pt x="43" y="148"/>
                      </a:lnTo>
                      <a:lnTo>
                        <a:pt x="42" y="114"/>
                      </a:lnTo>
                      <a:lnTo>
                        <a:pt x="41" y="101"/>
                      </a:lnTo>
                      <a:lnTo>
                        <a:pt x="38" y="95"/>
                      </a:lnTo>
                      <a:lnTo>
                        <a:pt x="34" y="89"/>
                      </a:lnTo>
                      <a:lnTo>
                        <a:pt x="32" y="68"/>
                      </a:lnTo>
                      <a:lnTo>
                        <a:pt x="29" y="53"/>
                      </a:lnTo>
                      <a:lnTo>
                        <a:pt x="25" y="48"/>
                      </a:lnTo>
                      <a:lnTo>
                        <a:pt x="18" y="41"/>
                      </a:lnTo>
                      <a:lnTo>
                        <a:pt x="14" y="33"/>
                      </a:lnTo>
                      <a:lnTo>
                        <a:pt x="5" y="27"/>
                      </a:lnTo>
                      <a:lnTo>
                        <a:pt x="4" y="21"/>
                      </a:lnTo>
                      <a:lnTo>
                        <a:pt x="8" y="16"/>
                      </a:lnTo>
                      <a:lnTo>
                        <a:pt x="8" y="11"/>
                      </a:lnTo>
                      <a:lnTo>
                        <a:pt x="11" y="6"/>
                      </a:lnTo>
                      <a:lnTo>
                        <a:pt x="10" y="5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5" y="6"/>
                      </a:lnTo>
                      <a:lnTo>
                        <a:pt x="38" y="11"/>
                      </a:lnTo>
                      <a:lnTo>
                        <a:pt x="42" y="11"/>
                      </a:lnTo>
                      <a:lnTo>
                        <a:pt x="45" y="8"/>
                      </a:lnTo>
                      <a:lnTo>
                        <a:pt x="59" y="9"/>
                      </a:lnTo>
                      <a:lnTo>
                        <a:pt x="61" y="8"/>
                      </a:lnTo>
                      <a:lnTo>
                        <a:pt x="58" y="10"/>
                      </a:lnTo>
                      <a:lnTo>
                        <a:pt x="57" y="17"/>
                      </a:lnTo>
                      <a:lnTo>
                        <a:pt x="53" y="25"/>
                      </a:lnTo>
                      <a:lnTo>
                        <a:pt x="52" y="35"/>
                      </a:lnTo>
                      <a:lnTo>
                        <a:pt x="52" y="43"/>
                      </a:lnTo>
                      <a:lnTo>
                        <a:pt x="57" y="47"/>
                      </a:lnTo>
                      <a:lnTo>
                        <a:pt x="63" y="51"/>
                      </a:lnTo>
                      <a:lnTo>
                        <a:pt x="67" y="51"/>
                      </a:lnTo>
                      <a:lnTo>
                        <a:pt x="72" y="53"/>
                      </a:lnTo>
                      <a:lnTo>
                        <a:pt x="84" y="69"/>
                      </a:lnTo>
                      <a:lnTo>
                        <a:pt x="93" y="89"/>
                      </a:lnTo>
                      <a:lnTo>
                        <a:pt x="99" y="110"/>
                      </a:lnTo>
                      <a:lnTo>
                        <a:pt x="102" y="119"/>
                      </a:lnTo>
                      <a:lnTo>
                        <a:pt x="104" y="125"/>
                      </a:lnTo>
                      <a:lnTo>
                        <a:pt x="106" y="134"/>
                      </a:lnTo>
                      <a:lnTo>
                        <a:pt x="108" y="145"/>
                      </a:lnTo>
                      <a:lnTo>
                        <a:pt x="110" y="164"/>
                      </a:lnTo>
                      <a:lnTo>
                        <a:pt x="110" y="215"/>
                      </a:lnTo>
                      <a:lnTo>
                        <a:pt x="106" y="238"/>
                      </a:lnTo>
                      <a:lnTo>
                        <a:pt x="106" y="248"/>
                      </a:lnTo>
                      <a:lnTo>
                        <a:pt x="110" y="261"/>
                      </a:lnTo>
                      <a:lnTo>
                        <a:pt x="112" y="268"/>
                      </a:lnTo>
                      <a:lnTo>
                        <a:pt x="113" y="269"/>
                      </a:lnTo>
                      <a:lnTo>
                        <a:pt x="120" y="270"/>
                      </a:lnTo>
                      <a:lnTo>
                        <a:pt x="99" y="275"/>
                      </a:lnTo>
                      <a:lnTo>
                        <a:pt x="80" y="281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52"/>
                <p:cNvSpPr>
                  <a:spLocks noChangeAspect="1"/>
                </p:cNvSpPr>
                <p:nvPr/>
              </p:nvSpPr>
              <p:spPr bwMode="gray">
                <a:xfrm>
                  <a:off x="4972842" y="3600797"/>
                  <a:ext cx="331788" cy="323850"/>
                </a:xfrm>
                <a:custGeom>
                  <a:avLst/>
                  <a:gdLst/>
                  <a:ahLst/>
                  <a:cxnLst>
                    <a:cxn ang="0">
                      <a:pos x="960" y="671"/>
                    </a:cxn>
                    <a:cxn ang="0">
                      <a:pos x="939" y="609"/>
                    </a:cxn>
                    <a:cxn ang="0">
                      <a:pos x="933" y="528"/>
                    </a:cxn>
                    <a:cxn ang="0">
                      <a:pos x="933" y="488"/>
                    </a:cxn>
                    <a:cxn ang="0">
                      <a:pos x="927" y="435"/>
                    </a:cxn>
                    <a:cxn ang="0">
                      <a:pos x="934" y="392"/>
                    </a:cxn>
                    <a:cxn ang="0">
                      <a:pos x="960" y="337"/>
                    </a:cxn>
                    <a:cxn ang="0">
                      <a:pos x="979" y="248"/>
                    </a:cxn>
                    <a:cxn ang="0">
                      <a:pos x="1015" y="202"/>
                    </a:cxn>
                    <a:cxn ang="0">
                      <a:pos x="1043" y="167"/>
                    </a:cxn>
                    <a:cxn ang="0">
                      <a:pos x="1020" y="143"/>
                    </a:cxn>
                    <a:cxn ang="0">
                      <a:pos x="1019" y="90"/>
                    </a:cxn>
                    <a:cxn ang="0">
                      <a:pos x="955" y="36"/>
                    </a:cxn>
                    <a:cxn ang="0">
                      <a:pos x="892" y="52"/>
                    </a:cxn>
                    <a:cxn ang="0">
                      <a:pos x="839" y="5"/>
                    </a:cxn>
                    <a:cxn ang="0">
                      <a:pos x="771" y="0"/>
                    </a:cxn>
                    <a:cxn ang="0">
                      <a:pos x="697" y="16"/>
                    </a:cxn>
                    <a:cxn ang="0">
                      <a:pos x="676" y="10"/>
                    </a:cxn>
                    <a:cxn ang="0">
                      <a:pos x="601" y="27"/>
                    </a:cxn>
                    <a:cxn ang="0">
                      <a:pos x="509" y="53"/>
                    </a:cxn>
                    <a:cxn ang="0">
                      <a:pos x="436" y="25"/>
                    </a:cxn>
                    <a:cxn ang="0">
                      <a:pos x="384" y="16"/>
                    </a:cxn>
                    <a:cxn ang="0">
                      <a:pos x="359" y="75"/>
                    </a:cxn>
                    <a:cxn ang="0">
                      <a:pos x="326" y="159"/>
                    </a:cxn>
                    <a:cxn ang="0">
                      <a:pos x="298" y="327"/>
                    </a:cxn>
                    <a:cxn ang="0">
                      <a:pos x="217" y="423"/>
                    </a:cxn>
                    <a:cxn ang="0">
                      <a:pos x="181" y="516"/>
                    </a:cxn>
                    <a:cxn ang="0">
                      <a:pos x="112" y="531"/>
                    </a:cxn>
                    <a:cxn ang="0">
                      <a:pos x="68" y="551"/>
                    </a:cxn>
                    <a:cxn ang="0">
                      <a:pos x="18" y="560"/>
                    </a:cxn>
                    <a:cxn ang="0">
                      <a:pos x="3" y="612"/>
                    </a:cxn>
                    <a:cxn ang="0">
                      <a:pos x="9" y="624"/>
                    </a:cxn>
                    <a:cxn ang="0">
                      <a:pos x="70" y="606"/>
                    </a:cxn>
                    <a:cxn ang="0">
                      <a:pos x="155" y="606"/>
                    </a:cxn>
                    <a:cxn ang="0">
                      <a:pos x="225" y="613"/>
                    </a:cxn>
                    <a:cxn ang="0">
                      <a:pos x="244" y="654"/>
                    </a:cxn>
                    <a:cxn ang="0">
                      <a:pos x="289" y="727"/>
                    </a:cxn>
                    <a:cxn ang="0">
                      <a:pos x="366" y="725"/>
                    </a:cxn>
                    <a:cxn ang="0">
                      <a:pos x="393" y="694"/>
                    </a:cxn>
                    <a:cxn ang="0">
                      <a:pos x="444" y="664"/>
                    </a:cxn>
                    <a:cxn ang="0">
                      <a:pos x="520" y="699"/>
                    </a:cxn>
                    <a:cxn ang="0">
                      <a:pos x="527" y="781"/>
                    </a:cxn>
                    <a:cxn ang="0">
                      <a:pos x="541" y="850"/>
                    </a:cxn>
                    <a:cxn ang="0">
                      <a:pos x="531" y="894"/>
                    </a:cxn>
                    <a:cxn ang="0">
                      <a:pos x="549" y="908"/>
                    </a:cxn>
                    <a:cxn ang="0">
                      <a:pos x="613" y="891"/>
                    </a:cxn>
                    <a:cxn ang="0">
                      <a:pos x="645" y="882"/>
                    </a:cxn>
                    <a:cxn ang="0">
                      <a:pos x="667" y="903"/>
                    </a:cxn>
                    <a:cxn ang="0">
                      <a:pos x="697" y="901"/>
                    </a:cxn>
                    <a:cxn ang="0">
                      <a:pos x="736" y="925"/>
                    </a:cxn>
                    <a:cxn ang="0">
                      <a:pos x="799" y="934"/>
                    </a:cxn>
                    <a:cxn ang="0">
                      <a:pos x="858" y="961"/>
                    </a:cxn>
                    <a:cxn ang="0">
                      <a:pos x="898" y="999"/>
                    </a:cxn>
                    <a:cxn ang="0">
                      <a:pos x="941" y="1010"/>
                    </a:cxn>
                    <a:cxn ang="0">
                      <a:pos x="959" y="1018"/>
                    </a:cxn>
                    <a:cxn ang="0">
                      <a:pos x="956" y="958"/>
                    </a:cxn>
                    <a:cxn ang="0">
                      <a:pos x="911" y="955"/>
                    </a:cxn>
                    <a:cxn ang="0">
                      <a:pos x="895" y="917"/>
                    </a:cxn>
                    <a:cxn ang="0">
                      <a:pos x="912" y="820"/>
                    </a:cxn>
                    <a:cxn ang="0">
                      <a:pos x="914" y="772"/>
                    </a:cxn>
                    <a:cxn ang="0">
                      <a:pos x="941" y="748"/>
                    </a:cxn>
                  </a:cxnLst>
                  <a:rect l="0" t="0" r="r" b="b"/>
                  <a:pathLst>
                    <a:path w="1045" h="1018">
                      <a:moveTo>
                        <a:pt x="1003" y="735"/>
                      </a:moveTo>
                      <a:lnTo>
                        <a:pt x="995" y="700"/>
                      </a:lnTo>
                      <a:lnTo>
                        <a:pt x="986" y="688"/>
                      </a:lnTo>
                      <a:lnTo>
                        <a:pt x="972" y="684"/>
                      </a:lnTo>
                      <a:lnTo>
                        <a:pt x="960" y="671"/>
                      </a:lnTo>
                      <a:lnTo>
                        <a:pt x="952" y="662"/>
                      </a:lnTo>
                      <a:lnTo>
                        <a:pt x="945" y="646"/>
                      </a:lnTo>
                      <a:lnTo>
                        <a:pt x="940" y="639"/>
                      </a:lnTo>
                      <a:lnTo>
                        <a:pt x="936" y="622"/>
                      </a:lnTo>
                      <a:lnTo>
                        <a:pt x="939" y="609"/>
                      </a:lnTo>
                      <a:lnTo>
                        <a:pt x="939" y="597"/>
                      </a:lnTo>
                      <a:lnTo>
                        <a:pt x="933" y="585"/>
                      </a:lnTo>
                      <a:lnTo>
                        <a:pt x="927" y="566"/>
                      </a:lnTo>
                      <a:lnTo>
                        <a:pt x="928" y="551"/>
                      </a:lnTo>
                      <a:lnTo>
                        <a:pt x="933" y="528"/>
                      </a:lnTo>
                      <a:lnTo>
                        <a:pt x="932" y="517"/>
                      </a:lnTo>
                      <a:lnTo>
                        <a:pt x="928" y="520"/>
                      </a:lnTo>
                      <a:lnTo>
                        <a:pt x="927" y="515"/>
                      </a:lnTo>
                      <a:lnTo>
                        <a:pt x="928" y="503"/>
                      </a:lnTo>
                      <a:lnTo>
                        <a:pt x="933" y="488"/>
                      </a:lnTo>
                      <a:lnTo>
                        <a:pt x="934" y="478"/>
                      </a:lnTo>
                      <a:lnTo>
                        <a:pt x="938" y="471"/>
                      </a:lnTo>
                      <a:lnTo>
                        <a:pt x="935" y="447"/>
                      </a:lnTo>
                      <a:lnTo>
                        <a:pt x="933" y="441"/>
                      </a:lnTo>
                      <a:lnTo>
                        <a:pt x="927" y="435"/>
                      </a:lnTo>
                      <a:lnTo>
                        <a:pt x="922" y="428"/>
                      </a:lnTo>
                      <a:lnTo>
                        <a:pt x="920" y="424"/>
                      </a:lnTo>
                      <a:lnTo>
                        <a:pt x="920" y="417"/>
                      </a:lnTo>
                      <a:lnTo>
                        <a:pt x="930" y="403"/>
                      </a:lnTo>
                      <a:lnTo>
                        <a:pt x="934" y="392"/>
                      </a:lnTo>
                      <a:lnTo>
                        <a:pt x="941" y="379"/>
                      </a:lnTo>
                      <a:lnTo>
                        <a:pt x="949" y="367"/>
                      </a:lnTo>
                      <a:lnTo>
                        <a:pt x="956" y="360"/>
                      </a:lnTo>
                      <a:lnTo>
                        <a:pt x="959" y="358"/>
                      </a:lnTo>
                      <a:lnTo>
                        <a:pt x="960" y="337"/>
                      </a:lnTo>
                      <a:lnTo>
                        <a:pt x="962" y="309"/>
                      </a:lnTo>
                      <a:lnTo>
                        <a:pt x="962" y="295"/>
                      </a:lnTo>
                      <a:lnTo>
                        <a:pt x="970" y="264"/>
                      </a:lnTo>
                      <a:lnTo>
                        <a:pt x="976" y="253"/>
                      </a:lnTo>
                      <a:lnTo>
                        <a:pt x="979" y="248"/>
                      </a:lnTo>
                      <a:lnTo>
                        <a:pt x="992" y="234"/>
                      </a:lnTo>
                      <a:lnTo>
                        <a:pt x="1003" y="221"/>
                      </a:lnTo>
                      <a:lnTo>
                        <a:pt x="1009" y="215"/>
                      </a:lnTo>
                      <a:lnTo>
                        <a:pt x="1011" y="209"/>
                      </a:lnTo>
                      <a:lnTo>
                        <a:pt x="1015" y="202"/>
                      </a:lnTo>
                      <a:lnTo>
                        <a:pt x="1026" y="197"/>
                      </a:lnTo>
                      <a:lnTo>
                        <a:pt x="1032" y="192"/>
                      </a:lnTo>
                      <a:lnTo>
                        <a:pt x="1041" y="183"/>
                      </a:lnTo>
                      <a:lnTo>
                        <a:pt x="1045" y="175"/>
                      </a:lnTo>
                      <a:lnTo>
                        <a:pt x="1043" y="167"/>
                      </a:lnTo>
                      <a:lnTo>
                        <a:pt x="1041" y="162"/>
                      </a:lnTo>
                      <a:lnTo>
                        <a:pt x="1032" y="160"/>
                      </a:lnTo>
                      <a:lnTo>
                        <a:pt x="1027" y="156"/>
                      </a:lnTo>
                      <a:lnTo>
                        <a:pt x="1022" y="151"/>
                      </a:lnTo>
                      <a:lnTo>
                        <a:pt x="1020" y="143"/>
                      </a:lnTo>
                      <a:lnTo>
                        <a:pt x="1019" y="121"/>
                      </a:lnTo>
                      <a:lnTo>
                        <a:pt x="1022" y="103"/>
                      </a:lnTo>
                      <a:lnTo>
                        <a:pt x="1025" y="94"/>
                      </a:lnTo>
                      <a:lnTo>
                        <a:pt x="1025" y="90"/>
                      </a:lnTo>
                      <a:lnTo>
                        <a:pt x="1019" y="90"/>
                      </a:lnTo>
                      <a:lnTo>
                        <a:pt x="1013" y="85"/>
                      </a:lnTo>
                      <a:lnTo>
                        <a:pt x="1004" y="76"/>
                      </a:lnTo>
                      <a:lnTo>
                        <a:pt x="990" y="68"/>
                      </a:lnTo>
                      <a:lnTo>
                        <a:pt x="966" y="42"/>
                      </a:lnTo>
                      <a:lnTo>
                        <a:pt x="955" y="36"/>
                      </a:lnTo>
                      <a:lnTo>
                        <a:pt x="943" y="46"/>
                      </a:lnTo>
                      <a:lnTo>
                        <a:pt x="932" y="47"/>
                      </a:lnTo>
                      <a:lnTo>
                        <a:pt x="905" y="41"/>
                      </a:lnTo>
                      <a:lnTo>
                        <a:pt x="898" y="49"/>
                      </a:lnTo>
                      <a:lnTo>
                        <a:pt x="892" y="52"/>
                      </a:lnTo>
                      <a:lnTo>
                        <a:pt x="869" y="43"/>
                      </a:lnTo>
                      <a:lnTo>
                        <a:pt x="864" y="33"/>
                      </a:lnTo>
                      <a:lnTo>
                        <a:pt x="858" y="25"/>
                      </a:lnTo>
                      <a:lnTo>
                        <a:pt x="846" y="16"/>
                      </a:lnTo>
                      <a:lnTo>
                        <a:pt x="839" y="5"/>
                      </a:lnTo>
                      <a:lnTo>
                        <a:pt x="811" y="5"/>
                      </a:lnTo>
                      <a:lnTo>
                        <a:pt x="803" y="16"/>
                      </a:lnTo>
                      <a:lnTo>
                        <a:pt x="791" y="9"/>
                      </a:lnTo>
                      <a:lnTo>
                        <a:pt x="784" y="16"/>
                      </a:lnTo>
                      <a:lnTo>
                        <a:pt x="771" y="0"/>
                      </a:lnTo>
                      <a:lnTo>
                        <a:pt x="756" y="5"/>
                      </a:lnTo>
                      <a:lnTo>
                        <a:pt x="733" y="9"/>
                      </a:lnTo>
                      <a:lnTo>
                        <a:pt x="713" y="4"/>
                      </a:lnTo>
                      <a:lnTo>
                        <a:pt x="709" y="16"/>
                      </a:lnTo>
                      <a:lnTo>
                        <a:pt x="697" y="16"/>
                      </a:lnTo>
                      <a:lnTo>
                        <a:pt x="690" y="19"/>
                      </a:lnTo>
                      <a:lnTo>
                        <a:pt x="682" y="16"/>
                      </a:lnTo>
                      <a:lnTo>
                        <a:pt x="683" y="16"/>
                      </a:lnTo>
                      <a:lnTo>
                        <a:pt x="682" y="10"/>
                      </a:lnTo>
                      <a:lnTo>
                        <a:pt x="676" y="10"/>
                      </a:lnTo>
                      <a:lnTo>
                        <a:pt x="665" y="16"/>
                      </a:lnTo>
                      <a:lnTo>
                        <a:pt x="639" y="21"/>
                      </a:lnTo>
                      <a:lnTo>
                        <a:pt x="628" y="27"/>
                      </a:lnTo>
                      <a:lnTo>
                        <a:pt x="610" y="32"/>
                      </a:lnTo>
                      <a:lnTo>
                        <a:pt x="601" y="27"/>
                      </a:lnTo>
                      <a:lnTo>
                        <a:pt x="583" y="24"/>
                      </a:lnTo>
                      <a:lnTo>
                        <a:pt x="569" y="32"/>
                      </a:lnTo>
                      <a:lnTo>
                        <a:pt x="567" y="49"/>
                      </a:lnTo>
                      <a:lnTo>
                        <a:pt x="559" y="53"/>
                      </a:lnTo>
                      <a:lnTo>
                        <a:pt x="509" y="53"/>
                      </a:lnTo>
                      <a:lnTo>
                        <a:pt x="486" y="47"/>
                      </a:lnTo>
                      <a:lnTo>
                        <a:pt x="472" y="37"/>
                      </a:lnTo>
                      <a:lnTo>
                        <a:pt x="465" y="46"/>
                      </a:lnTo>
                      <a:lnTo>
                        <a:pt x="457" y="43"/>
                      </a:lnTo>
                      <a:lnTo>
                        <a:pt x="436" y="25"/>
                      </a:lnTo>
                      <a:lnTo>
                        <a:pt x="434" y="16"/>
                      </a:lnTo>
                      <a:lnTo>
                        <a:pt x="427" y="6"/>
                      </a:lnTo>
                      <a:lnTo>
                        <a:pt x="411" y="5"/>
                      </a:lnTo>
                      <a:lnTo>
                        <a:pt x="397" y="5"/>
                      </a:lnTo>
                      <a:lnTo>
                        <a:pt x="384" y="16"/>
                      </a:lnTo>
                      <a:lnTo>
                        <a:pt x="378" y="22"/>
                      </a:lnTo>
                      <a:lnTo>
                        <a:pt x="371" y="37"/>
                      </a:lnTo>
                      <a:lnTo>
                        <a:pt x="363" y="42"/>
                      </a:lnTo>
                      <a:lnTo>
                        <a:pt x="360" y="56"/>
                      </a:lnTo>
                      <a:lnTo>
                        <a:pt x="359" y="75"/>
                      </a:lnTo>
                      <a:lnTo>
                        <a:pt x="362" y="84"/>
                      </a:lnTo>
                      <a:lnTo>
                        <a:pt x="349" y="86"/>
                      </a:lnTo>
                      <a:lnTo>
                        <a:pt x="352" y="103"/>
                      </a:lnTo>
                      <a:lnTo>
                        <a:pt x="347" y="122"/>
                      </a:lnTo>
                      <a:lnTo>
                        <a:pt x="326" y="159"/>
                      </a:lnTo>
                      <a:lnTo>
                        <a:pt x="316" y="183"/>
                      </a:lnTo>
                      <a:lnTo>
                        <a:pt x="307" y="227"/>
                      </a:lnTo>
                      <a:lnTo>
                        <a:pt x="306" y="293"/>
                      </a:lnTo>
                      <a:lnTo>
                        <a:pt x="299" y="323"/>
                      </a:lnTo>
                      <a:lnTo>
                        <a:pt x="298" y="327"/>
                      </a:lnTo>
                      <a:lnTo>
                        <a:pt x="283" y="340"/>
                      </a:lnTo>
                      <a:lnTo>
                        <a:pt x="264" y="350"/>
                      </a:lnTo>
                      <a:lnTo>
                        <a:pt x="247" y="366"/>
                      </a:lnTo>
                      <a:lnTo>
                        <a:pt x="224" y="402"/>
                      </a:lnTo>
                      <a:lnTo>
                        <a:pt x="217" y="423"/>
                      </a:lnTo>
                      <a:lnTo>
                        <a:pt x="213" y="444"/>
                      </a:lnTo>
                      <a:lnTo>
                        <a:pt x="213" y="462"/>
                      </a:lnTo>
                      <a:lnTo>
                        <a:pt x="209" y="480"/>
                      </a:lnTo>
                      <a:lnTo>
                        <a:pt x="196" y="501"/>
                      </a:lnTo>
                      <a:lnTo>
                        <a:pt x="181" y="516"/>
                      </a:lnTo>
                      <a:lnTo>
                        <a:pt x="167" y="523"/>
                      </a:lnTo>
                      <a:lnTo>
                        <a:pt x="144" y="544"/>
                      </a:lnTo>
                      <a:lnTo>
                        <a:pt x="123" y="552"/>
                      </a:lnTo>
                      <a:lnTo>
                        <a:pt x="113" y="549"/>
                      </a:lnTo>
                      <a:lnTo>
                        <a:pt x="112" y="531"/>
                      </a:lnTo>
                      <a:lnTo>
                        <a:pt x="110" y="526"/>
                      </a:lnTo>
                      <a:lnTo>
                        <a:pt x="96" y="530"/>
                      </a:lnTo>
                      <a:lnTo>
                        <a:pt x="83" y="532"/>
                      </a:lnTo>
                      <a:lnTo>
                        <a:pt x="75" y="538"/>
                      </a:lnTo>
                      <a:lnTo>
                        <a:pt x="68" y="551"/>
                      </a:lnTo>
                      <a:lnTo>
                        <a:pt x="56" y="554"/>
                      </a:lnTo>
                      <a:lnTo>
                        <a:pt x="40" y="544"/>
                      </a:lnTo>
                      <a:lnTo>
                        <a:pt x="36" y="546"/>
                      </a:lnTo>
                      <a:lnTo>
                        <a:pt x="27" y="552"/>
                      </a:lnTo>
                      <a:lnTo>
                        <a:pt x="18" y="560"/>
                      </a:lnTo>
                      <a:lnTo>
                        <a:pt x="14" y="576"/>
                      </a:lnTo>
                      <a:lnTo>
                        <a:pt x="11" y="591"/>
                      </a:lnTo>
                      <a:lnTo>
                        <a:pt x="10" y="603"/>
                      </a:lnTo>
                      <a:lnTo>
                        <a:pt x="2" y="608"/>
                      </a:lnTo>
                      <a:lnTo>
                        <a:pt x="3" y="612"/>
                      </a:lnTo>
                      <a:lnTo>
                        <a:pt x="3" y="619"/>
                      </a:lnTo>
                      <a:lnTo>
                        <a:pt x="0" y="625"/>
                      </a:lnTo>
                      <a:lnTo>
                        <a:pt x="2" y="629"/>
                      </a:lnTo>
                      <a:lnTo>
                        <a:pt x="3" y="627"/>
                      </a:lnTo>
                      <a:lnTo>
                        <a:pt x="9" y="624"/>
                      </a:lnTo>
                      <a:lnTo>
                        <a:pt x="27" y="619"/>
                      </a:lnTo>
                      <a:lnTo>
                        <a:pt x="41" y="612"/>
                      </a:lnTo>
                      <a:lnTo>
                        <a:pt x="54" y="607"/>
                      </a:lnTo>
                      <a:lnTo>
                        <a:pt x="63" y="607"/>
                      </a:lnTo>
                      <a:lnTo>
                        <a:pt x="70" y="606"/>
                      </a:lnTo>
                      <a:lnTo>
                        <a:pt x="94" y="607"/>
                      </a:lnTo>
                      <a:lnTo>
                        <a:pt x="116" y="605"/>
                      </a:lnTo>
                      <a:lnTo>
                        <a:pt x="123" y="607"/>
                      </a:lnTo>
                      <a:lnTo>
                        <a:pt x="142" y="608"/>
                      </a:lnTo>
                      <a:lnTo>
                        <a:pt x="155" y="606"/>
                      </a:lnTo>
                      <a:lnTo>
                        <a:pt x="169" y="606"/>
                      </a:lnTo>
                      <a:lnTo>
                        <a:pt x="202" y="603"/>
                      </a:lnTo>
                      <a:lnTo>
                        <a:pt x="218" y="605"/>
                      </a:lnTo>
                      <a:lnTo>
                        <a:pt x="220" y="606"/>
                      </a:lnTo>
                      <a:lnTo>
                        <a:pt x="225" y="613"/>
                      </a:lnTo>
                      <a:lnTo>
                        <a:pt x="229" y="614"/>
                      </a:lnTo>
                      <a:lnTo>
                        <a:pt x="233" y="613"/>
                      </a:lnTo>
                      <a:lnTo>
                        <a:pt x="237" y="622"/>
                      </a:lnTo>
                      <a:lnTo>
                        <a:pt x="242" y="640"/>
                      </a:lnTo>
                      <a:lnTo>
                        <a:pt x="244" y="654"/>
                      </a:lnTo>
                      <a:lnTo>
                        <a:pt x="245" y="659"/>
                      </a:lnTo>
                      <a:lnTo>
                        <a:pt x="252" y="671"/>
                      </a:lnTo>
                      <a:lnTo>
                        <a:pt x="256" y="687"/>
                      </a:lnTo>
                      <a:lnTo>
                        <a:pt x="268" y="700"/>
                      </a:lnTo>
                      <a:lnTo>
                        <a:pt x="289" y="727"/>
                      </a:lnTo>
                      <a:lnTo>
                        <a:pt x="301" y="732"/>
                      </a:lnTo>
                      <a:lnTo>
                        <a:pt x="315" y="732"/>
                      </a:lnTo>
                      <a:lnTo>
                        <a:pt x="336" y="725"/>
                      </a:lnTo>
                      <a:lnTo>
                        <a:pt x="349" y="722"/>
                      </a:lnTo>
                      <a:lnTo>
                        <a:pt x="366" y="725"/>
                      </a:lnTo>
                      <a:lnTo>
                        <a:pt x="386" y="725"/>
                      </a:lnTo>
                      <a:lnTo>
                        <a:pt x="389" y="710"/>
                      </a:lnTo>
                      <a:lnTo>
                        <a:pt x="390" y="703"/>
                      </a:lnTo>
                      <a:lnTo>
                        <a:pt x="392" y="698"/>
                      </a:lnTo>
                      <a:lnTo>
                        <a:pt x="393" y="694"/>
                      </a:lnTo>
                      <a:lnTo>
                        <a:pt x="395" y="689"/>
                      </a:lnTo>
                      <a:lnTo>
                        <a:pt x="396" y="678"/>
                      </a:lnTo>
                      <a:lnTo>
                        <a:pt x="398" y="670"/>
                      </a:lnTo>
                      <a:lnTo>
                        <a:pt x="441" y="670"/>
                      </a:lnTo>
                      <a:lnTo>
                        <a:pt x="444" y="664"/>
                      </a:lnTo>
                      <a:lnTo>
                        <a:pt x="467" y="664"/>
                      </a:lnTo>
                      <a:lnTo>
                        <a:pt x="466" y="686"/>
                      </a:lnTo>
                      <a:lnTo>
                        <a:pt x="514" y="687"/>
                      </a:lnTo>
                      <a:lnTo>
                        <a:pt x="518" y="691"/>
                      </a:lnTo>
                      <a:lnTo>
                        <a:pt x="520" y="699"/>
                      </a:lnTo>
                      <a:lnTo>
                        <a:pt x="522" y="731"/>
                      </a:lnTo>
                      <a:lnTo>
                        <a:pt x="525" y="743"/>
                      </a:lnTo>
                      <a:lnTo>
                        <a:pt x="525" y="759"/>
                      </a:lnTo>
                      <a:lnTo>
                        <a:pt x="527" y="775"/>
                      </a:lnTo>
                      <a:lnTo>
                        <a:pt x="527" y="781"/>
                      </a:lnTo>
                      <a:lnTo>
                        <a:pt x="524" y="792"/>
                      </a:lnTo>
                      <a:lnTo>
                        <a:pt x="524" y="806"/>
                      </a:lnTo>
                      <a:lnTo>
                        <a:pt x="526" y="815"/>
                      </a:lnTo>
                      <a:lnTo>
                        <a:pt x="535" y="829"/>
                      </a:lnTo>
                      <a:lnTo>
                        <a:pt x="541" y="850"/>
                      </a:lnTo>
                      <a:lnTo>
                        <a:pt x="547" y="866"/>
                      </a:lnTo>
                      <a:lnTo>
                        <a:pt x="547" y="874"/>
                      </a:lnTo>
                      <a:lnTo>
                        <a:pt x="542" y="881"/>
                      </a:lnTo>
                      <a:lnTo>
                        <a:pt x="531" y="892"/>
                      </a:lnTo>
                      <a:lnTo>
                        <a:pt x="531" y="894"/>
                      </a:lnTo>
                      <a:lnTo>
                        <a:pt x="532" y="897"/>
                      </a:lnTo>
                      <a:lnTo>
                        <a:pt x="534" y="898"/>
                      </a:lnTo>
                      <a:lnTo>
                        <a:pt x="537" y="899"/>
                      </a:lnTo>
                      <a:lnTo>
                        <a:pt x="543" y="907"/>
                      </a:lnTo>
                      <a:lnTo>
                        <a:pt x="549" y="908"/>
                      </a:lnTo>
                      <a:lnTo>
                        <a:pt x="552" y="907"/>
                      </a:lnTo>
                      <a:lnTo>
                        <a:pt x="554" y="901"/>
                      </a:lnTo>
                      <a:lnTo>
                        <a:pt x="557" y="893"/>
                      </a:lnTo>
                      <a:lnTo>
                        <a:pt x="562" y="891"/>
                      </a:lnTo>
                      <a:lnTo>
                        <a:pt x="613" y="891"/>
                      </a:lnTo>
                      <a:lnTo>
                        <a:pt x="623" y="887"/>
                      </a:lnTo>
                      <a:lnTo>
                        <a:pt x="632" y="890"/>
                      </a:lnTo>
                      <a:lnTo>
                        <a:pt x="634" y="890"/>
                      </a:lnTo>
                      <a:lnTo>
                        <a:pt x="644" y="882"/>
                      </a:lnTo>
                      <a:lnTo>
                        <a:pt x="645" y="882"/>
                      </a:lnTo>
                      <a:lnTo>
                        <a:pt x="655" y="880"/>
                      </a:lnTo>
                      <a:lnTo>
                        <a:pt x="659" y="880"/>
                      </a:lnTo>
                      <a:lnTo>
                        <a:pt x="661" y="881"/>
                      </a:lnTo>
                      <a:lnTo>
                        <a:pt x="667" y="891"/>
                      </a:lnTo>
                      <a:lnTo>
                        <a:pt x="667" y="903"/>
                      </a:lnTo>
                      <a:lnTo>
                        <a:pt x="669" y="908"/>
                      </a:lnTo>
                      <a:lnTo>
                        <a:pt x="672" y="908"/>
                      </a:lnTo>
                      <a:lnTo>
                        <a:pt x="686" y="902"/>
                      </a:lnTo>
                      <a:lnTo>
                        <a:pt x="691" y="901"/>
                      </a:lnTo>
                      <a:lnTo>
                        <a:pt x="697" y="901"/>
                      </a:lnTo>
                      <a:lnTo>
                        <a:pt x="708" y="896"/>
                      </a:lnTo>
                      <a:lnTo>
                        <a:pt x="714" y="904"/>
                      </a:lnTo>
                      <a:lnTo>
                        <a:pt x="718" y="913"/>
                      </a:lnTo>
                      <a:lnTo>
                        <a:pt x="723" y="919"/>
                      </a:lnTo>
                      <a:lnTo>
                        <a:pt x="736" y="925"/>
                      </a:lnTo>
                      <a:lnTo>
                        <a:pt x="748" y="933"/>
                      </a:lnTo>
                      <a:lnTo>
                        <a:pt x="766" y="940"/>
                      </a:lnTo>
                      <a:lnTo>
                        <a:pt x="778" y="941"/>
                      </a:lnTo>
                      <a:lnTo>
                        <a:pt x="787" y="939"/>
                      </a:lnTo>
                      <a:lnTo>
                        <a:pt x="799" y="934"/>
                      </a:lnTo>
                      <a:lnTo>
                        <a:pt x="809" y="931"/>
                      </a:lnTo>
                      <a:lnTo>
                        <a:pt x="814" y="933"/>
                      </a:lnTo>
                      <a:lnTo>
                        <a:pt x="833" y="951"/>
                      </a:lnTo>
                      <a:lnTo>
                        <a:pt x="847" y="957"/>
                      </a:lnTo>
                      <a:lnTo>
                        <a:pt x="858" y="961"/>
                      </a:lnTo>
                      <a:lnTo>
                        <a:pt x="869" y="962"/>
                      </a:lnTo>
                      <a:lnTo>
                        <a:pt x="876" y="968"/>
                      </a:lnTo>
                      <a:lnTo>
                        <a:pt x="881" y="980"/>
                      </a:lnTo>
                      <a:lnTo>
                        <a:pt x="885" y="987"/>
                      </a:lnTo>
                      <a:lnTo>
                        <a:pt x="898" y="999"/>
                      </a:lnTo>
                      <a:lnTo>
                        <a:pt x="912" y="1007"/>
                      </a:lnTo>
                      <a:lnTo>
                        <a:pt x="922" y="1011"/>
                      </a:lnTo>
                      <a:lnTo>
                        <a:pt x="932" y="1012"/>
                      </a:lnTo>
                      <a:lnTo>
                        <a:pt x="935" y="1012"/>
                      </a:lnTo>
                      <a:lnTo>
                        <a:pt x="941" y="1010"/>
                      </a:lnTo>
                      <a:lnTo>
                        <a:pt x="945" y="1009"/>
                      </a:lnTo>
                      <a:lnTo>
                        <a:pt x="946" y="1010"/>
                      </a:lnTo>
                      <a:lnTo>
                        <a:pt x="951" y="1017"/>
                      </a:lnTo>
                      <a:lnTo>
                        <a:pt x="955" y="1018"/>
                      </a:lnTo>
                      <a:lnTo>
                        <a:pt x="959" y="1018"/>
                      </a:lnTo>
                      <a:lnTo>
                        <a:pt x="961" y="1016"/>
                      </a:lnTo>
                      <a:lnTo>
                        <a:pt x="961" y="1009"/>
                      </a:lnTo>
                      <a:lnTo>
                        <a:pt x="960" y="1001"/>
                      </a:lnTo>
                      <a:lnTo>
                        <a:pt x="959" y="966"/>
                      </a:lnTo>
                      <a:lnTo>
                        <a:pt x="956" y="958"/>
                      </a:lnTo>
                      <a:lnTo>
                        <a:pt x="950" y="957"/>
                      </a:lnTo>
                      <a:lnTo>
                        <a:pt x="941" y="962"/>
                      </a:lnTo>
                      <a:lnTo>
                        <a:pt x="930" y="960"/>
                      </a:lnTo>
                      <a:lnTo>
                        <a:pt x="918" y="960"/>
                      </a:lnTo>
                      <a:lnTo>
                        <a:pt x="911" y="955"/>
                      </a:lnTo>
                      <a:lnTo>
                        <a:pt x="901" y="942"/>
                      </a:lnTo>
                      <a:lnTo>
                        <a:pt x="895" y="936"/>
                      </a:lnTo>
                      <a:lnTo>
                        <a:pt x="893" y="934"/>
                      </a:lnTo>
                      <a:lnTo>
                        <a:pt x="892" y="924"/>
                      </a:lnTo>
                      <a:lnTo>
                        <a:pt x="895" y="917"/>
                      </a:lnTo>
                      <a:lnTo>
                        <a:pt x="897" y="905"/>
                      </a:lnTo>
                      <a:lnTo>
                        <a:pt x="912" y="866"/>
                      </a:lnTo>
                      <a:lnTo>
                        <a:pt x="913" y="859"/>
                      </a:lnTo>
                      <a:lnTo>
                        <a:pt x="914" y="834"/>
                      </a:lnTo>
                      <a:lnTo>
                        <a:pt x="912" y="820"/>
                      </a:lnTo>
                      <a:lnTo>
                        <a:pt x="905" y="801"/>
                      </a:lnTo>
                      <a:lnTo>
                        <a:pt x="905" y="791"/>
                      </a:lnTo>
                      <a:lnTo>
                        <a:pt x="907" y="788"/>
                      </a:lnTo>
                      <a:lnTo>
                        <a:pt x="909" y="779"/>
                      </a:lnTo>
                      <a:lnTo>
                        <a:pt x="914" y="772"/>
                      </a:lnTo>
                      <a:lnTo>
                        <a:pt x="922" y="758"/>
                      </a:lnTo>
                      <a:lnTo>
                        <a:pt x="924" y="756"/>
                      </a:lnTo>
                      <a:lnTo>
                        <a:pt x="929" y="752"/>
                      </a:lnTo>
                      <a:lnTo>
                        <a:pt x="932" y="752"/>
                      </a:lnTo>
                      <a:lnTo>
                        <a:pt x="941" y="748"/>
                      </a:lnTo>
                      <a:lnTo>
                        <a:pt x="1003" y="735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34"/>
                <p:cNvSpPr>
                  <a:spLocks noChangeAspect="1"/>
                </p:cNvSpPr>
                <p:nvPr/>
              </p:nvSpPr>
              <p:spPr bwMode="gray">
                <a:xfrm>
                  <a:off x="5488780" y="3469034"/>
                  <a:ext cx="25400" cy="33338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48" y="11"/>
                    </a:cxn>
                    <a:cxn ang="0">
                      <a:pos x="33" y="19"/>
                    </a:cxn>
                    <a:cxn ang="0">
                      <a:pos x="28" y="25"/>
                    </a:cxn>
                    <a:cxn ang="0">
                      <a:pos x="22" y="29"/>
                    </a:cxn>
                    <a:cxn ang="0">
                      <a:pos x="17" y="51"/>
                    </a:cxn>
                    <a:cxn ang="0">
                      <a:pos x="15" y="62"/>
                    </a:cxn>
                    <a:cxn ang="0">
                      <a:pos x="9" y="74"/>
                    </a:cxn>
                    <a:cxn ang="0">
                      <a:pos x="0" y="85"/>
                    </a:cxn>
                    <a:cxn ang="0">
                      <a:pos x="0" y="88"/>
                    </a:cxn>
                    <a:cxn ang="0">
                      <a:pos x="1" y="97"/>
                    </a:cxn>
                    <a:cxn ang="0">
                      <a:pos x="7" y="103"/>
                    </a:cxn>
                    <a:cxn ang="0">
                      <a:pos x="20" y="105"/>
                    </a:cxn>
                    <a:cxn ang="0">
                      <a:pos x="24" y="102"/>
                    </a:cxn>
                    <a:cxn ang="0">
                      <a:pos x="31" y="105"/>
                    </a:cxn>
                    <a:cxn ang="0">
                      <a:pos x="32" y="103"/>
                    </a:cxn>
                    <a:cxn ang="0">
                      <a:pos x="33" y="100"/>
                    </a:cxn>
                    <a:cxn ang="0">
                      <a:pos x="45" y="96"/>
                    </a:cxn>
                    <a:cxn ang="0">
                      <a:pos x="50" y="97"/>
                    </a:cxn>
                    <a:cxn ang="0">
                      <a:pos x="59" y="105"/>
                    </a:cxn>
                    <a:cxn ang="0">
                      <a:pos x="59" y="106"/>
                    </a:cxn>
                    <a:cxn ang="0">
                      <a:pos x="61" y="100"/>
                    </a:cxn>
                    <a:cxn ang="0">
                      <a:pos x="71" y="88"/>
                    </a:cxn>
                    <a:cxn ang="0">
                      <a:pos x="76" y="76"/>
                    </a:cxn>
                    <a:cxn ang="0">
                      <a:pos x="79" y="74"/>
                    </a:cxn>
                    <a:cxn ang="0">
                      <a:pos x="76" y="72"/>
                    </a:cxn>
                    <a:cxn ang="0">
                      <a:pos x="74" y="72"/>
                    </a:cxn>
                    <a:cxn ang="0">
                      <a:pos x="71" y="69"/>
                    </a:cxn>
                    <a:cxn ang="0">
                      <a:pos x="64" y="70"/>
                    </a:cxn>
                    <a:cxn ang="0">
                      <a:pos x="56" y="69"/>
                    </a:cxn>
                    <a:cxn ang="0">
                      <a:pos x="48" y="72"/>
                    </a:cxn>
                    <a:cxn ang="0">
                      <a:pos x="47" y="74"/>
                    </a:cxn>
                    <a:cxn ang="0">
                      <a:pos x="44" y="75"/>
                    </a:cxn>
                    <a:cxn ang="0">
                      <a:pos x="40" y="74"/>
                    </a:cxn>
                    <a:cxn ang="0">
                      <a:pos x="38" y="70"/>
                    </a:cxn>
                    <a:cxn ang="0">
                      <a:pos x="39" y="69"/>
                    </a:cxn>
                    <a:cxn ang="0">
                      <a:pos x="44" y="70"/>
                    </a:cxn>
                    <a:cxn ang="0">
                      <a:pos x="47" y="70"/>
                    </a:cxn>
                    <a:cxn ang="0">
                      <a:pos x="48" y="67"/>
                    </a:cxn>
                    <a:cxn ang="0">
                      <a:pos x="53" y="59"/>
                    </a:cxn>
                    <a:cxn ang="0">
                      <a:pos x="56" y="57"/>
                    </a:cxn>
                    <a:cxn ang="0">
                      <a:pos x="61" y="57"/>
                    </a:cxn>
                    <a:cxn ang="0">
                      <a:pos x="66" y="51"/>
                    </a:cxn>
                    <a:cxn ang="0">
                      <a:pos x="77" y="48"/>
                    </a:cxn>
                    <a:cxn ang="0">
                      <a:pos x="83" y="45"/>
                    </a:cxn>
                    <a:cxn ang="0">
                      <a:pos x="83" y="38"/>
                    </a:cxn>
                    <a:cxn ang="0">
                      <a:pos x="81" y="22"/>
                    </a:cxn>
                    <a:cxn ang="0">
                      <a:pos x="80" y="20"/>
                    </a:cxn>
                    <a:cxn ang="0">
                      <a:pos x="75" y="16"/>
                    </a:cxn>
                    <a:cxn ang="0">
                      <a:pos x="71" y="9"/>
                    </a:cxn>
                    <a:cxn ang="0">
                      <a:pos x="67" y="5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83" h="106">
                      <a:moveTo>
                        <a:pt x="65" y="0"/>
                      </a:moveTo>
                      <a:lnTo>
                        <a:pt x="48" y="11"/>
                      </a:lnTo>
                      <a:lnTo>
                        <a:pt x="33" y="19"/>
                      </a:lnTo>
                      <a:lnTo>
                        <a:pt x="28" y="25"/>
                      </a:lnTo>
                      <a:lnTo>
                        <a:pt x="22" y="29"/>
                      </a:lnTo>
                      <a:lnTo>
                        <a:pt x="17" y="51"/>
                      </a:lnTo>
                      <a:lnTo>
                        <a:pt x="15" y="62"/>
                      </a:lnTo>
                      <a:lnTo>
                        <a:pt x="9" y="74"/>
                      </a:lnTo>
                      <a:lnTo>
                        <a:pt x="0" y="85"/>
                      </a:lnTo>
                      <a:lnTo>
                        <a:pt x="0" y="88"/>
                      </a:lnTo>
                      <a:lnTo>
                        <a:pt x="1" y="97"/>
                      </a:lnTo>
                      <a:lnTo>
                        <a:pt x="7" y="103"/>
                      </a:lnTo>
                      <a:lnTo>
                        <a:pt x="20" y="105"/>
                      </a:lnTo>
                      <a:lnTo>
                        <a:pt x="24" y="102"/>
                      </a:lnTo>
                      <a:lnTo>
                        <a:pt x="31" y="105"/>
                      </a:lnTo>
                      <a:lnTo>
                        <a:pt x="32" y="103"/>
                      </a:lnTo>
                      <a:lnTo>
                        <a:pt x="33" y="100"/>
                      </a:lnTo>
                      <a:lnTo>
                        <a:pt x="45" y="96"/>
                      </a:lnTo>
                      <a:lnTo>
                        <a:pt x="50" y="97"/>
                      </a:lnTo>
                      <a:lnTo>
                        <a:pt x="59" y="105"/>
                      </a:lnTo>
                      <a:lnTo>
                        <a:pt x="59" y="106"/>
                      </a:lnTo>
                      <a:lnTo>
                        <a:pt x="61" y="100"/>
                      </a:lnTo>
                      <a:lnTo>
                        <a:pt x="71" y="88"/>
                      </a:lnTo>
                      <a:lnTo>
                        <a:pt x="76" y="76"/>
                      </a:lnTo>
                      <a:lnTo>
                        <a:pt x="79" y="74"/>
                      </a:lnTo>
                      <a:lnTo>
                        <a:pt x="76" y="72"/>
                      </a:lnTo>
                      <a:lnTo>
                        <a:pt x="74" y="72"/>
                      </a:lnTo>
                      <a:lnTo>
                        <a:pt x="71" y="69"/>
                      </a:lnTo>
                      <a:lnTo>
                        <a:pt x="64" y="70"/>
                      </a:lnTo>
                      <a:lnTo>
                        <a:pt x="56" y="69"/>
                      </a:lnTo>
                      <a:lnTo>
                        <a:pt x="48" y="72"/>
                      </a:lnTo>
                      <a:lnTo>
                        <a:pt x="47" y="74"/>
                      </a:lnTo>
                      <a:lnTo>
                        <a:pt x="44" y="75"/>
                      </a:lnTo>
                      <a:lnTo>
                        <a:pt x="40" y="74"/>
                      </a:lnTo>
                      <a:lnTo>
                        <a:pt x="38" y="70"/>
                      </a:lnTo>
                      <a:lnTo>
                        <a:pt x="39" y="69"/>
                      </a:lnTo>
                      <a:lnTo>
                        <a:pt x="44" y="70"/>
                      </a:lnTo>
                      <a:lnTo>
                        <a:pt x="47" y="70"/>
                      </a:lnTo>
                      <a:lnTo>
                        <a:pt x="48" y="67"/>
                      </a:lnTo>
                      <a:lnTo>
                        <a:pt x="53" y="59"/>
                      </a:lnTo>
                      <a:lnTo>
                        <a:pt x="56" y="57"/>
                      </a:lnTo>
                      <a:lnTo>
                        <a:pt x="61" y="57"/>
                      </a:lnTo>
                      <a:lnTo>
                        <a:pt x="66" y="51"/>
                      </a:lnTo>
                      <a:lnTo>
                        <a:pt x="77" y="48"/>
                      </a:lnTo>
                      <a:lnTo>
                        <a:pt x="83" y="45"/>
                      </a:lnTo>
                      <a:lnTo>
                        <a:pt x="83" y="38"/>
                      </a:lnTo>
                      <a:lnTo>
                        <a:pt x="81" y="22"/>
                      </a:lnTo>
                      <a:lnTo>
                        <a:pt x="80" y="20"/>
                      </a:lnTo>
                      <a:lnTo>
                        <a:pt x="75" y="16"/>
                      </a:lnTo>
                      <a:lnTo>
                        <a:pt x="71" y="9"/>
                      </a:lnTo>
                      <a:lnTo>
                        <a:pt x="67" y="5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grpFill/>
                <a:ln w="6350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74" name="Group 364"/>
                <p:cNvGrpSpPr>
                  <a:grpSpLocks noChangeAspect="1"/>
                </p:cNvGrpSpPr>
                <p:nvPr/>
              </p:nvGrpSpPr>
              <p:grpSpPr bwMode="gray">
                <a:xfrm>
                  <a:off x="5141117" y="3280172"/>
                  <a:ext cx="289379" cy="349200"/>
                  <a:chOff x="3548063" y="12700"/>
                  <a:chExt cx="5667375" cy="6838950"/>
                </a:xfrm>
                <a:grpFill/>
              </p:grpSpPr>
              <p:sp>
                <p:nvSpPr>
                  <p:cNvPr id="175" name="Freeform 6"/>
                  <p:cNvSpPr>
                    <a:spLocks/>
                  </p:cNvSpPr>
                  <p:nvPr/>
                </p:nvSpPr>
                <p:spPr bwMode="gray">
                  <a:xfrm>
                    <a:off x="4084638" y="3873500"/>
                    <a:ext cx="4257675" cy="2978150"/>
                  </a:xfrm>
                  <a:custGeom>
                    <a:avLst/>
                    <a:gdLst/>
                    <a:ahLst/>
                    <a:cxnLst>
                      <a:cxn ang="0">
                        <a:pos x="48" y="773"/>
                      </a:cxn>
                      <a:cxn ang="0">
                        <a:pos x="161" y="852"/>
                      </a:cxn>
                      <a:cxn ang="0">
                        <a:pos x="327" y="893"/>
                      </a:cxn>
                      <a:cxn ang="0">
                        <a:pos x="367" y="981"/>
                      </a:cxn>
                      <a:cxn ang="0">
                        <a:pos x="535" y="1117"/>
                      </a:cxn>
                      <a:cxn ang="0">
                        <a:pos x="626" y="1220"/>
                      </a:cxn>
                      <a:cxn ang="0">
                        <a:pos x="678" y="1341"/>
                      </a:cxn>
                      <a:cxn ang="0">
                        <a:pos x="854" y="1468"/>
                      </a:cxn>
                      <a:cxn ang="0">
                        <a:pos x="909" y="1581"/>
                      </a:cxn>
                      <a:cxn ang="0">
                        <a:pos x="1000" y="1688"/>
                      </a:cxn>
                      <a:cxn ang="0">
                        <a:pos x="1141" y="1680"/>
                      </a:cxn>
                      <a:cxn ang="0">
                        <a:pos x="1339" y="1660"/>
                      </a:cxn>
                      <a:cxn ang="0">
                        <a:pos x="1531" y="1816"/>
                      </a:cxn>
                      <a:cxn ang="0">
                        <a:pos x="1614" y="1872"/>
                      </a:cxn>
                      <a:cxn ang="0">
                        <a:pos x="1741" y="1860"/>
                      </a:cxn>
                      <a:cxn ang="0">
                        <a:pos x="1850" y="1876"/>
                      </a:cxn>
                      <a:cxn ang="0">
                        <a:pos x="2024" y="1836"/>
                      </a:cxn>
                      <a:cxn ang="0">
                        <a:pos x="2268" y="1775"/>
                      </a:cxn>
                      <a:cxn ang="0">
                        <a:pos x="2420" y="1664"/>
                      </a:cxn>
                      <a:cxn ang="0">
                        <a:pos x="2674" y="1664"/>
                      </a:cxn>
                      <a:cxn ang="0">
                        <a:pos x="2678" y="1511"/>
                      </a:cxn>
                      <a:cxn ang="0">
                        <a:pos x="2523" y="1448"/>
                      </a:cxn>
                      <a:cxn ang="0">
                        <a:pos x="2444" y="1260"/>
                      </a:cxn>
                      <a:cxn ang="0">
                        <a:pos x="2311" y="1137"/>
                      </a:cxn>
                      <a:cxn ang="0">
                        <a:pos x="2248" y="1028"/>
                      </a:cxn>
                      <a:cxn ang="0">
                        <a:pos x="2137" y="1000"/>
                      </a:cxn>
                      <a:cxn ang="0">
                        <a:pos x="2060" y="957"/>
                      </a:cxn>
                      <a:cxn ang="0">
                        <a:pos x="2101" y="852"/>
                      </a:cxn>
                      <a:cxn ang="0">
                        <a:pos x="2272" y="824"/>
                      </a:cxn>
                      <a:cxn ang="0">
                        <a:pos x="2307" y="608"/>
                      </a:cxn>
                      <a:cxn ang="0">
                        <a:pos x="2284" y="481"/>
                      </a:cxn>
                      <a:cxn ang="0">
                        <a:pos x="2115" y="123"/>
                      </a:cxn>
                      <a:cxn ang="0">
                        <a:pos x="2020" y="60"/>
                      </a:cxn>
                      <a:cxn ang="0">
                        <a:pos x="1947" y="254"/>
                      </a:cxn>
                      <a:cxn ang="0">
                        <a:pos x="1713" y="551"/>
                      </a:cxn>
                      <a:cxn ang="0">
                        <a:pos x="1412" y="428"/>
                      </a:cxn>
                      <a:cxn ang="0">
                        <a:pos x="1222" y="561"/>
                      </a:cxn>
                      <a:cxn ang="0">
                        <a:pos x="965" y="586"/>
                      </a:cxn>
                      <a:cxn ang="0">
                        <a:pos x="632" y="598"/>
                      </a:cxn>
                      <a:cxn ang="0">
                        <a:pos x="521" y="408"/>
                      </a:cxn>
                      <a:cxn ang="0">
                        <a:pos x="299" y="555"/>
                      </a:cxn>
                      <a:cxn ang="0">
                        <a:pos x="18" y="583"/>
                      </a:cxn>
                    </a:cxnLst>
                    <a:rect l="0" t="0" r="r" b="b"/>
                    <a:pathLst>
                      <a:path w="2682" h="1876">
                        <a:moveTo>
                          <a:pt x="0" y="682"/>
                        </a:moveTo>
                        <a:lnTo>
                          <a:pt x="8" y="733"/>
                        </a:lnTo>
                        <a:lnTo>
                          <a:pt x="48" y="773"/>
                        </a:lnTo>
                        <a:lnTo>
                          <a:pt x="92" y="777"/>
                        </a:lnTo>
                        <a:lnTo>
                          <a:pt x="143" y="792"/>
                        </a:lnTo>
                        <a:lnTo>
                          <a:pt x="161" y="852"/>
                        </a:lnTo>
                        <a:lnTo>
                          <a:pt x="204" y="866"/>
                        </a:lnTo>
                        <a:lnTo>
                          <a:pt x="296" y="866"/>
                        </a:lnTo>
                        <a:lnTo>
                          <a:pt x="327" y="893"/>
                        </a:lnTo>
                        <a:lnTo>
                          <a:pt x="367" y="921"/>
                        </a:lnTo>
                        <a:lnTo>
                          <a:pt x="371" y="941"/>
                        </a:lnTo>
                        <a:lnTo>
                          <a:pt x="367" y="981"/>
                        </a:lnTo>
                        <a:lnTo>
                          <a:pt x="391" y="1024"/>
                        </a:lnTo>
                        <a:lnTo>
                          <a:pt x="466" y="1072"/>
                        </a:lnTo>
                        <a:lnTo>
                          <a:pt x="535" y="1117"/>
                        </a:lnTo>
                        <a:lnTo>
                          <a:pt x="563" y="1157"/>
                        </a:lnTo>
                        <a:lnTo>
                          <a:pt x="606" y="1181"/>
                        </a:lnTo>
                        <a:lnTo>
                          <a:pt x="626" y="1220"/>
                        </a:lnTo>
                        <a:lnTo>
                          <a:pt x="642" y="1264"/>
                        </a:lnTo>
                        <a:lnTo>
                          <a:pt x="670" y="1300"/>
                        </a:lnTo>
                        <a:lnTo>
                          <a:pt x="678" y="1341"/>
                        </a:lnTo>
                        <a:lnTo>
                          <a:pt x="713" y="1353"/>
                        </a:lnTo>
                        <a:lnTo>
                          <a:pt x="830" y="1432"/>
                        </a:lnTo>
                        <a:lnTo>
                          <a:pt x="854" y="1468"/>
                        </a:lnTo>
                        <a:lnTo>
                          <a:pt x="858" y="1511"/>
                        </a:lnTo>
                        <a:lnTo>
                          <a:pt x="882" y="1539"/>
                        </a:lnTo>
                        <a:lnTo>
                          <a:pt x="909" y="1581"/>
                        </a:lnTo>
                        <a:lnTo>
                          <a:pt x="957" y="1616"/>
                        </a:lnTo>
                        <a:lnTo>
                          <a:pt x="981" y="1648"/>
                        </a:lnTo>
                        <a:lnTo>
                          <a:pt x="1000" y="1688"/>
                        </a:lnTo>
                        <a:lnTo>
                          <a:pt x="1092" y="1723"/>
                        </a:lnTo>
                        <a:lnTo>
                          <a:pt x="1115" y="1712"/>
                        </a:lnTo>
                        <a:lnTo>
                          <a:pt x="1141" y="1680"/>
                        </a:lnTo>
                        <a:lnTo>
                          <a:pt x="1248" y="1704"/>
                        </a:lnTo>
                        <a:lnTo>
                          <a:pt x="1292" y="1700"/>
                        </a:lnTo>
                        <a:lnTo>
                          <a:pt x="1339" y="1660"/>
                        </a:lnTo>
                        <a:lnTo>
                          <a:pt x="1383" y="1684"/>
                        </a:lnTo>
                        <a:lnTo>
                          <a:pt x="1476" y="1787"/>
                        </a:lnTo>
                        <a:lnTo>
                          <a:pt x="1531" y="1816"/>
                        </a:lnTo>
                        <a:lnTo>
                          <a:pt x="1567" y="1852"/>
                        </a:lnTo>
                        <a:lnTo>
                          <a:pt x="1591" y="1872"/>
                        </a:lnTo>
                        <a:lnTo>
                          <a:pt x="1614" y="1872"/>
                        </a:lnTo>
                        <a:lnTo>
                          <a:pt x="1642" y="1852"/>
                        </a:lnTo>
                        <a:lnTo>
                          <a:pt x="1697" y="1848"/>
                        </a:lnTo>
                        <a:lnTo>
                          <a:pt x="1741" y="1860"/>
                        </a:lnTo>
                        <a:lnTo>
                          <a:pt x="1779" y="1852"/>
                        </a:lnTo>
                        <a:lnTo>
                          <a:pt x="1826" y="1848"/>
                        </a:lnTo>
                        <a:lnTo>
                          <a:pt x="1850" y="1876"/>
                        </a:lnTo>
                        <a:lnTo>
                          <a:pt x="1917" y="1860"/>
                        </a:lnTo>
                        <a:lnTo>
                          <a:pt x="1973" y="1856"/>
                        </a:lnTo>
                        <a:lnTo>
                          <a:pt x="2024" y="1836"/>
                        </a:lnTo>
                        <a:lnTo>
                          <a:pt x="2086" y="1844"/>
                        </a:lnTo>
                        <a:lnTo>
                          <a:pt x="2161" y="1844"/>
                        </a:lnTo>
                        <a:lnTo>
                          <a:pt x="2268" y="1775"/>
                        </a:lnTo>
                        <a:lnTo>
                          <a:pt x="2331" y="1700"/>
                        </a:lnTo>
                        <a:lnTo>
                          <a:pt x="2379" y="1668"/>
                        </a:lnTo>
                        <a:lnTo>
                          <a:pt x="2420" y="1664"/>
                        </a:lnTo>
                        <a:lnTo>
                          <a:pt x="2539" y="1676"/>
                        </a:lnTo>
                        <a:lnTo>
                          <a:pt x="2591" y="1676"/>
                        </a:lnTo>
                        <a:lnTo>
                          <a:pt x="2674" y="1664"/>
                        </a:lnTo>
                        <a:lnTo>
                          <a:pt x="2678" y="1577"/>
                        </a:lnTo>
                        <a:lnTo>
                          <a:pt x="2682" y="1539"/>
                        </a:lnTo>
                        <a:lnTo>
                          <a:pt x="2678" y="1511"/>
                        </a:lnTo>
                        <a:lnTo>
                          <a:pt x="2650" y="1492"/>
                        </a:lnTo>
                        <a:lnTo>
                          <a:pt x="2555" y="1472"/>
                        </a:lnTo>
                        <a:lnTo>
                          <a:pt x="2523" y="1448"/>
                        </a:lnTo>
                        <a:lnTo>
                          <a:pt x="2503" y="1412"/>
                        </a:lnTo>
                        <a:lnTo>
                          <a:pt x="2464" y="1307"/>
                        </a:lnTo>
                        <a:lnTo>
                          <a:pt x="2444" y="1260"/>
                        </a:lnTo>
                        <a:lnTo>
                          <a:pt x="2424" y="1220"/>
                        </a:lnTo>
                        <a:lnTo>
                          <a:pt x="2339" y="1169"/>
                        </a:lnTo>
                        <a:lnTo>
                          <a:pt x="2311" y="1137"/>
                        </a:lnTo>
                        <a:lnTo>
                          <a:pt x="2288" y="1105"/>
                        </a:lnTo>
                        <a:lnTo>
                          <a:pt x="2280" y="1068"/>
                        </a:lnTo>
                        <a:lnTo>
                          <a:pt x="2248" y="1028"/>
                        </a:lnTo>
                        <a:lnTo>
                          <a:pt x="2212" y="1008"/>
                        </a:lnTo>
                        <a:lnTo>
                          <a:pt x="2169" y="993"/>
                        </a:lnTo>
                        <a:lnTo>
                          <a:pt x="2137" y="1000"/>
                        </a:lnTo>
                        <a:lnTo>
                          <a:pt x="2105" y="973"/>
                        </a:lnTo>
                        <a:lnTo>
                          <a:pt x="2082" y="973"/>
                        </a:lnTo>
                        <a:lnTo>
                          <a:pt x="2060" y="957"/>
                        </a:lnTo>
                        <a:lnTo>
                          <a:pt x="2078" y="925"/>
                        </a:lnTo>
                        <a:lnTo>
                          <a:pt x="2101" y="905"/>
                        </a:lnTo>
                        <a:lnTo>
                          <a:pt x="2101" y="852"/>
                        </a:lnTo>
                        <a:lnTo>
                          <a:pt x="2141" y="836"/>
                        </a:lnTo>
                        <a:lnTo>
                          <a:pt x="2228" y="844"/>
                        </a:lnTo>
                        <a:lnTo>
                          <a:pt x="2272" y="824"/>
                        </a:lnTo>
                        <a:lnTo>
                          <a:pt x="2299" y="800"/>
                        </a:lnTo>
                        <a:lnTo>
                          <a:pt x="2307" y="741"/>
                        </a:lnTo>
                        <a:lnTo>
                          <a:pt x="2307" y="608"/>
                        </a:lnTo>
                        <a:lnTo>
                          <a:pt x="2295" y="608"/>
                        </a:lnTo>
                        <a:lnTo>
                          <a:pt x="2264" y="608"/>
                        </a:lnTo>
                        <a:lnTo>
                          <a:pt x="2284" y="481"/>
                        </a:lnTo>
                        <a:lnTo>
                          <a:pt x="2204" y="371"/>
                        </a:lnTo>
                        <a:lnTo>
                          <a:pt x="2131" y="329"/>
                        </a:lnTo>
                        <a:lnTo>
                          <a:pt x="2115" y="123"/>
                        </a:lnTo>
                        <a:lnTo>
                          <a:pt x="2137" y="16"/>
                        </a:lnTo>
                        <a:lnTo>
                          <a:pt x="2026" y="0"/>
                        </a:lnTo>
                        <a:lnTo>
                          <a:pt x="2020" y="60"/>
                        </a:lnTo>
                        <a:lnTo>
                          <a:pt x="1899" y="79"/>
                        </a:lnTo>
                        <a:lnTo>
                          <a:pt x="1947" y="139"/>
                        </a:lnTo>
                        <a:lnTo>
                          <a:pt x="1947" y="254"/>
                        </a:lnTo>
                        <a:lnTo>
                          <a:pt x="1957" y="285"/>
                        </a:lnTo>
                        <a:lnTo>
                          <a:pt x="1862" y="345"/>
                        </a:lnTo>
                        <a:lnTo>
                          <a:pt x="1713" y="551"/>
                        </a:lnTo>
                        <a:lnTo>
                          <a:pt x="1630" y="571"/>
                        </a:lnTo>
                        <a:lnTo>
                          <a:pt x="1567" y="513"/>
                        </a:lnTo>
                        <a:lnTo>
                          <a:pt x="1412" y="428"/>
                        </a:lnTo>
                        <a:lnTo>
                          <a:pt x="1329" y="466"/>
                        </a:lnTo>
                        <a:lnTo>
                          <a:pt x="1333" y="555"/>
                        </a:lnTo>
                        <a:lnTo>
                          <a:pt x="1222" y="561"/>
                        </a:lnTo>
                        <a:lnTo>
                          <a:pt x="1159" y="630"/>
                        </a:lnTo>
                        <a:lnTo>
                          <a:pt x="1006" y="630"/>
                        </a:lnTo>
                        <a:lnTo>
                          <a:pt x="965" y="586"/>
                        </a:lnTo>
                        <a:lnTo>
                          <a:pt x="795" y="583"/>
                        </a:lnTo>
                        <a:lnTo>
                          <a:pt x="715" y="624"/>
                        </a:lnTo>
                        <a:lnTo>
                          <a:pt x="632" y="598"/>
                        </a:lnTo>
                        <a:lnTo>
                          <a:pt x="610" y="519"/>
                        </a:lnTo>
                        <a:lnTo>
                          <a:pt x="547" y="472"/>
                        </a:lnTo>
                        <a:lnTo>
                          <a:pt x="521" y="408"/>
                        </a:lnTo>
                        <a:lnTo>
                          <a:pt x="357" y="444"/>
                        </a:lnTo>
                        <a:lnTo>
                          <a:pt x="367" y="497"/>
                        </a:lnTo>
                        <a:lnTo>
                          <a:pt x="299" y="555"/>
                        </a:lnTo>
                        <a:lnTo>
                          <a:pt x="204" y="535"/>
                        </a:lnTo>
                        <a:lnTo>
                          <a:pt x="125" y="577"/>
                        </a:lnTo>
                        <a:lnTo>
                          <a:pt x="18" y="583"/>
                        </a:lnTo>
                        <a:lnTo>
                          <a:pt x="8" y="620"/>
                        </a:lnTo>
                        <a:lnTo>
                          <a:pt x="0" y="682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  <p:sp>
                <p:nvSpPr>
                  <p:cNvPr id="176" name="Freeform 9"/>
                  <p:cNvSpPr>
                    <a:spLocks/>
                  </p:cNvSpPr>
                  <p:nvPr/>
                </p:nvSpPr>
                <p:spPr bwMode="gray">
                  <a:xfrm>
                    <a:off x="3548063" y="12700"/>
                    <a:ext cx="5667375" cy="4860925"/>
                  </a:xfrm>
                  <a:custGeom>
                    <a:avLst/>
                    <a:gdLst/>
                    <a:ahLst/>
                    <a:cxnLst>
                      <a:cxn ang="0">
                        <a:pos x="158" y="2581"/>
                      </a:cxn>
                      <a:cxn ang="0">
                        <a:pos x="200" y="2618"/>
                      </a:cxn>
                      <a:cxn ang="0">
                        <a:pos x="178" y="2702"/>
                      </a:cxn>
                      <a:cxn ang="0">
                        <a:pos x="346" y="2917"/>
                      </a:cxn>
                      <a:cxn ang="0">
                        <a:pos x="463" y="3009"/>
                      </a:cxn>
                      <a:cxn ang="0">
                        <a:pos x="705" y="2929"/>
                      </a:cxn>
                      <a:cxn ang="0">
                        <a:pos x="885" y="2904"/>
                      </a:cxn>
                      <a:cxn ang="0">
                        <a:pos x="1053" y="3056"/>
                      </a:cxn>
                      <a:cxn ang="0">
                        <a:pos x="1344" y="3062"/>
                      </a:cxn>
                      <a:cxn ang="0">
                        <a:pos x="1671" y="2987"/>
                      </a:cxn>
                      <a:cxn ang="0">
                        <a:pos x="1905" y="2945"/>
                      </a:cxn>
                      <a:cxn ang="0">
                        <a:pos x="2200" y="2777"/>
                      </a:cxn>
                      <a:cxn ang="0">
                        <a:pos x="2285" y="2571"/>
                      </a:cxn>
                      <a:cxn ang="0">
                        <a:pos x="2364" y="2432"/>
                      </a:cxn>
                      <a:cxn ang="0">
                        <a:pos x="2469" y="2761"/>
                      </a:cxn>
                      <a:cxn ang="0">
                        <a:pos x="2602" y="3040"/>
                      </a:cxn>
                      <a:cxn ang="0">
                        <a:pos x="2645" y="2997"/>
                      </a:cxn>
                      <a:cxn ang="0">
                        <a:pos x="2661" y="2866"/>
                      </a:cxn>
                      <a:cxn ang="0">
                        <a:pos x="2689" y="2805"/>
                      </a:cxn>
                      <a:cxn ang="0">
                        <a:pos x="2786" y="2737"/>
                      </a:cxn>
                      <a:cxn ang="0">
                        <a:pos x="2845" y="2557"/>
                      </a:cxn>
                      <a:cxn ang="0">
                        <a:pos x="3053" y="2317"/>
                      </a:cxn>
                      <a:cxn ang="0">
                        <a:pos x="3152" y="1998"/>
                      </a:cxn>
                      <a:cxn ang="0">
                        <a:pos x="3156" y="1790"/>
                      </a:cxn>
                      <a:cxn ang="0">
                        <a:pos x="3231" y="1519"/>
                      </a:cxn>
                      <a:cxn ang="0">
                        <a:pos x="3263" y="1371"/>
                      </a:cxn>
                      <a:cxn ang="0">
                        <a:pos x="3368" y="1319"/>
                      </a:cxn>
                      <a:cxn ang="0">
                        <a:pos x="3534" y="1244"/>
                      </a:cxn>
                      <a:cxn ang="0">
                        <a:pos x="3558" y="1115"/>
                      </a:cxn>
                      <a:cxn ang="0">
                        <a:pos x="3507" y="1107"/>
                      </a:cxn>
                      <a:cxn ang="0">
                        <a:pos x="3435" y="1032"/>
                      </a:cxn>
                      <a:cxn ang="0">
                        <a:pos x="3334" y="960"/>
                      </a:cxn>
                      <a:cxn ang="0">
                        <a:pos x="3295" y="616"/>
                      </a:cxn>
                      <a:cxn ang="0">
                        <a:pos x="3291" y="436"/>
                      </a:cxn>
                      <a:cxn ang="0">
                        <a:pos x="3224" y="255"/>
                      </a:cxn>
                      <a:cxn ang="0">
                        <a:pos x="3097" y="121"/>
                      </a:cxn>
                      <a:cxn ang="0">
                        <a:pos x="2948" y="0"/>
                      </a:cxn>
                      <a:cxn ang="0">
                        <a:pos x="2758" y="180"/>
                      </a:cxn>
                      <a:cxn ang="0">
                        <a:pos x="2507" y="313"/>
                      </a:cxn>
                      <a:cxn ang="0">
                        <a:pos x="2075" y="212"/>
                      </a:cxn>
                      <a:cxn ang="0">
                        <a:pos x="2043" y="208"/>
                      </a:cxn>
                      <a:cxn ang="0">
                        <a:pos x="1697" y="255"/>
                      </a:cxn>
                      <a:cxn ang="0">
                        <a:pos x="1083" y="255"/>
                      </a:cxn>
                      <a:cxn ang="0">
                        <a:pos x="669" y="463"/>
                      </a:cxn>
                      <a:cxn ang="0">
                        <a:pos x="465" y="824"/>
                      </a:cxn>
                      <a:cxn ang="0">
                        <a:pos x="465" y="1472"/>
                      </a:cxn>
                      <a:cxn ang="0">
                        <a:pos x="319" y="1668"/>
                      </a:cxn>
                      <a:cxn ang="0">
                        <a:pos x="232" y="1683"/>
                      </a:cxn>
                      <a:cxn ang="0">
                        <a:pos x="200" y="1806"/>
                      </a:cxn>
                      <a:cxn ang="0">
                        <a:pos x="91" y="1994"/>
                      </a:cxn>
                      <a:cxn ang="0">
                        <a:pos x="87" y="2050"/>
                      </a:cxn>
                      <a:cxn ang="0">
                        <a:pos x="36" y="2125"/>
                      </a:cxn>
                      <a:cxn ang="0">
                        <a:pos x="4" y="2258"/>
                      </a:cxn>
                      <a:cxn ang="0">
                        <a:pos x="12" y="2341"/>
                      </a:cxn>
                      <a:cxn ang="0">
                        <a:pos x="91" y="2383"/>
                      </a:cxn>
                    </a:cxnLst>
                    <a:rect l="0" t="0" r="r" b="b"/>
                    <a:pathLst>
                      <a:path w="3570" h="3062">
                        <a:moveTo>
                          <a:pt x="91" y="2383"/>
                        </a:moveTo>
                        <a:lnTo>
                          <a:pt x="111" y="2446"/>
                        </a:lnTo>
                        <a:lnTo>
                          <a:pt x="158" y="2581"/>
                        </a:lnTo>
                        <a:lnTo>
                          <a:pt x="162" y="2589"/>
                        </a:lnTo>
                        <a:lnTo>
                          <a:pt x="188" y="2599"/>
                        </a:lnTo>
                        <a:lnTo>
                          <a:pt x="200" y="2618"/>
                        </a:lnTo>
                        <a:lnTo>
                          <a:pt x="212" y="2654"/>
                        </a:lnTo>
                        <a:lnTo>
                          <a:pt x="212" y="2686"/>
                        </a:lnTo>
                        <a:lnTo>
                          <a:pt x="178" y="2702"/>
                        </a:lnTo>
                        <a:lnTo>
                          <a:pt x="216" y="2761"/>
                        </a:lnTo>
                        <a:lnTo>
                          <a:pt x="283" y="2834"/>
                        </a:lnTo>
                        <a:lnTo>
                          <a:pt x="346" y="2917"/>
                        </a:lnTo>
                        <a:lnTo>
                          <a:pt x="366" y="2981"/>
                        </a:lnTo>
                        <a:lnTo>
                          <a:pt x="356" y="3015"/>
                        </a:lnTo>
                        <a:lnTo>
                          <a:pt x="463" y="3009"/>
                        </a:lnTo>
                        <a:lnTo>
                          <a:pt x="542" y="2967"/>
                        </a:lnTo>
                        <a:lnTo>
                          <a:pt x="637" y="2987"/>
                        </a:lnTo>
                        <a:lnTo>
                          <a:pt x="705" y="2929"/>
                        </a:lnTo>
                        <a:lnTo>
                          <a:pt x="695" y="2876"/>
                        </a:lnTo>
                        <a:lnTo>
                          <a:pt x="859" y="2840"/>
                        </a:lnTo>
                        <a:lnTo>
                          <a:pt x="885" y="2904"/>
                        </a:lnTo>
                        <a:lnTo>
                          <a:pt x="948" y="2951"/>
                        </a:lnTo>
                        <a:lnTo>
                          <a:pt x="970" y="3030"/>
                        </a:lnTo>
                        <a:lnTo>
                          <a:pt x="1053" y="3056"/>
                        </a:lnTo>
                        <a:lnTo>
                          <a:pt x="1133" y="3015"/>
                        </a:lnTo>
                        <a:lnTo>
                          <a:pt x="1303" y="3018"/>
                        </a:lnTo>
                        <a:lnTo>
                          <a:pt x="1344" y="3062"/>
                        </a:lnTo>
                        <a:lnTo>
                          <a:pt x="1497" y="3062"/>
                        </a:lnTo>
                        <a:lnTo>
                          <a:pt x="1560" y="2993"/>
                        </a:lnTo>
                        <a:lnTo>
                          <a:pt x="1671" y="2987"/>
                        </a:lnTo>
                        <a:lnTo>
                          <a:pt x="1667" y="2898"/>
                        </a:lnTo>
                        <a:lnTo>
                          <a:pt x="1750" y="2860"/>
                        </a:lnTo>
                        <a:lnTo>
                          <a:pt x="1905" y="2945"/>
                        </a:lnTo>
                        <a:lnTo>
                          <a:pt x="1968" y="3003"/>
                        </a:lnTo>
                        <a:lnTo>
                          <a:pt x="2051" y="2983"/>
                        </a:lnTo>
                        <a:lnTo>
                          <a:pt x="2200" y="2777"/>
                        </a:lnTo>
                        <a:lnTo>
                          <a:pt x="2295" y="2717"/>
                        </a:lnTo>
                        <a:lnTo>
                          <a:pt x="2285" y="2686"/>
                        </a:lnTo>
                        <a:lnTo>
                          <a:pt x="2285" y="2571"/>
                        </a:lnTo>
                        <a:lnTo>
                          <a:pt x="2237" y="2511"/>
                        </a:lnTo>
                        <a:lnTo>
                          <a:pt x="2358" y="2492"/>
                        </a:lnTo>
                        <a:lnTo>
                          <a:pt x="2364" y="2432"/>
                        </a:lnTo>
                        <a:lnTo>
                          <a:pt x="2475" y="2448"/>
                        </a:lnTo>
                        <a:lnTo>
                          <a:pt x="2453" y="2555"/>
                        </a:lnTo>
                        <a:lnTo>
                          <a:pt x="2469" y="2761"/>
                        </a:lnTo>
                        <a:lnTo>
                          <a:pt x="2542" y="2803"/>
                        </a:lnTo>
                        <a:lnTo>
                          <a:pt x="2622" y="2913"/>
                        </a:lnTo>
                        <a:lnTo>
                          <a:pt x="2602" y="3040"/>
                        </a:lnTo>
                        <a:lnTo>
                          <a:pt x="2633" y="3040"/>
                        </a:lnTo>
                        <a:lnTo>
                          <a:pt x="2645" y="3040"/>
                        </a:lnTo>
                        <a:lnTo>
                          <a:pt x="2645" y="2997"/>
                        </a:lnTo>
                        <a:lnTo>
                          <a:pt x="2661" y="2933"/>
                        </a:lnTo>
                        <a:lnTo>
                          <a:pt x="2669" y="2890"/>
                        </a:lnTo>
                        <a:lnTo>
                          <a:pt x="2661" y="2866"/>
                        </a:lnTo>
                        <a:lnTo>
                          <a:pt x="2661" y="2822"/>
                        </a:lnTo>
                        <a:lnTo>
                          <a:pt x="2677" y="2830"/>
                        </a:lnTo>
                        <a:lnTo>
                          <a:pt x="2689" y="2805"/>
                        </a:lnTo>
                        <a:lnTo>
                          <a:pt x="2717" y="2757"/>
                        </a:lnTo>
                        <a:lnTo>
                          <a:pt x="2742" y="2737"/>
                        </a:lnTo>
                        <a:lnTo>
                          <a:pt x="2786" y="2737"/>
                        </a:lnTo>
                        <a:lnTo>
                          <a:pt x="2806" y="2717"/>
                        </a:lnTo>
                        <a:lnTo>
                          <a:pt x="2826" y="2610"/>
                        </a:lnTo>
                        <a:lnTo>
                          <a:pt x="2845" y="2557"/>
                        </a:lnTo>
                        <a:lnTo>
                          <a:pt x="2984" y="2363"/>
                        </a:lnTo>
                        <a:lnTo>
                          <a:pt x="3020" y="2325"/>
                        </a:lnTo>
                        <a:lnTo>
                          <a:pt x="3053" y="2317"/>
                        </a:lnTo>
                        <a:lnTo>
                          <a:pt x="3081" y="2286"/>
                        </a:lnTo>
                        <a:lnTo>
                          <a:pt x="3152" y="2062"/>
                        </a:lnTo>
                        <a:lnTo>
                          <a:pt x="3152" y="1998"/>
                        </a:lnTo>
                        <a:lnTo>
                          <a:pt x="3140" y="1935"/>
                        </a:lnTo>
                        <a:lnTo>
                          <a:pt x="3140" y="1858"/>
                        </a:lnTo>
                        <a:lnTo>
                          <a:pt x="3156" y="1790"/>
                        </a:lnTo>
                        <a:lnTo>
                          <a:pt x="3184" y="1735"/>
                        </a:lnTo>
                        <a:lnTo>
                          <a:pt x="3220" y="1602"/>
                        </a:lnTo>
                        <a:lnTo>
                          <a:pt x="3231" y="1519"/>
                        </a:lnTo>
                        <a:lnTo>
                          <a:pt x="3231" y="1487"/>
                        </a:lnTo>
                        <a:lnTo>
                          <a:pt x="3247" y="1406"/>
                        </a:lnTo>
                        <a:lnTo>
                          <a:pt x="3263" y="1371"/>
                        </a:lnTo>
                        <a:lnTo>
                          <a:pt x="3315" y="1367"/>
                        </a:lnTo>
                        <a:lnTo>
                          <a:pt x="3350" y="1347"/>
                        </a:lnTo>
                        <a:lnTo>
                          <a:pt x="3368" y="1319"/>
                        </a:lnTo>
                        <a:lnTo>
                          <a:pt x="3451" y="1279"/>
                        </a:lnTo>
                        <a:lnTo>
                          <a:pt x="3483" y="1268"/>
                        </a:lnTo>
                        <a:lnTo>
                          <a:pt x="3534" y="1244"/>
                        </a:lnTo>
                        <a:lnTo>
                          <a:pt x="3562" y="1186"/>
                        </a:lnTo>
                        <a:lnTo>
                          <a:pt x="3570" y="1151"/>
                        </a:lnTo>
                        <a:lnTo>
                          <a:pt x="3558" y="1115"/>
                        </a:lnTo>
                        <a:lnTo>
                          <a:pt x="3538" y="1115"/>
                        </a:lnTo>
                        <a:lnTo>
                          <a:pt x="3527" y="1099"/>
                        </a:lnTo>
                        <a:lnTo>
                          <a:pt x="3507" y="1107"/>
                        </a:lnTo>
                        <a:lnTo>
                          <a:pt x="3491" y="1060"/>
                        </a:lnTo>
                        <a:lnTo>
                          <a:pt x="3463" y="1036"/>
                        </a:lnTo>
                        <a:lnTo>
                          <a:pt x="3435" y="1032"/>
                        </a:lnTo>
                        <a:lnTo>
                          <a:pt x="3376" y="1008"/>
                        </a:lnTo>
                        <a:lnTo>
                          <a:pt x="3354" y="988"/>
                        </a:lnTo>
                        <a:lnTo>
                          <a:pt x="3334" y="960"/>
                        </a:lnTo>
                        <a:lnTo>
                          <a:pt x="3307" y="840"/>
                        </a:lnTo>
                        <a:lnTo>
                          <a:pt x="3295" y="749"/>
                        </a:lnTo>
                        <a:lnTo>
                          <a:pt x="3295" y="616"/>
                        </a:lnTo>
                        <a:lnTo>
                          <a:pt x="3291" y="459"/>
                        </a:lnTo>
                        <a:lnTo>
                          <a:pt x="3303" y="463"/>
                        </a:lnTo>
                        <a:lnTo>
                          <a:pt x="3291" y="436"/>
                        </a:lnTo>
                        <a:lnTo>
                          <a:pt x="3231" y="368"/>
                        </a:lnTo>
                        <a:lnTo>
                          <a:pt x="3228" y="317"/>
                        </a:lnTo>
                        <a:lnTo>
                          <a:pt x="3224" y="255"/>
                        </a:lnTo>
                        <a:lnTo>
                          <a:pt x="3180" y="192"/>
                        </a:lnTo>
                        <a:lnTo>
                          <a:pt x="3140" y="172"/>
                        </a:lnTo>
                        <a:lnTo>
                          <a:pt x="3097" y="121"/>
                        </a:lnTo>
                        <a:lnTo>
                          <a:pt x="3053" y="97"/>
                        </a:lnTo>
                        <a:lnTo>
                          <a:pt x="2996" y="73"/>
                        </a:lnTo>
                        <a:lnTo>
                          <a:pt x="2948" y="0"/>
                        </a:lnTo>
                        <a:lnTo>
                          <a:pt x="2861" y="77"/>
                        </a:lnTo>
                        <a:lnTo>
                          <a:pt x="2806" y="57"/>
                        </a:lnTo>
                        <a:lnTo>
                          <a:pt x="2758" y="180"/>
                        </a:lnTo>
                        <a:lnTo>
                          <a:pt x="2645" y="208"/>
                        </a:lnTo>
                        <a:lnTo>
                          <a:pt x="2614" y="305"/>
                        </a:lnTo>
                        <a:lnTo>
                          <a:pt x="2507" y="313"/>
                        </a:lnTo>
                        <a:lnTo>
                          <a:pt x="2435" y="261"/>
                        </a:lnTo>
                        <a:lnTo>
                          <a:pt x="2055" y="255"/>
                        </a:lnTo>
                        <a:lnTo>
                          <a:pt x="2075" y="212"/>
                        </a:lnTo>
                        <a:lnTo>
                          <a:pt x="2063" y="212"/>
                        </a:lnTo>
                        <a:lnTo>
                          <a:pt x="2055" y="208"/>
                        </a:lnTo>
                        <a:lnTo>
                          <a:pt x="2043" y="208"/>
                        </a:lnTo>
                        <a:lnTo>
                          <a:pt x="2016" y="255"/>
                        </a:lnTo>
                        <a:lnTo>
                          <a:pt x="1905" y="255"/>
                        </a:lnTo>
                        <a:lnTo>
                          <a:pt x="1697" y="255"/>
                        </a:lnTo>
                        <a:lnTo>
                          <a:pt x="1491" y="255"/>
                        </a:lnTo>
                        <a:lnTo>
                          <a:pt x="1283" y="255"/>
                        </a:lnTo>
                        <a:lnTo>
                          <a:pt x="1083" y="255"/>
                        </a:lnTo>
                        <a:lnTo>
                          <a:pt x="877" y="255"/>
                        </a:lnTo>
                        <a:lnTo>
                          <a:pt x="669" y="255"/>
                        </a:lnTo>
                        <a:lnTo>
                          <a:pt x="669" y="463"/>
                        </a:lnTo>
                        <a:lnTo>
                          <a:pt x="669" y="695"/>
                        </a:lnTo>
                        <a:lnTo>
                          <a:pt x="465" y="695"/>
                        </a:lnTo>
                        <a:lnTo>
                          <a:pt x="465" y="824"/>
                        </a:lnTo>
                        <a:lnTo>
                          <a:pt x="465" y="1044"/>
                        </a:lnTo>
                        <a:lnTo>
                          <a:pt x="465" y="1256"/>
                        </a:lnTo>
                        <a:lnTo>
                          <a:pt x="465" y="1472"/>
                        </a:lnTo>
                        <a:lnTo>
                          <a:pt x="457" y="1664"/>
                        </a:lnTo>
                        <a:lnTo>
                          <a:pt x="434" y="1668"/>
                        </a:lnTo>
                        <a:lnTo>
                          <a:pt x="319" y="1668"/>
                        </a:lnTo>
                        <a:lnTo>
                          <a:pt x="283" y="1672"/>
                        </a:lnTo>
                        <a:lnTo>
                          <a:pt x="236" y="1679"/>
                        </a:lnTo>
                        <a:lnTo>
                          <a:pt x="232" y="1683"/>
                        </a:lnTo>
                        <a:lnTo>
                          <a:pt x="220" y="1719"/>
                        </a:lnTo>
                        <a:lnTo>
                          <a:pt x="216" y="1763"/>
                        </a:lnTo>
                        <a:lnTo>
                          <a:pt x="200" y="1806"/>
                        </a:lnTo>
                        <a:lnTo>
                          <a:pt x="154" y="1874"/>
                        </a:lnTo>
                        <a:lnTo>
                          <a:pt x="91" y="1943"/>
                        </a:lnTo>
                        <a:lnTo>
                          <a:pt x="91" y="1994"/>
                        </a:lnTo>
                        <a:lnTo>
                          <a:pt x="95" y="2026"/>
                        </a:lnTo>
                        <a:lnTo>
                          <a:pt x="91" y="2046"/>
                        </a:lnTo>
                        <a:lnTo>
                          <a:pt x="87" y="2050"/>
                        </a:lnTo>
                        <a:lnTo>
                          <a:pt x="55" y="2070"/>
                        </a:lnTo>
                        <a:lnTo>
                          <a:pt x="43" y="2086"/>
                        </a:lnTo>
                        <a:lnTo>
                          <a:pt x="36" y="2125"/>
                        </a:lnTo>
                        <a:lnTo>
                          <a:pt x="36" y="2179"/>
                        </a:lnTo>
                        <a:lnTo>
                          <a:pt x="28" y="2214"/>
                        </a:lnTo>
                        <a:lnTo>
                          <a:pt x="4" y="2258"/>
                        </a:lnTo>
                        <a:lnTo>
                          <a:pt x="0" y="2278"/>
                        </a:lnTo>
                        <a:lnTo>
                          <a:pt x="0" y="2341"/>
                        </a:lnTo>
                        <a:lnTo>
                          <a:pt x="12" y="2341"/>
                        </a:lnTo>
                        <a:lnTo>
                          <a:pt x="32" y="2337"/>
                        </a:lnTo>
                        <a:lnTo>
                          <a:pt x="95" y="2321"/>
                        </a:lnTo>
                        <a:lnTo>
                          <a:pt x="91" y="2383"/>
                        </a:lnTo>
                        <a:close/>
                      </a:path>
                    </a:pathLst>
                  </a:custGeom>
                  <a:grpFill/>
                  <a:ln w="6350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GB" dirty="0"/>
                  </a:p>
                </p:txBody>
              </p:sp>
            </p:grpSp>
          </p:grpSp>
        </p:grpSp>
      </p:grpSp>
      <p:graphicFrame>
        <p:nvGraphicFramePr>
          <p:cNvPr id="7" name="Chart 6"/>
          <p:cNvGraphicFramePr/>
          <p:nvPr>
            <p:extLst/>
          </p:nvPr>
        </p:nvGraphicFramePr>
        <p:xfrm>
          <a:off x="2789581" y="1829673"/>
          <a:ext cx="6452014" cy="17924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94" name="Oval 393"/>
          <p:cNvSpPr/>
          <p:nvPr/>
        </p:nvSpPr>
        <p:spPr>
          <a:xfrm>
            <a:off x="1006783" y="2183637"/>
            <a:ext cx="1314096" cy="1314096"/>
          </a:xfrm>
          <a:prstGeom prst="ellipse">
            <a:avLst/>
          </a:prstGeom>
          <a:noFill/>
          <a:ln w="762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</a:t>
            </a:r>
          </a:p>
        </p:txBody>
      </p:sp>
      <p:sp>
        <p:nvSpPr>
          <p:cNvPr id="395" name="Arc 394"/>
          <p:cNvSpPr/>
          <p:nvPr/>
        </p:nvSpPr>
        <p:spPr>
          <a:xfrm>
            <a:off x="1006783" y="2183637"/>
            <a:ext cx="1314096" cy="1314096"/>
          </a:xfrm>
          <a:prstGeom prst="arc">
            <a:avLst>
              <a:gd name="adj1" fmla="val 13073631"/>
              <a:gd name="adj2" fmla="val 7057778"/>
            </a:avLst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99" name="Chart 398"/>
          <p:cNvGraphicFramePr/>
          <p:nvPr>
            <p:extLst/>
          </p:nvPr>
        </p:nvGraphicFramePr>
        <p:xfrm>
          <a:off x="2789581" y="3972328"/>
          <a:ext cx="6452014" cy="17924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00" name="Oval 399"/>
          <p:cNvSpPr/>
          <p:nvPr/>
        </p:nvSpPr>
        <p:spPr>
          <a:xfrm>
            <a:off x="1006783" y="4326292"/>
            <a:ext cx="1314096" cy="1314096"/>
          </a:xfrm>
          <a:prstGeom prst="ellipse">
            <a:avLst/>
          </a:prstGeom>
          <a:noFill/>
          <a:ln w="762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</a:p>
          <a:p>
            <a:pPr algn="ctr"/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AVERAGE</a:t>
            </a:r>
          </a:p>
        </p:txBody>
      </p:sp>
      <p:sp>
        <p:nvSpPr>
          <p:cNvPr id="401" name="Arc 400"/>
          <p:cNvSpPr/>
          <p:nvPr/>
        </p:nvSpPr>
        <p:spPr>
          <a:xfrm>
            <a:off x="1006783" y="4326292"/>
            <a:ext cx="1314096" cy="1314096"/>
          </a:xfrm>
          <a:prstGeom prst="arc">
            <a:avLst>
              <a:gd name="adj1" fmla="val 13073631"/>
              <a:gd name="adj2" fmla="val 21572692"/>
            </a:avLst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Freeform 401"/>
          <p:cNvSpPr/>
          <p:nvPr/>
        </p:nvSpPr>
        <p:spPr>
          <a:xfrm>
            <a:off x="2143954" y="3497733"/>
            <a:ext cx="214160" cy="368087"/>
          </a:xfrm>
          <a:custGeom>
            <a:avLst/>
            <a:gdLst/>
            <a:ahLst/>
            <a:cxnLst/>
            <a:rect l="l" t="t" r="r" b="b"/>
            <a:pathLst>
              <a:path w="130628" h="224517">
                <a:moveTo>
                  <a:pt x="24492" y="61232"/>
                </a:moveTo>
                <a:lnTo>
                  <a:pt x="106135" y="61232"/>
                </a:lnTo>
                <a:cubicBezTo>
                  <a:pt x="112939" y="61232"/>
                  <a:pt x="118722" y="63613"/>
                  <a:pt x="123485" y="68375"/>
                </a:cubicBezTo>
                <a:cubicBezTo>
                  <a:pt x="128247" y="73138"/>
                  <a:pt x="130628" y="78921"/>
                  <a:pt x="130628" y="85725"/>
                </a:cubicBezTo>
                <a:lnTo>
                  <a:pt x="130628" y="138792"/>
                </a:lnTo>
                <a:cubicBezTo>
                  <a:pt x="130628" y="142194"/>
                  <a:pt x="129438" y="145086"/>
                  <a:pt x="127056" y="147467"/>
                </a:cubicBezTo>
                <a:cubicBezTo>
                  <a:pt x="124675" y="149848"/>
                  <a:pt x="121784" y="151039"/>
                  <a:pt x="118382" y="151039"/>
                </a:cubicBezTo>
                <a:cubicBezTo>
                  <a:pt x="114980" y="151039"/>
                  <a:pt x="112089" y="149848"/>
                  <a:pt x="109707" y="147467"/>
                </a:cubicBezTo>
                <a:cubicBezTo>
                  <a:pt x="107326" y="145086"/>
                  <a:pt x="106135" y="142194"/>
                  <a:pt x="106135" y="138792"/>
                </a:cubicBezTo>
                <a:lnTo>
                  <a:pt x="106135" y="93889"/>
                </a:lnTo>
                <a:lnTo>
                  <a:pt x="97971" y="93889"/>
                </a:lnTo>
                <a:lnTo>
                  <a:pt x="97971" y="210230"/>
                </a:lnTo>
                <a:cubicBezTo>
                  <a:pt x="97971" y="214142"/>
                  <a:pt x="96568" y="217501"/>
                  <a:pt x="93761" y="220308"/>
                </a:cubicBezTo>
                <a:cubicBezTo>
                  <a:pt x="90955" y="223114"/>
                  <a:pt x="87596" y="224517"/>
                  <a:pt x="83684" y="224517"/>
                </a:cubicBezTo>
                <a:cubicBezTo>
                  <a:pt x="79772" y="224517"/>
                  <a:pt x="76412" y="223114"/>
                  <a:pt x="73606" y="220308"/>
                </a:cubicBezTo>
                <a:cubicBezTo>
                  <a:pt x="70799" y="217501"/>
                  <a:pt x="69396" y="214142"/>
                  <a:pt x="69396" y="210230"/>
                </a:cubicBezTo>
                <a:lnTo>
                  <a:pt x="69396" y="151039"/>
                </a:lnTo>
                <a:lnTo>
                  <a:pt x="61232" y="151039"/>
                </a:lnTo>
                <a:lnTo>
                  <a:pt x="61232" y="210230"/>
                </a:lnTo>
                <a:cubicBezTo>
                  <a:pt x="61232" y="214142"/>
                  <a:pt x="59829" y="217501"/>
                  <a:pt x="57022" y="220308"/>
                </a:cubicBezTo>
                <a:cubicBezTo>
                  <a:pt x="54216" y="223114"/>
                  <a:pt x="50856" y="224517"/>
                  <a:pt x="46944" y="224517"/>
                </a:cubicBezTo>
                <a:cubicBezTo>
                  <a:pt x="43032" y="224517"/>
                  <a:pt x="39673" y="223114"/>
                  <a:pt x="36866" y="220308"/>
                </a:cubicBezTo>
                <a:cubicBezTo>
                  <a:pt x="34060" y="217501"/>
                  <a:pt x="32657" y="214142"/>
                  <a:pt x="32657" y="210230"/>
                </a:cubicBezTo>
                <a:lnTo>
                  <a:pt x="32657" y="93889"/>
                </a:lnTo>
                <a:lnTo>
                  <a:pt x="24492" y="93889"/>
                </a:lnTo>
                <a:lnTo>
                  <a:pt x="24492" y="138792"/>
                </a:lnTo>
                <a:cubicBezTo>
                  <a:pt x="24492" y="142194"/>
                  <a:pt x="23302" y="145086"/>
                  <a:pt x="20921" y="147467"/>
                </a:cubicBezTo>
                <a:cubicBezTo>
                  <a:pt x="18539" y="149848"/>
                  <a:pt x="15648" y="151039"/>
                  <a:pt x="12246" y="151039"/>
                </a:cubicBezTo>
                <a:cubicBezTo>
                  <a:pt x="8844" y="151039"/>
                  <a:pt x="5953" y="149848"/>
                  <a:pt x="3572" y="147467"/>
                </a:cubicBezTo>
                <a:cubicBezTo>
                  <a:pt x="1190" y="145086"/>
                  <a:pt x="0" y="142194"/>
                  <a:pt x="0" y="138792"/>
                </a:cubicBezTo>
                <a:lnTo>
                  <a:pt x="0" y="85725"/>
                </a:lnTo>
                <a:cubicBezTo>
                  <a:pt x="0" y="78921"/>
                  <a:pt x="2381" y="73138"/>
                  <a:pt x="7143" y="68375"/>
                </a:cubicBezTo>
                <a:cubicBezTo>
                  <a:pt x="11906" y="63613"/>
                  <a:pt x="17689" y="61232"/>
                  <a:pt x="24492" y="61232"/>
                </a:cubicBezTo>
                <a:close/>
                <a:moveTo>
                  <a:pt x="65314" y="0"/>
                </a:moveTo>
                <a:cubicBezTo>
                  <a:pt x="73223" y="0"/>
                  <a:pt x="79963" y="2785"/>
                  <a:pt x="85533" y="8355"/>
                </a:cubicBezTo>
                <a:cubicBezTo>
                  <a:pt x="91104" y="13926"/>
                  <a:pt x="93889" y="20665"/>
                  <a:pt x="93889" y="28575"/>
                </a:cubicBezTo>
                <a:cubicBezTo>
                  <a:pt x="93889" y="36484"/>
                  <a:pt x="91104" y="43223"/>
                  <a:pt x="85533" y="48794"/>
                </a:cubicBezTo>
                <a:cubicBezTo>
                  <a:pt x="79963" y="54364"/>
                  <a:pt x="73223" y="57150"/>
                  <a:pt x="65314" y="57150"/>
                </a:cubicBezTo>
                <a:cubicBezTo>
                  <a:pt x="57405" y="57150"/>
                  <a:pt x="50665" y="54364"/>
                  <a:pt x="45095" y="48794"/>
                </a:cubicBezTo>
                <a:cubicBezTo>
                  <a:pt x="39524" y="43223"/>
                  <a:pt x="36739" y="36484"/>
                  <a:pt x="36739" y="28575"/>
                </a:cubicBezTo>
                <a:cubicBezTo>
                  <a:pt x="36739" y="20665"/>
                  <a:pt x="39524" y="13926"/>
                  <a:pt x="45095" y="8355"/>
                </a:cubicBezTo>
                <a:cubicBezTo>
                  <a:pt x="50665" y="2785"/>
                  <a:pt x="57405" y="0"/>
                  <a:pt x="653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403" name="TextBox 402"/>
          <p:cNvSpPr txBox="1"/>
          <p:nvPr/>
        </p:nvSpPr>
        <p:spPr>
          <a:xfrm>
            <a:off x="2399720" y="3496488"/>
            <a:ext cx="6848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60%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Man User</a:t>
            </a:r>
          </a:p>
        </p:txBody>
      </p:sp>
      <p:sp>
        <p:nvSpPr>
          <p:cNvPr id="404" name="Freeform 403"/>
          <p:cNvSpPr/>
          <p:nvPr/>
        </p:nvSpPr>
        <p:spPr>
          <a:xfrm>
            <a:off x="2143954" y="5717132"/>
            <a:ext cx="267701" cy="368087"/>
          </a:xfrm>
          <a:custGeom>
            <a:avLst/>
            <a:gdLst/>
            <a:ahLst/>
            <a:cxnLst/>
            <a:rect l="l" t="t" r="r" b="b"/>
            <a:pathLst>
              <a:path w="163286" h="224517">
                <a:moveTo>
                  <a:pt x="57150" y="61232"/>
                </a:moveTo>
                <a:lnTo>
                  <a:pt x="106136" y="61232"/>
                </a:lnTo>
                <a:cubicBezTo>
                  <a:pt x="114896" y="61232"/>
                  <a:pt x="122379" y="65782"/>
                  <a:pt x="128588" y="74881"/>
                </a:cubicBezTo>
                <a:lnTo>
                  <a:pt x="161245" y="123867"/>
                </a:lnTo>
                <a:cubicBezTo>
                  <a:pt x="162606" y="125908"/>
                  <a:pt x="163286" y="128162"/>
                  <a:pt x="163286" y="130628"/>
                </a:cubicBezTo>
                <a:cubicBezTo>
                  <a:pt x="163286" y="134030"/>
                  <a:pt x="162095" y="136921"/>
                  <a:pt x="159714" y="139303"/>
                </a:cubicBezTo>
                <a:cubicBezTo>
                  <a:pt x="157333" y="141684"/>
                  <a:pt x="154441" y="142875"/>
                  <a:pt x="151040" y="142875"/>
                </a:cubicBezTo>
                <a:cubicBezTo>
                  <a:pt x="146702" y="142875"/>
                  <a:pt x="143300" y="141046"/>
                  <a:pt x="140834" y="137389"/>
                </a:cubicBezTo>
                <a:lnTo>
                  <a:pt x="111876" y="93889"/>
                </a:lnTo>
                <a:lnTo>
                  <a:pt x="106136" y="93889"/>
                </a:lnTo>
                <a:lnTo>
                  <a:pt x="106136" y="110728"/>
                </a:lnTo>
                <a:lnTo>
                  <a:pt x="137645" y="163158"/>
                </a:lnTo>
                <a:cubicBezTo>
                  <a:pt x="138410" y="164433"/>
                  <a:pt x="138793" y="165837"/>
                  <a:pt x="138793" y="167367"/>
                </a:cubicBezTo>
                <a:cubicBezTo>
                  <a:pt x="138793" y="169579"/>
                  <a:pt x="137985" y="171492"/>
                  <a:pt x="136369" y="173108"/>
                </a:cubicBezTo>
                <a:cubicBezTo>
                  <a:pt x="134753" y="174724"/>
                  <a:pt x="132840" y="175532"/>
                  <a:pt x="130629" y="175532"/>
                </a:cubicBezTo>
                <a:lnTo>
                  <a:pt x="106136" y="175532"/>
                </a:lnTo>
                <a:lnTo>
                  <a:pt x="106136" y="210230"/>
                </a:lnTo>
                <a:cubicBezTo>
                  <a:pt x="106136" y="214142"/>
                  <a:pt x="104733" y="217501"/>
                  <a:pt x="101926" y="220308"/>
                </a:cubicBezTo>
                <a:cubicBezTo>
                  <a:pt x="99120" y="223114"/>
                  <a:pt x="95761" y="224517"/>
                  <a:pt x="91848" y="224517"/>
                </a:cubicBezTo>
                <a:lnTo>
                  <a:pt x="71438" y="224517"/>
                </a:lnTo>
                <a:cubicBezTo>
                  <a:pt x="67526" y="224517"/>
                  <a:pt x="64166" y="223114"/>
                  <a:pt x="61360" y="220308"/>
                </a:cubicBezTo>
                <a:cubicBezTo>
                  <a:pt x="58553" y="217501"/>
                  <a:pt x="57150" y="214142"/>
                  <a:pt x="57150" y="210230"/>
                </a:cubicBezTo>
                <a:lnTo>
                  <a:pt x="57150" y="175532"/>
                </a:lnTo>
                <a:lnTo>
                  <a:pt x="32657" y="175532"/>
                </a:lnTo>
                <a:cubicBezTo>
                  <a:pt x="30446" y="175532"/>
                  <a:pt x="28533" y="174724"/>
                  <a:pt x="26917" y="173108"/>
                </a:cubicBezTo>
                <a:cubicBezTo>
                  <a:pt x="25301" y="171492"/>
                  <a:pt x="24493" y="169579"/>
                  <a:pt x="24493" y="167367"/>
                </a:cubicBezTo>
                <a:cubicBezTo>
                  <a:pt x="24493" y="165837"/>
                  <a:pt x="24876" y="164433"/>
                  <a:pt x="25641" y="163158"/>
                </a:cubicBezTo>
                <a:lnTo>
                  <a:pt x="57150" y="110728"/>
                </a:lnTo>
                <a:lnTo>
                  <a:pt x="57150" y="93889"/>
                </a:lnTo>
                <a:lnTo>
                  <a:pt x="51410" y="93889"/>
                </a:lnTo>
                <a:lnTo>
                  <a:pt x="22452" y="137389"/>
                </a:lnTo>
                <a:cubicBezTo>
                  <a:pt x="19986" y="141046"/>
                  <a:pt x="16584" y="142875"/>
                  <a:pt x="12247" y="142875"/>
                </a:cubicBezTo>
                <a:cubicBezTo>
                  <a:pt x="8845" y="142875"/>
                  <a:pt x="5953" y="141684"/>
                  <a:pt x="3572" y="139303"/>
                </a:cubicBezTo>
                <a:cubicBezTo>
                  <a:pt x="1191" y="136921"/>
                  <a:pt x="0" y="134030"/>
                  <a:pt x="0" y="130628"/>
                </a:cubicBezTo>
                <a:cubicBezTo>
                  <a:pt x="0" y="128162"/>
                  <a:pt x="681" y="125908"/>
                  <a:pt x="2041" y="123867"/>
                </a:cubicBezTo>
                <a:lnTo>
                  <a:pt x="34698" y="74881"/>
                </a:lnTo>
                <a:cubicBezTo>
                  <a:pt x="40907" y="65782"/>
                  <a:pt x="48391" y="61232"/>
                  <a:pt x="57150" y="61232"/>
                </a:cubicBezTo>
                <a:close/>
                <a:moveTo>
                  <a:pt x="81643" y="0"/>
                </a:moveTo>
                <a:cubicBezTo>
                  <a:pt x="89552" y="0"/>
                  <a:pt x="96292" y="2785"/>
                  <a:pt x="101862" y="8355"/>
                </a:cubicBezTo>
                <a:cubicBezTo>
                  <a:pt x="107433" y="13926"/>
                  <a:pt x="110218" y="20665"/>
                  <a:pt x="110218" y="28575"/>
                </a:cubicBezTo>
                <a:cubicBezTo>
                  <a:pt x="110218" y="36484"/>
                  <a:pt x="107433" y="43223"/>
                  <a:pt x="101862" y="48794"/>
                </a:cubicBezTo>
                <a:cubicBezTo>
                  <a:pt x="96292" y="54364"/>
                  <a:pt x="89552" y="57150"/>
                  <a:pt x="81643" y="57150"/>
                </a:cubicBezTo>
                <a:cubicBezTo>
                  <a:pt x="73734" y="57150"/>
                  <a:pt x="66994" y="54364"/>
                  <a:pt x="61424" y="48794"/>
                </a:cubicBezTo>
                <a:cubicBezTo>
                  <a:pt x="55853" y="43223"/>
                  <a:pt x="53068" y="36484"/>
                  <a:pt x="53068" y="28575"/>
                </a:cubicBezTo>
                <a:cubicBezTo>
                  <a:pt x="53068" y="20665"/>
                  <a:pt x="55853" y="13926"/>
                  <a:pt x="61424" y="8355"/>
                </a:cubicBezTo>
                <a:cubicBezTo>
                  <a:pt x="66994" y="2785"/>
                  <a:pt x="73734" y="0"/>
                  <a:pt x="81643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>
                  <a:lumMod val="65000"/>
                  <a:lumOff val="35000"/>
                </a:schemeClr>
              </a:solidFill>
              <a:latin typeface="FontAwesome" pitchFamily="2" charset="0"/>
            </a:endParaRPr>
          </a:p>
        </p:txBody>
      </p:sp>
      <p:sp>
        <p:nvSpPr>
          <p:cNvPr id="405" name="TextBox 404"/>
          <p:cNvSpPr txBox="1"/>
          <p:nvPr/>
        </p:nvSpPr>
        <p:spPr>
          <a:xfrm>
            <a:off x="2451382" y="5715887"/>
            <a:ext cx="8531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40%</a:t>
            </a: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Woman User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511688" y="502181"/>
            <a:ext cx="353224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2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World Map &amp; Column Chart</a:t>
            </a:r>
          </a:p>
        </p:txBody>
      </p:sp>
      <p:sp>
        <p:nvSpPr>
          <p:cNvPr id="380" name="Rectangle 379"/>
          <p:cNvSpPr/>
          <p:nvPr/>
        </p:nvSpPr>
        <p:spPr>
          <a:xfrm>
            <a:off x="628649" y="467042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81" name="TextBox 380"/>
          <p:cNvSpPr txBox="1"/>
          <p:nvPr/>
        </p:nvSpPr>
        <p:spPr>
          <a:xfrm>
            <a:off x="511688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888346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9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39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3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8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3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3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3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1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3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3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3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400"/>
                            </p:stCondLst>
                            <p:childTnLst>
                              <p:par>
                                <p:cTn id="2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4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4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4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00"/>
                            </p:stCondLst>
                            <p:childTnLst>
                              <p:par>
                                <p:cTn id="3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300" fill="hold"/>
                                        <p:tgtEl>
                                          <p:spTgt spid="4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4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300"/>
                                        <p:tgtEl>
                                          <p:spTgt spid="4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4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4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4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3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8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300"/>
                            </p:stCondLst>
                            <p:childTnLst>
                              <p:par>
                                <p:cTn id="5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8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300"/>
                            </p:stCondLst>
                            <p:childTnLst>
                              <p:par>
                                <p:cTn id="6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8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3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200"/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200"/>
                                        <p:tgtEl>
                                          <p:spTgt spid="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700"/>
                            </p:stCondLst>
                            <p:childTnLst>
                              <p:par>
                                <p:cTn id="8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200"/>
                                        <p:tgtEl>
                                          <p:spTgt spid="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900"/>
                            </p:stCondLst>
                            <p:childTnLst>
                              <p:par>
                                <p:cTn id="8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200"/>
                                        <p:tgtEl>
                                          <p:spTgt spid="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1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200"/>
                                        <p:tgtEl>
                                          <p:spTgt spid="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63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200"/>
                                        <p:tgtEl>
                                          <p:spTgt spid="7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500"/>
                            </p:stCondLst>
                            <p:childTnLst>
                              <p:par>
                                <p:cTn id="10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200"/>
                                        <p:tgtEl>
                                          <p:spTgt spid="7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700"/>
                            </p:stCondLst>
                            <p:childTnLst>
                              <p:par>
                                <p:cTn id="10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200"/>
                                        <p:tgtEl>
                                          <p:spTgt spid="7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6900"/>
                            </p:stCondLst>
                            <p:childTnLst>
                              <p:par>
                                <p:cTn id="10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200"/>
                                        <p:tgtEl>
                                          <p:spTgt spid="7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7100"/>
                            </p:stCondLst>
                            <p:childTnLst>
                              <p:par>
                                <p:cTn id="1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200"/>
                                        <p:tgtEl>
                                          <p:spTgt spid="7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7300"/>
                            </p:stCondLst>
                            <p:childTnLst>
                              <p:par>
                                <p:cTn id="1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200"/>
                                        <p:tgtEl>
                                          <p:spTgt spid="7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500"/>
                            </p:stCondLst>
                            <p:childTnLst>
                              <p:par>
                                <p:cTn id="1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1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200"/>
                                        <p:tgtEl>
                                          <p:spTgt spid="7">
                                            <p:graphicEl>
                                              <a:chart seriesIdx="-4" categoryIdx="1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700"/>
                            </p:stCondLst>
                            <p:childTnLst>
                              <p:par>
                                <p:cTn id="1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1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200"/>
                                        <p:tgtEl>
                                          <p:spTgt spid="7">
                                            <p:graphicEl>
                                              <a:chart seriesIdx="-4" categoryIdx="1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900"/>
                            </p:stCondLst>
                            <p:childTnLst>
                              <p:par>
                                <p:cTn id="12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200"/>
                                        <p:tgtEl>
                                          <p:spTgt spid="39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8100"/>
                            </p:stCondLst>
                            <p:childTnLst>
                              <p:par>
                                <p:cTn id="1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200"/>
                                        <p:tgtEl>
                                          <p:spTgt spid="39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8300"/>
                            </p:stCondLst>
                            <p:childTnLst>
                              <p:par>
                                <p:cTn id="1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200"/>
                                        <p:tgtEl>
                                          <p:spTgt spid="39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8500"/>
                            </p:stCondLst>
                            <p:childTnLst>
                              <p:par>
                                <p:cTn id="1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200"/>
                                        <p:tgtEl>
                                          <p:spTgt spid="39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8700"/>
                            </p:stCondLst>
                            <p:childTnLst>
                              <p:par>
                                <p:cTn id="1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6" dur="200"/>
                                        <p:tgtEl>
                                          <p:spTgt spid="39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8900"/>
                            </p:stCondLst>
                            <p:childTnLst>
                              <p:par>
                                <p:cTn id="1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200"/>
                                        <p:tgtEl>
                                          <p:spTgt spid="399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9100"/>
                            </p:stCondLst>
                            <p:childTnLst>
                              <p:par>
                                <p:cTn id="1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200"/>
                                        <p:tgtEl>
                                          <p:spTgt spid="399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9300"/>
                            </p:stCondLst>
                            <p:childTnLst>
                              <p:par>
                                <p:cTn id="15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200"/>
                                        <p:tgtEl>
                                          <p:spTgt spid="399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9500"/>
                            </p:stCondLst>
                            <p:childTnLst>
                              <p:par>
                                <p:cTn id="16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2" dur="200"/>
                                        <p:tgtEl>
                                          <p:spTgt spid="399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9700"/>
                            </p:stCondLst>
                            <p:childTnLst>
                              <p:par>
                                <p:cTn id="16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200"/>
                                        <p:tgtEl>
                                          <p:spTgt spid="399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9900"/>
                            </p:stCondLst>
                            <p:childTnLst>
                              <p:par>
                                <p:cTn id="16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0" dur="200"/>
                                        <p:tgtEl>
                                          <p:spTgt spid="399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0100"/>
                            </p:stCondLst>
                            <p:childTnLst>
                              <p:par>
                                <p:cTn id="1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1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200"/>
                                        <p:tgtEl>
                                          <p:spTgt spid="399">
                                            <p:graphicEl>
                                              <a:chart seriesIdx="-4" categoryIdx="1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300"/>
                            </p:stCondLst>
                            <p:childTnLst>
                              <p:par>
                                <p:cTn id="1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>
                                            <p:graphicEl>
                                              <a:chart seriesIdx="-4" categoryIdx="1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200"/>
                                        <p:tgtEl>
                                          <p:spTgt spid="399">
                                            <p:graphicEl>
                                              <a:chart seriesIdx="-4" categoryIdx="1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Sub>
          <a:bldChart bld="category"/>
        </p:bldSub>
      </p:bldGraphic>
      <p:bldP spid="394" grpId="0" build="p" animBg="1"/>
      <p:bldP spid="395" grpId="0" animBg="1"/>
      <p:bldGraphic spid="399" grpId="0">
        <p:bldSub>
          <a:bldChart bld="category"/>
        </p:bldSub>
      </p:bldGraphic>
      <p:bldP spid="400" grpId="0" build="p" animBg="1"/>
      <p:bldP spid="401" grpId="0" animBg="1"/>
      <p:bldP spid="402" grpId="0" animBg="1"/>
      <p:bldP spid="403" grpId="0"/>
      <p:bldP spid="404" grpId="0" animBg="1"/>
      <p:bldP spid="405" grpId="0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0" name="Freeform 304"/>
          <p:cNvSpPr>
            <a:spLocks noChangeAspect="1"/>
          </p:cNvSpPr>
          <p:nvPr/>
        </p:nvSpPr>
        <p:spPr bwMode="gray">
          <a:xfrm>
            <a:off x="823981" y="2063290"/>
            <a:ext cx="1489962" cy="1131495"/>
          </a:xfrm>
          <a:custGeom>
            <a:avLst/>
            <a:gdLst/>
            <a:ahLst/>
            <a:cxnLst>
              <a:cxn ang="0">
                <a:pos x="4121" y="2577"/>
              </a:cxn>
              <a:cxn ang="0">
                <a:pos x="3985" y="2718"/>
              </a:cxn>
              <a:cxn ang="0">
                <a:pos x="4193" y="2896"/>
              </a:cxn>
              <a:cxn ang="0">
                <a:pos x="4252" y="3041"/>
              </a:cxn>
              <a:cxn ang="0">
                <a:pos x="4261" y="2980"/>
              </a:cxn>
              <a:cxn ang="0">
                <a:pos x="3928" y="2815"/>
              </a:cxn>
              <a:cxn ang="0">
                <a:pos x="3510" y="3092"/>
              </a:cxn>
              <a:cxn ang="0">
                <a:pos x="3186" y="3206"/>
              </a:cxn>
              <a:cxn ang="0">
                <a:pos x="3305" y="3028"/>
              </a:cxn>
              <a:cxn ang="0">
                <a:pos x="3138" y="2904"/>
              </a:cxn>
              <a:cxn ang="0">
                <a:pos x="2884" y="2730"/>
              </a:cxn>
              <a:cxn ang="0">
                <a:pos x="2558" y="2711"/>
              </a:cxn>
              <a:cxn ang="0">
                <a:pos x="999" y="2670"/>
              </a:cxn>
              <a:cxn ang="0">
                <a:pos x="900" y="2578"/>
              </a:cxn>
              <a:cxn ang="0">
                <a:pos x="745" y="2484"/>
              </a:cxn>
              <a:cxn ang="0">
                <a:pos x="658" y="2308"/>
              </a:cxn>
              <a:cxn ang="0">
                <a:pos x="605" y="2062"/>
              </a:cxn>
              <a:cxn ang="0">
                <a:pos x="257" y="1689"/>
              </a:cxn>
              <a:cxn ang="0">
                <a:pos x="0" y="1022"/>
              </a:cxn>
              <a:cxn ang="0">
                <a:pos x="300" y="501"/>
              </a:cxn>
              <a:cxn ang="0">
                <a:pos x="554" y="316"/>
              </a:cxn>
              <a:cxn ang="0">
                <a:pos x="516" y="434"/>
              </a:cxn>
              <a:cxn ang="0">
                <a:pos x="780" y="376"/>
              </a:cxn>
              <a:cxn ang="0">
                <a:pos x="908" y="308"/>
              </a:cxn>
              <a:cxn ang="0">
                <a:pos x="1229" y="461"/>
              </a:cxn>
              <a:cxn ang="0">
                <a:pos x="1409" y="630"/>
              </a:cxn>
              <a:cxn ang="0">
                <a:pos x="1713" y="655"/>
              </a:cxn>
              <a:cxn ang="0">
                <a:pos x="1850" y="758"/>
              </a:cxn>
              <a:cxn ang="0">
                <a:pos x="1884" y="566"/>
              </a:cxn>
              <a:cxn ang="0">
                <a:pos x="1897" y="496"/>
              </a:cxn>
              <a:cxn ang="0">
                <a:pos x="2137" y="669"/>
              </a:cxn>
              <a:cxn ang="0">
                <a:pos x="2360" y="650"/>
              </a:cxn>
              <a:cxn ang="0">
                <a:pos x="2467" y="619"/>
              </a:cxn>
              <a:cxn ang="0">
                <a:pos x="2592" y="506"/>
              </a:cxn>
              <a:cxn ang="0">
                <a:pos x="2465" y="360"/>
              </a:cxn>
              <a:cxn ang="0">
                <a:pos x="2513" y="2"/>
              </a:cxn>
              <a:cxn ang="0">
                <a:pos x="2671" y="301"/>
              </a:cxn>
              <a:cxn ang="0">
                <a:pos x="2773" y="515"/>
              </a:cxn>
              <a:cxn ang="0">
                <a:pos x="2955" y="732"/>
              </a:cxn>
              <a:cxn ang="0">
                <a:pos x="3048" y="400"/>
              </a:cxn>
              <a:cxn ang="0">
                <a:pos x="3223" y="566"/>
              </a:cxn>
              <a:cxn ang="0">
                <a:pos x="3139" y="886"/>
              </a:cxn>
              <a:cxn ang="0">
                <a:pos x="2869" y="956"/>
              </a:cxn>
              <a:cxn ang="0">
                <a:pos x="2806" y="1170"/>
              </a:cxn>
              <a:cxn ang="0">
                <a:pos x="2662" y="1202"/>
              </a:cxn>
              <a:cxn ang="0">
                <a:pos x="2634" y="1400"/>
              </a:cxn>
              <a:cxn ang="0">
                <a:pos x="2596" y="1772"/>
              </a:cxn>
              <a:cxn ang="0">
                <a:pos x="2978" y="2076"/>
              </a:cxn>
              <a:cxn ang="0">
                <a:pos x="3253" y="2406"/>
              </a:cxn>
              <a:cxn ang="0">
                <a:pos x="3435" y="2410"/>
              </a:cxn>
              <a:cxn ang="0">
                <a:pos x="3543" y="2007"/>
              </a:cxn>
              <a:cxn ang="0">
                <a:pos x="3489" y="1658"/>
              </a:cxn>
              <a:cxn ang="0">
                <a:pos x="3454" y="1379"/>
              </a:cxn>
              <a:cxn ang="0">
                <a:pos x="3782" y="1465"/>
              </a:cxn>
              <a:cxn ang="0">
                <a:pos x="3908" y="1642"/>
              </a:cxn>
              <a:cxn ang="0">
                <a:pos x="3931" y="1765"/>
              </a:cxn>
              <a:cxn ang="0">
                <a:pos x="4124" y="1745"/>
              </a:cxn>
              <a:cxn ang="0">
                <a:pos x="4254" y="1721"/>
              </a:cxn>
              <a:cxn ang="0">
                <a:pos x="4305" y="1837"/>
              </a:cxn>
              <a:cxn ang="0">
                <a:pos x="4379" y="2060"/>
              </a:cxn>
              <a:cxn ang="0">
                <a:pos x="4580" y="2206"/>
              </a:cxn>
              <a:cxn ang="0">
                <a:pos x="4538" y="2229"/>
              </a:cxn>
              <a:cxn ang="0">
                <a:pos x="4668" y="2398"/>
              </a:cxn>
            </a:cxnLst>
            <a:rect l="0" t="0" r="r" b="b"/>
            <a:pathLst>
              <a:path w="4686" h="3236">
                <a:moveTo>
                  <a:pt x="4668" y="2398"/>
                </a:moveTo>
                <a:lnTo>
                  <a:pt x="4678" y="2405"/>
                </a:lnTo>
                <a:lnTo>
                  <a:pt x="4684" y="2412"/>
                </a:lnTo>
                <a:lnTo>
                  <a:pt x="4675" y="2423"/>
                </a:lnTo>
                <a:lnTo>
                  <a:pt x="4664" y="2437"/>
                </a:lnTo>
                <a:lnTo>
                  <a:pt x="4646" y="2449"/>
                </a:lnTo>
                <a:lnTo>
                  <a:pt x="4630" y="2469"/>
                </a:lnTo>
                <a:lnTo>
                  <a:pt x="4619" y="2470"/>
                </a:lnTo>
                <a:lnTo>
                  <a:pt x="4616" y="2475"/>
                </a:lnTo>
                <a:lnTo>
                  <a:pt x="4601" y="2475"/>
                </a:lnTo>
                <a:lnTo>
                  <a:pt x="4578" y="2474"/>
                </a:lnTo>
                <a:lnTo>
                  <a:pt x="4564" y="2481"/>
                </a:lnTo>
                <a:lnTo>
                  <a:pt x="4533" y="2487"/>
                </a:lnTo>
                <a:lnTo>
                  <a:pt x="4521" y="2496"/>
                </a:lnTo>
                <a:lnTo>
                  <a:pt x="4510" y="2512"/>
                </a:lnTo>
                <a:lnTo>
                  <a:pt x="4505" y="2511"/>
                </a:lnTo>
                <a:lnTo>
                  <a:pt x="4493" y="2531"/>
                </a:lnTo>
                <a:lnTo>
                  <a:pt x="4476" y="2554"/>
                </a:lnTo>
                <a:lnTo>
                  <a:pt x="4465" y="2560"/>
                </a:lnTo>
                <a:lnTo>
                  <a:pt x="4453" y="2574"/>
                </a:lnTo>
                <a:lnTo>
                  <a:pt x="4444" y="2579"/>
                </a:lnTo>
                <a:lnTo>
                  <a:pt x="4438" y="2579"/>
                </a:lnTo>
                <a:lnTo>
                  <a:pt x="4433" y="2574"/>
                </a:lnTo>
                <a:lnTo>
                  <a:pt x="4438" y="2563"/>
                </a:lnTo>
                <a:lnTo>
                  <a:pt x="4431" y="2566"/>
                </a:lnTo>
                <a:lnTo>
                  <a:pt x="4425" y="2577"/>
                </a:lnTo>
                <a:lnTo>
                  <a:pt x="4385" y="2583"/>
                </a:lnTo>
                <a:lnTo>
                  <a:pt x="4359" y="2593"/>
                </a:lnTo>
                <a:lnTo>
                  <a:pt x="4353" y="2590"/>
                </a:lnTo>
                <a:lnTo>
                  <a:pt x="4352" y="2584"/>
                </a:lnTo>
                <a:lnTo>
                  <a:pt x="4343" y="2579"/>
                </a:lnTo>
                <a:lnTo>
                  <a:pt x="4325" y="2577"/>
                </a:lnTo>
                <a:lnTo>
                  <a:pt x="4280" y="2577"/>
                </a:lnTo>
                <a:lnTo>
                  <a:pt x="4264" y="2581"/>
                </a:lnTo>
                <a:lnTo>
                  <a:pt x="4232" y="2574"/>
                </a:lnTo>
                <a:lnTo>
                  <a:pt x="4225" y="2574"/>
                </a:lnTo>
                <a:lnTo>
                  <a:pt x="4200" y="2572"/>
                </a:lnTo>
                <a:lnTo>
                  <a:pt x="4173" y="2579"/>
                </a:lnTo>
                <a:lnTo>
                  <a:pt x="4164" y="2577"/>
                </a:lnTo>
                <a:lnTo>
                  <a:pt x="4151" y="2577"/>
                </a:lnTo>
                <a:lnTo>
                  <a:pt x="4134" y="2579"/>
                </a:lnTo>
                <a:lnTo>
                  <a:pt x="4121" y="2577"/>
                </a:lnTo>
                <a:lnTo>
                  <a:pt x="4113" y="2581"/>
                </a:lnTo>
                <a:lnTo>
                  <a:pt x="4100" y="2581"/>
                </a:lnTo>
                <a:lnTo>
                  <a:pt x="4095" y="2583"/>
                </a:lnTo>
                <a:lnTo>
                  <a:pt x="4094" y="2590"/>
                </a:lnTo>
                <a:lnTo>
                  <a:pt x="4084" y="2589"/>
                </a:lnTo>
                <a:lnTo>
                  <a:pt x="4080" y="2593"/>
                </a:lnTo>
                <a:lnTo>
                  <a:pt x="4074" y="2597"/>
                </a:lnTo>
                <a:lnTo>
                  <a:pt x="4068" y="2604"/>
                </a:lnTo>
                <a:lnTo>
                  <a:pt x="4058" y="2617"/>
                </a:lnTo>
                <a:lnTo>
                  <a:pt x="4053" y="2635"/>
                </a:lnTo>
                <a:lnTo>
                  <a:pt x="4044" y="2654"/>
                </a:lnTo>
                <a:lnTo>
                  <a:pt x="4042" y="2657"/>
                </a:lnTo>
                <a:lnTo>
                  <a:pt x="4004" y="2659"/>
                </a:lnTo>
                <a:lnTo>
                  <a:pt x="3993" y="2670"/>
                </a:lnTo>
                <a:lnTo>
                  <a:pt x="3987" y="2670"/>
                </a:lnTo>
                <a:lnTo>
                  <a:pt x="3987" y="2675"/>
                </a:lnTo>
                <a:lnTo>
                  <a:pt x="3968" y="2694"/>
                </a:lnTo>
                <a:lnTo>
                  <a:pt x="3958" y="2699"/>
                </a:lnTo>
                <a:lnTo>
                  <a:pt x="3930" y="2743"/>
                </a:lnTo>
                <a:lnTo>
                  <a:pt x="3919" y="2751"/>
                </a:lnTo>
                <a:lnTo>
                  <a:pt x="3908" y="2753"/>
                </a:lnTo>
                <a:lnTo>
                  <a:pt x="3909" y="2769"/>
                </a:lnTo>
                <a:lnTo>
                  <a:pt x="3887" y="2810"/>
                </a:lnTo>
                <a:lnTo>
                  <a:pt x="3882" y="2810"/>
                </a:lnTo>
                <a:lnTo>
                  <a:pt x="3860" y="2832"/>
                </a:lnTo>
                <a:lnTo>
                  <a:pt x="3834" y="2858"/>
                </a:lnTo>
                <a:lnTo>
                  <a:pt x="3834" y="2861"/>
                </a:lnTo>
                <a:lnTo>
                  <a:pt x="3848" y="2858"/>
                </a:lnTo>
                <a:lnTo>
                  <a:pt x="3859" y="2851"/>
                </a:lnTo>
                <a:lnTo>
                  <a:pt x="3859" y="2847"/>
                </a:lnTo>
                <a:lnTo>
                  <a:pt x="3864" y="2845"/>
                </a:lnTo>
                <a:lnTo>
                  <a:pt x="3879" y="2827"/>
                </a:lnTo>
                <a:lnTo>
                  <a:pt x="3888" y="2814"/>
                </a:lnTo>
                <a:lnTo>
                  <a:pt x="3898" y="2805"/>
                </a:lnTo>
                <a:lnTo>
                  <a:pt x="3908" y="2794"/>
                </a:lnTo>
                <a:lnTo>
                  <a:pt x="3920" y="2770"/>
                </a:lnTo>
                <a:lnTo>
                  <a:pt x="3930" y="2761"/>
                </a:lnTo>
                <a:lnTo>
                  <a:pt x="3952" y="2739"/>
                </a:lnTo>
                <a:lnTo>
                  <a:pt x="3958" y="2735"/>
                </a:lnTo>
                <a:lnTo>
                  <a:pt x="3968" y="2733"/>
                </a:lnTo>
                <a:lnTo>
                  <a:pt x="3974" y="2726"/>
                </a:lnTo>
                <a:lnTo>
                  <a:pt x="3985" y="2718"/>
                </a:lnTo>
                <a:lnTo>
                  <a:pt x="3998" y="2713"/>
                </a:lnTo>
                <a:lnTo>
                  <a:pt x="4030" y="2694"/>
                </a:lnTo>
                <a:lnTo>
                  <a:pt x="4084" y="2670"/>
                </a:lnTo>
                <a:lnTo>
                  <a:pt x="4114" y="2663"/>
                </a:lnTo>
                <a:lnTo>
                  <a:pt x="4128" y="2664"/>
                </a:lnTo>
                <a:lnTo>
                  <a:pt x="4139" y="2662"/>
                </a:lnTo>
                <a:lnTo>
                  <a:pt x="4167" y="2664"/>
                </a:lnTo>
                <a:lnTo>
                  <a:pt x="4194" y="2676"/>
                </a:lnTo>
                <a:lnTo>
                  <a:pt x="4207" y="2685"/>
                </a:lnTo>
                <a:lnTo>
                  <a:pt x="4214" y="2701"/>
                </a:lnTo>
                <a:lnTo>
                  <a:pt x="4207" y="2697"/>
                </a:lnTo>
                <a:lnTo>
                  <a:pt x="4205" y="2700"/>
                </a:lnTo>
                <a:lnTo>
                  <a:pt x="4211" y="2707"/>
                </a:lnTo>
                <a:lnTo>
                  <a:pt x="4211" y="2723"/>
                </a:lnTo>
                <a:lnTo>
                  <a:pt x="4200" y="2733"/>
                </a:lnTo>
                <a:lnTo>
                  <a:pt x="4176" y="2753"/>
                </a:lnTo>
                <a:lnTo>
                  <a:pt x="4160" y="2761"/>
                </a:lnTo>
                <a:lnTo>
                  <a:pt x="4141" y="2760"/>
                </a:lnTo>
                <a:lnTo>
                  <a:pt x="4126" y="2753"/>
                </a:lnTo>
                <a:lnTo>
                  <a:pt x="4105" y="2756"/>
                </a:lnTo>
                <a:lnTo>
                  <a:pt x="4089" y="2762"/>
                </a:lnTo>
                <a:lnTo>
                  <a:pt x="4085" y="2765"/>
                </a:lnTo>
                <a:lnTo>
                  <a:pt x="4100" y="2765"/>
                </a:lnTo>
                <a:lnTo>
                  <a:pt x="4127" y="2773"/>
                </a:lnTo>
                <a:lnTo>
                  <a:pt x="4132" y="2787"/>
                </a:lnTo>
                <a:lnTo>
                  <a:pt x="4137" y="2791"/>
                </a:lnTo>
                <a:lnTo>
                  <a:pt x="4166" y="2776"/>
                </a:lnTo>
                <a:lnTo>
                  <a:pt x="4170" y="2777"/>
                </a:lnTo>
                <a:lnTo>
                  <a:pt x="4168" y="2782"/>
                </a:lnTo>
                <a:lnTo>
                  <a:pt x="4177" y="2783"/>
                </a:lnTo>
                <a:lnTo>
                  <a:pt x="4183" y="2788"/>
                </a:lnTo>
                <a:lnTo>
                  <a:pt x="4182" y="2798"/>
                </a:lnTo>
                <a:lnTo>
                  <a:pt x="4173" y="2823"/>
                </a:lnTo>
                <a:lnTo>
                  <a:pt x="4157" y="2839"/>
                </a:lnTo>
                <a:lnTo>
                  <a:pt x="4157" y="2841"/>
                </a:lnTo>
                <a:lnTo>
                  <a:pt x="4165" y="2840"/>
                </a:lnTo>
                <a:lnTo>
                  <a:pt x="4180" y="2842"/>
                </a:lnTo>
                <a:lnTo>
                  <a:pt x="4178" y="2862"/>
                </a:lnTo>
                <a:lnTo>
                  <a:pt x="4180" y="2870"/>
                </a:lnTo>
                <a:lnTo>
                  <a:pt x="4184" y="2879"/>
                </a:lnTo>
                <a:lnTo>
                  <a:pt x="4188" y="2889"/>
                </a:lnTo>
                <a:lnTo>
                  <a:pt x="4193" y="2896"/>
                </a:lnTo>
                <a:lnTo>
                  <a:pt x="4199" y="2902"/>
                </a:lnTo>
                <a:lnTo>
                  <a:pt x="4198" y="2906"/>
                </a:lnTo>
                <a:lnTo>
                  <a:pt x="4215" y="2907"/>
                </a:lnTo>
                <a:lnTo>
                  <a:pt x="4236" y="2917"/>
                </a:lnTo>
                <a:lnTo>
                  <a:pt x="4240" y="2921"/>
                </a:lnTo>
                <a:lnTo>
                  <a:pt x="4231" y="2926"/>
                </a:lnTo>
                <a:lnTo>
                  <a:pt x="4230" y="2932"/>
                </a:lnTo>
                <a:lnTo>
                  <a:pt x="4239" y="2936"/>
                </a:lnTo>
                <a:lnTo>
                  <a:pt x="4250" y="2937"/>
                </a:lnTo>
                <a:lnTo>
                  <a:pt x="4266" y="2943"/>
                </a:lnTo>
                <a:lnTo>
                  <a:pt x="4294" y="2947"/>
                </a:lnTo>
                <a:lnTo>
                  <a:pt x="4297" y="2953"/>
                </a:lnTo>
                <a:lnTo>
                  <a:pt x="4320" y="2950"/>
                </a:lnTo>
                <a:lnTo>
                  <a:pt x="4339" y="2937"/>
                </a:lnTo>
                <a:lnTo>
                  <a:pt x="4344" y="2947"/>
                </a:lnTo>
                <a:lnTo>
                  <a:pt x="4342" y="2955"/>
                </a:lnTo>
                <a:lnTo>
                  <a:pt x="4348" y="2954"/>
                </a:lnTo>
                <a:lnTo>
                  <a:pt x="4358" y="2955"/>
                </a:lnTo>
                <a:lnTo>
                  <a:pt x="4368" y="2954"/>
                </a:lnTo>
                <a:lnTo>
                  <a:pt x="4375" y="2963"/>
                </a:lnTo>
                <a:lnTo>
                  <a:pt x="4379" y="2968"/>
                </a:lnTo>
                <a:lnTo>
                  <a:pt x="4372" y="2971"/>
                </a:lnTo>
                <a:lnTo>
                  <a:pt x="4371" y="2977"/>
                </a:lnTo>
                <a:lnTo>
                  <a:pt x="4387" y="2979"/>
                </a:lnTo>
                <a:lnTo>
                  <a:pt x="4391" y="2981"/>
                </a:lnTo>
                <a:lnTo>
                  <a:pt x="4385" y="2986"/>
                </a:lnTo>
                <a:lnTo>
                  <a:pt x="4375" y="2985"/>
                </a:lnTo>
                <a:lnTo>
                  <a:pt x="4366" y="2991"/>
                </a:lnTo>
                <a:lnTo>
                  <a:pt x="4359" y="2988"/>
                </a:lnTo>
                <a:lnTo>
                  <a:pt x="4345" y="2997"/>
                </a:lnTo>
                <a:lnTo>
                  <a:pt x="4325" y="3006"/>
                </a:lnTo>
                <a:lnTo>
                  <a:pt x="4316" y="3012"/>
                </a:lnTo>
                <a:lnTo>
                  <a:pt x="4311" y="3013"/>
                </a:lnTo>
                <a:lnTo>
                  <a:pt x="4309" y="3018"/>
                </a:lnTo>
                <a:lnTo>
                  <a:pt x="4300" y="3017"/>
                </a:lnTo>
                <a:lnTo>
                  <a:pt x="4289" y="3025"/>
                </a:lnTo>
                <a:lnTo>
                  <a:pt x="4279" y="3026"/>
                </a:lnTo>
                <a:lnTo>
                  <a:pt x="4277" y="3024"/>
                </a:lnTo>
                <a:lnTo>
                  <a:pt x="4269" y="3028"/>
                </a:lnTo>
                <a:lnTo>
                  <a:pt x="4262" y="3033"/>
                </a:lnTo>
                <a:lnTo>
                  <a:pt x="4250" y="3028"/>
                </a:lnTo>
                <a:lnTo>
                  <a:pt x="4252" y="3041"/>
                </a:lnTo>
                <a:lnTo>
                  <a:pt x="4251" y="3046"/>
                </a:lnTo>
                <a:lnTo>
                  <a:pt x="4239" y="3046"/>
                </a:lnTo>
                <a:lnTo>
                  <a:pt x="4232" y="3038"/>
                </a:lnTo>
                <a:lnTo>
                  <a:pt x="4232" y="3033"/>
                </a:lnTo>
                <a:lnTo>
                  <a:pt x="4224" y="3046"/>
                </a:lnTo>
                <a:lnTo>
                  <a:pt x="4220" y="3038"/>
                </a:lnTo>
                <a:lnTo>
                  <a:pt x="4215" y="3047"/>
                </a:lnTo>
                <a:lnTo>
                  <a:pt x="4213" y="3061"/>
                </a:lnTo>
                <a:lnTo>
                  <a:pt x="4203" y="3068"/>
                </a:lnTo>
                <a:lnTo>
                  <a:pt x="4189" y="3085"/>
                </a:lnTo>
                <a:lnTo>
                  <a:pt x="4187" y="3090"/>
                </a:lnTo>
                <a:lnTo>
                  <a:pt x="4176" y="3095"/>
                </a:lnTo>
                <a:lnTo>
                  <a:pt x="4170" y="3108"/>
                </a:lnTo>
                <a:lnTo>
                  <a:pt x="4162" y="3104"/>
                </a:lnTo>
                <a:lnTo>
                  <a:pt x="4156" y="3106"/>
                </a:lnTo>
                <a:lnTo>
                  <a:pt x="4155" y="3117"/>
                </a:lnTo>
                <a:lnTo>
                  <a:pt x="4149" y="3121"/>
                </a:lnTo>
                <a:lnTo>
                  <a:pt x="4145" y="3121"/>
                </a:lnTo>
                <a:lnTo>
                  <a:pt x="4134" y="3119"/>
                </a:lnTo>
                <a:lnTo>
                  <a:pt x="4129" y="3105"/>
                </a:lnTo>
                <a:lnTo>
                  <a:pt x="4124" y="3098"/>
                </a:lnTo>
                <a:lnTo>
                  <a:pt x="4116" y="3098"/>
                </a:lnTo>
                <a:lnTo>
                  <a:pt x="4111" y="3083"/>
                </a:lnTo>
                <a:lnTo>
                  <a:pt x="4110" y="3068"/>
                </a:lnTo>
                <a:lnTo>
                  <a:pt x="4112" y="3056"/>
                </a:lnTo>
                <a:lnTo>
                  <a:pt x="4124" y="3038"/>
                </a:lnTo>
                <a:lnTo>
                  <a:pt x="4119" y="3044"/>
                </a:lnTo>
                <a:lnTo>
                  <a:pt x="4108" y="3050"/>
                </a:lnTo>
                <a:lnTo>
                  <a:pt x="4111" y="3042"/>
                </a:lnTo>
                <a:lnTo>
                  <a:pt x="4127" y="3030"/>
                </a:lnTo>
                <a:lnTo>
                  <a:pt x="4133" y="3031"/>
                </a:lnTo>
                <a:lnTo>
                  <a:pt x="4143" y="3026"/>
                </a:lnTo>
                <a:lnTo>
                  <a:pt x="4143" y="3020"/>
                </a:lnTo>
                <a:lnTo>
                  <a:pt x="4166" y="3004"/>
                </a:lnTo>
                <a:lnTo>
                  <a:pt x="4189" y="2990"/>
                </a:lnTo>
                <a:lnTo>
                  <a:pt x="4203" y="2982"/>
                </a:lnTo>
                <a:lnTo>
                  <a:pt x="4207" y="2987"/>
                </a:lnTo>
                <a:lnTo>
                  <a:pt x="4209" y="2995"/>
                </a:lnTo>
                <a:lnTo>
                  <a:pt x="4218" y="2999"/>
                </a:lnTo>
                <a:lnTo>
                  <a:pt x="4227" y="2988"/>
                </a:lnTo>
                <a:lnTo>
                  <a:pt x="4237" y="2983"/>
                </a:lnTo>
                <a:lnTo>
                  <a:pt x="4261" y="2980"/>
                </a:lnTo>
                <a:lnTo>
                  <a:pt x="4262" y="2975"/>
                </a:lnTo>
                <a:lnTo>
                  <a:pt x="4247" y="2974"/>
                </a:lnTo>
                <a:lnTo>
                  <a:pt x="4232" y="2977"/>
                </a:lnTo>
                <a:lnTo>
                  <a:pt x="4207" y="2972"/>
                </a:lnTo>
                <a:lnTo>
                  <a:pt x="4194" y="2979"/>
                </a:lnTo>
                <a:lnTo>
                  <a:pt x="4183" y="2980"/>
                </a:lnTo>
                <a:lnTo>
                  <a:pt x="4182" y="2968"/>
                </a:lnTo>
                <a:lnTo>
                  <a:pt x="4196" y="2958"/>
                </a:lnTo>
                <a:lnTo>
                  <a:pt x="4207" y="2943"/>
                </a:lnTo>
                <a:lnTo>
                  <a:pt x="4199" y="2943"/>
                </a:lnTo>
                <a:lnTo>
                  <a:pt x="4197" y="2936"/>
                </a:lnTo>
                <a:lnTo>
                  <a:pt x="4187" y="2953"/>
                </a:lnTo>
                <a:lnTo>
                  <a:pt x="4176" y="2955"/>
                </a:lnTo>
                <a:lnTo>
                  <a:pt x="4144" y="2980"/>
                </a:lnTo>
                <a:lnTo>
                  <a:pt x="4134" y="2985"/>
                </a:lnTo>
                <a:lnTo>
                  <a:pt x="4124" y="2986"/>
                </a:lnTo>
                <a:lnTo>
                  <a:pt x="4116" y="2985"/>
                </a:lnTo>
                <a:lnTo>
                  <a:pt x="4110" y="2991"/>
                </a:lnTo>
                <a:lnTo>
                  <a:pt x="4101" y="2996"/>
                </a:lnTo>
                <a:lnTo>
                  <a:pt x="4079" y="2999"/>
                </a:lnTo>
                <a:lnTo>
                  <a:pt x="4074" y="2998"/>
                </a:lnTo>
                <a:lnTo>
                  <a:pt x="4068" y="2995"/>
                </a:lnTo>
                <a:lnTo>
                  <a:pt x="4058" y="2992"/>
                </a:lnTo>
                <a:lnTo>
                  <a:pt x="4057" y="2996"/>
                </a:lnTo>
                <a:lnTo>
                  <a:pt x="4052" y="2996"/>
                </a:lnTo>
                <a:lnTo>
                  <a:pt x="4043" y="2995"/>
                </a:lnTo>
                <a:lnTo>
                  <a:pt x="4035" y="2988"/>
                </a:lnTo>
                <a:lnTo>
                  <a:pt x="4032" y="2983"/>
                </a:lnTo>
                <a:lnTo>
                  <a:pt x="4031" y="2979"/>
                </a:lnTo>
                <a:lnTo>
                  <a:pt x="4031" y="2963"/>
                </a:lnTo>
                <a:lnTo>
                  <a:pt x="4016" y="2955"/>
                </a:lnTo>
                <a:lnTo>
                  <a:pt x="4016" y="2899"/>
                </a:lnTo>
                <a:lnTo>
                  <a:pt x="4016" y="2848"/>
                </a:lnTo>
                <a:lnTo>
                  <a:pt x="3990" y="2823"/>
                </a:lnTo>
                <a:lnTo>
                  <a:pt x="3983" y="2823"/>
                </a:lnTo>
                <a:lnTo>
                  <a:pt x="3976" y="2834"/>
                </a:lnTo>
                <a:lnTo>
                  <a:pt x="3958" y="2837"/>
                </a:lnTo>
                <a:lnTo>
                  <a:pt x="3946" y="2832"/>
                </a:lnTo>
                <a:lnTo>
                  <a:pt x="3944" y="2829"/>
                </a:lnTo>
                <a:lnTo>
                  <a:pt x="3941" y="2823"/>
                </a:lnTo>
                <a:lnTo>
                  <a:pt x="3934" y="2816"/>
                </a:lnTo>
                <a:lnTo>
                  <a:pt x="3928" y="2815"/>
                </a:lnTo>
                <a:lnTo>
                  <a:pt x="3922" y="2819"/>
                </a:lnTo>
                <a:lnTo>
                  <a:pt x="3895" y="2864"/>
                </a:lnTo>
                <a:lnTo>
                  <a:pt x="3891" y="2888"/>
                </a:lnTo>
                <a:lnTo>
                  <a:pt x="3885" y="2900"/>
                </a:lnTo>
                <a:lnTo>
                  <a:pt x="3884" y="2906"/>
                </a:lnTo>
                <a:lnTo>
                  <a:pt x="3879" y="2915"/>
                </a:lnTo>
                <a:lnTo>
                  <a:pt x="3876" y="2922"/>
                </a:lnTo>
                <a:lnTo>
                  <a:pt x="3872" y="2958"/>
                </a:lnTo>
                <a:lnTo>
                  <a:pt x="3871" y="2960"/>
                </a:lnTo>
                <a:lnTo>
                  <a:pt x="3864" y="2965"/>
                </a:lnTo>
                <a:lnTo>
                  <a:pt x="3861" y="2970"/>
                </a:lnTo>
                <a:lnTo>
                  <a:pt x="3860" y="2975"/>
                </a:lnTo>
                <a:lnTo>
                  <a:pt x="3861" y="2981"/>
                </a:lnTo>
                <a:lnTo>
                  <a:pt x="3861" y="2983"/>
                </a:lnTo>
                <a:lnTo>
                  <a:pt x="3854" y="2980"/>
                </a:lnTo>
                <a:lnTo>
                  <a:pt x="3853" y="2981"/>
                </a:lnTo>
                <a:lnTo>
                  <a:pt x="3853" y="2987"/>
                </a:lnTo>
                <a:lnTo>
                  <a:pt x="3842" y="2983"/>
                </a:lnTo>
                <a:lnTo>
                  <a:pt x="3833" y="2986"/>
                </a:lnTo>
                <a:lnTo>
                  <a:pt x="3831" y="2988"/>
                </a:lnTo>
                <a:lnTo>
                  <a:pt x="3818" y="2990"/>
                </a:lnTo>
                <a:lnTo>
                  <a:pt x="3815" y="2993"/>
                </a:lnTo>
                <a:lnTo>
                  <a:pt x="3809" y="3009"/>
                </a:lnTo>
                <a:lnTo>
                  <a:pt x="3807" y="3009"/>
                </a:lnTo>
                <a:lnTo>
                  <a:pt x="3709" y="3009"/>
                </a:lnTo>
                <a:lnTo>
                  <a:pt x="3634" y="3009"/>
                </a:lnTo>
                <a:lnTo>
                  <a:pt x="3619" y="3009"/>
                </a:lnTo>
                <a:lnTo>
                  <a:pt x="3603" y="3024"/>
                </a:lnTo>
                <a:lnTo>
                  <a:pt x="3584" y="3035"/>
                </a:lnTo>
                <a:lnTo>
                  <a:pt x="3581" y="3040"/>
                </a:lnTo>
                <a:lnTo>
                  <a:pt x="3580" y="3041"/>
                </a:lnTo>
                <a:lnTo>
                  <a:pt x="3567" y="3056"/>
                </a:lnTo>
                <a:lnTo>
                  <a:pt x="3554" y="3058"/>
                </a:lnTo>
                <a:lnTo>
                  <a:pt x="3524" y="3072"/>
                </a:lnTo>
                <a:lnTo>
                  <a:pt x="3514" y="3078"/>
                </a:lnTo>
                <a:lnTo>
                  <a:pt x="3511" y="3071"/>
                </a:lnTo>
                <a:lnTo>
                  <a:pt x="3508" y="3071"/>
                </a:lnTo>
                <a:lnTo>
                  <a:pt x="3499" y="3072"/>
                </a:lnTo>
                <a:lnTo>
                  <a:pt x="3498" y="3076"/>
                </a:lnTo>
                <a:lnTo>
                  <a:pt x="3503" y="3076"/>
                </a:lnTo>
                <a:lnTo>
                  <a:pt x="3509" y="3087"/>
                </a:lnTo>
                <a:lnTo>
                  <a:pt x="3510" y="3092"/>
                </a:lnTo>
                <a:lnTo>
                  <a:pt x="3501" y="3093"/>
                </a:lnTo>
                <a:lnTo>
                  <a:pt x="3497" y="3089"/>
                </a:lnTo>
                <a:lnTo>
                  <a:pt x="3485" y="3088"/>
                </a:lnTo>
                <a:lnTo>
                  <a:pt x="3479" y="3085"/>
                </a:lnTo>
                <a:lnTo>
                  <a:pt x="3466" y="3084"/>
                </a:lnTo>
                <a:lnTo>
                  <a:pt x="3449" y="3085"/>
                </a:lnTo>
                <a:lnTo>
                  <a:pt x="3392" y="3103"/>
                </a:lnTo>
                <a:lnTo>
                  <a:pt x="3377" y="3114"/>
                </a:lnTo>
                <a:lnTo>
                  <a:pt x="3371" y="3119"/>
                </a:lnTo>
                <a:lnTo>
                  <a:pt x="3369" y="3125"/>
                </a:lnTo>
                <a:lnTo>
                  <a:pt x="3358" y="3138"/>
                </a:lnTo>
                <a:lnTo>
                  <a:pt x="3380" y="3146"/>
                </a:lnTo>
                <a:lnTo>
                  <a:pt x="3388" y="3143"/>
                </a:lnTo>
                <a:lnTo>
                  <a:pt x="3398" y="3142"/>
                </a:lnTo>
                <a:lnTo>
                  <a:pt x="3401" y="3152"/>
                </a:lnTo>
                <a:lnTo>
                  <a:pt x="3406" y="3159"/>
                </a:lnTo>
                <a:lnTo>
                  <a:pt x="3408" y="3171"/>
                </a:lnTo>
                <a:lnTo>
                  <a:pt x="3386" y="3168"/>
                </a:lnTo>
                <a:lnTo>
                  <a:pt x="3379" y="3168"/>
                </a:lnTo>
                <a:lnTo>
                  <a:pt x="3368" y="3169"/>
                </a:lnTo>
                <a:lnTo>
                  <a:pt x="3363" y="3169"/>
                </a:lnTo>
                <a:lnTo>
                  <a:pt x="3344" y="3173"/>
                </a:lnTo>
                <a:lnTo>
                  <a:pt x="3332" y="3178"/>
                </a:lnTo>
                <a:lnTo>
                  <a:pt x="3317" y="3191"/>
                </a:lnTo>
                <a:lnTo>
                  <a:pt x="3305" y="3187"/>
                </a:lnTo>
                <a:lnTo>
                  <a:pt x="3285" y="3184"/>
                </a:lnTo>
                <a:lnTo>
                  <a:pt x="3266" y="3190"/>
                </a:lnTo>
                <a:lnTo>
                  <a:pt x="3261" y="3194"/>
                </a:lnTo>
                <a:lnTo>
                  <a:pt x="3256" y="3196"/>
                </a:lnTo>
                <a:lnTo>
                  <a:pt x="3248" y="3211"/>
                </a:lnTo>
                <a:lnTo>
                  <a:pt x="3246" y="3209"/>
                </a:lnTo>
                <a:lnTo>
                  <a:pt x="3234" y="3214"/>
                </a:lnTo>
                <a:lnTo>
                  <a:pt x="3228" y="3219"/>
                </a:lnTo>
                <a:lnTo>
                  <a:pt x="3218" y="3227"/>
                </a:lnTo>
                <a:lnTo>
                  <a:pt x="3213" y="3232"/>
                </a:lnTo>
                <a:lnTo>
                  <a:pt x="3212" y="3236"/>
                </a:lnTo>
                <a:lnTo>
                  <a:pt x="3197" y="3233"/>
                </a:lnTo>
                <a:lnTo>
                  <a:pt x="3191" y="3235"/>
                </a:lnTo>
                <a:lnTo>
                  <a:pt x="3175" y="3234"/>
                </a:lnTo>
                <a:lnTo>
                  <a:pt x="3175" y="3223"/>
                </a:lnTo>
                <a:lnTo>
                  <a:pt x="3180" y="3211"/>
                </a:lnTo>
                <a:lnTo>
                  <a:pt x="3186" y="3206"/>
                </a:lnTo>
                <a:lnTo>
                  <a:pt x="3187" y="3209"/>
                </a:lnTo>
                <a:lnTo>
                  <a:pt x="3198" y="3212"/>
                </a:lnTo>
                <a:lnTo>
                  <a:pt x="3207" y="3211"/>
                </a:lnTo>
                <a:lnTo>
                  <a:pt x="3210" y="3208"/>
                </a:lnTo>
                <a:lnTo>
                  <a:pt x="3212" y="3205"/>
                </a:lnTo>
                <a:lnTo>
                  <a:pt x="3213" y="3201"/>
                </a:lnTo>
                <a:lnTo>
                  <a:pt x="3212" y="3197"/>
                </a:lnTo>
                <a:lnTo>
                  <a:pt x="3207" y="3195"/>
                </a:lnTo>
                <a:lnTo>
                  <a:pt x="3205" y="3187"/>
                </a:lnTo>
                <a:lnTo>
                  <a:pt x="3205" y="3187"/>
                </a:lnTo>
                <a:lnTo>
                  <a:pt x="3213" y="3160"/>
                </a:lnTo>
                <a:lnTo>
                  <a:pt x="3213" y="3153"/>
                </a:lnTo>
                <a:lnTo>
                  <a:pt x="3223" y="3153"/>
                </a:lnTo>
                <a:lnTo>
                  <a:pt x="3228" y="3148"/>
                </a:lnTo>
                <a:lnTo>
                  <a:pt x="3230" y="3143"/>
                </a:lnTo>
                <a:lnTo>
                  <a:pt x="3239" y="3142"/>
                </a:lnTo>
                <a:lnTo>
                  <a:pt x="3247" y="3132"/>
                </a:lnTo>
                <a:lnTo>
                  <a:pt x="3251" y="3116"/>
                </a:lnTo>
                <a:lnTo>
                  <a:pt x="3250" y="3100"/>
                </a:lnTo>
                <a:lnTo>
                  <a:pt x="3248" y="3084"/>
                </a:lnTo>
                <a:lnTo>
                  <a:pt x="3248" y="3072"/>
                </a:lnTo>
                <a:lnTo>
                  <a:pt x="3266" y="3044"/>
                </a:lnTo>
                <a:lnTo>
                  <a:pt x="3269" y="3035"/>
                </a:lnTo>
                <a:lnTo>
                  <a:pt x="3271" y="3028"/>
                </a:lnTo>
                <a:lnTo>
                  <a:pt x="3271" y="3020"/>
                </a:lnTo>
                <a:lnTo>
                  <a:pt x="3267" y="3008"/>
                </a:lnTo>
                <a:lnTo>
                  <a:pt x="3261" y="2995"/>
                </a:lnTo>
                <a:lnTo>
                  <a:pt x="3257" y="2993"/>
                </a:lnTo>
                <a:lnTo>
                  <a:pt x="3255" y="2987"/>
                </a:lnTo>
                <a:lnTo>
                  <a:pt x="3257" y="2986"/>
                </a:lnTo>
                <a:lnTo>
                  <a:pt x="3273" y="2988"/>
                </a:lnTo>
                <a:lnTo>
                  <a:pt x="3275" y="3002"/>
                </a:lnTo>
                <a:lnTo>
                  <a:pt x="3282" y="3014"/>
                </a:lnTo>
                <a:lnTo>
                  <a:pt x="3284" y="3015"/>
                </a:lnTo>
                <a:lnTo>
                  <a:pt x="3286" y="3012"/>
                </a:lnTo>
                <a:lnTo>
                  <a:pt x="3290" y="3009"/>
                </a:lnTo>
                <a:lnTo>
                  <a:pt x="3288" y="3023"/>
                </a:lnTo>
                <a:lnTo>
                  <a:pt x="3293" y="3023"/>
                </a:lnTo>
                <a:lnTo>
                  <a:pt x="3294" y="3031"/>
                </a:lnTo>
                <a:lnTo>
                  <a:pt x="3294" y="3038"/>
                </a:lnTo>
                <a:lnTo>
                  <a:pt x="3302" y="3029"/>
                </a:lnTo>
                <a:lnTo>
                  <a:pt x="3305" y="3028"/>
                </a:lnTo>
                <a:lnTo>
                  <a:pt x="3310" y="3036"/>
                </a:lnTo>
                <a:lnTo>
                  <a:pt x="3315" y="3039"/>
                </a:lnTo>
                <a:lnTo>
                  <a:pt x="3327" y="3044"/>
                </a:lnTo>
                <a:lnTo>
                  <a:pt x="3342" y="3044"/>
                </a:lnTo>
                <a:lnTo>
                  <a:pt x="3345" y="3038"/>
                </a:lnTo>
                <a:lnTo>
                  <a:pt x="3345" y="3033"/>
                </a:lnTo>
                <a:lnTo>
                  <a:pt x="3341" y="3023"/>
                </a:lnTo>
                <a:lnTo>
                  <a:pt x="3342" y="3018"/>
                </a:lnTo>
                <a:lnTo>
                  <a:pt x="3344" y="3017"/>
                </a:lnTo>
                <a:lnTo>
                  <a:pt x="3350" y="3023"/>
                </a:lnTo>
                <a:lnTo>
                  <a:pt x="3359" y="3023"/>
                </a:lnTo>
                <a:lnTo>
                  <a:pt x="3363" y="3020"/>
                </a:lnTo>
                <a:lnTo>
                  <a:pt x="3363" y="3019"/>
                </a:lnTo>
                <a:lnTo>
                  <a:pt x="3361" y="3015"/>
                </a:lnTo>
                <a:lnTo>
                  <a:pt x="3360" y="3013"/>
                </a:lnTo>
                <a:lnTo>
                  <a:pt x="3350" y="3009"/>
                </a:lnTo>
                <a:lnTo>
                  <a:pt x="3343" y="2997"/>
                </a:lnTo>
                <a:lnTo>
                  <a:pt x="3345" y="2995"/>
                </a:lnTo>
                <a:lnTo>
                  <a:pt x="3343" y="2986"/>
                </a:lnTo>
                <a:lnTo>
                  <a:pt x="3343" y="2979"/>
                </a:lnTo>
                <a:lnTo>
                  <a:pt x="3337" y="2979"/>
                </a:lnTo>
                <a:lnTo>
                  <a:pt x="3331" y="2975"/>
                </a:lnTo>
                <a:lnTo>
                  <a:pt x="3326" y="2968"/>
                </a:lnTo>
                <a:lnTo>
                  <a:pt x="3316" y="2960"/>
                </a:lnTo>
                <a:lnTo>
                  <a:pt x="3311" y="2942"/>
                </a:lnTo>
                <a:lnTo>
                  <a:pt x="3301" y="2936"/>
                </a:lnTo>
                <a:lnTo>
                  <a:pt x="3291" y="2933"/>
                </a:lnTo>
                <a:lnTo>
                  <a:pt x="3272" y="2931"/>
                </a:lnTo>
                <a:lnTo>
                  <a:pt x="3259" y="2933"/>
                </a:lnTo>
                <a:lnTo>
                  <a:pt x="3258" y="2928"/>
                </a:lnTo>
                <a:lnTo>
                  <a:pt x="3258" y="2923"/>
                </a:lnTo>
                <a:lnTo>
                  <a:pt x="3246" y="2925"/>
                </a:lnTo>
                <a:lnTo>
                  <a:pt x="3231" y="2923"/>
                </a:lnTo>
                <a:lnTo>
                  <a:pt x="3214" y="2920"/>
                </a:lnTo>
                <a:lnTo>
                  <a:pt x="3209" y="2917"/>
                </a:lnTo>
                <a:lnTo>
                  <a:pt x="3205" y="2918"/>
                </a:lnTo>
                <a:lnTo>
                  <a:pt x="3198" y="2917"/>
                </a:lnTo>
                <a:lnTo>
                  <a:pt x="3193" y="2912"/>
                </a:lnTo>
                <a:lnTo>
                  <a:pt x="3181" y="2915"/>
                </a:lnTo>
                <a:lnTo>
                  <a:pt x="3177" y="2917"/>
                </a:lnTo>
                <a:lnTo>
                  <a:pt x="3171" y="2916"/>
                </a:lnTo>
                <a:lnTo>
                  <a:pt x="3138" y="2904"/>
                </a:lnTo>
                <a:lnTo>
                  <a:pt x="3126" y="2905"/>
                </a:lnTo>
                <a:lnTo>
                  <a:pt x="3119" y="2906"/>
                </a:lnTo>
                <a:lnTo>
                  <a:pt x="3119" y="2899"/>
                </a:lnTo>
                <a:lnTo>
                  <a:pt x="3111" y="2884"/>
                </a:lnTo>
                <a:lnTo>
                  <a:pt x="3108" y="2882"/>
                </a:lnTo>
                <a:lnTo>
                  <a:pt x="3107" y="2883"/>
                </a:lnTo>
                <a:lnTo>
                  <a:pt x="3106" y="2886"/>
                </a:lnTo>
                <a:lnTo>
                  <a:pt x="3106" y="2891"/>
                </a:lnTo>
                <a:lnTo>
                  <a:pt x="3099" y="2891"/>
                </a:lnTo>
                <a:lnTo>
                  <a:pt x="3101" y="2890"/>
                </a:lnTo>
                <a:lnTo>
                  <a:pt x="3101" y="2889"/>
                </a:lnTo>
                <a:lnTo>
                  <a:pt x="3099" y="2888"/>
                </a:lnTo>
                <a:lnTo>
                  <a:pt x="3096" y="2880"/>
                </a:lnTo>
                <a:lnTo>
                  <a:pt x="3100" y="2873"/>
                </a:lnTo>
                <a:lnTo>
                  <a:pt x="3097" y="2873"/>
                </a:lnTo>
                <a:lnTo>
                  <a:pt x="3096" y="2868"/>
                </a:lnTo>
                <a:lnTo>
                  <a:pt x="3102" y="2861"/>
                </a:lnTo>
                <a:lnTo>
                  <a:pt x="3089" y="2853"/>
                </a:lnTo>
                <a:lnTo>
                  <a:pt x="3085" y="2840"/>
                </a:lnTo>
                <a:lnTo>
                  <a:pt x="3090" y="2824"/>
                </a:lnTo>
                <a:lnTo>
                  <a:pt x="3075" y="2805"/>
                </a:lnTo>
                <a:lnTo>
                  <a:pt x="3072" y="2798"/>
                </a:lnTo>
                <a:lnTo>
                  <a:pt x="3074" y="2781"/>
                </a:lnTo>
                <a:lnTo>
                  <a:pt x="3076" y="2770"/>
                </a:lnTo>
                <a:lnTo>
                  <a:pt x="3053" y="2773"/>
                </a:lnTo>
                <a:lnTo>
                  <a:pt x="3031" y="2775"/>
                </a:lnTo>
                <a:lnTo>
                  <a:pt x="3020" y="2766"/>
                </a:lnTo>
                <a:lnTo>
                  <a:pt x="3005" y="2733"/>
                </a:lnTo>
                <a:lnTo>
                  <a:pt x="2999" y="2717"/>
                </a:lnTo>
                <a:lnTo>
                  <a:pt x="2994" y="2710"/>
                </a:lnTo>
                <a:lnTo>
                  <a:pt x="2986" y="2710"/>
                </a:lnTo>
                <a:lnTo>
                  <a:pt x="2972" y="2705"/>
                </a:lnTo>
                <a:lnTo>
                  <a:pt x="2957" y="2705"/>
                </a:lnTo>
                <a:lnTo>
                  <a:pt x="2957" y="2744"/>
                </a:lnTo>
                <a:lnTo>
                  <a:pt x="2938" y="2699"/>
                </a:lnTo>
                <a:lnTo>
                  <a:pt x="2903" y="2686"/>
                </a:lnTo>
                <a:lnTo>
                  <a:pt x="2898" y="2690"/>
                </a:lnTo>
                <a:lnTo>
                  <a:pt x="2897" y="2692"/>
                </a:lnTo>
                <a:lnTo>
                  <a:pt x="2898" y="2712"/>
                </a:lnTo>
                <a:lnTo>
                  <a:pt x="2897" y="2716"/>
                </a:lnTo>
                <a:lnTo>
                  <a:pt x="2888" y="2722"/>
                </a:lnTo>
                <a:lnTo>
                  <a:pt x="2884" y="2730"/>
                </a:lnTo>
                <a:lnTo>
                  <a:pt x="2880" y="2733"/>
                </a:lnTo>
                <a:lnTo>
                  <a:pt x="2877" y="2726"/>
                </a:lnTo>
                <a:lnTo>
                  <a:pt x="2882" y="2716"/>
                </a:lnTo>
                <a:lnTo>
                  <a:pt x="2885" y="2707"/>
                </a:lnTo>
                <a:lnTo>
                  <a:pt x="2884" y="2702"/>
                </a:lnTo>
                <a:lnTo>
                  <a:pt x="2879" y="2711"/>
                </a:lnTo>
                <a:lnTo>
                  <a:pt x="2869" y="2734"/>
                </a:lnTo>
                <a:lnTo>
                  <a:pt x="2866" y="2738"/>
                </a:lnTo>
                <a:lnTo>
                  <a:pt x="2860" y="2740"/>
                </a:lnTo>
                <a:lnTo>
                  <a:pt x="2858" y="2732"/>
                </a:lnTo>
                <a:lnTo>
                  <a:pt x="2859" y="2721"/>
                </a:lnTo>
                <a:lnTo>
                  <a:pt x="2845" y="2738"/>
                </a:lnTo>
                <a:lnTo>
                  <a:pt x="2839" y="2753"/>
                </a:lnTo>
                <a:lnTo>
                  <a:pt x="2834" y="2756"/>
                </a:lnTo>
                <a:lnTo>
                  <a:pt x="2833" y="2761"/>
                </a:lnTo>
                <a:lnTo>
                  <a:pt x="2812" y="2771"/>
                </a:lnTo>
                <a:lnTo>
                  <a:pt x="2807" y="2771"/>
                </a:lnTo>
                <a:lnTo>
                  <a:pt x="2793" y="2764"/>
                </a:lnTo>
                <a:lnTo>
                  <a:pt x="2767" y="2764"/>
                </a:lnTo>
                <a:lnTo>
                  <a:pt x="2750" y="2756"/>
                </a:lnTo>
                <a:lnTo>
                  <a:pt x="2741" y="2757"/>
                </a:lnTo>
                <a:lnTo>
                  <a:pt x="2728" y="2764"/>
                </a:lnTo>
                <a:lnTo>
                  <a:pt x="2721" y="2765"/>
                </a:lnTo>
                <a:lnTo>
                  <a:pt x="2709" y="2759"/>
                </a:lnTo>
                <a:lnTo>
                  <a:pt x="2702" y="2749"/>
                </a:lnTo>
                <a:lnTo>
                  <a:pt x="2689" y="2745"/>
                </a:lnTo>
                <a:lnTo>
                  <a:pt x="2682" y="2739"/>
                </a:lnTo>
                <a:lnTo>
                  <a:pt x="2673" y="2737"/>
                </a:lnTo>
                <a:lnTo>
                  <a:pt x="2669" y="2734"/>
                </a:lnTo>
                <a:lnTo>
                  <a:pt x="2662" y="2727"/>
                </a:lnTo>
                <a:lnTo>
                  <a:pt x="2654" y="2721"/>
                </a:lnTo>
                <a:lnTo>
                  <a:pt x="2644" y="2717"/>
                </a:lnTo>
                <a:lnTo>
                  <a:pt x="2618" y="2716"/>
                </a:lnTo>
                <a:lnTo>
                  <a:pt x="2610" y="2721"/>
                </a:lnTo>
                <a:lnTo>
                  <a:pt x="2599" y="2721"/>
                </a:lnTo>
                <a:lnTo>
                  <a:pt x="2592" y="2719"/>
                </a:lnTo>
                <a:lnTo>
                  <a:pt x="2592" y="2717"/>
                </a:lnTo>
                <a:lnTo>
                  <a:pt x="2590" y="2716"/>
                </a:lnTo>
                <a:lnTo>
                  <a:pt x="2576" y="2712"/>
                </a:lnTo>
                <a:lnTo>
                  <a:pt x="2572" y="2708"/>
                </a:lnTo>
                <a:lnTo>
                  <a:pt x="2562" y="2711"/>
                </a:lnTo>
                <a:lnTo>
                  <a:pt x="2558" y="2711"/>
                </a:lnTo>
                <a:lnTo>
                  <a:pt x="2557" y="2708"/>
                </a:lnTo>
                <a:lnTo>
                  <a:pt x="2548" y="2710"/>
                </a:lnTo>
                <a:lnTo>
                  <a:pt x="2540" y="2687"/>
                </a:lnTo>
                <a:lnTo>
                  <a:pt x="2537" y="2686"/>
                </a:lnTo>
                <a:lnTo>
                  <a:pt x="2526" y="2654"/>
                </a:lnTo>
                <a:lnTo>
                  <a:pt x="2519" y="2653"/>
                </a:lnTo>
                <a:lnTo>
                  <a:pt x="2514" y="2653"/>
                </a:lnTo>
                <a:lnTo>
                  <a:pt x="2514" y="2689"/>
                </a:lnTo>
                <a:lnTo>
                  <a:pt x="2455" y="2689"/>
                </a:lnTo>
                <a:lnTo>
                  <a:pt x="2400" y="2689"/>
                </a:lnTo>
                <a:lnTo>
                  <a:pt x="2388" y="2689"/>
                </a:lnTo>
                <a:lnTo>
                  <a:pt x="2342" y="2689"/>
                </a:lnTo>
                <a:lnTo>
                  <a:pt x="2294" y="2689"/>
                </a:lnTo>
                <a:lnTo>
                  <a:pt x="2241" y="2689"/>
                </a:lnTo>
                <a:lnTo>
                  <a:pt x="2191" y="2689"/>
                </a:lnTo>
                <a:lnTo>
                  <a:pt x="2174" y="2689"/>
                </a:lnTo>
                <a:lnTo>
                  <a:pt x="2027" y="2689"/>
                </a:lnTo>
                <a:lnTo>
                  <a:pt x="1983" y="2689"/>
                </a:lnTo>
                <a:lnTo>
                  <a:pt x="1929" y="2689"/>
                </a:lnTo>
                <a:lnTo>
                  <a:pt x="1880" y="2689"/>
                </a:lnTo>
                <a:lnTo>
                  <a:pt x="1833" y="2689"/>
                </a:lnTo>
                <a:lnTo>
                  <a:pt x="1785" y="2689"/>
                </a:lnTo>
                <a:lnTo>
                  <a:pt x="1731" y="2689"/>
                </a:lnTo>
                <a:lnTo>
                  <a:pt x="1699" y="2689"/>
                </a:lnTo>
                <a:lnTo>
                  <a:pt x="1650" y="2687"/>
                </a:lnTo>
                <a:lnTo>
                  <a:pt x="1596" y="2687"/>
                </a:lnTo>
                <a:lnTo>
                  <a:pt x="1546" y="2687"/>
                </a:lnTo>
                <a:lnTo>
                  <a:pt x="1477" y="2687"/>
                </a:lnTo>
                <a:lnTo>
                  <a:pt x="1368" y="2687"/>
                </a:lnTo>
                <a:lnTo>
                  <a:pt x="1315" y="2687"/>
                </a:lnTo>
                <a:lnTo>
                  <a:pt x="1262" y="2687"/>
                </a:lnTo>
                <a:lnTo>
                  <a:pt x="1217" y="2687"/>
                </a:lnTo>
                <a:lnTo>
                  <a:pt x="1167" y="2687"/>
                </a:lnTo>
                <a:lnTo>
                  <a:pt x="1115" y="2687"/>
                </a:lnTo>
                <a:lnTo>
                  <a:pt x="1064" y="2687"/>
                </a:lnTo>
                <a:lnTo>
                  <a:pt x="1002" y="2687"/>
                </a:lnTo>
                <a:lnTo>
                  <a:pt x="1000" y="2683"/>
                </a:lnTo>
                <a:lnTo>
                  <a:pt x="994" y="2679"/>
                </a:lnTo>
                <a:lnTo>
                  <a:pt x="989" y="2680"/>
                </a:lnTo>
                <a:lnTo>
                  <a:pt x="988" y="2678"/>
                </a:lnTo>
                <a:lnTo>
                  <a:pt x="989" y="2674"/>
                </a:lnTo>
                <a:lnTo>
                  <a:pt x="999" y="2670"/>
                </a:lnTo>
                <a:lnTo>
                  <a:pt x="1011" y="2671"/>
                </a:lnTo>
                <a:lnTo>
                  <a:pt x="1010" y="2665"/>
                </a:lnTo>
                <a:lnTo>
                  <a:pt x="1008" y="2665"/>
                </a:lnTo>
                <a:lnTo>
                  <a:pt x="1006" y="2663"/>
                </a:lnTo>
                <a:lnTo>
                  <a:pt x="1004" y="2662"/>
                </a:lnTo>
                <a:lnTo>
                  <a:pt x="992" y="2665"/>
                </a:lnTo>
                <a:lnTo>
                  <a:pt x="981" y="2664"/>
                </a:lnTo>
                <a:lnTo>
                  <a:pt x="979" y="2660"/>
                </a:lnTo>
                <a:lnTo>
                  <a:pt x="979" y="2659"/>
                </a:lnTo>
                <a:lnTo>
                  <a:pt x="977" y="2656"/>
                </a:lnTo>
                <a:lnTo>
                  <a:pt x="977" y="2652"/>
                </a:lnTo>
                <a:lnTo>
                  <a:pt x="979" y="2651"/>
                </a:lnTo>
                <a:lnTo>
                  <a:pt x="981" y="2626"/>
                </a:lnTo>
                <a:lnTo>
                  <a:pt x="976" y="2625"/>
                </a:lnTo>
                <a:lnTo>
                  <a:pt x="975" y="2630"/>
                </a:lnTo>
                <a:lnTo>
                  <a:pt x="966" y="2638"/>
                </a:lnTo>
                <a:lnTo>
                  <a:pt x="960" y="2649"/>
                </a:lnTo>
                <a:lnTo>
                  <a:pt x="955" y="2648"/>
                </a:lnTo>
                <a:lnTo>
                  <a:pt x="952" y="2641"/>
                </a:lnTo>
                <a:lnTo>
                  <a:pt x="952" y="2637"/>
                </a:lnTo>
                <a:lnTo>
                  <a:pt x="955" y="2626"/>
                </a:lnTo>
                <a:lnTo>
                  <a:pt x="949" y="2626"/>
                </a:lnTo>
                <a:lnTo>
                  <a:pt x="949" y="2621"/>
                </a:lnTo>
                <a:lnTo>
                  <a:pt x="946" y="2621"/>
                </a:lnTo>
                <a:lnTo>
                  <a:pt x="944" y="2616"/>
                </a:lnTo>
                <a:lnTo>
                  <a:pt x="944" y="2611"/>
                </a:lnTo>
                <a:lnTo>
                  <a:pt x="939" y="2606"/>
                </a:lnTo>
                <a:lnTo>
                  <a:pt x="936" y="2598"/>
                </a:lnTo>
                <a:lnTo>
                  <a:pt x="935" y="2600"/>
                </a:lnTo>
                <a:lnTo>
                  <a:pt x="938" y="2609"/>
                </a:lnTo>
                <a:lnTo>
                  <a:pt x="936" y="2614"/>
                </a:lnTo>
                <a:lnTo>
                  <a:pt x="930" y="2605"/>
                </a:lnTo>
                <a:lnTo>
                  <a:pt x="927" y="2615"/>
                </a:lnTo>
                <a:lnTo>
                  <a:pt x="923" y="2617"/>
                </a:lnTo>
                <a:lnTo>
                  <a:pt x="911" y="2617"/>
                </a:lnTo>
                <a:lnTo>
                  <a:pt x="902" y="2610"/>
                </a:lnTo>
                <a:lnTo>
                  <a:pt x="898" y="2605"/>
                </a:lnTo>
                <a:lnTo>
                  <a:pt x="892" y="2599"/>
                </a:lnTo>
                <a:lnTo>
                  <a:pt x="891" y="2594"/>
                </a:lnTo>
                <a:lnTo>
                  <a:pt x="898" y="2588"/>
                </a:lnTo>
                <a:lnTo>
                  <a:pt x="900" y="2584"/>
                </a:lnTo>
                <a:lnTo>
                  <a:pt x="900" y="2578"/>
                </a:lnTo>
                <a:lnTo>
                  <a:pt x="897" y="2573"/>
                </a:lnTo>
                <a:lnTo>
                  <a:pt x="900" y="2565"/>
                </a:lnTo>
                <a:lnTo>
                  <a:pt x="896" y="2563"/>
                </a:lnTo>
                <a:lnTo>
                  <a:pt x="890" y="2568"/>
                </a:lnTo>
                <a:lnTo>
                  <a:pt x="884" y="2570"/>
                </a:lnTo>
                <a:lnTo>
                  <a:pt x="880" y="2565"/>
                </a:lnTo>
                <a:lnTo>
                  <a:pt x="878" y="2555"/>
                </a:lnTo>
                <a:lnTo>
                  <a:pt x="875" y="2555"/>
                </a:lnTo>
                <a:lnTo>
                  <a:pt x="864" y="2561"/>
                </a:lnTo>
                <a:lnTo>
                  <a:pt x="853" y="2557"/>
                </a:lnTo>
                <a:lnTo>
                  <a:pt x="849" y="2560"/>
                </a:lnTo>
                <a:lnTo>
                  <a:pt x="842" y="2554"/>
                </a:lnTo>
                <a:lnTo>
                  <a:pt x="841" y="2558"/>
                </a:lnTo>
                <a:lnTo>
                  <a:pt x="837" y="2561"/>
                </a:lnTo>
                <a:lnTo>
                  <a:pt x="833" y="2557"/>
                </a:lnTo>
                <a:lnTo>
                  <a:pt x="803" y="2556"/>
                </a:lnTo>
                <a:lnTo>
                  <a:pt x="800" y="2552"/>
                </a:lnTo>
                <a:lnTo>
                  <a:pt x="826" y="2545"/>
                </a:lnTo>
                <a:lnTo>
                  <a:pt x="828" y="2541"/>
                </a:lnTo>
                <a:lnTo>
                  <a:pt x="816" y="2541"/>
                </a:lnTo>
                <a:lnTo>
                  <a:pt x="819" y="2531"/>
                </a:lnTo>
                <a:lnTo>
                  <a:pt x="809" y="2528"/>
                </a:lnTo>
                <a:lnTo>
                  <a:pt x="803" y="2527"/>
                </a:lnTo>
                <a:lnTo>
                  <a:pt x="803" y="2525"/>
                </a:lnTo>
                <a:lnTo>
                  <a:pt x="810" y="2525"/>
                </a:lnTo>
                <a:lnTo>
                  <a:pt x="815" y="2523"/>
                </a:lnTo>
                <a:lnTo>
                  <a:pt x="810" y="2517"/>
                </a:lnTo>
                <a:lnTo>
                  <a:pt x="794" y="2514"/>
                </a:lnTo>
                <a:lnTo>
                  <a:pt x="787" y="2522"/>
                </a:lnTo>
                <a:lnTo>
                  <a:pt x="783" y="2518"/>
                </a:lnTo>
                <a:lnTo>
                  <a:pt x="766" y="2517"/>
                </a:lnTo>
                <a:lnTo>
                  <a:pt x="764" y="2520"/>
                </a:lnTo>
                <a:lnTo>
                  <a:pt x="767" y="2524"/>
                </a:lnTo>
                <a:lnTo>
                  <a:pt x="762" y="2525"/>
                </a:lnTo>
                <a:lnTo>
                  <a:pt x="740" y="2514"/>
                </a:lnTo>
                <a:lnTo>
                  <a:pt x="731" y="2504"/>
                </a:lnTo>
                <a:lnTo>
                  <a:pt x="729" y="2498"/>
                </a:lnTo>
                <a:lnTo>
                  <a:pt x="729" y="2492"/>
                </a:lnTo>
                <a:lnTo>
                  <a:pt x="735" y="2490"/>
                </a:lnTo>
                <a:lnTo>
                  <a:pt x="741" y="2490"/>
                </a:lnTo>
                <a:lnTo>
                  <a:pt x="747" y="2487"/>
                </a:lnTo>
                <a:lnTo>
                  <a:pt x="745" y="2484"/>
                </a:lnTo>
                <a:lnTo>
                  <a:pt x="740" y="2481"/>
                </a:lnTo>
                <a:lnTo>
                  <a:pt x="729" y="2484"/>
                </a:lnTo>
                <a:lnTo>
                  <a:pt x="730" y="2479"/>
                </a:lnTo>
                <a:lnTo>
                  <a:pt x="741" y="2474"/>
                </a:lnTo>
                <a:lnTo>
                  <a:pt x="752" y="2475"/>
                </a:lnTo>
                <a:lnTo>
                  <a:pt x="756" y="2472"/>
                </a:lnTo>
                <a:lnTo>
                  <a:pt x="745" y="2469"/>
                </a:lnTo>
                <a:lnTo>
                  <a:pt x="742" y="2465"/>
                </a:lnTo>
                <a:lnTo>
                  <a:pt x="750" y="2457"/>
                </a:lnTo>
                <a:lnTo>
                  <a:pt x="742" y="2448"/>
                </a:lnTo>
                <a:lnTo>
                  <a:pt x="734" y="2461"/>
                </a:lnTo>
                <a:lnTo>
                  <a:pt x="728" y="2463"/>
                </a:lnTo>
                <a:lnTo>
                  <a:pt x="725" y="2461"/>
                </a:lnTo>
                <a:lnTo>
                  <a:pt x="723" y="2454"/>
                </a:lnTo>
                <a:lnTo>
                  <a:pt x="723" y="2443"/>
                </a:lnTo>
                <a:lnTo>
                  <a:pt x="725" y="2430"/>
                </a:lnTo>
                <a:lnTo>
                  <a:pt x="723" y="2428"/>
                </a:lnTo>
                <a:lnTo>
                  <a:pt x="722" y="2425"/>
                </a:lnTo>
                <a:lnTo>
                  <a:pt x="722" y="2420"/>
                </a:lnTo>
                <a:lnTo>
                  <a:pt x="724" y="2409"/>
                </a:lnTo>
                <a:lnTo>
                  <a:pt x="723" y="2402"/>
                </a:lnTo>
                <a:lnTo>
                  <a:pt x="719" y="2400"/>
                </a:lnTo>
                <a:lnTo>
                  <a:pt x="719" y="2393"/>
                </a:lnTo>
                <a:lnTo>
                  <a:pt x="718" y="2388"/>
                </a:lnTo>
                <a:lnTo>
                  <a:pt x="707" y="2394"/>
                </a:lnTo>
                <a:lnTo>
                  <a:pt x="698" y="2395"/>
                </a:lnTo>
                <a:lnTo>
                  <a:pt x="699" y="2390"/>
                </a:lnTo>
                <a:lnTo>
                  <a:pt x="702" y="2388"/>
                </a:lnTo>
                <a:lnTo>
                  <a:pt x="702" y="2383"/>
                </a:lnTo>
                <a:lnTo>
                  <a:pt x="699" y="2378"/>
                </a:lnTo>
                <a:lnTo>
                  <a:pt x="693" y="2378"/>
                </a:lnTo>
                <a:lnTo>
                  <a:pt x="683" y="2382"/>
                </a:lnTo>
                <a:lnTo>
                  <a:pt x="674" y="2380"/>
                </a:lnTo>
                <a:lnTo>
                  <a:pt x="671" y="2377"/>
                </a:lnTo>
                <a:lnTo>
                  <a:pt x="669" y="2363"/>
                </a:lnTo>
                <a:lnTo>
                  <a:pt x="663" y="2361"/>
                </a:lnTo>
                <a:lnTo>
                  <a:pt x="656" y="2350"/>
                </a:lnTo>
                <a:lnTo>
                  <a:pt x="655" y="2345"/>
                </a:lnTo>
                <a:lnTo>
                  <a:pt x="651" y="2337"/>
                </a:lnTo>
                <a:lnTo>
                  <a:pt x="654" y="2326"/>
                </a:lnTo>
                <a:lnTo>
                  <a:pt x="658" y="2321"/>
                </a:lnTo>
                <a:lnTo>
                  <a:pt x="658" y="2308"/>
                </a:lnTo>
                <a:lnTo>
                  <a:pt x="658" y="2298"/>
                </a:lnTo>
                <a:lnTo>
                  <a:pt x="656" y="2296"/>
                </a:lnTo>
                <a:lnTo>
                  <a:pt x="653" y="2292"/>
                </a:lnTo>
                <a:lnTo>
                  <a:pt x="647" y="2297"/>
                </a:lnTo>
                <a:lnTo>
                  <a:pt x="645" y="2299"/>
                </a:lnTo>
                <a:lnTo>
                  <a:pt x="643" y="2298"/>
                </a:lnTo>
                <a:lnTo>
                  <a:pt x="642" y="2296"/>
                </a:lnTo>
                <a:lnTo>
                  <a:pt x="640" y="2296"/>
                </a:lnTo>
                <a:lnTo>
                  <a:pt x="624" y="2278"/>
                </a:lnTo>
                <a:lnTo>
                  <a:pt x="621" y="2270"/>
                </a:lnTo>
                <a:lnTo>
                  <a:pt x="616" y="2264"/>
                </a:lnTo>
                <a:lnTo>
                  <a:pt x="600" y="2250"/>
                </a:lnTo>
                <a:lnTo>
                  <a:pt x="599" y="2246"/>
                </a:lnTo>
                <a:lnTo>
                  <a:pt x="600" y="2238"/>
                </a:lnTo>
                <a:lnTo>
                  <a:pt x="605" y="2233"/>
                </a:lnTo>
                <a:lnTo>
                  <a:pt x="610" y="2231"/>
                </a:lnTo>
                <a:lnTo>
                  <a:pt x="608" y="2226"/>
                </a:lnTo>
                <a:lnTo>
                  <a:pt x="595" y="2227"/>
                </a:lnTo>
                <a:lnTo>
                  <a:pt x="590" y="2224"/>
                </a:lnTo>
                <a:lnTo>
                  <a:pt x="583" y="2211"/>
                </a:lnTo>
                <a:lnTo>
                  <a:pt x="580" y="2208"/>
                </a:lnTo>
                <a:lnTo>
                  <a:pt x="580" y="2195"/>
                </a:lnTo>
                <a:lnTo>
                  <a:pt x="584" y="2189"/>
                </a:lnTo>
                <a:lnTo>
                  <a:pt x="586" y="2181"/>
                </a:lnTo>
                <a:lnTo>
                  <a:pt x="591" y="2179"/>
                </a:lnTo>
                <a:lnTo>
                  <a:pt x="599" y="2185"/>
                </a:lnTo>
                <a:lnTo>
                  <a:pt x="600" y="2181"/>
                </a:lnTo>
                <a:lnTo>
                  <a:pt x="596" y="2175"/>
                </a:lnTo>
                <a:lnTo>
                  <a:pt x="596" y="2170"/>
                </a:lnTo>
                <a:lnTo>
                  <a:pt x="599" y="2161"/>
                </a:lnTo>
                <a:lnTo>
                  <a:pt x="604" y="2157"/>
                </a:lnTo>
                <a:lnTo>
                  <a:pt x="604" y="2153"/>
                </a:lnTo>
                <a:lnTo>
                  <a:pt x="601" y="2147"/>
                </a:lnTo>
                <a:lnTo>
                  <a:pt x="599" y="2147"/>
                </a:lnTo>
                <a:lnTo>
                  <a:pt x="600" y="2140"/>
                </a:lnTo>
                <a:lnTo>
                  <a:pt x="602" y="2136"/>
                </a:lnTo>
                <a:lnTo>
                  <a:pt x="605" y="2130"/>
                </a:lnTo>
                <a:lnTo>
                  <a:pt x="605" y="2125"/>
                </a:lnTo>
                <a:lnTo>
                  <a:pt x="600" y="2109"/>
                </a:lnTo>
                <a:lnTo>
                  <a:pt x="600" y="2082"/>
                </a:lnTo>
                <a:lnTo>
                  <a:pt x="602" y="2067"/>
                </a:lnTo>
                <a:lnTo>
                  <a:pt x="605" y="2062"/>
                </a:lnTo>
                <a:lnTo>
                  <a:pt x="605" y="2060"/>
                </a:lnTo>
                <a:lnTo>
                  <a:pt x="601" y="2054"/>
                </a:lnTo>
                <a:lnTo>
                  <a:pt x="599" y="2050"/>
                </a:lnTo>
                <a:lnTo>
                  <a:pt x="580" y="2045"/>
                </a:lnTo>
                <a:lnTo>
                  <a:pt x="575" y="2039"/>
                </a:lnTo>
                <a:lnTo>
                  <a:pt x="550" y="2018"/>
                </a:lnTo>
                <a:lnTo>
                  <a:pt x="514" y="2008"/>
                </a:lnTo>
                <a:lnTo>
                  <a:pt x="502" y="2001"/>
                </a:lnTo>
                <a:lnTo>
                  <a:pt x="497" y="1995"/>
                </a:lnTo>
                <a:lnTo>
                  <a:pt x="492" y="1986"/>
                </a:lnTo>
                <a:lnTo>
                  <a:pt x="487" y="1969"/>
                </a:lnTo>
                <a:lnTo>
                  <a:pt x="487" y="1965"/>
                </a:lnTo>
                <a:lnTo>
                  <a:pt x="483" y="1958"/>
                </a:lnTo>
                <a:lnTo>
                  <a:pt x="473" y="1949"/>
                </a:lnTo>
                <a:lnTo>
                  <a:pt x="472" y="1944"/>
                </a:lnTo>
                <a:lnTo>
                  <a:pt x="475" y="1939"/>
                </a:lnTo>
                <a:lnTo>
                  <a:pt x="475" y="1936"/>
                </a:lnTo>
                <a:lnTo>
                  <a:pt x="471" y="1928"/>
                </a:lnTo>
                <a:lnTo>
                  <a:pt x="457" y="1911"/>
                </a:lnTo>
                <a:lnTo>
                  <a:pt x="452" y="1893"/>
                </a:lnTo>
                <a:lnTo>
                  <a:pt x="449" y="1893"/>
                </a:lnTo>
                <a:lnTo>
                  <a:pt x="448" y="1890"/>
                </a:lnTo>
                <a:lnTo>
                  <a:pt x="441" y="1872"/>
                </a:lnTo>
                <a:lnTo>
                  <a:pt x="413" y="1826"/>
                </a:lnTo>
                <a:lnTo>
                  <a:pt x="402" y="1807"/>
                </a:lnTo>
                <a:lnTo>
                  <a:pt x="395" y="1786"/>
                </a:lnTo>
                <a:lnTo>
                  <a:pt x="384" y="1775"/>
                </a:lnTo>
                <a:lnTo>
                  <a:pt x="363" y="1766"/>
                </a:lnTo>
                <a:lnTo>
                  <a:pt x="359" y="1759"/>
                </a:lnTo>
                <a:lnTo>
                  <a:pt x="359" y="1756"/>
                </a:lnTo>
                <a:lnTo>
                  <a:pt x="355" y="1740"/>
                </a:lnTo>
                <a:lnTo>
                  <a:pt x="343" y="1729"/>
                </a:lnTo>
                <a:lnTo>
                  <a:pt x="341" y="1721"/>
                </a:lnTo>
                <a:lnTo>
                  <a:pt x="332" y="1707"/>
                </a:lnTo>
                <a:lnTo>
                  <a:pt x="328" y="1695"/>
                </a:lnTo>
                <a:lnTo>
                  <a:pt x="323" y="1695"/>
                </a:lnTo>
                <a:lnTo>
                  <a:pt x="320" y="1691"/>
                </a:lnTo>
                <a:lnTo>
                  <a:pt x="311" y="1673"/>
                </a:lnTo>
                <a:lnTo>
                  <a:pt x="305" y="1667"/>
                </a:lnTo>
                <a:lnTo>
                  <a:pt x="300" y="1666"/>
                </a:lnTo>
                <a:lnTo>
                  <a:pt x="278" y="1683"/>
                </a:lnTo>
                <a:lnTo>
                  <a:pt x="257" y="1689"/>
                </a:lnTo>
                <a:lnTo>
                  <a:pt x="252" y="1695"/>
                </a:lnTo>
                <a:lnTo>
                  <a:pt x="251" y="1707"/>
                </a:lnTo>
                <a:lnTo>
                  <a:pt x="249" y="1710"/>
                </a:lnTo>
                <a:lnTo>
                  <a:pt x="242" y="1713"/>
                </a:lnTo>
                <a:lnTo>
                  <a:pt x="240" y="1717"/>
                </a:lnTo>
                <a:lnTo>
                  <a:pt x="240" y="1726"/>
                </a:lnTo>
                <a:lnTo>
                  <a:pt x="236" y="1734"/>
                </a:lnTo>
                <a:lnTo>
                  <a:pt x="220" y="1739"/>
                </a:lnTo>
                <a:lnTo>
                  <a:pt x="204" y="1753"/>
                </a:lnTo>
                <a:lnTo>
                  <a:pt x="191" y="1758"/>
                </a:lnTo>
                <a:lnTo>
                  <a:pt x="188" y="1756"/>
                </a:lnTo>
                <a:lnTo>
                  <a:pt x="188" y="1753"/>
                </a:lnTo>
                <a:lnTo>
                  <a:pt x="185" y="1747"/>
                </a:lnTo>
                <a:lnTo>
                  <a:pt x="175" y="1723"/>
                </a:lnTo>
                <a:lnTo>
                  <a:pt x="159" y="1710"/>
                </a:lnTo>
                <a:lnTo>
                  <a:pt x="176" y="1695"/>
                </a:lnTo>
                <a:lnTo>
                  <a:pt x="174" y="1691"/>
                </a:lnTo>
                <a:lnTo>
                  <a:pt x="158" y="1681"/>
                </a:lnTo>
                <a:lnTo>
                  <a:pt x="169" y="1693"/>
                </a:lnTo>
                <a:lnTo>
                  <a:pt x="166" y="1697"/>
                </a:lnTo>
                <a:lnTo>
                  <a:pt x="155" y="1695"/>
                </a:lnTo>
                <a:lnTo>
                  <a:pt x="152" y="1702"/>
                </a:lnTo>
                <a:lnTo>
                  <a:pt x="149" y="1699"/>
                </a:lnTo>
                <a:lnTo>
                  <a:pt x="122" y="1664"/>
                </a:lnTo>
                <a:lnTo>
                  <a:pt x="117" y="1653"/>
                </a:lnTo>
                <a:lnTo>
                  <a:pt x="104" y="1642"/>
                </a:lnTo>
                <a:lnTo>
                  <a:pt x="97" y="1636"/>
                </a:lnTo>
                <a:lnTo>
                  <a:pt x="101" y="1636"/>
                </a:lnTo>
                <a:lnTo>
                  <a:pt x="101" y="1630"/>
                </a:lnTo>
                <a:lnTo>
                  <a:pt x="101" y="1608"/>
                </a:lnTo>
                <a:lnTo>
                  <a:pt x="68" y="1609"/>
                </a:lnTo>
                <a:lnTo>
                  <a:pt x="56" y="1624"/>
                </a:lnTo>
                <a:lnTo>
                  <a:pt x="50" y="1621"/>
                </a:lnTo>
                <a:lnTo>
                  <a:pt x="35" y="1610"/>
                </a:lnTo>
                <a:lnTo>
                  <a:pt x="20" y="1621"/>
                </a:lnTo>
                <a:lnTo>
                  <a:pt x="0" y="1609"/>
                </a:lnTo>
                <a:lnTo>
                  <a:pt x="0" y="1573"/>
                </a:lnTo>
                <a:lnTo>
                  <a:pt x="0" y="1463"/>
                </a:lnTo>
                <a:lnTo>
                  <a:pt x="0" y="1356"/>
                </a:lnTo>
                <a:lnTo>
                  <a:pt x="0" y="1255"/>
                </a:lnTo>
                <a:lnTo>
                  <a:pt x="0" y="1146"/>
                </a:lnTo>
                <a:lnTo>
                  <a:pt x="0" y="1022"/>
                </a:lnTo>
                <a:lnTo>
                  <a:pt x="0" y="900"/>
                </a:lnTo>
                <a:lnTo>
                  <a:pt x="0" y="785"/>
                </a:lnTo>
                <a:lnTo>
                  <a:pt x="0" y="660"/>
                </a:lnTo>
                <a:lnTo>
                  <a:pt x="0" y="516"/>
                </a:lnTo>
                <a:lnTo>
                  <a:pt x="0" y="373"/>
                </a:lnTo>
                <a:lnTo>
                  <a:pt x="2" y="376"/>
                </a:lnTo>
                <a:lnTo>
                  <a:pt x="11" y="381"/>
                </a:lnTo>
                <a:lnTo>
                  <a:pt x="21" y="384"/>
                </a:lnTo>
                <a:lnTo>
                  <a:pt x="62" y="383"/>
                </a:lnTo>
                <a:lnTo>
                  <a:pt x="70" y="386"/>
                </a:lnTo>
                <a:lnTo>
                  <a:pt x="74" y="393"/>
                </a:lnTo>
                <a:lnTo>
                  <a:pt x="91" y="394"/>
                </a:lnTo>
                <a:lnTo>
                  <a:pt x="110" y="413"/>
                </a:lnTo>
                <a:lnTo>
                  <a:pt x="132" y="447"/>
                </a:lnTo>
                <a:lnTo>
                  <a:pt x="139" y="447"/>
                </a:lnTo>
                <a:lnTo>
                  <a:pt x="143" y="451"/>
                </a:lnTo>
                <a:lnTo>
                  <a:pt x="145" y="445"/>
                </a:lnTo>
                <a:lnTo>
                  <a:pt x="149" y="454"/>
                </a:lnTo>
                <a:lnTo>
                  <a:pt x="159" y="465"/>
                </a:lnTo>
                <a:lnTo>
                  <a:pt x="170" y="475"/>
                </a:lnTo>
                <a:lnTo>
                  <a:pt x="179" y="480"/>
                </a:lnTo>
                <a:lnTo>
                  <a:pt x="191" y="492"/>
                </a:lnTo>
                <a:lnTo>
                  <a:pt x="198" y="491"/>
                </a:lnTo>
                <a:lnTo>
                  <a:pt x="214" y="495"/>
                </a:lnTo>
                <a:lnTo>
                  <a:pt x="228" y="502"/>
                </a:lnTo>
                <a:lnTo>
                  <a:pt x="235" y="504"/>
                </a:lnTo>
                <a:lnTo>
                  <a:pt x="241" y="501"/>
                </a:lnTo>
                <a:lnTo>
                  <a:pt x="246" y="505"/>
                </a:lnTo>
                <a:lnTo>
                  <a:pt x="246" y="500"/>
                </a:lnTo>
                <a:lnTo>
                  <a:pt x="244" y="492"/>
                </a:lnTo>
                <a:lnTo>
                  <a:pt x="255" y="497"/>
                </a:lnTo>
                <a:lnTo>
                  <a:pt x="265" y="501"/>
                </a:lnTo>
                <a:lnTo>
                  <a:pt x="269" y="506"/>
                </a:lnTo>
                <a:lnTo>
                  <a:pt x="277" y="507"/>
                </a:lnTo>
                <a:lnTo>
                  <a:pt x="288" y="516"/>
                </a:lnTo>
                <a:lnTo>
                  <a:pt x="309" y="537"/>
                </a:lnTo>
                <a:lnTo>
                  <a:pt x="316" y="535"/>
                </a:lnTo>
                <a:lnTo>
                  <a:pt x="321" y="537"/>
                </a:lnTo>
                <a:lnTo>
                  <a:pt x="319" y="529"/>
                </a:lnTo>
                <a:lnTo>
                  <a:pt x="308" y="517"/>
                </a:lnTo>
                <a:lnTo>
                  <a:pt x="304" y="506"/>
                </a:lnTo>
                <a:lnTo>
                  <a:pt x="300" y="501"/>
                </a:lnTo>
                <a:lnTo>
                  <a:pt x="306" y="499"/>
                </a:lnTo>
                <a:lnTo>
                  <a:pt x="322" y="505"/>
                </a:lnTo>
                <a:lnTo>
                  <a:pt x="331" y="502"/>
                </a:lnTo>
                <a:lnTo>
                  <a:pt x="341" y="505"/>
                </a:lnTo>
                <a:lnTo>
                  <a:pt x="347" y="510"/>
                </a:lnTo>
                <a:lnTo>
                  <a:pt x="349" y="524"/>
                </a:lnTo>
                <a:lnTo>
                  <a:pt x="354" y="532"/>
                </a:lnTo>
                <a:lnTo>
                  <a:pt x="370" y="545"/>
                </a:lnTo>
                <a:lnTo>
                  <a:pt x="373" y="553"/>
                </a:lnTo>
                <a:lnTo>
                  <a:pt x="376" y="542"/>
                </a:lnTo>
                <a:lnTo>
                  <a:pt x="375" y="527"/>
                </a:lnTo>
                <a:lnTo>
                  <a:pt x="370" y="522"/>
                </a:lnTo>
                <a:lnTo>
                  <a:pt x="353" y="490"/>
                </a:lnTo>
                <a:lnTo>
                  <a:pt x="349" y="480"/>
                </a:lnTo>
                <a:lnTo>
                  <a:pt x="349" y="475"/>
                </a:lnTo>
                <a:lnTo>
                  <a:pt x="360" y="468"/>
                </a:lnTo>
                <a:lnTo>
                  <a:pt x="369" y="456"/>
                </a:lnTo>
                <a:lnTo>
                  <a:pt x="385" y="445"/>
                </a:lnTo>
                <a:lnTo>
                  <a:pt x="391" y="435"/>
                </a:lnTo>
                <a:lnTo>
                  <a:pt x="396" y="435"/>
                </a:lnTo>
                <a:lnTo>
                  <a:pt x="400" y="429"/>
                </a:lnTo>
                <a:lnTo>
                  <a:pt x="423" y="425"/>
                </a:lnTo>
                <a:lnTo>
                  <a:pt x="430" y="420"/>
                </a:lnTo>
                <a:lnTo>
                  <a:pt x="439" y="411"/>
                </a:lnTo>
                <a:lnTo>
                  <a:pt x="440" y="391"/>
                </a:lnTo>
                <a:lnTo>
                  <a:pt x="448" y="384"/>
                </a:lnTo>
                <a:lnTo>
                  <a:pt x="450" y="387"/>
                </a:lnTo>
                <a:lnTo>
                  <a:pt x="455" y="387"/>
                </a:lnTo>
                <a:lnTo>
                  <a:pt x="457" y="378"/>
                </a:lnTo>
                <a:lnTo>
                  <a:pt x="464" y="371"/>
                </a:lnTo>
                <a:lnTo>
                  <a:pt x="468" y="371"/>
                </a:lnTo>
                <a:lnTo>
                  <a:pt x="470" y="376"/>
                </a:lnTo>
                <a:lnTo>
                  <a:pt x="484" y="376"/>
                </a:lnTo>
                <a:lnTo>
                  <a:pt x="491" y="370"/>
                </a:lnTo>
                <a:lnTo>
                  <a:pt x="492" y="365"/>
                </a:lnTo>
                <a:lnTo>
                  <a:pt x="500" y="362"/>
                </a:lnTo>
                <a:lnTo>
                  <a:pt x="521" y="348"/>
                </a:lnTo>
                <a:lnTo>
                  <a:pt x="524" y="336"/>
                </a:lnTo>
                <a:lnTo>
                  <a:pt x="542" y="344"/>
                </a:lnTo>
                <a:lnTo>
                  <a:pt x="550" y="334"/>
                </a:lnTo>
                <a:lnTo>
                  <a:pt x="551" y="324"/>
                </a:lnTo>
                <a:lnTo>
                  <a:pt x="554" y="316"/>
                </a:lnTo>
                <a:lnTo>
                  <a:pt x="568" y="309"/>
                </a:lnTo>
                <a:lnTo>
                  <a:pt x="574" y="303"/>
                </a:lnTo>
                <a:lnTo>
                  <a:pt x="585" y="312"/>
                </a:lnTo>
                <a:lnTo>
                  <a:pt x="593" y="312"/>
                </a:lnTo>
                <a:lnTo>
                  <a:pt x="597" y="317"/>
                </a:lnTo>
                <a:lnTo>
                  <a:pt x="606" y="313"/>
                </a:lnTo>
                <a:lnTo>
                  <a:pt x="612" y="302"/>
                </a:lnTo>
                <a:lnTo>
                  <a:pt x="613" y="295"/>
                </a:lnTo>
                <a:lnTo>
                  <a:pt x="621" y="290"/>
                </a:lnTo>
                <a:lnTo>
                  <a:pt x="623" y="297"/>
                </a:lnTo>
                <a:lnTo>
                  <a:pt x="629" y="305"/>
                </a:lnTo>
                <a:lnTo>
                  <a:pt x="633" y="318"/>
                </a:lnTo>
                <a:lnTo>
                  <a:pt x="629" y="321"/>
                </a:lnTo>
                <a:lnTo>
                  <a:pt x="622" y="332"/>
                </a:lnTo>
                <a:lnTo>
                  <a:pt x="583" y="360"/>
                </a:lnTo>
                <a:lnTo>
                  <a:pt x="574" y="372"/>
                </a:lnTo>
                <a:lnTo>
                  <a:pt x="564" y="378"/>
                </a:lnTo>
                <a:lnTo>
                  <a:pt x="548" y="398"/>
                </a:lnTo>
                <a:lnTo>
                  <a:pt x="534" y="392"/>
                </a:lnTo>
                <a:lnTo>
                  <a:pt x="499" y="404"/>
                </a:lnTo>
                <a:lnTo>
                  <a:pt x="488" y="414"/>
                </a:lnTo>
                <a:lnTo>
                  <a:pt x="484" y="424"/>
                </a:lnTo>
                <a:lnTo>
                  <a:pt x="492" y="421"/>
                </a:lnTo>
                <a:lnTo>
                  <a:pt x="476" y="435"/>
                </a:lnTo>
                <a:lnTo>
                  <a:pt x="473" y="443"/>
                </a:lnTo>
                <a:lnTo>
                  <a:pt x="468" y="441"/>
                </a:lnTo>
                <a:lnTo>
                  <a:pt x="464" y="451"/>
                </a:lnTo>
                <a:lnTo>
                  <a:pt x="460" y="461"/>
                </a:lnTo>
                <a:lnTo>
                  <a:pt x="459" y="452"/>
                </a:lnTo>
                <a:lnTo>
                  <a:pt x="454" y="449"/>
                </a:lnTo>
                <a:lnTo>
                  <a:pt x="441" y="469"/>
                </a:lnTo>
                <a:lnTo>
                  <a:pt x="441" y="478"/>
                </a:lnTo>
                <a:lnTo>
                  <a:pt x="449" y="477"/>
                </a:lnTo>
                <a:lnTo>
                  <a:pt x="459" y="467"/>
                </a:lnTo>
                <a:lnTo>
                  <a:pt x="483" y="458"/>
                </a:lnTo>
                <a:lnTo>
                  <a:pt x="504" y="435"/>
                </a:lnTo>
                <a:lnTo>
                  <a:pt x="505" y="431"/>
                </a:lnTo>
                <a:lnTo>
                  <a:pt x="502" y="426"/>
                </a:lnTo>
                <a:lnTo>
                  <a:pt x="504" y="424"/>
                </a:lnTo>
                <a:lnTo>
                  <a:pt x="513" y="418"/>
                </a:lnTo>
                <a:lnTo>
                  <a:pt x="518" y="420"/>
                </a:lnTo>
                <a:lnTo>
                  <a:pt x="516" y="434"/>
                </a:lnTo>
                <a:lnTo>
                  <a:pt x="524" y="421"/>
                </a:lnTo>
                <a:lnTo>
                  <a:pt x="526" y="432"/>
                </a:lnTo>
                <a:lnTo>
                  <a:pt x="535" y="415"/>
                </a:lnTo>
                <a:lnTo>
                  <a:pt x="543" y="411"/>
                </a:lnTo>
                <a:lnTo>
                  <a:pt x="550" y="418"/>
                </a:lnTo>
                <a:lnTo>
                  <a:pt x="548" y="432"/>
                </a:lnTo>
                <a:lnTo>
                  <a:pt x="546" y="454"/>
                </a:lnTo>
                <a:lnTo>
                  <a:pt x="564" y="418"/>
                </a:lnTo>
                <a:lnTo>
                  <a:pt x="581" y="389"/>
                </a:lnTo>
                <a:lnTo>
                  <a:pt x="583" y="378"/>
                </a:lnTo>
                <a:lnTo>
                  <a:pt x="596" y="376"/>
                </a:lnTo>
                <a:lnTo>
                  <a:pt x="607" y="371"/>
                </a:lnTo>
                <a:lnTo>
                  <a:pt x="617" y="360"/>
                </a:lnTo>
                <a:lnTo>
                  <a:pt x="645" y="351"/>
                </a:lnTo>
                <a:lnTo>
                  <a:pt x="663" y="334"/>
                </a:lnTo>
                <a:lnTo>
                  <a:pt x="660" y="354"/>
                </a:lnTo>
                <a:lnTo>
                  <a:pt x="656" y="352"/>
                </a:lnTo>
                <a:lnTo>
                  <a:pt x="650" y="366"/>
                </a:lnTo>
                <a:lnTo>
                  <a:pt x="649" y="376"/>
                </a:lnTo>
                <a:lnTo>
                  <a:pt x="672" y="361"/>
                </a:lnTo>
                <a:lnTo>
                  <a:pt x="681" y="348"/>
                </a:lnTo>
                <a:lnTo>
                  <a:pt x="692" y="336"/>
                </a:lnTo>
                <a:lnTo>
                  <a:pt x="697" y="324"/>
                </a:lnTo>
                <a:lnTo>
                  <a:pt x="693" y="316"/>
                </a:lnTo>
                <a:lnTo>
                  <a:pt x="698" y="309"/>
                </a:lnTo>
                <a:lnTo>
                  <a:pt x="725" y="298"/>
                </a:lnTo>
                <a:lnTo>
                  <a:pt x="731" y="292"/>
                </a:lnTo>
                <a:lnTo>
                  <a:pt x="715" y="287"/>
                </a:lnTo>
                <a:lnTo>
                  <a:pt x="709" y="281"/>
                </a:lnTo>
                <a:lnTo>
                  <a:pt x="710" y="276"/>
                </a:lnTo>
                <a:lnTo>
                  <a:pt x="712" y="266"/>
                </a:lnTo>
                <a:lnTo>
                  <a:pt x="709" y="262"/>
                </a:lnTo>
                <a:lnTo>
                  <a:pt x="699" y="265"/>
                </a:lnTo>
                <a:lnTo>
                  <a:pt x="701" y="255"/>
                </a:lnTo>
                <a:lnTo>
                  <a:pt x="706" y="247"/>
                </a:lnTo>
                <a:lnTo>
                  <a:pt x="709" y="242"/>
                </a:lnTo>
                <a:lnTo>
                  <a:pt x="722" y="247"/>
                </a:lnTo>
                <a:lnTo>
                  <a:pt x="751" y="281"/>
                </a:lnTo>
                <a:lnTo>
                  <a:pt x="757" y="295"/>
                </a:lnTo>
                <a:lnTo>
                  <a:pt x="761" y="323"/>
                </a:lnTo>
                <a:lnTo>
                  <a:pt x="768" y="335"/>
                </a:lnTo>
                <a:lnTo>
                  <a:pt x="780" y="376"/>
                </a:lnTo>
                <a:lnTo>
                  <a:pt x="787" y="389"/>
                </a:lnTo>
                <a:lnTo>
                  <a:pt x="796" y="394"/>
                </a:lnTo>
                <a:lnTo>
                  <a:pt x="803" y="410"/>
                </a:lnTo>
                <a:lnTo>
                  <a:pt x="805" y="409"/>
                </a:lnTo>
                <a:lnTo>
                  <a:pt x="821" y="425"/>
                </a:lnTo>
                <a:lnTo>
                  <a:pt x="831" y="429"/>
                </a:lnTo>
                <a:lnTo>
                  <a:pt x="853" y="430"/>
                </a:lnTo>
                <a:lnTo>
                  <a:pt x="853" y="426"/>
                </a:lnTo>
                <a:lnTo>
                  <a:pt x="855" y="424"/>
                </a:lnTo>
                <a:lnTo>
                  <a:pt x="866" y="424"/>
                </a:lnTo>
                <a:lnTo>
                  <a:pt x="866" y="418"/>
                </a:lnTo>
                <a:lnTo>
                  <a:pt x="858" y="414"/>
                </a:lnTo>
                <a:lnTo>
                  <a:pt x="841" y="420"/>
                </a:lnTo>
                <a:lnTo>
                  <a:pt x="844" y="409"/>
                </a:lnTo>
                <a:lnTo>
                  <a:pt x="859" y="408"/>
                </a:lnTo>
                <a:lnTo>
                  <a:pt x="868" y="403"/>
                </a:lnTo>
                <a:lnTo>
                  <a:pt x="863" y="403"/>
                </a:lnTo>
                <a:lnTo>
                  <a:pt x="852" y="387"/>
                </a:lnTo>
                <a:lnTo>
                  <a:pt x="858" y="381"/>
                </a:lnTo>
                <a:lnTo>
                  <a:pt x="871" y="376"/>
                </a:lnTo>
                <a:lnTo>
                  <a:pt x="871" y="368"/>
                </a:lnTo>
                <a:lnTo>
                  <a:pt x="863" y="366"/>
                </a:lnTo>
                <a:lnTo>
                  <a:pt x="863" y="354"/>
                </a:lnTo>
                <a:lnTo>
                  <a:pt x="866" y="362"/>
                </a:lnTo>
                <a:lnTo>
                  <a:pt x="884" y="341"/>
                </a:lnTo>
                <a:lnTo>
                  <a:pt x="887" y="330"/>
                </a:lnTo>
                <a:lnTo>
                  <a:pt x="884" y="328"/>
                </a:lnTo>
                <a:lnTo>
                  <a:pt x="876" y="333"/>
                </a:lnTo>
                <a:lnTo>
                  <a:pt x="873" y="341"/>
                </a:lnTo>
                <a:lnTo>
                  <a:pt x="869" y="338"/>
                </a:lnTo>
                <a:lnTo>
                  <a:pt x="868" y="328"/>
                </a:lnTo>
                <a:lnTo>
                  <a:pt x="871" y="321"/>
                </a:lnTo>
                <a:lnTo>
                  <a:pt x="878" y="324"/>
                </a:lnTo>
                <a:lnTo>
                  <a:pt x="887" y="322"/>
                </a:lnTo>
                <a:lnTo>
                  <a:pt x="892" y="324"/>
                </a:lnTo>
                <a:lnTo>
                  <a:pt x="895" y="335"/>
                </a:lnTo>
                <a:lnTo>
                  <a:pt x="900" y="325"/>
                </a:lnTo>
                <a:lnTo>
                  <a:pt x="907" y="324"/>
                </a:lnTo>
                <a:lnTo>
                  <a:pt x="906" y="318"/>
                </a:lnTo>
                <a:lnTo>
                  <a:pt x="898" y="316"/>
                </a:lnTo>
                <a:lnTo>
                  <a:pt x="893" y="311"/>
                </a:lnTo>
                <a:lnTo>
                  <a:pt x="908" y="308"/>
                </a:lnTo>
                <a:lnTo>
                  <a:pt x="908" y="313"/>
                </a:lnTo>
                <a:lnTo>
                  <a:pt x="912" y="321"/>
                </a:lnTo>
                <a:lnTo>
                  <a:pt x="909" y="335"/>
                </a:lnTo>
                <a:lnTo>
                  <a:pt x="908" y="359"/>
                </a:lnTo>
                <a:lnTo>
                  <a:pt x="906" y="366"/>
                </a:lnTo>
                <a:lnTo>
                  <a:pt x="907" y="373"/>
                </a:lnTo>
                <a:lnTo>
                  <a:pt x="912" y="378"/>
                </a:lnTo>
                <a:lnTo>
                  <a:pt x="919" y="372"/>
                </a:lnTo>
                <a:lnTo>
                  <a:pt x="930" y="376"/>
                </a:lnTo>
                <a:lnTo>
                  <a:pt x="912" y="409"/>
                </a:lnTo>
                <a:lnTo>
                  <a:pt x="907" y="424"/>
                </a:lnTo>
                <a:lnTo>
                  <a:pt x="906" y="413"/>
                </a:lnTo>
                <a:lnTo>
                  <a:pt x="903" y="424"/>
                </a:lnTo>
                <a:lnTo>
                  <a:pt x="903" y="430"/>
                </a:lnTo>
                <a:lnTo>
                  <a:pt x="925" y="432"/>
                </a:lnTo>
                <a:lnTo>
                  <a:pt x="933" y="425"/>
                </a:lnTo>
                <a:lnTo>
                  <a:pt x="938" y="429"/>
                </a:lnTo>
                <a:lnTo>
                  <a:pt x="954" y="430"/>
                </a:lnTo>
                <a:lnTo>
                  <a:pt x="962" y="424"/>
                </a:lnTo>
                <a:lnTo>
                  <a:pt x="965" y="414"/>
                </a:lnTo>
                <a:lnTo>
                  <a:pt x="975" y="405"/>
                </a:lnTo>
                <a:lnTo>
                  <a:pt x="976" y="394"/>
                </a:lnTo>
                <a:lnTo>
                  <a:pt x="981" y="378"/>
                </a:lnTo>
                <a:lnTo>
                  <a:pt x="982" y="360"/>
                </a:lnTo>
                <a:lnTo>
                  <a:pt x="991" y="360"/>
                </a:lnTo>
                <a:lnTo>
                  <a:pt x="1005" y="354"/>
                </a:lnTo>
                <a:lnTo>
                  <a:pt x="1016" y="360"/>
                </a:lnTo>
                <a:lnTo>
                  <a:pt x="1025" y="359"/>
                </a:lnTo>
                <a:lnTo>
                  <a:pt x="1032" y="360"/>
                </a:lnTo>
                <a:lnTo>
                  <a:pt x="1032" y="362"/>
                </a:lnTo>
                <a:lnTo>
                  <a:pt x="1054" y="360"/>
                </a:lnTo>
                <a:lnTo>
                  <a:pt x="1077" y="367"/>
                </a:lnTo>
                <a:lnTo>
                  <a:pt x="1107" y="392"/>
                </a:lnTo>
                <a:lnTo>
                  <a:pt x="1127" y="418"/>
                </a:lnTo>
                <a:lnTo>
                  <a:pt x="1145" y="429"/>
                </a:lnTo>
                <a:lnTo>
                  <a:pt x="1166" y="431"/>
                </a:lnTo>
                <a:lnTo>
                  <a:pt x="1175" y="438"/>
                </a:lnTo>
                <a:lnTo>
                  <a:pt x="1187" y="438"/>
                </a:lnTo>
                <a:lnTo>
                  <a:pt x="1207" y="447"/>
                </a:lnTo>
                <a:lnTo>
                  <a:pt x="1214" y="446"/>
                </a:lnTo>
                <a:lnTo>
                  <a:pt x="1224" y="449"/>
                </a:lnTo>
                <a:lnTo>
                  <a:pt x="1229" y="461"/>
                </a:lnTo>
                <a:lnTo>
                  <a:pt x="1244" y="470"/>
                </a:lnTo>
                <a:lnTo>
                  <a:pt x="1256" y="475"/>
                </a:lnTo>
                <a:lnTo>
                  <a:pt x="1282" y="491"/>
                </a:lnTo>
                <a:lnTo>
                  <a:pt x="1300" y="492"/>
                </a:lnTo>
                <a:lnTo>
                  <a:pt x="1307" y="497"/>
                </a:lnTo>
                <a:lnTo>
                  <a:pt x="1319" y="500"/>
                </a:lnTo>
                <a:lnTo>
                  <a:pt x="1317" y="496"/>
                </a:lnTo>
                <a:lnTo>
                  <a:pt x="1348" y="501"/>
                </a:lnTo>
                <a:lnTo>
                  <a:pt x="1360" y="500"/>
                </a:lnTo>
                <a:lnTo>
                  <a:pt x="1371" y="513"/>
                </a:lnTo>
                <a:lnTo>
                  <a:pt x="1374" y="504"/>
                </a:lnTo>
                <a:lnTo>
                  <a:pt x="1357" y="488"/>
                </a:lnTo>
                <a:lnTo>
                  <a:pt x="1369" y="485"/>
                </a:lnTo>
                <a:lnTo>
                  <a:pt x="1375" y="490"/>
                </a:lnTo>
                <a:lnTo>
                  <a:pt x="1386" y="491"/>
                </a:lnTo>
                <a:lnTo>
                  <a:pt x="1386" y="485"/>
                </a:lnTo>
                <a:lnTo>
                  <a:pt x="1413" y="491"/>
                </a:lnTo>
                <a:lnTo>
                  <a:pt x="1407" y="496"/>
                </a:lnTo>
                <a:lnTo>
                  <a:pt x="1423" y="505"/>
                </a:lnTo>
                <a:lnTo>
                  <a:pt x="1424" y="513"/>
                </a:lnTo>
                <a:lnTo>
                  <a:pt x="1434" y="508"/>
                </a:lnTo>
                <a:lnTo>
                  <a:pt x="1434" y="517"/>
                </a:lnTo>
                <a:lnTo>
                  <a:pt x="1451" y="528"/>
                </a:lnTo>
                <a:lnTo>
                  <a:pt x="1463" y="547"/>
                </a:lnTo>
                <a:lnTo>
                  <a:pt x="1470" y="553"/>
                </a:lnTo>
                <a:lnTo>
                  <a:pt x="1470" y="575"/>
                </a:lnTo>
                <a:lnTo>
                  <a:pt x="1478" y="564"/>
                </a:lnTo>
                <a:lnTo>
                  <a:pt x="1478" y="576"/>
                </a:lnTo>
                <a:lnTo>
                  <a:pt x="1475" y="585"/>
                </a:lnTo>
                <a:lnTo>
                  <a:pt x="1479" y="591"/>
                </a:lnTo>
                <a:lnTo>
                  <a:pt x="1470" y="590"/>
                </a:lnTo>
                <a:lnTo>
                  <a:pt x="1467" y="597"/>
                </a:lnTo>
                <a:lnTo>
                  <a:pt x="1461" y="599"/>
                </a:lnTo>
                <a:lnTo>
                  <a:pt x="1456" y="590"/>
                </a:lnTo>
                <a:lnTo>
                  <a:pt x="1443" y="594"/>
                </a:lnTo>
                <a:lnTo>
                  <a:pt x="1424" y="591"/>
                </a:lnTo>
                <a:lnTo>
                  <a:pt x="1436" y="597"/>
                </a:lnTo>
                <a:lnTo>
                  <a:pt x="1429" y="607"/>
                </a:lnTo>
                <a:lnTo>
                  <a:pt x="1409" y="603"/>
                </a:lnTo>
                <a:lnTo>
                  <a:pt x="1413" y="609"/>
                </a:lnTo>
                <a:lnTo>
                  <a:pt x="1409" y="615"/>
                </a:lnTo>
                <a:lnTo>
                  <a:pt x="1409" y="630"/>
                </a:lnTo>
                <a:lnTo>
                  <a:pt x="1393" y="639"/>
                </a:lnTo>
                <a:lnTo>
                  <a:pt x="1400" y="645"/>
                </a:lnTo>
                <a:lnTo>
                  <a:pt x="1405" y="646"/>
                </a:lnTo>
                <a:lnTo>
                  <a:pt x="1412" y="644"/>
                </a:lnTo>
                <a:lnTo>
                  <a:pt x="1406" y="650"/>
                </a:lnTo>
                <a:lnTo>
                  <a:pt x="1420" y="655"/>
                </a:lnTo>
                <a:lnTo>
                  <a:pt x="1441" y="667"/>
                </a:lnTo>
                <a:lnTo>
                  <a:pt x="1445" y="658"/>
                </a:lnTo>
                <a:lnTo>
                  <a:pt x="1454" y="662"/>
                </a:lnTo>
                <a:lnTo>
                  <a:pt x="1459" y="668"/>
                </a:lnTo>
                <a:lnTo>
                  <a:pt x="1470" y="667"/>
                </a:lnTo>
                <a:lnTo>
                  <a:pt x="1482" y="671"/>
                </a:lnTo>
                <a:lnTo>
                  <a:pt x="1503" y="669"/>
                </a:lnTo>
                <a:lnTo>
                  <a:pt x="1516" y="674"/>
                </a:lnTo>
                <a:lnTo>
                  <a:pt x="1535" y="669"/>
                </a:lnTo>
                <a:lnTo>
                  <a:pt x="1533" y="673"/>
                </a:lnTo>
                <a:lnTo>
                  <a:pt x="1546" y="675"/>
                </a:lnTo>
                <a:lnTo>
                  <a:pt x="1570" y="674"/>
                </a:lnTo>
                <a:lnTo>
                  <a:pt x="1573" y="667"/>
                </a:lnTo>
                <a:lnTo>
                  <a:pt x="1591" y="667"/>
                </a:lnTo>
                <a:lnTo>
                  <a:pt x="1588" y="674"/>
                </a:lnTo>
                <a:lnTo>
                  <a:pt x="1599" y="674"/>
                </a:lnTo>
                <a:lnTo>
                  <a:pt x="1592" y="669"/>
                </a:lnTo>
                <a:lnTo>
                  <a:pt x="1601" y="662"/>
                </a:lnTo>
                <a:lnTo>
                  <a:pt x="1604" y="669"/>
                </a:lnTo>
                <a:lnTo>
                  <a:pt x="1615" y="671"/>
                </a:lnTo>
                <a:lnTo>
                  <a:pt x="1616" y="667"/>
                </a:lnTo>
                <a:lnTo>
                  <a:pt x="1623" y="668"/>
                </a:lnTo>
                <a:lnTo>
                  <a:pt x="1628" y="651"/>
                </a:lnTo>
                <a:lnTo>
                  <a:pt x="1639" y="648"/>
                </a:lnTo>
                <a:lnTo>
                  <a:pt x="1637" y="667"/>
                </a:lnTo>
                <a:lnTo>
                  <a:pt x="1648" y="667"/>
                </a:lnTo>
                <a:lnTo>
                  <a:pt x="1655" y="662"/>
                </a:lnTo>
                <a:lnTo>
                  <a:pt x="1667" y="644"/>
                </a:lnTo>
                <a:lnTo>
                  <a:pt x="1678" y="636"/>
                </a:lnTo>
                <a:lnTo>
                  <a:pt x="1691" y="636"/>
                </a:lnTo>
                <a:lnTo>
                  <a:pt x="1696" y="626"/>
                </a:lnTo>
                <a:lnTo>
                  <a:pt x="1703" y="639"/>
                </a:lnTo>
                <a:lnTo>
                  <a:pt x="1701" y="646"/>
                </a:lnTo>
                <a:lnTo>
                  <a:pt x="1707" y="650"/>
                </a:lnTo>
                <a:lnTo>
                  <a:pt x="1709" y="645"/>
                </a:lnTo>
                <a:lnTo>
                  <a:pt x="1713" y="655"/>
                </a:lnTo>
                <a:lnTo>
                  <a:pt x="1715" y="658"/>
                </a:lnTo>
                <a:lnTo>
                  <a:pt x="1715" y="667"/>
                </a:lnTo>
                <a:lnTo>
                  <a:pt x="1713" y="667"/>
                </a:lnTo>
                <a:lnTo>
                  <a:pt x="1730" y="673"/>
                </a:lnTo>
                <a:lnTo>
                  <a:pt x="1729" y="667"/>
                </a:lnTo>
                <a:lnTo>
                  <a:pt x="1757" y="667"/>
                </a:lnTo>
                <a:lnTo>
                  <a:pt x="1755" y="675"/>
                </a:lnTo>
                <a:lnTo>
                  <a:pt x="1757" y="682"/>
                </a:lnTo>
                <a:lnTo>
                  <a:pt x="1755" y="687"/>
                </a:lnTo>
                <a:lnTo>
                  <a:pt x="1760" y="695"/>
                </a:lnTo>
                <a:lnTo>
                  <a:pt x="1757" y="707"/>
                </a:lnTo>
                <a:lnTo>
                  <a:pt x="1763" y="715"/>
                </a:lnTo>
                <a:lnTo>
                  <a:pt x="1763" y="709"/>
                </a:lnTo>
                <a:lnTo>
                  <a:pt x="1764" y="714"/>
                </a:lnTo>
                <a:lnTo>
                  <a:pt x="1769" y="701"/>
                </a:lnTo>
                <a:lnTo>
                  <a:pt x="1771" y="683"/>
                </a:lnTo>
                <a:lnTo>
                  <a:pt x="1776" y="685"/>
                </a:lnTo>
                <a:lnTo>
                  <a:pt x="1776" y="695"/>
                </a:lnTo>
                <a:lnTo>
                  <a:pt x="1779" y="695"/>
                </a:lnTo>
                <a:lnTo>
                  <a:pt x="1777" y="705"/>
                </a:lnTo>
                <a:lnTo>
                  <a:pt x="1777" y="715"/>
                </a:lnTo>
                <a:lnTo>
                  <a:pt x="1784" y="718"/>
                </a:lnTo>
                <a:lnTo>
                  <a:pt x="1789" y="711"/>
                </a:lnTo>
                <a:lnTo>
                  <a:pt x="1796" y="727"/>
                </a:lnTo>
                <a:lnTo>
                  <a:pt x="1806" y="727"/>
                </a:lnTo>
                <a:lnTo>
                  <a:pt x="1810" y="737"/>
                </a:lnTo>
                <a:lnTo>
                  <a:pt x="1817" y="755"/>
                </a:lnTo>
                <a:lnTo>
                  <a:pt x="1809" y="764"/>
                </a:lnTo>
                <a:lnTo>
                  <a:pt x="1801" y="761"/>
                </a:lnTo>
                <a:lnTo>
                  <a:pt x="1791" y="768"/>
                </a:lnTo>
                <a:lnTo>
                  <a:pt x="1788" y="764"/>
                </a:lnTo>
                <a:lnTo>
                  <a:pt x="1790" y="774"/>
                </a:lnTo>
                <a:lnTo>
                  <a:pt x="1801" y="790"/>
                </a:lnTo>
                <a:lnTo>
                  <a:pt x="1812" y="804"/>
                </a:lnTo>
                <a:lnTo>
                  <a:pt x="1820" y="808"/>
                </a:lnTo>
                <a:lnTo>
                  <a:pt x="1821" y="788"/>
                </a:lnTo>
                <a:lnTo>
                  <a:pt x="1826" y="787"/>
                </a:lnTo>
                <a:lnTo>
                  <a:pt x="1834" y="793"/>
                </a:lnTo>
                <a:lnTo>
                  <a:pt x="1843" y="782"/>
                </a:lnTo>
                <a:lnTo>
                  <a:pt x="1852" y="785"/>
                </a:lnTo>
                <a:lnTo>
                  <a:pt x="1841" y="765"/>
                </a:lnTo>
                <a:lnTo>
                  <a:pt x="1850" y="758"/>
                </a:lnTo>
                <a:lnTo>
                  <a:pt x="1849" y="755"/>
                </a:lnTo>
                <a:lnTo>
                  <a:pt x="1841" y="755"/>
                </a:lnTo>
                <a:lnTo>
                  <a:pt x="1834" y="743"/>
                </a:lnTo>
                <a:lnTo>
                  <a:pt x="1831" y="727"/>
                </a:lnTo>
                <a:lnTo>
                  <a:pt x="1822" y="716"/>
                </a:lnTo>
                <a:lnTo>
                  <a:pt x="1827" y="712"/>
                </a:lnTo>
                <a:lnTo>
                  <a:pt x="1827" y="695"/>
                </a:lnTo>
                <a:lnTo>
                  <a:pt x="1822" y="690"/>
                </a:lnTo>
                <a:lnTo>
                  <a:pt x="1822" y="683"/>
                </a:lnTo>
                <a:lnTo>
                  <a:pt x="1809" y="675"/>
                </a:lnTo>
                <a:lnTo>
                  <a:pt x="1804" y="667"/>
                </a:lnTo>
                <a:lnTo>
                  <a:pt x="1812" y="650"/>
                </a:lnTo>
                <a:lnTo>
                  <a:pt x="1818" y="651"/>
                </a:lnTo>
                <a:lnTo>
                  <a:pt x="1821" y="644"/>
                </a:lnTo>
                <a:lnTo>
                  <a:pt x="1827" y="640"/>
                </a:lnTo>
                <a:lnTo>
                  <a:pt x="1820" y="637"/>
                </a:lnTo>
                <a:lnTo>
                  <a:pt x="1826" y="623"/>
                </a:lnTo>
                <a:lnTo>
                  <a:pt x="1839" y="623"/>
                </a:lnTo>
                <a:lnTo>
                  <a:pt x="1852" y="614"/>
                </a:lnTo>
                <a:lnTo>
                  <a:pt x="1853" y="609"/>
                </a:lnTo>
                <a:lnTo>
                  <a:pt x="1853" y="615"/>
                </a:lnTo>
                <a:lnTo>
                  <a:pt x="1876" y="613"/>
                </a:lnTo>
                <a:lnTo>
                  <a:pt x="1875" y="601"/>
                </a:lnTo>
                <a:lnTo>
                  <a:pt x="1884" y="597"/>
                </a:lnTo>
                <a:lnTo>
                  <a:pt x="1895" y="599"/>
                </a:lnTo>
                <a:lnTo>
                  <a:pt x="1893" y="582"/>
                </a:lnTo>
                <a:lnTo>
                  <a:pt x="1897" y="578"/>
                </a:lnTo>
                <a:lnTo>
                  <a:pt x="1901" y="591"/>
                </a:lnTo>
                <a:lnTo>
                  <a:pt x="1907" y="575"/>
                </a:lnTo>
                <a:lnTo>
                  <a:pt x="1912" y="569"/>
                </a:lnTo>
                <a:lnTo>
                  <a:pt x="1909" y="559"/>
                </a:lnTo>
                <a:lnTo>
                  <a:pt x="1924" y="553"/>
                </a:lnTo>
                <a:lnTo>
                  <a:pt x="1918" y="550"/>
                </a:lnTo>
                <a:lnTo>
                  <a:pt x="1925" y="542"/>
                </a:lnTo>
                <a:lnTo>
                  <a:pt x="1925" y="533"/>
                </a:lnTo>
                <a:lnTo>
                  <a:pt x="1918" y="537"/>
                </a:lnTo>
                <a:lnTo>
                  <a:pt x="1916" y="533"/>
                </a:lnTo>
                <a:lnTo>
                  <a:pt x="1884" y="545"/>
                </a:lnTo>
                <a:lnTo>
                  <a:pt x="1891" y="555"/>
                </a:lnTo>
                <a:lnTo>
                  <a:pt x="1875" y="558"/>
                </a:lnTo>
                <a:lnTo>
                  <a:pt x="1882" y="575"/>
                </a:lnTo>
                <a:lnTo>
                  <a:pt x="1884" y="566"/>
                </a:lnTo>
                <a:lnTo>
                  <a:pt x="1884" y="585"/>
                </a:lnTo>
                <a:lnTo>
                  <a:pt x="1881" y="590"/>
                </a:lnTo>
                <a:lnTo>
                  <a:pt x="1877" y="583"/>
                </a:lnTo>
                <a:lnTo>
                  <a:pt x="1880" y="578"/>
                </a:lnTo>
                <a:lnTo>
                  <a:pt x="1875" y="581"/>
                </a:lnTo>
                <a:lnTo>
                  <a:pt x="1874" y="575"/>
                </a:lnTo>
                <a:lnTo>
                  <a:pt x="1863" y="575"/>
                </a:lnTo>
                <a:lnTo>
                  <a:pt x="1858" y="577"/>
                </a:lnTo>
                <a:lnTo>
                  <a:pt x="1852" y="588"/>
                </a:lnTo>
                <a:lnTo>
                  <a:pt x="1849" y="582"/>
                </a:lnTo>
                <a:lnTo>
                  <a:pt x="1834" y="581"/>
                </a:lnTo>
                <a:lnTo>
                  <a:pt x="1832" y="576"/>
                </a:lnTo>
                <a:lnTo>
                  <a:pt x="1818" y="581"/>
                </a:lnTo>
                <a:lnTo>
                  <a:pt x="1812" y="587"/>
                </a:lnTo>
                <a:lnTo>
                  <a:pt x="1815" y="594"/>
                </a:lnTo>
                <a:lnTo>
                  <a:pt x="1822" y="596"/>
                </a:lnTo>
                <a:lnTo>
                  <a:pt x="1822" y="601"/>
                </a:lnTo>
                <a:lnTo>
                  <a:pt x="1827" y="603"/>
                </a:lnTo>
                <a:lnTo>
                  <a:pt x="1817" y="605"/>
                </a:lnTo>
                <a:lnTo>
                  <a:pt x="1809" y="612"/>
                </a:lnTo>
                <a:lnTo>
                  <a:pt x="1804" y="609"/>
                </a:lnTo>
                <a:lnTo>
                  <a:pt x="1810" y="605"/>
                </a:lnTo>
                <a:lnTo>
                  <a:pt x="1791" y="608"/>
                </a:lnTo>
                <a:lnTo>
                  <a:pt x="1791" y="602"/>
                </a:lnTo>
                <a:lnTo>
                  <a:pt x="1783" y="605"/>
                </a:lnTo>
                <a:lnTo>
                  <a:pt x="1785" y="597"/>
                </a:lnTo>
                <a:lnTo>
                  <a:pt x="1777" y="597"/>
                </a:lnTo>
                <a:lnTo>
                  <a:pt x="1779" y="590"/>
                </a:lnTo>
                <a:lnTo>
                  <a:pt x="1766" y="594"/>
                </a:lnTo>
                <a:lnTo>
                  <a:pt x="1763" y="590"/>
                </a:lnTo>
                <a:lnTo>
                  <a:pt x="1764" y="578"/>
                </a:lnTo>
                <a:lnTo>
                  <a:pt x="1776" y="564"/>
                </a:lnTo>
                <a:lnTo>
                  <a:pt x="1776" y="558"/>
                </a:lnTo>
                <a:lnTo>
                  <a:pt x="1783" y="542"/>
                </a:lnTo>
                <a:lnTo>
                  <a:pt x="1790" y="537"/>
                </a:lnTo>
                <a:lnTo>
                  <a:pt x="1822" y="533"/>
                </a:lnTo>
                <a:lnTo>
                  <a:pt x="1846" y="521"/>
                </a:lnTo>
                <a:lnTo>
                  <a:pt x="1861" y="516"/>
                </a:lnTo>
                <a:lnTo>
                  <a:pt x="1868" y="506"/>
                </a:lnTo>
                <a:lnTo>
                  <a:pt x="1882" y="501"/>
                </a:lnTo>
                <a:lnTo>
                  <a:pt x="1884" y="492"/>
                </a:lnTo>
                <a:lnTo>
                  <a:pt x="1897" y="496"/>
                </a:lnTo>
                <a:lnTo>
                  <a:pt x="1907" y="486"/>
                </a:lnTo>
                <a:lnTo>
                  <a:pt x="1916" y="492"/>
                </a:lnTo>
                <a:lnTo>
                  <a:pt x="1919" y="497"/>
                </a:lnTo>
                <a:lnTo>
                  <a:pt x="1927" y="499"/>
                </a:lnTo>
                <a:lnTo>
                  <a:pt x="1929" y="513"/>
                </a:lnTo>
                <a:lnTo>
                  <a:pt x="1944" y="522"/>
                </a:lnTo>
                <a:lnTo>
                  <a:pt x="1936" y="528"/>
                </a:lnTo>
                <a:lnTo>
                  <a:pt x="1944" y="537"/>
                </a:lnTo>
                <a:lnTo>
                  <a:pt x="1945" y="547"/>
                </a:lnTo>
                <a:lnTo>
                  <a:pt x="1954" y="551"/>
                </a:lnTo>
                <a:lnTo>
                  <a:pt x="1954" y="558"/>
                </a:lnTo>
                <a:lnTo>
                  <a:pt x="1945" y="558"/>
                </a:lnTo>
                <a:lnTo>
                  <a:pt x="1939" y="560"/>
                </a:lnTo>
                <a:lnTo>
                  <a:pt x="1939" y="565"/>
                </a:lnTo>
                <a:lnTo>
                  <a:pt x="1945" y="564"/>
                </a:lnTo>
                <a:lnTo>
                  <a:pt x="1954" y="575"/>
                </a:lnTo>
                <a:lnTo>
                  <a:pt x="1960" y="577"/>
                </a:lnTo>
                <a:lnTo>
                  <a:pt x="1962" y="582"/>
                </a:lnTo>
                <a:lnTo>
                  <a:pt x="1971" y="593"/>
                </a:lnTo>
                <a:lnTo>
                  <a:pt x="1989" y="597"/>
                </a:lnTo>
                <a:lnTo>
                  <a:pt x="1988" y="599"/>
                </a:lnTo>
                <a:lnTo>
                  <a:pt x="1989" y="608"/>
                </a:lnTo>
                <a:lnTo>
                  <a:pt x="1989" y="618"/>
                </a:lnTo>
                <a:lnTo>
                  <a:pt x="1999" y="625"/>
                </a:lnTo>
                <a:lnTo>
                  <a:pt x="2006" y="624"/>
                </a:lnTo>
                <a:lnTo>
                  <a:pt x="2020" y="630"/>
                </a:lnTo>
                <a:lnTo>
                  <a:pt x="2030" y="624"/>
                </a:lnTo>
                <a:lnTo>
                  <a:pt x="2038" y="628"/>
                </a:lnTo>
                <a:lnTo>
                  <a:pt x="2038" y="619"/>
                </a:lnTo>
                <a:lnTo>
                  <a:pt x="2046" y="624"/>
                </a:lnTo>
                <a:lnTo>
                  <a:pt x="2051" y="615"/>
                </a:lnTo>
                <a:lnTo>
                  <a:pt x="2051" y="605"/>
                </a:lnTo>
                <a:lnTo>
                  <a:pt x="2068" y="613"/>
                </a:lnTo>
                <a:lnTo>
                  <a:pt x="2068" y="630"/>
                </a:lnTo>
                <a:lnTo>
                  <a:pt x="2083" y="645"/>
                </a:lnTo>
                <a:lnTo>
                  <a:pt x="2090" y="650"/>
                </a:lnTo>
                <a:lnTo>
                  <a:pt x="2099" y="667"/>
                </a:lnTo>
                <a:lnTo>
                  <a:pt x="2106" y="667"/>
                </a:lnTo>
                <a:lnTo>
                  <a:pt x="2121" y="678"/>
                </a:lnTo>
                <a:lnTo>
                  <a:pt x="2129" y="677"/>
                </a:lnTo>
                <a:lnTo>
                  <a:pt x="2129" y="668"/>
                </a:lnTo>
                <a:lnTo>
                  <a:pt x="2137" y="669"/>
                </a:lnTo>
                <a:lnTo>
                  <a:pt x="2139" y="667"/>
                </a:lnTo>
                <a:lnTo>
                  <a:pt x="2148" y="673"/>
                </a:lnTo>
                <a:lnTo>
                  <a:pt x="2150" y="669"/>
                </a:lnTo>
                <a:lnTo>
                  <a:pt x="2164" y="677"/>
                </a:lnTo>
                <a:lnTo>
                  <a:pt x="2182" y="667"/>
                </a:lnTo>
                <a:lnTo>
                  <a:pt x="2204" y="673"/>
                </a:lnTo>
                <a:lnTo>
                  <a:pt x="2221" y="667"/>
                </a:lnTo>
                <a:lnTo>
                  <a:pt x="2230" y="655"/>
                </a:lnTo>
                <a:lnTo>
                  <a:pt x="2267" y="660"/>
                </a:lnTo>
                <a:lnTo>
                  <a:pt x="2275" y="657"/>
                </a:lnTo>
                <a:lnTo>
                  <a:pt x="2290" y="671"/>
                </a:lnTo>
                <a:lnTo>
                  <a:pt x="2293" y="668"/>
                </a:lnTo>
                <a:lnTo>
                  <a:pt x="2300" y="667"/>
                </a:lnTo>
                <a:lnTo>
                  <a:pt x="2300" y="673"/>
                </a:lnTo>
                <a:lnTo>
                  <a:pt x="2322" y="667"/>
                </a:lnTo>
                <a:lnTo>
                  <a:pt x="2337" y="667"/>
                </a:lnTo>
                <a:lnTo>
                  <a:pt x="2328" y="655"/>
                </a:lnTo>
                <a:lnTo>
                  <a:pt x="2328" y="650"/>
                </a:lnTo>
                <a:lnTo>
                  <a:pt x="2321" y="640"/>
                </a:lnTo>
                <a:lnTo>
                  <a:pt x="2317" y="630"/>
                </a:lnTo>
                <a:lnTo>
                  <a:pt x="2322" y="623"/>
                </a:lnTo>
                <a:lnTo>
                  <a:pt x="2328" y="623"/>
                </a:lnTo>
                <a:lnTo>
                  <a:pt x="2331" y="625"/>
                </a:lnTo>
                <a:lnTo>
                  <a:pt x="2336" y="636"/>
                </a:lnTo>
                <a:lnTo>
                  <a:pt x="2342" y="641"/>
                </a:lnTo>
                <a:lnTo>
                  <a:pt x="2342" y="655"/>
                </a:lnTo>
                <a:lnTo>
                  <a:pt x="2349" y="667"/>
                </a:lnTo>
                <a:lnTo>
                  <a:pt x="2359" y="669"/>
                </a:lnTo>
                <a:lnTo>
                  <a:pt x="2364" y="678"/>
                </a:lnTo>
                <a:lnTo>
                  <a:pt x="2377" y="683"/>
                </a:lnTo>
                <a:lnTo>
                  <a:pt x="2384" y="689"/>
                </a:lnTo>
                <a:lnTo>
                  <a:pt x="2396" y="688"/>
                </a:lnTo>
                <a:lnTo>
                  <a:pt x="2404" y="677"/>
                </a:lnTo>
                <a:lnTo>
                  <a:pt x="2403" y="641"/>
                </a:lnTo>
                <a:lnTo>
                  <a:pt x="2398" y="641"/>
                </a:lnTo>
                <a:lnTo>
                  <a:pt x="2397" y="650"/>
                </a:lnTo>
                <a:lnTo>
                  <a:pt x="2390" y="650"/>
                </a:lnTo>
                <a:lnTo>
                  <a:pt x="2390" y="641"/>
                </a:lnTo>
                <a:lnTo>
                  <a:pt x="2385" y="636"/>
                </a:lnTo>
                <a:lnTo>
                  <a:pt x="2364" y="637"/>
                </a:lnTo>
                <a:lnTo>
                  <a:pt x="2359" y="646"/>
                </a:lnTo>
                <a:lnTo>
                  <a:pt x="2360" y="650"/>
                </a:lnTo>
                <a:lnTo>
                  <a:pt x="2361" y="658"/>
                </a:lnTo>
                <a:lnTo>
                  <a:pt x="2354" y="656"/>
                </a:lnTo>
                <a:lnTo>
                  <a:pt x="2348" y="636"/>
                </a:lnTo>
                <a:lnTo>
                  <a:pt x="2339" y="624"/>
                </a:lnTo>
                <a:lnTo>
                  <a:pt x="2334" y="614"/>
                </a:lnTo>
                <a:lnTo>
                  <a:pt x="2342" y="619"/>
                </a:lnTo>
                <a:lnTo>
                  <a:pt x="2342" y="605"/>
                </a:lnTo>
                <a:lnTo>
                  <a:pt x="2331" y="596"/>
                </a:lnTo>
                <a:lnTo>
                  <a:pt x="2331" y="590"/>
                </a:lnTo>
                <a:lnTo>
                  <a:pt x="2321" y="575"/>
                </a:lnTo>
                <a:lnTo>
                  <a:pt x="2328" y="575"/>
                </a:lnTo>
                <a:lnTo>
                  <a:pt x="2334" y="583"/>
                </a:lnTo>
                <a:lnTo>
                  <a:pt x="2339" y="578"/>
                </a:lnTo>
                <a:lnTo>
                  <a:pt x="2339" y="575"/>
                </a:lnTo>
                <a:lnTo>
                  <a:pt x="2349" y="575"/>
                </a:lnTo>
                <a:lnTo>
                  <a:pt x="2353" y="581"/>
                </a:lnTo>
                <a:lnTo>
                  <a:pt x="2374" y="577"/>
                </a:lnTo>
                <a:lnTo>
                  <a:pt x="2374" y="575"/>
                </a:lnTo>
                <a:lnTo>
                  <a:pt x="2358" y="554"/>
                </a:lnTo>
                <a:lnTo>
                  <a:pt x="2365" y="551"/>
                </a:lnTo>
                <a:lnTo>
                  <a:pt x="2377" y="554"/>
                </a:lnTo>
                <a:lnTo>
                  <a:pt x="2379" y="562"/>
                </a:lnTo>
                <a:lnTo>
                  <a:pt x="2390" y="575"/>
                </a:lnTo>
                <a:lnTo>
                  <a:pt x="2385" y="559"/>
                </a:lnTo>
                <a:lnTo>
                  <a:pt x="2398" y="560"/>
                </a:lnTo>
                <a:lnTo>
                  <a:pt x="2404" y="575"/>
                </a:lnTo>
                <a:lnTo>
                  <a:pt x="2420" y="582"/>
                </a:lnTo>
                <a:lnTo>
                  <a:pt x="2414" y="590"/>
                </a:lnTo>
                <a:lnTo>
                  <a:pt x="2422" y="594"/>
                </a:lnTo>
                <a:lnTo>
                  <a:pt x="2439" y="587"/>
                </a:lnTo>
                <a:lnTo>
                  <a:pt x="2439" y="594"/>
                </a:lnTo>
                <a:lnTo>
                  <a:pt x="2434" y="605"/>
                </a:lnTo>
                <a:lnTo>
                  <a:pt x="2433" y="615"/>
                </a:lnTo>
                <a:lnTo>
                  <a:pt x="2427" y="623"/>
                </a:lnTo>
                <a:lnTo>
                  <a:pt x="2431" y="628"/>
                </a:lnTo>
                <a:lnTo>
                  <a:pt x="2439" y="624"/>
                </a:lnTo>
                <a:lnTo>
                  <a:pt x="2443" y="631"/>
                </a:lnTo>
                <a:lnTo>
                  <a:pt x="2443" y="612"/>
                </a:lnTo>
                <a:lnTo>
                  <a:pt x="2466" y="596"/>
                </a:lnTo>
                <a:lnTo>
                  <a:pt x="2467" y="597"/>
                </a:lnTo>
                <a:lnTo>
                  <a:pt x="2466" y="607"/>
                </a:lnTo>
                <a:lnTo>
                  <a:pt x="2467" y="619"/>
                </a:lnTo>
                <a:lnTo>
                  <a:pt x="2466" y="636"/>
                </a:lnTo>
                <a:lnTo>
                  <a:pt x="2460" y="650"/>
                </a:lnTo>
                <a:lnTo>
                  <a:pt x="2459" y="668"/>
                </a:lnTo>
                <a:lnTo>
                  <a:pt x="2466" y="683"/>
                </a:lnTo>
                <a:lnTo>
                  <a:pt x="2446" y="695"/>
                </a:lnTo>
                <a:lnTo>
                  <a:pt x="2451" y="712"/>
                </a:lnTo>
                <a:lnTo>
                  <a:pt x="2466" y="711"/>
                </a:lnTo>
                <a:lnTo>
                  <a:pt x="2466" y="736"/>
                </a:lnTo>
                <a:lnTo>
                  <a:pt x="2482" y="720"/>
                </a:lnTo>
                <a:lnTo>
                  <a:pt x="2486" y="727"/>
                </a:lnTo>
                <a:lnTo>
                  <a:pt x="2495" y="718"/>
                </a:lnTo>
                <a:lnTo>
                  <a:pt x="2495" y="727"/>
                </a:lnTo>
                <a:lnTo>
                  <a:pt x="2489" y="733"/>
                </a:lnTo>
                <a:lnTo>
                  <a:pt x="2494" y="743"/>
                </a:lnTo>
                <a:lnTo>
                  <a:pt x="2504" y="744"/>
                </a:lnTo>
                <a:lnTo>
                  <a:pt x="2509" y="727"/>
                </a:lnTo>
                <a:lnTo>
                  <a:pt x="2504" y="711"/>
                </a:lnTo>
                <a:lnTo>
                  <a:pt x="2506" y="695"/>
                </a:lnTo>
                <a:lnTo>
                  <a:pt x="2502" y="682"/>
                </a:lnTo>
                <a:lnTo>
                  <a:pt x="2488" y="673"/>
                </a:lnTo>
                <a:lnTo>
                  <a:pt x="2488" y="667"/>
                </a:lnTo>
                <a:lnTo>
                  <a:pt x="2495" y="636"/>
                </a:lnTo>
                <a:lnTo>
                  <a:pt x="2492" y="631"/>
                </a:lnTo>
                <a:lnTo>
                  <a:pt x="2489" y="620"/>
                </a:lnTo>
                <a:lnTo>
                  <a:pt x="2495" y="620"/>
                </a:lnTo>
                <a:lnTo>
                  <a:pt x="2500" y="618"/>
                </a:lnTo>
                <a:lnTo>
                  <a:pt x="2504" y="620"/>
                </a:lnTo>
                <a:lnTo>
                  <a:pt x="2506" y="625"/>
                </a:lnTo>
                <a:lnTo>
                  <a:pt x="2510" y="623"/>
                </a:lnTo>
                <a:lnTo>
                  <a:pt x="2521" y="621"/>
                </a:lnTo>
                <a:lnTo>
                  <a:pt x="2533" y="628"/>
                </a:lnTo>
                <a:lnTo>
                  <a:pt x="2540" y="625"/>
                </a:lnTo>
                <a:lnTo>
                  <a:pt x="2545" y="613"/>
                </a:lnTo>
                <a:lnTo>
                  <a:pt x="2549" y="607"/>
                </a:lnTo>
                <a:lnTo>
                  <a:pt x="2563" y="599"/>
                </a:lnTo>
                <a:lnTo>
                  <a:pt x="2563" y="590"/>
                </a:lnTo>
                <a:lnTo>
                  <a:pt x="2569" y="574"/>
                </a:lnTo>
                <a:lnTo>
                  <a:pt x="2595" y="555"/>
                </a:lnTo>
                <a:lnTo>
                  <a:pt x="2602" y="544"/>
                </a:lnTo>
                <a:lnTo>
                  <a:pt x="2591" y="542"/>
                </a:lnTo>
                <a:lnTo>
                  <a:pt x="2594" y="520"/>
                </a:lnTo>
                <a:lnTo>
                  <a:pt x="2592" y="506"/>
                </a:lnTo>
                <a:lnTo>
                  <a:pt x="2589" y="491"/>
                </a:lnTo>
                <a:lnTo>
                  <a:pt x="2576" y="483"/>
                </a:lnTo>
                <a:lnTo>
                  <a:pt x="2575" y="491"/>
                </a:lnTo>
                <a:lnTo>
                  <a:pt x="2573" y="499"/>
                </a:lnTo>
                <a:lnTo>
                  <a:pt x="2572" y="508"/>
                </a:lnTo>
                <a:lnTo>
                  <a:pt x="2579" y="505"/>
                </a:lnTo>
                <a:lnTo>
                  <a:pt x="2583" y="497"/>
                </a:lnTo>
                <a:lnTo>
                  <a:pt x="2570" y="522"/>
                </a:lnTo>
                <a:lnTo>
                  <a:pt x="2551" y="528"/>
                </a:lnTo>
                <a:lnTo>
                  <a:pt x="2538" y="526"/>
                </a:lnTo>
                <a:lnTo>
                  <a:pt x="2542" y="516"/>
                </a:lnTo>
                <a:lnTo>
                  <a:pt x="2543" y="494"/>
                </a:lnTo>
                <a:lnTo>
                  <a:pt x="2547" y="491"/>
                </a:lnTo>
                <a:lnTo>
                  <a:pt x="2554" y="492"/>
                </a:lnTo>
                <a:lnTo>
                  <a:pt x="2563" y="472"/>
                </a:lnTo>
                <a:lnTo>
                  <a:pt x="2563" y="462"/>
                </a:lnTo>
                <a:lnTo>
                  <a:pt x="2557" y="465"/>
                </a:lnTo>
                <a:lnTo>
                  <a:pt x="2557" y="463"/>
                </a:lnTo>
                <a:lnTo>
                  <a:pt x="2558" y="449"/>
                </a:lnTo>
                <a:lnTo>
                  <a:pt x="2567" y="432"/>
                </a:lnTo>
                <a:lnTo>
                  <a:pt x="2586" y="425"/>
                </a:lnTo>
                <a:lnTo>
                  <a:pt x="2589" y="421"/>
                </a:lnTo>
                <a:lnTo>
                  <a:pt x="2581" y="436"/>
                </a:lnTo>
                <a:lnTo>
                  <a:pt x="2581" y="451"/>
                </a:lnTo>
                <a:lnTo>
                  <a:pt x="2585" y="458"/>
                </a:lnTo>
                <a:lnTo>
                  <a:pt x="2595" y="445"/>
                </a:lnTo>
                <a:lnTo>
                  <a:pt x="2599" y="427"/>
                </a:lnTo>
                <a:lnTo>
                  <a:pt x="2594" y="408"/>
                </a:lnTo>
                <a:lnTo>
                  <a:pt x="2583" y="408"/>
                </a:lnTo>
                <a:lnTo>
                  <a:pt x="2569" y="420"/>
                </a:lnTo>
                <a:lnTo>
                  <a:pt x="2556" y="418"/>
                </a:lnTo>
                <a:lnTo>
                  <a:pt x="2542" y="391"/>
                </a:lnTo>
                <a:lnTo>
                  <a:pt x="2536" y="386"/>
                </a:lnTo>
                <a:lnTo>
                  <a:pt x="2537" y="394"/>
                </a:lnTo>
                <a:lnTo>
                  <a:pt x="2532" y="399"/>
                </a:lnTo>
                <a:lnTo>
                  <a:pt x="2524" y="392"/>
                </a:lnTo>
                <a:lnTo>
                  <a:pt x="2524" y="387"/>
                </a:lnTo>
                <a:lnTo>
                  <a:pt x="2508" y="379"/>
                </a:lnTo>
                <a:lnTo>
                  <a:pt x="2505" y="372"/>
                </a:lnTo>
                <a:lnTo>
                  <a:pt x="2505" y="367"/>
                </a:lnTo>
                <a:lnTo>
                  <a:pt x="2479" y="370"/>
                </a:lnTo>
                <a:lnTo>
                  <a:pt x="2465" y="360"/>
                </a:lnTo>
                <a:lnTo>
                  <a:pt x="2461" y="352"/>
                </a:lnTo>
                <a:lnTo>
                  <a:pt x="2465" y="345"/>
                </a:lnTo>
                <a:lnTo>
                  <a:pt x="2447" y="336"/>
                </a:lnTo>
                <a:lnTo>
                  <a:pt x="2445" y="328"/>
                </a:lnTo>
                <a:lnTo>
                  <a:pt x="2436" y="318"/>
                </a:lnTo>
                <a:lnTo>
                  <a:pt x="2434" y="290"/>
                </a:lnTo>
                <a:lnTo>
                  <a:pt x="2434" y="275"/>
                </a:lnTo>
                <a:lnTo>
                  <a:pt x="2435" y="266"/>
                </a:lnTo>
                <a:lnTo>
                  <a:pt x="2441" y="262"/>
                </a:lnTo>
                <a:lnTo>
                  <a:pt x="2445" y="262"/>
                </a:lnTo>
                <a:lnTo>
                  <a:pt x="2456" y="236"/>
                </a:lnTo>
                <a:lnTo>
                  <a:pt x="2459" y="236"/>
                </a:lnTo>
                <a:lnTo>
                  <a:pt x="2461" y="242"/>
                </a:lnTo>
                <a:lnTo>
                  <a:pt x="2465" y="237"/>
                </a:lnTo>
                <a:lnTo>
                  <a:pt x="2466" y="222"/>
                </a:lnTo>
                <a:lnTo>
                  <a:pt x="2461" y="227"/>
                </a:lnTo>
                <a:lnTo>
                  <a:pt x="2452" y="204"/>
                </a:lnTo>
                <a:lnTo>
                  <a:pt x="2444" y="194"/>
                </a:lnTo>
                <a:lnTo>
                  <a:pt x="2444" y="184"/>
                </a:lnTo>
                <a:lnTo>
                  <a:pt x="2445" y="171"/>
                </a:lnTo>
                <a:lnTo>
                  <a:pt x="2452" y="156"/>
                </a:lnTo>
                <a:lnTo>
                  <a:pt x="2449" y="156"/>
                </a:lnTo>
                <a:lnTo>
                  <a:pt x="2450" y="145"/>
                </a:lnTo>
                <a:lnTo>
                  <a:pt x="2451" y="137"/>
                </a:lnTo>
                <a:lnTo>
                  <a:pt x="2451" y="122"/>
                </a:lnTo>
                <a:lnTo>
                  <a:pt x="2455" y="117"/>
                </a:lnTo>
                <a:lnTo>
                  <a:pt x="2460" y="118"/>
                </a:lnTo>
                <a:lnTo>
                  <a:pt x="2461" y="114"/>
                </a:lnTo>
                <a:lnTo>
                  <a:pt x="2462" y="106"/>
                </a:lnTo>
                <a:lnTo>
                  <a:pt x="2470" y="101"/>
                </a:lnTo>
                <a:lnTo>
                  <a:pt x="2488" y="124"/>
                </a:lnTo>
                <a:lnTo>
                  <a:pt x="2492" y="123"/>
                </a:lnTo>
                <a:lnTo>
                  <a:pt x="2495" y="107"/>
                </a:lnTo>
                <a:lnTo>
                  <a:pt x="2493" y="86"/>
                </a:lnTo>
                <a:lnTo>
                  <a:pt x="2487" y="85"/>
                </a:lnTo>
                <a:lnTo>
                  <a:pt x="2481" y="79"/>
                </a:lnTo>
                <a:lnTo>
                  <a:pt x="2479" y="67"/>
                </a:lnTo>
                <a:lnTo>
                  <a:pt x="2488" y="52"/>
                </a:lnTo>
                <a:lnTo>
                  <a:pt x="2502" y="36"/>
                </a:lnTo>
                <a:lnTo>
                  <a:pt x="2505" y="26"/>
                </a:lnTo>
                <a:lnTo>
                  <a:pt x="2506" y="16"/>
                </a:lnTo>
                <a:lnTo>
                  <a:pt x="2513" y="2"/>
                </a:lnTo>
                <a:lnTo>
                  <a:pt x="2522" y="0"/>
                </a:lnTo>
                <a:lnTo>
                  <a:pt x="2531" y="2"/>
                </a:lnTo>
                <a:lnTo>
                  <a:pt x="2541" y="0"/>
                </a:lnTo>
                <a:lnTo>
                  <a:pt x="2551" y="10"/>
                </a:lnTo>
                <a:lnTo>
                  <a:pt x="2549" y="18"/>
                </a:lnTo>
                <a:lnTo>
                  <a:pt x="2546" y="22"/>
                </a:lnTo>
                <a:lnTo>
                  <a:pt x="2545" y="32"/>
                </a:lnTo>
                <a:lnTo>
                  <a:pt x="2546" y="38"/>
                </a:lnTo>
                <a:lnTo>
                  <a:pt x="2554" y="32"/>
                </a:lnTo>
                <a:lnTo>
                  <a:pt x="2554" y="49"/>
                </a:lnTo>
                <a:lnTo>
                  <a:pt x="2564" y="40"/>
                </a:lnTo>
                <a:lnTo>
                  <a:pt x="2567" y="32"/>
                </a:lnTo>
                <a:lnTo>
                  <a:pt x="2576" y="44"/>
                </a:lnTo>
                <a:lnTo>
                  <a:pt x="2594" y="37"/>
                </a:lnTo>
                <a:lnTo>
                  <a:pt x="2594" y="47"/>
                </a:lnTo>
                <a:lnTo>
                  <a:pt x="2590" y="63"/>
                </a:lnTo>
                <a:lnTo>
                  <a:pt x="2595" y="75"/>
                </a:lnTo>
                <a:lnTo>
                  <a:pt x="2605" y="76"/>
                </a:lnTo>
                <a:lnTo>
                  <a:pt x="2632" y="115"/>
                </a:lnTo>
                <a:lnTo>
                  <a:pt x="2637" y="147"/>
                </a:lnTo>
                <a:lnTo>
                  <a:pt x="2638" y="167"/>
                </a:lnTo>
                <a:lnTo>
                  <a:pt x="2637" y="190"/>
                </a:lnTo>
                <a:lnTo>
                  <a:pt x="2633" y="189"/>
                </a:lnTo>
                <a:lnTo>
                  <a:pt x="2634" y="198"/>
                </a:lnTo>
                <a:lnTo>
                  <a:pt x="2645" y="201"/>
                </a:lnTo>
                <a:lnTo>
                  <a:pt x="2648" y="221"/>
                </a:lnTo>
                <a:lnTo>
                  <a:pt x="2662" y="220"/>
                </a:lnTo>
                <a:lnTo>
                  <a:pt x="2671" y="230"/>
                </a:lnTo>
                <a:lnTo>
                  <a:pt x="2671" y="244"/>
                </a:lnTo>
                <a:lnTo>
                  <a:pt x="2672" y="251"/>
                </a:lnTo>
                <a:lnTo>
                  <a:pt x="2681" y="264"/>
                </a:lnTo>
                <a:lnTo>
                  <a:pt x="2683" y="274"/>
                </a:lnTo>
                <a:lnTo>
                  <a:pt x="2685" y="284"/>
                </a:lnTo>
                <a:lnTo>
                  <a:pt x="2688" y="284"/>
                </a:lnTo>
                <a:lnTo>
                  <a:pt x="2692" y="279"/>
                </a:lnTo>
                <a:lnTo>
                  <a:pt x="2693" y="274"/>
                </a:lnTo>
                <a:lnTo>
                  <a:pt x="2701" y="280"/>
                </a:lnTo>
                <a:lnTo>
                  <a:pt x="2703" y="297"/>
                </a:lnTo>
                <a:lnTo>
                  <a:pt x="2709" y="301"/>
                </a:lnTo>
                <a:lnTo>
                  <a:pt x="2713" y="308"/>
                </a:lnTo>
                <a:lnTo>
                  <a:pt x="2694" y="312"/>
                </a:lnTo>
                <a:lnTo>
                  <a:pt x="2671" y="301"/>
                </a:lnTo>
                <a:lnTo>
                  <a:pt x="2664" y="302"/>
                </a:lnTo>
                <a:lnTo>
                  <a:pt x="2665" y="306"/>
                </a:lnTo>
                <a:lnTo>
                  <a:pt x="2665" y="312"/>
                </a:lnTo>
                <a:lnTo>
                  <a:pt x="2661" y="316"/>
                </a:lnTo>
                <a:lnTo>
                  <a:pt x="2661" y="318"/>
                </a:lnTo>
                <a:lnTo>
                  <a:pt x="2680" y="321"/>
                </a:lnTo>
                <a:lnTo>
                  <a:pt x="2688" y="334"/>
                </a:lnTo>
                <a:lnTo>
                  <a:pt x="2683" y="343"/>
                </a:lnTo>
                <a:lnTo>
                  <a:pt x="2676" y="352"/>
                </a:lnTo>
                <a:lnTo>
                  <a:pt x="2670" y="352"/>
                </a:lnTo>
                <a:lnTo>
                  <a:pt x="2664" y="357"/>
                </a:lnTo>
                <a:lnTo>
                  <a:pt x="2658" y="357"/>
                </a:lnTo>
                <a:lnTo>
                  <a:pt x="2656" y="364"/>
                </a:lnTo>
                <a:lnTo>
                  <a:pt x="2648" y="371"/>
                </a:lnTo>
                <a:lnTo>
                  <a:pt x="2650" y="378"/>
                </a:lnTo>
                <a:lnTo>
                  <a:pt x="2649" y="381"/>
                </a:lnTo>
                <a:lnTo>
                  <a:pt x="2669" y="381"/>
                </a:lnTo>
                <a:lnTo>
                  <a:pt x="2673" y="388"/>
                </a:lnTo>
                <a:lnTo>
                  <a:pt x="2678" y="402"/>
                </a:lnTo>
                <a:lnTo>
                  <a:pt x="2692" y="408"/>
                </a:lnTo>
                <a:lnTo>
                  <a:pt x="2705" y="405"/>
                </a:lnTo>
                <a:lnTo>
                  <a:pt x="2715" y="391"/>
                </a:lnTo>
                <a:lnTo>
                  <a:pt x="2723" y="389"/>
                </a:lnTo>
                <a:lnTo>
                  <a:pt x="2724" y="395"/>
                </a:lnTo>
                <a:lnTo>
                  <a:pt x="2718" y="404"/>
                </a:lnTo>
                <a:lnTo>
                  <a:pt x="2725" y="402"/>
                </a:lnTo>
                <a:lnTo>
                  <a:pt x="2731" y="413"/>
                </a:lnTo>
                <a:lnTo>
                  <a:pt x="2735" y="409"/>
                </a:lnTo>
                <a:lnTo>
                  <a:pt x="2745" y="415"/>
                </a:lnTo>
                <a:lnTo>
                  <a:pt x="2748" y="406"/>
                </a:lnTo>
                <a:lnTo>
                  <a:pt x="2751" y="421"/>
                </a:lnTo>
                <a:lnTo>
                  <a:pt x="2748" y="432"/>
                </a:lnTo>
                <a:lnTo>
                  <a:pt x="2744" y="440"/>
                </a:lnTo>
                <a:lnTo>
                  <a:pt x="2735" y="430"/>
                </a:lnTo>
                <a:lnTo>
                  <a:pt x="2729" y="434"/>
                </a:lnTo>
                <a:lnTo>
                  <a:pt x="2720" y="431"/>
                </a:lnTo>
                <a:lnTo>
                  <a:pt x="2745" y="465"/>
                </a:lnTo>
                <a:lnTo>
                  <a:pt x="2755" y="469"/>
                </a:lnTo>
                <a:lnTo>
                  <a:pt x="2756" y="479"/>
                </a:lnTo>
                <a:lnTo>
                  <a:pt x="2764" y="494"/>
                </a:lnTo>
                <a:lnTo>
                  <a:pt x="2763" y="499"/>
                </a:lnTo>
                <a:lnTo>
                  <a:pt x="2773" y="515"/>
                </a:lnTo>
                <a:lnTo>
                  <a:pt x="2768" y="531"/>
                </a:lnTo>
                <a:lnTo>
                  <a:pt x="2768" y="549"/>
                </a:lnTo>
                <a:lnTo>
                  <a:pt x="2766" y="558"/>
                </a:lnTo>
                <a:lnTo>
                  <a:pt x="2771" y="574"/>
                </a:lnTo>
                <a:lnTo>
                  <a:pt x="2775" y="581"/>
                </a:lnTo>
                <a:lnTo>
                  <a:pt x="2779" y="591"/>
                </a:lnTo>
                <a:lnTo>
                  <a:pt x="2787" y="581"/>
                </a:lnTo>
                <a:lnTo>
                  <a:pt x="2798" y="559"/>
                </a:lnTo>
                <a:lnTo>
                  <a:pt x="2798" y="540"/>
                </a:lnTo>
                <a:lnTo>
                  <a:pt x="2799" y="535"/>
                </a:lnTo>
                <a:lnTo>
                  <a:pt x="2800" y="532"/>
                </a:lnTo>
                <a:lnTo>
                  <a:pt x="2806" y="532"/>
                </a:lnTo>
                <a:lnTo>
                  <a:pt x="2807" y="513"/>
                </a:lnTo>
                <a:lnTo>
                  <a:pt x="2806" y="495"/>
                </a:lnTo>
                <a:lnTo>
                  <a:pt x="2806" y="480"/>
                </a:lnTo>
                <a:lnTo>
                  <a:pt x="2818" y="465"/>
                </a:lnTo>
                <a:lnTo>
                  <a:pt x="2826" y="447"/>
                </a:lnTo>
                <a:lnTo>
                  <a:pt x="2837" y="442"/>
                </a:lnTo>
                <a:lnTo>
                  <a:pt x="2850" y="443"/>
                </a:lnTo>
                <a:lnTo>
                  <a:pt x="2855" y="462"/>
                </a:lnTo>
                <a:lnTo>
                  <a:pt x="2866" y="480"/>
                </a:lnTo>
                <a:lnTo>
                  <a:pt x="2896" y="505"/>
                </a:lnTo>
                <a:lnTo>
                  <a:pt x="2901" y="517"/>
                </a:lnTo>
                <a:lnTo>
                  <a:pt x="2907" y="554"/>
                </a:lnTo>
                <a:lnTo>
                  <a:pt x="2913" y="575"/>
                </a:lnTo>
                <a:lnTo>
                  <a:pt x="2914" y="592"/>
                </a:lnTo>
                <a:lnTo>
                  <a:pt x="2906" y="599"/>
                </a:lnTo>
                <a:lnTo>
                  <a:pt x="2897" y="597"/>
                </a:lnTo>
                <a:lnTo>
                  <a:pt x="2893" y="592"/>
                </a:lnTo>
                <a:lnTo>
                  <a:pt x="2893" y="575"/>
                </a:lnTo>
                <a:lnTo>
                  <a:pt x="2884" y="598"/>
                </a:lnTo>
                <a:lnTo>
                  <a:pt x="2887" y="615"/>
                </a:lnTo>
                <a:lnTo>
                  <a:pt x="2884" y="631"/>
                </a:lnTo>
                <a:lnTo>
                  <a:pt x="2884" y="641"/>
                </a:lnTo>
                <a:lnTo>
                  <a:pt x="2895" y="663"/>
                </a:lnTo>
                <a:lnTo>
                  <a:pt x="2900" y="677"/>
                </a:lnTo>
                <a:lnTo>
                  <a:pt x="2908" y="689"/>
                </a:lnTo>
                <a:lnTo>
                  <a:pt x="2930" y="732"/>
                </a:lnTo>
                <a:lnTo>
                  <a:pt x="2936" y="737"/>
                </a:lnTo>
                <a:lnTo>
                  <a:pt x="2944" y="746"/>
                </a:lnTo>
                <a:lnTo>
                  <a:pt x="2954" y="741"/>
                </a:lnTo>
                <a:lnTo>
                  <a:pt x="2955" y="732"/>
                </a:lnTo>
                <a:lnTo>
                  <a:pt x="2957" y="721"/>
                </a:lnTo>
                <a:lnTo>
                  <a:pt x="2966" y="716"/>
                </a:lnTo>
                <a:lnTo>
                  <a:pt x="2971" y="721"/>
                </a:lnTo>
                <a:lnTo>
                  <a:pt x="2974" y="715"/>
                </a:lnTo>
                <a:lnTo>
                  <a:pt x="2977" y="720"/>
                </a:lnTo>
                <a:lnTo>
                  <a:pt x="2983" y="721"/>
                </a:lnTo>
                <a:lnTo>
                  <a:pt x="2987" y="699"/>
                </a:lnTo>
                <a:lnTo>
                  <a:pt x="2987" y="679"/>
                </a:lnTo>
                <a:lnTo>
                  <a:pt x="2988" y="673"/>
                </a:lnTo>
                <a:lnTo>
                  <a:pt x="2997" y="653"/>
                </a:lnTo>
                <a:lnTo>
                  <a:pt x="3009" y="640"/>
                </a:lnTo>
                <a:lnTo>
                  <a:pt x="3020" y="607"/>
                </a:lnTo>
                <a:lnTo>
                  <a:pt x="3021" y="592"/>
                </a:lnTo>
                <a:lnTo>
                  <a:pt x="3027" y="586"/>
                </a:lnTo>
                <a:lnTo>
                  <a:pt x="3030" y="545"/>
                </a:lnTo>
                <a:lnTo>
                  <a:pt x="3029" y="538"/>
                </a:lnTo>
                <a:lnTo>
                  <a:pt x="3035" y="531"/>
                </a:lnTo>
                <a:lnTo>
                  <a:pt x="3047" y="529"/>
                </a:lnTo>
                <a:lnTo>
                  <a:pt x="3049" y="523"/>
                </a:lnTo>
                <a:lnTo>
                  <a:pt x="3054" y="524"/>
                </a:lnTo>
                <a:lnTo>
                  <a:pt x="3064" y="520"/>
                </a:lnTo>
                <a:lnTo>
                  <a:pt x="3076" y="524"/>
                </a:lnTo>
                <a:lnTo>
                  <a:pt x="3087" y="522"/>
                </a:lnTo>
                <a:lnTo>
                  <a:pt x="3083" y="517"/>
                </a:lnTo>
                <a:lnTo>
                  <a:pt x="3069" y="515"/>
                </a:lnTo>
                <a:lnTo>
                  <a:pt x="3064" y="507"/>
                </a:lnTo>
                <a:lnTo>
                  <a:pt x="3068" y="501"/>
                </a:lnTo>
                <a:lnTo>
                  <a:pt x="3065" y="496"/>
                </a:lnTo>
                <a:lnTo>
                  <a:pt x="3075" y="496"/>
                </a:lnTo>
                <a:lnTo>
                  <a:pt x="3074" y="488"/>
                </a:lnTo>
                <a:lnTo>
                  <a:pt x="3079" y="485"/>
                </a:lnTo>
                <a:lnTo>
                  <a:pt x="3090" y="489"/>
                </a:lnTo>
                <a:lnTo>
                  <a:pt x="3087" y="479"/>
                </a:lnTo>
                <a:lnTo>
                  <a:pt x="3080" y="479"/>
                </a:lnTo>
                <a:lnTo>
                  <a:pt x="3073" y="469"/>
                </a:lnTo>
                <a:lnTo>
                  <a:pt x="3059" y="465"/>
                </a:lnTo>
                <a:lnTo>
                  <a:pt x="3052" y="456"/>
                </a:lnTo>
                <a:lnTo>
                  <a:pt x="3047" y="442"/>
                </a:lnTo>
                <a:lnTo>
                  <a:pt x="3048" y="431"/>
                </a:lnTo>
                <a:lnTo>
                  <a:pt x="3049" y="426"/>
                </a:lnTo>
                <a:lnTo>
                  <a:pt x="3046" y="410"/>
                </a:lnTo>
                <a:lnTo>
                  <a:pt x="3048" y="400"/>
                </a:lnTo>
                <a:lnTo>
                  <a:pt x="3044" y="386"/>
                </a:lnTo>
                <a:lnTo>
                  <a:pt x="3046" y="381"/>
                </a:lnTo>
                <a:lnTo>
                  <a:pt x="3048" y="371"/>
                </a:lnTo>
                <a:lnTo>
                  <a:pt x="3048" y="360"/>
                </a:lnTo>
                <a:lnTo>
                  <a:pt x="3067" y="365"/>
                </a:lnTo>
                <a:lnTo>
                  <a:pt x="3075" y="356"/>
                </a:lnTo>
                <a:lnTo>
                  <a:pt x="3097" y="355"/>
                </a:lnTo>
                <a:lnTo>
                  <a:pt x="3116" y="360"/>
                </a:lnTo>
                <a:lnTo>
                  <a:pt x="3126" y="371"/>
                </a:lnTo>
                <a:lnTo>
                  <a:pt x="3150" y="384"/>
                </a:lnTo>
                <a:lnTo>
                  <a:pt x="3173" y="381"/>
                </a:lnTo>
                <a:lnTo>
                  <a:pt x="3181" y="386"/>
                </a:lnTo>
                <a:lnTo>
                  <a:pt x="3192" y="383"/>
                </a:lnTo>
                <a:lnTo>
                  <a:pt x="3200" y="378"/>
                </a:lnTo>
                <a:lnTo>
                  <a:pt x="3205" y="386"/>
                </a:lnTo>
                <a:lnTo>
                  <a:pt x="3205" y="403"/>
                </a:lnTo>
                <a:lnTo>
                  <a:pt x="3207" y="411"/>
                </a:lnTo>
                <a:lnTo>
                  <a:pt x="3198" y="415"/>
                </a:lnTo>
                <a:lnTo>
                  <a:pt x="3205" y="415"/>
                </a:lnTo>
                <a:lnTo>
                  <a:pt x="3216" y="431"/>
                </a:lnTo>
                <a:lnTo>
                  <a:pt x="3224" y="445"/>
                </a:lnTo>
                <a:lnTo>
                  <a:pt x="3220" y="451"/>
                </a:lnTo>
                <a:lnTo>
                  <a:pt x="3223" y="453"/>
                </a:lnTo>
                <a:lnTo>
                  <a:pt x="3251" y="451"/>
                </a:lnTo>
                <a:lnTo>
                  <a:pt x="3259" y="458"/>
                </a:lnTo>
                <a:lnTo>
                  <a:pt x="3269" y="461"/>
                </a:lnTo>
                <a:lnTo>
                  <a:pt x="3272" y="470"/>
                </a:lnTo>
                <a:lnTo>
                  <a:pt x="3262" y="484"/>
                </a:lnTo>
                <a:lnTo>
                  <a:pt x="3246" y="496"/>
                </a:lnTo>
                <a:lnTo>
                  <a:pt x="3240" y="508"/>
                </a:lnTo>
                <a:lnTo>
                  <a:pt x="3272" y="513"/>
                </a:lnTo>
                <a:lnTo>
                  <a:pt x="3277" y="526"/>
                </a:lnTo>
                <a:lnTo>
                  <a:pt x="3275" y="542"/>
                </a:lnTo>
                <a:lnTo>
                  <a:pt x="3271" y="549"/>
                </a:lnTo>
                <a:lnTo>
                  <a:pt x="3258" y="558"/>
                </a:lnTo>
                <a:lnTo>
                  <a:pt x="3252" y="559"/>
                </a:lnTo>
                <a:lnTo>
                  <a:pt x="3246" y="570"/>
                </a:lnTo>
                <a:lnTo>
                  <a:pt x="3242" y="577"/>
                </a:lnTo>
                <a:lnTo>
                  <a:pt x="3236" y="571"/>
                </a:lnTo>
                <a:lnTo>
                  <a:pt x="3232" y="556"/>
                </a:lnTo>
                <a:lnTo>
                  <a:pt x="3225" y="559"/>
                </a:lnTo>
                <a:lnTo>
                  <a:pt x="3223" y="566"/>
                </a:lnTo>
                <a:lnTo>
                  <a:pt x="3208" y="559"/>
                </a:lnTo>
                <a:lnTo>
                  <a:pt x="3207" y="569"/>
                </a:lnTo>
                <a:lnTo>
                  <a:pt x="3220" y="588"/>
                </a:lnTo>
                <a:lnTo>
                  <a:pt x="3215" y="592"/>
                </a:lnTo>
                <a:lnTo>
                  <a:pt x="3215" y="596"/>
                </a:lnTo>
                <a:lnTo>
                  <a:pt x="3221" y="597"/>
                </a:lnTo>
                <a:lnTo>
                  <a:pt x="3221" y="605"/>
                </a:lnTo>
                <a:lnTo>
                  <a:pt x="3220" y="613"/>
                </a:lnTo>
                <a:lnTo>
                  <a:pt x="3239" y="604"/>
                </a:lnTo>
                <a:lnTo>
                  <a:pt x="3232" y="620"/>
                </a:lnTo>
                <a:lnTo>
                  <a:pt x="3230" y="637"/>
                </a:lnTo>
                <a:lnTo>
                  <a:pt x="3231" y="651"/>
                </a:lnTo>
                <a:lnTo>
                  <a:pt x="3257" y="688"/>
                </a:lnTo>
                <a:lnTo>
                  <a:pt x="3268" y="699"/>
                </a:lnTo>
                <a:lnTo>
                  <a:pt x="3275" y="711"/>
                </a:lnTo>
                <a:lnTo>
                  <a:pt x="3275" y="717"/>
                </a:lnTo>
                <a:lnTo>
                  <a:pt x="3271" y="723"/>
                </a:lnTo>
                <a:lnTo>
                  <a:pt x="3271" y="738"/>
                </a:lnTo>
                <a:lnTo>
                  <a:pt x="3274" y="748"/>
                </a:lnTo>
                <a:lnTo>
                  <a:pt x="3268" y="755"/>
                </a:lnTo>
                <a:lnTo>
                  <a:pt x="3268" y="764"/>
                </a:lnTo>
                <a:lnTo>
                  <a:pt x="3255" y="770"/>
                </a:lnTo>
                <a:lnTo>
                  <a:pt x="3248" y="776"/>
                </a:lnTo>
                <a:lnTo>
                  <a:pt x="3236" y="790"/>
                </a:lnTo>
                <a:lnTo>
                  <a:pt x="3235" y="798"/>
                </a:lnTo>
                <a:lnTo>
                  <a:pt x="3230" y="807"/>
                </a:lnTo>
                <a:lnTo>
                  <a:pt x="3202" y="835"/>
                </a:lnTo>
                <a:lnTo>
                  <a:pt x="3183" y="840"/>
                </a:lnTo>
                <a:lnTo>
                  <a:pt x="3180" y="851"/>
                </a:lnTo>
                <a:lnTo>
                  <a:pt x="3170" y="863"/>
                </a:lnTo>
                <a:lnTo>
                  <a:pt x="3162" y="863"/>
                </a:lnTo>
                <a:lnTo>
                  <a:pt x="3157" y="859"/>
                </a:lnTo>
                <a:lnTo>
                  <a:pt x="3155" y="851"/>
                </a:lnTo>
                <a:lnTo>
                  <a:pt x="3134" y="831"/>
                </a:lnTo>
                <a:lnTo>
                  <a:pt x="3126" y="819"/>
                </a:lnTo>
                <a:lnTo>
                  <a:pt x="3119" y="827"/>
                </a:lnTo>
                <a:lnTo>
                  <a:pt x="3121" y="836"/>
                </a:lnTo>
                <a:lnTo>
                  <a:pt x="3133" y="855"/>
                </a:lnTo>
                <a:lnTo>
                  <a:pt x="3134" y="868"/>
                </a:lnTo>
                <a:lnTo>
                  <a:pt x="3140" y="886"/>
                </a:lnTo>
                <a:lnTo>
                  <a:pt x="3140" y="892"/>
                </a:lnTo>
                <a:lnTo>
                  <a:pt x="3139" y="886"/>
                </a:lnTo>
                <a:lnTo>
                  <a:pt x="3128" y="884"/>
                </a:lnTo>
                <a:lnTo>
                  <a:pt x="3114" y="870"/>
                </a:lnTo>
                <a:lnTo>
                  <a:pt x="3106" y="866"/>
                </a:lnTo>
                <a:lnTo>
                  <a:pt x="3103" y="863"/>
                </a:lnTo>
                <a:lnTo>
                  <a:pt x="3100" y="863"/>
                </a:lnTo>
                <a:lnTo>
                  <a:pt x="3100" y="887"/>
                </a:lnTo>
                <a:lnTo>
                  <a:pt x="3084" y="881"/>
                </a:lnTo>
                <a:lnTo>
                  <a:pt x="3076" y="882"/>
                </a:lnTo>
                <a:lnTo>
                  <a:pt x="3065" y="874"/>
                </a:lnTo>
                <a:lnTo>
                  <a:pt x="3063" y="879"/>
                </a:lnTo>
                <a:lnTo>
                  <a:pt x="3053" y="836"/>
                </a:lnTo>
                <a:lnTo>
                  <a:pt x="3044" y="835"/>
                </a:lnTo>
                <a:lnTo>
                  <a:pt x="3026" y="849"/>
                </a:lnTo>
                <a:lnTo>
                  <a:pt x="3025" y="846"/>
                </a:lnTo>
                <a:lnTo>
                  <a:pt x="3017" y="847"/>
                </a:lnTo>
                <a:lnTo>
                  <a:pt x="2990" y="838"/>
                </a:lnTo>
                <a:lnTo>
                  <a:pt x="2979" y="847"/>
                </a:lnTo>
                <a:lnTo>
                  <a:pt x="2981" y="854"/>
                </a:lnTo>
                <a:lnTo>
                  <a:pt x="2977" y="856"/>
                </a:lnTo>
                <a:lnTo>
                  <a:pt x="2979" y="865"/>
                </a:lnTo>
                <a:lnTo>
                  <a:pt x="3003" y="877"/>
                </a:lnTo>
                <a:lnTo>
                  <a:pt x="3011" y="878"/>
                </a:lnTo>
                <a:lnTo>
                  <a:pt x="3017" y="887"/>
                </a:lnTo>
                <a:lnTo>
                  <a:pt x="3015" y="895"/>
                </a:lnTo>
                <a:lnTo>
                  <a:pt x="3015" y="905"/>
                </a:lnTo>
                <a:lnTo>
                  <a:pt x="3011" y="909"/>
                </a:lnTo>
                <a:lnTo>
                  <a:pt x="3011" y="915"/>
                </a:lnTo>
                <a:lnTo>
                  <a:pt x="3009" y="921"/>
                </a:lnTo>
                <a:lnTo>
                  <a:pt x="3001" y="927"/>
                </a:lnTo>
                <a:lnTo>
                  <a:pt x="2994" y="944"/>
                </a:lnTo>
                <a:lnTo>
                  <a:pt x="2988" y="953"/>
                </a:lnTo>
                <a:lnTo>
                  <a:pt x="2981" y="960"/>
                </a:lnTo>
                <a:lnTo>
                  <a:pt x="2978" y="968"/>
                </a:lnTo>
                <a:lnTo>
                  <a:pt x="2967" y="973"/>
                </a:lnTo>
                <a:lnTo>
                  <a:pt x="2960" y="991"/>
                </a:lnTo>
                <a:lnTo>
                  <a:pt x="2956" y="996"/>
                </a:lnTo>
                <a:lnTo>
                  <a:pt x="2946" y="999"/>
                </a:lnTo>
                <a:lnTo>
                  <a:pt x="2909" y="1002"/>
                </a:lnTo>
                <a:lnTo>
                  <a:pt x="2906" y="994"/>
                </a:lnTo>
                <a:lnTo>
                  <a:pt x="2900" y="984"/>
                </a:lnTo>
                <a:lnTo>
                  <a:pt x="2869" y="958"/>
                </a:lnTo>
                <a:lnTo>
                  <a:pt x="2869" y="956"/>
                </a:lnTo>
                <a:lnTo>
                  <a:pt x="2847" y="947"/>
                </a:lnTo>
                <a:lnTo>
                  <a:pt x="2826" y="930"/>
                </a:lnTo>
                <a:lnTo>
                  <a:pt x="2818" y="929"/>
                </a:lnTo>
                <a:lnTo>
                  <a:pt x="2810" y="932"/>
                </a:lnTo>
                <a:lnTo>
                  <a:pt x="2794" y="927"/>
                </a:lnTo>
                <a:lnTo>
                  <a:pt x="2789" y="940"/>
                </a:lnTo>
                <a:lnTo>
                  <a:pt x="2807" y="951"/>
                </a:lnTo>
                <a:lnTo>
                  <a:pt x="2822" y="967"/>
                </a:lnTo>
                <a:lnTo>
                  <a:pt x="2833" y="986"/>
                </a:lnTo>
                <a:lnTo>
                  <a:pt x="2850" y="1002"/>
                </a:lnTo>
                <a:lnTo>
                  <a:pt x="2879" y="1006"/>
                </a:lnTo>
                <a:lnTo>
                  <a:pt x="2903" y="1016"/>
                </a:lnTo>
                <a:lnTo>
                  <a:pt x="2912" y="1011"/>
                </a:lnTo>
                <a:lnTo>
                  <a:pt x="2936" y="1012"/>
                </a:lnTo>
                <a:lnTo>
                  <a:pt x="2961" y="1016"/>
                </a:lnTo>
                <a:lnTo>
                  <a:pt x="2962" y="1021"/>
                </a:lnTo>
                <a:lnTo>
                  <a:pt x="2968" y="1019"/>
                </a:lnTo>
                <a:lnTo>
                  <a:pt x="2965" y="1032"/>
                </a:lnTo>
                <a:lnTo>
                  <a:pt x="2960" y="1040"/>
                </a:lnTo>
                <a:lnTo>
                  <a:pt x="2960" y="1050"/>
                </a:lnTo>
                <a:lnTo>
                  <a:pt x="2950" y="1062"/>
                </a:lnTo>
                <a:lnTo>
                  <a:pt x="2946" y="1081"/>
                </a:lnTo>
                <a:lnTo>
                  <a:pt x="2939" y="1085"/>
                </a:lnTo>
                <a:lnTo>
                  <a:pt x="2931" y="1104"/>
                </a:lnTo>
                <a:lnTo>
                  <a:pt x="2918" y="1110"/>
                </a:lnTo>
                <a:lnTo>
                  <a:pt x="2918" y="1125"/>
                </a:lnTo>
                <a:lnTo>
                  <a:pt x="2913" y="1131"/>
                </a:lnTo>
                <a:lnTo>
                  <a:pt x="2903" y="1153"/>
                </a:lnTo>
                <a:lnTo>
                  <a:pt x="2900" y="1151"/>
                </a:lnTo>
                <a:lnTo>
                  <a:pt x="2888" y="1164"/>
                </a:lnTo>
                <a:lnTo>
                  <a:pt x="2871" y="1174"/>
                </a:lnTo>
                <a:lnTo>
                  <a:pt x="2850" y="1169"/>
                </a:lnTo>
                <a:lnTo>
                  <a:pt x="2847" y="1177"/>
                </a:lnTo>
                <a:lnTo>
                  <a:pt x="2827" y="1162"/>
                </a:lnTo>
                <a:lnTo>
                  <a:pt x="2826" y="1166"/>
                </a:lnTo>
                <a:lnTo>
                  <a:pt x="2826" y="1170"/>
                </a:lnTo>
                <a:lnTo>
                  <a:pt x="2820" y="1159"/>
                </a:lnTo>
                <a:lnTo>
                  <a:pt x="2816" y="1162"/>
                </a:lnTo>
                <a:lnTo>
                  <a:pt x="2809" y="1156"/>
                </a:lnTo>
                <a:lnTo>
                  <a:pt x="2804" y="1155"/>
                </a:lnTo>
                <a:lnTo>
                  <a:pt x="2806" y="1162"/>
                </a:lnTo>
                <a:lnTo>
                  <a:pt x="2806" y="1170"/>
                </a:lnTo>
                <a:lnTo>
                  <a:pt x="2809" y="1180"/>
                </a:lnTo>
                <a:lnTo>
                  <a:pt x="2809" y="1182"/>
                </a:lnTo>
                <a:lnTo>
                  <a:pt x="2804" y="1182"/>
                </a:lnTo>
                <a:lnTo>
                  <a:pt x="2796" y="1178"/>
                </a:lnTo>
                <a:lnTo>
                  <a:pt x="2795" y="1189"/>
                </a:lnTo>
                <a:lnTo>
                  <a:pt x="2800" y="1196"/>
                </a:lnTo>
                <a:lnTo>
                  <a:pt x="2796" y="1201"/>
                </a:lnTo>
                <a:lnTo>
                  <a:pt x="2793" y="1215"/>
                </a:lnTo>
                <a:lnTo>
                  <a:pt x="2788" y="1222"/>
                </a:lnTo>
                <a:lnTo>
                  <a:pt x="2780" y="1222"/>
                </a:lnTo>
                <a:lnTo>
                  <a:pt x="2778" y="1229"/>
                </a:lnTo>
                <a:lnTo>
                  <a:pt x="2773" y="1231"/>
                </a:lnTo>
                <a:lnTo>
                  <a:pt x="2767" y="1228"/>
                </a:lnTo>
                <a:lnTo>
                  <a:pt x="2763" y="1237"/>
                </a:lnTo>
                <a:lnTo>
                  <a:pt x="2758" y="1229"/>
                </a:lnTo>
                <a:lnTo>
                  <a:pt x="2752" y="1227"/>
                </a:lnTo>
                <a:lnTo>
                  <a:pt x="2746" y="1221"/>
                </a:lnTo>
                <a:lnTo>
                  <a:pt x="2734" y="1216"/>
                </a:lnTo>
                <a:lnTo>
                  <a:pt x="2721" y="1205"/>
                </a:lnTo>
                <a:lnTo>
                  <a:pt x="2716" y="1209"/>
                </a:lnTo>
                <a:lnTo>
                  <a:pt x="2714" y="1195"/>
                </a:lnTo>
                <a:lnTo>
                  <a:pt x="2707" y="1204"/>
                </a:lnTo>
                <a:lnTo>
                  <a:pt x="2697" y="1205"/>
                </a:lnTo>
                <a:lnTo>
                  <a:pt x="2692" y="1200"/>
                </a:lnTo>
                <a:lnTo>
                  <a:pt x="2688" y="1204"/>
                </a:lnTo>
                <a:lnTo>
                  <a:pt x="2678" y="1204"/>
                </a:lnTo>
                <a:lnTo>
                  <a:pt x="2658" y="1195"/>
                </a:lnTo>
                <a:lnTo>
                  <a:pt x="2654" y="1189"/>
                </a:lnTo>
                <a:lnTo>
                  <a:pt x="2608" y="1167"/>
                </a:lnTo>
                <a:lnTo>
                  <a:pt x="2606" y="1170"/>
                </a:lnTo>
                <a:lnTo>
                  <a:pt x="2600" y="1182"/>
                </a:lnTo>
                <a:lnTo>
                  <a:pt x="2602" y="1189"/>
                </a:lnTo>
                <a:lnTo>
                  <a:pt x="2611" y="1195"/>
                </a:lnTo>
                <a:lnTo>
                  <a:pt x="2618" y="1191"/>
                </a:lnTo>
                <a:lnTo>
                  <a:pt x="2617" y="1186"/>
                </a:lnTo>
                <a:lnTo>
                  <a:pt x="2617" y="1180"/>
                </a:lnTo>
                <a:lnTo>
                  <a:pt x="2626" y="1189"/>
                </a:lnTo>
                <a:lnTo>
                  <a:pt x="2642" y="1194"/>
                </a:lnTo>
                <a:lnTo>
                  <a:pt x="2654" y="1200"/>
                </a:lnTo>
                <a:lnTo>
                  <a:pt x="2656" y="1205"/>
                </a:lnTo>
                <a:lnTo>
                  <a:pt x="2656" y="1211"/>
                </a:lnTo>
                <a:lnTo>
                  <a:pt x="2662" y="1202"/>
                </a:lnTo>
                <a:lnTo>
                  <a:pt x="2682" y="1209"/>
                </a:lnTo>
                <a:lnTo>
                  <a:pt x="2683" y="1215"/>
                </a:lnTo>
                <a:lnTo>
                  <a:pt x="2676" y="1220"/>
                </a:lnTo>
                <a:lnTo>
                  <a:pt x="2672" y="1227"/>
                </a:lnTo>
                <a:lnTo>
                  <a:pt x="2678" y="1228"/>
                </a:lnTo>
                <a:lnTo>
                  <a:pt x="2682" y="1220"/>
                </a:lnTo>
                <a:lnTo>
                  <a:pt x="2689" y="1213"/>
                </a:lnTo>
                <a:lnTo>
                  <a:pt x="2701" y="1211"/>
                </a:lnTo>
                <a:lnTo>
                  <a:pt x="2709" y="1215"/>
                </a:lnTo>
                <a:lnTo>
                  <a:pt x="2712" y="1222"/>
                </a:lnTo>
                <a:lnTo>
                  <a:pt x="2724" y="1233"/>
                </a:lnTo>
                <a:lnTo>
                  <a:pt x="2737" y="1237"/>
                </a:lnTo>
                <a:lnTo>
                  <a:pt x="2740" y="1242"/>
                </a:lnTo>
                <a:lnTo>
                  <a:pt x="2748" y="1238"/>
                </a:lnTo>
                <a:lnTo>
                  <a:pt x="2751" y="1243"/>
                </a:lnTo>
                <a:lnTo>
                  <a:pt x="2750" y="1248"/>
                </a:lnTo>
                <a:lnTo>
                  <a:pt x="2758" y="1258"/>
                </a:lnTo>
                <a:lnTo>
                  <a:pt x="2759" y="1264"/>
                </a:lnTo>
                <a:lnTo>
                  <a:pt x="2764" y="1287"/>
                </a:lnTo>
                <a:lnTo>
                  <a:pt x="2763" y="1298"/>
                </a:lnTo>
                <a:lnTo>
                  <a:pt x="2761" y="1304"/>
                </a:lnTo>
                <a:lnTo>
                  <a:pt x="2756" y="1311"/>
                </a:lnTo>
                <a:lnTo>
                  <a:pt x="2734" y="1311"/>
                </a:lnTo>
                <a:lnTo>
                  <a:pt x="2726" y="1318"/>
                </a:lnTo>
                <a:lnTo>
                  <a:pt x="2719" y="1322"/>
                </a:lnTo>
                <a:lnTo>
                  <a:pt x="2708" y="1323"/>
                </a:lnTo>
                <a:lnTo>
                  <a:pt x="2685" y="1320"/>
                </a:lnTo>
                <a:lnTo>
                  <a:pt x="2676" y="1323"/>
                </a:lnTo>
                <a:lnTo>
                  <a:pt x="2665" y="1319"/>
                </a:lnTo>
                <a:lnTo>
                  <a:pt x="2661" y="1326"/>
                </a:lnTo>
                <a:lnTo>
                  <a:pt x="2670" y="1341"/>
                </a:lnTo>
                <a:lnTo>
                  <a:pt x="2686" y="1340"/>
                </a:lnTo>
                <a:lnTo>
                  <a:pt x="2688" y="1347"/>
                </a:lnTo>
                <a:lnTo>
                  <a:pt x="2676" y="1351"/>
                </a:lnTo>
                <a:lnTo>
                  <a:pt x="2667" y="1347"/>
                </a:lnTo>
                <a:lnTo>
                  <a:pt x="2655" y="1349"/>
                </a:lnTo>
                <a:lnTo>
                  <a:pt x="2651" y="1368"/>
                </a:lnTo>
                <a:lnTo>
                  <a:pt x="2651" y="1379"/>
                </a:lnTo>
                <a:lnTo>
                  <a:pt x="2656" y="1410"/>
                </a:lnTo>
                <a:lnTo>
                  <a:pt x="2639" y="1390"/>
                </a:lnTo>
                <a:lnTo>
                  <a:pt x="2633" y="1393"/>
                </a:lnTo>
                <a:lnTo>
                  <a:pt x="2634" y="1400"/>
                </a:lnTo>
                <a:lnTo>
                  <a:pt x="2626" y="1406"/>
                </a:lnTo>
                <a:lnTo>
                  <a:pt x="2626" y="1414"/>
                </a:lnTo>
                <a:lnTo>
                  <a:pt x="2622" y="1421"/>
                </a:lnTo>
                <a:lnTo>
                  <a:pt x="2621" y="1426"/>
                </a:lnTo>
                <a:lnTo>
                  <a:pt x="2605" y="1426"/>
                </a:lnTo>
                <a:lnTo>
                  <a:pt x="2608" y="1437"/>
                </a:lnTo>
                <a:lnTo>
                  <a:pt x="2613" y="1441"/>
                </a:lnTo>
                <a:lnTo>
                  <a:pt x="2603" y="1459"/>
                </a:lnTo>
                <a:lnTo>
                  <a:pt x="2581" y="1475"/>
                </a:lnTo>
                <a:lnTo>
                  <a:pt x="2575" y="1482"/>
                </a:lnTo>
                <a:lnTo>
                  <a:pt x="2551" y="1484"/>
                </a:lnTo>
                <a:lnTo>
                  <a:pt x="2546" y="1489"/>
                </a:lnTo>
                <a:lnTo>
                  <a:pt x="2568" y="1506"/>
                </a:lnTo>
                <a:lnTo>
                  <a:pt x="2568" y="1512"/>
                </a:lnTo>
                <a:lnTo>
                  <a:pt x="2565" y="1524"/>
                </a:lnTo>
                <a:lnTo>
                  <a:pt x="2563" y="1538"/>
                </a:lnTo>
                <a:lnTo>
                  <a:pt x="2560" y="1544"/>
                </a:lnTo>
                <a:lnTo>
                  <a:pt x="2549" y="1548"/>
                </a:lnTo>
                <a:lnTo>
                  <a:pt x="2551" y="1573"/>
                </a:lnTo>
                <a:lnTo>
                  <a:pt x="2547" y="1583"/>
                </a:lnTo>
                <a:lnTo>
                  <a:pt x="2540" y="1584"/>
                </a:lnTo>
                <a:lnTo>
                  <a:pt x="2537" y="1589"/>
                </a:lnTo>
                <a:lnTo>
                  <a:pt x="2541" y="1605"/>
                </a:lnTo>
                <a:lnTo>
                  <a:pt x="2538" y="1632"/>
                </a:lnTo>
                <a:lnTo>
                  <a:pt x="2537" y="1642"/>
                </a:lnTo>
                <a:lnTo>
                  <a:pt x="2533" y="1675"/>
                </a:lnTo>
                <a:lnTo>
                  <a:pt x="2533" y="1702"/>
                </a:lnTo>
                <a:lnTo>
                  <a:pt x="2535" y="1718"/>
                </a:lnTo>
                <a:lnTo>
                  <a:pt x="2535" y="1729"/>
                </a:lnTo>
                <a:lnTo>
                  <a:pt x="2525" y="1747"/>
                </a:lnTo>
                <a:lnTo>
                  <a:pt x="2533" y="1749"/>
                </a:lnTo>
                <a:lnTo>
                  <a:pt x="2537" y="1758"/>
                </a:lnTo>
                <a:lnTo>
                  <a:pt x="2545" y="1770"/>
                </a:lnTo>
                <a:lnTo>
                  <a:pt x="2551" y="1776"/>
                </a:lnTo>
                <a:lnTo>
                  <a:pt x="2552" y="1776"/>
                </a:lnTo>
                <a:lnTo>
                  <a:pt x="2558" y="1772"/>
                </a:lnTo>
                <a:lnTo>
                  <a:pt x="2559" y="1779"/>
                </a:lnTo>
                <a:lnTo>
                  <a:pt x="2560" y="1802"/>
                </a:lnTo>
                <a:lnTo>
                  <a:pt x="2564" y="1797"/>
                </a:lnTo>
                <a:lnTo>
                  <a:pt x="2564" y="1775"/>
                </a:lnTo>
                <a:lnTo>
                  <a:pt x="2568" y="1772"/>
                </a:lnTo>
                <a:lnTo>
                  <a:pt x="2596" y="1772"/>
                </a:lnTo>
                <a:lnTo>
                  <a:pt x="2601" y="1776"/>
                </a:lnTo>
                <a:lnTo>
                  <a:pt x="2608" y="1776"/>
                </a:lnTo>
                <a:lnTo>
                  <a:pt x="2613" y="1774"/>
                </a:lnTo>
                <a:lnTo>
                  <a:pt x="2622" y="1779"/>
                </a:lnTo>
                <a:lnTo>
                  <a:pt x="2624" y="1785"/>
                </a:lnTo>
                <a:lnTo>
                  <a:pt x="2628" y="1812"/>
                </a:lnTo>
                <a:lnTo>
                  <a:pt x="2646" y="1856"/>
                </a:lnTo>
                <a:lnTo>
                  <a:pt x="2646" y="1876"/>
                </a:lnTo>
                <a:lnTo>
                  <a:pt x="2648" y="1890"/>
                </a:lnTo>
                <a:lnTo>
                  <a:pt x="2660" y="1909"/>
                </a:lnTo>
                <a:lnTo>
                  <a:pt x="2662" y="1936"/>
                </a:lnTo>
                <a:lnTo>
                  <a:pt x="2661" y="1944"/>
                </a:lnTo>
                <a:lnTo>
                  <a:pt x="2658" y="1953"/>
                </a:lnTo>
                <a:lnTo>
                  <a:pt x="2650" y="1959"/>
                </a:lnTo>
                <a:lnTo>
                  <a:pt x="2644" y="1964"/>
                </a:lnTo>
                <a:lnTo>
                  <a:pt x="2645" y="1966"/>
                </a:lnTo>
                <a:lnTo>
                  <a:pt x="2666" y="1955"/>
                </a:lnTo>
                <a:lnTo>
                  <a:pt x="2666" y="1964"/>
                </a:lnTo>
                <a:lnTo>
                  <a:pt x="2670" y="1964"/>
                </a:lnTo>
                <a:lnTo>
                  <a:pt x="2686" y="1952"/>
                </a:lnTo>
                <a:lnTo>
                  <a:pt x="2734" y="1930"/>
                </a:lnTo>
                <a:lnTo>
                  <a:pt x="2756" y="1936"/>
                </a:lnTo>
                <a:lnTo>
                  <a:pt x="2762" y="1942"/>
                </a:lnTo>
                <a:lnTo>
                  <a:pt x="2774" y="1948"/>
                </a:lnTo>
                <a:lnTo>
                  <a:pt x="2779" y="1957"/>
                </a:lnTo>
                <a:lnTo>
                  <a:pt x="2796" y="1964"/>
                </a:lnTo>
                <a:lnTo>
                  <a:pt x="2821" y="1976"/>
                </a:lnTo>
                <a:lnTo>
                  <a:pt x="2842" y="1977"/>
                </a:lnTo>
                <a:lnTo>
                  <a:pt x="2847" y="1980"/>
                </a:lnTo>
                <a:lnTo>
                  <a:pt x="2885" y="2006"/>
                </a:lnTo>
                <a:lnTo>
                  <a:pt x="2900" y="2012"/>
                </a:lnTo>
                <a:lnTo>
                  <a:pt x="2920" y="2043"/>
                </a:lnTo>
                <a:lnTo>
                  <a:pt x="2924" y="2049"/>
                </a:lnTo>
                <a:lnTo>
                  <a:pt x="2923" y="2056"/>
                </a:lnTo>
                <a:lnTo>
                  <a:pt x="2929" y="2061"/>
                </a:lnTo>
                <a:lnTo>
                  <a:pt x="2934" y="2057"/>
                </a:lnTo>
                <a:lnTo>
                  <a:pt x="2939" y="2060"/>
                </a:lnTo>
                <a:lnTo>
                  <a:pt x="2943" y="2065"/>
                </a:lnTo>
                <a:lnTo>
                  <a:pt x="2950" y="2066"/>
                </a:lnTo>
                <a:lnTo>
                  <a:pt x="2958" y="2065"/>
                </a:lnTo>
                <a:lnTo>
                  <a:pt x="2966" y="2066"/>
                </a:lnTo>
                <a:lnTo>
                  <a:pt x="2978" y="2076"/>
                </a:lnTo>
                <a:lnTo>
                  <a:pt x="3020" y="2089"/>
                </a:lnTo>
                <a:lnTo>
                  <a:pt x="3032" y="2099"/>
                </a:lnTo>
                <a:lnTo>
                  <a:pt x="3035" y="2106"/>
                </a:lnTo>
                <a:lnTo>
                  <a:pt x="3051" y="2116"/>
                </a:lnTo>
                <a:lnTo>
                  <a:pt x="3052" y="2122"/>
                </a:lnTo>
                <a:lnTo>
                  <a:pt x="3046" y="2137"/>
                </a:lnTo>
                <a:lnTo>
                  <a:pt x="3042" y="2149"/>
                </a:lnTo>
                <a:lnTo>
                  <a:pt x="3033" y="2169"/>
                </a:lnTo>
                <a:lnTo>
                  <a:pt x="3046" y="2148"/>
                </a:lnTo>
                <a:lnTo>
                  <a:pt x="3051" y="2136"/>
                </a:lnTo>
                <a:lnTo>
                  <a:pt x="3056" y="2127"/>
                </a:lnTo>
                <a:lnTo>
                  <a:pt x="3112" y="2126"/>
                </a:lnTo>
                <a:lnTo>
                  <a:pt x="3139" y="2132"/>
                </a:lnTo>
                <a:lnTo>
                  <a:pt x="3160" y="2130"/>
                </a:lnTo>
                <a:lnTo>
                  <a:pt x="3166" y="2131"/>
                </a:lnTo>
                <a:lnTo>
                  <a:pt x="3171" y="2127"/>
                </a:lnTo>
                <a:lnTo>
                  <a:pt x="3182" y="2130"/>
                </a:lnTo>
                <a:lnTo>
                  <a:pt x="3185" y="2137"/>
                </a:lnTo>
                <a:lnTo>
                  <a:pt x="3193" y="2136"/>
                </a:lnTo>
                <a:lnTo>
                  <a:pt x="3203" y="2140"/>
                </a:lnTo>
                <a:lnTo>
                  <a:pt x="3210" y="2145"/>
                </a:lnTo>
                <a:lnTo>
                  <a:pt x="3216" y="2141"/>
                </a:lnTo>
                <a:lnTo>
                  <a:pt x="3221" y="2165"/>
                </a:lnTo>
                <a:lnTo>
                  <a:pt x="3219" y="2199"/>
                </a:lnTo>
                <a:lnTo>
                  <a:pt x="3214" y="2217"/>
                </a:lnTo>
                <a:lnTo>
                  <a:pt x="3213" y="2235"/>
                </a:lnTo>
                <a:lnTo>
                  <a:pt x="3219" y="2246"/>
                </a:lnTo>
                <a:lnTo>
                  <a:pt x="3221" y="2258"/>
                </a:lnTo>
                <a:lnTo>
                  <a:pt x="3221" y="2281"/>
                </a:lnTo>
                <a:lnTo>
                  <a:pt x="3225" y="2314"/>
                </a:lnTo>
                <a:lnTo>
                  <a:pt x="3219" y="2321"/>
                </a:lnTo>
                <a:lnTo>
                  <a:pt x="3219" y="2341"/>
                </a:lnTo>
                <a:lnTo>
                  <a:pt x="3223" y="2348"/>
                </a:lnTo>
                <a:lnTo>
                  <a:pt x="3228" y="2352"/>
                </a:lnTo>
                <a:lnTo>
                  <a:pt x="3230" y="2358"/>
                </a:lnTo>
                <a:lnTo>
                  <a:pt x="3239" y="2369"/>
                </a:lnTo>
                <a:lnTo>
                  <a:pt x="3247" y="2373"/>
                </a:lnTo>
                <a:lnTo>
                  <a:pt x="3255" y="2382"/>
                </a:lnTo>
                <a:lnTo>
                  <a:pt x="3259" y="2393"/>
                </a:lnTo>
                <a:lnTo>
                  <a:pt x="3267" y="2402"/>
                </a:lnTo>
                <a:lnTo>
                  <a:pt x="3267" y="2405"/>
                </a:lnTo>
                <a:lnTo>
                  <a:pt x="3253" y="2406"/>
                </a:lnTo>
                <a:lnTo>
                  <a:pt x="3234" y="2418"/>
                </a:lnTo>
                <a:lnTo>
                  <a:pt x="3229" y="2423"/>
                </a:lnTo>
                <a:lnTo>
                  <a:pt x="3229" y="2425"/>
                </a:lnTo>
                <a:lnTo>
                  <a:pt x="3262" y="2416"/>
                </a:lnTo>
                <a:lnTo>
                  <a:pt x="3272" y="2417"/>
                </a:lnTo>
                <a:lnTo>
                  <a:pt x="3279" y="2421"/>
                </a:lnTo>
                <a:lnTo>
                  <a:pt x="3307" y="2450"/>
                </a:lnTo>
                <a:lnTo>
                  <a:pt x="3312" y="2459"/>
                </a:lnTo>
                <a:lnTo>
                  <a:pt x="3317" y="2477"/>
                </a:lnTo>
                <a:lnTo>
                  <a:pt x="3314" y="2486"/>
                </a:lnTo>
                <a:lnTo>
                  <a:pt x="3289" y="2514"/>
                </a:lnTo>
                <a:lnTo>
                  <a:pt x="3314" y="2495"/>
                </a:lnTo>
                <a:lnTo>
                  <a:pt x="3318" y="2488"/>
                </a:lnTo>
                <a:lnTo>
                  <a:pt x="3323" y="2488"/>
                </a:lnTo>
                <a:lnTo>
                  <a:pt x="3337" y="2500"/>
                </a:lnTo>
                <a:lnTo>
                  <a:pt x="3344" y="2501"/>
                </a:lnTo>
                <a:lnTo>
                  <a:pt x="3359" y="2512"/>
                </a:lnTo>
                <a:lnTo>
                  <a:pt x="3363" y="2509"/>
                </a:lnTo>
                <a:lnTo>
                  <a:pt x="3360" y="2482"/>
                </a:lnTo>
                <a:lnTo>
                  <a:pt x="3363" y="2476"/>
                </a:lnTo>
                <a:lnTo>
                  <a:pt x="3370" y="2476"/>
                </a:lnTo>
                <a:lnTo>
                  <a:pt x="3370" y="2470"/>
                </a:lnTo>
                <a:lnTo>
                  <a:pt x="3371" y="2464"/>
                </a:lnTo>
                <a:lnTo>
                  <a:pt x="3379" y="2461"/>
                </a:lnTo>
                <a:lnTo>
                  <a:pt x="3386" y="2461"/>
                </a:lnTo>
                <a:lnTo>
                  <a:pt x="3386" y="2466"/>
                </a:lnTo>
                <a:lnTo>
                  <a:pt x="3399" y="2475"/>
                </a:lnTo>
                <a:lnTo>
                  <a:pt x="3402" y="2495"/>
                </a:lnTo>
                <a:lnTo>
                  <a:pt x="3408" y="2493"/>
                </a:lnTo>
                <a:lnTo>
                  <a:pt x="3415" y="2487"/>
                </a:lnTo>
                <a:lnTo>
                  <a:pt x="3415" y="2481"/>
                </a:lnTo>
                <a:lnTo>
                  <a:pt x="3419" y="2477"/>
                </a:lnTo>
                <a:lnTo>
                  <a:pt x="3420" y="2470"/>
                </a:lnTo>
                <a:lnTo>
                  <a:pt x="3412" y="2468"/>
                </a:lnTo>
                <a:lnTo>
                  <a:pt x="3401" y="2450"/>
                </a:lnTo>
                <a:lnTo>
                  <a:pt x="3399" y="2443"/>
                </a:lnTo>
                <a:lnTo>
                  <a:pt x="3412" y="2442"/>
                </a:lnTo>
                <a:lnTo>
                  <a:pt x="3412" y="2437"/>
                </a:lnTo>
                <a:lnTo>
                  <a:pt x="3420" y="2432"/>
                </a:lnTo>
                <a:lnTo>
                  <a:pt x="3424" y="2421"/>
                </a:lnTo>
                <a:lnTo>
                  <a:pt x="3429" y="2415"/>
                </a:lnTo>
                <a:lnTo>
                  <a:pt x="3435" y="2410"/>
                </a:lnTo>
                <a:lnTo>
                  <a:pt x="3454" y="2411"/>
                </a:lnTo>
                <a:lnTo>
                  <a:pt x="3460" y="2407"/>
                </a:lnTo>
                <a:lnTo>
                  <a:pt x="3460" y="2405"/>
                </a:lnTo>
                <a:lnTo>
                  <a:pt x="3444" y="2407"/>
                </a:lnTo>
                <a:lnTo>
                  <a:pt x="3436" y="2406"/>
                </a:lnTo>
                <a:lnTo>
                  <a:pt x="3429" y="2400"/>
                </a:lnTo>
                <a:lnTo>
                  <a:pt x="3427" y="2391"/>
                </a:lnTo>
                <a:lnTo>
                  <a:pt x="3424" y="2387"/>
                </a:lnTo>
                <a:lnTo>
                  <a:pt x="3417" y="2383"/>
                </a:lnTo>
                <a:lnTo>
                  <a:pt x="3411" y="2364"/>
                </a:lnTo>
                <a:lnTo>
                  <a:pt x="3414" y="2361"/>
                </a:lnTo>
                <a:lnTo>
                  <a:pt x="3415" y="2356"/>
                </a:lnTo>
                <a:lnTo>
                  <a:pt x="3411" y="2353"/>
                </a:lnTo>
                <a:lnTo>
                  <a:pt x="3407" y="2309"/>
                </a:lnTo>
                <a:lnTo>
                  <a:pt x="3404" y="2299"/>
                </a:lnTo>
                <a:lnTo>
                  <a:pt x="3403" y="2274"/>
                </a:lnTo>
                <a:lnTo>
                  <a:pt x="3404" y="2264"/>
                </a:lnTo>
                <a:lnTo>
                  <a:pt x="3402" y="2251"/>
                </a:lnTo>
                <a:lnTo>
                  <a:pt x="3399" y="2242"/>
                </a:lnTo>
                <a:lnTo>
                  <a:pt x="3391" y="2232"/>
                </a:lnTo>
                <a:lnTo>
                  <a:pt x="3379" y="2206"/>
                </a:lnTo>
                <a:lnTo>
                  <a:pt x="3374" y="2200"/>
                </a:lnTo>
                <a:lnTo>
                  <a:pt x="3366" y="2197"/>
                </a:lnTo>
                <a:lnTo>
                  <a:pt x="3361" y="2195"/>
                </a:lnTo>
                <a:lnTo>
                  <a:pt x="3380" y="2186"/>
                </a:lnTo>
                <a:lnTo>
                  <a:pt x="3407" y="2169"/>
                </a:lnTo>
                <a:lnTo>
                  <a:pt x="3422" y="2162"/>
                </a:lnTo>
                <a:lnTo>
                  <a:pt x="3449" y="2140"/>
                </a:lnTo>
                <a:lnTo>
                  <a:pt x="3461" y="2132"/>
                </a:lnTo>
                <a:lnTo>
                  <a:pt x="3476" y="2119"/>
                </a:lnTo>
                <a:lnTo>
                  <a:pt x="3489" y="2104"/>
                </a:lnTo>
                <a:lnTo>
                  <a:pt x="3476" y="2114"/>
                </a:lnTo>
                <a:lnTo>
                  <a:pt x="3492" y="2092"/>
                </a:lnTo>
                <a:lnTo>
                  <a:pt x="3513" y="2055"/>
                </a:lnTo>
                <a:lnTo>
                  <a:pt x="3519" y="2041"/>
                </a:lnTo>
                <a:lnTo>
                  <a:pt x="3524" y="2036"/>
                </a:lnTo>
                <a:lnTo>
                  <a:pt x="3532" y="2038"/>
                </a:lnTo>
                <a:lnTo>
                  <a:pt x="3541" y="2045"/>
                </a:lnTo>
                <a:lnTo>
                  <a:pt x="3551" y="2040"/>
                </a:lnTo>
                <a:lnTo>
                  <a:pt x="3554" y="2032"/>
                </a:lnTo>
                <a:lnTo>
                  <a:pt x="3548" y="2030"/>
                </a:lnTo>
                <a:lnTo>
                  <a:pt x="3543" y="2007"/>
                </a:lnTo>
                <a:lnTo>
                  <a:pt x="3540" y="2001"/>
                </a:lnTo>
                <a:lnTo>
                  <a:pt x="3531" y="2022"/>
                </a:lnTo>
                <a:lnTo>
                  <a:pt x="3527" y="2030"/>
                </a:lnTo>
                <a:lnTo>
                  <a:pt x="3525" y="2027"/>
                </a:lnTo>
                <a:lnTo>
                  <a:pt x="3524" y="2005"/>
                </a:lnTo>
                <a:lnTo>
                  <a:pt x="3521" y="1980"/>
                </a:lnTo>
                <a:lnTo>
                  <a:pt x="3517" y="1959"/>
                </a:lnTo>
                <a:lnTo>
                  <a:pt x="3514" y="1953"/>
                </a:lnTo>
                <a:lnTo>
                  <a:pt x="3511" y="1947"/>
                </a:lnTo>
                <a:lnTo>
                  <a:pt x="3510" y="1927"/>
                </a:lnTo>
                <a:lnTo>
                  <a:pt x="3500" y="1892"/>
                </a:lnTo>
                <a:lnTo>
                  <a:pt x="3492" y="1861"/>
                </a:lnTo>
                <a:lnTo>
                  <a:pt x="3490" y="1849"/>
                </a:lnTo>
                <a:lnTo>
                  <a:pt x="3483" y="1835"/>
                </a:lnTo>
                <a:lnTo>
                  <a:pt x="3483" y="1829"/>
                </a:lnTo>
                <a:lnTo>
                  <a:pt x="3482" y="1825"/>
                </a:lnTo>
                <a:lnTo>
                  <a:pt x="3472" y="1826"/>
                </a:lnTo>
                <a:lnTo>
                  <a:pt x="3454" y="1815"/>
                </a:lnTo>
                <a:lnTo>
                  <a:pt x="3449" y="1809"/>
                </a:lnTo>
                <a:lnTo>
                  <a:pt x="3428" y="1793"/>
                </a:lnTo>
                <a:lnTo>
                  <a:pt x="3413" y="1777"/>
                </a:lnTo>
                <a:lnTo>
                  <a:pt x="3411" y="1771"/>
                </a:lnTo>
                <a:lnTo>
                  <a:pt x="3414" y="1767"/>
                </a:lnTo>
                <a:lnTo>
                  <a:pt x="3412" y="1760"/>
                </a:lnTo>
                <a:lnTo>
                  <a:pt x="3411" y="1749"/>
                </a:lnTo>
                <a:lnTo>
                  <a:pt x="3413" y="1740"/>
                </a:lnTo>
                <a:lnTo>
                  <a:pt x="3419" y="1739"/>
                </a:lnTo>
                <a:lnTo>
                  <a:pt x="3433" y="1729"/>
                </a:lnTo>
                <a:lnTo>
                  <a:pt x="3451" y="1729"/>
                </a:lnTo>
                <a:lnTo>
                  <a:pt x="3455" y="1723"/>
                </a:lnTo>
                <a:lnTo>
                  <a:pt x="3471" y="1722"/>
                </a:lnTo>
                <a:lnTo>
                  <a:pt x="3471" y="1708"/>
                </a:lnTo>
                <a:lnTo>
                  <a:pt x="3465" y="1705"/>
                </a:lnTo>
                <a:lnTo>
                  <a:pt x="3465" y="1695"/>
                </a:lnTo>
                <a:lnTo>
                  <a:pt x="3470" y="1683"/>
                </a:lnTo>
                <a:lnTo>
                  <a:pt x="3483" y="1688"/>
                </a:lnTo>
                <a:lnTo>
                  <a:pt x="3487" y="1691"/>
                </a:lnTo>
                <a:lnTo>
                  <a:pt x="3508" y="1686"/>
                </a:lnTo>
                <a:lnTo>
                  <a:pt x="3492" y="1681"/>
                </a:lnTo>
                <a:lnTo>
                  <a:pt x="3487" y="1675"/>
                </a:lnTo>
                <a:lnTo>
                  <a:pt x="3487" y="1664"/>
                </a:lnTo>
                <a:lnTo>
                  <a:pt x="3489" y="1658"/>
                </a:lnTo>
                <a:lnTo>
                  <a:pt x="3493" y="1658"/>
                </a:lnTo>
                <a:lnTo>
                  <a:pt x="3500" y="1643"/>
                </a:lnTo>
                <a:lnTo>
                  <a:pt x="3493" y="1648"/>
                </a:lnTo>
                <a:lnTo>
                  <a:pt x="3471" y="1645"/>
                </a:lnTo>
                <a:lnTo>
                  <a:pt x="3471" y="1635"/>
                </a:lnTo>
                <a:lnTo>
                  <a:pt x="3476" y="1637"/>
                </a:lnTo>
                <a:lnTo>
                  <a:pt x="3482" y="1634"/>
                </a:lnTo>
                <a:lnTo>
                  <a:pt x="3483" y="1625"/>
                </a:lnTo>
                <a:lnTo>
                  <a:pt x="3477" y="1616"/>
                </a:lnTo>
                <a:lnTo>
                  <a:pt x="3476" y="1615"/>
                </a:lnTo>
                <a:lnTo>
                  <a:pt x="3467" y="1597"/>
                </a:lnTo>
                <a:lnTo>
                  <a:pt x="3472" y="1578"/>
                </a:lnTo>
                <a:lnTo>
                  <a:pt x="3466" y="1576"/>
                </a:lnTo>
                <a:lnTo>
                  <a:pt x="3465" y="1568"/>
                </a:lnTo>
                <a:lnTo>
                  <a:pt x="3483" y="1562"/>
                </a:lnTo>
                <a:lnTo>
                  <a:pt x="3483" y="1561"/>
                </a:lnTo>
                <a:lnTo>
                  <a:pt x="3473" y="1561"/>
                </a:lnTo>
                <a:lnTo>
                  <a:pt x="3468" y="1556"/>
                </a:lnTo>
                <a:lnTo>
                  <a:pt x="3460" y="1561"/>
                </a:lnTo>
                <a:lnTo>
                  <a:pt x="3452" y="1559"/>
                </a:lnTo>
                <a:lnTo>
                  <a:pt x="3445" y="1550"/>
                </a:lnTo>
                <a:lnTo>
                  <a:pt x="3445" y="1539"/>
                </a:lnTo>
                <a:lnTo>
                  <a:pt x="3456" y="1523"/>
                </a:lnTo>
                <a:lnTo>
                  <a:pt x="3461" y="1505"/>
                </a:lnTo>
                <a:lnTo>
                  <a:pt x="3467" y="1500"/>
                </a:lnTo>
                <a:lnTo>
                  <a:pt x="3467" y="1486"/>
                </a:lnTo>
                <a:lnTo>
                  <a:pt x="3471" y="1485"/>
                </a:lnTo>
                <a:lnTo>
                  <a:pt x="3476" y="1478"/>
                </a:lnTo>
                <a:lnTo>
                  <a:pt x="3476" y="1468"/>
                </a:lnTo>
                <a:lnTo>
                  <a:pt x="3483" y="1465"/>
                </a:lnTo>
                <a:lnTo>
                  <a:pt x="3485" y="1447"/>
                </a:lnTo>
                <a:lnTo>
                  <a:pt x="3481" y="1454"/>
                </a:lnTo>
                <a:lnTo>
                  <a:pt x="3472" y="1457"/>
                </a:lnTo>
                <a:lnTo>
                  <a:pt x="3466" y="1452"/>
                </a:lnTo>
                <a:lnTo>
                  <a:pt x="3458" y="1449"/>
                </a:lnTo>
                <a:lnTo>
                  <a:pt x="3449" y="1441"/>
                </a:lnTo>
                <a:lnTo>
                  <a:pt x="3447" y="1428"/>
                </a:lnTo>
                <a:lnTo>
                  <a:pt x="3442" y="1419"/>
                </a:lnTo>
                <a:lnTo>
                  <a:pt x="3441" y="1404"/>
                </a:lnTo>
                <a:lnTo>
                  <a:pt x="3441" y="1392"/>
                </a:lnTo>
                <a:lnTo>
                  <a:pt x="3442" y="1387"/>
                </a:lnTo>
                <a:lnTo>
                  <a:pt x="3454" y="1379"/>
                </a:lnTo>
                <a:lnTo>
                  <a:pt x="3466" y="1360"/>
                </a:lnTo>
                <a:lnTo>
                  <a:pt x="3474" y="1350"/>
                </a:lnTo>
                <a:lnTo>
                  <a:pt x="3481" y="1347"/>
                </a:lnTo>
                <a:lnTo>
                  <a:pt x="3481" y="1355"/>
                </a:lnTo>
                <a:lnTo>
                  <a:pt x="3490" y="1354"/>
                </a:lnTo>
                <a:lnTo>
                  <a:pt x="3516" y="1355"/>
                </a:lnTo>
                <a:lnTo>
                  <a:pt x="3547" y="1362"/>
                </a:lnTo>
                <a:lnTo>
                  <a:pt x="3552" y="1367"/>
                </a:lnTo>
                <a:lnTo>
                  <a:pt x="3553" y="1369"/>
                </a:lnTo>
                <a:lnTo>
                  <a:pt x="3562" y="1374"/>
                </a:lnTo>
                <a:lnTo>
                  <a:pt x="3579" y="1377"/>
                </a:lnTo>
                <a:lnTo>
                  <a:pt x="3586" y="1379"/>
                </a:lnTo>
                <a:lnTo>
                  <a:pt x="3583" y="1388"/>
                </a:lnTo>
                <a:lnTo>
                  <a:pt x="3585" y="1390"/>
                </a:lnTo>
                <a:lnTo>
                  <a:pt x="3596" y="1383"/>
                </a:lnTo>
                <a:lnTo>
                  <a:pt x="3612" y="1383"/>
                </a:lnTo>
                <a:lnTo>
                  <a:pt x="3616" y="1389"/>
                </a:lnTo>
                <a:lnTo>
                  <a:pt x="3613" y="1397"/>
                </a:lnTo>
                <a:lnTo>
                  <a:pt x="3633" y="1395"/>
                </a:lnTo>
                <a:lnTo>
                  <a:pt x="3630" y="1390"/>
                </a:lnTo>
                <a:lnTo>
                  <a:pt x="3637" y="1384"/>
                </a:lnTo>
                <a:lnTo>
                  <a:pt x="3670" y="1373"/>
                </a:lnTo>
                <a:lnTo>
                  <a:pt x="3682" y="1361"/>
                </a:lnTo>
                <a:lnTo>
                  <a:pt x="3715" y="1378"/>
                </a:lnTo>
                <a:lnTo>
                  <a:pt x="3724" y="1390"/>
                </a:lnTo>
                <a:lnTo>
                  <a:pt x="3739" y="1397"/>
                </a:lnTo>
                <a:lnTo>
                  <a:pt x="3748" y="1398"/>
                </a:lnTo>
                <a:lnTo>
                  <a:pt x="3751" y="1403"/>
                </a:lnTo>
                <a:lnTo>
                  <a:pt x="3752" y="1411"/>
                </a:lnTo>
                <a:lnTo>
                  <a:pt x="3740" y="1438"/>
                </a:lnTo>
                <a:lnTo>
                  <a:pt x="3743" y="1435"/>
                </a:lnTo>
                <a:lnTo>
                  <a:pt x="3751" y="1437"/>
                </a:lnTo>
                <a:lnTo>
                  <a:pt x="3753" y="1433"/>
                </a:lnTo>
                <a:lnTo>
                  <a:pt x="3753" y="1422"/>
                </a:lnTo>
                <a:lnTo>
                  <a:pt x="3759" y="1421"/>
                </a:lnTo>
                <a:lnTo>
                  <a:pt x="3769" y="1425"/>
                </a:lnTo>
                <a:lnTo>
                  <a:pt x="3769" y="1441"/>
                </a:lnTo>
                <a:lnTo>
                  <a:pt x="3775" y="1448"/>
                </a:lnTo>
                <a:lnTo>
                  <a:pt x="3778" y="1455"/>
                </a:lnTo>
                <a:lnTo>
                  <a:pt x="3770" y="1460"/>
                </a:lnTo>
                <a:lnTo>
                  <a:pt x="3772" y="1469"/>
                </a:lnTo>
                <a:lnTo>
                  <a:pt x="3782" y="1465"/>
                </a:lnTo>
                <a:lnTo>
                  <a:pt x="3784" y="1458"/>
                </a:lnTo>
                <a:lnTo>
                  <a:pt x="3793" y="1455"/>
                </a:lnTo>
                <a:lnTo>
                  <a:pt x="3801" y="1458"/>
                </a:lnTo>
                <a:lnTo>
                  <a:pt x="3807" y="1464"/>
                </a:lnTo>
                <a:lnTo>
                  <a:pt x="3802" y="1471"/>
                </a:lnTo>
                <a:lnTo>
                  <a:pt x="3798" y="1474"/>
                </a:lnTo>
                <a:lnTo>
                  <a:pt x="3791" y="1479"/>
                </a:lnTo>
                <a:lnTo>
                  <a:pt x="3791" y="1489"/>
                </a:lnTo>
                <a:lnTo>
                  <a:pt x="3794" y="1495"/>
                </a:lnTo>
                <a:lnTo>
                  <a:pt x="3799" y="1501"/>
                </a:lnTo>
                <a:lnTo>
                  <a:pt x="3807" y="1503"/>
                </a:lnTo>
                <a:lnTo>
                  <a:pt x="3805" y="1511"/>
                </a:lnTo>
                <a:lnTo>
                  <a:pt x="3806" y="1514"/>
                </a:lnTo>
                <a:lnTo>
                  <a:pt x="3823" y="1511"/>
                </a:lnTo>
                <a:lnTo>
                  <a:pt x="3834" y="1513"/>
                </a:lnTo>
                <a:lnTo>
                  <a:pt x="3837" y="1523"/>
                </a:lnTo>
                <a:lnTo>
                  <a:pt x="3843" y="1532"/>
                </a:lnTo>
                <a:lnTo>
                  <a:pt x="3849" y="1524"/>
                </a:lnTo>
                <a:lnTo>
                  <a:pt x="3864" y="1529"/>
                </a:lnTo>
                <a:lnTo>
                  <a:pt x="3877" y="1523"/>
                </a:lnTo>
                <a:lnTo>
                  <a:pt x="3882" y="1529"/>
                </a:lnTo>
                <a:lnTo>
                  <a:pt x="3884" y="1537"/>
                </a:lnTo>
                <a:lnTo>
                  <a:pt x="3884" y="1544"/>
                </a:lnTo>
                <a:lnTo>
                  <a:pt x="3888" y="1545"/>
                </a:lnTo>
                <a:lnTo>
                  <a:pt x="3908" y="1535"/>
                </a:lnTo>
                <a:lnTo>
                  <a:pt x="3907" y="1528"/>
                </a:lnTo>
                <a:lnTo>
                  <a:pt x="3914" y="1524"/>
                </a:lnTo>
                <a:lnTo>
                  <a:pt x="3925" y="1541"/>
                </a:lnTo>
                <a:lnTo>
                  <a:pt x="3926" y="1548"/>
                </a:lnTo>
                <a:lnTo>
                  <a:pt x="3925" y="1553"/>
                </a:lnTo>
                <a:lnTo>
                  <a:pt x="3920" y="1560"/>
                </a:lnTo>
                <a:lnTo>
                  <a:pt x="3912" y="1566"/>
                </a:lnTo>
                <a:lnTo>
                  <a:pt x="3912" y="1575"/>
                </a:lnTo>
                <a:lnTo>
                  <a:pt x="3909" y="1584"/>
                </a:lnTo>
                <a:lnTo>
                  <a:pt x="3912" y="1592"/>
                </a:lnTo>
                <a:lnTo>
                  <a:pt x="3911" y="1598"/>
                </a:lnTo>
                <a:lnTo>
                  <a:pt x="3915" y="1599"/>
                </a:lnTo>
                <a:lnTo>
                  <a:pt x="3918" y="1615"/>
                </a:lnTo>
                <a:lnTo>
                  <a:pt x="3926" y="1632"/>
                </a:lnTo>
                <a:lnTo>
                  <a:pt x="3913" y="1634"/>
                </a:lnTo>
                <a:lnTo>
                  <a:pt x="3912" y="1638"/>
                </a:lnTo>
                <a:lnTo>
                  <a:pt x="3908" y="1642"/>
                </a:lnTo>
                <a:lnTo>
                  <a:pt x="3896" y="1642"/>
                </a:lnTo>
                <a:lnTo>
                  <a:pt x="3887" y="1640"/>
                </a:lnTo>
                <a:lnTo>
                  <a:pt x="3869" y="1641"/>
                </a:lnTo>
                <a:lnTo>
                  <a:pt x="3853" y="1638"/>
                </a:lnTo>
                <a:lnTo>
                  <a:pt x="3842" y="1631"/>
                </a:lnTo>
                <a:lnTo>
                  <a:pt x="3831" y="1632"/>
                </a:lnTo>
                <a:lnTo>
                  <a:pt x="3826" y="1636"/>
                </a:lnTo>
                <a:lnTo>
                  <a:pt x="3845" y="1638"/>
                </a:lnTo>
                <a:lnTo>
                  <a:pt x="3863" y="1650"/>
                </a:lnTo>
                <a:lnTo>
                  <a:pt x="3899" y="1648"/>
                </a:lnTo>
                <a:lnTo>
                  <a:pt x="3912" y="1653"/>
                </a:lnTo>
                <a:lnTo>
                  <a:pt x="3924" y="1664"/>
                </a:lnTo>
                <a:lnTo>
                  <a:pt x="3926" y="1674"/>
                </a:lnTo>
                <a:lnTo>
                  <a:pt x="3924" y="1677"/>
                </a:lnTo>
                <a:lnTo>
                  <a:pt x="3926" y="1683"/>
                </a:lnTo>
                <a:lnTo>
                  <a:pt x="3913" y="1713"/>
                </a:lnTo>
                <a:lnTo>
                  <a:pt x="3915" y="1717"/>
                </a:lnTo>
                <a:lnTo>
                  <a:pt x="3931" y="1712"/>
                </a:lnTo>
                <a:lnTo>
                  <a:pt x="3938" y="1717"/>
                </a:lnTo>
                <a:lnTo>
                  <a:pt x="3935" y="1722"/>
                </a:lnTo>
                <a:lnTo>
                  <a:pt x="3923" y="1731"/>
                </a:lnTo>
                <a:lnTo>
                  <a:pt x="3924" y="1736"/>
                </a:lnTo>
                <a:lnTo>
                  <a:pt x="3934" y="1736"/>
                </a:lnTo>
                <a:lnTo>
                  <a:pt x="3938" y="1743"/>
                </a:lnTo>
                <a:lnTo>
                  <a:pt x="3938" y="1748"/>
                </a:lnTo>
                <a:lnTo>
                  <a:pt x="3935" y="1751"/>
                </a:lnTo>
                <a:lnTo>
                  <a:pt x="3931" y="1750"/>
                </a:lnTo>
                <a:lnTo>
                  <a:pt x="3930" y="1748"/>
                </a:lnTo>
                <a:lnTo>
                  <a:pt x="3924" y="1755"/>
                </a:lnTo>
                <a:lnTo>
                  <a:pt x="3912" y="1766"/>
                </a:lnTo>
                <a:lnTo>
                  <a:pt x="3909" y="1755"/>
                </a:lnTo>
                <a:lnTo>
                  <a:pt x="3903" y="1749"/>
                </a:lnTo>
                <a:lnTo>
                  <a:pt x="3893" y="1750"/>
                </a:lnTo>
                <a:lnTo>
                  <a:pt x="3899" y="1764"/>
                </a:lnTo>
                <a:lnTo>
                  <a:pt x="3899" y="1770"/>
                </a:lnTo>
                <a:lnTo>
                  <a:pt x="3879" y="1774"/>
                </a:lnTo>
                <a:lnTo>
                  <a:pt x="3885" y="1779"/>
                </a:lnTo>
                <a:lnTo>
                  <a:pt x="3895" y="1779"/>
                </a:lnTo>
                <a:lnTo>
                  <a:pt x="3901" y="1780"/>
                </a:lnTo>
                <a:lnTo>
                  <a:pt x="3907" y="1787"/>
                </a:lnTo>
                <a:lnTo>
                  <a:pt x="3924" y="1770"/>
                </a:lnTo>
                <a:lnTo>
                  <a:pt x="3931" y="1765"/>
                </a:lnTo>
                <a:lnTo>
                  <a:pt x="3945" y="1765"/>
                </a:lnTo>
                <a:lnTo>
                  <a:pt x="3956" y="1761"/>
                </a:lnTo>
                <a:lnTo>
                  <a:pt x="3969" y="1760"/>
                </a:lnTo>
                <a:lnTo>
                  <a:pt x="3979" y="1764"/>
                </a:lnTo>
                <a:lnTo>
                  <a:pt x="3985" y="1788"/>
                </a:lnTo>
                <a:lnTo>
                  <a:pt x="3990" y="1793"/>
                </a:lnTo>
                <a:lnTo>
                  <a:pt x="3992" y="1808"/>
                </a:lnTo>
                <a:lnTo>
                  <a:pt x="3987" y="1839"/>
                </a:lnTo>
                <a:lnTo>
                  <a:pt x="3972" y="1851"/>
                </a:lnTo>
                <a:lnTo>
                  <a:pt x="3934" y="1872"/>
                </a:lnTo>
                <a:lnTo>
                  <a:pt x="3966" y="1860"/>
                </a:lnTo>
                <a:lnTo>
                  <a:pt x="3987" y="1844"/>
                </a:lnTo>
                <a:lnTo>
                  <a:pt x="3994" y="1829"/>
                </a:lnTo>
                <a:lnTo>
                  <a:pt x="4000" y="1802"/>
                </a:lnTo>
                <a:lnTo>
                  <a:pt x="4008" y="1791"/>
                </a:lnTo>
                <a:lnTo>
                  <a:pt x="4008" y="1812"/>
                </a:lnTo>
                <a:lnTo>
                  <a:pt x="4005" y="1818"/>
                </a:lnTo>
                <a:lnTo>
                  <a:pt x="4015" y="1807"/>
                </a:lnTo>
                <a:lnTo>
                  <a:pt x="4017" y="1817"/>
                </a:lnTo>
                <a:lnTo>
                  <a:pt x="4015" y="1825"/>
                </a:lnTo>
                <a:lnTo>
                  <a:pt x="4016" y="1840"/>
                </a:lnTo>
                <a:lnTo>
                  <a:pt x="4019" y="1844"/>
                </a:lnTo>
                <a:lnTo>
                  <a:pt x="4026" y="1828"/>
                </a:lnTo>
                <a:lnTo>
                  <a:pt x="4055" y="1808"/>
                </a:lnTo>
                <a:lnTo>
                  <a:pt x="4078" y="1802"/>
                </a:lnTo>
                <a:lnTo>
                  <a:pt x="4079" y="1788"/>
                </a:lnTo>
                <a:lnTo>
                  <a:pt x="4085" y="1775"/>
                </a:lnTo>
                <a:lnTo>
                  <a:pt x="4091" y="1766"/>
                </a:lnTo>
                <a:lnTo>
                  <a:pt x="4100" y="1775"/>
                </a:lnTo>
                <a:lnTo>
                  <a:pt x="4112" y="1781"/>
                </a:lnTo>
                <a:lnTo>
                  <a:pt x="4116" y="1791"/>
                </a:lnTo>
                <a:lnTo>
                  <a:pt x="4111" y="1809"/>
                </a:lnTo>
                <a:lnTo>
                  <a:pt x="4114" y="1803"/>
                </a:lnTo>
                <a:lnTo>
                  <a:pt x="4123" y="1782"/>
                </a:lnTo>
                <a:lnTo>
                  <a:pt x="4116" y="1772"/>
                </a:lnTo>
                <a:lnTo>
                  <a:pt x="4110" y="1766"/>
                </a:lnTo>
                <a:lnTo>
                  <a:pt x="4106" y="1758"/>
                </a:lnTo>
                <a:lnTo>
                  <a:pt x="4116" y="1766"/>
                </a:lnTo>
                <a:lnTo>
                  <a:pt x="4122" y="1764"/>
                </a:lnTo>
                <a:lnTo>
                  <a:pt x="4127" y="1758"/>
                </a:lnTo>
                <a:lnTo>
                  <a:pt x="4123" y="1755"/>
                </a:lnTo>
                <a:lnTo>
                  <a:pt x="4124" y="1745"/>
                </a:lnTo>
                <a:lnTo>
                  <a:pt x="4133" y="1747"/>
                </a:lnTo>
                <a:lnTo>
                  <a:pt x="4135" y="1732"/>
                </a:lnTo>
                <a:lnTo>
                  <a:pt x="4130" y="1718"/>
                </a:lnTo>
                <a:lnTo>
                  <a:pt x="4137" y="1726"/>
                </a:lnTo>
                <a:lnTo>
                  <a:pt x="4141" y="1717"/>
                </a:lnTo>
                <a:lnTo>
                  <a:pt x="4149" y="1712"/>
                </a:lnTo>
                <a:lnTo>
                  <a:pt x="4149" y="1704"/>
                </a:lnTo>
                <a:lnTo>
                  <a:pt x="4157" y="1699"/>
                </a:lnTo>
                <a:lnTo>
                  <a:pt x="4150" y="1686"/>
                </a:lnTo>
                <a:lnTo>
                  <a:pt x="4143" y="1679"/>
                </a:lnTo>
                <a:lnTo>
                  <a:pt x="4138" y="1669"/>
                </a:lnTo>
                <a:lnTo>
                  <a:pt x="4143" y="1658"/>
                </a:lnTo>
                <a:lnTo>
                  <a:pt x="4157" y="1635"/>
                </a:lnTo>
                <a:lnTo>
                  <a:pt x="4165" y="1630"/>
                </a:lnTo>
                <a:lnTo>
                  <a:pt x="4172" y="1621"/>
                </a:lnTo>
                <a:lnTo>
                  <a:pt x="4172" y="1619"/>
                </a:lnTo>
                <a:lnTo>
                  <a:pt x="4177" y="1609"/>
                </a:lnTo>
                <a:lnTo>
                  <a:pt x="4186" y="1608"/>
                </a:lnTo>
                <a:lnTo>
                  <a:pt x="4196" y="1609"/>
                </a:lnTo>
                <a:lnTo>
                  <a:pt x="4198" y="1615"/>
                </a:lnTo>
                <a:lnTo>
                  <a:pt x="4194" y="1621"/>
                </a:lnTo>
                <a:lnTo>
                  <a:pt x="4202" y="1623"/>
                </a:lnTo>
                <a:lnTo>
                  <a:pt x="4200" y="1631"/>
                </a:lnTo>
                <a:lnTo>
                  <a:pt x="4203" y="1638"/>
                </a:lnTo>
                <a:lnTo>
                  <a:pt x="4203" y="1650"/>
                </a:lnTo>
                <a:lnTo>
                  <a:pt x="4198" y="1656"/>
                </a:lnTo>
                <a:lnTo>
                  <a:pt x="4207" y="1651"/>
                </a:lnTo>
                <a:lnTo>
                  <a:pt x="4211" y="1656"/>
                </a:lnTo>
                <a:lnTo>
                  <a:pt x="4211" y="1679"/>
                </a:lnTo>
                <a:lnTo>
                  <a:pt x="4223" y="1680"/>
                </a:lnTo>
                <a:lnTo>
                  <a:pt x="4218" y="1683"/>
                </a:lnTo>
                <a:lnTo>
                  <a:pt x="4219" y="1690"/>
                </a:lnTo>
                <a:lnTo>
                  <a:pt x="4229" y="1688"/>
                </a:lnTo>
                <a:lnTo>
                  <a:pt x="4239" y="1693"/>
                </a:lnTo>
                <a:lnTo>
                  <a:pt x="4234" y="1700"/>
                </a:lnTo>
                <a:lnTo>
                  <a:pt x="4226" y="1708"/>
                </a:lnTo>
                <a:lnTo>
                  <a:pt x="4237" y="1710"/>
                </a:lnTo>
                <a:lnTo>
                  <a:pt x="4240" y="1718"/>
                </a:lnTo>
                <a:lnTo>
                  <a:pt x="4243" y="1710"/>
                </a:lnTo>
                <a:lnTo>
                  <a:pt x="4248" y="1712"/>
                </a:lnTo>
                <a:lnTo>
                  <a:pt x="4248" y="1724"/>
                </a:lnTo>
                <a:lnTo>
                  <a:pt x="4254" y="1721"/>
                </a:lnTo>
                <a:lnTo>
                  <a:pt x="4259" y="1724"/>
                </a:lnTo>
                <a:lnTo>
                  <a:pt x="4258" y="1734"/>
                </a:lnTo>
                <a:lnTo>
                  <a:pt x="4247" y="1740"/>
                </a:lnTo>
                <a:lnTo>
                  <a:pt x="4226" y="1740"/>
                </a:lnTo>
                <a:lnTo>
                  <a:pt x="4214" y="1747"/>
                </a:lnTo>
                <a:lnTo>
                  <a:pt x="4211" y="1753"/>
                </a:lnTo>
                <a:lnTo>
                  <a:pt x="4221" y="1745"/>
                </a:lnTo>
                <a:lnTo>
                  <a:pt x="4226" y="1749"/>
                </a:lnTo>
                <a:lnTo>
                  <a:pt x="4234" y="1747"/>
                </a:lnTo>
                <a:lnTo>
                  <a:pt x="4250" y="1747"/>
                </a:lnTo>
                <a:lnTo>
                  <a:pt x="4266" y="1742"/>
                </a:lnTo>
                <a:lnTo>
                  <a:pt x="4269" y="1743"/>
                </a:lnTo>
                <a:lnTo>
                  <a:pt x="4266" y="1754"/>
                </a:lnTo>
                <a:lnTo>
                  <a:pt x="4268" y="1755"/>
                </a:lnTo>
                <a:lnTo>
                  <a:pt x="4268" y="1764"/>
                </a:lnTo>
                <a:lnTo>
                  <a:pt x="4266" y="1771"/>
                </a:lnTo>
                <a:lnTo>
                  <a:pt x="4270" y="1769"/>
                </a:lnTo>
                <a:lnTo>
                  <a:pt x="4283" y="1770"/>
                </a:lnTo>
                <a:lnTo>
                  <a:pt x="4280" y="1781"/>
                </a:lnTo>
                <a:lnTo>
                  <a:pt x="4282" y="1785"/>
                </a:lnTo>
                <a:lnTo>
                  <a:pt x="4289" y="1787"/>
                </a:lnTo>
                <a:lnTo>
                  <a:pt x="4286" y="1792"/>
                </a:lnTo>
                <a:lnTo>
                  <a:pt x="4278" y="1796"/>
                </a:lnTo>
                <a:lnTo>
                  <a:pt x="4264" y="1798"/>
                </a:lnTo>
                <a:lnTo>
                  <a:pt x="4257" y="1794"/>
                </a:lnTo>
                <a:lnTo>
                  <a:pt x="4251" y="1797"/>
                </a:lnTo>
                <a:lnTo>
                  <a:pt x="4251" y="1802"/>
                </a:lnTo>
                <a:lnTo>
                  <a:pt x="4256" y="1806"/>
                </a:lnTo>
                <a:lnTo>
                  <a:pt x="4266" y="1803"/>
                </a:lnTo>
                <a:lnTo>
                  <a:pt x="4284" y="1804"/>
                </a:lnTo>
                <a:lnTo>
                  <a:pt x="4301" y="1803"/>
                </a:lnTo>
                <a:lnTo>
                  <a:pt x="4304" y="1814"/>
                </a:lnTo>
                <a:lnTo>
                  <a:pt x="4297" y="1819"/>
                </a:lnTo>
                <a:lnTo>
                  <a:pt x="4294" y="1825"/>
                </a:lnTo>
                <a:lnTo>
                  <a:pt x="4299" y="1828"/>
                </a:lnTo>
                <a:lnTo>
                  <a:pt x="4293" y="1833"/>
                </a:lnTo>
                <a:lnTo>
                  <a:pt x="4280" y="1836"/>
                </a:lnTo>
                <a:lnTo>
                  <a:pt x="4269" y="1851"/>
                </a:lnTo>
                <a:lnTo>
                  <a:pt x="4278" y="1850"/>
                </a:lnTo>
                <a:lnTo>
                  <a:pt x="4286" y="1842"/>
                </a:lnTo>
                <a:lnTo>
                  <a:pt x="4296" y="1841"/>
                </a:lnTo>
                <a:lnTo>
                  <a:pt x="4305" y="1837"/>
                </a:lnTo>
                <a:lnTo>
                  <a:pt x="4315" y="1852"/>
                </a:lnTo>
                <a:lnTo>
                  <a:pt x="4310" y="1853"/>
                </a:lnTo>
                <a:lnTo>
                  <a:pt x="4304" y="1860"/>
                </a:lnTo>
                <a:lnTo>
                  <a:pt x="4304" y="1866"/>
                </a:lnTo>
                <a:lnTo>
                  <a:pt x="4315" y="1861"/>
                </a:lnTo>
                <a:lnTo>
                  <a:pt x="4322" y="1864"/>
                </a:lnTo>
                <a:lnTo>
                  <a:pt x="4322" y="1867"/>
                </a:lnTo>
                <a:lnTo>
                  <a:pt x="4331" y="1878"/>
                </a:lnTo>
                <a:lnTo>
                  <a:pt x="4339" y="1884"/>
                </a:lnTo>
                <a:lnTo>
                  <a:pt x="4342" y="1893"/>
                </a:lnTo>
                <a:lnTo>
                  <a:pt x="4323" y="1907"/>
                </a:lnTo>
                <a:lnTo>
                  <a:pt x="4312" y="1907"/>
                </a:lnTo>
                <a:lnTo>
                  <a:pt x="4312" y="1914"/>
                </a:lnTo>
                <a:lnTo>
                  <a:pt x="4339" y="1912"/>
                </a:lnTo>
                <a:lnTo>
                  <a:pt x="4347" y="1922"/>
                </a:lnTo>
                <a:lnTo>
                  <a:pt x="4342" y="1932"/>
                </a:lnTo>
                <a:lnTo>
                  <a:pt x="4364" y="1939"/>
                </a:lnTo>
                <a:lnTo>
                  <a:pt x="4368" y="1953"/>
                </a:lnTo>
                <a:lnTo>
                  <a:pt x="4358" y="1963"/>
                </a:lnTo>
                <a:lnTo>
                  <a:pt x="4347" y="1974"/>
                </a:lnTo>
                <a:lnTo>
                  <a:pt x="4350" y="1987"/>
                </a:lnTo>
                <a:lnTo>
                  <a:pt x="4343" y="1989"/>
                </a:lnTo>
                <a:lnTo>
                  <a:pt x="4315" y="1973"/>
                </a:lnTo>
                <a:lnTo>
                  <a:pt x="4312" y="1979"/>
                </a:lnTo>
                <a:lnTo>
                  <a:pt x="4326" y="1984"/>
                </a:lnTo>
                <a:lnTo>
                  <a:pt x="4326" y="1986"/>
                </a:lnTo>
                <a:lnTo>
                  <a:pt x="4295" y="1990"/>
                </a:lnTo>
                <a:lnTo>
                  <a:pt x="4286" y="1992"/>
                </a:lnTo>
                <a:lnTo>
                  <a:pt x="4302" y="1996"/>
                </a:lnTo>
                <a:lnTo>
                  <a:pt x="4334" y="1995"/>
                </a:lnTo>
                <a:lnTo>
                  <a:pt x="4348" y="1997"/>
                </a:lnTo>
                <a:lnTo>
                  <a:pt x="4350" y="2002"/>
                </a:lnTo>
                <a:lnTo>
                  <a:pt x="4342" y="2003"/>
                </a:lnTo>
                <a:lnTo>
                  <a:pt x="4334" y="2009"/>
                </a:lnTo>
                <a:lnTo>
                  <a:pt x="4336" y="2013"/>
                </a:lnTo>
                <a:lnTo>
                  <a:pt x="4350" y="2022"/>
                </a:lnTo>
                <a:lnTo>
                  <a:pt x="4352" y="2028"/>
                </a:lnTo>
                <a:lnTo>
                  <a:pt x="4342" y="2027"/>
                </a:lnTo>
                <a:lnTo>
                  <a:pt x="4338" y="2036"/>
                </a:lnTo>
                <a:lnTo>
                  <a:pt x="4371" y="2034"/>
                </a:lnTo>
                <a:lnTo>
                  <a:pt x="4375" y="2055"/>
                </a:lnTo>
                <a:lnTo>
                  <a:pt x="4379" y="2060"/>
                </a:lnTo>
                <a:lnTo>
                  <a:pt x="4374" y="2065"/>
                </a:lnTo>
                <a:lnTo>
                  <a:pt x="4403" y="2068"/>
                </a:lnTo>
                <a:lnTo>
                  <a:pt x="4411" y="2073"/>
                </a:lnTo>
                <a:lnTo>
                  <a:pt x="4412" y="2084"/>
                </a:lnTo>
                <a:lnTo>
                  <a:pt x="4418" y="2079"/>
                </a:lnTo>
                <a:lnTo>
                  <a:pt x="4428" y="2079"/>
                </a:lnTo>
                <a:lnTo>
                  <a:pt x="4428" y="2089"/>
                </a:lnTo>
                <a:lnTo>
                  <a:pt x="4424" y="2097"/>
                </a:lnTo>
                <a:lnTo>
                  <a:pt x="4429" y="2102"/>
                </a:lnTo>
                <a:lnTo>
                  <a:pt x="4431" y="2110"/>
                </a:lnTo>
                <a:lnTo>
                  <a:pt x="4420" y="2122"/>
                </a:lnTo>
                <a:lnTo>
                  <a:pt x="4420" y="2126"/>
                </a:lnTo>
                <a:lnTo>
                  <a:pt x="4433" y="2119"/>
                </a:lnTo>
                <a:lnTo>
                  <a:pt x="4447" y="2130"/>
                </a:lnTo>
                <a:lnTo>
                  <a:pt x="4452" y="2125"/>
                </a:lnTo>
                <a:lnTo>
                  <a:pt x="4462" y="2120"/>
                </a:lnTo>
                <a:lnTo>
                  <a:pt x="4463" y="2129"/>
                </a:lnTo>
                <a:lnTo>
                  <a:pt x="4473" y="2132"/>
                </a:lnTo>
                <a:lnTo>
                  <a:pt x="4461" y="2162"/>
                </a:lnTo>
                <a:lnTo>
                  <a:pt x="4469" y="2154"/>
                </a:lnTo>
                <a:lnTo>
                  <a:pt x="4481" y="2138"/>
                </a:lnTo>
                <a:lnTo>
                  <a:pt x="4490" y="2131"/>
                </a:lnTo>
                <a:lnTo>
                  <a:pt x="4489" y="2145"/>
                </a:lnTo>
                <a:lnTo>
                  <a:pt x="4493" y="2145"/>
                </a:lnTo>
                <a:lnTo>
                  <a:pt x="4499" y="2137"/>
                </a:lnTo>
                <a:lnTo>
                  <a:pt x="4501" y="2149"/>
                </a:lnTo>
                <a:lnTo>
                  <a:pt x="4504" y="2158"/>
                </a:lnTo>
                <a:lnTo>
                  <a:pt x="4510" y="2164"/>
                </a:lnTo>
                <a:lnTo>
                  <a:pt x="4522" y="2167"/>
                </a:lnTo>
                <a:lnTo>
                  <a:pt x="4536" y="2174"/>
                </a:lnTo>
                <a:lnTo>
                  <a:pt x="4543" y="2170"/>
                </a:lnTo>
                <a:lnTo>
                  <a:pt x="4542" y="2163"/>
                </a:lnTo>
                <a:lnTo>
                  <a:pt x="4552" y="2156"/>
                </a:lnTo>
                <a:lnTo>
                  <a:pt x="4559" y="2165"/>
                </a:lnTo>
                <a:lnTo>
                  <a:pt x="4557" y="2174"/>
                </a:lnTo>
                <a:lnTo>
                  <a:pt x="4568" y="2176"/>
                </a:lnTo>
                <a:lnTo>
                  <a:pt x="4575" y="2181"/>
                </a:lnTo>
                <a:lnTo>
                  <a:pt x="4581" y="2183"/>
                </a:lnTo>
                <a:lnTo>
                  <a:pt x="4586" y="2192"/>
                </a:lnTo>
                <a:lnTo>
                  <a:pt x="4581" y="2199"/>
                </a:lnTo>
                <a:lnTo>
                  <a:pt x="4581" y="2203"/>
                </a:lnTo>
                <a:lnTo>
                  <a:pt x="4580" y="2206"/>
                </a:lnTo>
                <a:lnTo>
                  <a:pt x="4571" y="2208"/>
                </a:lnTo>
                <a:lnTo>
                  <a:pt x="4565" y="2206"/>
                </a:lnTo>
                <a:lnTo>
                  <a:pt x="4558" y="2207"/>
                </a:lnTo>
                <a:lnTo>
                  <a:pt x="4544" y="2213"/>
                </a:lnTo>
                <a:lnTo>
                  <a:pt x="4539" y="2216"/>
                </a:lnTo>
                <a:lnTo>
                  <a:pt x="4539" y="2218"/>
                </a:lnTo>
                <a:lnTo>
                  <a:pt x="4524" y="2228"/>
                </a:lnTo>
                <a:lnTo>
                  <a:pt x="4494" y="2232"/>
                </a:lnTo>
                <a:lnTo>
                  <a:pt x="4477" y="2238"/>
                </a:lnTo>
                <a:lnTo>
                  <a:pt x="4469" y="2246"/>
                </a:lnTo>
                <a:lnTo>
                  <a:pt x="4482" y="2246"/>
                </a:lnTo>
                <a:lnTo>
                  <a:pt x="4495" y="2242"/>
                </a:lnTo>
                <a:lnTo>
                  <a:pt x="4510" y="2233"/>
                </a:lnTo>
                <a:lnTo>
                  <a:pt x="4515" y="2235"/>
                </a:lnTo>
                <a:lnTo>
                  <a:pt x="4482" y="2251"/>
                </a:lnTo>
                <a:lnTo>
                  <a:pt x="4467" y="2256"/>
                </a:lnTo>
                <a:lnTo>
                  <a:pt x="4452" y="2256"/>
                </a:lnTo>
                <a:lnTo>
                  <a:pt x="4436" y="2280"/>
                </a:lnTo>
                <a:lnTo>
                  <a:pt x="4424" y="2276"/>
                </a:lnTo>
                <a:lnTo>
                  <a:pt x="4413" y="2267"/>
                </a:lnTo>
                <a:lnTo>
                  <a:pt x="4399" y="2264"/>
                </a:lnTo>
                <a:lnTo>
                  <a:pt x="4386" y="2265"/>
                </a:lnTo>
                <a:lnTo>
                  <a:pt x="4387" y="2274"/>
                </a:lnTo>
                <a:lnTo>
                  <a:pt x="4404" y="2276"/>
                </a:lnTo>
                <a:lnTo>
                  <a:pt x="4419" y="2282"/>
                </a:lnTo>
                <a:lnTo>
                  <a:pt x="4430" y="2289"/>
                </a:lnTo>
                <a:lnTo>
                  <a:pt x="4426" y="2314"/>
                </a:lnTo>
                <a:lnTo>
                  <a:pt x="4438" y="2308"/>
                </a:lnTo>
                <a:lnTo>
                  <a:pt x="4451" y="2298"/>
                </a:lnTo>
                <a:lnTo>
                  <a:pt x="4456" y="2291"/>
                </a:lnTo>
                <a:lnTo>
                  <a:pt x="4468" y="2283"/>
                </a:lnTo>
                <a:lnTo>
                  <a:pt x="4479" y="2272"/>
                </a:lnTo>
                <a:lnTo>
                  <a:pt x="4496" y="2265"/>
                </a:lnTo>
                <a:lnTo>
                  <a:pt x="4506" y="2251"/>
                </a:lnTo>
                <a:lnTo>
                  <a:pt x="4519" y="2244"/>
                </a:lnTo>
                <a:lnTo>
                  <a:pt x="4547" y="2237"/>
                </a:lnTo>
                <a:lnTo>
                  <a:pt x="4563" y="2240"/>
                </a:lnTo>
                <a:lnTo>
                  <a:pt x="4569" y="2238"/>
                </a:lnTo>
                <a:lnTo>
                  <a:pt x="4560" y="2234"/>
                </a:lnTo>
                <a:lnTo>
                  <a:pt x="4546" y="2231"/>
                </a:lnTo>
                <a:lnTo>
                  <a:pt x="4530" y="2234"/>
                </a:lnTo>
                <a:lnTo>
                  <a:pt x="4538" y="2229"/>
                </a:lnTo>
                <a:lnTo>
                  <a:pt x="4555" y="2226"/>
                </a:lnTo>
                <a:lnTo>
                  <a:pt x="4582" y="2228"/>
                </a:lnTo>
                <a:lnTo>
                  <a:pt x="4594" y="2228"/>
                </a:lnTo>
                <a:lnTo>
                  <a:pt x="4596" y="2233"/>
                </a:lnTo>
                <a:lnTo>
                  <a:pt x="4595" y="2243"/>
                </a:lnTo>
                <a:lnTo>
                  <a:pt x="4597" y="2253"/>
                </a:lnTo>
                <a:lnTo>
                  <a:pt x="4598" y="2265"/>
                </a:lnTo>
                <a:lnTo>
                  <a:pt x="4591" y="2275"/>
                </a:lnTo>
                <a:lnTo>
                  <a:pt x="4590" y="2285"/>
                </a:lnTo>
                <a:lnTo>
                  <a:pt x="4592" y="2301"/>
                </a:lnTo>
                <a:lnTo>
                  <a:pt x="4595" y="2301"/>
                </a:lnTo>
                <a:lnTo>
                  <a:pt x="4607" y="2274"/>
                </a:lnTo>
                <a:lnTo>
                  <a:pt x="4616" y="2267"/>
                </a:lnTo>
                <a:lnTo>
                  <a:pt x="4629" y="2266"/>
                </a:lnTo>
                <a:lnTo>
                  <a:pt x="4637" y="2269"/>
                </a:lnTo>
                <a:lnTo>
                  <a:pt x="4633" y="2274"/>
                </a:lnTo>
                <a:lnTo>
                  <a:pt x="4667" y="2286"/>
                </a:lnTo>
                <a:lnTo>
                  <a:pt x="4668" y="2289"/>
                </a:lnTo>
                <a:lnTo>
                  <a:pt x="4662" y="2293"/>
                </a:lnTo>
                <a:lnTo>
                  <a:pt x="4668" y="2303"/>
                </a:lnTo>
                <a:lnTo>
                  <a:pt x="4675" y="2307"/>
                </a:lnTo>
                <a:lnTo>
                  <a:pt x="4676" y="2313"/>
                </a:lnTo>
                <a:lnTo>
                  <a:pt x="4680" y="2315"/>
                </a:lnTo>
                <a:lnTo>
                  <a:pt x="4680" y="2323"/>
                </a:lnTo>
                <a:lnTo>
                  <a:pt x="4675" y="2325"/>
                </a:lnTo>
                <a:lnTo>
                  <a:pt x="4670" y="2330"/>
                </a:lnTo>
                <a:lnTo>
                  <a:pt x="4648" y="2321"/>
                </a:lnTo>
                <a:lnTo>
                  <a:pt x="4655" y="2334"/>
                </a:lnTo>
                <a:lnTo>
                  <a:pt x="4660" y="2336"/>
                </a:lnTo>
                <a:lnTo>
                  <a:pt x="4668" y="2336"/>
                </a:lnTo>
                <a:lnTo>
                  <a:pt x="4672" y="2350"/>
                </a:lnTo>
                <a:lnTo>
                  <a:pt x="4668" y="2353"/>
                </a:lnTo>
                <a:lnTo>
                  <a:pt x="4668" y="2357"/>
                </a:lnTo>
                <a:lnTo>
                  <a:pt x="4677" y="2371"/>
                </a:lnTo>
                <a:lnTo>
                  <a:pt x="4677" y="2373"/>
                </a:lnTo>
                <a:lnTo>
                  <a:pt x="4667" y="2372"/>
                </a:lnTo>
                <a:lnTo>
                  <a:pt x="4664" y="2378"/>
                </a:lnTo>
                <a:lnTo>
                  <a:pt x="4681" y="2383"/>
                </a:lnTo>
                <a:lnTo>
                  <a:pt x="4686" y="2395"/>
                </a:lnTo>
                <a:lnTo>
                  <a:pt x="4671" y="2394"/>
                </a:lnTo>
                <a:lnTo>
                  <a:pt x="4664" y="2391"/>
                </a:lnTo>
                <a:lnTo>
                  <a:pt x="4668" y="2398"/>
                </a:lnTo>
                <a:close/>
              </a:path>
            </a:pathLst>
          </a:custGeom>
          <a:solidFill>
            <a:schemeClr val="bg2"/>
          </a:solidFill>
          <a:ln w="6350" cap="flat" cmpd="sng">
            <a:noFill/>
            <a:prstDash val="solid"/>
            <a:round/>
            <a:headEnd type="none" w="med" len="med"/>
            <a:tailEnd type="none" w="med" len="me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/>
          <a:lstStyle/>
          <a:p>
            <a:endParaRPr lang="en-US" dirty="0"/>
          </a:p>
        </p:txBody>
      </p:sp>
      <p:sp>
        <p:nvSpPr>
          <p:cNvPr id="11" name="Freeform 10"/>
          <p:cNvSpPr/>
          <p:nvPr/>
        </p:nvSpPr>
        <p:spPr>
          <a:xfrm>
            <a:off x="823981" y="2471992"/>
            <a:ext cx="1489962" cy="722792"/>
          </a:xfrm>
          <a:custGeom>
            <a:avLst/>
            <a:gdLst>
              <a:gd name="connsiteX0" fmla="*/ 901782 w 1489962"/>
              <a:gd name="connsiteY0" fmla="*/ 0 h 722792"/>
              <a:gd name="connsiteX1" fmla="*/ 915642 w 1489962"/>
              <a:gd name="connsiteY1" fmla="*/ 0 h 722792"/>
              <a:gd name="connsiteX2" fmla="*/ 912864 w 1489962"/>
              <a:gd name="connsiteY2" fmla="*/ 1797 h 722792"/>
              <a:gd name="connsiteX3" fmla="*/ 906187 w 1489962"/>
              <a:gd name="connsiteY3" fmla="*/ 49 h 722792"/>
              <a:gd name="connsiteX4" fmla="*/ 905233 w 1489962"/>
              <a:gd name="connsiteY4" fmla="*/ 2846 h 722792"/>
              <a:gd name="connsiteX5" fmla="*/ 898358 w 1489962"/>
              <a:gd name="connsiteY5" fmla="*/ 0 h 722792"/>
              <a:gd name="connsiteX6" fmla="*/ 898556 w 1489962"/>
              <a:gd name="connsiteY6" fmla="*/ 0 h 722792"/>
              <a:gd name="connsiteX7" fmla="*/ 898556 w 1489962"/>
              <a:gd name="connsiteY7" fmla="*/ 399 h 722792"/>
              <a:gd name="connsiteX8" fmla="*/ 830477 w 1489962"/>
              <a:gd name="connsiteY8" fmla="*/ 0 h 722792"/>
              <a:gd name="connsiteX9" fmla="*/ 892197 w 1489962"/>
              <a:gd name="connsiteY9" fmla="*/ 0 h 722792"/>
              <a:gd name="connsiteX10" fmla="*/ 892197 w 1489962"/>
              <a:gd name="connsiteY10" fmla="*/ 399 h 722792"/>
              <a:gd name="connsiteX11" fmla="*/ 893151 w 1489962"/>
              <a:gd name="connsiteY11" fmla="*/ 3895 h 722792"/>
              <a:gd name="connsiteX12" fmla="*/ 893151 w 1489962"/>
              <a:gd name="connsiteY12" fmla="*/ 4595 h 722792"/>
              <a:gd name="connsiteX13" fmla="*/ 891561 w 1489962"/>
              <a:gd name="connsiteY13" fmla="*/ 4595 h 722792"/>
              <a:gd name="connsiteX14" fmla="*/ 889017 w 1489962"/>
              <a:gd name="connsiteY14" fmla="*/ 3196 h 722792"/>
              <a:gd name="connsiteX15" fmla="*/ 888699 w 1489962"/>
              <a:gd name="connsiteY15" fmla="*/ 7042 h 722792"/>
              <a:gd name="connsiteX16" fmla="*/ 890289 w 1489962"/>
              <a:gd name="connsiteY16" fmla="*/ 9490 h 722792"/>
              <a:gd name="connsiteX17" fmla="*/ 889017 w 1489962"/>
              <a:gd name="connsiteY17" fmla="*/ 11238 h 722792"/>
              <a:gd name="connsiteX18" fmla="*/ 888063 w 1489962"/>
              <a:gd name="connsiteY18" fmla="*/ 16133 h 722792"/>
              <a:gd name="connsiteX19" fmla="*/ 886473 w 1489962"/>
              <a:gd name="connsiteY19" fmla="*/ 18581 h 722792"/>
              <a:gd name="connsiteX20" fmla="*/ 883930 w 1489962"/>
              <a:gd name="connsiteY20" fmla="*/ 18581 h 722792"/>
              <a:gd name="connsiteX21" fmla="*/ 883294 w 1489962"/>
              <a:gd name="connsiteY21" fmla="*/ 21028 h 722792"/>
              <a:gd name="connsiteX22" fmla="*/ 881704 w 1489962"/>
              <a:gd name="connsiteY22" fmla="*/ 21728 h 722792"/>
              <a:gd name="connsiteX23" fmla="*/ 879796 w 1489962"/>
              <a:gd name="connsiteY23" fmla="*/ 20679 h 722792"/>
              <a:gd name="connsiteX24" fmla="*/ 878524 w 1489962"/>
              <a:gd name="connsiteY24" fmla="*/ 23826 h 722792"/>
              <a:gd name="connsiteX25" fmla="*/ 876935 w 1489962"/>
              <a:gd name="connsiteY25" fmla="*/ 21028 h 722792"/>
              <a:gd name="connsiteX26" fmla="*/ 875027 w 1489962"/>
              <a:gd name="connsiteY26" fmla="*/ 20329 h 722792"/>
              <a:gd name="connsiteX27" fmla="*/ 873119 w 1489962"/>
              <a:gd name="connsiteY27" fmla="*/ 18231 h 722792"/>
              <a:gd name="connsiteX28" fmla="*/ 869304 w 1489962"/>
              <a:gd name="connsiteY28" fmla="*/ 16483 h 722792"/>
              <a:gd name="connsiteX29" fmla="*/ 865170 w 1489962"/>
              <a:gd name="connsiteY29" fmla="*/ 12637 h 722792"/>
              <a:gd name="connsiteX30" fmla="*/ 863580 w 1489962"/>
              <a:gd name="connsiteY30" fmla="*/ 14035 h 722792"/>
              <a:gd name="connsiteX31" fmla="*/ 862944 w 1489962"/>
              <a:gd name="connsiteY31" fmla="*/ 9140 h 722792"/>
              <a:gd name="connsiteX32" fmla="*/ 860719 w 1489962"/>
              <a:gd name="connsiteY32" fmla="*/ 12287 h 722792"/>
              <a:gd name="connsiteX33" fmla="*/ 857539 w 1489962"/>
              <a:gd name="connsiteY33" fmla="*/ 12637 h 722792"/>
              <a:gd name="connsiteX34" fmla="*/ 855949 w 1489962"/>
              <a:gd name="connsiteY34" fmla="*/ 10888 h 722792"/>
              <a:gd name="connsiteX35" fmla="*/ 854677 w 1489962"/>
              <a:gd name="connsiteY35" fmla="*/ 12287 h 722792"/>
              <a:gd name="connsiteX36" fmla="*/ 851498 w 1489962"/>
              <a:gd name="connsiteY36" fmla="*/ 12287 h 722792"/>
              <a:gd name="connsiteX37" fmla="*/ 845139 w 1489962"/>
              <a:gd name="connsiteY37" fmla="*/ 9140 h 722792"/>
              <a:gd name="connsiteX38" fmla="*/ 843867 w 1489962"/>
              <a:gd name="connsiteY38" fmla="*/ 7042 h 722792"/>
              <a:gd name="connsiteX39" fmla="*/ 0 w 1489962"/>
              <a:gd name="connsiteY39" fmla="*/ 0 h 722792"/>
              <a:gd name="connsiteX40" fmla="*/ 828846 w 1489962"/>
              <a:gd name="connsiteY40" fmla="*/ 0 h 722792"/>
              <a:gd name="connsiteX41" fmla="*/ 828605 w 1489962"/>
              <a:gd name="connsiteY41" fmla="*/ 399 h 722792"/>
              <a:gd name="connsiteX42" fmla="*/ 826697 w 1489962"/>
              <a:gd name="connsiteY42" fmla="*/ 4595 h 722792"/>
              <a:gd name="connsiteX43" fmla="*/ 827333 w 1489962"/>
              <a:gd name="connsiteY43" fmla="*/ 7042 h 722792"/>
              <a:gd name="connsiteX44" fmla="*/ 830194 w 1489962"/>
              <a:gd name="connsiteY44" fmla="*/ 9140 h 722792"/>
              <a:gd name="connsiteX45" fmla="*/ 832420 w 1489962"/>
              <a:gd name="connsiteY45" fmla="*/ 7741 h 722792"/>
              <a:gd name="connsiteX46" fmla="*/ 832102 w 1489962"/>
              <a:gd name="connsiteY46" fmla="*/ 5993 h 722792"/>
              <a:gd name="connsiteX47" fmla="*/ 832102 w 1489962"/>
              <a:gd name="connsiteY47" fmla="*/ 3895 h 722792"/>
              <a:gd name="connsiteX48" fmla="*/ 834964 w 1489962"/>
              <a:gd name="connsiteY48" fmla="*/ 7042 h 722792"/>
              <a:gd name="connsiteX49" fmla="*/ 840051 w 1489962"/>
              <a:gd name="connsiteY49" fmla="*/ 8790 h 722792"/>
              <a:gd name="connsiteX50" fmla="*/ 843867 w 1489962"/>
              <a:gd name="connsiteY50" fmla="*/ 10888 h 722792"/>
              <a:gd name="connsiteX51" fmla="*/ 844503 w 1489962"/>
              <a:gd name="connsiteY51" fmla="*/ 12637 h 722792"/>
              <a:gd name="connsiteX52" fmla="*/ 844503 w 1489962"/>
              <a:gd name="connsiteY52" fmla="*/ 14735 h 722792"/>
              <a:gd name="connsiteX53" fmla="*/ 846410 w 1489962"/>
              <a:gd name="connsiteY53" fmla="*/ 11588 h 722792"/>
              <a:gd name="connsiteX54" fmla="*/ 852770 w 1489962"/>
              <a:gd name="connsiteY54" fmla="*/ 14035 h 722792"/>
              <a:gd name="connsiteX55" fmla="*/ 853088 w 1489962"/>
              <a:gd name="connsiteY55" fmla="*/ 16133 h 722792"/>
              <a:gd name="connsiteX56" fmla="*/ 850862 w 1489962"/>
              <a:gd name="connsiteY56" fmla="*/ 17882 h 722792"/>
              <a:gd name="connsiteX57" fmla="*/ 849590 w 1489962"/>
              <a:gd name="connsiteY57" fmla="*/ 20329 h 722792"/>
              <a:gd name="connsiteX58" fmla="*/ 851498 w 1489962"/>
              <a:gd name="connsiteY58" fmla="*/ 20679 h 722792"/>
              <a:gd name="connsiteX59" fmla="*/ 852770 w 1489962"/>
              <a:gd name="connsiteY59" fmla="*/ 17882 h 722792"/>
              <a:gd name="connsiteX60" fmla="*/ 854995 w 1489962"/>
              <a:gd name="connsiteY60" fmla="*/ 15434 h 722792"/>
              <a:gd name="connsiteX61" fmla="*/ 858811 w 1489962"/>
              <a:gd name="connsiteY61" fmla="*/ 14735 h 722792"/>
              <a:gd name="connsiteX62" fmla="*/ 861355 w 1489962"/>
              <a:gd name="connsiteY62" fmla="*/ 16133 h 722792"/>
              <a:gd name="connsiteX63" fmla="*/ 862308 w 1489962"/>
              <a:gd name="connsiteY63" fmla="*/ 18581 h 722792"/>
              <a:gd name="connsiteX64" fmla="*/ 866124 w 1489962"/>
              <a:gd name="connsiteY64" fmla="*/ 22427 h 722792"/>
              <a:gd name="connsiteX65" fmla="*/ 870257 w 1489962"/>
              <a:gd name="connsiteY65" fmla="*/ 23826 h 722792"/>
              <a:gd name="connsiteX66" fmla="*/ 871211 w 1489962"/>
              <a:gd name="connsiteY66" fmla="*/ 25574 h 722792"/>
              <a:gd name="connsiteX67" fmla="*/ 873755 w 1489962"/>
              <a:gd name="connsiteY67" fmla="*/ 24175 h 722792"/>
              <a:gd name="connsiteX68" fmla="*/ 874709 w 1489962"/>
              <a:gd name="connsiteY68" fmla="*/ 25924 h 722792"/>
              <a:gd name="connsiteX69" fmla="*/ 874391 w 1489962"/>
              <a:gd name="connsiteY69" fmla="*/ 27672 h 722792"/>
              <a:gd name="connsiteX70" fmla="*/ 876935 w 1489962"/>
              <a:gd name="connsiteY70" fmla="*/ 31169 h 722792"/>
              <a:gd name="connsiteX71" fmla="*/ 877253 w 1489962"/>
              <a:gd name="connsiteY71" fmla="*/ 33267 h 722792"/>
              <a:gd name="connsiteX72" fmla="*/ 878842 w 1489962"/>
              <a:gd name="connsiteY72" fmla="*/ 41309 h 722792"/>
              <a:gd name="connsiteX73" fmla="*/ 878524 w 1489962"/>
              <a:gd name="connsiteY73" fmla="*/ 45155 h 722792"/>
              <a:gd name="connsiteX74" fmla="*/ 877889 w 1489962"/>
              <a:gd name="connsiteY74" fmla="*/ 47253 h 722792"/>
              <a:gd name="connsiteX75" fmla="*/ 876299 w 1489962"/>
              <a:gd name="connsiteY75" fmla="*/ 49700 h 722792"/>
              <a:gd name="connsiteX76" fmla="*/ 869304 w 1489962"/>
              <a:gd name="connsiteY76" fmla="*/ 49700 h 722792"/>
              <a:gd name="connsiteX77" fmla="*/ 866760 w 1489962"/>
              <a:gd name="connsiteY77" fmla="*/ 52148 h 722792"/>
              <a:gd name="connsiteX78" fmla="*/ 864534 w 1489962"/>
              <a:gd name="connsiteY78" fmla="*/ 53547 h 722792"/>
              <a:gd name="connsiteX79" fmla="*/ 861037 w 1489962"/>
              <a:gd name="connsiteY79" fmla="*/ 53896 h 722792"/>
              <a:gd name="connsiteX80" fmla="*/ 853724 w 1489962"/>
              <a:gd name="connsiteY80" fmla="*/ 52847 h 722792"/>
              <a:gd name="connsiteX81" fmla="*/ 850862 w 1489962"/>
              <a:gd name="connsiteY81" fmla="*/ 53896 h 722792"/>
              <a:gd name="connsiteX82" fmla="*/ 847364 w 1489962"/>
              <a:gd name="connsiteY82" fmla="*/ 52498 h 722792"/>
              <a:gd name="connsiteX83" fmla="*/ 846092 w 1489962"/>
              <a:gd name="connsiteY83" fmla="*/ 54945 h 722792"/>
              <a:gd name="connsiteX84" fmla="*/ 848954 w 1489962"/>
              <a:gd name="connsiteY84" fmla="*/ 60190 h 722792"/>
              <a:gd name="connsiteX85" fmla="*/ 854041 w 1489962"/>
              <a:gd name="connsiteY85" fmla="*/ 59841 h 722792"/>
              <a:gd name="connsiteX86" fmla="*/ 854677 w 1489962"/>
              <a:gd name="connsiteY86" fmla="*/ 62288 h 722792"/>
              <a:gd name="connsiteX87" fmla="*/ 850862 w 1489962"/>
              <a:gd name="connsiteY87" fmla="*/ 63687 h 722792"/>
              <a:gd name="connsiteX88" fmla="*/ 848000 w 1489962"/>
              <a:gd name="connsiteY88" fmla="*/ 62288 h 722792"/>
              <a:gd name="connsiteX89" fmla="*/ 844185 w 1489962"/>
              <a:gd name="connsiteY89" fmla="*/ 62987 h 722792"/>
              <a:gd name="connsiteX90" fmla="*/ 842913 w 1489962"/>
              <a:gd name="connsiteY90" fmla="*/ 69631 h 722792"/>
              <a:gd name="connsiteX91" fmla="*/ 842913 w 1489962"/>
              <a:gd name="connsiteY91" fmla="*/ 73477 h 722792"/>
              <a:gd name="connsiteX92" fmla="*/ 844503 w 1489962"/>
              <a:gd name="connsiteY92" fmla="*/ 84317 h 722792"/>
              <a:gd name="connsiteX93" fmla="*/ 839097 w 1489962"/>
              <a:gd name="connsiteY93" fmla="*/ 77323 h 722792"/>
              <a:gd name="connsiteX94" fmla="*/ 837190 w 1489962"/>
              <a:gd name="connsiteY94" fmla="*/ 78372 h 722792"/>
              <a:gd name="connsiteX95" fmla="*/ 837508 w 1489962"/>
              <a:gd name="connsiteY95" fmla="*/ 80820 h 722792"/>
              <a:gd name="connsiteX96" fmla="*/ 834964 w 1489962"/>
              <a:gd name="connsiteY96" fmla="*/ 82918 h 722792"/>
              <a:gd name="connsiteX97" fmla="*/ 834964 w 1489962"/>
              <a:gd name="connsiteY97" fmla="*/ 85715 h 722792"/>
              <a:gd name="connsiteX98" fmla="*/ 833692 w 1489962"/>
              <a:gd name="connsiteY98" fmla="*/ 88163 h 722792"/>
              <a:gd name="connsiteX99" fmla="*/ 833374 w 1489962"/>
              <a:gd name="connsiteY99" fmla="*/ 89911 h 722792"/>
              <a:gd name="connsiteX100" fmla="*/ 828287 w 1489962"/>
              <a:gd name="connsiteY100" fmla="*/ 89911 h 722792"/>
              <a:gd name="connsiteX101" fmla="*/ 829241 w 1489962"/>
              <a:gd name="connsiteY101" fmla="*/ 93757 h 722792"/>
              <a:gd name="connsiteX102" fmla="*/ 830830 w 1489962"/>
              <a:gd name="connsiteY102" fmla="*/ 95156 h 722792"/>
              <a:gd name="connsiteX103" fmla="*/ 827651 w 1489962"/>
              <a:gd name="connsiteY103" fmla="*/ 101450 h 722792"/>
              <a:gd name="connsiteX104" fmla="*/ 820656 w 1489962"/>
              <a:gd name="connsiteY104" fmla="*/ 107044 h 722792"/>
              <a:gd name="connsiteX105" fmla="*/ 818748 w 1489962"/>
              <a:gd name="connsiteY105" fmla="*/ 109492 h 722792"/>
              <a:gd name="connsiteX106" fmla="*/ 811117 w 1489962"/>
              <a:gd name="connsiteY106" fmla="*/ 110191 h 722792"/>
              <a:gd name="connsiteX107" fmla="*/ 809527 w 1489962"/>
              <a:gd name="connsiteY107" fmla="*/ 111940 h 722792"/>
              <a:gd name="connsiteX108" fmla="*/ 816522 w 1489962"/>
              <a:gd name="connsiteY108" fmla="*/ 117884 h 722792"/>
              <a:gd name="connsiteX109" fmla="*/ 816522 w 1489962"/>
              <a:gd name="connsiteY109" fmla="*/ 119982 h 722792"/>
              <a:gd name="connsiteX110" fmla="*/ 815568 w 1489962"/>
              <a:gd name="connsiteY110" fmla="*/ 124178 h 722792"/>
              <a:gd name="connsiteX111" fmla="*/ 814932 w 1489962"/>
              <a:gd name="connsiteY111" fmla="*/ 129073 h 722792"/>
              <a:gd name="connsiteX112" fmla="*/ 813978 w 1489962"/>
              <a:gd name="connsiteY112" fmla="*/ 131171 h 722792"/>
              <a:gd name="connsiteX113" fmla="*/ 810481 w 1489962"/>
              <a:gd name="connsiteY113" fmla="*/ 132570 h 722792"/>
              <a:gd name="connsiteX114" fmla="*/ 811117 w 1489962"/>
              <a:gd name="connsiteY114" fmla="*/ 141311 h 722792"/>
              <a:gd name="connsiteX115" fmla="*/ 809845 w 1489962"/>
              <a:gd name="connsiteY115" fmla="*/ 144808 h 722792"/>
              <a:gd name="connsiteX116" fmla="*/ 807619 w 1489962"/>
              <a:gd name="connsiteY116" fmla="*/ 145157 h 722792"/>
              <a:gd name="connsiteX117" fmla="*/ 806665 w 1489962"/>
              <a:gd name="connsiteY117" fmla="*/ 146906 h 722792"/>
              <a:gd name="connsiteX118" fmla="*/ 807937 w 1489962"/>
              <a:gd name="connsiteY118" fmla="*/ 152500 h 722792"/>
              <a:gd name="connsiteX119" fmla="*/ 806983 w 1489962"/>
              <a:gd name="connsiteY119" fmla="*/ 161941 h 722792"/>
              <a:gd name="connsiteX120" fmla="*/ 806665 w 1489962"/>
              <a:gd name="connsiteY120" fmla="*/ 165437 h 722792"/>
              <a:gd name="connsiteX121" fmla="*/ 805394 w 1489962"/>
              <a:gd name="connsiteY121" fmla="*/ 176976 h 722792"/>
              <a:gd name="connsiteX122" fmla="*/ 805394 w 1489962"/>
              <a:gd name="connsiteY122" fmla="*/ 186417 h 722792"/>
              <a:gd name="connsiteX123" fmla="*/ 806029 w 1489962"/>
              <a:gd name="connsiteY123" fmla="*/ 192012 h 722792"/>
              <a:gd name="connsiteX124" fmla="*/ 806029 w 1489962"/>
              <a:gd name="connsiteY124" fmla="*/ 195858 h 722792"/>
              <a:gd name="connsiteX125" fmla="*/ 802850 w 1489962"/>
              <a:gd name="connsiteY125" fmla="*/ 202152 h 722792"/>
              <a:gd name="connsiteX126" fmla="*/ 805394 w 1489962"/>
              <a:gd name="connsiteY126" fmla="*/ 202851 h 722792"/>
              <a:gd name="connsiteX127" fmla="*/ 806665 w 1489962"/>
              <a:gd name="connsiteY127" fmla="*/ 205998 h 722792"/>
              <a:gd name="connsiteX128" fmla="*/ 809209 w 1489962"/>
              <a:gd name="connsiteY128" fmla="*/ 210194 h 722792"/>
              <a:gd name="connsiteX129" fmla="*/ 811117 w 1489962"/>
              <a:gd name="connsiteY129" fmla="*/ 212292 h 722792"/>
              <a:gd name="connsiteX130" fmla="*/ 811435 w 1489962"/>
              <a:gd name="connsiteY130" fmla="*/ 212292 h 722792"/>
              <a:gd name="connsiteX131" fmla="*/ 813343 w 1489962"/>
              <a:gd name="connsiteY131" fmla="*/ 210893 h 722792"/>
              <a:gd name="connsiteX132" fmla="*/ 813661 w 1489962"/>
              <a:gd name="connsiteY132" fmla="*/ 213341 h 722792"/>
              <a:gd name="connsiteX133" fmla="*/ 813978 w 1489962"/>
              <a:gd name="connsiteY133" fmla="*/ 221383 h 722792"/>
              <a:gd name="connsiteX134" fmla="*/ 815250 w 1489962"/>
              <a:gd name="connsiteY134" fmla="*/ 219635 h 722792"/>
              <a:gd name="connsiteX135" fmla="*/ 815250 w 1489962"/>
              <a:gd name="connsiteY135" fmla="*/ 211942 h 722792"/>
              <a:gd name="connsiteX136" fmla="*/ 816522 w 1489962"/>
              <a:gd name="connsiteY136" fmla="*/ 210893 h 722792"/>
              <a:gd name="connsiteX137" fmla="*/ 825425 w 1489962"/>
              <a:gd name="connsiteY137" fmla="*/ 210893 h 722792"/>
              <a:gd name="connsiteX138" fmla="*/ 827015 w 1489962"/>
              <a:gd name="connsiteY138" fmla="*/ 212292 h 722792"/>
              <a:gd name="connsiteX139" fmla="*/ 829241 w 1489962"/>
              <a:gd name="connsiteY139" fmla="*/ 212292 h 722792"/>
              <a:gd name="connsiteX140" fmla="*/ 830830 w 1489962"/>
              <a:gd name="connsiteY140" fmla="*/ 211592 h 722792"/>
              <a:gd name="connsiteX141" fmla="*/ 833692 w 1489962"/>
              <a:gd name="connsiteY141" fmla="*/ 213341 h 722792"/>
              <a:gd name="connsiteX142" fmla="*/ 834328 w 1489962"/>
              <a:gd name="connsiteY142" fmla="*/ 215439 h 722792"/>
              <a:gd name="connsiteX143" fmla="*/ 835600 w 1489962"/>
              <a:gd name="connsiteY143" fmla="*/ 224879 h 722792"/>
              <a:gd name="connsiteX144" fmla="*/ 841323 w 1489962"/>
              <a:gd name="connsiteY144" fmla="*/ 240264 h 722792"/>
              <a:gd name="connsiteX145" fmla="*/ 841323 w 1489962"/>
              <a:gd name="connsiteY145" fmla="*/ 247258 h 722792"/>
              <a:gd name="connsiteX146" fmla="*/ 841959 w 1489962"/>
              <a:gd name="connsiteY146" fmla="*/ 252153 h 722792"/>
              <a:gd name="connsiteX147" fmla="*/ 845775 w 1489962"/>
              <a:gd name="connsiteY147" fmla="*/ 258796 h 722792"/>
              <a:gd name="connsiteX148" fmla="*/ 846410 w 1489962"/>
              <a:gd name="connsiteY148" fmla="*/ 268237 h 722792"/>
              <a:gd name="connsiteX149" fmla="*/ 846092 w 1489962"/>
              <a:gd name="connsiteY149" fmla="*/ 271034 h 722792"/>
              <a:gd name="connsiteX150" fmla="*/ 845139 w 1489962"/>
              <a:gd name="connsiteY150" fmla="*/ 274181 h 722792"/>
              <a:gd name="connsiteX151" fmla="*/ 842595 w 1489962"/>
              <a:gd name="connsiteY151" fmla="*/ 276279 h 722792"/>
              <a:gd name="connsiteX152" fmla="*/ 840687 w 1489962"/>
              <a:gd name="connsiteY152" fmla="*/ 278028 h 722792"/>
              <a:gd name="connsiteX153" fmla="*/ 841005 w 1489962"/>
              <a:gd name="connsiteY153" fmla="*/ 278727 h 722792"/>
              <a:gd name="connsiteX154" fmla="*/ 847682 w 1489962"/>
              <a:gd name="connsiteY154" fmla="*/ 274881 h 722792"/>
              <a:gd name="connsiteX155" fmla="*/ 847682 w 1489962"/>
              <a:gd name="connsiteY155" fmla="*/ 278028 h 722792"/>
              <a:gd name="connsiteX156" fmla="*/ 848954 w 1489962"/>
              <a:gd name="connsiteY156" fmla="*/ 278028 h 722792"/>
              <a:gd name="connsiteX157" fmla="*/ 854041 w 1489962"/>
              <a:gd name="connsiteY157" fmla="*/ 273832 h 722792"/>
              <a:gd name="connsiteX158" fmla="*/ 869304 w 1489962"/>
              <a:gd name="connsiteY158" fmla="*/ 266139 h 722792"/>
              <a:gd name="connsiteX159" fmla="*/ 876299 w 1489962"/>
              <a:gd name="connsiteY159" fmla="*/ 268237 h 722792"/>
              <a:gd name="connsiteX160" fmla="*/ 878206 w 1489962"/>
              <a:gd name="connsiteY160" fmla="*/ 270335 h 722792"/>
              <a:gd name="connsiteX161" fmla="*/ 882022 w 1489962"/>
              <a:gd name="connsiteY161" fmla="*/ 272433 h 722792"/>
              <a:gd name="connsiteX162" fmla="*/ 883612 w 1489962"/>
              <a:gd name="connsiteY162" fmla="*/ 275580 h 722792"/>
              <a:gd name="connsiteX163" fmla="*/ 889017 w 1489962"/>
              <a:gd name="connsiteY163" fmla="*/ 278028 h 722792"/>
              <a:gd name="connsiteX164" fmla="*/ 896966 w 1489962"/>
              <a:gd name="connsiteY164" fmla="*/ 282223 h 722792"/>
              <a:gd name="connsiteX165" fmla="*/ 903643 w 1489962"/>
              <a:gd name="connsiteY165" fmla="*/ 282573 h 722792"/>
              <a:gd name="connsiteX166" fmla="*/ 905233 w 1489962"/>
              <a:gd name="connsiteY166" fmla="*/ 283622 h 722792"/>
              <a:gd name="connsiteX167" fmla="*/ 917316 w 1489962"/>
              <a:gd name="connsiteY167" fmla="*/ 292713 h 722792"/>
              <a:gd name="connsiteX168" fmla="*/ 922085 w 1489962"/>
              <a:gd name="connsiteY168" fmla="*/ 294811 h 722792"/>
              <a:gd name="connsiteX169" fmla="*/ 928444 w 1489962"/>
              <a:gd name="connsiteY169" fmla="*/ 305651 h 722792"/>
              <a:gd name="connsiteX170" fmla="*/ 929716 w 1489962"/>
              <a:gd name="connsiteY170" fmla="*/ 307748 h 722792"/>
              <a:gd name="connsiteX171" fmla="*/ 929398 w 1489962"/>
              <a:gd name="connsiteY171" fmla="*/ 310196 h 722792"/>
              <a:gd name="connsiteX172" fmla="*/ 931306 w 1489962"/>
              <a:gd name="connsiteY172" fmla="*/ 311944 h 722792"/>
              <a:gd name="connsiteX173" fmla="*/ 932896 w 1489962"/>
              <a:gd name="connsiteY173" fmla="*/ 310546 h 722792"/>
              <a:gd name="connsiteX174" fmla="*/ 934485 w 1489962"/>
              <a:gd name="connsiteY174" fmla="*/ 311595 h 722792"/>
              <a:gd name="connsiteX175" fmla="*/ 935757 w 1489962"/>
              <a:gd name="connsiteY175" fmla="*/ 313343 h 722792"/>
              <a:gd name="connsiteX176" fmla="*/ 937983 w 1489962"/>
              <a:gd name="connsiteY176" fmla="*/ 313693 h 722792"/>
              <a:gd name="connsiteX177" fmla="*/ 940527 w 1489962"/>
              <a:gd name="connsiteY177" fmla="*/ 313343 h 722792"/>
              <a:gd name="connsiteX178" fmla="*/ 943070 w 1489962"/>
              <a:gd name="connsiteY178" fmla="*/ 313693 h 722792"/>
              <a:gd name="connsiteX179" fmla="*/ 946886 w 1489962"/>
              <a:gd name="connsiteY179" fmla="*/ 317189 h 722792"/>
              <a:gd name="connsiteX180" fmla="*/ 960240 w 1489962"/>
              <a:gd name="connsiteY180" fmla="*/ 321735 h 722792"/>
              <a:gd name="connsiteX181" fmla="*/ 964056 w 1489962"/>
              <a:gd name="connsiteY181" fmla="*/ 325231 h 722792"/>
              <a:gd name="connsiteX182" fmla="*/ 965010 w 1489962"/>
              <a:gd name="connsiteY182" fmla="*/ 327679 h 722792"/>
              <a:gd name="connsiteX183" fmla="*/ 970097 w 1489962"/>
              <a:gd name="connsiteY183" fmla="*/ 331176 h 722792"/>
              <a:gd name="connsiteX184" fmla="*/ 970415 w 1489962"/>
              <a:gd name="connsiteY184" fmla="*/ 333274 h 722792"/>
              <a:gd name="connsiteX185" fmla="*/ 968507 w 1489962"/>
              <a:gd name="connsiteY185" fmla="*/ 338518 h 722792"/>
              <a:gd name="connsiteX186" fmla="*/ 967235 w 1489962"/>
              <a:gd name="connsiteY186" fmla="*/ 342714 h 722792"/>
              <a:gd name="connsiteX187" fmla="*/ 964374 w 1489962"/>
              <a:gd name="connsiteY187" fmla="*/ 349708 h 722792"/>
              <a:gd name="connsiteX188" fmla="*/ 968507 w 1489962"/>
              <a:gd name="connsiteY188" fmla="*/ 342365 h 722792"/>
              <a:gd name="connsiteX189" fmla="*/ 970097 w 1489962"/>
              <a:gd name="connsiteY189" fmla="*/ 338169 h 722792"/>
              <a:gd name="connsiteX190" fmla="*/ 971687 w 1489962"/>
              <a:gd name="connsiteY190" fmla="*/ 335022 h 722792"/>
              <a:gd name="connsiteX191" fmla="*/ 989493 w 1489962"/>
              <a:gd name="connsiteY191" fmla="*/ 334672 h 722792"/>
              <a:gd name="connsiteX192" fmla="*/ 998077 w 1489962"/>
              <a:gd name="connsiteY192" fmla="*/ 336770 h 722792"/>
              <a:gd name="connsiteX193" fmla="*/ 1004755 w 1489962"/>
              <a:gd name="connsiteY193" fmla="*/ 336071 h 722792"/>
              <a:gd name="connsiteX194" fmla="*/ 1006662 w 1489962"/>
              <a:gd name="connsiteY194" fmla="*/ 336420 h 722792"/>
              <a:gd name="connsiteX195" fmla="*/ 1008252 w 1489962"/>
              <a:gd name="connsiteY195" fmla="*/ 335022 h 722792"/>
              <a:gd name="connsiteX196" fmla="*/ 1011750 w 1489962"/>
              <a:gd name="connsiteY196" fmla="*/ 336071 h 722792"/>
              <a:gd name="connsiteX197" fmla="*/ 1012704 w 1489962"/>
              <a:gd name="connsiteY197" fmla="*/ 338518 h 722792"/>
              <a:gd name="connsiteX198" fmla="*/ 1015247 w 1489962"/>
              <a:gd name="connsiteY198" fmla="*/ 338169 h 722792"/>
              <a:gd name="connsiteX199" fmla="*/ 1018427 w 1489962"/>
              <a:gd name="connsiteY199" fmla="*/ 339567 h 722792"/>
              <a:gd name="connsiteX200" fmla="*/ 1020653 w 1489962"/>
              <a:gd name="connsiteY200" fmla="*/ 341316 h 722792"/>
              <a:gd name="connsiteX201" fmla="*/ 1022560 w 1489962"/>
              <a:gd name="connsiteY201" fmla="*/ 339917 h 722792"/>
              <a:gd name="connsiteX202" fmla="*/ 1024150 w 1489962"/>
              <a:gd name="connsiteY202" fmla="*/ 348309 h 722792"/>
              <a:gd name="connsiteX203" fmla="*/ 1023514 w 1489962"/>
              <a:gd name="connsiteY203" fmla="*/ 360197 h 722792"/>
              <a:gd name="connsiteX204" fmla="*/ 1021925 w 1489962"/>
              <a:gd name="connsiteY204" fmla="*/ 366491 h 722792"/>
              <a:gd name="connsiteX205" fmla="*/ 1021607 w 1489962"/>
              <a:gd name="connsiteY205" fmla="*/ 372785 h 722792"/>
              <a:gd name="connsiteX206" fmla="*/ 1023514 w 1489962"/>
              <a:gd name="connsiteY206" fmla="*/ 376631 h 722792"/>
              <a:gd name="connsiteX207" fmla="*/ 1024150 w 1489962"/>
              <a:gd name="connsiteY207" fmla="*/ 380827 h 722792"/>
              <a:gd name="connsiteX208" fmla="*/ 1024150 w 1489962"/>
              <a:gd name="connsiteY208" fmla="*/ 388869 h 722792"/>
              <a:gd name="connsiteX209" fmla="*/ 1025422 w 1489962"/>
              <a:gd name="connsiteY209" fmla="*/ 400408 h 722792"/>
              <a:gd name="connsiteX210" fmla="*/ 1023514 w 1489962"/>
              <a:gd name="connsiteY210" fmla="*/ 402856 h 722792"/>
              <a:gd name="connsiteX211" fmla="*/ 1023514 w 1489962"/>
              <a:gd name="connsiteY211" fmla="*/ 409849 h 722792"/>
              <a:gd name="connsiteX212" fmla="*/ 1024786 w 1489962"/>
              <a:gd name="connsiteY212" fmla="*/ 412296 h 722792"/>
              <a:gd name="connsiteX213" fmla="*/ 1026376 w 1489962"/>
              <a:gd name="connsiteY213" fmla="*/ 413695 h 722792"/>
              <a:gd name="connsiteX214" fmla="*/ 1027012 w 1489962"/>
              <a:gd name="connsiteY214" fmla="*/ 415793 h 722792"/>
              <a:gd name="connsiteX215" fmla="*/ 1029874 w 1489962"/>
              <a:gd name="connsiteY215" fmla="*/ 419639 h 722792"/>
              <a:gd name="connsiteX216" fmla="*/ 1032417 w 1489962"/>
              <a:gd name="connsiteY216" fmla="*/ 421038 h 722792"/>
              <a:gd name="connsiteX217" fmla="*/ 1034961 w 1489962"/>
              <a:gd name="connsiteY217" fmla="*/ 424185 h 722792"/>
              <a:gd name="connsiteX218" fmla="*/ 1036233 w 1489962"/>
              <a:gd name="connsiteY218" fmla="*/ 428031 h 722792"/>
              <a:gd name="connsiteX219" fmla="*/ 1038776 w 1489962"/>
              <a:gd name="connsiteY219" fmla="*/ 431178 h 722792"/>
              <a:gd name="connsiteX220" fmla="*/ 1038776 w 1489962"/>
              <a:gd name="connsiteY220" fmla="*/ 432227 h 722792"/>
              <a:gd name="connsiteX221" fmla="*/ 1034325 w 1489962"/>
              <a:gd name="connsiteY221" fmla="*/ 432577 h 722792"/>
              <a:gd name="connsiteX222" fmla="*/ 1028284 w 1489962"/>
              <a:gd name="connsiteY222" fmla="*/ 436772 h 722792"/>
              <a:gd name="connsiteX223" fmla="*/ 1026694 w 1489962"/>
              <a:gd name="connsiteY223" fmla="*/ 438521 h 722792"/>
              <a:gd name="connsiteX224" fmla="*/ 1026694 w 1489962"/>
              <a:gd name="connsiteY224" fmla="*/ 439220 h 722792"/>
              <a:gd name="connsiteX225" fmla="*/ 1037187 w 1489962"/>
              <a:gd name="connsiteY225" fmla="*/ 436073 h 722792"/>
              <a:gd name="connsiteX226" fmla="*/ 1040366 w 1489962"/>
              <a:gd name="connsiteY226" fmla="*/ 436423 h 722792"/>
              <a:gd name="connsiteX227" fmla="*/ 1042592 w 1489962"/>
              <a:gd name="connsiteY227" fmla="*/ 437821 h 722792"/>
              <a:gd name="connsiteX228" fmla="*/ 1051495 w 1489962"/>
              <a:gd name="connsiteY228" fmla="*/ 447962 h 722792"/>
              <a:gd name="connsiteX229" fmla="*/ 1053085 w 1489962"/>
              <a:gd name="connsiteY229" fmla="*/ 451108 h 722792"/>
              <a:gd name="connsiteX230" fmla="*/ 1054674 w 1489962"/>
              <a:gd name="connsiteY230" fmla="*/ 457402 h 722792"/>
              <a:gd name="connsiteX231" fmla="*/ 1053721 w 1489962"/>
              <a:gd name="connsiteY231" fmla="*/ 460549 h 722792"/>
              <a:gd name="connsiteX232" fmla="*/ 1045772 w 1489962"/>
              <a:gd name="connsiteY232" fmla="*/ 470340 h 722792"/>
              <a:gd name="connsiteX233" fmla="*/ 1053721 w 1489962"/>
              <a:gd name="connsiteY233" fmla="*/ 463696 h 722792"/>
              <a:gd name="connsiteX234" fmla="*/ 1054992 w 1489962"/>
              <a:gd name="connsiteY234" fmla="*/ 461249 h 722792"/>
              <a:gd name="connsiteX235" fmla="*/ 1056582 w 1489962"/>
              <a:gd name="connsiteY235" fmla="*/ 461249 h 722792"/>
              <a:gd name="connsiteX236" fmla="*/ 1061034 w 1489962"/>
              <a:gd name="connsiteY236" fmla="*/ 465444 h 722792"/>
              <a:gd name="connsiteX237" fmla="*/ 1063259 w 1489962"/>
              <a:gd name="connsiteY237" fmla="*/ 465794 h 722792"/>
              <a:gd name="connsiteX238" fmla="*/ 1068029 w 1489962"/>
              <a:gd name="connsiteY238" fmla="*/ 469640 h 722792"/>
              <a:gd name="connsiteX239" fmla="*/ 1069301 w 1489962"/>
              <a:gd name="connsiteY239" fmla="*/ 468591 h 722792"/>
              <a:gd name="connsiteX240" fmla="*/ 1068347 w 1489962"/>
              <a:gd name="connsiteY240" fmla="*/ 459151 h 722792"/>
              <a:gd name="connsiteX241" fmla="*/ 1069301 w 1489962"/>
              <a:gd name="connsiteY241" fmla="*/ 457053 h 722792"/>
              <a:gd name="connsiteX242" fmla="*/ 1071526 w 1489962"/>
              <a:gd name="connsiteY242" fmla="*/ 457053 h 722792"/>
              <a:gd name="connsiteX243" fmla="*/ 1071526 w 1489962"/>
              <a:gd name="connsiteY243" fmla="*/ 454955 h 722792"/>
              <a:gd name="connsiteX244" fmla="*/ 1071844 w 1489962"/>
              <a:gd name="connsiteY244" fmla="*/ 452857 h 722792"/>
              <a:gd name="connsiteX245" fmla="*/ 1074388 w 1489962"/>
              <a:gd name="connsiteY245" fmla="*/ 451808 h 722792"/>
              <a:gd name="connsiteX246" fmla="*/ 1076614 w 1489962"/>
              <a:gd name="connsiteY246" fmla="*/ 451808 h 722792"/>
              <a:gd name="connsiteX247" fmla="*/ 1076614 w 1489962"/>
              <a:gd name="connsiteY247" fmla="*/ 453556 h 722792"/>
              <a:gd name="connsiteX248" fmla="*/ 1080747 w 1489962"/>
              <a:gd name="connsiteY248" fmla="*/ 456703 h 722792"/>
              <a:gd name="connsiteX249" fmla="*/ 1081701 w 1489962"/>
              <a:gd name="connsiteY249" fmla="*/ 463696 h 722792"/>
              <a:gd name="connsiteX250" fmla="*/ 1083609 w 1489962"/>
              <a:gd name="connsiteY250" fmla="*/ 462997 h 722792"/>
              <a:gd name="connsiteX251" fmla="*/ 1085835 w 1489962"/>
              <a:gd name="connsiteY251" fmla="*/ 460899 h 722792"/>
              <a:gd name="connsiteX252" fmla="*/ 1085835 w 1489962"/>
              <a:gd name="connsiteY252" fmla="*/ 458801 h 722792"/>
              <a:gd name="connsiteX253" fmla="*/ 1087106 w 1489962"/>
              <a:gd name="connsiteY253" fmla="*/ 457402 h 722792"/>
              <a:gd name="connsiteX254" fmla="*/ 1087424 w 1489962"/>
              <a:gd name="connsiteY254" fmla="*/ 454955 h 722792"/>
              <a:gd name="connsiteX255" fmla="*/ 1084881 w 1489962"/>
              <a:gd name="connsiteY255" fmla="*/ 454255 h 722792"/>
              <a:gd name="connsiteX256" fmla="*/ 1081383 w 1489962"/>
              <a:gd name="connsiteY256" fmla="*/ 447962 h 722792"/>
              <a:gd name="connsiteX257" fmla="*/ 1080747 w 1489962"/>
              <a:gd name="connsiteY257" fmla="*/ 445514 h 722792"/>
              <a:gd name="connsiteX258" fmla="*/ 1084881 w 1489962"/>
              <a:gd name="connsiteY258" fmla="*/ 445164 h 722792"/>
              <a:gd name="connsiteX259" fmla="*/ 1084881 w 1489962"/>
              <a:gd name="connsiteY259" fmla="*/ 443416 h 722792"/>
              <a:gd name="connsiteX260" fmla="*/ 1087424 w 1489962"/>
              <a:gd name="connsiteY260" fmla="*/ 441668 h 722792"/>
              <a:gd name="connsiteX261" fmla="*/ 1088696 w 1489962"/>
              <a:gd name="connsiteY261" fmla="*/ 437821 h 722792"/>
              <a:gd name="connsiteX262" fmla="*/ 1090286 w 1489962"/>
              <a:gd name="connsiteY262" fmla="*/ 435724 h 722792"/>
              <a:gd name="connsiteX263" fmla="*/ 1092194 w 1489962"/>
              <a:gd name="connsiteY263" fmla="*/ 433975 h 722792"/>
              <a:gd name="connsiteX264" fmla="*/ 1098235 w 1489962"/>
              <a:gd name="connsiteY264" fmla="*/ 434325 h 722792"/>
              <a:gd name="connsiteX265" fmla="*/ 1100143 w 1489962"/>
              <a:gd name="connsiteY265" fmla="*/ 432926 h 722792"/>
              <a:gd name="connsiteX266" fmla="*/ 1100143 w 1489962"/>
              <a:gd name="connsiteY266" fmla="*/ 432227 h 722792"/>
              <a:gd name="connsiteX267" fmla="*/ 1095055 w 1489962"/>
              <a:gd name="connsiteY267" fmla="*/ 432926 h 722792"/>
              <a:gd name="connsiteX268" fmla="*/ 1092512 w 1489962"/>
              <a:gd name="connsiteY268" fmla="*/ 432577 h 722792"/>
              <a:gd name="connsiteX269" fmla="*/ 1090286 w 1489962"/>
              <a:gd name="connsiteY269" fmla="*/ 430479 h 722792"/>
              <a:gd name="connsiteX270" fmla="*/ 1089650 w 1489962"/>
              <a:gd name="connsiteY270" fmla="*/ 427332 h 722792"/>
              <a:gd name="connsiteX271" fmla="*/ 1088696 w 1489962"/>
              <a:gd name="connsiteY271" fmla="*/ 425933 h 722792"/>
              <a:gd name="connsiteX272" fmla="*/ 1086470 w 1489962"/>
              <a:gd name="connsiteY272" fmla="*/ 424534 h 722792"/>
              <a:gd name="connsiteX273" fmla="*/ 1084563 w 1489962"/>
              <a:gd name="connsiteY273" fmla="*/ 417891 h 722792"/>
              <a:gd name="connsiteX274" fmla="*/ 1085517 w 1489962"/>
              <a:gd name="connsiteY274" fmla="*/ 416842 h 722792"/>
              <a:gd name="connsiteX275" fmla="*/ 1085835 w 1489962"/>
              <a:gd name="connsiteY275" fmla="*/ 415094 h 722792"/>
              <a:gd name="connsiteX276" fmla="*/ 1084563 w 1489962"/>
              <a:gd name="connsiteY276" fmla="*/ 414045 h 722792"/>
              <a:gd name="connsiteX277" fmla="*/ 1083291 w 1489962"/>
              <a:gd name="connsiteY277" fmla="*/ 398660 h 722792"/>
              <a:gd name="connsiteX278" fmla="*/ 1082337 w 1489962"/>
              <a:gd name="connsiteY278" fmla="*/ 395163 h 722792"/>
              <a:gd name="connsiteX279" fmla="*/ 1082019 w 1489962"/>
              <a:gd name="connsiteY279" fmla="*/ 386422 h 722792"/>
              <a:gd name="connsiteX280" fmla="*/ 1082337 w 1489962"/>
              <a:gd name="connsiteY280" fmla="*/ 382925 h 722792"/>
              <a:gd name="connsiteX281" fmla="*/ 1081701 w 1489962"/>
              <a:gd name="connsiteY281" fmla="*/ 378380 h 722792"/>
              <a:gd name="connsiteX282" fmla="*/ 1080747 w 1489962"/>
              <a:gd name="connsiteY282" fmla="*/ 375233 h 722792"/>
              <a:gd name="connsiteX283" fmla="*/ 1078203 w 1489962"/>
              <a:gd name="connsiteY283" fmla="*/ 371736 h 722792"/>
              <a:gd name="connsiteX284" fmla="*/ 1074388 w 1489962"/>
              <a:gd name="connsiteY284" fmla="*/ 362645 h 722792"/>
              <a:gd name="connsiteX285" fmla="*/ 1072798 w 1489962"/>
              <a:gd name="connsiteY285" fmla="*/ 360547 h 722792"/>
              <a:gd name="connsiteX286" fmla="*/ 1070254 w 1489962"/>
              <a:gd name="connsiteY286" fmla="*/ 359498 h 722792"/>
              <a:gd name="connsiteX287" fmla="*/ 1068665 w 1489962"/>
              <a:gd name="connsiteY287" fmla="*/ 358799 h 722792"/>
              <a:gd name="connsiteX288" fmla="*/ 1074706 w 1489962"/>
              <a:gd name="connsiteY288" fmla="*/ 355652 h 722792"/>
              <a:gd name="connsiteX289" fmla="*/ 1083291 w 1489962"/>
              <a:gd name="connsiteY289" fmla="*/ 349708 h 722792"/>
              <a:gd name="connsiteX290" fmla="*/ 1088060 w 1489962"/>
              <a:gd name="connsiteY290" fmla="*/ 347260 h 722792"/>
              <a:gd name="connsiteX291" fmla="*/ 1096645 w 1489962"/>
              <a:gd name="connsiteY291" fmla="*/ 339567 h 722792"/>
              <a:gd name="connsiteX292" fmla="*/ 1100461 w 1489962"/>
              <a:gd name="connsiteY292" fmla="*/ 336770 h 722792"/>
              <a:gd name="connsiteX293" fmla="*/ 1105230 w 1489962"/>
              <a:gd name="connsiteY293" fmla="*/ 332225 h 722792"/>
              <a:gd name="connsiteX294" fmla="*/ 1109364 w 1489962"/>
              <a:gd name="connsiteY294" fmla="*/ 326980 h 722792"/>
              <a:gd name="connsiteX295" fmla="*/ 1105230 w 1489962"/>
              <a:gd name="connsiteY295" fmla="*/ 330476 h 722792"/>
              <a:gd name="connsiteX296" fmla="*/ 1110317 w 1489962"/>
              <a:gd name="connsiteY296" fmla="*/ 322784 h 722792"/>
              <a:gd name="connsiteX297" fmla="*/ 1116995 w 1489962"/>
              <a:gd name="connsiteY297" fmla="*/ 309846 h 722792"/>
              <a:gd name="connsiteX298" fmla="*/ 1118902 w 1489962"/>
              <a:gd name="connsiteY298" fmla="*/ 304951 h 722792"/>
              <a:gd name="connsiteX299" fmla="*/ 1120492 w 1489962"/>
              <a:gd name="connsiteY299" fmla="*/ 303203 h 722792"/>
              <a:gd name="connsiteX300" fmla="*/ 1123036 w 1489962"/>
              <a:gd name="connsiteY300" fmla="*/ 303902 h 722792"/>
              <a:gd name="connsiteX301" fmla="*/ 1125898 w 1489962"/>
              <a:gd name="connsiteY301" fmla="*/ 306350 h 722792"/>
              <a:gd name="connsiteX302" fmla="*/ 1129077 w 1489962"/>
              <a:gd name="connsiteY302" fmla="*/ 304602 h 722792"/>
              <a:gd name="connsiteX303" fmla="*/ 1130031 w 1489962"/>
              <a:gd name="connsiteY303" fmla="*/ 301804 h 722792"/>
              <a:gd name="connsiteX304" fmla="*/ 1128123 w 1489962"/>
              <a:gd name="connsiteY304" fmla="*/ 301105 h 722792"/>
              <a:gd name="connsiteX305" fmla="*/ 1126533 w 1489962"/>
              <a:gd name="connsiteY305" fmla="*/ 293063 h 722792"/>
              <a:gd name="connsiteX306" fmla="*/ 1125580 w 1489962"/>
              <a:gd name="connsiteY306" fmla="*/ 290965 h 722792"/>
              <a:gd name="connsiteX307" fmla="*/ 1122718 w 1489962"/>
              <a:gd name="connsiteY307" fmla="*/ 298308 h 722792"/>
              <a:gd name="connsiteX308" fmla="*/ 1121446 w 1489962"/>
              <a:gd name="connsiteY308" fmla="*/ 301105 h 722792"/>
              <a:gd name="connsiteX309" fmla="*/ 1120810 w 1489962"/>
              <a:gd name="connsiteY309" fmla="*/ 300056 h 722792"/>
              <a:gd name="connsiteX310" fmla="*/ 1120492 w 1489962"/>
              <a:gd name="connsiteY310" fmla="*/ 292364 h 722792"/>
              <a:gd name="connsiteX311" fmla="*/ 1119538 w 1489962"/>
              <a:gd name="connsiteY311" fmla="*/ 283622 h 722792"/>
              <a:gd name="connsiteX312" fmla="*/ 1118266 w 1489962"/>
              <a:gd name="connsiteY312" fmla="*/ 276279 h 722792"/>
              <a:gd name="connsiteX313" fmla="*/ 1117313 w 1489962"/>
              <a:gd name="connsiteY313" fmla="*/ 274181 h 722792"/>
              <a:gd name="connsiteX314" fmla="*/ 1116359 w 1489962"/>
              <a:gd name="connsiteY314" fmla="*/ 272083 h 722792"/>
              <a:gd name="connsiteX315" fmla="*/ 1116041 w 1489962"/>
              <a:gd name="connsiteY315" fmla="*/ 265090 h 722792"/>
              <a:gd name="connsiteX316" fmla="*/ 1112861 w 1489962"/>
              <a:gd name="connsiteY316" fmla="*/ 252852 h 722792"/>
              <a:gd name="connsiteX317" fmla="*/ 1110317 w 1489962"/>
              <a:gd name="connsiteY317" fmla="*/ 242013 h 722792"/>
              <a:gd name="connsiteX318" fmla="*/ 1109682 w 1489962"/>
              <a:gd name="connsiteY318" fmla="*/ 237817 h 722792"/>
              <a:gd name="connsiteX319" fmla="*/ 1107456 w 1489962"/>
              <a:gd name="connsiteY319" fmla="*/ 232922 h 722792"/>
              <a:gd name="connsiteX320" fmla="*/ 1107456 w 1489962"/>
              <a:gd name="connsiteY320" fmla="*/ 230824 h 722792"/>
              <a:gd name="connsiteX321" fmla="*/ 1107138 w 1489962"/>
              <a:gd name="connsiteY321" fmla="*/ 229425 h 722792"/>
              <a:gd name="connsiteX322" fmla="*/ 1103958 w 1489962"/>
              <a:gd name="connsiteY322" fmla="*/ 229775 h 722792"/>
              <a:gd name="connsiteX323" fmla="*/ 1098235 w 1489962"/>
              <a:gd name="connsiteY323" fmla="*/ 225928 h 722792"/>
              <a:gd name="connsiteX324" fmla="*/ 1096645 w 1489962"/>
              <a:gd name="connsiteY324" fmla="*/ 223830 h 722792"/>
              <a:gd name="connsiteX325" fmla="*/ 1089968 w 1489962"/>
              <a:gd name="connsiteY325" fmla="*/ 218236 h 722792"/>
              <a:gd name="connsiteX326" fmla="*/ 1085199 w 1489962"/>
              <a:gd name="connsiteY326" fmla="*/ 212641 h 722792"/>
              <a:gd name="connsiteX327" fmla="*/ 1084563 w 1489962"/>
              <a:gd name="connsiteY327" fmla="*/ 210543 h 722792"/>
              <a:gd name="connsiteX328" fmla="*/ 1085517 w 1489962"/>
              <a:gd name="connsiteY328" fmla="*/ 209145 h 722792"/>
              <a:gd name="connsiteX329" fmla="*/ 1084881 w 1489962"/>
              <a:gd name="connsiteY329" fmla="*/ 206697 h 722792"/>
              <a:gd name="connsiteX330" fmla="*/ 1084563 w 1489962"/>
              <a:gd name="connsiteY330" fmla="*/ 202851 h 722792"/>
              <a:gd name="connsiteX331" fmla="*/ 1085199 w 1489962"/>
              <a:gd name="connsiteY331" fmla="*/ 199704 h 722792"/>
              <a:gd name="connsiteX332" fmla="*/ 1087106 w 1489962"/>
              <a:gd name="connsiteY332" fmla="*/ 199354 h 722792"/>
              <a:gd name="connsiteX333" fmla="*/ 1091558 w 1489962"/>
              <a:gd name="connsiteY333" fmla="*/ 195858 h 722792"/>
              <a:gd name="connsiteX334" fmla="*/ 1097281 w 1489962"/>
              <a:gd name="connsiteY334" fmla="*/ 195858 h 722792"/>
              <a:gd name="connsiteX335" fmla="*/ 1098553 w 1489962"/>
              <a:gd name="connsiteY335" fmla="*/ 193760 h 722792"/>
              <a:gd name="connsiteX336" fmla="*/ 1103640 w 1489962"/>
              <a:gd name="connsiteY336" fmla="*/ 193410 h 722792"/>
              <a:gd name="connsiteX337" fmla="*/ 1103640 w 1489962"/>
              <a:gd name="connsiteY337" fmla="*/ 188515 h 722792"/>
              <a:gd name="connsiteX338" fmla="*/ 1101733 w 1489962"/>
              <a:gd name="connsiteY338" fmla="*/ 187466 h 722792"/>
              <a:gd name="connsiteX339" fmla="*/ 1101733 w 1489962"/>
              <a:gd name="connsiteY339" fmla="*/ 183969 h 722792"/>
              <a:gd name="connsiteX340" fmla="*/ 1103322 w 1489962"/>
              <a:gd name="connsiteY340" fmla="*/ 179773 h 722792"/>
              <a:gd name="connsiteX341" fmla="*/ 1107456 w 1489962"/>
              <a:gd name="connsiteY341" fmla="*/ 181522 h 722792"/>
              <a:gd name="connsiteX342" fmla="*/ 1108728 w 1489962"/>
              <a:gd name="connsiteY342" fmla="*/ 182571 h 722792"/>
              <a:gd name="connsiteX343" fmla="*/ 1115405 w 1489962"/>
              <a:gd name="connsiteY343" fmla="*/ 180822 h 722792"/>
              <a:gd name="connsiteX344" fmla="*/ 1110317 w 1489962"/>
              <a:gd name="connsiteY344" fmla="*/ 179074 h 722792"/>
              <a:gd name="connsiteX345" fmla="*/ 1108728 w 1489962"/>
              <a:gd name="connsiteY345" fmla="*/ 176976 h 722792"/>
              <a:gd name="connsiteX346" fmla="*/ 1108728 w 1489962"/>
              <a:gd name="connsiteY346" fmla="*/ 173130 h 722792"/>
              <a:gd name="connsiteX347" fmla="*/ 1109364 w 1489962"/>
              <a:gd name="connsiteY347" fmla="*/ 171032 h 722792"/>
              <a:gd name="connsiteX348" fmla="*/ 1110635 w 1489962"/>
              <a:gd name="connsiteY348" fmla="*/ 171032 h 722792"/>
              <a:gd name="connsiteX349" fmla="*/ 1112861 w 1489962"/>
              <a:gd name="connsiteY349" fmla="*/ 165787 h 722792"/>
              <a:gd name="connsiteX350" fmla="*/ 1110635 w 1489962"/>
              <a:gd name="connsiteY350" fmla="*/ 167535 h 722792"/>
              <a:gd name="connsiteX351" fmla="*/ 1103640 w 1489962"/>
              <a:gd name="connsiteY351" fmla="*/ 166486 h 722792"/>
              <a:gd name="connsiteX352" fmla="*/ 1103640 w 1489962"/>
              <a:gd name="connsiteY352" fmla="*/ 162990 h 722792"/>
              <a:gd name="connsiteX353" fmla="*/ 1105230 w 1489962"/>
              <a:gd name="connsiteY353" fmla="*/ 163689 h 722792"/>
              <a:gd name="connsiteX354" fmla="*/ 1107138 w 1489962"/>
              <a:gd name="connsiteY354" fmla="*/ 162640 h 722792"/>
              <a:gd name="connsiteX355" fmla="*/ 1107456 w 1489962"/>
              <a:gd name="connsiteY355" fmla="*/ 159493 h 722792"/>
              <a:gd name="connsiteX356" fmla="*/ 1105548 w 1489962"/>
              <a:gd name="connsiteY356" fmla="*/ 156346 h 722792"/>
              <a:gd name="connsiteX357" fmla="*/ 1105230 w 1489962"/>
              <a:gd name="connsiteY357" fmla="*/ 155997 h 722792"/>
              <a:gd name="connsiteX358" fmla="*/ 1102368 w 1489962"/>
              <a:gd name="connsiteY358" fmla="*/ 149703 h 722792"/>
              <a:gd name="connsiteX359" fmla="*/ 1103958 w 1489962"/>
              <a:gd name="connsiteY359" fmla="*/ 143059 h 722792"/>
              <a:gd name="connsiteX360" fmla="*/ 1102050 w 1489962"/>
              <a:gd name="connsiteY360" fmla="*/ 142360 h 722792"/>
              <a:gd name="connsiteX361" fmla="*/ 1101733 w 1489962"/>
              <a:gd name="connsiteY361" fmla="*/ 139563 h 722792"/>
              <a:gd name="connsiteX362" fmla="*/ 1107456 w 1489962"/>
              <a:gd name="connsiteY362" fmla="*/ 137465 h 722792"/>
              <a:gd name="connsiteX363" fmla="*/ 1107456 w 1489962"/>
              <a:gd name="connsiteY363" fmla="*/ 137115 h 722792"/>
              <a:gd name="connsiteX364" fmla="*/ 1104276 w 1489962"/>
              <a:gd name="connsiteY364" fmla="*/ 137115 h 722792"/>
              <a:gd name="connsiteX365" fmla="*/ 1102686 w 1489962"/>
              <a:gd name="connsiteY365" fmla="*/ 135367 h 722792"/>
              <a:gd name="connsiteX366" fmla="*/ 1100143 w 1489962"/>
              <a:gd name="connsiteY366" fmla="*/ 137115 h 722792"/>
              <a:gd name="connsiteX367" fmla="*/ 1097599 w 1489962"/>
              <a:gd name="connsiteY367" fmla="*/ 136416 h 722792"/>
              <a:gd name="connsiteX368" fmla="*/ 1095373 w 1489962"/>
              <a:gd name="connsiteY368" fmla="*/ 133269 h 722792"/>
              <a:gd name="connsiteX369" fmla="*/ 1095373 w 1489962"/>
              <a:gd name="connsiteY369" fmla="*/ 129423 h 722792"/>
              <a:gd name="connsiteX370" fmla="*/ 1098871 w 1489962"/>
              <a:gd name="connsiteY370" fmla="*/ 123828 h 722792"/>
              <a:gd name="connsiteX371" fmla="*/ 1100461 w 1489962"/>
              <a:gd name="connsiteY371" fmla="*/ 117534 h 722792"/>
              <a:gd name="connsiteX372" fmla="*/ 1102368 w 1489962"/>
              <a:gd name="connsiteY372" fmla="*/ 115786 h 722792"/>
              <a:gd name="connsiteX373" fmla="*/ 1102368 w 1489962"/>
              <a:gd name="connsiteY373" fmla="*/ 110891 h 722792"/>
              <a:gd name="connsiteX374" fmla="*/ 1103640 w 1489962"/>
              <a:gd name="connsiteY374" fmla="*/ 110541 h 722792"/>
              <a:gd name="connsiteX375" fmla="*/ 1105230 w 1489962"/>
              <a:gd name="connsiteY375" fmla="*/ 108093 h 722792"/>
              <a:gd name="connsiteX376" fmla="*/ 1105230 w 1489962"/>
              <a:gd name="connsiteY376" fmla="*/ 104597 h 722792"/>
              <a:gd name="connsiteX377" fmla="*/ 1107456 w 1489962"/>
              <a:gd name="connsiteY377" fmla="*/ 103548 h 722792"/>
              <a:gd name="connsiteX378" fmla="*/ 1108092 w 1489962"/>
              <a:gd name="connsiteY378" fmla="*/ 97254 h 722792"/>
              <a:gd name="connsiteX379" fmla="*/ 1106820 w 1489962"/>
              <a:gd name="connsiteY379" fmla="*/ 99702 h 722792"/>
              <a:gd name="connsiteX380" fmla="*/ 1103958 w 1489962"/>
              <a:gd name="connsiteY380" fmla="*/ 100751 h 722792"/>
              <a:gd name="connsiteX381" fmla="*/ 1102050 w 1489962"/>
              <a:gd name="connsiteY381" fmla="*/ 99002 h 722792"/>
              <a:gd name="connsiteX382" fmla="*/ 1099507 w 1489962"/>
              <a:gd name="connsiteY382" fmla="*/ 97953 h 722792"/>
              <a:gd name="connsiteX383" fmla="*/ 1096645 w 1489962"/>
              <a:gd name="connsiteY383" fmla="*/ 95156 h 722792"/>
              <a:gd name="connsiteX384" fmla="*/ 1096009 w 1489962"/>
              <a:gd name="connsiteY384" fmla="*/ 90611 h 722792"/>
              <a:gd name="connsiteX385" fmla="*/ 1094419 w 1489962"/>
              <a:gd name="connsiteY385" fmla="*/ 87464 h 722792"/>
              <a:gd name="connsiteX386" fmla="*/ 1094101 w 1489962"/>
              <a:gd name="connsiteY386" fmla="*/ 82219 h 722792"/>
              <a:gd name="connsiteX387" fmla="*/ 1094101 w 1489962"/>
              <a:gd name="connsiteY387" fmla="*/ 78023 h 722792"/>
              <a:gd name="connsiteX388" fmla="*/ 1094419 w 1489962"/>
              <a:gd name="connsiteY388" fmla="*/ 76275 h 722792"/>
              <a:gd name="connsiteX389" fmla="*/ 1098235 w 1489962"/>
              <a:gd name="connsiteY389" fmla="*/ 73477 h 722792"/>
              <a:gd name="connsiteX390" fmla="*/ 1102050 w 1489962"/>
              <a:gd name="connsiteY390" fmla="*/ 66834 h 722792"/>
              <a:gd name="connsiteX391" fmla="*/ 1104594 w 1489962"/>
              <a:gd name="connsiteY391" fmla="*/ 63337 h 722792"/>
              <a:gd name="connsiteX392" fmla="*/ 1106820 w 1489962"/>
              <a:gd name="connsiteY392" fmla="*/ 62288 h 722792"/>
              <a:gd name="connsiteX393" fmla="*/ 1106820 w 1489962"/>
              <a:gd name="connsiteY393" fmla="*/ 65085 h 722792"/>
              <a:gd name="connsiteX394" fmla="*/ 1109682 w 1489962"/>
              <a:gd name="connsiteY394" fmla="*/ 64736 h 722792"/>
              <a:gd name="connsiteX395" fmla="*/ 1117949 w 1489962"/>
              <a:gd name="connsiteY395" fmla="*/ 65085 h 722792"/>
              <a:gd name="connsiteX396" fmla="*/ 1127805 w 1489962"/>
              <a:gd name="connsiteY396" fmla="*/ 67533 h 722792"/>
              <a:gd name="connsiteX397" fmla="*/ 1129395 w 1489962"/>
              <a:gd name="connsiteY397" fmla="*/ 69281 h 722792"/>
              <a:gd name="connsiteX398" fmla="*/ 1129713 w 1489962"/>
              <a:gd name="connsiteY398" fmla="*/ 69981 h 722792"/>
              <a:gd name="connsiteX399" fmla="*/ 1132575 w 1489962"/>
              <a:gd name="connsiteY399" fmla="*/ 71729 h 722792"/>
              <a:gd name="connsiteX400" fmla="*/ 1137980 w 1489962"/>
              <a:gd name="connsiteY400" fmla="*/ 72778 h 722792"/>
              <a:gd name="connsiteX401" fmla="*/ 1140206 w 1489962"/>
              <a:gd name="connsiteY401" fmla="*/ 73477 h 722792"/>
              <a:gd name="connsiteX402" fmla="*/ 1139252 w 1489962"/>
              <a:gd name="connsiteY402" fmla="*/ 76624 h 722792"/>
              <a:gd name="connsiteX403" fmla="*/ 1139888 w 1489962"/>
              <a:gd name="connsiteY403" fmla="*/ 77323 h 722792"/>
              <a:gd name="connsiteX404" fmla="*/ 1143385 w 1489962"/>
              <a:gd name="connsiteY404" fmla="*/ 74876 h 722792"/>
              <a:gd name="connsiteX405" fmla="*/ 1148473 w 1489962"/>
              <a:gd name="connsiteY405" fmla="*/ 74876 h 722792"/>
              <a:gd name="connsiteX406" fmla="*/ 1149745 w 1489962"/>
              <a:gd name="connsiteY406" fmla="*/ 76974 h 722792"/>
              <a:gd name="connsiteX407" fmla="*/ 1148791 w 1489962"/>
              <a:gd name="connsiteY407" fmla="*/ 79771 h 722792"/>
              <a:gd name="connsiteX408" fmla="*/ 1155150 w 1489962"/>
              <a:gd name="connsiteY408" fmla="*/ 79072 h 722792"/>
              <a:gd name="connsiteX409" fmla="*/ 1154196 w 1489962"/>
              <a:gd name="connsiteY409" fmla="*/ 77323 h 722792"/>
              <a:gd name="connsiteX410" fmla="*/ 1156422 w 1489962"/>
              <a:gd name="connsiteY410" fmla="*/ 75226 h 722792"/>
              <a:gd name="connsiteX411" fmla="*/ 1166914 w 1489962"/>
              <a:gd name="connsiteY411" fmla="*/ 71379 h 722792"/>
              <a:gd name="connsiteX412" fmla="*/ 1170730 w 1489962"/>
              <a:gd name="connsiteY412" fmla="*/ 67183 h 722792"/>
              <a:gd name="connsiteX413" fmla="*/ 1181223 w 1489962"/>
              <a:gd name="connsiteY413" fmla="*/ 73128 h 722792"/>
              <a:gd name="connsiteX414" fmla="*/ 1184084 w 1489962"/>
              <a:gd name="connsiteY414" fmla="*/ 77323 h 722792"/>
              <a:gd name="connsiteX415" fmla="*/ 1188854 w 1489962"/>
              <a:gd name="connsiteY415" fmla="*/ 79771 h 722792"/>
              <a:gd name="connsiteX416" fmla="*/ 1191715 w 1489962"/>
              <a:gd name="connsiteY416" fmla="*/ 80121 h 722792"/>
              <a:gd name="connsiteX417" fmla="*/ 1192669 w 1489962"/>
              <a:gd name="connsiteY417" fmla="*/ 81869 h 722792"/>
              <a:gd name="connsiteX418" fmla="*/ 1192987 w 1489962"/>
              <a:gd name="connsiteY418" fmla="*/ 84666 h 722792"/>
              <a:gd name="connsiteX419" fmla="*/ 1189172 w 1489962"/>
              <a:gd name="connsiteY419" fmla="*/ 94107 h 722792"/>
              <a:gd name="connsiteX420" fmla="*/ 1190125 w 1489962"/>
              <a:gd name="connsiteY420" fmla="*/ 93058 h 722792"/>
              <a:gd name="connsiteX421" fmla="*/ 1192669 w 1489962"/>
              <a:gd name="connsiteY421" fmla="*/ 93757 h 722792"/>
              <a:gd name="connsiteX422" fmla="*/ 1193305 w 1489962"/>
              <a:gd name="connsiteY422" fmla="*/ 92359 h 722792"/>
              <a:gd name="connsiteX423" fmla="*/ 1193305 w 1489962"/>
              <a:gd name="connsiteY423" fmla="*/ 88513 h 722792"/>
              <a:gd name="connsiteX424" fmla="*/ 1195213 w 1489962"/>
              <a:gd name="connsiteY424" fmla="*/ 88163 h 722792"/>
              <a:gd name="connsiteX425" fmla="*/ 1198392 w 1489962"/>
              <a:gd name="connsiteY425" fmla="*/ 89562 h 722792"/>
              <a:gd name="connsiteX426" fmla="*/ 1198392 w 1489962"/>
              <a:gd name="connsiteY426" fmla="*/ 95156 h 722792"/>
              <a:gd name="connsiteX427" fmla="*/ 1200300 w 1489962"/>
              <a:gd name="connsiteY427" fmla="*/ 97604 h 722792"/>
              <a:gd name="connsiteX428" fmla="*/ 1201254 w 1489962"/>
              <a:gd name="connsiteY428" fmla="*/ 100051 h 722792"/>
              <a:gd name="connsiteX429" fmla="*/ 1198710 w 1489962"/>
              <a:gd name="connsiteY429" fmla="*/ 101800 h 722792"/>
              <a:gd name="connsiteX430" fmla="*/ 1199346 w 1489962"/>
              <a:gd name="connsiteY430" fmla="*/ 104947 h 722792"/>
              <a:gd name="connsiteX431" fmla="*/ 1202526 w 1489962"/>
              <a:gd name="connsiteY431" fmla="*/ 103548 h 722792"/>
              <a:gd name="connsiteX432" fmla="*/ 1203162 w 1489962"/>
              <a:gd name="connsiteY432" fmla="*/ 101100 h 722792"/>
              <a:gd name="connsiteX433" fmla="*/ 1206024 w 1489962"/>
              <a:gd name="connsiteY433" fmla="*/ 100051 h 722792"/>
              <a:gd name="connsiteX434" fmla="*/ 1208567 w 1489962"/>
              <a:gd name="connsiteY434" fmla="*/ 101100 h 722792"/>
              <a:gd name="connsiteX435" fmla="*/ 1210475 w 1489962"/>
              <a:gd name="connsiteY435" fmla="*/ 103198 h 722792"/>
              <a:gd name="connsiteX436" fmla="*/ 1208885 w 1489962"/>
              <a:gd name="connsiteY436" fmla="*/ 105646 h 722792"/>
              <a:gd name="connsiteX437" fmla="*/ 1207613 w 1489962"/>
              <a:gd name="connsiteY437" fmla="*/ 106695 h 722792"/>
              <a:gd name="connsiteX438" fmla="*/ 1205388 w 1489962"/>
              <a:gd name="connsiteY438" fmla="*/ 108443 h 722792"/>
              <a:gd name="connsiteX439" fmla="*/ 1205388 w 1489962"/>
              <a:gd name="connsiteY439" fmla="*/ 111940 h 722792"/>
              <a:gd name="connsiteX440" fmla="*/ 1206341 w 1489962"/>
              <a:gd name="connsiteY440" fmla="*/ 114038 h 722792"/>
              <a:gd name="connsiteX441" fmla="*/ 1207931 w 1489962"/>
              <a:gd name="connsiteY441" fmla="*/ 116136 h 722792"/>
              <a:gd name="connsiteX442" fmla="*/ 1210475 w 1489962"/>
              <a:gd name="connsiteY442" fmla="*/ 116835 h 722792"/>
              <a:gd name="connsiteX443" fmla="*/ 1209839 w 1489962"/>
              <a:gd name="connsiteY443" fmla="*/ 119632 h 722792"/>
              <a:gd name="connsiteX444" fmla="*/ 1210157 w 1489962"/>
              <a:gd name="connsiteY444" fmla="*/ 120681 h 722792"/>
              <a:gd name="connsiteX445" fmla="*/ 1215562 w 1489962"/>
              <a:gd name="connsiteY445" fmla="*/ 119632 h 722792"/>
              <a:gd name="connsiteX446" fmla="*/ 1219060 w 1489962"/>
              <a:gd name="connsiteY446" fmla="*/ 120332 h 722792"/>
              <a:gd name="connsiteX447" fmla="*/ 1220014 w 1489962"/>
              <a:gd name="connsiteY447" fmla="*/ 123828 h 722792"/>
              <a:gd name="connsiteX448" fmla="*/ 1221922 w 1489962"/>
              <a:gd name="connsiteY448" fmla="*/ 126975 h 722792"/>
              <a:gd name="connsiteX449" fmla="*/ 1223829 w 1489962"/>
              <a:gd name="connsiteY449" fmla="*/ 124178 h 722792"/>
              <a:gd name="connsiteX450" fmla="*/ 1228599 w 1489962"/>
              <a:gd name="connsiteY450" fmla="*/ 125926 h 722792"/>
              <a:gd name="connsiteX451" fmla="*/ 1232732 w 1489962"/>
              <a:gd name="connsiteY451" fmla="*/ 123828 h 722792"/>
              <a:gd name="connsiteX452" fmla="*/ 1234322 w 1489962"/>
              <a:gd name="connsiteY452" fmla="*/ 125926 h 722792"/>
              <a:gd name="connsiteX453" fmla="*/ 1234958 w 1489962"/>
              <a:gd name="connsiteY453" fmla="*/ 128723 h 722792"/>
              <a:gd name="connsiteX454" fmla="*/ 1234958 w 1489962"/>
              <a:gd name="connsiteY454" fmla="*/ 131171 h 722792"/>
              <a:gd name="connsiteX455" fmla="*/ 1236230 w 1489962"/>
              <a:gd name="connsiteY455" fmla="*/ 131521 h 722792"/>
              <a:gd name="connsiteX456" fmla="*/ 1242589 w 1489962"/>
              <a:gd name="connsiteY456" fmla="*/ 128024 h 722792"/>
              <a:gd name="connsiteX457" fmla="*/ 1242271 w 1489962"/>
              <a:gd name="connsiteY457" fmla="*/ 125576 h 722792"/>
              <a:gd name="connsiteX458" fmla="*/ 1244497 w 1489962"/>
              <a:gd name="connsiteY458" fmla="*/ 124178 h 722792"/>
              <a:gd name="connsiteX459" fmla="*/ 1247994 w 1489962"/>
              <a:gd name="connsiteY459" fmla="*/ 130122 h 722792"/>
              <a:gd name="connsiteX460" fmla="*/ 1248312 w 1489962"/>
              <a:gd name="connsiteY460" fmla="*/ 132570 h 722792"/>
              <a:gd name="connsiteX461" fmla="*/ 1247994 w 1489962"/>
              <a:gd name="connsiteY461" fmla="*/ 134318 h 722792"/>
              <a:gd name="connsiteX462" fmla="*/ 1246405 w 1489962"/>
              <a:gd name="connsiteY462" fmla="*/ 136765 h 722792"/>
              <a:gd name="connsiteX463" fmla="*/ 1243861 w 1489962"/>
              <a:gd name="connsiteY463" fmla="*/ 138863 h 722792"/>
              <a:gd name="connsiteX464" fmla="*/ 1243861 w 1489962"/>
              <a:gd name="connsiteY464" fmla="*/ 142010 h 722792"/>
              <a:gd name="connsiteX465" fmla="*/ 1242907 w 1489962"/>
              <a:gd name="connsiteY465" fmla="*/ 145157 h 722792"/>
              <a:gd name="connsiteX466" fmla="*/ 1243861 w 1489962"/>
              <a:gd name="connsiteY466" fmla="*/ 147955 h 722792"/>
              <a:gd name="connsiteX467" fmla="*/ 1243543 w 1489962"/>
              <a:gd name="connsiteY467" fmla="*/ 150052 h 722792"/>
              <a:gd name="connsiteX468" fmla="*/ 1244815 w 1489962"/>
              <a:gd name="connsiteY468" fmla="*/ 150402 h 722792"/>
              <a:gd name="connsiteX469" fmla="*/ 1245769 w 1489962"/>
              <a:gd name="connsiteY469" fmla="*/ 155997 h 722792"/>
              <a:gd name="connsiteX470" fmla="*/ 1248312 w 1489962"/>
              <a:gd name="connsiteY470" fmla="*/ 161941 h 722792"/>
              <a:gd name="connsiteX471" fmla="*/ 1244179 w 1489962"/>
              <a:gd name="connsiteY471" fmla="*/ 162640 h 722792"/>
              <a:gd name="connsiteX472" fmla="*/ 1243861 w 1489962"/>
              <a:gd name="connsiteY472" fmla="*/ 164039 h 722792"/>
              <a:gd name="connsiteX473" fmla="*/ 1242589 w 1489962"/>
              <a:gd name="connsiteY473" fmla="*/ 165437 h 722792"/>
              <a:gd name="connsiteX474" fmla="*/ 1238774 w 1489962"/>
              <a:gd name="connsiteY474" fmla="*/ 165437 h 722792"/>
              <a:gd name="connsiteX475" fmla="*/ 1235912 w 1489962"/>
              <a:gd name="connsiteY475" fmla="*/ 164738 h 722792"/>
              <a:gd name="connsiteX476" fmla="*/ 1230189 w 1489962"/>
              <a:gd name="connsiteY476" fmla="*/ 165088 h 722792"/>
              <a:gd name="connsiteX477" fmla="*/ 1225101 w 1489962"/>
              <a:gd name="connsiteY477" fmla="*/ 164039 h 722792"/>
              <a:gd name="connsiteX478" fmla="*/ 1221604 w 1489962"/>
              <a:gd name="connsiteY478" fmla="*/ 161591 h 722792"/>
              <a:gd name="connsiteX479" fmla="*/ 1218106 w 1489962"/>
              <a:gd name="connsiteY479" fmla="*/ 161941 h 722792"/>
              <a:gd name="connsiteX480" fmla="*/ 1216516 w 1489962"/>
              <a:gd name="connsiteY480" fmla="*/ 163340 h 722792"/>
              <a:gd name="connsiteX481" fmla="*/ 1222558 w 1489962"/>
              <a:gd name="connsiteY481" fmla="*/ 164039 h 722792"/>
              <a:gd name="connsiteX482" fmla="*/ 1228281 w 1489962"/>
              <a:gd name="connsiteY482" fmla="*/ 168235 h 722792"/>
              <a:gd name="connsiteX483" fmla="*/ 1239727 w 1489962"/>
              <a:gd name="connsiteY483" fmla="*/ 167535 h 722792"/>
              <a:gd name="connsiteX484" fmla="*/ 1243861 w 1489962"/>
              <a:gd name="connsiteY484" fmla="*/ 169284 h 722792"/>
              <a:gd name="connsiteX485" fmla="*/ 1247676 w 1489962"/>
              <a:gd name="connsiteY485" fmla="*/ 173130 h 722792"/>
              <a:gd name="connsiteX486" fmla="*/ 1248312 w 1489962"/>
              <a:gd name="connsiteY486" fmla="*/ 176627 h 722792"/>
              <a:gd name="connsiteX487" fmla="*/ 1247676 w 1489962"/>
              <a:gd name="connsiteY487" fmla="*/ 177676 h 722792"/>
              <a:gd name="connsiteX488" fmla="*/ 1248312 w 1489962"/>
              <a:gd name="connsiteY488" fmla="*/ 179773 h 722792"/>
              <a:gd name="connsiteX489" fmla="*/ 1244179 w 1489962"/>
              <a:gd name="connsiteY489" fmla="*/ 190263 h 722792"/>
              <a:gd name="connsiteX490" fmla="*/ 1244815 w 1489962"/>
              <a:gd name="connsiteY490" fmla="*/ 191662 h 722792"/>
              <a:gd name="connsiteX491" fmla="*/ 1249902 w 1489962"/>
              <a:gd name="connsiteY491" fmla="*/ 189914 h 722792"/>
              <a:gd name="connsiteX492" fmla="*/ 1252128 w 1489962"/>
              <a:gd name="connsiteY492" fmla="*/ 191662 h 722792"/>
              <a:gd name="connsiteX493" fmla="*/ 1251174 w 1489962"/>
              <a:gd name="connsiteY493" fmla="*/ 193410 h 722792"/>
              <a:gd name="connsiteX494" fmla="*/ 1247358 w 1489962"/>
              <a:gd name="connsiteY494" fmla="*/ 196557 h 722792"/>
              <a:gd name="connsiteX495" fmla="*/ 1247676 w 1489962"/>
              <a:gd name="connsiteY495" fmla="*/ 198305 h 722792"/>
              <a:gd name="connsiteX496" fmla="*/ 1250856 w 1489962"/>
              <a:gd name="connsiteY496" fmla="*/ 198305 h 722792"/>
              <a:gd name="connsiteX497" fmla="*/ 1252128 w 1489962"/>
              <a:gd name="connsiteY497" fmla="*/ 200753 h 722792"/>
              <a:gd name="connsiteX498" fmla="*/ 1252128 w 1489962"/>
              <a:gd name="connsiteY498" fmla="*/ 202501 h 722792"/>
              <a:gd name="connsiteX499" fmla="*/ 1251174 w 1489962"/>
              <a:gd name="connsiteY499" fmla="*/ 203550 h 722792"/>
              <a:gd name="connsiteX500" fmla="*/ 1249902 w 1489962"/>
              <a:gd name="connsiteY500" fmla="*/ 203201 h 722792"/>
              <a:gd name="connsiteX501" fmla="*/ 1249584 w 1489962"/>
              <a:gd name="connsiteY501" fmla="*/ 202501 h 722792"/>
              <a:gd name="connsiteX502" fmla="*/ 1247676 w 1489962"/>
              <a:gd name="connsiteY502" fmla="*/ 204949 h 722792"/>
              <a:gd name="connsiteX503" fmla="*/ 1243861 w 1489962"/>
              <a:gd name="connsiteY503" fmla="*/ 208795 h 722792"/>
              <a:gd name="connsiteX504" fmla="*/ 1242907 w 1489962"/>
              <a:gd name="connsiteY504" fmla="*/ 204949 h 722792"/>
              <a:gd name="connsiteX505" fmla="*/ 1240999 w 1489962"/>
              <a:gd name="connsiteY505" fmla="*/ 202851 h 722792"/>
              <a:gd name="connsiteX506" fmla="*/ 1237820 w 1489962"/>
              <a:gd name="connsiteY506" fmla="*/ 203201 h 722792"/>
              <a:gd name="connsiteX507" fmla="*/ 1239727 w 1489962"/>
              <a:gd name="connsiteY507" fmla="*/ 208096 h 722792"/>
              <a:gd name="connsiteX508" fmla="*/ 1239727 w 1489962"/>
              <a:gd name="connsiteY508" fmla="*/ 210194 h 722792"/>
              <a:gd name="connsiteX509" fmla="*/ 1233368 w 1489962"/>
              <a:gd name="connsiteY509" fmla="*/ 211592 h 722792"/>
              <a:gd name="connsiteX510" fmla="*/ 1235276 w 1489962"/>
              <a:gd name="connsiteY510" fmla="*/ 213341 h 722792"/>
              <a:gd name="connsiteX511" fmla="*/ 1238456 w 1489962"/>
              <a:gd name="connsiteY511" fmla="*/ 213341 h 722792"/>
              <a:gd name="connsiteX512" fmla="*/ 1240363 w 1489962"/>
              <a:gd name="connsiteY512" fmla="*/ 213690 h 722792"/>
              <a:gd name="connsiteX513" fmla="*/ 1242271 w 1489962"/>
              <a:gd name="connsiteY513" fmla="*/ 216138 h 722792"/>
              <a:gd name="connsiteX514" fmla="*/ 1247676 w 1489962"/>
              <a:gd name="connsiteY514" fmla="*/ 210194 h 722792"/>
              <a:gd name="connsiteX515" fmla="*/ 1249902 w 1489962"/>
              <a:gd name="connsiteY515" fmla="*/ 208445 h 722792"/>
              <a:gd name="connsiteX516" fmla="*/ 1254354 w 1489962"/>
              <a:gd name="connsiteY516" fmla="*/ 208445 h 722792"/>
              <a:gd name="connsiteX517" fmla="*/ 1257851 w 1489962"/>
              <a:gd name="connsiteY517" fmla="*/ 207047 h 722792"/>
              <a:gd name="connsiteX518" fmla="*/ 1261985 w 1489962"/>
              <a:gd name="connsiteY518" fmla="*/ 206697 h 722792"/>
              <a:gd name="connsiteX519" fmla="*/ 1265164 w 1489962"/>
              <a:gd name="connsiteY519" fmla="*/ 208096 h 722792"/>
              <a:gd name="connsiteX520" fmla="*/ 1267072 w 1489962"/>
              <a:gd name="connsiteY520" fmla="*/ 216488 h 722792"/>
              <a:gd name="connsiteX521" fmla="*/ 1268662 w 1489962"/>
              <a:gd name="connsiteY521" fmla="*/ 218236 h 722792"/>
              <a:gd name="connsiteX522" fmla="*/ 1269298 w 1489962"/>
              <a:gd name="connsiteY522" fmla="*/ 223481 h 722792"/>
              <a:gd name="connsiteX523" fmla="*/ 1267708 w 1489962"/>
              <a:gd name="connsiteY523" fmla="*/ 234320 h 722792"/>
              <a:gd name="connsiteX524" fmla="*/ 1262939 w 1489962"/>
              <a:gd name="connsiteY524" fmla="*/ 238516 h 722792"/>
              <a:gd name="connsiteX525" fmla="*/ 1250856 w 1489962"/>
              <a:gd name="connsiteY525" fmla="*/ 245859 h 722792"/>
              <a:gd name="connsiteX526" fmla="*/ 1261031 w 1489962"/>
              <a:gd name="connsiteY526" fmla="*/ 241663 h 722792"/>
              <a:gd name="connsiteX527" fmla="*/ 1267708 w 1489962"/>
              <a:gd name="connsiteY527" fmla="*/ 236068 h 722792"/>
              <a:gd name="connsiteX528" fmla="*/ 1269934 w 1489962"/>
              <a:gd name="connsiteY528" fmla="*/ 230824 h 722792"/>
              <a:gd name="connsiteX529" fmla="*/ 1271841 w 1489962"/>
              <a:gd name="connsiteY529" fmla="*/ 221383 h 722792"/>
              <a:gd name="connsiteX530" fmla="*/ 1274385 w 1489962"/>
              <a:gd name="connsiteY530" fmla="*/ 217537 h 722792"/>
              <a:gd name="connsiteX531" fmla="*/ 1274385 w 1489962"/>
              <a:gd name="connsiteY531" fmla="*/ 224879 h 722792"/>
              <a:gd name="connsiteX532" fmla="*/ 1273431 w 1489962"/>
              <a:gd name="connsiteY532" fmla="*/ 226977 h 722792"/>
              <a:gd name="connsiteX533" fmla="*/ 1276611 w 1489962"/>
              <a:gd name="connsiteY533" fmla="*/ 223131 h 722792"/>
              <a:gd name="connsiteX534" fmla="*/ 1277247 w 1489962"/>
              <a:gd name="connsiteY534" fmla="*/ 226628 h 722792"/>
              <a:gd name="connsiteX535" fmla="*/ 1276611 w 1489962"/>
              <a:gd name="connsiteY535" fmla="*/ 229425 h 722792"/>
              <a:gd name="connsiteX536" fmla="*/ 1276929 w 1489962"/>
              <a:gd name="connsiteY536" fmla="*/ 234670 h 722792"/>
              <a:gd name="connsiteX537" fmla="*/ 1277883 w 1489962"/>
              <a:gd name="connsiteY537" fmla="*/ 236068 h 722792"/>
              <a:gd name="connsiteX538" fmla="*/ 1280108 w 1489962"/>
              <a:gd name="connsiteY538" fmla="*/ 230474 h 722792"/>
              <a:gd name="connsiteX539" fmla="*/ 1289329 w 1489962"/>
              <a:gd name="connsiteY539" fmla="*/ 223481 h 722792"/>
              <a:gd name="connsiteX540" fmla="*/ 1296642 w 1489962"/>
              <a:gd name="connsiteY540" fmla="*/ 221383 h 722792"/>
              <a:gd name="connsiteX541" fmla="*/ 1296960 w 1489962"/>
              <a:gd name="connsiteY541" fmla="*/ 216488 h 722792"/>
              <a:gd name="connsiteX542" fmla="*/ 1298868 w 1489962"/>
              <a:gd name="connsiteY542" fmla="*/ 211942 h 722792"/>
              <a:gd name="connsiteX543" fmla="*/ 1300776 w 1489962"/>
              <a:gd name="connsiteY543" fmla="*/ 208795 h 722792"/>
              <a:gd name="connsiteX544" fmla="*/ 1303637 w 1489962"/>
              <a:gd name="connsiteY544" fmla="*/ 211942 h 722792"/>
              <a:gd name="connsiteX545" fmla="*/ 1307453 w 1489962"/>
              <a:gd name="connsiteY545" fmla="*/ 214040 h 722792"/>
              <a:gd name="connsiteX546" fmla="*/ 1308725 w 1489962"/>
              <a:gd name="connsiteY546" fmla="*/ 217537 h 722792"/>
              <a:gd name="connsiteX547" fmla="*/ 1307135 w 1489962"/>
              <a:gd name="connsiteY547" fmla="*/ 223830 h 722792"/>
              <a:gd name="connsiteX548" fmla="*/ 1308089 w 1489962"/>
              <a:gd name="connsiteY548" fmla="*/ 221732 h 722792"/>
              <a:gd name="connsiteX549" fmla="*/ 1310951 w 1489962"/>
              <a:gd name="connsiteY549" fmla="*/ 214390 h 722792"/>
              <a:gd name="connsiteX550" fmla="*/ 1308725 w 1489962"/>
              <a:gd name="connsiteY550" fmla="*/ 210893 h 722792"/>
              <a:gd name="connsiteX551" fmla="*/ 1306817 w 1489962"/>
              <a:gd name="connsiteY551" fmla="*/ 208795 h 722792"/>
              <a:gd name="connsiteX552" fmla="*/ 1305545 w 1489962"/>
              <a:gd name="connsiteY552" fmla="*/ 205998 h 722792"/>
              <a:gd name="connsiteX553" fmla="*/ 1308725 w 1489962"/>
              <a:gd name="connsiteY553" fmla="*/ 208795 h 722792"/>
              <a:gd name="connsiteX554" fmla="*/ 1310633 w 1489962"/>
              <a:gd name="connsiteY554" fmla="*/ 208096 h 722792"/>
              <a:gd name="connsiteX555" fmla="*/ 1312222 w 1489962"/>
              <a:gd name="connsiteY555" fmla="*/ 205998 h 722792"/>
              <a:gd name="connsiteX556" fmla="*/ 1310951 w 1489962"/>
              <a:gd name="connsiteY556" fmla="*/ 204949 h 722792"/>
              <a:gd name="connsiteX557" fmla="*/ 1311268 w 1489962"/>
              <a:gd name="connsiteY557" fmla="*/ 201452 h 722792"/>
              <a:gd name="connsiteX558" fmla="*/ 1314130 w 1489962"/>
              <a:gd name="connsiteY558" fmla="*/ 202152 h 722792"/>
              <a:gd name="connsiteX559" fmla="*/ 1314766 w 1489962"/>
              <a:gd name="connsiteY559" fmla="*/ 196907 h 722792"/>
              <a:gd name="connsiteX560" fmla="*/ 1313176 w 1489962"/>
              <a:gd name="connsiteY560" fmla="*/ 192012 h 722792"/>
              <a:gd name="connsiteX561" fmla="*/ 1315402 w 1489962"/>
              <a:gd name="connsiteY561" fmla="*/ 194809 h 722792"/>
              <a:gd name="connsiteX562" fmla="*/ 1316674 w 1489962"/>
              <a:gd name="connsiteY562" fmla="*/ 191662 h 722792"/>
              <a:gd name="connsiteX563" fmla="*/ 1319218 w 1489962"/>
              <a:gd name="connsiteY563" fmla="*/ 189914 h 722792"/>
              <a:gd name="connsiteX564" fmla="*/ 1319218 w 1489962"/>
              <a:gd name="connsiteY564" fmla="*/ 187116 h 722792"/>
              <a:gd name="connsiteX565" fmla="*/ 1321761 w 1489962"/>
              <a:gd name="connsiteY565" fmla="*/ 185368 h 722792"/>
              <a:gd name="connsiteX566" fmla="*/ 1319535 w 1489962"/>
              <a:gd name="connsiteY566" fmla="*/ 180822 h 722792"/>
              <a:gd name="connsiteX567" fmla="*/ 1317310 w 1489962"/>
              <a:gd name="connsiteY567" fmla="*/ 178375 h 722792"/>
              <a:gd name="connsiteX568" fmla="*/ 1315720 w 1489962"/>
              <a:gd name="connsiteY568" fmla="*/ 174878 h 722792"/>
              <a:gd name="connsiteX569" fmla="*/ 1317310 w 1489962"/>
              <a:gd name="connsiteY569" fmla="*/ 171032 h 722792"/>
              <a:gd name="connsiteX570" fmla="*/ 1321761 w 1489962"/>
              <a:gd name="connsiteY570" fmla="*/ 162990 h 722792"/>
              <a:gd name="connsiteX571" fmla="*/ 1324305 w 1489962"/>
              <a:gd name="connsiteY571" fmla="*/ 161242 h 722792"/>
              <a:gd name="connsiteX572" fmla="*/ 1326531 w 1489962"/>
              <a:gd name="connsiteY572" fmla="*/ 158095 h 722792"/>
              <a:gd name="connsiteX573" fmla="*/ 1326531 w 1489962"/>
              <a:gd name="connsiteY573" fmla="*/ 157395 h 722792"/>
              <a:gd name="connsiteX574" fmla="*/ 1328120 w 1489962"/>
              <a:gd name="connsiteY574" fmla="*/ 153899 h 722792"/>
              <a:gd name="connsiteX575" fmla="*/ 1330982 w 1489962"/>
              <a:gd name="connsiteY575" fmla="*/ 153549 h 722792"/>
              <a:gd name="connsiteX576" fmla="*/ 1334162 w 1489962"/>
              <a:gd name="connsiteY576" fmla="*/ 153899 h 722792"/>
              <a:gd name="connsiteX577" fmla="*/ 1334798 w 1489962"/>
              <a:gd name="connsiteY577" fmla="*/ 155997 h 722792"/>
              <a:gd name="connsiteX578" fmla="*/ 1333526 w 1489962"/>
              <a:gd name="connsiteY578" fmla="*/ 158095 h 722792"/>
              <a:gd name="connsiteX579" fmla="*/ 1336069 w 1489962"/>
              <a:gd name="connsiteY579" fmla="*/ 158794 h 722792"/>
              <a:gd name="connsiteX580" fmla="*/ 1335433 w 1489962"/>
              <a:gd name="connsiteY580" fmla="*/ 161591 h 722792"/>
              <a:gd name="connsiteX581" fmla="*/ 1336387 w 1489962"/>
              <a:gd name="connsiteY581" fmla="*/ 164039 h 722792"/>
              <a:gd name="connsiteX582" fmla="*/ 1336387 w 1489962"/>
              <a:gd name="connsiteY582" fmla="*/ 168235 h 722792"/>
              <a:gd name="connsiteX583" fmla="*/ 1334798 w 1489962"/>
              <a:gd name="connsiteY583" fmla="*/ 170333 h 722792"/>
              <a:gd name="connsiteX584" fmla="*/ 1337659 w 1489962"/>
              <a:gd name="connsiteY584" fmla="*/ 168584 h 722792"/>
              <a:gd name="connsiteX585" fmla="*/ 1338931 w 1489962"/>
              <a:gd name="connsiteY585" fmla="*/ 170333 h 722792"/>
              <a:gd name="connsiteX586" fmla="*/ 1338931 w 1489962"/>
              <a:gd name="connsiteY586" fmla="*/ 178375 h 722792"/>
              <a:gd name="connsiteX587" fmla="*/ 1342747 w 1489962"/>
              <a:gd name="connsiteY587" fmla="*/ 178724 h 722792"/>
              <a:gd name="connsiteX588" fmla="*/ 1341157 w 1489962"/>
              <a:gd name="connsiteY588" fmla="*/ 179773 h 722792"/>
              <a:gd name="connsiteX589" fmla="*/ 1341475 w 1489962"/>
              <a:gd name="connsiteY589" fmla="*/ 182221 h 722792"/>
              <a:gd name="connsiteX590" fmla="*/ 1344654 w 1489962"/>
              <a:gd name="connsiteY590" fmla="*/ 181522 h 722792"/>
              <a:gd name="connsiteX591" fmla="*/ 1347834 w 1489962"/>
              <a:gd name="connsiteY591" fmla="*/ 183270 h 722792"/>
              <a:gd name="connsiteX592" fmla="*/ 1346244 w 1489962"/>
              <a:gd name="connsiteY592" fmla="*/ 185718 h 722792"/>
              <a:gd name="connsiteX593" fmla="*/ 1343700 w 1489962"/>
              <a:gd name="connsiteY593" fmla="*/ 188515 h 722792"/>
              <a:gd name="connsiteX594" fmla="*/ 1347198 w 1489962"/>
              <a:gd name="connsiteY594" fmla="*/ 189214 h 722792"/>
              <a:gd name="connsiteX595" fmla="*/ 1348152 w 1489962"/>
              <a:gd name="connsiteY595" fmla="*/ 192012 h 722792"/>
              <a:gd name="connsiteX596" fmla="*/ 1349106 w 1489962"/>
              <a:gd name="connsiteY596" fmla="*/ 189214 h 722792"/>
              <a:gd name="connsiteX597" fmla="*/ 1350696 w 1489962"/>
              <a:gd name="connsiteY597" fmla="*/ 189914 h 722792"/>
              <a:gd name="connsiteX598" fmla="*/ 1350696 w 1489962"/>
              <a:gd name="connsiteY598" fmla="*/ 194109 h 722792"/>
              <a:gd name="connsiteX599" fmla="*/ 1352603 w 1489962"/>
              <a:gd name="connsiteY599" fmla="*/ 193060 h 722792"/>
              <a:gd name="connsiteX600" fmla="*/ 1354193 w 1489962"/>
              <a:gd name="connsiteY600" fmla="*/ 194109 h 722792"/>
              <a:gd name="connsiteX601" fmla="*/ 1353875 w 1489962"/>
              <a:gd name="connsiteY601" fmla="*/ 197606 h 722792"/>
              <a:gd name="connsiteX602" fmla="*/ 1350378 w 1489962"/>
              <a:gd name="connsiteY602" fmla="*/ 199704 h 722792"/>
              <a:gd name="connsiteX603" fmla="*/ 1343700 w 1489962"/>
              <a:gd name="connsiteY603" fmla="*/ 199704 h 722792"/>
              <a:gd name="connsiteX604" fmla="*/ 1339885 w 1489962"/>
              <a:gd name="connsiteY604" fmla="*/ 202152 h 722792"/>
              <a:gd name="connsiteX605" fmla="*/ 1338931 w 1489962"/>
              <a:gd name="connsiteY605" fmla="*/ 204250 h 722792"/>
              <a:gd name="connsiteX606" fmla="*/ 1342111 w 1489962"/>
              <a:gd name="connsiteY606" fmla="*/ 201452 h 722792"/>
              <a:gd name="connsiteX607" fmla="*/ 1343700 w 1489962"/>
              <a:gd name="connsiteY607" fmla="*/ 202851 h 722792"/>
              <a:gd name="connsiteX608" fmla="*/ 1346244 w 1489962"/>
              <a:gd name="connsiteY608" fmla="*/ 202152 h 722792"/>
              <a:gd name="connsiteX609" fmla="*/ 1351331 w 1489962"/>
              <a:gd name="connsiteY609" fmla="*/ 202152 h 722792"/>
              <a:gd name="connsiteX610" fmla="*/ 1356419 w 1489962"/>
              <a:gd name="connsiteY610" fmla="*/ 200403 h 722792"/>
              <a:gd name="connsiteX611" fmla="*/ 1357373 w 1489962"/>
              <a:gd name="connsiteY611" fmla="*/ 200753 h 722792"/>
              <a:gd name="connsiteX612" fmla="*/ 1356419 w 1489962"/>
              <a:gd name="connsiteY612" fmla="*/ 204599 h 722792"/>
              <a:gd name="connsiteX613" fmla="*/ 1357055 w 1489962"/>
              <a:gd name="connsiteY613" fmla="*/ 204949 h 722792"/>
              <a:gd name="connsiteX614" fmla="*/ 1357055 w 1489962"/>
              <a:gd name="connsiteY614" fmla="*/ 208096 h 722792"/>
              <a:gd name="connsiteX615" fmla="*/ 1356419 w 1489962"/>
              <a:gd name="connsiteY615" fmla="*/ 210543 h 722792"/>
              <a:gd name="connsiteX616" fmla="*/ 1357691 w 1489962"/>
              <a:gd name="connsiteY616" fmla="*/ 209844 h 722792"/>
              <a:gd name="connsiteX617" fmla="*/ 1361824 w 1489962"/>
              <a:gd name="connsiteY617" fmla="*/ 210194 h 722792"/>
              <a:gd name="connsiteX618" fmla="*/ 1360870 w 1489962"/>
              <a:gd name="connsiteY618" fmla="*/ 214040 h 722792"/>
              <a:gd name="connsiteX619" fmla="*/ 1361506 w 1489962"/>
              <a:gd name="connsiteY619" fmla="*/ 215439 h 722792"/>
              <a:gd name="connsiteX620" fmla="*/ 1363732 w 1489962"/>
              <a:gd name="connsiteY620" fmla="*/ 216138 h 722792"/>
              <a:gd name="connsiteX621" fmla="*/ 1362778 w 1489962"/>
              <a:gd name="connsiteY621" fmla="*/ 217886 h 722792"/>
              <a:gd name="connsiteX622" fmla="*/ 1360234 w 1489962"/>
              <a:gd name="connsiteY622" fmla="*/ 219285 h 722792"/>
              <a:gd name="connsiteX623" fmla="*/ 1355783 w 1489962"/>
              <a:gd name="connsiteY623" fmla="*/ 219984 h 722792"/>
              <a:gd name="connsiteX624" fmla="*/ 1353557 w 1489962"/>
              <a:gd name="connsiteY624" fmla="*/ 218586 h 722792"/>
              <a:gd name="connsiteX625" fmla="*/ 1351649 w 1489962"/>
              <a:gd name="connsiteY625" fmla="*/ 219635 h 722792"/>
              <a:gd name="connsiteX626" fmla="*/ 1351649 w 1489962"/>
              <a:gd name="connsiteY626" fmla="*/ 221383 h 722792"/>
              <a:gd name="connsiteX627" fmla="*/ 1353239 w 1489962"/>
              <a:gd name="connsiteY627" fmla="*/ 222781 h 722792"/>
              <a:gd name="connsiteX628" fmla="*/ 1356419 w 1489962"/>
              <a:gd name="connsiteY628" fmla="*/ 221732 h 722792"/>
              <a:gd name="connsiteX629" fmla="*/ 1362142 w 1489962"/>
              <a:gd name="connsiteY629" fmla="*/ 222082 h 722792"/>
              <a:gd name="connsiteX630" fmla="*/ 1367547 w 1489962"/>
              <a:gd name="connsiteY630" fmla="*/ 221732 h 722792"/>
              <a:gd name="connsiteX631" fmla="*/ 1368501 w 1489962"/>
              <a:gd name="connsiteY631" fmla="*/ 225579 h 722792"/>
              <a:gd name="connsiteX632" fmla="*/ 1366276 w 1489962"/>
              <a:gd name="connsiteY632" fmla="*/ 227327 h 722792"/>
              <a:gd name="connsiteX633" fmla="*/ 1365322 w 1489962"/>
              <a:gd name="connsiteY633" fmla="*/ 229425 h 722792"/>
              <a:gd name="connsiteX634" fmla="*/ 1366912 w 1489962"/>
              <a:gd name="connsiteY634" fmla="*/ 230474 h 722792"/>
              <a:gd name="connsiteX635" fmla="*/ 1365004 w 1489962"/>
              <a:gd name="connsiteY635" fmla="*/ 232222 h 722792"/>
              <a:gd name="connsiteX636" fmla="*/ 1360870 w 1489962"/>
              <a:gd name="connsiteY636" fmla="*/ 233271 h 722792"/>
              <a:gd name="connsiteX637" fmla="*/ 1357373 w 1489962"/>
              <a:gd name="connsiteY637" fmla="*/ 238516 h 722792"/>
              <a:gd name="connsiteX638" fmla="*/ 1360234 w 1489962"/>
              <a:gd name="connsiteY638" fmla="*/ 238166 h 722792"/>
              <a:gd name="connsiteX639" fmla="*/ 1362778 w 1489962"/>
              <a:gd name="connsiteY639" fmla="*/ 235369 h 722792"/>
              <a:gd name="connsiteX640" fmla="*/ 1365958 w 1489962"/>
              <a:gd name="connsiteY640" fmla="*/ 235020 h 722792"/>
              <a:gd name="connsiteX641" fmla="*/ 1368819 w 1489962"/>
              <a:gd name="connsiteY641" fmla="*/ 233621 h 722792"/>
              <a:gd name="connsiteX642" fmla="*/ 1371999 w 1489962"/>
              <a:gd name="connsiteY642" fmla="*/ 238866 h 722792"/>
              <a:gd name="connsiteX643" fmla="*/ 1370409 w 1489962"/>
              <a:gd name="connsiteY643" fmla="*/ 239215 h 722792"/>
              <a:gd name="connsiteX644" fmla="*/ 1368501 w 1489962"/>
              <a:gd name="connsiteY644" fmla="*/ 241663 h 722792"/>
              <a:gd name="connsiteX645" fmla="*/ 1368501 w 1489962"/>
              <a:gd name="connsiteY645" fmla="*/ 243761 h 722792"/>
              <a:gd name="connsiteX646" fmla="*/ 1371999 w 1489962"/>
              <a:gd name="connsiteY646" fmla="*/ 242013 h 722792"/>
              <a:gd name="connsiteX647" fmla="*/ 1374225 w 1489962"/>
              <a:gd name="connsiteY647" fmla="*/ 243062 h 722792"/>
              <a:gd name="connsiteX648" fmla="*/ 1374225 w 1489962"/>
              <a:gd name="connsiteY648" fmla="*/ 244111 h 722792"/>
              <a:gd name="connsiteX649" fmla="*/ 1377086 w 1489962"/>
              <a:gd name="connsiteY649" fmla="*/ 247957 h 722792"/>
              <a:gd name="connsiteX650" fmla="*/ 1379630 w 1489962"/>
              <a:gd name="connsiteY650" fmla="*/ 250055 h 722792"/>
              <a:gd name="connsiteX651" fmla="*/ 1380584 w 1489962"/>
              <a:gd name="connsiteY651" fmla="*/ 253202 h 722792"/>
              <a:gd name="connsiteX652" fmla="*/ 1374543 w 1489962"/>
              <a:gd name="connsiteY652" fmla="*/ 258097 h 722792"/>
              <a:gd name="connsiteX653" fmla="*/ 1371045 w 1489962"/>
              <a:gd name="connsiteY653" fmla="*/ 258097 h 722792"/>
              <a:gd name="connsiteX654" fmla="*/ 1371045 w 1489962"/>
              <a:gd name="connsiteY654" fmla="*/ 260545 h 722792"/>
              <a:gd name="connsiteX655" fmla="*/ 1379630 w 1489962"/>
              <a:gd name="connsiteY655" fmla="*/ 259845 h 722792"/>
              <a:gd name="connsiteX656" fmla="*/ 1382174 w 1489962"/>
              <a:gd name="connsiteY656" fmla="*/ 263342 h 722792"/>
              <a:gd name="connsiteX657" fmla="*/ 1380584 w 1489962"/>
              <a:gd name="connsiteY657" fmla="*/ 266838 h 722792"/>
              <a:gd name="connsiteX658" fmla="*/ 1387579 w 1489962"/>
              <a:gd name="connsiteY658" fmla="*/ 269286 h 722792"/>
              <a:gd name="connsiteX659" fmla="*/ 1388851 w 1489962"/>
              <a:gd name="connsiteY659" fmla="*/ 274181 h 722792"/>
              <a:gd name="connsiteX660" fmla="*/ 1385671 w 1489962"/>
              <a:gd name="connsiteY660" fmla="*/ 277678 h 722792"/>
              <a:gd name="connsiteX661" fmla="*/ 1382174 w 1489962"/>
              <a:gd name="connsiteY661" fmla="*/ 281524 h 722792"/>
              <a:gd name="connsiteX662" fmla="*/ 1383128 w 1489962"/>
              <a:gd name="connsiteY662" fmla="*/ 286070 h 722792"/>
              <a:gd name="connsiteX663" fmla="*/ 1380902 w 1489962"/>
              <a:gd name="connsiteY663" fmla="*/ 286769 h 722792"/>
              <a:gd name="connsiteX664" fmla="*/ 1371999 w 1489962"/>
              <a:gd name="connsiteY664" fmla="*/ 281174 h 722792"/>
              <a:gd name="connsiteX665" fmla="*/ 1371045 w 1489962"/>
              <a:gd name="connsiteY665" fmla="*/ 283272 h 722792"/>
              <a:gd name="connsiteX666" fmla="*/ 1375496 w 1489962"/>
              <a:gd name="connsiteY666" fmla="*/ 285021 h 722792"/>
              <a:gd name="connsiteX667" fmla="*/ 1375496 w 1489962"/>
              <a:gd name="connsiteY667" fmla="*/ 285720 h 722792"/>
              <a:gd name="connsiteX668" fmla="*/ 1365640 w 1489962"/>
              <a:gd name="connsiteY668" fmla="*/ 287119 h 722792"/>
              <a:gd name="connsiteX669" fmla="*/ 1362778 w 1489962"/>
              <a:gd name="connsiteY669" fmla="*/ 287818 h 722792"/>
              <a:gd name="connsiteX670" fmla="*/ 1367865 w 1489962"/>
              <a:gd name="connsiteY670" fmla="*/ 289217 h 722792"/>
              <a:gd name="connsiteX671" fmla="*/ 1378040 w 1489962"/>
              <a:gd name="connsiteY671" fmla="*/ 288867 h 722792"/>
              <a:gd name="connsiteX672" fmla="*/ 1382492 w 1489962"/>
              <a:gd name="connsiteY672" fmla="*/ 289566 h 722792"/>
              <a:gd name="connsiteX673" fmla="*/ 1383128 w 1489962"/>
              <a:gd name="connsiteY673" fmla="*/ 291315 h 722792"/>
              <a:gd name="connsiteX674" fmla="*/ 1380584 w 1489962"/>
              <a:gd name="connsiteY674" fmla="*/ 291664 h 722792"/>
              <a:gd name="connsiteX675" fmla="*/ 1378040 w 1489962"/>
              <a:gd name="connsiteY675" fmla="*/ 293762 h 722792"/>
              <a:gd name="connsiteX676" fmla="*/ 1378676 w 1489962"/>
              <a:gd name="connsiteY676" fmla="*/ 295161 h 722792"/>
              <a:gd name="connsiteX677" fmla="*/ 1383128 w 1489962"/>
              <a:gd name="connsiteY677" fmla="*/ 298308 h 722792"/>
              <a:gd name="connsiteX678" fmla="*/ 1383763 w 1489962"/>
              <a:gd name="connsiteY678" fmla="*/ 300406 h 722792"/>
              <a:gd name="connsiteX679" fmla="*/ 1380584 w 1489962"/>
              <a:gd name="connsiteY679" fmla="*/ 300056 h 722792"/>
              <a:gd name="connsiteX680" fmla="*/ 1379312 w 1489962"/>
              <a:gd name="connsiteY680" fmla="*/ 303203 h 722792"/>
              <a:gd name="connsiteX681" fmla="*/ 1389805 w 1489962"/>
              <a:gd name="connsiteY681" fmla="*/ 302504 h 722792"/>
              <a:gd name="connsiteX682" fmla="*/ 1391077 w 1489962"/>
              <a:gd name="connsiteY682" fmla="*/ 309846 h 722792"/>
              <a:gd name="connsiteX683" fmla="*/ 1392348 w 1489962"/>
              <a:gd name="connsiteY683" fmla="*/ 311595 h 722792"/>
              <a:gd name="connsiteX684" fmla="*/ 1390759 w 1489962"/>
              <a:gd name="connsiteY684" fmla="*/ 313343 h 722792"/>
              <a:gd name="connsiteX685" fmla="*/ 1399979 w 1489962"/>
              <a:gd name="connsiteY685" fmla="*/ 314392 h 722792"/>
              <a:gd name="connsiteX686" fmla="*/ 1402523 w 1489962"/>
              <a:gd name="connsiteY686" fmla="*/ 316140 h 722792"/>
              <a:gd name="connsiteX687" fmla="*/ 1402841 w 1489962"/>
              <a:gd name="connsiteY687" fmla="*/ 319987 h 722792"/>
              <a:gd name="connsiteX688" fmla="*/ 1404749 w 1489962"/>
              <a:gd name="connsiteY688" fmla="*/ 318238 h 722792"/>
              <a:gd name="connsiteX689" fmla="*/ 1407928 w 1489962"/>
              <a:gd name="connsiteY689" fmla="*/ 318238 h 722792"/>
              <a:gd name="connsiteX690" fmla="*/ 1407928 w 1489962"/>
              <a:gd name="connsiteY690" fmla="*/ 321735 h 722792"/>
              <a:gd name="connsiteX691" fmla="*/ 1406657 w 1489962"/>
              <a:gd name="connsiteY691" fmla="*/ 324532 h 722792"/>
              <a:gd name="connsiteX692" fmla="*/ 1408246 w 1489962"/>
              <a:gd name="connsiteY692" fmla="*/ 326280 h 722792"/>
              <a:gd name="connsiteX693" fmla="*/ 1408882 w 1489962"/>
              <a:gd name="connsiteY693" fmla="*/ 329078 h 722792"/>
              <a:gd name="connsiteX694" fmla="*/ 1405385 w 1489962"/>
              <a:gd name="connsiteY694" fmla="*/ 333274 h 722792"/>
              <a:gd name="connsiteX695" fmla="*/ 1405385 w 1489962"/>
              <a:gd name="connsiteY695" fmla="*/ 334672 h 722792"/>
              <a:gd name="connsiteX696" fmla="*/ 1409518 w 1489962"/>
              <a:gd name="connsiteY696" fmla="*/ 332225 h 722792"/>
              <a:gd name="connsiteX697" fmla="*/ 1413970 w 1489962"/>
              <a:gd name="connsiteY697" fmla="*/ 336071 h 722792"/>
              <a:gd name="connsiteX698" fmla="*/ 1415559 w 1489962"/>
              <a:gd name="connsiteY698" fmla="*/ 334323 h 722792"/>
              <a:gd name="connsiteX699" fmla="*/ 1418739 w 1489962"/>
              <a:gd name="connsiteY699" fmla="*/ 332574 h 722792"/>
              <a:gd name="connsiteX700" fmla="*/ 1419057 w 1489962"/>
              <a:gd name="connsiteY700" fmla="*/ 335721 h 722792"/>
              <a:gd name="connsiteX701" fmla="*/ 1422237 w 1489962"/>
              <a:gd name="connsiteY701" fmla="*/ 336770 h 722792"/>
              <a:gd name="connsiteX702" fmla="*/ 1418421 w 1489962"/>
              <a:gd name="connsiteY702" fmla="*/ 347260 h 722792"/>
              <a:gd name="connsiteX703" fmla="*/ 1420965 w 1489962"/>
              <a:gd name="connsiteY703" fmla="*/ 344463 h 722792"/>
              <a:gd name="connsiteX704" fmla="*/ 1424780 w 1489962"/>
              <a:gd name="connsiteY704" fmla="*/ 338868 h 722792"/>
              <a:gd name="connsiteX705" fmla="*/ 1427642 w 1489962"/>
              <a:gd name="connsiteY705" fmla="*/ 336420 h 722792"/>
              <a:gd name="connsiteX706" fmla="*/ 1427324 w 1489962"/>
              <a:gd name="connsiteY706" fmla="*/ 341316 h 722792"/>
              <a:gd name="connsiteX707" fmla="*/ 1428596 w 1489962"/>
              <a:gd name="connsiteY707" fmla="*/ 341316 h 722792"/>
              <a:gd name="connsiteX708" fmla="*/ 1430504 w 1489962"/>
              <a:gd name="connsiteY708" fmla="*/ 338518 h 722792"/>
              <a:gd name="connsiteX709" fmla="*/ 1431140 w 1489962"/>
              <a:gd name="connsiteY709" fmla="*/ 342714 h 722792"/>
              <a:gd name="connsiteX710" fmla="*/ 1432093 w 1489962"/>
              <a:gd name="connsiteY710" fmla="*/ 345861 h 722792"/>
              <a:gd name="connsiteX711" fmla="*/ 1434001 w 1489962"/>
              <a:gd name="connsiteY711" fmla="*/ 347959 h 722792"/>
              <a:gd name="connsiteX712" fmla="*/ 1437817 w 1489962"/>
              <a:gd name="connsiteY712" fmla="*/ 349008 h 722792"/>
              <a:gd name="connsiteX713" fmla="*/ 1442268 w 1489962"/>
              <a:gd name="connsiteY713" fmla="*/ 351456 h 722792"/>
              <a:gd name="connsiteX714" fmla="*/ 1444494 w 1489962"/>
              <a:gd name="connsiteY714" fmla="*/ 350057 h 722792"/>
              <a:gd name="connsiteX715" fmla="*/ 1444176 w 1489962"/>
              <a:gd name="connsiteY715" fmla="*/ 347610 h 722792"/>
              <a:gd name="connsiteX716" fmla="*/ 1447356 w 1489962"/>
              <a:gd name="connsiteY716" fmla="*/ 345162 h 722792"/>
              <a:gd name="connsiteX717" fmla="*/ 1449581 w 1489962"/>
              <a:gd name="connsiteY717" fmla="*/ 348309 h 722792"/>
              <a:gd name="connsiteX718" fmla="*/ 1448945 w 1489962"/>
              <a:gd name="connsiteY718" fmla="*/ 351456 h 722792"/>
              <a:gd name="connsiteX719" fmla="*/ 1452443 w 1489962"/>
              <a:gd name="connsiteY719" fmla="*/ 352155 h 722792"/>
              <a:gd name="connsiteX720" fmla="*/ 1454669 w 1489962"/>
              <a:gd name="connsiteY720" fmla="*/ 353903 h 722792"/>
              <a:gd name="connsiteX721" fmla="*/ 1456576 w 1489962"/>
              <a:gd name="connsiteY721" fmla="*/ 354603 h 722792"/>
              <a:gd name="connsiteX722" fmla="*/ 1458166 w 1489962"/>
              <a:gd name="connsiteY722" fmla="*/ 357750 h 722792"/>
              <a:gd name="connsiteX723" fmla="*/ 1456576 w 1489962"/>
              <a:gd name="connsiteY723" fmla="*/ 360197 h 722792"/>
              <a:gd name="connsiteX724" fmla="*/ 1456576 w 1489962"/>
              <a:gd name="connsiteY724" fmla="*/ 361596 h 722792"/>
              <a:gd name="connsiteX725" fmla="*/ 1456258 w 1489962"/>
              <a:gd name="connsiteY725" fmla="*/ 362645 h 722792"/>
              <a:gd name="connsiteX726" fmla="*/ 1453397 w 1489962"/>
              <a:gd name="connsiteY726" fmla="*/ 363344 h 722792"/>
              <a:gd name="connsiteX727" fmla="*/ 1451489 w 1489962"/>
              <a:gd name="connsiteY727" fmla="*/ 362645 h 722792"/>
              <a:gd name="connsiteX728" fmla="*/ 1449263 w 1489962"/>
              <a:gd name="connsiteY728" fmla="*/ 362995 h 722792"/>
              <a:gd name="connsiteX729" fmla="*/ 1444812 w 1489962"/>
              <a:gd name="connsiteY729" fmla="*/ 365092 h 722792"/>
              <a:gd name="connsiteX730" fmla="*/ 1443222 w 1489962"/>
              <a:gd name="connsiteY730" fmla="*/ 366141 h 722792"/>
              <a:gd name="connsiteX731" fmla="*/ 1443222 w 1489962"/>
              <a:gd name="connsiteY731" fmla="*/ 366841 h 722792"/>
              <a:gd name="connsiteX732" fmla="*/ 1438453 w 1489962"/>
              <a:gd name="connsiteY732" fmla="*/ 370337 h 722792"/>
              <a:gd name="connsiteX733" fmla="*/ 1428914 w 1489962"/>
              <a:gd name="connsiteY733" fmla="*/ 371736 h 722792"/>
              <a:gd name="connsiteX734" fmla="*/ 1423508 w 1489962"/>
              <a:gd name="connsiteY734" fmla="*/ 373834 h 722792"/>
              <a:gd name="connsiteX735" fmla="*/ 1420965 w 1489962"/>
              <a:gd name="connsiteY735" fmla="*/ 376631 h 722792"/>
              <a:gd name="connsiteX736" fmla="*/ 1425098 w 1489962"/>
              <a:gd name="connsiteY736" fmla="*/ 376631 h 722792"/>
              <a:gd name="connsiteX737" fmla="*/ 1429232 w 1489962"/>
              <a:gd name="connsiteY737" fmla="*/ 375233 h 722792"/>
              <a:gd name="connsiteX738" fmla="*/ 1434001 w 1489962"/>
              <a:gd name="connsiteY738" fmla="*/ 372086 h 722792"/>
              <a:gd name="connsiteX739" fmla="*/ 1435591 w 1489962"/>
              <a:gd name="connsiteY739" fmla="*/ 372785 h 722792"/>
              <a:gd name="connsiteX740" fmla="*/ 1425098 w 1489962"/>
              <a:gd name="connsiteY740" fmla="*/ 378380 h 722792"/>
              <a:gd name="connsiteX741" fmla="*/ 1420329 w 1489962"/>
              <a:gd name="connsiteY741" fmla="*/ 380128 h 722792"/>
              <a:gd name="connsiteX742" fmla="*/ 1415559 w 1489962"/>
              <a:gd name="connsiteY742" fmla="*/ 380128 h 722792"/>
              <a:gd name="connsiteX743" fmla="*/ 1410472 w 1489962"/>
              <a:gd name="connsiteY743" fmla="*/ 388520 h 722792"/>
              <a:gd name="connsiteX744" fmla="*/ 1406657 w 1489962"/>
              <a:gd name="connsiteY744" fmla="*/ 387121 h 722792"/>
              <a:gd name="connsiteX745" fmla="*/ 1403159 w 1489962"/>
              <a:gd name="connsiteY745" fmla="*/ 383974 h 722792"/>
              <a:gd name="connsiteX746" fmla="*/ 1398708 w 1489962"/>
              <a:gd name="connsiteY746" fmla="*/ 382925 h 722792"/>
              <a:gd name="connsiteX747" fmla="*/ 1394574 w 1489962"/>
              <a:gd name="connsiteY747" fmla="*/ 383275 h 722792"/>
              <a:gd name="connsiteX748" fmla="*/ 1394892 w 1489962"/>
              <a:gd name="connsiteY748" fmla="*/ 386422 h 722792"/>
              <a:gd name="connsiteX749" fmla="*/ 1400297 w 1489962"/>
              <a:gd name="connsiteY749" fmla="*/ 387121 h 722792"/>
              <a:gd name="connsiteX750" fmla="*/ 1405067 w 1489962"/>
              <a:gd name="connsiteY750" fmla="*/ 389219 h 722792"/>
              <a:gd name="connsiteX751" fmla="*/ 1408564 w 1489962"/>
              <a:gd name="connsiteY751" fmla="*/ 391667 h 722792"/>
              <a:gd name="connsiteX752" fmla="*/ 1407293 w 1489962"/>
              <a:gd name="connsiteY752" fmla="*/ 400408 h 722792"/>
              <a:gd name="connsiteX753" fmla="*/ 1411108 w 1489962"/>
              <a:gd name="connsiteY753" fmla="*/ 398310 h 722792"/>
              <a:gd name="connsiteX754" fmla="*/ 1415242 w 1489962"/>
              <a:gd name="connsiteY754" fmla="*/ 394813 h 722792"/>
              <a:gd name="connsiteX755" fmla="*/ 1416831 w 1489962"/>
              <a:gd name="connsiteY755" fmla="*/ 392366 h 722792"/>
              <a:gd name="connsiteX756" fmla="*/ 1420647 w 1489962"/>
              <a:gd name="connsiteY756" fmla="*/ 389569 h 722792"/>
              <a:gd name="connsiteX757" fmla="*/ 1424144 w 1489962"/>
              <a:gd name="connsiteY757" fmla="*/ 385722 h 722792"/>
              <a:gd name="connsiteX758" fmla="*/ 1429550 w 1489962"/>
              <a:gd name="connsiteY758" fmla="*/ 383275 h 722792"/>
              <a:gd name="connsiteX759" fmla="*/ 1432729 w 1489962"/>
              <a:gd name="connsiteY759" fmla="*/ 378380 h 722792"/>
              <a:gd name="connsiteX760" fmla="*/ 1436863 w 1489962"/>
              <a:gd name="connsiteY760" fmla="*/ 375932 h 722792"/>
              <a:gd name="connsiteX761" fmla="*/ 1445766 w 1489962"/>
              <a:gd name="connsiteY761" fmla="*/ 373484 h 722792"/>
              <a:gd name="connsiteX762" fmla="*/ 1450853 w 1489962"/>
              <a:gd name="connsiteY762" fmla="*/ 374533 h 722792"/>
              <a:gd name="connsiteX763" fmla="*/ 1452761 w 1489962"/>
              <a:gd name="connsiteY763" fmla="*/ 373834 h 722792"/>
              <a:gd name="connsiteX764" fmla="*/ 1449899 w 1489962"/>
              <a:gd name="connsiteY764" fmla="*/ 372435 h 722792"/>
              <a:gd name="connsiteX765" fmla="*/ 1445448 w 1489962"/>
              <a:gd name="connsiteY765" fmla="*/ 371386 h 722792"/>
              <a:gd name="connsiteX766" fmla="*/ 1440360 w 1489962"/>
              <a:gd name="connsiteY766" fmla="*/ 372435 h 722792"/>
              <a:gd name="connsiteX767" fmla="*/ 1442904 w 1489962"/>
              <a:gd name="connsiteY767" fmla="*/ 370687 h 722792"/>
              <a:gd name="connsiteX768" fmla="*/ 1448309 w 1489962"/>
              <a:gd name="connsiteY768" fmla="*/ 369638 h 722792"/>
              <a:gd name="connsiteX769" fmla="*/ 1456894 w 1489962"/>
              <a:gd name="connsiteY769" fmla="*/ 370337 h 722792"/>
              <a:gd name="connsiteX770" fmla="*/ 1460710 w 1489962"/>
              <a:gd name="connsiteY770" fmla="*/ 370337 h 722792"/>
              <a:gd name="connsiteX771" fmla="*/ 1461346 w 1489962"/>
              <a:gd name="connsiteY771" fmla="*/ 372086 h 722792"/>
              <a:gd name="connsiteX772" fmla="*/ 1461028 w 1489962"/>
              <a:gd name="connsiteY772" fmla="*/ 375582 h 722792"/>
              <a:gd name="connsiteX773" fmla="*/ 1461664 w 1489962"/>
              <a:gd name="connsiteY773" fmla="*/ 379079 h 722792"/>
              <a:gd name="connsiteX774" fmla="*/ 1461982 w 1489962"/>
              <a:gd name="connsiteY774" fmla="*/ 383275 h 722792"/>
              <a:gd name="connsiteX775" fmla="*/ 1459756 w 1489962"/>
              <a:gd name="connsiteY775" fmla="*/ 386771 h 722792"/>
              <a:gd name="connsiteX776" fmla="*/ 1459438 w 1489962"/>
              <a:gd name="connsiteY776" fmla="*/ 390268 h 722792"/>
              <a:gd name="connsiteX777" fmla="*/ 1460074 w 1489962"/>
              <a:gd name="connsiteY777" fmla="*/ 395862 h 722792"/>
              <a:gd name="connsiteX778" fmla="*/ 1461028 w 1489962"/>
              <a:gd name="connsiteY778" fmla="*/ 395862 h 722792"/>
              <a:gd name="connsiteX779" fmla="*/ 1464843 w 1489962"/>
              <a:gd name="connsiteY779" fmla="*/ 386422 h 722792"/>
              <a:gd name="connsiteX780" fmla="*/ 1467705 w 1489962"/>
              <a:gd name="connsiteY780" fmla="*/ 383974 h 722792"/>
              <a:gd name="connsiteX781" fmla="*/ 1471838 w 1489962"/>
              <a:gd name="connsiteY781" fmla="*/ 383624 h 722792"/>
              <a:gd name="connsiteX782" fmla="*/ 1474382 w 1489962"/>
              <a:gd name="connsiteY782" fmla="*/ 384673 h 722792"/>
              <a:gd name="connsiteX783" fmla="*/ 1473110 w 1489962"/>
              <a:gd name="connsiteY783" fmla="*/ 386422 h 722792"/>
              <a:gd name="connsiteX784" fmla="*/ 1483921 w 1489962"/>
              <a:gd name="connsiteY784" fmla="*/ 390618 h 722792"/>
              <a:gd name="connsiteX785" fmla="*/ 1484239 w 1489962"/>
              <a:gd name="connsiteY785" fmla="*/ 391667 h 722792"/>
              <a:gd name="connsiteX786" fmla="*/ 1482331 w 1489962"/>
              <a:gd name="connsiteY786" fmla="*/ 393065 h 722792"/>
              <a:gd name="connsiteX787" fmla="*/ 1484239 w 1489962"/>
              <a:gd name="connsiteY787" fmla="*/ 396562 h 722792"/>
              <a:gd name="connsiteX788" fmla="*/ 1486465 w 1489962"/>
              <a:gd name="connsiteY788" fmla="*/ 397960 h 722792"/>
              <a:gd name="connsiteX789" fmla="*/ 1486783 w 1489962"/>
              <a:gd name="connsiteY789" fmla="*/ 400058 h 722792"/>
              <a:gd name="connsiteX790" fmla="*/ 1488054 w 1489962"/>
              <a:gd name="connsiteY790" fmla="*/ 400758 h 722792"/>
              <a:gd name="connsiteX791" fmla="*/ 1488054 w 1489962"/>
              <a:gd name="connsiteY791" fmla="*/ 403555 h 722792"/>
              <a:gd name="connsiteX792" fmla="*/ 1486465 w 1489962"/>
              <a:gd name="connsiteY792" fmla="*/ 404254 h 722792"/>
              <a:gd name="connsiteX793" fmla="*/ 1484875 w 1489962"/>
              <a:gd name="connsiteY793" fmla="*/ 406003 h 722792"/>
              <a:gd name="connsiteX794" fmla="*/ 1477880 w 1489962"/>
              <a:gd name="connsiteY794" fmla="*/ 402856 h 722792"/>
              <a:gd name="connsiteX795" fmla="*/ 1480105 w 1489962"/>
              <a:gd name="connsiteY795" fmla="*/ 407401 h 722792"/>
              <a:gd name="connsiteX796" fmla="*/ 1481695 w 1489962"/>
              <a:gd name="connsiteY796" fmla="*/ 408100 h 722792"/>
              <a:gd name="connsiteX797" fmla="*/ 1484239 w 1489962"/>
              <a:gd name="connsiteY797" fmla="*/ 408100 h 722792"/>
              <a:gd name="connsiteX798" fmla="*/ 1485511 w 1489962"/>
              <a:gd name="connsiteY798" fmla="*/ 412996 h 722792"/>
              <a:gd name="connsiteX799" fmla="*/ 1484239 w 1489962"/>
              <a:gd name="connsiteY799" fmla="*/ 414045 h 722792"/>
              <a:gd name="connsiteX800" fmla="*/ 1484239 w 1489962"/>
              <a:gd name="connsiteY800" fmla="*/ 415443 h 722792"/>
              <a:gd name="connsiteX801" fmla="*/ 1487101 w 1489962"/>
              <a:gd name="connsiteY801" fmla="*/ 420339 h 722792"/>
              <a:gd name="connsiteX802" fmla="*/ 1487101 w 1489962"/>
              <a:gd name="connsiteY802" fmla="*/ 421038 h 722792"/>
              <a:gd name="connsiteX803" fmla="*/ 1483921 w 1489962"/>
              <a:gd name="connsiteY803" fmla="*/ 420688 h 722792"/>
              <a:gd name="connsiteX804" fmla="*/ 1482967 w 1489962"/>
              <a:gd name="connsiteY804" fmla="*/ 422786 h 722792"/>
              <a:gd name="connsiteX805" fmla="*/ 1488372 w 1489962"/>
              <a:gd name="connsiteY805" fmla="*/ 424534 h 722792"/>
              <a:gd name="connsiteX806" fmla="*/ 1489962 w 1489962"/>
              <a:gd name="connsiteY806" fmla="*/ 428730 h 722792"/>
              <a:gd name="connsiteX807" fmla="*/ 1485193 w 1489962"/>
              <a:gd name="connsiteY807" fmla="*/ 428381 h 722792"/>
              <a:gd name="connsiteX808" fmla="*/ 1482967 w 1489962"/>
              <a:gd name="connsiteY808" fmla="*/ 427332 h 722792"/>
              <a:gd name="connsiteX809" fmla="*/ 1484239 w 1489962"/>
              <a:gd name="connsiteY809" fmla="*/ 429779 h 722792"/>
              <a:gd name="connsiteX810" fmla="*/ 1487419 w 1489962"/>
              <a:gd name="connsiteY810" fmla="*/ 432227 h 722792"/>
              <a:gd name="connsiteX811" fmla="*/ 1489326 w 1489962"/>
              <a:gd name="connsiteY811" fmla="*/ 434675 h 722792"/>
              <a:gd name="connsiteX812" fmla="*/ 1486465 w 1489962"/>
              <a:gd name="connsiteY812" fmla="*/ 438521 h 722792"/>
              <a:gd name="connsiteX813" fmla="*/ 1482967 w 1489962"/>
              <a:gd name="connsiteY813" fmla="*/ 443416 h 722792"/>
              <a:gd name="connsiteX814" fmla="*/ 1477244 w 1489962"/>
              <a:gd name="connsiteY814" fmla="*/ 447612 h 722792"/>
              <a:gd name="connsiteX815" fmla="*/ 1472156 w 1489962"/>
              <a:gd name="connsiteY815" fmla="*/ 454605 h 722792"/>
              <a:gd name="connsiteX816" fmla="*/ 1468659 w 1489962"/>
              <a:gd name="connsiteY816" fmla="*/ 454955 h 722792"/>
              <a:gd name="connsiteX817" fmla="*/ 1467705 w 1489962"/>
              <a:gd name="connsiteY817" fmla="*/ 456703 h 722792"/>
              <a:gd name="connsiteX818" fmla="*/ 1462936 w 1489962"/>
              <a:gd name="connsiteY818" fmla="*/ 456703 h 722792"/>
              <a:gd name="connsiteX819" fmla="*/ 1455622 w 1489962"/>
              <a:gd name="connsiteY819" fmla="*/ 456353 h 722792"/>
              <a:gd name="connsiteX820" fmla="*/ 1451171 w 1489962"/>
              <a:gd name="connsiteY820" fmla="*/ 458801 h 722792"/>
              <a:gd name="connsiteX821" fmla="*/ 1441314 w 1489962"/>
              <a:gd name="connsiteY821" fmla="*/ 460899 h 722792"/>
              <a:gd name="connsiteX822" fmla="*/ 1437499 w 1489962"/>
              <a:gd name="connsiteY822" fmla="*/ 464046 h 722792"/>
              <a:gd name="connsiteX823" fmla="*/ 1434001 w 1489962"/>
              <a:gd name="connsiteY823" fmla="*/ 469640 h 722792"/>
              <a:gd name="connsiteX824" fmla="*/ 1432411 w 1489962"/>
              <a:gd name="connsiteY824" fmla="*/ 469291 h 722792"/>
              <a:gd name="connsiteX825" fmla="*/ 1428596 w 1489962"/>
              <a:gd name="connsiteY825" fmla="*/ 476284 h 722792"/>
              <a:gd name="connsiteX826" fmla="*/ 1423191 w 1489962"/>
              <a:gd name="connsiteY826" fmla="*/ 484326 h 722792"/>
              <a:gd name="connsiteX827" fmla="*/ 1419693 w 1489962"/>
              <a:gd name="connsiteY827" fmla="*/ 486424 h 722792"/>
              <a:gd name="connsiteX828" fmla="*/ 1415877 w 1489962"/>
              <a:gd name="connsiteY828" fmla="*/ 491319 h 722792"/>
              <a:gd name="connsiteX829" fmla="*/ 1413016 w 1489962"/>
              <a:gd name="connsiteY829" fmla="*/ 493068 h 722792"/>
              <a:gd name="connsiteX830" fmla="*/ 1411108 w 1489962"/>
              <a:gd name="connsiteY830" fmla="*/ 493068 h 722792"/>
              <a:gd name="connsiteX831" fmla="*/ 1409518 w 1489962"/>
              <a:gd name="connsiteY831" fmla="*/ 491319 h 722792"/>
              <a:gd name="connsiteX832" fmla="*/ 1411108 w 1489962"/>
              <a:gd name="connsiteY832" fmla="*/ 487473 h 722792"/>
              <a:gd name="connsiteX833" fmla="*/ 1408882 w 1489962"/>
              <a:gd name="connsiteY833" fmla="*/ 488522 h 722792"/>
              <a:gd name="connsiteX834" fmla="*/ 1406975 w 1489962"/>
              <a:gd name="connsiteY834" fmla="*/ 492368 h 722792"/>
              <a:gd name="connsiteX835" fmla="*/ 1394256 w 1489962"/>
              <a:gd name="connsiteY835" fmla="*/ 494466 h 722792"/>
              <a:gd name="connsiteX836" fmla="*/ 1385989 w 1489962"/>
              <a:gd name="connsiteY836" fmla="*/ 497963 h 722792"/>
              <a:gd name="connsiteX837" fmla="*/ 1384081 w 1489962"/>
              <a:gd name="connsiteY837" fmla="*/ 496914 h 722792"/>
              <a:gd name="connsiteX838" fmla="*/ 1383763 w 1489962"/>
              <a:gd name="connsiteY838" fmla="*/ 494816 h 722792"/>
              <a:gd name="connsiteX839" fmla="*/ 1380902 w 1489962"/>
              <a:gd name="connsiteY839" fmla="*/ 493068 h 722792"/>
              <a:gd name="connsiteX840" fmla="*/ 1375179 w 1489962"/>
              <a:gd name="connsiteY840" fmla="*/ 492368 h 722792"/>
              <a:gd name="connsiteX841" fmla="*/ 1360870 w 1489962"/>
              <a:gd name="connsiteY841" fmla="*/ 492368 h 722792"/>
              <a:gd name="connsiteX842" fmla="*/ 1355783 w 1489962"/>
              <a:gd name="connsiteY842" fmla="*/ 493767 h 722792"/>
              <a:gd name="connsiteX843" fmla="*/ 1345608 w 1489962"/>
              <a:gd name="connsiteY843" fmla="*/ 491319 h 722792"/>
              <a:gd name="connsiteX844" fmla="*/ 1343382 w 1489962"/>
              <a:gd name="connsiteY844" fmla="*/ 491319 h 722792"/>
              <a:gd name="connsiteX845" fmla="*/ 1335433 w 1489962"/>
              <a:gd name="connsiteY845" fmla="*/ 490620 h 722792"/>
              <a:gd name="connsiteX846" fmla="*/ 1326849 w 1489962"/>
              <a:gd name="connsiteY846" fmla="*/ 493068 h 722792"/>
              <a:gd name="connsiteX847" fmla="*/ 1323987 w 1489962"/>
              <a:gd name="connsiteY847" fmla="*/ 492368 h 722792"/>
              <a:gd name="connsiteX848" fmla="*/ 1319853 w 1489962"/>
              <a:gd name="connsiteY848" fmla="*/ 492368 h 722792"/>
              <a:gd name="connsiteX849" fmla="*/ 1314448 w 1489962"/>
              <a:gd name="connsiteY849" fmla="*/ 493068 h 722792"/>
              <a:gd name="connsiteX850" fmla="*/ 1310315 w 1489962"/>
              <a:gd name="connsiteY850" fmla="*/ 492368 h 722792"/>
              <a:gd name="connsiteX851" fmla="*/ 1307771 w 1489962"/>
              <a:gd name="connsiteY851" fmla="*/ 493767 h 722792"/>
              <a:gd name="connsiteX852" fmla="*/ 1303637 w 1489962"/>
              <a:gd name="connsiteY852" fmla="*/ 493767 h 722792"/>
              <a:gd name="connsiteX853" fmla="*/ 1302048 w 1489962"/>
              <a:gd name="connsiteY853" fmla="*/ 494466 h 722792"/>
              <a:gd name="connsiteX854" fmla="*/ 1301730 w 1489962"/>
              <a:gd name="connsiteY854" fmla="*/ 496914 h 722792"/>
              <a:gd name="connsiteX855" fmla="*/ 1298550 w 1489962"/>
              <a:gd name="connsiteY855" fmla="*/ 496564 h 722792"/>
              <a:gd name="connsiteX856" fmla="*/ 1297278 w 1489962"/>
              <a:gd name="connsiteY856" fmla="*/ 497963 h 722792"/>
              <a:gd name="connsiteX857" fmla="*/ 1295370 w 1489962"/>
              <a:gd name="connsiteY857" fmla="*/ 499361 h 722792"/>
              <a:gd name="connsiteX858" fmla="*/ 1293463 w 1489962"/>
              <a:gd name="connsiteY858" fmla="*/ 501809 h 722792"/>
              <a:gd name="connsiteX859" fmla="*/ 1290283 w 1489962"/>
              <a:gd name="connsiteY859" fmla="*/ 506355 h 722792"/>
              <a:gd name="connsiteX860" fmla="*/ 1288693 w 1489962"/>
              <a:gd name="connsiteY860" fmla="*/ 512648 h 722792"/>
              <a:gd name="connsiteX861" fmla="*/ 1285832 w 1489962"/>
              <a:gd name="connsiteY861" fmla="*/ 519292 h 722792"/>
              <a:gd name="connsiteX862" fmla="*/ 1285196 w 1489962"/>
              <a:gd name="connsiteY862" fmla="*/ 520341 h 722792"/>
              <a:gd name="connsiteX863" fmla="*/ 1273113 w 1489962"/>
              <a:gd name="connsiteY863" fmla="*/ 521040 h 722792"/>
              <a:gd name="connsiteX864" fmla="*/ 1269616 w 1489962"/>
              <a:gd name="connsiteY864" fmla="*/ 524886 h 722792"/>
              <a:gd name="connsiteX865" fmla="*/ 1267708 w 1489962"/>
              <a:gd name="connsiteY865" fmla="*/ 524886 h 722792"/>
              <a:gd name="connsiteX866" fmla="*/ 1267708 w 1489962"/>
              <a:gd name="connsiteY866" fmla="*/ 526635 h 722792"/>
              <a:gd name="connsiteX867" fmla="*/ 1261667 w 1489962"/>
              <a:gd name="connsiteY867" fmla="*/ 533278 h 722792"/>
              <a:gd name="connsiteX868" fmla="*/ 1258487 w 1489962"/>
              <a:gd name="connsiteY868" fmla="*/ 535027 h 722792"/>
              <a:gd name="connsiteX869" fmla="*/ 1249584 w 1489962"/>
              <a:gd name="connsiteY869" fmla="*/ 550412 h 722792"/>
              <a:gd name="connsiteX870" fmla="*/ 1246087 w 1489962"/>
              <a:gd name="connsiteY870" fmla="*/ 553209 h 722792"/>
              <a:gd name="connsiteX871" fmla="*/ 1242589 w 1489962"/>
              <a:gd name="connsiteY871" fmla="*/ 553908 h 722792"/>
              <a:gd name="connsiteX872" fmla="*/ 1242907 w 1489962"/>
              <a:gd name="connsiteY872" fmla="*/ 559503 h 722792"/>
              <a:gd name="connsiteX873" fmla="*/ 1235912 w 1489962"/>
              <a:gd name="connsiteY873" fmla="*/ 573839 h 722792"/>
              <a:gd name="connsiteX874" fmla="*/ 1234322 w 1489962"/>
              <a:gd name="connsiteY874" fmla="*/ 573839 h 722792"/>
              <a:gd name="connsiteX875" fmla="*/ 1227327 w 1489962"/>
              <a:gd name="connsiteY875" fmla="*/ 581531 h 722792"/>
              <a:gd name="connsiteX876" fmla="*/ 1219060 w 1489962"/>
              <a:gd name="connsiteY876" fmla="*/ 590622 h 722792"/>
              <a:gd name="connsiteX877" fmla="*/ 1219060 w 1489962"/>
              <a:gd name="connsiteY877" fmla="*/ 591671 h 722792"/>
              <a:gd name="connsiteX878" fmla="*/ 1223511 w 1489962"/>
              <a:gd name="connsiteY878" fmla="*/ 590622 h 722792"/>
              <a:gd name="connsiteX879" fmla="*/ 1227009 w 1489962"/>
              <a:gd name="connsiteY879" fmla="*/ 588175 h 722792"/>
              <a:gd name="connsiteX880" fmla="*/ 1227009 w 1489962"/>
              <a:gd name="connsiteY880" fmla="*/ 586776 h 722792"/>
              <a:gd name="connsiteX881" fmla="*/ 1228599 w 1489962"/>
              <a:gd name="connsiteY881" fmla="*/ 586077 h 722792"/>
              <a:gd name="connsiteX882" fmla="*/ 1233368 w 1489962"/>
              <a:gd name="connsiteY882" fmla="*/ 579783 h 722792"/>
              <a:gd name="connsiteX883" fmla="*/ 1236230 w 1489962"/>
              <a:gd name="connsiteY883" fmla="*/ 575237 h 722792"/>
              <a:gd name="connsiteX884" fmla="*/ 1239409 w 1489962"/>
              <a:gd name="connsiteY884" fmla="*/ 572090 h 722792"/>
              <a:gd name="connsiteX885" fmla="*/ 1242589 w 1489962"/>
              <a:gd name="connsiteY885" fmla="*/ 568244 h 722792"/>
              <a:gd name="connsiteX886" fmla="*/ 1246405 w 1489962"/>
              <a:gd name="connsiteY886" fmla="*/ 559852 h 722792"/>
              <a:gd name="connsiteX887" fmla="*/ 1249584 w 1489962"/>
              <a:gd name="connsiteY887" fmla="*/ 556705 h 722792"/>
              <a:gd name="connsiteX888" fmla="*/ 1256579 w 1489962"/>
              <a:gd name="connsiteY888" fmla="*/ 549013 h 722792"/>
              <a:gd name="connsiteX889" fmla="*/ 1258487 w 1489962"/>
              <a:gd name="connsiteY889" fmla="*/ 547614 h 722792"/>
              <a:gd name="connsiteX890" fmla="*/ 1261667 w 1489962"/>
              <a:gd name="connsiteY890" fmla="*/ 546915 h 722792"/>
              <a:gd name="connsiteX891" fmla="*/ 1263574 w 1489962"/>
              <a:gd name="connsiteY891" fmla="*/ 544467 h 722792"/>
              <a:gd name="connsiteX892" fmla="*/ 1267072 w 1489962"/>
              <a:gd name="connsiteY892" fmla="*/ 541670 h 722792"/>
              <a:gd name="connsiteX893" fmla="*/ 1271205 w 1489962"/>
              <a:gd name="connsiteY893" fmla="*/ 539922 h 722792"/>
              <a:gd name="connsiteX894" fmla="*/ 1281380 w 1489962"/>
              <a:gd name="connsiteY894" fmla="*/ 533278 h 722792"/>
              <a:gd name="connsiteX895" fmla="*/ 1298550 w 1489962"/>
              <a:gd name="connsiteY895" fmla="*/ 524886 h 722792"/>
              <a:gd name="connsiteX896" fmla="*/ 1308089 w 1489962"/>
              <a:gd name="connsiteY896" fmla="*/ 522439 h 722792"/>
              <a:gd name="connsiteX897" fmla="*/ 1312540 w 1489962"/>
              <a:gd name="connsiteY897" fmla="*/ 522788 h 722792"/>
              <a:gd name="connsiteX898" fmla="*/ 1316038 w 1489962"/>
              <a:gd name="connsiteY898" fmla="*/ 522089 h 722792"/>
              <a:gd name="connsiteX899" fmla="*/ 1324941 w 1489962"/>
              <a:gd name="connsiteY899" fmla="*/ 522788 h 722792"/>
              <a:gd name="connsiteX900" fmla="*/ 1333526 w 1489962"/>
              <a:gd name="connsiteY900" fmla="*/ 526984 h 722792"/>
              <a:gd name="connsiteX901" fmla="*/ 1337659 w 1489962"/>
              <a:gd name="connsiteY901" fmla="*/ 530131 h 722792"/>
              <a:gd name="connsiteX902" fmla="*/ 1339885 w 1489962"/>
              <a:gd name="connsiteY902" fmla="*/ 535726 h 722792"/>
              <a:gd name="connsiteX903" fmla="*/ 1337659 w 1489962"/>
              <a:gd name="connsiteY903" fmla="*/ 534327 h 722792"/>
              <a:gd name="connsiteX904" fmla="*/ 1337023 w 1489962"/>
              <a:gd name="connsiteY904" fmla="*/ 535376 h 722792"/>
              <a:gd name="connsiteX905" fmla="*/ 1338931 w 1489962"/>
              <a:gd name="connsiteY905" fmla="*/ 537824 h 722792"/>
              <a:gd name="connsiteX906" fmla="*/ 1338931 w 1489962"/>
              <a:gd name="connsiteY906" fmla="*/ 543418 h 722792"/>
              <a:gd name="connsiteX907" fmla="*/ 1335433 w 1489962"/>
              <a:gd name="connsiteY907" fmla="*/ 546915 h 722792"/>
              <a:gd name="connsiteX908" fmla="*/ 1327802 w 1489962"/>
              <a:gd name="connsiteY908" fmla="*/ 553908 h 722792"/>
              <a:gd name="connsiteX909" fmla="*/ 1322715 w 1489962"/>
              <a:gd name="connsiteY909" fmla="*/ 556705 h 722792"/>
              <a:gd name="connsiteX910" fmla="*/ 1316674 w 1489962"/>
              <a:gd name="connsiteY910" fmla="*/ 556356 h 722792"/>
              <a:gd name="connsiteX911" fmla="*/ 1311904 w 1489962"/>
              <a:gd name="connsiteY911" fmla="*/ 553908 h 722792"/>
              <a:gd name="connsiteX912" fmla="*/ 1305227 w 1489962"/>
              <a:gd name="connsiteY912" fmla="*/ 554957 h 722792"/>
              <a:gd name="connsiteX913" fmla="*/ 1300140 w 1489962"/>
              <a:gd name="connsiteY913" fmla="*/ 557055 h 722792"/>
              <a:gd name="connsiteX914" fmla="*/ 1298868 w 1489962"/>
              <a:gd name="connsiteY914" fmla="*/ 558104 h 722792"/>
              <a:gd name="connsiteX915" fmla="*/ 1303637 w 1489962"/>
              <a:gd name="connsiteY915" fmla="*/ 558104 h 722792"/>
              <a:gd name="connsiteX916" fmla="*/ 1312222 w 1489962"/>
              <a:gd name="connsiteY916" fmla="*/ 560901 h 722792"/>
              <a:gd name="connsiteX917" fmla="*/ 1313812 w 1489962"/>
              <a:gd name="connsiteY917" fmla="*/ 565796 h 722792"/>
              <a:gd name="connsiteX918" fmla="*/ 1315402 w 1489962"/>
              <a:gd name="connsiteY918" fmla="*/ 567195 h 722792"/>
              <a:gd name="connsiteX919" fmla="*/ 1324623 w 1489962"/>
              <a:gd name="connsiteY919" fmla="*/ 561950 h 722792"/>
              <a:gd name="connsiteX920" fmla="*/ 1325895 w 1489962"/>
              <a:gd name="connsiteY920" fmla="*/ 562300 h 722792"/>
              <a:gd name="connsiteX921" fmla="*/ 1325259 w 1489962"/>
              <a:gd name="connsiteY921" fmla="*/ 564048 h 722792"/>
              <a:gd name="connsiteX922" fmla="*/ 1328120 w 1489962"/>
              <a:gd name="connsiteY922" fmla="*/ 564398 h 722792"/>
              <a:gd name="connsiteX923" fmla="*/ 1330028 w 1489962"/>
              <a:gd name="connsiteY923" fmla="*/ 566146 h 722792"/>
              <a:gd name="connsiteX924" fmla="*/ 1329710 w 1489962"/>
              <a:gd name="connsiteY924" fmla="*/ 569643 h 722792"/>
              <a:gd name="connsiteX925" fmla="*/ 1326849 w 1489962"/>
              <a:gd name="connsiteY925" fmla="*/ 578384 h 722792"/>
              <a:gd name="connsiteX926" fmla="*/ 1321761 w 1489962"/>
              <a:gd name="connsiteY926" fmla="*/ 583979 h 722792"/>
              <a:gd name="connsiteX927" fmla="*/ 1321761 w 1489962"/>
              <a:gd name="connsiteY927" fmla="*/ 584678 h 722792"/>
              <a:gd name="connsiteX928" fmla="*/ 1324305 w 1489962"/>
              <a:gd name="connsiteY928" fmla="*/ 584328 h 722792"/>
              <a:gd name="connsiteX929" fmla="*/ 1329074 w 1489962"/>
              <a:gd name="connsiteY929" fmla="*/ 585028 h 722792"/>
              <a:gd name="connsiteX930" fmla="*/ 1328438 w 1489962"/>
              <a:gd name="connsiteY930" fmla="*/ 592021 h 722792"/>
              <a:gd name="connsiteX931" fmla="*/ 1329074 w 1489962"/>
              <a:gd name="connsiteY931" fmla="*/ 594818 h 722792"/>
              <a:gd name="connsiteX932" fmla="*/ 1330346 w 1489962"/>
              <a:gd name="connsiteY932" fmla="*/ 597965 h 722792"/>
              <a:gd name="connsiteX933" fmla="*/ 1331618 w 1489962"/>
              <a:gd name="connsiteY933" fmla="*/ 601462 h 722792"/>
              <a:gd name="connsiteX934" fmla="*/ 1333208 w 1489962"/>
              <a:gd name="connsiteY934" fmla="*/ 603909 h 722792"/>
              <a:gd name="connsiteX935" fmla="*/ 1335116 w 1489962"/>
              <a:gd name="connsiteY935" fmla="*/ 606007 h 722792"/>
              <a:gd name="connsiteX936" fmla="*/ 1334798 w 1489962"/>
              <a:gd name="connsiteY936" fmla="*/ 607406 h 722792"/>
              <a:gd name="connsiteX937" fmla="*/ 1340203 w 1489962"/>
              <a:gd name="connsiteY937" fmla="*/ 607756 h 722792"/>
              <a:gd name="connsiteX938" fmla="*/ 1346880 w 1489962"/>
              <a:gd name="connsiteY938" fmla="*/ 611252 h 722792"/>
              <a:gd name="connsiteX939" fmla="*/ 1348152 w 1489962"/>
              <a:gd name="connsiteY939" fmla="*/ 612651 h 722792"/>
              <a:gd name="connsiteX940" fmla="*/ 1345290 w 1489962"/>
              <a:gd name="connsiteY940" fmla="*/ 614399 h 722792"/>
              <a:gd name="connsiteX941" fmla="*/ 1344972 w 1489962"/>
              <a:gd name="connsiteY941" fmla="*/ 616497 h 722792"/>
              <a:gd name="connsiteX942" fmla="*/ 1347834 w 1489962"/>
              <a:gd name="connsiteY942" fmla="*/ 617896 h 722792"/>
              <a:gd name="connsiteX943" fmla="*/ 1351331 w 1489962"/>
              <a:gd name="connsiteY943" fmla="*/ 618245 h 722792"/>
              <a:gd name="connsiteX944" fmla="*/ 1356419 w 1489962"/>
              <a:gd name="connsiteY944" fmla="*/ 620343 h 722792"/>
              <a:gd name="connsiteX945" fmla="*/ 1365322 w 1489962"/>
              <a:gd name="connsiteY945" fmla="*/ 621742 h 722792"/>
              <a:gd name="connsiteX946" fmla="*/ 1366276 w 1489962"/>
              <a:gd name="connsiteY946" fmla="*/ 623840 h 722792"/>
              <a:gd name="connsiteX947" fmla="*/ 1373589 w 1489962"/>
              <a:gd name="connsiteY947" fmla="*/ 622791 h 722792"/>
              <a:gd name="connsiteX948" fmla="*/ 1379630 w 1489962"/>
              <a:gd name="connsiteY948" fmla="*/ 618245 h 722792"/>
              <a:gd name="connsiteX949" fmla="*/ 1381220 w 1489962"/>
              <a:gd name="connsiteY949" fmla="*/ 621742 h 722792"/>
              <a:gd name="connsiteX950" fmla="*/ 1380584 w 1489962"/>
              <a:gd name="connsiteY950" fmla="*/ 624539 h 722792"/>
              <a:gd name="connsiteX951" fmla="*/ 1382492 w 1489962"/>
              <a:gd name="connsiteY951" fmla="*/ 624189 h 722792"/>
              <a:gd name="connsiteX952" fmla="*/ 1385671 w 1489962"/>
              <a:gd name="connsiteY952" fmla="*/ 624539 h 722792"/>
              <a:gd name="connsiteX953" fmla="*/ 1388851 w 1489962"/>
              <a:gd name="connsiteY953" fmla="*/ 624189 h 722792"/>
              <a:gd name="connsiteX954" fmla="*/ 1391077 w 1489962"/>
              <a:gd name="connsiteY954" fmla="*/ 627336 h 722792"/>
              <a:gd name="connsiteX955" fmla="*/ 1392348 w 1489962"/>
              <a:gd name="connsiteY955" fmla="*/ 629085 h 722792"/>
              <a:gd name="connsiteX956" fmla="*/ 1390123 w 1489962"/>
              <a:gd name="connsiteY956" fmla="*/ 630134 h 722792"/>
              <a:gd name="connsiteX957" fmla="*/ 1389805 w 1489962"/>
              <a:gd name="connsiteY957" fmla="*/ 632232 h 722792"/>
              <a:gd name="connsiteX958" fmla="*/ 1394892 w 1489962"/>
              <a:gd name="connsiteY958" fmla="*/ 632931 h 722792"/>
              <a:gd name="connsiteX959" fmla="*/ 1396164 w 1489962"/>
              <a:gd name="connsiteY959" fmla="*/ 633630 h 722792"/>
              <a:gd name="connsiteX960" fmla="*/ 1394256 w 1489962"/>
              <a:gd name="connsiteY960" fmla="*/ 635379 h 722792"/>
              <a:gd name="connsiteX961" fmla="*/ 1391077 w 1489962"/>
              <a:gd name="connsiteY961" fmla="*/ 635029 h 722792"/>
              <a:gd name="connsiteX962" fmla="*/ 1388215 w 1489962"/>
              <a:gd name="connsiteY962" fmla="*/ 637127 h 722792"/>
              <a:gd name="connsiteX963" fmla="*/ 1385989 w 1489962"/>
              <a:gd name="connsiteY963" fmla="*/ 636078 h 722792"/>
              <a:gd name="connsiteX964" fmla="*/ 1381538 w 1489962"/>
              <a:gd name="connsiteY964" fmla="*/ 639225 h 722792"/>
              <a:gd name="connsiteX965" fmla="*/ 1375179 w 1489962"/>
              <a:gd name="connsiteY965" fmla="*/ 642372 h 722792"/>
              <a:gd name="connsiteX966" fmla="*/ 1372317 w 1489962"/>
              <a:gd name="connsiteY966" fmla="*/ 644470 h 722792"/>
              <a:gd name="connsiteX967" fmla="*/ 1370727 w 1489962"/>
              <a:gd name="connsiteY967" fmla="*/ 644819 h 722792"/>
              <a:gd name="connsiteX968" fmla="*/ 1370091 w 1489962"/>
              <a:gd name="connsiteY968" fmla="*/ 646568 h 722792"/>
              <a:gd name="connsiteX969" fmla="*/ 1367230 w 1489962"/>
              <a:gd name="connsiteY969" fmla="*/ 646218 h 722792"/>
              <a:gd name="connsiteX970" fmla="*/ 1363732 w 1489962"/>
              <a:gd name="connsiteY970" fmla="*/ 649015 h 722792"/>
              <a:gd name="connsiteX971" fmla="*/ 1360552 w 1489962"/>
              <a:gd name="connsiteY971" fmla="*/ 649365 h 722792"/>
              <a:gd name="connsiteX972" fmla="*/ 1359916 w 1489962"/>
              <a:gd name="connsiteY972" fmla="*/ 648666 h 722792"/>
              <a:gd name="connsiteX973" fmla="*/ 1357373 w 1489962"/>
              <a:gd name="connsiteY973" fmla="*/ 650064 h 722792"/>
              <a:gd name="connsiteX974" fmla="*/ 1355147 w 1489962"/>
              <a:gd name="connsiteY974" fmla="*/ 651813 h 722792"/>
              <a:gd name="connsiteX975" fmla="*/ 1351331 w 1489962"/>
              <a:gd name="connsiteY975" fmla="*/ 650064 h 722792"/>
              <a:gd name="connsiteX976" fmla="*/ 1351967 w 1489962"/>
              <a:gd name="connsiteY976" fmla="*/ 654610 h 722792"/>
              <a:gd name="connsiteX977" fmla="*/ 1351649 w 1489962"/>
              <a:gd name="connsiteY977" fmla="*/ 656358 h 722792"/>
              <a:gd name="connsiteX978" fmla="*/ 1347834 w 1489962"/>
              <a:gd name="connsiteY978" fmla="*/ 656358 h 722792"/>
              <a:gd name="connsiteX979" fmla="*/ 1345608 w 1489962"/>
              <a:gd name="connsiteY979" fmla="*/ 653561 h 722792"/>
              <a:gd name="connsiteX980" fmla="*/ 1345608 w 1489962"/>
              <a:gd name="connsiteY980" fmla="*/ 651813 h 722792"/>
              <a:gd name="connsiteX981" fmla="*/ 1343065 w 1489962"/>
              <a:gd name="connsiteY981" fmla="*/ 656358 h 722792"/>
              <a:gd name="connsiteX982" fmla="*/ 1341793 w 1489962"/>
              <a:gd name="connsiteY982" fmla="*/ 653561 h 722792"/>
              <a:gd name="connsiteX983" fmla="*/ 1340203 w 1489962"/>
              <a:gd name="connsiteY983" fmla="*/ 656708 h 722792"/>
              <a:gd name="connsiteX984" fmla="*/ 1339567 w 1489962"/>
              <a:gd name="connsiteY984" fmla="*/ 661603 h 722792"/>
              <a:gd name="connsiteX985" fmla="*/ 1336387 w 1489962"/>
              <a:gd name="connsiteY985" fmla="*/ 664051 h 722792"/>
              <a:gd name="connsiteX986" fmla="*/ 1331936 w 1489962"/>
              <a:gd name="connsiteY986" fmla="*/ 669995 h 722792"/>
              <a:gd name="connsiteX987" fmla="*/ 1331300 w 1489962"/>
              <a:gd name="connsiteY987" fmla="*/ 671743 h 722792"/>
              <a:gd name="connsiteX988" fmla="*/ 1327802 w 1489962"/>
              <a:gd name="connsiteY988" fmla="*/ 673491 h 722792"/>
              <a:gd name="connsiteX989" fmla="*/ 1325895 w 1489962"/>
              <a:gd name="connsiteY989" fmla="*/ 678037 h 722792"/>
              <a:gd name="connsiteX990" fmla="*/ 1323351 w 1489962"/>
              <a:gd name="connsiteY990" fmla="*/ 676638 h 722792"/>
              <a:gd name="connsiteX991" fmla="*/ 1321443 w 1489962"/>
              <a:gd name="connsiteY991" fmla="*/ 677338 h 722792"/>
              <a:gd name="connsiteX992" fmla="*/ 1321125 w 1489962"/>
              <a:gd name="connsiteY992" fmla="*/ 681184 h 722792"/>
              <a:gd name="connsiteX993" fmla="*/ 1319218 w 1489962"/>
              <a:gd name="connsiteY993" fmla="*/ 682582 h 722792"/>
              <a:gd name="connsiteX994" fmla="*/ 1317946 w 1489962"/>
              <a:gd name="connsiteY994" fmla="*/ 682582 h 722792"/>
              <a:gd name="connsiteX995" fmla="*/ 1314448 w 1489962"/>
              <a:gd name="connsiteY995" fmla="*/ 681883 h 722792"/>
              <a:gd name="connsiteX996" fmla="*/ 1312858 w 1489962"/>
              <a:gd name="connsiteY996" fmla="*/ 676988 h 722792"/>
              <a:gd name="connsiteX997" fmla="*/ 1311268 w 1489962"/>
              <a:gd name="connsiteY997" fmla="*/ 674540 h 722792"/>
              <a:gd name="connsiteX998" fmla="*/ 1308725 w 1489962"/>
              <a:gd name="connsiteY998" fmla="*/ 674540 h 722792"/>
              <a:gd name="connsiteX999" fmla="*/ 1307135 w 1489962"/>
              <a:gd name="connsiteY999" fmla="*/ 669295 h 722792"/>
              <a:gd name="connsiteX1000" fmla="*/ 1306817 w 1489962"/>
              <a:gd name="connsiteY1000" fmla="*/ 664051 h 722792"/>
              <a:gd name="connsiteX1001" fmla="*/ 1307453 w 1489962"/>
              <a:gd name="connsiteY1001" fmla="*/ 659855 h 722792"/>
              <a:gd name="connsiteX1002" fmla="*/ 1311268 w 1489962"/>
              <a:gd name="connsiteY1002" fmla="*/ 653561 h 722792"/>
              <a:gd name="connsiteX1003" fmla="*/ 1309679 w 1489962"/>
              <a:gd name="connsiteY1003" fmla="*/ 655659 h 722792"/>
              <a:gd name="connsiteX1004" fmla="*/ 1306181 w 1489962"/>
              <a:gd name="connsiteY1004" fmla="*/ 657757 h 722792"/>
              <a:gd name="connsiteX1005" fmla="*/ 1307135 w 1489962"/>
              <a:gd name="connsiteY1005" fmla="*/ 654959 h 722792"/>
              <a:gd name="connsiteX1006" fmla="*/ 1312222 w 1489962"/>
              <a:gd name="connsiteY1006" fmla="*/ 650764 h 722792"/>
              <a:gd name="connsiteX1007" fmla="*/ 1314130 w 1489962"/>
              <a:gd name="connsiteY1007" fmla="*/ 651113 h 722792"/>
              <a:gd name="connsiteX1008" fmla="*/ 1317310 w 1489962"/>
              <a:gd name="connsiteY1008" fmla="*/ 649365 h 722792"/>
              <a:gd name="connsiteX1009" fmla="*/ 1317310 w 1489962"/>
              <a:gd name="connsiteY1009" fmla="*/ 647267 h 722792"/>
              <a:gd name="connsiteX1010" fmla="*/ 1324623 w 1489962"/>
              <a:gd name="connsiteY1010" fmla="*/ 641672 h 722792"/>
              <a:gd name="connsiteX1011" fmla="*/ 1331936 w 1489962"/>
              <a:gd name="connsiteY1011" fmla="*/ 636777 h 722792"/>
              <a:gd name="connsiteX1012" fmla="*/ 1336387 w 1489962"/>
              <a:gd name="connsiteY1012" fmla="*/ 633980 h 722792"/>
              <a:gd name="connsiteX1013" fmla="*/ 1337659 w 1489962"/>
              <a:gd name="connsiteY1013" fmla="*/ 635728 h 722792"/>
              <a:gd name="connsiteX1014" fmla="*/ 1338295 w 1489962"/>
              <a:gd name="connsiteY1014" fmla="*/ 638525 h 722792"/>
              <a:gd name="connsiteX1015" fmla="*/ 1341157 w 1489962"/>
              <a:gd name="connsiteY1015" fmla="*/ 639924 h 722792"/>
              <a:gd name="connsiteX1016" fmla="*/ 1344018 w 1489962"/>
              <a:gd name="connsiteY1016" fmla="*/ 636078 h 722792"/>
              <a:gd name="connsiteX1017" fmla="*/ 1347198 w 1489962"/>
              <a:gd name="connsiteY1017" fmla="*/ 634330 h 722792"/>
              <a:gd name="connsiteX1018" fmla="*/ 1354829 w 1489962"/>
              <a:gd name="connsiteY1018" fmla="*/ 633281 h 722792"/>
              <a:gd name="connsiteX1019" fmla="*/ 1355147 w 1489962"/>
              <a:gd name="connsiteY1019" fmla="*/ 631532 h 722792"/>
              <a:gd name="connsiteX1020" fmla="*/ 1350378 w 1489962"/>
              <a:gd name="connsiteY1020" fmla="*/ 631183 h 722792"/>
              <a:gd name="connsiteX1021" fmla="*/ 1345608 w 1489962"/>
              <a:gd name="connsiteY1021" fmla="*/ 632232 h 722792"/>
              <a:gd name="connsiteX1022" fmla="*/ 1337659 w 1489962"/>
              <a:gd name="connsiteY1022" fmla="*/ 630483 h 722792"/>
              <a:gd name="connsiteX1023" fmla="*/ 1333526 w 1489962"/>
              <a:gd name="connsiteY1023" fmla="*/ 632931 h 722792"/>
              <a:gd name="connsiteX1024" fmla="*/ 1330028 w 1489962"/>
              <a:gd name="connsiteY1024" fmla="*/ 633281 h 722792"/>
              <a:gd name="connsiteX1025" fmla="*/ 1329710 w 1489962"/>
              <a:gd name="connsiteY1025" fmla="*/ 629085 h 722792"/>
              <a:gd name="connsiteX1026" fmla="*/ 1334162 w 1489962"/>
              <a:gd name="connsiteY1026" fmla="*/ 625588 h 722792"/>
              <a:gd name="connsiteX1027" fmla="*/ 1337659 w 1489962"/>
              <a:gd name="connsiteY1027" fmla="*/ 620343 h 722792"/>
              <a:gd name="connsiteX1028" fmla="*/ 1335116 w 1489962"/>
              <a:gd name="connsiteY1028" fmla="*/ 620343 h 722792"/>
              <a:gd name="connsiteX1029" fmla="*/ 1334480 w 1489962"/>
              <a:gd name="connsiteY1029" fmla="*/ 617896 h 722792"/>
              <a:gd name="connsiteX1030" fmla="*/ 1331300 w 1489962"/>
              <a:gd name="connsiteY1030" fmla="*/ 623840 h 722792"/>
              <a:gd name="connsiteX1031" fmla="*/ 1327802 w 1489962"/>
              <a:gd name="connsiteY1031" fmla="*/ 624539 h 722792"/>
              <a:gd name="connsiteX1032" fmla="*/ 1317628 w 1489962"/>
              <a:gd name="connsiteY1032" fmla="*/ 633281 h 722792"/>
              <a:gd name="connsiteX1033" fmla="*/ 1314448 w 1489962"/>
              <a:gd name="connsiteY1033" fmla="*/ 635029 h 722792"/>
              <a:gd name="connsiteX1034" fmla="*/ 1311268 w 1489962"/>
              <a:gd name="connsiteY1034" fmla="*/ 635379 h 722792"/>
              <a:gd name="connsiteX1035" fmla="*/ 1308725 w 1489962"/>
              <a:gd name="connsiteY1035" fmla="*/ 635029 h 722792"/>
              <a:gd name="connsiteX1036" fmla="*/ 1306817 w 1489962"/>
              <a:gd name="connsiteY1036" fmla="*/ 637127 h 722792"/>
              <a:gd name="connsiteX1037" fmla="*/ 1303955 w 1489962"/>
              <a:gd name="connsiteY1037" fmla="*/ 638875 h 722792"/>
              <a:gd name="connsiteX1038" fmla="*/ 1296960 w 1489962"/>
              <a:gd name="connsiteY1038" fmla="*/ 639924 h 722792"/>
              <a:gd name="connsiteX1039" fmla="*/ 1295370 w 1489962"/>
              <a:gd name="connsiteY1039" fmla="*/ 639574 h 722792"/>
              <a:gd name="connsiteX1040" fmla="*/ 1293463 w 1489962"/>
              <a:gd name="connsiteY1040" fmla="*/ 638525 h 722792"/>
              <a:gd name="connsiteX1041" fmla="*/ 1290283 w 1489962"/>
              <a:gd name="connsiteY1041" fmla="*/ 637476 h 722792"/>
              <a:gd name="connsiteX1042" fmla="*/ 1289965 w 1489962"/>
              <a:gd name="connsiteY1042" fmla="*/ 638875 h 722792"/>
              <a:gd name="connsiteX1043" fmla="*/ 1288375 w 1489962"/>
              <a:gd name="connsiteY1043" fmla="*/ 638875 h 722792"/>
              <a:gd name="connsiteX1044" fmla="*/ 1285514 w 1489962"/>
              <a:gd name="connsiteY1044" fmla="*/ 638525 h 722792"/>
              <a:gd name="connsiteX1045" fmla="*/ 1282970 w 1489962"/>
              <a:gd name="connsiteY1045" fmla="*/ 636078 h 722792"/>
              <a:gd name="connsiteX1046" fmla="*/ 1282016 w 1489962"/>
              <a:gd name="connsiteY1046" fmla="*/ 634330 h 722792"/>
              <a:gd name="connsiteX1047" fmla="*/ 1281698 w 1489962"/>
              <a:gd name="connsiteY1047" fmla="*/ 632931 h 722792"/>
              <a:gd name="connsiteX1048" fmla="*/ 1281698 w 1489962"/>
              <a:gd name="connsiteY1048" fmla="*/ 627336 h 722792"/>
              <a:gd name="connsiteX1049" fmla="*/ 1276929 w 1489962"/>
              <a:gd name="connsiteY1049" fmla="*/ 624539 h 722792"/>
              <a:gd name="connsiteX1050" fmla="*/ 1276929 w 1489962"/>
              <a:gd name="connsiteY1050" fmla="*/ 604958 h 722792"/>
              <a:gd name="connsiteX1051" fmla="*/ 1276929 w 1489962"/>
              <a:gd name="connsiteY1051" fmla="*/ 587126 h 722792"/>
              <a:gd name="connsiteX1052" fmla="*/ 1268662 w 1489962"/>
              <a:gd name="connsiteY1052" fmla="*/ 578384 h 722792"/>
              <a:gd name="connsiteX1053" fmla="*/ 1266436 w 1489962"/>
              <a:gd name="connsiteY1053" fmla="*/ 578384 h 722792"/>
              <a:gd name="connsiteX1054" fmla="*/ 1264210 w 1489962"/>
              <a:gd name="connsiteY1054" fmla="*/ 582230 h 722792"/>
              <a:gd name="connsiteX1055" fmla="*/ 1258487 w 1489962"/>
              <a:gd name="connsiteY1055" fmla="*/ 583279 h 722792"/>
              <a:gd name="connsiteX1056" fmla="*/ 1254672 w 1489962"/>
              <a:gd name="connsiteY1056" fmla="*/ 581531 h 722792"/>
              <a:gd name="connsiteX1057" fmla="*/ 1254036 w 1489962"/>
              <a:gd name="connsiteY1057" fmla="*/ 580482 h 722792"/>
              <a:gd name="connsiteX1058" fmla="*/ 1253082 w 1489962"/>
              <a:gd name="connsiteY1058" fmla="*/ 578384 h 722792"/>
              <a:gd name="connsiteX1059" fmla="*/ 1250856 w 1489962"/>
              <a:gd name="connsiteY1059" fmla="*/ 575937 h 722792"/>
              <a:gd name="connsiteX1060" fmla="*/ 1248948 w 1489962"/>
              <a:gd name="connsiteY1060" fmla="*/ 575587 h 722792"/>
              <a:gd name="connsiteX1061" fmla="*/ 1247041 w 1489962"/>
              <a:gd name="connsiteY1061" fmla="*/ 576986 h 722792"/>
              <a:gd name="connsiteX1062" fmla="*/ 1238456 w 1489962"/>
              <a:gd name="connsiteY1062" fmla="*/ 592720 h 722792"/>
              <a:gd name="connsiteX1063" fmla="*/ 1237184 w 1489962"/>
              <a:gd name="connsiteY1063" fmla="*/ 601112 h 722792"/>
              <a:gd name="connsiteX1064" fmla="*/ 1235276 w 1489962"/>
              <a:gd name="connsiteY1064" fmla="*/ 605308 h 722792"/>
              <a:gd name="connsiteX1065" fmla="*/ 1234958 w 1489962"/>
              <a:gd name="connsiteY1065" fmla="*/ 607406 h 722792"/>
              <a:gd name="connsiteX1066" fmla="*/ 1233368 w 1489962"/>
              <a:gd name="connsiteY1066" fmla="*/ 610553 h 722792"/>
              <a:gd name="connsiteX1067" fmla="*/ 1232414 w 1489962"/>
              <a:gd name="connsiteY1067" fmla="*/ 613000 h 722792"/>
              <a:gd name="connsiteX1068" fmla="*/ 1231142 w 1489962"/>
              <a:gd name="connsiteY1068" fmla="*/ 625588 h 722792"/>
              <a:gd name="connsiteX1069" fmla="*/ 1230825 w 1489962"/>
              <a:gd name="connsiteY1069" fmla="*/ 626287 h 722792"/>
              <a:gd name="connsiteX1070" fmla="*/ 1228599 w 1489962"/>
              <a:gd name="connsiteY1070" fmla="*/ 628036 h 722792"/>
              <a:gd name="connsiteX1071" fmla="*/ 1227645 w 1489962"/>
              <a:gd name="connsiteY1071" fmla="*/ 629784 h 722792"/>
              <a:gd name="connsiteX1072" fmla="*/ 1227327 w 1489962"/>
              <a:gd name="connsiteY1072" fmla="*/ 631532 h 722792"/>
              <a:gd name="connsiteX1073" fmla="*/ 1227645 w 1489962"/>
              <a:gd name="connsiteY1073" fmla="*/ 633630 h 722792"/>
              <a:gd name="connsiteX1074" fmla="*/ 1227645 w 1489962"/>
              <a:gd name="connsiteY1074" fmla="*/ 634330 h 722792"/>
              <a:gd name="connsiteX1075" fmla="*/ 1225419 w 1489962"/>
              <a:gd name="connsiteY1075" fmla="*/ 633281 h 722792"/>
              <a:gd name="connsiteX1076" fmla="*/ 1225101 w 1489962"/>
              <a:gd name="connsiteY1076" fmla="*/ 633630 h 722792"/>
              <a:gd name="connsiteX1077" fmla="*/ 1225101 w 1489962"/>
              <a:gd name="connsiteY1077" fmla="*/ 635728 h 722792"/>
              <a:gd name="connsiteX1078" fmla="*/ 1221604 w 1489962"/>
              <a:gd name="connsiteY1078" fmla="*/ 634330 h 722792"/>
              <a:gd name="connsiteX1079" fmla="*/ 1218742 w 1489962"/>
              <a:gd name="connsiteY1079" fmla="*/ 635379 h 722792"/>
              <a:gd name="connsiteX1080" fmla="*/ 1218106 w 1489962"/>
              <a:gd name="connsiteY1080" fmla="*/ 636078 h 722792"/>
              <a:gd name="connsiteX1081" fmla="*/ 1213973 w 1489962"/>
              <a:gd name="connsiteY1081" fmla="*/ 636777 h 722792"/>
              <a:gd name="connsiteX1082" fmla="*/ 1213019 w 1489962"/>
              <a:gd name="connsiteY1082" fmla="*/ 637826 h 722792"/>
              <a:gd name="connsiteX1083" fmla="*/ 1211111 w 1489962"/>
              <a:gd name="connsiteY1083" fmla="*/ 643421 h 722792"/>
              <a:gd name="connsiteX1084" fmla="*/ 1210475 w 1489962"/>
              <a:gd name="connsiteY1084" fmla="*/ 643421 h 722792"/>
              <a:gd name="connsiteX1085" fmla="*/ 1179315 w 1489962"/>
              <a:gd name="connsiteY1085" fmla="*/ 643421 h 722792"/>
              <a:gd name="connsiteX1086" fmla="*/ 1155468 w 1489962"/>
              <a:gd name="connsiteY1086" fmla="*/ 643421 h 722792"/>
              <a:gd name="connsiteX1087" fmla="*/ 1150698 w 1489962"/>
              <a:gd name="connsiteY1087" fmla="*/ 643421 h 722792"/>
              <a:gd name="connsiteX1088" fmla="*/ 1145611 w 1489962"/>
              <a:gd name="connsiteY1088" fmla="*/ 648666 h 722792"/>
              <a:gd name="connsiteX1089" fmla="*/ 1139570 w 1489962"/>
              <a:gd name="connsiteY1089" fmla="*/ 652512 h 722792"/>
              <a:gd name="connsiteX1090" fmla="*/ 1138616 w 1489962"/>
              <a:gd name="connsiteY1090" fmla="*/ 654260 h 722792"/>
              <a:gd name="connsiteX1091" fmla="*/ 1138298 w 1489962"/>
              <a:gd name="connsiteY1091" fmla="*/ 654610 h 722792"/>
              <a:gd name="connsiteX1092" fmla="*/ 1134164 w 1489962"/>
              <a:gd name="connsiteY1092" fmla="*/ 659855 h 722792"/>
              <a:gd name="connsiteX1093" fmla="*/ 1130031 w 1489962"/>
              <a:gd name="connsiteY1093" fmla="*/ 660554 h 722792"/>
              <a:gd name="connsiteX1094" fmla="*/ 1120492 w 1489962"/>
              <a:gd name="connsiteY1094" fmla="*/ 665449 h 722792"/>
              <a:gd name="connsiteX1095" fmla="*/ 1117313 w 1489962"/>
              <a:gd name="connsiteY1095" fmla="*/ 667547 h 722792"/>
              <a:gd name="connsiteX1096" fmla="*/ 1116359 w 1489962"/>
              <a:gd name="connsiteY1096" fmla="*/ 665100 h 722792"/>
              <a:gd name="connsiteX1097" fmla="*/ 1115405 w 1489962"/>
              <a:gd name="connsiteY1097" fmla="*/ 665100 h 722792"/>
              <a:gd name="connsiteX1098" fmla="*/ 1112543 w 1489962"/>
              <a:gd name="connsiteY1098" fmla="*/ 665449 h 722792"/>
              <a:gd name="connsiteX1099" fmla="*/ 1112225 w 1489962"/>
              <a:gd name="connsiteY1099" fmla="*/ 666848 h 722792"/>
              <a:gd name="connsiteX1100" fmla="*/ 1113815 w 1489962"/>
              <a:gd name="connsiteY1100" fmla="*/ 666848 h 722792"/>
              <a:gd name="connsiteX1101" fmla="*/ 1115723 w 1489962"/>
              <a:gd name="connsiteY1101" fmla="*/ 670694 h 722792"/>
              <a:gd name="connsiteX1102" fmla="*/ 1116041 w 1489962"/>
              <a:gd name="connsiteY1102" fmla="*/ 672442 h 722792"/>
              <a:gd name="connsiteX1103" fmla="*/ 1113179 w 1489962"/>
              <a:gd name="connsiteY1103" fmla="*/ 672792 h 722792"/>
              <a:gd name="connsiteX1104" fmla="*/ 1111907 w 1489962"/>
              <a:gd name="connsiteY1104" fmla="*/ 671393 h 722792"/>
              <a:gd name="connsiteX1105" fmla="*/ 1108092 w 1489962"/>
              <a:gd name="connsiteY1105" fmla="*/ 671044 h 722792"/>
              <a:gd name="connsiteX1106" fmla="*/ 1106184 w 1489962"/>
              <a:gd name="connsiteY1106" fmla="*/ 669995 h 722792"/>
              <a:gd name="connsiteX1107" fmla="*/ 1102050 w 1489962"/>
              <a:gd name="connsiteY1107" fmla="*/ 669645 h 722792"/>
              <a:gd name="connsiteX1108" fmla="*/ 1096645 w 1489962"/>
              <a:gd name="connsiteY1108" fmla="*/ 669995 h 722792"/>
              <a:gd name="connsiteX1109" fmla="*/ 1078521 w 1489962"/>
              <a:gd name="connsiteY1109" fmla="*/ 676289 h 722792"/>
              <a:gd name="connsiteX1110" fmla="*/ 1073752 w 1489962"/>
              <a:gd name="connsiteY1110" fmla="*/ 680135 h 722792"/>
              <a:gd name="connsiteX1111" fmla="*/ 1071844 w 1489962"/>
              <a:gd name="connsiteY1111" fmla="*/ 681883 h 722792"/>
              <a:gd name="connsiteX1112" fmla="*/ 1071208 w 1489962"/>
              <a:gd name="connsiteY1112" fmla="*/ 683981 h 722792"/>
              <a:gd name="connsiteX1113" fmla="*/ 1067711 w 1489962"/>
              <a:gd name="connsiteY1113" fmla="*/ 688527 h 722792"/>
              <a:gd name="connsiteX1114" fmla="*/ 1074706 w 1489962"/>
              <a:gd name="connsiteY1114" fmla="*/ 691324 h 722792"/>
              <a:gd name="connsiteX1115" fmla="*/ 1077250 w 1489962"/>
              <a:gd name="connsiteY1115" fmla="*/ 690275 h 722792"/>
              <a:gd name="connsiteX1116" fmla="*/ 1080429 w 1489962"/>
              <a:gd name="connsiteY1116" fmla="*/ 689925 h 722792"/>
              <a:gd name="connsiteX1117" fmla="*/ 1081383 w 1489962"/>
              <a:gd name="connsiteY1117" fmla="*/ 693422 h 722792"/>
              <a:gd name="connsiteX1118" fmla="*/ 1082973 w 1489962"/>
              <a:gd name="connsiteY1118" fmla="*/ 695869 h 722792"/>
              <a:gd name="connsiteX1119" fmla="*/ 1083609 w 1489962"/>
              <a:gd name="connsiteY1119" fmla="*/ 700065 h 722792"/>
              <a:gd name="connsiteX1120" fmla="*/ 1076614 w 1489962"/>
              <a:gd name="connsiteY1120" fmla="*/ 699016 h 722792"/>
              <a:gd name="connsiteX1121" fmla="*/ 1074388 w 1489962"/>
              <a:gd name="connsiteY1121" fmla="*/ 699016 h 722792"/>
              <a:gd name="connsiteX1122" fmla="*/ 1070890 w 1489962"/>
              <a:gd name="connsiteY1122" fmla="*/ 699366 h 722792"/>
              <a:gd name="connsiteX1123" fmla="*/ 1069301 w 1489962"/>
              <a:gd name="connsiteY1123" fmla="*/ 699366 h 722792"/>
              <a:gd name="connsiteX1124" fmla="*/ 1063259 w 1489962"/>
              <a:gd name="connsiteY1124" fmla="*/ 700765 h 722792"/>
              <a:gd name="connsiteX1125" fmla="*/ 1059444 w 1489962"/>
              <a:gd name="connsiteY1125" fmla="*/ 702513 h 722792"/>
              <a:gd name="connsiteX1126" fmla="*/ 1054674 w 1489962"/>
              <a:gd name="connsiteY1126" fmla="*/ 707059 h 722792"/>
              <a:gd name="connsiteX1127" fmla="*/ 1050859 w 1489962"/>
              <a:gd name="connsiteY1127" fmla="*/ 705660 h 722792"/>
              <a:gd name="connsiteX1128" fmla="*/ 1044500 w 1489962"/>
              <a:gd name="connsiteY1128" fmla="*/ 704611 h 722792"/>
              <a:gd name="connsiteX1129" fmla="*/ 1038458 w 1489962"/>
              <a:gd name="connsiteY1129" fmla="*/ 706709 h 722792"/>
              <a:gd name="connsiteX1130" fmla="*/ 1036869 w 1489962"/>
              <a:gd name="connsiteY1130" fmla="*/ 708108 h 722792"/>
              <a:gd name="connsiteX1131" fmla="*/ 1035279 w 1489962"/>
              <a:gd name="connsiteY1131" fmla="*/ 708807 h 722792"/>
              <a:gd name="connsiteX1132" fmla="*/ 1032735 w 1489962"/>
              <a:gd name="connsiteY1132" fmla="*/ 714052 h 722792"/>
              <a:gd name="connsiteX1133" fmla="*/ 1032099 w 1489962"/>
              <a:gd name="connsiteY1133" fmla="*/ 713352 h 722792"/>
              <a:gd name="connsiteX1134" fmla="*/ 1028284 w 1489962"/>
              <a:gd name="connsiteY1134" fmla="*/ 715101 h 722792"/>
              <a:gd name="connsiteX1135" fmla="*/ 1026376 w 1489962"/>
              <a:gd name="connsiteY1135" fmla="*/ 716849 h 722792"/>
              <a:gd name="connsiteX1136" fmla="*/ 1023196 w 1489962"/>
              <a:gd name="connsiteY1136" fmla="*/ 719646 h 722792"/>
              <a:gd name="connsiteX1137" fmla="*/ 1021607 w 1489962"/>
              <a:gd name="connsiteY1137" fmla="*/ 721395 h 722792"/>
              <a:gd name="connsiteX1138" fmla="*/ 1021289 w 1489962"/>
              <a:gd name="connsiteY1138" fmla="*/ 722792 h 722792"/>
              <a:gd name="connsiteX1139" fmla="*/ 1021284 w 1489962"/>
              <a:gd name="connsiteY1139" fmla="*/ 722792 h 722792"/>
              <a:gd name="connsiteX1140" fmla="*/ 1016519 w 1489962"/>
              <a:gd name="connsiteY1140" fmla="*/ 721744 h 722792"/>
              <a:gd name="connsiteX1141" fmla="*/ 1014611 w 1489962"/>
              <a:gd name="connsiteY1141" fmla="*/ 722444 h 722792"/>
              <a:gd name="connsiteX1142" fmla="*/ 1009524 w 1489962"/>
              <a:gd name="connsiteY1142" fmla="*/ 722094 h 722792"/>
              <a:gd name="connsiteX1143" fmla="*/ 1009524 w 1489962"/>
              <a:gd name="connsiteY1143" fmla="*/ 718248 h 722792"/>
              <a:gd name="connsiteX1144" fmla="*/ 1011114 w 1489962"/>
              <a:gd name="connsiteY1144" fmla="*/ 714052 h 722792"/>
              <a:gd name="connsiteX1145" fmla="*/ 1013022 w 1489962"/>
              <a:gd name="connsiteY1145" fmla="*/ 712303 h 722792"/>
              <a:gd name="connsiteX1146" fmla="*/ 1013340 w 1489962"/>
              <a:gd name="connsiteY1146" fmla="*/ 713352 h 722792"/>
              <a:gd name="connsiteX1147" fmla="*/ 1016837 w 1489962"/>
              <a:gd name="connsiteY1147" fmla="*/ 714401 h 722792"/>
              <a:gd name="connsiteX1148" fmla="*/ 1019699 w 1489962"/>
              <a:gd name="connsiteY1148" fmla="*/ 714052 h 722792"/>
              <a:gd name="connsiteX1149" fmla="*/ 1020653 w 1489962"/>
              <a:gd name="connsiteY1149" fmla="*/ 713003 h 722792"/>
              <a:gd name="connsiteX1150" fmla="*/ 1021289 w 1489962"/>
              <a:gd name="connsiteY1150" fmla="*/ 711954 h 722792"/>
              <a:gd name="connsiteX1151" fmla="*/ 1021607 w 1489962"/>
              <a:gd name="connsiteY1151" fmla="*/ 710555 h 722792"/>
              <a:gd name="connsiteX1152" fmla="*/ 1021289 w 1489962"/>
              <a:gd name="connsiteY1152" fmla="*/ 709157 h 722792"/>
              <a:gd name="connsiteX1153" fmla="*/ 1019699 w 1489962"/>
              <a:gd name="connsiteY1153" fmla="*/ 708457 h 722792"/>
              <a:gd name="connsiteX1154" fmla="*/ 1019063 w 1489962"/>
              <a:gd name="connsiteY1154" fmla="*/ 705660 h 722792"/>
              <a:gd name="connsiteX1155" fmla="*/ 1021607 w 1489962"/>
              <a:gd name="connsiteY1155" fmla="*/ 696219 h 722792"/>
              <a:gd name="connsiteX1156" fmla="*/ 1021607 w 1489962"/>
              <a:gd name="connsiteY1156" fmla="*/ 693772 h 722792"/>
              <a:gd name="connsiteX1157" fmla="*/ 1024786 w 1489962"/>
              <a:gd name="connsiteY1157" fmla="*/ 693772 h 722792"/>
              <a:gd name="connsiteX1158" fmla="*/ 1026376 w 1489962"/>
              <a:gd name="connsiteY1158" fmla="*/ 692023 h 722792"/>
              <a:gd name="connsiteX1159" fmla="*/ 1027012 w 1489962"/>
              <a:gd name="connsiteY1159" fmla="*/ 690275 h 722792"/>
              <a:gd name="connsiteX1160" fmla="*/ 1029874 w 1489962"/>
              <a:gd name="connsiteY1160" fmla="*/ 689925 h 722792"/>
              <a:gd name="connsiteX1161" fmla="*/ 1032417 w 1489962"/>
              <a:gd name="connsiteY1161" fmla="*/ 686429 h 722792"/>
              <a:gd name="connsiteX1162" fmla="*/ 1033689 w 1489962"/>
              <a:gd name="connsiteY1162" fmla="*/ 680834 h 722792"/>
              <a:gd name="connsiteX1163" fmla="*/ 1033371 w 1489962"/>
              <a:gd name="connsiteY1163" fmla="*/ 675240 h 722792"/>
              <a:gd name="connsiteX1164" fmla="*/ 1032735 w 1489962"/>
              <a:gd name="connsiteY1164" fmla="*/ 669645 h 722792"/>
              <a:gd name="connsiteX1165" fmla="*/ 1032735 w 1489962"/>
              <a:gd name="connsiteY1165" fmla="*/ 665449 h 722792"/>
              <a:gd name="connsiteX1166" fmla="*/ 1038458 w 1489962"/>
              <a:gd name="connsiteY1166" fmla="*/ 655659 h 722792"/>
              <a:gd name="connsiteX1167" fmla="*/ 1039412 w 1489962"/>
              <a:gd name="connsiteY1167" fmla="*/ 652512 h 722792"/>
              <a:gd name="connsiteX1168" fmla="*/ 1040048 w 1489962"/>
              <a:gd name="connsiteY1168" fmla="*/ 650064 h 722792"/>
              <a:gd name="connsiteX1169" fmla="*/ 1040048 w 1489962"/>
              <a:gd name="connsiteY1169" fmla="*/ 647267 h 722792"/>
              <a:gd name="connsiteX1170" fmla="*/ 1038776 w 1489962"/>
              <a:gd name="connsiteY1170" fmla="*/ 643071 h 722792"/>
              <a:gd name="connsiteX1171" fmla="*/ 1036869 w 1489962"/>
              <a:gd name="connsiteY1171" fmla="*/ 638525 h 722792"/>
              <a:gd name="connsiteX1172" fmla="*/ 1035597 w 1489962"/>
              <a:gd name="connsiteY1172" fmla="*/ 637826 h 722792"/>
              <a:gd name="connsiteX1173" fmla="*/ 1034961 w 1489962"/>
              <a:gd name="connsiteY1173" fmla="*/ 635728 h 722792"/>
              <a:gd name="connsiteX1174" fmla="*/ 1035597 w 1489962"/>
              <a:gd name="connsiteY1174" fmla="*/ 635379 h 722792"/>
              <a:gd name="connsiteX1175" fmla="*/ 1040684 w 1489962"/>
              <a:gd name="connsiteY1175" fmla="*/ 636078 h 722792"/>
              <a:gd name="connsiteX1176" fmla="*/ 1041320 w 1489962"/>
              <a:gd name="connsiteY1176" fmla="*/ 640973 h 722792"/>
              <a:gd name="connsiteX1177" fmla="*/ 1043546 w 1489962"/>
              <a:gd name="connsiteY1177" fmla="*/ 645169 h 722792"/>
              <a:gd name="connsiteX1178" fmla="*/ 1044182 w 1489962"/>
              <a:gd name="connsiteY1178" fmla="*/ 645519 h 722792"/>
              <a:gd name="connsiteX1179" fmla="*/ 1044818 w 1489962"/>
              <a:gd name="connsiteY1179" fmla="*/ 644470 h 722792"/>
              <a:gd name="connsiteX1180" fmla="*/ 1046090 w 1489962"/>
              <a:gd name="connsiteY1180" fmla="*/ 643421 h 722792"/>
              <a:gd name="connsiteX1181" fmla="*/ 1045454 w 1489962"/>
              <a:gd name="connsiteY1181" fmla="*/ 648316 h 722792"/>
              <a:gd name="connsiteX1182" fmla="*/ 1047043 w 1489962"/>
              <a:gd name="connsiteY1182" fmla="*/ 648316 h 722792"/>
              <a:gd name="connsiteX1183" fmla="*/ 1047361 w 1489962"/>
              <a:gd name="connsiteY1183" fmla="*/ 651113 h 722792"/>
              <a:gd name="connsiteX1184" fmla="*/ 1047361 w 1489962"/>
              <a:gd name="connsiteY1184" fmla="*/ 653561 h 722792"/>
              <a:gd name="connsiteX1185" fmla="*/ 1049905 w 1489962"/>
              <a:gd name="connsiteY1185" fmla="*/ 650414 h 722792"/>
              <a:gd name="connsiteX1186" fmla="*/ 1050859 w 1489962"/>
              <a:gd name="connsiteY1186" fmla="*/ 650064 h 722792"/>
              <a:gd name="connsiteX1187" fmla="*/ 1052449 w 1489962"/>
              <a:gd name="connsiteY1187" fmla="*/ 652861 h 722792"/>
              <a:gd name="connsiteX1188" fmla="*/ 1054038 w 1489962"/>
              <a:gd name="connsiteY1188" fmla="*/ 653910 h 722792"/>
              <a:gd name="connsiteX1189" fmla="*/ 1057854 w 1489962"/>
              <a:gd name="connsiteY1189" fmla="*/ 655659 h 722792"/>
              <a:gd name="connsiteX1190" fmla="*/ 1062623 w 1489962"/>
              <a:gd name="connsiteY1190" fmla="*/ 655659 h 722792"/>
              <a:gd name="connsiteX1191" fmla="*/ 1063577 w 1489962"/>
              <a:gd name="connsiteY1191" fmla="*/ 653561 h 722792"/>
              <a:gd name="connsiteX1192" fmla="*/ 1063577 w 1489962"/>
              <a:gd name="connsiteY1192" fmla="*/ 651813 h 722792"/>
              <a:gd name="connsiteX1193" fmla="*/ 1062305 w 1489962"/>
              <a:gd name="connsiteY1193" fmla="*/ 648316 h 722792"/>
              <a:gd name="connsiteX1194" fmla="*/ 1062623 w 1489962"/>
              <a:gd name="connsiteY1194" fmla="*/ 646568 h 722792"/>
              <a:gd name="connsiteX1195" fmla="*/ 1063259 w 1489962"/>
              <a:gd name="connsiteY1195" fmla="*/ 646218 h 722792"/>
              <a:gd name="connsiteX1196" fmla="*/ 1065167 w 1489962"/>
              <a:gd name="connsiteY1196" fmla="*/ 648316 h 722792"/>
              <a:gd name="connsiteX1197" fmla="*/ 1068029 w 1489962"/>
              <a:gd name="connsiteY1197" fmla="*/ 648316 h 722792"/>
              <a:gd name="connsiteX1198" fmla="*/ 1069301 w 1489962"/>
              <a:gd name="connsiteY1198" fmla="*/ 647267 h 722792"/>
              <a:gd name="connsiteX1199" fmla="*/ 1069301 w 1489962"/>
              <a:gd name="connsiteY1199" fmla="*/ 646917 h 722792"/>
              <a:gd name="connsiteX1200" fmla="*/ 1068665 w 1489962"/>
              <a:gd name="connsiteY1200" fmla="*/ 645519 h 722792"/>
              <a:gd name="connsiteX1201" fmla="*/ 1068347 w 1489962"/>
              <a:gd name="connsiteY1201" fmla="*/ 644819 h 722792"/>
              <a:gd name="connsiteX1202" fmla="*/ 1065167 w 1489962"/>
              <a:gd name="connsiteY1202" fmla="*/ 643421 h 722792"/>
              <a:gd name="connsiteX1203" fmla="*/ 1062941 w 1489962"/>
              <a:gd name="connsiteY1203" fmla="*/ 639225 h 722792"/>
              <a:gd name="connsiteX1204" fmla="*/ 1063577 w 1489962"/>
              <a:gd name="connsiteY1204" fmla="*/ 638525 h 722792"/>
              <a:gd name="connsiteX1205" fmla="*/ 1062941 w 1489962"/>
              <a:gd name="connsiteY1205" fmla="*/ 635379 h 722792"/>
              <a:gd name="connsiteX1206" fmla="*/ 1062941 w 1489962"/>
              <a:gd name="connsiteY1206" fmla="*/ 632931 h 722792"/>
              <a:gd name="connsiteX1207" fmla="*/ 1061034 w 1489962"/>
              <a:gd name="connsiteY1207" fmla="*/ 632931 h 722792"/>
              <a:gd name="connsiteX1208" fmla="*/ 1059126 w 1489962"/>
              <a:gd name="connsiteY1208" fmla="*/ 631532 h 722792"/>
              <a:gd name="connsiteX1209" fmla="*/ 1057536 w 1489962"/>
              <a:gd name="connsiteY1209" fmla="*/ 629085 h 722792"/>
              <a:gd name="connsiteX1210" fmla="*/ 1054356 w 1489962"/>
              <a:gd name="connsiteY1210" fmla="*/ 626287 h 722792"/>
              <a:gd name="connsiteX1211" fmla="*/ 1052767 w 1489962"/>
              <a:gd name="connsiteY1211" fmla="*/ 619994 h 722792"/>
              <a:gd name="connsiteX1212" fmla="*/ 1049587 w 1489962"/>
              <a:gd name="connsiteY1212" fmla="*/ 617896 h 722792"/>
              <a:gd name="connsiteX1213" fmla="*/ 1046407 w 1489962"/>
              <a:gd name="connsiteY1213" fmla="*/ 616847 h 722792"/>
              <a:gd name="connsiteX1214" fmla="*/ 1040366 w 1489962"/>
              <a:gd name="connsiteY1214" fmla="*/ 616147 h 722792"/>
              <a:gd name="connsiteX1215" fmla="*/ 1036233 w 1489962"/>
              <a:gd name="connsiteY1215" fmla="*/ 616847 h 722792"/>
              <a:gd name="connsiteX1216" fmla="*/ 1035915 w 1489962"/>
              <a:gd name="connsiteY1216" fmla="*/ 615098 h 722792"/>
              <a:gd name="connsiteX1217" fmla="*/ 1035915 w 1489962"/>
              <a:gd name="connsiteY1217" fmla="*/ 613350 h 722792"/>
              <a:gd name="connsiteX1218" fmla="*/ 1032099 w 1489962"/>
              <a:gd name="connsiteY1218" fmla="*/ 614049 h 722792"/>
              <a:gd name="connsiteX1219" fmla="*/ 1027330 w 1489962"/>
              <a:gd name="connsiteY1219" fmla="*/ 613350 h 722792"/>
              <a:gd name="connsiteX1220" fmla="*/ 1021925 w 1489962"/>
              <a:gd name="connsiteY1220" fmla="*/ 612301 h 722792"/>
              <a:gd name="connsiteX1221" fmla="*/ 1020335 w 1489962"/>
              <a:gd name="connsiteY1221" fmla="*/ 611252 h 722792"/>
              <a:gd name="connsiteX1222" fmla="*/ 1019063 w 1489962"/>
              <a:gd name="connsiteY1222" fmla="*/ 611602 h 722792"/>
              <a:gd name="connsiteX1223" fmla="*/ 1016837 w 1489962"/>
              <a:gd name="connsiteY1223" fmla="*/ 611252 h 722792"/>
              <a:gd name="connsiteX1224" fmla="*/ 1015247 w 1489962"/>
              <a:gd name="connsiteY1224" fmla="*/ 609504 h 722792"/>
              <a:gd name="connsiteX1225" fmla="*/ 1011432 w 1489962"/>
              <a:gd name="connsiteY1225" fmla="*/ 610553 h 722792"/>
              <a:gd name="connsiteX1226" fmla="*/ 1010160 w 1489962"/>
              <a:gd name="connsiteY1226" fmla="*/ 611252 h 722792"/>
              <a:gd name="connsiteX1227" fmla="*/ 1008252 w 1489962"/>
              <a:gd name="connsiteY1227" fmla="*/ 610902 h 722792"/>
              <a:gd name="connsiteX1228" fmla="*/ 997760 w 1489962"/>
              <a:gd name="connsiteY1228" fmla="*/ 606707 h 722792"/>
              <a:gd name="connsiteX1229" fmla="*/ 993944 w 1489962"/>
              <a:gd name="connsiteY1229" fmla="*/ 607056 h 722792"/>
              <a:gd name="connsiteX1230" fmla="*/ 991718 w 1489962"/>
              <a:gd name="connsiteY1230" fmla="*/ 607406 h 722792"/>
              <a:gd name="connsiteX1231" fmla="*/ 991718 w 1489962"/>
              <a:gd name="connsiteY1231" fmla="*/ 604958 h 722792"/>
              <a:gd name="connsiteX1232" fmla="*/ 989175 w 1489962"/>
              <a:gd name="connsiteY1232" fmla="*/ 599713 h 722792"/>
              <a:gd name="connsiteX1233" fmla="*/ 988221 w 1489962"/>
              <a:gd name="connsiteY1233" fmla="*/ 599014 h 722792"/>
              <a:gd name="connsiteX1234" fmla="*/ 987903 w 1489962"/>
              <a:gd name="connsiteY1234" fmla="*/ 599364 h 722792"/>
              <a:gd name="connsiteX1235" fmla="*/ 987585 w 1489962"/>
              <a:gd name="connsiteY1235" fmla="*/ 600413 h 722792"/>
              <a:gd name="connsiteX1236" fmla="*/ 987585 w 1489962"/>
              <a:gd name="connsiteY1236" fmla="*/ 602161 h 722792"/>
              <a:gd name="connsiteX1237" fmla="*/ 985359 w 1489962"/>
              <a:gd name="connsiteY1237" fmla="*/ 602161 h 722792"/>
              <a:gd name="connsiteX1238" fmla="*/ 985995 w 1489962"/>
              <a:gd name="connsiteY1238" fmla="*/ 601811 h 722792"/>
              <a:gd name="connsiteX1239" fmla="*/ 985995 w 1489962"/>
              <a:gd name="connsiteY1239" fmla="*/ 601462 h 722792"/>
              <a:gd name="connsiteX1240" fmla="*/ 985359 w 1489962"/>
              <a:gd name="connsiteY1240" fmla="*/ 601112 h 722792"/>
              <a:gd name="connsiteX1241" fmla="*/ 984405 w 1489962"/>
              <a:gd name="connsiteY1241" fmla="*/ 598315 h 722792"/>
              <a:gd name="connsiteX1242" fmla="*/ 985677 w 1489962"/>
              <a:gd name="connsiteY1242" fmla="*/ 595867 h 722792"/>
              <a:gd name="connsiteX1243" fmla="*/ 984723 w 1489962"/>
              <a:gd name="connsiteY1243" fmla="*/ 595867 h 722792"/>
              <a:gd name="connsiteX1244" fmla="*/ 984405 w 1489962"/>
              <a:gd name="connsiteY1244" fmla="*/ 594119 h 722792"/>
              <a:gd name="connsiteX1245" fmla="*/ 986313 w 1489962"/>
              <a:gd name="connsiteY1245" fmla="*/ 591671 h 722792"/>
              <a:gd name="connsiteX1246" fmla="*/ 982179 w 1489962"/>
              <a:gd name="connsiteY1246" fmla="*/ 588874 h 722792"/>
              <a:gd name="connsiteX1247" fmla="*/ 980908 w 1489962"/>
              <a:gd name="connsiteY1247" fmla="*/ 584328 h 722792"/>
              <a:gd name="connsiteX1248" fmla="*/ 982497 w 1489962"/>
              <a:gd name="connsiteY1248" fmla="*/ 578734 h 722792"/>
              <a:gd name="connsiteX1249" fmla="*/ 977728 w 1489962"/>
              <a:gd name="connsiteY1249" fmla="*/ 572090 h 722792"/>
              <a:gd name="connsiteX1250" fmla="*/ 976774 w 1489962"/>
              <a:gd name="connsiteY1250" fmla="*/ 569643 h 722792"/>
              <a:gd name="connsiteX1251" fmla="*/ 977410 w 1489962"/>
              <a:gd name="connsiteY1251" fmla="*/ 563699 h 722792"/>
              <a:gd name="connsiteX1252" fmla="*/ 978046 w 1489962"/>
              <a:gd name="connsiteY1252" fmla="*/ 559852 h 722792"/>
              <a:gd name="connsiteX1253" fmla="*/ 970733 w 1489962"/>
              <a:gd name="connsiteY1253" fmla="*/ 560901 h 722792"/>
              <a:gd name="connsiteX1254" fmla="*/ 963738 w 1489962"/>
              <a:gd name="connsiteY1254" fmla="*/ 561601 h 722792"/>
              <a:gd name="connsiteX1255" fmla="*/ 960240 w 1489962"/>
              <a:gd name="connsiteY1255" fmla="*/ 558454 h 722792"/>
              <a:gd name="connsiteX1256" fmla="*/ 955471 w 1489962"/>
              <a:gd name="connsiteY1256" fmla="*/ 546915 h 722792"/>
              <a:gd name="connsiteX1257" fmla="*/ 953563 w 1489962"/>
              <a:gd name="connsiteY1257" fmla="*/ 541320 h 722792"/>
              <a:gd name="connsiteX1258" fmla="*/ 951973 w 1489962"/>
              <a:gd name="connsiteY1258" fmla="*/ 538873 h 722792"/>
              <a:gd name="connsiteX1259" fmla="*/ 949430 w 1489962"/>
              <a:gd name="connsiteY1259" fmla="*/ 538873 h 722792"/>
              <a:gd name="connsiteX1260" fmla="*/ 944978 w 1489962"/>
              <a:gd name="connsiteY1260" fmla="*/ 537124 h 722792"/>
              <a:gd name="connsiteX1261" fmla="*/ 940209 w 1489962"/>
              <a:gd name="connsiteY1261" fmla="*/ 537124 h 722792"/>
              <a:gd name="connsiteX1262" fmla="*/ 940209 w 1489962"/>
              <a:gd name="connsiteY1262" fmla="*/ 550761 h 722792"/>
              <a:gd name="connsiteX1263" fmla="*/ 934167 w 1489962"/>
              <a:gd name="connsiteY1263" fmla="*/ 535027 h 722792"/>
              <a:gd name="connsiteX1264" fmla="*/ 923039 w 1489962"/>
              <a:gd name="connsiteY1264" fmla="*/ 530481 h 722792"/>
              <a:gd name="connsiteX1265" fmla="*/ 921449 w 1489962"/>
              <a:gd name="connsiteY1265" fmla="*/ 531880 h 722792"/>
              <a:gd name="connsiteX1266" fmla="*/ 921131 w 1489962"/>
              <a:gd name="connsiteY1266" fmla="*/ 532579 h 722792"/>
              <a:gd name="connsiteX1267" fmla="*/ 921449 w 1489962"/>
              <a:gd name="connsiteY1267" fmla="*/ 539572 h 722792"/>
              <a:gd name="connsiteX1268" fmla="*/ 921131 w 1489962"/>
              <a:gd name="connsiteY1268" fmla="*/ 540971 h 722792"/>
              <a:gd name="connsiteX1269" fmla="*/ 918269 w 1489962"/>
              <a:gd name="connsiteY1269" fmla="*/ 543069 h 722792"/>
              <a:gd name="connsiteX1270" fmla="*/ 916998 w 1489962"/>
              <a:gd name="connsiteY1270" fmla="*/ 545866 h 722792"/>
              <a:gd name="connsiteX1271" fmla="*/ 915726 w 1489962"/>
              <a:gd name="connsiteY1271" fmla="*/ 546915 h 722792"/>
              <a:gd name="connsiteX1272" fmla="*/ 914772 w 1489962"/>
              <a:gd name="connsiteY1272" fmla="*/ 544467 h 722792"/>
              <a:gd name="connsiteX1273" fmla="*/ 916362 w 1489962"/>
              <a:gd name="connsiteY1273" fmla="*/ 540971 h 722792"/>
              <a:gd name="connsiteX1274" fmla="*/ 917316 w 1489962"/>
              <a:gd name="connsiteY1274" fmla="*/ 537824 h 722792"/>
              <a:gd name="connsiteX1275" fmla="*/ 916998 w 1489962"/>
              <a:gd name="connsiteY1275" fmla="*/ 536076 h 722792"/>
              <a:gd name="connsiteX1276" fmla="*/ 915408 w 1489962"/>
              <a:gd name="connsiteY1276" fmla="*/ 539222 h 722792"/>
              <a:gd name="connsiteX1277" fmla="*/ 912228 w 1489962"/>
              <a:gd name="connsiteY1277" fmla="*/ 547265 h 722792"/>
              <a:gd name="connsiteX1278" fmla="*/ 911274 w 1489962"/>
              <a:gd name="connsiteY1278" fmla="*/ 548663 h 722792"/>
              <a:gd name="connsiteX1279" fmla="*/ 909367 w 1489962"/>
              <a:gd name="connsiteY1279" fmla="*/ 549363 h 722792"/>
              <a:gd name="connsiteX1280" fmla="*/ 908731 w 1489962"/>
              <a:gd name="connsiteY1280" fmla="*/ 546565 h 722792"/>
              <a:gd name="connsiteX1281" fmla="*/ 909049 w 1489962"/>
              <a:gd name="connsiteY1281" fmla="*/ 542719 h 722792"/>
              <a:gd name="connsiteX1282" fmla="*/ 904597 w 1489962"/>
              <a:gd name="connsiteY1282" fmla="*/ 548663 h 722792"/>
              <a:gd name="connsiteX1283" fmla="*/ 902689 w 1489962"/>
              <a:gd name="connsiteY1283" fmla="*/ 553908 h 722792"/>
              <a:gd name="connsiteX1284" fmla="*/ 901100 w 1489962"/>
              <a:gd name="connsiteY1284" fmla="*/ 554957 h 722792"/>
              <a:gd name="connsiteX1285" fmla="*/ 900782 w 1489962"/>
              <a:gd name="connsiteY1285" fmla="*/ 556705 h 722792"/>
              <a:gd name="connsiteX1286" fmla="*/ 894104 w 1489962"/>
              <a:gd name="connsiteY1286" fmla="*/ 560202 h 722792"/>
              <a:gd name="connsiteX1287" fmla="*/ 892515 w 1489962"/>
              <a:gd name="connsiteY1287" fmla="*/ 560202 h 722792"/>
              <a:gd name="connsiteX1288" fmla="*/ 888063 w 1489962"/>
              <a:gd name="connsiteY1288" fmla="*/ 557754 h 722792"/>
              <a:gd name="connsiteX1289" fmla="*/ 879796 w 1489962"/>
              <a:gd name="connsiteY1289" fmla="*/ 557754 h 722792"/>
              <a:gd name="connsiteX1290" fmla="*/ 874391 w 1489962"/>
              <a:gd name="connsiteY1290" fmla="*/ 554957 h 722792"/>
              <a:gd name="connsiteX1291" fmla="*/ 871529 w 1489962"/>
              <a:gd name="connsiteY1291" fmla="*/ 555307 h 722792"/>
              <a:gd name="connsiteX1292" fmla="*/ 867396 w 1489962"/>
              <a:gd name="connsiteY1292" fmla="*/ 557754 h 722792"/>
              <a:gd name="connsiteX1293" fmla="*/ 865170 w 1489962"/>
              <a:gd name="connsiteY1293" fmla="*/ 558104 h 722792"/>
              <a:gd name="connsiteX1294" fmla="*/ 861355 w 1489962"/>
              <a:gd name="connsiteY1294" fmla="*/ 556006 h 722792"/>
              <a:gd name="connsiteX1295" fmla="*/ 859129 w 1489962"/>
              <a:gd name="connsiteY1295" fmla="*/ 552509 h 722792"/>
              <a:gd name="connsiteX1296" fmla="*/ 854995 w 1489962"/>
              <a:gd name="connsiteY1296" fmla="*/ 551111 h 722792"/>
              <a:gd name="connsiteX1297" fmla="*/ 852770 w 1489962"/>
              <a:gd name="connsiteY1297" fmla="*/ 549013 h 722792"/>
              <a:gd name="connsiteX1298" fmla="*/ 849908 w 1489962"/>
              <a:gd name="connsiteY1298" fmla="*/ 548314 h 722792"/>
              <a:gd name="connsiteX1299" fmla="*/ 848636 w 1489962"/>
              <a:gd name="connsiteY1299" fmla="*/ 547265 h 722792"/>
              <a:gd name="connsiteX1300" fmla="*/ 846410 w 1489962"/>
              <a:gd name="connsiteY1300" fmla="*/ 544817 h 722792"/>
              <a:gd name="connsiteX1301" fmla="*/ 843867 w 1489962"/>
              <a:gd name="connsiteY1301" fmla="*/ 542719 h 722792"/>
              <a:gd name="connsiteX1302" fmla="*/ 840687 w 1489962"/>
              <a:gd name="connsiteY1302" fmla="*/ 541320 h 722792"/>
              <a:gd name="connsiteX1303" fmla="*/ 832420 w 1489962"/>
              <a:gd name="connsiteY1303" fmla="*/ 540971 h 722792"/>
              <a:gd name="connsiteX1304" fmla="*/ 829876 w 1489962"/>
              <a:gd name="connsiteY1304" fmla="*/ 542719 h 722792"/>
              <a:gd name="connsiteX1305" fmla="*/ 826379 w 1489962"/>
              <a:gd name="connsiteY1305" fmla="*/ 542719 h 722792"/>
              <a:gd name="connsiteX1306" fmla="*/ 824153 w 1489962"/>
              <a:gd name="connsiteY1306" fmla="*/ 542020 h 722792"/>
              <a:gd name="connsiteX1307" fmla="*/ 824153 w 1489962"/>
              <a:gd name="connsiteY1307" fmla="*/ 541320 h 722792"/>
              <a:gd name="connsiteX1308" fmla="*/ 823517 w 1489962"/>
              <a:gd name="connsiteY1308" fmla="*/ 540971 h 722792"/>
              <a:gd name="connsiteX1309" fmla="*/ 819066 w 1489962"/>
              <a:gd name="connsiteY1309" fmla="*/ 539572 h 722792"/>
              <a:gd name="connsiteX1310" fmla="*/ 817794 w 1489962"/>
              <a:gd name="connsiteY1310" fmla="*/ 538173 h 722792"/>
              <a:gd name="connsiteX1311" fmla="*/ 814614 w 1489962"/>
              <a:gd name="connsiteY1311" fmla="*/ 539222 h 722792"/>
              <a:gd name="connsiteX1312" fmla="*/ 813343 w 1489962"/>
              <a:gd name="connsiteY1312" fmla="*/ 539222 h 722792"/>
              <a:gd name="connsiteX1313" fmla="*/ 813025 w 1489962"/>
              <a:gd name="connsiteY1313" fmla="*/ 538173 h 722792"/>
              <a:gd name="connsiteX1314" fmla="*/ 810163 w 1489962"/>
              <a:gd name="connsiteY1314" fmla="*/ 538873 h 722792"/>
              <a:gd name="connsiteX1315" fmla="*/ 807619 w 1489962"/>
              <a:gd name="connsiteY1315" fmla="*/ 530831 h 722792"/>
              <a:gd name="connsiteX1316" fmla="*/ 806665 w 1489962"/>
              <a:gd name="connsiteY1316" fmla="*/ 530481 h 722792"/>
              <a:gd name="connsiteX1317" fmla="*/ 803168 w 1489962"/>
              <a:gd name="connsiteY1317" fmla="*/ 519292 h 722792"/>
              <a:gd name="connsiteX1318" fmla="*/ 800942 w 1489962"/>
              <a:gd name="connsiteY1318" fmla="*/ 518942 h 722792"/>
              <a:gd name="connsiteX1319" fmla="*/ 799352 w 1489962"/>
              <a:gd name="connsiteY1319" fmla="*/ 518942 h 722792"/>
              <a:gd name="connsiteX1320" fmla="*/ 799352 w 1489962"/>
              <a:gd name="connsiteY1320" fmla="*/ 531530 h 722792"/>
              <a:gd name="connsiteX1321" fmla="*/ 780593 w 1489962"/>
              <a:gd name="connsiteY1321" fmla="*/ 531530 h 722792"/>
              <a:gd name="connsiteX1322" fmla="*/ 763105 w 1489962"/>
              <a:gd name="connsiteY1322" fmla="*/ 531530 h 722792"/>
              <a:gd name="connsiteX1323" fmla="*/ 759289 w 1489962"/>
              <a:gd name="connsiteY1323" fmla="*/ 531530 h 722792"/>
              <a:gd name="connsiteX1324" fmla="*/ 744663 w 1489962"/>
              <a:gd name="connsiteY1324" fmla="*/ 531530 h 722792"/>
              <a:gd name="connsiteX1325" fmla="*/ 729401 w 1489962"/>
              <a:gd name="connsiteY1325" fmla="*/ 531530 h 722792"/>
              <a:gd name="connsiteX1326" fmla="*/ 712549 w 1489962"/>
              <a:gd name="connsiteY1326" fmla="*/ 531530 h 722792"/>
              <a:gd name="connsiteX1327" fmla="*/ 696651 w 1489962"/>
              <a:gd name="connsiteY1327" fmla="*/ 531530 h 722792"/>
              <a:gd name="connsiteX1328" fmla="*/ 691246 w 1489962"/>
              <a:gd name="connsiteY1328" fmla="*/ 531530 h 722792"/>
              <a:gd name="connsiteX1329" fmla="*/ 644506 w 1489962"/>
              <a:gd name="connsiteY1329" fmla="*/ 531530 h 722792"/>
              <a:gd name="connsiteX1330" fmla="*/ 630515 w 1489962"/>
              <a:gd name="connsiteY1330" fmla="*/ 531530 h 722792"/>
              <a:gd name="connsiteX1331" fmla="*/ 613346 w 1489962"/>
              <a:gd name="connsiteY1331" fmla="*/ 531530 h 722792"/>
              <a:gd name="connsiteX1332" fmla="*/ 597765 w 1489962"/>
              <a:gd name="connsiteY1332" fmla="*/ 531530 h 722792"/>
              <a:gd name="connsiteX1333" fmla="*/ 582821 w 1489962"/>
              <a:gd name="connsiteY1333" fmla="*/ 531530 h 722792"/>
              <a:gd name="connsiteX1334" fmla="*/ 567559 w 1489962"/>
              <a:gd name="connsiteY1334" fmla="*/ 531530 h 722792"/>
              <a:gd name="connsiteX1335" fmla="*/ 550389 w 1489962"/>
              <a:gd name="connsiteY1335" fmla="*/ 531530 h 722792"/>
              <a:gd name="connsiteX1336" fmla="*/ 540215 w 1489962"/>
              <a:gd name="connsiteY1336" fmla="*/ 531530 h 722792"/>
              <a:gd name="connsiteX1337" fmla="*/ 524635 w 1489962"/>
              <a:gd name="connsiteY1337" fmla="*/ 530831 h 722792"/>
              <a:gd name="connsiteX1338" fmla="*/ 507465 w 1489962"/>
              <a:gd name="connsiteY1338" fmla="*/ 530831 h 722792"/>
              <a:gd name="connsiteX1339" fmla="*/ 491567 w 1489962"/>
              <a:gd name="connsiteY1339" fmla="*/ 530831 h 722792"/>
              <a:gd name="connsiteX1340" fmla="*/ 469627 w 1489962"/>
              <a:gd name="connsiteY1340" fmla="*/ 530831 h 722792"/>
              <a:gd name="connsiteX1341" fmla="*/ 434970 w 1489962"/>
              <a:gd name="connsiteY1341" fmla="*/ 530831 h 722792"/>
              <a:gd name="connsiteX1342" fmla="*/ 418118 w 1489962"/>
              <a:gd name="connsiteY1342" fmla="*/ 530831 h 722792"/>
              <a:gd name="connsiteX1343" fmla="*/ 401266 w 1489962"/>
              <a:gd name="connsiteY1343" fmla="*/ 530831 h 722792"/>
              <a:gd name="connsiteX1344" fmla="*/ 386958 w 1489962"/>
              <a:gd name="connsiteY1344" fmla="*/ 530831 h 722792"/>
              <a:gd name="connsiteX1345" fmla="*/ 371060 w 1489962"/>
              <a:gd name="connsiteY1345" fmla="*/ 530831 h 722792"/>
              <a:gd name="connsiteX1346" fmla="*/ 354526 w 1489962"/>
              <a:gd name="connsiteY1346" fmla="*/ 530831 h 722792"/>
              <a:gd name="connsiteX1347" fmla="*/ 338310 w 1489962"/>
              <a:gd name="connsiteY1347" fmla="*/ 530831 h 722792"/>
              <a:gd name="connsiteX1348" fmla="*/ 318596 w 1489962"/>
              <a:gd name="connsiteY1348" fmla="*/ 530831 h 722792"/>
              <a:gd name="connsiteX1349" fmla="*/ 317960 w 1489962"/>
              <a:gd name="connsiteY1349" fmla="*/ 529432 h 722792"/>
              <a:gd name="connsiteX1350" fmla="*/ 316053 w 1489962"/>
              <a:gd name="connsiteY1350" fmla="*/ 528033 h 722792"/>
              <a:gd name="connsiteX1351" fmla="*/ 314463 w 1489962"/>
              <a:gd name="connsiteY1351" fmla="*/ 528383 h 722792"/>
              <a:gd name="connsiteX1352" fmla="*/ 314145 w 1489962"/>
              <a:gd name="connsiteY1352" fmla="*/ 527684 h 722792"/>
              <a:gd name="connsiteX1353" fmla="*/ 314463 w 1489962"/>
              <a:gd name="connsiteY1353" fmla="*/ 526285 h 722792"/>
              <a:gd name="connsiteX1354" fmla="*/ 317642 w 1489962"/>
              <a:gd name="connsiteY1354" fmla="*/ 524886 h 722792"/>
              <a:gd name="connsiteX1355" fmla="*/ 321458 w 1489962"/>
              <a:gd name="connsiteY1355" fmla="*/ 525236 h 722792"/>
              <a:gd name="connsiteX1356" fmla="*/ 321140 w 1489962"/>
              <a:gd name="connsiteY1356" fmla="*/ 523138 h 722792"/>
              <a:gd name="connsiteX1357" fmla="*/ 320504 w 1489962"/>
              <a:gd name="connsiteY1357" fmla="*/ 523138 h 722792"/>
              <a:gd name="connsiteX1358" fmla="*/ 319868 w 1489962"/>
              <a:gd name="connsiteY1358" fmla="*/ 522439 h 722792"/>
              <a:gd name="connsiteX1359" fmla="*/ 319232 w 1489962"/>
              <a:gd name="connsiteY1359" fmla="*/ 522089 h 722792"/>
              <a:gd name="connsiteX1360" fmla="*/ 315417 w 1489962"/>
              <a:gd name="connsiteY1360" fmla="*/ 523138 h 722792"/>
              <a:gd name="connsiteX1361" fmla="*/ 311919 w 1489962"/>
              <a:gd name="connsiteY1361" fmla="*/ 522788 h 722792"/>
              <a:gd name="connsiteX1362" fmla="*/ 311283 w 1489962"/>
              <a:gd name="connsiteY1362" fmla="*/ 521390 h 722792"/>
              <a:gd name="connsiteX1363" fmla="*/ 311283 w 1489962"/>
              <a:gd name="connsiteY1363" fmla="*/ 521040 h 722792"/>
              <a:gd name="connsiteX1364" fmla="*/ 310647 w 1489962"/>
              <a:gd name="connsiteY1364" fmla="*/ 519991 h 722792"/>
              <a:gd name="connsiteX1365" fmla="*/ 310647 w 1489962"/>
              <a:gd name="connsiteY1365" fmla="*/ 518593 h 722792"/>
              <a:gd name="connsiteX1366" fmla="*/ 311283 w 1489962"/>
              <a:gd name="connsiteY1366" fmla="*/ 518243 h 722792"/>
              <a:gd name="connsiteX1367" fmla="*/ 311919 w 1489962"/>
              <a:gd name="connsiteY1367" fmla="*/ 509501 h 722792"/>
              <a:gd name="connsiteX1368" fmla="*/ 310329 w 1489962"/>
              <a:gd name="connsiteY1368" fmla="*/ 509152 h 722792"/>
              <a:gd name="connsiteX1369" fmla="*/ 310011 w 1489962"/>
              <a:gd name="connsiteY1369" fmla="*/ 510900 h 722792"/>
              <a:gd name="connsiteX1370" fmla="*/ 307150 w 1489962"/>
              <a:gd name="connsiteY1370" fmla="*/ 513697 h 722792"/>
              <a:gd name="connsiteX1371" fmla="*/ 305242 w 1489962"/>
              <a:gd name="connsiteY1371" fmla="*/ 517544 h 722792"/>
              <a:gd name="connsiteX1372" fmla="*/ 303652 w 1489962"/>
              <a:gd name="connsiteY1372" fmla="*/ 517194 h 722792"/>
              <a:gd name="connsiteX1373" fmla="*/ 302698 w 1489962"/>
              <a:gd name="connsiteY1373" fmla="*/ 514746 h 722792"/>
              <a:gd name="connsiteX1374" fmla="*/ 302698 w 1489962"/>
              <a:gd name="connsiteY1374" fmla="*/ 513348 h 722792"/>
              <a:gd name="connsiteX1375" fmla="*/ 303652 w 1489962"/>
              <a:gd name="connsiteY1375" fmla="*/ 509501 h 722792"/>
              <a:gd name="connsiteX1376" fmla="*/ 301744 w 1489962"/>
              <a:gd name="connsiteY1376" fmla="*/ 509501 h 722792"/>
              <a:gd name="connsiteX1377" fmla="*/ 301744 w 1489962"/>
              <a:gd name="connsiteY1377" fmla="*/ 507753 h 722792"/>
              <a:gd name="connsiteX1378" fmla="*/ 300791 w 1489962"/>
              <a:gd name="connsiteY1378" fmla="*/ 507753 h 722792"/>
              <a:gd name="connsiteX1379" fmla="*/ 300155 w 1489962"/>
              <a:gd name="connsiteY1379" fmla="*/ 506005 h 722792"/>
              <a:gd name="connsiteX1380" fmla="*/ 300155 w 1489962"/>
              <a:gd name="connsiteY1380" fmla="*/ 504257 h 722792"/>
              <a:gd name="connsiteX1381" fmla="*/ 298565 w 1489962"/>
              <a:gd name="connsiteY1381" fmla="*/ 502508 h 722792"/>
              <a:gd name="connsiteX1382" fmla="*/ 297611 w 1489962"/>
              <a:gd name="connsiteY1382" fmla="*/ 499711 h 722792"/>
              <a:gd name="connsiteX1383" fmla="*/ 297293 w 1489962"/>
              <a:gd name="connsiteY1383" fmla="*/ 500410 h 722792"/>
              <a:gd name="connsiteX1384" fmla="*/ 298247 w 1489962"/>
              <a:gd name="connsiteY1384" fmla="*/ 503557 h 722792"/>
              <a:gd name="connsiteX1385" fmla="*/ 297611 w 1489962"/>
              <a:gd name="connsiteY1385" fmla="*/ 505306 h 722792"/>
              <a:gd name="connsiteX1386" fmla="*/ 295703 w 1489962"/>
              <a:gd name="connsiteY1386" fmla="*/ 502159 h 722792"/>
              <a:gd name="connsiteX1387" fmla="*/ 294749 w 1489962"/>
              <a:gd name="connsiteY1387" fmla="*/ 505655 h 722792"/>
              <a:gd name="connsiteX1388" fmla="*/ 293477 w 1489962"/>
              <a:gd name="connsiteY1388" fmla="*/ 506355 h 722792"/>
              <a:gd name="connsiteX1389" fmla="*/ 289662 w 1489962"/>
              <a:gd name="connsiteY1389" fmla="*/ 506355 h 722792"/>
              <a:gd name="connsiteX1390" fmla="*/ 286800 w 1489962"/>
              <a:gd name="connsiteY1390" fmla="*/ 503907 h 722792"/>
              <a:gd name="connsiteX1391" fmla="*/ 285528 w 1489962"/>
              <a:gd name="connsiteY1391" fmla="*/ 502159 h 722792"/>
              <a:gd name="connsiteX1392" fmla="*/ 283621 w 1489962"/>
              <a:gd name="connsiteY1392" fmla="*/ 500061 h 722792"/>
              <a:gd name="connsiteX1393" fmla="*/ 283303 w 1489962"/>
              <a:gd name="connsiteY1393" fmla="*/ 498312 h 722792"/>
              <a:gd name="connsiteX1394" fmla="*/ 285528 w 1489962"/>
              <a:gd name="connsiteY1394" fmla="*/ 496214 h 722792"/>
              <a:gd name="connsiteX1395" fmla="*/ 286164 w 1489962"/>
              <a:gd name="connsiteY1395" fmla="*/ 494816 h 722792"/>
              <a:gd name="connsiteX1396" fmla="*/ 286164 w 1489962"/>
              <a:gd name="connsiteY1396" fmla="*/ 492718 h 722792"/>
              <a:gd name="connsiteX1397" fmla="*/ 285210 w 1489962"/>
              <a:gd name="connsiteY1397" fmla="*/ 490970 h 722792"/>
              <a:gd name="connsiteX1398" fmla="*/ 286164 w 1489962"/>
              <a:gd name="connsiteY1398" fmla="*/ 488172 h 722792"/>
              <a:gd name="connsiteX1399" fmla="*/ 284893 w 1489962"/>
              <a:gd name="connsiteY1399" fmla="*/ 487473 h 722792"/>
              <a:gd name="connsiteX1400" fmla="*/ 282985 w 1489962"/>
              <a:gd name="connsiteY1400" fmla="*/ 489221 h 722792"/>
              <a:gd name="connsiteX1401" fmla="*/ 281077 w 1489962"/>
              <a:gd name="connsiteY1401" fmla="*/ 489921 h 722792"/>
              <a:gd name="connsiteX1402" fmla="*/ 279805 w 1489962"/>
              <a:gd name="connsiteY1402" fmla="*/ 488172 h 722792"/>
              <a:gd name="connsiteX1403" fmla="*/ 279169 w 1489962"/>
              <a:gd name="connsiteY1403" fmla="*/ 484676 h 722792"/>
              <a:gd name="connsiteX1404" fmla="*/ 278215 w 1489962"/>
              <a:gd name="connsiteY1404" fmla="*/ 484676 h 722792"/>
              <a:gd name="connsiteX1405" fmla="*/ 274718 w 1489962"/>
              <a:gd name="connsiteY1405" fmla="*/ 486774 h 722792"/>
              <a:gd name="connsiteX1406" fmla="*/ 271220 w 1489962"/>
              <a:gd name="connsiteY1406" fmla="*/ 485375 h 722792"/>
              <a:gd name="connsiteX1407" fmla="*/ 269948 w 1489962"/>
              <a:gd name="connsiteY1407" fmla="*/ 486424 h 722792"/>
              <a:gd name="connsiteX1408" fmla="*/ 267723 w 1489962"/>
              <a:gd name="connsiteY1408" fmla="*/ 484326 h 722792"/>
              <a:gd name="connsiteX1409" fmla="*/ 267405 w 1489962"/>
              <a:gd name="connsiteY1409" fmla="*/ 485725 h 722792"/>
              <a:gd name="connsiteX1410" fmla="*/ 266133 w 1489962"/>
              <a:gd name="connsiteY1410" fmla="*/ 486774 h 722792"/>
              <a:gd name="connsiteX1411" fmla="*/ 264861 w 1489962"/>
              <a:gd name="connsiteY1411" fmla="*/ 485375 h 722792"/>
              <a:gd name="connsiteX1412" fmla="*/ 255322 w 1489962"/>
              <a:gd name="connsiteY1412" fmla="*/ 485025 h 722792"/>
              <a:gd name="connsiteX1413" fmla="*/ 254368 w 1489962"/>
              <a:gd name="connsiteY1413" fmla="*/ 483627 h 722792"/>
              <a:gd name="connsiteX1414" fmla="*/ 262635 w 1489962"/>
              <a:gd name="connsiteY1414" fmla="*/ 481179 h 722792"/>
              <a:gd name="connsiteX1415" fmla="*/ 263271 w 1489962"/>
              <a:gd name="connsiteY1415" fmla="*/ 479780 h 722792"/>
              <a:gd name="connsiteX1416" fmla="*/ 259456 w 1489962"/>
              <a:gd name="connsiteY1416" fmla="*/ 479780 h 722792"/>
              <a:gd name="connsiteX1417" fmla="*/ 260410 w 1489962"/>
              <a:gd name="connsiteY1417" fmla="*/ 476284 h 722792"/>
              <a:gd name="connsiteX1418" fmla="*/ 257230 w 1489962"/>
              <a:gd name="connsiteY1418" fmla="*/ 475235 h 722792"/>
              <a:gd name="connsiteX1419" fmla="*/ 255322 w 1489962"/>
              <a:gd name="connsiteY1419" fmla="*/ 474885 h 722792"/>
              <a:gd name="connsiteX1420" fmla="*/ 255322 w 1489962"/>
              <a:gd name="connsiteY1420" fmla="*/ 474186 h 722792"/>
              <a:gd name="connsiteX1421" fmla="*/ 257548 w 1489962"/>
              <a:gd name="connsiteY1421" fmla="*/ 474186 h 722792"/>
              <a:gd name="connsiteX1422" fmla="*/ 259138 w 1489962"/>
              <a:gd name="connsiteY1422" fmla="*/ 473487 h 722792"/>
              <a:gd name="connsiteX1423" fmla="*/ 257548 w 1489962"/>
              <a:gd name="connsiteY1423" fmla="*/ 471389 h 722792"/>
              <a:gd name="connsiteX1424" fmla="*/ 252461 w 1489962"/>
              <a:gd name="connsiteY1424" fmla="*/ 470340 h 722792"/>
              <a:gd name="connsiteX1425" fmla="*/ 250235 w 1489962"/>
              <a:gd name="connsiteY1425" fmla="*/ 473137 h 722792"/>
              <a:gd name="connsiteX1426" fmla="*/ 248963 w 1489962"/>
              <a:gd name="connsiteY1426" fmla="*/ 471738 h 722792"/>
              <a:gd name="connsiteX1427" fmla="*/ 243558 w 1489962"/>
              <a:gd name="connsiteY1427" fmla="*/ 471389 h 722792"/>
              <a:gd name="connsiteX1428" fmla="*/ 242922 w 1489962"/>
              <a:gd name="connsiteY1428" fmla="*/ 472438 h 722792"/>
              <a:gd name="connsiteX1429" fmla="*/ 243876 w 1489962"/>
              <a:gd name="connsiteY1429" fmla="*/ 473836 h 722792"/>
              <a:gd name="connsiteX1430" fmla="*/ 242286 w 1489962"/>
              <a:gd name="connsiteY1430" fmla="*/ 474186 h 722792"/>
              <a:gd name="connsiteX1431" fmla="*/ 235291 w 1489962"/>
              <a:gd name="connsiteY1431" fmla="*/ 470340 h 722792"/>
              <a:gd name="connsiteX1432" fmla="*/ 232429 w 1489962"/>
              <a:gd name="connsiteY1432" fmla="*/ 466843 h 722792"/>
              <a:gd name="connsiteX1433" fmla="*/ 231793 w 1489962"/>
              <a:gd name="connsiteY1433" fmla="*/ 464745 h 722792"/>
              <a:gd name="connsiteX1434" fmla="*/ 231793 w 1489962"/>
              <a:gd name="connsiteY1434" fmla="*/ 462647 h 722792"/>
              <a:gd name="connsiteX1435" fmla="*/ 233701 w 1489962"/>
              <a:gd name="connsiteY1435" fmla="*/ 461948 h 722792"/>
              <a:gd name="connsiteX1436" fmla="*/ 235609 w 1489962"/>
              <a:gd name="connsiteY1436" fmla="*/ 461948 h 722792"/>
              <a:gd name="connsiteX1437" fmla="*/ 237516 w 1489962"/>
              <a:gd name="connsiteY1437" fmla="*/ 460899 h 722792"/>
              <a:gd name="connsiteX1438" fmla="*/ 236880 w 1489962"/>
              <a:gd name="connsiteY1438" fmla="*/ 459850 h 722792"/>
              <a:gd name="connsiteX1439" fmla="*/ 235291 w 1489962"/>
              <a:gd name="connsiteY1439" fmla="*/ 458801 h 722792"/>
              <a:gd name="connsiteX1440" fmla="*/ 231793 w 1489962"/>
              <a:gd name="connsiteY1440" fmla="*/ 459850 h 722792"/>
              <a:gd name="connsiteX1441" fmla="*/ 232111 w 1489962"/>
              <a:gd name="connsiteY1441" fmla="*/ 458102 h 722792"/>
              <a:gd name="connsiteX1442" fmla="*/ 235609 w 1489962"/>
              <a:gd name="connsiteY1442" fmla="*/ 456353 h 722792"/>
              <a:gd name="connsiteX1443" fmla="*/ 239106 w 1489962"/>
              <a:gd name="connsiteY1443" fmla="*/ 456703 h 722792"/>
              <a:gd name="connsiteX1444" fmla="*/ 240378 w 1489962"/>
              <a:gd name="connsiteY1444" fmla="*/ 455654 h 722792"/>
              <a:gd name="connsiteX1445" fmla="*/ 236880 w 1489962"/>
              <a:gd name="connsiteY1445" fmla="*/ 454605 h 722792"/>
              <a:gd name="connsiteX1446" fmla="*/ 235927 w 1489962"/>
              <a:gd name="connsiteY1446" fmla="*/ 453206 h 722792"/>
              <a:gd name="connsiteX1447" fmla="*/ 238470 w 1489962"/>
              <a:gd name="connsiteY1447" fmla="*/ 450409 h 722792"/>
              <a:gd name="connsiteX1448" fmla="*/ 235927 w 1489962"/>
              <a:gd name="connsiteY1448" fmla="*/ 447262 h 722792"/>
              <a:gd name="connsiteX1449" fmla="*/ 233383 w 1489962"/>
              <a:gd name="connsiteY1449" fmla="*/ 451808 h 722792"/>
              <a:gd name="connsiteX1450" fmla="*/ 231475 w 1489962"/>
              <a:gd name="connsiteY1450" fmla="*/ 452507 h 722792"/>
              <a:gd name="connsiteX1451" fmla="*/ 230521 w 1489962"/>
              <a:gd name="connsiteY1451" fmla="*/ 451808 h 722792"/>
              <a:gd name="connsiteX1452" fmla="*/ 229885 w 1489962"/>
              <a:gd name="connsiteY1452" fmla="*/ 449360 h 722792"/>
              <a:gd name="connsiteX1453" fmla="*/ 229885 w 1489962"/>
              <a:gd name="connsiteY1453" fmla="*/ 445514 h 722792"/>
              <a:gd name="connsiteX1454" fmla="*/ 230521 w 1489962"/>
              <a:gd name="connsiteY1454" fmla="*/ 440968 h 722792"/>
              <a:gd name="connsiteX1455" fmla="*/ 229885 w 1489962"/>
              <a:gd name="connsiteY1455" fmla="*/ 440269 h 722792"/>
              <a:gd name="connsiteX1456" fmla="*/ 229567 w 1489962"/>
              <a:gd name="connsiteY1456" fmla="*/ 439220 h 722792"/>
              <a:gd name="connsiteX1457" fmla="*/ 229567 w 1489962"/>
              <a:gd name="connsiteY1457" fmla="*/ 437472 h 722792"/>
              <a:gd name="connsiteX1458" fmla="*/ 230203 w 1489962"/>
              <a:gd name="connsiteY1458" fmla="*/ 433626 h 722792"/>
              <a:gd name="connsiteX1459" fmla="*/ 229885 w 1489962"/>
              <a:gd name="connsiteY1459" fmla="*/ 431178 h 722792"/>
              <a:gd name="connsiteX1460" fmla="*/ 228614 w 1489962"/>
              <a:gd name="connsiteY1460" fmla="*/ 430479 h 722792"/>
              <a:gd name="connsiteX1461" fmla="*/ 228614 w 1489962"/>
              <a:gd name="connsiteY1461" fmla="*/ 428031 h 722792"/>
              <a:gd name="connsiteX1462" fmla="*/ 228296 w 1489962"/>
              <a:gd name="connsiteY1462" fmla="*/ 426283 h 722792"/>
              <a:gd name="connsiteX1463" fmla="*/ 224798 w 1489962"/>
              <a:gd name="connsiteY1463" fmla="*/ 428381 h 722792"/>
              <a:gd name="connsiteX1464" fmla="*/ 221936 w 1489962"/>
              <a:gd name="connsiteY1464" fmla="*/ 428730 h 722792"/>
              <a:gd name="connsiteX1465" fmla="*/ 222254 w 1489962"/>
              <a:gd name="connsiteY1465" fmla="*/ 426982 h 722792"/>
              <a:gd name="connsiteX1466" fmla="*/ 223208 w 1489962"/>
              <a:gd name="connsiteY1466" fmla="*/ 426283 h 722792"/>
              <a:gd name="connsiteX1467" fmla="*/ 223208 w 1489962"/>
              <a:gd name="connsiteY1467" fmla="*/ 424534 h 722792"/>
              <a:gd name="connsiteX1468" fmla="*/ 222254 w 1489962"/>
              <a:gd name="connsiteY1468" fmla="*/ 422786 h 722792"/>
              <a:gd name="connsiteX1469" fmla="*/ 220347 w 1489962"/>
              <a:gd name="connsiteY1469" fmla="*/ 422786 h 722792"/>
              <a:gd name="connsiteX1470" fmla="*/ 217167 w 1489962"/>
              <a:gd name="connsiteY1470" fmla="*/ 424185 h 722792"/>
              <a:gd name="connsiteX1471" fmla="*/ 214305 w 1489962"/>
              <a:gd name="connsiteY1471" fmla="*/ 423485 h 722792"/>
              <a:gd name="connsiteX1472" fmla="*/ 213351 w 1489962"/>
              <a:gd name="connsiteY1472" fmla="*/ 422436 h 722792"/>
              <a:gd name="connsiteX1473" fmla="*/ 212716 w 1489962"/>
              <a:gd name="connsiteY1473" fmla="*/ 417541 h 722792"/>
              <a:gd name="connsiteX1474" fmla="*/ 210808 w 1489962"/>
              <a:gd name="connsiteY1474" fmla="*/ 416842 h 722792"/>
              <a:gd name="connsiteX1475" fmla="*/ 208582 w 1489962"/>
              <a:gd name="connsiteY1475" fmla="*/ 412996 h 722792"/>
              <a:gd name="connsiteX1476" fmla="*/ 208264 w 1489962"/>
              <a:gd name="connsiteY1476" fmla="*/ 411247 h 722792"/>
              <a:gd name="connsiteX1477" fmla="*/ 206992 w 1489962"/>
              <a:gd name="connsiteY1477" fmla="*/ 408450 h 722792"/>
              <a:gd name="connsiteX1478" fmla="*/ 207946 w 1489962"/>
              <a:gd name="connsiteY1478" fmla="*/ 404604 h 722792"/>
              <a:gd name="connsiteX1479" fmla="*/ 209218 w 1489962"/>
              <a:gd name="connsiteY1479" fmla="*/ 402856 h 722792"/>
              <a:gd name="connsiteX1480" fmla="*/ 209218 w 1489962"/>
              <a:gd name="connsiteY1480" fmla="*/ 398310 h 722792"/>
              <a:gd name="connsiteX1481" fmla="*/ 209218 w 1489962"/>
              <a:gd name="connsiteY1481" fmla="*/ 394813 h 722792"/>
              <a:gd name="connsiteX1482" fmla="*/ 208582 w 1489962"/>
              <a:gd name="connsiteY1482" fmla="*/ 394114 h 722792"/>
              <a:gd name="connsiteX1483" fmla="*/ 207628 w 1489962"/>
              <a:gd name="connsiteY1483" fmla="*/ 392716 h 722792"/>
              <a:gd name="connsiteX1484" fmla="*/ 205720 w 1489962"/>
              <a:gd name="connsiteY1484" fmla="*/ 394464 h 722792"/>
              <a:gd name="connsiteX1485" fmla="*/ 205084 w 1489962"/>
              <a:gd name="connsiteY1485" fmla="*/ 395163 h 722792"/>
              <a:gd name="connsiteX1486" fmla="*/ 204449 w 1489962"/>
              <a:gd name="connsiteY1486" fmla="*/ 394813 h 722792"/>
              <a:gd name="connsiteX1487" fmla="*/ 204131 w 1489962"/>
              <a:gd name="connsiteY1487" fmla="*/ 394114 h 722792"/>
              <a:gd name="connsiteX1488" fmla="*/ 203495 w 1489962"/>
              <a:gd name="connsiteY1488" fmla="*/ 394114 h 722792"/>
              <a:gd name="connsiteX1489" fmla="*/ 198407 w 1489962"/>
              <a:gd name="connsiteY1489" fmla="*/ 387820 h 722792"/>
              <a:gd name="connsiteX1490" fmla="*/ 197453 w 1489962"/>
              <a:gd name="connsiteY1490" fmla="*/ 385023 h 722792"/>
              <a:gd name="connsiteX1491" fmla="*/ 195864 w 1489962"/>
              <a:gd name="connsiteY1491" fmla="*/ 382925 h 722792"/>
              <a:gd name="connsiteX1492" fmla="*/ 190776 w 1489962"/>
              <a:gd name="connsiteY1492" fmla="*/ 378030 h 722792"/>
              <a:gd name="connsiteX1493" fmla="*/ 190458 w 1489962"/>
              <a:gd name="connsiteY1493" fmla="*/ 376631 h 722792"/>
              <a:gd name="connsiteX1494" fmla="*/ 190776 w 1489962"/>
              <a:gd name="connsiteY1494" fmla="*/ 373834 h 722792"/>
              <a:gd name="connsiteX1495" fmla="*/ 192366 w 1489962"/>
              <a:gd name="connsiteY1495" fmla="*/ 372086 h 722792"/>
              <a:gd name="connsiteX1496" fmla="*/ 193956 w 1489962"/>
              <a:gd name="connsiteY1496" fmla="*/ 371386 h 722792"/>
              <a:gd name="connsiteX1497" fmla="*/ 193320 w 1489962"/>
              <a:gd name="connsiteY1497" fmla="*/ 369638 h 722792"/>
              <a:gd name="connsiteX1498" fmla="*/ 189186 w 1489962"/>
              <a:gd name="connsiteY1498" fmla="*/ 369988 h 722792"/>
              <a:gd name="connsiteX1499" fmla="*/ 187597 w 1489962"/>
              <a:gd name="connsiteY1499" fmla="*/ 368939 h 722792"/>
              <a:gd name="connsiteX1500" fmla="*/ 185371 w 1489962"/>
              <a:gd name="connsiteY1500" fmla="*/ 364393 h 722792"/>
              <a:gd name="connsiteX1501" fmla="*/ 184417 w 1489962"/>
              <a:gd name="connsiteY1501" fmla="*/ 363344 h 722792"/>
              <a:gd name="connsiteX1502" fmla="*/ 184417 w 1489962"/>
              <a:gd name="connsiteY1502" fmla="*/ 358799 h 722792"/>
              <a:gd name="connsiteX1503" fmla="*/ 185689 w 1489962"/>
              <a:gd name="connsiteY1503" fmla="*/ 356701 h 722792"/>
              <a:gd name="connsiteX1504" fmla="*/ 186325 w 1489962"/>
              <a:gd name="connsiteY1504" fmla="*/ 353903 h 722792"/>
              <a:gd name="connsiteX1505" fmla="*/ 187915 w 1489962"/>
              <a:gd name="connsiteY1505" fmla="*/ 353204 h 722792"/>
              <a:gd name="connsiteX1506" fmla="*/ 190458 w 1489962"/>
              <a:gd name="connsiteY1506" fmla="*/ 355302 h 722792"/>
              <a:gd name="connsiteX1507" fmla="*/ 190776 w 1489962"/>
              <a:gd name="connsiteY1507" fmla="*/ 353903 h 722792"/>
              <a:gd name="connsiteX1508" fmla="*/ 189504 w 1489962"/>
              <a:gd name="connsiteY1508" fmla="*/ 351805 h 722792"/>
              <a:gd name="connsiteX1509" fmla="*/ 189504 w 1489962"/>
              <a:gd name="connsiteY1509" fmla="*/ 350057 h 722792"/>
              <a:gd name="connsiteX1510" fmla="*/ 190458 w 1489962"/>
              <a:gd name="connsiteY1510" fmla="*/ 346910 h 722792"/>
              <a:gd name="connsiteX1511" fmla="*/ 192048 w 1489962"/>
              <a:gd name="connsiteY1511" fmla="*/ 345512 h 722792"/>
              <a:gd name="connsiteX1512" fmla="*/ 192048 w 1489962"/>
              <a:gd name="connsiteY1512" fmla="*/ 344113 h 722792"/>
              <a:gd name="connsiteX1513" fmla="*/ 191094 w 1489962"/>
              <a:gd name="connsiteY1513" fmla="*/ 342015 h 722792"/>
              <a:gd name="connsiteX1514" fmla="*/ 190458 w 1489962"/>
              <a:gd name="connsiteY1514" fmla="*/ 342015 h 722792"/>
              <a:gd name="connsiteX1515" fmla="*/ 190776 w 1489962"/>
              <a:gd name="connsiteY1515" fmla="*/ 339567 h 722792"/>
              <a:gd name="connsiteX1516" fmla="*/ 191412 w 1489962"/>
              <a:gd name="connsiteY1516" fmla="*/ 338169 h 722792"/>
              <a:gd name="connsiteX1517" fmla="*/ 192366 w 1489962"/>
              <a:gd name="connsiteY1517" fmla="*/ 336071 h 722792"/>
              <a:gd name="connsiteX1518" fmla="*/ 192366 w 1489962"/>
              <a:gd name="connsiteY1518" fmla="*/ 334323 h 722792"/>
              <a:gd name="connsiteX1519" fmla="*/ 190776 w 1489962"/>
              <a:gd name="connsiteY1519" fmla="*/ 328728 h 722792"/>
              <a:gd name="connsiteX1520" fmla="*/ 190776 w 1489962"/>
              <a:gd name="connsiteY1520" fmla="*/ 319287 h 722792"/>
              <a:gd name="connsiteX1521" fmla="*/ 191412 w 1489962"/>
              <a:gd name="connsiteY1521" fmla="*/ 314042 h 722792"/>
              <a:gd name="connsiteX1522" fmla="*/ 192366 w 1489962"/>
              <a:gd name="connsiteY1522" fmla="*/ 312294 h 722792"/>
              <a:gd name="connsiteX1523" fmla="*/ 192366 w 1489962"/>
              <a:gd name="connsiteY1523" fmla="*/ 311595 h 722792"/>
              <a:gd name="connsiteX1524" fmla="*/ 191094 w 1489962"/>
              <a:gd name="connsiteY1524" fmla="*/ 309497 h 722792"/>
              <a:gd name="connsiteX1525" fmla="*/ 190458 w 1489962"/>
              <a:gd name="connsiteY1525" fmla="*/ 308098 h 722792"/>
              <a:gd name="connsiteX1526" fmla="*/ 184417 w 1489962"/>
              <a:gd name="connsiteY1526" fmla="*/ 306350 h 722792"/>
              <a:gd name="connsiteX1527" fmla="*/ 182827 w 1489962"/>
              <a:gd name="connsiteY1527" fmla="*/ 304252 h 722792"/>
              <a:gd name="connsiteX1528" fmla="*/ 174878 w 1489962"/>
              <a:gd name="connsiteY1528" fmla="*/ 296909 h 722792"/>
              <a:gd name="connsiteX1529" fmla="*/ 163432 w 1489962"/>
              <a:gd name="connsiteY1529" fmla="*/ 293412 h 722792"/>
              <a:gd name="connsiteX1530" fmla="*/ 159616 w 1489962"/>
              <a:gd name="connsiteY1530" fmla="*/ 290965 h 722792"/>
              <a:gd name="connsiteX1531" fmla="*/ 158026 w 1489962"/>
              <a:gd name="connsiteY1531" fmla="*/ 288867 h 722792"/>
              <a:gd name="connsiteX1532" fmla="*/ 156437 w 1489962"/>
              <a:gd name="connsiteY1532" fmla="*/ 285720 h 722792"/>
              <a:gd name="connsiteX1533" fmla="*/ 154847 w 1489962"/>
              <a:gd name="connsiteY1533" fmla="*/ 279776 h 722792"/>
              <a:gd name="connsiteX1534" fmla="*/ 154847 w 1489962"/>
              <a:gd name="connsiteY1534" fmla="*/ 278377 h 722792"/>
              <a:gd name="connsiteX1535" fmla="*/ 153575 w 1489962"/>
              <a:gd name="connsiteY1535" fmla="*/ 275930 h 722792"/>
              <a:gd name="connsiteX1536" fmla="*/ 150395 w 1489962"/>
              <a:gd name="connsiteY1536" fmla="*/ 272783 h 722792"/>
              <a:gd name="connsiteX1537" fmla="*/ 150077 w 1489962"/>
              <a:gd name="connsiteY1537" fmla="*/ 271034 h 722792"/>
              <a:gd name="connsiteX1538" fmla="*/ 151031 w 1489962"/>
              <a:gd name="connsiteY1538" fmla="*/ 269286 h 722792"/>
              <a:gd name="connsiteX1539" fmla="*/ 151031 w 1489962"/>
              <a:gd name="connsiteY1539" fmla="*/ 268237 h 722792"/>
              <a:gd name="connsiteX1540" fmla="*/ 149759 w 1489962"/>
              <a:gd name="connsiteY1540" fmla="*/ 265440 h 722792"/>
              <a:gd name="connsiteX1541" fmla="*/ 145308 w 1489962"/>
              <a:gd name="connsiteY1541" fmla="*/ 259496 h 722792"/>
              <a:gd name="connsiteX1542" fmla="*/ 143718 w 1489962"/>
              <a:gd name="connsiteY1542" fmla="*/ 253202 h 722792"/>
              <a:gd name="connsiteX1543" fmla="*/ 142764 w 1489962"/>
              <a:gd name="connsiteY1543" fmla="*/ 253202 h 722792"/>
              <a:gd name="connsiteX1544" fmla="*/ 142446 w 1489962"/>
              <a:gd name="connsiteY1544" fmla="*/ 252153 h 722792"/>
              <a:gd name="connsiteX1545" fmla="*/ 140221 w 1489962"/>
              <a:gd name="connsiteY1545" fmla="*/ 245859 h 722792"/>
              <a:gd name="connsiteX1546" fmla="*/ 131318 w 1489962"/>
              <a:gd name="connsiteY1546" fmla="*/ 229775 h 722792"/>
              <a:gd name="connsiteX1547" fmla="*/ 127820 w 1489962"/>
              <a:gd name="connsiteY1547" fmla="*/ 223131 h 722792"/>
              <a:gd name="connsiteX1548" fmla="*/ 125594 w 1489962"/>
              <a:gd name="connsiteY1548" fmla="*/ 215788 h 722792"/>
              <a:gd name="connsiteX1549" fmla="*/ 122097 w 1489962"/>
              <a:gd name="connsiteY1549" fmla="*/ 211942 h 722792"/>
              <a:gd name="connsiteX1550" fmla="*/ 115420 w 1489962"/>
              <a:gd name="connsiteY1550" fmla="*/ 208795 h 722792"/>
              <a:gd name="connsiteX1551" fmla="*/ 114148 w 1489962"/>
              <a:gd name="connsiteY1551" fmla="*/ 206348 h 722792"/>
              <a:gd name="connsiteX1552" fmla="*/ 114148 w 1489962"/>
              <a:gd name="connsiteY1552" fmla="*/ 205299 h 722792"/>
              <a:gd name="connsiteX1553" fmla="*/ 112876 w 1489962"/>
              <a:gd name="connsiteY1553" fmla="*/ 199704 h 722792"/>
              <a:gd name="connsiteX1554" fmla="*/ 109060 w 1489962"/>
              <a:gd name="connsiteY1554" fmla="*/ 195858 h 722792"/>
              <a:gd name="connsiteX1555" fmla="*/ 108424 w 1489962"/>
              <a:gd name="connsiteY1555" fmla="*/ 193060 h 722792"/>
              <a:gd name="connsiteX1556" fmla="*/ 105563 w 1489962"/>
              <a:gd name="connsiteY1556" fmla="*/ 188165 h 722792"/>
              <a:gd name="connsiteX1557" fmla="*/ 104291 w 1489962"/>
              <a:gd name="connsiteY1557" fmla="*/ 183969 h 722792"/>
              <a:gd name="connsiteX1558" fmla="*/ 102701 w 1489962"/>
              <a:gd name="connsiteY1558" fmla="*/ 183969 h 722792"/>
              <a:gd name="connsiteX1559" fmla="*/ 101747 w 1489962"/>
              <a:gd name="connsiteY1559" fmla="*/ 182571 h 722792"/>
              <a:gd name="connsiteX1560" fmla="*/ 98886 w 1489962"/>
              <a:gd name="connsiteY1560" fmla="*/ 176277 h 722792"/>
              <a:gd name="connsiteX1561" fmla="*/ 96978 w 1489962"/>
              <a:gd name="connsiteY1561" fmla="*/ 174179 h 722792"/>
              <a:gd name="connsiteX1562" fmla="*/ 95388 w 1489962"/>
              <a:gd name="connsiteY1562" fmla="*/ 173829 h 722792"/>
              <a:gd name="connsiteX1563" fmla="*/ 88393 w 1489962"/>
              <a:gd name="connsiteY1563" fmla="*/ 179773 h 722792"/>
              <a:gd name="connsiteX1564" fmla="*/ 81716 w 1489962"/>
              <a:gd name="connsiteY1564" fmla="*/ 181871 h 722792"/>
              <a:gd name="connsiteX1565" fmla="*/ 80126 w 1489962"/>
              <a:gd name="connsiteY1565" fmla="*/ 183969 h 722792"/>
              <a:gd name="connsiteX1566" fmla="*/ 79808 w 1489962"/>
              <a:gd name="connsiteY1566" fmla="*/ 188165 h 722792"/>
              <a:gd name="connsiteX1567" fmla="*/ 79172 w 1489962"/>
              <a:gd name="connsiteY1567" fmla="*/ 189214 h 722792"/>
              <a:gd name="connsiteX1568" fmla="*/ 76946 w 1489962"/>
              <a:gd name="connsiteY1568" fmla="*/ 190263 h 722792"/>
              <a:gd name="connsiteX1569" fmla="*/ 76311 w 1489962"/>
              <a:gd name="connsiteY1569" fmla="*/ 191662 h 722792"/>
              <a:gd name="connsiteX1570" fmla="*/ 76311 w 1489962"/>
              <a:gd name="connsiteY1570" fmla="*/ 194809 h 722792"/>
              <a:gd name="connsiteX1571" fmla="*/ 75039 w 1489962"/>
              <a:gd name="connsiteY1571" fmla="*/ 197606 h 722792"/>
              <a:gd name="connsiteX1572" fmla="*/ 69951 w 1489962"/>
              <a:gd name="connsiteY1572" fmla="*/ 199354 h 722792"/>
              <a:gd name="connsiteX1573" fmla="*/ 64864 w 1489962"/>
              <a:gd name="connsiteY1573" fmla="*/ 204250 h 722792"/>
              <a:gd name="connsiteX1574" fmla="*/ 60731 w 1489962"/>
              <a:gd name="connsiteY1574" fmla="*/ 205998 h 722792"/>
              <a:gd name="connsiteX1575" fmla="*/ 59777 w 1489962"/>
              <a:gd name="connsiteY1575" fmla="*/ 205299 h 722792"/>
              <a:gd name="connsiteX1576" fmla="*/ 59777 w 1489962"/>
              <a:gd name="connsiteY1576" fmla="*/ 204250 h 722792"/>
              <a:gd name="connsiteX1577" fmla="*/ 58823 w 1489962"/>
              <a:gd name="connsiteY1577" fmla="*/ 202152 h 722792"/>
              <a:gd name="connsiteX1578" fmla="*/ 55643 w 1489962"/>
              <a:gd name="connsiteY1578" fmla="*/ 193760 h 722792"/>
              <a:gd name="connsiteX1579" fmla="*/ 50556 w 1489962"/>
              <a:gd name="connsiteY1579" fmla="*/ 189214 h 722792"/>
              <a:gd name="connsiteX1580" fmla="*/ 55961 w 1489962"/>
              <a:gd name="connsiteY1580" fmla="*/ 183969 h 722792"/>
              <a:gd name="connsiteX1581" fmla="*/ 55325 w 1489962"/>
              <a:gd name="connsiteY1581" fmla="*/ 182571 h 722792"/>
              <a:gd name="connsiteX1582" fmla="*/ 50238 w 1489962"/>
              <a:gd name="connsiteY1582" fmla="*/ 179074 h 722792"/>
              <a:gd name="connsiteX1583" fmla="*/ 53735 w 1489962"/>
              <a:gd name="connsiteY1583" fmla="*/ 183270 h 722792"/>
              <a:gd name="connsiteX1584" fmla="*/ 52782 w 1489962"/>
              <a:gd name="connsiteY1584" fmla="*/ 184669 h 722792"/>
              <a:gd name="connsiteX1585" fmla="*/ 49284 w 1489962"/>
              <a:gd name="connsiteY1585" fmla="*/ 183969 h 722792"/>
              <a:gd name="connsiteX1586" fmla="*/ 48330 w 1489962"/>
              <a:gd name="connsiteY1586" fmla="*/ 186417 h 722792"/>
              <a:gd name="connsiteX1587" fmla="*/ 47376 w 1489962"/>
              <a:gd name="connsiteY1587" fmla="*/ 185368 h 722792"/>
              <a:gd name="connsiteX1588" fmla="*/ 38791 w 1489962"/>
              <a:gd name="connsiteY1588" fmla="*/ 173130 h 722792"/>
              <a:gd name="connsiteX1589" fmla="*/ 37201 w 1489962"/>
              <a:gd name="connsiteY1589" fmla="*/ 169284 h 722792"/>
              <a:gd name="connsiteX1590" fmla="*/ 33068 w 1489962"/>
              <a:gd name="connsiteY1590" fmla="*/ 165437 h 722792"/>
              <a:gd name="connsiteX1591" fmla="*/ 30842 w 1489962"/>
              <a:gd name="connsiteY1591" fmla="*/ 163340 h 722792"/>
              <a:gd name="connsiteX1592" fmla="*/ 32114 w 1489962"/>
              <a:gd name="connsiteY1592" fmla="*/ 163340 h 722792"/>
              <a:gd name="connsiteX1593" fmla="*/ 32114 w 1489962"/>
              <a:gd name="connsiteY1593" fmla="*/ 161242 h 722792"/>
              <a:gd name="connsiteX1594" fmla="*/ 32114 w 1489962"/>
              <a:gd name="connsiteY1594" fmla="*/ 153549 h 722792"/>
              <a:gd name="connsiteX1595" fmla="*/ 21621 w 1489962"/>
              <a:gd name="connsiteY1595" fmla="*/ 153899 h 722792"/>
              <a:gd name="connsiteX1596" fmla="*/ 17806 w 1489962"/>
              <a:gd name="connsiteY1596" fmla="*/ 159144 h 722792"/>
              <a:gd name="connsiteX1597" fmla="*/ 15898 w 1489962"/>
              <a:gd name="connsiteY1597" fmla="*/ 158095 h 722792"/>
              <a:gd name="connsiteX1598" fmla="*/ 11129 w 1489962"/>
              <a:gd name="connsiteY1598" fmla="*/ 154248 h 722792"/>
              <a:gd name="connsiteX1599" fmla="*/ 6359 w 1489962"/>
              <a:gd name="connsiteY1599" fmla="*/ 158095 h 722792"/>
              <a:gd name="connsiteX1600" fmla="*/ 0 w 1489962"/>
              <a:gd name="connsiteY1600" fmla="*/ 153899 h 722792"/>
              <a:gd name="connsiteX1601" fmla="*/ 0 w 1489962"/>
              <a:gd name="connsiteY1601" fmla="*/ 141311 h 722792"/>
              <a:gd name="connsiteX1602" fmla="*/ 0 w 1489962"/>
              <a:gd name="connsiteY1602" fmla="*/ 102849 h 722792"/>
              <a:gd name="connsiteX1603" fmla="*/ 0 w 1489962"/>
              <a:gd name="connsiteY1603" fmla="*/ 65435 h 722792"/>
              <a:gd name="connsiteX1604" fmla="*/ 0 w 1489962"/>
              <a:gd name="connsiteY1604" fmla="*/ 30120 h 722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</a:cxnLst>
            <a:rect l="l" t="t" r="r" b="b"/>
            <a:pathLst>
              <a:path w="1489962" h="722792">
                <a:moveTo>
                  <a:pt x="901782" y="0"/>
                </a:moveTo>
                <a:lnTo>
                  <a:pt x="915642" y="0"/>
                </a:lnTo>
                <a:lnTo>
                  <a:pt x="912864" y="1797"/>
                </a:lnTo>
                <a:lnTo>
                  <a:pt x="906187" y="49"/>
                </a:lnTo>
                <a:lnTo>
                  <a:pt x="905233" y="2846"/>
                </a:lnTo>
                <a:close/>
                <a:moveTo>
                  <a:pt x="898358" y="0"/>
                </a:moveTo>
                <a:lnTo>
                  <a:pt x="898556" y="0"/>
                </a:lnTo>
                <a:lnTo>
                  <a:pt x="898556" y="399"/>
                </a:lnTo>
                <a:close/>
                <a:moveTo>
                  <a:pt x="830477" y="0"/>
                </a:moveTo>
                <a:lnTo>
                  <a:pt x="892197" y="0"/>
                </a:lnTo>
                <a:lnTo>
                  <a:pt x="892197" y="399"/>
                </a:lnTo>
                <a:lnTo>
                  <a:pt x="893151" y="3895"/>
                </a:lnTo>
                <a:lnTo>
                  <a:pt x="893151" y="4595"/>
                </a:lnTo>
                <a:lnTo>
                  <a:pt x="891561" y="4595"/>
                </a:lnTo>
                <a:lnTo>
                  <a:pt x="889017" y="3196"/>
                </a:lnTo>
                <a:lnTo>
                  <a:pt x="888699" y="7042"/>
                </a:lnTo>
                <a:lnTo>
                  <a:pt x="890289" y="9490"/>
                </a:lnTo>
                <a:lnTo>
                  <a:pt x="889017" y="11238"/>
                </a:lnTo>
                <a:lnTo>
                  <a:pt x="888063" y="16133"/>
                </a:lnTo>
                <a:lnTo>
                  <a:pt x="886473" y="18581"/>
                </a:lnTo>
                <a:lnTo>
                  <a:pt x="883930" y="18581"/>
                </a:lnTo>
                <a:lnTo>
                  <a:pt x="883294" y="21028"/>
                </a:lnTo>
                <a:lnTo>
                  <a:pt x="881704" y="21728"/>
                </a:lnTo>
                <a:lnTo>
                  <a:pt x="879796" y="20679"/>
                </a:lnTo>
                <a:lnTo>
                  <a:pt x="878524" y="23826"/>
                </a:lnTo>
                <a:lnTo>
                  <a:pt x="876935" y="21028"/>
                </a:lnTo>
                <a:lnTo>
                  <a:pt x="875027" y="20329"/>
                </a:lnTo>
                <a:lnTo>
                  <a:pt x="873119" y="18231"/>
                </a:lnTo>
                <a:lnTo>
                  <a:pt x="869304" y="16483"/>
                </a:lnTo>
                <a:lnTo>
                  <a:pt x="865170" y="12637"/>
                </a:lnTo>
                <a:lnTo>
                  <a:pt x="863580" y="14035"/>
                </a:lnTo>
                <a:lnTo>
                  <a:pt x="862944" y="9140"/>
                </a:lnTo>
                <a:lnTo>
                  <a:pt x="860719" y="12287"/>
                </a:lnTo>
                <a:lnTo>
                  <a:pt x="857539" y="12637"/>
                </a:lnTo>
                <a:lnTo>
                  <a:pt x="855949" y="10888"/>
                </a:lnTo>
                <a:lnTo>
                  <a:pt x="854677" y="12287"/>
                </a:lnTo>
                <a:lnTo>
                  <a:pt x="851498" y="12287"/>
                </a:lnTo>
                <a:lnTo>
                  <a:pt x="845139" y="9140"/>
                </a:lnTo>
                <a:lnTo>
                  <a:pt x="843867" y="7042"/>
                </a:lnTo>
                <a:close/>
                <a:moveTo>
                  <a:pt x="0" y="0"/>
                </a:moveTo>
                <a:lnTo>
                  <a:pt x="828846" y="0"/>
                </a:lnTo>
                <a:lnTo>
                  <a:pt x="828605" y="399"/>
                </a:lnTo>
                <a:lnTo>
                  <a:pt x="826697" y="4595"/>
                </a:lnTo>
                <a:lnTo>
                  <a:pt x="827333" y="7042"/>
                </a:lnTo>
                <a:lnTo>
                  <a:pt x="830194" y="9140"/>
                </a:lnTo>
                <a:lnTo>
                  <a:pt x="832420" y="7741"/>
                </a:lnTo>
                <a:lnTo>
                  <a:pt x="832102" y="5993"/>
                </a:lnTo>
                <a:lnTo>
                  <a:pt x="832102" y="3895"/>
                </a:lnTo>
                <a:lnTo>
                  <a:pt x="834964" y="7042"/>
                </a:lnTo>
                <a:lnTo>
                  <a:pt x="840051" y="8790"/>
                </a:lnTo>
                <a:lnTo>
                  <a:pt x="843867" y="10888"/>
                </a:lnTo>
                <a:lnTo>
                  <a:pt x="844503" y="12637"/>
                </a:lnTo>
                <a:lnTo>
                  <a:pt x="844503" y="14735"/>
                </a:lnTo>
                <a:lnTo>
                  <a:pt x="846410" y="11588"/>
                </a:lnTo>
                <a:lnTo>
                  <a:pt x="852770" y="14035"/>
                </a:lnTo>
                <a:lnTo>
                  <a:pt x="853088" y="16133"/>
                </a:lnTo>
                <a:lnTo>
                  <a:pt x="850862" y="17882"/>
                </a:lnTo>
                <a:lnTo>
                  <a:pt x="849590" y="20329"/>
                </a:lnTo>
                <a:lnTo>
                  <a:pt x="851498" y="20679"/>
                </a:lnTo>
                <a:lnTo>
                  <a:pt x="852770" y="17882"/>
                </a:lnTo>
                <a:lnTo>
                  <a:pt x="854995" y="15434"/>
                </a:lnTo>
                <a:lnTo>
                  <a:pt x="858811" y="14735"/>
                </a:lnTo>
                <a:lnTo>
                  <a:pt x="861355" y="16133"/>
                </a:lnTo>
                <a:lnTo>
                  <a:pt x="862308" y="18581"/>
                </a:lnTo>
                <a:lnTo>
                  <a:pt x="866124" y="22427"/>
                </a:lnTo>
                <a:lnTo>
                  <a:pt x="870257" y="23826"/>
                </a:lnTo>
                <a:lnTo>
                  <a:pt x="871211" y="25574"/>
                </a:lnTo>
                <a:lnTo>
                  <a:pt x="873755" y="24175"/>
                </a:lnTo>
                <a:lnTo>
                  <a:pt x="874709" y="25924"/>
                </a:lnTo>
                <a:lnTo>
                  <a:pt x="874391" y="27672"/>
                </a:lnTo>
                <a:lnTo>
                  <a:pt x="876935" y="31169"/>
                </a:lnTo>
                <a:lnTo>
                  <a:pt x="877253" y="33267"/>
                </a:lnTo>
                <a:lnTo>
                  <a:pt x="878842" y="41309"/>
                </a:lnTo>
                <a:lnTo>
                  <a:pt x="878524" y="45155"/>
                </a:lnTo>
                <a:lnTo>
                  <a:pt x="877889" y="47253"/>
                </a:lnTo>
                <a:lnTo>
                  <a:pt x="876299" y="49700"/>
                </a:lnTo>
                <a:lnTo>
                  <a:pt x="869304" y="49700"/>
                </a:lnTo>
                <a:lnTo>
                  <a:pt x="866760" y="52148"/>
                </a:lnTo>
                <a:lnTo>
                  <a:pt x="864534" y="53547"/>
                </a:lnTo>
                <a:lnTo>
                  <a:pt x="861037" y="53896"/>
                </a:lnTo>
                <a:lnTo>
                  <a:pt x="853724" y="52847"/>
                </a:lnTo>
                <a:lnTo>
                  <a:pt x="850862" y="53896"/>
                </a:lnTo>
                <a:lnTo>
                  <a:pt x="847364" y="52498"/>
                </a:lnTo>
                <a:lnTo>
                  <a:pt x="846092" y="54945"/>
                </a:lnTo>
                <a:lnTo>
                  <a:pt x="848954" y="60190"/>
                </a:lnTo>
                <a:lnTo>
                  <a:pt x="854041" y="59841"/>
                </a:lnTo>
                <a:lnTo>
                  <a:pt x="854677" y="62288"/>
                </a:lnTo>
                <a:lnTo>
                  <a:pt x="850862" y="63687"/>
                </a:lnTo>
                <a:lnTo>
                  <a:pt x="848000" y="62288"/>
                </a:lnTo>
                <a:lnTo>
                  <a:pt x="844185" y="62987"/>
                </a:lnTo>
                <a:lnTo>
                  <a:pt x="842913" y="69631"/>
                </a:lnTo>
                <a:lnTo>
                  <a:pt x="842913" y="73477"/>
                </a:lnTo>
                <a:lnTo>
                  <a:pt x="844503" y="84317"/>
                </a:lnTo>
                <a:lnTo>
                  <a:pt x="839097" y="77323"/>
                </a:lnTo>
                <a:lnTo>
                  <a:pt x="837190" y="78372"/>
                </a:lnTo>
                <a:lnTo>
                  <a:pt x="837508" y="80820"/>
                </a:lnTo>
                <a:lnTo>
                  <a:pt x="834964" y="82918"/>
                </a:lnTo>
                <a:lnTo>
                  <a:pt x="834964" y="85715"/>
                </a:lnTo>
                <a:lnTo>
                  <a:pt x="833692" y="88163"/>
                </a:lnTo>
                <a:lnTo>
                  <a:pt x="833374" y="89911"/>
                </a:lnTo>
                <a:lnTo>
                  <a:pt x="828287" y="89911"/>
                </a:lnTo>
                <a:lnTo>
                  <a:pt x="829241" y="93757"/>
                </a:lnTo>
                <a:lnTo>
                  <a:pt x="830830" y="95156"/>
                </a:lnTo>
                <a:lnTo>
                  <a:pt x="827651" y="101450"/>
                </a:lnTo>
                <a:lnTo>
                  <a:pt x="820656" y="107044"/>
                </a:lnTo>
                <a:lnTo>
                  <a:pt x="818748" y="109492"/>
                </a:lnTo>
                <a:lnTo>
                  <a:pt x="811117" y="110191"/>
                </a:lnTo>
                <a:lnTo>
                  <a:pt x="809527" y="111940"/>
                </a:lnTo>
                <a:lnTo>
                  <a:pt x="816522" y="117884"/>
                </a:lnTo>
                <a:lnTo>
                  <a:pt x="816522" y="119982"/>
                </a:lnTo>
                <a:lnTo>
                  <a:pt x="815568" y="124178"/>
                </a:lnTo>
                <a:lnTo>
                  <a:pt x="814932" y="129073"/>
                </a:lnTo>
                <a:lnTo>
                  <a:pt x="813978" y="131171"/>
                </a:lnTo>
                <a:lnTo>
                  <a:pt x="810481" y="132570"/>
                </a:lnTo>
                <a:lnTo>
                  <a:pt x="811117" y="141311"/>
                </a:lnTo>
                <a:lnTo>
                  <a:pt x="809845" y="144808"/>
                </a:lnTo>
                <a:lnTo>
                  <a:pt x="807619" y="145157"/>
                </a:lnTo>
                <a:lnTo>
                  <a:pt x="806665" y="146906"/>
                </a:lnTo>
                <a:lnTo>
                  <a:pt x="807937" y="152500"/>
                </a:lnTo>
                <a:lnTo>
                  <a:pt x="806983" y="161941"/>
                </a:lnTo>
                <a:lnTo>
                  <a:pt x="806665" y="165437"/>
                </a:lnTo>
                <a:lnTo>
                  <a:pt x="805394" y="176976"/>
                </a:lnTo>
                <a:lnTo>
                  <a:pt x="805394" y="186417"/>
                </a:lnTo>
                <a:lnTo>
                  <a:pt x="806029" y="192012"/>
                </a:lnTo>
                <a:lnTo>
                  <a:pt x="806029" y="195858"/>
                </a:lnTo>
                <a:lnTo>
                  <a:pt x="802850" y="202152"/>
                </a:lnTo>
                <a:lnTo>
                  <a:pt x="805394" y="202851"/>
                </a:lnTo>
                <a:lnTo>
                  <a:pt x="806665" y="205998"/>
                </a:lnTo>
                <a:lnTo>
                  <a:pt x="809209" y="210194"/>
                </a:lnTo>
                <a:lnTo>
                  <a:pt x="811117" y="212292"/>
                </a:lnTo>
                <a:lnTo>
                  <a:pt x="811435" y="212292"/>
                </a:lnTo>
                <a:lnTo>
                  <a:pt x="813343" y="210893"/>
                </a:lnTo>
                <a:lnTo>
                  <a:pt x="813661" y="213341"/>
                </a:lnTo>
                <a:lnTo>
                  <a:pt x="813978" y="221383"/>
                </a:lnTo>
                <a:lnTo>
                  <a:pt x="815250" y="219635"/>
                </a:lnTo>
                <a:lnTo>
                  <a:pt x="815250" y="211942"/>
                </a:lnTo>
                <a:lnTo>
                  <a:pt x="816522" y="210893"/>
                </a:lnTo>
                <a:lnTo>
                  <a:pt x="825425" y="210893"/>
                </a:lnTo>
                <a:lnTo>
                  <a:pt x="827015" y="212292"/>
                </a:lnTo>
                <a:lnTo>
                  <a:pt x="829241" y="212292"/>
                </a:lnTo>
                <a:lnTo>
                  <a:pt x="830830" y="211592"/>
                </a:lnTo>
                <a:lnTo>
                  <a:pt x="833692" y="213341"/>
                </a:lnTo>
                <a:lnTo>
                  <a:pt x="834328" y="215439"/>
                </a:lnTo>
                <a:lnTo>
                  <a:pt x="835600" y="224879"/>
                </a:lnTo>
                <a:lnTo>
                  <a:pt x="841323" y="240264"/>
                </a:lnTo>
                <a:lnTo>
                  <a:pt x="841323" y="247258"/>
                </a:lnTo>
                <a:lnTo>
                  <a:pt x="841959" y="252153"/>
                </a:lnTo>
                <a:lnTo>
                  <a:pt x="845775" y="258796"/>
                </a:lnTo>
                <a:lnTo>
                  <a:pt x="846410" y="268237"/>
                </a:lnTo>
                <a:lnTo>
                  <a:pt x="846092" y="271034"/>
                </a:lnTo>
                <a:lnTo>
                  <a:pt x="845139" y="274181"/>
                </a:lnTo>
                <a:lnTo>
                  <a:pt x="842595" y="276279"/>
                </a:lnTo>
                <a:lnTo>
                  <a:pt x="840687" y="278028"/>
                </a:lnTo>
                <a:lnTo>
                  <a:pt x="841005" y="278727"/>
                </a:lnTo>
                <a:lnTo>
                  <a:pt x="847682" y="274881"/>
                </a:lnTo>
                <a:lnTo>
                  <a:pt x="847682" y="278028"/>
                </a:lnTo>
                <a:lnTo>
                  <a:pt x="848954" y="278028"/>
                </a:lnTo>
                <a:lnTo>
                  <a:pt x="854041" y="273832"/>
                </a:lnTo>
                <a:lnTo>
                  <a:pt x="869304" y="266139"/>
                </a:lnTo>
                <a:lnTo>
                  <a:pt x="876299" y="268237"/>
                </a:lnTo>
                <a:lnTo>
                  <a:pt x="878206" y="270335"/>
                </a:lnTo>
                <a:lnTo>
                  <a:pt x="882022" y="272433"/>
                </a:lnTo>
                <a:lnTo>
                  <a:pt x="883612" y="275580"/>
                </a:lnTo>
                <a:lnTo>
                  <a:pt x="889017" y="278028"/>
                </a:lnTo>
                <a:lnTo>
                  <a:pt x="896966" y="282223"/>
                </a:lnTo>
                <a:lnTo>
                  <a:pt x="903643" y="282573"/>
                </a:lnTo>
                <a:lnTo>
                  <a:pt x="905233" y="283622"/>
                </a:lnTo>
                <a:lnTo>
                  <a:pt x="917316" y="292713"/>
                </a:lnTo>
                <a:lnTo>
                  <a:pt x="922085" y="294811"/>
                </a:lnTo>
                <a:lnTo>
                  <a:pt x="928444" y="305651"/>
                </a:lnTo>
                <a:lnTo>
                  <a:pt x="929716" y="307748"/>
                </a:lnTo>
                <a:lnTo>
                  <a:pt x="929398" y="310196"/>
                </a:lnTo>
                <a:lnTo>
                  <a:pt x="931306" y="311944"/>
                </a:lnTo>
                <a:lnTo>
                  <a:pt x="932896" y="310546"/>
                </a:lnTo>
                <a:lnTo>
                  <a:pt x="934485" y="311595"/>
                </a:lnTo>
                <a:lnTo>
                  <a:pt x="935757" y="313343"/>
                </a:lnTo>
                <a:lnTo>
                  <a:pt x="937983" y="313693"/>
                </a:lnTo>
                <a:lnTo>
                  <a:pt x="940527" y="313343"/>
                </a:lnTo>
                <a:lnTo>
                  <a:pt x="943070" y="313693"/>
                </a:lnTo>
                <a:lnTo>
                  <a:pt x="946886" y="317189"/>
                </a:lnTo>
                <a:lnTo>
                  <a:pt x="960240" y="321735"/>
                </a:lnTo>
                <a:lnTo>
                  <a:pt x="964056" y="325231"/>
                </a:lnTo>
                <a:lnTo>
                  <a:pt x="965010" y="327679"/>
                </a:lnTo>
                <a:lnTo>
                  <a:pt x="970097" y="331176"/>
                </a:lnTo>
                <a:lnTo>
                  <a:pt x="970415" y="333274"/>
                </a:lnTo>
                <a:lnTo>
                  <a:pt x="968507" y="338518"/>
                </a:lnTo>
                <a:lnTo>
                  <a:pt x="967235" y="342714"/>
                </a:lnTo>
                <a:lnTo>
                  <a:pt x="964374" y="349708"/>
                </a:lnTo>
                <a:lnTo>
                  <a:pt x="968507" y="342365"/>
                </a:lnTo>
                <a:lnTo>
                  <a:pt x="970097" y="338169"/>
                </a:lnTo>
                <a:lnTo>
                  <a:pt x="971687" y="335022"/>
                </a:lnTo>
                <a:lnTo>
                  <a:pt x="989493" y="334672"/>
                </a:lnTo>
                <a:lnTo>
                  <a:pt x="998077" y="336770"/>
                </a:lnTo>
                <a:lnTo>
                  <a:pt x="1004755" y="336071"/>
                </a:lnTo>
                <a:lnTo>
                  <a:pt x="1006662" y="336420"/>
                </a:lnTo>
                <a:lnTo>
                  <a:pt x="1008252" y="335022"/>
                </a:lnTo>
                <a:lnTo>
                  <a:pt x="1011750" y="336071"/>
                </a:lnTo>
                <a:lnTo>
                  <a:pt x="1012704" y="338518"/>
                </a:lnTo>
                <a:lnTo>
                  <a:pt x="1015247" y="338169"/>
                </a:lnTo>
                <a:lnTo>
                  <a:pt x="1018427" y="339567"/>
                </a:lnTo>
                <a:lnTo>
                  <a:pt x="1020653" y="341316"/>
                </a:lnTo>
                <a:lnTo>
                  <a:pt x="1022560" y="339917"/>
                </a:lnTo>
                <a:lnTo>
                  <a:pt x="1024150" y="348309"/>
                </a:lnTo>
                <a:lnTo>
                  <a:pt x="1023514" y="360197"/>
                </a:lnTo>
                <a:lnTo>
                  <a:pt x="1021925" y="366491"/>
                </a:lnTo>
                <a:lnTo>
                  <a:pt x="1021607" y="372785"/>
                </a:lnTo>
                <a:lnTo>
                  <a:pt x="1023514" y="376631"/>
                </a:lnTo>
                <a:lnTo>
                  <a:pt x="1024150" y="380827"/>
                </a:lnTo>
                <a:lnTo>
                  <a:pt x="1024150" y="388869"/>
                </a:lnTo>
                <a:lnTo>
                  <a:pt x="1025422" y="400408"/>
                </a:lnTo>
                <a:lnTo>
                  <a:pt x="1023514" y="402856"/>
                </a:lnTo>
                <a:lnTo>
                  <a:pt x="1023514" y="409849"/>
                </a:lnTo>
                <a:lnTo>
                  <a:pt x="1024786" y="412296"/>
                </a:lnTo>
                <a:lnTo>
                  <a:pt x="1026376" y="413695"/>
                </a:lnTo>
                <a:lnTo>
                  <a:pt x="1027012" y="415793"/>
                </a:lnTo>
                <a:lnTo>
                  <a:pt x="1029874" y="419639"/>
                </a:lnTo>
                <a:lnTo>
                  <a:pt x="1032417" y="421038"/>
                </a:lnTo>
                <a:lnTo>
                  <a:pt x="1034961" y="424185"/>
                </a:lnTo>
                <a:lnTo>
                  <a:pt x="1036233" y="428031"/>
                </a:lnTo>
                <a:lnTo>
                  <a:pt x="1038776" y="431178"/>
                </a:lnTo>
                <a:lnTo>
                  <a:pt x="1038776" y="432227"/>
                </a:lnTo>
                <a:lnTo>
                  <a:pt x="1034325" y="432577"/>
                </a:lnTo>
                <a:lnTo>
                  <a:pt x="1028284" y="436772"/>
                </a:lnTo>
                <a:lnTo>
                  <a:pt x="1026694" y="438521"/>
                </a:lnTo>
                <a:lnTo>
                  <a:pt x="1026694" y="439220"/>
                </a:lnTo>
                <a:lnTo>
                  <a:pt x="1037187" y="436073"/>
                </a:lnTo>
                <a:lnTo>
                  <a:pt x="1040366" y="436423"/>
                </a:lnTo>
                <a:lnTo>
                  <a:pt x="1042592" y="437821"/>
                </a:lnTo>
                <a:lnTo>
                  <a:pt x="1051495" y="447962"/>
                </a:lnTo>
                <a:lnTo>
                  <a:pt x="1053085" y="451108"/>
                </a:lnTo>
                <a:lnTo>
                  <a:pt x="1054674" y="457402"/>
                </a:lnTo>
                <a:lnTo>
                  <a:pt x="1053721" y="460549"/>
                </a:lnTo>
                <a:lnTo>
                  <a:pt x="1045772" y="470340"/>
                </a:lnTo>
                <a:lnTo>
                  <a:pt x="1053721" y="463696"/>
                </a:lnTo>
                <a:lnTo>
                  <a:pt x="1054992" y="461249"/>
                </a:lnTo>
                <a:lnTo>
                  <a:pt x="1056582" y="461249"/>
                </a:lnTo>
                <a:lnTo>
                  <a:pt x="1061034" y="465444"/>
                </a:lnTo>
                <a:lnTo>
                  <a:pt x="1063259" y="465794"/>
                </a:lnTo>
                <a:lnTo>
                  <a:pt x="1068029" y="469640"/>
                </a:lnTo>
                <a:lnTo>
                  <a:pt x="1069301" y="468591"/>
                </a:lnTo>
                <a:lnTo>
                  <a:pt x="1068347" y="459151"/>
                </a:lnTo>
                <a:lnTo>
                  <a:pt x="1069301" y="457053"/>
                </a:lnTo>
                <a:lnTo>
                  <a:pt x="1071526" y="457053"/>
                </a:lnTo>
                <a:lnTo>
                  <a:pt x="1071526" y="454955"/>
                </a:lnTo>
                <a:lnTo>
                  <a:pt x="1071844" y="452857"/>
                </a:lnTo>
                <a:lnTo>
                  <a:pt x="1074388" y="451808"/>
                </a:lnTo>
                <a:lnTo>
                  <a:pt x="1076614" y="451808"/>
                </a:lnTo>
                <a:lnTo>
                  <a:pt x="1076614" y="453556"/>
                </a:lnTo>
                <a:lnTo>
                  <a:pt x="1080747" y="456703"/>
                </a:lnTo>
                <a:lnTo>
                  <a:pt x="1081701" y="463696"/>
                </a:lnTo>
                <a:lnTo>
                  <a:pt x="1083609" y="462997"/>
                </a:lnTo>
                <a:lnTo>
                  <a:pt x="1085835" y="460899"/>
                </a:lnTo>
                <a:lnTo>
                  <a:pt x="1085835" y="458801"/>
                </a:lnTo>
                <a:lnTo>
                  <a:pt x="1087106" y="457402"/>
                </a:lnTo>
                <a:lnTo>
                  <a:pt x="1087424" y="454955"/>
                </a:lnTo>
                <a:lnTo>
                  <a:pt x="1084881" y="454255"/>
                </a:lnTo>
                <a:lnTo>
                  <a:pt x="1081383" y="447962"/>
                </a:lnTo>
                <a:lnTo>
                  <a:pt x="1080747" y="445514"/>
                </a:lnTo>
                <a:lnTo>
                  <a:pt x="1084881" y="445164"/>
                </a:lnTo>
                <a:lnTo>
                  <a:pt x="1084881" y="443416"/>
                </a:lnTo>
                <a:lnTo>
                  <a:pt x="1087424" y="441668"/>
                </a:lnTo>
                <a:lnTo>
                  <a:pt x="1088696" y="437821"/>
                </a:lnTo>
                <a:lnTo>
                  <a:pt x="1090286" y="435724"/>
                </a:lnTo>
                <a:lnTo>
                  <a:pt x="1092194" y="433975"/>
                </a:lnTo>
                <a:lnTo>
                  <a:pt x="1098235" y="434325"/>
                </a:lnTo>
                <a:lnTo>
                  <a:pt x="1100143" y="432926"/>
                </a:lnTo>
                <a:lnTo>
                  <a:pt x="1100143" y="432227"/>
                </a:lnTo>
                <a:lnTo>
                  <a:pt x="1095055" y="432926"/>
                </a:lnTo>
                <a:lnTo>
                  <a:pt x="1092512" y="432577"/>
                </a:lnTo>
                <a:lnTo>
                  <a:pt x="1090286" y="430479"/>
                </a:lnTo>
                <a:lnTo>
                  <a:pt x="1089650" y="427332"/>
                </a:lnTo>
                <a:lnTo>
                  <a:pt x="1088696" y="425933"/>
                </a:lnTo>
                <a:lnTo>
                  <a:pt x="1086470" y="424534"/>
                </a:lnTo>
                <a:lnTo>
                  <a:pt x="1084563" y="417891"/>
                </a:lnTo>
                <a:lnTo>
                  <a:pt x="1085517" y="416842"/>
                </a:lnTo>
                <a:lnTo>
                  <a:pt x="1085835" y="415094"/>
                </a:lnTo>
                <a:lnTo>
                  <a:pt x="1084563" y="414045"/>
                </a:lnTo>
                <a:lnTo>
                  <a:pt x="1083291" y="398660"/>
                </a:lnTo>
                <a:lnTo>
                  <a:pt x="1082337" y="395163"/>
                </a:lnTo>
                <a:lnTo>
                  <a:pt x="1082019" y="386422"/>
                </a:lnTo>
                <a:lnTo>
                  <a:pt x="1082337" y="382925"/>
                </a:lnTo>
                <a:lnTo>
                  <a:pt x="1081701" y="378380"/>
                </a:lnTo>
                <a:lnTo>
                  <a:pt x="1080747" y="375233"/>
                </a:lnTo>
                <a:lnTo>
                  <a:pt x="1078203" y="371736"/>
                </a:lnTo>
                <a:lnTo>
                  <a:pt x="1074388" y="362645"/>
                </a:lnTo>
                <a:lnTo>
                  <a:pt x="1072798" y="360547"/>
                </a:lnTo>
                <a:lnTo>
                  <a:pt x="1070254" y="359498"/>
                </a:lnTo>
                <a:lnTo>
                  <a:pt x="1068665" y="358799"/>
                </a:lnTo>
                <a:lnTo>
                  <a:pt x="1074706" y="355652"/>
                </a:lnTo>
                <a:lnTo>
                  <a:pt x="1083291" y="349708"/>
                </a:lnTo>
                <a:lnTo>
                  <a:pt x="1088060" y="347260"/>
                </a:lnTo>
                <a:lnTo>
                  <a:pt x="1096645" y="339567"/>
                </a:lnTo>
                <a:lnTo>
                  <a:pt x="1100461" y="336770"/>
                </a:lnTo>
                <a:lnTo>
                  <a:pt x="1105230" y="332225"/>
                </a:lnTo>
                <a:lnTo>
                  <a:pt x="1109364" y="326980"/>
                </a:lnTo>
                <a:lnTo>
                  <a:pt x="1105230" y="330476"/>
                </a:lnTo>
                <a:lnTo>
                  <a:pt x="1110317" y="322784"/>
                </a:lnTo>
                <a:lnTo>
                  <a:pt x="1116995" y="309846"/>
                </a:lnTo>
                <a:lnTo>
                  <a:pt x="1118902" y="304951"/>
                </a:lnTo>
                <a:lnTo>
                  <a:pt x="1120492" y="303203"/>
                </a:lnTo>
                <a:lnTo>
                  <a:pt x="1123036" y="303902"/>
                </a:lnTo>
                <a:lnTo>
                  <a:pt x="1125898" y="306350"/>
                </a:lnTo>
                <a:lnTo>
                  <a:pt x="1129077" y="304602"/>
                </a:lnTo>
                <a:lnTo>
                  <a:pt x="1130031" y="301804"/>
                </a:lnTo>
                <a:lnTo>
                  <a:pt x="1128123" y="301105"/>
                </a:lnTo>
                <a:lnTo>
                  <a:pt x="1126533" y="293063"/>
                </a:lnTo>
                <a:lnTo>
                  <a:pt x="1125580" y="290965"/>
                </a:lnTo>
                <a:lnTo>
                  <a:pt x="1122718" y="298308"/>
                </a:lnTo>
                <a:lnTo>
                  <a:pt x="1121446" y="301105"/>
                </a:lnTo>
                <a:lnTo>
                  <a:pt x="1120810" y="300056"/>
                </a:lnTo>
                <a:lnTo>
                  <a:pt x="1120492" y="292364"/>
                </a:lnTo>
                <a:lnTo>
                  <a:pt x="1119538" y="283622"/>
                </a:lnTo>
                <a:lnTo>
                  <a:pt x="1118266" y="276279"/>
                </a:lnTo>
                <a:lnTo>
                  <a:pt x="1117313" y="274181"/>
                </a:lnTo>
                <a:lnTo>
                  <a:pt x="1116359" y="272083"/>
                </a:lnTo>
                <a:lnTo>
                  <a:pt x="1116041" y="265090"/>
                </a:lnTo>
                <a:lnTo>
                  <a:pt x="1112861" y="252852"/>
                </a:lnTo>
                <a:lnTo>
                  <a:pt x="1110317" y="242013"/>
                </a:lnTo>
                <a:lnTo>
                  <a:pt x="1109682" y="237817"/>
                </a:lnTo>
                <a:lnTo>
                  <a:pt x="1107456" y="232922"/>
                </a:lnTo>
                <a:lnTo>
                  <a:pt x="1107456" y="230824"/>
                </a:lnTo>
                <a:lnTo>
                  <a:pt x="1107138" y="229425"/>
                </a:lnTo>
                <a:lnTo>
                  <a:pt x="1103958" y="229775"/>
                </a:lnTo>
                <a:lnTo>
                  <a:pt x="1098235" y="225928"/>
                </a:lnTo>
                <a:lnTo>
                  <a:pt x="1096645" y="223830"/>
                </a:lnTo>
                <a:lnTo>
                  <a:pt x="1089968" y="218236"/>
                </a:lnTo>
                <a:lnTo>
                  <a:pt x="1085199" y="212641"/>
                </a:lnTo>
                <a:lnTo>
                  <a:pt x="1084563" y="210543"/>
                </a:lnTo>
                <a:lnTo>
                  <a:pt x="1085517" y="209145"/>
                </a:lnTo>
                <a:lnTo>
                  <a:pt x="1084881" y="206697"/>
                </a:lnTo>
                <a:lnTo>
                  <a:pt x="1084563" y="202851"/>
                </a:lnTo>
                <a:lnTo>
                  <a:pt x="1085199" y="199704"/>
                </a:lnTo>
                <a:lnTo>
                  <a:pt x="1087106" y="199354"/>
                </a:lnTo>
                <a:lnTo>
                  <a:pt x="1091558" y="195858"/>
                </a:lnTo>
                <a:lnTo>
                  <a:pt x="1097281" y="195858"/>
                </a:lnTo>
                <a:lnTo>
                  <a:pt x="1098553" y="193760"/>
                </a:lnTo>
                <a:lnTo>
                  <a:pt x="1103640" y="193410"/>
                </a:lnTo>
                <a:lnTo>
                  <a:pt x="1103640" y="188515"/>
                </a:lnTo>
                <a:lnTo>
                  <a:pt x="1101733" y="187466"/>
                </a:lnTo>
                <a:lnTo>
                  <a:pt x="1101733" y="183969"/>
                </a:lnTo>
                <a:lnTo>
                  <a:pt x="1103322" y="179773"/>
                </a:lnTo>
                <a:lnTo>
                  <a:pt x="1107456" y="181522"/>
                </a:lnTo>
                <a:lnTo>
                  <a:pt x="1108728" y="182571"/>
                </a:lnTo>
                <a:lnTo>
                  <a:pt x="1115405" y="180822"/>
                </a:lnTo>
                <a:lnTo>
                  <a:pt x="1110317" y="179074"/>
                </a:lnTo>
                <a:lnTo>
                  <a:pt x="1108728" y="176976"/>
                </a:lnTo>
                <a:lnTo>
                  <a:pt x="1108728" y="173130"/>
                </a:lnTo>
                <a:lnTo>
                  <a:pt x="1109364" y="171032"/>
                </a:lnTo>
                <a:lnTo>
                  <a:pt x="1110635" y="171032"/>
                </a:lnTo>
                <a:lnTo>
                  <a:pt x="1112861" y="165787"/>
                </a:lnTo>
                <a:lnTo>
                  <a:pt x="1110635" y="167535"/>
                </a:lnTo>
                <a:lnTo>
                  <a:pt x="1103640" y="166486"/>
                </a:lnTo>
                <a:lnTo>
                  <a:pt x="1103640" y="162990"/>
                </a:lnTo>
                <a:lnTo>
                  <a:pt x="1105230" y="163689"/>
                </a:lnTo>
                <a:lnTo>
                  <a:pt x="1107138" y="162640"/>
                </a:lnTo>
                <a:lnTo>
                  <a:pt x="1107456" y="159493"/>
                </a:lnTo>
                <a:lnTo>
                  <a:pt x="1105548" y="156346"/>
                </a:lnTo>
                <a:lnTo>
                  <a:pt x="1105230" y="155997"/>
                </a:lnTo>
                <a:lnTo>
                  <a:pt x="1102368" y="149703"/>
                </a:lnTo>
                <a:lnTo>
                  <a:pt x="1103958" y="143059"/>
                </a:lnTo>
                <a:lnTo>
                  <a:pt x="1102050" y="142360"/>
                </a:lnTo>
                <a:lnTo>
                  <a:pt x="1101733" y="139563"/>
                </a:lnTo>
                <a:lnTo>
                  <a:pt x="1107456" y="137465"/>
                </a:lnTo>
                <a:lnTo>
                  <a:pt x="1107456" y="137115"/>
                </a:lnTo>
                <a:lnTo>
                  <a:pt x="1104276" y="137115"/>
                </a:lnTo>
                <a:lnTo>
                  <a:pt x="1102686" y="135367"/>
                </a:lnTo>
                <a:lnTo>
                  <a:pt x="1100143" y="137115"/>
                </a:lnTo>
                <a:lnTo>
                  <a:pt x="1097599" y="136416"/>
                </a:lnTo>
                <a:lnTo>
                  <a:pt x="1095373" y="133269"/>
                </a:lnTo>
                <a:lnTo>
                  <a:pt x="1095373" y="129423"/>
                </a:lnTo>
                <a:lnTo>
                  <a:pt x="1098871" y="123828"/>
                </a:lnTo>
                <a:lnTo>
                  <a:pt x="1100461" y="117534"/>
                </a:lnTo>
                <a:lnTo>
                  <a:pt x="1102368" y="115786"/>
                </a:lnTo>
                <a:lnTo>
                  <a:pt x="1102368" y="110891"/>
                </a:lnTo>
                <a:lnTo>
                  <a:pt x="1103640" y="110541"/>
                </a:lnTo>
                <a:lnTo>
                  <a:pt x="1105230" y="108093"/>
                </a:lnTo>
                <a:lnTo>
                  <a:pt x="1105230" y="104597"/>
                </a:lnTo>
                <a:lnTo>
                  <a:pt x="1107456" y="103548"/>
                </a:lnTo>
                <a:lnTo>
                  <a:pt x="1108092" y="97254"/>
                </a:lnTo>
                <a:lnTo>
                  <a:pt x="1106820" y="99702"/>
                </a:lnTo>
                <a:lnTo>
                  <a:pt x="1103958" y="100751"/>
                </a:lnTo>
                <a:lnTo>
                  <a:pt x="1102050" y="99002"/>
                </a:lnTo>
                <a:lnTo>
                  <a:pt x="1099507" y="97953"/>
                </a:lnTo>
                <a:lnTo>
                  <a:pt x="1096645" y="95156"/>
                </a:lnTo>
                <a:lnTo>
                  <a:pt x="1096009" y="90611"/>
                </a:lnTo>
                <a:lnTo>
                  <a:pt x="1094419" y="87464"/>
                </a:lnTo>
                <a:lnTo>
                  <a:pt x="1094101" y="82219"/>
                </a:lnTo>
                <a:lnTo>
                  <a:pt x="1094101" y="78023"/>
                </a:lnTo>
                <a:lnTo>
                  <a:pt x="1094419" y="76275"/>
                </a:lnTo>
                <a:lnTo>
                  <a:pt x="1098235" y="73477"/>
                </a:lnTo>
                <a:lnTo>
                  <a:pt x="1102050" y="66834"/>
                </a:lnTo>
                <a:lnTo>
                  <a:pt x="1104594" y="63337"/>
                </a:lnTo>
                <a:lnTo>
                  <a:pt x="1106820" y="62288"/>
                </a:lnTo>
                <a:lnTo>
                  <a:pt x="1106820" y="65085"/>
                </a:lnTo>
                <a:lnTo>
                  <a:pt x="1109682" y="64736"/>
                </a:lnTo>
                <a:lnTo>
                  <a:pt x="1117949" y="65085"/>
                </a:lnTo>
                <a:lnTo>
                  <a:pt x="1127805" y="67533"/>
                </a:lnTo>
                <a:lnTo>
                  <a:pt x="1129395" y="69281"/>
                </a:lnTo>
                <a:lnTo>
                  <a:pt x="1129713" y="69981"/>
                </a:lnTo>
                <a:lnTo>
                  <a:pt x="1132575" y="71729"/>
                </a:lnTo>
                <a:lnTo>
                  <a:pt x="1137980" y="72778"/>
                </a:lnTo>
                <a:lnTo>
                  <a:pt x="1140206" y="73477"/>
                </a:lnTo>
                <a:lnTo>
                  <a:pt x="1139252" y="76624"/>
                </a:lnTo>
                <a:lnTo>
                  <a:pt x="1139888" y="77323"/>
                </a:lnTo>
                <a:lnTo>
                  <a:pt x="1143385" y="74876"/>
                </a:lnTo>
                <a:lnTo>
                  <a:pt x="1148473" y="74876"/>
                </a:lnTo>
                <a:lnTo>
                  <a:pt x="1149745" y="76974"/>
                </a:lnTo>
                <a:lnTo>
                  <a:pt x="1148791" y="79771"/>
                </a:lnTo>
                <a:lnTo>
                  <a:pt x="1155150" y="79072"/>
                </a:lnTo>
                <a:lnTo>
                  <a:pt x="1154196" y="77323"/>
                </a:lnTo>
                <a:lnTo>
                  <a:pt x="1156422" y="75226"/>
                </a:lnTo>
                <a:lnTo>
                  <a:pt x="1166914" y="71379"/>
                </a:lnTo>
                <a:lnTo>
                  <a:pt x="1170730" y="67183"/>
                </a:lnTo>
                <a:lnTo>
                  <a:pt x="1181223" y="73128"/>
                </a:lnTo>
                <a:lnTo>
                  <a:pt x="1184084" y="77323"/>
                </a:lnTo>
                <a:lnTo>
                  <a:pt x="1188854" y="79771"/>
                </a:lnTo>
                <a:lnTo>
                  <a:pt x="1191715" y="80121"/>
                </a:lnTo>
                <a:lnTo>
                  <a:pt x="1192669" y="81869"/>
                </a:lnTo>
                <a:lnTo>
                  <a:pt x="1192987" y="84666"/>
                </a:lnTo>
                <a:lnTo>
                  <a:pt x="1189172" y="94107"/>
                </a:lnTo>
                <a:lnTo>
                  <a:pt x="1190125" y="93058"/>
                </a:lnTo>
                <a:lnTo>
                  <a:pt x="1192669" y="93757"/>
                </a:lnTo>
                <a:lnTo>
                  <a:pt x="1193305" y="92359"/>
                </a:lnTo>
                <a:lnTo>
                  <a:pt x="1193305" y="88513"/>
                </a:lnTo>
                <a:lnTo>
                  <a:pt x="1195213" y="88163"/>
                </a:lnTo>
                <a:lnTo>
                  <a:pt x="1198392" y="89562"/>
                </a:lnTo>
                <a:lnTo>
                  <a:pt x="1198392" y="95156"/>
                </a:lnTo>
                <a:lnTo>
                  <a:pt x="1200300" y="97604"/>
                </a:lnTo>
                <a:lnTo>
                  <a:pt x="1201254" y="100051"/>
                </a:lnTo>
                <a:lnTo>
                  <a:pt x="1198710" y="101800"/>
                </a:lnTo>
                <a:lnTo>
                  <a:pt x="1199346" y="104947"/>
                </a:lnTo>
                <a:lnTo>
                  <a:pt x="1202526" y="103548"/>
                </a:lnTo>
                <a:lnTo>
                  <a:pt x="1203162" y="101100"/>
                </a:lnTo>
                <a:lnTo>
                  <a:pt x="1206024" y="100051"/>
                </a:lnTo>
                <a:lnTo>
                  <a:pt x="1208567" y="101100"/>
                </a:lnTo>
                <a:lnTo>
                  <a:pt x="1210475" y="103198"/>
                </a:lnTo>
                <a:lnTo>
                  <a:pt x="1208885" y="105646"/>
                </a:lnTo>
                <a:lnTo>
                  <a:pt x="1207613" y="106695"/>
                </a:lnTo>
                <a:lnTo>
                  <a:pt x="1205388" y="108443"/>
                </a:lnTo>
                <a:lnTo>
                  <a:pt x="1205388" y="111940"/>
                </a:lnTo>
                <a:lnTo>
                  <a:pt x="1206341" y="114038"/>
                </a:lnTo>
                <a:lnTo>
                  <a:pt x="1207931" y="116136"/>
                </a:lnTo>
                <a:lnTo>
                  <a:pt x="1210475" y="116835"/>
                </a:lnTo>
                <a:lnTo>
                  <a:pt x="1209839" y="119632"/>
                </a:lnTo>
                <a:lnTo>
                  <a:pt x="1210157" y="120681"/>
                </a:lnTo>
                <a:lnTo>
                  <a:pt x="1215562" y="119632"/>
                </a:lnTo>
                <a:lnTo>
                  <a:pt x="1219060" y="120332"/>
                </a:lnTo>
                <a:lnTo>
                  <a:pt x="1220014" y="123828"/>
                </a:lnTo>
                <a:lnTo>
                  <a:pt x="1221922" y="126975"/>
                </a:lnTo>
                <a:lnTo>
                  <a:pt x="1223829" y="124178"/>
                </a:lnTo>
                <a:lnTo>
                  <a:pt x="1228599" y="125926"/>
                </a:lnTo>
                <a:lnTo>
                  <a:pt x="1232732" y="123828"/>
                </a:lnTo>
                <a:lnTo>
                  <a:pt x="1234322" y="125926"/>
                </a:lnTo>
                <a:lnTo>
                  <a:pt x="1234958" y="128723"/>
                </a:lnTo>
                <a:lnTo>
                  <a:pt x="1234958" y="131171"/>
                </a:lnTo>
                <a:lnTo>
                  <a:pt x="1236230" y="131521"/>
                </a:lnTo>
                <a:lnTo>
                  <a:pt x="1242589" y="128024"/>
                </a:lnTo>
                <a:lnTo>
                  <a:pt x="1242271" y="125576"/>
                </a:lnTo>
                <a:lnTo>
                  <a:pt x="1244497" y="124178"/>
                </a:lnTo>
                <a:lnTo>
                  <a:pt x="1247994" y="130122"/>
                </a:lnTo>
                <a:lnTo>
                  <a:pt x="1248312" y="132570"/>
                </a:lnTo>
                <a:lnTo>
                  <a:pt x="1247994" y="134318"/>
                </a:lnTo>
                <a:lnTo>
                  <a:pt x="1246405" y="136765"/>
                </a:lnTo>
                <a:lnTo>
                  <a:pt x="1243861" y="138863"/>
                </a:lnTo>
                <a:lnTo>
                  <a:pt x="1243861" y="142010"/>
                </a:lnTo>
                <a:lnTo>
                  <a:pt x="1242907" y="145157"/>
                </a:lnTo>
                <a:lnTo>
                  <a:pt x="1243861" y="147955"/>
                </a:lnTo>
                <a:lnTo>
                  <a:pt x="1243543" y="150052"/>
                </a:lnTo>
                <a:lnTo>
                  <a:pt x="1244815" y="150402"/>
                </a:lnTo>
                <a:lnTo>
                  <a:pt x="1245769" y="155997"/>
                </a:lnTo>
                <a:lnTo>
                  <a:pt x="1248312" y="161941"/>
                </a:lnTo>
                <a:lnTo>
                  <a:pt x="1244179" y="162640"/>
                </a:lnTo>
                <a:lnTo>
                  <a:pt x="1243861" y="164039"/>
                </a:lnTo>
                <a:lnTo>
                  <a:pt x="1242589" y="165437"/>
                </a:lnTo>
                <a:lnTo>
                  <a:pt x="1238774" y="165437"/>
                </a:lnTo>
                <a:lnTo>
                  <a:pt x="1235912" y="164738"/>
                </a:lnTo>
                <a:lnTo>
                  <a:pt x="1230189" y="165088"/>
                </a:lnTo>
                <a:lnTo>
                  <a:pt x="1225101" y="164039"/>
                </a:lnTo>
                <a:lnTo>
                  <a:pt x="1221604" y="161591"/>
                </a:lnTo>
                <a:lnTo>
                  <a:pt x="1218106" y="161941"/>
                </a:lnTo>
                <a:lnTo>
                  <a:pt x="1216516" y="163340"/>
                </a:lnTo>
                <a:lnTo>
                  <a:pt x="1222558" y="164039"/>
                </a:lnTo>
                <a:lnTo>
                  <a:pt x="1228281" y="168235"/>
                </a:lnTo>
                <a:lnTo>
                  <a:pt x="1239727" y="167535"/>
                </a:lnTo>
                <a:lnTo>
                  <a:pt x="1243861" y="169284"/>
                </a:lnTo>
                <a:lnTo>
                  <a:pt x="1247676" y="173130"/>
                </a:lnTo>
                <a:lnTo>
                  <a:pt x="1248312" y="176627"/>
                </a:lnTo>
                <a:lnTo>
                  <a:pt x="1247676" y="177676"/>
                </a:lnTo>
                <a:lnTo>
                  <a:pt x="1248312" y="179773"/>
                </a:lnTo>
                <a:lnTo>
                  <a:pt x="1244179" y="190263"/>
                </a:lnTo>
                <a:lnTo>
                  <a:pt x="1244815" y="191662"/>
                </a:lnTo>
                <a:lnTo>
                  <a:pt x="1249902" y="189914"/>
                </a:lnTo>
                <a:lnTo>
                  <a:pt x="1252128" y="191662"/>
                </a:lnTo>
                <a:lnTo>
                  <a:pt x="1251174" y="193410"/>
                </a:lnTo>
                <a:lnTo>
                  <a:pt x="1247358" y="196557"/>
                </a:lnTo>
                <a:lnTo>
                  <a:pt x="1247676" y="198305"/>
                </a:lnTo>
                <a:lnTo>
                  <a:pt x="1250856" y="198305"/>
                </a:lnTo>
                <a:lnTo>
                  <a:pt x="1252128" y="200753"/>
                </a:lnTo>
                <a:lnTo>
                  <a:pt x="1252128" y="202501"/>
                </a:lnTo>
                <a:lnTo>
                  <a:pt x="1251174" y="203550"/>
                </a:lnTo>
                <a:lnTo>
                  <a:pt x="1249902" y="203201"/>
                </a:lnTo>
                <a:lnTo>
                  <a:pt x="1249584" y="202501"/>
                </a:lnTo>
                <a:lnTo>
                  <a:pt x="1247676" y="204949"/>
                </a:lnTo>
                <a:lnTo>
                  <a:pt x="1243861" y="208795"/>
                </a:lnTo>
                <a:lnTo>
                  <a:pt x="1242907" y="204949"/>
                </a:lnTo>
                <a:lnTo>
                  <a:pt x="1240999" y="202851"/>
                </a:lnTo>
                <a:lnTo>
                  <a:pt x="1237820" y="203201"/>
                </a:lnTo>
                <a:lnTo>
                  <a:pt x="1239727" y="208096"/>
                </a:lnTo>
                <a:lnTo>
                  <a:pt x="1239727" y="210194"/>
                </a:lnTo>
                <a:lnTo>
                  <a:pt x="1233368" y="211592"/>
                </a:lnTo>
                <a:lnTo>
                  <a:pt x="1235276" y="213341"/>
                </a:lnTo>
                <a:lnTo>
                  <a:pt x="1238456" y="213341"/>
                </a:lnTo>
                <a:lnTo>
                  <a:pt x="1240363" y="213690"/>
                </a:lnTo>
                <a:lnTo>
                  <a:pt x="1242271" y="216138"/>
                </a:lnTo>
                <a:lnTo>
                  <a:pt x="1247676" y="210194"/>
                </a:lnTo>
                <a:lnTo>
                  <a:pt x="1249902" y="208445"/>
                </a:lnTo>
                <a:lnTo>
                  <a:pt x="1254354" y="208445"/>
                </a:lnTo>
                <a:lnTo>
                  <a:pt x="1257851" y="207047"/>
                </a:lnTo>
                <a:lnTo>
                  <a:pt x="1261985" y="206697"/>
                </a:lnTo>
                <a:lnTo>
                  <a:pt x="1265164" y="208096"/>
                </a:lnTo>
                <a:lnTo>
                  <a:pt x="1267072" y="216488"/>
                </a:lnTo>
                <a:lnTo>
                  <a:pt x="1268662" y="218236"/>
                </a:lnTo>
                <a:lnTo>
                  <a:pt x="1269298" y="223481"/>
                </a:lnTo>
                <a:lnTo>
                  <a:pt x="1267708" y="234320"/>
                </a:lnTo>
                <a:lnTo>
                  <a:pt x="1262939" y="238516"/>
                </a:lnTo>
                <a:lnTo>
                  <a:pt x="1250856" y="245859"/>
                </a:lnTo>
                <a:lnTo>
                  <a:pt x="1261031" y="241663"/>
                </a:lnTo>
                <a:lnTo>
                  <a:pt x="1267708" y="236068"/>
                </a:lnTo>
                <a:lnTo>
                  <a:pt x="1269934" y="230824"/>
                </a:lnTo>
                <a:lnTo>
                  <a:pt x="1271841" y="221383"/>
                </a:lnTo>
                <a:lnTo>
                  <a:pt x="1274385" y="217537"/>
                </a:lnTo>
                <a:lnTo>
                  <a:pt x="1274385" y="224879"/>
                </a:lnTo>
                <a:lnTo>
                  <a:pt x="1273431" y="226977"/>
                </a:lnTo>
                <a:lnTo>
                  <a:pt x="1276611" y="223131"/>
                </a:lnTo>
                <a:lnTo>
                  <a:pt x="1277247" y="226628"/>
                </a:lnTo>
                <a:lnTo>
                  <a:pt x="1276611" y="229425"/>
                </a:lnTo>
                <a:lnTo>
                  <a:pt x="1276929" y="234670"/>
                </a:lnTo>
                <a:lnTo>
                  <a:pt x="1277883" y="236068"/>
                </a:lnTo>
                <a:lnTo>
                  <a:pt x="1280108" y="230474"/>
                </a:lnTo>
                <a:lnTo>
                  <a:pt x="1289329" y="223481"/>
                </a:lnTo>
                <a:lnTo>
                  <a:pt x="1296642" y="221383"/>
                </a:lnTo>
                <a:lnTo>
                  <a:pt x="1296960" y="216488"/>
                </a:lnTo>
                <a:lnTo>
                  <a:pt x="1298868" y="211942"/>
                </a:lnTo>
                <a:lnTo>
                  <a:pt x="1300776" y="208795"/>
                </a:lnTo>
                <a:lnTo>
                  <a:pt x="1303637" y="211942"/>
                </a:lnTo>
                <a:lnTo>
                  <a:pt x="1307453" y="214040"/>
                </a:lnTo>
                <a:lnTo>
                  <a:pt x="1308725" y="217537"/>
                </a:lnTo>
                <a:lnTo>
                  <a:pt x="1307135" y="223830"/>
                </a:lnTo>
                <a:lnTo>
                  <a:pt x="1308089" y="221732"/>
                </a:lnTo>
                <a:lnTo>
                  <a:pt x="1310951" y="214390"/>
                </a:lnTo>
                <a:lnTo>
                  <a:pt x="1308725" y="210893"/>
                </a:lnTo>
                <a:lnTo>
                  <a:pt x="1306817" y="208795"/>
                </a:lnTo>
                <a:lnTo>
                  <a:pt x="1305545" y="205998"/>
                </a:lnTo>
                <a:lnTo>
                  <a:pt x="1308725" y="208795"/>
                </a:lnTo>
                <a:lnTo>
                  <a:pt x="1310633" y="208096"/>
                </a:lnTo>
                <a:lnTo>
                  <a:pt x="1312222" y="205998"/>
                </a:lnTo>
                <a:lnTo>
                  <a:pt x="1310951" y="204949"/>
                </a:lnTo>
                <a:lnTo>
                  <a:pt x="1311268" y="201452"/>
                </a:lnTo>
                <a:lnTo>
                  <a:pt x="1314130" y="202152"/>
                </a:lnTo>
                <a:lnTo>
                  <a:pt x="1314766" y="196907"/>
                </a:lnTo>
                <a:lnTo>
                  <a:pt x="1313176" y="192012"/>
                </a:lnTo>
                <a:lnTo>
                  <a:pt x="1315402" y="194809"/>
                </a:lnTo>
                <a:lnTo>
                  <a:pt x="1316674" y="191662"/>
                </a:lnTo>
                <a:lnTo>
                  <a:pt x="1319218" y="189914"/>
                </a:lnTo>
                <a:lnTo>
                  <a:pt x="1319218" y="187116"/>
                </a:lnTo>
                <a:lnTo>
                  <a:pt x="1321761" y="185368"/>
                </a:lnTo>
                <a:lnTo>
                  <a:pt x="1319535" y="180822"/>
                </a:lnTo>
                <a:lnTo>
                  <a:pt x="1317310" y="178375"/>
                </a:lnTo>
                <a:lnTo>
                  <a:pt x="1315720" y="174878"/>
                </a:lnTo>
                <a:lnTo>
                  <a:pt x="1317310" y="171032"/>
                </a:lnTo>
                <a:lnTo>
                  <a:pt x="1321761" y="162990"/>
                </a:lnTo>
                <a:lnTo>
                  <a:pt x="1324305" y="161242"/>
                </a:lnTo>
                <a:lnTo>
                  <a:pt x="1326531" y="158095"/>
                </a:lnTo>
                <a:lnTo>
                  <a:pt x="1326531" y="157395"/>
                </a:lnTo>
                <a:lnTo>
                  <a:pt x="1328120" y="153899"/>
                </a:lnTo>
                <a:lnTo>
                  <a:pt x="1330982" y="153549"/>
                </a:lnTo>
                <a:lnTo>
                  <a:pt x="1334162" y="153899"/>
                </a:lnTo>
                <a:lnTo>
                  <a:pt x="1334798" y="155997"/>
                </a:lnTo>
                <a:lnTo>
                  <a:pt x="1333526" y="158095"/>
                </a:lnTo>
                <a:lnTo>
                  <a:pt x="1336069" y="158794"/>
                </a:lnTo>
                <a:lnTo>
                  <a:pt x="1335433" y="161591"/>
                </a:lnTo>
                <a:lnTo>
                  <a:pt x="1336387" y="164039"/>
                </a:lnTo>
                <a:lnTo>
                  <a:pt x="1336387" y="168235"/>
                </a:lnTo>
                <a:lnTo>
                  <a:pt x="1334798" y="170333"/>
                </a:lnTo>
                <a:lnTo>
                  <a:pt x="1337659" y="168584"/>
                </a:lnTo>
                <a:lnTo>
                  <a:pt x="1338931" y="170333"/>
                </a:lnTo>
                <a:lnTo>
                  <a:pt x="1338931" y="178375"/>
                </a:lnTo>
                <a:lnTo>
                  <a:pt x="1342747" y="178724"/>
                </a:lnTo>
                <a:lnTo>
                  <a:pt x="1341157" y="179773"/>
                </a:lnTo>
                <a:lnTo>
                  <a:pt x="1341475" y="182221"/>
                </a:lnTo>
                <a:lnTo>
                  <a:pt x="1344654" y="181522"/>
                </a:lnTo>
                <a:lnTo>
                  <a:pt x="1347834" y="183270"/>
                </a:lnTo>
                <a:lnTo>
                  <a:pt x="1346244" y="185718"/>
                </a:lnTo>
                <a:lnTo>
                  <a:pt x="1343700" y="188515"/>
                </a:lnTo>
                <a:lnTo>
                  <a:pt x="1347198" y="189214"/>
                </a:lnTo>
                <a:lnTo>
                  <a:pt x="1348152" y="192012"/>
                </a:lnTo>
                <a:lnTo>
                  <a:pt x="1349106" y="189214"/>
                </a:lnTo>
                <a:lnTo>
                  <a:pt x="1350696" y="189914"/>
                </a:lnTo>
                <a:lnTo>
                  <a:pt x="1350696" y="194109"/>
                </a:lnTo>
                <a:lnTo>
                  <a:pt x="1352603" y="193060"/>
                </a:lnTo>
                <a:lnTo>
                  <a:pt x="1354193" y="194109"/>
                </a:lnTo>
                <a:lnTo>
                  <a:pt x="1353875" y="197606"/>
                </a:lnTo>
                <a:lnTo>
                  <a:pt x="1350378" y="199704"/>
                </a:lnTo>
                <a:lnTo>
                  <a:pt x="1343700" y="199704"/>
                </a:lnTo>
                <a:lnTo>
                  <a:pt x="1339885" y="202152"/>
                </a:lnTo>
                <a:lnTo>
                  <a:pt x="1338931" y="204250"/>
                </a:lnTo>
                <a:lnTo>
                  <a:pt x="1342111" y="201452"/>
                </a:lnTo>
                <a:lnTo>
                  <a:pt x="1343700" y="202851"/>
                </a:lnTo>
                <a:lnTo>
                  <a:pt x="1346244" y="202152"/>
                </a:lnTo>
                <a:lnTo>
                  <a:pt x="1351331" y="202152"/>
                </a:lnTo>
                <a:lnTo>
                  <a:pt x="1356419" y="200403"/>
                </a:lnTo>
                <a:lnTo>
                  <a:pt x="1357373" y="200753"/>
                </a:lnTo>
                <a:lnTo>
                  <a:pt x="1356419" y="204599"/>
                </a:lnTo>
                <a:lnTo>
                  <a:pt x="1357055" y="204949"/>
                </a:lnTo>
                <a:lnTo>
                  <a:pt x="1357055" y="208096"/>
                </a:lnTo>
                <a:lnTo>
                  <a:pt x="1356419" y="210543"/>
                </a:lnTo>
                <a:lnTo>
                  <a:pt x="1357691" y="209844"/>
                </a:lnTo>
                <a:lnTo>
                  <a:pt x="1361824" y="210194"/>
                </a:lnTo>
                <a:lnTo>
                  <a:pt x="1360870" y="214040"/>
                </a:lnTo>
                <a:lnTo>
                  <a:pt x="1361506" y="215439"/>
                </a:lnTo>
                <a:lnTo>
                  <a:pt x="1363732" y="216138"/>
                </a:lnTo>
                <a:lnTo>
                  <a:pt x="1362778" y="217886"/>
                </a:lnTo>
                <a:lnTo>
                  <a:pt x="1360234" y="219285"/>
                </a:lnTo>
                <a:lnTo>
                  <a:pt x="1355783" y="219984"/>
                </a:lnTo>
                <a:lnTo>
                  <a:pt x="1353557" y="218586"/>
                </a:lnTo>
                <a:lnTo>
                  <a:pt x="1351649" y="219635"/>
                </a:lnTo>
                <a:lnTo>
                  <a:pt x="1351649" y="221383"/>
                </a:lnTo>
                <a:lnTo>
                  <a:pt x="1353239" y="222781"/>
                </a:lnTo>
                <a:lnTo>
                  <a:pt x="1356419" y="221732"/>
                </a:lnTo>
                <a:lnTo>
                  <a:pt x="1362142" y="222082"/>
                </a:lnTo>
                <a:lnTo>
                  <a:pt x="1367547" y="221732"/>
                </a:lnTo>
                <a:lnTo>
                  <a:pt x="1368501" y="225579"/>
                </a:lnTo>
                <a:lnTo>
                  <a:pt x="1366276" y="227327"/>
                </a:lnTo>
                <a:lnTo>
                  <a:pt x="1365322" y="229425"/>
                </a:lnTo>
                <a:lnTo>
                  <a:pt x="1366912" y="230474"/>
                </a:lnTo>
                <a:lnTo>
                  <a:pt x="1365004" y="232222"/>
                </a:lnTo>
                <a:lnTo>
                  <a:pt x="1360870" y="233271"/>
                </a:lnTo>
                <a:lnTo>
                  <a:pt x="1357373" y="238516"/>
                </a:lnTo>
                <a:lnTo>
                  <a:pt x="1360234" y="238166"/>
                </a:lnTo>
                <a:lnTo>
                  <a:pt x="1362778" y="235369"/>
                </a:lnTo>
                <a:lnTo>
                  <a:pt x="1365958" y="235020"/>
                </a:lnTo>
                <a:lnTo>
                  <a:pt x="1368819" y="233621"/>
                </a:lnTo>
                <a:lnTo>
                  <a:pt x="1371999" y="238866"/>
                </a:lnTo>
                <a:lnTo>
                  <a:pt x="1370409" y="239215"/>
                </a:lnTo>
                <a:lnTo>
                  <a:pt x="1368501" y="241663"/>
                </a:lnTo>
                <a:lnTo>
                  <a:pt x="1368501" y="243761"/>
                </a:lnTo>
                <a:lnTo>
                  <a:pt x="1371999" y="242013"/>
                </a:lnTo>
                <a:lnTo>
                  <a:pt x="1374225" y="243062"/>
                </a:lnTo>
                <a:lnTo>
                  <a:pt x="1374225" y="244111"/>
                </a:lnTo>
                <a:lnTo>
                  <a:pt x="1377086" y="247957"/>
                </a:lnTo>
                <a:lnTo>
                  <a:pt x="1379630" y="250055"/>
                </a:lnTo>
                <a:lnTo>
                  <a:pt x="1380584" y="253202"/>
                </a:lnTo>
                <a:lnTo>
                  <a:pt x="1374543" y="258097"/>
                </a:lnTo>
                <a:lnTo>
                  <a:pt x="1371045" y="258097"/>
                </a:lnTo>
                <a:lnTo>
                  <a:pt x="1371045" y="260545"/>
                </a:lnTo>
                <a:lnTo>
                  <a:pt x="1379630" y="259845"/>
                </a:lnTo>
                <a:lnTo>
                  <a:pt x="1382174" y="263342"/>
                </a:lnTo>
                <a:lnTo>
                  <a:pt x="1380584" y="266838"/>
                </a:lnTo>
                <a:lnTo>
                  <a:pt x="1387579" y="269286"/>
                </a:lnTo>
                <a:lnTo>
                  <a:pt x="1388851" y="274181"/>
                </a:lnTo>
                <a:lnTo>
                  <a:pt x="1385671" y="277678"/>
                </a:lnTo>
                <a:lnTo>
                  <a:pt x="1382174" y="281524"/>
                </a:lnTo>
                <a:lnTo>
                  <a:pt x="1383128" y="286070"/>
                </a:lnTo>
                <a:lnTo>
                  <a:pt x="1380902" y="286769"/>
                </a:lnTo>
                <a:lnTo>
                  <a:pt x="1371999" y="281174"/>
                </a:lnTo>
                <a:lnTo>
                  <a:pt x="1371045" y="283272"/>
                </a:lnTo>
                <a:lnTo>
                  <a:pt x="1375496" y="285021"/>
                </a:lnTo>
                <a:lnTo>
                  <a:pt x="1375496" y="285720"/>
                </a:lnTo>
                <a:lnTo>
                  <a:pt x="1365640" y="287119"/>
                </a:lnTo>
                <a:lnTo>
                  <a:pt x="1362778" y="287818"/>
                </a:lnTo>
                <a:lnTo>
                  <a:pt x="1367865" y="289217"/>
                </a:lnTo>
                <a:lnTo>
                  <a:pt x="1378040" y="288867"/>
                </a:lnTo>
                <a:lnTo>
                  <a:pt x="1382492" y="289566"/>
                </a:lnTo>
                <a:lnTo>
                  <a:pt x="1383128" y="291315"/>
                </a:lnTo>
                <a:lnTo>
                  <a:pt x="1380584" y="291664"/>
                </a:lnTo>
                <a:lnTo>
                  <a:pt x="1378040" y="293762"/>
                </a:lnTo>
                <a:lnTo>
                  <a:pt x="1378676" y="295161"/>
                </a:lnTo>
                <a:lnTo>
                  <a:pt x="1383128" y="298308"/>
                </a:lnTo>
                <a:lnTo>
                  <a:pt x="1383763" y="300406"/>
                </a:lnTo>
                <a:lnTo>
                  <a:pt x="1380584" y="300056"/>
                </a:lnTo>
                <a:lnTo>
                  <a:pt x="1379312" y="303203"/>
                </a:lnTo>
                <a:lnTo>
                  <a:pt x="1389805" y="302504"/>
                </a:lnTo>
                <a:lnTo>
                  <a:pt x="1391077" y="309846"/>
                </a:lnTo>
                <a:lnTo>
                  <a:pt x="1392348" y="311595"/>
                </a:lnTo>
                <a:lnTo>
                  <a:pt x="1390759" y="313343"/>
                </a:lnTo>
                <a:lnTo>
                  <a:pt x="1399979" y="314392"/>
                </a:lnTo>
                <a:lnTo>
                  <a:pt x="1402523" y="316140"/>
                </a:lnTo>
                <a:lnTo>
                  <a:pt x="1402841" y="319987"/>
                </a:lnTo>
                <a:lnTo>
                  <a:pt x="1404749" y="318238"/>
                </a:lnTo>
                <a:lnTo>
                  <a:pt x="1407928" y="318238"/>
                </a:lnTo>
                <a:lnTo>
                  <a:pt x="1407928" y="321735"/>
                </a:lnTo>
                <a:lnTo>
                  <a:pt x="1406657" y="324532"/>
                </a:lnTo>
                <a:lnTo>
                  <a:pt x="1408246" y="326280"/>
                </a:lnTo>
                <a:lnTo>
                  <a:pt x="1408882" y="329078"/>
                </a:lnTo>
                <a:lnTo>
                  <a:pt x="1405385" y="333274"/>
                </a:lnTo>
                <a:lnTo>
                  <a:pt x="1405385" y="334672"/>
                </a:lnTo>
                <a:lnTo>
                  <a:pt x="1409518" y="332225"/>
                </a:lnTo>
                <a:lnTo>
                  <a:pt x="1413970" y="336071"/>
                </a:lnTo>
                <a:lnTo>
                  <a:pt x="1415559" y="334323"/>
                </a:lnTo>
                <a:lnTo>
                  <a:pt x="1418739" y="332574"/>
                </a:lnTo>
                <a:lnTo>
                  <a:pt x="1419057" y="335721"/>
                </a:lnTo>
                <a:lnTo>
                  <a:pt x="1422237" y="336770"/>
                </a:lnTo>
                <a:lnTo>
                  <a:pt x="1418421" y="347260"/>
                </a:lnTo>
                <a:lnTo>
                  <a:pt x="1420965" y="344463"/>
                </a:lnTo>
                <a:lnTo>
                  <a:pt x="1424780" y="338868"/>
                </a:lnTo>
                <a:lnTo>
                  <a:pt x="1427642" y="336420"/>
                </a:lnTo>
                <a:lnTo>
                  <a:pt x="1427324" y="341316"/>
                </a:lnTo>
                <a:lnTo>
                  <a:pt x="1428596" y="341316"/>
                </a:lnTo>
                <a:lnTo>
                  <a:pt x="1430504" y="338518"/>
                </a:lnTo>
                <a:lnTo>
                  <a:pt x="1431140" y="342714"/>
                </a:lnTo>
                <a:lnTo>
                  <a:pt x="1432093" y="345861"/>
                </a:lnTo>
                <a:lnTo>
                  <a:pt x="1434001" y="347959"/>
                </a:lnTo>
                <a:lnTo>
                  <a:pt x="1437817" y="349008"/>
                </a:lnTo>
                <a:lnTo>
                  <a:pt x="1442268" y="351456"/>
                </a:lnTo>
                <a:lnTo>
                  <a:pt x="1444494" y="350057"/>
                </a:lnTo>
                <a:lnTo>
                  <a:pt x="1444176" y="347610"/>
                </a:lnTo>
                <a:lnTo>
                  <a:pt x="1447356" y="345162"/>
                </a:lnTo>
                <a:lnTo>
                  <a:pt x="1449581" y="348309"/>
                </a:lnTo>
                <a:lnTo>
                  <a:pt x="1448945" y="351456"/>
                </a:lnTo>
                <a:lnTo>
                  <a:pt x="1452443" y="352155"/>
                </a:lnTo>
                <a:lnTo>
                  <a:pt x="1454669" y="353903"/>
                </a:lnTo>
                <a:lnTo>
                  <a:pt x="1456576" y="354603"/>
                </a:lnTo>
                <a:lnTo>
                  <a:pt x="1458166" y="357750"/>
                </a:lnTo>
                <a:lnTo>
                  <a:pt x="1456576" y="360197"/>
                </a:lnTo>
                <a:lnTo>
                  <a:pt x="1456576" y="361596"/>
                </a:lnTo>
                <a:lnTo>
                  <a:pt x="1456258" y="362645"/>
                </a:lnTo>
                <a:lnTo>
                  <a:pt x="1453397" y="363344"/>
                </a:lnTo>
                <a:lnTo>
                  <a:pt x="1451489" y="362645"/>
                </a:lnTo>
                <a:lnTo>
                  <a:pt x="1449263" y="362995"/>
                </a:lnTo>
                <a:lnTo>
                  <a:pt x="1444812" y="365092"/>
                </a:lnTo>
                <a:lnTo>
                  <a:pt x="1443222" y="366141"/>
                </a:lnTo>
                <a:lnTo>
                  <a:pt x="1443222" y="366841"/>
                </a:lnTo>
                <a:lnTo>
                  <a:pt x="1438453" y="370337"/>
                </a:lnTo>
                <a:lnTo>
                  <a:pt x="1428914" y="371736"/>
                </a:lnTo>
                <a:lnTo>
                  <a:pt x="1423508" y="373834"/>
                </a:lnTo>
                <a:lnTo>
                  <a:pt x="1420965" y="376631"/>
                </a:lnTo>
                <a:lnTo>
                  <a:pt x="1425098" y="376631"/>
                </a:lnTo>
                <a:lnTo>
                  <a:pt x="1429232" y="375233"/>
                </a:lnTo>
                <a:lnTo>
                  <a:pt x="1434001" y="372086"/>
                </a:lnTo>
                <a:lnTo>
                  <a:pt x="1435591" y="372785"/>
                </a:lnTo>
                <a:lnTo>
                  <a:pt x="1425098" y="378380"/>
                </a:lnTo>
                <a:lnTo>
                  <a:pt x="1420329" y="380128"/>
                </a:lnTo>
                <a:lnTo>
                  <a:pt x="1415559" y="380128"/>
                </a:lnTo>
                <a:lnTo>
                  <a:pt x="1410472" y="388520"/>
                </a:lnTo>
                <a:lnTo>
                  <a:pt x="1406657" y="387121"/>
                </a:lnTo>
                <a:lnTo>
                  <a:pt x="1403159" y="383974"/>
                </a:lnTo>
                <a:lnTo>
                  <a:pt x="1398708" y="382925"/>
                </a:lnTo>
                <a:lnTo>
                  <a:pt x="1394574" y="383275"/>
                </a:lnTo>
                <a:lnTo>
                  <a:pt x="1394892" y="386422"/>
                </a:lnTo>
                <a:lnTo>
                  <a:pt x="1400297" y="387121"/>
                </a:lnTo>
                <a:lnTo>
                  <a:pt x="1405067" y="389219"/>
                </a:lnTo>
                <a:lnTo>
                  <a:pt x="1408564" y="391667"/>
                </a:lnTo>
                <a:lnTo>
                  <a:pt x="1407293" y="400408"/>
                </a:lnTo>
                <a:lnTo>
                  <a:pt x="1411108" y="398310"/>
                </a:lnTo>
                <a:lnTo>
                  <a:pt x="1415242" y="394813"/>
                </a:lnTo>
                <a:lnTo>
                  <a:pt x="1416831" y="392366"/>
                </a:lnTo>
                <a:lnTo>
                  <a:pt x="1420647" y="389569"/>
                </a:lnTo>
                <a:lnTo>
                  <a:pt x="1424144" y="385722"/>
                </a:lnTo>
                <a:lnTo>
                  <a:pt x="1429550" y="383275"/>
                </a:lnTo>
                <a:lnTo>
                  <a:pt x="1432729" y="378380"/>
                </a:lnTo>
                <a:lnTo>
                  <a:pt x="1436863" y="375932"/>
                </a:lnTo>
                <a:lnTo>
                  <a:pt x="1445766" y="373484"/>
                </a:lnTo>
                <a:lnTo>
                  <a:pt x="1450853" y="374533"/>
                </a:lnTo>
                <a:lnTo>
                  <a:pt x="1452761" y="373834"/>
                </a:lnTo>
                <a:lnTo>
                  <a:pt x="1449899" y="372435"/>
                </a:lnTo>
                <a:lnTo>
                  <a:pt x="1445448" y="371386"/>
                </a:lnTo>
                <a:lnTo>
                  <a:pt x="1440360" y="372435"/>
                </a:lnTo>
                <a:lnTo>
                  <a:pt x="1442904" y="370687"/>
                </a:lnTo>
                <a:lnTo>
                  <a:pt x="1448309" y="369638"/>
                </a:lnTo>
                <a:lnTo>
                  <a:pt x="1456894" y="370337"/>
                </a:lnTo>
                <a:lnTo>
                  <a:pt x="1460710" y="370337"/>
                </a:lnTo>
                <a:lnTo>
                  <a:pt x="1461346" y="372086"/>
                </a:lnTo>
                <a:lnTo>
                  <a:pt x="1461028" y="375582"/>
                </a:lnTo>
                <a:lnTo>
                  <a:pt x="1461664" y="379079"/>
                </a:lnTo>
                <a:lnTo>
                  <a:pt x="1461982" y="383275"/>
                </a:lnTo>
                <a:lnTo>
                  <a:pt x="1459756" y="386771"/>
                </a:lnTo>
                <a:lnTo>
                  <a:pt x="1459438" y="390268"/>
                </a:lnTo>
                <a:lnTo>
                  <a:pt x="1460074" y="395862"/>
                </a:lnTo>
                <a:lnTo>
                  <a:pt x="1461028" y="395862"/>
                </a:lnTo>
                <a:lnTo>
                  <a:pt x="1464843" y="386422"/>
                </a:lnTo>
                <a:lnTo>
                  <a:pt x="1467705" y="383974"/>
                </a:lnTo>
                <a:lnTo>
                  <a:pt x="1471838" y="383624"/>
                </a:lnTo>
                <a:lnTo>
                  <a:pt x="1474382" y="384673"/>
                </a:lnTo>
                <a:lnTo>
                  <a:pt x="1473110" y="386422"/>
                </a:lnTo>
                <a:lnTo>
                  <a:pt x="1483921" y="390618"/>
                </a:lnTo>
                <a:lnTo>
                  <a:pt x="1484239" y="391667"/>
                </a:lnTo>
                <a:lnTo>
                  <a:pt x="1482331" y="393065"/>
                </a:lnTo>
                <a:lnTo>
                  <a:pt x="1484239" y="396562"/>
                </a:lnTo>
                <a:lnTo>
                  <a:pt x="1486465" y="397960"/>
                </a:lnTo>
                <a:lnTo>
                  <a:pt x="1486783" y="400058"/>
                </a:lnTo>
                <a:lnTo>
                  <a:pt x="1488054" y="400758"/>
                </a:lnTo>
                <a:lnTo>
                  <a:pt x="1488054" y="403555"/>
                </a:lnTo>
                <a:lnTo>
                  <a:pt x="1486465" y="404254"/>
                </a:lnTo>
                <a:lnTo>
                  <a:pt x="1484875" y="406003"/>
                </a:lnTo>
                <a:lnTo>
                  <a:pt x="1477880" y="402856"/>
                </a:lnTo>
                <a:lnTo>
                  <a:pt x="1480105" y="407401"/>
                </a:lnTo>
                <a:lnTo>
                  <a:pt x="1481695" y="408100"/>
                </a:lnTo>
                <a:lnTo>
                  <a:pt x="1484239" y="408100"/>
                </a:lnTo>
                <a:lnTo>
                  <a:pt x="1485511" y="412996"/>
                </a:lnTo>
                <a:lnTo>
                  <a:pt x="1484239" y="414045"/>
                </a:lnTo>
                <a:lnTo>
                  <a:pt x="1484239" y="415443"/>
                </a:lnTo>
                <a:lnTo>
                  <a:pt x="1487101" y="420339"/>
                </a:lnTo>
                <a:lnTo>
                  <a:pt x="1487101" y="421038"/>
                </a:lnTo>
                <a:lnTo>
                  <a:pt x="1483921" y="420688"/>
                </a:lnTo>
                <a:lnTo>
                  <a:pt x="1482967" y="422786"/>
                </a:lnTo>
                <a:lnTo>
                  <a:pt x="1488372" y="424534"/>
                </a:lnTo>
                <a:lnTo>
                  <a:pt x="1489962" y="428730"/>
                </a:lnTo>
                <a:lnTo>
                  <a:pt x="1485193" y="428381"/>
                </a:lnTo>
                <a:lnTo>
                  <a:pt x="1482967" y="427332"/>
                </a:lnTo>
                <a:lnTo>
                  <a:pt x="1484239" y="429779"/>
                </a:lnTo>
                <a:lnTo>
                  <a:pt x="1487419" y="432227"/>
                </a:lnTo>
                <a:lnTo>
                  <a:pt x="1489326" y="434675"/>
                </a:lnTo>
                <a:lnTo>
                  <a:pt x="1486465" y="438521"/>
                </a:lnTo>
                <a:lnTo>
                  <a:pt x="1482967" y="443416"/>
                </a:lnTo>
                <a:lnTo>
                  <a:pt x="1477244" y="447612"/>
                </a:lnTo>
                <a:lnTo>
                  <a:pt x="1472156" y="454605"/>
                </a:lnTo>
                <a:lnTo>
                  <a:pt x="1468659" y="454955"/>
                </a:lnTo>
                <a:lnTo>
                  <a:pt x="1467705" y="456703"/>
                </a:lnTo>
                <a:lnTo>
                  <a:pt x="1462936" y="456703"/>
                </a:lnTo>
                <a:lnTo>
                  <a:pt x="1455622" y="456353"/>
                </a:lnTo>
                <a:lnTo>
                  <a:pt x="1451171" y="458801"/>
                </a:lnTo>
                <a:lnTo>
                  <a:pt x="1441314" y="460899"/>
                </a:lnTo>
                <a:lnTo>
                  <a:pt x="1437499" y="464046"/>
                </a:lnTo>
                <a:lnTo>
                  <a:pt x="1434001" y="469640"/>
                </a:lnTo>
                <a:lnTo>
                  <a:pt x="1432411" y="469291"/>
                </a:lnTo>
                <a:lnTo>
                  <a:pt x="1428596" y="476284"/>
                </a:lnTo>
                <a:lnTo>
                  <a:pt x="1423191" y="484326"/>
                </a:lnTo>
                <a:lnTo>
                  <a:pt x="1419693" y="486424"/>
                </a:lnTo>
                <a:lnTo>
                  <a:pt x="1415877" y="491319"/>
                </a:lnTo>
                <a:lnTo>
                  <a:pt x="1413016" y="493068"/>
                </a:lnTo>
                <a:lnTo>
                  <a:pt x="1411108" y="493068"/>
                </a:lnTo>
                <a:lnTo>
                  <a:pt x="1409518" y="491319"/>
                </a:lnTo>
                <a:lnTo>
                  <a:pt x="1411108" y="487473"/>
                </a:lnTo>
                <a:lnTo>
                  <a:pt x="1408882" y="488522"/>
                </a:lnTo>
                <a:lnTo>
                  <a:pt x="1406975" y="492368"/>
                </a:lnTo>
                <a:lnTo>
                  <a:pt x="1394256" y="494466"/>
                </a:lnTo>
                <a:lnTo>
                  <a:pt x="1385989" y="497963"/>
                </a:lnTo>
                <a:lnTo>
                  <a:pt x="1384081" y="496914"/>
                </a:lnTo>
                <a:lnTo>
                  <a:pt x="1383763" y="494816"/>
                </a:lnTo>
                <a:lnTo>
                  <a:pt x="1380902" y="493068"/>
                </a:lnTo>
                <a:lnTo>
                  <a:pt x="1375179" y="492368"/>
                </a:lnTo>
                <a:lnTo>
                  <a:pt x="1360870" y="492368"/>
                </a:lnTo>
                <a:lnTo>
                  <a:pt x="1355783" y="493767"/>
                </a:lnTo>
                <a:lnTo>
                  <a:pt x="1345608" y="491319"/>
                </a:lnTo>
                <a:lnTo>
                  <a:pt x="1343382" y="491319"/>
                </a:lnTo>
                <a:lnTo>
                  <a:pt x="1335433" y="490620"/>
                </a:lnTo>
                <a:lnTo>
                  <a:pt x="1326849" y="493068"/>
                </a:lnTo>
                <a:lnTo>
                  <a:pt x="1323987" y="492368"/>
                </a:lnTo>
                <a:lnTo>
                  <a:pt x="1319853" y="492368"/>
                </a:lnTo>
                <a:lnTo>
                  <a:pt x="1314448" y="493068"/>
                </a:lnTo>
                <a:lnTo>
                  <a:pt x="1310315" y="492368"/>
                </a:lnTo>
                <a:lnTo>
                  <a:pt x="1307771" y="493767"/>
                </a:lnTo>
                <a:lnTo>
                  <a:pt x="1303637" y="493767"/>
                </a:lnTo>
                <a:lnTo>
                  <a:pt x="1302048" y="494466"/>
                </a:lnTo>
                <a:lnTo>
                  <a:pt x="1301730" y="496914"/>
                </a:lnTo>
                <a:lnTo>
                  <a:pt x="1298550" y="496564"/>
                </a:lnTo>
                <a:lnTo>
                  <a:pt x="1297278" y="497963"/>
                </a:lnTo>
                <a:lnTo>
                  <a:pt x="1295370" y="499361"/>
                </a:lnTo>
                <a:lnTo>
                  <a:pt x="1293463" y="501809"/>
                </a:lnTo>
                <a:lnTo>
                  <a:pt x="1290283" y="506355"/>
                </a:lnTo>
                <a:lnTo>
                  <a:pt x="1288693" y="512648"/>
                </a:lnTo>
                <a:lnTo>
                  <a:pt x="1285832" y="519292"/>
                </a:lnTo>
                <a:lnTo>
                  <a:pt x="1285196" y="520341"/>
                </a:lnTo>
                <a:lnTo>
                  <a:pt x="1273113" y="521040"/>
                </a:lnTo>
                <a:lnTo>
                  <a:pt x="1269616" y="524886"/>
                </a:lnTo>
                <a:lnTo>
                  <a:pt x="1267708" y="524886"/>
                </a:lnTo>
                <a:lnTo>
                  <a:pt x="1267708" y="526635"/>
                </a:lnTo>
                <a:lnTo>
                  <a:pt x="1261667" y="533278"/>
                </a:lnTo>
                <a:lnTo>
                  <a:pt x="1258487" y="535027"/>
                </a:lnTo>
                <a:lnTo>
                  <a:pt x="1249584" y="550412"/>
                </a:lnTo>
                <a:lnTo>
                  <a:pt x="1246087" y="553209"/>
                </a:lnTo>
                <a:lnTo>
                  <a:pt x="1242589" y="553908"/>
                </a:lnTo>
                <a:lnTo>
                  <a:pt x="1242907" y="559503"/>
                </a:lnTo>
                <a:lnTo>
                  <a:pt x="1235912" y="573839"/>
                </a:lnTo>
                <a:lnTo>
                  <a:pt x="1234322" y="573839"/>
                </a:lnTo>
                <a:lnTo>
                  <a:pt x="1227327" y="581531"/>
                </a:lnTo>
                <a:lnTo>
                  <a:pt x="1219060" y="590622"/>
                </a:lnTo>
                <a:lnTo>
                  <a:pt x="1219060" y="591671"/>
                </a:lnTo>
                <a:lnTo>
                  <a:pt x="1223511" y="590622"/>
                </a:lnTo>
                <a:lnTo>
                  <a:pt x="1227009" y="588175"/>
                </a:lnTo>
                <a:lnTo>
                  <a:pt x="1227009" y="586776"/>
                </a:lnTo>
                <a:lnTo>
                  <a:pt x="1228599" y="586077"/>
                </a:lnTo>
                <a:lnTo>
                  <a:pt x="1233368" y="579783"/>
                </a:lnTo>
                <a:lnTo>
                  <a:pt x="1236230" y="575237"/>
                </a:lnTo>
                <a:lnTo>
                  <a:pt x="1239409" y="572090"/>
                </a:lnTo>
                <a:lnTo>
                  <a:pt x="1242589" y="568244"/>
                </a:lnTo>
                <a:lnTo>
                  <a:pt x="1246405" y="559852"/>
                </a:lnTo>
                <a:lnTo>
                  <a:pt x="1249584" y="556705"/>
                </a:lnTo>
                <a:lnTo>
                  <a:pt x="1256579" y="549013"/>
                </a:lnTo>
                <a:lnTo>
                  <a:pt x="1258487" y="547614"/>
                </a:lnTo>
                <a:lnTo>
                  <a:pt x="1261667" y="546915"/>
                </a:lnTo>
                <a:lnTo>
                  <a:pt x="1263574" y="544467"/>
                </a:lnTo>
                <a:lnTo>
                  <a:pt x="1267072" y="541670"/>
                </a:lnTo>
                <a:lnTo>
                  <a:pt x="1271205" y="539922"/>
                </a:lnTo>
                <a:lnTo>
                  <a:pt x="1281380" y="533278"/>
                </a:lnTo>
                <a:lnTo>
                  <a:pt x="1298550" y="524886"/>
                </a:lnTo>
                <a:lnTo>
                  <a:pt x="1308089" y="522439"/>
                </a:lnTo>
                <a:lnTo>
                  <a:pt x="1312540" y="522788"/>
                </a:lnTo>
                <a:lnTo>
                  <a:pt x="1316038" y="522089"/>
                </a:lnTo>
                <a:lnTo>
                  <a:pt x="1324941" y="522788"/>
                </a:lnTo>
                <a:lnTo>
                  <a:pt x="1333526" y="526984"/>
                </a:lnTo>
                <a:lnTo>
                  <a:pt x="1337659" y="530131"/>
                </a:lnTo>
                <a:lnTo>
                  <a:pt x="1339885" y="535726"/>
                </a:lnTo>
                <a:lnTo>
                  <a:pt x="1337659" y="534327"/>
                </a:lnTo>
                <a:lnTo>
                  <a:pt x="1337023" y="535376"/>
                </a:lnTo>
                <a:lnTo>
                  <a:pt x="1338931" y="537824"/>
                </a:lnTo>
                <a:lnTo>
                  <a:pt x="1338931" y="543418"/>
                </a:lnTo>
                <a:lnTo>
                  <a:pt x="1335433" y="546915"/>
                </a:lnTo>
                <a:lnTo>
                  <a:pt x="1327802" y="553908"/>
                </a:lnTo>
                <a:lnTo>
                  <a:pt x="1322715" y="556705"/>
                </a:lnTo>
                <a:lnTo>
                  <a:pt x="1316674" y="556356"/>
                </a:lnTo>
                <a:lnTo>
                  <a:pt x="1311904" y="553908"/>
                </a:lnTo>
                <a:lnTo>
                  <a:pt x="1305227" y="554957"/>
                </a:lnTo>
                <a:lnTo>
                  <a:pt x="1300140" y="557055"/>
                </a:lnTo>
                <a:lnTo>
                  <a:pt x="1298868" y="558104"/>
                </a:lnTo>
                <a:lnTo>
                  <a:pt x="1303637" y="558104"/>
                </a:lnTo>
                <a:lnTo>
                  <a:pt x="1312222" y="560901"/>
                </a:lnTo>
                <a:lnTo>
                  <a:pt x="1313812" y="565796"/>
                </a:lnTo>
                <a:lnTo>
                  <a:pt x="1315402" y="567195"/>
                </a:lnTo>
                <a:lnTo>
                  <a:pt x="1324623" y="561950"/>
                </a:lnTo>
                <a:lnTo>
                  <a:pt x="1325895" y="562300"/>
                </a:lnTo>
                <a:lnTo>
                  <a:pt x="1325259" y="564048"/>
                </a:lnTo>
                <a:lnTo>
                  <a:pt x="1328120" y="564398"/>
                </a:lnTo>
                <a:lnTo>
                  <a:pt x="1330028" y="566146"/>
                </a:lnTo>
                <a:lnTo>
                  <a:pt x="1329710" y="569643"/>
                </a:lnTo>
                <a:lnTo>
                  <a:pt x="1326849" y="578384"/>
                </a:lnTo>
                <a:lnTo>
                  <a:pt x="1321761" y="583979"/>
                </a:lnTo>
                <a:lnTo>
                  <a:pt x="1321761" y="584678"/>
                </a:lnTo>
                <a:lnTo>
                  <a:pt x="1324305" y="584328"/>
                </a:lnTo>
                <a:lnTo>
                  <a:pt x="1329074" y="585028"/>
                </a:lnTo>
                <a:lnTo>
                  <a:pt x="1328438" y="592021"/>
                </a:lnTo>
                <a:lnTo>
                  <a:pt x="1329074" y="594818"/>
                </a:lnTo>
                <a:lnTo>
                  <a:pt x="1330346" y="597965"/>
                </a:lnTo>
                <a:lnTo>
                  <a:pt x="1331618" y="601462"/>
                </a:lnTo>
                <a:lnTo>
                  <a:pt x="1333208" y="603909"/>
                </a:lnTo>
                <a:lnTo>
                  <a:pt x="1335116" y="606007"/>
                </a:lnTo>
                <a:lnTo>
                  <a:pt x="1334798" y="607406"/>
                </a:lnTo>
                <a:lnTo>
                  <a:pt x="1340203" y="607756"/>
                </a:lnTo>
                <a:lnTo>
                  <a:pt x="1346880" y="611252"/>
                </a:lnTo>
                <a:lnTo>
                  <a:pt x="1348152" y="612651"/>
                </a:lnTo>
                <a:lnTo>
                  <a:pt x="1345290" y="614399"/>
                </a:lnTo>
                <a:lnTo>
                  <a:pt x="1344972" y="616497"/>
                </a:lnTo>
                <a:lnTo>
                  <a:pt x="1347834" y="617896"/>
                </a:lnTo>
                <a:lnTo>
                  <a:pt x="1351331" y="618245"/>
                </a:lnTo>
                <a:lnTo>
                  <a:pt x="1356419" y="620343"/>
                </a:lnTo>
                <a:lnTo>
                  <a:pt x="1365322" y="621742"/>
                </a:lnTo>
                <a:lnTo>
                  <a:pt x="1366276" y="623840"/>
                </a:lnTo>
                <a:lnTo>
                  <a:pt x="1373589" y="622791"/>
                </a:lnTo>
                <a:lnTo>
                  <a:pt x="1379630" y="618245"/>
                </a:lnTo>
                <a:lnTo>
                  <a:pt x="1381220" y="621742"/>
                </a:lnTo>
                <a:lnTo>
                  <a:pt x="1380584" y="624539"/>
                </a:lnTo>
                <a:lnTo>
                  <a:pt x="1382492" y="624189"/>
                </a:lnTo>
                <a:lnTo>
                  <a:pt x="1385671" y="624539"/>
                </a:lnTo>
                <a:lnTo>
                  <a:pt x="1388851" y="624189"/>
                </a:lnTo>
                <a:lnTo>
                  <a:pt x="1391077" y="627336"/>
                </a:lnTo>
                <a:lnTo>
                  <a:pt x="1392348" y="629085"/>
                </a:lnTo>
                <a:lnTo>
                  <a:pt x="1390123" y="630134"/>
                </a:lnTo>
                <a:lnTo>
                  <a:pt x="1389805" y="632232"/>
                </a:lnTo>
                <a:lnTo>
                  <a:pt x="1394892" y="632931"/>
                </a:lnTo>
                <a:lnTo>
                  <a:pt x="1396164" y="633630"/>
                </a:lnTo>
                <a:lnTo>
                  <a:pt x="1394256" y="635379"/>
                </a:lnTo>
                <a:lnTo>
                  <a:pt x="1391077" y="635029"/>
                </a:lnTo>
                <a:lnTo>
                  <a:pt x="1388215" y="637127"/>
                </a:lnTo>
                <a:lnTo>
                  <a:pt x="1385989" y="636078"/>
                </a:lnTo>
                <a:lnTo>
                  <a:pt x="1381538" y="639225"/>
                </a:lnTo>
                <a:lnTo>
                  <a:pt x="1375179" y="642372"/>
                </a:lnTo>
                <a:lnTo>
                  <a:pt x="1372317" y="644470"/>
                </a:lnTo>
                <a:lnTo>
                  <a:pt x="1370727" y="644819"/>
                </a:lnTo>
                <a:lnTo>
                  <a:pt x="1370091" y="646568"/>
                </a:lnTo>
                <a:lnTo>
                  <a:pt x="1367230" y="646218"/>
                </a:lnTo>
                <a:lnTo>
                  <a:pt x="1363732" y="649015"/>
                </a:lnTo>
                <a:lnTo>
                  <a:pt x="1360552" y="649365"/>
                </a:lnTo>
                <a:lnTo>
                  <a:pt x="1359916" y="648666"/>
                </a:lnTo>
                <a:lnTo>
                  <a:pt x="1357373" y="650064"/>
                </a:lnTo>
                <a:lnTo>
                  <a:pt x="1355147" y="651813"/>
                </a:lnTo>
                <a:lnTo>
                  <a:pt x="1351331" y="650064"/>
                </a:lnTo>
                <a:lnTo>
                  <a:pt x="1351967" y="654610"/>
                </a:lnTo>
                <a:lnTo>
                  <a:pt x="1351649" y="656358"/>
                </a:lnTo>
                <a:lnTo>
                  <a:pt x="1347834" y="656358"/>
                </a:lnTo>
                <a:lnTo>
                  <a:pt x="1345608" y="653561"/>
                </a:lnTo>
                <a:lnTo>
                  <a:pt x="1345608" y="651813"/>
                </a:lnTo>
                <a:lnTo>
                  <a:pt x="1343065" y="656358"/>
                </a:lnTo>
                <a:lnTo>
                  <a:pt x="1341793" y="653561"/>
                </a:lnTo>
                <a:lnTo>
                  <a:pt x="1340203" y="656708"/>
                </a:lnTo>
                <a:lnTo>
                  <a:pt x="1339567" y="661603"/>
                </a:lnTo>
                <a:lnTo>
                  <a:pt x="1336387" y="664051"/>
                </a:lnTo>
                <a:lnTo>
                  <a:pt x="1331936" y="669995"/>
                </a:lnTo>
                <a:lnTo>
                  <a:pt x="1331300" y="671743"/>
                </a:lnTo>
                <a:lnTo>
                  <a:pt x="1327802" y="673491"/>
                </a:lnTo>
                <a:lnTo>
                  <a:pt x="1325895" y="678037"/>
                </a:lnTo>
                <a:lnTo>
                  <a:pt x="1323351" y="676638"/>
                </a:lnTo>
                <a:lnTo>
                  <a:pt x="1321443" y="677338"/>
                </a:lnTo>
                <a:lnTo>
                  <a:pt x="1321125" y="681184"/>
                </a:lnTo>
                <a:lnTo>
                  <a:pt x="1319218" y="682582"/>
                </a:lnTo>
                <a:lnTo>
                  <a:pt x="1317946" y="682582"/>
                </a:lnTo>
                <a:lnTo>
                  <a:pt x="1314448" y="681883"/>
                </a:lnTo>
                <a:lnTo>
                  <a:pt x="1312858" y="676988"/>
                </a:lnTo>
                <a:lnTo>
                  <a:pt x="1311268" y="674540"/>
                </a:lnTo>
                <a:lnTo>
                  <a:pt x="1308725" y="674540"/>
                </a:lnTo>
                <a:lnTo>
                  <a:pt x="1307135" y="669295"/>
                </a:lnTo>
                <a:lnTo>
                  <a:pt x="1306817" y="664051"/>
                </a:lnTo>
                <a:lnTo>
                  <a:pt x="1307453" y="659855"/>
                </a:lnTo>
                <a:lnTo>
                  <a:pt x="1311268" y="653561"/>
                </a:lnTo>
                <a:lnTo>
                  <a:pt x="1309679" y="655659"/>
                </a:lnTo>
                <a:lnTo>
                  <a:pt x="1306181" y="657757"/>
                </a:lnTo>
                <a:lnTo>
                  <a:pt x="1307135" y="654959"/>
                </a:lnTo>
                <a:lnTo>
                  <a:pt x="1312222" y="650764"/>
                </a:lnTo>
                <a:lnTo>
                  <a:pt x="1314130" y="651113"/>
                </a:lnTo>
                <a:lnTo>
                  <a:pt x="1317310" y="649365"/>
                </a:lnTo>
                <a:lnTo>
                  <a:pt x="1317310" y="647267"/>
                </a:lnTo>
                <a:lnTo>
                  <a:pt x="1324623" y="641672"/>
                </a:lnTo>
                <a:lnTo>
                  <a:pt x="1331936" y="636777"/>
                </a:lnTo>
                <a:lnTo>
                  <a:pt x="1336387" y="633980"/>
                </a:lnTo>
                <a:lnTo>
                  <a:pt x="1337659" y="635728"/>
                </a:lnTo>
                <a:lnTo>
                  <a:pt x="1338295" y="638525"/>
                </a:lnTo>
                <a:lnTo>
                  <a:pt x="1341157" y="639924"/>
                </a:lnTo>
                <a:lnTo>
                  <a:pt x="1344018" y="636078"/>
                </a:lnTo>
                <a:lnTo>
                  <a:pt x="1347198" y="634330"/>
                </a:lnTo>
                <a:lnTo>
                  <a:pt x="1354829" y="633281"/>
                </a:lnTo>
                <a:lnTo>
                  <a:pt x="1355147" y="631532"/>
                </a:lnTo>
                <a:lnTo>
                  <a:pt x="1350378" y="631183"/>
                </a:lnTo>
                <a:lnTo>
                  <a:pt x="1345608" y="632232"/>
                </a:lnTo>
                <a:lnTo>
                  <a:pt x="1337659" y="630483"/>
                </a:lnTo>
                <a:lnTo>
                  <a:pt x="1333526" y="632931"/>
                </a:lnTo>
                <a:lnTo>
                  <a:pt x="1330028" y="633281"/>
                </a:lnTo>
                <a:lnTo>
                  <a:pt x="1329710" y="629085"/>
                </a:lnTo>
                <a:lnTo>
                  <a:pt x="1334162" y="625588"/>
                </a:lnTo>
                <a:lnTo>
                  <a:pt x="1337659" y="620343"/>
                </a:lnTo>
                <a:lnTo>
                  <a:pt x="1335116" y="620343"/>
                </a:lnTo>
                <a:lnTo>
                  <a:pt x="1334480" y="617896"/>
                </a:lnTo>
                <a:lnTo>
                  <a:pt x="1331300" y="623840"/>
                </a:lnTo>
                <a:lnTo>
                  <a:pt x="1327802" y="624539"/>
                </a:lnTo>
                <a:lnTo>
                  <a:pt x="1317628" y="633281"/>
                </a:lnTo>
                <a:lnTo>
                  <a:pt x="1314448" y="635029"/>
                </a:lnTo>
                <a:lnTo>
                  <a:pt x="1311268" y="635379"/>
                </a:lnTo>
                <a:lnTo>
                  <a:pt x="1308725" y="635029"/>
                </a:lnTo>
                <a:lnTo>
                  <a:pt x="1306817" y="637127"/>
                </a:lnTo>
                <a:lnTo>
                  <a:pt x="1303955" y="638875"/>
                </a:lnTo>
                <a:lnTo>
                  <a:pt x="1296960" y="639924"/>
                </a:lnTo>
                <a:lnTo>
                  <a:pt x="1295370" y="639574"/>
                </a:lnTo>
                <a:lnTo>
                  <a:pt x="1293463" y="638525"/>
                </a:lnTo>
                <a:lnTo>
                  <a:pt x="1290283" y="637476"/>
                </a:lnTo>
                <a:lnTo>
                  <a:pt x="1289965" y="638875"/>
                </a:lnTo>
                <a:lnTo>
                  <a:pt x="1288375" y="638875"/>
                </a:lnTo>
                <a:lnTo>
                  <a:pt x="1285514" y="638525"/>
                </a:lnTo>
                <a:lnTo>
                  <a:pt x="1282970" y="636078"/>
                </a:lnTo>
                <a:lnTo>
                  <a:pt x="1282016" y="634330"/>
                </a:lnTo>
                <a:lnTo>
                  <a:pt x="1281698" y="632931"/>
                </a:lnTo>
                <a:lnTo>
                  <a:pt x="1281698" y="627336"/>
                </a:lnTo>
                <a:lnTo>
                  <a:pt x="1276929" y="624539"/>
                </a:lnTo>
                <a:lnTo>
                  <a:pt x="1276929" y="604958"/>
                </a:lnTo>
                <a:lnTo>
                  <a:pt x="1276929" y="587126"/>
                </a:lnTo>
                <a:lnTo>
                  <a:pt x="1268662" y="578384"/>
                </a:lnTo>
                <a:lnTo>
                  <a:pt x="1266436" y="578384"/>
                </a:lnTo>
                <a:lnTo>
                  <a:pt x="1264210" y="582230"/>
                </a:lnTo>
                <a:lnTo>
                  <a:pt x="1258487" y="583279"/>
                </a:lnTo>
                <a:lnTo>
                  <a:pt x="1254672" y="581531"/>
                </a:lnTo>
                <a:lnTo>
                  <a:pt x="1254036" y="580482"/>
                </a:lnTo>
                <a:lnTo>
                  <a:pt x="1253082" y="578384"/>
                </a:lnTo>
                <a:lnTo>
                  <a:pt x="1250856" y="575937"/>
                </a:lnTo>
                <a:lnTo>
                  <a:pt x="1248948" y="575587"/>
                </a:lnTo>
                <a:lnTo>
                  <a:pt x="1247041" y="576986"/>
                </a:lnTo>
                <a:lnTo>
                  <a:pt x="1238456" y="592720"/>
                </a:lnTo>
                <a:lnTo>
                  <a:pt x="1237184" y="601112"/>
                </a:lnTo>
                <a:lnTo>
                  <a:pt x="1235276" y="605308"/>
                </a:lnTo>
                <a:lnTo>
                  <a:pt x="1234958" y="607406"/>
                </a:lnTo>
                <a:lnTo>
                  <a:pt x="1233368" y="610553"/>
                </a:lnTo>
                <a:lnTo>
                  <a:pt x="1232414" y="613000"/>
                </a:lnTo>
                <a:lnTo>
                  <a:pt x="1231142" y="625588"/>
                </a:lnTo>
                <a:lnTo>
                  <a:pt x="1230825" y="626287"/>
                </a:lnTo>
                <a:lnTo>
                  <a:pt x="1228599" y="628036"/>
                </a:lnTo>
                <a:lnTo>
                  <a:pt x="1227645" y="629784"/>
                </a:lnTo>
                <a:lnTo>
                  <a:pt x="1227327" y="631532"/>
                </a:lnTo>
                <a:lnTo>
                  <a:pt x="1227645" y="633630"/>
                </a:lnTo>
                <a:lnTo>
                  <a:pt x="1227645" y="634330"/>
                </a:lnTo>
                <a:lnTo>
                  <a:pt x="1225419" y="633281"/>
                </a:lnTo>
                <a:lnTo>
                  <a:pt x="1225101" y="633630"/>
                </a:lnTo>
                <a:lnTo>
                  <a:pt x="1225101" y="635728"/>
                </a:lnTo>
                <a:lnTo>
                  <a:pt x="1221604" y="634330"/>
                </a:lnTo>
                <a:lnTo>
                  <a:pt x="1218742" y="635379"/>
                </a:lnTo>
                <a:lnTo>
                  <a:pt x="1218106" y="636078"/>
                </a:lnTo>
                <a:lnTo>
                  <a:pt x="1213973" y="636777"/>
                </a:lnTo>
                <a:lnTo>
                  <a:pt x="1213019" y="637826"/>
                </a:lnTo>
                <a:lnTo>
                  <a:pt x="1211111" y="643421"/>
                </a:lnTo>
                <a:lnTo>
                  <a:pt x="1210475" y="643421"/>
                </a:lnTo>
                <a:lnTo>
                  <a:pt x="1179315" y="643421"/>
                </a:lnTo>
                <a:lnTo>
                  <a:pt x="1155468" y="643421"/>
                </a:lnTo>
                <a:lnTo>
                  <a:pt x="1150698" y="643421"/>
                </a:lnTo>
                <a:lnTo>
                  <a:pt x="1145611" y="648666"/>
                </a:lnTo>
                <a:lnTo>
                  <a:pt x="1139570" y="652512"/>
                </a:lnTo>
                <a:lnTo>
                  <a:pt x="1138616" y="654260"/>
                </a:lnTo>
                <a:lnTo>
                  <a:pt x="1138298" y="654610"/>
                </a:lnTo>
                <a:lnTo>
                  <a:pt x="1134164" y="659855"/>
                </a:lnTo>
                <a:lnTo>
                  <a:pt x="1130031" y="660554"/>
                </a:lnTo>
                <a:lnTo>
                  <a:pt x="1120492" y="665449"/>
                </a:lnTo>
                <a:lnTo>
                  <a:pt x="1117313" y="667547"/>
                </a:lnTo>
                <a:lnTo>
                  <a:pt x="1116359" y="665100"/>
                </a:lnTo>
                <a:lnTo>
                  <a:pt x="1115405" y="665100"/>
                </a:lnTo>
                <a:lnTo>
                  <a:pt x="1112543" y="665449"/>
                </a:lnTo>
                <a:lnTo>
                  <a:pt x="1112225" y="666848"/>
                </a:lnTo>
                <a:lnTo>
                  <a:pt x="1113815" y="666848"/>
                </a:lnTo>
                <a:lnTo>
                  <a:pt x="1115723" y="670694"/>
                </a:lnTo>
                <a:lnTo>
                  <a:pt x="1116041" y="672442"/>
                </a:lnTo>
                <a:lnTo>
                  <a:pt x="1113179" y="672792"/>
                </a:lnTo>
                <a:lnTo>
                  <a:pt x="1111907" y="671393"/>
                </a:lnTo>
                <a:lnTo>
                  <a:pt x="1108092" y="671044"/>
                </a:lnTo>
                <a:lnTo>
                  <a:pt x="1106184" y="669995"/>
                </a:lnTo>
                <a:lnTo>
                  <a:pt x="1102050" y="669645"/>
                </a:lnTo>
                <a:lnTo>
                  <a:pt x="1096645" y="669995"/>
                </a:lnTo>
                <a:lnTo>
                  <a:pt x="1078521" y="676289"/>
                </a:lnTo>
                <a:lnTo>
                  <a:pt x="1073752" y="680135"/>
                </a:lnTo>
                <a:lnTo>
                  <a:pt x="1071844" y="681883"/>
                </a:lnTo>
                <a:lnTo>
                  <a:pt x="1071208" y="683981"/>
                </a:lnTo>
                <a:lnTo>
                  <a:pt x="1067711" y="688527"/>
                </a:lnTo>
                <a:lnTo>
                  <a:pt x="1074706" y="691324"/>
                </a:lnTo>
                <a:lnTo>
                  <a:pt x="1077250" y="690275"/>
                </a:lnTo>
                <a:lnTo>
                  <a:pt x="1080429" y="689925"/>
                </a:lnTo>
                <a:lnTo>
                  <a:pt x="1081383" y="693422"/>
                </a:lnTo>
                <a:lnTo>
                  <a:pt x="1082973" y="695869"/>
                </a:lnTo>
                <a:lnTo>
                  <a:pt x="1083609" y="700065"/>
                </a:lnTo>
                <a:lnTo>
                  <a:pt x="1076614" y="699016"/>
                </a:lnTo>
                <a:lnTo>
                  <a:pt x="1074388" y="699016"/>
                </a:lnTo>
                <a:lnTo>
                  <a:pt x="1070890" y="699366"/>
                </a:lnTo>
                <a:lnTo>
                  <a:pt x="1069301" y="699366"/>
                </a:lnTo>
                <a:lnTo>
                  <a:pt x="1063259" y="700765"/>
                </a:lnTo>
                <a:lnTo>
                  <a:pt x="1059444" y="702513"/>
                </a:lnTo>
                <a:lnTo>
                  <a:pt x="1054674" y="707059"/>
                </a:lnTo>
                <a:lnTo>
                  <a:pt x="1050859" y="705660"/>
                </a:lnTo>
                <a:lnTo>
                  <a:pt x="1044500" y="704611"/>
                </a:lnTo>
                <a:lnTo>
                  <a:pt x="1038458" y="706709"/>
                </a:lnTo>
                <a:lnTo>
                  <a:pt x="1036869" y="708108"/>
                </a:lnTo>
                <a:lnTo>
                  <a:pt x="1035279" y="708807"/>
                </a:lnTo>
                <a:lnTo>
                  <a:pt x="1032735" y="714052"/>
                </a:lnTo>
                <a:lnTo>
                  <a:pt x="1032099" y="713352"/>
                </a:lnTo>
                <a:lnTo>
                  <a:pt x="1028284" y="715101"/>
                </a:lnTo>
                <a:lnTo>
                  <a:pt x="1026376" y="716849"/>
                </a:lnTo>
                <a:lnTo>
                  <a:pt x="1023196" y="719646"/>
                </a:lnTo>
                <a:lnTo>
                  <a:pt x="1021607" y="721395"/>
                </a:lnTo>
                <a:lnTo>
                  <a:pt x="1021289" y="722792"/>
                </a:lnTo>
                <a:lnTo>
                  <a:pt x="1021284" y="722792"/>
                </a:lnTo>
                <a:lnTo>
                  <a:pt x="1016519" y="721744"/>
                </a:lnTo>
                <a:lnTo>
                  <a:pt x="1014611" y="722444"/>
                </a:lnTo>
                <a:lnTo>
                  <a:pt x="1009524" y="722094"/>
                </a:lnTo>
                <a:lnTo>
                  <a:pt x="1009524" y="718248"/>
                </a:lnTo>
                <a:lnTo>
                  <a:pt x="1011114" y="714052"/>
                </a:lnTo>
                <a:lnTo>
                  <a:pt x="1013022" y="712303"/>
                </a:lnTo>
                <a:lnTo>
                  <a:pt x="1013340" y="713352"/>
                </a:lnTo>
                <a:lnTo>
                  <a:pt x="1016837" y="714401"/>
                </a:lnTo>
                <a:lnTo>
                  <a:pt x="1019699" y="714052"/>
                </a:lnTo>
                <a:lnTo>
                  <a:pt x="1020653" y="713003"/>
                </a:lnTo>
                <a:lnTo>
                  <a:pt x="1021289" y="711954"/>
                </a:lnTo>
                <a:lnTo>
                  <a:pt x="1021607" y="710555"/>
                </a:lnTo>
                <a:lnTo>
                  <a:pt x="1021289" y="709157"/>
                </a:lnTo>
                <a:lnTo>
                  <a:pt x="1019699" y="708457"/>
                </a:lnTo>
                <a:lnTo>
                  <a:pt x="1019063" y="705660"/>
                </a:lnTo>
                <a:lnTo>
                  <a:pt x="1021607" y="696219"/>
                </a:lnTo>
                <a:lnTo>
                  <a:pt x="1021607" y="693772"/>
                </a:lnTo>
                <a:lnTo>
                  <a:pt x="1024786" y="693772"/>
                </a:lnTo>
                <a:lnTo>
                  <a:pt x="1026376" y="692023"/>
                </a:lnTo>
                <a:lnTo>
                  <a:pt x="1027012" y="690275"/>
                </a:lnTo>
                <a:lnTo>
                  <a:pt x="1029874" y="689925"/>
                </a:lnTo>
                <a:lnTo>
                  <a:pt x="1032417" y="686429"/>
                </a:lnTo>
                <a:lnTo>
                  <a:pt x="1033689" y="680834"/>
                </a:lnTo>
                <a:lnTo>
                  <a:pt x="1033371" y="675240"/>
                </a:lnTo>
                <a:lnTo>
                  <a:pt x="1032735" y="669645"/>
                </a:lnTo>
                <a:lnTo>
                  <a:pt x="1032735" y="665449"/>
                </a:lnTo>
                <a:lnTo>
                  <a:pt x="1038458" y="655659"/>
                </a:lnTo>
                <a:lnTo>
                  <a:pt x="1039412" y="652512"/>
                </a:lnTo>
                <a:lnTo>
                  <a:pt x="1040048" y="650064"/>
                </a:lnTo>
                <a:lnTo>
                  <a:pt x="1040048" y="647267"/>
                </a:lnTo>
                <a:lnTo>
                  <a:pt x="1038776" y="643071"/>
                </a:lnTo>
                <a:lnTo>
                  <a:pt x="1036869" y="638525"/>
                </a:lnTo>
                <a:lnTo>
                  <a:pt x="1035597" y="637826"/>
                </a:lnTo>
                <a:lnTo>
                  <a:pt x="1034961" y="635728"/>
                </a:lnTo>
                <a:lnTo>
                  <a:pt x="1035597" y="635379"/>
                </a:lnTo>
                <a:lnTo>
                  <a:pt x="1040684" y="636078"/>
                </a:lnTo>
                <a:lnTo>
                  <a:pt x="1041320" y="640973"/>
                </a:lnTo>
                <a:lnTo>
                  <a:pt x="1043546" y="645169"/>
                </a:lnTo>
                <a:lnTo>
                  <a:pt x="1044182" y="645519"/>
                </a:lnTo>
                <a:lnTo>
                  <a:pt x="1044818" y="644470"/>
                </a:lnTo>
                <a:lnTo>
                  <a:pt x="1046090" y="643421"/>
                </a:lnTo>
                <a:lnTo>
                  <a:pt x="1045454" y="648316"/>
                </a:lnTo>
                <a:lnTo>
                  <a:pt x="1047043" y="648316"/>
                </a:lnTo>
                <a:lnTo>
                  <a:pt x="1047361" y="651113"/>
                </a:lnTo>
                <a:lnTo>
                  <a:pt x="1047361" y="653561"/>
                </a:lnTo>
                <a:lnTo>
                  <a:pt x="1049905" y="650414"/>
                </a:lnTo>
                <a:lnTo>
                  <a:pt x="1050859" y="650064"/>
                </a:lnTo>
                <a:lnTo>
                  <a:pt x="1052449" y="652861"/>
                </a:lnTo>
                <a:lnTo>
                  <a:pt x="1054038" y="653910"/>
                </a:lnTo>
                <a:lnTo>
                  <a:pt x="1057854" y="655659"/>
                </a:lnTo>
                <a:lnTo>
                  <a:pt x="1062623" y="655659"/>
                </a:lnTo>
                <a:lnTo>
                  <a:pt x="1063577" y="653561"/>
                </a:lnTo>
                <a:lnTo>
                  <a:pt x="1063577" y="651813"/>
                </a:lnTo>
                <a:lnTo>
                  <a:pt x="1062305" y="648316"/>
                </a:lnTo>
                <a:lnTo>
                  <a:pt x="1062623" y="646568"/>
                </a:lnTo>
                <a:lnTo>
                  <a:pt x="1063259" y="646218"/>
                </a:lnTo>
                <a:lnTo>
                  <a:pt x="1065167" y="648316"/>
                </a:lnTo>
                <a:lnTo>
                  <a:pt x="1068029" y="648316"/>
                </a:lnTo>
                <a:lnTo>
                  <a:pt x="1069301" y="647267"/>
                </a:lnTo>
                <a:lnTo>
                  <a:pt x="1069301" y="646917"/>
                </a:lnTo>
                <a:lnTo>
                  <a:pt x="1068665" y="645519"/>
                </a:lnTo>
                <a:lnTo>
                  <a:pt x="1068347" y="644819"/>
                </a:lnTo>
                <a:lnTo>
                  <a:pt x="1065167" y="643421"/>
                </a:lnTo>
                <a:lnTo>
                  <a:pt x="1062941" y="639225"/>
                </a:lnTo>
                <a:lnTo>
                  <a:pt x="1063577" y="638525"/>
                </a:lnTo>
                <a:lnTo>
                  <a:pt x="1062941" y="635379"/>
                </a:lnTo>
                <a:lnTo>
                  <a:pt x="1062941" y="632931"/>
                </a:lnTo>
                <a:lnTo>
                  <a:pt x="1061034" y="632931"/>
                </a:lnTo>
                <a:lnTo>
                  <a:pt x="1059126" y="631532"/>
                </a:lnTo>
                <a:lnTo>
                  <a:pt x="1057536" y="629085"/>
                </a:lnTo>
                <a:lnTo>
                  <a:pt x="1054356" y="626287"/>
                </a:lnTo>
                <a:lnTo>
                  <a:pt x="1052767" y="619994"/>
                </a:lnTo>
                <a:lnTo>
                  <a:pt x="1049587" y="617896"/>
                </a:lnTo>
                <a:lnTo>
                  <a:pt x="1046407" y="616847"/>
                </a:lnTo>
                <a:lnTo>
                  <a:pt x="1040366" y="616147"/>
                </a:lnTo>
                <a:lnTo>
                  <a:pt x="1036233" y="616847"/>
                </a:lnTo>
                <a:lnTo>
                  <a:pt x="1035915" y="615098"/>
                </a:lnTo>
                <a:lnTo>
                  <a:pt x="1035915" y="613350"/>
                </a:lnTo>
                <a:lnTo>
                  <a:pt x="1032099" y="614049"/>
                </a:lnTo>
                <a:lnTo>
                  <a:pt x="1027330" y="613350"/>
                </a:lnTo>
                <a:lnTo>
                  <a:pt x="1021925" y="612301"/>
                </a:lnTo>
                <a:lnTo>
                  <a:pt x="1020335" y="611252"/>
                </a:lnTo>
                <a:lnTo>
                  <a:pt x="1019063" y="611602"/>
                </a:lnTo>
                <a:lnTo>
                  <a:pt x="1016837" y="611252"/>
                </a:lnTo>
                <a:lnTo>
                  <a:pt x="1015247" y="609504"/>
                </a:lnTo>
                <a:lnTo>
                  <a:pt x="1011432" y="610553"/>
                </a:lnTo>
                <a:lnTo>
                  <a:pt x="1010160" y="611252"/>
                </a:lnTo>
                <a:lnTo>
                  <a:pt x="1008252" y="610902"/>
                </a:lnTo>
                <a:lnTo>
                  <a:pt x="997760" y="606707"/>
                </a:lnTo>
                <a:lnTo>
                  <a:pt x="993944" y="607056"/>
                </a:lnTo>
                <a:lnTo>
                  <a:pt x="991718" y="607406"/>
                </a:lnTo>
                <a:lnTo>
                  <a:pt x="991718" y="604958"/>
                </a:lnTo>
                <a:lnTo>
                  <a:pt x="989175" y="599713"/>
                </a:lnTo>
                <a:lnTo>
                  <a:pt x="988221" y="599014"/>
                </a:lnTo>
                <a:lnTo>
                  <a:pt x="987903" y="599364"/>
                </a:lnTo>
                <a:lnTo>
                  <a:pt x="987585" y="600413"/>
                </a:lnTo>
                <a:lnTo>
                  <a:pt x="987585" y="602161"/>
                </a:lnTo>
                <a:lnTo>
                  <a:pt x="985359" y="602161"/>
                </a:lnTo>
                <a:lnTo>
                  <a:pt x="985995" y="601811"/>
                </a:lnTo>
                <a:lnTo>
                  <a:pt x="985995" y="601462"/>
                </a:lnTo>
                <a:lnTo>
                  <a:pt x="985359" y="601112"/>
                </a:lnTo>
                <a:lnTo>
                  <a:pt x="984405" y="598315"/>
                </a:lnTo>
                <a:lnTo>
                  <a:pt x="985677" y="595867"/>
                </a:lnTo>
                <a:lnTo>
                  <a:pt x="984723" y="595867"/>
                </a:lnTo>
                <a:lnTo>
                  <a:pt x="984405" y="594119"/>
                </a:lnTo>
                <a:lnTo>
                  <a:pt x="986313" y="591671"/>
                </a:lnTo>
                <a:lnTo>
                  <a:pt x="982179" y="588874"/>
                </a:lnTo>
                <a:lnTo>
                  <a:pt x="980908" y="584328"/>
                </a:lnTo>
                <a:lnTo>
                  <a:pt x="982497" y="578734"/>
                </a:lnTo>
                <a:lnTo>
                  <a:pt x="977728" y="572090"/>
                </a:lnTo>
                <a:lnTo>
                  <a:pt x="976774" y="569643"/>
                </a:lnTo>
                <a:lnTo>
                  <a:pt x="977410" y="563699"/>
                </a:lnTo>
                <a:lnTo>
                  <a:pt x="978046" y="559852"/>
                </a:lnTo>
                <a:lnTo>
                  <a:pt x="970733" y="560901"/>
                </a:lnTo>
                <a:lnTo>
                  <a:pt x="963738" y="561601"/>
                </a:lnTo>
                <a:lnTo>
                  <a:pt x="960240" y="558454"/>
                </a:lnTo>
                <a:lnTo>
                  <a:pt x="955471" y="546915"/>
                </a:lnTo>
                <a:lnTo>
                  <a:pt x="953563" y="541320"/>
                </a:lnTo>
                <a:lnTo>
                  <a:pt x="951973" y="538873"/>
                </a:lnTo>
                <a:lnTo>
                  <a:pt x="949430" y="538873"/>
                </a:lnTo>
                <a:lnTo>
                  <a:pt x="944978" y="537124"/>
                </a:lnTo>
                <a:lnTo>
                  <a:pt x="940209" y="537124"/>
                </a:lnTo>
                <a:lnTo>
                  <a:pt x="940209" y="550761"/>
                </a:lnTo>
                <a:lnTo>
                  <a:pt x="934167" y="535027"/>
                </a:lnTo>
                <a:lnTo>
                  <a:pt x="923039" y="530481"/>
                </a:lnTo>
                <a:lnTo>
                  <a:pt x="921449" y="531880"/>
                </a:lnTo>
                <a:lnTo>
                  <a:pt x="921131" y="532579"/>
                </a:lnTo>
                <a:lnTo>
                  <a:pt x="921449" y="539572"/>
                </a:lnTo>
                <a:lnTo>
                  <a:pt x="921131" y="540971"/>
                </a:lnTo>
                <a:lnTo>
                  <a:pt x="918269" y="543069"/>
                </a:lnTo>
                <a:lnTo>
                  <a:pt x="916998" y="545866"/>
                </a:lnTo>
                <a:lnTo>
                  <a:pt x="915726" y="546915"/>
                </a:lnTo>
                <a:lnTo>
                  <a:pt x="914772" y="544467"/>
                </a:lnTo>
                <a:lnTo>
                  <a:pt x="916362" y="540971"/>
                </a:lnTo>
                <a:lnTo>
                  <a:pt x="917316" y="537824"/>
                </a:lnTo>
                <a:lnTo>
                  <a:pt x="916998" y="536076"/>
                </a:lnTo>
                <a:lnTo>
                  <a:pt x="915408" y="539222"/>
                </a:lnTo>
                <a:lnTo>
                  <a:pt x="912228" y="547265"/>
                </a:lnTo>
                <a:lnTo>
                  <a:pt x="911274" y="548663"/>
                </a:lnTo>
                <a:lnTo>
                  <a:pt x="909367" y="549363"/>
                </a:lnTo>
                <a:lnTo>
                  <a:pt x="908731" y="546565"/>
                </a:lnTo>
                <a:lnTo>
                  <a:pt x="909049" y="542719"/>
                </a:lnTo>
                <a:lnTo>
                  <a:pt x="904597" y="548663"/>
                </a:lnTo>
                <a:lnTo>
                  <a:pt x="902689" y="553908"/>
                </a:lnTo>
                <a:lnTo>
                  <a:pt x="901100" y="554957"/>
                </a:lnTo>
                <a:lnTo>
                  <a:pt x="900782" y="556705"/>
                </a:lnTo>
                <a:lnTo>
                  <a:pt x="894104" y="560202"/>
                </a:lnTo>
                <a:lnTo>
                  <a:pt x="892515" y="560202"/>
                </a:lnTo>
                <a:lnTo>
                  <a:pt x="888063" y="557754"/>
                </a:lnTo>
                <a:lnTo>
                  <a:pt x="879796" y="557754"/>
                </a:lnTo>
                <a:lnTo>
                  <a:pt x="874391" y="554957"/>
                </a:lnTo>
                <a:lnTo>
                  <a:pt x="871529" y="555307"/>
                </a:lnTo>
                <a:lnTo>
                  <a:pt x="867396" y="557754"/>
                </a:lnTo>
                <a:lnTo>
                  <a:pt x="865170" y="558104"/>
                </a:lnTo>
                <a:lnTo>
                  <a:pt x="861355" y="556006"/>
                </a:lnTo>
                <a:lnTo>
                  <a:pt x="859129" y="552509"/>
                </a:lnTo>
                <a:lnTo>
                  <a:pt x="854995" y="551111"/>
                </a:lnTo>
                <a:lnTo>
                  <a:pt x="852770" y="549013"/>
                </a:lnTo>
                <a:lnTo>
                  <a:pt x="849908" y="548314"/>
                </a:lnTo>
                <a:lnTo>
                  <a:pt x="848636" y="547265"/>
                </a:lnTo>
                <a:lnTo>
                  <a:pt x="846410" y="544817"/>
                </a:lnTo>
                <a:lnTo>
                  <a:pt x="843867" y="542719"/>
                </a:lnTo>
                <a:lnTo>
                  <a:pt x="840687" y="541320"/>
                </a:lnTo>
                <a:lnTo>
                  <a:pt x="832420" y="540971"/>
                </a:lnTo>
                <a:lnTo>
                  <a:pt x="829876" y="542719"/>
                </a:lnTo>
                <a:lnTo>
                  <a:pt x="826379" y="542719"/>
                </a:lnTo>
                <a:lnTo>
                  <a:pt x="824153" y="542020"/>
                </a:lnTo>
                <a:lnTo>
                  <a:pt x="824153" y="541320"/>
                </a:lnTo>
                <a:lnTo>
                  <a:pt x="823517" y="540971"/>
                </a:lnTo>
                <a:lnTo>
                  <a:pt x="819066" y="539572"/>
                </a:lnTo>
                <a:lnTo>
                  <a:pt x="817794" y="538173"/>
                </a:lnTo>
                <a:lnTo>
                  <a:pt x="814614" y="539222"/>
                </a:lnTo>
                <a:lnTo>
                  <a:pt x="813343" y="539222"/>
                </a:lnTo>
                <a:lnTo>
                  <a:pt x="813025" y="538173"/>
                </a:lnTo>
                <a:lnTo>
                  <a:pt x="810163" y="538873"/>
                </a:lnTo>
                <a:lnTo>
                  <a:pt x="807619" y="530831"/>
                </a:lnTo>
                <a:lnTo>
                  <a:pt x="806665" y="530481"/>
                </a:lnTo>
                <a:lnTo>
                  <a:pt x="803168" y="519292"/>
                </a:lnTo>
                <a:lnTo>
                  <a:pt x="800942" y="518942"/>
                </a:lnTo>
                <a:lnTo>
                  <a:pt x="799352" y="518942"/>
                </a:lnTo>
                <a:lnTo>
                  <a:pt x="799352" y="531530"/>
                </a:lnTo>
                <a:lnTo>
                  <a:pt x="780593" y="531530"/>
                </a:lnTo>
                <a:lnTo>
                  <a:pt x="763105" y="531530"/>
                </a:lnTo>
                <a:lnTo>
                  <a:pt x="759289" y="531530"/>
                </a:lnTo>
                <a:lnTo>
                  <a:pt x="744663" y="531530"/>
                </a:lnTo>
                <a:lnTo>
                  <a:pt x="729401" y="531530"/>
                </a:lnTo>
                <a:lnTo>
                  <a:pt x="712549" y="531530"/>
                </a:lnTo>
                <a:lnTo>
                  <a:pt x="696651" y="531530"/>
                </a:lnTo>
                <a:lnTo>
                  <a:pt x="691246" y="531530"/>
                </a:lnTo>
                <a:lnTo>
                  <a:pt x="644506" y="531530"/>
                </a:lnTo>
                <a:lnTo>
                  <a:pt x="630515" y="531530"/>
                </a:lnTo>
                <a:lnTo>
                  <a:pt x="613346" y="531530"/>
                </a:lnTo>
                <a:lnTo>
                  <a:pt x="597765" y="531530"/>
                </a:lnTo>
                <a:lnTo>
                  <a:pt x="582821" y="531530"/>
                </a:lnTo>
                <a:lnTo>
                  <a:pt x="567559" y="531530"/>
                </a:lnTo>
                <a:lnTo>
                  <a:pt x="550389" y="531530"/>
                </a:lnTo>
                <a:lnTo>
                  <a:pt x="540215" y="531530"/>
                </a:lnTo>
                <a:lnTo>
                  <a:pt x="524635" y="530831"/>
                </a:lnTo>
                <a:lnTo>
                  <a:pt x="507465" y="530831"/>
                </a:lnTo>
                <a:lnTo>
                  <a:pt x="491567" y="530831"/>
                </a:lnTo>
                <a:lnTo>
                  <a:pt x="469627" y="530831"/>
                </a:lnTo>
                <a:lnTo>
                  <a:pt x="434970" y="530831"/>
                </a:lnTo>
                <a:lnTo>
                  <a:pt x="418118" y="530831"/>
                </a:lnTo>
                <a:lnTo>
                  <a:pt x="401266" y="530831"/>
                </a:lnTo>
                <a:lnTo>
                  <a:pt x="386958" y="530831"/>
                </a:lnTo>
                <a:lnTo>
                  <a:pt x="371060" y="530831"/>
                </a:lnTo>
                <a:lnTo>
                  <a:pt x="354526" y="530831"/>
                </a:lnTo>
                <a:lnTo>
                  <a:pt x="338310" y="530831"/>
                </a:lnTo>
                <a:lnTo>
                  <a:pt x="318596" y="530831"/>
                </a:lnTo>
                <a:lnTo>
                  <a:pt x="317960" y="529432"/>
                </a:lnTo>
                <a:lnTo>
                  <a:pt x="316053" y="528033"/>
                </a:lnTo>
                <a:lnTo>
                  <a:pt x="314463" y="528383"/>
                </a:lnTo>
                <a:lnTo>
                  <a:pt x="314145" y="527684"/>
                </a:lnTo>
                <a:lnTo>
                  <a:pt x="314463" y="526285"/>
                </a:lnTo>
                <a:lnTo>
                  <a:pt x="317642" y="524886"/>
                </a:lnTo>
                <a:lnTo>
                  <a:pt x="321458" y="525236"/>
                </a:lnTo>
                <a:lnTo>
                  <a:pt x="321140" y="523138"/>
                </a:lnTo>
                <a:lnTo>
                  <a:pt x="320504" y="523138"/>
                </a:lnTo>
                <a:lnTo>
                  <a:pt x="319868" y="522439"/>
                </a:lnTo>
                <a:lnTo>
                  <a:pt x="319232" y="522089"/>
                </a:lnTo>
                <a:lnTo>
                  <a:pt x="315417" y="523138"/>
                </a:lnTo>
                <a:lnTo>
                  <a:pt x="311919" y="522788"/>
                </a:lnTo>
                <a:lnTo>
                  <a:pt x="311283" y="521390"/>
                </a:lnTo>
                <a:lnTo>
                  <a:pt x="311283" y="521040"/>
                </a:lnTo>
                <a:lnTo>
                  <a:pt x="310647" y="519991"/>
                </a:lnTo>
                <a:lnTo>
                  <a:pt x="310647" y="518593"/>
                </a:lnTo>
                <a:lnTo>
                  <a:pt x="311283" y="518243"/>
                </a:lnTo>
                <a:lnTo>
                  <a:pt x="311919" y="509501"/>
                </a:lnTo>
                <a:lnTo>
                  <a:pt x="310329" y="509152"/>
                </a:lnTo>
                <a:lnTo>
                  <a:pt x="310011" y="510900"/>
                </a:lnTo>
                <a:lnTo>
                  <a:pt x="307150" y="513697"/>
                </a:lnTo>
                <a:lnTo>
                  <a:pt x="305242" y="517544"/>
                </a:lnTo>
                <a:lnTo>
                  <a:pt x="303652" y="517194"/>
                </a:lnTo>
                <a:lnTo>
                  <a:pt x="302698" y="514746"/>
                </a:lnTo>
                <a:lnTo>
                  <a:pt x="302698" y="513348"/>
                </a:lnTo>
                <a:lnTo>
                  <a:pt x="303652" y="509501"/>
                </a:lnTo>
                <a:lnTo>
                  <a:pt x="301744" y="509501"/>
                </a:lnTo>
                <a:lnTo>
                  <a:pt x="301744" y="507753"/>
                </a:lnTo>
                <a:lnTo>
                  <a:pt x="300791" y="507753"/>
                </a:lnTo>
                <a:lnTo>
                  <a:pt x="300155" y="506005"/>
                </a:lnTo>
                <a:lnTo>
                  <a:pt x="300155" y="504257"/>
                </a:lnTo>
                <a:lnTo>
                  <a:pt x="298565" y="502508"/>
                </a:lnTo>
                <a:lnTo>
                  <a:pt x="297611" y="499711"/>
                </a:lnTo>
                <a:lnTo>
                  <a:pt x="297293" y="500410"/>
                </a:lnTo>
                <a:lnTo>
                  <a:pt x="298247" y="503557"/>
                </a:lnTo>
                <a:lnTo>
                  <a:pt x="297611" y="505306"/>
                </a:lnTo>
                <a:lnTo>
                  <a:pt x="295703" y="502159"/>
                </a:lnTo>
                <a:lnTo>
                  <a:pt x="294749" y="505655"/>
                </a:lnTo>
                <a:lnTo>
                  <a:pt x="293477" y="506355"/>
                </a:lnTo>
                <a:lnTo>
                  <a:pt x="289662" y="506355"/>
                </a:lnTo>
                <a:lnTo>
                  <a:pt x="286800" y="503907"/>
                </a:lnTo>
                <a:lnTo>
                  <a:pt x="285528" y="502159"/>
                </a:lnTo>
                <a:lnTo>
                  <a:pt x="283621" y="500061"/>
                </a:lnTo>
                <a:lnTo>
                  <a:pt x="283303" y="498312"/>
                </a:lnTo>
                <a:lnTo>
                  <a:pt x="285528" y="496214"/>
                </a:lnTo>
                <a:lnTo>
                  <a:pt x="286164" y="494816"/>
                </a:lnTo>
                <a:lnTo>
                  <a:pt x="286164" y="492718"/>
                </a:lnTo>
                <a:lnTo>
                  <a:pt x="285210" y="490970"/>
                </a:lnTo>
                <a:lnTo>
                  <a:pt x="286164" y="488172"/>
                </a:lnTo>
                <a:lnTo>
                  <a:pt x="284893" y="487473"/>
                </a:lnTo>
                <a:lnTo>
                  <a:pt x="282985" y="489221"/>
                </a:lnTo>
                <a:lnTo>
                  <a:pt x="281077" y="489921"/>
                </a:lnTo>
                <a:lnTo>
                  <a:pt x="279805" y="488172"/>
                </a:lnTo>
                <a:lnTo>
                  <a:pt x="279169" y="484676"/>
                </a:lnTo>
                <a:lnTo>
                  <a:pt x="278215" y="484676"/>
                </a:lnTo>
                <a:lnTo>
                  <a:pt x="274718" y="486774"/>
                </a:lnTo>
                <a:lnTo>
                  <a:pt x="271220" y="485375"/>
                </a:lnTo>
                <a:lnTo>
                  <a:pt x="269948" y="486424"/>
                </a:lnTo>
                <a:lnTo>
                  <a:pt x="267723" y="484326"/>
                </a:lnTo>
                <a:lnTo>
                  <a:pt x="267405" y="485725"/>
                </a:lnTo>
                <a:lnTo>
                  <a:pt x="266133" y="486774"/>
                </a:lnTo>
                <a:lnTo>
                  <a:pt x="264861" y="485375"/>
                </a:lnTo>
                <a:lnTo>
                  <a:pt x="255322" y="485025"/>
                </a:lnTo>
                <a:lnTo>
                  <a:pt x="254368" y="483627"/>
                </a:lnTo>
                <a:lnTo>
                  <a:pt x="262635" y="481179"/>
                </a:lnTo>
                <a:lnTo>
                  <a:pt x="263271" y="479780"/>
                </a:lnTo>
                <a:lnTo>
                  <a:pt x="259456" y="479780"/>
                </a:lnTo>
                <a:lnTo>
                  <a:pt x="260410" y="476284"/>
                </a:lnTo>
                <a:lnTo>
                  <a:pt x="257230" y="475235"/>
                </a:lnTo>
                <a:lnTo>
                  <a:pt x="255322" y="474885"/>
                </a:lnTo>
                <a:lnTo>
                  <a:pt x="255322" y="474186"/>
                </a:lnTo>
                <a:lnTo>
                  <a:pt x="257548" y="474186"/>
                </a:lnTo>
                <a:lnTo>
                  <a:pt x="259138" y="473487"/>
                </a:lnTo>
                <a:lnTo>
                  <a:pt x="257548" y="471389"/>
                </a:lnTo>
                <a:lnTo>
                  <a:pt x="252461" y="470340"/>
                </a:lnTo>
                <a:lnTo>
                  <a:pt x="250235" y="473137"/>
                </a:lnTo>
                <a:lnTo>
                  <a:pt x="248963" y="471738"/>
                </a:lnTo>
                <a:lnTo>
                  <a:pt x="243558" y="471389"/>
                </a:lnTo>
                <a:lnTo>
                  <a:pt x="242922" y="472438"/>
                </a:lnTo>
                <a:lnTo>
                  <a:pt x="243876" y="473836"/>
                </a:lnTo>
                <a:lnTo>
                  <a:pt x="242286" y="474186"/>
                </a:lnTo>
                <a:lnTo>
                  <a:pt x="235291" y="470340"/>
                </a:lnTo>
                <a:lnTo>
                  <a:pt x="232429" y="466843"/>
                </a:lnTo>
                <a:lnTo>
                  <a:pt x="231793" y="464745"/>
                </a:lnTo>
                <a:lnTo>
                  <a:pt x="231793" y="462647"/>
                </a:lnTo>
                <a:lnTo>
                  <a:pt x="233701" y="461948"/>
                </a:lnTo>
                <a:lnTo>
                  <a:pt x="235609" y="461948"/>
                </a:lnTo>
                <a:lnTo>
                  <a:pt x="237516" y="460899"/>
                </a:lnTo>
                <a:lnTo>
                  <a:pt x="236880" y="459850"/>
                </a:lnTo>
                <a:lnTo>
                  <a:pt x="235291" y="458801"/>
                </a:lnTo>
                <a:lnTo>
                  <a:pt x="231793" y="459850"/>
                </a:lnTo>
                <a:lnTo>
                  <a:pt x="232111" y="458102"/>
                </a:lnTo>
                <a:lnTo>
                  <a:pt x="235609" y="456353"/>
                </a:lnTo>
                <a:lnTo>
                  <a:pt x="239106" y="456703"/>
                </a:lnTo>
                <a:lnTo>
                  <a:pt x="240378" y="455654"/>
                </a:lnTo>
                <a:lnTo>
                  <a:pt x="236880" y="454605"/>
                </a:lnTo>
                <a:lnTo>
                  <a:pt x="235927" y="453206"/>
                </a:lnTo>
                <a:lnTo>
                  <a:pt x="238470" y="450409"/>
                </a:lnTo>
                <a:lnTo>
                  <a:pt x="235927" y="447262"/>
                </a:lnTo>
                <a:lnTo>
                  <a:pt x="233383" y="451808"/>
                </a:lnTo>
                <a:lnTo>
                  <a:pt x="231475" y="452507"/>
                </a:lnTo>
                <a:lnTo>
                  <a:pt x="230521" y="451808"/>
                </a:lnTo>
                <a:lnTo>
                  <a:pt x="229885" y="449360"/>
                </a:lnTo>
                <a:lnTo>
                  <a:pt x="229885" y="445514"/>
                </a:lnTo>
                <a:lnTo>
                  <a:pt x="230521" y="440968"/>
                </a:lnTo>
                <a:lnTo>
                  <a:pt x="229885" y="440269"/>
                </a:lnTo>
                <a:lnTo>
                  <a:pt x="229567" y="439220"/>
                </a:lnTo>
                <a:lnTo>
                  <a:pt x="229567" y="437472"/>
                </a:lnTo>
                <a:lnTo>
                  <a:pt x="230203" y="433626"/>
                </a:lnTo>
                <a:lnTo>
                  <a:pt x="229885" y="431178"/>
                </a:lnTo>
                <a:lnTo>
                  <a:pt x="228614" y="430479"/>
                </a:lnTo>
                <a:lnTo>
                  <a:pt x="228614" y="428031"/>
                </a:lnTo>
                <a:lnTo>
                  <a:pt x="228296" y="426283"/>
                </a:lnTo>
                <a:lnTo>
                  <a:pt x="224798" y="428381"/>
                </a:lnTo>
                <a:lnTo>
                  <a:pt x="221936" y="428730"/>
                </a:lnTo>
                <a:lnTo>
                  <a:pt x="222254" y="426982"/>
                </a:lnTo>
                <a:lnTo>
                  <a:pt x="223208" y="426283"/>
                </a:lnTo>
                <a:lnTo>
                  <a:pt x="223208" y="424534"/>
                </a:lnTo>
                <a:lnTo>
                  <a:pt x="222254" y="422786"/>
                </a:lnTo>
                <a:lnTo>
                  <a:pt x="220347" y="422786"/>
                </a:lnTo>
                <a:lnTo>
                  <a:pt x="217167" y="424185"/>
                </a:lnTo>
                <a:lnTo>
                  <a:pt x="214305" y="423485"/>
                </a:lnTo>
                <a:lnTo>
                  <a:pt x="213351" y="422436"/>
                </a:lnTo>
                <a:lnTo>
                  <a:pt x="212716" y="417541"/>
                </a:lnTo>
                <a:lnTo>
                  <a:pt x="210808" y="416842"/>
                </a:lnTo>
                <a:lnTo>
                  <a:pt x="208582" y="412996"/>
                </a:lnTo>
                <a:lnTo>
                  <a:pt x="208264" y="411247"/>
                </a:lnTo>
                <a:lnTo>
                  <a:pt x="206992" y="408450"/>
                </a:lnTo>
                <a:lnTo>
                  <a:pt x="207946" y="404604"/>
                </a:lnTo>
                <a:lnTo>
                  <a:pt x="209218" y="402856"/>
                </a:lnTo>
                <a:lnTo>
                  <a:pt x="209218" y="398310"/>
                </a:lnTo>
                <a:lnTo>
                  <a:pt x="209218" y="394813"/>
                </a:lnTo>
                <a:lnTo>
                  <a:pt x="208582" y="394114"/>
                </a:lnTo>
                <a:lnTo>
                  <a:pt x="207628" y="392716"/>
                </a:lnTo>
                <a:lnTo>
                  <a:pt x="205720" y="394464"/>
                </a:lnTo>
                <a:lnTo>
                  <a:pt x="205084" y="395163"/>
                </a:lnTo>
                <a:lnTo>
                  <a:pt x="204449" y="394813"/>
                </a:lnTo>
                <a:lnTo>
                  <a:pt x="204131" y="394114"/>
                </a:lnTo>
                <a:lnTo>
                  <a:pt x="203495" y="394114"/>
                </a:lnTo>
                <a:lnTo>
                  <a:pt x="198407" y="387820"/>
                </a:lnTo>
                <a:lnTo>
                  <a:pt x="197453" y="385023"/>
                </a:lnTo>
                <a:lnTo>
                  <a:pt x="195864" y="382925"/>
                </a:lnTo>
                <a:lnTo>
                  <a:pt x="190776" y="378030"/>
                </a:lnTo>
                <a:lnTo>
                  <a:pt x="190458" y="376631"/>
                </a:lnTo>
                <a:lnTo>
                  <a:pt x="190776" y="373834"/>
                </a:lnTo>
                <a:lnTo>
                  <a:pt x="192366" y="372086"/>
                </a:lnTo>
                <a:lnTo>
                  <a:pt x="193956" y="371386"/>
                </a:lnTo>
                <a:lnTo>
                  <a:pt x="193320" y="369638"/>
                </a:lnTo>
                <a:lnTo>
                  <a:pt x="189186" y="369988"/>
                </a:lnTo>
                <a:lnTo>
                  <a:pt x="187597" y="368939"/>
                </a:lnTo>
                <a:lnTo>
                  <a:pt x="185371" y="364393"/>
                </a:lnTo>
                <a:lnTo>
                  <a:pt x="184417" y="363344"/>
                </a:lnTo>
                <a:lnTo>
                  <a:pt x="184417" y="358799"/>
                </a:lnTo>
                <a:lnTo>
                  <a:pt x="185689" y="356701"/>
                </a:lnTo>
                <a:lnTo>
                  <a:pt x="186325" y="353903"/>
                </a:lnTo>
                <a:lnTo>
                  <a:pt x="187915" y="353204"/>
                </a:lnTo>
                <a:lnTo>
                  <a:pt x="190458" y="355302"/>
                </a:lnTo>
                <a:lnTo>
                  <a:pt x="190776" y="353903"/>
                </a:lnTo>
                <a:lnTo>
                  <a:pt x="189504" y="351805"/>
                </a:lnTo>
                <a:lnTo>
                  <a:pt x="189504" y="350057"/>
                </a:lnTo>
                <a:lnTo>
                  <a:pt x="190458" y="346910"/>
                </a:lnTo>
                <a:lnTo>
                  <a:pt x="192048" y="345512"/>
                </a:lnTo>
                <a:lnTo>
                  <a:pt x="192048" y="344113"/>
                </a:lnTo>
                <a:lnTo>
                  <a:pt x="191094" y="342015"/>
                </a:lnTo>
                <a:lnTo>
                  <a:pt x="190458" y="342015"/>
                </a:lnTo>
                <a:lnTo>
                  <a:pt x="190776" y="339567"/>
                </a:lnTo>
                <a:lnTo>
                  <a:pt x="191412" y="338169"/>
                </a:lnTo>
                <a:lnTo>
                  <a:pt x="192366" y="336071"/>
                </a:lnTo>
                <a:lnTo>
                  <a:pt x="192366" y="334323"/>
                </a:lnTo>
                <a:lnTo>
                  <a:pt x="190776" y="328728"/>
                </a:lnTo>
                <a:lnTo>
                  <a:pt x="190776" y="319287"/>
                </a:lnTo>
                <a:lnTo>
                  <a:pt x="191412" y="314042"/>
                </a:lnTo>
                <a:lnTo>
                  <a:pt x="192366" y="312294"/>
                </a:lnTo>
                <a:lnTo>
                  <a:pt x="192366" y="311595"/>
                </a:lnTo>
                <a:lnTo>
                  <a:pt x="191094" y="309497"/>
                </a:lnTo>
                <a:lnTo>
                  <a:pt x="190458" y="308098"/>
                </a:lnTo>
                <a:lnTo>
                  <a:pt x="184417" y="306350"/>
                </a:lnTo>
                <a:lnTo>
                  <a:pt x="182827" y="304252"/>
                </a:lnTo>
                <a:lnTo>
                  <a:pt x="174878" y="296909"/>
                </a:lnTo>
                <a:lnTo>
                  <a:pt x="163432" y="293412"/>
                </a:lnTo>
                <a:lnTo>
                  <a:pt x="159616" y="290965"/>
                </a:lnTo>
                <a:lnTo>
                  <a:pt x="158026" y="288867"/>
                </a:lnTo>
                <a:lnTo>
                  <a:pt x="156437" y="285720"/>
                </a:lnTo>
                <a:lnTo>
                  <a:pt x="154847" y="279776"/>
                </a:lnTo>
                <a:lnTo>
                  <a:pt x="154847" y="278377"/>
                </a:lnTo>
                <a:lnTo>
                  <a:pt x="153575" y="275930"/>
                </a:lnTo>
                <a:lnTo>
                  <a:pt x="150395" y="272783"/>
                </a:lnTo>
                <a:lnTo>
                  <a:pt x="150077" y="271034"/>
                </a:lnTo>
                <a:lnTo>
                  <a:pt x="151031" y="269286"/>
                </a:lnTo>
                <a:lnTo>
                  <a:pt x="151031" y="268237"/>
                </a:lnTo>
                <a:lnTo>
                  <a:pt x="149759" y="265440"/>
                </a:lnTo>
                <a:lnTo>
                  <a:pt x="145308" y="259496"/>
                </a:lnTo>
                <a:lnTo>
                  <a:pt x="143718" y="253202"/>
                </a:lnTo>
                <a:lnTo>
                  <a:pt x="142764" y="253202"/>
                </a:lnTo>
                <a:lnTo>
                  <a:pt x="142446" y="252153"/>
                </a:lnTo>
                <a:lnTo>
                  <a:pt x="140221" y="245859"/>
                </a:lnTo>
                <a:lnTo>
                  <a:pt x="131318" y="229775"/>
                </a:lnTo>
                <a:lnTo>
                  <a:pt x="127820" y="223131"/>
                </a:lnTo>
                <a:lnTo>
                  <a:pt x="125594" y="215788"/>
                </a:lnTo>
                <a:lnTo>
                  <a:pt x="122097" y="211942"/>
                </a:lnTo>
                <a:lnTo>
                  <a:pt x="115420" y="208795"/>
                </a:lnTo>
                <a:lnTo>
                  <a:pt x="114148" y="206348"/>
                </a:lnTo>
                <a:lnTo>
                  <a:pt x="114148" y="205299"/>
                </a:lnTo>
                <a:lnTo>
                  <a:pt x="112876" y="199704"/>
                </a:lnTo>
                <a:lnTo>
                  <a:pt x="109060" y="195858"/>
                </a:lnTo>
                <a:lnTo>
                  <a:pt x="108424" y="193060"/>
                </a:lnTo>
                <a:lnTo>
                  <a:pt x="105563" y="188165"/>
                </a:lnTo>
                <a:lnTo>
                  <a:pt x="104291" y="183969"/>
                </a:lnTo>
                <a:lnTo>
                  <a:pt x="102701" y="183969"/>
                </a:lnTo>
                <a:lnTo>
                  <a:pt x="101747" y="182571"/>
                </a:lnTo>
                <a:lnTo>
                  <a:pt x="98886" y="176277"/>
                </a:lnTo>
                <a:lnTo>
                  <a:pt x="96978" y="174179"/>
                </a:lnTo>
                <a:lnTo>
                  <a:pt x="95388" y="173829"/>
                </a:lnTo>
                <a:lnTo>
                  <a:pt x="88393" y="179773"/>
                </a:lnTo>
                <a:lnTo>
                  <a:pt x="81716" y="181871"/>
                </a:lnTo>
                <a:lnTo>
                  <a:pt x="80126" y="183969"/>
                </a:lnTo>
                <a:lnTo>
                  <a:pt x="79808" y="188165"/>
                </a:lnTo>
                <a:lnTo>
                  <a:pt x="79172" y="189214"/>
                </a:lnTo>
                <a:lnTo>
                  <a:pt x="76946" y="190263"/>
                </a:lnTo>
                <a:lnTo>
                  <a:pt x="76311" y="191662"/>
                </a:lnTo>
                <a:lnTo>
                  <a:pt x="76311" y="194809"/>
                </a:lnTo>
                <a:lnTo>
                  <a:pt x="75039" y="197606"/>
                </a:lnTo>
                <a:lnTo>
                  <a:pt x="69951" y="199354"/>
                </a:lnTo>
                <a:lnTo>
                  <a:pt x="64864" y="204250"/>
                </a:lnTo>
                <a:lnTo>
                  <a:pt x="60731" y="205998"/>
                </a:lnTo>
                <a:lnTo>
                  <a:pt x="59777" y="205299"/>
                </a:lnTo>
                <a:lnTo>
                  <a:pt x="59777" y="204250"/>
                </a:lnTo>
                <a:lnTo>
                  <a:pt x="58823" y="202152"/>
                </a:lnTo>
                <a:lnTo>
                  <a:pt x="55643" y="193760"/>
                </a:lnTo>
                <a:lnTo>
                  <a:pt x="50556" y="189214"/>
                </a:lnTo>
                <a:lnTo>
                  <a:pt x="55961" y="183969"/>
                </a:lnTo>
                <a:lnTo>
                  <a:pt x="55325" y="182571"/>
                </a:lnTo>
                <a:lnTo>
                  <a:pt x="50238" y="179074"/>
                </a:lnTo>
                <a:lnTo>
                  <a:pt x="53735" y="183270"/>
                </a:lnTo>
                <a:lnTo>
                  <a:pt x="52782" y="184669"/>
                </a:lnTo>
                <a:lnTo>
                  <a:pt x="49284" y="183969"/>
                </a:lnTo>
                <a:lnTo>
                  <a:pt x="48330" y="186417"/>
                </a:lnTo>
                <a:lnTo>
                  <a:pt x="47376" y="185368"/>
                </a:lnTo>
                <a:lnTo>
                  <a:pt x="38791" y="173130"/>
                </a:lnTo>
                <a:lnTo>
                  <a:pt x="37201" y="169284"/>
                </a:lnTo>
                <a:lnTo>
                  <a:pt x="33068" y="165437"/>
                </a:lnTo>
                <a:lnTo>
                  <a:pt x="30842" y="163340"/>
                </a:lnTo>
                <a:lnTo>
                  <a:pt x="32114" y="163340"/>
                </a:lnTo>
                <a:lnTo>
                  <a:pt x="32114" y="161242"/>
                </a:lnTo>
                <a:lnTo>
                  <a:pt x="32114" y="153549"/>
                </a:lnTo>
                <a:lnTo>
                  <a:pt x="21621" y="153899"/>
                </a:lnTo>
                <a:lnTo>
                  <a:pt x="17806" y="159144"/>
                </a:lnTo>
                <a:lnTo>
                  <a:pt x="15898" y="158095"/>
                </a:lnTo>
                <a:lnTo>
                  <a:pt x="11129" y="154248"/>
                </a:lnTo>
                <a:lnTo>
                  <a:pt x="6359" y="158095"/>
                </a:lnTo>
                <a:lnTo>
                  <a:pt x="0" y="153899"/>
                </a:lnTo>
                <a:lnTo>
                  <a:pt x="0" y="141311"/>
                </a:lnTo>
                <a:lnTo>
                  <a:pt x="0" y="102849"/>
                </a:lnTo>
                <a:lnTo>
                  <a:pt x="0" y="65435"/>
                </a:lnTo>
                <a:lnTo>
                  <a:pt x="0" y="30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54"/>
          <p:cNvSpPr>
            <a:spLocks noChangeAspect="1"/>
          </p:cNvSpPr>
          <p:nvPr/>
        </p:nvSpPr>
        <p:spPr bwMode="gray">
          <a:xfrm>
            <a:off x="823981" y="4193490"/>
            <a:ext cx="1318449" cy="1131495"/>
          </a:xfrm>
          <a:custGeom>
            <a:avLst/>
            <a:gdLst/>
            <a:ahLst/>
            <a:cxnLst>
              <a:cxn ang="0">
                <a:pos x="80" y="633"/>
              </a:cxn>
              <a:cxn ang="0">
                <a:pos x="198" y="560"/>
              </a:cxn>
              <a:cxn ang="0">
                <a:pos x="357" y="522"/>
              </a:cxn>
              <a:cxn ang="0">
                <a:pos x="497" y="418"/>
              </a:cxn>
              <a:cxn ang="0">
                <a:pos x="533" y="330"/>
              </a:cxn>
              <a:cxn ang="0">
                <a:pos x="566" y="326"/>
              </a:cxn>
              <a:cxn ang="0">
                <a:pos x="634" y="262"/>
              </a:cxn>
              <a:cxn ang="0">
                <a:pos x="688" y="222"/>
              </a:cxn>
              <a:cxn ang="0">
                <a:pos x="739" y="187"/>
              </a:cxn>
              <a:cxn ang="0">
                <a:pos x="818" y="257"/>
              </a:cxn>
              <a:cxn ang="0">
                <a:pos x="898" y="254"/>
              </a:cxn>
              <a:cxn ang="0">
                <a:pos x="921" y="160"/>
              </a:cxn>
              <a:cxn ang="0">
                <a:pos x="974" y="108"/>
              </a:cxn>
              <a:cxn ang="0">
                <a:pos x="1045" y="48"/>
              </a:cxn>
              <a:cxn ang="0">
                <a:pos x="1044" y="29"/>
              </a:cxn>
              <a:cxn ang="0">
                <a:pos x="1116" y="65"/>
              </a:cxn>
              <a:cxn ang="0">
                <a:pos x="1205" y="90"/>
              </a:cxn>
              <a:cxn ang="0">
                <a:pos x="1264" y="90"/>
              </a:cxn>
              <a:cxn ang="0">
                <a:pos x="1279" y="118"/>
              </a:cxn>
              <a:cxn ang="0">
                <a:pos x="1243" y="165"/>
              </a:cxn>
              <a:cxn ang="0">
                <a:pos x="1269" y="264"/>
              </a:cxn>
              <a:cxn ang="0">
                <a:pos x="1384" y="339"/>
              </a:cxn>
              <a:cxn ang="0">
                <a:pos x="1553" y="270"/>
              </a:cxn>
              <a:cxn ang="0">
                <a:pos x="1575" y="72"/>
              </a:cxn>
              <a:cxn ang="0">
                <a:pos x="1623" y="17"/>
              </a:cxn>
              <a:cxn ang="0">
                <a:pos x="1667" y="171"/>
              </a:cxn>
              <a:cxn ang="0">
                <a:pos x="1761" y="252"/>
              </a:cxn>
              <a:cxn ang="0">
                <a:pos x="1806" y="416"/>
              </a:cxn>
              <a:cxn ang="0">
                <a:pos x="1851" y="485"/>
              </a:cxn>
              <a:cxn ang="0">
                <a:pos x="1954" y="540"/>
              </a:cxn>
              <a:cxn ang="0">
                <a:pos x="1994" y="645"/>
              </a:cxn>
              <a:cxn ang="0">
                <a:pos x="2054" y="661"/>
              </a:cxn>
              <a:cxn ang="0">
                <a:pos x="2132" y="791"/>
              </a:cxn>
              <a:cxn ang="0">
                <a:pos x="2191" y="911"/>
              </a:cxn>
              <a:cxn ang="0">
                <a:pos x="2206" y="1090"/>
              </a:cxn>
              <a:cxn ang="0">
                <a:pos x="2158" y="1285"/>
              </a:cxn>
              <a:cxn ang="0">
                <a:pos x="2089" y="1365"/>
              </a:cxn>
              <a:cxn ang="0">
                <a:pos x="2034" y="1506"/>
              </a:cxn>
              <a:cxn ang="0">
                <a:pos x="2008" y="1625"/>
              </a:cxn>
              <a:cxn ang="0">
                <a:pos x="1823" y="1705"/>
              </a:cxn>
              <a:cxn ang="0">
                <a:pos x="1785" y="1704"/>
              </a:cxn>
              <a:cxn ang="0">
                <a:pos x="1715" y="1661"/>
              </a:cxn>
              <a:cxn ang="0">
                <a:pos x="1572" y="1674"/>
              </a:cxn>
              <a:cxn ang="0">
                <a:pos x="1453" y="1530"/>
              </a:cxn>
              <a:cxn ang="0">
                <a:pos x="1376" y="1406"/>
              </a:cxn>
              <a:cxn ang="0">
                <a:pos x="1330" y="1443"/>
              </a:cxn>
              <a:cxn ang="0">
                <a:pos x="1358" y="1317"/>
              </a:cxn>
              <a:cxn ang="0">
                <a:pos x="1302" y="1370"/>
              </a:cxn>
              <a:cxn ang="0">
                <a:pos x="1220" y="1433"/>
              </a:cxn>
              <a:cxn ang="0">
                <a:pos x="1177" y="1335"/>
              </a:cxn>
              <a:cxn ang="0">
                <a:pos x="1062" y="1253"/>
              </a:cxn>
              <a:cxn ang="0">
                <a:pos x="779" y="1270"/>
              </a:cxn>
              <a:cxn ang="0">
                <a:pos x="587" y="1354"/>
              </a:cxn>
              <a:cxn ang="0">
                <a:pos x="419" y="1379"/>
              </a:cxn>
              <a:cxn ang="0">
                <a:pos x="271" y="1452"/>
              </a:cxn>
              <a:cxn ang="0">
                <a:pos x="130" y="1405"/>
              </a:cxn>
              <a:cxn ang="0">
                <a:pos x="142" y="1286"/>
              </a:cxn>
              <a:cxn ang="0">
                <a:pos x="66" y="1024"/>
              </a:cxn>
              <a:cxn ang="0">
                <a:pos x="12" y="897"/>
              </a:cxn>
              <a:cxn ang="0">
                <a:pos x="35" y="884"/>
              </a:cxn>
              <a:cxn ang="0">
                <a:pos x="8" y="758"/>
              </a:cxn>
            </a:cxnLst>
            <a:rect l="0" t="0" r="r" b="b"/>
            <a:pathLst>
              <a:path w="2217" h="1736">
                <a:moveTo>
                  <a:pt x="43" y="634"/>
                </a:moveTo>
                <a:lnTo>
                  <a:pt x="49" y="629"/>
                </a:lnTo>
                <a:lnTo>
                  <a:pt x="48" y="645"/>
                </a:lnTo>
                <a:lnTo>
                  <a:pt x="48" y="647"/>
                </a:lnTo>
                <a:lnTo>
                  <a:pt x="45" y="651"/>
                </a:lnTo>
                <a:lnTo>
                  <a:pt x="44" y="656"/>
                </a:lnTo>
                <a:lnTo>
                  <a:pt x="48" y="658"/>
                </a:lnTo>
                <a:lnTo>
                  <a:pt x="46" y="666"/>
                </a:lnTo>
                <a:lnTo>
                  <a:pt x="45" y="671"/>
                </a:lnTo>
                <a:lnTo>
                  <a:pt x="50" y="673"/>
                </a:lnTo>
                <a:lnTo>
                  <a:pt x="59" y="666"/>
                </a:lnTo>
                <a:lnTo>
                  <a:pt x="62" y="652"/>
                </a:lnTo>
                <a:lnTo>
                  <a:pt x="72" y="636"/>
                </a:lnTo>
                <a:lnTo>
                  <a:pt x="80" y="633"/>
                </a:lnTo>
                <a:lnTo>
                  <a:pt x="87" y="628"/>
                </a:lnTo>
                <a:lnTo>
                  <a:pt x="94" y="626"/>
                </a:lnTo>
                <a:lnTo>
                  <a:pt x="102" y="620"/>
                </a:lnTo>
                <a:lnTo>
                  <a:pt x="120" y="617"/>
                </a:lnTo>
                <a:lnTo>
                  <a:pt x="125" y="608"/>
                </a:lnTo>
                <a:lnTo>
                  <a:pt x="132" y="601"/>
                </a:lnTo>
                <a:lnTo>
                  <a:pt x="140" y="596"/>
                </a:lnTo>
                <a:lnTo>
                  <a:pt x="146" y="586"/>
                </a:lnTo>
                <a:lnTo>
                  <a:pt x="161" y="580"/>
                </a:lnTo>
                <a:lnTo>
                  <a:pt x="167" y="575"/>
                </a:lnTo>
                <a:lnTo>
                  <a:pt x="174" y="571"/>
                </a:lnTo>
                <a:lnTo>
                  <a:pt x="191" y="559"/>
                </a:lnTo>
                <a:lnTo>
                  <a:pt x="195" y="558"/>
                </a:lnTo>
                <a:lnTo>
                  <a:pt x="198" y="560"/>
                </a:lnTo>
                <a:lnTo>
                  <a:pt x="214" y="561"/>
                </a:lnTo>
                <a:lnTo>
                  <a:pt x="222" y="564"/>
                </a:lnTo>
                <a:lnTo>
                  <a:pt x="232" y="565"/>
                </a:lnTo>
                <a:lnTo>
                  <a:pt x="241" y="564"/>
                </a:lnTo>
                <a:lnTo>
                  <a:pt x="249" y="561"/>
                </a:lnTo>
                <a:lnTo>
                  <a:pt x="260" y="553"/>
                </a:lnTo>
                <a:lnTo>
                  <a:pt x="270" y="547"/>
                </a:lnTo>
                <a:lnTo>
                  <a:pt x="280" y="544"/>
                </a:lnTo>
                <a:lnTo>
                  <a:pt x="291" y="544"/>
                </a:lnTo>
                <a:lnTo>
                  <a:pt x="301" y="542"/>
                </a:lnTo>
                <a:lnTo>
                  <a:pt x="322" y="522"/>
                </a:lnTo>
                <a:lnTo>
                  <a:pt x="335" y="522"/>
                </a:lnTo>
                <a:lnTo>
                  <a:pt x="345" y="527"/>
                </a:lnTo>
                <a:lnTo>
                  <a:pt x="357" y="522"/>
                </a:lnTo>
                <a:lnTo>
                  <a:pt x="370" y="522"/>
                </a:lnTo>
                <a:lnTo>
                  <a:pt x="378" y="520"/>
                </a:lnTo>
                <a:lnTo>
                  <a:pt x="388" y="515"/>
                </a:lnTo>
                <a:lnTo>
                  <a:pt x="413" y="510"/>
                </a:lnTo>
                <a:lnTo>
                  <a:pt x="424" y="504"/>
                </a:lnTo>
                <a:lnTo>
                  <a:pt x="432" y="499"/>
                </a:lnTo>
                <a:lnTo>
                  <a:pt x="454" y="478"/>
                </a:lnTo>
                <a:lnTo>
                  <a:pt x="458" y="470"/>
                </a:lnTo>
                <a:lnTo>
                  <a:pt x="459" y="461"/>
                </a:lnTo>
                <a:lnTo>
                  <a:pt x="467" y="450"/>
                </a:lnTo>
                <a:lnTo>
                  <a:pt x="469" y="445"/>
                </a:lnTo>
                <a:lnTo>
                  <a:pt x="469" y="439"/>
                </a:lnTo>
                <a:lnTo>
                  <a:pt x="476" y="440"/>
                </a:lnTo>
                <a:lnTo>
                  <a:pt x="497" y="418"/>
                </a:lnTo>
                <a:lnTo>
                  <a:pt x="500" y="413"/>
                </a:lnTo>
                <a:lnTo>
                  <a:pt x="497" y="410"/>
                </a:lnTo>
                <a:lnTo>
                  <a:pt x="490" y="381"/>
                </a:lnTo>
                <a:lnTo>
                  <a:pt x="491" y="369"/>
                </a:lnTo>
                <a:lnTo>
                  <a:pt x="499" y="355"/>
                </a:lnTo>
                <a:lnTo>
                  <a:pt x="502" y="353"/>
                </a:lnTo>
                <a:lnTo>
                  <a:pt x="508" y="353"/>
                </a:lnTo>
                <a:lnTo>
                  <a:pt x="512" y="345"/>
                </a:lnTo>
                <a:lnTo>
                  <a:pt x="521" y="338"/>
                </a:lnTo>
                <a:lnTo>
                  <a:pt x="524" y="338"/>
                </a:lnTo>
                <a:lnTo>
                  <a:pt x="523" y="333"/>
                </a:lnTo>
                <a:lnTo>
                  <a:pt x="528" y="322"/>
                </a:lnTo>
                <a:lnTo>
                  <a:pt x="530" y="321"/>
                </a:lnTo>
                <a:lnTo>
                  <a:pt x="533" y="330"/>
                </a:lnTo>
                <a:lnTo>
                  <a:pt x="537" y="337"/>
                </a:lnTo>
                <a:lnTo>
                  <a:pt x="543" y="353"/>
                </a:lnTo>
                <a:lnTo>
                  <a:pt x="549" y="365"/>
                </a:lnTo>
                <a:lnTo>
                  <a:pt x="555" y="372"/>
                </a:lnTo>
                <a:lnTo>
                  <a:pt x="560" y="381"/>
                </a:lnTo>
                <a:lnTo>
                  <a:pt x="564" y="386"/>
                </a:lnTo>
                <a:lnTo>
                  <a:pt x="569" y="375"/>
                </a:lnTo>
                <a:lnTo>
                  <a:pt x="569" y="360"/>
                </a:lnTo>
                <a:lnTo>
                  <a:pt x="571" y="360"/>
                </a:lnTo>
                <a:lnTo>
                  <a:pt x="578" y="359"/>
                </a:lnTo>
                <a:lnTo>
                  <a:pt x="576" y="346"/>
                </a:lnTo>
                <a:lnTo>
                  <a:pt x="570" y="335"/>
                </a:lnTo>
                <a:lnTo>
                  <a:pt x="564" y="330"/>
                </a:lnTo>
                <a:lnTo>
                  <a:pt x="566" y="326"/>
                </a:lnTo>
                <a:lnTo>
                  <a:pt x="565" y="310"/>
                </a:lnTo>
                <a:lnTo>
                  <a:pt x="570" y="305"/>
                </a:lnTo>
                <a:lnTo>
                  <a:pt x="580" y="310"/>
                </a:lnTo>
                <a:lnTo>
                  <a:pt x="588" y="308"/>
                </a:lnTo>
                <a:lnTo>
                  <a:pt x="601" y="324"/>
                </a:lnTo>
                <a:lnTo>
                  <a:pt x="618" y="327"/>
                </a:lnTo>
                <a:lnTo>
                  <a:pt x="619" y="319"/>
                </a:lnTo>
                <a:lnTo>
                  <a:pt x="610" y="316"/>
                </a:lnTo>
                <a:lnTo>
                  <a:pt x="613" y="303"/>
                </a:lnTo>
                <a:lnTo>
                  <a:pt x="623" y="294"/>
                </a:lnTo>
                <a:lnTo>
                  <a:pt x="625" y="287"/>
                </a:lnTo>
                <a:lnTo>
                  <a:pt x="620" y="270"/>
                </a:lnTo>
                <a:lnTo>
                  <a:pt x="625" y="264"/>
                </a:lnTo>
                <a:lnTo>
                  <a:pt x="634" y="262"/>
                </a:lnTo>
                <a:lnTo>
                  <a:pt x="645" y="268"/>
                </a:lnTo>
                <a:lnTo>
                  <a:pt x="647" y="265"/>
                </a:lnTo>
                <a:lnTo>
                  <a:pt x="641" y="253"/>
                </a:lnTo>
                <a:lnTo>
                  <a:pt x="642" y="247"/>
                </a:lnTo>
                <a:lnTo>
                  <a:pt x="646" y="242"/>
                </a:lnTo>
                <a:lnTo>
                  <a:pt x="663" y="248"/>
                </a:lnTo>
                <a:lnTo>
                  <a:pt x="663" y="243"/>
                </a:lnTo>
                <a:lnTo>
                  <a:pt x="657" y="233"/>
                </a:lnTo>
                <a:lnTo>
                  <a:pt x="657" y="221"/>
                </a:lnTo>
                <a:lnTo>
                  <a:pt x="666" y="217"/>
                </a:lnTo>
                <a:lnTo>
                  <a:pt x="671" y="217"/>
                </a:lnTo>
                <a:lnTo>
                  <a:pt x="677" y="215"/>
                </a:lnTo>
                <a:lnTo>
                  <a:pt x="687" y="214"/>
                </a:lnTo>
                <a:lnTo>
                  <a:pt x="688" y="222"/>
                </a:lnTo>
                <a:lnTo>
                  <a:pt x="693" y="220"/>
                </a:lnTo>
                <a:lnTo>
                  <a:pt x="700" y="214"/>
                </a:lnTo>
                <a:lnTo>
                  <a:pt x="705" y="201"/>
                </a:lnTo>
                <a:lnTo>
                  <a:pt x="705" y="197"/>
                </a:lnTo>
                <a:lnTo>
                  <a:pt x="699" y="189"/>
                </a:lnTo>
                <a:lnTo>
                  <a:pt x="702" y="183"/>
                </a:lnTo>
                <a:lnTo>
                  <a:pt x="707" y="189"/>
                </a:lnTo>
                <a:lnTo>
                  <a:pt x="709" y="198"/>
                </a:lnTo>
                <a:lnTo>
                  <a:pt x="715" y="194"/>
                </a:lnTo>
                <a:lnTo>
                  <a:pt x="718" y="188"/>
                </a:lnTo>
                <a:lnTo>
                  <a:pt x="721" y="189"/>
                </a:lnTo>
                <a:lnTo>
                  <a:pt x="722" y="194"/>
                </a:lnTo>
                <a:lnTo>
                  <a:pt x="728" y="193"/>
                </a:lnTo>
                <a:lnTo>
                  <a:pt x="739" y="187"/>
                </a:lnTo>
                <a:lnTo>
                  <a:pt x="743" y="183"/>
                </a:lnTo>
                <a:lnTo>
                  <a:pt x="741" y="176"/>
                </a:lnTo>
                <a:lnTo>
                  <a:pt x="749" y="174"/>
                </a:lnTo>
                <a:lnTo>
                  <a:pt x="753" y="177"/>
                </a:lnTo>
                <a:lnTo>
                  <a:pt x="761" y="181"/>
                </a:lnTo>
                <a:lnTo>
                  <a:pt x="770" y="181"/>
                </a:lnTo>
                <a:lnTo>
                  <a:pt x="780" y="187"/>
                </a:lnTo>
                <a:lnTo>
                  <a:pt x="788" y="193"/>
                </a:lnTo>
                <a:lnTo>
                  <a:pt x="804" y="215"/>
                </a:lnTo>
                <a:lnTo>
                  <a:pt x="818" y="226"/>
                </a:lnTo>
                <a:lnTo>
                  <a:pt x="814" y="242"/>
                </a:lnTo>
                <a:lnTo>
                  <a:pt x="814" y="253"/>
                </a:lnTo>
                <a:lnTo>
                  <a:pt x="815" y="255"/>
                </a:lnTo>
                <a:lnTo>
                  <a:pt x="818" y="257"/>
                </a:lnTo>
                <a:lnTo>
                  <a:pt x="819" y="254"/>
                </a:lnTo>
                <a:lnTo>
                  <a:pt x="822" y="247"/>
                </a:lnTo>
                <a:lnTo>
                  <a:pt x="820" y="243"/>
                </a:lnTo>
                <a:lnTo>
                  <a:pt x="825" y="238"/>
                </a:lnTo>
                <a:lnTo>
                  <a:pt x="829" y="240"/>
                </a:lnTo>
                <a:lnTo>
                  <a:pt x="830" y="237"/>
                </a:lnTo>
                <a:lnTo>
                  <a:pt x="836" y="240"/>
                </a:lnTo>
                <a:lnTo>
                  <a:pt x="836" y="232"/>
                </a:lnTo>
                <a:lnTo>
                  <a:pt x="839" y="231"/>
                </a:lnTo>
                <a:lnTo>
                  <a:pt x="849" y="233"/>
                </a:lnTo>
                <a:lnTo>
                  <a:pt x="862" y="233"/>
                </a:lnTo>
                <a:lnTo>
                  <a:pt x="873" y="232"/>
                </a:lnTo>
                <a:lnTo>
                  <a:pt x="881" y="236"/>
                </a:lnTo>
                <a:lnTo>
                  <a:pt x="898" y="254"/>
                </a:lnTo>
                <a:lnTo>
                  <a:pt x="903" y="253"/>
                </a:lnTo>
                <a:lnTo>
                  <a:pt x="903" y="249"/>
                </a:lnTo>
                <a:lnTo>
                  <a:pt x="899" y="237"/>
                </a:lnTo>
                <a:lnTo>
                  <a:pt x="906" y="233"/>
                </a:lnTo>
                <a:lnTo>
                  <a:pt x="908" y="232"/>
                </a:lnTo>
                <a:lnTo>
                  <a:pt x="894" y="217"/>
                </a:lnTo>
                <a:lnTo>
                  <a:pt x="886" y="205"/>
                </a:lnTo>
                <a:lnTo>
                  <a:pt x="890" y="189"/>
                </a:lnTo>
                <a:lnTo>
                  <a:pt x="893" y="192"/>
                </a:lnTo>
                <a:lnTo>
                  <a:pt x="898" y="189"/>
                </a:lnTo>
                <a:lnTo>
                  <a:pt x="909" y="172"/>
                </a:lnTo>
                <a:lnTo>
                  <a:pt x="909" y="165"/>
                </a:lnTo>
                <a:lnTo>
                  <a:pt x="914" y="158"/>
                </a:lnTo>
                <a:lnTo>
                  <a:pt x="921" y="160"/>
                </a:lnTo>
                <a:lnTo>
                  <a:pt x="931" y="160"/>
                </a:lnTo>
                <a:lnTo>
                  <a:pt x="937" y="154"/>
                </a:lnTo>
                <a:lnTo>
                  <a:pt x="936" y="141"/>
                </a:lnTo>
                <a:lnTo>
                  <a:pt x="929" y="141"/>
                </a:lnTo>
                <a:lnTo>
                  <a:pt x="930" y="135"/>
                </a:lnTo>
                <a:lnTo>
                  <a:pt x="931" y="125"/>
                </a:lnTo>
                <a:lnTo>
                  <a:pt x="935" y="115"/>
                </a:lnTo>
                <a:lnTo>
                  <a:pt x="944" y="113"/>
                </a:lnTo>
                <a:lnTo>
                  <a:pt x="953" y="109"/>
                </a:lnTo>
                <a:lnTo>
                  <a:pt x="954" y="102"/>
                </a:lnTo>
                <a:lnTo>
                  <a:pt x="962" y="103"/>
                </a:lnTo>
                <a:lnTo>
                  <a:pt x="969" y="108"/>
                </a:lnTo>
                <a:lnTo>
                  <a:pt x="973" y="115"/>
                </a:lnTo>
                <a:lnTo>
                  <a:pt x="974" y="108"/>
                </a:lnTo>
                <a:lnTo>
                  <a:pt x="968" y="98"/>
                </a:lnTo>
                <a:lnTo>
                  <a:pt x="971" y="96"/>
                </a:lnTo>
                <a:lnTo>
                  <a:pt x="978" y="88"/>
                </a:lnTo>
                <a:lnTo>
                  <a:pt x="991" y="92"/>
                </a:lnTo>
                <a:lnTo>
                  <a:pt x="992" y="87"/>
                </a:lnTo>
                <a:lnTo>
                  <a:pt x="1003" y="90"/>
                </a:lnTo>
                <a:lnTo>
                  <a:pt x="1016" y="88"/>
                </a:lnTo>
                <a:lnTo>
                  <a:pt x="1026" y="91"/>
                </a:lnTo>
                <a:lnTo>
                  <a:pt x="1034" y="91"/>
                </a:lnTo>
                <a:lnTo>
                  <a:pt x="1054" y="85"/>
                </a:lnTo>
                <a:lnTo>
                  <a:pt x="1062" y="79"/>
                </a:lnTo>
                <a:lnTo>
                  <a:pt x="1062" y="55"/>
                </a:lnTo>
                <a:lnTo>
                  <a:pt x="1056" y="49"/>
                </a:lnTo>
                <a:lnTo>
                  <a:pt x="1045" y="48"/>
                </a:lnTo>
                <a:lnTo>
                  <a:pt x="1038" y="49"/>
                </a:lnTo>
                <a:lnTo>
                  <a:pt x="1030" y="44"/>
                </a:lnTo>
                <a:lnTo>
                  <a:pt x="1026" y="38"/>
                </a:lnTo>
                <a:lnTo>
                  <a:pt x="1017" y="34"/>
                </a:lnTo>
                <a:lnTo>
                  <a:pt x="1017" y="33"/>
                </a:lnTo>
                <a:lnTo>
                  <a:pt x="1021" y="32"/>
                </a:lnTo>
                <a:lnTo>
                  <a:pt x="1024" y="34"/>
                </a:lnTo>
                <a:lnTo>
                  <a:pt x="1027" y="29"/>
                </a:lnTo>
                <a:lnTo>
                  <a:pt x="1029" y="27"/>
                </a:lnTo>
                <a:lnTo>
                  <a:pt x="1032" y="31"/>
                </a:lnTo>
                <a:lnTo>
                  <a:pt x="1035" y="45"/>
                </a:lnTo>
                <a:lnTo>
                  <a:pt x="1039" y="38"/>
                </a:lnTo>
                <a:lnTo>
                  <a:pt x="1039" y="29"/>
                </a:lnTo>
                <a:lnTo>
                  <a:pt x="1044" y="29"/>
                </a:lnTo>
                <a:lnTo>
                  <a:pt x="1046" y="33"/>
                </a:lnTo>
                <a:lnTo>
                  <a:pt x="1051" y="32"/>
                </a:lnTo>
                <a:lnTo>
                  <a:pt x="1055" y="38"/>
                </a:lnTo>
                <a:lnTo>
                  <a:pt x="1059" y="43"/>
                </a:lnTo>
                <a:lnTo>
                  <a:pt x="1067" y="49"/>
                </a:lnTo>
                <a:lnTo>
                  <a:pt x="1070" y="42"/>
                </a:lnTo>
                <a:lnTo>
                  <a:pt x="1075" y="41"/>
                </a:lnTo>
                <a:lnTo>
                  <a:pt x="1080" y="44"/>
                </a:lnTo>
                <a:lnTo>
                  <a:pt x="1082" y="50"/>
                </a:lnTo>
                <a:lnTo>
                  <a:pt x="1089" y="58"/>
                </a:lnTo>
                <a:lnTo>
                  <a:pt x="1104" y="61"/>
                </a:lnTo>
                <a:lnTo>
                  <a:pt x="1108" y="61"/>
                </a:lnTo>
                <a:lnTo>
                  <a:pt x="1113" y="63"/>
                </a:lnTo>
                <a:lnTo>
                  <a:pt x="1116" y="65"/>
                </a:lnTo>
                <a:lnTo>
                  <a:pt x="1123" y="60"/>
                </a:lnTo>
                <a:lnTo>
                  <a:pt x="1126" y="59"/>
                </a:lnTo>
                <a:lnTo>
                  <a:pt x="1126" y="66"/>
                </a:lnTo>
                <a:lnTo>
                  <a:pt x="1131" y="69"/>
                </a:lnTo>
                <a:lnTo>
                  <a:pt x="1141" y="69"/>
                </a:lnTo>
                <a:lnTo>
                  <a:pt x="1151" y="76"/>
                </a:lnTo>
                <a:lnTo>
                  <a:pt x="1159" y="75"/>
                </a:lnTo>
                <a:lnTo>
                  <a:pt x="1167" y="79"/>
                </a:lnTo>
                <a:lnTo>
                  <a:pt x="1177" y="74"/>
                </a:lnTo>
                <a:lnTo>
                  <a:pt x="1179" y="74"/>
                </a:lnTo>
                <a:lnTo>
                  <a:pt x="1184" y="81"/>
                </a:lnTo>
                <a:lnTo>
                  <a:pt x="1195" y="81"/>
                </a:lnTo>
                <a:lnTo>
                  <a:pt x="1200" y="84"/>
                </a:lnTo>
                <a:lnTo>
                  <a:pt x="1205" y="90"/>
                </a:lnTo>
                <a:lnTo>
                  <a:pt x="1216" y="79"/>
                </a:lnTo>
                <a:lnTo>
                  <a:pt x="1221" y="76"/>
                </a:lnTo>
                <a:lnTo>
                  <a:pt x="1225" y="75"/>
                </a:lnTo>
                <a:lnTo>
                  <a:pt x="1234" y="76"/>
                </a:lnTo>
                <a:lnTo>
                  <a:pt x="1244" y="71"/>
                </a:lnTo>
                <a:lnTo>
                  <a:pt x="1238" y="82"/>
                </a:lnTo>
                <a:lnTo>
                  <a:pt x="1241" y="85"/>
                </a:lnTo>
                <a:lnTo>
                  <a:pt x="1243" y="86"/>
                </a:lnTo>
                <a:lnTo>
                  <a:pt x="1248" y="81"/>
                </a:lnTo>
                <a:lnTo>
                  <a:pt x="1249" y="85"/>
                </a:lnTo>
                <a:lnTo>
                  <a:pt x="1248" y="101"/>
                </a:lnTo>
                <a:lnTo>
                  <a:pt x="1249" y="104"/>
                </a:lnTo>
                <a:lnTo>
                  <a:pt x="1259" y="101"/>
                </a:lnTo>
                <a:lnTo>
                  <a:pt x="1264" y="90"/>
                </a:lnTo>
                <a:lnTo>
                  <a:pt x="1263" y="88"/>
                </a:lnTo>
                <a:lnTo>
                  <a:pt x="1264" y="79"/>
                </a:lnTo>
                <a:lnTo>
                  <a:pt x="1274" y="70"/>
                </a:lnTo>
                <a:lnTo>
                  <a:pt x="1276" y="72"/>
                </a:lnTo>
                <a:lnTo>
                  <a:pt x="1279" y="77"/>
                </a:lnTo>
                <a:lnTo>
                  <a:pt x="1280" y="92"/>
                </a:lnTo>
                <a:lnTo>
                  <a:pt x="1288" y="87"/>
                </a:lnTo>
                <a:lnTo>
                  <a:pt x="1295" y="87"/>
                </a:lnTo>
                <a:lnTo>
                  <a:pt x="1299" y="91"/>
                </a:lnTo>
                <a:lnTo>
                  <a:pt x="1297" y="96"/>
                </a:lnTo>
                <a:lnTo>
                  <a:pt x="1293" y="106"/>
                </a:lnTo>
                <a:lnTo>
                  <a:pt x="1287" y="115"/>
                </a:lnTo>
                <a:lnTo>
                  <a:pt x="1284" y="119"/>
                </a:lnTo>
                <a:lnTo>
                  <a:pt x="1279" y="118"/>
                </a:lnTo>
                <a:lnTo>
                  <a:pt x="1277" y="122"/>
                </a:lnTo>
                <a:lnTo>
                  <a:pt x="1284" y="130"/>
                </a:lnTo>
                <a:lnTo>
                  <a:pt x="1276" y="141"/>
                </a:lnTo>
                <a:lnTo>
                  <a:pt x="1272" y="144"/>
                </a:lnTo>
                <a:lnTo>
                  <a:pt x="1264" y="141"/>
                </a:lnTo>
                <a:lnTo>
                  <a:pt x="1263" y="136"/>
                </a:lnTo>
                <a:lnTo>
                  <a:pt x="1258" y="142"/>
                </a:lnTo>
                <a:lnTo>
                  <a:pt x="1259" y="151"/>
                </a:lnTo>
                <a:lnTo>
                  <a:pt x="1261" y="156"/>
                </a:lnTo>
                <a:lnTo>
                  <a:pt x="1258" y="152"/>
                </a:lnTo>
                <a:lnTo>
                  <a:pt x="1253" y="145"/>
                </a:lnTo>
                <a:lnTo>
                  <a:pt x="1248" y="144"/>
                </a:lnTo>
                <a:lnTo>
                  <a:pt x="1247" y="156"/>
                </a:lnTo>
                <a:lnTo>
                  <a:pt x="1243" y="165"/>
                </a:lnTo>
                <a:lnTo>
                  <a:pt x="1243" y="171"/>
                </a:lnTo>
                <a:lnTo>
                  <a:pt x="1253" y="168"/>
                </a:lnTo>
                <a:lnTo>
                  <a:pt x="1248" y="187"/>
                </a:lnTo>
                <a:lnTo>
                  <a:pt x="1248" y="190"/>
                </a:lnTo>
                <a:lnTo>
                  <a:pt x="1238" y="210"/>
                </a:lnTo>
                <a:lnTo>
                  <a:pt x="1234" y="221"/>
                </a:lnTo>
                <a:lnTo>
                  <a:pt x="1232" y="225"/>
                </a:lnTo>
                <a:lnTo>
                  <a:pt x="1228" y="231"/>
                </a:lnTo>
                <a:lnTo>
                  <a:pt x="1228" y="242"/>
                </a:lnTo>
                <a:lnTo>
                  <a:pt x="1234" y="246"/>
                </a:lnTo>
                <a:lnTo>
                  <a:pt x="1238" y="252"/>
                </a:lnTo>
                <a:lnTo>
                  <a:pt x="1245" y="251"/>
                </a:lnTo>
                <a:lnTo>
                  <a:pt x="1254" y="258"/>
                </a:lnTo>
                <a:lnTo>
                  <a:pt x="1269" y="264"/>
                </a:lnTo>
                <a:lnTo>
                  <a:pt x="1271" y="274"/>
                </a:lnTo>
                <a:lnTo>
                  <a:pt x="1275" y="283"/>
                </a:lnTo>
                <a:lnTo>
                  <a:pt x="1275" y="297"/>
                </a:lnTo>
                <a:lnTo>
                  <a:pt x="1285" y="290"/>
                </a:lnTo>
                <a:lnTo>
                  <a:pt x="1307" y="296"/>
                </a:lnTo>
                <a:lnTo>
                  <a:pt x="1320" y="295"/>
                </a:lnTo>
                <a:lnTo>
                  <a:pt x="1324" y="302"/>
                </a:lnTo>
                <a:lnTo>
                  <a:pt x="1335" y="308"/>
                </a:lnTo>
                <a:lnTo>
                  <a:pt x="1345" y="313"/>
                </a:lnTo>
                <a:lnTo>
                  <a:pt x="1355" y="319"/>
                </a:lnTo>
                <a:lnTo>
                  <a:pt x="1361" y="327"/>
                </a:lnTo>
                <a:lnTo>
                  <a:pt x="1370" y="334"/>
                </a:lnTo>
                <a:lnTo>
                  <a:pt x="1377" y="335"/>
                </a:lnTo>
                <a:lnTo>
                  <a:pt x="1384" y="339"/>
                </a:lnTo>
                <a:lnTo>
                  <a:pt x="1411" y="346"/>
                </a:lnTo>
                <a:lnTo>
                  <a:pt x="1421" y="354"/>
                </a:lnTo>
                <a:lnTo>
                  <a:pt x="1425" y="365"/>
                </a:lnTo>
                <a:lnTo>
                  <a:pt x="1430" y="371"/>
                </a:lnTo>
                <a:lnTo>
                  <a:pt x="1460" y="392"/>
                </a:lnTo>
                <a:lnTo>
                  <a:pt x="1475" y="398"/>
                </a:lnTo>
                <a:lnTo>
                  <a:pt x="1487" y="394"/>
                </a:lnTo>
                <a:lnTo>
                  <a:pt x="1498" y="389"/>
                </a:lnTo>
                <a:lnTo>
                  <a:pt x="1516" y="384"/>
                </a:lnTo>
                <a:lnTo>
                  <a:pt x="1521" y="377"/>
                </a:lnTo>
                <a:lnTo>
                  <a:pt x="1524" y="356"/>
                </a:lnTo>
                <a:lnTo>
                  <a:pt x="1537" y="333"/>
                </a:lnTo>
                <a:lnTo>
                  <a:pt x="1548" y="287"/>
                </a:lnTo>
                <a:lnTo>
                  <a:pt x="1553" y="270"/>
                </a:lnTo>
                <a:lnTo>
                  <a:pt x="1557" y="258"/>
                </a:lnTo>
                <a:lnTo>
                  <a:pt x="1560" y="246"/>
                </a:lnTo>
                <a:lnTo>
                  <a:pt x="1559" y="231"/>
                </a:lnTo>
                <a:lnTo>
                  <a:pt x="1553" y="213"/>
                </a:lnTo>
                <a:lnTo>
                  <a:pt x="1555" y="197"/>
                </a:lnTo>
                <a:lnTo>
                  <a:pt x="1553" y="165"/>
                </a:lnTo>
                <a:lnTo>
                  <a:pt x="1561" y="145"/>
                </a:lnTo>
                <a:lnTo>
                  <a:pt x="1560" y="128"/>
                </a:lnTo>
                <a:lnTo>
                  <a:pt x="1565" y="118"/>
                </a:lnTo>
                <a:lnTo>
                  <a:pt x="1566" y="108"/>
                </a:lnTo>
                <a:lnTo>
                  <a:pt x="1559" y="106"/>
                </a:lnTo>
                <a:lnTo>
                  <a:pt x="1560" y="95"/>
                </a:lnTo>
                <a:lnTo>
                  <a:pt x="1564" y="76"/>
                </a:lnTo>
                <a:lnTo>
                  <a:pt x="1575" y="72"/>
                </a:lnTo>
                <a:lnTo>
                  <a:pt x="1578" y="64"/>
                </a:lnTo>
                <a:lnTo>
                  <a:pt x="1583" y="45"/>
                </a:lnTo>
                <a:lnTo>
                  <a:pt x="1596" y="29"/>
                </a:lnTo>
                <a:lnTo>
                  <a:pt x="1596" y="16"/>
                </a:lnTo>
                <a:lnTo>
                  <a:pt x="1596" y="15"/>
                </a:lnTo>
                <a:lnTo>
                  <a:pt x="1599" y="11"/>
                </a:lnTo>
                <a:lnTo>
                  <a:pt x="1604" y="10"/>
                </a:lnTo>
                <a:lnTo>
                  <a:pt x="1613" y="5"/>
                </a:lnTo>
                <a:lnTo>
                  <a:pt x="1616" y="0"/>
                </a:lnTo>
                <a:lnTo>
                  <a:pt x="1623" y="2"/>
                </a:lnTo>
                <a:lnTo>
                  <a:pt x="1623" y="7"/>
                </a:lnTo>
                <a:lnTo>
                  <a:pt x="1624" y="16"/>
                </a:lnTo>
                <a:lnTo>
                  <a:pt x="1623" y="16"/>
                </a:lnTo>
                <a:lnTo>
                  <a:pt x="1623" y="17"/>
                </a:lnTo>
                <a:lnTo>
                  <a:pt x="1625" y="31"/>
                </a:lnTo>
                <a:lnTo>
                  <a:pt x="1625" y="58"/>
                </a:lnTo>
                <a:lnTo>
                  <a:pt x="1629" y="68"/>
                </a:lnTo>
                <a:lnTo>
                  <a:pt x="1639" y="68"/>
                </a:lnTo>
                <a:lnTo>
                  <a:pt x="1641" y="74"/>
                </a:lnTo>
                <a:lnTo>
                  <a:pt x="1640" y="88"/>
                </a:lnTo>
                <a:lnTo>
                  <a:pt x="1646" y="93"/>
                </a:lnTo>
                <a:lnTo>
                  <a:pt x="1650" y="103"/>
                </a:lnTo>
                <a:lnTo>
                  <a:pt x="1655" y="107"/>
                </a:lnTo>
                <a:lnTo>
                  <a:pt x="1656" y="122"/>
                </a:lnTo>
                <a:lnTo>
                  <a:pt x="1661" y="124"/>
                </a:lnTo>
                <a:lnTo>
                  <a:pt x="1663" y="139"/>
                </a:lnTo>
                <a:lnTo>
                  <a:pt x="1667" y="151"/>
                </a:lnTo>
                <a:lnTo>
                  <a:pt x="1667" y="171"/>
                </a:lnTo>
                <a:lnTo>
                  <a:pt x="1670" y="179"/>
                </a:lnTo>
                <a:lnTo>
                  <a:pt x="1672" y="189"/>
                </a:lnTo>
                <a:lnTo>
                  <a:pt x="1677" y="199"/>
                </a:lnTo>
                <a:lnTo>
                  <a:pt x="1684" y="208"/>
                </a:lnTo>
                <a:lnTo>
                  <a:pt x="1693" y="211"/>
                </a:lnTo>
                <a:lnTo>
                  <a:pt x="1705" y="200"/>
                </a:lnTo>
                <a:lnTo>
                  <a:pt x="1715" y="198"/>
                </a:lnTo>
                <a:lnTo>
                  <a:pt x="1723" y="199"/>
                </a:lnTo>
                <a:lnTo>
                  <a:pt x="1729" y="215"/>
                </a:lnTo>
                <a:lnTo>
                  <a:pt x="1739" y="219"/>
                </a:lnTo>
                <a:lnTo>
                  <a:pt x="1747" y="228"/>
                </a:lnTo>
                <a:lnTo>
                  <a:pt x="1755" y="232"/>
                </a:lnTo>
                <a:lnTo>
                  <a:pt x="1764" y="242"/>
                </a:lnTo>
                <a:lnTo>
                  <a:pt x="1761" y="252"/>
                </a:lnTo>
                <a:lnTo>
                  <a:pt x="1764" y="258"/>
                </a:lnTo>
                <a:lnTo>
                  <a:pt x="1763" y="276"/>
                </a:lnTo>
                <a:lnTo>
                  <a:pt x="1766" y="286"/>
                </a:lnTo>
                <a:lnTo>
                  <a:pt x="1766" y="295"/>
                </a:lnTo>
                <a:lnTo>
                  <a:pt x="1771" y="303"/>
                </a:lnTo>
                <a:lnTo>
                  <a:pt x="1771" y="319"/>
                </a:lnTo>
                <a:lnTo>
                  <a:pt x="1775" y="332"/>
                </a:lnTo>
                <a:lnTo>
                  <a:pt x="1787" y="349"/>
                </a:lnTo>
                <a:lnTo>
                  <a:pt x="1796" y="349"/>
                </a:lnTo>
                <a:lnTo>
                  <a:pt x="1797" y="361"/>
                </a:lnTo>
                <a:lnTo>
                  <a:pt x="1804" y="381"/>
                </a:lnTo>
                <a:lnTo>
                  <a:pt x="1807" y="393"/>
                </a:lnTo>
                <a:lnTo>
                  <a:pt x="1808" y="409"/>
                </a:lnTo>
                <a:lnTo>
                  <a:pt x="1806" y="416"/>
                </a:lnTo>
                <a:lnTo>
                  <a:pt x="1806" y="426"/>
                </a:lnTo>
                <a:lnTo>
                  <a:pt x="1808" y="437"/>
                </a:lnTo>
                <a:lnTo>
                  <a:pt x="1814" y="443"/>
                </a:lnTo>
                <a:lnTo>
                  <a:pt x="1819" y="445"/>
                </a:lnTo>
                <a:lnTo>
                  <a:pt x="1818" y="448"/>
                </a:lnTo>
                <a:lnTo>
                  <a:pt x="1822" y="445"/>
                </a:lnTo>
                <a:lnTo>
                  <a:pt x="1822" y="447"/>
                </a:lnTo>
                <a:lnTo>
                  <a:pt x="1819" y="452"/>
                </a:lnTo>
                <a:lnTo>
                  <a:pt x="1820" y="454"/>
                </a:lnTo>
                <a:lnTo>
                  <a:pt x="1820" y="461"/>
                </a:lnTo>
                <a:lnTo>
                  <a:pt x="1824" y="470"/>
                </a:lnTo>
                <a:lnTo>
                  <a:pt x="1838" y="475"/>
                </a:lnTo>
                <a:lnTo>
                  <a:pt x="1841" y="480"/>
                </a:lnTo>
                <a:lnTo>
                  <a:pt x="1851" y="485"/>
                </a:lnTo>
                <a:lnTo>
                  <a:pt x="1871" y="490"/>
                </a:lnTo>
                <a:lnTo>
                  <a:pt x="1874" y="489"/>
                </a:lnTo>
                <a:lnTo>
                  <a:pt x="1881" y="485"/>
                </a:lnTo>
                <a:lnTo>
                  <a:pt x="1884" y="502"/>
                </a:lnTo>
                <a:lnTo>
                  <a:pt x="1888" y="511"/>
                </a:lnTo>
                <a:lnTo>
                  <a:pt x="1893" y="515"/>
                </a:lnTo>
                <a:lnTo>
                  <a:pt x="1903" y="512"/>
                </a:lnTo>
                <a:lnTo>
                  <a:pt x="1911" y="517"/>
                </a:lnTo>
                <a:lnTo>
                  <a:pt x="1920" y="518"/>
                </a:lnTo>
                <a:lnTo>
                  <a:pt x="1925" y="527"/>
                </a:lnTo>
                <a:lnTo>
                  <a:pt x="1931" y="533"/>
                </a:lnTo>
                <a:lnTo>
                  <a:pt x="1937" y="529"/>
                </a:lnTo>
                <a:lnTo>
                  <a:pt x="1942" y="533"/>
                </a:lnTo>
                <a:lnTo>
                  <a:pt x="1954" y="540"/>
                </a:lnTo>
                <a:lnTo>
                  <a:pt x="1958" y="545"/>
                </a:lnTo>
                <a:lnTo>
                  <a:pt x="1960" y="556"/>
                </a:lnTo>
                <a:lnTo>
                  <a:pt x="1953" y="554"/>
                </a:lnTo>
                <a:lnTo>
                  <a:pt x="1952" y="566"/>
                </a:lnTo>
                <a:lnTo>
                  <a:pt x="1958" y="572"/>
                </a:lnTo>
                <a:lnTo>
                  <a:pt x="1968" y="574"/>
                </a:lnTo>
                <a:lnTo>
                  <a:pt x="1970" y="580"/>
                </a:lnTo>
                <a:lnTo>
                  <a:pt x="1978" y="588"/>
                </a:lnTo>
                <a:lnTo>
                  <a:pt x="1980" y="597"/>
                </a:lnTo>
                <a:lnTo>
                  <a:pt x="1983" y="603"/>
                </a:lnTo>
                <a:lnTo>
                  <a:pt x="1985" y="610"/>
                </a:lnTo>
                <a:lnTo>
                  <a:pt x="1992" y="612"/>
                </a:lnTo>
                <a:lnTo>
                  <a:pt x="1994" y="619"/>
                </a:lnTo>
                <a:lnTo>
                  <a:pt x="1994" y="645"/>
                </a:lnTo>
                <a:lnTo>
                  <a:pt x="1996" y="651"/>
                </a:lnTo>
                <a:lnTo>
                  <a:pt x="1997" y="658"/>
                </a:lnTo>
                <a:lnTo>
                  <a:pt x="2002" y="662"/>
                </a:lnTo>
                <a:lnTo>
                  <a:pt x="2005" y="671"/>
                </a:lnTo>
                <a:lnTo>
                  <a:pt x="2007" y="672"/>
                </a:lnTo>
                <a:lnTo>
                  <a:pt x="2011" y="669"/>
                </a:lnTo>
                <a:lnTo>
                  <a:pt x="2017" y="669"/>
                </a:lnTo>
                <a:lnTo>
                  <a:pt x="2017" y="655"/>
                </a:lnTo>
                <a:lnTo>
                  <a:pt x="2023" y="650"/>
                </a:lnTo>
                <a:lnTo>
                  <a:pt x="2027" y="660"/>
                </a:lnTo>
                <a:lnTo>
                  <a:pt x="2032" y="665"/>
                </a:lnTo>
                <a:lnTo>
                  <a:pt x="2043" y="669"/>
                </a:lnTo>
                <a:lnTo>
                  <a:pt x="2051" y="676"/>
                </a:lnTo>
                <a:lnTo>
                  <a:pt x="2054" y="661"/>
                </a:lnTo>
                <a:lnTo>
                  <a:pt x="2057" y="665"/>
                </a:lnTo>
                <a:lnTo>
                  <a:pt x="2059" y="671"/>
                </a:lnTo>
                <a:lnTo>
                  <a:pt x="2061" y="674"/>
                </a:lnTo>
                <a:lnTo>
                  <a:pt x="2065" y="690"/>
                </a:lnTo>
                <a:lnTo>
                  <a:pt x="2065" y="720"/>
                </a:lnTo>
                <a:lnTo>
                  <a:pt x="2068" y="733"/>
                </a:lnTo>
                <a:lnTo>
                  <a:pt x="2077" y="739"/>
                </a:lnTo>
                <a:lnTo>
                  <a:pt x="2083" y="748"/>
                </a:lnTo>
                <a:lnTo>
                  <a:pt x="2098" y="760"/>
                </a:lnTo>
                <a:lnTo>
                  <a:pt x="2110" y="760"/>
                </a:lnTo>
                <a:lnTo>
                  <a:pt x="2118" y="766"/>
                </a:lnTo>
                <a:lnTo>
                  <a:pt x="2124" y="774"/>
                </a:lnTo>
                <a:lnTo>
                  <a:pt x="2130" y="785"/>
                </a:lnTo>
                <a:lnTo>
                  <a:pt x="2132" y="791"/>
                </a:lnTo>
                <a:lnTo>
                  <a:pt x="2141" y="800"/>
                </a:lnTo>
                <a:lnTo>
                  <a:pt x="2151" y="802"/>
                </a:lnTo>
                <a:lnTo>
                  <a:pt x="2151" y="806"/>
                </a:lnTo>
                <a:lnTo>
                  <a:pt x="2163" y="824"/>
                </a:lnTo>
                <a:lnTo>
                  <a:pt x="2162" y="830"/>
                </a:lnTo>
                <a:lnTo>
                  <a:pt x="2173" y="835"/>
                </a:lnTo>
                <a:lnTo>
                  <a:pt x="2177" y="844"/>
                </a:lnTo>
                <a:lnTo>
                  <a:pt x="2178" y="862"/>
                </a:lnTo>
                <a:lnTo>
                  <a:pt x="2184" y="872"/>
                </a:lnTo>
                <a:lnTo>
                  <a:pt x="2186" y="876"/>
                </a:lnTo>
                <a:lnTo>
                  <a:pt x="2190" y="871"/>
                </a:lnTo>
                <a:lnTo>
                  <a:pt x="2191" y="886"/>
                </a:lnTo>
                <a:lnTo>
                  <a:pt x="2189" y="900"/>
                </a:lnTo>
                <a:lnTo>
                  <a:pt x="2191" y="911"/>
                </a:lnTo>
                <a:lnTo>
                  <a:pt x="2194" y="938"/>
                </a:lnTo>
                <a:lnTo>
                  <a:pt x="2197" y="948"/>
                </a:lnTo>
                <a:lnTo>
                  <a:pt x="2193" y="945"/>
                </a:lnTo>
                <a:lnTo>
                  <a:pt x="2191" y="952"/>
                </a:lnTo>
                <a:lnTo>
                  <a:pt x="2193" y="956"/>
                </a:lnTo>
                <a:lnTo>
                  <a:pt x="2194" y="963"/>
                </a:lnTo>
                <a:lnTo>
                  <a:pt x="2197" y="967"/>
                </a:lnTo>
                <a:lnTo>
                  <a:pt x="2200" y="979"/>
                </a:lnTo>
                <a:lnTo>
                  <a:pt x="2207" y="995"/>
                </a:lnTo>
                <a:lnTo>
                  <a:pt x="2216" y="1023"/>
                </a:lnTo>
                <a:lnTo>
                  <a:pt x="2217" y="1050"/>
                </a:lnTo>
                <a:lnTo>
                  <a:pt x="2215" y="1066"/>
                </a:lnTo>
                <a:lnTo>
                  <a:pt x="2211" y="1074"/>
                </a:lnTo>
                <a:lnTo>
                  <a:pt x="2206" y="1090"/>
                </a:lnTo>
                <a:lnTo>
                  <a:pt x="2204" y="1110"/>
                </a:lnTo>
                <a:lnTo>
                  <a:pt x="2199" y="1142"/>
                </a:lnTo>
                <a:lnTo>
                  <a:pt x="2196" y="1145"/>
                </a:lnTo>
                <a:lnTo>
                  <a:pt x="2189" y="1164"/>
                </a:lnTo>
                <a:lnTo>
                  <a:pt x="2188" y="1182"/>
                </a:lnTo>
                <a:lnTo>
                  <a:pt x="2190" y="1201"/>
                </a:lnTo>
                <a:lnTo>
                  <a:pt x="2186" y="1207"/>
                </a:lnTo>
                <a:lnTo>
                  <a:pt x="2186" y="1214"/>
                </a:lnTo>
                <a:lnTo>
                  <a:pt x="2172" y="1252"/>
                </a:lnTo>
                <a:lnTo>
                  <a:pt x="2167" y="1258"/>
                </a:lnTo>
                <a:lnTo>
                  <a:pt x="2162" y="1266"/>
                </a:lnTo>
                <a:lnTo>
                  <a:pt x="2156" y="1273"/>
                </a:lnTo>
                <a:lnTo>
                  <a:pt x="2156" y="1280"/>
                </a:lnTo>
                <a:lnTo>
                  <a:pt x="2158" y="1285"/>
                </a:lnTo>
                <a:lnTo>
                  <a:pt x="2153" y="1291"/>
                </a:lnTo>
                <a:lnTo>
                  <a:pt x="2145" y="1302"/>
                </a:lnTo>
                <a:lnTo>
                  <a:pt x="2137" y="1302"/>
                </a:lnTo>
                <a:lnTo>
                  <a:pt x="2135" y="1306"/>
                </a:lnTo>
                <a:lnTo>
                  <a:pt x="2141" y="1308"/>
                </a:lnTo>
                <a:lnTo>
                  <a:pt x="2130" y="1312"/>
                </a:lnTo>
                <a:lnTo>
                  <a:pt x="2123" y="1316"/>
                </a:lnTo>
                <a:lnTo>
                  <a:pt x="2120" y="1323"/>
                </a:lnTo>
                <a:lnTo>
                  <a:pt x="2114" y="1331"/>
                </a:lnTo>
                <a:lnTo>
                  <a:pt x="2108" y="1346"/>
                </a:lnTo>
                <a:lnTo>
                  <a:pt x="2100" y="1357"/>
                </a:lnTo>
                <a:lnTo>
                  <a:pt x="2094" y="1359"/>
                </a:lnTo>
                <a:lnTo>
                  <a:pt x="2091" y="1360"/>
                </a:lnTo>
                <a:lnTo>
                  <a:pt x="2089" y="1365"/>
                </a:lnTo>
                <a:lnTo>
                  <a:pt x="2097" y="1367"/>
                </a:lnTo>
                <a:lnTo>
                  <a:pt x="2096" y="1379"/>
                </a:lnTo>
                <a:lnTo>
                  <a:pt x="2091" y="1392"/>
                </a:lnTo>
                <a:lnTo>
                  <a:pt x="2088" y="1392"/>
                </a:lnTo>
                <a:lnTo>
                  <a:pt x="2087" y="1400"/>
                </a:lnTo>
                <a:lnTo>
                  <a:pt x="2078" y="1411"/>
                </a:lnTo>
                <a:lnTo>
                  <a:pt x="2065" y="1458"/>
                </a:lnTo>
                <a:lnTo>
                  <a:pt x="2065" y="1468"/>
                </a:lnTo>
                <a:lnTo>
                  <a:pt x="2056" y="1462"/>
                </a:lnTo>
                <a:lnTo>
                  <a:pt x="2049" y="1481"/>
                </a:lnTo>
                <a:lnTo>
                  <a:pt x="2044" y="1487"/>
                </a:lnTo>
                <a:lnTo>
                  <a:pt x="2041" y="1497"/>
                </a:lnTo>
                <a:lnTo>
                  <a:pt x="2038" y="1500"/>
                </a:lnTo>
                <a:lnTo>
                  <a:pt x="2034" y="1506"/>
                </a:lnTo>
                <a:lnTo>
                  <a:pt x="2033" y="1521"/>
                </a:lnTo>
                <a:lnTo>
                  <a:pt x="2029" y="1538"/>
                </a:lnTo>
                <a:lnTo>
                  <a:pt x="2033" y="1546"/>
                </a:lnTo>
                <a:lnTo>
                  <a:pt x="2030" y="1550"/>
                </a:lnTo>
                <a:lnTo>
                  <a:pt x="2029" y="1562"/>
                </a:lnTo>
                <a:lnTo>
                  <a:pt x="2023" y="1577"/>
                </a:lnTo>
                <a:lnTo>
                  <a:pt x="2021" y="1587"/>
                </a:lnTo>
                <a:lnTo>
                  <a:pt x="2021" y="1593"/>
                </a:lnTo>
                <a:lnTo>
                  <a:pt x="2024" y="1603"/>
                </a:lnTo>
                <a:lnTo>
                  <a:pt x="2024" y="1613"/>
                </a:lnTo>
                <a:lnTo>
                  <a:pt x="2023" y="1621"/>
                </a:lnTo>
                <a:lnTo>
                  <a:pt x="2021" y="1629"/>
                </a:lnTo>
                <a:lnTo>
                  <a:pt x="2012" y="1624"/>
                </a:lnTo>
                <a:lnTo>
                  <a:pt x="2008" y="1625"/>
                </a:lnTo>
                <a:lnTo>
                  <a:pt x="2007" y="1637"/>
                </a:lnTo>
                <a:lnTo>
                  <a:pt x="1987" y="1643"/>
                </a:lnTo>
                <a:lnTo>
                  <a:pt x="1932" y="1645"/>
                </a:lnTo>
                <a:lnTo>
                  <a:pt x="1920" y="1648"/>
                </a:lnTo>
                <a:lnTo>
                  <a:pt x="1898" y="1661"/>
                </a:lnTo>
                <a:lnTo>
                  <a:pt x="1888" y="1669"/>
                </a:lnTo>
                <a:lnTo>
                  <a:pt x="1874" y="1678"/>
                </a:lnTo>
                <a:lnTo>
                  <a:pt x="1868" y="1685"/>
                </a:lnTo>
                <a:lnTo>
                  <a:pt x="1866" y="1691"/>
                </a:lnTo>
                <a:lnTo>
                  <a:pt x="1854" y="1699"/>
                </a:lnTo>
                <a:lnTo>
                  <a:pt x="1847" y="1705"/>
                </a:lnTo>
                <a:lnTo>
                  <a:pt x="1844" y="1701"/>
                </a:lnTo>
                <a:lnTo>
                  <a:pt x="1830" y="1705"/>
                </a:lnTo>
                <a:lnTo>
                  <a:pt x="1823" y="1705"/>
                </a:lnTo>
                <a:lnTo>
                  <a:pt x="1819" y="1706"/>
                </a:lnTo>
                <a:lnTo>
                  <a:pt x="1818" y="1715"/>
                </a:lnTo>
                <a:lnTo>
                  <a:pt x="1822" y="1720"/>
                </a:lnTo>
                <a:lnTo>
                  <a:pt x="1825" y="1713"/>
                </a:lnTo>
                <a:lnTo>
                  <a:pt x="1831" y="1709"/>
                </a:lnTo>
                <a:lnTo>
                  <a:pt x="1836" y="1709"/>
                </a:lnTo>
                <a:lnTo>
                  <a:pt x="1833" y="1720"/>
                </a:lnTo>
                <a:lnTo>
                  <a:pt x="1831" y="1729"/>
                </a:lnTo>
                <a:lnTo>
                  <a:pt x="1826" y="1736"/>
                </a:lnTo>
                <a:lnTo>
                  <a:pt x="1813" y="1717"/>
                </a:lnTo>
                <a:lnTo>
                  <a:pt x="1808" y="1717"/>
                </a:lnTo>
                <a:lnTo>
                  <a:pt x="1799" y="1713"/>
                </a:lnTo>
                <a:lnTo>
                  <a:pt x="1796" y="1704"/>
                </a:lnTo>
                <a:lnTo>
                  <a:pt x="1785" y="1704"/>
                </a:lnTo>
                <a:lnTo>
                  <a:pt x="1777" y="1696"/>
                </a:lnTo>
                <a:lnTo>
                  <a:pt x="1776" y="1690"/>
                </a:lnTo>
                <a:lnTo>
                  <a:pt x="1779" y="1679"/>
                </a:lnTo>
                <a:lnTo>
                  <a:pt x="1772" y="1673"/>
                </a:lnTo>
                <a:lnTo>
                  <a:pt x="1760" y="1682"/>
                </a:lnTo>
                <a:lnTo>
                  <a:pt x="1750" y="1685"/>
                </a:lnTo>
                <a:lnTo>
                  <a:pt x="1739" y="1682"/>
                </a:lnTo>
                <a:lnTo>
                  <a:pt x="1736" y="1675"/>
                </a:lnTo>
                <a:lnTo>
                  <a:pt x="1749" y="1675"/>
                </a:lnTo>
                <a:lnTo>
                  <a:pt x="1752" y="1666"/>
                </a:lnTo>
                <a:lnTo>
                  <a:pt x="1750" y="1652"/>
                </a:lnTo>
                <a:lnTo>
                  <a:pt x="1741" y="1647"/>
                </a:lnTo>
                <a:lnTo>
                  <a:pt x="1725" y="1659"/>
                </a:lnTo>
                <a:lnTo>
                  <a:pt x="1715" y="1661"/>
                </a:lnTo>
                <a:lnTo>
                  <a:pt x="1728" y="1669"/>
                </a:lnTo>
                <a:lnTo>
                  <a:pt x="1729" y="1672"/>
                </a:lnTo>
                <a:lnTo>
                  <a:pt x="1721" y="1673"/>
                </a:lnTo>
                <a:lnTo>
                  <a:pt x="1710" y="1678"/>
                </a:lnTo>
                <a:lnTo>
                  <a:pt x="1699" y="1686"/>
                </a:lnTo>
                <a:lnTo>
                  <a:pt x="1690" y="1701"/>
                </a:lnTo>
                <a:lnTo>
                  <a:pt x="1672" y="1710"/>
                </a:lnTo>
                <a:lnTo>
                  <a:pt x="1658" y="1713"/>
                </a:lnTo>
                <a:lnTo>
                  <a:pt x="1655" y="1709"/>
                </a:lnTo>
                <a:lnTo>
                  <a:pt x="1635" y="1699"/>
                </a:lnTo>
                <a:lnTo>
                  <a:pt x="1616" y="1686"/>
                </a:lnTo>
                <a:lnTo>
                  <a:pt x="1607" y="1683"/>
                </a:lnTo>
                <a:lnTo>
                  <a:pt x="1593" y="1682"/>
                </a:lnTo>
                <a:lnTo>
                  <a:pt x="1572" y="1674"/>
                </a:lnTo>
                <a:lnTo>
                  <a:pt x="1564" y="1675"/>
                </a:lnTo>
                <a:lnTo>
                  <a:pt x="1555" y="1682"/>
                </a:lnTo>
                <a:lnTo>
                  <a:pt x="1548" y="1671"/>
                </a:lnTo>
                <a:lnTo>
                  <a:pt x="1529" y="1659"/>
                </a:lnTo>
                <a:lnTo>
                  <a:pt x="1511" y="1658"/>
                </a:lnTo>
                <a:lnTo>
                  <a:pt x="1496" y="1650"/>
                </a:lnTo>
                <a:lnTo>
                  <a:pt x="1486" y="1639"/>
                </a:lnTo>
                <a:lnTo>
                  <a:pt x="1481" y="1625"/>
                </a:lnTo>
                <a:lnTo>
                  <a:pt x="1470" y="1618"/>
                </a:lnTo>
                <a:lnTo>
                  <a:pt x="1458" y="1588"/>
                </a:lnTo>
                <a:lnTo>
                  <a:pt x="1457" y="1582"/>
                </a:lnTo>
                <a:lnTo>
                  <a:pt x="1462" y="1572"/>
                </a:lnTo>
                <a:lnTo>
                  <a:pt x="1463" y="1559"/>
                </a:lnTo>
                <a:lnTo>
                  <a:pt x="1453" y="1530"/>
                </a:lnTo>
                <a:lnTo>
                  <a:pt x="1430" y="1500"/>
                </a:lnTo>
                <a:lnTo>
                  <a:pt x="1437" y="1483"/>
                </a:lnTo>
                <a:lnTo>
                  <a:pt x="1436" y="1480"/>
                </a:lnTo>
                <a:lnTo>
                  <a:pt x="1421" y="1481"/>
                </a:lnTo>
                <a:lnTo>
                  <a:pt x="1406" y="1490"/>
                </a:lnTo>
                <a:lnTo>
                  <a:pt x="1389" y="1496"/>
                </a:lnTo>
                <a:lnTo>
                  <a:pt x="1379" y="1497"/>
                </a:lnTo>
                <a:lnTo>
                  <a:pt x="1372" y="1495"/>
                </a:lnTo>
                <a:lnTo>
                  <a:pt x="1379" y="1484"/>
                </a:lnTo>
                <a:lnTo>
                  <a:pt x="1387" y="1468"/>
                </a:lnTo>
                <a:lnTo>
                  <a:pt x="1390" y="1453"/>
                </a:lnTo>
                <a:lnTo>
                  <a:pt x="1390" y="1436"/>
                </a:lnTo>
                <a:lnTo>
                  <a:pt x="1384" y="1419"/>
                </a:lnTo>
                <a:lnTo>
                  <a:pt x="1376" y="1406"/>
                </a:lnTo>
                <a:lnTo>
                  <a:pt x="1368" y="1400"/>
                </a:lnTo>
                <a:lnTo>
                  <a:pt x="1356" y="1424"/>
                </a:lnTo>
                <a:lnTo>
                  <a:pt x="1356" y="1436"/>
                </a:lnTo>
                <a:lnTo>
                  <a:pt x="1352" y="1448"/>
                </a:lnTo>
                <a:lnTo>
                  <a:pt x="1350" y="1460"/>
                </a:lnTo>
                <a:lnTo>
                  <a:pt x="1349" y="1463"/>
                </a:lnTo>
                <a:lnTo>
                  <a:pt x="1340" y="1462"/>
                </a:lnTo>
                <a:lnTo>
                  <a:pt x="1329" y="1467"/>
                </a:lnTo>
                <a:lnTo>
                  <a:pt x="1317" y="1467"/>
                </a:lnTo>
                <a:lnTo>
                  <a:pt x="1307" y="1473"/>
                </a:lnTo>
                <a:lnTo>
                  <a:pt x="1301" y="1467"/>
                </a:lnTo>
                <a:lnTo>
                  <a:pt x="1306" y="1448"/>
                </a:lnTo>
                <a:lnTo>
                  <a:pt x="1319" y="1449"/>
                </a:lnTo>
                <a:lnTo>
                  <a:pt x="1330" y="1443"/>
                </a:lnTo>
                <a:lnTo>
                  <a:pt x="1334" y="1429"/>
                </a:lnTo>
                <a:lnTo>
                  <a:pt x="1335" y="1417"/>
                </a:lnTo>
                <a:lnTo>
                  <a:pt x="1333" y="1415"/>
                </a:lnTo>
                <a:lnTo>
                  <a:pt x="1333" y="1411"/>
                </a:lnTo>
                <a:lnTo>
                  <a:pt x="1334" y="1405"/>
                </a:lnTo>
                <a:lnTo>
                  <a:pt x="1334" y="1397"/>
                </a:lnTo>
                <a:lnTo>
                  <a:pt x="1339" y="1384"/>
                </a:lnTo>
                <a:lnTo>
                  <a:pt x="1345" y="1368"/>
                </a:lnTo>
                <a:lnTo>
                  <a:pt x="1351" y="1365"/>
                </a:lnTo>
                <a:lnTo>
                  <a:pt x="1357" y="1355"/>
                </a:lnTo>
                <a:lnTo>
                  <a:pt x="1357" y="1330"/>
                </a:lnTo>
                <a:lnTo>
                  <a:pt x="1363" y="1331"/>
                </a:lnTo>
                <a:lnTo>
                  <a:pt x="1362" y="1324"/>
                </a:lnTo>
                <a:lnTo>
                  <a:pt x="1358" y="1317"/>
                </a:lnTo>
                <a:lnTo>
                  <a:pt x="1358" y="1307"/>
                </a:lnTo>
                <a:lnTo>
                  <a:pt x="1355" y="1304"/>
                </a:lnTo>
                <a:lnTo>
                  <a:pt x="1355" y="1293"/>
                </a:lnTo>
                <a:lnTo>
                  <a:pt x="1350" y="1288"/>
                </a:lnTo>
                <a:lnTo>
                  <a:pt x="1347" y="1297"/>
                </a:lnTo>
                <a:lnTo>
                  <a:pt x="1347" y="1317"/>
                </a:lnTo>
                <a:lnTo>
                  <a:pt x="1342" y="1318"/>
                </a:lnTo>
                <a:lnTo>
                  <a:pt x="1335" y="1330"/>
                </a:lnTo>
                <a:lnTo>
                  <a:pt x="1330" y="1341"/>
                </a:lnTo>
                <a:lnTo>
                  <a:pt x="1324" y="1354"/>
                </a:lnTo>
                <a:lnTo>
                  <a:pt x="1323" y="1360"/>
                </a:lnTo>
                <a:lnTo>
                  <a:pt x="1318" y="1368"/>
                </a:lnTo>
                <a:lnTo>
                  <a:pt x="1307" y="1367"/>
                </a:lnTo>
                <a:lnTo>
                  <a:pt x="1302" y="1370"/>
                </a:lnTo>
                <a:lnTo>
                  <a:pt x="1301" y="1374"/>
                </a:lnTo>
                <a:lnTo>
                  <a:pt x="1287" y="1382"/>
                </a:lnTo>
                <a:lnTo>
                  <a:pt x="1282" y="1388"/>
                </a:lnTo>
                <a:lnTo>
                  <a:pt x="1275" y="1390"/>
                </a:lnTo>
                <a:lnTo>
                  <a:pt x="1269" y="1405"/>
                </a:lnTo>
                <a:lnTo>
                  <a:pt x="1259" y="1417"/>
                </a:lnTo>
                <a:lnTo>
                  <a:pt x="1249" y="1425"/>
                </a:lnTo>
                <a:lnTo>
                  <a:pt x="1245" y="1437"/>
                </a:lnTo>
                <a:lnTo>
                  <a:pt x="1252" y="1437"/>
                </a:lnTo>
                <a:lnTo>
                  <a:pt x="1252" y="1454"/>
                </a:lnTo>
                <a:lnTo>
                  <a:pt x="1245" y="1449"/>
                </a:lnTo>
                <a:lnTo>
                  <a:pt x="1238" y="1452"/>
                </a:lnTo>
                <a:lnTo>
                  <a:pt x="1229" y="1440"/>
                </a:lnTo>
                <a:lnTo>
                  <a:pt x="1220" y="1433"/>
                </a:lnTo>
                <a:lnTo>
                  <a:pt x="1214" y="1427"/>
                </a:lnTo>
                <a:lnTo>
                  <a:pt x="1205" y="1426"/>
                </a:lnTo>
                <a:lnTo>
                  <a:pt x="1205" y="1416"/>
                </a:lnTo>
                <a:lnTo>
                  <a:pt x="1221" y="1427"/>
                </a:lnTo>
                <a:lnTo>
                  <a:pt x="1222" y="1419"/>
                </a:lnTo>
                <a:lnTo>
                  <a:pt x="1220" y="1405"/>
                </a:lnTo>
                <a:lnTo>
                  <a:pt x="1214" y="1398"/>
                </a:lnTo>
                <a:lnTo>
                  <a:pt x="1211" y="1383"/>
                </a:lnTo>
                <a:lnTo>
                  <a:pt x="1204" y="1372"/>
                </a:lnTo>
                <a:lnTo>
                  <a:pt x="1195" y="1365"/>
                </a:lnTo>
                <a:lnTo>
                  <a:pt x="1190" y="1347"/>
                </a:lnTo>
                <a:lnTo>
                  <a:pt x="1186" y="1343"/>
                </a:lnTo>
                <a:lnTo>
                  <a:pt x="1183" y="1334"/>
                </a:lnTo>
                <a:lnTo>
                  <a:pt x="1177" y="1335"/>
                </a:lnTo>
                <a:lnTo>
                  <a:pt x="1166" y="1330"/>
                </a:lnTo>
                <a:lnTo>
                  <a:pt x="1156" y="1324"/>
                </a:lnTo>
                <a:lnTo>
                  <a:pt x="1150" y="1316"/>
                </a:lnTo>
                <a:lnTo>
                  <a:pt x="1150" y="1306"/>
                </a:lnTo>
                <a:lnTo>
                  <a:pt x="1155" y="1306"/>
                </a:lnTo>
                <a:lnTo>
                  <a:pt x="1156" y="1292"/>
                </a:lnTo>
                <a:lnTo>
                  <a:pt x="1135" y="1286"/>
                </a:lnTo>
                <a:lnTo>
                  <a:pt x="1114" y="1265"/>
                </a:lnTo>
                <a:lnTo>
                  <a:pt x="1108" y="1263"/>
                </a:lnTo>
                <a:lnTo>
                  <a:pt x="1110" y="1270"/>
                </a:lnTo>
                <a:lnTo>
                  <a:pt x="1100" y="1269"/>
                </a:lnTo>
                <a:lnTo>
                  <a:pt x="1091" y="1263"/>
                </a:lnTo>
                <a:lnTo>
                  <a:pt x="1069" y="1252"/>
                </a:lnTo>
                <a:lnTo>
                  <a:pt x="1062" y="1253"/>
                </a:lnTo>
                <a:lnTo>
                  <a:pt x="1054" y="1259"/>
                </a:lnTo>
                <a:lnTo>
                  <a:pt x="1051" y="1258"/>
                </a:lnTo>
                <a:lnTo>
                  <a:pt x="1045" y="1255"/>
                </a:lnTo>
                <a:lnTo>
                  <a:pt x="1017" y="1231"/>
                </a:lnTo>
                <a:lnTo>
                  <a:pt x="1006" y="1227"/>
                </a:lnTo>
                <a:lnTo>
                  <a:pt x="995" y="1226"/>
                </a:lnTo>
                <a:lnTo>
                  <a:pt x="974" y="1225"/>
                </a:lnTo>
                <a:lnTo>
                  <a:pt x="941" y="1230"/>
                </a:lnTo>
                <a:lnTo>
                  <a:pt x="899" y="1228"/>
                </a:lnTo>
                <a:lnTo>
                  <a:pt x="881" y="1228"/>
                </a:lnTo>
                <a:lnTo>
                  <a:pt x="840" y="1248"/>
                </a:lnTo>
                <a:lnTo>
                  <a:pt x="820" y="1261"/>
                </a:lnTo>
                <a:lnTo>
                  <a:pt x="795" y="1263"/>
                </a:lnTo>
                <a:lnTo>
                  <a:pt x="779" y="1270"/>
                </a:lnTo>
                <a:lnTo>
                  <a:pt x="758" y="1274"/>
                </a:lnTo>
                <a:lnTo>
                  <a:pt x="722" y="1273"/>
                </a:lnTo>
                <a:lnTo>
                  <a:pt x="710" y="1270"/>
                </a:lnTo>
                <a:lnTo>
                  <a:pt x="695" y="1274"/>
                </a:lnTo>
                <a:lnTo>
                  <a:pt x="685" y="1282"/>
                </a:lnTo>
                <a:lnTo>
                  <a:pt x="658" y="1297"/>
                </a:lnTo>
                <a:lnTo>
                  <a:pt x="642" y="1302"/>
                </a:lnTo>
                <a:lnTo>
                  <a:pt x="634" y="1309"/>
                </a:lnTo>
                <a:lnTo>
                  <a:pt x="625" y="1313"/>
                </a:lnTo>
                <a:lnTo>
                  <a:pt x="614" y="1314"/>
                </a:lnTo>
                <a:lnTo>
                  <a:pt x="602" y="1320"/>
                </a:lnTo>
                <a:lnTo>
                  <a:pt x="596" y="1333"/>
                </a:lnTo>
                <a:lnTo>
                  <a:pt x="592" y="1349"/>
                </a:lnTo>
                <a:lnTo>
                  <a:pt x="587" y="1354"/>
                </a:lnTo>
                <a:lnTo>
                  <a:pt x="581" y="1363"/>
                </a:lnTo>
                <a:lnTo>
                  <a:pt x="577" y="1372"/>
                </a:lnTo>
                <a:lnTo>
                  <a:pt x="558" y="1377"/>
                </a:lnTo>
                <a:lnTo>
                  <a:pt x="549" y="1377"/>
                </a:lnTo>
                <a:lnTo>
                  <a:pt x="539" y="1373"/>
                </a:lnTo>
                <a:lnTo>
                  <a:pt x="518" y="1376"/>
                </a:lnTo>
                <a:lnTo>
                  <a:pt x="496" y="1382"/>
                </a:lnTo>
                <a:lnTo>
                  <a:pt x="491" y="1374"/>
                </a:lnTo>
                <a:lnTo>
                  <a:pt x="486" y="1372"/>
                </a:lnTo>
                <a:lnTo>
                  <a:pt x="480" y="1374"/>
                </a:lnTo>
                <a:lnTo>
                  <a:pt x="464" y="1376"/>
                </a:lnTo>
                <a:lnTo>
                  <a:pt x="447" y="1372"/>
                </a:lnTo>
                <a:lnTo>
                  <a:pt x="435" y="1372"/>
                </a:lnTo>
                <a:lnTo>
                  <a:pt x="419" y="1379"/>
                </a:lnTo>
                <a:lnTo>
                  <a:pt x="376" y="1378"/>
                </a:lnTo>
                <a:lnTo>
                  <a:pt x="365" y="1383"/>
                </a:lnTo>
                <a:lnTo>
                  <a:pt x="355" y="1392"/>
                </a:lnTo>
                <a:lnTo>
                  <a:pt x="350" y="1399"/>
                </a:lnTo>
                <a:lnTo>
                  <a:pt x="352" y="1404"/>
                </a:lnTo>
                <a:lnTo>
                  <a:pt x="350" y="1405"/>
                </a:lnTo>
                <a:lnTo>
                  <a:pt x="344" y="1411"/>
                </a:lnTo>
                <a:lnTo>
                  <a:pt x="333" y="1414"/>
                </a:lnTo>
                <a:lnTo>
                  <a:pt x="316" y="1416"/>
                </a:lnTo>
                <a:lnTo>
                  <a:pt x="301" y="1426"/>
                </a:lnTo>
                <a:lnTo>
                  <a:pt x="292" y="1436"/>
                </a:lnTo>
                <a:lnTo>
                  <a:pt x="287" y="1443"/>
                </a:lnTo>
                <a:lnTo>
                  <a:pt x="280" y="1449"/>
                </a:lnTo>
                <a:lnTo>
                  <a:pt x="271" y="1452"/>
                </a:lnTo>
                <a:lnTo>
                  <a:pt x="261" y="1447"/>
                </a:lnTo>
                <a:lnTo>
                  <a:pt x="260" y="1458"/>
                </a:lnTo>
                <a:lnTo>
                  <a:pt x="253" y="1454"/>
                </a:lnTo>
                <a:lnTo>
                  <a:pt x="244" y="1458"/>
                </a:lnTo>
                <a:lnTo>
                  <a:pt x="238" y="1451"/>
                </a:lnTo>
                <a:lnTo>
                  <a:pt x="205" y="1453"/>
                </a:lnTo>
                <a:lnTo>
                  <a:pt x="190" y="1451"/>
                </a:lnTo>
                <a:lnTo>
                  <a:pt x="183" y="1443"/>
                </a:lnTo>
                <a:lnTo>
                  <a:pt x="174" y="1440"/>
                </a:lnTo>
                <a:lnTo>
                  <a:pt x="174" y="1441"/>
                </a:lnTo>
                <a:lnTo>
                  <a:pt x="163" y="1440"/>
                </a:lnTo>
                <a:lnTo>
                  <a:pt x="148" y="1424"/>
                </a:lnTo>
                <a:lnTo>
                  <a:pt x="141" y="1415"/>
                </a:lnTo>
                <a:lnTo>
                  <a:pt x="130" y="1405"/>
                </a:lnTo>
                <a:lnTo>
                  <a:pt x="120" y="1402"/>
                </a:lnTo>
                <a:lnTo>
                  <a:pt x="108" y="1399"/>
                </a:lnTo>
                <a:lnTo>
                  <a:pt x="105" y="1370"/>
                </a:lnTo>
                <a:lnTo>
                  <a:pt x="107" y="1357"/>
                </a:lnTo>
                <a:lnTo>
                  <a:pt x="107" y="1356"/>
                </a:lnTo>
                <a:lnTo>
                  <a:pt x="117" y="1360"/>
                </a:lnTo>
                <a:lnTo>
                  <a:pt x="125" y="1359"/>
                </a:lnTo>
                <a:lnTo>
                  <a:pt x="136" y="1343"/>
                </a:lnTo>
                <a:lnTo>
                  <a:pt x="142" y="1328"/>
                </a:lnTo>
                <a:lnTo>
                  <a:pt x="142" y="1318"/>
                </a:lnTo>
                <a:lnTo>
                  <a:pt x="137" y="1306"/>
                </a:lnTo>
                <a:lnTo>
                  <a:pt x="137" y="1291"/>
                </a:lnTo>
                <a:lnTo>
                  <a:pt x="139" y="1297"/>
                </a:lnTo>
                <a:lnTo>
                  <a:pt x="142" y="1286"/>
                </a:lnTo>
                <a:lnTo>
                  <a:pt x="141" y="1265"/>
                </a:lnTo>
                <a:lnTo>
                  <a:pt x="144" y="1248"/>
                </a:lnTo>
                <a:lnTo>
                  <a:pt x="141" y="1234"/>
                </a:lnTo>
                <a:lnTo>
                  <a:pt x="124" y="1196"/>
                </a:lnTo>
                <a:lnTo>
                  <a:pt x="121" y="1185"/>
                </a:lnTo>
                <a:lnTo>
                  <a:pt x="117" y="1178"/>
                </a:lnTo>
                <a:lnTo>
                  <a:pt x="109" y="1168"/>
                </a:lnTo>
                <a:lnTo>
                  <a:pt x="103" y="1150"/>
                </a:lnTo>
                <a:lnTo>
                  <a:pt x="98" y="1124"/>
                </a:lnTo>
                <a:lnTo>
                  <a:pt x="98" y="1092"/>
                </a:lnTo>
                <a:lnTo>
                  <a:pt x="94" y="1081"/>
                </a:lnTo>
                <a:lnTo>
                  <a:pt x="78" y="1053"/>
                </a:lnTo>
                <a:lnTo>
                  <a:pt x="76" y="1039"/>
                </a:lnTo>
                <a:lnTo>
                  <a:pt x="66" y="1024"/>
                </a:lnTo>
                <a:lnTo>
                  <a:pt x="54" y="1004"/>
                </a:lnTo>
                <a:lnTo>
                  <a:pt x="54" y="983"/>
                </a:lnTo>
                <a:lnTo>
                  <a:pt x="46" y="965"/>
                </a:lnTo>
                <a:lnTo>
                  <a:pt x="40" y="945"/>
                </a:lnTo>
                <a:lnTo>
                  <a:pt x="29" y="938"/>
                </a:lnTo>
                <a:lnTo>
                  <a:pt x="19" y="927"/>
                </a:lnTo>
                <a:lnTo>
                  <a:pt x="13" y="919"/>
                </a:lnTo>
                <a:lnTo>
                  <a:pt x="11" y="909"/>
                </a:lnTo>
                <a:lnTo>
                  <a:pt x="5" y="905"/>
                </a:lnTo>
                <a:lnTo>
                  <a:pt x="0" y="895"/>
                </a:lnTo>
                <a:lnTo>
                  <a:pt x="1" y="889"/>
                </a:lnTo>
                <a:lnTo>
                  <a:pt x="3" y="894"/>
                </a:lnTo>
                <a:lnTo>
                  <a:pt x="8" y="895"/>
                </a:lnTo>
                <a:lnTo>
                  <a:pt x="12" y="897"/>
                </a:lnTo>
                <a:lnTo>
                  <a:pt x="15" y="904"/>
                </a:lnTo>
                <a:lnTo>
                  <a:pt x="16" y="914"/>
                </a:lnTo>
                <a:lnTo>
                  <a:pt x="21" y="911"/>
                </a:lnTo>
                <a:lnTo>
                  <a:pt x="23" y="918"/>
                </a:lnTo>
                <a:lnTo>
                  <a:pt x="31" y="919"/>
                </a:lnTo>
                <a:lnTo>
                  <a:pt x="35" y="913"/>
                </a:lnTo>
                <a:lnTo>
                  <a:pt x="34" y="904"/>
                </a:lnTo>
                <a:lnTo>
                  <a:pt x="26" y="895"/>
                </a:lnTo>
                <a:lnTo>
                  <a:pt x="13" y="866"/>
                </a:lnTo>
                <a:lnTo>
                  <a:pt x="13" y="856"/>
                </a:lnTo>
                <a:lnTo>
                  <a:pt x="17" y="860"/>
                </a:lnTo>
                <a:lnTo>
                  <a:pt x="22" y="871"/>
                </a:lnTo>
                <a:lnTo>
                  <a:pt x="27" y="894"/>
                </a:lnTo>
                <a:lnTo>
                  <a:pt x="35" y="884"/>
                </a:lnTo>
                <a:lnTo>
                  <a:pt x="38" y="893"/>
                </a:lnTo>
                <a:lnTo>
                  <a:pt x="39" y="904"/>
                </a:lnTo>
                <a:lnTo>
                  <a:pt x="46" y="905"/>
                </a:lnTo>
                <a:lnTo>
                  <a:pt x="51" y="898"/>
                </a:lnTo>
                <a:lnTo>
                  <a:pt x="54" y="886"/>
                </a:lnTo>
                <a:lnTo>
                  <a:pt x="53" y="867"/>
                </a:lnTo>
                <a:lnTo>
                  <a:pt x="45" y="860"/>
                </a:lnTo>
                <a:lnTo>
                  <a:pt x="39" y="848"/>
                </a:lnTo>
                <a:lnTo>
                  <a:pt x="37" y="851"/>
                </a:lnTo>
                <a:lnTo>
                  <a:pt x="38" y="844"/>
                </a:lnTo>
                <a:lnTo>
                  <a:pt x="31" y="832"/>
                </a:lnTo>
                <a:lnTo>
                  <a:pt x="23" y="814"/>
                </a:lnTo>
                <a:lnTo>
                  <a:pt x="8" y="787"/>
                </a:lnTo>
                <a:lnTo>
                  <a:pt x="8" y="758"/>
                </a:lnTo>
                <a:lnTo>
                  <a:pt x="13" y="748"/>
                </a:lnTo>
                <a:lnTo>
                  <a:pt x="28" y="733"/>
                </a:lnTo>
                <a:lnTo>
                  <a:pt x="29" y="725"/>
                </a:lnTo>
                <a:lnTo>
                  <a:pt x="28" y="716"/>
                </a:lnTo>
                <a:lnTo>
                  <a:pt x="29" y="695"/>
                </a:lnTo>
                <a:lnTo>
                  <a:pt x="22" y="683"/>
                </a:lnTo>
                <a:lnTo>
                  <a:pt x="27" y="661"/>
                </a:lnTo>
                <a:lnTo>
                  <a:pt x="33" y="652"/>
                </a:lnTo>
                <a:lnTo>
                  <a:pt x="39" y="637"/>
                </a:lnTo>
                <a:lnTo>
                  <a:pt x="43" y="634"/>
                </a:lnTo>
                <a:close/>
              </a:path>
            </a:pathLst>
          </a:custGeom>
          <a:solidFill>
            <a:schemeClr val="bg2"/>
          </a:solidFill>
          <a:ln w="6350" cap="flat" cmpd="sng">
            <a:noFill/>
            <a:prstDash val="solid"/>
            <a:round/>
            <a:headEnd type="none" w="med" len="med"/>
            <a:tailEnd type="none" w="med" len="me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/>
          <a:lstStyle/>
          <a:p>
            <a:endParaRPr lang="en-US" dirty="0"/>
          </a:p>
        </p:txBody>
      </p:sp>
      <p:sp>
        <p:nvSpPr>
          <p:cNvPr id="14" name="Freeform 13"/>
          <p:cNvSpPr/>
          <p:nvPr/>
        </p:nvSpPr>
        <p:spPr>
          <a:xfrm>
            <a:off x="823982" y="4759236"/>
            <a:ext cx="1318449" cy="565748"/>
          </a:xfrm>
          <a:custGeom>
            <a:avLst/>
            <a:gdLst>
              <a:gd name="connsiteX0" fmla="*/ 8264 w 1318449"/>
              <a:gd name="connsiteY0" fmla="*/ 0 h 565748"/>
              <a:gd name="connsiteX1" fmla="*/ 12272 w 1318449"/>
              <a:gd name="connsiteY1" fmla="*/ 0 h 565748"/>
              <a:gd name="connsiteX2" fmla="*/ 13084 w 1318449"/>
              <a:gd name="connsiteY2" fmla="*/ 1957 h 565748"/>
              <a:gd name="connsiteX3" fmla="*/ 16057 w 1318449"/>
              <a:gd name="connsiteY3" fmla="*/ 16948 h 565748"/>
              <a:gd name="connsiteX4" fmla="*/ 20815 w 1318449"/>
              <a:gd name="connsiteY4" fmla="*/ 10430 h 565748"/>
              <a:gd name="connsiteX5" fmla="*/ 22599 w 1318449"/>
              <a:gd name="connsiteY5" fmla="*/ 16296 h 565748"/>
              <a:gd name="connsiteX6" fmla="*/ 23193 w 1318449"/>
              <a:gd name="connsiteY6" fmla="*/ 23466 h 565748"/>
              <a:gd name="connsiteX7" fmla="*/ 27356 w 1318449"/>
              <a:gd name="connsiteY7" fmla="*/ 24118 h 565748"/>
              <a:gd name="connsiteX8" fmla="*/ 30330 w 1318449"/>
              <a:gd name="connsiteY8" fmla="*/ 19555 h 565748"/>
              <a:gd name="connsiteX9" fmla="*/ 32114 w 1318449"/>
              <a:gd name="connsiteY9" fmla="*/ 11734 h 565748"/>
              <a:gd name="connsiteX10" fmla="*/ 31550 w 1318449"/>
              <a:gd name="connsiteY10" fmla="*/ 0 h 565748"/>
              <a:gd name="connsiteX11" fmla="*/ 1297396 w 1318449"/>
              <a:gd name="connsiteY11" fmla="*/ 0 h 565748"/>
              <a:gd name="connsiteX12" fmla="*/ 1298824 w 1318449"/>
              <a:gd name="connsiteY12" fmla="*/ 2609 h 565748"/>
              <a:gd name="connsiteX13" fmla="*/ 1300014 w 1318449"/>
              <a:gd name="connsiteY13" fmla="*/ 5216 h 565748"/>
              <a:gd name="connsiteX14" fmla="*/ 1302392 w 1318449"/>
              <a:gd name="connsiteY14" fmla="*/ 1957 h 565748"/>
              <a:gd name="connsiteX15" fmla="*/ 1302987 w 1318449"/>
              <a:gd name="connsiteY15" fmla="*/ 11734 h 565748"/>
              <a:gd name="connsiteX16" fmla="*/ 1301798 w 1318449"/>
              <a:gd name="connsiteY16" fmla="*/ 20859 h 565748"/>
              <a:gd name="connsiteX17" fmla="*/ 1302987 w 1318449"/>
              <a:gd name="connsiteY17" fmla="*/ 28028 h 565748"/>
              <a:gd name="connsiteX18" fmla="*/ 1304771 w 1318449"/>
              <a:gd name="connsiteY18" fmla="*/ 45626 h 565748"/>
              <a:gd name="connsiteX19" fmla="*/ 1306555 w 1318449"/>
              <a:gd name="connsiteY19" fmla="*/ 52144 h 565748"/>
              <a:gd name="connsiteX20" fmla="*/ 1304176 w 1318449"/>
              <a:gd name="connsiteY20" fmla="*/ 50189 h 565748"/>
              <a:gd name="connsiteX21" fmla="*/ 1302987 w 1318449"/>
              <a:gd name="connsiteY21" fmla="*/ 54751 h 565748"/>
              <a:gd name="connsiteX22" fmla="*/ 1304176 w 1318449"/>
              <a:gd name="connsiteY22" fmla="*/ 57359 h 565748"/>
              <a:gd name="connsiteX23" fmla="*/ 1304771 w 1318449"/>
              <a:gd name="connsiteY23" fmla="*/ 61921 h 565748"/>
              <a:gd name="connsiteX24" fmla="*/ 1306555 w 1318449"/>
              <a:gd name="connsiteY24" fmla="*/ 64528 h 565748"/>
              <a:gd name="connsiteX25" fmla="*/ 1308339 w 1318449"/>
              <a:gd name="connsiteY25" fmla="*/ 72350 h 565748"/>
              <a:gd name="connsiteX26" fmla="*/ 1312502 w 1318449"/>
              <a:gd name="connsiteY26" fmla="*/ 82778 h 565748"/>
              <a:gd name="connsiteX27" fmla="*/ 1317854 w 1318449"/>
              <a:gd name="connsiteY27" fmla="*/ 101028 h 565748"/>
              <a:gd name="connsiteX28" fmla="*/ 1318449 w 1318449"/>
              <a:gd name="connsiteY28" fmla="*/ 118626 h 565748"/>
              <a:gd name="connsiteX29" fmla="*/ 1317260 w 1318449"/>
              <a:gd name="connsiteY29" fmla="*/ 129055 h 565748"/>
              <a:gd name="connsiteX30" fmla="*/ 1314881 w 1318449"/>
              <a:gd name="connsiteY30" fmla="*/ 134269 h 565748"/>
              <a:gd name="connsiteX31" fmla="*/ 1311907 w 1318449"/>
              <a:gd name="connsiteY31" fmla="*/ 144697 h 565748"/>
              <a:gd name="connsiteX32" fmla="*/ 1310718 w 1318449"/>
              <a:gd name="connsiteY32" fmla="*/ 157733 h 565748"/>
              <a:gd name="connsiteX33" fmla="*/ 1307745 w 1318449"/>
              <a:gd name="connsiteY33" fmla="*/ 178590 h 565748"/>
              <a:gd name="connsiteX34" fmla="*/ 1305960 w 1318449"/>
              <a:gd name="connsiteY34" fmla="*/ 180546 h 565748"/>
              <a:gd name="connsiteX35" fmla="*/ 1301798 w 1318449"/>
              <a:gd name="connsiteY35" fmla="*/ 192929 h 565748"/>
              <a:gd name="connsiteX36" fmla="*/ 1301203 w 1318449"/>
              <a:gd name="connsiteY36" fmla="*/ 204661 h 565748"/>
              <a:gd name="connsiteX37" fmla="*/ 1302392 w 1318449"/>
              <a:gd name="connsiteY37" fmla="*/ 217045 h 565748"/>
              <a:gd name="connsiteX38" fmla="*/ 1300014 w 1318449"/>
              <a:gd name="connsiteY38" fmla="*/ 220956 h 565748"/>
              <a:gd name="connsiteX39" fmla="*/ 1300014 w 1318449"/>
              <a:gd name="connsiteY39" fmla="*/ 225519 h 565748"/>
              <a:gd name="connsiteX40" fmla="*/ 1291688 w 1318449"/>
              <a:gd name="connsiteY40" fmla="*/ 250286 h 565748"/>
              <a:gd name="connsiteX41" fmla="*/ 1288714 w 1318449"/>
              <a:gd name="connsiteY41" fmla="*/ 254197 h 565748"/>
              <a:gd name="connsiteX42" fmla="*/ 1285741 w 1318449"/>
              <a:gd name="connsiteY42" fmla="*/ 259411 h 565748"/>
              <a:gd name="connsiteX43" fmla="*/ 1282173 w 1318449"/>
              <a:gd name="connsiteY43" fmla="*/ 263974 h 565748"/>
              <a:gd name="connsiteX44" fmla="*/ 1282173 w 1318449"/>
              <a:gd name="connsiteY44" fmla="*/ 268536 h 565748"/>
              <a:gd name="connsiteX45" fmla="*/ 1283362 w 1318449"/>
              <a:gd name="connsiteY45" fmla="*/ 271795 h 565748"/>
              <a:gd name="connsiteX46" fmla="*/ 1280388 w 1318449"/>
              <a:gd name="connsiteY46" fmla="*/ 275706 h 565748"/>
              <a:gd name="connsiteX47" fmla="*/ 1275631 w 1318449"/>
              <a:gd name="connsiteY47" fmla="*/ 282875 h 565748"/>
              <a:gd name="connsiteX48" fmla="*/ 1270873 w 1318449"/>
              <a:gd name="connsiteY48" fmla="*/ 282875 h 565748"/>
              <a:gd name="connsiteX49" fmla="*/ 1269684 w 1318449"/>
              <a:gd name="connsiteY49" fmla="*/ 285483 h 565748"/>
              <a:gd name="connsiteX50" fmla="*/ 1273252 w 1318449"/>
              <a:gd name="connsiteY50" fmla="*/ 286786 h 565748"/>
              <a:gd name="connsiteX51" fmla="*/ 1266710 w 1318449"/>
              <a:gd name="connsiteY51" fmla="*/ 289393 h 565748"/>
              <a:gd name="connsiteX52" fmla="*/ 1262547 w 1318449"/>
              <a:gd name="connsiteY52" fmla="*/ 292000 h 565748"/>
              <a:gd name="connsiteX53" fmla="*/ 1260763 w 1318449"/>
              <a:gd name="connsiteY53" fmla="*/ 296563 h 565748"/>
              <a:gd name="connsiteX54" fmla="*/ 1257195 w 1318449"/>
              <a:gd name="connsiteY54" fmla="*/ 301777 h 565748"/>
              <a:gd name="connsiteX55" fmla="*/ 1253627 w 1318449"/>
              <a:gd name="connsiteY55" fmla="*/ 311554 h 565748"/>
              <a:gd name="connsiteX56" fmla="*/ 1248869 w 1318449"/>
              <a:gd name="connsiteY56" fmla="*/ 318723 h 565748"/>
              <a:gd name="connsiteX57" fmla="*/ 1245301 w 1318449"/>
              <a:gd name="connsiteY57" fmla="*/ 320027 h 565748"/>
              <a:gd name="connsiteX58" fmla="*/ 1243517 w 1318449"/>
              <a:gd name="connsiteY58" fmla="*/ 320679 h 565748"/>
              <a:gd name="connsiteX59" fmla="*/ 1242328 w 1318449"/>
              <a:gd name="connsiteY59" fmla="*/ 323938 h 565748"/>
              <a:gd name="connsiteX60" fmla="*/ 1247085 w 1318449"/>
              <a:gd name="connsiteY60" fmla="*/ 325241 h 565748"/>
              <a:gd name="connsiteX61" fmla="*/ 1246491 w 1318449"/>
              <a:gd name="connsiteY61" fmla="*/ 333063 h 565748"/>
              <a:gd name="connsiteX62" fmla="*/ 1243517 w 1318449"/>
              <a:gd name="connsiteY62" fmla="*/ 341536 h 565748"/>
              <a:gd name="connsiteX63" fmla="*/ 1241733 w 1318449"/>
              <a:gd name="connsiteY63" fmla="*/ 341536 h 565748"/>
              <a:gd name="connsiteX64" fmla="*/ 1241138 w 1318449"/>
              <a:gd name="connsiteY64" fmla="*/ 346750 h 565748"/>
              <a:gd name="connsiteX65" fmla="*/ 1235786 w 1318449"/>
              <a:gd name="connsiteY65" fmla="*/ 353920 h 565748"/>
              <a:gd name="connsiteX66" fmla="*/ 1228055 w 1318449"/>
              <a:gd name="connsiteY66" fmla="*/ 384554 h 565748"/>
              <a:gd name="connsiteX67" fmla="*/ 1228055 w 1318449"/>
              <a:gd name="connsiteY67" fmla="*/ 391071 h 565748"/>
              <a:gd name="connsiteX68" fmla="*/ 1222703 w 1318449"/>
              <a:gd name="connsiteY68" fmla="*/ 387161 h 565748"/>
              <a:gd name="connsiteX69" fmla="*/ 1218540 w 1318449"/>
              <a:gd name="connsiteY69" fmla="*/ 399545 h 565748"/>
              <a:gd name="connsiteX70" fmla="*/ 1215566 w 1318449"/>
              <a:gd name="connsiteY70" fmla="*/ 403455 h 565748"/>
              <a:gd name="connsiteX71" fmla="*/ 1213782 w 1318449"/>
              <a:gd name="connsiteY71" fmla="*/ 409973 h 565748"/>
              <a:gd name="connsiteX72" fmla="*/ 1211998 w 1318449"/>
              <a:gd name="connsiteY72" fmla="*/ 411928 h 565748"/>
              <a:gd name="connsiteX73" fmla="*/ 1209619 w 1318449"/>
              <a:gd name="connsiteY73" fmla="*/ 415839 h 565748"/>
              <a:gd name="connsiteX74" fmla="*/ 1209024 w 1318449"/>
              <a:gd name="connsiteY74" fmla="*/ 425616 h 565748"/>
              <a:gd name="connsiteX75" fmla="*/ 1206646 w 1318449"/>
              <a:gd name="connsiteY75" fmla="*/ 436696 h 565748"/>
              <a:gd name="connsiteX76" fmla="*/ 1209024 w 1318449"/>
              <a:gd name="connsiteY76" fmla="*/ 441910 h 565748"/>
              <a:gd name="connsiteX77" fmla="*/ 1207240 w 1318449"/>
              <a:gd name="connsiteY77" fmla="*/ 444518 h 565748"/>
              <a:gd name="connsiteX78" fmla="*/ 1206646 w 1318449"/>
              <a:gd name="connsiteY78" fmla="*/ 452339 h 565748"/>
              <a:gd name="connsiteX79" fmla="*/ 1203077 w 1318449"/>
              <a:gd name="connsiteY79" fmla="*/ 462116 h 565748"/>
              <a:gd name="connsiteX80" fmla="*/ 1201888 w 1318449"/>
              <a:gd name="connsiteY80" fmla="*/ 468634 h 565748"/>
              <a:gd name="connsiteX81" fmla="*/ 1201888 w 1318449"/>
              <a:gd name="connsiteY81" fmla="*/ 472544 h 565748"/>
              <a:gd name="connsiteX82" fmla="*/ 1203672 w 1318449"/>
              <a:gd name="connsiteY82" fmla="*/ 479062 h 565748"/>
              <a:gd name="connsiteX83" fmla="*/ 1203672 w 1318449"/>
              <a:gd name="connsiteY83" fmla="*/ 485580 h 565748"/>
              <a:gd name="connsiteX84" fmla="*/ 1203077 w 1318449"/>
              <a:gd name="connsiteY84" fmla="*/ 490794 h 565748"/>
              <a:gd name="connsiteX85" fmla="*/ 1201888 w 1318449"/>
              <a:gd name="connsiteY85" fmla="*/ 496008 h 565748"/>
              <a:gd name="connsiteX86" fmla="*/ 1196536 w 1318449"/>
              <a:gd name="connsiteY86" fmla="*/ 492750 h 565748"/>
              <a:gd name="connsiteX87" fmla="*/ 1194157 w 1318449"/>
              <a:gd name="connsiteY87" fmla="*/ 493401 h 565748"/>
              <a:gd name="connsiteX88" fmla="*/ 1193562 w 1318449"/>
              <a:gd name="connsiteY88" fmla="*/ 501223 h 565748"/>
              <a:gd name="connsiteX89" fmla="*/ 1181668 w 1318449"/>
              <a:gd name="connsiteY89" fmla="*/ 505133 h 565748"/>
              <a:gd name="connsiteX90" fmla="*/ 1148960 w 1318449"/>
              <a:gd name="connsiteY90" fmla="*/ 506437 h 565748"/>
              <a:gd name="connsiteX91" fmla="*/ 1141823 w 1318449"/>
              <a:gd name="connsiteY91" fmla="*/ 508392 h 565748"/>
              <a:gd name="connsiteX92" fmla="*/ 1128740 w 1318449"/>
              <a:gd name="connsiteY92" fmla="*/ 516865 h 565748"/>
              <a:gd name="connsiteX93" fmla="*/ 1122793 w 1318449"/>
              <a:gd name="connsiteY93" fmla="*/ 522080 h 565748"/>
              <a:gd name="connsiteX94" fmla="*/ 1114467 w 1318449"/>
              <a:gd name="connsiteY94" fmla="*/ 527946 h 565748"/>
              <a:gd name="connsiteX95" fmla="*/ 1110899 w 1318449"/>
              <a:gd name="connsiteY95" fmla="*/ 532508 h 565748"/>
              <a:gd name="connsiteX96" fmla="*/ 1109710 w 1318449"/>
              <a:gd name="connsiteY96" fmla="*/ 536419 h 565748"/>
              <a:gd name="connsiteX97" fmla="*/ 1102573 w 1318449"/>
              <a:gd name="connsiteY97" fmla="*/ 541633 h 565748"/>
              <a:gd name="connsiteX98" fmla="*/ 1098410 w 1318449"/>
              <a:gd name="connsiteY98" fmla="*/ 545544 h 565748"/>
              <a:gd name="connsiteX99" fmla="*/ 1096626 w 1318449"/>
              <a:gd name="connsiteY99" fmla="*/ 542937 h 565748"/>
              <a:gd name="connsiteX100" fmla="*/ 1088300 w 1318449"/>
              <a:gd name="connsiteY100" fmla="*/ 545544 h 565748"/>
              <a:gd name="connsiteX101" fmla="*/ 1084138 w 1318449"/>
              <a:gd name="connsiteY101" fmla="*/ 545544 h 565748"/>
              <a:gd name="connsiteX102" fmla="*/ 1081759 w 1318449"/>
              <a:gd name="connsiteY102" fmla="*/ 546196 h 565748"/>
              <a:gd name="connsiteX103" fmla="*/ 1081164 w 1318449"/>
              <a:gd name="connsiteY103" fmla="*/ 552062 h 565748"/>
              <a:gd name="connsiteX104" fmla="*/ 1083543 w 1318449"/>
              <a:gd name="connsiteY104" fmla="*/ 555321 h 565748"/>
              <a:gd name="connsiteX105" fmla="*/ 1085327 w 1318449"/>
              <a:gd name="connsiteY105" fmla="*/ 550758 h 565748"/>
              <a:gd name="connsiteX106" fmla="*/ 1088895 w 1318449"/>
              <a:gd name="connsiteY106" fmla="*/ 548151 h 565748"/>
              <a:gd name="connsiteX107" fmla="*/ 1091869 w 1318449"/>
              <a:gd name="connsiteY107" fmla="*/ 548151 h 565748"/>
              <a:gd name="connsiteX108" fmla="*/ 1090085 w 1318449"/>
              <a:gd name="connsiteY108" fmla="*/ 555321 h 565748"/>
              <a:gd name="connsiteX109" fmla="*/ 1088895 w 1318449"/>
              <a:gd name="connsiteY109" fmla="*/ 561187 h 565748"/>
              <a:gd name="connsiteX110" fmla="*/ 1085922 w 1318449"/>
              <a:gd name="connsiteY110" fmla="*/ 565748 h 565748"/>
              <a:gd name="connsiteX111" fmla="*/ 1085921 w 1318449"/>
              <a:gd name="connsiteY111" fmla="*/ 565748 h 565748"/>
              <a:gd name="connsiteX112" fmla="*/ 1078191 w 1318449"/>
              <a:gd name="connsiteY112" fmla="*/ 553365 h 565748"/>
              <a:gd name="connsiteX113" fmla="*/ 1075217 w 1318449"/>
              <a:gd name="connsiteY113" fmla="*/ 553365 h 565748"/>
              <a:gd name="connsiteX114" fmla="*/ 1069865 w 1318449"/>
              <a:gd name="connsiteY114" fmla="*/ 550758 h 565748"/>
              <a:gd name="connsiteX115" fmla="*/ 1068081 w 1318449"/>
              <a:gd name="connsiteY115" fmla="*/ 544892 h 565748"/>
              <a:gd name="connsiteX116" fmla="*/ 1061539 w 1318449"/>
              <a:gd name="connsiteY116" fmla="*/ 544892 h 565748"/>
              <a:gd name="connsiteX117" fmla="*/ 1056781 w 1318449"/>
              <a:gd name="connsiteY117" fmla="*/ 539678 h 565748"/>
              <a:gd name="connsiteX118" fmla="*/ 1056187 w 1318449"/>
              <a:gd name="connsiteY118" fmla="*/ 535767 h 565748"/>
              <a:gd name="connsiteX119" fmla="*/ 1057971 w 1318449"/>
              <a:gd name="connsiteY119" fmla="*/ 528598 h 565748"/>
              <a:gd name="connsiteX120" fmla="*/ 1053808 w 1318449"/>
              <a:gd name="connsiteY120" fmla="*/ 524687 h 565748"/>
              <a:gd name="connsiteX121" fmla="*/ 1046672 w 1318449"/>
              <a:gd name="connsiteY121" fmla="*/ 530553 h 565748"/>
              <a:gd name="connsiteX122" fmla="*/ 1040725 w 1318449"/>
              <a:gd name="connsiteY122" fmla="*/ 532508 h 565748"/>
              <a:gd name="connsiteX123" fmla="*/ 1034183 w 1318449"/>
              <a:gd name="connsiteY123" fmla="*/ 530553 h 565748"/>
              <a:gd name="connsiteX124" fmla="*/ 1032399 w 1318449"/>
              <a:gd name="connsiteY124" fmla="*/ 525990 h 565748"/>
              <a:gd name="connsiteX125" fmla="*/ 1040130 w 1318449"/>
              <a:gd name="connsiteY125" fmla="*/ 525990 h 565748"/>
              <a:gd name="connsiteX126" fmla="*/ 1041914 w 1318449"/>
              <a:gd name="connsiteY126" fmla="*/ 520124 h 565748"/>
              <a:gd name="connsiteX127" fmla="*/ 1040725 w 1318449"/>
              <a:gd name="connsiteY127" fmla="*/ 510999 h 565748"/>
              <a:gd name="connsiteX128" fmla="*/ 1035372 w 1318449"/>
              <a:gd name="connsiteY128" fmla="*/ 507741 h 565748"/>
              <a:gd name="connsiteX129" fmla="*/ 1025857 w 1318449"/>
              <a:gd name="connsiteY129" fmla="*/ 515562 h 565748"/>
              <a:gd name="connsiteX130" fmla="*/ 1019910 w 1318449"/>
              <a:gd name="connsiteY130" fmla="*/ 516865 h 565748"/>
              <a:gd name="connsiteX131" fmla="*/ 1027641 w 1318449"/>
              <a:gd name="connsiteY131" fmla="*/ 522080 h 565748"/>
              <a:gd name="connsiteX132" fmla="*/ 1028236 w 1318449"/>
              <a:gd name="connsiteY132" fmla="*/ 524035 h 565748"/>
              <a:gd name="connsiteX133" fmla="*/ 1023478 w 1318449"/>
              <a:gd name="connsiteY133" fmla="*/ 524687 h 565748"/>
              <a:gd name="connsiteX134" fmla="*/ 1016937 w 1318449"/>
              <a:gd name="connsiteY134" fmla="*/ 527946 h 565748"/>
              <a:gd name="connsiteX135" fmla="*/ 1010395 w 1318449"/>
              <a:gd name="connsiteY135" fmla="*/ 533160 h 565748"/>
              <a:gd name="connsiteX136" fmla="*/ 1005043 w 1318449"/>
              <a:gd name="connsiteY136" fmla="*/ 542937 h 565748"/>
              <a:gd name="connsiteX137" fmla="*/ 994338 w 1318449"/>
              <a:gd name="connsiteY137" fmla="*/ 548803 h 565748"/>
              <a:gd name="connsiteX138" fmla="*/ 986012 w 1318449"/>
              <a:gd name="connsiteY138" fmla="*/ 550758 h 565748"/>
              <a:gd name="connsiteX139" fmla="*/ 984228 w 1318449"/>
              <a:gd name="connsiteY139" fmla="*/ 548151 h 565748"/>
              <a:gd name="connsiteX140" fmla="*/ 972334 w 1318449"/>
              <a:gd name="connsiteY140" fmla="*/ 541633 h 565748"/>
              <a:gd name="connsiteX141" fmla="*/ 961035 w 1318449"/>
              <a:gd name="connsiteY141" fmla="*/ 533160 h 565748"/>
              <a:gd name="connsiteX142" fmla="*/ 955682 w 1318449"/>
              <a:gd name="connsiteY142" fmla="*/ 531205 h 565748"/>
              <a:gd name="connsiteX143" fmla="*/ 947357 w 1318449"/>
              <a:gd name="connsiteY143" fmla="*/ 530553 h 565748"/>
              <a:gd name="connsiteX144" fmla="*/ 934868 w 1318449"/>
              <a:gd name="connsiteY144" fmla="*/ 525339 h 565748"/>
              <a:gd name="connsiteX145" fmla="*/ 930110 w 1318449"/>
              <a:gd name="connsiteY145" fmla="*/ 525990 h 565748"/>
              <a:gd name="connsiteX146" fmla="*/ 924758 w 1318449"/>
              <a:gd name="connsiteY146" fmla="*/ 530553 h 565748"/>
              <a:gd name="connsiteX147" fmla="*/ 920595 w 1318449"/>
              <a:gd name="connsiteY147" fmla="*/ 523383 h 565748"/>
              <a:gd name="connsiteX148" fmla="*/ 909296 w 1318449"/>
              <a:gd name="connsiteY148" fmla="*/ 515562 h 565748"/>
              <a:gd name="connsiteX149" fmla="*/ 898591 w 1318449"/>
              <a:gd name="connsiteY149" fmla="*/ 514910 h 565748"/>
              <a:gd name="connsiteX150" fmla="*/ 889671 w 1318449"/>
              <a:gd name="connsiteY150" fmla="*/ 509696 h 565748"/>
              <a:gd name="connsiteX151" fmla="*/ 883724 w 1318449"/>
              <a:gd name="connsiteY151" fmla="*/ 502526 h 565748"/>
              <a:gd name="connsiteX152" fmla="*/ 880750 w 1318449"/>
              <a:gd name="connsiteY152" fmla="*/ 493401 h 565748"/>
              <a:gd name="connsiteX153" fmla="*/ 874209 w 1318449"/>
              <a:gd name="connsiteY153" fmla="*/ 488839 h 565748"/>
              <a:gd name="connsiteX154" fmla="*/ 867072 w 1318449"/>
              <a:gd name="connsiteY154" fmla="*/ 469285 h 565748"/>
              <a:gd name="connsiteX155" fmla="*/ 866478 w 1318449"/>
              <a:gd name="connsiteY155" fmla="*/ 465375 h 565748"/>
              <a:gd name="connsiteX156" fmla="*/ 869451 w 1318449"/>
              <a:gd name="connsiteY156" fmla="*/ 458857 h 565748"/>
              <a:gd name="connsiteX157" fmla="*/ 870046 w 1318449"/>
              <a:gd name="connsiteY157" fmla="*/ 450384 h 565748"/>
              <a:gd name="connsiteX158" fmla="*/ 864099 w 1318449"/>
              <a:gd name="connsiteY158" fmla="*/ 431482 h 565748"/>
              <a:gd name="connsiteX159" fmla="*/ 850421 w 1318449"/>
              <a:gd name="connsiteY159" fmla="*/ 411928 h 565748"/>
              <a:gd name="connsiteX160" fmla="*/ 854584 w 1318449"/>
              <a:gd name="connsiteY160" fmla="*/ 400848 h 565748"/>
              <a:gd name="connsiteX161" fmla="*/ 853989 w 1318449"/>
              <a:gd name="connsiteY161" fmla="*/ 398893 h 565748"/>
              <a:gd name="connsiteX162" fmla="*/ 845068 w 1318449"/>
              <a:gd name="connsiteY162" fmla="*/ 399545 h 565748"/>
              <a:gd name="connsiteX163" fmla="*/ 836148 w 1318449"/>
              <a:gd name="connsiteY163" fmla="*/ 405411 h 565748"/>
              <a:gd name="connsiteX164" fmla="*/ 826038 w 1318449"/>
              <a:gd name="connsiteY164" fmla="*/ 409321 h 565748"/>
              <a:gd name="connsiteX165" fmla="*/ 820091 w 1318449"/>
              <a:gd name="connsiteY165" fmla="*/ 409973 h 565748"/>
              <a:gd name="connsiteX166" fmla="*/ 815928 w 1318449"/>
              <a:gd name="connsiteY166" fmla="*/ 408669 h 565748"/>
              <a:gd name="connsiteX167" fmla="*/ 820091 w 1318449"/>
              <a:gd name="connsiteY167" fmla="*/ 401500 h 565748"/>
              <a:gd name="connsiteX168" fmla="*/ 824849 w 1318449"/>
              <a:gd name="connsiteY168" fmla="*/ 391071 h 565748"/>
              <a:gd name="connsiteX169" fmla="*/ 826633 w 1318449"/>
              <a:gd name="connsiteY169" fmla="*/ 381295 h 565748"/>
              <a:gd name="connsiteX170" fmla="*/ 826633 w 1318449"/>
              <a:gd name="connsiteY170" fmla="*/ 370214 h 565748"/>
              <a:gd name="connsiteX171" fmla="*/ 823064 w 1318449"/>
              <a:gd name="connsiteY171" fmla="*/ 359134 h 565748"/>
              <a:gd name="connsiteX172" fmla="*/ 818307 w 1318449"/>
              <a:gd name="connsiteY172" fmla="*/ 350661 h 565748"/>
              <a:gd name="connsiteX173" fmla="*/ 813549 w 1318449"/>
              <a:gd name="connsiteY173" fmla="*/ 346750 h 565748"/>
              <a:gd name="connsiteX174" fmla="*/ 806413 w 1318449"/>
              <a:gd name="connsiteY174" fmla="*/ 362393 h 565748"/>
              <a:gd name="connsiteX175" fmla="*/ 806413 w 1318449"/>
              <a:gd name="connsiteY175" fmla="*/ 370214 h 565748"/>
              <a:gd name="connsiteX176" fmla="*/ 804034 w 1318449"/>
              <a:gd name="connsiteY176" fmla="*/ 378036 h 565748"/>
              <a:gd name="connsiteX177" fmla="*/ 802845 w 1318449"/>
              <a:gd name="connsiteY177" fmla="*/ 385857 h 565748"/>
              <a:gd name="connsiteX178" fmla="*/ 802250 w 1318449"/>
              <a:gd name="connsiteY178" fmla="*/ 387812 h 565748"/>
              <a:gd name="connsiteX179" fmla="*/ 796898 w 1318449"/>
              <a:gd name="connsiteY179" fmla="*/ 387161 h 565748"/>
              <a:gd name="connsiteX180" fmla="*/ 790356 w 1318449"/>
              <a:gd name="connsiteY180" fmla="*/ 390420 h 565748"/>
              <a:gd name="connsiteX181" fmla="*/ 783220 w 1318449"/>
              <a:gd name="connsiteY181" fmla="*/ 390420 h 565748"/>
              <a:gd name="connsiteX182" fmla="*/ 777273 w 1318449"/>
              <a:gd name="connsiteY182" fmla="*/ 394330 h 565748"/>
              <a:gd name="connsiteX183" fmla="*/ 773704 w 1318449"/>
              <a:gd name="connsiteY183" fmla="*/ 390420 h 565748"/>
              <a:gd name="connsiteX184" fmla="*/ 776678 w 1318449"/>
              <a:gd name="connsiteY184" fmla="*/ 378036 h 565748"/>
              <a:gd name="connsiteX185" fmla="*/ 784409 w 1318449"/>
              <a:gd name="connsiteY185" fmla="*/ 378687 h 565748"/>
              <a:gd name="connsiteX186" fmla="*/ 790951 w 1318449"/>
              <a:gd name="connsiteY186" fmla="*/ 374777 h 565748"/>
              <a:gd name="connsiteX187" fmla="*/ 793329 w 1318449"/>
              <a:gd name="connsiteY187" fmla="*/ 365652 h 565748"/>
              <a:gd name="connsiteX188" fmla="*/ 793924 w 1318449"/>
              <a:gd name="connsiteY188" fmla="*/ 357830 h 565748"/>
              <a:gd name="connsiteX189" fmla="*/ 792735 w 1318449"/>
              <a:gd name="connsiteY189" fmla="*/ 356527 h 565748"/>
              <a:gd name="connsiteX190" fmla="*/ 792735 w 1318449"/>
              <a:gd name="connsiteY190" fmla="*/ 353920 h 565748"/>
              <a:gd name="connsiteX191" fmla="*/ 793329 w 1318449"/>
              <a:gd name="connsiteY191" fmla="*/ 350009 h 565748"/>
              <a:gd name="connsiteX192" fmla="*/ 793329 w 1318449"/>
              <a:gd name="connsiteY192" fmla="*/ 344795 h 565748"/>
              <a:gd name="connsiteX193" fmla="*/ 796303 w 1318449"/>
              <a:gd name="connsiteY193" fmla="*/ 336322 h 565748"/>
              <a:gd name="connsiteX194" fmla="*/ 799871 w 1318449"/>
              <a:gd name="connsiteY194" fmla="*/ 325893 h 565748"/>
              <a:gd name="connsiteX195" fmla="*/ 803439 w 1318449"/>
              <a:gd name="connsiteY195" fmla="*/ 323938 h 565748"/>
              <a:gd name="connsiteX196" fmla="*/ 807008 w 1318449"/>
              <a:gd name="connsiteY196" fmla="*/ 317420 h 565748"/>
              <a:gd name="connsiteX197" fmla="*/ 807008 w 1318449"/>
              <a:gd name="connsiteY197" fmla="*/ 301125 h 565748"/>
              <a:gd name="connsiteX198" fmla="*/ 810576 w 1318449"/>
              <a:gd name="connsiteY198" fmla="*/ 301777 h 565748"/>
              <a:gd name="connsiteX199" fmla="*/ 809981 w 1318449"/>
              <a:gd name="connsiteY199" fmla="*/ 297215 h 565748"/>
              <a:gd name="connsiteX200" fmla="*/ 807602 w 1318449"/>
              <a:gd name="connsiteY200" fmla="*/ 292652 h 565748"/>
              <a:gd name="connsiteX201" fmla="*/ 807602 w 1318449"/>
              <a:gd name="connsiteY201" fmla="*/ 286134 h 565748"/>
              <a:gd name="connsiteX202" fmla="*/ 805818 w 1318449"/>
              <a:gd name="connsiteY202" fmla="*/ 284179 h 565748"/>
              <a:gd name="connsiteX203" fmla="*/ 805818 w 1318449"/>
              <a:gd name="connsiteY203" fmla="*/ 277009 h 565748"/>
              <a:gd name="connsiteX204" fmla="*/ 802845 w 1318449"/>
              <a:gd name="connsiteY204" fmla="*/ 273750 h 565748"/>
              <a:gd name="connsiteX205" fmla="*/ 801061 w 1318449"/>
              <a:gd name="connsiteY205" fmla="*/ 279616 h 565748"/>
              <a:gd name="connsiteX206" fmla="*/ 801061 w 1318449"/>
              <a:gd name="connsiteY206" fmla="*/ 292652 h 565748"/>
              <a:gd name="connsiteX207" fmla="*/ 798087 w 1318449"/>
              <a:gd name="connsiteY207" fmla="*/ 293304 h 565748"/>
              <a:gd name="connsiteX208" fmla="*/ 793924 w 1318449"/>
              <a:gd name="connsiteY208" fmla="*/ 301125 h 565748"/>
              <a:gd name="connsiteX209" fmla="*/ 790951 w 1318449"/>
              <a:gd name="connsiteY209" fmla="*/ 308295 h 565748"/>
              <a:gd name="connsiteX210" fmla="*/ 787382 w 1318449"/>
              <a:gd name="connsiteY210" fmla="*/ 316768 h 565748"/>
              <a:gd name="connsiteX211" fmla="*/ 786788 w 1318449"/>
              <a:gd name="connsiteY211" fmla="*/ 320679 h 565748"/>
              <a:gd name="connsiteX212" fmla="*/ 783814 w 1318449"/>
              <a:gd name="connsiteY212" fmla="*/ 325893 h 565748"/>
              <a:gd name="connsiteX213" fmla="*/ 777273 w 1318449"/>
              <a:gd name="connsiteY213" fmla="*/ 325241 h 565748"/>
              <a:gd name="connsiteX214" fmla="*/ 774299 w 1318449"/>
              <a:gd name="connsiteY214" fmla="*/ 327197 h 565748"/>
              <a:gd name="connsiteX215" fmla="*/ 773704 w 1318449"/>
              <a:gd name="connsiteY215" fmla="*/ 329804 h 565748"/>
              <a:gd name="connsiteX216" fmla="*/ 765379 w 1318449"/>
              <a:gd name="connsiteY216" fmla="*/ 335018 h 565748"/>
              <a:gd name="connsiteX217" fmla="*/ 762405 w 1318449"/>
              <a:gd name="connsiteY217" fmla="*/ 338929 h 565748"/>
              <a:gd name="connsiteX218" fmla="*/ 758242 w 1318449"/>
              <a:gd name="connsiteY218" fmla="*/ 340232 h 565748"/>
              <a:gd name="connsiteX219" fmla="*/ 754674 w 1318449"/>
              <a:gd name="connsiteY219" fmla="*/ 350009 h 565748"/>
              <a:gd name="connsiteX220" fmla="*/ 748727 w 1318449"/>
              <a:gd name="connsiteY220" fmla="*/ 357830 h 565748"/>
              <a:gd name="connsiteX221" fmla="*/ 742780 w 1318449"/>
              <a:gd name="connsiteY221" fmla="*/ 363045 h 565748"/>
              <a:gd name="connsiteX222" fmla="*/ 740401 w 1318449"/>
              <a:gd name="connsiteY222" fmla="*/ 370866 h 565748"/>
              <a:gd name="connsiteX223" fmla="*/ 744564 w 1318449"/>
              <a:gd name="connsiteY223" fmla="*/ 370866 h 565748"/>
              <a:gd name="connsiteX224" fmla="*/ 744564 w 1318449"/>
              <a:gd name="connsiteY224" fmla="*/ 381946 h 565748"/>
              <a:gd name="connsiteX225" fmla="*/ 740401 w 1318449"/>
              <a:gd name="connsiteY225" fmla="*/ 378687 h 565748"/>
              <a:gd name="connsiteX226" fmla="*/ 736238 w 1318449"/>
              <a:gd name="connsiteY226" fmla="*/ 380643 h 565748"/>
              <a:gd name="connsiteX227" fmla="*/ 730886 w 1318449"/>
              <a:gd name="connsiteY227" fmla="*/ 372821 h 565748"/>
              <a:gd name="connsiteX228" fmla="*/ 725534 w 1318449"/>
              <a:gd name="connsiteY228" fmla="*/ 368259 h 565748"/>
              <a:gd name="connsiteX229" fmla="*/ 721965 w 1318449"/>
              <a:gd name="connsiteY229" fmla="*/ 364348 h 565748"/>
              <a:gd name="connsiteX230" fmla="*/ 716613 w 1318449"/>
              <a:gd name="connsiteY230" fmla="*/ 363696 h 565748"/>
              <a:gd name="connsiteX231" fmla="*/ 716613 w 1318449"/>
              <a:gd name="connsiteY231" fmla="*/ 357179 h 565748"/>
              <a:gd name="connsiteX232" fmla="*/ 726128 w 1318449"/>
              <a:gd name="connsiteY232" fmla="*/ 364348 h 565748"/>
              <a:gd name="connsiteX233" fmla="*/ 726723 w 1318449"/>
              <a:gd name="connsiteY233" fmla="*/ 359134 h 565748"/>
              <a:gd name="connsiteX234" fmla="*/ 725534 w 1318449"/>
              <a:gd name="connsiteY234" fmla="*/ 350009 h 565748"/>
              <a:gd name="connsiteX235" fmla="*/ 721965 w 1318449"/>
              <a:gd name="connsiteY235" fmla="*/ 345447 h 565748"/>
              <a:gd name="connsiteX236" fmla="*/ 720181 w 1318449"/>
              <a:gd name="connsiteY236" fmla="*/ 335670 h 565748"/>
              <a:gd name="connsiteX237" fmla="*/ 716018 w 1318449"/>
              <a:gd name="connsiteY237" fmla="*/ 328500 h 565748"/>
              <a:gd name="connsiteX238" fmla="*/ 710666 w 1318449"/>
              <a:gd name="connsiteY238" fmla="*/ 323938 h 565748"/>
              <a:gd name="connsiteX239" fmla="*/ 707693 w 1318449"/>
              <a:gd name="connsiteY239" fmla="*/ 312206 h 565748"/>
              <a:gd name="connsiteX240" fmla="*/ 705314 w 1318449"/>
              <a:gd name="connsiteY240" fmla="*/ 309599 h 565748"/>
              <a:gd name="connsiteX241" fmla="*/ 703530 w 1318449"/>
              <a:gd name="connsiteY241" fmla="*/ 303732 h 565748"/>
              <a:gd name="connsiteX242" fmla="*/ 699962 w 1318449"/>
              <a:gd name="connsiteY242" fmla="*/ 304384 h 565748"/>
              <a:gd name="connsiteX243" fmla="*/ 693420 w 1318449"/>
              <a:gd name="connsiteY243" fmla="*/ 301125 h 565748"/>
              <a:gd name="connsiteX244" fmla="*/ 687473 w 1318449"/>
              <a:gd name="connsiteY244" fmla="*/ 297215 h 565748"/>
              <a:gd name="connsiteX245" fmla="*/ 683905 w 1318449"/>
              <a:gd name="connsiteY245" fmla="*/ 292000 h 565748"/>
              <a:gd name="connsiteX246" fmla="*/ 683905 w 1318449"/>
              <a:gd name="connsiteY246" fmla="*/ 285483 h 565748"/>
              <a:gd name="connsiteX247" fmla="*/ 686878 w 1318449"/>
              <a:gd name="connsiteY247" fmla="*/ 285483 h 565748"/>
              <a:gd name="connsiteX248" fmla="*/ 687473 w 1318449"/>
              <a:gd name="connsiteY248" fmla="*/ 276358 h 565748"/>
              <a:gd name="connsiteX249" fmla="*/ 674984 w 1318449"/>
              <a:gd name="connsiteY249" fmla="*/ 272447 h 565748"/>
              <a:gd name="connsiteX250" fmla="*/ 662496 w 1318449"/>
              <a:gd name="connsiteY250" fmla="*/ 258759 h 565748"/>
              <a:gd name="connsiteX251" fmla="*/ 658927 w 1318449"/>
              <a:gd name="connsiteY251" fmla="*/ 257456 h 565748"/>
              <a:gd name="connsiteX252" fmla="*/ 660117 w 1318449"/>
              <a:gd name="connsiteY252" fmla="*/ 262018 h 565748"/>
              <a:gd name="connsiteX253" fmla="*/ 654170 w 1318449"/>
              <a:gd name="connsiteY253" fmla="*/ 261367 h 565748"/>
              <a:gd name="connsiteX254" fmla="*/ 648817 w 1318449"/>
              <a:gd name="connsiteY254" fmla="*/ 257456 h 565748"/>
              <a:gd name="connsiteX255" fmla="*/ 635734 w 1318449"/>
              <a:gd name="connsiteY255" fmla="*/ 250286 h 565748"/>
              <a:gd name="connsiteX256" fmla="*/ 631571 w 1318449"/>
              <a:gd name="connsiteY256" fmla="*/ 250938 h 565748"/>
              <a:gd name="connsiteX257" fmla="*/ 626814 w 1318449"/>
              <a:gd name="connsiteY257" fmla="*/ 254849 h 565748"/>
              <a:gd name="connsiteX258" fmla="*/ 625029 w 1318449"/>
              <a:gd name="connsiteY258" fmla="*/ 254197 h 565748"/>
              <a:gd name="connsiteX259" fmla="*/ 621461 w 1318449"/>
              <a:gd name="connsiteY259" fmla="*/ 252242 h 565748"/>
              <a:gd name="connsiteX260" fmla="*/ 604810 w 1318449"/>
              <a:gd name="connsiteY260" fmla="*/ 236599 h 565748"/>
              <a:gd name="connsiteX261" fmla="*/ 598268 w 1318449"/>
              <a:gd name="connsiteY261" fmla="*/ 233992 h 565748"/>
              <a:gd name="connsiteX262" fmla="*/ 591726 w 1318449"/>
              <a:gd name="connsiteY262" fmla="*/ 233340 h 565748"/>
              <a:gd name="connsiteX263" fmla="*/ 579238 w 1318449"/>
              <a:gd name="connsiteY263" fmla="*/ 232688 h 565748"/>
              <a:gd name="connsiteX264" fmla="*/ 559612 w 1318449"/>
              <a:gd name="connsiteY264" fmla="*/ 235947 h 565748"/>
              <a:gd name="connsiteX265" fmla="*/ 534635 w 1318449"/>
              <a:gd name="connsiteY265" fmla="*/ 234643 h 565748"/>
              <a:gd name="connsiteX266" fmla="*/ 523930 w 1318449"/>
              <a:gd name="connsiteY266" fmla="*/ 234643 h 565748"/>
              <a:gd name="connsiteX267" fmla="*/ 499548 w 1318449"/>
              <a:gd name="connsiteY267" fmla="*/ 247679 h 565748"/>
              <a:gd name="connsiteX268" fmla="*/ 487654 w 1318449"/>
              <a:gd name="connsiteY268" fmla="*/ 256152 h 565748"/>
              <a:gd name="connsiteX269" fmla="*/ 472786 w 1318449"/>
              <a:gd name="connsiteY269" fmla="*/ 257456 h 565748"/>
              <a:gd name="connsiteX270" fmla="*/ 463271 w 1318449"/>
              <a:gd name="connsiteY270" fmla="*/ 262018 h 565748"/>
              <a:gd name="connsiteX271" fmla="*/ 450782 w 1318449"/>
              <a:gd name="connsiteY271" fmla="*/ 264625 h 565748"/>
              <a:gd name="connsiteX272" fmla="*/ 429373 w 1318449"/>
              <a:gd name="connsiteY272" fmla="*/ 263974 h 565748"/>
              <a:gd name="connsiteX273" fmla="*/ 422237 w 1318449"/>
              <a:gd name="connsiteY273" fmla="*/ 262018 h 565748"/>
              <a:gd name="connsiteX274" fmla="*/ 413316 w 1318449"/>
              <a:gd name="connsiteY274" fmla="*/ 264625 h 565748"/>
              <a:gd name="connsiteX275" fmla="*/ 407369 w 1318449"/>
              <a:gd name="connsiteY275" fmla="*/ 269840 h 565748"/>
              <a:gd name="connsiteX276" fmla="*/ 391312 w 1318449"/>
              <a:gd name="connsiteY276" fmla="*/ 279616 h 565748"/>
              <a:gd name="connsiteX277" fmla="*/ 381797 w 1318449"/>
              <a:gd name="connsiteY277" fmla="*/ 282875 h 565748"/>
              <a:gd name="connsiteX278" fmla="*/ 377040 w 1318449"/>
              <a:gd name="connsiteY278" fmla="*/ 287438 h 565748"/>
              <a:gd name="connsiteX279" fmla="*/ 371687 w 1318449"/>
              <a:gd name="connsiteY279" fmla="*/ 290045 h 565748"/>
              <a:gd name="connsiteX280" fmla="*/ 365146 w 1318449"/>
              <a:gd name="connsiteY280" fmla="*/ 290697 h 565748"/>
              <a:gd name="connsiteX281" fmla="*/ 358009 w 1318449"/>
              <a:gd name="connsiteY281" fmla="*/ 294607 h 565748"/>
              <a:gd name="connsiteX282" fmla="*/ 354441 w 1318449"/>
              <a:gd name="connsiteY282" fmla="*/ 303081 h 565748"/>
              <a:gd name="connsiteX283" fmla="*/ 352062 w 1318449"/>
              <a:gd name="connsiteY283" fmla="*/ 313509 h 565748"/>
              <a:gd name="connsiteX284" fmla="*/ 349089 w 1318449"/>
              <a:gd name="connsiteY284" fmla="*/ 316768 h 565748"/>
              <a:gd name="connsiteX285" fmla="*/ 345521 w 1318449"/>
              <a:gd name="connsiteY285" fmla="*/ 322634 h 565748"/>
              <a:gd name="connsiteX286" fmla="*/ 343142 w 1318449"/>
              <a:gd name="connsiteY286" fmla="*/ 328500 h 565748"/>
              <a:gd name="connsiteX287" fmla="*/ 331843 w 1318449"/>
              <a:gd name="connsiteY287" fmla="*/ 331759 h 565748"/>
              <a:gd name="connsiteX288" fmla="*/ 326490 w 1318449"/>
              <a:gd name="connsiteY288" fmla="*/ 331759 h 565748"/>
              <a:gd name="connsiteX289" fmla="*/ 320543 w 1318449"/>
              <a:gd name="connsiteY289" fmla="*/ 329152 h 565748"/>
              <a:gd name="connsiteX290" fmla="*/ 308055 w 1318449"/>
              <a:gd name="connsiteY290" fmla="*/ 331107 h 565748"/>
              <a:gd name="connsiteX291" fmla="*/ 294971 w 1318449"/>
              <a:gd name="connsiteY291" fmla="*/ 335018 h 565748"/>
              <a:gd name="connsiteX292" fmla="*/ 291998 w 1318449"/>
              <a:gd name="connsiteY292" fmla="*/ 329804 h 565748"/>
              <a:gd name="connsiteX293" fmla="*/ 289024 w 1318449"/>
              <a:gd name="connsiteY293" fmla="*/ 328500 h 565748"/>
              <a:gd name="connsiteX294" fmla="*/ 285456 w 1318449"/>
              <a:gd name="connsiteY294" fmla="*/ 329804 h 565748"/>
              <a:gd name="connsiteX295" fmla="*/ 275941 w 1318449"/>
              <a:gd name="connsiteY295" fmla="*/ 331107 h 565748"/>
              <a:gd name="connsiteX296" fmla="*/ 265831 w 1318449"/>
              <a:gd name="connsiteY296" fmla="*/ 328500 h 565748"/>
              <a:gd name="connsiteX297" fmla="*/ 258694 w 1318449"/>
              <a:gd name="connsiteY297" fmla="*/ 328500 h 565748"/>
              <a:gd name="connsiteX298" fmla="*/ 249179 w 1318449"/>
              <a:gd name="connsiteY298" fmla="*/ 333063 h 565748"/>
              <a:gd name="connsiteX299" fmla="*/ 223607 w 1318449"/>
              <a:gd name="connsiteY299" fmla="*/ 332411 h 565748"/>
              <a:gd name="connsiteX300" fmla="*/ 217065 w 1318449"/>
              <a:gd name="connsiteY300" fmla="*/ 335670 h 565748"/>
              <a:gd name="connsiteX301" fmla="*/ 211118 w 1318449"/>
              <a:gd name="connsiteY301" fmla="*/ 341536 h 565748"/>
              <a:gd name="connsiteX302" fmla="*/ 208145 w 1318449"/>
              <a:gd name="connsiteY302" fmla="*/ 346098 h 565748"/>
              <a:gd name="connsiteX303" fmla="*/ 209334 w 1318449"/>
              <a:gd name="connsiteY303" fmla="*/ 349357 h 565748"/>
              <a:gd name="connsiteX304" fmla="*/ 208145 w 1318449"/>
              <a:gd name="connsiteY304" fmla="*/ 350009 h 565748"/>
              <a:gd name="connsiteX305" fmla="*/ 204577 w 1318449"/>
              <a:gd name="connsiteY305" fmla="*/ 353920 h 565748"/>
              <a:gd name="connsiteX306" fmla="*/ 198035 w 1318449"/>
              <a:gd name="connsiteY306" fmla="*/ 355875 h 565748"/>
              <a:gd name="connsiteX307" fmla="*/ 187925 w 1318449"/>
              <a:gd name="connsiteY307" fmla="*/ 357179 h 565748"/>
              <a:gd name="connsiteX308" fmla="*/ 179005 w 1318449"/>
              <a:gd name="connsiteY308" fmla="*/ 363696 h 565748"/>
              <a:gd name="connsiteX309" fmla="*/ 173652 w 1318449"/>
              <a:gd name="connsiteY309" fmla="*/ 370214 h 565748"/>
              <a:gd name="connsiteX310" fmla="*/ 170679 w 1318449"/>
              <a:gd name="connsiteY310" fmla="*/ 374777 h 565748"/>
              <a:gd name="connsiteX311" fmla="*/ 166516 w 1318449"/>
              <a:gd name="connsiteY311" fmla="*/ 378687 h 565748"/>
              <a:gd name="connsiteX312" fmla="*/ 161164 w 1318449"/>
              <a:gd name="connsiteY312" fmla="*/ 380643 h 565748"/>
              <a:gd name="connsiteX313" fmla="*/ 155217 w 1318449"/>
              <a:gd name="connsiteY313" fmla="*/ 377384 h 565748"/>
              <a:gd name="connsiteX314" fmla="*/ 154622 w 1318449"/>
              <a:gd name="connsiteY314" fmla="*/ 384554 h 565748"/>
              <a:gd name="connsiteX315" fmla="*/ 150459 w 1318449"/>
              <a:gd name="connsiteY315" fmla="*/ 381946 h 565748"/>
              <a:gd name="connsiteX316" fmla="*/ 145107 w 1318449"/>
              <a:gd name="connsiteY316" fmla="*/ 384554 h 565748"/>
              <a:gd name="connsiteX317" fmla="*/ 141539 w 1318449"/>
              <a:gd name="connsiteY317" fmla="*/ 379991 h 565748"/>
              <a:gd name="connsiteX318" fmla="*/ 121914 w 1318449"/>
              <a:gd name="connsiteY318" fmla="*/ 381295 h 565748"/>
              <a:gd name="connsiteX319" fmla="*/ 112993 w 1318449"/>
              <a:gd name="connsiteY319" fmla="*/ 379991 h 565748"/>
              <a:gd name="connsiteX320" fmla="*/ 108830 w 1318449"/>
              <a:gd name="connsiteY320" fmla="*/ 374777 h 565748"/>
              <a:gd name="connsiteX321" fmla="*/ 103478 w 1318449"/>
              <a:gd name="connsiteY321" fmla="*/ 372821 h 565748"/>
              <a:gd name="connsiteX322" fmla="*/ 103478 w 1318449"/>
              <a:gd name="connsiteY322" fmla="*/ 373473 h 565748"/>
              <a:gd name="connsiteX323" fmla="*/ 96936 w 1318449"/>
              <a:gd name="connsiteY323" fmla="*/ 372821 h 565748"/>
              <a:gd name="connsiteX324" fmla="*/ 88016 w 1318449"/>
              <a:gd name="connsiteY324" fmla="*/ 362393 h 565748"/>
              <a:gd name="connsiteX325" fmla="*/ 83853 w 1318449"/>
              <a:gd name="connsiteY325" fmla="*/ 356527 h 565748"/>
              <a:gd name="connsiteX326" fmla="*/ 77311 w 1318449"/>
              <a:gd name="connsiteY326" fmla="*/ 350009 h 565748"/>
              <a:gd name="connsiteX327" fmla="*/ 71364 w 1318449"/>
              <a:gd name="connsiteY327" fmla="*/ 348054 h 565748"/>
              <a:gd name="connsiteX328" fmla="*/ 64228 w 1318449"/>
              <a:gd name="connsiteY328" fmla="*/ 346098 h 565748"/>
              <a:gd name="connsiteX329" fmla="*/ 62444 w 1318449"/>
              <a:gd name="connsiteY329" fmla="*/ 327197 h 565748"/>
              <a:gd name="connsiteX330" fmla="*/ 63633 w 1318449"/>
              <a:gd name="connsiteY330" fmla="*/ 318723 h 565748"/>
              <a:gd name="connsiteX331" fmla="*/ 63633 w 1318449"/>
              <a:gd name="connsiteY331" fmla="*/ 318072 h 565748"/>
              <a:gd name="connsiteX332" fmla="*/ 69580 w 1318449"/>
              <a:gd name="connsiteY332" fmla="*/ 320679 h 565748"/>
              <a:gd name="connsiteX333" fmla="*/ 74338 w 1318449"/>
              <a:gd name="connsiteY333" fmla="*/ 320027 h 565748"/>
              <a:gd name="connsiteX334" fmla="*/ 80879 w 1318449"/>
              <a:gd name="connsiteY334" fmla="*/ 309599 h 565748"/>
              <a:gd name="connsiteX335" fmla="*/ 84447 w 1318449"/>
              <a:gd name="connsiteY335" fmla="*/ 299822 h 565748"/>
              <a:gd name="connsiteX336" fmla="*/ 84447 w 1318449"/>
              <a:gd name="connsiteY336" fmla="*/ 293304 h 565748"/>
              <a:gd name="connsiteX337" fmla="*/ 81474 w 1318449"/>
              <a:gd name="connsiteY337" fmla="*/ 285483 h 565748"/>
              <a:gd name="connsiteX338" fmla="*/ 81474 w 1318449"/>
              <a:gd name="connsiteY338" fmla="*/ 275706 h 565748"/>
              <a:gd name="connsiteX339" fmla="*/ 82663 w 1318449"/>
              <a:gd name="connsiteY339" fmla="*/ 279616 h 565748"/>
              <a:gd name="connsiteX340" fmla="*/ 84447 w 1318449"/>
              <a:gd name="connsiteY340" fmla="*/ 272447 h 565748"/>
              <a:gd name="connsiteX341" fmla="*/ 83853 w 1318449"/>
              <a:gd name="connsiteY341" fmla="*/ 258759 h 565748"/>
              <a:gd name="connsiteX342" fmla="*/ 85637 w 1318449"/>
              <a:gd name="connsiteY342" fmla="*/ 247679 h 565748"/>
              <a:gd name="connsiteX343" fmla="*/ 83853 w 1318449"/>
              <a:gd name="connsiteY343" fmla="*/ 238554 h 565748"/>
              <a:gd name="connsiteX344" fmla="*/ 73743 w 1318449"/>
              <a:gd name="connsiteY344" fmla="*/ 213786 h 565748"/>
              <a:gd name="connsiteX345" fmla="*/ 71959 w 1318449"/>
              <a:gd name="connsiteY345" fmla="*/ 206617 h 565748"/>
              <a:gd name="connsiteX346" fmla="*/ 69580 w 1318449"/>
              <a:gd name="connsiteY346" fmla="*/ 202054 h 565748"/>
              <a:gd name="connsiteX347" fmla="*/ 64822 w 1318449"/>
              <a:gd name="connsiteY347" fmla="*/ 195537 h 565748"/>
              <a:gd name="connsiteX348" fmla="*/ 61254 w 1318449"/>
              <a:gd name="connsiteY348" fmla="*/ 183804 h 565748"/>
              <a:gd name="connsiteX349" fmla="*/ 58281 w 1318449"/>
              <a:gd name="connsiteY349" fmla="*/ 166858 h 565748"/>
              <a:gd name="connsiteX350" fmla="*/ 58281 w 1318449"/>
              <a:gd name="connsiteY350" fmla="*/ 146001 h 565748"/>
              <a:gd name="connsiteX351" fmla="*/ 55902 w 1318449"/>
              <a:gd name="connsiteY351" fmla="*/ 138831 h 565748"/>
              <a:gd name="connsiteX352" fmla="*/ 46387 w 1318449"/>
              <a:gd name="connsiteY352" fmla="*/ 120581 h 565748"/>
              <a:gd name="connsiteX353" fmla="*/ 45197 w 1318449"/>
              <a:gd name="connsiteY353" fmla="*/ 111457 h 565748"/>
              <a:gd name="connsiteX354" fmla="*/ 39250 w 1318449"/>
              <a:gd name="connsiteY354" fmla="*/ 101680 h 565748"/>
              <a:gd name="connsiteX355" fmla="*/ 32114 w 1318449"/>
              <a:gd name="connsiteY355" fmla="*/ 88644 h 565748"/>
              <a:gd name="connsiteX356" fmla="*/ 32114 w 1318449"/>
              <a:gd name="connsiteY356" fmla="*/ 74957 h 565748"/>
              <a:gd name="connsiteX357" fmla="*/ 27356 w 1318449"/>
              <a:gd name="connsiteY357" fmla="*/ 63225 h 565748"/>
              <a:gd name="connsiteX358" fmla="*/ 23788 w 1318449"/>
              <a:gd name="connsiteY358" fmla="*/ 50189 h 565748"/>
              <a:gd name="connsiteX359" fmla="*/ 17246 w 1318449"/>
              <a:gd name="connsiteY359" fmla="*/ 45626 h 565748"/>
              <a:gd name="connsiteX360" fmla="*/ 11299 w 1318449"/>
              <a:gd name="connsiteY360" fmla="*/ 38457 h 565748"/>
              <a:gd name="connsiteX361" fmla="*/ 7731 w 1318449"/>
              <a:gd name="connsiteY361" fmla="*/ 33243 h 565748"/>
              <a:gd name="connsiteX362" fmla="*/ 6542 w 1318449"/>
              <a:gd name="connsiteY362" fmla="*/ 26725 h 565748"/>
              <a:gd name="connsiteX363" fmla="*/ 2974 w 1318449"/>
              <a:gd name="connsiteY363" fmla="*/ 24118 h 565748"/>
              <a:gd name="connsiteX364" fmla="*/ 0 w 1318449"/>
              <a:gd name="connsiteY364" fmla="*/ 17600 h 565748"/>
              <a:gd name="connsiteX365" fmla="*/ 595 w 1318449"/>
              <a:gd name="connsiteY365" fmla="*/ 13689 h 565748"/>
              <a:gd name="connsiteX366" fmla="*/ 1784 w 1318449"/>
              <a:gd name="connsiteY366" fmla="*/ 16948 h 565748"/>
              <a:gd name="connsiteX367" fmla="*/ 4758 w 1318449"/>
              <a:gd name="connsiteY367" fmla="*/ 17600 h 565748"/>
              <a:gd name="connsiteX368" fmla="*/ 7137 w 1318449"/>
              <a:gd name="connsiteY368" fmla="*/ 18903 h 565748"/>
              <a:gd name="connsiteX369" fmla="*/ 8921 w 1318449"/>
              <a:gd name="connsiteY369" fmla="*/ 23466 h 565748"/>
              <a:gd name="connsiteX370" fmla="*/ 9515 w 1318449"/>
              <a:gd name="connsiteY370" fmla="*/ 29984 h 565748"/>
              <a:gd name="connsiteX371" fmla="*/ 12489 w 1318449"/>
              <a:gd name="connsiteY371" fmla="*/ 28028 h 565748"/>
              <a:gd name="connsiteX372" fmla="*/ 13678 w 1318449"/>
              <a:gd name="connsiteY372" fmla="*/ 32591 h 565748"/>
              <a:gd name="connsiteX373" fmla="*/ 18436 w 1318449"/>
              <a:gd name="connsiteY373" fmla="*/ 33243 h 565748"/>
              <a:gd name="connsiteX374" fmla="*/ 20815 w 1318449"/>
              <a:gd name="connsiteY374" fmla="*/ 29332 h 565748"/>
              <a:gd name="connsiteX375" fmla="*/ 20220 w 1318449"/>
              <a:gd name="connsiteY375" fmla="*/ 23466 h 565748"/>
              <a:gd name="connsiteX376" fmla="*/ 15462 w 1318449"/>
              <a:gd name="connsiteY376" fmla="*/ 17600 h 56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1318449" h="565748">
                <a:moveTo>
                  <a:pt x="8264" y="0"/>
                </a:moveTo>
                <a:lnTo>
                  <a:pt x="12272" y="0"/>
                </a:lnTo>
                <a:lnTo>
                  <a:pt x="13084" y="1957"/>
                </a:lnTo>
                <a:lnTo>
                  <a:pt x="16057" y="16948"/>
                </a:lnTo>
                <a:lnTo>
                  <a:pt x="20815" y="10430"/>
                </a:lnTo>
                <a:lnTo>
                  <a:pt x="22599" y="16296"/>
                </a:lnTo>
                <a:lnTo>
                  <a:pt x="23193" y="23466"/>
                </a:lnTo>
                <a:lnTo>
                  <a:pt x="27356" y="24118"/>
                </a:lnTo>
                <a:lnTo>
                  <a:pt x="30330" y="19555"/>
                </a:lnTo>
                <a:lnTo>
                  <a:pt x="32114" y="11734"/>
                </a:lnTo>
                <a:lnTo>
                  <a:pt x="31550" y="0"/>
                </a:lnTo>
                <a:lnTo>
                  <a:pt x="1297396" y="0"/>
                </a:lnTo>
                <a:lnTo>
                  <a:pt x="1298824" y="2609"/>
                </a:lnTo>
                <a:lnTo>
                  <a:pt x="1300014" y="5216"/>
                </a:lnTo>
                <a:lnTo>
                  <a:pt x="1302392" y="1957"/>
                </a:lnTo>
                <a:lnTo>
                  <a:pt x="1302987" y="11734"/>
                </a:lnTo>
                <a:lnTo>
                  <a:pt x="1301798" y="20859"/>
                </a:lnTo>
                <a:lnTo>
                  <a:pt x="1302987" y="28028"/>
                </a:lnTo>
                <a:lnTo>
                  <a:pt x="1304771" y="45626"/>
                </a:lnTo>
                <a:lnTo>
                  <a:pt x="1306555" y="52144"/>
                </a:lnTo>
                <a:lnTo>
                  <a:pt x="1304176" y="50189"/>
                </a:lnTo>
                <a:lnTo>
                  <a:pt x="1302987" y="54751"/>
                </a:lnTo>
                <a:lnTo>
                  <a:pt x="1304176" y="57359"/>
                </a:lnTo>
                <a:lnTo>
                  <a:pt x="1304771" y="61921"/>
                </a:lnTo>
                <a:lnTo>
                  <a:pt x="1306555" y="64528"/>
                </a:lnTo>
                <a:lnTo>
                  <a:pt x="1308339" y="72350"/>
                </a:lnTo>
                <a:lnTo>
                  <a:pt x="1312502" y="82778"/>
                </a:lnTo>
                <a:lnTo>
                  <a:pt x="1317854" y="101028"/>
                </a:lnTo>
                <a:lnTo>
                  <a:pt x="1318449" y="118626"/>
                </a:lnTo>
                <a:lnTo>
                  <a:pt x="1317260" y="129055"/>
                </a:lnTo>
                <a:lnTo>
                  <a:pt x="1314881" y="134269"/>
                </a:lnTo>
                <a:lnTo>
                  <a:pt x="1311907" y="144697"/>
                </a:lnTo>
                <a:lnTo>
                  <a:pt x="1310718" y="157733"/>
                </a:lnTo>
                <a:lnTo>
                  <a:pt x="1307745" y="178590"/>
                </a:lnTo>
                <a:lnTo>
                  <a:pt x="1305960" y="180546"/>
                </a:lnTo>
                <a:lnTo>
                  <a:pt x="1301798" y="192929"/>
                </a:lnTo>
                <a:lnTo>
                  <a:pt x="1301203" y="204661"/>
                </a:lnTo>
                <a:lnTo>
                  <a:pt x="1302392" y="217045"/>
                </a:lnTo>
                <a:lnTo>
                  <a:pt x="1300014" y="220956"/>
                </a:lnTo>
                <a:lnTo>
                  <a:pt x="1300014" y="225519"/>
                </a:lnTo>
                <a:lnTo>
                  <a:pt x="1291688" y="250286"/>
                </a:lnTo>
                <a:lnTo>
                  <a:pt x="1288714" y="254197"/>
                </a:lnTo>
                <a:lnTo>
                  <a:pt x="1285741" y="259411"/>
                </a:lnTo>
                <a:lnTo>
                  <a:pt x="1282173" y="263974"/>
                </a:lnTo>
                <a:lnTo>
                  <a:pt x="1282173" y="268536"/>
                </a:lnTo>
                <a:lnTo>
                  <a:pt x="1283362" y="271795"/>
                </a:lnTo>
                <a:lnTo>
                  <a:pt x="1280388" y="275706"/>
                </a:lnTo>
                <a:lnTo>
                  <a:pt x="1275631" y="282875"/>
                </a:lnTo>
                <a:lnTo>
                  <a:pt x="1270873" y="282875"/>
                </a:lnTo>
                <a:lnTo>
                  <a:pt x="1269684" y="285483"/>
                </a:lnTo>
                <a:lnTo>
                  <a:pt x="1273252" y="286786"/>
                </a:lnTo>
                <a:lnTo>
                  <a:pt x="1266710" y="289393"/>
                </a:lnTo>
                <a:lnTo>
                  <a:pt x="1262547" y="292000"/>
                </a:lnTo>
                <a:lnTo>
                  <a:pt x="1260763" y="296563"/>
                </a:lnTo>
                <a:lnTo>
                  <a:pt x="1257195" y="301777"/>
                </a:lnTo>
                <a:lnTo>
                  <a:pt x="1253627" y="311554"/>
                </a:lnTo>
                <a:lnTo>
                  <a:pt x="1248869" y="318723"/>
                </a:lnTo>
                <a:lnTo>
                  <a:pt x="1245301" y="320027"/>
                </a:lnTo>
                <a:lnTo>
                  <a:pt x="1243517" y="320679"/>
                </a:lnTo>
                <a:lnTo>
                  <a:pt x="1242328" y="323938"/>
                </a:lnTo>
                <a:lnTo>
                  <a:pt x="1247085" y="325241"/>
                </a:lnTo>
                <a:lnTo>
                  <a:pt x="1246491" y="333063"/>
                </a:lnTo>
                <a:lnTo>
                  <a:pt x="1243517" y="341536"/>
                </a:lnTo>
                <a:lnTo>
                  <a:pt x="1241733" y="341536"/>
                </a:lnTo>
                <a:lnTo>
                  <a:pt x="1241138" y="346750"/>
                </a:lnTo>
                <a:lnTo>
                  <a:pt x="1235786" y="353920"/>
                </a:lnTo>
                <a:lnTo>
                  <a:pt x="1228055" y="384554"/>
                </a:lnTo>
                <a:lnTo>
                  <a:pt x="1228055" y="391071"/>
                </a:lnTo>
                <a:lnTo>
                  <a:pt x="1222703" y="387161"/>
                </a:lnTo>
                <a:lnTo>
                  <a:pt x="1218540" y="399545"/>
                </a:lnTo>
                <a:lnTo>
                  <a:pt x="1215566" y="403455"/>
                </a:lnTo>
                <a:lnTo>
                  <a:pt x="1213782" y="409973"/>
                </a:lnTo>
                <a:lnTo>
                  <a:pt x="1211998" y="411928"/>
                </a:lnTo>
                <a:lnTo>
                  <a:pt x="1209619" y="415839"/>
                </a:lnTo>
                <a:lnTo>
                  <a:pt x="1209024" y="425616"/>
                </a:lnTo>
                <a:lnTo>
                  <a:pt x="1206646" y="436696"/>
                </a:lnTo>
                <a:lnTo>
                  <a:pt x="1209024" y="441910"/>
                </a:lnTo>
                <a:lnTo>
                  <a:pt x="1207240" y="444518"/>
                </a:lnTo>
                <a:lnTo>
                  <a:pt x="1206646" y="452339"/>
                </a:lnTo>
                <a:lnTo>
                  <a:pt x="1203077" y="462116"/>
                </a:lnTo>
                <a:lnTo>
                  <a:pt x="1201888" y="468634"/>
                </a:lnTo>
                <a:lnTo>
                  <a:pt x="1201888" y="472544"/>
                </a:lnTo>
                <a:lnTo>
                  <a:pt x="1203672" y="479062"/>
                </a:lnTo>
                <a:lnTo>
                  <a:pt x="1203672" y="485580"/>
                </a:lnTo>
                <a:lnTo>
                  <a:pt x="1203077" y="490794"/>
                </a:lnTo>
                <a:lnTo>
                  <a:pt x="1201888" y="496008"/>
                </a:lnTo>
                <a:lnTo>
                  <a:pt x="1196536" y="492750"/>
                </a:lnTo>
                <a:lnTo>
                  <a:pt x="1194157" y="493401"/>
                </a:lnTo>
                <a:lnTo>
                  <a:pt x="1193562" y="501223"/>
                </a:lnTo>
                <a:lnTo>
                  <a:pt x="1181668" y="505133"/>
                </a:lnTo>
                <a:lnTo>
                  <a:pt x="1148960" y="506437"/>
                </a:lnTo>
                <a:lnTo>
                  <a:pt x="1141823" y="508392"/>
                </a:lnTo>
                <a:lnTo>
                  <a:pt x="1128740" y="516865"/>
                </a:lnTo>
                <a:lnTo>
                  <a:pt x="1122793" y="522080"/>
                </a:lnTo>
                <a:lnTo>
                  <a:pt x="1114467" y="527946"/>
                </a:lnTo>
                <a:lnTo>
                  <a:pt x="1110899" y="532508"/>
                </a:lnTo>
                <a:lnTo>
                  <a:pt x="1109710" y="536419"/>
                </a:lnTo>
                <a:lnTo>
                  <a:pt x="1102573" y="541633"/>
                </a:lnTo>
                <a:lnTo>
                  <a:pt x="1098410" y="545544"/>
                </a:lnTo>
                <a:lnTo>
                  <a:pt x="1096626" y="542937"/>
                </a:lnTo>
                <a:lnTo>
                  <a:pt x="1088300" y="545544"/>
                </a:lnTo>
                <a:lnTo>
                  <a:pt x="1084138" y="545544"/>
                </a:lnTo>
                <a:lnTo>
                  <a:pt x="1081759" y="546196"/>
                </a:lnTo>
                <a:lnTo>
                  <a:pt x="1081164" y="552062"/>
                </a:lnTo>
                <a:lnTo>
                  <a:pt x="1083543" y="555321"/>
                </a:lnTo>
                <a:lnTo>
                  <a:pt x="1085327" y="550758"/>
                </a:lnTo>
                <a:lnTo>
                  <a:pt x="1088895" y="548151"/>
                </a:lnTo>
                <a:lnTo>
                  <a:pt x="1091869" y="548151"/>
                </a:lnTo>
                <a:lnTo>
                  <a:pt x="1090085" y="555321"/>
                </a:lnTo>
                <a:lnTo>
                  <a:pt x="1088895" y="561187"/>
                </a:lnTo>
                <a:lnTo>
                  <a:pt x="1085922" y="565748"/>
                </a:lnTo>
                <a:lnTo>
                  <a:pt x="1085921" y="565748"/>
                </a:lnTo>
                <a:lnTo>
                  <a:pt x="1078191" y="553365"/>
                </a:lnTo>
                <a:lnTo>
                  <a:pt x="1075217" y="553365"/>
                </a:lnTo>
                <a:lnTo>
                  <a:pt x="1069865" y="550758"/>
                </a:lnTo>
                <a:lnTo>
                  <a:pt x="1068081" y="544892"/>
                </a:lnTo>
                <a:lnTo>
                  <a:pt x="1061539" y="544892"/>
                </a:lnTo>
                <a:lnTo>
                  <a:pt x="1056781" y="539678"/>
                </a:lnTo>
                <a:lnTo>
                  <a:pt x="1056187" y="535767"/>
                </a:lnTo>
                <a:lnTo>
                  <a:pt x="1057971" y="528598"/>
                </a:lnTo>
                <a:lnTo>
                  <a:pt x="1053808" y="524687"/>
                </a:lnTo>
                <a:lnTo>
                  <a:pt x="1046672" y="530553"/>
                </a:lnTo>
                <a:lnTo>
                  <a:pt x="1040725" y="532508"/>
                </a:lnTo>
                <a:lnTo>
                  <a:pt x="1034183" y="530553"/>
                </a:lnTo>
                <a:lnTo>
                  <a:pt x="1032399" y="525990"/>
                </a:lnTo>
                <a:lnTo>
                  <a:pt x="1040130" y="525990"/>
                </a:lnTo>
                <a:lnTo>
                  <a:pt x="1041914" y="520124"/>
                </a:lnTo>
                <a:lnTo>
                  <a:pt x="1040725" y="510999"/>
                </a:lnTo>
                <a:lnTo>
                  <a:pt x="1035372" y="507741"/>
                </a:lnTo>
                <a:lnTo>
                  <a:pt x="1025857" y="515562"/>
                </a:lnTo>
                <a:lnTo>
                  <a:pt x="1019910" y="516865"/>
                </a:lnTo>
                <a:lnTo>
                  <a:pt x="1027641" y="522080"/>
                </a:lnTo>
                <a:lnTo>
                  <a:pt x="1028236" y="524035"/>
                </a:lnTo>
                <a:lnTo>
                  <a:pt x="1023478" y="524687"/>
                </a:lnTo>
                <a:lnTo>
                  <a:pt x="1016937" y="527946"/>
                </a:lnTo>
                <a:lnTo>
                  <a:pt x="1010395" y="533160"/>
                </a:lnTo>
                <a:lnTo>
                  <a:pt x="1005043" y="542937"/>
                </a:lnTo>
                <a:lnTo>
                  <a:pt x="994338" y="548803"/>
                </a:lnTo>
                <a:lnTo>
                  <a:pt x="986012" y="550758"/>
                </a:lnTo>
                <a:lnTo>
                  <a:pt x="984228" y="548151"/>
                </a:lnTo>
                <a:lnTo>
                  <a:pt x="972334" y="541633"/>
                </a:lnTo>
                <a:lnTo>
                  <a:pt x="961035" y="533160"/>
                </a:lnTo>
                <a:lnTo>
                  <a:pt x="955682" y="531205"/>
                </a:lnTo>
                <a:lnTo>
                  <a:pt x="947357" y="530553"/>
                </a:lnTo>
                <a:lnTo>
                  <a:pt x="934868" y="525339"/>
                </a:lnTo>
                <a:lnTo>
                  <a:pt x="930110" y="525990"/>
                </a:lnTo>
                <a:lnTo>
                  <a:pt x="924758" y="530553"/>
                </a:lnTo>
                <a:lnTo>
                  <a:pt x="920595" y="523383"/>
                </a:lnTo>
                <a:lnTo>
                  <a:pt x="909296" y="515562"/>
                </a:lnTo>
                <a:lnTo>
                  <a:pt x="898591" y="514910"/>
                </a:lnTo>
                <a:lnTo>
                  <a:pt x="889671" y="509696"/>
                </a:lnTo>
                <a:lnTo>
                  <a:pt x="883724" y="502526"/>
                </a:lnTo>
                <a:lnTo>
                  <a:pt x="880750" y="493401"/>
                </a:lnTo>
                <a:lnTo>
                  <a:pt x="874209" y="488839"/>
                </a:lnTo>
                <a:lnTo>
                  <a:pt x="867072" y="469285"/>
                </a:lnTo>
                <a:lnTo>
                  <a:pt x="866478" y="465375"/>
                </a:lnTo>
                <a:lnTo>
                  <a:pt x="869451" y="458857"/>
                </a:lnTo>
                <a:lnTo>
                  <a:pt x="870046" y="450384"/>
                </a:lnTo>
                <a:lnTo>
                  <a:pt x="864099" y="431482"/>
                </a:lnTo>
                <a:lnTo>
                  <a:pt x="850421" y="411928"/>
                </a:lnTo>
                <a:lnTo>
                  <a:pt x="854584" y="400848"/>
                </a:lnTo>
                <a:lnTo>
                  <a:pt x="853989" y="398893"/>
                </a:lnTo>
                <a:lnTo>
                  <a:pt x="845068" y="399545"/>
                </a:lnTo>
                <a:lnTo>
                  <a:pt x="836148" y="405411"/>
                </a:lnTo>
                <a:lnTo>
                  <a:pt x="826038" y="409321"/>
                </a:lnTo>
                <a:lnTo>
                  <a:pt x="820091" y="409973"/>
                </a:lnTo>
                <a:lnTo>
                  <a:pt x="815928" y="408669"/>
                </a:lnTo>
                <a:lnTo>
                  <a:pt x="820091" y="401500"/>
                </a:lnTo>
                <a:lnTo>
                  <a:pt x="824849" y="391071"/>
                </a:lnTo>
                <a:lnTo>
                  <a:pt x="826633" y="381295"/>
                </a:lnTo>
                <a:lnTo>
                  <a:pt x="826633" y="370214"/>
                </a:lnTo>
                <a:lnTo>
                  <a:pt x="823064" y="359134"/>
                </a:lnTo>
                <a:lnTo>
                  <a:pt x="818307" y="350661"/>
                </a:lnTo>
                <a:lnTo>
                  <a:pt x="813549" y="346750"/>
                </a:lnTo>
                <a:lnTo>
                  <a:pt x="806413" y="362393"/>
                </a:lnTo>
                <a:lnTo>
                  <a:pt x="806413" y="370214"/>
                </a:lnTo>
                <a:lnTo>
                  <a:pt x="804034" y="378036"/>
                </a:lnTo>
                <a:lnTo>
                  <a:pt x="802845" y="385857"/>
                </a:lnTo>
                <a:lnTo>
                  <a:pt x="802250" y="387812"/>
                </a:lnTo>
                <a:lnTo>
                  <a:pt x="796898" y="387161"/>
                </a:lnTo>
                <a:lnTo>
                  <a:pt x="790356" y="390420"/>
                </a:lnTo>
                <a:lnTo>
                  <a:pt x="783220" y="390420"/>
                </a:lnTo>
                <a:lnTo>
                  <a:pt x="777273" y="394330"/>
                </a:lnTo>
                <a:lnTo>
                  <a:pt x="773704" y="390420"/>
                </a:lnTo>
                <a:lnTo>
                  <a:pt x="776678" y="378036"/>
                </a:lnTo>
                <a:lnTo>
                  <a:pt x="784409" y="378687"/>
                </a:lnTo>
                <a:lnTo>
                  <a:pt x="790951" y="374777"/>
                </a:lnTo>
                <a:lnTo>
                  <a:pt x="793329" y="365652"/>
                </a:lnTo>
                <a:lnTo>
                  <a:pt x="793924" y="357830"/>
                </a:lnTo>
                <a:lnTo>
                  <a:pt x="792735" y="356527"/>
                </a:lnTo>
                <a:lnTo>
                  <a:pt x="792735" y="353920"/>
                </a:lnTo>
                <a:lnTo>
                  <a:pt x="793329" y="350009"/>
                </a:lnTo>
                <a:lnTo>
                  <a:pt x="793329" y="344795"/>
                </a:lnTo>
                <a:lnTo>
                  <a:pt x="796303" y="336322"/>
                </a:lnTo>
                <a:lnTo>
                  <a:pt x="799871" y="325893"/>
                </a:lnTo>
                <a:lnTo>
                  <a:pt x="803439" y="323938"/>
                </a:lnTo>
                <a:lnTo>
                  <a:pt x="807008" y="317420"/>
                </a:lnTo>
                <a:lnTo>
                  <a:pt x="807008" y="301125"/>
                </a:lnTo>
                <a:lnTo>
                  <a:pt x="810576" y="301777"/>
                </a:lnTo>
                <a:lnTo>
                  <a:pt x="809981" y="297215"/>
                </a:lnTo>
                <a:lnTo>
                  <a:pt x="807602" y="292652"/>
                </a:lnTo>
                <a:lnTo>
                  <a:pt x="807602" y="286134"/>
                </a:lnTo>
                <a:lnTo>
                  <a:pt x="805818" y="284179"/>
                </a:lnTo>
                <a:lnTo>
                  <a:pt x="805818" y="277009"/>
                </a:lnTo>
                <a:lnTo>
                  <a:pt x="802845" y="273750"/>
                </a:lnTo>
                <a:lnTo>
                  <a:pt x="801061" y="279616"/>
                </a:lnTo>
                <a:lnTo>
                  <a:pt x="801061" y="292652"/>
                </a:lnTo>
                <a:lnTo>
                  <a:pt x="798087" y="293304"/>
                </a:lnTo>
                <a:lnTo>
                  <a:pt x="793924" y="301125"/>
                </a:lnTo>
                <a:lnTo>
                  <a:pt x="790951" y="308295"/>
                </a:lnTo>
                <a:lnTo>
                  <a:pt x="787382" y="316768"/>
                </a:lnTo>
                <a:lnTo>
                  <a:pt x="786788" y="320679"/>
                </a:lnTo>
                <a:lnTo>
                  <a:pt x="783814" y="325893"/>
                </a:lnTo>
                <a:lnTo>
                  <a:pt x="777273" y="325241"/>
                </a:lnTo>
                <a:lnTo>
                  <a:pt x="774299" y="327197"/>
                </a:lnTo>
                <a:lnTo>
                  <a:pt x="773704" y="329804"/>
                </a:lnTo>
                <a:lnTo>
                  <a:pt x="765379" y="335018"/>
                </a:lnTo>
                <a:lnTo>
                  <a:pt x="762405" y="338929"/>
                </a:lnTo>
                <a:lnTo>
                  <a:pt x="758242" y="340232"/>
                </a:lnTo>
                <a:lnTo>
                  <a:pt x="754674" y="350009"/>
                </a:lnTo>
                <a:lnTo>
                  <a:pt x="748727" y="357830"/>
                </a:lnTo>
                <a:lnTo>
                  <a:pt x="742780" y="363045"/>
                </a:lnTo>
                <a:lnTo>
                  <a:pt x="740401" y="370866"/>
                </a:lnTo>
                <a:lnTo>
                  <a:pt x="744564" y="370866"/>
                </a:lnTo>
                <a:lnTo>
                  <a:pt x="744564" y="381946"/>
                </a:lnTo>
                <a:lnTo>
                  <a:pt x="740401" y="378687"/>
                </a:lnTo>
                <a:lnTo>
                  <a:pt x="736238" y="380643"/>
                </a:lnTo>
                <a:lnTo>
                  <a:pt x="730886" y="372821"/>
                </a:lnTo>
                <a:lnTo>
                  <a:pt x="725534" y="368259"/>
                </a:lnTo>
                <a:lnTo>
                  <a:pt x="721965" y="364348"/>
                </a:lnTo>
                <a:lnTo>
                  <a:pt x="716613" y="363696"/>
                </a:lnTo>
                <a:lnTo>
                  <a:pt x="716613" y="357179"/>
                </a:lnTo>
                <a:lnTo>
                  <a:pt x="726128" y="364348"/>
                </a:lnTo>
                <a:lnTo>
                  <a:pt x="726723" y="359134"/>
                </a:lnTo>
                <a:lnTo>
                  <a:pt x="725534" y="350009"/>
                </a:lnTo>
                <a:lnTo>
                  <a:pt x="721965" y="345447"/>
                </a:lnTo>
                <a:lnTo>
                  <a:pt x="720181" y="335670"/>
                </a:lnTo>
                <a:lnTo>
                  <a:pt x="716018" y="328500"/>
                </a:lnTo>
                <a:lnTo>
                  <a:pt x="710666" y="323938"/>
                </a:lnTo>
                <a:lnTo>
                  <a:pt x="707693" y="312206"/>
                </a:lnTo>
                <a:lnTo>
                  <a:pt x="705314" y="309599"/>
                </a:lnTo>
                <a:lnTo>
                  <a:pt x="703530" y="303732"/>
                </a:lnTo>
                <a:lnTo>
                  <a:pt x="699962" y="304384"/>
                </a:lnTo>
                <a:lnTo>
                  <a:pt x="693420" y="301125"/>
                </a:lnTo>
                <a:lnTo>
                  <a:pt x="687473" y="297215"/>
                </a:lnTo>
                <a:lnTo>
                  <a:pt x="683905" y="292000"/>
                </a:lnTo>
                <a:lnTo>
                  <a:pt x="683905" y="285483"/>
                </a:lnTo>
                <a:lnTo>
                  <a:pt x="686878" y="285483"/>
                </a:lnTo>
                <a:lnTo>
                  <a:pt x="687473" y="276358"/>
                </a:lnTo>
                <a:lnTo>
                  <a:pt x="674984" y="272447"/>
                </a:lnTo>
                <a:lnTo>
                  <a:pt x="662496" y="258759"/>
                </a:lnTo>
                <a:lnTo>
                  <a:pt x="658927" y="257456"/>
                </a:lnTo>
                <a:lnTo>
                  <a:pt x="660117" y="262018"/>
                </a:lnTo>
                <a:lnTo>
                  <a:pt x="654170" y="261367"/>
                </a:lnTo>
                <a:lnTo>
                  <a:pt x="648817" y="257456"/>
                </a:lnTo>
                <a:lnTo>
                  <a:pt x="635734" y="250286"/>
                </a:lnTo>
                <a:lnTo>
                  <a:pt x="631571" y="250938"/>
                </a:lnTo>
                <a:lnTo>
                  <a:pt x="626814" y="254849"/>
                </a:lnTo>
                <a:lnTo>
                  <a:pt x="625029" y="254197"/>
                </a:lnTo>
                <a:lnTo>
                  <a:pt x="621461" y="252242"/>
                </a:lnTo>
                <a:lnTo>
                  <a:pt x="604810" y="236599"/>
                </a:lnTo>
                <a:lnTo>
                  <a:pt x="598268" y="233992"/>
                </a:lnTo>
                <a:lnTo>
                  <a:pt x="591726" y="233340"/>
                </a:lnTo>
                <a:lnTo>
                  <a:pt x="579238" y="232688"/>
                </a:lnTo>
                <a:lnTo>
                  <a:pt x="559612" y="235947"/>
                </a:lnTo>
                <a:lnTo>
                  <a:pt x="534635" y="234643"/>
                </a:lnTo>
                <a:lnTo>
                  <a:pt x="523930" y="234643"/>
                </a:lnTo>
                <a:lnTo>
                  <a:pt x="499548" y="247679"/>
                </a:lnTo>
                <a:lnTo>
                  <a:pt x="487654" y="256152"/>
                </a:lnTo>
                <a:lnTo>
                  <a:pt x="472786" y="257456"/>
                </a:lnTo>
                <a:lnTo>
                  <a:pt x="463271" y="262018"/>
                </a:lnTo>
                <a:lnTo>
                  <a:pt x="450782" y="264625"/>
                </a:lnTo>
                <a:lnTo>
                  <a:pt x="429373" y="263974"/>
                </a:lnTo>
                <a:lnTo>
                  <a:pt x="422237" y="262018"/>
                </a:lnTo>
                <a:lnTo>
                  <a:pt x="413316" y="264625"/>
                </a:lnTo>
                <a:lnTo>
                  <a:pt x="407369" y="269840"/>
                </a:lnTo>
                <a:lnTo>
                  <a:pt x="391312" y="279616"/>
                </a:lnTo>
                <a:lnTo>
                  <a:pt x="381797" y="282875"/>
                </a:lnTo>
                <a:lnTo>
                  <a:pt x="377040" y="287438"/>
                </a:lnTo>
                <a:lnTo>
                  <a:pt x="371687" y="290045"/>
                </a:lnTo>
                <a:lnTo>
                  <a:pt x="365146" y="290697"/>
                </a:lnTo>
                <a:lnTo>
                  <a:pt x="358009" y="294607"/>
                </a:lnTo>
                <a:lnTo>
                  <a:pt x="354441" y="303081"/>
                </a:lnTo>
                <a:lnTo>
                  <a:pt x="352062" y="313509"/>
                </a:lnTo>
                <a:lnTo>
                  <a:pt x="349089" y="316768"/>
                </a:lnTo>
                <a:lnTo>
                  <a:pt x="345521" y="322634"/>
                </a:lnTo>
                <a:lnTo>
                  <a:pt x="343142" y="328500"/>
                </a:lnTo>
                <a:lnTo>
                  <a:pt x="331843" y="331759"/>
                </a:lnTo>
                <a:lnTo>
                  <a:pt x="326490" y="331759"/>
                </a:lnTo>
                <a:lnTo>
                  <a:pt x="320543" y="329152"/>
                </a:lnTo>
                <a:lnTo>
                  <a:pt x="308055" y="331107"/>
                </a:lnTo>
                <a:lnTo>
                  <a:pt x="294971" y="335018"/>
                </a:lnTo>
                <a:lnTo>
                  <a:pt x="291998" y="329804"/>
                </a:lnTo>
                <a:lnTo>
                  <a:pt x="289024" y="328500"/>
                </a:lnTo>
                <a:lnTo>
                  <a:pt x="285456" y="329804"/>
                </a:lnTo>
                <a:lnTo>
                  <a:pt x="275941" y="331107"/>
                </a:lnTo>
                <a:lnTo>
                  <a:pt x="265831" y="328500"/>
                </a:lnTo>
                <a:lnTo>
                  <a:pt x="258694" y="328500"/>
                </a:lnTo>
                <a:lnTo>
                  <a:pt x="249179" y="333063"/>
                </a:lnTo>
                <a:lnTo>
                  <a:pt x="223607" y="332411"/>
                </a:lnTo>
                <a:lnTo>
                  <a:pt x="217065" y="335670"/>
                </a:lnTo>
                <a:lnTo>
                  <a:pt x="211118" y="341536"/>
                </a:lnTo>
                <a:lnTo>
                  <a:pt x="208145" y="346098"/>
                </a:lnTo>
                <a:lnTo>
                  <a:pt x="209334" y="349357"/>
                </a:lnTo>
                <a:lnTo>
                  <a:pt x="208145" y="350009"/>
                </a:lnTo>
                <a:lnTo>
                  <a:pt x="204577" y="353920"/>
                </a:lnTo>
                <a:lnTo>
                  <a:pt x="198035" y="355875"/>
                </a:lnTo>
                <a:lnTo>
                  <a:pt x="187925" y="357179"/>
                </a:lnTo>
                <a:lnTo>
                  <a:pt x="179005" y="363696"/>
                </a:lnTo>
                <a:lnTo>
                  <a:pt x="173652" y="370214"/>
                </a:lnTo>
                <a:lnTo>
                  <a:pt x="170679" y="374777"/>
                </a:lnTo>
                <a:lnTo>
                  <a:pt x="166516" y="378687"/>
                </a:lnTo>
                <a:lnTo>
                  <a:pt x="161164" y="380643"/>
                </a:lnTo>
                <a:lnTo>
                  <a:pt x="155217" y="377384"/>
                </a:lnTo>
                <a:lnTo>
                  <a:pt x="154622" y="384554"/>
                </a:lnTo>
                <a:lnTo>
                  <a:pt x="150459" y="381946"/>
                </a:lnTo>
                <a:lnTo>
                  <a:pt x="145107" y="384554"/>
                </a:lnTo>
                <a:lnTo>
                  <a:pt x="141539" y="379991"/>
                </a:lnTo>
                <a:lnTo>
                  <a:pt x="121914" y="381295"/>
                </a:lnTo>
                <a:lnTo>
                  <a:pt x="112993" y="379991"/>
                </a:lnTo>
                <a:lnTo>
                  <a:pt x="108830" y="374777"/>
                </a:lnTo>
                <a:lnTo>
                  <a:pt x="103478" y="372821"/>
                </a:lnTo>
                <a:lnTo>
                  <a:pt x="103478" y="373473"/>
                </a:lnTo>
                <a:lnTo>
                  <a:pt x="96936" y="372821"/>
                </a:lnTo>
                <a:lnTo>
                  <a:pt x="88016" y="362393"/>
                </a:lnTo>
                <a:lnTo>
                  <a:pt x="83853" y="356527"/>
                </a:lnTo>
                <a:lnTo>
                  <a:pt x="77311" y="350009"/>
                </a:lnTo>
                <a:lnTo>
                  <a:pt x="71364" y="348054"/>
                </a:lnTo>
                <a:lnTo>
                  <a:pt x="64228" y="346098"/>
                </a:lnTo>
                <a:lnTo>
                  <a:pt x="62444" y="327197"/>
                </a:lnTo>
                <a:lnTo>
                  <a:pt x="63633" y="318723"/>
                </a:lnTo>
                <a:lnTo>
                  <a:pt x="63633" y="318072"/>
                </a:lnTo>
                <a:lnTo>
                  <a:pt x="69580" y="320679"/>
                </a:lnTo>
                <a:lnTo>
                  <a:pt x="74338" y="320027"/>
                </a:lnTo>
                <a:lnTo>
                  <a:pt x="80879" y="309599"/>
                </a:lnTo>
                <a:lnTo>
                  <a:pt x="84447" y="299822"/>
                </a:lnTo>
                <a:lnTo>
                  <a:pt x="84447" y="293304"/>
                </a:lnTo>
                <a:lnTo>
                  <a:pt x="81474" y="285483"/>
                </a:lnTo>
                <a:lnTo>
                  <a:pt x="81474" y="275706"/>
                </a:lnTo>
                <a:lnTo>
                  <a:pt x="82663" y="279616"/>
                </a:lnTo>
                <a:lnTo>
                  <a:pt x="84447" y="272447"/>
                </a:lnTo>
                <a:lnTo>
                  <a:pt x="83853" y="258759"/>
                </a:lnTo>
                <a:lnTo>
                  <a:pt x="85637" y="247679"/>
                </a:lnTo>
                <a:lnTo>
                  <a:pt x="83853" y="238554"/>
                </a:lnTo>
                <a:lnTo>
                  <a:pt x="73743" y="213786"/>
                </a:lnTo>
                <a:lnTo>
                  <a:pt x="71959" y="206617"/>
                </a:lnTo>
                <a:lnTo>
                  <a:pt x="69580" y="202054"/>
                </a:lnTo>
                <a:lnTo>
                  <a:pt x="64822" y="195537"/>
                </a:lnTo>
                <a:lnTo>
                  <a:pt x="61254" y="183804"/>
                </a:lnTo>
                <a:lnTo>
                  <a:pt x="58281" y="166858"/>
                </a:lnTo>
                <a:lnTo>
                  <a:pt x="58281" y="146001"/>
                </a:lnTo>
                <a:lnTo>
                  <a:pt x="55902" y="138831"/>
                </a:lnTo>
                <a:lnTo>
                  <a:pt x="46387" y="120581"/>
                </a:lnTo>
                <a:lnTo>
                  <a:pt x="45197" y="111457"/>
                </a:lnTo>
                <a:lnTo>
                  <a:pt x="39250" y="101680"/>
                </a:lnTo>
                <a:lnTo>
                  <a:pt x="32114" y="88644"/>
                </a:lnTo>
                <a:lnTo>
                  <a:pt x="32114" y="74957"/>
                </a:lnTo>
                <a:lnTo>
                  <a:pt x="27356" y="63225"/>
                </a:lnTo>
                <a:lnTo>
                  <a:pt x="23788" y="50189"/>
                </a:lnTo>
                <a:lnTo>
                  <a:pt x="17246" y="45626"/>
                </a:lnTo>
                <a:lnTo>
                  <a:pt x="11299" y="38457"/>
                </a:lnTo>
                <a:lnTo>
                  <a:pt x="7731" y="33243"/>
                </a:lnTo>
                <a:lnTo>
                  <a:pt x="6542" y="26725"/>
                </a:lnTo>
                <a:lnTo>
                  <a:pt x="2974" y="24118"/>
                </a:lnTo>
                <a:lnTo>
                  <a:pt x="0" y="17600"/>
                </a:lnTo>
                <a:lnTo>
                  <a:pt x="595" y="13689"/>
                </a:lnTo>
                <a:lnTo>
                  <a:pt x="1784" y="16948"/>
                </a:lnTo>
                <a:lnTo>
                  <a:pt x="4758" y="17600"/>
                </a:lnTo>
                <a:lnTo>
                  <a:pt x="7137" y="18903"/>
                </a:lnTo>
                <a:lnTo>
                  <a:pt x="8921" y="23466"/>
                </a:lnTo>
                <a:lnTo>
                  <a:pt x="9515" y="29984"/>
                </a:lnTo>
                <a:lnTo>
                  <a:pt x="12489" y="28028"/>
                </a:lnTo>
                <a:lnTo>
                  <a:pt x="13678" y="32591"/>
                </a:lnTo>
                <a:lnTo>
                  <a:pt x="18436" y="33243"/>
                </a:lnTo>
                <a:lnTo>
                  <a:pt x="20815" y="29332"/>
                </a:lnTo>
                <a:lnTo>
                  <a:pt x="20220" y="23466"/>
                </a:lnTo>
                <a:lnTo>
                  <a:pt x="15462" y="176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32"/>
          <p:cNvSpPr>
            <a:spLocks noChangeAspect="1"/>
          </p:cNvSpPr>
          <p:nvPr/>
        </p:nvSpPr>
        <p:spPr bwMode="gray">
          <a:xfrm>
            <a:off x="6054365" y="2063290"/>
            <a:ext cx="2042525" cy="1131495"/>
          </a:xfrm>
          <a:custGeom>
            <a:avLst/>
            <a:gdLst/>
            <a:ahLst/>
            <a:cxnLst>
              <a:cxn ang="0">
                <a:pos x="3264" y="3913"/>
              </a:cxn>
              <a:cxn ang="0">
                <a:pos x="4333" y="3788"/>
              </a:cxn>
              <a:cxn ang="0">
                <a:pos x="5307" y="3536"/>
              </a:cxn>
              <a:cxn ang="0">
                <a:pos x="5833" y="4138"/>
              </a:cxn>
              <a:cxn ang="0">
                <a:pos x="6066" y="4138"/>
              </a:cxn>
              <a:cxn ang="0">
                <a:pos x="6189" y="3482"/>
              </a:cxn>
              <a:cxn ang="0">
                <a:pos x="5968" y="3336"/>
              </a:cxn>
              <a:cxn ang="0">
                <a:pos x="6672" y="2912"/>
              </a:cxn>
              <a:cxn ang="0">
                <a:pos x="6999" y="2815"/>
              </a:cxn>
              <a:cxn ang="0">
                <a:pos x="7448" y="2593"/>
              </a:cxn>
              <a:cxn ang="0">
                <a:pos x="7045" y="3206"/>
              </a:cxn>
              <a:cxn ang="0">
                <a:pos x="7368" y="3293"/>
              </a:cxn>
              <a:cxn ang="0">
                <a:pos x="7505" y="2864"/>
              </a:cxn>
              <a:cxn ang="0">
                <a:pos x="7925" y="2760"/>
              </a:cxn>
              <a:cxn ang="0">
                <a:pos x="8227" y="2553"/>
              </a:cxn>
              <a:cxn ang="0">
                <a:pos x="8363" y="2256"/>
              </a:cxn>
              <a:cxn ang="0">
                <a:pos x="8646" y="2287"/>
              </a:cxn>
              <a:cxn ang="0">
                <a:pos x="8841" y="2201"/>
              </a:cxn>
              <a:cxn ang="0">
                <a:pos x="8685" y="1981"/>
              </a:cxn>
              <a:cxn ang="0">
                <a:pos x="8538" y="1863"/>
              </a:cxn>
              <a:cxn ang="0">
                <a:pos x="7819" y="1608"/>
              </a:cxn>
              <a:cxn ang="0">
                <a:pos x="7284" y="1590"/>
              </a:cxn>
              <a:cxn ang="0">
                <a:pos x="6685" y="1267"/>
              </a:cxn>
              <a:cxn ang="0">
                <a:pos x="6173" y="1286"/>
              </a:cxn>
              <a:cxn ang="0">
                <a:pos x="5674" y="1395"/>
              </a:cxn>
              <a:cxn ang="0">
                <a:pos x="5597" y="1031"/>
              </a:cxn>
              <a:cxn ang="0">
                <a:pos x="5210" y="1036"/>
              </a:cxn>
              <a:cxn ang="0">
                <a:pos x="4698" y="872"/>
              </a:cxn>
              <a:cxn ang="0">
                <a:pos x="4354" y="1003"/>
              </a:cxn>
              <a:cxn ang="0">
                <a:pos x="4584" y="721"/>
              </a:cxn>
              <a:cxn ang="0">
                <a:pos x="4684" y="394"/>
              </a:cxn>
              <a:cxn ang="0">
                <a:pos x="4372" y="204"/>
              </a:cxn>
              <a:cxn ang="0">
                <a:pos x="4025" y="232"/>
              </a:cxn>
              <a:cxn ang="0">
                <a:pos x="3791" y="419"/>
              </a:cxn>
              <a:cxn ang="0">
                <a:pos x="3374" y="550"/>
              </a:cxn>
              <a:cxn ang="0">
                <a:pos x="3254" y="832"/>
              </a:cxn>
              <a:cxn ang="0">
                <a:pos x="2949" y="1149"/>
              </a:cxn>
              <a:cxn ang="0">
                <a:pos x="2945" y="1235"/>
              </a:cxn>
              <a:cxn ang="0">
                <a:pos x="2627" y="1222"/>
              </a:cxn>
              <a:cxn ang="0">
                <a:pos x="2758" y="1734"/>
              </a:cxn>
              <a:cxn ang="0">
                <a:pos x="2590" y="1842"/>
              </a:cxn>
              <a:cxn ang="0">
                <a:pos x="2499" y="1888"/>
              </a:cxn>
              <a:cxn ang="0">
                <a:pos x="2297" y="1040"/>
              </a:cxn>
              <a:cxn ang="0">
                <a:pos x="2235" y="1800"/>
              </a:cxn>
              <a:cxn ang="0">
                <a:pos x="1570" y="1757"/>
              </a:cxn>
              <a:cxn ang="0">
                <a:pos x="1175" y="1897"/>
              </a:cxn>
              <a:cxn ang="0">
                <a:pos x="933" y="2056"/>
              </a:cxn>
              <a:cxn ang="0">
                <a:pos x="501" y="2289"/>
              </a:cxn>
              <a:cxn ang="0">
                <a:pos x="306" y="2013"/>
              </a:cxn>
              <a:cxn ang="0">
                <a:pos x="589" y="1783"/>
              </a:cxn>
              <a:cxn ang="0">
                <a:pos x="191" y="1600"/>
              </a:cxn>
              <a:cxn ang="0">
                <a:pos x="215" y="2548"/>
              </a:cxn>
              <a:cxn ang="0">
                <a:pos x="14" y="3054"/>
              </a:cxn>
              <a:cxn ang="0">
                <a:pos x="241" y="3470"/>
              </a:cxn>
              <a:cxn ang="0">
                <a:pos x="440" y="3762"/>
              </a:cxn>
              <a:cxn ang="0">
                <a:pos x="644" y="4043"/>
              </a:cxn>
              <a:cxn ang="0">
                <a:pos x="898" y="4398"/>
              </a:cxn>
              <a:cxn ang="0">
                <a:pos x="1107" y="4133"/>
              </a:cxn>
              <a:cxn ang="0">
                <a:pos x="1169" y="3800"/>
              </a:cxn>
              <a:cxn ang="0">
                <a:pos x="1520" y="3752"/>
              </a:cxn>
              <a:cxn ang="0">
                <a:pos x="1831" y="3572"/>
              </a:cxn>
              <a:cxn ang="0">
                <a:pos x="2183" y="3384"/>
              </a:cxn>
              <a:cxn ang="0">
                <a:pos x="2523" y="3466"/>
              </a:cxn>
            </a:cxnLst>
            <a:rect l="0" t="0" r="r" b="b"/>
            <a:pathLst>
              <a:path w="8931" h="4504">
                <a:moveTo>
                  <a:pt x="2688" y="3454"/>
                </a:moveTo>
                <a:lnTo>
                  <a:pt x="2691" y="3461"/>
                </a:lnTo>
                <a:lnTo>
                  <a:pt x="2695" y="3463"/>
                </a:lnTo>
                <a:lnTo>
                  <a:pt x="2768" y="3530"/>
                </a:lnTo>
                <a:lnTo>
                  <a:pt x="2887" y="3748"/>
                </a:lnTo>
                <a:lnTo>
                  <a:pt x="2902" y="3737"/>
                </a:lnTo>
                <a:lnTo>
                  <a:pt x="2904" y="3730"/>
                </a:lnTo>
                <a:lnTo>
                  <a:pt x="2904" y="3723"/>
                </a:lnTo>
                <a:lnTo>
                  <a:pt x="2915" y="3709"/>
                </a:lnTo>
                <a:lnTo>
                  <a:pt x="2923" y="3708"/>
                </a:lnTo>
                <a:lnTo>
                  <a:pt x="2928" y="3714"/>
                </a:lnTo>
                <a:lnTo>
                  <a:pt x="2936" y="3717"/>
                </a:lnTo>
                <a:lnTo>
                  <a:pt x="2950" y="3725"/>
                </a:lnTo>
                <a:lnTo>
                  <a:pt x="2946" y="3732"/>
                </a:lnTo>
                <a:lnTo>
                  <a:pt x="2951" y="3739"/>
                </a:lnTo>
                <a:lnTo>
                  <a:pt x="2956" y="3740"/>
                </a:lnTo>
                <a:lnTo>
                  <a:pt x="2961" y="3753"/>
                </a:lnTo>
                <a:lnTo>
                  <a:pt x="2985" y="3751"/>
                </a:lnTo>
                <a:lnTo>
                  <a:pt x="3003" y="3756"/>
                </a:lnTo>
                <a:lnTo>
                  <a:pt x="3010" y="3753"/>
                </a:lnTo>
                <a:lnTo>
                  <a:pt x="3026" y="3753"/>
                </a:lnTo>
                <a:lnTo>
                  <a:pt x="3028" y="3746"/>
                </a:lnTo>
                <a:lnTo>
                  <a:pt x="3033" y="3740"/>
                </a:lnTo>
                <a:lnTo>
                  <a:pt x="3042" y="3741"/>
                </a:lnTo>
                <a:lnTo>
                  <a:pt x="3049" y="3741"/>
                </a:lnTo>
                <a:lnTo>
                  <a:pt x="3053" y="3734"/>
                </a:lnTo>
                <a:lnTo>
                  <a:pt x="3060" y="3729"/>
                </a:lnTo>
                <a:lnTo>
                  <a:pt x="3075" y="3734"/>
                </a:lnTo>
                <a:lnTo>
                  <a:pt x="3082" y="3737"/>
                </a:lnTo>
                <a:lnTo>
                  <a:pt x="3086" y="3745"/>
                </a:lnTo>
                <a:lnTo>
                  <a:pt x="3093" y="3748"/>
                </a:lnTo>
                <a:lnTo>
                  <a:pt x="3103" y="3761"/>
                </a:lnTo>
                <a:lnTo>
                  <a:pt x="3112" y="3764"/>
                </a:lnTo>
                <a:lnTo>
                  <a:pt x="3114" y="3772"/>
                </a:lnTo>
                <a:lnTo>
                  <a:pt x="3112" y="3779"/>
                </a:lnTo>
                <a:lnTo>
                  <a:pt x="3113" y="3788"/>
                </a:lnTo>
                <a:lnTo>
                  <a:pt x="3117" y="3795"/>
                </a:lnTo>
                <a:lnTo>
                  <a:pt x="3125" y="3796"/>
                </a:lnTo>
                <a:lnTo>
                  <a:pt x="3146" y="3807"/>
                </a:lnTo>
                <a:lnTo>
                  <a:pt x="3150" y="3815"/>
                </a:lnTo>
                <a:lnTo>
                  <a:pt x="3150" y="3822"/>
                </a:lnTo>
                <a:lnTo>
                  <a:pt x="3157" y="3826"/>
                </a:lnTo>
                <a:lnTo>
                  <a:pt x="3162" y="3831"/>
                </a:lnTo>
                <a:lnTo>
                  <a:pt x="3170" y="3845"/>
                </a:lnTo>
                <a:lnTo>
                  <a:pt x="3176" y="3849"/>
                </a:lnTo>
                <a:lnTo>
                  <a:pt x="3193" y="3852"/>
                </a:lnTo>
                <a:lnTo>
                  <a:pt x="3199" y="3857"/>
                </a:lnTo>
                <a:lnTo>
                  <a:pt x="3208" y="3859"/>
                </a:lnTo>
                <a:lnTo>
                  <a:pt x="3215" y="3860"/>
                </a:lnTo>
                <a:lnTo>
                  <a:pt x="3224" y="3860"/>
                </a:lnTo>
                <a:lnTo>
                  <a:pt x="3226" y="3853"/>
                </a:lnTo>
                <a:lnTo>
                  <a:pt x="3231" y="3847"/>
                </a:lnTo>
                <a:lnTo>
                  <a:pt x="3246" y="3841"/>
                </a:lnTo>
                <a:lnTo>
                  <a:pt x="3248" y="3849"/>
                </a:lnTo>
                <a:lnTo>
                  <a:pt x="3252" y="3857"/>
                </a:lnTo>
                <a:lnTo>
                  <a:pt x="3259" y="3861"/>
                </a:lnTo>
                <a:lnTo>
                  <a:pt x="3267" y="3875"/>
                </a:lnTo>
                <a:lnTo>
                  <a:pt x="3273" y="3880"/>
                </a:lnTo>
                <a:lnTo>
                  <a:pt x="3277" y="3887"/>
                </a:lnTo>
                <a:lnTo>
                  <a:pt x="3264" y="3913"/>
                </a:lnTo>
                <a:lnTo>
                  <a:pt x="3289" y="3920"/>
                </a:lnTo>
                <a:lnTo>
                  <a:pt x="3305" y="3904"/>
                </a:lnTo>
                <a:lnTo>
                  <a:pt x="3310" y="3904"/>
                </a:lnTo>
                <a:lnTo>
                  <a:pt x="3322" y="3882"/>
                </a:lnTo>
                <a:lnTo>
                  <a:pt x="3338" y="3865"/>
                </a:lnTo>
                <a:lnTo>
                  <a:pt x="3356" y="3858"/>
                </a:lnTo>
                <a:lnTo>
                  <a:pt x="3375" y="3852"/>
                </a:lnTo>
                <a:lnTo>
                  <a:pt x="3394" y="3839"/>
                </a:lnTo>
                <a:lnTo>
                  <a:pt x="3414" y="3823"/>
                </a:lnTo>
                <a:lnTo>
                  <a:pt x="3439" y="3811"/>
                </a:lnTo>
                <a:lnTo>
                  <a:pt x="3464" y="3789"/>
                </a:lnTo>
                <a:lnTo>
                  <a:pt x="3505" y="3777"/>
                </a:lnTo>
                <a:lnTo>
                  <a:pt x="3530" y="3766"/>
                </a:lnTo>
                <a:lnTo>
                  <a:pt x="3553" y="3763"/>
                </a:lnTo>
                <a:lnTo>
                  <a:pt x="3575" y="3767"/>
                </a:lnTo>
                <a:lnTo>
                  <a:pt x="3591" y="3773"/>
                </a:lnTo>
                <a:lnTo>
                  <a:pt x="3604" y="3784"/>
                </a:lnTo>
                <a:lnTo>
                  <a:pt x="3623" y="3780"/>
                </a:lnTo>
                <a:lnTo>
                  <a:pt x="3644" y="3779"/>
                </a:lnTo>
                <a:lnTo>
                  <a:pt x="3661" y="3782"/>
                </a:lnTo>
                <a:lnTo>
                  <a:pt x="3692" y="3811"/>
                </a:lnTo>
                <a:lnTo>
                  <a:pt x="3697" y="3818"/>
                </a:lnTo>
                <a:lnTo>
                  <a:pt x="3714" y="3821"/>
                </a:lnTo>
                <a:lnTo>
                  <a:pt x="3761" y="3814"/>
                </a:lnTo>
                <a:lnTo>
                  <a:pt x="3774" y="3820"/>
                </a:lnTo>
                <a:lnTo>
                  <a:pt x="3818" y="3821"/>
                </a:lnTo>
                <a:lnTo>
                  <a:pt x="3856" y="3816"/>
                </a:lnTo>
                <a:lnTo>
                  <a:pt x="3866" y="3811"/>
                </a:lnTo>
                <a:lnTo>
                  <a:pt x="3866" y="3803"/>
                </a:lnTo>
                <a:lnTo>
                  <a:pt x="3862" y="3791"/>
                </a:lnTo>
                <a:lnTo>
                  <a:pt x="3865" y="3777"/>
                </a:lnTo>
                <a:lnTo>
                  <a:pt x="3875" y="3761"/>
                </a:lnTo>
                <a:lnTo>
                  <a:pt x="3875" y="3745"/>
                </a:lnTo>
                <a:lnTo>
                  <a:pt x="3864" y="3730"/>
                </a:lnTo>
                <a:lnTo>
                  <a:pt x="3860" y="3712"/>
                </a:lnTo>
                <a:lnTo>
                  <a:pt x="3862" y="3694"/>
                </a:lnTo>
                <a:lnTo>
                  <a:pt x="3878" y="3680"/>
                </a:lnTo>
                <a:lnTo>
                  <a:pt x="3892" y="3664"/>
                </a:lnTo>
                <a:lnTo>
                  <a:pt x="3910" y="3649"/>
                </a:lnTo>
                <a:lnTo>
                  <a:pt x="3921" y="3632"/>
                </a:lnTo>
                <a:lnTo>
                  <a:pt x="3935" y="3631"/>
                </a:lnTo>
                <a:lnTo>
                  <a:pt x="3955" y="3637"/>
                </a:lnTo>
                <a:lnTo>
                  <a:pt x="3969" y="3648"/>
                </a:lnTo>
                <a:lnTo>
                  <a:pt x="4006" y="3658"/>
                </a:lnTo>
                <a:lnTo>
                  <a:pt x="4017" y="3672"/>
                </a:lnTo>
                <a:lnTo>
                  <a:pt x="4041" y="3678"/>
                </a:lnTo>
                <a:lnTo>
                  <a:pt x="4065" y="3681"/>
                </a:lnTo>
                <a:lnTo>
                  <a:pt x="4082" y="3688"/>
                </a:lnTo>
                <a:lnTo>
                  <a:pt x="4092" y="3704"/>
                </a:lnTo>
                <a:lnTo>
                  <a:pt x="4097" y="3734"/>
                </a:lnTo>
                <a:lnTo>
                  <a:pt x="4097" y="3755"/>
                </a:lnTo>
                <a:lnTo>
                  <a:pt x="4102" y="3755"/>
                </a:lnTo>
                <a:lnTo>
                  <a:pt x="4117" y="3769"/>
                </a:lnTo>
                <a:lnTo>
                  <a:pt x="4140" y="3785"/>
                </a:lnTo>
                <a:lnTo>
                  <a:pt x="4174" y="3796"/>
                </a:lnTo>
                <a:lnTo>
                  <a:pt x="4202" y="3790"/>
                </a:lnTo>
                <a:lnTo>
                  <a:pt x="4229" y="3775"/>
                </a:lnTo>
                <a:lnTo>
                  <a:pt x="4254" y="3763"/>
                </a:lnTo>
                <a:lnTo>
                  <a:pt x="4285" y="3771"/>
                </a:lnTo>
                <a:lnTo>
                  <a:pt x="4333" y="3788"/>
                </a:lnTo>
                <a:lnTo>
                  <a:pt x="4343" y="3800"/>
                </a:lnTo>
                <a:lnTo>
                  <a:pt x="4344" y="3800"/>
                </a:lnTo>
                <a:lnTo>
                  <a:pt x="4350" y="3805"/>
                </a:lnTo>
                <a:lnTo>
                  <a:pt x="4372" y="3817"/>
                </a:lnTo>
                <a:lnTo>
                  <a:pt x="4393" y="3823"/>
                </a:lnTo>
                <a:lnTo>
                  <a:pt x="4414" y="3832"/>
                </a:lnTo>
                <a:lnTo>
                  <a:pt x="4428" y="3852"/>
                </a:lnTo>
                <a:lnTo>
                  <a:pt x="4455" y="3868"/>
                </a:lnTo>
                <a:lnTo>
                  <a:pt x="4487" y="3873"/>
                </a:lnTo>
                <a:lnTo>
                  <a:pt x="4510" y="3880"/>
                </a:lnTo>
                <a:lnTo>
                  <a:pt x="4528" y="3881"/>
                </a:lnTo>
                <a:lnTo>
                  <a:pt x="4553" y="3879"/>
                </a:lnTo>
                <a:lnTo>
                  <a:pt x="4571" y="3887"/>
                </a:lnTo>
                <a:lnTo>
                  <a:pt x="4627" y="3868"/>
                </a:lnTo>
                <a:lnTo>
                  <a:pt x="4661" y="3860"/>
                </a:lnTo>
                <a:lnTo>
                  <a:pt x="4688" y="3855"/>
                </a:lnTo>
                <a:lnTo>
                  <a:pt x="4725" y="3826"/>
                </a:lnTo>
                <a:lnTo>
                  <a:pt x="4749" y="3810"/>
                </a:lnTo>
                <a:lnTo>
                  <a:pt x="4774" y="3801"/>
                </a:lnTo>
                <a:lnTo>
                  <a:pt x="4799" y="3811"/>
                </a:lnTo>
                <a:lnTo>
                  <a:pt x="4817" y="3826"/>
                </a:lnTo>
                <a:lnTo>
                  <a:pt x="4838" y="3830"/>
                </a:lnTo>
                <a:lnTo>
                  <a:pt x="4855" y="3826"/>
                </a:lnTo>
                <a:lnTo>
                  <a:pt x="4869" y="3818"/>
                </a:lnTo>
                <a:lnTo>
                  <a:pt x="4875" y="3821"/>
                </a:lnTo>
                <a:lnTo>
                  <a:pt x="4886" y="3823"/>
                </a:lnTo>
                <a:lnTo>
                  <a:pt x="4899" y="3833"/>
                </a:lnTo>
                <a:lnTo>
                  <a:pt x="4931" y="3843"/>
                </a:lnTo>
                <a:lnTo>
                  <a:pt x="4956" y="3855"/>
                </a:lnTo>
                <a:lnTo>
                  <a:pt x="4967" y="3853"/>
                </a:lnTo>
                <a:lnTo>
                  <a:pt x="4982" y="3842"/>
                </a:lnTo>
                <a:lnTo>
                  <a:pt x="5032" y="3811"/>
                </a:lnTo>
                <a:lnTo>
                  <a:pt x="5033" y="3804"/>
                </a:lnTo>
                <a:lnTo>
                  <a:pt x="5031" y="3791"/>
                </a:lnTo>
                <a:lnTo>
                  <a:pt x="5034" y="3779"/>
                </a:lnTo>
                <a:lnTo>
                  <a:pt x="5045" y="3766"/>
                </a:lnTo>
                <a:lnTo>
                  <a:pt x="5052" y="3755"/>
                </a:lnTo>
                <a:lnTo>
                  <a:pt x="5059" y="3725"/>
                </a:lnTo>
                <a:lnTo>
                  <a:pt x="5064" y="3703"/>
                </a:lnTo>
                <a:lnTo>
                  <a:pt x="5071" y="3686"/>
                </a:lnTo>
                <a:lnTo>
                  <a:pt x="5090" y="3676"/>
                </a:lnTo>
                <a:lnTo>
                  <a:pt x="5114" y="3649"/>
                </a:lnTo>
                <a:lnTo>
                  <a:pt x="5114" y="3644"/>
                </a:lnTo>
                <a:lnTo>
                  <a:pt x="5109" y="3633"/>
                </a:lnTo>
                <a:lnTo>
                  <a:pt x="5111" y="3606"/>
                </a:lnTo>
                <a:lnTo>
                  <a:pt x="5104" y="3602"/>
                </a:lnTo>
                <a:lnTo>
                  <a:pt x="5093" y="3602"/>
                </a:lnTo>
                <a:lnTo>
                  <a:pt x="5075" y="3607"/>
                </a:lnTo>
                <a:lnTo>
                  <a:pt x="5071" y="3602"/>
                </a:lnTo>
                <a:lnTo>
                  <a:pt x="5076" y="3589"/>
                </a:lnTo>
                <a:lnTo>
                  <a:pt x="5100" y="3565"/>
                </a:lnTo>
                <a:lnTo>
                  <a:pt x="5108" y="3553"/>
                </a:lnTo>
                <a:lnTo>
                  <a:pt x="5124" y="3541"/>
                </a:lnTo>
                <a:lnTo>
                  <a:pt x="5158" y="3535"/>
                </a:lnTo>
                <a:lnTo>
                  <a:pt x="5199" y="3520"/>
                </a:lnTo>
                <a:lnTo>
                  <a:pt x="5224" y="3521"/>
                </a:lnTo>
                <a:lnTo>
                  <a:pt x="5259" y="3515"/>
                </a:lnTo>
                <a:lnTo>
                  <a:pt x="5271" y="3515"/>
                </a:lnTo>
                <a:lnTo>
                  <a:pt x="5290" y="3524"/>
                </a:lnTo>
                <a:lnTo>
                  <a:pt x="5307" y="3536"/>
                </a:lnTo>
                <a:lnTo>
                  <a:pt x="5318" y="3548"/>
                </a:lnTo>
                <a:lnTo>
                  <a:pt x="5334" y="3552"/>
                </a:lnTo>
                <a:lnTo>
                  <a:pt x="5353" y="3549"/>
                </a:lnTo>
                <a:lnTo>
                  <a:pt x="5369" y="3553"/>
                </a:lnTo>
                <a:lnTo>
                  <a:pt x="5383" y="3559"/>
                </a:lnTo>
                <a:lnTo>
                  <a:pt x="5391" y="3573"/>
                </a:lnTo>
                <a:lnTo>
                  <a:pt x="5403" y="3591"/>
                </a:lnTo>
                <a:lnTo>
                  <a:pt x="5404" y="3604"/>
                </a:lnTo>
                <a:lnTo>
                  <a:pt x="5412" y="3611"/>
                </a:lnTo>
                <a:lnTo>
                  <a:pt x="5421" y="3617"/>
                </a:lnTo>
                <a:lnTo>
                  <a:pt x="5423" y="3626"/>
                </a:lnTo>
                <a:lnTo>
                  <a:pt x="5424" y="3621"/>
                </a:lnTo>
                <a:lnTo>
                  <a:pt x="5426" y="3634"/>
                </a:lnTo>
                <a:lnTo>
                  <a:pt x="5431" y="3649"/>
                </a:lnTo>
                <a:lnTo>
                  <a:pt x="5434" y="3670"/>
                </a:lnTo>
                <a:lnTo>
                  <a:pt x="5442" y="3687"/>
                </a:lnTo>
                <a:lnTo>
                  <a:pt x="5447" y="3704"/>
                </a:lnTo>
                <a:lnTo>
                  <a:pt x="5468" y="3744"/>
                </a:lnTo>
                <a:lnTo>
                  <a:pt x="5474" y="3785"/>
                </a:lnTo>
                <a:lnTo>
                  <a:pt x="5483" y="3804"/>
                </a:lnTo>
                <a:lnTo>
                  <a:pt x="5482" y="3809"/>
                </a:lnTo>
                <a:lnTo>
                  <a:pt x="5483" y="3810"/>
                </a:lnTo>
                <a:lnTo>
                  <a:pt x="5485" y="3828"/>
                </a:lnTo>
                <a:lnTo>
                  <a:pt x="5485" y="3849"/>
                </a:lnTo>
                <a:lnTo>
                  <a:pt x="5498" y="3860"/>
                </a:lnTo>
                <a:lnTo>
                  <a:pt x="5521" y="3863"/>
                </a:lnTo>
                <a:lnTo>
                  <a:pt x="5542" y="3855"/>
                </a:lnTo>
                <a:lnTo>
                  <a:pt x="5558" y="3863"/>
                </a:lnTo>
                <a:lnTo>
                  <a:pt x="5577" y="3865"/>
                </a:lnTo>
                <a:lnTo>
                  <a:pt x="5595" y="3874"/>
                </a:lnTo>
                <a:lnTo>
                  <a:pt x="5627" y="3902"/>
                </a:lnTo>
                <a:lnTo>
                  <a:pt x="5642" y="3909"/>
                </a:lnTo>
                <a:lnTo>
                  <a:pt x="5654" y="3911"/>
                </a:lnTo>
                <a:lnTo>
                  <a:pt x="5658" y="3918"/>
                </a:lnTo>
                <a:lnTo>
                  <a:pt x="5658" y="3923"/>
                </a:lnTo>
                <a:lnTo>
                  <a:pt x="5660" y="3922"/>
                </a:lnTo>
                <a:lnTo>
                  <a:pt x="5661" y="3938"/>
                </a:lnTo>
                <a:lnTo>
                  <a:pt x="5668" y="3947"/>
                </a:lnTo>
                <a:lnTo>
                  <a:pt x="5667" y="3963"/>
                </a:lnTo>
                <a:lnTo>
                  <a:pt x="5668" y="3981"/>
                </a:lnTo>
                <a:lnTo>
                  <a:pt x="5678" y="3997"/>
                </a:lnTo>
                <a:lnTo>
                  <a:pt x="5684" y="4010"/>
                </a:lnTo>
                <a:lnTo>
                  <a:pt x="5703" y="4009"/>
                </a:lnTo>
                <a:lnTo>
                  <a:pt x="5722" y="4015"/>
                </a:lnTo>
                <a:lnTo>
                  <a:pt x="5740" y="4013"/>
                </a:lnTo>
                <a:lnTo>
                  <a:pt x="5771" y="3998"/>
                </a:lnTo>
                <a:lnTo>
                  <a:pt x="5805" y="3976"/>
                </a:lnTo>
                <a:lnTo>
                  <a:pt x="5823" y="3974"/>
                </a:lnTo>
                <a:lnTo>
                  <a:pt x="5856" y="3956"/>
                </a:lnTo>
                <a:lnTo>
                  <a:pt x="5888" y="3947"/>
                </a:lnTo>
                <a:lnTo>
                  <a:pt x="5889" y="3950"/>
                </a:lnTo>
                <a:lnTo>
                  <a:pt x="5881" y="3963"/>
                </a:lnTo>
                <a:lnTo>
                  <a:pt x="5881" y="3983"/>
                </a:lnTo>
                <a:lnTo>
                  <a:pt x="5886" y="3999"/>
                </a:lnTo>
                <a:lnTo>
                  <a:pt x="5883" y="4019"/>
                </a:lnTo>
                <a:lnTo>
                  <a:pt x="5871" y="4029"/>
                </a:lnTo>
                <a:lnTo>
                  <a:pt x="5857" y="4042"/>
                </a:lnTo>
                <a:lnTo>
                  <a:pt x="5855" y="4063"/>
                </a:lnTo>
                <a:lnTo>
                  <a:pt x="5841" y="4096"/>
                </a:lnTo>
                <a:lnTo>
                  <a:pt x="5833" y="4138"/>
                </a:lnTo>
                <a:lnTo>
                  <a:pt x="5814" y="4176"/>
                </a:lnTo>
                <a:lnTo>
                  <a:pt x="5801" y="4194"/>
                </a:lnTo>
                <a:lnTo>
                  <a:pt x="5796" y="4214"/>
                </a:lnTo>
                <a:lnTo>
                  <a:pt x="5784" y="4224"/>
                </a:lnTo>
                <a:lnTo>
                  <a:pt x="5779" y="4220"/>
                </a:lnTo>
                <a:lnTo>
                  <a:pt x="5728" y="4208"/>
                </a:lnTo>
                <a:lnTo>
                  <a:pt x="5715" y="4215"/>
                </a:lnTo>
                <a:lnTo>
                  <a:pt x="5679" y="4250"/>
                </a:lnTo>
                <a:lnTo>
                  <a:pt x="5687" y="4263"/>
                </a:lnTo>
                <a:lnTo>
                  <a:pt x="5693" y="4290"/>
                </a:lnTo>
                <a:lnTo>
                  <a:pt x="5693" y="4349"/>
                </a:lnTo>
                <a:lnTo>
                  <a:pt x="5677" y="4374"/>
                </a:lnTo>
                <a:lnTo>
                  <a:pt x="5657" y="4391"/>
                </a:lnTo>
                <a:lnTo>
                  <a:pt x="5657" y="4409"/>
                </a:lnTo>
                <a:lnTo>
                  <a:pt x="5657" y="4415"/>
                </a:lnTo>
                <a:lnTo>
                  <a:pt x="5661" y="4423"/>
                </a:lnTo>
                <a:lnTo>
                  <a:pt x="5669" y="4419"/>
                </a:lnTo>
                <a:lnTo>
                  <a:pt x="5667" y="4412"/>
                </a:lnTo>
                <a:lnTo>
                  <a:pt x="5665" y="4407"/>
                </a:lnTo>
                <a:lnTo>
                  <a:pt x="5673" y="4404"/>
                </a:lnTo>
                <a:lnTo>
                  <a:pt x="5693" y="4406"/>
                </a:lnTo>
                <a:lnTo>
                  <a:pt x="5699" y="4396"/>
                </a:lnTo>
                <a:lnTo>
                  <a:pt x="5705" y="4390"/>
                </a:lnTo>
                <a:lnTo>
                  <a:pt x="5709" y="4382"/>
                </a:lnTo>
                <a:lnTo>
                  <a:pt x="5721" y="4369"/>
                </a:lnTo>
                <a:lnTo>
                  <a:pt x="5728" y="4345"/>
                </a:lnTo>
                <a:lnTo>
                  <a:pt x="5730" y="4354"/>
                </a:lnTo>
                <a:lnTo>
                  <a:pt x="5737" y="4355"/>
                </a:lnTo>
                <a:lnTo>
                  <a:pt x="5732" y="4365"/>
                </a:lnTo>
                <a:lnTo>
                  <a:pt x="5736" y="4370"/>
                </a:lnTo>
                <a:lnTo>
                  <a:pt x="5748" y="4361"/>
                </a:lnTo>
                <a:lnTo>
                  <a:pt x="5754" y="4359"/>
                </a:lnTo>
                <a:lnTo>
                  <a:pt x="5754" y="4366"/>
                </a:lnTo>
                <a:lnTo>
                  <a:pt x="5753" y="4374"/>
                </a:lnTo>
                <a:lnTo>
                  <a:pt x="5753" y="4385"/>
                </a:lnTo>
                <a:lnTo>
                  <a:pt x="5755" y="4387"/>
                </a:lnTo>
                <a:lnTo>
                  <a:pt x="5764" y="4387"/>
                </a:lnTo>
                <a:lnTo>
                  <a:pt x="5774" y="4390"/>
                </a:lnTo>
                <a:lnTo>
                  <a:pt x="5784" y="4396"/>
                </a:lnTo>
                <a:lnTo>
                  <a:pt x="5787" y="4395"/>
                </a:lnTo>
                <a:lnTo>
                  <a:pt x="5794" y="4398"/>
                </a:lnTo>
                <a:lnTo>
                  <a:pt x="5806" y="4401"/>
                </a:lnTo>
                <a:lnTo>
                  <a:pt x="5828" y="4393"/>
                </a:lnTo>
                <a:lnTo>
                  <a:pt x="5835" y="4393"/>
                </a:lnTo>
                <a:lnTo>
                  <a:pt x="5846" y="4387"/>
                </a:lnTo>
                <a:lnTo>
                  <a:pt x="5860" y="4376"/>
                </a:lnTo>
                <a:lnTo>
                  <a:pt x="5903" y="4347"/>
                </a:lnTo>
                <a:lnTo>
                  <a:pt x="5916" y="4332"/>
                </a:lnTo>
                <a:lnTo>
                  <a:pt x="5925" y="4318"/>
                </a:lnTo>
                <a:lnTo>
                  <a:pt x="5939" y="4299"/>
                </a:lnTo>
                <a:lnTo>
                  <a:pt x="5940" y="4290"/>
                </a:lnTo>
                <a:lnTo>
                  <a:pt x="5947" y="4279"/>
                </a:lnTo>
                <a:lnTo>
                  <a:pt x="5957" y="4269"/>
                </a:lnTo>
                <a:lnTo>
                  <a:pt x="5968" y="4263"/>
                </a:lnTo>
                <a:lnTo>
                  <a:pt x="5982" y="4240"/>
                </a:lnTo>
                <a:lnTo>
                  <a:pt x="5989" y="4232"/>
                </a:lnTo>
                <a:lnTo>
                  <a:pt x="6000" y="4215"/>
                </a:lnTo>
                <a:lnTo>
                  <a:pt x="6050" y="4161"/>
                </a:lnTo>
                <a:lnTo>
                  <a:pt x="6055" y="4148"/>
                </a:lnTo>
                <a:lnTo>
                  <a:pt x="6066" y="4138"/>
                </a:lnTo>
                <a:lnTo>
                  <a:pt x="6069" y="4134"/>
                </a:lnTo>
                <a:lnTo>
                  <a:pt x="6083" y="4106"/>
                </a:lnTo>
                <a:lnTo>
                  <a:pt x="6095" y="4070"/>
                </a:lnTo>
                <a:lnTo>
                  <a:pt x="6102" y="4056"/>
                </a:lnTo>
                <a:lnTo>
                  <a:pt x="6123" y="4031"/>
                </a:lnTo>
                <a:lnTo>
                  <a:pt x="6140" y="4001"/>
                </a:lnTo>
                <a:lnTo>
                  <a:pt x="6160" y="3979"/>
                </a:lnTo>
                <a:lnTo>
                  <a:pt x="6169" y="3967"/>
                </a:lnTo>
                <a:lnTo>
                  <a:pt x="6172" y="3961"/>
                </a:lnTo>
                <a:lnTo>
                  <a:pt x="6179" y="3957"/>
                </a:lnTo>
                <a:lnTo>
                  <a:pt x="6188" y="3949"/>
                </a:lnTo>
                <a:lnTo>
                  <a:pt x="6192" y="3924"/>
                </a:lnTo>
                <a:lnTo>
                  <a:pt x="6194" y="3912"/>
                </a:lnTo>
                <a:lnTo>
                  <a:pt x="6193" y="3902"/>
                </a:lnTo>
                <a:lnTo>
                  <a:pt x="6195" y="3890"/>
                </a:lnTo>
                <a:lnTo>
                  <a:pt x="6204" y="3871"/>
                </a:lnTo>
                <a:lnTo>
                  <a:pt x="6205" y="3861"/>
                </a:lnTo>
                <a:lnTo>
                  <a:pt x="6201" y="3827"/>
                </a:lnTo>
                <a:lnTo>
                  <a:pt x="6210" y="3816"/>
                </a:lnTo>
                <a:lnTo>
                  <a:pt x="6209" y="3810"/>
                </a:lnTo>
                <a:lnTo>
                  <a:pt x="6205" y="3806"/>
                </a:lnTo>
                <a:lnTo>
                  <a:pt x="6199" y="3778"/>
                </a:lnTo>
                <a:lnTo>
                  <a:pt x="6199" y="3757"/>
                </a:lnTo>
                <a:lnTo>
                  <a:pt x="6205" y="3747"/>
                </a:lnTo>
                <a:lnTo>
                  <a:pt x="6208" y="3734"/>
                </a:lnTo>
                <a:lnTo>
                  <a:pt x="6209" y="3713"/>
                </a:lnTo>
                <a:lnTo>
                  <a:pt x="6214" y="3712"/>
                </a:lnTo>
                <a:lnTo>
                  <a:pt x="6214" y="3705"/>
                </a:lnTo>
                <a:lnTo>
                  <a:pt x="6219" y="3702"/>
                </a:lnTo>
                <a:lnTo>
                  <a:pt x="6216" y="3696"/>
                </a:lnTo>
                <a:lnTo>
                  <a:pt x="6228" y="3676"/>
                </a:lnTo>
                <a:lnTo>
                  <a:pt x="6236" y="3671"/>
                </a:lnTo>
                <a:lnTo>
                  <a:pt x="6241" y="3661"/>
                </a:lnTo>
                <a:lnTo>
                  <a:pt x="6247" y="3653"/>
                </a:lnTo>
                <a:lnTo>
                  <a:pt x="6248" y="3643"/>
                </a:lnTo>
                <a:lnTo>
                  <a:pt x="6253" y="3631"/>
                </a:lnTo>
                <a:lnTo>
                  <a:pt x="6233" y="3610"/>
                </a:lnTo>
                <a:lnTo>
                  <a:pt x="6241" y="3591"/>
                </a:lnTo>
                <a:lnTo>
                  <a:pt x="6238" y="3578"/>
                </a:lnTo>
                <a:lnTo>
                  <a:pt x="6235" y="3565"/>
                </a:lnTo>
                <a:lnTo>
                  <a:pt x="6225" y="3559"/>
                </a:lnTo>
                <a:lnTo>
                  <a:pt x="6214" y="3549"/>
                </a:lnTo>
                <a:lnTo>
                  <a:pt x="6203" y="3551"/>
                </a:lnTo>
                <a:lnTo>
                  <a:pt x="6190" y="3542"/>
                </a:lnTo>
                <a:lnTo>
                  <a:pt x="6176" y="3537"/>
                </a:lnTo>
                <a:lnTo>
                  <a:pt x="6168" y="3538"/>
                </a:lnTo>
                <a:lnTo>
                  <a:pt x="6174" y="3532"/>
                </a:lnTo>
                <a:lnTo>
                  <a:pt x="6188" y="3532"/>
                </a:lnTo>
                <a:lnTo>
                  <a:pt x="6200" y="3542"/>
                </a:lnTo>
                <a:lnTo>
                  <a:pt x="6209" y="3543"/>
                </a:lnTo>
                <a:lnTo>
                  <a:pt x="6219" y="3542"/>
                </a:lnTo>
                <a:lnTo>
                  <a:pt x="6237" y="3554"/>
                </a:lnTo>
                <a:lnTo>
                  <a:pt x="6241" y="3551"/>
                </a:lnTo>
                <a:lnTo>
                  <a:pt x="6249" y="3540"/>
                </a:lnTo>
                <a:lnTo>
                  <a:pt x="6248" y="3529"/>
                </a:lnTo>
                <a:lnTo>
                  <a:pt x="6241" y="3526"/>
                </a:lnTo>
                <a:lnTo>
                  <a:pt x="6215" y="3508"/>
                </a:lnTo>
                <a:lnTo>
                  <a:pt x="6203" y="3495"/>
                </a:lnTo>
                <a:lnTo>
                  <a:pt x="6192" y="3487"/>
                </a:lnTo>
                <a:lnTo>
                  <a:pt x="6189" y="3482"/>
                </a:lnTo>
                <a:lnTo>
                  <a:pt x="6189" y="3468"/>
                </a:lnTo>
                <a:lnTo>
                  <a:pt x="6182" y="3461"/>
                </a:lnTo>
                <a:lnTo>
                  <a:pt x="6173" y="3454"/>
                </a:lnTo>
                <a:lnTo>
                  <a:pt x="6163" y="3450"/>
                </a:lnTo>
                <a:lnTo>
                  <a:pt x="6161" y="3445"/>
                </a:lnTo>
                <a:lnTo>
                  <a:pt x="6161" y="3440"/>
                </a:lnTo>
                <a:lnTo>
                  <a:pt x="6158" y="3440"/>
                </a:lnTo>
                <a:lnTo>
                  <a:pt x="6150" y="3440"/>
                </a:lnTo>
                <a:lnTo>
                  <a:pt x="6135" y="3446"/>
                </a:lnTo>
                <a:lnTo>
                  <a:pt x="6124" y="3446"/>
                </a:lnTo>
                <a:lnTo>
                  <a:pt x="6103" y="3438"/>
                </a:lnTo>
                <a:lnTo>
                  <a:pt x="6103" y="3457"/>
                </a:lnTo>
                <a:lnTo>
                  <a:pt x="6106" y="3459"/>
                </a:lnTo>
                <a:lnTo>
                  <a:pt x="6103" y="3467"/>
                </a:lnTo>
                <a:lnTo>
                  <a:pt x="6101" y="3483"/>
                </a:lnTo>
                <a:lnTo>
                  <a:pt x="6093" y="3504"/>
                </a:lnTo>
                <a:lnTo>
                  <a:pt x="6082" y="3510"/>
                </a:lnTo>
                <a:lnTo>
                  <a:pt x="6086" y="3495"/>
                </a:lnTo>
                <a:lnTo>
                  <a:pt x="6095" y="3481"/>
                </a:lnTo>
                <a:lnTo>
                  <a:pt x="6090" y="3471"/>
                </a:lnTo>
                <a:lnTo>
                  <a:pt x="6071" y="3493"/>
                </a:lnTo>
                <a:lnTo>
                  <a:pt x="6058" y="3500"/>
                </a:lnTo>
                <a:lnTo>
                  <a:pt x="6038" y="3505"/>
                </a:lnTo>
                <a:lnTo>
                  <a:pt x="6023" y="3504"/>
                </a:lnTo>
                <a:lnTo>
                  <a:pt x="6023" y="3499"/>
                </a:lnTo>
                <a:lnTo>
                  <a:pt x="6032" y="3495"/>
                </a:lnTo>
                <a:lnTo>
                  <a:pt x="6038" y="3488"/>
                </a:lnTo>
                <a:lnTo>
                  <a:pt x="6045" y="3477"/>
                </a:lnTo>
                <a:lnTo>
                  <a:pt x="6043" y="3470"/>
                </a:lnTo>
                <a:lnTo>
                  <a:pt x="6033" y="3465"/>
                </a:lnTo>
                <a:lnTo>
                  <a:pt x="6028" y="3455"/>
                </a:lnTo>
                <a:lnTo>
                  <a:pt x="6034" y="3452"/>
                </a:lnTo>
                <a:lnTo>
                  <a:pt x="6043" y="3443"/>
                </a:lnTo>
                <a:lnTo>
                  <a:pt x="6044" y="3438"/>
                </a:lnTo>
                <a:lnTo>
                  <a:pt x="6028" y="3439"/>
                </a:lnTo>
                <a:lnTo>
                  <a:pt x="6018" y="3445"/>
                </a:lnTo>
                <a:lnTo>
                  <a:pt x="6015" y="3454"/>
                </a:lnTo>
                <a:lnTo>
                  <a:pt x="6021" y="3462"/>
                </a:lnTo>
                <a:lnTo>
                  <a:pt x="6018" y="3470"/>
                </a:lnTo>
                <a:lnTo>
                  <a:pt x="6010" y="3479"/>
                </a:lnTo>
                <a:lnTo>
                  <a:pt x="6001" y="3479"/>
                </a:lnTo>
                <a:lnTo>
                  <a:pt x="5996" y="3487"/>
                </a:lnTo>
                <a:lnTo>
                  <a:pt x="5994" y="3484"/>
                </a:lnTo>
                <a:lnTo>
                  <a:pt x="5993" y="3466"/>
                </a:lnTo>
                <a:lnTo>
                  <a:pt x="5995" y="3455"/>
                </a:lnTo>
                <a:lnTo>
                  <a:pt x="5996" y="3444"/>
                </a:lnTo>
                <a:lnTo>
                  <a:pt x="5997" y="3434"/>
                </a:lnTo>
                <a:lnTo>
                  <a:pt x="5996" y="3430"/>
                </a:lnTo>
                <a:lnTo>
                  <a:pt x="5997" y="3417"/>
                </a:lnTo>
                <a:lnTo>
                  <a:pt x="5995" y="3408"/>
                </a:lnTo>
                <a:lnTo>
                  <a:pt x="5985" y="3406"/>
                </a:lnTo>
                <a:lnTo>
                  <a:pt x="5962" y="3412"/>
                </a:lnTo>
                <a:lnTo>
                  <a:pt x="5939" y="3413"/>
                </a:lnTo>
                <a:lnTo>
                  <a:pt x="5929" y="3405"/>
                </a:lnTo>
                <a:lnTo>
                  <a:pt x="5910" y="3396"/>
                </a:lnTo>
                <a:lnTo>
                  <a:pt x="5910" y="3390"/>
                </a:lnTo>
                <a:lnTo>
                  <a:pt x="5915" y="3376"/>
                </a:lnTo>
                <a:lnTo>
                  <a:pt x="5942" y="3354"/>
                </a:lnTo>
                <a:lnTo>
                  <a:pt x="5950" y="3350"/>
                </a:lnTo>
                <a:lnTo>
                  <a:pt x="5968" y="3336"/>
                </a:lnTo>
                <a:lnTo>
                  <a:pt x="5977" y="3320"/>
                </a:lnTo>
                <a:lnTo>
                  <a:pt x="5983" y="3314"/>
                </a:lnTo>
                <a:lnTo>
                  <a:pt x="5989" y="3312"/>
                </a:lnTo>
                <a:lnTo>
                  <a:pt x="5999" y="3305"/>
                </a:lnTo>
                <a:lnTo>
                  <a:pt x="6047" y="3260"/>
                </a:lnTo>
                <a:lnTo>
                  <a:pt x="6056" y="3241"/>
                </a:lnTo>
                <a:lnTo>
                  <a:pt x="6065" y="3235"/>
                </a:lnTo>
                <a:lnTo>
                  <a:pt x="6069" y="3226"/>
                </a:lnTo>
                <a:lnTo>
                  <a:pt x="6070" y="3218"/>
                </a:lnTo>
                <a:lnTo>
                  <a:pt x="6076" y="3212"/>
                </a:lnTo>
                <a:lnTo>
                  <a:pt x="6083" y="3202"/>
                </a:lnTo>
                <a:lnTo>
                  <a:pt x="6087" y="3194"/>
                </a:lnTo>
                <a:lnTo>
                  <a:pt x="6093" y="3196"/>
                </a:lnTo>
                <a:lnTo>
                  <a:pt x="6099" y="3182"/>
                </a:lnTo>
                <a:lnTo>
                  <a:pt x="6114" y="3169"/>
                </a:lnTo>
                <a:lnTo>
                  <a:pt x="6130" y="3145"/>
                </a:lnTo>
                <a:lnTo>
                  <a:pt x="6140" y="3147"/>
                </a:lnTo>
                <a:lnTo>
                  <a:pt x="6158" y="3127"/>
                </a:lnTo>
                <a:lnTo>
                  <a:pt x="6166" y="3111"/>
                </a:lnTo>
                <a:lnTo>
                  <a:pt x="6169" y="3112"/>
                </a:lnTo>
                <a:lnTo>
                  <a:pt x="6182" y="3101"/>
                </a:lnTo>
                <a:lnTo>
                  <a:pt x="6193" y="3095"/>
                </a:lnTo>
                <a:lnTo>
                  <a:pt x="6201" y="3078"/>
                </a:lnTo>
                <a:lnTo>
                  <a:pt x="6204" y="3063"/>
                </a:lnTo>
                <a:lnTo>
                  <a:pt x="6219" y="3043"/>
                </a:lnTo>
                <a:lnTo>
                  <a:pt x="6258" y="3011"/>
                </a:lnTo>
                <a:lnTo>
                  <a:pt x="6270" y="2994"/>
                </a:lnTo>
                <a:lnTo>
                  <a:pt x="6280" y="2976"/>
                </a:lnTo>
                <a:lnTo>
                  <a:pt x="6298" y="2960"/>
                </a:lnTo>
                <a:lnTo>
                  <a:pt x="6316" y="2946"/>
                </a:lnTo>
                <a:lnTo>
                  <a:pt x="6345" y="2932"/>
                </a:lnTo>
                <a:lnTo>
                  <a:pt x="6400" y="2927"/>
                </a:lnTo>
                <a:lnTo>
                  <a:pt x="6436" y="2927"/>
                </a:lnTo>
                <a:lnTo>
                  <a:pt x="6456" y="2924"/>
                </a:lnTo>
                <a:lnTo>
                  <a:pt x="6464" y="2927"/>
                </a:lnTo>
                <a:lnTo>
                  <a:pt x="6475" y="2925"/>
                </a:lnTo>
                <a:lnTo>
                  <a:pt x="6488" y="2929"/>
                </a:lnTo>
                <a:lnTo>
                  <a:pt x="6495" y="2929"/>
                </a:lnTo>
                <a:lnTo>
                  <a:pt x="6495" y="2941"/>
                </a:lnTo>
                <a:lnTo>
                  <a:pt x="6500" y="2950"/>
                </a:lnTo>
                <a:lnTo>
                  <a:pt x="6507" y="2951"/>
                </a:lnTo>
                <a:lnTo>
                  <a:pt x="6518" y="2949"/>
                </a:lnTo>
                <a:lnTo>
                  <a:pt x="6521" y="2944"/>
                </a:lnTo>
                <a:lnTo>
                  <a:pt x="6522" y="2923"/>
                </a:lnTo>
                <a:lnTo>
                  <a:pt x="6527" y="2919"/>
                </a:lnTo>
                <a:lnTo>
                  <a:pt x="6585" y="2943"/>
                </a:lnTo>
                <a:lnTo>
                  <a:pt x="6602" y="2940"/>
                </a:lnTo>
                <a:lnTo>
                  <a:pt x="6602" y="2932"/>
                </a:lnTo>
                <a:lnTo>
                  <a:pt x="6610" y="2927"/>
                </a:lnTo>
                <a:lnTo>
                  <a:pt x="6630" y="2928"/>
                </a:lnTo>
                <a:lnTo>
                  <a:pt x="6638" y="2937"/>
                </a:lnTo>
                <a:lnTo>
                  <a:pt x="6641" y="2944"/>
                </a:lnTo>
                <a:lnTo>
                  <a:pt x="6646" y="2945"/>
                </a:lnTo>
                <a:lnTo>
                  <a:pt x="6660" y="2941"/>
                </a:lnTo>
                <a:lnTo>
                  <a:pt x="6660" y="2932"/>
                </a:lnTo>
                <a:lnTo>
                  <a:pt x="6656" y="2932"/>
                </a:lnTo>
                <a:lnTo>
                  <a:pt x="6651" y="2923"/>
                </a:lnTo>
                <a:lnTo>
                  <a:pt x="6660" y="2918"/>
                </a:lnTo>
                <a:lnTo>
                  <a:pt x="6673" y="2918"/>
                </a:lnTo>
                <a:lnTo>
                  <a:pt x="6672" y="2912"/>
                </a:lnTo>
                <a:lnTo>
                  <a:pt x="6667" y="2905"/>
                </a:lnTo>
                <a:lnTo>
                  <a:pt x="6668" y="2898"/>
                </a:lnTo>
                <a:lnTo>
                  <a:pt x="6679" y="2891"/>
                </a:lnTo>
                <a:lnTo>
                  <a:pt x="6692" y="2890"/>
                </a:lnTo>
                <a:lnTo>
                  <a:pt x="6705" y="2892"/>
                </a:lnTo>
                <a:lnTo>
                  <a:pt x="6737" y="2905"/>
                </a:lnTo>
                <a:lnTo>
                  <a:pt x="6747" y="2905"/>
                </a:lnTo>
                <a:lnTo>
                  <a:pt x="6760" y="2913"/>
                </a:lnTo>
                <a:lnTo>
                  <a:pt x="6762" y="2918"/>
                </a:lnTo>
                <a:lnTo>
                  <a:pt x="6770" y="2921"/>
                </a:lnTo>
                <a:lnTo>
                  <a:pt x="6775" y="2908"/>
                </a:lnTo>
                <a:lnTo>
                  <a:pt x="6785" y="2906"/>
                </a:lnTo>
                <a:lnTo>
                  <a:pt x="6798" y="2910"/>
                </a:lnTo>
                <a:lnTo>
                  <a:pt x="6808" y="2916"/>
                </a:lnTo>
                <a:lnTo>
                  <a:pt x="6817" y="2927"/>
                </a:lnTo>
                <a:lnTo>
                  <a:pt x="6822" y="2937"/>
                </a:lnTo>
                <a:lnTo>
                  <a:pt x="6841" y="2940"/>
                </a:lnTo>
                <a:lnTo>
                  <a:pt x="6845" y="2948"/>
                </a:lnTo>
                <a:lnTo>
                  <a:pt x="6833" y="2953"/>
                </a:lnTo>
                <a:lnTo>
                  <a:pt x="6817" y="2954"/>
                </a:lnTo>
                <a:lnTo>
                  <a:pt x="6795" y="2954"/>
                </a:lnTo>
                <a:lnTo>
                  <a:pt x="6784" y="2959"/>
                </a:lnTo>
                <a:lnTo>
                  <a:pt x="6785" y="2965"/>
                </a:lnTo>
                <a:lnTo>
                  <a:pt x="6800" y="2984"/>
                </a:lnTo>
                <a:lnTo>
                  <a:pt x="6816" y="2986"/>
                </a:lnTo>
                <a:lnTo>
                  <a:pt x="6829" y="2984"/>
                </a:lnTo>
                <a:lnTo>
                  <a:pt x="6843" y="2981"/>
                </a:lnTo>
                <a:lnTo>
                  <a:pt x="6849" y="2971"/>
                </a:lnTo>
                <a:lnTo>
                  <a:pt x="6859" y="2966"/>
                </a:lnTo>
                <a:lnTo>
                  <a:pt x="6866" y="2973"/>
                </a:lnTo>
                <a:lnTo>
                  <a:pt x="6878" y="2978"/>
                </a:lnTo>
                <a:lnTo>
                  <a:pt x="6886" y="2972"/>
                </a:lnTo>
                <a:lnTo>
                  <a:pt x="6892" y="2962"/>
                </a:lnTo>
                <a:lnTo>
                  <a:pt x="6905" y="2960"/>
                </a:lnTo>
                <a:lnTo>
                  <a:pt x="6907" y="2953"/>
                </a:lnTo>
                <a:lnTo>
                  <a:pt x="6919" y="2946"/>
                </a:lnTo>
                <a:lnTo>
                  <a:pt x="6935" y="2951"/>
                </a:lnTo>
                <a:lnTo>
                  <a:pt x="6942" y="2962"/>
                </a:lnTo>
                <a:lnTo>
                  <a:pt x="6951" y="2962"/>
                </a:lnTo>
                <a:lnTo>
                  <a:pt x="6963" y="2959"/>
                </a:lnTo>
                <a:lnTo>
                  <a:pt x="6967" y="2950"/>
                </a:lnTo>
                <a:lnTo>
                  <a:pt x="6981" y="2951"/>
                </a:lnTo>
                <a:lnTo>
                  <a:pt x="6988" y="2956"/>
                </a:lnTo>
                <a:lnTo>
                  <a:pt x="6991" y="2950"/>
                </a:lnTo>
                <a:lnTo>
                  <a:pt x="7001" y="2950"/>
                </a:lnTo>
                <a:lnTo>
                  <a:pt x="7002" y="2943"/>
                </a:lnTo>
                <a:lnTo>
                  <a:pt x="7000" y="2933"/>
                </a:lnTo>
                <a:lnTo>
                  <a:pt x="6993" y="2922"/>
                </a:lnTo>
                <a:lnTo>
                  <a:pt x="6972" y="2913"/>
                </a:lnTo>
                <a:lnTo>
                  <a:pt x="6951" y="2917"/>
                </a:lnTo>
                <a:lnTo>
                  <a:pt x="6952" y="2910"/>
                </a:lnTo>
                <a:lnTo>
                  <a:pt x="6958" y="2902"/>
                </a:lnTo>
                <a:lnTo>
                  <a:pt x="6950" y="2879"/>
                </a:lnTo>
                <a:lnTo>
                  <a:pt x="6953" y="2875"/>
                </a:lnTo>
                <a:lnTo>
                  <a:pt x="6959" y="2879"/>
                </a:lnTo>
                <a:lnTo>
                  <a:pt x="6962" y="2879"/>
                </a:lnTo>
                <a:lnTo>
                  <a:pt x="6975" y="2849"/>
                </a:lnTo>
                <a:lnTo>
                  <a:pt x="6983" y="2837"/>
                </a:lnTo>
                <a:lnTo>
                  <a:pt x="6986" y="2827"/>
                </a:lnTo>
                <a:lnTo>
                  <a:pt x="6999" y="2815"/>
                </a:lnTo>
                <a:lnTo>
                  <a:pt x="7011" y="2809"/>
                </a:lnTo>
                <a:lnTo>
                  <a:pt x="7047" y="2776"/>
                </a:lnTo>
                <a:lnTo>
                  <a:pt x="7047" y="2767"/>
                </a:lnTo>
                <a:lnTo>
                  <a:pt x="7051" y="2757"/>
                </a:lnTo>
                <a:lnTo>
                  <a:pt x="7074" y="2731"/>
                </a:lnTo>
                <a:lnTo>
                  <a:pt x="7083" y="2723"/>
                </a:lnTo>
                <a:lnTo>
                  <a:pt x="7088" y="2697"/>
                </a:lnTo>
                <a:lnTo>
                  <a:pt x="7099" y="2690"/>
                </a:lnTo>
                <a:lnTo>
                  <a:pt x="7118" y="2670"/>
                </a:lnTo>
                <a:lnTo>
                  <a:pt x="7128" y="2666"/>
                </a:lnTo>
                <a:lnTo>
                  <a:pt x="7137" y="2659"/>
                </a:lnTo>
                <a:lnTo>
                  <a:pt x="7165" y="2661"/>
                </a:lnTo>
                <a:lnTo>
                  <a:pt x="7205" y="2653"/>
                </a:lnTo>
                <a:lnTo>
                  <a:pt x="7211" y="2648"/>
                </a:lnTo>
                <a:lnTo>
                  <a:pt x="7215" y="2642"/>
                </a:lnTo>
                <a:lnTo>
                  <a:pt x="7221" y="2643"/>
                </a:lnTo>
                <a:lnTo>
                  <a:pt x="7235" y="2652"/>
                </a:lnTo>
                <a:lnTo>
                  <a:pt x="7241" y="2659"/>
                </a:lnTo>
                <a:lnTo>
                  <a:pt x="7244" y="2670"/>
                </a:lnTo>
                <a:lnTo>
                  <a:pt x="7260" y="2669"/>
                </a:lnTo>
                <a:lnTo>
                  <a:pt x="7270" y="2658"/>
                </a:lnTo>
                <a:lnTo>
                  <a:pt x="7290" y="2638"/>
                </a:lnTo>
                <a:lnTo>
                  <a:pt x="7281" y="2685"/>
                </a:lnTo>
                <a:lnTo>
                  <a:pt x="7273" y="2693"/>
                </a:lnTo>
                <a:lnTo>
                  <a:pt x="7269" y="2703"/>
                </a:lnTo>
                <a:lnTo>
                  <a:pt x="7263" y="2712"/>
                </a:lnTo>
                <a:lnTo>
                  <a:pt x="7263" y="2725"/>
                </a:lnTo>
                <a:lnTo>
                  <a:pt x="7269" y="2733"/>
                </a:lnTo>
                <a:lnTo>
                  <a:pt x="7268" y="2741"/>
                </a:lnTo>
                <a:lnTo>
                  <a:pt x="7263" y="2745"/>
                </a:lnTo>
                <a:lnTo>
                  <a:pt x="7260" y="2752"/>
                </a:lnTo>
                <a:lnTo>
                  <a:pt x="7265" y="2756"/>
                </a:lnTo>
                <a:lnTo>
                  <a:pt x="7280" y="2749"/>
                </a:lnTo>
                <a:lnTo>
                  <a:pt x="7292" y="2746"/>
                </a:lnTo>
                <a:lnTo>
                  <a:pt x="7281" y="2771"/>
                </a:lnTo>
                <a:lnTo>
                  <a:pt x="7278" y="2787"/>
                </a:lnTo>
                <a:lnTo>
                  <a:pt x="7279" y="2797"/>
                </a:lnTo>
                <a:lnTo>
                  <a:pt x="7286" y="2793"/>
                </a:lnTo>
                <a:lnTo>
                  <a:pt x="7300" y="2781"/>
                </a:lnTo>
                <a:lnTo>
                  <a:pt x="7309" y="2781"/>
                </a:lnTo>
                <a:lnTo>
                  <a:pt x="7345" y="2734"/>
                </a:lnTo>
                <a:lnTo>
                  <a:pt x="7355" y="2728"/>
                </a:lnTo>
                <a:lnTo>
                  <a:pt x="7367" y="2713"/>
                </a:lnTo>
                <a:lnTo>
                  <a:pt x="7378" y="2704"/>
                </a:lnTo>
                <a:lnTo>
                  <a:pt x="7399" y="2680"/>
                </a:lnTo>
                <a:lnTo>
                  <a:pt x="7414" y="2679"/>
                </a:lnTo>
                <a:lnTo>
                  <a:pt x="7420" y="2675"/>
                </a:lnTo>
                <a:lnTo>
                  <a:pt x="7422" y="2666"/>
                </a:lnTo>
                <a:lnTo>
                  <a:pt x="7430" y="2671"/>
                </a:lnTo>
                <a:lnTo>
                  <a:pt x="7429" y="2680"/>
                </a:lnTo>
                <a:lnTo>
                  <a:pt x="7431" y="2688"/>
                </a:lnTo>
                <a:lnTo>
                  <a:pt x="7438" y="2687"/>
                </a:lnTo>
                <a:lnTo>
                  <a:pt x="7447" y="2669"/>
                </a:lnTo>
                <a:lnTo>
                  <a:pt x="7437" y="2666"/>
                </a:lnTo>
                <a:lnTo>
                  <a:pt x="7434" y="2656"/>
                </a:lnTo>
                <a:lnTo>
                  <a:pt x="7437" y="2642"/>
                </a:lnTo>
                <a:lnTo>
                  <a:pt x="7438" y="2627"/>
                </a:lnTo>
                <a:lnTo>
                  <a:pt x="7438" y="2618"/>
                </a:lnTo>
                <a:lnTo>
                  <a:pt x="7448" y="2601"/>
                </a:lnTo>
                <a:lnTo>
                  <a:pt x="7448" y="2593"/>
                </a:lnTo>
                <a:lnTo>
                  <a:pt x="7452" y="2583"/>
                </a:lnTo>
                <a:lnTo>
                  <a:pt x="7467" y="2569"/>
                </a:lnTo>
                <a:lnTo>
                  <a:pt x="7511" y="2553"/>
                </a:lnTo>
                <a:lnTo>
                  <a:pt x="7526" y="2557"/>
                </a:lnTo>
                <a:lnTo>
                  <a:pt x="7542" y="2572"/>
                </a:lnTo>
                <a:lnTo>
                  <a:pt x="7535" y="2585"/>
                </a:lnTo>
                <a:lnTo>
                  <a:pt x="7524" y="2582"/>
                </a:lnTo>
                <a:lnTo>
                  <a:pt x="7506" y="2596"/>
                </a:lnTo>
                <a:lnTo>
                  <a:pt x="7496" y="2607"/>
                </a:lnTo>
                <a:lnTo>
                  <a:pt x="7494" y="2623"/>
                </a:lnTo>
                <a:lnTo>
                  <a:pt x="7490" y="2631"/>
                </a:lnTo>
                <a:lnTo>
                  <a:pt x="7489" y="2644"/>
                </a:lnTo>
                <a:lnTo>
                  <a:pt x="7489" y="2670"/>
                </a:lnTo>
                <a:lnTo>
                  <a:pt x="7478" y="2681"/>
                </a:lnTo>
                <a:lnTo>
                  <a:pt x="7477" y="2688"/>
                </a:lnTo>
                <a:lnTo>
                  <a:pt x="7478" y="2699"/>
                </a:lnTo>
                <a:lnTo>
                  <a:pt x="7480" y="2706"/>
                </a:lnTo>
                <a:lnTo>
                  <a:pt x="7479" y="2718"/>
                </a:lnTo>
                <a:lnTo>
                  <a:pt x="7472" y="2728"/>
                </a:lnTo>
                <a:lnTo>
                  <a:pt x="7465" y="2731"/>
                </a:lnTo>
                <a:lnTo>
                  <a:pt x="7464" y="2738"/>
                </a:lnTo>
                <a:lnTo>
                  <a:pt x="7463" y="2749"/>
                </a:lnTo>
                <a:lnTo>
                  <a:pt x="7472" y="2755"/>
                </a:lnTo>
                <a:lnTo>
                  <a:pt x="7472" y="2762"/>
                </a:lnTo>
                <a:lnTo>
                  <a:pt x="7462" y="2771"/>
                </a:lnTo>
                <a:lnTo>
                  <a:pt x="7451" y="2777"/>
                </a:lnTo>
                <a:lnTo>
                  <a:pt x="7440" y="2774"/>
                </a:lnTo>
                <a:lnTo>
                  <a:pt x="7427" y="2779"/>
                </a:lnTo>
                <a:lnTo>
                  <a:pt x="7415" y="2797"/>
                </a:lnTo>
                <a:lnTo>
                  <a:pt x="7402" y="2798"/>
                </a:lnTo>
                <a:lnTo>
                  <a:pt x="7376" y="2809"/>
                </a:lnTo>
                <a:lnTo>
                  <a:pt x="7372" y="2814"/>
                </a:lnTo>
                <a:lnTo>
                  <a:pt x="7372" y="2826"/>
                </a:lnTo>
                <a:lnTo>
                  <a:pt x="7367" y="2838"/>
                </a:lnTo>
                <a:lnTo>
                  <a:pt x="7356" y="2848"/>
                </a:lnTo>
                <a:lnTo>
                  <a:pt x="7343" y="2864"/>
                </a:lnTo>
                <a:lnTo>
                  <a:pt x="7318" y="2897"/>
                </a:lnTo>
                <a:lnTo>
                  <a:pt x="7293" y="2911"/>
                </a:lnTo>
                <a:lnTo>
                  <a:pt x="7286" y="2929"/>
                </a:lnTo>
                <a:lnTo>
                  <a:pt x="7276" y="2934"/>
                </a:lnTo>
                <a:lnTo>
                  <a:pt x="7258" y="2960"/>
                </a:lnTo>
                <a:lnTo>
                  <a:pt x="7255" y="2978"/>
                </a:lnTo>
                <a:lnTo>
                  <a:pt x="7236" y="3002"/>
                </a:lnTo>
                <a:lnTo>
                  <a:pt x="7225" y="3019"/>
                </a:lnTo>
                <a:lnTo>
                  <a:pt x="7210" y="3031"/>
                </a:lnTo>
                <a:lnTo>
                  <a:pt x="7195" y="3047"/>
                </a:lnTo>
                <a:lnTo>
                  <a:pt x="7182" y="3066"/>
                </a:lnTo>
                <a:lnTo>
                  <a:pt x="7162" y="3075"/>
                </a:lnTo>
                <a:lnTo>
                  <a:pt x="7144" y="3075"/>
                </a:lnTo>
                <a:lnTo>
                  <a:pt x="7137" y="3085"/>
                </a:lnTo>
                <a:lnTo>
                  <a:pt x="7128" y="3096"/>
                </a:lnTo>
                <a:lnTo>
                  <a:pt x="7108" y="3091"/>
                </a:lnTo>
                <a:lnTo>
                  <a:pt x="7098" y="3093"/>
                </a:lnTo>
                <a:lnTo>
                  <a:pt x="7103" y="3105"/>
                </a:lnTo>
                <a:lnTo>
                  <a:pt x="7106" y="3124"/>
                </a:lnTo>
                <a:lnTo>
                  <a:pt x="7093" y="3164"/>
                </a:lnTo>
                <a:lnTo>
                  <a:pt x="7077" y="3174"/>
                </a:lnTo>
                <a:lnTo>
                  <a:pt x="7065" y="3186"/>
                </a:lnTo>
                <a:lnTo>
                  <a:pt x="7051" y="3193"/>
                </a:lnTo>
                <a:lnTo>
                  <a:pt x="7045" y="3206"/>
                </a:lnTo>
                <a:lnTo>
                  <a:pt x="7040" y="3229"/>
                </a:lnTo>
                <a:lnTo>
                  <a:pt x="7028" y="3279"/>
                </a:lnTo>
                <a:lnTo>
                  <a:pt x="7027" y="3328"/>
                </a:lnTo>
                <a:lnTo>
                  <a:pt x="7028" y="3352"/>
                </a:lnTo>
                <a:lnTo>
                  <a:pt x="7031" y="3374"/>
                </a:lnTo>
                <a:lnTo>
                  <a:pt x="7032" y="3403"/>
                </a:lnTo>
                <a:lnTo>
                  <a:pt x="7036" y="3418"/>
                </a:lnTo>
                <a:lnTo>
                  <a:pt x="7040" y="3459"/>
                </a:lnTo>
                <a:lnTo>
                  <a:pt x="7042" y="3463"/>
                </a:lnTo>
                <a:lnTo>
                  <a:pt x="7044" y="3467"/>
                </a:lnTo>
                <a:lnTo>
                  <a:pt x="7051" y="3503"/>
                </a:lnTo>
                <a:lnTo>
                  <a:pt x="7056" y="3524"/>
                </a:lnTo>
                <a:lnTo>
                  <a:pt x="7058" y="3551"/>
                </a:lnTo>
                <a:lnTo>
                  <a:pt x="7061" y="3573"/>
                </a:lnTo>
                <a:lnTo>
                  <a:pt x="7066" y="3596"/>
                </a:lnTo>
                <a:lnTo>
                  <a:pt x="7075" y="3617"/>
                </a:lnTo>
                <a:lnTo>
                  <a:pt x="7081" y="3640"/>
                </a:lnTo>
                <a:lnTo>
                  <a:pt x="7081" y="3685"/>
                </a:lnTo>
                <a:lnTo>
                  <a:pt x="7082" y="3705"/>
                </a:lnTo>
                <a:lnTo>
                  <a:pt x="7092" y="3729"/>
                </a:lnTo>
                <a:lnTo>
                  <a:pt x="7094" y="3742"/>
                </a:lnTo>
                <a:lnTo>
                  <a:pt x="7108" y="3728"/>
                </a:lnTo>
                <a:lnTo>
                  <a:pt x="7120" y="3718"/>
                </a:lnTo>
                <a:lnTo>
                  <a:pt x="7131" y="3704"/>
                </a:lnTo>
                <a:lnTo>
                  <a:pt x="7139" y="3691"/>
                </a:lnTo>
                <a:lnTo>
                  <a:pt x="7150" y="3682"/>
                </a:lnTo>
                <a:lnTo>
                  <a:pt x="7172" y="3656"/>
                </a:lnTo>
                <a:lnTo>
                  <a:pt x="7184" y="3626"/>
                </a:lnTo>
                <a:lnTo>
                  <a:pt x="7185" y="3613"/>
                </a:lnTo>
                <a:lnTo>
                  <a:pt x="7184" y="3595"/>
                </a:lnTo>
                <a:lnTo>
                  <a:pt x="7188" y="3589"/>
                </a:lnTo>
                <a:lnTo>
                  <a:pt x="7192" y="3573"/>
                </a:lnTo>
                <a:lnTo>
                  <a:pt x="7187" y="3569"/>
                </a:lnTo>
                <a:lnTo>
                  <a:pt x="7192" y="3561"/>
                </a:lnTo>
                <a:lnTo>
                  <a:pt x="7198" y="3562"/>
                </a:lnTo>
                <a:lnTo>
                  <a:pt x="7203" y="3567"/>
                </a:lnTo>
                <a:lnTo>
                  <a:pt x="7212" y="3556"/>
                </a:lnTo>
                <a:lnTo>
                  <a:pt x="7228" y="3545"/>
                </a:lnTo>
                <a:lnTo>
                  <a:pt x="7252" y="3536"/>
                </a:lnTo>
                <a:lnTo>
                  <a:pt x="7269" y="3542"/>
                </a:lnTo>
                <a:lnTo>
                  <a:pt x="7268" y="3536"/>
                </a:lnTo>
                <a:lnTo>
                  <a:pt x="7264" y="3529"/>
                </a:lnTo>
                <a:lnTo>
                  <a:pt x="7262" y="3516"/>
                </a:lnTo>
                <a:lnTo>
                  <a:pt x="7262" y="3479"/>
                </a:lnTo>
                <a:lnTo>
                  <a:pt x="7263" y="3463"/>
                </a:lnTo>
                <a:lnTo>
                  <a:pt x="7273" y="3450"/>
                </a:lnTo>
                <a:lnTo>
                  <a:pt x="7301" y="3423"/>
                </a:lnTo>
                <a:lnTo>
                  <a:pt x="7319" y="3413"/>
                </a:lnTo>
                <a:lnTo>
                  <a:pt x="7335" y="3409"/>
                </a:lnTo>
                <a:lnTo>
                  <a:pt x="7341" y="3418"/>
                </a:lnTo>
                <a:lnTo>
                  <a:pt x="7354" y="3418"/>
                </a:lnTo>
                <a:lnTo>
                  <a:pt x="7366" y="3414"/>
                </a:lnTo>
                <a:lnTo>
                  <a:pt x="7382" y="3398"/>
                </a:lnTo>
                <a:lnTo>
                  <a:pt x="7384" y="3390"/>
                </a:lnTo>
                <a:lnTo>
                  <a:pt x="7365" y="3362"/>
                </a:lnTo>
                <a:lnTo>
                  <a:pt x="7360" y="3347"/>
                </a:lnTo>
                <a:lnTo>
                  <a:pt x="7357" y="3335"/>
                </a:lnTo>
                <a:lnTo>
                  <a:pt x="7359" y="3322"/>
                </a:lnTo>
                <a:lnTo>
                  <a:pt x="7362" y="3305"/>
                </a:lnTo>
                <a:lnTo>
                  <a:pt x="7368" y="3293"/>
                </a:lnTo>
                <a:lnTo>
                  <a:pt x="7372" y="3279"/>
                </a:lnTo>
                <a:lnTo>
                  <a:pt x="7381" y="3267"/>
                </a:lnTo>
                <a:lnTo>
                  <a:pt x="7397" y="3256"/>
                </a:lnTo>
                <a:lnTo>
                  <a:pt x="7394" y="3247"/>
                </a:lnTo>
                <a:lnTo>
                  <a:pt x="7391" y="3242"/>
                </a:lnTo>
                <a:lnTo>
                  <a:pt x="7389" y="3237"/>
                </a:lnTo>
                <a:lnTo>
                  <a:pt x="7405" y="3231"/>
                </a:lnTo>
                <a:lnTo>
                  <a:pt x="7422" y="3229"/>
                </a:lnTo>
                <a:lnTo>
                  <a:pt x="7429" y="3222"/>
                </a:lnTo>
                <a:lnTo>
                  <a:pt x="7431" y="3226"/>
                </a:lnTo>
                <a:lnTo>
                  <a:pt x="7424" y="3237"/>
                </a:lnTo>
                <a:lnTo>
                  <a:pt x="7416" y="3242"/>
                </a:lnTo>
                <a:lnTo>
                  <a:pt x="7413" y="3251"/>
                </a:lnTo>
                <a:lnTo>
                  <a:pt x="7422" y="3271"/>
                </a:lnTo>
                <a:lnTo>
                  <a:pt x="7431" y="3274"/>
                </a:lnTo>
                <a:lnTo>
                  <a:pt x="7435" y="3274"/>
                </a:lnTo>
                <a:lnTo>
                  <a:pt x="7445" y="3258"/>
                </a:lnTo>
                <a:lnTo>
                  <a:pt x="7447" y="3247"/>
                </a:lnTo>
                <a:lnTo>
                  <a:pt x="7442" y="3212"/>
                </a:lnTo>
                <a:lnTo>
                  <a:pt x="7437" y="3203"/>
                </a:lnTo>
                <a:lnTo>
                  <a:pt x="7421" y="3206"/>
                </a:lnTo>
                <a:lnTo>
                  <a:pt x="7419" y="3202"/>
                </a:lnTo>
                <a:lnTo>
                  <a:pt x="7419" y="3180"/>
                </a:lnTo>
                <a:lnTo>
                  <a:pt x="7416" y="3159"/>
                </a:lnTo>
                <a:lnTo>
                  <a:pt x="7418" y="3147"/>
                </a:lnTo>
                <a:lnTo>
                  <a:pt x="7421" y="3137"/>
                </a:lnTo>
                <a:lnTo>
                  <a:pt x="7434" y="3126"/>
                </a:lnTo>
                <a:lnTo>
                  <a:pt x="7445" y="3106"/>
                </a:lnTo>
                <a:lnTo>
                  <a:pt x="7443" y="3097"/>
                </a:lnTo>
                <a:lnTo>
                  <a:pt x="7413" y="3079"/>
                </a:lnTo>
                <a:lnTo>
                  <a:pt x="7400" y="3083"/>
                </a:lnTo>
                <a:lnTo>
                  <a:pt x="7397" y="3096"/>
                </a:lnTo>
                <a:lnTo>
                  <a:pt x="7394" y="3100"/>
                </a:lnTo>
                <a:lnTo>
                  <a:pt x="7387" y="3097"/>
                </a:lnTo>
                <a:lnTo>
                  <a:pt x="7381" y="3093"/>
                </a:lnTo>
                <a:lnTo>
                  <a:pt x="7377" y="3081"/>
                </a:lnTo>
                <a:lnTo>
                  <a:pt x="7377" y="3063"/>
                </a:lnTo>
                <a:lnTo>
                  <a:pt x="7381" y="3051"/>
                </a:lnTo>
                <a:lnTo>
                  <a:pt x="7386" y="3032"/>
                </a:lnTo>
                <a:lnTo>
                  <a:pt x="7393" y="3019"/>
                </a:lnTo>
                <a:lnTo>
                  <a:pt x="7407" y="2999"/>
                </a:lnTo>
                <a:lnTo>
                  <a:pt x="7420" y="2983"/>
                </a:lnTo>
                <a:lnTo>
                  <a:pt x="7427" y="2970"/>
                </a:lnTo>
                <a:lnTo>
                  <a:pt x="7426" y="2960"/>
                </a:lnTo>
                <a:lnTo>
                  <a:pt x="7430" y="2954"/>
                </a:lnTo>
                <a:lnTo>
                  <a:pt x="7440" y="2957"/>
                </a:lnTo>
                <a:lnTo>
                  <a:pt x="7437" y="2950"/>
                </a:lnTo>
                <a:lnTo>
                  <a:pt x="7437" y="2943"/>
                </a:lnTo>
                <a:lnTo>
                  <a:pt x="7446" y="2938"/>
                </a:lnTo>
                <a:lnTo>
                  <a:pt x="7450" y="2932"/>
                </a:lnTo>
                <a:lnTo>
                  <a:pt x="7446" y="2918"/>
                </a:lnTo>
                <a:lnTo>
                  <a:pt x="7447" y="2905"/>
                </a:lnTo>
                <a:lnTo>
                  <a:pt x="7454" y="2892"/>
                </a:lnTo>
                <a:lnTo>
                  <a:pt x="7456" y="2881"/>
                </a:lnTo>
                <a:lnTo>
                  <a:pt x="7462" y="2875"/>
                </a:lnTo>
                <a:lnTo>
                  <a:pt x="7472" y="2871"/>
                </a:lnTo>
                <a:lnTo>
                  <a:pt x="7485" y="2862"/>
                </a:lnTo>
                <a:lnTo>
                  <a:pt x="7492" y="2867"/>
                </a:lnTo>
                <a:lnTo>
                  <a:pt x="7496" y="2876"/>
                </a:lnTo>
                <a:lnTo>
                  <a:pt x="7505" y="2864"/>
                </a:lnTo>
                <a:lnTo>
                  <a:pt x="7517" y="2855"/>
                </a:lnTo>
                <a:lnTo>
                  <a:pt x="7527" y="2865"/>
                </a:lnTo>
                <a:lnTo>
                  <a:pt x="7532" y="2879"/>
                </a:lnTo>
                <a:lnTo>
                  <a:pt x="7542" y="2881"/>
                </a:lnTo>
                <a:lnTo>
                  <a:pt x="7547" y="2864"/>
                </a:lnTo>
                <a:lnTo>
                  <a:pt x="7547" y="2852"/>
                </a:lnTo>
                <a:lnTo>
                  <a:pt x="7556" y="2840"/>
                </a:lnTo>
                <a:lnTo>
                  <a:pt x="7563" y="2836"/>
                </a:lnTo>
                <a:lnTo>
                  <a:pt x="7581" y="2830"/>
                </a:lnTo>
                <a:lnTo>
                  <a:pt x="7588" y="2824"/>
                </a:lnTo>
                <a:lnTo>
                  <a:pt x="7598" y="2809"/>
                </a:lnTo>
                <a:lnTo>
                  <a:pt x="7604" y="2803"/>
                </a:lnTo>
                <a:lnTo>
                  <a:pt x="7609" y="2806"/>
                </a:lnTo>
                <a:lnTo>
                  <a:pt x="7612" y="2814"/>
                </a:lnTo>
                <a:lnTo>
                  <a:pt x="7607" y="2821"/>
                </a:lnTo>
                <a:lnTo>
                  <a:pt x="7610" y="2841"/>
                </a:lnTo>
                <a:lnTo>
                  <a:pt x="7606" y="2855"/>
                </a:lnTo>
                <a:lnTo>
                  <a:pt x="7606" y="2864"/>
                </a:lnTo>
                <a:lnTo>
                  <a:pt x="7604" y="2870"/>
                </a:lnTo>
                <a:lnTo>
                  <a:pt x="7602" y="2875"/>
                </a:lnTo>
                <a:lnTo>
                  <a:pt x="7602" y="2880"/>
                </a:lnTo>
                <a:lnTo>
                  <a:pt x="7606" y="2880"/>
                </a:lnTo>
                <a:lnTo>
                  <a:pt x="7618" y="2863"/>
                </a:lnTo>
                <a:lnTo>
                  <a:pt x="7647" y="2835"/>
                </a:lnTo>
                <a:lnTo>
                  <a:pt x="7649" y="2828"/>
                </a:lnTo>
                <a:lnTo>
                  <a:pt x="7647" y="2819"/>
                </a:lnTo>
                <a:lnTo>
                  <a:pt x="7650" y="2815"/>
                </a:lnTo>
                <a:lnTo>
                  <a:pt x="7658" y="2822"/>
                </a:lnTo>
                <a:lnTo>
                  <a:pt x="7667" y="2814"/>
                </a:lnTo>
                <a:lnTo>
                  <a:pt x="7678" y="2812"/>
                </a:lnTo>
                <a:lnTo>
                  <a:pt x="7694" y="2800"/>
                </a:lnTo>
                <a:lnTo>
                  <a:pt x="7706" y="2799"/>
                </a:lnTo>
                <a:lnTo>
                  <a:pt x="7714" y="2790"/>
                </a:lnTo>
                <a:lnTo>
                  <a:pt x="7720" y="2795"/>
                </a:lnTo>
                <a:lnTo>
                  <a:pt x="7726" y="2794"/>
                </a:lnTo>
                <a:lnTo>
                  <a:pt x="7755" y="2795"/>
                </a:lnTo>
                <a:lnTo>
                  <a:pt x="7770" y="2799"/>
                </a:lnTo>
                <a:lnTo>
                  <a:pt x="7781" y="2804"/>
                </a:lnTo>
                <a:lnTo>
                  <a:pt x="7795" y="2815"/>
                </a:lnTo>
                <a:lnTo>
                  <a:pt x="7800" y="2827"/>
                </a:lnTo>
                <a:lnTo>
                  <a:pt x="7819" y="2857"/>
                </a:lnTo>
                <a:lnTo>
                  <a:pt x="7820" y="2863"/>
                </a:lnTo>
                <a:lnTo>
                  <a:pt x="7833" y="2865"/>
                </a:lnTo>
                <a:lnTo>
                  <a:pt x="7836" y="2863"/>
                </a:lnTo>
                <a:lnTo>
                  <a:pt x="7836" y="2846"/>
                </a:lnTo>
                <a:lnTo>
                  <a:pt x="7848" y="2820"/>
                </a:lnTo>
                <a:lnTo>
                  <a:pt x="7848" y="2814"/>
                </a:lnTo>
                <a:lnTo>
                  <a:pt x="7845" y="2811"/>
                </a:lnTo>
                <a:lnTo>
                  <a:pt x="7852" y="2809"/>
                </a:lnTo>
                <a:lnTo>
                  <a:pt x="7865" y="2800"/>
                </a:lnTo>
                <a:lnTo>
                  <a:pt x="7871" y="2799"/>
                </a:lnTo>
                <a:lnTo>
                  <a:pt x="7875" y="2792"/>
                </a:lnTo>
                <a:lnTo>
                  <a:pt x="7879" y="2795"/>
                </a:lnTo>
                <a:lnTo>
                  <a:pt x="7886" y="2795"/>
                </a:lnTo>
                <a:lnTo>
                  <a:pt x="7899" y="2778"/>
                </a:lnTo>
                <a:lnTo>
                  <a:pt x="7903" y="2777"/>
                </a:lnTo>
                <a:lnTo>
                  <a:pt x="7903" y="2772"/>
                </a:lnTo>
                <a:lnTo>
                  <a:pt x="7913" y="2765"/>
                </a:lnTo>
                <a:lnTo>
                  <a:pt x="7921" y="2763"/>
                </a:lnTo>
                <a:lnTo>
                  <a:pt x="7925" y="2760"/>
                </a:lnTo>
                <a:lnTo>
                  <a:pt x="7931" y="2758"/>
                </a:lnTo>
                <a:lnTo>
                  <a:pt x="7932" y="2754"/>
                </a:lnTo>
                <a:lnTo>
                  <a:pt x="7931" y="2749"/>
                </a:lnTo>
                <a:lnTo>
                  <a:pt x="7926" y="2744"/>
                </a:lnTo>
                <a:lnTo>
                  <a:pt x="7927" y="2739"/>
                </a:lnTo>
                <a:lnTo>
                  <a:pt x="7936" y="2746"/>
                </a:lnTo>
                <a:lnTo>
                  <a:pt x="7941" y="2749"/>
                </a:lnTo>
                <a:lnTo>
                  <a:pt x="7946" y="2745"/>
                </a:lnTo>
                <a:lnTo>
                  <a:pt x="7948" y="2733"/>
                </a:lnTo>
                <a:lnTo>
                  <a:pt x="7946" y="2727"/>
                </a:lnTo>
                <a:lnTo>
                  <a:pt x="7957" y="2727"/>
                </a:lnTo>
                <a:lnTo>
                  <a:pt x="7968" y="2719"/>
                </a:lnTo>
                <a:lnTo>
                  <a:pt x="7970" y="2719"/>
                </a:lnTo>
                <a:lnTo>
                  <a:pt x="7973" y="2714"/>
                </a:lnTo>
                <a:lnTo>
                  <a:pt x="7968" y="2703"/>
                </a:lnTo>
                <a:lnTo>
                  <a:pt x="7972" y="2701"/>
                </a:lnTo>
                <a:lnTo>
                  <a:pt x="7978" y="2706"/>
                </a:lnTo>
                <a:lnTo>
                  <a:pt x="7981" y="2706"/>
                </a:lnTo>
                <a:lnTo>
                  <a:pt x="7988" y="2702"/>
                </a:lnTo>
                <a:lnTo>
                  <a:pt x="7992" y="2696"/>
                </a:lnTo>
                <a:lnTo>
                  <a:pt x="7996" y="2688"/>
                </a:lnTo>
                <a:lnTo>
                  <a:pt x="8000" y="2688"/>
                </a:lnTo>
                <a:lnTo>
                  <a:pt x="8002" y="2684"/>
                </a:lnTo>
                <a:lnTo>
                  <a:pt x="8004" y="2671"/>
                </a:lnTo>
                <a:lnTo>
                  <a:pt x="8006" y="2664"/>
                </a:lnTo>
                <a:lnTo>
                  <a:pt x="8012" y="2665"/>
                </a:lnTo>
                <a:lnTo>
                  <a:pt x="8017" y="2674"/>
                </a:lnTo>
                <a:lnTo>
                  <a:pt x="8022" y="2675"/>
                </a:lnTo>
                <a:lnTo>
                  <a:pt x="8027" y="2672"/>
                </a:lnTo>
                <a:lnTo>
                  <a:pt x="8040" y="2660"/>
                </a:lnTo>
                <a:lnTo>
                  <a:pt x="8067" y="2652"/>
                </a:lnTo>
                <a:lnTo>
                  <a:pt x="8075" y="2644"/>
                </a:lnTo>
                <a:lnTo>
                  <a:pt x="8090" y="2637"/>
                </a:lnTo>
                <a:lnTo>
                  <a:pt x="8093" y="2629"/>
                </a:lnTo>
                <a:lnTo>
                  <a:pt x="8094" y="2623"/>
                </a:lnTo>
                <a:lnTo>
                  <a:pt x="8094" y="2616"/>
                </a:lnTo>
                <a:lnTo>
                  <a:pt x="8103" y="2614"/>
                </a:lnTo>
                <a:lnTo>
                  <a:pt x="8102" y="2618"/>
                </a:lnTo>
                <a:lnTo>
                  <a:pt x="8099" y="2625"/>
                </a:lnTo>
                <a:lnTo>
                  <a:pt x="8103" y="2625"/>
                </a:lnTo>
                <a:lnTo>
                  <a:pt x="8126" y="2612"/>
                </a:lnTo>
                <a:lnTo>
                  <a:pt x="8133" y="2612"/>
                </a:lnTo>
                <a:lnTo>
                  <a:pt x="8146" y="2605"/>
                </a:lnTo>
                <a:lnTo>
                  <a:pt x="8182" y="2579"/>
                </a:lnTo>
                <a:lnTo>
                  <a:pt x="8209" y="2569"/>
                </a:lnTo>
                <a:lnTo>
                  <a:pt x="8212" y="2566"/>
                </a:lnTo>
                <a:lnTo>
                  <a:pt x="8210" y="2563"/>
                </a:lnTo>
                <a:lnTo>
                  <a:pt x="8205" y="2559"/>
                </a:lnTo>
                <a:lnTo>
                  <a:pt x="8199" y="2543"/>
                </a:lnTo>
                <a:lnTo>
                  <a:pt x="8196" y="2534"/>
                </a:lnTo>
                <a:lnTo>
                  <a:pt x="8200" y="2530"/>
                </a:lnTo>
                <a:lnTo>
                  <a:pt x="8204" y="2536"/>
                </a:lnTo>
                <a:lnTo>
                  <a:pt x="8209" y="2548"/>
                </a:lnTo>
                <a:lnTo>
                  <a:pt x="8215" y="2557"/>
                </a:lnTo>
                <a:lnTo>
                  <a:pt x="8219" y="2557"/>
                </a:lnTo>
                <a:lnTo>
                  <a:pt x="8219" y="2563"/>
                </a:lnTo>
                <a:lnTo>
                  <a:pt x="8221" y="2566"/>
                </a:lnTo>
                <a:lnTo>
                  <a:pt x="8232" y="2567"/>
                </a:lnTo>
                <a:lnTo>
                  <a:pt x="8231" y="2559"/>
                </a:lnTo>
                <a:lnTo>
                  <a:pt x="8227" y="2553"/>
                </a:lnTo>
                <a:lnTo>
                  <a:pt x="8233" y="2553"/>
                </a:lnTo>
                <a:lnTo>
                  <a:pt x="8237" y="2561"/>
                </a:lnTo>
                <a:lnTo>
                  <a:pt x="8243" y="2568"/>
                </a:lnTo>
                <a:lnTo>
                  <a:pt x="8253" y="2568"/>
                </a:lnTo>
                <a:lnTo>
                  <a:pt x="8266" y="2573"/>
                </a:lnTo>
                <a:lnTo>
                  <a:pt x="8275" y="2582"/>
                </a:lnTo>
                <a:lnTo>
                  <a:pt x="8290" y="2591"/>
                </a:lnTo>
                <a:lnTo>
                  <a:pt x="8306" y="2596"/>
                </a:lnTo>
                <a:lnTo>
                  <a:pt x="8309" y="2594"/>
                </a:lnTo>
                <a:lnTo>
                  <a:pt x="8313" y="2582"/>
                </a:lnTo>
                <a:lnTo>
                  <a:pt x="8320" y="2580"/>
                </a:lnTo>
                <a:lnTo>
                  <a:pt x="8334" y="2558"/>
                </a:lnTo>
                <a:lnTo>
                  <a:pt x="8338" y="2545"/>
                </a:lnTo>
                <a:lnTo>
                  <a:pt x="8334" y="2535"/>
                </a:lnTo>
                <a:lnTo>
                  <a:pt x="8324" y="2526"/>
                </a:lnTo>
                <a:lnTo>
                  <a:pt x="8311" y="2521"/>
                </a:lnTo>
                <a:lnTo>
                  <a:pt x="8308" y="2518"/>
                </a:lnTo>
                <a:lnTo>
                  <a:pt x="8307" y="2512"/>
                </a:lnTo>
                <a:lnTo>
                  <a:pt x="8309" y="2512"/>
                </a:lnTo>
                <a:lnTo>
                  <a:pt x="8316" y="2509"/>
                </a:lnTo>
                <a:lnTo>
                  <a:pt x="8327" y="2510"/>
                </a:lnTo>
                <a:lnTo>
                  <a:pt x="8332" y="2507"/>
                </a:lnTo>
                <a:lnTo>
                  <a:pt x="8324" y="2491"/>
                </a:lnTo>
                <a:lnTo>
                  <a:pt x="8317" y="2491"/>
                </a:lnTo>
                <a:lnTo>
                  <a:pt x="8308" y="2478"/>
                </a:lnTo>
                <a:lnTo>
                  <a:pt x="8301" y="2464"/>
                </a:lnTo>
                <a:lnTo>
                  <a:pt x="8297" y="2443"/>
                </a:lnTo>
                <a:lnTo>
                  <a:pt x="8295" y="2435"/>
                </a:lnTo>
                <a:lnTo>
                  <a:pt x="8291" y="2396"/>
                </a:lnTo>
                <a:lnTo>
                  <a:pt x="8280" y="2402"/>
                </a:lnTo>
                <a:lnTo>
                  <a:pt x="8271" y="2390"/>
                </a:lnTo>
                <a:lnTo>
                  <a:pt x="8270" y="2384"/>
                </a:lnTo>
                <a:lnTo>
                  <a:pt x="8280" y="2381"/>
                </a:lnTo>
                <a:lnTo>
                  <a:pt x="8284" y="2384"/>
                </a:lnTo>
                <a:lnTo>
                  <a:pt x="8280" y="2369"/>
                </a:lnTo>
                <a:lnTo>
                  <a:pt x="8273" y="2347"/>
                </a:lnTo>
                <a:lnTo>
                  <a:pt x="8266" y="2359"/>
                </a:lnTo>
                <a:lnTo>
                  <a:pt x="8260" y="2363"/>
                </a:lnTo>
                <a:lnTo>
                  <a:pt x="8249" y="2358"/>
                </a:lnTo>
                <a:lnTo>
                  <a:pt x="8242" y="2349"/>
                </a:lnTo>
                <a:lnTo>
                  <a:pt x="8231" y="2346"/>
                </a:lnTo>
                <a:lnTo>
                  <a:pt x="8222" y="2335"/>
                </a:lnTo>
                <a:lnTo>
                  <a:pt x="8221" y="2321"/>
                </a:lnTo>
                <a:lnTo>
                  <a:pt x="8221" y="2311"/>
                </a:lnTo>
                <a:lnTo>
                  <a:pt x="8222" y="2300"/>
                </a:lnTo>
                <a:lnTo>
                  <a:pt x="8230" y="2292"/>
                </a:lnTo>
                <a:lnTo>
                  <a:pt x="8239" y="2300"/>
                </a:lnTo>
                <a:lnTo>
                  <a:pt x="8258" y="2305"/>
                </a:lnTo>
                <a:lnTo>
                  <a:pt x="8268" y="2298"/>
                </a:lnTo>
                <a:lnTo>
                  <a:pt x="8266" y="2302"/>
                </a:lnTo>
                <a:lnTo>
                  <a:pt x="8271" y="2309"/>
                </a:lnTo>
                <a:lnTo>
                  <a:pt x="8289" y="2305"/>
                </a:lnTo>
                <a:lnTo>
                  <a:pt x="8285" y="2314"/>
                </a:lnTo>
                <a:lnTo>
                  <a:pt x="8286" y="2319"/>
                </a:lnTo>
                <a:lnTo>
                  <a:pt x="8298" y="2310"/>
                </a:lnTo>
                <a:lnTo>
                  <a:pt x="8306" y="2299"/>
                </a:lnTo>
                <a:lnTo>
                  <a:pt x="8320" y="2292"/>
                </a:lnTo>
                <a:lnTo>
                  <a:pt x="8335" y="2288"/>
                </a:lnTo>
                <a:lnTo>
                  <a:pt x="8355" y="2263"/>
                </a:lnTo>
                <a:lnTo>
                  <a:pt x="8363" y="2256"/>
                </a:lnTo>
                <a:lnTo>
                  <a:pt x="8363" y="2254"/>
                </a:lnTo>
                <a:lnTo>
                  <a:pt x="8377" y="2243"/>
                </a:lnTo>
                <a:lnTo>
                  <a:pt x="8393" y="2219"/>
                </a:lnTo>
                <a:lnTo>
                  <a:pt x="8395" y="2204"/>
                </a:lnTo>
                <a:lnTo>
                  <a:pt x="8404" y="2193"/>
                </a:lnTo>
                <a:lnTo>
                  <a:pt x="8403" y="2179"/>
                </a:lnTo>
                <a:lnTo>
                  <a:pt x="8390" y="2170"/>
                </a:lnTo>
                <a:lnTo>
                  <a:pt x="8373" y="2149"/>
                </a:lnTo>
                <a:lnTo>
                  <a:pt x="8372" y="2130"/>
                </a:lnTo>
                <a:lnTo>
                  <a:pt x="8370" y="2115"/>
                </a:lnTo>
                <a:lnTo>
                  <a:pt x="8378" y="2115"/>
                </a:lnTo>
                <a:lnTo>
                  <a:pt x="8384" y="2111"/>
                </a:lnTo>
                <a:lnTo>
                  <a:pt x="8389" y="2119"/>
                </a:lnTo>
                <a:lnTo>
                  <a:pt x="8402" y="2112"/>
                </a:lnTo>
                <a:lnTo>
                  <a:pt x="8400" y="2088"/>
                </a:lnTo>
                <a:lnTo>
                  <a:pt x="8408" y="2095"/>
                </a:lnTo>
                <a:lnTo>
                  <a:pt x="8410" y="2085"/>
                </a:lnTo>
                <a:lnTo>
                  <a:pt x="8413" y="2096"/>
                </a:lnTo>
                <a:lnTo>
                  <a:pt x="8424" y="2110"/>
                </a:lnTo>
                <a:lnTo>
                  <a:pt x="8431" y="2107"/>
                </a:lnTo>
                <a:lnTo>
                  <a:pt x="8437" y="2095"/>
                </a:lnTo>
                <a:lnTo>
                  <a:pt x="8440" y="2085"/>
                </a:lnTo>
                <a:lnTo>
                  <a:pt x="8446" y="2084"/>
                </a:lnTo>
                <a:lnTo>
                  <a:pt x="8447" y="2087"/>
                </a:lnTo>
                <a:lnTo>
                  <a:pt x="8443" y="2106"/>
                </a:lnTo>
                <a:lnTo>
                  <a:pt x="8445" y="2120"/>
                </a:lnTo>
                <a:lnTo>
                  <a:pt x="8436" y="2126"/>
                </a:lnTo>
                <a:lnTo>
                  <a:pt x="8430" y="2126"/>
                </a:lnTo>
                <a:lnTo>
                  <a:pt x="8422" y="2123"/>
                </a:lnTo>
                <a:lnTo>
                  <a:pt x="8427" y="2137"/>
                </a:lnTo>
                <a:lnTo>
                  <a:pt x="8432" y="2147"/>
                </a:lnTo>
                <a:lnTo>
                  <a:pt x="8437" y="2158"/>
                </a:lnTo>
                <a:lnTo>
                  <a:pt x="8443" y="2159"/>
                </a:lnTo>
                <a:lnTo>
                  <a:pt x="8448" y="2173"/>
                </a:lnTo>
                <a:lnTo>
                  <a:pt x="8448" y="2190"/>
                </a:lnTo>
                <a:lnTo>
                  <a:pt x="8459" y="2195"/>
                </a:lnTo>
                <a:lnTo>
                  <a:pt x="8473" y="2195"/>
                </a:lnTo>
                <a:lnTo>
                  <a:pt x="8491" y="2200"/>
                </a:lnTo>
                <a:lnTo>
                  <a:pt x="8511" y="2193"/>
                </a:lnTo>
                <a:lnTo>
                  <a:pt x="8516" y="2185"/>
                </a:lnTo>
                <a:lnTo>
                  <a:pt x="8526" y="2184"/>
                </a:lnTo>
                <a:lnTo>
                  <a:pt x="8546" y="2187"/>
                </a:lnTo>
                <a:lnTo>
                  <a:pt x="8556" y="2185"/>
                </a:lnTo>
                <a:lnTo>
                  <a:pt x="8564" y="2192"/>
                </a:lnTo>
                <a:lnTo>
                  <a:pt x="8569" y="2200"/>
                </a:lnTo>
                <a:lnTo>
                  <a:pt x="8578" y="2200"/>
                </a:lnTo>
                <a:lnTo>
                  <a:pt x="8589" y="2204"/>
                </a:lnTo>
                <a:lnTo>
                  <a:pt x="8588" y="2222"/>
                </a:lnTo>
                <a:lnTo>
                  <a:pt x="8593" y="2233"/>
                </a:lnTo>
                <a:lnTo>
                  <a:pt x="8593" y="2247"/>
                </a:lnTo>
                <a:lnTo>
                  <a:pt x="8591" y="2259"/>
                </a:lnTo>
                <a:lnTo>
                  <a:pt x="8613" y="2278"/>
                </a:lnTo>
                <a:lnTo>
                  <a:pt x="8618" y="2286"/>
                </a:lnTo>
                <a:lnTo>
                  <a:pt x="8619" y="2293"/>
                </a:lnTo>
                <a:lnTo>
                  <a:pt x="8630" y="2294"/>
                </a:lnTo>
                <a:lnTo>
                  <a:pt x="8640" y="2299"/>
                </a:lnTo>
                <a:lnTo>
                  <a:pt x="8645" y="2298"/>
                </a:lnTo>
                <a:lnTo>
                  <a:pt x="8637" y="2292"/>
                </a:lnTo>
                <a:lnTo>
                  <a:pt x="8644" y="2281"/>
                </a:lnTo>
                <a:lnTo>
                  <a:pt x="8646" y="2287"/>
                </a:lnTo>
                <a:lnTo>
                  <a:pt x="8656" y="2288"/>
                </a:lnTo>
                <a:lnTo>
                  <a:pt x="8656" y="2272"/>
                </a:lnTo>
                <a:lnTo>
                  <a:pt x="8660" y="2266"/>
                </a:lnTo>
                <a:lnTo>
                  <a:pt x="8661" y="2270"/>
                </a:lnTo>
                <a:lnTo>
                  <a:pt x="8660" y="2286"/>
                </a:lnTo>
                <a:lnTo>
                  <a:pt x="8652" y="2295"/>
                </a:lnTo>
                <a:lnTo>
                  <a:pt x="8668" y="2309"/>
                </a:lnTo>
                <a:lnTo>
                  <a:pt x="8678" y="2309"/>
                </a:lnTo>
                <a:lnTo>
                  <a:pt x="8684" y="2313"/>
                </a:lnTo>
                <a:lnTo>
                  <a:pt x="8682" y="2319"/>
                </a:lnTo>
                <a:lnTo>
                  <a:pt x="8693" y="2329"/>
                </a:lnTo>
                <a:lnTo>
                  <a:pt x="8693" y="2340"/>
                </a:lnTo>
                <a:lnTo>
                  <a:pt x="8705" y="2340"/>
                </a:lnTo>
                <a:lnTo>
                  <a:pt x="8709" y="2330"/>
                </a:lnTo>
                <a:lnTo>
                  <a:pt x="8707" y="2345"/>
                </a:lnTo>
                <a:lnTo>
                  <a:pt x="8718" y="2348"/>
                </a:lnTo>
                <a:lnTo>
                  <a:pt x="8727" y="2343"/>
                </a:lnTo>
                <a:lnTo>
                  <a:pt x="8731" y="2331"/>
                </a:lnTo>
                <a:lnTo>
                  <a:pt x="8732" y="2317"/>
                </a:lnTo>
                <a:lnTo>
                  <a:pt x="8737" y="2324"/>
                </a:lnTo>
                <a:lnTo>
                  <a:pt x="8736" y="2332"/>
                </a:lnTo>
                <a:lnTo>
                  <a:pt x="8728" y="2351"/>
                </a:lnTo>
                <a:lnTo>
                  <a:pt x="8736" y="2358"/>
                </a:lnTo>
                <a:lnTo>
                  <a:pt x="8744" y="2360"/>
                </a:lnTo>
                <a:lnTo>
                  <a:pt x="8749" y="2359"/>
                </a:lnTo>
                <a:lnTo>
                  <a:pt x="8757" y="2352"/>
                </a:lnTo>
                <a:lnTo>
                  <a:pt x="8757" y="2335"/>
                </a:lnTo>
                <a:lnTo>
                  <a:pt x="8747" y="2333"/>
                </a:lnTo>
                <a:lnTo>
                  <a:pt x="8746" y="2329"/>
                </a:lnTo>
                <a:lnTo>
                  <a:pt x="8755" y="2326"/>
                </a:lnTo>
                <a:lnTo>
                  <a:pt x="8764" y="2331"/>
                </a:lnTo>
                <a:lnTo>
                  <a:pt x="8773" y="2341"/>
                </a:lnTo>
                <a:lnTo>
                  <a:pt x="8785" y="2337"/>
                </a:lnTo>
                <a:lnTo>
                  <a:pt x="8776" y="2319"/>
                </a:lnTo>
                <a:lnTo>
                  <a:pt x="8776" y="2315"/>
                </a:lnTo>
                <a:lnTo>
                  <a:pt x="8770" y="2309"/>
                </a:lnTo>
                <a:lnTo>
                  <a:pt x="8758" y="2311"/>
                </a:lnTo>
                <a:lnTo>
                  <a:pt x="8758" y="2309"/>
                </a:lnTo>
                <a:lnTo>
                  <a:pt x="8752" y="2305"/>
                </a:lnTo>
                <a:lnTo>
                  <a:pt x="8750" y="2300"/>
                </a:lnTo>
                <a:lnTo>
                  <a:pt x="8761" y="2299"/>
                </a:lnTo>
                <a:lnTo>
                  <a:pt x="8764" y="2293"/>
                </a:lnTo>
                <a:lnTo>
                  <a:pt x="8758" y="2287"/>
                </a:lnTo>
                <a:lnTo>
                  <a:pt x="8744" y="2290"/>
                </a:lnTo>
                <a:lnTo>
                  <a:pt x="8753" y="2283"/>
                </a:lnTo>
                <a:lnTo>
                  <a:pt x="8765" y="2283"/>
                </a:lnTo>
                <a:lnTo>
                  <a:pt x="8770" y="2278"/>
                </a:lnTo>
                <a:lnTo>
                  <a:pt x="8769" y="2270"/>
                </a:lnTo>
                <a:lnTo>
                  <a:pt x="8779" y="2276"/>
                </a:lnTo>
                <a:lnTo>
                  <a:pt x="8801" y="2256"/>
                </a:lnTo>
                <a:lnTo>
                  <a:pt x="8796" y="2249"/>
                </a:lnTo>
                <a:lnTo>
                  <a:pt x="8790" y="2236"/>
                </a:lnTo>
                <a:lnTo>
                  <a:pt x="8780" y="2238"/>
                </a:lnTo>
                <a:lnTo>
                  <a:pt x="8769" y="2233"/>
                </a:lnTo>
                <a:lnTo>
                  <a:pt x="8795" y="2232"/>
                </a:lnTo>
                <a:lnTo>
                  <a:pt x="8792" y="2220"/>
                </a:lnTo>
                <a:lnTo>
                  <a:pt x="8796" y="2209"/>
                </a:lnTo>
                <a:lnTo>
                  <a:pt x="8811" y="2197"/>
                </a:lnTo>
                <a:lnTo>
                  <a:pt x="8824" y="2195"/>
                </a:lnTo>
                <a:lnTo>
                  <a:pt x="8841" y="2201"/>
                </a:lnTo>
                <a:lnTo>
                  <a:pt x="8852" y="2201"/>
                </a:lnTo>
                <a:lnTo>
                  <a:pt x="8857" y="2195"/>
                </a:lnTo>
                <a:lnTo>
                  <a:pt x="8854" y="2186"/>
                </a:lnTo>
                <a:lnTo>
                  <a:pt x="8839" y="2176"/>
                </a:lnTo>
                <a:lnTo>
                  <a:pt x="8835" y="2160"/>
                </a:lnTo>
                <a:lnTo>
                  <a:pt x="8840" y="2153"/>
                </a:lnTo>
                <a:lnTo>
                  <a:pt x="8850" y="2166"/>
                </a:lnTo>
                <a:lnTo>
                  <a:pt x="8861" y="2173"/>
                </a:lnTo>
                <a:lnTo>
                  <a:pt x="8867" y="2182"/>
                </a:lnTo>
                <a:lnTo>
                  <a:pt x="8881" y="2184"/>
                </a:lnTo>
                <a:lnTo>
                  <a:pt x="8883" y="2174"/>
                </a:lnTo>
                <a:lnTo>
                  <a:pt x="8882" y="2164"/>
                </a:lnTo>
                <a:lnTo>
                  <a:pt x="8886" y="2142"/>
                </a:lnTo>
                <a:lnTo>
                  <a:pt x="8898" y="2137"/>
                </a:lnTo>
                <a:lnTo>
                  <a:pt x="8906" y="2126"/>
                </a:lnTo>
                <a:lnTo>
                  <a:pt x="8916" y="2125"/>
                </a:lnTo>
                <a:lnTo>
                  <a:pt x="8926" y="2127"/>
                </a:lnTo>
                <a:lnTo>
                  <a:pt x="8931" y="2116"/>
                </a:lnTo>
                <a:lnTo>
                  <a:pt x="8921" y="2114"/>
                </a:lnTo>
                <a:lnTo>
                  <a:pt x="8917" y="2116"/>
                </a:lnTo>
                <a:lnTo>
                  <a:pt x="8909" y="2110"/>
                </a:lnTo>
                <a:lnTo>
                  <a:pt x="8902" y="2109"/>
                </a:lnTo>
                <a:lnTo>
                  <a:pt x="8904" y="2101"/>
                </a:lnTo>
                <a:lnTo>
                  <a:pt x="8895" y="2091"/>
                </a:lnTo>
                <a:lnTo>
                  <a:pt x="8883" y="2104"/>
                </a:lnTo>
                <a:lnTo>
                  <a:pt x="8878" y="2098"/>
                </a:lnTo>
                <a:lnTo>
                  <a:pt x="8886" y="2093"/>
                </a:lnTo>
                <a:lnTo>
                  <a:pt x="8886" y="2089"/>
                </a:lnTo>
                <a:lnTo>
                  <a:pt x="8874" y="2078"/>
                </a:lnTo>
                <a:lnTo>
                  <a:pt x="8862" y="2071"/>
                </a:lnTo>
                <a:lnTo>
                  <a:pt x="8856" y="2058"/>
                </a:lnTo>
                <a:lnTo>
                  <a:pt x="8841" y="2046"/>
                </a:lnTo>
                <a:lnTo>
                  <a:pt x="8834" y="2035"/>
                </a:lnTo>
                <a:lnTo>
                  <a:pt x="8834" y="2026"/>
                </a:lnTo>
                <a:lnTo>
                  <a:pt x="8823" y="2020"/>
                </a:lnTo>
                <a:lnTo>
                  <a:pt x="8819" y="2013"/>
                </a:lnTo>
                <a:lnTo>
                  <a:pt x="8817" y="2002"/>
                </a:lnTo>
                <a:lnTo>
                  <a:pt x="8769" y="1992"/>
                </a:lnTo>
                <a:lnTo>
                  <a:pt x="8759" y="1996"/>
                </a:lnTo>
                <a:lnTo>
                  <a:pt x="8781" y="2002"/>
                </a:lnTo>
                <a:lnTo>
                  <a:pt x="8777" y="2009"/>
                </a:lnTo>
                <a:lnTo>
                  <a:pt x="8766" y="2010"/>
                </a:lnTo>
                <a:lnTo>
                  <a:pt x="8755" y="2008"/>
                </a:lnTo>
                <a:lnTo>
                  <a:pt x="8737" y="1997"/>
                </a:lnTo>
                <a:lnTo>
                  <a:pt x="8741" y="2010"/>
                </a:lnTo>
                <a:lnTo>
                  <a:pt x="8737" y="2019"/>
                </a:lnTo>
                <a:lnTo>
                  <a:pt x="8732" y="2019"/>
                </a:lnTo>
                <a:lnTo>
                  <a:pt x="8728" y="2009"/>
                </a:lnTo>
                <a:lnTo>
                  <a:pt x="8723" y="2002"/>
                </a:lnTo>
                <a:lnTo>
                  <a:pt x="8726" y="1992"/>
                </a:lnTo>
                <a:lnTo>
                  <a:pt x="8734" y="1990"/>
                </a:lnTo>
                <a:lnTo>
                  <a:pt x="8723" y="1983"/>
                </a:lnTo>
                <a:lnTo>
                  <a:pt x="8717" y="1983"/>
                </a:lnTo>
                <a:lnTo>
                  <a:pt x="8715" y="1977"/>
                </a:lnTo>
                <a:lnTo>
                  <a:pt x="8707" y="1975"/>
                </a:lnTo>
                <a:lnTo>
                  <a:pt x="8709" y="1982"/>
                </a:lnTo>
                <a:lnTo>
                  <a:pt x="8704" y="1993"/>
                </a:lnTo>
                <a:lnTo>
                  <a:pt x="8700" y="1991"/>
                </a:lnTo>
                <a:lnTo>
                  <a:pt x="8698" y="1985"/>
                </a:lnTo>
                <a:lnTo>
                  <a:pt x="8685" y="1981"/>
                </a:lnTo>
                <a:lnTo>
                  <a:pt x="8674" y="1982"/>
                </a:lnTo>
                <a:lnTo>
                  <a:pt x="8663" y="1987"/>
                </a:lnTo>
                <a:lnTo>
                  <a:pt x="8668" y="1994"/>
                </a:lnTo>
                <a:lnTo>
                  <a:pt x="8671" y="1987"/>
                </a:lnTo>
                <a:lnTo>
                  <a:pt x="8683" y="1983"/>
                </a:lnTo>
                <a:lnTo>
                  <a:pt x="8684" y="1988"/>
                </a:lnTo>
                <a:lnTo>
                  <a:pt x="8677" y="1992"/>
                </a:lnTo>
                <a:lnTo>
                  <a:pt x="8690" y="1997"/>
                </a:lnTo>
                <a:lnTo>
                  <a:pt x="8690" y="2023"/>
                </a:lnTo>
                <a:lnTo>
                  <a:pt x="8685" y="2046"/>
                </a:lnTo>
                <a:lnTo>
                  <a:pt x="8693" y="2048"/>
                </a:lnTo>
                <a:lnTo>
                  <a:pt x="8696" y="2044"/>
                </a:lnTo>
                <a:lnTo>
                  <a:pt x="8700" y="2047"/>
                </a:lnTo>
                <a:lnTo>
                  <a:pt x="8706" y="2060"/>
                </a:lnTo>
                <a:lnTo>
                  <a:pt x="8706" y="2069"/>
                </a:lnTo>
                <a:lnTo>
                  <a:pt x="8704" y="2079"/>
                </a:lnTo>
                <a:lnTo>
                  <a:pt x="8696" y="2080"/>
                </a:lnTo>
                <a:lnTo>
                  <a:pt x="8693" y="2088"/>
                </a:lnTo>
                <a:lnTo>
                  <a:pt x="8693" y="2080"/>
                </a:lnTo>
                <a:lnTo>
                  <a:pt x="8695" y="2076"/>
                </a:lnTo>
                <a:lnTo>
                  <a:pt x="8695" y="2061"/>
                </a:lnTo>
                <a:lnTo>
                  <a:pt x="8683" y="2056"/>
                </a:lnTo>
                <a:lnTo>
                  <a:pt x="8673" y="2057"/>
                </a:lnTo>
                <a:lnTo>
                  <a:pt x="8671" y="2047"/>
                </a:lnTo>
                <a:lnTo>
                  <a:pt x="8672" y="2041"/>
                </a:lnTo>
                <a:lnTo>
                  <a:pt x="8660" y="2034"/>
                </a:lnTo>
                <a:lnTo>
                  <a:pt x="8655" y="2025"/>
                </a:lnTo>
                <a:lnTo>
                  <a:pt x="8657" y="2013"/>
                </a:lnTo>
                <a:lnTo>
                  <a:pt x="8656" y="2002"/>
                </a:lnTo>
                <a:lnTo>
                  <a:pt x="8650" y="1987"/>
                </a:lnTo>
                <a:lnTo>
                  <a:pt x="8647" y="1971"/>
                </a:lnTo>
                <a:lnTo>
                  <a:pt x="8642" y="1949"/>
                </a:lnTo>
                <a:lnTo>
                  <a:pt x="8637" y="1940"/>
                </a:lnTo>
                <a:lnTo>
                  <a:pt x="8640" y="1932"/>
                </a:lnTo>
                <a:lnTo>
                  <a:pt x="8647" y="1940"/>
                </a:lnTo>
                <a:lnTo>
                  <a:pt x="8648" y="1951"/>
                </a:lnTo>
                <a:lnTo>
                  <a:pt x="8651" y="1947"/>
                </a:lnTo>
                <a:lnTo>
                  <a:pt x="8647" y="1938"/>
                </a:lnTo>
                <a:lnTo>
                  <a:pt x="8623" y="1920"/>
                </a:lnTo>
                <a:lnTo>
                  <a:pt x="8619" y="1906"/>
                </a:lnTo>
                <a:lnTo>
                  <a:pt x="8618" y="1897"/>
                </a:lnTo>
                <a:lnTo>
                  <a:pt x="8592" y="1884"/>
                </a:lnTo>
                <a:lnTo>
                  <a:pt x="8588" y="1886"/>
                </a:lnTo>
                <a:lnTo>
                  <a:pt x="8592" y="1897"/>
                </a:lnTo>
                <a:lnTo>
                  <a:pt x="8599" y="1910"/>
                </a:lnTo>
                <a:lnTo>
                  <a:pt x="8605" y="1916"/>
                </a:lnTo>
                <a:lnTo>
                  <a:pt x="8610" y="1916"/>
                </a:lnTo>
                <a:lnTo>
                  <a:pt x="8615" y="1923"/>
                </a:lnTo>
                <a:lnTo>
                  <a:pt x="8617" y="1932"/>
                </a:lnTo>
                <a:lnTo>
                  <a:pt x="8608" y="1928"/>
                </a:lnTo>
                <a:lnTo>
                  <a:pt x="8578" y="1906"/>
                </a:lnTo>
                <a:lnTo>
                  <a:pt x="8569" y="1904"/>
                </a:lnTo>
                <a:lnTo>
                  <a:pt x="8559" y="1897"/>
                </a:lnTo>
                <a:lnTo>
                  <a:pt x="8564" y="1891"/>
                </a:lnTo>
                <a:lnTo>
                  <a:pt x="8574" y="1889"/>
                </a:lnTo>
                <a:lnTo>
                  <a:pt x="8575" y="1879"/>
                </a:lnTo>
                <a:lnTo>
                  <a:pt x="8577" y="1874"/>
                </a:lnTo>
                <a:lnTo>
                  <a:pt x="8556" y="1869"/>
                </a:lnTo>
                <a:lnTo>
                  <a:pt x="8545" y="1869"/>
                </a:lnTo>
                <a:lnTo>
                  <a:pt x="8538" y="1863"/>
                </a:lnTo>
                <a:lnTo>
                  <a:pt x="8527" y="1859"/>
                </a:lnTo>
                <a:lnTo>
                  <a:pt x="8532" y="1852"/>
                </a:lnTo>
                <a:lnTo>
                  <a:pt x="8537" y="1851"/>
                </a:lnTo>
                <a:lnTo>
                  <a:pt x="8534" y="1845"/>
                </a:lnTo>
                <a:lnTo>
                  <a:pt x="8532" y="1836"/>
                </a:lnTo>
                <a:lnTo>
                  <a:pt x="8515" y="1836"/>
                </a:lnTo>
                <a:lnTo>
                  <a:pt x="8517" y="1829"/>
                </a:lnTo>
                <a:lnTo>
                  <a:pt x="8510" y="1818"/>
                </a:lnTo>
                <a:lnTo>
                  <a:pt x="8501" y="1820"/>
                </a:lnTo>
                <a:lnTo>
                  <a:pt x="8501" y="1816"/>
                </a:lnTo>
                <a:lnTo>
                  <a:pt x="8489" y="1808"/>
                </a:lnTo>
                <a:lnTo>
                  <a:pt x="8470" y="1816"/>
                </a:lnTo>
                <a:lnTo>
                  <a:pt x="8469" y="1810"/>
                </a:lnTo>
                <a:lnTo>
                  <a:pt x="8472" y="1802"/>
                </a:lnTo>
                <a:lnTo>
                  <a:pt x="8470" y="1795"/>
                </a:lnTo>
                <a:lnTo>
                  <a:pt x="8465" y="1787"/>
                </a:lnTo>
                <a:lnTo>
                  <a:pt x="8453" y="1776"/>
                </a:lnTo>
                <a:lnTo>
                  <a:pt x="8463" y="1789"/>
                </a:lnTo>
                <a:lnTo>
                  <a:pt x="8448" y="1782"/>
                </a:lnTo>
                <a:lnTo>
                  <a:pt x="8442" y="1782"/>
                </a:lnTo>
                <a:lnTo>
                  <a:pt x="8433" y="1773"/>
                </a:lnTo>
                <a:lnTo>
                  <a:pt x="8431" y="1752"/>
                </a:lnTo>
                <a:lnTo>
                  <a:pt x="8425" y="1740"/>
                </a:lnTo>
                <a:lnTo>
                  <a:pt x="8419" y="1740"/>
                </a:lnTo>
                <a:lnTo>
                  <a:pt x="8394" y="1729"/>
                </a:lnTo>
                <a:lnTo>
                  <a:pt x="8387" y="1721"/>
                </a:lnTo>
                <a:lnTo>
                  <a:pt x="8375" y="1722"/>
                </a:lnTo>
                <a:lnTo>
                  <a:pt x="8363" y="1716"/>
                </a:lnTo>
                <a:lnTo>
                  <a:pt x="8363" y="1716"/>
                </a:lnTo>
                <a:lnTo>
                  <a:pt x="8317" y="1666"/>
                </a:lnTo>
                <a:lnTo>
                  <a:pt x="8295" y="1652"/>
                </a:lnTo>
                <a:lnTo>
                  <a:pt x="8282" y="1648"/>
                </a:lnTo>
                <a:lnTo>
                  <a:pt x="8276" y="1637"/>
                </a:lnTo>
                <a:lnTo>
                  <a:pt x="8271" y="1641"/>
                </a:lnTo>
                <a:lnTo>
                  <a:pt x="8234" y="1622"/>
                </a:lnTo>
                <a:lnTo>
                  <a:pt x="8220" y="1606"/>
                </a:lnTo>
                <a:lnTo>
                  <a:pt x="8212" y="1609"/>
                </a:lnTo>
                <a:lnTo>
                  <a:pt x="8191" y="1599"/>
                </a:lnTo>
                <a:lnTo>
                  <a:pt x="8179" y="1598"/>
                </a:lnTo>
                <a:lnTo>
                  <a:pt x="8150" y="1569"/>
                </a:lnTo>
                <a:lnTo>
                  <a:pt x="8137" y="1567"/>
                </a:lnTo>
                <a:lnTo>
                  <a:pt x="8086" y="1566"/>
                </a:lnTo>
                <a:lnTo>
                  <a:pt x="8081" y="1571"/>
                </a:lnTo>
                <a:lnTo>
                  <a:pt x="8066" y="1574"/>
                </a:lnTo>
                <a:lnTo>
                  <a:pt x="8056" y="1568"/>
                </a:lnTo>
                <a:lnTo>
                  <a:pt x="8042" y="1563"/>
                </a:lnTo>
                <a:lnTo>
                  <a:pt x="8028" y="1567"/>
                </a:lnTo>
                <a:lnTo>
                  <a:pt x="8005" y="1565"/>
                </a:lnTo>
                <a:lnTo>
                  <a:pt x="7992" y="1571"/>
                </a:lnTo>
                <a:lnTo>
                  <a:pt x="7978" y="1568"/>
                </a:lnTo>
                <a:lnTo>
                  <a:pt x="7952" y="1553"/>
                </a:lnTo>
                <a:lnTo>
                  <a:pt x="7945" y="1556"/>
                </a:lnTo>
                <a:lnTo>
                  <a:pt x="7877" y="1539"/>
                </a:lnTo>
                <a:lnTo>
                  <a:pt x="7850" y="1539"/>
                </a:lnTo>
                <a:lnTo>
                  <a:pt x="7840" y="1545"/>
                </a:lnTo>
                <a:lnTo>
                  <a:pt x="7839" y="1557"/>
                </a:lnTo>
                <a:lnTo>
                  <a:pt x="7843" y="1567"/>
                </a:lnTo>
                <a:lnTo>
                  <a:pt x="7841" y="1589"/>
                </a:lnTo>
                <a:lnTo>
                  <a:pt x="7824" y="1595"/>
                </a:lnTo>
                <a:lnTo>
                  <a:pt x="7819" y="1608"/>
                </a:lnTo>
                <a:lnTo>
                  <a:pt x="7849" y="1615"/>
                </a:lnTo>
                <a:lnTo>
                  <a:pt x="7860" y="1651"/>
                </a:lnTo>
                <a:lnTo>
                  <a:pt x="7866" y="1657"/>
                </a:lnTo>
                <a:lnTo>
                  <a:pt x="7866" y="1666"/>
                </a:lnTo>
                <a:lnTo>
                  <a:pt x="7871" y="1689"/>
                </a:lnTo>
                <a:lnTo>
                  <a:pt x="7840" y="1725"/>
                </a:lnTo>
                <a:lnTo>
                  <a:pt x="7820" y="1739"/>
                </a:lnTo>
                <a:lnTo>
                  <a:pt x="7797" y="1738"/>
                </a:lnTo>
                <a:lnTo>
                  <a:pt x="7790" y="1733"/>
                </a:lnTo>
                <a:lnTo>
                  <a:pt x="7782" y="1711"/>
                </a:lnTo>
                <a:lnTo>
                  <a:pt x="7777" y="1700"/>
                </a:lnTo>
                <a:lnTo>
                  <a:pt x="7762" y="1690"/>
                </a:lnTo>
                <a:lnTo>
                  <a:pt x="7760" y="1684"/>
                </a:lnTo>
                <a:lnTo>
                  <a:pt x="7750" y="1678"/>
                </a:lnTo>
                <a:lnTo>
                  <a:pt x="7727" y="1675"/>
                </a:lnTo>
                <a:lnTo>
                  <a:pt x="7721" y="1670"/>
                </a:lnTo>
                <a:lnTo>
                  <a:pt x="7719" y="1663"/>
                </a:lnTo>
                <a:lnTo>
                  <a:pt x="7717" y="1655"/>
                </a:lnTo>
                <a:lnTo>
                  <a:pt x="7720" y="1625"/>
                </a:lnTo>
                <a:lnTo>
                  <a:pt x="7716" y="1614"/>
                </a:lnTo>
                <a:lnTo>
                  <a:pt x="7698" y="1608"/>
                </a:lnTo>
                <a:lnTo>
                  <a:pt x="7700" y="1598"/>
                </a:lnTo>
                <a:lnTo>
                  <a:pt x="7707" y="1595"/>
                </a:lnTo>
                <a:lnTo>
                  <a:pt x="7706" y="1590"/>
                </a:lnTo>
                <a:lnTo>
                  <a:pt x="7693" y="1582"/>
                </a:lnTo>
                <a:lnTo>
                  <a:pt x="7685" y="1584"/>
                </a:lnTo>
                <a:lnTo>
                  <a:pt x="7679" y="1590"/>
                </a:lnTo>
                <a:lnTo>
                  <a:pt x="7650" y="1627"/>
                </a:lnTo>
                <a:lnTo>
                  <a:pt x="7641" y="1628"/>
                </a:lnTo>
                <a:lnTo>
                  <a:pt x="7635" y="1626"/>
                </a:lnTo>
                <a:lnTo>
                  <a:pt x="7613" y="1626"/>
                </a:lnTo>
                <a:lnTo>
                  <a:pt x="7591" y="1614"/>
                </a:lnTo>
                <a:lnTo>
                  <a:pt x="7559" y="1610"/>
                </a:lnTo>
                <a:lnTo>
                  <a:pt x="7547" y="1614"/>
                </a:lnTo>
                <a:lnTo>
                  <a:pt x="7544" y="1617"/>
                </a:lnTo>
                <a:lnTo>
                  <a:pt x="7542" y="1614"/>
                </a:lnTo>
                <a:lnTo>
                  <a:pt x="7518" y="1616"/>
                </a:lnTo>
                <a:lnTo>
                  <a:pt x="7504" y="1606"/>
                </a:lnTo>
                <a:lnTo>
                  <a:pt x="7489" y="1582"/>
                </a:lnTo>
                <a:lnTo>
                  <a:pt x="7469" y="1594"/>
                </a:lnTo>
                <a:lnTo>
                  <a:pt x="7438" y="1590"/>
                </a:lnTo>
                <a:lnTo>
                  <a:pt x="7420" y="1600"/>
                </a:lnTo>
                <a:lnTo>
                  <a:pt x="7405" y="1594"/>
                </a:lnTo>
                <a:lnTo>
                  <a:pt x="7398" y="1594"/>
                </a:lnTo>
                <a:lnTo>
                  <a:pt x="7393" y="1599"/>
                </a:lnTo>
                <a:lnTo>
                  <a:pt x="7389" y="1606"/>
                </a:lnTo>
                <a:lnTo>
                  <a:pt x="7382" y="1606"/>
                </a:lnTo>
                <a:lnTo>
                  <a:pt x="7378" y="1623"/>
                </a:lnTo>
                <a:lnTo>
                  <a:pt x="7362" y="1622"/>
                </a:lnTo>
                <a:lnTo>
                  <a:pt x="7356" y="1635"/>
                </a:lnTo>
                <a:lnTo>
                  <a:pt x="7346" y="1646"/>
                </a:lnTo>
                <a:lnTo>
                  <a:pt x="7338" y="1643"/>
                </a:lnTo>
                <a:lnTo>
                  <a:pt x="7339" y="1626"/>
                </a:lnTo>
                <a:lnTo>
                  <a:pt x="7336" y="1616"/>
                </a:lnTo>
                <a:lnTo>
                  <a:pt x="7327" y="1620"/>
                </a:lnTo>
                <a:lnTo>
                  <a:pt x="7322" y="1617"/>
                </a:lnTo>
                <a:lnTo>
                  <a:pt x="7314" y="1605"/>
                </a:lnTo>
                <a:lnTo>
                  <a:pt x="7306" y="1596"/>
                </a:lnTo>
                <a:lnTo>
                  <a:pt x="7293" y="1590"/>
                </a:lnTo>
                <a:lnTo>
                  <a:pt x="7284" y="1590"/>
                </a:lnTo>
                <a:lnTo>
                  <a:pt x="7273" y="1590"/>
                </a:lnTo>
                <a:lnTo>
                  <a:pt x="7268" y="1582"/>
                </a:lnTo>
                <a:lnTo>
                  <a:pt x="7250" y="1578"/>
                </a:lnTo>
                <a:lnTo>
                  <a:pt x="7250" y="1569"/>
                </a:lnTo>
                <a:lnTo>
                  <a:pt x="7270" y="1509"/>
                </a:lnTo>
                <a:lnTo>
                  <a:pt x="7270" y="1497"/>
                </a:lnTo>
                <a:lnTo>
                  <a:pt x="7268" y="1486"/>
                </a:lnTo>
                <a:lnTo>
                  <a:pt x="7268" y="1480"/>
                </a:lnTo>
                <a:lnTo>
                  <a:pt x="7258" y="1459"/>
                </a:lnTo>
                <a:lnTo>
                  <a:pt x="7258" y="1455"/>
                </a:lnTo>
                <a:lnTo>
                  <a:pt x="7247" y="1444"/>
                </a:lnTo>
                <a:lnTo>
                  <a:pt x="7238" y="1431"/>
                </a:lnTo>
                <a:lnTo>
                  <a:pt x="7232" y="1426"/>
                </a:lnTo>
                <a:lnTo>
                  <a:pt x="7222" y="1409"/>
                </a:lnTo>
                <a:lnTo>
                  <a:pt x="7212" y="1402"/>
                </a:lnTo>
                <a:lnTo>
                  <a:pt x="7204" y="1393"/>
                </a:lnTo>
                <a:lnTo>
                  <a:pt x="7192" y="1388"/>
                </a:lnTo>
                <a:lnTo>
                  <a:pt x="7152" y="1384"/>
                </a:lnTo>
                <a:lnTo>
                  <a:pt x="7139" y="1379"/>
                </a:lnTo>
                <a:lnTo>
                  <a:pt x="7112" y="1378"/>
                </a:lnTo>
                <a:lnTo>
                  <a:pt x="7090" y="1382"/>
                </a:lnTo>
                <a:lnTo>
                  <a:pt x="7064" y="1380"/>
                </a:lnTo>
                <a:lnTo>
                  <a:pt x="7051" y="1383"/>
                </a:lnTo>
                <a:lnTo>
                  <a:pt x="7047" y="1388"/>
                </a:lnTo>
                <a:lnTo>
                  <a:pt x="7024" y="1385"/>
                </a:lnTo>
                <a:lnTo>
                  <a:pt x="7017" y="1393"/>
                </a:lnTo>
                <a:lnTo>
                  <a:pt x="7006" y="1393"/>
                </a:lnTo>
                <a:lnTo>
                  <a:pt x="6979" y="1386"/>
                </a:lnTo>
                <a:lnTo>
                  <a:pt x="6973" y="1388"/>
                </a:lnTo>
                <a:lnTo>
                  <a:pt x="6964" y="1396"/>
                </a:lnTo>
                <a:lnTo>
                  <a:pt x="6951" y="1400"/>
                </a:lnTo>
                <a:lnTo>
                  <a:pt x="6941" y="1395"/>
                </a:lnTo>
                <a:lnTo>
                  <a:pt x="6920" y="1396"/>
                </a:lnTo>
                <a:lnTo>
                  <a:pt x="6913" y="1400"/>
                </a:lnTo>
                <a:lnTo>
                  <a:pt x="6905" y="1397"/>
                </a:lnTo>
                <a:lnTo>
                  <a:pt x="6881" y="1410"/>
                </a:lnTo>
                <a:lnTo>
                  <a:pt x="6870" y="1410"/>
                </a:lnTo>
                <a:lnTo>
                  <a:pt x="6861" y="1417"/>
                </a:lnTo>
                <a:lnTo>
                  <a:pt x="6855" y="1409"/>
                </a:lnTo>
                <a:lnTo>
                  <a:pt x="6837" y="1393"/>
                </a:lnTo>
                <a:lnTo>
                  <a:pt x="6823" y="1391"/>
                </a:lnTo>
                <a:lnTo>
                  <a:pt x="6817" y="1386"/>
                </a:lnTo>
                <a:lnTo>
                  <a:pt x="6840" y="1379"/>
                </a:lnTo>
                <a:lnTo>
                  <a:pt x="6848" y="1368"/>
                </a:lnTo>
                <a:lnTo>
                  <a:pt x="6850" y="1354"/>
                </a:lnTo>
                <a:lnTo>
                  <a:pt x="6814" y="1323"/>
                </a:lnTo>
                <a:lnTo>
                  <a:pt x="6811" y="1315"/>
                </a:lnTo>
                <a:lnTo>
                  <a:pt x="6808" y="1307"/>
                </a:lnTo>
                <a:lnTo>
                  <a:pt x="6786" y="1310"/>
                </a:lnTo>
                <a:lnTo>
                  <a:pt x="6769" y="1316"/>
                </a:lnTo>
                <a:lnTo>
                  <a:pt x="6759" y="1316"/>
                </a:lnTo>
                <a:lnTo>
                  <a:pt x="6755" y="1307"/>
                </a:lnTo>
                <a:lnTo>
                  <a:pt x="6755" y="1299"/>
                </a:lnTo>
                <a:lnTo>
                  <a:pt x="6737" y="1288"/>
                </a:lnTo>
                <a:lnTo>
                  <a:pt x="6732" y="1276"/>
                </a:lnTo>
                <a:lnTo>
                  <a:pt x="6725" y="1275"/>
                </a:lnTo>
                <a:lnTo>
                  <a:pt x="6706" y="1264"/>
                </a:lnTo>
                <a:lnTo>
                  <a:pt x="6701" y="1271"/>
                </a:lnTo>
                <a:lnTo>
                  <a:pt x="6692" y="1272"/>
                </a:lnTo>
                <a:lnTo>
                  <a:pt x="6685" y="1267"/>
                </a:lnTo>
                <a:lnTo>
                  <a:pt x="6671" y="1264"/>
                </a:lnTo>
                <a:lnTo>
                  <a:pt x="6665" y="1266"/>
                </a:lnTo>
                <a:lnTo>
                  <a:pt x="6665" y="1260"/>
                </a:lnTo>
                <a:lnTo>
                  <a:pt x="6684" y="1232"/>
                </a:lnTo>
                <a:lnTo>
                  <a:pt x="6690" y="1227"/>
                </a:lnTo>
                <a:lnTo>
                  <a:pt x="6703" y="1237"/>
                </a:lnTo>
                <a:lnTo>
                  <a:pt x="6709" y="1245"/>
                </a:lnTo>
                <a:lnTo>
                  <a:pt x="6722" y="1237"/>
                </a:lnTo>
                <a:lnTo>
                  <a:pt x="6722" y="1226"/>
                </a:lnTo>
                <a:lnTo>
                  <a:pt x="6721" y="1217"/>
                </a:lnTo>
                <a:lnTo>
                  <a:pt x="6708" y="1181"/>
                </a:lnTo>
                <a:lnTo>
                  <a:pt x="6689" y="1169"/>
                </a:lnTo>
                <a:lnTo>
                  <a:pt x="6678" y="1162"/>
                </a:lnTo>
                <a:lnTo>
                  <a:pt x="6662" y="1159"/>
                </a:lnTo>
                <a:lnTo>
                  <a:pt x="6656" y="1153"/>
                </a:lnTo>
                <a:lnTo>
                  <a:pt x="6636" y="1143"/>
                </a:lnTo>
                <a:lnTo>
                  <a:pt x="6617" y="1147"/>
                </a:lnTo>
                <a:lnTo>
                  <a:pt x="6615" y="1151"/>
                </a:lnTo>
                <a:lnTo>
                  <a:pt x="6612" y="1144"/>
                </a:lnTo>
                <a:lnTo>
                  <a:pt x="6603" y="1143"/>
                </a:lnTo>
                <a:lnTo>
                  <a:pt x="6575" y="1143"/>
                </a:lnTo>
                <a:lnTo>
                  <a:pt x="6565" y="1148"/>
                </a:lnTo>
                <a:lnTo>
                  <a:pt x="6540" y="1142"/>
                </a:lnTo>
                <a:lnTo>
                  <a:pt x="6528" y="1131"/>
                </a:lnTo>
                <a:lnTo>
                  <a:pt x="6512" y="1131"/>
                </a:lnTo>
                <a:lnTo>
                  <a:pt x="6490" y="1109"/>
                </a:lnTo>
                <a:lnTo>
                  <a:pt x="6484" y="1111"/>
                </a:lnTo>
                <a:lnTo>
                  <a:pt x="6443" y="1106"/>
                </a:lnTo>
                <a:lnTo>
                  <a:pt x="6419" y="1092"/>
                </a:lnTo>
                <a:lnTo>
                  <a:pt x="6378" y="1089"/>
                </a:lnTo>
                <a:lnTo>
                  <a:pt x="6365" y="1084"/>
                </a:lnTo>
                <a:lnTo>
                  <a:pt x="6319" y="1086"/>
                </a:lnTo>
                <a:lnTo>
                  <a:pt x="6264" y="1079"/>
                </a:lnTo>
                <a:lnTo>
                  <a:pt x="6257" y="1073"/>
                </a:lnTo>
                <a:lnTo>
                  <a:pt x="6252" y="1066"/>
                </a:lnTo>
                <a:lnTo>
                  <a:pt x="6242" y="1060"/>
                </a:lnTo>
                <a:lnTo>
                  <a:pt x="6232" y="1058"/>
                </a:lnTo>
                <a:lnTo>
                  <a:pt x="6225" y="1057"/>
                </a:lnTo>
                <a:lnTo>
                  <a:pt x="6217" y="1068"/>
                </a:lnTo>
                <a:lnTo>
                  <a:pt x="6216" y="1074"/>
                </a:lnTo>
                <a:lnTo>
                  <a:pt x="6226" y="1084"/>
                </a:lnTo>
                <a:lnTo>
                  <a:pt x="6227" y="1093"/>
                </a:lnTo>
                <a:lnTo>
                  <a:pt x="6235" y="1105"/>
                </a:lnTo>
                <a:lnTo>
                  <a:pt x="6227" y="1109"/>
                </a:lnTo>
                <a:lnTo>
                  <a:pt x="6216" y="1119"/>
                </a:lnTo>
                <a:lnTo>
                  <a:pt x="6211" y="1127"/>
                </a:lnTo>
                <a:lnTo>
                  <a:pt x="6206" y="1152"/>
                </a:lnTo>
                <a:lnTo>
                  <a:pt x="6199" y="1167"/>
                </a:lnTo>
                <a:lnTo>
                  <a:pt x="6192" y="1176"/>
                </a:lnTo>
                <a:lnTo>
                  <a:pt x="6179" y="1179"/>
                </a:lnTo>
                <a:lnTo>
                  <a:pt x="6166" y="1191"/>
                </a:lnTo>
                <a:lnTo>
                  <a:pt x="6158" y="1205"/>
                </a:lnTo>
                <a:lnTo>
                  <a:pt x="6157" y="1212"/>
                </a:lnTo>
                <a:lnTo>
                  <a:pt x="6163" y="1226"/>
                </a:lnTo>
                <a:lnTo>
                  <a:pt x="6165" y="1234"/>
                </a:lnTo>
                <a:lnTo>
                  <a:pt x="6155" y="1235"/>
                </a:lnTo>
                <a:lnTo>
                  <a:pt x="6156" y="1255"/>
                </a:lnTo>
                <a:lnTo>
                  <a:pt x="6161" y="1269"/>
                </a:lnTo>
                <a:lnTo>
                  <a:pt x="6171" y="1280"/>
                </a:lnTo>
                <a:lnTo>
                  <a:pt x="6173" y="1286"/>
                </a:lnTo>
                <a:lnTo>
                  <a:pt x="6173" y="1298"/>
                </a:lnTo>
                <a:lnTo>
                  <a:pt x="6171" y="1307"/>
                </a:lnTo>
                <a:lnTo>
                  <a:pt x="6161" y="1307"/>
                </a:lnTo>
                <a:lnTo>
                  <a:pt x="6141" y="1294"/>
                </a:lnTo>
                <a:lnTo>
                  <a:pt x="6135" y="1313"/>
                </a:lnTo>
                <a:lnTo>
                  <a:pt x="6120" y="1307"/>
                </a:lnTo>
                <a:lnTo>
                  <a:pt x="6115" y="1314"/>
                </a:lnTo>
                <a:lnTo>
                  <a:pt x="6113" y="1309"/>
                </a:lnTo>
                <a:lnTo>
                  <a:pt x="6093" y="1325"/>
                </a:lnTo>
                <a:lnTo>
                  <a:pt x="6088" y="1334"/>
                </a:lnTo>
                <a:lnTo>
                  <a:pt x="6080" y="1340"/>
                </a:lnTo>
                <a:lnTo>
                  <a:pt x="6076" y="1352"/>
                </a:lnTo>
                <a:lnTo>
                  <a:pt x="6065" y="1351"/>
                </a:lnTo>
                <a:lnTo>
                  <a:pt x="6060" y="1357"/>
                </a:lnTo>
                <a:lnTo>
                  <a:pt x="6054" y="1350"/>
                </a:lnTo>
                <a:lnTo>
                  <a:pt x="6047" y="1348"/>
                </a:lnTo>
                <a:lnTo>
                  <a:pt x="6042" y="1343"/>
                </a:lnTo>
                <a:lnTo>
                  <a:pt x="6042" y="1334"/>
                </a:lnTo>
                <a:lnTo>
                  <a:pt x="6033" y="1331"/>
                </a:lnTo>
                <a:lnTo>
                  <a:pt x="6029" y="1320"/>
                </a:lnTo>
                <a:lnTo>
                  <a:pt x="6021" y="1314"/>
                </a:lnTo>
                <a:lnTo>
                  <a:pt x="6013" y="1314"/>
                </a:lnTo>
                <a:lnTo>
                  <a:pt x="5985" y="1293"/>
                </a:lnTo>
                <a:lnTo>
                  <a:pt x="5972" y="1294"/>
                </a:lnTo>
                <a:lnTo>
                  <a:pt x="5956" y="1288"/>
                </a:lnTo>
                <a:lnTo>
                  <a:pt x="5950" y="1281"/>
                </a:lnTo>
                <a:lnTo>
                  <a:pt x="5941" y="1280"/>
                </a:lnTo>
                <a:lnTo>
                  <a:pt x="5929" y="1272"/>
                </a:lnTo>
                <a:lnTo>
                  <a:pt x="5898" y="1276"/>
                </a:lnTo>
                <a:lnTo>
                  <a:pt x="5887" y="1294"/>
                </a:lnTo>
                <a:lnTo>
                  <a:pt x="5886" y="1304"/>
                </a:lnTo>
                <a:lnTo>
                  <a:pt x="5888" y="1318"/>
                </a:lnTo>
                <a:lnTo>
                  <a:pt x="5887" y="1324"/>
                </a:lnTo>
                <a:lnTo>
                  <a:pt x="5877" y="1309"/>
                </a:lnTo>
                <a:lnTo>
                  <a:pt x="5872" y="1314"/>
                </a:lnTo>
                <a:lnTo>
                  <a:pt x="5845" y="1309"/>
                </a:lnTo>
                <a:lnTo>
                  <a:pt x="5834" y="1314"/>
                </a:lnTo>
                <a:lnTo>
                  <a:pt x="5824" y="1312"/>
                </a:lnTo>
                <a:lnTo>
                  <a:pt x="5811" y="1292"/>
                </a:lnTo>
                <a:lnTo>
                  <a:pt x="5802" y="1287"/>
                </a:lnTo>
                <a:lnTo>
                  <a:pt x="5792" y="1264"/>
                </a:lnTo>
                <a:lnTo>
                  <a:pt x="5783" y="1254"/>
                </a:lnTo>
                <a:lnTo>
                  <a:pt x="5775" y="1232"/>
                </a:lnTo>
                <a:lnTo>
                  <a:pt x="5774" y="1217"/>
                </a:lnTo>
                <a:lnTo>
                  <a:pt x="5773" y="1214"/>
                </a:lnTo>
                <a:lnTo>
                  <a:pt x="5767" y="1218"/>
                </a:lnTo>
                <a:lnTo>
                  <a:pt x="5762" y="1232"/>
                </a:lnTo>
                <a:lnTo>
                  <a:pt x="5744" y="1275"/>
                </a:lnTo>
                <a:lnTo>
                  <a:pt x="5737" y="1289"/>
                </a:lnTo>
                <a:lnTo>
                  <a:pt x="5736" y="1307"/>
                </a:lnTo>
                <a:lnTo>
                  <a:pt x="5733" y="1319"/>
                </a:lnTo>
                <a:lnTo>
                  <a:pt x="5735" y="1353"/>
                </a:lnTo>
                <a:lnTo>
                  <a:pt x="5727" y="1358"/>
                </a:lnTo>
                <a:lnTo>
                  <a:pt x="5719" y="1380"/>
                </a:lnTo>
                <a:lnTo>
                  <a:pt x="5712" y="1388"/>
                </a:lnTo>
                <a:lnTo>
                  <a:pt x="5710" y="1406"/>
                </a:lnTo>
                <a:lnTo>
                  <a:pt x="5700" y="1418"/>
                </a:lnTo>
                <a:lnTo>
                  <a:pt x="5697" y="1433"/>
                </a:lnTo>
                <a:lnTo>
                  <a:pt x="5684" y="1427"/>
                </a:lnTo>
                <a:lnTo>
                  <a:pt x="5674" y="1395"/>
                </a:lnTo>
                <a:lnTo>
                  <a:pt x="5671" y="1393"/>
                </a:lnTo>
                <a:lnTo>
                  <a:pt x="5669" y="1405"/>
                </a:lnTo>
                <a:lnTo>
                  <a:pt x="5662" y="1406"/>
                </a:lnTo>
                <a:lnTo>
                  <a:pt x="5656" y="1397"/>
                </a:lnTo>
                <a:lnTo>
                  <a:pt x="5649" y="1399"/>
                </a:lnTo>
                <a:lnTo>
                  <a:pt x="5641" y="1394"/>
                </a:lnTo>
                <a:lnTo>
                  <a:pt x="5636" y="1386"/>
                </a:lnTo>
                <a:lnTo>
                  <a:pt x="5636" y="1379"/>
                </a:lnTo>
                <a:lnTo>
                  <a:pt x="5627" y="1368"/>
                </a:lnTo>
                <a:lnTo>
                  <a:pt x="5620" y="1375"/>
                </a:lnTo>
                <a:lnTo>
                  <a:pt x="5618" y="1369"/>
                </a:lnTo>
                <a:lnTo>
                  <a:pt x="5613" y="1364"/>
                </a:lnTo>
                <a:lnTo>
                  <a:pt x="5609" y="1354"/>
                </a:lnTo>
                <a:lnTo>
                  <a:pt x="5607" y="1340"/>
                </a:lnTo>
                <a:lnTo>
                  <a:pt x="5599" y="1336"/>
                </a:lnTo>
                <a:lnTo>
                  <a:pt x="5596" y="1340"/>
                </a:lnTo>
                <a:lnTo>
                  <a:pt x="5596" y="1332"/>
                </a:lnTo>
                <a:lnTo>
                  <a:pt x="5588" y="1318"/>
                </a:lnTo>
                <a:lnTo>
                  <a:pt x="5586" y="1303"/>
                </a:lnTo>
                <a:lnTo>
                  <a:pt x="5582" y="1299"/>
                </a:lnTo>
                <a:lnTo>
                  <a:pt x="5582" y="1288"/>
                </a:lnTo>
                <a:lnTo>
                  <a:pt x="5579" y="1282"/>
                </a:lnTo>
                <a:lnTo>
                  <a:pt x="5576" y="1270"/>
                </a:lnTo>
                <a:lnTo>
                  <a:pt x="5575" y="1273"/>
                </a:lnTo>
                <a:lnTo>
                  <a:pt x="5565" y="1280"/>
                </a:lnTo>
                <a:lnTo>
                  <a:pt x="5559" y="1272"/>
                </a:lnTo>
                <a:lnTo>
                  <a:pt x="5561" y="1264"/>
                </a:lnTo>
                <a:lnTo>
                  <a:pt x="5559" y="1255"/>
                </a:lnTo>
                <a:lnTo>
                  <a:pt x="5555" y="1251"/>
                </a:lnTo>
                <a:lnTo>
                  <a:pt x="5554" y="1245"/>
                </a:lnTo>
                <a:lnTo>
                  <a:pt x="5553" y="1229"/>
                </a:lnTo>
                <a:lnTo>
                  <a:pt x="5572" y="1200"/>
                </a:lnTo>
                <a:lnTo>
                  <a:pt x="5577" y="1205"/>
                </a:lnTo>
                <a:lnTo>
                  <a:pt x="5582" y="1203"/>
                </a:lnTo>
                <a:lnTo>
                  <a:pt x="5579" y="1199"/>
                </a:lnTo>
                <a:lnTo>
                  <a:pt x="5580" y="1192"/>
                </a:lnTo>
                <a:lnTo>
                  <a:pt x="5591" y="1187"/>
                </a:lnTo>
                <a:lnTo>
                  <a:pt x="5597" y="1180"/>
                </a:lnTo>
                <a:lnTo>
                  <a:pt x="5591" y="1181"/>
                </a:lnTo>
                <a:lnTo>
                  <a:pt x="5591" y="1178"/>
                </a:lnTo>
                <a:lnTo>
                  <a:pt x="5596" y="1173"/>
                </a:lnTo>
                <a:lnTo>
                  <a:pt x="5593" y="1169"/>
                </a:lnTo>
                <a:lnTo>
                  <a:pt x="5593" y="1159"/>
                </a:lnTo>
                <a:lnTo>
                  <a:pt x="5603" y="1141"/>
                </a:lnTo>
                <a:lnTo>
                  <a:pt x="5581" y="1125"/>
                </a:lnTo>
                <a:lnTo>
                  <a:pt x="5582" y="1120"/>
                </a:lnTo>
                <a:lnTo>
                  <a:pt x="5590" y="1111"/>
                </a:lnTo>
                <a:lnTo>
                  <a:pt x="5580" y="1104"/>
                </a:lnTo>
                <a:lnTo>
                  <a:pt x="5582" y="1094"/>
                </a:lnTo>
                <a:lnTo>
                  <a:pt x="5588" y="1090"/>
                </a:lnTo>
                <a:lnTo>
                  <a:pt x="5588" y="1077"/>
                </a:lnTo>
                <a:lnTo>
                  <a:pt x="5591" y="1074"/>
                </a:lnTo>
                <a:lnTo>
                  <a:pt x="5587" y="1072"/>
                </a:lnTo>
                <a:lnTo>
                  <a:pt x="5586" y="1066"/>
                </a:lnTo>
                <a:lnTo>
                  <a:pt x="5587" y="1058"/>
                </a:lnTo>
                <a:lnTo>
                  <a:pt x="5585" y="1050"/>
                </a:lnTo>
                <a:lnTo>
                  <a:pt x="5592" y="1049"/>
                </a:lnTo>
                <a:lnTo>
                  <a:pt x="5593" y="1045"/>
                </a:lnTo>
                <a:lnTo>
                  <a:pt x="5595" y="1038"/>
                </a:lnTo>
                <a:lnTo>
                  <a:pt x="5597" y="1031"/>
                </a:lnTo>
                <a:lnTo>
                  <a:pt x="5593" y="1028"/>
                </a:lnTo>
                <a:lnTo>
                  <a:pt x="5593" y="1022"/>
                </a:lnTo>
                <a:lnTo>
                  <a:pt x="5577" y="1012"/>
                </a:lnTo>
                <a:lnTo>
                  <a:pt x="5572" y="1001"/>
                </a:lnTo>
                <a:lnTo>
                  <a:pt x="5565" y="992"/>
                </a:lnTo>
                <a:lnTo>
                  <a:pt x="5565" y="985"/>
                </a:lnTo>
                <a:lnTo>
                  <a:pt x="5541" y="971"/>
                </a:lnTo>
                <a:lnTo>
                  <a:pt x="5542" y="964"/>
                </a:lnTo>
                <a:lnTo>
                  <a:pt x="5541" y="957"/>
                </a:lnTo>
                <a:lnTo>
                  <a:pt x="5528" y="955"/>
                </a:lnTo>
                <a:lnTo>
                  <a:pt x="5523" y="952"/>
                </a:lnTo>
                <a:lnTo>
                  <a:pt x="5527" y="948"/>
                </a:lnTo>
                <a:lnTo>
                  <a:pt x="5521" y="939"/>
                </a:lnTo>
                <a:lnTo>
                  <a:pt x="5504" y="932"/>
                </a:lnTo>
                <a:lnTo>
                  <a:pt x="5494" y="936"/>
                </a:lnTo>
                <a:lnTo>
                  <a:pt x="5478" y="933"/>
                </a:lnTo>
                <a:lnTo>
                  <a:pt x="5461" y="925"/>
                </a:lnTo>
                <a:lnTo>
                  <a:pt x="5457" y="930"/>
                </a:lnTo>
                <a:lnTo>
                  <a:pt x="5455" y="938"/>
                </a:lnTo>
                <a:lnTo>
                  <a:pt x="5447" y="938"/>
                </a:lnTo>
                <a:lnTo>
                  <a:pt x="5437" y="950"/>
                </a:lnTo>
                <a:lnTo>
                  <a:pt x="5435" y="947"/>
                </a:lnTo>
                <a:lnTo>
                  <a:pt x="5434" y="941"/>
                </a:lnTo>
                <a:lnTo>
                  <a:pt x="5415" y="918"/>
                </a:lnTo>
                <a:lnTo>
                  <a:pt x="5408" y="925"/>
                </a:lnTo>
                <a:lnTo>
                  <a:pt x="5399" y="920"/>
                </a:lnTo>
                <a:lnTo>
                  <a:pt x="5392" y="922"/>
                </a:lnTo>
                <a:lnTo>
                  <a:pt x="5385" y="912"/>
                </a:lnTo>
                <a:lnTo>
                  <a:pt x="5380" y="916"/>
                </a:lnTo>
                <a:lnTo>
                  <a:pt x="5373" y="910"/>
                </a:lnTo>
                <a:lnTo>
                  <a:pt x="5370" y="918"/>
                </a:lnTo>
                <a:lnTo>
                  <a:pt x="5361" y="910"/>
                </a:lnTo>
                <a:lnTo>
                  <a:pt x="5361" y="904"/>
                </a:lnTo>
                <a:lnTo>
                  <a:pt x="5359" y="895"/>
                </a:lnTo>
                <a:lnTo>
                  <a:pt x="5354" y="891"/>
                </a:lnTo>
                <a:lnTo>
                  <a:pt x="5350" y="896"/>
                </a:lnTo>
                <a:lnTo>
                  <a:pt x="5339" y="883"/>
                </a:lnTo>
                <a:lnTo>
                  <a:pt x="5333" y="885"/>
                </a:lnTo>
                <a:lnTo>
                  <a:pt x="5323" y="879"/>
                </a:lnTo>
                <a:lnTo>
                  <a:pt x="5305" y="875"/>
                </a:lnTo>
                <a:lnTo>
                  <a:pt x="5292" y="866"/>
                </a:lnTo>
                <a:lnTo>
                  <a:pt x="5286" y="866"/>
                </a:lnTo>
                <a:lnTo>
                  <a:pt x="5285" y="873"/>
                </a:lnTo>
                <a:lnTo>
                  <a:pt x="5285" y="880"/>
                </a:lnTo>
                <a:lnTo>
                  <a:pt x="5286" y="890"/>
                </a:lnTo>
                <a:lnTo>
                  <a:pt x="5284" y="895"/>
                </a:lnTo>
                <a:lnTo>
                  <a:pt x="5268" y="893"/>
                </a:lnTo>
                <a:lnTo>
                  <a:pt x="5258" y="877"/>
                </a:lnTo>
                <a:lnTo>
                  <a:pt x="5257" y="883"/>
                </a:lnTo>
                <a:lnTo>
                  <a:pt x="5256" y="900"/>
                </a:lnTo>
                <a:lnTo>
                  <a:pt x="5247" y="942"/>
                </a:lnTo>
                <a:lnTo>
                  <a:pt x="5252" y="944"/>
                </a:lnTo>
                <a:lnTo>
                  <a:pt x="5249" y="950"/>
                </a:lnTo>
                <a:lnTo>
                  <a:pt x="5248" y="955"/>
                </a:lnTo>
                <a:lnTo>
                  <a:pt x="5251" y="970"/>
                </a:lnTo>
                <a:lnTo>
                  <a:pt x="5264" y="1003"/>
                </a:lnTo>
                <a:lnTo>
                  <a:pt x="5260" y="1011"/>
                </a:lnTo>
                <a:lnTo>
                  <a:pt x="5252" y="1019"/>
                </a:lnTo>
                <a:lnTo>
                  <a:pt x="5225" y="1024"/>
                </a:lnTo>
                <a:lnTo>
                  <a:pt x="5210" y="1036"/>
                </a:lnTo>
                <a:lnTo>
                  <a:pt x="5204" y="1031"/>
                </a:lnTo>
                <a:lnTo>
                  <a:pt x="5200" y="1038"/>
                </a:lnTo>
                <a:lnTo>
                  <a:pt x="5195" y="1034"/>
                </a:lnTo>
                <a:lnTo>
                  <a:pt x="5179" y="1038"/>
                </a:lnTo>
                <a:lnTo>
                  <a:pt x="5168" y="1033"/>
                </a:lnTo>
                <a:lnTo>
                  <a:pt x="5161" y="1033"/>
                </a:lnTo>
                <a:lnTo>
                  <a:pt x="5136" y="1038"/>
                </a:lnTo>
                <a:lnTo>
                  <a:pt x="5131" y="1041"/>
                </a:lnTo>
                <a:lnTo>
                  <a:pt x="5112" y="1030"/>
                </a:lnTo>
                <a:lnTo>
                  <a:pt x="5082" y="1023"/>
                </a:lnTo>
                <a:lnTo>
                  <a:pt x="5074" y="1022"/>
                </a:lnTo>
                <a:lnTo>
                  <a:pt x="5074" y="1030"/>
                </a:lnTo>
                <a:lnTo>
                  <a:pt x="5071" y="1035"/>
                </a:lnTo>
                <a:lnTo>
                  <a:pt x="5042" y="1015"/>
                </a:lnTo>
                <a:lnTo>
                  <a:pt x="5023" y="1011"/>
                </a:lnTo>
                <a:lnTo>
                  <a:pt x="4994" y="995"/>
                </a:lnTo>
                <a:lnTo>
                  <a:pt x="4989" y="987"/>
                </a:lnTo>
                <a:lnTo>
                  <a:pt x="4989" y="980"/>
                </a:lnTo>
                <a:lnTo>
                  <a:pt x="4989" y="974"/>
                </a:lnTo>
                <a:lnTo>
                  <a:pt x="4990" y="969"/>
                </a:lnTo>
                <a:lnTo>
                  <a:pt x="4988" y="955"/>
                </a:lnTo>
                <a:lnTo>
                  <a:pt x="4990" y="948"/>
                </a:lnTo>
                <a:lnTo>
                  <a:pt x="4996" y="944"/>
                </a:lnTo>
                <a:lnTo>
                  <a:pt x="5007" y="944"/>
                </a:lnTo>
                <a:lnTo>
                  <a:pt x="5009" y="938"/>
                </a:lnTo>
                <a:lnTo>
                  <a:pt x="5015" y="938"/>
                </a:lnTo>
                <a:lnTo>
                  <a:pt x="5012" y="931"/>
                </a:lnTo>
                <a:lnTo>
                  <a:pt x="5005" y="925"/>
                </a:lnTo>
                <a:lnTo>
                  <a:pt x="4978" y="926"/>
                </a:lnTo>
                <a:lnTo>
                  <a:pt x="4967" y="920"/>
                </a:lnTo>
                <a:lnTo>
                  <a:pt x="4948" y="925"/>
                </a:lnTo>
                <a:lnTo>
                  <a:pt x="4924" y="920"/>
                </a:lnTo>
                <a:lnTo>
                  <a:pt x="4912" y="912"/>
                </a:lnTo>
                <a:lnTo>
                  <a:pt x="4900" y="912"/>
                </a:lnTo>
                <a:lnTo>
                  <a:pt x="4888" y="907"/>
                </a:lnTo>
                <a:lnTo>
                  <a:pt x="4875" y="907"/>
                </a:lnTo>
                <a:lnTo>
                  <a:pt x="4858" y="899"/>
                </a:lnTo>
                <a:lnTo>
                  <a:pt x="4837" y="895"/>
                </a:lnTo>
                <a:lnTo>
                  <a:pt x="4818" y="900"/>
                </a:lnTo>
                <a:lnTo>
                  <a:pt x="4818" y="909"/>
                </a:lnTo>
                <a:lnTo>
                  <a:pt x="4792" y="918"/>
                </a:lnTo>
                <a:lnTo>
                  <a:pt x="4779" y="921"/>
                </a:lnTo>
                <a:lnTo>
                  <a:pt x="4756" y="918"/>
                </a:lnTo>
                <a:lnTo>
                  <a:pt x="4721" y="932"/>
                </a:lnTo>
                <a:lnTo>
                  <a:pt x="4736" y="957"/>
                </a:lnTo>
                <a:lnTo>
                  <a:pt x="4738" y="969"/>
                </a:lnTo>
                <a:lnTo>
                  <a:pt x="4735" y="974"/>
                </a:lnTo>
                <a:lnTo>
                  <a:pt x="4713" y="990"/>
                </a:lnTo>
                <a:lnTo>
                  <a:pt x="4698" y="984"/>
                </a:lnTo>
                <a:lnTo>
                  <a:pt x="4700" y="976"/>
                </a:lnTo>
                <a:lnTo>
                  <a:pt x="4715" y="979"/>
                </a:lnTo>
                <a:lnTo>
                  <a:pt x="4719" y="969"/>
                </a:lnTo>
                <a:lnTo>
                  <a:pt x="4703" y="964"/>
                </a:lnTo>
                <a:lnTo>
                  <a:pt x="4705" y="955"/>
                </a:lnTo>
                <a:lnTo>
                  <a:pt x="4700" y="947"/>
                </a:lnTo>
                <a:lnTo>
                  <a:pt x="4711" y="922"/>
                </a:lnTo>
                <a:lnTo>
                  <a:pt x="4710" y="907"/>
                </a:lnTo>
                <a:lnTo>
                  <a:pt x="4705" y="894"/>
                </a:lnTo>
                <a:lnTo>
                  <a:pt x="4700" y="889"/>
                </a:lnTo>
                <a:lnTo>
                  <a:pt x="4698" y="872"/>
                </a:lnTo>
                <a:lnTo>
                  <a:pt x="4690" y="858"/>
                </a:lnTo>
                <a:lnTo>
                  <a:pt x="4678" y="832"/>
                </a:lnTo>
                <a:lnTo>
                  <a:pt x="4684" y="861"/>
                </a:lnTo>
                <a:lnTo>
                  <a:pt x="4682" y="878"/>
                </a:lnTo>
                <a:lnTo>
                  <a:pt x="4674" y="891"/>
                </a:lnTo>
                <a:lnTo>
                  <a:pt x="4658" y="896"/>
                </a:lnTo>
                <a:lnTo>
                  <a:pt x="4628" y="894"/>
                </a:lnTo>
                <a:lnTo>
                  <a:pt x="4619" y="896"/>
                </a:lnTo>
                <a:lnTo>
                  <a:pt x="4617" y="891"/>
                </a:lnTo>
                <a:lnTo>
                  <a:pt x="4596" y="874"/>
                </a:lnTo>
                <a:lnTo>
                  <a:pt x="4592" y="862"/>
                </a:lnTo>
                <a:lnTo>
                  <a:pt x="4591" y="848"/>
                </a:lnTo>
                <a:lnTo>
                  <a:pt x="4596" y="837"/>
                </a:lnTo>
                <a:lnTo>
                  <a:pt x="4598" y="847"/>
                </a:lnTo>
                <a:lnTo>
                  <a:pt x="4607" y="832"/>
                </a:lnTo>
                <a:lnTo>
                  <a:pt x="4608" y="826"/>
                </a:lnTo>
                <a:lnTo>
                  <a:pt x="4584" y="834"/>
                </a:lnTo>
                <a:lnTo>
                  <a:pt x="4576" y="842"/>
                </a:lnTo>
                <a:lnTo>
                  <a:pt x="4574" y="851"/>
                </a:lnTo>
                <a:lnTo>
                  <a:pt x="4570" y="855"/>
                </a:lnTo>
                <a:lnTo>
                  <a:pt x="4565" y="845"/>
                </a:lnTo>
                <a:lnTo>
                  <a:pt x="4553" y="840"/>
                </a:lnTo>
                <a:lnTo>
                  <a:pt x="4542" y="831"/>
                </a:lnTo>
                <a:lnTo>
                  <a:pt x="4527" y="834"/>
                </a:lnTo>
                <a:lnTo>
                  <a:pt x="4515" y="839"/>
                </a:lnTo>
                <a:lnTo>
                  <a:pt x="4512" y="852"/>
                </a:lnTo>
                <a:lnTo>
                  <a:pt x="4496" y="875"/>
                </a:lnTo>
                <a:lnTo>
                  <a:pt x="4495" y="884"/>
                </a:lnTo>
                <a:lnTo>
                  <a:pt x="4500" y="899"/>
                </a:lnTo>
                <a:lnTo>
                  <a:pt x="4507" y="911"/>
                </a:lnTo>
                <a:lnTo>
                  <a:pt x="4514" y="907"/>
                </a:lnTo>
                <a:lnTo>
                  <a:pt x="4509" y="905"/>
                </a:lnTo>
                <a:lnTo>
                  <a:pt x="4509" y="896"/>
                </a:lnTo>
                <a:lnTo>
                  <a:pt x="4515" y="902"/>
                </a:lnTo>
                <a:lnTo>
                  <a:pt x="4534" y="902"/>
                </a:lnTo>
                <a:lnTo>
                  <a:pt x="4542" y="893"/>
                </a:lnTo>
                <a:lnTo>
                  <a:pt x="4552" y="888"/>
                </a:lnTo>
                <a:lnTo>
                  <a:pt x="4557" y="879"/>
                </a:lnTo>
                <a:lnTo>
                  <a:pt x="4565" y="884"/>
                </a:lnTo>
                <a:lnTo>
                  <a:pt x="4573" y="901"/>
                </a:lnTo>
                <a:lnTo>
                  <a:pt x="4542" y="916"/>
                </a:lnTo>
                <a:lnTo>
                  <a:pt x="4536" y="930"/>
                </a:lnTo>
                <a:lnTo>
                  <a:pt x="4531" y="927"/>
                </a:lnTo>
                <a:lnTo>
                  <a:pt x="4506" y="948"/>
                </a:lnTo>
                <a:lnTo>
                  <a:pt x="4495" y="948"/>
                </a:lnTo>
                <a:lnTo>
                  <a:pt x="4478" y="926"/>
                </a:lnTo>
                <a:lnTo>
                  <a:pt x="4490" y="949"/>
                </a:lnTo>
                <a:lnTo>
                  <a:pt x="4487" y="952"/>
                </a:lnTo>
                <a:lnTo>
                  <a:pt x="4480" y="945"/>
                </a:lnTo>
                <a:lnTo>
                  <a:pt x="4482" y="953"/>
                </a:lnTo>
                <a:lnTo>
                  <a:pt x="4479" y="960"/>
                </a:lnTo>
                <a:lnTo>
                  <a:pt x="4444" y="971"/>
                </a:lnTo>
                <a:lnTo>
                  <a:pt x="4432" y="970"/>
                </a:lnTo>
                <a:lnTo>
                  <a:pt x="4430" y="979"/>
                </a:lnTo>
                <a:lnTo>
                  <a:pt x="4432" y="986"/>
                </a:lnTo>
                <a:lnTo>
                  <a:pt x="4414" y="982"/>
                </a:lnTo>
                <a:lnTo>
                  <a:pt x="4394" y="1001"/>
                </a:lnTo>
                <a:lnTo>
                  <a:pt x="4389" y="998"/>
                </a:lnTo>
                <a:lnTo>
                  <a:pt x="4361" y="996"/>
                </a:lnTo>
                <a:lnTo>
                  <a:pt x="4354" y="1003"/>
                </a:lnTo>
                <a:lnTo>
                  <a:pt x="4326" y="996"/>
                </a:lnTo>
                <a:lnTo>
                  <a:pt x="4315" y="1004"/>
                </a:lnTo>
                <a:lnTo>
                  <a:pt x="4316" y="1018"/>
                </a:lnTo>
                <a:lnTo>
                  <a:pt x="4323" y="1036"/>
                </a:lnTo>
                <a:lnTo>
                  <a:pt x="4358" y="1054"/>
                </a:lnTo>
                <a:lnTo>
                  <a:pt x="4350" y="1056"/>
                </a:lnTo>
                <a:lnTo>
                  <a:pt x="4340" y="1054"/>
                </a:lnTo>
                <a:lnTo>
                  <a:pt x="4317" y="1044"/>
                </a:lnTo>
                <a:lnTo>
                  <a:pt x="4308" y="1038"/>
                </a:lnTo>
                <a:lnTo>
                  <a:pt x="4301" y="1047"/>
                </a:lnTo>
                <a:lnTo>
                  <a:pt x="4294" y="1052"/>
                </a:lnTo>
                <a:lnTo>
                  <a:pt x="4288" y="1065"/>
                </a:lnTo>
                <a:lnTo>
                  <a:pt x="4278" y="1071"/>
                </a:lnTo>
                <a:lnTo>
                  <a:pt x="4267" y="1072"/>
                </a:lnTo>
                <a:lnTo>
                  <a:pt x="4253" y="1082"/>
                </a:lnTo>
                <a:lnTo>
                  <a:pt x="4242" y="1090"/>
                </a:lnTo>
                <a:lnTo>
                  <a:pt x="4229" y="1109"/>
                </a:lnTo>
                <a:lnTo>
                  <a:pt x="4232" y="1104"/>
                </a:lnTo>
                <a:lnTo>
                  <a:pt x="4229" y="1101"/>
                </a:lnTo>
                <a:lnTo>
                  <a:pt x="4215" y="1105"/>
                </a:lnTo>
                <a:lnTo>
                  <a:pt x="4213" y="1111"/>
                </a:lnTo>
                <a:lnTo>
                  <a:pt x="4206" y="1110"/>
                </a:lnTo>
                <a:lnTo>
                  <a:pt x="4205" y="1103"/>
                </a:lnTo>
                <a:lnTo>
                  <a:pt x="4227" y="1083"/>
                </a:lnTo>
                <a:lnTo>
                  <a:pt x="4236" y="1078"/>
                </a:lnTo>
                <a:lnTo>
                  <a:pt x="4240" y="1072"/>
                </a:lnTo>
                <a:lnTo>
                  <a:pt x="4252" y="1063"/>
                </a:lnTo>
                <a:lnTo>
                  <a:pt x="4263" y="1067"/>
                </a:lnTo>
                <a:lnTo>
                  <a:pt x="4276" y="1055"/>
                </a:lnTo>
                <a:lnTo>
                  <a:pt x="4285" y="1044"/>
                </a:lnTo>
                <a:lnTo>
                  <a:pt x="4301" y="1008"/>
                </a:lnTo>
                <a:lnTo>
                  <a:pt x="4306" y="1002"/>
                </a:lnTo>
                <a:lnTo>
                  <a:pt x="4306" y="997"/>
                </a:lnTo>
                <a:lnTo>
                  <a:pt x="4310" y="987"/>
                </a:lnTo>
                <a:lnTo>
                  <a:pt x="4316" y="972"/>
                </a:lnTo>
                <a:lnTo>
                  <a:pt x="4326" y="974"/>
                </a:lnTo>
                <a:lnTo>
                  <a:pt x="4349" y="965"/>
                </a:lnTo>
                <a:lnTo>
                  <a:pt x="4351" y="952"/>
                </a:lnTo>
                <a:lnTo>
                  <a:pt x="4365" y="928"/>
                </a:lnTo>
                <a:lnTo>
                  <a:pt x="4369" y="911"/>
                </a:lnTo>
                <a:lnTo>
                  <a:pt x="4409" y="910"/>
                </a:lnTo>
                <a:lnTo>
                  <a:pt x="4419" y="907"/>
                </a:lnTo>
                <a:lnTo>
                  <a:pt x="4425" y="915"/>
                </a:lnTo>
                <a:lnTo>
                  <a:pt x="4445" y="875"/>
                </a:lnTo>
                <a:lnTo>
                  <a:pt x="4452" y="864"/>
                </a:lnTo>
                <a:lnTo>
                  <a:pt x="4456" y="848"/>
                </a:lnTo>
                <a:lnTo>
                  <a:pt x="4484" y="820"/>
                </a:lnTo>
                <a:lnTo>
                  <a:pt x="4500" y="813"/>
                </a:lnTo>
                <a:lnTo>
                  <a:pt x="4511" y="802"/>
                </a:lnTo>
                <a:lnTo>
                  <a:pt x="4520" y="788"/>
                </a:lnTo>
                <a:lnTo>
                  <a:pt x="4526" y="767"/>
                </a:lnTo>
                <a:lnTo>
                  <a:pt x="4547" y="748"/>
                </a:lnTo>
                <a:lnTo>
                  <a:pt x="4545" y="743"/>
                </a:lnTo>
                <a:lnTo>
                  <a:pt x="4548" y="735"/>
                </a:lnTo>
                <a:lnTo>
                  <a:pt x="4559" y="733"/>
                </a:lnTo>
                <a:lnTo>
                  <a:pt x="4566" y="727"/>
                </a:lnTo>
                <a:lnTo>
                  <a:pt x="4563" y="724"/>
                </a:lnTo>
                <a:lnTo>
                  <a:pt x="4569" y="722"/>
                </a:lnTo>
                <a:lnTo>
                  <a:pt x="4573" y="726"/>
                </a:lnTo>
                <a:lnTo>
                  <a:pt x="4584" y="721"/>
                </a:lnTo>
                <a:lnTo>
                  <a:pt x="4587" y="707"/>
                </a:lnTo>
                <a:lnTo>
                  <a:pt x="4592" y="708"/>
                </a:lnTo>
                <a:lnTo>
                  <a:pt x="4607" y="692"/>
                </a:lnTo>
                <a:lnTo>
                  <a:pt x="4625" y="703"/>
                </a:lnTo>
                <a:lnTo>
                  <a:pt x="4627" y="695"/>
                </a:lnTo>
                <a:lnTo>
                  <a:pt x="4630" y="686"/>
                </a:lnTo>
                <a:lnTo>
                  <a:pt x="4625" y="678"/>
                </a:lnTo>
                <a:lnTo>
                  <a:pt x="4657" y="665"/>
                </a:lnTo>
                <a:lnTo>
                  <a:pt x="4643" y="662"/>
                </a:lnTo>
                <a:lnTo>
                  <a:pt x="4645" y="656"/>
                </a:lnTo>
                <a:lnTo>
                  <a:pt x="4667" y="645"/>
                </a:lnTo>
                <a:lnTo>
                  <a:pt x="4665" y="656"/>
                </a:lnTo>
                <a:lnTo>
                  <a:pt x="4672" y="645"/>
                </a:lnTo>
                <a:lnTo>
                  <a:pt x="4678" y="643"/>
                </a:lnTo>
                <a:lnTo>
                  <a:pt x="4684" y="636"/>
                </a:lnTo>
                <a:lnTo>
                  <a:pt x="4679" y="631"/>
                </a:lnTo>
                <a:lnTo>
                  <a:pt x="4688" y="622"/>
                </a:lnTo>
                <a:lnTo>
                  <a:pt x="4698" y="624"/>
                </a:lnTo>
                <a:lnTo>
                  <a:pt x="4704" y="611"/>
                </a:lnTo>
                <a:lnTo>
                  <a:pt x="4708" y="599"/>
                </a:lnTo>
                <a:lnTo>
                  <a:pt x="4708" y="595"/>
                </a:lnTo>
                <a:lnTo>
                  <a:pt x="4719" y="582"/>
                </a:lnTo>
                <a:lnTo>
                  <a:pt x="4722" y="573"/>
                </a:lnTo>
                <a:lnTo>
                  <a:pt x="4729" y="567"/>
                </a:lnTo>
                <a:lnTo>
                  <a:pt x="4729" y="549"/>
                </a:lnTo>
                <a:lnTo>
                  <a:pt x="4726" y="548"/>
                </a:lnTo>
                <a:lnTo>
                  <a:pt x="4722" y="534"/>
                </a:lnTo>
                <a:lnTo>
                  <a:pt x="4731" y="538"/>
                </a:lnTo>
                <a:lnTo>
                  <a:pt x="4730" y="518"/>
                </a:lnTo>
                <a:lnTo>
                  <a:pt x="4716" y="518"/>
                </a:lnTo>
                <a:lnTo>
                  <a:pt x="4703" y="506"/>
                </a:lnTo>
                <a:lnTo>
                  <a:pt x="4701" y="491"/>
                </a:lnTo>
                <a:lnTo>
                  <a:pt x="4692" y="492"/>
                </a:lnTo>
                <a:lnTo>
                  <a:pt x="4689" y="502"/>
                </a:lnTo>
                <a:lnTo>
                  <a:pt x="4686" y="507"/>
                </a:lnTo>
                <a:lnTo>
                  <a:pt x="4681" y="497"/>
                </a:lnTo>
                <a:lnTo>
                  <a:pt x="4681" y="493"/>
                </a:lnTo>
                <a:lnTo>
                  <a:pt x="4676" y="481"/>
                </a:lnTo>
                <a:lnTo>
                  <a:pt x="4679" y="475"/>
                </a:lnTo>
                <a:lnTo>
                  <a:pt x="4666" y="464"/>
                </a:lnTo>
                <a:lnTo>
                  <a:pt x="4660" y="454"/>
                </a:lnTo>
                <a:lnTo>
                  <a:pt x="4662" y="447"/>
                </a:lnTo>
                <a:lnTo>
                  <a:pt x="4670" y="449"/>
                </a:lnTo>
                <a:lnTo>
                  <a:pt x="4687" y="470"/>
                </a:lnTo>
                <a:lnTo>
                  <a:pt x="4717" y="490"/>
                </a:lnTo>
                <a:lnTo>
                  <a:pt x="4711" y="507"/>
                </a:lnTo>
                <a:lnTo>
                  <a:pt x="4717" y="505"/>
                </a:lnTo>
                <a:lnTo>
                  <a:pt x="4724" y="493"/>
                </a:lnTo>
                <a:lnTo>
                  <a:pt x="4736" y="455"/>
                </a:lnTo>
                <a:lnTo>
                  <a:pt x="4736" y="441"/>
                </a:lnTo>
                <a:lnTo>
                  <a:pt x="4732" y="428"/>
                </a:lnTo>
                <a:lnTo>
                  <a:pt x="4726" y="432"/>
                </a:lnTo>
                <a:lnTo>
                  <a:pt x="4717" y="428"/>
                </a:lnTo>
                <a:lnTo>
                  <a:pt x="4713" y="400"/>
                </a:lnTo>
                <a:lnTo>
                  <a:pt x="4714" y="389"/>
                </a:lnTo>
                <a:lnTo>
                  <a:pt x="4698" y="360"/>
                </a:lnTo>
                <a:lnTo>
                  <a:pt x="4689" y="364"/>
                </a:lnTo>
                <a:lnTo>
                  <a:pt x="4695" y="378"/>
                </a:lnTo>
                <a:lnTo>
                  <a:pt x="4686" y="387"/>
                </a:lnTo>
                <a:lnTo>
                  <a:pt x="4684" y="394"/>
                </a:lnTo>
                <a:lnTo>
                  <a:pt x="4679" y="394"/>
                </a:lnTo>
                <a:lnTo>
                  <a:pt x="4672" y="374"/>
                </a:lnTo>
                <a:lnTo>
                  <a:pt x="4662" y="362"/>
                </a:lnTo>
                <a:lnTo>
                  <a:pt x="4670" y="358"/>
                </a:lnTo>
                <a:lnTo>
                  <a:pt x="4671" y="349"/>
                </a:lnTo>
                <a:lnTo>
                  <a:pt x="4673" y="341"/>
                </a:lnTo>
                <a:lnTo>
                  <a:pt x="4647" y="315"/>
                </a:lnTo>
                <a:lnTo>
                  <a:pt x="4640" y="318"/>
                </a:lnTo>
                <a:lnTo>
                  <a:pt x="4639" y="306"/>
                </a:lnTo>
                <a:lnTo>
                  <a:pt x="4624" y="283"/>
                </a:lnTo>
                <a:lnTo>
                  <a:pt x="4603" y="271"/>
                </a:lnTo>
                <a:lnTo>
                  <a:pt x="4607" y="266"/>
                </a:lnTo>
                <a:lnTo>
                  <a:pt x="4603" y="258"/>
                </a:lnTo>
                <a:lnTo>
                  <a:pt x="4593" y="255"/>
                </a:lnTo>
                <a:lnTo>
                  <a:pt x="4588" y="261"/>
                </a:lnTo>
                <a:lnTo>
                  <a:pt x="4585" y="255"/>
                </a:lnTo>
                <a:lnTo>
                  <a:pt x="4586" y="244"/>
                </a:lnTo>
                <a:lnTo>
                  <a:pt x="4569" y="248"/>
                </a:lnTo>
                <a:lnTo>
                  <a:pt x="4539" y="242"/>
                </a:lnTo>
                <a:lnTo>
                  <a:pt x="4523" y="255"/>
                </a:lnTo>
                <a:lnTo>
                  <a:pt x="4518" y="253"/>
                </a:lnTo>
                <a:lnTo>
                  <a:pt x="4509" y="255"/>
                </a:lnTo>
                <a:lnTo>
                  <a:pt x="4489" y="238"/>
                </a:lnTo>
                <a:lnTo>
                  <a:pt x="4477" y="248"/>
                </a:lnTo>
                <a:lnTo>
                  <a:pt x="4469" y="247"/>
                </a:lnTo>
                <a:lnTo>
                  <a:pt x="4441" y="253"/>
                </a:lnTo>
                <a:lnTo>
                  <a:pt x="4435" y="247"/>
                </a:lnTo>
                <a:lnTo>
                  <a:pt x="4426" y="255"/>
                </a:lnTo>
                <a:lnTo>
                  <a:pt x="4428" y="248"/>
                </a:lnTo>
                <a:lnTo>
                  <a:pt x="4432" y="242"/>
                </a:lnTo>
                <a:lnTo>
                  <a:pt x="4430" y="238"/>
                </a:lnTo>
                <a:lnTo>
                  <a:pt x="4424" y="237"/>
                </a:lnTo>
                <a:lnTo>
                  <a:pt x="4421" y="244"/>
                </a:lnTo>
                <a:lnTo>
                  <a:pt x="4410" y="247"/>
                </a:lnTo>
                <a:lnTo>
                  <a:pt x="4409" y="258"/>
                </a:lnTo>
                <a:lnTo>
                  <a:pt x="4405" y="264"/>
                </a:lnTo>
                <a:lnTo>
                  <a:pt x="4416" y="261"/>
                </a:lnTo>
                <a:lnTo>
                  <a:pt x="4409" y="272"/>
                </a:lnTo>
                <a:lnTo>
                  <a:pt x="4403" y="272"/>
                </a:lnTo>
                <a:lnTo>
                  <a:pt x="4402" y="283"/>
                </a:lnTo>
                <a:lnTo>
                  <a:pt x="4397" y="294"/>
                </a:lnTo>
                <a:lnTo>
                  <a:pt x="4386" y="299"/>
                </a:lnTo>
                <a:lnTo>
                  <a:pt x="4382" y="296"/>
                </a:lnTo>
                <a:lnTo>
                  <a:pt x="4380" y="307"/>
                </a:lnTo>
                <a:lnTo>
                  <a:pt x="4356" y="306"/>
                </a:lnTo>
                <a:lnTo>
                  <a:pt x="4349" y="312"/>
                </a:lnTo>
                <a:lnTo>
                  <a:pt x="4334" y="306"/>
                </a:lnTo>
                <a:lnTo>
                  <a:pt x="4313" y="306"/>
                </a:lnTo>
                <a:lnTo>
                  <a:pt x="4313" y="301"/>
                </a:lnTo>
                <a:lnTo>
                  <a:pt x="4311" y="299"/>
                </a:lnTo>
                <a:lnTo>
                  <a:pt x="4329" y="288"/>
                </a:lnTo>
                <a:lnTo>
                  <a:pt x="4333" y="292"/>
                </a:lnTo>
                <a:lnTo>
                  <a:pt x="4343" y="264"/>
                </a:lnTo>
                <a:lnTo>
                  <a:pt x="4349" y="253"/>
                </a:lnTo>
                <a:lnTo>
                  <a:pt x="4353" y="242"/>
                </a:lnTo>
                <a:lnTo>
                  <a:pt x="4367" y="238"/>
                </a:lnTo>
                <a:lnTo>
                  <a:pt x="4377" y="216"/>
                </a:lnTo>
                <a:lnTo>
                  <a:pt x="4373" y="213"/>
                </a:lnTo>
                <a:lnTo>
                  <a:pt x="4370" y="207"/>
                </a:lnTo>
                <a:lnTo>
                  <a:pt x="4372" y="204"/>
                </a:lnTo>
                <a:lnTo>
                  <a:pt x="4380" y="204"/>
                </a:lnTo>
                <a:lnTo>
                  <a:pt x="4380" y="197"/>
                </a:lnTo>
                <a:lnTo>
                  <a:pt x="4373" y="195"/>
                </a:lnTo>
                <a:lnTo>
                  <a:pt x="4373" y="188"/>
                </a:lnTo>
                <a:lnTo>
                  <a:pt x="4375" y="183"/>
                </a:lnTo>
                <a:lnTo>
                  <a:pt x="4349" y="175"/>
                </a:lnTo>
                <a:lnTo>
                  <a:pt x="4344" y="178"/>
                </a:lnTo>
                <a:lnTo>
                  <a:pt x="4338" y="168"/>
                </a:lnTo>
                <a:lnTo>
                  <a:pt x="4329" y="166"/>
                </a:lnTo>
                <a:lnTo>
                  <a:pt x="4321" y="166"/>
                </a:lnTo>
                <a:lnTo>
                  <a:pt x="4312" y="173"/>
                </a:lnTo>
                <a:lnTo>
                  <a:pt x="4306" y="164"/>
                </a:lnTo>
                <a:lnTo>
                  <a:pt x="4289" y="173"/>
                </a:lnTo>
                <a:lnTo>
                  <a:pt x="4294" y="157"/>
                </a:lnTo>
                <a:lnTo>
                  <a:pt x="4292" y="143"/>
                </a:lnTo>
                <a:lnTo>
                  <a:pt x="4286" y="162"/>
                </a:lnTo>
                <a:lnTo>
                  <a:pt x="4268" y="161"/>
                </a:lnTo>
                <a:lnTo>
                  <a:pt x="4211" y="189"/>
                </a:lnTo>
                <a:lnTo>
                  <a:pt x="4224" y="169"/>
                </a:lnTo>
                <a:lnTo>
                  <a:pt x="4231" y="166"/>
                </a:lnTo>
                <a:lnTo>
                  <a:pt x="4256" y="126"/>
                </a:lnTo>
                <a:lnTo>
                  <a:pt x="4268" y="116"/>
                </a:lnTo>
                <a:lnTo>
                  <a:pt x="4276" y="115"/>
                </a:lnTo>
                <a:lnTo>
                  <a:pt x="4286" y="98"/>
                </a:lnTo>
                <a:lnTo>
                  <a:pt x="4286" y="91"/>
                </a:lnTo>
                <a:lnTo>
                  <a:pt x="4301" y="88"/>
                </a:lnTo>
                <a:lnTo>
                  <a:pt x="4310" y="95"/>
                </a:lnTo>
                <a:lnTo>
                  <a:pt x="4301" y="82"/>
                </a:lnTo>
                <a:lnTo>
                  <a:pt x="4290" y="43"/>
                </a:lnTo>
                <a:lnTo>
                  <a:pt x="4281" y="39"/>
                </a:lnTo>
                <a:lnTo>
                  <a:pt x="4276" y="48"/>
                </a:lnTo>
                <a:lnTo>
                  <a:pt x="4259" y="45"/>
                </a:lnTo>
                <a:lnTo>
                  <a:pt x="4242" y="34"/>
                </a:lnTo>
                <a:lnTo>
                  <a:pt x="4226" y="7"/>
                </a:lnTo>
                <a:lnTo>
                  <a:pt x="4219" y="17"/>
                </a:lnTo>
                <a:lnTo>
                  <a:pt x="4213" y="14"/>
                </a:lnTo>
                <a:lnTo>
                  <a:pt x="4211" y="12"/>
                </a:lnTo>
                <a:lnTo>
                  <a:pt x="4211" y="5"/>
                </a:lnTo>
                <a:lnTo>
                  <a:pt x="4203" y="0"/>
                </a:lnTo>
                <a:lnTo>
                  <a:pt x="4193" y="2"/>
                </a:lnTo>
                <a:lnTo>
                  <a:pt x="4178" y="14"/>
                </a:lnTo>
                <a:lnTo>
                  <a:pt x="4172" y="24"/>
                </a:lnTo>
                <a:lnTo>
                  <a:pt x="4166" y="27"/>
                </a:lnTo>
                <a:lnTo>
                  <a:pt x="4143" y="22"/>
                </a:lnTo>
                <a:lnTo>
                  <a:pt x="4139" y="35"/>
                </a:lnTo>
                <a:lnTo>
                  <a:pt x="4122" y="51"/>
                </a:lnTo>
                <a:lnTo>
                  <a:pt x="4098" y="88"/>
                </a:lnTo>
                <a:lnTo>
                  <a:pt x="4093" y="102"/>
                </a:lnTo>
                <a:lnTo>
                  <a:pt x="4073" y="120"/>
                </a:lnTo>
                <a:lnTo>
                  <a:pt x="4070" y="126"/>
                </a:lnTo>
                <a:lnTo>
                  <a:pt x="4049" y="157"/>
                </a:lnTo>
                <a:lnTo>
                  <a:pt x="4043" y="168"/>
                </a:lnTo>
                <a:lnTo>
                  <a:pt x="4042" y="178"/>
                </a:lnTo>
                <a:lnTo>
                  <a:pt x="4042" y="185"/>
                </a:lnTo>
                <a:lnTo>
                  <a:pt x="4039" y="194"/>
                </a:lnTo>
                <a:lnTo>
                  <a:pt x="4033" y="194"/>
                </a:lnTo>
                <a:lnTo>
                  <a:pt x="4032" y="201"/>
                </a:lnTo>
                <a:lnTo>
                  <a:pt x="4023" y="220"/>
                </a:lnTo>
                <a:lnTo>
                  <a:pt x="4025" y="222"/>
                </a:lnTo>
                <a:lnTo>
                  <a:pt x="4025" y="232"/>
                </a:lnTo>
                <a:lnTo>
                  <a:pt x="4030" y="238"/>
                </a:lnTo>
                <a:lnTo>
                  <a:pt x="4043" y="244"/>
                </a:lnTo>
                <a:lnTo>
                  <a:pt x="4046" y="258"/>
                </a:lnTo>
                <a:lnTo>
                  <a:pt x="4052" y="263"/>
                </a:lnTo>
                <a:lnTo>
                  <a:pt x="4050" y="267"/>
                </a:lnTo>
                <a:lnTo>
                  <a:pt x="4039" y="265"/>
                </a:lnTo>
                <a:lnTo>
                  <a:pt x="4037" y="258"/>
                </a:lnTo>
                <a:lnTo>
                  <a:pt x="4037" y="282"/>
                </a:lnTo>
                <a:lnTo>
                  <a:pt x="4041" y="285"/>
                </a:lnTo>
                <a:lnTo>
                  <a:pt x="4039" y="286"/>
                </a:lnTo>
                <a:lnTo>
                  <a:pt x="4010" y="303"/>
                </a:lnTo>
                <a:lnTo>
                  <a:pt x="3995" y="307"/>
                </a:lnTo>
                <a:lnTo>
                  <a:pt x="3975" y="306"/>
                </a:lnTo>
                <a:lnTo>
                  <a:pt x="3962" y="312"/>
                </a:lnTo>
                <a:lnTo>
                  <a:pt x="3913" y="302"/>
                </a:lnTo>
                <a:lnTo>
                  <a:pt x="3915" y="310"/>
                </a:lnTo>
                <a:lnTo>
                  <a:pt x="3915" y="315"/>
                </a:lnTo>
                <a:lnTo>
                  <a:pt x="3921" y="321"/>
                </a:lnTo>
                <a:lnTo>
                  <a:pt x="3923" y="334"/>
                </a:lnTo>
                <a:lnTo>
                  <a:pt x="3934" y="335"/>
                </a:lnTo>
                <a:lnTo>
                  <a:pt x="3941" y="344"/>
                </a:lnTo>
                <a:lnTo>
                  <a:pt x="3941" y="351"/>
                </a:lnTo>
                <a:lnTo>
                  <a:pt x="3960" y="351"/>
                </a:lnTo>
                <a:lnTo>
                  <a:pt x="3967" y="356"/>
                </a:lnTo>
                <a:lnTo>
                  <a:pt x="3968" y="364"/>
                </a:lnTo>
                <a:lnTo>
                  <a:pt x="3963" y="377"/>
                </a:lnTo>
                <a:lnTo>
                  <a:pt x="3963" y="396"/>
                </a:lnTo>
                <a:lnTo>
                  <a:pt x="3960" y="406"/>
                </a:lnTo>
                <a:lnTo>
                  <a:pt x="3947" y="401"/>
                </a:lnTo>
                <a:lnTo>
                  <a:pt x="3947" y="389"/>
                </a:lnTo>
                <a:lnTo>
                  <a:pt x="3944" y="384"/>
                </a:lnTo>
                <a:lnTo>
                  <a:pt x="3923" y="380"/>
                </a:lnTo>
                <a:lnTo>
                  <a:pt x="3923" y="377"/>
                </a:lnTo>
                <a:lnTo>
                  <a:pt x="3926" y="366"/>
                </a:lnTo>
                <a:lnTo>
                  <a:pt x="3924" y="361"/>
                </a:lnTo>
                <a:lnTo>
                  <a:pt x="3907" y="364"/>
                </a:lnTo>
                <a:lnTo>
                  <a:pt x="3908" y="353"/>
                </a:lnTo>
                <a:lnTo>
                  <a:pt x="3902" y="352"/>
                </a:lnTo>
                <a:lnTo>
                  <a:pt x="3865" y="379"/>
                </a:lnTo>
                <a:lnTo>
                  <a:pt x="3869" y="389"/>
                </a:lnTo>
                <a:lnTo>
                  <a:pt x="3869" y="396"/>
                </a:lnTo>
                <a:lnTo>
                  <a:pt x="3864" y="396"/>
                </a:lnTo>
                <a:lnTo>
                  <a:pt x="3860" y="390"/>
                </a:lnTo>
                <a:lnTo>
                  <a:pt x="3849" y="393"/>
                </a:lnTo>
                <a:lnTo>
                  <a:pt x="3844" y="404"/>
                </a:lnTo>
                <a:lnTo>
                  <a:pt x="3851" y="405"/>
                </a:lnTo>
                <a:lnTo>
                  <a:pt x="3854" y="409"/>
                </a:lnTo>
                <a:lnTo>
                  <a:pt x="3855" y="417"/>
                </a:lnTo>
                <a:lnTo>
                  <a:pt x="3850" y="419"/>
                </a:lnTo>
                <a:lnTo>
                  <a:pt x="3838" y="415"/>
                </a:lnTo>
                <a:lnTo>
                  <a:pt x="3821" y="428"/>
                </a:lnTo>
                <a:lnTo>
                  <a:pt x="3821" y="415"/>
                </a:lnTo>
                <a:lnTo>
                  <a:pt x="3819" y="411"/>
                </a:lnTo>
                <a:lnTo>
                  <a:pt x="3815" y="415"/>
                </a:lnTo>
                <a:lnTo>
                  <a:pt x="3805" y="431"/>
                </a:lnTo>
                <a:lnTo>
                  <a:pt x="3797" y="431"/>
                </a:lnTo>
                <a:lnTo>
                  <a:pt x="3784" y="442"/>
                </a:lnTo>
                <a:lnTo>
                  <a:pt x="3780" y="439"/>
                </a:lnTo>
                <a:lnTo>
                  <a:pt x="3790" y="427"/>
                </a:lnTo>
                <a:lnTo>
                  <a:pt x="3791" y="419"/>
                </a:lnTo>
                <a:lnTo>
                  <a:pt x="3780" y="417"/>
                </a:lnTo>
                <a:lnTo>
                  <a:pt x="3779" y="411"/>
                </a:lnTo>
                <a:lnTo>
                  <a:pt x="3774" y="419"/>
                </a:lnTo>
                <a:lnTo>
                  <a:pt x="3756" y="423"/>
                </a:lnTo>
                <a:lnTo>
                  <a:pt x="3748" y="438"/>
                </a:lnTo>
                <a:lnTo>
                  <a:pt x="3740" y="442"/>
                </a:lnTo>
                <a:lnTo>
                  <a:pt x="3736" y="436"/>
                </a:lnTo>
                <a:lnTo>
                  <a:pt x="3756" y="414"/>
                </a:lnTo>
                <a:lnTo>
                  <a:pt x="3761" y="393"/>
                </a:lnTo>
                <a:lnTo>
                  <a:pt x="3745" y="380"/>
                </a:lnTo>
                <a:lnTo>
                  <a:pt x="3716" y="382"/>
                </a:lnTo>
                <a:lnTo>
                  <a:pt x="3711" y="385"/>
                </a:lnTo>
                <a:lnTo>
                  <a:pt x="3710" y="393"/>
                </a:lnTo>
                <a:lnTo>
                  <a:pt x="3678" y="383"/>
                </a:lnTo>
                <a:lnTo>
                  <a:pt x="3676" y="390"/>
                </a:lnTo>
                <a:lnTo>
                  <a:pt x="3665" y="399"/>
                </a:lnTo>
                <a:lnTo>
                  <a:pt x="3657" y="389"/>
                </a:lnTo>
                <a:lnTo>
                  <a:pt x="3629" y="390"/>
                </a:lnTo>
                <a:lnTo>
                  <a:pt x="3628" y="394"/>
                </a:lnTo>
                <a:lnTo>
                  <a:pt x="3635" y="399"/>
                </a:lnTo>
                <a:lnTo>
                  <a:pt x="3635" y="403"/>
                </a:lnTo>
                <a:lnTo>
                  <a:pt x="3609" y="409"/>
                </a:lnTo>
                <a:lnTo>
                  <a:pt x="3608" y="405"/>
                </a:lnTo>
                <a:lnTo>
                  <a:pt x="3611" y="398"/>
                </a:lnTo>
                <a:lnTo>
                  <a:pt x="3604" y="399"/>
                </a:lnTo>
                <a:lnTo>
                  <a:pt x="3590" y="412"/>
                </a:lnTo>
                <a:lnTo>
                  <a:pt x="3586" y="401"/>
                </a:lnTo>
                <a:lnTo>
                  <a:pt x="3581" y="405"/>
                </a:lnTo>
                <a:lnTo>
                  <a:pt x="3581" y="423"/>
                </a:lnTo>
                <a:lnTo>
                  <a:pt x="3585" y="427"/>
                </a:lnTo>
                <a:lnTo>
                  <a:pt x="3604" y="417"/>
                </a:lnTo>
                <a:lnTo>
                  <a:pt x="3607" y="428"/>
                </a:lnTo>
                <a:lnTo>
                  <a:pt x="3611" y="435"/>
                </a:lnTo>
                <a:lnTo>
                  <a:pt x="3612" y="432"/>
                </a:lnTo>
                <a:lnTo>
                  <a:pt x="3612" y="426"/>
                </a:lnTo>
                <a:lnTo>
                  <a:pt x="3619" y="423"/>
                </a:lnTo>
                <a:lnTo>
                  <a:pt x="3618" y="428"/>
                </a:lnTo>
                <a:lnTo>
                  <a:pt x="3620" y="435"/>
                </a:lnTo>
                <a:lnTo>
                  <a:pt x="3614" y="446"/>
                </a:lnTo>
                <a:lnTo>
                  <a:pt x="3549" y="471"/>
                </a:lnTo>
                <a:lnTo>
                  <a:pt x="3520" y="475"/>
                </a:lnTo>
                <a:lnTo>
                  <a:pt x="3516" y="473"/>
                </a:lnTo>
                <a:lnTo>
                  <a:pt x="3514" y="481"/>
                </a:lnTo>
                <a:lnTo>
                  <a:pt x="3514" y="492"/>
                </a:lnTo>
                <a:lnTo>
                  <a:pt x="3514" y="489"/>
                </a:lnTo>
                <a:lnTo>
                  <a:pt x="3501" y="487"/>
                </a:lnTo>
                <a:lnTo>
                  <a:pt x="3488" y="496"/>
                </a:lnTo>
                <a:lnTo>
                  <a:pt x="3473" y="490"/>
                </a:lnTo>
                <a:lnTo>
                  <a:pt x="3455" y="502"/>
                </a:lnTo>
                <a:lnTo>
                  <a:pt x="3436" y="502"/>
                </a:lnTo>
                <a:lnTo>
                  <a:pt x="3420" y="516"/>
                </a:lnTo>
                <a:lnTo>
                  <a:pt x="3434" y="524"/>
                </a:lnTo>
                <a:lnTo>
                  <a:pt x="3415" y="529"/>
                </a:lnTo>
                <a:lnTo>
                  <a:pt x="3401" y="541"/>
                </a:lnTo>
                <a:lnTo>
                  <a:pt x="3385" y="528"/>
                </a:lnTo>
                <a:lnTo>
                  <a:pt x="3378" y="536"/>
                </a:lnTo>
                <a:lnTo>
                  <a:pt x="3366" y="539"/>
                </a:lnTo>
                <a:lnTo>
                  <a:pt x="3365" y="544"/>
                </a:lnTo>
                <a:lnTo>
                  <a:pt x="3371" y="544"/>
                </a:lnTo>
                <a:lnTo>
                  <a:pt x="3374" y="550"/>
                </a:lnTo>
                <a:lnTo>
                  <a:pt x="3355" y="555"/>
                </a:lnTo>
                <a:lnTo>
                  <a:pt x="3354" y="562"/>
                </a:lnTo>
                <a:lnTo>
                  <a:pt x="3344" y="566"/>
                </a:lnTo>
                <a:lnTo>
                  <a:pt x="3333" y="584"/>
                </a:lnTo>
                <a:lnTo>
                  <a:pt x="3322" y="593"/>
                </a:lnTo>
                <a:lnTo>
                  <a:pt x="3321" y="598"/>
                </a:lnTo>
                <a:lnTo>
                  <a:pt x="3322" y="604"/>
                </a:lnTo>
                <a:lnTo>
                  <a:pt x="3319" y="608"/>
                </a:lnTo>
                <a:lnTo>
                  <a:pt x="3305" y="614"/>
                </a:lnTo>
                <a:lnTo>
                  <a:pt x="3300" y="605"/>
                </a:lnTo>
                <a:lnTo>
                  <a:pt x="3292" y="604"/>
                </a:lnTo>
                <a:lnTo>
                  <a:pt x="3269" y="602"/>
                </a:lnTo>
                <a:lnTo>
                  <a:pt x="3261" y="606"/>
                </a:lnTo>
                <a:lnTo>
                  <a:pt x="3256" y="611"/>
                </a:lnTo>
                <a:lnTo>
                  <a:pt x="3262" y="618"/>
                </a:lnTo>
                <a:lnTo>
                  <a:pt x="3279" y="625"/>
                </a:lnTo>
                <a:lnTo>
                  <a:pt x="3301" y="626"/>
                </a:lnTo>
                <a:lnTo>
                  <a:pt x="3297" y="633"/>
                </a:lnTo>
                <a:lnTo>
                  <a:pt x="3288" y="642"/>
                </a:lnTo>
                <a:lnTo>
                  <a:pt x="3281" y="640"/>
                </a:lnTo>
                <a:lnTo>
                  <a:pt x="3279" y="633"/>
                </a:lnTo>
                <a:lnTo>
                  <a:pt x="3272" y="640"/>
                </a:lnTo>
                <a:lnTo>
                  <a:pt x="3274" y="645"/>
                </a:lnTo>
                <a:lnTo>
                  <a:pt x="3268" y="659"/>
                </a:lnTo>
                <a:lnTo>
                  <a:pt x="3262" y="667"/>
                </a:lnTo>
                <a:lnTo>
                  <a:pt x="3256" y="683"/>
                </a:lnTo>
                <a:lnTo>
                  <a:pt x="3249" y="683"/>
                </a:lnTo>
                <a:lnTo>
                  <a:pt x="3247" y="694"/>
                </a:lnTo>
                <a:lnTo>
                  <a:pt x="3253" y="702"/>
                </a:lnTo>
                <a:lnTo>
                  <a:pt x="3246" y="708"/>
                </a:lnTo>
                <a:lnTo>
                  <a:pt x="3236" y="691"/>
                </a:lnTo>
                <a:lnTo>
                  <a:pt x="3222" y="684"/>
                </a:lnTo>
                <a:lnTo>
                  <a:pt x="3221" y="674"/>
                </a:lnTo>
                <a:lnTo>
                  <a:pt x="3204" y="667"/>
                </a:lnTo>
                <a:lnTo>
                  <a:pt x="3203" y="668"/>
                </a:lnTo>
                <a:lnTo>
                  <a:pt x="3209" y="681"/>
                </a:lnTo>
                <a:lnTo>
                  <a:pt x="3194" y="690"/>
                </a:lnTo>
                <a:lnTo>
                  <a:pt x="3197" y="699"/>
                </a:lnTo>
                <a:lnTo>
                  <a:pt x="3192" y="701"/>
                </a:lnTo>
                <a:lnTo>
                  <a:pt x="3193" y="707"/>
                </a:lnTo>
                <a:lnTo>
                  <a:pt x="3222" y="711"/>
                </a:lnTo>
                <a:lnTo>
                  <a:pt x="3229" y="717"/>
                </a:lnTo>
                <a:lnTo>
                  <a:pt x="3242" y="724"/>
                </a:lnTo>
                <a:lnTo>
                  <a:pt x="3238" y="728"/>
                </a:lnTo>
                <a:lnTo>
                  <a:pt x="3238" y="735"/>
                </a:lnTo>
                <a:lnTo>
                  <a:pt x="3242" y="739"/>
                </a:lnTo>
                <a:lnTo>
                  <a:pt x="3240" y="743"/>
                </a:lnTo>
                <a:lnTo>
                  <a:pt x="3227" y="740"/>
                </a:lnTo>
                <a:lnTo>
                  <a:pt x="3224" y="744"/>
                </a:lnTo>
                <a:lnTo>
                  <a:pt x="3211" y="750"/>
                </a:lnTo>
                <a:lnTo>
                  <a:pt x="3215" y="756"/>
                </a:lnTo>
                <a:lnTo>
                  <a:pt x="3204" y="756"/>
                </a:lnTo>
                <a:lnTo>
                  <a:pt x="3202" y="761"/>
                </a:lnTo>
                <a:lnTo>
                  <a:pt x="3203" y="771"/>
                </a:lnTo>
                <a:lnTo>
                  <a:pt x="3209" y="777"/>
                </a:lnTo>
                <a:lnTo>
                  <a:pt x="3246" y="788"/>
                </a:lnTo>
                <a:lnTo>
                  <a:pt x="3249" y="814"/>
                </a:lnTo>
                <a:lnTo>
                  <a:pt x="3253" y="821"/>
                </a:lnTo>
                <a:lnTo>
                  <a:pt x="3259" y="826"/>
                </a:lnTo>
                <a:lnTo>
                  <a:pt x="3254" y="832"/>
                </a:lnTo>
                <a:lnTo>
                  <a:pt x="3242" y="828"/>
                </a:lnTo>
                <a:lnTo>
                  <a:pt x="3242" y="831"/>
                </a:lnTo>
                <a:lnTo>
                  <a:pt x="3245" y="839"/>
                </a:lnTo>
                <a:lnTo>
                  <a:pt x="3240" y="841"/>
                </a:lnTo>
                <a:lnTo>
                  <a:pt x="3242" y="847"/>
                </a:lnTo>
                <a:lnTo>
                  <a:pt x="3247" y="850"/>
                </a:lnTo>
                <a:lnTo>
                  <a:pt x="3247" y="856"/>
                </a:lnTo>
                <a:lnTo>
                  <a:pt x="3237" y="861"/>
                </a:lnTo>
                <a:lnTo>
                  <a:pt x="3215" y="863"/>
                </a:lnTo>
                <a:lnTo>
                  <a:pt x="3202" y="872"/>
                </a:lnTo>
                <a:lnTo>
                  <a:pt x="3189" y="871"/>
                </a:lnTo>
                <a:lnTo>
                  <a:pt x="3182" y="874"/>
                </a:lnTo>
                <a:lnTo>
                  <a:pt x="3179" y="883"/>
                </a:lnTo>
                <a:lnTo>
                  <a:pt x="3166" y="894"/>
                </a:lnTo>
                <a:lnTo>
                  <a:pt x="3148" y="889"/>
                </a:lnTo>
                <a:lnTo>
                  <a:pt x="3145" y="883"/>
                </a:lnTo>
                <a:lnTo>
                  <a:pt x="3143" y="883"/>
                </a:lnTo>
                <a:lnTo>
                  <a:pt x="3130" y="888"/>
                </a:lnTo>
                <a:lnTo>
                  <a:pt x="3105" y="893"/>
                </a:lnTo>
                <a:lnTo>
                  <a:pt x="3082" y="900"/>
                </a:lnTo>
                <a:lnTo>
                  <a:pt x="3035" y="906"/>
                </a:lnTo>
                <a:lnTo>
                  <a:pt x="3026" y="900"/>
                </a:lnTo>
                <a:lnTo>
                  <a:pt x="3007" y="904"/>
                </a:lnTo>
                <a:lnTo>
                  <a:pt x="2989" y="901"/>
                </a:lnTo>
                <a:lnTo>
                  <a:pt x="2952" y="912"/>
                </a:lnTo>
                <a:lnTo>
                  <a:pt x="2952" y="917"/>
                </a:lnTo>
                <a:lnTo>
                  <a:pt x="2950" y="920"/>
                </a:lnTo>
                <a:lnTo>
                  <a:pt x="2939" y="914"/>
                </a:lnTo>
                <a:lnTo>
                  <a:pt x="2929" y="918"/>
                </a:lnTo>
                <a:lnTo>
                  <a:pt x="2928" y="922"/>
                </a:lnTo>
                <a:lnTo>
                  <a:pt x="2912" y="926"/>
                </a:lnTo>
                <a:lnTo>
                  <a:pt x="2913" y="936"/>
                </a:lnTo>
                <a:lnTo>
                  <a:pt x="2917" y="944"/>
                </a:lnTo>
                <a:lnTo>
                  <a:pt x="2920" y="943"/>
                </a:lnTo>
                <a:lnTo>
                  <a:pt x="2921" y="938"/>
                </a:lnTo>
                <a:lnTo>
                  <a:pt x="2926" y="939"/>
                </a:lnTo>
                <a:lnTo>
                  <a:pt x="2924" y="947"/>
                </a:lnTo>
                <a:lnTo>
                  <a:pt x="2912" y="958"/>
                </a:lnTo>
                <a:lnTo>
                  <a:pt x="2912" y="964"/>
                </a:lnTo>
                <a:lnTo>
                  <a:pt x="2904" y="960"/>
                </a:lnTo>
                <a:lnTo>
                  <a:pt x="2901" y="966"/>
                </a:lnTo>
                <a:lnTo>
                  <a:pt x="2904" y="975"/>
                </a:lnTo>
                <a:lnTo>
                  <a:pt x="2913" y="977"/>
                </a:lnTo>
                <a:lnTo>
                  <a:pt x="2913" y="987"/>
                </a:lnTo>
                <a:lnTo>
                  <a:pt x="2901" y="996"/>
                </a:lnTo>
                <a:lnTo>
                  <a:pt x="2918" y="1009"/>
                </a:lnTo>
                <a:lnTo>
                  <a:pt x="2917" y="1014"/>
                </a:lnTo>
                <a:lnTo>
                  <a:pt x="2923" y="1019"/>
                </a:lnTo>
                <a:lnTo>
                  <a:pt x="2926" y="1018"/>
                </a:lnTo>
                <a:lnTo>
                  <a:pt x="2931" y="1040"/>
                </a:lnTo>
                <a:lnTo>
                  <a:pt x="2937" y="1046"/>
                </a:lnTo>
                <a:lnTo>
                  <a:pt x="2934" y="1052"/>
                </a:lnTo>
                <a:lnTo>
                  <a:pt x="2933" y="1058"/>
                </a:lnTo>
                <a:lnTo>
                  <a:pt x="2929" y="1066"/>
                </a:lnTo>
                <a:lnTo>
                  <a:pt x="2924" y="1082"/>
                </a:lnTo>
                <a:lnTo>
                  <a:pt x="2925" y="1097"/>
                </a:lnTo>
                <a:lnTo>
                  <a:pt x="2930" y="1105"/>
                </a:lnTo>
                <a:lnTo>
                  <a:pt x="2930" y="1122"/>
                </a:lnTo>
                <a:lnTo>
                  <a:pt x="2935" y="1133"/>
                </a:lnTo>
                <a:lnTo>
                  <a:pt x="2949" y="1149"/>
                </a:lnTo>
                <a:lnTo>
                  <a:pt x="2962" y="1153"/>
                </a:lnTo>
                <a:lnTo>
                  <a:pt x="2987" y="1157"/>
                </a:lnTo>
                <a:lnTo>
                  <a:pt x="3001" y="1168"/>
                </a:lnTo>
                <a:lnTo>
                  <a:pt x="3009" y="1168"/>
                </a:lnTo>
                <a:lnTo>
                  <a:pt x="3015" y="1184"/>
                </a:lnTo>
                <a:lnTo>
                  <a:pt x="3010" y="1196"/>
                </a:lnTo>
                <a:lnTo>
                  <a:pt x="3006" y="1200"/>
                </a:lnTo>
                <a:lnTo>
                  <a:pt x="3017" y="1203"/>
                </a:lnTo>
                <a:lnTo>
                  <a:pt x="3023" y="1211"/>
                </a:lnTo>
                <a:lnTo>
                  <a:pt x="3031" y="1227"/>
                </a:lnTo>
                <a:lnTo>
                  <a:pt x="3041" y="1233"/>
                </a:lnTo>
                <a:lnTo>
                  <a:pt x="3060" y="1239"/>
                </a:lnTo>
                <a:lnTo>
                  <a:pt x="3069" y="1246"/>
                </a:lnTo>
                <a:lnTo>
                  <a:pt x="3073" y="1239"/>
                </a:lnTo>
                <a:lnTo>
                  <a:pt x="3076" y="1254"/>
                </a:lnTo>
                <a:lnTo>
                  <a:pt x="3084" y="1272"/>
                </a:lnTo>
                <a:lnTo>
                  <a:pt x="3084" y="1282"/>
                </a:lnTo>
                <a:lnTo>
                  <a:pt x="3080" y="1302"/>
                </a:lnTo>
                <a:lnTo>
                  <a:pt x="3069" y="1312"/>
                </a:lnTo>
                <a:lnTo>
                  <a:pt x="3068" y="1329"/>
                </a:lnTo>
                <a:lnTo>
                  <a:pt x="3060" y="1343"/>
                </a:lnTo>
                <a:lnTo>
                  <a:pt x="3064" y="1358"/>
                </a:lnTo>
                <a:lnTo>
                  <a:pt x="3063" y="1372"/>
                </a:lnTo>
                <a:lnTo>
                  <a:pt x="3079" y="1394"/>
                </a:lnTo>
                <a:lnTo>
                  <a:pt x="3082" y="1426"/>
                </a:lnTo>
                <a:lnTo>
                  <a:pt x="3087" y="1440"/>
                </a:lnTo>
                <a:lnTo>
                  <a:pt x="3090" y="1459"/>
                </a:lnTo>
                <a:lnTo>
                  <a:pt x="3090" y="1474"/>
                </a:lnTo>
                <a:lnTo>
                  <a:pt x="3085" y="1487"/>
                </a:lnTo>
                <a:lnTo>
                  <a:pt x="3075" y="1501"/>
                </a:lnTo>
                <a:lnTo>
                  <a:pt x="3063" y="1504"/>
                </a:lnTo>
                <a:lnTo>
                  <a:pt x="3055" y="1501"/>
                </a:lnTo>
                <a:lnTo>
                  <a:pt x="3054" y="1509"/>
                </a:lnTo>
                <a:lnTo>
                  <a:pt x="3063" y="1530"/>
                </a:lnTo>
                <a:lnTo>
                  <a:pt x="3059" y="1539"/>
                </a:lnTo>
                <a:lnTo>
                  <a:pt x="3035" y="1529"/>
                </a:lnTo>
                <a:lnTo>
                  <a:pt x="3017" y="1528"/>
                </a:lnTo>
                <a:lnTo>
                  <a:pt x="3006" y="1517"/>
                </a:lnTo>
                <a:lnTo>
                  <a:pt x="3004" y="1504"/>
                </a:lnTo>
                <a:lnTo>
                  <a:pt x="3004" y="1458"/>
                </a:lnTo>
                <a:lnTo>
                  <a:pt x="3012" y="1428"/>
                </a:lnTo>
                <a:lnTo>
                  <a:pt x="3009" y="1422"/>
                </a:lnTo>
                <a:lnTo>
                  <a:pt x="3007" y="1393"/>
                </a:lnTo>
                <a:lnTo>
                  <a:pt x="3010" y="1379"/>
                </a:lnTo>
                <a:lnTo>
                  <a:pt x="3009" y="1362"/>
                </a:lnTo>
                <a:lnTo>
                  <a:pt x="3007" y="1352"/>
                </a:lnTo>
                <a:lnTo>
                  <a:pt x="3015" y="1340"/>
                </a:lnTo>
                <a:lnTo>
                  <a:pt x="3047" y="1319"/>
                </a:lnTo>
                <a:lnTo>
                  <a:pt x="3049" y="1313"/>
                </a:lnTo>
                <a:lnTo>
                  <a:pt x="3049" y="1300"/>
                </a:lnTo>
                <a:lnTo>
                  <a:pt x="3052" y="1288"/>
                </a:lnTo>
                <a:lnTo>
                  <a:pt x="3060" y="1287"/>
                </a:lnTo>
                <a:lnTo>
                  <a:pt x="3063" y="1270"/>
                </a:lnTo>
                <a:lnTo>
                  <a:pt x="3039" y="1254"/>
                </a:lnTo>
                <a:lnTo>
                  <a:pt x="3010" y="1264"/>
                </a:lnTo>
                <a:lnTo>
                  <a:pt x="2982" y="1267"/>
                </a:lnTo>
                <a:lnTo>
                  <a:pt x="2966" y="1260"/>
                </a:lnTo>
                <a:lnTo>
                  <a:pt x="2955" y="1248"/>
                </a:lnTo>
                <a:lnTo>
                  <a:pt x="2952" y="1250"/>
                </a:lnTo>
                <a:lnTo>
                  <a:pt x="2945" y="1235"/>
                </a:lnTo>
                <a:lnTo>
                  <a:pt x="2931" y="1219"/>
                </a:lnTo>
                <a:lnTo>
                  <a:pt x="2928" y="1212"/>
                </a:lnTo>
                <a:lnTo>
                  <a:pt x="2928" y="1203"/>
                </a:lnTo>
                <a:lnTo>
                  <a:pt x="2902" y="1191"/>
                </a:lnTo>
                <a:lnTo>
                  <a:pt x="2880" y="1174"/>
                </a:lnTo>
                <a:lnTo>
                  <a:pt x="2871" y="1163"/>
                </a:lnTo>
                <a:lnTo>
                  <a:pt x="2844" y="1149"/>
                </a:lnTo>
                <a:lnTo>
                  <a:pt x="2792" y="1148"/>
                </a:lnTo>
                <a:lnTo>
                  <a:pt x="2777" y="1151"/>
                </a:lnTo>
                <a:lnTo>
                  <a:pt x="2763" y="1171"/>
                </a:lnTo>
                <a:lnTo>
                  <a:pt x="2741" y="1181"/>
                </a:lnTo>
                <a:lnTo>
                  <a:pt x="2737" y="1201"/>
                </a:lnTo>
                <a:lnTo>
                  <a:pt x="2764" y="1202"/>
                </a:lnTo>
                <a:lnTo>
                  <a:pt x="2778" y="1213"/>
                </a:lnTo>
                <a:lnTo>
                  <a:pt x="2773" y="1227"/>
                </a:lnTo>
                <a:lnTo>
                  <a:pt x="2763" y="1240"/>
                </a:lnTo>
                <a:lnTo>
                  <a:pt x="2743" y="1246"/>
                </a:lnTo>
                <a:lnTo>
                  <a:pt x="2729" y="1259"/>
                </a:lnTo>
                <a:lnTo>
                  <a:pt x="2708" y="1265"/>
                </a:lnTo>
                <a:lnTo>
                  <a:pt x="2708" y="1249"/>
                </a:lnTo>
                <a:lnTo>
                  <a:pt x="2692" y="1233"/>
                </a:lnTo>
                <a:lnTo>
                  <a:pt x="2683" y="1217"/>
                </a:lnTo>
                <a:lnTo>
                  <a:pt x="2672" y="1218"/>
                </a:lnTo>
                <a:lnTo>
                  <a:pt x="2662" y="1232"/>
                </a:lnTo>
                <a:lnTo>
                  <a:pt x="2668" y="1239"/>
                </a:lnTo>
                <a:lnTo>
                  <a:pt x="2673" y="1260"/>
                </a:lnTo>
                <a:lnTo>
                  <a:pt x="2678" y="1275"/>
                </a:lnTo>
                <a:lnTo>
                  <a:pt x="2681" y="1287"/>
                </a:lnTo>
                <a:lnTo>
                  <a:pt x="2687" y="1289"/>
                </a:lnTo>
                <a:lnTo>
                  <a:pt x="2709" y="1308"/>
                </a:lnTo>
                <a:lnTo>
                  <a:pt x="2724" y="1314"/>
                </a:lnTo>
                <a:lnTo>
                  <a:pt x="2732" y="1326"/>
                </a:lnTo>
                <a:lnTo>
                  <a:pt x="2741" y="1327"/>
                </a:lnTo>
                <a:lnTo>
                  <a:pt x="2747" y="1335"/>
                </a:lnTo>
                <a:lnTo>
                  <a:pt x="2757" y="1329"/>
                </a:lnTo>
                <a:lnTo>
                  <a:pt x="2767" y="1319"/>
                </a:lnTo>
                <a:lnTo>
                  <a:pt x="2764" y="1334"/>
                </a:lnTo>
                <a:lnTo>
                  <a:pt x="2769" y="1341"/>
                </a:lnTo>
                <a:lnTo>
                  <a:pt x="2780" y="1337"/>
                </a:lnTo>
                <a:lnTo>
                  <a:pt x="2781" y="1367"/>
                </a:lnTo>
                <a:lnTo>
                  <a:pt x="2795" y="1383"/>
                </a:lnTo>
                <a:lnTo>
                  <a:pt x="2795" y="1393"/>
                </a:lnTo>
                <a:lnTo>
                  <a:pt x="2779" y="1390"/>
                </a:lnTo>
                <a:lnTo>
                  <a:pt x="2769" y="1384"/>
                </a:lnTo>
                <a:lnTo>
                  <a:pt x="2762" y="1377"/>
                </a:lnTo>
                <a:lnTo>
                  <a:pt x="2758" y="1367"/>
                </a:lnTo>
                <a:lnTo>
                  <a:pt x="2748" y="1358"/>
                </a:lnTo>
                <a:lnTo>
                  <a:pt x="2713" y="1354"/>
                </a:lnTo>
                <a:lnTo>
                  <a:pt x="2702" y="1348"/>
                </a:lnTo>
                <a:lnTo>
                  <a:pt x="2668" y="1345"/>
                </a:lnTo>
                <a:lnTo>
                  <a:pt x="2636" y="1332"/>
                </a:lnTo>
                <a:lnTo>
                  <a:pt x="2627" y="1325"/>
                </a:lnTo>
                <a:lnTo>
                  <a:pt x="2617" y="1310"/>
                </a:lnTo>
                <a:lnTo>
                  <a:pt x="2619" y="1307"/>
                </a:lnTo>
                <a:lnTo>
                  <a:pt x="2633" y="1304"/>
                </a:lnTo>
                <a:lnTo>
                  <a:pt x="2634" y="1299"/>
                </a:lnTo>
                <a:lnTo>
                  <a:pt x="2633" y="1278"/>
                </a:lnTo>
                <a:lnTo>
                  <a:pt x="2622" y="1256"/>
                </a:lnTo>
                <a:lnTo>
                  <a:pt x="2621" y="1246"/>
                </a:lnTo>
                <a:lnTo>
                  <a:pt x="2627" y="1222"/>
                </a:lnTo>
                <a:lnTo>
                  <a:pt x="2618" y="1211"/>
                </a:lnTo>
                <a:lnTo>
                  <a:pt x="2627" y="1202"/>
                </a:lnTo>
                <a:lnTo>
                  <a:pt x="2641" y="1163"/>
                </a:lnTo>
                <a:lnTo>
                  <a:pt x="2634" y="1137"/>
                </a:lnTo>
                <a:lnTo>
                  <a:pt x="2632" y="1120"/>
                </a:lnTo>
                <a:lnTo>
                  <a:pt x="2640" y="1115"/>
                </a:lnTo>
                <a:lnTo>
                  <a:pt x="2630" y="1100"/>
                </a:lnTo>
                <a:lnTo>
                  <a:pt x="2628" y="1090"/>
                </a:lnTo>
                <a:lnTo>
                  <a:pt x="2629" y="1082"/>
                </a:lnTo>
                <a:lnTo>
                  <a:pt x="2613" y="1066"/>
                </a:lnTo>
                <a:lnTo>
                  <a:pt x="2608" y="1055"/>
                </a:lnTo>
                <a:lnTo>
                  <a:pt x="2593" y="1063"/>
                </a:lnTo>
                <a:lnTo>
                  <a:pt x="2595" y="1074"/>
                </a:lnTo>
                <a:lnTo>
                  <a:pt x="2602" y="1094"/>
                </a:lnTo>
                <a:lnTo>
                  <a:pt x="2607" y="1115"/>
                </a:lnTo>
                <a:lnTo>
                  <a:pt x="2607" y="1160"/>
                </a:lnTo>
                <a:lnTo>
                  <a:pt x="2598" y="1176"/>
                </a:lnTo>
                <a:lnTo>
                  <a:pt x="2566" y="1207"/>
                </a:lnTo>
                <a:lnTo>
                  <a:pt x="2546" y="1217"/>
                </a:lnTo>
                <a:lnTo>
                  <a:pt x="2516" y="1239"/>
                </a:lnTo>
                <a:lnTo>
                  <a:pt x="2517" y="1253"/>
                </a:lnTo>
                <a:lnTo>
                  <a:pt x="2517" y="1261"/>
                </a:lnTo>
                <a:lnTo>
                  <a:pt x="2514" y="1272"/>
                </a:lnTo>
                <a:lnTo>
                  <a:pt x="2498" y="1289"/>
                </a:lnTo>
                <a:lnTo>
                  <a:pt x="2498" y="1298"/>
                </a:lnTo>
                <a:lnTo>
                  <a:pt x="2519" y="1321"/>
                </a:lnTo>
                <a:lnTo>
                  <a:pt x="2532" y="1343"/>
                </a:lnTo>
                <a:lnTo>
                  <a:pt x="2541" y="1362"/>
                </a:lnTo>
                <a:lnTo>
                  <a:pt x="2547" y="1395"/>
                </a:lnTo>
                <a:lnTo>
                  <a:pt x="2560" y="1417"/>
                </a:lnTo>
                <a:lnTo>
                  <a:pt x="2569" y="1438"/>
                </a:lnTo>
                <a:lnTo>
                  <a:pt x="2569" y="1448"/>
                </a:lnTo>
                <a:lnTo>
                  <a:pt x="2565" y="1468"/>
                </a:lnTo>
                <a:lnTo>
                  <a:pt x="2557" y="1488"/>
                </a:lnTo>
                <a:lnTo>
                  <a:pt x="2555" y="1496"/>
                </a:lnTo>
                <a:lnTo>
                  <a:pt x="2541" y="1514"/>
                </a:lnTo>
                <a:lnTo>
                  <a:pt x="2538" y="1528"/>
                </a:lnTo>
                <a:lnTo>
                  <a:pt x="2539" y="1545"/>
                </a:lnTo>
                <a:lnTo>
                  <a:pt x="2532" y="1555"/>
                </a:lnTo>
                <a:lnTo>
                  <a:pt x="2530" y="1568"/>
                </a:lnTo>
                <a:lnTo>
                  <a:pt x="2527" y="1588"/>
                </a:lnTo>
                <a:lnTo>
                  <a:pt x="2541" y="1611"/>
                </a:lnTo>
                <a:lnTo>
                  <a:pt x="2548" y="1632"/>
                </a:lnTo>
                <a:lnTo>
                  <a:pt x="2546" y="1647"/>
                </a:lnTo>
                <a:lnTo>
                  <a:pt x="2539" y="1664"/>
                </a:lnTo>
                <a:lnTo>
                  <a:pt x="2538" y="1673"/>
                </a:lnTo>
                <a:lnTo>
                  <a:pt x="2547" y="1689"/>
                </a:lnTo>
                <a:lnTo>
                  <a:pt x="2559" y="1691"/>
                </a:lnTo>
                <a:lnTo>
                  <a:pt x="2575" y="1686"/>
                </a:lnTo>
                <a:lnTo>
                  <a:pt x="2586" y="1686"/>
                </a:lnTo>
                <a:lnTo>
                  <a:pt x="2600" y="1691"/>
                </a:lnTo>
                <a:lnTo>
                  <a:pt x="2616" y="1694"/>
                </a:lnTo>
                <a:lnTo>
                  <a:pt x="2618" y="1685"/>
                </a:lnTo>
                <a:lnTo>
                  <a:pt x="2641" y="1670"/>
                </a:lnTo>
                <a:lnTo>
                  <a:pt x="2665" y="1670"/>
                </a:lnTo>
                <a:lnTo>
                  <a:pt x="2698" y="1690"/>
                </a:lnTo>
                <a:lnTo>
                  <a:pt x="2708" y="1700"/>
                </a:lnTo>
                <a:lnTo>
                  <a:pt x="2734" y="1716"/>
                </a:lnTo>
                <a:lnTo>
                  <a:pt x="2753" y="1724"/>
                </a:lnTo>
                <a:lnTo>
                  <a:pt x="2758" y="1734"/>
                </a:lnTo>
                <a:lnTo>
                  <a:pt x="2758" y="1750"/>
                </a:lnTo>
                <a:lnTo>
                  <a:pt x="2757" y="1761"/>
                </a:lnTo>
                <a:lnTo>
                  <a:pt x="2775" y="1802"/>
                </a:lnTo>
                <a:lnTo>
                  <a:pt x="2779" y="1802"/>
                </a:lnTo>
                <a:lnTo>
                  <a:pt x="2780" y="1814"/>
                </a:lnTo>
                <a:lnTo>
                  <a:pt x="2774" y="1822"/>
                </a:lnTo>
                <a:lnTo>
                  <a:pt x="2761" y="1824"/>
                </a:lnTo>
                <a:lnTo>
                  <a:pt x="2750" y="1832"/>
                </a:lnTo>
                <a:lnTo>
                  <a:pt x="2746" y="1845"/>
                </a:lnTo>
                <a:lnTo>
                  <a:pt x="2745" y="1868"/>
                </a:lnTo>
                <a:lnTo>
                  <a:pt x="2747" y="1886"/>
                </a:lnTo>
                <a:lnTo>
                  <a:pt x="2751" y="1896"/>
                </a:lnTo>
                <a:lnTo>
                  <a:pt x="2763" y="1894"/>
                </a:lnTo>
                <a:lnTo>
                  <a:pt x="2781" y="1904"/>
                </a:lnTo>
                <a:lnTo>
                  <a:pt x="2800" y="1902"/>
                </a:lnTo>
                <a:lnTo>
                  <a:pt x="2820" y="1915"/>
                </a:lnTo>
                <a:lnTo>
                  <a:pt x="2817" y="1918"/>
                </a:lnTo>
                <a:lnTo>
                  <a:pt x="2792" y="1923"/>
                </a:lnTo>
                <a:lnTo>
                  <a:pt x="2779" y="1920"/>
                </a:lnTo>
                <a:lnTo>
                  <a:pt x="2754" y="1921"/>
                </a:lnTo>
                <a:lnTo>
                  <a:pt x="2752" y="1912"/>
                </a:lnTo>
                <a:lnTo>
                  <a:pt x="2748" y="1905"/>
                </a:lnTo>
                <a:lnTo>
                  <a:pt x="2727" y="1894"/>
                </a:lnTo>
                <a:lnTo>
                  <a:pt x="2726" y="1883"/>
                </a:lnTo>
                <a:lnTo>
                  <a:pt x="2730" y="1878"/>
                </a:lnTo>
                <a:lnTo>
                  <a:pt x="2732" y="1868"/>
                </a:lnTo>
                <a:lnTo>
                  <a:pt x="2731" y="1857"/>
                </a:lnTo>
                <a:lnTo>
                  <a:pt x="2732" y="1842"/>
                </a:lnTo>
                <a:lnTo>
                  <a:pt x="2740" y="1825"/>
                </a:lnTo>
                <a:lnTo>
                  <a:pt x="2736" y="1821"/>
                </a:lnTo>
                <a:lnTo>
                  <a:pt x="2730" y="1824"/>
                </a:lnTo>
                <a:lnTo>
                  <a:pt x="2729" y="1814"/>
                </a:lnTo>
                <a:lnTo>
                  <a:pt x="2732" y="1800"/>
                </a:lnTo>
                <a:lnTo>
                  <a:pt x="2734" y="1798"/>
                </a:lnTo>
                <a:lnTo>
                  <a:pt x="2732" y="1791"/>
                </a:lnTo>
                <a:lnTo>
                  <a:pt x="2735" y="1783"/>
                </a:lnTo>
                <a:lnTo>
                  <a:pt x="2732" y="1776"/>
                </a:lnTo>
                <a:lnTo>
                  <a:pt x="2726" y="1767"/>
                </a:lnTo>
                <a:lnTo>
                  <a:pt x="2718" y="1762"/>
                </a:lnTo>
                <a:lnTo>
                  <a:pt x="2713" y="1754"/>
                </a:lnTo>
                <a:lnTo>
                  <a:pt x="2703" y="1749"/>
                </a:lnTo>
                <a:lnTo>
                  <a:pt x="2699" y="1739"/>
                </a:lnTo>
                <a:lnTo>
                  <a:pt x="2700" y="1727"/>
                </a:lnTo>
                <a:lnTo>
                  <a:pt x="2694" y="1708"/>
                </a:lnTo>
                <a:lnTo>
                  <a:pt x="2667" y="1712"/>
                </a:lnTo>
                <a:lnTo>
                  <a:pt x="2652" y="1718"/>
                </a:lnTo>
                <a:lnTo>
                  <a:pt x="2621" y="1724"/>
                </a:lnTo>
                <a:lnTo>
                  <a:pt x="2602" y="1737"/>
                </a:lnTo>
                <a:lnTo>
                  <a:pt x="2582" y="1744"/>
                </a:lnTo>
                <a:lnTo>
                  <a:pt x="2574" y="1750"/>
                </a:lnTo>
                <a:lnTo>
                  <a:pt x="2574" y="1760"/>
                </a:lnTo>
                <a:lnTo>
                  <a:pt x="2576" y="1772"/>
                </a:lnTo>
                <a:lnTo>
                  <a:pt x="2573" y="1786"/>
                </a:lnTo>
                <a:lnTo>
                  <a:pt x="2566" y="1794"/>
                </a:lnTo>
                <a:lnTo>
                  <a:pt x="2570" y="1805"/>
                </a:lnTo>
                <a:lnTo>
                  <a:pt x="2575" y="1808"/>
                </a:lnTo>
                <a:lnTo>
                  <a:pt x="2579" y="1818"/>
                </a:lnTo>
                <a:lnTo>
                  <a:pt x="2585" y="1825"/>
                </a:lnTo>
                <a:lnTo>
                  <a:pt x="2584" y="1835"/>
                </a:lnTo>
                <a:lnTo>
                  <a:pt x="2590" y="1842"/>
                </a:lnTo>
                <a:lnTo>
                  <a:pt x="2593" y="1854"/>
                </a:lnTo>
                <a:lnTo>
                  <a:pt x="2595" y="1873"/>
                </a:lnTo>
                <a:lnTo>
                  <a:pt x="2590" y="1900"/>
                </a:lnTo>
                <a:lnTo>
                  <a:pt x="2576" y="1911"/>
                </a:lnTo>
                <a:lnTo>
                  <a:pt x="2547" y="1948"/>
                </a:lnTo>
                <a:lnTo>
                  <a:pt x="2544" y="1954"/>
                </a:lnTo>
                <a:lnTo>
                  <a:pt x="2544" y="1969"/>
                </a:lnTo>
                <a:lnTo>
                  <a:pt x="2541" y="1988"/>
                </a:lnTo>
                <a:lnTo>
                  <a:pt x="2525" y="2013"/>
                </a:lnTo>
                <a:lnTo>
                  <a:pt x="2515" y="2023"/>
                </a:lnTo>
                <a:lnTo>
                  <a:pt x="2499" y="2031"/>
                </a:lnTo>
                <a:lnTo>
                  <a:pt x="2490" y="2042"/>
                </a:lnTo>
                <a:lnTo>
                  <a:pt x="2462" y="2053"/>
                </a:lnTo>
                <a:lnTo>
                  <a:pt x="2457" y="2061"/>
                </a:lnTo>
                <a:lnTo>
                  <a:pt x="2465" y="2078"/>
                </a:lnTo>
                <a:lnTo>
                  <a:pt x="2458" y="2098"/>
                </a:lnTo>
                <a:lnTo>
                  <a:pt x="2445" y="2103"/>
                </a:lnTo>
                <a:lnTo>
                  <a:pt x="2407" y="2085"/>
                </a:lnTo>
                <a:lnTo>
                  <a:pt x="2387" y="2083"/>
                </a:lnTo>
                <a:lnTo>
                  <a:pt x="2374" y="2087"/>
                </a:lnTo>
                <a:lnTo>
                  <a:pt x="2363" y="2088"/>
                </a:lnTo>
                <a:lnTo>
                  <a:pt x="2338" y="2083"/>
                </a:lnTo>
                <a:lnTo>
                  <a:pt x="2334" y="2080"/>
                </a:lnTo>
                <a:lnTo>
                  <a:pt x="2334" y="2071"/>
                </a:lnTo>
                <a:lnTo>
                  <a:pt x="2337" y="2064"/>
                </a:lnTo>
                <a:lnTo>
                  <a:pt x="2334" y="2040"/>
                </a:lnTo>
                <a:lnTo>
                  <a:pt x="2321" y="2037"/>
                </a:lnTo>
                <a:lnTo>
                  <a:pt x="2318" y="2030"/>
                </a:lnTo>
                <a:lnTo>
                  <a:pt x="2321" y="2026"/>
                </a:lnTo>
                <a:lnTo>
                  <a:pt x="2332" y="2021"/>
                </a:lnTo>
                <a:lnTo>
                  <a:pt x="2343" y="2030"/>
                </a:lnTo>
                <a:lnTo>
                  <a:pt x="2347" y="2037"/>
                </a:lnTo>
                <a:lnTo>
                  <a:pt x="2360" y="2037"/>
                </a:lnTo>
                <a:lnTo>
                  <a:pt x="2366" y="2028"/>
                </a:lnTo>
                <a:lnTo>
                  <a:pt x="2375" y="2028"/>
                </a:lnTo>
                <a:lnTo>
                  <a:pt x="2385" y="2012"/>
                </a:lnTo>
                <a:lnTo>
                  <a:pt x="2393" y="2018"/>
                </a:lnTo>
                <a:lnTo>
                  <a:pt x="2407" y="2012"/>
                </a:lnTo>
                <a:lnTo>
                  <a:pt x="2409" y="2005"/>
                </a:lnTo>
                <a:lnTo>
                  <a:pt x="2415" y="2003"/>
                </a:lnTo>
                <a:lnTo>
                  <a:pt x="2424" y="2004"/>
                </a:lnTo>
                <a:lnTo>
                  <a:pt x="2439" y="2001"/>
                </a:lnTo>
                <a:lnTo>
                  <a:pt x="2445" y="1992"/>
                </a:lnTo>
                <a:lnTo>
                  <a:pt x="2439" y="1983"/>
                </a:lnTo>
                <a:lnTo>
                  <a:pt x="2422" y="1983"/>
                </a:lnTo>
                <a:lnTo>
                  <a:pt x="2415" y="1988"/>
                </a:lnTo>
                <a:lnTo>
                  <a:pt x="2407" y="1982"/>
                </a:lnTo>
                <a:lnTo>
                  <a:pt x="2408" y="1969"/>
                </a:lnTo>
                <a:lnTo>
                  <a:pt x="2428" y="1981"/>
                </a:lnTo>
                <a:lnTo>
                  <a:pt x="2449" y="1977"/>
                </a:lnTo>
                <a:lnTo>
                  <a:pt x="2451" y="1974"/>
                </a:lnTo>
                <a:lnTo>
                  <a:pt x="2452" y="1956"/>
                </a:lnTo>
                <a:lnTo>
                  <a:pt x="2461" y="1956"/>
                </a:lnTo>
                <a:lnTo>
                  <a:pt x="2468" y="1947"/>
                </a:lnTo>
                <a:lnTo>
                  <a:pt x="2469" y="1937"/>
                </a:lnTo>
                <a:lnTo>
                  <a:pt x="2474" y="1924"/>
                </a:lnTo>
                <a:lnTo>
                  <a:pt x="2477" y="1915"/>
                </a:lnTo>
                <a:lnTo>
                  <a:pt x="2494" y="1906"/>
                </a:lnTo>
                <a:lnTo>
                  <a:pt x="2503" y="1895"/>
                </a:lnTo>
                <a:lnTo>
                  <a:pt x="2499" y="1888"/>
                </a:lnTo>
                <a:lnTo>
                  <a:pt x="2504" y="1878"/>
                </a:lnTo>
                <a:lnTo>
                  <a:pt x="2501" y="1843"/>
                </a:lnTo>
                <a:lnTo>
                  <a:pt x="2501" y="1832"/>
                </a:lnTo>
                <a:lnTo>
                  <a:pt x="2506" y="1815"/>
                </a:lnTo>
                <a:lnTo>
                  <a:pt x="2521" y="1792"/>
                </a:lnTo>
                <a:lnTo>
                  <a:pt x="2520" y="1762"/>
                </a:lnTo>
                <a:lnTo>
                  <a:pt x="2490" y="1735"/>
                </a:lnTo>
                <a:lnTo>
                  <a:pt x="2468" y="1701"/>
                </a:lnTo>
                <a:lnTo>
                  <a:pt x="2468" y="1684"/>
                </a:lnTo>
                <a:lnTo>
                  <a:pt x="2472" y="1670"/>
                </a:lnTo>
                <a:lnTo>
                  <a:pt x="2473" y="1657"/>
                </a:lnTo>
                <a:lnTo>
                  <a:pt x="2471" y="1643"/>
                </a:lnTo>
                <a:lnTo>
                  <a:pt x="2478" y="1630"/>
                </a:lnTo>
                <a:lnTo>
                  <a:pt x="2473" y="1606"/>
                </a:lnTo>
                <a:lnTo>
                  <a:pt x="2479" y="1592"/>
                </a:lnTo>
                <a:lnTo>
                  <a:pt x="2479" y="1571"/>
                </a:lnTo>
                <a:lnTo>
                  <a:pt x="2476" y="1565"/>
                </a:lnTo>
                <a:lnTo>
                  <a:pt x="2476" y="1558"/>
                </a:lnTo>
                <a:lnTo>
                  <a:pt x="2473" y="1555"/>
                </a:lnTo>
                <a:lnTo>
                  <a:pt x="2472" y="1545"/>
                </a:lnTo>
                <a:lnTo>
                  <a:pt x="2474" y="1530"/>
                </a:lnTo>
                <a:lnTo>
                  <a:pt x="2473" y="1524"/>
                </a:lnTo>
                <a:lnTo>
                  <a:pt x="2467" y="1518"/>
                </a:lnTo>
                <a:lnTo>
                  <a:pt x="2465" y="1504"/>
                </a:lnTo>
                <a:lnTo>
                  <a:pt x="2469" y="1492"/>
                </a:lnTo>
                <a:lnTo>
                  <a:pt x="2482" y="1482"/>
                </a:lnTo>
                <a:lnTo>
                  <a:pt x="2483" y="1475"/>
                </a:lnTo>
                <a:lnTo>
                  <a:pt x="2480" y="1442"/>
                </a:lnTo>
                <a:lnTo>
                  <a:pt x="2485" y="1427"/>
                </a:lnTo>
                <a:lnTo>
                  <a:pt x="2485" y="1406"/>
                </a:lnTo>
                <a:lnTo>
                  <a:pt x="2471" y="1373"/>
                </a:lnTo>
                <a:lnTo>
                  <a:pt x="2473" y="1350"/>
                </a:lnTo>
                <a:lnTo>
                  <a:pt x="2453" y="1334"/>
                </a:lnTo>
                <a:lnTo>
                  <a:pt x="2442" y="1321"/>
                </a:lnTo>
                <a:lnTo>
                  <a:pt x="2429" y="1297"/>
                </a:lnTo>
                <a:lnTo>
                  <a:pt x="2430" y="1283"/>
                </a:lnTo>
                <a:lnTo>
                  <a:pt x="2431" y="1281"/>
                </a:lnTo>
                <a:lnTo>
                  <a:pt x="2447" y="1271"/>
                </a:lnTo>
                <a:lnTo>
                  <a:pt x="2450" y="1260"/>
                </a:lnTo>
                <a:lnTo>
                  <a:pt x="2457" y="1250"/>
                </a:lnTo>
                <a:lnTo>
                  <a:pt x="2457" y="1243"/>
                </a:lnTo>
                <a:lnTo>
                  <a:pt x="2456" y="1233"/>
                </a:lnTo>
                <a:lnTo>
                  <a:pt x="2465" y="1217"/>
                </a:lnTo>
                <a:lnTo>
                  <a:pt x="2472" y="1187"/>
                </a:lnTo>
                <a:lnTo>
                  <a:pt x="2478" y="1173"/>
                </a:lnTo>
                <a:lnTo>
                  <a:pt x="2480" y="1147"/>
                </a:lnTo>
                <a:lnTo>
                  <a:pt x="2477" y="1132"/>
                </a:lnTo>
                <a:lnTo>
                  <a:pt x="2476" y="1114"/>
                </a:lnTo>
                <a:lnTo>
                  <a:pt x="2477" y="1092"/>
                </a:lnTo>
                <a:lnTo>
                  <a:pt x="2473" y="1084"/>
                </a:lnTo>
                <a:lnTo>
                  <a:pt x="2477" y="1079"/>
                </a:lnTo>
                <a:lnTo>
                  <a:pt x="2476" y="1078"/>
                </a:lnTo>
                <a:lnTo>
                  <a:pt x="2434" y="1058"/>
                </a:lnTo>
                <a:lnTo>
                  <a:pt x="2419" y="1046"/>
                </a:lnTo>
                <a:lnTo>
                  <a:pt x="2376" y="1052"/>
                </a:lnTo>
                <a:lnTo>
                  <a:pt x="2359" y="1050"/>
                </a:lnTo>
                <a:lnTo>
                  <a:pt x="2331" y="1051"/>
                </a:lnTo>
                <a:lnTo>
                  <a:pt x="2318" y="1045"/>
                </a:lnTo>
                <a:lnTo>
                  <a:pt x="2326" y="1038"/>
                </a:lnTo>
                <a:lnTo>
                  <a:pt x="2297" y="1040"/>
                </a:lnTo>
                <a:lnTo>
                  <a:pt x="2293" y="1050"/>
                </a:lnTo>
                <a:lnTo>
                  <a:pt x="2293" y="1056"/>
                </a:lnTo>
                <a:lnTo>
                  <a:pt x="2288" y="1071"/>
                </a:lnTo>
                <a:lnTo>
                  <a:pt x="2279" y="1084"/>
                </a:lnTo>
                <a:lnTo>
                  <a:pt x="2273" y="1103"/>
                </a:lnTo>
                <a:lnTo>
                  <a:pt x="2265" y="1143"/>
                </a:lnTo>
                <a:lnTo>
                  <a:pt x="2261" y="1164"/>
                </a:lnTo>
                <a:lnTo>
                  <a:pt x="2254" y="1176"/>
                </a:lnTo>
                <a:lnTo>
                  <a:pt x="2248" y="1228"/>
                </a:lnTo>
                <a:lnTo>
                  <a:pt x="2243" y="1246"/>
                </a:lnTo>
                <a:lnTo>
                  <a:pt x="2225" y="1282"/>
                </a:lnTo>
                <a:lnTo>
                  <a:pt x="2204" y="1305"/>
                </a:lnTo>
                <a:lnTo>
                  <a:pt x="2186" y="1323"/>
                </a:lnTo>
                <a:lnTo>
                  <a:pt x="2159" y="1336"/>
                </a:lnTo>
                <a:lnTo>
                  <a:pt x="2152" y="1369"/>
                </a:lnTo>
                <a:lnTo>
                  <a:pt x="2152" y="1374"/>
                </a:lnTo>
                <a:lnTo>
                  <a:pt x="2156" y="1375"/>
                </a:lnTo>
                <a:lnTo>
                  <a:pt x="2167" y="1358"/>
                </a:lnTo>
                <a:lnTo>
                  <a:pt x="2171" y="1361"/>
                </a:lnTo>
                <a:lnTo>
                  <a:pt x="2171" y="1375"/>
                </a:lnTo>
                <a:lnTo>
                  <a:pt x="2166" y="1385"/>
                </a:lnTo>
                <a:lnTo>
                  <a:pt x="2148" y="1397"/>
                </a:lnTo>
                <a:lnTo>
                  <a:pt x="2143" y="1415"/>
                </a:lnTo>
                <a:lnTo>
                  <a:pt x="2149" y="1428"/>
                </a:lnTo>
                <a:lnTo>
                  <a:pt x="2162" y="1422"/>
                </a:lnTo>
                <a:lnTo>
                  <a:pt x="2171" y="1415"/>
                </a:lnTo>
                <a:lnTo>
                  <a:pt x="2186" y="1416"/>
                </a:lnTo>
                <a:lnTo>
                  <a:pt x="2192" y="1432"/>
                </a:lnTo>
                <a:lnTo>
                  <a:pt x="2187" y="1445"/>
                </a:lnTo>
                <a:lnTo>
                  <a:pt x="2187" y="1487"/>
                </a:lnTo>
                <a:lnTo>
                  <a:pt x="2178" y="1499"/>
                </a:lnTo>
                <a:lnTo>
                  <a:pt x="2181" y="1522"/>
                </a:lnTo>
                <a:lnTo>
                  <a:pt x="2187" y="1534"/>
                </a:lnTo>
                <a:lnTo>
                  <a:pt x="2181" y="1550"/>
                </a:lnTo>
                <a:lnTo>
                  <a:pt x="2170" y="1550"/>
                </a:lnTo>
                <a:lnTo>
                  <a:pt x="2164" y="1540"/>
                </a:lnTo>
                <a:lnTo>
                  <a:pt x="2161" y="1563"/>
                </a:lnTo>
                <a:lnTo>
                  <a:pt x="2161" y="1606"/>
                </a:lnTo>
                <a:lnTo>
                  <a:pt x="2168" y="1621"/>
                </a:lnTo>
                <a:lnTo>
                  <a:pt x="2168" y="1606"/>
                </a:lnTo>
                <a:lnTo>
                  <a:pt x="2182" y="1601"/>
                </a:lnTo>
                <a:lnTo>
                  <a:pt x="2205" y="1616"/>
                </a:lnTo>
                <a:lnTo>
                  <a:pt x="2218" y="1628"/>
                </a:lnTo>
                <a:lnTo>
                  <a:pt x="2225" y="1625"/>
                </a:lnTo>
                <a:lnTo>
                  <a:pt x="2230" y="1625"/>
                </a:lnTo>
                <a:lnTo>
                  <a:pt x="2227" y="1647"/>
                </a:lnTo>
                <a:lnTo>
                  <a:pt x="2236" y="1671"/>
                </a:lnTo>
                <a:lnTo>
                  <a:pt x="2243" y="1686"/>
                </a:lnTo>
                <a:lnTo>
                  <a:pt x="2251" y="1706"/>
                </a:lnTo>
                <a:lnTo>
                  <a:pt x="2267" y="1717"/>
                </a:lnTo>
                <a:lnTo>
                  <a:pt x="2279" y="1713"/>
                </a:lnTo>
                <a:lnTo>
                  <a:pt x="2279" y="1719"/>
                </a:lnTo>
                <a:lnTo>
                  <a:pt x="2285" y="1727"/>
                </a:lnTo>
                <a:lnTo>
                  <a:pt x="2274" y="1743"/>
                </a:lnTo>
                <a:lnTo>
                  <a:pt x="2264" y="1776"/>
                </a:lnTo>
                <a:lnTo>
                  <a:pt x="2256" y="1799"/>
                </a:lnTo>
                <a:lnTo>
                  <a:pt x="2253" y="1811"/>
                </a:lnTo>
                <a:lnTo>
                  <a:pt x="2238" y="1822"/>
                </a:lnTo>
                <a:lnTo>
                  <a:pt x="2234" y="1814"/>
                </a:lnTo>
                <a:lnTo>
                  <a:pt x="2235" y="1800"/>
                </a:lnTo>
                <a:lnTo>
                  <a:pt x="2225" y="1787"/>
                </a:lnTo>
                <a:lnTo>
                  <a:pt x="2207" y="1776"/>
                </a:lnTo>
                <a:lnTo>
                  <a:pt x="2172" y="1733"/>
                </a:lnTo>
                <a:lnTo>
                  <a:pt x="2161" y="1724"/>
                </a:lnTo>
                <a:lnTo>
                  <a:pt x="2144" y="1721"/>
                </a:lnTo>
                <a:lnTo>
                  <a:pt x="2119" y="1701"/>
                </a:lnTo>
                <a:lnTo>
                  <a:pt x="2092" y="1691"/>
                </a:lnTo>
                <a:lnTo>
                  <a:pt x="2094" y="1682"/>
                </a:lnTo>
                <a:lnTo>
                  <a:pt x="2101" y="1682"/>
                </a:lnTo>
                <a:lnTo>
                  <a:pt x="2097" y="1679"/>
                </a:lnTo>
                <a:lnTo>
                  <a:pt x="2079" y="1675"/>
                </a:lnTo>
                <a:lnTo>
                  <a:pt x="2057" y="1658"/>
                </a:lnTo>
                <a:lnTo>
                  <a:pt x="2043" y="1652"/>
                </a:lnTo>
                <a:lnTo>
                  <a:pt x="2011" y="1622"/>
                </a:lnTo>
                <a:lnTo>
                  <a:pt x="1993" y="1617"/>
                </a:lnTo>
                <a:lnTo>
                  <a:pt x="1965" y="1603"/>
                </a:lnTo>
                <a:lnTo>
                  <a:pt x="1956" y="1603"/>
                </a:lnTo>
                <a:lnTo>
                  <a:pt x="1936" y="1589"/>
                </a:lnTo>
                <a:lnTo>
                  <a:pt x="1922" y="1590"/>
                </a:lnTo>
                <a:lnTo>
                  <a:pt x="1869" y="1587"/>
                </a:lnTo>
                <a:lnTo>
                  <a:pt x="1865" y="1581"/>
                </a:lnTo>
                <a:lnTo>
                  <a:pt x="1848" y="1573"/>
                </a:lnTo>
                <a:lnTo>
                  <a:pt x="1834" y="1573"/>
                </a:lnTo>
                <a:lnTo>
                  <a:pt x="1829" y="1577"/>
                </a:lnTo>
                <a:lnTo>
                  <a:pt x="1828" y="1587"/>
                </a:lnTo>
                <a:lnTo>
                  <a:pt x="1823" y="1595"/>
                </a:lnTo>
                <a:lnTo>
                  <a:pt x="1802" y="1609"/>
                </a:lnTo>
                <a:lnTo>
                  <a:pt x="1804" y="1617"/>
                </a:lnTo>
                <a:lnTo>
                  <a:pt x="1810" y="1635"/>
                </a:lnTo>
                <a:lnTo>
                  <a:pt x="1823" y="1655"/>
                </a:lnTo>
                <a:lnTo>
                  <a:pt x="1833" y="1690"/>
                </a:lnTo>
                <a:lnTo>
                  <a:pt x="1832" y="1682"/>
                </a:lnTo>
                <a:lnTo>
                  <a:pt x="1837" y="1684"/>
                </a:lnTo>
                <a:lnTo>
                  <a:pt x="1832" y="1718"/>
                </a:lnTo>
                <a:lnTo>
                  <a:pt x="1829" y="1724"/>
                </a:lnTo>
                <a:lnTo>
                  <a:pt x="1810" y="1746"/>
                </a:lnTo>
                <a:lnTo>
                  <a:pt x="1779" y="1750"/>
                </a:lnTo>
                <a:lnTo>
                  <a:pt x="1778" y="1765"/>
                </a:lnTo>
                <a:lnTo>
                  <a:pt x="1783" y="1773"/>
                </a:lnTo>
                <a:lnTo>
                  <a:pt x="1784" y="1783"/>
                </a:lnTo>
                <a:lnTo>
                  <a:pt x="1773" y="1799"/>
                </a:lnTo>
                <a:lnTo>
                  <a:pt x="1761" y="1805"/>
                </a:lnTo>
                <a:lnTo>
                  <a:pt x="1747" y="1798"/>
                </a:lnTo>
                <a:lnTo>
                  <a:pt x="1736" y="1787"/>
                </a:lnTo>
                <a:lnTo>
                  <a:pt x="1736" y="1770"/>
                </a:lnTo>
                <a:lnTo>
                  <a:pt x="1741" y="1759"/>
                </a:lnTo>
                <a:lnTo>
                  <a:pt x="1747" y="1750"/>
                </a:lnTo>
                <a:lnTo>
                  <a:pt x="1754" y="1745"/>
                </a:lnTo>
                <a:lnTo>
                  <a:pt x="1732" y="1713"/>
                </a:lnTo>
                <a:lnTo>
                  <a:pt x="1735" y="1705"/>
                </a:lnTo>
                <a:lnTo>
                  <a:pt x="1724" y="1703"/>
                </a:lnTo>
                <a:lnTo>
                  <a:pt x="1684" y="1721"/>
                </a:lnTo>
                <a:lnTo>
                  <a:pt x="1675" y="1737"/>
                </a:lnTo>
                <a:lnTo>
                  <a:pt x="1660" y="1743"/>
                </a:lnTo>
                <a:lnTo>
                  <a:pt x="1640" y="1773"/>
                </a:lnTo>
                <a:lnTo>
                  <a:pt x="1628" y="1775"/>
                </a:lnTo>
                <a:lnTo>
                  <a:pt x="1622" y="1766"/>
                </a:lnTo>
                <a:lnTo>
                  <a:pt x="1606" y="1762"/>
                </a:lnTo>
                <a:lnTo>
                  <a:pt x="1587" y="1767"/>
                </a:lnTo>
                <a:lnTo>
                  <a:pt x="1570" y="1757"/>
                </a:lnTo>
                <a:lnTo>
                  <a:pt x="1547" y="1772"/>
                </a:lnTo>
                <a:lnTo>
                  <a:pt x="1536" y="1771"/>
                </a:lnTo>
                <a:lnTo>
                  <a:pt x="1512" y="1792"/>
                </a:lnTo>
                <a:lnTo>
                  <a:pt x="1508" y="1802"/>
                </a:lnTo>
                <a:lnTo>
                  <a:pt x="1506" y="1822"/>
                </a:lnTo>
                <a:lnTo>
                  <a:pt x="1504" y="1831"/>
                </a:lnTo>
                <a:lnTo>
                  <a:pt x="1495" y="1831"/>
                </a:lnTo>
                <a:lnTo>
                  <a:pt x="1487" y="1824"/>
                </a:lnTo>
                <a:lnTo>
                  <a:pt x="1478" y="1813"/>
                </a:lnTo>
                <a:lnTo>
                  <a:pt x="1474" y="1816"/>
                </a:lnTo>
                <a:lnTo>
                  <a:pt x="1467" y="1821"/>
                </a:lnTo>
                <a:lnTo>
                  <a:pt x="1456" y="1807"/>
                </a:lnTo>
                <a:lnTo>
                  <a:pt x="1456" y="1779"/>
                </a:lnTo>
                <a:lnTo>
                  <a:pt x="1450" y="1773"/>
                </a:lnTo>
                <a:lnTo>
                  <a:pt x="1450" y="1766"/>
                </a:lnTo>
                <a:lnTo>
                  <a:pt x="1457" y="1751"/>
                </a:lnTo>
                <a:lnTo>
                  <a:pt x="1458" y="1737"/>
                </a:lnTo>
                <a:lnTo>
                  <a:pt x="1452" y="1724"/>
                </a:lnTo>
                <a:lnTo>
                  <a:pt x="1447" y="1722"/>
                </a:lnTo>
                <a:lnTo>
                  <a:pt x="1446" y="1730"/>
                </a:lnTo>
                <a:lnTo>
                  <a:pt x="1442" y="1730"/>
                </a:lnTo>
                <a:lnTo>
                  <a:pt x="1444" y="1721"/>
                </a:lnTo>
                <a:lnTo>
                  <a:pt x="1451" y="1716"/>
                </a:lnTo>
                <a:lnTo>
                  <a:pt x="1477" y="1713"/>
                </a:lnTo>
                <a:lnTo>
                  <a:pt x="1488" y="1707"/>
                </a:lnTo>
                <a:lnTo>
                  <a:pt x="1490" y="1705"/>
                </a:lnTo>
                <a:lnTo>
                  <a:pt x="1484" y="1707"/>
                </a:lnTo>
                <a:lnTo>
                  <a:pt x="1467" y="1712"/>
                </a:lnTo>
                <a:lnTo>
                  <a:pt x="1460" y="1711"/>
                </a:lnTo>
                <a:lnTo>
                  <a:pt x="1445" y="1712"/>
                </a:lnTo>
                <a:lnTo>
                  <a:pt x="1423" y="1723"/>
                </a:lnTo>
                <a:lnTo>
                  <a:pt x="1424" y="1730"/>
                </a:lnTo>
                <a:lnTo>
                  <a:pt x="1415" y="1734"/>
                </a:lnTo>
                <a:lnTo>
                  <a:pt x="1413" y="1738"/>
                </a:lnTo>
                <a:lnTo>
                  <a:pt x="1417" y="1751"/>
                </a:lnTo>
                <a:lnTo>
                  <a:pt x="1417" y="1759"/>
                </a:lnTo>
                <a:lnTo>
                  <a:pt x="1406" y="1765"/>
                </a:lnTo>
                <a:lnTo>
                  <a:pt x="1397" y="1760"/>
                </a:lnTo>
                <a:lnTo>
                  <a:pt x="1393" y="1751"/>
                </a:lnTo>
                <a:lnTo>
                  <a:pt x="1398" y="1743"/>
                </a:lnTo>
                <a:lnTo>
                  <a:pt x="1391" y="1743"/>
                </a:lnTo>
                <a:lnTo>
                  <a:pt x="1369" y="1767"/>
                </a:lnTo>
                <a:lnTo>
                  <a:pt x="1377" y="1766"/>
                </a:lnTo>
                <a:lnTo>
                  <a:pt x="1381" y="1775"/>
                </a:lnTo>
                <a:lnTo>
                  <a:pt x="1381" y="1783"/>
                </a:lnTo>
                <a:lnTo>
                  <a:pt x="1380" y="1793"/>
                </a:lnTo>
                <a:lnTo>
                  <a:pt x="1371" y="1800"/>
                </a:lnTo>
                <a:lnTo>
                  <a:pt x="1366" y="1803"/>
                </a:lnTo>
                <a:lnTo>
                  <a:pt x="1361" y="1789"/>
                </a:lnTo>
                <a:lnTo>
                  <a:pt x="1354" y="1777"/>
                </a:lnTo>
                <a:lnTo>
                  <a:pt x="1326" y="1786"/>
                </a:lnTo>
                <a:lnTo>
                  <a:pt x="1328" y="1789"/>
                </a:lnTo>
                <a:lnTo>
                  <a:pt x="1291" y="1807"/>
                </a:lnTo>
                <a:lnTo>
                  <a:pt x="1288" y="1804"/>
                </a:lnTo>
                <a:lnTo>
                  <a:pt x="1282" y="1807"/>
                </a:lnTo>
                <a:lnTo>
                  <a:pt x="1254" y="1832"/>
                </a:lnTo>
                <a:lnTo>
                  <a:pt x="1181" y="1880"/>
                </a:lnTo>
                <a:lnTo>
                  <a:pt x="1172" y="1880"/>
                </a:lnTo>
                <a:lnTo>
                  <a:pt x="1171" y="1895"/>
                </a:lnTo>
                <a:lnTo>
                  <a:pt x="1175" y="1897"/>
                </a:lnTo>
                <a:lnTo>
                  <a:pt x="1166" y="1905"/>
                </a:lnTo>
                <a:lnTo>
                  <a:pt x="1144" y="1908"/>
                </a:lnTo>
                <a:lnTo>
                  <a:pt x="1135" y="1916"/>
                </a:lnTo>
                <a:lnTo>
                  <a:pt x="1129" y="1913"/>
                </a:lnTo>
                <a:lnTo>
                  <a:pt x="1123" y="1927"/>
                </a:lnTo>
                <a:lnTo>
                  <a:pt x="1114" y="1958"/>
                </a:lnTo>
                <a:lnTo>
                  <a:pt x="1111" y="1970"/>
                </a:lnTo>
                <a:lnTo>
                  <a:pt x="1113" y="1996"/>
                </a:lnTo>
                <a:lnTo>
                  <a:pt x="1106" y="2008"/>
                </a:lnTo>
                <a:lnTo>
                  <a:pt x="1090" y="2017"/>
                </a:lnTo>
                <a:lnTo>
                  <a:pt x="1079" y="2015"/>
                </a:lnTo>
                <a:lnTo>
                  <a:pt x="1058" y="2024"/>
                </a:lnTo>
                <a:lnTo>
                  <a:pt x="1053" y="2044"/>
                </a:lnTo>
                <a:lnTo>
                  <a:pt x="1048" y="2030"/>
                </a:lnTo>
                <a:lnTo>
                  <a:pt x="1047" y="2015"/>
                </a:lnTo>
                <a:lnTo>
                  <a:pt x="1033" y="2023"/>
                </a:lnTo>
                <a:lnTo>
                  <a:pt x="1024" y="2023"/>
                </a:lnTo>
                <a:lnTo>
                  <a:pt x="1015" y="2017"/>
                </a:lnTo>
                <a:lnTo>
                  <a:pt x="1004" y="1997"/>
                </a:lnTo>
                <a:lnTo>
                  <a:pt x="1000" y="1985"/>
                </a:lnTo>
                <a:lnTo>
                  <a:pt x="978" y="1960"/>
                </a:lnTo>
                <a:lnTo>
                  <a:pt x="968" y="1950"/>
                </a:lnTo>
                <a:lnTo>
                  <a:pt x="963" y="1935"/>
                </a:lnTo>
                <a:lnTo>
                  <a:pt x="962" y="1921"/>
                </a:lnTo>
                <a:lnTo>
                  <a:pt x="973" y="1920"/>
                </a:lnTo>
                <a:lnTo>
                  <a:pt x="981" y="1910"/>
                </a:lnTo>
                <a:lnTo>
                  <a:pt x="984" y="1896"/>
                </a:lnTo>
                <a:lnTo>
                  <a:pt x="999" y="1891"/>
                </a:lnTo>
                <a:lnTo>
                  <a:pt x="1054" y="1880"/>
                </a:lnTo>
                <a:lnTo>
                  <a:pt x="1046" y="1863"/>
                </a:lnTo>
                <a:lnTo>
                  <a:pt x="1044" y="1845"/>
                </a:lnTo>
                <a:lnTo>
                  <a:pt x="1041" y="1826"/>
                </a:lnTo>
                <a:lnTo>
                  <a:pt x="1031" y="1832"/>
                </a:lnTo>
                <a:lnTo>
                  <a:pt x="1021" y="1814"/>
                </a:lnTo>
                <a:lnTo>
                  <a:pt x="1015" y="1809"/>
                </a:lnTo>
                <a:lnTo>
                  <a:pt x="1015" y="1792"/>
                </a:lnTo>
                <a:lnTo>
                  <a:pt x="1004" y="1783"/>
                </a:lnTo>
                <a:lnTo>
                  <a:pt x="978" y="1776"/>
                </a:lnTo>
                <a:lnTo>
                  <a:pt x="955" y="1776"/>
                </a:lnTo>
                <a:lnTo>
                  <a:pt x="930" y="1773"/>
                </a:lnTo>
                <a:lnTo>
                  <a:pt x="919" y="1777"/>
                </a:lnTo>
                <a:lnTo>
                  <a:pt x="909" y="1775"/>
                </a:lnTo>
                <a:lnTo>
                  <a:pt x="868" y="1754"/>
                </a:lnTo>
                <a:lnTo>
                  <a:pt x="870" y="1764"/>
                </a:lnTo>
                <a:lnTo>
                  <a:pt x="917" y="1805"/>
                </a:lnTo>
                <a:lnTo>
                  <a:pt x="917" y="1838"/>
                </a:lnTo>
                <a:lnTo>
                  <a:pt x="919" y="1853"/>
                </a:lnTo>
                <a:lnTo>
                  <a:pt x="914" y="1873"/>
                </a:lnTo>
                <a:lnTo>
                  <a:pt x="915" y="1890"/>
                </a:lnTo>
                <a:lnTo>
                  <a:pt x="901" y="1939"/>
                </a:lnTo>
                <a:lnTo>
                  <a:pt x="901" y="1953"/>
                </a:lnTo>
                <a:lnTo>
                  <a:pt x="902" y="1970"/>
                </a:lnTo>
                <a:lnTo>
                  <a:pt x="907" y="1975"/>
                </a:lnTo>
                <a:lnTo>
                  <a:pt x="919" y="1975"/>
                </a:lnTo>
                <a:lnTo>
                  <a:pt x="929" y="1982"/>
                </a:lnTo>
                <a:lnTo>
                  <a:pt x="938" y="2002"/>
                </a:lnTo>
                <a:lnTo>
                  <a:pt x="938" y="2013"/>
                </a:lnTo>
                <a:lnTo>
                  <a:pt x="933" y="2026"/>
                </a:lnTo>
                <a:lnTo>
                  <a:pt x="936" y="2037"/>
                </a:lnTo>
                <a:lnTo>
                  <a:pt x="933" y="2056"/>
                </a:lnTo>
                <a:lnTo>
                  <a:pt x="922" y="2072"/>
                </a:lnTo>
                <a:lnTo>
                  <a:pt x="915" y="2096"/>
                </a:lnTo>
                <a:lnTo>
                  <a:pt x="922" y="2114"/>
                </a:lnTo>
                <a:lnTo>
                  <a:pt x="918" y="2149"/>
                </a:lnTo>
                <a:lnTo>
                  <a:pt x="908" y="2134"/>
                </a:lnTo>
                <a:lnTo>
                  <a:pt x="906" y="2123"/>
                </a:lnTo>
                <a:lnTo>
                  <a:pt x="898" y="2114"/>
                </a:lnTo>
                <a:lnTo>
                  <a:pt x="890" y="2115"/>
                </a:lnTo>
                <a:lnTo>
                  <a:pt x="877" y="2126"/>
                </a:lnTo>
                <a:lnTo>
                  <a:pt x="885" y="2111"/>
                </a:lnTo>
                <a:lnTo>
                  <a:pt x="886" y="2099"/>
                </a:lnTo>
                <a:lnTo>
                  <a:pt x="869" y="2085"/>
                </a:lnTo>
                <a:lnTo>
                  <a:pt x="860" y="2080"/>
                </a:lnTo>
                <a:lnTo>
                  <a:pt x="837" y="2080"/>
                </a:lnTo>
                <a:lnTo>
                  <a:pt x="816" y="2062"/>
                </a:lnTo>
                <a:lnTo>
                  <a:pt x="807" y="2072"/>
                </a:lnTo>
                <a:lnTo>
                  <a:pt x="804" y="2083"/>
                </a:lnTo>
                <a:lnTo>
                  <a:pt x="788" y="2099"/>
                </a:lnTo>
                <a:lnTo>
                  <a:pt x="779" y="2114"/>
                </a:lnTo>
                <a:lnTo>
                  <a:pt x="768" y="2126"/>
                </a:lnTo>
                <a:lnTo>
                  <a:pt x="743" y="2136"/>
                </a:lnTo>
                <a:lnTo>
                  <a:pt x="735" y="2136"/>
                </a:lnTo>
                <a:lnTo>
                  <a:pt x="723" y="2144"/>
                </a:lnTo>
                <a:lnTo>
                  <a:pt x="716" y="2159"/>
                </a:lnTo>
                <a:lnTo>
                  <a:pt x="704" y="2170"/>
                </a:lnTo>
                <a:lnTo>
                  <a:pt x="693" y="2180"/>
                </a:lnTo>
                <a:lnTo>
                  <a:pt x="681" y="2184"/>
                </a:lnTo>
                <a:lnTo>
                  <a:pt x="681" y="2197"/>
                </a:lnTo>
                <a:lnTo>
                  <a:pt x="683" y="2223"/>
                </a:lnTo>
                <a:lnTo>
                  <a:pt x="696" y="2246"/>
                </a:lnTo>
                <a:lnTo>
                  <a:pt x="707" y="2261"/>
                </a:lnTo>
                <a:lnTo>
                  <a:pt x="714" y="2276"/>
                </a:lnTo>
                <a:lnTo>
                  <a:pt x="727" y="2308"/>
                </a:lnTo>
                <a:lnTo>
                  <a:pt x="730" y="2316"/>
                </a:lnTo>
                <a:lnTo>
                  <a:pt x="739" y="2330"/>
                </a:lnTo>
                <a:lnTo>
                  <a:pt x="739" y="2336"/>
                </a:lnTo>
                <a:lnTo>
                  <a:pt x="720" y="2324"/>
                </a:lnTo>
                <a:lnTo>
                  <a:pt x="714" y="2326"/>
                </a:lnTo>
                <a:lnTo>
                  <a:pt x="686" y="2315"/>
                </a:lnTo>
                <a:lnTo>
                  <a:pt x="687" y="2321"/>
                </a:lnTo>
                <a:lnTo>
                  <a:pt x="684" y="2325"/>
                </a:lnTo>
                <a:lnTo>
                  <a:pt x="671" y="2322"/>
                </a:lnTo>
                <a:lnTo>
                  <a:pt x="653" y="2314"/>
                </a:lnTo>
                <a:lnTo>
                  <a:pt x="634" y="2300"/>
                </a:lnTo>
                <a:lnTo>
                  <a:pt x="619" y="2298"/>
                </a:lnTo>
                <a:lnTo>
                  <a:pt x="610" y="2290"/>
                </a:lnTo>
                <a:lnTo>
                  <a:pt x="595" y="2304"/>
                </a:lnTo>
                <a:lnTo>
                  <a:pt x="587" y="2317"/>
                </a:lnTo>
                <a:lnTo>
                  <a:pt x="584" y="2297"/>
                </a:lnTo>
                <a:lnTo>
                  <a:pt x="599" y="2288"/>
                </a:lnTo>
                <a:lnTo>
                  <a:pt x="586" y="2283"/>
                </a:lnTo>
                <a:lnTo>
                  <a:pt x="570" y="2279"/>
                </a:lnTo>
                <a:lnTo>
                  <a:pt x="567" y="2266"/>
                </a:lnTo>
                <a:lnTo>
                  <a:pt x="549" y="2255"/>
                </a:lnTo>
                <a:lnTo>
                  <a:pt x="531" y="2246"/>
                </a:lnTo>
                <a:lnTo>
                  <a:pt x="520" y="2244"/>
                </a:lnTo>
                <a:lnTo>
                  <a:pt x="517" y="2265"/>
                </a:lnTo>
                <a:lnTo>
                  <a:pt x="509" y="2276"/>
                </a:lnTo>
                <a:lnTo>
                  <a:pt x="499" y="2279"/>
                </a:lnTo>
                <a:lnTo>
                  <a:pt x="501" y="2289"/>
                </a:lnTo>
                <a:lnTo>
                  <a:pt x="508" y="2304"/>
                </a:lnTo>
                <a:lnTo>
                  <a:pt x="516" y="2309"/>
                </a:lnTo>
                <a:lnTo>
                  <a:pt x="527" y="2332"/>
                </a:lnTo>
                <a:lnTo>
                  <a:pt x="543" y="2349"/>
                </a:lnTo>
                <a:lnTo>
                  <a:pt x="574" y="2336"/>
                </a:lnTo>
                <a:lnTo>
                  <a:pt x="580" y="2352"/>
                </a:lnTo>
                <a:lnTo>
                  <a:pt x="587" y="2399"/>
                </a:lnTo>
                <a:lnTo>
                  <a:pt x="592" y="2407"/>
                </a:lnTo>
                <a:lnTo>
                  <a:pt x="575" y="2400"/>
                </a:lnTo>
                <a:lnTo>
                  <a:pt x="560" y="2410"/>
                </a:lnTo>
                <a:lnTo>
                  <a:pt x="557" y="2417"/>
                </a:lnTo>
                <a:lnTo>
                  <a:pt x="557" y="2421"/>
                </a:lnTo>
                <a:lnTo>
                  <a:pt x="543" y="2413"/>
                </a:lnTo>
                <a:lnTo>
                  <a:pt x="533" y="2411"/>
                </a:lnTo>
                <a:lnTo>
                  <a:pt x="501" y="2395"/>
                </a:lnTo>
                <a:lnTo>
                  <a:pt x="484" y="2390"/>
                </a:lnTo>
                <a:lnTo>
                  <a:pt x="482" y="2383"/>
                </a:lnTo>
                <a:lnTo>
                  <a:pt x="474" y="2372"/>
                </a:lnTo>
                <a:lnTo>
                  <a:pt x="466" y="2364"/>
                </a:lnTo>
                <a:lnTo>
                  <a:pt x="460" y="2354"/>
                </a:lnTo>
                <a:lnTo>
                  <a:pt x="450" y="2348"/>
                </a:lnTo>
                <a:lnTo>
                  <a:pt x="444" y="2354"/>
                </a:lnTo>
                <a:lnTo>
                  <a:pt x="433" y="2356"/>
                </a:lnTo>
                <a:lnTo>
                  <a:pt x="415" y="2342"/>
                </a:lnTo>
                <a:lnTo>
                  <a:pt x="409" y="2330"/>
                </a:lnTo>
                <a:lnTo>
                  <a:pt x="396" y="2337"/>
                </a:lnTo>
                <a:lnTo>
                  <a:pt x="398" y="2329"/>
                </a:lnTo>
                <a:lnTo>
                  <a:pt x="408" y="2319"/>
                </a:lnTo>
                <a:lnTo>
                  <a:pt x="406" y="2299"/>
                </a:lnTo>
                <a:lnTo>
                  <a:pt x="408" y="2282"/>
                </a:lnTo>
                <a:lnTo>
                  <a:pt x="397" y="2272"/>
                </a:lnTo>
                <a:lnTo>
                  <a:pt x="398" y="2257"/>
                </a:lnTo>
                <a:lnTo>
                  <a:pt x="380" y="2222"/>
                </a:lnTo>
                <a:lnTo>
                  <a:pt x="385" y="2213"/>
                </a:lnTo>
                <a:lnTo>
                  <a:pt x="398" y="2209"/>
                </a:lnTo>
                <a:lnTo>
                  <a:pt x="402" y="2187"/>
                </a:lnTo>
                <a:lnTo>
                  <a:pt x="404" y="2161"/>
                </a:lnTo>
                <a:lnTo>
                  <a:pt x="402" y="2150"/>
                </a:lnTo>
                <a:lnTo>
                  <a:pt x="395" y="2142"/>
                </a:lnTo>
                <a:lnTo>
                  <a:pt x="388" y="2122"/>
                </a:lnTo>
                <a:lnTo>
                  <a:pt x="384" y="2116"/>
                </a:lnTo>
                <a:lnTo>
                  <a:pt x="368" y="2114"/>
                </a:lnTo>
                <a:lnTo>
                  <a:pt x="363" y="2101"/>
                </a:lnTo>
                <a:lnTo>
                  <a:pt x="353" y="2100"/>
                </a:lnTo>
                <a:lnTo>
                  <a:pt x="336" y="2094"/>
                </a:lnTo>
                <a:lnTo>
                  <a:pt x="336" y="2087"/>
                </a:lnTo>
                <a:lnTo>
                  <a:pt x="338" y="2078"/>
                </a:lnTo>
                <a:lnTo>
                  <a:pt x="336" y="2073"/>
                </a:lnTo>
                <a:lnTo>
                  <a:pt x="318" y="2071"/>
                </a:lnTo>
                <a:lnTo>
                  <a:pt x="285" y="2041"/>
                </a:lnTo>
                <a:lnTo>
                  <a:pt x="291" y="2035"/>
                </a:lnTo>
                <a:lnTo>
                  <a:pt x="275" y="2020"/>
                </a:lnTo>
                <a:lnTo>
                  <a:pt x="272" y="2004"/>
                </a:lnTo>
                <a:lnTo>
                  <a:pt x="264" y="1992"/>
                </a:lnTo>
                <a:lnTo>
                  <a:pt x="248" y="1987"/>
                </a:lnTo>
                <a:lnTo>
                  <a:pt x="256" y="1980"/>
                </a:lnTo>
                <a:lnTo>
                  <a:pt x="275" y="1976"/>
                </a:lnTo>
                <a:lnTo>
                  <a:pt x="295" y="1987"/>
                </a:lnTo>
                <a:lnTo>
                  <a:pt x="296" y="1999"/>
                </a:lnTo>
                <a:lnTo>
                  <a:pt x="306" y="2013"/>
                </a:lnTo>
                <a:lnTo>
                  <a:pt x="334" y="2033"/>
                </a:lnTo>
                <a:lnTo>
                  <a:pt x="338" y="2030"/>
                </a:lnTo>
                <a:lnTo>
                  <a:pt x="342" y="2020"/>
                </a:lnTo>
                <a:lnTo>
                  <a:pt x="350" y="2035"/>
                </a:lnTo>
                <a:lnTo>
                  <a:pt x="359" y="2042"/>
                </a:lnTo>
                <a:lnTo>
                  <a:pt x="365" y="2036"/>
                </a:lnTo>
                <a:lnTo>
                  <a:pt x="370" y="2039"/>
                </a:lnTo>
                <a:lnTo>
                  <a:pt x="375" y="2033"/>
                </a:lnTo>
                <a:lnTo>
                  <a:pt x="381" y="2034"/>
                </a:lnTo>
                <a:lnTo>
                  <a:pt x="384" y="2047"/>
                </a:lnTo>
                <a:lnTo>
                  <a:pt x="387" y="2060"/>
                </a:lnTo>
                <a:lnTo>
                  <a:pt x="402" y="2053"/>
                </a:lnTo>
                <a:lnTo>
                  <a:pt x="420" y="2058"/>
                </a:lnTo>
                <a:lnTo>
                  <a:pt x="427" y="2068"/>
                </a:lnTo>
                <a:lnTo>
                  <a:pt x="439" y="2068"/>
                </a:lnTo>
                <a:lnTo>
                  <a:pt x="447" y="2078"/>
                </a:lnTo>
                <a:lnTo>
                  <a:pt x="479" y="2087"/>
                </a:lnTo>
                <a:lnTo>
                  <a:pt x="494" y="2094"/>
                </a:lnTo>
                <a:lnTo>
                  <a:pt x="522" y="2096"/>
                </a:lnTo>
                <a:lnTo>
                  <a:pt x="548" y="2106"/>
                </a:lnTo>
                <a:lnTo>
                  <a:pt x="557" y="2116"/>
                </a:lnTo>
                <a:lnTo>
                  <a:pt x="576" y="2120"/>
                </a:lnTo>
                <a:lnTo>
                  <a:pt x="624" y="2123"/>
                </a:lnTo>
                <a:lnTo>
                  <a:pt x="637" y="2117"/>
                </a:lnTo>
                <a:lnTo>
                  <a:pt x="649" y="2115"/>
                </a:lnTo>
                <a:lnTo>
                  <a:pt x="693" y="2095"/>
                </a:lnTo>
                <a:lnTo>
                  <a:pt x="703" y="2085"/>
                </a:lnTo>
                <a:lnTo>
                  <a:pt x="712" y="2079"/>
                </a:lnTo>
                <a:lnTo>
                  <a:pt x="731" y="2057"/>
                </a:lnTo>
                <a:lnTo>
                  <a:pt x="752" y="2023"/>
                </a:lnTo>
                <a:lnTo>
                  <a:pt x="761" y="1998"/>
                </a:lnTo>
                <a:lnTo>
                  <a:pt x="764" y="1975"/>
                </a:lnTo>
                <a:lnTo>
                  <a:pt x="755" y="1970"/>
                </a:lnTo>
                <a:lnTo>
                  <a:pt x="752" y="1966"/>
                </a:lnTo>
                <a:lnTo>
                  <a:pt x="751" y="1944"/>
                </a:lnTo>
                <a:lnTo>
                  <a:pt x="746" y="1929"/>
                </a:lnTo>
                <a:lnTo>
                  <a:pt x="746" y="1907"/>
                </a:lnTo>
                <a:lnTo>
                  <a:pt x="735" y="1892"/>
                </a:lnTo>
                <a:lnTo>
                  <a:pt x="724" y="1886"/>
                </a:lnTo>
                <a:lnTo>
                  <a:pt x="718" y="1890"/>
                </a:lnTo>
                <a:lnTo>
                  <a:pt x="709" y="1883"/>
                </a:lnTo>
                <a:lnTo>
                  <a:pt x="710" y="1873"/>
                </a:lnTo>
                <a:lnTo>
                  <a:pt x="704" y="1869"/>
                </a:lnTo>
                <a:lnTo>
                  <a:pt x="693" y="1854"/>
                </a:lnTo>
                <a:lnTo>
                  <a:pt x="689" y="1845"/>
                </a:lnTo>
                <a:lnTo>
                  <a:pt x="683" y="1841"/>
                </a:lnTo>
                <a:lnTo>
                  <a:pt x="676" y="1835"/>
                </a:lnTo>
                <a:lnTo>
                  <a:pt x="681" y="1848"/>
                </a:lnTo>
                <a:lnTo>
                  <a:pt x="672" y="1851"/>
                </a:lnTo>
                <a:lnTo>
                  <a:pt x="650" y="1835"/>
                </a:lnTo>
                <a:lnTo>
                  <a:pt x="642" y="1825"/>
                </a:lnTo>
                <a:lnTo>
                  <a:pt x="639" y="1834"/>
                </a:lnTo>
                <a:lnTo>
                  <a:pt x="635" y="1827"/>
                </a:lnTo>
                <a:lnTo>
                  <a:pt x="632" y="1815"/>
                </a:lnTo>
                <a:lnTo>
                  <a:pt x="619" y="1800"/>
                </a:lnTo>
                <a:lnTo>
                  <a:pt x="627" y="1818"/>
                </a:lnTo>
                <a:lnTo>
                  <a:pt x="606" y="1811"/>
                </a:lnTo>
                <a:lnTo>
                  <a:pt x="599" y="1800"/>
                </a:lnTo>
                <a:lnTo>
                  <a:pt x="596" y="1793"/>
                </a:lnTo>
                <a:lnTo>
                  <a:pt x="589" y="1783"/>
                </a:lnTo>
                <a:lnTo>
                  <a:pt x="558" y="1751"/>
                </a:lnTo>
                <a:lnTo>
                  <a:pt x="542" y="1739"/>
                </a:lnTo>
                <a:lnTo>
                  <a:pt x="535" y="1730"/>
                </a:lnTo>
                <a:lnTo>
                  <a:pt x="509" y="1712"/>
                </a:lnTo>
                <a:lnTo>
                  <a:pt x="500" y="1701"/>
                </a:lnTo>
                <a:lnTo>
                  <a:pt x="466" y="1682"/>
                </a:lnTo>
                <a:lnTo>
                  <a:pt x="461" y="1678"/>
                </a:lnTo>
                <a:lnTo>
                  <a:pt x="427" y="1669"/>
                </a:lnTo>
                <a:lnTo>
                  <a:pt x="429" y="1675"/>
                </a:lnTo>
                <a:lnTo>
                  <a:pt x="427" y="1679"/>
                </a:lnTo>
                <a:lnTo>
                  <a:pt x="420" y="1679"/>
                </a:lnTo>
                <a:lnTo>
                  <a:pt x="403" y="1670"/>
                </a:lnTo>
                <a:lnTo>
                  <a:pt x="369" y="1662"/>
                </a:lnTo>
                <a:lnTo>
                  <a:pt x="354" y="1655"/>
                </a:lnTo>
                <a:lnTo>
                  <a:pt x="350" y="1662"/>
                </a:lnTo>
                <a:lnTo>
                  <a:pt x="333" y="1664"/>
                </a:lnTo>
                <a:lnTo>
                  <a:pt x="326" y="1670"/>
                </a:lnTo>
                <a:lnTo>
                  <a:pt x="322" y="1660"/>
                </a:lnTo>
                <a:lnTo>
                  <a:pt x="317" y="1657"/>
                </a:lnTo>
                <a:lnTo>
                  <a:pt x="320" y="1644"/>
                </a:lnTo>
                <a:lnTo>
                  <a:pt x="317" y="1641"/>
                </a:lnTo>
                <a:lnTo>
                  <a:pt x="299" y="1657"/>
                </a:lnTo>
                <a:lnTo>
                  <a:pt x="302" y="1637"/>
                </a:lnTo>
                <a:lnTo>
                  <a:pt x="293" y="1644"/>
                </a:lnTo>
                <a:lnTo>
                  <a:pt x="294" y="1633"/>
                </a:lnTo>
                <a:lnTo>
                  <a:pt x="291" y="1632"/>
                </a:lnTo>
                <a:lnTo>
                  <a:pt x="283" y="1632"/>
                </a:lnTo>
                <a:lnTo>
                  <a:pt x="268" y="1638"/>
                </a:lnTo>
                <a:lnTo>
                  <a:pt x="271" y="1631"/>
                </a:lnTo>
                <a:lnTo>
                  <a:pt x="269" y="1625"/>
                </a:lnTo>
                <a:lnTo>
                  <a:pt x="267" y="1617"/>
                </a:lnTo>
                <a:lnTo>
                  <a:pt x="251" y="1619"/>
                </a:lnTo>
                <a:lnTo>
                  <a:pt x="257" y="1589"/>
                </a:lnTo>
                <a:lnTo>
                  <a:pt x="261" y="1603"/>
                </a:lnTo>
                <a:lnTo>
                  <a:pt x="267" y="1606"/>
                </a:lnTo>
                <a:lnTo>
                  <a:pt x="273" y="1606"/>
                </a:lnTo>
                <a:lnTo>
                  <a:pt x="279" y="1614"/>
                </a:lnTo>
                <a:lnTo>
                  <a:pt x="290" y="1612"/>
                </a:lnTo>
                <a:lnTo>
                  <a:pt x="299" y="1616"/>
                </a:lnTo>
                <a:lnTo>
                  <a:pt x="307" y="1600"/>
                </a:lnTo>
                <a:lnTo>
                  <a:pt x="309" y="1589"/>
                </a:lnTo>
                <a:lnTo>
                  <a:pt x="290" y="1583"/>
                </a:lnTo>
                <a:lnTo>
                  <a:pt x="283" y="1585"/>
                </a:lnTo>
                <a:lnTo>
                  <a:pt x="275" y="1579"/>
                </a:lnTo>
                <a:lnTo>
                  <a:pt x="274" y="1573"/>
                </a:lnTo>
                <a:lnTo>
                  <a:pt x="259" y="1565"/>
                </a:lnTo>
                <a:lnTo>
                  <a:pt x="242" y="1558"/>
                </a:lnTo>
                <a:lnTo>
                  <a:pt x="248" y="1567"/>
                </a:lnTo>
                <a:lnTo>
                  <a:pt x="247" y="1582"/>
                </a:lnTo>
                <a:lnTo>
                  <a:pt x="239" y="1583"/>
                </a:lnTo>
                <a:lnTo>
                  <a:pt x="235" y="1579"/>
                </a:lnTo>
                <a:lnTo>
                  <a:pt x="232" y="1587"/>
                </a:lnTo>
                <a:lnTo>
                  <a:pt x="235" y="1598"/>
                </a:lnTo>
                <a:lnTo>
                  <a:pt x="231" y="1604"/>
                </a:lnTo>
                <a:lnTo>
                  <a:pt x="221" y="1604"/>
                </a:lnTo>
                <a:lnTo>
                  <a:pt x="210" y="1593"/>
                </a:lnTo>
                <a:lnTo>
                  <a:pt x="191" y="1583"/>
                </a:lnTo>
                <a:lnTo>
                  <a:pt x="189" y="1584"/>
                </a:lnTo>
                <a:lnTo>
                  <a:pt x="192" y="1589"/>
                </a:lnTo>
                <a:lnTo>
                  <a:pt x="191" y="1600"/>
                </a:lnTo>
                <a:lnTo>
                  <a:pt x="187" y="1612"/>
                </a:lnTo>
                <a:lnTo>
                  <a:pt x="185" y="1617"/>
                </a:lnTo>
                <a:lnTo>
                  <a:pt x="172" y="1621"/>
                </a:lnTo>
                <a:lnTo>
                  <a:pt x="150" y="1606"/>
                </a:lnTo>
                <a:lnTo>
                  <a:pt x="144" y="1637"/>
                </a:lnTo>
                <a:lnTo>
                  <a:pt x="138" y="1644"/>
                </a:lnTo>
                <a:lnTo>
                  <a:pt x="106" y="1664"/>
                </a:lnTo>
                <a:lnTo>
                  <a:pt x="103" y="1669"/>
                </a:lnTo>
                <a:lnTo>
                  <a:pt x="102" y="1680"/>
                </a:lnTo>
                <a:lnTo>
                  <a:pt x="101" y="1684"/>
                </a:lnTo>
                <a:lnTo>
                  <a:pt x="92" y="1692"/>
                </a:lnTo>
                <a:lnTo>
                  <a:pt x="90" y="1694"/>
                </a:lnTo>
                <a:lnTo>
                  <a:pt x="59" y="1721"/>
                </a:lnTo>
                <a:lnTo>
                  <a:pt x="69" y="1725"/>
                </a:lnTo>
                <a:lnTo>
                  <a:pt x="69" y="1730"/>
                </a:lnTo>
                <a:lnTo>
                  <a:pt x="58" y="1759"/>
                </a:lnTo>
                <a:lnTo>
                  <a:pt x="57" y="1768"/>
                </a:lnTo>
                <a:lnTo>
                  <a:pt x="59" y="1794"/>
                </a:lnTo>
                <a:lnTo>
                  <a:pt x="64" y="1814"/>
                </a:lnTo>
                <a:lnTo>
                  <a:pt x="69" y="1821"/>
                </a:lnTo>
                <a:lnTo>
                  <a:pt x="79" y="1827"/>
                </a:lnTo>
                <a:lnTo>
                  <a:pt x="92" y="1830"/>
                </a:lnTo>
                <a:lnTo>
                  <a:pt x="107" y="1837"/>
                </a:lnTo>
                <a:lnTo>
                  <a:pt x="127" y="1875"/>
                </a:lnTo>
                <a:lnTo>
                  <a:pt x="137" y="1890"/>
                </a:lnTo>
                <a:lnTo>
                  <a:pt x="140" y="1912"/>
                </a:lnTo>
                <a:lnTo>
                  <a:pt x="122" y="1949"/>
                </a:lnTo>
                <a:lnTo>
                  <a:pt x="103" y="1992"/>
                </a:lnTo>
                <a:lnTo>
                  <a:pt x="97" y="2005"/>
                </a:lnTo>
                <a:lnTo>
                  <a:pt x="99" y="2026"/>
                </a:lnTo>
                <a:lnTo>
                  <a:pt x="108" y="2046"/>
                </a:lnTo>
                <a:lnTo>
                  <a:pt x="116" y="2063"/>
                </a:lnTo>
                <a:lnTo>
                  <a:pt x="118" y="2082"/>
                </a:lnTo>
                <a:lnTo>
                  <a:pt x="133" y="2109"/>
                </a:lnTo>
                <a:lnTo>
                  <a:pt x="144" y="2143"/>
                </a:lnTo>
                <a:lnTo>
                  <a:pt x="146" y="2160"/>
                </a:lnTo>
                <a:lnTo>
                  <a:pt x="148" y="2175"/>
                </a:lnTo>
                <a:lnTo>
                  <a:pt x="134" y="2187"/>
                </a:lnTo>
                <a:lnTo>
                  <a:pt x="132" y="2209"/>
                </a:lnTo>
                <a:lnTo>
                  <a:pt x="127" y="2225"/>
                </a:lnTo>
                <a:lnTo>
                  <a:pt x="130" y="2235"/>
                </a:lnTo>
                <a:lnTo>
                  <a:pt x="132" y="2254"/>
                </a:lnTo>
                <a:lnTo>
                  <a:pt x="126" y="2265"/>
                </a:lnTo>
                <a:lnTo>
                  <a:pt x="127" y="2286"/>
                </a:lnTo>
                <a:lnTo>
                  <a:pt x="143" y="2289"/>
                </a:lnTo>
                <a:lnTo>
                  <a:pt x="151" y="2306"/>
                </a:lnTo>
                <a:lnTo>
                  <a:pt x="149" y="2327"/>
                </a:lnTo>
                <a:lnTo>
                  <a:pt x="156" y="2343"/>
                </a:lnTo>
                <a:lnTo>
                  <a:pt x="172" y="2358"/>
                </a:lnTo>
                <a:lnTo>
                  <a:pt x="173" y="2378"/>
                </a:lnTo>
                <a:lnTo>
                  <a:pt x="167" y="2396"/>
                </a:lnTo>
                <a:lnTo>
                  <a:pt x="157" y="2411"/>
                </a:lnTo>
                <a:lnTo>
                  <a:pt x="153" y="2427"/>
                </a:lnTo>
                <a:lnTo>
                  <a:pt x="159" y="2445"/>
                </a:lnTo>
                <a:lnTo>
                  <a:pt x="167" y="2458"/>
                </a:lnTo>
                <a:lnTo>
                  <a:pt x="197" y="2481"/>
                </a:lnTo>
                <a:lnTo>
                  <a:pt x="202" y="2498"/>
                </a:lnTo>
                <a:lnTo>
                  <a:pt x="212" y="2515"/>
                </a:lnTo>
                <a:lnTo>
                  <a:pt x="216" y="2509"/>
                </a:lnTo>
                <a:lnTo>
                  <a:pt x="215" y="2548"/>
                </a:lnTo>
                <a:lnTo>
                  <a:pt x="199" y="2586"/>
                </a:lnTo>
                <a:lnTo>
                  <a:pt x="186" y="2606"/>
                </a:lnTo>
                <a:lnTo>
                  <a:pt x="134" y="2675"/>
                </a:lnTo>
                <a:lnTo>
                  <a:pt x="96" y="2718"/>
                </a:lnTo>
                <a:lnTo>
                  <a:pt x="46" y="2767"/>
                </a:lnTo>
                <a:lnTo>
                  <a:pt x="10" y="2794"/>
                </a:lnTo>
                <a:lnTo>
                  <a:pt x="33" y="2798"/>
                </a:lnTo>
                <a:lnTo>
                  <a:pt x="44" y="2785"/>
                </a:lnTo>
                <a:lnTo>
                  <a:pt x="63" y="2776"/>
                </a:lnTo>
                <a:lnTo>
                  <a:pt x="64" y="2783"/>
                </a:lnTo>
                <a:lnTo>
                  <a:pt x="63" y="2788"/>
                </a:lnTo>
                <a:lnTo>
                  <a:pt x="63" y="2805"/>
                </a:lnTo>
                <a:lnTo>
                  <a:pt x="58" y="2798"/>
                </a:lnTo>
                <a:lnTo>
                  <a:pt x="54" y="2797"/>
                </a:lnTo>
                <a:lnTo>
                  <a:pt x="54" y="2811"/>
                </a:lnTo>
                <a:lnTo>
                  <a:pt x="59" y="2820"/>
                </a:lnTo>
                <a:lnTo>
                  <a:pt x="64" y="2821"/>
                </a:lnTo>
                <a:lnTo>
                  <a:pt x="70" y="2824"/>
                </a:lnTo>
                <a:lnTo>
                  <a:pt x="87" y="2838"/>
                </a:lnTo>
                <a:lnTo>
                  <a:pt x="99" y="2838"/>
                </a:lnTo>
                <a:lnTo>
                  <a:pt x="117" y="2833"/>
                </a:lnTo>
                <a:lnTo>
                  <a:pt x="128" y="2837"/>
                </a:lnTo>
                <a:lnTo>
                  <a:pt x="137" y="2844"/>
                </a:lnTo>
                <a:lnTo>
                  <a:pt x="137" y="2854"/>
                </a:lnTo>
                <a:lnTo>
                  <a:pt x="143" y="2858"/>
                </a:lnTo>
                <a:lnTo>
                  <a:pt x="150" y="2859"/>
                </a:lnTo>
                <a:lnTo>
                  <a:pt x="151" y="2863"/>
                </a:lnTo>
                <a:lnTo>
                  <a:pt x="145" y="2868"/>
                </a:lnTo>
                <a:lnTo>
                  <a:pt x="137" y="2868"/>
                </a:lnTo>
                <a:lnTo>
                  <a:pt x="110" y="2860"/>
                </a:lnTo>
                <a:lnTo>
                  <a:pt x="91" y="2859"/>
                </a:lnTo>
                <a:lnTo>
                  <a:pt x="85" y="2865"/>
                </a:lnTo>
                <a:lnTo>
                  <a:pt x="83" y="2873"/>
                </a:lnTo>
                <a:lnTo>
                  <a:pt x="68" y="2881"/>
                </a:lnTo>
                <a:lnTo>
                  <a:pt x="60" y="2876"/>
                </a:lnTo>
                <a:lnTo>
                  <a:pt x="54" y="2879"/>
                </a:lnTo>
                <a:lnTo>
                  <a:pt x="51" y="2889"/>
                </a:lnTo>
                <a:lnTo>
                  <a:pt x="44" y="2892"/>
                </a:lnTo>
                <a:lnTo>
                  <a:pt x="38" y="2886"/>
                </a:lnTo>
                <a:lnTo>
                  <a:pt x="31" y="2883"/>
                </a:lnTo>
                <a:lnTo>
                  <a:pt x="27" y="2891"/>
                </a:lnTo>
                <a:lnTo>
                  <a:pt x="30" y="2907"/>
                </a:lnTo>
                <a:lnTo>
                  <a:pt x="37" y="2908"/>
                </a:lnTo>
                <a:lnTo>
                  <a:pt x="42" y="2914"/>
                </a:lnTo>
                <a:lnTo>
                  <a:pt x="44" y="2922"/>
                </a:lnTo>
                <a:lnTo>
                  <a:pt x="41" y="2930"/>
                </a:lnTo>
                <a:lnTo>
                  <a:pt x="30" y="2941"/>
                </a:lnTo>
                <a:lnTo>
                  <a:pt x="21" y="2956"/>
                </a:lnTo>
                <a:lnTo>
                  <a:pt x="15" y="2970"/>
                </a:lnTo>
                <a:lnTo>
                  <a:pt x="19" y="2983"/>
                </a:lnTo>
                <a:lnTo>
                  <a:pt x="16" y="3002"/>
                </a:lnTo>
                <a:lnTo>
                  <a:pt x="17" y="3008"/>
                </a:lnTo>
                <a:lnTo>
                  <a:pt x="20" y="3013"/>
                </a:lnTo>
                <a:lnTo>
                  <a:pt x="20" y="3019"/>
                </a:lnTo>
                <a:lnTo>
                  <a:pt x="17" y="3026"/>
                </a:lnTo>
                <a:lnTo>
                  <a:pt x="9" y="3035"/>
                </a:lnTo>
                <a:lnTo>
                  <a:pt x="4" y="3038"/>
                </a:lnTo>
                <a:lnTo>
                  <a:pt x="1" y="3046"/>
                </a:lnTo>
                <a:lnTo>
                  <a:pt x="5" y="3053"/>
                </a:lnTo>
                <a:lnTo>
                  <a:pt x="14" y="3054"/>
                </a:lnTo>
                <a:lnTo>
                  <a:pt x="27" y="3053"/>
                </a:lnTo>
                <a:lnTo>
                  <a:pt x="38" y="3070"/>
                </a:lnTo>
                <a:lnTo>
                  <a:pt x="37" y="3086"/>
                </a:lnTo>
                <a:lnTo>
                  <a:pt x="27" y="3086"/>
                </a:lnTo>
                <a:lnTo>
                  <a:pt x="19" y="3075"/>
                </a:lnTo>
                <a:lnTo>
                  <a:pt x="10" y="3068"/>
                </a:lnTo>
                <a:lnTo>
                  <a:pt x="10" y="3083"/>
                </a:lnTo>
                <a:lnTo>
                  <a:pt x="6" y="3090"/>
                </a:lnTo>
                <a:lnTo>
                  <a:pt x="0" y="3105"/>
                </a:lnTo>
                <a:lnTo>
                  <a:pt x="1" y="3112"/>
                </a:lnTo>
                <a:lnTo>
                  <a:pt x="6" y="3118"/>
                </a:lnTo>
                <a:lnTo>
                  <a:pt x="10" y="3126"/>
                </a:lnTo>
                <a:lnTo>
                  <a:pt x="17" y="3129"/>
                </a:lnTo>
                <a:lnTo>
                  <a:pt x="21" y="3137"/>
                </a:lnTo>
                <a:lnTo>
                  <a:pt x="22" y="3145"/>
                </a:lnTo>
                <a:lnTo>
                  <a:pt x="17" y="3169"/>
                </a:lnTo>
                <a:lnTo>
                  <a:pt x="14" y="3176"/>
                </a:lnTo>
                <a:lnTo>
                  <a:pt x="22" y="3179"/>
                </a:lnTo>
                <a:lnTo>
                  <a:pt x="29" y="3183"/>
                </a:lnTo>
                <a:lnTo>
                  <a:pt x="29" y="3191"/>
                </a:lnTo>
                <a:lnTo>
                  <a:pt x="42" y="3213"/>
                </a:lnTo>
                <a:lnTo>
                  <a:pt x="44" y="3222"/>
                </a:lnTo>
                <a:lnTo>
                  <a:pt x="48" y="3229"/>
                </a:lnTo>
                <a:lnTo>
                  <a:pt x="48" y="3245"/>
                </a:lnTo>
                <a:lnTo>
                  <a:pt x="47" y="3252"/>
                </a:lnTo>
                <a:lnTo>
                  <a:pt x="49" y="3260"/>
                </a:lnTo>
                <a:lnTo>
                  <a:pt x="65" y="3257"/>
                </a:lnTo>
                <a:lnTo>
                  <a:pt x="73" y="3261"/>
                </a:lnTo>
                <a:lnTo>
                  <a:pt x="76" y="3268"/>
                </a:lnTo>
                <a:lnTo>
                  <a:pt x="92" y="3266"/>
                </a:lnTo>
                <a:lnTo>
                  <a:pt x="101" y="3267"/>
                </a:lnTo>
                <a:lnTo>
                  <a:pt x="113" y="3276"/>
                </a:lnTo>
                <a:lnTo>
                  <a:pt x="111" y="3296"/>
                </a:lnTo>
                <a:lnTo>
                  <a:pt x="126" y="3288"/>
                </a:lnTo>
                <a:lnTo>
                  <a:pt x="133" y="3287"/>
                </a:lnTo>
                <a:lnTo>
                  <a:pt x="139" y="3282"/>
                </a:lnTo>
                <a:lnTo>
                  <a:pt x="155" y="3280"/>
                </a:lnTo>
                <a:lnTo>
                  <a:pt x="162" y="3282"/>
                </a:lnTo>
                <a:lnTo>
                  <a:pt x="170" y="3287"/>
                </a:lnTo>
                <a:lnTo>
                  <a:pt x="176" y="3292"/>
                </a:lnTo>
                <a:lnTo>
                  <a:pt x="185" y="3305"/>
                </a:lnTo>
                <a:lnTo>
                  <a:pt x="193" y="3306"/>
                </a:lnTo>
                <a:lnTo>
                  <a:pt x="194" y="3317"/>
                </a:lnTo>
                <a:lnTo>
                  <a:pt x="192" y="3325"/>
                </a:lnTo>
                <a:lnTo>
                  <a:pt x="192" y="3333"/>
                </a:lnTo>
                <a:lnTo>
                  <a:pt x="197" y="3341"/>
                </a:lnTo>
                <a:lnTo>
                  <a:pt x="199" y="3348"/>
                </a:lnTo>
                <a:lnTo>
                  <a:pt x="198" y="3355"/>
                </a:lnTo>
                <a:lnTo>
                  <a:pt x="196" y="3363"/>
                </a:lnTo>
                <a:lnTo>
                  <a:pt x="189" y="3368"/>
                </a:lnTo>
                <a:lnTo>
                  <a:pt x="187" y="3376"/>
                </a:lnTo>
                <a:lnTo>
                  <a:pt x="189" y="3384"/>
                </a:lnTo>
                <a:lnTo>
                  <a:pt x="202" y="3395"/>
                </a:lnTo>
                <a:lnTo>
                  <a:pt x="205" y="3411"/>
                </a:lnTo>
                <a:lnTo>
                  <a:pt x="216" y="3433"/>
                </a:lnTo>
                <a:lnTo>
                  <a:pt x="221" y="3439"/>
                </a:lnTo>
                <a:lnTo>
                  <a:pt x="236" y="3448"/>
                </a:lnTo>
                <a:lnTo>
                  <a:pt x="241" y="3454"/>
                </a:lnTo>
                <a:lnTo>
                  <a:pt x="242" y="3462"/>
                </a:lnTo>
                <a:lnTo>
                  <a:pt x="241" y="3470"/>
                </a:lnTo>
                <a:lnTo>
                  <a:pt x="245" y="3477"/>
                </a:lnTo>
                <a:lnTo>
                  <a:pt x="268" y="3475"/>
                </a:lnTo>
                <a:lnTo>
                  <a:pt x="274" y="3479"/>
                </a:lnTo>
                <a:lnTo>
                  <a:pt x="282" y="3482"/>
                </a:lnTo>
                <a:lnTo>
                  <a:pt x="279" y="3489"/>
                </a:lnTo>
                <a:lnTo>
                  <a:pt x="284" y="3495"/>
                </a:lnTo>
                <a:lnTo>
                  <a:pt x="294" y="3497"/>
                </a:lnTo>
                <a:lnTo>
                  <a:pt x="295" y="3510"/>
                </a:lnTo>
                <a:lnTo>
                  <a:pt x="288" y="3515"/>
                </a:lnTo>
                <a:lnTo>
                  <a:pt x="284" y="3522"/>
                </a:lnTo>
                <a:lnTo>
                  <a:pt x="272" y="3532"/>
                </a:lnTo>
                <a:lnTo>
                  <a:pt x="264" y="3537"/>
                </a:lnTo>
                <a:lnTo>
                  <a:pt x="247" y="3535"/>
                </a:lnTo>
                <a:lnTo>
                  <a:pt x="235" y="3524"/>
                </a:lnTo>
                <a:lnTo>
                  <a:pt x="228" y="3524"/>
                </a:lnTo>
                <a:lnTo>
                  <a:pt x="220" y="3527"/>
                </a:lnTo>
                <a:lnTo>
                  <a:pt x="219" y="3535"/>
                </a:lnTo>
                <a:lnTo>
                  <a:pt x="212" y="3538"/>
                </a:lnTo>
                <a:lnTo>
                  <a:pt x="213" y="3546"/>
                </a:lnTo>
                <a:lnTo>
                  <a:pt x="224" y="3557"/>
                </a:lnTo>
                <a:lnTo>
                  <a:pt x="226" y="3564"/>
                </a:lnTo>
                <a:lnTo>
                  <a:pt x="224" y="3573"/>
                </a:lnTo>
                <a:lnTo>
                  <a:pt x="229" y="3578"/>
                </a:lnTo>
                <a:lnTo>
                  <a:pt x="228" y="3586"/>
                </a:lnTo>
                <a:lnTo>
                  <a:pt x="235" y="3590"/>
                </a:lnTo>
                <a:lnTo>
                  <a:pt x="237" y="3597"/>
                </a:lnTo>
                <a:lnTo>
                  <a:pt x="236" y="3606"/>
                </a:lnTo>
                <a:lnTo>
                  <a:pt x="241" y="3627"/>
                </a:lnTo>
                <a:lnTo>
                  <a:pt x="241" y="3627"/>
                </a:lnTo>
                <a:lnTo>
                  <a:pt x="247" y="3633"/>
                </a:lnTo>
                <a:lnTo>
                  <a:pt x="255" y="3635"/>
                </a:lnTo>
                <a:lnTo>
                  <a:pt x="262" y="3632"/>
                </a:lnTo>
                <a:lnTo>
                  <a:pt x="267" y="3626"/>
                </a:lnTo>
                <a:lnTo>
                  <a:pt x="269" y="3617"/>
                </a:lnTo>
                <a:lnTo>
                  <a:pt x="277" y="3612"/>
                </a:lnTo>
                <a:lnTo>
                  <a:pt x="293" y="3616"/>
                </a:lnTo>
                <a:lnTo>
                  <a:pt x="301" y="3616"/>
                </a:lnTo>
                <a:lnTo>
                  <a:pt x="317" y="3611"/>
                </a:lnTo>
                <a:lnTo>
                  <a:pt x="333" y="3613"/>
                </a:lnTo>
                <a:lnTo>
                  <a:pt x="349" y="3610"/>
                </a:lnTo>
                <a:lnTo>
                  <a:pt x="361" y="3619"/>
                </a:lnTo>
                <a:lnTo>
                  <a:pt x="366" y="3627"/>
                </a:lnTo>
                <a:lnTo>
                  <a:pt x="366" y="3635"/>
                </a:lnTo>
                <a:lnTo>
                  <a:pt x="379" y="3647"/>
                </a:lnTo>
                <a:lnTo>
                  <a:pt x="384" y="3653"/>
                </a:lnTo>
                <a:lnTo>
                  <a:pt x="384" y="3662"/>
                </a:lnTo>
                <a:lnTo>
                  <a:pt x="375" y="3666"/>
                </a:lnTo>
                <a:lnTo>
                  <a:pt x="368" y="3667"/>
                </a:lnTo>
                <a:lnTo>
                  <a:pt x="371" y="3675"/>
                </a:lnTo>
                <a:lnTo>
                  <a:pt x="371" y="3682"/>
                </a:lnTo>
                <a:lnTo>
                  <a:pt x="375" y="3698"/>
                </a:lnTo>
                <a:lnTo>
                  <a:pt x="382" y="3703"/>
                </a:lnTo>
                <a:lnTo>
                  <a:pt x="390" y="3705"/>
                </a:lnTo>
                <a:lnTo>
                  <a:pt x="406" y="3710"/>
                </a:lnTo>
                <a:lnTo>
                  <a:pt x="413" y="3707"/>
                </a:lnTo>
                <a:lnTo>
                  <a:pt x="422" y="3707"/>
                </a:lnTo>
                <a:lnTo>
                  <a:pt x="424" y="3715"/>
                </a:lnTo>
                <a:lnTo>
                  <a:pt x="435" y="3726"/>
                </a:lnTo>
                <a:lnTo>
                  <a:pt x="442" y="3753"/>
                </a:lnTo>
                <a:lnTo>
                  <a:pt x="440" y="3762"/>
                </a:lnTo>
                <a:lnTo>
                  <a:pt x="442" y="3769"/>
                </a:lnTo>
                <a:lnTo>
                  <a:pt x="449" y="3774"/>
                </a:lnTo>
                <a:lnTo>
                  <a:pt x="456" y="3779"/>
                </a:lnTo>
                <a:lnTo>
                  <a:pt x="463" y="3775"/>
                </a:lnTo>
                <a:lnTo>
                  <a:pt x="471" y="3774"/>
                </a:lnTo>
                <a:lnTo>
                  <a:pt x="479" y="3775"/>
                </a:lnTo>
                <a:lnTo>
                  <a:pt x="490" y="3787"/>
                </a:lnTo>
                <a:lnTo>
                  <a:pt x="499" y="3784"/>
                </a:lnTo>
                <a:lnTo>
                  <a:pt x="506" y="3788"/>
                </a:lnTo>
                <a:lnTo>
                  <a:pt x="531" y="3780"/>
                </a:lnTo>
                <a:lnTo>
                  <a:pt x="546" y="3773"/>
                </a:lnTo>
                <a:lnTo>
                  <a:pt x="553" y="3775"/>
                </a:lnTo>
                <a:lnTo>
                  <a:pt x="558" y="3782"/>
                </a:lnTo>
                <a:lnTo>
                  <a:pt x="569" y="3804"/>
                </a:lnTo>
                <a:lnTo>
                  <a:pt x="580" y="3816"/>
                </a:lnTo>
                <a:lnTo>
                  <a:pt x="587" y="3816"/>
                </a:lnTo>
                <a:lnTo>
                  <a:pt x="591" y="3809"/>
                </a:lnTo>
                <a:lnTo>
                  <a:pt x="600" y="3809"/>
                </a:lnTo>
                <a:lnTo>
                  <a:pt x="605" y="3815"/>
                </a:lnTo>
                <a:lnTo>
                  <a:pt x="612" y="3816"/>
                </a:lnTo>
                <a:lnTo>
                  <a:pt x="619" y="3820"/>
                </a:lnTo>
                <a:lnTo>
                  <a:pt x="626" y="3826"/>
                </a:lnTo>
                <a:lnTo>
                  <a:pt x="642" y="3825"/>
                </a:lnTo>
                <a:lnTo>
                  <a:pt x="655" y="3834"/>
                </a:lnTo>
                <a:lnTo>
                  <a:pt x="662" y="3833"/>
                </a:lnTo>
                <a:lnTo>
                  <a:pt x="675" y="3844"/>
                </a:lnTo>
                <a:lnTo>
                  <a:pt x="683" y="3845"/>
                </a:lnTo>
                <a:lnTo>
                  <a:pt x="692" y="3845"/>
                </a:lnTo>
                <a:lnTo>
                  <a:pt x="698" y="3850"/>
                </a:lnTo>
                <a:lnTo>
                  <a:pt x="691" y="3854"/>
                </a:lnTo>
                <a:lnTo>
                  <a:pt x="699" y="3877"/>
                </a:lnTo>
                <a:lnTo>
                  <a:pt x="691" y="3892"/>
                </a:lnTo>
                <a:lnTo>
                  <a:pt x="675" y="3896"/>
                </a:lnTo>
                <a:lnTo>
                  <a:pt x="680" y="3902"/>
                </a:lnTo>
                <a:lnTo>
                  <a:pt x="688" y="3904"/>
                </a:lnTo>
                <a:lnTo>
                  <a:pt x="693" y="3911"/>
                </a:lnTo>
                <a:lnTo>
                  <a:pt x="676" y="3916"/>
                </a:lnTo>
                <a:lnTo>
                  <a:pt x="673" y="3922"/>
                </a:lnTo>
                <a:lnTo>
                  <a:pt x="672" y="3930"/>
                </a:lnTo>
                <a:lnTo>
                  <a:pt x="677" y="3936"/>
                </a:lnTo>
                <a:lnTo>
                  <a:pt x="680" y="3944"/>
                </a:lnTo>
                <a:lnTo>
                  <a:pt x="678" y="3952"/>
                </a:lnTo>
                <a:lnTo>
                  <a:pt x="686" y="3956"/>
                </a:lnTo>
                <a:lnTo>
                  <a:pt x="682" y="3972"/>
                </a:lnTo>
                <a:lnTo>
                  <a:pt x="675" y="3995"/>
                </a:lnTo>
                <a:lnTo>
                  <a:pt x="667" y="3999"/>
                </a:lnTo>
                <a:lnTo>
                  <a:pt x="653" y="3995"/>
                </a:lnTo>
                <a:lnTo>
                  <a:pt x="644" y="3997"/>
                </a:lnTo>
                <a:lnTo>
                  <a:pt x="629" y="3989"/>
                </a:lnTo>
                <a:lnTo>
                  <a:pt x="623" y="3994"/>
                </a:lnTo>
                <a:lnTo>
                  <a:pt x="614" y="4008"/>
                </a:lnTo>
                <a:lnTo>
                  <a:pt x="600" y="4014"/>
                </a:lnTo>
                <a:lnTo>
                  <a:pt x="592" y="4029"/>
                </a:lnTo>
                <a:lnTo>
                  <a:pt x="594" y="4037"/>
                </a:lnTo>
                <a:lnTo>
                  <a:pt x="594" y="4052"/>
                </a:lnTo>
                <a:lnTo>
                  <a:pt x="607" y="4047"/>
                </a:lnTo>
                <a:lnTo>
                  <a:pt x="617" y="4048"/>
                </a:lnTo>
                <a:lnTo>
                  <a:pt x="623" y="4043"/>
                </a:lnTo>
                <a:lnTo>
                  <a:pt x="638" y="4041"/>
                </a:lnTo>
                <a:lnTo>
                  <a:pt x="644" y="4043"/>
                </a:lnTo>
                <a:lnTo>
                  <a:pt x="645" y="4049"/>
                </a:lnTo>
                <a:lnTo>
                  <a:pt x="653" y="4051"/>
                </a:lnTo>
                <a:lnTo>
                  <a:pt x="655" y="4053"/>
                </a:lnTo>
                <a:lnTo>
                  <a:pt x="654" y="4058"/>
                </a:lnTo>
                <a:lnTo>
                  <a:pt x="644" y="4058"/>
                </a:lnTo>
                <a:lnTo>
                  <a:pt x="632" y="4063"/>
                </a:lnTo>
                <a:lnTo>
                  <a:pt x="616" y="4073"/>
                </a:lnTo>
                <a:lnTo>
                  <a:pt x="605" y="4076"/>
                </a:lnTo>
                <a:lnTo>
                  <a:pt x="605" y="4081"/>
                </a:lnTo>
                <a:lnTo>
                  <a:pt x="610" y="4086"/>
                </a:lnTo>
                <a:lnTo>
                  <a:pt x="605" y="4089"/>
                </a:lnTo>
                <a:lnTo>
                  <a:pt x="594" y="4086"/>
                </a:lnTo>
                <a:lnTo>
                  <a:pt x="569" y="4090"/>
                </a:lnTo>
                <a:lnTo>
                  <a:pt x="567" y="4100"/>
                </a:lnTo>
                <a:lnTo>
                  <a:pt x="575" y="4107"/>
                </a:lnTo>
                <a:lnTo>
                  <a:pt x="587" y="4112"/>
                </a:lnTo>
                <a:lnTo>
                  <a:pt x="597" y="4126"/>
                </a:lnTo>
                <a:lnTo>
                  <a:pt x="607" y="4135"/>
                </a:lnTo>
                <a:lnTo>
                  <a:pt x="605" y="4137"/>
                </a:lnTo>
                <a:lnTo>
                  <a:pt x="591" y="4133"/>
                </a:lnTo>
                <a:lnTo>
                  <a:pt x="585" y="4143"/>
                </a:lnTo>
                <a:lnTo>
                  <a:pt x="579" y="4143"/>
                </a:lnTo>
                <a:lnTo>
                  <a:pt x="567" y="4160"/>
                </a:lnTo>
                <a:lnTo>
                  <a:pt x="557" y="4172"/>
                </a:lnTo>
                <a:lnTo>
                  <a:pt x="548" y="4191"/>
                </a:lnTo>
                <a:lnTo>
                  <a:pt x="535" y="4192"/>
                </a:lnTo>
                <a:lnTo>
                  <a:pt x="519" y="4189"/>
                </a:lnTo>
                <a:lnTo>
                  <a:pt x="516" y="4194"/>
                </a:lnTo>
                <a:lnTo>
                  <a:pt x="516" y="4200"/>
                </a:lnTo>
                <a:lnTo>
                  <a:pt x="506" y="4205"/>
                </a:lnTo>
                <a:lnTo>
                  <a:pt x="519" y="4210"/>
                </a:lnTo>
                <a:lnTo>
                  <a:pt x="531" y="4220"/>
                </a:lnTo>
                <a:lnTo>
                  <a:pt x="536" y="4235"/>
                </a:lnTo>
                <a:lnTo>
                  <a:pt x="546" y="4246"/>
                </a:lnTo>
                <a:lnTo>
                  <a:pt x="556" y="4247"/>
                </a:lnTo>
                <a:lnTo>
                  <a:pt x="560" y="4242"/>
                </a:lnTo>
                <a:lnTo>
                  <a:pt x="565" y="4250"/>
                </a:lnTo>
                <a:lnTo>
                  <a:pt x="580" y="4262"/>
                </a:lnTo>
                <a:lnTo>
                  <a:pt x="623" y="4280"/>
                </a:lnTo>
                <a:lnTo>
                  <a:pt x="649" y="4301"/>
                </a:lnTo>
                <a:lnTo>
                  <a:pt x="656" y="4313"/>
                </a:lnTo>
                <a:lnTo>
                  <a:pt x="662" y="4321"/>
                </a:lnTo>
                <a:lnTo>
                  <a:pt x="671" y="4323"/>
                </a:lnTo>
                <a:lnTo>
                  <a:pt x="683" y="4336"/>
                </a:lnTo>
                <a:lnTo>
                  <a:pt x="698" y="4331"/>
                </a:lnTo>
                <a:lnTo>
                  <a:pt x="707" y="4329"/>
                </a:lnTo>
                <a:lnTo>
                  <a:pt x="714" y="4332"/>
                </a:lnTo>
                <a:lnTo>
                  <a:pt x="723" y="4331"/>
                </a:lnTo>
                <a:lnTo>
                  <a:pt x="737" y="4336"/>
                </a:lnTo>
                <a:lnTo>
                  <a:pt x="743" y="4342"/>
                </a:lnTo>
                <a:lnTo>
                  <a:pt x="759" y="4344"/>
                </a:lnTo>
                <a:lnTo>
                  <a:pt x="782" y="4354"/>
                </a:lnTo>
                <a:lnTo>
                  <a:pt x="791" y="4355"/>
                </a:lnTo>
                <a:lnTo>
                  <a:pt x="815" y="4353"/>
                </a:lnTo>
                <a:lnTo>
                  <a:pt x="831" y="4358"/>
                </a:lnTo>
                <a:lnTo>
                  <a:pt x="847" y="4358"/>
                </a:lnTo>
                <a:lnTo>
                  <a:pt x="854" y="4363"/>
                </a:lnTo>
                <a:lnTo>
                  <a:pt x="858" y="4368"/>
                </a:lnTo>
                <a:lnTo>
                  <a:pt x="896" y="4390"/>
                </a:lnTo>
                <a:lnTo>
                  <a:pt x="898" y="4398"/>
                </a:lnTo>
                <a:lnTo>
                  <a:pt x="906" y="4402"/>
                </a:lnTo>
                <a:lnTo>
                  <a:pt x="914" y="4399"/>
                </a:lnTo>
                <a:lnTo>
                  <a:pt x="920" y="4395"/>
                </a:lnTo>
                <a:lnTo>
                  <a:pt x="935" y="4388"/>
                </a:lnTo>
                <a:lnTo>
                  <a:pt x="944" y="4388"/>
                </a:lnTo>
                <a:lnTo>
                  <a:pt x="950" y="4393"/>
                </a:lnTo>
                <a:lnTo>
                  <a:pt x="957" y="4392"/>
                </a:lnTo>
                <a:lnTo>
                  <a:pt x="973" y="4395"/>
                </a:lnTo>
                <a:lnTo>
                  <a:pt x="978" y="4401"/>
                </a:lnTo>
                <a:lnTo>
                  <a:pt x="985" y="4404"/>
                </a:lnTo>
                <a:lnTo>
                  <a:pt x="993" y="4404"/>
                </a:lnTo>
                <a:lnTo>
                  <a:pt x="1000" y="4408"/>
                </a:lnTo>
                <a:lnTo>
                  <a:pt x="1004" y="4415"/>
                </a:lnTo>
                <a:lnTo>
                  <a:pt x="1000" y="4430"/>
                </a:lnTo>
                <a:lnTo>
                  <a:pt x="1012" y="4440"/>
                </a:lnTo>
                <a:lnTo>
                  <a:pt x="1028" y="4445"/>
                </a:lnTo>
                <a:lnTo>
                  <a:pt x="1035" y="4450"/>
                </a:lnTo>
                <a:lnTo>
                  <a:pt x="1040" y="4453"/>
                </a:lnTo>
                <a:lnTo>
                  <a:pt x="1048" y="4458"/>
                </a:lnTo>
                <a:lnTo>
                  <a:pt x="1055" y="4458"/>
                </a:lnTo>
                <a:lnTo>
                  <a:pt x="1067" y="4469"/>
                </a:lnTo>
                <a:lnTo>
                  <a:pt x="1071" y="4477"/>
                </a:lnTo>
                <a:lnTo>
                  <a:pt x="1079" y="4477"/>
                </a:lnTo>
                <a:lnTo>
                  <a:pt x="1084" y="4493"/>
                </a:lnTo>
                <a:lnTo>
                  <a:pt x="1087" y="4500"/>
                </a:lnTo>
                <a:lnTo>
                  <a:pt x="1095" y="4500"/>
                </a:lnTo>
                <a:lnTo>
                  <a:pt x="1111" y="4504"/>
                </a:lnTo>
                <a:lnTo>
                  <a:pt x="1119" y="4501"/>
                </a:lnTo>
                <a:lnTo>
                  <a:pt x="1124" y="4496"/>
                </a:lnTo>
                <a:lnTo>
                  <a:pt x="1130" y="4481"/>
                </a:lnTo>
                <a:lnTo>
                  <a:pt x="1138" y="4477"/>
                </a:lnTo>
                <a:lnTo>
                  <a:pt x="1145" y="4473"/>
                </a:lnTo>
                <a:lnTo>
                  <a:pt x="1148" y="4466"/>
                </a:lnTo>
                <a:lnTo>
                  <a:pt x="1154" y="4456"/>
                </a:lnTo>
                <a:lnTo>
                  <a:pt x="1144" y="4451"/>
                </a:lnTo>
                <a:lnTo>
                  <a:pt x="1132" y="4423"/>
                </a:lnTo>
                <a:lnTo>
                  <a:pt x="1113" y="4391"/>
                </a:lnTo>
                <a:lnTo>
                  <a:pt x="1105" y="4380"/>
                </a:lnTo>
                <a:lnTo>
                  <a:pt x="1101" y="4366"/>
                </a:lnTo>
                <a:lnTo>
                  <a:pt x="1101" y="4344"/>
                </a:lnTo>
                <a:lnTo>
                  <a:pt x="1108" y="4317"/>
                </a:lnTo>
                <a:lnTo>
                  <a:pt x="1106" y="4305"/>
                </a:lnTo>
                <a:lnTo>
                  <a:pt x="1097" y="4326"/>
                </a:lnTo>
                <a:lnTo>
                  <a:pt x="1094" y="4320"/>
                </a:lnTo>
                <a:lnTo>
                  <a:pt x="1091" y="4302"/>
                </a:lnTo>
                <a:lnTo>
                  <a:pt x="1081" y="4285"/>
                </a:lnTo>
                <a:lnTo>
                  <a:pt x="1069" y="4268"/>
                </a:lnTo>
                <a:lnTo>
                  <a:pt x="1059" y="4268"/>
                </a:lnTo>
                <a:lnTo>
                  <a:pt x="1054" y="4253"/>
                </a:lnTo>
                <a:lnTo>
                  <a:pt x="1063" y="4240"/>
                </a:lnTo>
                <a:lnTo>
                  <a:pt x="1064" y="4229"/>
                </a:lnTo>
                <a:lnTo>
                  <a:pt x="1071" y="4218"/>
                </a:lnTo>
                <a:lnTo>
                  <a:pt x="1075" y="4218"/>
                </a:lnTo>
                <a:lnTo>
                  <a:pt x="1076" y="4215"/>
                </a:lnTo>
                <a:lnTo>
                  <a:pt x="1079" y="4207"/>
                </a:lnTo>
                <a:lnTo>
                  <a:pt x="1089" y="4198"/>
                </a:lnTo>
                <a:lnTo>
                  <a:pt x="1095" y="4162"/>
                </a:lnTo>
                <a:lnTo>
                  <a:pt x="1102" y="4165"/>
                </a:lnTo>
                <a:lnTo>
                  <a:pt x="1106" y="4144"/>
                </a:lnTo>
                <a:lnTo>
                  <a:pt x="1107" y="4133"/>
                </a:lnTo>
                <a:lnTo>
                  <a:pt x="1098" y="4117"/>
                </a:lnTo>
                <a:lnTo>
                  <a:pt x="1110" y="4121"/>
                </a:lnTo>
                <a:lnTo>
                  <a:pt x="1121" y="4121"/>
                </a:lnTo>
                <a:lnTo>
                  <a:pt x="1119" y="4128"/>
                </a:lnTo>
                <a:lnTo>
                  <a:pt x="1126" y="4139"/>
                </a:lnTo>
                <a:lnTo>
                  <a:pt x="1130" y="4154"/>
                </a:lnTo>
                <a:lnTo>
                  <a:pt x="1138" y="4154"/>
                </a:lnTo>
                <a:lnTo>
                  <a:pt x="1143" y="4151"/>
                </a:lnTo>
                <a:lnTo>
                  <a:pt x="1148" y="4151"/>
                </a:lnTo>
                <a:lnTo>
                  <a:pt x="1160" y="4123"/>
                </a:lnTo>
                <a:lnTo>
                  <a:pt x="1166" y="4119"/>
                </a:lnTo>
                <a:lnTo>
                  <a:pt x="1159" y="4117"/>
                </a:lnTo>
                <a:lnTo>
                  <a:pt x="1155" y="4111"/>
                </a:lnTo>
                <a:lnTo>
                  <a:pt x="1149" y="4107"/>
                </a:lnTo>
                <a:lnTo>
                  <a:pt x="1140" y="4107"/>
                </a:lnTo>
                <a:lnTo>
                  <a:pt x="1133" y="4105"/>
                </a:lnTo>
                <a:lnTo>
                  <a:pt x="1130" y="4099"/>
                </a:lnTo>
                <a:lnTo>
                  <a:pt x="1137" y="4091"/>
                </a:lnTo>
                <a:lnTo>
                  <a:pt x="1138" y="4084"/>
                </a:lnTo>
                <a:lnTo>
                  <a:pt x="1145" y="4081"/>
                </a:lnTo>
                <a:lnTo>
                  <a:pt x="1154" y="4087"/>
                </a:lnTo>
                <a:lnTo>
                  <a:pt x="1166" y="4084"/>
                </a:lnTo>
                <a:lnTo>
                  <a:pt x="1157" y="4027"/>
                </a:lnTo>
                <a:lnTo>
                  <a:pt x="1150" y="4025"/>
                </a:lnTo>
                <a:lnTo>
                  <a:pt x="1145" y="4019"/>
                </a:lnTo>
                <a:lnTo>
                  <a:pt x="1143" y="4010"/>
                </a:lnTo>
                <a:lnTo>
                  <a:pt x="1139" y="4004"/>
                </a:lnTo>
                <a:lnTo>
                  <a:pt x="1133" y="3998"/>
                </a:lnTo>
                <a:lnTo>
                  <a:pt x="1126" y="3998"/>
                </a:lnTo>
                <a:lnTo>
                  <a:pt x="1108" y="4000"/>
                </a:lnTo>
                <a:lnTo>
                  <a:pt x="1095" y="3997"/>
                </a:lnTo>
                <a:lnTo>
                  <a:pt x="1094" y="4005"/>
                </a:lnTo>
                <a:lnTo>
                  <a:pt x="1081" y="3993"/>
                </a:lnTo>
                <a:lnTo>
                  <a:pt x="1081" y="3986"/>
                </a:lnTo>
                <a:lnTo>
                  <a:pt x="1076" y="3978"/>
                </a:lnTo>
                <a:lnTo>
                  <a:pt x="1081" y="3971"/>
                </a:lnTo>
                <a:lnTo>
                  <a:pt x="1076" y="3965"/>
                </a:lnTo>
                <a:lnTo>
                  <a:pt x="1076" y="3957"/>
                </a:lnTo>
                <a:lnTo>
                  <a:pt x="1047" y="3947"/>
                </a:lnTo>
                <a:lnTo>
                  <a:pt x="1058" y="3903"/>
                </a:lnTo>
                <a:lnTo>
                  <a:pt x="1071" y="3896"/>
                </a:lnTo>
                <a:lnTo>
                  <a:pt x="1076" y="3888"/>
                </a:lnTo>
                <a:lnTo>
                  <a:pt x="1074" y="3881"/>
                </a:lnTo>
                <a:lnTo>
                  <a:pt x="1063" y="3870"/>
                </a:lnTo>
                <a:lnTo>
                  <a:pt x="1073" y="3825"/>
                </a:lnTo>
                <a:lnTo>
                  <a:pt x="1086" y="3816"/>
                </a:lnTo>
                <a:lnTo>
                  <a:pt x="1091" y="3810"/>
                </a:lnTo>
                <a:lnTo>
                  <a:pt x="1090" y="3801"/>
                </a:lnTo>
                <a:lnTo>
                  <a:pt x="1092" y="3794"/>
                </a:lnTo>
                <a:lnTo>
                  <a:pt x="1092" y="3787"/>
                </a:lnTo>
                <a:lnTo>
                  <a:pt x="1096" y="3778"/>
                </a:lnTo>
                <a:lnTo>
                  <a:pt x="1101" y="3772"/>
                </a:lnTo>
                <a:lnTo>
                  <a:pt x="1107" y="3777"/>
                </a:lnTo>
                <a:lnTo>
                  <a:pt x="1111" y="3784"/>
                </a:lnTo>
                <a:lnTo>
                  <a:pt x="1123" y="3794"/>
                </a:lnTo>
                <a:lnTo>
                  <a:pt x="1140" y="3831"/>
                </a:lnTo>
                <a:lnTo>
                  <a:pt x="1149" y="3833"/>
                </a:lnTo>
                <a:lnTo>
                  <a:pt x="1175" y="3816"/>
                </a:lnTo>
                <a:lnTo>
                  <a:pt x="1172" y="3807"/>
                </a:lnTo>
                <a:lnTo>
                  <a:pt x="1169" y="3800"/>
                </a:lnTo>
                <a:lnTo>
                  <a:pt x="1165" y="3775"/>
                </a:lnTo>
                <a:lnTo>
                  <a:pt x="1157" y="3762"/>
                </a:lnTo>
                <a:lnTo>
                  <a:pt x="1166" y="3763"/>
                </a:lnTo>
                <a:lnTo>
                  <a:pt x="1173" y="3760"/>
                </a:lnTo>
                <a:lnTo>
                  <a:pt x="1193" y="3746"/>
                </a:lnTo>
                <a:lnTo>
                  <a:pt x="1200" y="3742"/>
                </a:lnTo>
                <a:lnTo>
                  <a:pt x="1205" y="3736"/>
                </a:lnTo>
                <a:lnTo>
                  <a:pt x="1205" y="3728"/>
                </a:lnTo>
                <a:lnTo>
                  <a:pt x="1205" y="3719"/>
                </a:lnTo>
                <a:lnTo>
                  <a:pt x="1213" y="3718"/>
                </a:lnTo>
                <a:lnTo>
                  <a:pt x="1221" y="3719"/>
                </a:lnTo>
                <a:lnTo>
                  <a:pt x="1229" y="3715"/>
                </a:lnTo>
                <a:lnTo>
                  <a:pt x="1234" y="3709"/>
                </a:lnTo>
                <a:lnTo>
                  <a:pt x="1241" y="3705"/>
                </a:lnTo>
                <a:lnTo>
                  <a:pt x="1248" y="3703"/>
                </a:lnTo>
                <a:lnTo>
                  <a:pt x="1253" y="3697"/>
                </a:lnTo>
                <a:lnTo>
                  <a:pt x="1261" y="3692"/>
                </a:lnTo>
                <a:lnTo>
                  <a:pt x="1266" y="3686"/>
                </a:lnTo>
                <a:lnTo>
                  <a:pt x="1267" y="3678"/>
                </a:lnTo>
                <a:lnTo>
                  <a:pt x="1274" y="3672"/>
                </a:lnTo>
                <a:lnTo>
                  <a:pt x="1289" y="3669"/>
                </a:lnTo>
                <a:lnTo>
                  <a:pt x="1305" y="3669"/>
                </a:lnTo>
                <a:lnTo>
                  <a:pt x="1306" y="3677"/>
                </a:lnTo>
                <a:lnTo>
                  <a:pt x="1310" y="3685"/>
                </a:lnTo>
                <a:lnTo>
                  <a:pt x="1326" y="3681"/>
                </a:lnTo>
                <a:lnTo>
                  <a:pt x="1331" y="3687"/>
                </a:lnTo>
                <a:lnTo>
                  <a:pt x="1336" y="3680"/>
                </a:lnTo>
                <a:lnTo>
                  <a:pt x="1338" y="3671"/>
                </a:lnTo>
                <a:lnTo>
                  <a:pt x="1343" y="3665"/>
                </a:lnTo>
                <a:lnTo>
                  <a:pt x="1350" y="3665"/>
                </a:lnTo>
                <a:lnTo>
                  <a:pt x="1358" y="3662"/>
                </a:lnTo>
                <a:lnTo>
                  <a:pt x="1366" y="3662"/>
                </a:lnTo>
                <a:lnTo>
                  <a:pt x="1371" y="3678"/>
                </a:lnTo>
                <a:lnTo>
                  <a:pt x="1376" y="3685"/>
                </a:lnTo>
                <a:lnTo>
                  <a:pt x="1385" y="3681"/>
                </a:lnTo>
                <a:lnTo>
                  <a:pt x="1392" y="3681"/>
                </a:lnTo>
                <a:lnTo>
                  <a:pt x="1399" y="3683"/>
                </a:lnTo>
                <a:lnTo>
                  <a:pt x="1415" y="3680"/>
                </a:lnTo>
                <a:lnTo>
                  <a:pt x="1423" y="3681"/>
                </a:lnTo>
                <a:lnTo>
                  <a:pt x="1430" y="3685"/>
                </a:lnTo>
                <a:lnTo>
                  <a:pt x="1436" y="3691"/>
                </a:lnTo>
                <a:lnTo>
                  <a:pt x="1442" y="3705"/>
                </a:lnTo>
                <a:lnTo>
                  <a:pt x="1463" y="3718"/>
                </a:lnTo>
                <a:lnTo>
                  <a:pt x="1468" y="3724"/>
                </a:lnTo>
                <a:lnTo>
                  <a:pt x="1471" y="3732"/>
                </a:lnTo>
                <a:lnTo>
                  <a:pt x="1482" y="3745"/>
                </a:lnTo>
                <a:lnTo>
                  <a:pt x="1481" y="3752"/>
                </a:lnTo>
                <a:lnTo>
                  <a:pt x="1482" y="3761"/>
                </a:lnTo>
                <a:lnTo>
                  <a:pt x="1487" y="3767"/>
                </a:lnTo>
                <a:lnTo>
                  <a:pt x="1494" y="3764"/>
                </a:lnTo>
                <a:lnTo>
                  <a:pt x="1494" y="3757"/>
                </a:lnTo>
                <a:lnTo>
                  <a:pt x="1493" y="3748"/>
                </a:lnTo>
                <a:lnTo>
                  <a:pt x="1494" y="3741"/>
                </a:lnTo>
                <a:lnTo>
                  <a:pt x="1489" y="3734"/>
                </a:lnTo>
                <a:lnTo>
                  <a:pt x="1494" y="3728"/>
                </a:lnTo>
                <a:lnTo>
                  <a:pt x="1503" y="3726"/>
                </a:lnTo>
                <a:lnTo>
                  <a:pt x="1505" y="3734"/>
                </a:lnTo>
                <a:lnTo>
                  <a:pt x="1511" y="3739"/>
                </a:lnTo>
                <a:lnTo>
                  <a:pt x="1514" y="3747"/>
                </a:lnTo>
                <a:lnTo>
                  <a:pt x="1520" y="3752"/>
                </a:lnTo>
                <a:lnTo>
                  <a:pt x="1536" y="3757"/>
                </a:lnTo>
                <a:lnTo>
                  <a:pt x="1549" y="3766"/>
                </a:lnTo>
                <a:lnTo>
                  <a:pt x="1558" y="3763"/>
                </a:lnTo>
                <a:lnTo>
                  <a:pt x="1578" y="3750"/>
                </a:lnTo>
                <a:lnTo>
                  <a:pt x="1578" y="3741"/>
                </a:lnTo>
                <a:lnTo>
                  <a:pt x="1584" y="3737"/>
                </a:lnTo>
                <a:lnTo>
                  <a:pt x="1590" y="3732"/>
                </a:lnTo>
                <a:lnTo>
                  <a:pt x="1598" y="3731"/>
                </a:lnTo>
                <a:lnTo>
                  <a:pt x="1606" y="3734"/>
                </a:lnTo>
                <a:lnTo>
                  <a:pt x="1606" y="3725"/>
                </a:lnTo>
                <a:lnTo>
                  <a:pt x="1614" y="3725"/>
                </a:lnTo>
                <a:lnTo>
                  <a:pt x="1622" y="3728"/>
                </a:lnTo>
                <a:lnTo>
                  <a:pt x="1629" y="3723"/>
                </a:lnTo>
                <a:lnTo>
                  <a:pt x="1637" y="3728"/>
                </a:lnTo>
                <a:lnTo>
                  <a:pt x="1648" y="3739"/>
                </a:lnTo>
                <a:lnTo>
                  <a:pt x="1662" y="3730"/>
                </a:lnTo>
                <a:lnTo>
                  <a:pt x="1666" y="3723"/>
                </a:lnTo>
                <a:lnTo>
                  <a:pt x="1682" y="3723"/>
                </a:lnTo>
                <a:lnTo>
                  <a:pt x="1689" y="3719"/>
                </a:lnTo>
                <a:lnTo>
                  <a:pt x="1704" y="3725"/>
                </a:lnTo>
                <a:lnTo>
                  <a:pt x="1709" y="3731"/>
                </a:lnTo>
                <a:lnTo>
                  <a:pt x="1710" y="3747"/>
                </a:lnTo>
                <a:lnTo>
                  <a:pt x="1716" y="3753"/>
                </a:lnTo>
                <a:lnTo>
                  <a:pt x="1721" y="3760"/>
                </a:lnTo>
                <a:lnTo>
                  <a:pt x="1737" y="3757"/>
                </a:lnTo>
                <a:lnTo>
                  <a:pt x="1752" y="3761"/>
                </a:lnTo>
                <a:lnTo>
                  <a:pt x="1752" y="3761"/>
                </a:lnTo>
                <a:lnTo>
                  <a:pt x="1754" y="3772"/>
                </a:lnTo>
                <a:lnTo>
                  <a:pt x="1772" y="3771"/>
                </a:lnTo>
                <a:lnTo>
                  <a:pt x="1778" y="3766"/>
                </a:lnTo>
                <a:lnTo>
                  <a:pt x="1785" y="3751"/>
                </a:lnTo>
                <a:lnTo>
                  <a:pt x="1790" y="3745"/>
                </a:lnTo>
                <a:lnTo>
                  <a:pt x="1796" y="3747"/>
                </a:lnTo>
                <a:lnTo>
                  <a:pt x="1807" y="3760"/>
                </a:lnTo>
                <a:lnTo>
                  <a:pt x="1824" y="3761"/>
                </a:lnTo>
                <a:lnTo>
                  <a:pt x="1839" y="3757"/>
                </a:lnTo>
                <a:lnTo>
                  <a:pt x="1847" y="3752"/>
                </a:lnTo>
                <a:lnTo>
                  <a:pt x="1863" y="3747"/>
                </a:lnTo>
                <a:lnTo>
                  <a:pt x="1874" y="3709"/>
                </a:lnTo>
                <a:lnTo>
                  <a:pt x="1877" y="3702"/>
                </a:lnTo>
                <a:lnTo>
                  <a:pt x="1872" y="3696"/>
                </a:lnTo>
                <a:lnTo>
                  <a:pt x="1870" y="3692"/>
                </a:lnTo>
                <a:lnTo>
                  <a:pt x="1856" y="3691"/>
                </a:lnTo>
                <a:lnTo>
                  <a:pt x="1840" y="3689"/>
                </a:lnTo>
                <a:lnTo>
                  <a:pt x="1834" y="3682"/>
                </a:lnTo>
                <a:lnTo>
                  <a:pt x="1831" y="3677"/>
                </a:lnTo>
                <a:lnTo>
                  <a:pt x="1813" y="3674"/>
                </a:lnTo>
                <a:lnTo>
                  <a:pt x="1806" y="3671"/>
                </a:lnTo>
                <a:lnTo>
                  <a:pt x="1807" y="3662"/>
                </a:lnTo>
                <a:lnTo>
                  <a:pt x="1802" y="3655"/>
                </a:lnTo>
                <a:lnTo>
                  <a:pt x="1786" y="3653"/>
                </a:lnTo>
                <a:lnTo>
                  <a:pt x="1788" y="3644"/>
                </a:lnTo>
                <a:lnTo>
                  <a:pt x="1795" y="3642"/>
                </a:lnTo>
                <a:lnTo>
                  <a:pt x="1807" y="3632"/>
                </a:lnTo>
                <a:lnTo>
                  <a:pt x="1823" y="3626"/>
                </a:lnTo>
                <a:lnTo>
                  <a:pt x="1837" y="3617"/>
                </a:lnTo>
                <a:lnTo>
                  <a:pt x="1840" y="3611"/>
                </a:lnTo>
                <a:lnTo>
                  <a:pt x="1842" y="3602"/>
                </a:lnTo>
                <a:lnTo>
                  <a:pt x="1823" y="3575"/>
                </a:lnTo>
                <a:lnTo>
                  <a:pt x="1831" y="3572"/>
                </a:lnTo>
                <a:lnTo>
                  <a:pt x="1838" y="3565"/>
                </a:lnTo>
                <a:lnTo>
                  <a:pt x="1839" y="3558"/>
                </a:lnTo>
                <a:lnTo>
                  <a:pt x="1845" y="3553"/>
                </a:lnTo>
                <a:lnTo>
                  <a:pt x="1854" y="3552"/>
                </a:lnTo>
                <a:lnTo>
                  <a:pt x="1863" y="3553"/>
                </a:lnTo>
                <a:lnTo>
                  <a:pt x="1870" y="3552"/>
                </a:lnTo>
                <a:lnTo>
                  <a:pt x="1877" y="3554"/>
                </a:lnTo>
                <a:lnTo>
                  <a:pt x="1893" y="3554"/>
                </a:lnTo>
                <a:lnTo>
                  <a:pt x="1902" y="3551"/>
                </a:lnTo>
                <a:lnTo>
                  <a:pt x="1904" y="3543"/>
                </a:lnTo>
                <a:lnTo>
                  <a:pt x="1901" y="3537"/>
                </a:lnTo>
                <a:lnTo>
                  <a:pt x="1886" y="3529"/>
                </a:lnTo>
                <a:lnTo>
                  <a:pt x="1854" y="3524"/>
                </a:lnTo>
                <a:lnTo>
                  <a:pt x="1850" y="3518"/>
                </a:lnTo>
                <a:lnTo>
                  <a:pt x="1852" y="3509"/>
                </a:lnTo>
                <a:lnTo>
                  <a:pt x="1859" y="3509"/>
                </a:lnTo>
                <a:lnTo>
                  <a:pt x="1866" y="3506"/>
                </a:lnTo>
                <a:lnTo>
                  <a:pt x="1871" y="3499"/>
                </a:lnTo>
                <a:lnTo>
                  <a:pt x="1865" y="3494"/>
                </a:lnTo>
                <a:lnTo>
                  <a:pt x="1858" y="3498"/>
                </a:lnTo>
                <a:lnTo>
                  <a:pt x="1842" y="3498"/>
                </a:lnTo>
                <a:lnTo>
                  <a:pt x="1842" y="3489"/>
                </a:lnTo>
                <a:lnTo>
                  <a:pt x="1844" y="3482"/>
                </a:lnTo>
                <a:lnTo>
                  <a:pt x="1849" y="3476"/>
                </a:lnTo>
                <a:lnTo>
                  <a:pt x="1838" y="3463"/>
                </a:lnTo>
                <a:lnTo>
                  <a:pt x="1854" y="3463"/>
                </a:lnTo>
                <a:lnTo>
                  <a:pt x="1859" y="3457"/>
                </a:lnTo>
                <a:lnTo>
                  <a:pt x="1867" y="3457"/>
                </a:lnTo>
                <a:lnTo>
                  <a:pt x="1872" y="3463"/>
                </a:lnTo>
                <a:lnTo>
                  <a:pt x="1880" y="3462"/>
                </a:lnTo>
                <a:lnTo>
                  <a:pt x="1888" y="3463"/>
                </a:lnTo>
                <a:lnTo>
                  <a:pt x="1896" y="3461"/>
                </a:lnTo>
                <a:lnTo>
                  <a:pt x="1920" y="3461"/>
                </a:lnTo>
                <a:lnTo>
                  <a:pt x="1925" y="3468"/>
                </a:lnTo>
                <a:lnTo>
                  <a:pt x="1935" y="3456"/>
                </a:lnTo>
                <a:lnTo>
                  <a:pt x="1942" y="3452"/>
                </a:lnTo>
                <a:lnTo>
                  <a:pt x="1958" y="3454"/>
                </a:lnTo>
                <a:lnTo>
                  <a:pt x="1966" y="3449"/>
                </a:lnTo>
                <a:lnTo>
                  <a:pt x="1973" y="3446"/>
                </a:lnTo>
                <a:lnTo>
                  <a:pt x="1987" y="3436"/>
                </a:lnTo>
                <a:lnTo>
                  <a:pt x="1994" y="3439"/>
                </a:lnTo>
                <a:lnTo>
                  <a:pt x="2000" y="3444"/>
                </a:lnTo>
                <a:lnTo>
                  <a:pt x="2008" y="3444"/>
                </a:lnTo>
                <a:lnTo>
                  <a:pt x="2010" y="3436"/>
                </a:lnTo>
                <a:lnTo>
                  <a:pt x="2027" y="3432"/>
                </a:lnTo>
                <a:lnTo>
                  <a:pt x="2033" y="3428"/>
                </a:lnTo>
                <a:lnTo>
                  <a:pt x="2042" y="3427"/>
                </a:lnTo>
                <a:lnTo>
                  <a:pt x="2049" y="3424"/>
                </a:lnTo>
                <a:lnTo>
                  <a:pt x="2057" y="3424"/>
                </a:lnTo>
                <a:lnTo>
                  <a:pt x="2064" y="3427"/>
                </a:lnTo>
                <a:lnTo>
                  <a:pt x="2069" y="3419"/>
                </a:lnTo>
                <a:lnTo>
                  <a:pt x="2070" y="3412"/>
                </a:lnTo>
                <a:lnTo>
                  <a:pt x="2074" y="3403"/>
                </a:lnTo>
                <a:lnTo>
                  <a:pt x="2081" y="3400"/>
                </a:lnTo>
                <a:lnTo>
                  <a:pt x="2089" y="3398"/>
                </a:lnTo>
                <a:lnTo>
                  <a:pt x="2096" y="3402"/>
                </a:lnTo>
                <a:lnTo>
                  <a:pt x="2114" y="3396"/>
                </a:lnTo>
                <a:lnTo>
                  <a:pt x="2114" y="3397"/>
                </a:lnTo>
                <a:lnTo>
                  <a:pt x="2151" y="3387"/>
                </a:lnTo>
                <a:lnTo>
                  <a:pt x="2183" y="3384"/>
                </a:lnTo>
                <a:lnTo>
                  <a:pt x="2211" y="3375"/>
                </a:lnTo>
                <a:lnTo>
                  <a:pt x="2218" y="3369"/>
                </a:lnTo>
                <a:lnTo>
                  <a:pt x="2226" y="3370"/>
                </a:lnTo>
                <a:lnTo>
                  <a:pt x="2234" y="3368"/>
                </a:lnTo>
                <a:lnTo>
                  <a:pt x="2238" y="3362"/>
                </a:lnTo>
                <a:lnTo>
                  <a:pt x="2238" y="3353"/>
                </a:lnTo>
                <a:lnTo>
                  <a:pt x="2238" y="3346"/>
                </a:lnTo>
                <a:lnTo>
                  <a:pt x="2247" y="3347"/>
                </a:lnTo>
                <a:lnTo>
                  <a:pt x="2254" y="3344"/>
                </a:lnTo>
                <a:lnTo>
                  <a:pt x="2259" y="3338"/>
                </a:lnTo>
                <a:lnTo>
                  <a:pt x="2265" y="3333"/>
                </a:lnTo>
                <a:lnTo>
                  <a:pt x="2274" y="3333"/>
                </a:lnTo>
                <a:lnTo>
                  <a:pt x="2279" y="3326"/>
                </a:lnTo>
                <a:lnTo>
                  <a:pt x="2286" y="3326"/>
                </a:lnTo>
                <a:lnTo>
                  <a:pt x="2293" y="3332"/>
                </a:lnTo>
                <a:lnTo>
                  <a:pt x="2300" y="3330"/>
                </a:lnTo>
                <a:lnTo>
                  <a:pt x="2307" y="3333"/>
                </a:lnTo>
                <a:lnTo>
                  <a:pt x="2316" y="3331"/>
                </a:lnTo>
                <a:lnTo>
                  <a:pt x="2323" y="3335"/>
                </a:lnTo>
                <a:lnTo>
                  <a:pt x="2328" y="3341"/>
                </a:lnTo>
                <a:lnTo>
                  <a:pt x="2342" y="3349"/>
                </a:lnTo>
                <a:lnTo>
                  <a:pt x="2349" y="3346"/>
                </a:lnTo>
                <a:lnTo>
                  <a:pt x="2355" y="3341"/>
                </a:lnTo>
                <a:lnTo>
                  <a:pt x="2371" y="3338"/>
                </a:lnTo>
                <a:lnTo>
                  <a:pt x="2379" y="3341"/>
                </a:lnTo>
                <a:lnTo>
                  <a:pt x="2385" y="3347"/>
                </a:lnTo>
                <a:lnTo>
                  <a:pt x="2388" y="3354"/>
                </a:lnTo>
                <a:lnTo>
                  <a:pt x="2390" y="3370"/>
                </a:lnTo>
                <a:lnTo>
                  <a:pt x="2388" y="3379"/>
                </a:lnTo>
                <a:lnTo>
                  <a:pt x="2391" y="3386"/>
                </a:lnTo>
                <a:lnTo>
                  <a:pt x="2403" y="3397"/>
                </a:lnTo>
                <a:lnTo>
                  <a:pt x="2399" y="3403"/>
                </a:lnTo>
                <a:lnTo>
                  <a:pt x="2401" y="3420"/>
                </a:lnTo>
                <a:lnTo>
                  <a:pt x="2396" y="3427"/>
                </a:lnTo>
                <a:lnTo>
                  <a:pt x="2391" y="3433"/>
                </a:lnTo>
                <a:lnTo>
                  <a:pt x="2394" y="3440"/>
                </a:lnTo>
                <a:lnTo>
                  <a:pt x="2397" y="3448"/>
                </a:lnTo>
                <a:lnTo>
                  <a:pt x="2413" y="3444"/>
                </a:lnTo>
                <a:lnTo>
                  <a:pt x="2420" y="3449"/>
                </a:lnTo>
                <a:lnTo>
                  <a:pt x="2428" y="3448"/>
                </a:lnTo>
                <a:lnTo>
                  <a:pt x="2431" y="3439"/>
                </a:lnTo>
                <a:lnTo>
                  <a:pt x="2439" y="3439"/>
                </a:lnTo>
                <a:lnTo>
                  <a:pt x="2446" y="3441"/>
                </a:lnTo>
                <a:lnTo>
                  <a:pt x="2449" y="3433"/>
                </a:lnTo>
                <a:lnTo>
                  <a:pt x="2449" y="3425"/>
                </a:lnTo>
                <a:lnTo>
                  <a:pt x="2456" y="3427"/>
                </a:lnTo>
                <a:lnTo>
                  <a:pt x="2460" y="3434"/>
                </a:lnTo>
                <a:lnTo>
                  <a:pt x="2462" y="3443"/>
                </a:lnTo>
                <a:lnTo>
                  <a:pt x="2467" y="3448"/>
                </a:lnTo>
                <a:lnTo>
                  <a:pt x="2465" y="3455"/>
                </a:lnTo>
                <a:lnTo>
                  <a:pt x="2463" y="3463"/>
                </a:lnTo>
                <a:lnTo>
                  <a:pt x="2479" y="3465"/>
                </a:lnTo>
                <a:lnTo>
                  <a:pt x="2477" y="3457"/>
                </a:lnTo>
                <a:lnTo>
                  <a:pt x="2472" y="3451"/>
                </a:lnTo>
                <a:lnTo>
                  <a:pt x="2479" y="3448"/>
                </a:lnTo>
                <a:lnTo>
                  <a:pt x="2495" y="3451"/>
                </a:lnTo>
                <a:lnTo>
                  <a:pt x="2503" y="3456"/>
                </a:lnTo>
                <a:lnTo>
                  <a:pt x="2508" y="3462"/>
                </a:lnTo>
                <a:lnTo>
                  <a:pt x="2516" y="3466"/>
                </a:lnTo>
                <a:lnTo>
                  <a:pt x="2523" y="3466"/>
                </a:lnTo>
                <a:lnTo>
                  <a:pt x="2527" y="3459"/>
                </a:lnTo>
                <a:lnTo>
                  <a:pt x="2535" y="3455"/>
                </a:lnTo>
                <a:lnTo>
                  <a:pt x="2537" y="3463"/>
                </a:lnTo>
                <a:lnTo>
                  <a:pt x="2537" y="3471"/>
                </a:lnTo>
                <a:lnTo>
                  <a:pt x="2528" y="3473"/>
                </a:lnTo>
                <a:lnTo>
                  <a:pt x="2522" y="3478"/>
                </a:lnTo>
                <a:lnTo>
                  <a:pt x="2517" y="3486"/>
                </a:lnTo>
                <a:lnTo>
                  <a:pt x="2515" y="3493"/>
                </a:lnTo>
                <a:lnTo>
                  <a:pt x="2516" y="3502"/>
                </a:lnTo>
                <a:lnTo>
                  <a:pt x="2521" y="3508"/>
                </a:lnTo>
                <a:lnTo>
                  <a:pt x="2528" y="3508"/>
                </a:lnTo>
                <a:lnTo>
                  <a:pt x="2533" y="3502"/>
                </a:lnTo>
                <a:lnTo>
                  <a:pt x="2548" y="3495"/>
                </a:lnTo>
                <a:lnTo>
                  <a:pt x="2555" y="3498"/>
                </a:lnTo>
                <a:lnTo>
                  <a:pt x="2564" y="3498"/>
                </a:lnTo>
                <a:lnTo>
                  <a:pt x="2570" y="3503"/>
                </a:lnTo>
                <a:lnTo>
                  <a:pt x="2578" y="3503"/>
                </a:lnTo>
                <a:lnTo>
                  <a:pt x="2575" y="3495"/>
                </a:lnTo>
                <a:lnTo>
                  <a:pt x="2580" y="3489"/>
                </a:lnTo>
                <a:lnTo>
                  <a:pt x="2589" y="3488"/>
                </a:lnTo>
                <a:lnTo>
                  <a:pt x="2598" y="3477"/>
                </a:lnTo>
                <a:lnTo>
                  <a:pt x="2614" y="3475"/>
                </a:lnTo>
                <a:lnTo>
                  <a:pt x="2627" y="3463"/>
                </a:lnTo>
                <a:lnTo>
                  <a:pt x="2633" y="3449"/>
                </a:lnTo>
                <a:lnTo>
                  <a:pt x="2639" y="3444"/>
                </a:lnTo>
                <a:lnTo>
                  <a:pt x="2648" y="3445"/>
                </a:lnTo>
                <a:lnTo>
                  <a:pt x="2664" y="3441"/>
                </a:lnTo>
                <a:lnTo>
                  <a:pt x="2671" y="3439"/>
                </a:lnTo>
                <a:lnTo>
                  <a:pt x="2675" y="3432"/>
                </a:lnTo>
                <a:lnTo>
                  <a:pt x="2691" y="3430"/>
                </a:lnTo>
                <a:lnTo>
                  <a:pt x="2704" y="3422"/>
                </a:lnTo>
                <a:lnTo>
                  <a:pt x="2708" y="3429"/>
                </a:lnTo>
                <a:lnTo>
                  <a:pt x="2709" y="3436"/>
                </a:lnTo>
                <a:lnTo>
                  <a:pt x="2704" y="3444"/>
                </a:lnTo>
                <a:lnTo>
                  <a:pt x="2697" y="3446"/>
                </a:lnTo>
                <a:lnTo>
                  <a:pt x="2689" y="3446"/>
                </a:lnTo>
                <a:lnTo>
                  <a:pt x="2688" y="3454"/>
                </a:lnTo>
                <a:close/>
              </a:path>
            </a:pathLst>
          </a:custGeom>
          <a:solidFill>
            <a:schemeClr val="bg2"/>
          </a:solidFill>
          <a:ln w="6350" cap="flat" cmpd="sng">
            <a:noFill/>
            <a:prstDash val="solid"/>
            <a:round/>
            <a:headEnd type="none" w="med" len="med"/>
            <a:tailEnd type="none" w="med" len="me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/>
          <a:lstStyle/>
          <a:p>
            <a:endParaRPr lang="en-US" dirty="0"/>
          </a:p>
        </p:txBody>
      </p:sp>
      <p:sp>
        <p:nvSpPr>
          <p:cNvPr id="17" name="Freeform 16"/>
          <p:cNvSpPr/>
          <p:nvPr/>
        </p:nvSpPr>
        <p:spPr>
          <a:xfrm>
            <a:off x="6054365" y="2397565"/>
            <a:ext cx="2042525" cy="797220"/>
          </a:xfrm>
          <a:custGeom>
            <a:avLst/>
            <a:gdLst>
              <a:gd name="connsiteX0" fmla="*/ 1976410 w 2042525"/>
              <a:gd name="connsiteY0" fmla="*/ 151631 h 797220"/>
              <a:gd name="connsiteX1" fmla="*/ 1977574 w 2042525"/>
              <a:gd name="connsiteY1" fmla="*/ 152590 h 797220"/>
              <a:gd name="connsiteX2" fmla="*/ 1978489 w 2042525"/>
              <a:gd name="connsiteY2" fmla="*/ 154851 h 797220"/>
              <a:gd name="connsiteX3" fmla="*/ 1977803 w 2042525"/>
              <a:gd name="connsiteY3" fmla="*/ 155855 h 797220"/>
              <a:gd name="connsiteX4" fmla="*/ 1977574 w 2042525"/>
              <a:gd name="connsiteY4" fmla="*/ 153092 h 797220"/>
              <a:gd name="connsiteX5" fmla="*/ 1975973 w 2042525"/>
              <a:gd name="connsiteY5" fmla="*/ 151082 h 797220"/>
              <a:gd name="connsiteX6" fmla="*/ 1976410 w 2042525"/>
              <a:gd name="connsiteY6" fmla="*/ 151631 h 797220"/>
              <a:gd name="connsiteX7" fmla="*/ 1975923 w 2042525"/>
              <a:gd name="connsiteY7" fmla="*/ 151229 h 797220"/>
              <a:gd name="connsiteX8" fmla="*/ 627487 w 2042525"/>
              <a:gd name="connsiteY8" fmla="*/ 0 h 797220"/>
              <a:gd name="connsiteX9" fmla="*/ 629916 w 2042525"/>
              <a:gd name="connsiteY9" fmla="*/ 0 h 797220"/>
              <a:gd name="connsiteX10" fmla="*/ 628241 w 2042525"/>
              <a:gd name="connsiteY10" fmla="*/ 1104 h 797220"/>
              <a:gd name="connsiteX11" fmla="*/ 496327 w 2042525"/>
              <a:gd name="connsiteY11" fmla="*/ 0 h 797220"/>
              <a:gd name="connsiteX12" fmla="*/ 560346 w 2042525"/>
              <a:gd name="connsiteY12" fmla="*/ 0 h 797220"/>
              <a:gd name="connsiteX13" fmla="*/ 561003 w 2042525"/>
              <a:gd name="connsiteY13" fmla="*/ 853 h 797220"/>
              <a:gd name="connsiteX14" fmla="*/ 565577 w 2042525"/>
              <a:gd name="connsiteY14" fmla="*/ 4872 h 797220"/>
              <a:gd name="connsiteX15" fmla="*/ 565119 w 2042525"/>
              <a:gd name="connsiteY15" fmla="*/ 10650 h 797220"/>
              <a:gd name="connsiteX16" fmla="*/ 568321 w 2042525"/>
              <a:gd name="connsiteY16" fmla="*/ 18940 h 797220"/>
              <a:gd name="connsiteX17" fmla="*/ 568321 w 2042525"/>
              <a:gd name="connsiteY17" fmla="*/ 24216 h 797220"/>
              <a:gd name="connsiteX18" fmla="*/ 567178 w 2042525"/>
              <a:gd name="connsiteY18" fmla="*/ 27984 h 797220"/>
              <a:gd name="connsiteX19" fmla="*/ 567864 w 2042525"/>
              <a:gd name="connsiteY19" fmla="*/ 36275 h 797220"/>
              <a:gd name="connsiteX20" fmla="*/ 567635 w 2042525"/>
              <a:gd name="connsiteY20" fmla="*/ 38033 h 797220"/>
              <a:gd name="connsiteX21" fmla="*/ 564662 w 2042525"/>
              <a:gd name="connsiteY21" fmla="*/ 40545 h 797220"/>
              <a:gd name="connsiteX22" fmla="*/ 563747 w 2042525"/>
              <a:gd name="connsiteY22" fmla="*/ 43560 h 797220"/>
              <a:gd name="connsiteX23" fmla="*/ 564205 w 2042525"/>
              <a:gd name="connsiteY23" fmla="*/ 47077 h 797220"/>
              <a:gd name="connsiteX24" fmla="*/ 565577 w 2042525"/>
              <a:gd name="connsiteY24" fmla="*/ 48584 h 797220"/>
              <a:gd name="connsiteX25" fmla="*/ 565805 w 2042525"/>
              <a:gd name="connsiteY25" fmla="*/ 50092 h 797220"/>
              <a:gd name="connsiteX26" fmla="*/ 565348 w 2042525"/>
              <a:gd name="connsiteY26" fmla="*/ 53860 h 797220"/>
              <a:gd name="connsiteX27" fmla="*/ 565577 w 2042525"/>
              <a:gd name="connsiteY27" fmla="*/ 56372 h 797220"/>
              <a:gd name="connsiteX28" fmla="*/ 566263 w 2042525"/>
              <a:gd name="connsiteY28" fmla="*/ 57126 h 797220"/>
              <a:gd name="connsiteX29" fmla="*/ 566263 w 2042525"/>
              <a:gd name="connsiteY29" fmla="*/ 58884 h 797220"/>
              <a:gd name="connsiteX30" fmla="*/ 566949 w 2042525"/>
              <a:gd name="connsiteY30" fmla="*/ 60392 h 797220"/>
              <a:gd name="connsiteX31" fmla="*/ 566949 w 2042525"/>
              <a:gd name="connsiteY31" fmla="*/ 65667 h 797220"/>
              <a:gd name="connsiteX32" fmla="*/ 565577 w 2042525"/>
              <a:gd name="connsiteY32" fmla="*/ 69185 h 797220"/>
              <a:gd name="connsiteX33" fmla="*/ 566720 w 2042525"/>
              <a:gd name="connsiteY33" fmla="*/ 75214 h 797220"/>
              <a:gd name="connsiteX34" fmla="*/ 565119 w 2042525"/>
              <a:gd name="connsiteY34" fmla="*/ 78480 h 797220"/>
              <a:gd name="connsiteX35" fmla="*/ 565577 w 2042525"/>
              <a:gd name="connsiteY35" fmla="*/ 81997 h 797220"/>
              <a:gd name="connsiteX36" fmla="*/ 565348 w 2042525"/>
              <a:gd name="connsiteY36" fmla="*/ 85263 h 797220"/>
              <a:gd name="connsiteX37" fmla="*/ 564433 w 2042525"/>
              <a:gd name="connsiteY37" fmla="*/ 88780 h 797220"/>
              <a:gd name="connsiteX38" fmla="*/ 564433 w 2042525"/>
              <a:gd name="connsiteY38" fmla="*/ 93050 h 797220"/>
              <a:gd name="connsiteX39" fmla="*/ 569465 w 2042525"/>
              <a:gd name="connsiteY39" fmla="*/ 101592 h 797220"/>
              <a:gd name="connsiteX40" fmla="*/ 576326 w 2042525"/>
              <a:gd name="connsiteY40" fmla="*/ 108375 h 797220"/>
              <a:gd name="connsiteX41" fmla="*/ 576554 w 2042525"/>
              <a:gd name="connsiteY41" fmla="*/ 115911 h 797220"/>
              <a:gd name="connsiteX42" fmla="*/ 573124 w 2042525"/>
              <a:gd name="connsiteY42" fmla="*/ 121689 h 797220"/>
              <a:gd name="connsiteX43" fmla="*/ 571980 w 2042525"/>
              <a:gd name="connsiteY43" fmla="*/ 125960 h 797220"/>
              <a:gd name="connsiteX44" fmla="*/ 571980 w 2042525"/>
              <a:gd name="connsiteY44" fmla="*/ 128724 h 797220"/>
              <a:gd name="connsiteX45" fmla="*/ 572667 w 2042525"/>
              <a:gd name="connsiteY45" fmla="*/ 137516 h 797220"/>
              <a:gd name="connsiteX46" fmla="*/ 571523 w 2042525"/>
              <a:gd name="connsiteY46" fmla="*/ 140029 h 797220"/>
              <a:gd name="connsiteX47" fmla="*/ 572438 w 2042525"/>
              <a:gd name="connsiteY47" fmla="*/ 141787 h 797220"/>
              <a:gd name="connsiteX48" fmla="*/ 570379 w 2042525"/>
              <a:gd name="connsiteY48" fmla="*/ 144551 h 797220"/>
              <a:gd name="connsiteX49" fmla="*/ 566492 w 2042525"/>
              <a:gd name="connsiteY49" fmla="*/ 146811 h 797220"/>
              <a:gd name="connsiteX50" fmla="*/ 565805 w 2042525"/>
              <a:gd name="connsiteY50" fmla="*/ 149072 h 797220"/>
              <a:gd name="connsiteX51" fmla="*/ 564662 w 2042525"/>
              <a:gd name="connsiteY51" fmla="*/ 152338 h 797220"/>
              <a:gd name="connsiteX52" fmla="*/ 564433 w 2042525"/>
              <a:gd name="connsiteY52" fmla="*/ 154851 h 797220"/>
              <a:gd name="connsiteX53" fmla="*/ 562832 w 2042525"/>
              <a:gd name="connsiteY53" fmla="*/ 157112 h 797220"/>
              <a:gd name="connsiteX54" fmla="*/ 560774 w 2042525"/>
              <a:gd name="connsiteY54" fmla="*/ 157112 h 797220"/>
              <a:gd name="connsiteX55" fmla="*/ 560545 w 2042525"/>
              <a:gd name="connsiteY55" fmla="*/ 161633 h 797220"/>
              <a:gd name="connsiteX56" fmla="*/ 560088 w 2042525"/>
              <a:gd name="connsiteY56" fmla="*/ 162387 h 797220"/>
              <a:gd name="connsiteX57" fmla="*/ 555285 w 2042525"/>
              <a:gd name="connsiteY57" fmla="*/ 163392 h 797220"/>
              <a:gd name="connsiteX58" fmla="*/ 550711 w 2042525"/>
              <a:gd name="connsiteY58" fmla="*/ 160377 h 797220"/>
              <a:gd name="connsiteX59" fmla="*/ 550483 w 2042525"/>
              <a:gd name="connsiteY59" fmla="*/ 163643 h 797220"/>
              <a:gd name="connsiteX60" fmla="*/ 552312 w 2042525"/>
              <a:gd name="connsiteY60" fmla="*/ 165151 h 797220"/>
              <a:gd name="connsiteX61" fmla="*/ 553913 w 2042525"/>
              <a:gd name="connsiteY61" fmla="*/ 163894 h 797220"/>
              <a:gd name="connsiteX62" fmla="*/ 557801 w 2042525"/>
              <a:gd name="connsiteY62" fmla="*/ 163894 h 797220"/>
              <a:gd name="connsiteX63" fmla="*/ 559173 w 2042525"/>
              <a:gd name="connsiteY63" fmla="*/ 166155 h 797220"/>
              <a:gd name="connsiteX64" fmla="*/ 557801 w 2042525"/>
              <a:gd name="connsiteY64" fmla="*/ 168416 h 797220"/>
              <a:gd name="connsiteX65" fmla="*/ 554370 w 2042525"/>
              <a:gd name="connsiteY65" fmla="*/ 169170 h 797220"/>
              <a:gd name="connsiteX66" fmla="*/ 552312 w 2042525"/>
              <a:gd name="connsiteY66" fmla="*/ 168919 h 797220"/>
              <a:gd name="connsiteX67" fmla="*/ 550940 w 2042525"/>
              <a:gd name="connsiteY67" fmla="*/ 169421 h 797220"/>
              <a:gd name="connsiteX68" fmla="*/ 550483 w 2042525"/>
              <a:gd name="connsiteY68" fmla="*/ 171180 h 797220"/>
              <a:gd name="connsiteX69" fmla="*/ 547281 w 2042525"/>
              <a:gd name="connsiteY69" fmla="*/ 172687 h 797220"/>
              <a:gd name="connsiteX70" fmla="*/ 545451 w 2042525"/>
              <a:gd name="connsiteY70" fmla="*/ 171180 h 797220"/>
              <a:gd name="connsiteX71" fmla="*/ 543164 w 2042525"/>
              <a:gd name="connsiteY71" fmla="*/ 175199 h 797220"/>
              <a:gd name="connsiteX72" fmla="*/ 541106 w 2042525"/>
              <a:gd name="connsiteY72" fmla="*/ 175199 h 797220"/>
              <a:gd name="connsiteX73" fmla="*/ 539734 w 2042525"/>
              <a:gd name="connsiteY73" fmla="*/ 177460 h 797220"/>
              <a:gd name="connsiteX74" fmla="*/ 536761 w 2042525"/>
              <a:gd name="connsiteY74" fmla="*/ 177460 h 797220"/>
              <a:gd name="connsiteX75" fmla="*/ 535846 w 2042525"/>
              <a:gd name="connsiteY75" fmla="*/ 175702 h 797220"/>
              <a:gd name="connsiteX76" fmla="*/ 533330 w 2042525"/>
              <a:gd name="connsiteY76" fmla="*/ 173441 h 797220"/>
              <a:gd name="connsiteX77" fmla="*/ 530814 w 2042525"/>
              <a:gd name="connsiteY77" fmla="*/ 174697 h 797220"/>
              <a:gd name="connsiteX78" fmla="*/ 530128 w 2042525"/>
              <a:gd name="connsiteY78" fmla="*/ 175702 h 797220"/>
              <a:gd name="connsiteX79" fmla="*/ 530814 w 2042525"/>
              <a:gd name="connsiteY79" fmla="*/ 177460 h 797220"/>
              <a:gd name="connsiteX80" fmla="*/ 533787 w 2042525"/>
              <a:gd name="connsiteY80" fmla="*/ 178214 h 797220"/>
              <a:gd name="connsiteX81" fmla="*/ 534474 w 2042525"/>
              <a:gd name="connsiteY81" fmla="*/ 184243 h 797220"/>
              <a:gd name="connsiteX82" fmla="*/ 533787 w 2042525"/>
              <a:gd name="connsiteY82" fmla="*/ 186002 h 797220"/>
              <a:gd name="connsiteX83" fmla="*/ 533787 w 2042525"/>
              <a:gd name="connsiteY83" fmla="*/ 188263 h 797220"/>
              <a:gd name="connsiteX84" fmla="*/ 534702 w 2042525"/>
              <a:gd name="connsiteY84" fmla="*/ 189016 h 797220"/>
              <a:gd name="connsiteX85" fmla="*/ 540420 w 2042525"/>
              <a:gd name="connsiteY85" fmla="*/ 190273 h 797220"/>
              <a:gd name="connsiteX86" fmla="*/ 542935 w 2042525"/>
              <a:gd name="connsiteY86" fmla="*/ 190021 h 797220"/>
              <a:gd name="connsiteX87" fmla="*/ 545909 w 2042525"/>
              <a:gd name="connsiteY87" fmla="*/ 189016 h 797220"/>
              <a:gd name="connsiteX88" fmla="*/ 550483 w 2042525"/>
              <a:gd name="connsiteY88" fmla="*/ 189519 h 797220"/>
              <a:gd name="connsiteX89" fmla="*/ 559173 w 2042525"/>
              <a:gd name="connsiteY89" fmla="*/ 194041 h 797220"/>
              <a:gd name="connsiteX90" fmla="*/ 562146 w 2042525"/>
              <a:gd name="connsiteY90" fmla="*/ 192785 h 797220"/>
              <a:gd name="connsiteX91" fmla="*/ 563747 w 2042525"/>
              <a:gd name="connsiteY91" fmla="*/ 187760 h 797220"/>
              <a:gd name="connsiteX92" fmla="*/ 561918 w 2042525"/>
              <a:gd name="connsiteY92" fmla="*/ 183490 h 797220"/>
              <a:gd name="connsiteX93" fmla="*/ 563061 w 2042525"/>
              <a:gd name="connsiteY93" fmla="*/ 181480 h 797220"/>
              <a:gd name="connsiteX94" fmla="*/ 569465 w 2042525"/>
              <a:gd name="connsiteY94" fmla="*/ 178716 h 797220"/>
              <a:gd name="connsiteX95" fmla="*/ 571523 w 2042525"/>
              <a:gd name="connsiteY95" fmla="*/ 175953 h 797220"/>
              <a:gd name="connsiteX96" fmla="*/ 575182 w 2042525"/>
              <a:gd name="connsiteY96" fmla="*/ 173943 h 797220"/>
              <a:gd name="connsiteX97" fmla="*/ 577469 w 2042525"/>
              <a:gd name="connsiteY97" fmla="*/ 171431 h 797220"/>
              <a:gd name="connsiteX98" fmla="*/ 581128 w 2042525"/>
              <a:gd name="connsiteY98" fmla="*/ 165151 h 797220"/>
              <a:gd name="connsiteX99" fmla="*/ 581815 w 2042525"/>
              <a:gd name="connsiteY99" fmla="*/ 160377 h 797220"/>
              <a:gd name="connsiteX100" fmla="*/ 581815 w 2042525"/>
              <a:gd name="connsiteY100" fmla="*/ 156609 h 797220"/>
              <a:gd name="connsiteX101" fmla="*/ 582501 w 2042525"/>
              <a:gd name="connsiteY101" fmla="*/ 155102 h 797220"/>
              <a:gd name="connsiteX102" fmla="*/ 589133 w 2042525"/>
              <a:gd name="connsiteY102" fmla="*/ 145807 h 797220"/>
              <a:gd name="connsiteX103" fmla="*/ 592335 w 2042525"/>
              <a:gd name="connsiteY103" fmla="*/ 143043 h 797220"/>
              <a:gd name="connsiteX104" fmla="*/ 593478 w 2042525"/>
              <a:gd name="connsiteY104" fmla="*/ 136260 h 797220"/>
              <a:gd name="connsiteX105" fmla="*/ 593021 w 2042525"/>
              <a:gd name="connsiteY105" fmla="*/ 131487 h 797220"/>
              <a:gd name="connsiteX106" fmla="*/ 592335 w 2042525"/>
              <a:gd name="connsiteY106" fmla="*/ 128472 h 797220"/>
              <a:gd name="connsiteX107" fmla="*/ 590963 w 2042525"/>
              <a:gd name="connsiteY107" fmla="*/ 126714 h 797220"/>
              <a:gd name="connsiteX108" fmla="*/ 591191 w 2042525"/>
              <a:gd name="connsiteY108" fmla="*/ 124202 h 797220"/>
              <a:gd name="connsiteX109" fmla="*/ 589819 w 2042525"/>
              <a:gd name="connsiteY109" fmla="*/ 122443 h 797220"/>
              <a:gd name="connsiteX110" fmla="*/ 588904 w 2042525"/>
              <a:gd name="connsiteY110" fmla="*/ 119931 h 797220"/>
              <a:gd name="connsiteX111" fmla="*/ 587761 w 2042525"/>
              <a:gd name="connsiteY111" fmla="*/ 119177 h 797220"/>
              <a:gd name="connsiteX112" fmla="*/ 586846 w 2042525"/>
              <a:gd name="connsiteY112" fmla="*/ 116414 h 797220"/>
              <a:gd name="connsiteX113" fmla="*/ 588447 w 2042525"/>
              <a:gd name="connsiteY113" fmla="*/ 114404 h 797220"/>
              <a:gd name="connsiteX114" fmla="*/ 589133 w 2042525"/>
              <a:gd name="connsiteY114" fmla="*/ 110887 h 797220"/>
              <a:gd name="connsiteX115" fmla="*/ 588676 w 2042525"/>
              <a:gd name="connsiteY115" fmla="*/ 107872 h 797220"/>
              <a:gd name="connsiteX116" fmla="*/ 588676 w 2042525"/>
              <a:gd name="connsiteY116" fmla="*/ 105360 h 797220"/>
              <a:gd name="connsiteX117" fmla="*/ 590505 w 2042525"/>
              <a:gd name="connsiteY117" fmla="*/ 103853 h 797220"/>
              <a:gd name="connsiteX118" fmla="*/ 595079 w 2042525"/>
              <a:gd name="connsiteY118" fmla="*/ 102094 h 797220"/>
              <a:gd name="connsiteX119" fmla="*/ 599424 w 2042525"/>
              <a:gd name="connsiteY119" fmla="*/ 98828 h 797220"/>
              <a:gd name="connsiteX120" fmla="*/ 606514 w 2042525"/>
              <a:gd name="connsiteY120" fmla="*/ 97321 h 797220"/>
              <a:gd name="connsiteX121" fmla="*/ 609945 w 2042525"/>
              <a:gd name="connsiteY121" fmla="*/ 95814 h 797220"/>
              <a:gd name="connsiteX122" fmla="*/ 616120 w 2042525"/>
              <a:gd name="connsiteY122" fmla="*/ 94809 h 797220"/>
              <a:gd name="connsiteX123" fmla="*/ 617492 w 2042525"/>
              <a:gd name="connsiteY123" fmla="*/ 99582 h 797220"/>
              <a:gd name="connsiteX124" fmla="*/ 617263 w 2042525"/>
              <a:gd name="connsiteY124" fmla="*/ 102597 h 797220"/>
              <a:gd name="connsiteX125" fmla="*/ 618178 w 2042525"/>
              <a:gd name="connsiteY125" fmla="*/ 105109 h 797220"/>
              <a:gd name="connsiteX126" fmla="*/ 620465 w 2042525"/>
              <a:gd name="connsiteY126" fmla="*/ 106365 h 797220"/>
              <a:gd name="connsiteX127" fmla="*/ 621608 w 2042525"/>
              <a:gd name="connsiteY127" fmla="*/ 108375 h 797220"/>
              <a:gd name="connsiteX128" fmla="*/ 623438 w 2042525"/>
              <a:gd name="connsiteY128" fmla="*/ 109631 h 797220"/>
              <a:gd name="connsiteX129" fmla="*/ 624810 w 2042525"/>
              <a:gd name="connsiteY129" fmla="*/ 111892 h 797220"/>
              <a:gd name="connsiteX130" fmla="*/ 625496 w 2042525"/>
              <a:gd name="connsiteY130" fmla="*/ 113650 h 797220"/>
              <a:gd name="connsiteX131" fmla="*/ 624810 w 2042525"/>
              <a:gd name="connsiteY131" fmla="*/ 115660 h 797220"/>
              <a:gd name="connsiteX132" fmla="*/ 625268 w 2042525"/>
              <a:gd name="connsiteY132" fmla="*/ 117419 h 797220"/>
              <a:gd name="connsiteX133" fmla="*/ 624810 w 2042525"/>
              <a:gd name="connsiteY133" fmla="*/ 117921 h 797220"/>
              <a:gd name="connsiteX134" fmla="*/ 624124 w 2042525"/>
              <a:gd name="connsiteY134" fmla="*/ 121438 h 797220"/>
              <a:gd name="connsiteX135" fmla="*/ 624353 w 2042525"/>
              <a:gd name="connsiteY135" fmla="*/ 123950 h 797220"/>
              <a:gd name="connsiteX136" fmla="*/ 625725 w 2042525"/>
              <a:gd name="connsiteY136" fmla="*/ 123197 h 797220"/>
              <a:gd name="connsiteX137" fmla="*/ 626640 w 2042525"/>
              <a:gd name="connsiteY137" fmla="*/ 124202 h 797220"/>
              <a:gd name="connsiteX138" fmla="*/ 624810 w 2042525"/>
              <a:gd name="connsiteY138" fmla="*/ 128472 h 797220"/>
              <a:gd name="connsiteX139" fmla="*/ 624582 w 2042525"/>
              <a:gd name="connsiteY139" fmla="*/ 132241 h 797220"/>
              <a:gd name="connsiteX140" fmla="*/ 624810 w 2042525"/>
              <a:gd name="connsiteY140" fmla="*/ 135004 h 797220"/>
              <a:gd name="connsiteX141" fmla="*/ 624353 w 2042525"/>
              <a:gd name="connsiteY141" fmla="*/ 137516 h 797220"/>
              <a:gd name="connsiteX142" fmla="*/ 623438 w 2042525"/>
              <a:gd name="connsiteY142" fmla="*/ 138772 h 797220"/>
              <a:gd name="connsiteX143" fmla="*/ 623667 w 2042525"/>
              <a:gd name="connsiteY143" fmla="*/ 141536 h 797220"/>
              <a:gd name="connsiteX144" fmla="*/ 628469 w 2042525"/>
              <a:gd name="connsiteY144" fmla="*/ 144299 h 797220"/>
              <a:gd name="connsiteX145" fmla="*/ 629384 w 2042525"/>
              <a:gd name="connsiteY145" fmla="*/ 146058 h 797220"/>
              <a:gd name="connsiteX146" fmla="*/ 629842 w 2042525"/>
              <a:gd name="connsiteY146" fmla="*/ 148319 h 797220"/>
              <a:gd name="connsiteX147" fmla="*/ 635559 w 2042525"/>
              <a:gd name="connsiteY147" fmla="*/ 148068 h 797220"/>
              <a:gd name="connsiteX148" fmla="*/ 638532 w 2042525"/>
              <a:gd name="connsiteY148" fmla="*/ 148821 h 797220"/>
              <a:gd name="connsiteX149" fmla="*/ 644250 w 2042525"/>
              <a:gd name="connsiteY149" fmla="*/ 147565 h 797220"/>
              <a:gd name="connsiteX150" fmla="*/ 644936 w 2042525"/>
              <a:gd name="connsiteY150" fmla="*/ 146811 h 797220"/>
              <a:gd name="connsiteX151" fmla="*/ 640362 w 2042525"/>
              <a:gd name="connsiteY151" fmla="*/ 143546 h 797220"/>
              <a:gd name="connsiteX152" fmla="*/ 636017 w 2042525"/>
              <a:gd name="connsiteY152" fmla="*/ 144048 h 797220"/>
              <a:gd name="connsiteX153" fmla="*/ 631900 w 2042525"/>
              <a:gd name="connsiteY153" fmla="*/ 141536 h 797220"/>
              <a:gd name="connsiteX154" fmla="*/ 629156 w 2042525"/>
              <a:gd name="connsiteY154" fmla="*/ 142038 h 797220"/>
              <a:gd name="connsiteX155" fmla="*/ 628241 w 2042525"/>
              <a:gd name="connsiteY155" fmla="*/ 139526 h 797220"/>
              <a:gd name="connsiteX156" fmla="*/ 627783 w 2042525"/>
              <a:gd name="connsiteY156" fmla="*/ 135004 h 797220"/>
              <a:gd name="connsiteX157" fmla="*/ 628012 w 2042525"/>
              <a:gd name="connsiteY157" fmla="*/ 129226 h 797220"/>
              <a:gd name="connsiteX158" fmla="*/ 628927 w 2042525"/>
              <a:gd name="connsiteY158" fmla="*/ 125960 h 797220"/>
              <a:gd name="connsiteX159" fmla="*/ 631443 w 2042525"/>
              <a:gd name="connsiteY159" fmla="*/ 123950 h 797220"/>
              <a:gd name="connsiteX160" fmla="*/ 634416 w 2042525"/>
              <a:gd name="connsiteY160" fmla="*/ 123448 h 797220"/>
              <a:gd name="connsiteX161" fmla="*/ 635788 w 2042525"/>
              <a:gd name="connsiteY161" fmla="*/ 121438 h 797220"/>
              <a:gd name="connsiteX162" fmla="*/ 635559 w 2042525"/>
              <a:gd name="connsiteY162" fmla="*/ 118424 h 797220"/>
              <a:gd name="connsiteX163" fmla="*/ 634644 w 2042525"/>
              <a:gd name="connsiteY163" fmla="*/ 118424 h 797220"/>
              <a:gd name="connsiteX164" fmla="*/ 630528 w 2042525"/>
              <a:gd name="connsiteY164" fmla="*/ 108124 h 797220"/>
              <a:gd name="connsiteX165" fmla="*/ 630756 w 2042525"/>
              <a:gd name="connsiteY165" fmla="*/ 105360 h 797220"/>
              <a:gd name="connsiteX166" fmla="*/ 630756 w 2042525"/>
              <a:gd name="connsiteY166" fmla="*/ 101341 h 797220"/>
              <a:gd name="connsiteX167" fmla="*/ 629613 w 2042525"/>
              <a:gd name="connsiteY167" fmla="*/ 98828 h 797220"/>
              <a:gd name="connsiteX168" fmla="*/ 625268 w 2042525"/>
              <a:gd name="connsiteY168" fmla="*/ 96819 h 797220"/>
              <a:gd name="connsiteX169" fmla="*/ 619321 w 2042525"/>
              <a:gd name="connsiteY169" fmla="*/ 92799 h 797220"/>
              <a:gd name="connsiteX170" fmla="*/ 617034 w 2042525"/>
              <a:gd name="connsiteY170" fmla="*/ 90287 h 797220"/>
              <a:gd name="connsiteX171" fmla="*/ 609487 w 2042525"/>
              <a:gd name="connsiteY171" fmla="*/ 85263 h 797220"/>
              <a:gd name="connsiteX172" fmla="*/ 603998 w 2042525"/>
              <a:gd name="connsiteY172" fmla="*/ 85263 h 797220"/>
              <a:gd name="connsiteX173" fmla="*/ 598738 w 2042525"/>
              <a:gd name="connsiteY173" fmla="*/ 89031 h 797220"/>
              <a:gd name="connsiteX174" fmla="*/ 598281 w 2042525"/>
              <a:gd name="connsiteY174" fmla="*/ 91292 h 797220"/>
              <a:gd name="connsiteX175" fmla="*/ 594622 w 2042525"/>
              <a:gd name="connsiteY175" fmla="*/ 90538 h 797220"/>
              <a:gd name="connsiteX176" fmla="*/ 591420 w 2042525"/>
              <a:gd name="connsiteY176" fmla="*/ 89282 h 797220"/>
              <a:gd name="connsiteX177" fmla="*/ 588904 w 2042525"/>
              <a:gd name="connsiteY177" fmla="*/ 89282 h 797220"/>
              <a:gd name="connsiteX178" fmla="*/ 585245 w 2042525"/>
              <a:gd name="connsiteY178" fmla="*/ 90538 h 797220"/>
              <a:gd name="connsiteX179" fmla="*/ 582501 w 2042525"/>
              <a:gd name="connsiteY179" fmla="*/ 90036 h 797220"/>
              <a:gd name="connsiteX180" fmla="*/ 580442 w 2042525"/>
              <a:gd name="connsiteY180" fmla="*/ 86016 h 797220"/>
              <a:gd name="connsiteX181" fmla="*/ 580671 w 2042525"/>
              <a:gd name="connsiteY181" fmla="*/ 83755 h 797220"/>
              <a:gd name="connsiteX182" fmla="*/ 582272 w 2042525"/>
              <a:gd name="connsiteY182" fmla="*/ 79485 h 797220"/>
              <a:gd name="connsiteX183" fmla="*/ 582729 w 2042525"/>
              <a:gd name="connsiteY183" fmla="*/ 75716 h 797220"/>
              <a:gd name="connsiteX184" fmla="*/ 581128 w 2042525"/>
              <a:gd name="connsiteY184" fmla="*/ 70441 h 797220"/>
              <a:gd name="connsiteX185" fmla="*/ 577927 w 2042525"/>
              <a:gd name="connsiteY185" fmla="*/ 64663 h 797220"/>
              <a:gd name="connsiteX186" fmla="*/ 578613 w 2042525"/>
              <a:gd name="connsiteY186" fmla="*/ 59638 h 797220"/>
              <a:gd name="connsiteX187" fmla="*/ 579070 w 2042525"/>
              <a:gd name="connsiteY187" fmla="*/ 56372 h 797220"/>
              <a:gd name="connsiteX188" fmla="*/ 580671 w 2042525"/>
              <a:gd name="connsiteY188" fmla="*/ 53860 h 797220"/>
              <a:gd name="connsiteX189" fmla="*/ 580442 w 2042525"/>
              <a:gd name="connsiteY189" fmla="*/ 49589 h 797220"/>
              <a:gd name="connsiteX190" fmla="*/ 581128 w 2042525"/>
              <a:gd name="connsiteY190" fmla="*/ 46072 h 797220"/>
              <a:gd name="connsiteX191" fmla="*/ 584330 w 2042525"/>
              <a:gd name="connsiteY191" fmla="*/ 41550 h 797220"/>
              <a:gd name="connsiteX192" fmla="*/ 584788 w 2042525"/>
              <a:gd name="connsiteY192" fmla="*/ 39541 h 797220"/>
              <a:gd name="connsiteX193" fmla="*/ 586617 w 2042525"/>
              <a:gd name="connsiteY193" fmla="*/ 34516 h 797220"/>
              <a:gd name="connsiteX194" fmla="*/ 587532 w 2042525"/>
              <a:gd name="connsiteY194" fmla="*/ 29492 h 797220"/>
              <a:gd name="connsiteX195" fmla="*/ 587532 w 2042525"/>
              <a:gd name="connsiteY195" fmla="*/ 26980 h 797220"/>
              <a:gd name="connsiteX196" fmla="*/ 585474 w 2042525"/>
              <a:gd name="connsiteY196" fmla="*/ 21704 h 797220"/>
              <a:gd name="connsiteX197" fmla="*/ 582501 w 2042525"/>
              <a:gd name="connsiteY197" fmla="*/ 16177 h 797220"/>
              <a:gd name="connsiteX198" fmla="*/ 581128 w 2042525"/>
              <a:gd name="connsiteY198" fmla="*/ 7887 h 797220"/>
              <a:gd name="connsiteX199" fmla="*/ 579070 w 2042525"/>
              <a:gd name="connsiteY199" fmla="*/ 3114 h 797220"/>
              <a:gd name="connsiteX200" fmla="*/ 577395 w 2042525"/>
              <a:gd name="connsiteY200" fmla="*/ 0 h 797220"/>
              <a:gd name="connsiteX201" fmla="*/ 602446 w 2042525"/>
              <a:gd name="connsiteY201" fmla="*/ 0 h 797220"/>
              <a:gd name="connsiteX202" fmla="*/ 602855 w 2042525"/>
              <a:gd name="connsiteY202" fmla="*/ 350 h 797220"/>
              <a:gd name="connsiteX203" fmla="*/ 610173 w 2042525"/>
              <a:gd name="connsiteY203" fmla="*/ 3616 h 797220"/>
              <a:gd name="connsiteX204" fmla="*/ 617949 w 2042525"/>
              <a:gd name="connsiteY204" fmla="*/ 4370 h 797220"/>
              <a:gd name="connsiteX205" fmla="*/ 620465 w 2042525"/>
              <a:gd name="connsiteY205" fmla="*/ 5877 h 797220"/>
              <a:gd name="connsiteX206" fmla="*/ 628469 w 2042525"/>
              <a:gd name="connsiteY206" fmla="*/ 6882 h 797220"/>
              <a:gd name="connsiteX207" fmla="*/ 630756 w 2042525"/>
              <a:gd name="connsiteY207" fmla="*/ 9143 h 797220"/>
              <a:gd name="connsiteX208" fmla="*/ 631671 w 2042525"/>
              <a:gd name="connsiteY208" fmla="*/ 11655 h 797220"/>
              <a:gd name="connsiteX209" fmla="*/ 633272 w 2042525"/>
              <a:gd name="connsiteY209" fmla="*/ 13414 h 797220"/>
              <a:gd name="connsiteX210" fmla="*/ 635559 w 2042525"/>
              <a:gd name="connsiteY210" fmla="*/ 14921 h 797220"/>
              <a:gd name="connsiteX211" fmla="*/ 639218 w 2042525"/>
              <a:gd name="connsiteY211" fmla="*/ 15675 h 797220"/>
              <a:gd name="connsiteX212" fmla="*/ 639218 w 2042525"/>
              <a:gd name="connsiteY212" fmla="*/ 13162 h 797220"/>
              <a:gd name="connsiteX213" fmla="*/ 636017 w 2042525"/>
              <a:gd name="connsiteY213" fmla="*/ 9143 h 797220"/>
              <a:gd name="connsiteX214" fmla="*/ 635788 w 2042525"/>
              <a:gd name="connsiteY214" fmla="*/ 1606 h 797220"/>
              <a:gd name="connsiteX215" fmla="*/ 633272 w 2042525"/>
              <a:gd name="connsiteY215" fmla="*/ 2611 h 797220"/>
              <a:gd name="connsiteX216" fmla="*/ 632129 w 2042525"/>
              <a:gd name="connsiteY216" fmla="*/ 853 h 797220"/>
              <a:gd name="connsiteX217" fmla="*/ 632284 w 2042525"/>
              <a:gd name="connsiteY217" fmla="*/ 0 h 797220"/>
              <a:gd name="connsiteX218" fmla="*/ 692806 w 2042525"/>
              <a:gd name="connsiteY218" fmla="*/ 0 h 797220"/>
              <a:gd name="connsiteX219" fmla="*/ 689533 w 2042525"/>
              <a:gd name="connsiteY219" fmla="*/ 2360 h 797220"/>
              <a:gd name="connsiteX220" fmla="*/ 687703 w 2042525"/>
              <a:gd name="connsiteY220" fmla="*/ 5375 h 797220"/>
              <a:gd name="connsiteX221" fmla="*/ 688160 w 2042525"/>
              <a:gd name="connsiteY221" fmla="*/ 7887 h 797220"/>
              <a:gd name="connsiteX222" fmla="*/ 688389 w 2042525"/>
              <a:gd name="connsiteY222" fmla="*/ 12158 h 797220"/>
              <a:gd name="connsiteX223" fmla="*/ 687703 w 2042525"/>
              <a:gd name="connsiteY223" fmla="*/ 15675 h 797220"/>
              <a:gd name="connsiteX224" fmla="*/ 688160 w 2042525"/>
              <a:gd name="connsiteY224" fmla="*/ 22960 h 797220"/>
              <a:gd name="connsiteX225" fmla="*/ 688846 w 2042525"/>
              <a:gd name="connsiteY225" fmla="*/ 24467 h 797220"/>
              <a:gd name="connsiteX226" fmla="*/ 687017 w 2042525"/>
              <a:gd name="connsiteY226" fmla="*/ 32004 h 797220"/>
              <a:gd name="connsiteX227" fmla="*/ 687017 w 2042525"/>
              <a:gd name="connsiteY227" fmla="*/ 43560 h 797220"/>
              <a:gd name="connsiteX228" fmla="*/ 687474 w 2042525"/>
              <a:gd name="connsiteY228" fmla="*/ 46826 h 797220"/>
              <a:gd name="connsiteX229" fmla="*/ 689990 w 2042525"/>
              <a:gd name="connsiteY229" fmla="*/ 49589 h 797220"/>
              <a:gd name="connsiteX230" fmla="*/ 694107 w 2042525"/>
              <a:gd name="connsiteY230" fmla="*/ 49841 h 797220"/>
              <a:gd name="connsiteX231" fmla="*/ 699595 w 2042525"/>
              <a:gd name="connsiteY231" fmla="*/ 52353 h 797220"/>
              <a:gd name="connsiteX232" fmla="*/ 700510 w 2042525"/>
              <a:gd name="connsiteY232" fmla="*/ 50092 h 797220"/>
              <a:gd name="connsiteX233" fmla="*/ 698452 w 2042525"/>
              <a:gd name="connsiteY233" fmla="*/ 44816 h 797220"/>
              <a:gd name="connsiteX234" fmla="*/ 698681 w 2042525"/>
              <a:gd name="connsiteY234" fmla="*/ 42806 h 797220"/>
              <a:gd name="connsiteX235" fmla="*/ 700510 w 2042525"/>
              <a:gd name="connsiteY235" fmla="*/ 43560 h 797220"/>
              <a:gd name="connsiteX236" fmla="*/ 703255 w 2042525"/>
              <a:gd name="connsiteY236" fmla="*/ 42806 h 797220"/>
              <a:gd name="connsiteX237" fmla="*/ 705542 w 2042525"/>
              <a:gd name="connsiteY237" fmla="*/ 39289 h 797220"/>
              <a:gd name="connsiteX238" fmla="*/ 706685 w 2042525"/>
              <a:gd name="connsiteY238" fmla="*/ 36023 h 797220"/>
              <a:gd name="connsiteX239" fmla="*/ 706685 w 2042525"/>
              <a:gd name="connsiteY239" fmla="*/ 32255 h 797220"/>
              <a:gd name="connsiteX240" fmla="*/ 705999 w 2042525"/>
              <a:gd name="connsiteY240" fmla="*/ 27482 h 797220"/>
              <a:gd name="connsiteX241" fmla="*/ 704855 w 2042525"/>
              <a:gd name="connsiteY241" fmla="*/ 23965 h 797220"/>
              <a:gd name="connsiteX242" fmla="*/ 704169 w 2042525"/>
              <a:gd name="connsiteY242" fmla="*/ 15926 h 797220"/>
              <a:gd name="connsiteX243" fmla="*/ 700510 w 2042525"/>
              <a:gd name="connsiteY243" fmla="*/ 10399 h 797220"/>
              <a:gd name="connsiteX244" fmla="*/ 700739 w 2042525"/>
              <a:gd name="connsiteY244" fmla="*/ 6882 h 797220"/>
              <a:gd name="connsiteX245" fmla="*/ 699824 w 2042525"/>
              <a:gd name="connsiteY245" fmla="*/ 3114 h 797220"/>
              <a:gd name="connsiteX246" fmla="*/ 701444 w 2042525"/>
              <a:gd name="connsiteY246" fmla="*/ 0 h 797220"/>
              <a:gd name="connsiteX247" fmla="*/ 1279627 w 2042525"/>
              <a:gd name="connsiteY247" fmla="*/ 0 h 797220"/>
              <a:gd name="connsiteX248" fmla="*/ 1279809 w 2042525"/>
              <a:gd name="connsiteY248" fmla="*/ 350 h 797220"/>
              <a:gd name="connsiteX249" fmla="*/ 1279809 w 2042525"/>
              <a:gd name="connsiteY249" fmla="*/ 2360 h 797220"/>
              <a:gd name="connsiteX250" fmla="*/ 1280495 w 2042525"/>
              <a:gd name="connsiteY250" fmla="*/ 1355 h 797220"/>
              <a:gd name="connsiteX251" fmla="*/ 1282324 w 2042525"/>
              <a:gd name="connsiteY251" fmla="*/ 2360 h 797220"/>
              <a:gd name="connsiteX252" fmla="*/ 1282782 w 2042525"/>
              <a:gd name="connsiteY252" fmla="*/ 5877 h 797220"/>
              <a:gd name="connsiteX253" fmla="*/ 1283697 w 2042525"/>
              <a:gd name="connsiteY253" fmla="*/ 8389 h 797220"/>
              <a:gd name="connsiteX254" fmla="*/ 1284840 w 2042525"/>
              <a:gd name="connsiteY254" fmla="*/ 9645 h 797220"/>
              <a:gd name="connsiteX255" fmla="*/ 1285298 w 2042525"/>
              <a:gd name="connsiteY255" fmla="*/ 11153 h 797220"/>
              <a:gd name="connsiteX256" fmla="*/ 1286898 w 2042525"/>
              <a:gd name="connsiteY256" fmla="*/ 9394 h 797220"/>
              <a:gd name="connsiteX257" fmla="*/ 1288957 w 2042525"/>
              <a:gd name="connsiteY257" fmla="*/ 12158 h 797220"/>
              <a:gd name="connsiteX258" fmla="*/ 1288957 w 2042525"/>
              <a:gd name="connsiteY258" fmla="*/ 13916 h 797220"/>
              <a:gd name="connsiteX259" fmla="*/ 1290100 w 2042525"/>
              <a:gd name="connsiteY259" fmla="*/ 15926 h 797220"/>
              <a:gd name="connsiteX260" fmla="*/ 1291930 w 2042525"/>
              <a:gd name="connsiteY260" fmla="*/ 17182 h 797220"/>
              <a:gd name="connsiteX261" fmla="*/ 1293531 w 2042525"/>
              <a:gd name="connsiteY261" fmla="*/ 16680 h 797220"/>
              <a:gd name="connsiteX262" fmla="*/ 1294903 w 2042525"/>
              <a:gd name="connsiteY262" fmla="*/ 18940 h 797220"/>
              <a:gd name="connsiteX263" fmla="*/ 1296504 w 2042525"/>
              <a:gd name="connsiteY263" fmla="*/ 18689 h 797220"/>
              <a:gd name="connsiteX264" fmla="*/ 1296961 w 2042525"/>
              <a:gd name="connsiteY264" fmla="*/ 15675 h 797220"/>
              <a:gd name="connsiteX265" fmla="*/ 1297647 w 2042525"/>
              <a:gd name="connsiteY265" fmla="*/ 16177 h 797220"/>
              <a:gd name="connsiteX266" fmla="*/ 1299934 w 2042525"/>
              <a:gd name="connsiteY266" fmla="*/ 24216 h 797220"/>
              <a:gd name="connsiteX267" fmla="*/ 1302907 w 2042525"/>
              <a:gd name="connsiteY267" fmla="*/ 25723 h 797220"/>
              <a:gd name="connsiteX268" fmla="*/ 1303594 w 2042525"/>
              <a:gd name="connsiteY268" fmla="*/ 21955 h 797220"/>
              <a:gd name="connsiteX269" fmla="*/ 1305881 w 2042525"/>
              <a:gd name="connsiteY269" fmla="*/ 18940 h 797220"/>
              <a:gd name="connsiteX270" fmla="*/ 1306338 w 2042525"/>
              <a:gd name="connsiteY270" fmla="*/ 14419 h 797220"/>
              <a:gd name="connsiteX271" fmla="*/ 1307939 w 2042525"/>
              <a:gd name="connsiteY271" fmla="*/ 12409 h 797220"/>
              <a:gd name="connsiteX272" fmla="*/ 1309768 w 2042525"/>
              <a:gd name="connsiteY272" fmla="*/ 6882 h 797220"/>
              <a:gd name="connsiteX273" fmla="*/ 1311598 w 2042525"/>
              <a:gd name="connsiteY273" fmla="*/ 5626 h 797220"/>
              <a:gd name="connsiteX274" fmla="*/ 1311297 w 2042525"/>
              <a:gd name="connsiteY274" fmla="*/ 0 h 797220"/>
              <a:gd name="connsiteX275" fmla="*/ 1379718 w 2042525"/>
              <a:gd name="connsiteY275" fmla="*/ 0 h 797220"/>
              <a:gd name="connsiteX276" fmla="*/ 1379751 w 2042525"/>
              <a:gd name="connsiteY276" fmla="*/ 99 h 797220"/>
              <a:gd name="connsiteX277" fmla="*/ 1381809 w 2042525"/>
              <a:gd name="connsiteY277" fmla="*/ 853 h 797220"/>
              <a:gd name="connsiteX278" fmla="*/ 1381809 w 2042525"/>
              <a:gd name="connsiteY278" fmla="*/ 3114 h 797220"/>
              <a:gd name="connsiteX279" fmla="*/ 1382953 w 2042525"/>
              <a:gd name="connsiteY279" fmla="*/ 4370 h 797220"/>
              <a:gd name="connsiteX280" fmla="*/ 1384554 w 2042525"/>
              <a:gd name="connsiteY280" fmla="*/ 4872 h 797220"/>
              <a:gd name="connsiteX281" fmla="*/ 1385926 w 2042525"/>
              <a:gd name="connsiteY281" fmla="*/ 6631 h 797220"/>
              <a:gd name="connsiteX282" fmla="*/ 1387069 w 2042525"/>
              <a:gd name="connsiteY282" fmla="*/ 5123 h 797220"/>
              <a:gd name="connsiteX283" fmla="*/ 1389585 w 2042525"/>
              <a:gd name="connsiteY283" fmla="*/ 5375 h 797220"/>
              <a:gd name="connsiteX284" fmla="*/ 1390500 w 2042525"/>
              <a:gd name="connsiteY284" fmla="*/ 2360 h 797220"/>
              <a:gd name="connsiteX285" fmla="*/ 1392329 w 2042525"/>
              <a:gd name="connsiteY285" fmla="*/ 853 h 797220"/>
              <a:gd name="connsiteX286" fmla="*/ 1392761 w 2042525"/>
              <a:gd name="connsiteY286" fmla="*/ 0 h 797220"/>
              <a:gd name="connsiteX287" fmla="*/ 1560386 w 2042525"/>
              <a:gd name="connsiteY287" fmla="*/ 0 h 797220"/>
              <a:gd name="connsiteX288" fmla="*/ 1566599 w 2042525"/>
              <a:gd name="connsiteY288" fmla="*/ 5877 h 797220"/>
              <a:gd name="connsiteX289" fmla="*/ 1566142 w 2042525"/>
              <a:gd name="connsiteY289" fmla="*/ 9394 h 797220"/>
              <a:gd name="connsiteX290" fmla="*/ 1564312 w 2042525"/>
              <a:gd name="connsiteY290" fmla="*/ 12158 h 797220"/>
              <a:gd name="connsiteX291" fmla="*/ 1559052 w 2042525"/>
              <a:gd name="connsiteY291" fmla="*/ 13916 h 797220"/>
              <a:gd name="connsiteX292" fmla="*/ 1560424 w 2042525"/>
              <a:gd name="connsiteY292" fmla="*/ 15172 h 797220"/>
              <a:gd name="connsiteX293" fmla="*/ 1563626 w 2042525"/>
              <a:gd name="connsiteY293" fmla="*/ 15675 h 797220"/>
              <a:gd name="connsiteX294" fmla="*/ 1567743 w 2042525"/>
              <a:gd name="connsiteY294" fmla="*/ 19694 h 797220"/>
              <a:gd name="connsiteX295" fmla="*/ 1569115 w 2042525"/>
              <a:gd name="connsiteY295" fmla="*/ 21704 h 797220"/>
              <a:gd name="connsiteX296" fmla="*/ 1571173 w 2042525"/>
              <a:gd name="connsiteY296" fmla="*/ 19945 h 797220"/>
              <a:gd name="connsiteX297" fmla="*/ 1573689 w 2042525"/>
              <a:gd name="connsiteY297" fmla="*/ 19945 h 797220"/>
              <a:gd name="connsiteX298" fmla="*/ 1579178 w 2042525"/>
              <a:gd name="connsiteY298" fmla="*/ 16680 h 797220"/>
              <a:gd name="connsiteX299" fmla="*/ 1581007 w 2042525"/>
              <a:gd name="connsiteY299" fmla="*/ 17433 h 797220"/>
              <a:gd name="connsiteX300" fmla="*/ 1582608 w 2042525"/>
              <a:gd name="connsiteY300" fmla="*/ 16428 h 797220"/>
              <a:gd name="connsiteX301" fmla="*/ 1587411 w 2042525"/>
              <a:gd name="connsiteY301" fmla="*/ 16177 h 797220"/>
              <a:gd name="connsiteX302" fmla="*/ 1589698 w 2042525"/>
              <a:gd name="connsiteY302" fmla="*/ 17433 h 797220"/>
              <a:gd name="connsiteX303" fmla="*/ 1592671 w 2042525"/>
              <a:gd name="connsiteY303" fmla="*/ 16428 h 797220"/>
              <a:gd name="connsiteX304" fmla="*/ 1594729 w 2042525"/>
              <a:gd name="connsiteY304" fmla="*/ 14419 h 797220"/>
              <a:gd name="connsiteX305" fmla="*/ 1596102 w 2042525"/>
              <a:gd name="connsiteY305" fmla="*/ 13916 h 797220"/>
              <a:gd name="connsiteX306" fmla="*/ 1602277 w 2042525"/>
              <a:gd name="connsiteY306" fmla="*/ 15675 h 797220"/>
              <a:gd name="connsiteX307" fmla="*/ 1604792 w 2042525"/>
              <a:gd name="connsiteY307" fmla="*/ 15675 h 797220"/>
              <a:gd name="connsiteX308" fmla="*/ 1606393 w 2042525"/>
              <a:gd name="connsiteY308" fmla="*/ 13665 h 797220"/>
              <a:gd name="connsiteX309" fmla="*/ 1611653 w 2042525"/>
              <a:gd name="connsiteY309" fmla="*/ 14419 h 797220"/>
              <a:gd name="connsiteX310" fmla="*/ 1612568 w 2042525"/>
              <a:gd name="connsiteY310" fmla="*/ 13162 h 797220"/>
              <a:gd name="connsiteX311" fmla="*/ 1615541 w 2042525"/>
              <a:gd name="connsiteY311" fmla="*/ 12409 h 797220"/>
              <a:gd name="connsiteX312" fmla="*/ 1621487 w 2042525"/>
              <a:gd name="connsiteY312" fmla="*/ 12911 h 797220"/>
              <a:gd name="connsiteX313" fmla="*/ 1626519 w 2042525"/>
              <a:gd name="connsiteY313" fmla="*/ 11906 h 797220"/>
              <a:gd name="connsiteX314" fmla="*/ 1632694 w 2042525"/>
              <a:gd name="connsiteY314" fmla="*/ 12158 h 797220"/>
              <a:gd name="connsiteX315" fmla="*/ 1635667 w 2042525"/>
              <a:gd name="connsiteY315" fmla="*/ 13414 h 797220"/>
              <a:gd name="connsiteX316" fmla="*/ 1644815 w 2042525"/>
              <a:gd name="connsiteY316" fmla="*/ 14419 h 797220"/>
              <a:gd name="connsiteX317" fmla="*/ 1647559 w 2042525"/>
              <a:gd name="connsiteY317" fmla="*/ 15675 h 797220"/>
              <a:gd name="connsiteX318" fmla="*/ 1649389 w 2042525"/>
              <a:gd name="connsiteY318" fmla="*/ 17936 h 797220"/>
              <a:gd name="connsiteX319" fmla="*/ 1651676 w 2042525"/>
              <a:gd name="connsiteY319" fmla="*/ 19694 h 797220"/>
              <a:gd name="connsiteX320" fmla="*/ 1653963 w 2042525"/>
              <a:gd name="connsiteY320" fmla="*/ 23965 h 797220"/>
              <a:gd name="connsiteX321" fmla="*/ 1655335 w 2042525"/>
              <a:gd name="connsiteY321" fmla="*/ 25221 h 797220"/>
              <a:gd name="connsiteX322" fmla="*/ 1657393 w 2042525"/>
              <a:gd name="connsiteY322" fmla="*/ 28487 h 797220"/>
              <a:gd name="connsiteX323" fmla="*/ 1659909 w 2042525"/>
              <a:gd name="connsiteY323" fmla="*/ 31250 h 797220"/>
              <a:gd name="connsiteX324" fmla="*/ 1659909 w 2042525"/>
              <a:gd name="connsiteY324" fmla="*/ 32255 h 797220"/>
              <a:gd name="connsiteX325" fmla="*/ 1662196 w 2042525"/>
              <a:gd name="connsiteY325" fmla="*/ 37531 h 797220"/>
              <a:gd name="connsiteX326" fmla="*/ 1662196 w 2042525"/>
              <a:gd name="connsiteY326" fmla="*/ 39038 h 797220"/>
              <a:gd name="connsiteX327" fmla="*/ 1662654 w 2042525"/>
              <a:gd name="connsiteY327" fmla="*/ 41802 h 797220"/>
              <a:gd name="connsiteX328" fmla="*/ 1662654 w 2042525"/>
              <a:gd name="connsiteY328" fmla="*/ 44816 h 797220"/>
              <a:gd name="connsiteX329" fmla="*/ 1658079 w 2042525"/>
              <a:gd name="connsiteY329" fmla="*/ 59889 h 797220"/>
              <a:gd name="connsiteX330" fmla="*/ 1658079 w 2042525"/>
              <a:gd name="connsiteY330" fmla="*/ 62150 h 797220"/>
              <a:gd name="connsiteX331" fmla="*/ 1662196 w 2042525"/>
              <a:gd name="connsiteY331" fmla="*/ 63155 h 797220"/>
              <a:gd name="connsiteX332" fmla="*/ 1663340 w 2042525"/>
              <a:gd name="connsiteY332" fmla="*/ 65165 h 797220"/>
              <a:gd name="connsiteX333" fmla="*/ 1665855 w 2042525"/>
              <a:gd name="connsiteY333" fmla="*/ 65165 h 797220"/>
              <a:gd name="connsiteX334" fmla="*/ 1667914 w 2042525"/>
              <a:gd name="connsiteY334" fmla="*/ 65165 h 797220"/>
              <a:gd name="connsiteX335" fmla="*/ 1670887 w 2042525"/>
              <a:gd name="connsiteY335" fmla="*/ 66672 h 797220"/>
              <a:gd name="connsiteX336" fmla="*/ 1672716 w 2042525"/>
              <a:gd name="connsiteY336" fmla="*/ 68933 h 797220"/>
              <a:gd name="connsiteX337" fmla="*/ 1674546 w 2042525"/>
              <a:gd name="connsiteY337" fmla="*/ 71948 h 797220"/>
              <a:gd name="connsiteX338" fmla="*/ 1675689 w 2042525"/>
              <a:gd name="connsiteY338" fmla="*/ 72702 h 797220"/>
              <a:gd name="connsiteX339" fmla="*/ 1677748 w 2042525"/>
              <a:gd name="connsiteY339" fmla="*/ 71697 h 797220"/>
              <a:gd name="connsiteX340" fmla="*/ 1678434 w 2042525"/>
              <a:gd name="connsiteY340" fmla="*/ 74209 h 797220"/>
              <a:gd name="connsiteX341" fmla="*/ 1678205 w 2042525"/>
              <a:gd name="connsiteY341" fmla="*/ 78480 h 797220"/>
              <a:gd name="connsiteX342" fmla="*/ 1680035 w 2042525"/>
              <a:gd name="connsiteY342" fmla="*/ 79233 h 797220"/>
              <a:gd name="connsiteX343" fmla="*/ 1682322 w 2042525"/>
              <a:gd name="connsiteY343" fmla="*/ 76470 h 797220"/>
              <a:gd name="connsiteX344" fmla="*/ 1683694 w 2042525"/>
              <a:gd name="connsiteY344" fmla="*/ 73204 h 797220"/>
              <a:gd name="connsiteX345" fmla="*/ 1687353 w 2042525"/>
              <a:gd name="connsiteY345" fmla="*/ 73455 h 797220"/>
              <a:gd name="connsiteX346" fmla="*/ 1688268 w 2042525"/>
              <a:gd name="connsiteY346" fmla="*/ 69185 h 797220"/>
              <a:gd name="connsiteX347" fmla="*/ 1689869 w 2042525"/>
              <a:gd name="connsiteY347" fmla="*/ 69185 h 797220"/>
              <a:gd name="connsiteX348" fmla="*/ 1690784 w 2042525"/>
              <a:gd name="connsiteY348" fmla="*/ 67426 h 797220"/>
              <a:gd name="connsiteX349" fmla="*/ 1691927 w 2042525"/>
              <a:gd name="connsiteY349" fmla="*/ 66170 h 797220"/>
              <a:gd name="connsiteX350" fmla="*/ 1693528 w 2042525"/>
              <a:gd name="connsiteY350" fmla="*/ 66170 h 797220"/>
              <a:gd name="connsiteX351" fmla="*/ 1696959 w 2042525"/>
              <a:gd name="connsiteY351" fmla="*/ 67677 h 797220"/>
              <a:gd name="connsiteX352" fmla="*/ 1701075 w 2042525"/>
              <a:gd name="connsiteY352" fmla="*/ 65165 h 797220"/>
              <a:gd name="connsiteX353" fmla="*/ 1708165 w 2042525"/>
              <a:gd name="connsiteY353" fmla="*/ 66170 h 797220"/>
              <a:gd name="connsiteX354" fmla="*/ 1712739 w 2042525"/>
              <a:gd name="connsiteY354" fmla="*/ 63155 h 797220"/>
              <a:gd name="connsiteX355" fmla="*/ 1716169 w 2042525"/>
              <a:gd name="connsiteY355" fmla="*/ 69185 h 797220"/>
              <a:gd name="connsiteX356" fmla="*/ 1719371 w 2042525"/>
              <a:gd name="connsiteY356" fmla="*/ 71697 h 797220"/>
              <a:gd name="connsiteX357" fmla="*/ 1724860 w 2042525"/>
              <a:gd name="connsiteY357" fmla="*/ 71194 h 797220"/>
              <a:gd name="connsiteX358" fmla="*/ 1725317 w 2042525"/>
              <a:gd name="connsiteY358" fmla="*/ 71948 h 797220"/>
              <a:gd name="connsiteX359" fmla="*/ 1726004 w 2042525"/>
              <a:gd name="connsiteY359" fmla="*/ 71194 h 797220"/>
              <a:gd name="connsiteX360" fmla="*/ 1728748 w 2042525"/>
              <a:gd name="connsiteY360" fmla="*/ 70189 h 797220"/>
              <a:gd name="connsiteX361" fmla="*/ 1736066 w 2042525"/>
              <a:gd name="connsiteY361" fmla="*/ 71194 h 797220"/>
              <a:gd name="connsiteX362" fmla="*/ 1741098 w 2042525"/>
              <a:gd name="connsiteY362" fmla="*/ 74209 h 797220"/>
              <a:gd name="connsiteX363" fmla="*/ 1746129 w 2042525"/>
              <a:gd name="connsiteY363" fmla="*/ 74209 h 797220"/>
              <a:gd name="connsiteX364" fmla="*/ 1747501 w 2042525"/>
              <a:gd name="connsiteY364" fmla="*/ 74711 h 797220"/>
              <a:gd name="connsiteX365" fmla="*/ 1749560 w 2042525"/>
              <a:gd name="connsiteY365" fmla="*/ 74460 h 797220"/>
              <a:gd name="connsiteX366" fmla="*/ 1756192 w 2042525"/>
              <a:gd name="connsiteY366" fmla="*/ 65165 h 797220"/>
              <a:gd name="connsiteX367" fmla="*/ 1757564 w 2042525"/>
              <a:gd name="connsiteY367" fmla="*/ 63658 h 797220"/>
              <a:gd name="connsiteX368" fmla="*/ 1759394 w 2042525"/>
              <a:gd name="connsiteY368" fmla="*/ 63155 h 797220"/>
              <a:gd name="connsiteX369" fmla="*/ 1762367 w 2042525"/>
              <a:gd name="connsiteY369" fmla="*/ 65165 h 797220"/>
              <a:gd name="connsiteX370" fmla="*/ 1762596 w 2042525"/>
              <a:gd name="connsiteY370" fmla="*/ 66421 h 797220"/>
              <a:gd name="connsiteX371" fmla="*/ 1760995 w 2042525"/>
              <a:gd name="connsiteY371" fmla="*/ 67175 h 797220"/>
              <a:gd name="connsiteX372" fmla="*/ 1760537 w 2042525"/>
              <a:gd name="connsiteY372" fmla="*/ 69687 h 797220"/>
              <a:gd name="connsiteX373" fmla="*/ 1764654 w 2042525"/>
              <a:gd name="connsiteY373" fmla="*/ 71194 h 797220"/>
              <a:gd name="connsiteX374" fmla="*/ 1765569 w 2042525"/>
              <a:gd name="connsiteY374" fmla="*/ 73958 h 797220"/>
              <a:gd name="connsiteX375" fmla="*/ 1764883 w 2042525"/>
              <a:gd name="connsiteY375" fmla="*/ 81494 h 797220"/>
              <a:gd name="connsiteX376" fmla="*/ 1765340 w 2042525"/>
              <a:gd name="connsiteY376" fmla="*/ 83504 h 797220"/>
              <a:gd name="connsiteX377" fmla="*/ 1765797 w 2042525"/>
              <a:gd name="connsiteY377" fmla="*/ 85263 h 797220"/>
              <a:gd name="connsiteX378" fmla="*/ 1767170 w 2042525"/>
              <a:gd name="connsiteY378" fmla="*/ 86519 h 797220"/>
              <a:gd name="connsiteX379" fmla="*/ 1772430 w 2042525"/>
              <a:gd name="connsiteY379" fmla="*/ 87272 h 797220"/>
              <a:gd name="connsiteX380" fmla="*/ 1774717 w 2042525"/>
              <a:gd name="connsiteY380" fmla="*/ 88780 h 797220"/>
              <a:gd name="connsiteX381" fmla="*/ 1775174 w 2042525"/>
              <a:gd name="connsiteY381" fmla="*/ 90287 h 797220"/>
              <a:gd name="connsiteX382" fmla="*/ 1778605 w 2042525"/>
              <a:gd name="connsiteY382" fmla="*/ 92799 h 797220"/>
              <a:gd name="connsiteX383" fmla="*/ 1779748 w 2042525"/>
              <a:gd name="connsiteY383" fmla="*/ 95563 h 797220"/>
              <a:gd name="connsiteX384" fmla="*/ 1781578 w 2042525"/>
              <a:gd name="connsiteY384" fmla="*/ 101089 h 797220"/>
              <a:gd name="connsiteX385" fmla="*/ 1783179 w 2042525"/>
              <a:gd name="connsiteY385" fmla="*/ 102346 h 797220"/>
              <a:gd name="connsiteX386" fmla="*/ 1788439 w 2042525"/>
              <a:gd name="connsiteY386" fmla="*/ 102597 h 797220"/>
              <a:gd name="connsiteX387" fmla="*/ 1793013 w 2042525"/>
              <a:gd name="connsiteY387" fmla="*/ 99080 h 797220"/>
              <a:gd name="connsiteX388" fmla="*/ 1800103 w 2042525"/>
              <a:gd name="connsiteY388" fmla="*/ 90036 h 797220"/>
              <a:gd name="connsiteX389" fmla="*/ 1798959 w 2042525"/>
              <a:gd name="connsiteY389" fmla="*/ 84258 h 797220"/>
              <a:gd name="connsiteX390" fmla="*/ 1798959 w 2042525"/>
              <a:gd name="connsiteY390" fmla="*/ 81997 h 797220"/>
              <a:gd name="connsiteX391" fmla="*/ 1797587 w 2042525"/>
              <a:gd name="connsiteY391" fmla="*/ 80489 h 797220"/>
              <a:gd name="connsiteX392" fmla="*/ 1795071 w 2042525"/>
              <a:gd name="connsiteY392" fmla="*/ 71445 h 797220"/>
              <a:gd name="connsiteX393" fmla="*/ 1788210 w 2042525"/>
              <a:gd name="connsiteY393" fmla="*/ 69687 h 797220"/>
              <a:gd name="connsiteX394" fmla="*/ 1789354 w 2042525"/>
              <a:gd name="connsiteY394" fmla="*/ 66421 h 797220"/>
              <a:gd name="connsiteX395" fmla="*/ 1793242 w 2042525"/>
              <a:gd name="connsiteY395" fmla="*/ 64914 h 797220"/>
              <a:gd name="connsiteX396" fmla="*/ 1793699 w 2042525"/>
              <a:gd name="connsiteY396" fmla="*/ 59387 h 797220"/>
              <a:gd name="connsiteX397" fmla="*/ 1792784 w 2042525"/>
              <a:gd name="connsiteY397" fmla="*/ 56875 h 797220"/>
              <a:gd name="connsiteX398" fmla="*/ 1793013 w 2042525"/>
              <a:gd name="connsiteY398" fmla="*/ 53860 h 797220"/>
              <a:gd name="connsiteX399" fmla="*/ 1795300 w 2042525"/>
              <a:gd name="connsiteY399" fmla="*/ 52353 h 797220"/>
              <a:gd name="connsiteX400" fmla="*/ 1801475 w 2042525"/>
              <a:gd name="connsiteY400" fmla="*/ 52353 h 797220"/>
              <a:gd name="connsiteX401" fmla="*/ 1817026 w 2042525"/>
              <a:gd name="connsiteY401" fmla="*/ 56624 h 797220"/>
              <a:gd name="connsiteX402" fmla="*/ 1818627 w 2042525"/>
              <a:gd name="connsiteY402" fmla="*/ 55870 h 797220"/>
              <a:gd name="connsiteX403" fmla="*/ 1824574 w 2042525"/>
              <a:gd name="connsiteY403" fmla="*/ 59638 h 797220"/>
              <a:gd name="connsiteX404" fmla="*/ 1827775 w 2042525"/>
              <a:gd name="connsiteY404" fmla="*/ 60392 h 797220"/>
              <a:gd name="connsiteX405" fmla="*/ 1830748 w 2042525"/>
              <a:gd name="connsiteY405" fmla="*/ 58884 h 797220"/>
              <a:gd name="connsiteX406" fmla="*/ 1836009 w 2042525"/>
              <a:gd name="connsiteY406" fmla="*/ 59387 h 797220"/>
              <a:gd name="connsiteX407" fmla="*/ 1839210 w 2042525"/>
              <a:gd name="connsiteY407" fmla="*/ 58382 h 797220"/>
              <a:gd name="connsiteX408" fmla="*/ 1842412 w 2042525"/>
              <a:gd name="connsiteY408" fmla="*/ 59638 h 797220"/>
              <a:gd name="connsiteX409" fmla="*/ 1844699 w 2042525"/>
              <a:gd name="connsiteY409" fmla="*/ 61145 h 797220"/>
              <a:gd name="connsiteX410" fmla="*/ 1848130 w 2042525"/>
              <a:gd name="connsiteY410" fmla="*/ 60392 h 797220"/>
              <a:gd name="connsiteX411" fmla="*/ 1849273 w 2042525"/>
              <a:gd name="connsiteY411" fmla="*/ 59136 h 797220"/>
              <a:gd name="connsiteX412" fmla="*/ 1860937 w 2042525"/>
              <a:gd name="connsiteY412" fmla="*/ 59387 h 797220"/>
              <a:gd name="connsiteX413" fmla="*/ 1863910 w 2042525"/>
              <a:gd name="connsiteY413" fmla="*/ 59889 h 797220"/>
              <a:gd name="connsiteX414" fmla="*/ 1870542 w 2042525"/>
              <a:gd name="connsiteY414" fmla="*/ 67175 h 797220"/>
              <a:gd name="connsiteX415" fmla="*/ 1873287 w 2042525"/>
              <a:gd name="connsiteY415" fmla="*/ 67426 h 797220"/>
              <a:gd name="connsiteX416" fmla="*/ 1878089 w 2042525"/>
              <a:gd name="connsiteY416" fmla="*/ 69938 h 797220"/>
              <a:gd name="connsiteX417" fmla="*/ 1879919 w 2042525"/>
              <a:gd name="connsiteY417" fmla="*/ 69185 h 797220"/>
              <a:gd name="connsiteX418" fmla="*/ 1883121 w 2042525"/>
              <a:gd name="connsiteY418" fmla="*/ 73204 h 797220"/>
              <a:gd name="connsiteX419" fmla="*/ 1891583 w 2042525"/>
              <a:gd name="connsiteY419" fmla="*/ 77977 h 797220"/>
              <a:gd name="connsiteX420" fmla="*/ 1892726 w 2042525"/>
              <a:gd name="connsiteY420" fmla="*/ 76972 h 797220"/>
              <a:gd name="connsiteX421" fmla="*/ 1894099 w 2042525"/>
              <a:gd name="connsiteY421" fmla="*/ 79736 h 797220"/>
              <a:gd name="connsiteX422" fmla="*/ 1897072 w 2042525"/>
              <a:gd name="connsiteY422" fmla="*/ 80741 h 797220"/>
              <a:gd name="connsiteX423" fmla="*/ 1902103 w 2042525"/>
              <a:gd name="connsiteY423" fmla="*/ 84258 h 797220"/>
              <a:gd name="connsiteX424" fmla="*/ 1912623 w 2042525"/>
              <a:gd name="connsiteY424" fmla="*/ 96819 h 797220"/>
              <a:gd name="connsiteX425" fmla="*/ 1915368 w 2042525"/>
              <a:gd name="connsiteY425" fmla="*/ 98326 h 797220"/>
              <a:gd name="connsiteX426" fmla="*/ 1918112 w 2042525"/>
              <a:gd name="connsiteY426" fmla="*/ 98075 h 797220"/>
              <a:gd name="connsiteX427" fmla="*/ 1919713 w 2042525"/>
              <a:gd name="connsiteY427" fmla="*/ 100085 h 797220"/>
              <a:gd name="connsiteX428" fmla="*/ 1925430 w 2042525"/>
              <a:gd name="connsiteY428" fmla="*/ 102848 h 797220"/>
              <a:gd name="connsiteX429" fmla="*/ 1926803 w 2042525"/>
              <a:gd name="connsiteY429" fmla="*/ 102848 h 797220"/>
              <a:gd name="connsiteX430" fmla="*/ 1928175 w 2042525"/>
              <a:gd name="connsiteY430" fmla="*/ 105863 h 797220"/>
              <a:gd name="connsiteX431" fmla="*/ 1928632 w 2042525"/>
              <a:gd name="connsiteY431" fmla="*/ 111138 h 797220"/>
              <a:gd name="connsiteX432" fmla="*/ 1930691 w 2042525"/>
              <a:gd name="connsiteY432" fmla="*/ 113399 h 797220"/>
              <a:gd name="connsiteX433" fmla="*/ 1932063 w 2042525"/>
              <a:gd name="connsiteY433" fmla="*/ 113399 h 797220"/>
              <a:gd name="connsiteX434" fmla="*/ 1935493 w 2042525"/>
              <a:gd name="connsiteY434" fmla="*/ 115158 h 797220"/>
              <a:gd name="connsiteX435" fmla="*/ 1933206 w 2042525"/>
              <a:gd name="connsiteY435" fmla="*/ 111892 h 797220"/>
              <a:gd name="connsiteX436" fmla="*/ 1935951 w 2042525"/>
              <a:gd name="connsiteY436" fmla="*/ 114655 h 797220"/>
              <a:gd name="connsiteX437" fmla="*/ 1937094 w 2042525"/>
              <a:gd name="connsiteY437" fmla="*/ 116665 h 797220"/>
              <a:gd name="connsiteX438" fmla="*/ 1937552 w 2042525"/>
              <a:gd name="connsiteY438" fmla="*/ 118424 h 797220"/>
              <a:gd name="connsiteX439" fmla="*/ 1936866 w 2042525"/>
              <a:gd name="connsiteY439" fmla="*/ 120433 h 797220"/>
              <a:gd name="connsiteX440" fmla="*/ 1937094 w 2042525"/>
              <a:gd name="connsiteY440" fmla="*/ 121941 h 797220"/>
              <a:gd name="connsiteX441" fmla="*/ 1941440 w 2042525"/>
              <a:gd name="connsiteY441" fmla="*/ 119931 h 797220"/>
              <a:gd name="connsiteX442" fmla="*/ 1944184 w 2042525"/>
              <a:gd name="connsiteY442" fmla="*/ 121941 h 797220"/>
              <a:gd name="connsiteX443" fmla="*/ 1944184 w 2042525"/>
              <a:gd name="connsiteY443" fmla="*/ 122946 h 797220"/>
              <a:gd name="connsiteX444" fmla="*/ 1946242 w 2042525"/>
              <a:gd name="connsiteY444" fmla="*/ 122443 h 797220"/>
              <a:gd name="connsiteX445" fmla="*/ 1947843 w 2042525"/>
              <a:gd name="connsiteY445" fmla="*/ 125207 h 797220"/>
              <a:gd name="connsiteX446" fmla="*/ 1947386 w 2042525"/>
              <a:gd name="connsiteY446" fmla="*/ 126965 h 797220"/>
              <a:gd name="connsiteX447" fmla="*/ 1951274 w 2042525"/>
              <a:gd name="connsiteY447" fmla="*/ 126965 h 797220"/>
              <a:gd name="connsiteX448" fmla="*/ 1951731 w 2042525"/>
              <a:gd name="connsiteY448" fmla="*/ 129226 h 797220"/>
              <a:gd name="connsiteX449" fmla="*/ 1952417 w 2042525"/>
              <a:gd name="connsiteY449" fmla="*/ 130733 h 797220"/>
              <a:gd name="connsiteX450" fmla="*/ 1951274 w 2042525"/>
              <a:gd name="connsiteY450" fmla="*/ 130985 h 797220"/>
              <a:gd name="connsiteX451" fmla="*/ 1950130 w 2042525"/>
              <a:gd name="connsiteY451" fmla="*/ 132743 h 797220"/>
              <a:gd name="connsiteX452" fmla="*/ 1952646 w 2042525"/>
              <a:gd name="connsiteY452" fmla="*/ 133748 h 797220"/>
              <a:gd name="connsiteX453" fmla="*/ 1954247 w 2042525"/>
              <a:gd name="connsiteY453" fmla="*/ 135255 h 797220"/>
              <a:gd name="connsiteX454" fmla="*/ 1956762 w 2042525"/>
              <a:gd name="connsiteY454" fmla="*/ 135255 h 797220"/>
              <a:gd name="connsiteX455" fmla="*/ 1961565 w 2042525"/>
              <a:gd name="connsiteY455" fmla="*/ 136511 h 797220"/>
              <a:gd name="connsiteX456" fmla="*/ 1961108 w 2042525"/>
              <a:gd name="connsiteY456" fmla="*/ 137768 h 797220"/>
              <a:gd name="connsiteX457" fmla="*/ 1960879 w 2042525"/>
              <a:gd name="connsiteY457" fmla="*/ 140280 h 797220"/>
              <a:gd name="connsiteX458" fmla="*/ 1958592 w 2042525"/>
              <a:gd name="connsiteY458" fmla="*/ 140782 h 797220"/>
              <a:gd name="connsiteX459" fmla="*/ 1957449 w 2042525"/>
              <a:gd name="connsiteY459" fmla="*/ 142290 h 797220"/>
              <a:gd name="connsiteX460" fmla="*/ 1959736 w 2042525"/>
              <a:gd name="connsiteY460" fmla="*/ 144048 h 797220"/>
              <a:gd name="connsiteX461" fmla="*/ 1961794 w 2042525"/>
              <a:gd name="connsiteY461" fmla="*/ 144551 h 797220"/>
              <a:gd name="connsiteX462" fmla="*/ 1968655 w 2042525"/>
              <a:gd name="connsiteY462" fmla="*/ 150077 h 797220"/>
              <a:gd name="connsiteX463" fmla="*/ 1970713 w 2042525"/>
              <a:gd name="connsiteY463" fmla="*/ 151082 h 797220"/>
              <a:gd name="connsiteX464" fmla="*/ 1970256 w 2042525"/>
              <a:gd name="connsiteY464" fmla="*/ 148821 h 797220"/>
              <a:gd name="connsiteX465" fmla="*/ 1969112 w 2042525"/>
              <a:gd name="connsiteY465" fmla="*/ 147063 h 797220"/>
              <a:gd name="connsiteX466" fmla="*/ 1967969 w 2042525"/>
              <a:gd name="connsiteY466" fmla="*/ 147063 h 797220"/>
              <a:gd name="connsiteX467" fmla="*/ 1966597 w 2042525"/>
              <a:gd name="connsiteY467" fmla="*/ 145555 h 797220"/>
              <a:gd name="connsiteX468" fmla="*/ 1964996 w 2042525"/>
              <a:gd name="connsiteY468" fmla="*/ 142290 h 797220"/>
              <a:gd name="connsiteX469" fmla="*/ 1964081 w 2042525"/>
              <a:gd name="connsiteY469" fmla="*/ 139526 h 797220"/>
              <a:gd name="connsiteX470" fmla="*/ 1964996 w 2042525"/>
              <a:gd name="connsiteY470" fmla="*/ 139024 h 797220"/>
              <a:gd name="connsiteX471" fmla="*/ 1970942 w 2042525"/>
              <a:gd name="connsiteY471" fmla="*/ 142290 h 797220"/>
              <a:gd name="connsiteX472" fmla="*/ 1971171 w 2042525"/>
              <a:gd name="connsiteY472" fmla="*/ 144551 h 797220"/>
              <a:gd name="connsiteX473" fmla="*/ 1972085 w 2042525"/>
              <a:gd name="connsiteY473" fmla="*/ 148068 h 797220"/>
              <a:gd name="connsiteX474" fmla="*/ 1975923 w 2042525"/>
              <a:gd name="connsiteY474" fmla="*/ 151229 h 797220"/>
              <a:gd name="connsiteX475" fmla="*/ 1975287 w 2042525"/>
              <a:gd name="connsiteY475" fmla="*/ 153092 h 797220"/>
              <a:gd name="connsiteX476" fmla="*/ 1976431 w 2042525"/>
              <a:gd name="connsiteY476" fmla="*/ 155353 h 797220"/>
              <a:gd name="connsiteX477" fmla="*/ 1977574 w 2042525"/>
              <a:gd name="connsiteY477" fmla="*/ 160880 h 797220"/>
              <a:gd name="connsiteX478" fmla="*/ 1978260 w 2042525"/>
              <a:gd name="connsiteY478" fmla="*/ 164899 h 797220"/>
              <a:gd name="connsiteX479" fmla="*/ 1979633 w 2042525"/>
              <a:gd name="connsiteY479" fmla="*/ 168668 h 797220"/>
              <a:gd name="connsiteX480" fmla="*/ 1979861 w 2042525"/>
              <a:gd name="connsiteY480" fmla="*/ 171431 h 797220"/>
              <a:gd name="connsiteX481" fmla="*/ 1979404 w 2042525"/>
              <a:gd name="connsiteY481" fmla="*/ 174446 h 797220"/>
              <a:gd name="connsiteX482" fmla="*/ 1980547 w 2042525"/>
              <a:gd name="connsiteY482" fmla="*/ 176707 h 797220"/>
              <a:gd name="connsiteX483" fmla="*/ 1983292 w 2042525"/>
              <a:gd name="connsiteY483" fmla="*/ 178465 h 797220"/>
              <a:gd name="connsiteX484" fmla="*/ 1983063 w 2042525"/>
              <a:gd name="connsiteY484" fmla="*/ 179973 h 797220"/>
              <a:gd name="connsiteX485" fmla="*/ 1983520 w 2042525"/>
              <a:gd name="connsiteY485" fmla="*/ 182485 h 797220"/>
              <a:gd name="connsiteX486" fmla="*/ 1985807 w 2042525"/>
              <a:gd name="connsiteY486" fmla="*/ 182234 h 797220"/>
              <a:gd name="connsiteX487" fmla="*/ 1988552 w 2042525"/>
              <a:gd name="connsiteY487" fmla="*/ 183490 h 797220"/>
              <a:gd name="connsiteX488" fmla="*/ 1988552 w 2042525"/>
              <a:gd name="connsiteY488" fmla="*/ 187258 h 797220"/>
              <a:gd name="connsiteX489" fmla="*/ 1988094 w 2042525"/>
              <a:gd name="connsiteY489" fmla="*/ 188263 h 797220"/>
              <a:gd name="connsiteX490" fmla="*/ 1988094 w 2042525"/>
              <a:gd name="connsiteY490" fmla="*/ 190273 h 797220"/>
              <a:gd name="connsiteX491" fmla="*/ 1988781 w 2042525"/>
              <a:gd name="connsiteY491" fmla="*/ 188263 h 797220"/>
              <a:gd name="connsiteX492" fmla="*/ 1990610 w 2042525"/>
              <a:gd name="connsiteY492" fmla="*/ 188012 h 797220"/>
              <a:gd name="connsiteX493" fmla="*/ 1991068 w 2042525"/>
              <a:gd name="connsiteY493" fmla="*/ 185499 h 797220"/>
              <a:gd name="connsiteX494" fmla="*/ 1991068 w 2042525"/>
              <a:gd name="connsiteY494" fmla="*/ 183238 h 797220"/>
              <a:gd name="connsiteX495" fmla="*/ 1989695 w 2042525"/>
              <a:gd name="connsiteY495" fmla="*/ 179973 h 797220"/>
              <a:gd name="connsiteX496" fmla="*/ 1988781 w 2042525"/>
              <a:gd name="connsiteY496" fmla="*/ 179219 h 797220"/>
              <a:gd name="connsiteX497" fmla="*/ 1988094 w 2042525"/>
              <a:gd name="connsiteY497" fmla="*/ 180224 h 797220"/>
              <a:gd name="connsiteX498" fmla="*/ 1986265 w 2042525"/>
              <a:gd name="connsiteY498" fmla="*/ 179721 h 797220"/>
              <a:gd name="connsiteX499" fmla="*/ 1987408 w 2042525"/>
              <a:gd name="connsiteY499" fmla="*/ 173943 h 797220"/>
              <a:gd name="connsiteX500" fmla="*/ 1987408 w 2042525"/>
              <a:gd name="connsiteY500" fmla="*/ 167412 h 797220"/>
              <a:gd name="connsiteX501" fmla="*/ 1984435 w 2042525"/>
              <a:gd name="connsiteY501" fmla="*/ 166155 h 797220"/>
              <a:gd name="connsiteX502" fmla="*/ 1986036 w 2042525"/>
              <a:gd name="connsiteY502" fmla="*/ 165151 h 797220"/>
              <a:gd name="connsiteX503" fmla="*/ 1985807 w 2042525"/>
              <a:gd name="connsiteY503" fmla="*/ 163894 h 797220"/>
              <a:gd name="connsiteX504" fmla="*/ 1983063 w 2042525"/>
              <a:gd name="connsiteY504" fmla="*/ 164899 h 797220"/>
              <a:gd name="connsiteX505" fmla="*/ 1982377 w 2042525"/>
              <a:gd name="connsiteY505" fmla="*/ 166658 h 797220"/>
              <a:gd name="connsiteX506" fmla="*/ 1981233 w 2042525"/>
              <a:gd name="connsiteY506" fmla="*/ 164899 h 797220"/>
              <a:gd name="connsiteX507" fmla="*/ 1983749 w 2042525"/>
              <a:gd name="connsiteY507" fmla="*/ 163643 h 797220"/>
              <a:gd name="connsiteX508" fmla="*/ 1986265 w 2042525"/>
              <a:gd name="connsiteY508" fmla="*/ 163392 h 797220"/>
              <a:gd name="connsiteX509" fmla="*/ 1989238 w 2042525"/>
              <a:gd name="connsiteY509" fmla="*/ 164397 h 797220"/>
              <a:gd name="connsiteX510" fmla="*/ 1989695 w 2042525"/>
              <a:gd name="connsiteY510" fmla="*/ 165904 h 797220"/>
              <a:gd name="connsiteX511" fmla="*/ 1990610 w 2042525"/>
              <a:gd name="connsiteY511" fmla="*/ 166407 h 797220"/>
              <a:gd name="connsiteX512" fmla="*/ 1991754 w 2042525"/>
              <a:gd name="connsiteY512" fmla="*/ 163643 h 797220"/>
              <a:gd name="connsiteX513" fmla="*/ 1991296 w 2042525"/>
              <a:gd name="connsiteY513" fmla="*/ 161885 h 797220"/>
              <a:gd name="connsiteX514" fmla="*/ 1993126 w 2042525"/>
              <a:gd name="connsiteY514" fmla="*/ 162387 h 797220"/>
              <a:gd name="connsiteX515" fmla="*/ 1993583 w 2042525"/>
              <a:gd name="connsiteY515" fmla="*/ 163894 h 797220"/>
              <a:gd name="connsiteX516" fmla="*/ 1994955 w 2042525"/>
              <a:gd name="connsiteY516" fmla="*/ 163894 h 797220"/>
              <a:gd name="connsiteX517" fmla="*/ 1997471 w 2042525"/>
              <a:gd name="connsiteY517" fmla="*/ 165653 h 797220"/>
              <a:gd name="connsiteX518" fmla="*/ 1995642 w 2042525"/>
              <a:gd name="connsiteY518" fmla="*/ 166155 h 797220"/>
              <a:gd name="connsiteX519" fmla="*/ 1994955 w 2042525"/>
              <a:gd name="connsiteY519" fmla="*/ 168668 h 797220"/>
              <a:gd name="connsiteX520" fmla="*/ 1996099 w 2042525"/>
              <a:gd name="connsiteY520" fmla="*/ 170426 h 797220"/>
              <a:gd name="connsiteX521" fmla="*/ 1997014 w 2042525"/>
              <a:gd name="connsiteY521" fmla="*/ 172938 h 797220"/>
              <a:gd name="connsiteX522" fmla="*/ 1998157 w 2042525"/>
              <a:gd name="connsiteY522" fmla="*/ 172938 h 797220"/>
              <a:gd name="connsiteX523" fmla="*/ 1999072 w 2042525"/>
              <a:gd name="connsiteY523" fmla="*/ 170677 h 797220"/>
              <a:gd name="connsiteX524" fmla="*/ 1998157 w 2042525"/>
              <a:gd name="connsiteY524" fmla="*/ 167412 h 797220"/>
              <a:gd name="connsiteX525" fmla="*/ 2002274 w 2042525"/>
              <a:gd name="connsiteY525" fmla="*/ 170175 h 797220"/>
              <a:gd name="connsiteX526" fmla="*/ 2004790 w 2042525"/>
              <a:gd name="connsiteY526" fmla="*/ 170677 h 797220"/>
              <a:gd name="connsiteX527" fmla="*/ 2007305 w 2042525"/>
              <a:gd name="connsiteY527" fmla="*/ 170426 h 797220"/>
              <a:gd name="connsiteX528" fmla="*/ 2008220 w 2042525"/>
              <a:gd name="connsiteY528" fmla="*/ 168668 h 797220"/>
              <a:gd name="connsiteX529" fmla="*/ 2003189 w 2042525"/>
              <a:gd name="connsiteY529" fmla="*/ 167160 h 797220"/>
              <a:gd name="connsiteX530" fmla="*/ 2005476 w 2042525"/>
              <a:gd name="connsiteY530" fmla="*/ 166155 h 797220"/>
              <a:gd name="connsiteX531" fmla="*/ 2016453 w 2042525"/>
              <a:gd name="connsiteY531" fmla="*/ 168668 h 797220"/>
              <a:gd name="connsiteX532" fmla="*/ 2016911 w 2042525"/>
              <a:gd name="connsiteY532" fmla="*/ 171431 h 797220"/>
              <a:gd name="connsiteX533" fmla="*/ 2017826 w 2042525"/>
              <a:gd name="connsiteY533" fmla="*/ 173190 h 797220"/>
              <a:gd name="connsiteX534" fmla="*/ 2020341 w 2042525"/>
              <a:gd name="connsiteY534" fmla="*/ 174697 h 797220"/>
              <a:gd name="connsiteX535" fmla="*/ 2020341 w 2042525"/>
              <a:gd name="connsiteY535" fmla="*/ 176958 h 797220"/>
              <a:gd name="connsiteX536" fmla="*/ 2021942 w 2042525"/>
              <a:gd name="connsiteY536" fmla="*/ 179721 h 797220"/>
              <a:gd name="connsiteX537" fmla="*/ 2025373 w 2042525"/>
              <a:gd name="connsiteY537" fmla="*/ 182736 h 797220"/>
              <a:gd name="connsiteX538" fmla="*/ 2026745 w 2042525"/>
              <a:gd name="connsiteY538" fmla="*/ 186002 h 797220"/>
              <a:gd name="connsiteX539" fmla="*/ 2029489 w 2042525"/>
              <a:gd name="connsiteY539" fmla="*/ 187760 h 797220"/>
              <a:gd name="connsiteX540" fmla="*/ 2032234 w 2042525"/>
              <a:gd name="connsiteY540" fmla="*/ 190524 h 797220"/>
              <a:gd name="connsiteX541" fmla="*/ 2032234 w 2042525"/>
              <a:gd name="connsiteY541" fmla="*/ 191529 h 797220"/>
              <a:gd name="connsiteX542" fmla="*/ 2030404 w 2042525"/>
              <a:gd name="connsiteY542" fmla="*/ 192785 h 797220"/>
              <a:gd name="connsiteX543" fmla="*/ 2031548 w 2042525"/>
              <a:gd name="connsiteY543" fmla="*/ 194292 h 797220"/>
              <a:gd name="connsiteX544" fmla="*/ 2034292 w 2042525"/>
              <a:gd name="connsiteY544" fmla="*/ 191026 h 797220"/>
              <a:gd name="connsiteX545" fmla="*/ 2036350 w 2042525"/>
              <a:gd name="connsiteY545" fmla="*/ 193538 h 797220"/>
              <a:gd name="connsiteX546" fmla="*/ 2035893 w 2042525"/>
              <a:gd name="connsiteY546" fmla="*/ 195548 h 797220"/>
              <a:gd name="connsiteX547" fmla="*/ 2037494 w 2042525"/>
              <a:gd name="connsiteY547" fmla="*/ 195799 h 797220"/>
              <a:gd name="connsiteX548" fmla="*/ 2039323 w 2042525"/>
              <a:gd name="connsiteY548" fmla="*/ 197307 h 797220"/>
              <a:gd name="connsiteX549" fmla="*/ 2040238 w 2042525"/>
              <a:gd name="connsiteY549" fmla="*/ 196804 h 797220"/>
              <a:gd name="connsiteX550" fmla="*/ 2042525 w 2042525"/>
              <a:gd name="connsiteY550" fmla="*/ 197307 h 797220"/>
              <a:gd name="connsiteX551" fmla="*/ 2041382 w 2042525"/>
              <a:gd name="connsiteY551" fmla="*/ 200070 h 797220"/>
              <a:gd name="connsiteX552" fmla="*/ 2039095 w 2042525"/>
              <a:gd name="connsiteY552" fmla="*/ 199568 h 797220"/>
              <a:gd name="connsiteX553" fmla="*/ 2036808 w 2042525"/>
              <a:gd name="connsiteY553" fmla="*/ 199819 h 797220"/>
              <a:gd name="connsiteX554" fmla="*/ 2034978 w 2042525"/>
              <a:gd name="connsiteY554" fmla="*/ 202582 h 797220"/>
              <a:gd name="connsiteX555" fmla="*/ 2032234 w 2042525"/>
              <a:gd name="connsiteY555" fmla="*/ 203838 h 797220"/>
              <a:gd name="connsiteX556" fmla="*/ 2031319 w 2042525"/>
              <a:gd name="connsiteY556" fmla="*/ 209365 h 797220"/>
              <a:gd name="connsiteX557" fmla="*/ 2031548 w 2042525"/>
              <a:gd name="connsiteY557" fmla="*/ 211877 h 797220"/>
              <a:gd name="connsiteX558" fmla="*/ 2031090 w 2042525"/>
              <a:gd name="connsiteY558" fmla="*/ 214390 h 797220"/>
              <a:gd name="connsiteX559" fmla="*/ 2027888 w 2042525"/>
              <a:gd name="connsiteY559" fmla="*/ 213887 h 797220"/>
              <a:gd name="connsiteX560" fmla="*/ 2026516 w 2042525"/>
              <a:gd name="connsiteY560" fmla="*/ 211626 h 797220"/>
              <a:gd name="connsiteX561" fmla="*/ 2024000 w 2042525"/>
              <a:gd name="connsiteY561" fmla="*/ 209868 h 797220"/>
              <a:gd name="connsiteX562" fmla="*/ 2021713 w 2042525"/>
              <a:gd name="connsiteY562" fmla="*/ 206602 h 797220"/>
              <a:gd name="connsiteX563" fmla="*/ 2020570 w 2042525"/>
              <a:gd name="connsiteY563" fmla="*/ 208360 h 797220"/>
              <a:gd name="connsiteX564" fmla="*/ 2021485 w 2042525"/>
              <a:gd name="connsiteY564" fmla="*/ 212380 h 797220"/>
              <a:gd name="connsiteX565" fmla="*/ 2024915 w 2042525"/>
              <a:gd name="connsiteY565" fmla="*/ 214892 h 797220"/>
              <a:gd name="connsiteX566" fmla="*/ 2025601 w 2042525"/>
              <a:gd name="connsiteY566" fmla="*/ 217153 h 797220"/>
              <a:gd name="connsiteX567" fmla="*/ 2024458 w 2042525"/>
              <a:gd name="connsiteY567" fmla="*/ 218660 h 797220"/>
              <a:gd name="connsiteX568" fmla="*/ 2021942 w 2042525"/>
              <a:gd name="connsiteY568" fmla="*/ 218660 h 797220"/>
              <a:gd name="connsiteX569" fmla="*/ 2018054 w 2042525"/>
              <a:gd name="connsiteY569" fmla="*/ 217153 h 797220"/>
              <a:gd name="connsiteX570" fmla="*/ 2015081 w 2042525"/>
              <a:gd name="connsiteY570" fmla="*/ 217656 h 797220"/>
              <a:gd name="connsiteX571" fmla="*/ 2011651 w 2042525"/>
              <a:gd name="connsiteY571" fmla="*/ 220670 h 797220"/>
              <a:gd name="connsiteX572" fmla="*/ 2010736 w 2042525"/>
              <a:gd name="connsiteY572" fmla="*/ 223434 h 797220"/>
              <a:gd name="connsiteX573" fmla="*/ 2011422 w 2042525"/>
              <a:gd name="connsiteY573" fmla="*/ 226448 h 797220"/>
              <a:gd name="connsiteX574" fmla="*/ 2005476 w 2042525"/>
              <a:gd name="connsiteY574" fmla="*/ 226699 h 797220"/>
              <a:gd name="connsiteX575" fmla="*/ 2007991 w 2042525"/>
              <a:gd name="connsiteY575" fmla="*/ 227956 h 797220"/>
              <a:gd name="connsiteX576" fmla="*/ 2010278 w 2042525"/>
              <a:gd name="connsiteY576" fmla="*/ 227453 h 797220"/>
              <a:gd name="connsiteX577" fmla="*/ 2011651 w 2042525"/>
              <a:gd name="connsiteY577" fmla="*/ 230719 h 797220"/>
              <a:gd name="connsiteX578" fmla="*/ 2012794 w 2042525"/>
              <a:gd name="connsiteY578" fmla="*/ 232478 h 797220"/>
              <a:gd name="connsiteX579" fmla="*/ 2007763 w 2042525"/>
              <a:gd name="connsiteY579" fmla="*/ 237502 h 797220"/>
              <a:gd name="connsiteX580" fmla="*/ 2005476 w 2042525"/>
              <a:gd name="connsiteY580" fmla="*/ 235995 h 797220"/>
              <a:gd name="connsiteX581" fmla="*/ 2005704 w 2042525"/>
              <a:gd name="connsiteY581" fmla="*/ 238004 h 797220"/>
              <a:gd name="connsiteX582" fmla="*/ 2004561 w 2042525"/>
              <a:gd name="connsiteY582" fmla="*/ 239260 h 797220"/>
              <a:gd name="connsiteX583" fmla="*/ 2001816 w 2042525"/>
              <a:gd name="connsiteY583" fmla="*/ 239260 h 797220"/>
              <a:gd name="connsiteX584" fmla="*/ 1999758 w 2042525"/>
              <a:gd name="connsiteY584" fmla="*/ 241019 h 797220"/>
              <a:gd name="connsiteX585" fmla="*/ 2002960 w 2042525"/>
              <a:gd name="connsiteY585" fmla="*/ 240265 h 797220"/>
              <a:gd name="connsiteX586" fmla="*/ 2004332 w 2042525"/>
              <a:gd name="connsiteY586" fmla="*/ 241773 h 797220"/>
              <a:gd name="connsiteX587" fmla="*/ 2003646 w 2042525"/>
              <a:gd name="connsiteY587" fmla="*/ 243280 h 797220"/>
              <a:gd name="connsiteX588" fmla="*/ 2001130 w 2042525"/>
              <a:gd name="connsiteY588" fmla="*/ 243531 h 797220"/>
              <a:gd name="connsiteX589" fmla="*/ 2001588 w 2042525"/>
              <a:gd name="connsiteY589" fmla="*/ 244787 h 797220"/>
              <a:gd name="connsiteX590" fmla="*/ 2002960 w 2042525"/>
              <a:gd name="connsiteY590" fmla="*/ 245792 h 797220"/>
              <a:gd name="connsiteX591" fmla="*/ 2002960 w 2042525"/>
              <a:gd name="connsiteY591" fmla="*/ 246295 h 797220"/>
              <a:gd name="connsiteX592" fmla="*/ 2005704 w 2042525"/>
              <a:gd name="connsiteY592" fmla="*/ 245792 h 797220"/>
              <a:gd name="connsiteX593" fmla="*/ 2007077 w 2042525"/>
              <a:gd name="connsiteY593" fmla="*/ 247300 h 797220"/>
              <a:gd name="connsiteX594" fmla="*/ 2007077 w 2042525"/>
              <a:gd name="connsiteY594" fmla="*/ 248304 h 797220"/>
              <a:gd name="connsiteX595" fmla="*/ 2009135 w 2042525"/>
              <a:gd name="connsiteY595" fmla="*/ 252826 h 797220"/>
              <a:gd name="connsiteX596" fmla="*/ 2006390 w 2042525"/>
              <a:gd name="connsiteY596" fmla="*/ 253831 h 797220"/>
              <a:gd name="connsiteX597" fmla="*/ 2004332 w 2042525"/>
              <a:gd name="connsiteY597" fmla="*/ 251319 h 797220"/>
              <a:gd name="connsiteX598" fmla="*/ 2002274 w 2042525"/>
              <a:gd name="connsiteY598" fmla="*/ 250063 h 797220"/>
              <a:gd name="connsiteX599" fmla="*/ 2000216 w 2042525"/>
              <a:gd name="connsiteY599" fmla="*/ 250817 h 797220"/>
              <a:gd name="connsiteX600" fmla="*/ 2000444 w 2042525"/>
              <a:gd name="connsiteY600" fmla="*/ 251821 h 797220"/>
              <a:gd name="connsiteX601" fmla="*/ 2002731 w 2042525"/>
              <a:gd name="connsiteY601" fmla="*/ 252324 h 797220"/>
              <a:gd name="connsiteX602" fmla="*/ 2002731 w 2042525"/>
              <a:gd name="connsiteY602" fmla="*/ 256595 h 797220"/>
              <a:gd name="connsiteX603" fmla="*/ 2000902 w 2042525"/>
              <a:gd name="connsiteY603" fmla="*/ 258353 h 797220"/>
              <a:gd name="connsiteX604" fmla="*/ 1999758 w 2042525"/>
              <a:gd name="connsiteY604" fmla="*/ 258604 h 797220"/>
              <a:gd name="connsiteX605" fmla="*/ 1997929 w 2042525"/>
              <a:gd name="connsiteY605" fmla="*/ 258102 h 797220"/>
              <a:gd name="connsiteX606" fmla="*/ 1996099 w 2042525"/>
              <a:gd name="connsiteY606" fmla="*/ 256343 h 797220"/>
              <a:gd name="connsiteX607" fmla="*/ 1997929 w 2042525"/>
              <a:gd name="connsiteY607" fmla="*/ 251570 h 797220"/>
              <a:gd name="connsiteX608" fmla="*/ 1998157 w 2042525"/>
              <a:gd name="connsiteY608" fmla="*/ 249560 h 797220"/>
              <a:gd name="connsiteX609" fmla="*/ 1997014 w 2042525"/>
              <a:gd name="connsiteY609" fmla="*/ 247802 h 797220"/>
              <a:gd name="connsiteX610" fmla="*/ 1996785 w 2042525"/>
              <a:gd name="connsiteY610" fmla="*/ 251319 h 797220"/>
              <a:gd name="connsiteX611" fmla="*/ 1995870 w 2042525"/>
              <a:gd name="connsiteY611" fmla="*/ 254334 h 797220"/>
              <a:gd name="connsiteX612" fmla="*/ 1993812 w 2042525"/>
              <a:gd name="connsiteY612" fmla="*/ 255590 h 797220"/>
              <a:gd name="connsiteX613" fmla="*/ 1991296 w 2042525"/>
              <a:gd name="connsiteY613" fmla="*/ 254836 h 797220"/>
              <a:gd name="connsiteX614" fmla="*/ 1991754 w 2042525"/>
              <a:gd name="connsiteY614" fmla="*/ 251068 h 797220"/>
              <a:gd name="connsiteX615" fmla="*/ 1990839 w 2042525"/>
              <a:gd name="connsiteY615" fmla="*/ 253580 h 797220"/>
              <a:gd name="connsiteX616" fmla="*/ 1988094 w 2042525"/>
              <a:gd name="connsiteY616" fmla="*/ 253580 h 797220"/>
              <a:gd name="connsiteX617" fmla="*/ 1988094 w 2042525"/>
              <a:gd name="connsiteY617" fmla="*/ 250817 h 797220"/>
              <a:gd name="connsiteX618" fmla="*/ 1985579 w 2042525"/>
              <a:gd name="connsiteY618" fmla="*/ 248304 h 797220"/>
              <a:gd name="connsiteX619" fmla="*/ 1986036 w 2042525"/>
              <a:gd name="connsiteY619" fmla="*/ 246797 h 797220"/>
              <a:gd name="connsiteX620" fmla="*/ 1984664 w 2042525"/>
              <a:gd name="connsiteY620" fmla="*/ 245792 h 797220"/>
              <a:gd name="connsiteX621" fmla="*/ 1982377 w 2042525"/>
              <a:gd name="connsiteY621" fmla="*/ 245792 h 797220"/>
              <a:gd name="connsiteX622" fmla="*/ 1978718 w 2042525"/>
              <a:gd name="connsiteY622" fmla="*/ 242275 h 797220"/>
              <a:gd name="connsiteX623" fmla="*/ 1980547 w 2042525"/>
              <a:gd name="connsiteY623" fmla="*/ 240014 h 797220"/>
              <a:gd name="connsiteX624" fmla="*/ 1980776 w 2042525"/>
              <a:gd name="connsiteY624" fmla="*/ 235995 h 797220"/>
              <a:gd name="connsiteX625" fmla="*/ 1980547 w 2042525"/>
              <a:gd name="connsiteY625" fmla="*/ 234990 h 797220"/>
              <a:gd name="connsiteX626" fmla="*/ 1979633 w 2042525"/>
              <a:gd name="connsiteY626" fmla="*/ 236497 h 797220"/>
              <a:gd name="connsiteX627" fmla="*/ 1979633 w 2042525"/>
              <a:gd name="connsiteY627" fmla="*/ 240517 h 797220"/>
              <a:gd name="connsiteX628" fmla="*/ 1977346 w 2042525"/>
              <a:gd name="connsiteY628" fmla="*/ 240265 h 797220"/>
              <a:gd name="connsiteX629" fmla="*/ 1976888 w 2042525"/>
              <a:gd name="connsiteY629" fmla="*/ 238758 h 797220"/>
              <a:gd name="connsiteX630" fmla="*/ 1975287 w 2042525"/>
              <a:gd name="connsiteY630" fmla="*/ 241521 h 797220"/>
              <a:gd name="connsiteX631" fmla="*/ 1977117 w 2042525"/>
              <a:gd name="connsiteY631" fmla="*/ 243029 h 797220"/>
              <a:gd name="connsiteX632" fmla="*/ 1975973 w 2042525"/>
              <a:gd name="connsiteY632" fmla="*/ 243280 h 797220"/>
              <a:gd name="connsiteX633" fmla="*/ 1973686 w 2042525"/>
              <a:gd name="connsiteY633" fmla="*/ 242024 h 797220"/>
              <a:gd name="connsiteX634" fmla="*/ 1971171 w 2042525"/>
              <a:gd name="connsiteY634" fmla="*/ 241773 h 797220"/>
              <a:gd name="connsiteX635" fmla="*/ 1970942 w 2042525"/>
              <a:gd name="connsiteY635" fmla="*/ 240014 h 797220"/>
              <a:gd name="connsiteX636" fmla="*/ 1969798 w 2042525"/>
              <a:gd name="connsiteY636" fmla="*/ 238004 h 797220"/>
              <a:gd name="connsiteX637" fmla="*/ 1964767 w 2042525"/>
              <a:gd name="connsiteY637" fmla="*/ 233231 h 797220"/>
              <a:gd name="connsiteX638" fmla="*/ 1965224 w 2042525"/>
              <a:gd name="connsiteY638" fmla="*/ 230217 h 797220"/>
              <a:gd name="connsiteX639" fmla="*/ 1965224 w 2042525"/>
              <a:gd name="connsiteY639" fmla="*/ 226699 h 797220"/>
              <a:gd name="connsiteX640" fmla="*/ 1964081 w 2042525"/>
              <a:gd name="connsiteY640" fmla="*/ 223936 h 797220"/>
              <a:gd name="connsiteX641" fmla="*/ 1964310 w 2042525"/>
              <a:gd name="connsiteY641" fmla="*/ 219414 h 797220"/>
              <a:gd name="connsiteX642" fmla="*/ 1961794 w 2042525"/>
              <a:gd name="connsiteY642" fmla="*/ 218409 h 797220"/>
              <a:gd name="connsiteX643" fmla="*/ 1959736 w 2042525"/>
              <a:gd name="connsiteY643" fmla="*/ 218409 h 797220"/>
              <a:gd name="connsiteX644" fmla="*/ 1958592 w 2042525"/>
              <a:gd name="connsiteY644" fmla="*/ 216399 h 797220"/>
              <a:gd name="connsiteX645" fmla="*/ 1956762 w 2042525"/>
              <a:gd name="connsiteY645" fmla="*/ 214641 h 797220"/>
              <a:gd name="connsiteX646" fmla="*/ 1954475 w 2042525"/>
              <a:gd name="connsiteY646" fmla="*/ 215143 h 797220"/>
              <a:gd name="connsiteX647" fmla="*/ 1949901 w 2042525"/>
              <a:gd name="connsiteY647" fmla="*/ 214390 h 797220"/>
              <a:gd name="connsiteX648" fmla="*/ 1947614 w 2042525"/>
              <a:gd name="connsiteY648" fmla="*/ 214641 h 797220"/>
              <a:gd name="connsiteX649" fmla="*/ 1946471 w 2042525"/>
              <a:gd name="connsiteY649" fmla="*/ 216651 h 797220"/>
              <a:gd name="connsiteX650" fmla="*/ 1941897 w 2042525"/>
              <a:gd name="connsiteY650" fmla="*/ 218409 h 797220"/>
              <a:gd name="connsiteX651" fmla="*/ 1937780 w 2042525"/>
              <a:gd name="connsiteY651" fmla="*/ 217153 h 797220"/>
              <a:gd name="connsiteX652" fmla="*/ 1934579 w 2042525"/>
              <a:gd name="connsiteY652" fmla="*/ 217153 h 797220"/>
              <a:gd name="connsiteX653" fmla="*/ 1932063 w 2042525"/>
              <a:gd name="connsiteY653" fmla="*/ 215897 h 797220"/>
              <a:gd name="connsiteX654" fmla="*/ 1932063 w 2042525"/>
              <a:gd name="connsiteY654" fmla="*/ 211626 h 797220"/>
              <a:gd name="connsiteX655" fmla="*/ 1930919 w 2042525"/>
              <a:gd name="connsiteY655" fmla="*/ 208109 h 797220"/>
              <a:gd name="connsiteX656" fmla="*/ 1929547 w 2042525"/>
              <a:gd name="connsiteY656" fmla="*/ 207858 h 797220"/>
              <a:gd name="connsiteX657" fmla="*/ 1928404 w 2042525"/>
              <a:gd name="connsiteY657" fmla="*/ 205095 h 797220"/>
              <a:gd name="connsiteX658" fmla="*/ 1927260 w 2042525"/>
              <a:gd name="connsiteY658" fmla="*/ 202582 h 797220"/>
              <a:gd name="connsiteX659" fmla="*/ 1926117 w 2042525"/>
              <a:gd name="connsiteY659" fmla="*/ 199065 h 797220"/>
              <a:gd name="connsiteX660" fmla="*/ 1927946 w 2042525"/>
              <a:gd name="connsiteY660" fmla="*/ 199819 h 797220"/>
              <a:gd name="connsiteX661" fmla="*/ 1929318 w 2042525"/>
              <a:gd name="connsiteY661" fmla="*/ 199819 h 797220"/>
              <a:gd name="connsiteX662" fmla="*/ 1931377 w 2042525"/>
              <a:gd name="connsiteY662" fmla="*/ 198312 h 797220"/>
              <a:gd name="connsiteX663" fmla="*/ 1930919 w 2042525"/>
              <a:gd name="connsiteY663" fmla="*/ 194795 h 797220"/>
              <a:gd name="connsiteX664" fmla="*/ 1931834 w 2042525"/>
              <a:gd name="connsiteY664" fmla="*/ 190021 h 797220"/>
              <a:gd name="connsiteX665" fmla="*/ 1931605 w 2042525"/>
              <a:gd name="connsiteY665" fmla="*/ 189268 h 797220"/>
              <a:gd name="connsiteX666" fmla="*/ 1930233 w 2042525"/>
              <a:gd name="connsiteY666" fmla="*/ 189519 h 797220"/>
              <a:gd name="connsiteX667" fmla="*/ 1929547 w 2042525"/>
              <a:gd name="connsiteY667" fmla="*/ 192031 h 797220"/>
              <a:gd name="connsiteX668" fmla="*/ 1928175 w 2042525"/>
              <a:gd name="connsiteY668" fmla="*/ 195046 h 797220"/>
              <a:gd name="connsiteX669" fmla="*/ 1926574 w 2042525"/>
              <a:gd name="connsiteY669" fmla="*/ 195799 h 797220"/>
              <a:gd name="connsiteX670" fmla="*/ 1924058 w 2042525"/>
              <a:gd name="connsiteY670" fmla="*/ 192282 h 797220"/>
              <a:gd name="connsiteX671" fmla="*/ 1923372 w 2042525"/>
              <a:gd name="connsiteY671" fmla="*/ 189519 h 797220"/>
              <a:gd name="connsiteX672" fmla="*/ 1922915 w 2042525"/>
              <a:gd name="connsiteY672" fmla="*/ 192031 h 797220"/>
              <a:gd name="connsiteX673" fmla="*/ 1921085 w 2042525"/>
              <a:gd name="connsiteY673" fmla="*/ 190273 h 797220"/>
              <a:gd name="connsiteX674" fmla="*/ 1921543 w 2042525"/>
              <a:gd name="connsiteY674" fmla="*/ 196302 h 797220"/>
              <a:gd name="connsiteX675" fmla="*/ 1918569 w 2042525"/>
              <a:gd name="connsiteY675" fmla="*/ 198060 h 797220"/>
              <a:gd name="connsiteX676" fmla="*/ 1917426 w 2042525"/>
              <a:gd name="connsiteY676" fmla="*/ 196051 h 797220"/>
              <a:gd name="connsiteX677" fmla="*/ 1916054 w 2042525"/>
              <a:gd name="connsiteY677" fmla="*/ 197056 h 797220"/>
              <a:gd name="connsiteX678" fmla="*/ 1914224 w 2042525"/>
              <a:gd name="connsiteY678" fmla="*/ 197056 h 797220"/>
              <a:gd name="connsiteX679" fmla="*/ 1914682 w 2042525"/>
              <a:gd name="connsiteY679" fmla="*/ 200824 h 797220"/>
              <a:gd name="connsiteX680" fmla="*/ 1914910 w 2042525"/>
              <a:gd name="connsiteY680" fmla="*/ 205597 h 797220"/>
              <a:gd name="connsiteX681" fmla="*/ 1918798 w 2042525"/>
              <a:gd name="connsiteY681" fmla="*/ 210873 h 797220"/>
              <a:gd name="connsiteX682" fmla="*/ 1921771 w 2042525"/>
              <a:gd name="connsiteY682" fmla="*/ 213134 h 797220"/>
              <a:gd name="connsiteX683" fmla="*/ 1922000 w 2042525"/>
              <a:gd name="connsiteY683" fmla="*/ 216651 h 797220"/>
              <a:gd name="connsiteX684" fmla="*/ 1919942 w 2042525"/>
              <a:gd name="connsiteY684" fmla="*/ 219414 h 797220"/>
              <a:gd name="connsiteX685" fmla="*/ 1919484 w 2042525"/>
              <a:gd name="connsiteY685" fmla="*/ 223182 h 797220"/>
              <a:gd name="connsiteX686" fmla="*/ 1915825 w 2042525"/>
              <a:gd name="connsiteY686" fmla="*/ 229212 h 797220"/>
              <a:gd name="connsiteX687" fmla="*/ 1912623 w 2042525"/>
              <a:gd name="connsiteY687" fmla="*/ 231975 h 797220"/>
              <a:gd name="connsiteX688" fmla="*/ 1912623 w 2042525"/>
              <a:gd name="connsiteY688" fmla="*/ 232478 h 797220"/>
              <a:gd name="connsiteX689" fmla="*/ 1910794 w 2042525"/>
              <a:gd name="connsiteY689" fmla="*/ 234236 h 797220"/>
              <a:gd name="connsiteX690" fmla="*/ 1906220 w 2042525"/>
              <a:gd name="connsiteY690" fmla="*/ 240517 h 797220"/>
              <a:gd name="connsiteX691" fmla="*/ 1902789 w 2042525"/>
              <a:gd name="connsiteY691" fmla="*/ 241521 h 797220"/>
              <a:gd name="connsiteX692" fmla="*/ 1899587 w 2042525"/>
              <a:gd name="connsiteY692" fmla="*/ 243280 h 797220"/>
              <a:gd name="connsiteX693" fmla="*/ 1897758 w 2042525"/>
              <a:gd name="connsiteY693" fmla="*/ 246043 h 797220"/>
              <a:gd name="connsiteX694" fmla="*/ 1895013 w 2042525"/>
              <a:gd name="connsiteY694" fmla="*/ 248304 h 797220"/>
              <a:gd name="connsiteX695" fmla="*/ 1894785 w 2042525"/>
              <a:gd name="connsiteY695" fmla="*/ 247048 h 797220"/>
              <a:gd name="connsiteX696" fmla="*/ 1895699 w 2042525"/>
              <a:gd name="connsiteY696" fmla="*/ 244787 h 797220"/>
              <a:gd name="connsiteX697" fmla="*/ 1891583 w 2042525"/>
              <a:gd name="connsiteY697" fmla="*/ 245792 h 797220"/>
              <a:gd name="connsiteX698" fmla="*/ 1890439 w 2042525"/>
              <a:gd name="connsiteY698" fmla="*/ 244034 h 797220"/>
              <a:gd name="connsiteX699" fmla="*/ 1890897 w 2042525"/>
              <a:gd name="connsiteY699" fmla="*/ 243029 h 797220"/>
              <a:gd name="connsiteX700" fmla="*/ 1888610 w 2042525"/>
              <a:gd name="connsiteY700" fmla="*/ 244787 h 797220"/>
              <a:gd name="connsiteX701" fmla="*/ 1884264 w 2042525"/>
              <a:gd name="connsiteY701" fmla="*/ 243531 h 797220"/>
              <a:gd name="connsiteX702" fmla="*/ 1882206 w 2042525"/>
              <a:gd name="connsiteY702" fmla="*/ 241521 h 797220"/>
              <a:gd name="connsiteX703" fmla="*/ 1880376 w 2042525"/>
              <a:gd name="connsiteY703" fmla="*/ 243531 h 797220"/>
              <a:gd name="connsiteX704" fmla="*/ 1880148 w 2042525"/>
              <a:gd name="connsiteY704" fmla="*/ 246295 h 797220"/>
              <a:gd name="connsiteX705" fmla="*/ 1880148 w 2042525"/>
              <a:gd name="connsiteY705" fmla="*/ 248807 h 797220"/>
              <a:gd name="connsiteX706" fmla="*/ 1880376 w 2042525"/>
              <a:gd name="connsiteY706" fmla="*/ 252324 h 797220"/>
              <a:gd name="connsiteX707" fmla="*/ 1882435 w 2042525"/>
              <a:gd name="connsiteY707" fmla="*/ 255087 h 797220"/>
              <a:gd name="connsiteX708" fmla="*/ 1884950 w 2042525"/>
              <a:gd name="connsiteY708" fmla="*/ 255841 h 797220"/>
              <a:gd name="connsiteX709" fmla="*/ 1886551 w 2042525"/>
              <a:gd name="connsiteY709" fmla="*/ 258102 h 797220"/>
              <a:gd name="connsiteX710" fmla="*/ 1889067 w 2042525"/>
              <a:gd name="connsiteY710" fmla="*/ 259358 h 797220"/>
              <a:gd name="connsiteX711" fmla="*/ 1890439 w 2042525"/>
              <a:gd name="connsiteY711" fmla="*/ 258353 h 797220"/>
              <a:gd name="connsiteX712" fmla="*/ 1892040 w 2042525"/>
              <a:gd name="connsiteY712" fmla="*/ 255339 h 797220"/>
              <a:gd name="connsiteX713" fmla="*/ 1893641 w 2042525"/>
              <a:gd name="connsiteY713" fmla="*/ 260865 h 797220"/>
              <a:gd name="connsiteX714" fmla="*/ 1894556 w 2042525"/>
              <a:gd name="connsiteY714" fmla="*/ 264634 h 797220"/>
              <a:gd name="connsiteX715" fmla="*/ 1893641 w 2042525"/>
              <a:gd name="connsiteY715" fmla="*/ 263880 h 797220"/>
              <a:gd name="connsiteX716" fmla="*/ 1891354 w 2042525"/>
              <a:gd name="connsiteY716" fmla="*/ 264634 h 797220"/>
              <a:gd name="connsiteX717" fmla="*/ 1891583 w 2042525"/>
              <a:gd name="connsiteY717" fmla="*/ 266141 h 797220"/>
              <a:gd name="connsiteX718" fmla="*/ 1893641 w 2042525"/>
              <a:gd name="connsiteY718" fmla="*/ 269156 h 797220"/>
              <a:gd name="connsiteX719" fmla="*/ 1896157 w 2042525"/>
              <a:gd name="connsiteY719" fmla="*/ 267648 h 797220"/>
              <a:gd name="connsiteX720" fmla="*/ 1897072 w 2042525"/>
              <a:gd name="connsiteY720" fmla="*/ 277446 h 797220"/>
              <a:gd name="connsiteX721" fmla="*/ 1897529 w 2042525"/>
              <a:gd name="connsiteY721" fmla="*/ 279456 h 797220"/>
              <a:gd name="connsiteX722" fmla="*/ 1898444 w 2042525"/>
              <a:gd name="connsiteY722" fmla="*/ 284731 h 797220"/>
              <a:gd name="connsiteX723" fmla="*/ 1900045 w 2042525"/>
              <a:gd name="connsiteY723" fmla="*/ 288248 h 797220"/>
              <a:gd name="connsiteX724" fmla="*/ 1902103 w 2042525"/>
              <a:gd name="connsiteY724" fmla="*/ 291514 h 797220"/>
              <a:gd name="connsiteX725" fmla="*/ 1903704 w 2042525"/>
              <a:gd name="connsiteY725" fmla="*/ 291514 h 797220"/>
              <a:gd name="connsiteX726" fmla="*/ 1905534 w 2042525"/>
              <a:gd name="connsiteY726" fmla="*/ 295534 h 797220"/>
              <a:gd name="connsiteX727" fmla="*/ 1904390 w 2042525"/>
              <a:gd name="connsiteY727" fmla="*/ 296287 h 797220"/>
              <a:gd name="connsiteX728" fmla="*/ 1901874 w 2042525"/>
              <a:gd name="connsiteY728" fmla="*/ 296036 h 797220"/>
              <a:gd name="connsiteX729" fmla="*/ 1900273 w 2042525"/>
              <a:gd name="connsiteY729" fmla="*/ 296790 h 797220"/>
              <a:gd name="connsiteX730" fmla="*/ 1899816 w 2042525"/>
              <a:gd name="connsiteY730" fmla="*/ 296790 h 797220"/>
              <a:gd name="connsiteX731" fmla="*/ 1900045 w 2042525"/>
              <a:gd name="connsiteY731" fmla="*/ 298297 h 797220"/>
              <a:gd name="connsiteX732" fmla="*/ 1900731 w 2042525"/>
              <a:gd name="connsiteY732" fmla="*/ 299051 h 797220"/>
              <a:gd name="connsiteX733" fmla="*/ 1903704 w 2042525"/>
              <a:gd name="connsiteY733" fmla="*/ 300307 h 797220"/>
              <a:gd name="connsiteX734" fmla="*/ 1905991 w 2042525"/>
              <a:gd name="connsiteY734" fmla="*/ 302568 h 797220"/>
              <a:gd name="connsiteX735" fmla="*/ 1906906 w 2042525"/>
              <a:gd name="connsiteY735" fmla="*/ 305080 h 797220"/>
              <a:gd name="connsiteX736" fmla="*/ 1905991 w 2042525"/>
              <a:gd name="connsiteY736" fmla="*/ 308346 h 797220"/>
              <a:gd name="connsiteX737" fmla="*/ 1902789 w 2042525"/>
              <a:gd name="connsiteY737" fmla="*/ 313873 h 797220"/>
              <a:gd name="connsiteX738" fmla="*/ 1901188 w 2042525"/>
              <a:gd name="connsiteY738" fmla="*/ 314375 h 797220"/>
              <a:gd name="connsiteX739" fmla="*/ 1900273 w 2042525"/>
              <a:gd name="connsiteY739" fmla="*/ 317390 h 797220"/>
              <a:gd name="connsiteX740" fmla="*/ 1899587 w 2042525"/>
              <a:gd name="connsiteY740" fmla="*/ 317892 h 797220"/>
              <a:gd name="connsiteX741" fmla="*/ 1895928 w 2042525"/>
              <a:gd name="connsiteY741" fmla="*/ 316636 h 797220"/>
              <a:gd name="connsiteX742" fmla="*/ 1892498 w 2042525"/>
              <a:gd name="connsiteY742" fmla="*/ 314375 h 797220"/>
              <a:gd name="connsiteX743" fmla="*/ 1890439 w 2042525"/>
              <a:gd name="connsiteY743" fmla="*/ 312114 h 797220"/>
              <a:gd name="connsiteX744" fmla="*/ 1887466 w 2042525"/>
              <a:gd name="connsiteY744" fmla="*/ 310858 h 797220"/>
              <a:gd name="connsiteX745" fmla="*/ 1885179 w 2042525"/>
              <a:gd name="connsiteY745" fmla="*/ 310858 h 797220"/>
              <a:gd name="connsiteX746" fmla="*/ 1883807 w 2042525"/>
              <a:gd name="connsiteY746" fmla="*/ 309100 h 797220"/>
              <a:gd name="connsiteX747" fmla="*/ 1882892 w 2042525"/>
              <a:gd name="connsiteY747" fmla="*/ 307090 h 797220"/>
              <a:gd name="connsiteX748" fmla="*/ 1881520 w 2042525"/>
              <a:gd name="connsiteY748" fmla="*/ 307090 h 797220"/>
              <a:gd name="connsiteX749" fmla="*/ 1882435 w 2042525"/>
              <a:gd name="connsiteY749" fmla="*/ 308597 h 797220"/>
              <a:gd name="connsiteX750" fmla="*/ 1882663 w 2042525"/>
              <a:gd name="connsiteY750" fmla="*/ 310607 h 797220"/>
              <a:gd name="connsiteX751" fmla="*/ 1880148 w 2042525"/>
              <a:gd name="connsiteY751" fmla="*/ 310356 h 797220"/>
              <a:gd name="connsiteX752" fmla="*/ 1879690 w 2042525"/>
              <a:gd name="connsiteY752" fmla="*/ 309602 h 797220"/>
              <a:gd name="connsiteX753" fmla="*/ 1879690 w 2042525"/>
              <a:gd name="connsiteY753" fmla="*/ 308095 h 797220"/>
              <a:gd name="connsiteX754" fmla="*/ 1878776 w 2042525"/>
              <a:gd name="connsiteY754" fmla="*/ 308095 h 797220"/>
              <a:gd name="connsiteX755" fmla="*/ 1877403 w 2042525"/>
              <a:gd name="connsiteY755" fmla="*/ 305834 h 797220"/>
              <a:gd name="connsiteX756" fmla="*/ 1876260 w 2042525"/>
              <a:gd name="connsiteY756" fmla="*/ 302819 h 797220"/>
              <a:gd name="connsiteX757" fmla="*/ 1875345 w 2042525"/>
              <a:gd name="connsiteY757" fmla="*/ 301312 h 797220"/>
              <a:gd name="connsiteX758" fmla="*/ 1874430 w 2042525"/>
              <a:gd name="connsiteY758" fmla="*/ 302317 h 797220"/>
              <a:gd name="connsiteX759" fmla="*/ 1875116 w 2042525"/>
              <a:gd name="connsiteY759" fmla="*/ 304578 h 797220"/>
              <a:gd name="connsiteX760" fmla="*/ 1876489 w 2042525"/>
              <a:gd name="connsiteY760" fmla="*/ 308597 h 797220"/>
              <a:gd name="connsiteX761" fmla="*/ 1877632 w 2042525"/>
              <a:gd name="connsiteY761" fmla="*/ 309602 h 797220"/>
              <a:gd name="connsiteX762" fmla="*/ 1878089 w 2042525"/>
              <a:gd name="connsiteY762" fmla="*/ 310356 h 797220"/>
              <a:gd name="connsiteX763" fmla="*/ 1877403 w 2042525"/>
              <a:gd name="connsiteY763" fmla="*/ 311109 h 797220"/>
              <a:gd name="connsiteX764" fmla="*/ 1871228 w 2042525"/>
              <a:gd name="connsiteY764" fmla="*/ 313622 h 797220"/>
              <a:gd name="connsiteX765" fmla="*/ 1862995 w 2042525"/>
              <a:gd name="connsiteY765" fmla="*/ 320153 h 797220"/>
              <a:gd name="connsiteX766" fmla="*/ 1860022 w 2042525"/>
              <a:gd name="connsiteY766" fmla="*/ 321912 h 797220"/>
              <a:gd name="connsiteX767" fmla="*/ 1858421 w 2042525"/>
              <a:gd name="connsiteY767" fmla="*/ 321912 h 797220"/>
              <a:gd name="connsiteX768" fmla="*/ 1853161 w 2042525"/>
              <a:gd name="connsiteY768" fmla="*/ 325178 h 797220"/>
              <a:gd name="connsiteX769" fmla="*/ 1852246 w 2042525"/>
              <a:gd name="connsiteY769" fmla="*/ 325178 h 797220"/>
              <a:gd name="connsiteX770" fmla="*/ 1852932 w 2042525"/>
              <a:gd name="connsiteY770" fmla="*/ 323419 h 797220"/>
              <a:gd name="connsiteX771" fmla="*/ 1853161 w 2042525"/>
              <a:gd name="connsiteY771" fmla="*/ 322414 h 797220"/>
              <a:gd name="connsiteX772" fmla="*/ 1851103 w 2042525"/>
              <a:gd name="connsiteY772" fmla="*/ 322917 h 797220"/>
              <a:gd name="connsiteX773" fmla="*/ 1851103 w 2042525"/>
              <a:gd name="connsiteY773" fmla="*/ 324675 h 797220"/>
              <a:gd name="connsiteX774" fmla="*/ 1850874 w 2042525"/>
              <a:gd name="connsiteY774" fmla="*/ 326183 h 797220"/>
              <a:gd name="connsiteX775" fmla="*/ 1850188 w 2042525"/>
              <a:gd name="connsiteY775" fmla="*/ 328192 h 797220"/>
              <a:gd name="connsiteX776" fmla="*/ 1846757 w 2042525"/>
              <a:gd name="connsiteY776" fmla="*/ 329951 h 797220"/>
              <a:gd name="connsiteX777" fmla="*/ 1844928 w 2042525"/>
              <a:gd name="connsiteY777" fmla="*/ 331961 h 797220"/>
              <a:gd name="connsiteX778" fmla="*/ 1838753 w 2042525"/>
              <a:gd name="connsiteY778" fmla="*/ 333970 h 797220"/>
              <a:gd name="connsiteX779" fmla="*/ 1835780 w 2042525"/>
              <a:gd name="connsiteY779" fmla="*/ 336985 h 797220"/>
              <a:gd name="connsiteX780" fmla="*/ 1834636 w 2042525"/>
              <a:gd name="connsiteY780" fmla="*/ 337739 h 797220"/>
              <a:gd name="connsiteX781" fmla="*/ 1833493 w 2042525"/>
              <a:gd name="connsiteY781" fmla="*/ 337488 h 797220"/>
              <a:gd name="connsiteX782" fmla="*/ 1832349 w 2042525"/>
              <a:gd name="connsiteY782" fmla="*/ 335227 h 797220"/>
              <a:gd name="connsiteX783" fmla="*/ 1830977 w 2042525"/>
              <a:gd name="connsiteY783" fmla="*/ 334975 h 797220"/>
              <a:gd name="connsiteX784" fmla="*/ 1830520 w 2042525"/>
              <a:gd name="connsiteY784" fmla="*/ 336734 h 797220"/>
              <a:gd name="connsiteX785" fmla="*/ 1830062 w 2042525"/>
              <a:gd name="connsiteY785" fmla="*/ 340000 h 797220"/>
              <a:gd name="connsiteX786" fmla="*/ 1829605 w 2042525"/>
              <a:gd name="connsiteY786" fmla="*/ 341005 h 797220"/>
              <a:gd name="connsiteX787" fmla="*/ 1828690 w 2042525"/>
              <a:gd name="connsiteY787" fmla="*/ 341005 h 797220"/>
              <a:gd name="connsiteX788" fmla="*/ 1827775 w 2042525"/>
              <a:gd name="connsiteY788" fmla="*/ 343014 h 797220"/>
              <a:gd name="connsiteX789" fmla="*/ 1826861 w 2042525"/>
              <a:gd name="connsiteY789" fmla="*/ 344522 h 797220"/>
              <a:gd name="connsiteX790" fmla="*/ 1825260 w 2042525"/>
              <a:gd name="connsiteY790" fmla="*/ 345527 h 797220"/>
              <a:gd name="connsiteX791" fmla="*/ 1824574 w 2042525"/>
              <a:gd name="connsiteY791" fmla="*/ 345527 h 797220"/>
              <a:gd name="connsiteX792" fmla="*/ 1823201 w 2042525"/>
              <a:gd name="connsiteY792" fmla="*/ 344270 h 797220"/>
              <a:gd name="connsiteX793" fmla="*/ 1822287 w 2042525"/>
              <a:gd name="connsiteY793" fmla="*/ 344773 h 797220"/>
              <a:gd name="connsiteX794" fmla="*/ 1823430 w 2042525"/>
              <a:gd name="connsiteY794" fmla="*/ 347536 h 797220"/>
              <a:gd name="connsiteX795" fmla="*/ 1822744 w 2042525"/>
              <a:gd name="connsiteY795" fmla="*/ 348792 h 797220"/>
              <a:gd name="connsiteX796" fmla="*/ 1822287 w 2042525"/>
              <a:gd name="connsiteY796" fmla="*/ 348792 h 797220"/>
              <a:gd name="connsiteX797" fmla="*/ 1819771 w 2042525"/>
              <a:gd name="connsiteY797" fmla="*/ 350802 h 797220"/>
              <a:gd name="connsiteX798" fmla="*/ 1817255 w 2042525"/>
              <a:gd name="connsiteY798" fmla="*/ 350802 h 797220"/>
              <a:gd name="connsiteX799" fmla="*/ 1817713 w 2042525"/>
              <a:gd name="connsiteY799" fmla="*/ 352309 h 797220"/>
              <a:gd name="connsiteX800" fmla="*/ 1817255 w 2042525"/>
              <a:gd name="connsiteY800" fmla="*/ 355324 h 797220"/>
              <a:gd name="connsiteX801" fmla="*/ 1816112 w 2042525"/>
              <a:gd name="connsiteY801" fmla="*/ 356329 h 797220"/>
              <a:gd name="connsiteX802" fmla="*/ 1814968 w 2042525"/>
              <a:gd name="connsiteY802" fmla="*/ 355575 h 797220"/>
              <a:gd name="connsiteX803" fmla="*/ 1812910 w 2042525"/>
              <a:gd name="connsiteY803" fmla="*/ 353817 h 797220"/>
              <a:gd name="connsiteX804" fmla="*/ 1812681 w 2042525"/>
              <a:gd name="connsiteY804" fmla="*/ 355073 h 797220"/>
              <a:gd name="connsiteX805" fmla="*/ 1813825 w 2042525"/>
              <a:gd name="connsiteY805" fmla="*/ 356329 h 797220"/>
              <a:gd name="connsiteX806" fmla="*/ 1814053 w 2042525"/>
              <a:gd name="connsiteY806" fmla="*/ 357585 h 797220"/>
              <a:gd name="connsiteX807" fmla="*/ 1813825 w 2042525"/>
              <a:gd name="connsiteY807" fmla="*/ 358590 h 797220"/>
              <a:gd name="connsiteX808" fmla="*/ 1812452 w 2042525"/>
              <a:gd name="connsiteY808" fmla="*/ 359092 h 797220"/>
              <a:gd name="connsiteX809" fmla="*/ 1811538 w 2042525"/>
              <a:gd name="connsiteY809" fmla="*/ 359846 h 797220"/>
              <a:gd name="connsiteX810" fmla="*/ 1809708 w 2042525"/>
              <a:gd name="connsiteY810" fmla="*/ 360349 h 797220"/>
              <a:gd name="connsiteX811" fmla="*/ 1807421 w 2042525"/>
              <a:gd name="connsiteY811" fmla="*/ 362107 h 797220"/>
              <a:gd name="connsiteX812" fmla="*/ 1807421 w 2042525"/>
              <a:gd name="connsiteY812" fmla="*/ 363363 h 797220"/>
              <a:gd name="connsiteX813" fmla="*/ 1806506 w 2042525"/>
              <a:gd name="connsiteY813" fmla="*/ 363614 h 797220"/>
              <a:gd name="connsiteX814" fmla="*/ 1803533 w 2042525"/>
              <a:gd name="connsiteY814" fmla="*/ 367885 h 797220"/>
              <a:gd name="connsiteX815" fmla="*/ 1801932 w 2042525"/>
              <a:gd name="connsiteY815" fmla="*/ 367885 h 797220"/>
              <a:gd name="connsiteX816" fmla="*/ 1801017 w 2042525"/>
              <a:gd name="connsiteY816" fmla="*/ 367131 h 797220"/>
              <a:gd name="connsiteX817" fmla="*/ 1800103 w 2042525"/>
              <a:gd name="connsiteY817" fmla="*/ 368890 h 797220"/>
              <a:gd name="connsiteX818" fmla="*/ 1798730 w 2042525"/>
              <a:gd name="connsiteY818" fmla="*/ 369141 h 797220"/>
              <a:gd name="connsiteX819" fmla="*/ 1795757 w 2042525"/>
              <a:gd name="connsiteY819" fmla="*/ 371402 h 797220"/>
              <a:gd name="connsiteX820" fmla="*/ 1794156 w 2042525"/>
              <a:gd name="connsiteY820" fmla="*/ 371905 h 797220"/>
              <a:gd name="connsiteX821" fmla="*/ 1794842 w 2042525"/>
              <a:gd name="connsiteY821" fmla="*/ 372658 h 797220"/>
              <a:gd name="connsiteX822" fmla="*/ 1794842 w 2042525"/>
              <a:gd name="connsiteY822" fmla="*/ 374166 h 797220"/>
              <a:gd name="connsiteX823" fmla="*/ 1792098 w 2042525"/>
              <a:gd name="connsiteY823" fmla="*/ 380697 h 797220"/>
              <a:gd name="connsiteX824" fmla="*/ 1792098 w 2042525"/>
              <a:gd name="connsiteY824" fmla="*/ 384968 h 797220"/>
              <a:gd name="connsiteX825" fmla="*/ 1791412 w 2042525"/>
              <a:gd name="connsiteY825" fmla="*/ 385471 h 797220"/>
              <a:gd name="connsiteX826" fmla="*/ 1788439 w 2042525"/>
              <a:gd name="connsiteY826" fmla="*/ 384968 h 797220"/>
              <a:gd name="connsiteX827" fmla="*/ 1788210 w 2042525"/>
              <a:gd name="connsiteY827" fmla="*/ 383461 h 797220"/>
              <a:gd name="connsiteX828" fmla="*/ 1783865 w 2042525"/>
              <a:gd name="connsiteY828" fmla="*/ 375924 h 797220"/>
              <a:gd name="connsiteX829" fmla="*/ 1782721 w 2042525"/>
              <a:gd name="connsiteY829" fmla="*/ 372910 h 797220"/>
              <a:gd name="connsiteX830" fmla="*/ 1779520 w 2042525"/>
              <a:gd name="connsiteY830" fmla="*/ 370146 h 797220"/>
              <a:gd name="connsiteX831" fmla="*/ 1777004 w 2042525"/>
              <a:gd name="connsiteY831" fmla="*/ 368890 h 797220"/>
              <a:gd name="connsiteX832" fmla="*/ 1773573 w 2042525"/>
              <a:gd name="connsiteY832" fmla="*/ 367885 h 797220"/>
              <a:gd name="connsiteX833" fmla="*/ 1766941 w 2042525"/>
              <a:gd name="connsiteY833" fmla="*/ 367634 h 797220"/>
              <a:gd name="connsiteX834" fmla="*/ 1765569 w 2042525"/>
              <a:gd name="connsiteY834" fmla="*/ 367885 h 797220"/>
              <a:gd name="connsiteX835" fmla="*/ 1764197 w 2042525"/>
              <a:gd name="connsiteY835" fmla="*/ 366629 h 797220"/>
              <a:gd name="connsiteX836" fmla="*/ 1762367 w 2042525"/>
              <a:gd name="connsiteY836" fmla="*/ 368890 h 797220"/>
              <a:gd name="connsiteX837" fmla="*/ 1759623 w 2042525"/>
              <a:gd name="connsiteY837" fmla="*/ 369141 h 797220"/>
              <a:gd name="connsiteX838" fmla="*/ 1755963 w 2042525"/>
              <a:gd name="connsiteY838" fmla="*/ 372156 h 797220"/>
              <a:gd name="connsiteX839" fmla="*/ 1753448 w 2042525"/>
              <a:gd name="connsiteY839" fmla="*/ 372658 h 797220"/>
              <a:gd name="connsiteX840" fmla="*/ 1751389 w 2042525"/>
              <a:gd name="connsiteY840" fmla="*/ 374668 h 797220"/>
              <a:gd name="connsiteX841" fmla="*/ 1749560 w 2042525"/>
              <a:gd name="connsiteY841" fmla="*/ 372910 h 797220"/>
              <a:gd name="connsiteX842" fmla="*/ 1748874 w 2042525"/>
              <a:gd name="connsiteY842" fmla="*/ 373914 h 797220"/>
              <a:gd name="connsiteX843" fmla="*/ 1749331 w 2042525"/>
              <a:gd name="connsiteY843" fmla="*/ 376175 h 797220"/>
              <a:gd name="connsiteX844" fmla="*/ 1748874 w 2042525"/>
              <a:gd name="connsiteY844" fmla="*/ 377934 h 797220"/>
              <a:gd name="connsiteX845" fmla="*/ 1742241 w 2042525"/>
              <a:gd name="connsiteY845" fmla="*/ 384968 h 797220"/>
              <a:gd name="connsiteX846" fmla="*/ 1739497 w 2042525"/>
              <a:gd name="connsiteY846" fmla="*/ 389239 h 797220"/>
              <a:gd name="connsiteX847" fmla="*/ 1738582 w 2042525"/>
              <a:gd name="connsiteY847" fmla="*/ 389239 h 797220"/>
              <a:gd name="connsiteX848" fmla="*/ 1738582 w 2042525"/>
              <a:gd name="connsiteY848" fmla="*/ 387983 h 797220"/>
              <a:gd name="connsiteX849" fmla="*/ 1739040 w 2042525"/>
              <a:gd name="connsiteY849" fmla="*/ 386727 h 797220"/>
              <a:gd name="connsiteX850" fmla="*/ 1739497 w 2042525"/>
              <a:gd name="connsiteY850" fmla="*/ 385219 h 797220"/>
              <a:gd name="connsiteX851" fmla="*/ 1739497 w 2042525"/>
              <a:gd name="connsiteY851" fmla="*/ 382958 h 797220"/>
              <a:gd name="connsiteX852" fmla="*/ 1740412 w 2042525"/>
              <a:gd name="connsiteY852" fmla="*/ 379441 h 797220"/>
              <a:gd name="connsiteX853" fmla="*/ 1739726 w 2042525"/>
              <a:gd name="connsiteY853" fmla="*/ 374417 h 797220"/>
              <a:gd name="connsiteX854" fmla="*/ 1740869 w 2042525"/>
              <a:gd name="connsiteY854" fmla="*/ 372658 h 797220"/>
              <a:gd name="connsiteX855" fmla="*/ 1740183 w 2042525"/>
              <a:gd name="connsiteY855" fmla="*/ 370649 h 797220"/>
              <a:gd name="connsiteX856" fmla="*/ 1739040 w 2042525"/>
              <a:gd name="connsiteY856" fmla="*/ 369895 h 797220"/>
              <a:gd name="connsiteX857" fmla="*/ 1737667 w 2042525"/>
              <a:gd name="connsiteY857" fmla="*/ 371402 h 797220"/>
              <a:gd name="connsiteX858" fmla="*/ 1735380 w 2042525"/>
              <a:gd name="connsiteY858" fmla="*/ 375171 h 797220"/>
              <a:gd name="connsiteX859" fmla="*/ 1733779 w 2042525"/>
              <a:gd name="connsiteY859" fmla="*/ 376678 h 797220"/>
              <a:gd name="connsiteX860" fmla="*/ 1729663 w 2042525"/>
              <a:gd name="connsiteY860" fmla="*/ 378185 h 797220"/>
              <a:gd name="connsiteX861" fmla="*/ 1728062 w 2042525"/>
              <a:gd name="connsiteY861" fmla="*/ 379190 h 797220"/>
              <a:gd name="connsiteX862" fmla="*/ 1726004 w 2042525"/>
              <a:gd name="connsiteY862" fmla="*/ 382205 h 797220"/>
              <a:gd name="connsiteX863" fmla="*/ 1726004 w 2042525"/>
              <a:gd name="connsiteY863" fmla="*/ 385219 h 797220"/>
              <a:gd name="connsiteX864" fmla="*/ 1724860 w 2042525"/>
              <a:gd name="connsiteY864" fmla="*/ 389490 h 797220"/>
              <a:gd name="connsiteX865" fmla="*/ 1722573 w 2042525"/>
              <a:gd name="connsiteY865" fmla="*/ 388988 h 797220"/>
              <a:gd name="connsiteX866" fmla="*/ 1721430 w 2042525"/>
              <a:gd name="connsiteY866" fmla="*/ 385471 h 797220"/>
              <a:gd name="connsiteX867" fmla="*/ 1719143 w 2042525"/>
              <a:gd name="connsiteY867" fmla="*/ 382958 h 797220"/>
              <a:gd name="connsiteX868" fmla="*/ 1716398 w 2042525"/>
              <a:gd name="connsiteY868" fmla="*/ 385219 h 797220"/>
              <a:gd name="connsiteX869" fmla="*/ 1714340 w 2042525"/>
              <a:gd name="connsiteY869" fmla="*/ 388234 h 797220"/>
              <a:gd name="connsiteX870" fmla="*/ 1713425 w 2042525"/>
              <a:gd name="connsiteY870" fmla="*/ 385973 h 797220"/>
              <a:gd name="connsiteX871" fmla="*/ 1711824 w 2042525"/>
              <a:gd name="connsiteY871" fmla="*/ 384717 h 797220"/>
              <a:gd name="connsiteX872" fmla="*/ 1708851 w 2042525"/>
              <a:gd name="connsiteY872" fmla="*/ 386978 h 797220"/>
              <a:gd name="connsiteX873" fmla="*/ 1706564 w 2042525"/>
              <a:gd name="connsiteY873" fmla="*/ 387983 h 797220"/>
              <a:gd name="connsiteX874" fmla="*/ 1705192 w 2042525"/>
              <a:gd name="connsiteY874" fmla="*/ 389490 h 797220"/>
              <a:gd name="connsiteX875" fmla="*/ 1704734 w 2042525"/>
              <a:gd name="connsiteY875" fmla="*/ 392253 h 797220"/>
              <a:gd name="connsiteX876" fmla="*/ 1703134 w 2042525"/>
              <a:gd name="connsiteY876" fmla="*/ 395519 h 797220"/>
              <a:gd name="connsiteX877" fmla="*/ 1702905 w 2042525"/>
              <a:gd name="connsiteY877" fmla="*/ 398785 h 797220"/>
              <a:gd name="connsiteX878" fmla="*/ 1703820 w 2042525"/>
              <a:gd name="connsiteY878" fmla="*/ 402302 h 797220"/>
              <a:gd name="connsiteX879" fmla="*/ 1702905 w 2042525"/>
              <a:gd name="connsiteY879" fmla="*/ 403810 h 797220"/>
              <a:gd name="connsiteX880" fmla="*/ 1700847 w 2042525"/>
              <a:gd name="connsiteY880" fmla="*/ 405066 h 797220"/>
              <a:gd name="connsiteX881" fmla="*/ 1700847 w 2042525"/>
              <a:gd name="connsiteY881" fmla="*/ 406824 h 797220"/>
              <a:gd name="connsiteX882" fmla="*/ 1701533 w 2042525"/>
              <a:gd name="connsiteY882" fmla="*/ 408583 h 797220"/>
              <a:gd name="connsiteX883" fmla="*/ 1699246 w 2042525"/>
              <a:gd name="connsiteY883" fmla="*/ 407829 h 797220"/>
              <a:gd name="connsiteX884" fmla="*/ 1698331 w 2042525"/>
              <a:gd name="connsiteY884" fmla="*/ 409336 h 797220"/>
              <a:gd name="connsiteX885" fmla="*/ 1698559 w 2042525"/>
              <a:gd name="connsiteY885" fmla="*/ 411849 h 797220"/>
              <a:gd name="connsiteX886" fmla="*/ 1696959 w 2042525"/>
              <a:gd name="connsiteY886" fmla="*/ 415114 h 797220"/>
              <a:gd name="connsiteX887" fmla="*/ 1693985 w 2042525"/>
              <a:gd name="connsiteY887" fmla="*/ 419134 h 797220"/>
              <a:gd name="connsiteX888" fmla="*/ 1690784 w 2042525"/>
              <a:gd name="connsiteY888" fmla="*/ 424158 h 797220"/>
              <a:gd name="connsiteX889" fmla="*/ 1689183 w 2042525"/>
              <a:gd name="connsiteY889" fmla="*/ 427424 h 797220"/>
              <a:gd name="connsiteX890" fmla="*/ 1688039 w 2042525"/>
              <a:gd name="connsiteY890" fmla="*/ 432197 h 797220"/>
              <a:gd name="connsiteX891" fmla="*/ 1687124 w 2042525"/>
              <a:gd name="connsiteY891" fmla="*/ 435212 h 797220"/>
              <a:gd name="connsiteX892" fmla="*/ 1687124 w 2042525"/>
              <a:gd name="connsiteY892" fmla="*/ 439734 h 797220"/>
              <a:gd name="connsiteX893" fmla="*/ 1688039 w 2042525"/>
              <a:gd name="connsiteY893" fmla="*/ 442749 h 797220"/>
              <a:gd name="connsiteX894" fmla="*/ 1689411 w 2042525"/>
              <a:gd name="connsiteY894" fmla="*/ 443754 h 797220"/>
              <a:gd name="connsiteX895" fmla="*/ 1691012 w 2042525"/>
              <a:gd name="connsiteY895" fmla="*/ 444507 h 797220"/>
              <a:gd name="connsiteX896" fmla="*/ 1691698 w 2042525"/>
              <a:gd name="connsiteY896" fmla="*/ 443502 h 797220"/>
              <a:gd name="connsiteX897" fmla="*/ 1692385 w 2042525"/>
              <a:gd name="connsiteY897" fmla="*/ 440236 h 797220"/>
              <a:gd name="connsiteX898" fmla="*/ 1695358 w 2042525"/>
              <a:gd name="connsiteY898" fmla="*/ 439232 h 797220"/>
              <a:gd name="connsiteX899" fmla="*/ 1702219 w 2042525"/>
              <a:gd name="connsiteY899" fmla="*/ 443754 h 797220"/>
              <a:gd name="connsiteX900" fmla="*/ 1702676 w 2042525"/>
              <a:gd name="connsiteY900" fmla="*/ 446015 h 797220"/>
              <a:gd name="connsiteX901" fmla="*/ 1700160 w 2042525"/>
              <a:gd name="connsiteY901" fmla="*/ 451039 h 797220"/>
              <a:gd name="connsiteX902" fmla="*/ 1697187 w 2042525"/>
              <a:gd name="connsiteY902" fmla="*/ 453802 h 797220"/>
              <a:gd name="connsiteX903" fmla="*/ 1696501 w 2042525"/>
              <a:gd name="connsiteY903" fmla="*/ 456315 h 797220"/>
              <a:gd name="connsiteX904" fmla="*/ 1696044 w 2042525"/>
              <a:gd name="connsiteY904" fmla="*/ 459329 h 797220"/>
              <a:gd name="connsiteX905" fmla="*/ 1696730 w 2042525"/>
              <a:gd name="connsiteY905" fmla="*/ 464605 h 797220"/>
              <a:gd name="connsiteX906" fmla="*/ 1696730 w 2042525"/>
              <a:gd name="connsiteY906" fmla="*/ 470132 h 797220"/>
              <a:gd name="connsiteX907" fmla="*/ 1697187 w 2042525"/>
              <a:gd name="connsiteY907" fmla="*/ 471137 h 797220"/>
              <a:gd name="connsiteX908" fmla="*/ 1700847 w 2042525"/>
              <a:gd name="connsiteY908" fmla="*/ 470383 h 797220"/>
              <a:gd name="connsiteX909" fmla="*/ 1701990 w 2042525"/>
              <a:gd name="connsiteY909" fmla="*/ 472644 h 797220"/>
              <a:gd name="connsiteX910" fmla="*/ 1703134 w 2042525"/>
              <a:gd name="connsiteY910" fmla="*/ 481437 h 797220"/>
              <a:gd name="connsiteX911" fmla="*/ 1702676 w 2042525"/>
              <a:gd name="connsiteY911" fmla="*/ 484200 h 797220"/>
              <a:gd name="connsiteX912" fmla="*/ 1700389 w 2042525"/>
              <a:gd name="connsiteY912" fmla="*/ 488220 h 797220"/>
              <a:gd name="connsiteX913" fmla="*/ 1699474 w 2042525"/>
              <a:gd name="connsiteY913" fmla="*/ 488220 h 797220"/>
              <a:gd name="connsiteX914" fmla="*/ 1697416 w 2042525"/>
              <a:gd name="connsiteY914" fmla="*/ 487466 h 797220"/>
              <a:gd name="connsiteX915" fmla="*/ 1695358 w 2042525"/>
              <a:gd name="connsiteY915" fmla="*/ 482441 h 797220"/>
              <a:gd name="connsiteX916" fmla="*/ 1696044 w 2042525"/>
              <a:gd name="connsiteY916" fmla="*/ 480180 h 797220"/>
              <a:gd name="connsiteX917" fmla="*/ 1697873 w 2042525"/>
              <a:gd name="connsiteY917" fmla="*/ 478924 h 797220"/>
              <a:gd name="connsiteX918" fmla="*/ 1699474 w 2042525"/>
              <a:gd name="connsiteY918" fmla="*/ 476161 h 797220"/>
              <a:gd name="connsiteX919" fmla="*/ 1699017 w 2042525"/>
              <a:gd name="connsiteY919" fmla="*/ 475156 h 797220"/>
              <a:gd name="connsiteX920" fmla="*/ 1697416 w 2042525"/>
              <a:gd name="connsiteY920" fmla="*/ 476915 h 797220"/>
              <a:gd name="connsiteX921" fmla="*/ 1693528 w 2042525"/>
              <a:gd name="connsiteY921" fmla="*/ 477417 h 797220"/>
              <a:gd name="connsiteX922" fmla="*/ 1689869 w 2042525"/>
              <a:gd name="connsiteY922" fmla="*/ 478924 h 797220"/>
              <a:gd name="connsiteX923" fmla="*/ 1690326 w 2042525"/>
              <a:gd name="connsiteY923" fmla="*/ 480180 h 797220"/>
              <a:gd name="connsiteX924" fmla="*/ 1691012 w 2042525"/>
              <a:gd name="connsiteY924" fmla="*/ 481437 h 797220"/>
              <a:gd name="connsiteX925" fmla="*/ 1691698 w 2042525"/>
              <a:gd name="connsiteY925" fmla="*/ 483698 h 797220"/>
              <a:gd name="connsiteX926" fmla="*/ 1688039 w 2042525"/>
              <a:gd name="connsiteY926" fmla="*/ 486461 h 797220"/>
              <a:gd name="connsiteX927" fmla="*/ 1685981 w 2042525"/>
              <a:gd name="connsiteY927" fmla="*/ 489476 h 797220"/>
              <a:gd name="connsiteX928" fmla="*/ 1685066 w 2042525"/>
              <a:gd name="connsiteY928" fmla="*/ 492993 h 797220"/>
              <a:gd name="connsiteX929" fmla="*/ 1683694 w 2042525"/>
              <a:gd name="connsiteY929" fmla="*/ 496007 h 797220"/>
              <a:gd name="connsiteX930" fmla="*/ 1683008 w 2042525"/>
              <a:gd name="connsiteY930" fmla="*/ 500278 h 797220"/>
              <a:gd name="connsiteX931" fmla="*/ 1682550 w 2042525"/>
              <a:gd name="connsiteY931" fmla="*/ 503544 h 797220"/>
              <a:gd name="connsiteX932" fmla="*/ 1683237 w 2042525"/>
              <a:gd name="connsiteY932" fmla="*/ 506559 h 797220"/>
              <a:gd name="connsiteX933" fmla="*/ 1684380 w 2042525"/>
              <a:gd name="connsiteY933" fmla="*/ 510327 h 797220"/>
              <a:gd name="connsiteX934" fmla="*/ 1688725 w 2042525"/>
              <a:gd name="connsiteY934" fmla="*/ 517361 h 797220"/>
              <a:gd name="connsiteX935" fmla="*/ 1688268 w 2042525"/>
              <a:gd name="connsiteY935" fmla="*/ 519371 h 797220"/>
              <a:gd name="connsiteX936" fmla="*/ 1684609 w 2042525"/>
              <a:gd name="connsiteY936" fmla="*/ 523390 h 797220"/>
              <a:gd name="connsiteX937" fmla="*/ 1681864 w 2042525"/>
              <a:gd name="connsiteY937" fmla="*/ 524395 h 797220"/>
              <a:gd name="connsiteX938" fmla="*/ 1678891 w 2042525"/>
              <a:gd name="connsiteY938" fmla="*/ 524395 h 797220"/>
              <a:gd name="connsiteX939" fmla="*/ 1677519 w 2042525"/>
              <a:gd name="connsiteY939" fmla="*/ 522134 h 797220"/>
              <a:gd name="connsiteX940" fmla="*/ 1673860 w 2042525"/>
              <a:gd name="connsiteY940" fmla="*/ 523139 h 797220"/>
              <a:gd name="connsiteX941" fmla="*/ 1669743 w 2042525"/>
              <a:gd name="connsiteY941" fmla="*/ 525651 h 797220"/>
              <a:gd name="connsiteX942" fmla="*/ 1663340 w 2042525"/>
              <a:gd name="connsiteY942" fmla="*/ 532434 h 797220"/>
              <a:gd name="connsiteX943" fmla="*/ 1661053 w 2042525"/>
              <a:gd name="connsiteY943" fmla="*/ 535700 h 797220"/>
              <a:gd name="connsiteX944" fmla="*/ 1660824 w 2042525"/>
              <a:gd name="connsiteY944" fmla="*/ 539720 h 797220"/>
              <a:gd name="connsiteX945" fmla="*/ 1660824 w 2042525"/>
              <a:gd name="connsiteY945" fmla="*/ 549015 h 797220"/>
              <a:gd name="connsiteX946" fmla="*/ 1661281 w 2042525"/>
              <a:gd name="connsiteY946" fmla="*/ 552281 h 797220"/>
              <a:gd name="connsiteX947" fmla="*/ 1662196 w 2042525"/>
              <a:gd name="connsiteY947" fmla="*/ 554039 h 797220"/>
              <a:gd name="connsiteX948" fmla="*/ 1662425 w 2042525"/>
              <a:gd name="connsiteY948" fmla="*/ 555546 h 797220"/>
              <a:gd name="connsiteX949" fmla="*/ 1658537 w 2042525"/>
              <a:gd name="connsiteY949" fmla="*/ 554039 h 797220"/>
              <a:gd name="connsiteX950" fmla="*/ 1653048 w 2042525"/>
              <a:gd name="connsiteY950" fmla="*/ 556300 h 797220"/>
              <a:gd name="connsiteX951" fmla="*/ 1649389 w 2042525"/>
              <a:gd name="connsiteY951" fmla="*/ 559064 h 797220"/>
              <a:gd name="connsiteX952" fmla="*/ 1647331 w 2042525"/>
              <a:gd name="connsiteY952" fmla="*/ 561827 h 797220"/>
              <a:gd name="connsiteX953" fmla="*/ 1646187 w 2042525"/>
              <a:gd name="connsiteY953" fmla="*/ 560571 h 797220"/>
              <a:gd name="connsiteX954" fmla="*/ 1644815 w 2042525"/>
              <a:gd name="connsiteY954" fmla="*/ 560320 h 797220"/>
              <a:gd name="connsiteX955" fmla="*/ 1643671 w 2042525"/>
              <a:gd name="connsiteY955" fmla="*/ 562329 h 797220"/>
              <a:gd name="connsiteX956" fmla="*/ 1644815 w 2042525"/>
              <a:gd name="connsiteY956" fmla="*/ 563334 h 797220"/>
              <a:gd name="connsiteX957" fmla="*/ 1643900 w 2042525"/>
              <a:gd name="connsiteY957" fmla="*/ 567354 h 797220"/>
              <a:gd name="connsiteX958" fmla="*/ 1642985 w 2042525"/>
              <a:gd name="connsiteY958" fmla="*/ 568861 h 797220"/>
              <a:gd name="connsiteX959" fmla="*/ 1643214 w 2042525"/>
              <a:gd name="connsiteY959" fmla="*/ 573383 h 797220"/>
              <a:gd name="connsiteX960" fmla="*/ 1642985 w 2042525"/>
              <a:gd name="connsiteY960" fmla="*/ 576649 h 797220"/>
              <a:gd name="connsiteX961" fmla="*/ 1640241 w 2042525"/>
              <a:gd name="connsiteY961" fmla="*/ 584186 h 797220"/>
              <a:gd name="connsiteX962" fmla="*/ 1635209 w 2042525"/>
              <a:gd name="connsiteY962" fmla="*/ 590717 h 797220"/>
              <a:gd name="connsiteX963" fmla="*/ 1632694 w 2042525"/>
              <a:gd name="connsiteY963" fmla="*/ 592978 h 797220"/>
              <a:gd name="connsiteX964" fmla="*/ 1630864 w 2042525"/>
              <a:gd name="connsiteY964" fmla="*/ 596244 h 797220"/>
              <a:gd name="connsiteX965" fmla="*/ 1628348 w 2042525"/>
              <a:gd name="connsiteY965" fmla="*/ 599761 h 797220"/>
              <a:gd name="connsiteX966" fmla="*/ 1625604 w 2042525"/>
              <a:gd name="connsiteY966" fmla="*/ 602273 h 797220"/>
              <a:gd name="connsiteX967" fmla="*/ 1622402 w 2042525"/>
              <a:gd name="connsiteY967" fmla="*/ 605790 h 797220"/>
              <a:gd name="connsiteX968" fmla="*/ 1621945 w 2042525"/>
              <a:gd name="connsiteY968" fmla="*/ 602525 h 797220"/>
              <a:gd name="connsiteX969" fmla="*/ 1619658 w 2042525"/>
              <a:gd name="connsiteY969" fmla="*/ 596495 h 797220"/>
              <a:gd name="connsiteX970" fmla="*/ 1619429 w 2042525"/>
              <a:gd name="connsiteY970" fmla="*/ 591471 h 797220"/>
              <a:gd name="connsiteX971" fmla="*/ 1619429 w 2042525"/>
              <a:gd name="connsiteY971" fmla="*/ 580166 h 797220"/>
              <a:gd name="connsiteX972" fmla="*/ 1618057 w 2042525"/>
              <a:gd name="connsiteY972" fmla="*/ 574388 h 797220"/>
              <a:gd name="connsiteX973" fmla="*/ 1615999 w 2042525"/>
              <a:gd name="connsiteY973" fmla="*/ 569112 h 797220"/>
              <a:gd name="connsiteX974" fmla="*/ 1614855 w 2042525"/>
              <a:gd name="connsiteY974" fmla="*/ 563334 h 797220"/>
              <a:gd name="connsiteX975" fmla="*/ 1614169 w 2042525"/>
              <a:gd name="connsiteY975" fmla="*/ 557807 h 797220"/>
              <a:gd name="connsiteX976" fmla="*/ 1613712 w 2042525"/>
              <a:gd name="connsiteY976" fmla="*/ 551025 h 797220"/>
              <a:gd name="connsiteX977" fmla="*/ 1612568 w 2042525"/>
              <a:gd name="connsiteY977" fmla="*/ 545749 h 797220"/>
              <a:gd name="connsiteX978" fmla="*/ 1610967 w 2042525"/>
              <a:gd name="connsiteY978" fmla="*/ 536705 h 797220"/>
              <a:gd name="connsiteX979" fmla="*/ 1610510 w 2042525"/>
              <a:gd name="connsiteY979" fmla="*/ 535700 h 797220"/>
              <a:gd name="connsiteX980" fmla="*/ 1610052 w 2042525"/>
              <a:gd name="connsiteY980" fmla="*/ 534695 h 797220"/>
              <a:gd name="connsiteX981" fmla="*/ 1609138 w 2042525"/>
              <a:gd name="connsiteY981" fmla="*/ 524395 h 797220"/>
              <a:gd name="connsiteX982" fmla="*/ 1608223 w 2042525"/>
              <a:gd name="connsiteY982" fmla="*/ 520627 h 797220"/>
              <a:gd name="connsiteX983" fmla="*/ 1607994 w 2042525"/>
              <a:gd name="connsiteY983" fmla="*/ 513342 h 797220"/>
              <a:gd name="connsiteX984" fmla="*/ 1607308 w 2042525"/>
              <a:gd name="connsiteY984" fmla="*/ 507815 h 797220"/>
              <a:gd name="connsiteX985" fmla="*/ 1607079 w 2042525"/>
              <a:gd name="connsiteY985" fmla="*/ 501785 h 797220"/>
              <a:gd name="connsiteX986" fmla="*/ 1607308 w 2042525"/>
              <a:gd name="connsiteY986" fmla="*/ 489476 h 797220"/>
              <a:gd name="connsiteX987" fmla="*/ 1610052 w 2042525"/>
              <a:gd name="connsiteY987" fmla="*/ 476915 h 797220"/>
              <a:gd name="connsiteX988" fmla="*/ 1611196 w 2042525"/>
              <a:gd name="connsiteY988" fmla="*/ 471137 h 797220"/>
              <a:gd name="connsiteX989" fmla="*/ 1612568 w 2042525"/>
              <a:gd name="connsiteY989" fmla="*/ 467871 h 797220"/>
              <a:gd name="connsiteX990" fmla="*/ 1615770 w 2042525"/>
              <a:gd name="connsiteY990" fmla="*/ 466112 h 797220"/>
              <a:gd name="connsiteX991" fmla="*/ 1618514 w 2042525"/>
              <a:gd name="connsiteY991" fmla="*/ 463098 h 797220"/>
              <a:gd name="connsiteX992" fmla="*/ 1622173 w 2042525"/>
              <a:gd name="connsiteY992" fmla="*/ 460585 h 797220"/>
              <a:gd name="connsiteX993" fmla="*/ 1625147 w 2042525"/>
              <a:gd name="connsiteY993" fmla="*/ 450537 h 797220"/>
              <a:gd name="connsiteX994" fmla="*/ 1624461 w 2042525"/>
              <a:gd name="connsiteY994" fmla="*/ 445763 h 797220"/>
              <a:gd name="connsiteX995" fmla="*/ 1623317 w 2042525"/>
              <a:gd name="connsiteY995" fmla="*/ 442749 h 797220"/>
              <a:gd name="connsiteX996" fmla="*/ 1625604 w 2042525"/>
              <a:gd name="connsiteY996" fmla="*/ 442246 h 797220"/>
              <a:gd name="connsiteX997" fmla="*/ 1630178 w 2042525"/>
              <a:gd name="connsiteY997" fmla="*/ 443502 h 797220"/>
              <a:gd name="connsiteX998" fmla="*/ 1632236 w 2042525"/>
              <a:gd name="connsiteY998" fmla="*/ 440739 h 797220"/>
              <a:gd name="connsiteX999" fmla="*/ 1633837 w 2042525"/>
              <a:gd name="connsiteY999" fmla="*/ 438227 h 797220"/>
              <a:gd name="connsiteX1000" fmla="*/ 1637954 w 2042525"/>
              <a:gd name="connsiteY1000" fmla="*/ 438227 h 797220"/>
              <a:gd name="connsiteX1001" fmla="*/ 1642528 w 2042525"/>
              <a:gd name="connsiteY1001" fmla="*/ 435966 h 797220"/>
              <a:gd name="connsiteX1002" fmla="*/ 1645501 w 2042525"/>
              <a:gd name="connsiteY1002" fmla="*/ 431193 h 797220"/>
              <a:gd name="connsiteX1003" fmla="*/ 1648931 w 2042525"/>
              <a:gd name="connsiteY1003" fmla="*/ 427173 h 797220"/>
              <a:gd name="connsiteX1004" fmla="*/ 1652362 w 2042525"/>
              <a:gd name="connsiteY1004" fmla="*/ 424158 h 797220"/>
              <a:gd name="connsiteX1005" fmla="*/ 1654878 w 2042525"/>
              <a:gd name="connsiteY1005" fmla="*/ 419888 h 797220"/>
              <a:gd name="connsiteX1006" fmla="*/ 1659223 w 2042525"/>
              <a:gd name="connsiteY1006" fmla="*/ 413858 h 797220"/>
              <a:gd name="connsiteX1007" fmla="*/ 1659909 w 2042525"/>
              <a:gd name="connsiteY1007" fmla="*/ 409336 h 797220"/>
              <a:gd name="connsiteX1008" fmla="*/ 1664026 w 2042525"/>
              <a:gd name="connsiteY1008" fmla="*/ 402805 h 797220"/>
              <a:gd name="connsiteX1009" fmla="*/ 1666313 w 2042525"/>
              <a:gd name="connsiteY1009" fmla="*/ 401549 h 797220"/>
              <a:gd name="connsiteX1010" fmla="*/ 1667914 w 2042525"/>
              <a:gd name="connsiteY1010" fmla="*/ 397027 h 797220"/>
              <a:gd name="connsiteX1011" fmla="*/ 1673631 w 2042525"/>
              <a:gd name="connsiteY1011" fmla="*/ 393510 h 797220"/>
              <a:gd name="connsiteX1012" fmla="*/ 1679349 w 2042525"/>
              <a:gd name="connsiteY1012" fmla="*/ 385219 h 797220"/>
              <a:gd name="connsiteX1013" fmla="*/ 1682322 w 2042525"/>
              <a:gd name="connsiteY1013" fmla="*/ 381200 h 797220"/>
              <a:gd name="connsiteX1014" fmla="*/ 1684837 w 2042525"/>
              <a:gd name="connsiteY1014" fmla="*/ 378688 h 797220"/>
              <a:gd name="connsiteX1015" fmla="*/ 1685981 w 2042525"/>
              <a:gd name="connsiteY1015" fmla="*/ 375673 h 797220"/>
              <a:gd name="connsiteX1016" fmla="*/ 1685981 w 2042525"/>
              <a:gd name="connsiteY1016" fmla="*/ 372658 h 797220"/>
              <a:gd name="connsiteX1017" fmla="*/ 1686896 w 2042525"/>
              <a:gd name="connsiteY1017" fmla="*/ 371402 h 797220"/>
              <a:gd name="connsiteX1018" fmla="*/ 1692842 w 2042525"/>
              <a:gd name="connsiteY1018" fmla="*/ 368639 h 797220"/>
              <a:gd name="connsiteX1019" fmla="*/ 1695815 w 2042525"/>
              <a:gd name="connsiteY1019" fmla="*/ 368388 h 797220"/>
              <a:gd name="connsiteX1020" fmla="*/ 1698559 w 2042525"/>
              <a:gd name="connsiteY1020" fmla="*/ 363866 h 797220"/>
              <a:gd name="connsiteX1021" fmla="*/ 1701533 w 2042525"/>
              <a:gd name="connsiteY1021" fmla="*/ 362610 h 797220"/>
              <a:gd name="connsiteX1022" fmla="*/ 1704048 w 2042525"/>
              <a:gd name="connsiteY1022" fmla="*/ 363363 h 797220"/>
              <a:gd name="connsiteX1023" fmla="*/ 1706564 w 2042525"/>
              <a:gd name="connsiteY1023" fmla="*/ 361856 h 797220"/>
              <a:gd name="connsiteX1024" fmla="*/ 1708851 w 2042525"/>
              <a:gd name="connsiteY1024" fmla="*/ 359595 h 797220"/>
              <a:gd name="connsiteX1025" fmla="*/ 1708851 w 2042525"/>
              <a:gd name="connsiteY1025" fmla="*/ 357836 h 797220"/>
              <a:gd name="connsiteX1026" fmla="*/ 1706793 w 2042525"/>
              <a:gd name="connsiteY1026" fmla="*/ 356329 h 797220"/>
              <a:gd name="connsiteX1027" fmla="*/ 1707021 w 2042525"/>
              <a:gd name="connsiteY1027" fmla="*/ 353566 h 797220"/>
              <a:gd name="connsiteX1028" fmla="*/ 1707250 w 2042525"/>
              <a:gd name="connsiteY1028" fmla="*/ 351807 h 797220"/>
              <a:gd name="connsiteX1029" fmla="*/ 1708851 w 2042525"/>
              <a:gd name="connsiteY1029" fmla="*/ 351053 h 797220"/>
              <a:gd name="connsiteX1030" fmla="*/ 1710452 w 2042525"/>
              <a:gd name="connsiteY1030" fmla="*/ 348541 h 797220"/>
              <a:gd name="connsiteX1031" fmla="*/ 1710681 w 2042525"/>
              <a:gd name="connsiteY1031" fmla="*/ 345527 h 797220"/>
              <a:gd name="connsiteX1032" fmla="*/ 1710223 w 2042525"/>
              <a:gd name="connsiteY1032" fmla="*/ 343768 h 797220"/>
              <a:gd name="connsiteX1033" fmla="*/ 1709995 w 2042525"/>
              <a:gd name="connsiteY1033" fmla="*/ 341005 h 797220"/>
              <a:gd name="connsiteX1034" fmla="*/ 1710223 w 2042525"/>
              <a:gd name="connsiteY1034" fmla="*/ 339246 h 797220"/>
              <a:gd name="connsiteX1035" fmla="*/ 1712739 w 2042525"/>
              <a:gd name="connsiteY1035" fmla="*/ 336483 h 797220"/>
              <a:gd name="connsiteX1036" fmla="*/ 1712739 w 2042525"/>
              <a:gd name="connsiteY1036" fmla="*/ 329951 h 797220"/>
              <a:gd name="connsiteX1037" fmla="*/ 1712968 w 2042525"/>
              <a:gd name="connsiteY1037" fmla="*/ 326685 h 797220"/>
              <a:gd name="connsiteX1038" fmla="*/ 1713882 w 2042525"/>
              <a:gd name="connsiteY1038" fmla="*/ 324675 h 797220"/>
              <a:gd name="connsiteX1039" fmla="*/ 1714340 w 2042525"/>
              <a:gd name="connsiteY1039" fmla="*/ 320656 h 797220"/>
              <a:gd name="connsiteX1040" fmla="*/ 1716627 w 2042525"/>
              <a:gd name="connsiteY1040" fmla="*/ 317892 h 797220"/>
              <a:gd name="connsiteX1041" fmla="*/ 1720743 w 2042525"/>
              <a:gd name="connsiteY1041" fmla="*/ 314375 h 797220"/>
              <a:gd name="connsiteX1042" fmla="*/ 1723259 w 2042525"/>
              <a:gd name="connsiteY1042" fmla="*/ 315129 h 797220"/>
              <a:gd name="connsiteX1043" fmla="*/ 1724860 w 2042525"/>
              <a:gd name="connsiteY1043" fmla="*/ 311863 h 797220"/>
              <a:gd name="connsiteX1044" fmla="*/ 1721201 w 2042525"/>
              <a:gd name="connsiteY1044" fmla="*/ 308095 h 797220"/>
              <a:gd name="connsiteX1045" fmla="*/ 1717770 w 2042525"/>
              <a:gd name="connsiteY1045" fmla="*/ 307090 h 797220"/>
              <a:gd name="connsiteX1046" fmla="*/ 1707708 w 2042525"/>
              <a:gd name="connsiteY1046" fmla="*/ 311109 h 797220"/>
              <a:gd name="connsiteX1047" fmla="*/ 1704277 w 2042525"/>
              <a:gd name="connsiteY1047" fmla="*/ 314626 h 797220"/>
              <a:gd name="connsiteX1048" fmla="*/ 1703362 w 2042525"/>
              <a:gd name="connsiteY1048" fmla="*/ 317139 h 797220"/>
              <a:gd name="connsiteX1049" fmla="*/ 1703362 w 2042525"/>
              <a:gd name="connsiteY1049" fmla="*/ 319148 h 797220"/>
              <a:gd name="connsiteX1050" fmla="*/ 1701075 w 2042525"/>
              <a:gd name="connsiteY1050" fmla="*/ 323419 h 797220"/>
              <a:gd name="connsiteX1051" fmla="*/ 1701075 w 2042525"/>
              <a:gd name="connsiteY1051" fmla="*/ 325680 h 797220"/>
              <a:gd name="connsiteX1052" fmla="*/ 1700847 w 2042525"/>
              <a:gd name="connsiteY1052" fmla="*/ 329448 h 797220"/>
              <a:gd name="connsiteX1053" fmla="*/ 1700160 w 2042525"/>
              <a:gd name="connsiteY1053" fmla="*/ 332966 h 797220"/>
              <a:gd name="connsiteX1054" fmla="*/ 1700847 w 2042525"/>
              <a:gd name="connsiteY1054" fmla="*/ 335478 h 797220"/>
              <a:gd name="connsiteX1055" fmla="*/ 1703134 w 2042525"/>
              <a:gd name="connsiteY1055" fmla="*/ 336231 h 797220"/>
              <a:gd name="connsiteX1056" fmla="*/ 1701075 w 2042525"/>
              <a:gd name="connsiteY1056" fmla="*/ 340753 h 797220"/>
              <a:gd name="connsiteX1057" fmla="*/ 1699474 w 2042525"/>
              <a:gd name="connsiteY1057" fmla="*/ 341005 h 797220"/>
              <a:gd name="connsiteX1058" fmla="*/ 1699017 w 2042525"/>
              <a:gd name="connsiteY1058" fmla="*/ 338995 h 797220"/>
              <a:gd name="connsiteX1059" fmla="*/ 1699246 w 2042525"/>
              <a:gd name="connsiteY1059" fmla="*/ 336734 h 797220"/>
              <a:gd name="connsiteX1060" fmla="*/ 1697416 w 2042525"/>
              <a:gd name="connsiteY1060" fmla="*/ 335478 h 797220"/>
              <a:gd name="connsiteX1061" fmla="*/ 1696959 w 2042525"/>
              <a:gd name="connsiteY1061" fmla="*/ 337739 h 797220"/>
              <a:gd name="connsiteX1062" fmla="*/ 1695586 w 2042525"/>
              <a:gd name="connsiteY1062" fmla="*/ 338744 h 797220"/>
              <a:gd name="connsiteX1063" fmla="*/ 1692156 w 2042525"/>
              <a:gd name="connsiteY1063" fmla="*/ 338995 h 797220"/>
              <a:gd name="connsiteX1064" fmla="*/ 1687353 w 2042525"/>
              <a:gd name="connsiteY1064" fmla="*/ 345024 h 797220"/>
              <a:gd name="connsiteX1065" fmla="*/ 1684837 w 2042525"/>
              <a:gd name="connsiteY1065" fmla="*/ 347285 h 797220"/>
              <a:gd name="connsiteX1066" fmla="*/ 1682093 w 2042525"/>
              <a:gd name="connsiteY1066" fmla="*/ 351053 h 797220"/>
              <a:gd name="connsiteX1067" fmla="*/ 1679806 w 2042525"/>
              <a:gd name="connsiteY1067" fmla="*/ 352561 h 797220"/>
              <a:gd name="connsiteX1068" fmla="*/ 1671573 w 2042525"/>
              <a:gd name="connsiteY1068" fmla="*/ 364368 h 797220"/>
              <a:gd name="connsiteX1069" fmla="*/ 1669515 w 2042525"/>
              <a:gd name="connsiteY1069" fmla="*/ 364368 h 797220"/>
              <a:gd name="connsiteX1070" fmla="*/ 1666313 w 2042525"/>
              <a:gd name="connsiteY1070" fmla="*/ 367383 h 797220"/>
              <a:gd name="connsiteX1071" fmla="*/ 1664712 w 2042525"/>
              <a:gd name="connsiteY1071" fmla="*/ 368388 h 797220"/>
              <a:gd name="connsiteX1072" fmla="*/ 1664483 w 2042525"/>
              <a:gd name="connsiteY1072" fmla="*/ 365875 h 797220"/>
              <a:gd name="connsiteX1073" fmla="*/ 1665169 w 2042525"/>
              <a:gd name="connsiteY1073" fmla="*/ 361856 h 797220"/>
              <a:gd name="connsiteX1074" fmla="*/ 1667685 w 2042525"/>
              <a:gd name="connsiteY1074" fmla="*/ 355575 h 797220"/>
              <a:gd name="connsiteX1075" fmla="*/ 1664941 w 2042525"/>
              <a:gd name="connsiteY1075" fmla="*/ 356329 h 797220"/>
              <a:gd name="connsiteX1076" fmla="*/ 1661510 w 2042525"/>
              <a:gd name="connsiteY1076" fmla="*/ 358088 h 797220"/>
              <a:gd name="connsiteX1077" fmla="*/ 1660366 w 2042525"/>
              <a:gd name="connsiteY1077" fmla="*/ 357083 h 797220"/>
              <a:gd name="connsiteX1078" fmla="*/ 1661053 w 2042525"/>
              <a:gd name="connsiteY1078" fmla="*/ 355324 h 797220"/>
              <a:gd name="connsiteX1079" fmla="*/ 1662196 w 2042525"/>
              <a:gd name="connsiteY1079" fmla="*/ 354319 h 797220"/>
              <a:gd name="connsiteX1080" fmla="*/ 1662425 w 2042525"/>
              <a:gd name="connsiteY1080" fmla="*/ 352309 h 797220"/>
              <a:gd name="connsiteX1081" fmla="*/ 1661053 w 2042525"/>
              <a:gd name="connsiteY1081" fmla="*/ 350300 h 797220"/>
              <a:gd name="connsiteX1082" fmla="*/ 1661053 w 2042525"/>
              <a:gd name="connsiteY1082" fmla="*/ 347034 h 797220"/>
              <a:gd name="connsiteX1083" fmla="*/ 1662425 w 2042525"/>
              <a:gd name="connsiteY1083" fmla="*/ 344773 h 797220"/>
              <a:gd name="connsiteX1084" fmla="*/ 1663340 w 2042525"/>
              <a:gd name="connsiteY1084" fmla="*/ 342261 h 797220"/>
              <a:gd name="connsiteX1085" fmla="*/ 1665169 w 2042525"/>
              <a:gd name="connsiteY1085" fmla="*/ 340251 h 797220"/>
              <a:gd name="connsiteX1086" fmla="*/ 1667228 w 2042525"/>
              <a:gd name="connsiteY1086" fmla="*/ 328444 h 797220"/>
              <a:gd name="connsiteX1087" fmla="*/ 1662654 w 2042525"/>
              <a:gd name="connsiteY1087" fmla="*/ 333468 h 797220"/>
              <a:gd name="connsiteX1088" fmla="*/ 1660366 w 2042525"/>
              <a:gd name="connsiteY1088" fmla="*/ 336231 h 797220"/>
              <a:gd name="connsiteX1089" fmla="*/ 1656707 w 2042525"/>
              <a:gd name="connsiteY1089" fmla="*/ 336483 h 797220"/>
              <a:gd name="connsiteX1090" fmla="*/ 1656021 w 2042525"/>
              <a:gd name="connsiteY1090" fmla="*/ 333719 h 797220"/>
              <a:gd name="connsiteX1091" fmla="*/ 1654649 w 2042525"/>
              <a:gd name="connsiteY1091" fmla="*/ 331961 h 797220"/>
              <a:gd name="connsiteX1092" fmla="*/ 1651447 w 2042525"/>
              <a:gd name="connsiteY1092" fmla="*/ 329700 h 797220"/>
              <a:gd name="connsiteX1093" fmla="*/ 1650075 w 2042525"/>
              <a:gd name="connsiteY1093" fmla="*/ 329448 h 797220"/>
              <a:gd name="connsiteX1094" fmla="*/ 1649160 w 2042525"/>
              <a:gd name="connsiteY1094" fmla="*/ 330956 h 797220"/>
              <a:gd name="connsiteX1095" fmla="*/ 1647788 w 2042525"/>
              <a:gd name="connsiteY1095" fmla="*/ 332212 h 797220"/>
              <a:gd name="connsiteX1096" fmla="*/ 1638640 w 2042525"/>
              <a:gd name="connsiteY1096" fmla="*/ 334222 h 797220"/>
              <a:gd name="connsiteX1097" fmla="*/ 1632236 w 2042525"/>
              <a:gd name="connsiteY1097" fmla="*/ 333719 h 797220"/>
              <a:gd name="connsiteX1098" fmla="*/ 1630178 w 2042525"/>
              <a:gd name="connsiteY1098" fmla="*/ 335478 h 797220"/>
              <a:gd name="connsiteX1099" fmla="*/ 1627891 w 2042525"/>
              <a:gd name="connsiteY1099" fmla="*/ 336483 h 797220"/>
              <a:gd name="connsiteX1100" fmla="*/ 1623546 w 2042525"/>
              <a:gd name="connsiteY1100" fmla="*/ 341507 h 797220"/>
              <a:gd name="connsiteX1101" fmla="*/ 1621030 w 2042525"/>
              <a:gd name="connsiteY1101" fmla="*/ 343266 h 797220"/>
              <a:gd name="connsiteX1102" fmla="*/ 1619886 w 2042525"/>
              <a:gd name="connsiteY1102" fmla="*/ 349797 h 797220"/>
              <a:gd name="connsiteX1103" fmla="*/ 1617828 w 2042525"/>
              <a:gd name="connsiteY1103" fmla="*/ 351807 h 797220"/>
              <a:gd name="connsiteX1104" fmla="*/ 1612568 w 2042525"/>
              <a:gd name="connsiteY1104" fmla="*/ 358339 h 797220"/>
              <a:gd name="connsiteX1105" fmla="*/ 1611653 w 2042525"/>
              <a:gd name="connsiteY1105" fmla="*/ 360851 h 797220"/>
              <a:gd name="connsiteX1106" fmla="*/ 1611653 w 2042525"/>
              <a:gd name="connsiteY1106" fmla="*/ 363112 h 797220"/>
              <a:gd name="connsiteX1107" fmla="*/ 1603420 w 2042525"/>
              <a:gd name="connsiteY1107" fmla="*/ 371402 h 797220"/>
              <a:gd name="connsiteX1108" fmla="*/ 1600676 w 2042525"/>
              <a:gd name="connsiteY1108" fmla="*/ 372910 h 797220"/>
              <a:gd name="connsiteX1109" fmla="*/ 1597703 w 2042525"/>
              <a:gd name="connsiteY1109" fmla="*/ 375924 h 797220"/>
              <a:gd name="connsiteX1110" fmla="*/ 1597016 w 2042525"/>
              <a:gd name="connsiteY1110" fmla="*/ 378436 h 797220"/>
              <a:gd name="connsiteX1111" fmla="*/ 1595187 w 2042525"/>
              <a:gd name="connsiteY1111" fmla="*/ 381451 h 797220"/>
              <a:gd name="connsiteX1112" fmla="*/ 1592214 w 2042525"/>
              <a:gd name="connsiteY1112" fmla="*/ 388988 h 797220"/>
              <a:gd name="connsiteX1113" fmla="*/ 1591528 w 2042525"/>
              <a:gd name="connsiteY1113" fmla="*/ 388988 h 797220"/>
              <a:gd name="connsiteX1114" fmla="*/ 1590155 w 2042525"/>
              <a:gd name="connsiteY1114" fmla="*/ 387983 h 797220"/>
              <a:gd name="connsiteX1115" fmla="*/ 1589469 w 2042525"/>
              <a:gd name="connsiteY1115" fmla="*/ 388988 h 797220"/>
              <a:gd name="connsiteX1116" fmla="*/ 1591299 w 2042525"/>
              <a:gd name="connsiteY1116" fmla="*/ 394766 h 797220"/>
              <a:gd name="connsiteX1117" fmla="*/ 1589927 w 2042525"/>
              <a:gd name="connsiteY1117" fmla="*/ 396775 h 797220"/>
              <a:gd name="connsiteX1118" fmla="*/ 1589698 w 2042525"/>
              <a:gd name="connsiteY1118" fmla="*/ 398534 h 797220"/>
              <a:gd name="connsiteX1119" fmla="*/ 1594501 w 2042525"/>
              <a:gd name="connsiteY1119" fmla="*/ 397529 h 797220"/>
              <a:gd name="connsiteX1120" fmla="*/ 1599303 w 2042525"/>
              <a:gd name="connsiteY1120" fmla="*/ 399790 h 797220"/>
              <a:gd name="connsiteX1121" fmla="*/ 1600904 w 2042525"/>
              <a:gd name="connsiteY1121" fmla="*/ 402553 h 797220"/>
              <a:gd name="connsiteX1122" fmla="*/ 1601362 w 2042525"/>
              <a:gd name="connsiteY1122" fmla="*/ 405066 h 797220"/>
              <a:gd name="connsiteX1123" fmla="*/ 1601133 w 2042525"/>
              <a:gd name="connsiteY1123" fmla="*/ 406824 h 797220"/>
              <a:gd name="connsiteX1124" fmla="*/ 1598846 w 2042525"/>
              <a:gd name="connsiteY1124" fmla="*/ 406824 h 797220"/>
              <a:gd name="connsiteX1125" fmla="*/ 1598160 w 2042525"/>
              <a:gd name="connsiteY1125" fmla="*/ 408332 h 797220"/>
              <a:gd name="connsiteX1126" fmla="*/ 1596559 w 2042525"/>
              <a:gd name="connsiteY1126" fmla="*/ 407075 h 797220"/>
              <a:gd name="connsiteX1127" fmla="*/ 1593357 w 2042525"/>
              <a:gd name="connsiteY1127" fmla="*/ 406824 h 797220"/>
              <a:gd name="connsiteX1128" fmla="*/ 1592442 w 2042525"/>
              <a:gd name="connsiteY1128" fmla="*/ 409085 h 797220"/>
              <a:gd name="connsiteX1129" fmla="*/ 1589698 w 2042525"/>
              <a:gd name="connsiteY1129" fmla="*/ 409839 h 797220"/>
              <a:gd name="connsiteX1130" fmla="*/ 1587640 w 2042525"/>
              <a:gd name="connsiteY1130" fmla="*/ 409839 h 797220"/>
              <a:gd name="connsiteX1131" fmla="*/ 1586039 w 2042525"/>
              <a:gd name="connsiteY1131" fmla="*/ 407075 h 797220"/>
              <a:gd name="connsiteX1132" fmla="*/ 1582380 w 2042525"/>
              <a:gd name="connsiteY1132" fmla="*/ 405819 h 797220"/>
              <a:gd name="connsiteX1133" fmla="*/ 1579635 w 2042525"/>
              <a:gd name="connsiteY1133" fmla="*/ 407578 h 797220"/>
              <a:gd name="connsiteX1134" fmla="*/ 1579178 w 2042525"/>
              <a:gd name="connsiteY1134" fmla="*/ 409336 h 797220"/>
              <a:gd name="connsiteX1135" fmla="*/ 1576205 w 2042525"/>
              <a:gd name="connsiteY1135" fmla="*/ 409839 h 797220"/>
              <a:gd name="connsiteX1136" fmla="*/ 1574832 w 2042525"/>
              <a:gd name="connsiteY1136" fmla="*/ 412351 h 797220"/>
              <a:gd name="connsiteX1137" fmla="*/ 1573003 w 2042525"/>
              <a:gd name="connsiteY1137" fmla="*/ 413858 h 797220"/>
              <a:gd name="connsiteX1138" fmla="*/ 1570258 w 2042525"/>
              <a:gd name="connsiteY1138" fmla="*/ 412602 h 797220"/>
              <a:gd name="connsiteX1139" fmla="*/ 1568658 w 2042525"/>
              <a:gd name="connsiteY1139" fmla="*/ 410844 h 797220"/>
              <a:gd name="connsiteX1140" fmla="*/ 1566371 w 2042525"/>
              <a:gd name="connsiteY1140" fmla="*/ 412100 h 797220"/>
              <a:gd name="connsiteX1141" fmla="*/ 1564998 w 2042525"/>
              <a:gd name="connsiteY1141" fmla="*/ 414612 h 797220"/>
              <a:gd name="connsiteX1142" fmla="*/ 1561797 w 2042525"/>
              <a:gd name="connsiteY1142" fmla="*/ 415366 h 797220"/>
              <a:gd name="connsiteX1143" fmla="*/ 1558823 w 2042525"/>
              <a:gd name="connsiteY1143" fmla="*/ 415868 h 797220"/>
              <a:gd name="connsiteX1144" fmla="*/ 1555164 w 2042525"/>
              <a:gd name="connsiteY1144" fmla="*/ 415366 h 797220"/>
              <a:gd name="connsiteX1145" fmla="*/ 1551734 w 2042525"/>
              <a:gd name="connsiteY1145" fmla="*/ 410593 h 797220"/>
              <a:gd name="connsiteX1146" fmla="*/ 1551505 w 2042525"/>
              <a:gd name="connsiteY1146" fmla="*/ 409085 h 797220"/>
              <a:gd name="connsiteX1147" fmla="*/ 1554021 w 2042525"/>
              <a:gd name="connsiteY1147" fmla="*/ 407829 h 797220"/>
              <a:gd name="connsiteX1148" fmla="*/ 1559052 w 2042525"/>
              <a:gd name="connsiteY1148" fmla="*/ 407829 h 797220"/>
              <a:gd name="connsiteX1149" fmla="*/ 1562711 w 2042525"/>
              <a:gd name="connsiteY1149" fmla="*/ 407578 h 797220"/>
              <a:gd name="connsiteX1150" fmla="*/ 1565456 w 2042525"/>
              <a:gd name="connsiteY1150" fmla="*/ 406322 h 797220"/>
              <a:gd name="connsiteX1151" fmla="*/ 1564541 w 2042525"/>
              <a:gd name="connsiteY1151" fmla="*/ 404312 h 797220"/>
              <a:gd name="connsiteX1152" fmla="*/ 1560196 w 2042525"/>
              <a:gd name="connsiteY1152" fmla="*/ 403558 h 797220"/>
              <a:gd name="connsiteX1153" fmla="*/ 1559052 w 2042525"/>
              <a:gd name="connsiteY1153" fmla="*/ 401046 h 797220"/>
              <a:gd name="connsiteX1154" fmla="*/ 1556994 w 2042525"/>
              <a:gd name="connsiteY1154" fmla="*/ 398283 h 797220"/>
              <a:gd name="connsiteX1155" fmla="*/ 1554707 w 2042525"/>
              <a:gd name="connsiteY1155" fmla="*/ 396775 h 797220"/>
              <a:gd name="connsiteX1156" fmla="*/ 1551734 w 2042525"/>
              <a:gd name="connsiteY1156" fmla="*/ 395771 h 797220"/>
              <a:gd name="connsiteX1157" fmla="*/ 1549447 w 2042525"/>
              <a:gd name="connsiteY1157" fmla="*/ 396273 h 797220"/>
              <a:gd name="connsiteX1158" fmla="*/ 1548303 w 2042525"/>
              <a:gd name="connsiteY1158" fmla="*/ 399539 h 797220"/>
              <a:gd name="connsiteX1159" fmla="*/ 1546474 w 2042525"/>
              <a:gd name="connsiteY1159" fmla="*/ 398785 h 797220"/>
              <a:gd name="connsiteX1160" fmla="*/ 1546016 w 2042525"/>
              <a:gd name="connsiteY1160" fmla="*/ 397529 h 797220"/>
              <a:gd name="connsiteX1161" fmla="*/ 1543043 w 2042525"/>
              <a:gd name="connsiteY1161" fmla="*/ 395519 h 797220"/>
              <a:gd name="connsiteX1162" fmla="*/ 1540756 w 2042525"/>
              <a:gd name="connsiteY1162" fmla="*/ 395519 h 797220"/>
              <a:gd name="connsiteX1163" fmla="*/ 1533438 w 2042525"/>
              <a:gd name="connsiteY1163" fmla="*/ 392253 h 797220"/>
              <a:gd name="connsiteX1164" fmla="*/ 1530465 w 2042525"/>
              <a:gd name="connsiteY1164" fmla="*/ 391751 h 797220"/>
              <a:gd name="connsiteX1165" fmla="*/ 1527491 w 2042525"/>
              <a:gd name="connsiteY1165" fmla="*/ 392002 h 797220"/>
              <a:gd name="connsiteX1166" fmla="*/ 1524976 w 2042525"/>
              <a:gd name="connsiteY1166" fmla="*/ 393761 h 797220"/>
              <a:gd name="connsiteX1167" fmla="*/ 1524747 w 2042525"/>
              <a:gd name="connsiteY1167" fmla="*/ 395519 h 797220"/>
              <a:gd name="connsiteX1168" fmla="*/ 1525891 w 2042525"/>
              <a:gd name="connsiteY1168" fmla="*/ 397278 h 797220"/>
              <a:gd name="connsiteX1169" fmla="*/ 1526119 w 2042525"/>
              <a:gd name="connsiteY1169" fmla="*/ 398785 h 797220"/>
              <a:gd name="connsiteX1170" fmla="*/ 1523146 w 2042525"/>
              <a:gd name="connsiteY1170" fmla="*/ 398785 h 797220"/>
              <a:gd name="connsiteX1171" fmla="*/ 1521088 w 2042525"/>
              <a:gd name="connsiteY1171" fmla="*/ 400041 h 797220"/>
              <a:gd name="connsiteX1172" fmla="*/ 1522231 w 2042525"/>
              <a:gd name="connsiteY1172" fmla="*/ 402302 h 797220"/>
              <a:gd name="connsiteX1173" fmla="*/ 1523146 w 2042525"/>
              <a:gd name="connsiteY1173" fmla="*/ 402302 h 797220"/>
              <a:gd name="connsiteX1174" fmla="*/ 1523146 w 2042525"/>
              <a:gd name="connsiteY1174" fmla="*/ 404563 h 797220"/>
              <a:gd name="connsiteX1175" fmla="*/ 1519944 w 2042525"/>
              <a:gd name="connsiteY1175" fmla="*/ 405568 h 797220"/>
              <a:gd name="connsiteX1176" fmla="*/ 1518801 w 2042525"/>
              <a:gd name="connsiteY1176" fmla="*/ 405317 h 797220"/>
              <a:gd name="connsiteX1177" fmla="*/ 1518115 w 2042525"/>
              <a:gd name="connsiteY1177" fmla="*/ 403558 h 797220"/>
              <a:gd name="connsiteX1178" fmla="*/ 1516285 w 2042525"/>
              <a:gd name="connsiteY1178" fmla="*/ 401297 h 797220"/>
              <a:gd name="connsiteX1179" fmla="*/ 1511711 w 2042525"/>
              <a:gd name="connsiteY1179" fmla="*/ 401046 h 797220"/>
              <a:gd name="connsiteX1180" fmla="*/ 1509882 w 2042525"/>
              <a:gd name="connsiteY1180" fmla="*/ 402302 h 797220"/>
              <a:gd name="connsiteX1181" fmla="*/ 1509882 w 2042525"/>
              <a:gd name="connsiteY1181" fmla="*/ 404312 h 797220"/>
              <a:gd name="connsiteX1182" fmla="*/ 1505994 w 2042525"/>
              <a:gd name="connsiteY1182" fmla="*/ 405066 h 797220"/>
              <a:gd name="connsiteX1183" fmla="*/ 1492729 w 2042525"/>
              <a:gd name="connsiteY1183" fmla="*/ 399036 h 797220"/>
              <a:gd name="connsiteX1184" fmla="*/ 1491585 w 2042525"/>
              <a:gd name="connsiteY1184" fmla="*/ 400041 h 797220"/>
              <a:gd name="connsiteX1185" fmla="*/ 1491357 w 2042525"/>
              <a:gd name="connsiteY1185" fmla="*/ 405317 h 797220"/>
              <a:gd name="connsiteX1186" fmla="*/ 1490671 w 2042525"/>
              <a:gd name="connsiteY1186" fmla="*/ 406573 h 797220"/>
              <a:gd name="connsiteX1187" fmla="*/ 1488155 w 2042525"/>
              <a:gd name="connsiteY1187" fmla="*/ 407075 h 797220"/>
              <a:gd name="connsiteX1188" fmla="*/ 1486554 w 2042525"/>
              <a:gd name="connsiteY1188" fmla="*/ 406824 h 797220"/>
              <a:gd name="connsiteX1189" fmla="*/ 1485411 w 2042525"/>
              <a:gd name="connsiteY1189" fmla="*/ 404563 h 797220"/>
              <a:gd name="connsiteX1190" fmla="*/ 1485411 w 2042525"/>
              <a:gd name="connsiteY1190" fmla="*/ 401549 h 797220"/>
              <a:gd name="connsiteX1191" fmla="*/ 1483810 w 2042525"/>
              <a:gd name="connsiteY1191" fmla="*/ 401549 h 797220"/>
              <a:gd name="connsiteX1192" fmla="*/ 1480837 w 2042525"/>
              <a:gd name="connsiteY1192" fmla="*/ 400544 h 797220"/>
              <a:gd name="connsiteX1193" fmla="*/ 1478321 w 2042525"/>
              <a:gd name="connsiteY1193" fmla="*/ 401046 h 797220"/>
              <a:gd name="connsiteX1194" fmla="*/ 1476491 w 2042525"/>
              <a:gd name="connsiteY1194" fmla="*/ 400293 h 797220"/>
              <a:gd name="connsiteX1195" fmla="*/ 1471917 w 2042525"/>
              <a:gd name="connsiteY1195" fmla="*/ 401046 h 797220"/>
              <a:gd name="connsiteX1196" fmla="*/ 1463684 w 2042525"/>
              <a:gd name="connsiteY1196" fmla="*/ 401046 h 797220"/>
              <a:gd name="connsiteX1197" fmla="*/ 1451105 w 2042525"/>
              <a:gd name="connsiteY1197" fmla="*/ 402302 h 797220"/>
              <a:gd name="connsiteX1198" fmla="*/ 1444473 w 2042525"/>
              <a:gd name="connsiteY1198" fmla="*/ 405819 h 797220"/>
              <a:gd name="connsiteX1199" fmla="*/ 1440357 w 2042525"/>
              <a:gd name="connsiteY1199" fmla="*/ 409336 h 797220"/>
              <a:gd name="connsiteX1200" fmla="*/ 1436240 w 2042525"/>
              <a:gd name="connsiteY1200" fmla="*/ 413356 h 797220"/>
              <a:gd name="connsiteX1201" fmla="*/ 1433953 w 2042525"/>
              <a:gd name="connsiteY1201" fmla="*/ 417878 h 797220"/>
              <a:gd name="connsiteX1202" fmla="*/ 1431209 w 2042525"/>
              <a:gd name="connsiteY1202" fmla="*/ 422149 h 797220"/>
              <a:gd name="connsiteX1203" fmla="*/ 1422289 w 2042525"/>
              <a:gd name="connsiteY1203" fmla="*/ 430188 h 797220"/>
              <a:gd name="connsiteX1204" fmla="*/ 1418859 w 2042525"/>
              <a:gd name="connsiteY1204" fmla="*/ 435212 h 797220"/>
              <a:gd name="connsiteX1205" fmla="*/ 1418173 w 2042525"/>
              <a:gd name="connsiteY1205" fmla="*/ 438980 h 797220"/>
              <a:gd name="connsiteX1206" fmla="*/ 1416343 w 2042525"/>
              <a:gd name="connsiteY1206" fmla="*/ 443251 h 797220"/>
              <a:gd name="connsiteX1207" fmla="*/ 1413827 w 2042525"/>
              <a:gd name="connsiteY1207" fmla="*/ 444758 h 797220"/>
              <a:gd name="connsiteX1208" fmla="*/ 1410854 w 2042525"/>
              <a:gd name="connsiteY1208" fmla="*/ 447522 h 797220"/>
              <a:gd name="connsiteX1209" fmla="*/ 1410168 w 2042525"/>
              <a:gd name="connsiteY1209" fmla="*/ 447271 h 797220"/>
              <a:gd name="connsiteX1210" fmla="*/ 1408338 w 2042525"/>
              <a:gd name="connsiteY1210" fmla="*/ 451290 h 797220"/>
              <a:gd name="connsiteX1211" fmla="*/ 1404222 w 2042525"/>
              <a:gd name="connsiteY1211" fmla="*/ 456315 h 797220"/>
              <a:gd name="connsiteX1212" fmla="*/ 1401935 w 2042525"/>
              <a:gd name="connsiteY1212" fmla="*/ 455812 h 797220"/>
              <a:gd name="connsiteX1213" fmla="*/ 1398276 w 2042525"/>
              <a:gd name="connsiteY1213" fmla="*/ 461841 h 797220"/>
              <a:gd name="connsiteX1214" fmla="*/ 1394845 w 2042525"/>
              <a:gd name="connsiteY1214" fmla="*/ 465107 h 797220"/>
              <a:gd name="connsiteX1215" fmla="*/ 1393473 w 2042525"/>
              <a:gd name="connsiteY1215" fmla="*/ 468624 h 797220"/>
              <a:gd name="connsiteX1216" fmla="*/ 1392101 w 2042525"/>
              <a:gd name="connsiteY1216" fmla="*/ 468122 h 797220"/>
              <a:gd name="connsiteX1217" fmla="*/ 1391186 w 2042525"/>
              <a:gd name="connsiteY1217" fmla="*/ 470132 h 797220"/>
              <a:gd name="connsiteX1218" fmla="*/ 1389585 w 2042525"/>
              <a:gd name="connsiteY1218" fmla="*/ 472644 h 797220"/>
              <a:gd name="connsiteX1219" fmla="*/ 1388213 w 2042525"/>
              <a:gd name="connsiteY1219" fmla="*/ 474151 h 797220"/>
              <a:gd name="connsiteX1220" fmla="*/ 1387984 w 2042525"/>
              <a:gd name="connsiteY1220" fmla="*/ 476161 h 797220"/>
              <a:gd name="connsiteX1221" fmla="*/ 1387069 w 2042525"/>
              <a:gd name="connsiteY1221" fmla="*/ 478422 h 797220"/>
              <a:gd name="connsiteX1222" fmla="*/ 1385011 w 2042525"/>
              <a:gd name="connsiteY1222" fmla="*/ 479929 h 797220"/>
              <a:gd name="connsiteX1223" fmla="*/ 1382953 w 2042525"/>
              <a:gd name="connsiteY1223" fmla="*/ 484702 h 797220"/>
              <a:gd name="connsiteX1224" fmla="*/ 1371975 w 2042525"/>
              <a:gd name="connsiteY1224" fmla="*/ 496007 h 797220"/>
              <a:gd name="connsiteX1225" fmla="*/ 1369688 w 2042525"/>
              <a:gd name="connsiteY1225" fmla="*/ 497766 h 797220"/>
              <a:gd name="connsiteX1226" fmla="*/ 1368316 w 2042525"/>
              <a:gd name="connsiteY1226" fmla="*/ 498268 h 797220"/>
              <a:gd name="connsiteX1227" fmla="*/ 1366944 w 2042525"/>
              <a:gd name="connsiteY1227" fmla="*/ 499776 h 797220"/>
              <a:gd name="connsiteX1228" fmla="*/ 1364885 w 2042525"/>
              <a:gd name="connsiteY1228" fmla="*/ 503795 h 797220"/>
              <a:gd name="connsiteX1229" fmla="*/ 1360769 w 2042525"/>
              <a:gd name="connsiteY1229" fmla="*/ 507312 h 797220"/>
              <a:gd name="connsiteX1230" fmla="*/ 1358939 w 2042525"/>
              <a:gd name="connsiteY1230" fmla="*/ 508317 h 797220"/>
              <a:gd name="connsiteX1231" fmla="*/ 1352764 w 2042525"/>
              <a:gd name="connsiteY1231" fmla="*/ 513844 h 797220"/>
              <a:gd name="connsiteX1232" fmla="*/ 1351621 w 2042525"/>
              <a:gd name="connsiteY1232" fmla="*/ 517361 h 797220"/>
              <a:gd name="connsiteX1233" fmla="*/ 1351621 w 2042525"/>
              <a:gd name="connsiteY1233" fmla="*/ 518868 h 797220"/>
              <a:gd name="connsiteX1234" fmla="*/ 1355966 w 2042525"/>
              <a:gd name="connsiteY1234" fmla="*/ 521129 h 797220"/>
              <a:gd name="connsiteX1235" fmla="*/ 1358253 w 2042525"/>
              <a:gd name="connsiteY1235" fmla="*/ 523139 h 797220"/>
              <a:gd name="connsiteX1236" fmla="*/ 1363513 w 2042525"/>
              <a:gd name="connsiteY1236" fmla="*/ 522888 h 797220"/>
              <a:gd name="connsiteX1237" fmla="*/ 1368773 w 2042525"/>
              <a:gd name="connsiteY1237" fmla="*/ 521381 h 797220"/>
              <a:gd name="connsiteX1238" fmla="*/ 1371060 w 2042525"/>
              <a:gd name="connsiteY1238" fmla="*/ 521883 h 797220"/>
              <a:gd name="connsiteX1239" fmla="*/ 1371518 w 2042525"/>
              <a:gd name="connsiteY1239" fmla="*/ 524144 h 797220"/>
              <a:gd name="connsiteX1240" fmla="*/ 1371289 w 2042525"/>
              <a:gd name="connsiteY1240" fmla="*/ 527410 h 797220"/>
              <a:gd name="connsiteX1241" fmla="*/ 1371518 w 2042525"/>
              <a:gd name="connsiteY1241" fmla="*/ 528415 h 797220"/>
              <a:gd name="connsiteX1242" fmla="*/ 1371289 w 2042525"/>
              <a:gd name="connsiteY1242" fmla="*/ 530927 h 797220"/>
              <a:gd name="connsiteX1243" fmla="*/ 1371060 w 2042525"/>
              <a:gd name="connsiteY1243" fmla="*/ 533690 h 797220"/>
              <a:gd name="connsiteX1244" fmla="*/ 1370603 w 2042525"/>
              <a:gd name="connsiteY1244" fmla="*/ 536454 h 797220"/>
              <a:gd name="connsiteX1245" fmla="*/ 1370832 w 2042525"/>
              <a:gd name="connsiteY1245" fmla="*/ 540976 h 797220"/>
              <a:gd name="connsiteX1246" fmla="*/ 1371289 w 2042525"/>
              <a:gd name="connsiteY1246" fmla="*/ 541729 h 797220"/>
              <a:gd name="connsiteX1247" fmla="*/ 1372432 w 2042525"/>
              <a:gd name="connsiteY1247" fmla="*/ 539720 h 797220"/>
              <a:gd name="connsiteX1248" fmla="*/ 1374491 w 2042525"/>
              <a:gd name="connsiteY1248" fmla="*/ 539720 h 797220"/>
              <a:gd name="connsiteX1249" fmla="*/ 1376320 w 2042525"/>
              <a:gd name="connsiteY1249" fmla="*/ 537459 h 797220"/>
              <a:gd name="connsiteX1250" fmla="*/ 1377006 w 2042525"/>
              <a:gd name="connsiteY1250" fmla="*/ 535449 h 797220"/>
              <a:gd name="connsiteX1251" fmla="*/ 1375634 w 2042525"/>
              <a:gd name="connsiteY1251" fmla="*/ 533439 h 797220"/>
              <a:gd name="connsiteX1252" fmla="*/ 1376320 w 2042525"/>
              <a:gd name="connsiteY1252" fmla="*/ 531178 h 797220"/>
              <a:gd name="connsiteX1253" fmla="*/ 1378607 w 2042525"/>
              <a:gd name="connsiteY1253" fmla="*/ 529671 h 797220"/>
              <a:gd name="connsiteX1254" fmla="*/ 1382267 w 2042525"/>
              <a:gd name="connsiteY1254" fmla="*/ 529420 h 797220"/>
              <a:gd name="connsiteX1255" fmla="*/ 1382038 w 2042525"/>
              <a:gd name="connsiteY1255" fmla="*/ 530676 h 797220"/>
              <a:gd name="connsiteX1256" fmla="*/ 1379980 w 2042525"/>
              <a:gd name="connsiteY1256" fmla="*/ 532937 h 797220"/>
              <a:gd name="connsiteX1257" fmla="*/ 1378607 w 2042525"/>
              <a:gd name="connsiteY1257" fmla="*/ 533690 h 797220"/>
              <a:gd name="connsiteX1258" fmla="*/ 1379751 w 2042525"/>
              <a:gd name="connsiteY1258" fmla="*/ 536203 h 797220"/>
              <a:gd name="connsiteX1259" fmla="*/ 1382038 w 2042525"/>
              <a:gd name="connsiteY1259" fmla="*/ 537459 h 797220"/>
              <a:gd name="connsiteX1260" fmla="*/ 1382495 w 2042525"/>
              <a:gd name="connsiteY1260" fmla="*/ 539217 h 797220"/>
              <a:gd name="connsiteX1261" fmla="*/ 1380894 w 2042525"/>
              <a:gd name="connsiteY1261" fmla="*/ 541981 h 797220"/>
              <a:gd name="connsiteX1262" fmla="*/ 1379522 w 2042525"/>
              <a:gd name="connsiteY1262" fmla="*/ 543739 h 797220"/>
              <a:gd name="connsiteX1263" fmla="*/ 1377464 w 2042525"/>
              <a:gd name="connsiteY1263" fmla="*/ 544744 h 797220"/>
              <a:gd name="connsiteX1264" fmla="*/ 1377464 w 2042525"/>
              <a:gd name="connsiteY1264" fmla="*/ 546000 h 797220"/>
              <a:gd name="connsiteX1265" fmla="*/ 1380894 w 2042525"/>
              <a:gd name="connsiteY1265" fmla="*/ 546251 h 797220"/>
              <a:gd name="connsiteX1266" fmla="*/ 1385468 w 2042525"/>
              <a:gd name="connsiteY1266" fmla="*/ 544995 h 797220"/>
              <a:gd name="connsiteX1267" fmla="*/ 1388441 w 2042525"/>
              <a:gd name="connsiteY1267" fmla="*/ 543237 h 797220"/>
              <a:gd name="connsiteX1268" fmla="*/ 1392787 w 2042525"/>
              <a:gd name="connsiteY1268" fmla="*/ 537710 h 797220"/>
              <a:gd name="connsiteX1269" fmla="*/ 1393930 w 2042525"/>
              <a:gd name="connsiteY1269" fmla="*/ 540222 h 797220"/>
              <a:gd name="connsiteX1270" fmla="*/ 1391872 w 2042525"/>
              <a:gd name="connsiteY1270" fmla="*/ 543739 h 797220"/>
              <a:gd name="connsiteX1271" fmla="*/ 1390957 w 2042525"/>
              <a:gd name="connsiteY1271" fmla="*/ 547507 h 797220"/>
              <a:gd name="connsiteX1272" fmla="*/ 1393473 w 2042525"/>
              <a:gd name="connsiteY1272" fmla="*/ 546000 h 797220"/>
              <a:gd name="connsiteX1273" fmla="*/ 1395303 w 2042525"/>
              <a:gd name="connsiteY1273" fmla="*/ 540725 h 797220"/>
              <a:gd name="connsiteX1274" fmla="*/ 1395760 w 2042525"/>
              <a:gd name="connsiteY1274" fmla="*/ 536705 h 797220"/>
              <a:gd name="connsiteX1275" fmla="*/ 1396446 w 2042525"/>
              <a:gd name="connsiteY1275" fmla="*/ 534695 h 797220"/>
              <a:gd name="connsiteX1276" fmla="*/ 1395760 w 2042525"/>
              <a:gd name="connsiteY1276" fmla="*/ 534193 h 797220"/>
              <a:gd name="connsiteX1277" fmla="*/ 1395760 w 2042525"/>
              <a:gd name="connsiteY1277" fmla="*/ 529420 h 797220"/>
              <a:gd name="connsiteX1278" fmla="*/ 1400563 w 2042525"/>
              <a:gd name="connsiteY1278" fmla="*/ 531429 h 797220"/>
              <a:gd name="connsiteX1279" fmla="*/ 1403078 w 2042525"/>
              <a:gd name="connsiteY1279" fmla="*/ 531429 h 797220"/>
              <a:gd name="connsiteX1280" fmla="*/ 1406509 w 2042525"/>
              <a:gd name="connsiteY1280" fmla="*/ 529922 h 797220"/>
              <a:gd name="connsiteX1281" fmla="*/ 1408338 w 2042525"/>
              <a:gd name="connsiteY1281" fmla="*/ 529922 h 797220"/>
              <a:gd name="connsiteX1282" fmla="*/ 1409025 w 2042525"/>
              <a:gd name="connsiteY1282" fmla="*/ 529922 h 797220"/>
              <a:gd name="connsiteX1283" fmla="*/ 1409025 w 2042525"/>
              <a:gd name="connsiteY1283" fmla="*/ 531178 h 797220"/>
              <a:gd name="connsiteX1284" fmla="*/ 1409482 w 2042525"/>
              <a:gd name="connsiteY1284" fmla="*/ 532434 h 797220"/>
              <a:gd name="connsiteX1285" fmla="*/ 1411769 w 2042525"/>
              <a:gd name="connsiteY1285" fmla="*/ 533439 h 797220"/>
              <a:gd name="connsiteX1286" fmla="*/ 1413827 w 2042525"/>
              <a:gd name="connsiteY1286" fmla="*/ 535198 h 797220"/>
              <a:gd name="connsiteX1287" fmla="*/ 1415428 w 2042525"/>
              <a:gd name="connsiteY1287" fmla="*/ 536956 h 797220"/>
              <a:gd name="connsiteX1288" fmla="*/ 1415428 w 2042525"/>
              <a:gd name="connsiteY1288" fmla="*/ 540473 h 797220"/>
              <a:gd name="connsiteX1289" fmla="*/ 1416114 w 2042525"/>
              <a:gd name="connsiteY1289" fmla="*/ 541729 h 797220"/>
              <a:gd name="connsiteX1290" fmla="*/ 1418630 w 2042525"/>
              <a:gd name="connsiteY1290" fmla="*/ 543739 h 797220"/>
              <a:gd name="connsiteX1291" fmla="*/ 1421374 w 2042525"/>
              <a:gd name="connsiteY1291" fmla="*/ 547005 h 797220"/>
              <a:gd name="connsiteX1292" fmla="*/ 1427321 w 2042525"/>
              <a:gd name="connsiteY1292" fmla="*/ 551527 h 797220"/>
              <a:gd name="connsiteX1293" fmla="*/ 1428921 w 2042525"/>
              <a:gd name="connsiteY1293" fmla="*/ 552281 h 797220"/>
              <a:gd name="connsiteX1294" fmla="*/ 1429150 w 2042525"/>
              <a:gd name="connsiteY1294" fmla="*/ 555044 h 797220"/>
              <a:gd name="connsiteX1295" fmla="*/ 1427321 w 2042525"/>
              <a:gd name="connsiteY1295" fmla="*/ 557807 h 797220"/>
              <a:gd name="connsiteX1296" fmla="*/ 1426406 w 2042525"/>
              <a:gd name="connsiteY1296" fmla="*/ 558561 h 797220"/>
              <a:gd name="connsiteX1297" fmla="*/ 1422289 w 2042525"/>
              <a:gd name="connsiteY1297" fmla="*/ 555546 h 797220"/>
              <a:gd name="connsiteX1298" fmla="*/ 1420002 w 2042525"/>
              <a:gd name="connsiteY1298" fmla="*/ 555798 h 797220"/>
              <a:gd name="connsiteX1299" fmla="*/ 1417944 w 2042525"/>
              <a:gd name="connsiteY1299" fmla="*/ 555546 h 797220"/>
              <a:gd name="connsiteX1300" fmla="*/ 1415199 w 2042525"/>
              <a:gd name="connsiteY1300" fmla="*/ 553034 h 797220"/>
              <a:gd name="connsiteX1301" fmla="*/ 1411998 w 2042525"/>
              <a:gd name="connsiteY1301" fmla="*/ 553034 h 797220"/>
              <a:gd name="connsiteX1302" fmla="*/ 1410625 w 2042525"/>
              <a:gd name="connsiteY1302" fmla="*/ 554542 h 797220"/>
              <a:gd name="connsiteX1303" fmla="*/ 1412455 w 2042525"/>
              <a:gd name="connsiteY1303" fmla="*/ 554290 h 797220"/>
              <a:gd name="connsiteX1304" fmla="*/ 1415657 w 2042525"/>
              <a:gd name="connsiteY1304" fmla="*/ 555546 h 797220"/>
              <a:gd name="connsiteX1305" fmla="*/ 1418630 w 2042525"/>
              <a:gd name="connsiteY1305" fmla="*/ 557807 h 797220"/>
              <a:gd name="connsiteX1306" fmla="*/ 1421146 w 2042525"/>
              <a:gd name="connsiteY1306" fmla="*/ 557305 h 797220"/>
              <a:gd name="connsiteX1307" fmla="*/ 1423661 w 2042525"/>
              <a:gd name="connsiteY1307" fmla="*/ 559817 h 797220"/>
              <a:gd name="connsiteX1308" fmla="*/ 1425948 w 2042525"/>
              <a:gd name="connsiteY1308" fmla="*/ 561325 h 797220"/>
              <a:gd name="connsiteX1309" fmla="*/ 1426634 w 2042525"/>
              <a:gd name="connsiteY1309" fmla="*/ 564590 h 797220"/>
              <a:gd name="connsiteX1310" fmla="*/ 1427321 w 2042525"/>
              <a:gd name="connsiteY1310" fmla="*/ 567856 h 797220"/>
              <a:gd name="connsiteX1311" fmla="*/ 1425491 w 2042525"/>
              <a:gd name="connsiteY1311" fmla="*/ 572629 h 797220"/>
              <a:gd name="connsiteX1312" fmla="*/ 1430065 w 2042525"/>
              <a:gd name="connsiteY1312" fmla="*/ 577905 h 797220"/>
              <a:gd name="connsiteX1313" fmla="*/ 1428921 w 2042525"/>
              <a:gd name="connsiteY1313" fmla="*/ 580920 h 797220"/>
              <a:gd name="connsiteX1314" fmla="*/ 1428693 w 2042525"/>
              <a:gd name="connsiteY1314" fmla="*/ 583432 h 797220"/>
              <a:gd name="connsiteX1315" fmla="*/ 1427321 w 2042525"/>
              <a:gd name="connsiteY1315" fmla="*/ 585442 h 797220"/>
              <a:gd name="connsiteX1316" fmla="*/ 1426177 w 2042525"/>
              <a:gd name="connsiteY1316" fmla="*/ 587954 h 797220"/>
              <a:gd name="connsiteX1317" fmla="*/ 1424347 w 2042525"/>
              <a:gd name="connsiteY1317" fmla="*/ 589210 h 797220"/>
              <a:gd name="connsiteX1318" fmla="*/ 1421603 w 2042525"/>
              <a:gd name="connsiteY1318" fmla="*/ 594234 h 797220"/>
              <a:gd name="connsiteX1319" fmla="*/ 1422289 w 2042525"/>
              <a:gd name="connsiteY1319" fmla="*/ 595742 h 797220"/>
              <a:gd name="connsiteX1320" fmla="*/ 1421146 w 2042525"/>
              <a:gd name="connsiteY1320" fmla="*/ 596495 h 797220"/>
              <a:gd name="connsiteX1321" fmla="*/ 1421146 w 2042525"/>
              <a:gd name="connsiteY1321" fmla="*/ 598254 h 797220"/>
              <a:gd name="connsiteX1322" fmla="*/ 1420002 w 2042525"/>
              <a:gd name="connsiteY1322" fmla="*/ 598505 h 797220"/>
              <a:gd name="connsiteX1323" fmla="*/ 1419773 w 2042525"/>
              <a:gd name="connsiteY1323" fmla="*/ 603781 h 797220"/>
              <a:gd name="connsiteX1324" fmla="*/ 1419087 w 2042525"/>
              <a:gd name="connsiteY1324" fmla="*/ 607047 h 797220"/>
              <a:gd name="connsiteX1325" fmla="*/ 1417715 w 2042525"/>
              <a:gd name="connsiteY1325" fmla="*/ 609559 h 797220"/>
              <a:gd name="connsiteX1326" fmla="*/ 1417715 w 2042525"/>
              <a:gd name="connsiteY1326" fmla="*/ 614834 h 797220"/>
              <a:gd name="connsiteX1327" fmla="*/ 1419087 w 2042525"/>
              <a:gd name="connsiteY1327" fmla="*/ 621869 h 797220"/>
              <a:gd name="connsiteX1328" fmla="*/ 1420002 w 2042525"/>
              <a:gd name="connsiteY1328" fmla="*/ 622873 h 797220"/>
              <a:gd name="connsiteX1329" fmla="*/ 1420231 w 2042525"/>
              <a:gd name="connsiteY1329" fmla="*/ 624381 h 797220"/>
              <a:gd name="connsiteX1330" fmla="*/ 1418173 w 2042525"/>
              <a:gd name="connsiteY1330" fmla="*/ 627144 h 797220"/>
              <a:gd name="connsiteX1331" fmla="*/ 1419087 w 2042525"/>
              <a:gd name="connsiteY1331" fmla="*/ 635686 h 797220"/>
              <a:gd name="connsiteX1332" fmla="*/ 1418859 w 2042525"/>
              <a:gd name="connsiteY1332" fmla="*/ 638198 h 797220"/>
              <a:gd name="connsiteX1333" fmla="*/ 1416800 w 2042525"/>
              <a:gd name="connsiteY1333" fmla="*/ 642971 h 797220"/>
              <a:gd name="connsiteX1334" fmla="*/ 1416343 w 2042525"/>
              <a:gd name="connsiteY1334" fmla="*/ 645986 h 797220"/>
              <a:gd name="connsiteX1335" fmla="*/ 1416572 w 2042525"/>
              <a:gd name="connsiteY1335" fmla="*/ 648498 h 797220"/>
              <a:gd name="connsiteX1336" fmla="*/ 1416114 w 2042525"/>
              <a:gd name="connsiteY1336" fmla="*/ 651513 h 797220"/>
              <a:gd name="connsiteX1337" fmla="*/ 1415199 w 2042525"/>
              <a:gd name="connsiteY1337" fmla="*/ 657793 h 797220"/>
              <a:gd name="connsiteX1338" fmla="*/ 1413141 w 2042525"/>
              <a:gd name="connsiteY1338" fmla="*/ 659803 h 797220"/>
              <a:gd name="connsiteX1339" fmla="*/ 1411540 w 2042525"/>
              <a:gd name="connsiteY1339" fmla="*/ 660808 h 797220"/>
              <a:gd name="connsiteX1340" fmla="*/ 1410854 w 2042525"/>
              <a:gd name="connsiteY1340" fmla="*/ 662315 h 797220"/>
              <a:gd name="connsiteX1341" fmla="*/ 1408796 w 2042525"/>
              <a:gd name="connsiteY1341" fmla="*/ 665330 h 797220"/>
              <a:gd name="connsiteX1342" fmla="*/ 1404222 w 2042525"/>
              <a:gd name="connsiteY1342" fmla="*/ 670856 h 797220"/>
              <a:gd name="connsiteX1343" fmla="*/ 1400334 w 2042525"/>
              <a:gd name="connsiteY1343" fmla="*/ 678393 h 797220"/>
              <a:gd name="connsiteX1344" fmla="*/ 1395531 w 2042525"/>
              <a:gd name="connsiteY1344" fmla="*/ 684674 h 797220"/>
              <a:gd name="connsiteX1345" fmla="*/ 1393930 w 2042525"/>
              <a:gd name="connsiteY1345" fmla="*/ 688191 h 797220"/>
              <a:gd name="connsiteX1346" fmla="*/ 1391186 w 2042525"/>
              <a:gd name="connsiteY1346" fmla="*/ 697235 h 797220"/>
              <a:gd name="connsiteX1347" fmla="*/ 1387984 w 2042525"/>
              <a:gd name="connsiteY1347" fmla="*/ 704269 h 797220"/>
              <a:gd name="connsiteX1348" fmla="*/ 1387298 w 2042525"/>
              <a:gd name="connsiteY1348" fmla="*/ 705274 h 797220"/>
              <a:gd name="connsiteX1349" fmla="*/ 1384782 w 2042525"/>
              <a:gd name="connsiteY1349" fmla="*/ 707786 h 797220"/>
              <a:gd name="connsiteX1350" fmla="*/ 1383639 w 2042525"/>
              <a:gd name="connsiteY1350" fmla="*/ 711052 h 797220"/>
              <a:gd name="connsiteX1351" fmla="*/ 1372204 w 2042525"/>
              <a:gd name="connsiteY1351" fmla="*/ 724618 h 797220"/>
              <a:gd name="connsiteX1352" fmla="*/ 1369688 w 2042525"/>
              <a:gd name="connsiteY1352" fmla="*/ 728888 h 797220"/>
              <a:gd name="connsiteX1353" fmla="*/ 1368087 w 2042525"/>
              <a:gd name="connsiteY1353" fmla="*/ 730898 h 797220"/>
              <a:gd name="connsiteX1354" fmla="*/ 1364885 w 2042525"/>
              <a:gd name="connsiteY1354" fmla="*/ 736676 h 797220"/>
              <a:gd name="connsiteX1355" fmla="*/ 1362370 w 2042525"/>
              <a:gd name="connsiteY1355" fmla="*/ 738183 h 797220"/>
              <a:gd name="connsiteX1356" fmla="*/ 1360083 w 2042525"/>
              <a:gd name="connsiteY1356" fmla="*/ 740696 h 797220"/>
              <a:gd name="connsiteX1357" fmla="*/ 1358482 w 2042525"/>
              <a:gd name="connsiteY1357" fmla="*/ 743459 h 797220"/>
              <a:gd name="connsiteX1358" fmla="*/ 1358253 w 2042525"/>
              <a:gd name="connsiteY1358" fmla="*/ 745720 h 797220"/>
              <a:gd name="connsiteX1359" fmla="*/ 1355051 w 2042525"/>
              <a:gd name="connsiteY1359" fmla="*/ 750493 h 797220"/>
              <a:gd name="connsiteX1360" fmla="*/ 1352993 w 2042525"/>
              <a:gd name="connsiteY1360" fmla="*/ 754010 h 797220"/>
              <a:gd name="connsiteX1361" fmla="*/ 1350020 w 2042525"/>
              <a:gd name="connsiteY1361" fmla="*/ 757779 h 797220"/>
              <a:gd name="connsiteX1362" fmla="*/ 1340186 w 2042525"/>
              <a:gd name="connsiteY1362" fmla="*/ 765064 h 797220"/>
              <a:gd name="connsiteX1363" fmla="*/ 1336984 w 2042525"/>
              <a:gd name="connsiteY1363" fmla="*/ 767827 h 797220"/>
              <a:gd name="connsiteX1364" fmla="*/ 1334468 w 2042525"/>
              <a:gd name="connsiteY1364" fmla="*/ 769335 h 797220"/>
              <a:gd name="connsiteX1365" fmla="*/ 1332867 w 2042525"/>
              <a:gd name="connsiteY1365" fmla="*/ 769335 h 797220"/>
              <a:gd name="connsiteX1366" fmla="*/ 1327836 w 2042525"/>
              <a:gd name="connsiteY1366" fmla="*/ 771345 h 797220"/>
              <a:gd name="connsiteX1367" fmla="*/ 1325091 w 2042525"/>
              <a:gd name="connsiteY1367" fmla="*/ 770591 h 797220"/>
              <a:gd name="connsiteX1368" fmla="*/ 1323491 w 2042525"/>
              <a:gd name="connsiteY1368" fmla="*/ 769837 h 797220"/>
              <a:gd name="connsiteX1369" fmla="*/ 1322804 w 2042525"/>
              <a:gd name="connsiteY1369" fmla="*/ 770088 h 797220"/>
              <a:gd name="connsiteX1370" fmla="*/ 1320517 w 2042525"/>
              <a:gd name="connsiteY1370" fmla="*/ 768581 h 797220"/>
              <a:gd name="connsiteX1371" fmla="*/ 1318230 w 2042525"/>
              <a:gd name="connsiteY1371" fmla="*/ 767827 h 797220"/>
              <a:gd name="connsiteX1372" fmla="*/ 1316172 w 2042525"/>
              <a:gd name="connsiteY1372" fmla="*/ 767827 h 797220"/>
              <a:gd name="connsiteX1373" fmla="*/ 1315715 w 2042525"/>
              <a:gd name="connsiteY1373" fmla="*/ 767325 h 797220"/>
              <a:gd name="connsiteX1374" fmla="*/ 1315715 w 2042525"/>
              <a:gd name="connsiteY1374" fmla="*/ 764562 h 797220"/>
              <a:gd name="connsiteX1375" fmla="*/ 1315943 w 2042525"/>
              <a:gd name="connsiteY1375" fmla="*/ 762552 h 797220"/>
              <a:gd name="connsiteX1376" fmla="*/ 1315943 w 2042525"/>
              <a:gd name="connsiteY1376" fmla="*/ 760793 h 797220"/>
              <a:gd name="connsiteX1377" fmla="*/ 1314571 w 2042525"/>
              <a:gd name="connsiteY1377" fmla="*/ 761296 h 797220"/>
              <a:gd name="connsiteX1378" fmla="*/ 1311827 w 2042525"/>
              <a:gd name="connsiteY1378" fmla="*/ 763557 h 797220"/>
              <a:gd name="connsiteX1379" fmla="*/ 1310912 w 2042525"/>
              <a:gd name="connsiteY1379" fmla="*/ 762301 h 797220"/>
              <a:gd name="connsiteX1380" fmla="*/ 1312055 w 2042525"/>
              <a:gd name="connsiteY1380" fmla="*/ 759788 h 797220"/>
              <a:gd name="connsiteX1381" fmla="*/ 1310455 w 2042525"/>
              <a:gd name="connsiteY1381" fmla="*/ 759537 h 797220"/>
              <a:gd name="connsiteX1382" fmla="*/ 1309997 w 2042525"/>
              <a:gd name="connsiteY1382" fmla="*/ 757276 h 797220"/>
              <a:gd name="connsiteX1383" fmla="*/ 1308396 w 2042525"/>
              <a:gd name="connsiteY1383" fmla="*/ 763305 h 797220"/>
              <a:gd name="connsiteX1384" fmla="*/ 1305652 w 2042525"/>
              <a:gd name="connsiteY1384" fmla="*/ 766571 h 797220"/>
              <a:gd name="connsiteX1385" fmla="*/ 1304737 w 2042525"/>
              <a:gd name="connsiteY1385" fmla="*/ 768581 h 797220"/>
              <a:gd name="connsiteX1386" fmla="*/ 1303365 w 2042525"/>
              <a:gd name="connsiteY1386" fmla="*/ 770088 h 797220"/>
              <a:gd name="connsiteX1387" fmla="*/ 1301993 w 2042525"/>
              <a:gd name="connsiteY1387" fmla="*/ 772601 h 797220"/>
              <a:gd name="connsiteX1388" fmla="*/ 1297419 w 2042525"/>
              <a:gd name="connsiteY1388" fmla="*/ 772098 h 797220"/>
              <a:gd name="connsiteX1389" fmla="*/ 1295589 w 2042525"/>
              <a:gd name="connsiteY1389" fmla="*/ 772852 h 797220"/>
              <a:gd name="connsiteX1390" fmla="*/ 1296046 w 2042525"/>
              <a:gd name="connsiteY1390" fmla="*/ 774108 h 797220"/>
              <a:gd name="connsiteX1391" fmla="*/ 1296504 w 2042525"/>
              <a:gd name="connsiteY1391" fmla="*/ 775866 h 797220"/>
              <a:gd name="connsiteX1392" fmla="*/ 1294674 w 2042525"/>
              <a:gd name="connsiteY1392" fmla="*/ 776871 h 797220"/>
              <a:gd name="connsiteX1393" fmla="*/ 1293759 w 2042525"/>
              <a:gd name="connsiteY1393" fmla="*/ 774862 h 797220"/>
              <a:gd name="connsiteX1394" fmla="*/ 1293759 w 2042525"/>
              <a:gd name="connsiteY1394" fmla="*/ 773354 h 797220"/>
              <a:gd name="connsiteX1395" fmla="*/ 1293759 w 2042525"/>
              <a:gd name="connsiteY1395" fmla="*/ 768832 h 797220"/>
              <a:gd name="connsiteX1396" fmla="*/ 1298333 w 2042525"/>
              <a:gd name="connsiteY1396" fmla="*/ 764562 h 797220"/>
              <a:gd name="connsiteX1397" fmla="*/ 1301993 w 2042525"/>
              <a:gd name="connsiteY1397" fmla="*/ 758281 h 797220"/>
              <a:gd name="connsiteX1398" fmla="*/ 1301993 w 2042525"/>
              <a:gd name="connsiteY1398" fmla="*/ 743459 h 797220"/>
              <a:gd name="connsiteX1399" fmla="*/ 1300620 w 2042525"/>
              <a:gd name="connsiteY1399" fmla="*/ 736676 h 797220"/>
              <a:gd name="connsiteX1400" fmla="*/ 1298791 w 2042525"/>
              <a:gd name="connsiteY1400" fmla="*/ 733410 h 797220"/>
              <a:gd name="connsiteX1401" fmla="*/ 1307024 w 2042525"/>
              <a:gd name="connsiteY1401" fmla="*/ 724618 h 797220"/>
              <a:gd name="connsiteX1402" fmla="*/ 1309997 w 2042525"/>
              <a:gd name="connsiteY1402" fmla="*/ 722859 h 797220"/>
              <a:gd name="connsiteX1403" fmla="*/ 1321661 w 2042525"/>
              <a:gd name="connsiteY1403" fmla="*/ 725874 h 797220"/>
              <a:gd name="connsiteX1404" fmla="*/ 1322804 w 2042525"/>
              <a:gd name="connsiteY1404" fmla="*/ 726879 h 797220"/>
              <a:gd name="connsiteX1405" fmla="*/ 1325549 w 2042525"/>
              <a:gd name="connsiteY1405" fmla="*/ 724366 h 797220"/>
              <a:gd name="connsiteX1406" fmla="*/ 1326692 w 2042525"/>
              <a:gd name="connsiteY1406" fmla="*/ 719342 h 797220"/>
              <a:gd name="connsiteX1407" fmla="*/ 1329665 w 2042525"/>
              <a:gd name="connsiteY1407" fmla="*/ 714820 h 797220"/>
              <a:gd name="connsiteX1408" fmla="*/ 1334011 w 2042525"/>
              <a:gd name="connsiteY1408" fmla="*/ 705274 h 797220"/>
              <a:gd name="connsiteX1409" fmla="*/ 1335840 w 2042525"/>
              <a:gd name="connsiteY1409" fmla="*/ 694722 h 797220"/>
              <a:gd name="connsiteX1410" fmla="*/ 1339042 w 2042525"/>
              <a:gd name="connsiteY1410" fmla="*/ 686432 h 797220"/>
              <a:gd name="connsiteX1411" fmla="*/ 1339500 w 2042525"/>
              <a:gd name="connsiteY1411" fmla="*/ 681157 h 797220"/>
              <a:gd name="connsiteX1412" fmla="*/ 1342701 w 2042525"/>
              <a:gd name="connsiteY1412" fmla="*/ 677891 h 797220"/>
              <a:gd name="connsiteX1413" fmla="*/ 1345446 w 2042525"/>
              <a:gd name="connsiteY1413" fmla="*/ 675378 h 797220"/>
              <a:gd name="connsiteX1414" fmla="*/ 1346132 w 2042525"/>
              <a:gd name="connsiteY1414" fmla="*/ 670354 h 797220"/>
              <a:gd name="connsiteX1415" fmla="*/ 1344988 w 2042525"/>
              <a:gd name="connsiteY1415" fmla="*/ 666335 h 797220"/>
              <a:gd name="connsiteX1416" fmla="*/ 1344988 w 2042525"/>
              <a:gd name="connsiteY1416" fmla="*/ 661310 h 797220"/>
              <a:gd name="connsiteX1417" fmla="*/ 1346818 w 2042525"/>
              <a:gd name="connsiteY1417" fmla="*/ 658044 h 797220"/>
              <a:gd name="connsiteX1418" fmla="*/ 1346589 w 2042525"/>
              <a:gd name="connsiteY1418" fmla="*/ 657291 h 797220"/>
              <a:gd name="connsiteX1419" fmla="*/ 1339271 w 2042525"/>
              <a:gd name="connsiteY1419" fmla="*/ 659552 h 797220"/>
              <a:gd name="connsiteX1420" fmla="*/ 1331724 w 2042525"/>
              <a:gd name="connsiteY1420" fmla="*/ 664074 h 797220"/>
              <a:gd name="connsiteX1421" fmla="*/ 1327607 w 2042525"/>
              <a:gd name="connsiteY1421" fmla="*/ 664576 h 797220"/>
              <a:gd name="connsiteX1422" fmla="*/ 1319831 w 2042525"/>
              <a:gd name="connsiteY1422" fmla="*/ 670103 h 797220"/>
              <a:gd name="connsiteX1423" fmla="*/ 1312742 w 2042525"/>
              <a:gd name="connsiteY1423" fmla="*/ 673871 h 797220"/>
              <a:gd name="connsiteX1424" fmla="*/ 1308625 w 2042525"/>
              <a:gd name="connsiteY1424" fmla="*/ 674374 h 797220"/>
              <a:gd name="connsiteX1425" fmla="*/ 1304280 w 2042525"/>
              <a:gd name="connsiteY1425" fmla="*/ 672866 h 797220"/>
              <a:gd name="connsiteX1426" fmla="*/ 1299934 w 2042525"/>
              <a:gd name="connsiteY1426" fmla="*/ 673117 h 797220"/>
              <a:gd name="connsiteX1427" fmla="*/ 1298562 w 2042525"/>
              <a:gd name="connsiteY1427" fmla="*/ 669852 h 797220"/>
              <a:gd name="connsiteX1428" fmla="*/ 1296275 w 2042525"/>
              <a:gd name="connsiteY1428" fmla="*/ 665832 h 797220"/>
              <a:gd name="connsiteX1429" fmla="*/ 1296046 w 2042525"/>
              <a:gd name="connsiteY1429" fmla="*/ 661310 h 797220"/>
              <a:gd name="connsiteX1430" fmla="*/ 1296275 w 2042525"/>
              <a:gd name="connsiteY1430" fmla="*/ 657291 h 797220"/>
              <a:gd name="connsiteX1431" fmla="*/ 1294674 w 2042525"/>
              <a:gd name="connsiteY1431" fmla="*/ 655030 h 797220"/>
              <a:gd name="connsiteX1432" fmla="*/ 1294446 w 2042525"/>
              <a:gd name="connsiteY1432" fmla="*/ 651010 h 797220"/>
              <a:gd name="connsiteX1433" fmla="*/ 1293988 w 2042525"/>
              <a:gd name="connsiteY1433" fmla="*/ 651261 h 797220"/>
              <a:gd name="connsiteX1434" fmla="*/ 1293988 w 2042525"/>
              <a:gd name="connsiteY1434" fmla="*/ 650005 h 797220"/>
              <a:gd name="connsiteX1435" fmla="*/ 1293073 w 2042525"/>
              <a:gd name="connsiteY1435" fmla="*/ 648247 h 797220"/>
              <a:gd name="connsiteX1436" fmla="*/ 1290329 w 2042525"/>
              <a:gd name="connsiteY1436" fmla="*/ 647744 h 797220"/>
              <a:gd name="connsiteX1437" fmla="*/ 1286898 w 2042525"/>
              <a:gd name="connsiteY1437" fmla="*/ 645986 h 797220"/>
              <a:gd name="connsiteX1438" fmla="*/ 1279580 w 2042525"/>
              <a:gd name="connsiteY1438" fmla="*/ 638952 h 797220"/>
              <a:gd name="connsiteX1439" fmla="*/ 1275463 w 2042525"/>
              <a:gd name="connsiteY1439" fmla="*/ 636691 h 797220"/>
              <a:gd name="connsiteX1440" fmla="*/ 1271118 w 2042525"/>
              <a:gd name="connsiteY1440" fmla="*/ 636188 h 797220"/>
              <a:gd name="connsiteX1441" fmla="*/ 1267459 w 2042525"/>
              <a:gd name="connsiteY1441" fmla="*/ 634178 h 797220"/>
              <a:gd name="connsiteX1442" fmla="*/ 1262656 w 2042525"/>
              <a:gd name="connsiteY1442" fmla="*/ 636188 h 797220"/>
              <a:gd name="connsiteX1443" fmla="*/ 1257396 w 2042525"/>
              <a:gd name="connsiteY1443" fmla="*/ 635434 h 797220"/>
              <a:gd name="connsiteX1444" fmla="*/ 1254423 w 2042525"/>
              <a:gd name="connsiteY1444" fmla="*/ 632671 h 797220"/>
              <a:gd name="connsiteX1445" fmla="*/ 1254423 w 2042525"/>
              <a:gd name="connsiteY1445" fmla="*/ 627395 h 797220"/>
              <a:gd name="connsiteX1446" fmla="*/ 1253966 w 2042525"/>
              <a:gd name="connsiteY1446" fmla="*/ 622873 h 797220"/>
              <a:gd name="connsiteX1447" fmla="*/ 1253737 w 2042525"/>
              <a:gd name="connsiteY1447" fmla="*/ 622622 h 797220"/>
              <a:gd name="connsiteX1448" fmla="*/ 1253966 w 2042525"/>
              <a:gd name="connsiteY1448" fmla="*/ 621366 h 797220"/>
              <a:gd name="connsiteX1449" fmla="*/ 1251907 w 2042525"/>
              <a:gd name="connsiteY1449" fmla="*/ 616593 h 797220"/>
              <a:gd name="connsiteX1450" fmla="*/ 1250535 w 2042525"/>
              <a:gd name="connsiteY1450" fmla="*/ 606293 h 797220"/>
              <a:gd name="connsiteX1451" fmla="*/ 1245732 w 2042525"/>
              <a:gd name="connsiteY1451" fmla="*/ 596244 h 797220"/>
              <a:gd name="connsiteX1452" fmla="*/ 1244589 w 2042525"/>
              <a:gd name="connsiteY1452" fmla="*/ 591973 h 797220"/>
              <a:gd name="connsiteX1453" fmla="*/ 1242759 w 2042525"/>
              <a:gd name="connsiteY1453" fmla="*/ 587703 h 797220"/>
              <a:gd name="connsiteX1454" fmla="*/ 1242073 w 2042525"/>
              <a:gd name="connsiteY1454" fmla="*/ 582427 h 797220"/>
              <a:gd name="connsiteX1455" fmla="*/ 1240930 w 2042525"/>
              <a:gd name="connsiteY1455" fmla="*/ 578659 h 797220"/>
              <a:gd name="connsiteX1456" fmla="*/ 1240472 w 2042525"/>
              <a:gd name="connsiteY1456" fmla="*/ 575393 h 797220"/>
              <a:gd name="connsiteX1457" fmla="*/ 1240244 w 2042525"/>
              <a:gd name="connsiteY1457" fmla="*/ 576649 h 797220"/>
              <a:gd name="connsiteX1458" fmla="*/ 1239786 w 2042525"/>
              <a:gd name="connsiteY1458" fmla="*/ 574388 h 797220"/>
              <a:gd name="connsiteX1459" fmla="*/ 1237728 w 2042525"/>
              <a:gd name="connsiteY1459" fmla="*/ 572881 h 797220"/>
              <a:gd name="connsiteX1460" fmla="*/ 1235898 w 2042525"/>
              <a:gd name="connsiteY1460" fmla="*/ 571122 h 797220"/>
              <a:gd name="connsiteX1461" fmla="*/ 1235669 w 2042525"/>
              <a:gd name="connsiteY1461" fmla="*/ 567856 h 797220"/>
              <a:gd name="connsiteX1462" fmla="*/ 1232925 w 2042525"/>
              <a:gd name="connsiteY1462" fmla="*/ 563334 h 797220"/>
              <a:gd name="connsiteX1463" fmla="*/ 1231095 w 2042525"/>
              <a:gd name="connsiteY1463" fmla="*/ 559817 h 797220"/>
              <a:gd name="connsiteX1464" fmla="*/ 1227894 w 2042525"/>
              <a:gd name="connsiteY1464" fmla="*/ 558310 h 797220"/>
              <a:gd name="connsiteX1465" fmla="*/ 1224234 w 2042525"/>
              <a:gd name="connsiteY1465" fmla="*/ 557305 h 797220"/>
              <a:gd name="connsiteX1466" fmla="*/ 1219889 w 2042525"/>
              <a:gd name="connsiteY1466" fmla="*/ 558059 h 797220"/>
              <a:gd name="connsiteX1467" fmla="*/ 1216230 w 2042525"/>
              <a:gd name="connsiteY1467" fmla="*/ 557054 h 797220"/>
              <a:gd name="connsiteX1468" fmla="*/ 1213714 w 2042525"/>
              <a:gd name="connsiteY1468" fmla="*/ 554039 h 797220"/>
              <a:gd name="connsiteX1469" fmla="*/ 1209826 w 2042525"/>
              <a:gd name="connsiteY1469" fmla="*/ 551025 h 797220"/>
              <a:gd name="connsiteX1470" fmla="*/ 1205481 w 2042525"/>
              <a:gd name="connsiteY1470" fmla="*/ 548764 h 797220"/>
              <a:gd name="connsiteX1471" fmla="*/ 1202737 w 2042525"/>
              <a:gd name="connsiteY1471" fmla="*/ 548764 h 797220"/>
              <a:gd name="connsiteX1472" fmla="*/ 1194732 w 2042525"/>
              <a:gd name="connsiteY1472" fmla="*/ 550271 h 797220"/>
              <a:gd name="connsiteX1473" fmla="*/ 1189015 w 2042525"/>
              <a:gd name="connsiteY1473" fmla="*/ 550020 h 797220"/>
              <a:gd name="connsiteX1474" fmla="*/ 1179638 w 2042525"/>
              <a:gd name="connsiteY1474" fmla="*/ 553788 h 797220"/>
              <a:gd name="connsiteX1475" fmla="*/ 1171862 w 2042525"/>
              <a:gd name="connsiteY1475" fmla="*/ 555295 h 797220"/>
              <a:gd name="connsiteX1476" fmla="*/ 1168203 w 2042525"/>
              <a:gd name="connsiteY1476" fmla="*/ 558310 h 797220"/>
              <a:gd name="connsiteX1477" fmla="*/ 1166373 w 2042525"/>
              <a:gd name="connsiteY1477" fmla="*/ 561325 h 797220"/>
              <a:gd name="connsiteX1478" fmla="*/ 1160884 w 2042525"/>
              <a:gd name="connsiteY1478" fmla="*/ 567354 h 797220"/>
              <a:gd name="connsiteX1479" fmla="*/ 1159741 w 2042525"/>
              <a:gd name="connsiteY1479" fmla="*/ 570620 h 797220"/>
              <a:gd name="connsiteX1480" fmla="*/ 1160656 w 2042525"/>
              <a:gd name="connsiteY1480" fmla="*/ 571876 h 797220"/>
              <a:gd name="connsiteX1481" fmla="*/ 1164772 w 2042525"/>
              <a:gd name="connsiteY1481" fmla="*/ 570620 h 797220"/>
              <a:gd name="connsiteX1482" fmla="*/ 1167288 w 2042525"/>
              <a:gd name="connsiteY1482" fmla="*/ 570620 h 797220"/>
              <a:gd name="connsiteX1483" fmla="*/ 1168889 w 2042525"/>
              <a:gd name="connsiteY1483" fmla="*/ 571625 h 797220"/>
              <a:gd name="connsiteX1484" fmla="*/ 1168432 w 2042525"/>
              <a:gd name="connsiteY1484" fmla="*/ 578408 h 797220"/>
              <a:gd name="connsiteX1485" fmla="*/ 1169575 w 2042525"/>
              <a:gd name="connsiteY1485" fmla="*/ 581171 h 797220"/>
              <a:gd name="connsiteX1486" fmla="*/ 1169575 w 2042525"/>
              <a:gd name="connsiteY1486" fmla="*/ 582427 h 797220"/>
              <a:gd name="connsiteX1487" fmla="*/ 1164086 w 2042525"/>
              <a:gd name="connsiteY1487" fmla="*/ 589210 h 797220"/>
              <a:gd name="connsiteX1488" fmla="*/ 1159741 w 2042525"/>
              <a:gd name="connsiteY1488" fmla="*/ 591722 h 797220"/>
              <a:gd name="connsiteX1489" fmla="*/ 1158140 w 2042525"/>
              <a:gd name="connsiteY1489" fmla="*/ 595993 h 797220"/>
              <a:gd name="connsiteX1490" fmla="*/ 1156996 w 2042525"/>
              <a:gd name="connsiteY1490" fmla="*/ 601520 h 797220"/>
              <a:gd name="connsiteX1491" fmla="*/ 1155396 w 2042525"/>
              <a:gd name="connsiteY1491" fmla="*/ 609056 h 797220"/>
              <a:gd name="connsiteX1492" fmla="*/ 1153795 w 2042525"/>
              <a:gd name="connsiteY1492" fmla="*/ 611820 h 797220"/>
              <a:gd name="connsiteX1493" fmla="*/ 1151279 w 2042525"/>
              <a:gd name="connsiteY1493" fmla="*/ 615086 h 797220"/>
              <a:gd name="connsiteX1494" fmla="*/ 1150593 w 2042525"/>
              <a:gd name="connsiteY1494" fmla="*/ 618100 h 797220"/>
              <a:gd name="connsiteX1495" fmla="*/ 1151050 w 2042525"/>
              <a:gd name="connsiteY1495" fmla="*/ 621366 h 797220"/>
              <a:gd name="connsiteX1496" fmla="*/ 1150822 w 2042525"/>
              <a:gd name="connsiteY1496" fmla="*/ 623125 h 797220"/>
              <a:gd name="connsiteX1497" fmla="*/ 1139387 w 2042525"/>
              <a:gd name="connsiteY1497" fmla="*/ 630912 h 797220"/>
              <a:gd name="connsiteX1498" fmla="*/ 1135956 w 2042525"/>
              <a:gd name="connsiteY1498" fmla="*/ 633676 h 797220"/>
              <a:gd name="connsiteX1499" fmla="*/ 1133440 w 2042525"/>
              <a:gd name="connsiteY1499" fmla="*/ 634178 h 797220"/>
              <a:gd name="connsiteX1500" fmla="*/ 1127723 w 2042525"/>
              <a:gd name="connsiteY1500" fmla="*/ 631164 h 797220"/>
              <a:gd name="connsiteX1501" fmla="*/ 1120404 w 2042525"/>
              <a:gd name="connsiteY1501" fmla="*/ 628652 h 797220"/>
              <a:gd name="connsiteX1502" fmla="*/ 1117431 w 2042525"/>
              <a:gd name="connsiteY1502" fmla="*/ 626139 h 797220"/>
              <a:gd name="connsiteX1503" fmla="*/ 1114916 w 2042525"/>
              <a:gd name="connsiteY1503" fmla="*/ 625637 h 797220"/>
              <a:gd name="connsiteX1504" fmla="*/ 1113543 w 2042525"/>
              <a:gd name="connsiteY1504" fmla="*/ 624883 h 797220"/>
              <a:gd name="connsiteX1505" fmla="*/ 1110342 w 2042525"/>
              <a:gd name="connsiteY1505" fmla="*/ 626893 h 797220"/>
              <a:gd name="connsiteX1506" fmla="*/ 1106454 w 2042525"/>
              <a:gd name="connsiteY1506" fmla="*/ 627898 h 797220"/>
              <a:gd name="connsiteX1507" fmla="*/ 1101651 w 2042525"/>
              <a:gd name="connsiteY1507" fmla="*/ 626893 h 797220"/>
              <a:gd name="connsiteX1508" fmla="*/ 1097534 w 2042525"/>
              <a:gd name="connsiteY1508" fmla="*/ 623125 h 797220"/>
              <a:gd name="connsiteX1509" fmla="*/ 1091817 w 2042525"/>
              <a:gd name="connsiteY1509" fmla="*/ 620612 h 797220"/>
              <a:gd name="connsiteX1510" fmla="*/ 1086099 w 2042525"/>
              <a:gd name="connsiteY1510" fmla="*/ 622873 h 797220"/>
              <a:gd name="connsiteX1511" fmla="*/ 1080610 w 2042525"/>
              <a:gd name="connsiteY1511" fmla="*/ 626893 h 797220"/>
              <a:gd name="connsiteX1512" fmla="*/ 1072149 w 2042525"/>
              <a:gd name="connsiteY1512" fmla="*/ 634178 h 797220"/>
              <a:gd name="connsiteX1513" fmla="*/ 1065974 w 2042525"/>
              <a:gd name="connsiteY1513" fmla="*/ 635434 h 797220"/>
              <a:gd name="connsiteX1514" fmla="*/ 1058198 w 2042525"/>
              <a:gd name="connsiteY1514" fmla="*/ 637444 h 797220"/>
              <a:gd name="connsiteX1515" fmla="*/ 1045391 w 2042525"/>
              <a:gd name="connsiteY1515" fmla="*/ 642217 h 797220"/>
              <a:gd name="connsiteX1516" fmla="*/ 1041274 w 2042525"/>
              <a:gd name="connsiteY1516" fmla="*/ 640208 h 797220"/>
              <a:gd name="connsiteX1517" fmla="*/ 1035557 w 2042525"/>
              <a:gd name="connsiteY1517" fmla="*/ 640710 h 797220"/>
              <a:gd name="connsiteX1518" fmla="*/ 1031440 w 2042525"/>
              <a:gd name="connsiteY1518" fmla="*/ 640459 h 797220"/>
              <a:gd name="connsiteX1519" fmla="*/ 1026180 w 2042525"/>
              <a:gd name="connsiteY1519" fmla="*/ 638700 h 797220"/>
              <a:gd name="connsiteX1520" fmla="*/ 1018861 w 2042525"/>
              <a:gd name="connsiteY1520" fmla="*/ 637444 h 797220"/>
              <a:gd name="connsiteX1521" fmla="*/ 1012686 w 2042525"/>
              <a:gd name="connsiteY1521" fmla="*/ 633425 h 797220"/>
              <a:gd name="connsiteX1522" fmla="*/ 1009485 w 2042525"/>
              <a:gd name="connsiteY1522" fmla="*/ 628400 h 797220"/>
              <a:gd name="connsiteX1523" fmla="*/ 1004682 w 2042525"/>
              <a:gd name="connsiteY1523" fmla="*/ 626139 h 797220"/>
              <a:gd name="connsiteX1524" fmla="*/ 999879 w 2042525"/>
              <a:gd name="connsiteY1524" fmla="*/ 624632 h 797220"/>
              <a:gd name="connsiteX1525" fmla="*/ 994848 w 2042525"/>
              <a:gd name="connsiteY1525" fmla="*/ 621617 h 797220"/>
              <a:gd name="connsiteX1526" fmla="*/ 993476 w 2042525"/>
              <a:gd name="connsiteY1526" fmla="*/ 620361 h 797220"/>
              <a:gd name="connsiteX1527" fmla="*/ 993247 w 2042525"/>
              <a:gd name="connsiteY1527" fmla="*/ 620361 h 797220"/>
              <a:gd name="connsiteX1528" fmla="*/ 990960 w 2042525"/>
              <a:gd name="connsiteY1528" fmla="*/ 617347 h 797220"/>
              <a:gd name="connsiteX1529" fmla="*/ 979982 w 2042525"/>
              <a:gd name="connsiteY1529" fmla="*/ 613076 h 797220"/>
              <a:gd name="connsiteX1530" fmla="*/ 972893 w 2042525"/>
              <a:gd name="connsiteY1530" fmla="*/ 611066 h 797220"/>
              <a:gd name="connsiteX1531" fmla="*/ 967175 w 2042525"/>
              <a:gd name="connsiteY1531" fmla="*/ 614081 h 797220"/>
              <a:gd name="connsiteX1532" fmla="*/ 961000 w 2042525"/>
              <a:gd name="connsiteY1532" fmla="*/ 617849 h 797220"/>
              <a:gd name="connsiteX1533" fmla="*/ 954596 w 2042525"/>
              <a:gd name="connsiteY1533" fmla="*/ 619356 h 797220"/>
              <a:gd name="connsiteX1534" fmla="*/ 946821 w 2042525"/>
              <a:gd name="connsiteY1534" fmla="*/ 616593 h 797220"/>
              <a:gd name="connsiteX1535" fmla="*/ 941561 w 2042525"/>
              <a:gd name="connsiteY1535" fmla="*/ 612573 h 797220"/>
              <a:gd name="connsiteX1536" fmla="*/ 938130 w 2042525"/>
              <a:gd name="connsiteY1536" fmla="*/ 609056 h 797220"/>
              <a:gd name="connsiteX1537" fmla="*/ 936987 w 2042525"/>
              <a:gd name="connsiteY1537" fmla="*/ 609056 h 797220"/>
              <a:gd name="connsiteX1538" fmla="*/ 936987 w 2042525"/>
              <a:gd name="connsiteY1538" fmla="*/ 603781 h 797220"/>
              <a:gd name="connsiteX1539" fmla="*/ 935843 w 2042525"/>
              <a:gd name="connsiteY1539" fmla="*/ 596244 h 797220"/>
              <a:gd name="connsiteX1540" fmla="*/ 933556 w 2042525"/>
              <a:gd name="connsiteY1540" fmla="*/ 592225 h 797220"/>
              <a:gd name="connsiteX1541" fmla="*/ 929668 w 2042525"/>
              <a:gd name="connsiteY1541" fmla="*/ 590466 h 797220"/>
              <a:gd name="connsiteX1542" fmla="*/ 924179 w 2042525"/>
              <a:gd name="connsiteY1542" fmla="*/ 589712 h 797220"/>
              <a:gd name="connsiteX1543" fmla="*/ 918691 w 2042525"/>
              <a:gd name="connsiteY1543" fmla="*/ 588205 h 797220"/>
              <a:gd name="connsiteX1544" fmla="*/ 916175 w 2042525"/>
              <a:gd name="connsiteY1544" fmla="*/ 584688 h 797220"/>
              <a:gd name="connsiteX1545" fmla="*/ 907713 w 2042525"/>
              <a:gd name="connsiteY1545" fmla="*/ 582176 h 797220"/>
              <a:gd name="connsiteX1546" fmla="*/ 904511 w 2042525"/>
              <a:gd name="connsiteY1546" fmla="*/ 579412 h 797220"/>
              <a:gd name="connsiteX1547" fmla="*/ 899937 w 2042525"/>
              <a:gd name="connsiteY1547" fmla="*/ 577905 h 797220"/>
              <a:gd name="connsiteX1548" fmla="*/ 896735 w 2042525"/>
              <a:gd name="connsiteY1548" fmla="*/ 578156 h 797220"/>
              <a:gd name="connsiteX1549" fmla="*/ 894220 w 2042525"/>
              <a:gd name="connsiteY1549" fmla="*/ 582427 h 797220"/>
              <a:gd name="connsiteX1550" fmla="*/ 890103 w 2042525"/>
              <a:gd name="connsiteY1550" fmla="*/ 586195 h 797220"/>
              <a:gd name="connsiteX1551" fmla="*/ 886901 w 2042525"/>
              <a:gd name="connsiteY1551" fmla="*/ 590215 h 797220"/>
              <a:gd name="connsiteX1552" fmla="*/ 883242 w 2042525"/>
              <a:gd name="connsiteY1552" fmla="*/ 593732 h 797220"/>
              <a:gd name="connsiteX1553" fmla="*/ 882785 w 2042525"/>
              <a:gd name="connsiteY1553" fmla="*/ 598254 h 797220"/>
              <a:gd name="connsiteX1554" fmla="*/ 883699 w 2042525"/>
              <a:gd name="connsiteY1554" fmla="*/ 602776 h 797220"/>
              <a:gd name="connsiteX1555" fmla="*/ 886215 w 2042525"/>
              <a:gd name="connsiteY1555" fmla="*/ 606544 h 797220"/>
              <a:gd name="connsiteX1556" fmla="*/ 886215 w 2042525"/>
              <a:gd name="connsiteY1556" fmla="*/ 610564 h 797220"/>
              <a:gd name="connsiteX1557" fmla="*/ 883928 w 2042525"/>
              <a:gd name="connsiteY1557" fmla="*/ 614583 h 797220"/>
              <a:gd name="connsiteX1558" fmla="*/ 883242 w 2042525"/>
              <a:gd name="connsiteY1558" fmla="*/ 618100 h 797220"/>
              <a:gd name="connsiteX1559" fmla="*/ 884157 w 2042525"/>
              <a:gd name="connsiteY1559" fmla="*/ 621115 h 797220"/>
              <a:gd name="connsiteX1560" fmla="*/ 884157 w 2042525"/>
              <a:gd name="connsiteY1560" fmla="*/ 623125 h 797220"/>
              <a:gd name="connsiteX1561" fmla="*/ 881870 w 2042525"/>
              <a:gd name="connsiteY1561" fmla="*/ 624381 h 797220"/>
              <a:gd name="connsiteX1562" fmla="*/ 873179 w 2042525"/>
              <a:gd name="connsiteY1562" fmla="*/ 625637 h 797220"/>
              <a:gd name="connsiteX1563" fmla="*/ 863116 w 2042525"/>
              <a:gd name="connsiteY1563" fmla="*/ 625386 h 797220"/>
              <a:gd name="connsiteX1564" fmla="*/ 860143 w 2042525"/>
              <a:gd name="connsiteY1564" fmla="*/ 623878 h 797220"/>
              <a:gd name="connsiteX1565" fmla="*/ 849394 w 2042525"/>
              <a:gd name="connsiteY1565" fmla="*/ 625637 h 797220"/>
              <a:gd name="connsiteX1566" fmla="*/ 845506 w 2042525"/>
              <a:gd name="connsiteY1566" fmla="*/ 624883 h 797220"/>
              <a:gd name="connsiteX1567" fmla="*/ 844363 w 2042525"/>
              <a:gd name="connsiteY1567" fmla="*/ 623125 h 797220"/>
              <a:gd name="connsiteX1568" fmla="*/ 837273 w 2042525"/>
              <a:gd name="connsiteY1568" fmla="*/ 615839 h 797220"/>
              <a:gd name="connsiteX1569" fmla="*/ 833385 w 2042525"/>
              <a:gd name="connsiteY1569" fmla="*/ 615086 h 797220"/>
              <a:gd name="connsiteX1570" fmla="*/ 828582 w 2042525"/>
              <a:gd name="connsiteY1570" fmla="*/ 615337 h 797220"/>
              <a:gd name="connsiteX1571" fmla="*/ 824237 w 2042525"/>
              <a:gd name="connsiteY1571" fmla="*/ 616342 h 797220"/>
              <a:gd name="connsiteX1572" fmla="*/ 821264 w 2042525"/>
              <a:gd name="connsiteY1572" fmla="*/ 613578 h 797220"/>
              <a:gd name="connsiteX1573" fmla="*/ 817605 w 2042525"/>
              <a:gd name="connsiteY1573" fmla="*/ 612071 h 797220"/>
              <a:gd name="connsiteX1574" fmla="*/ 812573 w 2042525"/>
              <a:gd name="connsiteY1574" fmla="*/ 611066 h 797220"/>
              <a:gd name="connsiteX1575" fmla="*/ 807313 w 2042525"/>
              <a:gd name="connsiteY1575" fmla="*/ 611820 h 797220"/>
              <a:gd name="connsiteX1576" fmla="*/ 801596 w 2042525"/>
              <a:gd name="connsiteY1576" fmla="*/ 614583 h 797220"/>
              <a:gd name="connsiteX1577" fmla="*/ 792219 w 2042525"/>
              <a:gd name="connsiteY1577" fmla="*/ 617598 h 797220"/>
              <a:gd name="connsiteX1578" fmla="*/ 786502 w 2042525"/>
              <a:gd name="connsiteY1578" fmla="*/ 623125 h 797220"/>
              <a:gd name="connsiteX1579" fmla="*/ 780784 w 2042525"/>
              <a:gd name="connsiteY1579" fmla="*/ 626139 h 797220"/>
              <a:gd name="connsiteX1580" fmla="*/ 776210 w 2042525"/>
              <a:gd name="connsiteY1580" fmla="*/ 630159 h 797220"/>
              <a:gd name="connsiteX1581" fmla="*/ 771865 w 2042525"/>
              <a:gd name="connsiteY1581" fmla="*/ 633425 h 797220"/>
              <a:gd name="connsiteX1582" fmla="*/ 767519 w 2042525"/>
              <a:gd name="connsiteY1582" fmla="*/ 634932 h 797220"/>
              <a:gd name="connsiteX1583" fmla="*/ 763403 w 2042525"/>
              <a:gd name="connsiteY1583" fmla="*/ 636691 h 797220"/>
              <a:gd name="connsiteX1584" fmla="*/ 759744 w 2042525"/>
              <a:gd name="connsiteY1584" fmla="*/ 640961 h 797220"/>
              <a:gd name="connsiteX1585" fmla="*/ 756999 w 2042525"/>
              <a:gd name="connsiteY1585" fmla="*/ 646488 h 797220"/>
              <a:gd name="connsiteX1586" fmla="*/ 755856 w 2042525"/>
              <a:gd name="connsiteY1586" fmla="*/ 646488 h 797220"/>
              <a:gd name="connsiteX1587" fmla="*/ 752196 w 2042525"/>
              <a:gd name="connsiteY1587" fmla="*/ 650508 h 797220"/>
              <a:gd name="connsiteX1588" fmla="*/ 746479 w 2042525"/>
              <a:gd name="connsiteY1588" fmla="*/ 648749 h 797220"/>
              <a:gd name="connsiteX1589" fmla="*/ 749452 w 2042525"/>
              <a:gd name="connsiteY1589" fmla="*/ 642217 h 797220"/>
              <a:gd name="connsiteX1590" fmla="*/ 748537 w 2042525"/>
              <a:gd name="connsiteY1590" fmla="*/ 640459 h 797220"/>
              <a:gd name="connsiteX1591" fmla="*/ 747165 w 2042525"/>
              <a:gd name="connsiteY1591" fmla="*/ 639203 h 797220"/>
              <a:gd name="connsiteX1592" fmla="*/ 745335 w 2042525"/>
              <a:gd name="connsiteY1592" fmla="*/ 635686 h 797220"/>
              <a:gd name="connsiteX1593" fmla="*/ 743735 w 2042525"/>
              <a:gd name="connsiteY1593" fmla="*/ 634681 h 797220"/>
              <a:gd name="connsiteX1594" fmla="*/ 742820 w 2042525"/>
              <a:gd name="connsiteY1594" fmla="*/ 632671 h 797220"/>
              <a:gd name="connsiteX1595" fmla="*/ 742362 w 2042525"/>
              <a:gd name="connsiteY1595" fmla="*/ 630661 h 797220"/>
              <a:gd name="connsiteX1596" fmla="*/ 738932 w 2042525"/>
              <a:gd name="connsiteY1596" fmla="*/ 632169 h 797220"/>
              <a:gd name="connsiteX1597" fmla="*/ 737788 w 2042525"/>
              <a:gd name="connsiteY1597" fmla="*/ 633676 h 797220"/>
              <a:gd name="connsiteX1598" fmla="*/ 737331 w 2042525"/>
              <a:gd name="connsiteY1598" fmla="*/ 635434 h 797220"/>
              <a:gd name="connsiteX1599" fmla="*/ 735273 w 2042525"/>
              <a:gd name="connsiteY1599" fmla="*/ 635434 h 797220"/>
              <a:gd name="connsiteX1600" fmla="*/ 733672 w 2042525"/>
              <a:gd name="connsiteY1600" fmla="*/ 635183 h 797220"/>
              <a:gd name="connsiteX1601" fmla="*/ 731613 w 2042525"/>
              <a:gd name="connsiteY1601" fmla="*/ 634681 h 797220"/>
              <a:gd name="connsiteX1602" fmla="*/ 730241 w 2042525"/>
              <a:gd name="connsiteY1602" fmla="*/ 633425 h 797220"/>
              <a:gd name="connsiteX1603" fmla="*/ 726353 w 2042525"/>
              <a:gd name="connsiteY1603" fmla="*/ 632671 h 797220"/>
              <a:gd name="connsiteX1604" fmla="*/ 724981 w 2042525"/>
              <a:gd name="connsiteY1604" fmla="*/ 631666 h 797220"/>
              <a:gd name="connsiteX1605" fmla="*/ 723151 w 2042525"/>
              <a:gd name="connsiteY1605" fmla="*/ 628149 h 797220"/>
              <a:gd name="connsiteX1606" fmla="*/ 722008 w 2042525"/>
              <a:gd name="connsiteY1606" fmla="*/ 626893 h 797220"/>
              <a:gd name="connsiteX1607" fmla="*/ 720407 w 2042525"/>
              <a:gd name="connsiteY1607" fmla="*/ 625888 h 797220"/>
              <a:gd name="connsiteX1608" fmla="*/ 720407 w 2042525"/>
              <a:gd name="connsiteY1608" fmla="*/ 624130 h 797220"/>
              <a:gd name="connsiteX1609" fmla="*/ 719492 w 2042525"/>
              <a:gd name="connsiteY1609" fmla="*/ 622120 h 797220"/>
              <a:gd name="connsiteX1610" fmla="*/ 714690 w 2042525"/>
              <a:gd name="connsiteY1610" fmla="*/ 619356 h 797220"/>
              <a:gd name="connsiteX1611" fmla="*/ 712860 w 2042525"/>
              <a:gd name="connsiteY1611" fmla="*/ 619105 h 797220"/>
              <a:gd name="connsiteX1612" fmla="*/ 711945 w 2042525"/>
              <a:gd name="connsiteY1612" fmla="*/ 617347 h 797220"/>
              <a:gd name="connsiteX1613" fmla="*/ 711716 w 2042525"/>
              <a:gd name="connsiteY1613" fmla="*/ 615086 h 797220"/>
              <a:gd name="connsiteX1614" fmla="*/ 712174 w 2042525"/>
              <a:gd name="connsiteY1614" fmla="*/ 613327 h 797220"/>
              <a:gd name="connsiteX1615" fmla="*/ 711716 w 2042525"/>
              <a:gd name="connsiteY1615" fmla="*/ 611317 h 797220"/>
              <a:gd name="connsiteX1616" fmla="*/ 709658 w 2042525"/>
              <a:gd name="connsiteY1616" fmla="*/ 610564 h 797220"/>
              <a:gd name="connsiteX1617" fmla="*/ 707371 w 2042525"/>
              <a:gd name="connsiteY1617" fmla="*/ 607298 h 797220"/>
              <a:gd name="connsiteX1618" fmla="*/ 705770 w 2042525"/>
              <a:gd name="connsiteY1618" fmla="*/ 606544 h 797220"/>
              <a:gd name="connsiteX1619" fmla="*/ 704855 w 2042525"/>
              <a:gd name="connsiteY1619" fmla="*/ 604534 h 797220"/>
              <a:gd name="connsiteX1620" fmla="*/ 703255 w 2042525"/>
              <a:gd name="connsiteY1620" fmla="*/ 603781 h 797220"/>
              <a:gd name="connsiteX1621" fmla="*/ 699824 w 2042525"/>
              <a:gd name="connsiteY1621" fmla="*/ 602525 h 797220"/>
              <a:gd name="connsiteX1622" fmla="*/ 698223 w 2042525"/>
              <a:gd name="connsiteY1622" fmla="*/ 603781 h 797220"/>
              <a:gd name="connsiteX1623" fmla="*/ 697308 w 2042525"/>
              <a:gd name="connsiteY1623" fmla="*/ 605539 h 797220"/>
              <a:gd name="connsiteX1624" fmla="*/ 695707 w 2042525"/>
              <a:gd name="connsiteY1624" fmla="*/ 605539 h 797220"/>
              <a:gd name="connsiteX1625" fmla="*/ 693649 w 2042525"/>
              <a:gd name="connsiteY1625" fmla="*/ 605288 h 797220"/>
              <a:gd name="connsiteX1626" fmla="*/ 692506 w 2042525"/>
              <a:gd name="connsiteY1626" fmla="*/ 606795 h 797220"/>
              <a:gd name="connsiteX1627" fmla="*/ 692048 w 2042525"/>
              <a:gd name="connsiteY1627" fmla="*/ 608554 h 797220"/>
              <a:gd name="connsiteX1628" fmla="*/ 688389 w 2042525"/>
              <a:gd name="connsiteY1628" fmla="*/ 608554 h 797220"/>
              <a:gd name="connsiteX1629" fmla="*/ 686788 w 2042525"/>
              <a:gd name="connsiteY1629" fmla="*/ 609308 h 797220"/>
              <a:gd name="connsiteX1630" fmla="*/ 682671 w 2042525"/>
              <a:gd name="connsiteY1630" fmla="*/ 608051 h 797220"/>
              <a:gd name="connsiteX1631" fmla="*/ 677183 w 2042525"/>
              <a:gd name="connsiteY1631" fmla="*/ 608554 h 797220"/>
              <a:gd name="connsiteX1632" fmla="*/ 676039 w 2042525"/>
              <a:gd name="connsiteY1632" fmla="*/ 605288 h 797220"/>
              <a:gd name="connsiteX1633" fmla="*/ 674896 w 2042525"/>
              <a:gd name="connsiteY1633" fmla="*/ 605037 h 797220"/>
              <a:gd name="connsiteX1634" fmla="*/ 673752 w 2042525"/>
              <a:gd name="connsiteY1634" fmla="*/ 603278 h 797220"/>
              <a:gd name="connsiteX1635" fmla="*/ 674667 w 2042525"/>
              <a:gd name="connsiteY1635" fmla="*/ 601520 h 797220"/>
              <a:gd name="connsiteX1636" fmla="*/ 671465 w 2042525"/>
              <a:gd name="connsiteY1636" fmla="*/ 599510 h 797220"/>
              <a:gd name="connsiteX1637" fmla="*/ 669636 w 2042525"/>
              <a:gd name="connsiteY1637" fmla="*/ 598756 h 797220"/>
              <a:gd name="connsiteX1638" fmla="*/ 668492 w 2042525"/>
              <a:gd name="connsiteY1638" fmla="*/ 597249 h 797220"/>
              <a:gd name="connsiteX1639" fmla="*/ 666662 w 2042525"/>
              <a:gd name="connsiteY1639" fmla="*/ 597500 h 797220"/>
              <a:gd name="connsiteX1640" fmla="*/ 664147 w 2042525"/>
              <a:gd name="connsiteY1640" fmla="*/ 601017 h 797220"/>
              <a:gd name="connsiteX1641" fmla="*/ 664147 w 2042525"/>
              <a:gd name="connsiteY1641" fmla="*/ 602776 h 797220"/>
              <a:gd name="connsiteX1642" fmla="*/ 663689 w 2042525"/>
              <a:gd name="connsiteY1642" fmla="*/ 604534 h 797220"/>
              <a:gd name="connsiteX1643" fmla="*/ 660259 w 2042525"/>
              <a:gd name="connsiteY1643" fmla="*/ 607298 h 797220"/>
              <a:gd name="connsiteX1644" fmla="*/ 633043 w 2042525"/>
              <a:gd name="connsiteY1644" fmla="*/ 552532 h 797220"/>
              <a:gd name="connsiteX1645" fmla="*/ 616348 w 2042525"/>
              <a:gd name="connsiteY1645" fmla="*/ 535700 h 797220"/>
              <a:gd name="connsiteX1646" fmla="*/ 615434 w 2042525"/>
              <a:gd name="connsiteY1646" fmla="*/ 535198 h 797220"/>
              <a:gd name="connsiteX1647" fmla="*/ 614747 w 2042525"/>
              <a:gd name="connsiteY1647" fmla="*/ 533439 h 797220"/>
              <a:gd name="connsiteX1648" fmla="*/ 614976 w 2042525"/>
              <a:gd name="connsiteY1648" fmla="*/ 531429 h 797220"/>
              <a:gd name="connsiteX1649" fmla="*/ 616806 w 2042525"/>
              <a:gd name="connsiteY1649" fmla="*/ 531429 h 797220"/>
              <a:gd name="connsiteX1650" fmla="*/ 618407 w 2042525"/>
              <a:gd name="connsiteY1650" fmla="*/ 530927 h 797220"/>
              <a:gd name="connsiteX1651" fmla="*/ 619550 w 2042525"/>
              <a:gd name="connsiteY1651" fmla="*/ 528917 h 797220"/>
              <a:gd name="connsiteX1652" fmla="*/ 619321 w 2042525"/>
              <a:gd name="connsiteY1652" fmla="*/ 527159 h 797220"/>
              <a:gd name="connsiteX1653" fmla="*/ 618407 w 2042525"/>
              <a:gd name="connsiteY1653" fmla="*/ 525400 h 797220"/>
              <a:gd name="connsiteX1654" fmla="*/ 615434 w 2042525"/>
              <a:gd name="connsiteY1654" fmla="*/ 527410 h 797220"/>
              <a:gd name="connsiteX1655" fmla="*/ 611774 w 2042525"/>
              <a:gd name="connsiteY1655" fmla="*/ 527912 h 797220"/>
              <a:gd name="connsiteX1656" fmla="*/ 610860 w 2042525"/>
              <a:gd name="connsiteY1656" fmla="*/ 529671 h 797220"/>
              <a:gd name="connsiteX1657" fmla="*/ 609259 w 2042525"/>
              <a:gd name="connsiteY1657" fmla="*/ 530173 h 797220"/>
              <a:gd name="connsiteX1658" fmla="*/ 605599 w 2042525"/>
              <a:gd name="connsiteY1658" fmla="*/ 531178 h 797220"/>
              <a:gd name="connsiteX1659" fmla="*/ 603541 w 2042525"/>
              <a:gd name="connsiteY1659" fmla="*/ 530927 h 797220"/>
              <a:gd name="connsiteX1660" fmla="*/ 602169 w 2042525"/>
              <a:gd name="connsiteY1660" fmla="*/ 532183 h 797220"/>
              <a:gd name="connsiteX1661" fmla="*/ 600797 w 2042525"/>
              <a:gd name="connsiteY1661" fmla="*/ 535700 h 797220"/>
              <a:gd name="connsiteX1662" fmla="*/ 597824 w 2042525"/>
              <a:gd name="connsiteY1662" fmla="*/ 538715 h 797220"/>
              <a:gd name="connsiteX1663" fmla="*/ 594164 w 2042525"/>
              <a:gd name="connsiteY1663" fmla="*/ 539217 h 797220"/>
              <a:gd name="connsiteX1664" fmla="*/ 592106 w 2042525"/>
              <a:gd name="connsiteY1664" fmla="*/ 541981 h 797220"/>
              <a:gd name="connsiteX1665" fmla="*/ 590048 w 2042525"/>
              <a:gd name="connsiteY1665" fmla="*/ 542232 h 797220"/>
              <a:gd name="connsiteX1666" fmla="*/ 588904 w 2042525"/>
              <a:gd name="connsiteY1666" fmla="*/ 543739 h 797220"/>
              <a:gd name="connsiteX1667" fmla="*/ 589590 w 2042525"/>
              <a:gd name="connsiteY1667" fmla="*/ 545749 h 797220"/>
              <a:gd name="connsiteX1668" fmla="*/ 587761 w 2042525"/>
              <a:gd name="connsiteY1668" fmla="*/ 545749 h 797220"/>
              <a:gd name="connsiteX1669" fmla="*/ 586389 w 2042525"/>
              <a:gd name="connsiteY1669" fmla="*/ 544493 h 797220"/>
              <a:gd name="connsiteX1670" fmla="*/ 584330 w 2042525"/>
              <a:gd name="connsiteY1670" fmla="*/ 544493 h 797220"/>
              <a:gd name="connsiteX1671" fmla="*/ 582729 w 2042525"/>
              <a:gd name="connsiteY1671" fmla="*/ 543739 h 797220"/>
              <a:gd name="connsiteX1672" fmla="*/ 579299 w 2042525"/>
              <a:gd name="connsiteY1672" fmla="*/ 545498 h 797220"/>
              <a:gd name="connsiteX1673" fmla="*/ 578155 w 2042525"/>
              <a:gd name="connsiteY1673" fmla="*/ 547005 h 797220"/>
              <a:gd name="connsiteX1674" fmla="*/ 576554 w 2042525"/>
              <a:gd name="connsiteY1674" fmla="*/ 547005 h 797220"/>
              <a:gd name="connsiteX1675" fmla="*/ 575411 w 2042525"/>
              <a:gd name="connsiteY1675" fmla="*/ 545498 h 797220"/>
              <a:gd name="connsiteX1676" fmla="*/ 575182 w 2042525"/>
              <a:gd name="connsiteY1676" fmla="*/ 543237 h 797220"/>
              <a:gd name="connsiteX1677" fmla="*/ 575640 w 2042525"/>
              <a:gd name="connsiteY1677" fmla="*/ 541478 h 797220"/>
              <a:gd name="connsiteX1678" fmla="*/ 576783 w 2042525"/>
              <a:gd name="connsiteY1678" fmla="*/ 539468 h 797220"/>
              <a:gd name="connsiteX1679" fmla="*/ 578155 w 2042525"/>
              <a:gd name="connsiteY1679" fmla="*/ 538212 h 797220"/>
              <a:gd name="connsiteX1680" fmla="*/ 580214 w 2042525"/>
              <a:gd name="connsiteY1680" fmla="*/ 537710 h 797220"/>
              <a:gd name="connsiteX1681" fmla="*/ 580214 w 2042525"/>
              <a:gd name="connsiteY1681" fmla="*/ 535700 h 797220"/>
              <a:gd name="connsiteX1682" fmla="*/ 579756 w 2042525"/>
              <a:gd name="connsiteY1682" fmla="*/ 533690 h 797220"/>
              <a:gd name="connsiteX1683" fmla="*/ 577927 w 2042525"/>
              <a:gd name="connsiteY1683" fmla="*/ 534695 h 797220"/>
              <a:gd name="connsiteX1684" fmla="*/ 577012 w 2042525"/>
              <a:gd name="connsiteY1684" fmla="*/ 536454 h 797220"/>
              <a:gd name="connsiteX1685" fmla="*/ 575411 w 2042525"/>
              <a:gd name="connsiteY1685" fmla="*/ 536454 h 797220"/>
              <a:gd name="connsiteX1686" fmla="*/ 573581 w 2042525"/>
              <a:gd name="connsiteY1686" fmla="*/ 535449 h 797220"/>
              <a:gd name="connsiteX1687" fmla="*/ 572438 w 2042525"/>
              <a:gd name="connsiteY1687" fmla="*/ 533942 h 797220"/>
              <a:gd name="connsiteX1688" fmla="*/ 570608 w 2042525"/>
              <a:gd name="connsiteY1688" fmla="*/ 532685 h 797220"/>
              <a:gd name="connsiteX1689" fmla="*/ 566949 w 2042525"/>
              <a:gd name="connsiteY1689" fmla="*/ 531932 h 797220"/>
              <a:gd name="connsiteX1690" fmla="*/ 565348 w 2042525"/>
              <a:gd name="connsiteY1690" fmla="*/ 532685 h 797220"/>
              <a:gd name="connsiteX1691" fmla="*/ 566492 w 2042525"/>
              <a:gd name="connsiteY1691" fmla="*/ 534193 h 797220"/>
              <a:gd name="connsiteX1692" fmla="*/ 566949 w 2042525"/>
              <a:gd name="connsiteY1692" fmla="*/ 536203 h 797220"/>
              <a:gd name="connsiteX1693" fmla="*/ 563290 w 2042525"/>
              <a:gd name="connsiteY1693" fmla="*/ 535700 h 797220"/>
              <a:gd name="connsiteX1694" fmla="*/ 563747 w 2042525"/>
              <a:gd name="connsiteY1694" fmla="*/ 533690 h 797220"/>
              <a:gd name="connsiteX1695" fmla="*/ 564205 w 2042525"/>
              <a:gd name="connsiteY1695" fmla="*/ 531932 h 797220"/>
              <a:gd name="connsiteX1696" fmla="*/ 563061 w 2042525"/>
              <a:gd name="connsiteY1696" fmla="*/ 530676 h 797220"/>
              <a:gd name="connsiteX1697" fmla="*/ 562604 w 2042525"/>
              <a:gd name="connsiteY1697" fmla="*/ 528415 h 797220"/>
              <a:gd name="connsiteX1698" fmla="*/ 561689 w 2042525"/>
              <a:gd name="connsiteY1698" fmla="*/ 526656 h 797220"/>
              <a:gd name="connsiteX1699" fmla="*/ 560088 w 2042525"/>
              <a:gd name="connsiteY1699" fmla="*/ 526154 h 797220"/>
              <a:gd name="connsiteX1700" fmla="*/ 560088 w 2042525"/>
              <a:gd name="connsiteY1700" fmla="*/ 528164 h 797220"/>
              <a:gd name="connsiteX1701" fmla="*/ 559402 w 2042525"/>
              <a:gd name="connsiteY1701" fmla="*/ 530173 h 797220"/>
              <a:gd name="connsiteX1702" fmla="*/ 557801 w 2042525"/>
              <a:gd name="connsiteY1702" fmla="*/ 529671 h 797220"/>
              <a:gd name="connsiteX1703" fmla="*/ 555971 w 2042525"/>
              <a:gd name="connsiteY1703" fmla="*/ 529671 h 797220"/>
              <a:gd name="connsiteX1704" fmla="*/ 555285 w 2042525"/>
              <a:gd name="connsiteY1704" fmla="*/ 531932 h 797220"/>
              <a:gd name="connsiteX1705" fmla="*/ 553456 w 2042525"/>
              <a:gd name="connsiteY1705" fmla="*/ 532183 h 797220"/>
              <a:gd name="connsiteX1706" fmla="*/ 551855 w 2042525"/>
              <a:gd name="connsiteY1706" fmla="*/ 530927 h 797220"/>
              <a:gd name="connsiteX1707" fmla="*/ 548196 w 2042525"/>
              <a:gd name="connsiteY1707" fmla="*/ 531932 h 797220"/>
              <a:gd name="connsiteX1708" fmla="*/ 547509 w 2042525"/>
              <a:gd name="connsiteY1708" fmla="*/ 529922 h 797220"/>
              <a:gd name="connsiteX1709" fmla="*/ 546823 w 2042525"/>
              <a:gd name="connsiteY1709" fmla="*/ 528164 h 797220"/>
              <a:gd name="connsiteX1710" fmla="*/ 547967 w 2042525"/>
              <a:gd name="connsiteY1710" fmla="*/ 526656 h 797220"/>
              <a:gd name="connsiteX1711" fmla="*/ 549110 w 2042525"/>
              <a:gd name="connsiteY1711" fmla="*/ 524898 h 797220"/>
              <a:gd name="connsiteX1712" fmla="*/ 548653 w 2042525"/>
              <a:gd name="connsiteY1712" fmla="*/ 520627 h 797220"/>
              <a:gd name="connsiteX1713" fmla="*/ 549568 w 2042525"/>
              <a:gd name="connsiteY1713" fmla="*/ 519120 h 797220"/>
              <a:gd name="connsiteX1714" fmla="*/ 546823 w 2042525"/>
              <a:gd name="connsiteY1714" fmla="*/ 516356 h 797220"/>
              <a:gd name="connsiteX1715" fmla="*/ 546137 w 2042525"/>
              <a:gd name="connsiteY1715" fmla="*/ 514598 h 797220"/>
              <a:gd name="connsiteX1716" fmla="*/ 546595 w 2042525"/>
              <a:gd name="connsiteY1716" fmla="*/ 512337 h 797220"/>
              <a:gd name="connsiteX1717" fmla="*/ 546137 w 2042525"/>
              <a:gd name="connsiteY1717" fmla="*/ 508317 h 797220"/>
              <a:gd name="connsiteX1718" fmla="*/ 545451 w 2042525"/>
              <a:gd name="connsiteY1718" fmla="*/ 506559 h 797220"/>
              <a:gd name="connsiteX1719" fmla="*/ 544079 w 2042525"/>
              <a:gd name="connsiteY1719" fmla="*/ 505051 h 797220"/>
              <a:gd name="connsiteX1720" fmla="*/ 542249 w 2042525"/>
              <a:gd name="connsiteY1720" fmla="*/ 504298 h 797220"/>
              <a:gd name="connsiteX1721" fmla="*/ 538590 w 2042525"/>
              <a:gd name="connsiteY1721" fmla="*/ 505051 h 797220"/>
              <a:gd name="connsiteX1722" fmla="*/ 537218 w 2042525"/>
              <a:gd name="connsiteY1722" fmla="*/ 506307 h 797220"/>
              <a:gd name="connsiteX1723" fmla="*/ 535617 w 2042525"/>
              <a:gd name="connsiteY1723" fmla="*/ 507061 h 797220"/>
              <a:gd name="connsiteX1724" fmla="*/ 532415 w 2042525"/>
              <a:gd name="connsiteY1724" fmla="*/ 505051 h 797220"/>
              <a:gd name="connsiteX1725" fmla="*/ 531272 w 2042525"/>
              <a:gd name="connsiteY1725" fmla="*/ 503544 h 797220"/>
              <a:gd name="connsiteX1726" fmla="*/ 529671 w 2042525"/>
              <a:gd name="connsiteY1726" fmla="*/ 502539 h 797220"/>
              <a:gd name="connsiteX1727" fmla="*/ 527612 w 2042525"/>
              <a:gd name="connsiteY1727" fmla="*/ 503042 h 797220"/>
              <a:gd name="connsiteX1728" fmla="*/ 526012 w 2042525"/>
              <a:gd name="connsiteY1728" fmla="*/ 502288 h 797220"/>
              <a:gd name="connsiteX1729" fmla="*/ 524411 w 2042525"/>
              <a:gd name="connsiteY1729" fmla="*/ 502790 h 797220"/>
              <a:gd name="connsiteX1730" fmla="*/ 522810 w 2042525"/>
              <a:gd name="connsiteY1730" fmla="*/ 501283 h 797220"/>
              <a:gd name="connsiteX1731" fmla="*/ 521209 w 2042525"/>
              <a:gd name="connsiteY1731" fmla="*/ 501283 h 797220"/>
              <a:gd name="connsiteX1732" fmla="*/ 520065 w 2042525"/>
              <a:gd name="connsiteY1732" fmla="*/ 503042 h 797220"/>
              <a:gd name="connsiteX1733" fmla="*/ 518007 w 2042525"/>
              <a:gd name="connsiteY1733" fmla="*/ 503042 h 797220"/>
              <a:gd name="connsiteX1734" fmla="*/ 516635 w 2042525"/>
              <a:gd name="connsiteY1734" fmla="*/ 504298 h 797220"/>
              <a:gd name="connsiteX1735" fmla="*/ 515491 w 2042525"/>
              <a:gd name="connsiteY1735" fmla="*/ 505805 h 797220"/>
              <a:gd name="connsiteX1736" fmla="*/ 513890 w 2042525"/>
              <a:gd name="connsiteY1736" fmla="*/ 506559 h 797220"/>
              <a:gd name="connsiteX1737" fmla="*/ 511832 w 2042525"/>
              <a:gd name="connsiteY1737" fmla="*/ 506307 h 797220"/>
              <a:gd name="connsiteX1738" fmla="*/ 511832 w 2042525"/>
              <a:gd name="connsiteY1738" fmla="*/ 508066 h 797220"/>
              <a:gd name="connsiteX1739" fmla="*/ 511832 w 2042525"/>
              <a:gd name="connsiteY1739" fmla="*/ 510327 h 797220"/>
              <a:gd name="connsiteX1740" fmla="*/ 510917 w 2042525"/>
              <a:gd name="connsiteY1740" fmla="*/ 511834 h 797220"/>
              <a:gd name="connsiteX1741" fmla="*/ 509088 w 2042525"/>
              <a:gd name="connsiteY1741" fmla="*/ 512337 h 797220"/>
              <a:gd name="connsiteX1742" fmla="*/ 507258 w 2042525"/>
              <a:gd name="connsiteY1742" fmla="*/ 512085 h 797220"/>
              <a:gd name="connsiteX1743" fmla="*/ 505657 w 2042525"/>
              <a:gd name="connsiteY1743" fmla="*/ 513593 h 797220"/>
              <a:gd name="connsiteX1744" fmla="*/ 499254 w 2042525"/>
              <a:gd name="connsiteY1744" fmla="*/ 515854 h 797220"/>
              <a:gd name="connsiteX1745" fmla="*/ 491935 w 2042525"/>
              <a:gd name="connsiteY1745" fmla="*/ 516607 h 797220"/>
              <a:gd name="connsiteX1746" fmla="*/ 483473 w 2042525"/>
              <a:gd name="connsiteY1746" fmla="*/ 519120 h 797220"/>
              <a:gd name="connsiteX1747" fmla="*/ 483473 w 2042525"/>
              <a:gd name="connsiteY1747" fmla="*/ 518868 h 797220"/>
              <a:gd name="connsiteX1748" fmla="*/ 479357 w 2042525"/>
              <a:gd name="connsiteY1748" fmla="*/ 520376 h 797220"/>
              <a:gd name="connsiteX1749" fmla="*/ 477756 w 2042525"/>
              <a:gd name="connsiteY1749" fmla="*/ 519371 h 797220"/>
              <a:gd name="connsiteX1750" fmla="*/ 475926 w 2042525"/>
              <a:gd name="connsiteY1750" fmla="*/ 519873 h 797220"/>
              <a:gd name="connsiteX1751" fmla="*/ 474325 w 2042525"/>
              <a:gd name="connsiteY1751" fmla="*/ 520627 h 797220"/>
              <a:gd name="connsiteX1752" fmla="*/ 473410 w 2042525"/>
              <a:gd name="connsiteY1752" fmla="*/ 522888 h 797220"/>
              <a:gd name="connsiteX1753" fmla="*/ 473182 w 2042525"/>
              <a:gd name="connsiteY1753" fmla="*/ 524646 h 797220"/>
              <a:gd name="connsiteX1754" fmla="*/ 472038 w 2042525"/>
              <a:gd name="connsiteY1754" fmla="*/ 526656 h 797220"/>
              <a:gd name="connsiteX1755" fmla="*/ 470437 w 2042525"/>
              <a:gd name="connsiteY1755" fmla="*/ 525903 h 797220"/>
              <a:gd name="connsiteX1756" fmla="*/ 468608 w 2042525"/>
              <a:gd name="connsiteY1756" fmla="*/ 525903 h 797220"/>
              <a:gd name="connsiteX1757" fmla="*/ 467007 w 2042525"/>
              <a:gd name="connsiteY1757" fmla="*/ 526656 h 797220"/>
              <a:gd name="connsiteX1758" fmla="*/ 464949 w 2042525"/>
              <a:gd name="connsiteY1758" fmla="*/ 526907 h 797220"/>
              <a:gd name="connsiteX1759" fmla="*/ 463576 w 2042525"/>
              <a:gd name="connsiteY1759" fmla="*/ 527912 h 797220"/>
              <a:gd name="connsiteX1760" fmla="*/ 459688 w 2042525"/>
              <a:gd name="connsiteY1760" fmla="*/ 528917 h 797220"/>
              <a:gd name="connsiteX1761" fmla="*/ 459231 w 2042525"/>
              <a:gd name="connsiteY1761" fmla="*/ 530927 h 797220"/>
              <a:gd name="connsiteX1762" fmla="*/ 457401 w 2042525"/>
              <a:gd name="connsiteY1762" fmla="*/ 530927 h 797220"/>
              <a:gd name="connsiteX1763" fmla="*/ 456029 w 2042525"/>
              <a:gd name="connsiteY1763" fmla="*/ 529671 h 797220"/>
              <a:gd name="connsiteX1764" fmla="*/ 454428 w 2042525"/>
              <a:gd name="connsiteY1764" fmla="*/ 528917 h 797220"/>
              <a:gd name="connsiteX1765" fmla="*/ 451227 w 2042525"/>
              <a:gd name="connsiteY1765" fmla="*/ 531429 h 797220"/>
              <a:gd name="connsiteX1766" fmla="*/ 449626 w 2042525"/>
              <a:gd name="connsiteY1766" fmla="*/ 532183 h 797220"/>
              <a:gd name="connsiteX1767" fmla="*/ 447796 w 2042525"/>
              <a:gd name="connsiteY1767" fmla="*/ 533439 h 797220"/>
              <a:gd name="connsiteX1768" fmla="*/ 444137 w 2042525"/>
              <a:gd name="connsiteY1768" fmla="*/ 532937 h 797220"/>
              <a:gd name="connsiteX1769" fmla="*/ 442536 w 2042525"/>
              <a:gd name="connsiteY1769" fmla="*/ 533942 h 797220"/>
              <a:gd name="connsiteX1770" fmla="*/ 440249 w 2042525"/>
              <a:gd name="connsiteY1770" fmla="*/ 536956 h 797220"/>
              <a:gd name="connsiteX1771" fmla="*/ 439105 w 2042525"/>
              <a:gd name="connsiteY1771" fmla="*/ 535198 h 797220"/>
              <a:gd name="connsiteX1772" fmla="*/ 433617 w 2042525"/>
              <a:gd name="connsiteY1772" fmla="*/ 535198 h 797220"/>
              <a:gd name="connsiteX1773" fmla="*/ 431787 w 2042525"/>
              <a:gd name="connsiteY1773" fmla="*/ 535700 h 797220"/>
              <a:gd name="connsiteX1774" fmla="*/ 429957 w 2042525"/>
              <a:gd name="connsiteY1774" fmla="*/ 535449 h 797220"/>
              <a:gd name="connsiteX1775" fmla="*/ 428128 w 2042525"/>
              <a:gd name="connsiteY1775" fmla="*/ 535700 h 797220"/>
              <a:gd name="connsiteX1776" fmla="*/ 426984 w 2042525"/>
              <a:gd name="connsiteY1776" fmla="*/ 534193 h 797220"/>
              <a:gd name="connsiteX1777" fmla="*/ 425155 w 2042525"/>
              <a:gd name="connsiteY1777" fmla="*/ 534193 h 797220"/>
              <a:gd name="connsiteX1778" fmla="*/ 424011 w 2042525"/>
              <a:gd name="connsiteY1778" fmla="*/ 535700 h 797220"/>
              <a:gd name="connsiteX1779" fmla="*/ 420352 w 2042525"/>
              <a:gd name="connsiteY1779" fmla="*/ 535700 h 797220"/>
              <a:gd name="connsiteX1780" fmla="*/ 422868 w 2042525"/>
              <a:gd name="connsiteY1780" fmla="*/ 538966 h 797220"/>
              <a:gd name="connsiteX1781" fmla="*/ 421724 w 2042525"/>
              <a:gd name="connsiteY1781" fmla="*/ 540473 h 797220"/>
              <a:gd name="connsiteX1782" fmla="*/ 421267 w 2042525"/>
              <a:gd name="connsiteY1782" fmla="*/ 542232 h 797220"/>
              <a:gd name="connsiteX1783" fmla="*/ 421267 w 2042525"/>
              <a:gd name="connsiteY1783" fmla="*/ 544493 h 797220"/>
              <a:gd name="connsiteX1784" fmla="*/ 424926 w 2042525"/>
              <a:gd name="connsiteY1784" fmla="*/ 544493 h 797220"/>
              <a:gd name="connsiteX1785" fmla="*/ 426527 w 2042525"/>
              <a:gd name="connsiteY1785" fmla="*/ 543488 h 797220"/>
              <a:gd name="connsiteX1786" fmla="*/ 427899 w 2042525"/>
              <a:gd name="connsiteY1786" fmla="*/ 544744 h 797220"/>
              <a:gd name="connsiteX1787" fmla="*/ 426756 w 2042525"/>
              <a:gd name="connsiteY1787" fmla="*/ 546503 h 797220"/>
              <a:gd name="connsiteX1788" fmla="*/ 425155 w 2042525"/>
              <a:gd name="connsiteY1788" fmla="*/ 547256 h 797220"/>
              <a:gd name="connsiteX1789" fmla="*/ 423554 w 2042525"/>
              <a:gd name="connsiteY1789" fmla="*/ 547256 h 797220"/>
              <a:gd name="connsiteX1790" fmla="*/ 423096 w 2042525"/>
              <a:gd name="connsiteY1790" fmla="*/ 549517 h 797220"/>
              <a:gd name="connsiteX1791" fmla="*/ 424011 w 2042525"/>
              <a:gd name="connsiteY1791" fmla="*/ 551025 h 797220"/>
              <a:gd name="connsiteX1792" fmla="*/ 431330 w 2042525"/>
              <a:gd name="connsiteY1792" fmla="*/ 552281 h 797220"/>
              <a:gd name="connsiteX1793" fmla="*/ 434760 w 2042525"/>
              <a:gd name="connsiteY1793" fmla="*/ 554290 h 797220"/>
              <a:gd name="connsiteX1794" fmla="*/ 435446 w 2042525"/>
              <a:gd name="connsiteY1794" fmla="*/ 555798 h 797220"/>
              <a:gd name="connsiteX1795" fmla="*/ 434989 w 2042525"/>
              <a:gd name="connsiteY1795" fmla="*/ 557807 h 797220"/>
              <a:gd name="connsiteX1796" fmla="*/ 432930 w 2042525"/>
              <a:gd name="connsiteY1796" fmla="*/ 558561 h 797220"/>
              <a:gd name="connsiteX1797" fmla="*/ 429271 w 2042525"/>
              <a:gd name="connsiteY1797" fmla="*/ 558561 h 797220"/>
              <a:gd name="connsiteX1798" fmla="*/ 427670 w 2042525"/>
              <a:gd name="connsiteY1798" fmla="*/ 558059 h 797220"/>
              <a:gd name="connsiteX1799" fmla="*/ 426069 w 2042525"/>
              <a:gd name="connsiteY1799" fmla="*/ 558310 h 797220"/>
              <a:gd name="connsiteX1800" fmla="*/ 424011 w 2042525"/>
              <a:gd name="connsiteY1800" fmla="*/ 558059 h 797220"/>
              <a:gd name="connsiteX1801" fmla="*/ 421953 w 2042525"/>
              <a:gd name="connsiteY1801" fmla="*/ 558310 h 797220"/>
              <a:gd name="connsiteX1802" fmla="*/ 420581 w 2042525"/>
              <a:gd name="connsiteY1802" fmla="*/ 559566 h 797220"/>
              <a:gd name="connsiteX1803" fmla="*/ 420352 w 2042525"/>
              <a:gd name="connsiteY1803" fmla="*/ 561325 h 797220"/>
              <a:gd name="connsiteX1804" fmla="*/ 418751 w 2042525"/>
              <a:gd name="connsiteY1804" fmla="*/ 563083 h 797220"/>
              <a:gd name="connsiteX1805" fmla="*/ 416921 w 2042525"/>
              <a:gd name="connsiteY1805" fmla="*/ 563837 h 797220"/>
              <a:gd name="connsiteX1806" fmla="*/ 421267 w 2042525"/>
              <a:gd name="connsiteY1806" fmla="*/ 570620 h 797220"/>
              <a:gd name="connsiteX1807" fmla="*/ 420809 w 2042525"/>
              <a:gd name="connsiteY1807" fmla="*/ 572881 h 797220"/>
              <a:gd name="connsiteX1808" fmla="*/ 420123 w 2042525"/>
              <a:gd name="connsiteY1808" fmla="*/ 574388 h 797220"/>
              <a:gd name="connsiteX1809" fmla="*/ 416921 w 2042525"/>
              <a:gd name="connsiteY1809" fmla="*/ 576649 h 797220"/>
              <a:gd name="connsiteX1810" fmla="*/ 413262 w 2042525"/>
              <a:gd name="connsiteY1810" fmla="*/ 578156 h 797220"/>
              <a:gd name="connsiteX1811" fmla="*/ 410518 w 2042525"/>
              <a:gd name="connsiteY1811" fmla="*/ 580668 h 797220"/>
              <a:gd name="connsiteX1812" fmla="*/ 408917 w 2042525"/>
              <a:gd name="connsiteY1812" fmla="*/ 581171 h 797220"/>
              <a:gd name="connsiteX1813" fmla="*/ 408459 w 2042525"/>
              <a:gd name="connsiteY1813" fmla="*/ 583432 h 797220"/>
              <a:gd name="connsiteX1814" fmla="*/ 412119 w 2042525"/>
              <a:gd name="connsiteY1814" fmla="*/ 583934 h 797220"/>
              <a:gd name="connsiteX1815" fmla="*/ 413262 w 2042525"/>
              <a:gd name="connsiteY1815" fmla="*/ 585693 h 797220"/>
              <a:gd name="connsiteX1816" fmla="*/ 413034 w 2042525"/>
              <a:gd name="connsiteY1816" fmla="*/ 587954 h 797220"/>
              <a:gd name="connsiteX1817" fmla="*/ 414634 w 2042525"/>
              <a:gd name="connsiteY1817" fmla="*/ 588708 h 797220"/>
              <a:gd name="connsiteX1818" fmla="*/ 418751 w 2042525"/>
              <a:gd name="connsiteY1818" fmla="*/ 589461 h 797220"/>
              <a:gd name="connsiteX1819" fmla="*/ 419437 w 2042525"/>
              <a:gd name="connsiteY1819" fmla="*/ 590717 h 797220"/>
              <a:gd name="connsiteX1820" fmla="*/ 420809 w 2042525"/>
              <a:gd name="connsiteY1820" fmla="*/ 592476 h 797220"/>
              <a:gd name="connsiteX1821" fmla="*/ 424469 w 2042525"/>
              <a:gd name="connsiteY1821" fmla="*/ 592978 h 797220"/>
              <a:gd name="connsiteX1822" fmla="*/ 427670 w 2042525"/>
              <a:gd name="connsiteY1822" fmla="*/ 593229 h 797220"/>
              <a:gd name="connsiteX1823" fmla="*/ 428128 w 2042525"/>
              <a:gd name="connsiteY1823" fmla="*/ 594234 h 797220"/>
              <a:gd name="connsiteX1824" fmla="*/ 429271 w 2042525"/>
              <a:gd name="connsiteY1824" fmla="*/ 595742 h 797220"/>
              <a:gd name="connsiteX1825" fmla="*/ 428585 w 2042525"/>
              <a:gd name="connsiteY1825" fmla="*/ 597500 h 797220"/>
              <a:gd name="connsiteX1826" fmla="*/ 426069 w 2042525"/>
              <a:gd name="connsiteY1826" fmla="*/ 607047 h 797220"/>
              <a:gd name="connsiteX1827" fmla="*/ 422410 w 2042525"/>
              <a:gd name="connsiteY1827" fmla="*/ 608303 h 797220"/>
              <a:gd name="connsiteX1828" fmla="*/ 420581 w 2042525"/>
              <a:gd name="connsiteY1828" fmla="*/ 609559 h 797220"/>
              <a:gd name="connsiteX1829" fmla="*/ 417150 w 2042525"/>
              <a:gd name="connsiteY1829" fmla="*/ 610564 h 797220"/>
              <a:gd name="connsiteX1830" fmla="*/ 413262 w 2042525"/>
              <a:gd name="connsiteY1830" fmla="*/ 610312 h 797220"/>
              <a:gd name="connsiteX1831" fmla="*/ 410747 w 2042525"/>
              <a:gd name="connsiteY1831" fmla="*/ 607047 h 797220"/>
              <a:gd name="connsiteX1832" fmla="*/ 409374 w 2042525"/>
              <a:gd name="connsiteY1832" fmla="*/ 606544 h 797220"/>
              <a:gd name="connsiteX1833" fmla="*/ 408231 w 2042525"/>
              <a:gd name="connsiteY1833" fmla="*/ 608051 h 797220"/>
              <a:gd name="connsiteX1834" fmla="*/ 406630 w 2042525"/>
              <a:gd name="connsiteY1834" fmla="*/ 611820 h 797220"/>
              <a:gd name="connsiteX1835" fmla="*/ 405258 w 2042525"/>
              <a:gd name="connsiteY1835" fmla="*/ 613076 h 797220"/>
              <a:gd name="connsiteX1836" fmla="*/ 401141 w 2042525"/>
              <a:gd name="connsiteY1836" fmla="*/ 613327 h 797220"/>
              <a:gd name="connsiteX1837" fmla="*/ 400684 w 2042525"/>
              <a:gd name="connsiteY1837" fmla="*/ 610564 h 797220"/>
              <a:gd name="connsiteX1838" fmla="*/ 397253 w 2042525"/>
              <a:gd name="connsiteY1838" fmla="*/ 609559 h 797220"/>
              <a:gd name="connsiteX1839" fmla="*/ 393594 w 2042525"/>
              <a:gd name="connsiteY1839" fmla="*/ 610312 h 797220"/>
              <a:gd name="connsiteX1840" fmla="*/ 392450 w 2042525"/>
              <a:gd name="connsiteY1840" fmla="*/ 608554 h 797220"/>
              <a:gd name="connsiteX1841" fmla="*/ 391078 w 2042525"/>
              <a:gd name="connsiteY1841" fmla="*/ 607047 h 797220"/>
              <a:gd name="connsiteX1842" fmla="*/ 390850 w 2042525"/>
              <a:gd name="connsiteY1842" fmla="*/ 603027 h 797220"/>
              <a:gd name="connsiteX1843" fmla="*/ 389706 w 2042525"/>
              <a:gd name="connsiteY1843" fmla="*/ 601520 h 797220"/>
              <a:gd name="connsiteX1844" fmla="*/ 386276 w 2042525"/>
              <a:gd name="connsiteY1844" fmla="*/ 600012 h 797220"/>
              <a:gd name="connsiteX1845" fmla="*/ 384675 w 2042525"/>
              <a:gd name="connsiteY1845" fmla="*/ 601017 h 797220"/>
              <a:gd name="connsiteX1846" fmla="*/ 381015 w 2042525"/>
              <a:gd name="connsiteY1846" fmla="*/ 601017 h 797220"/>
              <a:gd name="connsiteX1847" fmla="*/ 380101 w 2042525"/>
              <a:gd name="connsiteY1847" fmla="*/ 602776 h 797220"/>
              <a:gd name="connsiteX1848" fmla="*/ 376899 w 2042525"/>
              <a:gd name="connsiteY1848" fmla="*/ 605037 h 797220"/>
              <a:gd name="connsiteX1849" fmla="*/ 374383 w 2042525"/>
              <a:gd name="connsiteY1849" fmla="*/ 602273 h 797220"/>
              <a:gd name="connsiteX1850" fmla="*/ 372554 w 2042525"/>
              <a:gd name="connsiteY1850" fmla="*/ 601017 h 797220"/>
              <a:gd name="connsiteX1851" fmla="*/ 370953 w 2042525"/>
              <a:gd name="connsiteY1851" fmla="*/ 602273 h 797220"/>
              <a:gd name="connsiteX1852" fmla="*/ 369123 w 2042525"/>
              <a:gd name="connsiteY1852" fmla="*/ 601520 h 797220"/>
              <a:gd name="connsiteX1853" fmla="*/ 367293 w 2042525"/>
              <a:gd name="connsiteY1853" fmla="*/ 601520 h 797220"/>
              <a:gd name="connsiteX1854" fmla="*/ 367293 w 2042525"/>
              <a:gd name="connsiteY1854" fmla="*/ 603781 h 797220"/>
              <a:gd name="connsiteX1855" fmla="*/ 365464 w 2042525"/>
              <a:gd name="connsiteY1855" fmla="*/ 603027 h 797220"/>
              <a:gd name="connsiteX1856" fmla="*/ 363634 w 2042525"/>
              <a:gd name="connsiteY1856" fmla="*/ 603278 h 797220"/>
              <a:gd name="connsiteX1857" fmla="*/ 362262 w 2042525"/>
              <a:gd name="connsiteY1857" fmla="*/ 604534 h 797220"/>
              <a:gd name="connsiteX1858" fmla="*/ 360890 w 2042525"/>
              <a:gd name="connsiteY1858" fmla="*/ 605539 h 797220"/>
              <a:gd name="connsiteX1859" fmla="*/ 360890 w 2042525"/>
              <a:gd name="connsiteY1859" fmla="*/ 607800 h 797220"/>
              <a:gd name="connsiteX1860" fmla="*/ 356316 w 2042525"/>
              <a:gd name="connsiteY1860" fmla="*/ 611066 h 797220"/>
              <a:gd name="connsiteX1861" fmla="*/ 354257 w 2042525"/>
              <a:gd name="connsiteY1861" fmla="*/ 611820 h 797220"/>
              <a:gd name="connsiteX1862" fmla="*/ 351284 w 2042525"/>
              <a:gd name="connsiteY1862" fmla="*/ 609559 h 797220"/>
              <a:gd name="connsiteX1863" fmla="*/ 347625 w 2042525"/>
              <a:gd name="connsiteY1863" fmla="*/ 608303 h 797220"/>
              <a:gd name="connsiteX1864" fmla="*/ 346253 w 2042525"/>
              <a:gd name="connsiteY1864" fmla="*/ 607047 h 797220"/>
              <a:gd name="connsiteX1865" fmla="*/ 345567 w 2042525"/>
              <a:gd name="connsiteY1865" fmla="*/ 605037 h 797220"/>
              <a:gd name="connsiteX1866" fmla="*/ 344195 w 2042525"/>
              <a:gd name="connsiteY1866" fmla="*/ 603781 h 797220"/>
              <a:gd name="connsiteX1867" fmla="*/ 343737 w 2042525"/>
              <a:gd name="connsiteY1867" fmla="*/ 601771 h 797220"/>
              <a:gd name="connsiteX1868" fmla="*/ 341679 w 2042525"/>
              <a:gd name="connsiteY1868" fmla="*/ 602273 h 797220"/>
              <a:gd name="connsiteX1869" fmla="*/ 340535 w 2042525"/>
              <a:gd name="connsiteY1869" fmla="*/ 603781 h 797220"/>
              <a:gd name="connsiteX1870" fmla="*/ 341679 w 2042525"/>
              <a:gd name="connsiteY1870" fmla="*/ 605539 h 797220"/>
              <a:gd name="connsiteX1871" fmla="*/ 341450 w 2042525"/>
              <a:gd name="connsiteY1871" fmla="*/ 607298 h 797220"/>
              <a:gd name="connsiteX1872" fmla="*/ 341679 w 2042525"/>
              <a:gd name="connsiteY1872" fmla="*/ 609559 h 797220"/>
              <a:gd name="connsiteX1873" fmla="*/ 341679 w 2042525"/>
              <a:gd name="connsiteY1873" fmla="*/ 611317 h 797220"/>
              <a:gd name="connsiteX1874" fmla="*/ 340078 w 2042525"/>
              <a:gd name="connsiteY1874" fmla="*/ 612071 h 797220"/>
              <a:gd name="connsiteX1875" fmla="*/ 338935 w 2042525"/>
              <a:gd name="connsiteY1875" fmla="*/ 610564 h 797220"/>
              <a:gd name="connsiteX1876" fmla="*/ 338706 w 2042525"/>
              <a:gd name="connsiteY1876" fmla="*/ 608303 h 797220"/>
              <a:gd name="connsiteX1877" fmla="*/ 338935 w 2042525"/>
              <a:gd name="connsiteY1877" fmla="*/ 606544 h 797220"/>
              <a:gd name="connsiteX1878" fmla="*/ 336419 w 2042525"/>
              <a:gd name="connsiteY1878" fmla="*/ 603278 h 797220"/>
              <a:gd name="connsiteX1879" fmla="*/ 335733 w 2042525"/>
              <a:gd name="connsiteY1879" fmla="*/ 601269 h 797220"/>
              <a:gd name="connsiteX1880" fmla="*/ 334589 w 2042525"/>
              <a:gd name="connsiteY1880" fmla="*/ 599761 h 797220"/>
              <a:gd name="connsiteX1881" fmla="*/ 329786 w 2042525"/>
              <a:gd name="connsiteY1881" fmla="*/ 596495 h 797220"/>
              <a:gd name="connsiteX1882" fmla="*/ 328414 w 2042525"/>
              <a:gd name="connsiteY1882" fmla="*/ 592978 h 797220"/>
              <a:gd name="connsiteX1883" fmla="*/ 327042 w 2042525"/>
              <a:gd name="connsiteY1883" fmla="*/ 591471 h 797220"/>
              <a:gd name="connsiteX1884" fmla="*/ 325441 w 2042525"/>
              <a:gd name="connsiteY1884" fmla="*/ 590466 h 797220"/>
              <a:gd name="connsiteX1885" fmla="*/ 323612 w 2042525"/>
              <a:gd name="connsiteY1885" fmla="*/ 590215 h 797220"/>
              <a:gd name="connsiteX1886" fmla="*/ 319952 w 2042525"/>
              <a:gd name="connsiteY1886" fmla="*/ 590969 h 797220"/>
              <a:gd name="connsiteX1887" fmla="*/ 318351 w 2042525"/>
              <a:gd name="connsiteY1887" fmla="*/ 590466 h 797220"/>
              <a:gd name="connsiteX1888" fmla="*/ 316751 w 2042525"/>
              <a:gd name="connsiteY1888" fmla="*/ 590466 h 797220"/>
              <a:gd name="connsiteX1889" fmla="*/ 314692 w 2042525"/>
              <a:gd name="connsiteY1889" fmla="*/ 591471 h 797220"/>
              <a:gd name="connsiteX1890" fmla="*/ 313549 w 2042525"/>
              <a:gd name="connsiteY1890" fmla="*/ 589712 h 797220"/>
              <a:gd name="connsiteX1891" fmla="*/ 312405 w 2042525"/>
              <a:gd name="connsiteY1891" fmla="*/ 585693 h 797220"/>
              <a:gd name="connsiteX1892" fmla="*/ 310576 w 2042525"/>
              <a:gd name="connsiteY1892" fmla="*/ 585693 h 797220"/>
              <a:gd name="connsiteX1893" fmla="*/ 308746 w 2042525"/>
              <a:gd name="connsiteY1893" fmla="*/ 586447 h 797220"/>
              <a:gd name="connsiteX1894" fmla="*/ 307145 w 2042525"/>
              <a:gd name="connsiteY1894" fmla="*/ 586447 h 797220"/>
              <a:gd name="connsiteX1895" fmla="*/ 306002 w 2042525"/>
              <a:gd name="connsiteY1895" fmla="*/ 587954 h 797220"/>
              <a:gd name="connsiteX1896" fmla="*/ 305544 w 2042525"/>
              <a:gd name="connsiteY1896" fmla="*/ 590215 h 797220"/>
              <a:gd name="connsiteX1897" fmla="*/ 304401 w 2042525"/>
              <a:gd name="connsiteY1897" fmla="*/ 591973 h 797220"/>
              <a:gd name="connsiteX1898" fmla="*/ 303257 w 2042525"/>
              <a:gd name="connsiteY1898" fmla="*/ 590466 h 797220"/>
              <a:gd name="connsiteX1899" fmla="*/ 299598 w 2042525"/>
              <a:gd name="connsiteY1899" fmla="*/ 591471 h 797220"/>
              <a:gd name="connsiteX1900" fmla="*/ 298683 w 2042525"/>
              <a:gd name="connsiteY1900" fmla="*/ 589461 h 797220"/>
              <a:gd name="connsiteX1901" fmla="*/ 298455 w 2042525"/>
              <a:gd name="connsiteY1901" fmla="*/ 587451 h 797220"/>
              <a:gd name="connsiteX1902" fmla="*/ 294795 w 2042525"/>
              <a:gd name="connsiteY1902" fmla="*/ 587451 h 797220"/>
              <a:gd name="connsiteX1903" fmla="*/ 291365 w 2042525"/>
              <a:gd name="connsiteY1903" fmla="*/ 588205 h 797220"/>
              <a:gd name="connsiteX1904" fmla="*/ 289764 w 2042525"/>
              <a:gd name="connsiteY1904" fmla="*/ 589712 h 797220"/>
              <a:gd name="connsiteX1905" fmla="*/ 289535 w 2042525"/>
              <a:gd name="connsiteY1905" fmla="*/ 591722 h 797220"/>
              <a:gd name="connsiteX1906" fmla="*/ 288392 w 2042525"/>
              <a:gd name="connsiteY1906" fmla="*/ 593229 h 797220"/>
              <a:gd name="connsiteX1907" fmla="*/ 286562 w 2042525"/>
              <a:gd name="connsiteY1907" fmla="*/ 594486 h 797220"/>
              <a:gd name="connsiteX1908" fmla="*/ 285419 w 2042525"/>
              <a:gd name="connsiteY1908" fmla="*/ 595993 h 797220"/>
              <a:gd name="connsiteX1909" fmla="*/ 283818 w 2042525"/>
              <a:gd name="connsiteY1909" fmla="*/ 596495 h 797220"/>
              <a:gd name="connsiteX1910" fmla="*/ 282217 w 2042525"/>
              <a:gd name="connsiteY1910" fmla="*/ 597500 h 797220"/>
              <a:gd name="connsiteX1911" fmla="*/ 281073 w 2042525"/>
              <a:gd name="connsiteY1911" fmla="*/ 599008 h 797220"/>
              <a:gd name="connsiteX1912" fmla="*/ 279244 w 2042525"/>
              <a:gd name="connsiteY1912" fmla="*/ 600012 h 797220"/>
              <a:gd name="connsiteX1913" fmla="*/ 277414 w 2042525"/>
              <a:gd name="connsiteY1913" fmla="*/ 599761 h 797220"/>
              <a:gd name="connsiteX1914" fmla="*/ 275584 w 2042525"/>
              <a:gd name="connsiteY1914" fmla="*/ 600012 h 797220"/>
              <a:gd name="connsiteX1915" fmla="*/ 275584 w 2042525"/>
              <a:gd name="connsiteY1915" fmla="*/ 602273 h 797220"/>
              <a:gd name="connsiteX1916" fmla="*/ 275584 w 2042525"/>
              <a:gd name="connsiteY1916" fmla="*/ 604283 h 797220"/>
              <a:gd name="connsiteX1917" fmla="*/ 274441 w 2042525"/>
              <a:gd name="connsiteY1917" fmla="*/ 605790 h 797220"/>
              <a:gd name="connsiteX1918" fmla="*/ 272840 w 2042525"/>
              <a:gd name="connsiteY1918" fmla="*/ 606795 h 797220"/>
              <a:gd name="connsiteX1919" fmla="*/ 268266 w 2042525"/>
              <a:gd name="connsiteY1919" fmla="*/ 610312 h 797220"/>
              <a:gd name="connsiteX1920" fmla="*/ 266665 w 2042525"/>
              <a:gd name="connsiteY1920" fmla="*/ 611066 h 797220"/>
              <a:gd name="connsiteX1921" fmla="*/ 264607 w 2042525"/>
              <a:gd name="connsiteY1921" fmla="*/ 610815 h 797220"/>
              <a:gd name="connsiteX1922" fmla="*/ 266436 w 2042525"/>
              <a:gd name="connsiteY1922" fmla="*/ 614081 h 797220"/>
              <a:gd name="connsiteX1923" fmla="*/ 267351 w 2042525"/>
              <a:gd name="connsiteY1923" fmla="*/ 620361 h 797220"/>
              <a:gd name="connsiteX1924" fmla="*/ 268037 w 2042525"/>
              <a:gd name="connsiteY1924" fmla="*/ 622120 h 797220"/>
              <a:gd name="connsiteX1925" fmla="*/ 268723 w 2042525"/>
              <a:gd name="connsiteY1925" fmla="*/ 624381 h 797220"/>
              <a:gd name="connsiteX1926" fmla="*/ 262777 w 2042525"/>
              <a:gd name="connsiteY1926" fmla="*/ 628652 h 797220"/>
              <a:gd name="connsiteX1927" fmla="*/ 260719 w 2042525"/>
              <a:gd name="connsiteY1927" fmla="*/ 628149 h 797220"/>
              <a:gd name="connsiteX1928" fmla="*/ 256831 w 2042525"/>
              <a:gd name="connsiteY1928" fmla="*/ 618854 h 797220"/>
              <a:gd name="connsiteX1929" fmla="*/ 254087 w 2042525"/>
              <a:gd name="connsiteY1929" fmla="*/ 616342 h 797220"/>
              <a:gd name="connsiteX1930" fmla="*/ 253172 w 2042525"/>
              <a:gd name="connsiteY1930" fmla="*/ 614583 h 797220"/>
              <a:gd name="connsiteX1931" fmla="*/ 251800 w 2042525"/>
              <a:gd name="connsiteY1931" fmla="*/ 613327 h 797220"/>
              <a:gd name="connsiteX1932" fmla="*/ 250656 w 2042525"/>
              <a:gd name="connsiteY1932" fmla="*/ 614834 h 797220"/>
              <a:gd name="connsiteX1933" fmla="*/ 249741 w 2042525"/>
              <a:gd name="connsiteY1933" fmla="*/ 617095 h 797220"/>
              <a:gd name="connsiteX1934" fmla="*/ 249741 w 2042525"/>
              <a:gd name="connsiteY1934" fmla="*/ 618854 h 797220"/>
              <a:gd name="connsiteX1935" fmla="*/ 249284 w 2042525"/>
              <a:gd name="connsiteY1935" fmla="*/ 620612 h 797220"/>
              <a:gd name="connsiteX1936" fmla="*/ 249513 w 2042525"/>
              <a:gd name="connsiteY1936" fmla="*/ 622873 h 797220"/>
              <a:gd name="connsiteX1937" fmla="*/ 248369 w 2042525"/>
              <a:gd name="connsiteY1937" fmla="*/ 624381 h 797220"/>
              <a:gd name="connsiteX1938" fmla="*/ 245396 w 2042525"/>
              <a:gd name="connsiteY1938" fmla="*/ 626642 h 797220"/>
              <a:gd name="connsiteX1939" fmla="*/ 243109 w 2042525"/>
              <a:gd name="connsiteY1939" fmla="*/ 637947 h 797220"/>
              <a:gd name="connsiteX1940" fmla="*/ 245625 w 2042525"/>
              <a:gd name="connsiteY1940" fmla="*/ 640710 h 797220"/>
              <a:gd name="connsiteX1941" fmla="*/ 246082 w 2042525"/>
              <a:gd name="connsiteY1941" fmla="*/ 642469 h 797220"/>
              <a:gd name="connsiteX1942" fmla="*/ 244939 w 2042525"/>
              <a:gd name="connsiteY1942" fmla="*/ 644478 h 797220"/>
              <a:gd name="connsiteX1943" fmla="*/ 241965 w 2042525"/>
              <a:gd name="connsiteY1943" fmla="*/ 646237 h 797220"/>
              <a:gd name="connsiteX1944" fmla="*/ 239450 w 2042525"/>
              <a:gd name="connsiteY1944" fmla="*/ 657291 h 797220"/>
              <a:gd name="connsiteX1945" fmla="*/ 246082 w 2042525"/>
              <a:gd name="connsiteY1945" fmla="*/ 659803 h 797220"/>
              <a:gd name="connsiteX1946" fmla="*/ 246082 w 2042525"/>
              <a:gd name="connsiteY1946" fmla="*/ 661813 h 797220"/>
              <a:gd name="connsiteX1947" fmla="*/ 247226 w 2042525"/>
              <a:gd name="connsiteY1947" fmla="*/ 663320 h 797220"/>
              <a:gd name="connsiteX1948" fmla="*/ 246082 w 2042525"/>
              <a:gd name="connsiteY1948" fmla="*/ 665078 h 797220"/>
              <a:gd name="connsiteX1949" fmla="*/ 247226 w 2042525"/>
              <a:gd name="connsiteY1949" fmla="*/ 667088 h 797220"/>
              <a:gd name="connsiteX1950" fmla="*/ 247226 w 2042525"/>
              <a:gd name="connsiteY1950" fmla="*/ 668847 h 797220"/>
              <a:gd name="connsiteX1951" fmla="*/ 250199 w 2042525"/>
              <a:gd name="connsiteY1951" fmla="*/ 671861 h 797220"/>
              <a:gd name="connsiteX1952" fmla="*/ 250427 w 2042525"/>
              <a:gd name="connsiteY1952" fmla="*/ 669852 h 797220"/>
              <a:gd name="connsiteX1953" fmla="*/ 253400 w 2042525"/>
              <a:gd name="connsiteY1953" fmla="*/ 670605 h 797220"/>
              <a:gd name="connsiteX1954" fmla="*/ 257517 w 2042525"/>
              <a:gd name="connsiteY1954" fmla="*/ 670103 h 797220"/>
              <a:gd name="connsiteX1955" fmla="*/ 259118 w 2042525"/>
              <a:gd name="connsiteY1955" fmla="*/ 670103 h 797220"/>
              <a:gd name="connsiteX1956" fmla="*/ 260490 w 2042525"/>
              <a:gd name="connsiteY1956" fmla="*/ 671610 h 797220"/>
              <a:gd name="connsiteX1957" fmla="*/ 261405 w 2042525"/>
              <a:gd name="connsiteY1957" fmla="*/ 673117 h 797220"/>
              <a:gd name="connsiteX1958" fmla="*/ 261862 w 2042525"/>
              <a:gd name="connsiteY1958" fmla="*/ 675378 h 797220"/>
              <a:gd name="connsiteX1959" fmla="*/ 263006 w 2042525"/>
              <a:gd name="connsiteY1959" fmla="*/ 676886 h 797220"/>
              <a:gd name="connsiteX1960" fmla="*/ 264607 w 2042525"/>
              <a:gd name="connsiteY1960" fmla="*/ 677388 h 797220"/>
              <a:gd name="connsiteX1961" fmla="*/ 266665 w 2042525"/>
              <a:gd name="connsiteY1961" fmla="*/ 691708 h 797220"/>
              <a:gd name="connsiteX1962" fmla="*/ 263921 w 2042525"/>
              <a:gd name="connsiteY1962" fmla="*/ 692461 h 797220"/>
              <a:gd name="connsiteX1963" fmla="*/ 261862 w 2042525"/>
              <a:gd name="connsiteY1963" fmla="*/ 690954 h 797220"/>
              <a:gd name="connsiteX1964" fmla="*/ 260262 w 2042525"/>
              <a:gd name="connsiteY1964" fmla="*/ 691708 h 797220"/>
              <a:gd name="connsiteX1965" fmla="*/ 260033 w 2042525"/>
              <a:gd name="connsiteY1965" fmla="*/ 693466 h 797220"/>
              <a:gd name="connsiteX1966" fmla="*/ 258432 w 2042525"/>
              <a:gd name="connsiteY1966" fmla="*/ 695476 h 797220"/>
              <a:gd name="connsiteX1967" fmla="*/ 259118 w 2042525"/>
              <a:gd name="connsiteY1967" fmla="*/ 696983 h 797220"/>
              <a:gd name="connsiteX1968" fmla="*/ 260719 w 2042525"/>
              <a:gd name="connsiteY1968" fmla="*/ 697486 h 797220"/>
              <a:gd name="connsiteX1969" fmla="*/ 262777 w 2042525"/>
              <a:gd name="connsiteY1969" fmla="*/ 697486 h 797220"/>
              <a:gd name="connsiteX1970" fmla="*/ 264149 w 2042525"/>
              <a:gd name="connsiteY1970" fmla="*/ 698491 h 797220"/>
              <a:gd name="connsiteX1971" fmla="*/ 265064 w 2042525"/>
              <a:gd name="connsiteY1971" fmla="*/ 699998 h 797220"/>
              <a:gd name="connsiteX1972" fmla="*/ 266665 w 2042525"/>
              <a:gd name="connsiteY1972" fmla="*/ 700500 h 797220"/>
              <a:gd name="connsiteX1973" fmla="*/ 265293 w 2042525"/>
              <a:gd name="connsiteY1973" fmla="*/ 701505 h 797220"/>
              <a:gd name="connsiteX1974" fmla="*/ 262549 w 2042525"/>
              <a:gd name="connsiteY1974" fmla="*/ 708539 h 797220"/>
              <a:gd name="connsiteX1975" fmla="*/ 261405 w 2042525"/>
              <a:gd name="connsiteY1975" fmla="*/ 708539 h 797220"/>
              <a:gd name="connsiteX1976" fmla="*/ 260262 w 2042525"/>
              <a:gd name="connsiteY1976" fmla="*/ 709293 h 797220"/>
              <a:gd name="connsiteX1977" fmla="*/ 258432 w 2042525"/>
              <a:gd name="connsiteY1977" fmla="*/ 709293 h 797220"/>
              <a:gd name="connsiteX1978" fmla="*/ 257517 w 2042525"/>
              <a:gd name="connsiteY1978" fmla="*/ 705525 h 797220"/>
              <a:gd name="connsiteX1979" fmla="*/ 255916 w 2042525"/>
              <a:gd name="connsiteY1979" fmla="*/ 702761 h 797220"/>
              <a:gd name="connsiteX1980" fmla="*/ 256374 w 2042525"/>
              <a:gd name="connsiteY1980" fmla="*/ 701003 h 797220"/>
              <a:gd name="connsiteX1981" fmla="*/ 253858 w 2042525"/>
              <a:gd name="connsiteY1981" fmla="*/ 701003 h 797220"/>
              <a:gd name="connsiteX1982" fmla="*/ 251113 w 2042525"/>
              <a:gd name="connsiteY1982" fmla="*/ 699998 h 797220"/>
              <a:gd name="connsiteX1983" fmla="*/ 253172 w 2042525"/>
              <a:gd name="connsiteY1983" fmla="*/ 704018 h 797220"/>
              <a:gd name="connsiteX1984" fmla="*/ 252943 w 2042525"/>
              <a:gd name="connsiteY1984" fmla="*/ 706781 h 797220"/>
              <a:gd name="connsiteX1985" fmla="*/ 252028 w 2042525"/>
              <a:gd name="connsiteY1985" fmla="*/ 712057 h 797220"/>
              <a:gd name="connsiteX1986" fmla="*/ 250427 w 2042525"/>
              <a:gd name="connsiteY1986" fmla="*/ 711303 h 797220"/>
              <a:gd name="connsiteX1987" fmla="*/ 249055 w 2042525"/>
              <a:gd name="connsiteY1987" fmla="*/ 720347 h 797220"/>
              <a:gd name="connsiteX1988" fmla="*/ 246768 w 2042525"/>
              <a:gd name="connsiteY1988" fmla="*/ 722608 h 797220"/>
              <a:gd name="connsiteX1989" fmla="*/ 246082 w 2042525"/>
              <a:gd name="connsiteY1989" fmla="*/ 724618 h 797220"/>
              <a:gd name="connsiteX1990" fmla="*/ 245853 w 2042525"/>
              <a:gd name="connsiteY1990" fmla="*/ 725371 h 797220"/>
              <a:gd name="connsiteX1991" fmla="*/ 244939 w 2042525"/>
              <a:gd name="connsiteY1991" fmla="*/ 725371 h 797220"/>
              <a:gd name="connsiteX1992" fmla="*/ 243338 w 2042525"/>
              <a:gd name="connsiteY1992" fmla="*/ 728135 h 797220"/>
              <a:gd name="connsiteX1993" fmla="*/ 243109 w 2042525"/>
              <a:gd name="connsiteY1993" fmla="*/ 730898 h 797220"/>
              <a:gd name="connsiteX1994" fmla="*/ 241051 w 2042525"/>
              <a:gd name="connsiteY1994" fmla="*/ 734164 h 797220"/>
              <a:gd name="connsiteX1995" fmla="*/ 242194 w 2042525"/>
              <a:gd name="connsiteY1995" fmla="*/ 737932 h 797220"/>
              <a:gd name="connsiteX1996" fmla="*/ 244481 w 2042525"/>
              <a:gd name="connsiteY1996" fmla="*/ 737932 h 797220"/>
              <a:gd name="connsiteX1997" fmla="*/ 247226 w 2042525"/>
              <a:gd name="connsiteY1997" fmla="*/ 742203 h 797220"/>
              <a:gd name="connsiteX1998" fmla="*/ 249513 w 2042525"/>
              <a:gd name="connsiteY1998" fmla="*/ 746474 h 797220"/>
              <a:gd name="connsiteX1999" fmla="*/ 250199 w 2042525"/>
              <a:gd name="connsiteY1999" fmla="*/ 750996 h 797220"/>
              <a:gd name="connsiteX2000" fmla="*/ 250885 w 2042525"/>
              <a:gd name="connsiteY2000" fmla="*/ 752503 h 797220"/>
              <a:gd name="connsiteX2001" fmla="*/ 252943 w 2042525"/>
              <a:gd name="connsiteY2001" fmla="*/ 747227 h 797220"/>
              <a:gd name="connsiteX2002" fmla="*/ 253400 w 2042525"/>
              <a:gd name="connsiteY2002" fmla="*/ 750242 h 797220"/>
              <a:gd name="connsiteX2003" fmla="*/ 251800 w 2042525"/>
              <a:gd name="connsiteY2003" fmla="*/ 757025 h 797220"/>
              <a:gd name="connsiteX2004" fmla="*/ 251800 w 2042525"/>
              <a:gd name="connsiteY2004" fmla="*/ 762552 h 797220"/>
              <a:gd name="connsiteX2005" fmla="*/ 252714 w 2042525"/>
              <a:gd name="connsiteY2005" fmla="*/ 766069 h 797220"/>
              <a:gd name="connsiteX2006" fmla="*/ 254544 w 2042525"/>
              <a:gd name="connsiteY2006" fmla="*/ 768832 h 797220"/>
              <a:gd name="connsiteX2007" fmla="*/ 258889 w 2042525"/>
              <a:gd name="connsiteY2007" fmla="*/ 776871 h 797220"/>
              <a:gd name="connsiteX2008" fmla="*/ 261634 w 2042525"/>
              <a:gd name="connsiteY2008" fmla="*/ 783906 h 797220"/>
              <a:gd name="connsiteX2009" fmla="*/ 263921 w 2042525"/>
              <a:gd name="connsiteY2009" fmla="*/ 785162 h 797220"/>
              <a:gd name="connsiteX2010" fmla="*/ 262549 w 2042525"/>
              <a:gd name="connsiteY2010" fmla="*/ 787674 h 797220"/>
              <a:gd name="connsiteX2011" fmla="*/ 261862 w 2042525"/>
              <a:gd name="connsiteY2011" fmla="*/ 789432 h 797220"/>
              <a:gd name="connsiteX2012" fmla="*/ 260262 w 2042525"/>
              <a:gd name="connsiteY2012" fmla="*/ 790437 h 797220"/>
              <a:gd name="connsiteX2013" fmla="*/ 258432 w 2042525"/>
              <a:gd name="connsiteY2013" fmla="*/ 791442 h 797220"/>
              <a:gd name="connsiteX2014" fmla="*/ 257060 w 2042525"/>
              <a:gd name="connsiteY2014" fmla="*/ 795210 h 797220"/>
              <a:gd name="connsiteX2015" fmla="*/ 255916 w 2042525"/>
              <a:gd name="connsiteY2015" fmla="*/ 796467 h 797220"/>
              <a:gd name="connsiteX2016" fmla="*/ 254087 w 2042525"/>
              <a:gd name="connsiteY2016" fmla="*/ 797220 h 797220"/>
              <a:gd name="connsiteX2017" fmla="*/ 250427 w 2042525"/>
              <a:gd name="connsiteY2017" fmla="*/ 796215 h 797220"/>
              <a:gd name="connsiteX2018" fmla="*/ 248598 w 2042525"/>
              <a:gd name="connsiteY2018" fmla="*/ 796215 h 797220"/>
              <a:gd name="connsiteX2019" fmla="*/ 247912 w 2042525"/>
              <a:gd name="connsiteY2019" fmla="*/ 794457 h 797220"/>
              <a:gd name="connsiteX2020" fmla="*/ 246768 w 2042525"/>
              <a:gd name="connsiteY2020" fmla="*/ 790437 h 797220"/>
              <a:gd name="connsiteX2021" fmla="*/ 244939 w 2042525"/>
              <a:gd name="connsiteY2021" fmla="*/ 790437 h 797220"/>
              <a:gd name="connsiteX2022" fmla="*/ 244024 w 2042525"/>
              <a:gd name="connsiteY2022" fmla="*/ 788427 h 797220"/>
              <a:gd name="connsiteX2023" fmla="*/ 241279 w 2042525"/>
              <a:gd name="connsiteY2023" fmla="*/ 785664 h 797220"/>
              <a:gd name="connsiteX2024" fmla="*/ 239678 w 2042525"/>
              <a:gd name="connsiteY2024" fmla="*/ 785664 h 797220"/>
              <a:gd name="connsiteX2025" fmla="*/ 237849 w 2042525"/>
              <a:gd name="connsiteY2025" fmla="*/ 784408 h 797220"/>
              <a:gd name="connsiteX2026" fmla="*/ 236705 w 2042525"/>
              <a:gd name="connsiteY2026" fmla="*/ 783654 h 797220"/>
              <a:gd name="connsiteX2027" fmla="*/ 235104 w 2042525"/>
              <a:gd name="connsiteY2027" fmla="*/ 782398 h 797220"/>
              <a:gd name="connsiteX2028" fmla="*/ 231445 w 2042525"/>
              <a:gd name="connsiteY2028" fmla="*/ 781142 h 797220"/>
              <a:gd name="connsiteX2029" fmla="*/ 228701 w 2042525"/>
              <a:gd name="connsiteY2029" fmla="*/ 778630 h 797220"/>
              <a:gd name="connsiteX2030" fmla="*/ 229616 w 2042525"/>
              <a:gd name="connsiteY2030" fmla="*/ 774862 h 797220"/>
              <a:gd name="connsiteX2031" fmla="*/ 228701 w 2042525"/>
              <a:gd name="connsiteY2031" fmla="*/ 773103 h 797220"/>
              <a:gd name="connsiteX2032" fmla="*/ 227100 w 2042525"/>
              <a:gd name="connsiteY2032" fmla="*/ 772098 h 797220"/>
              <a:gd name="connsiteX2033" fmla="*/ 225270 w 2042525"/>
              <a:gd name="connsiteY2033" fmla="*/ 772098 h 797220"/>
              <a:gd name="connsiteX2034" fmla="*/ 223669 w 2042525"/>
              <a:gd name="connsiteY2034" fmla="*/ 771345 h 797220"/>
              <a:gd name="connsiteX2035" fmla="*/ 222526 w 2042525"/>
              <a:gd name="connsiteY2035" fmla="*/ 769837 h 797220"/>
              <a:gd name="connsiteX2036" fmla="*/ 218867 w 2042525"/>
              <a:gd name="connsiteY2036" fmla="*/ 769084 h 797220"/>
              <a:gd name="connsiteX2037" fmla="*/ 217266 w 2042525"/>
              <a:gd name="connsiteY2037" fmla="*/ 769335 h 797220"/>
              <a:gd name="connsiteX2038" fmla="*/ 215894 w 2042525"/>
              <a:gd name="connsiteY2038" fmla="*/ 768079 h 797220"/>
              <a:gd name="connsiteX2039" fmla="*/ 213835 w 2042525"/>
              <a:gd name="connsiteY2039" fmla="*/ 768079 h 797220"/>
              <a:gd name="connsiteX2040" fmla="*/ 210405 w 2042525"/>
              <a:gd name="connsiteY2040" fmla="*/ 769837 h 797220"/>
              <a:gd name="connsiteX2041" fmla="*/ 209033 w 2042525"/>
              <a:gd name="connsiteY2041" fmla="*/ 770842 h 797220"/>
              <a:gd name="connsiteX2042" fmla="*/ 207203 w 2042525"/>
              <a:gd name="connsiteY2042" fmla="*/ 771596 h 797220"/>
              <a:gd name="connsiteX2043" fmla="*/ 205373 w 2042525"/>
              <a:gd name="connsiteY2043" fmla="*/ 770591 h 797220"/>
              <a:gd name="connsiteX2044" fmla="*/ 204916 w 2042525"/>
              <a:gd name="connsiteY2044" fmla="*/ 768581 h 797220"/>
              <a:gd name="connsiteX2045" fmla="*/ 196225 w 2042525"/>
              <a:gd name="connsiteY2045" fmla="*/ 763054 h 797220"/>
              <a:gd name="connsiteX2046" fmla="*/ 195311 w 2042525"/>
              <a:gd name="connsiteY2046" fmla="*/ 761798 h 797220"/>
              <a:gd name="connsiteX2047" fmla="*/ 193710 w 2042525"/>
              <a:gd name="connsiteY2047" fmla="*/ 760542 h 797220"/>
              <a:gd name="connsiteX2048" fmla="*/ 190050 w 2042525"/>
              <a:gd name="connsiteY2048" fmla="*/ 760542 h 797220"/>
              <a:gd name="connsiteX2049" fmla="*/ 186391 w 2042525"/>
              <a:gd name="connsiteY2049" fmla="*/ 759286 h 797220"/>
              <a:gd name="connsiteX2050" fmla="*/ 180902 w 2042525"/>
              <a:gd name="connsiteY2050" fmla="*/ 759788 h 797220"/>
              <a:gd name="connsiteX2051" fmla="*/ 178844 w 2042525"/>
              <a:gd name="connsiteY2051" fmla="*/ 759537 h 797220"/>
              <a:gd name="connsiteX2052" fmla="*/ 173584 w 2042525"/>
              <a:gd name="connsiteY2052" fmla="*/ 757025 h 797220"/>
              <a:gd name="connsiteX2053" fmla="*/ 169925 w 2042525"/>
              <a:gd name="connsiteY2053" fmla="*/ 756523 h 797220"/>
              <a:gd name="connsiteX2054" fmla="*/ 168553 w 2042525"/>
              <a:gd name="connsiteY2054" fmla="*/ 755015 h 797220"/>
              <a:gd name="connsiteX2055" fmla="*/ 165351 w 2042525"/>
              <a:gd name="connsiteY2055" fmla="*/ 753759 h 797220"/>
              <a:gd name="connsiteX2056" fmla="*/ 163292 w 2042525"/>
              <a:gd name="connsiteY2056" fmla="*/ 754010 h 797220"/>
              <a:gd name="connsiteX2057" fmla="*/ 161692 w 2042525"/>
              <a:gd name="connsiteY2057" fmla="*/ 753257 h 797220"/>
              <a:gd name="connsiteX2058" fmla="*/ 159633 w 2042525"/>
              <a:gd name="connsiteY2058" fmla="*/ 753759 h 797220"/>
              <a:gd name="connsiteX2059" fmla="*/ 156203 w 2042525"/>
              <a:gd name="connsiteY2059" fmla="*/ 755015 h 797220"/>
              <a:gd name="connsiteX2060" fmla="*/ 153458 w 2042525"/>
              <a:gd name="connsiteY2060" fmla="*/ 751749 h 797220"/>
              <a:gd name="connsiteX2061" fmla="*/ 151400 w 2042525"/>
              <a:gd name="connsiteY2061" fmla="*/ 751247 h 797220"/>
              <a:gd name="connsiteX2062" fmla="*/ 150028 w 2042525"/>
              <a:gd name="connsiteY2062" fmla="*/ 749237 h 797220"/>
              <a:gd name="connsiteX2063" fmla="*/ 148427 w 2042525"/>
              <a:gd name="connsiteY2063" fmla="*/ 746223 h 797220"/>
              <a:gd name="connsiteX2064" fmla="*/ 142481 w 2042525"/>
              <a:gd name="connsiteY2064" fmla="*/ 740947 h 797220"/>
              <a:gd name="connsiteX2065" fmla="*/ 132647 w 2042525"/>
              <a:gd name="connsiteY2065" fmla="*/ 736425 h 797220"/>
              <a:gd name="connsiteX2066" fmla="*/ 129216 w 2042525"/>
              <a:gd name="connsiteY2066" fmla="*/ 733410 h 797220"/>
              <a:gd name="connsiteX2067" fmla="*/ 128073 w 2042525"/>
              <a:gd name="connsiteY2067" fmla="*/ 731401 h 797220"/>
              <a:gd name="connsiteX2068" fmla="*/ 127158 w 2042525"/>
              <a:gd name="connsiteY2068" fmla="*/ 732657 h 797220"/>
              <a:gd name="connsiteX2069" fmla="*/ 124871 w 2042525"/>
              <a:gd name="connsiteY2069" fmla="*/ 732405 h 797220"/>
              <a:gd name="connsiteX2070" fmla="*/ 122584 w 2042525"/>
              <a:gd name="connsiteY2070" fmla="*/ 729642 h 797220"/>
              <a:gd name="connsiteX2071" fmla="*/ 121440 w 2042525"/>
              <a:gd name="connsiteY2071" fmla="*/ 725874 h 797220"/>
              <a:gd name="connsiteX2072" fmla="*/ 118696 w 2042525"/>
              <a:gd name="connsiteY2072" fmla="*/ 723361 h 797220"/>
              <a:gd name="connsiteX2073" fmla="*/ 115723 w 2042525"/>
              <a:gd name="connsiteY2073" fmla="*/ 722105 h 797220"/>
              <a:gd name="connsiteX2074" fmla="*/ 118010 w 2042525"/>
              <a:gd name="connsiteY2074" fmla="*/ 720849 h 797220"/>
              <a:gd name="connsiteX2075" fmla="*/ 118010 w 2042525"/>
              <a:gd name="connsiteY2075" fmla="*/ 719342 h 797220"/>
              <a:gd name="connsiteX2076" fmla="*/ 118696 w 2042525"/>
              <a:gd name="connsiteY2076" fmla="*/ 718086 h 797220"/>
              <a:gd name="connsiteX2077" fmla="*/ 122355 w 2042525"/>
              <a:gd name="connsiteY2077" fmla="*/ 718840 h 797220"/>
              <a:gd name="connsiteX2078" fmla="*/ 125328 w 2042525"/>
              <a:gd name="connsiteY2078" fmla="*/ 718588 h 797220"/>
              <a:gd name="connsiteX2079" fmla="*/ 127386 w 2042525"/>
              <a:gd name="connsiteY2079" fmla="*/ 713815 h 797220"/>
              <a:gd name="connsiteX2080" fmla="*/ 129673 w 2042525"/>
              <a:gd name="connsiteY2080" fmla="*/ 710800 h 797220"/>
              <a:gd name="connsiteX2081" fmla="*/ 132418 w 2042525"/>
              <a:gd name="connsiteY2081" fmla="*/ 706530 h 797220"/>
              <a:gd name="connsiteX2082" fmla="*/ 133790 w 2042525"/>
              <a:gd name="connsiteY2082" fmla="*/ 706530 h 797220"/>
              <a:gd name="connsiteX2083" fmla="*/ 135162 w 2042525"/>
              <a:gd name="connsiteY2083" fmla="*/ 704018 h 797220"/>
              <a:gd name="connsiteX2084" fmla="*/ 138364 w 2042525"/>
              <a:gd name="connsiteY2084" fmla="*/ 705022 h 797220"/>
              <a:gd name="connsiteX2085" fmla="*/ 138822 w 2042525"/>
              <a:gd name="connsiteY2085" fmla="*/ 704520 h 797220"/>
              <a:gd name="connsiteX2086" fmla="*/ 136534 w 2042525"/>
              <a:gd name="connsiteY2086" fmla="*/ 702259 h 797220"/>
              <a:gd name="connsiteX2087" fmla="*/ 134247 w 2042525"/>
              <a:gd name="connsiteY2087" fmla="*/ 698742 h 797220"/>
              <a:gd name="connsiteX2088" fmla="*/ 131503 w 2042525"/>
              <a:gd name="connsiteY2088" fmla="*/ 697486 h 797220"/>
              <a:gd name="connsiteX2089" fmla="*/ 129673 w 2042525"/>
              <a:gd name="connsiteY2089" fmla="*/ 695727 h 797220"/>
              <a:gd name="connsiteX2090" fmla="*/ 130131 w 2042525"/>
              <a:gd name="connsiteY2090" fmla="*/ 693215 h 797220"/>
              <a:gd name="connsiteX2091" fmla="*/ 135848 w 2042525"/>
              <a:gd name="connsiteY2091" fmla="*/ 692210 h 797220"/>
              <a:gd name="connsiteX2092" fmla="*/ 138364 w 2042525"/>
              <a:gd name="connsiteY2092" fmla="*/ 692964 h 797220"/>
              <a:gd name="connsiteX2093" fmla="*/ 139508 w 2042525"/>
              <a:gd name="connsiteY2093" fmla="*/ 692210 h 797220"/>
              <a:gd name="connsiteX2094" fmla="*/ 138364 w 2042525"/>
              <a:gd name="connsiteY2094" fmla="*/ 690954 h 797220"/>
              <a:gd name="connsiteX2095" fmla="*/ 138364 w 2042525"/>
              <a:gd name="connsiteY2095" fmla="*/ 689698 h 797220"/>
              <a:gd name="connsiteX2096" fmla="*/ 140880 w 2042525"/>
              <a:gd name="connsiteY2096" fmla="*/ 688944 h 797220"/>
              <a:gd name="connsiteX2097" fmla="*/ 144539 w 2042525"/>
              <a:gd name="connsiteY2097" fmla="*/ 686432 h 797220"/>
              <a:gd name="connsiteX2098" fmla="*/ 147283 w 2042525"/>
              <a:gd name="connsiteY2098" fmla="*/ 685176 h 797220"/>
              <a:gd name="connsiteX2099" fmla="*/ 149570 w 2042525"/>
              <a:gd name="connsiteY2099" fmla="*/ 685176 h 797220"/>
              <a:gd name="connsiteX2100" fmla="*/ 149799 w 2042525"/>
              <a:gd name="connsiteY2100" fmla="*/ 683920 h 797220"/>
              <a:gd name="connsiteX2101" fmla="*/ 149342 w 2042525"/>
              <a:gd name="connsiteY2101" fmla="*/ 683417 h 797220"/>
              <a:gd name="connsiteX2102" fmla="*/ 147512 w 2042525"/>
              <a:gd name="connsiteY2102" fmla="*/ 682915 h 797220"/>
              <a:gd name="connsiteX2103" fmla="*/ 147283 w 2042525"/>
              <a:gd name="connsiteY2103" fmla="*/ 681408 h 797220"/>
              <a:gd name="connsiteX2104" fmla="*/ 145911 w 2042525"/>
              <a:gd name="connsiteY2104" fmla="*/ 680905 h 797220"/>
              <a:gd name="connsiteX2105" fmla="*/ 142481 w 2042525"/>
              <a:gd name="connsiteY2105" fmla="*/ 681408 h 797220"/>
              <a:gd name="connsiteX2106" fmla="*/ 141109 w 2042525"/>
              <a:gd name="connsiteY2106" fmla="*/ 682664 h 797220"/>
              <a:gd name="connsiteX2107" fmla="*/ 138822 w 2042525"/>
              <a:gd name="connsiteY2107" fmla="*/ 682413 h 797220"/>
              <a:gd name="connsiteX2108" fmla="*/ 135848 w 2042525"/>
              <a:gd name="connsiteY2108" fmla="*/ 683669 h 797220"/>
              <a:gd name="connsiteX2109" fmla="*/ 135848 w 2042525"/>
              <a:gd name="connsiteY2109" fmla="*/ 679900 h 797220"/>
              <a:gd name="connsiteX2110" fmla="*/ 135391 w 2042525"/>
              <a:gd name="connsiteY2110" fmla="*/ 677891 h 797220"/>
              <a:gd name="connsiteX2111" fmla="*/ 137221 w 2042525"/>
              <a:gd name="connsiteY2111" fmla="*/ 674122 h 797220"/>
              <a:gd name="connsiteX2112" fmla="*/ 140422 w 2042525"/>
              <a:gd name="connsiteY2112" fmla="*/ 672615 h 797220"/>
              <a:gd name="connsiteX2113" fmla="*/ 142481 w 2042525"/>
              <a:gd name="connsiteY2113" fmla="*/ 669098 h 797220"/>
              <a:gd name="connsiteX2114" fmla="*/ 143853 w 2042525"/>
              <a:gd name="connsiteY2114" fmla="*/ 667842 h 797220"/>
              <a:gd name="connsiteX2115" fmla="*/ 147283 w 2042525"/>
              <a:gd name="connsiteY2115" fmla="*/ 669852 h 797220"/>
              <a:gd name="connsiteX2116" fmla="*/ 149342 w 2042525"/>
              <a:gd name="connsiteY2116" fmla="*/ 669349 h 797220"/>
              <a:gd name="connsiteX2117" fmla="*/ 152544 w 2042525"/>
              <a:gd name="connsiteY2117" fmla="*/ 670354 h 797220"/>
              <a:gd name="connsiteX2118" fmla="*/ 154373 w 2042525"/>
              <a:gd name="connsiteY2118" fmla="*/ 669349 h 797220"/>
              <a:gd name="connsiteX2119" fmla="*/ 155974 w 2042525"/>
              <a:gd name="connsiteY2119" fmla="*/ 663571 h 797220"/>
              <a:gd name="connsiteX2120" fmla="*/ 156889 w 2042525"/>
              <a:gd name="connsiteY2120" fmla="*/ 659552 h 797220"/>
              <a:gd name="connsiteX2121" fmla="*/ 155059 w 2042525"/>
              <a:gd name="connsiteY2121" fmla="*/ 658547 h 797220"/>
              <a:gd name="connsiteX2122" fmla="*/ 155517 w 2042525"/>
              <a:gd name="connsiteY2122" fmla="*/ 656537 h 797220"/>
              <a:gd name="connsiteX2123" fmla="*/ 154831 w 2042525"/>
              <a:gd name="connsiteY2123" fmla="*/ 654527 h 797220"/>
              <a:gd name="connsiteX2124" fmla="*/ 153687 w 2042525"/>
              <a:gd name="connsiteY2124" fmla="*/ 653020 h 797220"/>
              <a:gd name="connsiteX2125" fmla="*/ 153916 w 2042525"/>
              <a:gd name="connsiteY2125" fmla="*/ 651010 h 797220"/>
              <a:gd name="connsiteX2126" fmla="*/ 154602 w 2042525"/>
              <a:gd name="connsiteY2126" fmla="*/ 649503 h 797220"/>
              <a:gd name="connsiteX2127" fmla="*/ 158490 w 2042525"/>
              <a:gd name="connsiteY2127" fmla="*/ 648247 h 797220"/>
              <a:gd name="connsiteX2128" fmla="*/ 157346 w 2042525"/>
              <a:gd name="connsiteY2128" fmla="*/ 646488 h 797220"/>
              <a:gd name="connsiteX2129" fmla="*/ 155517 w 2042525"/>
              <a:gd name="connsiteY2129" fmla="*/ 645986 h 797220"/>
              <a:gd name="connsiteX2130" fmla="*/ 154373 w 2042525"/>
              <a:gd name="connsiteY2130" fmla="*/ 644478 h 797220"/>
              <a:gd name="connsiteX2131" fmla="*/ 158032 w 2042525"/>
              <a:gd name="connsiteY2131" fmla="*/ 643473 h 797220"/>
              <a:gd name="connsiteX2132" fmla="*/ 159862 w 2042525"/>
              <a:gd name="connsiteY2132" fmla="*/ 639705 h 797220"/>
              <a:gd name="connsiteX2133" fmla="*/ 158032 w 2042525"/>
              <a:gd name="connsiteY2133" fmla="*/ 633927 h 797220"/>
              <a:gd name="connsiteX2134" fmla="*/ 159633 w 2042525"/>
              <a:gd name="connsiteY2134" fmla="*/ 632922 h 797220"/>
              <a:gd name="connsiteX2135" fmla="*/ 158261 w 2042525"/>
              <a:gd name="connsiteY2135" fmla="*/ 631666 h 797220"/>
              <a:gd name="connsiteX2136" fmla="*/ 156203 w 2042525"/>
              <a:gd name="connsiteY2136" fmla="*/ 631666 h 797220"/>
              <a:gd name="connsiteX2137" fmla="*/ 154373 w 2042525"/>
              <a:gd name="connsiteY2137" fmla="*/ 631415 h 797220"/>
              <a:gd name="connsiteX2138" fmla="*/ 151400 w 2042525"/>
              <a:gd name="connsiteY2138" fmla="*/ 628652 h 797220"/>
              <a:gd name="connsiteX2139" fmla="*/ 149799 w 2042525"/>
              <a:gd name="connsiteY2139" fmla="*/ 628903 h 797220"/>
              <a:gd name="connsiteX2140" fmla="*/ 146826 w 2042525"/>
              <a:gd name="connsiteY2140" fmla="*/ 626642 h 797220"/>
              <a:gd name="connsiteX2141" fmla="*/ 143167 w 2042525"/>
              <a:gd name="connsiteY2141" fmla="*/ 626893 h 797220"/>
              <a:gd name="connsiteX2142" fmla="*/ 141566 w 2042525"/>
              <a:gd name="connsiteY2142" fmla="*/ 625386 h 797220"/>
              <a:gd name="connsiteX2143" fmla="*/ 139965 w 2042525"/>
              <a:gd name="connsiteY2143" fmla="*/ 624381 h 797220"/>
              <a:gd name="connsiteX2144" fmla="*/ 138364 w 2042525"/>
              <a:gd name="connsiteY2144" fmla="*/ 624130 h 797220"/>
              <a:gd name="connsiteX2145" fmla="*/ 137221 w 2042525"/>
              <a:gd name="connsiteY2145" fmla="*/ 622622 h 797220"/>
              <a:gd name="connsiteX2146" fmla="*/ 135162 w 2042525"/>
              <a:gd name="connsiteY2146" fmla="*/ 622622 h 797220"/>
              <a:gd name="connsiteX2147" fmla="*/ 134247 w 2042525"/>
              <a:gd name="connsiteY2147" fmla="*/ 624381 h 797220"/>
              <a:gd name="connsiteX2148" fmla="*/ 132647 w 2042525"/>
              <a:gd name="connsiteY2148" fmla="*/ 624381 h 797220"/>
              <a:gd name="connsiteX2149" fmla="*/ 130131 w 2042525"/>
              <a:gd name="connsiteY2149" fmla="*/ 621366 h 797220"/>
              <a:gd name="connsiteX2150" fmla="*/ 127615 w 2042525"/>
              <a:gd name="connsiteY2150" fmla="*/ 615839 h 797220"/>
              <a:gd name="connsiteX2151" fmla="*/ 126472 w 2042525"/>
              <a:gd name="connsiteY2151" fmla="*/ 614081 h 797220"/>
              <a:gd name="connsiteX2152" fmla="*/ 124871 w 2042525"/>
              <a:gd name="connsiteY2152" fmla="*/ 613578 h 797220"/>
              <a:gd name="connsiteX2153" fmla="*/ 121440 w 2042525"/>
              <a:gd name="connsiteY2153" fmla="*/ 615337 h 797220"/>
              <a:gd name="connsiteX2154" fmla="*/ 115723 w 2042525"/>
              <a:gd name="connsiteY2154" fmla="*/ 617347 h 797220"/>
              <a:gd name="connsiteX2155" fmla="*/ 114122 w 2042525"/>
              <a:gd name="connsiteY2155" fmla="*/ 616342 h 797220"/>
              <a:gd name="connsiteX2156" fmla="*/ 112064 w 2042525"/>
              <a:gd name="connsiteY2156" fmla="*/ 617095 h 797220"/>
              <a:gd name="connsiteX2157" fmla="*/ 109548 w 2042525"/>
              <a:gd name="connsiteY2157" fmla="*/ 614081 h 797220"/>
              <a:gd name="connsiteX2158" fmla="*/ 107718 w 2042525"/>
              <a:gd name="connsiteY2158" fmla="*/ 613830 h 797220"/>
              <a:gd name="connsiteX2159" fmla="*/ 105889 w 2042525"/>
              <a:gd name="connsiteY2159" fmla="*/ 614081 h 797220"/>
              <a:gd name="connsiteX2160" fmla="*/ 104288 w 2042525"/>
              <a:gd name="connsiteY2160" fmla="*/ 615086 h 797220"/>
              <a:gd name="connsiteX2161" fmla="*/ 102687 w 2042525"/>
              <a:gd name="connsiteY2161" fmla="*/ 613830 h 797220"/>
              <a:gd name="connsiteX2162" fmla="*/ 101086 w 2042525"/>
              <a:gd name="connsiteY2162" fmla="*/ 612573 h 797220"/>
              <a:gd name="connsiteX2163" fmla="*/ 100629 w 2042525"/>
              <a:gd name="connsiteY2163" fmla="*/ 610815 h 797220"/>
              <a:gd name="connsiteX2164" fmla="*/ 101086 w 2042525"/>
              <a:gd name="connsiteY2164" fmla="*/ 608554 h 797220"/>
              <a:gd name="connsiteX2165" fmla="*/ 99485 w 2042525"/>
              <a:gd name="connsiteY2165" fmla="*/ 601771 h 797220"/>
              <a:gd name="connsiteX2166" fmla="*/ 96969 w 2042525"/>
              <a:gd name="connsiteY2166" fmla="*/ 599008 h 797220"/>
              <a:gd name="connsiteX2167" fmla="*/ 96512 w 2042525"/>
              <a:gd name="connsiteY2167" fmla="*/ 596998 h 797220"/>
              <a:gd name="connsiteX2168" fmla="*/ 94454 w 2042525"/>
              <a:gd name="connsiteY2168" fmla="*/ 596998 h 797220"/>
              <a:gd name="connsiteX2169" fmla="*/ 92853 w 2042525"/>
              <a:gd name="connsiteY2169" fmla="*/ 597751 h 797220"/>
              <a:gd name="connsiteX2170" fmla="*/ 89193 w 2042525"/>
              <a:gd name="connsiteY2170" fmla="*/ 596495 h 797220"/>
              <a:gd name="connsiteX2171" fmla="*/ 87364 w 2042525"/>
              <a:gd name="connsiteY2171" fmla="*/ 595993 h 797220"/>
              <a:gd name="connsiteX2172" fmla="*/ 85763 w 2042525"/>
              <a:gd name="connsiteY2172" fmla="*/ 594737 h 797220"/>
              <a:gd name="connsiteX2173" fmla="*/ 84848 w 2042525"/>
              <a:gd name="connsiteY2173" fmla="*/ 590717 h 797220"/>
              <a:gd name="connsiteX2174" fmla="*/ 84848 w 2042525"/>
              <a:gd name="connsiteY2174" fmla="*/ 588959 h 797220"/>
              <a:gd name="connsiteX2175" fmla="*/ 84162 w 2042525"/>
              <a:gd name="connsiteY2175" fmla="*/ 586949 h 797220"/>
              <a:gd name="connsiteX2176" fmla="*/ 85763 w 2042525"/>
              <a:gd name="connsiteY2176" fmla="*/ 586698 h 797220"/>
              <a:gd name="connsiteX2177" fmla="*/ 87821 w 2042525"/>
              <a:gd name="connsiteY2177" fmla="*/ 585693 h 797220"/>
              <a:gd name="connsiteX2178" fmla="*/ 87821 w 2042525"/>
              <a:gd name="connsiteY2178" fmla="*/ 583432 h 797220"/>
              <a:gd name="connsiteX2179" fmla="*/ 86678 w 2042525"/>
              <a:gd name="connsiteY2179" fmla="*/ 581925 h 797220"/>
              <a:gd name="connsiteX2180" fmla="*/ 83705 w 2042525"/>
              <a:gd name="connsiteY2180" fmla="*/ 578910 h 797220"/>
              <a:gd name="connsiteX2181" fmla="*/ 83705 w 2042525"/>
              <a:gd name="connsiteY2181" fmla="*/ 576900 h 797220"/>
              <a:gd name="connsiteX2182" fmla="*/ 82561 w 2042525"/>
              <a:gd name="connsiteY2182" fmla="*/ 574890 h 797220"/>
              <a:gd name="connsiteX2183" fmla="*/ 79817 w 2042525"/>
              <a:gd name="connsiteY2183" fmla="*/ 572629 h 797220"/>
              <a:gd name="connsiteX2184" fmla="*/ 76158 w 2042525"/>
              <a:gd name="connsiteY2184" fmla="*/ 573383 h 797220"/>
              <a:gd name="connsiteX2185" fmla="*/ 72498 w 2042525"/>
              <a:gd name="connsiteY2185" fmla="*/ 572881 h 797220"/>
              <a:gd name="connsiteX2186" fmla="*/ 68839 w 2042525"/>
              <a:gd name="connsiteY2186" fmla="*/ 574137 h 797220"/>
              <a:gd name="connsiteX2187" fmla="*/ 67010 w 2042525"/>
              <a:gd name="connsiteY2187" fmla="*/ 574137 h 797220"/>
              <a:gd name="connsiteX2188" fmla="*/ 63350 w 2042525"/>
              <a:gd name="connsiteY2188" fmla="*/ 573132 h 797220"/>
              <a:gd name="connsiteX2189" fmla="*/ 61521 w 2042525"/>
              <a:gd name="connsiteY2189" fmla="*/ 574388 h 797220"/>
              <a:gd name="connsiteX2190" fmla="*/ 61063 w 2042525"/>
              <a:gd name="connsiteY2190" fmla="*/ 576649 h 797220"/>
              <a:gd name="connsiteX2191" fmla="*/ 59920 w 2042525"/>
              <a:gd name="connsiteY2191" fmla="*/ 578156 h 797220"/>
              <a:gd name="connsiteX2192" fmla="*/ 58319 w 2042525"/>
              <a:gd name="connsiteY2192" fmla="*/ 578910 h 797220"/>
              <a:gd name="connsiteX2193" fmla="*/ 56489 w 2042525"/>
              <a:gd name="connsiteY2193" fmla="*/ 578408 h 797220"/>
              <a:gd name="connsiteX2194" fmla="*/ 55117 w 2042525"/>
              <a:gd name="connsiteY2194" fmla="*/ 576900 h 797220"/>
              <a:gd name="connsiteX2195" fmla="*/ 53974 w 2042525"/>
              <a:gd name="connsiteY2195" fmla="*/ 571625 h 797220"/>
              <a:gd name="connsiteX2196" fmla="*/ 54202 w 2042525"/>
              <a:gd name="connsiteY2196" fmla="*/ 569364 h 797220"/>
              <a:gd name="connsiteX2197" fmla="*/ 53745 w 2042525"/>
              <a:gd name="connsiteY2197" fmla="*/ 567605 h 797220"/>
              <a:gd name="connsiteX2198" fmla="*/ 52144 w 2042525"/>
              <a:gd name="connsiteY2198" fmla="*/ 566600 h 797220"/>
              <a:gd name="connsiteX2199" fmla="*/ 52373 w 2042525"/>
              <a:gd name="connsiteY2199" fmla="*/ 564590 h 797220"/>
              <a:gd name="connsiteX2200" fmla="*/ 51229 w 2042525"/>
              <a:gd name="connsiteY2200" fmla="*/ 563334 h 797220"/>
              <a:gd name="connsiteX2201" fmla="*/ 51687 w 2042525"/>
              <a:gd name="connsiteY2201" fmla="*/ 561073 h 797220"/>
              <a:gd name="connsiteX2202" fmla="*/ 51229 w 2042525"/>
              <a:gd name="connsiteY2202" fmla="*/ 559315 h 797220"/>
              <a:gd name="connsiteX2203" fmla="*/ 48713 w 2042525"/>
              <a:gd name="connsiteY2203" fmla="*/ 556551 h 797220"/>
              <a:gd name="connsiteX2204" fmla="*/ 48485 w 2042525"/>
              <a:gd name="connsiteY2204" fmla="*/ 554542 h 797220"/>
              <a:gd name="connsiteX2205" fmla="*/ 50086 w 2042525"/>
              <a:gd name="connsiteY2205" fmla="*/ 553788 h 797220"/>
              <a:gd name="connsiteX2206" fmla="*/ 50314 w 2042525"/>
              <a:gd name="connsiteY2206" fmla="*/ 551778 h 797220"/>
              <a:gd name="connsiteX2207" fmla="*/ 52144 w 2042525"/>
              <a:gd name="connsiteY2207" fmla="*/ 551025 h 797220"/>
              <a:gd name="connsiteX2208" fmla="*/ 53745 w 2042525"/>
              <a:gd name="connsiteY2208" fmla="*/ 551025 h 797220"/>
              <a:gd name="connsiteX2209" fmla="*/ 56489 w 2042525"/>
              <a:gd name="connsiteY2209" fmla="*/ 553788 h 797220"/>
              <a:gd name="connsiteX2210" fmla="*/ 60377 w 2042525"/>
              <a:gd name="connsiteY2210" fmla="*/ 554290 h 797220"/>
              <a:gd name="connsiteX2211" fmla="*/ 62207 w 2042525"/>
              <a:gd name="connsiteY2211" fmla="*/ 553034 h 797220"/>
              <a:gd name="connsiteX2212" fmla="*/ 64951 w 2042525"/>
              <a:gd name="connsiteY2212" fmla="*/ 550522 h 797220"/>
              <a:gd name="connsiteX2213" fmla="*/ 65866 w 2042525"/>
              <a:gd name="connsiteY2213" fmla="*/ 548764 h 797220"/>
              <a:gd name="connsiteX2214" fmla="*/ 67467 w 2042525"/>
              <a:gd name="connsiteY2214" fmla="*/ 547507 h 797220"/>
              <a:gd name="connsiteX2215" fmla="*/ 67238 w 2042525"/>
              <a:gd name="connsiteY2215" fmla="*/ 544242 h 797220"/>
              <a:gd name="connsiteX2216" fmla="*/ 64951 w 2042525"/>
              <a:gd name="connsiteY2216" fmla="*/ 543739 h 797220"/>
              <a:gd name="connsiteX2217" fmla="*/ 63808 w 2042525"/>
              <a:gd name="connsiteY2217" fmla="*/ 542232 h 797220"/>
              <a:gd name="connsiteX2218" fmla="*/ 64494 w 2042525"/>
              <a:gd name="connsiteY2218" fmla="*/ 540473 h 797220"/>
              <a:gd name="connsiteX2219" fmla="*/ 62664 w 2042525"/>
              <a:gd name="connsiteY2219" fmla="*/ 539720 h 797220"/>
              <a:gd name="connsiteX2220" fmla="*/ 61292 w 2042525"/>
              <a:gd name="connsiteY2220" fmla="*/ 538715 h 797220"/>
              <a:gd name="connsiteX2221" fmla="*/ 56032 w 2042525"/>
              <a:gd name="connsiteY2221" fmla="*/ 539217 h 797220"/>
              <a:gd name="connsiteX2222" fmla="*/ 55117 w 2042525"/>
              <a:gd name="connsiteY2222" fmla="*/ 537459 h 797220"/>
              <a:gd name="connsiteX2223" fmla="*/ 55346 w 2042525"/>
              <a:gd name="connsiteY2223" fmla="*/ 535449 h 797220"/>
              <a:gd name="connsiteX2224" fmla="*/ 55117 w 2042525"/>
              <a:gd name="connsiteY2224" fmla="*/ 533439 h 797220"/>
              <a:gd name="connsiteX2225" fmla="*/ 53974 w 2042525"/>
              <a:gd name="connsiteY2225" fmla="*/ 531932 h 797220"/>
              <a:gd name="connsiteX2226" fmla="*/ 50543 w 2042525"/>
              <a:gd name="connsiteY2226" fmla="*/ 529671 h 797220"/>
              <a:gd name="connsiteX2227" fmla="*/ 49400 w 2042525"/>
              <a:gd name="connsiteY2227" fmla="*/ 528164 h 797220"/>
              <a:gd name="connsiteX2228" fmla="*/ 46884 w 2042525"/>
              <a:gd name="connsiteY2228" fmla="*/ 522637 h 797220"/>
              <a:gd name="connsiteX2229" fmla="*/ 46198 w 2042525"/>
              <a:gd name="connsiteY2229" fmla="*/ 518617 h 797220"/>
              <a:gd name="connsiteX2230" fmla="*/ 43225 w 2042525"/>
              <a:gd name="connsiteY2230" fmla="*/ 515854 h 797220"/>
              <a:gd name="connsiteX2231" fmla="*/ 42767 w 2042525"/>
              <a:gd name="connsiteY2231" fmla="*/ 513844 h 797220"/>
              <a:gd name="connsiteX2232" fmla="*/ 43225 w 2042525"/>
              <a:gd name="connsiteY2232" fmla="*/ 511834 h 797220"/>
              <a:gd name="connsiteX2233" fmla="*/ 44826 w 2042525"/>
              <a:gd name="connsiteY2233" fmla="*/ 510578 h 797220"/>
              <a:gd name="connsiteX2234" fmla="*/ 45283 w 2042525"/>
              <a:gd name="connsiteY2234" fmla="*/ 508568 h 797220"/>
              <a:gd name="connsiteX2235" fmla="*/ 45512 w 2042525"/>
              <a:gd name="connsiteY2235" fmla="*/ 506810 h 797220"/>
              <a:gd name="connsiteX2236" fmla="*/ 45054 w 2042525"/>
              <a:gd name="connsiteY2236" fmla="*/ 505051 h 797220"/>
              <a:gd name="connsiteX2237" fmla="*/ 43911 w 2042525"/>
              <a:gd name="connsiteY2237" fmla="*/ 503042 h 797220"/>
              <a:gd name="connsiteX2238" fmla="*/ 43911 w 2042525"/>
              <a:gd name="connsiteY2238" fmla="*/ 501032 h 797220"/>
              <a:gd name="connsiteX2239" fmla="*/ 44368 w 2042525"/>
              <a:gd name="connsiteY2239" fmla="*/ 499022 h 797220"/>
              <a:gd name="connsiteX2240" fmla="*/ 44139 w 2042525"/>
              <a:gd name="connsiteY2240" fmla="*/ 496259 h 797220"/>
              <a:gd name="connsiteX2241" fmla="*/ 42310 w 2042525"/>
              <a:gd name="connsiteY2241" fmla="*/ 496007 h 797220"/>
              <a:gd name="connsiteX2242" fmla="*/ 40252 w 2042525"/>
              <a:gd name="connsiteY2242" fmla="*/ 492741 h 797220"/>
              <a:gd name="connsiteX2243" fmla="*/ 38879 w 2042525"/>
              <a:gd name="connsiteY2243" fmla="*/ 491485 h 797220"/>
              <a:gd name="connsiteX2244" fmla="*/ 37050 w 2042525"/>
              <a:gd name="connsiteY2244" fmla="*/ 490229 h 797220"/>
              <a:gd name="connsiteX2245" fmla="*/ 35449 w 2042525"/>
              <a:gd name="connsiteY2245" fmla="*/ 489727 h 797220"/>
              <a:gd name="connsiteX2246" fmla="*/ 31790 w 2042525"/>
              <a:gd name="connsiteY2246" fmla="*/ 490229 h 797220"/>
              <a:gd name="connsiteX2247" fmla="*/ 30417 w 2042525"/>
              <a:gd name="connsiteY2247" fmla="*/ 491485 h 797220"/>
              <a:gd name="connsiteX2248" fmla="*/ 28817 w 2042525"/>
              <a:gd name="connsiteY2248" fmla="*/ 491737 h 797220"/>
              <a:gd name="connsiteX2249" fmla="*/ 25386 w 2042525"/>
              <a:gd name="connsiteY2249" fmla="*/ 493746 h 797220"/>
              <a:gd name="connsiteX2250" fmla="*/ 25843 w 2042525"/>
              <a:gd name="connsiteY2250" fmla="*/ 488722 h 797220"/>
              <a:gd name="connsiteX2251" fmla="*/ 23099 w 2042525"/>
              <a:gd name="connsiteY2251" fmla="*/ 486461 h 797220"/>
              <a:gd name="connsiteX2252" fmla="*/ 21041 w 2042525"/>
              <a:gd name="connsiteY2252" fmla="*/ 486210 h 797220"/>
              <a:gd name="connsiteX2253" fmla="*/ 17381 w 2042525"/>
              <a:gd name="connsiteY2253" fmla="*/ 486712 h 797220"/>
              <a:gd name="connsiteX2254" fmla="*/ 16695 w 2042525"/>
              <a:gd name="connsiteY2254" fmla="*/ 484954 h 797220"/>
              <a:gd name="connsiteX2255" fmla="*/ 14866 w 2042525"/>
              <a:gd name="connsiteY2255" fmla="*/ 483949 h 797220"/>
              <a:gd name="connsiteX2256" fmla="*/ 11207 w 2042525"/>
              <a:gd name="connsiteY2256" fmla="*/ 484702 h 797220"/>
              <a:gd name="connsiteX2257" fmla="*/ 10749 w 2042525"/>
              <a:gd name="connsiteY2257" fmla="*/ 482693 h 797220"/>
              <a:gd name="connsiteX2258" fmla="*/ 10978 w 2042525"/>
              <a:gd name="connsiteY2258" fmla="*/ 480934 h 797220"/>
              <a:gd name="connsiteX2259" fmla="*/ 10978 w 2042525"/>
              <a:gd name="connsiteY2259" fmla="*/ 476915 h 797220"/>
              <a:gd name="connsiteX2260" fmla="*/ 10063 w 2042525"/>
              <a:gd name="connsiteY2260" fmla="*/ 475156 h 797220"/>
              <a:gd name="connsiteX2261" fmla="*/ 9606 w 2042525"/>
              <a:gd name="connsiteY2261" fmla="*/ 472895 h 797220"/>
              <a:gd name="connsiteX2262" fmla="*/ 6633 w 2042525"/>
              <a:gd name="connsiteY2262" fmla="*/ 467368 h 797220"/>
              <a:gd name="connsiteX2263" fmla="*/ 6633 w 2042525"/>
              <a:gd name="connsiteY2263" fmla="*/ 465359 h 797220"/>
              <a:gd name="connsiteX2264" fmla="*/ 5032 w 2042525"/>
              <a:gd name="connsiteY2264" fmla="*/ 464354 h 797220"/>
              <a:gd name="connsiteX2265" fmla="*/ 3202 w 2042525"/>
              <a:gd name="connsiteY2265" fmla="*/ 463600 h 797220"/>
              <a:gd name="connsiteX2266" fmla="*/ 3888 w 2042525"/>
              <a:gd name="connsiteY2266" fmla="*/ 461841 h 797220"/>
              <a:gd name="connsiteX2267" fmla="*/ 5032 w 2042525"/>
              <a:gd name="connsiteY2267" fmla="*/ 455812 h 797220"/>
              <a:gd name="connsiteX2268" fmla="*/ 4803 w 2042525"/>
              <a:gd name="connsiteY2268" fmla="*/ 453802 h 797220"/>
              <a:gd name="connsiteX2269" fmla="*/ 3888 w 2042525"/>
              <a:gd name="connsiteY2269" fmla="*/ 451793 h 797220"/>
              <a:gd name="connsiteX2270" fmla="*/ 2287 w 2042525"/>
              <a:gd name="connsiteY2270" fmla="*/ 451039 h 797220"/>
              <a:gd name="connsiteX2271" fmla="*/ 1372 w 2042525"/>
              <a:gd name="connsiteY2271" fmla="*/ 449029 h 797220"/>
              <a:gd name="connsiteX2272" fmla="*/ 229 w 2042525"/>
              <a:gd name="connsiteY2272" fmla="*/ 447522 h 797220"/>
              <a:gd name="connsiteX2273" fmla="*/ 0 w 2042525"/>
              <a:gd name="connsiteY2273" fmla="*/ 445763 h 797220"/>
              <a:gd name="connsiteX2274" fmla="*/ 1372 w 2042525"/>
              <a:gd name="connsiteY2274" fmla="*/ 441995 h 797220"/>
              <a:gd name="connsiteX2275" fmla="*/ 2287 w 2042525"/>
              <a:gd name="connsiteY2275" fmla="*/ 440236 h 797220"/>
              <a:gd name="connsiteX2276" fmla="*/ 2287 w 2042525"/>
              <a:gd name="connsiteY2276" fmla="*/ 436468 h 797220"/>
              <a:gd name="connsiteX2277" fmla="*/ 4346 w 2042525"/>
              <a:gd name="connsiteY2277" fmla="*/ 438227 h 797220"/>
              <a:gd name="connsiteX2278" fmla="*/ 6175 w 2042525"/>
              <a:gd name="connsiteY2278" fmla="*/ 440990 h 797220"/>
              <a:gd name="connsiteX2279" fmla="*/ 8462 w 2042525"/>
              <a:gd name="connsiteY2279" fmla="*/ 440990 h 797220"/>
              <a:gd name="connsiteX2280" fmla="*/ 8691 w 2042525"/>
              <a:gd name="connsiteY2280" fmla="*/ 436971 h 797220"/>
              <a:gd name="connsiteX2281" fmla="*/ 6175 w 2042525"/>
              <a:gd name="connsiteY2281" fmla="*/ 432700 h 797220"/>
              <a:gd name="connsiteX2282" fmla="*/ 3202 w 2042525"/>
              <a:gd name="connsiteY2282" fmla="*/ 432951 h 797220"/>
              <a:gd name="connsiteX2283" fmla="*/ 1144 w 2042525"/>
              <a:gd name="connsiteY2283" fmla="*/ 432700 h 797220"/>
              <a:gd name="connsiteX2284" fmla="*/ 229 w 2042525"/>
              <a:gd name="connsiteY2284" fmla="*/ 430941 h 797220"/>
              <a:gd name="connsiteX2285" fmla="*/ 915 w 2042525"/>
              <a:gd name="connsiteY2285" fmla="*/ 428932 h 797220"/>
              <a:gd name="connsiteX2286" fmla="*/ 2059 w 2042525"/>
              <a:gd name="connsiteY2286" fmla="*/ 428178 h 797220"/>
              <a:gd name="connsiteX2287" fmla="*/ 3888 w 2042525"/>
              <a:gd name="connsiteY2287" fmla="*/ 425917 h 797220"/>
              <a:gd name="connsiteX2288" fmla="*/ 4574 w 2042525"/>
              <a:gd name="connsiteY2288" fmla="*/ 424158 h 797220"/>
              <a:gd name="connsiteX2289" fmla="*/ 4574 w 2042525"/>
              <a:gd name="connsiteY2289" fmla="*/ 422651 h 797220"/>
              <a:gd name="connsiteX2290" fmla="*/ 3888 w 2042525"/>
              <a:gd name="connsiteY2290" fmla="*/ 421395 h 797220"/>
              <a:gd name="connsiteX2291" fmla="*/ 3659 w 2042525"/>
              <a:gd name="connsiteY2291" fmla="*/ 419888 h 797220"/>
              <a:gd name="connsiteX2292" fmla="*/ 4346 w 2042525"/>
              <a:gd name="connsiteY2292" fmla="*/ 415114 h 797220"/>
              <a:gd name="connsiteX2293" fmla="*/ 3431 w 2042525"/>
              <a:gd name="connsiteY2293" fmla="*/ 411849 h 797220"/>
              <a:gd name="connsiteX2294" fmla="*/ 4803 w 2042525"/>
              <a:gd name="connsiteY2294" fmla="*/ 408332 h 797220"/>
              <a:gd name="connsiteX2295" fmla="*/ 6861 w 2042525"/>
              <a:gd name="connsiteY2295" fmla="*/ 404563 h 797220"/>
              <a:gd name="connsiteX2296" fmla="*/ 9377 w 2042525"/>
              <a:gd name="connsiteY2296" fmla="*/ 401800 h 797220"/>
              <a:gd name="connsiteX2297" fmla="*/ 10063 w 2042525"/>
              <a:gd name="connsiteY2297" fmla="*/ 399790 h 797220"/>
              <a:gd name="connsiteX2298" fmla="*/ 9606 w 2042525"/>
              <a:gd name="connsiteY2298" fmla="*/ 397780 h 797220"/>
              <a:gd name="connsiteX2299" fmla="*/ 8462 w 2042525"/>
              <a:gd name="connsiteY2299" fmla="*/ 396273 h 797220"/>
              <a:gd name="connsiteX2300" fmla="*/ 6861 w 2042525"/>
              <a:gd name="connsiteY2300" fmla="*/ 396022 h 797220"/>
              <a:gd name="connsiteX2301" fmla="*/ 6175 w 2042525"/>
              <a:gd name="connsiteY2301" fmla="*/ 392002 h 797220"/>
              <a:gd name="connsiteX2302" fmla="*/ 7090 w 2042525"/>
              <a:gd name="connsiteY2302" fmla="*/ 389992 h 797220"/>
              <a:gd name="connsiteX2303" fmla="*/ 8691 w 2042525"/>
              <a:gd name="connsiteY2303" fmla="*/ 390746 h 797220"/>
              <a:gd name="connsiteX2304" fmla="*/ 10063 w 2042525"/>
              <a:gd name="connsiteY2304" fmla="*/ 392253 h 797220"/>
              <a:gd name="connsiteX2305" fmla="*/ 11664 w 2042525"/>
              <a:gd name="connsiteY2305" fmla="*/ 391500 h 797220"/>
              <a:gd name="connsiteX2306" fmla="*/ 12350 w 2042525"/>
              <a:gd name="connsiteY2306" fmla="*/ 388988 h 797220"/>
              <a:gd name="connsiteX2307" fmla="*/ 13722 w 2042525"/>
              <a:gd name="connsiteY2307" fmla="*/ 388234 h 797220"/>
              <a:gd name="connsiteX2308" fmla="*/ 15552 w 2042525"/>
              <a:gd name="connsiteY2308" fmla="*/ 389490 h 797220"/>
              <a:gd name="connsiteX2309" fmla="*/ 18982 w 2042525"/>
              <a:gd name="connsiteY2309" fmla="*/ 387480 h 797220"/>
              <a:gd name="connsiteX2310" fmla="*/ 19440 w 2042525"/>
              <a:gd name="connsiteY2310" fmla="*/ 385471 h 797220"/>
              <a:gd name="connsiteX2311" fmla="*/ 20812 w 2042525"/>
              <a:gd name="connsiteY2311" fmla="*/ 383963 h 797220"/>
              <a:gd name="connsiteX2312" fmla="*/ 25157 w 2042525"/>
              <a:gd name="connsiteY2312" fmla="*/ 384214 h 797220"/>
              <a:gd name="connsiteX2313" fmla="*/ 31332 w 2042525"/>
              <a:gd name="connsiteY2313" fmla="*/ 386224 h 797220"/>
              <a:gd name="connsiteX2314" fmla="*/ 33162 w 2042525"/>
              <a:gd name="connsiteY2314" fmla="*/ 386224 h 797220"/>
              <a:gd name="connsiteX2315" fmla="*/ 34534 w 2042525"/>
              <a:gd name="connsiteY2315" fmla="*/ 384968 h 797220"/>
              <a:gd name="connsiteX2316" fmla="*/ 34305 w 2042525"/>
              <a:gd name="connsiteY2316" fmla="*/ 383963 h 797220"/>
              <a:gd name="connsiteX2317" fmla="*/ 32704 w 2042525"/>
              <a:gd name="connsiteY2317" fmla="*/ 383712 h 797220"/>
              <a:gd name="connsiteX2318" fmla="*/ 31332 w 2042525"/>
              <a:gd name="connsiteY2318" fmla="*/ 382707 h 797220"/>
              <a:gd name="connsiteX2319" fmla="*/ 31332 w 2042525"/>
              <a:gd name="connsiteY2319" fmla="*/ 380195 h 797220"/>
              <a:gd name="connsiteX2320" fmla="*/ 29274 w 2042525"/>
              <a:gd name="connsiteY2320" fmla="*/ 378436 h 797220"/>
              <a:gd name="connsiteX2321" fmla="*/ 26758 w 2042525"/>
              <a:gd name="connsiteY2321" fmla="*/ 377431 h 797220"/>
              <a:gd name="connsiteX2322" fmla="*/ 22642 w 2042525"/>
              <a:gd name="connsiteY2322" fmla="*/ 378688 h 797220"/>
              <a:gd name="connsiteX2323" fmla="*/ 19897 w 2042525"/>
              <a:gd name="connsiteY2323" fmla="*/ 378688 h 797220"/>
              <a:gd name="connsiteX2324" fmla="*/ 16009 w 2042525"/>
              <a:gd name="connsiteY2324" fmla="*/ 375171 h 797220"/>
              <a:gd name="connsiteX2325" fmla="*/ 14637 w 2042525"/>
              <a:gd name="connsiteY2325" fmla="*/ 374417 h 797220"/>
              <a:gd name="connsiteX2326" fmla="*/ 13494 w 2042525"/>
              <a:gd name="connsiteY2326" fmla="*/ 374166 h 797220"/>
              <a:gd name="connsiteX2327" fmla="*/ 12350 w 2042525"/>
              <a:gd name="connsiteY2327" fmla="*/ 371905 h 797220"/>
              <a:gd name="connsiteX2328" fmla="*/ 12350 w 2042525"/>
              <a:gd name="connsiteY2328" fmla="*/ 368388 h 797220"/>
              <a:gd name="connsiteX2329" fmla="*/ 13265 w 2042525"/>
              <a:gd name="connsiteY2329" fmla="*/ 368639 h 797220"/>
              <a:gd name="connsiteX2330" fmla="*/ 14408 w 2042525"/>
              <a:gd name="connsiteY2330" fmla="*/ 370397 h 797220"/>
              <a:gd name="connsiteX2331" fmla="*/ 14408 w 2042525"/>
              <a:gd name="connsiteY2331" fmla="*/ 366127 h 797220"/>
              <a:gd name="connsiteX2332" fmla="*/ 14637 w 2042525"/>
              <a:gd name="connsiteY2332" fmla="*/ 364870 h 797220"/>
              <a:gd name="connsiteX2333" fmla="*/ 14408 w 2042525"/>
              <a:gd name="connsiteY2333" fmla="*/ 363112 h 797220"/>
              <a:gd name="connsiteX2334" fmla="*/ 10063 w 2042525"/>
              <a:gd name="connsiteY2334" fmla="*/ 365373 h 797220"/>
              <a:gd name="connsiteX2335" fmla="*/ 7547 w 2042525"/>
              <a:gd name="connsiteY2335" fmla="*/ 368639 h 797220"/>
              <a:gd name="connsiteX2336" fmla="*/ 2287 w 2042525"/>
              <a:gd name="connsiteY2336" fmla="*/ 367634 h 797220"/>
              <a:gd name="connsiteX2337" fmla="*/ 10520 w 2042525"/>
              <a:gd name="connsiteY2337" fmla="*/ 360851 h 797220"/>
              <a:gd name="connsiteX2338" fmla="*/ 21956 w 2042525"/>
              <a:gd name="connsiteY2338" fmla="*/ 348541 h 797220"/>
              <a:gd name="connsiteX2339" fmla="*/ 30646 w 2042525"/>
              <a:gd name="connsiteY2339" fmla="*/ 337739 h 797220"/>
              <a:gd name="connsiteX2340" fmla="*/ 42539 w 2042525"/>
              <a:gd name="connsiteY2340" fmla="*/ 320405 h 797220"/>
              <a:gd name="connsiteX2341" fmla="*/ 45512 w 2042525"/>
              <a:gd name="connsiteY2341" fmla="*/ 315380 h 797220"/>
              <a:gd name="connsiteX2342" fmla="*/ 49171 w 2042525"/>
              <a:gd name="connsiteY2342" fmla="*/ 305834 h 797220"/>
              <a:gd name="connsiteX2343" fmla="*/ 49400 w 2042525"/>
              <a:gd name="connsiteY2343" fmla="*/ 296036 h 797220"/>
              <a:gd name="connsiteX2344" fmla="*/ 48485 w 2042525"/>
              <a:gd name="connsiteY2344" fmla="*/ 297544 h 797220"/>
              <a:gd name="connsiteX2345" fmla="*/ 46198 w 2042525"/>
              <a:gd name="connsiteY2345" fmla="*/ 293273 h 797220"/>
              <a:gd name="connsiteX2346" fmla="*/ 45054 w 2042525"/>
              <a:gd name="connsiteY2346" fmla="*/ 289002 h 797220"/>
              <a:gd name="connsiteX2347" fmla="*/ 38193 w 2042525"/>
              <a:gd name="connsiteY2347" fmla="*/ 283224 h 797220"/>
              <a:gd name="connsiteX2348" fmla="*/ 36364 w 2042525"/>
              <a:gd name="connsiteY2348" fmla="*/ 279958 h 797220"/>
              <a:gd name="connsiteX2349" fmla="*/ 34991 w 2042525"/>
              <a:gd name="connsiteY2349" fmla="*/ 275436 h 797220"/>
              <a:gd name="connsiteX2350" fmla="*/ 35906 w 2042525"/>
              <a:gd name="connsiteY2350" fmla="*/ 271417 h 797220"/>
              <a:gd name="connsiteX2351" fmla="*/ 38193 w 2042525"/>
              <a:gd name="connsiteY2351" fmla="*/ 267648 h 797220"/>
              <a:gd name="connsiteX2352" fmla="*/ 39565 w 2042525"/>
              <a:gd name="connsiteY2352" fmla="*/ 263126 h 797220"/>
              <a:gd name="connsiteX2353" fmla="*/ 39337 w 2042525"/>
              <a:gd name="connsiteY2353" fmla="*/ 258102 h 797220"/>
              <a:gd name="connsiteX2354" fmla="*/ 35678 w 2042525"/>
              <a:gd name="connsiteY2354" fmla="*/ 254334 h 797220"/>
              <a:gd name="connsiteX2355" fmla="*/ 34077 w 2042525"/>
              <a:gd name="connsiteY2355" fmla="*/ 250314 h 797220"/>
              <a:gd name="connsiteX2356" fmla="*/ 34534 w 2042525"/>
              <a:gd name="connsiteY2356" fmla="*/ 245039 h 797220"/>
              <a:gd name="connsiteX2357" fmla="*/ 32704 w 2042525"/>
              <a:gd name="connsiteY2357" fmla="*/ 240768 h 797220"/>
              <a:gd name="connsiteX2358" fmla="*/ 29045 w 2042525"/>
              <a:gd name="connsiteY2358" fmla="*/ 240014 h 797220"/>
              <a:gd name="connsiteX2359" fmla="*/ 28817 w 2042525"/>
              <a:gd name="connsiteY2359" fmla="*/ 234739 h 797220"/>
              <a:gd name="connsiteX2360" fmla="*/ 30189 w 2042525"/>
              <a:gd name="connsiteY2360" fmla="*/ 231975 h 797220"/>
              <a:gd name="connsiteX2361" fmla="*/ 29731 w 2042525"/>
              <a:gd name="connsiteY2361" fmla="*/ 227202 h 797220"/>
              <a:gd name="connsiteX2362" fmla="*/ 29045 w 2042525"/>
              <a:gd name="connsiteY2362" fmla="*/ 224690 h 797220"/>
              <a:gd name="connsiteX2363" fmla="*/ 30189 w 2042525"/>
              <a:gd name="connsiteY2363" fmla="*/ 220670 h 797220"/>
              <a:gd name="connsiteX2364" fmla="*/ 30646 w 2042525"/>
              <a:gd name="connsiteY2364" fmla="*/ 215143 h 797220"/>
              <a:gd name="connsiteX2365" fmla="*/ 33848 w 2042525"/>
              <a:gd name="connsiteY2365" fmla="*/ 212129 h 797220"/>
              <a:gd name="connsiteX2366" fmla="*/ 33391 w 2042525"/>
              <a:gd name="connsiteY2366" fmla="*/ 208360 h 797220"/>
              <a:gd name="connsiteX2367" fmla="*/ 32933 w 2042525"/>
              <a:gd name="connsiteY2367" fmla="*/ 204090 h 797220"/>
              <a:gd name="connsiteX2368" fmla="*/ 30417 w 2042525"/>
              <a:gd name="connsiteY2368" fmla="*/ 195548 h 797220"/>
              <a:gd name="connsiteX2369" fmla="*/ 26987 w 2042525"/>
              <a:gd name="connsiteY2369" fmla="*/ 188765 h 797220"/>
              <a:gd name="connsiteX2370" fmla="*/ 26530 w 2042525"/>
              <a:gd name="connsiteY2370" fmla="*/ 183992 h 797220"/>
              <a:gd name="connsiteX2371" fmla="*/ 24700 w 2042525"/>
              <a:gd name="connsiteY2371" fmla="*/ 179721 h 797220"/>
              <a:gd name="connsiteX2372" fmla="*/ 22642 w 2042525"/>
              <a:gd name="connsiteY2372" fmla="*/ 174697 h 797220"/>
              <a:gd name="connsiteX2373" fmla="*/ 22184 w 2042525"/>
              <a:gd name="connsiteY2373" fmla="*/ 169421 h 797220"/>
              <a:gd name="connsiteX2374" fmla="*/ 23556 w 2042525"/>
              <a:gd name="connsiteY2374" fmla="*/ 166155 h 797220"/>
              <a:gd name="connsiteX2375" fmla="*/ 27902 w 2042525"/>
              <a:gd name="connsiteY2375" fmla="*/ 155353 h 797220"/>
              <a:gd name="connsiteX2376" fmla="*/ 32018 w 2042525"/>
              <a:gd name="connsiteY2376" fmla="*/ 146058 h 797220"/>
              <a:gd name="connsiteX2377" fmla="*/ 31332 w 2042525"/>
              <a:gd name="connsiteY2377" fmla="*/ 140531 h 797220"/>
              <a:gd name="connsiteX2378" fmla="*/ 29045 w 2042525"/>
              <a:gd name="connsiteY2378" fmla="*/ 136763 h 797220"/>
              <a:gd name="connsiteX2379" fmla="*/ 24471 w 2042525"/>
              <a:gd name="connsiteY2379" fmla="*/ 127216 h 797220"/>
              <a:gd name="connsiteX2380" fmla="*/ 21041 w 2042525"/>
              <a:gd name="connsiteY2380" fmla="*/ 125458 h 797220"/>
              <a:gd name="connsiteX2381" fmla="*/ 18068 w 2042525"/>
              <a:gd name="connsiteY2381" fmla="*/ 124704 h 797220"/>
              <a:gd name="connsiteX2382" fmla="*/ 15781 w 2042525"/>
              <a:gd name="connsiteY2382" fmla="*/ 123197 h 797220"/>
              <a:gd name="connsiteX2383" fmla="*/ 14637 w 2042525"/>
              <a:gd name="connsiteY2383" fmla="*/ 121438 h 797220"/>
              <a:gd name="connsiteX2384" fmla="*/ 13494 w 2042525"/>
              <a:gd name="connsiteY2384" fmla="*/ 116414 h 797220"/>
              <a:gd name="connsiteX2385" fmla="*/ 13036 w 2042525"/>
              <a:gd name="connsiteY2385" fmla="*/ 109882 h 797220"/>
              <a:gd name="connsiteX2386" fmla="*/ 13265 w 2042525"/>
              <a:gd name="connsiteY2386" fmla="*/ 107621 h 797220"/>
              <a:gd name="connsiteX2387" fmla="*/ 15781 w 2042525"/>
              <a:gd name="connsiteY2387" fmla="*/ 100336 h 797220"/>
              <a:gd name="connsiteX2388" fmla="*/ 15781 w 2042525"/>
              <a:gd name="connsiteY2388" fmla="*/ 99080 h 797220"/>
              <a:gd name="connsiteX2389" fmla="*/ 13494 w 2042525"/>
              <a:gd name="connsiteY2389" fmla="*/ 98075 h 797220"/>
              <a:gd name="connsiteX2390" fmla="*/ 20583 w 2042525"/>
              <a:gd name="connsiteY2390" fmla="*/ 91292 h 797220"/>
              <a:gd name="connsiteX2391" fmla="*/ 21041 w 2042525"/>
              <a:gd name="connsiteY2391" fmla="*/ 90789 h 797220"/>
              <a:gd name="connsiteX2392" fmla="*/ 23099 w 2042525"/>
              <a:gd name="connsiteY2392" fmla="*/ 88780 h 797220"/>
              <a:gd name="connsiteX2393" fmla="*/ 23328 w 2042525"/>
              <a:gd name="connsiteY2393" fmla="*/ 87775 h 797220"/>
              <a:gd name="connsiteX2394" fmla="*/ 23556 w 2042525"/>
              <a:gd name="connsiteY2394" fmla="*/ 85011 h 797220"/>
              <a:gd name="connsiteX2395" fmla="*/ 24243 w 2042525"/>
              <a:gd name="connsiteY2395" fmla="*/ 83755 h 797220"/>
              <a:gd name="connsiteX2396" fmla="*/ 31561 w 2042525"/>
              <a:gd name="connsiteY2396" fmla="*/ 78731 h 797220"/>
              <a:gd name="connsiteX2397" fmla="*/ 32933 w 2042525"/>
              <a:gd name="connsiteY2397" fmla="*/ 76972 h 797220"/>
              <a:gd name="connsiteX2398" fmla="*/ 34305 w 2042525"/>
              <a:gd name="connsiteY2398" fmla="*/ 69185 h 797220"/>
              <a:gd name="connsiteX2399" fmla="*/ 39337 w 2042525"/>
              <a:gd name="connsiteY2399" fmla="*/ 72953 h 797220"/>
              <a:gd name="connsiteX2400" fmla="*/ 42310 w 2042525"/>
              <a:gd name="connsiteY2400" fmla="*/ 71948 h 797220"/>
              <a:gd name="connsiteX2401" fmla="*/ 42767 w 2042525"/>
              <a:gd name="connsiteY2401" fmla="*/ 70692 h 797220"/>
              <a:gd name="connsiteX2402" fmla="*/ 43682 w 2042525"/>
              <a:gd name="connsiteY2402" fmla="*/ 67677 h 797220"/>
              <a:gd name="connsiteX2403" fmla="*/ 43911 w 2042525"/>
              <a:gd name="connsiteY2403" fmla="*/ 64914 h 797220"/>
              <a:gd name="connsiteX2404" fmla="*/ 43225 w 2042525"/>
              <a:gd name="connsiteY2404" fmla="*/ 63658 h 797220"/>
              <a:gd name="connsiteX2405" fmla="*/ 43682 w 2042525"/>
              <a:gd name="connsiteY2405" fmla="*/ 63406 h 797220"/>
              <a:gd name="connsiteX2406" fmla="*/ 48027 w 2042525"/>
              <a:gd name="connsiteY2406" fmla="*/ 65919 h 797220"/>
              <a:gd name="connsiteX2407" fmla="*/ 50543 w 2042525"/>
              <a:gd name="connsiteY2407" fmla="*/ 68682 h 797220"/>
              <a:gd name="connsiteX2408" fmla="*/ 52830 w 2042525"/>
              <a:gd name="connsiteY2408" fmla="*/ 68682 h 797220"/>
              <a:gd name="connsiteX2409" fmla="*/ 53745 w 2042525"/>
              <a:gd name="connsiteY2409" fmla="*/ 67175 h 797220"/>
              <a:gd name="connsiteX2410" fmla="*/ 53059 w 2042525"/>
              <a:gd name="connsiteY2410" fmla="*/ 64411 h 797220"/>
              <a:gd name="connsiteX2411" fmla="*/ 53745 w 2042525"/>
              <a:gd name="connsiteY2411" fmla="*/ 62402 h 797220"/>
              <a:gd name="connsiteX2412" fmla="*/ 54660 w 2042525"/>
              <a:gd name="connsiteY2412" fmla="*/ 63406 h 797220"/>
              <a:gd name="connsiteX2413" fmla="*/ 56489 w 2042525"/>
              <a:gd name="connsiteY2413" fmla="*/ 63155 h 797220"/>
              <a:gd name="connsiteX2414" fmla="*/ 56718 w 2042525"/>
              <a:gd name="connsiteY2414" fmla="*/ 59387 h 797220"/>
              <a:gd name="connsiteX2415" fmla="*/ 55346 w 2042525"/>
              <a:gd name="connsiteY2415" fmla="*/ 57126 h 797220"/>
              <a:gd name="connsiteX2416" fmla="*/ 59234 w 2042525"/>
              <a:gd name="connsiteY2416" fmla="*/ 58884 h 797220"/>
              <a:gd name="connsiteX2417" fmla="*/ 62664 w 2042525"/>
              <a:gd name="connsiteY2417" fmla="*/ 60894 h 797220"/>
              <a:gd name="connsiteX2418" fmla="*/ 62893 w 2042525"/>
              <a:gd name="connsiteY2418" fmla="*/ 62402 h 797220"/>
              <a:gd name="connsiteX2419" fmla="*/ 64723 w 2042525"/>
              <a:gd name="connsiteY2419" fmla="*/ 63909 h 797220"/>
              <a:gd name="connsiteX2420" fmla="*/ 66323 w 2042525"/>
              <a:gd name="connsiteY2420" fmla="*/ 63406 h 797220"/>
              <a:gd name="connsiteX2421" fmla="*/ 70669 w 2042525"/>
              <a:gd name="connsiteY2421" fmla="*/ 64914 h 797220"/>
              <a:gd name="connsiteX2422" fmla="*/ 70211 w 2042525"/>
              <a:gd name="connsiteY2422" fmla="*/ 67677 h 797220"/>
              <a:gd name="connsiteX2423" fmla="*/ 68382 w 2042525"/>
              <a:gd name="connsiteY2423" fmla="*/ 71697 h 797220"/>
              <a:gd name="connsiteX2424" fmla="*/ 66323 w 2042525"/>
              <a:gd name="connsiteY2424" fmla="*/ 70692 h 797220"/>
              <a:gd name="connsiteX2425" fmla="*/ 63808 w 2042525"/>
              <a:gd name="connsiteY2425" fmla="*/ 71194 h 797220"/>
              <a:gd name="connsiteX2426" fmla="*/ 62436 w 2042525"/>
              <a:gd name="connsiteY2426" fmla="*/ 69185 h 797220"/>
              <a:gd name="connsiteX2427" fmla="*/ 61063 w 2042525"/>
              <a:gd name="connsiteY2427" fmla="*/ 69185 h 797220"/>
              <a:gd name="connsiteX2428" fmla="*/ 59691 w 2042525"/>
              <a:gd name="connsiteY2428" fmla="*/ 68431 h 797220"/>
              <a:gd name="connsiteX2429" fmla="*/ 58776 w 2042525"/>
              <a:gd name="connsiteY2429" fmla="*/ 64914 h 797220"/>
              <a:gd name="connsiteX2430" fmla="*/ 57404 w 2042525"/>
              <a:gd name="connsiteY2430" fmla="*/ 72450 h 797220"/>
              <a:gd name="connsiteX2431" fmla="*/ 61063 w 2042525"/>
              <a:gd name="connsiteY2431" fmla="*/ 71948 h 797220"/>
              <a:gd name="connsiteX2432" fmla="*/ 61521 w 2042525"/>
              <a:gd name="connsiteY2432" fmla="*/ 73958 h 797220"/>
              <a:gd name="connsiteX2433" fmla="*/ 61978 w 2042525"/>
              <a:gd name="connsiteY2433" fmla="*/ 75465 h 797220"/>
              <a:gd name="connsiteX2434" fmla="*/ 61292 w 2042525"/>
              <a:gd name="connsiteY2434" fmla="*/ 77224 h 797220"/>
              <a:gd name="connsiteX2435" fmla="*/ 64723 w 2042525"/>
              <a:gd name="connsiteY2435" fmla="*/ 75716 h 797220"/>
              <a:gd name="connsiteX2436" fmla="*/ 66552 w 2042525"/>
              <a:gd name="connsiteY2436" fmla="*/ 75716 h 797220"/>
              <a:gd name="connsiteX2437" fmla="*/ 67238 w 2042525"/>
              <a:gd name="connsiteY2437" fmla="*/ 75967 h 797220"/>
              <a:gd name="connsiteX2438" fmla="*/ 67010 w 2042525"/>
              <a:gd name="connsiteY2438" fmla="*/ 78731 h 797220"/>
              <a:gd name="connsiteX2439" fmla="*/ 69068 w 2042525"/>
              <a:gd name="connsiteY2439" fmla="*/ 76972 h 797220"/>
              <a:gd name="connsiteX2440" fmla="*/ 68382 w 2042525"/>
              <a:gd name="connsiteY2440" fmla="*/ 81997 h 797220"/>
              <a:gd name="connsiteX2441" fmla="*/ 72498 w 2042525"/>
              <a:gd name="connsiteY2441" fmla="*/ 77977 h 797220"/>
              <a:gd name="connsiteX2442" fmla="*/ 73184 w 2042525"/>
              <a:gd name="connsiteY2442" fmla="*/ 78731 h 797220"/>
              <a:gd name="connsiteX2443" fmla="*/ 72498 w 2042525"/>
              <a:gd name="connsiteY2443" fmla="*/ 81997 h 797220"/>
              <a:gd name="connsiteX2444" fmla="*/ 73642 w 2042525"/>
              <a:gd name="connsiteY2444" fmla="*/ 82750 h 797220"/>
              <a:gd name="connsiteX2445" fmla="*/ 74557 w 2042525"/>
              <a:gd name="connsiteY2445" fmla="*/ 85263 h 797220"/>
              <a:gd name="connsiteX2446" fmla="*/ 76158 w 2042525"/>
              <a:gd name="connsiteY2446" fmla="*/ 83755 h 797220"/>
              <a:gd name="connsiteX2447" fmla="*/ 80045 w 2042525"/>
              <a:gd name="connsiteY2447" fmla="*/ 83253 h 797220"/>
              <a:gd name="connsiteX2448" fmla="*/ 80960 w 2042525"/>
              <a:gd name="connsiteY2448" fmla="*/ 81494 h 797220"/>
              <a:gd name="connsiteX2449" fmla="*/ 84391 w 2042525"/>
              <a:gd name="connsiteY2449" fmla="*/ 83253 h 797220"/>
              <a:gd name="connsiteX2450" fmla="*/ 92167 w 2042525"/>
              <a:gd name="connsiteY2450" fmla="*/ 85263 h 797220"/>
              <a:gd name="connsiteX2451" fmla="*/ 96054 w 2042525"/>
              <a:gd name="connsiteY2451" fmla="*/ 87524 h 797220"/>
              <a:gd name="connsiteX2452" fmla="*/ 97655 w 2042525"/>
              <a:gd name="connsiteY2452" fmla="*/ 87524 h 797220"/>
              <a:gd name="connsiteX2453" fmla="*/ 98113 w 2042525"/>
              <a:gd name="connsiteY2453" fmla="*/ 86519 h 797220"/>
              <a:gd name="connsiteX2454" fmla="*/ 97655 w 2042525"/>
              <a:gd name="connsiteY2454" fmla="*/ 85011 h 797220"/>
              <a:gd name="connsiteX2455" fmla="*/ 105431 w 2042525"/>
              <a:gd name="connsiteY2455" fmla="*/ 87272 h 797220"/>
              <a:gd name="connsiteX2456" fmla="*/ 106575 w 2042525"/>
              <a:gd name="connsiteY2456" fmla="*/ 88277 h 797220"/>
              <a:gd name="connsiteX2457" fmla="*/ 114351 w 2042525"/>
              <a:gd name="connsiteY2457" fmla="*/ 93050 h 797220"/>
              <a:gd name="connsiteX2458" fmla="*/ 116409 w 2042525"/>
              <a:gd name="connsiteY2458" fmla="*/ 95814 h 797220"/>
              <a:gd name="connsiteX2459" fmla="*/ 122355 w 2042525"/>
              <a:gd name="connsiteY2459" fmla="*/ 100336 h 797220"/>
              <a:gd name="connsiteX2460" fmla="*/ 123956 w 2042525"/>
              <a:gd name="connsiteY2460" fmla="*/ 102597 h 797220"/>
              <a:gd name="connsiteX2461" fmla="*/ 127615 w 2042525"/>
              <a:gd name="connsiteY2461" fmla="*/ 105611 h 797220"/>
              <a:gd name="connsiteX2462" fmla="*/ 134705 w 2042525"/>
              <a:gd name="connsiteY2462" fmla="*/ 113650 h 797220"/>
              <a:gd name="connsiteX2463" fmla="*/ 136306 w 2042525"/>
              <a:gd name="connsiteY2463" fmla="*/ 116163 h 797220"/>
              <a:gd name="connsiteX2464" fmla="*/ 136992 w 2042525"/>
              <a:gd name="connsiteY2464" fmla="*/ 117921 h 797220"/>
              <a:gd name="connsiteX2465" fmla="*/ 138593 w 2042525"/>
              <a:gd name="connsiteY2465" fmla="*/ 120685 h 797220"/>
              <a:gd name="connsiteX2466" fmla="*/ 143396 w 2042525"/>
              <a:gd name="connsiteY2466" fmla="*/ 122443 h 797220"/>
              <a:gd name="connsiteX2467" fmla="*/ 141566 w 2042525"/>
              <a:gd name="connsiteY2467" fmla="*/ 117921 h 797220"/>
              <a:gd name="connsiteX2468" fmla="*/ 144539 w 2042525"/>
              <a:gd name="connsiteY2468" fmla="*/ 121689 h 797220"/>
              <a:gd name="connsiteX2469" fmla="*/ 145225 w 2042525"/>
              <a:gd name="connsiteY2469" fmla="*/ 124704 h 797220"/>
              <a:gd name="connsiteX2470" fmla="*/ 146140 w 2042525"/>
              <a:gd name="connsiteY2470" fmla="*/ 126463 h 797220"/>
              <a:gd name="connsiteX2471" fmla="*/ 146826 w 2042525"/>
              <a:gd name="connsiteY2471" fmla="*/ 124202 h 797220"/>
              <a:gd name="connsiteX2472" fmla="*/ 148656 w 2042525"/>
              <a:gd name="connsiteY2472" fmla="*/ 126714 h 797220"/>
              <a:gd name="connsiteX2473" fmla="*/ 153687 w 2042525"/>
              <a:gd name="connsiteY2473" fmla="*/ 130733 h 797220"/>
              <a:gd name="connsiteX2474" fmla="*/ 155745 w 2042525"/>
              <a:gd name="connsiteY2474" fmla="*/ 129980 h 797220"/>
              <a:gd name="connsiteX2475" fmla="*/ 154602 w 2042525"/>
              <a:gd name="connsiteY2475" fmla="*/ 126714 h 797220"/>
              <a:gd name="connsiteX2476" fmla="*/ 156203 w 2042525"/>
              <a:gd name="connsiteY2476" fmla="*/ 128221 h 797220"/>
              <a:gd name="connsiteX2477" fmla="*/ 157575 w 2042525"/>
              <a:gd name="connsiteY2477" fmla="*/ 129226 h 797220"/>
              <a:gd name="connsiteX2478" fmla="*/ 158490 w 2042525"/>
              <a:gd name="connsiteY2478" fmla="*/ 131487 h 797220"/>
              <a:gd name="connsiteX2479" fmla="*/ 161005 w 2042525"/>
              <a:gd name="connsiteY2479" fmla="*/ 135255 h 797220"/>
              <a:gd name="connsiteX2480" fmla="*/ 162378 w 2042525"/>
              <a:gd name="connsiteY2480" fmla="*/ 136260 h 797220"/>
              <a:gd name="connsiteX2481" fmla="*/ 162149 w 2042525"/>
              <a:gd name="connsiteY2481" fmla="*/ 138772 h 797220"/>
              <a:gd name="connsiteX2482" fmla="*/ 164207 w 2042525"/>
              <a:gd name="connsiteY2482" fmla="*/ 140531 h 797220"/>
              <a:gd name="connsiteX2483" fmla="*/ 165579 w 2042525"/>
              <a:gd name="connsiteY2483" fmla="*/ 139526 h 797220"/>
              <a:gd name="connsiteX2484" fmla="*/ 168095 w 2042525"/>
              <a:gd name="connsiteY2484" fmla="*/ 141033 h 797220"/>
              <a:gd name="connsiteX2485" fmla="*/ 170611 w 2042525"/>
              <a:gd name="connsiteY2485" fmla="*/ 144802 h 797220"/>
              <a:gd name="connsiteX2486" fmla="*/ 170611 w 2042525"/>
              <a:gd name="connsiteY2486" fmla="*/ 150329 h 797220"/>
              <a:gd name="connsiteX2487" fmla="*/ 171754 w 2042525"/>
              <a:gd name="connsiteY2487" fmla="*/ 154097 h 797220"/>
              <a:gd name="connsiteX2488" fmla="*/ 171983 w 2042525"/>
              <a:gd name="connsiteY2488" fmla="*/ 159624 h 797220"/>
              <a:gd name="connsiteX2489" fmla="*/ 172669 w 2042525"/>
              <a:gd name="connsiteY2489" fmla="*/ 160629 h 797220"/>
              <a:gd name="connsiteX2490" fmla="*/ 174727 w 2042525"/>
              <a:gd name="connsiteY2490" fmla="*/ 161885 h 797220"/>
              <a:gd name="connsiteX2491" fmla="*/ 174041 w 2042525"/>
              <a:gd name="connsiteY2491" fmla="*/ 167663 h 797220"/>
              <a:gd name="connsiteX2492" fmla="*/ 171983 w 2042525"/>
              <a:gd name="connsiteY2492" fmla="*/ 173943 h 797220"/>
              <a:gd name="connsiteX2493" fmla="*/ 167180 w 2042525"/>
              <a:gd name="connsiteY2493" fmla="*/ 182485 h 797220"/>
              <a:gd name="connsiteX2494" fmla="*/ 162835 w 2042525"/>
              <a:gd name="connsiteY2494" fmla="*/ 188012 h 797220"/>
              <a:gd name="connsiteX2495" fmla="*/ 160777 w 2042525"/>
              <a:gd name="connsiteY2495" fmla="*/ 189519 h 797220"/>
              <a:gd name="connsiteX2496" fmla="*/ 158490 w 2042525"/>
              <a:gd name="connsiteY2496" fmla="*/ 192031 h 797220"/>
              <a:gd name="connsiteX2497" fmla="*/ 148427 w 2042525"/>
              <a:gd name="connsiteY2497" fmla="*/ 197056 h 797220"/>
              <a:gd name="connsiteX2498" fmla="*/ 145683 w 2042525"/>
              <a:gd name="connsiteY2498" fmla="*/ 197558 h 797220"/>
              <a:gd name="connsiteX2499" fmla="*/ 142709 w 2042525"/>
              <a:gd name="connsiteY2499" fmla="*/ 199065 h 797220"/>
              <a:gd name="connsiteX2500" fmla="*/ 131732 w 2042525"/>
              <a:gd name="connsiteY2500" fmla="*/ 198312 h 797220"/>
              <a:gd name="connsiteX2501" fmla="*/ 127386 w 2042525"/>
              <a:gd name="connsiteY2501" fmla="*/ 197307 h 797220"/>
              <a:gd name="connsiteX2502" fmla="*/ 125328 w 2042525"/>
              <a:gd name="connsiteY2502" fmla="*/ 194795 h 797220"/>
              <a:gd name="connsiteX2503" fmla="*/ 119382 w 2042525"/>
              <a:gd name="connsiteY2503" fmla="*/ 192282 h 797220"/>
              <a:gd name="connsiteX2504" fmla="*/ 112978 w 2042525"/>
              <a:gd name="connsiteY2504" fmla="*/ 191780 h 797220"/>
              <a:gd name="connsiteX2505" fmla="*/ 109548 w 2042525"/>
              <a:gd name="connsiteY2505" fmla="*/ 190021 h 797220"/>
              <a:gd name="connsiteX2506" fmla="*/ 102229 w 2042525"/>
              <a:gd name="connsiteY2506" fmla="*/ 187760 h 797220"/>
              <a:gd name="connsiteX2507" fmla="*/ 100400 w 2042525"/>
              <a:gd name="connsiteY2507" fmla="*/ 185248 h 797220"/>
              <a:gd name="connsiteX2508" fmla="*/ 97655 w 2042525"/>
              <a:gd name="connsiteY2508" fmla="*/ 185248 h 797220"/>
              <a:gd name="connsiteX2509" fmla="*/ 96054 w 2042525"/>
              <a:gd name="connsiteY2509" fmla="*/ 182736 h 797220"/>
              <a:gd name="connsiteX2510" fmla="*/ 91938 w 2042525"/>
              <a:gd name="connsiteY2510" fmla="*/ 181480 h 797220"/>
              <a:gd name="connsiteX2511" fmla="*/ 88507 w 2042525"/>
              <a:gd name="connsiteY2511" fmla="*/ 183238 h 797220"/>
              <a:gd name="connsiteX2512" fmla="*/ 87821 w 2042525"/>
              <a:gd name="connsiteY2512" fmla="*/ 179973 h 797220"/>
              <a:gd name="connsiteX2513" fmla="*/ 87135 w 2042525"/>
              <a:gd name="connsiteY2513" fmla="*/ 176707 h 797220"/>
              <a:gd name="connsiteX2514" fmla="*/ 85763 w 2042525"/>
              <a:gd name="connsiteY2514" fmla="*/ 176455 h 797220"/>
              <a:gd name="connsiteX2515" fmla="*/ 84619 w 2042525"/>
              <a:gd name="connsiteY2515" fmla="*/ 177963 h 797220"/>
              <a:gd name="connsiteX2516" fmla="*/ 83476 w 2042525"/>
              <a:gd name="connsiteY2516" fmla="*/ 177209 h 797220"/>
              <a:gd name="connsiteX2517" fmla="*/ 82104 w 2042525"/>
              <a:gd name="connsiteY2517" fmla="*/ 178716 h 797220"/>
              <a:gd name="connsiteX2518" fmla="*/ 80045 w 2042525"/>
              <a:gd name="connsiteY2518" fmla="*/ 176958 h 797220"/>
              <a:gd name="connsiteX2519" fmla="*/ 78216 w 2042525"/>
              <a:gd name="connsiteY2519" fmla="*/ 173190 h 797220"/>
              <a:gd name="connsiteX2520" fmla="*/ 77301 w 2042525"/>
              <a:gd name="connsiteY2520" fmla="*/ 175702 h 797220"/>
              <a:gd name="connsiteX2521" fmla="*/ 76386 w 2042525"/>
              <a:gd name="connsiteY2521" fmla="*/ 176455 h 797220"/>
              <a:gd name="connsiteX2522" fmla="*/ 69983 w 2042525"/>
              <a:gd name="connsiteY2522" fmla="*/ 171431 h 797220"/>
              <a:gd name="connsiteX2523" fmla="*/ 67696 w 2042525"/>
              <a:gd name="connsiteY2523" fmla="*/ 167914 h 797220"/>
              <a:gd name="connsiteX2524" fmla="*/ 67467 w 2042525"/>
              <a:gd name="connsiteY2524" fmla="*/ 164899 h 797220"/>
              <a:gd name="connsiteX2525" fmla="*/ 62893 w 2042525"/>
              <a:gd name="connsiteY2525" fmla="*/ 162136 h 797220"/>
              <a:gd name="connsiteX2526" fmla="*/ 58548 w 2042525"/>
              <a:gd name="connsiteY2526" fmla="*/ 163141 h 797220"/>
              <a:gd name="connsiteX2527" fmla="*/ 56718 w 2042525"/>
              <a:gd name="connsiteY2527" fmla="*/ 164899 h 797220"/>
              <a:gd name="connsiteX2528" fmla="*/ 60377 w 2042525"/>
              <a:gd name="connsiteY2528" fmla="*/ 166155 h 797220"/>
              <a:gd name="connsiteX2529" fmla="*/ 62207 w 2042525"/>
              <a:gd name="connsiteY2529" fmla="*/ 169170 h 797220"/>
              <a:gd name="connsiteX2530" fmla="*/ 62893 w 2042525"/>
              <a:gd name="connsiteY2530" fmla="*/ 173190 h 797220"/>
              <a:gd name="connsiteX2531" fmla="*/ 66552 w 2042525"/>
              <a:gd name="connsiteY2531" fmla="*/ 176958 h 797220"/>
              <a:gd name="connsiteX2532" fmla="*/ 65180 w 2042525"/>
              <a:gd name="connsiteY2532" fmla="*/ 178465 h 797220"/>
              <a:gd name="connsiteX2533" fmla="*/ 72727 w 2042525"/>
              <a:gd name="connsiteY2533" fmla="*/ 186002 h 797220"/>
              <a:gd name="connsiteX2534" fmla="*/ 76844 w 2042525"/>
              <a:gd name="connsiteY2534" fmla="*/ 186504 h 797220"/>
              <a:gd name="connsiteX2535" fmla="*/ 77301 w 2042525"/>
              <a:gd name="connsiteY2535" fmla="*/ 187760 h 797220"/>
              <a:gd name="connsiteX2536" fmla="*/ 76844 w 2042525"/>
              <a:gd name="connsiteY2536" fmla="*/ 190021 h 797220"/>
              <a:gd name="connsiteX2537" fmla="*/ 76844 w 2042525"/>
              <a:gd name="connsiteY2537" fmla="*/ 191780 h 797220"/>
              <a:gd name="connsiteX2538" fmla="*/ 80732 w 2042525"/>
              <a:gd name="connsiteY2538" fmla="*/ 193287 h 797220"/>
              <a:gd name="connsiteX2539" fmla="*/ 83019 w 2042525"/>
              <a:gd name="connsiteY2539" fmla="*/ 193538 h 797220"/>
              <a:gd name="connsiteX2540" fmla="*/ 84162 w 2042525"/>
              <a:gd name="connsiteY2540" fmla="*/ 196804 h 797220"/>
              <a:gd name="connsiteX2541" fmla="*/ 87821 w 2042525"/>
              <a:gd name="connsiteY2541" fmla="*/ 197307 h 797220"/>
              <a:gd name="connsiteX2542" fmla="*/ 88736 w 2042525"/>
              <a:gd name="connsiteY2542" fmla="*/ 198814 h 797220"/>
              <a:gd name="connsiteX2543" fmla="*/ 90337 w 2042525"/>
              <a:gd name="connsiteY2543" fmla="*/ 203838 h 797220"/>
              <a:gd name="connsiteX2544" fmla="*/ 91938 w 2042525"/>
              <a:gd name="connsiteY2544" fmla="*/ 205848 h 797220"/>
              <a:gd name="connsiteX2545" fmla="*/ 92395 w 2042525"/>
              <a:gd name="connsiteY2545" fmla="*/ 208612 h 797220"/>
              <a:gd name="connsiteX2546" fmla="*/ 91938 w 2042525"/>
              <a:gd name="connsiteY2546" fmla="*/ 215143 h 797220"/>
              <a:gd name="connsiteX2547" fmla="*/ 91023 w 2042525"/>
              <a:gd name="connsiteY2547" fmla="*/ 220670 h 797220"/>
              <a:gd name="connsiteX2548" fmla="*/ 88050 w 2042525"/>
              <a:gd name="connsiteY2548" fmla="*/ 221675 h 797220"/>
              <a:gd name="connsiteX2549" fmla="*/ 86906 w 2042525"/>
              <a:gd name="connsiteY2549" fmla="*/ 223936 h 797220"/>
              <a:gd name="connsiteX2550" fmla="*/ 91023 w 2042525"/>
              <a:gd name="connsiteY2550" fmla="*/ 232729 h 797220"/>
              <a:gd name="connsiteX2551" fmla="*/ 90794 w 2042525"/>
              <a:gd name="connsiteY2551" fmla="*/ 236497 h 797220"/>
              <a:gd name="connsiteX2552" fmla="*/ 93310 w 2042525"/>
              <a:gd name="connsiteY2552" fmla="*/ 239009 h 797220"/>
              <a:gd name="connsiteX2553" fmla="*/ 92853 w 2042525"/>
              <a:gd name="connsiteY2553" fmla="*/ 243280 h 797220"/>
              <a:gd name="connsiteX2554" fmla="*/ 93310 w 2042525"/>
              <a:gd name="connsiteY2554" fmla="*/ 248304 h 797220"/>
              <a:gd name="connsiteX2555" fmla="*/ 91023 w 2042525"/>
              <a:gd name="connsiteY2555" fmla="*/ 250817 h 797220"/>
              <a:gd name="connsiteX2556" fmla="*/ 90566 w 2042525"/>
              <a:gd name="connsiteY2556" fmla="*/ 252826 h 797220"/>
              <a:gd name="connsiteX2557" fmla="*/ 93539 w 2042525"/>
              <a:gd name="connsiteY2557" fmla="*/ 251068 h 797220"/>
              <a:gd name="connsiteX2558" fmla="*/ 94911 w 2042525"/>
              <a:gd name="connsiteY2558" fmla="*/ 254082 h 797220"/>
              <a:gd name="connsiteX2559" fmla="*/ 99028 w 2042525"/>
              <a:gd name="connsiteY2559" fmla="*/ 257600 h 797220"/>
              <a:gd name="connsiteX2560" fmla="*/ 101543 w 2042525"/>
              <a:gd name="connsiteY2560" fmla="*/ 257097 h 797220"/>
              <a:gd name="connsiteX2561" fmla="*/ 102916 w 2042525"/>
              <a:gd name="connsiteY2561" fmla="*/ 255590 h 797220"/>
              <a:gd name="connsiteX2562" fmla="*/ 105203 w 2042525"/>
              <a:gd name="connsiteY2562" fmla="*/ 257097 h 797220"/>
              <a:gd name="connsiteX2563" fmla="*/ 106575 w 2042525"/>
              <a:gd name="connsiteY2563" fmla="*/ 259609 h 797220"/>
              <a:gd name="connsiteX2564" fmla="*/ 108404 w 2042525"/>
              <a:gd name="connsiteY2564" fmla="*/ 261619 h 797220"/>
              <a:gd name="connsiteX2565" fmla="*/ 110234 w 2042525"/>
              <a:gd name="connsiteY2565" fmla="*/ 264382 h 797220"/>
              <a:gd name="connsiteX2566" fmla="*/ 110691 w 2042525"/>
              <a:gd name="connsiteY2566" fmla="*/ 266141 h 797220"/>
              <a:gd name="connsiteX2567" fmla="*/ 114579 w 2042525"/>
              <a:gd name="connsiteY2567" fmla="*/ 267397 h 797220"/>
              <a:gd name="connsiteX2568" fmla="*/ 121898 w 2042525"/>
              <a:gd name="connsiteY2568" fmla="*/ 271417 h 797220"/>
              <a:gd name="connsiteX2569" fmla="*/ 124185 w 2042525"/>
              <a:gd name="connsiteY2569" fmla="*/ 271919 h 797220"/>
              <a:gd name="connsiteX2570" fmla="*/ 127386 w 2042525"/>
              <a:gd name="connsiteY2570" fmla="*/ 273929 h 797220"/>
              <a:gd name="connsiteX2571" fmla="*/ 127386 w 2042525"/>
              <a:gd name="connsiteY2571" fmla="*/ 272924 h 797220"/>
              <a:gd name="connsiteX2572" fmla="*/ 128073 w 2042525"/>
              <a:gd name="connsiteY2572" fmla="*/ 271165 h 797220"/>
              <a:gd name="connsiteX2573" fmla="*/ 131503 w 2042525"/>
              <a:gd name="connsiteY2573" fmla="*/ 268653 h 797220"/>
              <a:gd name="connsiteX2574" fmla="*/ 135391 w 2042525"/>
              <a:gd name="connsiteY2574" fmla="*/ 270412 h 797220"/>
              <a:gd name="connsiteX2575" fmla="*/ 134247 w 2042525"/>
              <a:gd name="connsiteY2575" fmla="*/ 268402 h 797220"/>
              <a:gd name="connsiteX2576" fmla="*/ 132647 w 2042525"/>
              <a:gd name="connsiteY2576" fmla="*/ 256595 h 797220"/>
              <a:gd name="connsiteX2577" fmla="*/ 131274 w 2042525"/>
              <a:gd name="connsiteY2577" fmla="*/ 252575 h 797220"/>
              <a:gd name="connsiteX2578" fmla="*/ 124185 w 2042525"/>
              <a:gd name="connsiteY2578" fmla="*/ 255841 h 797220"/>
              <a:gd name="connsiteX2579" fmla="*/ 120525 w 2042525"/>
              <a:gd name="connsiteY2579" fmla="*/ 251570 h 797220"/>
              <a:gd name="connsiteX2580" fmla="*/ 118010 w 2042525"/>
              <a:gd name="connsiteY2580" fmla="*/ 245792 h 797220"/>
              <a:gd name="connsiteX2581" fmla="*/ 116180 w 2042525"/>
              <a:gd name="connsiteY2581" fmla="*/ 244536 h 797220"/>
              <a:gd name="connsiteX2582" fmla="*/ 114579 w 2042525"/>
              <a:gd name="connsiteY2582" fmla="*/ 240768 h 797220"/>
              <a:gd name="connsiteX2583" fmla="*/ 114122 w 2042525"/>
              <a:gd name="connsiteY2583" fmla="*/ 238256 h 797220"/>
              <a:gd name="connsiteX2584" fmla="*/ 116409 w 2042525"/>
              <a:gd name="connsiteY2584" fmla="*/ 237502 h 797220"/>
              <a:gd name="connsiteX2585" fmla="*/ 118238 w 2042525"/>
              <a:gd name="connsiteY2585" fmla="*/ 234739 h 797220"/>
              <a:gd name="connsiteX2586" fmla="*/ 118925 w 2042525"/>
              <a:gd name="connsiteY2586" fmla="*/ 229463 h 797220"/>
              <a:gd name="connsiteX2587" fmla="*/ 121440 w 2042525"/>
              <a:gd name="connsiteY2587" fmla="*/ 229965 h 797220"/>
              <a:gd name="connsiteX2588" fmla="*/ 125557 w 2042525"/>
              <a:gd name="connsiteY2588" fmla="*/ 232226 h 797220"/>
              <a:gd name="connsiteX2589" fmla="*/ 129673 w 2042525"/>
              <a:gd name="connsiteY2589" fmla="*/ 234990 h 797220"/>
              <a:gd name="connsiteX2590" fmla="*/ 130360 w 2042525"/>
              <a:gd name="connsiteY2590" fmla="*/ 238256 h 797220"/>
              <a:gd name="connsiteX2591" fmla="*/ 134019 w 2042525"/>
              <a:gd name="connsiteY2591" fmla="*/ 239260 h 797220"/>
              <a:gd name="connsiteX2592" fmla="*/ 136992 w 2042525"/>
              <a:gd name="connsiteY2592" fmla="*/ 240517 h 797220"/>
              <a:gd name="connsiteX2593" fmla="*/ 133561 w 2042525"/>
              <a:gd name="connsiteY2593" fmla="*/ 242778 h 797220"/>
              <a:gd name="connsiteX2594" fmla="*/ 134247 w 2042525"/>
              <a:gd name="connsiteY2594" fmla="*/ 247802 h 797220"/>
              <a:gd name="connsiteX2595" fmla="*/ 136077 w 2042525"/>
              <a:gd name="connsiteY2595" fmla="*/ 244536 h 797220"/>
              <a:gd name="connsiteX2596" fmla="*/ 139508 w 2042525"/>
              <a:gd name="connsiteY2596" fmla="*/ 241019 h 797220"/>
              <a:gd name="connsiteX2597" fmla="*/ 141566 w 2042525"/>
              <a:gd name="connsiteY2597" fmla="*/ 243029 h 797220"/>
              <a:gd name="connsiteX2598" fmla="*/ 144996 w 2042525"/>
              <a:gd name="connsiteY2598" fmla="*/ 243531 h 797220"/>
              <a:gd name="connsiteX2599" fmla="*/ 149342 w 2042525"/>
              <a:gd name="connsiteY2599" fmla="*/ 247048 h 797220"/>
              <a:gd name="connsiteX2600" fmla="*/ 153458 w 2042525"/>
              <a:gd name="connsiteY2600" fmla="*/ 249058 h 797220"/>
              <a:gd name="connsiteX2601" fmla="*/ 156431 w 2042525"/>
              <a:gd name="connsiteY2601" fmla="*/ 249812 h 797220"/>
              <a:gd name="connsiteX2602" fmla="*/ 157118 w 2042525"/>
              <a:gd name="connsiteY2602" fmla="*/ 248807 h 797220"/>
              <a:gd name="connsiteX2603" fmla="*/ 156889 w 2042525"/>
              <a:gd name="connsiteY2603" fmla="*/ 247300 h 797220"/>
              <a:gd name="connsiteX2604" fmla="*/ 163292 w 2042525"/>
              <a:gd name="connsiteY2604" fmla="*/ 250063 h 797220"/>
              <a:gd name="connsiteX2605" fmla="*/ 164665 w 2042525"/>
              <a:gd name="connsiteY2605" fmla="*/ 249560 h 797220"/>
              <a:gd name="connsiteX2606" fmla="*/ 169010 w 2042525"/>
              <a:gd name="connsiteY2606" fmla="*/ 252575 h 797220"/>
              <a:gd name="connsiteX2607" fmla="*/ 169010 w 2042525"/>
              <a:gd name="connsiteY2607" fmla="*/ 251068 h 797220"/>
              <a:gd name="connsiteX2608" fmla="*/ 166952 w 2042525"/>
              <a:gd name="connsiteY2608" fmla="*/ 247551 h 797220"/>
              <a:gd name="connsiteX2609" fmla="*/ 166266 w 2042525"/>
              <a:gd name="connsiteY2609" fmla="*/ 245541 h 797220"/>
              <a:gd name="connsiteX2610" fmla="*/ 163292 w 2042525"/>
              <a:gd name="connsiteY2610" fmla="*/ 237502 h 797220"/>
              <a:gd name="connsiteX2611" fmla="*/ 161692 w 2042525"/>
              <a:gd name="connsiteY2611" fmla="*/ 233734 h 797220"/>
              <a:gd name="connsiteX2612" fmla="*/ 159176 w 2042525"/>
              <a:gd name="connsiteY2612" fmla="*/ 229965 h 797220"/>
              <a:gd name="connsiteX2613" fmla="*/ 156203 w 2042525"/>
              <a:gd name="connsiteY2613" fmla="*/ 224187 h 797220"/>
              <a:gd name="connsiteX2614" fmla="*/ 155745 w 2042525"/>
              <a:gd name="connsiteY2614" fmla="*/ 217656 h 797220"/>
              <a:gd name="connsiteX2615" fmla="*/ 155745 w 2042525"/>
              <a:gd name="connsiteY2615" fmla="*/ 214390 h 797220"/>
              <a:gd name="connsiteX2616" fmla="*/ 158490 w 2042525"/>
              <a:gd name="connsiteY2616" fmla="*/ 213385 h 797220"/>
              <a:gd name="connsiteX2617" fmla="*/ 161005 w 2042525"/>
              <a:gd name="connsiteY2617" fmla="*/ 210873 h 797220"/>
              <a:gd name="connsiteX2618" fmla="*/ 163750 w 2042525"/>
              <a:gd name="connsiteY2618" fmla="*/ 208109 h 797220"/>
              <a:gd name="connsiteX2619" fmla="*/ 165351 w 2042525"/>
              <a:gd name="connsiteY2619" fmla="*/ 204341 h 797220"/>
              <a:gd name="connsiteX2620" fmla="*/ 168095 w 2042525"/>
              <a:gd name="connsiteY2620" fmla="*/ 202331 h 797220"/>
              <a:gd name="connsiteX2621" fmla="*/ 169925 w 2042525"/>
              <a:gd name="connsiteY2621" fmla="*/ 202331 h 797220"/>
              <a:gd name="connsiteX2622" fmla="*/ 175642 w 2042525"/>
              <a:gd name="connsiteY2622" fmla="*/ 199819 h 797220"/>
              <a:gd name="connsiteX2623" fmla="*/ 178158 w 2042525"/>
              <a:gd name="connsiteY2623" fmla="*/ 196804 h 797220"/>
              <a:gd name="connsiteX2624" fmla="*/ 180216 w 2042525"/>
              <a:gd name="connsiteY2624" fmla="*/ 193036 h 797220"/>
              <a:gd name="connsiteX2625" fmla="*/ 183876 w 2042525"/>
              <a:gd name="connsiteY2625" fmla="*/ 189016 h 797220"/>
              <a:gd name="connsiteX2626" fmla="*/ 184562 w 2042525"/>
              <a:gd name="connsiteY2626" fmla="*/ 186253 h 797220"/>
              <a:gd name="connsiteX2627" fmla="*/ 186620 w 2042525"/>
              <a:gd name="connsiteY2627" fmla="*/ 183741 h 797220"/>
              <a:gd name="connsiteX2628" fmla="*/ 191423 w 2042525"/>
              <a:gd name="connsiteY2628" fmla="*/ 188263 h 797220"/>
              <a:gd name="connsiteX2629" fmla="*/ 196683 w 2042525"/>
              <a:gd name="connsiteY2629" fmla="*/ 188263 h 797220"/>
              <a:gd name="connsiteX2630" fmla="*/ 198741 w 2042525"/>
              <a:gd name="connsiteY2630" fmla="*/ 189519 h 797220"/>
              <a:gd name="connsiteX2631" fmla="*/ 202629 w 2042525"/>
              <a:gd name="connsiteY2631" fmla="*/ 193036 h 797220"/>
              <a:gd name="connsiteX2632" fmla="*/ 202400 w 2042525"/>
              <a:gd name="connsiteY2632" fmla="*/ 196051 h 797220"/>
              <a:gd name="connsiteX2633" fmla="*/ 200571 w 2042525"/>
              <a:gd name="connsiteY2633" fmla="*/ 199819 h 797220"/>
              <a:gd name="connsiteX2634" fmla="*/ 203544 w 2042525"/>
              <a:gd name="connsiteY2634" fmla="*/ 197056 h 797220"/>
              <a:gd name="connsiteX2635" fmla="*/ 205373 w 2042525"/>
              <a:gd name="connsiteY2635" fmla="*/ 196804 h 797220"/>
              <a:gd name="connsiteX2636" fmla="*/ 207203 w 2042525"/>
              <a:gd name="connsiteY2636" fmla="*/ 199065 h 797220"/>
              <a:gd name="connsiteX2637" fmla="*/ 207660 w 2042525"/>
              <a:gd name="connsiteY2637" fmla="*/ 201829 h 797220"/>
              <a:gd name="connsiteX2638" fmla="*/ 209947 w 2042525"/>
              <a:gd name="connsiteY2638" fmla="*/ 205597 h 797220"/>
              <a:gd name="connsiteX2639" fmla="*/ 210862 w 2042525"/>
              <a:gd name="connsiteY2639" fmla="*/ 196804 h 797220"/>
              <a:gd name="connsiteX2640" fmla="*/ 209261 w 2042525"/>
              <a:gd name="connsiteY2640" fmla="*/ 192282 h 797220"/>
              <a:gd name="connsiteX2641" fmla="*/ 210862 w 2042525"/>
              <a:gd name="connsiteY2641" fmla="*/ 186253 h 797220"/>
              <a:gd name="connsiteX2642" fmla="*/ 213378 w 2042525"/>
              <a:gd name="connsiteY2642" fmla="*/ 182234 h 797220"/>
              <a:gd name="connsiteX2643" fmla="*/ 214064 w 2042525"/>
              <a:gd name="connsiteY2643" fmla="*/ 177460 h 797220"/>
              <a:gd name="connsiteX2644" fmla="*/ 213378 w 2042525"/>
              <a:gd name="connsiteY2644" fmla="*/ 174697 h 797220"/>
              <a:gd name="connsiteX2645" fmla="*/ 214521 w 2042525"/>
              <a:gd name="connsiteY2645" fmla="*/ 171431 h 797220"/>
              <a:gd name="connsiteX2646" fmla="*/ 214521 w 2042525"/>
              <a:gd name="connsiteY2646" fmla="*/ 168668 h 797220"/>
              <a:gd name="connsiteX2647" fmla="*/ 212463 w 2042525"/>
              <a:gd name="connsiteY2647" fmla="*/ 163643 h 797220"/>
              <a:gd name="connsiteX2648" fmla="*/ 210176 w 2042525"/>
              <a:gd name="connsiteY2648" fmla="*/ 161885 h 797220"/>
              <a:gd name="connsiteX2649" fmla="*/ 207432 w 2042525"/>
              <a:gd name="connsiteY2649" fmla="*/ 161885 h 797220"/>
              <a:gd name="connsiteX2650" fmla="*/ 206288 w 2042525"/>
              <a:gd name="connsiteY2650" fmla="*/ 160629 h 797220"/>
              <a:gd name="connsiteX2651" fmla="*/ 206059 w 2042525"/>
              <a:gd name="connsiteY2651" fmla="*/ 156358 h 797220"/>
              <a:gd name="connsiteX2652" fmla="*/ 206059 w 2042525"/>
              <a:gd name="connsiteY2652" fmla="*/ 152841 h 797220"/>
              <a:gd name="connsiteX2653" fmla="*/ 209261 w 2042525"/>
              <a:gd name="connsiteY2653" fmla="*/ 140531 h 797220"/>
              <a:gd name="connsiteX2654" fmla="*/ 209033 w 2042525"/>
              <a:gd name="connsiteY2654" fmla="*/ 136260 h 797220"/>
              <a:gd name="connsiteX2655" fmla="*/ 210176 w 2042525"/>
              <a:gd name="connsiteY2655" fmla="*/ 131236 h 797220"/>
              <a:gd name="connsiteX2656" fmla="*/ 209719 w 2042525"/>
              <a:gd name="connsiteY2656" fmla="*/ 127468 h 797220"/>
              <a:gd name="connsiteX2657" fmla="*/ 209719 w 2042525"/>
              <a:gd name="connsiteY2657" fmla="*/ 119177 h 797220"/>
              <a:gd name="connsiteX2658" fmla="*/ 198970 w 2042525"/>
              <a:gd name="connsiteY2658" fmla="*/ 108877 h 797220"/>
              <a:gd name="connsiteX2659" fmla="*/ 198512 w 2042525"/>
              <a:gd name="connsiteY2659" fmla="*/ 106365 h 797220"/>
              <a:gd name="connsiteX2660" fmla="*/ 207889 w 2042525"/>
              <a:gd name="connsiteY2660" fmla="*/ 111641 h 797220"/>
              <a:gd name="connsiteX2661" fmla="*/ 210176 w 2042525"/>
              <a:gd name="connsiteY2661" fmla="*/ 112143 h 797220"/>
              <a:gd name="connsiteX2662" fmla="*/ 212692 w 2042525"/>
              <a:gd name="connsiteY2662" fmla="*/ 111138 h 797220"/>
              <a:gd name="connsiteX2663" fmla="*/ 218409 w 2042525"/>
              <a:gd name="connsiteY2663" fmla="*/ 111892 h 797220"/>
              <a:gd name="connsiteX2664" fmla="*/ 223669 w 2042525"/>
              <a:gd name="connsiteY2664" fmla="*/ 111892 h 797220"/>
              <a:gd name="connsiteX2665" fmla="*/ 229616 w 2042525"/>
              <a:gd name="connsiteY2665" fmla="*/ 113650 h 797220"/>
              <a:gd name="connsiteX2666" fmla="*/ 232131 w 2042525"/>
              <a:gd name="connsiteY2666" fmla="*/ 115911 h 797220"/>
              <a:gd name="connsiteX2667" fmla="*/ 232131 w 2042525"/>
              <a:gd name="connsiteY2667" fmla="*/ 120182 h 797220"/>
              <a:gd name="connsiteX2668" fmla="*/ 233504 w 2042525"/>
              <a:gd name="connsiteY2668" fmla="*/ 121438 h 797220"/>
              <a:gd name="connsiteX2669" fmla="*/ 235791 w 2042525"/>
              <a:gd name="connsiteY2669" fmla="*/ 125960 h 797220"/>
              <a:gd name="connsiteX2670" fmla="*/ 238078 w 2042525"/>
              <a:gd name="connsiteY2670" fmla="*/ 124453 h 797220"/>
              <a:gd name="connsiteX2671" fmla="*/ 238764 w 2042525"/>
              <a:gd name="connsiteY2671" fmla="*/ 129226 h 797220"/>
              <a:gd name="connsiteX2672" fmla="*/ 239221 w 2042525"/>
              <a:gd name="connsiteY2672" fmla="*/ 133748 h 797220"/>
              <a:gd name="connsiteX2673" fmla="*/ 241051 w 2042525"/>
              <a:gd name="connsiteY2673" fmla="*/ 138019 h 797220"/>
              <a:gd name="connsiteX2674" fmla="*/ 228472 w 2042525"/>
              <a:gd name="connsiteY2674" fmla="*/ 140782 h 797220"/>
              <a:gd name="connsiteX2675" fmla="*/ 225042 w 2042525"/>
              <a:gd name="connsiteY2675" fmla="*/ 142038 h 797220"/>
              <a:gd name="connsiteX2676" fmla="*/ 224356 w 2042525"/>
              <a:gd name="connsiteY2676" fmla="*/ 145555 h 797220"/>
              <a:gd name="connsiteX2677" fmla="*/ 222526 w 2042525"/>
              <a:gd name="connsiteY2677" fmla="*/ 148068 h 797220"/>
              <a:gd name="connsiteX2678" fmla="*/ 220010 w 2042525"/>
              <a:gd name="connsiteY2678" fmla="*/ 148319 h 797220"/>
              <a:gd name="connsiteX2679" fmla="*/ 220239 w 2042525"/>
              <a:gd name="connsiteY2679" fmla="*/ 151836 h 797220"/>
              <a:gd name="connsiteX2680" fmla="*/ 221382 w 2042525"/>
              <a:gd name="connsiteY2680" fmla="*/ 155604 h 797220"/>
              <a:gd name="connsiteX2681" fmla="*/ 223669 w 2042525"/>
              <a:gd name="connsiteY2681" fmla="*/ 158116 h 797220"/>
              <a:gd name="connsiteX2682" fmla="*/ 228701 w 2042525"/>
              <a:gd name="connsiteY2682" fmla="*/ 164397 h 797220"/>
              <a:gd name="connsiteX2683" fmla="*/ 229616 w 2042525"/>
              <a:gd name="connsiteY2683" fmla="*/ 167412 h 797220"/>
              <a:gd name="connsiteX2684" fmla="*/ 232131 w 2042525"/>
              <a:gd name="connsiteY2684" fmla="*/ 172436 h 797220"/>
              <a:gd name="connsiteX2685" fmla="*/ 234190 w 2042525"/>
              <a:gd name="connsiteY2685" fmla="*/ 173943 h 797220"/>
              <a:gd name="connsiteX2686" fmla="*/ 236248 w 2042525"/>
              <a:gd name="connsiteY2686" fmla="*/ 173943 h 797220"/>
              <a:gd name="connsiteX2687" fmla="*/ 239450 w 2042525"/>
              <a:gd name="connsiteY2687" fmla="*/ 171933 h 797220"/>
              <a:gd name="connsiteX2688" fmla="*/ 239678 w 2042525"/>
              <a:gd name="connsiteY2688" fmla="*/ 175702 h 797220"/>
              <a:gd name="connsiteX2689" fmla="*/ 240822 w 2042525"/>
              <a:gd name="connsiteY2689" fmla="*/ 179219 h 797220"/>
              <a:gd name="connsiteX2690" fmla="*/ 241965 w 2042525"/>
              <a:gd name="connsiteY2690" fmla="*/ 174194 h 797220"/>
              <a:gd name="connsiteX2691" fmla="*/ 246768 w 2042525"/>
              <a:gd name="connsiteY2691" fmla="*/ 171933 h 797220"/>
              <a:gd name="connsiteX2692" fmla="*/ 249284 w 2042525"/>
              <a:gd name="connsiteY2692" fmla="*/ 172436 h 797220"/>
              <a:gd name="connsiteX2693" fmla="*/ 252943 w 2042525"/>
              <a:gd name="connsiteY2693" fmla="*/ 170175 h 797220"/>
              <a:gd name="connsiteX2694" fmla="*/ 254544 w 2042525"/>
              <a:gd name="connsiteY2694" fmla="*/ 167160 h 797220"/>
              <a:gd name="connsiteX2695" fmla="*/ 254087 w 2042525"/>
              <a:gd name="connsiteY2695" fmla="*/ 160629 h 797220"/>
              <a:gd name="connsiteX2696" fmla="*/ 254773 w 2042525"/>
              <a:gd name="connsiteY2696" fmla="*/ 157614 h 797220"/>
              <a:gd name="connsiteX2697" fmla="*/ 256831 w 2042525"/>
              <a:gd name="connsiteY2697" fmla="*/ 149826 h 797220"/>
              <a:gd name="connsiteX2698" fmla="*/ 258203 w 2042525"/>
              <a:gd name="connsiteY2698" fmla="*/ 146309 h 797220"/>
              <a:gd name="connsiteX2699" fmla="*/ 259575 w 2042525"/>
              <a:gd name="connsiteY2699" fmla="*/ 147063 h 797220"/>
              <a:gd name="connsiteX2700" fmla="*/ 261634 w 2042525"/>
              <a:gd name="connsiteY2700" fmla="*/ 145053 h 797220"/>
              <a:gd name="connsiteX2701" fmla="*/ 266665 w 2042525"/>
              <a:gd name="connsiteY2701" fmla="*/ 144299 h 797220"/>
              <a:gd name="connsiteX2702" fmla="*/ 268723 w 2042525"/>
              <a:gd name="connsiteY2702" fmla="*/ 142290 h 797220"/>
              <a:gd name="connsiteX2703" fmla="*/ 267809 w 2042525"/>
              <a:gd name="connsiteY2703" fmla="*/ 141787 h 797220"/>
              <a:gd name="connsiteX2704" fmla="*/ 268037 w 2042525"/>
              <a:gd name="connsiteY2704" fmla="*/ 138019 h 797220"/>
              <a:gd name="connsiteX2705" fmla="*/ 270096 w 2042525"/>
              <a:gd name="connsiteY2705" fmla="*/ 138019 h 797220"/>
              <a:gd name="connsiteX2706" fmla="*/ 286791 w 2042525"/>
              <a:gd name="connsiteY2706" fmla="*/ 125960 h 797220"/>
              <a:gd name="connsiteX2707" fmla="*/ 293194 w 2042525"/>
              <a:gd name="connsiteY2707" fmla="*/ 119680 h 797220"/>
              <a:gd name="connsiteX2708" fmla="*/ 294567 w 2042525"/>
              <a:gd name="connsiteY2708" fmla="*/ 118926 h 797220"/>
              <a:gd name="connsiteX2709" fmla="*/ 295253 w 2042525"/>
              <a:gd name="connsiteY2709" fmla="*/ 119680 h 797220"/>
              <a:gd name="connsiteX2710" fmla="*/ 303715 w 2042525"/>
              <a:gd name="connsiteY2710" fmla="*/ 115158 h 797220"/>
              <a:gd name="connsiteX2711" fmla="*/ 303257 w 2042525"/>
              <a:gd name="connsiteY2711" fmla="*/ 114404 h 797220"/>
              <a:gd name="connsiteX2712" fmla="*/ 309661 w 2042525"/>
              <a:gd name="connsiteY2712" fmla="*/ 112143 h 797220"/>
              <a:gd name="connsiteX2713" fmla="*/ 311262 w 2042525"/>
              <a:gd name="connsiteY2713" fmla="*/ 115158 h 797220"/>
              <a:gd name="connsiteX2714" fmla="*/ 312405 w 2042525"/>
              <a:gd name="connsiteY2714" fmla="*/ 118675 h 797220"/>
              <a:gd name="connsiteX2715" fmla="*/ 313549 w 2042525"/>
              <a:gd name="connsiteY2715" fmla="*/ 117921 h 797220"/>
              <a:gd name="connsiteX2716" fmla="*/ 315607 w 2042525"/>
              <a:gd name="connsiteY2716" fmla="*/ 116163 h 797220"/>
              <a:gd name="connsiteX2717" fmla="*/ 315836 w 2042525"/>
              <a:gd name="connsiteY2717" fmla="*/ 113650 h 797220"/>
              <a:gd name="connsiteX2718" fmla="*/ 315836 w 2042525"/>
              <a:gd name="connsiteY2718" fmla="*/ 111641 h 797220"/>
              <a:gd name="connsiteX2719" fmla="*/ 314921 w 2042525"/>
              <a:gd name="connsiteY2719" fmla="*/ 109380 h 797220"/>
              <a:gd name="connsiteX2720" fmla="*/ 313091 w 2042525"/>
              <a:gd name="connsiteY2720" fmla="*/ 109631 h 797220"/>
              <a:gd name="connsiteX2721" fmla="*/ 318123 w 2042525"/>
              <a:gd name="connsiteY2721" fmla="*/ 103602 h 797220"/>
              <a:gd name="connsiteX2722" fmla="*/ 319724 w 2042525"/>
              <a:gd name="connsiteY2722" fmla="*/ 103602 h 797220"/>
              <a:gd name="connsiteX2723" fmla="*/ 318580 w 2042525"/>
              <a:gd name="connsiteY2723" fmla="*/ 105611 h 797220"/>
              <a:gd name="connsiteX2724" fmla="*/ 319495 w 2042525"/>
              <a:gd name="connsiteY2724" fmla="*/ 107872 h 797220"/>
              <a:gd name="connsiteX2725" fmla="*/ 321553 w 2042525"/>
              <a:gd name="connsiteY2725" fmla="*/ 109128 h 797220"/>
              <a:gd name="connsiteX2726" fmla="*/ 324069 w 2042525"/>
              <a:gd name="connsiteY2726" fmla="*/ 107621 h 797220"/>
              <a:gd name="connsiteX2727" fmla="*/ 324069 w 2042525"/>
              <a:gd name="connsiteY2727" fmla="*/ 105611 h 797220"/>
              <a:gd name="connsiteX2728" fmla="*/ 323154 w 2042525"/>
              <a:gd name="connsiteY2728" fmla="*/ 102346 h 797220"/>
              <a:gd name="connsiteX2729" fmla="*/ 323612 w 2042525"/>
              <a:gd name="connsiteY2729" fmla="*/ 101341 h 797220"/>
              <a:gd name="connsiteX2730" fmla="*/ 325670 w 2042525"/>
              <a:gd name="connsiteY2730" fmla="*/ 100336 h 797220"/>
              <a:gd name="connsiteX2731" fmla="*/ 325441 w 2042525"/>
              <a:gd name="connsiteY2731" fmla="*/ 98577 h 797220"/>
              <a:gd name="connsiteX2732" fmla="*/ 330473 w 2042525"/>
              <a:gd name="connsiteY2732" fmla="*/ 95814 h 797220"/>
              <a:gd name="connsiteX2733" fmla="*/ 333903 w 2042525"/>
              <a:gd name="connsiteY2733" fmla="*/ 95563 h 797220"/>
              <a:gd name="connsiteX2734" fmla="*/ 335504 w 2042525"/>
              <a:gd name="connsiteY2734" fmla="*/ 95814 h 797220"/>
              <a:gd name="connsiteX2735" fmla="*/ 339392 w 2042525"/>
              <a:gd name="connsiteY2735" fmla="*/ 94558 h 797220"/>
              <a:gd name="connsiteX2736" fmla="*/ 340764 w 2042525"/>
              <a:gd name="connsiteY2736" fmla="*/ 94055 h 797220"/>
              <a:gd name="connsiteX2737" fmla="*/ 340307 w 2042525"/>
              <a:gd name="connsiteY2737" fmla="*/ 94558 h 797220"/>
              <a:gd name="connsiteX2738" fmla="*/ 337791 w 2042525"/>
              <a:gd name="connsiteY2738" fmla="*/ 96065 h 797220"/>
              <a:gd name="connsiteX2739" fmla="*/ 331845 w 2042525"/>
              <a:gd name="connsiteY2739" fmla="*/ 96819 h 797220"/>
              <a:gd name="connsiteX2740" fmla="*/ 330244 w 2042525"/>
              <a:gd name="connsiteY2740" fmla="*/ 98075 h 797220"/>
              <a:gd name="connsiteX2741" fmla="*/ 329786 w 2042525"/>
              <a:gd name="connsiteY2741" fmla="*/ 100336 h 797220"/>
              <a:gd name="connsiteX2742" fmla="*/ 330701 w 2042525"/>
              <a:gd name="connsiteY2742" fmla="*/ 100336 h 797220"/>
              <a:gd name="connsiteX2743" fmla="*/ 330930 w 2042525"/>
              <a:gd name="connsiteY2743" fmla="*/ 98326 h 797220"/>
              <a:gd name="connsiteX2744" fmla="*/ 332073 w 2042525"/>
              <a:gd name="connsiteY2744" fmla="*/ 98828 h 797220"/>
              <a:gd name="connsiteX2745" fmla="*/ 333446 w 2042525"/>
              <a:gd name="connsiteY2745" fmla="*/ 102094 h 797220"/>
              <a:gd name="connsiteX2746" fmla="*/ 333217 w 2042525"/>
              <a:gd name="connsiteY2746" fmla="*/ 105611 h 797220"/>
              <a:gd name="connsiteX2747" fmla="*/ 331616 w 2042525"/>
              <a:gd name="connsiteY2747" fmla="*/ 109380 h 797220"/>
              <a:gd name="connsiteX2748" fmla="*/ 331616 w 2042525"/>
              <a:gd name="connsiteY2748" fmla="*/ 111138 h 797220"/>
              <a:gd name="connsiteX2749" fmla="*/ 332988 w 2042525"/>
              <a:gd name="connsiteY2749" fmla="*/ 112646 h 797220"/>
              <a:gd name="connsiteX2750" fmla="*/ 332988 w 2042525"/>
              <a:gd name="connsiteY2750" fmla="*/ 119680 h 797220"/>
              <a:gd name="connsiteX2751" fmla="*/ 335504 w 2042525"/>
              <a:gd name="connsiteY2751" fmla="*/ 123197 h 797220"/>
              <a:gd name="connsiteX2752" fmla="*/ 337105 w 2042525"/>
              <a:gd name="connsiteY2752" fmla="*/ 121941 h 797220"/>
              <a:gd name="connsiteX2753" fmla="*/ 338020 w 2042525"/>
              <a:gd name="connsiteY2753" fmla="*/ 121187 h 797220"/>
              <a:gd name="connsiteX2754" fmla="*/ 340078 w 2042525"/>
              <a:gd name="connsiteY2754" fmla="*/ 123950 h 797220"/>
              <a:gd name="connsiteX2755" fmla="*/ 341908 w 2042525"/>
              <a:gd name="connsiteY2755" fmla="*/ 125709 h 797220"/>
              <a:gd name="connsiteX2756" fmla="*/ 343966 w 2042525"/>
              <a:gd name="connsiteY2756" fmla="*/ 125709 h 797220"/>
              <a:gd name="connsiteX2757" fmla="*/ 344423 w 2042525"/>
              <a:gd name="connsiteY2757" fmla="*/ 123448 h 797220"/>
              <a:gd name="connsiteX2758" fmla="*/ 344881 w 2042525"/>
              <a:gd name="connsiteY2758" fmla="*/ 118424 h 797220"/>
              <a:gd name="connsiteX2759" fmla="*/ 345796 w 2042525"/>
              <a:gd name="connsiteY2759" fmla="*/ 115911 h 797220"/>
              <a:gd name="connsiteX2760" fmla="*/ 351284 w 2042525"/>
              <a:gd name="connsiteY2760" fmla="*/ 110636 h 797220"/>
              <a:gd name="connsiteX2761" fmla="*/ 353800 w 2042525"/>
              <a:gd name="connsiteY2761" fmla="*/ 110887 h 797220"/>
              <a:gd name="connsiteX2762" fmla="*/ 359060 w 2042525"/>
              <a:gd name="connsiteY2762" fmla="*/ 107119 h 797220"/>
              <a:gd name="connsiteX2763" fmla="*/ 362948 w 2042525"/>
              <a:gd name="connsiteY2763" fmla="*/ 109631 h 797220"/>
              <a:gd name="connsiteX2764" fmla="*/ 367293 w 2042525"/>
              <a:gd name="connsiteY2764" fmla="*/ 108375 h 797220"/>
              <a:gd name="connsiteX2765" fmla="*/ 370953 w 2042525"/>
              <a:gd name="connsiteY2765" fmla="*/ 109380 h 797220"/>
              <a:gd name="connsiteX2766" fmla="*/ 372325 w 2042525"/>
              <a:gd name="connsiteY2766" fmla="*/ 111641 h 797220"/>
              <a:gd name="connsiteX2767" fmla="*/ 375069 w 2042525"/>
              <a:gd name="connsiteY2767" fmla="*/ 111138 h 797220"/>
              <a:gd name="connsiteX2768" fmla="*/ 379643 w 2042525"/>
              <a:gd name="connsiteY2768" fmla="*/ 103602 h 797220"/>
              <a:gd name="connsiteX2769" fmla="*/ 383074 w 2042525"/>
              <a:gd name="connsiteY2769" fmla="*/ 102094 h 797220"/>
              <a:gd name="connsiteX2770" fmla="*/ 385132 w 2042525"/>
              <a:gd name="connsiteY2770" fmla="*/ 98075 h 797220"/>
              <a:gd name="connsiteX2771" fmla="*/ 394280 w 2042525"/>
              <a:gd name="connsiteY2771" fmla="*/ 93553 h 797220"/>
              <a:gd name="connsiteX2772" fmla="*/ 396796 w 2042525"/>
              <a:gd name="connsiteY2772" fmla="*/ 94055 h 797220"/>
              <a:gd name="connsiteX2773" fmla="*/ 396110 w 2042525"/>
              <a:gd name="connsiteY2773" fmla="*/ 96065 h 797220"/>
              <a:gd name="connsiteX2774" fmla="*/ 401141 w 2042525"/>
              <a:gd name="connsiteY2774" fmla="*/ 104104 h 797220"/>
              <a:gd name="connsiteX2775" fmla="*/ 399540 w 2042525"/>
              <a:gd name="connsiteY2775" fmla="*/ 105360 h 797220"/>
              <a:gd name="connsiteX2776" fmla="*/ 398168 w 2042525"/>
              <a:gd name="connsiteY2776" fmla="*/ 107621 h 797220"/>
              <a:gd name="connsiteX2777" fmla="*/ 397024 w 2042525"/>
              <a:gd name="connsiteY2777" fmla="*/ 110385 h 797220"/>
              <a:gd name="connsiteX2778" fmla="*/ 397024 w 2042525"/>
              <a:gd name="connsiteY2778" fmla="*/ 114655 h 797220"/>
              <a:gd name="connsiteX2779" fmla="*/ 399540 w 2042525"/>
              <a:gd name="connsiteY2779" fmla="*/ 117419 h 797220"/>
              <a:gd name="connsiteX2780" fmla="*/ 402742 w 2042525"/>
              <a:gd name="connsiteY2780" fmla="*/ 119177 h 797220"/>
              <a:gd name="connsiteX2781" fmla="*/ 405486 w 2042525"/>
              <a:gd name="connsiteY2781" fmla="*/ 117670 h 797220"/>
              <a:gd name="connsiteX2782" fmla="*/ 408002 w 2042525"/>
              <a:gd name="connsiteY2782" fmla="*/ 113650 h 797220"/>
              <a:gd name="connsiteX2783" fmla="*/ 407773 w 2042525"/>
              <a:gd name="connsiteY2783" fmla="*/ 111138 h 797220"/>
              <a:gd name="connsiteX2784" fmla="*/ 406630 w 2042525"/>
              <a:gd name="connsiteY2784" fmla="*/ 109128 h 797220"/>
              <a:gd name="connsiteX2785" fmla="*/ 406859 w 2042525"/>
              <a:gd name="connsiteY2785" fmla="*/ 105360 h 797220"/>
              <a:gd name="connsiteX2786" fmla="*/ 413948 w 2042525"/>
              <a:gd name="connsiteY2786" fmla="*/ 104355 h 797220"/>
              <a:gd name="connsiteX2787" fmla="*/ 418294 w 2042525"/>
              <a:gd name="connsiteY2787" fmla="*/ 98828 h 797220"/>
              <a:gd name="connsiteX2788" fmla="*/ 418980 w 2042525"/>
              <a:gd name="connsiteY2788" fmla="*/ 97321 h 797220"/>
              <a:gd name="connsiteX2789" fmla="*/ 420123 w 2042525"/>
              <a:gd name="connsiteY2789" fmla="*/ 88780 h 797220"/>
              <a:gd name="connsiteX2790" fmla="*/ 418980 w 2042525"/>
              <a:gd name="connsiteY2790" fmla="*/ 88277 h 797220"/>
              <a:gd name="connsiteX2791" fmla="*/ 419208 w 2042525"/>
              <a:gd name="connsiteY2791" fmla="*/ 90287 h 797220"/>
              <a:gd name="connsiteX2792" fmla="*/ 416921 w 2042525"/>
              <a:gd name="connsiteY2792" fmla="*/ 81494 h 797220"/>
              <a:gd name="connsiteX2793" fmla="*/ 413948 w 2042525"/>
              <a:gd name="connsiteY2793" fmla="*/ 76470 h 797220"/>
              <a:gd name="connsiteX2794" fmla="*/ 412576 w 2042525"/>
              <a:gd name="connsiteY2794" fmla="*/ 71948 h 797220"/>
              <a:gd name="connsiteX2795" fmla="*/ 412119 w 2042525"/>
              <a:gd name="connsiteY2795" fmla="*/ 69938 h 797220"/>
              <a:gd name="connsiteX2796" fmla="*/ 416921 w 2042525"/>
              <a:gd name="connsiteY2796" fmla="*/ 66421 h 797220"/>
              <a:gd name="connsiteX2797" fmla="*/ 418065 w 2042525"/>
              <a:gd name="connsiteY2797" fmla="*/ 64411 h 797220"/>
              <a:gd name="connsiteX2798" fmla="*/ 418294 w 2042525"/>
              <a:gd name="connsiteY2798" fmla="*/ 61899 h 797220"/>
              <a:gd name="connsiteX2799" fmla="*/ 419437 w 2042525"/>
              <a:gd name="connsiteY2799" fmla="*/ 60894 h 797220"/>
              <a:gd name="connsiteX2800" fmla="*/ 422639 w 2042525"/>
              <a:gd name="connsiteY2800" fmla="*/ 60894 h 797220"/>
              <a:gd name="connsiteX2801" fmla="*/ 426527 w 2042525"/>
              <a:gd name="connsiteY2801" fmla="*/ 62904 h 797220"/>
              <a:gd name="connsiteX2802" fmla="*/ 427442 w 2042525"/>
              <a:gd name="connsiteY2802" fmla="*/ 64411 h 797220"/>
              <a:gd name="connsiteX2803" fmla="*/ 439563 w 2042525"/>
              <a:gd name="connsiteY2803" fmla="*/ 65165 h 797220"/>
              <a:gd name="connsiteX2804" fmla="*/ 442765 w 2042525"/>
              <a:gd name="connsiteY2804" fmla="*/ 64914 h 797220"/>
              <a:gd name="connsiteX2805" fmla="*/ 447339 w 2042525"/>
              <a:gd name="connsiteY2805" fmla="*/ 68431 h 797220"/>
              <a:gd name="connsiteX2806" fmla="*/ 449397 w 2042525"/>
              <a:gd name="connsiteY2806" fmla="*/ 68431 h 797220"/>
              <a:gd name="connsiteX2807" fmla="*/ 455801 w 2042525"/>
              <a:gd name="connsiteY2807" fmla="*/ 71948 h 797220"/>
              <a:gd name="connsiteX2808" fmla="*/ 459917 w 2042525"/>
              <a:gd name="connsiteY2808" fmla="*/ 73204 h 797220"/>
              <a:gd name="connsiteX2809" fmla="*/ 467236 w 2042525"/>
              <a:gd name="connsiteY2809" fmla="*/ 80741 h 797220"/>
              <a:gd name="connsiteX2810" fmla="*/ 470437 w 2042525"/>
              <a:gd name="connsiteY2810" fmla="*/ 82248 h 797220"/>
              <a:gd name="connsiteX2811" fmla="*/ 475469 w 2042525"/>
              <a:gd name="connsiteY2811" fmla="*/ 86519 h 797220"/>
              <a:gd name="connsiteX2812" fmla="*/ 479585 w 2042525"/>
              <a:gd name="connsiteY2812" fmla="*/ 87524 h 797220"/>
              <a:gd name="connsiteX2813" fmla="*/ 480500 w 2042525"/>
              <a:gd name="connsiteY2813" fmla="*/ 88277 h 797220"/>
              <a:gd name="connsiteX2814" fmla="*/ 478899 w 2042525"/>
              <a:gd name="connsiteY2814" fmla="*/ 88277 h 797220"/>
              <a:gd name="connsiteX2815" fmla="*/ 478442 w 2042525"/>
              <a:gd name="connsiteY2815" fmla="*/ 90538 h 797220"/>
              <a:gd name="connsiteX2816" fmla="*/ 484617 w 2042525"/>
              <a:gd name="connsiteY2816" fmla="*/ 93050 h 797220"/>
              <a:gd name="connsiteX2817" fmla="*/ 490334 w 2042525"/>
              <a:gd name="connsiteY2817" fmla="*/ 98075 h 797220"/>
              <a:gd name="connsiteX2818" fmla="*/ 494222 w 2042525"/>
              <a:gd name="connsiteY2818" fmla="*/ 98828 h 797220"/>
              <a:gd name="connsiteX2819" fmla="*/ 496738 w 2042525"/>
              <a:gd name="connsiteY2819" fmla="*/ 101089 h 797220"/>
              <a:gd name="connsiteX2820" fmla="*/ 504742 w 2042525"/>
              <a:gd name="connsiteY2820" fmla="*/ 111892 h 797220"/>
              <a:gd name="connsiteX2821" fmla="*/ 508859 w 2042525"/>
              <a:gd name="connsiteY2821" fmla="*/ 114655 h 797220"/>
              <a:gd name="connsiteX2822" fmla="*/ 511146 w 2042525"/>
              <a:gd name="connsiteY2822" fmla="*/ 117921 h 797220"/>
              <a:gd name="connsiteX2823" fmla="*/ 510917 w 2042525"/>
              <a:gd name="connsiteY2823" fmla="*/ 121438 h 797220"/>
              <a:gd name="connsiteX2824" fmla="*/ 511832 w 2042525"/>
              <a:gd name="connsiteY2824" fmla="*/ 123448 h 797220"/>
              <a:gd name="connsiteX2825" fmla="*/ 515263 w 2042525"/>
              <a:gd name="connsiteY2825" fmla="*/ 120685 h 797220"/>
              <a:gd name="connsiteX2826" fmla="*/ 515949 w 2042525"/>
              <a:gd name="connsiteY2826" fmla="*/ 117670 h 797220"/>
              <a:gd name="connsiteX2827" fmla="*/ 517778 w 2042525"/>
              <a:gd name="connsiteY2827" fmla="*/ 111892 h 797220"/>
              <a:gd name="connsiteX2828" fmla="*/ 520065 w 2042525"/>
              <a:gd name="connsiteY2828" fmla="*/ 103602 h 797220"/>
              <a:gd name="connsiteX2829" fmla="*/ 522581 w 2042525"/>
              <a:gd name="connsiteY2829" fmla="*/ 99582 h 797220"/>
              <a:gd name="connsiteX2830" fmla="*/ 521209 w 2042525"/>
              <a:gd name="connsiteY2830" fmla="*/ 97572 h 797220"/>
              <a:gd name="connsiteX2831" fmla="*/ 521209 w 2042525"/>
              <a:gd name="connsiteY2831" fmla="*/ 96065 h 797220"/>
              <a:gd name="connsiteX2832" fmla="*/ 518464 w 2042525"/>
              <a:gd name="connsiteY2832" fmla="*/ 97070 h 797220"/>
              <a:gd name="connsiteX2833" fmla="*/ 514805 w 2042525"/>
              <a:gd name="connsiteY2833" fmla="*/ 94307 h 797220"/>
              <a:gd name="connsiteX2834" fmla="*/ 512976 w 2042525"/>
              <a:gd name="connsiteY2834" fmla="*/ 89282 h 797220"/>
              <a:gd name="connsiteX2835" fmla="*/ 511375 w 2042525"/>
              <a:gd name="connsiteY2835" fmla="*/ 85514 h 797220"/>
              <a:gd name="connsiteX2836" fmla="*/ 509316 w 2042525"/>
              <a:gd name="connsiteY2836" fmla="*/ 79485 h 797220"/>
              <a:gd name="connsiteX2837" fmla="*/ 510003 w 2042525"/>
              <a:gd name="connsiteY2837" fmla="*/ 73958 h 797220"/>
              <a:gd name="connsiteX2838" fmla="*/ 508859 w 2042525"/>
              <a:gd name="connsiteY2838" fmla="*/ 73958 h 797220"/>
              <a:gd name="connsiteX2839" fmla="*/ 507258 w 2042525"/>
              <a:gd name="connsiteY2839" fmla="*/ 74711 h 797220"/>
              <a:gd name="connsiteX2840" fmla="*/ 504285 w 2042525"/>
              <a:gd name="connsiteY2840" fmla="*/ 71697 h 797220"/>
              <a:gd name="connsiteX2841" fmla="*/ 499025 w 2042525"/>
              <a:gd name="connsiteY2841" fmla="*/ 67928 h 797220"/>
              <a:gd name="connsiteX2842" fmla="*/ 495823 w 2042525"/>
              <a:gd name="connsiteY2842" fmla="*/ 69185 h 797220"/>
              <a:gd name="connsiteX2843" fmla="*/ 495823 w 2042525"/>
              <a:gd name="connsiteY2843" fmla="*/ 72953 h 797220"/>
              <a:gd name="connsiteX2844" fmla="*/ 494222 w 2042525"/>
              <a:gd name="connsiteY2844" fmla="*/ 69185 h 797220"/>
              <a:gd name="connsiteX2845" fmla="*/ 494222 w 2042525"/>
              <a:gd name="connsiteY2845" fmla="*/ 58382 h 797220"/>
              <a:gd name="connsiteX2846" fmla="*/ 494908 w 2042525"/>
              <a:gd name="connsiteY2846" fmla="*/ 52604 h 797220"/>
              <a:gd name="connsiteX2847" fmla="*/ 496281 w 2042525"/>
              <a:gd name="connsiteY2847" fmla="*/ 55116 h 797220"/>
              <a:gd name="connsiteX2848" fmla="*/ 498796 w 2042525"/>
              <a:gd name="connsiteY2848" fmla="*/ 55116 h 797220"/>
              <a:gd name="connsiteX2849" fmla="*/ 500168 w 2042525"/>
              <a:gd name="connsiteY2849" fmla="*/ 51097 h 797220"/>
              <a:gd name="connsiteX2850" fmla="*/ 498796 w 2042525"/>
              <a:gd name="connsiteY2850" fmla="*/ 48082 h 797220"/>
              <a:gd name="connsiteX2851" fmla="*/ 498110 w 2042525"/>
              <a:gd name="connsiteY2851" fmla="*/ 42304 h 797220"/>
              <a:gd name="connsiteX2852" fmla="*/ 500168 w 2042525"/>
              <a:gd name="connsiteY2852" fmla="*/ 39289 h 797220"/>
              <a:gd name="connsiteX2853" fmla="*/ 500168 w 2042525"/>
              <a:gd name="connsiteY2853" fmla="*/ 28738 h 797220"/>
              <a:gd name="connsiteX2854" fmla="*/ 501312 w 2042525"/>
              <a:gd name="connsiteY2854" fmla="*/ 25472 h 797220"/>
              <a:gd name="connsiteX2855" fmla="*/ 499940 w 2042525"/>
              <a:gd name="connsiteY2855" fmla="*/ 21453 h 797220"/>
              <a:gd name="connsiteX2856" fmla="*/ 496509 w 2042525"/>
              <a:gd name="connsiteY2856" fmla="*/ 21201 h 797220"/>
              <a:gd name="connsiteX2857" fmla="*/ 494451 w 2042525"/>
              <a:gd name="connsiteY2857" fmla="*/ 22960 h 797220"/>
              <a:gd name="connsiteX2858" fmla="*/ 491478 w 2042525"/>
              <a:gd name="connsiteY2858" fmla="*/ 24467 h 797220"/>
              <a:gd name="connsiteX2859" fmla="*/ 490106 w 2042525"/>
              <a:gd name="connsiteY2859" fmla="*/ 21201 h 797220"/>
              <a:gd name="connsiteX2860" fmla="*/ 491249 w 2042525"/>
              <a:gd name="connsiteY2860" fmla="*/ 16680 h 797220"/>
              <a:gd name="connsiteX2861" fmla="*/ 495366 w 2042525"/>
              <a:gd name="connsiteY2861" fmla="*/ 13665 h 797220"/>
              <a:gd name="connsiteX2862" fmla="*/ 496509 w 2042525"/>
              <a:gd name="connsiteY2862" fmla="*/ 11153 h 797220"/>
              <a:gd name="connsiteX2863" fmla="*/ 496509 w 2042525"/>
              <a:gd name="connsiteY2863" fmla="*/ 7636 h 797220"/>
              <a:gd name="connsiteX2864" fmla="*/ 495594 w 2042525"/>
              <a:gd name="connsiteY2864" fmla="*/ 6882 h 797220"/>
              <a:gd name="connsiteX2865" fmla="*/ 493079 w 2042525"/>
              <a:gd name="connsiteY2865" fmla="*/ 11153 h 797220"/>
              <a:gd name="connsiteX2866" fmla="*/ 492164 w 2042525"/>
              <a:gd name="connsiteY2866" fmla="*/ 10901 h 797220"/>
              <a:gd name="connsiteX2867" fmla="*/ 492164 w 2042525"/>
              <a:gd name="connsiteY2867" fmla="*/ 9645 h 797220"/>
              <a:gd name="connsiteX2868" fmla="*/ 493765 w 2042525"/>
              <a:gd name="connsiteY2868" fmla="*/ 1355 h 79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</a:cxnLst>
            <a:rect l="l" t="t" r="r" b="b"/>
            <a:pathLst>
              <a:path w="2042525" h="797220">
                <a:moveTo>
                  <a:pt x="1976410" y="151631"/>
                </a:moveTo>
                <a:lnTo>
                  <a:pt x="1977574" y="152590"/>
                </a:lnTo>
                <a:lnTo>
                  <a:pt x="1978489" y="154851"/>
                </a:lnTo>
                <a:lnTo>
                  <a:pt x="1977803" y="155855"/>
                </a:lnTo>
                <a:lnTo>
                  <a:pt x="1977574" y="153092"/>
                </a:lnTo>
                <a:close/>
                <a:moveTo>
                  <a:pt x="1975973" y="151082"/>
                </a:moveTo>
                <a:lnTo>
                  <a:pt x="1976410" y="151631"/>
                </a:lnTo>
                <a:lnTo>
                  <a:pt x="1975923" y="151229"/>
                </a:lnTo>
                <a:close/>
                <a:moveTo>
                  <a:pt x="627487" y="0"/>
                </a:moveTo>
                <a:lnTo>
                  <a:pt x="629916" y="0"/>
                </a:lnTo>
                <a:lnTo>
                  <a:pt x="628241" y="1104"/>
                </a:lnTo>
                <a:close/>
                <a:moveTo>
                  <a:pt x="496327" y="0"/>
                </a:moveTo>
                <a:lnTo>
                  <a:pt x="560346" y="0"/>
                </a:lnTo>
                <a:lnTo>
                  <a:pt x="561003" y="853"/>
                </a:lnTo>
                <a:lnTo>
                  <a:pt x="565577" y="4872"/>
                </a:lnTo>
                <a:lnTo>
                  <a:pt x="565119" y="10650"/>
                </a:lnTo>
                <a:lnTo>
                  <a:pt x="568321" y="18940"/>
                </a:lnTo>
                <a:lnTo>
                  <a:pt x="568321" y="24216"/>
                </a:lnTo>
                <a:lnTo>
                  <a:pt x="567178" y="27984"/>
                </a:lnTo>
                <a:lnTo>
                  <a:pt x="567864" y="36275"/>
                </a:lnTo>
                <a:lnTo>
                  <a:pt x="567635" y="38033"/>
                </a:lnTo>
                <a:lnTo>
                  <a:pt x="564662" y="40545"/>
                </a:lnTo>
                <a:lnTo>
                  <a:pt x="563747" y="43560"/>
                </a:lnTo>
                <a:lnTo>
                  <a:pt x="564205" y="47077"/>
                </a:lnTo>
                <a:lnTo>
                  <a:pt x="565577" y="48584"/>
                </a:lnTo>
                <a:lnTo>
                  <a:pt x="565805" y="50092"/>
                </a:lnTo>
                <a:lnTo>
                  <a:pt x="565348" y="53860"/>
                </a:lnTo>
                <a:lnTo>
                  <a:pt x="565577" y="56372"/>
                </a:lnTo>
                <a:lnTo>
                  <a:pt x="566263" y="57126"/>
                </a:lnTo>
                <a:lnTo>
                  <a:pt x="566263" y="58884"/>
                </a:lnTo>
                <a:lnTo>
                  <a:pt x="566949" y="60392"/>
                </a:lnTo>
                <a:lnTo>
                  <a:pt x="566949" y="65667"/>
                </a:lnTo>
                <a:lnTo>
                  <a:pt x="565577" y="69185"/>
                </a:lnTo>
                <a:lnTo>
                  <a:pt x="566720" y="75214"/>
                </a:lnTo>
                <a:lnTo>
                  <a:pt x="565119" y="78480"/>
                </a:lnTo>
                <a:lnTo>
                  <a:pt x="565577" y="81997"/>
                </a:lnTo>
                <a:lnTo>
                  <a:pt x="565348" y="85263"/>
                </a:lnTo>
                <a:lnTo>
                  <a:pt x="564433" y="88780"/>
                </a:lnTo>
                <a:lnTo>
                  <a:pt x="564433" y="93050"/>
                </a:lnTo>
                <a:lnTo>
                  <a:pt x="569465" y="101592"/>
                </a:lnTo>
                <a:lnTo>
                  <a:pt x="576326" y="108375"/>
                </a:lnTo>
                <a:lnTo>
                  <a:pt x="576554" y="115911"/>
                </a:lnTo>
                <a:lnTo>
                  <a:pt x="573124" y="121689"/>
                </a:lnTo>
                <a:lnTo>
                  <a:pt x="571980" y="125960"/>
                </a:lnTo>
                <a:lnTo>
                  <a:pt x="571980" y="128724"/>
                </a:lnTo>
                <a:lnTo>
                  <a:pt x="572667" y="137516"/>
                </a:lnTo>
                <a:lnTo>
                  <a:pt x="571523" y="140029"/>
                </a:lnTo>
                <a:lnTo>
                  <a:pt x="572438" y="141787"/>
                </a:lnTo>
                <a:lnTo>
                  <a:pt x="570379" y="144551"/>
                </a:lnTo>
                <a:lnTo>
                  <a:pt x="566492" y="146811"/>
                </a:lnTo>
                <a:lnTo>
                  <a:pt x="565805" y="149072"/>
                </a:lnTo>
                <a:lnTo>
                  <a:pt x="564662" y="152338"/>
                </a:lnTo>
                <a:lnTo>
                  <a:pt x="564433" y="154851"/>
                </a:lnTo>
                <a:lnTo>
                  <a:pt x="562832" y="157112"/>
                </a:lnTo>
                <a:lnTo>
                  <a:pt x="560774" y="157112"/>
                </a:lnTo>
                <a:lnTo>
                  <a:pt x="560545" y="161633"/>
                </a:lnTo>
                <a:lnTo>
                  <a:pt x="560088" y="162387"/>
                </a:lnTo>
                <a:lnTo>
                  <a:pt x="555285" y="163392"/>
                </a:lnTo>
                <a:lnTo>
                  <a:pt x="550711" y="160377"/>
                </a:lnTo>
                <a:lnTo>
                  <a:pt x="550483" y="163643"/>
                </a:lnTo>
                <a:lnTo>
                  <a:pt x="552312" y="165151"/>
                </a:lnTo>
                <a:lnTo>
                  <a:pt x="553913" y="163894"/>
                </a:lnTo>
                <a:lnTo>
                  <a:pt x="557801" y="163894"/>
                </a:lnTo>
                <a:lnTo>
                  <a:pt x="559173" y="166155"/>
                </a:lnTo>
                <a:lnTo>
                  <a:pt x="557801" y="168416"/>
                </a:lnTo>
                <a:lnTo>
                  <a:pt x="554370" y="169170"/>
                </a:lnTo>
                <a:lnTo>
                  <a:pt x="552312" y="168919"/>
                </a:lnTo>
                <a:lnTo>
                  <a:pt x="550940" y="169421"/>
                </a:lnTo>
                <a:lnTo>
                  <a:pt x="550483" y="171180"/>
                </a:lnTo>
                <a:lnTo>
                  <a:pt x="547281" y="172687"/>
                </a:lnTo>
                <a:lnTo>
                  <a:pt x="545451" y="171180"/>
                </a:lnTo>
                <a:lnTo>
                  <a:pt x="543164" y="175199"/>
                </a:lnTo>
                <a:lnTo>
                  <a:pt x="541106" y="175199"/>
                </a:lnTo>
                <a:lnTo>
                  <a:pt x="539734" y="177460"/>
                </a:lnTo>
                <a:lnTo>
                  <a:pt x="536761" y="177460"/>
                </a:lnTo>
                <a:lnTo>
                  <a:pt x="535846" y="175702"/>
                </a:lnTo>
                <a:lnTo>
                  <a:pt x="533330" y="173441"/>
                </a:lnTo>
                <a:lnTo>
                  <a:pt x="530814" y="174697"/>
                </a:lnTo>
                <a:lnTo>
                  <a:pt x="530128" y="175702"/>
                </a:lnTo>
                <a:lnTo>
                  <a:pt x="530814" y="177460"/>
                </a:lnTo>
                <a:lnTo>
                  <a:pt x="533787" y="178214"/>
                </a:lnTo>
                <a:lnTo>
                  <a:pt x="534474" y="184243"/>
                </a:lnTo>
                <a:lnTo>
                  <a:pt x="533787" y="186002"/>
                </a:lnTo>
                <a:lnTo>
                  <a:pt x="533787" y="188263"/>
                </a:lnTo>
                <a:lnTo>
                  <a:pt x="534702" y="189016"/>
                </a:lnTo>
                <a:lnTo>
                  <a:pt x="540420" y="190273"/>
                </a:lnTo>
                <a:lnTo>
                  <a:pt x="542935" y="190021"/>
                </a:lnTo>
                <a:lnTo>
                  <a:pt x="545909" y="189016"/>
                </a:lnTo>
                <a:lnTo>
                  <a:pt x="550483" y="189519"/>
                </a:lnTo>
                <a:lnTo>
                  <a:pt x="559173" y="194041"/>
                </a:lnTo>
                <a:lnTo>
                  <a:pt x="562146" y="192785"/>
                </a:lnTo>
                <a:lnTo>
                  <a:pt x="563747" y="187760"/>
                </a:lnTo>
                <a:lnTo>
                  <a:pt x="561918" y="183490"/>
                </a:lnTo>
                <a:lnTo>
                  <a:pt x="563061" y="181480"/>
                </a:lnTo>
                <a:lnTo>
                  <a:pt x="569465" y="178716"/>
                </a:lnTo>
                <a:lnTo>
                  <a:pt x="571523" y="175953"/>
                </a:lnTo>
                <a:lnTo>
                  <a:pt x="575182" y="173943"/>
                </a:lnTo>
                <a:lnTo>
                  <a:pt x="577469" y="171431"/>
                </a:lnTo>
                <a:lnTo>
                  <a:pt x="581128" y="165151"/>
                </a:lnTo>
                <a:lnTo>
                  <a:pt x="581815" y="160377"/>
                </a:lnTo>
                <a:lnTo>
                  <a:pt x="581815" y="156609"/>
                </a:lnTo>
                <a:lnTo>
                  <a:pt x="582501" y="155102"/>
                </a:lnTo>
                <a:lnTo>
                  <a:pt x="589133" y="145807"/>
                </a:lnTo>
                <a:lnTo>
                  <a:pt x="592335" y="143043"/>
                </a:lnTo>
                <a:lnTo>
                  <a:pt x="593478" y="136260"/>
                </a:lnTo>
                <a:lnTo>
                  <a:pt x="593021" y="131487"/>
                </a:lnTo>
                <a:lnTo>
                  <a:pt x="592335" y="128472"/>
                </a:lnTo>
                <a:lnTo>
                  <a:pt x="590963" y="126714"/>
                </a:lnTo>
                <a:lnTo>
                  <a:pt x="591191" y="124202"/>
                </a:lnTo>
                <a:lnTo>
                  <a:pt x="589819" y="122443"/>
                </a:lnTo>
                <a:lnTo>
                  <a:pt x="588904" y="119931"/>
                </a:lnTo>
                <a:lnTo>
                  <a:pt x="587761" y="119177"/>
                </a:lnTo>
                <a:lnTo>
                  <a:pt x="586846" y="116414"/>
                </a:lnTo>
                <a:lnTo>
                  <a:pt x="588447" y="114404"/>
                </a:lnTo>
                <a:lnTo>
                  <a:pt x="589133" y="110887"/>
                </a:lnTo>
                <a:lnTo>
                  <a:pt x="588676" y="107872"/>
                </a:lnTo>
                <a:lnTo>
                  <a:pt x="588676" y="105360"/>
                </a:lnTo>
                <a:lnTo>
                  <a:pt x="590505" y="103853"/>
                </a:lnTo>
                <a:lnTo>
                  <a:pt x="595079" y="102094"/>
                </a:lnTo>
                <a:lnTo>
                  <a:pt x="599424" y="98828"/>
                </a:lnTo>
                <a:lnTo>
                  <a:pt x="606514" y="97321"/>
                </a:lnTo>
                <a:lnTo>
                  <a:pt x="609945" y="95814"/>
                </a:lnTo>
                <a:lnTo>
                  <a:pt x="616120" y="94809"/>
                </a:lnTo>
                <a:lnTo>
                  <a:pt x="617492" y="99582"/>
                </a:lnTo>
                <a:lnTo>
                  <a:pt x="617263" y="102597"/>
                </a:lnTo>
                <a:lnTo>
                  <a:pt x="618178" y="105109"/>
                </a:lnTo>
                <a:lnTo>
                  <a:pt x="620465" y="106365"/>
                </a:lnTo>
                <a:lnTo>
                  <a:pt x="621608" y="108375"/>
                </a:lnTo>
                <a:lnTo>
                  <a:pt x="623438" y="109631"/>
                </a:lnTo>
                <a:lnTo>
                  <a:pt x="624810" y="111892"/>
                </a:lnTo>
                <a:lnTo>
                  <a:pt x="625496" y="113650"/>
                </a:lnTo>
                <a:lnTo>
                  <a:pt x="624810" y="115660"/>
                </a:lnTo>
                <a:lnTo>
                  <a:pt x="625268" y="117419"/>
                </a:lnTo>
                <a:lnTo>
                  <a:pt x="624810" y="117921"/>
                </a:lnTo>
                <a:lnTo>
                  <a:pt x="624124" y="121438"/>
                </a:lnTo>
                <a:lnTo>
                  <a:pt x="624353" y="123950"/>
                </a:lnTo>
                <a:lnTo>
                  <a:pt x="625725" y="123197"/>
                </a:lnTo>
                <a:lnTo>
                  <a:pt x="626640" y="124202"/>
                </a:lnTo>
                <a:lnTo>
                  <a:pt x="624810" y="128472"/>
                </a:lnTo>
                <a:lnTo>
                  <a:pt x="624582" y="132241"/>
                </a:lnTo>
                <a:lnTo>
                  <a:pt x="624810" y="135004"/>
                </a:lnTo>
                <a:lnTo>
                  <a:pt x="624353" y="137516"/>
                </a:lnTo>
                <a:lnTo>
                  <a:pt x="623438" y="138772"/>
                </a:lnTo>
                <a:lnTo>
                  <a:pt x="623667" y="141536"/>
                </a:lnTo>
                <a:lnTo>
                  <a:pt x="628469" y="144299"/>
                </a:lnTo>
                <a:lnTo>
                  <a:pt x="629384" y="146058"/>
                </a:lnTo>
                <a:lnTo>
                  <a:pt x="629842" y="148319"/>
                </a:lnTo>
                <a:lnTo>
                  <a:pt x="635559" y="148068"/>
                </a:lnTo>
                <a:lnTo>
                  <a:pt x="638532" y="148821"/>
                </a:lnTo>
                <a:lnTo>
                  <a:pt x="644250" y="147565"/>
                </a:lnTo>
                <a:lnTo>
                  <a:pt x="644936" y="146811"/>
                </a:lnTo>
                <a:lnTo>
                  <a:pt x="640362" y="143546"/>
                </a:lnTo>
                <a:lnTo>
                  <a:pt x="636017" y="144048"/>
                </a:lnTo>
                <a:lnTo>
                  <a:pt x="631900" y="141536"/>
                </a:lnTo>
                <a:lnTo>
                  <a:pt x="629156" y="142038"/>
                </a:lnTo>
                <a:lnTo>
                  <a:pt x="628241" y="139526"/>
                </a:lnTo>
                <a:lnTo>
                  <a:pt x="627783" y="135004"/>
                </a:lnTo>
                <a:lnTo>
                  <a:pt x="628012" y="129226"/>
                </a:lnTo>
                <a:lnTo>
                  <a:pt x="628927" y="125960"/>
                </a:lnTo>
                <a:lnTo>
                  <a:pt x="631443" y="123950"/>
                </a:lnTo>
                <a:lnTo>
                  <a:pt x="634416" y="123448"/>
                </a:lnTo>
                <a:lnTo>
                  <a:pt x="635788" y="121438"/>
                </a:lnTo>
                <a:lnTo>
                  <a:pt x="635559" y="118424"/>
                </a:lnTo>
                <a:lnTo>
                  <a:pt x="634644" y="118424"/>
                </a:lnTo>
                <a:lnTo>
                  <a:pt x="630528" y="108124"/>
                </a:lnTo>
                <a:lnTo>
                  <a:pt x="630756" y="105360"/>
                </a:lnTo>
                <a:lnTo>
                  <a:pt x="630756" y="101341"/>
                </a:lnTo>
                <a:lnTo>
                  <a:pt x="629613" y="98828"/>
                </a:lnTo>
                <a:lnTo>
                  <a:pt x="625268" y="96819"/>
                </a:lnTo>
                <a:lnTo>
                  <a:pt x="619321" y="92799"/>
                </a:lnTo>
                <a:lnTo>
                  <a:pt x="617034" y="90287"/>
                </a:lnTo>
                <a:lnTo>
                  <a:pt x="609487" y="85263"/>
                </a:lnTo>
                <a:lnTo>
                  <a:pt x="603998" y="85263"/>
                </a:lnTo>
                <a:lnTo>
                  <a:pt x="598738" y="89031"/>
                </a:lnTo>
                <a:lnTo>
                  <a:pt x="598281" y="91292"/>
                </a:lnTo>
                <a:lnTo>
                  <a:pt x="594622" y="90538"/>
                </a:lnTo>
                <a:lnTo>
                  <a:pt x="591420" y="89282"/>
                </a:lnTo>
                <a:lnTo>
                  <a:pt x="588904" y="89282"/>
                </a:lnTo>
                <a:lnTo>
                  <a:pt x="585245" y="90538"/>
                </a:lnTo>
                <a:lnTo>
                  <a:pt x="582501" y="90036"/>
                </a:lnTo>
                <a:lnTo>
                  <a:pt x="580442" y="86016"/>
                </a:lnTo>
                <a:lnTo>
                  <a:pt x="580671" y="83755"/>
                </a:lnTo>
                <a:lnTo>
                  <a:pt x="582272" y="79485"/>
                </a:lnTo>
                <a:lnTo>
                  <a:pt x="582729" y="75716"/>
                </a:lnTo>
                <a:lnTo>
                  <a:pt x="581128" y="70441"/>
                </a:lnTo>
                <a:lnTo>
                  <a:pt x="577927" y="64663"/>
                </a:lnTo>
                <a:lnTo>
                  <a:pt x="578613" y="59638"/>
                </a:lnTo>
                <a:lnTo>
                  <a:pt x="579070" y="56372"/>
                </a:lnTo>
                <a:lnTo>
                  <a:pt x="580671" y="53860"/>
                </a:lnTo>
                <a:lnTo>
                  <a:pt x="580442" y="49589"/>
                </a:lnTo>
                <a:lnTo>
                  <a:pt x="581128" y="46072"/>
                </a:lnTo>
                <a:lnTo>
                  <a:pt x="584330" y="41550"/>
                </a:lnTo>
                <a:lnTo>
                  <a:pt x="584788" y="39541"/>
                </a:lnTo>
                <a:lnTo>
                  <a:pt x="586617" y="34516"/>
                </a:lnTo>
                <a:lnTo>
                  <a:pt x="587532" y="29492"/>
                </a:lnTo>
                <a:lnTo>
                  <a:pt x="587532" y="26980"/>
                </a:lnTo>
                <a:lnTo>
                  <a:pt x="585474" y="21704"/>
                </a:lnTo>
                <a:lnTo>
                  <a:pt x="582501" y="16177"/>
                </a:lnTo>
                <a:lnTo>
                  <a:pt x="581128" y="7887"/>
                </a:lnTo>
                <a:lnTo>
                  <a:pt x="579070" y="3114"/>
                </a:lnTo>
                <a:lnTo>
                  <a:pt x="577395" y="0"/>
                </a:lnTo>
                <a:lnTo>
                  <a:pt x="602446" y="0"/>
                </a:lnTo>
                <a:lnTo>
                  <a:pt x="602855" y="350"/>
                </a:lnTo>
                <a:lnTo>
                  <a:pt x="610173" y="3616"/>
                </a:lnTo>
                <a:lnTo>
                  <a:pt x="617949" y="4370"/>
                </a:lnTo>
                <a:lnTo>
                  <a:pt x="620465" y="5877"/>
                </a:lnTo>
                <a:lnTo>
                  <a:pt x="628469" y="6882"/>
                </a:lnTo>
                <a:lnTo>
                  <a:pt x="630756" y="9143"/>
                </a:lnTo>
                <a:lnTo>
                  <a:pt x="631671" y="11655"/>
                </a:lnTo>
                <a:lnTo>
                  <a:pt x="633272" y="13414"/>
                </a:lnTo>
                <a:lnTo>
                  <a:pt x="635559" y="14921"/>
                </a:lnTo>
                <a:lnTo>
                  <a:pt x="639218" y="15675"/>
                </a:lnTo>
                <a:lnTo>
                  <a:pt x="639218" y="13162"/>
                </a:lnTo>
                <a:lnTo>
                  <a:pt x="636017" y="9143"/>
                </a:lnTo>
                <a:lnTo>
                  <a:pt x="635788" y="1606"/>
                </a:lnTo>
                <a:lnTo>
                  <a:pt x="633272" y="2611"/>
                </a:lnTo>
                <a:lnTo>
                  <a:pt x="632129" y="853"/>
                </a:lnTo>
                <a:lnTo>
                  <a:pt x="632284" y="0"/>
                </a:lnTo>
                <a:lnTo>
                  <a:pt x="692806" y="0"/>
                </a:lnTo>
                <a:lnTo>
                  <a:pt x="689533" y="2360"/>
                </a:lnTo>
                <a:lnTo>
                  <a:pt x="687703" y="5375"/>
                </a:lnTo>
                <a:lnTo>
                  <a:pt x="688160" y="7887"/>
                </a:lnTo>
                <a:lnTo>
                  <a:pt x="688389" y="12158"/>
                </a:lnTo>
                <a:lnTo>
                  <a:pt x="687703" y="15675"/>
                </a:lnTo>
                <a:lnTo>
                  <a:pt x="688160" y="22960"/>
                </a:lnTo>
                <a:lnTo>
                  <a:pt x="688846" y="24467"/>
                </a:lnTo>
                <a:lnTo>
                  <a:pt x="687017" y="32004"/>
                </a:lnTo>
                <a:lnTo>
                  <a:pt x="687017" y="43560"/>
                </a:lnTo>
                <a:lnTo>
                  <a:pt x="687474" y="46826"/>
                </a:lnTo>
                <a:lnTo>
                  <a:pt x="689990" y="49589"/>
                </a:lnTo>
                <a:lnTo>
                  <a:pt x="694107" y="49841"/>
                </a:lnTo>
                <a:lnTo>
                  <a:pt x="699595" y="52353"/>
                </a:lnTo>
                <a:lnTo>
                  <a:pt x="700510" y="50092"/>
                </a:lnTo>
                <a:lnTo>
                  <a:pt x="698452" y="44816"/>
                </a:lnTo>
                <a:lnTo>
                  <a:pt x="698681" y="42806"/>
                </a:lnTo>
                <a:lnTo>
                  <a:pt x="700510" y="43560"/>
                </a:lnTo>
                <a:lnTo>
                  <a:pt x="703255" y="42806"/>
                </a:lnTo>
                <a:lnTo>
                  <a:pt x="705542" y="39289"/>
                </a:lnTo>
                <a:lnTo>
                  <a:pt x="706685" y="36023"/>
                </a:lnTo>
                <a:lnTo>
                  <a:pt x="706685" y="32255"/>
                </a:lnTo>
                <a:lnTo>
                  <a:pt x="705999" y="27482"/>
                </a:lnTo>
                <a:lnTo>
                  <a:pt x="704855" y="23965"/>
                </a:lnTo>
                <a:lnTo>
                  <a:pt x="704169" y="15926"/>
                </a:lnTo>
                <a:lnTo>
                  <a:pt x="700510" y="10399"/>
                </a:lnTo>
                <a:lnTo>
                  <a:pt x="700739" y="6882"/>
                </a:lnTo>
                <a:lnTo>
                  <a:pt x="699824" y="3114"/>
                </a:lnTo>
                <a:lnTo>
                  <a:pt x="701444" y="0"/>
                </a:lnTo>
                <a:lnTo>
                  <a:pt x="1279627" y="0"/>
                </a:lnTo>
                <a:lnTo>
                  <a:pt x="1279809" y="350"/>
                </a:lnTo>
                <a:lnTo>
                  <a:pt x="1279809" y="2360"/>
                </a:lnTo>
                <a:lnTo>
                  <a:pt x="1280495" y="1355"/>
                </a:lnTo>
                <a:lnTo>
                  <a:pt x="1282324" y="2360"/>
                </a:lnTo>
                <a:lnTo>
                  <a:pt x="1282782" y="5877"/>
                </a:lnTo>
                <a:lnTo>
                  <a:pt x="1283697" y="8389"/>
                </a:lnTo>
                <a:lnTo>
                  <a:pt x="1284840" y="9645"/>
                </a:lnTo>
                <a:lnTo>
                  <a:pt x="1285298" y="11153"/>
                </a:lnTo>
                <a:lnTo>
                  <a:pt x="1286898" y="9394"/>
                </a:lnTo>
                <a:lnTo>
                  <a:pt x="1288957" y="12158"/>
                </a:lnTo>
                <a:lnTo>
                  <a:pt x="1288957" y="13916"/>
                </a:lnTo>
                <a:lnTo>
                  <a:pt x="1290100" y="15926"/>
                </a:lnTo>
                <a:lnTo>
                  <a:pt x="1291930" y="17182"/>
                </a:lnTo>
                <a:lnTo>
                  <a:pt x="1293531" y="16680"/>
                </a:lnTo>
                <a:lnTo>
                  <a:pt x="1294903" y="18940"/>
                </a:lnTo>
                <a:lnTo>
                  <a:pt x="1296504" y="18689"/>
                </a:lnTo>
                <a:lnTo>
                  <a:pt x="1296961" y="15675"/>
                </a:lnTo>
                <a:lnTo>
                  <a:pt x="1297647" y="16177"/>
                </a:lnTo>
                <a:lnTo>
                  <a:pt x="1299934" y="24216"/>
                </a:lnTo>
                <a:lnTo>
                  <a:pt x="1302907" y="25723"/>
                </a:lnTo>
                <a:lnTo>
                  <a:pt x="1303594" y="21955"/>
                </a:lnTo>
                <a:lnTo>
                  <a:pt x="1305881" y="18940"/>
                </a:lnTo>
                <a:lnTo>
                  <a:pt x="1306338" y="14419"/>
                </a:lnTo>
                <a:lnTo>
                  <a:pt x="1307939" y="12409"/>
                </a:lnTo>
                <a:lnTo>
                  <a:pt x="1309768" y="6882"/>
                </a:lnTo>
                <a:lnTo>
                  <a:pt x="1311598" y="5626"/>
                </a:lnTo>
                <a:lnTo>
                  <a:pt x="1311297" y="0"/>
                </a:lnTo>
                <a:lnTo>
                  <a:pt x="1379718" y="0"/>
                </a:lnTo>
                <a:lnTo>
                  <a:pt x="1379751" y="99"/>
                </a:lnTo>
                <a:lnTo>
                  <a:pt x="1381809" y="853"/>
                </a:lnTo>
                <a:lnTo>
                  <a:pt x="1381809" y="3114"/>
                </a:lnTo>
                <a:lnTo>
                  <a:pt x="1382953" y="4370"/>
                </a:lnTo>
                <a:lnTo>
                  <a:pt x="1384554" y="4872"/>
                </a:lnTo>
                <a:lnTo>
                  <a:pt x="1385926" y="6631"/>
                </a:lnTo>
                <a:lnTo>
                  <a:pt x="1387069" y="5123"/>
                </a:lnTo>
                <a:lnTo>
                  <a:pt x="1389585" y="5375"/>
                </a:lnTo>
                <a:lnTo>
                  <a:pt x="1390500" y="2360"/>
                </a:lnTo>
                <a:lnTo>
                  <a:pt x="1392329" y="853"/>
                </a:lnTo>
                <a:lnTo>
                  <a:pt x="1392761" y="0"/>
                </a:lnTo>
                <a:lnTo>
                  <a:pt x="1560386" y="0"/>
                </a:lnTo>
                <a:lnTo>
                  <a:pt x="1566599" y="5877"/>
                </a:lnTo>
                <a:lnTo>
                  <a:pt x="1566142" y="9394"/>
                </a:lnTo>
                <a:lnTo>
                  <a:pt x="1564312" y="12158"/>
                </a:lnTo>
                <a:lnTo>
                  <a:pt x="1559052" y="13916"/>
                </a:lnTo>
                <a:lnTo>
                  <a:pt x="1560424" y="15172"/>
                </a:lnTo>
                <a:lnTo>
                  <a:pt x="1563626" y="15675"/>
                </a:lnTo>
                <a:lnTo>
                  <a:pt x="1567743" y="19694"/>
                </a:lnTo>
                <a:lnTo>
                  <a:pt x="1569115" y="21704"/>
                </a:lnTo>
                <a:lnTo>
                  <a:pt x="1571173" y="19945"/>
                </a:lnTo>
                <a:lnTo>
                  <a:pt x="1573689" y="19945"/>
                </a:lnTo>
                <a:lnTo>
                  <a:pt x="1579178" y="16680"/>
                </a:lnTo>
                <a:lnTo>
                  <a:pt x="1581007" y="17433"/>
                </a:lnTo>
                <a:lnTo>
                  <a:pt x="1582608" y="16428"/>
                </a:lnTo>
                <a:lnTo>
                  <a:pt x="1587411" y="16177"/>
                </a:lnTo>
                <a:lnTo>
                  <a:pt x="1589698" y="17433"/>
                </a:lnTo>
                <a:lnTo>
                  <a:pt x="1592671" y="16428"/>
                </a:lnTo>
                <a:lnTo>
                  <a:pt x="1594729" y="14419"/>
                </a:lnTo>
                <a:lnTo>
                  <a:pt x="1596102" y="13916"/>
                </a:lnTo>
                <a:lnTo>
                  <a:pt x="1602277" y="15675"/>
                </a:lnTo>
                <a:lnTo>
                  <a:pt x="1604792" y="15675"/>
                </a:lnTo>
                <a:lnTo>
                  <a:pt x="1606393" y="13665"/>
                </a:lnTo>
                <a:lnTo>
                  <a:pt x="1611653" y="14419"/>
                </a:lnTo>
                <a:lnTo>
                  <a:pt x="1612568" y="13162"/>
                </a:lnTo>
                <a:lnTo>
                  <a:pt x="1615541" y="12409"/>
                </a:lnTo>
                <a:lnTo>
                  <a:pt x="1621487" y="12911"/>
                </a:lnTo>
                <a:lnTo>
                  <a:pt x="1626519" y="11906"/>
                </a:lnTo>
                <a:lnTo>
                  <a:pt x="1632694" y="12158"/>
                </a:lnTo>
                <a:lnTo>
                  <a:pt x="1635667" y="13414"/>
                </a:lnTo>
                <a:lnTo>
                  <a:pt x="1644815" y="14419"/>
                </a:lnTo>
                <a:lnTo>
                  <a:pt x="1647559" y="15675"/>
                </a:lnTo>
                <a:lnTo>
                  <a:pt x="1649389" y="17936"/>
                </a:lnTo>
                <a:lnTo>
                  <a:pt x="1651676" y="19694"/>
                </a:lnTo>
                <a:lnTo>
                  <a:pt x="1653963" y="23965"/>
                </a:lnTo>
                <a:lnTo>
                  <a:pt x="1655335" y="25221"/>
                </a:lnTo>
                <a:lnTo>
                  <a:pt x="1657393" y="28487"/>
                </a:lnTo>
                <a:lnTo>
                  <a:pt x="1659909" y="31250"/>
                </a:lnTo>
                <a:lnTo>
                  <a:pt x="1659909" y="32255"/>
                </a:lnTo>
                <a:lnTo>
                  <a:pt x="1662196" y="37531"/>
                </a:lnTo>
                <a:lnTo>
                  <a:pt x="1662196" y="39038"/>
                </a:lnTo>
                <a:lnTo>
                  <a:pt x="1662654" y="41802"/>
                </a:lnTo>
                <a:lnTo>
                  <a:pt x="1662654" y="44816"/>
                </a:lnTo>
                <a:lnTo>
                  <a:pt x="1658079" y="59889"/>
                </a:lnTo>
                <a:lnTo>
                  <a:pt x="1658079" y="62150"/>
                </a:lnTo>
                <a:lnTo>
                  <a:pt x="1662196" y="63155"/>
                </a:lnTo>
                <a:lnTo>
                  <a:pt x="1663340" y="65165"/>
                </a:lnTo>
                <a:lnTo>
                  <a:pt x="1665855" y="65165"/>
                </a:lnTo>
                <a:lnTo>
                  <a:pt x="1667914" y="65165"/>
                </a:lnTo>
                <a:lnTo>
                  <a:pt x="1670887" y="66672"/>
                </a:lnTo>
                <a:lnTo>
                  <a:pt x="1672716" y="68933"/>
                </a:lnTo>
                <a:lnTo>
                  <a:pt x="1674546" y="71948"/>
                </a:lnTo>
                <a:lnTo>
                  <a:pt x="1675689" y="72702"/>
                </a:lnTo>
                <a:lnTo>
                  <a:pt x="1677748" y="71697"/>
                </a:lnTo>
                <a:lnTo>
                  <a:pt x="1678434" y="74209"/>
                </a:lnTo>
                <a:lnTo>
                  <a:pt x="1678205" y="78480"/>
                </a:lnTo>
                <a:lnTo>
                  <a:pt x="1680035" y="79233"/>
                </a:lnTo>
                <a:lnTo>
                  <a:pt x="1682322" y="76470"/>
                </a:lnTo>
                <a:lnTo>
                  <a:pt x="1683694" y="73204"/>
                </a:lnTo>
                <a:lnTo>
                  <a:pt x="1687353" y="73455"/>
                </a:lnTo>
                <a:lnTo>
                  <a:pt x="1688268" y="69185"/>
                </a:lnTo>
                <a:lnTo>
                  <a:pt x="1689869" y="69185"/>
                </a:lnTo>
                <a:lnTo>
                  <a:pt x="1690784" y="67426"/>
                </a:lnTo>
                <a:lnTo>
                  <a:pt x="1691927" y="66170"/>
                </a:lnTo>
                <a:lnTo>
                  <a:pt x="1693528" y="66170"/>
                </a:lnTo>
                <a:lnTo>
                  <a:pt x="1696959" y="67677"/>
                </a:lnTo>
                <a:lnTo>
                  <a:pt x="1701075" y="65165"/>
                </a:lnTo>
                <a:lnTo>
                  <a:pt x="1708165" y="66170"/>
                </a:lnTo>
                <a:lnTo>
                  <a:pt x="1712739" y="63155"/>
                </a:lnTo>
                <a:lnTo>
                  <a:pt x="1716169" y="69185"/>
                </a:lnTo>
                <a:lnTo>
                  <a:pt x="1719371" y="71697"/>
                </a:lnTo>
                <a:lnTo>
                  <a:pt x="1724860" y="71194"/>
                </a:lnTo>
                <a:lnTo>
                  <a:pt x="1725317" y="71948"/>
                </a:lnTo>
                <a:lnTo>
                  <a:pt x="1726004" y="71194"/>
                </a:lnTo>
                <a:lnTo>
                  <a:pt x="1728748" y="70189"/>
                </a:lnTo>
                <a:lnTo>
                  <a:pt x="1736066" y="71194"/>
                </a:lnTo>
                <a:lnTo>
                  <a:pt x="1741098" y="74209"/>
                </a:lnTo>
                <a:lnTo>
                  <a:pt x="1746129" y="74209"/>
                </a:lnTo>
                <a:lnTo>
                  <a:pt x="1747501" y="74711"/>
                </a:lnTo>
                <a:lnTo>
                  <a:pt x="1749560" y="74460"/>
                </a:lnTo>
                <a:lnTo>
                  <a:pt x="1756192" y="65165"/>
                </a:lnTo>
                <a:lnTo>
                  <a:pt x="1757564" y="63658"/>
                </a:lnTo>
                <a:lnTo>
                  <a:pt x="1759394" y="63155"/>
                </a:lnTo>
                <a:lnTo>
                  <a:pt x="1762367" y="65165"/>
                </a:lnTo>
                <a:lnTo>
                  <a:pt x="1762596" y="66421"/>
                </a:lnTo>
                <a:lnTo>
                  <a:pt x="1760995" y="67175"/>
                </a:lnTo>
                <a:lnTo>
                  <a:pt x="1760537" y="69687"/>
                </a:lnTo>
                <a:lnTo>
                  <a:pt x="1764654" y="71194"/>
                </a:lnTo>
                <a:lnTo>
                  <a:pt x="1765569" y="73958"/>
                </a:lnTo>
                <a:lnTo>
                  <a:pt x="1764883" y="81494"/>
                </a:lnTo>
                <a:lnTo>
                  <a:pt x="1765340" y="83504"/>
                </a:lnTo>
                <a:lnTo>
                  <a:pt x="1765797" y="85263"/>
                </a:lnTo>
                <a:lnTo>
                  <a:pt x="1767170" y="86519"/>
                </a:lnTo>
                <a:lnTo>
                  <a:pt x="1772430" y="87272"/>
                </a:lnTo>
                <a:lnTo>
                  <a:pt x="1774717" y="88780"/>
                </a:lnTo>
                <a:lnTo>
                  <a:pt x="1775174" y="90287"/>
                </a:lnTo>
                <a:lnTo>
                  <a:pt x="1778605" y="92799"/>
                </a:lnTo>
                <a:lnTo>
                  <a:pt x="1779748" y="95563"/>
                </a:lnTo>
                <a:lnTo>
                  <a:pt x="1781578" y="101089"/>
                </a:lnTo>
                <a:lnTo>
                  <a:pt x="1783179" y="102346"/>
                </a:lnTo>
                <a:lnTo>
                  <a:pt x="1788439" y="102597"/>
                </a:lnTo>
                <a:lnTo>
                  <a:pt x="1793013" y="99080"/>
                </a:lnTo>
                <a:lnTo>
                  <a:pt x="1800103" y="90036"/>
                </a:lnTo>
                <a:lnTo>
                  <a:pt x="1798959" y="84258"/>
                </a:lnTo>
                <a:lnTo>
                  <a:pt x="1798959" y="81997"/>
                </a:lnTo>
                <a:lnTo>
                  <a:pt x="1797587" y="80489"/>
                </a:lnTo>
                <a:lnTo>
                  <a:pt x="1795071" y="71445"/>
                </a:lnTo>
                <a:lnTo>
                  <a:pt x="1788210" y="69687"/>
                </a:lnTo>
                <a:lnTo>
                  <a:pt x="1789354" y="66421"/>
                </a:lnTo>
                <a:lnTo>
                  <a:pt x="1793242" y="64914"/>
                </a:lnTo>
                <a:lnTo>
                  <a:pt x="1793699" y="59387"/>
                </a:lnTo>
                <a:lnTo>
                  <a:pt x="1792784" y="56875"/>
                </a:lnTo>
                <a:lnTo>
                  <a:pt x="1793013" y="53860"/>
                </a:lnTo>
                <a:lnTo>
                  <a:pt x="1795300" y="52353"/>
                </a:lnTo>
                <a:lnTo>
                  <a:pt x="1801475" y="52353"/>
                </a:lnTo>
                <a:lnTo>
                  <a:pt x="1817026" y="56624"/>
                </a:lnTo>
                <a:lnTo>
                  <a:pt x="1818627" y="55870"/>
                </a:lnTo>
                <a:lnTo>
                  <a:pt x="1824574" y="59638"/>
                </a:lnTo>
                <a:lnTo>
                  <a:pt x="1827775" y="60392"/>
                </a:lnTo>
                <a:lnTo>
                  <a:pt x="1830748" y="58884"/>
                </a:lnTo>
                <a:lnTo>
                  <a:pt x="1836009" y="59387"/>
                </a:lnTo>
                <a:lnTo>
                  <a:pt x="1839210" y="58382"/>
                </a:lnTo>
                <a:lnTo>
                  <a:pt x="1842412" y="59638"/>
                </a:lnTo>
                <a:lnTo>
                  <a:pt x="1844699" y="61145"/>
                </a:lnTo>
                <a:lnTo>
                  <a:pt x="1848130" y="60392"/>
                </a:lnTo>
                <a:lnTo>
                  <a:pt x="1849273" y="59136"/>
                </a:lnTo>
                <a:lnTo>
                  <a:pt x="1860937" y="59387"/>
                </a:lnTo>
                <a:lnTo>
                  <a:pt x="1863910" y="59889"/>
                </a:lnTo>
                <a:lnTo>
                  <a:pt x="1870542" y="67175"/>
                </a:lnTo>
                <a:lnTo>
                  <a:pt x="1873287" y="67426"/>
                </a:lnTo>
                <a:lnTo>
                  <a:pt x="1878089" y="69938"/>
                </a:lnTo>
                <a:lnTo>
                  <a:pt x="1879919" y="69185"/>
                </a:lnTo>
                <a:lnTo>
                  <a:pt x="1883121" y="73204"/>
                </a:lnTo>
                <a:lnTo>
                  <a:pt x="1891583" y="77977"/>
                </a:lnTo>
                <a:lnTo>
                  <a:pt x="1892726" y="76972"/>
                </a:lnTo>
                <a:lnTo>
                  <a:pt x="1894099" y="79736"/>
                </a:lnTo>
                <a:lnTo>
                  <a:pt x="1897072" y="80741"/>
                </a:lnTo>
                <a:lnTo>
                  <a:pt x="1902103" y="84258"/>
                </a:lnTo>
                <a:lnTo>
                  <a:pt x="1912623" y="96819"/>
                </a:lnTo>
                <a:lnTo>
                  <a:pt x="1915368" y="98326"/>
                </a:lnTo>
                <a:lnTo>
                  <a:pt x="1918112" y="98075"/>
                </a:lnTo>
                <a:lnTo>
                  <a:pt x="1919713" y="100085"/>
                </a:lnTo>
                <a:lnTo>
                  <a:pt x="1925430" y="102848"/>
                </a:lnTo>
                <a:lnTo>
                  <a:pt x="1926803" y="102848"/>
                </a:lnTo>
                <a:lnTo>
                  <a:pt x="1928175" y="105863"/>
                </a:lnTo>
                <a:lnTo>
                  <a:pt x="1928632" y="111138"/>
                </a:lnTo>
                <a:lnTo>
                  <a:pt x="1930691" y="113399"/>
                </a:lnTo>
                <a:lnTo>
                  <a:pt x="1932063" y="113399"/>
                </a:lnTo>
                <a:lnTo>
                  <a:pt x="1935493" y="115158"/>
                </a:lnTo>
                <a:lnTo>
                  <a:pt x="1933206" y="111892"/>
                </a:lnTo>
                <a:lnTo>
                  <a:pt x="1935951" y="114655"/>
                </a:lnTo>
                <a:lnTo>
                  <a:pt x="1937094" y="116665"/>
                </a:lnTo>
                <a:lnTo>
                  <a:pt x="1937552" y="118424"/>
                </a:lnTo>
                <a:lnTo>
                  <a:pt x="1936866" y="120433"/>
                </a:lnTo>
                <a:lnTo>
                  <a:pt x="1937094" y="121941"/>
                </a:lnTo>
                <a:lnTo>
                  <a:pt x="1941440" y="119931"/>
                </a:lnTo>
                <a:lnTo>
                  <a:pt x="1944184" y="121941"/>
                </a:lnTo>
                <a:lnTo>
                  <a:pt x="1944184" y="122946"/>
                </a:lnTo>
                <a:lnTo>
                  <a:pt x="1946242" y="122443"/>
                </a:lnTo>
                <a:lnTo>
                  <a:pt x="1947843" y="125207"/>
                </a:lnTo>
                <a:lnTo>
                  <a:pt x="1947386" y="126965"/>
                </a:lnTo>
                <a:lnTo>
                  <a:pt x="1951274" y="126965"/>
                </a:lnTo>
                <a:lnTo>
                  <a:pt x="1951731" y="129226"/>
                </a:lnTo>
                <a:lnTo>
                  <a:pt x="1952417" y="130733"/>
                </a:lnTo>
                <a:lnTo>
                  <a:pt x="1951274" y="130985"/>
                </a:lnTo>
                <a:lnTo>
                  <a:pt x="1950130" y="132743"/>
                </a:lnTo>
                <a:lnTo>
                  <a:pt x="1952646" y="133748"/>
                </a:lnTo>
                <a:lnTo>
                  <a:pt x="1954247" y="135255"/>
                </a:lnTo>
                <a:lnTo>
                  <a:pt x="1956762" y="135255"/>
                </a:lnTo>
                <a:lnTo>
                  <a:pt x="1961565" y="136511"/>
                </a:lnTo>
                <a:lnTo>
                  <a:pt x="1961108" y="137768"/>
                </a:lnTo>
                <a:lnTo>
                  <a:pt x="1960879" y="140280"/>
                </a:lnTo>
                <a:lnTo>
                  <a:pt x="1958592" y="140782"/>
                </a:lnTo>
                <a:lnTo>
                  <a:pt x="1957449" y="142290"/>
                </a:lnTo>
                <a:lnTo>
                  <a:pt x="1959736" y="144048"/>
                </a:lnTo>
                <a:lnTo>
                  <a:pt x="1961794" y="144551"/>
                </a:lnTo>
                <a:lnTo>
                  <a:pt x="1968655" y="150077"/>
                </a:lnTo>
                <a:lnTo>
                  <a:pt x="1970713" y="151082"/>
                </a:lnTo>
                <a:lnTo>
                  <a:pt x="1970256" y="148821"/>
                </a:lnTo>
                <a:lnTo>
                  <a:pt x="1969112" y="147063"/>
                </a:lnTo>
                <a:lnTo>
                  <a:pt x="1967969" y="147063"/>
                </a:lnTo>
                <a:lnTo>
                  <a:pt x="1966597" y="145555"/>
                </a:lnTo>
                <a:lnTo>
                  <a:pt x="1964996" y="142290"/>
                </a:lnTo>
                <a:lnTo>
                  <a:pt x="1964081" y="139526"/>
                </a:lnTo>
                <a:lnTo>
                  <a:pt x="1964996" y="139024"/>
                </a:lnTo>
                <a:lnTo>
                  <a:pt x="1970942" y="142290"/>
                </a:lnTo>
                <a:lnTo>
                  <a:pt x="1971171" y="144551"/>
                </a:lnTo>
                <a:lnTo>
                  <a:pt x="1972085" y="148068"/>
                </a:lnTo>
                <a:lnTo>
                  <a:pt x="1975923" y="151229"/>
                </a:lnTo>
                <a:lnTo>
                  <a:pt x="1975287" y="153092"/>
                </a:lnTo>
                <a:lnTo>
                  <a:pt x="1976431" y="155353"/>
                </a:lnTo>
                <a:lnTo>
                  <a:pt x="1977574" y="160880"/>
                </a:lnTo>
                <a:lnTo>
                  <a:pt x="1978260" y="164899"/>
                </a:lnTo>
                <a:lnTo>
                  <a:pt x="1979633" y="168668"/>
                </a:lnTo>
                <a:lnTo>
                  <a:pt x="1979861" y="171431"/>
                </a:lnTo>
                <a:lnTo>
                  <a:pt x="1979404" y="174446"/>
                </a:lnTo>
                <a:lnTo>
                  <a:pt x="1980547" y="176707"/>
                </a:lnTo>
                <a:lnTo>
                  <a:pt x="1983292" y="178465"/>
                </a:lnTo>
                <a:lnTo>
                  <a:pt x="1983063" y="179973"/>
                </a:lnTo>
                <a:lnTo>
                  <a:pt x="1983520" y="182485"/>
                </a:lnTo>
                <a:lnTo>
                  <a:pt x="1985807" y="182234"/>
                </a:lnTo>
                <a:lnTo>
                  <a:pt x="1988552" y="183490"/>
                </a:lnTo>
                <a:lnTo>
                  <a:pt x="1988552" y="187258"/>
                </a:lnTo>
                <a:lnTo>
                  <a:pt x="1988094" y="188263"/>
                </a:lnTo>
                <a:lnTo>
                  <a:pt x="1988094" y="190273"/>
                </a:lnTo>
                <a:lnTo>
                  <a:pt x="1988781" y="188263"/>
                </a:lnTo>
                <a:lnTo>
                  <a:pt x="1990610" y="188012"/>
                </a:lnTo>
                <a:lnTo>
                  <a:pt x="1991068" y="185499"/>
                </a:lnTo>
                <a:lnTo>
                  <a:pt x="1991068" y="183238"/>
                </a:lnTo>
                <a:lnTo>
                  <a:pt x="1989695" y="179973"/>
                </a:lnTo>
                <a:lnTo>
                  <a:pt x="1988781" y="179219"/>
                </a:lnTo>
                <a:lnTo>
                  <a:pt x="1988094" y="180224"/>
                </a:lnTo>
                <a:lnTo>
                  <a:pt x="1986265" y="179721"/>
                </a:lnTo>
                <a:lnTo>
                  <a:pt x="1987408" y="173943"/>
                </a:lnTo>
                <a:lnTo>
                  <a:pt x="1987408" y="167412"/>
                </a:lnTo>
                <a:lnTo>
                  <a:pt x="1984435" y="166155"/>
                </a:lnTo>
                <a:lnTo>
                  <a:pt x="1986036" y="165151"/>
                </a:lnTo>
                <a:lnTo>
                  <a:pt x="1985807" y="163894"/>
                </a:lnTo>
                <a:lnTo>
                  <a:pt x="1983063" y="164899"/>
                </a:lnTo>
                <a:lnTo>
                  <a:pt x="1982377" y="166658"/>
                </a:lnTo>
                <a:lnTo>
                  <a:pt x="1981233" y="164899"/>
                </a:lnTo>
                <a:lnTo>
                  <a:pt x="1983749" y="163643"/>
                </a:lnTo>
                <a:lnTo>
                  <a:pt x="1986265" y="163392"/>
                </a:lnTo>
                <a:lnTo>
                  <a:pt x="1989238" y="164397"/>
                </a:lnTo>
                <a:lnTo>
                  <a:pt x="1989695" y="165904"/>
                </a:lnTo>
                <a:lnTo>
                  <a:pt x="1990610" y="166407"/>
                </a:lnTo>
                <a:lnTo>
                  <a:pt x="1991754" y="163643"/>
                </a:lnTo>
                <a:lnTo>
                  <a:pt x="1991296" y="161885"/>
                </a:lnTo>
                <a:lnTo>
                  <a:pt x="1993126" y="162387"/>
                </a:lnTo>
                <a:lnTo>
                  <a:pt x="1993583" y="163894"/>
                </a:lnTo>
                <a:lnTo>
                  <a:pt x="1994955" y="163894"/>
                </a:lnTo>
                <a:lnTo>
                  <a:pt x="1997471" y="165653"/>
                </a:lnTo>
                <a:lnTo>
                  <a:pt x="1995642" y="166155"/>
                </a:lnTo>
                <a:lnTo>
                  <a:pt x="1994955" y="168668"/>
                </a:lnTo>
                <a:lnTo>
                  <a:pt x="1996099" y="170426"/>
                </a:lnTo>
                <a:lnTo>
                  <a:pt x="1997014" y="172938"/>
                </a:lnTo>
                <a:lnTo>
                  <a:pt x="1998157" y="172938"/>
                </a:lnTo>
                <a:lnTo>
                  <a:pt x="1999072" y="170677"/>
                </a:lnTo>
                <a:lnTo>
                  <a:pt x="1998157" y="167412"/>
                </a:lnTo>
                <a:lnTo>
                  <a:pt x="2002274" y="170175"/>
                </a:lnTo>
                <a:lnTo>
                  <a:pt x="2004790" y="170677"/>
                </a:lnTo>
                <a:lnTo>
                  <a:pt x="2007305" y="170426"/>
                </a:lnTo>
                <a:lnTo>
                  <a:pt x="2008220" y="168668"/>
                </a:lnTo>
                <a:lnTo>
                  <a:pt x="2003189" y="167160"/>
                </a:lnTo>
                <a:lnTo>
                  <a:pt x="2005476" y="166155"/>
                </a:lnTo>
                <a:lnTo>
                  <a:pt x="2016453" y="168668"/>
                </a:lnTo>
                <a:lnTo>
                  <a:pt x="2016911" y="171431"/>
                </a:lnTo>
                <a:lnTo>
                  <a:pt x="2017826" y="173190"/>
                </a:lnTo>
                <a:lnTo>
                  <a:pt x="2020341" y="174697"/>
                </a:lnTo>
                <a:lnTo>
                  <a:pt x="2020341" y="176958"/>
                </a:lnTo>
                <a:lnTo>
                  <a:pt x="2021942" y="179721"/>
                </a:lnTo>
                <a:lnTo>
                  <a:pt x="2025373" y="182736"/>
                </a:lnTo>
                <a:lnTo>
                  <a:pt x="2026745" y="186002"/>
                </a:lnTo>
                <a:lnTo>
                  <a:pt x="2029489" y="187760"/>
                </a:lnTo>
                <a:lnTo>
                  <a:pt x="2032234" y="190524"/>
                </a:lnTo>
                <a:lnTo>
                  <a:pt x="2032234" y="191529"/>
                </a:lnTo>
                <a:lnTo>
                  <a:pt x="2030404" y="192785"/>
                </a:lnTo>
                <a:lnTo>
                  <a:pt x="2031548" y="194292"/>
                </a:lnTo>
                <a:lnTo>
                  <a:pt x="2034292" y="191026"/>
                </a:lnTo>
                <a:lnTo>
                  <a:pt x="2036350" y="193538"/>
                </a:lnTo>
                <a:lnTo>
                  <a:pt x="2035893" y="195548"/>
                </a:lnTo>
                <a:lnTo>
                  <a:pt x="2037494" y="195799"/>
                </a:lnTo>
                <a:lnTo>
                  <a:pt x="2039323" y="197307"/>
                </a:lnTo>
                <a:lnTo>
                  <a:pt x="2040238" y="196804"/>
                </a:lnTo>
                <a:lnTo>
                  <a:pt x="2042525" y="197307"/>
                </a:lnTo>
                <a:lnTo>
                  <a:pt x="2041382" y="200070"/>
                </a:lnTo>
                <a:lnTo>
                  <a:pt x="2039095" y="199568"/>
                </a:lnTo>
                <a:lnTo>
                  <a:pt x="2036808" y="199819"/>
                </a:lnTo>
                <a:lnTo>
                  <a:pt x="2034978" y="202582"/>
                </a:lnTo>
                <a:lnTo>
                  <a:pt x="2032234" y="203838"/>
                </a:lnTo>
                <a:lnTo>
                  <a:pt x="2031319" y="209365"/>
                </a:lnTo>
                <a:lnTo>
                  <a:pt x="2031548" y="211877"/>
                </a:lnTo>
                <a:lnTo>
                  <a:pt x="2031090" y="214390"/>
                </a:lnTo>
                <a:lnTo>
                  <a:pt x="2027888" y="213887"/>
                </a:lnTo>
                <a:lnTo>
                  <a:pt x="2026516" y="211626"/>
                </a:lnTo>
                <a:lnTo>
                  <a:pt x="2024000" y="209868"/>
                </a:lnTo>
                <a:lnTo>
                  <a:pt x="2021713" y="206602"/>
                </a:lnTo>
                <a:lnTo>
                  <a:pt x="2020570" y="208360"/>
                </a:lnTo>
                <a:lnTo>
                  <a:pt x="2021485" y="212380"/>
                </a:lnTo>
                <a:lnTo>
                  <a:pt x="2024915" y="214892"/>
                </a:lnTo>
                <a:lnTo>
                  <a:pt x="2025601" y="217153"/>
                </a:lnTo>
                <a:lnTo>
                  <a:pt x="2024458" y="218660"/>
                </a:lnTo>
                <a:lnTo>
                  <a:pt x="2021942" y="218660"/>
                </a:lnTo>
                <a:lnTo>
                  <a:pt x="2018054" y="217153"/>
                </a:lnTo>
                <a:lnTo>
                  <a:pt x="2015081" y="217656"/>
                </a:lnTo>
                <a:lnTo>
                  <a:pt x="2011651" y="220670"/>
                </a:lnTo>
                <a:lnTo>
                  <a:pt x="2010736" y="223434"/>
                </a:lnTo>
                <a:lnTo>
                  <a:pt x="2011422" y="226448"/>
                </a:lnTo>
                <a:lnTo>
                  <a:pt x="2005476" y="226699"/>
                </a:lnTo>
                <a:lnTo>
                  <a:pt x="2007991" y="227956"/>
                </a:lnTo>
                <a:lnTo>
                  <a:pt x="2010278" y="227453"/>
                </a:lnTo>
                <a:lnTo>
                  <a:pt x="2011651" y="230719"/>
                </a:lnTo>
                <a:lnTo>
                  <a:pt x="2012794" y="232478"/>
                </a:lnTo>
                <a:lnTo>
                  <a:pt x="2007763" y="237502"/>
                </a:lnTo>
                <a:lnTo>
                  <a:pt x="2005476" y="235995"/>
                </a:lnTo>
                <a:lnTo>
                  <a:pt x="2005704" y="238004"/>
                </a:lnTo>
                <a:lnTo>
                  <a:pt x="2004561" y="239260"/>
                </a:lnTo>
                <a:lnTo>
                  <a:pt x="2001816" y="239260"/>
                </a:lnTo>
                <a:lnTo>
                  <a:pt x="1999758" y="241019"/>
                </a:lnTo>
                <a:lnTo>
                  <a:pt x="2002960" y="240265"/>
                </a:lnTo>
                <a:lnTo>
                  <a:pt x="2004332" y="241773"/>
                </a:lnTo>
                <a:lnTo>
                  <a:pt x="2003646" y="243280"/>
                </a:lnTo>
                <a:lnTo>
                  <a:pt x="2001130" y="243531"/>
                </a:lnTo>
                <a:lnTo>
                  <a:pt x="2001588" y="244787"/>
                </a:lnTo>
                <a:lnTo>
                  <a:pt x="2002960" y="245792"/>
                </a:lnTo>
                <a:lnTo>
                  <a:pt x="2002960" y="246295"/>
                </a:lnTo>
                <a:lnTo>
                  <a:pt x="2005704" y="245792"/>
                </a:lnTo>
                <a:lnTo>
                  <a:pt x="2007077" y="247300"/>
                </a:lnTo>
                <a:lnTo>
                  <a:pt x="2007077" y="248304"/>
                </a:lnTo>
                <a:lnTo>
                  <a:pt x="2009135" y="252826"/>
                </a:lnTo>
                <a:lnTo>
                  <a:pt x="2006390" y="253831"/>
                </a:lnTo>
                <a:lnTo>
                  <a:pt x="2004332" y="251319"/>
                </a:lnTo>
                <a:lnTo>
                  <a:pt x="2002274" y="250063"/>
                </a:lnTo>
                <a:lnTo>
                  <a:pt x="2000216" y="250817"/>
                </a:lnTo>
                <a:lnTo>
                  <a:pt x="2000444" y="251821"/>
                </a:lnTo>
                <a:lnTo>
                  <a:pt x="2002731" y="252324"/>
                </a:lnTo>
                <a:lnTo>
                  <a:pt x="2002731" y="256595"/>
                </a:lnTo>
                <a:lnTo>
                  <a:pt x="2000902" y="258353"/>
                </a:lnTo>
                <a:lnTo>
                  <a:pt x="1999758" y="258604"/>
                </a:lnTo>
                <a:lnTo>
                  <a:pt x="1997929" y="258102"/>
                </a:lnTo>
                <a:lnTo>
                  <a:pt x="1996099" y="256343"/>
                </a:lnTo>
                <a:lnTo>
                  <a:pt x="1997929" y="251570"/>
                </a:lnTo>
                <a:lnTo>
                  <a:pt x="1998157" y="249560"/>
                </a:lnTo>
                <a:lnTo>
                  <a:pt x="1997014" y="247802"/>
                </a:lnTo>
                <a:lnTo>
                  <a:pt x="1996785" y="251319"/>
                </a:lnTo>
                <a:lnTo>
                  <a:pt x="1995870" y="254334"/>
                </a:lnTo>
                <a:lnTo>
                  <a:pt x="1993812" y="255590"/>
                </a:lnTo>
                <a:lnTo>
                  <a:pt x="1991296" y="254836"/>
                </a:lnTo>
                <a:lnTo>
                  <a:pt x="1991754" y="251068"/>
                </a:lnTo>
                <a:lnTo>
                  <a:pt x="1990839" y="253580"/>
                </a:lnTo>
                <a:lnTo>
                  <a:pt x="1988094" y="253580"/>
                </a:lnTo>
                <a:lnTo>
                  <a:pt x="1988094" y="250817"/>
                </a:lnTo>
                <a:lnTo>
                  <a:pt x="1985579" y="248304"/>
                </a:lnTo>
                <a:lnTo>
                  <a:pt x="1986036" y="246797"/>
                </a:lnTo>
                <a:lnTo>
                  <a:pt x="1984664" y="245792"/>
                </a:lnTo>
                <a:lnTo>
                  <a:pt x="1982377" y="245792"/>
                </a:lnTo>
                <a:lnTo>
                  <a:pt x="1978718" y="242275"/>
                </a:lnTo>
                <a:lnTo>
                  <a:pt x="1980547" y="240014"/>
                </a:lnTo>
                <a:lnTo>
                  <a:pt x="1980776" y="235995"/>
                </a:lnTo>
                <a:lnTo>
                  <a:pt x="1980547" y="234990"/>
                </a:lnTo>
                <a:lnTo>
                  <a:pt x="1979633" y="236497"/>
                </a:lnTo>
                <a:lnTo>
                  <a:pt x="1979633" y="240517"/>
                </a:lnTo>
                <a:lnTo>
                  <a:pt x="1977346" y="240265"/>
                </a:lnTo>
                <a:lnTo>
                  <a:pt x="1976888" y="238758"/>
                </a:lnTo>
                <a:lnTo>
                  <a:pt x="1975287" y="241521"/>
                </a:lnTo>
                <a:lnTo>
                  <a:pt x="1977117" y="243029"/>
                </a:lnTo>
                <a:lnTo>
                  <a:pt x="1975973" y="243280"/>
                </a:lnTo>
                <a:lnTo>
                  <a:pt x="1973686" y="242024"/>
                </a:lnTo>
                <a:lnTo>
                  <a:pt x="1971171" y="241773"/>
                </a:lnTo>
                <a:lnTo>
                  <a:pt x="1970942" y="240014"/>
                </a:lnTo>
                <a:lnTo>
                  <a:pt x="1969798" y="238004"/>
                </a:lnTo>
                <a:lnTo>
                  <a:pt x="1964767" y="233231"/>
                </a:lnTo>
                <a:lnTo>
                  <a:pt x="1965224" y="230217"/>
                </a:lnTo>
                <a:lnTo>
                  <a:pt x="1965224" y="226699"/>
                </a:lnTo>
                <a:lnTo>
                  <a:pt x="1964081" y="223936"/>
                </a:lnTo>
                <a:lnTo>
                  <a:pt x="1964310" y="219414"/>
                </a:lnTo>
                <a:lnTo>
                  <a:pt x="1961794" y="218409"/>
                </a:lnTo>
                <a:lnTo>
                  <a:pt x="1959736" y="218409"/>
                </a:lnTo>
                <a:lnTo>
                  <a:pt x="1958592" y="216399"/>
                </a:lnTo>
                <a:lnTo>
                  <a:pt x="1956762" y="214641"/>
                </a:lnTo>
                <a:lnTo>
                  <a:pt x="1954475" y="215143"/>
                </a:lnTo>
                <a:lnTo>
                  <a:pt x="1949901" y="214390"/>
                </a:lnTo>
                <a:lnTo>
                  <a:pt x="1947614" y="214641"/>
                </a:lnTo>
                <a:lnTo>
                  <a:pt x="1946471" y="216651"/>
                </a:lnTo>
                <a:lnTo>
                  <a:pt x="1941897" y="218409"/>
                </a:lnTo>
                <a:lnTo>
                  <a:pt x="1937780" y="217153"/>
                </a:lnTo>
                <a:lnTo>
                  <a:pt x="1934579" y="217153"/>
                </a:lnTo>
                <a:lnTo>
                  <a:pt x="1932063" y="215897"/>
                </a:lnTo>
                <a:lnTo>
                  <a:pt x="1932063" y="211626"/>
                </a:lnTo>
                <a:lnTo>
                  <a:pt x="1930919" y="208109"/>
                </a:lnTo>
                <a:lnTo>
                  <a:pt x="1929547" y="207858"/>
                </a:lnTo>
                <a:lnTo>
                  <a:pt x="1928404" y="205095"/>
                </a:lnTo>
                <a:lnTo>
                  <a:pt x="1927260" y="202582"/>
                </a:lnTo>
                <a:lnTo>
                  <a:pt x="1926117" y="199065"/>
                </a:lnTo>
                <a:lnTo>
                  <a:pt x="1927946" y="199819"/>
                </a:lnTo>
                <a:lnTo>
                  <a:pt x="1929318" y="199819"/>
                </a:lnTo>
                <a:lnTo>
                  <a:pt x="1931377" y="198312"/>
                </a:lnTo>
                <a:lnTo>
                  <a:pt x="1930919" y="194795"/>
                </a:lnTo>
                <a:lnTo>
                  <a:pt x="1931834" y="190021"/>
                </a:lnTo>
                <a:lnTo>
                  <a:pt x="1931605" y="189268"/>
                </a:lnTo>
                <a:lnTo>
                  <a:pt x="1930233" y="189519"/>
                </a:lnTo>
                <a:lnTo>
                  <a:pt x="1929547" y="192031"/>
                </a:lnTo>
                <a:lnTo>
                  <a:pt x="1928175" y="195046"/>
                </a:lnTo>
                <a:lnTo>
                  <a:pt x="1926574" y="195799"/>
                </a:lnTo>
                <a:lnTo>
                  <a:pt x="1924058" y="192282"/>
                </a:lnTo>
                <a:lnTo>
                  <a:pt x="1923372" y="189519"/>
                </a:lnTo>
                <a:lnTo>
                  <a:pt x="1922915" y="192031"/>
                </a:lnTo>
                <a:lnTo>
                  <a:pt x="1921085" y="190273"/>
                </a:lnTo>
                <a:lnTo>
                  <a:pt x="1921543" y="196302"/>
                </a:lnTo>
                <a:lnTo>
                  <a:pt x="1918569" y="198060"/>
                </a:lnTo>
                <a:lnTo>
                  <a:pt x="1917426" y="196051"/>
                </a:lnTo>
                <a:lnTo>
                  <a:pt x="1916054" y="197056"/>
                </a:lnTo>
                <a:lnTo>
                  <a:pt x="1914224" y="197056"/>
                </a:lnTo>
                <a:lnTo>
                  <a:pt x="1914682" y="200824"/>
                </a:lnTo>
                <a:lnTo>
                  <a:pt x="1914910" y="205597"/>
                </a:lnTo>
                <a:lnTo>
                  <a:pt x="1918798" y="210873"/>
                </a:lnTo>
                <a:lnTo>
                  <a:pt x="1921771" y="213134"/>
                </a:lnTo>
                <a:lnTo>
                  <a:pt x="1922000" y="216651"/>
                </a:lnTo>
                <a:lnTo>
                  <a:pt x="1919942" y="219414"/>
                </a:lnTo>
                <a:lnTo>
                  <a:pt x="1919484" y="223182"/>
                </a:lnTo>
                <a:lnTo>
                  <a:pt x="1915825" y="229212"/>
                </a:lnTo>
                <a:lnTo>
                  <a:pt x="1912623" y="231975"/>
                </a:lnTo>
                <a:lnTo>
                  <a:pt x="1912623" y="232478"/>
                </a:lnTo>
                <a:lnTo>
                  <a:pt x="1910794" y="234236"/>
                </a:lnTo>
                <a:lnTo>
                  <a:pt x="1906220" y="240517"/>
                </a:lnTo>
                <a:lnTo>
                  <a:pt x="1902789" y="241521"/>
                </a:lnTo>
                <a:lnTo>
                  <a:pt x="1899587" y="243280"/>
                </a:lnTo>
                <a:lnTo>
                  <a:pt x="1897758" y="246043"/>
                </a:lnTo>
                <a:lnTo>
                  <a:pt x="1895013" y="248304"/>
                </a:lnTo>
                <a:lnTo>
                  <a:pt x="1894785" y="247048"/>
                </a:lnTo>
                <a:lnTo>
                  <a:pt x="1895699" y="244787"/>
                </a:lnTo>
                <a:lnTo>
                  <a:pt x="1891583" y="245792"/>
                </a:lnTo>
                <a:lnTo>
                  <a:pt x="1890439" y="244034"/>
                </a:lnTo>
                <a:lnTo>
                  <a:pt x="1890897" y="243029"/>
                </a:lnTo>
                <a:lnTo>
                  <a:pt x="1888610" y="244787"/>
                </a:lnTo>
                <a:lnTo>
                  <a:pt x="1884264" y="243531"/>
                </a:lnTo>
                <a:lnTo>
                  <a:pt x="1882206" y="241521"/>
                </a:lnTo>
                <a:lnTo>
                  <a:pt x="1880376" y="243531"/>
                </a:lnTo>
                <a:lnTo>
                  <a:pt x="1880148" y="246295"/>
                </a:lnTo>
                <a:lnTo>
                  <a:pt x="1880148" y="248807"/>
                </a:lnTo>
                <a:lnTo>
                  <a:pt x="1880376" y="252324"/>
                </a:lnTo>
                <a:lnTo>
                  <a:pt x="1882435" y="255087"/>
                </a:lnTo>
                <a:lnTo>
                  <a:pt x="1884950" y="255841"/>
                </a:lnTo>
                <a:lnTo>
                  <a:pt x="1886551" y="258102"/>
                </a:lnTo>
                <a:lnTo>
                  <a:pt x="1889067" y="259358"/>
                </a:lnTo>
                <a:lnTo>
                  <a:pt x="1890439" y="258353"/>
                </a:lnTo>
                <a:lnTo>
                  <a:pt x="1892040" y="255339"/>
                </a:lnTo>
                <a:lnTo>
                  <a:pt x="1893641" y="260865"/>
                </a:lnTo>
                <a:lnTo>
                  <a:pt x="1894556" y="264634"/>
                </a:lnTo>
                <a:lnTo>
                  <a:pt x="1893641" y="263880"/>
                </a:lnTo>
                <a:lnTo>
                  <a:pt x="1891354" y="264634"/>
                </a:lnTo>
                <a:lnTo>
                  <a:pt x="1891583" y="266141"/>
                </a:lnTo>
                <a:lnTo>
                  <a:pt x="1893641" y="269156"/>
                </a:lnTo>
                <a:lnTo>
                  <a:pt x="1896157" y="267648"/>
                </a:lnTo>
                <a:lnTo>
                  <a:pt x="1897072" y="277446"/>
                </a:lnTo>
                <a:lnTo>
                  <a:pt x="1897529" y="279456"/>
                </a:lnTo>
                <a:lnTo>
                  <a:pt x="1898444" y="284731"/>
                </a:lnTo>
                <a:lnTo>
                  <a:pt x="1900045" y="288248"/>
                </a:lnTo>
                <a:lnTo>
                  <a:pt x="1902103" y="291514"/>
                </a:lnTo>
                <a:lnTo>
                  <a:pt x="1903704" y="291514"/>
                </a:lnTo>
                <a:lnTo>
                  <a:pt x="1905534" y="295534"/>
                </a:lnTo>
                <a:lnTo>
                  <a:pt x="1904390" y="296287"/>
                </a:lnTo>
                <a:lnTo>
                  <a:pt x="1901874" y="296036"/>
                </a:lnTo>
                <a:lnTo>
                  <a:pt x="1900273" y="296790"/>
                </a:lnTo>
                <a:lnTo>
                  <a:pt x="1899816" y="296790"/>
                </a:lnTo>
                <a:lnTo>
                  <a:pt x="1900045" y="298297"/>
                </a:lnTo>
                <a:lnTo>
                  <a:pt x="1900731" y="299051"/>
                </a:lnTo>
                <a:lnTo>
                  <a:pt x="1903704" y="300307"/>
                </a:lnTo>
                <a:lnTo>
                  <a:pt x="1905991" y="302568"/>
                </a:lnTo>
                <a:lnTo>
                  <a:pt x="1906906" y="305080"/>
                </a:lnTo>
                <a:lnTo>
                  <a:pt x="1905991" y="308346"/>
                </a:lnTo>
                <a:lnTo>
                  <a:pt x="1902789" y="313873"/>
                </a:lnTo>
                <a:lnTo>
                  <a:pt x="1901188" y="314375"/>
                </a:lnTo>
                <a:lnTo>
                  <a:pt x="1900273" y="317390"/>
                </a:lnTo>
                <a:lnTo>
                  <a:pt x="1899587" y="317892"/>
                </a:lnTo>
                <a:lnTo>
                  <a:pt x="1895928" y="316636"/>
                </a:lnTo>
                <a:lnTo>
                  <a:pt x="1892498" y="314375"/>
                </a:lnTo>
                <a:lnTo>
                  <a:pt x="1890439" y="312114"/>
                </a:lnTo>
                <a:lnTo>
                  <a:pt x="1887466" y="310858"/>
                </a:lnTo>
                <a:lnTo>
                  <a:pt x="1885179" y="310858"/>
                </a:lnTo>
                <a:lnTo>
                  <a:pt x="1883807" y="309100"/>
                </a:lnTo>
                <a:lnTo>
                  <a:pt x="1882892" y="307090"/>
                </a:lnTo>
                <a:lnTo>
                  <a:pt x="1881520" y="307090"/>
                </a:lnTo>
                <a:lnTo>
                  <a:pt x="1882435" y="308597"/>
                </a:lnTo>
                <a:lnTo>
                  <a:pt x="1882663" y="310607"/>
                </a:lnTo>
                <a:lnTo>
                  <a:pt x="1880148" y="310356"/>
                </a:lnTo>
                <a:lnTo>
                  <a:pt x="1879690" y="309602"/>
                </a:lnTo>
                <a:lnTo>
                  <a:pt x="1879690" y="308095"/>
                </a:lnTo>
                <a:lnTo>
                  <a:pt x="1878776" y="308095"/>
                </a:lnTo>
                <a:lnTo>
                  <a:pt x="1877403" y="305834"/>
                </a:lnTo>
                <a:lnTo>
                  <a:pt x="1876260" y="302819"/>
                </a:lnTo>
                <a:lnTo>
                  <a:pt x="1875345" y="301312"/>
                </a:lnTo>
                <a:lnTo>
                  <a:pt x="1874430" y="302317"/>
                </a:lnTo>
                <a:lnTo>
                  <a:pt x="1875116" y="304578"/>
                </a:lnTo>
                <a:lnTo>
                  <a:pt x="1876489" y="308597"/>
                </a:lnTo>
                <a:lnTo>
                  <a:pt x="1877632" y="309602"/>
                </a:lnTo>
                <a:lnTo>
                  <a:pt x="1878089" y="310356"/>
                </a:lnTo>
                <a:lnTo>
                  <a:pt x="1877403" y="311109"/>
                </a:lnTo>
                <a:lnTo>
                  <a:pt x="1871228" y="313622"/>
                </a:lnTo>
                <a:lnTo>
                  <a:pt x="1862995" y="320153"/>
                </a:lnTo>
                <a:lnTo>
                  <a:pt x="1860022" y="321912"/>
                </a:lnTo>
                <a:lnTo>
                  <a:pt x="1858421" y="321912"/>
                </a:lnTo>
                <a:lnTo>
                  <a:pt x="1853161" y="325178"/>
                </a:lnTo>
                <a:lnTo>
                  <a:pt x="1852246" y="325178"/>
                </a:lnTo>
                <a:lnTo>
                  <a:pt x="1852932" y="323419"/>
                </a:lnTo>
                <a:lnTo>
                  <a:pt x="1853161" y="322414"/>
                </a:lnTo>
                <a:lnTo>
                  <a:pt x="1851103" y="322917"/>
                </a:lnTo>
                <a:lnTo>
                  <a:pt x="1851103" y="324675"/>
                </a:lnTo>
                <a:lnTo>
                  <a:pt x="1850874" y="326183"/>
                </a:lnTo>
                <a:lnTo>
                  <a:pt x="1850188" y="328192"/>
                </a:lnTo>
                <a:lnTo>
                  <a:pt x="1846757" y="329951"/>
                </a:lnTo>
                <a:lnTo>
                  <a:pt x="1844928" y="331961"/>
                </a:lnTo>
                <a:lnTo>
                  <a:pt x="1838753" y="333970"/>
                </a:lnTo>
                <a:lnTo>
                  <a:pt x="1835780" y="336985"/>
                </a:lnTo>
                <a:lnTo>
                  <a:pt x="1834636" y="337739"/>
                </a:lnTo>
                <a:lnTo>
                  <a:pt x="1833493" y="337488"/>
                </a:lnTo>
                <a:lnTo>
                  <a:pt x="1832349" y="335227"/>
                </a:lnTo>
                <a:lnTo>
                  <a:pt x="1830977" y="334975"/>
                </a:lnTo>
                <a:lnTo>
                  <a:pt x="1830520" y="336734"/>
                </a:lnTo>
                <a:lnTo>
                  <a:pt x="1830062" y="340000"/>
                </a:lnTo>
                <a:lnTo>
                  <a:pt x="1829605" y="341005"/>
                </a:lnTo>
                <a:lnTo>
                  <a:pt x="1828690" y="341005"/>
                </a:lnTo>
                <a:lnTo>
                  <a:pt x="1827775" y="343014"/>
                </a:lnTo>
                <a:lnTo>
                  <a:pt x="1826861" y="344522"/>
                </a:lnTo>
                <a:lnTo>
                  <a:pt x="1825260" y="345527"/>
                </a:lnTo>
                <a:lnTo>
                  <a:pt x="1824574" y="345527"/>
                </a:lnTo>
                <a:lnTo>
                  <a:pt x="1823201" y="344270"/>
                </a:lnTo>
                <a:lnTo>
                  <a:pt x="1822287" y="344773"/>
                </a:lnTo>
                <a:lnTo>
                  <a:pt x="1823430" y="347536"/>
                </a:lnTo>
                <a:lnTo>
                  <a:pt x="1822744" y="348792"/>
                </a:lnTo>
                <a:lnTo>
                  <a:pt x="1822287" y="348792"/>
                </a:lnTo>
                <a:lnTo>
                  <a:pt x="1819771" y="350802"/>
                </a:lnTo>
                <a:lnTo>
                  <a:pt x="1817255" y="350802"/>
                </a:lnTo>
                <a:lnTo>
                  <a:pt x="1817713" y="352309"/>
                </a:lnTo>
                <a:lnTo>
                  <a:pt x="1817255" y="355324"/>
                </a:lnTo>
                <a:lnTo>
                  <a:pt x="1816112" y="356329"/>
                </a:lnTo>
                <a:lnTo>
                  <a:pt x="1814968" y="355575"/>
                </a:lnTo>
                <a:lnTo>
                  <a:pt x="1812910" y="353817"/>
                </a:lnTo>
                <a:lnTo>
                  <a:pt x="1812681" y="355073"/>
                </a:lnTo>
                <a:lnTo>
                  <a:pt x="1813825" y="356329"/>
                </a:lnTo>
                <a:lnTo>
                  <a:pt x="1814053" y="357585"/>
                </a:lnTo>
                <a:lnTo>
                  <a:pt x="1813825" y="358590"/>
                </a:lnTo>
                <a:lnTo>
                  <a:pt x="1812452" y="359092"/>
                </a:lnTo>
                <a:lnTo>
                  <a:pt x="1811538" y="359846"/>
                </a:lnTo>
                <a:lnTo>
                  <a:pt x="1809708" y="360349"/>
                </a:lnTo>
                <a:lnTo>
                  <a:pt x="1807421" y="362107"/>
                </a:lnTo>
                <a:lnTo>
                  <a:pt x="1807421" y="363363"/>
                </a:lnTo>
                <a:lnTo>
                  <a:pt x="1806506" y="363614"/>
                </a:lnTo>
                <a:lnTo>
                  <a:pt x="1803533" y="367885"/>
                </a:lnTo>
                <a:lnTo>
                  <a:pt x="1801932" y="367885"/>
                </a:lnTo>
                <a:lnTo>
                  <a:pt x="1801017" y="367131"/>
                </a:lnTo>
                <a:lnTo>
                  <a:pt x="1800103" y="368890"/>
                </a:lnTo>
                <a:lnTo>
                  <a:pt x="1798730" y="369141"/>
                </a:lnTo>
                <a:lnTo>
                  <a:pt x="1795757" y="371402"/>
                </a:lnTo>
                <a:lnTo>
                  <a:pt x="1794156" y="371905"/>
                </a:lnTo>
                <a:lnTo>
                  <a:pt x="1794842" y="372658"/>
                </a:lnTo>
                <a:lnTo>
                  <a:pt x="1794842" y="374166"/>
                </a:lnTo>
                <a:lnTo>
                  <a:pt x="1792098" y="380697"/>
                </a:lnTo>
                <a:lnTo>
                  <a:pt x="1792098" y="384968"/>
                </a:lnTo>
                <a:lnTo>
                  <a:pt x="1791412" y="385471"/>
                </a:lnTo>
                <a:lnTo>
                  <a:pt x="1788439" y="384968"/>
                </a:lnTo>
                <a:lnTo>
                  <a:pt x="1788210" y="383461"/>
                </a:lnTo>
                <a:lnTo>
                  <a:pt x="1783865" y="375924"/>
                </a:lnTo>
                <a:lnTo>
                  <a:pt x="1782721" y="372910"/>
                </a:lnTo>
                <a:lnTo>
                  <a:pt x="1779520" y="370146"/>
                </a:lnTo>
                <a:lnTo>
                  <a:pt x="1777004" y="368890"/>
                </a:lnTo>
                <a:lnTo>
                  <a:pt x="1773573" y="367885"/>
                </a:lnTo>
                <a:lnTo>
                  <a:pt x="1766941" y="367634"/>
                </a:lnTo>
                <a:lnTo>
                  <a:pt x="1765569" y="367885"/>
                </a:lnTo>
                <a:lnTo>
                  <a:pt x="1764197" y="366629"/>
                </a:lnTo>
                <a:lnTo>
                  <a:pt x="1762367" y="368890"/>
                </a:lnTo>
                <a:lnTo>
                  <a:pt x="1759623" y="369141"/>
                </a:lnTo>
                <a:lnTo>
                  <a:pt x="1755963" y="372156"/>
                </a:lnTo>
                <a:lnTo>
                  <a:pt x="1753448" y="372658"/>
                </a:lnTo>
                <a:lnTo>
                  <a:pt x="1751389" y="374668"/>
                </a:lnTo>
                <a:lnTo>
                  <a:pt x="1749560" y="372910"/>
                </a:lnTo>
                <a:lnTo>
                  <a:pt x="1748874" y="373914"/>
                </a:lnTo>
                <a:lnTo>
                  <a:pt x="1749331" y="376175"/>
                </a:lnTo>
                <a:lnTo>
                  <a:pt x="1748874" y="377934"/>
                </a:lnTo>
                <a:lnTo>
                  <a:pt x="1742241" y="384968"/>
                </a:lnTo>
                <a:lnTo>
                  <a:pt x="1739497" y="389239"/>
                </a:lnTo>
                <a:lnTo>
                  <a:pt x="1738582" y="389239"/>
                </a:lnTo>
                <a:lnTo>
                  <a:pt x="1738582" y="387983"/>
                </a:lnTo>
                <a:lnTo>
                  <a:pt x="1739040" y="386727"/>
                </a:lnTo>
                <a:lnTo>
                  <a:pt x="1739497" y="385219"/>
                </a:lnTo>
                <a:lnTo>
                  <a:pt x="1739497" y="382958"/>
                </a:lnTo>
                <a:lnTo>
                  <a:pt x="1740412" y="379441"/>
                </a:lnTo>
                <a:lnTo>
                  <a:pt x="1739726" y="374417"/>
                </a:lnTo>
                <a:lnTo>
                  <a:pt x="1740869" y="372658"/>
                </a:lnTo>
                <a:lnTo>
                  <a:pt x="1740183" y="370649"/>
                </a:lnTo>
                <a:lnTo>
                  <a:pt x="1739040" y="369895"/>
                </a:lnTo>
                <a:lnTo>
                  <a:pt x="1737667" y="371402"/>
                </a:lnTo>
                <a:lnTo>
                  <a:pt x="1735380" y="375171"/>
                </a:lnTo>
                <a:lnTo>
                  <a:pt x="1733779" y="376678"/>
                </a:lnTo>
                <a:lnTo>
                  <a:pt x="1729663" y="378185"/>
                </a:lnTo>
                <a:lnTo>
                  <a:pt x="1728062" y="379190"/>
                </a:lnTo>
                <a:lnTo>
                  <a:pt x="1726004" y="382205"/>
                </a:lnTo>
                <a:lnTo>
                  <a:pt x="1726004" y="385219"/>
                </a:lnTo>
                <a:lnTo>
                  <a:pt x="1724860" y="389490"/>
                </a:lnTo>
                <a:lnTo>
                  <a:pt x="1722573" y="388988"/>
                </a:lnTo>
                <a:lnTo>
                  <a:pt x="1721430" y="385471"/>
                </a:lnTo>
                <a:lnTo>
                  <a:pt x="1719143" y="382958"/>
                </a:lnTo>
                <a:lnTo>
                  <a:pt x="1716398" y="385219"/>
                </a:lnTo>
                <a:lnTo>
                  <a:pt x="1714340" y="388234"/>
                </a:lnTo>
                <a:lnTo>
                  <a:pt x="1713425" y="385973"/>
                </a:lnTo>
                <a:lnTo>
                  <a:pt x="1711824" y="384717"/>
                </a:lnTo>
                <a:lnTo>
                  <a:pt x="1708851" y="386978"/>
                </a:lnTo>
                <a:lnTo>
                  <a:pt x="1706564" y="387983"/>
                </a:lnTo>
                <a:lnTo>
                  <a:pt x="1705192" y="389490"/>
                </a:lnTo>
                <a:lnTo>
                  <a:pt x="1704734" y="392253"/>
                </a:lnTo>
                <a:lnTo>
                  <a:pt x="1703134" y="395519"/>
                </a:lnTo>
                <a:lnTo>
                  <a:pt x="1702905" y="398785"/>
                </a:lnTo>
                <a:lnTo>
                  <a:pt x="1703820" y="402302"/>
                </a:lnTo>
                <a:lnTo>
                  <a:pt x="1702905" y="403810"/>
                </a:lnTo>
                <a:lnTo>
                  <a:pt x="1700847" y="405066"/>
                </a:lnTo>
                <a:lnTo>
                  <a:pt x="1700847" y="406824"/>
                </a:lnTo>
                <a:lnTo>
                  <a:pt x="1701533" y="408583"/>
                </a:lnTo>
                <a:lnTo>
                  <a:pt x="1699246" y="407829"/>
                </a:lnTo>
                <a:lnTo>
                  <a:pt x="1698331" y="409336"/>
                </a:lnTo>
                <a:lnTo>
                  <a:pt x="1698559" y="411849"/>
                </a:lnTo>
                <a:lnTo>
                  <a:pt x="1696959" y="415114"/>
                </a:lnTo>
                <a:lnTo>
                  <a:pt x="1693985" y="419134"/>
                </a:lnTo>
                <a:lnTo>
                  <a:pt x="1690784" y="424158"/>
                </a:lnTo>
                <a:lnTo>
                  <a:pt x="1689183" y="427424"/>
                </a:lnTo>
                <a:lnTo>
                  <a:pt x="1688039" y="432197"/>
                </a:lnTo>
                <a:lnTo>
                  <a:pt x="1687124" y="435212"/>
                </a:lnTo>
                <a:lnTo>
                  <a:pt x="1687124" y="439734"/>
                </a:lnTo>
                <a:lnTo>
                  <a:pt x="1688039" y="442749"/>
                </a:lnTo>
                <a:lnTo>
                  <a:pt x="1689411" y="443754"/>
                </a:lnTo>
                <a:lnTo>
                  <a:pt x="1691012" y="444507"/>
                </a:lnTo>
                <a:lnTo>
                  <a:pt x="1691698" y="443502"/>
                </a:lnTo>
                <a:lnTo>
                  <a:pt x="1692385" y="440236"/>
                </a:lnTo>
                <a:lnTo>
                  <a:pt x="1695358" y="439232"/>
                </a:lnTo>
                <a:lnTo>
                  <a:pt x="1702219" y="443754"/>
                </a:lnTo>
                <a:lnTo>
                  <a:pt x="1702676" y="446015"/>
                </a:lnTo>
                <a:lnTo>
                  <a:pt x="1700160" y="451039"/>
                </a:lnTo>
                <a:lnTo>
                  <a:pt x="1697187" y="453802"/>
                </a:lnTo>
                <a:lnTo>
                  <a:pt x="1696501" y="456315"/>
                </a:lnTo>
                <a:lnTo>
                  <a:pt x="1696044" y="459329"/>
                </a:lnTo>
                <a:lnTo>
                  <a:pt x="1696730" y="464605"/>
                </a:lnTo>
                <a:lnTo>
                  <a:pt x="1696730" y="470132"/>
                </a:lnTo>
                <a:lnTo>
                  <a:pt x="1697187" y="471137"/>
                </a:lnTo>
                <a:lnTo>
                  <a:pt x="1700847" y="470383"/>
                </a:lnTo>
                <a:lnTo>
                  <a:pt x="1701990" y="472644"/>
                </a:lnTo>
                <a:lnTo>
                  <a:pt x="1703134" y="481437"/>
                </a:lnTo>
                <a:lnTo>
                  <a:pt x="1702676" y="484200"/>
                </a:lnTo>
                <a:lnTo>
                  <a:pt x="1700389" y="488220"/>
                </a:lnTo>
                <a:lnTo>
                  <a:pt x="1699474" y="488220"/>
                </a:lnTo>
                <a:lnTo>
                  <a:pt x="1697416" y="487466"/>
                </a:lnTo>
                <a:lnTo>
                  <a:pt x="1695358" y="482441"/>
                </a:lnTo>
                <a:lnTo>
                  <a:pt x="1696044" y="480180"/>
                </a:lnTo>
                <a:lnTo>
                  <a:pt x="1697873" y="478924"/>
                </a:lnTo>
                <a:lnTo>
                  <a:pt x="1699474" y="476161"/>
                </a:lnTo>
                <a:lnTo>
                  <a:pt x="1699017" y="475156"/>
                </a:lnTo>
                <a:lnTo>
                  <a:pt x="1697416" y="476915"/>
                </a:lnTo>
                <a:lnTo>
                  <a:pt x="1693528" y="477417"/>
                </a:lnTo>
                <a:lnTo>
                  <a:pt x="1689869" y="478924"/>
                </a:lnTo>
                <a:lnTo>
                  <a:pt x="1690326" y="480180"/>
                </a:lnTo>
                <a:lnTo>
                  <a:pt x="1691012" y="481437"/>
                </a:lnTo>
                <a:lnTo>
                  <a:pt x="1691698" y="483698"/>
                </a:lnTo>
                <a:lnTo>
                  <a:pt x="1688039" y="486461"/>
                </a:lnTo>
                <a:lnTo>
                  <a:pt x="1685981" y="489476"/>
                </a:lnTo>
                <a:lnTo>
                  <a:pt x="1685066" y="492993"/>
                </a:lnTo>
                <a:lnTo>
                  <a:pt x="1683694" y="496007"/>
                </a:lnTo>
                <a:lnTo>
                  <a:pt x="1683008" y="500278"/>
                </a:lnTo>
                <a:lnTo>
                  <a:pt x="1682550" y="503544"/>
                </a:lnTo>
                <a:lnTo>
                  <a:pt x="1683237" y="506559"/>
                </a:lnTo>
                <a:lnTo>
                  <a:pt x="1684380" y="510327"/>
                </a:lnTo>
                <a:lnTo>
                  <a:pt x="1688725" y="517361"/>
                </a:lnTo>
                <a:lnTo>
                  <a:pt x="1688268" y="519371"/>
                </a:lnTo>
                <a:lnTo>
                  <a:pt x="1684609" y="523390"/>
                </a:lnTo>
                <a:lnTo>
                  <a:pt x="1681864" y="524395"/>
                </a:lnTo>
                <a:lnTo>
                  <a:pt x="1678891" y="524395"/>
                </a:lnTo>
                <a:lnTo>
                  <a:pt x="1677519" y="522134"/>
                </a:lnTo>
                <a:lnTo>
                  <a:pt x="1673860" y="523139"/>
                </a:lnTo>
                <a:lnTo>
                  <a:pt x="1669743" y="525651"/>
                </a:lnTo>
                <a:lnTo>
                  <a:pt x="1663340" y="532434"/>
                </a:lnTo>
                <a:lnTo>
                  <a:pt x="1661053" y="535700"/>
                </a:lnTo>
                <a:lnTo>
                  <a:pt x="1660824" y="539720"/>
                </a:lnTo>
                <a:lnTo>
                  <a:pt x="1660824" y="549015"/>
                </a:lnTo>
                <a:lnTo>
                  <a:pt x="1661281" y="552281"/>
                </a:lnTo>
                <a:lnTo>
                  <a:pt x="1662196" y="554039"/>
                </a:lnTo>
                <a:lnTo>
                  <a:pt x="1662425" y="555546"/>
                </a:lnTo>
                <a:lnTo>
                  <a:pt x="1658537" y="554039"/>
                </a:lnTo>
                <a:lnTo>
                  <a:pt x="1653048" y="556300"/>
                </a:lnTo>
                <a:lnTo>
                  <a:pt x="1649389" y="559064"/>
                </a:lnTo>
                <a:lnTo>
                  <a:pt x="1647331" y="561827"/>
                </a:lnTo>
                <a:lnTo>
                  <a:pt x="1646187" y="560571"/>
                </a:lnTo>
                <a:lnTo>
                  <a:pt x="1644815" y="560320"/>
                </a:lnTo>
                <a:lnTo>
                  <a:pt x="1643671" y="562329"/>
                </a:lnTo>
                <a:lnTo>
                  <a:pt x="1644815" y="563334"/>
                </a:lnTo>
                <a:lnTo>
                  <a:pt x="1643900" y="567354"/>
                </a:lnTo>
                <a:lnTo>
                  <a:pt x="1642985" y="568861"/>
                </a:lnTo>
                <a:lnTo>
                  <a:pt x="1643214" y="573383"/>
                </a:lnTo>
                <a:lnTo>
                  <a:pt x="1642985" y="576649"/>
                </a:lnTo>
                <a:lnTo>
                  <a:pt x="1640241" y="584186"/>
                </a:lnTo>
                <a:lnTo>
                  <a:pt x="1635209" y="590717"/>
                </a:lnTo>
                <a:lnTo>
                  <a:pt x="1632694" y="592978"/>
                </a:lnTo>
                <a:lnTo>
                  <a:pt x="1630864" y="596244"/>
                </a:lnTo>
                <a:lnTo>
                  <a:pt x="1628348" y="599761"/>
                </a:lnTo>
                <a:lnTo>
                  <a:pt x="1625604" y="602273"/>
                </a:lnTo>
                <a:lnTo>
                  <a:pt x="1622402" y="605790"/>
                </a:lnTo>
                <a:lnTo>
                  <a:pt x="1621945" y="602525"/>
                </a:lnTo>
                <a:lnTo>
                  <a:pt x="1619658" y="596495"/>
                </a:lnTo>
                <a:lnTo>
                  <a:pt x="1619429" y="591471"/>
                </a:lnTo>
                <a:lnTo>
                  <a:pt x="1619429" y="580166"/>
                </a:lnTo>
                <a:lnTo>
                  <a:pt x="1618057" y="574388"/>
                </a:lnTo>
                <a:lnTo>
                  <a:pt x="1615999" y="569112"/>
                </a:lnTo>
                <a:lnTo>
                  <a:pt x="1614855" y="563334"/>
                </a:lnTo>
                <a:lnTo>
                  <a:pt x="1614169" y="557807"/>
                </a:lnTo>
                <a:lnTo>
                  <a:pt x="1613712" y="551025"/>
                </a:lnTo>
                <a:lnTo>
                  <a:pt x="1612568" y="545749"/>
                </a:lnTo>
                <a:lnTo>
                  <a:pt x="1610967" y="536705"/>
                </a:lnTo>
                <a:lnTo>
                  <a:pt x="1610510" y="535700"/>
                </a:lnTo>
                <a:lnTo>
                  <a:pt x="1610052" y="534695"/>
                </a:lnTo>
                <a:lnTo>
                  <a:pt x="1609138" y="524395"/>
                </a:lnTo>
                <a:lnTo>
                  <a:pt x="1608223" y="520627"/>
                </a:lnTo>
                <a:lnTo>
                  <a:pt x="1607994" y="513342"/>
                </a:lnTo>
                <a:lnTo>
                  <a:pt x="1607308" y="507815"/>
                </a:lnTo>
                <a:lnTo>
                  <a:pt x="1607079" y="501785"/>
                </a:lnTo>
                <a:lnTo>
                  <a:pt x="1607308" y="489476"/>
                </a:lnTo>
                <a:lnTo>
                  <a:pt x="1610052" y="476915"/>
                </a:lnTo>
                <a:lnTo>
                  <a:pt x="1611196" y="471137"/>
                </a:lnTo>
                <a:lnTo>
                  <a:pt x="1612568" y="467871"/>
                </a:lnTo>
                <a:lnTo>
                  <a:pt x="1615770" y="466112"/>
                </a:lnTo>
                <a:lnTo>
                  <a:pt x="1618514" y="463098"/>
                </a:lnTo>
                <a:lnTo>
                  <a:pt x="1622173" y="460585"/>
                </a:lnTo>
                <a:lnTo>
                  <a:pt x="1625147" y="450537"/>
                </a:lnTo>
                <a:lnTo>
                  <a:pt x="1624461" y="445763"/>
                </a:lnTo>
                <a:lnTo>
                  <a:pt x="1623317" y="442749"/>
                </a:lnTo>
                <a:lnTo>
                  <a:pt x="1625604" y="442246"/>
                </a:lnTo>
                <a:lnTo>
                  <a:pt x="1630178" y="443502"/>
                </a:lnTo>
                <a:lnTo>
                  <a:pt x="1632236" y="440739"/>
                </a:lnTo>
                <a:lnTo>
                  <a:pt x="1633837" y="438227"/>
                </a:lnTo>
                <a:lnTo>
                  <a:pt x="1637954" y="438227"/>
                </a:lnTo>
                <a:lnTo>
                  <a:pt x="1642528" y="435966"/>
                </a:lnTo>
                <a:lnTo>
                  <a:pt x="1645501" y="431193"/>
                </a:lnTo>
                <a:lnTo>
                  <a:pt x="1648931" y="427173"/>
                </a:lnTo>
                <a:lnTo>
                  <a:pt x="1652362" y="424158"/>
                </a:lnTo>
                <a:lnTo>
                  <a:pt x="1654878" y="419888"/>
                </a:lnTo>
                <a:lnTo>
                  <a:pt x="1659223" y="413858"/>
                </a:lnTo>
                <a:lnTo>
                  <a:pt x="1659909" y="409336"/>
                </a:lnTo>
                <a:lnTo>
                  <a:pt x="1664026" y="402805"/>
                </a:lnTo>
                <a:lnTo>
                  <a:pt x="1666313" y="401549"/>
                </a:lnTo>
                <a:lnTo>
                  <a:pt x="1667914" y="397027"/>
                </a:lnTo>
                <a:lnTo>
                  <a:pt x="1673631" y="393510"/>
                </a:lnTo>
                <a:lnTo>
                  <a:pt x="1679349" y="385219"/>
                </a:lnTo>
                <a:lnTo>
                  <a:pt x="1682322" y="381200"/>
                </a:lnTo>
                <a:lnTo>
                  <a:pt x="1684837" y="378688"/>
                </a:lnTo>
                <a:lnTo>
                  <a:pt x="1685981" y="375673"/>
                </a:lnTo>
                <a:lnTo>
                  <a:pt x="1685981" y="372658"/>
                </a:lnTo>
                <a:lnTo>
                  <a:pt x="1686896" y="371402"/>
                </a:lnTo>
                <a:lnTo>
                  <a:pt x="1692842" y="368639"/>
                </a:lnTo>
                <a:lnTo>
                  <a:pt x="1695815" y="368388"/>
                </a:lnTo>
                <a:lnTo>
                  <a:pt x="1698559" y="363866"/>
                </a:lnTo>
                <a:lnTo>
                  <a:pt x="1701533" y="362610"/>
                </a:lnTo>
                <a:lnTo>
                  <a:pt x="1704048" y="363363"/>
                </a:lnTo>
                <a:lnTo>
                  <a:pt x="1706564" y="361856"/>
                </a:lnTo>
                <a:lnTo>
                  <a:pt x="1708851" y="359595"/>
                </a:lnTo>
                <a:lnTo>
                  <a:pt x="1708851" y="357836"/>
                </a:lnTo>
                <a:lnTo>
                  <a:pt x="1706793" y="356329"/>
                </a:lnTo>
                <a:lnTo>
                  <a:pt x="1707021" y="353566"/>
                </a:lnTo>
                <a:lnTo>
                  <a:pt x="1707250" y="351807"/>
                </a:lnTo>
                <a:lnTo>
                  <a:pt x="1708851" y="351053"/>
                </a:lnTo>
                <a:lnTo>
                  <a:pt x="1710452" y="348541"/>
                </a:lnTo>
                <a:lnTo>
                  <a:pt x="1710681" y="345527"/>
                </a:lnTo>
                <a:lnTo>
                  <a:pt x="1710223" y="343768"/>
                </a:lnTo>
                <a:lnTo>
                  <a:pt x="1709995" y="341005"/>
                </a:lnTo>
                <a:lnTo>
                  <a:pt x="1710223" y="339246"/>
                </a:lnTo>
                <a:lnTo>
                  <a:pt x="1712739" y="336483"/>
                </a:lnTo>
                <a:lnTo>
                  <a:pt x="1712739" y="329951"/>
                </a:lnTo>
                <a:lnTo>
                  <a:pt x="1712968" y="326685"/>
                </a:lnTo>
                <a:lnTo>
                  <a:pt x="1713882" y="324675"/>
                </a:lnTo>
                <a:lnTo>
                  <a:pt x="1714340" y="320656"/>
                </a:lnTo>
                <a:lnTo>
                  <a:pt x="1716627" y="317892"/>
                </a:lnTo>
                <a:lnTo>
                  <a:pt x="1720743" y="314375"/>
                </a:lnTo>
                <a:lnTo>
                  <a:pt x="1723259" y="315129"/>
                </a:lnTo>
                <a:lnTo>
                  <a:pt x="1724860" y="311863"/>
                </a:lnTo>
                <a:lnTo>
                  <a:pt x="1721201" y="308095"/>
                </a:lnTo>
                <a:lnTo>
                  <a:pt x="1717770" y="307090"/>
                </a:lnTo>
                <a:lnTo>
                  <a:pt x="1707708" y="311109"/>
                </a:lnTo>
                <a:lnTo>
                  <a:pt x="1704277" y="314626"/>
                </a:lnTo>
                <a:lnTo>
                  <a:pt x="1703362" y="317139"/>
                </a:lnTo>
                <a:lnTo>
                  <a:pt x="1703362" y="319148"/>
                </a:lnTo>
                <a:lnTo>
                  <a:pt x="1701075" y="323419"/>
                </a:lnTo>
                <a:lnTo>
                  <a:pt x="1701075" y="325680"/>
                </a:lnTo>
                <a:lnTo>
                  <a:pt x="1700847" y="329448"/>
                </a:lnTo>
                <a:lnTo>
                  <a:pt x="1700160" y="332966"/>
                </a:lnTo>
                <a:lnTo>
                  <a:pt x="1700847" y="335478"/>
                </a:lnTo>
                <a:lnTo>
                  <a:pt x="1703134" y="336231"/>
                </a:lnTo>
                <a:lnTo>
                  <a:pt x="1701075" y="340753"/>
                </a:lnTo>
                <a:lnTo>
                  <a:pt x="1699474" y="341005"/>
                </a:lnTo>
                <a:lnTo>
                  <a:pt x="1699017" y="338995"/>
                </a:lnTo>
                <a:lnTo>
                  <a:pt x="1699246" y="336734"/>
                </a:lnTo>
                <a:lnTo>
                  <a:pt x="1697416" y="335478"/>
                </a:lnTo>
                <a:lnTo>
                  <a:pt x="1696959" y="337739"/>
                </a:lnTo>
                <a:lnTo>
                  <a:pt x="1695586" y="338744"/>
                </a:lnTo>
                <a:lnTo>
                  <a:pt x="1692156" y="338995"/>
                </a:lnTo>
                <a:lnTo>
                  <a:pt x="1687353" y="345024"/>
                </a:lnTo>
                <a:lnTo>
                  <a:pt x="1684837" y="347285"/>
                </a:lnTo>
                <a:lnTo>
                  <a:pt x="1682093" y="351053"/>
                </a:lnTo>
                <a:lnTo>
                  <a:pt x="1679806" y="352561"/>
                </a:lnTo>
                <a:lnTo>
                  <a:pt x="1671573" y="364368"/>
                </a:lnTo>
                <a:lnTo>
                  <a:pt x="1669515" y="364368"/>
                </a:lnTo>
                <a:lnTo>
                  <a:pt x="1666313" y="367383"/>
                </a:lnTo>
                <a:lnTo>
                  <a:pt x="1664712" y="368388"/>
                </a:lnTo>
                <a:lnTo>
                  <a:pt x="1664483" y="365875"/>
                </a:lnTo>
                <a:lnTo>
                  <a:pt x="1665169" y="361856"/>
                </a:lnTo>
                <a:lnTo>
                  <a:pt x="1667685" y="355575"/>
                </a:lnTo>
                <a:lnTo>
                  <a:pt x="1664941" y="356329"/>
                </a:lnTo>
                <a:lnTo>
                  <a:pt x="1661510" y="358088"/>
                </a:lnTo>
                <a:lnTo>
                  <a:pt x="1660366" y="357083"/>
                </a:lnTo>
                <a:lnTo>
                  <a:pt x="1661053" y="355324"/>
                </a:lnTo>
                <a:lnTo>
                  <a:pt x="1662196" y="354319"/>
                </a:lnTo>
                <a:lnTo>
                  <a:pt x="1662425" y="352309"/>
                </a:lnTo>
                <a:lnTo>
                  <a:pt x="1661053" y="350300"/>
                </a:lnTo>
                <a:lnTo>
                  <a:pt x="1661053" y="347034"/>
                </a:lnTo>
                <a:lnTo>
                  <a:pt x="1662425" y="344773"/>
                </a:lnTo>
                <a:lnTo>
                  <a:pt x="1663340" y="342261"/>
                </a:lnTo>
                <a:lnTo>
                  <a:pt x="1665169" y="340251"/>
                </a:lnTo>
                <a:lnTo>
                  <a:pt x="1667228" y="328444"/>
                </a:lnTo>
                <a:lnTo>
                  <a:pt x="1662654" y="333468"/>
                </a:lnTo>
                <a:lnTo>
                  <a:pt x="1660366" y="336231"/>
                </a:lnTo>
                <a:lnTo>
                  <a:pt x="1656707" y="336483"/>
                </a:lnTo>
                <a:lnTo>
                  <a:pt x="1656021" y="333719"/>
                </a:lnTo>
                <a:lnTo>
                  <a:pt x="1654649" y="331961"/>
                </a:lnTo>
                <a:lnTo>
                  <a:pt x="1651447" y="329700"/>
                </a:lnTo>
                <a:lnTo>
                  <a:pt x="1650075" y="329448"/>
                </a:lnTo>
                <a:lnTo>
                  <a:pt x="1649160" y="330956"/>
                </a:lnTo>
                <a:lnTo>
                  <a:pt x="1647788" y="332212"/>
                </a:lnTo>
                <a:lnTo>
                  <a:pt x="1638640" y="334222"/>
                </a:lnTo>
                <a:lnTo>
                  <a:pt x="1632236" y="333719"/>
                </a:lnTo>
                <a:lnTo>
                  <a:pt x="1630178" y="335478"/>
                </a:lnTo>
                <a:lnTo>
                  <a:pt x="1627891" y="336483"/>
                </a:lnTo>
                <a:lnTo>
                  <a:pt x="1623546" y="341507"/>
                </a:lnTo>
                <a:lnTo>
                  <a:pt x="1621030" y="343266"/>
                </a:lnTo>
                <a:lnTo>
                  <a:pt x="1619886" y="349797"/>
                </a:lnTo>
                <a:lnTo>
                  <a:pt x="1617828" y="351807"/>
                </a:lnTo>
                <a:lnTo>
                  <a:pt x="1612568" y="358339"/>
                </a:lnTo>
                <a:lnTo>
                  <a:pt x="1611653" y="360851"/>
                </a:lnTo>
                <a:lnTo>
                  <a:pt x="1611653" y="363112"/>
                </a:lnTo>
                <a:lnTo>
                  <a:pt x="1603420" y="371402"/>
                </a:lnTo>
                <a:lnTo>
                  <a:pt x="1600676" y="372910"/>
                </a:lnTo>
                <a:lnTo>
                  <a:pt x="1597703" y="375924"/>
                </a:lnTo>
                <a:lnTo>
                  <a:pt x="1597016" y="378436"/>
                </a:lnTo>
                <a:lnTo>
                  <a:pt x="1595187" y="381451"/>
                </a:lnTo>
                <a:lnTo>
                  <a:pt x="1592214" y="388988"/>
                </a:lnTo>
                <a:lnTo>
                  <a:pt x="1591528" y="388988"/>
                </a:lnTo>
                <a:lnTo>
                  <a:pt x="1590155" y="387983"/>
                </a:lnTo>
                <a:lnTo>
                  <a:pt x="1589469" y="388988"/>
                </a:lnTo>
                <a:lnTo>
                  <a:pt x="1591299" y="394766"/>
                </a:lnTo>
                <a:lnTo>
                  <a:pt x="1589927" y="396775"/>
                </a:lnTo>
                <a:lnTo>
                  <a:pt x="1589698" y="398534"/>
                </a:lnTo>
                <a:lnTo>
                  <a:pt x="1594501" y="397529"/>
                </a:lnTo>
                <a:lnTo>
                  <a:pt x="1599303" y="399790"/>
                </a:lnTo>
                <a:lnTo>
                  <a:pt x="1600904" y="402553"/>
                </a:lnTo>
                <a:lnTo>
                  <a:pt x="1601362" y="405066"/>
                </a:lnTo>
                <a:lnTo>
                  <a:pt x="1601133" y="406824"/>
                </a:lnTo>
                <a:lnTo>
                  <a:pt x="1598846" y="406824"/>
                </a:lnTo>
                <a:lnTo>
                  <a:pt x="1598160" y="408332"/>
                </a:lnTo>
                <a:lnTo>
                  <a:pt x="1596559" y="407075"/>
                </a:lnTo>
                <a:lnTo>
                  <a:pt x="1593357" y="406824"/>
                </a:lnTo>
                <a:lnTo>
                  <a:pt x="1592442" y="409085"/>
                </a:lnTo>
                <a:lnTo>
                  <a:pt x="1589698" y="409839"/>
                </a:lnTo>
                <a:lnTo>
                  <a:pt x="1587640" y="409839"/>
                </a:lnTo>
                <a:lnTo>
                  <a:pt x="1586039" y="407075"/>
                </a:lnTo>
                <a:lnTo>
                  <a:pt x="1582380" y="405819"/>
                </a:lnTo>
                <a:lnTo>
                  <a:pt x="1579635" y="407578"/>
                </a:lnTo>
                <a:lnTo>
                  <a:pt x="1579178" y="409336"/>
                </a:lnTo>
                <a:lnTo>
                  <a:pt x="1576205" y="409839"/>
                </a:lnTo>
                <a:lnTo>
                  <a:pt x="1574832" y="412351"/>
                </a:lnTo>
                <a:lnTo>
                  <a:pt x="1573003" y="413858"/>
                </a:lnTo>
                <a:lnTo>
                  <a:pt x="1570258" y="412602"/>
                </a:lnTo>
                <a:lnTo>
                  <a:pt x="1568658" y="410844"/>
                </a:lnTo>
                <a:lnTo>
                  <a:pt x="1566371" y="412100"/>
                </a:lnTo>
                <a:lnTo>
                  <a:pt x="1564998" y="414612"/>
                </a:lnTo>
                <a:lnTo>
                  <a:pt x="1561797" y="415366"/>
                </a:lnTo>
                <a:lnTo>
                  <a:pt x="1558823" y="415868"/>
                </a:lnTo>
                <a:lnTo>
                  <a:pt x="1555164" y="415366"/>
                </a:lnTo>
                <a:lnTo>
                  <a:pt x="1551734" y="410593"/>
                </a:lnTo>
                <a:lnTo>
                  <a:pt x="1551505" y="409085"/>
                </a:lnTo>
                <a:lnTo>
                  <a:pt x="1554021" y="407829"/>
                </a:lnTo>
                <a:lnTo>
                  <a:pt x="1559052" y="407829"/>
                </a:lnTo>
                <a:lnTo>
                  <a:pt x="1562711" y="407578"/>
                </a:lnTo>
                <a:lnTo>
                  <a:pt x="1565456" y="406322"/>
                </a:lnTo>
                <a:lnTo>
                  <a:pt x="1564541" y="404312"/>
                </a:lnTo>
                <a:lnTo>
                  <a:pt x="1560196" y="403558"/>
                </a:lnTo>
                <a:lnTo>
                  <a:pt x="1559052" y="401046"/>
                </a:lnTo>
                <a:lnTo>
                  <a:pt x="1556994" y="398283"/>
                </a:lnTo>
                <a:lnTo>
                  <a:pt x="1554707" y="396775"/>
                </a:lnTo>
                <a:lnTo>
                  <a:pt x="1551734" y="395771"/>
                </a:lnTo>
                <a:lnTo>
                  <a:pt x="1549447" y="396273"/>
                </a:lnTo>
                <a:lnTo>
                  <a:pt x="1548303" y="399539"/>
                </a:lnTo>
                <a:lnTo>
                  <a:pt x="1546474" y="398785"/>
                </a:lnTo>
                <a:lnTo>
                  <a:pt x="1546016" y="397529"/>
                </a:lnTo>
                <a:lnTo>
                  <a:pt x="1543043" y="395519"/>
                </a:lnTo>
                <a:lnTo>
                  <a:pt x="1540756" y="395519"/>
                </a:lnTo>
                <a:lnTo>
                  <a:pt x="1533438" y="392253"/>
                </a:lnTo>
                <a:lnTo>
                  <a:pt x="1530465" y="391751"/>
                </a:lnTo>
                <a:lnTo>
                  <a:pt x="1527491" y="392002"/>
                </a:lnTo>
                <a:lnTo>
                  <a:pt x="1524976" y="393761"/>
                </a:lnTo>
                <a:lnTo>
                  <a:pt x="1524747" y="395519"/>
                </a:lnTo>
                <a:lnTo>
                  <a:pt x="1525891" y="397278"/>
                </a:lnTo>
                <a:lnTo>
                  <a:pt x="1526119" y="398785"/>
                </a:lnTo>
                <a:lnTo>
                  <a:pt x="1523146" y="398785"/>
                </a:lnTo>
                <a:lnTo>
                  <a:pt x="1521088" y="400041"/>
                </a:lnTo>
                <a:lnTo>
                  <a:pt x="1522231" y="402302"/>
                </a:lnTo>
                <a:lnTo>
                  <a:pt x="1523146" y="402302"/>
                </a:lnTo>
                <a:lnTo>
                  <a:pt x="1523146" y="404563"/>
                </a:lnTo>
                <a:lnTo>
                  <a:pt x="1519944" y="405568"/>
                </a:lnTo>
                <a:lnTo>
                  <a:pt x="1518801" y="405317"/>
                </a:lnTo>
                <a:lnTo>
                  <a:pt x="1518115" y="403558"/>
                </a:lnTo>
                <a:lnTo>
                  <a:pt x="1516285" y="401297"/>
                </a:lnTo>
                <a:lnTo>
                  <a:pt x="1511711" y="401046"/>
                </a:lnTo>
                <a:lnTo>
                  <a:pt x="1509882" y="402302"/>
                </a:lnTo>
                <a:lnTo>
                  <a:pt x="1509882" y="404312"/>
                </a:lnTo>
                <a:lnTo>
                  <a:pt x="1505994" y="405066"/>
                </a:lnTo>
                <a:lnTo>
                  <a:pt x="1492729" y="399036"/>
                </a:lnTo>
                <a:lnTo>
                  <a:pt x="1491585" y="400041"/>
                </a:lnTo>
                <a:lnTo>
                  <a:pt x="1491357" y="405317"/>
                </a:lnTo>
                <a:lnTo>
                  <a:pt x="1490671" y="406573"/>
                </a:lnTo>
                <a:lnTo>
                  <a:pt x="1488155" y="407075"/>
                </a:lnTo>
                <a:lnTo>
                  <a:pt x="1486554" y="406824"/>
                </a:lnTo>
                <a:lnTo>
                  <a:pt x="1485411" y="404563"/>
                </a:lnTo>
                <a:lnTo>
                  <a:pt x="1485411" y="401549"/>
                </a:lnTo>
                <a:lnTo>
                  <a:pt x="1483810" y="401549"/>
                </a:lnTo>
                <a:lnTo>
                  <a:pt x="1480837" y="400544"/>
                </a:lnTo>
                <a:lnTo>
                  <a:pt x="1478321" y="401046"/>
                </a:lnTo>
                <a:lnTo>
                  <a:pt x="1476491" y="400293"/>
                </a:lnTo>
                <a:lnTo>
                  <a:pt x="1471917" y="401046"/>
                </a:lnTo>
                <a:lnTo>
                  <a:pt x="1463684" y="401046"/>
                </a:lnTo>
                <a:lnTo>
                  <a:pt x="1451105" y="402302"/>
                </a:lnTo>
                <a:lnTo>
                  <a:pt x="1444473" y="405819"/>
                </a:lnTo>
                <a:lnTo>
                  <a:pt x="1440357" y="409336"/>
                </a:lnTo>
                <a:lnTo>
                  <a:pt x="1436240" y="413356"/>
                </a:lnTo>
                <a:lnTo>
                  <a:pt x="1433953" y="417878"/>
                </a:lnTo>
                <a:lnTo>
                  <a:pt x="1431209" y="422149"/>
                </a:lnTo>
                <a:lnTo>
                  <a:pt x="1422289" y="430188"/>
                </a:lnTo>
                <a:lnTo>
                  <a:pt x="1418859" y="435212"/>
                </a:lnTo>
                <a:lnTo>
                  <a:pt x="1418173" y="438980"/>
                </a:lnTo>
                <a:lnTo>
                  <a:pt x="1416343" y="443251"/>
                </a:lnTo>
                <a:lnTo>
                  <a:pt x="1413827" y="444758"/>
                </a:lnTo>
                <a:lnTo>
                  <a:pt x="1410854" y="447522"/>
                </a:lnTo>
                <a:lnTo>
                  <a:pt x="1410168" y="447271"/>
                </a:lnTo>
                <a:lnTo>
                  <a:pt x="1408338" y="451290"/>
                </a:lnTo>
                <a:lnTo>
                  <a:pt x="1404222" y="456315"/>
                </a:lnTo>
                <a:lnTo>
                  <a:pt x="1401935" y="455812"/>
                </a:lnTo>
                <a:lnTo>
                  <a:pt x="1398276" y="461841"/>
                </a:lnTo>
                <a:lnTo>
                  <a:pt x="1394845" y="465107"/>
                </a:lnTo>
                <a:lnTo>
                  <a:pt x="1393473" y="468624"/>
                </a:lnTo>
                <a:lnTo>
                  <a:pt x="1392101" y="468122"/>
                </a:lnTo>
                <a:lnTo>
                  <a:pt x="1391186" y="470132"/>
                </a:lnTo>
                <a:lnTo>
                  <a:pt x="1389585" y="472644"/>
                </a:lnTo>
                <a:lnTo>
                  <a:pt x="1388213" y="474151"/>
                </a:lnTo>
                <a:lnTo>
                  <a:pt x="1387984" y="476161"/>
                </a:lnTo>
                <a:lnTo>
                  <a:pt x="1387069" y="478422"/>
                </a:lnTo>
                <a:lnTo>
                  <a:pt x="1385011" y="479929"/>
                </a:lnTo>
                <a:lnTo>
                  <a:pt x="1382953" y="484702"/>
                </a:lnTo>
                <a:lnTo>
                  <a:pt x="1371975" y="496007"/>
                </a:lnTo>
                <a:lnTo>
                  <a:pt x="1369688" y="497766"/>
                </a:lnTo>
                <a:lnTo>
                  <a:pt x="1368316" y="498268"/>
                </a:lnTo>
                <a:lnTo>
                  <a:pt x="1366944" y="499776"/>
                </a:lnTo>
                <a:lnTo>
                  <a:pt x="1364885" y="503795"/>
                </a:lnTo>
                <a:lnTo>
                  <a:pt x="1360769" y="507312"/>
                </a:lnTo>
                <a:lnTo>
                  <a:pt x="1358939" y="508317"/>
                </a:lnTo>
                <a:lnTo>
                  <a:pt x="1352764" y="513844"/>
                </a:lnTo>
                <a:lnTo>
                  <a:pt x="1351621" y="517361"/>
                </a:lnTo>
                <a:lnTo>
                  <a:pt x="1351621" y="518868"/>
                </a:lnTo>
                <a:lnTo>
                  <a:pt x="1355966" y="521129"/>
                </a:lnTo>
                <a:lnTo>
                  <a:pt x="1358253" y="523139"/>
                </a:lnTo>
                <a:lnTo>
                  <a:pt x="1363513" y="522888"/>
                </a:lnTo>
                <a:lnTo>
                  <a:pt x="1368773" y="521381"/>
                </a:lnTo>
                <a:lnTo>
                  <a:pt x="1371060" y="521883"/>
                </a:lnTo>
                <a:lnTo>
                  <a:pt x="1371518" y="524144"/>
                </a:lnTo>
                <a:lnTo>
                  <a:pt x="1371289" y="527410"/>
                </a:lnTo>
                <a:lnTo>
                  <a:pt x="1371518" y="528415"/>
                </a:lnTo>
                <a:lnTo>
                  <a:pt x="1371289" y="530927"/>
                </a:lnTo>
                <a:lnTo>
                  <a:pt x="1371060" y="533690"/>
                </a:lnTo>
                <a:lnTo>
                  <a:pt x="1370603" y="536454"/>
                </a:lnTo>
                <a:lnTo>
                  <a:pt x="1370832" y="540976"/>
                </a:lnTo>
                <a:lnTo>
                  <a:pt x="1371289" y="541729"/>
                </a:lnTo>
                <a:lnTo>
                  <a:pt x="1372432" y="539720"/>
                </a:lnTo>
                <a:lnTo>
                  <a:pt x="1374491" y="539720"/>
                </a:lnTo>
                <a:lnTo>
                  <a:pt x="1376320" y="537459"/>
                </a:lnTo>
                <a:lnTo>
                  <a:pt x="1377006" y="535449"/>
                </a:lnTo>
                <a:lnTo>
                  <a:pt x="1375634" y="533439"/>
                </a:lnTo>
                <a:lnTo>
                  <a:pt x="1376320" y="531178"/>
                </a:lnTo>
                <a:lnTo>
                  <a:pt x="1378607" y="529671"/>
                </a:lnTo>
                <a:lnTo>
                  <a:pt x="1382267" y="529420"/>
                </a:lnTo>
                <a:lnTo>
                  <a:pt x="1382038" y="530676"/>
                </a:lnTo>
                <a:lnTo>
                  <a:pt x="1379980" y="532937"/>
                </a:lnTo>
                <a:lnTo>
                  <a:pt x="1378607" y="533690"/>
                </a:lnTo>
                <a:lnTo>
                  <a:pt x="1379751" y="536203"/>
                </a:lnTo>
                <a:lnTo>
                  <a:pt x="1382038" y="537459"/>
                </a:lnTo>
                <a:lnTo>
                  <a:pt x="1382495" y="539217"/>
                </a:lnTo>
                <a:lnTo>
                  <a:pt x="1380894" y="541981"/>
                </a:lnTo>
                <a:lnTo>
                  <a:pt x="1379522" y="543739"/>
                </a:lnTo>
                <a:lnTo>
                  <a:pt x="1377464" y="544744"/>
                </a:lnTo>
                <a:lnTo>
                  <a:pt x="1377464" y="546000"/>
                </a:lnTo>
                <a:lnTo>
                  <a:pt x="1380894" y="546251"/>
                </a:lnTo>
                <a:lnTo>
                  <a:pt x="1385468" y="544995"/>
                </a:lnTo>
                <a:lnTo>
                  <a:pt x="1388441" y="543237"/>
                </a:lnTo>
                <a:lnTo>
                  <a:pt x="1392787" y="537710"/>
                </a:lnTo>
                <a:lnTo>
                  <a:pt x="1393930" y="540222"/>
                </a:lnTo>
                <a:lnTo>
                  <a:pt x="1391872" y="543739"/>
                </a:lnTo>
                <a:lnTo>
                  <a:pt x="1390957" y="547507"/>
                </a:lnTo>
                <a:lnTo>
                  <a:pt x="1393473" y="546000"/>
                </a:lnTo>
                <a:lnTo>
                  <a:pt x="1395303" y="540725"/>
                </a:lnTo>
                <a:lnTo>
                  <a:pt x="1395760" y="536705"/>
                </a:lnTo>
                <a:lnTo>
                  <a:pt x="1396446" y="534695"/>
                </a:lnTo>
                <a:lnTo>
                  <a:pt x="1395760" y="534193"/>
                </a:lnTo>
                <a:lnTo>
                  <a:pt x="1395760" y="529420"/>
                </a:lnTo>
                <a:lnTo>
                  <a:pt x="1400563" y="531429"/>
                </a:lnTo>
                <a:lnTo>
                  <a:pt x="1403078" y="531429"/>
                </a:lnTo>
                <a:lnTo>
                  <a:pt x="1406509" y="529922"/>
                </a:lnTo>
                <a:lnTo>
                  <a:pt x="1408338" y="529922"/>
                </a:lnTo>
                <a:lnTo>
                  <a:pt x="1409025" y="529922"/>
                </a:lnTo>
                <a:lnTo>
                  <a:pt x="1409025" y="531178"/>
                </a:lnTo>
                <a:lnTo>
                  <a:pt x="1409482" y="532434"/>
                </a:lnTo>
                <a:lnTo>
                  <a:pt x="1411769" y="533439"/>
                </a:lnTo>
                <a:lnTo>
                  <a:pt x="1413827" y="535198"/>
                </a:lnTo>
                <a:lnTo>
                  <a:pt x="1415428" y="536956"/>
                </a:lnTo>
                <a:lnTo>
                  <a:pt x="1415428" y="540473"/>
                </a:lnTo>
                <a:lnTo>
                  <a:pt x="1416114" y="541729"/>
                </a:lnTo>
                <a:lnTo>
                  <a:pt x="1418630" y="543739"/>
                </a:lnTo>
                <a:lnTo>
                  <a:pt x="1421374" y="547005"/>
                </a:lnTo>
                <a:lnTo>
                  <a:pt x="1427321" y="551527"/>
                </a:lnTo>
                <a:lnTo>
                  <a:pt x="1428921" y="552281"/>
                </a:lnTo>
                <a:lnTo>
                  <a:pt x="1429150" y="555044"/>
                </a:lnTo>
                <a:lnTo>
                  <a:pt x="1427321" y="557807"/>
                </a:lnTo>
                <a:lnTo>
                  <a:pt x="1426406" y="558561"/>
                </a:lnTo>
                <a:lnTo>
                  <a:pt x="1422289" y="555546"/>
                </a:lnTo>
                <a:lnTo>
                  <a:pt x="1420002" y="555798"/>
                </a:lnTo>
                <a:lnTo>
                  <a:pt x="1417944" y="555546"/>
                </a:lnTo>
                <a:lnTo>
                  <a:pt x="1415199" y="553034"/>
                </a:lnTo>
                <a:lnTo>
                  <a:pt x="1411998" y="553034"/>
                </a:lnTo>
                <a:lnTo>
                  <a:pt x="1410625" y="554542"/>
                </a:lnTo>
                <a:lnTo>
                  <a:pt x="1412455" y="554290"/>
                </a:lnTo>
                <a:lnTo>
                  <a:pt x="1415657" y="555546"/>
                </a:lnTo>
                <a:lnTo>
                  <a:pt x="1418630" y="557807"/>
                </a:lnTo>
                <a:lnTo>
                  <a:pt x="1421146" y="557305"/>
                </a:lnTo>
                <a:lnTo>
                  <a:pt x="1423661" y="559817"/>
                </a:lnTo>
                <a:lnTo>
                  <a:pt x="1425948" y="561325"/>
                </a:lnTo>
                <a:lnTo>
                  <a:pt x="1426634" y="564590"/>
                </a:lnTo>
                <a:lnTo>
                  <a:pt x="1427321" y="567856"/>
                </a:lnTo>
                <a:lnTo>
                  <a:pt x="1425491" y="572629"/>
                </a:lnTo>
                <a:lnTo>
                  <a:pt x="1430065" y="577905"/>
                </a:lnTo>
                <a:lnTo>
                  <a:pt x="1428921" y="580920"/>
                </a:lnTo>
                <a:lnTo>
                  <a:pt x="1428693" y="583432"/>
                </a:lnTo>
                <a:lnTo>
                  <a:pt x="1427321" y="585442"/>
                </a:lnTo>
                <a:lnTo>
                  <a:pt x="1426177" y="587954"/>
                </a:lnTo>
                <a:lnTo>
                  <a:pt x="1424347" y="589210"/>
                </a:lnTo>
                <a:lnTo>
                  <a:pt x="1421603" y="594234"/>
                </a:lnTo>
                <a:lnTo>
                  <a:pt x="1422289" y="595742"/>
                </a:lnTo>
                <a:lnTo>
                  <a:pt x="1421146" y="596495"/>
                </a:lnTo>
                <a:lnTo>
                  <a:pt x="1421146" y="598254"/>
                </a:lnTo>
                <a:lnTo>
                  <a:pt x="1420002" y="598505"/>
                </a:lnTo>
                <a:lnTo>
                  <a:pt x="1419773" y="603781"/>
                </a:lnTo>
                <a:lnTo>
                  <a:pt x="1419087" y="607047"/>
                </a:lnTo>
                <a:lnTo>
                  <a:pt x="1417715" y="609559"/>
                </a:lnTo>
                <a:lnTo>
                  <a:pt x="1417715" y="614834"/>
                </a:lnTo>
                <a:lnTo>
                  <a:pt x="1419087" y="621869"/>
                </a:lnTo>
                <a:lnTo>
                  <a:pt x="1420002" y="622873"/>
                </a:lnTo>
                <a:lnTo>
                  <a:pt x="1420231" y="624381"/>
                </a:lnTo>
                <a:lnTo>
                  <a:pt x="1418173" y="627144"/>
                </a:lnTo>
                <a:lnTo>
                  <a:pt x="1419087" y="635686"/>
                </a:lnTo>
                <a:lnTo>
                  <a:pt x="1418859" y="638198"/>
                </a:lnTo>
                <a:lnTo>
                  <a:pt x="1416800" y="642971"/>
                </a:lnTo>
                <a:lnTo>
                  <a:pt x="1416343" y="645986"/>
                </a:lnTo>
                <a:lnTo>
                  <a:pt x="1416572" y="648498"/>
                </a:lnTo>
                <a:lnTo>
                  <a:pt x="1416114" y="651513"/>
                </a:lnTo>
                <a:lnTo>
                  <a:pt x="1415199" y="657793"/>
                </a:lnTo>
                <a:lnTo>
                  <a:pt x="1413141" y="659803"/>
                </a:lnTo>
                <a:lnTo>
                  <a:pt x="1411540" y="660808"/>
                </a:lnTo>
                <a:lnTo>
                  <a:pt x="1410854" y="662315"/>
                </a:lnTo>
                <a:lnTo>
                  <a:pt x="1408796" y="665330"/>
                </a:lnTo>
                <a:lnTo>
                  <a:pt x="1404222" y="670856"/>
                </a:lnTo>
                <a:lnTo>
                  <a:pt x="1400334" y="678393"/>
                </a:lnTo>
                <a:lnTo>
                  <a:pt x="1395531" y="684674"/>
                </a:lnTo>
                <a:lnTo>
                  <a:pt x="1393930" y="688191"/>
                </a:lnTo>
                <a:lnTo>
                  <a:pt x="1391186" y="697235"/>
                </a:lnTo>
                <a:lnTo>
                  <a:pt x="1387984" y="704269"/>
                </a:lnTo>
                <a:lnTo>
                  <a:pt x="1387298" y="705274"/>
                </a:lnTo>
                <a:lnTo>
                  <a:pt x="1384782" y="707786"/>
                </a:lnTo>
                <a:lnTo>
                  <a:pt x="1383639" y="711052"/>
                </a:lnTo>
                <a:lnTo>
                  <a:pt x="1372204" y="724618"/>
                </a:lnTo>
                <a:lnTo>
                  <a:pt x="1369688" y="728888"/>
                </a:lnTo>
                <a:lnTo>
                  <a:pt x="1368087" y="730898"/>
                </a:lnTo>
                <a:lnTo>
                  <a:pt x="1364885" y="736676"/>
                </a:lnTo>
                <a:lnTo>
                  <a:pt x="1362370" y="738183"/>
                </a:lnTo>
                <a:lnTo>
                  <a:pt x="1360083" y="740696"/>
                </a:lnTo>
                <a:lnTo>
                  <a:pt x="1358482" y="743459"/>
                </a:lnTo>
                <a:lnTo>
                  <a:pt x="1358253" y="745720"/>
                </a:lnTo>
                <a:lnTo>
                  <a:pt x="1355051" y="750493"/>
                </a:lnTo>
                <a:lnTo>
                  <a:pt x="1352993" y="754010"/>
                </a:lnTo>
                <a:lnTo>
                  <a:pt x="1350020" y="757779"/>
                </a:lnTo>
                <a:lnTo>
                  <a:pt x="1340186" y="765064"/>
                </a:lnTo>
                <a:lnTo>
                  <a:pt x="1336984" y="767827"/>
                </a:lnTo>
                <a:lnTo>
                  <a:pt x="1334468" y="769335"/>
                </a:lnTo>
                <a:lnTo>
                  <a:pt x="1332867" y="769335"/>
                </a:lnTo>
                <a:lnTo>
                  <a:pt x="1327836" y="771345"/>
                </a:lnTo>
                <a:lnTo>
                  <a:pt x="1325091" y="770591"/>
                </a:lnTo>
                <a:lnTo>
                  <a:pt x="1323491" y="769837"/>
                </a:lnTo>
                <a:lnTo>
                  <a:pt x="1322804" y="770088"/>
                </a:lnTo>
                <a:lnTo>
                  <a:pt x="1320517" y="768581"/>
                </a:lnTo>
                <a:lnTo>
                  <a:pt x="1318230" y="767827"/>
                </a:lnTo>
                <a:lnTo>
                  <a:pt x="1316172" y="767827"/>
                </a:lnTo>
                <a:lnTo>
                  <a:pt x="1315715" y="767325"/>
                </a:lnTo>
                <a:lnTo>
                  <a:pt x="1315715" y="764562"/>
                </a:lnTo>
                <a:lnTo>
                  <a:pt x="1315943" y="762552"/>
                </a:lnTo>
                <a:lnTo>
                  <a:pt x="1315943" y="760793"/>
                </a:lnTo>
                <a:lnTo>
                  <a:pt x="1314571" y="761296"/>
                </a:lnTo>
                <a:lnTo>
                  <a:pt x="1311827" y="763557"/>
                </a:lnTo>
                <a:lnTo>
                  <a:pt x="1310912" y="762301"/>
                </a:lnTo>
                <a:lnTo>
                  <a:pt x="1312055" y="759788"/>
                </a:lnTo>
                <a:lnTo>
                  <a:pt x="1310455" y="759537"/>
                </a:lnTo>
                <a:lnTo>
                  <a:pt x="1309997" y="757276"/>
                </a:lnTo>
                <a:lnTo>
                  <a:pt x="1308396" y="763305"/>
                </a:lnTo>
                <a:lnTo>
                  <a:pt x="1305652" y="766571"/>
                </a:lnTo>
                <a:lnTo>
                  <a:pt x="1304737" y="768581"/>
                </a:lnTo>
                <a:lnTo>
                  <a:pt x="1303365" y="770088"/>
                </a:lnTo>
                <a:lnTo>
                  <a:pt x="1301993" y="772601"/>
                </a:lnTo>
                <a:lnTo>
                  <a:pt x="1297419" y="772098"/>
                </a:lnTo>
                <a:lnTo>
                  <a:pt x="1295589" y="772852"/>
                </a:lnTo>
                <a:lnTo>
                  <a:pt x="1296046" y="774108"/>
                </a:lnTo>
                <a:lnTo>
                  <a:pt x="1296504" y="775866"/>
                </a:lnTo>
                <a:lnTo>
                  <a:pt x="1294674" y="776871"/>
                </a:lnTo>
                <a:lnTo>
                  <a:pt x="1293759" y="774862"/>
                </a:lnTo>
                <a:lnTo>
                  <a:pt x="1293759" y="773354"/>
                </a:lnTo>
                <a:lnTo>
                  <a:pt x="1293759" y="768832"/>
                </a:lnTo>
                <a:lnTo>
                  <a:pt x="1298333" y="764562"/>
                </a:lnTo>
                <a:lnTo>
                  <a:pt x="1301993" y="758281"/>
                </a:lnTo>
                <a:lnTo>
                  <a:pt x="1301993" y="743459"/>
                </a:lnTo>
                <a:lnTo>
                  <a:pt x="1300620" y="736676"/>
                </a:lnTo>
                <a:lnTo>
                  <a:pt x="1298791" y="733410"/>
                </a:lnTo>
                <a:lnTo>
                  <a:pt x="1307024" y="724618"/>
                </a:lnTo>
                <a:lnTo>
                  <a:pt x="1309997" y="722859"/>
                </a:lnTo>
                <a:lnTo>
                  <a:pt x="1321661" y="725874"/>
                </a:lnTo>
                <a:lnTo>
                  <a:pt x="1322804" y="726879"/>
                </a:lnTo>
                <a:lnTo>
                  <a:pt x="1325549" y="724366"/>
                </a:lnTo>
                <a:lnTo>
                  <a:pt x="1326692" y="719342"/>
                </a:lnTo>
                <a:lnTo>
                  <a:pt x="1329665" y="714820"/>
                </a:lnTo>
                <a:lnTo>
                  <a:pt x="1334011" y="705274"/>
                </a:lnTo>
                <a:lnTo>
                  <a:pt x="1335840" y="694722"/>
                </a:lnTo>
                <a:lnTo>
                  <a:pt x="1339042" y="686432"/>
                </a:lnTo>
                <a:lnTo>
                  <a:pt x="1339500" y="681157"/>
                </a:lnTo>
                <a:lnTo>
                  <a:pt x="1342701" y="677891"/>
                </a:lnTo>
                <a:lnTo>
                  <a:pt x="1345446" y="675378"/>
                </a:lnTo>
                <a:lnTo>
                  <a:pt x="1346132" y="670354"/>
                </a:lnTo>
                <a:lnTo>
                  <a:pt x="1344988" y="666335"/>
                </a:lnTo>
                <a:lnTo>
                  <a:pt x="1344988" y="661310"/>
                </a:lnTo>
                <a:lnTo>
                  <a:pt x="1346818" y="658044"/>
                </a:lnTo>
                <a:lnTo>
                  <a:pt x="1346589" y="657291"/>
                </a:lnTo>
                <a:lnTo>
                  <a:pt x="1339271" y="659552"/>
                </a:lnTo>
                <a:lnTo>
                  <a:pt x="1331724" y="664074"/>
                </a:lnTo>
                <a:lnTo>
                  <a:pt x="1327607" y="664576"/>
                </a:lnTo>
                <a:lnTo>
                  <a:pt x="1319831" y="670103"/>
                </a:lnTo>
                <a:lnTo>
                  <a:pt x="1312742" y="673871"/>
                </a:lnTo>
                <a:lnTo>
                  <a:pt x="1308625" y="674374"/>
                </a:lnTo>
                <a:lnTo>
                  <a:pt x="1304280" y="672866"/>
                </a:lnTo>
                <a:lnTo>
                  <a:pt x="1299934" y="673117"/>
                </a:lnTo>
                <a:lnTo>
                  <a:pt x="1298562" y="669852"/>
                </a:lnTo>
                <a:lnTo>
                  <a:pt x="1296275" y="665832"/>
                </a:lnTo>
                <a:lnTo>
                  <a:pt x="1296046" y="661310"/>
                </a:lnTo>
                <a:lnTo>
                  <a:pt x="1296275" y="657291"/>
                </a:lnTo>
                <a:lnTo>
                  <a:pt x="1294674" y="655030"/>
                </a:lnTo>
                <a:lnTo>
                  <a:pt x="1294446" y="651010"/>
                </a:lnTo>
                <a:lnTo>
                  <a:pt x="1293988" y="651261"/>
                </a:lnTo>
                <a:lnTo>
                  <a:pt x="1293988" y="650005"/>
                </a:lnTo>
                <a:lnTo>
                  <a:pt x="1293073" y="648247"/>
                </a:lnTo>
                <a:lnTo>
                  <a:pt x="1290329" y="647744"/>
                </a:lnTo>
                <a:lnTo>
                  <a:pt x="1286898" y="645986"/>
                </a:lnTo>
                <a:lnTo>
                  <a:pt x="1279580" y="638952"/>
                </a:lnTo>
                <a:lnTo>
                  <a:pt x="1275463" y="636691"/>
                </a:lnTo>
                <a:lnTo>
                  <a:pt x="1271118" y="636188"/>
                </a:lnTo>
                <a:lnTo>
                  <a:pt x="1267459" y="634178"/>
                </a:lnTo>
                <a:lnTo>
                  <a:pt x="1262656" y="636188"/>
                </a:lnTo>
                <a:lnTo>
                  <a:pt x="1257396" y="635434"/>
                </a:lnTo>
                <a:lnTo>
                  <a:pt x="1254423" y="632671"/>
                </a:lnTo>
                <a:lnTo>
                  <a:pt x="1254423" y="627395"/>
                </a:lnTo>
                <a:lnTo>
                  <a:pt x="1253966" y="622873"/>
                </a:lnTo>
                <a:lnTo>
                  <a:pt x="1253737" y="622622"/>
                </a:lnTo>
                <a:lnTo>
                  <a:pt x="1253966" y="621366"/>
                </a:lnTo>
                <a:lnTo>
                  <a:pt x="1251907" y="616593"/>
                </a:lnTo>
                <a:lnTo>
                  <a:pt x="1250535" y="606293"/>
                </a:lnTo>
                <a:lnTo>
                  <a:pt x="1245732" y="596244"/>
                </a:lnTo>
                <a:lnTo>
                  <a:pt x="1244589" y="591973"/>
                </a:lnTo>
                <a:lnTo>
                  <a:pt x="1242759" y="587703"/>
                </a:lnTo>
                <a:lnTo>
                  <a:pt x="1242073" y="582427"/>
                </a:lnTo>
                <a:lnTo>
                  <a:pt x="1240930" y="578659"/>
                </a:lnTo>
                <a:lnTo>
                  <a:pt x="1240472" y="575393"/>
                </a:lnTo>
                <a:lnTo>
                  <a:pt x="1240244" y="576649"/>
                </a:lnTo>
                <a:lnTo>
                  <a:pt x="1239786" y="574388"/>
                </a:lnTo>
                <a:lnTo>
                  <a:pt x="1237728" y="572881"/>
                </a:lnTo>
                <a:lnTo>
                  <a:pt x="1235898" y="571122"/>
                </a:lnTo>
                <a:lnTo>
                  <a:pt x="1235669" y="567856"/>
                </a:lnTo>
                <a:lnTo>
                  <a:pt x="1232925" y="563334"/>
                </a:lnTo>
                <a:lnTo>
                  <a:pt x="1231095" y="559817"/>
                </a:lnTo>
                <a:lnTo>
                  <a:pt x="1227894" y="558310"/>
                </a:lnTo>
                <a:lnTo>
                  <a:pt x="1224234" y="557305"/>
                </a:lnTo>
                <a:lnTo>
                  <a:pt x="1219889" y="558059"/>
                </a:lnTo>
                <a:lnTo>
                  <a:pt x="1216230" y="557054"/>
                </a:lnTo>
                <a:lnTo>
                  <a:pt x="1213714" y="554039"/>
                </a:lnTo>
                <a:lnTo>
                  <a:pt x="1209826" y="551025"/>
                </a:lnTo>
                <a:lnTo>
                  <a:pt x="1205481" y="548764"/>
                </a:lnTo>
                <a:lnTo>
                  <a:pt x="1202737" y="548764"/>
                </a:lnTo>
                <a:lnTo>
                  <a:pt x="1194732" y="550271"/>
                </a:lnTo>
                <a:lnTo>
                  <a:pt x="1189015" y="550020"/>
                </a:lnTo>
                <a:lnTo>
                  <a:pt x="1179638" y="553788"/>
                </a:lnTo>
                <a:lnTo>
                  <a:pt x="1171862" y="555295"/>
                </a:lnTo>
                <a:lnTo>
                  <a:pt x="1168203" y="558310"/>
                </a:lnTo>
                <a:lnTo>
                  <a:pt x="1166373" y="561325"/>
                </a:lnTo>
                <a:lnTo>
                  <a:pt x="1160884" y="567354"/>
                </a:lnTo>
                <a:lnTo>
                  <a:pt x="1159741" y="570620"/>
                </a:lnTo>
                <a:lnTo>
                  <a:pt x="1160656" y="571876"/>
                </a:lnTo>
                <a:lnTo>
                  <a:pt x="1164772" y="570620"/>
                </a:lnTo>
                <a:lnTo>
                  <a:pt x="1167288" y="570620"/>
                </a:lnTo>
                <a:lnTo>
                  <a:pt x="1168889" y="571625"/>
                </a:lnTo>
                <a:lnTo>
                  <a:pt x="1168432" y="578408"/>
                </a:lnTo>
                <a:lnTo>
                  <a:pt x="1169575" y="581171"/>
                </a:lnTo>
                <a:lnTo>
                  <a:pt x="1169575" y="582427"/>
                </a:lnTo>
                <a:lnTo>
                  <a:pt x="1164086" y="589210"/>
                </a:lnTo>
                <a:lnTo>
                  <a:pt x="1159741" y="591722"/>
                </a:lnTo>
                <a:lnTo>
                  <a:pt x="1158140" y="595993"/>
                </a:lnTo>
                <a:lnTo>
                  <a:pt x="1156996" y="601520"/>
                </a:lnTo>
                <a:lnTo>
                  <a:pt x="1155396" y="609056"/>
                </a:lnTo>
                <a:lnTo>
                  <a:pt x="1153795" y="611820"/>
                </a:lnTo>
                <a:lnTo>
                  <a:pt x="1151279" y="615086"/>
                </a:lnTo>
                <a:lnTo>
                  <a:pt x="1150593" y="618100"/>
                </a:lnTo>
                <a:lnTo>
                  <a:pt x="1151050" y="621366"/>
                </a:lnTo>
                <a:lnTo>
                  <a:pt x="1150822" y="623125"/>
                </a:lnTo>
                <a:lnTo>
                  <a:pt x="1139387" y="630912"/>
                </a:lnTo>
                <a:lnTo>
                  <a:pt x="1135956" y="633676"/>
                </a:lnTo>
                <a:lnTo>
                  <a:pt x="1133440" y="634178"/>
                </a:lnTo>
                <a:lnTo>
                  <a:pt x="1127723" y="631164"/>
                </a:lnTo>
                <a:lnTo>
                  <a:pt x="1120404" y="628652"/>
                </a:lnTo>
                <a:lnTo>
                  <a:pt x="1117431" y="626139"/>
                </a:lnTo>
                <a:lnTo>
                  <a:pt x="1114916" y="625637"/>
                </a:lnTo>
                <a:lnTo>
                  <a:pt x="1113543" y="624883"/>
                </a:lnTo>
                <a:lnTo>
                  <a:pt x="1110342" y="626893"/>
                </a:lnTo>
                <a:lnTo>
                  <a:pt x="1106454" y="627898"/>
                </a:lnTo>
                <a:lnTo>
                  <a:pt x="1101651" y="626893"/>
                </a:lnTo>
                <a:lnTo>
                  <a:pt x="1097534" y="623125"/>
                </a:lnTo>
                <a:lnTo>
                  <a:pt x="1091817" y="620612"/>
                </a:lnTo>
                <a:lnTo>
                  <a:pt x="1086099" y="622873"/>
                </a:lnTo>
                <a:lnTo>
                  <a:pt x="1080610" y="626893"/>
                </a:lnTo>
                <a:lnTo>
                  <a:pt x="1072149" y="634178"/>
                </a:lnTo>
                <a:lnTo>
                  <a:pt x="1065974" y="635434"/>
                </a:lnTo>
                <a:lnTo>
                  <a:pt x="1058198" y="637444"/>
                </a:lnTo>
                <a:lnTo>
                  <a:pt x="1045391" y="642217"/>
                </a:lnTo>
                <a:lnTo>
                  <a:pt x="1041274" y="640208"/>
                </a:lnTo>
                <a:lnTo>
                  <a:pt x="1035557" y="640710"/>
                </a:lnTo>
                <a:lnTo>
                  <a:pt x="1031440" y="640459"/>
                </a:lnTo>
                <a:lnTo>
                  <a:pt x="1026180" y="638700"/>
                </a:lnTo>
                <a:lnTo>
                  <a:pt x="1018861" y="637444"/>
                </a:lnTo>
                <a:lnTo>
                  <a:pt x="1012686" y="633425"/>
                </a:lnTo>
                <a:lnTo>
                  <a:pt x="1009485" y="628400"/>
                </a:lnTo>
                <a:lnTo>
                  <a:pt x="1004682" y="626139"/>
                </a:lnTo>
                <a:lnTo>
                  <a:pt x="999879" y="624632"/>
                </a:lnTo>
                <a:lnTo>
                  <a:pt x="994848" y="621617"/>
                </a:lnTo>
                <a:lnTo>
                  <a:pt x="993476" y="620361"/>
                </a:lnTo>
                <a:lnTo>
                  <a:pt x="993247" y="620361"/>
                </a:lnTo>
                <a:lnTo>
                  <a:pt x="990960" y="617347"/>
                </a:lnTo>
                <a:lnTo>
                  <a:pt x="979982" y="613076"/>
                </a:lnTo>
                <a:lnTo>
                  <a:pt x="972893" y="611066"/>
                </a:lnTo>
                <a:lnTo>
                  <a:pt x="967175" y="614081"/>
                </a:lnTo>
                <a:lnTo>
                  <a:pt x="961000" y="617849"/>
                </a:lnTo>
                <a:lnTo>
                  <a:pt x="954596" y="619356"/>
                </a:lnTo>
                <a:lnTo>
                  <a:pt x="946821" y="616593"/>
                </a:lnTo>
                <a:lnTo>
                  <a:pt x="941561" y="612573"/>
                </a:lnTo>
                <a:lnTo>
                  <a:pt x="938130" y="609056"/>
                </a:lnTo>
                <a:lnTo>
                  <a:pt x="936987" y="609056"/>
                </a:lnTo>
                <a:lnTo>
                  <a:pt x="936987" y="603781"/>
                </a:lnTo>
                <a:lnTo>
                  <a:pt x="935843" y="596244"/>
                </a:lnTo>
                <a:lnTo>
                  <a:pt x="933556" y="592225"/>
                </a:lnTo>
                <a:lnTo>
                  <a:pt x="929668" y="590466"/>
                </a:lnTo>
                <a:lnTo>
                  <a:pt x="924179" y="589712"/>
                </a:lnTo>
                <a:lnTo>
                  <a:pt x="918691" y="588205"/>
                </a:lnTo>
                <a:lnTo>
                  <a:pt x="916175" y="584688"/>
                </a:lnTo>
                <a:lnTo>
                  <a:pt x="907713" y="582176"/>
                </a:lnTo>
                <a:lnTo>
                  <a:pt x="904511" y="579412"/>
                </a:lnTo>
                <a:lnTo>
                  <a:pt x="899937" y="577905"/>
                </a:lnTo>
                <a:lnTo>
                  <a:pt x="896735" y="578156"/>
                </a:lnTo>
                <a:lnTo>
                  <a:pt x="894220" y="582427"/>
                </a:lnTo>
                <a:lnTo>
                  <a:pt x="890103" y="586195"/>
                </a:lnTo>
                <a:lnTo>
                  <a:pt x="886901" y="590215"/>
                </a:lnTo>
                <a:lnTo>
                  <a:pt x="883242" y="593732"/>
                </a:lnTo>
                <a:lnTo>
                  <a:pt x="882785" y="598254"/>
                </a:lnTo>
                <a:lnTo>
                  <a:pt x="883699" y="602776"/>
                </a:lnTo>
                <a:lnTo>
                  <a:pt x="886215" y="606544"/>
                </a:lnTo>
                <a:lnTo>
                  <a:pt x="886215" y="610564"/>
                </a:lnTo>
                <a:lnTo>
                  <a:pt x="883928" y="614583"/>
                </a:lnTo>
                <a:lnTo>
                  <a:pt x="883242" y="618100"/>
                </a:lnTo>
                <a:lnTo>
                  <a:pt x="884157" y="621115"/>
                </a:lnTo>
                <a:lnTo>
                  <a:pt x="884157" y="623125"/>
                </a:lnTo>
                <a:lnTo>
                  <a:pt x="881870" y="624381"/>
                </a:lnTo>
                <a:lnTo>
                  <a:pt x="873179" y="625637"/>
                </a:lnTo>
                <a:lnTo>
                  <a:pt x="863116" y="625386"/>
                </a:lnTo>
                <a:lnTo>
                  <a:pt x="860143" y="623878"/>
                </a:lnTo>
                <a:lnTo>
                  <a:pt x="849394" y="625637"/>
                </a:lnTo>
                <a:lnTo>
                  <a:pt x="845506" y="624883"/>
                </a:lnTo>
                <a:lnTo>
                  <a:pt x="844363" y="623125"/>
                </a:lnTo>
                <a:lnTo>
                  <a:pt x="837273" y="615839"/>
                </a:lnTo>
                <a:lnTo>
                  <a:pt x="833385" y="615086"/>
                </a:lnTo>
                <a:lnTo>
                  <a:pt x="828582" y="615337"/>
                </a:lnTo>
                <a:lnTo>
                  <a:pt x="824237" y="616342"/>
                </a:lnTo>
                <a:lnTo>
                  <a:pt x="821264" y="613578"/>
                </a:lnTo>
                <a:lnTo>
                  <a:pt x="817605" y="612071"/>
                </a:lnTo>
                <a:lnTo>
                  <a:pt x="812573" y="611066"/>
                </a:lnTo>
                <a:lnTo>
                  <a:pt x="807313" y="611820"/>
                </a:lnTo>
                <a:lnTo>
                  <a:pt x="801596" y="614583"/>
                </a:lnTo>
                <a:lnTo>
                  <a:pt x="792219" y="617598"/>
                </a:lnTo>
                <a:lnTo>
                  <a:pt x="786502" y="623125"/>
                </a:lnTo>
                <a:lnTo>
                  <a:pt x="780784" y="626139"/>
                </a:lnTo>
                <a:lnTo>
                  <a:pt x="776210" y="630159"/>
                </a:lnTo>
                <a:lnTo>
                  <a:pt x="771865" y="633425"/>
                </a:lnTo>
                <a:lnTo>
                  <a:pt x="767519" y="634932"/>
                </a:lnTo>
                <a:lnTo>
                  <a:pt x="763403" y="636691"/>
                </a:lnTo>
                <a:lnTo>
                  <a:pt x="759744" y="640961"/>
                </a:lnTo>
                <a:lnTo>
                  <a:pt x="756999" y="646488"/>
                </a:lnTo>
                <a:lnTo>
                  <a:pt x="755856" y="646488"/>
                </a:lnTo>
                <a:lnTo>
                  <a:pt x="752196" y="650508"/>
                </a:lnTo>
                <a:lnTo>
                  <a:pt x="746479" y="648749"/>
                </a:lnTo>
                <a:lnTo>
                  <a:pt x="749452" y="642217"/>
                </a:lnTo>
                <a:lnTo>
                  <a:pt x="748537" y="640459"/>
                </a:lnTo>
                <a:lnTo>
                  <a:pt x="747165" y="639203"/>
                </a:lnTo>
                <a:lnTo>
                  <a:pt x="745335" y="635686"/>
                </a:lnTo>
                <a:lnTo>
                  <a:pt x="743735" y="634681"/>
                </a:lnTo>
                <a:lnTo>
                  <a:pt x="742820" y="632671"/>
                </a:lnTo>
                <a:lnTo>
                  <a:pt x="742362" y="630661"/>
                </a:lnTo>
                <a:lnTo>
                  <a:pt x="738932" y="632169"/>
                </a:lnTo>
                <a:lnTo>
                  <a:pt x="737788" y="633676"/>
                </a:lnTo>
                <a:lnTo>
                  <a:pt x="737331" y="635434"/>
                </a:lnTo>
                <a:lnTo>
                  <a:pt x="735273" y="635434"/>
                </a:lnTo>
                <a:lnTo>
                  <a:pt x="733672" y="635183"/>
                </a:lnTo>
                <a:lnTo>
                  <a:pt x="731613" y="634681"/>
                </a:lnTo>
                <a:lnTo>
                  <a:pt x="730241" y="633425"/>
                </a:lnTo>
                <a:lnTo>
                  <a:pt x="726353" y="632671"/>
                </a:lnTo>
                <a:lnTo>
                  <a:pt x="724981" y="631666"/>
                </a:lnTo>
                <a:lnTo>
                  <a:pt x="723151" y="628149"/>
                </a:lnTo>
                <a:lnTo>
                  <a:pt x="722008" y="626893"/>
                </a:lnTo>
                <a:lnTo>
                  <a:pt x="720407" y="625888"/>
                </a:lnTo>
                <a:lnTo>
                  <a:pt x="720407" y="624130"/>
                </a:lnTo>
                <a:lnTo>
                  <a:pt x="719492" y="622120"/>
                </a:lnTo>
                <a:lnTo>
                  <a:pt x="714690" y="619356"/>
                </a:lnTo>
                <a:lnTo>
                  <a:pt x="712860" y="619105"/>
                </a:lnTo>
                <a:lnTo>
                  <a:pt x="711945" y="617347"/>
                </a:lnTo>
                <a:lnTo>
                  <a:pt x="711716" y="615086"/>
                </a:lnTo>
                <a:lnTo>
                  <a:pt x="712174" y="613327"/>
                </a:lnTo>
                <a:lnTo>
                  <a:pt x="711716" y="611317"/>
                </a:lnTo>
                <a:lnTo>
                  <a:pt x="709658" y="610564"/>
                </a:lnTo>
                <a:lnTo>
                  <a:pt x="707371" y="607298"/>
                </a:lnTo>
                <a:lnTo>
                  <a:pt x="705770" y="606544"/>
                </a:lnTo>
                <a:lnTo>
                  <a:pt x="704855" y="604534"/>
                </a:lnTo>
                <a:lnTo>
                  <a:pt x="703255" y="603781"/>
                </a:lnTo>
                <a:lnTo>
                  <a:pt x="699824" y="602525"/>
                </a:lnTo>
                <a:lnTo>
                  <a:pt x="698223" y="603781"/>
                </a:lnTo>
                <a:lnTo>
                  <a:pt x="697308" y="605539"/>
                </a:lnTo>
                <a:lnTo>
                  <a:pt x="695707" y="605539"/>
                </a:lnTo>
                <a:lnTo>
                  <a:pt x="693649" y="605288"/>
                </a:lnTo>
                <a:lnTo>
                  <a:pt x="692506" y="606795"/>
                </a:lnTo>
                <a:lnTo>
                  <a:pt x="692048" y="608554"/>
                </a:lnTo>
                <a:lnTo>
                  <a:pt x="688389" y="608554"/>
                </a:lnTo>
                <a:lnTo>
                  <a:pt x="686788" y="609308"/>
                </a:lnTo>
                <a:lnTo>
                  <a:pt x="682671" y="608051"/>
                </a:lnTo>
                <a:lnTo>
                  <a:pt x="677183" y="608554"/>
                </a:lnTo>
                <a:lnTo>
                  <a:pt x="676039" y="605288"/>
                </a:lnTo>
                <a:lnTo>
                  <a:pt x="674896" y="605037"/>
                </a:lnTo>
                <a:lnTo>
                  <a:pt x="673752" y="603278"/>
                </a:lnTo>
                <a:lnTo>
                  <a:pt x="674667" y="601520"/>
                </a:lnTo>
                <a:lnTo>
                  <a:pt x="671465" y="599510"/>
                </a:lnTo>
                <a:lnTo>
                  <a:pt x="669636" y="598756"/>
                </a:lnTo>
                <a:lnTo>
                  <a:pt x="668492" y="597249"/>
                </a:lnTo>
                <a:lnTo>
                  <a:pt x="666662" y="597500"/>
                </a:lnTo>
                <a:lnTo>
                  <a:pt x="664147" y="601017"/>
                </a:lnTo>
                <a:lnTo>
                  <a:pt x="664147" y="602776"/>
                </a:lnTo>
                <a:lnTo>
                  <a:pt x="663689" y="604534"/>
                </a:lnTo>
                <a:lnTo>
                  <a:pt x="660259" y="607298"/>
                </a:lnTo>
                <a:lnTo>
                  <a:pt x="633043" y="552532"/>
                </a:lnTo>
                <a:lnTo>
                  <a:pt x="616348" y="535700"/>
                </a:lnTo>
                <a:lnTo>
                  <a:pt x="615434" y="535198"/>
                </a:lnTo>
                <a:lnTo>
                  <a:pt x="614747" y="533439"/>
                </a:lnTo>
                <a:lnTo>
                  <a:pt x="614976" y="531429"/>
                </a:lnTo>
                <a:lnTo>
                  <a:pt x="616806" y="531429"/>
                </a:lnTo>
                <a:lnTo>
                  <a:pt x="618407" y="530927"/>
                </a:lnTo>
                <a:lnTo>
                  <a:pt x="619550" y="528917"/>
                </a:lnTo>
                <a:lnTo>
                  <a:pt x="619321" y="527159"/>
                </a:lnTo>
                <a:lnTo>
                  <a:pt x="618407" y="525400"/>
                </a:lnTo>
                <a:lnTo>
                  <a:pt x="615434" y="527410"/>
                </a:lnTo>
                <a:lnTo>
                  <a:pt x="611774" y="527912"/>
                </a:lnTo>
                <a:lnTo>
                  <a:pt x="610860" y="529671"/>
                </a:lnTo>
                <a:lnTo>
                  <a:pt x="609259" y="530173"/>
                </a:lnTo>
                <a:lnTo>
                  <a:pt x="605599" y="531178"/>
                </a:lnTo>
                <a:lnTo>
                  <a:pt x="603541" y="530927"/>
                </a:lnTo>
                <a:lnTo>
                  <a:pt x="602169" y="532183"/>
                </a:lnTo>
                <a:lnTo>
                  <a:pt x="600797" y="535700"/>
                </a:lnTo>
                <a:lnTo>
                  <a:pt x="597824" y="538715"/>
                </a:lnTo>
                <a:lnTo>
                  <a:pt x="594164" y="539217"/>
                </a:lnTo>
                <a:lnTo>
                  <a:pt x="592106" y="541981"/>
                </a:lnTo>
                <a:lnTo>
                  <a:pt x="590048" y="542232"/>
                </a:lnTo>
                <a:lnTo>
                  <a:pt x="588904" y="543739"/>
                </a:lnTo>
                <a:lnTo>
                  <a:pt x="589590" y="545749"/>
                </a:lnTo>
                <a:lnTo>
                  <a:pt x="587761" y="545749"/>
                </a:lnTo>
                <a:lnTo>
                  <a:pt x="586389" y="544493"/>
                </a:lnTo>
                <a:lnTo>
                  <a:pt x="584330" y="544493"/>
                </a:lnTo>
                <a:lnTo>
                  <a:pt x="582729" y="543739"/>
                </a:lnTo>
                <a:lnTo>
                  <a:pt x="579299" y="545498"/>
                </a:lnTo>
                <a:lnTo>
                  <a:pt x="578155" y="547005"/>
                </a:lnTo>
                <a:lnTo>
                  <a:pt x="576554" y="547005"/>
                </a:lnTo>
                <a:lnTo>
                  <a:pt x="575411" y="545498"/>
                </a:lnTo>
                <a:lnTo>
                  <a:pt x="575182" y="543237"/>
                </a:lnTo>
                <a:lnTo>
                  <a:pt x="575640" y="541478"/>
                </a:lnTo>
                <a:lnTo>
                  <a:pt x="576783" y="539468"/>
                </a:lnTo>
                <a:lnTo>
                  <a:pt x="578155" y="538212"/>
                </a:lnTo>
                <a:lnTo>
                  <a:pt x="580214" y="537710"/>
                </a:lnTo>
                <a:lnTo>
                  <a:pt x="580214" y="535700"/>
                </a:lnTo>
                <a:lnTo>
                  <a:pt x="579756" y="533690"/>
                </a:lnTo>
                <a:lnTo>
                  <a:pt x="577927" y="534695"/>
                </a:lnTo>
                <a:lnTo>
                  <a:pt x="577012" y="536454"/>
                </a:lnTo>
                <a:lnTo>
                  <a:pt x="575411" y="536454"/>
                </a:lnTo>
                <a:lnTo>
                  <a:pt x="573581" y="535449"/>
                </a:lnTo>
                <a:lnTo>
                  <a:pt x="572438" y="533942"/>
                </a:lnTo>
                <a:lnTo>
                  <a:pt x="570608" y="532685"/>
                </a:lnTo>
                <a:lnTo>
                  <a:pt x="566949" y="531932"/>
                </a:lnTo>
                <a:lnTo>
                  <a:pt x="565348" y="532685"/>
                </a:lnTo>
                <a:lnTo>
                  <a:pt x="566492" y="534193"/>
                </a:lnTo>
                <a:lnTo>
                  <a:pt x="566949" y="536203"/>
                </a:lnTo>
                <a:lnTo>
                  <a:pt x="563290" y="535700"/>
                </a:lnTo>
                <a:lnTo>
                  <a:pt x="563747" y="533690"/>
                </a:lnTo>
                <a:lnTo>
                  <a:pt x="564205" y="531932"/>
                </a:lnTo>
                <a:lnTo>
                  <a:pt x="563061" y="530676"/>
                </a:lnTo>
                <a:lnTo>
                  <a:pt x="562604" y="528415"/>
                </a:lnTo>
                <a:lnTo>
                  <a:pt x="561689" y="526656"/>
                </a:lnTo>
                <a:lnTo>
                  <a:pt x="560088" y="526154"/>
                </a:lnTo>
                <a:lnTo>
                  <a:pt x="560088" y="528164"/>
                </a:lnTo>
                <a:lnTo>
                  <a:pt x="559402" y="530173"/>
                </a:lnTo>
                <a:lnTo>
                  <a:pt x="557801" y="529671"/>
                </a:lnTo>
                <a:lnTo>
                  <a:pt x="555971" y="529671"/>
                </a:lnTo>
                <a:lnTo>
                  <a:pt x="555285" y="531932"/>
                </a:lnTo>
                <a:lnTo>
                  <a:pt x="553456" y="532183"/>
                </a:lnTo>
                <a:lnTo>
                  <a:pt x="551855" y="530927"/>
                </a:lnTo>
                <a:lnTo>
                  <a:pt x="548196" y="531932"/>
                </a:lnTo>
                <a:lnTo>
                  <a:pt x="547509" y="529922"/>
                </a:lnTo>
                <a:lnTo>
                  <a:pt x="546823" y="528164"/>
                </a:lnTo>
                <a:lnTo>
                  <a:pt x="547967" y="526656"/>
                </a:lnTo>
                <a:lnTo>
                  <a:pt x="549110" y="524898"/>
                </a:lnTo>
                <a:lnTo>
                  <a:pt x="548653" y="520627"/>
                </a:lnTo>
                <a:lnTo>
                  <a:pt x="549568" y="519120"/>
                </a:lnTo>
                <a:lnTo>
                  <a:pt x="546823" y="516356"/>
                </a:lnTo>
                <a:lnTo>
                  <a:pt x="546137" y="514598"/>
                </a:lnTo>
                <a:lnTo>
                  <a:pt x="546595" y="512337"/>
                </a:lnTo>
                <a:lnTo>
                  <a:pt x="546137" y="508317"/>
                </a:lnTo>
                <a:lnTo>
                  <a:pt x="545451" y="506559"/>
                </a:lnTo>
                <a:lnTo>
                  <a:pt x="544079" y="505051"/>
                </a:lnTo>
                <a:lnTo>
                  <a:pt x="542249" y="504298"/>
                </a:lnTo>
                <a:lnTo>
                  <a:pt x="538590" y="505051"/>
                </a:lnTo>
                <a:lnTo>
                  <a:pt x="537218" y="506307"/>
                </a:lnTo>
                <a:lnTo>
                  <a:pt x="535617" y="507061"/>
                </a:lnTo>
                <a:lnTo>
                  <a:pt x="532415" y="505051"/>
                </a:lnTo>
                <a:lnTo>
                  <a:pt x="531272" y="503544"/>
                </a:lnTo>
                <a:lnTo>
                  <a:pt x="529671" y="502539"/>
                </a:lnTo>
                <a:lnTo>
                  <a:pt x="527612" y="503042"/>
                </a:lnTo>
                <a:lnTo>
                  <a:pt x="526012" y="502288"/>
                </a:lnTo>
                <a:lnTo>
                  <a:pt x="524411" y="502790"/>
                </a:lnTo>
                <a:lnTo>
                  <a:pt x="522810" y="501283"/>
                </a:lnTo>
                <a:lnTo>
                  <a:pt x="521209" y="501283"/>
                </a:lnTo>
                <a:lnTo>
                  <a:pt x="520065" y="503042"/>
                </a:lnTo>
                <a:lnTo>
                  <a:pt x="518007" y="503042"/>
                </a:lnTo>
                <a:lnTo>
                  <a:pt x="516635" y="504298"/>
                </a:lnTo>
                <a:lnTo>
                  <a:pt x="515491" y="505805"/>
                </a:lnTo>
                <a:lnTo>
                  <a:pt x="513890" y="506559"/>
                </a:lnTo>
                <a:lnTo>
                  <a:pt x="511832" y="506307"/>
                </a:lnTo>
                <a:lnTo>
                  <a:pt x="511832" y="508066"/>
                </a:lnTo>
                <a:lnTo>
                  <a:pt x="511832" y="510327"/>
                </a:lnTo>
                <a:lnTo>
                  <a:pt x="510917" y="511834"/>
                </a:lnTo>
                <a:lnTo>
                  <a:pt x="509088" y="512337"/>
                </a:lnTo>
                <a:lnTo>
                  <a:pt x="507258" y="512085"/>
                </a:lnTo>
                <a:lnTo>
                  <a:pt x="505657" y="513593"/>
                </a:lnTo>
                <a:lnTo>
                  <a:pt x="499254" y="515854"/>
                </a:lnTo>
                <a:lnTo>
                  <a:pt x="491935" y="516607"/>
                </a:lnTo>
                <a:lnTo>
                  <a:pt x="483473" y="519120"/>
                </a:lnTo>
                <a:lnTo>
                  <a:pt x="483473" y="518868"/>
                </a:lnTo>
                <a:lnTo>
                  <a:pt x="479357" y="520376"/>
                </a:lnTo>
                <a:lnTo>
                  <a:pt x="477756" y="519371"/>
                </a:lnTo>
                <a:lnTo>
                  <a:pt x="475926" y="519873"/>
                </a:lnTo>
                <a:lnTo>
                  <a:pt x="474325" y="520627"/>
                </a:lnTo>
                <a:lnTo>
                  <a:pt x="473410" y="522888"/>
                </a:lnTo>
                <a:lnTo>
                  <a:pt x="473182" y="524646"/>
                </a:lnTo>
                <a:lnTo>
                  <a:pt x="472038" y="526656"/>
                </a:lnTo>
                <a:lnTo>
                  <a:pt x="470437" y="525903"/>
                </a:lnTo>
                <a:lnTo>
                  <a:pt x="468608" y="525903"/>
                </a:lnTo>
                <a:lnTo>
                  <a:pt x="467007" y="526656"/>
                </a:lnTo>
                <a:lnTo>
                  <a:pt x="464949" y="526907"/>
                </a:lnTo>
                <a:lnTo>
                  <a:pt x="463576" y="527912"/>
                </a:lnTo>
                <a:lnTo>
                  <a:pt x="459688" y="528917"/>
                </a:lnTo>
                <a:lnTo>
                  <a:pt x="459231" y="530927"/>
                </a:lnTo>
                <a:lnTo>
                  <a:pt x="457401" y="530927"/>
                </a:lnTo>
                <a:lnTo>
                  <a:pt x="456029" y="529671"/>
                </a:lnTo>
                <a:lnTo>
                  <a:pt x="454428" y="528917"/>
                </a:lnTo>
                <a:lnTo>
                  <a:pt x="451227" y="531429"/>
                </a:lnTo>
                <a:lnTo>
                  <a:pt x="449626" y="532183"/>
                </a:lnTo>
                <a:lnTo>
                  <a:pt x="447796" y="533439"/>
                </a:lnTo>
                <a:lnTo>
                  <a:pt x="444137" y="532937"/>
                </a:lnTo>
                <a:lnTo>
                  <a:pt x="442536" y="533942"/>
                </a:lnTo>
                <a:lnTo>
                  <a:pt x="440249" y="536956"/>
                </a:lnTo>
                <a:lnTo>
                  <a:pt x="439105" y="535198"/>
                </a:lnTo>
                <a:lnTo>
                  <a:pt x="433617" y="535198"/>
                </a:lnTo>
                <a:lnTo>
                  <a:pt x="431787" y="535700"/>
                </a:lnTo>
                <a:lnTo>
                  <a:pt x="429957" y="535449"/>
                </a:lnTo>
                <a:lnTo>
                  <a:pt x="428128" y="535700"/>
                </a:lnTo>
                <a:lnTo>
                  <a:pt x="426984" y="534193"/>
                </a:lnTo>
                <a:lnTo>
                  <a:pt x="425155" y="534193"/>
                </a:lnTo>
                <a:lnTo>
                  <a:pt x="424011" y="535700"/>
                </a:lnTo>
                <a:lnTo>
                  <a:pt x="420352" y="535700"/>
                </a:lnTo>
                <a:lnTo>
                  <a:pt x="422868" y="538966"/>
                </a:lnTo>
                <a:lnTo>
                  <a:pt x="421724" y="540473"/>
                </a:lnTo>
                <a:lnTo>
                  <a:pt x="421267" y="542232"/>
                </a:lnTo>
                <a:lnTo>
                  <a:pt x="421267" y="544493"/>
                </a:lnTo>
                <a:lnTo>
                  <a:pt x="424926" y="544493"/>
                </a:lnTo>
                <a:lnTo>
                  <a:pt x="426527" y="543488"/>
                </a:lnTo>
                <a:lnTo>
                  <a:pt x="427899" y="544744"/>
                </a:lnTo>
                <a:lnTo>
                  <a:pt x="426756" y="546503"/>
                </a:lnTo>
                <a:lnTo>
                  <a:pt x="425155" y="547256"/>
                </a:lnTo>
                <a:lnTo>
                  <a:pt x="423554" y="547256"/>
                </a:lnTo>
                <a:lnTo>
                  <a:pt x="423096" y="549517"/>
                </a:lnTo>
                <a:lnTo>
                  <a:pt x="424011" y="551025"/>
                </a:lnTo>
                <a:lnTo>
                  <a:pt x="431330" y="552281"/>
                </a:lnTo>
                <a:lnTo>
                  <a:pt x="434760" y="554290"/>
                </a:lnTo>
                <a:lnTo>
                  <a:pt x="435446" y="555798"/>
                </a:lnTo>
                <a:lnTo>
                  <a:pt x="434989" y="557807"/>
                </a:lnTo>
                <a:lnTo>
                  <a:pt x="432930" y="558561"/>
                </a:lnTo>
                <a:lnTo>
                  <a:pt x="429271" y="558561"/>
                </a:lnTo>
                <a:lnTo>
                  <a:pt x="427670" y="558059"/>
                </a:lnTo>
                <a:lnTo>
                  <a:pt x="426069" y="558310"/>
                </a:lnTo>
                <a:lnTo>
                  <a:pt x="424011" y="558059"/>
                </a:lnTo>
                <a:lnTo>
                  <a:pt x="421953" y="558310"/>
                </a:lnTo>
                <a:lnTo>
                  <a:pt x="420581" y="559566"/>
                </a:lnTo>
                <a:lnTo>
                  <a:pt x="420352" y="561325"/>
                </a:lnTo>
                <a:lnTo>
                  <a:pt x="418751" y="563083"/>
                </a:lnTo>
                <a:lnTo>
                  <a:pt x="416921" y="563837"/>
                </a:lnTo>
                <a:lnTo>
                  <a:pt x="421267" y="570620"/>
                </a:lnTo>
                <a:lnTo>
                  <a:pt x="420809" y="572881"/>
                </a:lnTo>
                <a:lnTo>
                  <a:pt x="420123" y="574388"/>
                </a:lnTo>
                <a:lnTo>
                  <a:pt x="416921" y="576649"/>
                </a:lnTo>
                <a:lnTo>
                  <a:pt x="413262" y="578156"/>
                </a:lnTo>
                <a:lnTo>
                  <a:pt x="410518" y="580668"/>
                </a:lnTo>
                <a:lnTo>
                  <a:pt x="408917" y="581171"/>
                </a:lnTo>
                <a:lnTo>
                  <a:pt x="408459" y="583432"/>
                </a:lnTo>
                <a:lnTo>
                  <a:pt x="412119" y="583934"/>
                </a:lnTo>
                <a:lnTo>
                  <a:pt x="413262" y="585693"/>
                </a:lnTo>
                <a:lnTo>
                  <a:pt x="413034" y="587954"/>
                </a:lnTo>
                <a:lnTo>
                  <a:pt x="414634" y="588708"/>
                </a:lnTo>
                <a:lnTo>
                  <a:pt x="418751" y="589461"/>
                </a:lnTo>
                <a:lnTo>
                  <a:pt x="419437" y="590717"/>
                </a:lnTo>
                <a:lnTo>
                  <a:pt x="420809" y="592476"/>
                </a:lnTo>
                <a:lnTo>
                  <a:pt x="424469" y="592978"/>
                </a:lnTo>
                <a:lnTo>
                  <a:pt x="427670" y="593229"/>
                </a:lnTo>
                <a:lnTo>
                  <a:pt x="428128" y="594234"/>
                </a:lnTo>
                <a:lnTo>
                  <a:pt x="429271" y="595742"/>
                </a:lnTo>
                <a:lnTo>
                  <a:pt x="428585" y="597500"/>
                </a:lnTo>
                <a:lnTo>
                  <a:pt x="426069" y="607047"/>
                </a:lnTo>
                <a:lnTo>
                  <a:pt x="422410" y="608303"/>
                </a:lnTo>
                <a:lnTo>
                  <a:pt x="420581" y="609559"/>
                </a:lnTo>
                <a:lnTo>
                  <a:pt x="417150" y="610564"/>
                </a:lnTo>
                <a:lnTo>
                  <a:pt x="413262" y="610312"/>
                </a:lnTo>
                <a:lnTo>
                  <a:pt x="410747" y="607047"/>
                </a:lnTo>
                <a:lnTo>
                  <a:pt x="409374" y="606544"/>
                </a:lnTo>
                <a:lnTo>
                  <a:pt x="408231" y="608051"/>
                </a:lnTo>
                <a:lnTo>
                  <a:pt x="406630" y="611820"/>
                </a:lnTo>
                <a:lnTo>
                  <a:pt x="405258" y="613076"/>
                </a:lnTo>
                <a:lnTo>
                  <a:pt x="401141" y="613327"/>
                </a:lnTo>
                <a:lnTo>
                  <a:pt x="400684" y="610564"/>
                </a:lnTo>
                <a:lnTo>
                  <a:pt x="397253" y="609559"/>
                </a:lnTo>
                <a:lnTo>
                  <a:pt x="393594" y="610312"/>
                </a:lnTo>
                <a:lnTo>
                  <a:pt x="392450" y="608554"/>
                </a:lnTo>
                <a:lnTo>
                  <a:pt x="391078" y="607047"/>
                </a:lnTo>
                <a:lnTo>
                  <a:pt x="390850" y="603027"/>
                </a:lnTo>
                <a:lnTo>
                  <a:pt x="389706" y="601520"/>
                </a:lnTo>
                <a:lnTo>
                  <a:pt x="386276" y="600012"/>
                </a:lnTo>
                <a:lnTo>
                  <a:pt x="384675" y="601017"/>
                </a:lnTo>
                <a:lnTo>
                  <a:pt x="381015" y="601017"/>
                </a:lnTo>
                <a:lnTo>
                  <a:pt x="380101" y="602776"/>
                </a:lnTo>
                <a:lnTo>
                  <a:pt x="376899" y="605037"/>
                </a:lnTo>
                <a:lnTo>
                  <a:pt x="374383" y="602273"/>
                </a:lnTo>
                <a:lnTo>
                  <a:pt x="372554" y="601017"/>
                </a:lnTo>
                <a:lnTo>
                  <a:pt x="370953" y="602273"/>
                </a:lnTo>
                <a:lnTo>
                  <a:pt x="369123" y="601520"/>
                </a:lnTo>
                <a:lnTo>
                  <a:pt x="367293" y="601520"/>
                </a:lnTo>
                <a:lnTo>
                  <a:pt x="367293" y="603781"/>
                </a:lnTo>
                <a:lnTo>
                  <a:pt x="365464" y="603027"/>
                </a:lnTo>
                <a:lnTo>
                  <a:pt x="363634" y="603278"/>
                </a:lnTo>
                <a:lnTo>
                  <a:pt x="362262" y="604534"/>
                </a:lnTo>
                <a:lnTo>
                  <a:pt x="360890" y="605539"/>
                </a:lnTo>
                <a:lnTo>
                  <a:pt x="360890" y="607800"/>
                </a:lnTo>
                <a:lnTo>
                  <a:pt x="356316" y="611066"/>
                </a:lnTo>
                <a:lnTo>
                  <a:pt x="354257" y="611820"/>
                </a:lnTo>
                <a:lnTo>
                  <a:pt x="351284" y="609559"/>
                </a:lnTo>
                <a:lnTo>
                  <a:pt x="347625" y="608303"/>
                </a:lnTo>
                <a:lnTo>
                  <a:pt x="346253" y="607047"/>
                </a:lnTo>
                <a:lnTo>
                  <a:pt x="345567" y="605037"/>
                </a:lnTo>
                <a:lnTo>
                  <a:pt x="344195" y="603781"/>
                </a:lnTo>
                <a:lnTo>
                  <a:pt x="343737" y="601771"/>
                </a:lnTo>
                <a:lnTo>
                  <a:pt x="341679" y="602273"/>
                </a:lnTo>
                <a:lnTo>
                  <a:pt x="340535" y="603781"/>
                </a:lnTo>
                <a:lnTo>
                  <a:pt x="341679" y="605539"/>
                </a:lnTo>
                <a:lnTo>
                  <a:pt x="341450" y="607298"/>
                </a:lnTo>
                <a:lnTo>
                  <a:pt x="341679" y="609559"/>
                </a:lnTo>
                <a:lnTo>
                  <a:pt x="341679" y="611317"/>
                </a:lnTo>
                <a:lnTo>
                  <a:pt x="340078" y="612071"/>
                </a:lnTo>
                <a:lnTo>
                  <a:pt x="338935" y="610564"/>
                </a:lnTo>
                <a:lnTo>
                  <a:pt x="338706" y="608303"/>
                </a:lnTo>
                <a:lnTo>
                  <a:pt x="338935" y="606544"/>
                </a:lnTo>
                <a:lnTo>
                  <a:pt x="336419" y="603278"/>
                </a:lnTo>
                <a:lnTo>
                  <a:pt x="335733" y="601269"/>
                </a:lnTo>
                <a:lnTo>
                  <a:pt x="334589" y="599761"/>
                </a:lnTo>
                <a:lnTo>
                  <a:pt x="329786" y="596495"/>
                </a:lnTo>
                <a:lnTo>
                  <a:pt x="328414" y="592978"/>
                </a:lnTo>
                <a:lnTo>
                  <a:pt x="327042" y="591471"/>
                </a:lnTo>
                <a:lnTo>
                  <a:pt x="325441" y="590466"/>
                </a:lnTo>
                <a:lnTo>
                  <a:pt x="323612" y="590215"/>
                </a:lnTo>
                <a:lnTo>
                  <a:pt x="319952" y="590969"/>
                </a:lnTo>
                <a:lnTo>
                  <a:pt x="318351" y="590466"/>
                </a:lnTo>
                <a:lnTo>
                  <a:pt x="316751" y="590466"/>
                </a:lnTo>
                <a:lnTo>
                  <a:pt x="314692" y="591471"/>
                </a:lnTo>
                <a:lnTo>
                  <a:pt x="313549" y="589712"/>
                </a:lnTo>
                <a:lnTo>
                  <a:pt x="312405" y="585693"/>
                </a:lnTo>
                <a:lnTo>
                  <a:pt x="310576" y="585693"/>
                </a:lnTo>
                <a:lnTo>
                  <a:pt x="308746" y="586447"/>
                </a:lnTo>
                <a:lnTo>
                  <a:pt x="307145" y="586447"/>
                </a:lnTo>
                <a:lnTo>
                  <a:pt x="306002" y="587954"/>
                </a:lnTo>
                <a:lnTo>
                  <a:pt x="305544" y="590215"/>
                </a:lnTo>
                <a:lnTo>
                  <a:pt x="304401" y="591973"/>
                </a:lnTo>
                <a:lnTo>
                  <a:pt x="303257" y="590466"/>
                </a:lnTo>
                <a:lnTo>
                  <a:pt x="299598" y="591471"/>
                </a:lnTo>
                <a:lnTo>
                  <a:pt x="298683" y="589461"/>
                </a:lnTo>
                <a:lnTo>
                  <a:pt x="298455" y="587451"/>
                </a:lnTo>
                <a:lnTo>
                  <a:pt x="294795" y="587451"/>
                </a:lnTo>
                <a:lnTo>
                  <a:pt x="291365" y="588205"/>
                </a:lnTo>
                <a:lnTo>
                  <a:pt x="289764" y="589712"/>
                </a:lnTo>
                <a:lnTo>
                  <a:pt x="289535" y="591722"/>
                </a:lnTo>
                <a:lnTo>
                  <a:pt x="288392" y="593229"/>
                </a:lnTo>
                <a:lnTo>
                  <a:pt x="286562" y="594486"/>
                </a:lnTo>
                <a:lnTo>
                  <a:pt x="285419" y="595993"/>
                </a:lnTo>
                <a:lnTo>
                  <a:pt x="283818" y="596495"/>
                </a:lnTo>
                <a:lnTo>
                  <a:pt x="282217" y="597500"/>
                </a:lnTo>
                <a:lnTo>
                  <a:pt x="281073" y="599008"/>
                </a:lnTo>
                <a:lnTo>
                  <a:pt x="279244" y="600012"/>
                </a:lnTo>
                <a:lnTo>
                  <a:pt x="277414" y="599761"/>
                </a:lnTo>
                <a:lnTo>
                  <a:pt x="275584" y="600012"/>
                </a:lnTo>
                <a:lnTo>
                  <a:pt x="275584" y="602273"/>
                </a:lnTo>
                <a:lnTo>
                  <a:pt x="275584" y="604283"/>
                </a:lnTo>
                <a:lnTo>
                  <a:pt x="274441" y="605790"/>
                </a:lnTo>
                <a:lnTo>
                  <a:pt x="272840" y="606795"/>
                </a:lnTo>
                <a:lnTo>
                  <a:pt x="268266" y="610312"/>
                </a:lnTo>
                <a:lnTo>
                  <a:pt x="266665" y="611066"/>
                </a:lnTo>
                <a:lnTo>
                  <a:pt x="264607" y="610815"/>
                </a:lnTo>
                <a:lnTo>
                  <a:pt x="266436" y="614081"/>
                </a:lnTo>
                <a:lnTo>
                  <a:pt x="267351" y="620361"/>
                </a:lnTo>
                <a:lnTo>
                  <a:pt x="268037" y="622120"/>
                </a:lnTo>
                <a:lnTo>
                  <a:pt x="268723" y="624381"/>
                </a:lnTo>
                <a:lnTo>
                  <a:pt x="262777" y="628652"/>
                </a:lnTo>
                <a:lnTo>
                  <a:pt x="260719" y="628149"/>
                </a:lnTo>
                <a:lnTo>
                  <a:pt x="256831" y="618854"/>
                </a:lnTo>
                <a:lnTo>
                  <a:pt x="254087" y="616342"/>
                </a:lnTo>
                <a:lnTo>
                  <a:pt x="253172" y="614583"/>
                </a:lnTo>
                <a:lnTo>
                  <a:pt x="251800" y="613327"/>
                </a:lnTo>
                <a:lnTo>
                  <a:pt x="250656" y="614834"/>
                </a:lnTo>
                <a:lnTo>
                  <a:pt x="249741" y="617095"/>
                </a:lnTo>
                <a:lnTo>
                  <a:pt x="249741" y="618854"/>
                </a:lnTo>
                <a:lnTo>
                  <a:pt x="249284" y="620612"/>
                </a:lnTo>
                <a:lnTo>
                  <a:pt x="249513" y="622873"/>
                </a:lnTo>
                <a:lnTo>
                  <a:pt x="248369" y="624381"/>
                </a:lnTo>
                <a:lnTo>
                  <a:pt x="245396" y="626642"/>
                </a:lnTo>
                <a:lnTo>
                  <a:pt x="243109" y="637947"/>
                </a:lnTo>
                <a:lnTo>
                  <a:pt x="245625" y="640710"/>
                </a:lnTo>
                <a:lnTo>
                  <a:pt x="246082" y="642469"/>
                </a:lnTo>
                <a:lnTo>
                  <a:pt x="244939" y="644478"/>
                </a:lnTo>
                <a:lnTo>
                  <a:pt x="241965" y="646237"/>
                </a:lnTo>
                <a:lnTo>
                  <a:pt x="239450" y="657291"/>
                </a:lnTo>
                <a:lnTo>
                  <a:pt x="246082" y="659803"/>
                </a:lnTo>
                <a:lnTo>
                  <a:pt x="246082" y="661813"/>
                </a:lnTo>
                <a:lnTo>
                  <a:pt x="247226" y="663320"/>
                </a:lnTo>
                <a:lnTo>
                  <a:pt x="246082" y="665078"/>
                </a:lnTo>
                <a:lnTo>
                  <a:pt x="247226" y="667088"/>
                </a:lnTo>
                <a:lnTo>
                  <a:pt x="247226" y="668847"/>
                </a:lnTo>
                <a:lnTo>
                  <a:pt x="250199" y="671861"/>
                </a:lnTo>
                <a:lnTo>
                  <a:pt x="250427" y="669852"/>
                </a:lnTo>
                <a:lnTo>
                  <a:pt x="253400" y="670605"/>
                </a:lnTo>
                <a:lnTo>
                  <a:pt x="257517" y="670103"/>
                </a:lnTo>
                <a:lnTo>
                  <a:pt x="259118" y="670103"/>
                </a:lnTo>
                <a:lnTo>
                  <a:pt x="260490" y="671610"/>
                </a:lnTo>
                <a:lnTo>
                  <a:pt x="261405" y="673117"/>
                </a:lnTo>
                <a:lnTo>
                  <a:pt x="261862" y="675378"/>
                </a:lnTo>
                <a:lnTo>
                  <a:pt x="263006" y="676886"/>
                </a:lnTo>
                <a:lnTo>
                  <a:pt x="264607" y="677388"/>
                </a:lnTo>
                <a:lnTo>
                  <a:pt x="266665" y="691708"/>
                </a:lnTo>
                <a:lnTo>
                  <a:pt x="263921" y="692461"/>
                </a:lnTo>
                <a:lnTo>
                  <a:pt x="261862" y="690954"/>
                </a:lnTo>
                <a:lnTo>
                  <a:pt x="260262" y="691708"/>
                </a:lnTo>
                <a:lnTo>
                  <a:pt x="260033" y="693466"/>
                </a:lnTo>
                <a:lnTo>
                  <a:pt x="258432" y="695476"/>
                </a:lnTo>
                <a:lnTo>
                  <a:pt x="259118" y="696983"/>
                </a:lnTo>
                <a:lnTo>
                  <a:pt x="260719" y="697486"/>
                </a:lnTo>
                <a:lnTo>
                  <a:pt x="262777" y="697486"/>
                </a:lnTo>
                <a:lnTo>
                  <a:pt x="264149" y="698491"/>
                </a:lnTo>
                <a:lnTo>
                  <a:pt x="265064" y="699998"/>
                </a:lnTo>
                <a:lnTo>
                  <a:pt x="266665" y="700500"/>
                </a:lnTo>
                <a:lnTo>
                  <a:pt x="265293" y="701505"/>
                </a:lnTo>
                <a:lnTo>
                  <a:pt x="262549" y="708539"/>
                </a:lnTo>
                <a:lnTo>
                  <a:pt x="261405" y="708539"/>
                </a:lnTo>
                <a:lnTo>
                  <a:pt x="260262" y="709293"/>
                </a:lnTo>
                <a:lnTo>
                  <a:pt x="258432" y="709293"/>
                </a:lnTo>
                <a:lnTo>
                  <a:pt x="257517" y="705525"/>
                </a:lnTo>
                <a:lnTo>
                  <a:pt x="255916" y="702761"/>
                </a:lnTo>
                <a:lnTo>
                  <a:pt x="256374" y="701003"/>
                </a:lnTo>
                <a:lnTo>
                  <a:pt x="253858" y="701003"/>
                </a:lnTo>
                <a:lnTo>
                  <a:pt x="251113" y="699998"/>
                </a:lnTo>
                <a:lnTo>
                  <a:pt x="253172" y="704018"/>
                </a:lnTo>
                <a:lnTo>
                  <a:pt x="252943" y="706781"/>
                </a:lnTo>
                <a:lnTo>
                  <a:pt x="252028" y="712057"/>
                </a:lnTo>
                <a:lnTo>
                  <a:pt x="250427" y="711303"/>
                </a:lnTo>
                <a:lnTo>
                  <a:pt x="249055" y="720347"/>
                </a:lnTo>
                <a:lnTo>
                  <a:pt x="246768" y="722608"/>
                </a:lnTo>
                <a:lnTo>
                  <a:pt x="246082" y="724618"/>
                </a:lnTo>
                <a:lnTo>
                  <a:pt x="245853" y="725371"/>
                </a:lnTo>
                <a:lnTo>
                  <a:pt x="244939" y="725371"/>
                </a:lnTo>
                <a:lnTo>
                  <a:pt x="243338" y="728135"/>
                </a:lnTo>
                <a:lnTo>
                  <a:pt x="243109" y="730898"/>
                </a:lnTo>
                <a:lnTo>
                  <a:pt x="241051" y="734164"/>
                </a:lnTo>
                <a:lnTo>
                  <a:pt x="242194" y="737932"/>
                </a:lnTo>
                <a:lnTo>
                  <a:pt x="244481" y="737932"/>
                </a:lnTo>
                <a:lnTo>
                  <a:pt x="247226" y="742203"/>
                </a:lnTo>
                <a:lnTo>
                  <a:pt x="249513" y="746474"/>
                </a:lnTo>
                <a:lnTo>
                  <a:pt x="250199" y="750996"/>
                </a:lnTo>
                <a:lnTo>
                  <a:pt x="250885" y="752503"/>
                </a:lnTo>
                <a:lnTo>
                  <a:pt x="252943" y="747227"/>
                </a:lnTo>
                <a:lnTo>
                  <a:pt x="253400" y="750242"/>
                </a:lnTo>
                <a:lnTo>
                  <a:pt x="251800" y="757025"/>
                </a:lnTo>
                <a:lnTo>
                  <a:pt x="251800" y="762552"/>
                </a:lnTo>
                <a:lnTo>
                  <a:pt x="252714" y="766069"/>
                </a:lnTo>
                <a:lnTo>
                  <a:pt x="254544" y="768832"/>
                </a:lnTo>
                <a:lnTo>
                  <a:pt x="258889" y="776871"/>
                </a:lnTo>
                <a:lnTo>
                  <a:pt x="261634" y="783906"/>
                </a:lnTo>
                <a:lnTo>
                  <a:pt x="263921" y="785162"/>
                </a:lnTo>
                <a:lnTo>
                  <a:pt x="262549" y="787674"/>
                </a:lnTo>
                <a:lnTo>
                  <a:pt x="261862" y="789432"/>
                </a:lnTo>
                <a:lnTo>
                  <a:pt x="260262" y="790437"/>
                </a:lnTo>
                <a:lnTo>
                  <a:pt x="258432" y="791442"/>
                </a:lnTo>
                <a:lnTo>
                  <a:pt x="257060" y="795210"/>
                </a:lnTo>
                <a:lnTo>
                  <a:pt x="255916" y="796467"/>
                </a:lnTo>
                <a:lnTo>
                  <a:pt x="254087" y="797220"/>
                </a:lnTo>
                <a:lnTo>
                  <a:pt x="250427" y="796215"/>
                </a:lnTo>
                <a:lnTo>
                  <a:pt x="248598" y="796215"/>
                </a:lnTo>
                <a:lnTo>
                  <a:pt x="247912" y="794457"/>
                </a:lnTo>
                <a:lnTo>
                  <a:pt x="246768" y="790437"/>
                </a:lnTo>
                <a:lnTo>
                  <a:pt x="244939" y="790437"/>
                </a:lnTo>
                <a:lnTo>
                  <a:pt x="244024" y="788427"/>
                </a:lnTo>
                <a:lnTo>
                  <a:pt x="241279" y="785664"/>
                </a:lnTo>
                <a:lnTo>
                  <a:pt x="239678" y="785664"/>
                </a:lnTo>
                <a:lnTo>
                  <a:pt x="237849" y="784408"/>
                </a:lnTo>
                <a:lnTo>
                  <a:pt x="236705" y="783654"/>
                </a:lnTo>
                <a:lnTo>
                  <a:pt x="235104" y="782398"/>
                </a:lnTo>
                <a:lnTo>
                  <a:pt x="231445" y="781142"/>
                </a:lnTo>
                <a:lnTo>
                  <a:pt x="228701" y="778630"/>
                </a:lnTo>
                <a:lnTo>
                  <a:pt x="229616" y="774862"/>
                </a:lnTo>
                <a:lnTo>
                  <a:pt x="228701" y="773103"/>
                </a:lnTo>
                <a:lnTo>
                  <a:pt x="227100" y="772098"/>
                </a:lnTo>
                <a:lnTo>
                  <a:pt x="225270" y="772098"/>
                </a:lnTo>
                <a:lnTo>
                  <a:pt x="223669" y="771345"/>
                </a:lnTo>
                <a:lnTo>
                  <a:pt x="222526" y="769837"/>
                </a:lnTo>
                <a:lnTo>
                  <a:pt x="218867" y="769084"/>
                </a:lnTo>
                <a:lnTo>
                  <a:pt x="217266" y="769335"/>
                </a:lnTo>
                <a:lnTo>
                  <a:pt x="215894" y="768079"/>
                </a:lnTo>
                <a:lnTo>
                  <a:pt x="213835" y="768079"/>
                </a:lnTo>
                <a:lnTo>
                  <a:pt x="210405" y="769837"/>
                </a:lnTo>
                <a:lnTo>
                  <a:pt x="209033" y="770842"/>
                </a:lnTo>
                <a:lnTo>
                  <a:pt x="207203" y="771596"/>
                </a:lnTo>
                <a:lnTo>
                  <a:pt x="205373" y="770591"/>
                </a:lnTo>
                <a:lnTo>
                  <a:pt x="204916" y="768581"/>
                </a:lnTo>
                <a:lnTo>
                  <a:pt x="196225" y="763054"/>
                </a:lnTo>
                <a:lnTo>
                  <a:pt x="195311" y="761798"/>
                </a:lnTo>
                <a:lnTo>
                  <a:pt x="193710" y="760542"/>
                </a:lnTo>
                <a:lnTo>
                  <a:pt x="190050" y="760542"/>
                </a:lnTo>
                <a:lnTo>
                  <a:pt x="186391" y="759286"/>
                </a:lnTo>
                <a:lnTo>
                  <a:pt x="180902" y="759788"/>
                </a:lnTo>
                <a:lnTo>
                  <a:pt x="178844" y="759537"/>
                </a:lnTo>
                <a:lnTo>
                  <a:pt x="173584" y="757025"/>
                </a:lnTo>
                <a:lnTo>
                  <a:pt x="169925" y="756523"/>
                </a:lnTo>
                <a:lnTo>
                  <a:pt x="168553" y="755015"/>
                </a:lnTo>
                <a:lnTo>
                  <a:pt x="165351" y="753759"/>
                </a:lnTo>
                <a:lnTo>
                  <a:pt x="163292" y="754010"/>
                </a:lnTo>
                <a:lnTo>
                  <a:pt x="161692" y="753257"/>
                </a:lnTo>
                <a:lnTo>
                  <a:pt x="159633" y="753759"/>
                </a:lnTo>
                <a:lnTo>
                  <a:pt x="156203" y="755015"/>
                </a:lnTo>
                <a:lnTo>
                  <a:pt x="153458" y="751749"/>
                </a:lnTo>
                <a:lnTo>
                  <a:pt x="151400" y="751247"/>
                </a:lnTo>
                <a:lnTo>
                  <a:pt x="150028" y="749237"/>
                </a:lnTo>
                <a:lnTo>
                  <a:pt x="148427" y="746223"/>
                </a:lnTo>
                <a:lnTo>
                  <a:pt x="142481" y="740947"/>
                </a:lnTo>
                <a:lnTo>
                  <a:pt x="132647" y="736425"/>
                </a:lnTo>
                <a:lnTo>
                  <a:pt x="129216" y="733410"/>
                </a:lnTo>
                <a:lnTo>
                  <a:pt x="128073" y="731401"/>
                </a:lnTo>
                <a:lnTo>
                  <a:pt x="127158" y="732657"/>
                </a:lnTo>
                <a:lnTo>
                  <a:pt x="124871" y="732405"/>
                </a:lnTo>
                <a:lnTo>
                  <a:pt x="122584" y="729642"/>
                </a:lnTo>
                <a:lnTo>
                  <a:pt x="121440" y="725874"/>
                </a:lnTo>
                <a:lnTo>
                  <a:pt x="118696" y="723361"/>
                </a:lnTo>
                <a:lnTo>
                  <a:pt x="115723" y="722105"/>
                </a:lnTo>
                <a:lnTo>
                  <a:pt x="118010" y="720849"/>
                </a:lnTo>
                <a:lnTo>
                  <a:pt x="118010" y="719342"/>
                </a:lnTo>
                <a:lnTo>
                  <a:pt x="118696" y="718086"/>
                </a:lnTo>
                <a:lnTo>
                  <a:pt x="122355" y="718840"/>
                </a:lnTo>
                <a:lnTo>
                  <a:pt x="125328" y="718588"/>
                </a:lnTo>
                <a:lnTo>
                  <a:pt x="127386" y="713815"/>
                </a:lnTo>
                <a:lnTo>
                  <a:pt x="129673" y="710800"/>
                </a:lnTo>
                <a:lnTo>
                  <a:pt x="132418" y="706530"/>
                </a:lnTo>
                <a:lnTo>
                  <a:pt x="133790" y="706530"/>
                </a:lnTo>
                <a:lnTo>
                  <a:pt x="135162" y="704018"/>
                </a:lnTo>
                <a:lnTo>
                  <a:pt x="138364" y="705022"/>
                </a:lnTo>
                <a:lnTo>
                  <a:pt x="138822" y="704520"/>
                </a:lnTo>
                <a:lnTo>
                  <a:pt x="136534" y="702259"/>
                </a:lnTo>
                <a:lnTo>
                  <a:pt x="134247" y="698742"/>
                </a:lnTo>
                <a:lnTo>
                  <a:pt x="131503" y="697486"/>
                </a:lnTo>
                <a:lnTo>
                  <a:pt x="129673" y="695727"/>
                </a:lnTo>
                <a:lnTo>
                  <a:pt x="130131" y="693215"/>
                </a:lnTo>
                <a:lnTo>
                  <a:pt x="135848" y="692210"/>
                </a:lnTo>
                <a:lnTo>
                  <a:pt x="138364" y="692964"/>
                </a:lnTo>
                <a:lnTo>
                  <a:pt x="139508" y="692210"/>
                </a:lnTo>
                <a:lnTo>
                  <a:pt x="138364" y="690954"/>
                </a:lnTo>
                <a:lnTo>
                  <a:pt x="138364" y="689698"/>
                </a:lnTo>
                <a:lnTo>
                  <a:pt x="140880" y="688944"/>
                </a:lnTo>
                <a:lnTo>
                  <a:pt x="144539" y="686432"/>
                </a:lnTo>
                <a:lnTo>
                  <a:pt x="147283" y="685176"/>
                </a:lnTo>
                <a:lnTo>
                  <a:pt x="149570" y="685176"/>
                </a:lnTo>
                <a:lnTo>
                  <a:pt x="149799" y="683920"/>
                </a:lnTo>
                <a:lnTo>
                  <a:pt x="149342" y="683417"/>
                </a:lnTo>
                <a:lnTo>
                  <a:pt x="147512" y="682915"/>
                </a:lnTo>
                <a:lnTo>
                  <a:pt x="147283" y="681408"/>
                </a:lnTo>
                <a:lnTo>
                  <a:pt x="145911" y="680905"/>
                </a:lnTo>
                <a:lnTo>
                  <a:pt x="142481" y="681408"/>
                </a:lnTo>
                <a:lnTo>
                  <a:pt x="141109" y="682664"/>
                </a:lnTo>
                <a:lnTo>
                  <a:pt x="138822" y="682413"/>
                </a:lnTo>
                <a:lnTo>
                  <a:pt x="135848" y="683669"/>
                </a:lnTo>
                <a:lnTo>
                  <a:pt x="135848" y="679900"/>
                </a:lnTo>
                <a:lnTo>
                  <a:pt x="135391" y="677891"/>
                </a:lnTo>
                <a:lnTo>
                  <a:pt x="137221" y="674122"/>
                </a:lnTo>
                <a:lnTo>
                  <a:pt x="140422" y="672615"/>
                </a:lnTo>
                <a:lnTo>
                  <a:pt x="142481" y="669098"/>
                </a:lnTo>
                <a:lnTo>
                  <a:pt x="143853" y="667842"/>
                </a:lnTo>
                <a:lnTo>
                  <a:pt x="147283" y="669852"/>
                </a:lnTo>
                <a:lnTo>
                  <a:pt x="149342" y="669349"/>
                </a:lnTo>
                <a:lnTo>
                  <a:pt x="152544" y="670354"/>
                </a:lnTo>
                <a:lnTo>
                  <a:pt x="154373" y="669349"/>
                </a:lnTo>
                <a:lnTo>
                  <a:pt x="155974" y="663571"/>
                </a:lnTo>
                <a:lnTo>
                  <a:pt x="156889" y="659552"/>
                </a:lnTo>
                <a:lnTo>
                  <a:pt x="155059" y="658547"/>
                </a:lnTo>
                <a:lnTo>
                  <a:pt x="155517" y="656537"/>
                </a:lnTo>
                <a:lnTo>
                  <a:pt x="154831" y="654527"/>
                </a:lnTo>
                <a:lnTo>
                  <a:pt x="153687" y="653020"/>
                </a:lnTo>
                <a:lnTo>
                  <a:pt x="153916" y="651010"/>
                </a:lnTo>
                <a:lnTo>
                  <a:pt x="154602" y="649503"/>
                </a:lnTo>
                <a:lnTo>
                  <a:pt x="158490" y="648247"/>
                </a:lnTo>
                <a:lnTo>
                  <a:pt x="157346" y="646488"/>
                </a:lnTo>
                <a:lnTo>
                  <a:pt x="155517" y="645986"/>
                </a:lnTo>
                <a:lnTo>
                  <a:pt x="154373" y="644478"/>
                </a:lnTo>
                <a:lnTo>
                  <a:pt x="158032" y="643473"/>
                </a:lnTo>
                <a:lnTo>
                  <a:pt x="159862" y="639705"/>
                </a:lnTo>
                <a:lnTo>
                  <a:pt x="158032" y="633927"/>
                </a:lnTo>
                <a:lnTo>
                  <a:pt x="159633" y="632922"/>
                </a:lnTo>
                <a:lnTo>
                  <a:pt x="158261" y="631666"/>
                </a:lnTo>
                <a:lnTo>
                  <a:pt x="156203" y="631666"/>
                </a:lnTo>
                <a:lnTo>
                  <a:pt x="154373" y="631415"/>
                </a:lnTo>
                <a:lnTo>
                  <a:pt x="151400" y="628652"/>
                </a:lnTo>
                <a:lnTo>
                  <a:pt x="149799" y="628903"/>
                </a:lnTo>
                <a:lnTo>
                  <a:pt x="146826" y="626642"/>
                </a:lnTo>
                <a:lnTo>
                  <a:pt x="143167" y="626893"/>
                </a:lnTo>
                <a:lnTo>
                  <a:pt x="141566" y="625386"/>
                </a:lnTo>
                <a:lnTo>
                  <a:pt x="139965" y="624381"/>
                </a:lnTo>
                <a:lnTo>
                  <a:pt x="138364" y="624130"/>
                </a:lnTo>
                <a:lnTo>
                  <a:pt x="137221" y="622622"/>
                </a:lnTo>
                <a:lnTo>
                  <a:pt x="135162" y="622622"/>
                </a:lnTo>
                <a:lnTo>
                  <a:pt x="134247" y="624381"/>
                </a:lnTo>
                <a:lnTo>
                  <a:pt x="132647" y="624381"/>
                </a:lnTo>
                <a:lnTo>
                  <a:pt x="130131" y="621366"/>
                </a:lnTo>
                <a:lnTo>
                  <a:pt x="127615" y="615839"/>
                </a:lnTo>
                <a:lnTo>
                  <a:pt x="126472" y="614081"/>
                </a:lnTo>
                <a:lnTo>
                  <a:pt x="124871" y="613578"/>
                </a:lnTo>
                <a:lnTo>
                  <a:pt x="121440" y="615337"/>
                </a:lnTo>
                <a:lnTo>
                  <a:pt x="115723" y="617347"/>
                </a:lnTo>
                <a:lnTo>
                  <a:pt x="114122" y="616342"/>
                </a:lnTo>
                <a:lnTo>
                  <a:pt x="112064" y="617095"/>
                </a:lnTo>
                <a:lnTo>
                  <a:pt x="109548" y="614081"/>
                </a:lnTo>
                <a:lnTo>
                  <a:pt x="107718" y="613830"/>
                </a:lnTo>
                <a:lnTo>
                  <a:pt x="105889" y="614081"/>
                </a:lnTo>
                <a:lnTo>
                  <a:pt x="104288" y="615086"/>
                </a:lnTo>
                <a:lnTo>
                  <a:pt x="102687" y="613830"/>
                </a:lnTo>
                <a:lnTo>
                  <a:pt x="101086" y="612573"/>
                </a:lnTo>
                <a:lnTo>
                  <a:pt x="100629" y="610815"/>
                </a:lnTo>
                <a:lnTo>
                  <a:pt x="101086" y="608554"/>
                </a:lnTo>
                <a:lnTo>
                  <a:pt x="99485" y="601771"/>
                </a:lnTo>
                <a:lnTo>
                  <a:pt x="96969" y="599008"/>
                </a:lnTo>
                <a:lnTo>
                  <a:pt x="96512" y="596998"/>
                </a:lnTo>
                <a:lnTo>
                  <a:pt x="94454" y="596998"/>
                </a:lnTo>
                <a:lnTo>
                  <a:pt x="92853" y="597751"/>
                </a:lnTo>
                <a:lnTo>
                  <a:pt x="89193" y="596495"/>
                </a:lnTo>
                <a:lnTo>
                  <a:pt x="87364" y="595993"/>
                </a:lnTo>
                <a:lnTo>
                  <a:pt x="85763" y="594737"/>
                </a:lnTo>
                <a:lnTo>
                  <a:pt x="84848" y="590717"/>
                </a:lnTo>
                <a:lnTo>
                  <a:pt x="84848" y="588959"/>
                </a:lnTo>
                <a:lnTo>
                  <a:pt x="84162" y="586949"/>
                </a:lnTo>
                <a:lnTo>
                  <a:pt x="85763" y="586698"/>
                </a:lnTo>
                <a:lnTo>
                  <a:pt x="87821" y="585693"/>
                </a:lnTo>
                <a:lnTo>
                  <a:pt x="87821" y="583432"/>
                </a:lnTo>
                <a:lnTo>
                  <a:pt x="86678" y="581925"/>
                </a:lnTo>
                <a:lnTo>
                  <a:pt x="83705" y="578910"/>
                </a:lnTo>
                <a:lnTo>
                  <a:pt x="83705" y="576900"/>
                </a:lnTo>
                <a:lnTo>
                  <a:pt x="82561" y="574890"/>
                </a:lnTo>
                <a:lnTo>
                  <a:pt x="79817" y="572629"/>
                </a:lnTo>
                <a:lnTo>
                  <a:pt x="76158" y="573383"/>
                </a:lnTo>
                <a:lnTo>
                  <a:pt x="72498" y="572881"/>
                </a:lnTo>
                <a:lnTo>
                  <a:pt x="68839" y="574137"/>
                </a:lnTo>
                <a:lnTo>
                  <a:pt x="67010" y="574137"/>
                </a:lnTo>
                <a:lnTo>
                  <a:pt x="63350" y="573132"/>
                </a:lnTo>
                <a:lnTo>
                  <a:pt x="61521" y="574388"/>
                </a:lnTo>
                <a:lnTo>
                  <a:pt x="61063" y="576649"/>
                </a:lnTo>
                <a:lnTo>
                  <a:pt x="59920" y="578156"/>
                </a:lnTo>
                <a:lnTo>
                  <a:pt x="58319" y="578910"/>
                </a:lnTo>
                <a:lnTo>
                  <a:pt x="56489" y="578408"/>
                </a:lnTo>
                <a:lnTo>
                  <a:pt x="55117" y="576900"/>
                </a:lnTo>
                <a:lnTo>
                  <a:pt x="53974" y="571625"/>
                </a:lnTo>
                <a:lnTo>
                  <a:pt x="54202" y="569364"/>
                </a:lnTo>
                <a:lnTo>
                  <a:pt x="53745" y="567605"/>
                </a:lnTo>
                <a:lnTo>
                  <a:pt x="52144" y="566600"/>
                </a:lnTo>
                <a:lnTo>
                  <a:pt x="52373" y="564590"/>
                </a:lnTo>
                <a:lnTo>
                  <a:pt x="51229" y="563334"/>
                </a:lnTo>
                <a:lnTo>
                  <a:pt x="51687" y="561073"/>
                </a:lnTo>
                <a:lnTo>
                  <a:pt x="51229" y="559315"/>
                </a:lnTo>
                <a:lnTo>
                  <a:pt x="48713" y="556551"/>
                </a:lnTo>
                <a:lnTo>
                  <a:pt x="48485" y="554542"/>
                </a:lnTo>
                <a:lnTo>
                  <a:pt x="50086" y="553788"/>
                </a:lnTo>
                <a:lnTo>
                  <a:pt x="50314" y="551778"/>
                </a:lnTo>
                <a:lnTo>
                  <a:pt x="52144" y="551025"/>
                </a:lnTo>
                <a:lnTo>
                  <a:pt x="53745" y="551025"/>
                </a:lnTo>
                <a:lnTo>
                  <a:pt x="56489" y="553788"/>
                </a:lnTo>
                <a:lnTo>
                  <a:pt x="60377" y="554290"/>
                </a:lnTo>
                <a:lnTo>
                  <a:pt x="62207" y="553034"/>
                </a:lnTo>
                <a:lnTo>
                  <a:pt x="64951" y="550522"/>
                </a:lnTo>
                <a:lnTo>
                  <a:pt x="65866" y="548764"/>
                </a:lnTo>
                <a:lnTo>
                  <a:pt x="67467" y="547507"/>
                </a:lnTo>
                <a:lnTo>
                  <a:pt x="67238" y="544242"/>
                </a:lnTo>
                <a:lnTo>
                  <a:pt x="64951" y="543739"/>
                </a:lnTo>
                <a:lnTo>
                  <a:pt x="63808" y="542232"/>
                </a:lnTo>
                <a:lnTo>
                  <a:pt x="64494" y="540473"/>
                </a:lnTo>
                <a:lnTo>
                  <a:pt x="62664" y="539720"/>
                </a:lnTo>
                <a:lnTo>
                  <a:pt x="61292" y="538715"/>
                </a:lnTo>
                <a:lnTo>
                  <a:pt x="56032" y="539217"/>
                </a:lnTo>
                <a:lnTo>
                  <a:pt x="55117" y="537459"/>
                </a:lnTo>
                <a:lnTo>
                  <a:pt x="55346" y="535449"/>
                </a:lnTo>
                <a:lnTo>
                  <a:pt x="55117" y="533439"/>
                </a:lnTo>
                <a:lnTo>
                  <a:pt x="53974" y="531932"/>
                </a:lnTo>
                <a:lnTo>
                  <a:pt x="50543" y="529671"/>
                </a:lnTo>
                <a:lnTo>
                  <a:pt x="49400" y="528164"/>
                </a:lnTo>
                <a:lnTo>
                  <a:pt x="46884" y="522637"/>
                </a:lnTo>
                <a:lnTo>
                  <a:pt x="46198" y="518617"/>
                </a:lnTo>
                <a:lnTo>
                  <a:pt x="43225" y="515854"/>
                </a:lnTo>
                <a:lnTo>
                  <a:pt x="42767" y="513844"/>
                </a:lnTo>
                <a:lnTo>
                  <a:pt x="43225" y="511834"/>
                </a:lnTo>
                <a:lnTo>
                  <a:pt x="44826" y="510578"/>
                </a:lnTo>
                <a:lnTo>
                  <a:pt x="45283" y="508568"/>
                </a:lnTo>
                <a:lnTo>
                  <a:pt x="45512" y="506810"/>
                </a:lnTo>
                <a:lnTo>
                  <a:pt x="45054" y="505051"/>
                </a:lnTo>
                <a:lnTo>
                  <a:pt x="43911" y="503042"/>
                </a:lnTo>
                <a:lnTo>
                  <a:pt x="43911" y="501032"/>
                </a:lnTo>
                <a:lnTo>
                  <a:pt x="44368" y="499022"/>
                </a:lnTo>
                <a:lnTo>
                  <a:pt x="44139" y="496259"/>
                </a:lnTo>
                <a:lnTo>
                  <a:pt x="42310" y="496007"/>
                </a:lnTo>
                <a:lnTo>
                  <a:pt x="40252" y="492741"/>
                </a:lnTo>
                <a:lnTo>
                  <a:pt x="38879" y="491485"/>
                </a:lnTo>
                <a:lnTo>
                  <a:pt x="37050" y="490229"/>
                </a:lnTo>
                <a:lnTo>
                  <a:pt x="35449" y="489727"/>
                </a:lnTo>
                <a:lnTo>
                  <a:pt x="31790" y="490229"/>
                </a:lnTo>
                <a:lnTo>
                  <a:pt x="30417" y="491485"/>
                </a:lnTo>
                <a:lnTo>
                  <a:pt x="28817" y="491737"/>
                </a:lnTo>
                <a:lnTo>
                  <a:pt x="25386" y="493746"/>
                </a:lnTo>
                <a:lnTo>
                  <a:pt x="25843" y="488722"/>
                </a:lnTo>
                <a:lnTo>
                  <a:pt x="23099" y="486461"/>
                </a:lnTo>
                <a:lnTo>
                  <a:pt x="21041" y="486210"/>
                </a:lnTo>
                <a:lnTo>
                  <a:pt x="17381" y="486712"/>
                </a:lnTo>
                <a:lnTo>
                  <a:pt x="16695" y="484954"/>
                </a:lnTo>
                <a:lnTo>
                  <a:pt x="14866" y="483949"/>
                </a:lnTo>
                <a:lnTo>
                  <a:pt x="11207" y="484702"/>
                </a:lnTo>
                <a:lnTo>
                  <a:pt x="10749" y="482693"/>
                </a:lnTo>
                <a:lnTo>
                  <a:pt x="10978" y="480934"/>
                </a:lnTo>
                <a:lnTo>
                  <a:pt x="10978" y="476915"/>
                </a:lnTo>
                <a:lnTo>
                  <a:pt x="10063" y="475156"/>
                </a:lnTo>
                <a:lnTo>
                  <a:pt x="9606" y="472895"/>
                </a:lnTo>
                <a:lnTo>
                  <a:pt x="6633" y="467368"/>
                </a:lnTo>
                <a:lnTo>
                  <a:pt x="6633" y="465359"/>
                </a:lnTo>
                <a:lnTo>
                  <a:pt x="5032" y="464354"/>
                </a:lnTo>
                <a:lnTo>
                  <a:pt x="3202" y="463600"/>
                </a:lnTo>
                <a:lnTo>
                  <a:pt x="3888" y="461841"/>
                </a:lnTo>
                <a:lnTo>
                  <a:pt x="5032" y="455812"/>
                </a:lnTo>
                <a:lnTo>
                  <a:pt x="4803" y="453802"/>
                </a:lnTo>
                <a:lnTo>
                  <a:pt x="3888" y="451793"/>
                </a:lnTo>
                <a:lnTo>
                  <a:pt x="2287" y="451039"/>
                </a:lnTo>
                <a:lnTo>
                  <a:pt x="1372" y="449029"/>
                </a:lnTo>
                <a:lnTo>
                  <a:pt x="229" y="447522"/>
                </a:lnTo>
                <a:lnTo>
                  <a:pt x="0" y="445763"/>
                </a:lnTo>
                <a:lnTo>
                  <a:pt x="1372" y="441995"/>
                </a:lnTo>
                <a:lnTo>
                  <a:pt x="2287" y="440236"/>
                </a:lnTo>
                <a:lnTo>
                  <a:pt x="2287" y="436468"/>
                </a:lnTo>
                <a:lnTo>
                  <a:pt x="4346" y="438227"/>
                </a:lnTo>
                <a:lnTo>
                  <a:pt x="6175" y="440990"/>
                </a:lnTo>
                <a:lnTo>
                  <a:pt x="8462" y="440990"/>
                </a:lnTo>
                <a:lnTo>
                  <a:pt x="8691" y="436971"/>
                </a:lnTo>
                <a:lnTo>
                  <a:pt x="6175" y="432700"/>
                </a:lnTo>
                <a:lnTo>
                  <a:pt x="3202" y="432951"/>
                </a:lnTo>
                <a:lnTo>
                  <a:pt x="1144" y="432700"/>
                </a:lnTo>
                <a:lnTo>
                  <a:pt x="229" y="430941"/>
                </a:lnTo>
                <a:lnTo>
                  <a:pt x="915" y="428932"/>
                </a:lnTo>
                <a:lnTo>
                  <a:pt x="2059" y="428178"/>
                </a:lnTo>
                <a:lnTo>
                  <a:pt x="3888" y="425917"/>
                </a:lnTo>
                <a:lnTo>
                  <a:pt x="4574" y="424158"/>
                </a:lnTo>
                <a:lnTo>
                  <a:pt x="4574" y="422651"/>
                </a:lnTo>
                <a:lnTo>
                  <a:pt x="3888" y="421395"/>
                </a:lnTo>
                <a:lnTo>
                  <a:pt x="3659" y="419888"/>
                </a:lnTo>
                <a:lnTo>
                  <a:pt x="4346" y="415114"/>
                </a:lnTo>
                <a:lnTo>
                  <a:pt x="3431" y="411849"/>
                </a:lnTo>
                <a:lnTo>
                  <a:pt x="4803" y="408332"/>
                </a:lnTo>
                <a:lnTo>
                  <a:pt x="6861" y="404563"/>
                </a:lnTo>
                <a:lnTo>
                  <a:pt x="9377" y="401800"/>
                </a:lnTo>
                <a:lnTo>
                  <a:pt x="10063" y="399790"/>
                </a:lnTo>
                <a:lnTo>
                  <a:pt x="9606" y="397780"/>
                </a:lnTo>
                <a:lnTo>
                  <a:pt x="8462" y="396273"/>
                </a:lnTo>
                <a:lnTo>
                  <a:pt x="6861" y="396022"/>
                </a:lnTo>
                <a:lnTo>
                  <a:pt x="6175" y="392002"/>
                </a:lnTo>
                <a:lnTo>
                  <a:pt x="7090" y="389992"/>
                </a:lnTo>
                <a:lnTo>
                  <a:pt x="8691" y="390746"/>
                </a:lnTo>
                <a:lnTo>
                  <a:pt x="10063" y="392253"/>
                </a:lnTo>
                <a:lnTo>
                  <a:pt x="11664" y="391500"/>
                </a:lnTo>
                <a:lnTo>
                  <a:pt x="12350" y="388988"/>
                </a:lnTo>
                <a:lnTo>
                  <a:pt x="13722" y="388234"/>
                </a:lnTo>
                <a:lnTo>
                  <a:pt x="15552" y="389490"/>
                </a:lnTo>
                <a:lnTo>
                  <a:pt x="18982" y="387480"/>
                </a:lnTo>
                <a:lnTo>
                  <a:pt x="19440" y="385471"/>
                </a:lnTo>
                <a:lnTo>
                  <a:pt x="20812" y="383963"/>
                </a:lnTo>
                <a:lnTo>
                  <a:pt x="25157" y="384214"/>
                </a:lnTo>
                <a:lnTo>
                  <a:pt x="31332" y="386224"/>
                </a:lnTo>
                <a:lnTo>
                  <a:pt x="33162" y="386224"/>
                </a:lnTo>
                <a:lnTo>
                  <a:pt x="34534" y="384968"/>
                </a:lnTo>
                <a:lnTo>
                  <a:pt x="34305" y="383963"/>
                </a:lnTo>
                <a:lnTo>
                  <a:pt x="32704" y="383712"/>
                </a:lnTo>
                <a:lnTo>
                  <a:pt x="31332" y="382707"/>
                </a:lnTo>
                <a:lnTo>
                  <a:pt x="31332" y="380195"/>
                </a:lnTo>
                <a:lnTo>
                  <a:pt x="29274" y="378436"/>
                </a:lnTo>
                <a:lnTo>
                  <a:pt x="26758" y="377431"/>
                </a:lnTo>
                <a:lnTo>
                  <a:pt x="22642" y="378688"/>
                </a:lnTo>
                <a:lnTo>
                  <a:pt x="19897" y="378688"/>
                </a:lnTo>
                <a:lnTo>
                  <a:pt x="16009" y="375171"/>
                </a:lnTo>
                <a:lnTo>
                  <a:pt x="14637" y="374417"/>
                </a:lnTo>
                <a:lnTo>
                  <a:pt x="13494" y="374166"/>
                </a:lnTo>
                <a:lnTo>
                  <a:pt x="12350" y="371905"/>
                </a:lnTo>
                <a:lnTo>
                  <a:pt x="12350" y="368388"/>
                </a:lnTo>
                <a:lnTo>
                  <a:pt x="13265" y="368639"/>
                </a:lnTo>
                <a:lnTo>
                  <a:pt x="14408" y="370397"/>
                </a:lnTo>
                <a:lnTo>
                  <a:pt x="14408" y="366127"/>
                </a:lnTo>
                <a:lnTo>
                  <a:pt x="14637" y="364870"/>
                </a:lnTo>
                <a:lnTo>
                  <a:pt x="14408" y="363112"/>
                </a:lnTo>
                <a:lnTo>
                  <a:pt x="10063" y="365373"/>
                </a:lnTo>
                <a:lnTo>
                  <a:pt x="7547" y="368639"/>
                </a:lnTo>
                <a:lnTo>
                  <a:pt x="2287" y="367634"/>
                </a:lnTo>
                <a:lnTo>
                  <a:pt x="10520" y="360851"/>
                </a:lnTo>
                <a:lnTo>
                  <a:pt x="21956" y="348541"/>
                </a:lnTo>
                <a:lnTo>
                  <a:pt x="30646" y="337739"/>
                </a:lnTo>
                <a:lnTo>
                  <a:pt x="42539" y="320405"/>
                </a:lnTo>
                <a:lnTo>
                  <a:pt x="45512" y="315380"/>
                </a:lnTo>
                <a:lnTo>
                  <a:pt x="49171" y="305834"/>
                </a:lnTo>
                <a:lnTo>
                  <a:pt x="49400" y="296036"/>
                </a:lnTo>
                <a:lnTo>
                  <a:pt x="48485" y="297544"/>
                </a:lnTo>
                <a:lnTo>
                  <a:pt x="46198" y="293273"/>
                </a:lnTo>
                <a:lnTo>
                  <a:pt x="45054" y="289002"/>
                </a:lnTo>
                <a:lnTo>
                  <a:pt x="38193" y="283224"/>
                </a:lnTo>
                <a:lnTo>
                  <a:pt x="36364" y="279958"/>
                </a:lnTo>
                <a:lnTo>
                  <a:pt x="34991" y="275436"/>
                </a:lnTo>
                <a:lnTo>
                  <a:pt x="35906" y="271417"/>
                </a:lnTo>
                <a:lnTo>
                  <a:pt x="38193" y="267648"/>
                </a:lnTo>
                <a:lnTo>
                  <a:pt x="39565" y="263126"/>
                </a:lnTo>
                <a:lnTo>
                  <a:pt x="39337" y="258102"/>
                </a:lnTo>
                <a:lnTo>
                  <a:pt x="35678" y="254334"/>
                </a:lnTo>
                <a:lnTo>
                  <a:pt x="34077" y="250314"/>
                </a:lnTo>
                <a:lnTo>
                  <a:pt x="34534" y="245039"/>
                </a:lnTo>
                <a:lnTo>
                  <a:pt x="32704" y="240768"/>
                </a:lnTo>
                <a:lnTo>
                  <a:pt x="29045" y="240014"/>
                </a:lnTo>
                <a:lnTo>
                  <a:pt x="28817" y="234739"/>
                </a:lnTo>
                <a:lnTo>
                  <a:pt x="30189" y="231975"/>
                </a:lnTo>
                <a:lnTo>
                  <a:pt x="29731" y="227202"/>
                </a:lnTo>
                <a:lnTo>
                  <a:pt x="29045" y="224690"/>
                </a:lnTo>
                <a:lnTo>
                  <a:pt x="30189" y="220670"/>
                </a:lnTo>
                <a:lnTo>
                  <a:pt x="30646" y="215143"/>
                </a:lnTo>
                <a:lnTo>
                  <a:pt x="33848" y="212129"/>
                </a:lnTo>
                <a:lnTo>
                  <a:pt x="33391" y="208360"/>
                </a:lnTo>
                <a:lnTo>
                  <a:pt x="32933" y="204090"/>
                </a:lnTo>
                <a:lnTo>
                  <a:pt x="30417" y="195548"/>
                </a:lnTo>
                <a:lnTo>
                  <a:pt x="26987" y="188765"/>
                </a:lnTo>
                <a:lnTo>
                  <a:pt x="26530" y="183992"/>
                </a:lnTo>
                <a:lnTo>
                  <a:pt x="24700" y="179721"/>
                </a:lnTo>
                <a:lnTo>
                  <a:pt x="22642" y="174697"/>
                </a:lnTo>
                <a:lnTo>
                  <a:pt x="22184" y="169421"/>
                </a:lnTo>
                <a:lnTo>
                  <a:pt x="23556" y="166155"/>
                </a:lnTo>
                <a:lnTo>
                  <a:pt x="27902" y="155353"/>
                </a:lnTo>
                <a:lnTo>
                  <a:pt x="32018" y="146058"/>
                </a:lnTo>
                <a:lnTo>
                  <a:pt x="31332" y="140531"/>
                </a:lnTo>
                <a:lnTo>
                  <a:pt x="29045" y="136763"/>
                </a:lnTo>
                <a:lnTo>
                  <a:pt x="24471" y="127216"/>
                </a:lnTo>
                <a:lnTo>
                  <a:pt x="21041" y="125458"/>
                </a:lnTo>
                <a:lnTo>
                  <a:pt x="18068" y="124704"/>
                </a:lnTo>
                <a:lnTo>
                  <a:pt x="15781" y="123197"/>
                </a:lnTo>
                <a:lnTo>
                  <a:pt x="14637" y="121438"/>
                </a:lnTo>
                <a:lnTo>
                  <a:pt x="13494" y="116414"/>
                </a:lnTo>
                <a:lnTo>
                  <a:pt x="13036" y="109882"/>
                </a:lnTo>
                <a:lnTo>
                  <a:pt x="13265" y="107621"/>
                </a:lnTo>
                <a:lnTo>
                  <a:pt x="15781" y="100336"/>
                </a:lnTo>
                <a:lnTo>
                  <a:pt x="15781" y="99080"/>
                </a:lnTo>
                <a:lnTo>
                  <a:pt x="13494" y="98075"/>
                </a:lnTo>
                <a:lnTo>
                  <a:pt x="20583" y="91292"/>
                </a:lnTo>
                <a:lnTo>
                  <a:pt x="21041" y="90789"/>
                </a:lnTo>
                <a:lnTo>
                  <a:pt x="23099" y="88780"/>
                </a:lnTo>
                <a:lnTo>
                  <a:pt x="23328" y="87775"/>
                </a:lnTo>
                <a:lnTo>
                  <a:pt x="23556" y="85011"/>
                </a:lnTo>
                <a:lnTo>
                  <a:pt x="24243" y="83755"/>
                </a:lnTo>
                <a:lnTo>
                  <a:pt x="31561" y="78731"/>
                </a:lnTo>
                <a:lnTo>
                  <a:pt x="32933" y="76972"/>
                </a:lnTo>
                <a:lnTo>
                  <a:pt x="34305" y="69185"/>
                </a:lnTo>
                <a:lnTo>
                  <a:pt x="39337" y="72953"/>
                </a:lnTo>
                <a:lnTo>
                  <a:pt x="42310" y="71948"/>
                </a:lnTo>
                <a:lnTo>
                  <a:pt x="42767" y="70692"/>
                </a:lnTo>
                <a:lnTo>
                  <a:pt x="43682" y="67677"/>
                </a:lnTo>
                <a:lnTo>
                  <a:pt x="43911" y="64914"/>
                </a:lnTo>
                <a:lnTo>
                  <a:pt x="43225" y="63658"/>
                </a:lnTo>
                <a:lnTo>
                  <a:pt x="43682" y="63406"/>
                </a:lnTo>
                <a:lnTo>
                  <a:pt x="48027" y="65919"/>
                </a:lnTo>
                <a:lnTo>
                  <a:pt x="50543" y="68682"/>
                </a:lnTo>
                <a:lnTo>
                  <a:pt x="52830" y="68682"/>
                </a:lnTo>
                <a:lnTo>
                  <a:pt x="53745" y="67175"/>
                </a:lnTo>
                <a:lnTo>
                  <a:pt x="53059" y="64411"/>
                </a:lnTo>
                <a:lnTo>
                  <a:pt x="53745" y="62402"/>
                </a:lnTo>
                <a:lnTo>
                  <a:pt x="54660" y="63406"/>
                </a:lnTo>
                <a:lnTo>
                  <a:pt x="56489" y="63155"/>
                </a:lnTo>
                <a:lnTo>
                  <a:pt x="56718" y="59387"/>
                </a:lnTo>
                <a:lnTo>
                  <a:pt x="55346" y="57126"/>
                </a:lnTo>
                <a:lnTo>
                  <a:pt x="59234" y="58884"/>
                </a:lnTo>
                <a:lnTo>
                  <a:pt x="62664" y="60894"/>
                </a:lnTo>
                <a:lnTo>
                  <a:pt x="62893" y="62402"/>
                </a:lnTo>
                <a:lnTo>
                  <a:pt x="64723" y="63909"/>
                </a:lnTo>
                <a:lnTo>
                  <a:pt x="66323" y="63406"/>
                </a:lnTo>
                <a:lnTo>
                  <a:pt x="70669" y="64914"/>
                </a:lnTo>
                <a:lnTo>
                  <a:pt x="70211" y="67677"/>
                </a:lnTo>
                <a:lnTo>
                  <a:pt x="68382" y="71697"/>
                </a:lnTo>
                <a:lnTo>
                  <a:pt x="66323" y="70692"/>
                </a:lnTo>
                <a:lnTo>
                  <a:pt x="63808" y="71194"/>
                </a:lnTo>
                <a:lnTo>
                  <a:pt x="62436" y="69185"/>
                </a:lnTo>
                <a:lnTo>
                  <a:pt x="61063" y="69185"/>
                </a:lnTo>
                <a:lnTo>
                  <a:pt x="59691" y="68431"/>
                </a:lnTo>
                <a:lnTo>
                  <a:pt x="58776" y="64914"/>
                </a:lnTo>
                <a:lnTo>
                  <a:pt x="57404" y="72450"/>
                </a:lnTo>
                <a:lnTo>
                  <a:pt x="61063" y="71948"/>
                </a:lnTo>
                <a:lnTo>
                  <a:pt x="61521" y="73958"/>
                </a:lnTo>
                <a:lnTo>
                  <a:pt x="61978" y="75465"/>
                </a:lnTo>
                <a:lnTo>
                  <a:pt x="61292" y="77224"/>
                </a:lnTo>
                <a:lnTo>
                  <a:pt x="64723" y="75716"/>
                </a:lnTo>
                <a:lnTo>
                  <a:pt x="66552" y="75716"/>
                </a:lnTo>
                <a:lnTo>
                  <a:pt x="67238" y="75967"/>
                </a:lnTo>
                <a:lnTo>
                  <a:pt x="67010" y="78731"/>
                </a:lnTo>
                <a:lnTo>
                  <a:pt x="69068" y="76972"/>
                </a:lnTo>
                <a:lnTo>
                  <a:pt x="68382" y="81997"/>
                </a:lnTo>
                <a:lnTo>
                  <a:pt x="72498" y="77977"/>
                </a:lnTo>
                <a:lnTo>
                  <a:pt x="73184" y="78731"/>
                </a:lnTo>
                <a:lnTo>
                  <a:pt x="72498" y="81997"/>
                </a:lnTo>
                <a:lnTo>
                  <a:pt x="73642" y="82750"/>
                </a:lnTo>
                <a:lnTo>
                  <a:pt x="74557" y="85263"/>
                </a:lnTo>
                <a:lnTo>
                  <a:pt x="76158" y="83755"/>
                </a:lnTo>
                <a:lnTo>
                  <a:pt x="80045" y="83253"/>
                </a:lnTo>
                <a:lnTo>
                  <a:pt x="80960" y="81494"/>
                </a:lnTo>
                <a:lnTo>
                  <a:pt x="84391" y="83253"/>
                </a:lnTo>
                <a:lnTo>
                  <a:pt x="92167" y="85263"/>
                </a:lnTo>
                <a:lnTo>
                  <a:pt x="96054" y="87524"/>
                </a:lnTo>
                <a:lnTo>
                  <a:pt x="97655" y="87524"/>
                </a:lnTo>
                <a:lnTo>
                  <a:pt x="98113" y="86519"/>
                </a:lnTo>
                <a:lnTo>
                  <a:pt x="97655" y="85011"/>
                </a:lnTo>
                <a:lnTo>
                  <a:pt x="105431" y="87272"/>
                </a:lnTo>
                <a:lnTo>
                  <a:pt x="106575" y="88277"/>
                </a:lnTo>
                <a:lnTo>
                  <a:pt x="114351" y="93050"/>
                </a:lnTo>
                <a:lnTo>
                  <a:pt x="116409" y="95814"/>
                </a:lnTo>
                <a:lnTo>
                  <a:pt x="122355" y="100336"/>
                </a:lnTo>
                <a:lnTo>
                  <a:pt x="123956" y="102597"/>
                </a:lnTo>
                <a:lnTo>
                  <a:pt x="127615" y="105611"/>
                </a:lnTo>
                <a:lnTo>
                  <a:pt x="134705" y="113650"/>
                </a:lnTo>
                <a:lnTo>
                  <a:pt x="136306" y="116163"/>
                </a:lnTo>
                <a:lnTo>
                  <a:pt x="136992" y="117921"/>
                </a:lnTo>
                <a:lnTo>
                  <a:pt x="138593" y="120685"/>
                </a:lnTo>
                <a:lnTo>
                  <a:pt x="143396" y="122443"/>
                </a:lnTo>
                <a:lnTo>
                  <a:pt x="141566" y="117921"/>
                </a:lnTo>
                <a:lnTo>
                  <a:pt x="144539" y="121689"/>
                </a:lnTo>
                <a:lnTo>
                  <a:pt x="145225" y="124704"/>
                </a:lnTo>
                <a:lnTo>
                  <a:pt x="146140" y="126463"/>
                </a:lnTo>
                <a:lnTo>
                  <a:pt x="146826" y="124202"/>
                </a:lnTo>
                <a:lnTo>
                  <a:pt x="148656" y="126714"/>
                </a:lnTo>
                <a:lnTo>
                  <a:pt x="153687" y="130733"/>
                </a:lnTo>
                <a:lnTo>
                  <a:pt x="155745" y="129980"/>
                </a:lnTo>
                <a:lnTo>
                  <a:pt x="154602" y="126714"/>
                </a:lnTo>
                <a:lnTo>
                  <a:pt x="156203" y="128221"/>
                </a:lnTo>
                <a:lnTo>
                  <a:pt x="157575" y="129226"/>
                </a:lnTo>
                <a:lnTo>
                  <a:pt x="158490" y="131487"/>
                </a:lnTo>
                <a:lnTo>
                  <a:pt x="161005" y="135255"/>
                </a:lnTo>
                <a:lnTo>
                  <a:pt x="162378" y="136260"/>
                </a:lnTo>
                <a:lnTo>
                  <a:pt x="162149" y="138772"/>
                </a:lnTo>
                <a:lnTo>
                  <a:pt x="164207" y="140531"/>
                </a:lnTo>
                <a:lnTo>
                  <a:pt x="165579" y="139526"/>
                </a:lnTo>
                <a:lnTo>
                  <a:pt x="168095" y="141033"/>
                </a:lnTo>
                <a:lnTo>
                  <a:pt x="170611" y="144802"/>
                </a:lnTo>
                <a:lnTo>
                  <a:pt x="170611" y="150329"/>
                </a:lnTo>
                <a:lnTo>
                  <a:pt x="171754" y="154097"/>
                </a:lnTo>
                <a:lnTo>
                  <a:pt x="171983" y="159624"/>
                </a:lnTo>
                <a:lnTo>
                  <a:pt x="172669" y="160629"/>
                </a:lnTo>
                <a:lnTo>
                  <a:pt x="174727" y="161885"/>
                </a:lnTo>
                <a:lnTo>
                  <a:pt x="174041" y="167663"/>
                </a:lnTo>
                <a:lnTo>
                  <a:pt x="171983" y="173943"/>
                </a:lnTo>
                <a:lnTo>
                  <a:pt x="167180" y="182485"/>
                </a:lnTo>
                <a:lnTo>
                  <a:pt x="162835" y="188012"/>
                </a:lnTo>
                <a:lnTo>
                  <a:pt x="160777" y="189519"/>
                </a:lnTo>
                <a:lnTo>
                  <a:pt x="158490" y="192031"/>
                </a:lnTo>
                <a:lnTo>
                  <a:pt x="148427" y="197056"/>
                </a:lnTo>
                <a:lnTo>
                  <a:pt x="145683" y="197558"/>
                </a:lnTo>
                <a:lnTo>
                  <a:pt x="142709" y="199065"/>
                </a:lnTo>
                <a:lnTo>
                  <a:pt x="131732" y="198312"/>
                </a:lnTo>
                <a:lnTo>
                  <a:pt x="127386" y="197307"/>
                </a:lnTo>
                <a:lnTo>
                  <a:pt x="125328" y="194795"/>
                </a:lnTo>
                <a:lnTo>
                  <a:pt x="119382" y="192282"/>
                </a:lnTo>
                <a:lnTo>
                  <a:pt x="112978" y="191780"/>
                </a:lnTo>
                <a:lnTo>
                  <a:pt x="109548" y="190021"/>
                </a:lnTo>
                <a:lnTo>
                  <a:pt x="102229" y="187760"/>
                </a:lnTo>
                <a:lnTo>
                  <a:pt x="100400" y="185248"/>
                </a:lnTo>
                <a:lnTo>
                  <a:pt x="97655" y="185248"/>
                </a:lnTo>
                <a:lnTo>
                  <a:pt x="96054" y="182736"/>
                </a:lnTo>
                <a:lnTo>
                  <a:pt x="91938" y="181480"/>
                </a:lnTo>
                <a:lnTo>
                  <a:pt x="88507" y="183238"/>
                </a:lnTo>
                <a:lnTo>
                  <a:pt x="87821" y="179973"/>
                </a:lnTo>
                <a:lnTo>
                  <a:pt x="87135" y="176707"/>
                </a:lnTo>
                <a:lnTo>
                  <a:pt x="85763" y="176455"/>
                </a:lnTo>
                <a:lnTo>
                  <a:pt x="84619" y="177963"/>
                </a:lnTo>
                <a:lnTo>
                  <a:pt x="83476" y="177209"/>
                </a:lnTo>
                <a:lnTo>
                  <a:pt x="82104" y="178716"/>
                </a:lnTo>
                <a:lnTo>
                  <a:pt x="80045" y="176958"/>
                </a:lnTo>
                <a:lnTo>
                  <a:pt x="78216" y="173190"/>
                </a:lnTo>
                <a:lnTo>
                  <a:pt x="77301" y="175702"/>
                </a:lnTo>
                <a:lnTo>
                  <a:pt x="76386" y="176455"/>
                </a:lnTo>
                <a:lnTo>
                  <a:pt x="69983" y="171431"/>
                </a:lnTo>
                <a:lnTo>
                  <a:pt x="67696" y="167914"/>
                </a:lnTo>
                <a:lnTo>
                  <a:pt x="67467" y="164899"/>
                </a:lnTo>
                <a:lnTo>
                  <a:pt x="62893" y="162136"/>
                </a:lnTo>
                <a:lnTo>
                  <a:pt x="58548" y="163141"/>
                </a:lnTo>
                <a:lnTo>
                  <a:pt x="56718" y="164899"/>
                </a:lnTo>
                <a:lnTo>
                  <a:pt x="60377" y="166155"/>
                </a:lnTo>
                <a:lnTo>
                  <a:pt x="62207" y="169170"/>
                </a:lnTo>
                <a:lnTo>
                  <a:pt x="62893" y="173190"/>
                </a:lnTo>
                <a:lnTo>
                  <a:pt x="66552" y="176958"/>
                </a:lnTo>
                <a:lnTo>
                  <a:pt x="65180" y="178465"/>
                </a:lnTo>
                <a:lnTo>
                  <a:pt x="72727" y="186002"/>
                </a:lnTo>
                <a:lnTo>
                  <a:pt x="76844" y="186504"/>
                </a:lnTo>
                <a:lnTo>
                  <a:pt x="77301" y="187760"/>
                </a:lnTo>
                <a:lnTo>
                  <a:pt x="76844" y="190021"/>
                </a:lnTo>
                <a:lnTo>
                  <a:pt x="76844" y="191780"/>
                </a:lnTo>
                <a:lnTo>
                  <a:pt x="80732" y="193287"/>
                </a:lnTo>
                <a:lnTo>
                  <a:pt x="83019" y="193538"/>
                </a:lnTo>
                <a:lnTo>
                  <a:pt x="84162" y="196804"/>
                </a:lnTo>
                <a:lnTo>
                  <a:pt x="87821" y="197307"/>
                </a:lnTo>
                <a:lnTo>
                  <a:pt x="88736" y="198814"/>
                </a:lnTo>
                <a:lnTo>
                  <a:pt x="90337" y="203838"/>
                </a:lnTo>
                <a:lnTo>
                  <a:pt x="91938" y="205848"/>
                </a:lnTo>
                <a:lnTo>
                  <a:pt x="92395" y="208612"/>
                </a:lnTo>
                <a:lnTo>
                  <a:pt x="91938" y="215143"/>
                </a:lnTo>
                <a:lnTo>
                  <a:pt x="91023" y="220670"/>
                </a:lnTo>
                <a:lnTo>
                  <a:pt x="88050" y="221675"/>
                </a:lnTo>
                <a:lnTo>
                  <a:pt x="86906" y="223936"/>
                </a:lnTo>
                <a:lnTo>
                  <a:pt x="91023" y="232729"/>
                </a:lnTo>
                <a:lnTo>
                  <a:pt x="90794" y="236497"/>
                </a:lnTo>
                <a:lnTo>
                  <a:pt x="93310" y="239009"/>
                </a:lnTo>
                <a:lnTo>
                  <a:pt x="92853" y="243280"/>
                </a:lnTo>
                <a:lnTo>
                  <a:pt x="93310" y="248304"/>
                </a:lnTo>
                <a:lnTo>
                  <a:pt x="91023" y="250817"/>
                </a:lnTo>
                <a:lnTo>
                  <a:pt x="90566" y="252826"/>
                </a:lnTo>
                <a:lnTo>
                  <a:pt x="93539" y="251068"/>
                </a:lnTo>
                <a:lnTo>
                  <a:pt x="94911" y="254082"/>
                </a:lnTo>
                <a:lnTo>
                  <a:pt x="99028" y="257600"/>
                </a:lnTo>
                <a:lnTo>
                  <a:pt x="101543" y="257097"/>
                </a:lnTo>
                <a:lnTo>
                  <a:pt x="102916" y="255590"/>
                </a:lnTo>
                <a:lnTo>
                  <a:pt x="105203" y="257097"/>
                </a:lnTo>
                <a:lnTo>
                  <a:pt x="106575" y="259609"/>
                </a:lnTo>
                <a:lnTo>
                  <a:pt x="108404" y="261619"/>
                </a:lnTo>
                <a:lnTo>
                  <a:pt x="110234" y="264382"/>
                </a:lnTo>
                <a:lnTo>
                  <a:pt x="110691" y="266141"/>
                </a:lnTo>
                <a:lnTo>
                  <a:pt x="114579" y="267397"/>
                </a:lnTo>
                <a:lnTo>
                  <a:pt x="121898" y="271417"/>
                </a:lnTo>
                <a:lnTo>
                  <a:pt x="124185" y="271919"/>
                </a:lnTo>
                <a:lnTo>
                  <a:pt x="127386" y="273929"/>
                </a:lnTo>
                <a:lnTo>
                  <a:pt x="127386" y="272924"/>
                </a:lnTo>
                <a:lnTo>
                  <a:pt x="128073" y="271165"/>
                </a:lnTo>
                <a:lnTo>
                  <a:pt x="131503" y="268653"/>
                </a:lnTo>
                <a:lnTo>
                  <a:pt x="135391" y="270412"/>
                </a:lnTo>
                <a:lnTo>
                  <a:pt x="134247" y="268402"/>
                </a:lnTo>
                <a:lnTo>
                  <a:pt x="132647" y="256595"/>
                </a:lnTo>
                <a:lnTo>
                  <a:pt x="131274" y="252575"/>
                </a:lnTo>
                <a:lnTo>
                  <a:pt x="124185" y="255841"/>
                </a:lnTo>
                <a:lnTo>
                  <a:pt x="120525" y="251570"/>
                </a:lnTo>
                <a:lnTo>
                  <a:pt x="118010" y="245792"/>
                </a:lnTo>
                <a:lnTo>
                  <a:pt x="116180" y="244536"/>
                </a:lnTo>
                <a:lnTo>
                  <a:pt x="114579" y="240768"/>
                </a:lnTo>
                <a:lnTo>
                  <a:pt x="114122" y="238256"/>
                </a:lnTo>
                <a:lnTo>
                  <a:pt x="116409" y="237502"/>
                </a:lnTo>
                <a:lnTo>
                  <a:pt x="118238" y="234739"/>
                </a:lnTo>
                <a:lnTo>
                  <a:pt x="118925" y="229463"/>
                </a:lnTo>
                <a:lnTo>
                  <a:pt x="121440" y="229965"/>
                </a:lnTo>
                <a:lnTo>
                  <a:pt x="125557" y="232226"/>
                </a:lnTo>
                <a:lnTo>
                  <a:pt x="129673" y="234990"/>
                </a:lnTo>
                <a:lnTo>
                  <a:pt x="130360" y="238256"/>
                </a:lnTo>
                <a:lnTo>
                  <a:pt x="134019" y="239260"/>
                </a:lnTo>
                <a:lnTo>
                  <a:pt x="136992" y="240517"/>
                </a:lnTo>
                <a:lnTo>
                  <a:pt x="133561" y="242778"/>
                </a:lnTo>
                <a:lnTo>
                  <a:pt x="134247" y="247802"/>
                </a:lnTo>
                <a:lnTo>
                  <a:pt x="136077" y="244536"/>
                </a:lnTo>
                <a:lnTo>
                  <a:pt x="139508" y="241019"/>
                </a:lnTo>
                <a:lnTo>
                  <a:pt x="141566" y="243029"/>
                </a:lnTo>
                <a:lnTo>
                  <a:pt x="144996" y="243531"/>
                </a:lnTo>
                <a:lnTo>
                  <a:pt x="149342" y="247048"/>
                </a:lnTo>
                <a:lnTo>
                  <a:pt x="153458" y="249058"/>
                </a:lnTo>
                <a:lnTo>
                  <a:pt x="156431" y="249812"/>
                </a:lnTo>
                <a:lnTo>
                  <a:pt x="157118" y="248807"/>
                </a:lnTo>
                <a:lnTo>
                  <a:pt x="156889" y="247300"/>
                </a:lnTo>
                <a:lnTo>
                  <a:pt x="163292" y="250063"/>
                </a:lnTo>
                <a:lnTo>
                  <a:pt x="164665" y="249560"/>
                </a:lnTo>
                <a:lnTo>
                  <a:pt x="169010" y="252575"/>
                </a:lnTo>
                <a:lnTo>
                  <a:pt x="169010" y="251068"/>
                </a:lnTo>
                <a:lnTo>
                  <a:pt x="166952" y="247551"/>
                </a:lnTo>
                <a:lnTo>
                  <a:pt x="166266" y="245541"/>
                </a:lnTo>
                <a:lnTo>
                  <a:pt x="163292" y="237502"/>
                </a:lnTo>
                <a:lnTo>
                  <a:pt x="161692" y="233734"/>
                </a:lnTo>
                <a:lnTo>
                  <a:pt x="159176" y="229965"/>
                </a:lnTo>
                <a:lnTo>
                  <a:pt x="156203" y="224187"/>
                </a:lnTo>
                <a:lnTo>
                  <a:pt x="155745" y="217656"/>
                </a:lnTo>
                <a:lnTo>
                  <a:pt x="155745" y="214390"/>
                </a:lnTo>
                <a:lnTo>
                  <a:pt x="158490" y="213385"/>
                </a:lnTo>
                <a:lnTo>
                  <a:pt x="161005" y="210873"/>
                </a:lnTo>
                <a:lnTo>
                  <a:pt x="163750" y="208109"/>
                </a:lnTo>
                <a:lnTo>
                  <a:pt x="165351" y="204341"/>
                </a:lnTo>
                <a:lnTo>
                  <a:pt x="168095" y="202331"/>
                </a:lnTo>
                <a:lnTo>
                  <a:pt x="169925" y="202331"/>
                </a:lnTo>
                <a:lnTo>
                  <a:pt x="175642" y="199819"/>
                </a:lnTo>
                <a:lnTo>
                  <a:pt x="178158" y="196804"/>
                </a:lnTo>
                <a:lnTo>
                  <a:pt x="180216" y="193036"/>
                </a:lnTo>
                <a:lnTo>
                  <a:pt x="183876" y="189016"/>
                </a:lnTo>
                <a:lnTo>
                  <a:pt x="184562" y="186253"/>
                </a:lnTo>
                <a:lnTo>
                  <a:pt x="186620" y="183741"/>
                </a:lnTo>
                <a:lnTo>
                  <a:pt x="191423" y="188263"/>
                </a:lnTo>
                <a:lnTo>
                  <a:pt x="196683" y="188263"/>
                </a:lnTo>
                <a:lnTo>
                  <a:pt x="198741" y="189519"/>
                </a:lnTo>
                <a:lnTo>
                  <a:pt x="202629" y="193036"/>
                </a:lnTo>
                <a:lnTo>
                  <a:pt x="202400" y="196051"/>
                </a:lnTo>
                <a:lnTo>
                  <a:pt x="200571" y="199819"/>
                </a:lnTo>
                <a:lnTo>
                  <a:pt x="203544" y="197056"/>
                </a:lnTo>
                <a:lnTo>
                  <a:pt x="205373" y="196804"/>
                </a:lnTo>
                <a:lnTo>
                  <a:pt x="207203" y="199065"/>
                </a:lnTo>
                <a:lnTo>
                  <a:pt x="207660" y="201829"/>
                </a:lnTo>
                <a:lnTo>
                  <a:pt x="209947" y="205597"/>
                </a:lnTo>
                <a:lnTo>
                  <a:pt x="210862" y="196804"/>
                </a:lnTo>
                <a:lnTo>
                  <a:pt x="209261" y="192282"/>
                </a:lnTo>
                <a:lnTo>
                  <a:pt x="210862" y="186253"/>
                </a:lnTo>
                <a:lnTo>
                  <a:pt x="213378" y="182234"/>
                </a:lnTo>
                <a:lnTo>
                  <a:pt x="214064" y="177460"/>
                </a:lnTo>
                <a:lnTo>
                  <a:pt x="213378" y="174697"/>
                </a:lnTo>
                <a:lnTo>
                  <a:pt x="214521" y="171431"/>
                </a:lnTo>
                <a:lnTo>
                  <a:pt x="214521" y="168668"/>
                </a:lnTo>
                <a:lnTo>
                  <a:pt x="212463" y="163643"/>
                </a:lnTo>
                <a:lnTo>
                  <a:pt x="210176" y="161885"/>
                </a:lnTo>
                <a:lnTo>
                  <a:pt x="207432" y="161885"/>
                </a:lnTo>
                <a:lnTo>
                  <a:pt x="206288" y="160629"/>
                </a:lnTo>
                <a:lnTo>
                  <a:pt x="206059" y="156358"/>
                </a:lnTo>
                <a:lnTo>
                  <a:pt x="206059" y="152841"/>
                </a:lnTo>
                <a:lnTo>
                  <a:pt x="209261" y="140531"/>
                </a:lnTo>
                <a:lnTo>
                  <a:pt x="209033" y="136260"/>
                </a:lnTo>
                <a:lnTo>
                  <a:pt x="210176" y="131236"/>
                </a:lnTo>
                <a:lnTo>
                  <a:pt x="209719" y="127468"/>
                </a:lnTo>
                <a:lnTo>
                  <a:pt x="209719" y="119177"/>
                </a:lnTo>
                <a:lnTo>
                  <a:pt x="198970" y="108877"/>
                </a:lnTo>
                <a:lnTo>
                  <a:pt x="198512" y="106365"/>
                </a:lnTo>
                <a:lnTo>
                  <a:pt x="207889" y="111641"/>
                </a:lnTo>
                <a:lnTo>
                  <a:pt x="210176" y="112143"/>
                </a:lnTo>
                <a:lnTo>
                  <a:pt x="212692" y="111138"/>
                </a:lnTo>
                <a:lnTo>
                  <a:pt x="218409" y="111892"/>
                </a:lnTo>
                <a:lnTo>
                  <a:pt x="223669" y="111892"/>
                </a:lnTo>
                <a:lnTo>
                  <a:pt x="229616" y="113650"/>
                </a:lnTo>
                <a:lnTo>
                  <a:pt x="232131" y="115911"/>
                </a:lnTo>
                <a:lnTo>
                  <a:pt x="232131" y="120182"/>
                </a:lnTo>
                <a:lnTo>
                  <a:pt x="233504" y="121438"/>
                </a:lnTo>
                <a:lnTo>
                  <a:pt x="235791" y="125960"/>
                </a:lnTo>
                <a:lnTo>
                  <a:pt x="238078" y="124453"/>
                </a:lnTo>
                <a:lnTo>
                  <a:pt x="238764" y="129226"/>
                </a:lnTo>
                <a:lnTo>
                  <a:pt x="239221" y="133748"/>
                </a:lnTo>
                <a:lnTo>
                  <a:pt x="241051" y="138019"/>
                </a:lnTo>
                <a:lnTo>
                  <a:pt x="228472" y="140782"/>
                </a:lnTo>
                <a:lnTo>
                  <a:pt x="225042" y="142038"/>
                </a:lnTo>
                <a:lnTo>
                  <a:pt x="224356" y="145555"/>
                </a:lnTo>
                <a:lnTo>
                  <a:pt x="222526" y="148068"/>
                </a:lnTo>
                <a:lnTo>
                  <a:pt x="220010" y="148319"/>
                </a:lnTo>
                <a:lnTo>
                  <a:pt x="220239" y="151836"/>
                </a:lnTo>
                <a:lnTo>
                  <a:pt x="221382" y="155604"/>
                </a:lnTo>
                <a:lnTo>
                  <a:pt x="223669" y="158116"/>
                </a:lnTo>
                <a:lnTo>
                  <a:pt x="228701" y="164397"/>
                </a:lnTo>
                <a:lnTo>
                  <a:pt x="229616" y="167412"/>
                </a:lnTo>
                <a:lnTo>
                  <a:pt x="232131" y="172436"/>
                </a:lnTo>
                <a:lnTo>
                  <a:pt x="234190" y="173943"/>
                </a:lnTo>
                <a:lnTo>
                  <a:pt x="236248" y="173943"/>
                </a:lnTo>
                <a:lnTo>
                  <a:pt x="239450" y="171933"/>
                </a:lnTo>
                <a:lnTo>
                  <a:pt x="239678" y="175702"/>
                </a:lnTo>
                <a:lnTo>
                  <a:pt x="240822" y="179219"/>
                </a:lnTo>
                <a:lnTo>
                  <a:pt x="241965" y="174194"/>
                </a:lnTo>
                <a:lnTo>
                  <a:pt x="246768" y="171933"/>
                </a:lnTo>
                <a:lnTo>
                  <a:pt x="249284" y="172436"/>
                </a:lnTo>
                <a:lnTo>
                  <a:pt x="252943" y="170175"/>
                </a:lnTo>
                <a:lnTo>
                  <a:pt x="254544" y="167160"/>
                </a:lnTo>
                <a:lnTo>
                  <a:pt x="254087" y="160629"/>
                </a:lnTo>
                <a:lnTo>
                  <a:pt x="254773" y="157614"/>
                </a:lnTo>
                <a:lnTo>
                  <a:pt x="256831" y="149826"/>
                </a:lnTo>
                <a:lnTo>
                  <a:pt x="258203" y="146309"/>
                </a:lnTo>
                <a:lnTo>
                  <a:pt x="259575" y="147063"/>
                </a:lnTo>
                <a:lnTo>
                  <a:pt x="261634" y="145053"/>
                </a:lnTo>
                <a:lnTo>
                  <a:pt x="266665" y="144299"/>
                </a:lnTo>
                <a:lnTo>
                  <a:pt x="268723" y="142290"/>
                </a:lnTo>
                <a:lnTo>
                  <a:pt x="267809" y="141787"/>
                </a:lnTo>
                <a:lnTo>
                  <a:pt x="268037" y="138019"/>
                </a:lnTo>
                <a:lnTo>
                  <a:pt x="270096" y="138019"/>
                </a:lnTo>
                <a:lnTo>
                  <a:pt x="286791" y="125960"/>
                </a:lnTo>
                <a:lnTo>
                  <a:pt x="293194" y="119680"/>
                </a:lnTo>
                <a:lnTo>
                  <a:pt x="294567" y="118926"/>
                </a:lnTo>
                <a:lnTo>
                  <a:pt x="295253" y="119680"/>
                </a:lnTo>
                <a:lnTo>
                  <a:pt x="303715" y="115158"/>
                </a:lnTo>
                <a:lnTo>
                  <a:pt x="303257" y="114404"/>
                </a:lnTo>
                <a:lnTo>
                  <a:pt x="309661" y="112143"/>
                </a:lnTo>
                <a:lnTo>
                  <a:pt x="311262" y="115158"/>
                </a:lnTo>
                <a:lnTo>
                  <a:pt x="312405" y="118675"/>
                </a:lnTo>
                <a:lnTo>
                  <a:pt x="313549" y="117921"/>
                </a:lnTo>
                <a:lnTo>
                  <a:pt x="315607" y="116163"/>
                </a:lnTo>
                <a:lnTo>
                  <a:pt x="315836" y="113650"/>
                </a:lnTo>
                <a:lnTo>
                  <a:pt x="315836" y="111641"/>
                </a:lnTo>
                <a:lnTo>
                  <a:pt x="314921" y="109380"/>
                </a:lnTo>
                <a:lnTo>
                  <a:pt x="313091" y="109631"/>
                </a:lnTo>
                <a:lnTo>
                  <a:pt x="318123" y="103602"/>
                </a:lnTo>
                <a:lnTo>
                  <a:pt x="319724" y="103602"/>
                </a:lnTo>
                <a:lnTo>
                  <a:pt x="318580" y="105611"/>
                </a:lnTo>
                <a:lnTo>
                  <a:pt x="319495" y="107872"/>
                </a:lnTo>
                <a:lnTo>
                  <a:pt x="321553" y="109128"/>
                </a:lnTo>
                <a:lnTo>
                  <a:pt x="324069" y="107621"/>
                </a:lnTo>
                <a:lnTo>
                  <a:pt x="324069" y="105611"/>
                </a:lnTo>
                <a:lnTo>
                  <a:pt x="323154" y="102346"/>
                </a:lnTo>
                <a:lnTo>
                  <a:pt x="323612" y="101341"/>
                </a:lnTo>
                <a:lnTo>
                  <a:pt x="325670" y="100336"/>
                </a:lnTo>
                <a:lnTo>
                  <a:pt x="325441" y="98577"/>
                </a:lnTo>
                <a:lnTo>
                  <a:pt x="330473" y="95814"/>
                </a:lnTo>
                <a:lnTo>
                  <a:pt x="333903" y="95563"/>
                </a:lnTo>
                <a:lnTo>
                  <a:pt x="335504" y="95814"/>
                </a:lnTo>
                <a:lnTo>
                  <a:pt x="339392" y="94558"/>
                </a:lnTo>
                <a:lnTo>
                  <a:pt x="340764" y="94055"/>
                </a:lnTo>
                <a:lnTo>
                  <a:pt x="340307" y="94558"/>
                </a:lnTo>
                <a:lnTo>
                  <a:pt x="337791" y="96065"/>
                </a:lnTo>
                <a:lnTo>
                  <a:pt x="331845" y="96819"/>
                </a:lnTo>
                <a:lnTo>
                  <a:pt x="330244" y="98075"/>
                </a:lnTo>
                <a:lnTo>
                  <a:pt x="329786" y="100336"/>
                </a:lnTo>
                <a:lnTo>
                  <a:pt x="330701" y="100336"/>
                </a:lnTo>
                <a:lnTo>
                  <a:pt x="330930" y="98326"/>
                </a:lnTo>
                <a:lnTo>
                  <a:pt x="332073" y="98828"/>
                </a:lnTo>
                <a:lnTo>
                  <a:pt x="333446" y="102094"/>
                </a:lnTo>
                <a:lnTo>
                  <a:pt x="333217" y="105611"/>
                </a:lnTo>
                <a:lnTo>
                  <a:pt x="331616" y="109380"/>
                </a:lnTo>
                <a:lnTo>
                  <a:pt x="331616" y="111138"/>
                </a:lnTo>
                <a:lnTo>
                  <a:pt x="332988" y="112646"/>
                </a:lnTo>
                <a:lnTo>
                  <a:pt x="332988" y="119680"/>
                </a:lnTo>
                <a:lnTo>
                  <a:pt x="335504" y="123197"/>
                </a:lnTo>
                <a:lnTo>
                  <a:pt x="337105" y="121941"/>
                </a:lnTo>
                <a:lnTo>
                  <a:pt x="338020" y="121187"/>
                </a:lnTo>
                <a:lnTo>
                  <a:pt x="340078" y="123950"/>
                </a:lnTo>
                <a:lnTo>
                  <a:pt x="341908" y="125709"/>
                </a:lnTo>
                <a:lnTo>
                  <a:pt x="343966" y="125709"/>
                </a:lnTo>
                <a:lnTo>
                  <a:pt x="344423" y="123448"/>
                </a:lnTo>
                <a:lnTo>
                  <a:pt x="344881" y="118424"/>
                </a:lnTo>
                <a:lnTo>
                  <a:pt x="345796" y="115911"/>
                </a:lnTo>
                <a:lnTo>
                  <a:pt x="351284" y="110636"/>
                </a:lnTo>
                <a:lnTo>
                  <a:pt x="353800" y="110887"/>
                </a:lnTo>
                <a:lnTo>
                  <a:pt x="359060" y="107119"/>
                </a:lnTo>
                <a:lnTo>
                  <a:pt x="362948" y="109631"/>
                </a:lnTo>
                <a:lnTo>
                  <a:pt x="367293" y="108375"/>
                </a:lnTo>
                <a:lnTo>
                  <a:pt x="370953" y="109380"/>
                </a:lnTo>
                <a:lnTo>
                  <a:pt x="372325" y="111641"/>
                </a:lnTo>
                <a:lnTo>
                  <a:pt x="375069" y="111138"/>
                </a:lnTo>
                <a:lnTo>
                  <a:pt x="379643" y="103602"/>
                </a:lnTo>
                <a:lnTo>
                  <a:pt x="383074" y="102094"/>
                </a:lnTo>
                <a:lnTo>
                  <a:pt x="385132" y="98075"/>
                </a:lnTo>
                <a:lnTo>
                  <a:pt x="394280" y="93553"/>
                </a:lnTo>
                <a:lnTo>
                  <a:pt x="396796" y="94055"/>
                </a:lnTo>
                <a:lnTo>
                  <a:pt x="396110" y="96065"/>
                </a:lnTo>
                <a:lnTo>
                  <a:pt x="401141" y="104104"/>
                </a:lnTo>
                <a:lnTo>
                  <a:pt x="399540" y="105360"/>
                </a:lnTo>
                <a:lnTo>
                  <a:pt x="398168" y="107621"/>
                </a:lnTo>
                <a:lnTo>
                  <a:pt x="397024" y="110385"/>
                </a:lnTo>
                <a:lnTo>
                  <a:pt x="397024" y="114655"/>
                </a:lnTo>
                <a:lnTo>
                  <a:pt x="399540" y="117419"/>
                </a:lnTo>
                <a:lnTo>
                  <a:pt x="402742" y="119177"/>
                </a:lnTo>
                <a:lnTo>
                  <a:pt x="405486" y="117670"/>
                </a:lnTo>
                <a:lnTo>
                  <a:pt x="408002" y="113650"/>
                </a:lnTo>
                <a:lnTo>
                  <a:pt x="407773" y="111138"/>
                </a:lnTo>
                <a:lnTo>
                  <a:pt x="406630" y="109128"/>
                </a:lnTo>
                <a:lnTo>
                  <a:pt x="406859" y="105360"/>
                </a:lnTo>
                <a:lnTo>
                  <a:pt x="413948" y="104355"/>
                </a:lnTo>
                <a:lnTo>
                  <a:pt x="418294" y="98828"/>
                </a:lnTo>
                <a:lnTo>
                  <a:pt x="418980" y="97321"/>
                </a:lnTo>
                <a:lnTo>
                  <a:pt x="420123" y="88780"/>
                </a:lnTo>
                <a:lnTo>
                  <a:pt x="418980" y="88277"/>
                </a:lnTo>
                <a:lnTo>
                  <a:pt x="419208" y="90287"/>
                </a:lnTo>
                <a:lnTo>
                  <a:pt x="416921" y="81494"/>
                </a:lnTo>
                <a:lnTo>
                  <a:pt x="413948" y="76470"/>
                </a:lnTo>
                <a:lnTo>
                  <a:pt x="412576" y="71948"/>
                </a:lnTo>
                <a:lnTo>
                  <a:pt x="412119" y="69938"/>
                </a:lnTo>
                <a:lnTo>
                  <a:pt x="416921" y="66421"/>
                </a:lnTo>
                <a:lnTo>
                  <a:pt x="418065" y="64411"/>
                </a:lnTo>
                <a:lnTo>
                  <a:pt x="418294" y="61899"/>
                </a:lnTo>
                <a:lnTo>
                  <a:pt x="419437" y="60894"/>
                </a:lnTo>
                <a:lnTo>
                  <a:pt x="422639" y="60894"/>
                </a:lnTo>
                <a:lnTo>
                  <a:pt x="426527" y="62904"/>
                </a:lnTo>
                <a:lnTo>
                  <a:pt x="427442" y="64411"/>
                </a:lnTo>
                <a:lnTo>
                  <a:pt x="439563" y="65165"/>
                </a:lnTo>
                <a:lnTo>
                  <a:pt x="442765" y="64914"/>
                </a:lnTo>
                <a:lnTo>
                  <a:pt x="447339" y="68431"/>
                </a:lnTo>
                <a:lnTo>
                  <a:pt x="449397" y="68431"/>
                </a:lnTo>
                <a:lnTo>
                  <a:pt x="455801" y="71948"/>
                </a:lnTo>
                <a:lnTo>
                  <a:pt x="459917" y="73204"/>
                </a:lnTo>
                <a:lnTo>
                  <a:pt x="467236" y="80741"/>
                </a:lnTo>
                <a:lnTo>
                  <a:pt x="470437" y="82248"/>
                </a:lnTo>
                <a:lnTo>
                  <a:pt x="475469" y="86519"/>
                </a:lnTo>
                <a:lnTo>
                  <a:pt x="479585" y="87524"/>
                </a:lnTo>
                <a:lnTo>
                  <a:pt x="480500" y="88277"/>
                </a:lnTo>
                <a:lnTo>
                  <a:pt x="478899" y="88277"/>
                </a:lnTo>
                <a:lnTo>
                  <a:pt x="478442" y="90538"/>
                </a:lnTo>
                <a:lnTo>
                  <a:pt x="484617" y="93050"/>
                </a:lnTo>
                <a:lnTo>
                  <a:pt x="490334" y="98075"/>
                </a:lnTo>
                <a:lnTo>
                  <a:pt x="494222" y="98828"/>
                </a:lnTo>
                <a:lnTo>
                  <a:pt x="496738" y="101089"/>
                </a:lnTo>
                <a:lnTo>
                  <a:pt x="504742" y="111892"/>
                </a:lnTo>
                <a:lnTo>
                  <a:pt x="508859" y="114655"/>
                </a:lnTo>
                <a:lnTo>
                  <a:pt x="511146" y="117921"/>
                </a:lnTo>
                <a:lnTo>
                  <a:pt x="510917" y="121438"/>
                </a:lnTo>
                <a:lnTo>
                  <a:pt x="511832" y="123448"/>
                </a:lnTo>
                <a:lnTo>
                  <a:pt x="515263" y="120685"/>
                </a:lnTo>
                <a:lnTo>
                  <a:pt x="515949" y="117670"/>
                </a:lnTo>
                <a:lnTo>
                  <a:pt x="517778" y="111892"/>
                </a:lnTo>
                <a:lnTo>
                  <a:pt x="520065" y="103602"/>
                </a:lnTo>
                <a:lnTo>
                  <a:pt x="522581" y="99582"/>
                </a:lnTo>
                <a:lnTo>
                  <a:pt x="521209" y="97572"/>
                </a:lnTo>
                <a:lnTo>
                  <a:pt x="521209" y="96065"/>
                </a:lnTo>
                <a:lnTo>
                  <a:pt x="518464" y="97070"/>
                </a:lnTo>
                <a:lnTo>
                  <a:pt x="514805" y="94307"/>
                </a:lnTo>
                <a:lnTo>
                  <a:pt x="512976" y="89282"/>
                </a:lnTo>
                <a:lnTo>
                  <a:pt x="511375" y="85514"/>
                </a:lnTo>
                <a:lnTo>
                  <a:pt x="509316" y="79485"/>
                </a:lnTo>
                <a:lnTo>
                  <a:pt x="510003" y="73958"/>
                </a:lnTo>
                <a:lnTo>
                  <a:pt x="508859" y="73958"/>
                </a:lnTo>
                <a:lnTo>
                  <a:pt x="507258" y="74711"/>
                </a:lnTo>
                <a:lnTo>
                  <a:pt x="504285" y="71697"/>
                </a:lnTo>
                <a:lnTo>
                  <a:pt x="499025" y="67928"/>
                </a:lnTo>
                <a:lnTo>
                  <a:pt x="495823" y="69185"/>
                </a:lnTo>
                <a:lnTo>
                  <a:pt x="495823" y="72953"/>
                </a:lnTo>
                <a:lnTo>
                  <a:pt x="494222" y="69185"/>
                </a:lnTo>
                <a:lnTo>
                  <a:pt x="494222" y="58382"/>
                </a:lnTo>
                <a:lnTo>
                  <a:pt x="494908" y="52604"/>
                </a:lnTo>
                <a:lnTo>
                  <a:pt x="496281" y="55116"/>
                </a:lnTo>
                <a:lnTo>
                  <a:pt x="498796" y="55116"/>
                </a:lnTo>
                <a:lnTo>
                  <a:pt x="500168" y="51097"/>
                </a:lnTo>
                <a:lnTo>
                  <a:pt x="498796" y="48082"/>
                </a:lnTo>
                <a:lnTo>
                  <a:pt x="498110" y="42304"/>
                </a:lnTo>
                <a:lnTo>
                  <a:pt x="500168" y="39289"/>
                </a:lnTo>
                <a:lnTo>
                  <a:pt x="500168" y="28738"/>
                </a:lnTo>
                <a:lnTo>
                  <a:pt x="501312" y="25472"/>
                </a:lnTo>
                <a:lnTo>
                  <a:pt x="499940" y="21453"/>
                </a:lnTo>
                <a:lnTo>
                  <a:pt x="496509" y="21201"/>
                </a:lnTo>
                <a:lnTo>
                  <a:pt x="494451" y="22960"/>
                </a:lnTo>
                <a:lnTo>
                  <a:pt x="491478" y="24467"/>
                </a:lnTo>
                <a:lnTo>
                  <a:pt x="490106" y="21201"/>
                </a:lnTo>
                <a:lnTo>
                  <a:pt x="491249" y="16680"/>
                </a:lnTo>
                <a:lnTo>
                  <a:pt x="495366" y="13665"/>
                </a:lnTo>
                <a:lnTo>
                  <a:pt x="496509" y="11153"/>
                </a:lnTo>
                <a:lnTo>
                  <a:pt x="496509" y="7636"/>
                </a:lnTo>
                <a:lnTo>
                  <a:pt x="495594" y="6882"/>
                </a:lnTo>
                <a:lnTo>
                  <a:pt x="493079" y="11153"/>
                </a:lnTo>
                <a:lnTo>
                  <a:pt x="492164" y="10901"/>
                </a:lnTo>
                <a:lnTo>
                  <a:pt x="492164" y="9645"/>
                </a:lnTo>
                <a:lnTo>
                  <a:pt x="493765" y="135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282"/>
          <p:cNvSpPr>
            <a:spLocks noChangeAspect="1"/>
          </p:cNvSpPr>
          <p:nvPr/>
        </p:nvSpPr>
        <p:spPr bwMode="gray">
          <a:xfrm>
            <a:off x="6054365" y="4476362"/>
            <a:ext cx="1924044" cy="1131495"/>
          </a:xfrm>
          <a:custGeom>
            <a:avLst/>
            <a:gdLst/>
            <a:ahLst/>
            <a:cxnLst>
              <a:cxn ang="0">
                <a:pos x="3079" y="181"/>
              </a:cxn>
              <a:cxn ang="0">
                <a:pos x="2964" y="328"/>
              </a:cxn>
              <a:cxn ang="0">
                <a:pos x="2682" y="394"/>
              </a:cxn>
              <a:cxn ang="0">
                <a:pos x="2593" y="483"/>
              </a:cxn>
              <a:cxn ang="0">
                <a:pos x="2432" y="575"/>
              </a:cxn>
              <a:cxn ang="0">
                <a:pos x="2290" y="541"/>
              </a:cxn>
              <a:cxn ang="0">
                <a:pos x="2235" y="456"/>
              </a:cxn>
              <a:cxn ang="0">
                <a:pos x="2211" y="306"/>
              </a:cxn>
              <a:cxn ang="0">
                <a:pos x="2135" y="345"/>
              </a:cxn>
              <a:cxn ang="0">
                <a:pos x="2081" y="588"/>
              </a:cxn>
              <a:cxn ang="0">
                <a:pos x="2036" y="404"/>
              </a:cxn>
              <a:cxn ang="0">
                <a:pos x="2077" y="294"/>
              </a:cxn>
              <a:cxn ang="0">
                <a:pos x="2231" y="279"/>
              </a:cxn>
              <a:cxn ang="0">
                <a:pos x="2111" y="222"/>
              </a:cxn>
              <a:cxn ang="0">
                <a:pos x="2021" y="160"/>
              </a:cxn>
              <a:cxn ang="0">
                <a:pos x="1811" y="226"/>
              </a:cxn>
              <a:cxn ang="0">
                <a:pos x="1785" y="86"/>
              </a:cxn>
              <a:cxn ang="0">
                <a:pos x="1640" y="33"/>
              </a:cxn>
              <a:cxn ang="0">
                <a:pos x="888" y="36"/>
              </a:cxn>
              <a:cxn ang="0">
                <a:pos x="133" y="58"/>
              </a:cxn>
              <a:cxn ang="0">
                <a:pos x="101" y="150"/>
              </a:cxn>
              <a:cxn ang="0">
                <a:pos x="4" y="86"/>
              </a:cxn>
              <a:cxn ang="0">
                <a:pos x="46" y="225"/>
              </a:cxn>
              <a:cxn ang="0">
                <a:pos x="47" y="295"/>
              </a:cxn>
              <a:cxn ang="0">
                <a:pos x="27" y="576"/>
              </a:cxn>
              <a:cxn ang="0">
                <a:pos x="98" y="850"/>
              </a:cxn>
              <a:cxn ang="0">
                <a:pos x="130" y="886"/>
              </a:cxn>
              <a:cxn ang="0">
                <a:pos x="223" y="1056"/>
              </a:cxn>
              <a:cxn ang="0">
                <a:pos x="336" y="1131"/>
              </a:cxn>
              <a:cxn ang="0">
                <a:pos x="989" y="1276"/>
              </a:cxn>
              <a:cxn ang="0">
                <a:pos x="1294" y="1430"/>
              </a:cxn>
              <a:cxn ang="0">
                <a:pos x="1501" y="1624"/>
              </a:cxn>
              <a:cxn ang="0">
                <a:pos x="1515" y="1515"/>
              </a:cxn>
              <a:cxn ang="0">
                <a:pos x="1564" y="1480"/>
              </a:cxn>
              <a:cxn ang="0">
                <a:pos x="1629" y="1410"/>
              </a:cxn>
              <a:cxn ang="0">
                <a:pos x="1784" y="1405"/>
              </a:cxn>
              <a:cxn ang="0">
                <a:pos x="1912" y="1435"/>
              </a:cxn>
              <a:cxn ang="0">
                <a:pos x="1905" y="1382"/>
              </a:cxn>
              <a:cxn ang="0">
                <a:pos x="2012" y="1367"/>
              </a:cxn>
              <a:cxn ang="0">
                <a:pos x="2117" y="1377"/>
              </a:cxn>
              <a:cxn ang="0">
                <a:pos x="2264" y="1424"/>
              </a:cxn>
              <a:cxn ang="0">
                <a:pos x="2323" y="1587"/>
              </a:cxn>
              <a:cxn ang="0">
                <a:pos x="2409" y="1690"/>
              </a:cxn>
              <a:cxn ang="0">
                <a:pos x="2365" y="1348"/>
              </a:cxn>
              <a:cxn ang="0">
                <a:pos x="2446" y="1228"/>
              </a:cxn>
              <a:cxn ang="0">
                <a:pos x="2579" y="1118"/>
              </a:cxn>
              <a:cxn ang="0">
                <a:pos x="2645" y="1037"/>
              </a:cxn>
              <a:cxn ang="0">
                <a:pos x="2634" y="986"/>
              </a:cxn>
              <a:cxn ang="0">
                <a:pos x="2655" y="940"/>
              </a:cxn>
              <a:cxn ang="0">
                <a:pos x="2654" y="871"/>
              </a:cxn>
              <a:cxn ang="0">
                <a:pos x="2651" y="857"/>
              </a:cxn>
              <a:cxn ang="0">
                <a:pos x="2661" y="778"/>
              </a:cxn>
              <a:cxn ang="0">
                <a:pos x="2683" y="867"/>
              </a:cxn>
              <a:cxn ang="0">
                <a:pos x="2708" y="796"/>
              </a:cxn>
              <a:cxn ang="0">
                <a:pos x="2774" y="727"/>
              </a:cxn>
              <a:cxn ang="0">
                <a:pos x="2843" y="631"/>
              </a:cxn>
              <a:cxn ang="0">
                <a:pos x="3004" y="602"/>
              </a:cxn>
              <a:cxn ang="0">
                <a:pos x="2957" y="538"/>
              </a:cxn>
              <a:cxn ang="0">
                <a:pos x="3032" y="440"/>
              </a:cxn>
              <a:cxn ang="0">
                <a:pos x="3107" y="399"/>
              </a:cxn>
            </a:cxnLst>
            <a:rect l="0" t="0" r="r" b="b"/>
            <a:pathLst>
              <a:path w="3166" h="1693">
                <a:moveTo>
                  <a:pt x="3165" y="365"/>
                </a:moveTo>
                <a:lnTo>
                  <a:pt x="3158" y="364"/>
                </a:lnTo>
                <a:lnTo>
                  <a:pt x="3160" y="361"/>
                </a:lnTo>
                <a:lnTo>
                  <a:pt x="3162" y="355"/>
                </a:lnTo>
                <a:lnTo>
                  <a:pt x="3162" y="344"/>
                </a:lnTo>
                <a:lnTo>
                  <a:pt x="3161" y="339"/>
                </a:lnTo>
                <a:lnTo>
                  <a:pt x="3160" y="343"/>
                </a:lnTo>
                <a:lnTo>
                  <a:pt x="3155" y="343"/>
                </a:lnTo>
                <a:lnTo>
                  <a:pt x="3146" y="342"/>
                </a:lnTo>
                <a:lnTo>
                  <a:pt x="3138" y="335"/>
                </a:lnTo>
                <a:lnTo>
                  <a:pt x="3135" y="330"/>
                </a:lnTo>
                <a:lnTo>
                  <a:pt x="3134" y="326"/>
                </a:lnTo>
                <a:lnTo>
                  <a:pt x="3134" y="310"/>
                </a:lnTo>
                <a:lnTo>
                  <a:pt x="3119" y="302"/>
                </a:lnTo>
                <a:lnTo>
                  <a:pt x="3119" y="246"/>
                </a:lnTo>
                <a:lnTo>
                  <a:pt x="3119" y="195"/>
                </a:lnTo>
                <a:lnTo>
                  <a:pt x="3093" y="170"/>
                </a:lnTo>
                <a:lnTo>
                  <a:pt x="3086" y="170"/>
                </a:lnTo>
                <a:lnTo>
                  <a:pt x="3079" y="181"/>
                </a:lnTo>
                <a:lnTo>
                  <a:pt x="3061" y="184"/>
                </a:lnTo>
                <a:lnTo>
                  <a:pt x="3049" y="179"/>
                </a:lnTo>
                <a:lnTo>
                  <a:pt x="3047" y="176"/>
                </a:lnTo>
                <a:lnTo>
                  <a:pt x="3044" y="170"/>
                </a:lnTo>
                <a:lnTo>
                  <a:pt x="3037" y="163"/>
                </a:lnTo>
                <a:lnTo>
                  <a:pt x="3031" y="162"/>
                </a:lnTo>
                <a:lnTo>
                  <a:pt x="3025" y="166"/>
                </a:lnTo>
                <a:lnTo>
                  <a:pt x="2998" y="211"/>
                </a:lnTo>
                <a:lnTo>
                  <a:pt x="2994" y="235"/>
                </a:lnTo>
                <a:lnTo>
                  <a:pt x="2988" y="247"/>
                </a:lnTo>
                <a:lnTo>
                  <a:pt x="2987" y="253"/>
                </a:lnTo>
                <a:lnTo>
                  <a:pt x="2982" y="262"/>
                </a:lnTo>
                <a:lnTo>
                  <a:pt x="2979" y="269"/>
                </a:lnTo>
                <a:lnTo>
                  <a:pt x="2975" y="305"/>
                </a:lnTo>
                <a:lnTo>
                  <a:pt x="2974" y="307"/>
                </a:lnTo>
                <a:lnTo>
                  <a:pt x="2967" y="312"/>
                </a:lnTo>
                <a:lnTo>
                  <a:pt x="2964" y="317"/>
                </a:lnTo>
                <a:lnTo>
                  <a:pt x="2963" y="322"/>
                </a:lnTo>
                <a:lnTo>
                  <a:pt x="2964" y="328"/>
                </a:lnTo>
                <a:lnTo>
                  <a:pt x="2964" y="330"/>
                </a:lnTo>
                <a:lnTo>
                  <a:pt x="2957" y="327"/>
                </a:lnTo>
                <a:lnTo>
                  <a:pt x="2956" y="328"/>
                </a:lnTo>
                <a:lnTo>
                  <a:pt x="2956" y="334"/>
                </a:lnTo>
                <a:lnTo>
                  <a:pt x="2945" y="330"/>
                </a:lnTo>
                <a:lnTo>
                  <a:pt x="2936" y="333"/>
                </a:lnTo>
                <a:lnTo>
                  <a:pt x="2934" y="335"/>
                </a:lnTo>
                <a:lnTo>
                  <a:pt x="2921" y="337"/>
                </a:lnTo>
                <a:lnTo>
                  <a:pt x="2918" y="340"/>
                </a:lnTo>
                <a:lnTo>
                  <a:pt x="2912" y="356"/>
                </a:lnTo>
                <a:lnTo>
                  <a:pt x="2910" y="356"/>
                </a:lnTo>
                <a:lnTo>
                  <a:pt x="2812" y="356"/>
                </a:lnTo>
                <a:lnTo>
                  <a:pt x="2737" y="356"/>
                </a:lnTo>
                <a:lnTo>
                  <a:pt x="2722" y="356"/>
                </a:lnTo>
                <a:lnTo>
                  <a:pt x="2706" y="371"/>
                </a:lnTo>
                <a:lnTo>
                  <a:pt x="2687" y="382"/>
                </a:lnTo>
                <a:lnTo>
                  <a:pt x="2684" y="387"/>
                </a:lnTo>
                <a:lnTo>
                  <a:pt x="2683" y="388"/>
                </a:lnTo>
                <a:lnTo>
                  <a:pt x="2682" y="394"/>
                </a:lnTo>
                <a:lnTo>
                  <a:pt x="2676" y="404"/>
                </a:lnTo>
                <a:lnTo>
                  <a:pt x="2655" y="418"/>
                </a:lnTo>
                <a:lnTo>
                  <a:pt x="2651" y="423"/>
                </a:lnTo>
                <a:lnTo>
                  <a:pt x="2652" y="428"/>
                </a:lnTo>
                <a:lnTo>
                  <a:pt x="2660" y="428"/>
                </a:lnTo>
                <a:lnTo>
                  <a:pt x="2663" y="431"/>
                </a:lnTo>
                <a:lnTo>
                  <a:pt x="2662" y="436"/>
                </a:lnTo>
                <a:lnTo>
                  <a:pt x="2659" y="439"/>
                </a:lnTo>
                <a:lnTo>
                  <a:pt x="2655" y="437"/>
                </a:lnTo>
                <a:lnTo>
                  <a:pt x="2654" y="440"/>
                </a:lnTo>
                <a:lnTo>
                  <a:pt x="2655" y="442"/>
                </a:lnTo>
                <a:lnTo>
                  <a:pt x="2660" y="448"/>
                </a:lnTo>
                <a:lnTo>
                  <a:pt x="2661" y="458"/>
                </a:lnTo>
                <a:lnTo>
                  <a:pt x="2660" y="466"/>
                </a:lnTo>
                <a:lnTo>
                  <a:pt x="2643" y="468"/>
                </a:lnTo>
                <a:lnTo>
                  <a:pt x="2627" y="480"/>
                </a:lnTo>
                <a:lnTo>
                  <a:pt x="2617" y="484"/>
                </a:lnTo>
                <a:lnTo>
                  <a:pt x="2597" y="484"/>
                </a:lnTo>
                <a:lnTo>
                  <a:pt x="2593" y="483"/>
                </a:lnTo>
                <a:lnTo>
                  <a:pt x="2582" y="486"/>
                </a:lnTo>
                <a:lnTo>
                  <a:pt x="2575" y="480"/>
                </a:lnTo>
                <a:lnTo>
                  <a:pt x="2560" y="477"/>
                </a:lnTo>
                <a:lnTo>
                  <a:pt x="2553" y="477"/>
                </a:lnTo>
                <a:lnTo>
                  <a:pt x="2532" y="479"/>
                </a:lnTo>
                <a:lnTo>
                  <a:pt x="2511" y="484"/>
                </a:lnTo>
                <a:lnTo>
                  <a:pt x="2501" y="489"/>
                </a:lnTo>
                <a:lnTo>
                  <a:pt x="2504" y="499"/>
                </a:lnTo>
                <a:lnTo>
                  <a:pt x="2509" y="506"/>
                </a:lnTo>
                <a:lnTo>
                  <a:pt x="2511" y="518"/>
                </a:lnTo>
                <a:lnTo>
                  <a:pt x="2499" y="531"/>
                </a:lnTo>
                <a:lnTo>
                  <a:pt x="2495" y="536"/>
                </a:lnTo>
                <a:lnTo>
                  <a:pt x="2491" y="538"/>
                </a:lnTo>
                <a:lnTo>
                  <a:pt x="2488" y="539"/>
                </a:lnTo>
                <a:lnTo>
                  <a:pt x="2478" y="549"/>
                </a:lnTo>
                <a:lnTo>
                  <a:pt x="2461" y="560"/>
                </a:lnTo>
                <a:lnTo>
                  <a:pt x="2452" y="566"/>
                </a:lnTo>
                <a:lnTo>
                  <a:pt x="2441" y="568"/>
                </a:lnTo>
                <a:lnTo>
                  <a:pt x="2432" y="575"/>
                </a:lnTo>
                <a:lnTo>
                  <a:pt x="2419" y="582"/>
                </a:lnTo>
                <a:lnTo>
                  <a:pt x="2404" y="585"/>
                </a:lnTo>
                <a:lnTo>
                  <a:pt x="2386" y="593"/>
                </a:lnTo>
                <a:lnTo>
                  <a:pt x="2350" y="614"/>
                </a:lnTo>
                <a:lnTo>
                  <a:pt x="2334" y="614"/>
                </a:lnTo>
                <a:lnTo>
                  <a:pt x="2316" y="620"/>
                </a:lnTo>
                <a:lnTo>
                  <a:pt x="2296" y="618"/>
                </a:lnTo>
                <a:lnTo>
                  <a:pt x="2294" y="614"/>
                </a:lnTo>
                <a:lnTo>
                  <a:pt x="2286" y="614"/>
                </a:lnTo>
                <a:lnTo>
                  <a:pt x="2281" y="613"/>
                </a:lnTo>
                <a:lnTo>
                  <a:pt x="2274" y="607"/>
                </a:lnTo>
                <a:lnTo>
                  <a:pt x="2259" y="602"/>
                </a:lnTo>
                <a:lnTo>
                  <a:pt x="2264" y="595"/>
                </a:lnTo>
                <a:lnTo>
                  <a:pt x="2278" y="581"/>
                </a:lnTo>
                <a:lnTo>
                  <a:pt x="2278" y="570"/>
                </a:lnTo>
                <a:lnTo>
                  <a:pt x="2283" y="558"/>
                </a:lnTo>
                <a:lnTo>
                  <a:pt x="2289" y="553"/>
                </a:lnTo>
                <a:lnTo>
                  <a:pt x="2289" y="545"/>
                </a:lnTo>
                <a:lnTo>
                  <a:pt x="2290" y="541"/>
                </a:lnTo>
                <a:lnTo>
                  <a:pt x="2296" y="534"/>
                </a:lnTo>
                <a:lnTo>
                  <a:pt x="2308" y="534"/>
                </a:lnTo>
                <a:lnTo>
                  <a:pt x="2308" y="534"/>
                </a:lnTo>
                <a:lnTo>
                  <a:pt x="2316" y="507"/>
                </a:lnTo>
                <a:lnTo>
                  <a:pt x="2316" y="500"/>
                </a:lnTo>
                <a:lnTo>
                  <a:pt x="2315" y="502"/>
                </a:lnTo>
                <a:lnTo>
                  <a:pt x="2312" y="496"/>
                </a:lnTo>
                <a:lnTo>
                  <a:pt x="2308" y="489"/>
                </a:lnTo>
                <a:lnTo>
                  <a:pt x="2306" y="467"/>
                </a:lnTo>
                <a:lnTo>
                  <a:pt x="2305" y="456"/>
                </a:lnTo>
                <a:lnTo>
                  <a:pt x="2301" y="445"/>
                </a:lnTo>
                <a:lnTo>
                  <a:pt x="2289" y="425"/>
                </a:lnTo>
                <a:lnTo>
                  <a:pt x="2280" y="426"/>
                </a:lnTo>
                <a:lnTo>
                  <a:pt x="2263" y="434"/>
                </a:lnTo>
                <a:lnTo>
                  <a:pt x="2262" y="435"/>
                </a:lnTo>
                <a:lnTo>
                  <a:pt x="2256" y="451"/>
                </a:lnTo>
                <a:lnTo>
                  <a:pt x="2248" y="456"/>
                </a:lnTo>
                <a:lnTo>
                  <a:pt x="2242" y="458"/>
                </a:lnTo>
                <a:lnTo>
                  <a:pt x="2235" y="456"/>
                </a:lnTo>
                <a:lnTo>
                  <a:pt x="2232" y="451"/>
                </a:lnTo>
                <a:lnTo>
                  <a:pt x="2235" y="442"/>
                </a:lnTo>
                <a:lnTo>
                  <a:pt x="2240" y="432"/>
                </a:lnTo>
                <a:lnTo>
                  <a:pt x="2254" y="421"/>
                </a:lnTo>
                <a:lnTo>
                  <a:pt x="2258" y="412"/>
                </a:lnTo>
                <a:lnTo>
                  <a:pt x="2264" y="404"/>
                </a:lnTo>
                <a:lnTo>
                  <a:pt x="2267" y="398"/>
                </a:lnTo>
                <a:lnTo>
                  <a:pt x="2267" y="388"/>
                </a:lnTo>
                <a:lnTo>
                  <a:pt x="2263" y="367"/>
                </a:lnTo>
                <a:lnTo>
                  <a:pt x="2259" y="360"/>
                </a:lnTo>
                <a:lnTo>
                  <a:pt x="2259" y="353"/>
                </a:lnTo>
                <a:lnTo>
                  <a:pt x="2262" y="349"/>
                </a:lnTo>
                <a:lnTo>
                  <a:pt x="2263" y="348"/>
                </a:lnTo>
                <a:lnTo>
                  <a:pt x="2257" y="334"/>
                </a:lnTo>
                <a:lnTo>
                  <a:pt x="2251" y="328"/>
                </a:lnTo>
                <a:lnTo>
                  <a:pt x="2235" y="323"/>
                </a:lnTo>
                <a:lnTo>
                  <a:pt x="2229" y="318"/>
                </a:lnTo>
                <a:lnTo>
                  <a:pt x="2225" y="316"/>
                </a:lnTo>
                <a:lnTo>
                  <a:pt x="2211" y="306"/>
                </a:lnTo>
                <a:lnTo>
                  <a:pt x="2206" y="303"/>
                </a:lnTo>
                <a:lnTo>
                  <a:pt x="2199" y="305"/>
                </a:lnTo>
                <a:lnTo>
                  <a:pt x="2198" y="302"/>
                </a:lnTo>
                <a:lnTo>
                  <a:pt x="2186" y="299"/>
                </a:lnTo>
                <a:lnTo>
                  <a:pt x="2175" y="300"/>
                </a:lnTo>
                <a:lnTo>
                  <a:pt x="2170" y="307"/>
                </a:lnTo>
                <a:lnTo>
                  <a:pt x="2170" y="312"/>
                </a:lnTo>
                <a:lnTo>
                  <a:pt x="2171" y="318"/>
                </a:lnTo>
                <a:lnTo>
                  <a:pt x="2176" y="324"/>
                </a:lnTo>
                <a:lnTo>
                  <a:pt x="2173" y="327"/>
                </a:lnTo>
                <a:lnTo>
                  <a:pt x="2160" y="333"/>
                </a:lnTo>
                <a:lnTo>
                  <a:pt x="2151" y="334"/>
                </a:lnTo>
                <a:lnTo>
                  <a:pt x="2150" y="349"/>
                </a:lnTo>
                <a:lnTo>
                  <a:pt x="2149" y="360"/>
                </a:lnTo>
                <a:lnTo>
                  <a:pt x="2144" y="361"/>
                </a:lnTo>
                <a:lnTo>
                  <a:pt x="2140" y="367"/>
                </a:lnTo>
                <a:lnTo>
                  <a:pt x="2139" y="364"/>
                </a:lnTo>
                <a:lnTo>
                  <a:pt x="2138" y="351"/>
                </a:lnTo>
                <a:lnTo>
                  <a:pt x="2135" y="345"/>
                </a:lnTo>
                <a:lnTo>
                  <a:pt x="2130" y="349"/>
                </a:lnTo>
                <a:lnTo>
                  <a:pt x="2125" y="355"/>
                </a:lnTo>
                <a:lnTo>
                  <a:pt x="2112" y="362"/>
                </a:lnTo>
                <a:lnTo>
                  <a:pt x="2109" y="372"/>
                </a:lnTo>
                <a:lnTo>
                  <a:pt x="2104" y="378"/>
                </a:lnTo>
                <a:lnTo>
                  <a:pt x="2104" y="389"/>
                </a:lnTo>
                <a:lnTo>
                  <a:pt x="2103" y="396"/>
                </a:lnTo>
                <a:lnTo>
                  <a:pt x="2102" y="408"/>
                </a:lnTo>
                <a:lnTo>
                  <a:pt x="2103" y="412"/>
                </a:lnTo>
                <a:lnTo>
                  <a:pt x="2097" y="416"/>
                </a:lnTo>
                <a:lnTo>
                  <a:pt x="2095" y="435"/>
                </a:lnTo>
                <a:lnTo>
                  <a:pt x="2090" y="457"/>
                </a:lnTo>
                <a:lnTo>
                  <a:pt x="2097" y="480"/>
                </a:lnTo>
                <a:lnTo>
                  <a:pt x="2103" y="490"/>
                </a:lnTo>
                <a:lnTo>
                  <a:pt x="2106" y="499"/>
                </a:lnTo>
                <a:lnTo>
                  <a:pt x="2104" y="533"/>
                </a:lnTo>
                <a:lnTo>
                  <a:pt x="2095" y="559"/>
                </a:lnTo>
                <a:lnTo>
                  <a:pt x="2084" y="580"/>
                </a:lnTo>
                <a:lnTo>
                  <a:pt x="2081" y="588"/>
                </a:lnTo>
                <a:lnTo>
                  <a:pt x="2068" y="597"/>
                </a:lnTo>
                <a:lnTo>
                  <a:pt x="2054" y="606"/>
                </a:lnTo>
                <a:lnTo>
                  <a:pt x="2046" y="606"/>
                </a:lnTo>
                <a:lnTo>
                  <a:pt x="2039" y="602"/>
                </a:lnTo>
                <a:lnTo>
                  <a:pt x="2034" y="601"/>
                </a:lnTo>
                <a:lnTo>
                  <a:pt x="2032" y="595"/>
                </a:lnTo>
                <a:lnTo>
                  <a:pt x="2028" y="582"/>
                </a:lnTo>
                <a:lnTo>
                  <a:pt x="2020" y="560"/>
                </a:lnTo>
                <a:lnTo>
                  <a:pt x="2020" y="545"/>
                </a:lnTo>
                <a:lnTo>
                  <a:pt x="2020" y="533"/>
                </a:lnTo>
                <a:lnTo>
                  <a:pt x="2020" y="525"/>
                </a:lnTo>
                <a:lnTo>
                  <a:pt x="2016" y="506"/>
                </a:lnTo>
                <a:lnTo>
                  <a:pt x="2015" y="490"/>
                </a:lnTo>
                <a:lnTo>
                  <a:pt x="2018" y="477"/>
                </a:lnTo>
                <a:lnTo>
                  <a:pt x="2027" y="456"/>
                </a:lnTo>
                <a:lnTo>
                  <a:pt x="2027" y="442"/>
                </a:lnTo>
                <a:lnTo>
                  <a:pt x="2030" y="432"/>
                </a:lnTo>
                <a:lnTo>
                  <a:pt x="2036" y="413"/>
                </a:lnTo>
                <a:lnTo>
                  <a:pt x="2036" y="404"/>
                </a:lnTo>
                <a:lnTo>
                  <a:pt x="2038" y="391"/>
                </a:lnTo>
                <a:lnTo>
                  <a:pt x="2043" y="378"/>
                </a:lnTo>
                <a:lnTo>
                  <a:pt x="2053" y="362"/>
                </a:lnTo>
                <a:lnTo>
                  <a:pt x="2060" y="344"/>
                </a:lnTo>
                <a:lnTo>
                  <a:pt x="2058" y="334"/>
                </a:lnTo>
                <a:lnTo>
                  <a:pt x="2044" y="350"/>
                </a:lnTo>
                <a:lnTo>
                  <a:pt x="2043" y="359"/>
                </a:lnTo>
                <a:lnTo>
                  <a:pt x="2041" y="367"/>
                </a:lnTo>
                <a:lnTo>
                  <a:pt x="2034" y="369"/>
                </a:lnTo>
                <a:lnTo>
                  <a:pt x="2011" y="389"/>
                </a:lnTo>
                <a:lnTo>
                  <a:pt x="2011" y="385"/>
                </a:lnTo>
                <a:lnTo>
                  <a:pt x="2018" y="369"/>
                </a:lnTo>
                <a:lnTo>
                  <a:pt x="2021" y="364"/>
                </a:lnTo>
                <a:lnTo>
                  <a:pt x="2027" y="359"/>
                </a:lnTo>
                <a:lnTo>
                  <a:pt x="2034" y="346"/>
                </a:lnTo>
                <a:lnTo>
                  <a:pt x="2057" y="308"/>
                </a:lnTo>
                <a:lnTo>
                  <a:pt x="2066" y="296"/>
                </a:lnTo>
                <a:lnTo>
                  <a:pt x="2070" y="297"/>
                </a:lnTo>
                <a:lnTo>
                  <a:pt x="2077" y="294"/>
                </a:lnTo>
                <a:lnTo>
                  <a:pt x="2085" y="287"/>
                </a:lnTo>
                <a:lnTo>
                  <a:pt x="2084" y="307"/>
                </a:lnTo>
                <a:lnTo>
                  <a:pt x="2090" y="306"/>
                </a:lnTo>
                <a:lnTo>
                  <a:pt x="2107" y="287"/>
                </a:lnTo>
                <a:lnTo>
                  <a:pt x="2120" y="284"/>
                </a:lnTo>
                <a:lnTo>
                  <a:pt x="2136" y="281"/>
                </a:lnTo>
                <a:lnTo>
                  <a:pt x="2144" y="273"/>
                </a:lnTo>
                <a:lnTo>
                  <a:pt x="2155" y="270"/>
                </a:lnTo>
                <a:lnTo>
                  <a:pt x="2167" y="274"/>
                </a:lnTo>
                <a:lnTo>
                  <a:pt x="2178" y="279"/>
                </a:lnTo>
                <a:lnTo>
                  <a:pt x="2181" y="281"/>
                </a:lnTo>
                <a:lnTo>
                  <a:pt x="2184" y="286"/>
                </a:lnTo>
                <a:lnTo>
                  <a:pt x="2193" y="286"/>
                </a:lnTo>
                <a:lnTo>
                  <a:pt x="2194" y="279"/>
                </a:lnTo>
                <a:lnTo>
                  <a:pt x="2197" y="275"/>
                </a:lnTo>
                <a:lnTo>
                  <a:pt x="2202" y="278"/>
                </a:lnTo>
                <a:lnTo>
                  <a:pt x="2205" y="284"/>
                </a:lnTo>
                <a:lnTo>
                  <a:pt x="2224" y="279"/>
                </a:lnTo>
                <a:lnTo>
                  <a:pt x="2231" y="279"/>
                </a:lnTo>
                <a:lnTo>
                  <a:pt x="2231" y="278"/>
                </a:lnTo>
                <a:lnTo>
                  <a:pt x="2230" y="275"/>
                </a:lnTo>
                <a:lnTo>
                  <a:pt x="2225" y="272"/>
                </a:lnTo>
                <a:lnTo>
                  <a:pt x="2221" y="267"/>
                </a:lnTo>
                <a:lnTo>
                  <a:pt x="2215" y="263"/>
                </a:lnTo>
                <a:lnTo>
                  <a:pt x="2215" y="252"/>
                </a:lnTo>
                <a:lnTo>
                  <a:pt x="2213" y="246"/>
                </a:lnTo>
                <a:lnTo>
                  <a:pt x="2211" y="242"/>
                </a:lnTo>
                <a:lnTo>
                  <a:pt x="2209" y="238"/>
                </a:lnTo>
                <a:lnTo>
                  <a:pt x="2202" y="238"/>
                </a:lnTo>
                <a:lnTo>
                  <a:pt x="2187" y="240"/>
                </a:lnTo>
                <a:lnTo>
                  <a:pt x="2179" y="238"/>
                </a:lnTo>
                <a:lnTo>
                  <a:pt x="2171" y="233"/>
                </a:lnTo>
                <a:lnTo>
                  <a:pt x="2171" y="222"/>
                </a:lnTo>
                <a:lnTo>
                  <a:pt x="2168" y="216"/>
                </a:lnTo>
                <a:lnTo>
                  <a:pt x="2160" y="216"/>
                </a:lnTo>
                <a:lnTo>
                  <a:pt x="2150" y="221"/>
                </a:lnTo>
                <a:lnTo>
                  <a:pt x="2141" y="224"/>
                </a:lnTo>
                <a:lnTo>
                  <a:pt x="2111" y="222"/>
                </a:lnTo>
                <a:lnTo>
                  <a:pt x="2101" y="229"/>
                </a:lnTo>
                <a:lnTo>
                  <a:pt x="2092" y="232"/>
                </a:lnTo>
                <a:lnTo>
                  <a:pt x="2085" y="240"/>
                </a:lnTo>
                <a:lnTo>
                  <a:pt x="2080" y="242"/>
                </a:lnTo>
                <a:lnTo>
                  <a:pt x="2055" y="237"/>
                </a:lnTo>
                <a:lnTo>
                  <a:pt x="2047" y="238"/>
                </a:lnTo>
                <a:lnTo>
                  <a:pt x="2036" y="227"/>
                </a:lnTo>
                <a:lnTo>
                  <a:pt x="2030" y="217"/>
                </a:lnTo>
                <a:lnTo>
                  <a:pt x="2011" y="208"/>
                </a:lnTo>
                <a:lnTo>
                  <a:pt x="1995" y="210"/>
                </a:lnTo>
                <a:lnTo>
                  <a:pt x="1990" y="209"/>
                </a:lnTo>
                <a:lnTo>
                  <a:pt x="1983" y="216"/>
                </a:lnTo>
                <a:lnTo>
                  <a:pt x="1982" y="213"/>
                </a:lnTo>
                <a:lnTo>
                  <a:pt x="1983" y="200"/>
                </a:lnTo>
                <a:lnTo>
                  <a:pt x="1988" y="194"/>
                </a:lnTo>
                <a:lnTo>
                  <a:pt x="1995" y="190"/>
                </a:lnTo>
                <a:lnTo>
                  <a:pt x="2011" y="171"/>
                </a:lnTo>
                <a:lnTo>
                  <a:pt x="2020" y="165"/>
                </a:lnTo>
                <a:lnTo>
                  <a:pt x="2021" y="160"/>
                </a:lnTo>
                <a:lnTo>
                  <a:pt x="2018" y="159"/>
                </a:lnTo>
                <a:lnTo>
                  <a:pt x="2007" y="160"/>
                </a:lnTo>
                <a:lnTo>
                  <a:pt x="1996" y="163"/>
                </a:lnTo>
                <a:lnTo>
                  <a:pt x="1985" y="170"/>
                </a:lnTo>
                <a:lnTo>
                  <a:pt x="1969" y="179"/>
                </a:lnTo>
                <a:lnTo>
                  <a:pt x="1958" y="193"/>
                </a:lnTo>
                <a:lnTo>
                  <a:pt x="1947" y="199"/>
                </a:lnTo>
                <a:lnTo>
                  <a:pt x="1936" y="208"/>
                </a:lnTo>
                <a:lnTo>
                  <a:pt x="1921" y="211"/>
                </a:lnTo>
                <a:lnTo>
                  <a:pt x="1909" y="215"/>
                </a:lnTo>
                <a:lnTo>
                  <a:pt x="1890" y="229"/>
                </a:lnTo>
                <a:lnTo>
                  <a:pt x="1877" y="230"/>
                </a:lnTo>
                <a:lnTo>
                  <a:pt x="1856" y="227"/>
                </a:lnTo>
                <a:lnTo>
                  <a:pt x="1853" y="232"/>
                </a:lnTo>
                <a:lnTo>
                  <a:pt x="1851" y="230"/>
                </a:lnTo>
                <a:lnTo>
                  <a:pt x="1854" y="219"/>
                </a:lnTo>
                <a:lnTo>
                  <a:pt x="1854" y="209"/>
                </a:lnTo>
                <a:lnTo>
                  <a:pt x="1848" y="203"/>
                </a:lnTo>
                <a:lnTo>
                  <a:pt x="1811" y="226"/>
                </a:lnTo>
                <a:lnTo>
                  <a:pt x="1799" y="229"/>
                </a:lnTo>
                <a:lnTo>
                  <a:pt x="1790" y="227"/>
                </a:lnTo>
                <a:lnTo>
                  <a:pt x="1785" y="221"/>
                </a:lnTo>
                <a:lnTo>
                  <a:pt x="1792" y="213"/>
                </a:lnTo>
                <a:lnTo>
                  <a:pt x="1831" y="179"/>
                </a:lnTo>
                <a:lnTo>
                  <a:pt x="1872" y="145"/>
                </a:lnTo>
                <a:lnTo>
                  <a:pt x="1892" y="138"/>
                </a:lnTo>
                <a:lnTo>
                  <a:pt x="1915" y="118"/>
                </a:lnTo>
                <a:lnTo>
                  <a:pt x="1910" y="118"/>
                </a:lnTo>
                <a:lnTo>
                  <a:pt x="1896" y="111"/>
                </a:lnTo>
                <a:lnTo>
                  <a:pt x="1870" y="111"/>
                </a:lnTo>
                <a:lnTo>
                  <a:pt x="1853" y="103"/>
                </a:lnTo>
                <a:lnTo>
                  <a:pt x="1844" y="104"/>
                </a:lnTo>
                <a:lnTo>
                  <a:pt x="1831" y="111"/>
                </a:lnTo>
                <a:lnTo>
                  <a:pt x="1824" y="112"/>
                </a:lnTo>
                <a:lnTo>
                  <a:pt x="1812" y="106"/>
                </a:lnTo>
                <a:lnTo>
                  <a:pt x="1805" y="96"/>
                </a:lnTo>
                <a:lnTo>
                  <a:pt x="1792" y="92"/>
                </a:lnTo>
                <a:lnTo>
                  <a:pt x="1785" y="86"/>
                </a:lnTo>
                <a:lnTo>
                  <a:pt x="1776" y="84"/>
                </a:lnTo>
                <a:lnTo>
                  <a:pt x="1772" y="81"/>
                </a:lnTo>
                <a:lnTo>
                  <a:pt x="1765" y="74"/>
                </a:lnTo>
                <a:lnTo>
                  <a:pt x="1757" y="68"/>
                </a:lnTo>
                <a:lnTo>
                  <a:pt x="1747" y="64"/>
                </a:lnTo>
                <a:lnTo>
                  <a:pt x="1721" y="63"/>
                </a:lnTo>
                <a:lnTo>
                  <a:pt x="1713" y="68"/>
                </a:lnTo>
                <a:lnTo>
                  <a:pt x="1702" y="68"/>
                </a:lnTo>
                <a:lnTo>
                  <a:pt x="1695" y="66"/>
                </a:lnTo>
                <a:lnTo>
                  <a:pt x="1695" y="64"/>
                </a:lnTo>
                <a:lnTo>
                  <a:pt x="1693" y="63"/>
                </a:lnTo>
                <a:lnTo>
                  <a:pt x="1679" y="59"/>
                </a:lnTo>
                <a:lnTo>
                  <a:pt x="1675" y="55"/>
                </a:lnTo>
                <a:lnTo>
                  <a:pt x="1665" y="58"/>
                </a:lnTo>
                <a:lnTo>
                  <a:pt x="1661" y="58"/>
                </a:lnTo>
                <a:lnTo>
                  <a:pt x="1660" y="55"/>
                </a:lnTo>
                <a:lnTo>
                  <a:pt x="1651" y="57"/>
                </a:lnTo>
                <a:lnTo>
                  <a:pt x="1643" y="34"/>
                </a:lnTo>
                <a:lnTo>
                  <a:pt x="1640" y="33"/>
                </a:lnTo>
                <a:lnTo>
                  <a:pt x="1629" y="1"/>
                </a:lnTo>
                <a:lnTo>
                  <a:pt x="1622" y="0"/>
                </a:lnTo>
                <a:lnTo>
                  <a:pt x="1617" y="0"/>
                </a:lnTo>
                <a:lnTo>
                  <a:pt x="1617" y="36"/>
                </a:lnTo>
                <a:lnTo>
                  <a:pt x="1558" y="36"/>
                </a:lnTo>
                <a:lnTo>
                  <a:pt x="1503" y="36"/>
                </a:lnTo>
                <a:lnTo>
                  <a:pt x="1503" y="36"/>
                </a:lnTo>
                <a:lnTo>
                  <a:pt x="1491" y="36"/>
                </a:lnTo>
                <a:lnTo>
                  <a:pt x="1445" y="36"/>
                </a:lnTo>
                <a:lnTo>
                  <a:pt x="1397" y="36"/>
                </a:lnTo>
                <a:lnTo>
                  <a:pt x="1344" y="36"/>
                </a:lnTo>
                <a:lnTo>
                  <a:pt x="1294" y="36"/>
                </a:lnTo>
                <a:lnTo>
                  <a:pt x="1277" y="36"/>
                </a:lnTo>
                <a:lnTo>
                  <a:pt x="1130" y="36"/>
                </a:lnTo>
                <a:lnTo>
                  <a:pt x="1086" y="36"/>
                </a:lnTo>
                <a:lnTo>
                  <a:pt x="1032" y="36"/>
                </a:lnTo>
                <a:lnTo>
                  <a:pt x="983" y="36"/>
                </a:lnTo>
                <a:lnTo>
                  <a:pt x="936" y="36"/>
                </a:lnTo>
                <a:lnTo>
                  <a:pt x="888" y="36"/>
                </a:lnTo>
                <a:lnTo>
                  <a:pt x="834" y="36"/>
                </a:lnTo>
                <a:lnTo>
                  <a:pt x="802" y="36"/>
                </a:lnTo>
                <a:lnTo>
                  <a:pt x="753" y="34"/>
                </a:lnTo>
                <a:lnTo>
                  <a:pt x="699" y="34"/>
                </a:lnTo>
                <a:lnTo>
                  <a:pt x="649" y="34"/>
                </a:lnTo>
                <a:lnTo>
                  <a:pt x="580" y="34"/>
                </a:lnTo>
                <a:lnTo>
                  <a:pt x="471" y="34"/>
                </a:lnTo>
                <a:lnTo>
                  <a:pt x="418" y="34"/>
                </a:lnTo>
                <a:lnTo>
                  <a:pt x="365" y="34"/>
                </a:lnTo>
                <a:lnTo>
                  <a:pt x="320" y="34"/>
                </a:lnTo>
                <a:lnTo>
                  <a:pt x="270" y="34"/>
                </a:lnTo>
                <a:lnTo>
                  <a:pt x="218" y="34"/>
                </a:lnTo>
                <a:lnTo>
                  <a:pt x="167" y="34"/>
                </a:lnTo>
                <a:lnTo>
                  <a:pt x="105" y="34"/>
                </a:lnTo>
                <a:lnTo>
                  <a:pt x="108" y="43"/>
                </a:lnTo>
                <a:lnTo>
                  <a:pt x="113" y="50"/>
                </a:lnTo>
                <a:lnTo>
                  <a:pt x="121" y="50"/>
                </a:lnTo>
                <a:lnTo>
                  <a:pt x="129" y="53"/>
                </a:lnTo>
                <a:lnTo>
                  <a:pt x="133" y="58"/>
                </a:lnTo>
                <a:lnTo>
                  <a:pt x="132" y="59"/>
                </a:lnTo>
                <a:lnTo>
                  <a:pt x="128" y="57"/>
                </a:lnTo>
                <a:lnTo>
                  <a:pt x="124" y="58"/>
                </a:lnTo>
                <a:lnTo>
                  <a:pt x="124" y="66"/>
                </a:lnTo>
                <a:lnTo>
                  <a:pt x="119" y="74"/>
                </a:lnTo>
                <a:lnTo>
                  <a:pt x="116" y="75"/>
                </a:lnTo>
                <a:lnTo>
                  <a:pt x="116" y="76"/>
                </a:lnTo>
                <a:lnTo>
                  <a:pt x="122" y="81"/>
                </a:lnTo>
                <a:lnTo>
                  <a:pt x="127" y="84"/>
                </a:lnTo>
                <a:lnTo>
                  <a:pt x="128" y="87"/>
                </a:lnTo>
                <a:lnTo>
                  <a:pt x="133" y="103"/>
                </a:lnTo>
                <a:lnTo>
                  <a:pt x="133" y="119"/>
                </a:lnTo>
                <a:lnTo>
                  <a:pt x="132" y="133"/>
                </a:lnTo>
                <a:lnTo>
                  <a:pt x="130" y="133"/>
                </a:lnTo>
                <a:lnTo>
                  <a:pt x="127" y="125"/>
                </a:lnTo>
                <a:lnTo>
                  <a:pt x="124" y="125"/>
                </a:lnTo>
                <a:lnTo>
                  <a:pt x="118" y="127"/>
                </a:lnTo>
                <a:lnTo>
                  <a:pt x="111" y="143"/>
                </a:lnTo>
                <a:lnTo>
                  <a:pt x="101" y="150"/>
                </a:lnTo>
                <a:lnTo>
                  <a:pt x="98" y="155"/>
                </a:lnTo>
                <a:lnTo>
                  <a:pt x="101" y="156"/>
                </a:lnTo>
                <a:lnTo>
                  <a:pt x="101" y="162"/>
                </a:lnTo>
                <a:lnTo>
                  <a:pt x="92" y="162"/>
                </a:lnTo>
                <a:lnTo>
                  <a:pt x="92" y="151"/>
                </a:lnTo>
                <a:lnTo>
                  <a:pt x="101" y="130"/>
                </a:lnTo>
                <a:lnTo>
                  <a:pt x="103" y="127"/>
                </a:lnTo>
                <a:lnTo>
                  <a:pt x="109" y="124"/>
                </a:lnTo>
                <a:lnTo>
                  <a:pt x="111" y="122"/>
                </a:lnTo>
                <a:lnTo>
                  <a:pt x="112" y="112"/>
                </a:lnTo>
                <a:lnTo>
                  <a:pt x="109" y="104"/>
                </a:lnTo>
                <a:lnTo>
                  <a:pt x="98" y="106"/>
                </a:lnTo>
                <a:lnTo>
                  <a:pt x="84" y="100"/>
                </a:lnTo>
                <a:lnTo>
                  <a:pt x="70" y="101"/>
                </a:lnTo>
                <a:lnTo>
                  <a:pt x="58" y="98"/>
                </a:lnTo>
                <a:lnTo>
                  <a:pt x="48" y="98"/>
                </a:lnTo>
                <a:lnTo>
                  <a:pt x="19" y="87"/>
                </a:lnTo>
                <a:lnTo>
                  <a:pt x="9" y="81"/>
                </a:lnTo>
                <a:lnTo>
                  <a:pt x="4" y="86"/>
                </a:lnTo>
                <a:lnTo>
                  <a:pt x="1" y="96"/>
                </a:lnTo>
                <a:lnTo>
                  <a:pt x="0" y="106"/>
                </a:lnTo>
                <a:lnTo>
                  <a:pt x="3" y="113"/>
                </a:lnTo>
                <a:lnTo>
                  <a:pt x="6" y="122"/>
                </a:lnTo>
                <a:lnTo>
                  <a:pt x="15" y="131"/>
                </a:lnTo>
                <a:lnTo>
                  <a:pt x="21" y="147"/>
                </a:lnTo>
                <a:lnTo>
                  <a:pt x="28" y="181"/>
                </a:lnTo>
                <a:lnTo>
                  <a:pt x="32" y="193"/>
                </a:lnTo>
                <a:lnTo>
                  <a:pt x="33" y="194"/>
                </a:lnTo>
                <a:lnTo>
                  <a:pt x="38" y="188"/>
                </a:lnTo>
                <a:lnTo>
                  <a:pt x="42" y="193"/>
                </a:lnTo>
                <a:lnTo>
                  <a:pt x="41" y="199"/>
                </a:lnTo>
                <a:lnTo>
                  <a:pt x="37" y="205"/>
                </a:lnTo>
                <a:lnTo>
                  <a:pt x="37" y="211"/>
                </a:lnTo>
                <a:lnTo>
                  <a:pt x="38" y="215"/>
                </a:lnTo>
                <a:lnTo>
                  <a:pt x="42" y="216"/>
                </a:lnTo>
                <a:lnTo>
                  <a:pt x="46" y="215"/>
                </a:lnTo>
                <a:lnTo>
                  <a:pt x="47" y="217"/>
                </a:lnTo>
                <a:lnTo>
                  <a:pt x="46" y="225"/>
                </a:lnTo>
                <a:lnTo>
                  <a:pt x="47" y="236"/>
                </a:lnTo>
                <a:lnTo>
                  <a:pt x="46" y="240"/>
                </a:lnTo>
                <a:lnTo>
                  <a:pt x="43" y="238"/>
                </a:lnTo>
                <a:lnTo>
                  <a:pt x="42" y="229"/>
                </a:lnTo>
                <a:lnTo>
                  <a:pt x="38" y="225"/>
                </a:lnTo>
                <a:lnTo>
                  <a:pt x="37" y="238"/>
                </a:lnTo>
                <a:lnTo>
                  <a:pt x="39" y="246"/>
                </a:lnTo>
                <a:lnTo>
                  <a:pt x="47" y="252"/>
                </a:lnTo>
                <a:lnTo>
                  <a:pt x="68" y="251"/>
                </a:lnTo>
                <a:lnTo>
                  <a:pt x="74" y="257"/>
                </a:lnTo>
                <a:lnTo>
                  <a:pt x="81" y="260"/>
                </a:lnTo>
                <a:lnTo>
                  <a:pt x="80" y="264"/>
                </a:lnTo>
                <a:lnTo>
                  <a:pt x="68" y="259"/>
                </a:lnTo>
                <a:lnTo>
                  <a:pt x="48" y="262"/>
                </a:lnTo>
                <a:lnTo>
                  <a:pt x="46" y="264"/>
                </a:lnTo>
                <a:lnTo>
                  <a:pt x="44" y="269"/>
                </a:lnTo>
                <a:lnTo>
                  <a:pt x="43" y="285"/>
                </a:lnTo>
                <a:lnTo>
                  <a:pt x="43" y="291"/>
                </a:lnTo>
                <a:lnTo>
                  <a:pt x="47" y="295"/>
                </a:lnTo>
                <a:lnTo>
                  <a:pt x="44" y="301"/>
                </a:lnTo>
                <a:lnTo>
                  <a:pt x="46" y="312"/>
                </a:lnTo>
                <a:lnTo>
                  <a:pt x="42" y="321"/>
                </a:lnTo>
                <a:lnTo>
                  <a:pt x="41" y="353"/>
                </a:lnTo>
                <a:lnTo>
                  <a:pt x="37" y="366"/>
                </a:lnTo>
                <a:lnTo>
                  <a:pt x="38" y="409"/>
                </a:lnTo>
                <a:lnTo>
                  <a:pt x="36" y="419"/>
                </a:lnTo>
                <a:lnTo>
                  <a:pt x="36" y="431"/>
                </a:lnTo>
                <a:lnTo>
                  <a:pt x="30" y="457"/>
                </a:lnTo>
                <a:lnTo>
                  <a:pt x="28" y="464"/>
                </a:lnTo>
                <a:lnTo>
                  <a:pt x="30" y="466"/>
                </a:lnTo>
                <a:lnTo>
                  <a:pt x="31" y="466"/>
                </a:lnTo>
                <a:lnTo>
                  <a:pt x="32" y="474"/>
                </a:lnTo>
                <a:lnTo>
                  <a:pt x="26" y="478"/>
                </a:lnTo>
                <a:lnTo>
                  <a:pt x="20" y="488"/>
                </a:lnTo>
                <a:lnTo>
                  <a:pt x="15" y="515"/>
                </a:lnTo>
                <a:lnTo>
                  <a:pt x="17" y="529"/>
                </a:lnTo>
                <a:lnTo>
                  <a:pt x="20" y="555"/>
                </a:lnTo>
                <a:lnTo>
                  <a:pt x="27" y="576"/>
                </a:lnTo>
                <a:lnTo>
                  <a:pt x="28" y="580"/>
                </a:lnTo>
                <a:lnTo>
                  <a:pt x="31" y="590"/>
                </a:lnTo>
                <a:lnTo>
                  <a:pt x="39" y="624"/>
                </a:lnTo>
                <a:lnTo>
                  <a:pt x="36" y="646"/>
                </a:lnTo>
                <a:lnTo>
                  <a:pt x="36" y="667"/>
                </a:lnTo>
                <a:lnTo>
                  <a:pt x="30" y="678"/>
                </a:lnTo>
                <a:lnTo>
                  <a:pt x="22" y="688"/>
                </a:lnTo>
                <a:lnTo>
                  <a:pt x="22" y="697"/>
                </a:lnTo>
                <a:lnTo>
                  <a:pt x="24" y="701"/>
                </a:lnTo>
                <a:lnTo>
                  <a:pt x="30" y="706"/>
                </a:lnTo>
                <a:lnTo>
                  <a:pt x="54" y="747"/>
                </a:lnTo>
                <a:lnTo>
                  <a:pt x="55" y="752"/>
                </a:lnTo>
                <a:lnTo>
                  <a:pt x="54" y="758"/>
                </a:lnTo>
                <a:lnTo>
                  <a:pt x="54" y="769"/>
                </a:lnTo>
                <a:lnTo>
                  <a:pt x="63" y="806"/>
                </a:lnTo>
                <a:lnTo>
                  <a:pt x="69" y="813"/>
                </a:lnTo>
                <a:lnTo>
                  <a:pt x="78" y="824"/>
                </a:lnTo>
                <a:lnTo>
                  <a:pt x="95" y="841"/>
                </a:lnTo>
                <a:lnTo>
                  <a:pt x="98" y="850"/>
                </a:lnTo>
                <a:lnTo>
                  <a:pt x="98" y="857"/>
                </a:lnTo>
                <a:lnTo>
                  <a:pt x="100" y="862"/>
                </a:lnTo>
                <a:lnTo>
                  <a:pt x="108" y="868"/>
                </a:lnTo>
                <a:lnTo>
                  <a:pt x="114" y="868"/>
                </a:lnTo>
                <a:lnTo>
                  <a:pt x="116" y="872"/>
                </a:lnTo>
                <a:lnTo>
                  <a:pt x="119" y="872"/>
                </a:lnTo>
                <a:lnTo>
                  <a:pt x="122" y="870"/>
                </a:lnTo>
                <a:lnTo>
                  <a:pt x="123" y="868"/>
                </a:lnTo>
                <a:lnTo>
                  <a:pt x="124" y="854"/>
                </a:lnTo>
                <a:lnTo>
                  <a:pt x="138" y="854"/>
                </a:lnTo>
                <a:lnTo>
                  <a:pt x="150" y="859"/>
                </a:lnTo>
                <a:lnTo>
                  <a:pt x="144" y="864"/>
                </a:lnTo>
                <a:lnTo>
                  <a:pt x="138" y="865"/>
                </a:lnTo>
                <a:lnTo>
                  <a:pt x="133" y="870"/>
                </a:lnTo>
                <a:lnTo>
                  <a:pt x="134" y="876"/>
                </a:lnTo>
                <a:lnTo>
                  <a:pt x="144" y="894"/>
                </a:lnTo>
                <a:lnTo>
                  <a:pt x="145" y="899"/>
                </a:lnTo>
                <a:lnTo>
                  <a:pt x="137" y="893"/>
                </a:lnTo>
                <a:lnTo>
                  <a:pt x="130" y="886"/>
                </a:lnTo>
                <a:lnTo>
                  <a:pt x="129" y="881"/>
                </a:lnTo>
                <a:lnTo>
                  <a:pt x="124" y="880"/>
                </a:lnTo>
                <a:lnTo>
                  <a:pt x="123" y="887"/>
                </a:lnTo>
                <a:lnTo>
                  <a:pt x="124" y="894"/>
                </a:lnTo>
                <a:lnTo>
                  <a:pt x="129" y="905"/>
                </a:lnTo>
                <a:lnTo>
                  <a:pt x="133" y="925"/>
                </a:lnTo>
                <a:lnTo>
                  <a:pt x="143" y="934"/>
                </a:lnTo>
                <a:lnTo>
                  <a:pt x="155" y="936"/>
                </a:lnTo>
                <a:lnTo>
                  <a:pt x="161" y="946"/>
                </a:lnTo>
                <a:lnTo>
                  <a:pt x="161" y="958"/>
                </a:lnTo>
                <a:lnTo>
                  <a:pt x="155" y="963"/>
                </a:lnTo>
                <a:lnTo>
                  <a:pt x="155" y="977"/>
                </a:lnTo>
                <a:lnTo>
                  <a:pt x="157" y="980"/>
                </a:lnTo>
                <a:lnTo>
                  <a:pt x="180" y="1004"/>
                </a:lnTo>
                <a:lnTo>
                  <a:pt x="192" y="1023"/>
                </a:lnTo>
                <a:lnTo>
                  <a:pt x="207" y="1038"/>
                </a:lnTo>
                <a:lnTo>
                  <a:pt x="213" y="1042"/>
                </a:lnTo>
                <a:lnTo>
                  <a:pt x="214" y="1053"/>
                </a:lnTo>
                <a:lnTo>
                  <a:pt x="223" y="1056"/>
                </a:lnTo>
                <a:lnTo>
                  <a:pt x="227" y="1064"/>
                </a:lnTo>
                <a:lnTo>
                  <a:pt x="227" y="1066"/>
                </a:lnTo>
                <a:lnTo>
                  <a:pt x="226" y="1072"/>
                </a:lnTo>
                <a:lnTo>
                  <a:pt x="226" y="1081"/>
                </a:lnTo>
                <a:lnTo>
                  <a:pt x="229" y="1096"/>
                </a:lnTo>
                <a:lnTo>
                  <a:pt x="231" y="1099"/>
                </a:lnTo>
                <a:lnTo>
                  <a:pt x="238" y="1102"/>
                </a:lnTo>
                <a:lnTo>
                  <a:pt x="257" y="1104"/>
                </a:lnTo>
                <a:lnTo>
                  <a:pt x="268" y="1110"/>
                </a:lnTo>
                <a:lnTo>
                  <a:pt x="273" y="1108"/>
                </a:lnTo>
                <a:lnTo>
                  <a:pt x="280" y="1109"/>
                </a:lnTo>
                <a:lnTo>
                  <a:pt x="289" y="1114"/>
                </a:lnTo>
                <a:lnTo>
                  <a:pt x="299" y="1118"/>
                </a:lnTo>
                <a:lnTo>
                  <a:pt x="302" y="1124"/>
                </a:lnTo>
                <a:lnTo>
                  <a:pt x="318" y="1130"/>
                </a:lnTo>
                <a:lnTo>
                  <a:pt x="324" y="1134"/>
                </a:lnTo>
                <a:lnTo>
                  <a:pt x="328" y="1137"/>
                </a:lnTo>
                <a:lnTo>
                  <a:pt x="331" y="1131"/>
                </a:lnTo>
                <a:lnTo>
                  <a:pt x="336" y="1131"/>
                </a:lnTo>
                <a:lnTo>
                  <a:pt x="339" y="1134"/>
                </a:lnTo>
                <a:lnTo>
                  <a:pt x="348" y="1141"/>
                </a:lnTo>
                <a:lnTo>
                  <a:pt x="349" y="1151"/>
                </a:lnTo>
                <a:lnTo>
                  <a:pt x="350" y="1153"/>
                </a:lnTo>
                <a:lnTo>
                  <a:pt x="364" y="1155"/>
                </a:lnTo>
                <a:lnTo>
                  <a:pt x="376" y="1161"/>
                </a:lnTo>
                <a:lnTo>
                  <a:pt x="383" y="1167"/>
                </a:lnTo>
                <a:lnTo>
                  <a:pt x="397" y="1183"/>
                </a:lnTo>
                <a:lnTo>
                  <a:pt x="406" y="1192"/>
                </a:lnTo>
                <a:lnTo>
                  <a:pt x="412" y="1201"/>
                </a:lnTo>
                <a:lnTo>
                  <a:pt x="415" y="1227"/>
                </a:lnTo>
                <a:lnTo>
                  <a:pt x="417" y="1233"/>
                </a:lnTo>
                <a:lnTo>
                  <a:pt x="541" y="1223"/>
                </a:lnTo>
                <a:lnTo>
                  <a:pt x="542" y="1230"/>
                </a:lnTo>
                <a:lnTo>
                  <a:pt x="751" y="1307"/>
                </a:lnTo>
                <a:lnTo>
                  <a:pt x="854" y="1307"/>
                </a:lnTo>
                <a:lnTo>
                  <a:pt x="898" y="1307"/>
                </a:lnTo>
                <a:lnTo>
                  <a:pt x="899" y="1277"/>
                </a:lnTo>
                <a:lnTo>
                  <a:pt x="989" y="1276"/>
                </a:lnTo>
                <a:lnTo>
                  <a:pt x="999" y="1282"/>
                </a:lnTo>
                <a:lnTo>
                  <a:pt x="1004" y="1285"/>
                </a:lnTo>
                <a:lnTo>
                  <a:pt x="1011" y="1297"/>
                </a:lnTo>
                <a:lnTo>
                  <a:pt x="1023" y="1303"/>
                </a:lnTo>
                <a:lnTo>
                  <a:pt x="1032" y="1316"/>
                </a:lnTo>
                <a:lnTo>
                  <a:pt x="1052" y="1333"/>
                </a:lnTo>
                <a:lnTo>
                  <a:pt x="1081" y="1352"/>
                </a:lnTo>
                <a:lnTo>
                  <a:pt x="1095" y="1403"/>
                </a:lnTo>
                <a:lnTo>
                  <a:pt x="1109" y="1421"/>
                </a:lnTo>
                <a:lnTo>
                  <a:pt x="1128" y="1437"/>
                </a:lnTo>
                <a:lnTo>
                  <a:pt x="1152" y="1453"/>
                </a:lnTo>
                <a:lnTo>
                  <a:pt x="1176" y="1458"/>
                </a:lnTo>
                <a:lnTo>
                  <a:pt x="1199" y="1411"/>
                </a:lnTo>
                <a:lnTo>
                  <a:pt x="1202" y="1408"/>
                </a:lnTo>
                <a:lnTo>
                  <a:pt x="1213" y="1403"/>
                </a:lnTo>
                <a:lnTo>
                  <a:pt x="1224" y="1406"/>
                </a:lnTo>
                <a:lnTo>
                  <a:pt x="1269" y="1404"/>
                </a:lnTo>
                <a:lnTo>
                  <a:pt x="1277" y="1414"/>
                </a:lnTo>
                <a:lnTo>
                  <a:pt x="1294" y="1430"/>
                </a:lnTo>
                <a:lnTo>
                  <a:pt x="1300" y="1440"/>
                </a:lnTo>
                <a:lnTo>
                  <a:pt x="1311" y="1448"/>
                </a:lnTo>
                <a:lnTo>
                  <a:pt x="1331" y="1494"/>
                </a:lnTo>
                <a:lnTo>
                  <a:pt x="1347" y="1511"/>
                </a:lnTo>
                <a:lnTo>
                  <a:pt x="1355" y="1531"/>
                </a:lnTo>
                <a:lnTo>
                  <a:pt x="1372" y="1542"/>
                </a:lnTo>
                <a:lnTo>
                  <a:pt x="1387" y="1589"/>
                </a:lnTo>
                <a:lnTo>
                  <a:pt x="1404" y="1615"/>
                </a:lnTo>
                <a:lnTo>
                  <a:pt x="1421" y="1626"/>
                </a:lnTo>
                <a:lnTo>
                  <a:pt x="1435" y="1628"/>
                </a:lnTo>
                <a:lnTo>
                  <a:pt x="1450" y="1636"/>
                </a:lnTo>
                <a:lnTo>
                  <a:pt x="1477" y="1639"/>
                </a:lnTo>
                <a:lnTo>
                  <a:pt x="1495" y="1647"/>
                </a:lnTo>
                <a:lnTo>
                  <a:pt x="1512" y="1648"/>
                </a:lnTo>
                <a:lnTo>
                  <a:pt x="1514" y="1647"/>
                </a:lnTo>
                <a:lnTo>
                  <a:pt x="1509" y="1644"/>
                </a:lnTo>
                <a:lnTo>
                  <a:pt x="1505" y="1632"/>
                </a:lnTo>
                <a:lnTo>
                  <a:pt x="1503" y="1625"/>
                </a:lnTo>
                <a:lnTo>
                  <a:pt x="1501" y="1624"/>
                </a:lnTo>
                <a:lnTo>
                  <a:pt x="1495" y="1598"/>
                </a:lnTo>
                <a:lnTo>
                  <a:pt x="1494" y="1588"/>
                </a:lnTo>
                <a:lnTo>
                  <a:pt x="1499" y="1585"/>
                </a:lnTo>
                <a:lnTo>
                  <a:pt x="1499" y="1572"/>
                </a:lnTo>
                <a:lnTo>
                  <a:pt x="1498" y="1571"/>
                </a:lnTo>
                <a:lnTo>
                  <a:pt x="1491" y="1570"/>
                </a:lnTo>
                <a:lnTo>
                  <a:pt x="1489" y="1567"/>
                </a:lnTo>
                <a:lnTo>
                  <a:pt x="1490" y="1564"/>
                </a:lnTo>
                <a:lnTo>
                  <a:pt x="1498" y="1564"/>
                </a:lnTo>
                <a:lnTo>
                  <a:pt x="1500" y="1566"/>
                </a:lnTo>
                <a:lnTo>
                  <a:pt x="1505" y="1564"/>
                </a:lnTo>
                <a:lnTo>
                  <a:pt x="1506" y="1556"/>
                </a:lnTo>
                <a:lnTo>
                  <a:pt x="1506" y="1543"/>
                </a:lnTo>
                <a:lnTo>
                  <a:pt x="1501" y="1533"/>
                </a:lnTo>
                <a:lnTo>
                  <a:pt x="1516" y="1531"/>
                </a:lnTo>
                <a:lnTo>
                  <a:pt x="1521" y="1521"/>
                </a:lnTo>
                <a:lnTo>
                  <a:pt x="1520" y="1518"/>
                </a:lnTo>
                <a:lnTo>
                  <a:pt x="1515" y="1519"/>
                </a:lnTo>
                <a:lnTo>
                  <a:pt x="1515" y="1515"/>
                </a:lnTo>
                <a:lnTo>
                  <a:pt x="1525" y="1508"/>
                </a:lnTo>
                <a:lnTo>
                  <a:pt x="1528" y="1510"/>
                </a:lnTo>
                <a:lnTo>
                  <a:pt x="1533" y="1502"/>
                </a:lnTo>
                <a:lnTo>
                  <a:pt x="1534" y="1500"/>
                </a:lnTo>
                <a:lnTo>
                  <a:pt x="1537" y="1496"/>
                </a:lnTo>
                <a:lnTo>
                  <a:pt x="1547" y="1496"/>
                </a:lnTo>
                <a:lnTo>
                  <a:pt x="1550" y="1494"/>
                </a:lnTo>
                <a:lnTo>
                  <a:pt x="1552" y="1489"/>
                </a:lnTo>
                <a:lnTo>
                  <a:pt x="1546" y="1485"/>
                </a:lnTo>
                <a:lnTo>
                  <a:pt x="1546" y="1480"/>
                </a:lnTo>
                <a:lnTo>
                  <a:pt x="1547" y="1476"/>
                </a:lnTo>
                <a:lnTo>
                  <a:pt x="1552" y="1479"/>
                </a:lnTo>
                <a:lnTo>
                  <a:pt x="1555" y="1481"/>
                </a:lnTo>
                <a:lnTo>
                  <a:pt x="1557" y="1481"/>
                </a:lnTo>
                <a:lnTo>
                  <a:pt x="1557" y="1476"/>
                </a:lnTo>
                <a:lnTo>
                  <a:pt x="1558" y="1475"/>
                </a:lnTo>
                <a:lnTo>
                  <a:pt x="1559" y="1476"/>
                </a:lnTo>
                <a:lnTo>
                  <a:pt x="1563" y="1480"/>
                </a:lnTo>
                <a:lnTo>
                  <a:pt x="1564" y="1480"/>
                </a:lnTo>
                <a:lnTo>
                  <a:pt x="1566" y="1479"/>
                </a:lnTo>
                <a:lnTo>
                  <a:pt x="1569" y="1475"/>
                </a:lnTo>
                <a:lnTo>
                  <a:pt x="1570" y="1474"/>
                </a:lnTo>
                <a:lnTo>
                  <a:pt x="1571" y="1483"/>
                </a:lnTo>
                <a:lnTo>
                  <a:pt x="1587" y="1476"/>
                </a:lnTo>
                <a:lnTo>
                  <a:pt x="1590" y="1478"/>
                </a:lnTo>
                <a:lnTo>
                  <a:pt x="1590" y="1479"/>
                </a:lnTo>
                <a:lnTo>
                  <a:pt x="1585" y="1481"/>
                </a:lnTo>
                <a:lnTo>
                  <a:pt x="1575" y="1485"/>
                </a:lnTo>
                <a:lnTo>
                  <a:pt x="1566" y="1489"/>
                </a:lnTo>
                <a:lnTo>
                  <a:pt x="1565" y="1492"/>
                </a:lnTo>
                <a:lnTo>
                  <a:pt x="1568" y="1492"/>
                </a:lnTo>
                <a:lnTo>
                  <a:pt x="1584" y="1486"/>
                </a:lnTo>
                <a:lnTo>
                  <a:pt x="1598" y="1479"/>
                </a:lnTo>
                <a:lnTo>
                  <a:pt x="1606" y="1473"/>
                </a:lnTo>
                <a:lnTo>
                  <a:pt x="1619" y="1463"/>
                </a:lnTo>
                <a:lnTo>
                  <a:pt x="1622" y="1459"/>
                </a:lnTo>
                <a:lnTo>
                  <a:pt x="1628" y="1443"/>
                </a:lnTo>
                <a:lnTo>
                  <a:pt x="1629" y="1410"/>
                </a:lnTo>
                <a:lnTo>
                  <a:pt x="1632" y="1408"/>
                </a:lnTo>
                <a:lnTo>
                  <a:pt x="1635" y="1406"/>
                </a:lnTo>
                <a:lnTo>
                  <a:pt x="1638" y="1406"/>
                </a:lnTo>
                <a:lnTo>
                  <a:pt x="1638" y="1419"/>
                </a:lnTo>
                <a:lnTo>
                  <a:pt x="1645" y="1419"/>
                </a:lnTo>
                <a:lnTo>
                  <a:pt x="1643" y="1422"/>
                </a:lnTo>
                <a:lnTo>
                  <a:pt x="1636" y="1425"/>
                </a:lnTo>
                <a:lnTo>
                  <a:pt x="1639" y="1426"/>
                </a:lnTo>
                <a:lnTo>
                  <a:pt x="1659" y="1419"/>
                </a:lnTo>
                <a:lnTo>
                  <a:pt x="1671" y="1411"/>
                </a:lnTo>
                <a:lnTo>
                  <a:pt x="1688" y="1411"/>
                </a:lnTo>
                <a:lnTo>
                  <a:pt x="1719" y="1406"/>
                </a:lnTo>
                <a:lnTo>
                  <a:pt x="1740" y="1413"/>
                </a:lnTo>
                <a:lnTo>
                  <a:pt x="1751" y="1418"/>
                </a:lnTo>
                <a:lnTo>
                  <a:pt x="1763" y="1420"/>
                </a:lnTo>
                <a:lnTo>
                  <a:pt x="1775" y="1420"/>
                </a:lnTo>
                <a:lnTo>
                  <a:pt x="1781" y="1414"/>
                </a:lnTo>
                <a:lnTo>
                  <a:pt x="1781" y="1409"/>
                </a:lnTo>
                <a:lnTo>
                  <a:pt x="1784" y="1405"/>
                </a:lnTo>
                <a:lnTo>
                  <a:pt x="1794" y="1405"/>
                </a:lnTo>
                <a:lnTo>
                  <a:pt x="1810" y="1414"/>
                </a:lnTo>
                <a:lnTo>
                  <a:pt x="1816" y="1421"/>
                </a:lnTo>
                <a:lnTo>
                  <a:pt x="1822" y="1422"/>
                </a:lnTo>
                <a:lnTo>
                  <a:pt x="1833" y="1440"/>
                </a:lnTo>
                <a:lnTo>
                  <a:pt x="1845" y="1440"/>
                </a:lnTo>
                <a:lnTo>
                  <a:pt x="1848" y="1442"/>
                </a:lnTo>
                <a:lnTo>
                  <a:pt x="1856" y="1445"/>
                </a:lnTo>
                <a:lnTo>
                  <a:pt x="1864" y="1441"/>
                </a:lnTo>
                <a:lnTo>
                  <a:pt x="1870" y="1445"/>
                </a:lnTo>
                <a:lnTo>
                  <a:pt x="1875" y="1442"/>
                </a:lnTo>
                <a:lnTo>
                  <a:pt x="1880" y="1442"/>
                </a:lnTo>
                <a:lnTo>
                  <a:pt x="1890" y="1445"/>
                </a:lnTo>
                <a:lnTo>
                  <a:pt x="1897" y="1436"/>
                </a:lnTo>
                <a:lnTo>
                  <a:pt x="1898" y="1433"/>
                </a:lnTo>
                <a:lnTo>
                  <a:pt x="1897" y="1429"/>
                </a:lnTo>
                <a:lnTo>
                  <a:pt x="1899" y="1427"/>
                </a:lnTo>
                <a:lnTo>
                  <a:pt x="1904" y="1427"/>
                </a:lnTo>
                <a:lnTo>
                  <a:pt x="1912" y="1435"/>
                </a:lnTo>
                <a:lnTo>
                  <a:pt x="1923" y="1440"/>
                </a:lnTo>
                <a:lnTo>
                  <a:pt x="1934" y="1453"/>
                </a:lnTo>
                <a:lnTo>
                  <a:pt x="1937" y="1452"/>
                </a:lnTo>
                <a:lnTo>
                  <a:pt x="1945" y="1449"/>
                </a:lnTo>
                <a:lnTo>
                  <a:pt x="1946" y="1445"/>
                </a:lnTo>
                <a:lnTo>
                  <a:pt x="1941" y="1438"/>
                </a:lnTo>
                <a:lnTo>
                  <a:pt x="1925" y="1430"/>
                </a:lnTo>
                <a:lnTo>
                  <a:pt x="1918" y="1420"/>
                </a:lnTo>
                <a:lnTo>
                  <a:pt x="1918" y="1418"/>
                </a:lnTo>
                <a:lnTo>
                  <a:pt x="1923" y="1410"/>
                </a:lnTo>
                <a:lnTo>
                  <a:pt x="1934" y="1402"/>
                </a:lnTo>
                <a:lnTo>
                  <a:pt x="1936" y="1387"/>
                </a:lnTo>
                <a:lnTo>
                  <a:pt x="1934" y="1386"/>
                </a:lnTo>
                <a:lnTo>
                  <a:pt x="1933" y="1384"/>
                </a:lnTo>
                <a:lnTo>
                  <a:pt x="1920" y="1389"/>
                </a:lnTo>
                <a:lnTo>
                  <a:pt x="1914" y="1395"/>
                </a:lnTo>
                <a:lnTo>
                  <a:pt x="1910" y="1394"/>
                </a:lnTo>
                <a:lnTo>
                  <a:pt x="1908" y="1383"/>
                </a:lnTo>
                <a:lnTo>
                  <a:pt x="1905" y="1382"/>
                </a:lnTo>
                <a:lnTo>
                  <a:pt x="1902" y="1383"/>
                </a:lnTo>
                <a:lnTo>
                  <a:pt x="1893" y="1388"/>
                </a:lnTo>
                <a:lnTo>
                  <a:pt x="1883" y="1389"/>
                </a:lnTo>
                <a:lnTo>
                  <a:pt x="1876" y="1382"/>
                </a:lnTo>
                <a:lnTo>
                  <a:pt x="1878" y="1371"/>
                </a:lnTo>
                <a:lnTo>
                  <a:pt x="1891" y="1367"/>
                </a:lnTo>
                <a:lnTo>
                  <a:pt x="1905" y="1375"/>
                </a:lnTo>
                <a:lnTo>
                  <a:pt x="1921" y="1377"/>
                </a:lnTo>
                <a:lnTo>
                  <a:pt x="1934" y="1371"/>
                </a:lnTo>
                <a:lnTo>
                  <a:pt x="1942" y="1373"/>
                </a:lnTo>
                <a:lnTo>
                  <a:pt x="1953" y="1366"/>
                </a:lnTo>
                <a:lnTo>
                  <a:pt x="1987" y="1368"/>
                </a:lnTo>
                <a:lnTo>
                  <a:pt x="1995" y="1370"/>
                </a:lnTo>
                <a:lnTo>
                  <a:pt x="1999" y="1367"/>
                </a:lnTo>
                <a:lnTo>
                  <a:pt x="2007" y="1334"/>
                </a:lnTo>
                <a:lnTo>
                  <a:pt x="2010" y="1341"/>
                </a:lnTo>
                <a:lnTo>
                  <a:pt x="2010" y="1350"/>
                </a:lnTo>
                <a:lnTo>
                  <a:pt x="2012" y="1363"/>
                </a:lnTo>
                <a:lnTo>
                  <a:pt x="2012" y="1367"/>
                </a:lnTo>
                <a:lnTo>
                  <a:pt x="2010" y="1373"/>
                </a:lnTo>
                <a:lnTo>
                  <a:pt x="2011" y="1377"/>
                </a:lnTo>
                <a:lnTo>
                  <a:pt x="2020" y="1376"/>
                </a:lnTo>
                <a:lnTo>
                  <a:pt x="2041" y="1370"/>
                </a:lnTo>
                <a:lnTo>
                  <a:pt x="2049" y="1361"/>
                </a:lnTo>
                <a:lnTo>
                  <a:pt x="2054" y="1361"/>
                </a:lnTo>
                <a:lnTo>
                  <a:pt x="2059" y="1356"/>
                </a:lnTo>
                <a:lnTo>
                  <a:pt x="2061" y="1356"/>
                </a:lnTo>
                <a:lnTo>
                  <a:pt x="2061" y="1359"/>
                </a:lnTo>
                <a:lnTo>
                  <a:pt x="2058" y="1366"/>
                </a:lnTo>
                <a:lnTo>
                  <a:pt x="2065" y="1366"/>
                </a:lnTo>
                <a:lnTo>
                  <a:pt x="2087" y="1361"/>
                </a:lnTo>
                <a:lnTo>
                  <a:pt x="2098" y="1361"/>
                </a:lnTo>
                <a:lnTo>
                  <a:pt x="2103" y="1362"/>
                </a:lnTo>
                <a:lnTo>
                  <a:pt x="2102" y="1366"/>
                </a:lnTo>
                <a:lnTo>
                  <a:pt x="2100" y="1367"/>
                </a:lnTo>
                <a:lnTo>
                  <a:pt x="2100" y="1370"/>
                </a:lnTo>
                <a:lnTo>
                  <a:pt x="2107" y="1373"/>
                </a:lnTo>
                <a:lnTo>
                  <a:pt x="2117" y="1377"/>
                </a:lnTo>
                <a:lnTo>
                  <a:pt x="2143" y="1392"/>
                </a:lnTo>
                <a:lnTo>
                  <a:pt x="2147" y="1397"/>
                </a:lnTo>
                <a:lnTo>
                  <a:pt x="2152" y="1406"/>
                </a:lnTo>
                <a:lnTo>
                  <a:pt x="2157" y="1410"/>
                </a:lnTo>
                <a:lnTo>
                  <a:pt x="2171" y="1406"/>
                </a:lnTo>
                <a:lnTo>
                  <a:pt x="2186" y="1404"/>
                </a:lnTo>
                <a:lnTo>
                  <a:pt x="2199" y="1397"/>
                </a:lnTo>
                <a:lnTo>
                  <a:pt x="2205" y="1397"/>
                </a:lnTo>
                <a:lnTo>
                  <a:pt x="2206" y="1397"/>
                </a:lnTo>
                <a:lnTo>
                  <a:pt x="2208" y="1390"/>
                </a:lnTo>
                <a:lnTo>
                  <a:pt x="2213" y="1387"/>
                </a:lnTo>
                <a:lnTo>
                  <a:pt x="2221" y="1387"/>
                </a:lnTo>
                <a:lnTo>
                  <a:pt x="2226" y="1387"/>
                </a:lnTo>
                <a:lnTo>
                  <a:pt x="2236" y="1390"/>
                </a:lnTo>
                <a:lnTo>
                  <a:pt x="2243" y="1398"/>
                </a:lnTo>
                <a:lnTo>
                  <a:pt x="2253" y="1409"/>
                </a:lnTo>
                <a:lnTo>
                  <a:pt x="2258" y="1411"/>
                </a:lnTo>
                <a:lnTo>
                  <a:pt x="2259" y="1421"/>
                </a:lnTo>
                <a:lnTo>
                  <a:pt x="2264" y="1424"/>
                </a:lnTo>
                <a:lnTo>
                  <a:pt x="2274" y="1437"/>
                </a:lnTo>
                <a:lnTo>
                  <a:pt x="2280" y="1441"/>
                </a:lnTo>
                <a:lnTo>
                  <a:pt x="2292" y="1446"/>
                </a:lnTo>
                <a:lnTo>
                  <a:pt x="2295" y="1449"/>
                </a:lnTo>
                <a:lnTo>
                  <a:pt x="2296" y="1457"/>
                </a:lnTo>
                <a:lnTo>
                  <a:pt x="2297" y="1476"/>
                </a:lnTo>
                <a:lnTo>
                  <a:pt x="2292" y="1511"/>
                </a:lnTo>
                <a:lnTo>
                  <a:pt x="2292" y="1517"/>
                </a:lnTo>
                <a:lnTo>
                  <a:pt x="2295" y="1527"/>
                </a:lnTo>
                <a:lnTo>
                  <a:pt x="2295" y="1528"/>
                </a:lnTo>
                <a:lnTo>
                  <a:pt x="2300" y="1528"/>
                </a:lnTo>
                <a:lnTo>
                  <a:pt x="2301" y="1518"/>
                </a:lnTo>
                <a:lnTo>
                  <a:pt x="2305" y="1521"/>
                </a:lnTo>
                <a:lnTo>
                  <a:pt x="2308" y="1524"/>
                </a:lnTo>
                <a:lnTo>
                  <a:pt x="2305" y="1537"/>
                </a:lnTo>
                <a:lnTo>
                  <a:pt x="2303" y="1545"/>
                </a:lnTo>
                <a:lnTo>
                  <a:pt x="2305" y="1556"/>
                </a:lnTo>
                <a:lnTo>
                  <a:pt x="2310" y="1566"/>
                </a:lnTo>
                <a:lnTo>
                  <a:pt x="2323" y="1587"/>
                </a:lnTo>
                <a:lnTo>
                  <a:pt x="2326" y="1587"/>
                </a:lnTo>
                <a:lnTo>
                  <a:pt x="2333" y="1585"/>
                </a:lnTo>
                <a:lnTo>
                  <a:pt x="2335" y="1602"/>
                </a:lnTo>
                <a:lnTo>
                  <a:pt x="2340" y="1601"/>
                </a:lnTo>
                <a:lnTo>
                  <a:pt x="2340" y="1601"/>
                </a:lnTo>
                <a:lnTo>
                  <a:pt x="2338" y="1605"/>
                </a:lnTo>
                <a:lnTo>
                  <a:pt x="2337" y="1609"/>
                </a:lnTo>
                <a:lnTo>
                  <a:pt x="2345" y="1623"/>
                </a:lnTo>
                <a:lnTo>
                  <a:pt x="2349" y="1635"/>
                </a:lnTo>
                <a:lnTo>
                  <a:pt x="2353" y="1641"/>
                </a:lnTo>
                <a:lnTo>
                  <a:pt x="2358" y="1647"/>
                </a:lnTo>
                <a:lnTo>
                  <a:pt x="2366" y="1647"/>
                </a:lnTo>
                <a:lnTo>
                  <a:pt x="2371" y="1653"/>
                </a:lnTo>
                <a:lnTo>
                  <a:pt x="2381" y="1674"/>
                </a:lnTo>
                <a:lnTo>
                  <a:pt x="2381" y="1688"/>
                </a:lnTo>
                <a:lnTo>
                  <a:pt x="2382" y="1690"/>
                </a:lnTo>
                <a:lnTo>
                  <a:pt x="2386" y="1693"/>
                </a:lnTo>
                <a:lnTo>
                  <a:pt x="2399" y="1693"/>
                </a:lnTo>
                <a:lnTo>
                  <a:pt x="2409" y="1690"/>
                </a:lnTo>
                <a:lnTo>
                  <a:pt x="2421" y="1684"/>
                </a:lnTo>
                <a:lnTo>
                  <a:pt x="2429" y="1688"/>
                </a:lnTo>
                <a:lnTo>
                  <a:pt x="2432" y="1680"/>
                </a:lnTo>
                <a:lnTo>
                  <a:pt x="2429" y="1677"/>
                </a:lnTo>
                <a:lnTo>
                  <a:pt x="2434" y="1657"/>
                </a:lnTo>
                <a:lnTo>
                  <a:pt x="2440" y="1636"/>
                </a:lnTo>
                <a:lnTo>
                  <a:pt x="2442" y="1617"/>
                </a:lnTo>
                <a:lnTo>
                  <a:pt x="2440" y="1597"/>
                </a:lnTo>
                <a:lnTo>
                  <a:pt x="2441" y="1583"/>
                </a:lnTo>
                <a:lnTo>
                  <a:pt x="2424" y="1539"/>
                </a:lnTo>
                <a:lnTo>
                  <a:pt x="2414" y="1522"/>
                </a:lnTo>
                <a:lnTo>
                  <a:pt x="2412" y="1508"/>
                </a:lnTo>
                <a:lnTo>
                  <a:pt x="2414" y="1492"/>
                </a:lnTo>
                <a:lnTo>
                  <a:pt x="2412" y="1483"/>
                </a:lnTo>
                <a:lnTo>
                  <a:pt x="2404" y="1469"/>
                </a:lnTo>
                <a:lnTo>
                  <a:pt x="2387" y="1441"/>
                </a:lnTo>
                <a:lnTo>
                  <a:pt x="2374" y="1400"/>
                </a:lnTo>
                <a:lnTo>
                  <a:pt x="2362" y="1354"/>
                </a:lnTo>
                <a:lnTo>
                  <a:pt x="2365" y="1348"/>
                </a:lnTo>
                <a:lnTo>
                  <a:pt x="2365" y="1332"/>
                </a:lnTo>
                <a:lnTo>
                  <a:pt x="2371" y="1322"/>
                </a:lnTo>
                <a:lnTo>
                  <a:pt x="2374" y="1311"/>
                </a:lnTo>
                <a:lnTo>
                  <a:pt x="2377" y="1302"/>
                </a:lnTo>
                <a:lnTo>
                  <a:pt x="2389" y="1274"/>
                </a:lnTo>
                <a:lnTo>
                  <a:pt x="2396" y="1264"/>
                </a:lnTo>
                <a:lnTo>
                  <a:pt x="2398" y="1264"/>
                </a:lnTo>
                <a:lnTo>
                  <a:pt x="2398" y="1259"/>
                </a:lnTo>
                <a:lnTo>
                  <a:pt x="2399" y="1257"/>
                </a:lnTo>
                <a:lnTo>
                  <a:pt x="2408" y="1252"/>
                </a:lnTo>
                <a:lnTo>
                  <a:pt x="2413" y="1252"/>
                </a:lnTo>
                <a:lnTo>
                  <a:pt x="2417" y="1247"/>
                </a:lnTo>
                <a:lnTo>
                  <a:pt x="2414" y="1242"/>
                </a:lnTo>
                <a:lnTo>
                  <a:pt x="2409" y="1234"/>
                </a:lnTo>
                <a:lnTo>
                  <a:pt x="2409" y="1232"/>
                </a:lnTo>
                <a:lnTo>
                  <a:pt x="2409" y="1230"/>
                </a:lnTo>
                <a:lnTo>
                  <a:pt x="2425" y="1228"/>
                </a:lnTo>
                <a:lnTo>
                  <a:pt x="2441" y="1230"/>
                </a:lnTo>
                <a:lnTo>
                  <a:pt x="2446" y="1228"/>
                </a:lnTo>
                <a:lnTo>
                  <a:pt x="2468" y="1210"/>
                </a:lnTo>
                <a:lnTo>
                  <a:pt x="2471" y="1210"/>
                </a:lnTo>
                <a:lnTo>
                  <a:pt x="2475" y="1206"/>
                </a:lnTo>
                <a:lnTo>
                  <a:pt x="2478" y="1199"/>
                </a:lnTo>
                <a:lnTo>
                  <a:pt x="2487" y="1196"/>
                </a:lnTo>
                <a:lnTo>
                  <a:pt x="2493" y="1192"/>
                </a:lnTo>
                <a:lnTo>
                  <a:pt x="2495" y="1185"/>
                </a:lnTo>
                <a:lnTo>
                  <a:pt x="2493" y="1179"/>
                </a:lnTo>
                <a:lnTo>
                  <a:pt x="2499" y="1174"/>
                </a:lnTo>
                <a:lnTo>
                  <a:pt x="2505" y="1163"/>
                </a:lnTo>
                <a:lnTo>
                  <a:pt x="2512" y="1156"/>
                </a:lnTo>
                <a:lnTo>
                  <a:pt x="2526" y="1150"/>
                </a:lnTo>
                <a:lnTo>
                  <a:pt x="2527" y="1145"/>
                </a:lnTo>
                <a:lnTo>
                  <a:pt x="2533" y="1144"/>
                </a:lnTo>
                <a:lnTo>
                  <a:pt x="2550" y="1141"/>
                </a:lnTo>
                <a:lnTo>
                  <a:pt x="2569" y="1133"/>
                </a:lnTo>
                <a:lnTo>
                  <a:pt x="2571" y="1126"/>
                </a:lnTo>
                <a:lnTo>
                  <a:pt x="2574" y="1123"/>
                </a:lnTo>
                <a:lnTo>
                  <a:pt x="2579" y="1118"/>
                </a:lnTo>
                <a:lnTo>
                  <a:pt x="2585" y="1109"/>
                </a:lnTo>
                <a:lnTo>
                  <a:pt x="2592" y="1103"/>
                </a:lnTo>
                <a:lnTo>
                  <a:pt x="2611" y="1094"/>
                </a:lnTo>
                <a:lnTo>
                  <a:pt x="2631" y="1093"/>
                </a:lnTo>
                <a:lnTo>
                  <a:pt x="2646" y="1083"/>
                </a:lnTo>
                <a:lnTo>
                  <a:pt x="2649" y="1079"/>
                </a:lnTo>
                <a:lnTo>
                  <a:pt x="2649" y="1071"/>
                </a:lnTo>
                <a:lnTo>
                  <a:pt x="2640" y="1069"/>
                </a:lnTo>
                <a:lnTo>
                  <a:pt x="2635" y="1071"/>
                </a:lnTo>
                <a:lnTo>
                  <a:pt x="2634" y="1074"/>
                </a:lnTo>
                <a:lnTo>
                  <a:pt x="2634" y="1071"/>
                </a:lnTo>
                <a:lnTo>
                  <a:pt x="2634" y="1065"/>
                </a:lnTo>
                <a:lnTo>
                  <a:pt x="2639" y="1061"/>
                </a:lnTo>
                <a:lnTo>
                  <a:pt x="2640" y="1056"/>
                </a:lnTo>
                <a:lnTo>
                  <a:pt x="2645" y="1053"/>
                </a:lnTo>
                <a:lnTo>
                  <a:pt x="2641" y="1048"/>
                </a:lnTo>
                <a:lnTo>
                  <a:pt x="2625" y="1042"/>
                </a:lnTo>
                <a:lnTo>
                  <a:pt x="2639" y="1042"/>
                </a:lnTo>
                <a:lnTo>
                  <a:pt x="2645" y="1037"/>
                </a:lnTo>
                <a:lnTo>
                  <a:pt x="2647" y="1043"/>
                </a:lnTo>
                <a:lnTo>
                  <a:pt x="2651" y="1043"/>
                </a:lnTo>
                <a:lnTo>
                  <a:pt x="2655" y="1048"/>
                </a:lnTo>
                <a:lnTo>
                  <a:pt x="2665" y="1048"/>
                </a:lnTo>
                <a:lnTo>
                  <a:pt x="2671" y="1044"/>
                </a:lnTo>
                <a:lnTo>
                  <a:pt x="2679" y="1032"/>
                </a:lnTo>
                <a:lnTo>
                  <a:pt x="2686" y="1028"/>
                </a:lnTo>
                <a:lnTo>
                  <a:pt x="2686" y="1020"/>
                </a:lnTo>
                <a:lnTo>
                  <a:pt x="2684" y="1013"/>
                </a:lnTo>
                <a:lnTo>
                  <a:pt x="2679" y="1007"/>
                </a:lnTo>
                <a:lnTo>
                  <a:pt x="2674" y="1012"/>
                </a:lnTo>
                <a:lnTo>
                  <a:pt x="2670" y="1023"/>
                </a:lnTo>
                <a:lnTo>
                  <a:pt x="2670" y="1023"/>
                </a:lnTo>
                <a:lnTo>
                  <a:pt x="2667" y="1018"/>
                </a:lnTo>
                <a:lnTo>
                  <a:pt x="2666" y="1006"/>
                </a:lnTo>
                <a:lnTo>
                  <a:pt x="2641" y="1010"/>
                </a:lnTo>
                <a:lnTo>
                  <a:pt x="2635" y="1008"/>
                </a:lnTo>
                <a:lnTo>
                  <a:pt x="2634" y="1001"/>
                </a:lnTo>
                <a:lnTo>
                  <a:pt x="2634" y="986"/>
                </a:lnTo>
                <a:lnTo>
                  <a:pt x="2635" y="984"/>
                </a:lnTo>
                <a:lnTo>
                  <a:pt x="2639" y="997"/>
                </a:lnTo>
                <a:lnTo>
                  <a:pt x="2643" y="1000"/>
                </a:lnTo>
                <a:lnTo>
                  <a:pt x="2647" y="1000"/>
                </a:lnTo>
                <a:lnTo>
                  <a:pt x="2662" y="991"/>
                </a:lnTo>
                <a:lnTo>
                  <a:pt x="2666" y="993"/>
                </a:lnTo>
                <a:lnTo>
                  <a:pt x="2666" y="989"/>
                </a:lnTo>
                <a:lnTo>
                  <a:pt x="2672" y="991"/>
                </a:lnTo>
                <a:lnTo>
                  <a:pt x="2678" y="991"/>
                </a:lnTo>
                <a:lnTo>
                  <a:pt x="2682" y="999"/>
                </a:lnTo>
                <a:lnTo>
                  <a:pt x="2682" y="997"/>
                </a:lnTo>
                <a:lnTo>
                  <a:pt x="2679" y="990"/>
                </a:lnTo>
                <a:lnTo>
                  <a:pt x="2677" y="984"/>
                </a:lnTo>
                <a:lnTo>
                  <a:pt x="2674" y="975"/>
                </a:lnTo>
                <a:lnTo>
                  <a:pt x="2673" y="973"/>
                </a:lnTo>
                <a:lnTo>
                  <a:pt x="2676" y="957"/>
                </a:lnTo>
                <a:lnTo>
                  <a:pt x="2674" y="943"/>
                </a:lnTo>
                <a:lnTo>
                  <a:pt x="2657" y="938"/>
                </a:lnTo>
                <a:lnTo>
                  <a:pt x="2655" y="940"/>
                </a:lnTo>
                <a:lnTo>
                  <a:pt x="2654" y="942"/>
                </a:lnTo>
                <a:lnTo>
                  <a:pt x="2647" y="940"/>
                </a:lnTo>
                <a:lnTo>
                  <a:pt x="2643" y="936"/>
                </a:lnTo>
                <a:lnTo>
                  <a:pt x="2643" y="931"/>
                </a:lnTo>
                <a:lnTo>
                  <a:pt x="2652" y="931"/>
                </a:lnTo>
                <a:lnTo>
                  <a:pt x="2657" y="929"/>
                </a:lnTo>
                <a:lnTo>
                  <a:pt x="2656" y="925"/>
                </a:lnTo>
                <a:lnTo>
                  <a:pt x="2651" y="923"/>
                </a:lnTo>
                <a:lnTo>
                  <a:pt x="2649" y="916"/>
                </a:lnTo>
                <a:lnTo>
                  <a:pt x="2649" y="913"/>
                </a:lnTo>
                <a:lnTo>
                  <a:pt x="2654" y="910"/>
                </a:lnTo>
                <a:lnTo>
                  <a:pt x="2657" y="910"/>
                </a:lnTo>
                <a:lnTo>
                  <a:pt x="2654" y="903"/>
                </a:lnTo>
                <a:lnTo>
                  <a:pt x="2649" y="899"/>
                </a:lnTo>
                <a:lnTo>
                  <a:pt x="2647" y="892"/>
                </a:lnTo>
                <a:lnTo>
                  <a:pt x="2647" y="891"/>
                </a:lnTo>
                <a:lnTo>
                  <a:pt x="2651" y="889"/>
                </a:lnTo>
                <a:lnTo>
                  <a:pt x="2654" y="877"/>
                </a:lnTo>
                <a:lnTo>
                  <a:pt x="2654" y="871"/>
                </a:lnTo>
                <a:lnTo>
                  <a:pt x="2647" y="864"/>
                </a:lnTo>
                <a:lnTo>
                  <a:pt x="2635" y="857"/>
                </a:lnTo>
                <a:lnTo>
                  <a:pt x="2625" y="855"/>
                </a:lnTo>
                <a:lnTo>
                  <a:pt x="2616" y="846"/>
                </a:lnTo>
                <a:lnTo>
                  <a:pt x="2598" y="838"/>
                </a:lnTo>
                <a:lnTo>
                  <a:pt x="2597" y="835"/>
                </a:lnTo>
                <a:lnTo>
                  <a:pt x="2597" y="832"/>
                </a:lnTo>
                <a:lnTo>
                  <a:pt x="2600" y="825"/>
                </a:lnTo>
                <a:lnTo>
                  <a:pt x="2604" y="824"/>
                </a:lnTo>
                <a:lnTo>
                  <a:pt x="2604" y="827"/>
                </a:lnTo>
                <a:lnTo>
                  <a:pt x="2601" y="833"/>
                </a:lnTo>
                <a:lnTo>
                  <a:pt x="2603" y="835"/>
                </a:lnTo>
                <a:lnTo>
                  <a:pt x="2611" y="837"/>
                </a:lnTo>
                <a:lnTo>
                  <a:pt x="2622" y="843"/>
                </a:lnTo>
                <a:lnTo>
                  <a:pt x="2628" y="843"/>
                </a:lnTo>
                <a:lnTo>
                  <a:pt x="2631" y="846"/>
                </a:lnTo>
                <a:lnTo>
                  <a:pt x="2639" y="849"/>
                </a:lnTo>
                <a:lnTo>
                  <a:pt x="2644" y="854"/>
                </a:lnTo>
                <a:lnTo>
                  <a:pt x="2651" y="857"/>
                </a:lnTo>
                <a:lnTo>
                  <a:pt x="2646" y="841"/>
                </a:lnTo>
                <a:lnTo>
                  <a:pt x="2640" y="835"/>
                </a:lnTo>
                <a:lnTo>
                  <a:pt x="2645" y="834"/>
                </a:lnTo>
                <a:lnTo>
                  <a:pt x="2645" y="833"/>
                </a:lnTo>
                <a:lnTo>
                  <a:pt x="2643" y="828"/>
                </a:lnTo>
                <a:lnTo>
                  <a:pt x="2641" y="816"/>
                </a:lnTo>
                <a:lnTo>
                  <a:pt x="2644" y="790"/>
                </a:lnTo>
                <a:lnTo>
                  <a:pt x="2641" y="781"/>
                </a:lnTo>
                <a:lnTo>
                  <a:pt x="2649" y="778"/>
                </a:lnTo>
                <a:lnTo>
                  <a:pt x="2662" y="767"/>
                </a:lnTo>
                <a:lnTo>
                  <a:pt x="2666" y="760"/>
                </a:lnTo>
                <a:lnTo>
                  <a:pt x="2668" y="755"/>
                </a:lnTo>
                <a:lnTo>
                  <a:pt x="2671" y="755"/>
                </a:lnTo>
                <a:lnTo>
                  <a:pt x="2673" y="758"/>
                </a:lnTo>
                <a:lnTo>
                  <a:pt x="2674" y="760"/>
                </a:lnTo>
                <a:lnTo>
                  <a:pt x="2672" y="767"/>
                </a:lnTo>
                <a:lnTo>
                  <a:pt x="2670" y="770"/>
                </a:lnTo>
                <a:lnTo>
                  <a:pt x="2665" y="773"/>
                </a:lnTo>
                <a:lnTo>
                  <a:pt x="2661" y="778"/>
                </a:lnTo>
                <a:lnTo>
                  <a:pt x="2661" y="782"/>
                </a:lnTo>
                <a:lnTo>
                  <a:pt x="2663" y="789"/>
                </a:lnTo>
                <a:lnTo>
                  <a:pt x="2662" y="792"/>
                </a:lnTo>
                <a:lnTo>
                  <a:pt x="2655" y="801"/>
                </a:lnTo>
                <a:lnTo>
                  <a:pt x="2656" y="803"/>
                </a:lnTo>
                <a:lnTo>
                  <a:pt x="2662" y="803"/>
                </a:lnTo>
                <a:lnTo>
                  <a:pt x="2663" y="806"/>
                </a:lnTo>
                <a:lnTo>
                  <a:pt x="2663" y="812"/>
                </a:lnTo>
                <a:lnTo>
                  <a:pt x="2663" y="821"/>
                </a:lnTo>
                <a:lnTo>
                  <a:pt x="2660" y="823"/>
                </a:lnTo>
                <a:lnTo>
                  <a:pt x="2657" y="827"/>
                </a:lnTo>
                <a:lnTo>
                  <a:pt x="2656" y="832"/>
                </a:lnTo>
                <a:lnTo>
                  <a:pt x="2657" y="838"/>
                </a:lnTo>
                <a:lnTo>
                  <a:pt x="2663" y="845"/>
                </a:lnTo>
                <a:lnTo>
                  <a:pt x="2672" y="846"/>
                </a:lnTo>
                <a:lnTo>
                  <a:pt x="2676" y="848"/>
                </a:lnTo>
                <a:lnTo>
                  <a:pt x="2681" y="859"/>
                </a:lnTo>
                <a:lnTo>
                  <a:pt x="2682" y="865"/>
                </a:lnTo>
                <a:lnTo>
                  <a:pt x="2683" y="867"/>
                </a:lnTo>
                <a:lnTo>
                  <a:pt x="2688" y="870"/>
                </a:lnTo>
                <a:lnTo>
                  <a:pt x="2687" y="876"/>
                </a:lnTo>
                <a:lnTo>
                  <a:pt x="2682" y="877"/>
                </a:lnTo>
                <a:lnTo>
                  <a:pt x="2679" y="881"/>
                </a:lnTo>
                <a:lnTo>
                  <a:pt x="2671" y="903"/>
                </a:lnTo>
                <a:lnTo>
                  <a:pt x="2671" y="911"/>
                </a:lnTo>
                <a:lnTo>
                  <a:pt x="2672" y="923"/>
                </a:lnTo>
                <a:lnTo>
                  <a:pt x="2674" y="925"/>
                </a:lnTo>
                <a:lnTo>
                  <a:pt x="2679" y="924"/>
                </a:lnTo>
                <a:lnTo>
                  <a:pt x="2683" y="921"/>
                </a:lnTo>
                <a:lnTo>
                  <a:pt x="2686" y="916"/>
                </a:lnTo>
                <a:lnTo>
                  <a:pt x="2693" y="892"/>
                </a:lnTo>
                <a:lnTo>
                  <a:pt x="2709" y="862"/>
                </a:lnTo>
                <a:lnTo>
                  <a:pt x="2709" y="854"/>
                </a:lnTo>
                <a:lnTo>
                  <a:pt x="2717" y="843"/>
                </a:lnTo>
                <a:lnTo>
                  <a:pt x="2720" y="834"/>
                </a:lnTo>
                <a:lnTo>
                  <a:pt x="2722" y="828"/>
                </a:lnTo>
                <a:lnTo>
                  <a:pt x="2717" y="811"/>
                </a:lnTo>
                <a:lnTo>
                  <a:pt x="2708" y="796"/>
                </a:lnTo>
                <a:lnTo>
                  <a:pt x="2694" y="771"/>
                </a:lnTo>
                <a:lnTo>
                  <a:pt x="2692" y="763"/>
                </a:lnTo>
                <a:lnTo>
                  <a:pt x="2694" y="757"/>
                </a:lnTo>
                <a:lnTo>
                  <a:pt x="2700" y="764"/>
                </a:lnTo>
                <a:lnTo>
                  <a:pt x="2708" y="773"/>
                </a:lnTo>
                <a:lnTo>
                  <a:pt x="2715" y="775"/>
                </a:lnTo>
                <a:lnTo>
                  <a:pt x="2721" y="780"/>
                </a:lnTo>
                <a:lnTo>
                  <a:pt x="2732" y="781"/>
                </a:lnTo>
                <a:lnTo>
                  <a:pt x="2731" y="795"/>
                </a:lnTo>
                <a:lnTo>
                  <a:pt x="2732" y="797"/>
                </a:lnTo>
                <a:lnTo>
                  <a:pt x="2740" y="790"/>
                </a:lnTo>
                <a:lnTo>
                  <a:pt x="2751" y="773"/>
                </a:lnTo>
                <a:lnTo>
                  <a:pt x="2758" y="765"/>
                </a:lnTo>
                <a:lnTo>
                  <a:pt x="2762" y="759"/>
                </a:lnTo>
                <a:lnTo>
                  <a:pt x="2762" y="754"/>
                </a:lnTo>
                <a:lnTo>
                  <a:pt x="2767" y="752"/>
                </a:lnTo>
                <a:lnTo>
                  <a:pt x="2769" y="749"/>
                </a:lnTo>
                <a:lnTo>
                  <a:pt x="2773" y="730"/>
                </a:lnTo>
                <a:lnTo>
                  <a:pt x="2774" y="727"/>
                </a:lnTo>
                <a:lnTo>
                  <a:pt x="2776" y="728"/>
                </a:lnTo>
                <a:lnTo>
                  <a:pt x="2779" y="727"/>
                </a:lnTo>
                <a:lnTo>
                  <a:pt x="2783" y="712"/>
                </a:lnTo>
                <a:lnTo>
                  <a:pt x="2784" y="708"/>
                </a:lnTo>
                <a:lnTo>
                  <a:pt x="2781" y="703"/>
                </a:lnTo>
                <a:lnTo>
                  <a:pt x="2776" y="697"/>
                </a:lnTo>
                <a:lnTo>
                  <a:pt x="2769" y="693"/>
                </a:lnTo>
                <a:lnTo>
                  <a:pt x="2769" y="690"/>
                </a:lnTo>
                <a:lnTo>
                  <a:pt x="2769" y="687"/>
                </a:lnTo>
                <a:lnTo>
                  <a:pt x="2773" y="678"/>
                </a:lnTo>
                <a:lnTo>
                  <a:pt x="2775" y="674"/>
                </a:lnTo>
                <a:lnTo>
                  <a:pt x="2785" y="662"/>
                </a:lnTo>
                <a:lnTo>
                  <a:pt x="2790" y="662"/>
                </a:lnTo>
                <a:lnTo>
                  <a:pt x="2796" y="652"/>
                </a:lnTo>
                <a:lnTo>
                  <a:pt x="2807" y="650"/>
                </a:lnTo>
                <a:lnTo>
                  <a:pt x="2819" y="644"/>
                </a:lnTo>
                <a:lnTo>
                  <a:pt x="2830" y="641"/>
                </a:lnTo>
                <a:lnTo>
                  <a:pt x="2835" y="635"/>
                </a:lnTo>
                <a:lnTo>
                  <a:pt x="2843" y="631"/>
                </a:lnTo>
                <a:lnTo>
                  <a:pt x="2856" y="634"/>
                </a:lnTo>
                <a:lnTo>
                  <a:pt x="2869" y="631"/>
                </a:lnTo>
                <a:lnTo>
                  <a:pt x="2894" y="630"/>
                </a:lnTo>
                <a:lnTo>
                  <a:pt x="2913" y="625"/>
                </a:lnTo>
                <a:lnTo>
                  <a:pt x="2918" y="623"/>
                </a:lnTo>
                <a:lnTo>
                  <a:pt x="2923" y="619"/>
                </a:lnTo>
                <a:lnTo>
                  <a:pt x="2929" y="604"/>
                </a:lnTo>
                <a:lnTo>
                  <a:pt x="2931" y="602"/>
                </a:lnTo>
                <a:lnTo>
                  <a:pt x="2936" y="604"/>
                </a:lnTo>
                <a:lnTo>
                  <a:pt x="2937" y="614"/>
                </a:lnTo>
                <a:lnTo>
                  <a:pt x="2941" y="614"/>
                </a:lnTo>
                <a:lnTo>
                  <a:pt x="2948" y="613"/>
                </a:lnTo>
                <a:lnTo>
                  <a:pt x="2963" y="604"/>
                </a:lnTo>
                <a:lnTo>
                  <a:pt x="2967" y="604"/>
                </a:lnTo>
                <a:lnTo>
                  <a:pt x="2969" y="612"/>
                </a:lnTo>
                <a:lnTo>
                  <a:pt x="2974" y="613"/>
                </a:lnTo>
                <a:lnTo>
                  <a:pt x="2987" y="608"/>
                </a:lnTo>
                <a:lnTo>
                  <a:pt x="2993" y="609"/>
                </a:lnTo>
                <a:lnTo>
                  <a:pt x="3004" y="602"/>
                </a:lnTo>
                <a:lnTo>
                  <a:pt x="3006" y="599"/>
                </a:lnTo>
                <a:lnTo>
                  <a:pt x="3004" y="586"/>
                </a:lnTo>
                <a:lnTo>
                  <a:pt x="3002" y="583"/>
                </a:lnTo>
                <a:lnTo>
                  <a:pt x="3000" y="583"/>
                </a:lnTo>
                <a:lnTo>
                  <a:pt x="3000" y="596"/>
                </a:lnTo>
                <a:lnTo>
                  <a:pt x="2999" y="599"/>
                </a:lnTo>
                <a:lnTo>
                  <a:pt x="2991" y="602"/>
                </a:lnTo>
                <a:lnTo>
                  <a:pt x="2982" y="599"/>
                </a:lnTo>
                <a:lnTo>
                  <a:pt x="2972" y="593"/>
                </a:lnTo>
                <a:lnTo>
                  <a:pt x="2967" y="582"/>
                </a:lnTo>
                <a:lnTo>
                  <a:pt x="2963" y="580"/>
                </a:lnTo>
                <a:lnTo>
                  <a:pt x="2962" y="569"/>
                </a:lnTo>
                <a:lnTo>
                  <a:pt x="2957" y="564"/>
                </a:lnTo>
                <a:lnTo>
                  <a:pt x="2948" y="559"/>
                </a:lnTo>
                <a:lnTo>
                  <a:pt x="2947" y="558"/>
                </a:lnTo>
                <a:lnTo>
                  <a:pt x="2947" y="552"/>
                </a:lnTo>
                <a:lnTo>
                  <a:pt x="2950" y="548"/>
                </a:lnTo>
                <a:lnTo>
                  <a:pt x="2953" y="547"/>
                </a:lnTo>
                <a:lnTo>
                  <a:pt x="2957" y="538"/>
                </a:lnTo>
                <a:lnTo>
                  <a:pt x="2962" y="536"/>
                </a:lnTo>
                <a:lnTo>
                  <a:pt x="2957" y="528"/>
                </a:lnTo>
                <a:lnTo>
                  <a:pt x="2951" y="515"/>
                </a:lnTo>
                <a:lnTo>
                  <a:pt x="2956" y="500"/>
                </a:lnTo>
                <a:lnTo>
                  <a:pt x="2971" y="488"/>
                </a:lnTo>
                <a:lnTo>
                  <a:pt x="2982" y="470"/>
                </a:lnTo>
                <a:lnTo>
                  <a:pt x="2987" y="466"/>
                </a:lnTo>
                <a:lnTo>
                  <a:pt x="2989" y="455"/>
                </a:lnTo>
                <a:lnTo>
                  <a:pt x="2996" y="446"/>
                </a:lnTo>
                <a:lnTo>
                  <a:pt x="3005" y="442"/>
                </a:lnTo>
                <a:lnTo>
                  <a:pt x="3009" y="443"/>
                </a:lnTo>
                <a:lnTo>
                  <a:pt x="3011" y="451"/>
                </a:lnTo>
                <a:lnTo>
                  <a:pt x="3014" y="451"/>
                </a:lnTo>
                <a:lnTo>
                  <a:pt x="3017" y="447"/>
                </a:lnTo>
                <a:lnTo>
                  <a:pt x="3020" y="437"/>
                </a:lnTo>
                <a:lnTo>
                  <a:pt x="3022" y="437"/>
                </a:lnTo>
                <a:lnTo>
                  <a:pt x="3025" y="441"/>
                </a:lnTo>
                <a:lnTo>
                  <a:pt x="3027" y="441"/>
                </a:lnTo>
                <a:lnTo>
                  <a:pt x="3032" y="440"/>
                </a:lnTo>
                <a:lnTo>
                  <a:pt x="3036" y="432"/>
                </a:lnTo>
                <a:lnTo>
                  <a:pt x="3039" y="429"/>
                </a:lnTo>
                <a:lnTo>
                  <a:pt x="3045" y="431"/>
                </a:lnTo>
                <a:lnTo>
                  <a:pt x="3048" y="430"/>
                </a:lnTo>
                <a:lnTo>
                  <a:pt x="3053" y="421"/>
                </a:lnTo>
                <a:lnTo>
                  <a:pt x="3054" y="414"/>
                </a:lnTo>
                <a:lnTo>
                  <a:pt x="3058" y="408"/>
                </a:lnTo>
                <a:lnTo>
                  <a:pt x="3059" y="398"/>
                </a:lnTo>
                <a:lnTo>
                  <a:pt x="3065" y="393"/>
                </a:lnTo>
                <a:lnTo>
                  <a:pt x="3068" y="392"/>
                </a:lnTo>
                <a:lnTo>
                  <a:pt x="3070" y="393"/>
                </a:lnTo>
                <a:lnTo>
                  <a:pt x="3071" y="400"/>
                </a:lnTo>
                <a:lnTo>
                  <a:pt x="3072" y="405"/>
                </a:lnTo>
                <a:lnTo>
                  <a:pt x="3077" y="407"/>
                </a:lnTo>
                <a:lnTo>
                  <a:pt x="3082" y="404"/>
                </a:lnTo>
                <a:lnTo>
                  <a:pt x="3092" y="412"/>
                </a:lnTo>
                <a:lnTo>
                  <a:pt x="3097" y="410"/>
                </a:lnTo>
                <a:lnTo>
                  <a:pt x="3100" y="405"/>
                </a:lnTo>
                <a:lnTo>
                  <a:pt x="3107" y="399"/>
                </a:lnTo>
                <a:lnTo>
                  <a:pt x="3112" y="399"/>
                </a:lnTo>
                <a:lnTo>
                  <a:pt x="3118" y="396"/>
                </a:lnTo>
                <a:lnTo>
                  <a:pt x="3120" y="389"/>
                </a:lnTo>
                <a:lnTo>
                  <a:pt x="3133" y="388"/>
                </a:lnTo>
                <a:lnTo>
                  <a:pt x="3136" y="387"/>
                </a:lnTo>
                <a:lnTo>
                  <a:pt x="3141" y="383"/>
                </a:lnTo>
                <a:lnTo>
                  <a:pt x="3147" y="383"/>
                </a:lnTo>
                <a:lnTo>
                  <a:pt x="3151" y="380"/>
                </a:lnTo>
                <a:lnTo>
                  <a:pt x="3158" y="380"/>
                </a:lnTo>
                <a:lnTo>
                  <a:pt x="3165" y="375"/>
                </a:lnTo>
                <a:lnTo>
                  <a:pt x="3166" y="370"/>
                </a:lnTo>
                <a:lnTo>
                  <a:pt x="3165" y="365"/>
                </a:lnTo>
                <a:close/>
              </a:path>
            </a:pathLst>
          </a:custGeom>
          <a:solidFill>
            <a:schemeClr val="bg2"/>
          </a:solidFill>
          <a:ln w="6350" cap="flat" cmpd="sng">
            <a:noFill/>
            <a:prstDash val="solid"/>
            <a:round/>
            <a:headEnd type="none" w="med" len="med"/>
            <a:tailEnd type="none" w="med" len="me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/>
          <a:lstStyle/>
          <a:p>
            <a:endParaRPr lang="en-US" dirty="0"/>
          </a:p>
        </p:txBody>
      </p:sp>
      <p:sp>
        <p:nvSpPr>
          <p:cNvPr id="19" name="Freeform 18"/>
          <p:cNvSpPr/>
          <p:nvPr/>
        </p:nvSpPr>
        <p:spPr>
          <a:xfrm>
            <a:off x="6113214" y="5042109"/>
            <a:ext cx="1590783" cy="565748"/>
          </a:xfrm>
          <a:custGeom>
            <a:avLst/>
            <a:gdLst>
              <a:gd name="connsiteX0" fmla="*/ 1565589 w 1590783"/>
              <a:gd name="connsiteY0" fmla="*/ 0 h 565748"/>
              <a:gd name="connsiteX1" fmla="*/ 1590783 w 1590783"/>
              <a:gd name="connsiteY1" fmla="*/ 0 h 565748"/>
              <a:gd name="connsiteX2" fmla="*/ 1587468 w 1590783"/>
              <a:gd name="connsiteY2" fmla="*/ 5013 h 565748"/>
              <a:gd name="connsiteX3" fmla="*/ 1587468 w 1590783"/>
              <a:gd name="connsiteY3" fmla="*/ 10360 h 565748"/>
              <a:gd name="connsiteX4" fmla="*/ 1577744 w 1590783"/>
              <a:gd name="connsiteY4" fmla="*/ 30410 h 565748"/>
              <a:gd name="connsiteX5" fmla="*/ 1573490 w 1590783"/>
              <a:gd name="connsiteY5" fmla="*/ 46450 h 565748"/>
              <a:gd name="connsiteX6" fmla="*/ 1571667 w 1590783"/>
              <a:gd name="connsiteY6" fmla="*/ 49792 h 565748"/>
              <a:gd name="connsiteX7" fmla="*/ 1569236 w 1590783"/>
              <a:gd name="connsiteY7" fmla="*/ 51797 h 565748"/>
              <a:gd name="connsiteX8" fmla="*/ 1566197 w 1590783"/>
              <a:gd name="connsiteY8" fmla="*/ 52465 h 565748"/>
              <a:gd name="connsiteX9" fmla="*/ 1564982 w 1590783"/>
              <a:gd name="connsiteY9" fmla="*/ 51128 h 565748"/>
              <a:gd name="connsiteX10" fmla="*/ 1564374 w 1590783"/>
              <a:gd name="connsiteY10" fmla="*/ 43108 h 565748"/>
              <a:gd name="connsiteX11" fmla="*/ 1564374 w 1590783"/>
              <a:gd name="connsiteY11" fmla="*/ 37762 h 565748"/>
              <a:gd name="connsiteX12" fmla="*/ 1569236 w 1590783"/>
              <a:gd name="connsiteY12" fmla="*/ 23058 h 565748"/>
              <a:gd name="connsiteX13" fmla="*/ 1571059 w 1590783"/>
              <a:gd name="connsiteY13" fmla="*/ 20385 h 565748"/>
              <a:gd name="connsiteX14" fmla="*/ 1574098 w 1590783"/>
              <a:gd name="connsiteY14" fmla="*/ 19717 h 565748"/>
              <a:gd name="connsiteX15" fmla="*/ 1574705 w 1590783"/>
              <a:gd name="connsiteY15" fmla="*/ 15707 h 565748"/>
              <a:gd name="connsiteX16" fmla="*/ 1571667 w 1590783"/>
              <a:gd name="connsiteY16" fmla="*/ 13702 h 565748"/>
              <a:gd name="connsiteX17" fmla="*/ 1571059 w 1590783"/>
              <a:gd name="connsiteY17" fmla="*/ 12365 h 565748"/>
              <a:gd name="connsiteX18" fmla="*/ 1570451 w 1590783"/>
              <a:gd name="connsiteY18" fmla="*/ 8355 h 565748"/>
              <a:gd name="connsiteX19" fmla="*/ 1567413 w 1590783"/>
              <a:gd name="connsiteY19" fmla="*/ 1003 h 565748"/>
              <a:gd name="connsiteX20" fmla="*/ 1540874 w 1590783"/>
              <a:gd name="connsiteY20" fmla="*/ 0 h 565748"/>
              <a:gd name="connsiteX21" fmla="*/ 1550226 w 1590783"/>
              <a:gd name="connsiteY21" fmla="*/ 0 h 565748"/>
              <a:gd name="connsiteX22" fmla="*/ 1552220 w 1590783"/>
              <a:gd name="connsiteY22" fmla="*/ 7018 h 565748"/>
              <a:gd name="connsiteX23" fmla="*/ 1547966 w 1590783"/>
              <a:gd name="connsiteY23" fmla="*/ 5013 h 565748"/>
              <a:gd name="connsiteX24" fmla="*/ 1544927 w 1590783"/>
              <a:gd name="connsiteY24" fmla="*/ 1671 h 565748"/>
              <a:gd name="connsiteX25" fmla="*/ 0 w 1590783"/>
              <a:gd name="connsiteY25" fmla="*/ 0 h 565748"/>
              <a:gd name="connsiteX26" fmla="*/ 1531253 w 1590783"/>
              <a:gd name="connsiteY26" fmla="*/ 0 h 565748"/>
              <a:gd name="connsiteX27" fmla="*/ 1536419 w 1590783"/>
              <a:gd name="connsiteY27" fmla="*/ 5682 h 565748"/>
              <a:gd name="connsiteX28" fmla="*/ 1542496 w 1590783"/>
              <a:gd name="connsiteY28" fmla="*/ 7018 h 565748"/>
              <a:gd name="connsiteX29" fmla="*/ 1549789 w 1590783"/>
              <a:gd name="connsiteY29" fmla="*/ 11697 h 565748"/>
              <a:gd name="connsiteX30" fmla="*/ 1554043 w 1590783"/>
              <a:gd name="connsiteY30" fmla="*/ 16375 h 565748"/>
              <a:gd name="connsiteX31" fmla="*/ 1554043 w 1590783"/>
              <a:gd name="connsiteY31" fmla="*/ 20385 h 565748"/>
              <a:gd name="connsiteX32" fmla="*/ 1552220 w 1590783"/>
              <a:gd name="connsiteY32" fmla="*/ 28405 h 565748"/>
              <a:gd name="connsiteX33" fmla="*/ 1549789 w 1590783"/>
              <a:gd name="connsiteY33" fmla="*/ 29742 h 565748"/>
              <a:gd name="connsiteX34" fmla="*/ 1549789 w 1590783"/>
              <a:gd name="connsiteY34" fmla="*/ 30410 h 565748"/>
              <a:gd name="connsiteX35" fmla="*/ 1551004 w 1590783"/>
              <a:gd name="connsiteY35" fmla="*/ 35088 h 565748"/>
              <a:gd name="connsiteX36" fmla="*/ 1554043 w 1590783"/>
              <a:gd name="connsiteY36" fmla="*/ 37762 h 565748"/>
              <a:gd name="connsiteX37" fmla="*/ 1555866 w 1590783"/>
              <a:gd name="connsiteY37" fmla="*/ 42440 h 565748"/>
              <a:gd name="connsiteX38" fmla="*/ 1554043 w 1590783"/>
              <a:gd name="connsiteY38" fmla="*/ 42440 h 565748"/>
              <a:gd name="connsiteX39" fmla="*/ 1551004 w 1590783"/>
              <a:gd name="connsiteY39" fmla="*/ 44445 h 565748"/>
              <a:gd name="connsiteX40" fmla="*/ 1551004 w 1590783"/>
              <a:gd name="connsiteY40" fmla="*/ 46450 h 565748"/>
              <a:gd name="connsiteX41" fmla="*/ 1552220 w 1590783"/>
              <a:gd name="connsiteY41" fmla="*/ 51128 h 565748"/>
              <a:gd name="connsiteX42" fmla="*/ 1555258 w 1590783"/>
              <a:gd name="connsiteY42" fmla="*/ 52465 h 565748"/>
              <a:gd name="connsiteX43" fmla="*/ 1555866 w 1590783"/>
              <a:gd name="connsiteY43" fmla="*/ 55138 h 565748"/>
              <a:gd name="connsiteX44" fmla="*/ 1552827 w 1590783"/>
              <a:gd name="connsiteY44" fmla="*/ 56475 h 565748"/>
              <a:gd name="connsiteX45" fmla="*/ 1547358 w 1590783"/>
              <a:gd name="connsiteY45" fmla="*/ 56475 h 565748"/>
              <a:gd name="connsiteX46" fmla="*/ 1547358 w 1590783"/>
              <a:gd name="connsiteY46" fmla="*/ 59817 h 565748"/>
              <a:gd name="connsiteX47" fmla="*/ 1549789 w 1590783"/>
              <a:gd name="connsiteY47" fmla="*/ 62490 h 565748"/>
              <a:gd name="connsiteX48" fmla="*/ 1554043 w 1590783"/>
              <a:gd name="connsiteY48" fmla="*/ 63827 h 565748"/>
              <a:gd name="connsiteX49" fmla="*/ 1554651 w 1590783"/>
              <a:gd name="connsiteY49" fmla="*/ 62490 h 565748"/>
              <a:gd name="connsiteX50" fmla="*/ 1555866 w 1590783"/>
              <a:gd name="connsiteY50" fmla="*/ 61154 h 565748"/>
              <a:gd name="connsiteX51" fmla="*/ 1566197 w 1590783"/>
              <a:gd name="connsiteY51" fmla="*/ 64495 h 565748"/>
              <a:gd name="connsiteX52" fmla="*/ 1567413 w 1590783"/>
              <a:gd name="connsiteY52" fmla="*/ 73852 h 565748"/>
              <a:gd name="connsiteX53" fmla="*/ 1565590 w 1590783"/>
              <a:gd name="connsiteY53" fmla="*/ 84545 h 565748"/>
              <a:gd name="connsiteX54" fmla="*/ 1566197 w 1590783"/>
              <a:gd name="connsiteY54" fmla="*/ 85882 h 565748"/>
              <a:gd name="connsiteX55" fmla="*/ 1568021 w 1590783"/>
              <a:gd name="connsiteY55" fmla="*/ 91897 h 565748"/>
              <a:gd name="connsiteX56" fmla="*/ 1569236 w 1590783"/>
              <a:gd name="connsiteY56" fmla="*/ 95907 h 565748"/>
              <a:gd name="connsiteX57" fmla="*/ 1571059 w 1590783"/>
              <a:gd name="connsiteY57" fmla="*/ 100585 h 565748"/>
              <a:gd name="connsiteX58" fmla="*/ 1571059 w 1590783"/>
              <a:gd name="connsiteY58" fmla="*/ 101922 h 565748"/>
              <a:gd name="connsiteX59" fmla="*/ 1568628 w 1590783"/>
              <a:gd name="connsiteY59" fmla="*/ 96575 h 565748"/>
              <a:gd name="connsiteX60" fmla="*/ 1564982 w 1590783"/>
              <a:gd name="connsiteY60" fmla="*/ 96575 h 565748"/>
              <a:gd name="connsiteX61" fmla="*/ 1561336 w 1590783"/>
              <a:gd name="connsiteY61" fmla="*/ 95239 h 565748"/>
              <a:gd name="connsiteX62" fmla="*/ 1561336 w 1590783"/>
              <a:gd name="connsiteY62" fmla="*/ 97912 h 565748"/>
              <a:gd name="connsiteX63" fmla="*/ 1558905 w 1590783"/>
              <a:gd name="connsiteY63" fmla="*/ 96575 h 565748"/>
              <a:gd name="connsiteX64" fmla="*/ 1549789 w 1590783"/>
              <a:gd name="connsiteY64" fmla="*/ 102590 h 565748"/>
              <a:gd name="connsiteX65" fmla="*/ 1547358 w 1590783"/>
              <a:gd name="connsiteY65" fmla="*/ 102590 h 565748"/>
              <a:gd name="connsiteX66" fmla="*/ 1544927 w 1590783"/>
              <a:gd name="connsiteY66" fmla="*/ 100585 h 565748"/>
              <a:gd name="connsiteX67" fmla="*/ 1542496 w 1590783"/>
              <a:gd name="connsiteY67" fmla="*/ 91897 h 565748"/>
              <a:gd name="connsiteX68" fmla="*/ 1541889 w 1590783"/>
              <a:gd name="connsiteY68" fmla="*/ 93234 h 565748"/>
              <a:gd name="connsiteX69" fmla="*/ 1541889 w 1590783"/>
              <a:gd name="connsiteY69" fmla="*/ 103259 h 565748"/>
              <a:gd name="connsiteX70" fmla="*/ 1542496 w 1590783"/>
              <a:gd name="connsiteY70" fmla="*/ 107937 h 565748"/>
              <a:gd name="connsiteX71" fmla="*/ 1546143 w 1590783"/>
              <a:gd name="connsiteY71" fmla="*/ 109274 h 565748"/>
              <a:gd name="connsiteX72" fmla="*/ 1561336 w 1590783"/>
              <a:gd name="connsiteY72" fmla="*/ 106600 h 565748"/>
              <a:gd name="connsiteX73" fmla="*/ 1561943 w 1590783"/>
              <a:gd name="connsiteY73" fmla="*/ 114620 h 565748"/>
              <a:gd name="connsiteX74" fmla="*/ 1563767 w 1590783"/>
              <a:gd name="connsiteY74" fmla="*/ 117962 h 565748"/>
              <a:gd name="connsiteX75" fmla="*/ 1566197 w 1590783"/>
              <a:gd name="connsiteY75" fmla="*/ 110610 h 565748"/>
              <a:gd name="connsiteX76" fmla="*/ 1569236 w 1590783"/>
              <a:gd name="connsiteY76" fmla="*/ 107269 h 565748"/>
              <a:gd name="connsiteX77" fmla="*/ 1572275 w 1590783"/>
              <a:gd name="connsiteY77" fmla="*/ 111279 h 565748"/>
              <a:gd name="connsiteX78" fmla="*/ 1573490 w 1590783"/>
              <a:gd name="connsiteY78" fmla="*/ 115957 h 565748"/>
              <a:gd name="connsiteX79" fmla="*/ 1573490 w 1590783"/>
              <a:gd name="connsiteY79" fmla="*/ 121304 h 565748"/>
              <a:gd name="connsiteX80" fmla="*/ 1569236 w 1590783"/>
              <a:gd name="connsiteY80" fmla="*/ 123977 h 565748"/>
              <a:gd name="connsiteX81" fmla="*/ 1564374 w 1590783"/>
              <a:gd name="connsiteY81" fmla="*/ 131997 h 565748"/>
              <a:gd name="connsiteX82" fmla="*/ 1560728 w 1590783"/>
              <a:gd name="connsiteY82" fmla="*/ 134671 h 565748"/>
              <a:gd name="connsiteX83" fmla="*/ 1554651 w 1590783"/>
              <a:gd name="connsiteY83" fmla="*/ 134671 h 565748"/>
              <a:gd name="connsiteX84" fmla="*/ 1552220 w 1590783"/>
              <a:gd name="connsiteY84" fmla="*/ 131329 h 565748"/>
              <a:gd name="connsiteX85" fmla="*/ 1549789 w 1590783"/>
              <a:gd name="connsiteY85" fmla="*/ 131329 h 565748"/>
              <a:gd name="connsiteX86" fmla="*/ 1548573 w 1590783"/>
              <a:gd name="connsiteY86" fmla="*/ 127319 h 565748"/>
              <a:gd name="connsiteX87" fmla="*/ 1544927 w 1590783"/>
              <a:gd name="connsiteY87" fmla="*/ 130661 h 565748"/>
              <a:gd name="connsiteX88" fmla="*/ 1536419 w 1590783"/>
              <a:gd name="connsiteY88" fmla="*/ 130661 h 565748"/>
              <a:gd name="connsiteX89" fmla="*/ 1546143 w 1590783"/>
              <a:gd name="connsiteY89" fmla="*/ 134671 h 565748"/>
              <a:gd name="connsiteX90" fmla="*/ 1548573 w 1590783"/>
              <a:gd name="connsiteY90" fmla="*/ 138012 h 565748"/>
              <a:gd name="connsiteX91" fmla="*/ 1545535 w 1590783"/>
              <a:gd name="connsiteY91" fmla="*/ 140017 h 565748"/>
              <a:gd name="connsiteX92" fmla="*/ 1544927 w 1590783"/>
              <a:gd name="connsiteY92" fmla="*/ 143359 h 565748"/>
              <a:gd name="connsiteX93" fmla="*/ 1541889 w 1590783"/>
              <a:gd name="connsiteY93" fmla="*/ 146032 h 565748"/>
              <a:gd name="connsiteX94" fmla="*/ 1541889 w 1590783"/>
              <a:gd name="connsiteY94" fmla="*/ 150042 h 565748"/>
              <a:gd name="connsiteX95" fmla="*/ 1541889 w 1590783"/>
              <a:gd name="connsiteY95" fmla="*/ 152047 h 565748"/>
              <a:gd name="connsiteX96" fmla="*/ 1542496 w 1590783"/>
              <a:gd name="connsiteY96" fmla="*/ 150042 h 565748"/>
              <a:gd name="connsiteX97" fmla="*/ 1545535 w 1590783"/>
              <a:gd name="connsiteY97" fmla="*/ 148706 h 565748"/>
              <a:gd name="connsiteX98" fmla="*/ 1551004 w 1590783"/>
              <a:gd name="connsiteY98" fmla="*/ 150042 h 565748"/>
              <a:gd name="connsiteX99" fmla="*/ 1551004 w 1590783"/>
              <a:gd name="connsiteY99" fmla="*/ 155389 h 565748"/>
              <a:gd name="connsiteX100" fmla="*/ 1549181 w 1590783"/>
              <a:gd name="connsiteY100" fmla="*/ 158062 h 565748"/>
              <a:gd name="connsiteX101" fmla="*/ 1540065 w 1590783"/>
              <a:gd name="connsiteY101" fmla="*/ 164746 h 565748"/>
              <a:gd name="connsiteX102" fmla="*/ 1527911 w 1590783"/>
              <a:gd name="connsiteY102" fmla="*/ 165414 h 565748"/>
              <a:gd name="connsiteX103" fmla="*/ 1516364 w 1590783"/>
              <a:gd name="connsiteY103" fmla="*/ 171429 h 565748"/>
              <a:gd name="connsiteX104" fmla="*/ 1512110 w 1590783"/>
              <a:gd name="connsiteY104" fmla="*/ 175439 h 565748"/>
              <a:gd name="connsiteX105" fmla="*/ 1508464 w 1590783"/>
              <a:gd name="connsiteY105" fmla="*/ 181454 h 565748"/>
              <a:gd name="connsiteX106" fmla="*/ 1505425 w 1590783"/>
              <a:gd name="connsiteY106" fmla="*/ 184796 h 565748"/>
              <a:gd name="connsiteX107" fmla="*/ 1503602 w 1590783"/>
              <a:gd name="connsiteY107" fmla="*/ 186801 h 565748"/>
              <a:gd name="connsiteX108" fmla="*/ 1502387 w 1590783"/>
              <a:gd name="connsiteY108" fmla="*/ 191479 h 565748"/>
              <a:gd name="connsiteX109" fmla="*/ 1490840 w 1590783"/>
              <a:gd name="connsiteY109" fmla="*/ 196826 h 565748"/>
              <a:gd name="connsiteX110" fmla="*/ 1480509 w 1590783"/>
              <a:gd name="connsiteY110" fmla="*/ 198831 h 565748"/>
              <a:gd name="connsiteX111" fmla="*/ 1476862 w 1590783"/>
              <a:gd name="connsiteY111" fmla="*/ 199499 h 565748"/>
              <a:gd name="connsiteX112" fmla="*/ 1476255 w 1590783"/>
              <a:gd name="connsiteY112" fmla="*/ 202841 h 565748"/>
              <a:gd name="connsiteX113" fmla="*/ 1467747 w 1590783"/>
              <a:gd name="connsiteY113" fmla="*/ 206851 h 565748"/>
              <a:gd name="connsiteX114" fmla="*/ 1463493 w 1590783"/>
              <a:gd name="connsiteY114" fmla="*/ 211529 h 565748"/>
              <a:gd name="connsiteX115" fmla="*/ 1459846 w 1590783"/>
              <a:gd name="connsiteY115" fmla="*/ 218881 h 565748"/>
              <a:gd name="connsiteX116" fmla="*/ 1456200 w 1590783"/>
              <a:gd name="connsiteY116" fmla="*/ 222223 h 565748"/>
              <a:gd name="connsiteX117" fmla="*/ 1457415 w 1590783"/>
              <a:gd name="connsiteY117" fmla="*/ 226233 h 565748"/>
              <a:gd name="connsiteX118" fmla="*/ 1456200 w 1590783"/>
              <a:gd name="connsiteY118" fmla="*/ 230911 h 565748"/>
              <a:gd name="connsiteX119" fmla="*/ 1452554 w 1590783"/>
              <a:gd name="connsiteY119" fmla="*/ 233585 h 565748"/>
              <a:gd name="connsiteX120" fmla="*/ 1447084 w 1590783"/>
              <a:gd name="connsiteY120" fmla="*/ 235590 h 565748"/>
              <a:gd name="connsiteX121" fmla="*/ 1445261 w 1590783"/>
              <a:gd name="connsiteY121" fmla="*/ 240268 h 565748"/>
              <a:gd name="connsiteX122" fmla="*/ 1442830 w 1590783"/>
              <a:gd name="connsiteY122" fmla="*/ 242941 h 565748"/>
              <a:gd name="connsiteX123" fmla="*/ 1441007 w 1590783"/>
              <a:gd name="connsiteY123" fmla="*/ 242941 h 565748"/>
              <a:gd name="connsiteX124" fmla="*/ 1427637 w 1590783"/>
              <a:gd name="connsiteY124" fmla="*/ 254971 h 565748"/>
              <a:gd name="connsiteX125" fmla="*/ 1424598 w 1590783"/>
              <a:gd name="connsiteY125" fmla="*/ 256308 h 565748"/>
              <a:gd name="connsiteX126" fmla="*/ 1414875 w 1590783"/>
              <a:gd name="connsiteY126" fmla="*/ 254971 h 565748"/>
              <a:gd name="connsiteX127" fmla="*/ 1405151 w 1590783"/>
              <a:gd name="connsiteY127" fmla="*/ 256308 h 565748"/>
              <a:gd name="connsiteX128" fmla="*/ 1405151 w 1590783"/>
              <a:gd name="connsiteY128" fmla="*/ 257645 h 565748"/>
              <a:gd name="connsiteX129" fmla="*/ 1405151 w 1590783"/>
              <a:gd name="connsiteY129" fmla="*/ 258981 h 565748"/>
              <a:gd name="connsiteX130" fmla="*/ 1408190 w 1590783"/>
              <a:gd name="connsiteY130" fmla="*/ 264328 h 565748"/>
              <a:gd name="connsiteX131" fmla="*/ 1410013 w 1590783"/>
              <a:gd name="connsiteY131" fmla="*/ 267670 h 565748"/>
              <a:gd name="connsiteX132" fmla="*/ 1407582 w 1590783"/>
              <a:gd name="connsiteY132" fmla="*/ 271011 h 565748"/>
              <a:gd name="connsiteX133" fmla="*/ 1404544 w 1590783"/>
              <a:gd name="connsiteY133" fmla="*/ 271011 h 565748"/>
              <a:gd name="connsiteX134" fmla="*/ 1399074 w 1590783"/>
              <a:gd name="connsiteY134" fmla="*/ 274353 h 565748"/>
              <a:gd name="connsiteX135" fmla="*/ 1398467 w 1590783"/>
              <a:gd name="connsiteY135" fmla="*/ 275690 h 565748"/>
              <a:gd name="connsiteX136" fmla="*/ 1398467 w 1590783"/>
              <a:gd name="connsiteY136" fmla="*/ 279031 h 565748"/>
              <a:gd name="connsiteX137" fmla="*/ 1397251 w 1590783"/>
              <a:gd name="connsiteY137" fmla="*/ 279031 h 565748"/>
              <a:gd name="connsiteX138" fmla="*/ 1392997 w 1590783"/>
              <a:gd name="connsiteY138" fmla="*/ 285715 h 565748"/>
              <a:gd name="connsiteX139" fmla="*/ 1385704 w 1590783"/>
              <a:gd name="connsiteY139" fmla="*/ 304428 h 565748"/>
              <a:gd name="connsiteX140" fmla="*/ 1383881 w 1590783"/>
              <a:gd name="connsiteY140" fmla="*/ 310443 h 565748"/>
              <a:gd name="connsiteX141" fmla="*/ 1382058 w 1590783"/>
              <a:gd name="connsiteY141" fmla="*/ 317795 h 565748"/>
              <a:gd name="connsiteX142" fmla="*/ 1378412 w 1590783"/>
              <a:gd name="connsiteY142" fmla="*/ 324478 h 565748"/>
              <a:gd name="connsiteX143" fmla="*/ 1378412 w 1590783"/>
              <a:gd name="connsiteY143" fmla="*/ 335172 h 565748"/>
              <a:gd name="connsiteX144" fmla="*/ 1376589 w 1590783"/>
              <a:gd name="connsiteY144" fmla="*/ 339182 h 565748"/>
              <a:gd name="connsiteX145" fmla="*/ 1383881 w 1590783"/>
              <a:gd name="connsiteY145" fmla="*/ 369925 h 565748"/>
              <a:gd name="connsiteX146" fmla="*/ 1391781 w 1590783"/>
              <a:gd name="connsiteY146" fmla="*/ 397327 h 565748"/>
              <a:gd name="connsiteX147" fmla="*/ 1402113 w 1590783"/>
              <a:gd name="connsiteY147" fmla="*/ 416041 h 565748"/>
              <a:gd name="connsiteX148" fmla="*/ 1406975 w 1590783"/>
              <a:gd name="connsiteY148" fmla="*/ 425397 h 565748"/>
              <a:gd name="connsiteX149" fmla="*/ 1408190 w 1590783"/>
              <a:gd name="connsiteY149" fmla="*/ 431412 h 565748"/>
              <a:gd name="connsiteX150" fmla="*/ 1406975 w 1590783"/>
              <a:gd name="connsiteY150" fmla="*/ 442106 h 565748"/>
              <a:gd name="connsiteX151" fmla="*/ 1408190 w 1590783"/>
              <a:gd name="connsiteY151" fmla="*/ 451462 h 565748"/>
              <a:gd name="connsiteX152" fmla="*/ 1414267 w 1590783"/>
              <a:gd name="connsiteY152" fmla="*/ 462824 h 565748"/>
              <a:gd name="connsiteX153" fmla="*/ 1424598 w 1590783"/>
              <a:gd name="connsiteY153" fmla="*/ 492231 h 565748"/>
              <a:gd name="connsiteX154" fmla="*/ 1423991 w 1590783"/>
              <a:gd name="connsiteY154" fmla="*/ 501588 h 565748"/>
              <a:gd name="connsiteX155" fmla="*/ 1425206 w 1590783"/>
              <a:gd name="connsiteY155" fmla="*/ 514955 h 565748"/>
              <a:gd name="connsiteX156" fmla="*/ 1423991 w 1590783"/>
              <a:gd name="connsiteY156" fmla="*/ 527653 h 565748"/>
              <a:gd name="connsiteX157" fmla="*/ 1420344 w 1590783"/>
              <a:gd name="connsiteY157" fmla="*/ 541688 h 565748"/>
              <a:gd name="connsiteX158" fmla="*/ 1417306 w 1590783"/>
              <a:gd name="connsiteY158" fmla="*/ 555055 h 565748"/>
              <a:gd name="connsiteX159" fmla="*/ 1419129 w 1590783"/>
              <a:gd name="connsiteY159" fmla="*/ 557060 h 565748"/>
              <a:gd name="connsiteX160" fmla="*/ 1417306 w 1590783"/>
              <a:gd name="connsiteY160" fmla="*/ 562407 h 565748"/>
              <a:gd name="connsiteX161" fmla="*/ 1412444 w 1590783"/>
              <a:gd name="connsiteY161" fmla="*/ 559733 h 565748"/>
              <a:gd name="connsiteX162" fmla="*/ 1405151 w 1590783"/>
              <a:gd name="connsiteY162" fmla="*/ 563743 h 565748"/>
              <a:gd name="connsiteX163" fmla="*/ 1399074 w 1590783"/>
              <a:gd name="connsiteY163" fmla="*/ 565748 h 565748"/>
              <a:gd name="connsiteX164" fmla="*/ 1391174 w 1590783"/>
              <a:gd name="connsiteY164" fmla="*/ 565748 h 565748"/>
              <a:gd name="connsiteX165" fmla="*/ 1388743 w 1590783"/>
              <a:gd name="connsiteY165" fmla="*/ 563743 h 565748"/>
              <a:gd name="connsiteX166" fmla="*/ 1388135 w 1590783"/>
              <a:gd name="connsiteY166" fmla="*/ 562407 h 565748"/>
              <a:gd name="connsiteX167" fmla="*/ 1388135 w 1590783"/>
              <a:gd name="connsiteY167" fmla="*/ 553050 h 565748"/>
              <a:gd name="connsiteX168" fmla="*/ 1382058 w 1590783"/>
              <a:gd name="connsiteY168" fmla="*/ 539015 h 565748"/>
              <a:gd name="connsiteX169" fmla="*/ 1379019 w 1590783"/>
              <a:gd name="connsiteY169" fmla="*/ 535005 h 565748"/>
              <a:gd name="connsiteX170" fmla="*/ 1374158 w 1590783"/>
              <a:gd name="connsiteY170" fmla="*/ 535005 h 565748"/>
              <a:gd name="connsiteX171" fmla="*/ 1371119 w 1590783"/>
              <a:gd name="connsiteY171" fmla="*/ 530995 h 565748"/>
              <a:gd name="connsiteX172" fmla="*/ 1368688 w 1590783"/>
              <a:gd name="connsiteY172" fmla="*/ 526985 h 565748"/>
              <a:gd name="connsiteX173" fmla="*/ 1366257 w 1590783"/>
              <a:gd name="connsiteY173" fmla="*/ 518965 h 565748"/>
              <a:gd name="connsiteX174" fmla="*/ 1361395 w 1590783"/>
              <a:gd name="connsiteY174" fmla="*/ 509608 h 565748"/>
              <a:gd name="connsiteX175" fmla="*/ 1362003 w 1590783"/>
              <a:gd name="connsiteY175" fmla="*/ 506935 h 565748"/>
              <a:gd name="connsiteX176" fmla="*/ 1363219 w 1590783"/>
              <a:gd name="connsiteY176" fmla="*/ 504261 h 565748"/>
              <a:gd name="connsiteX177" fmla="*/ 1360180 w 1590783"/>
              <a:gd name="connsiteY177" fmla="*/ 504929 h 565748"/>
              <a:gd name="connsiteX178" fmla="*/ 1358965 w 1590783"/>
              <a:gd name="connsiteY178" fmla="*/ 493568 h 565748"/>
              <a:gd name="connsiteX179" fmla="*/ 1354711 w 1590783"/>
              <a:gd name="connsiteY179" fmla="*/ 494904 h 565748"/>
              <a:gd name="connsiteX180" fmla="*/ 1352887 w 1590783"/>
              <a:gd name="connsiteY180" fmla="*/ 494904 h 565748"/>
              <a:gd name="connsiteX181" fmla="*/ 1344987 w 1590783"/>
              <a:gd name="connsiteY181" fmla="*/ 480869 h 565748"/>
              <a:gd name="connsiteX182" fmla="*/ 1341948 w 1590783"/>
              <a:gd name="connsiteY182" fmla="*/ 474186 h 565748"/>
              <a:gd name="connsiteX183" fmla="*/ 1340733 w 1590783"/>
              <a:gd name="connsiteY183" fmla="*/ 466834 h 565748"/>
              <a:gd name="connsiteX184" fmla="*/ 1341948 w 1590783"/>
              <a:gd name="connsiteY184" fmla="*/ 461488 h 565748"/>
              <a:gd name="connsiteX185" fmla="*/ 1343772 w 1590783"/>
              <a:gd name="connsiteY185" fmla="*/ 452799 h 565748"/>
              <a:gd name="connsiteX186" fmla="*/ 1341948 w 1590783"/>
              <a:gd name="connsiteY186" fmla="*/ 450794 h 565748"/>
              <a:gd name="connsiteX187" fmla="*/ 1339517 w 1590783"/>
              <a:gd name="connsiteY187" fmla="*/ 448789 h 565748"/>
              <a:gd name="connsiteX188" fmla="*/ 1338910 w 1590783"/>
              <a:gd name="connsiteY188" fmla="*/ 455473 h 565748"/>
              <a:gd name="connsiteX189" fmla="*/ 1335871 w 1590783"/>
              <a:gd name="connsiteY189" fmla="*/ 455473 h 565748"/>
              <a:gd name="connsiteX190" fmla="*/ 1335871 w 1590783"/>
              <a:gd name="connsiteY190" fmla="*/ 454804 h 565748"/>
              <a:gd name="connsiteX191" fmla="*/ 1334048 w 1590783"/>
              <a:gd name="connsiteY191" fmla="*/ 448121 h 565748"/>
              <a:gd name="connsiteX192" fmla="*/ 1334048 w 1590783"/>
              <a:gd name="connsiteY192" fmla="*/ 444111 h 565748"/>
              <a:gd name="connsiteX193" fmla="*/ 1337087 w 1590783"/>
              <a:gd name="connsiteY193" fmla="*/ 420719 h 565748"/>
              <a:gd name="connsiteX194" fmla="*/ 1336479 w 1590783"/>
              <a:gd name="connsiteY194" fmla="*/ 408021 h 565748"/>
              <a:gd name="connsiteX195" fmla="*/ 1335871 w 1590783"/>
              <a:gd name="connsiteY195" fmla="*/ 402674 h 565748"/>
              <a:gd name="connsiteX196" fmla="*/ 1334048 w 1590783"/>
              <a:gd name="connsiteY196" fmla="*/ 400669 h 565748"/>
              <a:gd name="connsiteX197" fmla="*/ 1326755 w 1590783"/>
              <a:gd name="connsiteY197" fmla="*/ 397327 h 565748"/>
              <a:gd name="connsiteX198" fmla="*/ 1323109 w 1590783"/>
              <a:gd name="connsiteY198" fmla="*/ 394654 h 565748"/>
              <a:gd name="connsiteX199" fmla="*/ 1317032 w 1590783"/>
              <a:gd name="connsiteY199" fmla="*/ 385965 h 565748"/>
              <a:gd name="connsiteX200" fmla="*/ 1313993 w 1590783"/>
              <a:gd name="connsiteY200" fmla="*/ 383960 h 565748"/>
              <a:gd name="connsiteX201" fmla="*/ 1313385 w 1590783"/>
              <a:gd name="connsiteY201" fmla="*/ 377277 h 565748"/>
              <a:gd name="connsiteX202" fmla="*/ 1310347 w 1590783"/>
              <a:gd name="connsiteY202" fmla="*/ 375940 h 565748"/>
              <a:gd name="connsiteX203" fmla="*/ 1304270 w 1590783"/>
              <a:gd name="connsiteY203" fmla="*/ 368589 h 565748"/>
              <a:gd name="connsiteX204" fmla="*/ 1300016 w 1590783"/>
              <a:gd name="connsiteY204" fmla="*/ 363242 h 565748"/>
              <a:gd name="connsiteX205" fmla="*/ 1293939 w 1590783"/>
              <a:gd name="connsiteY205" fmla="*/ 361237 h 565748"/>
              <a:gd name="connsiteX206" fmla="*/ 1290900 w 1590783"/>
              <a:gd name="connsiteY206" fmla="*/ 361237 h 565748"/>
              <a:gd name="connsiteX207" fmla="*/ 1286038 w 1590783"/>
              <a:gd name="connsiteY207" fmla="*/ 361237 h 565748"/>
              <a:gd name="connsiteX208" fmla="*/ 1282999 w 1590783"/>
              <a:gd name="connsiteY208" fmla="*/ 363242 h 565748"/>
              <a:gd name="connsiteX209" fmla="*/ 1281784 w 1590783"/>
              <a:gd name="connsiteY209" fmla="*/ 367920 h 565748"/>
              <a:gd name="connsiteX210" fmla="*/ 1281176 w 1590783"/>
              <a:gd name="connsiteY210" fmla="*/ 367920 h 565748"/>
              <a:gd name="connsiteX211" fmla="*/ 1277530 w 1590783"/>
              <a:gd name="connsiteY211" fmla="*/ 367920 h 565748"/>
              <a:gd name="connsiteX212" fmla="*/ 1269630 w 1590783"/>
              <a:gd name="connsiteY212" fmla="*/ 372599 h 565748"/>
              <a:gd name="connsiteX213" fmla="*/ 1260514 w 1590783"/>
              <a:gd name="connsiteY213" fmla="*/ 373935 h 565748"/>
              <a:gd name="connsiteX214" fmla="*/ 1252006 w 1590783"/>
              <a:gd name="connsiteY214" fmla="*/ 376609 h 565748"/>
              <a:gd name="connsiteX215" fmla="*/ 1248967 w 1590783"/>
              <a:gd name="connsiteY215" fmla="*/ 373935 h 565748"/>
              <a:gd name="connsiteX216" fmla="*/ 1245929 w 1590783"/>
              <a:gd name="connsiteY216" fmla="*/ 367920 h 565748"/>
              <a:gd name="connsiteX217" fmla="*/ 1243498 w 1590783"/>
              <a:gd name="connsiteY217" fmla="*/ 364579 h 565748"/>
              <a:gd name="connsiteX218" fmla="*/ 1227697 w 1590783"/>
              <a:gd name="connsiteY218" fmla="*/ 354554 h 565748"/>
              <a:gd name="connsiteX219" fmla="*/ 1221620 w 1590783"/>
              <a:gd name="connsiteY219" fmla="*/ 351880 h 565748"/>
              <a:gd name="connsiteX220" fmla="*/ 1217366 w 1590783"/>
              <a:gd name="connsiteY220" fmla="*/ 349875 h 565748"/>
              <a:gd name="connsiteX221" fmla="*/ 1217366 w 1590783"/>
              <a:gd name="connsiteY221" fmla="*/ 347870 h 565748"/>
              <a:gd name="connsiteX222" fmla="*/ 1218581 w 1590783"/>
              <a:gd name="connsiteY222" fmla="*/ 347202 h 565748"/>
              <a:gd name="connsiteX223" fmla="*/ 1219189 w 1590783"/>
              <a:gd name="connsiteY223" fmla="*/ 344529 h 565748"/>
              <a:gd name="connsiteX224" fmla="*/ 1216150 w 1590783"/>
              <a:gd name="connsiteY224" fmla="*/ 343860 h 565748"/>
              <a:gd name="connsiteX225" fmla="*/ 1209465 w 1590783"/>
              <a:gd name="connsiteY225" fmla="*/ 343860 h 565748"/>
              <a:gd name="connsiteX226" fmla="*/ 1196095 w 1590783"/>
              <a:gd name="connsiteY226" fmla="*/ 347202 h 565748"/>
              <a:gd name="connsiteX227" fmla="*/ 1191841 w 1590783"/>
              <a:gd name="connsiteY227" fmla="*/ 347202 h 565748"/>
              <a:gd name="connsiteX228" fmla="*/ 1193665 w 1590783"/>
              <a:gd name="connsiteY228" fmla="*/ 342524 h 565748"/>
              <a:gd name="connsiteX229" fmla="*/ 1193665 w 1590783"/>
              <a:gd name="connsiteY229" fmla="*/ 340518 h 565748"/>
              <a:gd name="connsiteX230" fmla="*/ 1192449 w 1590783"/>
              <a:gd name="connsiteY230" fmla="*/ 340518 h 565748"/>
              <a:gd name="connsiteX231" fmla="*/ 1189411 w 1590783"/>
              <a:gd name="connsiteY231" fmla="*/ 343860 h 565748"/>
              <a:gd name="connsiteX232" fmla="*/ 1186372 w 1590783"/>
              <a:gd name="connsiteY232" fmla="*/ 343860 h 565748"/>
              <a:gd name="connsiteX233" fmla="*/ 1181510 w 1590783"/>
              <a:gd name="connsiteY233" fmla="*/ 349875 h 565748"/>
              <a:gd name="connsiteX234" fmla="*/ 1168748 w 1590783"/>
              <a:gd name="connsiteY234" fmla="*/ 353885 h 565748"/>
              <a:gd name="connsiteX235" fmla="*/ 1163279 w 1590783"/>
              <a:gd name="connsiteY235" fmla="*/ 354554 h 565748"/>
              <a:gd name="connsiteX236" fmla="*/ 1162671 w 1590783"/>
              <a:gd name="connsiteY236" fmla="*/ 351880 h 565748"/>
              <a:gd name="connsiteX237" fmla="*/ 1163886 w 1590783"/>
              <a:gd name="connsiteY237" fmla="*/ 347870 h 565748"/>
              <a:gd name="connsiteX238" fmla="*/ 1163886 w 1590783"/>
              <a:gd name="connsiteY238" fmla="*/ 345197 h 565748"/>
              <a:gd name="connsiteX239" fmla="*/ 1162671 w 1590783"/>
              <a:gd name="connsiteY239" fmla="*/ 336508 h 565748"/>
              <a:gd name="connsiteX240" fmla="*/ 1162671 w 1590783"/>
              <a:gd name="connsiteY240" fmla="*/ 330493 h 565748"/>
              <a:gd name="connsiteX241" fmla="*/ 1160848 w 1590783"/>
              <a:gd name="connsiteY241" fmla="*/ 325815 h 565748"/>
              <a:gd name="connsiteX242" fmla="*/ 1155986 w 1590783"/>
              <a:gd name="connsiteY242" fmla="*/ 347870 h 565748"/>
              <a:gd name="connsiteX243" fmla="*/ 1153555 w 1590783"/>
              <a:gd name="connsiteY243" fmla="*/ 349875 h 565748"/>
              <a:gd name="connsiteX244" fmla="*/ 1148693 w 1590783"/>
              <a:gd name="connsiteY244" fmla="*/ 348539 h 565748"/>
              <a:gd name="connsiteX245" fmla="*/ 1128031 w 1590783"/>
              <a:gd name="connsiteY245" fmla="*/ 347202 h 565748"/>
              <a:gd name="connsiteX246" fmla="*/ 1121346 w 1590783"/>
              <a:gd name="connsiteY246" fmla="*/ 351880 h 565748"/>
              <a:gd name="connsiteX247" fmla="*/ 1116484 w 1590783"/>
              <a:gd name="connsiteY247" fmla="*/ 350544 h 565748"/>
              <a:gd name="connsiteX248" fmla="*/ 1108584 w 1590783"/>
              <a:gd name="connsiteY248" fmla="*/ 354554 h 565748"/>
              <a:gd name="connsiteX249" fmla="*/ 1098860 w 1590783"/>
              <a:gd name="connsiteY249" fmla="*/ 353217 h 565748"/>
              <a:gd name="connsiteX250" fmla="*/ 1090352 w 1590783"/>
              <a:gd name="connsiteY250" fmla="*/ 347870 h 565748"/>
              <a:gd name="connsiteX251" fmla="*/ 1082452 w 1590783"/>
              <a:gd name="connsiteY251" fmla="*/ 350544 h 565748"/>
              <a:gd name="connsiteX252" fmla="*/ 1081236 w 1590783"/>
              <a:gd name="connsiteY252" fmla="*/ 357895 h 565748"/>
              <a:gd name="connsiteX253" fmla="*/ 1085490 w 1590783"/>
              <a:gd name="connsiteY253" fmla="*/ 362574 h 565748"/>
              <a:gd name="connsiteX254" fmla="*/ 1091567 w 1590783"/>
              <a:gd name="connsiteY254" fmla="*/ 361905 h 565748"/>
              <a:gd name="connsiteX255" fmla="*/ 1097037 w 1590783"/>
              <a:gd name="connsiteY255" fmla="*/ 358564 h 565748"/>
              <a:gd name="connsiteX256" fmla="*/ 1098860 w 1590783"/>
              <a:gd name="connsiteY256" fmla="*/ 357895 h 565748"/>
              <a:gd name="connsiteX257" fmla="*/ 1100683 w 1590783"/>
              <a:gd name="connsiteY257" fmla="*/ 358564 h 565748"/>
              <a:gd name="connsiteX258" fmla="*/ 1101899 w 1590783"/>
              <a:gd name="connsiteY258" fmla="*/ 365915 h 565748"/>
              <a:gd name="connsiteX259" fmla="*/ 1104330 w 1590783"/>
              <a:gd name="connsiteY259" fmla="*/ 366584 h 565748"/>
              <a:gd name="connsiteX260" fmla="*/ 1107976 w 1590783"/>
              <a:gd name="connsiteY260" fmla="*/ 362574 h 565748"/>
              <a:gd name="connsiteX261" fmla="*/ 1115876 w 1590783"/>
              <a:gd name="connsiteY261" fmla="*/ 359232 h 565748"/>
              <a:gd name="connsiteX262" fmla="*/ 1116484 w 1590783"/>
              <a:gd name="connsiteY262" fmla="*/ 360569 h 565748"/>
              <a:gd name="connsiteX263" fmla="*/ 1117699 w 1590783"/>
              <a:gd name="connsiteY263" fmla="*/ 361237 h 565748"/>
              <a:gd name="connsiteX264" fmla="*/ 1116484 w 1590783"/>
              <a:gd name="connsiteY264" fmla="*/ 371262 h 565748"/>
              <a:gd name="connsiteX265" fmla="*/ 1109799 w 1590783"/>
              <a:gd name="connsiteY265" fmla="*/ 376609 h 565748"/>
              <a:gd name="connsiteX266" fmla="*/ 1106761 w 1590783"/>
              <a:gd name="connsiteY266" fmla="*/ 381955 h 565748"/>
              <a:gd name="connsiteX267" fmla="*/ 1106761 w 1590783"/>
              <a:gd name="connsiteY267" fmla="*/ 383292 h 565748"/>
              <a:gd name="connsiteX268" fmla="*/ 1111015 w 1590783"/>
              <a:gd name="connsiteY268" fmla="*/ 389975 h 565748"/>
              <a:gd name="connsiteX269" fmla="*/ 1120738 w 1590783"/>
              <a:gd name="connsiteY269" fmla="*/ 395322 h 565748"/>
              <a:gd name="connsiteX270" fmla="*/ 1123777 w 1590783"/>
              <a:gd name="connsiteY270" fmla="*/ 400001 h 565748"/>
              <a:gd name="connsiteX271" fmla="*/ 1123169 w 1590783"/>
              <a:gd name="connsiteY271" fmla="*/ 402674 h 565748"/>
              <a:gd name="connsiteX272" fmla="*/ 1118307 w 1590783"/>
              <a:gd name="connsiteY272" fmla="*/ 404679 h 565748"/>
              <a:gd name="connsiteX273" fmla="*/ 1116484 w 1590783"/>
              <a:gd name="connsiteY273" fmla="*/ 405347 h 565748"/>
              <a:gd name="connsiteX274" fmla="*/ 1109799 w 1590783"/>
              <a:gd name="connsiteY274" fmla="*/ 396659 h 565748"/>
              <a:gd name="connsiteX275" fmla="*/ 1103114 w 1590783"/>
              <a:gd name="connsiteY275" fmla="*/ 393317 h 565748"/>
              <a:gd name="connsiteX276" fmla="*/ 1098252 w 1590783"/>
              <a:gd name="connsiteY276" fmla="*/ 387970 h 565748"/>
              <a:gd name="connsiteX277" fmla="*/ 1095214 w 1590783"/>
              <a:gd name="connsiteY277" fmla="*/ 387970 h 565748"/>
              <a:gd name="connsiteX278" fmla="*/ 1093998 w 1590783"/>
              <a:gd name="connsiteY278" fmla="*/ 389307 h 565748"/>
              <a:gd name="connsiteX279" fmla="*/ 1094606 w 1590783"/>
              <a:gd name="connsiteY279" fmla="*/ 391980 h 565748"/>
              <a:gd name="connsiteX280" fmla="*/ 1093998 w 1590783"/>
              <a:gd name="connsiteY280" fmla="*/ 393985 h 565748"/>
              <a:gd name="connsiteX281" fmla="*/ 1089744 w 1590783"/>
              <a:gd name="connsiteY281" fmla="*/ 400001 h 565748"/>
              <a:gd name="connsiteX282" fmla="*/ 1083667 w 1590783"/>
              <a:gd name="connsiteY282" fmla="*/ 397996 h 565748"/>
              <a:gd name="connsiteX283" fmla="*/ 1080629 w 1590783"/>
              <a:gd name="connsiteY283" fmla="*/ 397996 h 565748"/>
              <a:gd name="connsiteX284" fmla="*/ 1077590 w 1590783"/>
              <a:gd name="connsiteY284" fmla="*/ 400001 h 565748"/>
              <a:gd name="connsiteX285" fmla="*/ 1073943 w 1590783"/>
              <a:gd name="connsiteY285" fmla="*/ 397327 h 565748"/>
              <a:gd name="connsiteX286" fmla="*/ 1069082 w 1590783"/>
              <a:gd name="connsiteY286" fmla="*/ 400001 h 565748"/>
              <a:gd name="connsiteX287" fmla="*/ 1064220 w 1590783"/>
              <a:gd name="connsiteY287" fmla="*/ 397996 h 565748"/>
              <a:gd name="connsiteX288" fmla="*/ 1062397 w 1590783"/>
              <a:gd name="connsiteY288" fmla="*/ 396659 h 565748"/>
              <a:gd name="connsiteX289" fmla="*/ 1055104 w 1590783"/>
              <a:gd name="connsiteY289" fmla="*/ 396659 h 565748"/>
              <a:gd name="connsiteX290" fmla="*/ 1048419 w 1590783"/>
              <a:gd name="connsiteY290" fmla="*/ 384629 h 565748"/>
              <a:gd name="connsiteX291" fmla="*/ 1044773 w 1590783"/>
              <a:gd name="connsiteY291" fmla="*/ 383960 h 565748"/>
              <a:gd name="connsiteX292" fmla="*/ 1041127 w 1590783"/>
              <a:gd name="connsiteY292" fmla="*/ 379282 h 565748"/>
              <a:gd name="connsiteX293" fmla="*/ 1031403 w 1590783"/>
              <a:gd name="connsiteY293" fmla="*/ 373267 h 565748"/>
              <a:gd name="connsiteX294" fmla="*/ 1025326 w 1590783"/>
              <a:gd name="connsiteY294" fmla="*/ 373267 h 565748"/>
              <a:gd name="connsiteX295" fmla="*/ 1023503 w 1590783"/>
              <a:gd name="connsiteY295" fmla="*/ 375940 h 565748"/>
              <a:gd name="connsiteX296" fmla="*/ 1023503 w 1590783"/>
              <a:gd name="connsiteY296" fmla="*/ 379282 h 565748"/>
              <a:gd name="connsiteX297" fmla="*/ 1019856 w 1590783"/>
              <a:gd name="connsiteY297" fmla="*/ 383292 h 565748"/>
              <a:gd name="connsiteX298" fmla="*/ 1012564 w 1590783"/>
              <a:gd name="connsiteY298" fmla="*/ 383292 h 565748"/>
              <a:gd name="connsiteX299" fmla="*/ 1005271 w 1590783"/>
              <a:gd name="connsiteY299" fmla="*/ 381955 h 565748"/>
              <a:gd name="connsiteX300" fmla="*/ 998586 w 1590783"/>
              <a:gd name="connsiteY300" fmla="*/ 378614 h 565748"/>
              <a:gd name="connsiteX301" fmla="*/ 985824 w 1590783"/>
              <a:gd name="connsiteY301" fmla="*/ 373935 h 565748"/>
              <a:gd name="connsiteX302" fmla="*/ 966985 w 1590783"/>
              <a:gd name="connsiteY302" fmla="*/ 377277 h 565748"/>
              <a:gd name="connsiteX303" fmla="*/ 956653 w 1590783"/>
              <a:gd name="connsiteY303" fmla="*/ 377277 h 565748"/>
              <a:gd name="connsiteX304" fmla="*/ 949361 w 1590783"/>
              <a:gd name="connsiteY304" fmla="*/ 382624 h 565748"/>
              <a:gd name="connsiteX305" fmla="*/ 937206 w 1590783"/>
              <a:gd name="connsiteY305" fmla="*/ 387302 h 565748"/>
              <a:gd name="connsiteX306" fmla="*/ 935383 w 1590783"/>
              <a:gd name="connsiteY306" fmla="*/ 386634 h 565748"/>
              <a:gd name="connsiteX307" fmla="*/ 939637 w 1590783"/>
              <a:gd name="connsiteY307" fmla="*/ 384629 h 565748"/>
              <a:gd name="connsiteX308" fmla="*/ 940853 w 1590783"/>
              <a:gd name="connsiteY308" fmla="*/ 382624 h 565748"/>
              <a:gd name="connsiteX309" fmla="*/ 936599 w 1590783"/>
              <a:gd name="connsiteY309" fmla="*/ 382624 h 565748"/>
              <a:gd name="connsiteX310" fmla="*/ 936599 w 1590783"/>
              <a:gd name="connsiteY310" fmla="*/ 373935 h 565748"/>
              <a:gd name="connsiteX311" fmla="*/ 934775 w 1590783"/>
              <a:gd name="connsiteY311" fmla="*/ 373935 h 565748"/>
              <a:gd name="connsiteX312" fmla="*/ 932952 w 1590783"/>
              <a:gd name="connsiteY312" fmla="*/ 375272 h 565748"/>
              <a:gd name="connsiteX313" fmla="*/ 931129 w 1590783"/>
              <a:gd name="connsiteY313" fmla="*/ 376609 h 565748"/>
              <a:gd name="connsiteX314" fmla="*/ 930521 w 1590783"/>
              <a:gd name="connsiteY314" fmla="*/ 398664 h 565748"/>
              <a:gd name="connsiteX315" fmla="*/ 926875 w 1590783"/>
              <a:gd name="connsiteY315" fmla="*/ 409357 h 565748"/>
              <a:gd name="connsiteX316" fmla="*/ 925052 w 1590783"/>
              <a:gd name="connsiteY316" fmla="*/ 412031 h 565748"/>
              <a:gd name="connsiteX317" fmla="*/ 917152 w 1590783"/>
              <a:gd name="connsiteY317" fmla="*/ 418714 h 565748"/>
              <a:gd name="connsiteX318" fmla="*/ 912290 w 1590783"/>
              <a:gd name="connsiteY318" fmla="*/ 422724 h 565748"/>
              <a:gd name="connsiteX319" fmla="*/ 903782 w 1590783"/>
              <a:gd name="connsiteY319" fmla="*/ 427402 h 565748"/>
              <a:gd name="connsiteX320" fmla="*/ 894058 w 1590783"/>
              <a:gd name="connsiteY320" fmla="*/ 431412 h 565748"/>
              <a:gd name="connsiteX321" fmla="*/ 892235 w 1590783"/>
              <a:gd name="connsiteY321" fmla="*/ 431412 h 565748"/>
              <a:gd name="connsiteX322" fmla="*/ 892843 w 1590783"/>
              <a:gd name="connsiteY322" fmla="*/ 429407 h 565748"/>
              <a:gd name="connsiteX323" fmla="*/ 898312 w 1590783"/>
              <a:gd name="connsiteY323" fmla="*/ 426734 h 565748"/>
              <a:gd name="connsiteX324" fmla="*/ 904389 w 1590783"/>
              <a:gd name="connsiteY324" fmla="*/ 424061 h 565748"/>
              <a:gd name="connsiteX325" fmla="*/ 907428 w 1590783"/>
              <a:gd name="connsiteY325" fmla="*/ 422724 h 565748"/>
              <a:gd name="connsiteX326" fmla="*/ 907428 w 1590783"/>
              <a:gd name="connsiteY326" fmla="*/ 422056 h 565748"/>
              <a:gd name="connsiteX327" fmla="*/ 905605 w 1590783"/>
              <a:gd name="connsiteY327" fmla="*/ 420719 h 565748"/>
              <a:gd name="connsiteX328" fmla="*/ 895881 w 1590783"/>
              <a:gd name="connsiteY328" fmla="*/ 425397 h 565748"/>
              <a:gd name="connsiteX329" fmla="*/ 895274 w 1590783"/>
              <a:gd name="connsiteY329" fmla="*/ 419382 h 565748"/>
              <a:gd name="connsiteX330" fmla="*/ 894666 w 1590783"/>
              <a:gd name="connsiteY330" fmla="*/ 420051 h 565748"/>
              <a:gd name="connsiteX331" fmla="*/ 892843 w 1590783"/>
              <a:gd name="connsiteY331" fmla="*/ 422724 h 565748"/>
              <a:gd name="connsiteX332" fmla="*/ 891627 w 1590783"/>
              <a:gd name="connsiteY332" fmla="*/ 423392 h 565748"/>
              <a:gd name="connsiteX333" fmla="*/ 891020 w 1590783"/>
              <a:gd name="connsiteY333" fmla="*/ 423392 h 565748"/>
              <a:gd name="connsiteX334" fmla="*/ 888589 w 1590783"/>
              <a:gd name="connsiteY334" fmla="*/ 420719 h 565748"/>
              <a:gd name="connsiteX335" fmla="*/ 887981 w 1590783"/>
              <a:gd name="connsiteY335" fmla="*/ 420051 h 565748"/>
              <a:gd name="connsiteX336" fmla="*/ 887373 w 1590783"/>
              <a:gd name="connsiteY336" fmla="*/ 420719 h 565748"/>
              <a:gd name="connsiteX337" fmla="*/ 887373 w 1590783"/>
              <a:gd name="connsiteY337" fmla="*/ 424061 h 565748"/>
              <a:gd name="connsiteX338" fmla="*/ 886158 w 1590783"/>
              <a:gd name="connsiteY338" fmla="*/ 424061 h 565748"/>
              <a:gd name="connsiteX339" fmla="*/ 884335 w 1590783"/>
              <a:gd name="connsiteY339" fmla="*/ 422724 h 565748"/>
              <a:gd name="connsiteX340" fmla="*/ 881296 w 1590783"/>
              <a:gd name="connsiteY340" fmla="*/ 420719 h 565748"/>
              <a:gd name="connsiteX341" fmla="*/ 880688 w 1590783"/>
              <a:gd name="connsiteY341" fmla="*/ 423392 h 565748"/>
              <a:gd name="connsiteX342" fmla="*/ 880688 w 1590783"/>
              <a:gd name="connsiteY342" fmla="*/ 426734 h 565748"/>
              <a:gd name="connsiteX343" fmla="*/ 884335 w 1590783"/>
              <a:gd name="connsiteY343" fmla="*/ 429407 h 565748"/>
              <a:gd name="connsiteX344" fmla="*/ 883119 w 1590783"/>
              <a:gd name="connsiteY344" fmla="*/ 432749 h 565748"/>
              <a:gd name="connsiteX345" fmla="*/ 881296 w 1590783"/>
              <a:gd name="connsiteY345" fmla="*/ 434086 h 565748"/>
              <a:gd name="connsiteX346" fmla="*/ 875219 w 1590783"/>
              <a:gd name="connsiteY346" fmla="*/ 434086 h 565748"/>
              <a:gd name="connsiteX347" fmla="*/ 873396 w 1590783"/>
              <a:gd name="connsiteY347" fmla="*/ 436759 h 565748"/>
              <a:gd name="connsiteX348" fmla="*/ 872788 w 1590783"/>
              <a:gd name="connsiteY348" fmla="*/ 438096 h 565748"/>
              <a:gd name="connsiteX349" fmla="*/ 869749 w 1590783"/>
              <a:gd name="connsiteY349" fmla="*/ 443442 h 565748"/>
              <a:gd name="connsiteX350" fmla="*/ 867926 w 1590783"/>
              <a:gd name="connsiteY350" fmla="*/ 442106 h 565748"/>
              <a:gd name="connsiteX351" fmla="*/ 861849 w 1590783"/>
              <a:gd name="connsiteY351" fmla="*/ 446784 h 565748"/>
              <a:gd name="connsiteX352" fmla="*/ 861849 w 1590783"/>
              <a:gd name="connsiteY352" fmla="*/ 449457 h 565748"/>
              <a:gd name="connsiteX353" fmla="*/ 864888 w 1590783"/>
              <a:gd name="connsiteY353" fmla="*/ 448789 h 565748"/>
              <a:gd name="connsiteX354" fmla="*/ 865495 w 1590783"/>
              <a:gd name="connsiteY354" fmla="*/ 450794 h 565748"/>
              <a:gd name="connsiteX355" fmla="*/ 862457 w 1590783"/>
              <a:gd name="connsiteY355" fmla="*/ 457478 h 565748"/>
              <a:gd name="connsiteX356" fmla="*/ 853341 w 1590783"/>
              <a:gd name="connsiteY356" fmla="*/ 458814 h 565748"/>
              <a:gd name="connsiteX357" fmla="*/ 856379 w 1590783"/>
              <a:gd name="connsiteY357" fmla="*/ 465498 h 565748"/>
              <a:gd name="connsiteX358" fmla="*/ 856379 w 1590783"/>
              <a:gd name="connsiteY358" fmla="*/ 474186 h 565748"/>
              <a:gd name="connsiteX359" fmla="*/ 855772 w 1590783"/>
              <a:gd name="connsiteY359" fmla="*/ 479533 h 565748"/>
              <a:gd name="connsiteX360" fmla="*/ 852733 w 1590783"/>
              <a:gd name="connsiteY360" fmla="*/ 480869 h 565748"/>
              <a:gd name="connsiteX361" fmla="*/ 851518 w 1590783"/>
              <a:gd name="connsiteY361" fmla="*/ 479533 h 565748"/>
              <a:gd name="connsiteX362" fmla="*/ 846656 w 1590783"/>
              <a:gd name="connsiteY362" fmla="*/ 479533 h 565748"/>
              <a:gd name="connsiteX363" fmla="*/ 846048 w 1590783"/>
              <a:gd name="connsiteY363" fmla="*/ 481538 h 565748"/>
              <a:gd name="connsiteX364" fmla="*/ 847264 w 1590783"/>
              <a:gd name="connsiteY364" fmla="*/ 483543 h 565748"/>
              <a:gd name="connsiteX365" fmla="*/ 851518 w 1590783"/>
              <a:gd name="connsiteY365" fmla="*/ 484211 h 565748"/>
              <a:gd name="connsiteX366" fmla="*/ 852125 w 1590783"/>
              <a:gd name="connsiteY366" fmla="*/ 484879 h 565748"/>
              <a:gd name="connsiteX367" fmla="*/ 852125 w 1590783"/>
              <a:gd name="connsiteY367" fmla="*/ 493568 h 565748"/>
              <a:gd name="connsiteX368" fmla="*/ 849087 w 1590783"/>
              <a:gd name="connsiteY368" fmla="*/ 495573 h 565748"/>
              <a:gd name="connsiteX369" fmla="*/ 849695 w 1590783"/>
              <a:gd name="connsiteY369" fmla="*/ 502256 h 565748"/>
              <a:gd name="connsiteX370" fmla="*/ 853341 w 1590783"/>
              <a:gd name="connsiteY370" fmla="*/ 519633 h 565748"/>
              <a:gd name="connsiteX371" fmla="*/ 854556 w 1590783"/>
              <a:gd name="connsiteY371" fmla="*/ 520301 h 565748"/>
              <a:gd name="connsiteX372" fmla="*/ 855772 w 1590783"/>
              <a:gd name="connsiteY372" fmla="*/ 524980 h 565748"/>
              <a:gd name="connsiteX373" fmla="*/ 858203 w 1590783"/>
              <a:gd name="connsiteY373" fmla="*/ 533000 h 565748"/>
              <a:gd name="connsiteX374" fmla="*/ 861241 w 1590783"/>
              <a:gd name="connsiteY374" fmla="*/ 535005 h 565748"/>
              <a:gd name="connsiteX375" fmla="*/ 860026 w 1590783"/>
              <a:gd name="connsiteY375" fmla="*/ 535673 h 565748"/>
              <a:gd name="connsiteX376" fmla="*/ 849695 w 1590783"/>
              <a:gd name="connsiteY376" fmla="*/ 535005 h 565748"/>
              <a:gd name="connsiteX377" fmla="*/ 838756 w 1590783"/>
              <a:gd name="connsiteY377" fmla="*/ 529658 h 565748"/>
              <a:gd name="connsiteX378" fmla="*/ 822347 w 1590783"/>
              <a:gd name="connsiteY378" fmla="*/ 527653 h 565748"/>
              <a:gd name="connsiteX379" fmla="*/ 813231 w 1590783"/>
              <a:gd name="connsiteY379" fmla="*/ 522306 h 565748"/>
              <a:gd name="connsiteX380" fmla="*/ 804723 w 1590783"/>
              <a:gd name="connsiteY380" fmla="*/ 520970 h 565748"/>
              <a:gd name="connsiteX381" fmla="*/ 794392 w 1590783"/>
              <a:gd name="connsiteY381" fmla="*/ 513618 h 565748"/>
              <a:gd name="connsiteX382" fmla="*/ 784061 w 1590783"/>
              <a:gd name="connsiteY382" fmla="*/ 496241 h 565748"/>
              <a:gd name="connsiteX383" fmla="*/ 774945 w 1590783"/>
              <a:gd name="connsiteY383" fmla="*/ 464829 h 565748"/>
              <a:gd name="connsiteX384" fmla="*/ 764614 w 1590783"/>
              <a:gd name="connsiteY384" fmla="*/ 457478 h 565748"/>
              <a:gd name="connsiteX385" fmla="*/ 759752 w 1590783"/>
              <a:gd name="connsiteY385" fmla="*/ 444111 h 565748"/>
              <a:gd name="connsiteX386" fmla="*/ 750028 w 1590783"/>
              <a:gd name="connsiteY386" fmla="*/ 432749 h 565748"/>
              <a:gd name="connsiteX387" fmla="*/ 737874 w 1590783"/>
              <a:gd name="connsiteY387" fmla="*/ 402006 h 565748"/>
              <a:gd name="connsiteX388" fmla="*/ 731189 w 1590783"/>
              <a:gd name="connsiteY388" fmla="*/ 396659 h 565748"/>
              <a:gd name="connsiteX389" fmla="*/ 727543 w 1590783"/>
              <a:gd name="connsiteY389" fmla="*/ 389975 h 565748"/>
              <a:gd name="connsiteX390" fmla="*/ 717211 w 1590783"/>
              <a:gd name="connsiteY390" fmla="*/ 379282 h 565748"/>
              <a:gd name="connsiteX391" fmla="*/ 712350 w 1590783"/>
              <a:gd name="connsiteY391" fmla="*/ 372599 h 565748"/>
              <a:gd name="connsiteX392" fmla="*/ 685002 w 1590783"/>
              <a:gd name="connsiteY392" fmla="*/ 373935 h 565748"/>
              <a:gd name="connsiteX393" fmla="*/ 678317 w 1590783"/>
              <a:gd name="connsiteY393" fmla="*/ 371930 h 565748"/>
              <a:gd name="connsiteX394" fmla="*/ 671632 w 1590783"/>
              <a:gd name="connsiteY394" fmla="*/ 375272 h 565748"/>
              <a:gd name="connsiteX395" fmla="*/ 669809 w 1590783"/>
              <a:gd name="connsiteY395" fmla="*/ 377277 h 565748"/>
              <a:gd name="connsiteX396" fmla="*/ 655832 w 1590783"/>
              <a:gd name="connsiteY396" fmla="*/ 408689 h 565748"/>
              <a:gd name="connsiteX397" fmla="*/ 641246 w 1590783"/>
              <a:gd name="connsiteY397" fmla="*/ 405347 h 565748"/>
              <a:gd name="connsiteX398" fmla="*/ 626661 w 1590783"/>
              <a:gd name="connsiteY398" fmla="*/ 394654 h 565748"/>
              <a:gd name="connsiteX399" fmla="*/ 615114 w 1590783"/>
              <a:gd name="connsiteY399" fmla="*/ 383960 h 565748"/>
              <a:gd name="connsiteX400" fmla="*/ 606606 w 1590783"/>
              <a:gd name="connsiteY400" fmla="*/ 371930 h 565748"/>
              <a:gd name="connsiteX401" fmla="*/ 598098 w 1590783"/>
              <a:gd name="connsiteY401" fmla="*/ 337845 h 565748"/>
              <a:gd name="connsiteX402" fmla="*/ 580474 w 1590783"/>
              <a:gd name="connsiteY402" fmla="*/ 325147 h 565748"/>
              <a:gd name="connsiteX403" fmla="*/ 568320 w 1590783"/>
              <a:gd name="connsiteY403" fmla="*/ 313785 h 565748"/>
              <a:gd name="connsiteX404" fmla="*/ 562850 w 1590783"/>
              <a:gd name="connsiteY404" fmla="*/ 305097 h 565748"/>
              <a:gd name="connsiteX405" fmla="*/ 555558 w 1590783"/>
              <a:gd name="connsiteY405" fmla="*/ 301087 h 565748"/>
              <a:gd name="connsiteX406" fmla="*/ 551304 w 1590783"/>
              <a:gd name="connsiteY406" fmla="*/ 293067 h 565748"/>
              <a:gd name="connsiteX407" fmla="*/ 548265 w 1590783"/>
              <a:gd name="connsiteY407" fmla="*/ 291062 h 565748"/>
              <a:gd name="connsiteX408" fmla="*/ 542188 w 1590783"/>
              <a:gd name="connsiteY408" fmla="*/ 287052 h 565748"/>
              <a:gd name="connsiteX409" fmla="*/ 487493 w 1590783"/>
              <a:gd name="connsiteY409" fmla="*/ 287720 h 565748"/>
              <a:gd name="connsiteX410" fmla="*/ 486885 w 1590783"/>
              <a:gd name="connsiteY410" fmla="*/ 307770 h 565748"/>
              <a:gd name="connsiteX411" fmla="*/ 460146 w 1590783"/>
              <a:gd name="connsiteY411" fmla="*/ 307770 h 565748"/>
              <a:gd name="connsiteX412" fmla="*/ 397550 w 1590783"/>
              <a:gd name="connsiteY412" fmla="*/ 307770 h 565748"/>
              <a:gd name="connsiteX413" fmla="*/ 270537 w 1590783"/>
              <a:gd name="connsiteY413" fmla="*/ 256308 h 565748"/>
              <a:gd name="connsiteX414" fmla="*/ 269929 w 1590783"/>
              <a:gd name="connsiteY414" fmla="*/ 251630 h 565748"/>
              <a:gd name="connsiteX415" fmla="*/ 194572 w 1590783"/>
              <a:gd name="connsiteY415" fmla="*/ 258313 h 565748"/>
              <a:gd name="connsiteX416" fmla="*/ 193356 w 1590783"/>
              <a:gd name="connsiteY416" fmla="*/ 254303 h 565748"/>
              <a:gd name="connsiteX417" fmla="*/ 191533 w 1590783"/>
              <a:gd name="connsiteY417" fmla="*/ 236926 h 565748"/>
              <a:gd name="connsiteX418" fmla="*/ 187887 w 1590783"/>
              <a:gd name="connsiteY418" fmla="*/ 230911 h 565748"/>
              <a:gd name="connsiteX419" fmla="*/ 182417 w 1590783"/>
              <a:gd name="connsiteY419" fmla="*/ 224896 h 565748"/>
              <a:gd name="connsiteX420" fmla="*/ 173909 w 1590783"/>
              <a:gd name="connsiteY420" fmla="*/ 214203 h 565748"/>
              <a:gd name="connsiteX421" fmla="*/ 169655 w 1590783"/>
              <a:gd name="connsiteY421" fmla="*/ 210193 h 565748"/>
              <a:gd name="connsiteX422" fmla="*/ 162362 w 1590783"/>
              <a:gd name="connsiteY422" fmla="*/ 206183 h 565748"/>
              <a:gd name="connsiteX423" fmla="*/ 153854 w 1590783"/>
              <a:gd name="connsiteY423" fmla="*/ 204846 h 565748"/>
              <a:gd name="connsiteX424" fmla="*/ 153247 w 1590783"/>
              <a:gd name="connsiteY424" fmla="*/ 203509 h 565748"/>
              <a:gd name="connsiteX425" fmla="*/ 152639 w 1590783"/>
              <a:gd name="connsiteY425" fmla="*/ 196826 h 565748"/>
              <a:gd name="connsiteX426" fmla="*/ 147169 w 1590783"/>
              <a:gd name="connsiteY426" fmla="*/ 192148 h 565748"/>
              <a:gd name="connsiteX427" fmla="*/ 145346 w 1590783"/>
              <a:gd name="connsiteY427" fmla="*/ 190143 h 565748"/>
              <a:gd name="connsiteX428" fmla="*/ 142308 w 1590783"/>
              <a:gd name="connsiteY428" fmla="*/ 190143 h 565748"/>
              <a:gd name="connsiteX429" fmla="*/ 140484 w 1590783"/>
              <a:gd name="connsiteY429" fmla="*/ 194153 h 565748"/>
              <a:gd name="connsiteX430" fmla="*/ 138054 w 1590783"/>
              <a:gd name="connsiteY430" fmla="*/ 192148 h 565748"/>
              <a:gd name="connsiteX431" fmla="*/ 134407 w 1590783"/>
              <a:gd name="connsiteY431" fmla="*/ 189474 h 565748"/>
              <a:gd name="connsiteX432" fmla="*/ 124684 w 1590783"/>
              <a:gd name="connsiteY432" fmla="*/ 185464 h 565748"/>
              <a:gd name="connsiteX433" fmla="*/ 122861 w 1590783"/>
              <a:gd name="connsiteY433" fmla="*/ 181454 h 565748"/>
              <a:gd name="connsiteX434" fmla="*/ 116783 w 1590783"/>
              <a:gd name="connsiteY434" fmla="*/ 178781 h 565748"/>
              <a:gd name="connsiteX435" fmla="*/ 111314 w 1590783"/>
              <a:gd name="connsiteY435" fmla="*/ 175439 h 565748"/>
              <a:gd name="connsiteX436" fmla="*/ 107060 w 1590783"/>
              <a:gd name="connsiteY436" fmla="*/ 174771 h 565748"/>
              <a:gd name="connsiteX437" fmla="*/ 104021 w 1590783"/>
              <a:gd name="connsiteY437" fmla="*/ 176108 h 565748"/>
              <a:gd name="connsiteX438" fmla="*/ 97336 w 1590783"/>
              <a:gd name="connsiteY438" fmla="*/ 172098 h 565748"/>
              <a:gd name="connsiteX439" fmla="*/ 85790 w 1590783"/>
              <a:gd name="connsiteY439" fmla="*/ 170761 h 565748"/>
              <a:gd name="connsiteX440" fmla="*/ 81535 w 1590783"/>
              <a:gd name="connsiteY440" fmla="*/ 168756 h 565748"/>
              <a:gd name="connsiteX441" fmla="*/ 80320 w 1590783"/>
              <a:gd name="connsiteY441" fmla="*/ 166751 h 565748"/>
              <a:gd name="connsiteX442" fmla="*/ 78497 w 1590783"/>
              <a:gd name="connsiteY442" fmla="*/ 156726 h 565748"/>
              <a:gd name="connsiteX443" fmla="*/ 78497 w 1590783"/>
              <a:gd name="connsiteY443" fmla="*/ 150711 h 565748"/>
              <a:gd name="connsiteX444" fmla="*/ 79105 w 1590783"/>
              <a:gd name="connsiteY444" fmla="*/ 146701 h 565748"/>
              <a:gd name="connsiteX445" fmla="*/ 79105 w 1590783"/>
              <a:gd name="connsiteY445" fmla="*/ 145364 h 565748"/>
              <a:gd name="connsiteX446" fmla="*/ 76674 w 1590783"/>
              <a:gd name="connsiteY446" fmla="*/ 140017 h 565748"/>
              <a:gd name="connsiteX447" fmla="*/ 71204 w 1590783"/>
              <a:gd name="connsiteY447" fmla="*/ 138012 h 565748"/>
              <a:gd name="connsiteX448" fmla="*/ 70597 w 1590783"/>
              <a:gd name="connsiteY448" fmla="*/ 130661 h 565748"/>
              <a:gd name="connsiteX449" fmla="*/ 66950 w 1590783"/>
              <a:gd name="connsiteY449" fmla="*/ 127987 h 565748"/>
              <a:gd name="connsiteX450" fmla="*/ 57834 w 1590783"/>
              <a:gd name="connsiteY450" fmla="*/ 117962 h 565748"/>
              <a:gd name="connsiteX451" fmla="*/ 50542 w 1590783"/>
              <a:gd name="connsiteY451" fmla="*/ 105264 h 565748"/>
              <a:gd name="connsiteX452" fmla="*/ 36564 w 1590783"/>
              <a:gd name="connsiteY452" fmla="*/ 89224 h 565748"/>
              <a:gd name="connsiteX453" fmla="*/ 35349 w 1590783"/>
              <a:gd name="connsiteY453" fmla="*/ 87219 h 565748"/>
              <a:gd name="connsiteX454" fmla="*/ 35349 w 1590783"/>
              <a:gd name="connsiteY454" fmla="*/ 77862 h 565748"/>
              <a:gd name="connsiteX455" fmla="*/ 38995 w 1590783"/>
              <a:gd name="connsiteY455" fmla="*/ 74520 h 565748"/>
              <a:gd name="connsiteX456" fmla="*/ 38995 w 1590783"/>
              <a:gd name="connsiteY456" fmla="*/ 66500 h 565748"/>
              <a:gd name="connsiteX457" fmla="*/ 35349 w 1590783"/>
              <a:gd name="connsiteY457" fmla="*/ 59817 h 565748"/>
              <a:gd name="connsiteX458" fmla="*/ 28056 w 1590783"/>
              <a:gd name="connsiteY458" fmla="*/ 58480 h 565748"/>
              <a:gd name="connsiteX459" fmla="*/ 21979 w 1590783"/>
              <a:gd name="connsiteY459" fmla="*/ 52465 h 565748"/>
              <a:gd name="connsiteX460" fmla="*/ 19548 w 1590783"/>
              <a:gd name="connsiteY460" fmla="*/ 39098 h 565748"/>
              <a:gd name="connsiteX461" fmla="*/ 16509 w 1590783"/>
              <a:gd name="connsiteY461" fmla="*/ 31747 h 565748"/>
              <a:gd name="connsiteX462" fmla="*/ 15902 w 1590783"/>
              <a:gd name="connsiteY462" fmla="*/ 27068 h 565748"/>
              <a:gd name="connsiteX463" fmla="*/ 16509 w 1590783"/>
              <a:gd name="connsiteY463" fmla="*/ 22390 h 565748"/>
              <a:gd name="connsiteX464" fmla="*/ 19548 w 1590783"/>
              <a:gd name="connsiteY464" fmla="*/ 23058 h 565748"/>
              <a:gd name="connsiteX465" fmla="*/ 20156 w 1590783"/>
              <a:gd name="connsiteY465" fmla="*/ 26400 h 565748"/>
              <a:gd name="connsiteX466" fmla="*/ 24410 w 1590783"/>
              <a:gd name="connsiteY466" fmla="*/ 31078 h 565748"/>
              <a:gd name="connsiteX467" fmla="*/ 29272 w 1590783"/>
              <a:gd name="connsiteY467" fmla="*/ 35088 h 565748"/>
              <a:gd name="connsiteX468" fmla="*/ 28664 w 1590783"/>
              <a:gd name="connsiteY468" fmla="*/ 31747 h 565748"/>
              <a:gd name="connsiteX469" fmla="*/ 22587 w 1590783"/>
              <a:gd name="connsiteY469" fmla="*/ 19717 h 565748"/>
              <a:gd name="connsiteX470" fmla="*/ 21979 w 1590783"/>
              <a:gd name="connsiteY470" fmla="*/ 15707 h 565748"/>
              <a:gd name="connsiteX471" fmla="*/ 25017 w 1590783"/>
              <a:gd name="connsiteY471" fmla="*/ 12365 h 565748"/>
              <a:gd name="connsiteX472" fmla="*/ 28664 w 1590783"/>
              <a:gd name="connsiteY472" fmla="*/ 11697 h 565748"/>
              <a:gd name="connsiteX473" fmla="*/ 32310 w 1590783"/>
              <a:gd name="connsiteY473" fmla="*/ 8355 h 565748"/>
              <a:gd name="connsiteX474" fmla="*/ 25017 w 1590783"/>
              <a:gd name="connsiteY474" fmla="*/ 5013 h 565748"/>
              <a:gd name="connsiteX475" fmla="*/ 16509 w 1590783"/>
              <a:gd name="connsiteY475" fmla="*/ 5013 h 565748"/>
              <a:gd name="connsiteX476" fmla="*/ 15902 w 1590783"/>
              <a:gd name="connsiteY476" fmla="*/ 14370 h 565748"/>
              <a:gd name="connsiteX477" fmla="*/ 15294 w 1590783"/>
              <a:gd name="connsiteY477" fmla="*/ 15707 h 565748"/>
              <a:gd name="connsiteX478" fmla="*/ 13471 w 1590783"/>
              <a:gd name="connsiteY478" fmla="*/ 17043 h 565748"/>
              <a:gd name="connsiteX479" fmla="*/ 11648 w 1590783"/>
              <a:gd name="connsiteY479" fmla="*/ 17043 h 565748"/>
              <a:gd name="connsiteX480" fmla="*/ 10432 w 1590783"/>
              <a:gd name="connsiteY480" fmla="*/ 14370 h 565748"/>
              <a:gd name="connsiteX481" fmla="*/ 6786 w 1590783"/>
              <a:gd name="connsiteY481" fmla="*/ 14370 h 565748"/>
              <a:gd name="connsiteX482" fmla="*/ 1924 w 1590783"/>
              <a:gd name="connsiteY482" fmla="*/ 10360 h 565748"/>
              <a:gd name="connsiteX483" fmla="*/ 709 w 1590783"/>
              <a:gd name="connsiteY483" fmla="*/ 7018 h 565748"/>
              <a:gd name="connsiteX484" fmla="*/ 709 w 1590783"/>
              <a:gd name="connsiteY484" fmla="*/ 2340 h 56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</a:cxnLst>
            <a:rect l="l" t="t" r="r" b="b"/>
            <a:pathLst>
              <a:path w="1590783" h="565748">
                <a:moveTo>
                  <a:pt x="1565589" y="0"/>
                </a:moveTo>
                <a:lnTo>
                  <a:pt x="1590783" y="0"/>
                </a:lnTo>
                <a:lnTo>
                  <a:pt x="1587468" y="5013"/>
                </a:lnTo>
                <a:lnTo>
                  <a:pt x="1587468" y="10360"/>
                </a:lnTo>
                <a:lnTo>
                  <a:pt x="1577744" y="30410"/>
                </a:lnTo>
                <a:lnTo>
                  <a:pt x="1573490" y="46450"/>
                </a:lnTo>
                <a:lnTo>
                  <a:pt x="1571667" y="49792"/>
                </a:lnTo>
                <a:lnTo>
                  <a:pt x="1569236" y="51797"/>
                </a:lnTo>
                <a:lnTo>
                  <a:pt x="1566197" y="52465"/>
                </a:lnTo>
                <a:lnTo>
                  <a:pt x="1564982" y="51128"/>
                </a:lnTo>
                <a:lnTo>
                  <a:pt x="1564374" y="43108"/>
                </a:lnTo>
                <a:lnTo>
                  <a:pt x="1564374" y="37762"/>
                </a:lnTo>
                <a:lnTo>
                  <a:pt x="1569236" y="23058"/>
                </a:lnTo>
                <a:lnTo>
                  <a:pt x="1571059" y="20385"/>
                </a:lnTo>
                <a:lnTo>
                  <a:pt x="1574098" y="19717"/>
                </a:lnTo>
                <a:lnTo>
                  <a:pt x="1574705" y="15707"/>
                </a:lnTo>
                <a:lnTo>
                  <a:pt x="1571667" y="13702"/>
                </a:lnTo>
                <a:lnTo>
                  <a:pt x="1571059" y="12365"/>
                </a:lnTo>
                <a:lnTo>
                  <a:pt x="1570451" y="8355"/>
                </a:lnTo>
                <a:lnTo>
                  <a:pt x="1567413" y="1003"/>
                </a:lnTo>
                <a:close/>
                <a:moveTo>
                  <a:pt x="1540874" y="0"/>
                </a:moveTo>
                <a:lnTo>
                  <a:pt x="1550226" y="0"/>
                </a:lnTo>
                <a:lnTo>
                  <a:pt x="1552220" y="7018"/>
                </a:lnTo>
                <a:lnTo>
                  <a:pt x="1547966" y="5013"/>
                </a:lnTo>
                <a:lnTo>
                  <a:pt x="1544927" y="1671"/>
                </a:lnTo>
                <a:close/>
                <a:moveTo>
                  <a:pt x="0" y="0"/>
                </a:moveTo>
                <a:lnTo>
                  <a:pt x="1531253" y="0"/>
                </a:lnTo>
                <a:lnTo>
                  <a:pt x="1536419" y="5682"/>
                </a:lnTo>
                <a:lnTo>
                  <a:pt x="1542496" y="7018"/>
                </a:lnTo>
                <a:lnTo>
                  <a:pt x="1549789" y="11697"/>
                </a:lnTo>
                <a:lnTo>
                  <a:pt x="1554043" y="16375"/>
                </a:lnTo>
                <a:lnTo>
                  <a:pt x="1554043" y="20385"/>
                </a:lnTo>
                <a:lnTo>
                  <a:pt x="1552220" y="28405"/>
                </a:lnTo>
                <a:lnTo>
                  <a:pt x="1549789" y="29742"/>
                </a:lnTo>
                <a:lnTo>
                  <a:pt x="1549789" y="30410"/>
                </a:lnTo>
                <a:lnTo>
                  <a:pt x="1551004" y="35088"/>
                </a:lnTo>
                <a:lnTo>
                  <a:pt x="1554043" y="37762"/>
                </a:lnTo>
                <a:lnTo>
                  <a:pt x="1555866" y="42440"/>
                </a:lnTo>
                <a:lnTo>
                  <a:pt x="1554043" y="42440"/>
                </a:lnTo>
                <a:lnTo>
                  <a:pt x="1551004" y="44445"/>
                </a:lnTo>
                <a:lnTo>
                  <a:pt x="1551004" y="46450"/>
                </a:lnTo>
                <a:lnTo>
                  <a:pt x="1552220" y="51128"/>
                </a:lnTo>
                <a:lnTo>
                  <a:pt x="1555258" y="52465"/>
                </a:lnTo>
                <a:lnTo>
                  <a:pt x="1555866" y="55138"/>
                </a:lnTo>
                <a:lnTo>
                  <a:pt x="1552827" y="56475"/>
                </a:lnTo>
                <a:lnTo>
                  <a:pt x="1547358" y="56475"/>
                </a:lnTo>
                <a:lnTo>
                  <a:pt x="1547358" y="59817"/>
                </a:lnTo>
                <a:lnTo>
                  <a:pt x="1549789" y="62490"/>
                </a:lnTo>
                <a:lnTo>
                  <a:pt x="1554043" y="63827"/>
                </a:lnTo>
                <a:lnTo>
                  <a:pt x="1554651" y="62490"/>
                </a:lnTo>
                <a:lnTo>
                  <a:pt x="1555866" y="61154"/>
                </a:lnTo>
                <a:lnTo>
                  <a:pt x="1566197" y="64495"/>
                </a:lnTo>
                <a:lnTo>
                  <a:pt x="1567413" y="73852"/>
                </a:lnTo>
                <a:lnTo>
                  <a:pt x="1565590" y="84545"/>
                </a:lnTo>
                <a:lnTo>
                  <a:pt x="1566197" y="85882"/>
                </a:lnTo>
                <a:lnTo>
                  <a:pt x="1568021" y="91897"/>
                </a:lnTo>
                <a:lnTo>
                  <a:pt x="1569236" y="95907"/>
                </a:lnTo>
                <a:lnTo>
                  <a:pt x="1571059" y="100585"/>
                </a:lnTo>
                <a:lnTo>
                  <a:pt x="1571059" y="101922"/>
                </a:lnTo>
                <a:lnTo>
                  <a:pt x="1568628" y="96575"/>
                </a:lnTo>
                <a:lnTo>
                  <a:pt x="1564982" y="96575"/>
                </a:lnTo>
                <a:lnTo>
                  <a:pt x="1561336" y="95239"/>
                </a:lnTo>
                <a:lnTo>
                  <a:pt x="1561336" y="97912"/>
                </a:lnTo>
                <a:lnTo>
                  <a:pt x="1558905" y="96575"/>
                </a:lnTo>
                <a:lnTo>
                  <a:pt x="1549789" y="102590"/>
                </a:lnTo>
                <a:lnTo>
                  <a:pt x="1547358" y="102590"/>
                </a:lnTo>
                <a:lnTo>
                  <a:pt x="1544927" y="100585"/>
                </a:lnTo>
                <a:lnTo>
                  <a:pt x="1542496" y="91897"/>
                </a:lnTo>
                <a:lnTo>
                  <a:pt x="1541889" y="93234"/>
                </a:lnTo>
                <a:lnTo>
                  <a:pt x="1541889" y="103259"/>
                </a:lnTo>
                <a:lnTo>
                  <a:pt x="1542496" y="107937"/>
                </a:lnTo>
                <a:lnTo>
                  <a:pt x="1546143" y="109274"/>
                </a:lnTo>
                <a:lnTo>
                  <a:pt x="1561336" y="106600"/>
                </a:lnTo>
                <a:lnTo>
                  <a:pt x="1561943" y="114620"/>
                </a:lnTo>
                <a:lnTo>
                  <a:pt x="1563767" y="117962"/>
                </a:lnTo>
                <a:lnTo>
                  <a:pt x="1566197" y="110610"/>
                </a:lnTo>
                <a:lnTo>
                  <a:pt x="1569236" y="107269"/>
                </a:lnTo>
                <a:lnTo>
                  <a:pt x="1572275" y="111279"/>
                </a:lnTo>
                <a:lnTo>
                  <a:pt x="1573490" y="115957"/>
                </a:lnTo>
                <a:lnTo>
                  <a:pt x="1573490" y="121304"/>
                </a:lnTo>
                <a:lnTo>
                  <a:pt x="1569236" y="123977"/>
                </a:lnTo>
                <a:lnTo>
                  <a:pt x="1564374" y="131997"/>
                </a:lnTo>
                <a:lnTo>
                  <a:pt x="1560728" y="134671"/>
                </a:lnTo>
                <a:lnTo>
                  <a:pt x="1554651" y="134671"/>
                </a:lnTo>
                <a:lnTo>
                  <a:pt x="1552220" y="131329"/>
                </a:lnTo>
                <a:lnTo>
                  <a:pt x="1549789" y="131329"/>
                </a:lnTo>
                <a:lnTo>
                  <a:pt x="1548573" y="127319"/>
                </a:lnTo>
                <a:lnTo>
                  <a:pt x="1544927" y="130661"/>
                </a:lnTo>
                <a:lnTo>
                  <a:pt x="1536419" y="130661"/>
                </a:lnTo>
                <a:lnTo>
                  <a:pt x="1546143" y="134671"/>
                </a:lnTo>
                <a:lnTo>
                  <a:pt x="1548573" y="138012"/>
                </a:lnTo>
                <a:lnTo>
                  <a:pt x="1545535" y="140017"/>
                </a:lnTo>
                <a:lnTo>
                  <a:pt x="1544927" y="143359"/>
                </a:lnTo>
                <a:lnTo>
                  <a:pt x="1541889" y="146032"/>
                </a:lnTo>
                <a:lnTo>
                  <a:pt x="1541889" y="150042"/>
                </a:lnTo>
                <a:lnTo>
                  <a:pt x="1541889" y="152047"/>
                </a:lnTo>
                <a:lnTo>
                  <a:pt x="1542496" y="150042"/>
                </a:lnTo>
                <a:lnTo>
                  <a:pt x="1545535" y="148706"/>
                </a:lnTo>
                <a:lnTo>
                  <a:pt x="1551004" y="150042"/>
                </a:lnTo>
                <a:lnTo>
                  <a:pt x="1551004" y="155389"/>
                </a:lnTo>
                <a:lnTo>
                  <a:pt x="1549181" y="158062"/>
                </a:lnTo>
                <a:lnTo>
                  <a:pt x="1540065" y="164746"/>
                </a:lnTo>
                <a:lnTo>
                  <a:pt x="1527911" y="165414"/>
                </a:lnTo>
                <a:lnTo>
                  <a:pt x="1516364" y="171429"/>
                </a:lnTo>
                <a:lnTo>
                  <a:pt x="1512110" y="175439"/>
                </a:lnTo>
                <a:lnTo>
                  <a:pt x="1508464" y="181454"/>
                </a:lnTo>
                <a:lnTo>
                  <a:pt x="1505425" y="184796"/>
                </a:lnTo>
                <a:lnTo>
                  <a:pt x="1503602" y="186801"/>
                </a:lnTo>
                <a:lnTo>
                  <a:pt x="1502387" y="191479"/>
                </a:lnTo>
                <a:lnTo>
                  <a:pt x="1490840" y="196826"/>
                </a:lnTo>
                <a:lnTo>
                  <a:pt x="1480509" y="198831"/>
                </a:lnTo>
                <a:lnTo>
                  <a:pt x="1476862" y="199499"/>
                </a:lnTo>
                <a:lnTo>
                  <a:pt x="1476255" y="202841"/>
                </a:lnTo>
                <a:lnTo>
                  <a:pt x="1467747" y="206851"/>
                </a:lnTo>
                <a:lnTo>
                  <a:pt x="1463493" y="211529"/>
                </a:lnTo>
                <a:lnTo>
                  <a:pt x="1459846" y="218881"/>
                </a:lnTo>
                <a:lnTo>
                  <a:pt x="1456200" y="222223"/>
                </a:lnTo>
                <a:lnTo>
                  <a:pt x="1457415" y="226233"/>
                </a:lnTo>
                <a:lnTo>
                  <a:pt x="1456200" y="230911"/>
                </a:lnTo>
                <a:lnTo>
                  <a:pt x="1452554" y="233585"/>
                </a:lnTo>
                <a:lnTo>
                  <a:pt x="1447084" y="235590"/>
                </a:lnTo>
                <a:lnTo>
                  <a:pt x="1445261" y="240268"/>
                </a:lnTo>
                <a:lnTo>
                  <a:pt x="1442830" y="242941"/>
                </a:lnTo>
                <a:lnTo>
                  <a:pt x="1441007" y="242941"/>
                </a:lnTo>
                <a:lnTo>
                  <a:pt x="1427637" y="254971"/>
                </a:lnTo>
                <a:lnTo>
                  <a:pt x="1424598" y="256308"/>
                </a:lnTo>
                <a:lnTo>
                  <a:pt x="1414875" y="254971"/>
                </a:lnTo>
                <a:lnTo>
                  <a:pt x="1405151" y="256308"/>
                </a:lnTo>
                <a:lnTo>
                  <a:pt x="1405151" y="257645"/>
                </a:lnTo>
                <a:lnTo>
                  <a:pt x="1405151" y="258981"/>
                </a:lnTo>
                <a:lnTo>
                  <a:pt x="1408190" y="264328"/>
                </a:lnTo>
                <a:lnTo>
                  <a:pt x="1410013" y="267670"/>
                </a:lnTo>
                <a:lnTo>
                  <a:pt x="1407582" y="271011"/>
                </a:lnTo>
                <a:lnTo>
                  <a:pt x="1404544" y="271011"/>
                </a:lnTo>
                <a:lnTo>
                  <a:pt x="1399074" y="274353"/>
                </a:lnTo>
                <a:lnTo>
                  <a:pt x="1398467" y="275690"/>
                </a:lnTo>
                <a:lnTo>
                  <a:pt x="1398467" y="279031"/>
                </a:lnTo>
                <a:lnTo>
                  <a:pt x="1397251" y="279031"/>
                </a:lnTo>
                <a:lnTo>
                  <a:pt x="1392997" y="285715"/>
                </a:lnTo>
                <a:lnTo>
                  <a:pt x="1385704" y="304428"/>
                </a:lnTo>
                <a:lnTo>
                  <a:pt x="1383881" y="310443"/>
                </a:lnTo>
                <a:lnTo>
                  <a:pt x="1382058" y="317795"/>
                </a:lnTo>
                <a:lnTo>
                  <a:pt x="1378412" y="324478"/>
                </a:lnTo>
                <a:lnTo>
                  <a:pt x="1378412" y="335172"/>
                </a:lnTo>
                <a:lnTo>
                  <a:pt x="1376589" y="339182"/>
                </a:lnTo>
                <a:lnTo>
                  <a:pt x="1383881" y="369925"/>
                </a:lnTo>
                <a:lnTo>
                  <a:pt x="1391781" y="397327"/>
                </a:lnTo>
                <a:lnTo>
                  <a:pt x="1402113" y="416041"/>
                </a:lnTo>
                <a:lnTo>
                  <a:pt x="1406975" y="425397"/>
                </a:lnTo>
                <a:lnTo>
                  <a:pt x="1408190" y="431412"/>
                </a:lnTo>
                <a:lnTo>
                  <a:pt x="1406975" y="442106"/>
                </a:lnTo>
                <a:lnTo>
                  <a:pt x="1408190" y="451462"/>
                </a:lnTo>
                <a:lnTo>
                  <a:pt x="1414267" y="462824"/>
                </a:lnTo>
                <a:lnTo>
                  <a:pt x="1424598" y="492231"/>
                </a:lnTo>
                <a:lnTo>
                  <a:pt x="1423991" y="501588"/>
                </a:lnTo>
                <a:lnTo>
                  <a:pt x="1425206" y="514955"/>
                </a:lnTo>
                <a:lnTo>
                  <a:pt x="1423991" y="527653"/>
                </a:lnTo>
                <a:lnTo>
                  <a:pt x="1420344" y="541688"/>
                </a:lnTo>
                <a:lnTo>
                  <a:pt x="1417306" y="555055"/>
                </a:lnTo>
                <a:lnTo>
                  <a:pt x="1419129" y="557060"/>
                </a:lnTo>
                <a:lnTo>
                  <a:pt x="1417306" y="562407"/>
                </a:lnTo>
                <a:lnTo>
                  <a:pt x="1412444" y="559733"/>
                </a:lnTo>
                <a:lnTo>
                  <a:pt x="1405151" y="563743"/>
                </a:lnTo>
                <a:lnTo>
                  <a:pt x="1399074" y="565748"/>
                </a:lnTo>
                <a:lnTo>
                  <a:pt x="1391174" y="565748"/>
                </a:lnTo>
                <a:lnTo>
                  <a:pt x="1388743" y="563743"/>
                </a:lnTo>
                <a:lnTo>
                  <a:pt x="1388135" y="562407"/>
                </a:lnTo>
                <a:lnTo>
                  <a:pt x="1388135" y="553050"/>
                </a:lnTo>
                <a:lnTo>
                  <a:pt x="1382058" y="539015"/>
                </a:lnTo>
                <a:lnTo>
                  <a:pt x="1379019" y="535005"/>
                </a:lnTo>
                <a:lnTo>
                  <a:pt x="1374158" y="535005"/>
                </a:lnTo>
                <a:lnTo>
                  <a:pt x="1371119" y="530995"/>
                </a:lnTo>
                <a:lnTo>
                  <a:pt x="1368688" y="526985"/>
                </a:lnTo>
                <a:lnTo>
                  <a:pt x="1366257" y="518965"/>
                </a:lnTo>
                <a:lnTo>
                  <a:pt x="1361395" y="509608"/>
                </a:lnTo>
                <a:lnTo>
                  <a:pt x="1362003" y="506935"/>
                </a:lnTo>
                <a:lnTo>
                  <a:pt x="1363219" y="504261"/>
                </a:lnTo>
                <a:lnTo>
                  <a:pt x="1360180" y="504929"/>
                </a:lnTo>
                <a:lnTo>
                  <a:pt x="1358965" y="493568"/>
                </a:lnTo>
                <a:lnTo>
                  <a:pt x="1354711" y="494904"/>
                </a:lnTo>
                <a:lnTo>
                  <a:pt x="1352887" y="494904"/>
                </a:lnTo>
                <a:lnTo>
                  <a:pt x="1344987" y="480869"/>
                </a:lnTo>
                <a:lnTo>
                  <a:pt x="1341948" y="474186"/>
                </a:lnTo>
                <a:lnTo>
                  <a:pt x="1340733" y="466834"/>
                </a:lnTo>
                <a:lnTo>
                  <a:pt x="1341948" y="461488"/>
                </a:lnTo>
                <a:lnTo>
                  <a:pt x="1343772" y="452799"/>
                </a:lnTo>
                <a:lnTo>
                  <a:pt x="1341948" y="450794"/>
                </a:lnTo>
                <a:lnTo>
                  <a:pt x="1339517" y="448789"/>
                </a:lnTo>
                <a:lnTo>
                  <a:pt x="1338910" y="455473"/>
                </a:lnTo>
                <a:lnTo>
                  <a:pt x="1335871" y="455473"/>
                </a:lnTo>
                <a:lnTo>
                  <a:pt x="1335871" y="454804"/>
                </a:lnTo>
                <a:lnTo>
                  <a:pt x="1334048" y="448121"/>
                </a:lnTo>
                <a:lnTo>
                  <a:pt x="1334048" y="444111"/>
                </a:lnTo>
                <a:lnTo>
                  <a:pt x="1337087" y="420719"/>
                </a:lnTo>
                <a:lnTo>
                  <a:pt x="1336479" y="408021"/>
                </a:lnTo>
                <a:lnTo>
                  <a:pt x="1335871" y="402674"/>
                </a:lnTo>
                <a:lnTo>
                  <a:pt x="1334048" y="400669"/>
                </a:lnTo>
                <a:lnTo>
                  <a:pt x="1326755" y="397327"/>
                </a:lnTo>
                <a:lnTo>
                  <a:pt x="1323109" y="394654"/>
                </a:lnTo>
                <a:lnTo>
                  <a:pt x="1317032" y="385965"/>
                </a:lnTo>
                <a:lnTo>
                  <a:pt x="1313993" y="383960"/>
                </a:lnTo>
                <a:lnTo>
                  <a:pt x="1313385" y="377277"/>
                </a:lnTo>
                <a:lnTo>
                  <a:pt x="1310347" y="375940"/>
                </a:lnTo>
                <a:lnTo>
                  <a:pt x="1304270" y="368589"/>
                </a:lnTo>
                <a:lnTo>
                  <a:pt x="1300016" y="363242"/>
                </a:lnTo>
                <a:lnTo>
                  <a:pt x="1293939" y="361237"/>
                </a:lnTo>
                <a:lnTo>
                  <a:pt x="1290900" y="361237"/>
                </a:lnTo>
                <a:lnTo>
                  <a:pt x="1286038" y="361237"/>
                </a:lnTo>
                <a:lnTo>
                  <a:pt x="1282999" y="363242"/>
                </a:lnTo>
                <a:lnTo>
                  <a:pt x="1281784" y="367920"/>
                </a:lnTo>
                <a:lnTo>
                  <a:pt x="1281176" y="367920"/>
                </a:lnTo>
                <a:lnTo>
                  <a:pt x="1277530" y="367920"/>
                </a:lnTo>
                <a:lnTo>
                  <a:pt x="1269630" y="372599"/>
                </a:lnTo>
                <a:lnTo>
                  <a:pt x="1260514" y="373935"/>
                </a:lnTo>
                <a:lnTo>
                  <a:pt x="1252006" y="376609"/>
                </a:lnTo>
                <a:lnTo>
                  <a:pt x="1248967" y="373935"/>
                </a:lnTo>
                <a:lnTo>
                  <a:pt x="1245929" y="367920"/>
                </a:lnTo>
                <a:lnTo>
                  <a:pt x="1243498" y="364579"/>
                </a:lnTo>
                <a:lnTo>
                  <a:pt x="1227697" y="354554"/>
                </a:lnTo>
                <a:lnTo>
                  <a:pt x="1221620" y="351880"/>
                </a:lnTo>
                <a:lnTo>
                  <a:pt x="1217366" y="349875"/>
                </a:lnTo>
                <a:lnTo>
                  <a:pt x="1217366" y="347870"/>
                </a:lnTo>
                <a:lnTo>
                  <a:pt x="1218581" y="347202"/>
                </a:lnTo>
                <a:lnTo>
                  <a:pt x="1219189" y="344529"/>
                </a:lnTo>
                <a:lnTo>
                  <a:pt x="1216150" y="343860"/>
                </a:lnTo>
                <a:lnTo>
                  <a:pt x="1209465" y="343860"/>
                </a:lnTo>
                <a:lnTo>
                  <a:pt x="1196095" y="347202"/>
                </a:lnTo>
                <a:lnTo>
                  <a:pt x="1191841" y="347202"/>
                </a:lnTo>
                <a:lnTo>
                  <a:pt x="1193665" y="342524"/>
                </a:lnTo>
                <a:lnTo>
                  <a:pt x="1193665" y="340518"/>
                </a:lnTo>
                <a:lnTo>
                  <a:pt x="1192449" y="340518"/>
                </a:lnTo>
                <a:lnTo>
                  <a:pt x="1189411" y="343860"/>
                </a:lnTo>
                <a:lnTo>
                  <a:pt x="1186372" y="343860"/>
                </a:lnTo>
                <a:lnTo>
                  <a:pt x="1181510" y="349875"/>
                </a:lnTo>
                <a:lnTo>
                  <a:pt x="1168748" y="353885"/>
                </a:lnTo>
                <a:lnTo>
                  <a:pt x="1163279" y="354554"/>
                </a:lnTo>
                <a:lnTo>
                  <a:pt x="1162671" y="351880"/>
                </a:lnTo>
                <a:lnTo>
                  <a:pt x="1163886" y="347870"/>
                </a:lnTo>
                <a:lnTo>
                  <a:pt x="1163886" y="345197"/>
                </a:lnTo>
                <a:lnTo>
                  <a:pt x="1162671" y="336508"/>
                </a:lnTo>
                <a:lnTo>
                  <a:pt x="1162671" y="330493"/>
                </a:lnTo>
                <a:lnTo>
                  <a:pt x="1160848" y="325815"/>
                </a:lnTo>
                <a:lnTo>
                  <a:pt x="1155986" y="347870"/>
                </a:lnTo>
                <a:lnTo>
                  <a:pt x="1153555" y="349875"/>
                </a:lnTo>
                <a:lnTo>
                  <a:pt x="1148693" y="348539"/>
                </a:lnTo>
                <a:lnTo>
                  <a:pt x="1128031" y="347202"/>
                </a:lnTo>
                <a:lnTo>
                  <a:pt x="1121346" y="351880"/>
                </a:lnTo>
                <a:lnTo>
                  <a:pt x="1116484" y="350544"/>
                </a:lnTo>
                <a:lnTo>
                  <a:pt x="1108584" y="354554"/>
                </a:lnTo>
                <a:lnTo>
                  <a:pt x="1098860" y="353217"/>
                </a:lnTo>
                <a:lnTo>
                  <a:pt x="1090352" y="347870"/>
                </a:lnTo>
                <a:lnTo>
                  <a:pt x="1082452" y="350544"/>
                </a:lnTo>
                <a:lnTo>
                  <a:pt x="1081236" y="357895"/>
                </a:lnTo>
                <a:lnTo>
                  <a:pt x="1085490" y="362574"/>
                </a:lnTo>
                <a:lnTo>
                  <a:pt x="1091567" y="361905"/>
                </a:lnTo>
                <a:lnTo>
                  <a:pt x="1097037" y="358564"/>
                </a:lnTo>
                <a:lnTo>
                  <a:pt x="1098860" y="357895"/>
                </a:lnTo>
                <a:lnTo>
                  <a:pt x="1100683" y="358564"/>
                </a:lnTo>
                <a:lnTo>
                  <a:pt x="1101899" y="365915"/>
                </a:lnTo>
                <a:lnTo>
                  <a:pt x="1104330" y="366584"/>
                </a:lnTo>
                <a:lnTo>
                  <a:pt x="1107976" y="362574"/>
                </a:lnTo>
                <a:lnTo>
                  <a:pt x="1115876" y="359232"/>
                </a:lnTo>
                <a:lnTo>
                  <a:pt x="1116484" y="360569"/>
                </a:lnTo>
                <a:lnTo>
                  <a:pt x="1117699" y="361237"/>
                </a:lnTo>
                <a:lnTo>
                  <a:pt x="1116484" y="371262"/>
                </a:lnTo>
                <a:lnTo>
                  <a:pt x="1109799" y="376609"/>
                </a:lnTo>
                <a:lnTo>
                  <a:pt x="1106761" y="381955"/>
                </a:lnTo>
                <a:lnTo>
                  <a:pt x="1106761" y="383292"/>
                </a:lnTo>
                <a:lnTo>
                  <a:pt x="1111015" y="389975"/>
                </a:lnTo>
                <a:lnTo>
                  <a:pt x="1120738" y="395322"/>
                </a:lnTo>
                <a:lnTo>
                  <a:pt x="1123777" y="400001"/>
                </a:lnTo>
                <a:lnTo>
                  <a:pt x="1123169" y="402674"/>
                </a:lnTo>
                <a:lnTo>
                  <a:pt x="1118307" y="404679"/>
                </a:lnTo>
                <a:lnTo>
                  <a:pt x="1116484" y="405347"/>
                </a:lnTo>
                <a:lnTo>
                  <a:pt x="1109799" y="396659"/>
                </a:lnTo>
                <a:lnTo>
                  <a:pt x="1103114" y="393317"/>
                </a:lnTo>
                <a:lnTo>
                  <a:pt x="1098252" y="387970"/>
                </a:lnTo>
                <a:lnTo>
                  <a:pt x="1095214" y="387970"/>
                </a:lnTo>
                <a:lnTo>
                  <a:pt x="1093998" y="389307"/>
                </a:lnTo>
                <a:lnTo>
                  <a:pt x="1094606" y="391980"/>
                </a:lnTo>
                <a:lnTo>
                  <a:pt x="1093998" y="393985"/>
                </a:lnTo>
                <a:lnTo>
                  <a:pt x="1089744" y="400001"/>
                </a:lnTo>
                <a:lnTo>
                  <a:pt x="1083667" y="397996"/>
                </a:lnTo>
                <a:lnTo>
                  <a:pt x="1080629" y="397996"/>
                </a:lnTo>
                <a:lnTo>
                  <a:pt x="1077590" y="400001"/>
                </a:lnTo>
                <a:lnTo>
                  <a:pt x="1073943" y="397327"/>
                </a:lnTo>
                <a:lnTo>
                  <a:pt x="1069082" y="400001"/>
                </a:lnTo>
                <a:lnTo>
                  <a:pt x="1064220" y="397996"/>
                </a:lnTo>
                <a:lnTo>
                  <a:pt x="1062397" y="396659"/>
                </a:lnTo>
                <a:lnTo>
                  <a:pt x="1055104" y="396659"/>
                </a:lnTo>
                <a:lnTo>
                  <a:pt x="1048419" y="384629"/>
                </a:lnTo>
                <a:lnTo>
                  <a:pt x="1044773" y="383960"/>
                </a:lnTo>
                <a:lnTo>
                  <a:pt x="1041127" y="379282"/>
                </a:lnTo>
                <a:lnTo>
                  <a:pt x="1031403" y="373267"/>
                </a:lnTo>
                <a:lnTo>
                  <a:pt x="1025326" y="373267"/>
                </a:lnTo>
                <a:lnTo>
                  <a:pt x="1023503" y="375940"/>
                </a:lnTo>
                <a:lnTo>
                  <a:pt x="1023503" y="379282"/>
                </a:lnTo>
                <a:lnTo>
                  <a:pt x="1019856" y="383292"/>
                </a:lnTo>
                <a:lnTo>
                  <a:pt x="1012564" y="383292"/>
                </a:lnTo>
                <a:lnTo>
                  <a:pt x="1005271" y="381955"/>
                </a:lnTo>
                <a:lnTo>
                  <a:pt x="998586" y="378614"/>
                </a:lnTo>
                <a:lnTo>
                  <a:pt x="985824" y="373935"/>
                </a:lnTo>
                <a:lnTo>
                  <a:pt x="966985" y="377277"/>
                </a:lnTo>
                <a:lnTo>
                  <a:pt x="956653" y="377277"/>
                </a:lnTo>
                <a:lnTo>
                  <a:pt x="949361" y="382624"/>
                </a:lnTo>
                <a:lnTo>
                  <a:pt x="937206" y="387302"/>
                </a:lnTo>
                <a:lnTo>
                  <a:pt x="935383" y="386634"/>
                </a:lnTo>
                <a:lnTo>
                  <a:pt x="939637" y="384629"/>
                </a:lnTo>
                <a:lnTo>
                  <a:pt x="940853" y="382624"/>
                </a:lnTo>
                <a:lnTo>
                  <a:pt x="936599" y="382624"/>
                </a:lnTo>
                <a:lnTo>
                  <a:pt x="936599" y="373935"/>
                </a:lnTo>
                <a:lnTo>
                  <a:pt x="934775" y="373935"/>
                </a:lnTo>
                <a:lnTo>
                  <a:pt x="932952" y="375272"/>
                </a:lnTo>
                <a:lnTo>
                  <a:pt x="931129" y="376609"/>
                </a:lnTo>
                <a:lnTo>
                  <a:pt x="930521" y="398664"/>
                </a:lnTo>
                <a:lnTo>
                  <a:pt x="926875" y="409357"/>
                </a:lnTo>
                <a:lnTo>
                  <a:pt x="925052" y="412031"/>
                </a:lnTo>
                <a:lnTo>
                  <a:pt x="917152" y="418714"/>
                </a:lnTo>
                <a:lnTo>
                  <a:pt x="912290" y="422724"/>
                </a:lnTo>
                <a:lnTo>
                  <a:pt x="903782" y="427402"/>
                </a:lnTo>
                <a:lnTo>
                  <a:pt x="894058" y="431412"/>
                </a:lnTo>
                <a:lnTo>
                  <a:pt x="892235" y="431412"/>
                </a:lnTo>
                <a:lnTo>
                  <a:pt x="892843" y="429407"/>
                </a:lnTo>
                <a:lnTo>
                  <a:pt x="898312" y="426734"/>
                </a:lnTo>
                <a:lnTo>
                  <a:pt x="904389" y="424061"/>
                </a:lnTo>
                <a:lnTo>
                  <a:pt x="907428" y="422724"/>
                </a:lnTo>
                <a:lnTo>
                  <a:pt x="907428" y="422056"/>
                </a:lnTo>
                <a:lnTo>
                  <a:pt x="905605" y="420719"/>
                </a:lnTo>
                <a:lnTo>
                  <a:pt x="895881" y="425397"/>
                </a:lnTo>
                <a:lnTo>
                  <a:pt x="895274" y="419382"/>
                </a:lnTo>
                <a:lnTo>
                  <a:pt x="894666" y="420051"/>
                </a:lnTo>
                <a:lnTo>
                  <a:pt x="892843" y="422724"/>
                </a:lnTo>
                <a:lnTo>
                  <a:pt x="891627" y="423392"/>
                </a:lnTo>
                <a:lnTo>
                  <a:pt x="891020" y="423392"/>
                </a:lnTo>
                <a:lnTo>
                  <a:pt x="888589" y="420719"/>
                </a:lnTo>
                <a:lnTo>
                  <a:pt x="887981" y="420051"/>
                </a:lnTo>
                <a:lnTo>
                  <a:pt x="887373" y="420719"/>
                </a:lnTo>
                <a:lnTo>
                  <a:pt x="887373" y="424061"/>
                </a:lnTo>
                <a:lnTo>
                  <a:pt x="886158" y="424061"/>
                </a:lnTo>
                <a:lnTo>
                  <a:pt x="884335" y="422724"/>
                </a:lnTo>
                <a:lnTo>
                  <a:pt x="881296" y="420719"/>
                </a:lnTo>
                <a:lnTo>
                  <a:pt x="880688" y="423392"/>
                </a:lnTo>
                <a:lnTo>
                  <a:pt x="880688" y="426734"/>
                </a:lnTo>
                <a:lnTo>
                  <a:pt x="884335" y="429407"/>
                </a:lnTo>
                <a:lnTo>
                  <a:pt x="883119" y="432749"/>
                </a:lnTo>
                <a:lnTo>
                  <a:pt x="881296" y="434086"/>
                </a:lnTo>
                <a:lnTo>
                  <a:pt x="875219" y="434086"/>
                </a:lnTo>
                <a:lnTo>
                  <a:pt x="873396" y="436759"/>
                </a:lnTo>
                <a:lnTo>
                  <a:pt x="872788" y="438096"/>
                </a:lnTo>
                <a:lnTo>
                  <a:pt x="869749" y="443442"/>
                </a:lnTo>
                <a:lnTo>
                  <a:pt x="867926" y="442106"/>
                </a:lnTo>
                <a:lnTo>
                  <a:pt x="861849" y="446784"/>
                </a:lnTo>
                <a:lnTo>
                  <a:pt x="861849" y="449457"/>
                </a:lnTo>
                <a:lnTo>
                  <a:pt x="864888" y="448789"/>
                </a:lnTo>
                <a:lnTo>
                  <a:pt x="865495" y="450794"/>
                </a:lnTo>
                <a:lnTo>
                  <a:pt x="862457" y="457478"/>
                </a:lnTo>
                <a:lnTo>
                  <a:pt x="853341" y="458814"/>
                </a:lnTo>
                <a:lnTo>
                  <a:pt x="856379" y="465498"/>
                </a:lnTo>
                <a:lnTo>
                  <a:pt x="856379" y="474186"/>
                </a:lnTo>
                <a:lnTo>
                  <a:pt x="855772" y="479533"/>
                </a:lnTo>
                <a:lnTo>
                  <a:pt x="852733" y="480869"/>
                </a:lnTo>
                <a:lnTo>
                  <a:pt x="851518" y="479533"/>
                </a:lnTo>
                <a:lnTo>
                  <a:pt x="846656" y="479533"/>
                </a:lnTo>
                <a:lnTo>
                  <a:pt x="846048" y="481538"/>
                </a:lnTo>
                <a:lnTo>
                  <a:pt x="847264" y="483543"/>
                </a:lnTo>
                <a:lnTo>
                  <a:pt x="851518" y="484211"/>
                </a:lnTo>
                <a:lnTo>
                  <a:pt x="852125" y="484879"/>
                </a:lnTo>
                <a:lnTo>
                  <a:pt x="852125" y="493568"/>
                </a:lnTo>
                <a:lnTo>
                  <a:pt x="849087" y="495573"/>
                </a:lnTo>
                <a:lnTo>
                  <a:pt x="849695" y="502256"/>
                </a:lnTo>
                <a:lnTo>
                  <a:pt x="853341" y="519633"/>
                </a:lnTo>
                <a:lnTo>
                  <a:pt x="854556" y="520301"/>
                </a:lnTo>
                <a:lnTo>
                  <a:pt x="855772" y="524980"/>
                </a:lnTo>
                <a:lnTo>
                  <a:pt x="858203" y="533000"/>
                </a:lnTo>
                <a:lnTo>
                  <a:pt x="861241" y="535005"/>
                </a:lnTo>
                <a:lnTo>
                  <a:pt x="860026" y="535673"/>
                </a:lnTo>
                <a:lnTo>
                  <a:pt x="849695" y="535005"/>
                </a:lnTo>
                <a:lnTo>
                  <a:pt x="838756" y="529658"/>
                </a:lnTo>
                <a:lnTo>
                  <a:pt x="822347" y="527653"/>
                </a:lnTo>
                <a:lnTo>
                  <a:pt x="813231" y="522306"/>
                </a:lnTo>
                <a:lnTo>
                  <a:pt x="804723" y="520970"/>
                </a:lnTo>
                <a:lnTo>
                  <a:pt x="794392" y="513618"/>
                </a:lnTo>
                <a:lnTo>
                  <a:pt x="784061" y="496241"/>
                </a:lnTo>
                <a:lnTo>
                  <a:pt x="774945" y="464829"/>
                </a:lnTo>
                <a:lnTo>
                  <a:pt x="764614" y="457478"/>
                </a:lnTo>
                <a:lnTo>
                  <a:pt x="759752" y="444111"/>
                </a:lnTo>
                <a:lnTo>
                  <a:pt x="750028" y="432749"/>
                </a:lnTo>
                <a:lnTo>
                  <a:pt x="737874" y="402006"/>
                </a:lnTo>
                <a:lnTo>
                  <a:pt x="731189" y="396659"/>
                </a:lnTo>
                <a:lnTo>
                  <a:pt x="727543" y="389975"/>
                </a:lnTo>
                <a:lnTo>
                  <a:pt x="717211" y="379282"/>
                </a:lnTo>
                <a:lnTo>
                  <a:pt x="712350" y="372599"/>
                </a:lnTo>
                <a:lnTo>
                  <a:pt x="685002" y="373935"/>
                </a:lnTo>
                <a:lnTo>
                  <a:pt x="678317" y="371930"/>
                </a:lnTo>
                <a:lnTo>
                  <a:pt x="671632" y="375272"/>
                </a:lnTo>
                <a:lnTo>
                  <a:pt x="669809" y="377277"/>
                </a:lnTo>
                <a:lnTo>
                  <a:pt x="655832" y="408689"/>
                </a:lnTo>
                <a:lnTo>
                  <a:pt x="641246" y="405347"/>
                </a:lnTo>
                <a:lnTo>
                  <a:pt x="626661" y="394654"/>
                </a:lnTo>
                <a:lnTo>
                  <a:pt x="615114" y="383960"/>
                </a:lnTo>
                <a:lnTo>
                  <a:pt x="606606" y="371930"/>
                </a:lnTo>
                <a:lnTo>
                  <a:pt x="598098" y="337845"/>
                </a:lnTo>
                <a:lnTo>
                  <a:pt x="580474" y="325147"/>
                </a:lnTo>
                <a:lnTo>
                  <a:pt x="568320" y="313785"/>
                </a:lnTo>
                <a:lnTo>
                  <a:pt x="562850" y="305097"/>
                </a:lnTo>
                <a:lnTo>
                  <a:pt x="555558" y="301087"/>
                </a:lnTo>
                <a:lnTo>
                  <a:pt x="551304" y="293067"/>
                </a:lnTo>
                <a:lnTo>
                  <a:pt x="548265" y="291062"/>
                </a:lnTo>
                <a:lnTo>
                  <a:pt x="542188" y="287052"/>
                </a:lnTo>
                <a:lnTo>
                  <a:pt x="487493" y="287720"/>
                </a:lnTo>
                <a:lnTo>
                  <a:pt x="486885" y="307770"/>
                </a:lnTo>
                <a:lnTo>
                  <a:pt x="460146" y="307770"/>
                </a:lnTo>
                <a:lnTo>
                  <a:pt x="397550" y="307770"/>
                </a:lnTo>
                <a:lnTo>
                  <a:pt x="270537" y="256308"/>
                </a:lnTo>
                <a:lnTo>
                  <a:pt x="269929" y="251630"/>
                </a:lnTo>
                <a:lnTo>
                  <a:pt x="194572" y="258313"/>
                </a:lnTo>
                <a:lnTo>
                  <a:pt x="193356" y="254303"/>
                </a:lnTo>
                <a:lnTo>
                  <a:pt x="191533" y="236926"/>
                </a:lnTo>
                <a:lnTo>
                  <a:pt x="187887" y="230911"/>
                </a:lnTo>
                <a:lnTo>
                  <a:pt x="182417" y="224896"/>
                </a:lnTo>
                <a:lnTo>
                  <a:pt x="173909" y="214203"/>
                </a:lnTo>
                <a:lnTo>
                  <a:pt x="169655" y="210193"/>
                </a:lnTo>
                <a:lnTo>
                  <a:pt x="162362" y="206183"/>
                </a:lnTo>
                <a:lnTo>
                  <a:pt x="153854" y="204846"/>
                </a:lnTo>
                <a:lnTo>
                  <a:pt x="153247" y="203509"/>
                </a:lnTo>
                <a:lnTo>
                  <a:pt x="152639" y="196826"/>
                </a:lnTo>
                <a:lnTo>
                  <a:pt x="147169" y="192148"/>
                </a:lnTo>
                <a:lnTo>
                  <a:pt x="145346" y="190143"/>
                </a:lnTo>
                <a:lnTo>
                  <a:pt x="142308" y="190143"/>
                </a:lnTo>
                <a:lnTo>
                  <a:pt x="140484" y="194153"/>
                </a:lnTo>
                <a:lnTo>
                  <a:pt x="138054" y="192148"/>
                </a:lnTo>
                <a:lnTo>
                  <a:pt x="134407" y="189474"/>
                </a:lnTo>
                <a:lnTo>
                  <a:pt x="124684" y="185464"/>
                </a:lnTo>
                <a:lnTo>
                  <a:pt x="122861" y="181454"/>
                </a:lnTo>
                <a:lnTo>
                  <a:pt x="116783" y="178781"/>
                </a:lnTo>
                <a:lnTo>
                  <a:pt x="111314" y="175439"/>
                </a:lnTo>
                <a:lnTo>
                  <a:pt x="107060" y="174771"/>
                </a:lnTo>
                <a:lnTo>
                  <a:pt x="104021" y="176108"/>
                </a:lnTo>
                <a:lnTo>
                  <a:pt x="97336" y="172098"/>
                </a:lnTo>
                <a:lnTo>
                  <a:pt x="85790" y="170761"/>
                </a:lnTo>
                <a:lnTo>
                  <a:pt x="81535" y="168756"/>
                </a:lnTo>
                <a:lnTo>
                  <a:pt x="80320" y="166751"/>
                </a:lnTo>
                <a:lnTo>
                  <a:pt x="78497" y="156726"/>
                </a:lnTo>
                <a:lnTo>
                  <a:pt x="78497" y="150711"/>
                </a:lnTo>
                <a:lnTo>
                  <a:pt x="79105" y="146701"/>
                </a:lnTo>
                <a:lnTo>
                  <a:pt x="79105" y="145364"/>
                </a:lnTo>
                <a:lnTo>
                  <a:pt x="76674" y="140017"/>
                </a:lnTo>
                <a:lnTo>
                  <a:pt x="71204" y="138012"/>
                </a:lnTo>
                <a:lnTo>
                  <a:pt x="70597" y="130661"/>
                </a:lnTo>
                <a:lnTo>
                  <a:pt x="66950" y="127987"/>
                </a:lnTo>
                <a:lnTo>
                  <a:pt x="57834" y="117962"/>
                </a:lnTo>
                <a:lnTo>
                  <a:pt x="50542" y="105264"/>
                </a:lnTo>
                <a:lnTo>
                  <a:pt x="36564" y="89224"/>
                </a:lnTo>
                <a:lnTo>
                  <a:pt x="35349" y="87219"/>
                </a:lnTo>
                <a:lnTo>
                  <a:pt x="35349" y="77862"/>
                </a:lnTo>
                <a:lnTo>
                  <a:pt x="38995" y="74520"/>
                </a:lnTo>
                <a:lnTo>
                  <a:pt x="38995" y="66500"/>
                </a:lnTo>
                <a:lnTo>
                  <a:pt x="35349" y="59817"/>
                </a:lnTo>
                <a:lnTo>
                  <a:pt x="28056" y="58480"/>
                </a:lnTo>
                <a:lnTo>
                  <a:pt x="21979" y="52465"/>
                </a:lnTo>
                <a:lnTo>
                  <a:pt x="19548" y="39098"/>
                </a:lnTo>
                <a:lnTo>
                  <a:pt x="16509" y="31747"/>
                </a:lnTo>
                <a:lnTo>
                  <a:pt x="15902" y="27068"/>
                </a:lnTo>
                <a:lnTo>
                  <a:pt x="16509" y="22390"/>
                </a:lnTo>
                <a:lnTo>
                  <a:pt x="19548" y="23058"/>
                </a:lnTo>
                <a:lnTo>
                  <a:pt x="20156" y="26400"/>
                </a:lnTo>
                <a:lnTo>
                  <a:pt x="24410" y="31078"/>
                </a:lnTo>
                <a:lnTo>
                  <a:pt x="29272" y="35088"/>
                </a:lnTo>
                <a:lnTo>
                  <a:pt x="28664" y="31747"/>
                </a:lnTo>
                <a:lnTo>
                  <a:pt x="22587" y="19717"/>
                </a:lnTo>
                <a:lnTo>
                  <a:pt x="21979" y="15707"/>
                </a:lnTo>
                <a:lnTo>
                  <a:pt x="25017" y="12365"/>
                </a:lnTo>
                <a:lnTo>
                  <a:pt x="28664" y="11697"/>
                </a:lnTo>
                <a:lnTo>
                  <a:pt x="32310" y="8355"/>
                </a:lnTo>
                <a:lnTo>
                  <a:pt x="25017" y="5013"/>
                </a:lnTo>
                <a:lnTo>
                  <a:pt x="16509" y="5013"/>
                </a:lnTo>
                <a:lnTo>
                  <a:pt x="15902" y="14370"/>
                </a:lnTo>
                <a:lnTo>
                  <a:pt x="15294" y="15707"/>
                </a:lnTo>
                <a:lnTo>
                  <a:pt x="13471" y="17043"/>
                </a:lnTo>
                <a:lnTo>
                  <a:pt x="11648" y="17043"/>
                </a:lnTo>
                <a:lnTo>
                  <a:pt x="10432" y="14370"/>
                </a:lnTo>
                <a:lnTo>
                  <a:pt x="6786" y="14370"/>
                </a:lnTo>
                <a:lnTo>
                  <a:pt x="1924" y="10360"/>
                </a:lnTo>
                <a:lnTo>
                  <a:pt x="709" y="7018"/>
                </a:lnTo>
                <a:lnTo>
                  <a:pt x="709" y="234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2575783" y="2236622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2575783" y="4366821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359888" y="2236622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92%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39" name="Rectangle 38"/>
          <p:cNvSpPr/>
          <p:nvPr/>
        </p:nvSpPr>
        <p:spPr>
          <a:xfrm>
            <a:off x="8359888" y="4366821"/>
            <a:ext cx="192139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TEXT GOES HERE</a:t>
            </a:r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4566081" y="2289498"/>
            <a:ext cx="327199" cy="679077"/>
            <a:chOff x="7242184" y="2673668"/>
            <a:chExt cx="652463" cy="135413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41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130007" y="2288909"/>
            <a:ext cx="476350" cy="675686"/>
            <a:chOff x="9826634" y="2121218"/>
            <a:chExt cx="1323975" cy="1878013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9826634" y="2121218"/>
              <a:ext cx="1323975" cy="1878013"/>
            </a:xfrm>
            <a:custGeom>
              <a:avLst/>
              <a:gdLst>
                <a:gd name="T0" fmla="*/ 834 w 834"/>
                <a:gd name="T1" fmla="*/ 1133 h 1183"/>
                <a:gd name="T2" fmla="*/ 784 w 834"/>
                <a:gd name="T3" fmla="*/ 1183 h 1183"/>
                <a:gd name="T4" fmla="*/ 49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49 w 834"/>
                <a:gd name="T11" fmla="*/ 0 h 1183"/>
                <a:gd name="T12" fmla="*/ 784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4" y="1183"/>
                  </a:cubicBezTo>
                  <a:cubicBezTo>
                    <a:pt x="49" y="1183"/>
                    <a:pt x="49" y="1183"/>
                    <a:pt x="49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49" y="0"/>
                  </a:cubicBezTo>
                  <a:cubicBezTo>
                    <a:pt x="784" y="0"/>
                    <a:pt x="784" y="0"/>
                    <a:pt x="784" y="0"/>
                  </a:cubicBezTo>
                  <a:cubicBezTo>
                    <a:pt x="812" y="0"/>
                    <a:pt x="834" y="22"/>
                    <a:pt x="834" y="49"/>
                  </a:cubicBezTo>
                  <a:lnTo>
                    <a:pt x="834" y="1133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22"/>
            <p:cNvSpPr>
              <a:spLocks/>
            </p:cNvSpPr>
            <p:nvPr/>
          </p:nvSpPr>
          <p:spPr bwMode="auto">
            <a:xfrm>
              <a:off x="9832984" y="2127568"/>
              <a:ext cx="1309688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lnTo>
                    <a:pt x="45" y="117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Oval 23"/>
            <p:cNvSpPr>
              <a:spLocks noChangeArrowheads="1"/>
            </p:cNvSpPr>
            <p:nvPr/>
          </p:nvSpPr>
          <p:spPr bwMode="auto">
            <a:xfrm>
              <a:off x="10475922" y="2197418"/>
              <a:ext cx="22225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24"/>
            <p:cNvSpPr>
              <a:spLocks noChangeArrowheads="1"/>
            </p:cNvSpPr>
            <p:nvPr/>
          </p:nvSpPr>
          <p:spPr bwMode="auto">
            <a:xfrm>
              <a:off x="10475922" y="2195831"/>
              <a:ext cx="22225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25"/>
            <p:cNvSpPr>
              <a:spLocks noChangeArrowheads="1"/>
            </p:cNvSpPr>
            <p:nvPr/>
          </p:nvSpPr>
          <p:spPr bwMode="auto">
            <a:xfrm>
              <a:off x="104806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Oval 26"/>
            <p:cNvSpPr>
              <a:spLocks noChangeArrowheads="1"/>
            </p:cNvSpPr>
            <p:nvPr/>
          </p:nvSpPr>
          <p:spPr bwMode="auto">
            <a:xfrm>
              <a:off x="104838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27"/>
            <p:cNvSpPr>
              <a:spLocks/>
            </p:cNvSpPr>
            <p:nvPr/>
          </p:nvSpPr>
          <p:spPr bwMode="auto">
            <a:xfrm>
              <a:off x="104870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Oval 28"/>
            <p:cNvSpPr>
              <a:spLocks noChangeArrowheads="1"/>
            </p:cNvSpPr>
            <p:nvPr/>
          </p:nvSpPr>
          <p:spPr bwMode="auto">
            <a:xfrm>
              <a:off x="10450522" y="2203768"/>
              <a:ext cx="11113" cy="11113"/>
            </a:xfrm>
            <a:prstGeom prst="ellipse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Rectangle 29"/>
            <p:cNvSpPr>
              <a:spLocks noChangeArrowheads="1"/>
            </p:cNvSpPr>
            <p:nvPr/>
          </p:nvSpPr>
          <p:spPr bwMode="auto">
            <a:xfrm>
              <a:off x="9904422" y="2278381"/>
              <a:ext cx="1168400" cy="1554163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Rectangle 30"/>
            <p:cNvSpPr>
              <a:spLocks noChangeArrowheads="1"/>
            </p:cNvSpPr>
            <p:nvPr/>
          </p:nvSpPr>
          <p:spPr bwMode="auto">
            <a:xfrm>
              <a:off x="9912359" y="2284731"/>
              <a:ext cx="1152525" cy="1541463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Oval 31"/>
            <p:cNvSpPr>
              <a:spLocks noChangeArrowheads="1"/>
            </p:cNvSpPr>
            <p:nvPr/>
          </p:nvSpPr>
          <p:spPr bwMode="auto">
            <a:xfrm>
              <a:off x="10439409" y="3869056"/>
              <a:ext cx="98425" cy="98425"/>
            </a:xfrm>
            <a:prstGeom prst="ellipse">
              <a:avLst/>
            </a:prstGeom>
            <a:solidFill>
              <a:srgbClr val="D5D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10463222" y="3892868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7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7" y="32"/>
                    <a:pt x="32" y="27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F1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4531134" y="3079368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149940" y="3079368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4566081" y="4367410"/>
            <a:ext cx="327199" cy="679077"/>
            <a:chOff x="7242184" y="2673668"/>
            <a:chExt cx="652463" cy="135413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5130007" y="4366821"/>
            <a:ext cx="476350" cy="675686"/>
            <a:chOff x="9826634" y="2121218"/>
            <a:chExt cx="1323975" cy="1878013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21"/>
            <p:cNvSpPr>
              <a:spLocks/>
            </p:cNvSpPr>
            <p:nvPr/>
          </p:nvSpPr>
          <p:spPr bwMode="auto">
            <a:xfrm>
              <a:off x="9826634" y="2121218"/>
              <a:ext cx="1323975" cy="1878013"/>
            </a:xfrm>
            <a:custGeom>
              <a:avLst/>
              <a:gdLst>
                <a:gd name="T0" fmla="*/ 834 w 834"/>
                <a:gd name="T1" fmla="*/ 1133 h 1183"/>
                <a:gd name="T2" fmla="*/ 784 w 834"/>
                <a:gd name="T3" fmla="*/ 1183 h 1183"/>
                <a:gd name="T4" fmla="*/ 49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49 w 834"/>
                <a:gd name="T11" fmla="*/ 0 h 1183"/>
                <a:gd name="T12" fmla="*/ 784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4" y="1183"/>
                  </a:cubicBezTo>
                  <a:cubicBezTo>
                    <a:pt x="49" y="1183"/>
                    <a:pt x="49" y="1183"/>
                    <a:pt x="49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49" y="0"/>
                  </a:cubicBezTo>
                  <a:cubicBezTo>
                    <a:pt x="784" y="0"/>
                    <a:pt x="784" y="0"/>
                    <a:pt x="784" y="0"/>
                  </a:cubicBezTo>
                  <a:cubicBezTo>
                    <a:pt x="812" y="0"/>
                    <a:pt x="834" y="22"/>
                    <a:pt x="834" y="49"/>
                  </a:cubicBezTo>
                  <a:lnTo>
                    <a:pt x="834" y="1133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22"/>
            <p:cNvSpPr>
              <a:spLocks/>
            </p:cNvSpPr>
            <p:nvPr/>
          </p:nvSpPr>
          <p:spPr bwMode="auto">
            <a:xfrm>
              <a:off x="9832984" y="2127568"/>
              <a:ext cx="1309688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lnTo>
                    <a:pt x="45" y="117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Oval 23"/>
            <p:cNvSpPr>
              <a:spLocks noChangeArrowheads="1"/>
            </p:cNvSpPr>
            <p:nvPr/>
          </p:nvSpPr>
          <p:spPr bwMode="auto">
            <a:xfrm>
              <a:off x="10475922" y="2197418"/>
              <a:ext cx="22225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Oval 24"/>
            <p:cNvSpPr>
              <a:spLocks noChangeArrowheads="1"/>
            </p:cNvSpPr>
            <p:nvPr/>
          </p:nvSpPr>
          <p:spPr bwMode="auto">
            <a:xfrm>
              <a:off x="10475922" y="2195831"/>
              <a:ext cx="22225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Oval 25"/>
            <p:cNvSpPr>
              <a:spLocks noChangeArrowheads="1"/>
            </p:cNvSpPr>
            <p:nvPr/>
          </p:nvSpPr>
          <p:spPr bwMode="auto">
            <a:xfrm>
              <a:off x="104806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Oval 26"/>
            <p:cNvSpPr>
              <a:spLocks noChangeArrowheads="1"/>
            </p:cNvSpPr>
            <p:nvPr/>
          </p:nvSpPr>
          <p:spPr bwMode="auto">
            <a:xfrm>
              <a:off x="104838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27"/>
            <p:cNvSpPr>
              <a:spLocks/>
            </p:cNvSpPr>
            <p:nvPr/>
          </p:nvSpPr>
          <p:spPr bwMode="auto">
            <a:xfrm>
              <a:off x="104870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Oval 28"/>
            <p:cNvSpPr>
              <a:spLocks noChangeArrowheads="1"/>
            </p:cNvSpPr>
            <p:nvPr/>
          </p:nvSpPr>
          <p:spPr bwMode="auto">
            <a:xfrm>
              <a:off x="10450522" y="2203768"/>
              <a:ext cx="11113" cy="11113"/>
            </a:xfrm>
            <a:prstGeom prst="ellipse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Rectangle 29"/>
            <p:cNvSpPr>
              <a:spLocks noChangeArrowheads="1"/>
            </p:cNvSpPr>
            <p:nvPr/>
          </p:nvSpPr>
          <p:spPr bwMode="auto">
            <a:xfrm>
              <a:off x="9904422" y="2278381"/>
              <a:ext cx="1168400" cy="1554163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Rectangle 30"/>
            <p:cNvSpPr>
              <a:spLocks noChangeArrowheads="1"/>
            </p:cNvSpPr>
            <p:nvPr/>
          </p:nvSpPr>
          <p:spPr bwMode="auto">
            <a:xfrm>
              <a:off x="9912359" y="2284731"/>
              <a:ext cx="1152525" cy="1541463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Oval 31"/>
            <p:cNvSpPr>
              <a:spLocks noChangeArrowheads="1"/>
            </p:cNvSpPr>
            <p:nvPr/>
          </p:nvSpPr>
          <p:spPr bwMode="auto">
            <a:xfrm>
              <a:off x="10439409" y="3869056"/>
              <a:ext cx="98425" cy="98425"/>
            </a:xfrm>
            <a:prstGeom prst="ellipse">
              <a:avLst/>
            </a:prstGeom>
            <a:solidFill>
              <a:srgbClr val="D5D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32"/>
            <p:cNvSpPr>
              <a:spLocks/>
            </p:cNvSpPr>
            <p:nvPr/>
          </p:nvSpPr>
          <p:spPr bwMode="auto">
            <a:xfrm>
              <a:off x="10463222" y="3892868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7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7" y="32"/>
                    <a:pt x="32" y="27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F1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4531134" y="5157280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80%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5149940" y="5157280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20%</a:t>
            </a:r>
          </a:p>
        </p:txBody>
      </p:sp>
      <p:grpSp>
        <p:nvGrpSpPr>
          <p:cNvPr id="113" name="Group 112"/>
          <p:cNvGrpSpPr/>
          <p:nvPr/>
        </p:nvGrpSpPr>
        <p:grpSpPr>
          <a:xfrm>
            <a:off x="10327744" y="2237211"/>
            <a:ext cx="327199" cy="679077"/>
            <a:chOff x="7242184" y="2673668"/>
            <a:chExt cx="652463" cy="135413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29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0891670" y="2236622"/>
            <a:ext cx="476350" cy="675686"/>
            <a:chOff x="9826634" y="2121218"/>
            <a:chExt cx="1323975" cy="1878013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17" name="Freeform 21"/>
            <p:cNvSpPr>
              <a:spLocks/>
            </p:cNvSpPr>
            <p:nvPr/>
          </p:nvSpPr>
          <p:spPr bwMode="auto">
            <a:xfrm>
              <a:off x="9826634" y="2121218"/>
              <a:ext cx="1323975" cy="1878013"/>
            </a:xfrm>
            <a:custGeom>
              <a:avLst/>
              <a:gdLst>
                <a:gd name="T0" fmla="*/ 834 w 834"/>
                <a:gd name="T1" fmla="*/ 1133 h 1183"/>
                <a:gd name="T2" fmla="*/ 784 w 834"/>
                <a:gd name="T3" fmla="*/ 1183 h 1183"/>
                <a:gd name="T4" fmla="*/ 49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49 w 834"/>
                <a:gd name="T11" fmla="*/ 0 h 1183"/>
                <a:gd name="T12" fmla="*/ 784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4" y="1183"/>
                  </a:cubicBezTo>
                  <a:cubicBezTo>
                    <a:pt x="49" y="1183"/>
                    <a:pt x="49" y="1183"/>
                    <a:pt x="49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49" y="0"/>
                  </a:cubicBezTo>
                  <a:cubicBezTo>
                    <a:pt x="784" y="0"/>
                    <a:pt x="784" y="0"/>
                    <a:pt x="784" y="0"/>
                  </a:cubicBezTo>
                  <a:cubicBezTo>
                    <a:pt x="812" y="0"/>
                    <a:pt x="834" y="22"/>
                    <a:pt x="834" y="49"/>
                  </a:cubicBezTo>
                  <a:lnTo>
                    <a:pt x="834" y="1133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22"/>
            <p:cNvSpPr>
              <a:spLocks/>
            </p:cNvSpPr>
            <p:nvPr/>
          </p:nvSpPr>
          <p:spPr bwMode="auto">
            <a:xfrm>
              <a:off x="9832984" y="2127568"/>
              <a:ext cx="1309688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lnTo>
                    <a:pt x="45" y="117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Oval 23"/>
            <p:cNvSpPr>
              <a:spLocks noChangeArrowheads="1"/>
            </p:cNvSpPr>
            <p:nvPr/>
          </p:nvSpPr>
          <p:spPr bwMode="auto">
            <a:xfrm>
              <a:off x="10475922" y="2197418"/>
              <a:ext cx="22225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Oval 24"/>
            <p:cNvSpPr>
              <a:spLocks noChangeArrowheads="1"/>
            </p:cNvSpPr>
            <p:nvPr/>
          </p:nvSpPr>
          <p:spPr bwMode="auto">
            <a:xfrm>
              <a:off x="10475922" y="2195831"/>
              <a:ext cx="22225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Oval 25"/>
            <p:cNvSpPr>
              <a:spLocks noChangeArrowheads="1"/>
            </p:cNvSpPr>
            <p:nvPr/>
          </p:nvSpPr>
          <p:spPr bwMode="auto">
            <a:xfrm>
              <a:off x="104806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Oval 26"/>
            <p:cNvSpPr>
              <a:spLocks noChangeArrowheads="1"/>
            </p:cNvSpPr>
            <p:nvPr/>
          </p:nvSpPr>
          <p:spPr bwMode="auto">
            <a:xfrm>
              <a:off x="104838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27"/>
            <p:cNvSpPr>
              <a:spLocks/>
            </p:cNvSpPr>
            <p:nvPr/>
          </p:nvSpPr>
          <p:spPr bwMode="auto">
            <a:xfrm>
              <a:off x="104870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Oval 28"/>
            <p:cNvSpPr>
              <a:spLocks noChangeArrowheads="1"/>
            </p:cNvSpPr>
            <p:nvPr/>
          </p:nvSpPr>
          <p:spPr bwMode="auto">
            <a:xfrm>
              <a:off x="10450522" y="2203768"/>
              <a:ext cx="11113" cy="11113"/>
            </a:xfrm>
            <a:prstGeom prst="ellipse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Rectangle 29"/>
            <p:cNvSpPr>
              <a:spLocks noChangeArrowheads="1"/>
            </p:cNvSpPr>
            <p:nvPr/>
          </p:nvSpPr>
          <p:spPr bwMode="auto">
            <a:xfrm>
              <a:off x="9904422" y="2278381"/>
              <a:ext cx="1168400" cy="1554163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Rectangle 30"/>
            <p:cNvSpPr>
              <a:spLocks noChangeArrowheads="1"/>
            </p:cNvSpPr>
            <p:nvPr/>
          </p:nvSpPr>
          <p:spPr bwMode="auto">
            <a:xfrm>
              <a:off x="9912359" y="2284731"/>
              <a:ext cx="1152525" cy="1541463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Oval 31"/>
            <p:cNvSpPr>
              <a:spLocks noChangeArrowheads="1"/>
            </p:cNvSpPr>
            <p:nvPr/>
          </p:nvSpPr>
          <p:spPr bwMode="auto">
            <a:xfrm>
              <a:off x="10439409" y="3869056"/>
              <a:ext cx="98425" cy="98425"/>
            </a:xfrm>
            <a:prstGeom prst="ellipse">
              <a:avLst/>
            </a:prstGeom>
            <a:solidFill>
              <a:srgbClr val="D5D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32"/>
            <p:cNvSpPr>
              <a:spLocks/>
            </p:cNvSpPr>
            <p:nvPr/>
          </p:nvSpPr>
          <p:spPr bwMode="auto">
            <a:xfrm>
              <a:off x="10463222" y="3892868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7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7" y="32"/>
                    <a:pt x="32" y="27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F1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10292797" y="3027081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10911603" y="3027081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</a:p>
        </p:txBody>
      </p:sp>
      <p:grpSp>
        <p:nvGrpSpPr>
          <p:cNvPr id="149" name="Group 148"/>
          <p:cNvGrpSpPr/>
          <p:nvPr/>
        </p:nvGrpSpPr>
        <p:grpSpPr>
          <a:xfrm>
            <a:off x="10327744" y="4367410"/>
            <a:ext cx="327199" cy="679077"/>
            <a:chOff x="7242184" y="2673668"/>
            <a:chExt cx="652463" cy="1354138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65" name="Freeform 59"/>
            <p:cNvSpPr>
              <a:spLocks/>
            </p:cNvSpPr>
            <p:nvPr/>
          </p:nvSpPr>
          <p:spPr bwMode="auto">
            <a:xfrm>
              <a:off x="7242184" y="2673668"/>
              <a:ext cx="652463" cy="1354138"/>
            </a:xfrm>
            <a:custGeom>
              <a:avLst/>
              <a:gdLst>
                <a:gd name="T0" fmla="*/ 411 w 411"/>
                <a:gd name="T1" fmla="*/ 811 h 853"/>
                <a:gd name="T2" fmla="*/ 370 w 411"/>
                <a:gd name="T3" fmla="*/ 853 h 853"/>
                <a:gd name="T4" fmla="*/ 42 w 411"/>
                <a:gd name="T5" fmla="*/ 853 h 853"/>
                <a:gd name="T6" fmla="*/ 0 w 411"/>
                <a:gd name="T7" fmla="*/ 811 h 853"/>
                <a:gd name="T8" fmla="*/ 0 w 411"/>
                <a:gd name="T9" fmla="*/ 42 h 853"/>
                <a:gd name="T10" fmla="*/ 42 w 411"/>
                <a:gd name="T11" fmla="*/ 0 h 853"/>
                <a:gd name="T12" fmla="*/ 370 w 411"/>
                <a:gd name="T13" fmla="*/ 0 h 853"/>
                <a:gd name="T14" fmla="*/ 411 w 411"/>
                <a:gd name="T15" fmla="*/ 42 h 853"/>
                <a:gd name="T16" fmla="*/ 411 w 411"/>
                <a:gd name="T17" fmla="*/ 81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853">
                  <a:moveTo>
                    <a:pt x="411" y="811"/>
                  </a:moveTo>
                  <a:cubicBezTo>
                    <a:pt x="411" y="834"/>
                    <a:pt x="392" y="853"/>
                    <a:pt x="370" y="853"/>
                  </a:cubicBezTo>
                  <a:cubicBezTo>
                    <a:pt x="42" y="853"/>
                    <a:pt x="42" y="853"/>
                    <a:pt x="42" y="853"/>
                  </a:cubicBezTo>
                  <a:cubicBezTo>
                    <a:pt x="19" y="853"/>
                    <a:pt x="0" y="834"/>
                    <a:pt x="0" y="8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2" y="0"/>
                    <a:pt x="411" y="19"/>
                    <a:pt x="411" y="42"/>
                  </a:cubicBezTo>
                  <a:lnTo>
                    <a:pt x="411" y="8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0"/>
            <p:cNvSpPr>
              <a:spLocks/>
            </p:cNvSpPr>
            <p:nvPr/>
          </p:nvSpPr>
          <p:spPr bwMode="auto">
            <a:xfrm>
              <a:off x="7250122" y="2681606"/>
              <a:ext cx="636588" cy="1338263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Oval 61"/>
            <p:cNvSpPr>
              <a:spLocks noChangeArrowheads="1"/>
            </p:cNvSpPr>
            <p:nvPr/>
          </p:nvSpPr>
          <p:spPr bwMode="auto">
            <a:xfrm>
              <a:off x="7559684" y="2738756"/>
              <a:ext cx="19050" cy="19050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Oval 62"/>
            <p:cNvSpPr>
              <a:spLocks noChangeArrowheads="1"/>
            </p:cNvSpPr>
            <p:nvPr/>
          </p:nvSpPr>
          <p:spPr bwMode="auto">
            <a:xfrm>
              <a:off x="7566034" y="2745106"/>
              <a:ext cx="4763" cy="476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Oval 63"/>
            <p:cNvSpPr>
              <a:spLocks noChangeArrowheads="1"/>
            </p:cNvSpPr>
            <p:nvPr/>
          </p:nvSpPr>
          <p:spPr bwMode="auto">
            <a:xfrm>
              <a:off x="7559684" y="2737168"/>
              <a:ext cx="19050" cy="19050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Oval 64"/>
            <p:cNvSpPr>
              <a:spLocks noChangeArrowheads="1"/>
            </p:cNvSpPr>
            <p:nvPr/>
          </p:nvSpPr>
          <p:spPr bwMode="auto">
            <a:xfrm>
              <a:off x="7566034" y="2743518"/>
              <a:ext cx="4763" cy="476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Oval 65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Oval 66"/>
            <p:cNvSpPr>
              <a:spLocks noChangeArrowheads="1"/>
            </p:cNvSpPr>
            <p:nvPr/>
          </p:nvSpPr>
          <p:spPr bwMode="auto">
            <a:xfrm>
              <a:off x="7562859" y="2740343"/>
              <a:ext cx="12700" cy="12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Oval 67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Oval 68"/>
            <p:cNvSpPr>
              <a:spLocks noChangeArrowheads="1"/>
            </p:cNvSpPr>
            <p:nvPr/>
          </p:nvSpPr>
          <p:spPr bwMode="auto">
            <a:xfrm>
              <a:off x="7566034" y="2743518"/>
              <a:ext cx="6350" cy="63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69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"/>
            <p:cNvSpPr>
              <a:spLocks/>
            </p:cNvSpPr>
            <p:nvPr/>
          </p:nvSpPr>
          <p:spPr bwMode="auto">
            <a:xfrm>
              <a:off x="7567622" y="274510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Oval 71"/>
            <p:cNvSpPr>
              <a:spLocks noChangeArrowheads="1"/>
            </p:cNvSpPr>
            <p:nvPr/>
          </p:nvSpPr>
          <p:spPr bwMode="auto">
            <a:xfrm>
              <a:off x="7516822" y="3884931"/>
              <a:ext cx="103188" cy="10318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2"/>
            <p:cNvSpPr>
              <a:spLocks/>
            </p:cNvSpPr>
            <p:nvPr/>
          </p:nvSpPr>
          <p:spPr bwMode="auto">
            <a:xfrm>
              <a:off x="7542222" y="3910331"/>
              <a:ext cx="52388" cy="52388"/>
            </a:xfrm>
            <a:custGeom>
              <a:avLst/>
              <a:gdLst>
                <a:gd name="T0" fmla="*/ 31 w 33"/>
                <a:gd name="T1" fmla="*/ 22 h 33"/>
                <a:gd name="T2" fmla="*/ 29 w 33"/>
                <a:gd name="T3" fmla="*/ 22 h 33"/>
                <a:gd name="T4" fmla="*/ 22 w 33"/>
                <a:gd name="T5" fmla="*/ 29 h 33"/>
                <a:gd name="T6" fmla="*/ 11 w 33"/>
                <a:gd name="T7" fmla="*/ 29 h 33"/>
                <a:gd name="T8" fmla="*/ 4 w 33"/>
                <a:gd name="T9" fmla="*/ 22 h 33"/>
                <a:gd name="T10" fmla="*/ 4 w 33"/>
                <a:gd name="T11" fmla="*/ 11 h 33"/>
                <a:gd name="T12" fmla="*/ 11 w 33"/>
                <a:gd name="T13" fmla="*/ 4 h 33"/>
                <a:gd name="T14" fmla="*/ 22 w 33"/>
                <a:gd name="T15" fmla="*/ 4 h 33"/>
                <a:gd name="T16" fmla="*/ 29 w 33"/>
                <a:gd name="T17" fmla="*/ 11 h 33"/>
                <a:gd name="T18" fmla="*/ 29 w 33"/>
                <a:gd name="T19" fmla="*/ 22 h 33"/>
                <a:gd name="T20" fmla="*/ 31 w 33"/>
                <a:gd name="T21" fmla="*/ 22 h 33"/>
                <a:gd name="T22" fmla="*/ 33 w 33"/>
                <a:gd name="T23" fmla="*/ 22 h 33"/>
                <a:gd name="T24" fmla="*/ 33 w 33"/>
                <a:gd name="T25" fmla="*/ 11 h 33"/>
                <a:gd name="T26" fmla="*/ 22 w 33"/>
                <a:gd name="T27" fmla="*/ 0 h 33"/>
                <a:gd name="T28" fmla="*/ 11 w 33"/>
                <a:gd name="T29" fmla="*/ 0 h 33"/>
                <a:gd name="T30" fmla="*/ 0 w 33"/>
                <a:gd name="T31" fmla="*/ 11 h 33"/>
                <a:gd name="T32" fmla="*/ 0 w 33"/>
                <a:gd name="T33" fmla="*/ 22 h 33"/>
                <a:gd name="T34" fmla="*/ 11 w 33"/>
                <a:gd name="T35" fmla="*/ 33 h 33"/>
                <a:gd name="T36" fmla="*/ 22 w 33"/>
                <a:gd name="T37" fmla="*/ 33 h 33"/>
                <a:gd name="T38" fmla="*/ 33 w 33"/>
                <a:gd name="T39" fmla="*/ 22 h 33"/>
                <a:gd name="T40" fmla="*/ 31 w 3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6"/>
                    <a:pt x="26" y="29"/>
                    <a:pt x="2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4" y="2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9" y="7"/>
                    <a:pt x="29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5"/>
                    <a:pt x="28" y="0"/>
                    <a:pt x="2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5" y="33"/>
                    <a:pt x="1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33"/>
                    <a:pt x="33" y="28"/>
                    <a:pt x="33" y="22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Rectangle 73"/>
            <p:cNvSpPr>
              <a:spLocks noChangeArrowheads="1"/>
            </p:cNvSpPr>
            <p:nvPr/>
          </p:nvSpPr>
          <p:spPr bwMode="auto">
            <a:xfrm>
              <a:off x="7289809" y="2873693"/>
              <a:ext cx="558800" cy="979488"/>
            </a:xfrm>
            <a:prstGeom prst="rect">
              <a:avLst/>
            </a:pr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Rectangle 74"/>
            <p:cNvSpPr>
              <a:spLocks noChangeArrowheads="1"/>
            </p:cNvSpPr>
            <p:nvPr/>
          </p:nvSpPr>
          <p:spPr bwMode="auto">
            <a:xfrm>
              <a:off x="7294572" y="2880043"/>
              <a:ext cx="547688" cy="966788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5"/>
            <p:cNvSpPr>
              <a:spLocks/>
            </p:cNvSpPr>
            <p:nvPr/>
          </p:nvSpPr>
          <p:spPr bwMode="auto">
            <a:xfrm>
              <a:off x="7519997" y="2784793"/>
              <a:ext cx="115888" cy="2698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6"/>
            <p:cNvSpPr>
              <a:spLocks/>
            </p:cNvSpPr>
            <p:nvPr/>
          </p:nvSpPr>
          <p:spPr bwMode="auto">
            <a:xfrm>
              <a:off x="7526347" y="2792731"/>
              <a:ext cx="103188" cy="11113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Oval 77"/>
            <p:cNvSpPr>
              <a:spLocks noChangeArrowheads="1"/>
            </p:cNvSpPr>
            <p:nvPr/>
          </p:nvSpPr>
          <p:spPr bwMode="auto">
            <a:xfrm>
              <a:off x="7481897" y="2789556"/>
              <a:ext cx="17463" cy="1746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10891670" y="4366821"/>
            <a:ext cx="476350" cy="675686"/>
            <a:chOff x="9826634" y="2121218"/>
            <a:chExt cx="1323975" cy="1878013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21"/>
            <p:cNvSpPr>
              <a:spLocks/>
            </p:cNvSpPr>
            <p:nvPr/>
          </p:nvSpPr>
          <p:spPr bwMode="auto">
            <a:xfrm>
              <a:off x="9826634" y="2121218"/>
              <a:ext cx="1323975" cy="1878013"/>
            </a:xfrm>
            <a:custGeom>
              <a:avLst/>
              <a:gdLst>
                <a:gd name="T0" fmla="*/ 834 w 834"/>
                <a:gd name="T1" fmla="*/ 1133 h 1183"/>
                <a:gd name="T2" fmla="*/ 784 w 834"/>
                <a:gd name="T3" fmla="*/ 1183 h 1183"/>
                <a:gd name="T4" fmla="*/ 49 w 834"/>
                <a:gd name="T5" fmla="*/ 1183 h 1183"/>
                <a:gd name="T6" fmla="*/ 0 w 834"/>
                <a:gd name="T7" fmla="*/ 1133 h 1183"/>
                <a:gd name="T8" fmla="*/ 0 w 834"/>
                <a:gd name="T9" fmla="*/ 49 h 1183"/>
                <a:gd name="T10" fmla="*/ 49 w 834"/>
                <a:gd name="T11" fmla="*/ 0 h 1183"/>
                <a:gd name="T12" fmla="*/ 784 w 834"/>
                <a:gd name="T13" fmla="*/ 0 h 1183"/>
                <a:gd name="T14" fmla="*/ 834 w 834"/>
                <a:gd name="T15" fmla="*/ 49 h 1183"/>
                <a:gd name="T16" fmla="*/ 834 w 834"/>
                <a:gd name="T17" fmla="*/ 113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4" h="1183">
                  <a:moveTo>
                    <a:pt x="834" y="1133"/>
                  </a:moveTo>
                  <a:cubicBezTo>
                    <a:pt x="834" y="1160"/>
                    <a:pt x="812" y="1183"/>
                    <a:pt x="784" y="1183"/>
                  </a:cubicBezTo>
                  <a:cubicBezTo>
                    <a:pt x="49" y="1183"/>
                    <a:pt x="49" y="1183"/>
                    <a:pt x="49" y="1183"/>
                  </a:cubicBezTo>
                  <a:cubicBezTo>
                    <a:pt x="22" y="1183"/>
                    <a:pt x="0" y="1160"/>
                    <a:pt x="0" y="113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49" y="0"/>
                  </a:cubicBezTo>
                  <a:cubicBezTo>
                    <a:pt x="784" y="0"/>
                    <a:pt x="784" y="0"/>
                    <a:pt x="784" y="0"/>
                  </a:cubicBezTo>
                  <a:cubicBezTo>
                    <a:pt x="812" y="0"/>
                    <a:pt x="834" y="22"/>
                    <a:pt x="834" y="49"/>
                  </a:cubicBezTo>
                  <a:lnTo>
                    <a:pt x="834" y="1133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22"/>
            <p:cNvSpPr>
              <a:spLocks/>
            </p:cNvSpPr>
            <p:nvPr/>
          </p:nvSpPr>
          <p:spPr bwMode="auto">
            <a:xfrm>
              <a:off x="9832984" y="2127568"/>
              <a:ext cx="1309688" cy="1863725"/>
            </a:xfrm>
            <a:custGeom>
              <a:avLst/>
              <a:gdLst>
                <a:gd name="T0" fmla="*/ 45 w 825"/>
                <a:gd name="T1" fmla="*/ 1174 h 1174"/>
                <a:gd name="T2" fmla="*/ 0 w 825"/>
                <a:gd name="T3" fmla="*/ 1129 h 1174"/>
                <a:gd name="T4" fmla="*/ 0 w 825"/>
                <a:gd name="T5" fmla="*/ 45 h 1174"/>
                <a:gd name="T6" fmla="*/ 45 w 825"/>
                <a:gd name="T7" fmla="*/ 0 h 1174"/>
                <a:gd name="T8" fmla="*/ 780 w 825"/>
                <a:gd name="T9" fmla="*/ 0 h 1174"/>
                <a:gd name="T10" fmla="*/ 825 w 825"/>
                <a:gd name="T11" fmla="*/ 45 h 1174"/>
                <a:gd name="T12" fmla="*/ 825 w 825"/>
                <a:gd name="T13" fmla="*/ 1129 h 1174"/>
                <a:gd name="T14" fmla="*/ 780 w 825"/>
                <a:gd name="T15" fmla="*/ 1174 h 1174"/>
                <a:gd name="T16" fmla="*/ 45 w 825"/>
                <a:gd name="T17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1174">
                  <a:moveTo>
                    <a:pt x="45" y="1174"/>
                  </a:moveTo>
                  <a:cubicBezTo>
                    <a:pt x="20" y="1174"/>
                    <a:pt x="0" y="1154"/>
                    <a:pt x="0" y="112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805" y="0"/>
                    <a:pt x="825" y="21"/>
                    <a:pt x="825" y="45"/>
                  </a:cubicBezTo>
                  <a:cubicBezTo>
                    <a:pt x="825" y="1129"/>
                    <a:pt x="825" y="1129"/>
                    <a:pt x="825" y="1129"/>
                  </a:cubicBezTo>
                  <a:cubicBezTo>
                    <a:pt x="825" y="1154"/>
                    <a:pt x="805" y="1174"/>
                    <a:pt x="780" y="1174"/>
                  </a:cubicBezTo>
                  <a:lnTo>
                    <a:pt x="45" y="117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Oval 23"/>
            <p:cNvSpPr>
              <a:spLocks noChangeArrowheads="1"/>
            </p:cNvSpPr>
            <p:nvPr/>
          </p:nvSpPr>
          <p:spPr bwMode="auto">
            <a:xfrm>
              <a:off x="10475922" y="2197418"/>
              <a:ext cx="22225" cy="238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Oval 24"/>
            <p:cNvSpPr>
              <a:spLocks noChangeArrowheads="1"/>
            </p:cNvSpPr>
            <p:nvPr/>
          </p:nvSpPr>
          <p:spPr bwMode="auto">
            <a:xfrm>
              <a:off x="10475922" y="2195831"/>
              <a:ext cx="22225" cy="238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Oval 25"/>
            <p:cNvSpPr>
              <a:spLocks noChangeArrowheads="1"/>
            </p:cNvSpPr>
            <p:nvPr/>
          </p:nvSpPr>
          <p:spPr bwMode="auto">
            <a:xfrm>
              <a:off x="10480684" y="2200593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Oval 26"/>
            <p:cNvSpPr>
              <a:spLocks noChangeArrowheads="1"/>
            </p:cNvSpPr>
            <p:nvPr/>
          </p:nvSpPr>
          <p:spPr bwMode="auto">
            <a:xfrm>
              <a:off x="10483859" y="2203768"/>
              <a:ext cx="7938" cy="7938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27"/>
            <p:cNvSpPr>
              <a:spLocks/>
            </p:cNvSpPr>
            <p:nvPr/>
          </p:nvSpPr>
          <p:spPr bwMode="auto">
            <a:xfrm>
              <a:off x="10487034" y="220694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Oval 28"/>
            <p:cNvSpPr>
              <a:spLocks noChangeArrowheads="1"/>
            </p:cNvSpPr>
            <p:nvPr/>
          </p:nvSpPr>
          <p:spPr bwMode="auto">
            <a:xfrm>
              <a:off x="10450522" y="2203768"/>
              <a:ext cx="11113" cy="11113"/>
            </a:xfrm>
            <a:prstGeom prst="ellipse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Rectangle 29"/>
            <p:cNvSpPr>
              <a:spLocks noChangeArrowheads="1"/>
            </p:cNvSpPr>
            <p:nvPr/>
          </p:nvSpPr>
          <p:spPr bwMode="auto">
            <a:xfrm>
              <a:off x="9904422" y="2278381"/>
              <a:ext cx="1168400" cy="1554163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Rectangle 30"/>
            <p:cNvSpPr>
              <a:spLocks noChangeArrowheads="1"/>
            </p:cNvSpPr>
            <p:nvPr/>
          </p:nvSpPr>
          <p:spPr bwMode="auto">
            <a:xfrm>
              <a:off x="9912359" y="2284731"/>
              <a:ext cx="1152525" cy="1541463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Oval 31"/>
            <p:cNvSpPr>
              <a:spLocks noChangeArrowheads="1"/>
            </p:cNvSpPr>
            <p:nvPr/>
          </p:nvSpPr>
          <p:spPr bwMode="auto">
            <a:xfrm>
              <a:off x="10439409" y="3869056"/>
              <a:ext cx="98425" cy="98425"/>
            </a:xfrm>
            <a:prstGeom prst="ellipse">
              <a:avLst/>
            </a:prstGeom>
            <a:solidFill>
              <a:srgbClr val="D5D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32"/>
            <p:cNvSpPr>
              <a:spLocks/>
            </p:cNvSpPr>
            <p:nvPr/>
          </p:nvSpPr>
          <p:spPr bwMode="auto">
            <a:xfrm>
              <a:off x="10463222" y="3892868"/>
              <a:ext cx="50800" cy="50800"/>
            </a:xfrm>
            <a:custGeom>
              <a:avLst/>
              <a:gdLst>
                <a:gd name="T0" fmla="*/ 30 w 32"/>
                <a:gd name="T1" fmla="*/ 21 h 32"/>
                <a:gd name="T2" fmla="*/ 28 w 32"/>
                <a:gd name="T3" fmla="*/ 21 h 32"/>
                <a:gd name="T4" fmla="*/ 21 w 32"/>
                <a:gd name="T5" fmla="*/ 28 h 32"/>
                <a:gd name="T6" fmla="*/ 11 w 32"/>
                <a:gd name="T7" fmla="*/ 28 h 32"/>
                <a:gd name="T8" fmla="*/ 4 w 32"/>
                <a:gd name="T9" fmla="*/ 21 h 32"/>
                <a:gd name="T10" fmla="*/ 4 w 32"/>
                <a:gd name="T11" fmla="*/ 11 h 32"/>
                <a:gd name="T12" fmla="*/ 11 w 32"/>
                <a:gd name="T13" fmla="*/ 4 h 32"/>
                <a:gd name="T14" fmla="*/ 21 w 32"/>
                <a:gd name="T15" fmla="*/ 4 h 32"/>
                <a:gd name="T16" fmla="*/ 28 w 32"/>
                <a:gd name="T17" fmla="*/ 11 h 32"/>
                <a:gd name="T18" fmla="*/ 28 w 32"/>
                <a:gd name="T19" fmla="*/ 21 h 32"/>
                <a:gd name="T20" fmla="*/ 30 w 32"/>
                <a:gd name="T21" fmla="*/ 21 h 32"/>
                <a:gd name="T22" fmla="*/ 32 w 32"/>
                <a:gd name="T23" fmla="*/ 21 h 32"/>
                <a:gd name="T24" fmla="*/ 32 w 32"/>
                <a:gd name="T25" fmla="*/ 11 h 32"/>
                <a:gd name="T26" fmla="*/ 21 w 32"/>
                <a:gd name="T27" fmla="*/ 0 h 32"/>
                <a:gd name="T28" fmla="*/ 11 w 32"/>
                <a:gd name="T29" fmla="*/ 0 h 32"/>
                <a:gd name="T30" fmla="*/ 0 w 32"/>
                <a:gd name="T31" fmla="*/ 11 h 32"/>
                <a:gd name="T32" fmla="*/ 0 w 32"/>
                <a:gd name="T33" fmla="*/ 21 h 32"/>
                <a:gd name="T34" fmla="*/ 11 w 32"/>
                <a:gd name="T35" fmla="*/ 32 h 32"/>
                <a:gd name="T36" fmla="*/ 21 w 32"/>
                <a:gd name="T37" fmla="*/ 32 h 32"/>
                <a:gd name="T38" fmla="*/ 32 w 32"/>
                <a:gd name="T39" fmla="*/ 21 h 32"/>
                <a:gd name="T40" fmla="*/ 30 w 32"/>
                <a:gd name="T4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2">
                  <a:moveTo>
                    <a:pt x="3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5"/>
                    <a:pt x="25" y="28"/>
                    <a:pt x="2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7" y="28"/>
                    <a:pt x="4" y="25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7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8" y="7"/>
                    <a:pt x="28" y="1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7"/>
                    <a:pt x="5" y="32"/>
                    <a:pt x="1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7" y="32"/>
                    <a:pt x="32" y="27"/>
                    <a:pt x="32" y="21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F1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1" name="TextBox 150"/>
          <p:cNvSpPr txBox="1"/>
          <p:nvPr/>
        </p:nvSpPr>
        <p:spPr>
          <a:xfrm>
            <a:off x="10292797" y="5157280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30%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10911603" y="5157280"/>
            <a:ext cx="4010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70%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3580523" y="502179"/>
            <a:ext cx="50311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Country Section Infographic &amp; Mock Up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5867400" y="467040"/>
            <a:ext cx="457200" cy="274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TextBox 185"/>
          <p:cNvSpPr txBox="1"/>
          <p:nvPr/>
        </p:nvSpPr>
        <p:spPr>
          <a:xfrm>
            <a:off x="5172510" y="121777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228958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900"/>
                            </p:stCondLst>
                            <p:childTnLst>
                              <p:par>
                                <p:cTn id="2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3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00"/>
                            </p:stCondLst>
                            <p:childTnLst>
                              <p:par>
                                <p:cTn id="2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3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8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100"/>
                            </p:stCondLst>
                            <p:childTnLst>
                              <p:par>
                                <p:cTn id="4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3" dur="3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400"/>
                            </p:stCondLst>
                            <p:childTnLst>
                              <p:par>
                                <p:cTn id="4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3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8" dur="3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700"/>
                            </p:stCondLst>
                            <p:childTnLst>
                              <p:par>
                                <p:cTn id="5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3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3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3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600"/>
                            </p:stCondLst>
                            <p:childTnLst>
                              <p:par>
                                <p:cTn id="6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8" dur="3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900"/>
                            </p:stCondLst>
                            <p:childTnLst>
                              <p:par>
                                <p:cTn id="7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30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3" dur="30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200"/>
                            </p:stCondLst>
                            <p:childTnLst>
                              <p:par>
                                <p:cTn id="7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8" dur="3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800"/>
                            </p:stCondLst>
                            <p:childTnLst>
                              <p:par>
                                <p:cTn id="8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100"/>
                            </p:stCondLst>
                            <p:childTnLst>
                              <p:par>
                                <p:cTn id="9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3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3" dur="3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400"/>
                            </p:stCondLst>
                            <p:childTnLst>
                              <p:par>
                                <p:cTn id="9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30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8" dur="30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700"/>
                            </p:stCondLst>
                            <p:childTnLst>
                              <p:par>
                                <p:cTn id="10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300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3" dur="300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6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3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63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3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66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3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69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72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3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75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3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7800"/>
                            </p:stCondLst>
                            <p:childTnLst>
                              <p:par>
                                <p:cTn id="1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3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8100"/>
                            </p:stCondLst>
                            <p:childTnLst>
                              <p:par>
                                <p:cTn id="1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3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8400"/>
                            </p:stCondLst>
                            <p:childTnLst>
                              <p:par>
                                <p:cTn id="13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3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0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8700"/>
                            </p:stCondLst>
                            <p:childTnLst>
                              <p:par>
                                <p:cTn id="14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" dur="3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5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000"/>
                            </p:stCondLst>
                            <p:childTnLst>
                              <p:par>
                                <p:cTn id="14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3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0" dur="3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9300"/>
                            </p:stCondLst>
                            <p:childTnLst>
                              <p:par>
                                <p:cTn id="15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3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5" dur="3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9600"/>
                            </p:stCondLst>
                            <p:childTnLst>
                              <p:par>
                                <p:cTn id="15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3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0" dur="3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9900"/>
                            </p:stCondLst>
                            <p:childTnLst>
                              <p:par>
                                <p:cTn id="16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3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5" dur="3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0200"/>
                            </p:stCondLst>
                            <p:childTnLst>
                              <p:par>
                                <p:cTn id="16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300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0" dur="3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7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3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5" dur="3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4" grpId="0" animBg="1"/>
      <p:bldP spid="13" grpId="0" animBg="1"/>
      <p:bldP spid="17" grpId="0" animBg="1"/>
      <p:bldP spid="15" grpId="0" animBg="1"/>
      <p:bldP spid="19" grpId="0" animBg="1"/>
      <p:bldP spid="36" grpId="0" build="p"/>
      <p:bldP spid="37" grpId="0" build="p"/>
      <p:bldP spid="38" grpId="0" build="p"/>
      <p:bldP spid="39" grpId="0" build="p"/>
      <p:bldP spid="73" grpId="0"/>
      <p:bldP spid="74" grpId="0"/>
      <p:bldP spid="79" grpId="0"/>
      <p:bldP spid="80" grpId="0"/>
      <p:bldP spid="115" grpId="0"/>
      <p:bldP spid="116" grpId="0"/>
      <p:bldP spid="151" grpId="0"/>
      <p:bldP spid="152" grpId="0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Rectangle 1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6106886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6106886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1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447860" y="1701163"/>
            <a:ext cx="399282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Section Break Slides</a:t>
            </a:r>
          </a:p>
        </p:txBody>
      </p:sp>
      <p:sp>
        <p:nvSpPr>
          <p:cNvPr id="8" name="Rectangle 7"/>
          <p:cNvSpPr/>
          <p:nvPr/>
        </p:nvSpPr>
        <p:spPr>
          <a:xfrm>
            <a:off x="1564821" y="1666024"/>
            <a:ext cx="4572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47860" y="2716826"/>
            <a:ext cx="2012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INFOGRAPHIC &amp; CHART ANALYSIS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447860" y="3714649"/>
            <a:ext cx="337727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World Map Infographic</a:t>
            </a: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Country Analysis</a:t>
            </a:r>
          </a:p>
          <a:p>
            <a:endParaRPr lang="en-US" sz="900" b="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2015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</a:t>
            </a:r>
          </a:p>
        </p:txBody>
      </p:sp>
    </p:spTree>
    <p:extLst>
      <p:ext uri="{BB962C8B-B14F-4D97-AF65-F5344CB8AC3E}">
        <p14:creationId xmlns:p14="http://schemas.microsoft.com/office/powerpoint/2010/main" val="1020853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8" grpId="0" animBg="1"/>
      <p:bldP spid="9" grpId="0"/>
      <p:bldP spid="14" grpId="0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21872" y="6328912"/>
            <a:ext cx="1252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</a:t>
            </a:r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</p:txBody>
      </p:sp>
      <p:sp>
        <p:nvSpPr>
          <p:cNvPr id="154" name="Freeform 153"/>
          <p:cNvSpPr/>
          <p:nvPr/>
        </p:nvSpPr>
        <p:spPr>
          <a:xfrm>
            <a:off x="5976985" y="3128489"/>
            <a:ext cx="696616" cy="682602"/>
          </a:xfrm>
          <a:custGeom>
            <a:avLst/>
            <a:gdLst/>
            <a:ahLst/>
            <a:cxnLst/>
            <a:rect l="l" t="t" r="r" b="b"/>
            <a:pathLst>
              <a:path w="252182" h="247109">
                <a:moveTo>
                  <a:pt x="217082" y="209893"/>
                </a:moveTo>
                <a:cubicBezTo>
                  <a:pt x="216473" y="210655"/>
                  <a:pt x="215863" y="211189"/>
                  <a:pt x="215253" y="211494"/>
                </a:cubicBezTo>
                <a:cubicBezTo>
                  <a:pt x="214949" y="211646"/>
                  <a:pt x="214720" y="211722"/>
                  <a:pt x="214568" y="211722"/>
                </a:cubicBezTo>
                <a:cubicBezTo>
                  <a:pt x="214720" y="212484"/>
                  <a:pt x="214872" y="213170"/>
                  <a:pt x="215025" y="213780"/>
                </a:cubicBezTo>
                <a:cubicBezTo>
                  <a:pt x="215330" y="215304"/>
                  <a:pt x="215558" y="216066"/>
                  <a:pt x="215711" y="216066"/>
                </a:cubicBezTo>
                <a:cubicBezTo>
                  <a:pt x="216015" y="216218"/>
                  <a:pt x="216358" y="216370"/>
                  <a:pt x="216739" y="216523"/>
                </a:cubicBezTo>
                <a:cubicBezTo>
                  <a:pt x="217120" y="216675"/>
                  <a:pt x="217463" y="216904"/>
                  <a:pt x="217768" y="217209"/>
                </a:cubicBezTo>
                <a:cubicBezTo>
                  <a:pt x="218225" y="217513"/>
                  <a:pt x="218682" y="217742"/>
                  <a:pt x="219140" y="217894"/>
                </a:cubicBezTo>
                <a:cubicBezTo>
                  <a:pt x="219292" y="217437"/>
                  <a:pt x="219521" y="216904"/>
                  <a:pt x="219825" y="216294"/>
                </a:cubicBezTo>
                <a:cubicBezTo>
                  <a:pt x="220130" y="215989"/>
                  <a:pt x="220435" y="215646"/>
                  <a:pt x="220740" y="215265"/>
                </a:cubicBezTo>
                <a:cubicBezTo>
                  <a:pt x="221045" y="214884"/>
                  <a:pt x="221349" y="214618"/>
                  <a:pt x="221654" y="214465"/>
                </a:cubicBezTo>
                <a:lnTo>
                  <a:pt x="221654" y="211722"/>
                </a:lnTo>
                <a:lnTo>
                  <a:pt x="221654" y="210808"/>
                </a:lnTo>
                <a:cubicBezTo>
                  <a:pt x="220892" y="210960"/>
                  <a:pt x="220206" y="211036"/>
                  <a:pt x="219597" y="211036"/>
                </a:cubicBezTo>
                <a:cubicBezTo>
                  <a:pt x="218073" y="211036"/>
                  <a:pt x="217235" y="210655"/>
                  <a:pt x="217082" y="209893"/>
                </a:cubicBezTo>
                <a:close/>
                <a:moveTo>
                  <a:pt x="226455" y="207607"/>
                </a:moveTo>
                <a:lnTo>
                  <a:pt x="225998" y="209893"/>
                </a:lnTo>
                <a:cubicBezTo>
                  <a:pt x="225693" y="211417"/>
                  <a:pt x="225159" y="212560"/>
                  <a:pt x="224397" y="213322"/>
                </a:cubicBezTo>
                <a:cubicBezTo>
                  <a:pt x="225464" y="213018"/>
                  <a:pt x="226341" y="212865"/>
                  <a:pt x="227026" y="212865"/>
                </a:cubicBezTo>
                <a:cubicBezTo>
                  <a:pt x="227712" y="212865"/>
                  <a:pt x="228207" y="212789"/>
                  <a:pt x="228512" y="212637"/>
                </a:cubicBezTo>
                <a:cubicBezTo>
                  <a:pt x="228969" y="212637"/>
                  <a:pt x="229274" y="212560"/>
                  <a:pt x="229427" y="212408"/>
                </a:cubicBezTo>
                <a:lnTo>
                  <a:pt x="228512" y="207836"/>
                </a:lnTo>
                <a:close/>
                <a:moveTo>
                  <a:pt x="203823" y="205550"/>
                </a:moveTo>
                <a:lnTo>
                  <a:pt x="202680" y="205779"/>
                </a:lnTo>
                <a:cubicBezTo>
                  <a:pt x="201461" y="206083"/>
                  <a:pt x="200242" y="206236"/>
                  <a:pt x="199023" y="206236"/>
                </a:cubicBezTo>
                <a:lnTo>
                  <a:pt x="196508" y="206236"/>
                </a:lnTo>
                <a:cubicBezTo>
                  <a:pt x="196965" y="206541"/>
                  <a:pt x="197499" y="206922"/>
                  <a:pt x="198108" y="207379"/>
                </a:cubicBezTo>
                <a:cubicBezTo>
                  <a:pt x="198566" y="207684"/>
                  <a:pt x="199099" y="208026"/>
                  <a:pt x="199709" y="208407"/>
                </a:cubicBezTo>
                <a:cubicBezTo>
                  <a:pt x="200318" y="208788"/>
                  <a:pt x="201004" y="209208"/>
                  <a:pt x="201766" y="209665"/>
                </a:cubicBezTo>
                <a:cubicBezTo>
                  <a:pt x="202376" y="210122"/>
                  <a:pt x="203138" y="210465"/>
                  <a:pt x="204052" y="210693"/>
                </a:cubicBezTo>
                <a:cubicBezTo>
                  <a:pt x="204966" y="210922"/>
                  <a:pt x="205881" y="211113"/>
                  <a:pt x="206795" y="211265"/>
                </a:cubicBezTo>
                <a:cubicBezTo>
                  <a:pt x="207862" y="211417"/>
                  <a:pt x="208929" y="211570"/>
                  <a:pt x="209996" y="211722"/>
                </a:cubicBezTo>
                <a:lnTo>
                  <a:pt x="209996" y="209208"/>
                </a:lnTo>
                <a:close/>
                <a:moveTo>
                  <a:pt x="219597" y="205093"/>
                </a:moveTo>
                <a:lnTo>
                  <a:pt x="217768" y="205779"/>
                </a:lnTo>
                <a:lnTo>
                  <a:pt x="221883" y="209893"/>
                </a:lnTo>
                <a:lnTo>
                  <a:pt x="222340" y="208293"/>
                </a:lnTo>
                <a:close/>
                <a:moveTo>
                  <a:pt x="223254" y="203493"/>
                </a:moveTo>
                <a:lnTo>
                  <a:pt x="220283" y="204178"/>
                </a:lnTo>
                <a:lnTo>
                  <a:pt x="223712" y="206693"/>
                </a:lnTo>
                <a:close/>
                <a:moveTo>
                  <a:pt x="194908" y="202578"/>
                </a:moveTo>
                <a:cubicBezTo>
                  <a:pt x="194603" y="202578"/>
                  <a:pt x="194146" y="202654"/>
                  <a:pt x="193536" y="202807"/>
                </a:cubicBezTo>
                <a:cubicBezTo>
                  <a:pt x="192927" y="202959"/>
                  <a:pt x="192241" y="203112"/>
                  <a:pt x="191479" y="203264"/>
                </a:cubicBezTo>
                <a:cubicBezTo>
                  <a:pt x="190717" y="203416"/>
                  <a:pt x="189879" y="203569"/>
                  <a:pt x="188964" y="203721"/>
                </a:cubicBezTo>
                <a:lnTo>
                  <a:pt x="189422" y="203950"/>
                </a:lnTo>
                <a:cubicBezTo>
                  <a:pt x="189879" y="204255"/>
                  <a:pt x="190717" y="204483"/>
                  <a:pt x="191936" y="204636"/>
                </a:cubicBezTo>
                <a:cubicBezTo>
                  <a:pt x="193460" y="204636"/>
                  <a:pt x="194679" y="204407"/>
                  <a:pt x="195594" y="203950"/>
                </a:cubicBezTo>
                <a:cubicBezTo>
                  <a:pt x="196203" y="203645"/>
                  <a:pt x="196737" y="203340"/>
                  <a:pt x="197194" y="203035"/>
                </a:cubicBezTo>
                <a:cubicBezTo>
                  <a:pt x="197042" y="202883"/>
                  <a:pt x="196813" y="202731"/>
                  <a:pt x="196508" y="202578"/>
                </a:cubicBezTo>
                <a:cubicBezTo>
                  <a:pt x="195899" y="202273"/>
                  <a:pt x="195365" y="202273"/>
                  <a:pt x="194908" y="202578"/>
                </a:cubicBezTo>
                <a:close/>
                <a:moveTo>
                  <a:pt x="199709" y="197320"/>
                </a:moveTo>
                <a:lnTo>
                  <a:pt x="196965" y="197549"/>
                </a:lnTo>
                <a:lnTo>
                  <a:pt x="200166" y="201664"/>
                </a:lnTo>
                <a:cubicBezTo>
                  <a:pt x="199861" y="201359"/>
                  <a:pt x="199671" y="200940"/>
                  <a:pt x="199594" y="200406"/>
                </a:cubicBezTo>
                <a:cubicBezTo>
                  <a:pt x="199518" y="199873"/>
                  <a:pt x="199480" y="199378"/>
                  <a:pt x="199480" y="198921"/>
                </a:cubicBezTo>
                <a:cubicBezTo>
                  <a:pt x="199480" y="198311"/>
                  <a:pt x="199556" y="197778"/>
                  <a:pt x="199709" y="197320"/>
                </a:cubicBezTo>
                <a:close/>
                <a:moveTo>
                  <a:pt x="231941" y="195949"/>
                </a:moveTo>
                <a:lnTo>
                  <a:pt x="229427" y="197549"/>
                </a:lnTo>
                <a:lnTo>
                  <a:pt x="229427" y="201435"/>
                </a:lnTo>
                <a:cubicBezTo>
                  <a:pt x="229884" y="201435"/>
                  <a:pt x="230417" y="201359"/>
                  <a:pt x="231027" y="201207"/>
                </a:cubicBezTo>
                <a:cubicBezTo>
                  <a:pt x="231484" y="201054"/>
                  <a:pt x="232017" y="200940"/>
                  <a:pt x="232627" y="200864"/>
                </a:cubicBezTo>
                <a:cubicBezTo>
                  <a:pt x="233237" y="200787"/>
                  <a:pt x="233922" y="200673"/>
                  <a:pt x="234684" y="200521"/>
                </a:cubicBezTo>
                <a:cubicBezTo>
                  <a:pt x="233922" y="200521"/>
                  <a:pt x="233237" y="199759"/>
                  <a:pt x="232627" y="198235"/>
                </a:cubicBezTo>
                <a:cubicBezTo>
                  <a:pt x="232322" y="197625"/>
                  <a:pt x="232094" y="196863"/>
                  <a:pt x="231941" y="195949"/>
                </a:cubicBezTo>
                <a:close/>
                <a:moveTo>
                  <a:pt x="168390" y="194349"/>
                </a:moveTo>
                <a:cubicBezTo>
                  <a:pt x="167933" y="194958"/>
                  <a:pt x="167400" y="195492"/>
                  <a:pt x="166790" y="195949"/>
                </a:cubicBezTo>
                <a:cubicBezTo>
                  <a:pt x="166333" y="196254"/>
                  <a:pt x="165914" y="196596"/>
                  <a:pt x="165533" y="196977"/>
                </a:cubicBezTo>
                <a:cubicBezTo>
                  <a:pt x="165152" y="197358"/>
                  <a:pt x="164885" y="197549"/>
                  <a:pt x="164733" y="197549"/>
                </a:cubicBezTo>
                <a:cubicBezTo>
                  <a:pt x="163971" y="198463"/>
                  <a:pt x="162599" y="198387"/>
                  <a:pt x="160618" y="197320"/>
                </a:cubicBezTo>
                <a:cubicBezTo>
                  <a:pt x="160770" y="197625"/>
                  <a:pt x="160694" y="198082"/>
                  <a:pt x="160389" y="198692"/>
                </a:cubicBezTo>
                <a:lnTo>
                  <a:pt x="159932" y="199606"/>
                </a:lnTo>
                <a:lnTo>
                  <a:pt x="162218" y="200978"/>
                </a:lnTo>
                <a:lnTo>
                  <a:pt x="164276" y="199606"/>
                </a:lnTo>
                <a:lnTo>
                  <a:pt x="165647" y="198921"/>
                </a:lnTo>
                <a:cubicBezTo>
                  <a:pt x="166104" y="198616"/>
                  <a:pt x="166638" y="198349"/>
                  <a:pt x="167247" y="198120"/>
                </a:cubicBezTo>
                <a:cubicBezTo>
                  <a:pt x="167857" y="197892"/>
                  <a:pt x="168543" y="197473"/>
                  <a:pt x="169305" y="196863"/>
                </a:cubicBezTo>
                <a:cubicBezTo>
                  <a:pt x="168695" y="196863"/>
                  <a:pt x="168390" y="196482"/>
                  <a:pt x="168390" y="195720"/>
                </a:cubicBezTo>
                <a:close/>
                <a:moveTo>
                  <a:pt x="191479" y="192291"/>
                </a:moveTo>
                <a:cubicBezTo>
                  <a:pt x="191327" y="192748"/>
                  <a:pt x="191060" y="193358"/>
                  <a:pt x="190679" y="194120"/>
                </a:cubicBezTo>
                <a:cubicBezTo>
                  <a:pt x="190298" y="194882"/>
                  <a:pt x="189879" y="195644"/>
                  <a:pt x="189422" y="196406"/>
                </a:cubicBezTo>
                <a:cubicBezTo>
                  <a:pt x="188812" y="197320"/>
                  <a:pt x="188279" y="198311"/>
                  <a:pt x="187821" y="199378"/>
                </a:cubicBezTo>
                <a:lnTo>
                  <a:pt x="195137" y="198921"/>
                </a:lnTo>
                <a:lnTo>
                  <a:pt x="194908" y="194806"/>
                </a:lnTo>
                <a:cubicBezTo>
                  <a:pt x="194756" y="194806"/>
                  <a:pt x="194527" y="194730"/>
                  <a:pt x="194222" y="194577"/>
                </a:cubicBezTo>
                <a:cubicBezTo>
                  <a:pt x="193917" y="194425"/>
                  <a:pt x="193536" y="194196"/>
                  <a:pt x="193079" y="193891"/>
                </a:cubicBezTo>
                <a:cubicBezTo>
                  <a:pt x="192622" y="193587"/>
                  <a:pt x="192089" y="193053"/>
                  <a:pt x="191479" y="192291"/>
                </a:cubicBezTo>
                <a:close/>
                <a:moveTo>
                  <a:pt x="218682" y="186119"/>
                </a:moveTo>
                <a:lnTo>
                  <a:pt x="216168" y="188634"/>
                </a:lnTo>
                <a:lnTo>
                  <a:pt x="217539" y="188634"/>
                </a:lnTo>
                <a:cubicBezTo>
                  <a:pt x="217844" y="188634"/>
                  <a:pt x="218035" y="188748"/>
                  <a:pt x="218111" y="188976"/>
                </a:cubicBezTo>
                <a:cubicBezTo>
                  <a:pt x="218187" y="189205"/>
                  <a:pt x="218073" y="189472"/>
                  <a:pt x="217768" y="189777"/>
                </a:cubicBezTo>
                <a:cubicBezTo>
                  <a:pt x="217311" y="190539"/>
                  <a:pt x="216854" y="191072"/>
                  <a:pt x="216396" y="191377"/>
                </a:cubicBezTo>
                <a:cubicBezTo>
                  <a:pt x="216092" y="191529"/>
                  <a:pt x="215863" y="191682"/>
                  <a:pt x="215711" y="191834"/>
                </a:cubicBezTo>
                <a:lnTo>
                  <a:pt x="218682" y="194806"/>
                </a:lnTo>
                <a:cubicBezTo>
                  <a:pt x="218835" y="194349"/>
                  <a:pt x="219063" y="193891"/>
                  <a:pt x="219368" y="193434"/>
                </a:cubicBezTo>
                <a:cubicBezTo>
                  <a:pt x="219673" y="193129"/>
                  <a:pt x="219902" y="192786"/>
                  <a:pt x="220054" y="192405"/>
                </a:cubicBezTo>
                <a:cubicBezTo>
                  <a:pt x="220206" y="192024"/>
                  <a:pt x="220435" y="191834"/>
                  <a:pt x="220740" y="191834"/>
                </a:cubicBezTo>
                <a:cubicBezTo>
                  <a:pt x="220130" y="191072"/>
                  <a:pt x="219864" y="190539"/>
                  <a:pt x="219940" y="190234"/>
                </a:cubicBezTo>
                <a:cubicBezTo>
                  <a:pt x="220016" y="189929"/>
                  <a:pt x="220435" y="189624"/>
                  <a:pt x="221197" y="189319"/>
                </a:cubicBezTo>
                <a:cubicBezTo>
                  <a:pt x="220587" y="188710"/>
                  <a:pt x="219978" y="187948"/>
                  <a:pt x="219368" y="187033"/>
                </a:cubicBezTo>
                <a:cubicBezTo>
                  <a:pt x="219063" y="186576"/>
                  <a:pt x="218835" y="186271"/>
                  <a:pt x="218682" y="186119"/>
                </a:cubicBezTo>
                <a:close/>
                <a:moveTo>
                  <a:pt x="182792" y="183604"/>
                </a:moveTo>
                <a:cubicBezTo>
                  <a:pt x="182640" y="184214"/>
                  <a:pt x="182335" y="184824"/>
                  <a:pt x="181878" y="185433"/>
                </a:cubicBezTo>
                <a:cubicBezTo>
                  <a:pt x="180963" y="186652"/>
                  <a:pt x="180201" y="187262"/>
                  <a:pt x="179592" y="187262"/>
                </a:cubicBezTo>
                <a:cubicBezTo>
                  <a:pt x="180659" y="188329"/>
                  <a:pt x="181344" y="189205"/>
                  <a:pt x="181649" y="189891"/>
                </a:cubicBezTo>
                <a:cubicBezTo>
                  <a:pt x="181954" y="190577"/>
                  <a:pt x="182183" y="191224"/>
                  <a:pt x="182335" y="191834"/>
                </a:cubicBezTo>
                <a:cubicBezTo>
                  <a:pt x="182335" y="192444"/>
                  <a:pt x="182259" y="192977"/>
                  <a:pt x="182106" y="193434"/>
                </a:cubicBezTo>
                <a:cubicBezTo>
                  <a:pt x="180887" y="193434"/>
                  <a:pt x="179744" y="193282"/>
                  <a:pt x="178677" y="192977"/>
                </a:cubicBezTo>
                <a:cubicBezTo>
                  <a:pt x="177763" y="192672"/>
                  <a:pt x="176887" y="192329"/>
                  <a:pt x="176049" y="191948"/>
                </a:cubicBezTo>
                <a:cubicBezTo>
                  <a:pt x="175210" y="191567"/>
                  <a:pt x="174639" y="190996"/>
                  <a:pt x="174334" y="190234"/>
                </a:cubicBezTo>
                <a:cubicBezTo>
                  <a:pt x="173420" y="191453"/>
                  <a:pt x="172886" y="192367"/>
                  <a:pt x="172734" y="192977"/>
                </a:cubicBezTo>
                <a:cubicBezTo>
                  <a:pt x="172429" y="193587"/>
                  <a:pt x="172277" y="194044"/>
                  <a:pt x="172277" y="194349"/>
                </a:cubicBezTo>
                <a:cubicBezTo>
                  <a:pt x="172886" y="195263"/>
                  <a:pt x="173420" y="196101"/>
                  <a:pt x="173877" y="196863"/>
                </a:cubicBezTo>
                <a:cubicBezTo>
                  <a:pt x="174182" y="197625"/>
                  <a:pt x="174410" y="198349"/>
                  <a:pt x="174563" y="199035"/>
                </a:cubicBezTo>
                <a:cubicBezTo>
                  <a:pt x="174715" y="199721"/>
                  <a:pt x="174639" y="200216"/>
                  <a:pt x="174334" y="200521"/>
                </a:cubicBezTo>
                <a:cubicBezTo>
                  <a:pt x="175553" y="200216"/>
                  <a:pt x="176887" y="199949"/>
                  <a:pt x="178335" y="199721"/>
                </a:cubicBezTo>
                <a:cubicBezTo>
                  <a:pt x="179782" y="199492"/>
                  <a:pt x="181116" y="199225"/>
                  <a:pt x="182335" y="198921"/>
                </a:cubicBezTo>
                <a:cubicBezTo>
                  <a:pt x="183859" y="198616"/>
                  <a:pt x="185307" y="198311"/>
                  <a:pt x="186678" y="198006"/>
                </a:cubicBezTo>
                <a:cubicBezTo>
                  <a:pt x="186831" y="196330"/>
                  <a:pt x="187136" y="194806"/>
                  <a:pt x="187593" y="193434"/>
                </a:cubicBezTo>
                <a:cubicBezTo>
                  <a:pt x="187898" y="192215"/>
                  <a:pt x="188241" y="191110"/>
                  <a:pt x="188622" y="190119"/>
                </a:cubicBezTo>
                <a:cubicBezTo>
                  <a:pt x="189003" y="189129"/>
                  <a:pt x="189574" y="188481"/>
                  <a:pt x="190336" y="188176"/>
                </a:cubicBezTo>
                <a:cubicBezTo>
                  <a:pt x="189574" y="187719"/>
                  <a:pt x="188774" y="187224"/>
                  <a:pt x="187936" y="186690"/>
                </a:cubicBezTo>
                <a:cubicBezTo>
                  <a:pt x="187098" y="186157"/>
                  <a:pt x="186297" y="185662"/>
                  <a:pt x="185535" y="185205"/>
                </a:cubicBezTo>
                <a:cubicBezTo>
                  <a:pt x="184621" y="184595"/>
                  <a:pt x="183707" y="184062"/>
                  <a:pt x="182792" y="183604"/>
                </a:cubicBezTo>
                <a:close/>
                <a:moveTo>
                  <a:pt x="188279" y="178347"/>
                </a:moveTo>
                <a:lnTo>
                  <a:pt x="188279" y="178804"/>
                </a:lnTo>
                <a:cubicBezTo>
                  <a:pt x="188279" y="178956"/>
                  <a:pt x="188126" y="179490"/>
                  <a:pt x="187821" y="180404"/>
                </a:cubicBezTo>
                <a:cubicBezTo>
                  <a:pt x="187517" y="181014"/>
                  <a:pt x="186983" y="181318"/>
                  <a:pt x="186221" y="181318"/>
                </a:cubicBezTo>
                <a:cubicBezTo>
                  <a:pt x="185916" y="181318"/>
                  <a:pt x="185612" y="181242"/>
                  <a:pt x="185307" y="181090"/>
                </a:cubicBezTo>
                <a:lnTo>
                  <a:pt x="189879" y="185205"/>
                </a:lnTo>
                <a:cubicBezTo>
                  <a:pt x="190031" y="185814"/>
                  <a:pt x="190184" y="186271"/>
                  <a:pt x="190336" y="186576"/>
                </a:cubicBezTo>
                <a:cubicBezTo>
                  <a:pt x="190488" y="186881"/>
                  <a:pt x="190603" y="187071"/>
                  <a:pt x="190679" y="187148"/>
                </a:cubicBezTo>
                <a:cubicBezTo>
                  <a:pt x="190755" y="187224"/>
                  <a:pt x="190793" y="186881"/>
                  <a:pt x="190793" y="186119"/>
                </a:cubicBezTo>
                <a:cubicBezTo>
                  <a:pt x="190184" y="185052"/>
                  <a:pt x="190031" y="183681"/>
                  <a:pt x="190336" y="182004"/>
                </a:cubicBezTo>
                <a:cubicBezTo>
                  <a:pt x="190336" y="181242"/>
                  <a:pt x="190488" y="180404"/>
                  <a:pt x="190793" y="179490"/>
                </a:cubicBezTo>
                <a:close/>
                <a:moveTo>
                  <a:pt x="217539" y="171260"/>
                </a:moveTo>
                <a:lnTo>
                  <a:pt x="216168" y="172860"/>
                </a:lnTo>
                <a:cubicBezTo>
                  <a:pt x="216320" y="172860"/>
                  <a:pt x="216549" y="172936"/>
                  <a:pt x="216854" y="173089"/>
                </a:cubicBezTo>
                <a:cubicBezTo>
                  <a:pt x="217311" y="173546"/>
                  <a:pt x="217539" y="174079"/>
                  <a:pt x="217539" y="174689"/>
                </a:cubicBezTo>
                <a:lnTo>
                  <a:pt x="217539" y="177432"/>
                </a:lnTo>
                <a:cubicBezTo>
                  <a:pt x="217539" y="177889"/>
                  <a:pt x="217616" y="178194"/>
                  <a:pt x="217768" y="178347"/>
                </a:cubicBezTo>
                <a:lnTo>
                  <a:pt x="220283" y="174689"/>
                </a:lnTo>
                <a:close/>
                <a:moveTo>
                  <a:pt x="129757" y="156858"/>
                </a:moveTo>
                <a:cubicBezTo>
                  <a:pt x="129300" y="157163"/>
                  <a:pt x="128538" y="157430"/>
                  <a:pt x="127471" y="157658"/>
                </a:cubicBezTo>
                <a:cubicBezTo>
                  <a:pt x="126404" y="157887"/>
                  <a:pt x="125261" y="158154"/>
                  <a:pt x="124042" y="158458"/>
                </a:cubicBezTo>
                <a:lnTo>
                  <a:pt x="119470" y="159373"/>
                </a:lnTo>
                <a:lnTo>
                  <a:pt x="119241" y="159830"/>
                </a:lnTo>
                <a:cubicBezTo>
                  <a:pt x="119089" y="160135"/>
                  <a:pt x="118975" y="160478"/>
                  <a:pt x="118899" y="160859"/>
                </a:cubicBezTo>
                <a:cubicBezTo>
                  <a:pt x="118822" y="161240"/>
                  <a:pt x="118632" y="161735"/>
                  <a:pt x="118327" y="162345"/>
                </a:cubicBezTo>
                <a:cubicBezTo>
                  <a:pt x="118479" y="163411"/>
                  <a:pt x="118327" y="165012"/>
                  <a:pt x="117870" y="167145"/>
                </a:cubicBezTo>
                <a:cubicBezTo>
                  <a:pt x="117565" y="168212"/>
                  <a:pt x="117184" y="169355"/>
                  <a:pt x="116727" y="170574"/>
                </a:cubicBezTo>
                <a:cubicBezTo>
                  <a:pt x="117489" y="169507"/>
                  <a:pt x="118175" y="168593"/>
                  <a:pt x="118784" y="167831"/>
                </a:cubicBezTo>
                <a:cubicBezTo>
                  <a:pt x="120003" y="166307"/>
                  <a:pt x="120765" y="165012"/>
                  <a:pt x="121070" y="163945"/>
                </a:cubicBezTo>
                <a:cubicBezTo>
                  <a:pt x="121375" y="163183"/>
                  <a:pt x="121680" y="162916"/>
                  <a:pt x="121985" y="163145"/>
                </a:cubicBezTo>
                <a:cubicBezTo>
                  <a:pt x="122289" y="163373"/>
                  <a:pt x="122289" y="164021"/>
                  <a:pt x="121985" y="165088"/>
                </a:cubicBezTo>
                <a:cubicBezTo>
                  <a:pt x="121832" y="165697"/>
                  <a:pt x="121527" y="166383"/>
                  <a:pt x="121070" y="167145"/>
                </a:cubicBezTo>
                <a:cubicBezTo>
                  <a:pt x="120613" y="167907"/>
                  <a:pt x="120156" y="168669"/>
                  <a:pt x="119699" y="169431"/>
                </a:cubicBezTo>
                <a:cubicBezTo>
                  <a:pt x="119089" y="170346"/>
                  <a:pt x="118479" y="171260"/>
                  <a:pt x="117870" y="172174"/>
                </a:cubicBezTo>
                <a:lnTo>
                  <a:pt x="121070" y="174918"/>
                </a:lnTo>
                <a:cubicBezTo>
                  <a:pt x="121070" y="174460"/>
                  <a:pt x="121146" y="173927"/>
                  <a:pt x="121299" y="173317"/>
                </a:cubicBezTo>
                <a:cubicBezTo>
                  <a:pt x="121604" y="172251"/>
                  <a:pt x="122213" y="171717"/>
                  <a:pt x="123128" y="171717"/>
                </a:cubicBezTo>
                <a:cubicBezTo>
                  <a:pt x="123737" y="171717"/>
                  <a:pt x="124233" y="171908"/>
                  <a:pt x="124614" y="172289"/>
                </a:cubicBezTo>
                <a:cubicBezTo>
                  <a:pt x="124995" y="172670"/>
                  <a:pt x="125337" y="173013"/>
                  <a:pt x="125642" y="173317"/>
                </a:cubicBezTo>
                <a:cubicBezTo>
                  <a:pt x="125947" y="173927"/>
                  <a:pt x="126099" y="174460"/>
                  <a:pt x="126099" y="174918"/>
                </a:cubicBezTo>
                <a:cubicBezTo>
                  <a:pt x="126404" y="174765"/>
                  <a:pt x="126709" y="174537"/>
                  <a:pt x="127014" y="174232"/>
                </a:cubicBezTo>
                <a:cubicBezTo>
                  <a:pt x="127319" y="173927"/>
                  <a:pt x="127585" y="173660"/>
                  <a:pt x="127814" y="173432"/>
                </a:cubicBezTo>
                <a:cubicBezTo>
                  <a:pt x="128043" y="173203"/>
                  <a:pt x="128309" y="172936"/>
                  <a:pt x="128614" y="172632"/>
                </a:cubicBezTo>
                <a:cubicBezTo>
                  <a:pt x="129224" y="172174"/>
                  <a:pt x="129567" y="172212"/>
                  <a:pt x="129643" y="172746"/>
                </a:cubicBezTo>
                <a:cubicBezTo>
                  <a:pt x="129719" y="173279"/>
                  <a:pt x="129605" y="173775"/>
                  <a:pt x="129300" y="174232"/>
                </a:cubicBezTo>
                <a:cubicBezTo>
                  <a:pt x="128995" y="174689"/>
                  <a:pt x="128385" y="175375"/>
                  <a:pt x="127471" y="176289"/>
                </a:cubicBezTo>
                <a:cubicBezTo>
                  <a:pt x="127014" y="176746"/>
                  <a:pt x="126557" y="177127"/>
                  <a:pt x="126099" y="177432"/>
                </a:cubicBezTo>
                <a:cubicBezTo>
                  <a:pt x="126709" y="177585"/>
                  <a:pt x="127395" y="177889"/>
                  <a:pt x="128157" y="178347"/>
                </a:cubicBezTo>
                <a:cubicBezTo>
                  <a:pt x="128766" y="178651"/>
                  <a:pt x="129490" y="179070"/>
                  <a:pt x="130329" y="179604"/>
                </a:cubicBezTo>
                <a:cubicBezTo>
                  <a:pt x="131167" y="180137"/>
                  <a:pt x="132119" y="180785"/>
                  <a:pt x="133186" y="181547"/>
                </a:cubicBezTo>
                <a:cubicBezTo>
                  <a:pt x="133491" y="181395"/>
                  <a:pt x="133986" y="181242"/>
                  <a:pt x="134672" y="181090"/>
                </a:cubicBezTo>
                <a:cubicBezTo>
                  <a:pt x="135358" y="180937"/>
                  <a:pt x="136082" y="180861"/>
                  <a:pt x="136844" y="180861"/>
                </a:cubicBezTo>
                <a:lnTo>
                  <a:pt x="139358" y="180861"/>
                </a:lnTo>
                <a:lnTo>
                  <a:pt x="138901" y="179032"/>
                </a:lnTo>
                <a:lnTo>
                  <a:pt x="136386" y="179032"/>
                </a:lnTo>
                <a:cubicBezTo>
                  <a:pt x="135472" y="179185"/>
                  <a:pt x="134329" y="178880"/>
                  <a:pt x="132957" y="178118"/>
                </a:cubicBezTo>
                <a:cubicBezTo>
                  <a:pt x="132348" y="177661"/>
                  <a:pt x="131738" y="177204"/>
                  <a:pt x="131129" y="176746"/>
                </a:cubicBezTo>
                <a:cubicBezTo>
                  <a:pt x="131281" y="176594"/>
                  <a:pt x="131510" y="176442"/>
                  <a:pt x="131814" y="176289"/>
                </a:cubicBezTo>
                <a:cubicBezTo>
                  <a:pt x="132424" y="175984"/>
                  <a:pt x="133567" y="175832"/>
                  <a:pt x="135243" y="175832"/>
                </a:cubicBezTo>
                <a:cubicBezTo>
                  <a:pt x="134481" y="175832"/>
                  <a:pt x="133796" y="175603"/>
                  <a:pt x="133186" y="175146"/>
                </a:cubicBezTo>
                <a:lnTo>
                  <a:pt x="131814" y="174232"/>
                </a:lnTo>
                <a:cubicBezTo>
                  <a:pt x="132881" y="174079"/>
                  <a:pt x="134100" y="174003"/>
                  <a:pt x="135472" y="174003"/>
                </a:cubicBezTo>
                <a:cubicBezTo>
                  <a:pt x="136691" y="174003"/>
                  <a:pt x="137949" y="174041"/>
                  <a:pt x="139244" y="174117"/>
                </a:cubicBezTo>
                <a:cubicBezTo>
                  <a:pt x="140539" y="174194"/>
                  <a:pt x="142025" y="174384"/>
                  <a:pt x="143702" y="174689"/>
                </a:cubicBezTo>
                <a:cubicBezTo>
                  <a:pt x="143702" y="173927"/>
                  <a:pt x="144235" y="173013"/>
                  <a:pt x="145302" y="171946"/>
                </a:cubicBezTo>
                <a:lnTo>
                  <a:pt x="147131" y="170117"/>
                </a:lnTo>
                <a:lnTo>
                  <a:pt x="146902" y="169888"/>
                </a:lnTo>
                <a:cubicBezTo>
                  <a:pt x="146750" y="169888"/>
                  <a:pt x="146559" y="169850"/>
                  <a:pt x="146331" y="169774"/>
                </a:cubicBezTo>
                <a:cubicBezTo>
                  <a:pt x="146102" y="169698"/>
                  <a:pt x="145835" y="169660"/>
                  <a:pt x="145530" y="169660"/>
                </a:cubicBezTo>
                <a:cubicBezTo>
                  <a:pt x="145073" y="170422"/>
                  <a:pt x="144502" y="170917"/>
                  <a:pt x="143816" y="171146"/>
                </a:cubicBezTo>
                <a:cubicBezTo>
                  <a:pt x="143130" y="171374"/>
                  <a:pt x="142482" y="171489"/>
                  <a:pt x="141873" y="171489"/>
                </a:cubicBezTo>
                <a:cubicBezTo>
                  <a:pt x="141111" y="171489"/>
                  <a:pt x="140349" y="171412"/>
                  <a:pt x="139587" y="171260"/>
                </a:cubicBezTo>
                <a:cubicBezTo>
                  <a:pt x="139434" y="170955"/>
                  <a:pt x="139358" y="170650"/>
                  <a:pt x="139358" y="170346"/>
                </a:cubicBezTo>
                <a:cubicBezTo>
                  <a:pt x="139358" y="169736"/>
                  <a:pt x="139892" y="168974"/>
                  <a:pt x="140958" y="168060"/>
                </a:cubicBezTo>
                <a:lnTo>
                  <a:pt x="137529" y="166688"/>
                </a:lnTo>
                <a:cubicBezTo>
                  <a:pt x="136920" y="166383"/>
                  <a:pt x="136234" y="166155"/>
                  <a:pt x="135472" y="166002"/>
                </a:cubicBezTo>
                <a:cubicBezTo>
                  <a:pt x="134862" y="166002"/>
                  <a:pt x="134329" y="165926"/>
                  <a:pt x="133872" y="165774"/>
                </a:cubicBezTo>
                <a:cubicBezTo>
                  <a:pt x="132957" y="165469"/>
                  <a:pt x="132576" y="165088"/>
                  <a:pt x="132729" y="164631"/>
                </a:cubicBezTo>
                <a:cubicBezTo>
                  <a:pt x="132729" y="164173"/>
                  <a:pt x="133415" y="163945"/>
                  <a:pt x="134786" y="163945"/>
                </a:cubicBezTo>
                <a:lnTo>
                  <a:pt x="136844" y="163945"/>
                </a:lnTo>
                <a:cubicBezTo>
                  <a:pt x="136691" y="163945"/>
                  <a:pt x="136463" y="163869"/>
                  <a:pt x="136158" y="163716"/>
                </a:cubicBezTo>
                <a:cubicBezTo>
                  <a:pt x="135853" y="163564"/>
                  <a:pt x="135243" y="163183"/>
                  <a:pt x="134329" y="162573"/>
                </a:cubicBezTo>
                <a:cubicBezTo>
                  <a:pt x="134024" y="162573"/>
                  <a:pt x="133834" y="162345"/>
                  <a:pt x="133758" y="161887"/>
                </a:cubicBezTo>
                <a:cubicBezTo>
                  <a:pt x="133681" y="161430"/>
                  <a:pt x="133719" y="160973"/>
                  <a:pt x="133872" y="160516"/>
                </a:cubicBezTo>
                <a:cubicBezTo>
                  <a:pt x="134024" y="159906"/>
                  <a:pt x="134177" y="159220"/>
                  <a:pt x="134329" y="158458"/>
                </a:cubicBezTo>
                <a:cubicBezTo>
                  <a:pt x="134024" y="158458"/>
                  <a:pt x="133643" y="158382"/>
                  <a:pt x="133186" y="158230"/>
                </a:cubicBezTo>
                <a:cubicBezTo>
                  <a:pt x="132881" y="158077"/>
                  <a:pt x="132424" y="157887"/>
                  <a:pt x="131814" y="157658"/>
                </a:cubicBezTo>
                <a:cubicBezTo>
                  <a:pt x="131205" y="157430"/>
                  <a:pt x="130519" y="157163"/>
                  <a:pt x="129757" y="156858"/>
                </a:cubicBezTo>
                <a:close/>
                <a:moveTo>
                  <a:pt x="127242" y="153201"/>
                </a:moveTo>
                <a:cubicBezTo>
                  <a:pt x="127242" y="153505"/>
                  <a:pt x="127204" y="153772"/>
                  <a:pt x="127128" y="154001"/>
                </a:cubicBezTo>
                <a:cubicBezTo>
                  <a:pt x="127052" y="154229"/>
                  <a:pt x="126176" y="154953"/>
                  <a:pt x="124499" y="156172"/>
                </a:cubicBezTo>
                <a:cubicBezTo>
                  <a:pt x="124652" y="155868"/>
                  <a:pt x="125071" y="155715"/>
                  <a:pt x="125757" y="155715"/>
                </a:cubicBezTo>
                <a:cubicBezTo>
                  <a:pt x="126442" y="155715"/>
                  <a:pt x="127166" y="155715"/>
                  <a:pt x="127928" y="155715"/>
                </a:cubicBezTo>
                <a:lnTo>
                  <a:pt x="130671" y="155715"/>
                </a:lnTo>
                <a:close/>
                <a:moveTo>
                  <a:pt x="161075" y="151600"/>
                </a:moveTo>
                <a:lnTo>
                  <a:pt x="157875" y="152286"/>
                </a:lnTo>
                <a:cubicBezTo>
                  <a:pt x="157722" y="153048"/>
                  <a:pt x="157570" y="153734"/>
                  <a:pt x="157418" y="154344"/>
                </a:cubicBezTo>
                <a:cubicBezTo>
                  <a:pt x="157113" y="155715"/>
                  <a:pt x="156579" y="156553"/>
                  <a:pt x="155817" y="156858"/>
                </a:cubicBezTo>
                <a:cubicBezTo>
                  <a:pt x="155970" y="157315"/>
                  <a:pt x="156427" y="157696"/>
                  <a:pt x="157189" y="158001"/>
                </a:cubicBezTo>
                <a:cubicBezTo>
                  <a:pt x="157494" y="158154"/>
                  <a:pt x="157799" y="158230"/>
                  <a:pt x="158103" y="158230"/>
                </a:cubicBezTo>
                <a:lnTo>
                  <a:pt x="158561" y="155258"/>
                </a:lnTo>
                <a:cubicBezTo>
                  <a:pt x="159018" y="155563"/>
                  <a:pt x="159475" y="155944"/>
                  <a:pt x="159932" y="156401"/>
                </a:cubicBezTo>
                <a:cubicBezTo>
                  <a:pt x="160237" y="156706"/>
                  <a:pt x="160580" y="157125"/>
                  <a:pt x="160961" y="157658"/>
                </a:cubicBezTo>
                <a:cubicBezTo>
                  <a:pt x="161342" y="158192"/>
                  <a:pt x="161532" y="158611"/>
                  <a:pt x="161532" y="158916"/>
                </a:cubicBezTo>
                <a:cubicBezTo>
                  <a:pt x="161837" y="158458"/>
                  <a:pt x="162294" y="157925"/>
                  <a:pt x="162904" y="157315"/>
                </a:cubicBezTo>
                <a:cubicBezTo>
                  <a:pt x="163361" y="157011"/>
                  <a:pt x="163857" y="156668"/>
                  <a:pt x="164390" y="156287"/>
                </a:cubicBezTo>
                <a:cubicBezTo>
                  <a:pt x="164923" y="155906"/>
                  <a:pt x="165571" y="155715"/>
                  <a:pt x="166333" y="155715"/>
                </a:cubicBezTo>
                <a:cubicBezTo>
                  <a:pt x="165723" y="154953"/>
                  <a:pt x="165114" y="154267"/>
                  <a:pt x="164504" y="153658"/>
                </a:cubicBezTo>
                <a:cubicBezTo>
                  <a:pt x="163895" y="153048"/>
                  <a:pt x="163361" y="152591"/>
                  <a:pt x="162904" y="152286"/>
                </a:cubicBezTo>
                <a:cubicBezTo>
                  <a:pt x="162294" y="151829"/>
                  <a:pt x="161685" y="151600"/>
                  <a:pt x="161075" y="151600"/>
                </a:cubicBezTo>
                <a:close/>
                <a:moveTo>
                  <a:pt x="202680" y="150229"/>
                </a:moveTo>
                <a:cubicBezTo>
                  <a:pt x="202071" y="150991"/>
                  <a:pt x="201309" y="151524"/>
                  <a:pt x="200394" y="151829"/>
                </a:cubicBezTo>
                <a:cubicBezTo>
                  <a:pt x="199937" y="151981"/>
                  <a:pt x="199480" y="152058"/>
                  <a:pt x="199023" y="152058"/>
                </a:cubicBezTo>
                <a:lnTo>
                  <a:pt x="197194" y="154344"/>
                </a:lnTo>
                <a:cubicBezTo>
                  <a:pt x="197499" y="154344"/>
                  <a:pt x="197804" y="154420"/>
                  <a:pt x="198108" y="154572"/>
                </a:cubicBezTo>
                <a:cubicBezTo>
                  <a:pt x="198870" y="155029"/>
                  <a:pt x="199251" y="155639"/>
                  <a:pt x="199251" y="156401"/>
                </a:cubicBezTo>
                <a:cubicBezTo>
                  <a:pt x="199861" y="155791"/>
                  <a:pt x="200318" y="155563"/>
                  <a:pt x="200623" y="155715"/>
                </a:cubicBezTo>
                <a:cubicBezTo>
                  <a:pt x="200775" y="155868"/>
                  <a:pt x="200928" y="156096"/>
                  <a:pt x="201080" y="156401"/>
                </a:cubicBezTo>
                <a:lnTo>
                  <a:pt x="205195" y="154344"/>
                </a:lnTo>
                <a:cubicBezTo>
                  <a:pt x="205043" y="154191"/>
                  <a:pt x="204814" y="153886"/>
                  <a:pt x="204509" y="153429"/>
                </a:cubicBezTo>
                <a:cubicBezTo>
                  <a:pt x="204204" y="153124"/>
                  <a:pt x="203900" y="152705"/>
                  <a:pt x="203595" y="152172"/>
                </a:cubicBezTo>
                <a:cubicBezTo>
                  <a:pt x="203290" y="151638"/>
                  <a:pt x="202985" y="150991"/>
                  <a:pt x="202680" y="150229"/>
                </a:cubicBezTo>
                <a:close/>
                <a:moveTo>
                  <a:pt x="144616" y="150229"/>
                </a:moveTo>
                <a:lnTo>
                  <a:pt x="140958" y="150686"/>
                </a:lnTo>
                <a:lnTo>
                  <a:pt x="140958" y="151600"/>
                </a:lnTo>
                <a:cubicBezTo>
                  <a:pt x="140958" y="151905"/>
                  <a:pt x="140997" y="152248"/>
                  <a:pt x="141073" y="152629"/>
                </a:cubicBezTo>
                <a:cubicBezTo>
                  <a:pt x="141149" y="153010"/>
                  <a:pt x="141339" y="153353"/>
                  <a:pt x="141644" y="153658"/>
                </a:cubicBezTo>
                <a:cubicBezTo>
                  <a:pt x="142101" y="153810"/>
                  <a:pt x="142521" y="154115"/>
                  <a:pt x="142902" y="154572"/>
                </a:cubicBezTo>
                <a:cubicBezTo>
                  <a:pt x="143283" y="155029"/>
                  <a:pt x="143625" y="155563"/>
                  <a:pt x="143930" y="156172"/>
                </a:cubicBezTo>
                <a:cubicBezTo>
                  <a:pt x="144387" y="156782"/>
                  <a:pt x="144768" y="157544"/>
                  <a:pt x="145073" y="158458"/>
                </a:cubicBezTo>
                <a:lnTo>
                  <a:pt x="146216" y="158916"/>
                </a:lnTo>
                <a:lnTo>
                  <a:pt x="147131" y="156172"/>
                </a:lnTo>
                <a:lnTo>
                  <a:pt x="150331" y="156858"/>
                </a:lnTo>
                <a:lnTo>
                  <a:pt x="150788" y="155258"/>
                </a:lnTo>
                <a:close/>
                <a:moveTo>
                  <a:pt x="130671" y="149543"/>
                </a:moveTo>
                <a:lnTo>
                  <a:pt x="128157" y="151600"/>
                </a:lnTo>
                <a:cubicBezTo>
                  <a:pt x="129528" y="152058"/>
                  <a:pt x="130824" y="152591"/>
                  <a:pt x="132043" y="153201"/>
                </a:cubicBezTo>
                <a:cubicBezTo>
                  <a:pt x="133110" y="153658"/>
                  <a:pt x="134100" y="154115"/>
                  <a:pt x="135015" y="154572"/>
                </a:cubicBezTo>
                <a:cubicBezTo>
                  <a:pt x="135929" y="155029"/>
                  <a:pt x="136539" y="155410"/>
                  <a:pt x="136844" y="155715"/>
                </a:cubicBezTo>
                <a:cubicBezTo>
                  <a:pt x="136386" y="154953"/>
                  <a:pt x="136005" y="154191"/>
                  <a:pt x="135701" y="153429"/>
                </a:cubicBezTo>
                <a:cubicBezTo>
                  <a:pt x="135396" y="152820"/>
                  <a:pt x="135129" y="152210"/>
                  <a:pt x="134901" y="151600"/>
                </a:cubicBezTo>
                <a:cubicBezTo>
                  <a:pt x="134672" y="150991"/>
                  <a:pt x="134634" y="150534"/>
                  <a:pt x="134786" y="150229"/>
                </a:cubicBezTo>
                <a:cubicBezTo>
                  <a:pt x="133262" y="150229"/>
                  <a:pt x="132272" y="150153"/>
                  <a:pt x="131814" y="150000"/>
                </a:cubicBezTo>
                <a:cubicBezTo>
                  <a:pt x="131357" y="149848"/>
                  <a:pt x="130976" y="149695"/>
                  <a:pt x="130671" y="149543"/>
                </a:cubicBezTo>
                <a:close/>
                <a:moveTo>
                  <a:pt x="131357" y="141999"/>
                </a:moveTo>
                <a:cubicBezTo>
                  <a:pt x="130595" y="141847"/>
                  <a:pt x="129757" y="141923"/>
                  <a:pt x="128843" y="142228"/>
                </a:cubicBezTo>
                <a:cubicBezTo>
                  <a:pt x="128385" y="142380"/>
                  <a:pt x="128004" y="142609"/>
                  <a:pt x="127700" y="142914"/>
                </a:cubicBezTo>
                <a:lnTo>
                  <a:pt x="126328" y="142456"/>
                </a:lnTo>
                <a:cubicBezTo>
                  <a:pt x="125566" y="142152"/>
                  <a:pt x="124652" y="142152"/>
                  <a:pt x="123585" y="142456"/>
                </a:cubicBezTo>
                <a:cubicBezTo>
                  <a:pt x="123585" y="143218"/>
                  <a:pt x="123204" y="143904"/>
                  <a:pt x="122442" y="144514"/>
                </a:cubicBezTo>
                <a:cubicBezTo>
                  <a:pt x="121680" y="145123"/>
                  <a:pt x="120918" y="145733"/>
                  <a:pt x="120156" y="146343"/>
                </a:cubicBezTo>
                <a:cubicBezTo>
                  <a:pt x="119089" y="146952"/>
                  <a:pt x="117946" y="147562"/>
                  <a:pt x="116727" y="148171"/>
                </a:cubicBezTo>
                <a:lnTo>
                  <a:pt x="115355" y="152286"/>
                </a:lnTo>
                <a:lnTo>
                  <a:pt x="117870" y="156401"/>
                </a:lnTo>
                <a:cubicBezTo>
                  <a:pt x="117870" y="155182"/>
                  <a:pt x="117946" y="154115"/>
                  <a:pt x="118098" y="153201"/>
                </a:cubicBezTo>
                <a:cubicBezTo>
                  <a:pt x="118251" y="152439"/>
                  <a:pt x="118403" y="151715"/>
                  <a:pt x="118556" y="151029"/>
                </a:cubicBezTo>
                <a:cubicBezTo>
                  <a:pt x="118708" y="150343"/>
                  <a:pt x="119013" y="150000"/>
                  <a:pt x="119470" y="150000"/>
                </a:cubicBezTo>
                <a:cubicBezTo>
                  <a:pt x="119775" y="150000"/>
                  <a:pt x="120042" y="150267"/>
                  <a:pt x="120270" y="150800"/>
                </a:cubicBezTo>
                <a:cubicBezTo>
                  <a:pt x="120499" y="151334"/>
                  <a:pt x="120689" y="151905"/>
                  <a:pt x="120842" y="152515"/>
                </a:cubicBezTo>
                <a:cubicBezTo>
                  <a:pt x="120994" y="153124"/>
                  <a:pt x="121070" y="153886"/>
                  <a:pt x="121070" y="154801"/>
                </a:cubicBezTo>
                <a:cubicBezTo>
                  <a:pt x="122137" y="154039"/>
                  <a:pt x="123128" y="153277"/>
                  <a:pt x="124042" y="152515"/>
                </a:cubicBezTo>
                <a:cubicBezTo>
                  <a:pt x="124804" y="151753"/>
                  <a:pt x="125642" y="151029"/>
                  <a:pt x="126557" y="150343"/>
                </a:cubicBezTo>
                <a:cubicBezTo>
                  <a:pt x="127471" y="149657"/>
                  <a:pt x="128309" y="148933"/>
                  <a:pt x="129071" y="148171"/>
                </a:cubicBezTo>
                <a:cubicBezTo>
                  <a:pt x="128766" y="147562"/>
                  <a:pt x="129909" y="147333"/>
                  <a:pt x="132500" y="147486"/>
                </a:cubicBezTo>
                <a:cubicBezTo>
                  <a:pt x="135091" y="147638"/>
                  <a:pt x="137910" y="148019"/>
                  <a:pt x="140958" y="148629"/>
                </a:cubicBezTo>
                <a:cubicBezTo>
                  <a:pt x="140501" y="148476"/>
                  <a:pt x="140082" y="148171"/>
                  <a:pt x="139701" y="147714"/>
                </a:cubicBezTo>
                <a:cubicBezTo>
                  <a:pt x="139320" y="147257"/>
                  <a:pt x="138977" y="146724"/>
                  <a:pt x="138672" y="146114"/>
                </a:cubicBezTo>
                <a:cubicBezTo>
                  <a:pt x="138215" y="145504"/>
                  <a:pt x="137834" y="144742"/>
                  <a:pt x="137529" y="143828"/>
                </a:cubicBezTo>
                <a:cubicBezTo>
                  <a:pt x="136463" y="144285"/>
                  <a:pt x="135472" y="144742"/>
                  <a:pt x="134558" y="145200"/>
                </a:cubicBezTo>
                <a:cubicBezTo>
                  <a:pt x="133796" y="145504"/>
                  <a:pt x="132957" y="145771"/>
                  <a:pt x="132043" y="146000"/>
                </a:cubicBezTo>
                <a:cubicBezTo>
                  <a:pt x="131129" y="146228"/>
                  <a:pt x="130519" y="146190"/>
                  <a:pt x="130214" y="145885"/>
                </a:cubicBezTo>
                <a:cubicBezTo>
                  <a:pt x="129909" y="145733"/>
                  <a:pt x="129986" y="145504"/>
                  <a:pt x="130443" y="145200"/>
                </a:cubicBezTo>
                <a:cubicBezTo>
                  <a:pt x="130900" y="144895"/>
                  <a:pt x="131510" y="144590"/>
                  <a:pt x="132272" y="144285"/>
                </a:cubicBezTo>
                <a:cubicBezTo>
                  <a:pt x="133034" y="143828"/>
                  <a:pt x="134024" y="143371"/>
                  <a:pt x="135243" y="142914"/>
                </a:cubicBezTo>
                <a:cubicBezTo>
                  <a:pt x="134939" y="143066"/>
                  <a:pt x="134558" y="143066"/>
                  <a:pt x="134100" y="142914"/>
                </a:cubicBezTo>
                <a:cubicBezTo>
                  <a:pt x="133491" y="142914"/>
                  <a:pt x="132576" y="142609"/>
                  <a:pt x="131357" y="141999"/>
                </a:cubicBezTo>
                <a:close/>
                <a:moveTo>
                  <a:pt x="172277" y="131712"/>
                </a:moveTo>
                <a:cubicBezTo>
                  <a:pt x="171515" y="132322"/>
                  <a:pt x="170829" y="132855"/>
                  <a:pt x="170219" y="133312"/>
                </a:cubicBezTo>
                <a:cubicBezTo>
                  <a:pt x="169610" y="133770"/>
                  <a:pt x="169076" y="134151"/>
                  <a:pt x="168619" y="134455"/>
                </a:cubicBezTo>
                <a:cubicBezTo>
                  <a:pt x="168009" y="134913"/>
                  <a:pt x="167552" y="135294"/>
                  <a:pt x="167247" y="135598"/>
                </a:cubicBezTo>
                <a:lnTo>
                  <a:pt x="166790" y="136284"/>
                </a:lnTo>
                <a:lnTo>
                  <a:pt x="166790" y="139713"/>
                </a:lnTo>
                <a:cubicBezTo>
                  <a:pt x="167095" y="139561"/>
                  <a:pt x="167476" y="139408"/>
                  <a:pt x="167933" y="139256"/>
                </a:cubicBezTo>
                <a:cubicBezTo>
                  <a:pt x="168848" y="138951"/>
                  <a:pt x="169610" y="138418"/>
                  <a:pt x="170219" y="137656"/>
                </a:cubicBezTo>
                <a:cubicBezTo>
                  <a:pt x="170829" y="136894"/>
                  <a:pt x="171477" y="136398"/>
                  <a:pt x="172162" y="136170"/>
                </a:cubicBezTo>
                <a:cubicBezTo>
                  <a:pt x="172848" y="135941"/>
                  <a:pt x="173572" y="135751"/>
                  <a:pt x="174334" y="135598"/>
                </a:cubicBezTo>
                <a:cubicBezTo>
                  <a:pt x="174639" y="135294"/>
                  <a:pt x="174525" y="134760"/>
                  <a:pt x="173991" y="133998"/>
                </a:cubicBezTo>
                <a:cubicBezTo>
                  <a:pt x="173458" y="133236"/>
                  <a:pt x="172886" y="132474"/>
                  <a:pt x="172277" y="131712"/>
                </a:cubicBezTo>
                <a:close/>
                <a:moveTo>
                  <a:pt x="137529" y="123254"/>
                </a:moveTo>
                <a:cubicBezTo>
                  <a:pt x="137377" y="123406"/>
                  <a:pt x="137225" y="123711"/>
                  <a:pt x="137072" y="124168"/>
                </a:cubicBezTo>
                <a:cubicBezTo>
                  <a:pt x="136767" y="124473"/>
                  <a:pt x="136501" y="124854"/>
                  <a:pt x="136272" y="125311"/>
                </a:cubicBezTo>
                <a:cubicBezTo>
                  <a:pt x="136044" y="125769"/>
                  <a:pt x="135777" y="126302"/>
                  <a:pt x="135472" y="126912"/>
                </a:cubicBezTo>
                <a:cubicBezTo>
                  <a:pt x="135929" y="126607"/>
                  <a:pt x="136767" y="126912"/>
                  <a:pt x="137987" y="127826"/>
                </a:cubicBezTo>
                <a:cubicBezTo>
                  <a:pt x="138596" y="128283"/>
                  <a:pt x="139130" y="128817"/>
                  <a:pt x="139587" y="129426"/>
                </a:cubicBezTo>
                <a:lnTo>
                  <a:pt x="140958" y="130569"/>
                </a:lnTo>
                <a:lnTo>
                  <a:pt x="141187" y="130341"/>
                </a:lnTo>
                <a:cubicBezTo>
                  <a:pt x="141339" y="130341"/>
                  <a:pt x="141454" y="130302"/>
                  <a:pt x="141530" y="130226"/>
                </a:cubicBezTo>
                <a:cubicBezTo>
                  <a:pt x="141606" y="130150"/>
                  <a:pt x="141797" y="130112"/>
                  <a:pt x="142101" y="130112"/>
                </a:cubicBezTo>
                <a:cubicBezTo>
                  <a:pt x="142863" y="130112"/>
                  <a:pt x="143206" y="130455"/>
                  <a:pt x="143130" y="131141"/>
                </a:cubicBezTo>
                <a:cubicBezTo>
                  <a:pt x="143054" y="131826"/>
                  <a:pt x="142178" y="133008"/>
                  <a:pt x="140501" y="134684"/>
                </a:cubicBezTo>
                <a:cubicBezTo>
                  <a:pt x="140806" y="134684"/>
                  <a:pt x="141187" y="134874"/>
                  <a:pt x="141644" y="135255"/>
                </a:cubicBezTo>
                <a:cubicBezTo>
                  <a:pt x="142101" y="135636"/>
                  <a:pt x="142482" y="135979"/>
                  <a:pt x="142787" y="136284"/>
                </a:cubicBezTo>
                <a:cubicBezTo>
                  <a:pt x="143244" y="136894"/>
                  <a:pt x="143702" y="137427"/>
                  <a:pt x="144159" y="137884"/>
                </a:cubicBezTo>
                <a:lnTo>
                  <a:pt x="145302" y="136741"/>
                </a:lnTo>
                <a:cubicBezTo>
                  <a:pt x="145607" y="136437"/>
                  <a:pt x="145911" y="136170"/>
                  <a:pt x="146216" y="135941"/>
                </a:cubicBezTo>
                <a:cubicBezTo>
                  <a:pt x="146521" y="135713"/>
                  <a:pt x="146826" y="135446"/>
                  <a:pt x="147131" y="135141"/>
                </a:cubicBezTo>
                <a:cubicBezTo>
                  <a:pt x="147283" y="134836"/>
                  <a:pt x="147512" y="134684"/>
                  <a:pt x="147816" y="134684"/>
                </a:cubicBezTo>
                <a:cubicBezTo>
                  <a:pt x="148121" y="134684"/>
                  <a:pt x="148426" y="134760"/>
                  <a:pt x="148731" y="134913"/>
                </a:cubicBezTo>
                <a:lnTo>
                  <a:pt x="149645" y="135827"/>
                </a:lnTo>
                <a:cubicBezTo>
                  <a:pt x="149340" y="134913"/>
                  <a:pt x="149112" y="134074"/>
                  <a:pt x="148959" y="133312"/>
                </a:cubicBezTo>
                <a:cubicBezTo>
                  <a:pt x="148655" y="131636"/>
                  <a:pt x="148731" y="130569"/>
                  <a:pt x="149188" y="130112"/>
                </a:cubicBezTo>
                <a:cubicBezTo>
                  <a:pt x="149493" y="129807"/>
                  <a:pt x="149912" y="129998"/>
                  <a:pt x="150445" y="130683"/>
                </a:cubicBezTo>
                <a:cubicBezTo>
                  <a:pt x="150979" y="131369"/>
                  <a:pt x="151398" y="132550"/>
                  <a:pt x="151703" y="134227"/>
                </a:cubicBezTo>
                <a:cubicBezTo>
                  <a:pt x="151703" y="133922"/>
                  <a:pt x="151817" y="133579"/>
                  <a:pt x="152046" y="133198"/>
                </a:cubicBezTo>
                <a:cubicBezTo>
                  <a:pt x="152274" y="132817"/>
                  <a:pt x="152541" y="132474"/>
                  <a:pt x="152846" y="132169"/>
                </a:cubicBezTo>
                <a:cubicBezTo>
                  <a:pt x="153150" y="131712"/>
                  <a:pt x="153455" y="131331"/>
                  <a:pt x="153760" y="131026"/>
                </a:cubicBezTo>
                <a:cubicBezTo>
                  <a:pt x="153303" y="130722"/>
                  <a:pt x="152769" y="130341"/>
                  <a:pt x="152160" y="129883"/>
                </a:cubicBezTo>
                <a:cubicBezTo>
                  <a:pt x="151093" y="129121"/>
                  <a:pt x="149950" y="128359"/>
                  <a:pt x="148731" y="127597"/>
                </a:cubicBezTo>
                <a:cubicBezTo>
                  <a:pt x="148121" y="128055"/>
                  <a:pt x="147054" y="128131"/>
                  <a:pt x="145530" y="127826"/>
                </a:cubicBezTo>
                <a:cubicBezTo>
                  <a:pt x="144768" y="127674"/>
                  <a:pt x="143930" y="127521"/>
                  <a:pt x="143016" y="127369"/>
                </a:cubicBezTo>
                <a:cubicBezTo>
                  <a:pt x="142559" y="127521"/>
                  <a:pt x="142178" y="127521"/>
                  <a:pt x="141873" y="127369"/>
                </a:cubicBezTo>
                <a:cubicBezTo>
                  <a:pt x="141111" y="127064"/>
                  <a:pt x="140806" y="126607"/>
                  <a:pt x="140958" y="125997"/>
                </a:cubicBezTo>
                <a:cubicBezTo>
                  <a:pt x="140196" y="125845"/>
                  <a:pt x="139358" y="125311"/>
                  <a:pt x="138444" y="124397"/>
                </a:cubicBezTo>
                <a:cubicBezTo>
                  <a:pt x="137987" y="123940"/>
                  <a:pt x="137682" y="123559"/>
                  <a:pt x="137529" y="123254"/>
                </a:cubicBezTo>
                <a:close/>
                <a:moveTo>
                  <a:pt x="105983" y="120739"/>
                </a:moveTo>
                <a:cubicBezTo>
                  <a:pt x="105678" y="120739"/>
                  <a:pt x="105297" y="120777"/>
                  <a:pt x="104840" y="120854"/>
                </a:cubicBezTo>
                <a:cubicBezTo>
                  <a:pt x="104382" y="120930"/>
                  <a:pt x="103925" y="120968"/>
                  <a:pt x="103468" y="120968"/>
                </a:cubicBezTo>
                <a:cubicBezTo>
                  <a:pt x="102858" y="121120"/>
                  <a:pt x="102325" y="121197"/>
                  <a:pt x="101868" y="121197"/>
                </a:cubicBezTo>
                <a:cubicBezTo>
                  <a:pt x="101563" y="121501"/>
                  <a:pt x="101334" y="121882"/>
                  <a:pt x="101182" y="122340"/>
                </a:cubicBezTo>
                <a:cubicBezTo>
                  <a:pt x="100877" y="123254"/>
                  <a:pt x="100953" y="123787"/>
                  <a:pt x="101411" y="123940"/>
                </a:cubicBezTo>
                <a:cubicBezTo>
                  <a:pt x="102020" y="124549"/>
                  <a:pt x="102401" y="125007"/>
                  <a:pt x="102554" y="125311"/>
                </a:cubicBezTo>
                <a:cubicBezTo>
                  <a:pt x="102706" y="125616"/>
                  <a:pt x="102858" y="125845"/>
                  <a:pt x="103011" y="125997"/>
                </a:cubicBezTo>
                <a:cubicBezTo>
                  <a:pt x="103620" y="126150"/>
                  <a:pt x="104230" y="126378"/>
                  <a:pt x="104840" y="126683"/>
                </a:cubicBezTo>
                <a:cubicBezTo>
                  <a:pt x="105297" y="126988"/>
                  <a:pt x="105792" y="127254"/>
                  <a:pt x="106326" y="127483"/>
                </a:cubicBezTo>
                <a:cubicBezTo>
                  <a:pt x="106859" y="127712"/>
                  <a:pt x="107278" y="127902"/>
                  <a:pt x="107583" y="128055"/>
                </a:cubicBezTo>
                <a:cubicBezTo>
                  <a:pt x="108192" y="128359"/>
                  <a:pt x="108497" y="127940"/>
                  <a:pt x="108497" y="126797"/>
                </a:cubicBezTo>
                <a:cubicBezTo>
                  <a:pt x="108497" y="125654"/>
                  <a:pt x="108192" y="124702"/>
                  <a:pt x="107583" y="123940"/>
                </a:cubicBezTo>
                <a:cubicBezTo>
                  <a:pt x="107126" y="123330"/>
                  <a:pt x="106897" y="122644"/>
                  <a:pt x="106897" y="121882"/>
                </a:cubicBezTo>
                <a:cubicBezTo>
                  <a:pt x="106897" y="121120"/>
                  <a:pt x="106592" y="120739"/>
                  <a:pt x="105983" y="120739"/>
                </a:cubicBezTo>
                <a:close/>
                <a:moveTo>
                  <a:pt x="79694" y="110452"/>
                </a:moveTo>
                <a:cubicBezTo>
                  <a:pt x="78779" y="110910"/>
                  <a:pt x="77941" y="111291"/>
                  <a:pt x="77179" y="111595"/>
                </a:cubicBezTo>
                <a:cubicBezTo>
                  <a:pt x="75503" y="112205"/>
                  <a:pt x="73826" y="112053"/>
                  <a:pt x="72150" y="111138"/>
                </a:cubicBezTo>
                <a:cubicBezTo>
                  <a:pt x="71997" y="111900"/>
                  <a:pt x="71921" y="112510"/>
                  <a:pt x="71921" y="112967"/>
                </a:cubicBezTo>
                <a:cubicBezTo>
                  <a:pt x="71921" y="113424"/>
                  <a:pt x="71921" y="113805"/>
                  <a:pt x="71921" y="114110"/>
                </a:cubicBezTo>
                <a:cubicBezTo>
                  <a:pt x="71921" y="114567"/>
                  <a:pt x="71997" y="114948"/>
                  <a:pt x="72150" y="115253"/>
                </a:cubicBezTo>
                <a:lnTo>
                  <a:pt x="73521" y="114339"/>
                </a:lnTo>
                <a:cubicBezTo>
                  <a:pt x="73826" y="114034"/>
                  <a:pt x="74169" y="113919"/>
                  <a:pt x="74550" y="113996"/>
                </a:cubicBezTo>
                <a:cubicBezTo>
                  <a:pt x="74931" y="114072"/>
                  <a:pt x="75122" y="114262"/>
                  <a:pt x="75122" y="114567"/>
                </a:cubicBezTo>
                <a:lnTo>
                  <a:pt x="75122" y="117082"/>
                </a:lnTo>
                <a:lnTo>
                  <a:pt x="77636" y="117082"/>
                </a:lnTo>
                <a:cubicBezTo>
                  <a:pt x="77636" y="116777"/>
                  <a:pt x="77712" y="116396"/>
                  <a:pt x="77865" y="115939"/>
                </a:cubicBezTo>
                <a:cubicBezTo>
                  <a:pt x="78322" y="115177"/>
                  <a:pt x="78932" y="114872"/>
                  <a:pt x="79694" y="115024"/>
                </a:cubicBezTo>
                <a:cubicBezTo>
                  <a:pt x="79998" y="115329"/>
                  <a:pt x="80456" y="115329"/>
                  <a:pt x="81065" y="115024"/>
                </a:cubicBezTo>
                <a:cubicBezTo>
                  <a:pt x="81370" y="114872"/>
                  <a:pt x="81599" y="114720"/>
                  <a:pt x="81751" y="114567"/>
                </a:cubicBezTo>
                <a:lnTo>
                  <a:pt x="81751" y="112053"/>
                </a:lnTo>
                <a:close/>
                <a:moveTo>
                  <a:pt x="103011" y="107481"/>
                </a:moveTo>
                <a:cubicBezTo>
                  <a:pt x="102706" y="107785"/>
                  <a:pt x="102477" y="108166"/>
                  <a:pt x="102325" y="108624"/>
                </a:cubicBezTo>
                <a:cubicBezTo>
                  <a:pt x="102020" y="109538"/>
                  <a:pt x="101868" y="110300"/>
                  <a:pt x="101868" y="110910"/>
                </a:cubicBezTo>
                <a:cubicBezTo>
                  <a:pt x="102020" y="111672"/>
                  <a:pt x="101792" y="112357"/>
                  <a:pt x="101182" y="112967"/>
                </a:cubicBezTo>
                <a:cubicBezTo>
                  <a:pt x="100877" y="113272"/>
                  <a:pt x="100572" y="113500"/>
                  <a:pt x="100268" y="113653"/>
                </a:cubicBezTo>
                <a:lnTo>
                  <a:pt x="105983" y="115024"/>
                </a:lnTo>
                <a:cubicBezTo>
                  <a:pt x="105373" y="114567"/>
                  <a:pt x="105068" y="113500"/>
                  <a:pt x="105068" y="111824"/>
                </a:cubicBezTo>
                <a:lnTo>
                  <a:pt x="105068" y="109081"/>
                </a:lnTo>
                <a:close/>
                <a:moveTo>
                  <a:pt x="81980" y="104280"/>
                </a:moveTo>
                <a:lnTo>
                  <a:pt x="78779" y="106795"/>
                </a:lnTo>
                <a:lnTo>
                  <a:pt x="82894" y="106795"/>
                </a:lnTo>
                <a:close/>
                <a:moveTo>
                  <a:pt x="151931" y="97651"/>
                </a:moveTo>
                <a:lnTo>
                  <a:pt x="151931" y="99480"/>
                </a:lnTo>
                <a:cubicBezTo>
                  <a:pt x="151931" y="99937"/>
                  <a:pt x="151893" y="100318"/>
                  <a:pt x="151817" y="100623"/>
                </a:cubicBezTo>
                <a:cubicBezTo>
                  <a:pt x="151741" y="100927"/>
                  <a:pt x="151779" y="100927"/>
                  <a:pt x="151931" y="100623"/>
                </a:cubicBezTo>
                <a:cubicBezTo>
                  <a:pt x="152236" y="98946"/>
                  <a:pt x="152808" y="98451"/>
                  <a:pt x="153646" y="99137"/>
                </a:cubicBezTo>
                <a:cubicBezTo>
                  <a:pt x="154484" y="99822"/>
                  <a:pt x="155055" y="100318"/>
                  <a:pt x="155360" y="100623"/>
                </a:cubicBezTo>
                <a:cubicBezTo>
                  <a:pt x="155513" y="100775"/>
                  <a:pt x="155779" y="100737"/>
                  <a:pt x="156160" y="100508"/>
                </a:cubicBezTo>
                <a:cubicBezTo>
                  <a:pt x="156541" y="100280"/>
                  <a:pt x="156960" y="100013"/>
                  <a:pt x="157418" y="99708"/>
                </a:cubicBezTo>
                <a:cubicBezTo>
                  <a:pt x="158027" y="99403"/>
                  <a:pt x="158561" y="99099"/>
                  <a:pt x="159018" y="98794"/>
                </a:cubicBezTo>
                <a:cubicBezTo>
                  <a:pt x="158713" y="98489"/>
                  <a:pt x="158180" y="98298"/>
                  <a:pt x="157418" y="98222"/>
                </a:cubicBezTo>
                <a:cubicBezTo>
                  <a:pt x="156656" y="98146"/>
                  <a:pt x="155894" y="98032"/>
                  <a:pt x="155132" y="97879"/>
                </a:cubicBezTo>
                <a:cubicBezTo>
                  <a:pt x="154217" y="97727"/>
                  <a:pt x="153150" y="97651"/>
                  <a:pt x="151931" y="97651"/>
                </a:cubicBezTo>
                <a:close/>
                <a:moveTo>
                  <a:pt x="60034" y="96965"/>
                </a:moveTo>
                <a:cubicBezTo>
                  <a:pt x="59577" y="96965"/>
                  <a:pt x="59272" y="97041"/>
                  <a:pt x="59120" y="97194"/>
                </a:cubicBezTo>
                <a:lnTo>
                  <a:pt x="63920" y="101308"/>
                </a:lnTo>
                <a:cubicBezTo>
                  <a:pt x="63615" y="101004"/>
                  <a:pt x="63387" y="100546"/>
                  <a:pt x="63234" y="99937"/>
                </a:cubicBezTo>
                <a:cubicBezTo>
                  <a:pt x="62930" y="98718"/>
                  <a:pt x="62930" y="97803"/>
                  <a:pt x="63234" y="97194"/>
                </a:cubicBezTo>
                <a:cubicBezTo>
                  <a:pt x="62472" y="97041"/>
                  <a:pt x="61825" y="96965"/>
                  <a:pt x="61291" y="96965"/>
                </a:cubicBezTo>
                <a:cubicBezTo>
                  <a:pt x="60758" y="96965"/>
                  <a:pt x="60339" y="96965"/>
                  <a:pt x="60034" y="96965"/>
                </a:cubicBezTo>
                <a:close/>
                <a:moveTo>
                  <a:pt x="170219" y="96051"/>
                </a:moveTo>
                <a:lnTo>
                  <a:pt x="169762" y="98565"/>
                </a:lnTo>
                <a:cubicBezTo>
                  <a:pt x="169914" y="98718"/>
                  <a:pt x="170067" y="98794"/>
                  <a:pt x="170219" y="98794"/>
                </a:cubicBezTo>
                <a:cubicBezTo>
                  <a:pt x="170219" y="98946"/>
                  <a:pt x="170600" y="99099"/>
                  <a:pt x="171362" y="99251"/>
                </a:cubicBezTo>
                <a:cubicBezTo>
                  <a:pt x="172124" y="99556"/>
                  <a:pt x="172391" y="99861"/>
                  <a:pt x="172162" y="100165"/>
                </a:cubicBezTo>
                <a:cubicBezTo>
                  <a:pt x="171934" y="100470"/>
                  <a:pt x="171362" y="100699"/>
                  <a:pt x="170448" y="100851"/>
                </a:cubicBezTo>
                <a:cubicBezTo>
                  <a:pt x="170905" y="100851"/>
                  <a:pt x="171438" y="101613"/>
                  <a:pt x="172048" y="103137"/>
                </a:cubicBezTo>
                <a:lnTo>
                  <a:pt x="172962" y="105423"/>
                </a:lnTo>
                <a:cubicBezTo>
                  <a:pt x="173115" y="105271"/>
                  <a:pt x="173267" y="104966"/>
                  <a:pt x="173420" y="104509"/>
                </a:cubicBezTo>
                <a:cubicBezTo>
                  <a:pt x="173572" y="104204"/>
                  <a:pt x="173724" y="103709"/>
                  <a:pt x="173877" y="103023"/>
                </a:cubicBezTo>
                <a:cubicBezTo>
                  <a:pt x="174029" y="102337"/>
                  <a:pt x="174182" y="101537"/>
                  <a:pt x="174334" y="100623"/>
                </a:cubicBezTo>
                <a:cubicBezTo>
                  <a:pt x="173572" y="100165"/>
                  <a:pt x="172734" y="99327"/>
                  <a:pt x="171819" y="98108"/>
                </a:cubicBezTo>
                <a:cubicBezTo>
                  <a:pt x="171210" y="97498"/>
                  <a:pt x="170676" y="96813"/>
                  <a:pt x="170219" y="96051"/>
                </a:cubicBezTo>
                <a:close/>
                <a:moveTo>
                  <a:pt x="65520" y="96051"/>
                </a:moveTo>
                <a:cubicBezTo>
                  <a:pt x="66435" y="96355"/>
                  <a:pt x="67044" y="97498"/>
                  <a:pt x="67349" y="99480"/>
                </a:cubicBezTo>
                <a:cubicBezTo>
                  <a:pt x="67502" y="100394"/>
                  <a:pt x="67578" y="101461"/>
                  <a:pt x="67578" y="102680"/>
                </a:cubicBezTo>
                <a:cubicBezTo>
                  <a:pt x="67883" y="102528"/>
                  <a:pt x="68187" y="102223"/>
                  <a:pt x="68492" y="101766"/>
                </a:cubicBezTo>
                <a:cubicBezTo>
                  <a:pt x="68797" y="101308"/>
                  <a:pt x="69330" y="100318"/>
                  <a:pt x="70092" y="98794"/>
                </a:cubicBezTo>
                <a:cubicBezTo>
                  <a:pt x="69788" y="98032"/>
                  <a:pt x="70169" y="97346"/>
                  <a:pt x="71235" y="96736"/>
                </a:cubicBezTo>
                <a:cubicBezTo>
                  <a:pt x="71693" y="96432"/>
                  <a:pt x="72150" y="96203"/>
                  <a:pt x="72607" y="96051"/>
                </a:cubicBezTo>
                <a:cubicBezTo>
                  <a:pt x="71845" y="96203"/>
                  <a:pt x="71083" y="96279"/>
                  <a:pt x="70321" y="96279"/>
                </a:cubicBezTo>
                <a:cubicBezTo>
                  <a:pt x="69559" y="96279"/>
                  <a:pt x="68759" y="96279"/>
                  <a:pt x="67921" y="96279"/>
                </a:cubicBezTo>
                <a:cubicBezTo>
                  <a:pt x="67083" y="96279"/>
                  <a:pt x="66282" y="96203"/>
                  <a:pt x="65520" y="96051"/>
                </a:cubicBezTo>
                <a:close/>
                <a:moveTo>
                  <a:pt x="81751" y="90336"/>
                </a:moveTo>
                <a:cubicBezTo>
                  <a:pt x="81446" y="90945"/>
                  <a:pt x="80989" y="91555"/>
                  <a:pt x="80379" y="92164"/>
                </a:cubicBezTo>
                <a:cubicBezTo>
                  <a:pt x="79922" y="92622"/>
                  <a:pt x="79427" y="93079"/>
                  <a:pt x="78894" y="93536"/>
                </a:cubicBezTo>
                <a:cubicBezTo>
                  <a:pt x="78360" y="93993"/>
                  <a:pt x="77941" y="94374"/>
                  <a:pt x="77636" y="94679"/>
                </a:cubicBezTo>
                <a:cubicBezTo>
                  <a:pt x="78246" y="95136"/>
                  <a:pt x="78246" y="95593"/>
                  <a:pt x="77636" y="96051"/>
                </a:cubicBezTo>
                <a:cubicBezTo>
                  <a:pt x="77027" y="96508"/>
                  <a:pt x="76188" y="96660"/>
                  <a:pt x="75122" y="96508"/>
                </a:cubicBezTo>
                <a:cubicBezTo>
                  <a:pt x="75122" y="96813"/>
                  <a:pt x="74741" y="97384"/>
                  <a:pt x="73979" y="98222"/>
                </a:cubicBezTo>
                <a:cubicBezTo>
                  <a:pt x="73217" y="99060"/>
                  <a:pt x="72378" y="99937"/>
                  <a:pt x="71464" y="100851"/>
                </a:cubicBezTo>
                <a:lnTo>
                  <a:pt x="68035" y="104280"/>
                </a:lnTo>
                <a:cubicBezTo>
                  <a:pt x="68340" y="104280"/>
                  <a:pt x="68645" y="104433"/>
                  <a:pt x="68949" y="104737"/>
                </a:cubicBezTo>
                <a:cubicBezTo>
                  <a:pt x="69559" y="105347"/>
                  <a:pt x="69940" y="106033"/>
                  <a:pt x="70092" y="106795"/>
                </a:cubicBezTo>
                <a:cubicBezTo>
                  <a:pt x="70092" y="106338"/>
                  <a:pt x="70550" y="105804"/>
                  <a:pt x="71464" y="105195"/>
                </a:cubicBezTo>
                <a:cubicBezTo>
                  <a:pt x="71921" y="104890"/>
                  <a:pt x="72455" y="104585"/>
                  <a:pt x="73064" y="104280"/>
                </a:cubicBezTo>
                <a:cubicBezTo>
                  <a:pt x="72455" y="102756"/>
                  <a:pt x="72531" y="101842"/>
                  <a:pt x="73293" y="101537"/>
                </a:cubicBezTo>
                <a:cubicBezTo>
                  <a:pt x="73598" y="101385"/>
                  <a:pt x="74055" y="101308"/>
                  <a:pt x="74664" y="101308"/>
                </a:cubicBezTo>
                <a:lnTo>
                  <a:pt x="76722" y="102223"/>
                </a:lnTo>
                <a:lnTo>
                  <a:pt x="76722" y="100623"/>
                </a:lnTo>
                <a:cubicBezTo>
                  <a:pt x="76722" y="99556"/>
                  <a:pt x="77027" y="98946"/>
                  <a:pt x="77636" y="98794"/>
                </a:cubicBezTo>
                <a:cubicBezTo>
                  <a:pt x="78093" y="98489"/>
                  <a:pt x="78474" y="98718"/>
                  <a:pt x="78779" y="99480"/>
                </a:cubicBezTo>
                <a:lnTo>
                  <a:pt x="79236" y="100851"/>
                </a:lnTo>
                <a:lnTo>
                  <a:pt x="79236" y="100623"/>
                </a:lnTo>
                <a:cubicBezTo>
                  <a:pt x="79236" y="100318"/>
                  <a:pt x="79465" y="99708"/>
                  <a:pt x="79922" y="98794"/>
                </a:cubicBezTo>
                <a:cubicBezTo>
                  <a:pt x="80379" y="98337"/>
                  <a:pt x="80913" y="98337"/>
                  <a:pt x="81522" y="98794"/>
                </a:cubicBezTo>
                <a:lnTo>
                  <a:pt x="82437" y="99708"/>
                </a:lnTo>
                <a:lnTo>
                  <a:pt x="82437" y="99251"/>
                </a:lnTo>
                <a:cubicBezTo>
                  <a:pt x="82437" y="98946"/>
                  <a:pt x="82361" y="98679"/>
                  <a:pt x="82208" y="98451"/>
                </a:cubicBezTo>
                <a:cubicBezTo>
                  <a:pt x="82056" y="98222"/>
                  <a:pt x="81903" y="97803"/>
                  <a:pt x="81751" y="97194"/>
                </a:cubicBezTo>
                <a:cubicBezTo>
                  <a:pt x="81294" y="96584"/>
                  <a:pt x="81332" y="95974"/>
                  <a:pt x="81865" y="95365"/>
                </a:cubicBezTo>
                <a:cubicBezTo>
                  <a:pt x="82399" y="94755"/>
                  <a:pt x="83046" y="94298"/>
                  <a:pt x="83808" y="93993"/>
                </a:cubicBezTo>
                <a:cubicBezTo>
                  <a:pt x="84266" y="93993"/>
                  <a:pt x="84647" y="93841"/>
                  <a:pt x="84951" y="93536"/>
                </a:cubicBezTo>
                <a:lnTo>
                  <a:pt x="85409" y="93079"/>
                </a:lnTo>
                <a:cubicBezTo>
                  <a:pt x="85256" y="93079"/>
                  <a:pt x="85104" y="93155"/>
                  <a:pt x="84951" y="93307"/>
                </a:cubicBezTo>
                <a:cubicBezTo>
                  <a:pt x="84799" y="93460"/>
                  <a:pt x="84609" y="93574"/>
                  <a:pt x="84380" y="93650"/>
                </a:cubicBezTo>
                <a:cubicBezTo>
                  <a:pt x="84151" y="93726"/>
                  <a:pt x="83961" y="93841"/>
                  <a:pt x="83808" y="93993"/>
                </a:cubicBezTo>
                <a:cubicBezTo>
                  <a:pt x="83199" y="93993"/>
                  <a:pt x="82589" y="93841"/>
                  <a:pt x="81980" y="93536"/>
                </a:cubicBezTo>
                <a:cubicBezTo>
                  <a:pt x="81218" y="92926"/>
                  <a:pt x="81180" y="92431"/>
                  <a:pt x="81865" y="92050"/>
                </a:cubicBezTo>
                <a:cubicBezTo>
                  <a:pt x="82551" y="91669"/>
                  <a:pt x="83732" y="91098"/>
                  <a:pt x="85409" y="90336"/>
                </a:cubicBezTo>
                <a:cubicBezTo>
                  <a:pt x="84951" y="90488"/>
                  <a:pt x="84494" y="90526"/>
                  <a:pt x="84037" y="90450"/>
                </a:cubicBezTo>
                <a:cubicBezTo>
                  <a:pt x="83580" y="90374"/>
                  <a:pt x="83199" y="90336"/>
                  <a:pt x="82894" y="90336"/>
                </a:cubicBezTo>
                <a:close/>
                <a:moveTo>
                  <a:pt x="112612" y="88507"/>
                </a:moveTo>
                <a:cubicBezTo>
                  <a:pt x="112764" y="88964"/>
                  <a:pt x="112841" y="89688"/>
                  <a:pt x="112841" y="90678"/>
                </a:cubicBezTo>
                <a:cubicBezTo>
                  <a:pt x="112841" y="91669"/>
                  <a:pt x="112764" y="92622"/>
                  <a:pt x="112612" y="93536"/>
                </a:cubicBezTo>
                <a:cubicBezTo>
                  <a:pt x="112460" y="94755"/>
                  <a:pt x="112307" y="95974"/>
                  <a:pt x="112155" y="97194"/>
                </a:cubicBezTo>
                <a:lnTo>
                  <a:pt x="112155" y="97422"/>
                </a:lnTo>
                <a:cubicBezTo>
                  <a:pt x="112155" y="97575"/>
                  <a:pt x="112383" y="97651"/>
                  <a:pt x="112841" y="97651"/>
                </a:cubicBezTo>
                <a:cubicBezTo>
                  <a:pt x="113603" y="97651"/>
                  <a:pt x="113984" y="98146"/>
                  <a:pt x="113984" y="99137"/>
                </a:cubicBezTo>
                <a:cubicBezTo>
                  <a:pt x="113984" y="100127"/>
                  <a:pt x="114288" y="100470"/>
                  <a:pt x="114898" y="100165"/>
                </a:cubicBezTo>
                <a:cubicBezTo>
                  <a:pt x="115050" y="100013"/>
                  <a:pt x="115431" y="100089"/>
                  <a:pt x="116041" y="100394"/>
                </a:cubicBezTo>
                <a:cubicBezTo>
                  <a:pt x="116193" y="100546"/>
                  <a:pt x="116422" y="100699"/>
                  <a:pt x="116727" y="100851"/>
                </a:cubicBezTo>
                <a:lnTo>
                  <a:pt x="117641" y="99480"/>
                </a:lnTo>
                <a:cubicBezTo>
                  <a:pt x="118251" y="98565"/>
                  <a:pt x="118860" y="98108"/>
                  <a:pt x="119470" y="98108"/>
                </a:cubicBezTo>
                <a:cubicBezTo>
                  <a:pt x="119927" y="98108"/>
                  <a:pt x="120118" y="98375"/>
                  <a:pt x="120042" y="98908"/>
                </a:cubicBezTo>
                <a:cubicBezTo>
                  <a:pt x="119965" y="99441"/>
                  <a:pt x="118860" y="100927"/>
                  <a:pt x="116727" y="103366"/>
                </a:cubicBezTo>
                <a:lnTo>
                  <a:pt x="116498" y="103594"/>
                </a:lnTo>
                <a:lnTo>
                  <a:pt x="116955" y="103594"/>
                </a:lnTo>
                <a:cubicBezTo>
                  <a:pt x="117108" y="103594"/>
                  <a:pt x="117565" y="103366"/>
                  <a:pt x="118327" y="102909"/>
                </a:cubicBezTo>
                <a:cubicBezTo>
                  <a:pt x="119546" y="102299"/>
                  <a:pt x="120613" y="102147"/>
                  <a:pt x="121527" y="102451"/>
                </a:cubicBezTo>
                <a:cubicBezTo>
                  <a:pt x="122442" y="102756"/>
                  <a:pt x="122061" y="103747"/>
                  <a:pt x="120384" y="105423"/>
                </a:cubicBezTo>
                <a:cubicBezTo>
                  <a:pt x="120994" y="105118"/>
                  <a:pt x="121832" y="104966"/>
                  <a:pt x="122899" y="104966"/>
                </a:cubicBezTo>
                <a:lnTo>
                  <a:pt x="124499" y="104966"/>
                </a:lnTo>
                <a:lnTo>
                  <a:pt x="127242" y="105423"/>
                </a:lnTo>
                <a:cubicBezTo>
                  <a:pt x="126785" y="105118"/>
                  <a:pt x="126404" y="104661"/>
                  <a:pt x="126099" y="104052"/>
                </a:cubicBezTo>
                <a:cubicBezTo>
                  <a:pt x="125795" y="103747"/>
                  <a:pt x="125604" y="103366"/>
                  <a:pt x="125528" y="102909"/>
                </a:cubicBezTo>
                <a:cubicBezTo>
                  <a:pt x="125452" y="102451"/>
                  <a:pt x="125642" y="102070"/>
                  <a:pt x="126099" y="101766"/>
                </a:cubicBezTo>
                <a:cubicBezTo>
                  <a:pt x="126557" y="101461"/>
                  <a:pt x="127090" y="101575"/>
                  <a:pt x="127700" y="102108"/>
                </a:cubicBezTo>
                <a:cubicBezTo>
                  <a:pt x="128309" y="102642"/>
                  <a:pt x="128843" y="103290"/>
                  <a:pt x="129300" y="104052"/>
                </a:cubicBezTo>
                <a:lnTo>
                  <a:pt x="131129" y="106795"/>
                </a:lnTo>
                <a:cubicBezTo>
                  <a:pt x="131129" y="106338"/>
                  <a:pt x="131205" y="105880"/>
                  <a:pt x="131357" y="105423"/>
                </a:cubicBezTo>
                <a:cubicBezTo>
                  <a:pt x="131662" y="104509"/>
                  <a:pt x="131967" y="103975"/>
                  <a:pt x="132272" y="103823"/>
                </a:cubicBezTo>
                <a:cubicBezTo>
                  <a:pt x="132729" y="103671"/>
                  <a:pt x="133186" y="103975"/>
                  <a:pt x="133643" y="104737"/>
                </a:cubicBezTo>
                <a:cubicBezTo>
                  <a:pt x="133796" y="105195"/>
                  <a:pt x="133872" y="105576"/>
                  <a:pt x="133872" y="105880"/>
                </a:cubicBezTo>
                <a:lnTo>
                  <a:pt x="134100" y="105880"/>
                </a:lnTo>
                <a:cubicBezTo>
                  <a:pt x="134253" y="105880"/>
                  <a:pt x="134481" y="105880"/>
                  <a:pt x="134786" y="105880"/>
                </a:cubicBezTo>
                <a:cubicBezTo>
                  <a:pt x="135091" y="105880"/>
                  <a:pt x="135624" y="106033"/>
                  <a:pt x="136386" y="106338"/>
                </a:cubicBezTo>
                <a:cubicBezTo>
                  <a:pt x="136234" y="106033"/>
                  <a:pt x="136615" y="105576"/>
                  <a:pt x="137529" y="104966"/>
                </a:cubicBezTo>
                <a:cubicBezTo>
                  <a:pt x="137987" y="104661"/>
                  <a:pt x="138444" y="104433"/>
                  <a:pt x="138901" y="104280"/>
                </a:cubicBezTo>
                <a:cubicBezTo>
                  <a:pt x="137682" y="103366"/>
                  <a:pt x="136691" y="102604"/>
                  <a:pt x="135929" y="101994"/>
                </a:cubicBezTo>
                <a:cubicBezTo>
                  <a:pt x="135167" y="101385"/>
                  <a:pt x="134481" y="100775"/>
                  <a:pt x="133872" y="100165"/>
                </a:cubicBezTo>
                <a:cubicBezTo>
                  <a:pt x="133262" y="99556"/>
                  <a:pt x="133034" y="99099"/>
                  <a:pt x="133186" y="98794"/>
                </a:cubicBezTo>
                <a:cubicBezTo>
                  <a:pt x="133338" y="98489"/>
                  <a:pt x="133796" y="98489"/>
                  <a:pt x="134558" y="98794"/>
                </a:cubicBezTo>
                <a:cubicBezTo>
                  <a:pt x="135320" y="99099"/>
                  <a:pt x="136158" y="99632"/>
                  <a:pt x="137072" y="100394"/>
                </a:cubicBezTo>
                <a:cubicBezTo>
                  <a:pt x="138139" y="101156"/>
                  <a:pt x="139282" y="102147"/>
                  <a:pt x="140501" y="103366"/>
                </a:cubicBezTo>
                <a:cubicBezTo>
                  <a:pt x="140806" y="103061"/>
                  <a:pt x="141111" y="102680"/>
                  <a:pt x="141416" y="102223"/>
                </a:cubicBezTo>
                <a:cubicBezTo>
                  <a:pt x="142178" y="101461"/>
                  <a:pt x="142940" y="101004"/>
                  <a:pt x="143702" y="100851"/>
                </a:cubicBezTo>
                <a:cubicBezTo>
                  <a:pt x="144616" y="100851"/>
                  <a:pt x="145073" y="101385"/>
                  <a:pt x="145073" y="102451"/>
                </a:cubicBezTo>
                <a:cubicBezTo>
                  <a:pt x="145073" y="103061"/>
                  <a:pt x="144921" y="103671"/>
                  <a:pt x="144616" y="104280"/>
                </a:cubicBezTo>
                <a:lnTo>
                  <a:pt x="147131" y="102680"/>
                </a:lnTo>
                <a:lnTo>
                  <a:pt x="147131" y="101994"/>
                </a:lnTo>
                <a:cubicBezTo>
                  <a:pt x="147131" y="101537"/>
                  <a:pt x="146826" y="101080"/>
                  <a:pt x="146216" y="100623"/>
                </a:cubicBezTo>
                <a:cubicBezTo>
                  <a:pt x="145454" y="99861"/>
                  <a:pt x="144959" y="98946"/>
                  <a:pt x="144730" y="97879"/>
                </a:cubicBezTo>
                <a:cubicBezTo>
                  <a:pt x="144502" y="96813"/>
                  <a:pt x="144311" y="95746"/>
                  <a:pt x="144159" y="94679"/>
                </a:cubicBezTo>
                <a:cubicBezTo>
                  <a:pt x="144006" y="93460"/>
                  <a:pt x="144006" y="92241"/>
                  <a:pt x="144159" y="91021"/>
                </a:cubicBezTo>
                <a:lnTo>
                  <a:pt x="143702" y="91021"/>
                </a:lnTo>
                <a:cubicBezTo>
                  <a:pt x="143397" y="91021"/>
                  <a:pt x="143092" y="90983"/>
                  <a:pt x="142787" y="90907"/>
                </a:cubicBezTo>
                <a:cubicBezTo>
                  <a:pt x="142482" y="90831"/>
                  <a:pt x="142025" y="90717"/>
                  <a:pt x="141416" y="90564"/>
                </a:cubicBezTo>
                <a:cubicBezTo>
                  <a:pt x="140654" y="90564"/>
                  <a:pt x="139930" y="90488"/>
                  <a:pt x="139244" y="90336"/>
                </a:cubicBezTo>
                <a:cubicBezTo>
                  <a:pt x="138558" y="90183"/>
                  <a:pt x="137834" y="89955"/>
                  <a:pt x="137072" y="89650"/>
                </a:cubicBezTo>
                <a:cubicBezTo>
                  <a:pt x="136310" y="89345"/>
                  <a:pt x="135548" y="88964"/>
                  <a:pt x="134786" y="88507"/>
                </a:cubicBezTo>
                <a:lnTo>
                  <a:pt x="130214" y="91479"/>
                </a:lnTo>
                <a:cubicBezTo>
                  <a:pt x="129300" y="91631"/>
                  <a:pt x="128538" y="91707"/>
                  <a:pt x="127928" y="91707"/>
                </a:cubicBezTo>
                <a:cubicBezTo>
                  <a:pt x="127319" y="91860"/>
                  <a:pt x="126747" y="91936"/>
                  <a:pt x="126214" y="91936"/>
                </a:cubicBezTo>
                <a:cubicBezTo>
                  <a:pt x="125680" y="91936"/>
                  <a:pt x="125261" y="91936"/>
                  <a:pt x="124956" y="91936"/>
                </a:cubicBezTo>
                <a:cubicBezTo>
                  <a:pt x="124347" y="91936"/>
                  <a:pt x="123890" y="91479"/>
                  <a:pt x="123585" y="90564"/>
                </a:cubicBezTo>
                <a:cubicBezTo>
                  <a:pt x="123280" y="90107"/>
                  <a:pt x="123128" y="89574"/>
                  <a:pt x="123128" y="88964"/>
                </a:cubicBezTo>
                <a:cubicBezTo>
                  <a:pt x="122061" y="88964"/>
                  <a:pt x="120918" y="88888"/>
                  <a:pt x="119699" y="88735"/>
                </a:cubicBezTo>
                <a:cubicBezTo>
                  <a:pt x="118632" y="88735"/>
                  <a:pt x="117489" y="88697"/>
                  <a:pt x="116270" y="88621"/>
                </a:cubicBezTo>
                <a:cubicBezTo>
                  <a:pt x="115050" y="88545"/>
                  <a:pt x="113831" y="88507"/>
                  <a:pt x="112612" y="88507"/>
                </a:cubicBezTo>
                <a:close/>
                <a:moveTo>
                  <a:pt x="92038" y="88278"/>
                </a:moveTo>
                <a:cubicBezTo>
                  <a:pt x="91733" y="88431"/>
                  <a:pt x="91505" y="88583"/>
                  <a:pt x="91352" y="88735"/>
                </a:cubicBezTo>
                <a:cubicBezTo>
                  <a:pt x="91200" y="88888"/>
                  <a:pt x="90819" y="89421"/>
                  <a:pt x="90209" y="90336"/>
                </a:cubicBezTo>
                <a:cubicBezTo>
                  <a:pt x="90057" y="90793"/>
                  <a:pt x="89142" y="91860"/>
                  <a:pt x="87466" y="93536"/>
                </a:cubicBezTo>
                <a:lnTo>
                  <a:pt x="84951" y="96051"/>
                </a:lnTo>
                <a:lnTo>
                  <a:pt x="86552" y="98108"/>
                </a:lnTo>
                <a:cubicBezTo>
                  <a:pt x="87009" y="97803"/>
                  <a:pt x="87618" y="97803"/>
                  <a:pt x="88380" y="98108"/>
                </a:cubicBezTo>
                <a:cubicBezTo>
                  <a:pt x="88685" y="98260"/>
                  <a:pt x="88914" y="98489"/>
                  <a:pt x="89066" y="98794"/>
                </a:cubicBezTo>
                <a:lnTo>
                  <a:pt x="92267" y="98108"/>
                </a:lnTo>
                <a:cubicBezTo>
                  <a:pt x="92571" y="97803"/>
                  <a:pt x="92952" y="97346"/>
                  <a:pt x="93410" y="96736"/>
                </a:cubicBezTo>
                <a:cubicBezTo>
                  <a:pt x="94324" y="95517"/>
                  <a:pt x="95086" y="94603"/>
                  <a:pt x="95696" y="93993"/>
                </a:cubicBezTo>
                <a:cubicBezTo>
                  <a:pt x="95238" y="93688"/>
                  <a:pt x="94934" y="93231"/>
                  <a:pt x="94781" y="92622"/>
                </a:cubicBezTo>
                <a:cubicBezTo>
                  <a:pt x="94629" y="92012"/>
                  <a:pt x="94476" y="91479"/>
                  <a:pt x="94324" y="91021"/>
                </a:cubicBezTo>
                <a:cubicBezTo>
                  <a:pt x="94172" y="90412"/>
                  <a:pt x="94172" y="89878"/>
                  <a:pt x="94324" y="89421"/>
                </a:cubicBezTo>
                <a:close/>
                <a:moveTo>
                  <a:pt x="86094" y="82792"/>
                </a:moveTo>
                <a:cubicBezTo>
                  <a:pt x="85790" y="83097"/>
                  <a:pt x="85485" y="83554"/>
                  <a:pt x="85180" y="84163"/>
                </a:cubicBezTo>
                <a:cubicBezTo>
                  <a:pt x="84875" y="84621"/>
                  <a:pt x="84532" y="85154"/>
                  <a:pt x="84151" y="85764"/>
                </a:cubicBezTo>
                <a:cubicBezTo>
                  <a:pt x="83770" y="86373"/>
                  <a:pt x="83351" y="87059"/>
                  <a:pt x="82894" y="87821"/>
                </a:cubicBezTo>
                <a:lnTo>
                  <a:pt x="82437" y="88278"/>
                </a:lnTo>
                <a:cubicBezTo>
                  <a:pt x="82742" y="88278"/>
                  <a:pt x="82894" y="88202"/>
                  <a:pt x="82894" y="88050"/>
                </a:cubicBezTo>
                <a:lnTo>
                  <a:pt x="82894" y="87821"/>
                </a:lnTo>
                <a:cubicBezTo>
                  <a:pt x="83199" y="87516"/>
                  <a:pt x="83732" y="87364"/>
                  <a:pt x="84494" y="87364"/>
                </a:cubicBezTo>
                <a:cubicBezTo>
                  <a:pt x="85256" y="87364"/>
                  <a:pt x="86018" y="87364"/>
                  <a:pt x="86780" y="87364"/>
                </a:cubicBezTo>
                <a:lnTo>
                  <a:pt x="89981" y="87364"/>
                </a:lnTo>
                <a:close/>
                <a:moveTo>
                  <a:pt x="127014" y="80049"/>
                </a:moveTo>
                <a:lnTo>
                  <a:pt x="122442" y="80277"/>
                </a:lnTo>
                <a:lnTo>
                  <a:pt x="121070" y="83249"/>
                </a:lnTo>
                <a:cubicBezTo>
                  <a:pt x="121223" y="83554"/>
                  <a:pt x="121604" y="83859"/>
                  <a:pt x="122213" y="84163"/>
                </a:cubicBezTo>
                <a:cubicBezTo>
                  <a:pt x="122823" y="84773"/>
                  <a:pt x="124118" y="85459"/>
                  <a:pt x="126099" y="86221"/>
                </a:cubicBezTo>
                <a:cubicBezTo>
                  <a:pt x="126557" y="86068"/>
                  <a:pt x="127166" y="86030"/>
                  <a:pt x="127928" y="86106"/>
                </a:cubicBezTo>
                <a:cubicBezTo>
                  <a:pt x="128690" y="86183"/>
                  <a:pt x="129452" y="86221"/>
                  <a:pt x="130214" y="86221"/>
                </a:cubicBezTo>
                <a:cubicBezTo>
                  <a:pt x="130976" y="86373"/>
                  <a:pt x="131814" y="86449"/>
                  <a:pt x="132729" y="86449"/>
                </a:cubicBezTo>
                <a:cubicBezTo>
                  <a:pt x="132272" y="85992"/>
                  <a:pt x="131814" y="85611"/>
                  <a:pt x="131357" y="85306"/>
                </a:cubicBezTo>
                <a:cubicBezTo>
                  <a:pt x="130595" y="84849"/>
                  <a:pt x="129681" y="84468"/>
                  <a:pt x="128614" y="84163"/>
                </a:cubicBezTo>
                <a:cubicBezTo>
                  <a:pt x="128004" y="84011"/>
                  <a:pt x="127623" y="83706"/>
                  <a:pt x="127471" y="83249"/>
                </a:cubicBezTo>
                <a:cubicBezTo>
                  <a:pt x="127319" y="82792"/>
                  <a:pt x="127166" y="82335"/>
                  <a:pt x="127014" y="81877"/>
                </a:cubicBezTo>
                <a:cubicBezTo>
                  <a:pt x="126861" y="81268"/>
                  <a:pt x="126861" y="80658"/>
                  <a:pt x="127014" y="80049"/>
                </a:cubicBezTo>
                <a:close/>
                <a:moveTo>
                  <a:pt x="110097" y="76620"/>
                </a:moveTo>
                <a:lnTo>
                  <a:pt x="109640" y="80277"/>
                </a:lnTo>
                <a:cubicBezTo>
                  <a:pt x="109793" y="80430"/>
                  <a:pt x="109945" y="80506"/>
                  <a:pt x="110097" y="80506"/>
                </a:cubicBezTo>
                <a:cubicBezTo>
                  <a:pt x="110250" y="80658"/>
                  <a:pt x="110783" y="80734"/>
                  <a:pt x="111698" y="80734"/>
                </a:cubicBezTo>
                <a:cubicBezTo>
                  <a:pt x="112002" y="80734"/>
                  <a:pt x="112383" y="81115"/>
                  <a:pt x="112841" y="81877"/>
                </a:cubicBezTo>
                <a:lnTo>
                  <a:pt x="113298" y="82792"/>
                </a:lnTo>
                <a:cubicBezTo>
                  <a:pt x="113907" y="82487"/>
                  <a:pt x="114517" y="82182"/>
                  <a:pt x="115127" y="81877"/>
                </a:cubicBezTo>
                <a:cubicBezTo>
                  <a:pt x="115584" y="81573"/>
                  <a:pt x="116079" y="81344"/>
                  <a:pt x="116613" y="81192"/>
                </a:cubicBezTo>
                <a:cubicBezTo>
                  <a:pt x="117146" y="81039"/>
                  <a:pt x="117565" y="80887"/>
                  <a:pt x="117870" y="80734"/>
                </a:cubicBezTo>
                <a:cubicBezTo>
                  <a:pt x="118175" y="80582"/>
                  <a:pt x="117946" y="80277"/>
                  <a:pt x="117184" y="79820"/>
                </a:cubicBezTo>
                <a:cubicBezTo>
                  <a:pt x="116422" y="79363"/>
                  <a:pt x="115508" y="78906"/>
                  <a:pt x="114441" y="78448"/>
                </a:cubicBezTo>
                <a:cubicBezTo>
                  <a:pt x="113222" y="77839"/>
                  <a:pt x="111774" y="77229"/>
                  <a:pt x="110097" y="76620"/>
                </a:cubicBezTo>
                <a:close/>
                <a:moveTo>
                  <a:pt x="74207" y="75019"/>
                </a:moveTo>
                <a:cubicBezTo>
                  <a:pt x="72074" y="76239"/>
                  <a:pt x="70131" y="76962"/>
                  <a:pt x="68378" y="77191"/>
                </a:cubicBezTo>
                <a:cubicBezTo>
                  <a:pt x="66625" y="77420"/>
                  <a:pt x="65444" y="77382"/>
                  <a:pt x="64835" y="77077"/>
                </a:cubicBezTo>
                <a:cubicBezTo>
                  <a:pt x="64073" y="77382"/>
                  <a:pt x="63539" y="77610"/>
                  <a:pt x="63234" y="77763"/>
                </a:cubicBezTo>
                <a:cubicBezTo>
                  <a:pt x="62930" y="77915"/>
                  <a:pt x="62625" y="78067"/>
                  <a:pt x="62320" y="78220"/>
                </a:cubicBezTo>
                <a:cubicBezTo>
                  <a:pt x="62015" y="78372"/>
                  <a:pt x="61863" y="78525"/>
                  <a:pt x="61863" y="78677"/>
                </a:cubicBezTo>
                <a:lnTo>
                  <a:pt x="64606" y="78677"/>
                </a:lnTo>
                <a:cubicBezTo>
                  <a:pt x="65368" y="78677"/>
                  <a:pt x="66054" y="78677"/>
                  <a:pt x="66663" y="78677"/>
                </a:cubicBezTo>
                <a:cubicBezTo>
                  <a:pt x="67273" y="78677"/>
                  <a:pt x="67578" y="78829"/>
                  <a:pt x="67578" y="79134"/>
                </a:cubicBezTo>
                <a:lnTo>
                  <a:pt x="67578" y="80277"/>
                </a:lnTo>
                <a:lnTo>
                  <a:pt x="68949" y="79363"/>
                </a:lnTo>
                <a:cubicBezTo>
                  <a:pt x="69864" y="79058"/>
                  <a:pt x="70397" y="79134"/>
                  <a:pt x="70550" y="79591"/>
                </a:cubicBezTo>
                <a:lnTo>
                  <a:pt x="71464" y="80734"/>
                </a:lnTo>
                <a:cubicBezTo>
                  <a:pt x="71464" y="80125"/>
                  <a:pt x="71616" y="79591"/>
                  <a:pt x="71921" y="79134"/>
                </a:cubicBezTo>
                <a:cubicBezTo>
                  <a:pt x="72226" y="78220"/>
                  <a:pt x="72759" y="77915"/>
                  <a:pt x="73521" y="78220"/>
                </a:cubicBezTo>
                <a:cubicBezTo>
                  <a:pt x="73826" y="78525"/>
                  <a:pt x="74207" y="78753"/>
                  <a:pt x="74664" y="78906"/>
                </a:cubicBezTo>
                <a:cubicBezTo>
                  <a:pt x="75122" y="79058"/>
                  <a:pt x="75579" y="79210"/>
                  <a:pt x="76036" y="79363"/>
                </a:cubicBezTo>
                <a:cubicBezTo>
                  <a:pt x="76646" y="79515"/>
                  <a:pt x="77255" y="79591"/>
                  <a:pt x="77865" y="79591"/>
                </a:cubicBezTo>
                <a:cubicBezTo>
                  <a:pt x="77255" y="79134"/>
                  <a:pt x="76646" y="78601"/>
                  <a:pt x="76036" y="77991"/>
                </a:cubicBezTo>
                <a:cubicBezTo>
                  <a:pt x="74817" y="76772"/>
                  <a:pt x="74207" y="75781"/>
                  <a:pt x="74207" y="75019"/>
                </a:cubicBezTo>
                <a:close/>
                <a:moveTo>
                  <a:pt x="159475" y="68847"/>
                </a:moveTo>
                <a:lnTo>
                  <a:pt x="156503" y="72505"/>
                </a:lnTo>
                <a:lnTo>
                  <a:pt x="157418" y="75934"/>
                </a:lnTo>
                <a:lnTo>
                  <a:pt x="157418" y="74791"/>
                </a:lnTo>
                <a:cubicBezTo>
                  <a:pt x="157418" y="74181"/>
                  <a:pt x="157646" y="73724"/>
                  <a:pt x="158103" y="73419"/>
                </a:cubicBezTo>
                <a:cubicBezTo>
                  <a:pt x="158561" y="73267"/>
                  <a:pt x="158942" y="73724"/>
                  <a:pt x="159246" y="74791"/>
                </a:cubicBezTo>
                <a:cubicBezTo>
                  <a:pt x="159399" y="75400"/>
                  <a:pt x="159475" y="76010"/>
                  <a:pt x="159475" y="76620"/>
                </a:cubicBezTo>
                <a:cubicBezTo>
                  <a:pt x="159932" y="76010"/>
                  <a:pt x="160466" y="75400"/>
                  <a:pt x="161075" y="74791"/>
                </a:cubicBezTo>
                <a:cubicBezTo>
                  <a:pt x="161532" y="74181"/>
                  <a:pt x="162028" y="73533"/>
                  <a:pt x="162561" y="72848"/>
                </a:cubicBezTo>
                <a:cubicBezTo>
                  <a:pt x="163095" y="72162"/>
                  <a:pt x="163590" y="71362"/>
                  <a:pt x="164047" y="70447"/>
                </a:cubicBezTo>
                <a:cubicBezTo>
                  <a:pt x="163742" y="70447"/>
                  <a:pt x="163323" y="70409"/>
                  <a:pt x="162790" y="70333"/>
                </a:cubicBezTo>
                <a:cubicBezTo>
                  <a:pt x="162256" y="70257"/>
                  <a:pt x="161761" y="70066"/>
                  <a:pt x="161304" y="69762"/>
                </a:cubicBezTo>
                <a:cubicBezTo>
                  <a:pt x="160694" y="69457"/>
                  <a:pt x="160085" y="69152"/>
                  <a:pt x="159475" y="68847"/>
                </a:cubicBezTo>
                <a:close/>
                <a:moveTo>
                  <a:pt x="112155" y="57417"/>
                </a:moveTo>
                <a:cubicBezTo>
                  <a:pt x="112002" y="57570"/>
                  <a:pt x="111698" y="57722"/>
                  <a:pt x="111240" y="57874"/>
                </a:cubicBezTo>
                <a:cubicBezTo>
                  <a:pt x="110783" y="58027"/>
                  <a:pt x="109945" y="58103"/>
                  <a:pt x="108726" y="58103"/>
                </a:cubicBezTo>
                <a:cubicBezTo>
                  <a:pt x="109031" y="58255"/>
                  <a:pt x="109221" y="58598"/>
                  <a:pt x="109297" y="59132"/>
                </a:cubicBezTo>
                <a:cubicBezTo>
                  <a:pt x="109374" y="59665"/>
                  <a:pt x="109564" y="60237"/>
                  <a:pt x="109869" y="60846"/>
                </a:cubicBezTo>
                <a:cubicBezTo>
                  <a:pt x="110021" y="61456"/>
                  <a:pt x="110250" y="62218"/>
                  <a:pt x="110555" y="63132"/>
                </a:cubicBezTo>
                <a:cubicBezTo>
                  <a:pt x="110707" y="62827"/>
                  <a:pt x="110936" y="62523"/>
                  <a:pt x="111240" y="62218"/>
                </a:cubicBezTo>
                <a:cubicBezTo>
                  <a:pt x="111698" y="61761"/>
                  <a:pt x="112536" y="61227"/>
                  <a:pt x="113755" y="60618"/>
                </a:cubicBezTo>
                <a:cubicBezTo>
                  <a:pt x="113298" y="60618"/>
                  <a:pt x="112917" y="60084"/>
                  <a:pt x="112612" y="59017"/>
                </a:cubicBezTo>
                <a:cubicBezTo>
                  <a:pt x="112460" y="58560"/>
                  <a:pt x="112307" y="58027"/>
                  <a:pt x="112155" y="57417"/>
                </a:cubicBezTo>
                <a:close/>
                <a:moveTo>
                  <a:pt x="94324" y="47816"/>
                </a:moveTo>
                <a:cubicBezTo>
                  <a:pt x="93867" y="48578"/>
                  <a:pt x="93181" y="49302"/>
                  <a:pt x="92267" y="49988"/>
                </a:cubicBezTo>
                <a:cubicBezTo>
                  <a:pt x="91352" y="50673"/>
                  <a:pt x="90438" y="51321"/>
                  <a:pt x="89523" y="51931"/>
                </a:cubicBezTo>
                <a:cubicBezTo>
                  <a:pt x="88457" y="52540"/>
                  <a:pt x="87237" y="53226"/>
                  <a:pt x="85866" y="53988"/>
                </a:cubicBezTo>
                <a:cubicBezTo>
                  <a:pt x="85104" y="53988"/>
                  <a:pt x="84418" y="54064"/>
                  <a:pt x="83808" y="54217"/>
                </a:cubicBezTo>
                <a:cubicBezTo>
                  <a:pt x="82284" y="54522"/>
                  <a:pt x="81446" y="54903"/>
                  <a:pt x="81294" y="55360"/>
                </a:cubicBezTo>
                <a:cubicBezTo>
                  <a:pt x="80989" y="55665"/>
                  <a:pt x="81484" y="56046"/>
                  <a:pt x="82780" y="56503"/>
                </a:cubicBezTo>
                <a:cubicBezTo>
                  <a:pt x="84075" y="56960"/>
                  <a:pt x="85104" y="57265"/>
                  <a:pt x="85866" y="57417"/>
                </a:cubicBezTo>
                <a:cubicBezTo>
                  <a:pt x="86323" y="57417"/>
                  <a:pt x="86780" y="57798"/>
                  <a:pt x="87237" y="58560"/>
                </a:cubicBezTo>
                <a:cubicBezTo>
                  <a:pt x="87390" y="58865"/>
                  <a:pt x="87466" y="59170"/>
                  <a:pt x="87466" y="59475"/>
                </a:cubicBezTo>
                <a:cubicBezTo>
                  <a:pt x="87771" y="59627"/>
                  <a:pt x="88076" y="59703"/>
                  <a:pt x="88380" y="59703"/>
                </a:cubicBezTo>
                <a:cubicBezTo>
                  <a:pt x="88838" y="59856"/>
                  <a:pt x="89600" y="59856"/>
                  <a:pt x="90666" y="59703"/>
                </a:cubicBezTo>
                <a:cubicBezTo>
                  <a:pt x="91428" y="59703"/>
                  <a:pt x="92267" y="60313"/>
                  <a:pt x="93181" y="61532"/>
                </a:cubicBezTo>
                <a:cubicBezTo>
                  <a:pt x="93638" y="62142"/>
                  <a:pt x="94019" y="62827"/>
                  <a:pt x="94324" y="63589"/>
                </a:cubicBezTo>
                <a:lnTo>
                  <a:pt x="94781" y="62675"/>
                </a:lnTo>
                <a:cubicBezTo>
                  <a:pt x="95086" y="62065"/>
                  <a:pt x="95543" y="61684"/>
                  <a:pt x="96153" y="61532"/>
                </a:cubicBezTo>
                <a:cubicBezTo>
                  <a:pt x="96762" y="61380"/>
                  <a:pt x="97372" y="61608"/>
                  <a:pt x="97982" y="62218"/>
                </a:cubicBezTo>
                <a:cubicBezTo>
                  <a:pt x="98286" y="62523"/>
                  <a:pt x="98439" y="62827"/>
                  <a:pt x="98439" y="63132"/>
                </a:cubicBezTo>
                <a:lnTo>
                  <a:pt x="100496" y="61532"/>
                </a:lnTo>
                <a:cubicBezTo>
                  <a:pt x="99582" y="61227"/>
                  <a:pt x="98820" y="60770"/>
                  <a:pt x="98210" y="60160"/>
                </a:cubicBezTo>
                <a:cubicBezTo>
                  <a:pt x="97601" y="59703"/>
                  <a:pt x="96953" y="59246"/>
                  <a:pt x="96267" y="58789"/>
                </a:cubicBezTo>
                <a:cubicBezTo>
                  <a:pt x="95581" y="58332"/>
                  <a:pt x="95086" y="57722"/>
                  <a:pt x="94781" y="56960"/>
                </a:cubicBezTo>
                <a:cubicBezTo>
                  <a:pt x="94172" y="55741"/>
                  <a:pt x="93867" y="55017"/>
                  <a:pt x="93867" y="54788"/>
                </a:cubicBezTo>
                <a:cubicBezTo>
                  <a:pt x="93867" y="54560"/>
                  <a:pt x="94476" y="54445"/>
                  <a:pt x="95696" y="54445"/>
                </a:cubicBezTo>
                <a:cubicBezTo>
                  <a:pt x="96153" y="54598"/>
                  <a:pt x="96724" y="54903"/>
                  <a:pt x="97410" y="55360"/>
                </a:cubicBezTo>
                <a:cubicBezTo>
                  <a:pt x="98096" y="55817"/>
                  <a:pt x="98744" y="56274"/>
                  <a:pt x="99353" y="56731"/>
                </a:cubicBezTo>
                <a:cubicBezTo>
                  <a:pt x="99963" y="57341"/>
                  <a:pt x="100649" y="57951"/>
                  <a:pt x="101411" y="58560"/>
                </a:cubicBezTo>
                <a:lnTo>
                  <a:pt x="101411" y="53531"/>
                </a:lnTo>
                <a:cubicBezTo>
                  <a:pt x="100496" y="52921"/>
                  <a:pt x="99658" y="52312"/>
                  <a:pt x="98896" y="51702"/>
                </a:cubicBezTo>
                <a:cubicBezTo>
                  <a:pt x="98134" y="51093"/>
                  <a:pt x="97372" y="50483"/>
                  <a:pt x="96610" y="49873"/>
                </a:cubicBezTo>
                <a:cubicBezTo>
                  <a:pt x="95848" y="49264"/>
                  <a:pt x="95086" y="48578"/>
                  <a:pt x="94324" y="47816"/>
                </a:cubicBezTo>
                <a:close/>
                <a:moveTo>
                  <a:pt x="137301" y="42101"/>
                </a:moveTo>
                <a:cubicBezTo>
                  <a:pt x="136996" y="42406"/>
                  <a:pt x="136348" y="42596"/>
                  <a:pt x="135358" y="42672"/>
                </a:cubicBezTo>
                <a:cubicBezTo>
                  <a:pt x="134367" y="42749"/>
                  <a:pt x="133338" y="42863"/>
                  <a:pt x="132272" y="43015"/>
                </a:cubicBezTo>
                <a:cubicBezTo>
                  <a:pt x="131052" y="43168"/>
                  <a:pt x="129681" y="43244"/>
                  <a:pt x="128157" y="43244"/>
                </a:cubicBezTo>
                <a:lnTo>
                  <a:pt x="128614" y="44158"/>
                </a:lnTo>
                <a:cubicBezTo>
                  <a:pt x="128919" y="44768"/>
                  <a:pt x="129071" y="45454"/>
                  <a:pt x="129071" y="46216"/>
                </a:cubicBezTo>
                <a:cubicBezTo>
                  <a:pt x="128919" y="46825"/>
                  <a:pt x="128614" y="47130"/>
                  <a:pt x="128157" y="47130"/>
                </a:cubicBezTo>
                <a:cubicBezTo>
                  <a:pt x="127700" y="47130"/>
                  <a:pt x="127242" y="46978"/>
                  <a:pt x="126785" y="46673"/>
                </a:cubicBezTo>
                <a:lnTo>
                  <a:pt x="124956" y="45759"/>
                </a:lnTo>
                <a:lnTo>
                  <a:pt x="121527" y="47359"/>
                </a:lnTo>
                <a:cubicBezTo>
                  <a:pt x="121527" y="47664"/>
                  <a:pt x="121604" y="47968"/>
                  <a:pt x="121756" y="48273"/>
                </a:cubicBezTo>
                <a:cubicBezTo>
                  <a:pt x="121756" y="48578"/>
                  <a:pt x="121794" y="48845"/>
                  <a:pt x="121870" y="49073"/>
                </a:cubicBezTo>
                <a:cubicBezTo>
                  <a:pt x="121947" y="49302"/>
                  <a:pt x="121985" y="49569"/>
                  <a:pt x="121985" y="49873"/>
                </a:cubicBezTo>
                <a:cubicBezTo>
                  <a:pt x="121985" y="50331"/>
                  <a:pt x="121718" y="50597"/>
                  <a:pt x="121185" y="50673"/>
                </a:cubicBezTo>
                <a:cubicBezTo>
                  <a:pt x="120651" y="50750"/>
                  <a:pt x="120003" y="50788"/>
                  <a:pt x="119241" y="50788"/>
                </a:cubicBezTo>
                <a:cubicBezTo>
                  <a:pt x="118479" y="50788"/>
                  <a:pt x="117641" y="50635"/>
                  <a:pt x="116727" y="50331"/>
                </a:cubicBezTo>
                <a:lnTo>
                  <a:pt x="116270" y="53531"/>
                </a:lnTo>
                <a:lnTo>
                  <a:pt x="116955" y="53531"/>
                </a:lnTo>
                <a:cubicBezTo>
                  <a:pt x="117260" y="53531"/>
                  <a:pt x="117565" y="53493"/>
                  <a:pt x="117870" y="53417"/>
                </a:cubicBezTo>
                <a:cubicBezTo>
                  <a:pt x="118175" y="53340"/>
                  <a:pt x="118479" y="53302"/>
                  <a:pt x="118784" y="53302"/>
                </a:cubicBezTo>
                <a:cubicBezTo>
                  <a:pt x="119241" y="53607"/>
                  <a:pt x="119394" y="54064"/>
                  <a:pt x="119241" y="54674"/>
                </a:cubicBezTo>
                <a:lnTo>
                  <a:pt x="118784" y="56046"/>
                </a:lnTo>
                <a:lnTo>
                  <a:pt x="118784" y="56503"/>
                </a:lnTo>
                <a:cubicBezTo>
                  <a:pt x="118784" y="56808"/>
                  <a:pt x="119013" y="56960"/>
                  <a:pt x="119470" y="56960"/>
                </a:cubicBezTo>
                <a:cubicBezTo>
                  <a:pt x="119775" y="56960"/>
                  <a:pt x="120194" y="57341"/>
                  <a:pt x="120727" y="58103"/>
                </a:cubicBezTo>
                <a:cubicBezTo>
                  <a:pt x="121261" y="58865"/>
                  <a:pt x="121832" y="59627"/>
                  <a:pt x="122442" y="60389"/>
                </a:cubicBezTo>
                <a:cubicBezTo>
                  <a:pt x="123051" y="61456"/>
                  <a:pt x="123737" y="62599"/>
                  <a:pt x="124499" y="63818"/>
                </a:cubicBezTo>
                <a:lnTo>
                  <a:pt x="124499" y="60618"/>
                </a:lnTo>
                <a:cubicBezTo>
                  <a:pt x="124499" y="60160"/>
                  <a:pt x="124652" y="59779"/>
                  <a:pt x="124956" y="59475"/>
                </a:cubicBezTo>
                <a:cubicBezTo>
                  <a:pt x="125109" y="59322"/>
                  <a:pt x="125337" y="59170"/>
                  <a:pt x="125642" y="59017"/>
                </a:cubicBezTo>
                <a:cubicBezTo>
                  <a:pt x="125490" y="57951"/>
                  <a:pt x="125337" y="56960"/>
                  <a:pt x="125185" y="56046"/>
                </a:cubicBezTo>
                <a:cubicBezTo>
                  <a:pt x="124880" y="54064"/>
                  <a:pt x="124880" y="52845"/>
                  <a:pt x="125185" y="52388"/>
                </a:cubicBezTo>
                <a:cubicBezTo>
                  <a:pt x="125795" y="51931"/>
                  <a:pt x="126252" y="52540"/>
                  <a:pt x="126557" y="54217"/>
                </a:cubicBezTo>
                <a:lnTo>
                  <a:pt x="127014" y="56960"/>
                </a:lnTo>
                <a:lnTo>
                  <a:pt x="127242" y="56731"/>
                </a:lnTo>
                <a:cubicBezTo>
                  <a:pt x="127242" y="56884"/>
                  <a:pt x="127395" y="56503"/>
                  <a:pt x="127700" y="55588"/>
                </a:cubicBezTo>
                <a:cubicBezTo>
                  <a:pt x="127852" y="55436"/>
                  <a:pt x="128157" y="55512"/>
                  <a:pt x="128614" y="55817"/>
                </a:cubicBezTo>
                <a:lnTo>
                  <a:pt x="129300" y="56503"/>
                </a:lnTo>
                <a:cubicBezTo>
                  <a:pt x="129300" y="56198"/>
                  <a:pt x="129376" y="55817"/>
                  <a:pt x="129528" y="55360"/>
                </a:cubicBezTo>
                <a:cubicBezTo>
                  <a:pt x="129986" y="54598"/>
                  <a:pt x="130367" y="54141"/>
                  <a:pt x="130671" y="53988"/>
                </a:cubicBezTo>
                <a:cubicBezTo>
                  <a:pt x="130976" y="53836"/>
                  <a:pt x="131319" y="54141"/>
                  <a:pt x="131700" y="54903"/>
                </a:cubicBezTo>
                <a:cubicBezTo>
                  <a:pt x="132081" y="55665"/>
                  <a:pt x="132424" y="56503"/>
                  <a:pt x="132729" y="57417"/>
                </a:cubicBezTo>
                <a:cubicBezTo>
                  <a:pt x="133034" y="58484"/>
                  <a:pt x="133262" y="59703"/>
                  <a:pt x="133415" y="61075"/>
                </a:cubicBezTo>
                <a:lnTo>
                  <a:pt x="134329" y="58332"/>
                </a:lnTo>
                <a:cubicBezTo>
                  <a:pt x="134939" y="56655"/>
                  <a:pt x="135624" y="55893"/>
                  <a:pt x="136386" y="56046"/>
                </a:cubicBezTo>
                <a:cubicBezTo>
                  <a:pt x="136691" y="56350"/>
                  <a:pt x="136958" y="56998"/>
                  <a:pt x="137187" y="57989"/>
                </a:cubicBezTo>
                <a:cubicBezTo>
                  <a:pt x="137415" y="58979"/>
                  <a:pt x="137529" y="60084"/>
                  <a:pt x="137529" y="61303"/>
                </a:cubicBezTo>
                <a:lnTo>
                  <a:pt x="137529" y="65647"/>
                </a:lnTo>
                <a:cubicBezTo>
                  <a:pt x="137682" y="65647"/>
                  <a:pt x="137910" y="65571"/>
                  <a:pt x="138215" y="65418"/>
                </a:cubicBezTo>
                <a:cubicBezTo>
                  <a:pt x="138520" y="65266"/>
                  <a:pt x="139130" y="64504"/>
                  <a:pt x="140044" y="63132"/>
                </a:cubicBezTo>
                <a:cubicBezTo>
                  <a:pt x="140349" y="62523"/>
                  <a:pt x="140501" y="61646"/>
                  <a:pt x="140501" y="60503"/>
                </a:cubicBezTo>
                <a:cubicBezTo>
                  <a:pt x="140501" y="59360"/>
                  <a:pt x="140425" y="58255"/>
                  <a:pt x="140273" y="57189"/>
                </a:cubicBezTo>
                <a:cubicBezTo>
                  <a:pt x="139968" y="55969"/>
                  <a:pt x="139663" y="54674"/>
                  <a:pt x="139358" y="53302"/>
                </a:cubicBezTo>
                <a:cubicBezTo>
                  <a:pt x="138596" y="52388"/>
                  <a:pt x="137987" y="51321"/>
                  <a:pt x="137529" y="50102"/>
                </a:cubicBezTo>
                <a:cubicBezTo>
                  <a:pt x="137225" y="49035"/>
                  <a:pt x="136958" y="47854"/>
                  <a:pt x="136729" y="46559"/>
                </a:cubicBezTo>
                <a:cubicBezTo>
                  <a:pt x="136501" y="45263"/>
                  <a:pt x="136691" y="43777"/>
                  <a:pt x="137301" y="42101"/>
                </a:cubicBezTo>
                <a:close/>
                <a:moveTo>
                  <a:pt x="140730" y="41644"/>
                </a:moveTo>
                <a:cubicBezTo>
                  <a:pt x="140120" y="41644"/>
                  <a:pt x="139663" y="41796"/>
                  <a:pt x="139358" y="42101"/>
                </a:cubicBezTo>
                <a:cubicBezTo>
                  <a:pt x="139511" y="42406"/>
                  <a:pt x="139663" y="42939"/>
                  <a:pt x="139815" y="43701"/>
                </a:cubicBezTo>
                <a:cubicBezTo>
                  <a:pt x="139968" y="44463"/>
                  <a:pt x="140044" y="45225"/>
                  <a:pt x="140044" y="45987"/>
                </a:cubicBezTo>
                <a:lnTo>
                  <a:pt x="140044" y="49188"/>
                </a:lnTo>
                <a:lnTo>
                  <a:pt x="141644" y="46673"/>
                </a:lnTo>
                <a:lnTo>
                  <a:pt x="141644" y="41644"/>
                </a:lnTo>
                <a:close/>
                <a:moveTo>
                  <a:pt x="104382" y="41644"/>
                </a:moveTo>
                <a:lnTo>
                  <a:pt x="99353" y="42558"/>
                </a:lnTo>
                <a:lnTo>
                  <a:pt x="97296" y="47130"/>
                </a:lnTo>
                <a:lnTo>
                  <a:pt x="100953" y="50788"/>
                </a:lnTo>
                <a:lnTo>
                  <a:pt x="100953" y="47359"/>
                </a:lnTo>
                <a:cubicBezTo>
                  <a:pt x="100953" y="46444"/>
                  <a:pt x="101792" y="45682"/>
                  <a:pt x="103468" y="45073"/>
                </a:cubicBezTo>
                <a:cubicBezTo>
                  <a:pt x="104078" y="44768"/>
                  <a:pt x="104916" y="44463"/>
                  <a:pt x="105983" y="44158"/>
                </a:cubicBezTo>
                <a:close/>
                <a:moveTo>
                  <a:pt x="69407" y="40044"/>
                </a:moveTo>
                <a:cubicBezTo>
                  <a:pt x="69254" y="40348"/>
                  <a:pt x="68416" y="40806"/>
                  <a:pt x="66892" y="41415"/>
                </a:cubicBezTo>
                <a:cubicBezTo>
                  <a:pt x="66282" y="41720"/>
                  <a:pt x="65597" y="41949"/>
                  <a:pt x="64835" y="42101"/>
                </a:cubicBezTo>
                <a:lnTo>
                  <a:pt x="64835" y="44616"/>
                </a:lnTo>
                <a:lnTo>
                  <a:pt x="65978" y="45073"/>
                </a:lnTo>
                <a:lnTo>
                  <a:pt x="66435" y="44158"/>
                </a:lnTo>
                <a:cubicBezTo>
                  <a:pt x="66892" y="43396"/>
                  <a:pt x="67273" y="42863"/>
                  <a:pt x="67578" y="42558"/>
                </a:cubicBezTo>
                <a:cubicBezTo>
                  <a:pt x="67883" y="42101"/>
                  <a:pt x="68492" y="42330"/>
                  <a:pt x="69407" y="43244"/>
                </a:cubicBezTo>
                <a:cubicBezTo>
                  <a:pt x="69864" y="43854"/>
                  <a:pt x="70245" y="44463"/>
                  <a:pt x="70550" y="45073"/>
                </a:cubicBezTo>
                <a:cubicBezTo>
                  <a:pt x="70550" y="44616"/>
                  <a:pt x="70473" y="44082"/>
                  <a:pt x="70321" y="43473"/>
                </a:cubicBezTo>
                <a:cubicBezTo>
                  <a:pt x="70169" y="43015"/>
                  <a:pt x="70054" y="42520"/>
                  <a:pt x="69978" y="41987"/>
                </a:cubicBezTo>
                <a:cubicBezTo>
                  <a:pt x="69902" y="41453"/>
                  <a:pt x="69711" y="40806"/>
                  <a:pt x="69407" y="40044"/>
                </a:cubicBezTo>
                <a:close/>
                <a:moveTo>
                  <a:pt x="98210" y="24042"/>
                </a:moveTo>
                <a:lnTo>
                  <a:pt x="95238" y="26099"/>
                </a:lnTo>
                <a:lnTo>
                  <a:pt x="99353" y="28842"/>
                </a:lnTo>
                <a:close/>
                <a:moveTo>
                  <a:pt x="94095" y="19927"/>
                </a:moveTo>
                <a:lnTo>
                  <a:pt x="94781" y="23127"/>
                </a:lnTo>
                <a:lnTo>
                  <a:pt x="96381" y="21984"/>
                </a:lnTo>
                <a:close/>
                <a:moveTo>
                  <a:pt x="127014" y="15812"/>
                </a:moveTo>
                <a:lnTo>
                  <a:pt x="125185" y="20613"/>
                </a:lnTo>
                <a:cubicBezTo>
                  <a:pt x="125642" y="19851"/>
                  <a:pt x="126442" y="19431"/>
                  <a:pt x="127585" y="19355"/>
                </a:cubicBezTo>
                <a:cubicBezTo>
                  <a:pt x="128728" y="19279"/>
                  <a:pt x="129986" y="19470"/>
                  <a:pt x="131357" y="19927"/>
                </a:cubicBezTo>
                <a:cubicBezTo>
                  <a:pt x="130900" y="19774"/>
                  <a:pt x="130443" y="19470"/>
                  <a:pt x="129986" y="19012"/>
                </a:cubicBezTo>
                <a:cubicBezTo>
                  <a:pt x="129528" y="18555"/>
                  <a:pt x="129071" y="18098"/>
                  <a:pt x="128614" y="17641"/>
                </a:cubicBezTo>
                <a:cubicBezTo>
                  <a:pt x="128004" y="17031"/>
                  <a:pt x="127471" y="16422"/>
                  <a:pt x="127014" y="15812"/>
                </a:cubicBezTo>
                <a:close/>
                <a:moveTo>
                  <a:pt x="104382" y="11240"/>
                </a:moveTo>
                <a:cubicBezTo>
                  <a:pt x="104078" y="11697"/>
                  <a:pt x="103849" y="12154"/>
                  <a:pt x="103697" y="12612"/>
                </a:cubicBezTo>
                <a:cubicBezTo>
                  <a:pt x="103392" y="13374"/>
                  <a:pt x="103468" y="13755"/>
                  <a:pt x="103925" y="13755"/>
                </a:cubicBezTo>
                <a:cubicBezTo>
                  <a:pt x="104230" y="13450"/>
                  <a:pt x="104840" y="13450"/>
                  <a:pt x="105754" y="13755"/>
                </a:cubicBezTo>
                <a:lnTo>
                  <a:pt x="107126" y="14212"/>
                </a:lnTo>
                <a:lnTo>
                  <a:pt x="106668" y="15126"/>
                </a:lnTo>
                <a:lnTo>
                  <a:pt x="105525" y="17412"/>
                </a:lnTo>
                <a:cubicBezTo>
                  <a:pt x="105830" y="17412"/>
                  <a:pt x="106173" y="17526"/>
                  <a:pt x="106554" y="17755"/>
                </a:cubicBezTo>
                <a:cubicBezTo>
                  <a:pt x="106935" y="17984"/>
                  <a:pt x="107278" y="18250"/>
                  <a:pt x="107583" y="18555"/>
                </a:cubicBezTo>
                <a:cubicBezTo>
                  <a:pt x="108040" y="18860"/>
                  <a:pt x="108421" y="19165"/>
                  <a:pt x="108726" y="19470"/>
                </a:cubicBezTo>
                <a:cubicBezTo>
                  <a:pt x="108573" y="17946"/>
                  <a:pt x="108764" y="16917"/>
                  <a:pt x="109297" y="16383"/>
                </a:cubicBezTo>
                <a:cubicBezTo>
                  <a:pt x="109831" y="15850"/>
                  <a:pt x="110097" y="15355"/>
                  <a:pt x="110097" y="14898"/>
                </a:cubicBezTo>
                <a:cubicBezTo>
                  <a:pt x="109945" y="14745"/>
                  <a:pt x="109602" y="14478"/>
                  <a:pt x="109069" y="14097"/>
                </a:cubicBezTo>
                <a:cubicBezTo>
                  <a:pt x="108535" y="13716"/>
                  <a:pt x="107888" y="13297"/>
                  <a:pt x="107126" y="12840"/>
                </a:cubicBezTo>
                <a:cubicBezTo>
                  <a:pt x="106364" y="12231"/>
                  <a:pt x="105449" y="11697"/>
                  <a:pt x="104382" y="11240"/>
                </a:cubicBezTo>
                <a:close/>
                <a:moveTo>
                  <a:pt x="109183" y="39"/>
                </a:moveTo>
                <a:cubicBezTo>
                  <a:pt x="109488" y="191"/>
                  <a:pt x="109793" y="572"/>
                  <a:pt x="110097" y="1182"/>
                </a:cubicBezTo>
                <a:cubicBezTo>
                  <a:pt x="110402" y="1791"/>
                  <a:pt x="110707" y="2477"/>
                  <a:pt x="111012" y="3239"/>
                </a:cubicBezTo>
                <a:cubicBezTo>
                  <a:pt x="111317" y="4153"/>
                  <a:pt x="111545" y="5144"/>
                  <a:pt x="111698" y="6211"/>
                </a:cubicBezTo>
                <a:lnTo>
                  <a:pt x="113526" y="3925"/>
                </a:lnTo>
                <a:cubicBezTo>
                  <a:pt x="113984" y="3315"/>
                  <a:pt x="114479" y="2782"/>
                  <a:pt x="115012" y="2325"/>
                </a:cubicBezTo>
                <a:cubicBezTo>
                  <a:pt x="115546" y="1867"/>
                  <a:pt x="115965" y="1715"/>
                  <a:pt x="116270" y="1867"/>
                </a:cubicBezTo>
                <a:cubicBezTo>
                  <a:pt x="116574" y="1867"/>
                  <a:pt x="116727" y="2248"/>
                  <a:pt x="116727" y="3010"/>
                </a:cubicBezTo>
                <a:lnTo>
                  <a:pt x="116727" y="4153"/>
                </a:lnTo>
                <a:cubicBezTo>
                  <a:pt x="117032" y="3696"/>
                  <a:pt x="117413" y="3315"/>
                  <a:pt x="117870" y="3010"/>
                </a:cubicBezTo>
                <a:cubicBezTo>
                  <a:pt x="118632" y="2401"/>
                  <a:pt x="119165" y="2706"/>
                  <a:pt x="119470" y="3925"/>
                </a:cubicBezTo>
                <a:cubicBezTo>
                  <a:pt x="119470" y="4534"/>
                  <a:pt x="119280" y="5144"/>
                  <a:pt x="118899" y="5754"/>
                </a:cubicBezTo>
                <a:cubicBezTo>
                  <a:pt x="118518" y="6363"/>
                  <a:pt x="118175" y="6973"/>
                  <a:pt x="117870" y="7582"/>
                </a:cubicBezTo>
                <a:cubicBezTo>
                  <a:pt x="117260" y="8192"/>
                  <a:pt x="116727" y="8878"/>
                  <a:pt x="116270" y="9640"/>
                </a:cubicBezTo>
                <a:cubicBezTo>
                  <a:pt x="116574" y="9640"/>
                  <a:pt x="116955" y="9564"/>
                  <a:pt x="117413" y="9411"/>
                </a:cubicBezTo>
                <a:cubicBezTo>
                  <a:pt x="117717" y="9411"/>
                  <a:pt x="117984" y="9373"/>
                  <a:pt x="118213" y="9297"/>
                </a:cubicBezTo>
                <a:cubicBezTo>
                  <a:pt x="118441" y="9221"/>
                  <a:pt x="118708" y="9183"/>
                  <a:pt x="119013" y="9183"/>
                </a:cubicBezTo>
                <a:cubicBezTo>
                  <a:pt x="119470" y="9487"/>
                  <a:pt x="119546" y="10402"/>
                  <a:pt x="119241" y="11926"/>
                </a:cubicBezTo>
                <a:cubicBezTo>
                  <a:pt x="119089" y="12688"/>
                  <a:pt x="118937" y="13526"/>
                  <a:pt x="118784" y="14440"/>
                </a:cubicBezTo>
                <a:cubicBezTo>
                  <a:pt x="118937" y="13831"/>
                  <a:pt x="119165" y="13297"/>
                  <a:pt x="119470" y="12840"/>
                </a:cubicBezTo>
                <a:cubicBezTo>
                  <a:pt x="120080" y="11926"/>
                  <a:pt x="120613" y="11545"/>
                  <a:pt x="121070" y="11697"/>
                </a:cubicBezTo>
                <a:cubicBezTo>
                  <a:pt x="121680" y="11850"/>
                  <a:pt x="122289" y="12688"/>
                  <a:pt x="122899" y="14212"/>
                </a:cubicBezTo>
                <a:cubicBezTo>
                  <a:pt x="123204" y="14821"/>
                  <a:pt x="123432" y="15583"/>
                  <a:pt x="123585" y="16498"/>
                </a:cubicBezTo>
                <a:cubicBezTo>
                  <a:pt x="123737" y="16193"/>
                  <a:pt x="123890" y="15736"/>
                  <a:pt x="124042" y="15126"/>
                </a:cubicBezTo>
                <a:cubicBezTo>
                  <a:pt x="124194" y="14669"/>
                  <a:pt x="124347" y="14097"/>
                  <a:pt x="124499" y="13412"/>
                </a:cubicBezTo>
                <a:cubicBezTo>
                  <a:pt x="124652" y="12726"/>
                  <a:pt x="124880" y="12002"/>
                  <a:pt x="125185" y="11240"/>
                </a:cubicBezTo>
                <a:cubicBezTo>
                  <a:pt x="125642" y="11240"/>
                  <a:pt x="126214" y="11469"/>
                  <a:pt x="126900" y="11926"/>
                </a:cubicBezTo>
                <a:cubicBezTo>
                  <a:pt x="127585" y="12383"/>
                  <a:pt x="128233" y="12840"/>
                  <a:pt x="128843" y="13297"/>
                </a:cubicBezTo>
                <a:cubicBezTo>
                  <a:pt x="129452" y="13907"/>
                  <a:pt x="130214" y="14593"/>
                  <a:pt x="131129" y="15355"/>
                </a:cubicBezTo>
                <a:cubicBezTo>
                  <a:pt x="130976" y="15050"/>
                  <a:pt x="130900" y="14745"/>
                  <a:pt x="130900" y="14440"/>
                </a:cubicBezTo>
                <a:cubicBezTo>
                  <a:pt x="130900" y="13678"/>
                  <a:pt x="131052" y="13297"/>
                  <a:pt x="131357" y="13297"/>
                </a:cubicBezTo>
                <a:cubicBezTo>
                  <a:pt x="131967" y="13297"/>
                  <a:pt x="132386" y="14326"/>
                  <a:pt x="132615" y="16383"/>
                </a:cubicBezTo>
                <a:cubicBezTo>
                  <a:pt x="132843" y="18441"/>
                  <a:pt x="133110" y="20003"/>
                  <a:pt x="133415" y="21070"/>
                </a:cubicBezTo>
                <a:cubicBezTo>
                  <a:pt x="133415" y="20613"/>
                  <a:pt x="133643" y="20155"/>
                  <a:pt x="134100" y="19698"/>
                </a:cubicBezTo>
                <a:cubicBezTo>
                  <a:pt x="134253" y="19393"/>
                  <a:pt x="134481" y="19165"/>
                  <a:pt x="134786" y="19012"/>
                </a:cubicBezTo>
                <a:lnTo>
                  <a:pt x="134786" y="16955"/>
                </a:lnTo>
                <a:cubicBezTo>
                  <a:pt x="134786" y="15736"/>
                  <a:pt x="135015" y="15202"/>
                  <a:pt x="135472" y="15355"/>
                </a:cubicBezTo>
                <a:cubicBezTo>
                  <a:pt x="135777" y="15355"/>
                  <a:pt x="136082" y="15583"/>
                  <a:pt x="136386" y="16041"/>
                </a:cubicBezTo>
                <a:cubicBezTo>
                  <a:pt x="136691" y="16498"/>
                  <a:pt x="136996" y="16955"/>
                  <a:pt x="137301" y="17412"/>
                </a:cubicBezTo>
                <a:cubicBezTo>
                  <a:pt x="137606" y="18022"/>
                  <a:pt x="137834" y="18708"/>
                  <a:pt x="137987" y="19470"/>
                </a:cubicBezTo>
                <a:cubicBezTo>
                  <a:pt x="138139" y="18555"/>
                  <a:pt x="138368" y="17717"/>
                  <a:pt x="138672" y="16955"/>
                </a:cubicBezTo>
                <a:cubicBezTo>
                  <a:pt x="138977" y="16345"/>
                  <a:pt x="139206" y="15774"/>
                  <a:pt x="139358" y="15240"/>
                </a:cubicBezTo>
                <a:cubicBezTo>
                  <a:pt x="139511" y="14707"/>
                  <a:pt x="139739" y="14440"/>
                  <a:pt x="140044" y="14440"/>
                </a:cubicBezTo>
                <a:cubicBezTo>
                  <a:pt x="140196" y="14440"/>
                  <a:pt x="140273" y="15202"/>
                  <a:pt x="140273" y="16726"/>
                </a:cubicBezTo>
                <a:cubicBezTo>
                  <a:pt x="140120" y="17336"/>
                  <a:pt x="140044" y="18098"/>
                  <a:pt x="140044" y="19012"/>
                </a:cubicBezTo>
                <a:cubicBezTo>
                  <a:pt x="140349" y="19165"/>
                  <a:pt x="140654" y="19241"/>
                  <a:pt x="140958" y="19241"/>
                </a:cubicBezTo>
                <a:cubicBezTo>
                  <a:pt x="141720" y="19241"/>
                  <a:pt x="142254" y="19165"/>
                  <a:pt x="142559" y="19012"/>
                </a:cubicBezTo>
                <a:cubicBezTo>
                  <a:pt x="142711" y="18860"/>
                  <a:pt x="143092" y="18593"/>
                  <a:pt x="143702" y="18212"/>
                </a:cubicBezTo>
                <a:cubicBezTo>
                  <a:pt x="144311" y="17831"/>
                  <a:pt x="144883" y="17488"/>
                  <a:pt x="145416" y="17184"/>
                </a:cubicBezTo>
                <a:cubicBezTo>
                  <a:pt x="145950" y="16879"/>
                  <a:pt x="146407" y="16726"/>
                  <a:pt x="146788" y="16726"/>
                </a:cubicBezTo>
                <a:cubicBezTo>
                  <a:pt x="147169" y="16726"/>
                  <a:pt x="147283" y="16955"/>
                  <a:pt x="147131" y="17412"/>
                </a:cubicBezTo>
                <a:cubicBezTo>
                  <a:pt x="146826" y="18174"/>
                  <a:pt x="146254" y="18898"/>
                  <a:pt x="145416" y="19584"/>
                </a:cubicBezTo>
                <a:cubicBezTo>
                  <a:pt x="144578" y="20270"/>
                  <a:pt x="143702" y="20917"/>
                  <a:pt x="142787" y="21527"/>
                </a:cubicBezTo>
                <a:cubicBezTo>
                  <a:pt x="141720" y="22137"/>
                  <a:pt x="140577" y="22822"/>
                  <a:pt x="139358" y="23584"/>
                </a:cubicBezTo>
                <a:lnTo>
                  <a:pt x="138444" y="26556"/>
                </a:lnTo>
                <a:cubicBezTo>
                  <a:pt x="138901" y="26251"/>
                  <a:pt x="139434" y="25947"/>
                  <a:pt x="140044" y="25642"/>
                </a:cubicBezTo>
                <a:cubicBezTo>
                  <a:pt x="141111" y="25032"/>
                  <a:pt x="141797" y="24880"/>
                  <a:pt x="142101" y="25185"/>
                </a:cubicBezTo>
                <a:cubicBezTo>
                  <a:pt x="142254" y="25489"/>
                  <a:pt x="142216" y="25908"/>
                  <a:pt x="141987" y="26442"/>
                </a:cubicBezTo>
                <a:cubicBezTo>
                  <a:pt x="141759" y="26975"/>
                  <a:pt x="141454" y="27471"/>
                  <a:pt x="141073" y="27928"/>
                </a:cubicBezTo>
                <a:cubicBezTo>
                  <a:pt x="140692" y="28385"/>
                  <a:pt x="140387" y="28728"/>
                  <a:pt x="140158" y="28956"/>
                </a:cubicBezTo>
                <a:cubicBezTo>
                  <a:pt x="139930" y="29185"/>
                  <a:pt x="140044" y="29147"/>
                  <a:pt x="140501" y="28842"/>
                </a:cubicBezTo>
                <a:cubicBezTo>
                  <a:pt x="141416" y="28690"/>
                  <a:pt x="142025" y="28766"/>
                  <a:pt x="142330" y="29071"/>
                </a:cubicBezTo>
                <a:cubicBezTo>
                  <a:pt x="142482" y="29223"/>
                  <a:pt x="142559" y="29452"/>
                  <a:pt x="142559" y="29757"/>
                </a:cubicBezTo>
                <a:cubicBezTo>
                  <a:pt x="141949" y="30214"/>
                  <a:pt x="141339" y="30747"/>
                  <a:pt x="140730" y="31357"/>
                </a:cubicBezTo>
                <a:cubicBezTo>
                  <a:pt x="140273" y="31814"/>
                  <a:pt x="139854" y="32233"/>
                  <a:pt x="139473" y="32614"/>
                </a:cubicBezTo>
                <a:cubicBezTo>
                  <a:pt x="139092" y="32995"/>
                  <a:pt x="138749" y="33262"/>
                  <a:pt x="138444" y="33414"/>
                </a:cubicBezTo>
                <a:cubicBezTo>
                  <a:pt x="137834" y="34024"/>
                  <a:pt x="137682" y="34633"/>
                  <a:pt x="137987" y="35243"/>
                </a:cubicBezTo>
                <a:cubicBezTo>
                  <a:pt x="138139" y="35548"/>
                  <a:pt x="138291" y="35776"/>
                  <a:pt x="138444" y="35929"/>
                </a:cubicBezTo>
                <a:cubicBezTo>
                  <a:pt x="138596" y="35624"/>
                  <a:pt x="138901" y="35243"/>
                  <a:pt x="139358" y="34786"/>
                </a:cubicBezTo>
                <a:cubicBezTo>
                  <a:pt x="140120" y="34024"/>
                  <a:pt x="140806" y="33719"/>
                  <a:pt x="141416" y="33871"/>
                </a:cubicBezTo>
                <a:cubicBezTo>
                  <a:pt x="141720" y="34024"/>
                  <a:pt x="142025" y="34862"/>
                  <a:pt x="142330" y="36386"/>
                </a:cubicBezTo>
                <a:cubicBezTo>
                  <a:pt x="142482" y="36996"/>
                  <a:pt x="142559" y="37681"/>
                  <a:pt x="142559" y="38443"/>
                </a:cubicBezTo>
                <a:cubicBezTo>
                  <a:pt x="142406" y="37986"/>
                  <a:pt x="142406" y="37453"/>
                  <a:pt x="142559" y="36843"/>
                </a:cubicBezTo>
                <a:cubicBezTo>
                  <a:pt x="142559" y="35624"/>
                  <a:pt x="142863" y="35014"/>
                  <a:pt x="143473" y="35014"/>
                </a:cubicBezTo>
                <a:cubicBezTo>
                  <a:pt x="143930" y="35014"/>
                  <a:pt x="144159" y="35548"/>
                  <a:pt x="144159" y="36615"/>
                </a:cubicBezTo>
                <a:lnTo>
                  <a:pt x="144159" y="37986"/>
                </a:lnTo>
                <a:lnTo>
                  <a:pt x="144845" y="37986"/>
                </a:lnTo>
                <a:cubicBezTo>
                  <a:pt x="145302" y="37986"/>
                  <a:pt x="145530" y="38367"/>
                  <a:pt x="145530" y="39129"/>
                </a:cubicBezTo>
                <a:cubicBezTo>
                  <a:pt x="145530" y="40196"/>
                  <a:pt x="145569" y="40615"/>
                  <a:pt x="145645" y="40386"/>
                </a:cubicBezTo>
                <a:cubicBezTo>
                  <a:pt x="145721" y="40158"/>
                  <a:pt x="145911" y="40044"/>
                  <a:pt x="146216" y="40044"/>
                </a:cubicBezTo>
                <a:cubicBezTo>
                  <a:pt x="146521" y="40044"/>
                  <a:pt x="146826" y="40348"/>
                  <a:pt x="147131" y="40958"/>
                </a:cubicBezTo>
                <a:cubicBezTo>
                  <a:pt x="147283" y="41263"/>
                  <a:pt x="147435" y="41491"/>
                  <a:pt x="147588" y="41644"/>
                </a:cubicBezTo>
                <a:cubicBezTo>
                  <a:pt x="147893" y="41491"/>
                  <a:pt x="148274" y="41263"/>
                  <a:pt x="148731" y="40958"/>
                </a:cubicBezTo>
                <a:cubicBezTo>
                  <a:pt x="149645" y="40348"/>
                  <a:pt x="150331" y="40044"/>
                  <a:pt x="150788" y="40044"/>
                </a:cubicBezTo>
                <a:cubicBezTo>
                  <a:pt x="151398" y="40348"/>
                  <a:pt x="151550" y="40882"/>
                  <a:pt x="151245" y="41644"/>
                </a:cubicBezTo>
                <a:lnTo>
                  <a:pt x="150788" y="43015"/>
                </a:lnTo>
                <a:lnTo>
                  <a:pt x="152846" y="43244"/>
                </a:lnTo>
                <a:cubicBezTo>
                  <a:pt x="153303" y="43244"/>
                  <a:pt x="153684" y="43320"/>
                  <a:pt x="153989" y="43473"/>
                </a:cubicBezTo>
                <a:cubicBezTo>
                  <a:pt x="154598" y="43777"/>
                  <a:pt x="154751" y="44311"/>
                  <a:pt x="154446" y="45073"/>
                </a:cubicBezTo>
                <a:cubicBezTo>
                  <a:pt x="154141" y="45378"/>
                  <a:pt x="153646" y="45606"/>
                  <a:pt x="152960" y="45759"/>
                </a:cubicBezTo>
                <a:cubicBezTo>
                  <a:pt x="152274" y="45911"/>
                  <a:pt x="151550" y="46140"/>
                  <a:pt x="150788" y="46444"/>
                </a:cubicBezTo>
                <a:cubicBezTo>
                  <a:pt x="149874" y="46749"/>
                  <a:pt x="148883" y="46978"/>
                  <a:pt x="147816" y="47130"/>
                </a:cubicBezTo>
                <a:lnTo>
                  <a:pt x="147816" y="47816"/>
                </a:lnTo>
                <a:cubicBezTo>
                  <a:pt x="147816" y="48121"/>
                  <a:pt x="147740" y="48349"/>
                  <a:pt x="147588" y="48502"/>
                </a:cubicBezTo>
                <a:cubicBezTo>
                  <a:pt x="147435" y="48654"/>
                  <a:pt x="147283" y="48883"/>
                  <a:pt x="147131" y="49188"/>
                </a:cubicBezTo>
                <a:cubicBezTo>
                  <a:pt x="146521" y="50102"/>
                  <a:pt x="146140" y="50788"/>
                  <a:pt x="145988" y="51245"/>
                </a:cubicBezTo>
                <a:cubicBezTo>
                  <a:pt x="145835" y="51702"/>
                  <a:pt x="145759" y="52083"/>
                  <a:pt x="145759" y="52388"/>
                </a:cubicBezTo>
                <a:cubicBezTo>
                  <a:pt x="146369" y="52236"/>
                  <a:pt x="146978" y="52007"/>
                  <a:pt x="147588" y="51702"/>
                </a:cubicBezTo>
                <a:cubicBezTo>
                  <a:pt x="148655" y="51093"/>
                  <a:pt x="149569" y="50331"/>
                  <a:pt x="150331" y="49416"/>
                </a:cubicBezTo>
                <a:cubicBezTo>
                  <a:pt x="151703" y="47892"/>
                  <a:pt x="152388" y="47892"/>
                  <a:pt x="152388" y="49416"/>
                </a:cubicBezTo>
                <a:cubicBezTo>
                  <a:pt x="152388" y="49721"/>
                  <a:pt x="152236" y="50140"/>
                  <a:pt x="151931" y="50673"/>
                </a:cubicBezTo>
                <a:cubicBezTo>
                  <a:pt x="151626" y="51207"/>
                  <a:pt x="151322" y="51778"/>
                  <a:pt x="151017" y="52388"/>
                </a:cubicBezTo>
                <a:cubicBezTo>
                  <a:pt x="150560" y="52998"/>
                  <a:pt x="150102" y="53683"/>
                  <a:pt x="149645" y="54445"/>
                </a:cubicBezTo>
                <a:cubicBezTo>
                  <a:pt x="149950" y="54293"/>
                  <a:pt x="150331" y="54064"/>
                  <a:pt x="150788" y="53760"/>
                </a:cubicBezTo>
                <a:cubicBezTo>
                  <a:pt x="151093" y="53455"/>
                  <a:pt x="151436" y="53150"/>
                  <a:pt x="151817" y="52845"/>
                </a:cubicBezTo>
                <a:cubicBezTo>
                  <a:pt x="152198" y="52540"/>
                  <a:pt x="152693" y="52236"/>
                  <a:pt x="153303" y="51931"/>
                </a:cubicBezTo>
                <a:cubicBezTo>
                  <a:pt x="154370" y="51321"/>
                  <a:pt x="154941" y="51283"/>
                  <a:pt x="155017" y="51816"/>
                </a:cubicBezTo>
                <a:cubicBezTo>
                  <a:pt x="155094" y="52350"/>
                  <a:pt x="154751" y="52845"/>
                  <a:pt x="153989" y="53302"/>
                </a:cubicBezTo>
                <a:cubicBezTo>
                  <a:pt x="153379" y="53912"/>
                  <a:pt x="152998" y="54445"/>
                  <a:pt x="152846" y="54903"/>
                </a:cubicBezTo>
                <a:cubicBezTo>
                  <a:pt x="152693" y="55360"/>
                  <a:pt x="152541" y="55741"/>
                  <a:pt x="152388" y="56046"/>
                </a:cubicBezTo>
                <a:lnTo>
                  <a:pt x="156046" y="56046"/>
                </a:lnTo>
                <a:cubicBezTo>
                  <a:pt x="156198" y="55893"/>
                  <a:pt x="156579" y="55817"/>
                  <a:pt x="157189" y="55817"/>
                </a:cubicBezTo>
                <a:cubicBezTo>
                  <a:pt x="157494" y="55817"/>
                  <a:pt x="157799" y="55893"/>
                  <a:pt x="158103" y="56046"/>
                </a:cubicBezTo>
                <a:lnTo>
                  <a:pt x="159475" y="58103"/>
                </a:lnTo>
                <a:lnTo>
                  <a:pt x="160618" y="55588"/>
                </a:lnTo>
                <a:cubicBezTo>
                  <a:pt x="160770" y="55741"/>
                  <a:pt x="160923" y="55969"/>
                  <a:pt x="161075" y="56274"/>
                </a:cubicBezTo>
                <a:cubicBezTo>
                  <a:pt x="161228" y="56579"/>
                  <a:pt x="161380" y="56922"/>
                  <a:pt x="161532" y="57303"/>
                </a:cubicBezTo>
                <a:cubicBezTo>
                  <a:pt x="161685" y="57684"/>
                  <a:pt x="161837" y="58103"/>
                  <a:pt x="161990" y="58560"/>
                </a:cubicBezTo>
                <a:cubicBezTo>
                  <a:pt x="161837" y="58255"/>
                  <a:pt x="161990" y="57798"/>
                  <a:pt x="162447" y="57189"/>
                </a:cubicBezTo>
                <a:cubicBezTo>
                  <a:pt x="162904" y="56579"/>
                  <a:pt x="163514" y="55969"/>
                  <a:pt x="164276" y="55360"/>
                </a:cubicBezTo>
                <a:cubicBezTo>
                  <a:pt x="164885" y="54750"/>
                  <a:pt x="165723" y="54141"/>
                  <a:pt x="166790" y="53531"/>
                </a:cubicBezTo>
                <a:lnTo>
                  <a:pt x="166790" y="56960"/>
                </a:lnTo>
                <a:lnTo>
                  <a:pt x="168390" y="55588"/>
                </a:lnTo>
                <a:cubicBezTo>
                  <a:pt x="168390" y="56198"/>
                  <a:pt x="168314" y="56808"/>
                  <a:pt x="168162" y="57417"/>
                </a:cubicBezTo>
                <a:cubicBezTo>
                  <a:pt x="167857" y="58636"/>
                  <a:pt x="167171" y="60237"/>
                  <a:pt x="166104" y="62218"/>
                </a:cubicBezTo>
                <a:cubicBezTo>
                  <a:pt x="165800" y="62523"/>
                  <a:pt x="165495" y="62789"/>
                  <a:pt x="165190" y="63018"/>
                </a:cubicBezTo>
                <a:cubicBezTo>
                  <a:pt x="164885" y="63246"/>
                  <a:pt x="164885" y="63513"/>
                  <a:pt x="165190" y="63818"/>
                </a:cubicBezTo>
                <a:cubicBezTo>
                  <a:pt x="165495" y="63513"/>
                  <a:pt x="165647" y="63246"/>
                  <a:pt x="165647" y="63018"/>
                </a:cubicBezTo>
                <a:cubicBezTo>
                  <a:pt x="165647" y="62789"/>
                  <a:pt x="165800" y="62523"/>
                  <a:pt x="166104" y="62218"/>
                </a:cubicBezTo>
                <a:cubicBezTo>
                  <a:pt x="166409" y="61913"/>
                  <a:pt x="166828" y="61684"/>
                  <a:pt x="167362" y="61532"/>
                </a:cubicBezTo>
                <a:cubicBezTo>
                  <a:pt x="167895" y="61380"/>
                  <a:pt x="168390" y="61151"/>
                  <a:pt x="168848" y="60846"/>
                </a:cubicBezTo>
                <a:cubicBezTo>
                  <a:pt x="169457" y="60541"/>
                  <a:pt x="169991" y="60313"/>
                  <a:pt x="170448" y="60160"/>
                </a:cubicBezTo>
                <a:lnTo>
                  <a:pt x="170905" y="64275"/>
                </a:lnTo>
                <a:cubicBezTo>
                  <a:pt x="171057" y="64123"/>
                  <a:pt x="171286" y="63970"/>
                  <a:pt x="171591" y="63818"/>
                </a:cubicBezTo>
                <a:cubicBezTo>
                  <a:pt x="171896" y="63666"/>
                  <a:pt x="172124" y="63513"/>
                  <a:pt x="172277" y="63361"/>
                </a:cubicBezTo>
                <a:cubicBezTo>
                  <a:pt x="172429" y="63208"/>
                  <a:pt x="172658" y="63132"/>
                  <a:pt x="172962" y="63132"/>
                </a:cubicBezTo>
                <a:cubicBezTo>
                  <a:pt x="173572" y="63132"/>
                  <a:pt x="173724" y="63666"/>
                  <a:pt x="173420" y="64732"/>
                </a:cubicBezTo>
                <a:cubicBezTo>
                  <a:pt x="173267" y="65342"/>
                  <a:pt x="173115" y="65875"/>
                  <a:pt x="172962" y="66333"/>
                </a:cubicBezTo>
                <a:cubicBezTo>
                  <a:pt x="173115" y="65875"/>
                  <a:pt x="173420" y="65418"/>
                  <a:pt x="173877" y="64961"/>
                </a:cubicBezTo>
                <a:cubicBezTo>
                  <a:pt x="174334" y="64199"/>
                  <a:pt x="175020" y="63818"/>
                  <a:pt x="175934" y="63818"/>
                </a:cubicBezTo>
                <a:cubicBezTo>
                  <a:pt x="176391" y="63818"/>
                  <a:pt x="176468" y="64275"/>
                  <a:pt x="176163" y="65190"/>
                </a:cubicBezTo>
                <a:cubicBezTo>
                  <a:pt x="176010" y="65647"/>
                  <a:pt x="175782" y="66028"/>
                  <a:pt x="175477" y="66333"/>
                </a:cubicBezTo>
                <a:lnTo>
                  <a:pt x="177992" y="66790"/>
                </a:lnTo>
                <a:cubicBezTo>
                  <a:pt x="177077" y="67095"/>
                  <a:pt x="176315" y="67399"/>
                  <a:pt x="175706" y="67704"/>
                </a:cubicBezTo>
                <a:cubicBezTo>
                  <a:pt x="175248" y="68009"/>
                  <a:pt x="174867" y="68199"/>
                  <a:pt x="174563" y="68276"/>
                </a:cubicBezTo>
                <a:cubicBezTo>
                  <a:pt x="174258" y="68352"/>
                  <a:pt x="174410" y="68390"/>
                  <a:pt x="175020" y="68390"/>
                </a:cubicBezTo>
                <a:cubicBezTo>
                  <a:pt x="175782" y="68390"/>
                  <a:pt x="176468" y="68695"/>
                  <a:pt x="177077" y="69304"/>
                </a:cubicBezTo>
                <a:cubicBezTo>
                  <a:pt x="177382" y="69609"/>
                  <a:pt x="177687" y="69838"/>
                  <a:pt x="177992" y="69990"/>
                </a:cubicBezTo>
                <a:cubicBezTo>
                  <a:pt x="177687" y="70143"/>
                  <a:pt x="177306" y="70219"/>
                  <a:pt x="176849" y="70219"/>
                </a:cubicBezTo>
                <a:cubicBezTo>
                  <a:pt x="176391" y="70371"/>
                  <a:pt x="175553" y="70447"/>
                  <a:pt x="174334" y="70447"/>
                </a:cubicBezTo>
                <a:cubicBezTo>
                  <a:pt x="173420" y="70447"/>
                  <a:pt x="172734" y="70485"/>
                  <a:pt x="172277" y="70562"/>
                </a:cubicBezTo>
                <a:cubicBezTo>
                  <a:pt x="171819" y="70638"/>
                  <a:pt x="170981" y="71057"/>
                  <a:pt x="169762" y="71819"/>
                </a:cubicBezTo>
                <a:cubicBezTo>
                  <a:pt x="168695" y="72581"/>
                  <a:pt x="168124" y="73724"/>
                  <a:pt x="168048" y="75248"/>
                </a:cubicBezTo>
                <a:cubicBezTo>
                  <a:pt x="167971" y="76772"/>
                  <a:pt x="168086" y="77686"/>
                  <a:pt x="168390" y="77991"/>
                </a:cubicBezTo>
                <a:cubicBezTo>
                  <a:pt x="168543" y="78144"/>
                  <a:pt x="168924" y="77915"/>
                  <a:pt x="169533" y="77305"/>
                </a:cubicBezTo>
                <a:cubicBezTo>
                  <a:pt x="169838" y="77001"/>
                  <a:pt x="170143" y="76772"/>
                  <a:pt x="170448" y="76620"/>
                </a:cubicBezTo>
                <a:cubicBezTo>
                  <a:pt x="170905" y="75858"/>
                  <a:pt x="171362" y="75172"/>
                  <a:pt x="171819" y="74562"/>
                </a:cubicBezTo>
                <a:cubicBezTo>
                  <a:pt x="172124" y="73953"/>
                  <a:pt x="172429" y="73419"/>
                  <a:pt x="172734" y="72962"/>
                </a:cubicBezTo>
                <a:cubicBezTo>
                  <a:pt x="173039" y="72505"/>
                  <a:pt x="173267" y="72124"/>
                  <a:pt x="173420" y="71819"/>
                </a:cubicBezTo>
                <a:cubicBezTo>
                  <a:pt x="173724" y="71667"/>
                  <a:pt x="174105" y="71819"/>
                  <a:pt x="174563" y="72276"/>
                </a:cubicBezTo>
                <a:cubicBezTo>
                  <a:pt x="174715" y="72581"/>
                  <a:pt x="174867" y="72810"/>
                  <a:pt x="175020" y="72962"/>
                </a:cubicBezTo>
                <a:cubicBezTo>
                  <a:pt x="175325" y="72810"/>
                  <a:pt x="175629" y="72810"/>
                  <a:pt x="175934" y="72962"/>
                </a:cubicBezTo>
                <a:cubicBezTo>
                  <a:pt x="176544" y="73267"/>
                  <a:pt x="176925" y="73953"/>
                  <a:pt x="177077" y="75019"/>
                </a:cubicBezTo>
                <a:cubicBezTo>
                  <a:pt x="177534" y="74867"/>
                  <a:pt x="178144" y="74676"/>
                  <a:pt x="178906" y="74448"/>
                </a:cubicBezTo>
                <a:cubicBezTo>
                  <a:pt x="179668" y="74219"/>
                  <a:pt x="180430" y="74029"/>
                  <a:pt x="181192" y="73876"/>
                </a:cubicBezTo>
                <a:cubicBezTo>
                  <a:pt x="181954" y="73724"/>
                  <a:pt x="182487" y="73686"/>
                  <a:pt x="182792" y="73762"/>
                </a:cubicBezTo>
                <a:cubicBezTo>
                  <a:pt x="183097" y="73838"/>
                  <a:pt x="183021" y="74105"/>
                  <a:pt x="182564" y="74562"/>
                </a:cubicBezTo>
                <a:cubicBezTo>
                  <a:pt x="181649" y="75324"/>
                  <a:pt x="180125" y="75934"/>
                  <a:pt x="177992" y="76391"/>
                </a:cubicBezTo>
                <a:cubicBezTo>
                  <a:pt x="175858" y="76848"/>
                  <a:pt x="174182" y="77077"/>
                  <a:pt x="172962" y="77077"/>
                </a:cubicBezTo>
                <a:cubicBezTo>
                  <a:pt x="172200" y="77077"/>
                  <a:pt x="171629" y="77267"/>
                  <a:pt x="171248" y="77648"/>
                </a:cubicBezTo>
                <a:cubicBezTo>
                  <a:pt x="170867" y="78029"/>
                  <a:pt x="170524" y="78448"/>
                  <a:pt x="170219" y="78906"/>
                </a:cubicBezTo>
                <a:cubicBezTo>
                  <a:pt x="169762" y="79515"/>
                  <a:pt x="169457" y="80125"/>
                  <a:pt x="169305" y="80734"/>
                </a:cubicBezTo>
                <a:cubicBezTo>
                  <a:pt x="169610" y="80430"/>
                  <a:pt x="170067" y="80125"/>
                  <a:pt x="170676" y="79820"/>
                </a:cubicBezTo>
                <a:cubicBezTo>
                  <a:pt x="171134" y="79515"/>
                  <a:pt x="171591" y="79248"/>
                  <a:pt x="172048" y="79020"/>
                </a:cubicBezTo>
                <a:cubicBezTo>
                  <a:pt x="172505" y="78791"/>
                  <a:pt x="172962" y="78525"/>
                  <a:pt x="173420" y="78220"/>
                </a:cubicBezTo>
                <a:cubicBezTo>
                  <a:pt x="174029" y="78067"/>
                  <a:pt x="174334" y="78258"/>
                  <a:pt x="174334" y="78791"/>
                </a:cubicBezTo>
                <a:cubicBezTo>
                  <a:pt x="174334" y="79325"/>
                  <a:pt x="174334" y="80125"/>
                  <a:pt x="174334" y="81192"/>
                </a:cubicBezTo>
                <a:cubicBezTo>
                  <a:pt x="174639" y="81192"/>
                  <a:pt x="174791" y="81420"/>
                  <a:pt x="174791" y="81877"/>
                </a:cubicBezTo>
                <a:cubicBezTo>
                  <a:pt x="174791" y="82335"/>
                  <a:pt x="174639" y="82792"/>
                  <a:pt x="174334" y="83249"/>
                </a:cubicBezTo>
                <a:cubicBezTo>
                  <a:pt x="174029" y="83859"/>
                  <a:pt x="173724" y="84544"/>
                  <a:pt x="173420" y="85306"/>
                </a:cubicBezTo>
                <a:lnTo>
                  <a:pt x="174334" y="84849"/>
                </a:lnTo>
                <a:cubicBezTo>
                  <a:pt x="175096" y="84544"/>
                  <a:pt x="175629" y="84011"/>
                  <a:pt x="175934" y="83249"/>
                </a:cubicBezTo>
                <a:cubicBezTo>
                  <a:pt x="176544" y="82639"/>
                  <a:pt x="177458" y="82258"/>
                  <a:pt x="178677" y="82106"/>
                </a:cubicBezTo>
                <a:cubicBezTo>
                  <a:pt x="179897" y="81954"/>
                  <a:pt x="180582" y="82182"/>
                  <a:pt x="180735" y="82792"/>
                </a:cubicBezTo>
                <a:cubicBezTo>
                  <a:pt x="181954" y="82487"/>
                  <a:pt x="182678" y="82487"/>
                  <a:pt x="182907" y="82792"/>
                </a:cubicBezTo>
                <a:cubicBezTo>
                  <a:pt x="183135" y="83097"/>
                  <a:pt x="182868" y="83401"/>
                  <a:pt x="182106" y="83706"/>
                </a:cubicBezTo>
                <a:cubicBezTo>
                  <a:pt x="181344" y="84011"/>
                  <a:pt x="179897" y="84582"/>
                  <a:pt x="177763" y="85421"/>
                </a:cubicBezTo>
                <a:cubicBezTo>
                  <a:pt x="175629" y="86259"/>
                  <a:pt x="174029" y="86907"/>
                  <a:pt x="172962" y="87364"/>
                </a:cubicBezTo>
                <a:cubicBezTo>
                  <a:pt x="172353" y="87669"/>
                  <a:pt x="172010" y="87935"/>
                  <a:pt x="171934" y="88164"/>
                </a:cubicBezTo>
                <a:cubicBezTo>
                  <a:pt x="171858" y="88392"/>
                  <a:pt x="171819" y="88659"/>
                  <a:pt x="171819" y="88964"/>
                </a:cubicBezTo>
                <a:cubicBezTo>
                  <a:pt x="171819" y="89269"/>
                  <a:pt x="171972" y="89574"/>
                  <a:pt x="172277" y="89878"/>
                </a:cubicBezTo>
                <a:lnTo>
                  <a:pt x="173191" y="89421"/>
                </a:lnTo>
                <a:cubicBezTo>
                  <a:pt x="173496" y="89269"/>
                  <a:pt x="174105" y="88888"/>
                  <a:pt x="175020" y="88278"/>
                </a:cubicBezTo>
                <a:cubicBezTo>
                  <a:pt x="175629" y="88126"/>
                  <a:pt x="176163" y="88431"/>
                  <a:pt x="176620" y="89193"/>
                </a:cubicBezTo>
                <a:lnTo>
                  <a:pt x="177077" y="90564"/>
                </a:lnTo>
                <a:lnTo>
                  <a:pt x="178677" y="91479"/>
                </a:lnTo>
                <a:cubicBezTo>
                  <a:pt x="178982" y="91326"/>
                  <a:pt x="179363" y="91098"/>
                  <a:pt x="179820" y="90793"/>
                </a:cubicBezTo>
                <a:cubicBezTo>
                  <a:pt x="180735" y="90183"/>
                  <a:pt x="181344" y="89878"/>
                  <a:pt x="181649" y="89878"/>
                </a:cubicBezTo>
                <a:cubicBezTo>
                  <a:pt x="181954" y="89878"/>
                  <a:pt x="182259" y="90336"/>
                  <a:pt x="182564" y="91250"/>
                </a:cubicBezTo>
                <a:cubicBezTo>
                  <a:pt x="182716" y="91707"/>
                  <a:pt x="182792" y="92164"/>
                  <a:pt x="182792" y="92622"/>
                </a:cubicBezTo>
                <a:lnTo>
                  <a:pt x="185307" y="89421"/>
                </a:lnTo>
                <a:lnTo>
                  <a:pt x="184850" y="88507"/>
                </a:lnTo>
                <a:cubicBezTo>
                  <a:pt x="184545" y="87897"/>
                  <a:pt x="184164" y="87364"/>
                  <a:pt x="183707" y="86907"/>
                </a:cubicBezTo>
                <a:cubicBezTo>
                  <a:pt x="183249" y="86602"/>
                  <a:pt x="183097" y="86221"/>
                  <a:pt x="183249" y="85764"/>
                </a:cubicBezTo>
                <a:cubicBezTo>
                  <a:pt x="183402" y="85306"/>
                  <a:pt x="183859" y="85459"/>
                  <a:pt x="184621" y="86221"/>
                </a:cubicBezTo>
                <a:cubicBezTo>
                  <a:pt x="184773" y="86678"/>
                  <a:pt x="185383" y="87059"/>
                  <a:pt x="186450" y="87364"/>
                </a:cubicBezTo>
                <a:lnTo>
                  <a:pt x="187821" y="87821"/>
                </a:lnTo>
                <a:cubicBezTo>
                  <a:pt x="187669" y="87516"/>
                  <a:pt x="187517" y="87135"/>
                  <a:pt x="187364" y="86678"/>
                </a:cubicBezTo>
                <a:cubicBezTo>
                  <a:pt x="187212" y="86373"/>
                  <a:pt x="187021" y="85992"/>
                  <a:pt x="186793" y="85535"/>
                </a:cubicBezTo>
                <a:cubicBezTo>
                  <a:pt x="186564" y="85078"/>
                  <a:pt x="186374" y="84697"/>
                  <a:pt x="186221" y="84392"/>
                </a:cubicBezTo>
                <a:cubicBezTo>
                  <a:pt x="185764" y="83782"/>
                  <a:pt x="185612" y="83287"/>
                  <a:pt x="185764" y="82906"/>
                </a:cubicBezTo>
                <a:cubicBezTo>
                  <a:pt x="185916" y="82525"/>
                  <a:pt x="186221" y="82487"/>
                  <a:pt x="186678" y="82792"/>
                </a:cubicBezTo>
                <a:cubicBezTo>
                  <a:pt x="187136" y="83249"/>
                  <a:pt x="187669" y="84087"/>
                  <a:pt x="188279" y="85306"/>
                </a:cubicBezTo>
                <a:cubicBezTo>
                  <a:pt x="188583" y="85916"/>
                  <a:pt x="188812" y="86449"/>
                  <a:pt x="188964" y="86907"/>
                </a:cubicBezTo>
                <a:lnTo>
                  <a:pt x="189422" y="85535"/>
                </a:lnTo>
                <a:cubicBezTo>
                  <a:pt x="189726" y="84621"/>
                  <a:pt x="190260" y="83859"/>
                  <a:pt x="191022" y="83249"/>
                </a:cubicBezTo>
                <a:cubicBezTo>
                  <a:pt x="191936" y="82792"/>
                  <a:pt x="192355" y="82868"/>
                  <a:pt x="192279" y="83478"/>
                </a:cubicBezTo>
                <a:cubicBezTo>
                  <a:pt x="192203" y="84087"/>
                  <a:pt x="191784" y="85078"/>
                  <a:pt x="191022" y="86449"/>
                </a:cubicBezTo>
                <a:cubicBezTo>
                  <a:pt x="192241" y="85078"/>
                  <a:pt x="193079" y="84506"/>
                  <a:pt x="193536" y="84735"/>
                </a:cubicBezTo>
                <a:cubicBezTo>
                  <a:pt x="193994" y="84963"/>
                  <a:pt x="193994" y="85306"/>
                  <a:pt x="193536" y="85764"/>
                </a:cubicBezTo>
                <a:cubicBezTo>
                  <a:pt x="192927" y="86373"/>
                  <a:pt x="192546" y="86983"/>
                  <a:pt x="192393" y="87592"/>
                </a:cubicBezTo>
                <a:lnTo>
                  <a:pt x="191936" y="88964"/>
                </a:lnTo>
                <a:lnTo>
                  <a:pt x="193079" y="88964"/>
                </a:lnTo>
                <a:cubicBezTo>
                  <a:pt x="193384" y="88964"/>
                  <a:pt x="193536" y="89269"/>
                  <a:pt x="193536" y="89878"/>
                </a:cubicBezTo>
                <a:lnTo>
                  <a:pt x="193536" y="90564"/>
                </a:lnTo>
                <a:cubicBezTo>
                  <a:pt x="193689" y="90259"/>
                  <a:pt x="193994" y="89955"/>
                  <a:pt x="194451" y="89650"/>
                </a:cubicBezTo>
                <a:cubicBezTo>
                  <a:pt x="195365" y="89040"/>
                  <a:pt x="196203" y="88812"/>
                  <a:pt x="196965" y="88964"/>
                </a:cubicBezTo>
                <a:cubicBezTo>
                  <a:pt x="197575" y="89269"/>
                  <a:pt x="197727" y="89878"/>
                  <a:pt x="197423" y="90793"/>
                </a:cubicBezTo>
                <a:cubicBezTo>
                  <a:pt x="197270" y="91402"/>
                  <a:pt x="197118" y="91936"/>
                  <a:pt x="196965" y="92393"/>
                </a:cubicBezTo>
                <a:cubicBezTo>
                  <a:pt x="196965" y="92241"/>
                  <a:pt x="197118" y="92088"/>
                  <a:pt x="197423" y="91936"/>
                </a:cubicBezTo>
                <a:cubicBezTo>
                  <a:pt x="197880" y="91783"/>
                  <a:pt x="198489" y="91783"/>
                  <a:pt x="199251" y="91936"/>
                </a:cubicBezTo>
                <a:cubicBezTo>
                  <a:pt x="200166" y="92241"/>
                  <a:pt x="200471" y="92545"/>
                  <a:pt x="200166" y="92850"/>
                </a:cubicBezTo>
                <a:cubicBezTo>
                  <a:pt x="200013" y="93155"/>
                  <a:pt x="199861" y="93384"/>
                  <a:pt x="199709" y="93536"/>
                </a:cubicBezTo>
                <a:cubicBezTo>
                  <a:pt x="199861" y="93536"/>
                  <a:pt x="200090" y="93612"/>
                  <a:pt x="200394" y="93765"/>
                </a:cubicBezTo>
                <a:cubicBezTo>
                  <a:pt x="200852" y="94069"/>
                  <a:pt x="201080" y="94374"/>
                  <a:pt x="201080" y="94679"/>
                </a:cubicBezTo>
                <a:cubicBezTo>
                  <a:pt x="200318" y="95746"/>
                  <a:pt x="199442" y="96470"/>
                  <a:pt x="198451" y="96851"/>
                </a:cubicBezTo>
                <a:cubicBezTo>
                  <a:pt x="197461" y="97232"/>
                  <a:pt x="196356" y="97575"/>
                  <a:pt x="195137" y="97879"/>
                </a:cubicBezTo>
                <a:cubicBezTo>
                  <a:pt x="193765" y="98184"/>
                  <a:pt x="192393" y="98260"/>
                  <a:pt x="191022" y="98108"/>
                </a:cubicBezTo>
                <a:lnTo>
                  <a:pt x="187821" y="102223"/>
                </a:lnTo>
                <a:lnTo>
                  <a:pt x="190793" y="103366"/>
                </a:lnTo>
                <a:lnTo>
                  <a:pt x="191936" y="102223"/>
                </a:lnTo>
                <a:lnTo>
                  <a:pt x="193536" y="103366"/>
                </a:lnTo>
                <a:cubicBezTo>
                  <a:pt x="193536" y="103061"/>
                  <a:pt x="193613" y="102756"/>
                  <a:pt x="193765" y="102451"/>
                </a:cubicBezTo>
                <a:cubicBezTo>
                  <a:pt x="194070" y="101689"/>
                  <a:pt x="194451" y="101308"/>
                  <a:pt x="194908" y="101308"/>
                </a:cubicBezTo>
                <a:cubicBezTo>
                  <a:pt x="195213" y="101308"/>
                  <a:pt x="195365" y="101766"/>
                  <a:pt x="195365" y="102680"/>
                </a:cubicBezTo>
                <a:cubicBezTo>
                  <a:pt x="195365" y="103137"/>
                  <a:pt x="195289" y="103518"/>
                  <a:pt x="195137" y="103823"/>
                </a:cubicBezTo>
                <a:cubicBezTo>
                  <a:pt x="195594" y="103366"/>
                  <a:pt x="196051" y="102985"/>
                  <a:pt x="196508" y="102680"/>
                </a:cubicBezTo>
                <a:cubicBezTo>
                  <a:pt x="197423" y="102070"/>
                  <a:pt x="197956" y="102070"/>
                  <a:pt x="198108" y="102680"/>
                </a:cubicBezTo>
                <a:cubicBezTo>
                  <a:pt x="198108" y="103290"/>
                  <a:pt x="197689" y="104013"/>
                  <a:pt x="196851" y="104852"/>
                </a:cubicBezTo>
                <a:cubicBezTo>
                  <a:pt x="196013" y="105690"/>
                  <a:pt x="194222" y="106871"/>
                  <a:pt x="191479" y="108395"/>
                </a:cubicBezTo>
                <a:lnTo>
                  <a:pt x="191022" y="110910"/>
                </a:lnTo>
                <a:cubicBezTo>
                  <a:pt x="191327" y="110757"/>
                  <a:pt x="191784" y="110605"/>
                  <a:pt x="192393" y="110452"/>
                </a:cubicBezTo>
                <a:cubicBezTo>
                  <a:pt x="193308" y="110300"/>
                  <a:pt x="194222" y="110300"/>
                  <a:pt x="195137" y="110452"/>
                </a:cubicBezTo>
                <a:cubicBezTo>
                  <a:pt x="195746" y="110605"/>
                  <a:pt x="196051" y="111062"/>
                  <a:pt x="196051" y="111824"/>
                </a:cubicBezTo>
                <a:lnTo>
                  <a:pt x="196051" y="112967"/>
                </a:lnTo>
                <a:lnTo>
                  <a:pt x="199709" y="113881"/>
                </a:lnTo>
                <a:cubicBezTo>
                  <a:pt x="200623" y="114186"/>
                  <a:pt x="201385" y="114491"/>
                  <a:pt x="201995" y="114796"/>
                </a:cubicBezTo>
                <a:cubicBezTo>
                  <a:pt x="202604" y="115101"/>
                  <a:pt x="202833" y="115405"/>
                  <a:pt x="202680" y="115710"/>
                </a:cubicBezTo>
                <a:cubicBezTo>
                  <a:pt x="202071" y="117387"/>
                  <a:pt x="199709" y="117158"/>
                  <a:pt x="195594" y="115024"/>
                </a:cubicBezTo>
                <a:cubicBezTo>
                  <a:pt x="195289" y="115634"/>
                  <a:pt x="194260" y="116129"/>
                  <a:pt x="192508" y="116510"/>
                </a:cubicBezTo>
                <a:cubicBezTo>
                  <a:pt x="190755" y="116891"/>
                  <a:pt x="188888" y="116929"/>
                  <a:pt x="186907" y="116625"/>
                </a:cubicBezTo>
                <a:cubicBezTo>
                  <a:pt x="186907" y="116929"/>
                  <a:pt x="186526" y="117463"/>
                  <a:pt x="185764" y="118225"/>
                </a:cubicBezTo>
                <a:lnTo>
                  <a:pt x="184850" y="119139"/>
                </a:lnTo>
                <a:lnTo>
                  <a:pt x="184621" y="122340"/>
                </a:lnTo>
                <a:cubicBezTo>
                  <a:pt x="185383" y="122340"/>
                  <a:pt x="186069" y="122263"/>
                  <a:pt x="186678" y="122111"/>
                </a:cubicBezTo>
                <a:cubicBezTo>
                  <a:pt x="187745" y="121959"/>
                  <a:pt x="188660" y="121730"/>
                  <a:pt x="189422" y="121425"/>
                </a:cubicBezTo>
                <a:cubicBezTo>
                  <a:pt x="190031" y="121425"/>
                  <a:pt x="190412" y="121501"/>
                  <a:pt x="190565" y="121654"/>
                </a:cubicBezTo>
                <a:lnTo>
                  <a:pt x="190793" y="121882"/>
                </a:lnTo>
                <a:lnTo>
                  <a:pt x="187821" y="123940"/>
                </a:lnTo>
                <a:lnTo>
                  <a:pt x="191936" y="123940"/>
                </a:lnTo>
                <a:cubicBezTo>
                  <a:pt x="193155" y="123940"/>
                  <a:pt x="193689" y="124130"/>
                  <a:pt x="193536" y="124511"/>
                </a:cubicBezTo>
                <a:cubicBezTo>
                  <a:pt x="193384" y="124892"/>
                  <a:pt x="193155" y="125235"/>
                  <a:pt x="192851" y="125540"/>
                </a:cubicBezTo>
                <a:cubicBezTo>
                  <a:pt x="192089" y="125997"/>
                  <a:pt x="191022" y="126188"/>
                  <a:pt x="189650" y="126111"/>
                </a:cubicBezTo>
                <a:cubicBezTo>
                  <a:pt x="188279" y="126035"/>
                  <a:pt x="186297" y="125845"/>
                  <a:pt x="183707" y="125540"/>
                </a:cubicBezTo>
                <a:cubicBezTo>
                  <a:pt x="184469" y="125845"/>
                  <a:pt x="184697" y="126454"/>
                  <a:pt x="184392" y="127369"/>
                </a:cubicBezTo>
                <a:cubicBezTo>
                  <a:pt x="184240" y="127978"/>
                  <a:pt x="184011" y="128512"/>
                  <a:pt x="183707" y="128969"/>
                </a:cubicBezTo>
                <a:cubicBezTo>
                  <a:pt x="184316" y="128817"/>
                  <a:pt x="184926" y="128740"/>
                  <a:pt x="185535" y="128740"/>
                </a:cubicBezTo>
                <a:cubicBezTo>
                  <a:pt x="185993" y="128740"/>
                  <a:pt x="186526" y="128740"/>
                  <a:pt x="187136" y="128740"/>
                </a:cubicBezTo>
                <a:cubicBezTo>
                  <a:pt x="187745" y="128740"/>
                  <a:pt x="188279" y="128817"/>
                  <a:pt x="188736" y="128969"/>
                </a:cubicBezTo>
                <a:cubicBezTo>
                  <a:pt x="189193" y="129274"/>
                  <a:pt x="188888" y="129579"/>
                  <a:pt x="187821" y="129883"/>
                </a:cubicBezTo>
                <a:cubicBezTo>
                  <a:pt x="187364" y="130188"/>
                  <a:pt x="186831" y="130417"/>
                  <a:pt x="186221" y="130569"/>
                </a:cubicBezTo>
                <a:cubicBezTo>
                  <a:pt x="186374" y="130569"/>
                  <a:pt x="186602" y="130645"/>
                  <a:pt x="186907" y="130798"/>
                </a:cubicBezTo>
                <a:cubicBezTo>
                  <a:pt x="187212" y="130950"/>
                  <a:pt x="187517" y="131103"/>
                  <a:pt x="187821" y="131255"/>
                </a:cubicBezTo>
                <a:cubicBezTo>
                  <a:pt x="188126" y="131407"/>
                  <a:pt x="188507" y="131560"/>
                  <a:pt x="188964" y="131712"/>
                </a:cubicBezTo>
                <a:cubicBezTo>
                  <a:pt x="189574" y="132169"/>
                  <a:pt x="189879" y="132627"/>
                  <a:pt x="189879" y="133084"/>
                </a:cubicBezTo>
                <a:lnTo>
                  <a:pt x="189422" y="133541"/>
                </a:lnTo>
                <a:lnTo>
                  <a:pt x="185307" y="131712"/>
                </a:lnTo>
                <a:cubicBezTo>
                  <a:pt x="185307" y="132017"/>
                  <a:pt x="185078" y="132398"/>
                  <a:pt x="184621" y="132855"/>
                </a:cubicBezTo>
                <a:cubicBezTo>
                  <a:pt x="184316" y="133160"/>
                  <a:pt x="183859" y="133465"/>
                  <a:pt x="183249" y="133770"/>
                </a:cubicBezTo>
                <a:cubicBezTo>
                  <a:pt x="182640" y="134074"/>
                  <a:pt x="181725" y="134379"/>
                  <a:pt x="180506" y="134684"/>
                </a:cubicBezTo>
                <a:cubicBezTo>
                  <a:pt x="181268" y="134684"/>
                  <a:pt x="182259" y="134989"/>
                  <a:pt x="183478" y="135598"/>
                </a:cubicBezTo>
                <a:cubicBezTo>
                  <a:pt x="184088" y="135903"/>
                  <a:pt x="184697" y="136132"/>
                  <a:pt x="185307" y="136284"/>
                </a:cubicBezTo>
                <a:cubicBezTo>
                  <a:pt x="185154" y="136437"/>
                  <a:pt x="184850" y="136589"/>
                  <a:pt x="184392" y="136741"/>
                </a:cubicBezTo>
                <a:cubicBezTo>
                  <a:pt x="183478" y="137046"/>
                  <a:pt x="182183" y="136894"/>
                  <a:pt x="180506" y="136284"/>
                </a:cubicBezTo>
                <a:cubicBezTo>
                  <a:pt x="180811" y="136589"/>
                  <a:pt x="181230" y="137275"/>
                  <a:pt x="181764" y="138342"/>
                </a:cubicBezTo>
                <a:cubicBezTo>
                  <a:pt x="182297" y="139408"/>
                  <a:pt x="182411" y="139942"/>
                  <a:pt x="182106" y="139942"/>
                </a:cubicBezTo>
                <a:cubicBezTo>
                  <a:pt x="181802" y="139942"/>
                  <a:pt x="181383" y="139751"/>
                  <a:pt x="180849" y="139370"/>
                </a:cubicBezTo>
                <a:cubicBezTo>
                  <a:pt x="180316" y="138989"/>
                  <a:pt x="179820" y="138646"/>
                  <a:pt x="179363" y="138342"/>
                </a:cubicBezTo>
                <a:cubicBezTo>
                  <a:pt x="178754" y="137884"/>
                  <a:pt x="178144" y="137351"/>
                  <a:pt x="177534" y="136741"/>
                </a:cubicBezTo>
                <a:lnTo>
                  <a:pt x="177534" y="137656"/>
                </a:lnTo>
                <a:cubicBezTo>
                  <a:pt x="177534" y="138113"/>
                  <a:pt x="177839" y="138342"/>
                  <a:pt x="178449" y="138342"/>
                </a:cubicBezTo>
                <a:cubicBezTo>
                  <a:pt x="179058" y="138342"/>
                  <a:pt x="179287" y="138684"/>
                  <a:pt x="179135" y="139370"/>
                </a:cubicBezTo>
                <a:cubicBezTo>
                  <a:pt x="178982" y="140056"/>
                  <a:pt x="178601" y="140247"/>
                  <a:pt x="177992" y="139942"/>
                </a:cubicBezTo>
                <a:cubicBezTo>
                  <a:pt x="177230" y="139942"/>
                  <a:pt x="176391" y="140551"/>
                  <a:pt x="175477" y="141771"/>
                </a:cubicBezTo>
                <a:cubicBezTo>
                  <a:pt x="174563" y="142990"/>
                  <a:pt x="173724" y="143371"/>
                  <a:pt x="172962" y="142914"/>
                </a:cubicBezTo>
                <a:cubicBezTo>
                  <a:pt x="172200" y="142304"/>
                  <a:pt x="171172" y="141885"/>
                  <a:pt x="169876" y="141656"/>
                </a:cubicBezTo>
                <a:cubicBezTo>
                  <a:pt x="168581" y="141428"/>
                  <a:pt x="167400" y="141847"/>
                  <a:pt x="166333" y="142914"/>
                </a:cubicBezTo>
                <a:cubicBezTo>
                  <a:pt x="166943" y="143371"/>
                  <a:pt x="167400" y="144361"/>
                  <a:pt x="167705" y="145885"/>
                </a:cubicBezTo>
                <a:lnTo>
                  <a:pt x="168162" y="148171"/>
                </a:lnTo>
                <a:lnTo>
                  <a:pt x="169305" y="148629"/>
                </a:lnTo>
                <a:cubicBezTo>
                  <a:pt x="169457" y="148324"/>
                  <a:pt x="169610" y="147943"/>
                  <a:pt x="169762" y="147486"/>
                </a:cubicBezTo>
                <a:cubicBezTo>
                  <a:pt x="170219" y="146724"/>
                  <a:pt x="170753" y="146419"/>
                  <a:pt x="171362" y="146571"/>
                </a:cubicBezTo>
                <a:cubicBezTo>
                  <a:pt x="172124" y="146876"/>
                  <a:pt x="172658" y="147867"/>
                  <a:pt x="172962" y="149543"/>
                </a:cubicBezTo>
                <a:lnTo>
                  <a:pt x="173420" y="152286"/>
                </a:lnTo>
                <a:cubicBezTo>
                  <a:pt x="173877" y="151677"/>
                  <a:pt x="174410" y="151067"/>
                  <a:pt x="175020" y="150457"/>
                </a:cubicBezTo>
                <a:lnTo>
                  <a:pt x="177534" y="147943"/>
                </a:lnTo>
                <a:cubicBezTo>
                  <a:pt x="178449" y="147486"/>
                  <a:pt x="178601" y="148248"/>
                  <a:pt x="177992" y="150229"/>
                </a:cubicBezTo>
                <a:cubicBezTo>
                  <a:pt x="177839" y="150991"/>
                  <a:pt x="177649" y="151715"/>
                  <a:pt x="177420" y="152400"/>
                </a:cubicBezTo>
                <a:cubicBezTo>
                  <a:pt x="177192" y="153086"/>
                  <a:pt x="176925" y="153734"/>
                  <a:pt x="176620" y="154344"/>
                </a:cubicBezTo>
                <a:cubicBezTo>
                  <a:pt x="176163" y="154953"/>
                  <a:pt x="175782" y="155639"/>
                  <a:pt x="175477" y="156401"/>
                </a:cubicBezTo>
                <a:lnTo>
                  <a:pt x="177077" y="159373"/>
                </a:lnTo>
                <a:lnTo>
                  <a:pt x="177306" y="158916"/>
                </a:lnTo>
                <a:cubicBezTo>
                  <a:pt x="177611" y="158306"/>
                  <a:pt x="177839" y="157620"/>
                  <a:pt x="177992" y="156858"/>
                </a:cubicBezTo>
                <a:cubicBezTo>
                  <a:pt x="177992" y="156096"/>
                  <a:pt x="178220" y="155715"/>
                  <a:pt x="178677" y="155715"/>
                </a:cubicBezTo>
                <a:lnTo>
                  <a:pt x="179592" y="155715"/>
                </a:lnTo>
                <a:lnTo>
                  <a:pt x="179820" y="155487"/>
                </a:lnTo>
                <a:cubicBezTo>
                  <a:pt x="179820" y="155334"/>
                  <a:pt x="179859" y="155182"/>
                  <a:pt x="179935" y="155029"/>
                </a:cubicBezTo>
                <a:cubicBezTo>
                  <a:pt x="180011" y="154877"/>
                  <a:pt x="180049" y="154648"/>
                  <a:pt x="180049" y="154344"/>
                </a:cubicBezTo>
                <a:cubicBezTo>
                  <a:pt x="180049" y="153886"/>
                  <a:pt x="180659" y="154115"/>
                  <a:pt x="181878" y="155029"/>
                </a:cubicBezTo>
                <a:lnTo>
                  <a:pt x="183707" y="156401"/>
                </a:lnTo>
                <a:lnTo>
                  <a:pt x="184850" y="155715"/>
                </a:lnTo>
                <a:cubicBezTo>
                  <a:pt x="184697" y="155106"/>
                  <a:pt x="184469" y="154496"/>
                  <a:pt x="184164" y="153886"/>
                </a:cubicBezTo>
                <a:cubicBezTo>
                  <a:pt x="183707" y="152972"/>
                  <a:pt x="183021" y="152058"/>
                  <a:pt x="182106" y="151143"/>
                </a:cubicBezTo>
                <a:cubicBezTo>
                  <a:pt x="181344" y="150686"/>
                  <a:pt x="181268" y="150153"/>
                  <a:pt x="181878" y="149543"/>
                </a:cubicBezTo>
                <a:lnTo>
                  <a:pt x="182792" y="148629"/>
                </a:lnTo>
                <a:cubicBezTo>
                  <a:pt x="182487" y="148019"/>
                  <a:pt x="182335" y="147486"/>
                  <a:pt x="182335" y="147028"/>
                </a:cubicBezTo>
                <a:cubicBezTo>
                  <a:pt x="182335" y="146266"/>
                  <a:pt x="182640" y="145962"/>
                  <a:pt x="183249" y="146114"/>
                </a:cubicBezTo>
                <a:cubicBezTo>
                  <a:pt x="183554" y="146419"/>
                  <a:pt x="184011" y="146876"/>
                  <a:pt x="184621" y="147486"/>
                </a:cubicBezTo>
                <a:cubicBezTo>
                  <a:pt x="185231" y="148095"/>
                  <a:pt x="185840" y="148781"/>
                  <a:pt x="186450" y="149543"/>
                </a:cubicBezTo>
                <a:cubicBezTo>
                  <a:pt x="187059" y="150305"/>
                  <a:pt x="187821" y="151143"/>
                  <a:pt x="188736" y="152058"/>
                </a:cubicBezTo>
                <a:cubicBezTo>
                  <a:pt x="189041" y="151143"/>
                  <a:pt x="189422" y="150381"/>
                  <a:pt x="189879" y="149772"/>
                </a:cubicBezTo>
                <a:cubicBezTo>
                  <a:pt x="190184" y="149162"/>
                  <a:pt x="190527" y="148629"/>
                  <a:pt x="190908" y="148171"/>
                </a:cubicBezTo>
                <a:cubicBezTo>
                  <a:pt x="191289" y="147714"/>
                  <a:pt x="191631" y="147486"/>
                  <a:pt x="191936" y="147486"/>
                </a:cubicBezTo>
                <a:cubicBezTo>
                  <a:pt x="192546" y="147486"/>
                  <a:pt x="192774" y="147676"/>
                  <a:pt x="192622" y="148057"/>
                </a:cubicBezTo>
                <a:cubicBezTo>
                  <a:pt x="192470" y="148438"/>
                  <a:pt x="192241" y="148629"/>
                  <a:pt x="191936" y="148629"/>
                </a:cubicBezTo>
                <a:lnTo>
                  <a:pt x="193536" y="148629"/>
                </a:lnTo>
                <a:cubicBezTo>
                  <a:pt x="193841" y="148629"/>
                  <a:pt x="194108" y="148895"/>
                  <a:pt x="194337" y="149429"/>
                </a:cubicBezTo>
                <a:cubicBezTo>
                  <a:pt x="194565" y="149962"/>
                  <a:pt x="194756" y="150610"/>
                  <a:pt x="194908" y="151372"/>
                </a:cubicBezTo>
                <a:cubicBezTo>
                  <a:pt x="195060" y="152134"/>
                  <a:pt x="195060" y="153048"/>
                  <a:pt x="194908" y="154115"/>
                </a:cubicBezTo>
                <a:lnTo>
                  <a:pt x="195822" y="153201"/>
                </a:lnTo>
                <a:cubicBezTo>
                  <a:pt x="196584" y="152439"/>
                  <a:pt x="197194" y="151753"/>
                  <a:pt x="197651" y="151143"/>
                </a:cubicBezTo>
                <a:cubicBezTo>
                  <a:pt x="196889" y="150381"/>
                  <a:pt x="196203" y="149352"/>
                  <a:pt x="195594" y="148057"/>
                </a:cubicBezTo>
                <a:cubicBezTo>
                  <a:pt x="194984" y="146762"/>
                  <a:pt x="194565" y="145466"/>
                  <a:pt x="194337" y="144171"/>
                </a:cubicBezTo>
                <a:cubicBezTo>
                  <a:pt x="194108" y="142875"/>
                  <a:pt x="193994" y="141771"/>
                  <a:pt x="193994" y="140856"/>
                </a:cubicBezTo>
                <a:cubicBezTo>
                  <a:pt x="193994" y="139942"/>
                  <a:pt x="194146" y="139408"/>
                  <a:pt x="194451" y="139256"/>
                </a:cubicBezTo>
                <a:cubicBezTo>
                  <a:pt x="194908" y="139256"/>
                  <a:pt x="195441" y="140018"/>
                  <a:pt x="196051" y="141542"/>
                </a:cubicBezTo>
                <a:lnTo>
                  <a:pt x="196965" y="143828"/>
                </a:lnTo>
                <a:cubicBezTo>
                  <a:pt x="196965" y="143066"/>
                  <a:pt x="197118" y="142380"/>
                  <a:pt x="197423" y="141771"/>
                </a:cubicBezTo>
                <a:cubicBezTo>
                  <a:pt x="197727" y="141313"/>
                  <a:pt x="197994" y="140856"/>
                  <a:pt x="198223" y="140399"/>
                </a:cubicBezTo>
                <a:cubicBezTo>
                  <a:pt x="198451" y="139942"/>
                  <a:pt x="198794" y="139713"/>
                  <a:pt x="199251" y="139713"/>
                </a:cubicBezTo>
                <a:cubicBezTo>
                  <a:pt x="199709" y="139713"/>
                  <a:pt x="200052" y="140018"/>
                  <a:pt x="200280" y="140628"/>
                </a:cubicBezTo>
                <a:cubicBezTo>
                  <a:pt x="200509" y="141237"/>
                  <a:pt x="200699" y="141923"/>
                  <a:pt x="200852" y="142685"/>
                </a:cubicBezTo>
                <a:cubicBezTo>
                  <a:pt x="201004" y="143447"/>
                  <a:pt x="201080" y="144361"/>
                  <a:pt x="201080" y="145428"/>
                </a:cubicBezTo>
                <a:lnTo>
                  <a:pt x="202909" y="142228"/>
                </a:lnTo>
                <a:cubicBezTo>
                  <a:pt x="203366" y="141466"/>
                  <a:pt x="203823" y="140742"/>
                  <a:pt x="204281" y="140056"/>
                </a:cubicBezTo>
                <a:cubicBezTo>
                  <a:pt x="204738" y="139370"/>
                  <a:pt x="205119" y="139104"/>
                  <a:pt x="205424" y="139256"/>
                </a:cubicBezTo>
                <a:cubicBezTo>
                  <a:pt x="206643" y="139713"/>
                  <a:pt x="206948" y="140932"/>
                  <a:pt x="206338" y="142914"/>
                </a:cubicBezTo>
                <a:cubicBezTo>
                  <a:pt x="206033" y="143828"/>
                  <a:pt x="205652" y="144895"/>
                  <a:pt x="205195" y="146114"/>
                </a:cubicBezTo>
                <a:lnTo>
                  <a:pt x="205652" y="145657"/>
                </a:lnTo>
                <a:cubicBezTo>
                  <a:pt x="206109" y="145200"/>
                  <a:pt x="206490" y="144590"/>
                  <a:pt x="206795" y="143828"/>
                </a:cubicBezTo>
                <a:cubicBezTo>
                  <a:pt x="207100" y="142761"/>
                  <a:pt x="207595" y="142380"/>
                  <a:pt x="208281" y="142685"/>
                </a:cubicBezTo>
                <a:cubicBezTo>
                  <a:pt x="208967" y="142990"/>
                  <a:pt x="209157" y="143447"/>
                  <a:pt x="208853" y="144057"/>
                </a:cubicBezTo>
                <a:cubicBezTo>
                  <a:pt x="208700" y="144971"/>
                  <a:pt x="208319" y="145809"/>
                  <a:pt x="207710" y="146571"/>
                </a:cubicBezTo>
                <a:cubicBezTo>
                  <a:pt x="207405" y="147028"/>
                  <a:pt x="207100" y="147333"/>
                  <a:pt x="206795" y="147486"/>
                </a:cubicBezTo>
                <a:lnTo>
                  <a:pt x="207938" y="150686"/>
                </a:lnTo>
                <a:lnTo>
                  <a:pt x="208853" y="149772"/>
                </a:lnTo>
                <a:cubicBezTo>
                  <a:pt x="209615" y="149010"/>
                  <a:pt x="210148" y="148400"/>
                  <a:pt x="210453" y="147943"/>
                </a:cubicBezTo>
                <a:cubicBezTo>
                  <a:pt x="210910" y="147028"/>
                  <a:pt x="211405" y="146914"/>
                  <a:pt x="211939" y="147600"/>
                </a:cubicBezTo>
                <a:cubicBezTo>
                  <a:pt x="212472" y="148286"/>
                  <a:pt x="212967" y="149162"/>
                  <a:pt x="213425" y="150229"/>
                </a:cubicBezTo>
                <a:cubicBezTo>
                  <a:pt x="215558" y="149010"/>
                  <a:pt x="217044" y="148552"/>
                  <a:pt x="217882" y="148857"/>
                </a:cubicBezTo>
                <a:cubicBezTo>
                  <a:pt x="218721" y="149162"/>
                  <a:pt x="218606" y="149924"/>
                  <a:pt x="217539" y="151143"/>
                </a:cubicBezTo>
                <a:cubicBezTo>
                  <a:pt x="216320" y="152667"/>
                  <a:pt x="214720" y="153810"/>
                  <a:pt x="212739" y="154572"/>
                </a:cubicBezTo>
                <a:cubicBezTo>
                  <a:pt x="210758" y="155334"/>
                  <a:pt x="208929" y="155715"/>
                  <a:pt x="207252" y="155715"/>
                </a:cubicBezTo>
                <a:cubicBezTo>
                  <a:pt x="207405" y="156325"/>
                  <a:pt x="207481" y="157087"/>
                  <a:pt x="207481" y="158001"/>
                </a:cubicBezTo>
                <a:cubicBezTo>
                  <a:pt x="207481" y="158458"/>
                  <a:pt x="207405" y="158763"/>
                  <a:pt x="207252" y="158916"/>
                </a:cubicBezTo>
                <a:lnTo>
                  <a:pt x="207252" y="159830"/>
                </a:lnTo>
                <a:cubicBezTo>
                  <a:pt x="207252" y="160287"/>
                  <a:pt x="207100" y="160973"/>
                  <a:pt x="206795" y="161887"/>
                </a:cubicBezTo>
                <a:cubicBezTo>
                  <a:pt x="207100" y="161583"/>
                  <a:pt x="207519" y="161621"/>
                  <a:pt x="208053" y="162002"/>
                </a:cubicBezTo>
                <a:cubicBezTo>
                  <a:pt x="208586" y="162383"/>
                  <a:pt x="208700" y="162878"/>
                  <a:pt x="208395" y="163488"/>
                </a:cubicBezTo>
                <a:cubicBezTo>
                  <a:pt x="208700" y="162878"/>
                  <a:pt x="209157" y="162459"/>
                  <a:pt x="209767" y="162230"/>
                </a:cubicBezTo>
                <a:cubicBezTo>
                  <a:pt x="210377" y="162002"/>
                  <a:pt x="210910" y="161887"/>
                  <a:pt x="211367" y="161887"/>
                </a:cubicBezTo>
                <a:cubicBezTo>
                  <a:pt x="211977" y="161887"/>
                  <a:pt x="212510" y="162040"/>
                  <a:pt x="212967" y="162345"/>
                </a:cubicBezTo>
                <a:cubicBezTo>
                  <a:pt x="212663" y="162802"/>
                  <a:pt x="212358" y="163335"/>
                  <a:pt x="212053" y="163945"/>
                </a:cubicBezTo>
                <a:cubicBezTo>
                  <a:pt x="211748" y="164402"/>
                  <a:pt x="211405" y="164859"/>
                  <a:pt x="211024" y="165316"/>
                </a:cubicBezTo>
                <a:cubicBezTo>
                  <a:pt x="210643" y="165774"/>
                  <a:pt x="210072" y="166155"/>
                  <a:pt x="209310" y="166459"/>
                </a:cubicBezTo>
                <a:cubicBezTo>
                  <a:pt x="209615" y="166459"/>
                  <a:pt x="209767" y="166993"/>
                  <a:pt x="209767" y="168060"/>
                </a:cubicBezTo>
                <a:cubicBezTo>
                  <a:pt x="209767" y="168669"/>
                  <a:pt x="209691" y="169203"/>
                  <a:pt x="209538" y="169660"/>
                </a:cubicBezTo>
                <a:cubicBezTo>
                  <a:pt x="209843" y="169507"/>
                  <a:pt x="210224" y="169431"/>
                  <a:pt x="210681" y="169431"/>
                </a:cubicBezTo>
                <a:cubicBezTo>
                  <a:pt x="211443" y="169431"/>
                  <a:pt x="212053" y="169507"/>
                  <a:pt x="212510" y="169660"/>
                </a:cubicBezTo>
                <a:cubicBezTo>
                  <a:pt x="212967" y="169660"/>
                  <a:pt x="213348" y="169965"/>
                  <a:pt x="213653" y="170574"/>
                </a:cubicBezTo>
                <a:cubicBezTo>
                  <a:pt x="213806" y="170879"/>
                  <a:pt x="213958" y="171108"/>
                  <a:pt x="214110" y="171260"/>
                </a:cubicBezTo>
                <a:cubicBezTo>
                  <a:pt x="214568" y="170803"/>
                  <a:pt x="215101" y="170346"/>
                  <a:pt x="215711" y="169888"/>
                </a:cubicBezTo>
                <a:cubicBezTo>
                  <a:pt x="216625" y="169126"/>
                  <a:pt x="217463" y="168898"/>
                  <a:pt x="218225" y="169203"/>
                </a:cubicBezTo>
                <a:cubicBezTo>
                  <a:pt x="218530" y="169355"/>
                  <a:pt x="218682" y="169660"/>
                  <a:pt x="218682" y="170117"/>
                </a:cubicBezTo>
                <a:lnTo>
                  <a:pt x="218682" y="170803"/>
                </a:lnTo>
                <a:lnTo>
                  <a:pt x="219825" y="170803"/>
                </a:lnTo>
                <a:lnTo>
                  <a:pt x="220054" y="170574"/>
                </a:lnTo>
                <a:cubicBezTo>
                  <a:pt x="220054" y="170422"/>
                  <a:pt x="220092" y="170231"/>
                  <a:pt x="220168" y="170003"/>
                </a:cubicBezTo>
                <a:cubicBezTo>
                  <a:pt x="220245" y="169774"/>
                  <a:pt x="220283" y="169507"/>
                  <a:pt x="220283" y="169203"/>
                </a:cubicBezTo>
                <a:cubicBezTo>
                  <a:pt x="220283" y="168593"/>
                  <a:pt x="220435" y="168288"/>
                  <a:pt x="220740" y="168288"/>
                </a:cubicBezTo>
                <a:cubicBezTo>
                  <a:pt x="221045" y="168288"/>
                  <a:pt x="222264" y="168441"/>
                  <a:pt x="224397" y="168745"/>
                </a:cubicBezTo>
                <a:cubicBezTo>
                  <a:pt x="223788" y="168593"/>
                  <a:pt x="223216" y="168212"/>
                  <a:pt x="222683" y="167602"/>
                </a:cubicBezTo>
                <a:cubicBezTo>
                  <a:pt x="222150" y="166993"/>
                  <a:pt x="221692" y="166307"/>
                  <a:pt x="221311" y="165545"/>
                </a:cubicBezTo>
                <a:cubicBezTo>
                  <a:pt x="220930" y="164783"/>
                  <a:pt x="220626" y="164097"/>
                  <a:pt x="220397" y="163488"/>
                </a:cubicBezTo>
                <a:cubicBezTo>
                  <a:pt x="220168" y="162878"/>
                  <a:pt x="220130" y="162497"/>
                  <a:pt x="220283" y="162345"/>
                </a:cubicBezTo>
                <a:cubicBezTo>
                  <a:pt x="220587" y="162040"/>
                  <a:pt x="220930" y="162078"/>
                  <a:pt x="221311" y="162459"/>
                </a:cubicBezTo>
                <a:cubicBezTo>
                  <a:pt x="221692" y="162840"/>
                  <a:pt x="222035" y="163183"/>
                  <a:pt x="222340" y="163488"/>
                </a:cubicBezTo>
                <a:cubicBezTo>
                  <a:pt x="222797" y="164097"/>
                  <a:pt x="223254" y="164631"/>
                  <a:pt x="223712" y="165088"/>
                </a:cubicBezTo>
                <a:cubicBezTo>
                  <a:pt x="223254" y="164631"/>
                  <a:pt x="222950" y="164097"/>
                  <a:pt x="222797" y="163488"/>
                </a:cubicBezTo>
                <a:cubicBezTo>
                  <a:pt x="222340" y="162573"/>
                  <a:pt x="222340" y="161735"/>
                  <a:pt x="222797" y="160973"/>
                </a:cubicBezTo>
                <a:cubicBezTo>
                  <a:pt x="223254" y="160821"/>
                  <a:pt x="223940" y="161049"/>
                  <a:pt x="224855" y="161659"/>
                </a:cubicBezTo>
                <a:cubicBezTo>
                  <a:pt x="225312" y="162116"/>
                  <a:pt x="225845" y="162573"/>
                  <a:pt x="226455" y="163030"/>
                </a:cubicBezTo>
                <a:cubicBezTo>
                  <a:pt x="226455" y="162726"/>
                  <a:pt x="226531" y="162345"/>
                  <a:pt x="226683" y="161887"/>
                </a:cubicBezTo>
                <a:cubicBezTo>
                  <a:pt x="226988" y="160973"/>
                  <a:pt x="227369" y="160516"/>
                  <a:pt x="227826" y="160516"/>
                </a:cubicBezTo>
                <a:cubicBezTo>
                  <a:pt x="228131" y="160516"/>
                  <a:pt x="228246" y="161202"/>
                  <a:pt x="228169" y="162573"/>
                </a:cubicBezTo>
                <a:cubicBezTo>
                  <a:pt x="228093" y="163945"/>
                  <a:pt x="228360" y="164631"/>
                  <a:pt x="228969" y="164631"/>
                </a:cubicBezTo>
                <a:cubicBezTo>
                  <a:pt x="229427" y="164631"/>
                  <a:pt x="229808" y="165088"/>
                  <a:pt x="230112" y="166002"/>
                </a:cubicBezTo>
                <a:cubicBezTo>
                  <a:pt x="230265" y="166459"/>
                  <a:pt x="230417" y="166840"/>
                  <a:pt x="230570" y="167145"/>
                </a:cubicBezTo>
                <a:cubicBezTo>
                  <a:pt x="230570" y="166840"/>
                  <a:pt x="230646" y="166536"/>
                  <a:pt x="230798" y="166231"/>
                </a:cubicBezTo>
                <a:cubicBezTo>
                  <a:pt x="231103" y="165621"/>
                  <a:pt x="231484" y="165240"/>
                  <a:pt x="231941" y="165088"/>
                </a:cubicBezTo>
                <a:cubicBezTo>
                  <a:pt x="232398" y="165088"/>
                  <a:pt x="232627" y="165393"/>
                  <a:pt x="232627" y="166002"/>
                </a:cubicBezTo>
                <a:lnTo>
                  <a:pt x="232627" y="166688"/>
                </a:lnTo>
                <a:lnTo>
                  <a:pt x="234227" y="165088"/>
                </a:lnTo>
                <a:lnTo>
                  <a:pt x="235142" y="163030"/>
                </a:lnTo>
                <a:lnTo>
                  <a:pt x="236285" y="164631"/>
                </a:lnTo>
                <a:cubicBezTo>
                  <a:pt x="236285" y="164326"/>
                  <a:pt x="236361" y="164021"/>
                  <a:pt x="236513" y="163716"/>
                </a:cubicBezTo>
                <a:cubicBezTo>
                  <a:pt x="236818" y="162954"/>
                  <a:pt x="237199" y="162573"/>
                  <a:pt x="237656" y="162573"/>
                </a:cubicBezTo>
                <a:cubicBezTo>
                  <a:pt x="237809" y="162573"/>
                  <a:pt x="237885" y="163107"/>
                  <a:pt x="237885" y="164173"/>
                </a:cubicBezTo>
                <a:cubicBezTo>
                  <a:pt x="237885" y="164631"/>
                  <a:pt x="237809" y="165088"/>
                  <a:pt x="237656" y="165545"/>
                </a:cubicBezTo>
                <a:cubicBezTo>
                  <a:pt x="237961" y="164935"/>
                  <a:pt x="238342" y="164402"/>
                  <a:pt x="238799" y="163945"/>
                </a:cubicBezTo>
                <a:cubicBezTo>
                  <a:pt x="239714" y="163030"/>
                  <a:pt x="240399" y="162573"/>
                  <a:pt x="240857" y="162573"/>
                </a:cubicBezTo>
                <a:cubicBezTo>
                  <a:pt x="241466" y="162726"/>
                  <a:pt x="241314" y="163411"/>
                  <a:pt x="240399" y="164631"/>
                </a:cubicBezTo>
                <a:cubicBezTo>
                  <a:pt x="239942" y="165240"/>
                  <a:pt x="239409" y="165850"/>
                  <a:pt x="238799" y="166459"/>
                </a:cubicBezTo>
                <a:lnTo>
                  <a:pt x="239256" y="166459"/>
                </a:lnTo>
                <a:cubicBezTo>
                  <a:pt x="239104" y="166459"/>
                  <a:pt x="239637" y="166307"/>
                  <a:pt x="240857" y="166002"/>
                </a:cubicBezTo>
                <a:cubicBezTo>
                  <a:pt x="241923" y="165545"/>
                  <a:pt x="242419" y="165545"/>
                  <a:pt x="242343" y="166002"/>
                </a:cubicBezTo>
                <a:cubicBezTo>
                  <a:pt x="242266" y="166459"/>
                  <a:pt x="241923" y="166840"/>
                  <a:pt x="241314" y="167145"/>
                </a:cubicBezTo>
                <a:cubicBezTo>
                  <a:pt x="241009" y="167450"/>
                  <a:pt x="240628" y="167717"/>
                  <a:pt x="240171" y="167945"/>
                </a:cubicBezTo>
                <a:cubicBezTo>
                  <a:pt x="239714" y="168174"/>
                  <a:pt x="239333" y="168441"/>
                  <a:pt x="239028" y="168745"/>
                </a:cubicBezTo>
                <a:cubicBezTo>
                  <a:pt x="238418" y="169050"/>
                  <a:pt x="237961" y="169355"/>
                  <a:pt x="237656" y="169660"/>
                </a:cubicBezTo>
                <a:lnTo>
                  <a:pt x="237656" y="174918"/>
                </a:lnTo>
                <a:cubicBezTo>
                  <a:pt x="237961" y="174460"/>
                  <a:pt x="238342" y="173927"/>
                  <a:pt x="238799" y="173317"/>
                </a:cubicBezTo>
                <a:cubicBezTo>
                  <a:pt x="239104" y="172860"/>
                  <a:pt x="239371" y="172441"/>
                  <a:pt x="239599" y="172060"/>
                </a:cubicBezTo>
                <a:cubicBezTo>
                  <a:pt x="239828" y="171679"/>
                  <a:pt x="240095" y="171412"/>
                  <a:pt x="240399" y="171260"/>
                </a:cubicBezTo>
                <a:cubicBezTo>
                  <a:pt x="240552" y="171260"/>
                  <a:pt x="240780" y="171565"/>
                  <a:pt x="241085" y="172174"/>
                </a:cubicBezTo>
                <a:cubicBezTo>
                  <a:pt x="241085" y="172479"/>
                  <a:pt x="241161" y="172708"/>
                  <a:pt x="241314" y="172860"/>
                </a:cubicBezTo>
                <a:cubicBezTo>
                  <a:pt x="241771" y="172251"/>
                  <a:pt x="242304" y="171641"/>
                  <a:pt x="242914" y="171031"/>
                </a:cubicBezTo>
                <a:cubicBezTo>
                  <a:pt x="244133" y="169812"/>
                  <a:pt x="245124" y="169355"/>
                  <a:pt x="245886" y="169660"/>
                </a:cubicBezTo>
                <a:cubicBezTo>
                  <a:pt x="246648" y="170117"/>
                  <a:pt x="246724" y="170955"/>
                  <a:pt x="246114" y="172174"/>
                </a:cubicBezTo>
                <a:cubicBezTo>
                  <a:pt x="245810" y="172784"/>
                  <a:pt x="245429" y="173317"/>
                  <a:pt x="244971" y="173775"/>
                </a:cubicBezTo>
                <a:cubicBezTo>
                  <a:pt x="245429" y="173775"/>
                  <a:pt x="245810" y="173851"/>
                  <a:pt x="246114" y="174003"/>
                </a:cubicBezTo>
                <a:cubicBezTo>
                  <a:pt x="246572" y="174308"/>
                  <a:pt x="246648" y="174613"/>
                  <a:pt x="246343" y="174918"/>
                </a:cubicBezTo>
                <a:cubicBezTo>
                  <a:pt x="246038" y="175222"/>
                  <a:pt x="245505" y="175451"/>
                  <a:pt x="244743" y="175603"/>
                </a:cubicBezTo>
                <a:cubicBezTo>
                  <a:pt x="243981" y="175756"/>
                  <a:pt x="243219" y="175908"/>
                  <a:pt x="242457" y="176061"/>
                </a:cubicBezTo>
                <a:cubicBezTo>
                  <a:pt x="241542" y="176213"/>
                  <a:pt x="240628" y="176289"/>
                  <a:pt x="239714" y="176289"/>
                </a:cubicBezTo>
                <a:lnTo>
                  <a:pt x="235142" y="180861"/>
                </a:lnTo>
                <a:cubicBezTo>
                  <a:pt x="235904" y="181166"/>
                  <a:pt x="236437" y="181852"/>
                  <a:pt x="236742" y="182919"/>
                </a:cubicBezTo>
                <a:cubicBezTo>
                  <a:pt x="236894" y="183528"/>
                  <a:pt x="237047" y="184214"/>
                  <a:pt x="237199" y="184976"/>
                </a:cubicBezTo>
                <a:cubicBezTo>
                  <a:pt x="237656" y="184062"/>
                  <a:pt x="238190" y="183300"/>
                  <a:pt x="238799" y="182690"/>
                </a:cubicBezTo>
                <a:cubicBezTo>
                  <a:pt x="239866" y="181318"/>
                  <a:pt x="240857" y="180709"/>
                  <a:pt x="241771" y="180861"/>
                </a:cubicBezTo>
                <a:cubicBezTo>
                  <a:pt x="242381" y="180861"/>
                  <a:pt x="242685" y="181318"/>
                  <a:pt x="242685" y="182233"/>
                </a:cubicBezTo>
                <a:cubicBezTo>
                  <a:pt x="242685" y="182690"/>
                  <a:pt x="242609" y="183147"/>
                  <a:pt x="242457" y="183604"/>
                </a:cubicBezTo>
                <a:cubicBezTo>
                  <a:pt x="242914" y="183452"/>
                  <a:pt x="243371" y="183376"/>
                  <a:pt x="243828" y="183376"/>
                </a:cubicBezTo>
                <a:cubicBezTo>
                  <a:pt x="244895" y="183376"/>
                  <a:pt x="245429" y="183604"/>
                  <a:pt x="245429" y="184062"/>
                </a:cubicBezTo>
                <a:cubicBezTo>
                  <a:pt x="245429" y="184671"/>
                  <a:pt x="244971" y="185243"/>
                  <a:pt x="244057" y="185776"/>
                </a:cubicBezTo>
                <a:cubicBezTo>
                  <a:pt x="243143" y="186309"/>
                  <a:pt x="241923" y="186957"/>
                  <a:pt x="240399" y="187719"/>
                </a:cubicBezTo>
                <a:cubicBezTo>
                  <a:pt x="240399" y="188024"/>
                  <a:pt x="240171" y="188329"/>
                  <a:pt x="239714" y="188634"/>
                </a:cubicBezTo>
                <a:cubicBezTo>
                  <a:pt x="239256" y="188938"/>
                  <a:pt x="238799" y="189243"/>
                  <a:pt x="238342" y="189548"/>
                </a:cubicBezTo>
                <a:cubicBezTo>
                  <a:pt x="237732" y="190005"/>
                  <a:pt x="237047" y="190386"/>
                  <a:pt x="236285" y="190691"/>
                </a:cubicBezTo>
                <a:cubicBezTo>
                  <a:pt x="237199" y="190691"/>
                  <a:pt x="237961" y="190767"/>
                  <a:pt x="238571" y="190920"/>
                </a:cubicBezTo>
                <a:cubicBezTo>
                  <a:pt x="239942" y="191224"/>
                  <a:pt x="240552" y="191529"/>
                  <a:pt x="240399" y="191834"/>
                </a:cubicBezTo>
                <a:cubicBezTo>
                  <a:pt x="240095" y="192596"/>
                  <a:pt x="239485" y="192863"/>
                  <a:pt x="238571" y="192634"/>
                </a:cubicBezTo>
                <a:cubicBezTo>
                  <a:pt x="237656" y="192405"/>
                  <a:pt x="236361" y="192444"/>
                  <a:pt x="234684" y="192748"/>
                </a:cubicBezTo>
                <a:cubicBezTo>
                  <a:pt x="234684" y="193053"/>
                  <a:pt x="234608" y="193282"/>
                  <a:pt x="234456" y="193434"/>
                </a:cubicBezTo>
                <a:cubicBezTo>
                  <a:pt x="234303" y="193587"/>
                  <a:pt x="234151" y="193815"/>
                  <a:pt x="233999" y="194120"/>
                </a:cubicBezTo>
                <a:cubicBezTo>
                  <a:pt x="233846" y="194425"/>
                  <a:pt x="233694" y="194653"/>
                  <a:pt x="233541" y="194806"/>
                </a:cubicBezTo>
                <a:lnTo>
                  <a:pt x="236285" y="199378"/>
                </a:lnTo>
                <a:cubicBezTo>
                  <a:pt x="237047" y="198311"/>
                  <a:pt x="237809" y="197397"/>
                  <a:pt x="238571" y="196635"/>
                </a:cubicBezTo>
                <a:cubicBezTo>
                  <a:pt x="239333" y="195873"/>
                  <a:pt x="240057" y="195225"/>
                  <a:pt x="240742" y="194691"/>
                </a:cubicBezTo>
                <a:cubicBezTo>
                  <a:pt x="241428" y="194158"/>
                  <a:pt x="242152" y="194044"/>
                  <a:pt x="242914" y="194349"/>
                </a:cubicBezTo>
                <a:cubicBezTo>
                  <a:pt x="243676" y="194501"/>
                  <a:pt x="243943" y="194844"/>
                  <a:pt x="243714" y="195377"/>
                </a:cubicBezTo>
                <a:cubicBezTo>
                  <a:pt x="243486" y="195911"/>
                  <a:pt x="243066" y="196482"/>
                  <a:pt x="242457" y="197092"/>
                </a:cubicBezTo>
                <a:cubicBezTo>
                  <a:pt x="241847" y="197854"/>
                  <a:pt x="240933" y="198692"/>
                  <a:pt x="239714" y="199606"/>
                </a:cubicBezTo>
                <a:lnTo>
                  <a:pt x="241314" y="200064"/>
                </a:lnTo>
                <a:cubicBezTo>
                  <a:pt x="242076" y="200064"/>
                  <a:pt x="242724" y="199797"/>
                  <a:pt x="243257" y="199263"/>
                </a:cubicBezTo>
                <a:cubicBezTo>
                  <a:pt x="243790" y="198730"/>
                  <a:pt x="244362" y="198463"/>
                  <a:pt x="244971" y="198463"/>
                </a:cubicBezTo>
                <a:cubicBezTo>
                  <a:pt x="245276" y="198311"/>
                  <a:pt x="245467" y="198311"/>
                  <a:pt x="245543" y="198463"/>
                </a:cubicBezTo>
                <a:cubicBezTo>
                  <a:pt x="245619" y="198616"/>
                  <a:pt x="245581" y="198768"/>
                  <a:pt x="245429" y="198921"/>
                </a:cubicBezTo>
                <a:cubicBezTo>
                  <a:pt x="245276" y="199225"/>
                  <a:pt x="244971" y="199454"/>
                  <a:pt x="244514" y="199606"/>
                </a:cubicBezTo>
                <a:lnTo>
                  <a:pt x="246343" y="199606"/>
                </a:lnTo>
                <a:cubicBezTo>
                  <a:pt x="246953" y="199606"/>
                  <a:pt x="247524" y="199606"/>
                  <a:pt x="248058" y="199606"/>
                </a:cubicBezTo>
                <a:cubicBezTo>
                  <a:pt x="248591" y="199606"/>
                  <a:pt x="249239" y="199530"/>
                  <a:pt x="250001" y="199378"/>
                </a:cubicBezTo>
                <a:cubicBezTo>
                  <a:pt x="251372" y="199073"/>
                  <a:pt x="252096" y="199035"/>
                  <a:pt x="252172" y="199263"/>
                </a:cubicBezTo>
                <a:cubicBezTo>
                  <a:pt x="252249" y="199492"/>
                  <a:pt x="251906" y="199911"/>
                  <a:pt x="251144" y="200521"/>
                </a:cubicBezTo>
                <a:cubicBezTo>
                  <a:pt x="250382" y="200978"/>
                  <a:pt x="249124" y="201359"/>
                  <a:pt x="247372" y="201664"/>
                </a:cubicBezTo>
                <a:cubicBezTo>
                  <a:pt x="245619" y="201969"/>
                  <a:pt x="244133" y="201969"/>
                  <a:pt x="242914" y="201664"/>
                </a:cubicBezTo>
                <a:cubicBezTo>
                  <a:pt x="242152" y="201664"/>
                  <a:pt x="241161" y="201740"/>
                  <a:pt x="239942" y="201892"/>
                </a:cubicBezTo>
                <a:cubicBezTo>
                  <a:pt x="238723" y="202045"/>
                  <a:pt x="237504" y="202273"/>
                  <a:pt x="236285" y="202578"/>
                </a:cubicBezTo>
                <a:cubicBezTo>
                  <a:pt x="234761" y="202883"/>
                  <a:pt x="233160" y="203188"/>
                  <a:pt x="231484" y="203493"/>
                </a:cubicBezTo>
                <a:lnTo>
                  <a:pt x="231941" y="205550"/>
                </a:lnTo>
                <a:lnTo>
                  <a:pt x="233999" y="205550"/>
                </a:lnTo>
                <a:cubicBezTo>
                  <a:pt x="233846" y="205245"/>
                  <a:pt x="233846" y="204940"/>
                  <a:pt x="233999" y="204636"/>
                </a:cubicBezTo>
                <a:cubicBezTo>
                  <a:pt x="234303" y="204026"/>
                  <a:pt x="235065" y="203721"/>
                  <a:pt x="236285" y="203721"/>
                </a:cubicBezTo>
                <a:cubicBezTo>
                  <a:pt x="237047" y="203874"/>
                  <a:pt x="237351" y="204331"/>
                  <a:pt x="237199" y="205093"/>
                </a:cubicBezTo>
                <a:cubicBezTo>
                  <a:pt x="237047" y="205855"/>
                  <a:pt x="236742" y="206617"/>
                  <a:pt x="236285" y="207379"/>
                </a:cubicBezTo>
                <a:cubicBezTo>
                  <a:pt x="235675" y="208446"/>
                  <a:pt x="234913" y="209589"/>
                  <a:pt x="233999" y="210808"/>
                </a:cubicBezTo>
                <a:cubicBezTo>
                  <a:pt x="235523" y="210808"/>
                  <a:pt x="236894" y="210884"/>
                  <a:pt x="238113" y="211036"/>
                </a:cubicBezTo>
                <a:cubicBezTo>
                  <a:pt x="239180" y="211189"/>
                  <a:pt x="240095" y="211455"/>
                  <a:pt x="240857" y="211836"/>
                </a:cubicBezTo>
                <a:cubicBezTo>
                  <a:pt x="241619" y="212217"/>
                  <a:pt x="241923" y="212713"/>
                  <a:pt x="241771" y="213322"/>
                </a:cubicBezTo>
                <a:cubicBezTo>
                  <a:pt x="241619" y="214084"/>
                  <a:pt x="241200" y="214542"/>
                  <a:pt x="240514" y="214694"/>
                </a:cubicBezTo>
                <a:cubicBezTo>
                  <a:pt x="239828" y="214846"/>
                  <a:pt x="239104" y="214846"/>
                  <a:pt x="238342" y="214694"/>
                </a:cubicBezTo>
                <a:cubicBezTo>
                  <a:pt x="237428" y="214542"/>
                  <a:pt x="236361" y="214313"/>
                  <a:pt x="235142" y="214008"/>
                </a:cubicBezTo>
                <a:cubicBezTo>
                  <a:pt x="236361" y="214770"/>
                  <a:pt x="237351" y="215456"/>
                  <a:pt x="238113" y="216066"/>
                </a:cubicBezTo>
                <a:cubicBezTo>
                  <a:pt x="238875" y="216675"/>
                  <a:pt x="239409" y="217285"/>
                  <a:pt x="239714" y="217894"/>
                </a:cubicBezTo>
                <a:cubicBezTo>
                  <a:pt x="240018" y="218504"/>
                  <a:pt x="239866" y="219037"/>
                  <a:pt x="239256" y="219495"/>
                </a:cubicBezTo>
                <a:cubicBezTo>
                  <a:pt x="238494" y="220104"/>
                  <a:pt x="237732" y="220180"/>
                  <a:pt x="236970" y="219723"/>
                </a:cubicBezTo>
                <a:cubicBezTo>
                  <a:pt x="236208" y="219266"/>
                  <a:pt x="235446" y="218656"/>
                  <a:pt x="234684" y="217894"/>
                </a:cubicBezTo>
                <a:cubicBezTo>
                  <a:pt x="233922" y="217132"/>
                  <a:pt x="233084" y="216142"/>
                  <a:pt x="232170" y="214923"/>
                </a:cubicBezTo>
                <a:cubicBezTo>
                  <a:pt x="232322" y="215837"/>
                  <a:pt x="232322" y="216675"/>
                  <a:pt x="232170" y="217437"/>
                </a:cubicBezTo>
                <a:cubicBezTo>
                  <a:pt x="232017" y="218199"/>
                  <a:pt x="231789" y="218847"/>
                  <a:pt x="231484" y="219380"/>
                </a:cubicBezTo>
                <a:cubicBezTo>
                  <a:pt x="231179" y="219914"/>
                  <a:pt x="230722" y="220180"/>
                  <a:pt x="230112" y="220180"/>
                </a:cubicBezTo>
                <a:cubicBezTo>
                  <a:pt x="228893" y="220485"/>
                  <a:pt x="228360" y="220028"/>
                  <a:pt x="228512" y="218809"/>
                </a:cubicBezTo>
                <a:cubicBezTo>
                  <a:pt x="228665" y="217590"/>
                  <a:pt x="228436" y="216142"/>
                  <a:pt x="227826" y="214465"/>
                </a:cubicBezTo>
                <a:cubicBezTo>
                  <a:pt x="226455" y="214313"/>
                  <a:pt x="225083" y="214923"/>
                  <a:pt x="223712" y="216294"/>
                </a:cubicBezTo>
                <a:cubicBezTo>
                  <a:pt x="223102" y="216904"/>
                  <a:pt x="222492" y="217666"/>
                  <a:pt x="221883" y="218580"/>
                </a:cubicBezTo>
                <a:cubicBezTo>
                  <a:pt x="221883" y="218885"/>
                  <a:pt x="221807" y="219190"/>
                  <a:pt x="221654" y="219495"/>
                </a:cubicBezTo>
                <a:cubicBezTo>
                  <a:pt x="221349" y="220257"/>
                  <a:pt x="220892" y="220790"/>
                  <a:pt x="220283" y="221095"/>
                </a:cubicBezTo>
                <a:cubicBezTo>
                  <a:pt x="219521" y="221552"/>
                  <a:pt x="218682" y="221171"/>
                  <a:pt x="217768" y="219952"/>
                </a:cubicBezTo>
                <a:cubicBezTo>
                  <a:pt x="217311" y="219342"/>
                  <a:pt x="216930" y="218733"/>
                  <a:pt x="216625" y="218123"/>
                </a:cubicBezTo>
                <a:lnTo>
                  <a:pt x="215025" y="218123"/>
                </a:lnTo>
                <a:cubicBezTo>
                  <a:pt x="213806" y="218123"/>
                  <a:pt x="212967" y="217894"/>
                  <a:pt x="212510" y="217437"/>
                </a:cubicBezTo>
                <a:cubicBezTo>
                  <a:pt x="211901" y="217132"/>
                  <a:pt x="211329" y="216599"/>
                  <a:pt x="210796" y="215837"/>
                </a:cubicBezTo>
                <a:cubicBezTo>
                  <a:pt x="210262" y="215075"/>
                  <a:pt x="209462" y="214465"/>
                  <a:pt x="208395" y="214008"/>
                </a:cubicBezTo>
                <a:cubicBezTo>
                  <a:pt x="207938" y="213703"/>
                  <a:pt x="207291" y="213437"/>
                  <a:pt x="206452" y="213208"/>
                </a:cubicBezTo>
                <a:cubicBezTo>
                  <a:pt x="205614" y="212979"/>
                  <a:pt x="204700" y="212751"/>
                  <a:pt x="203709" y="212522"/>
                </a:cubicBezTo>
                <a:cubicBezTo>
                  <a:pt x="202719" y="212294"/>
                  <a:pt x="201804" y="211989"/>
                  <a:pt x="200966" y="211608"/>
                </a:cubicBezTo>
                <a:cubicBezTo>
                  <a:pt x="200128" y="211227"/>
                  <a:pt x="199480" y="210808"/>
                  <a:pt x="199023" y="210351"/>
                </a:cubicBezTo>
                <a:cubicBezTo>
                  <a:pt x="198261" y="209589"/>
                  <a:pt x="197346" y="208788"/>
                  <a:pt x="196280" y="207950"/>
                </a:cubicBezTo>
                <a:cubicBezTo>
                  <a:pt x="195213" y="207112"/>
                  <a:pt x="194298" y="206845"/>
                  <a:pt x="193536" y="207150"/>
                </a:cubicBezTo>
                <a:cubicBezTo>
                  <a:pt x="192927" y="207150"/>
                  <a:pt x="192089" y="206922"/>
                  <a:pt x="191022" y="206464"/>
                </a:cubicBezTo>
                <a:cubicBezTo>
                  <a:pt x="190412" y="206160"/>
                  <a:pt x="189726" y="205855"/>
                  <a:pt x="188964" y="205550"/>
                </a:cubicBezTo>
                <a:cubicBezTo>
                  <a:pt x="188812" y="205855"/>
                  <a:pt x="188507" y="206160"/>
                  <a:pt x="188050" y="206464"/>
                </a:cubicBezTo>
                <a:cubicBezTo>
                  <a:pt x="186983" y="207074"/>
                  <a:pt x="186221" y="207150"/>
                  <a:pt x="185764" y="206693"/>
                </a:cubicBezTo>
                <a:cubicBezTo>
                  <a:pt x="185307" y="206388"/>
                  <a:pt x="184735" y="206198"/>
                  <a:pt x="184050" y="206121"/>
                </a:cubicBezTo>
                <a:cubicBezTo>
                  <a:pt x="183364" y="206045"/>
                  <a:pt x="182640" y="205931"/>
                  <a:pt x="181878" y="205779"/>
                </a:cubicBezTo>
                <a:cubicBezTo>
                  <a:pt x="181116" y="205626"/>
                  <a:pt x="180201" y="205550"/>
                  <a:pt x="179135" y="205550"/>
                </a:cubicBezTo>
                <a:cubicBezTo>
                  <a:pt x="178982" y="205550"/>
                  <a:pt x="178754" y="205626"/>
                  <a:pt x="178449" y="205779"/>
                </a:cubicBezTo>
                <a:cubicBezTo>
                  <a:pt x="178144" y="205931"/>
                  <a:pt x="177801" y="206045"/>
                  <a:pt x="177420" y="206121"/>
                </a:cubicBezTo>
                <a:cubicBezTo>
                  <a:pt x="177039" y="206198"/>
                  <a:pt x="176696" y="206388"/>
                  <a:pt x="176391" y="206693"/>
                </a:cubicBezTo>
                <a:cubicBezTo>
                  <a:pt x="175629" y="207150"/>
                  <a:pt x="174982" y="206922"/>
                  <a:pt x="174448" y="206007"/>
                </a:cubicBezTo>
                <a:cubicBezTo>
                  <a:pt x="173915" y="205093"/>
                  <a:pt x="173267" y="204102"/>
                  <a:pt x="172505" y="203035"/>
                </a:cubicBezTo>
                <a:cubicBezTo>
                  <a:pt x="171743" y="202273"/>
                  <a:pt x="170905" y="201664"/>
                  <a:pt x="169991" y="201207"/>
                </a:cubicBezTo>
                <a:cubicBezTo>
                  <a:pt x="169381" y="200902"/>
                  <a:pt x="168848" y="200673"/>
                  <a:pt x="168390" y="200521"/>
                </a:cubicBezTo>
                <a:lnTo>
                  <a:pt x="165647" y="203493"/>
                </a:lnTo>
                <a:cubicBezTo>
                  <a:pt x="166562" y="203645"/>
                  <a:pt x="167400" y="203874"/>
                  <a:pt x="168162" y="204178"/>
                </a:cubicBezTo>
                <a:cubicBezTo>
                  <a:pt x="168771" y="204483"/>
                  <a:pt x="169343" y="204750"/>
                  <a:pt x="169876" y="204978"/>
                </a:cubicBezTo>
                <a:cubicBezTo>
                  <a:pt x="170410" y="205207"/>
                  <a:pt x="170753" y="205474"/>
                  <a:pt x="170905" y="205779"/>
                </a:cubicBezTo>
                <a:cubicBezTo>
                  <a:pt x="171057" y="206236"/>
                  <a:pt x="170524" y="206464"/>
                  <a:pt x="169305" y="206464"/>
                </a:cubicBezTo>
                <a:cubicBezTo>
                  <a:pt x="168695" y="206464"/>
                  <a:pt x="168009" y="206388"/>
                  <a:pt x="167247" y="206236"/>
                </a:cubicBezTo>
                <a:cubicBezTo>
                  <a:pt x="167400" y="206693"/>
                  <a:pt x="167476" y="207074"/>
                  <a:pt x="167476" y="207379"/>
                </a:cubicBezTo>
                <a:cubicBezTo>
                  <a:pt x="167476" y="207988"/>
                  <a:pt x="167247" y="208293"/>
                  <a:pt x="166790" y="208293"/>
                </a:cubicBezTo>
                <a:cubicBezTo>
                  <a:pt x="166028" y="208293"/>
                  <a:pt x="165647" y="207988"/>
                  <a:pt x="165647" y="207379"/>
                </a:cubicBezTo>
                <a:lnTo>
                  <a:pt x="165647" y="206236"/>
                </a:lnTo>
                <a:cubicBezTo>
                  <a:pt x="165342" y="206388"/>
                  <a:pt x="164961" y="206541"/>
                  <a:pt x="164504" y="206693"/>
                </a:cubicBezTo>
                <a:cubicBezTo>
                  <a:pt x="164199" y="206845"/>
                  <a:pt x="163857" y="206998"/>
                  <a:pt x="163476" y="207150"/>
                </a:cubicBezTo>
                <a:cubicBezTo>
                  <a:pt x="163095" y="207303"/>
                  <a:pt x="162675" y="207531"/>
                  <a:pt x="162218" y="207836"/>
                </a:cubicBezTo>
                <a:cubicBezTo>
                  <a:pt x="162218" y="207226"/>
                  <a:pt x="162371" y="206464"/>
                  <a:pt x="162675" y="205550"/>
                </a:cubicBezTo>
                <a:lnTo>
                  <a:pt x="163133" y="204178"/>
                </a:lnTo>
                <a:lnTo>
                  <a:pt x="161990" y="204636"/>
                </a:lnTo>
                <a:lnTo>
                  <a:pt x="160847" y="204636"/>
                </a:lnTo>
                <a:cubicBezTo>
                  <a:pt x="160237" y="204636"/>
                  <a:pt x="159475" y="204483"/>
                  <a:pt x="158561" y="204178"/>
                </a:cubicBezTo>
                <a:cubicBezTo>
                  <a:pt x="157341" y="204178"/>
                  <a:pt x="155817" y="203340"/>
                  <a:pt x="153989" y="201664"/>
                </a:cubicBezTo>
                <a:cubicBezTo>
                  <a:pt x="153531" y="201816"/>
                  <a:pt x="152617" y="201740"/>
                  <a:pt x="151245" y="201435"/>
                </a:cubicBezTo>
                <a:cubicBezTo>
                  <a:pt x="150636" y="201283"/>
                  <a:pt x="149950" y="201130"/>
                  <a:pt x="149188" y="200978"/>
                </a:cubicBezTo>
                <a:cubicBezTo>
                  <a:pt x="148883" y="202197"/>
                  <a:pt x="148578" y="203188"/>
                  <a:pt x="148274" y="203950"/>
                </a:cubicBezTo>
                <a:cubicBezTo>
                  <a:pt x="147664" y="205779"/>
                  <a:pt x="147131" y="206845"/>
                  <a:pt x="146673" y="207150"/>
                </a:cubicBezTo>
                <a:cubicBezTo>
                  <a:pt x="146216" y="207303"/>
                  <a:pt x="145911" y="207303"/>
                  <a:pt x="145759" y="207150"/>
                </a:cubicBezTo>
                <a:cubicBezTo>
                  <a:pt x="145607" y="206998"/>
                  <a:pt x="145530" y="206845"/>
                  <a:pt x="145530" y="206693"/>
                </a:cubicBezTo>
                <a:lnTo>
                  <a:pt x="144616" y="208979"/>
                </a:lnTo>
                <a:cubicBezTo>
                  <a:pt x="144311" y="209589"/>
                  <a:pt x="144045" y="210122"/>
                  <a:pt x="143816" y="210579"/>
                </a:cubicBezTo>
                <a:cubicBezTo>
                  <a:pt x="143587" y="211036"/>
                  <a:pt x="143473" y="211417"/>
                  <a:pt x="143473" y="211722"/>
                </a:cubicBezTo>
                <a:cubicBezTo>
                  <a:pt x="143016" y="212179"/>
                  <a:pt x="142406" y="212408"/>
                  <a:pt x="141644" y="212408"/>
                </a:cubicBezTo>
                <a:lnTo>
                  <a:pt x="140501" y="212408"/>
                </a:lnTo>
                <a:lnTo>
                  <a:pt x="143016" y="207150"/>
                </a:lnTo>
                <a:cubicBezTo>
                  <a:pt x="142711" y="207303"/>
                  <a:pt x="142406" y="207531"/>
                  <a:pt x="142101" y="207836"/>
                </a:cubicBezTo>
                <a:cubicBezTo>
                  <a:pt x="141797" y="208141"/>
                  <a:pt x="141454" y="208369"/>
                  <a:pt x="141073" y="208522"/>
                </a:cubicBezTo>
                <a:cubicBezTo>
                  <a:pt x="140692" y="208674"/>
                  <a:pt x="140349" y="208903"/>
                  <a:pt x="140044" y="209208"/>
                </a:cubicBezTo>
                <a:cubicBezTo>
                  <a:pt x="139282" y="209512"/>
                  <a:pt x="138558" y="209436"/>
                  <a:pt x="137872" y="208979"/>
                </a:cubicBezTo>
                <a:cubicBezTo>
                  <a:pt x="137187" y="208522"/>
                  <a:pt x="137225" y="208141"/>
                  <a:pt x="137987" y="207836"/>
                </a:cubicBezTo>
                <a:cubicBezTo>
                  <a:pt x="138444" y="207836"/>
                  <a:pt x="138939" y="207645"/>
                  <a:pt x="139473" y="207264"/>
                </a:cubicBezTo>
                <a:cubicBezTo>
                  <a:pt x="140006" y="206883"/>
                  <a:pt x="140501" y="206464"/>
                  <a:pt x="140958" y="206007"/>
                </a:cubicBezTo>
                <a:cubicBezTo>
                  <a:pt x="141568" y="205398"/>
                  <a:pt x="142101" y="204788"/>
                  <a:pt x="142559" y="204178"/>
                </a:cubicBezTo>
                <a:lnTo>
                  <a:pt x="141644" y="204178"/>
                </a:lnTo>
                <a:cubicBezTo>
                  <a:pt x="141187" y="204178"/>
                  <a:pt x="140501" y="203950"/>
                  <a:pt x="139587" y="203493"/>
                </a:cubicBezTo>
                <a:cubicBezTo>
                  <a:pt x="138520" y="203035"/>
                  <a:pt x="138177" y="202502"/>
                  <a:pt x="138558" y="201892"/>
                </a:cubicBezTo>
                <a:cubicBezTo>
                  <a:pt x="138939" y="201283"/>
                  <a:pt x="139434" y="200978"/>
                  <a:pt x="140044" y="200978"/>
                </a:cubicBezTo>
                <a:cubicBezTo>
                  <a:pt x="140806" y="200978"/>
                  <a:pt x="141378" y="200940"/>
                  <a:pt x="141759" y="200864"/>
                </a:cubicBezTo>
                <a:cubicBezTo>
                  <a:pt x="142140" y="200787"/>
                  <a:pt x="142101" y="200521"/>
                  <a:pt x="141644" y="200064"/>
                </a:cubicBezTo>
                <a:cubicBezTo>
                  <a:pt x="141187" y="199911"/>
                  <a:pt x="140425" y="200064"/>
                  <a:pt x="139358" y="200521"/>
                </a:cubicBezTo>
                <a:lnTo>
                  <a:pt x="137529" y="201435"/>
                </a:lnTo>
                <a:lnTo>
                  <a:pt x="135243" y="203264"/>
                </a:lnTo>
                <a:lnTo>
                  <a:pt x="131814" y="205550"/>
                </a:lnTo>
                <a:cubicBezTo>
                  <a:pt x="131052" y="206160"/>
                  <a:pt x="129986" y="206426"/>
                  <a:pt x="128614" y="206350"/>
                </a:cubicBezTo>
                <a:cubicBezTo>
                  <a:pt x="127242" y="206274"/>
                  <a:pt x="126099" y="206083"/>
                  <a:pt x="125185" y="205779"/>
                </a:cubicBezTo>
                <a:cubicBezTo>
                  <a:pt x="124575" y="205474"/>
                  <a:pt x="124271" y="205055"/>
                  <a:pt x="124271" y="204521"/>
                </a:cubicBezTo>
                <a:cubicBezTo>
                  <a:pt x="124271" y="203988"/>
                  <a:pt x="124575" y="203874"/>
                  <a:pt x="125185" y="204178"/>
                </a:cubicBezTo>
                <a:cubicBezTo>
                  <a:pt x="125642" y="204178"/>
                  <a:pt x="126138" y="204216"/>
                  <a:pt x="126671" y="204293"/>
                </a:cubicBezTo>
                <a:cubicBezTo>
                  <a:pt x="127204" y="204369"/>
                  <a:pt x="127852" y="203797"/>
                  <a:pt x="128614" y="202578"/>
                </a:cubicBezTo>
                <a:cubicBezTo>
                  <a:pt x="127547" y="202731"/>
                  <a:pt x="126633" y="202273"/>
                  <a:pt x="125871" y="201207"/>
                </a:cubicBezTo>
                <a:cubicBezTo>
                  <a:pt x="125414" y="200597"/>
                  <a:pt x="125109" y="199987"/>
                  <a:pt x="124956" y="199378"/>
                </a:cubicBezTo>
                <a:cubicBezTo>
                  <a:pt x="124956" y="199073"/>
                  <a:pt x="125185" y="198768"/>
                  <a:pt x="125642" y="198463"/>
                </a:cubicBezTo>
                <a:cubicBezTo>
                  <a:pt x="126252" y="198006"/>
                  <a:pt x="127623" y="197473"/>
                  <a:pt x="129757" y="196863"/>
                </a:cubicBezTo>
                <a:cubicBezTo>
                  <a:pt x="128995" y="196558"/>
                  <a:pt x="128766" y="195873"/>
                  <a:pt x="129071" y="194806"/>
                </a:cubicBezTo>
                <a:cubicBezTo>
                  <a:pt x="129224" y="194349"/>
                  <a:pt x="129452" y="193815"/>
                  <a:pt x="129757" y="193206"/>
                </a:cubicBezTo>
                <a:lnTo>
                  <a:pt x="128157" y="192291"/>
                </a:lnTo>
                <a:cubicBezTo>
                  <a:pt x="127852" y="192291"/>
                  <a:pt x="127471" y="192367"/>
                  <a:pt x="127014" y="192520"/>
                </a:cubicBezTo>
                <a:cubicBezTo>
                  <a:pt x="126557" y="192672"/>
                  <a:pt x="125566" y="192901"/>
                  <a:pt x="124042" y="193206"/>
                </a:cubicBezTo>
                <a:cubicBezTo>
                  <a:pt x="122823" y="193358"/>
                  <a:pt x="121680" y="192825"/>
                  <a:pt x="120613" y="191605"/>
                </a:cubicBezTo>
                <a:cubicBezTo>
                  <a:pt x="119546" y="190386"/>
                  <a:pt x="118632" y="189243"/>
                  <a:pt x="117870" y="188176"/>
                </a:cubicBezTo>
                <a:cubicBezTo>
                  <a:pt x="116803" y="187110"/>
                  <a:pt x="115584" y="186348"/>
                  <a:pt x="114212" y="185890"/>
                </a:cubicBezTo>
                <a:cubicBezTo>
                  <a:pt x="113450" y="185586"/>
                  <a:pt x="112612" y="185281"/>
                  <a:pt x="111698" y="184976"/>
                </a:cubicBezTo>
                <a:lnTo>
                  <a:pt x="107583" y="185205"/>
                </a:lnTo>
                <a:cubicBezTo>
                  <a:pt x="106364" y="185357"/>
                  <a:pt x="105144" y="185509"/>
                  <a:pt x="103925" y="185662"/>
                </a:cubicBezTo>
                <a:cubicBezTo>
                  <a:pt x="102858" y="185814"/>
                  <a:pt x="101754" y="185967"/>
                  <a:pt x="100611" y="186119"/>
                </a:cubicBezTo>
                <a:cubicBezTo>
                  <a:pt x="99468" y="186271"/>
                  <a:pt x="98515" y="186424"/>
                  <a:pt x="97753" y="186576"/>
                </a:cubicBezTo>
                <a:cubicBezTo>
                  <a:pt x="96991" y="186729"/>
                  <a:pt x="96343" y="186881"/>
                  <a:pt x="95810" y="187033"/>
                </a:cubicBezTo>
                <a:cubicBezTo>
                  <a:pt x="95277" y="187186"/>
                  <a:pt x="94857" y="187338"/>
                  <a:pt x="94553" y="187491"/>
                </a:cubicBezTo>
                <a:cubicBezTo>
                  <a:pt x="94095" y="187795"/>
                  <a:pt x="93791" y="188024"/>
                  <a:pt x="93638" y="188176"/>
                </a:cubicBezTo>
                <a:cubicBezTo>
                  <a:pt x="93486" y="188634"/>
                  <a:pt x="93257" y="189091"/>
                  <a:pt x="92952" y="189548"/>
                </a:cubicBezTo>
                <a:cubicBezTo>
                  <a:pt x="92343" y="190462"/>
                  <a:pt x="91886" y="191072"/>
                  <a:pt x="91581" y="191377"/>
                </a:cubicBezTo>
                <a:cubicBezTo>
                  <a:pt x="91276" y="191834"/>
                  <a:pt x="90819" y="192367"/>
                  <a:pt x="90209" y="192977"/>
                </a:cubicBezTo>
                <a:cubicBezTo>
                  <a:pt x="89600" y="193587"/>
                  <a:pt x="88533" y="194730"/>
                  <a:pt x="87009" y="196406"/>
                </a:cubicBezTo>
                <a:cubicBezTo>
                  <a:pt x="85332" y="198235"/>
                  <a:pt x="84189" y="199606"/>
                  <a:pt x="83580" y="200521"/>
                </a:cubicBezTo>
                <a:cubicBezTo>
                  <a:pt x="83123" y="201130"/>
                  <a:pt x="82742" y="201511"/>
                  <a:pt x="82437" y="201664"/>
                </a:cubicBezTo>
                <a:cubicBezTo>
                  <a:pt x="82589" y="202273"/>
                  <a:pt x="82742" y="202959"/>
                  <a:pt x="82894" y="203721"/>
                </a:cubicBezTo>
                <a:cubicBezTo>
                  <a:pt x="83046" y="204483"/>
                  <a:pt x="83199" y="205436"/>
                  <a:pt x="83351" y="206579"/>
                </a:cubicBezTo>
                <a:cubicBezTo>
                  <a:pt x="83504" y="207722"/>
                  <a:pt x="83656" y="209131"/>
                  <a:pt x="83808" y="210808"/>
                </a:cubicBezTo>
                <a:cubicBezTo>
                  <a:pt x="84113" y="213856"/>
                  <a:pt x="84189" y="216447"/>
                  <a:pt x="84037" y="218580"/>
                </a:cubicBezTo>
                <a:cubicBezTo>
                  <a:pt x="83885" y="220714"/>
                  <a:pt x="83808" y="222390"/>
                  <a:pt x="83808" y="223609"/>
                </a:cubicBezTo>
                <a:cubicBezTo>
                  <a:pt x="83808" y="224371"/>
                  <a:pt x="83694" y="225019"/>
                  <a:pt x="83466" y="225552"/>
                </a:cubicBezTo>
                <a:cubicBezTo>
                  <a:pt x="83237" y="226086"/>
                  <a:pt x="82970" y="226581"/>
                  <a:pt x="82665" y="227038"/>
                </a:cubicBezTo>
                <a:cubicBezTo>
                  <a:pt x="82361" y="227648"/>
                  <a:pt x="82056" y="228105"/>
                  <a:pt x="81751" y="228410"/>
                </a:cubicBezTo>
                <a:cubicBezTo>
                  <a:pt x="81751" y="228867"/>
                  <a:pt x="81827" y="229324"/>
                  <a:pt x="81980" y="229782"/>
                </a:cubicBezTo>
                <a:cubicBezTo>
                  <a:pt x="82132" y="230086"/>
                  <a:pt x="82246" y="230467"/>
                  <a:pt x="82323" y="230925"/>
                </a:cubicBezTo>
                <a:cubicBezTo>
                  <a:pt x="82399" y="231382"/>
                  <a:pt x="82589" y="231839"/>
                  <a:pt x="82894" y="232296"/>
                </a:cubicBezTo>
                <a:cubicBezTo>
                  <a:pt x="83504" y="233211"/>
                  <a:pt x="83504" y="233973"/>
                  <a:pt x="82894" y="234582"/>
                </a:cubicBezTo>
                <a:cubicBezTo>
                  <a:pt x="82589" y="234887"/>
                  <a:pt x="82208" y="235192"/>
                  <a:pt x="81751" y="235497"/>
                </a:cubicBezTo>
                <a:cubicBezTo>
                  <a:pt x="81599" y="235649"/>
                  <a:pt x="81522" y="235878"/>
                  <a:pt x="81522" y="236182"/>
                </a:cubicBezTo>
                <a:cubicBezTo>
                  <a:pt x="81522" y="236487"/>
                  <a:pt x="81561" y="236830"/>
                  <a:pt x="81637" y="237211"/>
                </a:cubicBezTo>
                <a:cubicBezTo>
                  <a:pt x="81713" y="237592"/>
                  <a:pt x="81980" y="238087"/>
                  <a:pt x="82437" y="238697"/>
                </a:cubicBezTo>
                <a:cubicBezTo>
                  <a:pt x="83199" y="239764"/>
                  <a:pt x="83999" y="240411"/>
                  <a:pt x="84837" y="240640"/>
                </a:cubicBezTo>
                <a:cubicBezTo>
                  <a:pt x="85675" y="240869"/>
                  <a:pt x="86247" y="241364"/>
                  <a:pt x="86552" y="242126"/>
                </a:cubicBezTo>
                <a:cubicBezTo>
                  <a:pt x="87009" y="242888"/>
                  <a:pt x="86628" y="243307"/>
                  <a:pt x="85409" y="243383"/>
                </a:cubicBezTo>
                <a:cubicBezTo>
                  <a:pt x="84189" y="243459"/>
                  <a:pt x="83351" y="243726"/>
                  <a:pt x="82894" y="244183"/>
                </a:cubicBezTo>
                <a:cubicBezTo>
                  <a:pt x="82284" y="244641"/>
                  <a:pt x="81751" y="244869"/>
                  <a:pt x="81294" y="244869"/>
                </a:cubicBezTo>
                <a:cubicBezTo>
                  <a:pt x="80837" y="244717"/>
                  <a:pt x="80341" y="244641"/>
                  <a:pt x="79808" y="244641"/>
                </a:cubicBezTo>
                <a:cubicBezTo>
                  <a:pt x="79275" y="244641"/>
                  <a:pt x="78779" y="244488"/>
                  <a:pt x="78322" y="244183"/>
                </a:cubicBezTo>
                <a:cubicBezTo>
                  <a:pt x="78017" y="244183"/>
                  <a:pt x="77446" y="244641"/>
                  <a:pt x="76608" y="245555"/>
                </a:cubicBezTo>
                <a:cubicBezTo>
                  <a:pt x="75769" y="246469"/>
                  <a:pt x="74969" y="246927"/>
                  <a:pt x="74207" y="246927"/>
                </a:cubicBezTo>
                <a:cubicBezTo>
                  <a:pt x="73598" y="247231"/>
                  <a:pt x="72759" y="247155"/>
                  <a:pt x="71693" y="246698"/>
                </a:cubicBezTo>
                <a:cubicBezTo>
                  <a:pt x="70626" y="246241"/>
                  <a:pt x="69711" y="245631"/>
                  <a:pt x="68949" y="244869"/>
                </a:cubicBezTo>
                <a:cubicBezTo>
                  <a:pt x="68492" y="244564"/>
                  <a:pt x="67730" y="244450"/>
                  <a:pt x="66663" y="244526"/>
                </a:cubicBezTo>
                <a:cubicBezTo>
                  <a:pt x="65597" y="244602"/>
                  <a:pt x="64492" y="244717"/>
                  <a:pt x="63349" y="244869"/>
                </a:cubicBezTo>
                <a:cubicBezTo>
                  <a:pt x="62206" y="245022"/>
                  <a:pt x="61139" y="245136"/>
                  <a:pt x="60148" y="245212"/>
                </a:cubicBezTo>
                <a:cubicBezTo>
                  <a:pt x="59158" y="245288"/>
                  <a:pt x="58510" y="245098"/>
                  <a:pt x="58205" y="244641"/>
                </a:cubicBezTo>
                <a:cubicBezTo>
                  <a:pt x="57748" y="244183"/>
                  <a:pt x="57024" y="243917"/>
                  <a:pt x="56034" y="243840"/>
                </a:cubicBezTo>
                <a:cubicBezTo>
                  <a:pt x="55043" y="243764"/>
                  <a:pt x="53938" y="243726"/>
                  <a:pt x="52719" y="243726"/>
                </a:cubicBezTo>
                <a:cubicBezTo>
                  <a:pt x="51347" y="243879"/>
                  <a:pt x="49899" y="244031"/>
                  <a:pt x="48375" y="244183"/>
                </a:cubicBezTo>
                <a:lnTo>
                  <a:pt x="52033" y="241212"/>
                </a:lnTo>
                <a:lnTo>
                  <a:pt x="52033" y="240526"/>
                </a:lnTo>
                <a:cubicBezTo>
                  <a:pt x="52033" y="240069"/>
                  <a:pt x="52414" y="239230"/>
                  <a:pt x="53176" y="238011"/>
                </a:cubicBezTo>
                <a:cubicBezTo>
                  <a:pt x="53633" y="237402"/>
                  <a:pt x="53938" y="236716"/>
                  <a:pt x="54090" y="235954"/>
                </a:cubicBezTo>
                <a:cubicBezTo>
                  <a:pt x="54243" y="235192"/>
                  <a:pt x="54319" y="234506"/>
                  <a:pt x="54319" y="233896"/>
                </a:cubicBezTo>
                <a:cubicBezTo>
                  <a:pt x="54319" y="233287"/>
                  <a:pt x="54243" y="232601"/>
                  <a:pt x="54090" y="231839"/>
                </a:cubicBezTo>
                <a:lnTo>
                  <a:pt x="53633" y="229782"/>
                </a:lnTo>
                <a:cubicBezTo>
                  <a:pt x="53328" y="229782"/>
                  <a:pt x="53024" y="229705"/>
                  <a:pt x="52719" y="229553"/>
                </a:cubicBezTo>
                <a:cubicBezTo>
                  <a:pt x="52262" y="229248"/>
                  <a:pt x="51881" y="228867"/>
                  <a:pt x="51576" y="228410"/>
                </a:cubicBezTo>
                <a:cubicBezTo>
                  <a:pt x="51271" y="228105"/>
                  <a:pt x="51233" y="227572"/>
                  <a:pt x="51462" y="226810"/>
                </a:cubicBezTo>
                <a:cubicBezTo>
                  <a:pt x="51690" y="226048"/>
                  <a:pt x="52033" y="225514"/>
                  <a:pt x="52490" y="225210"/>
                </a:cubicBezTo>
                <a:cubicBezTo>
                  <a:pt x="52795" y="224752"/>
                  <a:pt x="53252" y="224333"/>
                  <a:pt x="53862" y="223952"/>
                </a:cubicBezTo>
                <a:cubicBezTo>
                  <a:pt x="54471" y="223571"/>
                  <a:pt x="55081" y="223000"/>
                  <a:pt x="55691" y="222238"/>
                </a:cubicBezTo>
                <a:cubicBezTo>
                  <a:pt x="56453" y="221628"/>
                  <a:pt x="56567" y="220485"/>
                  <a:pt x="56034" y="218809"/>
                </a:cubicBezTo>
                <a:cubicBezTo>
                  <a:pt x="55500" y="217132"/>
                  <a:pt x="55233" y="215685"/>
                  <a:pt x="55233" y="214465"/>
                </a:cubicBezTo>
                <a:cubicBezTo>
                  <a:pt x="55233" y="213399"/>
                  <a:pt x="55386" y="212103"/>
                  <a:pt x="55691" y="210579"/>
                </a:cubicBezTo>
                <a:cubicBezTo>
                  <a:pt x="55843" y="209970"/>
                  <a:pt x="55995" y="209360"/>
                  <a:pt x="56148" y="208750"/>
                </a:cubicBezTo>
                <a:cubicBezTo>
                  <a:pt x="56148" y="208598"/>
                  <a:pt x="56224" y="208369"/>
                  <a:pt x="56376" y="208065"/>
                </a:cubicBezTo>
                <a:cubicBezTo>
                  <a:pt x="56529" y="207760"/>
                  <a:pt x="56643" y="207531"/>
                  <a:pt x="56719" y="207379"/>
                </a:cubicBezTo>
                <a:cubicBezTo>
                  <a:pt x="56796" y="207226"/>
                  <a:pt x="56986" y="206998"/>
                  <a:pt x="57291" y="206693"/>
                </a:cubicBezTo>
                <a:cubicBezTo>
                  <a:pt x="57748" y="205931"/>
                  <a:pt x="58624" y="205169"/>
                  <a:pt x="59920" y="204407"/>
                </a:cubicBezTo>
                <a:cubicBezTo>
                  <a:pt x="61215" y="203645"/>
                  <a:pt x="62549" y="202883"/>
                  <a:pt x="63920" y="202121"/>
                </a:cubicBezTo>
                <a:cubicBezTo>
                  <a:pt x="64682" y="201816"/>
                  <a:pt x="65292" y="201207"/>
                  <a:pt x="65749" y="200292"/>
                </a:cubicBezTo>
                <a:cubicBezTo>
                  <a:pt x="66206" y="199378"/>
                  <a:pt x="66625" y="198387"/>
                  <a:pt x="67006" y="197320"/>
                </a:cubicBezTo>
                <a:cubicBezTo>
                  <a:pt x="67387" y="196254"/>
                  <a:pt x="67654" y="195187"/>
                  <a:pt x="67806" y="194120"/>
                </a:cubicBezTo>
                <a:cubicBezTo>
                  <a:pt x="67959" y="193053"/>
                  <a:pt x="68187" y="192291"/>
                  <a:pt x="68492" y="191834"/>
                </a:cubicBezTo>
                <a:cubicBezTo>
                  <a:pt x="68645" y="191224"/>
                  <a:pt x="69064" y="190348"/>
                  <a:pt x="69750" y="189205"/>
                </a:cubicBezTo>
                <a:cubicBezTo>
                  <a:pt x="70435" y="188062"/>
                  <a:pt x="71312" y="186881"/>
                  <a:pt x="72378" y="185662"/>
                </a:cubicBezTo>
                <a:cubicBezTo>
                  <a:pt x="73445" y="184443"/>
                  <a:pt x="74512" y="183185"/>
                  <a:pt x="75579" y="181890"/>
                </a:cubicBezTo>
                <a:cubicBezTo>
                  <a:pt x="76646" y="180594"/>
                  <a:pt x="77560" y="179413"/>
                  <a:pt x="78322" y="178347"/>
                </a:cubicBezTo>
                <a:cubicBezTo>
                  <a:pt x="79236" y="177432"/>
                  <a:pt x="80456" y="176480"/>
                  <a:pt x="81980" y="175489"/>
                </a:cubicBezTo>
                <a:cubicBezTo>
                  <a:pt x="83504" y="174498"/>
                  <a:pt x="85028" y="173622"/>
                  <a:pt x="86552" y="172860"/>
                </a:cubicBezTo>
                <a:cubicBezTo>
                  <a:pt x="88228" y="171946"/>
                  <a:pt x="90057" y="171031"/>
                  <a:pt x="92038" y="170117"/>
                </a:cubicBezTo>
                <a:cubicBezTo>
                  <a:pt x="92343" y="169507"/>
                  <a:pt x="92800" y="168898"/>
                  <a:pt x="93410" y="168288"/>
                </a:cubicBezTo>
                <a:cubicBezTo>
                  <a:pt x="94324" y="167069"/>
                  <a:pt x="95086" y="166459"/>
                  <a:pt x="95696" y="166459"/>
                </a:cubicBezTo>
                <a:cubicBezTo>
                  <a:pt x="96153" y="166459"/>
                  <a:pt x="96686" y="166612"/>
                  <a:pt x="97296" y="166917"/>
                </a:cubicBezTo>
                <a:cubicBezTo>
                  <a:pt x="97601" y="167069"/>
                  <a:pt x="97905" y="167145"/>
                  <a:pt x="98210" y="167145"/>
                </a:cubicBezTo>
                <a:lnTo>
                  <a:pt x="99810" y="165545"/>
                </a:lnTo>
                <a:cubicBezTo>
                  <a:pt x="99963" y="165393"/>
                  <a:pt x="100230" y="165393"/>
                  <a:pt x="100611" y="165545"/>
                </a:cubicBezTo>
                <a:cubicBezTo>
                  <a:pt x="100992" y="165697"/>
                  <a:pt x="101334" y="165850"/>
                  <a:pt x="101639" y="166002"/>
                </a:cubicBezTo>
                <a:cubicBezTo>
                  <a:pt x="102096" y="166307"/>
                  <a:pt x="102554" y="166536"/>
                  <a:pt x="103011" y="166688"/>
                </a:cubicBezTo>
                <a:cubicBezTo>
                  <a:pt x="102554" y="165926"/>
                  <a:pt x="102249" y="165240"/>
                  <a:pt x="102096" y="164631"/>
                </a:cubicBezTo>
                <a:cubicBezTo>
                  <a:pt x="101487" y="163259"/>
                  <a:pt x="101563" y="162345"/>
                  <a:pt x="102325" y="161887"/>
                </a:cubicBezTo>
                <a:cubicBezTo>
                  <a:pt x="102477" y="161583"/>
                  <a:pt x="102744" y="161621"/>
                  <a:pt x="103125" y="162002"/>
                </a:cubicBezTo>
                <a:cubicBezTo>
                  <a:pt x="103506" y="162383"/>
                  <a:pt x="103925" y="162802"/>
                  <a:pt x="104382" y="163259"/>
                </a:cubicBezTo>
                <a:cubicBezTo>
                  <a:pt x="104992" y="163869"/>
                  <a:pt x="105525" y="164478"/>
                  <a:pt x="105983" y="165088"/>
                </a:cubicBezTo>
                <a:cubicBezTo>
                  <a:pt x="105983" y="164326"/>
                  <a:pt x="106059" y="163564"/>
                  <a:pt x="106211" y="162802"/>
                </a:cubicBezTo>
                <a:cubicBezTo>
                  <a:pt x="106211" y="162040"/>
                  <a:pt x="106249" y="161278"/>
                  <a:pt x="106326" y="160516"/>
                </a:cubicBezTo>
                <a:cubicBezTo>
                  <a:pt x="106402" y="159754"/>
                  <a:pt x="106440" y="158992"/>
                  <a:pt x="106440" y="158230"/>
                </a:cubicBezTo>
                <a:cubicBezTo>
                  <a:pt x="106440" y="156858"/>
                  <a:pt x="105983" y="155868"/>
                  <a:pt x="105068" y="155258"/>
                </a:cubicBezTo>
                <a:cubicBezTo>
                  <a:pt x="104611" y="154953"/>
                  <a:pt x="104078" y="154801"/>
                  <a:pt x="103468" y="154801"/>
                </a:cubicBezTo>
                <a:cubicBezTo>
                  <a:pt x="102554" y="154953"/>
                  <a:pt x="101792" y="155029"/>
                  <a:pt x="101182" y="155029"/>
                </a:cubicBezTo>
                <a:cubicBezTo>
                  <a:pt x="99658" y="155029"/>
                  <a:pt x="99048" y="154801"/>
                  <a:pt x="99353" y="154344"/>
                </a:cubicBezTo>
                <a:cubicBezTo>
                  <a:pt x="99658" y="154039"/>
                  <a:pt x="99925" y="153848"/>
                  <a:pt x="100153" y="153772"/>
                </a:cubicBezTo>
                <a:cubicBezTo>
                  <a:pt x="100382" y="153696"/>
                  <a:pt x="100649" y="153582"/>
                  <a:pt x="100953" y="153429"/>
                </a:cubicBezTo>
                <a:cubicBezTo>
                  <a:pt x="101258" y="153277"/>
                  <a:pt x="101563" y="153201"/>
                  <a:pt x="101868" y="153201"/>
                </a:cubicBezTo>
                <a:cubicBezTo>
                  <a:pt x="100344" y="152439"/>
                  <a:pt x="99048" y="151753"/>
                  <a:pt x="97982" y="151143"/>
                </a:cubicBezTo>
                <a:cubicBezTo>
                  <a:pt x="97067" y="150534"/>
                  <a:pt x="96229" y="149962"/>
                  <a:pt x="95467" y="149429"/>
                </a:cubicBezTo>
                <a:cubicBezTo>
                  <a:pt x="94705" y="148895"/>
                  <a:pt x="94476" y="148400"/>
                  <a:pt x="94781" y="147943"/>
                </a:cubicBezTo>
                <a:cubicBezTo>
                  <a:pt x="95086" y="147486"/>
                  <a:pt x="95619" y="147409"/>
                  <a:pt x="96381" y="147714"/>
                </a:cubicBezTo>
                <a:cubicBezTo>
                  <a:pt x="97143" y="148019"/>
                  <a:pt x="97905" y="148476"/>
                  <a:pt x="98667" y="149086"/>
                </a:cubicBezTo>
                <a:cubicBezTo>
                  <a:pt x="99582" y="149695"/>
                  <a:pt x="100649" y="150534"/>
                  <a:pt x="101868" y="151600"/>
                </a:cubicBezTo>
                <a:cubicBezTo>
                  <a:pt x="101715" y="150838"/>
                  <a:pt x="101639" y="150153"/>
                  <a:pt x="101639" y="149543"/>
                </a:cubicBezTo>
                <a:cubicBezTo>
                  <a:pt x="101639" y="148019"/>
                  <a:pt x="101868" y="147181"/>
                  <a:pt x="102325" y="147028"/>
                </a:cubicBezTo>
                <a:cubicBezTo>
                  <a:pt x="102630" y="146724"/>
                  <a:pt x="102973" y="146838"/>
                  <a:pt x="103354" y="147371"/>
                </a:cubicBezTo>
                <a:cubicBezTo>
                  <a:pt x="103735" y="147905"/>
                  <a:pt x="104078" y="148476"/>
                  <a:pt x="104382" y="149086"/>
                </a:cubicBezTo>
                <a:cubicBezTo>
                  <a:pt x="104840" y="149848"/>
                  <a:pt x="105221" y="150686"/>
                  <a:pt x="105525" y="151600"/>
                </a:cubicBezTo>
                <a:cubicBezTo>
                  <a:pt x="105678" y="150686"/>
                  <a:pt x="105906" y="149924"/>
                  <a:pt x="106211" y="149314"/>
                </a:cubicBezTo>
                <a:cubicBezTo>
                  <a:pt x="106821" y="147790"/>
                  <a:pt x="107583" y="146647"/>
                  <a:pt x="108497" y="145885"/>
                </a:cubicBezTo>
                <a:cubicBezTo>
                  <a:pt x="108040" y="145428"/>
                  <a:pt x="107659" y="144895"/>
                  <a:pt x="107354" y="144285"/>
                </a:cubicBezTo>
                <a:cubicBezTo>
                  <a:pt x="107202" y="143980"/>
                  <a:pt x="107126" y="143676"/>
                  <a:pt x="107126" y="143371"/>
                </a:cubicBezTo>
                <a:lnTo>
                  <a:pt x="102782" y="143371"/>
                </a:lnTo>
                <a:cubicBezTo>
                  <a:pt x="101563" y="143371"/>
                  <a:pt x="100382" y="143447"/>
                  <a:pt x="99239" y="143599"/>
                </a:cubicBezTo>
                <a:cubicBezTo>
                  <a:pt x="98096" y="143752"/>
                  <a:pt x="97296" y="143904"/>
                  <a:pt x="96839" y="144057"/>
                </a:cubicBezTo>
                <a:cubicBezTo>
                  <a:pt x="95619" y="144361"/>
                  <a:pt x="94896" y="144361"/>
                  <a:pt x="94667" y="144057"/>
                </a:cubicBezTo>
                <a:cubicBezTo>
                  <a:pt x="94438" y="143752"/>
                  <a:pt x="94324" y="142990"/>
                  <a:pt x="94324" y="141771"/>
                </a:cubicBezTo>
                <a:cubicBezTo>
                  <a:pt x="94324" y="140551"/>
                  <a:pt x="93905" y="139332"/>
                  <a:pt x="93067" y="138113"/>
                </a:cubicBezTo>
                <a:cubicBezTo>
                  <a:pt x="92229" y="136894"/>
                  <a:pt x="91581" y="135903"/>
                  <a:pt x="91124" y="135141"/>
                </a:cubicBezTo>
                <a:cubicBezTo>
                  <a:pt x="90666" y="134074"/>
                  <a:pt x="90095" y="133846"/>
                  <a:pt x="89409" y="134455"/>
                </a:cubicBezTo>
                <a:cubicBezTo>
                  <a:pt x="88723" y="135065"/>
                  <a:pt x="87771" y="135522"/>
                  <a:pt x="86552" y="135827"/>
                </a:cubicBezTo>
                <a:cubicBezTo>
                  <a:pt x="85180" y="136284"/>
                  <a:pt x="83732" y="136437"/>
                  <a:pt x="82208" y="136284"/>
                </a:cubicBezTo>
                <a:cubicBezTo>
                  <a:pt x="80684" y="136132"/>
                  <a:pt x="79922" y="135751"/>
                  <a:pt x="79922" y="135141"/>
                </a:cubicBezTo>
                <a:cubicBezTo>
                  <a:pt x="80075" y="134532"/>
                  <a:pt x="80532" y="134074"/>
                  <a:pt x="81294" y="133770"/>
                </a:cubicBezTo>
                <a:cubicBezTo>
                  <a:pt x="81599" y="133617"/>
                  <a:pt x="81980" y="133541"/>
                  <a:pt x="82437" y="133541"/>
                </a:cubicBezTo>
                <a:cubicBezTo>
                  <a:pt x="82132" y="133541"/>
                  <a:pt x="81751" y="133389"/>
                  <a:pt x="81294" y="133084"/>
                </a:cubicBezTo>
                <a:cubicBezTo>
                  <a:pt x="80532" y="132779"/>
                  <a:pt x="79998" y="132322"/>
                  <a:pt x="79694" y="131712"/>
                </a:cubicBezTo>
                <a:cubicBezTo>
                  <a:pt x="79389" y="131407"/>
                  <a:pt x="79427" y="131217"/>
                  <a:pt x="79808" y="131141"/>
                </a:cubicBezTo>
                <a:cubicBezTo>
                  <a:pt x="80189" y="131064"/>
                  <a:pt x="81065" y="131179"/>
                  <a:pt x="82437" y="131484"/>
                </a:cubicBezTo>
                <a:cubicBezTo>
                  <a:pt x="81827" y="130722"/>
                  <a:pt x="81865" y="130226"/>
                  <a:pt x="82551" y="129998"/>
                </a:cubicBezTo>
                <a:cubicBezTo>
                  <a:pt x="83237" y="129769"/>
                  <a:pt x="84189" y="129807"/>
                  <a:pt x="85409" y="130112"/>
                </a:cubicBezTo>
                <a:cubicBezTo>
                  <a:pt x="86171" y="130264"/>
                  <a:pt x="87085" y="130188"/>
                  <a:pt x="88152" y="129883"/>
                </a:cubicBezTo>
                <a:lnTo>
                  <a:pt x="89523" y="129426"/>
                </a:lnTo>
                <a:cubicBezTo>
                  <a:pt x="88609" y="129121"/>
                  <a:pt x="87847" y="128740"/>
                  <a:pt x="87237" y="128283"/>
                </a:cubicBezTo>
                <a:cubicBezTo>
                  <a:pt x="86628" y="127978"/>
                  <a:pt x="86094" y="127674"/>
                  <a:pt x="85637" y="127369"/>
                </a:cubicBezTo>
                <a:cubicBezTo>
                  <a:pt x="85180" y="127064"/>
                  <a:pt x="84951" y="126759"/>
                  <a:pt x="84951" y="126454"/>
                </a:cubicBezTo>
                <a:cubicBezTo>
                  <a:pt x="84951" y="126150"/>
                  <a:pt x="85332" y="125997"/>
                  <a:pt x="86094" y="125997"/>
                </a:cubicBezTo>
                <a:lnTo>
                  <a:pt x="87466" y="125997"/>
                </a:lnTo>
                <a:cubicBezTo>
                  <a:pt x="87314" y="125540"/>
                  <a:pt x="87237" y="125083"/>
                  <a:pt x="87237" y="124626"/>
                </a:cubicBezTo>
                <a:cubicBezTo>
                  <a:pt x="87085" y="124168"/>
                  <a:pt x="87009" y="123559"/>
                  <a:pt x="87009" y="122797"/>
                </a:cubicBezTo>
                <a:cubicBezTo>
                  <a:pt x="87009" y="122340"/>
                  <a:pt x="87428" y="122225"/>
                  <a:pt x="88266" y="122454"/>
                </a:cubicBezTo>
                <a:cubicBezTo>
                  <a:pt x="89104" y="122682"/>
                  <a:pt x="89676" y="122644"/>
                  <a:pt x="89981" y="122340"/>
                </a:cubicBezTo>
                <a:cubicBezTo>
                  <a:pt x="90133" y="122187"/>
                  <a:pt x="90209" y="121654"/>
                  <a:pt x="90209" y="120739"/>
                </a:cubicBezTo>
                <a:cubicBezTo>
                  <a:pt x="90209" y="120282"/>
                  <a:pt x="90133" y="119825"/>
                  <a:pt x="89981" y="119368"/>
                </a:cubicBezTo>
                <a:lnTo>
                  <a:pt x="88609" y="118911"/>
                </a:lnTo>
                <a:cubicBezTo>
                  <a:pt x="87695" y="118606"/>
                  <a:pt x="87161" y="118682"/>
                  <a:pt x="87009" y="119139"/>
                </a:cubicBezTo>
                <a:cubicBezTo>
                  <a:pt x="86856" y="119444"/>
                  <a:pt x="86399" y="119634"/>
                  <a:pt x="85637" y="119711"/>
                </a:cubicBezTo>
                <a:cubicBezTo>
                  <a:pt x="84875" y="119787"/>
                  <a:pt x="84037" y="119825"/>
                  <a:pt x="83123" y="119825"/>
                </a:cubicBezTo>
                <a:lnTo>
                  <a:pt x="79694" y="119825"/>
                </a:lnTo>
                <a:lnTo>
                  <a:pt x="83351" y="122340"/>
                </a:lnTo>
                <a:cubicBezTo>
                  <a:pt x="83351" y="122492"/>
                  <a:pt x="83275" y="122721"/>
                  <a:pt x="83123" y="123025"/>
                </a:cubicBezTo>
                <a:cubicBezTo>
                  <a:pt x="82818" y="123635"/>
                  <a:pt x="82361" y="124245"/>
                  <a:pt x="81751" y="124854"/>
                </a:cubicBezTo>
                <a:cubicBezTo>
                  <a:pt x="81294" y="125159"/>
                  <a:pt x="80760" y="125159"/>
                  <a:pt x="80151" y="124854"/>
                </a:cubicBezTo>
                <a:cubicBezTo>
                  <a:pt x="79541" y="124549"/>
                  <a:pt x="79008" y="124245"/>
                  <a:pt x="78551" y="123940"/>
                </a:cubicBezTo>
                <a:cubicBezTo>
                  <a:pt x="77941" y="123483"/>
                  <a:pt x="77331" y="122949"/>
                  <a:pt x="76722" y="122340"/>
                </a:cubicBezTo>
                <a:lnTo>
                  <a:pt x="72607" y="124854"/>
                </a:lnTo>
                <a:cubicBezTo>
                  <a:pt x="73521" y="125007"/>
                  <a:pt x="74283" y="125311"/>
                  <a:pt x="74893" y="125769"/>
                </a:cubicBezTo>
                <a:cubicBezTo>
                  <a:pt x="76112" y="126683"/>
                  <a:pt x="76188" y="127445"/>
                  <a:pt x="75122" y="128055"/>
                </a:cubicBezTo>
                <a:cubicBezTo>
                  <a:pt x="74512" y="128664"/>
                  <a:pt x="73788" y="128969"/>
                  <a:pt x="72950" y="128969"/>
                </a:cubicBezTo>
                <a:cubicBezTo>
                  <a:pt x="72112" y="128969"/>
                  <a:pt x="71312" y="128817"/>
                  <a:pt x="70550" y="128512"/>
                </a:cubicBezTo>
                <a:cubicBezTo>
                  <a:pt x="69635" y="128207"/>
                  <a:pt x="68645" y="127902"/>
                  <a:pt x="67578" y="127597"/>
                </a:cubicBezTo>
                <a:lnTo>
                  <a:pt x="64835" y="129426"/>
                </a:lnTo>
                <a:cubicBezTo>
                  <a:pt x="63920" y="130036"/>
                  <a:pt x="63082" y="130188"/>
                  <a:pt x="62320" y="129883"/>
                </a:cubicBezTo>
                <a:cubicBezTo>
                  <a:pt x="61863" y="129731"/>
                  <a:pt x="61558" y="129579"/>
                  <a:pt x="61406" y="129426"/>
                </a:cubicBezTo>
                <a:lnTo>
                  <a:pt x="59120" y="130112"/>
                </a:lnTo>
                <a:lnTo>
                  <a:pt x="56834" y="132855"/>
                </a:lnTo>
                <a:cubicBezTo>
                  <a:pt x="55462" y="134532"/>
                  <a:pt x="54548" y="135294"/>
                  <a:pt x="54090" y="135141"/>
                </a:cubicBezTo>
                <a:cubicBezTo>
                  <a:pt x="53786" y="134989"/>
                  <a:pt x="53481" y="134455"/>
                  <a:pt x="53176" y="133541"/>
                </a:cubicBezTo>
                <a:cubicBezTo>
                  <a:pt x="53024" y="133084"/>
                  <a:pt x="52947" y="132627"/>
                  <a:pt x="52947" y="132169"/>
                </a:cubicBezTo>
                <a:cubicBezTo>
                  <a:pt x="52004" y="133084"/>
                  <a:pt x="51060" y="133922"/>
                  <a:pt x="50115" y="134684"/>
                </a:cubicBezTo>
                <a:cubicBezTo>
                  <a:pt x="49329" y="135446"/>
                  <a:pt x="48503" y="136208"/>
                  <a:pt x="47638" y="136970"/>
                </a:cubicBezTo>
                <a:cubicBezTo>
                  <a:pt x="46772" y="137732"/>
                  <a:pt x="46104" y="138342"/>
                  <a:pt x="45632" y="138799"/>
                </a:cubicBezTo>
                <a:cubicBezTo>
                  <a:pt x="44725" y="139561"/>
                  <a:pt x="43668" y="139942"/>
                  <a:pt x="42460" y="139942"/>
                </a:cubicBezTo>
                <a:lnTo>
                  <a:pt x="40649" y="139942"/>
                </a:lnTo>
                <a:lnTo>
                  <a:pt x="38835" y="139485"/>
                </a:lnTo>
                <a:cubicBezTo>
                  <a:pt x="37780" y="139180"/>
                  <a:pt x="37025" y="139256"/>
                  <a:pt x="36570" y="139713"/>
                </a:cubicBezTo>
                <a:cubicBezTo>
                  <a:pt x="36420" y="139866"/>
                  <a:pt x="35741" y="140589"/>
                  <a:pt x="34533" y="141885"/>
                </a:cubicBezTo>
                <a:cubicBezTo>
                  <a:pt x="33324" y="143180"/>
                  <a:pt x="31965" y="143904"/>
                  <a:pt x="30455" y="144057"/>
                </a:cubicBezTo>
                <a:cubicBezTo>
                  <a:pt x="29096" y="144057"/>
                  <a:pt x="27736" y="143371"/>
                  <a:pt x="26376" y="141999"/>
                </a:cubicBezTo>
                <a:cubicBezTo>
                  <a:pt x="25774" y="141390"/>
                  <a:pt x="25095" y="140704"/>
                  <a:pt x="24340" y="139942"/>
                </a:cubicBezTo>
                <a:cubicBezTo>
                  <a:pt x="24188" y="140247"/>
                  <a:pt x="23885" y="140551"/>
                  <a:pt x="23433" y="140856"/>
                </a:cubicBezTo>
                <a:cubicBezTo>
                  <a:pt x="23131" y="141161"/>
                  <a:pt x="22753" y="141504"/>
                  <a:pt x="22301" y="141885"/>
                </a:cubicBezTo>
                <a:cubicBezTo>
                  <a:pt x="21848" y="142266"/>
                  <a:pt x="21320" y="142609"/>
                  <a:pt x="20715" y="142914"/>
                </a:cubicBezTo>
                <a:cubicBezTo>
                  <a:pt x="19648" y="143523"/>
                  <a:pt x="18086" y="143904"/>
                  <a:pt x="16029" y="144057"/>
                </a:cubicBezTo>
                <a:cubicBezTo>
                  <a:pt x="13971" y="144209"/>
                  <a:pt x="12790" y="143980"/>
                  <a:pt x="12485" y="143371"/>
                </a:cubicBezTo>
                <a:cubicBezTo>
                  <a:pt x="12333" y="142914"/>
                  <a:pt x="12561" y="142380"/>
                  <a:pt x="13171" y="141771"/>
                </a:cubicBezTo>
                <a:lnTo>
                  <a:pt x="14085" y="141313"/>
                </a:lnTo>
                <a:cubicBezTo>
                  <a:pt x="13781" y="141161"/>
                  <a:pt x="13552" y="140932"/>
                  <a:pt x="13400" y="140628"/>
                </a:cubicBezTo>
                <a:cubicBezTo>
                  <a:pt x="13095" y="140018"/>
                  <a:pt x="12942" y="139561"/>
                  <a:pt x="12942" y="139256"/>
                </a:cubicBezTo>
                <a:cubicBezTo>
                  <a:pt x="13247" y="138799"/>
                  <a:pt x="13628" y="138799"/>
                  <a:pt x="14085" y="139256"/>
                </a:cubicBezTo>
                <a:cubicBezTo>
                  <a:pt x="14543" y="139713"/>
                  <a:pt x="15533" y="140094"/>
                  <a:pt x="17057" y="140399"/>
                </a:cubicBezTo>
                <a:cubicBezTo>
                  <a:pt x="17667" y="140551"/>
                  <a:pt x="18238" y="140437"/>
                  <a:pt x="18772" y="140056"/>
                </a:cubicBezTo>
                <a:cubicBezTo>
                  <a:pt x="19305" y="139675"/>
                  <a:pt x="19800" y="139256"/>
                  <a:pt x="20258" y="138799"/>
                </a:cubicBezTo>
                <a:cubicBezTo>
                  <a:pt x="20867" y="138189"/>
                  <a:pt x="21324" y="137503"/>
                  <a:pt x="21629" y="136741"/>
                </a:cubicBezTo>
                <a:lnTo>
                  <a:pt x="18657" y="137199"/>
                </a:lnTo>
                <a:cubicBezTo>
                  <a:pt x="17286" y="137199"/>
                  <a:pt x="15800" y="136627"/>
                  <a:pt x="14200" y="135484"/>
                </a:cubicBezTo>
                <a:cubicBezTo>
                  <a:pt x="12600" y="134341"/>
                  <a:pt x="11647" y="133236"/>
                  <a:pt x="11342" y="132169"/>
                </a:cubicBezTo>
                <a:cubicBezTo>
                  <a:pt x="11037" y="131865"/>
                  <a:pt x="10695" y="131445"/>
                  <a:pt x="10314" y="130912"/>
                </a:cubicBezTo>
                <a:cubicBezTo>
                  <a:pt x="9933" y="130379"/>
                  <a:pt x="9590" y="129883"/>
                  <a:pt x="9285" y="129426"/>
                </a:cubicBezTo>
                <a:cubicBezTo>
                  <a:pt x="8828" y="128817"/>
                  <a:pt x="8370" y="128359"/>
                  <a:pt x="7913" y="128055"/>
                </a:cubicBezTo>
                <a:lnTo>
                  <a:pt x="5627" y="127597"/>
                </a:lnTo>
                <a:cubicBezTo>
                  <a:pt x="5018" y="127445"/>
                  <a:pt x="4370" y="127331"/>
                  <a:pt x="3684" y="127254"/>
                </a:cubicBezTo>
                <a:cubicBezTo>
                  <a:pt x="2998" y="127178"/>
                  <a:pt x="2503" y="127064"/>
                  <a:pt x="2198" y="126912"/>
                </a:cubicBezTo>
                <a:cubicBezTo>
                  <a:pt x="1436" y="126607"/>
                  <a:pt x="979" y="126302"/>
                  <a:pt x="827" y="125997"/>
                </a:cubicBezTo>
                <a:cubicBezTo>
                  <a:pt x="674" y="125692"/>
                  <a:pt x="1131" y="125540"/>
                  <a:pt x="2198" y="125540"/>
                </a:cubicBezTo>
                <a:lnTo>
                  <a:pt x="6770" y="125540"/>
                </a:lnTo>
                <a:cubicBezTo>
                  <a:pt x="6313" y="125083"/>
                  <a:pt x="5856" y="124549"/>
                  <a:pt x="5399" y="123940"/>
                </a:cubicBezTo>
                <a:cubicBezTo>
                  <a:pt x="4484" y="122721"/>
                  <a:pt x="4103" y="121882"/>
                  <a:pt x="4256" y="121425"/>
                </a:cubicBezTo>
                <a:cubicBezTo>
                  <a:pt x="4256" y="121120"/>
                  <a:pt x="4903" y="121273"/>
                  <a:pt x="6199" y="121882"/>
                </a:cubicBezTo>
                <a:cubicBezTo>
                  <a:pt x="7494" y="122492"/>
                  <a:pt x="8370" y="122797"/>
                  <a:pt x="8828" y="122797"/>
                </a:cubicBezTo>
                <a:cubicBezTo>
                  <a:pt x="9285" y="123102"/>
                  <a:pt x="9513" y="122835"/>
                  <a:pt x="9513" y="121997"/>
                </a:cubicBezTo>
                <a:cubicBezTo>
                  <a:pt x="9513" y="121158"/>
                  <a:pt x="9132" y="120587"/>
                  <a:pt x="8370" y="120282"/>
                </a:cubicBezTo>
                <a:cubicBezTo>
                  <a:pt x="3951" y="118453"/>
                  <a:pt x="1398" y="116625"/>
                  <a:pt x="712" y="114796"/>
                </a:cubicBezTo>
                <a:cubicBezTo>
                  <a:pt x="27" y="112967"/>
                  <a:pt x="-164" y="111900"/>
                  <a:pt x="141" y="111595"/>
                </a:cubicBezTo>
                <a:cubicBezTo>
                  <a:pt x="446" y="111443"/>
                  <a:pt x="750" y="111824"/>
                  <a:pt x="1055" y="112738"/>
                </a:cubicBezTo>
                <a:lnTo>
                  <a:pt x="1512" y="114110"/>
                </a:lnTo>
                <a:cubicBezTo>
                  <a:pt x="1512" y="114262"/>
                  <a:pt x="1665" y="114339"/>
                  <a:pt x="1970" y="114339"/>
                </a:cubicBezTo>
                <a:cubicBezTo>
                  <a:pt x="2274" y="114491"/>
                  <a:pt x="2884" y="114567"/>
                  <a:pt x="3798" y="114567"/>
                </a:cubicBezTo>
                <a:cubicBezTo>
                  <a:pt x="4256" y="114567"/>
                  <a:pt x="4751" y="114758"/>
                  <a:pt x="5284" y="115139"/>
                </a:cubicBezTo>
                <a:cubicBezTo>
                  <a:pt x="5818" y="115520"/>
                  <a:pt x="6313" y="115863"/>
                  <a:pt x="6770" y="116167"/>
                </a:cubicBezTo>
                <a:lnTo>
                  <a:pt x="8370" y="117768"/>
                </a:lnTo>
                <a:cubicBezTo>
                  <a:pt x="8218" y="116701"/>
                  <a:pt x="8142" y="115710"/>
                  <a:pt x="8142" y="114796"/>
                </a:cubicBezTo>
                <a:cubicBezTo>
                  <a:pt x="8142" y="114034"/>
                  <a:pt x="8180" y="113310"/>
                  <a:pt x="8256" y="112624"/>
                </a:cubicBezTo>
                <a:cubicBezTo>
                  <a:pt x="8332" y="111938"/>
                  <a:pt x="8523" y="111595"/>
                  <a:pt x="8828" y="111595"/>
                </a:cubicBezTo>
                <a:cubicBezTo>
                  <a:pt x="9132" y="111443"/>
                  <a:pt x="9590" y="111976"/>
                  <a:pt x="10199" y="113196"/>
                </a:cubicBezTo>
                <a:cubicBezTo>
                  <a:pt x="10504" y="113805"/>
                  <a:pt x="10733" y="114415"/>
                  <a:pt x="10885" y="115024"/>
                </a:cubicBezTo>
                <a:lnTo>
                  <a:pt x="10885" y="114567"/>
                </a:lnTo>
                <a:cubicBezTo>
                  <a:pt x="10885" y="114567"/>
                  <a:pt x="11037" y="114110"/>
                  <a:pt x="11342" y="113196"/>
                </a:cubicBezTo>
                <a:cubicBezTo>
                  <a:pt x="11647" y="112434"/>
                  <a:pt x="12142" y="112319"/>
                  <a:pt x="12828" y="112853"/>
                </a:cubicBezTo>
                <a:cubicBezTo>
                  <a:pt x="13514" y="113386"/>
                  <a:pt x="14238" y="114110"/>
                  <a:pt x="15000" y="115024"/>
                </a:cubicBezTo>
                <a:cubicBezTo>
                  <a:pt x="15000" y="114262"/>
                  <a:pt x="15305" y="113729"/>
                  <a:pt x="15914" y="113424"/>
                </a:cubicBezTo>
                <a:cubicBezTo>
                  <a:pt x="16219" y="113272"/>
                  <a:pt x="16600" y="113119"/>
                  <a:pt x="17057" y="112967"/>
                </a:cubicBezTo>
                <a:lnTo>
                  <a:pt x="15914" y="111595"/>
                </a:lnTo>
                <a:cubicBezTo>
                  <a:pt x="15457" y="111443"/>
                  <a:pt x="15228" y="110986"/>
                  <a:pt x="15228" y="110224"/>
                </a:cubicBezTo>
                <a:cubicBezTo>
                  <a:pt x="15228" y="109919"/>
                  <a:pt x="15305" y="109690"/>
                  <a:pt x="15457" y="109538"/>
                </a:cubicBezTo>
                <a:lnTo>
                  <a:pt x="13857" y="107938"/>
                </a:lnTo>
                <a:cubicBezTo>
                  <a:pt x="12638" y="106719"/>
                  <a:pt x="11952" y="105728"/>
                  <a:pt x="11799" y="104966"/>
                </a:cubicBezTo>
                <a:cubicBezTo>
                  <a:pt x="11342" y="104204"/>
                  <a:pt x="11647" y="103823"/>
                  <a:pt x="12714" y="103823"/>
                </a:cubicBezTo>
                <a:cubicBezTo>
                  <a:pt x="13171" y="103823"/>
                  <a:pt x="13781" y="103975"/>
                  <a:pt x="14543" y="104280"/>
                </a:cubicBezTo>
                <a:lnTo>
                  <a:pt x="15914" y="102223"/>
                </a:lnTo>
                <a:cubicBezTo>
                  <a:pt x="14695" y="101461"/>
                  <a:pt x="13628" y="100775"/>
                  <a:pt x="12714" y="100165"/>
                </a:cubicBezTo>
                <a:cubicBezTo>
                  <a:pt x="11952" y="99556"/>
                  <a:pt x="11114" y="98946"/>
                  <a:pt x="10199" y="98337"/>
                </a:cubicBezTo>
                <a:cubicBezTo>
                  <a:pt x="9285" y="97727"/>
                  <a:pt x="8675" y="97117"/>
                  <a:pt x="8370" y="96508"/>
                </a:cubicBezTo>
                <a:cubicBezTo>
                  <a:pt x="7304" y="95289"/>
                  <a:pt x="6808" y="94336"/>
                  <a:pt x="6885" y="93650"/>
                </a:cubicBezTo>
                <a:cubicBezTo>
                  <a:pt x="6961" y="92964"/>
                  <a:pt x="7227" y="92926"/>
                  <a:pt x="7685" y="93536"/>
                </a:cubicBezTo>
                <a:cubicBezTo>
                  <a:pt x="7989" y="93993"/>
                  <a:pt x="8675" y="94374"/>
                  <a:pt x="9742" y="94679"/>
                </a:cubicBezTo>
                <a:cubicBezTo>
                  <a:pt x="10352" y="94831"/>
                  <a:pt x="10885" y="94984"/>
                  <a:pt x="11342" y="95136"/>
                </a:cubicBezTo>
                <a:cubicBezTo>
                  <a:pt x="11342" y="94984"/>
                  <a:pt x="11418" y="94755"/>
                  <a:pt x="11571" y="94450"/>
                </a:cubicBezTo>
                <a:cubicBezTo>
                  <a:pt x="11723" y="94298"/>
                  <a:pt x="11838" y="94146"/>
                  <a:pt x="11914" y="93993"/>
                </a:cubicBezTo>
                <a:cubicBezTo>
                  <a:pt x="11990" y="93841"/>
                  <a:pt x="12180" y="93688"/>
                  <a:pt x="12485" y="93536"/>
                </a:cubicBezTo>
                <a:cubicBezTo>
                  <a:pt x="12942" y="93384"/>
                  <a:pt x="13323" y="93612"/>
                  <a:pt x="13628" y="94222"/>
                </a:cubicBezTo>
                <a:lnTo>
                  <a:pt x="14085" y="95136"/>
                </a:lnTo>
                <a:cubicBezTo>
                  <a:pt x="13933" y="94984"/>
                  <a:pt x="13933" y="94755"/>
                  <a:pt x="14085" y="94450"/>
                </a:cubicBezTo>
                <a:cubicBezTo>
                  <a:pt x="14085" y="94146"/>
                  <a:pt x="14390" y="93688"/>
                  <a:pt x="15000" y="93079"/>
                </a:cubicBezTo>
                <a:cubicBezTo>
                  <a:pt x="15457" y="92774"/>
                  <a:pt x="15838" y="92926"/>
                  <a:pt x="16143" y="93536"/>
                </a:cubicBezTo>
                <a:cubicBezTo>
                  <a:pt x="16295" y="93841"/>
                  <a:pt x="16448" y="94222"/>
                  <a:pt x="16600" y="94679"/>
                </a:cubicBezTo>
                <a:lnTo>
                  <a:pt x="17057" y="94679"/>
                </a:lnTo>
                <a:cubicBezTo>
                  <a:pt x="17362" y="94679"/>
                  <a:pt x="17743" y="94450"/>
                  <a:pt x="18200" y="93993"/>
                </a:cubicBezTo>
                <a:cubicBezTo>
                  <a:pt x="18962" y="93231"/>
                  <a:pt x="19724" y="92850"/>
                  <a:pt x="20486" y="92850"/>
                </a:cubicBezTo>
                <a:cubicBezTo>
                  <a:pt x="20943" y="92850"/>
                  <a:pt x="21324" y="92926"/>
                  <a:pt x="21629" y="93079"/>
                </a:cubicBezTo>
                <a:cubicBezTo>
                  <a:pt x="21929" y="92774"/>
                  <a:pt x="22231" y="92393"/>
                  <a:pt x="22533" y="91936"/>
                </a:cubicBezTo>
                <a:cubicBezTo>
                  <a:pt x="23133" y="91021"/>
                  <a:pt x="23659" y="90564"/>
                  <a:pt x="24112" y="90564"/>
                </a:cubicBezTo>
                <a:lnTo>
                  <a:pt x="24112" y="91707"/>
                </a:lnTo>
                <a:lnTo>
                  <a:pt x="24112" y="92622"/>
                </a:lnTo>
                <a:lnTo>
                  <a:pt x="26166" y="92393"/>
                </a:lnTo>
                <a:cubicBezTo>
                  <a:pt x="26623" y="91783"/>
                  <a:pt x="27080" y="91250"/>
                  <a:pt x="27537" y="90793"/>
                </a:cubicBezTo>
                <a:cubicBezTo>
                  <a:pt x="28299" y="90031"/>
                  <a:pt x="28604" y="90259"/>
                  <a:pt x="28452" y="91479"/>
                </a:cubicBezTo>
                <a:cubicBezTo>
                  <a:pt x="28299" y="92241"/>
                  <a:pt x="27956" y="93041"/>
                  <a:pt x="27423" y="93879"/>
                </a:cubicBezTo>
                <a:cubicBezTo>
                  <a:pt x="26889" y="94717"/>
                  <a:pt x="26242" y="95517"/>
                  <a:pt x="25480" y="96279"/>
                </a:cubicBezTo>
                <a:cubicBezTo>
                  <a:pt x="24718" y="97041"/>
                  <a:pt x="23810" y="97803"/>
                  <a:pt x="22758" y="98565"/>
                </a:cubicBezTo>
                <a:lnTo>
                  <a:pt x="22758" y="102223"/>
                </a:lnTo>
                <a:lnTo>
                  <a:pt x="23662" y="103366"/>
                </a:lnTo>
                <a:cubicBezTo>
                  <a:pt x="24569" y="102756"/>
                  <a:pt x="25404" y="102147"/>
                  <a:pt x="26166" y="101537"/>
                </a:cubicBezTo>
                <a:cubicBezTo>
                  <a:pt x="26928" y="101080"/>
                  <a:pt x="27690" y="100584"/>
                  <a:pt x="28452" y="100051"/>
                </a:cubicBezTo>
                <a:cubicBezTo>
                  <a:pt x="29214" y="99518"/>
                  <a:pt x="29899" y="99099"/>
                  <a:pt x="30509" y="98794"/>
                </a:cubicBezTo>
                <a:cubicBezTo>
                  <a:pt x="31728" y="98184"/>
                  <a:pt x="32452" y="98375"/>
                  <a:pt x="32681" y="99365"/>
                </a:cubicBezTo>
                <a:cubicBezTo>
                  <a:pt x="32909" y="100356"/>
                  <a:pt x="32490" y="101004"/>
                  <a:pt x="31423" y="101308"/>
                </a:cubicBezTo>
                <a:cubicBezTo>
                  <a:pt x="30204" y="101613"/>
                  <a:pt x="29214" y="102337"/>
                  <a:pt x="28452" y="103480"/>
                </a:cubicBezTo>
                <a:cubicBezTo>
                  <a:pt x="27690" y="104623"/>
                  <a:pt x="26775" y="105728"/>
                  <a:pt x="25708" y="106795"/>
                </a:cubicBezTo>
                <a:cubicBezTo>
                  <a:pt x="25251" y="107404"/>
                  <a:pt x="24946" y="107938"/>
                  <a:pt x="24794" y="108395"/>
                </a:cubicBezTo>
                <a:cubicBezTo>
                  <a:pt x="24642" y="108852"/>
                  <a:pt x="24489" y="109233"/>
                  <a:pt x="24337" y="109538"/>
                </a:cubicBezTo>
                <a:cubicBezTo>
                  <a:pt x="24187" y="109995"/>
                  <a:pt x="24187" y="110452"/>
                  <a:pt x="24337" y="110910"/>
                </a:cubicBezTo>
                <a:lnTo>
                  <a:pt x="28866" y="108852"/>
                </a:lnTo>
                <a:lnTo>
                  <a:pt x="29319" y="112510"/>
                </a:lnTo>
                <a:cubicBezTo>
                  <a:pt x="29922" y="111900"/>
                  <a:pt x="30526" y="111367"/>
                  <a:pt x="31130" y="110910"/>
                </a:cubicBezTo>
                <a:cubicBezTo>
                  <a:pt x="32338" y="109995"/>
                  <a:pt x="33244" y="109690"/>
                  <a:pt x="33849" y="109995"/>
                </a:cubicBezTo>
                <a:cubicBezTo>
                  <a:pt x="34149" y="110300"/>
                  <a:pt x="34261" y="110719"/>
                  <a:pt x="34186" y="111252"/>
                </a:cubicBezTo>
                <a:cubicBezTo>
                  <a:pt x="34111" y="111786"/>
                  <a:pt x="33922" y="112357"/>
                  <a:pt x="33620" y="112967"/>
                </a:cubicBezTo>
                <a:lnTo>
                  <a:pt x="32263" y="115253"/>
                </a:lnTo>
                <a:cubicBezTo>
                  <a:pt x="32715" y="114948"/>
                  <a:pt x="33244" y="114643"/>
                  <a:pt x="33849" y="114339"/>
                </a:cubicBezTo>
                <a:cubicBezTo>
                  <a:pt x="34301" y="114034"/>
                  <a:pt x="34754" y="113767"/>
                  <a:pt x="35206" y="113538"/>
                </a:cubicBezTo>
                <a:cubicBezTo>
                  <a:pt x="35658" y="113310"/>
                  <a:pt x="36036" y="113196"/>
                  <a:pt x="36338" y="113196"/>
                </a:cubicBezTo>
                <a:cubicBezTo>
                  <a:pt x="37093" y="113500"/>
                  <a:pt x="37319" y="114034"/>
                  <a:pt x="37017" y="114796"/>
                </a:cubicBezTo>
                <a:cubicBezTo>
                  <a:pt x="36867" y="115253"/>
                  <a:pt x="36641" y="115710"/>
                  <a:pt x="36338" y="116167"/>
                </a:cubicBezTo>
                <a:lnTo>
                  <a:pt x="38378" y="116167"/>
                </a:lnTo>
                <a:lnTo>
                  <a:pt x="38378" y="115024"/>
                </a:lnTo>
                <a:cubicBezTo>
                  <a:pt x="38378" y="114110"/>
                  <a:pt x="38453" y="113500"/>
                  <a:pt x="38603" y="113196"/>
                </a:cubicBezTo>
                <a:cubicBezTo>
                  <a:pt x="38905" y="112586"/>
                  <a:pt x="39207" y="112700"/>
                  <a:pt x="39508" y="113538"/>
                </a:cubicBezTo>
                <a:cubicBezTo>
                  <a:pt x="39809" y="114377"/>
                  <a:pt x="39960" y="114567"/>
                  <a:pt x="39960" y="114110"/>
                </a:cubicBezTo>
                <a:cubicBezTo>
                  <a:pt x="39960" y="113805"/>
                  <a:pt x="40414" y="113043"/>
                  <a:pt x="41321" y="111824"/>
                </a:cubicBezTo>
                <a:lnTo>
                  <a:pt x="42678" y="109995"/>
                </a:lnTo>
                <a:lnTo>
                  <a:pt x="38571" y="109081"/>
                </a:lnTo>
                <a:cubicBezTo>
                  <a:pt x="37504" y="108928"/>
                  <a:pt x="36742" y="108319"/>
                  <a:pt x="36285" y="107252"/>
                </a:cubicBezTo>
                <a:cubicBezTo>
                  <a:pt x="35827" y="106185"/>
                  <a:pt x="35827" y="105423"/>
                  <a:pt x="36285" y="104966"/>
                </a:cubicBezTo>
                <a:cubicBezTo>
                  <a:pt x="36285" y="104814"/>
                  <a:pt x="36589" y="104737"/>
                  <a:pt x="37199" y="104737"/>
                </a:cubicBezTo>
                <a:cubicBezTo>
                  <a:pt x="37809" y="104737"/>
                  <a:pt x="38494" y="104814"/>
                  <a:pt x="39256" y="104966"/>
                </a:cubicBezTo>
                <a:lnTo>
                  <a:pt x="42000" y="105423"/>
                </a:lnTo>
                <a:cubicBezTo>
                  <a:pt x="40780" y="104356"/>
                  <a:pt x="39790" y="103366"/>
                  <a:pt x="39028" y="102451"/>
                </a:cubicBezTo>
                <a:cubicBezTo>
                  <a:pt x="38266" y="101689"/>
                  <a:pt x="37580" y="100965"/>
                  <a:pt x="36970" y="100280"/>
                </a:cubicBezTo>
                <a:cubicBezTo>
                  <a:pt x="36361" y="99594"/>
                  <a:pt x="36208" y="99099"/>
                  <a:pt x="36513" y="98794"/>
                </a:cubicBezTo>
                <a:cubicBezTo>
                  <a:pt x="37123" y="98641"/>
                  <a:pt x="38266" y="99251"/>
                  <a:pt x="39942" y="100623"/>
                </a:cubicBezTo>
                <a:cubicBezTo>
                  <a:pt x="40704" y="101232"/>
                  <a:pt x="41540" y="101994"/>
                  <a:pt x="42450" y="102909"/>
                </a:cubicBezTo>
                <a:cubicBezTo>
                  <a:pt x="42150" y="102299"/>
                  <a:pt x="42000" y="101689"/>
                  <a:pt x="42000" y="101080"/>
                </a:cubicBezTo>
                <a:cubicBezTo>
                  <a:pt x="41695" y="100013"/>
                  <a:pt x="41845" y="99175"/>
                  <a:pt x="42450" y="98565"/>
                </a:cubicBezTo>
                <a:cubicBezTo>
                  <a:pt x="42747" y="98260"/>
                  <a:pt x="43046" y="98565"/>
                  <a:pt x="43346" y="99480"/>
                </a:cubicBezTo>
                <a:cubicBezTo>
                  <a:pt x="43499" y="99937"/>
                  <a:pt x="43575" y="100394"/>
                  <a:pt x="43575" y="100851"/>
                </a:cubicBezTo>
                <a:cubicBezTo>
                  <a:pt x="43880" y="100851"/>
                  <a:pt x="44261" y="100927"/>
                  <a:pt x="44718" y="101080"/>
                </a:cubicBezTo>
                <a:cubicBezTo>
                  <a:pt x="45497" y="101385"/>
                  <a:pt x="46197" y="101918"/>
                  <a:pt x="46818" y="102680"/>
                </a:cubicBezTo>
                <a:cubicBezTo>
                  <a:pt x="47440" y="103442"/>
                  <a:pt x="48061" y="103975"/>
                  <a:pt x="48683" y="104280"/>
                </a:cubicBezTo>
                <a:cubicBezTo>
                  <a:pt x="48995" y="104433"/>
                  <a:pt x="49228" y="104585"/>
                  <a:pt x="49383" y="104737"/>
                </a:cubicBezTo>
                <a:lnTo>
                  <a:pt x="53583" y="101766"/>
                </a:lnTo>
                <a:cubicBezTo>
                  <a:pt x="53738" y="101766"/>
                  <a:pt x="53971" y="101842"/>
                  <a:pt x="54283" y="101994"/>
                </a:cubicBezTo>
                <a:cubicBezTo>
                  <a:pt x="54593" y="102147"/>
                  <a:pt x="54826" y="102261"/>
                  <a:pt x="54982" y="102337"/>
                </a:cubicBezTo>
                <a:cubicBezTo>
                  <a:pt x="55138" y="102413"/>
                  <a:pt x="55370" y="102604"/>
                  <a:pt x="55680" y="102909"/>
                </a:cubicBezTo>
                <a:cubicBezTo>
                  <a:pt x="56144" y="103671"/>
                  <a:pt x="56719" y="103747"/>
                  <a:pt x="57405" y="103137"/>
                </a:cubicBezTo>
                <a:cubicBezTo>
                  <a:pt x="58091" y="102528"/>
                  <a:pt x="58205" y="102223"/>
                  <a:pt x="57748" y="102223"/>
                </a:cubicBezTo>
                <a:cubicBezTo>
                  <a:pt x="57291" y="102223"/>
                  <a:pt x="56910" y="101613"/>
                  <a:pt x="56605" y="100394"/>
                </a:cubicBezTo>
                <a:lnTo>
                  <a:pt x="56148" y="98565"/>
                </a:lnTo>
                <a:cubicBezTo>
                  <a:pt x="55233" y="99175"/>
                  <a:pt x="54395" y="99708"/>
                  <a:pt x="53633" y="100165"/>
                </a:cubicBezTo>
                <a:cubicBezTo>
                  <a:pt x="51957" y="101080"/>
                  <a:pt x="50890" y="101308"/>
                  <a:pt x="50433" y="100851"/>
                </a:cubicBezTo>
                <a:cubicBezTo>
                  <a:pt x="50128" y="100546"/>
                  <a:pt x="50166" y="100165"/>
                  <a:pt x="50547" y="99708"/>
                </a:cubicBezTo>
                <a:cubicBezTo>
                  <a:pt x="50928" y="99251"/>
                  <a:pt x="51500" y="98794"/>
                  <a:pt x="52262" y="98337"/>
                </a:cubicBezTo>
                <a:lnTo>
                  <a:pt x="55005" y="96508"/>
                </a:lnTo>
                <a:cubicBezTo>
                  <a:pt x="53926" y="96508"/>
                  <a:pt x="52925" y="96432"/>
                  <a:pt x="52001" y="96279"/>
                </a:cubicBezTo>
                <a:cubicBezTo>
                  <a:pt x="51232" y="96127"/>
                  <a:pt x="50501" y="95936"/>
                  <a:pt x="49808" y="95708"/>
                </a:cubicBezTo>
                <a:cubicBezTo>
                  <a:pt x="49115" y="95479"/>
                  <a:pt x="48845" y="95136"/>
                  <a:pt x="48997" y="94679"/>
                </a:cubicBezTo>
                <a:cubicBezTo>
                  <a:pt x="48997" y="94374"/>
                  <a:pt x="49382" y="94184"/>
                  <a:pt x="50152" y="94107"/>
                </a:cubicBezTo>
                <a:cubicBezTo>
                  <a:pt x="50923" y="94031"/>
                  <a:pt x="51770" y="93993"/>
                  <a:pt x="52694" y="93993"/>
                </a:cubicBezTo>
                <a:lnTo>
                  <a:pt x="56605" y="93993"/>
                </a:lnTo>
                <a:lnTo>
                  <a:pt x="58205" y="89421"/>
                </a:lnTo>
                <a:lnTo>
                  <a:pt x="57291" y="88964"/>
                </a:lnTo>
                <a:lnTo>
                  <a:pt x="55233" y="88278"/>
                </a:lnTo>
                <a:cubicBezTo>
                  <a:pt x="54619" y="88278"/>
                  <a:pt x="54542" y="88659"/>
                  <a:pt x="55001" y="89421"/>
                </a:cubicBezTo>
                <a:cubicBezTo>
                  <a:pt x="55461" y="90183"/>
                  <a:pt x="55538" y="90869"/>
                  <a:pt x="55233" y="91479"/>
                </a:cubicBezTo>
                <a:cubicBezTo>
                  <a:pt x="55233" y="92088"/>
                  <a:pt x="55003" y="92355"/>
                  <a:pt x="54542" y="92279"/>
                </a:cubicBezTo>
                <a:cubicBezTo>
                  <a:pt x="54082" y="92202"/>
                  <a:pt x="53543" y="91783"/>
                  <a:pt x="52926" y="91021"/>
                </a:cubicBezTo>
                <a:cubicBezTo>
                  <a:pt x="52619" y="90717"/>
                  <a:pt x="52234" y="90526"/>
                  <a:pt x="51772" y="90450"/>
                </a:cubicBezTo>
                <a:cubicBezTo>
                  <a:pt x="51310" y="90374"/>
                  <a:pt x="50925" y="90259"/>
                  <a:pt x="50615" y="90107"/>
                </a:cubicBezTo>
                <a:cubicBezTo>
                  <a:pt x="50153" y="89955"/>
                  <a:pt x="49768" y="89878"/>
                  <a:pt x="49461" y="89878"/>
                </a:cubicBezTo>
                <a:lnTo>
                  <a:pt x="48075" y="91250"/>
                </a:lnTo>
                <a:lnTo>
                  <a:pt x="47150" y="92164"/>
                </a:lnTo>
                <a:cubicBezTo>
                  <a:pt x="46996" y="92317"/>
                  <a:pt x="46842" y="92393"/>
                  <a:pt x="46690" y="92393"/>
                </a:cubicBezTo>
                <a:cubicBezTo>
                  <a:pt x="46228" y="92393"/>
                  <a:pt x="45419" y="92469"/>
                  <a:pt x="44262" y="92622"/>
                </a:cubicBezTo>
                <a:cubicBezTo>
                  <a:pt x="43106" y="92774"/>
                  <a:pt x="42375" y="92545"/>
                  <a:pt x="42068" y="91936"/>
                </a:cubicBezTo>
                <a:cubicBezTo>
                  <a:pt x="41913" y="91631"/>
                  <a:pt x="42144" y="91326"/>
                  <a:pt x="42760" y="91021"/>
                </a:cubicBezTo>
                <a:cubicBezTo>
                  <a:pt x="43377" y="90717"/>
                  <a:pt x="44032" y="90412"/>
                  <a:pt x="44725" y="90107"/>
                </a:cubicBezTo>
                <a:cubicBezTo>
                  <a:pt x="45418" y="89802"/>
                  <a:pt x="45995" y="89535"/>
                  <a:pt x="46457" y="89307"/>
                </a:cubicBezTo>
                <a:cubicBezTo>
                  <a:pt x="46919" y="89078"/>
                  <a:pt x="47073" y="88812"/>
                  <a:pt x="46918" y="88507"/>
                </a:cubicBezTo>
                <a:cubicBezTo>
                  <a:pt x="46611" y="88202"/>
                  <a:pt x="45533" y="88354"/>
                  <a:pt x="43686" y="88964"/>
                </a:cubicBezTo>
                <a:cubicBezTo>
                  <a:pt x="41838" y="89574"/>
                  <a:pt x="40067" y="89726"/>
                  <a:pt x="38374" y="89421"/>
                </a:cubicBezTo>
                <a:cubicBezTo>
                  <a:pt x="36698" y="89116"/>
                  <a:pt x="35555" y="88583"/>
                  <a:pt x="34945" y="87821"/>
                </a:cubicBezTo>
                <a:cubicBezTo>
                  <a:pt x="34336" y="87059"/>
                  <a:pt x="34183" y="86373"/>
                  <a:pt x="34488" y="85764"/>
                </a:cubicBezTo>
                <a:cubicBezTo>
                  <a:pt x="34793" y="85306"/>
                  <a:pt x="35212" y="85192"/>
                  <a:pt x="35745" y="85421"/>
                </a:cubicBezTo>
                <a:cubicBezTo>
                  <a:pt x="36279" y="85649"/>
                  <a:pt x="36698" y="85916"/>
                  <a:pt x="37003" y="86221"/>
                </a:cubicBezTo>
                <a:cubicBezTo>
                  <a:pt x="36545" y="85764"/>
                  <a:pt x="36393" y="85154"/>
                  <a:pt x="36545" y="84392"/>
                </a:cubicBezTo>
                <a:cubicBezTo>
                  <a:pt x="36698" y="84087"/>
                  <a:pt x="37307" y="84163"/>
                  <a:pt x="38374" y="84621"/>
                </a:cubicBezTo>
                <a:cubicBezTo>
                  <a:pt x="38834" y="84925"/>
                  <a:pt x="39372" y="85306"/>
                  <a:pt x="39989" y="85764"/>
                </a:cubicBezTo>
                <a:lnTo>
                  <a:pt x="39757" y="85306"/>
                </a:lnTo>
                <a:cubicBezTo>
                  <a:pt x="39604" y="85002"/>
                  <a:pt x="39451" y="84735"/>
                  <a:pt x="39296" y="84506"/>
                </a:cubicBezTo>
                <a:cubicBezTo>
                  <a:pt x="39141" y="84278"/>
                  <a:pt x="38910" y="83859"/>
                  <a:pt x="38603" y="83249"/>
                </a:cubicBezTo>
                <a:cubicBezTo>
                  <a:pt x="37841" y="82487"/>
                  <a:pt x="37612" y="81954"/>
                  <a:pt x="37917" y="81649"/>
                </a:cubicBezTo>
                <a:cubicBezTo>
                  <a:pt x="38222" y="81344"/>
                  <a:pt x="38752" y="81573"/>
                  <a:pt x="39506" y="82335"/>
                </a:cubicBezTo>
                <a:cubicBezTo>
                  <a:pt x="40259" y="83249"/>
                  <a:pt x="41463" y="83859"/>
                  <a:pt x="43118" y="84163"/>
                </a:cubicBezTo>
                <a:cubicBezTo>
                  <a:pt x="43880" y="84316"/>
                  <a:pt x="44718" y="84392"/>
                  <a:pt x="45632" y="84392"/>
                </a:cubicBezTo>
                <a:lnTo>
                  <a:pt x="44946" y="83706"/>
                </a:lnTo>
                <a:cubicBezTo>
                  <a:pt x="44184" y="82944"/>
                  <a:pt x="43575" y="82258"/>
                  <a:pt x="43118" y="81649"/>
                </a:cubicBezTo>
                <a:cubicBezTo>
                  <a:pt x="42813" y="81344"/>
                  <a:pt x="42737" y="81001"/>
                  <a:pt x="42889" y="80620"/>
                </a:cubicBezTo>
                <a:cubicBezTo>
                  <a:pt x="43041" y="80239"/>
                  <a:pt x="43270" y="79896"/>
                  <a:pt x="43575" y="79591"/>
                </a:cubicBezTo>
                <a:cubicBezTo>
                  <a:pt x="43880" y="79287"/>
                  <a:pt x="44261" y="78982"/>
                  <a:pt x="44718" y="78677"/>
                </a:cubicBezTo>
                <a:cubicBezTo>
                  <a:pt x="44718" y="78525"/>
                  <a:pt x="44642" y="78372"/>
                  <a:pt x="44489" y="78220"/>
                </a:cubicBezTo>
                <a:cubicBezTo>
                  <a:pt x="44184" y="78067"/>
                  <a:pt x="43499" y="77839"/>
                  <a:pt x="42432" y="77534"/>
                </a:cubicBezTo>
                <a:cubicBezTo>
                  <a:pt x="41822" y="77382"/>
                  <a:pt x="40870" y="77001"/>
                  <a:pt x="39574" y="76391"/>
                </a:cubicBezTo>
                <a:cubicBezTo>
                  <a:pt x="38279" y="75781"/>
                  <a:pt x="36907" y="75134"/>
                  <a:pt x="35460" y="74448"/>
                </a:cubicBezTo>
                <a:cubicBezTo>
                  <a:pt x="34012" y="73762"/>
                  <a:pt x="32716" y="73114"/>
                  <a:pt x="31573" y="72505"/>
                </a:cubicBezTo>
                <a:cubicBezTo>
                  <a:pt x="30430" y="71895"/>
                  <a:pt x="29630" y="71362"/>
                  <a:pt x="29173" y="70905"/>
                </a:cubicBezTo>
                <a:cubicBezTo>
                  <a:pt x="28411" y="70143"/>
                  <a:pt x="28563" y="69685"/>
                  <a:pt x="29630" y="69533"/>
                </a:cubicBezTo>
                <a:cubicBezTo>
                  <a:pt x="30697" y="69381"/>
                  <a:pt x="31611" y="69838"/>
                  <a:pt x="32373" y="70905"/>
                </a:cubicBezTo>
                <a:cubicBezTo>
                  <a:pt x="33288" y="71667"/>
                  <a:pt x="34393" y="72086"/>
                  <a:pt x="35688" y="72162"/>
                </a:cubicBezTo>
                <a:cubicBezTo>
                  <a:pt x="36984" y="72238"/>
                  <a:pt x="37403" y="71971"/>
                  <a:pt x="36945" y="71362"/>
                </a:cubicBezTo>
                <a:cubicBezTo>
                  <a:pt x="36641" y="70600"/>
                  <a:pt x="36450" y="69533"/>
                  <a:pt x="36374" y="68161"/>
                </a:cubicBezTo>
                <a:cubicBezTo>
                  <a:pt x="36298" y="66790"/>
                  <a:pt x="36260" y="65952"/>
                  <a:pt x="36260" y="65647"/>
                </a:cubicBezTo>
                <a:cubicBezTo>
                  <a:pt x="36260" y="65342"/>
                  <a:pt x="36641" y="64961"/>
                  <a:pt x="37403" y="64504"/>
                </a:cubicBezTo>
                <a:cubicBezTo>
                  <a:pt x="37707" y="64199"/>
                  <a:pt x="38088" y="63894"/>
                  <a:pt x="38546" y="63589"/>
                </a:cubicBezTo>
                <a:lnTo>
                  <a:pt x="38546" y="62446"/>
                </a:lnTo>
                <a:cubicBezTo>
                  <a:pt x="38546" y="61380"/>
                  <a:pt x="38698" y="60618"/>
                  <a:pt x="39003" y="60160"/>
                </a:cubicBezTo>
                <a:cubicBezTo>
                  <a:pt x="39308" y="60008"/>
                  <a:pt x="39765" y="60313"/>
                  <a:pt x="40374" y="61075"/>
                </a:cubicBezTo>
                <a:cubicBezTo>
                  <a:pt x="40679" y="61532"/>
                  <a:pt x="40908" y="62065"/>
                  <a:pt x="41060" y="62675"/>
                </a:cubicBezTo>
                <a:cubicBezTo>
                  <a:pt x="41213" y="62523"/>
                  <a:pt x="41365" y="62294"/>
                  <a:pt x="41517" y="61989"/>
                </a:cubicBezTo>
                <a:cubicBezTo>
                  <a:pt x="41822" y="61380"/>
                  <a:pt x="42203" y="61075"/>
                  <a:pt x="42660" y="61075"/>
                </a:cubicBezTo>
                <a:cubicBezTo>
                  <a:pt x="43118" y="61075"/>
                  <a:pt x="43422" y="61303"/>
                  <a:pt x="43575" y="61761"/>
                </a:cubicBezTo>
                <a:cubicBezTo>
                  <a:pt x="43727" y="62218"/>
                  <a:pt x="44032" y="62218"/>
                  <a:pt x="44489" y="61761"/>
                </a:cubicBezTo>
                <a:cubicBezTo>
                  <a:pt x="44806" y="61456"/>
                  <a:pt x="45162" y="61608"/>
                  <a:pt x="45557" y="62218"/>
                </a:cubicBezTo>
                <a:cubicBezTo>
                  <a:pt x="45953" y="62827"/>
                  <a:pt x="46307" y="63132"/>
                  <a:pt x="46622" y="63132"/>
                </a:cubicBezTo>
                <a:cubicBezTo>
                  <a:pt x="46781" y="63132"/>
                  <a:pt x="46979" y="63208"/>
                  <a:pt x="47216" y="63361"/>
                </a:cubicBezTo>
                <a:cubicBezTo>
                  <a:pt x="47453" y="63513"/>
                  <a:pt x="47730" y="63666"/>
                  <a:pt x="48047" y="63818"/>
                </a:cubicBezTo>
                <a:cubicBezTo>
                  <a:pt x="48361" y="63970"/>
                  <a:pt x="48598" y="64123"/>
                  <a:pt x="48758" y="64275"/>
                </a:cubicBezTo>
                <a:cubicBezTo>
                  <a:pt x="48915" y="63970"/>
                  <a:pt x="49072" y="63513"/>
                  <a:pt x="49229" y="62904"/>
                </a:cubicBezTo>
                <a:cubicBezTo>
                  <a:pt x="49546" y="61837"/>
                  <a:pt x="49941" y="61075"/>
                  <a:pt x="50415" y="60618"/>
                </a:cubicBezTo>
                <a:cubicBezTo>
                  <a:pt x="50575" y="60313"/>
                  <a:pt x="50694" y="60313"/>
                  <a:pt x="50772" y="60618"/>
                </a:cubicBezTo>
                <a:cubicBezTo>
                  <a:pt x="50851" y="60922"/>
                  <a:pt x="50890" y="61303"/>
                  <a:pt x="50890" y="61761"/>
                </a:cubicBezTo>
                <a:lnTo>
                  <a:pt x="50890" y="63818"/>
                </a:lnTo>
                <a:lnTo>
                  <a:pt x="52033" y="61532"/>
                </a:lnTo>
                <a:cubicBezTo>
                  <a:pt x="52338" y="60770"/>
                  <a:pt x="52681" y="60084"/>
                  <a:pt x="53062" y="59475"/>
                </a:cubicBezTo>
                <a:cubicBezTo>
                  <a:pt x="53443" y="58865"/>
                  <a:pt x="53786" y="58255"/>
                  <a:pt x="54090" y="57646"/>
                </a:cubicBezTo>
                <a:cubicBezTo>
                  <a:pt x="54395" y="56427"/>
                  <a:pt x="54929" y="55855"/>
                  <a:pt x="55691" y="55931"/>
                </a:cubicBezTo>
                <a:cubicBezTo>
                  <a:pt x="56453" y="56007"/>
                  <a:pt x="56453" y="56731"/>
                  <a:pt x="55691" y="58103"/>
                </a:cubicBezTo>
                <a:cubicBezTo>
                  <a:pt x="55386" y="58865"/>
                  <a:pt x="54967" y="59779"/>
                  <a:pt x="54433" y="60846"/>
                </a:cubicBezTo>
                <a:cubicBezTo>
                  <a:pt x="53900" y="61913"/>
                  <a:pt x="53252" y="63056"/>
                  <a:pt x="52490" y="64275"/>
                </a:cubicBezTo>
                <a:cubicBezTo>
                  <a:pt x="51728" y="65647"/>
                  <a:pt x="50890" y="67018"/>
                  <a:pt x="49976" y="68390"/>
                </a:cubicBezTo>
                <a:lnTo>
                  <a:pt x="49061" y="71362"/>
                </a:lnTo>
                <a:lnTo>
                  <a:pt x="51119" y="73876"/>
                </a:lnTo>
                <a:cubicBezTo>
                  <a:pt x="51423" y="73572"/>
                  <a:pt x="51728" y="73191"/>
                  <a:pt x="52033" y="72733"/>
                </a:cubicBezTo>
                <a:cubicBezTo>
                  <a:pt x="52643" y="71819"/>
                  <a:pt x="53176" y="71209"/>
                  <a:pt x="53633" y="70905"/>
                </a:cubicBezTo>
                <a:cubicBezTo>
                  <a:pt x="54090" y="70600"/>
                  <a:pt x="54433" y="70600"/>
                  <a:pt x="54662" y="70905"/>
                </a:cubicBezTo>
                <a:cubicBezTo>
                  <a:pt x="54891" y="71209"/>
                  <a:pt x="55119" y="71552"/>
                  <a:pt x="55348" y="71933"/>
                </a:cubicBezTo>
                <a:cubicBezTo>
                  <a:pt x="55576" y="72314"/>
                  <a:pt x="55767" y="72657"/>
                  <a:pt x="55919" y="72962"/>
                </a:cubicBezTo>
                <a:cubicBezTo>
                  <a:pt x="56072" y="73267"/>
                  <a:pt x="56300" y="73267"/>
                  <a:pt x="56605" y="72962"/>
                </a:cubicBezTo>
                <a:cubicBezTo>
                  <a:pt x="56757" y="72657"/>
                  <a:pt x="57024" y="72200"/>
                  <a:pt x="57405" y="71590"/>
                </a:cubicBezTo>
                <a:cubicBezTo>
                  <a:pt x="57786" y="70981"/>
                  <a:pt x="58205" y="70295"/>
                  <a:pt x="58662" y="69533"/>
                </a:cubicBezTo>
                <a:cubicBezTo>
                  <a:pt x="59272" y="68771"/>
                  <a:pt x="59805" y="67857"/>
                  <a:pt x="60263" y="66790"/>
                </a:cubicBezTo>
                <a:lnTo>
                  <a:pt x="60263" y="65875"/>
                </a:lnTo>
                <a:cubicBezTo>
                  <a:pt x="60263" y="65266"/>
                  <a:pt x="60567" y="64732"/>
                  <a:pt x="61177" y="64275"/>
                </a:cubicBezTo>
                <a:cubicBezTo>
                  <a:pt x="61634" y="63818"/>
                  <a:pt x="62091" y="63818"/>
                  <a:pt x="62549" y="64275"/>
                </a:cubicBezTo>
                <a:cubicBezTo>
                  <a:pt x="62853" y="64580"/>
                  <a:pt x="63082" y="64885"/>
                  <a:pt x="63234" y="65190"/>
                </a:cubicBezTo>
                <a:cubicBezTo>
                  <a:pt x="63539" y="65342"/>
                  <a:pt x="63920" y="65342"/>
                  <a:pt x="64377" y="65190"/>
                </a:cubicBezTo>
                <a:cubicBezTo>
                  <a:pt x="65139" y="65190"/>
                  <a:pt x="65673" y="64885"/>
                  <a:pt x="65978" y="64275"/>
                </a:cubicBezTo>
                <a:cubicBezTo>
                  <a:pt x="66130" y="63970"/>
                  <a:pt x="66816" y="63666"/>
                  <a:pt x="68035" y="63361"/>
                </a:cubicBezTo>
                <a:cubicBezTo>
                  <a:pt x="68645" y="63208"/>
                  <a:pt x="69178" y="63132"/>
                  <a:pt x="69635" y="63132"/>
                </a:cubicBezTo>
                <a:lnTo>
                  <a:pt x="69635" y="60618"/>
                </a:lnTo>
                <a:cubicBezTo>
                  <a:pt x="69026" y="60313"/>
                  <a:pt x="68416" y="59932"/>
                  <a:pt x="67806" y="59475"/>
                </a:cubicBezTo>
                <a:cubicBezTo>
                  <a:pt x="66587" y="58560"/>
                  <a:pt x="65978" y="57722"/>
                  <a:pt x="65978" y="56960"/>
                </a:cubicBezTo>
                <a:cubicBezTo>
                  <a:pt x="65978" y="56350"/>
                  <a:pt x="66206" y="56046"/>
                  <a:pt x="66663" y="56046"/>
                </a:cubicBezTo>
                <a:cubicBezTo>
                  <a:pt x="66816" y="56046"/>
                  <a:pt x="67044" y="56198"/>
                  <a:pt x="67349" y="56503"/>
                </a:cubicBezTo>
                <a:lnTo>
                  <a:pt x="66206" y="55360"/>
                </a:lnTo>
                <a:cubicBezTo>
                  <a:pt x="65444" y="54598"/>
                  <a:pt x="64835" y="53760"/>
                  <a:pt x="64377" y="52845"/>
                </a:cubicBezTo>
                <a:cubicBezTo>
                  <a:pt x="63920" y="52083"/>
                  <a:pt x="63882" y="51283"/>
                  <a:pt x="64263" y="50445"/>
                </a:cubicBezTo>
                <a:cubicBezTo>
                  <a:pt x="64644" y="49607"/>
                  <a:pt x="64377" y="49188"/>
                  <a:pt x="63463" y="49188"/>
                </a:cubicBezTo>
                <a:cubicBezTo>
                  <a:pt x="62701" y="49188"/>
                  <a:pt x="61634" y="49073"/>
                  <a:pt x="60263" y="48845"/>
                </a:cubicBezTo>
                <a:cubicBezTo>
                  <a:pt x="58891" y="48616"/>
                  <a:pt x="57672" y="48273"/>
                  <a:pt x="56605" y="47816"/>
                </a:cubicBezTo>
                <a:cubicBezTo>
                  <a:pt x="56148" y="47511"/>
                  <a:pt x="55919" y="47092"/>
                  <a:pt x="55919" y="46559"/>
                </a:cubicBezTo>
                <a:cubicBezTo>
                  <a:pt x="55919" y="46025"/>
                  <a:pt x="56034" y="45568"/>
                  <a:pt x="56262" y="45187"/>
                </a:cubicBezTo>
                <a:cubicBezTo>
                  <a:pt x="56491" y="44806"/>
                  <a:pt x="56719" y="44501"/>
                  <a:pt x="56948" y="44273"/>
                </a:cubicBezTo>
                <a:cubicBezTo>
                  <a:pt x="57177" y="44044"/>
                  <a:pt x="57291" y="44158"/>
                  <a:pt x="57291" y="44616"/>
                </a:cubicBezTo>
                <a:cubicBezTo>
                  <a:pt x="57138" y="45225"/>
                  <a:pt x="57672" y="45682"/>
                  <a:pt x="58891" y="45987"/>
                </a:cubicBezTo>
                <a:cubicBezTo>
                  <a:pt x="59501" y="46140"/>
                  <a:pt x="60110" y="46216"/>
                  <a:pt x="60720" y="46216"/>
                </a:cubicBezTo>
                <a:cubicBezTo>
                  <a:pt x="60720" y="46063"/>
                  <a:pt x="60644" y="45911"/>
                  <a:pt x="60491" y="45759"/>
                </a:cubicBezTo>
                <a:cubicBezTo>
                  <a:pt x="60186" y="45454"/>
                  <a:pt x="59958" y="44920"/>
                  <a:pt x="59805" y="44158"/>
                </a:cubicBezTo>
                <a:cubicBezTo>
                  <a:pt x="59805" y="43701"/>
                  <a:pt x="60263" y="43625"/>
                  <a:pt x="61177" y="43930"/>
                </a:cubicBezTo>
                <a:cubicBezTo>
                  <a:pt x="61634" y="44082"/>
                  <a:pt x="62168" y="44311"/>
                  <a:pt x="62777" y="44616"/>
                </a:cubicBezTo>
                <a:lnTo>
                  <a:pt x="60263" y="42101"/>
                </a:lnTo>
                <a:cubicBezTo>
                  <a:pt x="58434" y="41339"/>
                  <a:pt x="56757" y="40653"/>
                  <a:pt x="55233" y="40044"/>
                </a:cubicBezTo>
                <a:cubicBezTo>
                  <a:pt x="54014" y="39434"/>
                  <a:pt x="52909" y="38862"/>
                  <a:pt x="51919" y="38329"/>
                </a:cubicBezTo>
                <a:cubicBezTo>
                  <a:pt x="50928" y="37796"/>
                  <a:pt x="50433" y="37377"/>
                  <a:pt x="50433" y="37072"/>
                </a:cubicBezTo>
                <a:cubicBezTo>
                  <a:pt x="50433" y="36462"/>
                  <a:pt x="50814" y="36348"/>
                  <a:pt x="51576" y="36729"/>
                </a:cubicBezTo>
                <a:cubicBezTo>
                  <a:pt x="52338" y="37110"/>
                  <a:pt x="52643" y="36996"/>
                  <a:pt x="52490" y="36386"/>
                </a:cubicBezTo>
                <a:cubicBezTo>
                  <a:pt x="52185" y="35776"/>
                  <a:pt x="52109" y="35395"/>
                  <a:pt x="52262" y="35243"/>
                </a:cubicBezTo>
                <a:cubicBezTo>
                  <a:pt x="52414" y="35091"/>
                  <a:pt x="52643" y="35014"/>
                  <a:pt x="52947" y="35014"/>
                </a:cubicBezTo>
                <a:lnTo>
                  <a:pt x="58662" y="37986"/>
                </a:lnTo>
                <a:cubicBezTo>
                  <a:pt x="58358" y="37681"/>
                  <a:pt x="58053" y="37300"/>
                  <a:pt x="57748" y="36843"/>
                </a:cubicBezTo>
                <a:cubicBezTo>
                  <a:pt x="57291" y="36234"/>
                  <a:pt x="57062" y="35395"/>
                  <a:pt x="57062" y="34329"/>
                </a:cubicBezTo>
                <a:cubicBezTo>
                  <a:pt x="57215" y="33567"/>
                  <a:pt x="57710" y="33719"/>
                  <a:pt x="58548" y="34786"/>
                </a:cubicBezTo>
                <a:cubicBezTo>
                  <a:pt x="59386" y="35853"/>
                  <a:pt x="60339" y="36386"/>
                  <a:pt x="61406" y="36386"/>
                </a:cubicBezTo>
                <a:cubicBezTo>
                  <a:pt x="60644" y="35776"/>
                  <a:pt x="59958" y="34862"/>
                  <a:pt x="59348" y="33643"/>
                </a:cubicBezTo>
                <a:cubicBezTo>
                  <a:pt x="59043" y="33033"/>
                  <a:pt x="58815" y="32424"/>
                  <a:pt x="58662" y="31814"/>
                </a:cubicBezTo>
                <a:lnTo>
                  <a:pt x="61406" y="31814"/>
                </a:lnTo>
                <a:lnTo>
                  <a:pt x="61406" y="28156"/>
                </a:lnTo>
                <a:lnTo>
                  <a:pt x="66435" y="31357"/>
                </a:lnTo>
                <a:lnTo>
                  <a:pt x="67806" y="29528"/>
                </a:lnTo>
                <a:cubicBezTo>
                  <a:pt x="68721" y="28309"/>
                  <a:pt x="69483" y="27699"/>
                  <a:pt x="70092" y="27699"/>
                </a:cubicBezTo>
                <a:lnTo>
                  <a:pt x="71464" y="29299"/>
                </a:lnTo>
                <a:cubicBezTo>
                  <a:pt x="71464" y="28995"/>
                  <a:pt x="71502" y="28614"/>
                  <a:pt x="71578" y="28156"/>
                </a:cubicBezTo>
                <a:cubicBezTo>
                  <a:pt x="71655" y="27699"/>
                  <a:pt x="71845" y="27242"/>
                  <a:pt x="72150" y="26785"/>
                </a:cubicBezTo>
                <a:cubicBezTo>
                  <a:pt x="72302" y="26632"/>
                  <a:pt x="72912" y="27090"/>
                  <a:pt x="73979" y="28156"/>
                </a:cubicBezTo>
                <a:cubicBezTo>
                  <a:pt x="74436" y="28766"/>
                  <a:pt x="74969" y="29452"/>
                  <a:pt x="75579" y="30214"/>
                </a:cubicBezTo>
                <a:lnTo>
                  <a:pt x="75579" y="29299"/>
                </a:lnTo>
                <a:cubicBezTo>
                  <a:pt x="75579" y="28842"/>
                  <a:pt x="75426" y="28156"/>
                  <a:pt x="75122" y="27242"/>
                </a:cubicBezTo>
                <a:cubicBezTo>
                  <a:pt x="75122" y="26480"/>
                  <a:pt x="75274" y="25947"/>
                  <a:pt x="75579" y="25642"/>
                </a:cubicBezTo>
                <a:cubicBezTo>
                  <a:pt x="75731" y="25489"/>
                  <a:pt x="75960" y="25337"/>
                  <a:pt x="76265" y="25185"/>
                </a:cubicBezTo>
                <a:lnTo>
                  <a:pt x="75350" y="24270"/>
                </a:lnTo>
                <a:cubicBezTo>
                  <a:pt x="74741" y="23661"/>
                  <a:pt x="74664" y="23051"/>
                  <a:pt x="75122" y="22441"/>
                </a:cubicBezTo>
                <a:cubicBezTo>
                  <a:pt x="75426" y="21679"/>
                  <a:pt x="76227" y="21946"/>
                  <a:pt x="77522" y="23241"/>
                </a:cubicBezTo>
                <a:cubicBezTo>
                  <a:pt x="78817" y="24537"/>
                  <a:pt x="80075" y="25718"/>
                  <a:pt x="81294" y="26785"/>
                </a:cubicBezTo>
                <a:cubicBezTo>
                  <a:pt x="81446" y="26480"/>
                  <a:pt x="82284" y="26175"/>
                  <a:pt x="83808" y="25870"/>
                </a:cubicBezTo>
                <a:cubicBezTo>
                  <a:pt x="84418" y="25718"/>
                  <a:pt x="85104" y="25642"/>
                  <a:pt x="85866" y="25642"/>
                </a:cubicBezTo>
                <a:lnTo>
                  <a:pt x="85866" y="22670"/>
                </a:lnTo>
                <a:lnTo>
                  <a:pt x="88152" y="24042"/>
                </a:lnTo>
                <a:lnTo>
                  <a:pt x="88152" y="23584"/>
                </a:lnTo>
                <a:cubicBezTo>
                  <a:pt x="88152" y="23432"/>
                  <a:pt x="88114" y="23241"/>
                  <a:pt x="88038" y="23013"/>
                </a:cubicBezTo>
                <a:cubicBezTo>
                  <a:pt x="87961" y="22784"/>
                  <a:pt x="87923" y="22441"/>
                  <a:pt x="87923" y="21984"/>
                </a:cubicBezTo>
                <a:cubicBezTo>
                  <a:pt x="87618" y="21222"/>
                  <a:pt x="87009" y="20689"/>
                  <a:pt x="86094" y="20384"/>
                </a:cubicBezTo>
                <a:cubicBezTo>
                  <a:pt x="85485" y="20232"/>
                  <a:pt x="84951" y="20079"/>
                  <a:pt x="84494" y="19927"/>
                </a:cubicBezTo>
                <a:lnTo>
                  <a:pt x="82665" y="19470"/>
                </a:lnTo>
                <a:cubicBezTo>
                  <a:pt x="81446" y="19165"/>
                  <a:pt x="80837" y="18784"/>
                  <a:pt x="80837" y="18327"/>
                </a:cubicBezTo>
                <a:cubicBezTo>
                  <a:pt x="80837" y="18022"/>
                  <a:pt x="81141" y="17869"/>
                  <a:pt x="81751" y="17869"/>
                </a:cubicBezTo>
                <a:lnTo>
                  <a:pt x="82894" y="17869"/>
                </a:lnTo>
                <a:lnTo>
                  <a:pt x="82437" y="17412"/>
                </a:lnTo>
                <a:cubicBezTo>
                  <a:pt x="81980" y="16955"/>
                  <a:pt x="81827" y="16422"/>
                  <a:pt x="81980" y="15812"/>
                </a:cubicBezTo>
                <a:lnTo>
                  <a:pt x="84494" y="17412"/>
                </a:lnTo>
                <a:cubicBezTo>
                  <a:pt x="83732" y="16650"/>
                  <a:pt x="83732" y="15812"/>
                  <a:pt x="84494" y="14898"/>
                </a:cubicBezTo>
                <a:cubicBezTo>
                  <a:pt x="84799" y="14593"/>
                  <a:pt x="85485" y="14821"/>
                  <a:pt x="86552" y="15583"/>
                </a:cubicBezTo>
                <a:cubicBezTo>
                  <a:pt x="87009" y="16041"/>
                  <a:pt x="87542" y="16498"/>
                  <a:pt x="88152" y="16955"/>
                </a:cubicBezTo>
                <a:cubicBezTo>
                  <a:pt x="87999" y="16193"/>
                  <a:pt x="87847" y="15507"/>
                  <a:pt x="87695" y="14898"/>
                </a:cubicBezTo>
                <a:cubicBezTo>
                  <a:pt x="87542" y="14440"/>
                  <a:pt x="87504" y="13983"/>
                  <a:pt x="87580" y="13526"/>
                </a:cubicBezTo>
                <a:cubicBezTo>
                  <a:pt x="87657" y="13069"/>
                  <a:pt x="87847" y="12840"/>
                  <a:pt x="88152" y="12840"/>
                </a:cubicBezTo>
                <a:cubicBezTo>
                  <a:pt x="88457" y="12688"/>
                  <a:pt x="88761" y="12802"/>
                  <a:pt x="89066" y="13183"/>
                </a:cubicBezTo>
                <a:cubicBezTo>
                  <a:pt x="89371" y="13564"/>
                  <a:pt x="89676" y="13907"/>
                  <a:pt x="89981" y="14212"/>
                </a:cubicBezTo>
                <a:cubicBezTo>
                  <a:pt x="90285" y="14821"/>
                  <a:pt x="90514" y="15355"/>
                  <a:pt x="90666" y="15812"/>
                </a:cubicBezTo>
                <a:cubicBezTo>
                  <a:pt x="90819" y="14745"/>
                  <a:pt x="91047" y="13831"/>
                  <a:pt x="91352" y="13069"/>
                </a:cubicBezTo>
                <a:cubicBezTo>
                  <a:pt x="91657" y="12307"/>
                  <a:pt x="91886" y="11659"/>
                  <a:pt x="92038" y="11126"/>
                </a:cubicBezTo>
                <a:cubicBezTo>
                  <a:pt x="92190" y="10592"/>
                  <a:pt x="92419" y="10326"/>
                  <a:pt x="92724" y="10326"/>
                </a:cubicBezTo>
                <a:cubicBezTo>
                  <a:pt x="93333" y="10326"/>
                  <a:pt x="93791" y="10783"/>
                  <a:pt x="94095" y="11697"/>
                </a:cubicBezTo>
                <a:cubicBezTo>
                  <a:pt x="94248" y="12154"/>
                  <a:pt x="94324" y="12688"/>
                  <a:pt x="94324" y="13297"/>
                </a:cubicBezTo>
                <a:cubicBezTo>
                  <a:pt x="94324" y="13145"/>
                  <a:pt x="94400" y="12993"/>
                  <a:pt x="94553" y="12840"/>
                </a:cubicBezTo>
                <a:cubicBezTo>
                  <a:pt x="95010" y="12383"/>
                  <a:pt x="95391" y="12154"/>
                  <a:pt x="95696" y="12154"/>
                </a:cubicBezTo>
                <a:cubicBezTo>
                  <a:pt x="96305" y="12154"/>
                  <a:pt x="96458" y="12535"/>
                  <a:pt x="96153" y="13297"/>
                </a:cubicBezTo>
                <a:cubicBezTo>
                  <a:pt x="96000" y="13755"/>
                  <a:pt x="95848" y="14136"/>
                  <a:pt x="95696" y="14440"/>
                </a:cubicBezTo>
                <a:lnTo>
                  <a:pt x="98210" y="15355"/>
                </a:lnTo>
                <a:lnTo>
                  <a:pt x="98896" y="12383"/>
                </a:lnTo>
                <a:cubicBezTo>
                  <a:pt x="98744" y="12535"/>
                  <a:pt x="98515" y="12459"/>
                  <a:pt x="98210" y="12154"/>
                </a:cubicBezTo>
                <a:cubicBezTo>
                  <a:pt x="97905" y="12002"/>
                  <a:pt x="97524" y="11735"/>
                  <a:pt x="97067" y="11354"/>
                </a:cubicBezTo>
                <a:cubicBezTo>
                  <a:pt x="96610" y="10973"/>
                  <a:pt x="96000" y="10402"/>
                  <a:pt x="95238" y="9640"/>
                </a:cubicBezTo>
                <a:cubicBezTo>
                  <a:pt x="93714" y="8116"/>
                  <a:pt x="92952" y="6363"/>
                  <a:pt x="92952" y="4382"/>
                </a:cubicBezTo>
                <a:cubicBezTo>
                  <a:pt x="92800" y="3468"/>
                  <a:pt x="92876" y="2629"/>
                  <a:pt x="93181" y="1867"/>
                </a:cubicBezTo>
                <a:cubicBezTo>
                  <a:pt x="93333" y="1867"/>
                  <a:pt x="93638" y="2020"/>
                  <a:pt x="94095" y="2325"/>
                </a:cubicBezTo>
                <a:cubicBezTo>
                  <a:pt x="94553" y="2629"/>
                  <a:pt x="95467" y="4077"/>
                  <a:pt x="96839" y="6668"/>
                </a:cubicBezTo>
                <a:cubicBezTo>
                  <a:pt x="96534" y="6363"/>
                  <a:pt x="96686" y="5449"/>
                  <a:pt x="97296" y="3925"/>
                </a:cubicBezTo>
                <a:cubicBezTo>
                  <a:pt x="97601" y="3315"/>
                  <a:pt x="97982" y="2629"/>
                  <a:pt x="98439" y="1867"/>
                </a:cubicBezTo>
                <a:cubicBezTo>
                  <a:pt x="98896" y="2172"/>
                  <a:pt x="99429" y="2477"/>
                  <a:pt x="100039" y="2782"/>
                </a:cubicBezTo>
                <a:cubicBezTo>
                  <a:pt x="100496" y="3087"/>
                  <a:pt x="100953" y="3391"/>
                  <a:pt x="101411" y="3696"/>
                </a:cubicBezTo>
                <a:cubicBezTo>
                  <a:pt x="101868" y="4001"/>
                  <a:pt x="102401" y="4306"/>
                  <a:pt x="103011" y="4611"/>
                </a:cubicBezTo>
                <a:cubicBezTo>
                  <a:pt x="103011" y="3849"/>
                  <a:pt x="103316" y="3010"/>
                  <a:pt x="103925" y="2096"/>
                </a:cubicBezTo>
                <a:cubicBezTo>
                  <a:pt x="104230" y="1639"/>
                  <a:pt x="104611" y="1258"/>
                  <a:pt x="105068" y="953"/>
                </a:cubicBezTo>
                <a:lnTo>
                  <a:pt x="107126" y="2553"/>
                </a:lnTo>
                <a:cubicBezTo>
                  <a:pt x="107278" y="1944"/>
                  <a:pt x="107430" y="1410"/>
                  <a:pt x="107583" y="953"/>
                </a:cubicBezTo>
                <a:cubicBezTo>
                  <a:pt x="107888" y="191"/>
                  <a:pt x="108421" y="-114"/>
                  <a:pt x="109183" y="3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-1588" y="3422175"/>
            <a:ext cx="12198350" cy="3435824"/>
          </a:xfrm>
          <a:custGeom>
            <a:avLst/>
            <a:gdLst>
              <a:gd name="connsiteX0" fmla="*/ 5252106 w 12198350"/>
              <a:gd name="connsiteY0" fmla="*/ 264 h 3435824"/>
              <a:gd name="connsiteX1" fmla="*/ 5418794 w 12198350"/>
              <a:gd name="connsiteY1" fmla="*/ 6823 h 3435824"/>
              <a:gd name="connsiteX2" fmla="*/ 8370307 w 12198350"/>
              <a:gd name="connsiteY2" fmla="*/ 1269569 h 3435824"/>
              <a:gd name="connsiteX3" fmla="*/ 8379903 w 12198350"/>
              <a:gd name="connsiteY3" fmla="*/ 1274369 h 3435824"/>
              <a:gd name="connsiteX4" fmla="*/ 12198350 w 12198350"/>
              <a:gd name="connsiteY4" fmla="*/ 1274369 h 3435824"/>
              <a:gd name="connsiteX5" fmla="*/ 12198350 w 12198350"/>
              <a:gd name="connsiteY5" fmla="*/ 3435824 h 3435824"/>
              <a:gd name="connsiteX6" fmla="*/ 10837586 w 12198350"/>
              <a:gd name="connsiteY6" fmla="*/ 3435824 h 3435824"/>
              <a:gd name="connsiteX7" fmla="*/ 7778253 w 12198350"/>
              <a:gd name="connsiteY7" fmla="*/ 3435824 h 3435824"/>
              <a:gd name="connsiteX8" fmla="*/ 0 w 12198350"/>
              <a:gd name="connsiteY8" fmla="*/ 3435824 h 3435824"/>
              <a:gd name="connsiteX9" fmla="*/ 34183 w 12198350"/>
              <a:gd name="connsiteY9" fmla="*/ 3373128 h 3435824"/>
              <a:gd name="connsiteX10" fmla="*/ 3335448 w 12198350"/>
              <a:gd name="connsiteY10" fmla="*/ 1022233 h 3435824"/>
              <a:gd name="connsiteX11" fmla="*/ 5252106 w 12198350"/>
              <a:gd name="connsiteY11" fmla="*/ 264 h 343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8350" h="3435824">
                <a:moveTo>
                  <a:pt x="5252106" y="264"/>
                </a:moveTo>
                <a:cubicBezTo>
                  <a:pt x="5304717" y="-789"/>
                  <a:pt x="5360137" y="1285"/>
                  <a:pt x="5418794" y="6823"/>
                </a:cubicBezTo>
                <a:cubicBezTo>
                  <a:pt x="6181331" y="78815"/>
                  <a:pt x="7425960" y="790012"/>
                  <a:pt x="8370307" y="1269569"/>
                </a:cubicBezTo>
                <a:lnTo>
                  <a:pt x="8379903" y="1274369"/>
                </a:lnTo>
                <a:lnTo>
                  <a:pt x="12198350" y="1274369"/>
                </a:lnTo>
                <a:lnTo>
                  <a:pt x="12198350" y="3435824"/>
                </a:lnTo>
                <a:lnTo>
                  <a:pt x="10837586" y="3435824"/>
                </a:lnTo>
                <a:lnTo>
                  <a:pt x="7778253" y="3435824"/>
                </a:lnTo>
                <a:lnTo>
                  <a:pt x="0" y="3435824"/>
                </a:lnTo>
                <a:lnTo>
                  <a:pt x="34183" y="3373128"/>
                </a:lnTo>
                <a:cubicBezTo>
                  <a:pt x="590091" y="2970863"/>
                  <a:pt x="2309058" y="498762"/>
                  <a:pt x="3335448" y="1022233"/>
                </a:cubicBezTo>
                <a:cubicBezTo>
                  <a:pt x="4305748" y="735480"/>
                  <a:pt x="4462941" y="16063"/>
                  <a:pt x="5252106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 20">
            <a:hlinkClick r:id="" action="ppaction://hlinkshowjump?jump=firstslide"/>
          </p:cNvPr>
          <p:cNvSpPr/>
          <p:nvPr/>
        </p:nvSpPr>
        <p:spPr>
          <a:xfrm>
            <a:off x="609600" y="6423771"/>
            <a:ext cx="212272" cy="179614"/>
          </a:xfrm>
          <a:custGeom>
            <a:avLst/>
            <a:gdLst/>
            <a:ahLst/>
            <a:cxnLst/>
            <a:rect l="l" t="t" r="r" b="b"/>
            <a:pathLst>
              <a:path w="212272" h="179614">
                <a:moveTo>
                  <a:pt x="130629" y="97971"/>
                </a:moveTo>
                <a:lnTo>
                  <a:pt x="195943" y="97971"/>
                </a:lnTo>
                <a:cubicBezTo>
                  <a:pt x="200365" y="97971"/>
                  <a:pt x="204192" y="99587"/>
                  <a:pt x="207424" y="102819"/>
                </a:cubicBezTo>
                <a:cubicBezTo>
                  <a:pt x="210656" y="106051"/>
                  <a:pt x="212272" y="109878"/>
                  <a:pt x="212272" y="114300"/>
                </a:cubicBezTo>
                <a:lnTo>
                  <a:pt x="212272" y="163286"/>
                </a:lnTo>
                <a:cubicBezTo>
                  <a:pt x="212272" y="167708"/>
                  <a:pt x="210656" y="171535"/>
                  <a:pt x="207424" y="174767"/>
                </a:cubicBezTo>
                <a:cubicBezTo>
                  <a:pt x="204192" y="177998"/>
                  <a:pt x="200365" y="179614"/>
                  <a:pt x="195943" y="179614"/>
                </a:cubicBezTo>
                <a:lnTo>
                  <a:pt x="130629" y="179614"/>
                </a:lnTo>
                <a:cubicBezTo>
                  <a:pt x="126206" y="179614"/>
                  <a:pt x="122379" y="177998"/>
                  <a:pt x="119148" y="174767"/>
                </a:cubicBezTo>
                <a:cubicBezTo>
                  <a:pt x="115916" y="171535"/>
                  <a:pt x="114300" y="167708"/>
                  <a:pt x="114300" y="163286"/>
                </a:cubicBezTo>
                <a:lnTo>
                  <a:pt x="114300" y="114300"/>
                </a:lnTo>
                <a:cubicBezTo>
                  <a:pt x="114300" y="109878"/>
                  <a:pt x="115916" y="106051"/>
                  <a:pt x="119148" y="102819"/>
                </a:cubicBezTo>
                <a:cubicBezTo>
                  <a:pt x="122379" y="99587"/>
                  <a:pt x="126206" y="97971"/>
                  <a:pt x="130629" y="97971"/>
                </a:cubicBezTo>
                <a:close/>
                <a:moveTo>
                  <a:pt x="16329" y="97971"/>
                </a:moveTo>
                <a:lnTo>
                  <a:pt x="81643" y="97971"/>
                </a:lnTo>
                <a:cubicBezTo>
                  <a:pt x="86065" y="97971"/>
                  <a:pt x="89892" y="99587"/>
                  <a:pt x="93124" y="102819"/>
                </a:cubicBezTo>
                <a:cubicBezTo>
                  <a:pt x="96356" y="106051"/>
                  <a:pt x="97972" y="109878"/>
                  <a:pt x="97972" y="114300"/>
                </a:cubicBezTo>
                <a:lnTo>
                  <a:pt x="97972" y="163286"/>
                </a:lnTo>
                <a:cubicBezTo>
                  <a:pt x="97972" y="167708"/>
                  <a:pt x="96356" y="171535"/>
                  <a:pt x="93124" y="174767"/>
                </a:cubicBezTo>
                <a:cubicBezTo>
                  <a:pt x="89892" y="177998"/>
                  <a:pt x="86065" y="179614"/>
                  <a:pt x="81643" y="179614"/>
                </a:cubicBezTo>
                <a:lnTo>
                  <a:pt x="16329" y="179614"/>
                </a:lnTo>
                <a:cubicBezTo>
                  <a:pt x="11906" y="179614"/>
                  <a:pt x="8079" y="177998"/>
                  <a:pt x="4848" y="174767"/>
                </a:cubicBezTo>
                <a:cubicBezTo>
                  <a:pt x="1616" y="171535"/>
                  <a:pt x="0" y="167708"/>
                  <a:pt x="0" y="163286"/>
                </a:cubicBezTo>
                <a:lnTo>
                  <a:pt x="0" y="114300"/>
                </a:lnTo>
                <a:cubicBezTo>
                  <a:pt x="0" y="109878"/>
                  <a:pt x="1616" y="106051"/>
                  <a:pt x="4848" y="102819"/>
                </a:cubicBezTo>
                <a:cubicBezTo>
                  <a:pt x="8079" y="99587"/>
                  <a:pt x="11906" y="97971"/>
                  <a:pt x="16329" y="97971"/>
                </a:cubicBezTo>
                <a:close/>
                <a:moveTo>
                  <a:pt x="130629" y="0"/>
                </a:moveTo>
                <a:lnTo>
                  <a:pt x="195943" y="0"/>
                </a:lnTo>
                <a:cubicBezTo>
                  <a:pt x="200365" y="0"/>
                  <a:pt x="204192" y="1616"/>
                  <a:pt x="207424" y="4847"/>
                </a:cubicBezTo>
                <a:cubicBezTo>
                  <a:pt x="210656" y="8079"/>
                  <a:pt x="212272" y="11906"/>
                  <a:pt x="212272" y="16328"/>
                </a:cubicBezTo>
                <a:lnTo>
                  <a:pt x="212272" y="65314"/>
                </a:lnTo>
                <a:cubicBezTo>
                  <a:pt x="212272" y="69736"/>
                  <a:pt x="210656" y="73563"/>
                  <a:pt x="207424" y="76795"/>
                </a:cubicBezTo>
                <a:cubicBezTo>
                  <a:pt x="204192" y="80027"/>
                  <a:pt x="200365" y="81643"/>
                  <a:pt x="195943" y="81643"/>
                </a:cubicBezTo>
                <a:lnTo>
                  <a:pt x="130629" y="81643"/>
                </a:lnTo>
                <a:cubicBezTo>
                  <a:pt x="126206" y="81643"/>
                  <a:pt x="122379" y="80027"/>
                  <a:pt x="119148" y="76795"/>
                </a:cubicBezTo>
                <a:cubicBezTo>
                  <a:pt x="115916" y="73563"/>
                  <a:pt x="114300" y="69736"/>
                  <a:pt x="114300" y="65314"/>
                </a:cubicBezTo>
                <a:lnTo>
                  <a:pt x="114300" y="16328"/>
                </a:lnTo>
                <a:cubicBezTo>
                  <a:pt x="114300" y="11906"/>
                  <a:pt x="115916" y="8079"/>
                  <a:pt x="119148" y="4847"/>
                </a:cubicBezTo>
                <a:cubicBezTo>
                  <a:pt x="122379" y="1616"/>
                  <a:pt x="126206" y="0"/>
                  <a:pt x="130629" y="0"/>
                </a:cubicBezTo>
                <a:close/>
                <a:moveTo>
                  <a:pt x="16329" y="0"/>
                </a:moveTo>
                <a:lnTo>
                  <a:pt x="81643" y="0"/>
                </a:lnTo>
                <a:cubicBezTo>
                  <a:pt x="86065" y="0"/>
                  <a:pt x="89892" y="1616"/>
                  <a:pt x="93124" y="4847"/>
                </a:cubicBezTo>
                <a:cubicBezTo>
                  <a:pt x="96356" y="8079"/>
                  <a:pt x="97972" y="11906"/>
                  <a:pt x="97972" y="16328"/>
                </a:cubicBezTo>
                <a:lnTo>
                  <a:pt x="97972" y="65314"/>
                </a:lnTo>
                <a:cubicBezTo>
                  <a:pt x="97972" y="69736"/>
                  <a:pt x="96356" y="73563"/>
                  <a:pt x="93124" y="76795"/>
                </a:cubicBezTo>
                <a:cubicBezTo>
                  <a:pt x="89892" y="80027"/>
                  <a:pt x="86065" y="81643"/>
                  <a:pt x="81643" y="81643"/>
                </a:cubicBezTo>
                <a:lnTo>
                  <a:pt x="16329" y="81643"/>
                </a:lnTo>
                <a:cubicBezTo>
                  <a:pt x="11906" y="81643"/>
                  <a:pt x="8079" y="80027"/>
                  <a:pt x="4848" y="76795"/>
                </a:cubicBezTo>
                <a:cubicBezTo>
                  <a:pt x="1616" y="73563"/>
                  <a:pt x="0" y="69736"/>
                  <a:pt x="0" y="65314"/>
                </a:cubicBezTo>
                <a:lnTo>
                  <a:pt x="0" y="16328"/>
                </a:lnTo>
                <a:cubicBezTo>
                  <a:pt x="0" y="11906"/>
                  <a:pt x="1616" y="8079"/>
                  <a:pt x="4848" y="4847"/>
                </a:cubicBezTo>
                <a:cubicBezTo>
                  <a:pt x="8079" y="1616"/>
                  <a:pt x="11906" y="0"/>
                  <a:pt x="163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381702" y="6423771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173652" y="6423771"/>
            <a:ext cx="44114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// 01</a:t>
            </a:r>
          </a:p>
        </p:txBody>
      </p:sp>
      <p:sp>
        <p:nvSpPr>
          <p:cNvPr id="13" name="Freeform 12"/>
          <p:cNvSpPr/>
          <p:nvPr/>
        </p:nvSpPr>
        <p:spPr>
          <a:xfrm>
            <a:off x="820961" y="3754125"/>
            <a:ext cx="1907295" cy="2022306"/>
          </a:xfrm>
          <a:custGeom>
            <a:avLst/>
            <a:gdLst/>
            <a:ahLst/>
            <a:cxnLst/>
            <a:rect l="l" t="t" r="r" b="b"/>
            <a:pathLst>
              <a:path w="224028" h="237537">
                <a:moveTo>
                  <a:pt x="6401" y="174672"/>
                </a:moveTo>
                <a:cubicBezTo>
                  <a:pt x="6858" y="174824"/>
                  <a:pt x="7392" y="174977"/>
                  <a:pt x="8001" y="175129"/>
                </a:cubicBezTo>
                <a:cubicBezTo>
                  <a:pt x="8611" y="175281"/>
                  <a:pt x="9144" y="175434"/>
                  <a:pt x="9602" y="175586"/>
                </a:cubicBezTo>
                <a:cubicBezTo>
                  <a:pt x="9449" y="175434"/>
                  <a:pt x="9297" y="175319"/>
                  <a:pt x="9144" y="175243"/>
                </a:cubicBezTo>
                <a:cubicBezTo>
                  <a:pt x="8992" y="175167"/>
                  <a:pt x="8840" y="175053"/>
                  <a:pt x="8687" y="174900"/>
                </a:cubicBezTo>
                <a:cubicBezTo>
                  <a:pt x="7773" y="174900"/>
                  <a:pt x="7011" y="174824"/>
                  <a:pt x="6401" y="174672"/>
                </a:cubicBezTo>
                <a:close/>
                <a:moveTo>
                  <a:pt x="69038" y="168271"/>
                </a:moveTo>
                <a:cubicBezTo>
                  <a:pt x="69342" y="168881"/>
                  <a:pt x="69609" y="169452"/>
                  <a:pt x="69838" y="169985"/>
                </a:cubicBezTo>
                <a:cubicBezTo>
                  <a:pt x="70066" y="170519"/>
                  <a:pt x="70333" y="170938"/>
                  <a:pt x="70638" y="171243"/>
                </a:cubicBezTo>
                <a:cubicBezTo>
                  <a:pt x="70638" y="171090"/>
                  <a:pt x="70600" y="170900"/>
                  <a:pt x="70524" y="170671"/>
                </a:cubicBezTo>
                <a:cubicBezTo>
                  <a:pt x="70447" y="170443"/>
                  <a:pt x="70485" y="170252"/>
                  <a:pt x="70638" y="170100"/>
                </a:cubicBezTo>
                <a:cubicBezTo>
                  <a:pt x="70333" y="169795"/>
                  <a:pt x="70066" y="169490"/>
                  <a:pt x="69838" y="169185"/>
                </a:cubicBezTo>
                <a:cubicBezTo>
                  <a:pt x="69609" y="168881"/>
                  <a:pt x="69342" y="168576"/>
                  <a:pt x="69038" y="168271"/>
                </a:cubicBezTo>
                <a:close/>
                <a:moveTo>
                  <a:pt x="27204" y="156384"/>
                </a:moveTo>
                <a:cubicBezTo>
                  <a:pt x="27356" y="156536"/>
                  <a:pt x="27432" y="156689"/>
                  <a:pt x="27432" y="156841"/>
                </a:cubicBezTo>
                <a:cubicBezTo>
                  <a:pt x="27737" y="157146"/>
                  <a:pt x="27966" y="157298"/>
                  <a:pt x="28118" y="157298"/>
                </a:cubicBezTo>
                <a:cubicBezTo>
                  <a:pt x="28271" y="157451"/>
                  <a:pt x="28423" y="157527"/>
                  <a:pt x="28575" y="157527"/>
                </a:cubicBezTo>
                <a:cubicBezTo>
                  <a:pt x="28271" y="157374"/>
                  <a:pt x="27813" y="156993"/>
                  <a:pt x="27204" y="156384"/>
                </a:cubicBezTo>
                <a:close/>
                <a:moveTo>
                  <a:pt x="101956" y="155126"/>
                </a:moveTo>
                <a:cubicBezTo>
                  <a:pt x="100584" y="155507"/>
                  <a:pt x="99251" y="156003"/>
                  <a:pt x="97956" y="156612"/>
                </a:cubicBezTo>
                <a:cubicBezTo>
                  <a:pt x="96660" y="157222"/>
                  <a:pt x="95327" y="157755"/>
                  <a:pt x="93955" y="158213"/>
                </a:cubicBezTo>
                <a:cubicBezTo>
                  <a:pt x="92583" y="158670"/>
                  <a:pt x="91136" y="158670"/>
                  <a:pt x="89612" y="158213"/>
                </a:cubicBezTo>
                <a:cubicBezTo>
                  <a:pt x="88240" y="157755"/>
                  <a:pt x="86640" y="157603"/>
                  <a:pt x="84811" y="157755"/>
                </a:cubicBezTo>
                <a:cubicBezTo>
                  <a:pt x="82982" y="157908"/>
                  <a:pt x="81230" y="157908"/>
                  <a:pt x="79553" y="157755"/>
                </a:cubicBezTo>
                <a:cubicBezTo>
                  <a:pt x="78182" y="157755"/>
                  <a:pt x="76772" y="157755"/>
                  <a:pt x="75324" y="157755"/>
                </a:cubicBezTo>
                <a:cubicBezTo>
                  <a:pt x="73876" y="157755"/>
                  <a:pt x="72390" y="157908"/>
                  <a:pt x="70866" y="158213"/>
                </a:cubicBezTo>
                <a:cubicBezTo>
                  <a:pt x="69342" y="158517"/>
                  <a:pt x="68009" y="159584"/>
                  <a:pt x="66866" y="161413"/>
                </a:cubicBezTo>
                <a:cubicBezTo>
                  <a:pt x="65723" y="163242"/>
                  <a:pt x="65228" y="164918"/>
                  <a:pt x="65380" y="166442"/>
                </a:cubicBezTo>
                <a:cubicBezTo>
                  <a:pt x="65532" y="167661"/>
                  <a:pt x="66028" y="168766"/>
                  <a:pt x="66866" y="169757"/>
                </a:cubicBezTo>
                <a:cubicBezTo>
                  <a:pt x="67704" y="170747"/>
                  <a:pt x="68504" y="171700"/>
                  <a:pt x="69266" y="172614"/>
                </a:cubicBezTo>
                <a:cubicBezTo>
                  <a:pt x="69266" y="172919"/>
                  <a:pt x="69304" y="173224"/>
                  <a:pt x="69381" y="173529"/>
                </a:cubicBezTo>
                <a:cubicBezTo>
                  <a:pt x="69457" y="173834"/>
                  <a:pt x="69571" y="174215"/>
                  <a:pt x="69723" y="174672"/>
                </a:cubicBezTo>
                <a:cubicBezTo>
                  <a:pt x="69419" y="172995"/>
                  <a:pt x="69419" y="172081"/>
                  <a:pt x="69723" y="171929"/>
                </a:cubicBezTo>
                <a:cubicBezTo>
                  <a:pt x="70028" y="172386"/>
                  <a:pt x="70219" y="172843"/>
                  <a:pt x="70295" y="173300"/>
                </a:cubicBezTo>
                <a:cubicBezTo>
                  <a:pt x="70371" y="173757"/>
                  <a:pt x="70562" y="174215"/>
                  <a:pt x="70866" y="174672"/>
                </a:cubicBezTo>
                <a:lnTo>
                  <a:pt x="71095" y="174672"/>
                </a:lnTo>
                <a:cubicBezTo>
                  <a:pt x="70943" y="172995"/>
                  <a:pt x="70333" y="171738"/>
                  <a:pt x="69266" y="170900"/>
                </a:cubicBezTo>
                <a:cubicBezTo>
                  <a:pt x="68199" y="170062"/>
                  <a:pt x="67133" y="169033"/>
                  <a:pt x="66066" y="167814"/>
                </a:cubicBezTo>
                <a:cubicBezTo>
                  <a:pt x="66371" y="168119"/>
                  <a:pt x="66904" y="168538"/>
                  <a:pt x="67666" y="169071"/>
                </a:cubicBezTo>
                <a:cubicBezTo>
                  <a:pt x="68428" y="169604"/>
                  <a:pt x="69038" y="170024"/>
                  <a:pt x="69495" y="170328"/>
                </a:cubicBezTo>
                <a:cubicBezTo>
                  <a:pt x="69342" y="170024"/>
                  <a:pt x="69114" y="169452"/>
                  <a:pt x="68809" y="168614"/>
                </a:cubicBezTo>
                <a:cubicBezTo>
                  <a:pt x="68504" y="167776"/>
                  <a:pt x="68199" y="167280"/>
                  <a:pt x="67895" y="167128"/>
                </a:cubicBezTo>
                <a:cubicBezTo>
                  <a:pt x="68047" y="167280"/>
                  <a:pt x="68161" y="167357"/>
                  <a:pt x="68238" y="167357"/>
                </a:cubicBezTo>
                <a:cubicBezTo>
                  <a:pt x="68314" y="167357"/>
                  <a:pt x="68428" y="167433"/>
                  <a:pt x="68580" y="167585"/>
                </a:cubicBezTo>
                <a:cubicBezTo>
                  <a:pt x="68428" y="167280"/>
                  <a:pt x="68352" y="166899"/>
                  <a:pt x="68352" y="166442"/>
                </a:cubicBezTo>
                <a:cubicBezTo>
                  <a:pt x="68657" y="166595"/>
                  <a:pt x="68961" y="166899"/>
                  <a:pt x="69266" y="167357"/>
                </a:cubicBezTo>
                <a:cubicBezTo>
                  <a:pt x="69571" y="167661"/>
                  <a:pt x="69838" y="168042"/>
                  <a:pt x="70066" y="168500"/>
                </a:cubicBezTo>
                <a:cubicBezTo>
                  <a:pt x="70295" y="168957"/>
                  <a:pt x="70562" y="169338"/>
                  <a:pt x="70866" y="169643"/>
                </a:cubicBezTo>
                <a:cubicBezTo>
                  <a:pt x="70866" y="169490"/>
                  <a:pt x="70828" y="169109"/>
                  <a:pt x="70752" y="168500"/>
                </a:cubicBezTo>
                <a:cubicBezTo>
                  <a:pt x="70676" y="167890"/>
                  <a:pt x="70562" y="167585"/>
                  <a:pt x="70409" y="167585"/>
                </a:cubicBezTo>
                <a:cubicBezTo>
                  <a:pt x="70866" y="167890"/>
                  <a:pt x="71171" y="168461"/>
                  <a:pt x="71324" y="169300"/>
                </a:cubicBezTo>
                <a:cubicBezTo>
                  <a:pt x="71476" y="170138"/>
                  <a:pt x="71781" y="170786"/>
                  <a:pt x="72238" y="171243"/>
                </a:cubicBezTo>
                <a:cubicBezTo>
                  <a:pt x="72238" y="171090"/>
                  <a:pt x="72276" y="170976"/>
                  <a:pt x="72352" y="170900"/>
                </a:cubicBezTo>
                <a:cubicBezTo>
                  <a:pt x="72429" y="170824"/>
                  <a:pt x="72467" y="170709"/>
                  <a:pt x="72467" y="170557"/>
                </a:cubicBezTo>
                <a:cubicBezTo>
                  <a:pt x="72162" y="170100"/>
                  <a:pt x="71667" y="169185"/>
                  <a:pt x="70981" y="167814"/>
                </a:cubicBezTo>
                <a:cubicBezTo>
                  <a:pt x="70295" y="166442"/>
                  <a:pt x="70257" y="165756"/>
                  <a:pt x="70866" y="165756"/>
                </a:cubicBezTo>
                <a:cubicBezTo>
                  <a:pt x="71171" y="166366"/>
                  <a:pt x="71438" y="166976"/>
                  <a:pt x="71667" y="167585"/>
                </a:cubicBezTo>
                <a:cubicBezTo>
                  <a:pt x="71895" y="168195"/>
                  <a:pt x="72238" y="168881"/>
                  <a:pt x="72695" y="169643"/>
                </a:cubicBezTo>
                <a:cubicBezTo>
                  <a:pt x="72695" y="169490"/>
                  <a:pt x="72733" y="169300"/>
                  <a:pt x="72810" y="169071"/>
                </a:cubicBezTo>
                <a:cubicBezTo>
                  <a:pt x="72886" y="168842"/>
                  <a:pt x="72924" y="168652"/>
                  <a:pt x="72924" y="168500"/>
                </a:cubicBezTo>
                <a:cubicBezTo>
                  <a:pt x="73076" y="168347"/>
                  <a:pt x="73114" y="168538"/>
                  <a:pt x="73038" y="169071"/>
                </a:cubicBezTo>
                <a:cubicBezTo>
                  <a:pt x="72962" y="169604"/>
                  <a:pt x="72924" y="169947"/>
                  <a:pt x="72924" y="170100"/>
                </a:cubicBezTo>
                <a:cubicBezTo>
                  <a:pt x="72924" y="170405"/>
                  <a:pt x="73076" y="170709"/>
                  <a:pt x="73381" y="171014"/>
                </a:cubicBezTo>
                <a:cubicBezTo>
                  <a:pt x="73381" y="170709"/>
                  <a:pt x="73457" y="170062"/>
                  <a:pt x="73610" y="169071"/>
                </a:cubicBezTo>
                <a:cubicBezTo>
                  <a:pt x="73762" y="168080"/>
                  <a:pt x="73686" y="167433"/>
                  <a:pt x="73381" y="167128"/>
                </a:cubicBezTo>
                <a:cubicBezTo>
                  <a:pt x="73686" y="167433"/>
                  <a:pt x="73838" y="167776"/>
                  <a:pt x="73838" y="168157"/>
                </a:cubicBezTo>
                <a:cubicBezTo>
                  <a:pt x="73838" y="168538"/>
                  <a:pt x="73914" y="168957"/>
                  <a:pt x="74067" y="169414"/>
                </a:cubicBezTo>
                <a:cubicBezTo>
                  <a:pt x="74067" y="168652"/>
                  <a:pt x="74295" y="168347"/>
                  <a:pt x="74753" y="168500"/>
                </a:cubicBezTo>
                <a:cubicBezTo>
                  <a:pt x="74600" y="168804"/>
                  <a:pt x="74486" y="169071"/>
                  <a:pt x="74410" y="169300"/>
                </a:cubicBezTo>
                <a:cubicBezTo>
                  <a:pt x="74334" y="169528"/>
                  <a:pt x="74219" y="169795"/>
                  <a:pt x="74067" y="170100"/>
                </a:cubicBezTo>
                <a:cubicBezTo>
                  <a:pt x="74219" y="171319"/>
                  <a:pt x="74448" y="172691"/>
                  <a:pt x="74753" y="174215"/>
                </a:cubicBezTo>
                <a:lnTo>
                  <a:pt x="74981" y="174215"/>
                </a:lnTo>
                <a:cubicBezTo>
                  <a:pt x="74981" y="173910"/>
                  <a:pt x="74943" y="173491"/>
                  <a:pt x="74867" y="172957"/>
                </a:cubicBezTo>
                <a:cubicBezTo>
                  <a:pt x="74791" y="172424"/>
                  <a:pt x="74905" y="172386"/>
                  <a:pt x="75210" y="172843"/>
                </a:cubicBezTo>
                <a:cubicBezTo>
                  <a:pt x="75210" y="172081"/>
                  <a:pt x="75057" y="171128"/>
                  <a:pt x="74753" y="169985"/>
                </a:cubicBezTo>
                <a:cubicBezTo>
                  <a:pt x="74448" y="168842"/>
                  <a:pt x="74676" y="168195"/>
                  <a:pt x="75438" y="168042"/>
                </a:cubicBezTo>
                <a:cubicBezTo>
                  <a:pt x="75438" y="169719"/>
                  <a:pt x="75515" y="170938"/>
                  <a:pt x="75667" y="171700"/>
                </a:cubicBezTo>
                <a:cubicBezTo>
                  <a:pt x="75819" y="171243"/>
                  <a:pt x="75858" y="170595"/>
                  <a:pt x="75781" y="169757"/>
                </a:cubicBezTo>
                <a:cubicBezTo>
                  <a:pt x="75705" y="168919"/>
                  <a:pt x="75819" y="168347"/>
                  <a:pt x="76124" y="168042"/>
                </a:cubicBezTo>
                <a:cubicBezTo>
                  <a:pt x="76429" y="167890"/>
                  <a:pt x="76505" y="168500"/>
                  <a:pt x="76353" y="169871"/>
                </a:cubicBezTo>
                <a:cubicBezTo>
                  <a:pt x="76200" y="171243"/>
                  <a:pt x="76124" y="172005"/>
                  <a:pt x="76124" y="172157"/>
                </a:cubicBezTo>
                <a:cubicBezTo>
                  <a:pt x="76734" y="172310"/>
                  <a:pt x="77039" y="172767"/>
                  <a:pt x="77039" y="173529"/>
                </a:cubicBezTo>
                <a:lnTo>
                  <a:pt x="77496" y="171243"/>
                </a:lnTo>
                <a:cubicBezTo>
                  <a:pt x="77496" y="171090"/>
                  <a:pt x="77610" y="170443"/>
                  <a:pt x="77839" y="169300"/>
                </a:cubicBezTo>
                <a:cubicBezTo>
                  <a:pt x="78067" y="168157"/>
                  <a:pt x="78334" y="167661"/>
                  <a:pt x="78639" y="167814"/>
                </a:cubicBezTo>
                <a:cubicBezTo>
                  <a:pt x="78944" y="167814"/>
                  <a:pt x="78906" y="168461"/>
                  <a:pt x="78525" y="169757"/>
                </a:cubicBezTo>
                <a:cubicBezTo>
                  <a:pt x="78144" y="171052"/>
                  <a:pt x="77953" y="171776"/>
                  <a:pt x="77953" y="171929"/>
                </a:cubicBezTo>
                <a:lnTo>
                  <a:pt x="77953" y="172157"/>
                </a:lnTo>
                <a:cubicBezTo>
                  <a:pt x="78258" y="171852"/>
                  <a:pt x="78410" y="171509"/>
                  <a:pt x="78410" y="171128"/>
                </a:cubicBezTo>
                <a:cubicBezTo>
                  <a:pt x="78410" y="170747"/>
                  <a:pt x="78563" y="170557"/>
                  <a:pt x="78867" y="170557"/>
                </a:cubicBezTo>
                <a:cubicBezTo>
                  <a:pt x="78867" y="170252"/>
                  <a:pt x="78829" y="169947"/>
                  <a:pt x="78753" y="169643"/>
                </a:cubicBezTo>
                <a:cubicBezTo>
                  <a:pt x="78677" y="169338"/>
                  <a:pt x="78715" y="169033"/>
                  <a:pt x="78867" y="168728"/>
                </a:cubicBezTo>
                <a:cubicBezTo>
                  <a:pt x="78715" y="169033"/>
                  <a:pt x="78791" y="169604"/>
                  <a:pt x="79096" y="170443"/>
                </a:cubicBezTo>
                <a:cubicBezTo>
                  <a:pt x="79401" y="171281"/>
                  <a:pt x="79629" y="171852"/>
                  <a:pt x="79782" y="172157"/>
                </a:cubicBezTo>
                <a:cubicBezTo>
                  <a:pt x="79782" y="171548"/>
                  <a:pt x="79896" y="170786"/>
                  <a:pt x="80125" y="169871"/>
                </a:cubicBezTo>
                <a:cubicBezTo>
                  <a:pt x="80353" y="168957"/>
                  <a:pt x="80468" y="168347"/>
                  <a:pt x="80468" y="168042"/>
                </a:cubicBezTo>
                <a:cubicBezTo>
                  <a:pt x="80468" y="168804"/>
                  <a:pt x="80430" y="169528"/>
                  <a:pt x="80353" y="170214"/>
                </a:cubicBezTo>
                <a:cubicBezTo>
                  <a:pt x="80277" y="170900"/>
                  <a:pt x="80239" y="171624"/>
                  <a:pt x="80239" y="172386"/>
                </a:cubicBezTo>
                <a:cubicBezTo>
                  <a:pt x="82830" y="171167"/>
                  <a:pt x="85535" y="170176"/>
                  <a:pt x="88354" y="169414"/>
                </a:cubicBezTo>
                <a:cubicBezTo>
                  <a:pt x="91174" y="168652"/>
                  <a:pt x="94031" y="168423"/>
                  <a:pt x="96927" y="168728"/>
                </a:cubicBezTo>
                <a:cubicBezTo>
                  <a:pt x="99975" y="166595"/>
                  <a:pt x="103175" y="165223"/>
                  <a:pt x="106528" y="164613"/>
                </a:cubicBezTo>
                <a:cubicBezTo>
                  <a:pt x="109881" y="164004"/>
                  <a:pt x="113386" y="164461"/>
                  <a:pt x="117044" y="165985"/>
                </a:cubicBezTo>
                <a:lnTo>
                  <a:pt x="117044" y="165299"/>
                </a:lnTo>
                <a:cubicBezTo>
                  <a:pt x="117196" y="164080"/>
                  <a:pt x="117120" y="162480"/>
                  <a:pt x="116815" y="160499"/>
                </a:cubicBezTo>
                <a:cubicBezTo>
                  <a:pt x="116510" y="158517"/>
                  <a:pt x="115672" y="157222"/>
                  <a:pt x="114300" y="156612"/>
                </a:cubicBezTo>
                <a:cubicBezTo>
                  <a:pt x="113081" y="156155"/>
                  <a:pt x="111786" y="155927"/>
                  <a:pt x="110414" y="155927"/>
                </a:cubicBezTo>
                <a:cubicBezTo>
                  <a:pt x="109043" y="155927"/>
                  <a:pt x="107747" y="155774"/>
                  <a:pt x="106528" y="155469"/>
                </a:cubicBezTo>
                <a:cubicBezTo>
                  <a:pt x="104852" y="154860"/>
                  <a:pt x="103328" y="154745"/>
                  <a:pt x="101956" y="155126"/>
                </a:cubicBezTo>
                <a:close/>
                <a:moveTo>
                  <a:pt x="32004" y="155012"/>
                </a:moveTo>
                <a:cubicBezTo>
                  <a:pt x="32004" y="155317"/>
                  <a:pt x="32081" y="155622"/>
                  <a:pt x="32233" y="155927"/>
                </a:cubicBezTo>
                <a:lnTo>
                  <a:pt x="32233" y="156384"/>
                </a:lnTo>
                <a:cubicBezTo>
                  <a:pt x="32081" y="156231"/>
                  <a:pt x="32004" y="155774"/>
                  <a:pt x="32004" y="155012"/>
                </a:cubicBezTo>
                <a:close/>
                <a:moveTo>
                  <a:pt x="32462" y="154326"/>
                </a:moveTo>
                <a:lnTo>
                  <a:pt x="32690" y="154555"/>
                </a:lnTo>
                <a:lnTo>
                  <a:pt x="32690" y="154555"/>
                </a:lnTo>
                <a:cubicBezTo>
                  <a:pt x="32538" y="154555"/>
                  <a:pt x="32462" y="154479"/>
                  <a:pt x="32462" y="154326"/>
                </a:cubicBezTo>
                <a:close/>
                <a:moveTo>
                  <a:pt x="216942" y="153869"/>
                </a:moveTo>
                <a:lnTo>
                  <a:pt x="216942" y="154098"/>
                </a:lnTo>
                <a:lnTo>
                  <a:pt x="216907" y="154133"/>
                </a:lnTo>
                <a:close/>
                <a:moveTo>
                  <a:pt x="131217" y="149754"/>
                </a:moveTo>
                <a:cubicBezTo>
                  <a:pt x="131826" y="151278"/>
                  <a:pt x="132284" y="152269"/>
                  <a:pt x="132588" y="152726"/>
                </a:cubicBezTo>
                <a:lnTo>
                  <a:pt x="132588" y="151583"/>
                </a:lnTo>
                <a:cubicBezTo>
                  <a:pt x="132436" y="151278"/>
                  <a:pt x="132246" y="151012"/>
                  <a:pt x="132017" y="150783"/>
                </a:cubicBezTo>
                <a:cubicBezTo>
                  <a:pt x="131788" y="150554"/>
                  <a:pt x="131522" y="150212"/>
                  <a:pt x="131217" y="149754"/>
                </a:cubicBezTo>
                <a:close/>
                <a:moveTo>
                  <a:pt x="44577" y="141296"/>
                </a:moveTo>
                <a:lnTo>
                  <a:pt x="44577" y="141753"/>
                </a:lnTo>
                <a:lnTo>
                  <a:pt x="44577" y="141982"/>
                </a:lnTo>
                <a:lnTo>
                  <a:pt x="45035" y="142896"/>
                </a:lnTo>
                <a:cubicBezTo>
                  <a:pt x="45187" y="142744"/>
                  <a:pt x="45187" y="142515"/>
                  <a:pt x="45035" y="142211"/>
                </a:cubicBezTo>
                <a:cubicBezTo>
                  <a:pt x="45035" y="141906"/>
                  <a:pt x="44882" y="141601"/>
                  <a:pt x="44577" y="141296"/>
                </a:cubicBezTo>
                <a:close/>
                <a:moveTo>
                  <a:pt x="208255" y="125748"/>
                </a:moveTo>
                <a:lnTo>
                  <a:pt x="208255" y="126205"/>
                </a:lnTo>
                <a:lnTo>
                  <a:pt x="208190" y="126270"/>
                </a:lnTo>
                <a:close/>
                <a:moveTo>
                  <a:pt x="208712" y="123690"/>
                </a:moveTo>
                <a:cubicBezTo>
                  <a:pt x="208407" y="123843"/>
                  <a:pt x="208065" y="123995"/>
                  <a:pt x="207684" y="124148"/>
                </a:cubicBezTo>
                <a:cubicBezTo>
                  <a:pt x="207303" y="124300"/>
                  <a:pt x="206960" y="124452"/>
                  <a:pt x="206655" y="124605"/>
                </a:cubicBezTo>
                <a:cubicBezTo>
                  <a:pt x="206045" y="125824"/>
                  <a:pt x="205740" y="126891"/>
                  <a:pt x="205740" y="127805"/>
                </a:cubicBezTo>
                <a:cubicBezTo>
                  <a:pt x="206045" y="127653"/>
                  <a:pt x="206502" y="127005"/>
                  <a:pt x="207112" y="125862"/>
                </a:cubicBezTo>
                <a:cubicBezTo>
                  <a:pt x="207722" y="124719"/>
                  <a:pt x="208255" y="123995"/>
                  <a:pt x="208712" y="123690"/>
                </a:cubicBezTo>
                <a:close/>
                <a:moveTo>
                  <a:pt x="188824" y="117747"/>
                </a:moveTo>
                <a:lnTo>
                  <a:pt x="188595" y="118775"/>
                </a:lnTo>
                <a:lnTo>
                  <a:pt x="188595" y="118433"/>
                </a:lnTo>
                <a:cubicBezTo>
                  <a:pt x="188595" y="118128"/>
                  <a:pt x="188672" y="117899"/>
                  <a:pt x="188824" y="117747"/>
                </a:cubicBezTo>
                <a:close/>
                <a:moveTo>
                  <a:pt x="40234" y="117293"/>
                </a:moveTo>
                <a:cubicBezTo>
                  <a:pt x="40386" y="117598"/>
                  <a:pt x="40463" y="117827"/>
                  <a:pt x="40463" y="117979"/>
                </a:cubicBezTo>
                <a:cubicBezTo>
                  <a:pt x="40463" y="118131"/>
                  <a:pt x="40539" y="118360"/>
                  <a:pt x="40691" y="118665"/>
                </a:cubicBezTo>
                <a:cubicBezTo>
                  <a:pt x="40691" y="118665"/>
                  <a:pt x="40767" y="118589"/>
                  <a:pt x="40920" y="118436"/>
                </a:cubicBezTo>
                <a:cubicBezTo>
                  <a:pt x="40767" y="118284"/>
                  <a:pt x="40691" y="118131"/>
                  <a:pt x="40691" y="117979"/>
                </a:cubicBezTo>
                <a:cubicBezTo>
                  <a:pt x="40691" y="117827"/>
                  <a:pt x="40539" y="117598"/>
                  <a:pt x="40234" y="117293"/>
                </a:cubicBezTo>
                <a:close/>
                <a:moveTo>
                  <a:pt x="172593" y="116147"/>
                </a:moveTo>
                <a:lnTo>
                  <a:pt x="172355" y="116544"/>
                </a:lnTo>
                <a:lnTo>
                  <a:pt x="172365" y="116489"/>
                </a:lnTo>
                <a:cubicBezTo>
                  <a:pt x="172517" y="115956"/>
                  <a:pt x="172593" y="115842"/>
                  <a:pt x="172593" y="116147"/>
                </a:cubicBezTo>
                <a:close/>
                <a:moveTo>
                  <a:pt x="66294" y="115693"/>
                </a:moveTo>
                <a:lnTo>
                  <a:pt x="65903" y="116379"/>
                </a:lnTo>
                <a:lnTo>
                  <a:pt x="65952" y="116264"/>
                </a:lnTo>
                <a:cubicBezTo>
                  <a:pt x="66028" y="116036"/>
                  <a:pt x="66142" y="115845"/>
                  <a:pt x="66294" y="115693"/>
                </a:cubicBezTo>
                <a:close/>
                <a:moveTo>
                  <a:pt x="168479" y="115689"/>
                </a:moveTo>
                <a:cubicBezTo>
                  <a:pt x="168783" y="116299"/>
                  <a:pt x="169088" y="116909"/>
                  <a:pt x="169393" y="117518"/>
                </a:cubicBezTo>
                <a:cubicBezTo>
                  <a:pt x="169698" y="118128"/>
                  <a:pt x="169926" y="118509"/>
                  <a:pt x="170079" y="118661"/>
                </a:cubicBezTo>
                <a:cubicBezTo>
                  <a:pt x="169774" y="117747"/>
                  <a:pt x="169622" y="117213"/>
                  <a:pt x="169622" y="117061"/>
                </a:cubicBezTo>
                <a:cubicBezTo>
                  <a:pt x="169317" y="116756"/>
                  <a:pt x="169126" y="116528"/>
                  <a:pt x="169050" y="116375"/>
                </a:cubicBezTo>
                <a:cubicBezTo>
                  <a:pt x="168974" y="116223"/>
                  <a:pt x="168783" y="115994"/>
                  <a:pt x="168479" y="115689"/>
                </a:cubicBezTo>
                <a:close/>
                <a:moveTo>
                  <a:pt x="104814" y="107349"/>
                </a:moveTo>
                <a:cubicBezTo>
                  <a:pt x="103975" y="107425"/>
                  <a:pt x="103632" y="108225"/>
                  <a:pt x="103785" y="109749"/>
                </a:cubicBezTo>
                <a:cubicBezTo>
                  <a:pt x="102108" y="109292"/>
                  <a:pt x="100584" y="108759"/>
                  <a:pt x="99213" y="108149"/>
                </a:cubicBezTo>
                <a:cubicBezTo>
                  <a:pt x="98146" y="107692"/>
                  <a:pt x="97422" y="107616"/>
                  <a:pt x="97041" y="107921"/>
                </a:cubicBezTo>
                <a:cubicBezTo>
                  <a:pt x="96660" y="108225"/>
                  <a:pt x="95860" y="108530"/>
                  <a:pt x="94641" y="108835"/>
                </a:cubicBezTo>
                <a:cubicBezTo>
                  <a:pt x="93574" y="109292"/>
                  <a:pt x="92431" y="109559"/>
                  <a:pt x="91212" y="109635"/>
                </a:cubicBezTo>
                <a:cubicBezTo>
                  <a:pt x="89993" y="109711"/>
                  <a:pt x="88850" y="109978"/>
                  <a:pt x="87783" y="110435"/>
                </a:cubicBezTo>
                <a:cubicBezTo>
                  <a:pt x="86716" y="110740"/>
                  <a:pt x="85687" y="110740"/>
                  <a:pt x="84697" y="110435"/>
                </a:cubicBezTo>
                <a:cubicBezTo>
                  <a:pt x="83706" y="110130"/>
                  <a:pt x="82677" y="110054"/>
                  <a:pt x="81611" y="110207"/>
                </a:cubicBezTo>
                <a:cubicBezTo>
                  <a:pt x="80544" y="110359"/>
                  <a:pt x="79668" y="110778"/>
                  <a:pt x="78982" y="111464"/>
                </a:cubicBezTo>
                <a:cubicBezTo>
                  <a:pt x="78296" y="112150"/>
                  <a:pt x="77648" y="112797"/>
                  <a:pt x="77039" y="113407"/>
                </a:cubicBezTo>
                <a:cubicBezTo>
                  <a:pt x="76429" y="114017"/>
                  <a:pt x="75743" y="114474"/>
                  <a:pt x="74981" y="114779"/>
                </a:cubicBezTo>
                <a:cubicBezTo>
                  <a:pt x="74219" y="115083"/>
                  <a:pt x="73229" y="114931"/>
                  <a:pt x="72009" y="114321"/>
                </a:cubicBezTo>
                <a:cubicBezTo>
                  <a:pt x="70638" y="113712"/>
                  <a:pt x="69266" y="113597"/>
                  <a:pt x="67895" y="113978"/>
                </a:cubicBezTo>
                <a:cubicBezTo>
                  <a:pt x="66523" y="114359"/>
                  <a:pt x="65075" y="114474"/>
                  <a:pt x="63551" y="114321"/>
                </a:cubicBezTo>
                <a:cubicBezTo>
                  <a:pt x="63704" y="114931"/>
                  <a:pt x="63780" y="115617"/>
                  <a:pt x="63780" y="116379"/>
                </a:cubicBezTo>
                <a:cubicBezTo>
                  <a:pt x="63780" y="117141"/>
                  <a:pt x="63856" y="117674"/>
                  <a:pt x="64008" y="117979"/>
                </a:cubicBezTo>
                <a:cubicBezTo>
                  <a:pt x="64008" y="117674"/>
                  <a:pt x="63970" y="117179"/>
                  <a:pt x="63894" y="116493"/>
                </a:cubicBezTo>
                <a:cubicBezTo>
                  <a:pt x="63818" y="115807"/>
                  <a:pt x="63932" y="115312"/>
                  <a:pt x="64237" y="115007"/>
                </a:cubicBezTo>
                <a:cubicBezTo>
                  <a:pt x="64237" y="114855"/>
                  <a:pt x="64313" y="115388"/>
                  <a:pt x="64466" y="116607"/>
                </a:cubicBezTo>
                <a:cubicBezTo>
                  <a:pt x="64618" y="117827"/>
                  <a:pt x="64694" y="118512"/>
                  <a:pt x="64694" y="118665"/>
                </a:cubicBezTo>
                <a:cubicBezTo>
                  <a:pt x="64847" y="118360"/>
                  <a:pt x="65075" y="117903"/>
                  <a:pt x="65380" y="117293"/>
                </a:cubicBezTo>
                <a:lnTo>
                  <a:pt x="65903" y="116379"/>
                </a:lnTo>
                <a:lnTo>
                  <a:pt x="65609" y="117065"/>
                </a:lnTo>
                <a:cubicBezTo>
                  <a:pt x="65913" y="117522"/>
                  <a:pt x="66104" y="118093"/>
                  <a:pt x="66180" y="118779"/>
                </a:cubicBezTo>
                <a:cubicBezTo>
                  <a:pt x="66256" y="119465"/>
                  <a:pt x="66294" y="120036"/>
                  <a:pt x="66294" y="120494"/>
                </a:cubicBezTo>
                <a:lnTo>
                  <a:pt x="66523" y="120494"/>
                </a:lnTo>
                <a:cubicBezTo>
                  <a:pt x="66523" y="120341"/>
                  <a:pt x="66637" y="119770"/>
                  <a:pt x="66866" y="118779"/>
                </a:cubicBezTo>
                <a:cubicBezTo>
                  <a:pt x="67095" y="117788"/>
                  <a:pt x="67361" y="117217"/>
                  <a:pt x="67666" y="117065"/>
                </a:cubicBezTo>
                <a:cubicBezTo>
                  <a:pt x="67818" y="117065"/>
                  <a:pt x="67742" y="117598"/>
                  <a:pt x="67437" y="118665"/>
                </a:cubicBezTo>
                <a:lnTo>
                  <a:pt x="66980" y="120494"/>
                </a:lnTo>
                <a:cubicBezTo>
                  <a:pt x="68504" y="120189"/>
                  <a:pt x="69990" y="119693"/>
                  <a:pt x="71438" y="119008"/>
                </a:cubicBezTo>
                <a:cubicBezTo>
                  <a:pt x="72886" y="118322"/>
                  <a:pt x="74295" y="117979"/>
                  <a:pt x="75667" y="117979"/>
                </a:cubicBezTo>
                <a:cubicBezTo>
                  <a:pt x="76124" y="117979"/>
                  <a:pt x="76772" y="118093"/>
                  <a:pt x="77610" y="118322"/>
                </a:cubicBezTo>
                <a:cubicBezTo>
                  <a:pt x="78448" y="118550"/>
                  <a:pt x="79325" y="118741"/>
                  <a:pt x="80239" y="118893"/>
                </a:cubicBezTo>
                <a:cubicBezTo>
                  <a:pt x="81153" y="119046"/>
                  <a:pt x="81992" y="119160"/>
                  <a:pt x="82754" y="119236"/>
                </a:cubicBezTo>
                <a:cubicBezTo>
                  <a:pt x="83516" y="119312"/>
                  <a:pt x="83973" y="119198"/>
                  <a:pt x="84125" y="118893"/>
                </a:cubicBezTo>
                <a:cubicBezTo>
                  <a:pt x="84582" y="118284"/>
                  <a:pt x="85421" y="118169"/>
                  <a:pt x="86640" y="118550"/>
                </a:cubicBezTo>
                <a:cubicBezTo>
                  <a:pt x="87859" y="118931"/>
                  <a:pt x="88926" y="119351"/>
                  <a:pt x="89840" y="119808"/>
                </a:cubicBezTo>
                <a:cubicBezTo>
                  <a:pt x="90450" y="119960"/>
                  <a:pt x="91021" y="120341"/>
                  <a:pt x="91555" y="120951"/>
                </a:cubicBezTo>
                <a:cubicBezTo>
                  <a:pt x="92088" y="121560"/>
                  <a:pt x="92583" y="121865"/>
                  <a:pt x="93041" y="121865"/>
                </a:cubicBezTo>
                <a:cubicBezTo>
                  <a:pt x="93498" y="121713"/>
                  <a:pt x="93993" y="121522"/>
                  <a:pt x="94527" y="121294"/>
                </a:cubicBezTo>
                <a:cubicBezTo>
                  <a:pt x="95060" y="121065"/>
                  <a:pt x="95631" y="120951"/>
                  <a:pt x="96241" y="120951"/>
                </a:cubicBezTo>
                <a:cubicBezTo>
                  <a:pt x="97917" y="120646"/>
                  <a:pt x="99822" y="120417"/>
                  <a:pt x="101956" y="120265"/>
                </a:cubicBezTo>
                <a:cubicBezTo>
                  <a:pt x="104090" y="120113"/>
                  <a:pt x="105995" y="120570"/>
                  <a:pt x="107671" y="121637"/>
                </a:cubicBezTo>
                <a:cubicBezTo>
                  <a:pt x="109195" y="122399"/>
                  <a:pt x="110452" y="123237"/>
                  <a:pt x="111443" y="124151"/>
                </a:cubicBezTo>
                <a:cubicBezTo>
                  <a:pt x="112434" y="125066"/>
                  <a:pt x="113767" y="125904"/>
                  <a:pt x="115443" y="126666"/>
                </a:cubicBezTo>
                <a:cubicBezTo>
                  <a:pt x="114681" y="124380"/>
                  <a:pt x="114453" y="122056"/>
                  <a:pt x="114758" y="119693"/>
                </a:cubicBezTo>
                <a:cubicBezTo>
                  <a:pt x="115062" y="117331"/>
                  <a:pt x="114834" y="114855"/>
                  <a:pt x="114072" y="112264"/>
                </a:cubicBezTo>
                <a:cubicBezTo>
                  <a:pt x="113615" y="111959"/>
                  <a:pt x="112776" y="111350"/>
                  <a:pt x="111557" y="110435"/>
                </a:cubicBezTo>
                <a:cubicBezTo>
                  <a:pt x="110338" y="109521"/>
                  <a:pt x="109119" y="108759"/>
                  <a:pt x="107900" y="108149"/>
                </a:cubicBezTo>
                <a:cubicBezTo>
                  <a:pt x="106680" y="107540"/>
                  <a:pt x="105652" y="107273"/>
                  <a:pt x="104814" y="107349"/>
                </a:cubicBezTo>
                <a:close/>
                <a:moveTo>
                  <a:pt x="159300" y="93525"/>
                </a:moveTo>
                <a:lnTo>
                  <a:pt x="157506" y="94197"/>
                </a:lnTo>
                <a:cubicBezTo>
                  <a:pt x="157658" y="94350"/>
                  <a:pt x="157849" y="94502"/>
                  <a:pt x="158077" y="94655"/>
                </a:cubicBezTo>
                <a:cubicBezTo>
                  <a:pt x="158306" y="94807"/>
                  <a:pt x="158496" y="95036"/>
                  <a:pt x="158649" y="95340"/>
                </a:cubicBezTo>
                <a:cubicBezTo>
                  <a:pt x="158649" y="94426"/>
                  <a:pt x="158801" y="94045"/>
                  <a:pt x="159106" y="94197"/>
                </a:cubicBezTo>
                <a:lnTo>
                  <a:pt x="159792" y="95569"/>
                </a:lnTo>
                <a:cubicBezTo>
                  <a:pt x="159792" y="95264"/>
                  <a:pt x="159754" y="95074"/>
                  <a:pt x="159678" y="94997"/>
                </a:cubicBezTo>
                <a:cubicBezTo>
                  <a:pt x="159601" y="94921"/>
                  <a:pt x="159639" y="94731"/>
                  <a:pt x="159792" y="94426"/>
                </a:cubicBezTo>
                <a:close/>
                <a:moveTo>
                  <a:pt x="130650" y="89695"/>
                </a:moveTo>
                <a:lnTo>
                  <a:pt x="130988" y="90540"/>
                </a:lnTo>
                <a:cubicBezTo>
                  <a:pt x="131445" y="91149"/>
                  <a:pt x="131750" y="91454"/>
                  <a:pt x="131903" y="91454"/>
                </a:cubicBezTo>
                <a:lnTo>
                  <a:pt x="131903" y="90768"/>
                </a:lnTo>
                <a:close/>
                <a:moveTo>
                  <a:pt x="99441" y="78203"/>
                </a:moveTo>
                <a:cubicBezTo>
                  <a:pt x="97765" y="77441"/>
                  <a:pt x="96317" y="77593"/>
                  <a:pt x="95098" y="78660"/>
                </a:cubicBezTo>
                <a:cubicBezTo>
                  <a:pt x="93879" y="79727"/>
                  <a:pt x="92660" y="80412"/>
                  <a:pt x="91440" y="80717"/>
                </a:cubicBezTo>
                <a:cubicBezTo>
                  <a:pt x="94336" y="81632"/>
                  <a:pt x="96736" y="82203"/>
                  <a:pt x="98641" y="82432"/>
                </a:cubicBezTo>
                <a:cubicBezTo>
                  <a:pt x="100546" y="82660"/>
                  <a:pt x="102794" y="81632"/>
                  <a:pt x="105385" y="79346"/>
                </a:cubicBezTo>
                <a:cubicBezTo>
                  <a:pt x="104623" y="79193"/>
                  <a:pt x="103747" y="79117"/>
                  <a:pt x="102756" y="79117"/>
                </a:cubicBezTo>
                <a:cubicBezTo>
                  <a:pt x="101766" y="79117"/>
                  <a:pt x="100889" y="78965"/>
                  <a:pt x="100127" y="78660"/>
                </a:cubicBezTo>
                <a:lnTo>
                  <a:pt x="99899" y="78431"/>
                </a:lnTo>
                <a:cubicBezTo>
                  <a:pt x="99746" y="78431"/>
                  <a:pt x="99594" y="78355"/>
                  <a:pt x="99441" y="78203"/>
                </a:cubicBezTo>
                <a:close/>
                <a:moveTo>
                  <a:pt x="94038" y="65276"/>
                </a:moveTo>
                <a:lnTo>
                  <a:pt x="93726" y="66087"/>
                </a:lnTo>
                <a:lnTo>
                  <a:pt x="93726" y="66315"/>
                </a:lnTo>
                <a:close/>
                <a:moveTo>
                  <a:pt x="111333" y="63363"/>
                </a:moveTo>
                <a:lnTo>
                  <a:pt x="111786" y="65401"/>
                </a:lnTo>
                <a:cubicBezTo>
                  <a:pt x="111633" y="66925"/>
                  <a:pt x="111557" y="68068"/>
                  <a:pt x="111557" y="68830"/>
                </a:cubicBezTo>
                <a:cubicBezTo>
                  <a:pt x="111557" y="68830"/>
                  <a:pt x="111633" y="68982"/>
                  <a:pt x="111786" y="69287"/>
                </a:cubicBezTo>
                <a:cubicBezTo>
                  <a:pt x="112091" y="68525"/>
                  <a:pt x="112167" y="67801"/>
                  <a:pt x="112014" y="67115"/>
                </a:cubicBezTo>
                <a:cubicBezTo>
                  <a:pt x="111862" y="66430"/>
                  <a:pt x="111938" y="65782"/>
                  <a:pt x="112243" y="65172"/>
                </a:cubicBezTo>
                <a:cubicBezTo>
                  <a:pt x="112243" y="65325"/>
                  <a:pt x="112281" y="65630"/>
                  <a:pt x="112357" y="66087"/>
                </a:cubicBezTo>
                <a:cubicBezTo>
                  <a:pt x="112434" y="66544"/>
                  <a:pt x="112472" y="66849"/>
                  <a:pt x="112472" y="67001"/>
                </a:cubicBezTo>
                <a:lnTo>
                  <a:pt x="112700" y="64944"/>
                </a:lnTo>
                <a:close/>
                <a:moveTo>
                  <a:pt x="130074" y="61050"/>
                </a:moveTo>
                <a:cubicBezTo>
                  <a:pt x="130379" y="61508"/>
                  <a:pt x="130683" y="62003"/>
                  <a:pt x="130988" y="62536"/>
                </a:cubicBezTo>
                <a:cubicBezTo>
                  <a:pt x="131293" y="63070"/>
                  <a:pt x="131522" y="63489"/>
                  <a:pt x="131674" y="63794"/>
                </a:cubicBezTo>
                <a:cubicBezTo>
                  <a:pt x="131369" y="62879"/>
                  <a:pt x="131217" y="62346"/>
                  <a:pt x="131217" y="62193"/>
                </a:cubicBezTo>
                <a:close/>
                <a:moveTo>
                  <a:pt x="132131" y="58536"/>
                </a:moveTo>
                <a:cubicBezTo>
                  <a:pt x="132436" y="59298"/>
                  <a:pt x="132665" y="60022"/>
                  <a:pt x="132817" y="60707"/>
                </a:cubicBezTo>
                <a:cubicBezTo>
                  <a:pt x="132969" y="61393"/>
                  <a:pt x="133198" y="61965"/>
                  <a:pt x="133503" y="62422"/>
                </a:cubicBezTo>
                <a:cubicBezTo>
                  <a:pt x="133808" y="61965"/>
                  <a:pt x="134036" y="61660"/>
                  <a:pt x="134189" y="61508"/>
                </a:cubicBezTo>
                <a:cubicBezTo>
                  <a:pt x="134189" y="61355"/>
                  <a:pt x="134112" y="61508"/>
                  <a:pt x="133960" y="61965"/>
                </a:cubicBezTo>
                <a:cubicBezTo>
                  <a:pt x="133808" y="62422"/>
                  <a:pt x="133731" y="62727"/>
                  <a:pt x="133731" y="62879"/>
                </a:cubicBezTo>
                <a:cubicBezTo>
                  <a:pt x="134036" y="63032"/>
                  <a:pt x="134189" y="63222"/>
                  <a:pt x="134189" y="63451"/>
                </a:cubicBezTo>
                <a:cubicBezTo>
                  <a:pt x="134189" y="63679"/>
                  <a:pt x="134265" y="63870"/>
                  <a:pt x="134417" y="64022"/>
                </a:cubicBezTo>
                <a:cubicBezTo>
                  <a:pt x="134570" y="63717"/>
                  <a:pt x="134608" y="63527"/>
                  <a:pt x="134532" y="63451"/>
                </a:cubicBezTo>
                <a:cubicBezTo>
                  <a:pt x="134455" y="63374"/>
                  <a:pt x="134493" y="63184"/>
                  <a:pt x="134646" y="62879"/>
                </a:cubicBezTo>
                <a:lnTo>
                  <a:pt x="134874" y="62879"/>
                </a:lnTo>
                <a:cubicBezTo>
                  <a:pt x="134722" y="62574"/>
                  <a:pt x="134646" y="62117"/>
                  <a:pt x="134646" y="61508"/>
                </a:cubicBezTo>
                <a:cubicBezTo>
                  <a:pt x="134341" y="61203"/>
                  <a:pt x="133922" y="60822"/>
                  <a:pt x="133389" y="60365"/>
                </a:cubicBezTo>
                <a:cubicBezTo>
                  <a:pt x="132855" y="59907"/>
                  <a:pt x="132436" y="59298"/>
                  <a:pt x="132131" y="58536"/>
                </a:cubicBezTo>
                <a:close/>
                <a:moveTo>
                  <a:pt x="151354" y="58349"/>
                </a:moveTo>
                <a:lnTo>
                  <a:pt x="151905" y="59450"/>
                </a:lnTo>
                <a:cubicBezTo>
                  <a:pt x="152439" y="60060"/>
                  <a:pt x="152705" y="60441"/>
                  <a:pt x="152705" y="60593"/>
                </a:cubicBezTo>
                <a:lnTo>
                  <a:pt x="152705" y="59907"/>
                </a:lnTo>
                <a:close/>
                <a:moveTo>
                  <a:pt x="103099" y="50999"/>
                </a:moveTo>
                <a:cubicBezTo>
                  <a:pt x="102032" y="50999"/>
                  <a:pt x="101118" y="51075"/>
                  <a:pt x="100356" y="51228"/>
                </a:cubicBezTo>
                <a:cubicBezTo>
                  <a:pt x="99594" y="51380"/>
                  <a:pt x="98908" y="51494"/>
                  <a:pt x="98298" y="51571"/>
                </a:cubicBezTo>
                <a:cubicBezTo>
                  <a:pt x="97689" y="51647"/>
                  <a:pt x="97232" y="51761"/>
                  <a:pt x="96927" y="51914"/>
                </a:cubicBezTo>
                <a:cubicBezTo>
                  <a:pt x="96774" y="52676"/>
                  <a:pt x="96279" y="53171"/>
                  <a:pt x="95441" y="53399"/>
                </a:cubicBezTo>
                <a:cubicBezTo>
                  <a:pt x="94603" y="53628"/>
                  <a:pt x="94031" y="54200"/>
                  <a:pt x="93726" y="55114"/>
                </a:cubicBezTo>
                <a:cubicBezTo>
                  <a:pt x="93422" y="56181"/>
                  <a:pt x="93193" y="57095"/>
                  <a:pt x="93041" y="57857"/>
                </a:cubicBezTo>
                <a:cubicBezTo>
                  <a:pt x="92888" y="58619"/>
                  <a:pt x="93193" y="59457"/>
                  <a:pt x="93955" y="60372"/>
                </a:cubicBezTo>
                <a:cubicBezTo>
                  <a:pt x="97613" y="60372"/>
                  <a:pt x="101118" y="59991"/>
                  <a:pt x="104471" y="59229"/>
                </a:cubicBezTo>
                <a:cubicBezTo>
                  <a:pt x="104928" y="59229"/>
                  <a:pt x="105461" y="59076"/>
                  <a:pt x="106071" y="58772"/>
                </a:cubicBezTo>
                <a:lnTo>
                  <a:pt x="106985" y="58314"/>
                </a:lnTo>
                <a:cubicBezTo>
                  <a:pt x="105461" y="55724"/>
                  <a:pt x="104166" y="53285"/>
                  <a:pt x="103099" y="50999"/>
                </a:cubicBezTo>
                <a:close/>
                <a:moveTo>
                  <a:pt x="77295" y="39816"/>
                </a:moveTo>
                <a:lnTo>
                  <a:pt x="77496" y="40369"/>
                </a:lnTo>
                <a:cubicBezTo>
                  <a:pt x="77648" y="41207"/>
                  <a:pt x="77724" y="41703"/>
                  <a:pt x="77724" y="41855"/>
                </a:cubicBezTo>
                <a:cubicBezTo>
                  <a:pt x="77724" y="41093"/>
                  <a:pt x="77801" y="40560"/>
                  <a:pt x="77953" y="40255"/>
                </a:cubicBezTo>
                <a:close/>
                <a:moveTo>
                  <a:pt x="68842" y="35258"/>
                </a:moveTo>
                <a:lnTo>
                  <a:pt x="69038" y="35797"/>
                </a:lnTo>
                <a:cubicBezTo>
                  <a:pt x="69190" y="36635"/>
                  <a:pt x="69266" y="37131"/>
                  <a:pt x="69266" y="37283"/>
                </a:cubicBezTo>
                <a:cubicBezTo>
                  <a:pt x="69266" y="36674"/>
                  <a:pt x="69342" y="36216"/>
                  <a:pt x="69495" y="35912"/>
                </a:cubicBezTo>
                <a:close/>
                <a:moveTo>
                  <a:pt x="73838" y="34387"/>
                </a:moveTo>
                <a:lnTo>
                  <a:pt x="73381" y="35454"/>
                </a:lnTo>
                <a:lnTo>
                  <a:pt x="73381" y="35912"/>
                </a:lnTo>
                <a:close/>
                <a:moveTo>
                  <a:pt x="117783" y="8764"/>
                </a:moveTo>
                <a:lnTo>
                  <a:pt x="117958" y="10080"/>
                </a:lnTo>
                <a:lnTo>
                  <a:pt x="117958" y="9165"/>
                </a:lnTo>
                <a:close/>
                <a:moveTo>
                  <a:pt x="120015" y="6194"/>
                </a:moveTo>
                <a:cubicBezTo>
                  <a:pt x="120168" y="6956"/>
                  <a:pt x="120206" y="7641"/>
                  <a:pt x="120130" y="8251"/>
                </a:cubicBezTo>
                <a:cubicBezTo>
                  <a:pt x="120054" y="8861"/>
                  <a:pt x="120168" y="9470"/>
                  <a:pt x="120473" y="10080"/>
                </a:cubicBezTo>
                <a:cubicBezTo>
                  <a:pt x="120625" y="9927"/>
                  <a:pt x="120701" y="9813"/>
                  <a:pt x="120701" y="9737"/>
                </a:cubicBezTo>
                <a:cubicBezTo>
                  <a:pt x="120701" y="9661"/>
                  <a:pt x="120777" y="9546"/>
                  <a:pt x="120930" y="9394"/>
                </a:cubicBezTo>
                <a:cubicBezTo>
                  <a:pt x="120777" y="9699"/>
                  <a:pt x="120701" y="10118"/>
                  <a:pt x="120701" y="10651"/>
                </a:cubicBezTo>
                <a:cubicBezTo>
                  <a:pt x="120701" y="11185"/>
                  <a:pt x="120701" y="11604"/>
                  <a:pt x="120701" y="11909"/>
                </a:cubicBezTo>
                <a:cubicBezTo>
                  <a:pt x="120854" y="11604"/>
                  <a:pt x="120892" y="11451"/>
                  <a:pt x="120816" y="11451"/>
                </a:cubicBezTo>
                <a:cubicBezTo>
                  <a:pt x="120739" y="11451"/>
                  <a:pt x="120854" y="11299"/>
                  <a:pt x="121158" y="10994"/>
                </a:cubicBezTo>
                <a:lnTo>
                  <a:pt x="121158" y="11223"/>
                </a:lnTo>
                <a:cubicBezTo>
                  <a:pt x="121311" y="10918"/>
                  <a:pt x="121387" y="10651"/>
                  <a:pt x="121387" y="10423"/>
                </a:cubicBezTo>
                <a:cubicBezTo>
                  <a:pt x="121387" y="10194"/>
                  <a:pt x="121463" y="9927"/>
                  <a:pt x="121616" y="9623"/>
                </a:cubicBezTo>
                <a:cubicBezTo>
                  <a:pt x="121463" y="9165"/>
                  <a:pt x="121235" y="8670"/>
                  <a:pt x="120930" y="8137"/>
                </a:cubicBezTo>
                <a:cubicBezTo>
                  <a:pt x="120625" y="7603"/>
                  <a:pt x="120320" y="6956"/>
                  <a:pt x="120015" y="6194"/>
                </a:cubicBezTo>
                <a:close/>
                <a:moveTo>
                  <a:pt x="103785" y="2079"/>
                </a:moveTo>
                <a:cubicBezTo>
                  <a:pt x="103937" y="2688"/>
                  <a:pt x="104090" y="3298"/>
                  <a:pt x="104242" y="3908"/>
                </a:cubicBezTo>
                <a:cubicBezTo>
                  <a:pt x="104394" y="4517"/>
                  <a:pt x="104471" y="4898"/>
                  <a:pt x="104471" y="5051"/>
                </a:cubicBezTo>
                <a:lnTo>
                  <a:pt x="104471" y="3450"/>
                </a:lnTo>
                <a:close/>
                <a:moveTo>
                  <a:pt x="106299" y="21"/>
                </a:moveTo>
                <a:cubicBezTo>
                  <a:pt x="106452" y="783"/>
                  <a:pt x="106528" y="1507"/>
                  <a:pt x="106528" y="2193"/>
                </a:cubicBezTo>
                <a:cubicBezTo>
                  <a:pt x="106528" y="2879"/>
                  <a:pt x="106680" y="3527"/>
                  <a:pt x="106985" y="4136"/>
                </a:cubicBezTo>
                <a:cubicBezTo>
                  <a:pt x="106985" y="3984"/>
                  <a:pt x="107138" y="3755"/>
                  <a:pt x="107442" y="3450"/>
                </a:cubicBezTo>
                <a:cubicBezTo>
                  <a:pt x="107442" y="3450"/>
                  <a:pt x="107366" y="3603"/>
                  <a:pt x="107214" y="3908"/>
                </a:cubicBezTo>
                <a:cubicBezTo>
                  <a:pt x="107061" y="4060"/>
                  <a:pt x="106985" y="4289"/>
                  <a:pt x="106985" y="4593"/>
                </a:cubicBezTo>
                <a:cubicBezTo>
                  <a:pt x="107138" y="4898"/>
                  <a:pt x="107214" y="5355"/>
                  <a:pt x="107214" y="5965"/>
                </a:cubicBezTo>
                <a:cubicBezTo>
                  <a:pt x="107366" y="5660"/>
                  <a:pt x="107633" y="5051"/>
                  <a:pt x="108014" y="4136"/>
                </a:cubicBezTo>
                <a:cubicBezTo>
                  <a:pt x="108395" y="3222"/>
                  <a:pt x="108509" y="2612"/>
                  <a:pt x="108357" y="2307"/>
                </a:cubicBezTo>
                <a:cubicBezTo>
                  <a:pt x="108509" y="2612"/>
                  <a:pt x="108547" y="2917"/>
                  <a:pt x="108471" y="3222"/>
                </a:cubicBezTo>
                <a:cubicBezTo>
                  <a:pt x="108395" y="3527"/>
                  <a:pt x="108357" y="3831"/>
                  <a:pt x="108357" y="4136"/>
                </a:cubicBezTo>
                <a:cubicBezTo>
                  <a:pt x="108509" y="3831"/>
                  <a:pt x="108814" y="3755"/>
                  <a:pt x="109271" y="3908"/>
                </a:cubicBezTo>
                <a:cubicBezTo>
                  <a:pt x="108966" y="4060"/>
                  <a:pt x="108662" y="4441"/>
                  <a:pt x="108357" y="5051"/>
                </a:cubicBezTo>
                <a:cubicBezTo>
                  <a:pt x="108204" y="5660"/>
                  <a:pt x="108166" y="6232"/>
                  <a:pt x="108243" y="6765"/>
                </a:cubicBezTo>
                <a:cubicBezTo>
                  <a:pt x="108319" y="7298"/>
                  <a:pt x="108281" y="7870"/>
                  <a:pt x="108128" y="8480"/>
                </a:cubicBezTo>
                <a:cubicBezTo>
                  <a:pt x="108128" y="8327"/>
                  <a:pt x="108281" y="8099"/>
                  <a:pt x="108585" y="7794"/>
                </a:cubicBezTo>
                <a:cubicBezTo>
                  <a:pt x="108433" y="7641"/>
                  <a:pt x="108357" y="7489"/>
                  <a:pt x="108357" y="7337"/>
                </a:cubicBezTo>
                <a:cubicBezTo>
                  <a:pt x="108357" y="7184"/>
                  <a:pt x="108509" y="7260"/>
                  <a:pt x="108814" y="7565"/>
                </a:cubicBezTo>
                <a:cubicBezTo>
                  <a:pt x="108966" y="6803"/>
                  <a:pt x="109043" y="5927"/>
                  <a:pt x="109043" y="4936"/>
                </a:cubicBezTo>
                <a:cubicBezTo>
                  <a:pt x="109043" y="3946"/>
                  <a:pt x="109424" y="3450"/>
                  <a:pt x="110186" y="3450"/>
                </a:cubicBezTo>
                <a:cubicBezTo>
                  <a:pt x="109728" y="4670"/>
                  <a:pt x="109500" y="5889"/>
                  <a:pt x="109500" y="7108"/>
                </a:cubicBezTo>
                <a:cubicBezTo>
                  <a:pt x="109805" y="6651"/>
                  <a:pt x="110033" y="6041"/>
                  <a:pt x="110186" y="5279"/>
                </a:cubicBezTo>
                <a:cubicBezTo>
                  <a:pt x="110338" y="4517"/>
                  <a:pt x="110567" y="3984"/>
                  <a:pt x="110871" y="3679"/>
                </a:cubicBezTo>
                <a:cubicBezTo>
                  <a:pt x="111176" y="3527"/>
                  <a:pt x="111176" y="4022"/>
                  <a:pt x="110871" y="5165"/>
                </a:cubicBezTo>
                <a:cubicBezTo>
                  <a:pt x="110567" y="6308"/>
                  <a:pt x="110414" y="6956"/>
                  <a:pt x="110414" y="7108"/>
                </a:cubicBezTo>
                <a:cubicBezTo>
                  <a:pt x="110719" y="7413"/>
                  <a:pt x="110871" y="7718"/>
                  <a:pt x="110871" y="8022"/>
                </a:cubicBezTo>
                <a:lnTo>
                  <a:pt x="111100" y="7794"/>
                </a:lnTo>
                <a:cubicBezTo>
                  <a:pt x="110948" y="7489"/>
                  <a:pt x="110795" y="7222"/>
                  <a:pt x="110643" y="6994"/>
                </a:cubicBezTo>
                <a:cubicBezTo>
                  <a:pt x="110490" y="6765"/>
                  <a:pt x="110643" y="6651"/>
                  <a:pt x="111100" y="6651"/>
                </a:cubicBezTo>
                <a:lnTo>
                  <a:pt x="111100" y="6879"/>
                </a:lnTo>
                <a:cubicBezTo>
                  <a:pt x="111100" y="7032"/>
                  <a:pt x="111176" y="7184"/>
                  <a:pt x="111329" y="7337"/>
                </a:cubicBezTo>
                <a:cubicBezTo>
                  <a:pt x="111329" y="7184"/>
                  <a:pt x="111405" y="6917"/>
                  <a:pt x="111557" y="6536"/>
                </a:cubicBezTo>
                <a:cubicBezTo>
                  <a:pt x="111710" y="6155"/>
                  <a:pt x="111900" y="5736"/>
                  <a:pt x="112129" y="5279"/>
                </a:cubicBezTo>
                <a:cubicBezTo>
                  <a:pt x="112357" y="4822"/>
                  <a:pt x="112548" y="4441"/>
                  <a:pt x="112700" y="4136"/>
                </a:cubicBezTo>
                <a:cubicBezTo>
                  <a:pt x="112853" y="3831"/>
                  <a:pt x="113005" y="3755"/>
                  <a:pt x="113157" y="3908"/>
                </a:cubicBezTo>
                <a:cubicBezTo>
                  <a:pt x="113462" y="4060"/>
                  <a:pt x="113310" y="4708"/>
                  <a:pt x="112700" y="5851"/>
                </a:cubicBezTo>
                <a:cubicBezTo>
                  <a:pt x="112091" y="6994"/>
                  <a:pt x="111710" y="7641"/>
                  <a:pt x="111557" y="7794"/>
                </a:cubicBezTo>
                <a:cubicBezTo>
                  <a:pt x="111557" y="7794"/>
                  <a:pt x="111633" y="7870"/>
                  <a:pt x="111786" y="8022"/>
                </a:cubicBezTo>
                <a:cubicBezTo>
                  <a:pt x="112091" y="7413"/>
                  <a:pt x="112395" y="6956"/>
                  <a:pt x="112700" y="6651"/>
                </a:cubicBezTo>
                <a:cubicBezTo>
                  <a:pt x="113005" y="6498"/>
                  <a:pt x="112967" y="6841"/>
                  <a:pt x="112586" y="7679"/>
                </a:cubicBezTo>
                <a:cubicBezTo>
                  <a:pt x="112205" y="8518"/>
                  <a:pt x="112014" y="8861"/>
                  <a:pt x="112014" y="8708"/>
                </a:cubicBezTo>
                <a:lnTo>
                  <a:pt x="112700" y="10080"/>
                </a:lnTo>
                <a:cubicBezTo>
                  <a:pt x="112700" y="9775"/>
                  <a:pt x="112738" y="9394"/>
                  <a:pt x="112815" y="8937"/>
                </a:cubicBezTo>
                <a:cubicBezTo>
                  <a:pt x="112891" y="8480"/>
                  <a:pt x="112853" y="8175"/>
                  <a:pt x="112700" y="8022"/>
                </a:cubicBezTo>
                <a:cubicBezTo>
                  <a:pt x="113005" y="8327"/>
                  <a:pt x="113157" y="8822"/>
                  <a:pt x="113157" y="9508"/>
                </a:cubicBezTo>
                <a:cubicBezTo>
                  <a:pt x="113157" y="10194"/>
                  <a:pt x="113157" y="10766"/>
                  <a:pt x="113157" y="11223"/>
                </a:cubicBezTo>
                <a:lnTo>
                  <a:pt x="113615" y="10766"/>
                </a:lnTo>
                <a:cubicBezTo>
                  <a:pt x="113615" y="10004"/>
                  <a:pt x="113462" y="9051"/>
                  <a:pt x="113157" y="7908"/>
                </a:cubicBezTo>
                <a:cubicBezTo>
                  <a:pt x="112853" y="6765"/>
                  <a:pt x="113005" y="6270"/>
                  <a:pt x="113615" y="6422"/>
                </a:cubicBezTo>
                <a:lnTo>
                  <a:pt x="113615" y="7108"/>
                </a:lnTo>
                <a:cubicBezTo>
                  <a:pt x="113615" y="7413"/>
                  <a:pt x="113653" y="7603"/>
                  <a:pt x="113729" y="7679"/>
                </a:cubicBezTo>
                <a:cubicBezTo>
                  <a:pt x="113805" y="7756"/>
                  <a:pt x="113843" y="7946"/>
                  <a:pt x="113843" y="8251"/>
                </a:cubicBezTo>
                <a:lnTo>
                  <a:pt x="114072" y="8251"/>
                </a:lnTo>
                <a:cubicBezTo>
                  <a:pt x="114377" y="8861"/>
                  <a:pt x="114529" y="9318"/>
                  <a:pt x="114529" y="9623"/>
                </a:cubicBezTo>
                <a:cubicBezTo>
                  <a:pt x="114681" y="9470"/>
                  <a:pt x="114834" y="9470"/>
                  <a:pt x="114986" y="9623"/>
                </a:cubicBezTo>
                <a:lnTo>
                  <a:pt x="114986" y="9851"/>
                </a:lnTo>
                <a:cubicBezTo>
                  <a:pt x="114986" y="9851"/>
                  <a:pt x="115139" y="10156"/>
                  <a:pt x="115443" y="10766"/>
                </a:cubicBezTo>
                <a:lnTo>
                  <a:pt x="115443" y="9623"/>
                </a:lnTo>
                <a:cubicBezTo>
                  <a:pt x="115291" y="9318"/>
                  <a:pt x="115101" y="9051"/>
                  <a:pt x="114872" y="8822"/>
                </a:cubicBezTo>
                <a:cubicBezTo>
                  <a:pt x="114643" y="8594"/>
                  <a:pt x="114681" y="8327"/>
                  <a:pt x="114986" y="8022"/>
                </a:cubicBezTo>
                <a:cubicBezTo>
                  <a:pt x="115139" y="8175"/>
                  <a:pt x="115291" y="8251"/>
                  <a:pt x="115443" y="8251"/>
                </a:cubicBezTo>
                <a:lnTo>
                  <a:pt x="115901" y="8480"/>
                </a:lnTo>
                <a:lnTo>
                  <a:pt x="116015" y="9394"/>
                </a:lnTo>
                <a:cubicBezTo>
                  <a:pt x="116091" y="9699"/>
                  <a:pt x="116129" y="9927"/>
                  <a:pt x="116129" y="10080"/>
                </a:cubicBezTo>
                <a:cubicBezTo>
                  <a:pt x="116282" y="9927"/>
                  <a:pt x="116434" y="9851"/>
                  <a:pt x="116586" y="9851"/>
                </a:cubicBezTo>
                <a:lnTo>
                  <a:pt x="115901" y="8480"/>
                </a:lnTo>
                <a:lnTo>
                  <a:pt x="115786" y="8251"/>
                </a:lnTo>
                <a:cubicBezTo>
                  <a:pt x="115558" y="7794"/>
                  <a:pt x="115291" y="7337"/>
                  <a:pt x="114986" y="6879"/>
                </a:cubicBezTo>
                <a:cubicBezTo>
                  <a:pt x="115139" y="7032"/>
                  <a:pt x="115443" y="7413"/>
                  <a:pt x="115901" y="8022"/>
                </a:cubicBezTo>
                <a:cubicBezTo>
                  <a:pt x="116358" y="8632"/>
                  <a:pt x="116739" y="9089"/>
                  <a:pt x="117044" y="9394"/>
                </a:cubicBezTo>
                <a:cubicBezTo>
                  <a:pt x="117044" y="9089"/>
                  <a:pt x="116967" y="8480"/>
                  <a:pt x="116815" y="7565"/>
                </a:cubicBezTo>
                <a:cubicBezTo>
                  <a:pt x="116663" y="6651"/>
                  <a:pt x="116739" y="6422"/>
                  <a:pt x="117044" y="6879"/>
                </a:cubicBezTo>
                <a:lnTo>
                  <a:pt x="117173" y="7159"/>
                </a:lnTo>
                <a:lnTo>
                  <a:pt x="117272" y="5965"/>
                </a:lnTo>
                <a:lnTo>
                  <a:pt x="118644" y="9623"/>
                </a:lnTo>
                <a:cubicBezTo>
                  <a:pt x="118644" y="9470"/>
                  <a:pt x="118720" y="9127"/>
                  <a:pt x="118872" y="8594"/>
                </a:cubicBezTo>
                <a:cubicBezTo>
                  <a:pt x="119025" y="8060"/>
                  <a:pt x="119025" y="7718"/>
                  <a:pt x="118872" y="7565"/>
                </a:cubicBezTo>
                <a:cubicBezTo>
                  <a:pt x="119330" y="8175"/>
                  <a:pt x="119444" y="8784"/>
                  <a:pt x="119215" y="9394"/>
                </a:cubicBezTo>
                <a:cubicBezTo>
                  <a:pt x="118987" y="10004"/>
                  <a:pt x="119025" y="10689"/>
                  <a:pt x="119330" y="11451"/>
                </a:cubicBezTo>
                <a:cubicBezTo>
                  <a:pt x="119634" y="11299"/>
                  <a:pt x="119787" y="11185"/>
                  <a:pt x="119787" y="11108"/>
                </a:cubicBezTo>
                <a:cubicBezTo>
                  <a:pt x="119787" y="11032"/>
                  <a:pt x="119863" y="10918"/>
                  <a:pt x="120015" y="10766"/>
                </a:cubicBezTo>
                <a:cubicBezTo>
                  <a:pt x="120015" y="10156"/>
                  <a:pt x="119863" y="9203"/>
                  <a:pt x="119558" y="7908"/>
                </a:cubicBezTo>
                <a:cubicBezTo>
                  <a:pt x="119253" y="6613"/>
                  <a:pt x="119406" y="5965"/>
                  <a:pt x="120015" y="5965"/>
                </a:cubicBezTo>
                <a:cubicBezTo>
                  <a:pt x="119253" y="4746"/>
                  <a:pt x="119177" y="3908"/>
                  <a:pt x="119787" y="3450"/>
                </a:cubicBezTo>
                <a:cubicBezTo>
                  <a:pt x="120092" y="4212"/>
                  <a:pt x="120396" y="5089"/>
                  <a:pt x="120701" y="6079"/>
                </a:cubicBezTo>
                <a:cubicBezTo>
                  <a:pt x="121006" y="7070"/>
                  <a:pt x="121311" y="7946"/>
                  <a:pt x="121616" y="8708"/>
                </a:cubicBezTo>
                <a:cubicBezTo>
                  <a:pt x="121920" y="7946"/>
                  <a:pt x="122073" y="7908"/>
                  <a:pt x="122073" y="8594"/>
                </a:cubicBezTo>
                <a:cubicBezTo>
                  <a:pt x="122073" y="9280"/>
                  <a:pt x="122073" y="9699"/>
                  <a:pt x="122073" y="9851"/>
                </a:cubicBezTo>
                <a:lnTo>
                  <a:pt x="122301" y="9851"/>
                </a:lnTo>
                <a:cubicBezTo>
                  <a:pt x="122301" y="9546"/>
                  <a:pt x="122263" y="9051"/>
                  <a:pt x="122187" y="8365"/>
                </a:cubicBezTo>
                <a:cubicBezTo>
                  <a:pt x="122111" y="7679"/>
                  <a:pt x="122073" y="6956"/>
                  <a:pt x="122073" y="6194"/>
                </a:cubicBezTo>
                <a:cubicBezTo>
                  <a:pt x="122073" y="5432"/>
                  <a:pt x="122073" y="4784"/>
                  <a:pt x="122073" y="4250"/>
                </a:cubicBezTo>
                <a:cubicBezTo>
                  <a:pt x="122073" y="3717"/>
                  <a:pt x="122149" y="3450"/>
                  <a:pt x="122301" y="3450"/>
                </a:cubicBezTo>
                <a:cubicBezTo>
                  <a:pt x="122454" y="4212"/>
                  <a:pt x="122530" y="5012"/>
                  <a:pt x="122530" y="5851"/>
                </a:cubicBezTo>
                <a:cubicBezTo>
                  <a:pt x="122530" y="6689"/>
                  <a:pt x="122606" y="7489"/>
                  <a:pt x="122759" y="8251"/>
                </a:cubicBezTo>
                <a:cubicBezTo>
                  <a:pt x="123063" y="8403"/>
                  <a:pt x="123368" y="8594"/>
                  <a:pt x="123673" y="8822"/>
                </a:cubicBezTo>
                <a:cubicBezTo>
                  <a:pt x="123978" y="9051"/>
                  <a:pt x="124359" y="9318"/>
                  <a:pt x="124816" y="9623"/>
                </a:cubicBezTo>
                <a:cubicBezTo>
                  <a:pt x="124816" y="9318"/>
                  <a:pt x="124892" y="9089"/>
                  <a:pt x="125045" y="8937"/>
                </a:cubicBezTo>
                <a:cubicBezTo>
                  <a:pt x="125045" y="8937"/>
                  <a:pt x="124816" y="8708"/>
                  <a:pt x="124359" y="8251"/>
                </a:cubicBezTo>
                <a:cubicBezTo>
                  <a:pt x="124206" y="8099"/>
                  <a:pt x="124054" y="7870"/>
                  <a:pt x="123902" y="7565"/>
                </a:cubicBezTo>
                <a:cubicBezTo>
                  <a:pt x="124054" y="7718"/>
                  <a:pt x="124206" y="7832"/>
                  <a:pt x="124359" y="7908"/>
                </a:cubicBezTo>
                <a:cubicBezTo>
                  <a:pt x="124511" y="7984"/>
                  <a:pt x="124740" y="8175"/>
                  <a:pt x="125045" y="8480"/>
                </a:cubicBezTo>
                <a:cubicBezTo>
                  <a:pt x="124740" y="8175"/>
                  <a:pt x="124473" y="7870"/>
                  <a:pt x="124245" y="7565"/>
                </a:cubicBezTo>
                <a:cubicBezTo>
                  <a:pt x="124016" y="7260"/>
                  <a:pt x="124130" y="7032"/>
                  <a:pt x="124587" y="6879"/>
                </a:cubicBezTo>
                <a:lnTo>
                  <a:pt x="124816" y="7108"/>
                </a:lnTo>
                <a:cubicBezTo>
                  <a:pt x="124816" y="7260"/>
                  <a:pt x="124968" y="7489"/>
                  <a:pt x="125273" y="7794"/>
                </a:cubicBezTo>
                <a:cubicBezTo>
                  <a:pt x="125426" y="7184"/>
                  <a:pt x="125654" y="7032"/>
                  <a:pt x="125959" y="7337"/>
                </a:cubicBezTo>
                <a:cubicBezTo>
                  <a:pt x="125807" y="7337"/>
                  <a:pt x="125730" y="7413"/>
                  <a:pt x="125730" y="7565"/>
                </a:cubicBezTo>
                <a:lnTo>
                  <a:pt x="125730" y="8251"/>
                </a:lnTo>
                <a:cubicBezTo>
                  <a:pt x="125730" y="8403"/>
                  <a:pt x="125769" y="8480"/>
                  <a:pt x="125845" y="8480"/>
                </a:cubicBezTo>
                <a:cubicBezTo>
                  <a:pt x="125921" y="8480"/>
                  <a:pt x="125959" y="8556"/>
                  <a:pt x="125959" y="8708"/>
                </a:cubicBezTo>
                <a:cubicBezTo>
                  <a:pt x="126111" y="8403"/>
                  <a:pt x="126188" y="8137"/>
                  <a:pt x="126188" y="7908"/>
                </a:cubicBezTo>
                <a:cubicBezTo>
                  <a:pt x="126188" y="7679"/>
                  <a:pt x="126340" y="7489"/>
                  <a:pt x="126645" y="7337"/>
                </a:cubicBezTo>
                <a:cubicBezTo>
                  <a:pt x="126492" y="7489"/>
                  <a:pt x="126569" y="7908"/>
                  <a:pt x="126873" y="8594"/>
                </a:cubicBezTo>
                <a:cubicBezTo>
                  <a:pt x="127178" y="9280"/>
                  <a:pt x="127331" y="9699"/>
                  <a:pt x="127331" y="9851"/>
                </a:cubicBezTo>
                <a:cubicBezTo>
                  <a:pt x="127483" y="9394"/>
                  <a:pt x="127635" y="9165"/>
                  <a:pt x="127788" y="9165"/>
                </a:cubicBezTo>
                <a:cubicBezTo>
                  <a:pt x="127483" y="8708"/>
                  <a:pt x="127102" y="8060"/>
                  <a:pt x="126645" y="7222"/>
                </a:cubicBezTo>
                <a:cubicBezTo>
                  <a:pt x="126188" y="6384"/>
                  <a:pt x="126264" y="5965"/>
                  <a:pt x="126873" y="5965"/>
                </a:cubicBezTo>
                <a:cubicBezTo>
                  <a:pt x="127178" y="6422"/>
                  <a:pt x="127369" y="6879"/>
                  <a:pt x="127445" y="7337"/>
                </a:cubicBezTo>
                <a:cubicBezTo>
                  <a:pt x="127521" y="7794"/>
                  <a:pt x="127712" y="8251"/>
                  <a:pt x="128016" y="8708"/>
                </a:cubicBezTo>
                <a:cubicBezTo>
                  <a:pt x="128169" y="8251"/>
                  <a:pt x="128474" y="7946"/>
                  <a:pt x="128931" y="7794"/>
                </a:cubicBezTo>
                <a:cubicBezTo>
                  <a:pt x="129236" y="7946"/>
                  <a:pt x="129236" y="8213"/>
                  <a:pt x="128931" y="8594"/>
                </a:cubicBezTo>
                <a:cubicBezTo>
                  <a:pt x="128626" y="8975"/>
                  <a:pt x="128397" y="9242"/>
                  <a:pt x="128245" y="9394"/>
                </a:cubicBezTo>
                <a:lnTo>
                  <a:pt x="128474" y="9623"/>
                </a:lnTo>
                <a:cubicBezTo>
                  <a:pt x="128626" y="9470"/>
                  <a:pt x="128702" y="9242"/>
                  <a:pt x="128702" y="8937"/>
                </a:cubicBezTo>
                <a:cubicBezTo>
                  <a:pt x="129312" y="8937"/>
                  <a:pt x="129388" y="9165"/>
                  <a:pt x="128931" y="9623"/>
                </a:cubicBezTo>
                <a:cubicBezTo>
                  <a:pt x="129236" y="9623"/>
                  <a:pt x="129540" y="9851"/>
                  <a:pt x="129845" y="10308"/>
                </a:cubicBezTo>
                <a:cubicBezTo>
                  <a:pt x="129693" y="10156"/>
                  <a:pt x="129617" y="10004"/>
                  <a:pt x="129617" y="9851"/>
                </a:cubicBezTo>
                <a:lnTo>
                  <a:pt x="129617" y="8937"/>
                </a:lnTo>
                <a:lnTo>
                  <a:pt x="129617" y="7565"/>
                </a:lnTo>
                <a:cubicBezTo>
                  <a:pt x="129921" y="7718"/>
                  <a:pt x="130074" y="7984"/>
                  <a:pt x="130074" y="8365"/>
                </a:cubicBezTo>
                <a:cubicBezTo>
                  <a:pt x="130074" y="8746"/>
                  <a:pt x="130074" y="9089"/>
                  <a:pt x="130074" y="9394"/>
                </a:cubicBezTo>
                <a:cubicBezTo>
                  <a:pt x="130226" y="8937"/>
                  <a:pt x="130455" y="8708"/>
                  <a:pt x="130760" y="8708"/>
                </a:cubicBezTo>
                <a:cubicBezTo>
                  <a:pt x="130760" y="9013"/>
                  <a:pt x="130607" y="9470"/>
                  <a:pt x="130302" y="10080"/>
                </a:cubicBezTo>
                <a:cubicBezTo>
                  <a:pt x="130455" y="10842"/>
                  <a:pt x="130569" y="11604"/>
                  <a:pt x="130645" y="12366"/>
                </a:cubicBezTo>
                <a:cubicBezTo>
                  <a:pt x="130722" y="13128"/>
                  <a:pt x="130836" y="13890"/>
                  <a:pt x="130988" y="14652"/>
                </a:cubicBezTo>
                <a:cubicBezTo>
                  <a:pt x="131141" y="14195"/>
                  <a:pt x="131179" y="13623"/>
                  <a:pt x="131103" y="12937"/>
                </a:cubicBezTo>
                <a:cubicBezTo>
                  <a:pt x="131026" y="12251"/>
                  <a:pt x="130950" y="11604"/>
                  <a:pt x="130874" y="10994"/>
                </a:cubicBezTo>
                <a:cubicBezTo>
                  <a:pt x="130798" y="10385"/>
                  <a:pt x="130798" y="9813"/>
                  <a:pt x="130874" y="9280"/>
                </a:cubicBezTo>
                <a:cubicBezTo>
                  <a:pt x="130950" y="8746"/>
                  <a:pt x="131141" y="8403"/>
                  <a:pt x="131445" y="8251"/>
                </a:cubicBezTo>
                <a:cubicBezTo>
                  <a:pt x="131445" y="9165"/>
                  <a:pt x="131598" y="10385"/>
                  <a:pt x="131903" y="11909"/>
                </a:cubicBezTo>
                <a:cubicBezTo>
                  <a:pt x="132055" y="11451"/>
                  <a:pt x="132055" y="10804"/>
                  <a:pt x="131903" y="9965"/>
                </a:cubicBezTo>
                <a:cubicBezTo>
                  <a:pt x="131750" y="9127"/>
                  <a:pt x="131826" y="8556"/>
                  <a:pt x="132131" y="8251"/>
                </a:cubicBezTo>
                <a:cubicBezTo>
                  <a:pt x="132131" y="9470"/>
                  <a:pt x="132207" y="10461"/>
                  <a:pt x="132360" y="11223"/>
                </a:cubicBezTo>
                <a:cubicBezTo>
                  <a:pt x="132512" y="11985"/>
                  <a:pt x="132588" y="12671"/>
                  <a:pt x="132588" y="13280"/>
                </a:cubicBezTo>
                <a:cubicBezTo>
                  <a:pt x="132588" y="13890"/>
                  <a:pt x="132665" y="14271"/>
                  <a:pt x="132817" y="14423"/>
                </a:cubicBezTo>
                <a:cubicBezTo>
                  <a:pt x="132817" y="14271"/>
                  <a:pt x="132893" y="13852"/>
                  <a:pt x="133046" y="13166"/>
                </a:cubicBezTo>
                <a:cubicBezTo>
                  <a:pt x="133198" y="12480"/>
                  <a:pt x="133389" y="11718"/>
                  <a:pt x="133617" y="10880"/>
                </a:cubicBezTo>
                <a:cubicBezTo>
                  <a:pt x="133846" y="10042"/>
                  <a:pt x="134036" y="9356"/>
                  <a:pt x="134189" y="8822"/>
                </a:cubicBezTo>
                <a:cubicBezTo>
                  <a:pt x="134341" y="8289"/>
                  <a:pt x="134493" y="8022"/>
                  <a:pt x="134646" y="8022"/>
                </a:cubicBezTo>
                <a:cubicBezTo>
                  <a:pt x="134951" y="8175"/>
                  <a:pt x="134836" y="9127"/>
                  <a:pt x="134303" y="10880"/>
                </a:cubicBezTo>
                <a:cubicBezTo>
                  <a:pt x="133770" y="12632"/>
                  <a:pt x="133503" y="13661"/>
                  <a:pt x="133503" y="13966"/>
                </a:cubicBezTo>
                <a:cubicBezTo>
                  <a:pt x="133655" y="13509"/>
                  <a:pt x="133846" y="12937"/>
                  <a:pt x="134074" y="12251"/>
                </a:cubicBezTo>
                <a:cubicBezTo>
                  <a:pt x="134303" y="11566"/>
                  <a:pt x="134570" y="11070"/>
                  <a:pt x="134874" y="10766"/>
                </a:cubicBezTo>
                <a:lnTo>
                  <a:pt x="134417" y="12594"/>
                </a:lnTo>
                <a:cubicBezTo>
                  <a:pt x="134265" y="13052"/>
                  <a:pt x="134189" y="13471"/>
                  <a:pt x="134189" y="13852"/>
                </a:cubicBezTo>
                <a:cubicBezTo>
                  <a:pt x="134189" y="14233"/>
                  <a:pt x="134189" y="14499"/>
                  <a:pt x="134189" y="14652"/>
                </a:cubicBezTo>
                <a:lnTo>
                  <a:pt x="134417" y="14880"/>
                </a:lnTo>
                <a:lnTo>
                  <a:pt x="134646" y="15109"/>
                </a:lnTo>
                <a:cubicBezTo>
                  <a:pt x="134646" y="15109"/>
                  <a:pt x="134798" y="15414"/>
                  <a:pt x="135103" y="16023"/>
                </a:cubicBezTo>
                <a:cubicBezTo>
                  <a:pt x="135103" y="15719"/>
                  <a:pt x="135103" y="15147"/>
                  <a:pt x="135103" y="14309"/>
                </a:cubicBezTo>
                <a:cubicBezTo>
                  <a:pt x="135103" y="13471"/>
                  <a:pt x="135255" y="12975"/>
                  <a:pt x="135560" y="12823"/>
                </a:cubicBezTo>
                <a:cubicBezTo>
                  <a:pt x="136017" y="12823"/>
                  <a:pt x="136094" y="13433"/>
                  <a:pt x="135789" y="14652"/>
                </a:cubicBezTo>
                <a:cubicBezTo>
                  <a:pt x="135636" y="15261"/>
                  <a:pt x="135484" y="15947"/>
                  <a:pt x="135332" y="16709"/>
                </a:cubicBezTo>
                <a:lnTo>
                  <a:pt x="135332" y="16938"/>
                </a:lnTo>
                <a:cubicBezTo>
                  <a:pt x="135484" y="16633"/>
                  <a:pt x="135789" y="15985"/>
                  <a:pt x="136246" y="14995"/>
                </a:cubicBezTo>
                <a:cubicBezTo>
                  <a:pt x="136703" y="14004"/>
                  <a:pt x="137084" y="13509"/>
                  <a:pt x="137389" y="13509"/>
                </a:cubicBezTo>
                <a:cubicBezTo>
                  <a:pt x="137541" y="13509"/>
                  <a:pt x="137275" y="14118"/>
                  <a:pt x="136589" y="15338"/>
                </a:cubicBezTo>
                <a:cubicBezTo>
                  <a:pt x="135903" y="16557"/>
                  <a:pt x="135560" y="17243"/>
                  <a:pt x="135560" y="17395"/>
                </a:cubicBezTo>
                <a:lnTo>
                  <a:pt x="135560" y="17624"/>
                </a:lnTo>
                <a:cubicBezTo>
                  <a:pt x="135713" y="17319"/>
                  <a:pt x="135865" y="17128"/>
                  <a:pt x="136017" y="17052"/>
                </a:cubicBezTo>
                <a:cubicBezTo>
                  <a:pt x="136170" y="16976"/>
                  <a:pt x="136322" y="16862"/>
                  <a:pt x="136475" y="16709"/>
                </a:cubicBezTo>
                <a:cubicBezTo>
                  <a:pt x="136779" y="16862"/>
                  <a:pt x="136818" y="17128"/>
                  <a:pt x="136589" y="17509"/>
                </a:cubicBezTo>
                <a:cubicBezTo>
                  <a:pt x="136360" y="17890"/>
                  <a:pt x="136170" y="18157"/>
                  <a:pt x="136017" y="18309"/>
                </a:cubicBezTo>
                <a:cubicBezTo>
                  <a:pt x="136017" y="18309"/>
                  <a:pt x="136094" y="18386"/>
                  <a:pt x="136246" y="18538"/>
                </a:cubicBezTo>
                <a:cubicBezTo>
                  <a:pt x="136246" y="18386"/>
                  <a:pt x="136284" y="18271"/>
                  <a:pt x="136360" y="18195"/>
                </a:cubicBezTo>
                <a:cubicBezTo>
                  <a:pt x="136437" y="18119"/>
                  <a:pt x="136475" y="18005"/>
                  <a:pt x="136475" y="17852"/>
                </a:cubicBezTo>
                <a:cubicBezTo>
                  <a:pt x="136779" y="17852"/>
                  <a:pt x="136856" y="18081"/>
                  <a:pt x="136703" y="18538"/>
                </a:cubicBezTo>
                <a:cubicBezTo>
                  <a:pt x="136856" y="18538"/>
                  <a:pt x="137084" y="18767"/>
                  <a:pt x="137389" y="19224"/>
                </a:cubicBezTo>
                <a:cubicBezTo>
                  <a:pt x="137389" y="18919"/>
                  <a:pt x="137160" y="18424"/>
                  <a:pt x="136703" y="17738"/>
                </a:cubicBezTo>
                <a:cubicBezTo>
                  <a:pt x="136246" y="17052"/>
                  <a:pt x="136398" y="17014"/>
                  <a:pt x="137160" y="17624"/>
                </a:cubicBezTo>
                <a:cubicBezTo>
                  <a:pt x="137008" y="17319"/>
                  <a:pt x="136932" y="16862"/>
                  <a:pt x="136932" y="16252"/>
                </a:cubicBezTo>
                <a:cubicBezTo>
                  <a:pt x="137389" y="16709"/>
                  <a:pt x="137618" y="17395"/>
                  <a:pt x="137618" y="18309"/>
                </a:cubicBezTo>
                <a:cubicBezTo>
                  <a:pt x="137922" y="17700"/>
                  <a:pt x="138151" y="17395"/>
                  <a:pt x="138303" y="17395"/>
                </a:cubicBezTo>
                <a:lnTo>
                  <a:pt x="138303" y="17166"/>
                </a:lnTo>
                <a:cubicBezTo>
                  <a:pt x="138303" y="16709"/>
                  <a:pt x="138608" y="16481"/>
                  <a:pt x="139218" y="16481"/>
                </a:cubicBezTo>
                <a:lnTo>
                  <a:pt x="139675" y="17852"/>
                </a:lnTo>
                <a:cubicBezTo>
                  <a:pt x="139675" y="17547"/>
                  <a:pt x="139751" y="17243"/>
                  <a:pt x="139904" y="16938"/>
                </a:cubicBezTo>
                <a:cubicBezTo>
                  <a:pt x="140056" y="16938"/>
                  <a:pt x="140208" y="17395"/>
                  <a:pt x="140361" y="18309"/>
                </a:cubicBezTo>
                <a:cubicBezTo>
                  <a:pt x="140513" y="19224"/>
                  <a:pt x="140589" y="19757"/>
                  <a:pt x="140589" y="19910"/>
                </a:cubicBezTo>
                <a:cubicBezTo>
                  <a:pt x="140589" y="19757"/>
                  <a:pt x="140628" y="19452"/>
                  <a:pt x="140704" y="18995"/>
                </a:cubicBezTo>
                <a:cubicBezTo>
                  <a:pt x="140780" y="18538"/>
                  <a:pt x="140818" y="18233"/>
                  <a:pt x="140818" y="18081"/>
                </a:cubicBezTo>
                <a:lnTo>
                  <a:pt x="141161" y="19567"/>
                </a:lnTo>
                <a:lnTo>
                  <a:pt x="141275" y="18081"/>
                </a:lnTo>
                <a:cubicBezTo>
                  <a:pt x="141275" y="16862"/>
                  <a:pt x="141428" y="16252"/>
                  <a:pt x="141732" y="16252"/>
                </a:cubicBezTo>
                <a:lnTo>
                  <a:pt x="141732" y="17166"/>
                </a:lnTo>
                <a:cubicBezTo>
                  <a:pt x="142037" y="16404"/>
                  <a:pt x="142152" y="16595"/>
                  <a:pt x="142075" y="17738"/>
                </a:cubicBezTo>
                <a:cubicBezTo>
                  <a:pt x="141999" y="18881"/>
                  <a:pt x="142037" y="19605"/>
                  <a:pt x="142190" y="19910"/>
                </a:cubicBezTo>
                <a:cubicBezTo>
                  <a:pt x="142190" y="19605"/>
                  <a:pt x="142266" y="19300"/>
                  <a:pt x="142418" y="18995"/>
                </a:cubicBezTo>
                <a:cubicBezTo>
                  <a:pt x="142571" y="18995"/>
                  <a:pt x="142647" y="19376"/>
                  <a:pt x="142647" y="20138"/>
                </a:cubicBezTo>
                <a:cubicBezTo>
                  <a:pt x="142647" y="20595"/>
                  <a:pt x="142571" y="20976"/>
                  <a:pt x="142418" y="21281"/>
                </a:cubicBezTo>
                <a:cubicBezTo>
                  <a:pt x="142571" y="21281"/>
                  <a:pt x="142647" y="21319"/>
                  <a:pt x="142647" y="21395"/>
                </a:cubicBezTo>
                <a:cubicBezTo>
                  <a:pt x="142647" y="21472"/>
                  <a:pt x="142723" y="21510"/>
                  <a:pt x="142875" y="21510"/>
                </a:cubicBezTo>
                <a:lnTo>
                  <a:pt x="143104" y="21510"/>
                </a:lnTo>
                <a:cubicBezTo>
                  <a:pt x="143104" y="21357"/>
                  <a:pt x="143142" y="20786"/>
                  <a:pt x="143218" y="19795"/>
                </a:cubicBezTo>
                <a:cubicBezTo>
                  <a:pt x="143295" y="18805"/>
                  <a:pt x="143485" y="18309"/>
                  <a:pt x="143790" y="18309"/>
                </a:cubicBezTo>
                <a:cubicBezTo>
                  <a:pt x="143942" y="18462"/>
                  <a:pt x="144018" y="18843"/>
                  <a:pt x="144018" y="19452"/>
                </a:cubicBezTo>
                <a:lnTo>
                  <a:pt x="144476" y="19910"/>
                </a:lnTo>
                <a:cubicBezTo>
                  <a:pt x="144628" y="19910"/>
                  <a:pt x="144704" y="20062"/>
                  <a:pt x="144704" y="20367"/>
                </a:cubicBezTo>
                <a:lnTo>
                  <a:pt x="144704" y="20595"/>
                </a:lnTo>
                <a:cubicBezTo>
                  <a:pt x="144857" y="19833"/>
                  <a:pt x="145085" y="19605"/>
                  <a:pt x="145390" y="19910"/>
                </a:cubicBezTo>
                <a:lnTo>
                  <a:pt x="145390" y="20367"/>
                </a:lnTo>
                <a:cubicBezTo>
                  <a:pt x="145390" y="20519"/>
                  <a:pt x="145352" y="20633"/>
                  <a:pt x="145276" y="20710"/>
                </a:cubicBezTo>
                <a:cubicBezTo>
                  <a:pt x="145200" y="20786"/>
                  <a:pt x="145161" y="20900"/>
                  <a:pt x="145161" y="21053"/>
                </a:cubicBezTo>
                <a:cubicBezTo>
                  <a:pt x="145466" y="21357"/>
                  <a:pt x="145619" y="21510"/>
                  <a:pt x="145619" y="21510"/>
                </a:cubicBezTo>
                <a:cubicBezTo>
                  <a:pt x="145619" y="20748"/>
                  <a:pt x="145771" y="20214"/>
                  <a:pt x="146076" y="19910"/>
                </a:cubicBezTo>
                <a:lnTo>
                  <a:pt x="146990" y="22424"/>
                </a:lnTo>
                <a:cubicBezTo>
                  <a:pt x="147143" y="22272"/>
                  <a:pt x="147219" y="22043"/>
                  <a:pt x="147219" y="21738"/>
                </a:cubicBezTo>
                <a:cubicBezTo>
                  <a:pt x="146914" y="21281"/>
                  <a:pt x="146533" y="20633"/>
                  <a:pt x="146076" y="19795"/>
                </a:cubicBezTo>
                <a:cubicBezTo>
                  <a:pt x="145619" y="18957"/>
                  <a:pt x="145695" y="18538"/>
                  <a:pt x="146304" y="18538"/>
                </a:cubicBezTo>
                <a:cubicBezTo>
                  <a:pt x="146762" y="19300"/>
                  <a:pt x="147143" y="20214"/>
                  <a:pt x="147447" y="21281"/>
                </a:cubicBezTo>
                <a:cubicBezTo>
                  <a:pt x="147600" y="20976"/>
                  <a:pt x="147981" y="20672"/>
                  <a:pt x="148590" y="20367"/>
                </a:cubicBezTo>
                <a:cubicBezTo>
                  <a:pt x="148895" y="20519"/>
                  <a:pt x="148895" y="20786"/>
                  <a:pt x="148590" y="21167"/>
                </a:cubicBezTo>
                <a:cubicBezTo>
                  <a:pt x="148286" y="21548"/>
                  <a:pt x="148057" y="21815"/>
                  <a:pt x="147905" y="21967"/>
                </a:cubicBezTo>
                <a:cubicBezTo>
                  <a:pt x="147905" y="22119"/>
                  <a:pt x="147943" y="22196"/>
                  <a:pt x="148019" y="22196"/>
                </a:cubicBezTo>
                <a:cubicBezTo>
                  <a:pt x="148095" y="22196"/>
                  <a:pt x="148133" y="22272"/>
                  <a:pt x="148133" y="22424"/>
                </a:cubicBezTo>
                <a:cubicBezTo>
                  <a:pt x="148133" y="22119"/>
                  <a:pt x="148209" y="21929"/>
                  <a:pt x="148362" y="21853"/>
                </a:cubicBezTo>
                <a:cubicBezTo>
                  <a:pt x="148514" y="21776"/>
                  <a:pt x="148590" y="21662"/>
                  <a:pt x="148590" y="21510"/>
                </a:cubicBezTo>
                <a:cubicBezTo>
                  <a:pt x="148743" y="21357"/>
                  <a:pt x="148781" y="21510"/>
                  <a:pt x="148705" y="21967"/>
                </a:cubicBezTo>
                <a:cubicBezTo>
                  <a:pt x="148629" y="22424"/>
                  <a:pt x="148590" y="22729"/>
                  <a:pt x="148590" y="22881"/>
                </a:cubicBezTo>
                <a:cubicBezTo>
                  <a:pt x="148895" y="23186"/>
                  <a:pt x="149048" y="23491"/>
                  <a:pt x="149048" y="23796"/>
                </a:cubicBezTo>
                <a:cubicBezTo>
                  <a:pt x="149200" y="23491"/>
                  <a:pt x="149314" y="22843"/>
                  <a:pt x="149391" y="21853"/>
                </a:cubicBezTo>
                <a:cubicBezTo>
                  <a:pt x="149467" y="20862"/>
                  <a:pt x="149352" y="20214"/>
                  <a:pt x="149048" y="19910"/>
                </a:cubicBezTo>
                <a:cubicBezTo>
                  <a:pt x="149352" y="20214"/>
                  <a:pt x="149543" y="20557"/>
                  <a:pt x="149619" y="20938"/>
                </a:cubicBezTo>
                <a:cubicBezTo>
                  <a:pt x="149695" y="21319"/>
                  <a:pt x="149733" y="21662"/>
                  <a:pt x="149733" y="21967"/>
                </a:cubicBezTo>
                <a:cubicBezTo>
                  <a:pt x="149733" y="21510"/>
                  <a:pt x="149962" y="21281"/>
                  <a:pt x="150419" y="21281"/>
                </a:cubicBezTo>
                <a:cubicBezTo>
                  <a:pt x="150267" y="21586"/>
                  <a:pt x="150191" y="21815"/>
                  <a:pt x="150191" y="21967"/>
                </a:cubicBezTo>
                <a:cubicBezTo>
                  <a:pt x="150191" y="22119"/>
                  <a:pt x="150114" y="22348"/>
                  <a:pt x="149962" y="22653"/>
                </a:cubicBezTo>
                <a:cubicBezTo>
                  <a:pt x="150114" y="23262"/>
                  <a:pt x="150229" y="23910"/>
                  <a:pt x="150305" y="24596"/>
                </a:cubicBezTo>
                <a:cubicBezTo>
                  <a:pt x="150381" y="25282"/>
                  <a:pt x="150572" y="26006"/>
                  <a:pt x="150876" y="26768"/>
                </a:cubicBezTo>
                <a:cubicBezTo>
                  <a:pt x="151181" y="26006"/>
                  <a:pt x="151143" y="24901"/>
                  <a:pt x="150762" y="23453"/>
                </a:cubicBezTo>
                <a:cubicBezTo>
                  <a:pt x="150381" y="22005"/>
                  <a:pt x="150495" y="21129"/>
                  <a:pt x="151105" y="20824"/>
                </a:cubicBezTo>
                <a:cubicBezTo>
                  <a:pt x="151105" y="21586"/>
                  <a:pt x="151257" y="22729"/>
                  <a:pt x="151562" y="24253"/>
                </a:cubicBezTo>
                <a:cubicBezTo>
                  <a:pt x="151715" y="23796"/>
                  <a:pt x="151715" y="23186"/>
                  <a:pt x="151562" y="22424"/>
                </a:cubicBezTo>
                <a:cubicBezTo>
                  <a:pt x="151410" y="21662"/>
                  <a:pt x="151486" y="21129"/>
                  <a:pt x="151791" y="20824"/>
                </a:cubicBezTo>
                <a:cubicBezTo>
                  <a:pt x="151943" y="20672"/>
                  <a:pt x="152019" y="21243"/>
                  <a:pt x="152019" y="22538"/>
                </a:cubicBezTo>
                <a:cubicBezTo>
                  <a:pt x="152019" y="23834"/>
                  <a:pt x="152019" y="24558"/>
                  <a:pt x="152019" y="24710"/>
                </a:cubicBezTo>
                <a:cubicBezTo>
                  <a:pt x="152324" y="25015"/>
                  <a:pt x="152477" y="25282"/>
                  <a:pt x="152477" y="25510"/>
                </a:cubicBezTo>
                <a:cubicBezTo>
                  <a:pt x="152477" y="25739"/>
                  <a:pt x="152553" y="26006"/>
                  <a:pt x="152705" y="26310"/>
                </a:cubicBezTo>
                <a:cubicBezTo>
                  <a:pt x="152705" y="26158"/>
                  <a:pt x="152781" y="25739"/>
                  <a:pt x="152934" y="25053"/>
                </a:cubicBezTo>
                <a:cubicBezTo>
                  <a:pt x="153086" y="24367"/>
                  <a:pt x="153239" y="23681"/>
                  <a:pt x="153391" y="22996"/>
                </a:cubicBezTo>
                <a:cubicBezTo>
                  <a:pt x="153543" y="22310"/>
                  <a:pt x="153696" y="21662"/>
                  <a:pt x="153848" y="21053"/>
                </a:cubicBezTo>
                <a:cubicBezTo>
                  <a:pt x="154001" y="20443"/>
                  <a:pt x="154153" y="20214"/>
                  <a:pt x="154305" y="20367"/>
                </a:cubicBezTo>
                <a:cubicBezTo>
                  <a:pt x="154610" y="20519"/>
                  <a:pt x="154610" y="21205"/>
                  <a:pt x="154305" y="22424"/>
                </a:cubicBezTo>
                <a:cubicBezTo>
                  <a:pt x="154001" y="23643"/>
                  <a:pt x="153848" y="24329"/>
                  <a:pt x="153848" y="24482"/>
                </a:cubicBezTo>
                <a:lnTo>
                  <a:pt x="153848" y="24710"/>
                </a:lnTo>
                <a:lnTo>
                  <a:pt x="153848" y="25396"/>
                </a:lnTo>
                <a:cubicBezTo>
                  <a:pt x="154001" y="24939"/>
                  <a:pt x="154077" y="24482"/>
                  <a:pt x="154077" y="24024"/>
                </a:cubicBezTo>
                <a:cubicBezTo>
                  <a:pt x="154077" y="23567"/>
                  <a:pt x="154229" y="23186"/>
                  <a:pt x="154534" y="22881"/>
                </a:cubicBezTo>
                <a:cubicBezTo>
                  <a:pt x="154839" y="22729"/>
                  <a:pt x="154839" y="23262"/>
                  <a:pt x="154534" y="24482"/>
                </a:cubicBezTo>
                <a:cubicBezTo>
                  <a:pt x="154229" y="25701"/>
                  <a:pt x="154153" y="26234"/>
                  <a:pt x="154305" y="26082"/>
                </a:cubicBezTo>
                <a:cubicBezTo>
                  <a:pt x="154305" y="26387"/>
                  <a:pt x="154458" y="26856"/>
                  <a:pt x="154763" y="27489"/>
                </a:cubicBezTo>
                <a:cubicBezTo>
                  <a:pt x="154610" y="26703"/>
                  <a:pt x="154763" y="26310"/>
                  <a:pt x="155220" y="26310"/>
                </a:cubicBezTo>
                <a:cubicBezTo>
                  <a:pt x="155220" y="27096"/>
                  <a:pt x="155144" y="27650"/>
                  <a:pt x="154991" y="27971"/>
                </a:cubicBezTo>
                <a:cubicBezTo>
                  <a:pt x="154991" y="28293"/>
                  <a:pt x="155029" y="28533"/>
                  <a:pt x="155106" y="28693"/>
                </a:cubicBezTo>
                <a:cubicBezTo>
                  <a:pt x="155182" y="28852"/>
                  <a:pt x="155220" y="29093"/>
                  <a:pt x="155220" y="29414"/>
                </a:cubicBezTo>
                <a:cubicBezTo>
                  <a:pt x="155372" y="29093"/>
                  <a:pt x="155525" y="28812"/>
                  <a:pt x="155677" y="28571"/>
                </a:cubicBezTo>
                <a:cubicBezTo>
                  <a:pt x="155829" y="28331"/>
                  <a:pt x="155982" y="28051"/>
                  <a:pt x="156134" y="27732"/>
                </a:cubicBezTo>
                <a:cubicBezTo>
                  <a:pt x="156134" y="27570"/>
                  <a:pt x="156134" y="27216"/>
                  <a:pt x="156134" y="26671"/>
                </a:cubicBezTo>
                <a:cubicBezTo>
                  <a:pt x="156134" y="26126"/>
                  <a:pt x="156210" y="26238"/>
                  <a:pt x="156363" y="27007"/>
                </a:cubicBezTo>
                <a:cubicBezTo>
                  <a:pt x="156515" y="26847"/>
                  <a:pt x="156630" y="26577"/>
                  <a:pt x="156706" y="26196"/>
                </a:cubicBezTo>
                <a:cubicBezTo>
                  <a:pt x="156782" y="25815"/>
                  <a:pt x="156972" y="25625"/>
                  <a:pt x="157277" y="25625"/>
                </a:cubicBezTo>
                <a:cubicBezTo>
                  <a:pt x="157582" y="25625"/>
                  <a:pt x="157506" y="26096"/>
                  <a:pt x="157049" y="27039"/>
                </a:cubicBezTo>
                <a:cubicBezTo>
                  <a:pt x="156591" y="27982"/>
                  <a:pt x="156363" y="28372"/>
                  <a:pt x="156363" y="28211"/>
                </a:cubicBezTo>
                <a:cubicBezTo>
                  <a:pt x="156515" y="28692"/>
                  <a:pt x="156553" y="29213"/>
                  <a:pt x="156477" y="29775"/>
                </a:cubicBezTo>
                <a:cubicBezTo>
                  <a:pt x="156401" y="30337"/>
                  <a:pt x="156439" y="30855"/>
                  <a:pt x="156591" y="31329"/>
                </a:cubicBezTo>
                <a:cubicBezTo>
                  <a:pt x="156591" y="30533"/>
                  <a:pt x="156820" y="30297"/>
                  <a:pt x="157277" y="30618"/>
                </a:cubicBezTo>
                <a:cubicBezTo>
                  <a:pt x="157125" y="30939"/>
                  <a:pt x="157049" y="31253"/>
                  <a:pt x="157049" y="31557"/>
                </a:cubicBezTo>
                <a:cubicBezTo>
                  <a:pt x="157049" y="31862"/>
                  <a:pt x="156972" y="32167"/>
                  <a:pt x="156820" y="32472"/>
                </a:cubicBezTo>
                <a:cubicBezTo>
                  <a:pt x="156820" y="32777"/>
                  <a:pt x="156896" y="33005"/>
                  <a:pt x="157049" y="33158"/>
                </a:cubicBezTo>
                <a:cubicBezTo>
                  <a:pt x="157353" y="32396"/>
                  <a:pt x="157468" y="31701"/>
                  <a:pt x="157392" y="31075"/>
                </a:cubicBezTo>
                <a:cubicBezTo>
                  <a:pt x="157315" y="30449"/>
                  <a:pt x="157353" y="29735"/>
                  <a:pt x="157506" y="28932"/>
                </a:cubicBezTo>
                <a:lnTo>
                  <a:pt x="157506" y="29896"/>
                </a:lnTo>
                <a:cubicBezTo>
                  <a:pt x="157506" y="30218"/>
                  <a:pt x="157544" y="30459"/>
                  <a:pt x="157620" y="30620"/>
                </a:cubicBezTo>
                <a:cubicBezTo>
                  <a:pt x="157696" y="30781"/>
                  <a:pt x="157734" y="30941"/>
                  <a:pt x="157734" y="31100"/>
                </a:cubicBezTo>
                <a:cubicBezTo>
                  <a:pt x="158039" y="30779"/>
                  <a:pt x="158192" y="30813"/>
                  <a:pt x="158192" y="31202"/>
                </a:cubicBezTo>
                <a:cubicBezTo>
                  <a:pt x="158192" y="31591"/>
                  <a:pt x="158268" y="31786"/>
                  <a:pt x="158420" y="31786"/>
                </a:cubicBezTo>
                <a:cubicBezTo>
                  <a:pt x="158420" y="31007"/>
                  <a:pt x="158496" y="30217"/>
                  <a:pt x="158649" y="29414"/>
                </a:cubicBezTo>
                <a:cubicBezTo>
                  <a:pt x="158344" y="28774"/>
                  <a:pt x="158115" y="28172"/>
                  <a:pt x="157963" y="27610"/>
                </a:cubicBezTo>
                <a:cubicBezTo>
                  <a:pt x="157811" y="27049"/>
                  <a:pt x="157963" y="26615"/>
                  <a:pt x="158420" y="26310"/>
                </a:cubicBezTo>
                <a:lnTo>
                  <a:pt x="158877" y="28211"/>
                </a:lnTo>
                <a:cubicBezTo>
                  <a:pt x="158877" y="27570"/>
                  <a:pt x="158954" y="27169"/>
                  <a:pt x="159106" y="27007"/>
                </a:cubicBezTo>
                <a:cubicBezTo>
                  <a:pt x="159411" y="27328"/>
                  <a:pt x="159525" y="28091"/>
                  <a:pt x="159449" y="29295"/>
                </a:cubicBezTo>
                <a:cubicBezTo>
                  <a:pt x="159373" y="30498"/>
                  <a:pt x="159411" y="31329"/>
                  <a:pt x="159563" y="31786"/>
                </a:cubicBezTo>
                <a:cubicBezTo>
                  <a:pt x="159868" y="31481"/>
                  <a:pt x="160097" y="31329"/>
                  <a:pt x="160249" y="31329"/>
                </a:cubicBezTo>
                <a:cubicBezTo>
                  <a:pt x="160249" y="30695"/>
                  <a:pt x="160249" y="29701"/>
                  <a:pt x="160249" y="28345"/>
                </a:cubicBezTo>
                <a:cubicBezTo>
                  <a:pt x="160249" y="26988"/>
                  <a:pt x="160478" y="26463"/>
                  <a:pt x="160935" y="26768"/>
                </a:cubicBezTo>
                <a:cubicBezTo>
                  <a:pt x="160935" y="27570"/>
                  <a:pt x="160897" y="28493"/>
                  <a:pt x="160821" y="29536"/>
                </a:cubicBezTo>
                <a:cubicBezTo>
                  <a:pt x="160744" y="30579"/>
                  <a:pt x="160706" y="31557"/>
                  <a:pt x="160706" y="32472"/>
                </a:cubicBezTo>
                <a:cubicBezTo>
                  <a:pt x="160859" y="31710"/>
                  <a:pt x="160897" y="31291"/>
                  <a:pt x="160821" y="31215"/>
                </a:cubicBezTo>
                <a:cubicBezTo>
                  <a:pt x="160744" y="31138"/>
                  <a:pt x="160859" y="30860"/>
                  <a:pt x="161163" y="30379"/>
                </a:cubicBezTo>
                <a:cubicBezTo>
                  <a:pt x="161011" y="30700"/>
                  <a:pt x="161011" y="31167"/>
                  <a:pt x="161163" y="31781"/>
                </a:cubicBezTo>
                <a:cubicBezTo>
                  <a:pt x="161316" y="32394"/>
                  <a:pt x="161468" y="32853"/>
                  <a:pt x="161621" y="33158"/>
                </a:cubicBezTo>
                <a:cubicBezTo>
                  <a:pt x="161773" y="32853"/>
                  <a:pt x="162078" y="32353"/>
                  <a:pt x="162535" y="31659"/>
                </a:cubicBezTo>
                <a:cubicBezTo>
                  <a:pt x="162992" y="30965"/>
                  <a:pt x="163221" y="30538"/>
                  <a:pt x="163221" y="30379"/>
                </a:cubicBezTo>
                <a:cubicBezTo>
                  <a:pt x="162916" y="31165"/>
                  <a:pt x="162573" y="31900"/>
                  <a:pt x="162192" y="32586"/>
                </a:cubicBezTo>
                <a:cubicBezTo>
                  <a:pt x="161811" y="33272"/>
                  <a:pt x="161697" y="34148"/>
                  <a:pt x="161849" y="35215"/>
                </a:cubicBezTo>
                <a:cubicBezTo>
                  <a:pt x="162154" y="34453"/>
                  <a:pt x="162421" y="33537"/>
                  <a:pt x="162649" y="32466"/>
                </a:cubicBezTo>
                <a:cubicBezTo>
                  <a:pt x="162878" y="31396"/>
                  <a:pt x="163373" y="30941"/>
                  <a:pt x="164135" y="31100"/>
                </a:cubicBezTo>
                <a:cubicBezTo>
                  <a:pt x="163526" y="32167"/>
                  <a:pt x="163145" y="33234"/>
                  <a:pt x="162992" y="34301"/>
                </a:cubicBezTo>
                <a:cubicBezTo>
                  <a:pt x="163297" y="33996"/>
                  <a:pt x="163564" y="33501"/>
                  <a:pt x="163792" y="32815"/>
                </a:cubicBezTo>
                <a:cubicBezTo>
                  <a:pt x="164021" y="32129"/>
                  <a:pt x="164364" y="31634"/>
                  <a:pt x="164821" y="31329"/>
                </a:cubicBezTo>
                <a:cubicBezTo>
                  <a:pt x="164821" y="31329"/>
                  <a:pt x="164707" y="31596"/>
                  <a:pt x="164478" y="32129"/>
                </a:cubicBezTo>
                <a:cubicBezTo>
                  <a:pt x="164250" y="32662"/>
                  <a:pt x="163945" y="33234"/>
                  <a:pt x="163564" y="33843"/>
                </a:cubicBezTo>
                <a:cubicBezTo>
                  <a:pt x="163183" y="34453"/>
                  <a:pt x="162840" y="35025"/>
                  <a:pt x="162535" y="35558"/>
                </a:cubicBezTo>
                <a:cubicBezTo>
                  <a:pt x="162230" y="36091"/>
                  <a:pt x="162078" y="36434"/>
                  <a:pt x="162078" y="36587"/>
                </a:cubicBezTo>
                <a:cubicBezTo>
                  <a:pt x="162230" y="36739"/>
                  <a:pt x="162306" y="37044"/>
                  <a:pt x="162306" y="37501"/>
                </a:cubicBezTo>
                <a:cubicBezTo>
                  <a:pt x="162459" y="37349"/>
                  <a:pt x="162764" y="36968"/>
                  <a:pt x="163221" y="36358"/>
                </a:cubicBezTo>
                <a:cubicBezTo>
                  <a:pt x="163678" y="35748"/>
                  <a:pt x="164173" y="35101"/>
                  <a:pt x="164707" y="34415"/>
                </a:cubicBezTo>
                <a:cubicBezTo>
                  <a:pt x="165240" y="33729"/>
                  <a:pt x="165735" y="33158"/>
                  <a:pt x="166193" y="32700"/>
                </a:cubicBezTo>
                <a:cubicBezTo>
                  <a:pt x="166650" y="32243"/>
                  <a:pt x="166878" y="32015"/>
                  <a:pt x="166878" y="32015"/>
                </a:cubicBezTo>
                <a:cubicBezTo>
                  <a:pt x="167031" y="32167"/>
                  <a:pt x="166955" y="32472"/>
                  <a:pt x="166650" y="32929"/>
                </a:cubicBezTo>
                <a:cubicBezTo>
                  <a:pt x="166345" y="33386"/>
                  <a:pt x="165964" y="33920"/>
                  <a:pt x="165507" y="34529"/>
                </a:cubicBezTo>
                <a:cubicBezTo>
                  <a:pt x="165050" y="35139"/>
                  <a:pt x="164631" y="35672"/>
                  <a:pt x="164250" y="36129"/>
                </a:cubicBezTo>
                <a:cubicBezTo>
                  <a:pt x="163869" y="36587"/>
                  <a:pt x="163602" y="36891"/>
                  <a:pt x="163449" y="37044"/>
                </a:cubicBezTo>
                <a:cubicBezTo>
                  <a:pt x="163907" y="36739"/>
                  <a:pt x="164326" y="36320"/>
                  <a:pt x="164707" y="35787"/>
                </a:cubicBezTo>
                <a:cubicBezTo>
                  <a:pt x="165088" y="35253"/>
                  <a:pt x="165583" y="34834"/>
                  <a:pt x="166193" y="34529"/>
                </a:cubicBezTo>
                <a:cubicBezTo>
                  <a:pt x="166040" y="34529"/>
                  <a:pt x="165583" y="35101"/>
                  <a:pt x="164821" y="36244"/>
                </a:cubicBezTo>
                <a:cubicBezTo>
                  <a:pt x="164059" y="37387"/>
                  <a:pt x="163526" y="38111"/>
                  <a:pt x="163221" y="38415"/>
                </a:cubicBezTo>
                <a:cubicBezTo>
                  <a:pt x="163373" y="38415"/>
                  <a:pt x="163488" y="38454"/>
                  <a:pt x="163564" y="38530"/>
                </a:cubicBezTo>
                <a:cubicBezTo>
                  <a:pt x="163640" y="38606"/>
                  <a:pt x="163754" y="38644"/>
                  <a:pt x="163907" y="38644"/>
                </a:cubicBezTo>
                <a:cubicBezTo>
                  <a:pt x="163602" y="38949"/>
                  <a:pt x="163145" y="39025"/>
                  <a:pt x="162535" y="38873"/>
                </a:cubicBezTo>
                <a:lnTo>
                  <a:pt x="162535" y="39787"/>
                </a:lnTo>
                <a:cubicBezTo>
                  <a:pt x="163145" y="39787"/>
                  <a:pt x="163754" y="39939"/>
                  <a:pt x="164364" y="40244"/>
                </a:cubicBezTo>
                <a:cubicBezTo>
                  <a:pt x="164669" y="40092"/>
                  <a:pt x="165126" y="39673"/>
                  <a:pt x="165735" y="38987"/>
                </a:cubicBezTo>
                <a:cubicBezTo>
                  <a:pt x="166345" y="38301"/>
                  <a:pt x="166802" y="38034"/>
                  <a:pt x="167107" y="38187"/>
                </a:cubicBezTo>
                <a:cubicBezTo>
                  <a:pt x="167259" y="38187"/>
                  <a:pt x="167069" y="38415"/>
                  <a:pt x="166536" y="38873"/>
                </a:cubicBezTo>
                <a:cubicBezTo>
                  <a:pt x="166002" y="39330"/>
                  <a:pt x="165316" y="39825"/>
                  <a:pt x="164478" y="40359"/>
                </a:cubicBezTo>
                <a:cubicBezTo>
                  <a:pt x="163640" y="40892"/>
                  <a:pt x="162878" y="41387"/>
                  <a:pt x="162192" y="41844"/>
                </a:cubicBezTo>
                <a:cubicBezTo>
                  <a:pt x="161506" y="42302"/>
                  <a:pt x="161087" y="42530"/>
                  <a:pt x="160935" y="42530"/>
                </a:cubicBezTo>
                <a:cubicBezTo>
                  <a:pt x="161544" y="42378"/>
                  <a:pt x="162345" y="41997"/>
                  <a:pt x="163335" y="41387"/>
                </a:cubicBezTo>
                <a:cubicBezTo>
                  <a:pt x="164326" y="40778"/>
                  <a:pt x="165316" y="40130"/>
                  <a:pt x="166307" y="39444"/>
                </a:cubicBezTo>
                <a:cubicBezTo>
                  <a:pt x="167298" y="38758"/>
                  <a:pt x="168174" y="38149"/>
                  <a:pt x="168936" y="37615"/>
                </a:cubicBezTo>
                <a:cubicBezTo>
                  <a:pt x="169698" y="37082"/>
                  <a:pt x="170231" y="36891"/>
                  <a:pt x="170536" y="37044"/>
                </a:cubicBezTo>
                <a:cubicBezTo>
                  <a:pt x="169774" y="37653"/>
                  <a:pt x="168860" y="38454"/>
                  <a:pt x="167793" y="39444"/>
                </a:cubicBezTo>
                <a:cubicBezTo>
                  <a:pt x="166726" y="40435"/>
                  <a:pt x="165735" y="41082"/>
                  <a:pt x="164821" y="41387"/>
                </a:cubicBezTo>
                <a:cubicBezTo>
                  <a:pt x="165126" y="41387"/>
                  <a:pt x="165621" y="41235"/>
                  <a:pt x="166307" y="40930"/>
                </a:cubicBezTo>
                <a:cubicBezTo>
                  <a:pt x="166993" y="40625"/>
                  <a:pt x="167717" y="40359"/>
                  <a:pt x="168479" y="40130"/>
                </a:cubicBezTo>
                <a:cubicBezTo>
                  <a:pt x="169241" y="39901"/>
                  <a:pt x="169888" y="39711"/>
                  <a:pt x="170422" y="39558"/>
                </a:cubicBezTo>
                <a:cubicBezTo>
                  <a:pt x="170955" y="39406"/>
                  <a:pt x="171222" y="39482"/>
                  <a:pt x="171222" y="39787"/>
                </a:cubicBezTo>
                <a:cubicBezTo>
                  <a:pt x="169850" y="40397"/>
                  <a:pt x="168402" y="40930"/>
                  <a:pt x="166878" y="41387"/>
                </a:cubicBezTo>
                <a:cubicBezTo>
                  <a:pt x="165354" y="41844"/>
                  <a:pt x="163830" y="42454"/>
                  <a:pt x="162306" y="43216"/>
                </a:cubicBezTo>
                <a:cubicBezTo>
                  <a:pt x="163068" y="43521"/>
                  <a:pt x="164288" y="43597"/>
                  <a:pt x="165964" y="43445"/>
                </a:cubicBezTo>
                <a:cubicBezTo>
                  <a:pt x="167640" y="43292"/>
                  <a:pt x="168555" y="43445"/>
                  <a:pt x="168707" y="43902"/>
                </a:cubicBezTo>
                <a:cubicBezTo>
                  <a:pt x="167336" y="43902"/>
                  <a:pt x="166193" y="44130"/>
                  <a:pt x="165278" y="44588"/>
                </a:cubicBezTo>
                <a:cubicBezTo>
                  <a:pt x="165583" y="44740"/>
                  <a:pt x="166155" y="44740"/>
                  <a:pt x="166993" y="44588"/>
                </a:cubicBezTo>
                <a:cubicBezTo>
                  <a:pt x="167831" y="44435"/>
                  <a:pt x="168402" y="44511"/>
                  <a:pt x="168707" y="44816"/>
                </a:cubicBezTo>
                <a:cubicBezTo>
                  <a:pt x="168707" y="44816"/>
                  <a:pt x="168326" y="44778"/>
                  <a:pt x="167564" y="44702"/>
                </a:cubicBezTo>
                <a:cubicBezTo>
                  <a:pt x="166802" y="44626"/>
                  <a:pt x="165926" y="44588"/>
                  <a:pt x="164935" y="44588"/>
                </a:cubicBezTo>
                <a:cubicBezTo>
                  <a:pt x="163945" y="44588"/>
                  <a:pt x="163030" y="44588"/>
                  <a:pt x="162192" y="44588"/>
                </a:cubicBezTo>
                <a:cubicBezTo>
                  <a:pt x="161354" y="44588"/>
                  <a:pt x="160782" y="44588"/>
                  <a:pt x="160478" y="44588"/>
                </a:cubicBezTo>
                <a:cubicBezTo>
                  <a:pt x="160782" y="44740"/>
                  <a:pt x="161354" y="44931"/>
                  <a:pt x="162192" y="45159"/>
                </a:cubicBezTo>
                <a:cubicBezTo>
                  <a:pt x="163030" y="45388"/>
                  <a:pt x="163983" y="45654"/>
                  <a:pt x="165050" y="45959"/>
                </a:cubicBezTo>
                <a:cubicBezTo>
                  <a:pt x="166269" y="46416"/>
                  <a:pt x="167640" y="46797"/>
                  <a:pt x="169164" y="47102"/>
                </a:cubicBezTo>
                <a:cubicBezTo>
                  <a:pt x="169164" y="47255"/>
                  <a:pt x="168860" y="47293"/>
                  <a:pt x="168250" y="47217"/>
                </a:cubicBezTo>
                <a:cubicBezTo>
                  <a:pt x="167640" y="47140"/>
                  <a:pt x="166993" y="47026"/>
                  <a:pt x="166307" y="46874"/>
                </a:cubicBezTo>
                <a:cubicBezTo>
                  <a:pt x="165621" y="46721"/>
                  <a:pt x="164935" y="46531"/>
                  <a:pt x="164250" y="46302"/>
                </a:cubicBezTo>
                <a:cubicBezTo>
                  <a:pt x="163564" y="46074"/>
                  <a:pt x="163145" y="45959"/>
                  <a:pt x="162992" y="45959"/>
                </a:cubicBezTo>
                <a:cubicBezTo>
                  <a:pt x="163449" y="46264"/>
                  <a:pt x="163983" y="46493"/>
                  <a:pt x="164592" y="46645"/>
                </a:cubicBezTo>
                <a:cubicBezTo>
                  <a:pt x="165202" y="46797"/>
                  <a:pt x="165735" y="47026"/>
                  <a:pt x="166193" y="47331"/>
                </a:cubicBezTo>
                <a:cubicBezTo>
                  <a:pt x="165431" y="46721"/>
                  <a:pt x="163830" y="46188"/>
                  <a:pt x="161392" y="45731"/>
                </a:cubicBezTo>
                <a:cubicBezTo>
                  <a:pt x="158954" y="45273"/>
                  <a:pt x="157201" y="44892"/>
                  <a:pt x="156134" y="44588"/>
                </a:cubicBezTo>
                <a:cubicBezTo>
                  <a:pt x="156439" y="44892"/>
                  <a:pt x="156972" y="45273"/>
                  <a:pt x="157734" y="45731"/>
                </a:cubicBezTo>
                <a:cubicBezTo>
                  <a:pt x="158496" y="46188"/>
                  <a:pt x="159297" y="46683"/>
                  <a:pt x="160135" y="47217"/>
                </a:cubicBezTo>
                <a:cubicBezTo>
                  <a:pt x="160973" y="47750"/>
                  <a:pt x="161735" y="48283"/>
                  <a:pt x="162421" y="48817"/>
                </a:cubicBezTo>
                <a:cubicBezTo>
                  <a:pt x="163107" y="49350"/>
                  <a:pt x="163449" y="49693"/>
                  <a:pt x="163449" y="49845"/>
                </a:cubicBezTo>
                <a:cubicBezTo>
                  <a:pt x="162078" y="48931"/>
                  <a:pt x="160782" y="48169"/>
                  <a:pt x="159563" y="47559"/>
                </a:cubicBezTo>
                <a:cubicBezTo>
                  <a:pt x="158496" y="46950"/>
                  <a:pt x="157544" y="46378"/>
                  <a:pt x="156706" y="45845"/>
                </a:cubicBezTo>
                <a:cubicBezTo>
                  <a:pt x="155868" y="45312"/>
                  <a:pt x="155372" y="44892"/>
                  <a:pt x="155220" y="44588"/>
                </a:cubicBezTo>
                <a:cubicBezTo>
                  <a:pt x="155067" y="45502"/>
                  <a:pt x="154534" y="46226"/>
                  <a:pt x="153620" y="46759"/>
                </a:cubicBezTo>
                <a:cubicBezTo>
                  <a:pt x="152705" y="47293"/>
                  <a:pt x="151677" y="47674"/>
                  <a:pt x="150534" y="47902"/>
                </a:cubicBezTo>
                <a:cubicBezTo>
                  <a:pt x="149391" y="48131"/>
                  <a:pt x="148209" y="48321"/>
                  <a:pt x="146990" y="48474"/>
                </a:cubicBezTo>
                <a:cubicBezTo>
                  <a:pt x="145771" y="48626"/>
                  <a:pt x="144780" y="48702"/>
                  <a:pt x="144018" y="48702"/>
                </a:cubicBezTo>
                <a:cubicBezTo>
                  <a:pt x="141275" y="49160"/>
                  <a:pt x="138608" y="49426"/>
                  <a:pt x="136017" y="49503"/>
                </a:cubicBezTo>
                <a:cubicBezTo>
                  <a:pt x="133427" y="49579"/>
                  <a:pt x="130836" y="49617"/>
                  <a:pt x="128245" y="49617"/>
                </a:cubicBezTo>
                <a:cubicBezTo>
                  <a:pt x="126569" y="49769"/>
                  <a:pt x="124702" y="50226"/>
                  <a:pt x="122644" y="50988"/>
                </a:cubicBezTo>
                <a:cubicBezTo>
                  <a:pt x="120587" y="51750"/>
                  <a:pt x="118720" y="51903"/>
                  <a:pt x="117044" y="51446"/>
                </a:cubicBezTo>
                <a:cubicBezTo>
                  <a:pt x="115367" y="50836"/>
                  <a:pt x="114415" y="51103"/>
                  <a:pt x="114186" y="52246"/>
                </a:cubicBezTo>
                <a:cubicBezTo>
                  <a:pt x="113958" y="53389"/>
                  <a:pt x="114034" y="54799"/>
                  <a:pt x="114415" y="56477"/>
                </a:cubicBezTo>
                <a:cubicBezTo>
                  <a:pt x="114796" y="58154"/>
                  <a:pt x="115291" y="59793"/>
                  <a:pt x="115901" y="61393"/>
                </a:cubicBezTo>
                <a:cubicBezTo>
                  <a:pt x="116510" y="62993"/>
                  <a:pt x="116739" y="63946"/>
                  <a:pt x="116586" y="64251"/>
                </a:cubicBezTo>
                <a:cubicBezTo>
                  <a:pt x="116586" y="64708"/>
                  <a:pt x="116739" y="65241"/>
                  <a:pt x="117044" y="65851"/>
                </a:cubicBezTo>
                <a:cubicBezTo>
                  <a:pt x="116891" y="65851"/>
                  <a:pt x="117006" y="65432"/>
                  <a:pt x="117387" y="64594"/>
                </a:cubicBezTo>
                <a:cubicBezTo>
                  <a:pt x="117768" y="63755"/>
                  <a:pt x="117958" y="63489"/>
                  <a:pt x="117958" y="63794"/>
                </a:cubicBezTo>
                <a:lnTo>
                  <a:pt x="117958" y="64708"/>
                </a:lnTo>
                <a:lnTo>
                  <a:pt x="117958" y="65394"/>
                </a:lnTo>
                <a:cubicBezTo>
                  <a:pt x="118110" y="65089"/>
                  <a:pt x="118415" y="64403"/>
                  <a:pt x="118872" y="63336"/>
                </a:cubicBezTo>
                <a:cubicBezTo>
                  <a:pt x="119330" y="62270"/>
                  <a:pt x="119711" y="61736"/>
                  <a:pt x="120015" y="61736"/>
                </a:cubicBezTo>
                <a:cubicBezTo>
                  <a:pt x="120320" y="61889"/>
                  <a:pt x="120244" y="62346"/>
                  <a:pt x="119787" y="63108"/>
                </a:cubicBezTo>
                <a:cubicBezTo>
                  <a:pt x="119330" y="63870"/>
                  <a:pt x="119025" y="64327"/>
                  <a:pt x="118872" y="64479"/>
                </a:cubicBezTo>
                <a:cubicBezTo>
                  <a:pt x="119025" y="64632"/>
                  <a:pt x="119063" y="65051"/>
                  <a:pt x="118987" y="65737"/>
                </a:cubicBezTo>
                <a:cubicBezTo>
                  <a:pt x="118911" y="66422"/>
                  <a:pt x="118872" y="66918"/>
                  <a:pt x="118872" y="67223"/>
                </a:cubicBezTo>
                <a:cubicBezTo>
                  <a:pt x="118872" y="66918"/>
                  <a:pt x="119025" y="66461"/>
                  <a:pt x="119330" y="65851"/>
                </a:cubicBezTo>
                <a:cubicBezTo>
                  <a:pt x="119330" y="65699"/>
                  <a:pt x="119292" y="65584"/>
                  <a:pt x="119215" y="65508"/>
                </a:cubicBezTo>
                <a:cubicBezTo>
                  <a:pt x="119139" y="65432"/>
                  <a:pt x="119101" y="65241"/>
                  <a:pt x="119101" y="64937"/>
                </a:cubicBezTo>
                <a:cubicBezTo>
                  <a:pt x="119558" y="64937"/>
                  <a:pt x="119787" y="65089"/>
                  <a:pt x="119787" y="65394"/>
                </a:cubicBezTo>
                <a:cubicBezTo>
                  <a:pt x="119939" y="65241"/>
                  <a:pt x="120054" y="64975"/>
                  <a:pt x="120130" y="64594"/>
                </a:cubicBezTo>
                <a:cubicBezTo>
                  <a:pt x="120206" y="64213"/>
                  <a:pt x="120396" y="63946"/>
                  <a:pt x="120701" y="63794"/>
                </a:cubicBezTo>
                <a:cubicBezTo>
                  <a:pt x="120854" y="63794"/>
                  <a:pt x="121006" y="63717"/>
                  <a:pt x="121158" y="63565"/>
                </a:cubicBezTo>
                <a:cubicBezTo>
                  <a:pt x="121311" y="63565"/>
                  <a:pt x="121463" y="63527"/>
                  <a:pt x="121616" y="63451"/>
                </a:cubicBezTo>
                <a:cubicBezTo>
                  <a:pt x="121768" y="63374"/>
                  <a:pt x="121920" y="63336"/>
                  <a:pt x="122073" y="63336"/>
                </a:cubicBezTo>
                <a:lnTo>
                  <a:pt x="122301" y="63336"/>
                </a:lnTo>
                <a:cubicBezTo>
                  <a:pt x="122301" y="63336"/>
                  <a:pt x="122378" y="63489"/>
                  <a:pt x="122530" y="63794"/>
                </a:cubicBezTo>
                <a:cubicBezTo>
                  <a:pt x="122530" y="63336"/>
                  <a:pt x="122682" y="62955"/>
                  <a:pt x="122987" y="62651"/>
                </a:cubicBezTo>
                <a:cubicBezTo>
                  <a:pt x="123140" y="62498"/>
                  <a:pt x="123216" y="62346"/>
                  <a:pt x="123216" y="62193"/>
                </a:cubicBezTo>
                <a:cubicBezTo>
                  <a:pt x="123673" y="62041"/>
                  <a:pt x="123825" y="62155"/>
                  <a:pt x="123673" y="62536"/>
                </a:cubicBezTo>
                <a:cubicBezTo>
                  <a:pt x="123521" y="62917"/>
                  <a:pt x="123292" y="63413"/>
                  <a:pt x="122987" y="64022"/>
                </a:cubicBezTo>
                <a:cubicBezTo>
                  <a:pt x="123597" y="64327"/>
                  <a:pt x="123978" y="64556"/>
                  <a:pt x="124130" y="64708"/>
                </a:cubicBezTo>
                <a:cubicBezTo>
                  <a:pt x="124435" y="64556"/>
                  <a:pt x="124664" y="64365"/>
                  <a:pt x="124816" y="64137"/>
                </a:cubicBezTo>
                <a:cubicBezTo>
                  <a:pt x="124968" y="63908"/>
                  <a:pt x="125121" y="63717"/>
                  <a:pt x="125273" y="63565"/>
                </a:cubicBezTo>
                <a:lnTo>
                  <a:pt x="125730" y="63108"/>
                </a:lnTo>
                <a:cubicBezTo>
                  <a:pt x="126035" y="63413"/>
                  <a:pt x="126073" y="63755"/>
                  <a:pt x="125845" y="64137"/>
                </a:cubicBezTo>
                <a:cubicBezTo>
                  <a:pt x="125616" y="64517"/>
                  <a:pt x="125349" y="64860"/>
                  <a:pt x="125045" y="65165"/>
                </a:cubicBezTo>
                <a:cubicBezTo>
                  <a:pt x="125349" y="64860"/>
                  <a:pt x="125540" y="64632"/>
                  <a:pt x="125616" y="64479"/>
                </a:cubicBezTo>
                <a:cubicBezTo>
                  <a:pt x="125692" y="64327"/>
                  <a:pt x="125883" y="64175"/>
                  <a:pt x="126188" y="64022"/>
                </a:cubicBezTo>
                <a:cubicBezTo>
                  <a:pt x="126035" y="64327"/>
                  <a:pt x="125883" y="64556"/>
                  <a:pt x="125730" y="64708"/>
                </a:cubicBezTo>
                <a:cubicBezTo>
                  <a:pt x="125578" y="64860"/>
                  <a:pt x="125502" y="65013"/>
                  <a:pt x="125502" y="65165"/>
                </a:cubicBezTo>
                <a:cubicBezTo>
                  <a:pt x="125502" y="65318"/>
                  <a:pt x="125426" y="65394"/>
                  <a:pt x="125273" y="65394"/>
                </a:cubicBezTo>
                <a:cubicBezTo>
                  <a:pt x="125578" y="65394"/>
                  <a:pt x="125807" y="65470"/>
                  <a:pt x="125959" y="65622"/>
                </a:cubicBezTo>
                <a:lnTo>
                  <a:pt x="126873" y="65165"/>
                </a:lnTo>
                <a:cubicBezTo>
                  <a:pt x="127026" y="65165"/>
                  <a:pt x="127140" y="65127"/>
                  <a:pt x="127216" y="65051"/>
                </a:cubicBezTo>
                <a:cubicBezTo>
                  <a:pt x="127293" y="64975"/>
                  <a:pt x="127407" y="64937"/>
                  <a:pt x="127559" y="64937"/>
                </a:cubicBezTo>
                <a:lnTo>
                  <a:pt x="127788" y="64937"/>
                </a:lnTo>
                <a:cubicBezTo>
                  <a:pt x="127331" y="65241"/>
                  <a:pt x="127293" y="65279"/>
                  <a:pt x="127674" y="65051"/>
                </a:cubicBezTo>
                <a:cubicBezTo>
                  <a:pt x="128055" y="64822"/>
                  <a:pt x="127635" y="65089"/>
                  <a:pt x="126416" y="65851"/>
                </a:cubicBezTo>
                <a:cubicBezTo>
                  <a:pt x="126721" y="66156"/>
                  <a:pt x="127064" y="66346"/>
                  <a:pt x="127445" y="66422"/>
                </a:cubicBezTo>
                <a:cubicBezTo>
                  <a:pt x="127826" y="66499"/>
                  <a:pt x="128169" y="66689"/>
                  <a:pt x="128474" y="66994"/>
                </a:cubicBezTo>
                <a:lnTo>
                  <a:pt x="128702" y="66994"/>
                </a:lnTo>
                <a:cubicBezTo>
                  <a:pt x="129007" y="67299"/>
                  <a:pt x="129388" y="67451"/>
                  <a:pt x="129845" y="67451"/>
                </a:cubicBezTo>
                <a:cubicBezTo>
                  <a:pt x="129693" y="67146"/>
                  <a:pt x="129617" y="66842"/>
                  <a:pt x="129617" y="66537"/>
                </a:cubicBezTo>
                <a:cubicBezTo>
                  <a:pt x="129617" y="66232"/>
                  <a:pt x="129540" y="65927"/>
                  <a:pt x="129388" y="65622"/>
                </a:cubicBezTo>
                <a:cubicBezTo>
                  <a:pt x="128778" y="65165"/>
                  <a:pt x="128169" y="64632"/>
                  <a:pt x="127559" y="64022"/>
                </a:cubicBezTo>
                <a:cubicBezTo>
                  <a:pt x="126950" y="63413"/>
                  <a:pt x="126797" y="62879"/>
                  <a:pt x="127102" y="62422"/>
                </a:cubicBezTo>
                <a:cubicBezTo>
                  <a:pt x="127712" y="63336"/>
                  <a:pt x="128321" y="64098"/>
                  <a:pt x="128931" y="64708"/>
                </a:cubicBezTo>
                <a:lnTo>
                  <a:pt x="128931" y="64022"/>
                </a:lnTo>
                <a:cubicBezTo>
                  <a:pt x="128626" y="63565"/>
                  <a:pt x="128321" y="63184"/>
                  <a:pt x="128016" y="62879"/>
                </a:cubicBezTo>
                <a:cubicBezTo>
                  <a:pt x="127712" y="62574"/>
                  <a:pt x="127559" y="62270"/>
                  <a:pt x="127559" y="61965"/>
                </a:cubicBezTo>
                <a:cubicBezTo>
                  <a:pt x="127559" y="61812"/>
                  <a:pt x="127750" y="61927"/>
                  <a:pt x="128131" y="62308"/>
                </a:cubicBezTo>
                <a:cubicBezTo>
                  <a:pt x="128512" y="62689"/>
                  <a:pt x="128893" y="63146"/>
                  <a:pt x="129274" y="63679"/>
                </a:cubicBezTo>
                <a:cubicBezTo>
                  <a:pt x="129655" y="64213"/>
                  <a:pt x="129998" y="64746"/>
                  <a:pt x="130302" y="65279"/>
                </a:cubicBezTo>
                <a:cubicBezTo>
                  <a:pt x="130607" y="65813"/>
                  <a:pt x="130760" y="66080"/>
                  <a:pt x="130760" y="66080"/>
                </a:cubicBezTo>
                <a:cubicBezTo>
                  <a:pt x="130760" y="65622"/>
                  <a:pt x="130836" y="65470"/>
                  <a:pt x="130988" y="65622"/>
                </a:cubicBezTo>
                <a:cubicBezTo>
                  <a:pt x="131141" y="66384"/>
                  <a:pt x="131522" y="67070"/>
                  <a:pt x="132131" y="67680"/>
                </a:cubicBezTo>
                <a:cubicBezTo>
                  <a:pt x="131979" y="66003"/>
                  <a:pt x="131407" y="64746"/>
                  <a:pt x="130417" y="63908"/>
                </a:cubicBezTo>
                <a:cubicBezTo>
                  <a:pt x="129426" y="63070"/>
                  <a:pt x="128397" y="62041"/>
                  <a:pt x="127331" y="60822"/>
                </a:cubicBezTo>
                <a:cubicBezTo>
                  <a:pt x="127483" y="61127"/>
                  <a:pt x="127940" y="61469"/>
                  <a:pt x="128702" y="61850"/>
                </a:cubicBezTo>
                <a:cubicBezTo>
                  <a:pt x="129464" y="62231"/>
                  <a:pt x="129998" y="62574"/>
                  <a:pt x="130302" y="62879"/>
                </a:cubicBezTo>
                <a:cubicBezTo>
                  <a:pt x="130150" y="62574"/>
                  <a:pt x="129807" y="62003"/>
                  <a:pt x="129274" y="61165"/>
                </a:cubicBezTo>
                <a:cubicBezTo>
                  <a:pt x="128740" y="60326"/>
                  <a:pt x="128778" y="60060"/>
                  <a:pt x="129388" y="60365"/>
                </a:cubicBezTo>
                <a:cubicBezTo>
                  <a:pt x="129388" y="60365"/>
                  <a:pt x="129540" y="60441"/>
                  <a:pt x="129845" y="60593"/>
                </a:cubicBezTo>
                <a:cubicBezTo>
                  <a:pt x="129388" y="60136"/>
                  <a:pt x="129312" y="59755"/>
                  <a:pt x="129617" y="59450"/>
                </a:cubicBezTo>
                <a:cubicBezTo>
                  <a:pt x="129769" y="59755"/>
                  <a:pt x="129998" y="60060"/>
                  <a:pt x="130302" y="60365"/>
                </a:cubicBezTo>
                <a:cubicBezTo>
                  <a:pt x="130912" y="61279"/>
                  <a:pt x="131445" y="61965"/>
                  <a:pt x="131903" y="62422"/>
                </a:cubicBezTo>
                <a:cubicBezTo>
                  <a:pt x="131903" y="62270"/>
                  <a:pt x="131865" y="61927"/>
                  <a:pt x="131788" y="61393"/>
                </a:cubicBezTo>
                <a:cubicBezTo>
                  <a:pt x="131712" y="60860"/>
                  <a:pt x="131674" y="60517"/>
                  <a:pt x="131674" y="60365"/>
                </a:cubicBezTo>
                <a:cubicBezTo>
                  <a:pt x="132131" y="60822"/>
                  <a:pt x="132398" y="61393"/>
                  <a:pt x="132474" y="62079"/>
                </a:cubicBezTo>
                <a:cubicBezTo>
                  <a:pt x="132550" y="62765"/>
                  <a:pt x="132817" y="63489"/>
                  <a:pt x="133274" y="64251"/>
                </a:cubicBezTo>
                <a:lnTo>
                  <a:pt x="133274" y="63336"/>
                </a:lnTo>
                <a:cubicBezTo>
                  <a:pt x="133122" y="62879"/>
                  <a:pt x="132741" y="61965"/>
                  <a:pt x="132131" y="60593"/>
                </a:cubicBezTo>
                <a:cubicBezTo>
                  <a:pt x="131522" y="59222"/>
                  <a:pt x="131445" y="58536"/>
                  <a:pt x="131903" y="58536"/>
                </a:cubicBezTo>
                <a:cubicBezTo>
                  <a:pt x="131141" y="57469"/>
                  <a:pt x="130836" y="56707"/>
                  <a:pt x="130988" y="56250"/>
                </a:cubicBezTo>
                <a:cubicBezTo>
                  <a:pt x="131598" y="57012"/>
                  <a:pt x="132169" y="57736"/>
                  <a:pt x="132703" y="58421"/>
                </a:cubicBezTo>
                <a:cubicBezTo>
                  <a:pt x="133236" y="59107"/>
                  <a:pt x="133884" y="59831"/>
                  <a:pt x="134646" y="60593"/>
                </a:cubicBezTo>
                <a:cubicBezTo>
                  <a:pt x="134493" y="59984"/>
                  <a:pt x="134532" y="59984"/>
                  <a:pt x="134760" y="60593"/>
                </a:cubicBezTo>
                <a:cubicBezTo>
                  <a:pt x="134989" y="61203"/>
                  <a:pt x="135179" y="61584"/>
                  <a:pt x="135332" y="61736"/>
                </a:cubicBezTo>
                <a:cubicBezTo>
                  <a:pt x="135332" y="61431"/>
                  <a:pt x="135179" y="60936"/>
                  <a:pt x="134874" y="60250"/>
                </a:cubicBezTo>
                <a:cubicBezTo>
                  <a:pt x="134570" y="59564"/>
                  <a:pt x="134265" y="58879"/>
                  <a:pt x="133960" y="58193"/>
                </a:cubicBezTo>
                <a:cubicBezTo>
                  <a:pt x="133655" y="57507"/>
                  <a:pt x="133427" y="56897"/>
                  <a:pt x="133274" y="56364"/>
                </a:cubicBezTo>
                <a:cubicBezTo>
                  <a:pt x="133122" y="55831"/>
                  <a:pt x="133122" y="55564"/>
                  <a:pt x="133274" y="55564"/>
                </a:cubicBezTo>
                <a:cubicBezTo>
                  <a:pt x="133731" y="56326"/>
                  <a:pt x="134112" y="57050"/>
                  <a:pt x="134417" y="57736"/>
                </a:cubicBezTo>
                <a:cubicBezTo>
                  <a:pt x="134722" y="58421"/>
                  <a:pt x="135027" y="59145"/>
                  <a:pt x="135332" y="59907"/>
                </a:cubicBezTo>
                <a:cubicBezTo>
                  <a:pt x="135636" y="60060"/>
                  <a:pt x="136017" y="60212"/>
                  <a:pt x="136475" y="60365"/>
                </a:cubicBezTo>
                <a:cubicBezTo>
                  <a:pt x="136932" y="60517"/>
                  <a:pt x="137313" y="60669"/>
                  <a:pt x="137618" y="60822"/>
                </a:cubicBezTo>
                <a:cubicBezTo>
                  <a:pt x="137618" y="60517"/>
                  <a:pt x="137541" y="60212"/>
                  <a:pt x="137389" y="59907"/>
                </a:cubicBezTo>
                <a:lnTo>
                  <a:pt x="136246" y="58993"/>
                </a:lnTo>
                <a:cubicBezTo>
                  <a:pt x="136703" y="58993"/>
                  <a:pt x="137084" y="59222"/>
                  <a:pt x="137389" y="59679"/>
                </a:cubicBezTo>
                <a:lnTo>
                  <a:pt x="137389" y="59450"/>
                </a:lnTo>
                <a:cubicBezTo>
                  <a:pt x="136322" y="58841"/>
                  <a:pt x="136017" y="58307"/>
                  <a:pt x="136475" y="57850"/>
                </a:cubicBezTo>
                <a:cubicBezTo>
                  <a:pt x="136475" y="58002"/>
                  <a:pt x="136551" y="58079"/>
                  <a:pt x="136703" y="58079"/>
                </a:cubicBezTo>
                <a:cubicBezTo>
                  <a:pt x="136856" y="58231"/>
                  <a:pt x="136970" y="58307"/>
                  <a:pt x="137046" y="58307"/>
                </a:cubicBezTo>
                <a:cubicBezTo>
                  <a:pt x="137122" y="58307"/>
                  <a:pt x="137237" y="58383"/>
                  <a:pt x="137389" y="58536"/>
                </a:cubicBezTo>
                <a:cubicBezTo>
                  <a:pt x="137389" y="57926"/>
                  <a:pt x="137541" y="57698"/>
                  <a:pt x="137846" y="57850"/>
                </a:cubicBezTo>
                <a:lnTo>
                  <a:pt x="137846" y="58307"/>
                </a:lnTo>
                <a:cubicBezTo>
                  <a:pt x="137846" y="58460"/>
                  <a:pt x="137884" y="58574"/>
                  <a:pt x="137961" y="58650"/>
                </a:cubicBezTo>
                <a:cubicBezTo>
                  <a:pt x="138037" y="58726"/>
                  <a:pt x="138075" y="58917"/>
                  <a:pt x="138075" y="59222"/>
                </a:cubicBezTo>
                <a:cubicBezTo>
                  <a:pt x="138075" y="59222"/>
                  <a:pt x="138227" y="59298"/>
                  <a:pt x="138532" y="59450"/>
                </a:cubicBezTo>
                <a:cubicBezTo>
                  <a:pt x="138532" y="59145"/>
                  <a:pt x="138532" y="58879"/>
                  <a:pt x="138532" y="58650"/>
                </a:cubicBezTo>
                <a:lnTo>
                  <a:pt x="138989" y="57850"/>
                </a:lnTo>
                <a:lnTo>
                  <a:pt x="138989" y="57850"/>
                </a:lnTo>
                <a:lnTo>
                  <a:pt x="139332" y="58879"/>
                </a:lnTo>
                <a:cubicBezTo>
                  <a:pt x="139866" y="59564"/>
                  <a:pt x="140208" y="59984"/>
                  <a:pt x="140361" y="60136"/>
                </a:cubicBezTo>
                <a:lnTo>
                  <a:pt x="140361" y="59222"/>
                </a:lnTo>
                <a:lnTo>
                  <a:pt x="138989" y="57850"/>
                </a:lnTo>
                <a:lnTo>
                  <a:pt x="138989" y="57850"/>
                </a:lnTo>
                <a:lnTo>
                  <a:pt x="138989" y="57850"/>
                </a:lnTo>
                <a:lnTo>
                  <a:pt x="138761" y="57621"/>
                </a:lnTo>
                <a:cubicBezTo>
                  <a:pt x="137999" y="57012"/>
                  <a:pt x="137922" y="56631"/>
                  <a:pt x="138532" y="56478"/>
                </a:cubicBezTo>
                <a:cubicBezTo>
                  <a:pt x="138989" y="56783"/>
                  <a:pt x="139370" y="57126"/>
                  <a:pt x="139675" y="57507"/>
                </a:cubicBezTo>
                <a:cubicBezTo>
                  <a:pt x="139980" y="57888"/>
                  <a:pt x="140285" y="58231"/>
                  <a:pt x="140589" y="58536"/>
                </a:cubicBezTo>
                <a:cubicBezTo>
                  <a:pt x="140589" y="58383"/>
                  <a:pt x="140742" y="58002"/>
                  <a:pt x="141047" y="57393"/>
                </a:cubicBezTo>
                <a:cubicBezTo>
                  <a:pt x="141351" y="57545"/>
                  <a:pt x="141428" y="57888"/>
                  <a:pt x="141275" y="58421"/>
                </a:cubicBezTo>
                <a:cubicBezTo>
                  <a:pt x="141123" y="58955"/>
                  <a:pt x="141047" y="59298"/>
                  <a:pt x="141047" y="59450"/>
                </a:cubicBezTo>
                <a:lnTo>
                  <a:pt x="141275" y="59679"/>
                </a:lnTo>
                <a:cubicBezTo>
                  <a:pt x="141275" y="59222"/>
                  <a:pt x="141351" y="58841"/>
                  <a:pt x="141504" y="58536"/>
                </a:cubicBezTo>
                <a:cubicBezTo>
                  <a:pt x="141656" y="58536"/>
                  <a:pt x="141732" y="58917"/>
                  <a:pt x="141732" y="59679"/>
                </a:cubicBezTo>
                <a:cubicBezTo>
                  <a:pt x="141885" y="59526"/>
                  <a:pt x="142113" y="59603"/>
                  <a:pt x="142418" y="59907"/>
                </a:cubicBezTo>
                <a:cubicBezTo>
                  <a:pt x="142418" y="59603"/>
                  <a:pt x="142152" y="59145"/>
                  <a:pt x="141618" y="58536"/>
                </a:cubicBezTo>
                <a:cubicBezTo>
                  <a:pt x="141085" y="57926"/>
                  <a:pt x="141123" y="57774"/>
                  <a:pt x="141732" y="58079"/>
                </a:cubicBezTo>
                <a:cubicBezTo>
                  <a:pt x="141732" y="57926"/>
                  <a:pt x="141694" y="57774"/>
                  <a:pt x="141618" y="57621"/>
                </a:cubicBezTo>
                <a:cubicBezTo>
                  <a:pt x="141542" y="57469"/>
                  <a:pt x="141504" y="57317"/>
                  <a:pt x="141504" y="57164"/>
                </a:cubicBezTo>
                <a:cubicBezTo>
                  <a:pt x="141809" y="57164"/>
                  <a:pt x="142037" y="57393"/>
                  <a:pt x="142190" y="57850"/>
                </a:cubicBezTo>
                <a:cubicBezTo>
                  <a:pt x="142342" y="58307"/>
                  <a:pt x="142494" y="58688"/>
                  <a:pt x="142647" y="58993"/>
                </a:cubicBezTo>
                <a:cubicBezTo>
                  <a:pt x="142647" y="58231"/>
                  <a:pt x="142799" y="57850"/>
                  <a:pt x="143104" y="57850"/>
                </a:cubicBezTo>
                <a:cubicBezTo>
                  <a:pt x="142952" y="57698"/>
                  <a:pt x="142837" y="57545"/>
                  <a:pt x="142761" y="57393"/>
                </a:cubicBezTo>
                <a:cubicBezTo>
                  <a:pt x="142685" y="57240"/>
                  <a:pt x="142799" y="57317"/>
                  <a:pt x="143104" y="57621"/>
                </a:cubicBezTo>
                <a:cubicBezTo>
                  <a:pt x="142952" y="57317"/>
                  <a:pt x="143028" y="57012"/>
                  <a:pt x="143333" y="56707"/>
                </a:cubicBezTo>
                <a:cubicBezTo>
                  <a:pt x="143485" y="56707"/>
                  <a:pt x="143637" y="56783"/>
                  <a:pt x="143790" y="56936"/>
                </a:cubicBezTo>
                <a:cubicBezTo>
                  <a:pt x="143942" y="57088"/>
                  <a:pt x="144057" y="57240"/>
                  <a:pt x="144133" y="57393"/>
                </a:cubicBezTo>
                <a:cubicBezTo>
                  <a:pt x="144209" y="57545"/>
                  <a:pt x="144323" y="57698"/>
                  <a:pt x="144476" y="57850"/>
                </a:cubicBezTo>
                <a:lnTo>
                  <a:pt x="144476" y="57164"/>
                </a:lnTo>
                <a:cubicBezTo>
                  <a:pt x="144476" y="57012"/>
                  <a:pt x="144704" y="57393"/>
                  <a:pt x="145161" y="58307"/>
                </a:cubicBezTo>
                <a:cubicBezTo>
                  <a:pt x="145619" y="59222"/>
                  <a:pt x="145923" y="59755"/>
                  <a:pt x="146076" y="59907"/>
                </a:cubicBezTo>
                <a:cubicBezTo>
                  <a:pt x="145923" y="59755"/>
                  <a:pt x="145847" y="59374"/>
                  <a:pt x="145847" y="58764"/>
                </a:cubicBezTo>
                <a:cubicBezTo>
                  <a:pt x="145847" y="58155"/>
                  <a:pt x="145771" y="57850"/>
                  <a:pt x="145619" y="57850"/>
                </a:cubicBezTo>
                <a:cubicBezTo>
                  <a:pt x="145923" y="58155"/>
                  <a:pt x="146152" y="58612"/>
                  <a:pt x="146304" y="59222"/>
                </a:cubicBezTo>
                <a:cubicBezTo>
                  <a:pt x="146457" y="59831"/>
                  <a:pt x="146609" y="60365"/>
                  <a:pt x="146762" y="60822"/>
                </a:cubicBezTo>
                <a:cubicBezTo>
                  <a:pt x="146609" y="60060"/>
                  <a:pt x="146381" y="59069"/>
                  <a:pt x="146076" y="57850"/>
                </a:cubicBezTo>
                <a:lnTo>
                  <a:pt x="146076" y="56250"/>
                </a:lnTo>
                <a:cubicBezTo>
                  <a:pt x="146076" y="56402"/>
                  <a:pt x="146152" y="56555"/>
                  <a:pt x="146304" y="56707"/>
                </a:cubicBezTo>
                <a:cubicBezTo>
                  <a:pt x="146609" y="55945"/>
                  <a:pt x="146838" y="56174"/>
                  <a:pt x="146990" y="57393"/>
                </a:cubicBezTo>
                <a:cubicBezTo>
                  <a:pt x="147143" y="58612"/>
                  <a:pt x="147295" y="59374"/>
                  <a:pt x="147447" y="59679"/>
                </a:cubicBezTo>
                <a:lnTo>
                  <a:pt x="147447" y="58307"/>
                </a:lnTo>
                <a:cubicBezTo>
                  <a:pt x="147447" y="58155"/>
                  <a:pt x="147486" y="58193"/>
                  <a:pt x="147562" y="58421"/>
                </a:cubicBezTo>
                <a:cubicBezTo>
                  <a:pt x="147638" y="58650"/>
                  <a:pt x="147676" y="58917"/>
                  <a:pt x="147676" y="59222"/>
                </a:cubicBezTo>
                <a:cubicBezTo>
                  <a:pt x="147676" y="59679"/>
                  <a:pt x="147752" y="60136"/>
                  <a:pt x="147905" y="60593"/>
                </a:cubicBezTo>
                <a:lnTo>
                  <a:pt x="148819" y="60593"/>
                </a:lnTo>
                <a:lnTo>
                  <a:pt x="148590" y="57393"/>
                </a:lnTo>
                <a:cubicBezTo>
                  <a:pt x="148895" y="57698"/>
                  <a:pt x="149048" y="58002"/>
                  <a:pt x="149048" y="58307"/>
                </a:cubicBezTo>
                <a:lnTo>
                  <a:pt x="149733" y="58993"/>
                </a:lnTo>
                <a:cubicBezTo>
                  <a:pt x="149886" y="58993"/>
                  <a:pt x="149962" y="59069"/>
                  <a:pt x="149962" y="59222"/>
                </a:cubicBezTo>
                <a:lnTo>
                  <a:pt x="150191" y="59222"/>
                </a:lnTo>
                <a:cubicBezTo>
                  <a:pt x="150038" y="58460"/>
                  <a:pt x="150191" y="58155"/>
                  <a:pt x="150648" y="58307"/>
                </a:cubicBezTo>
                <a:lnTo>
                  <a:pt x="150648" y="59679"/>
                </a:lnTo>
                <a:cubicBezTo>
                  <a:pt x="150800" y="59679"/>
                  <a:pt x="150876" y="59717"/>
                  <a:pt x="150876" y="59793"/>
                </a:cubicBezTo>
                <a:cubicBezTo>
                  <a:pt x="150876" y="59869"/>
                  <a:pt x="150953" y="59907"/>
                  <a:pt x="151105" y="59907"/>
                </a:cubicBezTo>
                <a:cubicBezTo>
                  <a:pt x="151105" y="59755"/>
                  <a:pt x="151067" y="59526"/>
                  <a:pt x="150991" y="59222"/>
                </a:cubicBezTo>
                <a:lnTo>
                  <a:pt x="151329" y="58319"/>
                </a:lnTo>
                <a:lnTo>
                  <a:pt x="151219" y="58193"/>
                </a:lnTo>
                <a:cubicBezTo>
                  <a:pt x="150534" y="57507"/>
                  <a:pt x="150495" y="57088"/>
                  <a:pt x="151105" y="56936"/>
                </a:cubicBezTo>
                <a:cubicBezTo>
                  <a:pt x="151410" y="57240"/>
                  <a:pt x="151715" y="57583"/>
                  <a:pt x="152019" y="57964"/>
                </a:cubicBezTo>
                <a:cubicBezTo>
                  <a:pt x="152324" y="58345"/>
                  <a:pt x="152629" y="58764"/>
                  <a:pt x="152934" y="59222"/>
                </a:cubicBezTo>
                <a:cubicBezTo>
                  <a:pt x="152934" y="58764"/>
                  <a:pt x="153239" y="58383"/>
                  <a:pt x="153848" y="58079"/>
                </a:cubicBezTo>
                <a:cubicBezTo>
                  <a:pt x="154001" y="58079"/>
                  <a:pt x="154001" y="58345"/>
                  <a:pt x="153848" y="58879"/>
                </a:cubicBezTo>
                <a:cubicBezTo>
                  <a:pt x="153696" y="59412"/>
                  <a:pt x="153620" y="59755"/>
                  <a:pt x="153620" y="59907"/>
                </a:cubicBezTo>
                <a:cubicBezTo>
                  <a:pt x="153772" y="59907"/>
                  <a:pt x="153848" y="59945"/>
                  <a:pt x="153848" y="60022"/>
                </a:cubicBezTo>
                <a:cubicBezTo>
                  <a:pt x="153848" y="60098"/>
                  <a:pt x="153924" y="60136"/>
                  <a:pt x="154077" y="60136"/>
                </a:cubicBezTo>
                <a:lnTo>
                  <a:pt x="154077" y="59222"/>
                </a:lnTo>
                <a:cubicBezTo>
                  <a:pt x="154077" y="59069"/>
                  <a:pt x="154115" y="59222"/>
                  <a:pt x="154191" y="59679"/>
                </a:cubicBezTo>
                <a:cubicBezTo>
                  <a:pt x="154267" y="60136"/>
                  <a:pt x="154305" y="60441"/>
                  <a:pt x="154305" y="60593"/>
                </a:cubicBezTo>
                <a:lnTo>
                  <a:pt x="154991" y="61279"/>
                </a:lnTo>
                <a:cubicBezTo>
                  <a:pt x="154991" y="60974"/>
                  <a:pt x="154915" y="60326"/>
                  <a:pt x="154763" y="59336"/>
                </a:cubicBezTo>
                <a:cubicBezTo>
                  <a:pt x="154610" y="58345"/>
                  <a:pt x="154382" y="57774"/>
                  <a:pt x="154077" y="57621"/>
                </a:cubicBezTo>
                <a:cubicBezTo>
                  <a:pt x="154382" y="57774"/>
                  <a:pt x="154610" y="58040"/>
                  <a:pt x="154763" y="58421"/>
                </a:cubicBezTo>
                <a:cubicBezTo>
                  <a:pt x="154915" y="58802"/>
                  <a:pt x="155067" y="59145"/>
                  <a:pt x="155220" y="59450"/>
                </a:cubicBezTo>
                <a:cubicBezTo>
                  <a:pt x="155220" y="58841"/>
                  <a:pt x="155372" y="58536"/>
                  <a:pt x="155677" y="58536"/>
                </a:cubicBezTo>
                <a:lnTo>
                  <a:pt x="155677" y="60136"/>
                </a:lnTo>
                <a:cubicBezTo>
                  <a:pt x="155982" y="60746"/>
                  <a:pt x="156287" y="61393"/>
                  <a:pt x="156591" y="62079"/>
                </a:cubicBezTo>
                <a:cubicBezTo>
                  <a:pt x="156896" y="62765"/>
                  <a:pt x="157201" y="63489"/>
                  <a:pt x="157506" y="64251"/>
                </a:cubicBezTo>
                <a:cubicBezTo>
                  <a:pt x="157658" y="63336"/>
                  <a:pt x="157353" y="62117"/>
                  <a:pt x="156591" y="60593"/>
                </a:cubicBezTo>
                <a:cubicBezTo>
                  <a:pt x="155829" y="59069"/>
                  <a:pt x="155677" y="58155"/>
                  <a:pt x="156134" y="57850"/>
                </a:cubicBezTo>
                <a:cubicBezTo>
                  <a:pt x="156744" y="59374"/>
                  <a:pt x="157201" y="60441"/>
                  <a:pt x="157506" y="61050"/>
                </a:cubicBezTo>
                <a:cubicBezTo>
                  <a:pt x="157506" y="60746"/>
                  <a:pt x="157353" y="60174"/>
                  <a:pt x="157049" y="59336"/>
                </a:cubicBezTo>
                <a:cubicBezTo>
                  <a:pt x="156744" y="58498"/>
                  <a:pt x="156668" y="57926"/>
                  <a:pt x="156820" y="57621"/>
                </a:cubicBezTo>
                <a:cubicBezTo>
                  <a:pt x="156972" y="57469"/>
                  <a:pt x="157277" y="58040"/>
                  <a:pt x="157734" y="59336"/>
                </a:cubicBezTo>
                <a:cubicBezTo>
                  <a:pt x="158192" y="60631"/>
                  <a:pt x="158420" y="61355"/>
                  <a:pt x="158420" y="61508"/>
                </a:cubicBezTo>
                <a:cubicBezTo>
                  <a:pt x="158725" y="61508"/>
                  <a:pt x="158916" y="61660"/>
                  <a:pt x="158992" y="61965"/>
                </a:cubicBezTo>
                <a:cubicBezTo>
                  <a:pt x="159068" y="62270"/>
                  <a:pt x="159182" y="62498"/>
                  <a:pt x="159335" y="62651"/>
                </a:cubicBezTo>
                <a:cubicBezTo>
                  <a:pt x="159335" y="62498"/>
                  <a:pt x="159297" y="62117"/>
                  <a:pt x="159220" y="61508"/>
                </a:cubicBezTo>
                <a:cubicBezTo>
                  <a:pt x="159144" y="60898"/>
                  <a:pt x="159068" y="60212"/>
                  <a:pt x="158992" y="59450"/>
                </a:cubicBezTo>
                <a:cubicBezTo>
                  <a:pt x="158916" y="58688"/>
                  <a:pt x="158877" y="58002"/>
                  <a:pt x="158877" y="57393"/>
                </a:cubicBezTo>
                <a:cubicBezTo>
                  <a:pt x="158877" y="56783"/>
                  <a:pt x="158954" y="56478"/>
                  <a:pt x="159106" y="56478"/>
                </a:cubicBezTo>
                <a:cubicBezTo>
                  <a:pt x="159411" y="56478"/>
                  <a:pt x="159601" y="57164"/>
                  <a:pt x="159678" y="58536"/>
                </a:cubicBezTo>
                <a:cubicBezTo>
                  <a:pt x="159754" y="59907"/>
                  <a:pt x="159792" y="60746"/>
                  <a:pt x="159792" y="61050"/>
                </a:cubicBezTo>
                <a:lnTo>
                  <a:pt x="159979" y="61050"/>
                </a:lnTo>
                <a:lnTo>
                  <a:pt x="159906" y="60250"/>
                </a:lnTo>
                <a:cubicBezTo>
                  <a:pt x="159830" y="59717"/>
                  <a:pt x="159944" y="59298"/>
                  <a:pt x="160249" y="58993"/>
                </a:cubicBezTo>
                <a:cubicBezTo>
                  <a:pt x="160249" y="58841"/>
                  <a:pt x="160249" y="58955"/>
                  <a:pt x="160249" y="59336"/>
                </a:cubicBezTo>
                <a:cubicBezTo>
                  <a:pt x="160249" y="59717"/>
                  <a:pt x="160287" y="60136"/>
                  <a:pt x="160363" y="60593"/>
                </a:cubicBezTo>
                <a:cubicBezTo>
                  <a:pt x="160440" y="61050"/>
                  <a:pt x="160478" y="61431"/>
                  <a:pt x="160478" y="61736"/>
                </a:cubicBezTo>
                <a:cubicBezTo>
                  <a:pt x="160478" y="62041"/>
                  <a:pt x="160478" y="62193"/>
                  <a:pt x="160478" y="62193"/>
                </a:cubicBezTo>
                <a:cubicBezTo>
                  <a:pt x="160782" y="62346"/>
                  <a:pt x="161087" y="62727"/>
                  <a:pt x="161392" y="63336"/>
                </a:cubicBezTo>
                <a:cubicBezTo>
                  <a:pt x="161087" y="62879"/>
                  <a:pt x="161087" y="62498"/>
                  <a:pt x="161392" y="62193"/>
                </a:cubicBezTo>
                <a:cubicBezTo>
                  <a:pt x="161849" y="62651"/>
                  <a:pt x="162154" y="62727"/>
                  <a:pt x="162306" y="62422"/>
                </a:cubicBezTo>
                <a:cubicBezTo>
                  <a:pt x="162459" y="62117"/>
                  <a:pt x="162687" y="62193"/>
                  <a:pt x="162992" y="62651"/>
                </a:cubicBezTo>
                <a:cubicBezTo>
                  <a:pt x="162992" y="62498"/>
                  <a:pt x="163030" y="62346"/>
                  <a:pt x="163107" y="62193"/>
                </a:cubicBezTo>
                <a:cubicBezTo>
                  <a:pt x="163183" y="62041"/>
                  <a:pt x="163221" y="61889"/>
                  <a:pt x="163221" y="61736"/>
                </a:cubicBezTo>
                <a:lnTo>
                  <a:pt x="163221" y="61279"/>
                </a:lnTo>
                <a:cubicBezTo>
                  <a:pt x="163221" y="60822"/>
                  <a:pt x="163373" y="60593"/>
                  <a:pt x="163678" y="60593"/>
                </a:cubicBezTo>
                <a:lnTo>
                  <a:pt x="165507" y="62879"/>
                </a:lnTo>
                <a:cubicBezTo>
                  <a:pt x="165507" y="63032"/>
                  <a:pt x="165469" y="62765"/>
                  <a:pt x="165393" y="62079"/>
                </a:cubicBezTo>
                <a:cubicBezTo>
                  <a:pt x="165316" y="61393"/>
                  <a:pt x="165431" y="61355"/>
                  <a:pt x="165735" y="61965"/>
                </a:cubicBezTo>
                <a:cubicBezTo>
                  <a:pt x="165735" y="61812"/>
                  <a:pt x="165812" y="61889"/>
                  <a:pt x="165964" y="62193"/>
                </a:cubicBezTo>
                <a:cubicBezTo>
                  <a:pt x="166116" y="62498"/>
                  <a:pt x="166269" y="62879"/>
                  <a:pt x="166421" y="63336"/>
                </a:cubicBezTo>
                <a:cubicBezTo>
                  <a:pt x="166574" y="63794"/>
                  <a:pt x="166726" y="64213"/>
                  <a:pt x="166878" y="64594"/>
                </a:cubicBezTo>
                <a:cubicBezTo>
                  <a:pt x="167031" y="64975"/>
                  <a:pt x="167183" y="65241"/>
                  <a:pt x="167336" y="65394"/>
                </a:cubicBezTo>
                <a:cubicBezTo>
                  <a:pt x="167336" y="65241"/>
                  <a:pt x="167412" y="65165"/>
                  <a:pt x="167564" y="65165"/>
                </a:cubicBezTo>
                <a:cubicBezTo>
                  <a:pt x="167564" y="65165"/>
                  <a:pt x="167640" y="65089"/>
                  <a:pt x="167793" y="64937"/>
                </a:cubicBezTo>
                <a:cubicBezTo>
                  <a:pt x="167488" y="64327"/>
                  <a:pt x="166993" y="63336"/>
                  <a:pt x="166307" y="61965"/>
                </a:cubicBezTo>
                <a:cubicBezTo>
                  <a:pt x="165621" y="60593"/>
                  <a:pt x="165583" y="59907"/>
                  <a:pt x="166193" y="59907"/>
                </a:cubicBezTo>
                <a:cubicBezTo>
                  <a:pt x="166497" y="60517"/>
                  <a:pt x="166726" y="61165"/>
                  <a:pt x="166878" y="61850"/>
                </a:cubicBezTo>
                <a:cubicBezTo>
                  <a:pt x="167031" y="62536"/>
                  <a:pt x="167336" y="63184"/>
                  <a:pt x="167793" y="63794"/>
                </a:cubicBezTo>
                <a:cubicBezTo>
                  <a:pt x="168098" y="63184"/>
                  <a:pt x="168250" y="62879"/>
                  <a:pt x="168250" y="62879"/>
                </a:cubicBezTo>
                <a:cubicBezTo>
                  <a:pt x="168402" y="62574"/>
                  <a:pt x="168441" y="62727"/>
                  <a:pt x="168364" y="63336"/>
                </a:cubicBezTo>
                <a:cubicBezTo>
                  <a:pt x="168288" y="63946"/>
                  <a:pt x="168174" y="64251"/>
                  <a:pt x="168021" y="64251"/>
                </a:cubicBezTo>
                <a:cubicBezTo>
                  <a:pt x="168174" y="64251"/>
                  <a:pt x="168250" y="64327"/>
                  <a:pt x="168250" y="64479"/>
                </a:cubicBezTo>
                <a:cubicBezTo>
                  <a:pt x="168555" y="64479"/>
                  <a:pt x="168783" y="64556"/>
                  <a:pt x="168936" y="64708"/>
                </a:cubicBezTo>
                <a:lnTo>
                  <a:pt x="168936" y="64479"/>
                </a:lnTo>
                <a:cubicBezTo>
                  <a:pt x="168783" y="64327"/>
                  <a:pt x="168707" y="64175"/>
                  <a:pt x="168707" y="64022"/>
                </a:cubicBezTo>
                <a:lnTo>
                  <a:pt x="168707" y="62879"/>
                </a:lnTo>
                <a:lnTo>
                  <a:pt x="168707" y="61508"/>
                </a:lnTo>
                <a:cubicBezTo>
                  <a:pt x="169012" y="61660"/>
                  <a:pt x="169164" y="61927"/>
                  <a:pt x="169164" y="62308"/>
                </a:cubicBezTo>
                <a:cubicBezTo>
                  <a:pt x="169164" y="62689"/>
                  <a:pt x="169241" y="63032"/>
                  <a:pt x="169393" y="63336"/>
                </a:cubicBezTo>
                <a:cubicBezTo>
                  <a:pt x="169393" y="62879"/>
                  <a:pt x="169622" y="62651"/>
                  <a:pt x="170079" y="62651"/>
                </a:cubicBezTo>
                <a:cubicBezTo>
                  <a:pt x="169926" y="62803"/>
                  <a:pt x="169774" y="63184"/>
                  <a:pt x="169622" y="63794"/>
                </a:cubicBezTo>
                <a:cubicBezTo>
                  <a:pt x="169774" y="63794"/>
                  <a:pt x="169888" y="63832"/>
                  <a:pt x="169965" y="63908"/>
                </a:cubicBezTo>
                <a:cubicBezTo>
                  <a:pt x="170041" y="63984"/>
                  <a:pt x="170155" y="64022"/>
                  <a:pt x="170307" y="64022"/>
                </a:cubicBezTo>
                <a:cubicBezTo>
                  <a:pt x="170003" y="62803"/>
                  <a:pt x="170155" y="62193"/>
                  <a:pt x="170765" y="62193"/>
                </a:cubicBezTo>
                <a:lnTo>
                  <a:pt x="170765" y="64479"/>
                </a:lnTo>
                <a:cubicBezTo>
                  <a:pt x="170917" y="64479"/>
                  <a:pt x="170993" y="64517"/>
                  <a:pt x="170993" y="64594"/>
                </a:cubicBezTo>
                <a:cubicBezTo>
                  <a:pt x="170993" y="64670"/>
                  <a:pt x="171069" y="64708"/>
                  <a:pt x="171222" y="64708"/>
                </a:cubicBezTo>
                <a:cubicBezTo>
                  <a:pt x="171222" y="64403"/>
                  <a:pt x="171184" y="63984"/>
                  <a:pt x="171108" y="63451"/>
                </a:cubicBezTo>
                <a:cubicBezTo>
                  <a:pt x="171031" y="62917"/>
                  <a:pt x="171146" y="62498"/>
                  <a:pt x="171450" y="62193"/>
                </a:cubicBezTo>
                <a:cubicBezTo>
                  <a:pt x="171298" y="62346"/>
                  <a:pt x="171527" y="62727"/>
                  <a:pt x="172136" y="63336"/>
                </a:cubicBezTo>
                <a:cubicBezTo>
                  <a:pt x="172746" y="63946"/>
                  <a:pt x="173051" y="64327"/>
                  <a:pt x="173051" y="64479"/>
                </a:cubicBezTo>
                <a:cubicBezTo>
                  <a:pt x="173203" y="63413"/>
                  <a:pt x="172708" y="62270"/>
                  <a:pt x="171565" y="61050"/>
                </a:cubicBezTo>
                <a:cubicBezTo>
                  <a:pt x="170422" y="59831"/>
                  <a:pt x="170079" y="58841"/>
                  <a:pt x="170536" y="58079"/>
                </a:cubicBezTo>
                <a:cubicBezTo>
                  <a:pt x="170993" y="58841"/>
                  <a:pt x="171489" y="59603"/>
                  <a:pt x="172022" y="60365"/>
                </a:cubicBezTo>
                <a:cubicBezTo>
                  <a:pt x="172555" y="61127"/>
                  <a:pt x="172974" y="61889"/>
                  <a:pt x="173279" y="62651"/>
                </a:cubicBezTo>
                <a:cubicBezTo>
                  <a:pt x="173432" y="62498"/>
                  <a:pt x="173508" y="62384"/>
                  <a:pt x="173508" y="62308"/>
                </a:cubicBezTo>
                <a:cubicBezTo>
                  <a:pt x="173508" y="62231"/>
                  <a:pt x="173584" y="62117"/>
                  <a:pt x="173736" y="61965"/>
                </a:cubicBezTo>
                <a:cubicBezTo>
                  <a:pt x="173736" y="61660"/>
                  <a:pt x="173622" y="61241"/>
                  <a:pt x="173394" y="60707"/>
                </a:cubicBezTo>
                <a:cubicBezTo>
                  <a:pt x="173165" y="60174"/>
                  <a:pt x="173013" y="59679"/>
                  <a:pt x="172936" y="59222"/>
                </a:cubicBezTo>
                <a:cubicBezTo>
                  <a:pt x="172860" y="58764"/>
                  <a:pt x="172822" y="58383"/>
                  <a:pt x="172822" y="58079"/>
                </a:cubicBezTo>
                <a:cubicBezTo>
                  <a:pt x="172822" y="57774"/>
                  <a:pt x="172974" y="57621"/>
                  <a:pt x="173279" y="57621"/>
                </a:cubicBezTo>
                <a:cubicBezTo>
                  <a:pt x="173584" y="58688"/>
                  <a:pt x="173813" y="59641"/>
                  <a:pt x="173965" y="60479"/>
                </a:cubicBezTo>
                <a:lnTo>
                  <a:pt x="174312" y="61810"/>
                </a:lnTo>
                <a:lnTo>
                  <a:pt x="174422" y="60822"/>
                </a:lnTo>
                <a:cubicBezTo>
                  <a:pt x="174422" y="61127"/>
                  <a:pt x="174575" y="61584"/>
                  <a:pt x="174879" y="62193"/>
                </a:cubicBezTo>
                <a:cubicBezTo>
                  <a:pt x="175184" y="62803"/>
                  <a:pt x="175413" y="63336"/>
                  <a:pt x="175565" y="63794"/>
                </a:cubicBezTo>
                <a:cubicBezTo>
                  <a:pt x="175565" y="63184"/>
                  <a:pt x="175680" y="62498"/>
                  <a:pt x="175908" y="61736"/>
                </a:cubicBezTo>
                <a:cubicBezTo>
                  <a:pt x="176137" y="60974"/>
                  <a:pt x="176251" y="60517"/>
                  <a:pt x="176251" y="60365"/>
                </a:cubicBezTo>
                <a:cubicBezTo>
                  <a:pt x="176251" y="61279"/>
                  <a:pt x="176175" y="62155"/>
                  <a:pt x="176022" y="62993"/>
                </a:cubicBezTo>
                <a:cubicBezTo>
                  <a:pt x="175870" y="63832"/>
                  <a:pt x="175946" y="64632"/>
                  <a:pt x="176251" y="65394"/>
                </a:cubicBezTo>
                <a:cubicBezTo>
                  <a:pt x="176556" y="64632"/>
                  <a:pt x="176632" y="63717"/>
                  <a:pt x="176480" y="62651"/>
                </a:cubicBezTo>
                <a:cubicBezTo>
                  <a:pt x="176327" y="61584"/>
                  <a:pt x="176632" y="60974"/>
                  <a:pt x="177394" y="60822"/>
                </a:cubicBezTo>
                <a:cubicBezTo>
                  <a:pt x="177089" y="61584"/>
                  <a:pt x="176937" y="62803"/>
                  <a:pt x="176937" y="64479"/>
                </a:cubicBezTo>
                <a:cubicBezTo>
                  <a:pt x="177242" y="63870"/>
                  <a:pt x="177432" y="63184"/>
                  <a:pt x="177508" y="62422"/>
                </a:cubicBezTo>
                <a:cubicBezTo>
                  <a:pt x="177585" y="61660"/>
                  <a:pt x="177775" y="61127"/>
                  <a:pt x="178080" y="60822"/>
                </a:cubicBezTo>
                <a:cubicBezTo>
                  <a:pt x="178232" y="60822"/>
                  <a:pt x="178232" y="61089"/>
                  <a:pt x="178080" y="61622"/>
                </a:cubicBezTo>
                <a:cubicBezTo>
                  <a:pt x="177927" y="62155"/>
                  <a:pt x="177775" y="62765"/>
                  <a:pt x="177623" y="63451"/>
                </a:cubicBezTo>
                <a:cubicBezTo>
                  <a:pt x="177470" y="64137"/>
                  <a:pt x="177318" y="64822"/>
                  <a:pt x="177165" y="65508"/>
                </a:cubicBezTo>
                <a:cubicBezTo>
                  <a:pt x="177013" y="66194"/>
                  <a:pt x="176937" y="66537"/>
                  <a:pt x="176937" y="66537"/>
                </a:cubicBezTo>
                <a:cubicBezTo>
                  <a:pt x="177242" y="66689"/>
                  <a:pt x="177394" y="66842"/>
                  <a:pt x="177394" y="66994"/>
                </a:cubicBezTo>
                <a:cubicBezTo>
                  <a:pt x="177394" y="67146"/>
                  <a:pt x="177470" y="67299"/>
                  <a:pt x="177623" y="67451"/>
                </a:cubicBezTo>
                <a:cubicBezTo>
                  <a:pt x="177623" y="67299"/>
                  <a:pt x="177775" y="66880"/>
                  <a:pt x="178080" y="66194"/>
                </a:cubicBezTo>
                <a:cubicBezTo>
                  <a:pt x="178385" y="65508"/>
                  <a:pt x="178689" y="64746"/>
                  <a:pt x="178994" y="63908"/>
                </a:cubicBezTo>
                <a:cubicBezTo>
                  <a:pt x="179299" y="63070"/>
                  <a:pt x="179604" y="62346"/>
                  <a:pt x="179909" y="61736"/>
                </a:cubicBezTo>
                <a:cubicBezTo>
                  <a:pt x="180213" y="61127"/>
                  <a:pt x="180366" y="60822"/>
                  <a:pt x="180366" y="60822"/>
                </a:cubicBezTo>
                <a:cubicBezTo>
                  <a:pt x="180518" y="60974"/>
                  <a:pt x="180518" y="61317"/>
                  <a:pt x="180366" y="61850"/>
                </a:cubicBezTo>
                <a:cubicBezTo>
                  <a:pt x="180213" y="62384"/>
                  <a:pt x="180023" y="62993"/>
                  <a:pt x="179794" y="63679"/>
                </a:cubicBezTo>
                <a:cubicBezTo>
                  <a:pt x="179566" y="64365"/>
                  <a:pt x="179299" y="65013"/>
                  <a:pt x="178994" y="65622"/>
                </a:cubicBezTo>
                <a:cubicBezTo>
                  <a:pt x="178689" y="66232"/>
                  <a:pt x="178537" y="66613"/>
                  <a:pt x="178537" y="66765"/>
                </a:cubicBezTo>
                <a:cubicBezTo>
                  <a:pt x="178842" y="66308"/>
                  <a:pt x="179109" y="65775"/>
                  <a:pt x="179337" y="65165"/>
                </a:cubicBezTo>
                <a:cubicBezTo>
                  <a:pt x="179566" y="64556"/>
                  <a:pt x="179909" y="64098"/>
                  <a:pt x="180366" y="63794"/>
                </a:cubicBezTo>
                <a:cubicBezTo>
                  <a:pt x="180213" y="63794"/>
                  <a:pt x="179909" y="64441"/>
                  <a:pt x="179451" y="65737"/>
                </a:cubicBezTo>
                <a:cubicBezTo>
                  <a:pt x="178994" y="67032"/>
                  <a:pt x="178689" y="67832"/>
                  <a:pt x="178537" y="68137"/>
                </a:cubicBezTo>
                <a:lnTo>
                  <a:pt x="179223" y="68137"/>
                </a:lnTo>
                <a:cubicBezTo>
                  <a:pt x="179223" y="68594"/>
                  <a:pt x="178918" y="68823"/>
                  <a:pt x="178308" y="68823"/>
                </a:cubicBezTo>
                <a:lnTo>
                  <a:pt x="178308" y="69051"/>
                </a:lnTo>
                <a:cubicBezTo>
                  <a:pt x="178308" y="69356"/>
                  <a:pt x="178385" y="69585"/>
                  <a:pt x="178537" y="69737"/>
                </a:cubicBezTo>
                <a:cubicBezTo>
                  <a:pt x="178842" y="69585"/>
                  <a:pt x="179375" y="69509"/>
                  <a:pt x="180137" y="69509"/>
                </a:cubicBezTo>
                <a:cubicBezTo>
                  <a:pt x="180290" y="69204"/>
                  <a:pt x="180633" y="68670"/>
                  <a:pt x="181166" y="67908"/>
                </a:cubicBezTo>
                <a:cubicBezTo>
                  <a:pt x="181699" y="67146"/>
                  <a:pt x="182118" y="66765"/>
                  <a:pt x="182423" y="66765"/>
                </a:cubicBezTo>
                <a:cubicBezTo>
                  <a:pt x="182576" y="66765"/>
                  <a:pt x="182423" y="67070"/>
                  <a:pt x="181966" y="67680"/>
                </a:cubicBezTo>
                <a:cubicBezTo>
                  <a:pt x="181509" y="68289"/>
                  <a:pt x="180975" y="68937"/>
                  <a:pt x="180366" y="69623"/>
                </a:cubicBezTo>
                <a:cubicBezTo>
                  <a:pt x="179756" y="70309"/>
                  <a:pt x="179185" y="70956"/>
                  <a:pt x="178651" y="71566"/>
                </a:cubicBezTo>
                <a:cubicBezTo>
                  <a:pt x="178118" y="72176"/>
                  <a:pt x="177775" y="72480"/>
                  <a:pt x="177623" y="72480"/>
                </a:cubicBezTo>
                <a:cubicBezTo>
                  <a:pt x="178232" y="72328"/>
                  <a:pt x="178880" y="71795"/>
                  <a:pt x="179566" y="70880"/>
                </a:cubicBezTo>
                <a:cubicBezTo>
                  <a:pt x="180252" y="69966"/>
                  <a:pt x="180975" y="69051"/>
                  <a:pt x="181737" y="68137"/>
                </a:cubicBezTo>
                <a:cubicBezTo>
                  <a:pt x="182499" y="67223"/>
                  <a:pt x="183185" y="66422"/>
                  <a:pt x="183795" y="65737"/>
                </a:cubicBezTo>
                <a:cubicBezTo>
                  <a:pt x="184404" y="65051"/>
                  <a:pt x="184862" y="64784"/>
                  <a:pt x="185166" y="64937"/>
                </a:cubicBezTo>
                <a:cubicBezTo>
                  <a:pt x="184404" y="65699"/>
                  <a:pt x="183719" y="66651"/>
                  <a:pt x="183109" y="67794"/>
                </a:cubicBezTo>
                <a:cubicBezTo>
                  <a:pt x="182499" y="68937"/>
                  <a:pt x="181737" y="69890"/>
                  <a:pt x="180823" y="70652"/>
                </a:cubicBezTo>
                <a:cubicBezTo>
                  <a:pt x="180975" y="70499"/>
                  <a:pt x="181356" y="70156"/>
                  <a:pt x="181966" y="69623"/>
                </a:cubicBezTo>
                <a:cubicBezTo>
                  <a:pt x="182576" y="69089"/>
                  <a:pt x="183223" y="68594"/>
                  <a:pt x="183909" y="68137"/>
                </a:cubicBezTo>
                <a:cubicBezTo>
                  <a:pt x="184595" y="67680"/>
                  <a:pt x="185205" y="67337"/>
                  <a:pt x="185738" y="67108"/>
                </a:cubicBezTo>
                <a:cubicBezTo>
                  <a:pt x="186271" y="66880"/>
                  <a:pt x="186538" y="66842"/>
                  <a:pt x="186538" y="66994"/>
                </a:cubicBezTo>
                <a:cubicBezTo>
                  <a:pt x="185319" y="68061"/>
                  <a:pt x="184062" y="69051"/>
                  <a:pt x="182766" y="69966"/>
                </a:cubicBezTo>
                <a:cubicBezTo>
                  <a:pt x="181471" y="70880"/>
                  <a:pt x="180290" y="71871"/>
                  <a:pt x="179223" y="72938"/>
                </a:cubicBezTo>
                <a:cubicBezTo>
                  <a:pt x="179985" y="73242"/>
                  <a:pt x="181128" y="73052"/>
                  <a:pt x="182652" y="72366"/>
                </a:cubicBezTo>
                <a:cubicBezTo>
                  <a:pt x="184176" y="71680"/>
                  <a:pt x="185090" y="71566"/>
                  <a:pt x="185395" y="72023"/>
                </a:cubicBezTo>
                <a:cubicBezTo>
                  <a:pt x="184176" y="72328"/>
                  <a:pt x="183109" y="72785"/>
                  <a:pt x="182195" y="73395"/>
                </a:cubicBezTo>
                <a:cubicBezTo>
                  <a:pt x="182652" y="73395"/>
                  <a:pt x="183223" y="73204"/>
                  <a:pt x="183909" y="72823"/>
                </a:cubicBezTo>
                <a:cubicBezTo>
                  <a:pt x="184595" y="72442"/>
                  <a:pt x="185166" y="72404"/>
                  <a:pt x="185624" y="72709"/>
                </a:cubicBezTo>
                <a:cubicBezTo>
                  <a:pt x="185624" y="72709"/>
                  <a:pt x="185243" y="72785"/>
                  <a:pt x="184481" y="72938"/>
                </a:cubicBezTo>
                <a:cubicBezTo>
                  <a:pt x="183719" y="73090"/>
                  <a:pt x="182880" y="73280"/>
                  <a:pt x="181966" y="73509"/>
                </a:cubicBezTo>
                <a:cubicBezTo>
                  <a:pt x="181052" y="73738"/>
                  <a:pt x="180175" y="74004"/>
                  <a:pt x="179337" y="74309"/>
                </a:cubicBezTo>
                <a:cubicBezTo>
                  <a:pt x="178499" y="74614"/>
                  <a:pt x="178004" y="74766"/>
                  <a:pt x="177851" y="74766"/>
                </a:cubicBezTo>
                <a:cubicBezTo>
                  <a:pt x="178004" y="74766"/>
                  <a:pt x="178537" y="74766"/>
                  <a:pt x="179451" y="74766"/>
                </a:cubicBezTo>
                <a:cubicBezTo>
                  <a:pt x="180366" y="74766"/>
                  <a:pt x="181356" y="74766"/>
                  <a:pt x="182423" y="74766"/>
                </a:cubicBezTo>
                <a:cubicBezTo>
                  <a:pt x="183490" y="74766"/>
                  <a:pt x="184443" y="74804"/>
                  <a:pt x="185281" y="74881"/>
                </a:cubicBezTo>
                <a:cubicBezTo>
                  <a:pt x="186119" y="74957"/>
                  <a:pt x="186538" y="74995"/>
                  <a:pt x="186538" y="74995"/>
                </a:cubicBezTo>
                <a:cubicBezTo>
                  <a:pt x="186538" y="75147"/>
                  <a:pt x="186233" y="75262"/>
                  <a:pt x="185624" y="75338"/>
                </a:cubicBezTo>
                <a:cubicBezTo>
                  <a:pt x="185014" y="75414"/>
                  <a:pt x="184366" y="75452"/>
                  <a:pt x="183681" y="75452"/>
                </a:cubicBezTo>
                <a:cubicBezTo>
                  <a:pt x="182995" y="75452"/>
                  <a:pt x="182309" y="75452"/>
                  <a:pt x="181623" y="75452"/>
                </a:cubicBezTo>
                <a:cubicBezTo>
                  <a:pt x="180937" y="75452"/>
                  <a:pt x="180518" y="75452"/>
                  <a:pt x="180366" y="75452"/>
                </a:cubicBezTo>
                <a:cubicBezTo>
                  <a:pt x="180823" y="75605"/>
                  <a:pt x="181395" y="75643"/>
                  <a:pt x="182080" y="75567"/>
                </a:cubicBezTo>
                <a:cubicBezTo>
                  <a:pt x="182766" y="75490"/>
                  <a:pt x="183338" y="75605"/>
                  <a:pt x="183795" y="75909"/>
                </a:cubicBezTo>
                <a:cubicBezTo>
                  <a:pt x="183338" y="75757"/>
                  <a:pt x="182652" y="75681"/>
                  <a:pt x="181737" y="75681"/>
                </a:cubicBezTo>
                <a:cubicBezTo>
                  <a:pt x="180823" y="75681"/>
                  <a:pt x="179832" y="75719"/>
                  <a:pt x="178766" y="75795"/>
                </a:cubicBezTo>
                <a:cubicBezTo>
                  <a:pt x="177699" y="75871"/>
                  <a:pt x="176670" y="75909"/>
                  <a:pt x="175680" y="75909"/>
                </a:cubicBezTo>
                <a:cubicBezTo>
                  <a:pt x="174689" y="75909"/>
                  <a:pt x="173965" y="75909"/>
                  <a:pt x="173508" y="75909"/>
                </a:cubicBezTo>
                <a:cubicBezTo>
                  <a:pt x="173813" y="76062"/>
                  <a:pt x="174422" y="76290"/>
                  <a:pt x="175337" y="76595"/>
                </a:cubicBezTo>
                <a:cubicBezTo>
                  <a:pt x="176251" y="76900"/>
                  <a:pt x="177165" y="77205"/>
                  <a:pt x="178080" y="77510"/>
                </a:cubicBezTo>
                <a:cubicBezTo>
                  <a:pt x="178994" y="77814"/>
                  <a:pt x="179832" y="78119"/>
                  <a:pt x="180594" y="78424"/>
                </a:cubicBezTo>
                <a:cubicBezTo>
                  <a:pt x="181356" y="78729"/>
                  <a:pt x="181737" y="78957"/>
                  <a:pt x="181737" y="79110"/>
                </a:cubicBezTo>
                <a:cubicBezTo>
                  <a:pt x="181737" y="78957"/>
                  <a:pt x="181280" y="78767"/>
                  <a:pt x="180366" y="78538"/>
                </a:cubicBezTo>
                <a:cubicBezTo>
                  <a:pt x="179451" y="78310"/>
                  <a:pt x="178423" y="78043"/>
                  <a:pt x="177280" y="77738"/>
                </a:cubicBezTo>
                <a:cubicBezTo>
                  <a:pt x="176137" y="77433"/>
                  <a:pt x="175032" y="77090"/>
                  <a:pt x="173965" y="76709"/>
                </a:cubicBezTo>
                <a:cubicBezTo>
                  <a:pt x="172898" y="76328"/>
                  <a:pt x="172212" y="75986"/>
                  <a:pt x="171908" y="75681"/>
                </a:cubicBezTo>
                <a:cubicBezTo>
                  <a:pt x="171908" y="75986"/>
                  <a:pt x="171603" y="76290"/>
                  <a:pt x="170993" y="76595"/>
                </a:cubicBezTo>
                <a:cubicBezTo>
                  <a:pt x="170384" y="76900"/>
                  <a:pt x="169660" y="77243"/>
                  <a:pt x="168822" y="77624"/>
                </a:cubicBezTo>
                <a:cubicBezTo>
                  <a:pt x="167983" y="78005"/>
                  <a:pt x="167145" y="78348"/>
                  <a:pt x="166307" y="78653"/>
                </a:cubicBezTo>
                <a:cubicBezTo>
                  <a:pt x="165469" y="78957"/>
                  <a:pt x="164897" y="79186"/>
                  <a:pt x="164592" y="79338"/>
                </a:cubicBezTo>
                <a:cubicBezTo>
                  <a:pt x="165050" y="80100"/>
                  <a:pt x="164707" y="80481"/>
                  <a:pt x="163564" y="80481"/>
                </a:cubicBezTo>
                <a:cubicBezTo>
                  <a:pt x="162421" y="80481"/>
                  <a:pt x="161125" y="80405"/>
                  <a:pt x="159678" y="80253"/>
                </a:cubicBezTo>
                <a:cubicBezTo>
                  <a:pt x="158230" y="80100"/>
                  <a:pt x="156896" y="80138"/>
                  <a:pt x="155677" y="80367"/>
                </a:cubicBezTo>
                <a:cubicBezTo>
                  <a:pt x="154458" y="80596"/>
                  <a:pt x="154001" y="81320"/>
                  <a:pt x="154305" y="82539"/>
                </a:cubicBezTo>
                <a:cubicBezTo>
                  <a:pt x="153391" y="82691"/>
                  <a:pt x="152629" y="82691"/>
                  <a:pt x="152019" y="82539"/>
                </a:cubicBezTo>
                <a:cubicBezTo>
                  <a:pt x="151410" y="82386"/>
                  <a:pt x="150838" y="82272"/>
                  <a:pt x="150305" y="82196"/>
                </a:cubicBezTo>
                <a:cubicBezTo>
                  <a:pt x="149772" y="82120"/>
                  <a:pt x="149238" y="82234"/>
                  <a:pt x="148705" y="82539"/>
                </a:cubicBezTo>
                <a:cubicBezTo>
                  <a:pt x="148171" y="82844"/>
                  <a:pt x="147600" y="83453"/>
                  <a:pt x="146990" y="84368"/>
                </a:cubicBezTo>
                <a:cubicBezTo>
                  <a:pt x="143333" y="82386"/>
                  <a:pt x="139561" y="81243"/>
                  <a:pt x="135675" y="80939"/>
                </a:cubicBezTo>
                <a:cubicBezTo>
                  <a:pt x="131788" y="80634"/>
                  <a:pt x="127788" y="80862"/>
                  <a:pt x="123673" y="81624"/>
                </a:cubicBezTo>
                <a:cubicBezTo>
                  <a:pt x="123978" y="83301"/>
                  <a:pt x="123673" y="84215"/>
                  <a:pt x="122759" y="84368"/>
                </a:cubicBezTo>
                <a:cubicBezTo>
                  <a:pt x="121844" y="84520"/>
                  <a:pt x="120930" y="84368"/>
                  <a:pt x="120015" y="83910"/>
                </a:cubicBezTo>
                <a:cubicBezTo>
                  <a:pt x="120625" y="85587"/>
                  <a:pt x="121006" y="87035"/>
                  <a:pt x="121158" y="88254"/>
                </a:cubicBezTo>
                <a:cubicBezTo>
                  <a:pt x="121463" y="88101"/>
                  <a:pt x="121578" y="88101"/>
                  <a:pt x="121501" y="88254"/>
                </a:cubicBezTo>
                <a:cubicBezTo>
                  <a:pt x="121425" y="88406"/>
                  <a:pt x="121311" y="88482"/>
                  <a:pt x="121158" y="88482"/>
                </a:cubicBezTo>
                <a:cubicBezTo>
                  <a:pt x="121311" y="88787"/>
                  <a:pt x="121387" y="88978"/>
                  <a:pt x="121387" y="89054"/>
                </a:cubicBezTo>
                <a:cubicBezTo>
                  <a:pt x="121387" y="89130"/>
                  <a:pt x="121463" y="89321"/>
                  <a:pt x="121616" y="89625"/>
                </a:cubicBezTo>
                <a:cubicBezTo>
                  <a:pt x="121920" y="89321"/>
                  <a:pt x="122149" y="89168"/>
                  <a:pt x="122301" y="89168"/>
                </a:cubicBezTo>
                <a:cubicBezTo>
                  <a:pt x="121997" y="88863"/>
                  <a:pt x="121920" y="88673"/>
                  <a:pt x="122073" y="88597"/>
                </a:cubicBezTo>
                <a:cubicBezTo>
                  <a:pt x="122225" y="88520"/>
                  <a:pt x="122378" y="88635"/>
                  <a:pt x="122530" y="88940"/>
                </a:cubicBezTo>
                <a:lnTo>
                  <a:pt x="122759" y="88940"/>
                </a:lnTo>
                <a:cubicBezTo>
                  <a:pt x="122149" y="88330"/>
                  <a:pt x="122073" y="87949"/>
                  <a:pt x="122530" y="87797"/>
                </a:cubicBezTo>
                <a:cubicBezTo>
                  <a:pt x="122682" y="88101"/>
                  <a:pt x="122911" y="88406"/>
                  <a:pt x="123216" y="88711"/>
                </a:cubicBezTo>
                <a:cubicBezTo>
                  <a:pt x="123521" y="89168"/>
                  <a:pt x="124130" y="89854"/>
                  <a:pt x="125045" y="90768"/>
                </a:cubicBezTo>
                <a:cubicBezTo>
                  <a:pt x="125045" y="90616"/>
                  <a:pt x="125007" y="90311"/>
                  <a:pt x="124930" y="89854"/>
                </a:cubicBezTo>
                <a:cubicBezTo>
                  <a:pt x="124854" y="89397"/>
                  <a:pt x="124816" y="89092"/>
                  <a:pt x="124816" y="88940"/>
                </a:cubicBezTo>
                <a:cubicBezTo>
                  <a:pt x="125273" y="89397"/>
                  <a:pt x="125540" y="89968"/>
                  <a:pt x="125616" y="90654"/>
                </a:cubicBezTo>
                <a:cubicBezTo>
                  <a:pt x="125692" y="91340"/>
                  <a:pt x="125959" y="91988"/>
                  <a:pt x="126416" y="92597"/>
                </a:cubicBezTo>
                <a:lnTo>
                  <a:pt x="126416" y="91911"/>
                </a:lnTo>
                <a:cubicBezTo>
                  <a:pt x="126264" y="91302"/>
                  <a:pt x="125845" y="90311"/>
                  <a:pt x="125159" y="88940"/>
                </a:cubicBezTo>
                <a:cubicBezTo>
                  <a:pt x="124473" y="87568"/>
                  <a:pt x="124435" y="86882"/>
                  <a:pt x="125045" y="86882"/>
                </a:cubicBezTo>
                <a:cubicBezTo>
                  <a:pt x="125349" y="87644"/>
                  <a:pt x="125616" y="88368"/>
                  <a:pt x="125845" y="89054"/>
                </a:cubicBezTo>
                <a:cubicBezTo>
                  <a:pt x="126073" y="89740"/>
                  <a:pt x="126340" y="90311"/>
                  <a:pt x="126645" y="90768"/>
                </a:cubicBezTo>
                <a:cubicBezTo>
                  <a:pt x="126797" y="90616"/>
                  <a:pt x="126873" y="90502"/>
                  <a:pt x="126873" y="90425"/>
                </a:cubicBezTo>
                <a:cubicBezTo>
                  <a:pt x="126873" y="90349"/>
                  <a:pt x="126950" y="90235"/>
                  <a:pt x="127102" y="90083"/>
                </a:cubicBezTo>
                <a:cubicBezTo>
                  <a:pt x="127102" y="90083"/>
                  <a:pt x="127026" y="90235"/>
                  <a:pt x="126873" y="90540"/>
                </a:cubicBezTo>
                <a:lnTo>
                  <a:pt x="126873" y="91226"/>
                </a:lnTo>
                <a:cubicBezTo>
                  <a:pt x="126873" y="91226"/>
                  <a:pt x="126950" y="91302"/>
                  <a:pt x="127102" y="91454"/>
                </a:cubicBezTo>
                <a:cubicBezTo>
                  <a:pt x="127254" y="91454"/>
                  <a:pt x="127407" y="91530"/>
                  <a:pt x="127559" y="91683"/>
                </a:cubicBezTo>
                <a:cubicBezTo>
                  <a:pt x="127559" y="91530"/>
                  <a:pt x="127635" y="91454"/>
                  <a:pt x="127788" y="91454"/>
                </a:cubicBezTo>
                <a:cubicBezTo>
                  <a:pt x="127635" y="90997"/>
                  <a:pt x="127559" y="90540"/>
                  <a:pt x="127559" y="90083"/>
                </a:cubicBezTo>
                <a:cubicBezTo>
                  <a:pt x="127559" y="89016"/>
                  <a:pt x="127559" y="88482"/>
                  <a:pt x="127559" y="88482"/>
                </a:cubicBezTo>
                <a:cubicBezTo>
                  <a:pt x="127712" y="88787"/>
                  <a:pt x="127788" y="88978"/>
                  <a:pt x="127788" y="89054"/>
                </a:cubicBezTo>
                <a:cubicBezTo>
                  <a:pt x="127788" y="89130"/>
                  <a:pt x="127864" y="89321"/>
                  <a:pt x="128016" y="89625"/>
                </a:cubicBezTo>
                <a:lnTo>
                  <a:pt x="128245" y="89625"/>
                </a:lnTo>
                <a:cubicBezTo>
                  <a:pt x="128245" y="89625"/>
                  <a:pt x="128397" y="89702"/>
                  <a:pt x="128702" y="89854"/>
                </a:cubicBezTo>
                <a:cubicBezTo>
                  <a:pt x="128855" y="89854"/>
                  <a:pt x="128855" y="89930"/>
                  <a:pt x="128702" y="90083"/>
                </a:cubicBezTo>
                <a:cubicBezTo>
                  <a:pt x="128855" y="90083"/>
                  <a:pt x="128931" y="90159"/>
                  <a:pt x="128931" y="90311"/>
                </a:cubicBezTo>
                <a:cubicBezTo>
                  <a:pt x="128931" y="89549"/>
                  <a:pt x="129159" y="89244"/>
                  <a:pt x="129617" y="89397"/>
                </a:cubicBezTo>
                <a:lnTo>
                  <a:pt x="129617" y="89854"/>
                </a:lnTo>
                <a:cubicBezTo>
                  <a:pt x="129617" y="90159"/>
                  <a:pt x="129693" y="90387"/>
                  <a:pt x="129845" y="90540"/>
                </a:cubicBezTo>
                <a:cubicBezTo>
                  <a:pt x="129845" y="90540"/>
                  <a:pt x="129998" y="90692"/>
                  <a:pt x="130302" y="90997"/>
                </a:cubicBezTo>
                <a:cubicBezTo>
                  <a:pt x="130302" y="90692"/>
                  <a:pt x="130264" y="90425"/>
                  <a:pt x="130188" y="90197"/>
                </a:cubicBezTo>
                <a:lnTo>
                  <a:pt x="130470" y="89540"/>
                </a:lnTo>
                <a:lnTo>
                  <a:pt x="130302" y="89397"/>
                </a:lnTo>
                <a:cubicBezTo>
                  <a:pt x="129540" y="88787"/>
                  <a:pt x="129540" y="88330"/>
                  <a:pt x="130302" y="88025"/>
                </a:cubicBezTo>
                <a:cubicBezTo>
                  <a:pt x="130607" y="88330"/>
                  <a:pt x="130912" y="88673"/>
                  <a:pt x="131217" y="89054"/>
                </a:cubicBezTo>
                <a:cubicBezTo>
                  <a:pt x="131522" y="89435"/>
                  <a:pt x="131826" y="89854"/>
                  <a:pt x="132131" y="90311"/>
                </a:cubicBezTo>
                <a:cubicBezTo>
                  <a:pt x="132131" y="89854"/>
                  <a:pt x="132284" y="89473"/>
                  <a:pt x="132588" y="89168"/>
                </a:cubicBezTo>
                <a:cubicBezTo>
                  <a:pt x="132893" y="89321"/>
                  <a:pt x="132969" y="89587"/>
                  <a:pt x="132817" y="89968"/>
                </a:cubicBezTo>
                <a:cubicBezTo>
                  <a:pt x="132665" y="90349"/>
                  <a:pt x="132588" y="90616"/>
                  <a:pt x="132588" y="90768"/>
                </a:cubicBezTo>
                <a:cubicBezTo>
                  <a:pt x="132588" y="90921"/>
                  <a:pt x="132665" y="90997"/>
                  <a:pt x="132817" y="90997"/>
                </a:cubicBezTo>
                <a:lnTo>
                  <a:pt x="132817" y="90311"/>
                </a:lnTo>
                <a:cubicBezTo>
                  <a:pt x="133122" y="90159"/>
                  <a:pt x="133274" y="90387"/>
                  <a:pt x="133274" y="90997"/>
                </a:cubicBezTo>
                <a:cubicBezTo>
                  <a:pt x="133427" y="90845"/>
                  <a:pt x="133731" y="90997"/>
                  <a:pt x="134189" y="91454"/>
                </a:cubicBezTo>
                <a:cubicBezTo>
                  <a:pt x="133884" y="91149"/>
                  <a:pt x="133503" y="90730"/>
                  <a:pt x="133046" y="90197"/>
                </a:cubicBezTo>
                <a:cubicBezTo>
                  <a:pt x="132588" y="89663"/>
                  <a:pt x="132665" y="89549"/>
                  <a:pt x="133274" y="89854"/>
                </a:cubicBezTo>
                <a:cubicBezTo>
                  <a:pt x="133122" y="89549"/>
                  <a:pt x="133046" y="89168"/>
                  <a:pt x="133046" y="88711"/>
                </a:cubicBezTo>
                <a:cubicBezTo>
                  <a:pt x="133503" y="89016"/>
                  <a:pt x="133960" y="89549"/>
                  <a:pt x="134417" y="90311"/>
                </a:cubicBezTo>
                <a:cubicBezTo>
                  <a:pt x="134417" y="90006"/>
                  <a:pt x="134570" y="89702"/>
                  <a:pt x="134874" y="89397"/>
                </a:cubicBezTo>
                <a:cubicBezTo>
                  <a:pt x="134722" y="89397"/>
                  <a:pt x="134608" y="89282"/>
                  <a:pt x="134532" y="89054"/>
                </a:cubicBezTo>
                <a:cubicBezTo>
                  <a:pt x="134455" y="88825"/>
                  <a:pt x="134570" y="88863"/>
                  <a:pt x="134874" y="89168"/>
                </a:cubicBezTo>
                <a:cubicBezTo>
                  <a:pt x="134417" y="88711"/>
                  <a:pt x="134493" y="88482"/>
                  <a:pt x="135103" y="88482"/>
                </a:cubicBezTo>
                <a:lnTo>
                  <a:pt x="135332" y="88711"/>
                </a:lnTo>
                <a:cubicBezTo>
                  <a:pt x="135484" y="88863"/>
                  <a:pt x="135598" y="89016"/>
                  <a:pt x="135675" y="89168"/>
                </a:cubicBezTo>
                <a:cubicBezTo>
                  <a:pt x="135751" y="89321"/>
                  <a:pt x="135865" y="89473"/>
                  <a:pt x="136017" y="89625"/>
                </a:cubicBezTo>
                <a:cubicBezTo>
                  <a:pt x="136017" y="89016"/>
                  <a:pt x="136017" y="88711"/>
                  <a:pt x="136017" y="88711"/>
                </a:cubicBezTo>
                <a:cubicBezTo>
                  <a:pt x="136017" y="88559"/>
                  <a:pt x="136246" y="88940"/>
                  <a:pt x="136703" y="89854"/>
                </a:cubicBezTo>
                <a:cubicBezTo>
                  <a:pt x="137160" y="90768"/>
                  <a:pt x="137389" y="91302"/>
                  <a:pt x="137389" y="91454"/>
                </a:cubicBezTo>
                <a:cubicBezTo>
                  <a:pt x="137389" y="91149"/>
                  <a:pt x="137389" y="90768"/>
                  <a:pt x="137389" y="90311"/>
                </a:cubicBezTo>
                <a:cubicBezTo>
                  <a:pt x="137389" y="89854"/>
                  <a:pt x="137313" y="89549"/>
                  <a:pt x="137160" y="89397"/>
                </a:cubicBezTo>
                <a:cubicBezTo>
                  <a:pt x="137465" y="89702"/>
                  <a:pt x="137694" y="90159"/>
                  <a:pt x="137846" y="90768"/>
                </a:cubicBezTo>
                <a:cubicBezTo>
                  <a:pt x="137999" y="91378"/>
                  <a:pt x="138151" y="91835"/>
                  <a:pt x="138303" y="92140"/>
                </a:cubicBezTo>
                <a:cubicBezTo>
                  <a:pt x="138151" y="91530"/>
                  <a:pt x="137922" y="90578"/>
                  <a:pt x="137618" y="89282"/>
                </a:cubicBezTo>
                <a:lnTo>
                  <a:pt x="137618" y="87568"/>
                </a:lnTo>
                <a:cubicBezTo>
                  <a:pt x="137618" y="87873"/>
                  <a:pt x="137694" y="88101"/>
                  <a:pt x="137846" y="88254"/>
                </a:cubicBezTo>
                <a:cubicBezTo>
                  <a:pt x="137846" y="87797"/>
                  <a:pt x="137922" y="87644"/>
                  <a:pt x="138075" y="87797"/>
                </a:cubicBezTo>
                <a:cubicBezTo>
                  <a:pt x="138227" y="87949"/>
                  <a:pt x="138380" y="88254"/>
                  <a:pt x="138532" y="88711"/>
                </a:cubicBezTo>
                <a:cubicBezTo>
                  <a:pt x="138684" y="89168"/>
                  <a:pt x="138837" y="89625"/>
                  <a:pt x="138989" y="90083"/>
                </a:cubicBezTo>
                <a:cubicBezTo>
                  <a:pt x="139142" y="90540"/>
                  <a:pt x="139218" y="90845"/>
                  <a:pt x="139218" y="90997"/>
                </a:cubicBezTo>
                <a:lnTo>
                  <a:pt x="139218" y="90083"/>
                </a:lnTo>
                <a:cubicBezTo>
                  <a:pt x="139218" y="89930"/>
                  <a:pt x="139256" y="89930"/>
                  <a:pt x="139332" y="90083"/>
                </a:cubicBezTo>
                <a:cubicBezTo>
                  <a:pt x="139408" y="90235"/>
                  <a:pt x="139446" y="90464"/>
                  <a:pt x="139446" y="90768"/>
                </a:cubicBezTo>
                <a:cubicBezTo>
                  <a:pt x="139446" y="91073"/>
                  <a:pt x="139523" y="91454"/>
                  <a:pt x="139675" y="91911"/>
                </a:cubicBezTo>
                <a:cubicBezTo>
                  <a:pt x="139980" y="91911"/>
                  <a:pt x="140208" y="91988"/>
                  <a:pt x="140361" y="92140"/>
                </a:cubicBezTo>
                <a:cubicBezTo>
                  <a:pt x="140208" y="91988"/>
                  <a:pt x="140132" y="91835"/>
                  <a:pt x="140132" y="91683"/>
                </a:cubicBezTo>
                <a:lnTo>
                  <a:pt x="140132" y="90540"/>
                </a:lnTo>
                <a:lnTo>
                  <a:pt x="140132" y="89168"/>
                </a:lnTo>
                <a:cubicBezTo>
                  <a:pt x="140437" y="89473"/>
                  <a:pt x="140589" y="89778"/>
                  <a:pt x="140589" y="90083"/>
                </a:cubicBezTo>
                <a:lnTo>
                  <a:pt x="140818" y="90083"/>
                </a:lnTo>
                <a:cubicBezTo>
                  <a:pt x="140818" y="90083"/>
                  <a:pt x="140970" y="90159"/>
                  <a:pt x="141275" y="90311"/>
                </a:cubicBezTo>
                <a:cubicBezTo>
                  <a:pt x="141428" y="90311"/>
                  <a:pt x="141504" y="90387"/>
                  <a:pt x="141504" y="90540"/>
                </a:cubicBezTo>
                <a:lnTo>
                  <a:pt x="141504" y="90768"/>
                </a:lnTo>
                <a:cubicBezTo>
                  <a:pt x="141504" y="90006"/>
                  <a:pt x="141732" y="89778"/>
                  <a:pt x="142190" y="90083"/>
                </a:cubicBezTo>
                <a:lnTo>
                  <a:pt x="142190" y="90997"/>
                </a:lnTo>
                <a:lnTo>
                  <a:pt x="142647" y="91454"/>
                </a:lnTo>
                <a:cubicBezTo>
                  <a:pt x="142647" y="90692"/>
                  <a:pt x="142723" y="90235"/>
                  <a:pt x="142875" y="90083"/>
                </a:cubicBezTo>
                <a:cubicBezTo>
                  <a:pt x="142723" y="90083"/>
                  <a:pt x="142952" y="90387"/>
                  <a:pt x="143561" y="90997"/>
                </a:cubicBezTo>
                <a:lnTo>
                  <a:pt x="144476" y="91911"/>
                </a:lnTo>
                <a:lnTo>
                  <a:pt x="144476" y="91226"/>
                </a:lnTo>
                <a:cubicBezTo>
                  <a:pt x="144171" y="90921"/>
                  <a:pt x="143637" y="90464"/>
                  <a:pt x="142875" y="89854"/>
                </a:cubicBezTo>
                <a:cubicBezTo>
                  <a:pt x="142113" y="89244"/>
                  <a:pt x="142037" y="88787"/>
                  <a:pt x="142647" y="88482"/>
                </a:cubicBezTo>
                <a:cubicBezTo>
                  <a:pt x="142952" y="88787"/>
                  <a:pt x="143295" y="89168"/>
                  <a:pt x="143676" y="89625"/>
                </a:cubicBezTo>
                <a:cubicBezTo>
                  <a:pt x="144057" y="90083"/>
                  <a:pt x="144399" y="90464"/>
                  <a:pt x="144704" y="90768"/>
                </a:cubicBezTo>
                <a:cubicBezTo>
                  <a:pt x="144704" y="90311"/>
                  <a:pt x="144933" y="89930"/>
                  <a:pt x="145390" y="89625"/>
                </a:cubicBezTo>
                <a:cubicBezTo>
                  <a:pt x="145542" y="89778"/>
                  <a:pt x="145542" y="90044"/>
                  <a:pt x="145390" y="90425"/>
                </a:cubicBezTo>
                <a:cubicBezTo>
                  <a:pt x="145238" y="90806"/>
                  <a:pt x="145161" y="91073"/>
                  <a:pt x="145161" y="91226"/>
                </a:cubicBezTo>
                <a:cubicBezTo>
                  <a:pt x="145161" y="91226"/>
                  <a:pt x="145314" y="91378"/>
                  <a:pt x="145619" y="91683"/>
                </a:cubicBezTo>
                <a:lnTo>
                  <a:pt x="145619" y="91226"/>
                </a:lnTo>
                <a:cubicBezTo>
                  <a:pt x="145619" y="91530"/>
                  <a:pt x="145695" y="91759"/>
                  <a:pt x="145847" y="91911"/>
                </a:cubicBezTo>
                <a:cubicBezTo>
                  <a:pt x="146000" y="92064"/>
                  <a:pt x="146228" y="92445"/>
                  <a:pt x="146533" y="93054"/>
                </a:cubicBezTo>
                <a:cubicBezTo>
                  <a:pt x="146533" y="92597"/>
                  <a:pt x="146457" y="91873"/>
                  <a:pt x="146304" y="90883"/>
                </a:cubicBezTo>
                <a:cubicBezTo>
                  <a:pt x="146152" y="89892"/>
                  <a:pt x="145923" y="89321"/>
                  <a:pt x="145619" y="89168"/>
                </a:cubicBezTo>
                <a:cubicBezTo>
                  <a:pt x="145923" y="89321"/>
                  <a:pt x="146152" y="89549"/>
                  <a:pt x="146304" y="89854"/>
                </a:cubicBezTo>
                <a:cubicBezTo>
                  <a:pt x="146457" y="90159"/>
                  <a:pt x="146609" y="90464"/>
                  <a:pt x="146762" y="90768"/>
                </a:cubicBezTo>
                <a:cubicBezTo>
                  <a:pt x="146762" y="90311"/>
                  <a:pt x="146914" y="90083"/>
                  <a:pt x="147219" y="90083"/>
                </a:cubicBezTo>
                <a:cubicBezTo>
                  <a:pt x="147219" y="90692"/>
                  <a:pt x="147143" y="91149"/>
                  <a:pt x="146990" y="91454"/>
                </a:cubicBezTo>
                <a:cubicBezTo>
                  <a:pt x="147295" y="92216"/>
                  <a:pt x="147676" y="92940"/>
                  <a:pt x="148133" y="93626"/>
                </a:cubicBezTo>
                <a:cubicBezTo>
                  <a:pt x="148590" y="94312"/>
                  <a:pt x="148971" y="94959"/>
                  <a:pt x="149276" y="95569"/>
                </a:cubicBezTo>
                <a:cubicBezTo>
                  <a:pt x="149276" y="95264"/>
                  <a:pt x="149162" y="94807"/>
                  <a:pt x="148933" y="94197"/>
                </a:cubicBezTo>
                <a:cubicBezTo>
                  <a:pt x="148705" y="93588"/>
                  <a:pt x="148476" y="92940"/>
                  <a:pt x="148248" y="92254"/>
                </a:cubicBezTo>
                <a:cubicBezTo>
                  <a:pt x="148019" y="91568"/>
                  <a:pt x="147790" y="90959"/>
                  <a:pt x="147562" y="90425"/>
                </a:cubicBezTo>
                <a:cubicBezTo>
                  <a:pt x="147333" y="89892"/>
                  <a:pt x="147371" y="89549"/>
                  <a:pt x="147676" y="89397"/>
                </a:cubicBezTo>
                <a:cubicBezTo>
                  <a:pt x="147981" y="90006"/>
                  <a:pt x="148248" y="90540"/>
                  <a:pt x="148476" y="90997"/>
                </a:cubicBezTo>
                <a:cubicBezTo>
                  <a:pt x="148705" y="91454"/>
                  <a:pt x="148971" y="92064"/>
                  <a:pt x="149276" y="92826"/>
                </a:cubicBezTo>
                <a:cubicBezTo>
                  <a:pt x="149276" y="92216"/>
                  <a:pt x="149086" y="91568"/>
                  <a:pt x="148705" y="90883"/>
                </a:cubicBezTo>
                <a:cubicBezTo>
                  <a:pt x="148324" y="90197"/>
                  <a:pt x="148286" y="89625"/>
                  <a:pt x="148590" y="89168"/>
                </a:cubicBezTo>
                <a:cubicBezTo>
                  <a:pt x="148590" y="89016"/>
                  <a:pt x="148667" y="89130"/>
                  <a:pt x="148819" y="89511"/>
                </a:cubicBezTo>
                <a:cubicBezTo>
                  <a:pt x="148971" y="89892"/>
                  <a:pt x="149124" y="90349"/>
                  <a:pt x="149276" y="90883"/>
                </a:cubicBezTo>
                <a:cubicBezTo>
                  <a:pt x="149429" y="91416"/>
                  <a:pt x="149581" y="91911"/>
                  <a:pt x="149733" y="92369"/>
                </a:cubicBezTo>
                <a:cubicBezTo>
                  <a:pt x="149886" y="92826"/>
                  <a:pt x="149962" y="93131"/>
                  <a:pt x="149962" y="93283"/>
                </a:cubicBezTo>
                <a:cubicBezTo>
                  <a:pt x="150267" y="93283"/>
                  <a:pt x="150572" y="93588"/>
                  <a:pt x="150876" y="94197"/>
                </a:cubicBezTo>
                <a:cubicBezTo>
                  <a:pt x="150876" y="94045"/>
                  <a:pt x="150838" y="93664"/>
                  <a:pt x="150762" y="93054"/>
                </a:cubicBezTo>
                <a:cubicBezTo>
                  <a:pt x="150686" y="92445"/>
                  <a:pt x="150610" y="91797"/>
                  <a:pt x="150534" y="91111"/>
                </a:cubicBezTo>
                <a:cubicBezTo>
                  <a:pt x="150457" y="90425"/>
                  <a:pt x="150419" y="89778"/>
                  <a:pt x="150419" y="89168"/>
                </a:cubicBezTo>
                <a:cubicBezTo>
                  <a:pt x="150419" y="88559"/>
                  <a:pt x="150495" y="88254"/>
                  <a:pt x="150648" y="88254"/>
                </a:cubicBezTo>
                <a:cubicBezTo>
                  <a:pt x="150953" y="88254"/>
                  <a:pt x="151143" y="88863"/>
                  <a:pt x="151219" y="90083"/>
                </a:cubicBezTo>
                <a:cubicBezTo>
                  <a:pt x="151296" y="91302"/>
                  <a:pt x="151334" y="92140"/>
                  <a:pt x="151334" y="92597"/>
                </a:cubicBezTo>
                <a:cubicBezTo>
                  <a:pt x="151486" y="92292"/>
                  <a:pt x="151524" y="91949"/>
                  <a:pt x="151448" y="91568"/>
                </a:cubicBezTo>
                <a:cubicBezTo>
                  <a:pt x="151372" y="91187"/>
                  <a:pt x="151486" y="90845"/>
                  <a:pt x="151791" y="90540"/>
                </a:cubicBezTo>
                <a:cubicBezTo>
                  <a:pt x="152096" y="90540"/>
                  <a:pt x="152172" y="90768"/>
                  <a:pt x="152019" y="91226"/>
                </a:cubicBezTo>
                <a:lnTo>
                  <a:pt x="152019" y="92826"/>
                </a:lnTo>
                <a:lnTo>
                  <a:pt x="153620" y="94426"/>
                </a:lnTo>
                <a:cubicBezTo>
                  <a:pt x="153924" y="93969"/>
                  <a:pt x="154077" y="93740"/>
                  <a:pt x="154077" y="93740"/>
                </a:cubicBezTo>
                <a:cubicBezTo>
                  <a:pt x="154077" y="93740"/>
                  <a:pt x="154229" y="93435"/>
                  <a:pt x="154534" y="92826"/>
                </a:cubicBezTo>
                <a:cubicBezTo>
                  <a:pt x="154382" y="92369"/>
                  <a:pt x="154267" y="91988"/>
                  <a:pt x="154191" y="91683"/>
                </a:cubicBezTo>
                <a:cubicBezTo>
                  <a:pt x="154115" y="91378"/>
                  <a:pt x="154229" y="91378"/>
                  <a:pt x="154534" y="91683"/>
                </a:cubicBezTo>
                <a:cubicBezTo>
                  <a:pt x="154686" y="91988"/>
                  <a:pt x="154763" y="92178"/>
                  <a:pt x="154763" y="92254"/>
                </a:cubicBezTo>
                <a:cubicBezTo>
                  <a:pt x="154763" y="92331"/>
                  <a:pt x="154915" y="92216"/>
                  <a:pt x="155220" y="91911"/>
                </a:cubicBezTo>
                <a:cubicBezTo>
                  <a:pt x="155220" y="92826"/>
                  <a:pt x="155296" y="93512"/>
                  <a:pt x="155448" y="93969"/>
                </a:cubicBezTo>
                <a:cubicBezTo>
                  <a:pt x="155601" y="93664"/>
                  <a:pt x="155677" y="93321"/>
                  <a:pt x="155677" y="92940"/>
                </a:cubicBezTo>
                <a:cubicBezTo>
                  <a:pt x="155677" y="92559"/>
                  <a:pt x="155753" y="92140"/>
                  <a:pt x="155906" y="91683"/>
                </a:cubicBezTo>
                <a:lnTo>
                  <a:pt x="155906" y="93740"/>
                </a:lnTo>
                <a:cubicBezTo>
                  <a:pt x="156210" y="93435"/>
                  <a:pt x="156477" y="93131"/>
                  <a:pt x="156706" y="92826"/>
                </a:cubicBezTo>
                <a:cubicBezTo>
                  <a:pt x="156934" y="92521"/>
                  <a:pt x="157201" y="92140"/>
                  <a:pt x="157506" y="91683"/>
                </a:cubicBezTo>
                <a:cubicBezTo>
                  <a:pt x="157963" y="91683"/>
                  <a:pt x="157963" y="91835"/>
                  <a:pt x="157506" y="92140"/>
                </a:cubicBezTo>
                <a:lnTo>
                  <a:pt x="157506" y="92369"/>
                </a:lnTo>
                <a:cubicBezTo>
                  <a:pt x="157506" y="92521"/>
                  <a:pt x="157430" y="92673"/>
                  <a:pt x="157277" y="92826"/>
                </a:cubicBezTo>
                <a:cubicBezTo>
                  <a:pt x="157125" y="93131"/>
                  <a:pt x="157049" y="93359"/>
                  <a:pt x="157049" y="93512"/>
                </a:cubicBezTo>
                <a:cubicBezTo>
                  <a:pt x="157201" y="93512"/>
                  <a:pt x="157277" y="93664"/>
                  <a:pt x="157277" y="93969"/>
                </a:cubicBezTo>
                <a:cubicBezTo>
                  <a:pt x="157430" y="93969"/>
                  <a:pt x="157582" y="93931"/>
                  <a:pt x="157734" y="93855"/>
                </a:cubicBezTo>
                <a:cubicBezTo>
                  <a:pt x="157887" y="93778"/>
                  <a:pt x="158115" y="93740"/>
                  <a:pt x="158420" y="93740"/>
                </a:cubicBezTo>
                <a:lnTo>
                  <a:pt x="159298" y="93521"/>
                </a:lnTo>
                <a:lnTo>
                  <a:pt x="159106" y="93169"/>
                </a:lnTo>
                <a:cubicBezTo>
                  <a:pt x="158954" y="92788"/>
                  <a:pt x="159106" y="92597"/>
                  <a:pt x="159563" y="92597"/>
                </a:cubicBezTo>
                <a:cubicBezTo>
                  <a:pt x="159868" y="93207"/>
                  <a:pt x="160135" y="93855"/>
                  <a:pt x="160363" y="94540"/>
                </a:cubicBezTo>
                <a:cubicBezTo>
                  <a:pt x="160592" y="95226"/>
                  <a:pt x="160859" y="95798"/>
                  <a:pt x="161163" y="96255"/>
                </a:cubicBezTo>
                <a:cubicBezTo>
                  <a:pt x="161163" y="96102"/>
                  <a:pt x="161316" y="95645"/>
                  <a:pt x="161621" y="94883"/>
                </a:cubicBezTo>
                <a:cubicBezTo>
                  <a:pt x="161925" y="94121"/>
                  <a:pt x="162154" y="93816"/>
                  <a:pt x="162306" y="93969"/>
                </a:cubicBezTo>
                <a:cubicBezTo>
                  <a:pt x="162459" y="94121"/>
                  <a:pt x="162535" y="94807"/>
                  <a:pt x="162535" y="96026"/>
                </a:cubicBezTo>
                <a:cubicBezTo>
                  <a:pt x="162992" y="95569"/>
                  <a:pt x="163297" y="95340"/>
                  <a:pt x="163449" y="95340"/>
                </a:cubicBezTo>
                <a:cubicBezTo>
                  <a:pt x="163449" y="95645"/>
                  <a:pt x="163411" y="95836"/>
                  <a:pt x="163335" y="95912"/>
                </a:cubicBezTo>
                <a:cubicBezTo>
                  <a:pt x="163259" y="95988"/>
                  <a:pt x="163221" y="96102"/>
                  <a:pt x="163221" y="96255"/>
                </a:cubicBezTo>
                <a:cubicBezTo>
                  <a:pt x="163373" y="96255"/>
                  <a:pt x="163449" y="96293"/>
                  <a:pt x="163449" y="96369"/>
                </a:cubicBezTo>
                <a:cubicBezTo>
                  <a:pt x="163449" y="96445"/>
                  <a:pt x="163526" y="96483"/>
                  <a:pt x="163678" y="96483"/>
                </a:cubicBezTo>
                <a:cubicBezTo>
                  <a:pt x="163678" y="96179"/>
                  <a:pt x="163640" y="95836"/>
                  <a:pt x="163564" y="95455"/>
                </a:cubicBezTo>
                <a:cubicBezTo>
                  <a:pt x="163488" y="95074"/>
                  <a:pt x="163678" y="94959"/>
                  <a:pt x="164135" y="95112"/>
                </a:cubicBezTo>
                <a:cubicBezTo>
                  <a:pt x="164135" y="95874"/>
                  <a:pt x="164211" y="96483"/>
                  <a:pt x="164364" y="96941"/>
                </a:cubicBezTo>
                <a:cubicBezTo>
                  <a:pt x="164516" y="96941"/>
                  <a:pt x="164592" y="97017"/>
                  <a:pt x="164592" y="97169"/>
                </a:cubicBezTo>
                <a:cubicBezTo>
                  <a:pt x="164592" y="97474"/>
                  <a:pt x="164669" y="97626"/>
                  <a:pt x="164821" y="97626"/>
                </a:cubicBezTo>
                <a:cubicBezTo>
                  <a:pt x="164821" y="97169"/>
                  <a:pt x="164745" y="96712"/>
                  <a:pt x="164592" y="96255"/>
                </a:cubicBezTo>
                <a:cubicBezTo>
                  <a:pt x="164440" y="95798"/>
                  <a:pt x="164516" y="95417"/>
                  <a:pt x="164821" y="95112"/>
                </a:cubicBezTo>
                <a:lnTo>
                  <a:pt x="166193" y="96941"/>
                </a:lnTo>
                <a:cubicBezTo>
                  <a:pt x="166345" y="96788"/>
                  <a:pt x="166459" y="96331"/>
                  <a:pt x="166536" y="95569"/>
                </a:cubicBezTo>
                <a:cubicBezTo>
                  <a:pt x="166612" y="94807"/>
                  <a:pt x="166802" y="94502"/>
                  <a:pt x="167107" y="94655"/>
                </a:cubicBezTo>
                <a:cubicBezTo>
                  <a:pt x="167412" y="94807"/>
                  <a:pt x="167450" y="95379"/>
                  <a:pt x="167221" y="96369"/>
                </a:cubicBezTo>
                <a:cubicBezTo>
                  <a:pt x="166993" y="97360"/>
                  <a:pt x="166802" y="97855"/>
                  <a:pt x="166650" y="97855"/>
                </a:cubicBezTo>
                <a:cubicBezTo>
                  <a:pt x="166802" y="97855"/>
                  <a:pt x="166878" y="97931"/>
                  <a:pt x="166878" y="98084"/>
                </a:cubicBezTo>
                <a:cubicBezTo>
                  <a:pt x="166878" y="97931"/>
                  <a:pt x="167031" y="97703"/>
                  <a:pt x="167336" y="97398"/>
                </a:cubicBezTo>
                <a:lnTo>
                  <a:pt x="167336" y="96712"/>
                </a:lnTo>
                <a:lnTo>
                  <a:pt x="167336" y="95798"/>
                </a:lnTo>
                <a:cubicBezTo>
                  <a:pt x="167336" y="95950"/>
                  <a:pt x="167412" y="96102"/>
                  <a:pt x="167564" y="96255"/>
                </a:cubicBezTo>
                <a:cubicBezTo>
                  <a:pt x="167717" y="96560"/>
                  <a:pt x="167869" y="96788"/>
                  <a:pt x="168021" y="96941"/>
                </a:cubicBezTo>
                <a:cubicBezTo>
                  <a:pt x="168174" y="97245"/>
                  <a:pt x="168288" y="97436"/>
                  <a:pt x="168364" y="97512"/>
                </a:cubicBezTo>
                <a:cubicBezTo>
                  <a:pt x="168441" y="97588"/>
                  <a:pt x="168555" y="97779"/>
                  <a:pt x="168707" y="98084"/>
                </a:cubicBezTo>
                <a:cubicBezTo>
                  <a:pt x="168707" y="97779"/>
                  <a:pt x="168631" y="97093"/>
                  <a:pt x="168479" y="96026"/>
                </a:cubicBezTo>
                <a:cubicBezTo>
                  <a:pt x="168326" y="94959"/>
                  <a:pt x="168098" y="94350"/>
                  <a:pt x="167793" y="94197"/>
                </a:cubicBezTo>
                <a:cubicBezTo>
                  <a:pt x="168098" y="94350"/>
                  <a:pt x="168288" y="94578"/>
                  <a:pt x="168364" y="94883"/>
                </a:cubicBezTo>
                <a:cubicBezTo>
                  <a:pt x="168441" y="95188"/>
                  <a:pt x="168555" y="95493"/>
                  <a:pt x="168707" y="95798"/>
                </a:cubicBezTo>
                <a:cubicBezTo>
                  <a:pt x="168707" y="95340"/>
                  <a:pt x="168936" y="95112"/>
                  <a:pt x="169393" y="95112"/>
                </a:cubicBezTo>
                <a:cubicBezTo>
                  <a:pt x="169393" y="95417"/>
                  <a:pt x="169355" y="95645"/>
                  <a:pt x="169279" y="95798"/>
                </a:cubicBezTo>
                <a:cubicBezTo>
                  <a:pt x="169203" y="95950"/>
                  <a:pt x="169164" y="96179"/>
                  <a:pt x="169164" y="96483"/>
                </a:cubicBezTo>
                <a:cubicBezTo>
                  <a:pt x="169317" y="96941"/>
                  <a:pt x="169469" y="97322"/>
                  <a:pt x="169622" y="97626"/>
                </a:cubicBezTo>
                <a:cubicBezTo>
                  <a:pt x="169774" y="97931"/>
                  <a:pt x="169926" y="98236"/>
                  <a:pt x="170079" y="98541"/>
                </a:cubicBezTo>
                <a:cubicBezTo>
                  <a:pt x="170231" y="97626"/>
                  <a:pt x="170346" y="96293"/>
                  <a:pt x="170422" y="94540"/>
                </a:cubicBezTo>
                <a:cubicBezTo>
                  <a:pt x="170498" y="92788"/>
                  <a:pt x="170841" y="91835"/>
                  <a:pt x="171450" y="91683"/>
                </a:cubicBezTo>
                <a:cubicBezTo>
                  <a:pt x="171298" y="92902"/>
                  <a:pt x="171222" y="94159"/>
                  <a:pt x="171222" y="95455"/>
                </a:cubicBezTo>
                <a:cubicBezTo>
                  <a:pt x="171222" y="96750"/>
                  <a:pt x="170993" y="97931"/>
                  <a:pt x="170536" y="98998"/>
                </a:cubicBezTo>
                <a:cubicBezTo>
                  <a:pt x="170688" y="98693"/>
                  <a:pt x="170917" y="98198"/>
                  <a:pt x="171222" y="97512"/>
                </a:cubicBezTo>
                <a:cubicBezTo>
                  <a:pt x="171527" y="96826"/>
                  <a:pt x="171831" y="96140"/>
                  <a:pt x="172136" y="95455"/>
                </a:cubicBezTo>
                <a:cubicBezTo>
                  <a:pt x="172441" y="94769"/>
                  <a:pt x="172784" y="94159"/>
                  <a:pt x="173165" y="93626"/>
                </a:cubicBezTo>
                <a:cubicBezTo>
                  <a:pt x="173546" y="93092"/>
                  <a:pt x="173813" y="92902"/>
                  <a:pt x="173965" y="93054"/>
                </a:cubicBezTo>
                <a:cubicBezTo>
                  <a:pt x="173508" y="94274"/>
                  <a:pt x="172974" y="95417"/>
                  <a:pt x="172365" y="96483"/>
                </a:cubicBezTo>
                <a:cubicBezTo>
                  <a:pt x="171755" y="97550"/>
                  <a:pt x="171222" y="98693"/>
                  <a:pt x="170765" y="99912"/>
                </a:cubicBezTo>
                <a:lnTo>
                  <a:pt x="171450" y="101288"/>
                </a:lnTo>
                <a:cubicBezTo>
                  <a:pt x="172212" y="100828"/>
                  <a:pt x="172898" y="100103"/>
                  <a:pt x="173508" y="99112"/>
                </a:cubicBezTo>
                <a:cubicBezTo>
                  <a:pt x="174117" y="98122"/>
                  <a:pt x="174651" y="97779"/>
                  <a:pt x="175108" y="98084"/>
                </a:cubicBezTo>
                <a:cubicBezTo>
                  <a:pt x="174651" y="98541"/>
                  <a:pt x="173965" y="99379"/>
                  <a:pt x="173051" y="100598"/>
                </a:cubicBezTo>
                <a:cubicBezTo>
                  <a:pt x="173355" y="100293"/>
                  <a:pt x="173775" y="99874"/>
                  <a:pt x="174308" y="99341"/>
                </a:cubicBezTo>
                <a:cubicBezTo>
                  <a:pt x="174841" y="98807"/>
                  <a:pt x="175337" y="98541"/>
                  <a:pt x="175794" y="98541"/>
                </a:cubicBezTo>
                <a:cubicBezTo>
                  <a:pt x="175946" y="98541"/>
                  <a:pt x="175832" y="98731"/>
                  <a:pt x="175451" y="99112"/>
                </a:cubicBezTo>
                <a:cubicBezTo>
                  <a:pt x="175070" y="99493"/>
                  <a:pt x="174613" y="99912"/>
                  <a:pt x="174079" y="100370"/>
                </a:cubicBezTo>
                <a:cubicBezTo>
                  <a:pt x="173546" y="100827"/>
                  <a:pt x="173013" y="101246"/>
                  <a:pt x="172479" y="101629"/>
                </a:cubicBezTo>
                <a:cubicBezTo>
                  <a:pt x="171946" y="102011"/>
                  <a:pt x="171679" y="102202"/>
                  <a:pt x="171679" y="102202"/>
                </a:cubicBezTo>
                <a:lnTo>
                  <a:pt x="171679" y="103345"/>
                </a:lnTo>
                <a:cubicBezTo>
                  <a:pt x="171831" y="103193"/>
                  <a:pt x="172251" y="102926"/>
                  <a:pt x="172936" y="102545"/>
                </a:cubicBezTo>
                <a:cubicBezTo>
                  <a:pt x="173622" y="102164"/>
                  <a:pt x="174308" y="101744"/>
                  <a:pt x="174994" y="101286"/>
                </a:cubicBezTo>
                <a:cubicBezTo>
                  <a:pt x="175680" y="100827"/>
                  <a:pt x="176327" y="100446"/>
                  <a:pt x="176937" y="100141"/>
                </a:cubicBezTo>
                <a:cubicBezTo>
                  <a:pt x="177546" y="99836"/>
                  <a:pt x="177851" y="99760"/>
                  <a:pt x="177851" y="99912"/>
                </a:cubicBezTo>
                <a:cubicBezTo>
                  <a:pt x="177851" y="100065"/>
                  <a:pt x="177623" y="100332"/>
                  <a:pt x="177165" y="100714"/>
                </a:cubicBezTo>
                <a:cubicBezTo>
                  <a:pt x="176708" y="101096"/>
                  <a:pt x="176137" y="101478"/>
                  <a:pt x="175451" y="101859"/>
                </a:cubicBezTo>
                <a:cubicBezTo>
                  <a:pt x="174765" y="102240"/>
                  <a:pt x="174156" y="102583"/>
                  <a:pt x="173622" y="102888"/>
                </a:cubicBezTo>
                <a:cubicBezTo>
                  <a:pt x="173089" y="103193"/>
                  <a:pt x="172746" y="103421"/>
                  <a:pt x="172593" y="103574"/>
                </a:cubicBezTo>
                <a:cubicBezTo>
                  <a:pt x="173051" y="103269"/>
                  <a:pt x="173584" y="102964"/>
                  <a:pt x="174194" y="102659"/>
                </a:cubicBezTo>
                <a:cubicBezTo>
                  <a:pt x="174803" y="102354"/>
                  <a:pt x="175337" y="102202"/>
                  <a:pt x="175794" y="102202"/>
                </a:cubicBezTo>
                <a:cubicBezTo>
                  <a:pt x="175489" y="102202"/>
                  <a:pt x="174613" y="102621"/>
                  <a:pt x="173165" y="103459"/>
                </a:cubicBezTo>
                <a:cubicBezTo>
                  <a:pt x="171717" y="104297"/>
                  <a:pt x="170765" y="104869"/>
                  <a:pt x="170307" y="105174"/>
                </a:cubicBezTo>
                <a:cubicBezTo>
                  <a:pt x="170460" y="105783"/>
                  <a:pt x="170384" y="106393"/>
                  <a:pt x="170079" y="107003"/>
                </a:cubicBezTo>
                <a:cubicBezTo>
                  <a:pt x="170536" y="106698"/>
                  <a:pt x="171489" y="106355"/>
                  <a:pt x="172936" y="105974"/>
                </a:cubicBezTo>
                <a:cubicBezTo>
                  <a:pt x="174384" y="105593"/>
                  <a:pt x="175260" y="105555"/>
                  <a:pt x="175565" y="105860"/>
                </a:cubicBezTo>
                <a:cubicBezTo>
                  <a:pt x="174498" y="106164"/>
                  <a:pt x="173508" y="106469"/>
                  <a:pt x="172593" y="106774"/>
                </a:cubicBezTo>
                <a:cubicBezTo>
                  <a:pt x="171831" y="107079"/>
                  <a:pt x="171108" y="107307"/>
                  <a:pt x="170422" y="107460"/>
                </a:cubicBezTo>
                <a:cubicBezTo>
                  <a:pt x="169736" y="107612"/>
                  <a:pt x="169317" y="107612"/>
                  <a:pt x="169164" y="107460"/>
                </a:cubicBezTo>
                <a:cubicBezTo>
                  <a:pt x="167793" y="107765"/>
                  <a:pt x="166612" y="108146"/>
                  <a:pt x="165621" y="108603"/>
                </a:cubicBezTo>
                <a:cubicBezTo>
                  <a:pt x="164631" y="109060"/>
                  <a:pt x="163526" y="109517"/>
                  <a:pt x="162306" y="109974"/>
                </a:cubicBezTo>
                <a:cubicBezTo>
                  <a:pt x="160935" y="110584"/>
                  <a:pt x="159373" y="111155"/>
                  <a:pt x="157620" y="111689"/>
                </a:cubicBezTo>
                <a:cubicBezTo>
                  <a:pt x="155868" y="112222"/>
                  <a:pt x="154229" y="112870"/>
                  <a:pt x="152705" y="113632"/>
                </a:cubicBezTo>
                <a:cubicBezTo>
                  <a:pt x="151791" y="114242"/>
                  <a:pt x="150648" y="114470"/>
                  <a:pt x="149276" y="114318"/>
                </a:cubicBezTo>
                <a:cubicBezTo>
                  <a:pt x="147905" y="114165"/>
                  <a:pt x="146533" y="113861"/>
                  <a:pt x="145161" y="113403"/>
                </a:cubicBezTo>
                <a:cubicBezTo>
                  <a:pt x="143790" y="112946"/>
                  <a:pt x="142418" y="112527"/>
                  <a:pt x="141047" y="112146"/>
                </a:cubicBezTo>
                <a:cubicBezTo>
                  <a:pt x="139675" y="111765"/>
                  <a:pt x="138456" y="111727"/>
                  <a:pt x="137389" y="112032"/>
                </a:cubicBezTo>
                <a:cubicBezTo>
                  <a:pt x="136475" y="112337"/>
                  <a:pt x="135751" y="112832"/>
                  <a:pt x="135217" y="113518"/>
                </a:cubicBezTo>
                <a:cubicBezTo>
                  <a:pt x="134684" y="114203"/>
                  <a:pt x="133884" y="114699"/>
                  <a:pt x="132817" y="115004"/>
                </a:cubicBezTo>
                <a:cubicBezTo>
                  <a:pt x="131750" y="115156"/>
                  <a:pt x="130722" y="115232"/>
                  <a:pt x="129731" y="115232"/>
                </a:cubicBezTo>
                <a:cubicBezTo>
                  <a:pt x="128740" y="115232"/>
                  <a:pt x="127712" y="115232"/>
                  <a:pt x="126645" y="115232"/>
                </a:cubicBezTo>
                <a:lnTo>
                  <a:pt x="126645" y="116604"/>
                </a:lnTo>
                <a:cubicBezTo>
                  <a:pt x="126950" y="116909"/>
                  <a:pt x="127178" y="117251"/>
                  <a:pt x="127331" y="117632"/>
                </a:cubicBezTo>
                <a:cubicBezTo>
                  <a:pt x="127483" y="118013"/>
                  <a:pt x="127712" y="118356"/>
                  <a:pt x="128016" y="118661"/>
                </a:cubicBezTo>
                <a:cubicBezTo>
                  <a:pt x="128169" y="118204"/>
                  <a:pt x="128283" y="118242"/>
                  <a:pt x="128359" y="118775"/>
                </a:cubicBezTo>
                <a:cubicBezTo>
                  <a:pt x="128436" y="119309"/>
                  <a:pt x="128474" y="119652"/>
                  <a:pt x="128474" y="119804"/>
                </a:cubicBezTo>
                <a:cubicBezTo>
                  <a:pt x="128626" y="119042"/>
                  <a:pt x="128550" y="118280"/>
                  <a:pt x="128245" y="117518"/>
                </a:cubicBezTo>
                <a:cubicBezTo>
                  <a:pt x="127940" y="116756"/>
                  <a:pt x="128016" y="116223"/>
                  <a:pt x="128474" y="115918"/>
                </a:cubicBezTo>
                <a:cubicBezTo>
                  <a:pt x="128626" y="116832"/>
                  <a:pt x="128855" y="117709"/>
                  <a:pt x="129159" y="118547"/>
                </a:cubicBezTo>
                <a:cubicBezTo>
                  <a:pt x="129464" y="119385"/>
                  <a:pt x="129769" y="120185"/>
                  <a:pt x="130074" y="120947"/>
                </a:cubicBezTo>
                <a:cubicBezTo>
                  <a:pt x="130074" y="120338"/>
                  <a:pt x="130150" y="119347"/>
                  <a:pt x="130302" y="117975"/>
                </a:cubicBezTo>
                <a:cubicBezTo>
                  <a:pt x="130455" y="116604"/>
                  <a:pt x="130683" y="115994"/>
                  <a:pt x="130988" y="116147"/>
                </a:cubicBezTo>
                <a:cubicBezTo>
                  <a:pt x="131141" y="116604"/>
                  <a:pt x="131179" y="117061"/>
                  <a:pt x="131103" y="117518"/>
                </a:cubicBezTo>
                <a:cubicBezTo>
                  <a:pt x="131026" y="117975"/>
                  <a:pt x="130988" y="118433"/>
                  <a:pt x="130988" y="118890"/>
                </a:cubicBezTo>
                <a:cubicBezTo>
                  <a:pt x="131141" y="118585"/>
                  <a:pt x="131179" y="119004"/>
                  <a:pt x="131103" y="120147"/>
                </a:cubicBezTo>
                <a:cubicBezTo>
                  <a:pt x="131026" y="121290"/>
                  <a:pt x="131064" y="122014"/>
                  <a:pt x="131217" y="122319"/>
                </a:cubicBezTo>
                <a:lnTo>
                  <a:pt x="131217" y="122090"/>
                </a:lnTo>
                <a:cubicBezTo>
                  <a:pt x="131369" y="121785"/>
                  <a:pt x="131484" y="121328"/>
                  <a:pt x="131560" y="120719"/>
                </a:cubicBezTo>
                <a:cubicBezTo>
                  <a:pt x="131636" y="120109"/>
                  <a:pt x="131674" y="120185"/>
                  <a:pt x="131674" y="120947"/>
                </a:cubicBezTo>
                <a:cubicBezTo>
                  <a:pt x="131979" y="120490"/>
                  <a:pt x="132284" y="119957"/>
                  <a:pt x="132588" y="119347"/>
                </a:cubicBezTo>
                <a:cubicBezTo>
                  <a:pt x="132893" y="118737"/>
                  <a:pt x="133274" y="118280"/>
                  <a:pt x="133731" y="117975"/>
                </a:cubicBezTo>
                <a:cubicBezTo>
                  <a:pt x="133427" y="118280"/>
                  <a:pt x="133274" y="118661"/>
                  <a:pt x="133274" y="119118"/>
                </a:cubicBezTo>
                <a:cubicBezTo>
                  <a:pt x="133274" y="119576"/>
                  <a:pt x="133274" y="119957"/>
                  <a:pt x="133274" y="120261"/>
                </a:cubicBezTo>
                <a:cubicBezTo>
                  <a:pt x="133427" y="120109"/>
                  <a:pt x="133808" y="119880"/>
                  <a:pt x="134417" y="119576"/>
                </a:cubicBezTo>
                <a:cubicBezTo>
                  <a:pt x="135027" y="119271"/>
                  <a:pt x="135408" y="119042"/>
                  <a:pt x="135560" y="118890"/>
                </a:cubicBezTo>
                <a:cubicBezTo>
                  <a:pt x="135255" y="119195"/>
                  <a:pt x="135027" y="119385"/>
                  <a:pt x="134874" y="119461"/>
                </a:cubicBezTo>
                <a:cubicBezTo>
                  <a:pt x="134722" y="119537"/>
                  <a:pt x="134493" y="119728"/>
                  <a:pt x="134189" y="120033"/>
                </a:cubicBezTo>
                <a:lnTo>
                  <a:pt x="134417" y="120261"/>
                </a:lnTo>
                <a:cubicBezTo>
                  <a:pt x="133655" y="121481"/>
                  <a:pt x="133274" y="122624"/>
                  <a:pt x="133274" y="123690"/>
                </a:cubicBezTo>
                <a:cubicBezTo>
                  <a:pt x="133579" y="123386"/>
                  <a:pt x="133846" y="122852"/>
                  <a:pt x="134074" y="122090"/>
                </a:cubicBezTo>
                <a:cubicBezTo>
                  <a:pt x="134303" y="121328"/>
                  <a:pt x="134646" y="120795"/>
                  <a:pt x="135103" y="120490"/>
                </a:cubicBezTo>
                <a:cubicBezTo>
                  <a:pt x="135103" y="120490"/>
                  <a:pt x="134913" y="120871"/>
                  <a:pt x="134532" y="121633"/>
                </a:cubicBezTo>
                <a:cubicBezTo>
                  <a:pt x="134151" y="122395"/>
                  <a:pt x="133770" y="123195"/>
                  <a:pt x="133389" y="124033"/>
                </a:cubicBezTo>
                <a:cubicBezTo>
                  <a:pt x="133008" y="124871"/>
                  <a:pt x="132665" y="125710"/>
                  <a:pt x="132360" y="126548"/>
                </a:cubicBezTo>
                <a:cubicBezTo>
                  <a:pt x="132055" y="127386"/>
                  <a:pt x="131826" y="127881"/>
                  <a:pt x="131674" y="128034"/>
                </a:cubicBezTo>
                <a:cubicBezTo>
                  <a:pt x="131826" y="127881"/>
                  <a:pt x="132169" y="127424"/>
                  <a:pt x="132703" y="126662"/>
                </a:cubicBezTo>
                <a:cubicBezTo>
                  <a:pt x="133236" y="125900"/>
                  <a:pt x="133846" y="125100"/>
                  <a:pt x="134532" y="124262"/>
                </a:cubicBezTo>
                <a:cubicBezTo>
                  <a:pt x="135217" y="123424"/>
                  <a:pt x="135865" y="122700"/>
                  <a:pt x="136475" y="122090"/>
                </a:cubicBezTo>
                <a:cubicBezTo>
                  <a:pt x="137084" y="121481"/>
                  <a:pt x="137389" y="121252"/>
                  <a:pt x="137389" y="121404"/>
                </a:cubicBezTo>
                <a:cubicBezTo>
                  <a:pt x="137541" y="121557"/>
                  <a:pt x="137465" y="121862"/>
                  <a:pt x="137160" y="122319"/>
                </a:cubicBezTo>
                <a:cubicBezTo>
                  <a:pt x="136856" y="122776"/>
                  <a:pt x="136475" y="123271"/>
                  <a:pt x="136017" y="123805"/>
                </a:cubicBezTo>
                <a:cubicBezTo>
                  <a:pt x="135560" y="124338"/>
                  <a:pt x="135103" y="124871"/>
                  <a:pt x="134646" y="125405"/>
                </a:cubicBezTo>
                <a:cubicBezTo>
                  <a:pt x="134189" y="125938"/>
                  <a:pt x="133884" y="126281"/>
                  <a:pt x="133731" y="126434"/>
                </a:cubicBezTo>
                <a:cubicBezTo>
                  <a:pt x="134189" y="125976"/>
                  <a:pt x="134646" y="125481"/>
                  <a:pt x="135103" y="124948"/>
                </a:cubicBezTo>
                <a:cubicBezTo>
                  <a:pt x="135560" y="124414"/>
                  <a:pt x="136017" y="123995"/>
                  <a:pt x="136475" y="123690"/>
                </a:cubicBezTo>
                <a:cubicBezTo>
                  <a:pt x="136170" y="123843"/>
                  <a:pt x="135522" y="124643"/>
                  <a:pt x="134532" y="126091"/>
                </a:cubicBezTo>
                <a:cubicBezTo>
                  <a:pt x="133541" y="127538"/>
                  <a:pt x="132817" y="128491"/>
                  <a:pt x="132360" y="128948"/>
                </a:cubicBezTo>
                <a:cubicBezTo>
                  <a:pt x="134189" y="128186"/>
                  <a:pt x="135827" y="127615"/>
                  <a:pt x="137275" y="127234"/>
                </a:cubicBezTo>
                <a:cubicBezTo>
                  <a:pt x="138723" y="126853"/>
                  <a:pt x="140437" y="126510"/>
                  <a:pt x="142418" y="126205"/>
                </a:cubicBezTo>
                <a:lnTo>
                  <a:pt x="144247" y="126891"/>
                </a:lnTo>
                <a:cubicBezTo>
                  <a:pt x="143028" y="125214"/>
                  <a:pt x="142037" y="124071"/>
                  <a:pt x="141275" y="123462"/>
                </a:cubicBezTo>
                <a:cubicBezTo>
                  <a:pt x="140513" y="122852"/>
                  <a:pt x="139294" y="122166"/>
                  <a:pt x="137618" y="121404"/>
                </a:cubicBezTo>
                <a:cubicBezTo>
                  <a:pt x="137770" y="121404"/>
                  <a:pt x="138227" y="121442"/>
                  <a:pt x="138989" y="121519"/>
                </a:cubicBezTo>
                <a:cubicBezTo>
                  <a:pt x="139751" y="121595"/>
                  <a:pt x="140285" y="121709"/>
                  <a:pt x="140589" y="121862"/>
                </a:cubicBezTo>
                <a:lnTo>
                  <a:pt x="140647" y="121633"/>
                </a:lnTo>
                <a:lnTo>
                  <a:pt x="139789" y="120947"/>
                </a:lnTo>
                <a:cubicBezTo>
                  <a:pt x="138951" y="120490"/>
                  <a:pt x="138684" y="119957"/>
                  <a:pt x="138989" y="119347"/>
                </a:cubicBezTo>
                <a:cubicBezTo>
                  <a:pt x="139751" y="119804"/>
                  <a:pt x="140475" y="120299"/>
                  <a:pt x="141161" y="120833"/>
                </a:cubicBezTo>
                <a:cubicBezTo>
                  <a:pt x="141847" y="121366"/>
                  <a:pt x="142571" y="121862"/>
                  <a:pt x="143333" y="122319"/>
                </a:cubicBezTo>
                <a:cubicBezTo>
                  <a:pt x="143028" y="121862"/>
                  <a:pt x="142456" y="121023"/>
                  <a:pt x="141618" y="119804"/>
                </a:cubicBezTo>
                <a:cubicBezTo>
                  <a:pt x="140780" y="118585"/>
                  <a:pt x="140589" y="117975"/>
                  <a:pt x="141047" y="117975"/>
                </a:cubicBezTo>
                <a:cubicBezTo>
                  <a:pt x="141809" y="118737"/>
                  <a:pt x="142342" y="119347"/>
                  <a:pt x="142647" y="119804"/>
                </a:cubicBezTo>
                <a:cubicBezTo>
                  <a:pt x="142494" y="119652"/>
                  <a:pt x="142799" y="119995"/>
                  <a:pt x="143561" y="120833"/>
                </a:cubicBezTo>
                <a:cubicBezTo>
                  <a:pt x="144323" y="121671"/>
                  <a:pt x="144857" y="122166"/>
                  <a:pt x="145161" y="122319"/>
                </a:cubicBezTo>
                <a:lnTo>
                  <a:pt x="145161" y="122090"/>
                </a:lnTo>
                <a:cubicBezTo>
                  <a:pt x="145009" y="121938"/>
                  <a:pt x="144780" y="121557"/>
                  <a:pt x="144476" y="120947"/>
                </a:cubicBezTo>
                <a:cubicBezTo>
                  <a:pt x="144171" y="120338"/>
                  <a:pt x="144247" y="120261"/>
                  <a:pt x="144704" y="120719"/>
                </a:cubicBezTo>
                <a:cubicBezTo>
                  <a:pt x="144552" y="120414"/>
                  <a:pt x="144399" y="119880"/>
                  <a:pt x="144247" y="119118"/>
                </a:cubicBezTo>
                <a:cubicBezTo>
                  <a:pt x="144095" y="118356"/>
                  <a:pt x="144095" y="117747"/>
                  <a:pt x="144247" y="117290"/>
                </a:cubicBezTo>
                <a:cubicBezTo>
                  <a:pt x="144247" y="117594"/>
                  <a:pt x="144399" y="117937"/>
                  <a:pt x="144704" y="118318"/>
                </a:cubicBezTo>
                <a:cubicBezTo>
                  <a:pt x="145009" y="118699"/>
                  <a:pt x="145238" y="119042"/>
                  <a:pt x="145390" y="119347"/>
                </a:cubicBezTo>
                <a:cubicBezTo>
                  <a:pt x="145390" y="119042"/>
                  <a:pt x="145466" y="118623"/>
                  <a:pt x="145619" y="118090"/>
                </a:cubicBezTo>
                <a:cubicBezTo>
                  <a:pt x="145771" y="117556"/>
                  <a:pt x="145847" y="117137"/>
                  <a:pt x="145847" y="116832"/>
                </a:cubicBezTo>
                <a:lnTo>
                  <a:pt x="145847" y="118661"/>
                </a:lnTo>
                <a:lnTo>
                  <a:pt x="146076" y="118661"/>
                </a:lnTo>
                <a:cubicBezTo>
                  <a:pt x="146381" y="119271"/>
                  <a:pt x="146838" y="120338"/>
                  <a:pt x="147447" y="121862"/>
                </a:cubicBezTo>
                <a:cubicBezTo>
                  <a:pt x="147447" y="121252"/>
                  <a:pt x="147295" y="120604"/>
                  <a:pt x="146990" y="119918"/>
                </a:cubicBezTo>
                <a:cubicBezTo>
                  <a:pt x="146685" y="119233"/>
                  <a:pt x="146609" y="118737"/>
                  <a:pt x="146762" y="118433"/>
                </a:cubicBezTo>
                <a:cubicBezTo>
                  <a:pt x="146762" y="118280"/>
                  <a:pt x="146838" y="118394"/>
                  <a:pt x="146990" y="118775"/>
                </a:cubicBezTo>
                <a:cubicBezTo>
                  <a:pt x="147143" y="119156"/>
                  <a:pt x="147295" y="119652"/>
                  <a:pt x="147447" y="120261"/>
                </a:cubicBezTo>
                <a:cubicBezTo>
                  <a:pt x="147600" y="120871"/>
                  <a:pt x="147828" y="121633"/>
                  <a:pt x="148133" y="122547"/>
                </a:cubicBezTo>
                <a:cubicBezTo>
                  <a:pt x="148590" y="122852"/>
                  <a:pt x="149048" y="123233"/>
                  <a:pt x="149505" y="123690"/>
                </a:cubicBezTo>
                <a:cubicBezTo>
                  <a:pt x="149505" y="123538"/>
                  <a:pt x="149429" y="123119"/>
                  <a:pt x="149276" y="122433"/>
                </a:cubicBezTo>
                <a:cubicBezTo>
                  <a:pt x="149124" y="121747"/>
                  <a:pt x="149010" y="121023"/>
                  <a:pt x="148933" y="120261"/>
                </a:cubicBezTo>
                <a:cubicBezTo>
                  <a:pt x="148857" y="119499"/>
                  <a:pt x="148781" y="118814"/>
                  <a:pt x="148705" y="118204"/>
                </a:cubicBezTo>
                <a:cubicBezTo>
                  <a:pt x="148629" y="117594"/>
                  <a:pt x="148743" y="117290"/>
                  <a:pt x="149048" y="117290"/>
                </a:cubicBezTo>
                <a:cubicBezTo>
                  <a:pt x="149352" y="117290"/>
                  <a:pt x="149543" y="118013"/>
                  <a:pt x="149619" y="119461"/>
                </a:cubicBezTo>
                <a:lnTo>
                  <a:pt x="149905" y="121462"/>
                </a:lnTo>
                <a:lnTo>
                  <a:pt x="149848" y="120833"/>
                </a:lnTo>
                <a:cubicBezTo>
                  <a:pt x="149772" y="120299"/>
                  <a:pt x="149886" y="119880"/>
                  <a:pt x="150191" y="119576"/>
                </a:cubicBezTo>
                <a:cubicBezTo>
                  <a:pt x="150191" y="119271"/>
                  <a:pt x="150267" y="119690"/>
                  <a:pt x="150419" y="120833"/>
                </a:cubicBezTo>
                <a:cubicBezTo>
                  <a:pt x="150572" y="121976"/>
                  <a:pt x="150648" y="122471"/>
                  <a:pt x="150648" y="122319"/>
                </a:cubicBezTo>
                <a:cubicBezTo>
                  <a:pt x="151105" y="122776"/>
                  <a:pt x="151486" y="123081"/>
                  <a:pt x="151791" y="123233"/>
                </a:cubicBezTo>
                <a:cubicBezTo>
                  <a:pt x="152096" y="123538"/>
                  <a:pt x="152400" y="123767"/>
                  <a:pt x="152705" y="123919"/>
                </a:cubicBezTo>
                <a:cubicBezTo>
                  <a:pt x="152553" y="123919"/>
                  <a:pt x="152477" y="123843"/>
                  <a:pt x="152477" y="123690"/>
                </a:cubicBezTo>
                <a:lnTo>
                  <a:pt x="152477" y="123233"/>
                </a:lnTo>
                <a:cubicBezTo>
                  <a:pt x="152172" y="123081"/>
                  <a:pt x="151867" y="122928"/>
                  <a:pt x="151562" y="122776"/>
                </a:cubicBezTo>
                <a:cubicBezTo>
                  <a:pt x="151257" y="122624"/>
                  <a:pt x="151486" y="122624"/>
                  <a:pt x="152248" y="122776"/>
                </a:cubicBezTo>
                <a:cubicBezTo>
                  <a:pt x="152096" y="122776"/>
                  <a:pt x="151867" y="122471"/>
                  <a:pt x="151562" y="121862"/>
                </a:cubicBezTo>
                <a:lnTo>
                  <a:pt x="151105" y="120947"/>
                </a:lnTo>
                <a:cubicBezTo>
                  <a:pt x="151410" y="121252"/>
                  <a:pt x="151677" y="121557"/>
                  <a:pt x="151905" y="121862"/>
                </a:cubicBezTo>
                <a:cubicBezTo>
                  <a:pt x="152134" y="122166"/>
                  <a:pt x="152400" y="122471"/>
                  <a:pt x="152705" y="122776"/>
                </a:cubicBezTo>
                <a:lnTo>
                  <a:pt x="152934" y="123005"/>
                </a:lnTo>
                <a:lnTo>
                  <a:pt x="152934" y="121862"/>
                </a:lnTo>
                <a:lnTo>
                  <a:pt x="152705" y="121633"/>
                </a:lnTo>
                <a:lnTo>
                  <a:pt x="152934" y="121633"/>
                </a:lnTo>
                <a:lnTo>
                  <a:pt x="153620" y="121633"/>
                </a:lnTo>
                <a:cubicBezTo>
                  <a:pt x="153315" y="121328"/>
                  <a:pt x="153086" y="121138"/>
                  <a:pt x="152934" y="121061"/>
                </a:cubicBezTo>
                <a:cubicBezTo>
                  <a:pt x="152781" y="120985"/>
                  <a:pt x="152934" y="120795"/>
                  <a:pt x="153391" y="120490"/>
                </a:cubicBezTo>
                <a:cubicBezTo>
                  <a:pt x="153543" y="120795"/>
                  <a:pt x="153848" y="121100"/>
                  <a:pt x="154305" y="121404"/>
                </a:cubicBezTo>
                <a:cubicBezTo>
                  <a:pt x="154610" y="121709"/>
                  <a:pt x="154953" y="121938"/>
                  <a:pt x="155334" y="122090"/>
                </a:cubicBezTo>
                <a:cubicBezTo>
                  <a:pt x="155715" y="122243"/>
                  <a:pt x="156058" y="122471"/>
                  <a:pt x="156363" y="122776"/>
                </a:cubicBezTo>
                <a:lnTo>
                  <a:pt x="156363" y="122547"/>
                </a:lnTo>
                <a:cubicBezTo>
                  <a:pt x="156363" y="122395"/>
                  <a:pt x="156287" y="122166"/>
                  <a:pt x="156134" y="121862"/>
                </a:cubicBezTo>
                <a:lnTo>
                  <a:pt x="155677" y="120947"/>
                </a:lnTo>
                <a:cubicBezTo>
                  <a:pt x="155982" y="121252"/>
                  <a:pt x="156287" y="121633"/>
                  <a:pt x="156591" y="122090"/>
                </a:cubicBezTo>
                <a:lnTo>
                  <a:pt x="156591" y="121404"/>
                </a:lnTo>
                <a:cubicBezTo>
                  <a:pt x="156287" y="120795"/>
                  <a:pt x="155868" y="120299"/>
                  <a:pt x="155334" y="119918"/>
                </a:cubicBezTo>
                <a:cubicBezTo>
                  <a:pt x="154801" y="119537"/>
                  <a:pt x="154763" y="119271"/>
                  <a:pt x="155220" y="119118"/>
                </a:cubicBezTo>
                <a:cubicBezTo>
                  <a:pt x="155677" y="119576"/>
                  <a:pt x="156134" y="120109"/>
                  <a:pt x="156591" y="120719"/>
                </a:cubicBezTo>
                <a:cubicBezTo>
                  <a:pt x="157049" y="121328"/>
                  <a:pt x="157582" y="121785"/>
                  <a:pt x="158192" y="122090"/>
                </a:cubicBezTo>
                <a:lnTo>
                  <a:pt x="158192" y="121404"/>
                </a:lnTo>
                <a:cubicBezTo>
                  <a:pt x="158344" y="121100"/>
                  <a:pt x="158458" y="121176"/>
                  <a:pt x="158535" y="121633"/>
                </a:cubicBezTo>
                <a:cubicBezTo>
                  <a:pt x="158611" y="122090"/>
                  <a:pt x="158649" y="122395"/>
                  <a:pt x="158649" y="122547"/>
                </a:cubicBezTo>
                <a:lnTo>
                  <a:pt x="159335" y="122547"/>
                </a:lnTo>
                <a:lnTo>
                  <a:pt x="159335" y="122319"/>
                </a:lnTo>
                <a:lnTo>
                  <a:pt x="158192" y="119576"/>
                </a:lnTo>
                <a:cubicBezTo>
                  <a:pt x="158649" y="119880"/>
                  <a:pt x="158877" y="120109"/>
                  <a:pt x="158877" y="120261"/>
                </a:cubicBezTo>
                <a:lnTo>
                  <a:pt x="159106" y="120261"/>
                </a:lnTo>
                <a:lnTo>
                  <a:pt x="159335" y="120261"/>
                </a:lnTo>
                <a:cubicBezTo>
                  <a:pt x="159335" y="120261"/>
                  <a:pt x="159487" y="120338"/>
                  <a:pt x="159792" y="120490"/>
                </a:cubicBezTo>
                <a:cubicBezTo>
                  <a:pt x="159944" y="120338"/>
                  <a:pt x="160020" y="120338"/>
                  <a:pt x="160020" y="120490"/>
                </a:cubicBezTo>
                <a:lnTo>
                  <a:pt x="160249" y="120490"/>
                </a:lnTo>
                <a:cubicBezTo>
                  <a:pt x="160097" y="120185"/>
                  <a:pt x="159982" y="119957"/>
                  <a:pt x="159906" y="119804"/>
                </a:cubicBezTo>
                <a:cubicBezTo>
                  <a:pt x="159830" y="119652"/>
                  <a:pt x="160020" y="119652"/>
                  <a:pt x="160478" y="119804"/>
                </a:cubicBezTo>
                <a:lnTo>
                  <a:pt x="160478" y="120033"/>
                </a:lnTo>
                <a:cubicBezTo>
                  <a:pt x="160478" y="120185"/>
                  <a:pt x="160516" y="120299"/>
                  <a:pt x="160592" y="120376"/>
                </a:cubicBezTo>
                <a:cubicBezTo>
                  <a:pt x="160668" y="120452"/>
                  <a:pt x="160706" y="120566"/>
                  <a:pt x="160706" y="120719"/>
                </a:cubicBezTo>
                <a:cubicBezTo>
                  <a:pt x="160859" y="120719"/>
                  <a:pt x="160973" y="120757"/>
                  <a:pt x="161049" y="120833"/>
                </a:cubicBezTo>
                <a:cubicBezTo>
                  <a:pt x="161125" y="120909"/>
                  <a:pt x="161240" y="120947"/>
                  <a:pt x="161392" y="120947"/>
                </a:cubicBezTo>
                <a:cubicBezTo>
                  <a:pt x="161087" y="120338"/>
                  <a:pt x="160935" y="119880"/>
                  <a:pt x="160935" y="119576"/>
                </a:cubicBezTo>
                <a:cubicBezTo>
                  <a:pt x="161240" y="119880"/>
                  <a:pt x="161621" y="120109"/>
                  <a:pt x="162078" y="120261"/>
                </a:cubicBezTo>
                <a:cubicBezTo>
                  <a:pt x="162230" y="120414"/>
                  <a:pt x="162345" y="120490"/>
                  <a:pt x="162421" y="120490"/>
                </a:cubicBezTo>
                <a:cubicBezTo>
                  <a:pt x="162497" y="120490"/>
                  <a:pt x="162611" y="120566"/>
                  <a:pt x="162764" y="120719"/>
                </a:cubicBezTo>
                <a:cubicBezTo>
                  <a:pt x="162916" y="120871"/>
                  <a:pt x="163068" y="120947"/>
                  <a:pt x="163221" y="120947"/>
                </a:cubicBezTo>
                <a:lnTo>
                  <a:pt x="163221" y="120261"/>
                </a:lnTo>
                <a:cubicBezTo>
                  <a:pt x="162611" y="119957"/>
                  <a:pt x="161887" y="119614"/>
                  <a:pt x="161049" y="119233"/>
                </a:cubicBezTo>
                <a:cubicBezTo>
                  <a:pt x="160211" y="118852"/>
                  <a:pt x="160020" y="118509"/>
                  <a:pt x="160478" y="118204"/>
                </a:cubicBezTo>
                <a:cubicBezTo>
                  <a:pt x="160935" y="118509"/>
                  <a:pt x="161773" y="118966"/>
                  <a:pt x="162992" y="119576"/>
                </a:cubicBezTo>
                <a:cubicBezTo>
                  <a:pt x="162992" y="118966"/>
                  <a:pt x="163068" y="118585"/>
                  <a:pt x="163221" y="118433"/>
                </a:cubicBezTo>
                <a:cubicBezTo>
                  <a:pt x="163526" y="118433"/>
                  <a:pt x="163678" y="118661"/>
                  <a:pt x="163678" y="119118"/>
                </a:cubicBezTo>
                <a:cubicBezTo>
                  <a:pt x="163678" y="119576"/>
                  <a:pt x="163678" y="119880"/>
                  <a:pt x="163678" y="120033"/>
                </a:cubicBezTo>
                <a:cubicBezTo>
                  <a:pt x="163983" y="120033"/>
                  <a:pt x="164135" y="120109"/>
                  <a:pt x="164135" y="120261"/>
                </a:cubicBezTo>
                <a:cubicBezTo>
                  <a:pt x="164135" y="119957"/>
                  <a:pt x="164097" y="119766"/>
                  <a:pt x="164021" y="119690"/>
                </a:cubicBezTo>
                <a:cubicBezTo>
                  <a:pt x="163945" y="119614"/>
                  <a:pt x="163907" y="119499"/>
                  <a:pt x="163907" y="119347"/>
                </a:cubicBezTo>
                <a:cubicBezTo>
                  <a:pt x="163907" y="119347"/>
                  <a:pt x="163983" y="119423"/>
                  <a:pt x="164135" y="119576"/>
                </a:cubicBezTo>
                <a:cubicBezTo>
                  <a:pt x="164288" y="119728"/>
                  <a:pt x="164440" y="119957"/>
                  <a:pt x="164592" y="120261"/>
                </a:cubicBezTo>
                <a:cubicBezTo>
                  <a:pt x="164897" y="120414"/>
                  <a:pt x="165202" y="120642"/>
                  <a:pt x="165507" y="120947"/>
                </a:cubicBezTo>
                <a:cubicBezTo>
                  <a:pt x="165507" y="120642"/>
                  <a:pt x="165240" y="120033"/>
                  <a:pt x="164707" y="119118"/>
                </a:cubicBezTo>
                <a:cubicBezTo>
                  <a:pt x="164173" y="118204"/>
                  <a:pt x="163754" y="117747"/>
                  <a:pt x="163449" y="117747"/>
                </a:cubicBezTo>
                <a:cubicBezTo>
                  <a:pt x="163754" y="117747"/>
                  <a:pt x="164021" y="117899"/>
                  <a:pt x="164250" y="118204"/>
                </a:cubicBezTo>
                <a:cubicBezTo>
                  <a:pt x="164478" y="118509"/>
                  <a:pt x="164745" y="118814"/>
                  <a:pt x="165050" y="119118"/>
                </a:cubicBezTo>
                <a:cubicBezTo>
                  <a:pt x="164745" y="118509"/>
                  <a:pt x="164821" y="118204"/>
                  <a:pt x="165278" y="118204"/>
                </a:cubicBezTo>
                <a:cubicBezTo>
                  <a:pt x="165278" y="118509"/>
                  <a:pt x="165316" y="118737"/>
                  <a:pt x="165393" y="118890"/>
                </a:cubicBezTo>
                <a:cubicBezTo>
                  <a:pt x="165469" y="119042"/>
                  <a:pt x="165507" y="119271"/>
                  <a:pt x="165507" y="119576"/>
                </a:cubicBezTo>
                <a:cubicBezTo>
                  <a:pt x="166116" y="120033"/>
                  <a:pt x="166955" y="120795"/>
                  <a:pt x="168021" y="121862"/>
                </a:cubicBezTo>
                <a:cubicBezTo>
                  <a:pt x="168021" y="121557"/>
                  <a:pt x="167983" y="121290"/>
                  <a:pt x="167907" y="121061"/>
                </a:cubicBezTo>
                <a:cubicBezTo>
                  <a:pt x="167831" y="120833"/>
                  <a:pt x="167793" y="120566"/>
                  <a:pt x="167793" y="120261"/>
                </a:cubicBezTo>
                <a:cubicBezTo>
                  <a:pt x="167183" y="119804"/>
                  <a:pt x="166574" y="119309"/>
                  <a:pt x="165964" y="118775"/>
                </a:cubicBezTo>
                <a:cubicBezTo>
                  <a:pt x="165354" y="118242"/>
                  <a:pt x="165202" y="117747"/>
                  <a:pt x="165507" y="117290"/>
                </a:cubicBezTo>
                <a:cubicBezTo>
                  <a:pt x="165812" y="117747"/>
                  <a:pt x="166421" y="118433"/>
                  <a:pt x="167336" y="119347"/>
                </a:cubicBezTo>
                <a:lnTo>
                  <a:pt x="167336" y="118661"/>
                </a:lnTo>
                <a:cubicBezTo>
                  <a:pt x="167031" y="118356"/>
                  <a:pt x="166726" y="118090"/>
                  <a:pt x="166421" y="117861"/>
                </a:cubicBezTo>
                <a:cubicBezTo>
                  <a:pt x="166116" y="117632"/>
                  <a:pt x="165964" y="117290"/>
                  <a:pt x="165964" y="116832"/>
                </a:cubicBezTo>
                <a:cubicBezTo>
                  <a:pt x="165964" y="116680"/>
                  <a:pt x="166116" y="116794"/>
                  <a:pt x="166421" y="117175"/>
                </a:cubicBezTo>
                <a:cubicBezTo>
                  <a:pt x="166726" y="117556"/>
                  <a:pt x="167107" y="117975"/>
                  <a:pt x="167564" y="118433"/>
                </a:cubicBezTo>
                <a:cubicBezTo>
                  <a:pt x="168021" y="118890"/>
                  <a:pt x="168402" y="119385"/>
                  <a:pt x="168707" y="119918"/>
                </a:cubicBezTo>
                <a:cubicBezTo>
                  <a:pt x="169012" y="120452"/>
                  <a:pt x="169164" y="120719"/>
                  <a:pt x="169164" y="120719"/>
                </a:cubicBezTo>
                <a:cubicBezTo>
                  <a:pt x="169164" y="120414"/>
                  <a:pt x="169241" y="120261"/>
                  <a:pt x="169393" y="120261"/>
                </a:cubicBezTo>
                <a:cubicBezTo>
                  <a:pt x="169698" y="121176"/>
                  <a:pt x="170003" y="121938"/>
                  <a:pt x="170307" y="122547"/>
                </a:cubicBezTo>
                <a:lnTo>
                  <a:pt x="170536" y="122547"/>
                </a:lnTo>
                <a:cubicBezTo>
                  <a:pt x="170384" y="120871"/>
                  <a:pt x="169812" y="119576"/>
                  <a:pt x="168822" y="118661"/>
                </a:cubicBezTo>
                <a:cubicBezTo>
                  <a:pt x="167831" y="117747"/>
                  <a:pt x="166802" y="116680"/>
                  <a:pt x="165735" y="115461"/>
                </a:cubicBezTo>
                <a:cubicBezTo>
                  <a:pt x="165888" y="115766"/>
                  <a:pt x="166345" y="116147"/>
                  <a:pt x="167107" y="116604"/>
                </a:cubicBezTo>
                <a:cubicBezTo>
                  <a:pt x="167869" y="117061"/>
                  <a:pt x="168402" y="117442"/>
                  <a:pt x="168707" y="117747"/>
                </a:cubicBezTo>
                <a:cubicBezTo>
                  <a:pt x="168555" y="117442"/>
                  <a:pt x="168212" y="116832"/>
                  <a:pt x="167679" y="115918"/>
                </a:cubicBezTo>
                <a:cubicBezTo>
                  <a:pt x="167145" y="115004"/>
                  <a:pt x="167183" y="114699"/>
                  <a:pt x="167793" y="115004"/>
                </a:cubicBezTo>
                <a:cubicBezTo>
                  <a:pt x="167793" y="115004"/>
                  <a:pt x="167869" y="115080"/>
                  <a:pt x="168021" y="115232"/>
                </a:cubicBezTo>
                <a:cubicBezTo>
                  <a:pt x="167717" y="114775"/>
                  <a:pt x="167717" y="114394"/>
                  <a:pt x="168021" y="114089"/>
                </a:cubicBezTo>
                <a:lnTo>
                  <a:pt x="170307" y="117290"/>
                </a:lnTo>
                <a:cubicBezTo>
                  <a:pt x="170155" y="117137"/>
                  <a:pt x="170079" y="116985"/>
                  <a:pt x="170079" y="116832"/>
                </a:cubicBezTo>
                <a:lnTo>
                  <a:pt x="170079" y="116147"/>
                </a:lnTo>
                <a:lnTo>
                  <a:pt x="170079" y="115232"/>
                </a:lnTo>
                <a:cubicBezTo>
                  <a:pt x="170536" y="115537"/>
                  <a:pt x="170803" y="116108"/>
                  <a:pt x="170879" y="116947"/>
                </a:cubicBezTo>
                <a:cubicBezTo>
                  <a:pt x="170955" y="117785"/>
                  <a:pt x="171222" y="118433"/>
                  <a:pt x="171679" y="118890"/>
                </a:cubicBezTo>
                <a:lnTo>
                  <a:pt x="171679" y="118204"/>
                </a:lnTo>
                <a:cubicBezTo>
                  <a:pt x="171527" y="117747"/>
                  <a:pt x="171146" y="116832"/>
                  <a:pt x="170536" y="115461"/>
                </a:cubicBezTo>
                <a:cubicBezTo>
                  <a:pt x="169926" y="114089"/>
                  <a:pt x="169850" y="113403"/>
                  <a:pt x="170307" y="113403"/>
                </a:cubicBezTo>
                <a:cubicBezTo>
                  <a:pt x="170612" y="114013"/>
                  <a:pt x="170879" y="114623"/>
                  <a:pt x="171108" y="115232"/>
                </a:cubicBezTo>
                <a:cubicBezTo>
                  <a:pt x="171336" y="115842"/>
                  <a:pt x="171603" y="116528"/>
                  <a:pt x="171908" y="117290"/>
                </a:cubicBezTo>
                <a:lnTo>
                  <a:pt x="172355" y="116544"/>
                </a:lnTo>
                <a:lnTo>
                  <a:pt x="172136" y="117747"/>
                </a:lnTo>
                <a:cubicBezTo>
                  <a:pt x="172441" y="117747"/>
                  <a:pt x="172632" y="117785"/>
                  <a:pt x="172708" y="117861"/>
                </a:cubicBezTo>
                <a:cubicBezTo>
                  <a:pt x="172784" y="117937"/>
                  <a:pt x="172898" y="117975"/>
                  <a:pt x="173051" y="117975"/>
                </a:cubicBezTo>
                <a:lnTo>
                  <a:pt x="173051" y="116375"/>
                </a:lnTo>
                <a:cubicBezTo>
                  <a:pt x="173051" y="115308"/>
                  <a:pt x="173051" y="114775"/>
                  <a:pt x="173051" y="114775"/>
                </a:cubicBezTo>
                <a:cubicBezTo>
                  <a:pt x="173203" y="114927"/>
                  <a:pt x="173279" y="115080"/>
                  <a:pt x="173279" y="115232"/>
                </a:cubicBezTo>
                <a:cubicBezTo>
                  <a:pt x="173279" y="115385"/>
                  <a:pt x="173355" y="115537"/>
                  <a:pt x="173508" y="115689"/>
                </a:cubicBezTo>
                <a:lnTo>
                  <a:pt x="173965" y="116147"/>
                </a:lnTo>
                <a:lnTo>
                  <a:pt x="174194" y="116147"/>
                </a:lnTo>
                <a:lnTo>
                  <a:pt x="174422" y="116604"/>
                </a:lnTo>
                <a:cubicBezTo>
                  <a:pt x="174422" y="115842"/>
                  <a:pt x="174575" y="115537"/>
                  <a:pt x="174879" y="115689"/>
                </a:cubicBezTo>
                <a:lnTo>
                  <a:pt x="174879" y="117061"/>
                </a:lnTo>
                <a:cubicBezTo>
                  <a:pt x="175032" y="117061"/>
                  <a:pt x="175146" y="117099"/>
                  <a:pt x="175222" y="117175"/>
                </a:cubicBezTo>
                <a:cubicBezTo>
                  <a:pt x="175299" y="117251"/>
                  <a:pt x="175413" y="117290"/>
                  <a:pt x="175565" y="117290"/>
                </a:cubicBezTo>
                <a:cubicBezTo>
                  <a:pt x="175260" y="116985"/>
                  <a:pt x="175260" y="116451"/>
                  <a:pt x="175565" y="115689"/>
                </a:cubicBezTo>
                <a:cubicBezTo>
                  <a:pt x="175718" y="116147"/>
                  <a:pt x="175946" y="116528"/>
                  <a:pt x="176251" y="116832"/>
                </a:cubicBezTo>
                <a:cubicBezTo>
                  <a:pt x="177013" y="117594"/>
                  <a:pt x="177394" y="117975"/>
                  <a:pt x="177394" y="117975"/>
                </a:cubicBezTo>
                <a:lnTo>
                  <a:pt x="177394" y="117290"/>
                </a:lnTo>
                <a:cubicBezTo>
                  <a:pt x="176937" y="116680"/>
                  <a:pt x="176365" y="116070"/>
                  <a:pt x="175680" y="115461"/>
                </a:cubicBezTo>
                <a:cubicBezTo>
                  <a:pt x="174994" y="114851"/>
                  <a:pt x="174956" y="114470"/>
                  <a:pt x="175565" y="114318"/>
                </a:cubicBezTo>
                <a:cubicBezTo>
                  <a:pt x="175870" y="114775"/>
                  <a:pt x="176556" y="115537"/>
                  <a:pt x="177623" y="116604"/>
                </a:cubicBezTo>
                <a:cubicBezTo>
                  <a:pt x="177623" y="116299"/>
                  <a:pt x="177775" y="115842"/>
                  <a:pt x="178080" y="115232"/>
                </a:cubicBezTo>
                <a:cubicBezTo>
                  <a:pt x="178385" y="115385"/>
                  <a:pt x="178461" y="115727"/>
                  <a:pt x="178308" y="116261"/>
                </a:cubicBezTo>
                <a:cubicBezTo>
                  <a:pt x="178156" y="116794"/>
                  <a:pt x="178080" y="117137"/>
                  <a:pt x="178080" y="117290"/>
                </a:cubicBezTo>
                <a:lnTo>
                  <a:pt x="178308" y="117518"/>
                </a:lnTo>
                <a:lnTo>
                  <a:pt x="178308" y="116604"/>
                </a:lnTo>
                <a:cubicBezTo>
                  <a:pt x="178308" y="116451"/>
                  <a:pt x="178347" y="116451"/>
                  <a:pt x="178423" y="116604"/>
                </a:cubicBezTo>
                <a:cubicBezTo>
                  <a:pt x="178499" y="116756"/>
                  <a:pt x="178537" y="116909"/>
                  <a:pt x="178537" y="117061"/>
                </a:cubicBezTo>
                <a:cubicBezTo>
                  <a:pt x="178537" y="117366"/>
                  <a:pt x="178613" y="117594"/>
                  <a:pt x="178766" y="117747"/>
                </a:cubicBezTo>
                <a:cubicBezTo>
                  <a:pt x="178918" y="118052"/>
                  <a:pt x="179147" y="118356"/>
                  <a:pt x="179451" y="118661"/>
                </a:cubicBezTo>
                <a:cubicBezTo>
                  <a:pt x="179451" y="118356"/>
                  <a:pt x="179375" y="117671"/>
                  <a:pt x="179223" y="116604"/>
                </a:cubicBezTo>
                <a:cubicBezTo>
                  <a:pt x="179070" y="115537"/>
                  <a:pt x="178842" y="115004"/>
                  <a:pt x="178537" y="115004"/>
                </a:cubicBezTo>
                <a:cubicBezTo>
                  <a:pt x="178842" y="115004"/>
                  <a:pt x="179070" y="115232"/>
                  <a:pt x="179223" y="115689"/>
                </a:cubicBezTo>
                <a:cubicBezTo>
                  <a:pt x="179375" y="116147"/>
                  <a:pt x="179528" y="116528"/>
                  <a:pt x="179680" y="116832"/>
                </a:cubicBezTo>
                <a:cubicBezTo>
                  <a:pt x="179375" y="116070"/>
                  <a:pt x="179528" y="115689"/>
                  <a:pt x="180137" y="115689"/>
                </a:cubicBezTo>
                <a:cubicBezTo>
                  <a:pt x="180137" y="115994"/>
                  <a:pt x="180099" y="116299"/>
                  <a:pt x="180023" y="116604"/>
                </a:cubicBezTo>
                <a:cubicBezTo>
                  <a:pt x="179947" y="116909"/>
                  <a:pt x="179909" y="117213"/>
                  <a:pt x="179909" y="117518"/>
                </a:cubicBezTo>
                <a:cubicBezTo>
                  <a:pt x="180213" y="117975"/>
                  <a:pt x="180518" y="118471"/>
                  <a:pt x="180823" y="119004"/>
                </a:cubicBezTo>
                <a:cubicBezTo>
                  <a:pt x="181128" y="119537"/>
                  <a:pt x="181433" y="120109"/>
                  <a:pt x="181737" y="120719"/>
                </a:cubicBezTo>
                <a:cubicBezTo>
                  <a:pt x="181737" y="120719"/>
                  <a:pt x="181890" y="120642"/>
                  <a:pt x="182195" y="120490"/>
                </a:cubicBezTo>
                <a:cubicBezTo>
                  <a:pt x="181890" y="119728"/>
                  <a:pt x="181395" y="118737"/>
                  <a:pt x="180709" y="117518"/>
                </a:cubicBezTo>
                <a:cubicBezTo>
                  <a:pt x="180023" y="116299"/>
                  <a:pt x="179985" y="115537"/>
                  <a:pt x="180594" y="115232"/>
                </a:cubicBezTo>
                <a:cubicBezTo>
                  <a:pt x="180747" y="115689"/>
                  <a:pt x="180937" y="116223"/>
                  <a:pt x="181166" y="116832"/>
                </a:cubicBezTo>
                <a:cubicBezTo>
                  <a:pt x="181395" y="117442"/>
                  <a:pt x="181737" y="117975"/>
                  <a:pt x="182195" y="118433"/>
                </a:cubicBezTo>
                <a:cubicBezTo>
                  <a:pt x="181890" y="117975"/>
                  <a:pt x="181585" y="117366"/>
                  <a:pt x="181280" y="116604"/>
                </a:cubicBezTo>
                <a:cubicBezTo>
                  <a:pt x="180975" y="115842"/>
                  <a:pt x="180975" y="115308"/>
                  <a:pt x="181280" y="115004"/>
                </a:cubicBezTo>
                <a:cubicBezTo>
                  <a:pt x="181433" y="114699"/>
                  <a:pt x="181699" y="115232"/>
                  <a:pt x="182080" y="116604"/>
                </a:cubicBezTo>
                <a:cubicBezTo>
                  <a:pt x="182461" y="117975"/>
                  <a:pt x="182652" y="118737"/>
                  <a:pt x="182652" y="118890"/>
                </a:cubicBezTo>
                <a:cubicBezTo>
                  <a:pt x="183261" y="118890"/>
                  <a:pt x="183566" y="119271"/>
                  <a:pt x="183566" y="120033"/>
                </a:cubicBezTo>
                <a:cubicBezTo>
                  <a:pt x="183566" y="119880"/>
                  <a:pt x="183566" y="119461"/>
                  <a:pt x="183566" y="118775"/>
                </a:cubicBezTo>
                <a:cubicBezTo>
                  <a:pt x="183566" y="118090"/>
                  <a:pt x="183528" y="117404"/>
                  <a:pt x="183452" y="116718"/>
                </a:cubicBezTo>
                <a:cubicBezTo>
                  <a:pt x="183376" y="116032"/>
                  <a:pt x="183338" y="115385"/>
                  <a:pt x="183338" y="114775"/>
                </a:cubicBezTo>
                <a:cubicBezTo>
                  <a:pt x="183338" y="114165"/>
                  <a:pt x="183414" y="113861"/>
                  <a:pt x="183566" y="113861"/>
                </a:cubicBezTo>
                <a:cubicBezTo>
                  <a:pt x="183871" y="113861"/>
                  <a:pt x="184062" y="114546"/>
                  <a:pt x="184138" y="115918"/>
                </a:cubicBezTo>
                <a:cubicBezTo>
                  <a:pt x="184214" y="117290"/>
                  <a:pt x="184252" y="118128"/>
                  <a:pt x="184252" y="118433"/>
                </a:cubicBezTo>
                <a:cubicBezTo>
                  <a:pt x="184404" y="118128"/>
                  <a:pt x="184443" y="117785"/>
                  <a:pt x="184366" y="117404"/>
                </a:cubicBezTo>
                <a:cubicBezTo>
                  <a:pt x="184290" y="117023"/>
                  <a:pt x="184328" y="116604"/>
                  <a:pt x="184481" y="116147"/>
                </a:cubicBezTo>
                <a:cubicBezTo>
                  <a:pt x="184785" y="116756"/>
                  <a:pt x="184938" y="117061"/>
                  <a:pt x="184938" y="117061"/>
                </a:cubicBezTo>
                <a:lnTo>
                  <a:pt x="184938" y="118433"/>
                </a:lnTo>
                <a:cubicBezTo>
                  <a:pt x="185243" y="118737"/>
                  <a:pt x="185471" y="119004"/>
                  <a:pt x="185624" y="119233"/>
                </a:cubicBezTo>
                <a:cubicBezTo>
                  <a:pt x="185776" y="119461"/>
                  <a:pt x="186005" y="119728"/>
                  <a:pt x="186309" y="120033"/>
                </a:cubicBezTo>
                <a:cubicBezTo>
                  <a:pt x="186614" y="119576"/>
                  <a:pt x="186767" y="119347"/>
                  <a:pt x="186767" y="119347"/>
                </a:cubicBezTo>
                <a:cubicBezTo>
                  <a:pt x="186767" y="119347"/>
                  <a:pt x="186995" y="119118"/>
                  <a:pt x="187452" y="118661"/>
                </a:cubicBezTo>
                <a:cubicBezTo>
                  <a:pt x="187300" y="118356"/>
                  <a:pt x="187110" y="118013"/>
                  <a:pt x="186881" y="117632"/>
                </a:cubicBezTo>
                <a:cubicBezTo>
                  <a:pt x="186652" y="117251"/>
                  <a:pt x="186843" y="117213"/>
                  <a:pt x="187452" y="117518"/>
                </a:cubicBezTo>
                <a:cubicBezTo>
                  <a:pt x="187452" y="118128"/>
                  <a:pt x="187605" y="118280"/>
                  <a:pt x="187910" y="117975"/>
                </a:cubicBezTo>
                <a:cubicBezTo>
                  <a:pt x="188062" y="118280"/>
                  <a:pt x="188138" y="118585"/>
                  <a:pt x="188138" y="118890"/>
                </a:cubicBezTo>
                <a:cubicBezTo>
                  <a:pt x="188138" y="119195"/>
                  <a:pt x="188214" y="119499"/>
                  <a:pt x="188367" y="119804"/>
                </a:cubicBezTo>
                <a:lnTo>
                  <a:pt x="188595" y="118775"/>
                </a:lnTo>
                <a:lnTo>
                  <a:pt x="188595" y="119576"/>
                </a:lnTo>
                <a:cubicBezTo>
                  <a:pt x="189053" y="119271"/>
                  <a:pt x="189396" y="118928"/>
                  <a:pt x="189624" y="118547"/>
                </a:cubicBezTo>
                <a:cubicBezTo>
                  <a:pt x="189853" y="118166"/>
                  <a:pt x="190119" y="117823"/>
                  <a:pt x="190424" y="117518"/>
                </a:cubicBezTo>
                <a:cubicBezTo>
                  <a:pt x="190577" y="117518"/>
                  <a:pt x="190577" y="117747"/>
                  <a:pt x="190424" y="118204"/>
                </a:cubicBezTo>
                <a:cubicBezTo>
                  <a:pt x="190424" y="118204"/>
                  <a:pt x="190348" y="118356"/>
                  <a:pt x="190196" y="118661"/>
                </a:cubicBezTo>
                <a:cubicBezTo>
                  <a:pt x="190043" y="118814"/>
                  <a:pt x="189967" y="118966"/>
                  <a:pt x="189967" y="119118"/>
                </a:cubicBezTo>
                <a:cubicBezTo>
                  <a:pt x="189967" y="119118"/>
                  <a:pt x="190043" y="119271"/>
                  <a:pt x="190196" y="119576"/>
                </a:cubicBezTo>
                <a:lnTo>
                  <a:pt x="190424" y="119576"/>
                </a:lnTo>
                <a:cubicBezTo>
                  <a:pt x="190729" y="119576"/>
                  <a:pt x="190958" y="119499"/>
                  <a:pt x="191110" y="119347"/>
                </a:cubicBezTo>
                <a:cubicBezTo>
                  <a:pt x="191415" y="119347"/>
                  <a:pt x="191720" y="119271"/>
                  <a:pt x="192024" y="119118"/>
                </a:cubicBezTo>
                <a:cubicBezTo>
                  <a:pt x="191415" y="119576"/>
                  <a:pt x="190805" y="119880"/>
                  <a:pt x="190196" y="120033"/>
                </a:cubicBezTo>
                <a:lnTo>
                  <a:pt x="190424" y="120033"/>
                </a:lnTo>
                <a:lnTo>
                  <a:pt x="190653" y="120033"/>
                </a:lnTo>
                <a:cubicBezTo>
                  <a:pt x="190653" y="120033"/>
                  <a:pt x="190729" y="120185"/>
                  <a:pt x="190881" y="120490"/>
                </a:cubicBezTo>
                <a:cubicBezTo>
                  <a:pt x="191034" y="120338"/>
                  <a:pt x="191110" y="120338"/>
                  <a:pt x="191110" y="120490"/>
                </a:cubicBezTo>
                <a:cubicBezTo>
                  <a:pt x="191110" y="120490"/>
                  <a:pt x="191186" y="120566"/>
                  <a:pt x="191339" y="120719"/>
                </a:cubicBezTo>
                <a:cubicBezTo>
                  <a:pt x="191339" y="120414"/>
                  <a:pt x="191339" y="120147"/>
                  <a:pt x="191339" y="119918"/>
                </a:cubicBezTo>
                <a:cubicBezTo>
                  <a:pt x="191339" y="119690"/>
                  <a:pt x="191567" y="119728"/>
                  <a:pt x="192024" y="120033"/>
                </a:cubicBezTo>
                <a:lnTo>
                  <a:pt x="192024" y="120947"/>
                </a:lnTo>
                <a:cubicBezTo>
                  <a:pt x="192177" y="121252"/>
                  <a:pt x="192291" y="121404"/>
                  <a:pt x="192367" y="121404"/>
                </a:cubicBezTo>
                <a:cubicBezTo>
                  <a:pt x="192444" y="121404"/>
                  <a:pt x="192558" y="121481"/>
                  <a:pt x="192710" y="121633"/>
                </a:cubicBezTo>
                <a:cubicBezTo>
                  <a:pt x="192405" y="120871"/>
                  <a:pt x="192405" y="120338"/>
                  <a:pt x="192710" y="120033"/>
                </a:cubicBezTo>
                <a:lnTo>
                  <a:pt x="194082" y="122090"/>
                </a:lnTo>
                <a:cubicBezTo>
                  <a:pt x="194234" y="121938"/>
                  <a:pt x="194310" y="121709"/>
                  <a:pt x="194310" y="121404"/>
                </a:cubicBezTo>
                <a:cubicBezTo>
                  <a:pt x="194006" y="120947"/>
                  <a:pt x="193472" y="120414"/>
                  <a:pt x="192710" y="119804"/>
                </a:cubicBezTo>
                <a:cubicBezTo>
                  <a:pt x="191948" y="119195"/>
                  <a:pt x="191872" y="118737"/>
                  <a:pt x="192482" y="118433"/>
                </a:cubicBezTo>
                <a:cubicBezTo>
                  <a:pt x="193091" y="119042"/>
                  <a:pt x="193701" y="119804"/>
                  <a:pt x="194310" y="120719"/>
                </a:cubicBezTo>
                <a:cubicBezTo>
                  <a:pt x="194615" y="120109"/>
                  <a:pt x="194844" y="119728"/>
                  <a:pt x="194996" y="119576"/>
                </a:cubicBezTo>
                <a:cubicBezTo>
                  <a:pt x="195301" y="119728"/>
                  <a:pt x="195377" y="119995"/>
                  <a:pt x="195225" y="120376"/>
                </a:cubicBezTo>
                <a:cubicBezTo>
                  <a:pt x="195072" y="120757"/>
                  <a:pt x="194996" y="121100"/>
                  <a:pt x="194996" y="121404"/>
                </a:cubicBezTo>
                <a:cubicBezTo>
                  <a:pt x="194996" y="121557"/>
                  <a:pt x="195072" y="121709"/>
                  <a:pt x="195225" y="121862"/>
                </a:cubicBezTo>
                <a:lnTo>
                  <a:pt x="195225" y="120719"/>
                </a:lnTo>
                <a:cubicBezTo>
                  <a:pt x="195225" y="120566"/>
                  <a:pt x="195263" y="120757"/>
                  <a:pt x="195339" y="121290"/>
                </a:cubicBezTo>
                <a:cubicBezTo>
                  <a:pt x="195415" y="121823"/>
                  <a:pt x="195530" y="122090"/>
                  <a:pt x="195682" y="122090"/>
                </a:cubicBezTo>
                <a:cubicBezTo>
                  <a:pt x="195834" y="122243"/>
                  <a:pt x="195949" y="122395"/>
                  <a:pt x="196025" y="122547"/>
                </a:cubicBezTo>
                <a:cubicBezTo>
                  <a:pt x="196101" y="122700"/>
                  <a:pt x="196292" y="122852"/>
                  <a:pt x="196596" y="123005"/>
                </a:cubicBezTo>
                <a:cubicBezTo>
                  <a:pt x="196596" y="122700"/>
                  <a:pt x="196482" y="122014"/>
                  <a:pt x="196254" y="120947"/>
                </a:cubicBezTo>
                <a:cubicBezTo>
                  <a:pt x="196025" y="119880"/>
                  <a:pt x="195758" y="119271"/>
                  <a:pt x="195453" y="119118"/>
                </a:cubicBezTo>
                <a:cubicBezTo>
                  <a:pt x="195758" y="119271"/>
                  <a:pt x="195949" y="119499"/>
                  <a:pt x="196025" y="119804"/>
                </a:cubicBezTo>
                <a:cubicBezTo>
                  <a:pt x="196101" y="120109"/>
                  <a:pt x="196292" y="120414"/>
                  <a:pt x="196596" y="120719"/>
                </a:cubicBezTo>
                <a:cubicBezTo>
                  <a:pt x="196596" y="120261"/>
                  <a:pt x="196825" y="120033"/>
                  <a:pt x="197282" y="120033"/>
                </a:cubicBezTo>
                <a:cubicBezTo>
                  <a:pt x="197130" y="120338"/>
                  <a:pt x="197054" y="120871"/>
                  <a:pt x="197054" y="121633"/>
                </a:cubicBezTo>
                <a:cubicBezTo>
                  <a:pt x="197358" y="122243"/>
                  <a:pt x="197625" y="122814"/>
                  <a:pt x="197854" y="123347"/>
                </a:cubicBezTo>
                <a:cubicBezTo>
                  <a:pt x="198082" y="123881"/>
                  <a:pt x="198349" y="124452"/>
                  <a:pt x="198654" y="125062"/>
                </a:cubicBezTo>
                <a:lnTo>
                  <a:pt x="198882" y="124833"/>
                </a:lnTo>
                <a:cubicBezTo>
                  <a:pt x="198882" y="124071"/>
                  <a:pt x="198540" y="123043"/>
                  <a:pt x="197854" y="121747"/>
                </a:cubicBezTo>
                <a:cubicBezTo>
                  <a:pt x="197168" y="120452"/>
                  <a:pt x="197130" y="119652"/>
                  <a:pt x="197739" y="119347"/>
                </a:cubicBezTo>
                <a:cubicBezTo>
                  <a:pt x="198044" y="120871"/>
                  <a:pt x="198501" y="122014"/>
                  <a:pt x="199111" y="122776"/>
                </a:cubicBezTo>
                <a:cubicBezTo>
                  <a:pt x="198959" y="122319"/>
                  <a:pt x="198730" y="121709"/>
                  <a:pt x="198425" y="120947"/>
                </a:cubicBezTo>
                <a:cubicBezTo>
                  <a:pt x="198120" y="120185"/>
                  <a:pt x="198120" y="119576"/>
                  <a:pt x="198425" y="119118"/>
                </a:cubicBezTo>
                <a:cubicBezTo>
                  <a:pt x="198578" y="118966"/>
                  <a:pt x="198806" y="119537"/>
                  <a:pt x="199111" y="120833"/>
                </a:cubicBezTo>
                <a:cubicBezTo>
                  <a:pt x="199416" y="122128"/>
                  <a:pt x="199568" y="122852"/>
                  <a:pt x="199568" y="123005"/>
                </a:cubicBezTo>
                <a:cubicBezTo>
                  <a:pt x="200178" y="123157"/>
                  <a:pt x="200483" y="123538"/>
                  <a:pt x="200483" y="124148"/>
                </a:cubicBezTo>
                <a:cubicBezTo>
                  <a:pt x="200940" y="123233"/>
                  <a:pt x="200826" y="122166"/>
                  <a:pt x="200140" y="120947"/>
                </a:cubicBezTo>
                <a:cubicBezTo>
                  <a:pt x="199454" y="119728"/>
                  <a:pt x="199416" y="118890"/>
                  <a:pt x="200025" y="118433"/>
                </a:cubicBezTo>
                <a:cubicBezTo>
                  <a:pt x="200025" y="118433"/>
                  <a:pt x="200102" y="118585"/>
                  <a:pt x="200254" y="118890"/>
                </a:cubicBezTo>
                <a:cubicBezTo>
                  <a:pt x="200254" y="118585"/>
                  <a:pt x="200330" y="118356"/>
                  <a:pt x="200483" y="118204"/>
                </a:cubicBezTo>
                <a:cubicBezTo>
                  <a:pt x="200787" y="118204"/>
                  <a:pt x="201016" y="118852"/>
                  <a:pt x="201168" y="120147"/>
                </a:cubicBezTo>
                <a:cubicBezTo>
                  <a:pt x="201321" y="121442"/>
                  <a:pt x="201397" y="122243"/>
                  <a:pt x="201397" y="122547"/>
                </a:cubicBezTo>
                <a:cubicBezTo>
                  <a:pt x="201549" y="122243"/>
                  <a:pt x="201588" y="121938"/>
                  <a:pt x="201511" y="121633"/>
                </a:cubicBezTo>
                <a:cubicBezTo>
                  <a:pt x="201435" y="121328"/>
                  <a:pt x="201473" y="120947"/>
                  <a:pt x="201626" y="120490"/>
                </a:cubicBezTo>
                <a:cubicBezTo>
                  <a:pt x="201930" y="120490"/>
                  <a:pt x="202083" y="120795"/>
                  <a:pt x="202083" y="121404"/>
                </a:cubicBezTo>
                <a:lnTo>
                  <a:pt x="202083" y="124148"/>
                </a:lnTo>
                <a:lnTo>
                  <a:pt x="202311" y="123919"/>
                </a:lnTo>
                <a:cubicBezTo>
                  <a:pt x="202311" y="123309"/>
                  <a:pt x="202273" y="122243"/>
                  <a:pt x="202197" y="120719"/>
                </a:cubicBezTo>
                <a:cubicBezTo>
                  <a:pt x="202121" y="119195"/>
                  <a:pt x="202311" y="118509"/>
                  <a:pt x="202769" y="118661"/>
                </a:cubicBezTo>
                <a:cubicBezTo>
                  <a:pt x="202921" y="119576"/>
                  <a:pt x="203035" y="120604"/>
                  <a:pt x="203112" y="121747"/>
                </a:cubicBezTo>
                <a:cubicBezTo>
                  <a:pt x="203188" y="122890"/>
                  <a:pt x="203226" y="123843"/>
                  <a:pt x="203226" y="124605"/>
                </a:cubicBezTo>
                <a:cubicBezTo>
                  <a:pt x="203378" y="124300"/>
                  <a:pt x="203721" y="123805"/>
                  <a:pt x="204255" y="123119"/>
                </a:cubicBezTo>
                <a:cubicBezTo>
                  <a:pt x="204788" y="122433"/>
                  <a:pt x="204978" y="122243"/>
                  <a:pt x="204826" y="122547"/>
                </a:cubicBezTo>
                <a:cubicBezTo>
                  <a:pt x="204978" y="122547"/>
                  <a:pt x="205017" y="122700"/>
                  <a:pt x="204940" y="123005"/>
                </a:cubicBezTo>
                <a:cubicBezTo>
                  <a:pt x="204864" y="123309"/>
                  <a:pt x="204826" y="123614"/>
                  <a:pt x="204826" y="123919"/>
                </a:cubicBezTo>
                <a:cubicBezTo>
                  <a:pt x="205131" y="123462"/>
                  <a:pt x="205436" y="122928"/>
                  <a:pt x="205740" y="122319"/>
                </a:cubicBezTo>
                <a:cubicBezTo>
                  <a:pt x="206045" y="121709"/>
                  <a:pt x="206045" y="121785"/>
                  <a:pt x="205740" y="122547"/>
                </a:cubicBezTo>
                <a:lnTo>
                  <a:pt x="206198" y="122776"/>
                </a:lnTo>
                <a:lnTo>
                  <a:pt x="205969" y="123005"/>
                </a:lnTo>
                <a:cubicBezTo>
                  <a:pt x="205664" y="123309"/>
                  <a:pt x="205512" y="123538"/>
                  <a:pt x="205512" y="123690"/>
                </a:cubicBezTo>
                <a:cubicBezTo>
                  <a:pt x="206274" y="123081"/>
                  <a:pt x="206883" y="122471"/>
                  <a:pt x="207341" y="121862"/>
                </a:cubicBezTo>
                <a:cubicBezTo>
                  <a:pt x="207645" y="121862"/>
                  <a:pt x="207722" y="122014"/>
                  <a:pt x="207569" y="122319"/>
                </a:cubicBezTo>
                <a:cubicBezTo>
                  <a:pt x="207112" y="122776"/>
                  <a:pt x="206883" y="123386"/>
                  <a:pt x="206883" y="124148"/>
                </a:cubicBezTo>
                <a:cubicBezTo>
                  <a:pt x="207188" y="124148"/>
                  <a:pt x="207569" y="124071"/>
                  <a:pt x="208026" y="123919"/>
                </a:cubicBezTo>
                <a:cubicBezTo>
                  <a:pt x="208484" y="123767"/>
                  <a:pt x="208788" y="123614"/>
                  <a:pt x="208941" y="123462"/>
                </a:cubicBezTo>
                <a:lnTo>
                  <a:pt x="209169" y="123462"/>
                </a:lnTo>
                <a:cubicBezTo>
                  <a:pt x="209322" y="123614"/>
                  <a:pt x="209246" y="123957"/>
                  <a:pt x="208941" y="124490"/>
                </a:cubicBezTo>
                <a:cubicBezTo>
                  <a:pt x="208636" y="125024"/>
                  <a:pt x="208255" y="125557"/>
                  <a:pt x="207798" y="126091"/>
                </a:cubicBezTo>
                <a:cubicBezTo>
                  <a:pt x="207341" y="126624"/>
                  <a:pt x="206922" y="127157"/>
                  <a:pt x="206541" y="127691"/>
                </a:cubicBezTo>
                <a:cubicBezTo>
                  <a:pt x="206160" y="128224"/>
                  <a:pt x="205893" y="128567"/>
                  <a:pt x="205740" y="128720"/>
                </a:cubicBezTo>
                <a:cubicBezTo>
                  <a:pt x="206198" y="128415"/>
                  <a:pt x="206617" y="127996"/>
                  <a:pt x="206998" y="127462"/>
                </a:cubicBezTo>
                <a:lnTo>
                  <a:pt x="208190" y="126270"/>
                </a:lnTo>
                <a:lnTo>
                  <a:pt x="208026" y="127577"/>
                </a:lnTo>
                <a:cubicBezTo>
                  <a:pt x="208026" y="128186"/>
                  <a:pt x="207874" y="128720"/>
                  <a:pt x="207569" y="129177"/>
                </a:cubicBezTo>
                <a:cubicBezTo>
                  <a:pt x="207874" y="128872"/>
                  <a:pt x="208331" y="128415"/>
                  <a:pt x="208941" y="127805"/>
                </a:cubicBezTo>
                <a:cubicBezTo>
                  <a:pt x="209550" y="127196"/>
                  <a:pt x="209855" y="126738"/>
                  <a:pt x="209855" y="126434"/>
                </a:cubicBezTo>
                <a:cubicBezTo>
                  <a:pt x="209855" y="126891"/>
                  <a:pt x="209665" y="127386"/>
                  <a:pt x="209284" y="127919"/>
                </a:cubicBezTo>
                <a:cubicBezTo>
                  <a:pt x="208903" y="128453"/>
                  <a:pt x="208636" y="128872"/>
                  <a:pt x="208484" y="129177"/>
                </a:cubicBezTo>
                <a:cubicBezTo>
                  <a:pt x="208788" y="128872"/>
                  <a:pt x="209131" y="128567"/>
                  <a:pt x="209512" y="128262"/>
                </a:cubicBezTo>
                <a:cubicBezTo>
                  <a:pt x="209893" y="127958"/>
                  <a:pt x="210236" y="127729"/>
                  <a:pt x="210541" y="127577"/>
                </a:cubicBezTo>
                <a:cubicBezTo>
                  <a:pt x="210236" y="127729"/>
                  <a:pt x="209855" y="128148"/>
                  <a:pt x="209398" y="128834"/>
                </a:cubicBezTo>
                <a:cubicBezTo>
                  <a:pt x="208941" y="129520"/>
                  <a:pt x="208636" y="130015"/>
                  <a:pt x="208484" y="130320"/>
                </a:cubicBezTo>
                <a:cubicBezTo>
                  <a:pt x="208941" y="129863"/>
                  <a:pt x="209550" y="129558"/>
                  <a:pt x="210312" y="129405"/>
                </a:cubicBezTo>
                <a:cubicBezTo>
                  <a:pt x="211074" y="129253"/>
                  <a:pt x="211684" y="129024"/>
                  <a:pt x="212141" y="128720"/>
                </a:cubicBezTo>
                <a:cubicBezTo>
                  <a:pt x="210312" y="129939"/>
                  <a:pt x="208636" y="131158"/>
                  <a:pt x="207112" y="132377"/>
                </a:cubicBezTo>
                <a:cubicBezTo>
                  <a:pt x="207112" y="132682"/>
                  <a:pt x="206807" y="133063"/>
                  <a:pt x="206198" y="133520"/>
                </a:cubicBezTo>
                <a:cubicBezTo>
                  <a:pt x="205588" y="133977"/>
                  <a:pt x="205131" y="134511"/>
                  <a:pt x="204826" y="135120"/>
                </a:cubicBezTo>
                <a:cubicBezTo>
                  <a:pt x="205740" y="134511"/>
                  <a:pt x="206541" y="133901"/>
                  <a:pt x="207226" y="133292"/>
                </a:cubicBezTo>
                <a:cubicBezTo>
                  <a:pt x="207912" y="132682"/>
                  <a:pt x="208636" y="132149"/>
                  <a:pt x="209398" y="131691"/>
                </a:cubicBezTo>
                <a:cubicBezTo>
                  <a:pt x="209093" y="131996"/>
                  <a:pt x="208712" y="132453"/>
                  <a:pt x="208255" y="133063"/>
                </a:cubicBezTo>
                <a:cubicBezTo>
                  <a:pt x="207798" y="133673"/>
                  <a:pt x="207417" y="134130"/>
                  <a:pt x="207112" y="134435"/>
                </a:cubicBezTo>
                <a:cubicBezTo>
                  <a:pt x="207569" y="134130"/>
                  <a:pt x="208522" y="133634"/>
                  <a:pt x="209970" y="132949"/>
                </a:cubicBezTo>
                <a:cubicBezTo>
                  <a:pt x="211417" y="132263"/>
                  <a:pt x="212141" y="131768"/>
                  <a:pt x="212141" y="131463"/>
                </a:cubicBezTo>
                <a:cubicBezTo>
                  <a:pt x="211989" y="132225"/>
                  <a:pt x="211189" y="132987"/>
                  <a:pt x="209741" y="133749"/>
                </a:cubicBezTo>
                <a:cubicBezTo>
                  <a:pt x="208293" y="134511"/>
                  <a:pt x="207264" y="135044"/>
                  <a:pt x="206655" y="135349"/>
                </a:cubicBezTo>
                <a:cubicBezTo>
                  <a:pt x="207112" y="135197"/>
                  <a:pt x="207722" y="134968"/>
                  <a:pt x="208484" y="134663"/>
                </a:cubicBezTo>
                <a:cubicBezTo>
                  <a:pt x="209246" y="134358"/>
                  <a:pt x="210046" y="134054"/>
                  <a:pt x="210884" y="133749"/>
                </a:cubicBezTo>
                <a:cubicBezTo>
                  <a:pt x="211722" y="133444"/>
                  <a:pt x="212484" y="133215"/>
                  <a:pt x="213170" y="133063"/>
                </a:cubicBezTo>
                <a:cubicBezTo>
                  <a:pt x="213856" y="132911"/>
                  <a:pt x="214351" y="132911"/>
                  <a:pt x="214656" y="133063"/>
                </a:cubicBezTo>
                <a:cubicBezTo>
                  <a:pt x="213589" y="133368"/>
                  <a:pt x="212446" y="133825"/>
                  <a:pt x="211227" y="134435"/>
                </a:cubicBezTo>
                <a:cubicBezTo>
                  <a:pt x="210008" y="135044"/>
                  <a:pt x="208865" y="135349"/>
                  <a:pt x="207798" y="135349"/>
                </a:cubicBezTo>
                <a:cubicBezTo>
                  <a:pt x="208103" y="135501"/>
                  <a:pt x="208636" y="135539"/>
                  <a:pt x="209398" y="135463"/>
                </a:cubicBezTo>
                <a:cubicBezTo>
                  <a:pt x="210160" y="135387"/>
                  <a:pt x="210960" y="135349"/>
                  <a:pt x="211798" y="135349"/>
                </a:cubicBezTo>
                <a:cubicBezTo>
                  <a:pt x="212637" y="135349"/>
                  <a:pt x="213322" y="135387"/>
                  <a:pt x="213856" y="135463"/>
                </a:cubicBezTo>
                <a:cubicBezTo>
                  <a:pt x="214389" y="135539"/>
                  <a:pt x="214656" y="135654"/>
                  <a:pt x="214656" y="135806"/>
                </a:cubicBezTo>
                <a:cubicBezTo>
                  <a:pt x="212979" y="136111"/>
                  <a:pt x="211379" y="136263"/>
                  <a:pt x="209855" y="136263"/>
                </a:cubicBezTo>
                <a:cubicBezTo>
                  <a:pt x="208331" y="136263"/>
                  <a:pt x="206731" y="136416"/>
                  <a:pt x="205055" y="136721"/>
                </a:cubicBezTo>
                <a:cubicBezTo>
                  <a:pt x="205817" y="137330"/>
                  <a:pt x="206998" y="137749"/>
                  <a:pt x="208598" y="137978"/>
                </a:cubicBezTo>
                <a:cubicBezTo>
                  <a:pt x="210198" y="138206"/>
                  <a:pt x="210998" y="138626"/>
                  <a:pt x="210998" y="139235"/>
                </a:cubicBezTo>
                <a:cubicBezTo>
                  <a:pt x="209627" y="138778"/>
                  <a:pt x="208484" y="138549"/>
                  <a:pt x="207569" y="138549"/>
                </a:cubicBezTo>
                <a:cubicBezTo>
                  <a:pt x="207874" y="138854"/>
                  <a:pt x="208369" y="139083"/>
                  <a:pt x="209055" y="139235"/>
                </a:cubicBezTo>
                <a:cubicBezTo>
                  <a:pt x="209741" y="139388"/>
                  <a:pt x="210236" y="139616"/>
                  <a:pt x="210541" y="139921"/>
                </a:cubicBezTo>
                <a:lnTo>
                  <a:pt x="203683" y="137635"/>
                </a:lnTo>
                <a:lnTo>
                  <a:pt x="203683" y="137864"/>
                </a:lnTo>
                <a:cubicBezTo>
                  <a:pt x="203835" y="138016"/>
                  <a:pt x="204255" y="138321"/>
                  <a:pt x="204940" y="138778"/>
                </a:cubicBezTo>
                <a:cubicBezTo>
                  <a:pt x="205626" y="139235"/>
                  <a:pt x="206388" y="139730"/>
                  <a:pt x="207226" y="140264"/>
                </a:cubicBezTo>
                <a:cubicBezTo>
                  <a:pt x="208065" y="140797"/>
                  <a:pt x="208750" y="141293"/>
                  <a:pt x="209284" y="141750"/>
                </a:cubicBezTo>
                <a:cubicBezTo>
                  <a:pt x="209817" y="142207"/>
                  <a:pt x="210084" y="142436"/>
                  <a:pt x="210084" y="142436"/>
                </a:cubicBezTo>
                <a:cubicBezTo>
                  <a:pt x="209931" y="142588"/>
                  <a:pt x="209589" y="142512"/>
                  <a:pt x="209055" y="142207"/>
                </a:cubicBezTo>
                <a:cubicBezTo>
                  <a:pt x="208522" y="141902"/>
                  <a:pt x="207988" y="141559"/>
                  <a:pt x="207455" y="141178"/>
                </a:cubicBezTo>
                <a:cubicBezTo>
                  <a:pt x="206922" y="140797"/>
                  <a:pt x="206388" y="140416"/>
                  <a:pt x="205855" y="140035"/>
                </a:cubicBezTo>
                <a:cubicBezTo>
                  <a:pt x="205321" y="139654"/>
                  <a:pt x="204978" y="139388"/>
                  <a:pt x="204826" y="139235"/>
                </a:cubicBezTo>
                <a:cubicBezTo>
                  <a:pt x="205131" y="139540"/>
                  <a:pt x="205588" y="139921"/>
                  <a:pt x="206198" y="140378"/>
                </a:cubicBezTo>
                <a:cubicBezTo>
                  <a:pt x="206807" y="140835"/>
                  <a:pt x="207264" y="141293"/>
                  <a:pt x="207569" y="141750"/>
                </a:cubicBezTo>
                <a:cubicBezTo>
                  <a:pt x="206960" y="141445"/>
                  <a:pt x="206350" y="141064"/>
                  <a:pt x="205740" y="140607"/>
                </a:cubicBezTo>
                <a:cubicBezTo>
                  <a:pt x="204826" y="140150"/>
                  <a:pt x="204140" y="139692"/>
                  <a:pt x="203683" y="139235"/>
                </a:cubicBezTo>
                <a:cubicBezTo>
                  <a:pt x="203531" y="139540"/>
                  <a:pt x="203302" y="139692"/>
                  <a:pt x="202997" y="139692"/>
                </a:cubicBezTo>
                <a:cubicBezTo>
                  <a:pt x="202692" y="139692"/>
                  <a:pt x="202311" y="139845"/>
                  <a:pt x="201854" y="140150"/>
                </a:cubicBezTo>
                <a:cubicBezTo>
                  <a:pt x="202007" y="140454"/>
                  <a:pt x="202464" y="140950"/>
                  <a:pt x="203226" y="141635"/>
                </a:cubicBezTo>
                <a:cubicBezTo>
                  <a:pt x="203988" y="142321"/>
                  <a:pt x="204293" y="142817"/>
                  <a:pt x="204140" y="143121"/>
                </a:cubicBezTo>
                <a:cubicBezTo>
                  <a:pt x="203988" y="143274"/>
                  <a:pt x="203531" y="142969"/>
                  <a:pt x="202769" y="142207"/>
                </a:cubicBezTo>
                <a:cubicBezTo>
                  <a:pt x="202311" y="141750"/>
                  <a:pt x="201854" y="141216"/>
                  <a:pt x="201397" y="140607"/>
                </a:cubicBezTo>
                <a:cubicBezTo>
                  <a:pt x="200025" y="141369"/>
                  <a:pt x="198425" y="142093"/>
                  <a:pt x="196596" y="142778"/>
                </a:cubicBezTo>
                <a:cubicBezTo>
                  <a:pt x="194768" y="143464"/>
                  <a:pt x="193015" y="143502"/>
                  <a:pt x="191339" y="142893"/>
                </a:cubicBezTo>
                <a:cubicBezTo>
                  <a:pt x="190272" y="142436"/>
                  <a:pt x="189091" y="141978"/>
                  <a:pt x="187795" y="141521"/>
                </a:cubicBezTo>
                <a:cubicBezTo>
                  <a:pt x="186500" y="141064"/>
                  <a:pt x="185243" y="140988"/>
                  <a:pt x="184023" y="141293"/>
                </a:cubicBezTo>
                <a:cubicBezTo>
                  <a:pt x="183414" y="141293"/>
                  <a:pt x="182919" y="141445"/>
                  <a:pt x="182538" y="141750"/>
                </a:cubicBezTo>
                <a:cubicBezTo>
                  <a:pt x="182157" y="142055"/>
                  <a:pt x="181585" y="141902"/>
                  <a:pt x="180823" y="141293"/>
                </a:cubicBezTo>
                <a:cubicBezTo>
                  <a:pt x="179147" y="139769"/>
                  <a:pt x="177127" y="139235"/>
                  <a:pt x="174765" y="139692"/>
                </a:cubicBezTo>
                <a:cubicBezTo>
                  <a:pt x="172403" y="140150"/>
                  <a:pt x="170307" y="141064"/>
                  <a:pt x="168479" y="142436"/>
                </a:cubicBezTo>
                <a:cubicBezTo>
                  <a:pt x="167869" y="142740"/>
                  <a:pt x="167374" y="142817"/>
                  <a:pt x="166993" y="142664"/>
                </a:cubicBezTo>
                <a:cubicBezTo>
                  <a:pt x="166612" y="142512"/>
                  <a:pt x="166269" y="142207"/>
                  <a:pt x="165964" y="141750"/>
                </a:cubicBezTo>
                <a:cubicBezTo>
                  <a:pt x="165659" y="141293"/>
                  <a:pt x="165354" y="140797"/>
                  <a:pt x="165050" y="140264"/>
                </a:cubicBezTo>
                <a:cubicBezTo>
                  <a:pt x="164745" y="139730"/>
                  <a:pt x="164364" y="139311"/>
                  <a:pt x="163907" y="139007"/>
                </a:cubicBezTo>
                <a:cubicBezTo>
                  <a:pt x="163602" y="139007"/>
                  <a:pt x="162916" y="138816"/>
                  <a:pt x="161849" y="138435"/>
                </a:cubicBezTo>
                <a:cubicBezTo>
                  <a:pt x="160782" y="138054"/>
                  <a:pt x="160020" y="138016"/>
                  <a:pt x="159563" y="138321"/>
                </a:cubicBezTo>
                <a:lnTo>
                  <a:pt x="160249" y="137635"/>
                </a:lnTo>
                <a:cubicBezTo>
                  <a:pt x="157049" y="137025"/>
                  <a:pt x="153963" y="137749"/>
                  <a:pt x="150991" y="139807"/>
                </a:cubicBezTo>
                <a:cubicBezTo>
                  <a:pt x="148019" y="141864"/>
                  <a:pt x="145238" y="143731"/>
                  <a:pt x="142647" y="145407"/>
                </a:cubicBezTo>
                <a:cubicBezTo>
                  <a:pt x="141275" y="144798"/>
                  <a:pt x="139713" y="144264"/>
                  <a:pt x="137961" y="143807"/>
                </a:cubicBezTo>
                <a:cubicBezTo>
                  <a:pt x="136208" y="143350"/>
                  <a:pt x="134570" y="143159"/>
                  <a:pt x="133046" y="143236"/>
                </a:cubicBezTo>
                <a:cubicBezTo>
                  <a:pt x="131522" y="143312"/>
                  <a:pt x="130302" y="143807"/>
                  <a:pt x="129388" y="144722"/>
                </a:cubicBezTo>
                <a:cubicBezTo>
                  <a:pt x="128474" y="145636"/>
                  <a:pt x="128245" y="147161"/>
                  <a:pt x="128702" y="149297"/>
                </a:cubicBezTo>
                <a:cubicBezTo>
                  <a:pt x="129312" y="149602"/>
                  <a:pt x="129845" y="150021"/>
                  <a:pt x="130302" y="150554"/>
                </a:cubicBezTo>
                <a:cubicBezTo>
                  <a:pt x="130760" y="151088"/>
                  <a:pt x="131141" y="151507"/>
                  <a:pt x="131445" y="151812"/>
                </a:cubicBezTo>
                <a:cubicBezTo>
                  <a:pt x="131445" y="151507"/>
                  <a:pt x="131293" y="150935"/>
                  <a:pt x="130988" y="150097"/>
                </a:cubicBezTo>
                <a:cubicBezTo>
                  <a:pt x="130683" y="149259"/>
                  <a:pt x="130379" y="148764"/>
                  <a:pt x="130074" y="148611"/>
                </a:cubicBezTo>
                <a:cubicBezTo>
                  <a:pt x="130226" y="148764"/>
                  <a:pt x="130341" y="148840"/>
                  <a:pt x="130417" y="148840"/>
                </a:cubicBezTo>
                <a:cubicBezTo>
                  <a:pt x="130493" y="148840"/>
                  <a:pt x="130607" y="148916"/>
                  <a:pt x="130760" y="149069"/>
                </a:cubicBezTo>
                <a:cubicBezTo>
                  <a:pt x="130455" y="148611"/>
                  <a:pt x="130379" y="148230"/>
                  <a:pt x="130531" y="147926"/>
                </a:cubicBezTo>
                <a:lnTo>
                  <a:pt x="132817" y="151126"/>
                </a:lnTo>
                <a:cubicBezTo>
                  <a:pt x="132665" y="150974"/>
                  <a:pt x="132588" y="150821"/>
                  <a:pt x="132588" y="150669"/>
                </a:cubicBezTo>
                <a:lnTo>
                  <a:pt x="132588" y="149983"/>
                </a:lnTo>
                <a:lnTo>
                  <a:pt x="132588" y="149069"/>
                </a:lnTo>
                <a:cubicBezTo>
                  <a:pt x="133046" y="149373"/>
                  <a:pt x="133312" y="149945"/>
                  <a:pt x="133389" y="150783"/>
                </a:cubicBezTo>
                <a:cubicBezTo>
                  <a:pt x="133465" y="151621"/>
                  <a:pt x="133808" y="152269"/>
                  <a:pt x="134417" y="152726"/>
                </a:cubicBezTo>
                <a:lnTo>
                  <a:pt x="134417" y="152040"/>
                </a:lnTo>
                <a:cubicBezTo>
                  <a:pt x="134265" y="151583"/>
                  <a:pt x="133846" y="150668"/>
                  <a:pt x="133160" y="149295"/>
                </a:cubicBezTo>
                <a:cubicBezTo>
                  <a:pt x="132474" y="147923"/>
                  <a:pt x="132360" y="147236"/>
                  <a:pt x="132817" y="147236"/>
                </a:cubicBezTo>
                <a:cubicBezTo>
                  <a:pt x="133122" y="147848"/>
                  <a:pt x="133389" y="148535"/>
                  <a:pt x="133617" y="149297"/>
                </a:cubicBezTo>
                <a:cubicBezTo>
                  <a:pt x="133846" y="150059"/>
                  <a:pt x="134189" y="150669"/>
                  <a:pt x="134646" y="151126"/>
                </a:cubicBezTo>
                <a:cubicBezTo>
                  <a:pt x="134798" y="150974"/>
                  <a:pt x="134874" y="150669"/>
                  <a:pt x="134874" y="150212"/>
                </a:cubicBezTo>
                <a:cubicBezTo>
                  <a:pt x="135027" y="150059"/>
                  <a:pt x="135065" y="150212"/>
                  <a:pt x="134989" y="150669"/>
                </a:cubicBezTo>
                <a:cubicBezTo>
                  <a:pt x="134913" y="151126"/>
                  <a:pt x="134874" y="151431"/>
                  <a:pt x="134874" y="151583"/>
                </a:cubicBezTo>
                <a:cubicBezTo>
                  <a:pt x="135027" y="151583"/>
                  <a:pt x="135141" y="151621"/>
                  <a:pt x="135217" y="151697"/>
                </a:cubicBezTo>
                <a:cubicBezTo>
                  <a:pt x="135294" y="151774"/>
                  <a:pt x="135408" y="151812"/>
                  <a:pt x="135560" y="151812"/>
                </a:cubicBezTo>
                <a:cubicBezTo>
                  <a:pt x="135713" y="151812"/>
                  <a:pt x="135713" y="151278"/>
                  <a:pt x="135560" y="150212"/>
                </a:cubicBezTo>
                <a:cubicBezTo>
                  <a:pt x="135408" y="149145"/>
                  <a:pt x="135408" y="148611"/>
                  <a:pt x="135560" y="148611"/>
                </a:cubicBezTo>
                <a:cubicBezTo>
                  <a:pt x="135713" y="148764"/>
                  <a:pt x="135789" y="148916"/>
                  <a:pt x="135789" y="149069"/>
                </a:cubicBezTo>
                <a:cubicBezTo>
                  <a:pt x="135789" y="149221"/>
                  <a:pt x="135865" y="149373"/>
                  <a:pt x="136017" y="149526"/>
                </a:cubicBezTo>
                <a:lnTo>
                  <a:pt x="136246" y="149754"/>
                </a:lnTo>
                <a:cubicBezTo>
                  <a:pt x="136246" y="149907"/>
                  <a:pt x="136322" y="150059"/>
                  <a:pt x="136475" y="150212"/>
                </a:cubicBezTo>
                <a:cubicBezTo>
                  <a:pt x="136779" y="150212"/>
                  <a:pt x="136856" y="150288"/>
                  <a:pt x="136703" y="150440"/>
                </a:cubicBezTo>
                <a:lnTo>
                  <a:pt x="136932" y="150440"/>
                </a:lnTo>
                <a:cubicBezTo>
                  <a:pt x="136932" y="149678"/>
                  <a:pt x="137084" y="149373"/>
                  <a:pt x="137389" y="149526"/>
                </a:cubicBezTo>
                <a:lnTo>
                  <a:pt x="137389" y="150897"/>
                </a:lnTo>
                <a:cubicBezTo>
                  <a:pt x="137541" y="150897"/>
                  <a:pt x="137656" y="150935"/>
                  <a:pt x="137732" y="151012"/>
                </a:cubicBezTo>
                <a:cubicBezTo>
                  <a:pt x="137808" y="151088"/>
                  <a:pt x="137922" y="151126"/>
                  <a:pt x="138075" y="151126"/>
                </a:cubicBezTo>
                <a:cubicBezTo>
                  <a:pt x="138075" y="150974"/>
                  <a:pt x="138037" y="150745"/>
                  <a:pt x="137961" y="150440"/>
                </a:cubicBezTo>
                <a:cubicBezTo>
                  <a:pt x="137884" y="150135"/>
                  <a:pt x="137922" y="149831"/>
                  <a:pt x="138075" y="149526"/>
                </a:cubicBezTo>
                <a:cubicBezTo>
                  <a:pt x="138380" y="149983"/>
                  <a:pt x="138684" y="150364"/>
                  <a:pt x="138989" y="150669"/>
                </a:cubicBezTo>
                <a:cubicBezTo>
                  <a:pt x="139751" y="151431"/>
                  <a:pt x="140056" y="151812"/>
                  <a:pt x="139904" y="151812"/>
                </a:cubicBezTo>
                <a:lnTo>
                  <a:pt x="139904" y="151126"/>
                </a:lnTo>
                <a:cubicBezTo>
                  <a:pt x="139599" y="150669"/>
                  <a:pt x="139065" y="150097"/>
                  <a:pt x="138303" y="149411"/>
                </a:cubicBezTo>
                <a:cubicBezTo>
                  <a:pt x="137541" y="148726"/>
                  <a:pt x="137465" y="148307"/>
                  <a:pt x="138075" y="148154"/>
                </a:cubicBezTo>
                <a:cubicBezTo>
                  <a:pt x="138532" y="148459"/>
                  <a:pt x="138913" y="148802"/>
                  <a:pt x="139218" y="149183"/>
                </a:cubicBezTo>
                <a:cubicBezTo>
                  <a:pt x="139523" y="149564"/>
                  <a:pt x="139827" y="149983"/>
                  <a:pt x="140132" y="150440"/>
                </a:cubicBezTo>
                <a:cubicBezTo>
                  <a:pt x="140132" y="149983"/>
                  <a:pt x="140285" y="149602"/>
                  <a:pt x="140589" y="149297"/>
                </a:cubicBezTo>
                <a:cubicBezTo>
                  <a:pt x="140894" y="149297"/>
                  <a:pt x="140970" y="149564"/>
                  <a:pt x="140818" y="150097"/>
                </a:cubicBezTo>
                <a:cubicBezTo>
                  <a:pt x="140666" y="150631"/>
                  <a:pt x="140589" y="150974"/>
                  <a:pt x="140589" y="151126"/>
                </a:cubicBezTo>
                <a:lnTo>
                  <a:pt x="140818" y="151355"/>
                </a:lnTo>
                <a:lnTo>
                  <a:pt x="140818" y="150440"/>
                </a:lnTo>
                <a:cubicBezTo>
                  <a:pt x="140970" y="150288"/>
                  <a:pt x="141085" y="150440"/>
                  <a:pt x="141161" y="150897"/>
                </a:cubicBezTo>
                <a:cubicBezTo>
                  <a:pt x="141237" y="151355"/>
                  <a:pt x="141275" y="151659"/>
                  <a:pt x="141275" y="151812"/>
                </a:cubicBezTo>
                <a:lnTo>
                  <a:pt x="141961" y="152498"/>
                </a:lnTo>
                <a:cubicBezTo>
                  <a:pt x="141961" y="152193"/>
                  <a:pt x="141885" y="151507"/>
                  <a:pt x="141732" y="150440"/>
                </a:cubicBezTo>
                <a:cubicBezTo>
                  <a:pt x="141580" y="149373"/>
                  <a:pt x="141351" y="148840"/>
                  <a:pt x="141047" y="148840"/>
                </a:cubicBezTo>
                <a:cubicBezTo>
                  <a:pt x="141351" y="148840"/>
                  <a:pt x="141580" y="149069"/>
                  <a:pt x="141732" y="149526"/>
                </a:cubicBezTo>
                <a:cubicBezTo>
                  <a:pt x="141885" y="149983"/>
                  <a:pt x="142037" y="150364"/>
                  <a:pt x="142190" y="150669"/>
                </a:cubicBezTo>
                <a:cubicBezTo>
                  <a:pt x="142190" y="150059"/>
                  <a:pt x="142342" y="149678"/>
                  <a:pt x="142647" y="149526"/>
                </a:cubicBezTo>
                <a:cubicBezTo>
                  <a:pt x="142647" y="149983"/>
                  <a:pt x="142609" y="150326"/>
                  <a:pt x="142533" y="150554"/>
                </a:cubicBezTo>
                <a:cubicBezTo>
                  <a:pt x="142456" y="150783"/>
                  <a:pt x="142418" y="151050"/>
                  <a:pt x="142418" y="151355"/>
                </a:cubicBezTo>
                <a:cubicBezTo>
                  <a:pt x="142723" y="151812"/>
                  <a:pt x="142990" y="152269"/>
                  <a:pt x="143218" y="152726"/>
                </a:cubicBezTo>
                <a:cubicBezTo>
                  <a:pt x="143447" y="153183"/>
                  <a:pt x="143790" y="153717"/>
                  <a:pt x="144247" y="154326"/>
                </a:cubicBezTo>
                <a:cubicBezTo>
                  <a:pt x="144247" y="154022"/>
                  <a:pt x="144323" y="153793"/>
                  <a:pt x="144476" y="153641"/>
                </a:cubicBezTo>
                <a:cubicBezTo>
                  <a:pt x="144323" y="152879"/>
                  <a:pt x="143904" y="152002"/>
                  <a:pt x="143218" y="151012"/>
                </a:cubicBezTo>
                <a:cubicBezTo>
                  <a:pt x="142533" y="150021"/>
                  <a:pt x="142494" y="149373"/>
                  <a:pt x="143104" y="149069"/>
                </a:cubicBezTo>
                <a:cubicBezTo>
                  <a:pt x="143256" y="149983"/>
                  <a:pt x="143790" y="151050"/>
                  <a:pt x="144704" y="152269"/>
                </a:cubicBezTo>
                <a:cubicBezTo>
                  <a:pt x="144552" y="151812"/>
                  <a:pt x="144323" y="151202"/>
                  <a:pt x="144018" y="150440"/>
                </a:cubicBezTo>
                <a:cubicBezTo>
                  <a:pt x="143714" y="149678"/>
                  <a:pt x="143714" y="149145"/>
                  <a:pt x="144018" y="148840"/>
                </a:cubicBezTo>
                <a:cubicBezTo>
                  <a:pt x="144171" y="148535"/>
                  <a:pt x="144399" y="149069"/>
                  <a:pt x="144704" y="150440"/>
                </a:cubicBezTo>
                <a:cubicBezTo>
                  <a:pt x="145009" y="151812"/>
                  <a:pt x="145161" y="152574"/>
                  <a:pt x="145161" y="152726"/>
                </a:cubicBezTo>
                <a:lnTo>
                  <a:pt x="145390" y="152726"/>
                </a:lnTo>
                <a:cubicBezTo>
                  <a:pt x="145390" y="152574"/>
                  <a:pt x="145466" y="152421"/>
                  <a:pt x="145619" y="152269"/>
                </a:cubicBezTo>
                <a:cubicBezTo>
                  <a:pt x="145771" y="152117"/>
                  <a:pt x="145923" y="151888"/>
                  <a:pt x="146076" y="151583"/>
                </a:cubicBezTo>
                <a:cubicBezTo>
                  <a:pt x="146076" y="151431"/>
                  <a:pt x="146000" y="150744"/>
                  <a:pt x="145847" y="149524"/>
                </a:cubicBezTo>
                <a:cubicBezTo>
                  <a:pt x="145695" y="148304"/>
                  <a:pt x="145771" y="147693"/>
                  <a:pt x="146076" y="147693"/>
                </a:cubicBezTo>
                <a:cubicBezTo>
                  <a:pt x="146381" y="147693"/>
                  <a:pt x="146533" y="148228"/>
                  <a:pt x="146533" y="149297"/>
                </a:cubicBezTo>
                <a:lnTo>
                  <a:pt x="146533" y="150669"/>
                </a:lnTo>
                <a:cubicBezTo>
                  <a:pt x="146685" y="150516"/>
                  <a:pt x="146990" y="149982"/>
                  <a:pt x="147447" y="149067"/>
                </a:cubicBezTo>
                <a:cubicBezTo>
                  <a:pt x="147905" y="148151"/>
                  <a:pt x="148057" y="147617"/>
                  <a:pt x="147905" y="147465"/>
                </a:cubicBezTo>
                <a:cubicBezTo>
                  <a:pt x="148209" y="147772"/>
                  <a:pt x="148248" y="148116"/>
                  <a:pt x="148019" y="148497"/>
                </a:cubicBezTo>
                <a:cubicBezTo>
                  <a:pt x="147790" y="148878"/>
                  <a:pt x="147600" y="149221"/>
                  <a:pt x="147447" y="149526"/>
                </a:cubicBezTo>
                <a:cubicBezTo>
                  <a:pt x="148362" y="148304"/>
                  <a:pt x="149048" y="147771"/>
                  <a:pt x="149505" y="147926"/>
                </a:cubicBezTo>
                <a:cubicBezTo>
                  <a:pt x="149200" y="148383"/>
                  <a:pt x="148857" y="148802"/>
                  <a:pt x="148476" y="149183"/>
                </a:cubicBezTo>
                <a:cubicBezTo>
                  <a:pt x="148095" y="149564"/>
                  <a:pt x="147752" y="150059"/>
                  <a:pt x="147447" y="150669"/>
                </a:cubicBezTo>
                <a:lnTo>
                  <a:pt x="147447" y="151583"/>
                </a:lnTo>
                <a:cubicBezTo>
                  <a:pt x="147447" y="151736"/>
                  <a:pt x="147676" y="151431"/>
                  <a:pt x="148133" y="150669"/>
                </a:cubicBezTo>
                <a:cubicBezTo>
                  <a:pt x="148590" y="149907"/>
                  <a:pt x="148895" y="149526"/>
                  <a:pt x="149048" y="149526"/>
                </a:cubicBezTo>
                <a:cubicBezTo>
                  <a:pt x="149200" y="149526"/>
                  <a:pt x="149048" y="149907"/>
                  <a:pt x="148590" y="150669"/>
                </a:cubicBezTo>
                <a:cubicBezTo>
                  <a:pt x="148133" y="151431"/>
                  <a:pt x="147828" y="151888"/>
                  <a:pt x="147676" y="152040"/>
                </a:cubicBezTo>
                <a:cubicBezTo>
                  <a:pt x="148133" y="151736"/>
                  <a:pt x="148514" y="151393"/>
                  <a:pt x="148819" y="151012"/>
                </a:cubicBezTo>
                <a:cubicBezTo>
                  <a:pt x="149124" y="150631"/>
                  <a:pt x="149505" y="150212"/>
                  <a:pt x="149962" y="149754"/>
                </a:cubicBezTo>
                <a:cubicBezTo>
                  <a:pt x="149657" y="150059"/>
                  <a:pt x="149238" y="150593"/>
                  <a:pt x="148705" y="151355"/>
                </a:cubicBezTo>
                <a:cubicBezTo>
                  <a:pt x="148171" y="152117"/>
                  <a:pt x="147752" y="152650"/>
                  <a:pt x="147447" y="152955"/>
                </a:cubicBezTo>
                <a:lnTo>
                  <a:pt x="147447" y="153869"/>
                </a:lnTo>
                <a:cubicBezTo>
                  <a:pt x="147600" y="153717"/>
                  <a:pt x="147676" y="153602"/>
                  <a:pt x="147676" y="153526"/>
                </a:cubicBezTo>
                <a:cubicBezTo>
                  <a:pt x="147676" y="153450"/>
                  <a:pt x="147752" y="153336"/>
                  <a:pt x="147905" y="153183"/>
                </a:cubicBezTo>
                <a:cubicBezTo>
                  <a:pt x="148209" y="153031"/>
                  <a:pt x="148248" y="153183"/>
                  <a:pt x="148019" y="153641"/>
                </a:cubicBezTo>
                <a:cubicBezTo>
                  <a:pt x="147790" y="154098"/>
                  <a:pt x="147676" y="154250"/>
                  <a:pt x="147676" y="154098"/>
                </a:cubicBezTo>
                <a:cubicBezTo>
                  <a:pt x="147828" y="154250"/>
                  <a:pt x="147905" y="154707"/>
                  <a:pt x="147905" y="155469"/>
                </a:cubicBezTo>
                <a:cubicBezTo>
                  <a:pt x="148209" y="155165"/>
                  <a:pt x="148324" y="154822"/>
                  <a:pt x="148248" y="154441"/>
                </a:cubicBezTo>
                <a:cubicBezTo>
                  <a:pt x="148171" y="154060"/>
                  <a:pt x="148133" y="153717"/>
                  <a:pt x="148133" y="153412"/>
                </a:cubicBezTo>
                <a:cubicBezTo>
                  <a:pt x="148286" y="153412"/>
                  <a:pt x="148438" y="153488"/>
                  <a:pt x="148590" y="153641"/>
                </a:cubicBezTo>
                <a:cubicBezTo>
                  <a:pt x="148590" y="153793"/>
                  <a:pt x="148667" y="153945"/>
                  <a:pt x="148819" y="154098"/>
                </a:cubicBezTo>
                <a:cubicBezTo>
                  <a:pt x="149124" y="153793"/>
                  <a:pt x="149352" y="153374"/>
                  <a:pt x="149505" y="152840"/>
                </a:cubicBezTo>
                <a:cubicBezTo>
                  <a:pt x="149657" y="152307"/>
                  <a:pt x="149962" y="151964"/>
                  <a:pt x="150419" y="151812"/>
                </a:cubicBezTo>
                <a:cubicBezTo>
                  <a:pt x="150419" y="151507"/>
                  <a:pt x="150267" y="150592"/>
                  <a:pt x="149962" y="149067"/>
                </a:cubicBezTo>
                <a:cubicBezTo>
                  <a:pt x="149657" y="147542"/>
                  <a:pt x="149352" y="146703"/>
                  <a:pt x="149048" y="146550"/>
                </a:cubicBezTo>
                <a:cubicBezTo>
                  <a:pt x="149505" y="146703"/>
                  <a:pt x="149772" y="146931"/>
                  <a:pt x="149848" y="147236"/>
                </a:cubicBezTo>
                <a:cubicBezTo>
                  <a:pt x="149924" y="147541"/>
                  <a:pt x="150038" y="147847"/>
                  <a:pt x="150191" y="148154"/>
                </a:cubicBezTo>
                <a:cubicBezTo>
                  <a:pt x="150038" y="147695"/>
                  <a:pt x="150000" y="147236"/>
                  <a:pt x="150076" y="146779"/>
                </a:cubicBezTo>
                <a:cubicBezTo>
                  <a:pt x="150153" y="146322"/>
                  <a:pt x="150343" y="146093"/>
                  <a:pt x="150648" y="146093"/>
                </a:cubicBezTo>
                <a:lnTo>
                  <a:pt x="150648" y="147693"/>
                </a:lnTo>
                <a:lnTo>
                  <a:pt x="151334" y="147693"/>
                </a:lnTo>
                <a:cubicBezTo>
                  <a:pt x="151334" y="147389"/>
                  <a:pt x="151372" y="147312"/>
                  <a:pt x="151448" y="147465"/>
                </a:cubicBezTo>
                <a:cubicBezTo>
                  <a:pt x="151524" y="147617"/>
                  <a:pt x="151562" y="147771"/>
                  <a:pt x="151562" y="147926"/>
                </a:cubicBezTo>
                <a:cubicBezTo>
                  <a:pt x="151867" y="147926"/>
                  <a:pt x="152019" y="148002"/>
                  <a:pt x="152019" y="148154"/>
                </a:cubicBezTo>
                <a:cubicBezTo>
                  <a:pt x="151715" y="147542"/>
                  <a:pt x="151791" y="147160"/>
                  <a:pt x="152248" y="147008"/>
                </a:cubicBezTo>
                <a:cubicBezTo>
                  <a:pt x="152096" y="147008"/>
                  <a:pt x="151981" y="146931"/>
                  <a:pt x="151905" y="146779"/>
                </a:cubicBezTo>
                <a:cubicBezTo>
                  <a:pt x="151829" y="146627"/>
                  <a:pt x="151943" y="146627"/>
                  <a:pt x="152248" y="146779"/>
                </a:cubicBezTo>
                <a:lnTo>
                  <a:pt x="152248" y="146550"/>
                </a:lnTo>
                <a:cubicBezTo>
                  <a:pt x="151791" y="146398"/>
                  <a:pt x="151791" y="146169"/>
                  <a:pt x="152248" y="145865"/>
                </a:cubicBezTo>
                <a:cubicBezTo>
                  <a:pt x="152400" y="145865"/>
                  <a:pt x="152553" y="145941"/>
                  <a:pt x="152705" y="146093"/>
                </a:cubicBezTo>
                <a:cubicBezTo>
                  <a:pt x="153162" y="146550"/>
                  <a:pt x="153620" y="146855"/>
                  <a:pt x="154077" y="147008"/>
                </a:cubicBezTo>
                <a:cubicBezTo>
                  <a:pt x="154077" y="146093"/>
                  <a:pt x="154153" y="145331"/>
                  <a:pt x="154305" y="144722"/>
                </a:cubicBezTo>
                <a:cubicBezTo>
                  <a:pt x="154153" y="144417"/>
                  <a:pt x="154039" y="144226"/>
                  <a:pt x="153963" y="144150"/>
                </a:cubicBezTo>
                <a:cubicBezTo>
                  <a:pt x="153886" y="144074"/>
                  <a:pt x="154001" y="144112"/>
                  <a:pt x="154305" y="144264"/>
                </a:cubicBezTo>
                <a:lnTo>
                  <a:pt x="154763" y="144722"/>
                </a:lnTo>
                <a:cubicBezTo>
                  <a:pt x="155067" y="145026"/>
                  <a:pt x="155296" y="145331"/>
                  <a:pt x="155448" y="145636"/>
                </a:cubicBezTo>
                <a:cubicBezTo>
                  <a:pt x="155448" y="145179"/>
                  <a:pt x="155525" y="144874"/>
                  <a:pt x="155677" y="144722"/>
                </a:cubicBezTo>
                <a:cubicBezTo>
                  <a:pt x="155829" y="144569"/>
                  <a:pt x="155982" y="144493"/>
                  <a:pt x="156134" y="144493"/>
                </a:cubicBezTo>
                <a:cubicBezTo>
                  <a:pt x="156134" y="144798"/>
                  <a:pt x="155982" y="145255"/>
                  <a:pt x="155677" y="145865"/>
                </a:cubicBezTo>
                <a:cubicBezTo>
                  <a:pt x="155982" y="146322"/>
                  <a:pt x="156439" y="146855"/>
                  <a:pt x="157049" y="147465"/>
                </a:cubicBezTo>
                <a:lnTo>
                  <a:pt x="157049" y="146550"/>
                </a:lnTo>
                <a:cubicBezTo>
                  <a:pt x="157049" y="146398"/>
                  <a:pt x="157087" y="146550"/>
                  <a:pt x="157163" y="147008"/>
                </a:cubicBezTo>
                <a:cubicBezTo>
                  <a:pt x="157239" y="147465"/>
                  <a:pt x="157353" y="147771"/>
                  <a:pt x="157506" y="147926"/>
                </a:cubicBezTo>
                <a:cubicBezTo>
                  <a:pt x="157658" y="148078"/>
                  <a:pt x="157811" y="148192"/>
                  <a:pt x="157963" y="148268"/>
                </a:cubicBezTo>
                <a:cubicBezTo>
                  <a:pt x="158115" y="148345"/>
                  <a:pt x="158268" y="148459"/>
                  <a:pt x="158420" y="148611"/>
                </a:cubicBezTo>
                <a:cubicBezTo>
                  <a:pt x="158420" y="148307"/>
                  <a:pt x="158306" y="147620"/>
                  <a:pt x="158077" y="146552"/>
                </a:cubicBezTo>
                <a:cubicBezTo>
                  <a:pt x="157849" y="145484"/>
                  <a:pt x="157582" y="144874"/>
                  <a:pt x="157277" y="144722"/>
                </a:cubicBezTo>
                <a:cubicBezTo>
                  <a:pt x="157582" y="144874"/>
                  <a:pt x="157811" y="145179"/>
                  <a:pt x="157963" y="145636"/>
                </a:cubicBezTo>
                <a:cubicBezTo>
                  <a:pt x="158115" y="146093"/>
                  <a:pt x="158268" y="146474"/>
                  <a:pt x="158420" y="146779"/>
                </a:cubicBezTo>
                <a:cubicBezTo>
                  <a:pt x="158420" y="146169"/>
                  <a:pt x="158649" y="145865"/>
                  <a:pt x="159106" y="145865"/>
                </a:cubicBezTo>
                <a:cubicBezTo>
                  <a:pt x="158954" y="146169"/>
                  <a:pt x="158877" y="146703"/>
                  <a:pt x="158877" y="147465"/>
                </a:cubicBezTo>
                <a:cubicBezTo>
                  <a:pt x="159182" y="147924"/>
                  <a:pt x="159411" y="148383"/>
                  <a:pt x="159563" y="148840"/>
                </a:cubicBezTo>
                <a:cubicBezTo>
                  <a:pt x="159716" y="149297"/>
                  <a:pt x="159944" y="149907"/>
                  <a:pt x="160249" y="150669"/>
                </a:cubicBezTo>
                <a:cubicBezTo>
                  <a:pt x="160249" y="150669"/>
                  <a:pt x="160401" y="150364"/>
                  <a:pt x="160706" y="149754"/>
                </a:cubicBezTo>
                <a:cubicBezTo>
                  <a:pt x="160554" y="148992"/>
                  <a:pt x="160173" y="148154"/>
                  <a:pt x="159563" y="147238"/>
                </a:cubicBezTo>
                <a:cubicBezTo>
                  <a:pt x="158954" y="146322"/>
                  <a:pt x="158954" y="145712"/>
                  <a:pt x="159563" y="145407"/>
                </a:cubicBezTo>
                <a:cubicBezTo>
                  <a:pt x="159868" y="146627"/>
                  <a:pt x="160325" y="147618"/>
                  <a:pt x="160935" y="148383"/>
                </a:cubicBezTo>
                <a:cubicBezTo>
                  <a:pt x="160782" y="147923"/>
                  <a:pt x="160554" y="147350"/>
                  <a:pt x="160249" y="146665"/>
                </a:cubicBezTo>
                <a:cubicBezTo>
                  <a:pt x="159944" y="145979"/>
                  <a:pt x="159944" y="145407"/>
                  <a:pt x="160249" y="144950"/>
                </a:cubicBezTo>
                <a:cubicBezTo>
                  <a:pt x="160401" y="144645"/>
                  <a:pt x="160630" y="145179"/>
                  <a:pt x="160935" y="146552"/>
                </a:cubicBezTo>
                <a:cubicBezTo>
                  <a:pt x="161240" y="147925"/>
                  <a:pt x="161392" y="148688"/>
                  <a:pt x="161392" y="148840"/>
                </a:cubicBezTo>
                <a:cubicBezTo>
                  <a:pt x="161544" y="148688"/>
                  <a:pt x="161773" y="148305"/>
                  <a:pt x="162078" y="147693"/>
                </a:cubicBezTo>
                <a:cubicBezTo>
                  <a:pt x="162078" y="147389"/>
                  <a:pt x="161925" y="147084"/>
                  <a:pt x="161621" y="146779"/>
                </a:cubicBezTo>
                <a:cubicBezTo>
                  <a:pt x="161925" y="146474"/>
                  <a:pt x="162154" y="146550"/>
                  <a:pt x="162306" y="147008"/>
                </a:cubicBezTo>
                <a:cubicBezTo>
                  <a:pt x="162154" y="146550"/>
                  <a:pt x="162078" y="146017"/>
                  <a:pt x="162078" y="145407"/>
                </a:cubicBezTo>
                <a:cubicBezTo>
                  <a:pt x="162078" y="144341"/>
                  <a:pt x="162154" y="143807"/>
                  <a:pt x="162306" y="143807"/>
                </a:cubicBezTo>
                <a:cubicBezTo>
                  <a:pt x="162459" y="143960"/>
                  <a:pt x="162535" y="144112"/>
                  <a:pt x="162535" y="144264"/>
                </a:cubicBezTo>
                <a:cubicBezTo>
                  <a:pt x="162535" y="144874"/>
                  <a:pt x="162611" y="145255"/>
                  <a:pt x="162764" y="145407"/>
                </a:cubicBezTo>
                <a:cubicBezTo>
                  <a:pt x="162916" y="145865"/>
                  <a:pt x="162992" y="146322"/>
                  <a:pt x="162992" y="146779"/>
                </a:cubicBezTo>
                <a:cubicBezTo>
                  <a:pt x="163145" y="146474"/>
                  <a:pt x="163411" y="145903"/>
                  <a:pt x="163792" y="145064"/>
                </a:cubicBezTo>
                <a:cubicBezTo>
                  <a:pt x="164173" y="144226"/>
                  <a:pt x="164288" y="143731"/>
                  <a:pt x="164135" y="143579"/>
                </a:cubicBezTo>
                <a:cubicBezTo>
                  <a:pt x="164440" y="143883"/>
                  <a:pt x="164516" y="144188"/>
                  <a:pt x="164364" y="144493"/>
                </a:cubicBezTo>
                <a:cubicBezTo>
                  <a:pt x="164211" y="144798"/>
                  <a:pt x="164059" y="145179"/>
                  <a:pt x="163907" y="145636"/>
                </a:cubicBezTo>
                <a:cubicBezTo>
                  <a:pt x="164516" y="144417"/>
                  <a:pt x="165126" y="143883"/>
                  <a:pt x="165735" y="144036"/>
                </a:cubicBezTo>
                <a:cubicBezTo>
                  <a:pt x="164821" y="145255"/>
                  <a:pt x="164211" y="146169"/>
                  <a:pt x="163907" y="146779"/>
                </a:cubicBezTo>
                <a:cubicBezTo>
                  <a:pt x="163907" y="146931"/>
                  <a:pt x="163983" y="147160"/>
                  <a:pt x="164135" y="147465"/>
                </a:cubicBezTo>
                <a:cubicBezTo>
                  <a:pt x="164288" y="147312"/>
                  <a:pt x="164440" y="147084"/>
                  <a:pt x="164592" y="146779"/>
                </a:cubicBezTo>
                <a:cubicBezTo>
                  <a:pt x="164897" y="146169"/>
                  <a:pt x="165126" y="145865"/>
                  <a:pt x="165278" y="145865"/>
                </a:cubicBezTo>
                <a:cubicBezTo>
                  <a:pt x="165431" y="145865"/>
                  <a:pt x="165316" y="146208"/>
                  <a:pt x="164935" y="146895"/>
                </a:cubicBezTo>
                <a:cubicBezTo>
                  <a:pt x="164554" y="147582"/>
                  <a:pt x="164288" y="148002"/>
                  <a:pt x="164135" y="148154"/>
                </a:cubicBezTo>
                <a:cubicBezTo>
                  <a:pt x="164440" y="147847"/>
                  <a:pt x="164745" y="147503"/>
                  <a:pt x="165050" y="147122"/>
                </a:cubicBezTo>
                <a:cubicBezTo>
                  <a:pt x="165354" y="146741"/>
                  <a:pt x="165659" y="146398"/>
                  <a:pt x="165964" y="146093"/>
                </a:cubicBezTo>
                <a:cubicBezTo>
                  <a:pt x="165659" y="146398"/>
                  <a:pt x="165354" y="146779"/>
                  <a:pt x="165050" y="147236"/>
                </a:cubicBezTo>
                <a:lnTo>
                  <a:pt x="164135" y="148611"/>
                </a:lnTo>
                <a:cubicBezTo>
                  <a:pt x="164135" y="148764"/>
                  <a:pt x="164173" y="148878"/>
                  <a:pt x="164250" y="148954"/>
                </a:cubicBezTo>
                <a:cubicBezTo>
                  <a:pt x="164326" y="149030"/>
                  <a:pt x="164364" y="149145"/>
                  <a:pt x="164364" y="149297"/>
                </a:cubicBezTo>
                <a:lnTo>
                  <a:pt x="164364" y="150669"/>
                </a:lnTo>
                <a:lnTo>
                  <a:pt x="164592" y="150669"/>
                </a:lnTo>
                <a:cubicBezTo>
                  <a:pt x="164440" y="149907"/>
                  <a:pt x="164516" y="149526"/>
                  <a:pt x="164821" y="149526"/>
                </a:cubicBezTo>
                <a:lnTo>
                  <a:pt x="165050" y="149526"/>
                </a:lnTo>
                <a:lnTo>
                  <a:pt x="165050" y="150212"/>
                </a:lnTo>
                <a:cubicBezTo>
                  <a:pt x="165202" y="149907"/>
                  <a:pt x="165354" y="149564"/>
                  <a:pt x="165507" y="149183"/>
                </a:cubicBezTo>
                <a:cubicBezTo>
                  <a:pt x="165659" y="148802"/>
                  <a:pt x="165735" y="148459"/>
                  <a:pt x="165735" y="148154"/>
                </a:cubicBezTo>
                <a:lnTo>
                  <a:pt x="165735" y="149069"/>
                </a:lnTo>
                <a:cubicBezTo>
                  <a:pt x="165888" y="148764"/>
                  <a:pt x="166116" y="148420"/>
                  <a:pt x="166421" y="148038"/>
                </a:cubicBezTo>
                <a:cubicBezTo>
                  <a:pt x="166726" y="147656"/>
                  <a:pt x="166802" y="147695"/>
                  <a:pt x="166650" y="148154"/>
                </a:cubicBezTo>
                <a:cubicBezTo>
                  <a:pt x="166802" y="148154"/>
                  <a:pt x="166840" y="148421"/>
                  <a:pt x="166764" y="148954"/>
                </a:cubicBezTo>
                <a:cubicBezTo>
                  <a:pt x="166688" y="149488"/>
                  <a:pt x="166650" y="149907"/>
                  <a:pt x="166650" y="150212"/>
                </a:cubicBezTo>
                <a:cubicBezTo>
                  <a:pt x="166802" y="150212"/>
                  <a:pt x="166878" y="150135"/>
                  <a:pt x="166878" y="149983"/>
                </a:cubicBezTo>
                <a:cubicBezTo>
                  <a:pt x="166878" y="149831"/>
                  <a:pt x="166955" y="149754"/>
                  <a:pt x="167107" y="149754"/>
                </a:cubicBezTo>
                <a:cubicBezTo>
                  <a:pt x="167107" y="148688"/>
                  <a:pt x="167336" y="147924"/>
                  <a:pt x="167793" y="147465"/>
                </a:cubicBezTo>
                <a:cubicBezTo>
                  <a:pt x="167793" y="147617"/>
                  <a:pt x="167717" y="147923"/>
                  <a:pt x="167564" y="148381"/>
                </a:cubicBezTo>
                <a:cubicBezTo>
                  <a:pt x="167412" y="148839"/>
                  <a:pt x="167336" y="149221"/>
                  <a:pt x="167336" y="149526"/>
                </a:cubicBezTo>
                <a:cubicBezTo>
                  <a:pt x="167793" y="149221"/>
                  <a:pt x="168212" y="148535"/>
                  <a:pt x="168593" y="147467"/>
                </a:cubicBezTo>
                <a:cubicBezTo>
                  <a:pt x="168974" y="146399"/>
                  <a:pt x="169012" y="145712"/>
                  <a:pt x="168707" y="145407"/>
                </a:cubicBezTo>
                <a:cubicBezTo>
                  <a:pt x="169012" y="145712"/>
                  <a:pt x="169126" y="146055"/>
                  <a:pt x="169050" y="146436"/>
                </a:cubicBezTo>
                <a:cubicBezTo>
                  <a:pt x="168974" y="146817"/>
                  <a:pt x="168936" y="147160"/>
                  <a:pt x="168936" y="147465"/>
                </a:cubicBezTo>
                <a:cubicBezTo>
                  <a:pt x="169088" y="147008"/>
                  <a:pt x="169241" y="146550"/>
                  <a:pt x="169393" y="146093"/>
                </a:cubicBezTo>
                <a:cubicBezTo>
                  <a:pt x="169545" y="145636"/>
                  <a:pt x="169774" y="145484"/>
                  <a:pt x="170079" y="145636"/>
                </a:cubicBezTo>
                <a:cubicBezTo>
                  <a:pt x="170079" y="145941"/>
                  <a:pt x="170003" y="146169"/>
                  <a:pt x="169850" y="146322"/>
                </a:cubicBezTo>
                <a:cubicBezTo>
                  <a:pt x="169545" y="146931"/>
                  <a:pt x="169393" y="147312"/>
                  <a:pt x="169393" y="147465"/>
                </a:cubicBezTo>
                <a:lnTo>
                  <a:pt x="169393" y="148154"/>
                </a:lnTo>
                <a:cubicBezTo>
                  <a:pt x="169393" y="148307"/>
                  <a:pt x="169431" y="148421"/>
                  <a:pt x="169507" y="148497"/>
                </a:cubicBezTo>
                <a:cubicBezTo>
                  <a:pt x="169584" y="148573"/>
                  <a:pt x="169622" y="148688"/>
                  <a:pt x="169622" y="148840"/>
                </a:cubicBezTo>
                <a:cubicBezTo>
                  <a:pt x="169774" y="148383"/>
                  <a:pt x="169812" y="147963"/>
                  <a:pt x="169736" y="147581"/>
                </a:cubicBezTo>
                <a:cubicBezTo>
                  <a:pt x="169660" y="147199"/>
                  <a:pt x="169774" y="147008"/>
                  <a:pt x="170079" y="147008"/>
                </a:cubicBezTo>
                <a:lnTo>
                  <a:pt x="170079" y="147236"/>
                </a:lnTo>
                <a:lnTo>
                  <a:pt x="170079" y="148611"/>
                </a:lnTo>
                <a:lnTo>
                  <a:pt x="170307" y="148611"/>
                </a:lnTo>
                <a:lnTo>
                  <a:pt x="170993" y="147236"/>
                </a:lnTo>
                <a:cubicBezTo>
                  <a:pt x="171146" y="147084"/>
                  <a:pt x="171222" y="147122"/>
                  <a:pt x="171222" y="147350"/>
                </a:cubicBezTo>
                <a:cubicBezTo>
                  <a:pt x="171222" y="147579"/>
                  <a:pt x="171146" y="147771"/>
                  <a:pt x="170993" y="147926"/>
                </a:cubicBezTo>
                <a:cubicBezTo>
                  <a:pt x="171298" y="148230"/>
                  <a:pt x="171450" y="148459"/>
                  <a:pt x="171450" y="148611"/>
                </a:cubicBezTo>
                <a:cubicBezTo>
                  <a:pt x="171450" y="148307"/>
                  <a:pt x="171527" y="148078"/>
                  <a:pt x="171679" y="147926"/>
                </a:cubicBezTo>
                <a:cubicBezTo>
                  <a:pt x="171527" y="147926"/>
                  <a:pt x="171412" y="147849"/>
                  <a:pt x="171336" y="147695"/>
                </a:cubicBezTo>
                <a:cubicBezTo>
                  <a:pt x="171260" y="147542"/>
                  <a:pt x="171374" y="147541"/>
                  <a:pt x="171679" y="147693"/>
                </a:cubicBezTo>
                <a:lnTo>
                  <a:pt x="171679" y="147465"/>
                </a:lnTo>
                <a:cubicBezTo>
                  <a:pt x="171069" y="147312"/>
                  <a:pt x="171069" y="147084"/>
                  <a:pt x="171679" y="146779"/>
                </a:cubicBezTo>
                <a:lnTo>
                  <a:pt x="172136" y="147008"/>
                </a:lnTo>
                <a:cubicBezTo>
                  <a:pt x="172441" y="147312"/>
                  <a:pt x="172898" y="147618"/>
                  <a:pt x="173508" y="147926"/>
                </a:cubicBezTo>
                <a:cubicBezTo>
                  <a:pt x="173508" y="147009"/>
                  <a:pt x="173584" y="146322"/>
                  <a:pt x="173736" y="145865"/>
                </a:cubicBezTo>
                <a:cubicBezTo>
                  <a:pt x="173584" y="145560"/>
                  <a:pt x="173470" y="145331"/>
                  <a:pt x="173394" y="145179"/>
                </a:cubicBezTo>
                <a:cubicBezTo>
                  <a:pt x="173317" y="145026"/>
                  <a:pt x="173432" y="145103"/>
                  <a:pt x="173736" y="145407"/>
                </a:cubicBezTo>
                <a:cubicBezTo>
                  <a:pt x="173889" y="145407"/>
                  <a:pt x="174041" y="145484"/>
                  <a:pt x="174194" y="145636"/>
                </a:cubicBezTo>
                <a:cubicBezTo>
                  <a:pt x="174346" y="145788"/>
                  <a:pt x="174460" y="145941"/>
                  <a:pt x="174537" y="146093"/>
                </a:cubicBezTo>
                <a:cubicBezTo>
                  <a:pt x="174613" y="146246"/>
                  <a:pt x="174727" y="146398"/>
                  <a:pt x="174879" y="146550"/>
                </a:cubicBezTo>
                <a:cubicBezTo>
                  <a:pt x="174879" y="146246"/>
                  <a:pt x="174956" y="146017"/>
                  <a:pt x="175108" y="145865"/>
                </a:cubicBezTo>
                <a:lnTo>
                  <a:pt x="175565" y="145407"/>
                </a:lnTo>
                <a:cubicBezTo>
                  <a:pt x="175565" y="145712"/>
                  <a:pt x="175413" y="146169"/>
                  <a:pt x="175108" y="146779"/>
                </a:cubicBezTo>
                <a:cubicBezTo>
                  <a:pt x="175413" y="147236"/>
                  <a:pt x="175870" y="147771"/>
                  <a:pt x="176480" y="148383"/>
                </a:cubicBezTo>
                <a:lnTo>
                  <a:pt x="176480" y="147465"/>
                </a:lnTo>
                <a:cubicBezTo>
                  <a:pt x="176480" y="147312"/>
                  <a:pt x="176518" y="147465"/>
                  <a:pt x="176594" y="147924"/>
                </a:cubicBezTo>
                <a:cubicBezTo>
                  <a:pt x="176670" y="148382"/>
                  <a:pt x="176784" y="148611"/>
                  <a:pt x="176937" y="148611"/>
                </a:cubicBezTo>
                <a:lnTo>
                  <a:pt x="177851" y="149526"/>
                </a:lnTo>
                <a:cubicBezTo>
                  <a:pt x="177851" y="149221"/>
                  <a:pt x="177737" y="148573"/>
                  <a:pt x="177508" y="147581"/>
                </a:cubicBezTo>
                <a:cubicBezTo>
                  <a:pt x="177280" y="146589"/>
                  <a:pt x="177013" y="146017"/>
                  <a:pt x="176708" y="145865"/>
                </a:cubicBezTo>
                <a:cubicBezTo>
                  <a:pt x="177013" y="146017"/>
                  <a:pt x="177242" y="146284"/>
                  <a:pt x="177394" y="146665"/>
                </a:cubicBezTo>
                <a:cubicBezTo>
                  <a:pt x="177546" y="147046"/>
                  <a:pt x="177699" y="147389"/>
                  <a:pt x="177851" y="147693"/>
                </a:cubicBezTo>
                <a:cubicBezTo>
                  <a:pt x="177851" y="147084"/>
                  <a:pt x="178080" y="146779"/>
                  <a:pt x="178537" y="146779"/>
                </a:cubicBezTo>
                <a:cubicBezTo>
                  <a:pt x="178385" y="147084"/>
                  <a:pt x="178308" y="147542"/>
                  <a:pt x="178308" y="148154"/>
                </a:cubicBezTo>
                <a:cubicBezTo>
                  <a:pt x="178918" y="149678"/>
                  <a:pt x="179375" y="150745"/>
                  <a:pt x="179680" y="151355"/>
                </a:cubicBezTo>
                <a:lnTo>
                  <a:pt x="180137" y="150897"/>
                </a:lnTo>
                <a:cubicBezTo>
                  <a:pt x="179985" y="150135"/>
                  <a:pt x="179604" y="149258"/>
                  <a:pt x="178994" y="148267"/>
                </a:cubicBezTo>
                <a:cubicBezTo>
                  <a:pt x="178385" y="147275"/>
                  <a:pt x="178385" y="146627"/>
                  <a:pt x="178994" y="146322"/>
                </a:cubicBezTo>
                <a:cubicBezTo>
                  <a:pt x="179299" y="147543"/>
                  <a:pt x="179756" y="148535"/>
                  <a:pt x="180366" y="149297"/>
                </a:cubicBezTo>
                <a:cubicBezTo>
                  <a:pt x="180213" y="148840"/>
                  <a:pt x="179985" y="148268"/>
                  <a:pt x="179680" y="147581"/>
                </a:cubicBezTo>
                <a:cubicBezTo>
                  <a:pt x="179375" y="146894"/>
                  <a:pt x="179375" y="146322"/>
                  <a:pt x="179680" y="145865"/>
                </a:cubicBezTo>
                <a:cubicBezTo>
                  <a:pt x="179832" y="145712"/>
                  <a:pt x="180061" y="146284"/>
                  <a:pt x="180366" y="147581"/>
                </a:cubicBezTo>
                <a:cubicBezTo>
                  <a:pt x="180671" y="148877"/>
                  <a:pt x="180823" y="149602"/>
                  <a:pt x="180823" y="149754"/>
                </a:cubicBezTo>
                <a:cubicBezTo>
                  <a:pt x="180975" y="149602"/>
                  <a:pt x="181204" y="149221"/>
                  <a:pt x="181509" y="148611"/>
                </a:cubicBezTo>
                <a:cubicBezTo>
                  <a:pt x="181509" y="148307"/>
                  <a:pt x="181356" y="148001"/>
                  <a:pt x="181052" y="147693"/>
                </a:cubicBezTo>
                <a:cubicBezTo>
                  <a:pt x="181356" y="147389"/>
                  <a:pt x="181585" y="147466"/>
                  <a:pt x="181737" y="147926"/>
                </a:cubicBezTo>
                <a:cubicBezTo>
                  <a:pt x="181585" y="147466"/>
                  <a:pt x="181509" y="146931"/>
                  <a:pt x="181509" y="146322"/>
                </a:cubicBezTo>
                <a:cubicBezTo>
                  <a:pt x="181509" y="145255"/>
                  <a:pt x="181585" y="144722"/>
                  <a:pt x="181737" y="144722"/>
                </a:cubicBezTo>
                <a:cubicBezTo>
                  <a:pt x="181737" y="144722"/>
                  <a:pt x="181890" y="145255"/>
                  <a:pt x="182195" y="146322"/>
                </a:cubicBezTo>
                <a:cubicBezTo>
                  <a:pt x="182195" y="146779"/>
                  <a:pt x="182271" y="147236"/>
                  <a:pt x="182423" y="147693"/>
                </a:cubicBezTo>
                <a:cubicBezTo>
                  <a:pt x="182576" y="147389"/>
                  <a:pt x="182842" y="146817"/>
                  <a:pt x="183223" y="145979"/>
                </a:cubicBezTo>
                <a:cubicBezTo>
                  <a:pt x="183604" y="145141"/>
                  <a:pt x="183719" y="144569"/>
                  <a:pt x="183566" y="144264"/>
                </a:cubicBezTo>
                <a:cubicBezTo>
                  <a:pt x="183871" y="144874"/>
                  <a:pt x="183947" y="145331"/>
                  <a:pt x="183795" y="145636"/>
                </a:cubicBezTo>
                <a:cubicBezTo>
                  <a:pt x="183642" y="145941"/>
                  <a:pt x="183490" y="146246"/>
                  <a:pt x="183338" y="146550"/>
                </a:cubicBezTo>
                <a:cubicBezTo>
                  <a:pt x="183947" y="145331"/>
                  <a:pt x="184557" y="144798"/>
                  <a:pt x="185166" y="144950"/>
                </a:cubicBezTo>
                <a:cubicBezTo>
                  <a:pt x="184862" y="145560"/>
                  <a:pt x="184557" y="146055"/>
                  <a:pt x="184252" y="146436"/>
                </a:cubicBezTo>
                <a:cubicBezTo>
                  <a:pt x="183947" y="146817"/>
                  <a:pt x="183642" y="147236"/>
                  <a:pt x="183338" y="147693"/>
                </a:cubicBezTo>
                <a:cubicBezTo>
                  <a:pt x="183338" y="147848"/>
                  <a:pt x="183414" y="148078"/>
                  <a:pt x="183566" y="148383"/>
                </a:cubicBezTo>
                <a:cubicBezTo>
                  <a:pt x="183719" y="148230"/>
                  <a:pt x="183871" y="148001"/>
                  <a:pt x="184023" y="147693"/>
                </a:cubicBezTo>
                <a:cubicBezTo>
                  <a:pt x="184328" y="147084"/>
                  <a:pt x="184557" y="146779"/>
                  <a:pt x="184709" y="146779"/>
                </a:cubicBezTo>
                <a:cubicBezTo>
                  <a:pt x="184862" y="146779"/>
                  <a:pt x="184747" y="147122"/>
                  <a:pt x="184366" y="147809"/>
                </a:cubicBezTo>
                <a:cubicBezTo>
                  <a:pt x="183985" y="148496"/>
                  <a:pt x="183719" y="148916"/>
                  <a:pt x="183566" y="149069"/>
                </a:cubicBezTo>
                <a:cubicBezTo>
                  <a:pt x="183719" y="148916"/>
                  <a:pt x="184100" y="148496"/>
                  <a:pt x="184709" y="147809"/>
                </a:cubicBezTo>
                <a:cubicBezTo>
                  <a:pt x="185319" y="147122"/>
                  <a:pt x="185624" y="146931"/>
                  <a:pt x="185624" y="147236"/>
                </a:cubicBezTo>
                <a:cubicBezTo>
                  <a:pt x="185776" y="147389"/>
                  <a:pt x="186081" y="147580"/>
                  <a:pt x="186538" y="147809"/>
                </a:cubicBezTo>
                <a:cubicBezTo>
                  <a:pt x="186995" y="148039"/>
                  <a:pt x="187452" y="148307"/>
                  <a:pt x="187910" y="148611"/>
                </a:cubicBezTo>
                <a:cubicBezTo>
                  <a:pt x="188214" y="147999"/>
                  <a:pt x="188214" y="147389"/>
                  <a:pt x="187910" y="146779"/>
                </a:cubicBezTo>
                <a:cubicBezTo>
                  <a:pt x="187452" y="146017"/>
                  <a:pt x="187376" y="145636"/>
                  <a:pt x="187681" y="145636"/>
                </a:cubicBezTo>
                <a:lnTo>
                  <a:pt x="188138" y="146093"/>
                </a:lnTo>
                <a:cubicBezTo>
                  <a:pt x="188291" y="146246"/>
                  <a:pt x="188405" y="146398"/>
                  <a:pt x="188481" y="146550"/>
                </a:cubicBezTo>
                <a:cubicBezTo>
                  <a:pt x="188557" y="146703"/>
                  <a:pt x="188672" y="146855"/>
                  <a:pt x="188824" y="147008"/>
                </a:cubicBezTo>
                <a:cubicBezTo>
                  <a:pt x="189129" y="146398"/>
                  <a:pt x="189357" y="146246"/>
                  <a:pt x="189510" y="146550"/>
                </a:cubicBezTo>
                <a:lnTo>
                  <a:pt x="189510" y="146779"/>
                </a:lnTo>
                <a:cubicBezTo>
                  <a:pt x="189510" y="146931"/>
                  <a:pt x="189472" y="147046"/>
                  <a:pt x="189396" y="147122"/>
                </a:cubicBezTo>
                <a:cubicBezTo>
                  <a:pt x="189319" y="147198"/>
                  <a:pt x="189281" y="147312"/>
                  <a:pt x="189281" y="147465"/>
                </a:cubicBezTo>
                <a:cubicBezTo>
                  <a:pt x="189434" y="147617"/>
                  <a:pt x="189548" y="147770"/>
                  <a:pt x="189624" y="147924"/>
                </a:cubicBezTo>
                <a:cubicBezTo>
                  <a:pt x="189700" y="148077"/>
                  <a:pt x="189891" y="148307"/>
                  <a:pt x="190196" y="148611"/>
                </a:cubicBezTo>
                <a:cubicBezTo>
                  <a:pt x="190196" y="147999"/>
                  <a:pt x="190348" y="147847"/>
                  <a:pt x="190653" y="148154"/>
                </a:cubicBezTo>
                <a:cubicBezTo>
                  <a:pt x="190653" y="148459"/>
                  <a:pt x="190577" y="148688"/>
                  <a:pt x="190424" y="148840"/>
                </a:cubicBezTo>
                <a:lnTo>
                  <a:pt x="191110" y="149526"/>
                </a:lnTo>
                <a:cubicBezTo>
                  <a:pt x="191262" y="149069"/>
                  <a:pt x="191339" y="148954"/>
                  <a:pt x="191339" y="149183"/>
                </a:cubicBezTo>
                <a:cubicBezTo>
                  <a:pt x="191339" y="149411"/>
                  <a:pt x="191339" y="149602"/>
                  <a:pt x="191339" y="149754"/>
                </a:cubicBezTo>
                <a:cubicBezTo>
                  <a:pt x="191491" y="150059"/>
                  <a:pt x="191643" y="150288"/>
                  <a:pt x="191796" y="150440"/>
                </a:cubicBezTo>
                <a:cubicBezTo>
                  <a:pt x="191948" y="150745"/>
                  <a:pt x="192101" y="150935"/>
                  <a:pt x="192253" y="151012"/>
                </a:cubicBezTo>
                <a:cubicBezTo>
                  <a:pt x="192405" y="151088"/>
                  <a:pt x="192558" y="151202"/>
                  <a:pt x="192710" y="151355"/>
                </a:cubicBezTo>
                <a:cubicBezTo>
                  <a:pt x="193015" y="150745"/>
                  <a:pt x="193320" y="150212"/>
                  <a:pt x="193625" y="149754"/>
                </a:cubicBezTo>
                <a:cubicBezTo>
                  <a:pt x="193320" y="149297"/>
                  <a:pt x="193053" y="148725"/>
                  <a:pt x="192825" y="148038"/>
                </a:cubicBezTo>
                <a:cubicBezTo>
                  <a:pt x="192596" y="147351"/>
                  <a:pt x="192634" y="146855"/>
                  <a:pt x="192939" y="146550"/>
                </a:cubicBezTo>
                <a:cubicBezTo>
                  <a:pt x="193091" y="147160"/>
                  <a:pt x="193472" y="148076"/>
                  <a:pt x="194082" y="149297"/>
                </a:cubicBezTo>
                <a:cubicBezTo>
                  <a:pt x="194082" y="149297"/>
                  <a:pt x="194158" y="149221"/>
                  <a:pt x="194310" y="149069"/>
                </a:cubicBezTo>
                <a:cubicBezTo>
                  <a:pt x="194158" y="148764"/>
                  <a:pt x="193929" y="148306"/>
                  <a:pt x="193625" y="147695"/>
                </a:cubicBezTo>
                <a:cubicBezTo>
                  <a:pt x="193320" y="147084"/>
                  <a:pt x="193320" y="146627"/>
                  <a:pt x="193625" y="146322"/>
                </a:cubicBezTo>
                <a:cubicBezTo>
                  <a:pt x="193777" y="146169"/>
                  <a:pt x="194006" y="146780"/>
                  <a:pt x="194310" y="148152"/>
                </a:cubicBezTo>
                <a:cubicBezTo>
                  <a:pt x="194615" y="149525"/>
                  <a:pt x="194768" y="150288"/>
                  <a:pt x="194768" y="150440"/>
                </a:cubicBezTo>
                <a:cubicBezTo>
                  <a:pt x="195225" y="149983"/>
                  <a:pt x="195530" y="149754"/>
                  <a:pt x="195682" y="149754"/>
                </a:cubicBezTo>
                <a:cubicBezTo>
                  <a:pt x="195682" y="149602"/>
                  <a:pt x="195606" y="148839"/>
                  <a:pt x="195453" y="147467"/>
                </a:cubicBezTo>
                <a:cubicBezTo>
                  <a:pt x="195301" y="146094"/>
                  <a:pt x="195377" y="145407"/>
                  <a:pt x="195682" y="145407"/>
                </a:cubicBezTo>
                <a:cubicBezTo>
                  <a:pt x="195834" y="145407"/>
                  <a:pt x="195949" y="145674"/>
                  <a:pt x="196025" y="146207"/>
                </a:cubicBezTo>
                <a:cubicBezTo>
                  <a:pt x="196101" y="146741"/>
                  <a:pt x="196177" y="147351"/>
                  <a:pt x="196254" y="148038"/>
                </a:cubicBezTo>
                <a:cubicBezTo>
                  <a:pt x="196330" y="148725"/>
                  <a:pt x="196406" y="149373"/>
                  <a:pt x="196482" y="149983"/>
                </a:cubicBezTo>
                <a:cubicBezTo>
                  <a:pt x="196558" y="150593"/>
                  <a:pt x="196596" y="150974"/>
                  <a:pt x="196596" y="151126"/>
                </a:cubicBezTo>
                <a:cubicBezTo>
                  <a:pt x="196596" y="150669"/>
                  <a:pt x="196558" y="150097"/>
                  <a:pt x="196482" y="149411"/>
                </a:cubicBezTo>
                <a:cubicBezTo>
                  <a:pt x="196406" y="148726"/>
                  <a:pt x="196520" y="148153"/>
                  <a:pt x="196825" y="147693"/>
                </a:cubicBezTo>
                <a:cubicBezTo>
                  <a:pt x="196977" y="147389"/>
                  <a:pt x="197092" y="147808"/>
                  <a:pt x="197168" y="148952"/>
                </a:cubicBezTo>
                <a:cubicBezTo>
                  <a:pt x="197244" y="150097"/>
                  <a:pt x="197282" y="150593"/>
                  <a:pt x="197282" y="150440"/>
                </a:cubicBezTo>
                <a:cubicBezTo>
                  <a:pt x="197282" y="149983"/>
                  <a:pt x="197435" y="149602"/>
                  <a:pt x="197739" y="149297"/>
                </a:cubicBezTo>
                <a:cubicBezTo>
                  <a:pt x="197739" y="149145"/>
                  <a:pt x="197587" y="148764"/>
                  <a:pt x="197282" y="148154"/>
                </a:cubicBezTo>
                <a:cubicBezTo>
                  <a:pt x="197587" y="148154"/>
                  <a:pt x="197892" y="148383"/>
                  <a:pt x="198197" y="148840"/>
                </a:cubicBezTo>
                <a:cubicBezTo>
                  <a:pt x="198349" y="148535"/>
                  <a:pt x="198692" y="147887"/>
                  <a:pt x="199225" y="146895"/>
                </a:cubicBezTo>
                <a:cubicBezTo>
                  <a:pt x="199759" y="145903"/>
                  <a:pt x="199873" y="145255"/>
                  <a:pt x="199568" y="144950"/>
                </a:cubicBezTo>
                <a:cubicBezTo>
                  <a:pt x="199873" y="145407"/>
                  <a:pt x="199949" y="145826"/>
                  <a:pt x="199797" y="146207"/>
                </a:cubicBezTo>
                <a:cubicBezTo>
                  <a:pt x="199644" y="146588"/>
                  <a:pt x="199492" y="146931"/>
                  <a:pt x="199340" y="147236"/>
                </a:cubicBezTo>
                <a:cubicBezTo>
                  <a:pt x="199949" y="146017"/>
                  <a:pt x="200635" y="145560"/>
                  <a:pt x="201397" y="145865"/>
                </a:cubicBezTo>
                <a:cubicBezTo>
                  <a:pt x="200787" y="146322"/>
                  <a:pt x="200025" y="147161"/>
                  <a:pt x="199111" y="148383"/>
                </a:cubicBezTo>
                <a:cubicBezTo>
                  <a:pt x="199263" y="148535"/>
                  <a:pt x="199340" y="148611"/>
                  <a:pt x="199340" y="148611"/>
                </a:cubicBezTo>
                <a:cubicBezTo>
                  <a:pt x="199340" y="148611"/>
                  <a:pt x="199416" y="148764"/>
                  <a:pt x="199568" y="149069"/>
                </a:cubicBezTo>
                <a:lnTo>
                  <a:pt x="200025" y="148154"/>
                </a:lnTo>
                <a:cubicBezTo>
                  <a:pt x="200330" y="147542"/>
                  <a:pt x="200559" y="147236"/>
                  <a:pt x="200711" y="147236"/>
                </a:cubicBezTo>
                <a:cubicBezTo>
                  <a:pt x="200864" y="147236"/>
                  <a:pt x="200749" y="147580"/>
                  <a:pt x="200368" y="148267"/>
                </a:cubicBezTo>
                <a:cubicBezTo>
                  <a:pt x="199987" y="148954"/>
                  <a:pt x="199721" y="149373"/>
                  <a:pt x="199568" y="149526"/>
                </a:cubicBezTo>
                <a:cubicBezTo>
                  <a:pt x="199873" y="149221"/>
                  <a:pt x="200178" y="148878"/>
                  <a:pt x="200483" y="148497"/>
                </a:cubicBezTo>
                <a:cubicBezTo>
                  <a:pt x="200787" y="148116"/>
                  <a:pt x="201168" y="147772"/>
                  <a:pt x="201626" y="147465"/>
                </a:cubicBezTo>
                <a:cubicBezTo>
                  <a:pt x="201473" y="147924"/>
                  <a:pt x="201245" y="148307"/>
                  <a:pt x="200940" y="148611"/>
                </a:cubicBezTo>
                <a:lnTo>
                  <a:pt x="200025" y="149526"/>
                </a:lnTo>
                <a:cubicBezTo>
                  <a:pt x="200330" y="149831"/>
                  <a:pt x="200368" y="150402"/>
                  <a:pt x="200140" y="151240"/>
                </a:cubicBezTo>
                <a:cubicBezTo>
                  <a:pt x="199911" y="152078"/>
                  <a:pt x="199797" y="152650"/>
                  <a:pt x="199797" y="152955"/>
                </a:cubicBezTo>
                <a:cubicBezTo>
                  <a:pt x="200102" y="152650"/>
                  <a:pt x="200445" y="152231"/>
                  <a:pt x="200826" y="151697"/>
                </a:cubicBezTo>
                <a:cubicBezTo>
                  <a:pt x="201207" y="151164"/>
                  <a:pt x="201397" y="150669"/>
                  <a:pt x="201397" y="150212"/>
                </a:cubicBezTo>
                <a:lnTo>
                  <a:pt x="201397" y="150669"/>
                </a:lnTo>
                <a:cubicBezTo>
                  <a:pt x="201702" y="150364"/>
                  <a:pt x="201930" y="150059"/>
                  <a:pt x="202083" y="149754"/>
                </a:cubicBezTo>
                <a:cubicBezTo>
                  <a:pt x="201778" y="150212"/>
                  <a:pt x="201588" y="150783"/>
                  <a:pt x="201511" y="151469"/>
                </a:cubicBezTo>
                <a:cubicBezTo>
                  <a:pt x="201435" y="152155"/>
                  <a:pt x="201245" y="152650"/>
                  <a:pt x="200940" y="152955"/>
                </a:cubicBezTo>
                <a:cubicBezTo>
                  <a:pt x="201549" y="152650"/>
                  <a:pt x="202159" y="152193"/>
                  <a:pt x="202769" y="151583"/>
                </a:cubicBezTo>
                <a:cubicBezTo>
                  <a:pt x="203378" y="150974"/>
                  <a:pt x="203759" y="150364"/>
                  <a:pt x="203912" y="149754"/>
                </a:cubicBezTo>
                <a:cubicBezTo>
                  <a:pt x="203912" y="149602"/>
                  <a:pt x="203912" y="149030"/>
                  <a:pt x="203912" y="148038"/>
                </a:cubicBezTo>
                <a:cubicBezTo>
                  <a:pt x="203912" y="147046"/>
                  <a:pt x="204064" y="146779"/>
                  <a:pt x="204369" y="147236"/>
                </a:cubicBezTo>
                <a:cubicBezTo>
                  <a:pt x="204369" y="147084"/>
                  <a:pt x="204521" y="147160"/>
                  <a:pt x="204826" y="147465"/>
                </a:cubicBezTo>
                <a:cubicBezTo>
                  <a:pt x="205283" y="147008"/>
                  <a:pt x="205512" y="146855"/>
                  <a:pt x="205512" y="147008"/>
                </a:cubicBezTo>
                <a:lnTo>
                  <a:pt x="205512" y="147236"/>
                </a:lnTo>
                <a:cubicBezTo>
                  <a:pt x="205512" y="147389"/>
                  <a:pt x="205474" y="147503"/>
                  <a:pt x="205398" y="147579"/>
                </a:cubicBezTo>
                <a:cubicBezTo>
                  <a:pt x="205321" y="147655"/>
                  <a:pt x="205283" y="147771"/>
                  <a:pt x="205283" y="147926"/>
                </a:cubicBezTo>
                <a:cubicBezTo>
                  <a:pt x="205283" y="148078"/>
                  <a:pt x="205321" y="148192"/>
                  <a:pt x="205398" y="148268"/>
                </a:cubicBezTo>
                <a:cubicBezTo>
                  <a:pt x="205474" y="148345"/>
                  <a:pt x="205512" y="148459"/>
                  <a:pt x="205512" y="148611"/>
                </a:cubicBezTo>
                <a:lnTo>
                  <a:pt x="206198" y="149526"/>
                </a:lnTo>
                <a:cubicBezTo>
                  <a:pt x="206350" y="149373"/>
                  <a:pt x="206426" y="149221"/>
                  <a:pt x="206426" y="149069"/>
                </a:cubicBezTo>
                <a:cubicBezTo>
                  <a:pt x="206426" y="148916"/>
                  <a:pt x="206502" y="148764"/>
                  <a:pt x="206655" y="148611"/>
                </a:cubicBezTo>
                <a:lnTo>
                  <a:pt x="206426" y="147236"/>
                </a:lnTo>
                <a:cubicBezTo>
                  <a:pt x="206883" y="147696"/>
                  <a:pt x="207150" y="148345"/>
                  <a:pt x="207226" y="149183"/>
                </a:cubicBezTo>
                <a:cubicBezTo>
                  <a:pt x="207303" y="150021"/>
                  <a:pt x="207341" y="150745"/>
                  <a:pt x="207341" y="151355"/>
                </a:cubicBezTo>
                <a:cubicBezTo>
                  <a:pt x="207341" y="151202"/>
                  <a:pt x="207379" y="151088"/>
                  <a:pt x="207455" y="151012"/>
                </a:cubicBezTo>
                <a:cubicBezTo>
                  <a:pt x="207531" y="150935"/>
                  <a:pt x="207569" y="150821"/>
                  <a:pt x="207569" y="150669"/>
                </a:cubicBezTo>
                <a:cubicBezTo>
                  <a:pt x="207569" y="150974"/>
                  <a:pt x="207607" y="151316"/>
                  <a:pt x="207684" y="151697"/>
                </a:cubicBezTo>
                <a:cubicBezTo>
                  <a:pt x="207760" y="152078"/>
                  <a:pt x="207798" y="152421"/>
                  <a:pt x="207798" y="152726"/>
                </a:cubicBezTo>
                <a:cubicBezTo>
                  <a:pt x="207950" y="152421"/>
                  <a:pt x="208179" y="151736"/>
                  <a:pt x="208484" y="150669"/>
                </a:cubicBezTo>
                <a:cubicBezTo>
                  <a:pt x="208788" y="149602"/>
                  <a:pt x="208865" y="148916"/>
                  <a:pt x="208712" y="148611"/>
                </a:cubicBezTo>
                <a:cubicBezTo>
                  <a:pt x="208865" y="149069"/>
                  <a:pt x="208903" y="149678"/>
                  <a:pt x="208827" y="150440"/>
                </a:cubicBezTo>
                <a:cubicBezTo>
                  <a:pt x="208750" y="151202"/>
                  <a:pt x="208636" y="151812"/>
                  <a:pt x="208484" y="152269"/>
                </a:cubicBezTo>
                <a:cubicBezTo>
                  <a:pt x="208788" y="151964"/>
                  <a:pt x="208979" y="151697"/>
                  <a:pt x="209055" y="151469"/>
                </a:cubicBezTo>
                <a:cubicBezTo>
                  <a:pt x="209131" y="151240"/>
                  <a:pt x="209322" y="150974"/>
                  <a:pt x="209627" y="150669"/>
                </a:cubicBezTo>
                <a:cubicBezTo>
                  <a:pt x="209322" y="149907"/>
                  <a:pt x="209017" y="149106"/>
                  <a:pt x="208712" y="148267"/>
                </a:cubicBezTo>
                <a:cubicBezTo>
                  <a:pt x="208407" y="147427"/>
                  <a:pt x="208484" y="146855"/>
                  <a:pt x="208941" y="146550"/>
                </a:cubicBezTo>
                <a:lnTo>
                  <a:pt x="209855" y="150212"/>
                </a:lnTo>
                <a:cubicBezTo>
                  <a:pt x="210160" y="149297"/>
                  <a:pt x="210312" y="149145"/>
                  <a:pt x="210312" y="149754"/>
                </a:cubicBezTo>
                <a:cubicBezTo>
                  <a:pt x="210008" y="150364"/>
                  <a:pt x="209855" y="150669"/>
                  <a:pt x="209855" y="150669"/>
                </a:cubicBezTo>
                <a:cubicBezTo>
                  <a:pt x="210008" y="150821"/>
                  <a:pt x="210084" y="150974"/>
                  <a:pt x="210084" y="151126"/>
                </a:cubicBezTo>
                <a:cubicBezTo>
                  <a:pt x="210084" y="151278"/>
                  <a:pt x="210160" y="151431"/>
                  <a:pt x="210312" y="151583"/>
                </a:cubicBezTo>
                <a:cubicBezTo>
                  <a:pt x="210312" y="151583"/>
                  <a:pt x="210541" y="151431"/>
                  <a:pt x="210998" y="151126"/>
                </a:cubicBezTo>
                <a:cubicBezTo>
                  <a:pt x="211151" y="150364"/>
                  <a:pt x="211113" y="149411"/>
                  <a:pt x="210884" y="148267"/>
                </a:cubicBezTo>
                <a:cubicBezTo>
                  <a:pt x="210655" y="147122"/>
                  <a:pt x="210846" y="146627"/>
                  <a:pt x="211455" y="146779"/>
                </a:cubicBezTo>
                <a:cubicBezTo>
                  <a:pt x="211608" y="147389"/>
                  <a:pt x="211646" y="147999"/>
                  <a:pt x="211570" y="148610"/>
                </a:cubicBezTo>
                <a:cubicBezTo>
                  <a:pt x="211494" y="149220"/>
                  <a:pt x="211532" y="149907"/>
                  <a:pt x="211684" y="150669"/>
                </a:cubicBezTo>
                <a:cubicBezTo>
                  <a:pt x="212141" y="150212"/>
                  <a:pt x="212294" y="150097"/>
                  <a:pt x="212141" y="150326"/>
                </a:cubicBezTo>
                <a:cubicBezTo>
                  <a:pt x="211989" y="150554"/>
                  <a:pt x="211836" y="150821"/>
                  <a:pt x="211684" y="151126"/>
                </a:cubicBezTo>
                <a:cubicBezTo>
                  <a:pt x="211684" y="151888"/>
                  <a:pt x="211684" y="152726"/>
                  <a:pt x="211684" y="153641"/>
                </a:cubicBezTo>
                <a:cubicBezTo>
                  <a:pt x="211684" y="154555"/>
                  <a:pt x="211760" y="155546"/>
                  <a:pt x="211913" y="156612"/>
                </a:cubicBezTo>
                <a:cubicBezTo>
                  <a:pt x="212217" y="156308"/>
                  <a:pt x="212484" y="155850"/>
                  <a:pt x="212713" y="155241"/>
                </a:cubicBezTo>
                <a:cubicBezTo>
                  <a:pt x="212941" y="154631"/>
                  <a:pt x="213170" y="153983"/>
                  <a:pt x="213399" y="153298"/>
                </a:cubicBezTo>
                <a:cubicBezTo>
                  <a:pt x="213627" y="152612"/>
                  <a:pt x="213818" y="152040"/>
                  <a:pt x="213970" y="151583"/>
                </a:cubicBezTo>
                <a:cubicBezTo>
                  <a:pt x="214122" y="151126"/>
                  <a:pt x="214351" y="150897"/>
                  <a:pt x="214656" y="150897"/>
                </a:cubicBezTo>
                <a:cubicBezTo>
                  <a:pt x="214351" y="151507"/>
                  <a:pt x="214046" y="152574"/>
                  <a:pt x="213741" y="154098"/>
                </a:cubicBezTo>
                <a:cubicBezTo>
                  <a:pt x="214046" y="153793"/>
                  <a:pt x="214313" y="153298"/>
                  <a:pt x="214542" y="152612"/>
                </a:cubicBezTo>
                <a:cubicBezTo>
                  <a:pt x="214770" y="151926"/>
                  <a:pt x="215037" y="151431"/>
                  <a:pt x="215342" y="151126"/>
                </a:cubicBezTo>
                <a:cubicBezTo>
                  <a:pt x="215342" y="151126"/>
                  <a:pt x="215227" y="151431"/>
                  <a:pt x="214999" y="152040"/>
                </a:cubicBezTo>
                <a:cubicBezTo>
                  <a:pt x="214770" y="152650"/>
                  <a:pt x="214503" y="153374"/>
                  <a:pt x="214199" y="154212"/>
                </a:cubicBezTo>
                <a:cubicBezTo>
                  <a:pt x="213894" y="155050"/>
                  <a:pt x="213627" y="155812"/>
                  <a:pt x="213399" y="156498"/>
                </a:cubicBezTo>
                <a:cubicBezTo>
                  <a:pt x="213170" y="157184"/>
                  <a:pt x="213056" y="157603"/>
                  <a:pt x="213056" y="157755"/>
                </a:cubicBezTo>
                <a:cubicBezTo>
                  <a:pt x="213208" y="157603"/>
                  <a:pt x="213551" y="157184"/>
                  <a:pt x="214084" y="156498"/>
                </a:cubicBezTo>
                <a:cubicBezTo>
                  <a:pt x="214618" y="155812"/>
                  <a:pt x="215151" y="155088"/>
                  <a:pt x="215685" y="154326"/>
                </a:cubicBezTo>
                <a:cubicBezTo>
                  <a:pt x="216218" y="153564"/>
                  <a:pt x="216713" y="152917"/>
                  <a:pt x="217170" y="152383"/>
                </a:cubicBezTo>
                <a:cubicBezTo>
                  <a:pt x="217628" y="151850"/>
                  <a:pt x="217856" y="151583"/>
                  <a:pt x="217856" y="151583"/>
                </a:cubicBezTo>
                <a:cubicBezTo>
                  <a:pt x="218009" y="151736"/>
                  <a:pt x="217932" y="152078"/>
                  <a:pt x="217628" y="152612"/>
                </a:cubicBezTo>
                <a:cubicBezTo>
                  <a:pt x="217323" y="153145"/>
                  <a:pt x="216942" y="153679"/>
                  <a:pt x="216485" y="154212"/>
                </a:cubicBezTo>
                <a:cubicBezTo>
                  <a:pt x="216027" y="154745"/>
                  <a:pt x="215608" y="155279"/>
                  <a:pt x="215227" y="155812"/>
                </a:cubicBezTo>
                <a:cubicBezTo>
                  <a:pt x="214846" y="156346"/>
                  <a:pt x="214580" y="156689"/>
                  <a:pt x="214427" y="156841"/>
                </a:cubicBezTo>
                <a:cubicBezTo>
                  <a:pt x="214732" y="156536"/>
                  <a:pt x="215113" y="156079"/>
                  <a:pt x="215570" y="155469"/>
                </a:cubicBezTo>
                <a:lnTo>
                  <a:pt x="216907" y="154133"/>
                </a:lnTo>
                <a:lnTo>
                  <a:pt x="216485" y="157298"/>
                </a:lnTo>
                <a:cubicBezTo>
                  <a:pt x="216789" y="156993"/>
                  <a:pt x="217209" y="156536"/>
                  <a:pt x="217742" y="155927"/>
                </a:cubicBezTo>
                <a:cubicBezTo>
                  <a:pt x="218275" y="155317"/>
                  <a:pt x="218542" y="154860"/>
                  <a:pt x="218542" y="154555"/>
                </a:cubicBezTo>
                <a:cubicBezTo>
                  <a:pt x="218542" y="155012"/>
                  <a:pt x="218352" y="155546"/>
                  <a:pt x="217971" y="156155"/>
                </a:cubicBezTo>
                <a:cubicBezTo>
                  <a:pt x="217590" y="156765"/>
                  <a:pt x="217323" y="157222"/>
                  <a:pt x="217170" y="157527"/>
                </a:cubicBezTo>
                <a:cubicBezTo>
                  <a:pt x="217475" y="157222"/>
                  <a:pt x="217818" y="156879"/>
                  <a:pt x="218199" y="156498"/>
                </a:cubicBezTo>
                <a:cubicBezTo>
                  <a:pt x="218580" y="156117"/>
                  <a:pt x="218923" y="155850"/>
                  <a:pt x="219228" y="155698"/>
                </a:cubicBezTo>
                <a:cubicBezTo>
                  <a:pt x="218923" y="155850"/>
                  <a:pt x="218542" y="156269"/>
                  <a:pt x="218085" y="156955"/>
                </a:cubicBezTo>
                <a:cubicBezTo>
                  <a:pt x="217628" y="157641"/>
                  <a:pt x="217323" y="158136"/>
                  <a:pt x="217170" y="158441"/>
                </a:cubicBezTo>
                <a:cubicBezTo>
                  <a:pt x="217628" y="157984"/>
                  <a:pt x="218237" y="157679"/>
                  <a:pt x="218999" y="157527"/>
                </a:cubicBezTo>
                <a:cubicBezTo>
                  <a:pt x="219761" y="157374"/>
                  <a:pt x="220371" y="157146"/>
                  <a:pt x="220828" y="156841"/>
                </a:cubicBezTo>
                <a:cubicBezTo>
                  <a:pt x="219914" y="157603"/>
                  <a:pt x="219037" y="158213"/>
                  <a:pt x="218199" y="158670"/>
                </a:cubicBezTo>
                <a:cubicBezTo>
                  <a:pt x="217361" y="159127"/>
                  <a:pt x="216561" y="159813"/>
                  <a:pt x="215799" y="160727"/>
                </a:cubicBezTo>
                <a:cubicBezTo>
                  <a:pt x="215799" y="161032"/>
                  <a:pt x="215532" y="161375"/>
                  <a:pt x="214999" y="161756"/>
                </a:cubicBezTo>
                <a:cubicBezTo>
                  <a:pt x="214465" y="162137"/>
                  <a:pt x="214046" y="162632"/>
                  <a:pt x="213741" y="163242"/>
                </a:cubicBezTo>
                <a:cubicBezTo>
                  <a:pt x="214503" y="162785"/>
                  <a:pt x="215265" y="162213"/>
                  <a:pt x="216027" y="161527"/>
                </a:cubicBezTo>
                <a:cubicBezTo>
                  <a:pt x="216789" y="160841"/>
                  <a:pt x="217551" y="160270"/>
                  <a:pt x="218313" y="159813"/>
                </a:cubicBezTo>
                <a:cubicBezTo>
                  <a:pt x="218009" y="160118"/>
                  <a:pt x="217590" y="160575"/>
                  <a:pt x="217056" y="161184"/>
                </a:cubicBezTo>
                <a:cubicBezTo>
                  <a:pt x="216523" y="161794"/>
                  <a:pt x="216104" y="162251"/>
                  <a:pt x="215799" y="162556"/>
                </a:cubicBezTo>
                <a:cubicBezTo>
                  <a:pt x="216256" y="162251"/>
                  <a:pt x="217209" y="161794"/>
                  <a:pt x="218656" y="161184"/>
                </a:cubicBezTo>
                <a:cubicBezTo>
                  <a:pt x="220104" y="160575"/>
                  <a:pt x="220828" y="160118"/>
                  <a:pt x="220828" y="159813"/>
                </a:cubicBezTo>
                <a:cubicBezTo>
                  <a:pt x="220523" y="160880"/>
                  <a:pt x="219342" y="161794"/>
                  <a:pt x="217285" y="162556"/>
                </a:cubicBezTo>
                <a:cubicBezTo>
                  <a:pt x="215227" y="163318"/>
                  <a:pt x="213818" y="164156"/>
                  <a:pt x="213056" y="165071"/>
                </a:cubicBezTo>
                <a:cubicBezTo>
                  <a:pt x="213665" y="165071"/>
                  <a:pt x="214542" y="164918"/>
                  <a:pt x="215685" y="164613"/>
                </a:cubicBezTo>
                <a:cubicBezTo>
                  <a:pt x="216828" y="164309"/>
                  <a:pt x="217932" y="163928"/>
                  <a:pt x="218999" y="163470"/>
                </a:cubicBezTo>
                <a:cubicBezTo>
                  <a:pt x="220066" y="163013"/>
                  <a:pt x="221057" y="162670"/>
                  <a:pt x="221971" y="162442"/>
                </a:cubicBezTo>
                <a:cubicBezTo>
                  <a:pt x="222885" y="162213"/>
                  <a:pt x="223495" y="162251"/>
                  <a:pt x="223800" y="162556"/>
                </a:cubicBezTo>
                <a:cubicBezTo>
                  <a:pt x="222733" y="162861"/>
                  <a:pt x="221590" y="163356"/>
                  <a:pt x="220371" y="164042"/>
                </a:cubicBezTo>
                <a:cubicBezTo>
                  <a:pt x="219152" y="164728"/>
                  <a:pt x="218009" y="165071"/>
                  <a:pt x="216942" y="165071"/>
                </a:cubicBezTo>
                <a:cubicBezTo>
                  <a:pt x="218161" y="165071"/>
                  <a:pt x="219304" y="165032"/>
                  <a:pt x="220371" y="164956"/>
                </a:cubicBezTo>
                <a:cubicBezTo>
                  <a:pt x="221438" y="164880"/>
                  <a:pt x="222581" y="164842"/>
                  <a:pt x="223800" y="164842"/>
                </a:cubicBezTo>
                <a:cubicBezTo>
                  <a:pt x="223952" y="164842"/>
                  <a:pt x="224028" y="164918"/>
                  <a:pt x="224028" y="165071"/>
                </a:cubicBezTo>
                <a:cubicBezTo>
                  <a:pt x="224028" y="165223"/>
                  <a:pt x="223952" y="165299"/>
                  <a:pt x="223800" y="165299"/>
                </a:cubicBezTo>
                <a:cubicBezTo>
                  <a:pt x="222581" y="165452"/>
                  <a:pt x="221361" y="165528"/>
                  <a:pt x="220142" y="165528"/>
                </a:cubicBezTo>
                <a:cubicBezTo>
                  <a:pt x="218923" y="165528"/>
                  <a:pt x="217704" y="165604"/>
                  <a:pt x="216485" y="165756"/>
                </a:cubicBezTo>
                <a:cubicBezTo>
                  <a:pt x="216180" y="166061"/>
                  <a:pt x="215913" y="166252"/>
                  <a:pt x="215685" y="166328"/>
                </a:cubicBezTo>
                <a:cubicBezTo>
                  <a:pt x="215456" y="166404"/>
                  <a:pt x="215189" y="166518"/>
                  <a:pt x="214884" y="166671"/>
                </a:cubicBezTo>
                <a:cubicBezTo>
                  <a:pt x="215646" y="167128"/>
                  <a:pt x="216675" y="167395"/>
                  <a:pt x="217971" y="167471"/>
                </a:cubicBezTo>
                <a:cubicBezTo>
                  <a:pt x="219266" y="167547"/>
                  <a:pt x="219914" y="167966"/>
                  <a:pt x="219914" y="168728"/>
                </a:cubicBezTo>
                <a:lnTo>
                  <a:pt x="219685" y="168728"/>
                </a:lnTo>
                <a:cubicBezTo>
                  <a:pt x="219533" y="168728"/>
                  <a:pt x="219418" y="168690"/>
                  <a:pt x="219342" y="168614"/>
                </a:cubicBezTo>
                <a:cubicBezTo>
                  <a:pt x="219266" y="168538"/>
                  <a:pt x="219152" y="168500"/>
                  <a:pt x="218999" y="168500"/>
                </a:cubicBezTo>
                <a:cubicBezTo>
                  <a:pt x="218694" y="168500"/>
                  <a:pt x="218390" y="168576"/>
                  <a:pt x="218085" y="168728"/>
                </a:cubicBezTo>
                <a:cubicBezTo>
                  <a:pt x="218390" y="168728"/>
                  <a:pt x="218694" y="168766"/>
                  <a:pt x="218999" y="168842"/>
                </a:cubicBezTo>
                <a:cubicBezTo>
                  <a:pt x="219304" y="168919"/>
                  <a:pt x="219533" y="169185"/>
                  <a:pt x="219685" y="169643"/>
                </a:cubicBezTo>
                <a:cubicBezTo>
                  <a:pt x="219685" y="169947"/>
                  <a:pt x="219304" y="169947"/>
                  <a:pt x="218542" y="169643"/>
                </a:cubicBezTo>
                <a:cubicBezTo>
                  <a:pt x="218085" y="169490"/>
                  <a:pt x="217704" y="169262"/>
                  <a:pt x="217399" y="168957"/>
                </a:cubicBezTo>
                <a:cubicBezTo>
                  <a:pt x="217247" y="169109"/>
                  <a:pt x="216866" y="169338"/>
                  <a:pt x="216256" y="169643"/>
                </a:cubicBezTo>
                <a:cubicBezTo>
                  <a:pt x="216561" y="169947"/>
                  <a:pt x="216866" y="170138"/>
                  <a:pt x="217170" y="170214"/>
                </a:cubicBezTo>
                <a:cubicBezTo>
                  <a:pt x="217475" y="170290"/>
                  <a:pt x="217704" y="170405"/>
                  <a:pt x="217856" y="170557"/>
                </a:cubicBezTo>
                <a:cubicBezTo>
                  <a:pt x="218313" y="170557"/>
                  <a:pt x="218771" y="170557"/>
                  <a:pt x="219228" y="170557"/>
                </a:cubicBezTo>
                <a:cubicBezTo>
                  <a:pt x="219685" y="170557"/>
                  <a:pt x="219761" y="170709"/>
                  <a:pt x="219456" y="171014"/>
                </a:cubicBezTo>
                <a:lnTo>
                  <a:pt x="218771" y="171014"/>
                </a:lnTo>
                <a:cubicBezTo>
                  <a:pt x="219075" y="171319"/>
                  <a:pt x="219228" y="171548"/>
                  <a:pt x="219228" y="171700"/>
                </a:cubicBezTo>
                <a:cubicBezTo>
                  <a:pt x="219075" y="172005"/>
                  <a:pt x="218809" y="172005"/>
                  <a:pt x="218428" y="171700"/>
                </a:cubicBezTo>
                <a:cubicBezTo>
                  <a:pt x="218047" y="171395"/>
                  <a:pt x="217780" y="171243"/>
                  <a:pt x="217628" y="171243"/>
                </a:cubicBezTo>
                <a:lnTo>
                  <a:pt x="216713" y="171243"/>
                </a:lnTo>
                <a:cubicBezTo>
                  <a:pt x="216104" y="171395"/>
                  <a:pt x="215494" y="171471"/>
                  <a:pt x="214884" y="171471"/>
                </a:cubicBezTo>
                <a:lnTo>
                  <a:pt x="212370" y="171471"/>
                </a:lnTo>
                <a:cubicBezTo>
                  <a:pt x="212522" y="171776"/>
                  <a:pt x="212713" y="171967"/>
                  <a:pt x="212941" y="172043"/>
                </a:cubicBezTo>
                <a:cubicBezTo>
                  <a:pt x="213170" y="172119"/>
                  <a:pt x="213208" y="172310"/>
                  <a:pt x="213056" y="172614"/>
                </a:cubicBezTo>
                <a:cubicBezTo>
                  <a:pt x="213056" y="172767"/>
                  <a:pt x="212865" y="172652"/>
                  <a:pt x="212484" y="172271"/>
                </a:cubicBezTo>
                <a:cubicBezTo>
                  <a:pt x="212103" y="171890"/>
                  <a:pt x="211836" y="171700"/>
                  <a:pt x="211684" y="171700"/>
                </a:cubicBezTo>
                <a:cubicBezTo>
                  <a:pt x="211379" y="171700"/>
                  <a:pt x="211189" y="171738"/>
                  <a:pt x="211113" y="171814"/>
                </a:cubicBezTo>
                <a:cubicBezTo>
                  <a:pt x="211036" y="171890"/>
                  <a:pt x="210846" y="171929"/>
                  <a:pt x="210541" y="171929"/>
                </a:cubicBezTo>
                <a:lnTo>
                  <a:pt x="209855" y="171929"/>
                </a:lnTo>
                <a:cubicBezTo>
                  <a:pt x="210617" y="172386"/>
                  <a:pt x="211798" y="172767"/>
                  <a:pt x="213399" y="173072"/>
                </a:cubicBezTo>
                <a:cubicBezTo>
                  <a:pt x="214999" y="173376"/>
                  <a:pt x="215799" y="173910"/>
                  <a:pt x="215799" y="174672"/>
                </a:cubicBezTo>
                <a:cubicBezTo>
                  <a:pt x="215037" y="174367"/>
                  <a:pt x="214389" y="174138"/>
                  <a:pt x="213856" y="173986"/>
                </a:cubicBezTo>
                <a:cubicBezTo>
                  <a:pt x="213322" y="173834"/>
                  <a:pt x="212827" y="173757"/>
                  <a:pt x="212370" y="173757"/>
                </a:cubicBezTo>
                <a:cubicBezTo>
                  <a:pt x="212675" y="174062"/>
                  <a:pt x="213170" y="174291"/>
                  <a:pt x="213856" y="174443"/>
                </a:cubicBezTo>
                <a:cubicBezTo>
                  <a:pt x="214542" y="174596"/>
                  <a:pt x="215037" y="174900"/>
                  <a:pt x="215342" y="175358"/>
                </a:cubicBezTo>
                <a:cubicBezTo>
                  <a:pt x="215342" y="175205"/>
                  <a:pt x="214961" y="175015"/>
                  <a:pt x="214199" y="174786"/>
                </a:cubicBezTo>
                <a:cubicBezTo>
                  <a:pt x="213437" y="174557"/>
                  <a:pt x="212637" y="174291"/>
                  <a:pt x="211798" y="173986"/>
                </a:cubicBezTo>
                <a:cubicBezTo>
                  <a:pt x="210960" y="173681"/>
                  <a:pt x="210122" y="173376"/>
                  <a:pt x="209284" y="173072"/>
                </a:cubicBezTo>
                <a:cubicBezTo>
                  <a:pt x="208446" y="172767"/>
                  <a:pt x="207950" y="172614"/>
                  <a:pt x="207798" y="172614"/>
                </a:cubicBezTo>
                <a:cubicBezTo>
                  <a:pt x="207950" y="172767"/>
                  <a:pt x="208407" y="173110"/>
                  <a:pt x="209169" y="173643"/>
                </a:cubicBezTo>
                <a:cubicBezTo>
                  <a:pt x="209931" y="174176"/>
                  <a:pt x="210770" y="174710"/>
                  <a:pt x="211684" y="175243"/>
                </a:cubicBezTo>
                <a:cubicBezTo>
                  <a:pt x="212598" y="175777"/>
                  <a:pt x="213360" y="176310"/>
                  <a:pt x="213970" y="176843"/>
                </a:cubicBezTo>
                <a:cubicBezTo>
                  <a:pt x="214580" y="177377"/>
                  <a:pt x="214884" y="177644"/>
                  <a:pt x="214884" y="177644"/>
                </a:cubicBezTo>
                <a:cubicBezTo>
                  <a:pt x="214732" y="177796"/>
                  <a:pt x="214389" y="177720"/>
                  <a:pt x="213856" y="177415"/>
                </a:cubicBezTo>
                <a:cubicBezTo>
                  <a:pt x="213322" y="177110"/>
                  <a:pt x="212789" y="176805"/>
                  <a:pt x="212256" y="176501"/>
                </a:cubicBezTo>
                <a:lnTo>
                  <a:pt x="210922" y="175643"/>
                </a:lnTo>
                <a:lnTo>
                  <a:pt x="210998" y="175700"/>
                </a:lnTo>
                <a:cubicBezTo>
                  <a:pt x="211608" y="176081"/>
                  <a:pt x="212065" y="176501"/>
                  <a:pt x="212370" y="176958"/>
                </a:cubicBezTo>
                <a:cubicBezTo>
                  <a:pt x="212217" y="176653"/>
                  <a:pt x="211265" y="175967"/>
                  <a:pt x="209512" y="174900"/>
                </a:cubicBezTo>
                <a:cubicBezTo>
                  <a:pt x="207760" y="173834"/>
                  <a:pt x="206502" y="173148"/>
                  <a:pt x="205740" y="172843"/>
                </a:cubicBezTo>
                <a:lnTo>
                  <a:pt x="204597" y="172843"/>
                </a:lnTo>
                <a:cubicBezTo>
                  <a:pt x="204750" y="173148"/>
                  <a:pt x="205093" y="173567"/>
                  <a:pt x="205626" y="174100"/>
                </a:cubicBezTo>
                <a:cubicBezTo>
                  <a:pt x="206160" y="174634"/>
                  <a:pt x="206655" y="175167"/>
                  <a:pt x="207112" y="175700"/>
                </a:cubicBezTo>
                <a:cubicBezTo>
                  <a:pt x="207569" y="176234"/>
                  <a:pt x="207988" y="176767"/>
                  <a:pt x="208369" y="177301"/>
                </a:cubicBezTo>
                <a:cubicBezTo>
                  <a:pt x="208750" y="177834"/>
                  <a:pt x="208941" y="178177"/>
                  <a:pt x="208941" y="178329"/>
                </a:cubicBezTo>
                <a:cubicBezTo>
                  <a:pt x="208941" y="178482"/>
                  <a:pt x="208674" y="178291"/>
                  <a:pt x="208141" y="177758"/>
                </a:cubicBezTo>
                <a:cubicBezTo>
                  <a:pt x="207607" y="177224"/>
                  <a:pt x="207074" y="176615"/>
                  <a:pt x="206541" y="175929"/>
                </a:cubicBezTo>
                <a:cubicBezTo>
                  <a:pt x="206007" y="175243"/>
                  <a:pt x="205474" y="174596"/>
                  <a:pt x="204940" y="173986"/>
                </a:cubicBezTo>
                <a:cubicBezTo>
                  <a:pt x="204407" y="173376"/>
                  <a:pt x="204140" y="172995"/>
                  <a:pt x="204140" y="172843"/>
                </a:cubicBezTo>
                <a:cubicBezTo>
                  <a:pt x="202464" y="172843"/>
                  <a:pt x="201130" y="172957"/>
                  <a:pt x="200140" y="173186"/>
                </a:cubicBezTo>
                <a:cubicBezTo>
                  <a:pt x="199149" y="173414"/>
                  <a:pt x="198044" y="174062"/>
                  <a:pt x="196825" y="175129"/>
                </a:cubicBezTo>
                <a:cubicBezTo>
                  <a:pt x="195911" y="175739"/>
                  <a:pt x="195034" y="176348"/>
                  <a:pt x="194196" y="176958"/>
                </a:cubicBezTo>
                <a:cubicBezTo>
                  <a:pt x="193358" y="177567"/>
                  <a:pt x="192329" y="177720"/>
                  <a:pt x="191110" y="177415"/>
                </a:cubicBezTo>
                <a:cubicBezTo>
                  <a:pt x="189434" y="176958"/>
                  <a:pt x="187948" y="176310"/>
                  <a:pt x="186652" y="175472"/>
                </a:cubicBezTo>
                <a:cubicBezTo>
                  <a:pt x="185357" y="174634"/>
                  <a:pt x="183871" y="174748"/>
                  <a:pt x="182195" y="175815"/>
                </a:cubicBezTo>
                <a:cubicBezTo>
                  <a:pt x="180671" y="176729"/>
                  <a:pt x="179604" y="177186"/>
                  <a:pt x="178994" y="177186"/>
                </a:cubicBezTo>
                <a:cubicBezTo>
                  <a:pt x="178385" y="177186"/>
                  <a:pt x="177966" y="176958"/>
                  <a:pt x="177737" y="176501"/>
                </a:cubicBezTo>
                <a:cubicBezTo>
                  <a:pt x="177508" y="176043"/>
                  <a:pt x="177318" y="175358"/>
                  <a:pt x="177165" y="174443"/>
                </a:cubicBezTo>
                <a:cubicBezTo>
                  <a:pt x="177013" y="173529"/>
                  <a:pt x="176632" y="172538"/>
                  <a:pt x="176022" y="171471"/>
                </a:cubicBezTo>
                <a:cubicBezTo>
                  <a:pt x="175565" y="170557"/>
                  <a:pt x="174994" y="170024"/>
                  <a:pt x="174308" y="169871"/>
                </a:cubicBezTo>
                <a:cubicBezTo>
                  <a:pt x="173622" y="169719"/>
                  <a:pt x="172898" y="169795"/>
                  <a:pt x="172136" y="170100"/>
                </a:cubicBezTo>
                <a:cubicBezTo>
                  <a:pt x="171374" y="170405"/>
                  <a:pt x="170650" y="170824"/>
                  <a:pt x="169965" y="171357"/>
                </a:cubicBezTo>
                <a:cubicBezTo>
                  <a:pt x="169279" y="171890"/>
                  <a:pt x="168783" y="172386"/>
                  <a:pt x="168479" y="172843"/>
                </a:cubicBezTo>
                <a:cubicBezTo>
                  <a:pt x="167717" y="173605"/>
                  <a:pt x="167031" y="174596"/>
                  <a:pt x="166421" y="175815"/>
                </a:cubicBezTo>
                <a:cubicBezTo>
                  <a:pt x="165812" y="177034"/>
                  <a:pt x="165050" y="177796"/>
                  <a:pt x="164135" y="178101"/>
                </a:cubicBezTo>
                <a:cubicBezTo>
                  <a:pt x="163221" y="178406"/>
                  <a:pt x="162649" y="178482"/>
                  <a:pt x="162421" y="178329"/>
                </a:cubicBezTo>
                <a:cubicBezTo>
                  <a:pt x="162192" y="178177"/>
                  <a:pt x="162040" y="177986"/>
                  <a:pt x="161964" y="177758"/>
                </a:cubicBezTo>
                <a:cubicBezTo>
                  <a:pt x="161887" y="177529"/>
                  <a:pt x="161849" y="177224"/>
                  <a:pt x="161849" y="176843"/>
                </a:cubicBezTo>
                <a:cubicBezTo>
                  <a:pt x="161849" y="176462"/>
                  <a:pt x="161697" y="176043"/>
                  <a:pt x="161392" y="175586"/>
                </a:cubicBezTo>
                <a:cubicBezTo>
                  <a:pt x="160782" y="174672"/>
                  <a:pt x="159716" y="174481"/>
                  <a:pt x="158192" y="175015"/>
                </a:cubicBezTo>
                <a:cubicBezTo>
                  <a:pt x="156668" y="175548"/>
                  <a:pt x="155525" y="175815"/>
                  <a:pt x="154763" y="175815"/>
                </a:cubicBezTo>
                <a:cubicBezTo>
                  <a:pt x="154001" y="175815"/>
                  <a:pt x="153353" y="175243"/>
                  <a:pt x="152820" y="174100"/>
                </a:cubicBezTo>
                <a:cubicBezTo>
                  <a:pt x="152286" y="172957"/>
                  <a:pt x="151638" y="172233"/>
                  <a:pt x="150876" y="171929"/>
                </a:cubicBezTo>
                <a:cubicBezTo>
                  <a:pt x="149962" y="171624"/>
                  <a:pt x="149124" y="171624"/>
                  <a:pt x="148362" y="171929"/>
                </a:cubicBezTo>
                <a:cubicBezTo>
                  <a:pt x="147600" y="172233"/>
                  <a:pt x="146762" y="172538"/>
                  <a:pt x="145847" y="172843"/>
                </a:cubicBezTo>
                <a:cubicBezTo>
                  <a:pt x="145085" y="173148"/>
                  <a:pt x="144361" y="173110"/>
                  <a:pt x="143676" y="172729"/>
                </a:cubicBezTo>
                <a:cubicBezTo>
                  <a:pt x="142990" y="172348"/>
                  <a:pt x="142266" y="172005"/>
                  <a:pt x="141504" y="171700"/>
                </a:cubicBezTo>
                <a:cubicBezTo>
                  <a:pt x="139827" y="171090"/>
                  <a:pt x="138075" y="170862"/>
                  <a:pt x="136246" y="171014"/>
                </a:cubicBezTo>
                <a:cubicBezTo>
                  <a:pt x="134417" y="171167"/>
                  <a:pt x="132665" y="171167"/>
                  <a:pt x="130988" y="171014"/>
                </a:cubicBezTo>
                <a:cubicBezTo>
                  <a:pt x="130683" y="175434"/>
                  <a:pt x="130341" y="179815"/>
                  <a:pt x="129960" y="184159"/>
                </a:cubicBezTo>
                <a:cubicBezTo>
                  <a:pt x="129579" y="188502"/>
                  <a:pt x="129769" y="192807"/>
                  <a:pt x="130531" y="197075"/>
                </a:cubicBezTo>
                <a:lnTo>
                  <a:pt x="129617" y="197760"/>
                </a:lnTo>
                <a:cubicBezTo>
                  <a:pt x="128855" y="200504"/>
                  <a:pt x="128207" y="203209"/>
                  <a:pt x="127674" y="205876"/>
                </a:cubicBezTo>
                <a:cubicBezTo>
                  <a:pt x="127140" y="208543"/>
                  <a:pt x="126721" y="211172"/>
                  <a:pt x="126416" y="213762"/>
                </a:cubicBezTo>
                <a:lnTo>
                  <a:pt x="126645" y="214448"/>
                </a:lnTo>
                <a:cubicBezTo>
                  <a:pt x="126492" y="214905"/>
                  <a:pt x="126378" y="215363"/>
                  <a:pt x="126302" y="215820"/>
                </a:cubicBezTo>
                <a:cubicBezTo>
                  <a:pt x="126226" y="216277"/>
                  <a:pt x="126111" y="216887"/>
                  <a:pt x="125959" y="217649"/>
                </a:cubicBezTo>
                <a:lnTo>
                  <a:pt x="126873" y="217649"/>
                </a:lnTo>
                <a:cubicBezTo>
                  <a:pt x="127178" y="218411"/>
                  <a:pt x="127788" y="218982"/>
                  <a:pt x="128702" y="219363"/>
                </a:cubicBezTo>
                <a:cubicBezTo>
                  <a:pt x="129617" y="219744"/>
                  <a:pt x="130645" y="220049"/>
                  <a:pt x="131788" y="220277"/>
                </a:cubicBezTo>
                <a:cubicBezTo>
                  <a:pt x="132931" y="220506"/>
                  <a:pt x="134112" y="220697"/>
                  <a:pt x="135332" y="220849"/>
                </a:cubicBezTo>
                <a:cubicBezTo>
                  <a:pt x="136551" y="221001"/>
                  <a:pt x="137541" y="221154"/>
                  <a:pt x="138303" y="221306"/>
                </a:cubicBezTo>
                <a:cubicBezTo>
                  <a:pt x="140437" y="222068"/>
                  <a:pt x="143142" y="222830"/>
                  <a:pt x="146419" y="223592"/>
                </a:cubicBezTo>
                <a:cubicBezTo>
                  <a:pt x="149695" y="224354"/>
                  <a:pt x="152400" y="224278"/>
                  <a:pt x="154534" y="223364"/>
                </a:cubicBezTo>
                <a:cubicBezTo>
                  <a:pt x="154991" y="223059"/>
                  <a:pt x="155258" y="223021"/>
                  <a:pt x="155334" y="223249"/>
                </a:cubicBezTo>
                <a:cubicBezTo>
                  <a:pt x="155410" y="223478"/>
                  <a:pt x="155372" y="223745"/>
                  <a:pt x="155220" y="224049"/>
                </a:cubicBezTo>
                <a:cubicBezTo>
                  <a:pt x="155067" y="224354"/>
                  <a:pt x="154839" y="224697"/>
                  <a:pt x="154534" y="225078"/>
                </a:cubicBezTo>
                <a:cubicBezTo>
                  <a:pt x="154229" y="225459"/>
                  <a:pt x="154077" y="225650"/>
                  <a:pt x="154077" y="225650"/>
                </a:cubicBezTo>
                <a:cubicBezTo>
                  <a:pt x="153162" y="226412"/>
                  <a:pt x="152324" y="226678"/>
                  <a:pt x="151562" y="226450"/>
                </a:cubicBezTo>
                <a:cubicBezTo>
                  <a:pt x="150800" y="226221"/>
                  <a:pt x="150038" y="225954"/>
                  <a:pt x="149276" y="225650"/>
                </a:cubicBezTo>
                <a:cubicBezTo>
                  <a:pt x="147752" y="225192"/>
                  <a:pt x="146266" y="224811"/>
                  <a:pt x="144819" y="224507"/>
                </a:cubicBezTo>
                <a:cubicBezTo>
                  <a:pt x="143371" y="224202"/>
                  <a:pt x="141961" y="223897"/>
                  <a:pt x="140589" y="223592"/>
                </a:cubicBezTo>
                <a:cubicBezTo>
                  <a:pt x="140285" y="223592"/>
                  <a:pt x="139370" y="223478"/>
                  <a:pt x="137846" y="223249"/>
                </a:cubicBezTo>
                <a:cubicBezTo>
                  <a:pt x="136322" y="223021"/>
                  <a:pt x="134798" y="222868"/>
                  <a:pt x="133274" y="222792"/>
                </a:cubicBezTo>
                <a:cubicBezTo>
                  <a:pt x="131750" y="222716"/>
                  <a:pt x="130531" y="222792"/>
                  <a:pt x="129617" y="223021"/>
                </a:cubicBezTo>
                <a:cubicBezTo>
                  <a:pt x="128702" y="223249"/>
                  <a:pt x="128626" y="223821"/>
                  <a:pt x="129388" y="224735"/>
                </a:cubicBezTo>
                <a:cubicBezTo>
                  <a:pt x="131979" y="226564"/>
                  <a:pt x="134646" y="228012"/>
                  <a:pt x="137389" y="229079"/>
                </a:cubicBezTo>
                <a:cubicBezTo>
                  <a:pt x="140132" y="230145"/>
                  <a:pt x="142799" y="231669"/>
                  <a:pt x="145390" y="233651"/>
                </a:cubicBezTo>
                <a:cubicBezTo>
                  <a:pt x="145847" y="234717"/>
                  <a:pt x="146038" y="235365"/>
                  <a:pt x="145962" y="235594"/>
                </a:cubicBezTo>
                <a:cubicBezTo>
                  <a:pt x="145885" y="235822"/>
                  <a:pt x="145657" y="235860"/>
                  <a:pt x="145276" y="235708"/>
                </a:cubicBezTo>
                <a:cubicBezTo>
                  <a:pt x="144895" y="235556"/>
                  <a:pt x="144514" y="235327"/>
                  <a:pt x="144133" y="235022"/>
                </a:cubicBezTo>
                <a:cubicBezTo>
                  <a:pt x="143752" y="234717"/>
                  <a:pt x="143409" y="234413"/>
                  <a:pt x="143104" y="234108"/>
                </a:cubicBezTo>
                <a:cubicBezTo>
                  <a:pt x="142037" y="233346"/>
                  <a:pt x="141085" y="232584"/>
                  <a:pt x="140247" y="231822"/>
                </a:cubicBezTo>
                <a:cubicBezTo>
                  <a:pt x="139408" y="231060"/>
                  <a:pt x="138303" y="230526"/>
                  <a:pt x="136932" y="230222"/>
                </a:cubicBezTo>
                <a:cubicBezTo>
                  <a:pt x="133884" y="229460"/>
                  <a:pt x="130798" y="228659"/>
                  <a:pt x="127674" y="227821"/>
                </a:cubicBezTo>
                <a:cubicBezTo>
                  <a:pt x="124549" y="226983"/>
                  <a:pt x="121387" y="226564"/>
                  <a:pt x="118187" y="226564"/>
                </a:cubicBezTo>
                <a:cubicBezTo>
                  <a:pt x="118187" y="227936"/>
                  <a:pt x="118225" y="229307"/>
                  <a:pt x="118301" y="230679"/>
                </a:cubicBezTo>
                <a:cubicBezTo>
                  <a:pt x="118377" y="232050"/>
                  <a:pt x="118949" y="233270"/>
                  <a:pt x="120015" y="234336"/>
                </a:cubicBezTo>
                <a:lnTo>
                  <a:pt x="117501" y="233879"/>
                </a:lnTo>
                <a:cubicBezTo>
                  <a:pt x="116739" y="232965"/>
                  <a:pt x="116091" y="231936"/>
                  <a:pt x="115558" y="230793"/>
                </a:cubicBezTo>
                <a:cubicBezTo>
                  <a:pt x="115024" y="229650"/>
                  <a:pt x="114377" y="228545"/>
                  <a:pt x="113615" y="227478"/>
                </a:cubicBezTo>
                <a:lnTo>
                  <a:pt x="106985" y="224278"/>
                </a:lnTo>
                <a:cubicBezTo>
                  <a:pt x="103937" y="225802"/>
                  <a:pt x="100737" y="227250"/>
                  <a:pt x="97384" y="228621"/>
                </a:cubicBezTo>
                <a:cubicBezTo>
                  <a:pt x="94031" y="229993"/>
                  <a:pt x="91059" y="231746"/>
                  <a:pt x="88469" y="233879"/>
                </a:cubicBezTo>
                <a:cubicBezTo>
                  <a:pt x="88164" y="234184"/>
                  <a:pt x="87821" y="234870"/>
                  <a:pt x="87440" y="235937"/>
                </a:cubicBezTo>
                <a:cubicBezTo>
                  <a:pt x="87059" y="237003"/>
                  <a:pt x="86640" y="237537"/>
                  <a:pt x="86183" y="237537"/>
                </a:cubicBezTo>
                <a:cubicBezTo>
                  <a:pt x="85421" y="237537"/>
                  <a:pt x="84963" y="237156"/>
                  <a:pt x="84811" y="236394"/>
                </a:cubicBezTo>
                <a:cubicBezTo>
                  <a:pt x="84659" y="235632"/>
                  <a:pt x="84735" y="235098"/>
                  <a:pt x="85040" y="234794"/>
                </a:cubicBezTo>
                <a:cubicBezTo>
                  <a:pt x="85344" y="233879"/>
                  <a:pt x="85954" y="232850"/>
                  <a:pt x="86868" y="231707"/>
                </a:cubicBezTo>
                <a:cubicBezTo>
                  <a:pt x="87783" y="230564"/>
                  <a:pt x="88621" y="229688"/>
                  <a:pt x="89383" y="229079"/>
                </a:cubicBezTo>
                <a:cubicBezTo>
                  <a:pt x="90907" y="228012"/>
                  <a:pt x="92393" y="227097"/>
                  <a:pt x="93841" y="226335"/>
                </a:cubicBezTo>
                <a:cubicBezTo>
                  <a:pt x="95289" y="225573"/>
                  <a:pt x="96774" y="224583"/>
                  <a:pt x="98298" y="223364"/>
                </a:cubicBezTo>
                <a:cubicBezTo>
                  <a:pt x="97536" y="221840"/>
                  <a:pt x="96127" y="221116"/>
                  <a:pt x="94069" y="221192"/>
                </a:cubicBezTo>
                <a:cubicBezTo>
                  <a:pt x="92012" y="221268"/>
                  <a:pt x="90221" y="221230"/>
                  <a:pt x="88697" y="221078"/>
                </a:cubicBezTo>
                <a:cubicBezTo>
                  <a:pt x="86564" y="221078"/>
                  <a:pt x="84278" y="221687"/>
                  <a:pt x="81839" y="222906"/>
                </a:cubicBezTo>
                <a:cubicBezTo>
                  <a:pt x="81230" y="223211"/>
                  <a:pt x="80201" y="223783"/>
                  <a:pt x="78753" y="224621"/>
                </a:cubicBezTo>
                <a:cubicBezTo>
                  <a:pt x="77305" y="225459"/>
                  <a:pt x="76277" y="225726"/>
                  <a:pt x="75667" y="225421"/>
                </a:cubicBezTo>
                <a:cubicBezTo>
                  <a:pt x="75210" y="225269"/>
                  <a:pt x="75400" y="224964"/>
                  <a:pt x="76239" y="224507"/>
                </a:cubicBezTo>
                <a:cubicBezTo>
                  <a:pt x="77077" y="224049"/>
                  <a:pt x="78029" y="223554"/>
                  <a:pt x="79096" y="223021"/>
                </a:cubicBezTo>
                <a:cubicBezTo>
                  <a:pt x="80163" y="222487"/>
                  <a:pt x="81230" y="222030"/>
                  <a:pt x="82296" y="221649"/>
                </a:cubicBezTo>
                <a:cubicBezTo>
                  <a:pt x="83363" y="221268"/>
                  <a:pt x="83897" y="221078"/>
                  <a:pt x="83897" y="221078"/>
                </a:cubicBezTo>
                <a:cubicBezTo>
                  <a:pt x="86030" y="220316"/>
                  <a:pt x="88507" y="219935"/>
                  <a:pt x="91326" y="219935"/>
                </a:cubicBezTo>
                <a:cubicBezTo>
                  <a:pt x="94146" y="219935"/>
                  <a:pt x="96622" y="220163"/>
                  <a:pt x="98756" y="220620"/>
                </a:cubicBezTo>
                <a:lnTo>
                  <a:pt x="99670" y="219477"/>
                </a:lnTo>
                <a:lnTo>
                  <a:pt x="93498" y="219477"/>
                </a:lnTo>
                <a:lnTo>
                  <a:pt x="92583" y="218563"/>
                </a:lnTo>
                <a:cubicBezTo>
                  <a:pt x="93955" y="218411"/>
                  <a:pt x="95365" y="218411"/>
                  <a:pt x="96813" y="218563"/>
                </a:cubicBezTo>
                <a:cubicBezTo>
                  <a:pt x="98260" y="218715"/>
                  <a:pt x="99670" y="218868"/>
                  <a:pt x="101042" y="219020"/>
                </a:cubicBezTo>
                <a:cubicBezTo>
                  <a:pt x="102413" y="219173"/>
                  <a:pt x="103785" y="219134"/>
                  <a:pt x="105156" y="218906"/>
                </a:cubicBezTo>
                <a:cubicBezTo>
                  <a:pt x="106528" y="218677"/>
                  <a:pt x="107900" y="218182"/>
                  <a:pt x="109271" y="217420"/>
                </a:cubicBezTo>
                <a:cubicBezTo>
                  <a:pt x="112167" y="211019"/>
                  <a:pt x="114148" y="204466"/>
                  <a:pt x="115215" y="197760"/>
                </a:cubicBezTo>
                <a:cubicBezTo>
                  <a:pt x="116282" y="191055"/>
                  <a:pt x="116586" y="184197"/>
                  <a:pt x="116129" y="177186"/>
                </a:cubicBezTo>
                <a:lnTo>
                  <a:pt x="114300" y="177644"/>
                </a:lnTo>
                <a:lnTo>
                  <a:pt x="114072" y="176272"/>
                </a:lnTo>
                <a:lnTo>
                  <a:pt x="116129" y="174900"/>
                </a:lnTo>
                <a:lnTo>
                  <a:pt x="116586" y="171243"/>
                </a:lnTo>
                <a:cubicBezTo>
                  <a:pt x="114453" y="169871"/>
                  <a:pt x="112129" y="169147"/>
                  <a:pt x="109614" y="169071"/>
                </a:cubicBezTo>
                <a:cubicBezTo>
                  <a:pt x="107100" y="168995"/>
                  <a:pt x="104699" y="169338"/>
                  <a:pt x="102413" y="170100"/>
                </a:cubicBezTo>
                <a:cubicBezTo>
                  <a:pt x="99975" y="170709"/>
                  <a:pt x="97879" y="171814"/>
                  <a:pt x="96127" y="173414"/>
                </a:cubicBezTo>
                <a:cubicBezTo>
                  <a:pt x="94374" y="175015"/>
                  <a:pt x="92202" y="176043"/>
                  <a:pt x="89612" y="176501"/>
                </a:cubicBezTo>
                <a:cubicBezTo>
                  <a:pt x="89307" y="177720"/>
                  <a:pt x="89307" y="179091"/>
                  <a:pt x="89612" y="180615"/>
                </a:cubicBezTo>
                <a:cubicBezTo>
                  <a:pt x="89764" y="180463"/>
                  <a:pt x="90069" y="180272"/>
                  <a:pt x="90526" y="180044"/>
                </a:cubicBezTo>
                <a:cubicBezTo>
                  <a:pt x="90983" y="179815"/>
                  <a:pt x="90983" y="179853"/>
                  <a:pt x="90526" y="180158"/>
                </a:cubicBezTo>
                <a:cubicBezTo>
                  <a:pt x="90831" y="180158"/>
                  <a:pt x="90831" y="180425"/>
                  <a:pt x="90526" y="180958"/>
                </a:cubicBezTo>
                <a:cubicBezTo>
                  <a:pt x="90221" y="181492"/>
                  <a:pt x="89993" y="181835"/>
                  <a:pt x="89840" y="181987"/>
                </a:cubicBezTo>
                <a:cubicBezTo>
                  <a:pt x="89993" y="181987"/>
                  <a:pt x="90107" y="181949"/>
                  <a:pt x="90183" y="181873"/>
                </a:cubicBezTo>
                <a:cubicBezTo>
                  <a:pt x="90259" y="181796"/>
                  <a:pt x="90374" y="181758"/>
                  <a:pt x="90526" y="181758"/>
                </a:cubicBezTo>
                <a:cubicBezTo>
                  <a:pt x="90831" y="181454"/>
                  <a:pt x="91021" y="181111"/>
                  <a:pt x="91098" y="180730"/>
                </a:cubicBezTo>
                <a:cubicBezTo>
                  <a:pt x="91174" y="180349"/>
                  <a:pt x="91364" y="180082"/>
                  <a:pt x="91669" y="179930"/>
                </a:cubicBezTo>
                <a:cubicBezTo>
                  <a:pt x="91669" y="180082"/>
                  <a:pt x="91593" y="180311"/>
                  <a:pt x="91440" y="180615"/>
                </a:cubicBezTo>
                <a:lnTo>
                  <a:pt x="90983" y="181530"/>
                </a:lnTo>
                <a:cubicBezTo>
                  <a:pt x="91440" y="181225"/>
                  <a:pt x="91821" y="180996"/>
                  <a:pt x="92126" y="180844"/>
                </a:cubicBezTo>
                <a:cubicBezTo>
                  <a:pt x="92431" y="180692"/>
                  <a:pt x="92812" y="180463"/>
                  <a:pt x="93269" y="180158"/>
                </a:cubicBezTo>
                <a:cubicBezTo>
                  <a:pt x="93422" y="180311"/>
                  <a:pt x="93345" y="180539"/>
                  <a:pt x="93041" y="180844"/>
                </a:cubicBezTo>
                <a:cubicBezTo>
                  <a:pt x="93193" y="180844"/>
                  <a:pt x="93079" y="180996"/>
                  <a:pt x="92698" y="181301"/>
                </a:cubicBezTo>
                <a:cubicBezTo>
                  <a:pt x="92317" y="181606"/>
                  <a:pt x="92050" y="181911"/>
                  <a:pt x="91898" y="182216"/>
                </a:cubicBezTo>
                <a:lnTo>
                  <a:pt x="94184" y="182216"/>
                </a:lnTo>
                <a:cubicBezTo>
                  <a:pt x="93726" y="182368"/>
                  <a:pt x="93269" y="182444"/>
                  <a:pt x="92812" y="182444"/>
                </a:cubicBezTo>
                <a:cubicBezTo>
                  <a:pt x="92355" y="182444"/>
                  <a:pt x="91898" y="182520"/>
                  <a:pt x="91440" y="182673"/>
                </a:cubicBezTo>
                <a:cubicBezTo>
                  <a:pt x="91440" y="182673"/>
                  <a:pt x="91136" y="183130"/>
                  <a:pt x="90526" y="184044"/>
                </a:cubicBezTo>
                <a:cubicBezTo>
                  <a:pt x="90526" y="184197"/>
                  <a:pt x="90564" y="184502"/>
                  <a:pt x="90640" y="184959"/>
                </a:cubicBezTo>
                <a:cubicBezTo>
                  <a:pt x="90717" y="185416"/>
                  <a:pt x="90755" y="185873"/>
                  <a:pt x="90755" y="186330"/>
                </a:cubicBezTo>
                <a:cubicBezTo>
                  <a:pt x="90755" y="186788"/>
                  <a:pt x="90640" y="187130"/>
                  <a:pt x="90412" y="187359"/>
                </a:cubicBezTo>
                <a:cubicBezTo>
                  <a:pt x="90183" y="187588"/>
                  <a:pt x="89840" y="187473"/>
                  <a:pt x="89383" y="187016"/>
                </a:cubicBezTo>
                <a:cubicBezTo>
                  <a:pt x="89231" y="187321"/>
                  <a:pt x="89116" y="187778"/>
                  <a:pt x="89040" y="188388"/>
                </a:cubicBezTo>
                <a:cubicBezTo>
                  <a:pt x="88964" y="188997"/>
                  <a:pt x="88773" y="189455"/>
                  <a:pt x="88469" y="189759"/>
                </a:cubicBezTo>
                <a:cubicBezTo>
                  <a:pt x="88621" y="190217"/>
                  <a:pt x="88697" y="190826"/>
                  <a:pt x="88697" y="191588"/>
                </a:cubicBezTo>
                <a:cubicBezTo>
                  <a:pt x="88240" y="191588"/>
                  <a:pt x="87707" y="191283"/>
                  <a:pt x="87097" y="190674"/>
                </a:cubicBezTo>
                <a:cubicBezTo>
                  <a:pt x="86640" y="190674"/>
                  <a:pt x="86411" y="190445"/>
                  <a:pt x="86411" y="189988"/>
                </a:cubicBezTo>
                <a:cubicBezTo>
                  <a:pt x="84430" y="188769"/>
                  <a:pt x="82754" y="188388"/>
                  <a:pt x="81382" y="188845"/>
                </a:cubicBezTo>
                <a:cubicBezTo>
                  <a:pt x="80010" y="189302"/>
                  <a:pt x="78563" y="189759"/>
                  <a:pt x="77039" y="190217"/>
                </a:cubicBezTo>
                <a:lnTo>
                  <a:pt x="74524" y="192045"/>
                </a:lnTo>
                <a:lnTo>
                  <a:pt x="74981" y="190902"/>
                </a:lnTo>
                <a:lnTo>
                  <a:pt x="69495" y="192045"/>
                </a:lnTo>
                <a:lnTo>
                  <a:pt x="73381" y="190902"/>
                </a:lnTo>
                <a:lnTo>
                  <a:pt x="68809" y="190217"/>
                </a:lnTo>
                <a:lnTo>
                  <a:pt x="66980" y="187473"/>
                </a:lnTo>
                <a:lnTo>
                  <a:pt x="66294" y="189988"/>
                </a:lnTo>
                <a:lnTo>
                  <a:pt x="65151" y="190217"/>
                </a:lnTo>
                <a:cubicBezTo>
                  <a:pt x="64237" y="189912"/>
                  <a:pt x="63361" y="189607"/>
                  <a:pt x="62523" y="189302"/>
                </a:cubicBezTo>
                <a:cubicBezTo>
                  <a:pt x="61684" y="188997"/>
                  <a:pt x="60808" y="188464"/>
                  <a:pt x="59894" y="187702"/>
                </a:cubicBezTo>
                <a:lnTo>
                  <a:pt x="63094" y="193646"/>
                </a:lnTo>
                <a:lnTo>
                  <a:pt x="61494" y="193646"/>
                </a:lnTo>
                <a:lnTo>
                  <a:pt x="58065" y="189302"/>
                </a:lnTo>
                <a:lnTo>
                  <a:pt x="56465" y="191588"/>
                </a:lnTo>
                <a:lnTo>
                  <a:pt x="56693" y="190217"/>
                </a:lnTo>
                <a:lnTo>
                  <a:pt x="54864" y="192274"/>
                </a:lnTo>
                <a:cubicBezTo>
                  <a:pt x="54560" y="191360"/>
                  <a:pt x="54255" y="190674"/>
                  <a:pt x="53950" y="190217"/>
                </a:cubicBezTo>
                <a:lnTo>
                  <a:pt x="54179" y="189759"/>
                </a:lnTo>
                <a:lnTo>
                  <a:pt x="52578" y="189302"/>
                </a:lnTo>
                <a:cubicBezTo>
                  <a:pt x="51512" y="189607"/>
                  <a:pt x="50483" y="189721"/>
                  <a:pt x="49492" y="189645"/>
                </a:cubicBezTo>
                <a:cubicBezTo>
                  <a:pt x="48502" y="189569"/>
                  <a:pt x="47549" y="189836"/>
                  <a:pt x="46635" y="190445"/>
                </a:cubicBezTo>
                <a:lnTo>
                  <a:pt x="45263" y="189988"/>
                </a:lnTo>
                <a:lnTo>
                  <a:pt x="44120" y="191588"/>
                </a:lnTo>
                <a:lnTo>
                  <a:pt x="44806" y="189759"/>
                </a:lnTo>
                <a:lnTo>
                  <a:pt x="42063" y="192274"/>
                </a:lnTo>
                <a:cubicBezTo>
                  <a:pt x="42977" y="191360"/>
                  <a:pt x="43053" y="190598"/>
                  <a:pt x="42291" y="189988"/>
                </a:cubicBezTo>
                <a:cubicBezTo>
                  <a:pt x="41529" y="189378"/>
                  <a:pt x="40691" y="188997"/>
                  <a:pt x="39777" y="188845"/>
                </a:cubicBezTo>
                <a:cubicBezTo>
                  <a:pt x="39015" y="188845"/>
                  <a:pt x="38329" y="188997"/>
                  <a:pt x="37719" y="189302"/>
                </a:cubicBezTo>
                <a:cubicBezTo>
                  <a:pt x="37110" y="189607"/>
                  <a:pt x="36538" y="189988"/>
                  <a:pt x="36005" y="190445"/>
                </a:cubicBezTo>
                <a:cubicBezTo>
                  <a:pt x="35472" y="190902"/>
                  <a:pt x="34862" y="191283"/>
                  <a:pt x="34176" y="191588"/>
                </a:cubicBezTo>
                <a:cubicBezTo>
                  <a:pt x="33490" y="191893"/>
                  <a:pt x="32690" y="191893"/>
                  <a:pt x="31776" y="191588"/>
                </a:cubicBezTo>
                <a:cubicBezTo>
                  <a:pt x="30252" y="191131"/>
                  <a:pt x="28766" y="191207"/>
                  <a:pt x="27318" y="191817"/>
                </a:cubicBezTo>
                <a:cubicBezTo>
                  <a:pt x="25870" y="192426"/>
                  <a:pt x="24384" y="192579"/>
                  <a:pt x="22860" y="192274"/>
                </a:cubicBezTo>
                <a:lnTo>
                  <a:pt x="20117" y="191588"/>
                </a:lnTo>
                <a:cubicBezTo>
                  <a:pt x="19965" y="191741"/>
                  <a:pt x="19851" y="191893"/>
                  <a:pt x="19774" y="192045"/>
                </a:cubicBezTo>
                <a:cubicBezTo>
                  <a:pt x="19698" y="192198"/>
                  <a:pt x="19584" y="192350"/>
                  <a:pt x="19431" y="192503"/>
                </a:cubicBezTo>
                <a:cubicBezTo>
                  <a:pt x="18517" y="192503"/>
                  <a:pt x="17831" y="192122"/>
                  <a:pt x="17374" y="191360"/>
                </a:cubicBezTo>
                <a:cubicBezTo>
                  <a:pt x="16917" y="191969"/>
                  <a:pt x="16498" y="192160"/>
                  <a:pt x="16117" y="191931"/>
                </a:cubicBezTo>
                <a:cubicBezTo>
                  <a:pt x="15736" y="191702"/>
                  <a:pt x="15431" y="191283"/>
                  <a:pt x="15202" y="190674"/>
                </a:cubicBezTo>
                <a:cubicBezTo>
                  <a:pt x="14974" y="190064"/>
                  <a:pt x="14745" y="189455"/>
                  <a:pt x="14517" y="188845"/>
                </a:cubicBezTo>
                <a:cubicBezTo>
                  <a:pt x="14288" y="188235"/>
                  <a:pt x="14174" y="187778"/>
                  <a:pt x="14174" y="187473"/>
                </a:cubicBezTo>
                <a:cubicBezTo>
                  <a:pt x="13564" y="187169"/>
                  <a:pt x="13183" y="186940"/>
                  <a:pt x="13031" y="186788"/>
                </a:cubicBezTo>
                <a:cubicBezTo>
                  <a:pt x="13031" y="186788"/>
                  <a:pt x="12802" y="186978"/>
                  <a:pt x="12345" y="187359"/>
                </a:cubicBezTo>
                <a:cubicBezTo>
                  <a:pt x="11888" y="187740"/>
                  <a:pt x="11392" y="188159"/>
                  <a:pt x="10859" y="188616"/>
                </a:cubicBezTo>
                <a:cubicBezTo>
                  <a:pt x="10326" y="189074"/>
                  <a:pt x="9830" y="189455"/>
                  <a:pt x="9373" y="189759"/>
                </a:cubicBezTo>
                <a:cubicBezTo>
                  <a:pt x="8916" y="190064"/>
                  <a:pt x="8687" y="190140"/>
                  <a:pt x="8687" y="189988"/>
                </a:cubicBezTo>
                <a:cubicBezTo>
                  <a:pt x="8687" y="189683"/>
                  <a:pt x="9259" y="189150"/>
                  <a:pt x="10402" y="188388"/>
                </a:cubicBezTo>
                <a:cubicBezTo>
                  <a:pt x="11545" y="187626"/>
                  <a:pt x="12269" y="187092"/>
                  <a:pt x="12573" y="186788"/>
                </a:cubicBezTo>
                <a:cubicBezTo>
                  <a:pt x="11659" y="186483"/>
                  <a:pt x="10897" y="186254"/>
                  <a:pt x="10287" y="186102"/>
                </a:cubicBezTo>
                <a:cubicBezTo>
                  <a:pt x="9983" y="186254"/>
                  <a:pt x="9183" y="186521"/>
                  <a:pt x="7887" y="186902"/>
                </a:cubicBezTo>
                <a:cubicBezTo>
                  <a:pt x="6592" y="187283"/>
                  <a:pt x="5868" y="187550"/>
                  <a:pt x="5715" y="187702"/>
                </a:cubicBezTo>
                <a:cubicBezTo>
                  <a:pt x="6020" y="187397"/>
                  <a:pt x="6516" y="187130"/>
                  <a:pt x="7201" y="186902"/>
                </a:cubicBezTo>
                <a:cubicBezTo>
                  <a:pt x="7887" y="186673"/>
                  <a:pt x="8459" y="186407"/>
                  <a:pt x="8916" y="186102"/>
                </a:cubicBezTo>
                <a:cubicBezTo>
                  <a:pt x="8763" y="186102"/>
                  <a:pt x="8382" y="186254"/>
                  <a:pt x="7773" y="186559"/>
                </a:cubicBezTo>
                <a:cubicBezTo>
                  <a:pt x="7163" y="186864"/>
                  <a:pt x="6516" y="187130"/>
                  <a:pt x="5830" y="187359"/>
                </a:cubicBezTo>
                <a:cubicBezTo>
                  <a:pt x="5144" y="187588"/>
                  <a:pt x="4496" y="187778"/>
                  <a:pt x="3887" y="187931"/>
                </a:cubicBezTo>
                <a:cubicBezTo>
                  <a:pt x="3277" y="188083"/>
                  <a:pt x="2972" y="188007"/>
                  <a:pt x="2972" y="187702"/>
                </a:cubicBezTo>
                <a:cubicBezTo>
                  <a:pt x="2972" y="187550"/>
                  <a:pt x="3201" y="187397"/>
                  <a:pt x="3658" y="187245"/>
                </a:cubicBezTo>
                <a:cubicBezTo>
                  <a:pt x="4115" y="187092"/>
                  <a:pt x="4687" y="186902"/>
                  <a:pt x="5373" y="186673"/>
                </a:cubicBezTo>
                <a:cubicBezTo>
                  <a:pt x="6058" y="186445"/>
                  <a:pt x="6668" y="186216"/>
                  <a:pt x="7201" y="185987"/>
                </a:cubicBezTo>
                <a:cubicBezTo>
                  <a:pt x="7735" y="185759"/>
                  <a:pt x="8078" y="185645"/>
                  <a:pt x="8230" y="185645"/>
                </a:cubicBezTo>
                <a:cubicBezTo>
                  <a:pt x="7925" y="185645"/>
                  <a:pt x="7011" y="185568"/>
                  <a:pt x="5487" y="185416"/>
                </a:cubicBezTo>
                <a:cubicBezTo>
                  <a:pt x="3963" y="185264"/>
                  <a:pt x="3125" y="185340"/>
                  <a:pt x="2972" y="185645"/>
                </a:cubicBezTo>
                <a:cubicBezTo>
                  <a:pt x="3277" y="185340"/>
                  <a:pt x="3696" y="185187"/>
                  <a:pt x="4230" y="185187"/>
                </a:cubicBezTo>
                <a:cubicBezTo>
                  <a:pt x="4763" y="185187"/>
                  <a:pt x="5182" y="185187"/>
                  <a:pt x="5487" y="185187"/>
                </a:cubicBezTo>
                <a:cubicBezTo>
                  <a:pt x="5182" y="185187"/>
                  <a:pt x="4877" y="185035"/>
                  <a:pt x="4572" y="184730"/>
                </a:cubicBezTo>
                <a:lnTo>
                  <a:pt x="2972" y="184730"/>
                </a:lnTo>
                <a:cubicBezTo>
                  <a:pt x="3125" y="183968"/>
                  <a:pt x="3810" y="183701"/>
                  <a:pt x="5030" y="183930"/>
                </a:cubicBezTo>
                <a:cubicBezTo>
                  <a:pt x="6249" y="184159"/>
                  <a:pt x="7239" y="184197"/>
                  <a:pt x="8001" y="184044"/>
                </a:cubicBezTo>
                <a:cubicBezTo>
                  <a:pt x="7849" y="183892"/>
                  <a:pt x="7392" y="183549"/>
                  <a:pt x="6630" y="183016"/>
                </a:cubicBezTo>
                <a:cubicBezTo>
                  <a:pt x="5868" y="182482"/>
                  <a:pt x="5563" y="182216"/>
                  <a:pt x="5715" y="182216"/>
                </a:cubicBezTo>
                <a:cubicBezTo>
                  <a:pt x="4649" y="181911"/>
                  <a:pt x="3658" y="181644"/>
                  <a:pt x="2744" y="181415"/>
                </a:cubicBezTo>
                <a:cubicBezTo>
                  <a:pt x="1829" y="181187"/>
                  <a:pt x="915" y="180920"/>
                  <a:pt x="0" y="180615"/>
                </a:cubicBezTo>
                <a:cubicBezTo>
                  <a:pt x="0" y="180463"/>
                  <a:pt x="305" y="180387"/>
                  <a:pt x="915" y="180387"/>
                </a:cubicBezTo>
                <a:cubicBezTo>
                  <a:pt x="1524" y="180387"/>
                  <a:pt x="2210" y="180501"/>
                  <a:pt x="2972" y="180730"/>
                </a:cubicBezTo>
                <a:cubicBezTo>
                  <a:pt x="3734" y="180958"/>
                  <a:pt x="4458" y="181187"/>
                  <a:pt x="5144" y="181415"/>
                </a:cubicBezTo>
                <a:cubicBezTo>
                  <a:pt x="5830" y="181644"/>
                  <a:pt x="6325" y="181758"/>
                  <a:pt x="6630" y="181758"/>
                </a:cubicBezTo>
                <a:cubicBezTo>
                  <a:pt x="5563" y="181454"/>
                  <a:pt x="4496" y="180920"/>
                  <a:pt x="3429" y="180158"/>
                </a:cubicBezTo>
                <a:cubicBezTo>
                  <a:pt x="2363" y="179396"/>
                  <a:pt x="1372" y="178634"/>
                  <a:pt x="458" y="177872"/>
                </a:cubicBezTo>
                <a:cubicBezTo>
                  <a:pt x="762" y="177720"/>
                  <a:pt x="1258" y="177796"/>
                  <a:pt x="1944" y="178101"/>
                </a:cubicBezTo>
                <a:cubicBezTo>
                  <a:pt x="2629" y="178406"/>
                  <a:pt x="3353" y="178825"/>
                  <a:pt x="4115" y="179358"/>
                </a:cubicBezTo>
                <a:cubicBezTo>
                  <a:pt x="4877" y="179891"/>
                  <a:pt x="5639" y="180425"/>
                  <a:pt x="6401" y="180958"/>
                </a:cubicBezTo>
                <a:cubicBezTo>
                  <a:pt x="7163" y="181492"/>
                  <a:pt x="7773" y="181835"/>
                  <a:pt x="8230" y="181987"/>
                </a:cubicBezTo>
                <a:cubicBezTo>
                  <a:pt x="8535" y="181682"/>
                  <a:pt x="8687" y="181530"/>
                  <a:pt x="8687" y="181530"/>
                </a:cubicBezTo>
                <a:lnTo>
                  <a:pt x="5258" y="179472"/>
                </a:lnTo>
                <a:cubicBezTo>
                  <a:pt x="4649" y="179472"/>
                  <a:pt x="4496" y="179320"/>
                  <a:pt x="4801" y="179015"/>
                </a:cubicBezTo>
                <a:cubicBezTo>
                  <a:pt x="4801" y="179015"/>
                  <a:pt x="4801" y="178863"/>
                  <a:pt x="4801" y="178558"/>
                </a:cubicBezTo>
                <a:lnTo>
                  <a:pt x="5030" y="178329"/>
                </a:lnTo>
                <a:lnTo>
                  <a:pt x="5258" y="178558"/>
                </a:lnTo>
                <a:cubicBezTo>
                  <a:pt x="5563" y="178558"/>
                  <a:pt x="5906" y="178520"/>
                  <a:pt x="6287" y="178444"/>
                </a:cubicBezTo>
                <a:cubicBezTo>
                  <a:pt x="6668" y="178367"/>
                  <a:pt x="7087" y="178329"/>
                  <a:pt x="7544" y="178329"/>
                </a:cubicBezTo>
                <a:cubicBezTo>
                  <a:pt x="7239" y="178025"/>
                  <a:pt x="6935" y="177567"/>
                  <a:pt x="6630" y="176958"/>
                </a:cubicBezTo>
                <a:cubicBezTo>
                  <a:pt x="6173" y="176805"/>
                  <a:pt x="5677" y="176729"/>
                  <a:pt x="5144" y="176729"/>
                </a:cubicBezTo>
                <a:cubicBezTo>
                  <a:pt x="4611" y="176729"/>
                  <a:pt x="4649" y="176577"/>
                  <a:pt x="5258" y="176272"/>
                </a:cubicBezTo>
                <a:cubicBezTo>
                  <a:pt x="6173" y="176424"/>
                  <a:pt x="7049" y="176539"/>
                  <a:pt x="7887" y="176615"/>
                </a:cubicBezTo>
                <a:cubicBezTo>
                  <a:pt x="8725" y="176691"/>
                  <a:pt x="9678" y="176729"/>
                  <a:pt x="10745" y="176729"/>
                </a:cubicBezTo>
                <a:cubicBezTo>
                  <a:pt x="9983" y="176120"/>
                  <a:pt x="9068" y="175739"/>
                  <a:pt x="8001" y="175586"/>
                </a:cubicBezTo>
                <a:cubicBezTo>
                  <a:pt x="6935" y="175434"/>
                  <a:pt x="5944" y="175205"/>
                  <a:pt x="5030" y="174900"/>
                </a:cubicBezTo>
                <a:cubicBezTo>
                  <a:pt x="5030" y="174748"/>
                  <a:pt x="5182" y="174672"/>
                  <a:pt x="5487" y="174672"/>
                </a:cubicBezTo>
                <a:cubicBezTo>
                  <a:pt x="4725" y="174519"/>
                  <a:pt x="4077" y="174367"/>
                  <a:pt x="3544" y="174215"/>
                </a:cubicBezTo>
                <a:cubicBezTo>
                  <a:pt x="3010" y="174062"/>
                  <a:pt x="2744" y="173757"/>
                  <a:pt x="2744" y="173300"/>
                </a:cubicBezTo>
                <a:lnTo>
                  <a:pt x="8916" y="174672"/>
                </a:lnTo>
                <a:cubicBezTo>
                  <a:pt x="8611" y="174519"/>
                  <a:pt x="8192" y="174253"/>
                  <a:pt x="7659" y="173872"/>
                </a:cubicBezTo>
                <a:cubicBezTo>
                  <a:pt x="7125" y="173491"/>
                  <a:pt x="6554" y="173148"/>
                  <a:pt x="5944" y="172843"/>
                </a:cubicBezTo>
                <a:cubicBezTo>
                  <a:pt x="5334" y="172538"/>
                  <a:pt x="4801" y="172233"/>
                  <a:pt x="4344" y="171929"/>
                </a:cubicBezTo>
                <a:cubicBezTo>
                  <a:pt x="3887" y="171624"/>
                  <a:pt x="3734" y="171395"/>
                  <a:pt x="3887" y="171243"/>
                </a:cubicBezTo>
                <a:cubicBezTo>
                  <a:pt x="4953" y="171548"/>
                  <a:pt x="5906" y="171929"/>
                  <a:pt x="6744" y="172386"/>
                </a:cubicBezTo>
                <a:cubicBezTo>
                  <a:pt x="7582" y="172843"/>
                  <a:pt x="8459" y="173224"/>
                  <a:pt x="9373" y="173529"/>
                </a:cubicBezTo>
                <a:lnTo>
                  <a:pt x="9602" y="173300"/>
                </a:lnTo>
                <a:lnTo>
                  <a:pt x="9830" y="173300"/>
                </a:lnTo>
                <a:cubicBezTo>
                  <a:pt x="9830" y="173148"/>
                  <a:pt x="9792" y="173072"/>
                  <a:pt x="9716" y="173072"/>
                </a:cubicBezTo>
                <a:cubicBezTo>
                  <a:pt x="9640" y="173072"/>
                  <a:pt x="9602" y="172995"/>
                  <a:pt x="9602" y="172843"/>
                </a:cubicBezTo>
                <a:cubicBezTo>
                  <a:pt x="9144" y="172691"/>
                  <a:pt x="8535" y="172462"/>
                  <a:pt x="7773" y="172157"/>
                </a:cubicBezTo>
                <a:cubicBezTo>
                  <a:pt x="7011" y="171852"/>
                  <a:pt x="6249" y="171509"/>
                  <a:pt x="5487" y="171128"/>
                </a:cubicBezTo>
                <a:cubicBezTo>
                  <a:pt x="4725" y="170747"/>
                  <a:pt x="4077" y="170328"/>
                  <a:pt x="3544" y="169871"/>
                </a:cubicBezTo>
                <a:cubicBezTo>
                  <a:pt x="3010" y="169414"/>
                  <a:pt x="2744" y="169033"/>
                  <a:pt x="2744" y="168728"/>
                </a:cubicBezTo>
                <a:cubicBezTo>
                  <a:pt x="3810" y="169338"/>
                  <a:pt x="4915" y="169871"/>
                  <a:pt x="6058" y="170328"/>
                </a:cubicBezTo>
                <a:cubicBezTo>
                  <a:pt x="7201" y="170786"/>
                  <a:pt x="8154" y="171395"/>
                  <a:pt x="8916" y="172157"/>
                </a:cubicBezTo>
                <a:cubicBezTo>
                  <a:pt x="8763" y="172005"/>
                  <a:pt x="8421" y="171662"/>
                  <a:pt x="7887" y="171128"/>
                </a:cubicBezTo>
                <a:cubicBezTo>
                  <a:pt x="7354" y="170595"/>
                  <a:pt x="6820" y="170024"/>
                  <a:pt x="6287" y="169414"/>
                </a:cubicBezTo>
                <a:cubicBezTo>
                  <a:pt x="5754" y="168804"/>
                  <a:pt x="5296" y="168271"/>
                  <a:pt x="4915" y="167814"/>
                </a:cubicBezTo>
                <a:cubicBezTo>
                  <a:pt x="4534" y="167357"/>
                  <a:pt x="4496" y="167052"/>
                  <a:pt x="4801" y="166899"/>
                </a:cubicBezTo>
                <a:cubicBezTo>
                  <a:pt x="5868" y="167814"/>
                  <a:pt x="6820" y="168804"/>
                  <a:pt x="7659" y="169871"/>
                </a:cubicBezTo>
                <a:cubicBezTo>
                  <a:pt x="8497" y="170938"/>
                  <a:pt x="9525" y="171852"/>
                  <a:pt x="10745" y="172614"/>
                </a:cubicBezTo>
                <a:cubicBezTo>
                  <a:pt x="10440" y="171852"/>
                  <a:pt x="9983" y="171357"/>
                  <a:pt x="9373" y="171128"/>
                </a:cubicBezTo>
                <a:cubicBezTo>
                  <a:pt x="8763" y="170900"/>
                  <a:pt x="8611" y="170557"/>
                  <a:pt x="8916" y="170100"/>
                </a:cubicBezTo>
                <a:cubicBezTo>
                  <a:pt x="9068" y="170252"/>
                  <a:pt x="9221" y="170328"/>
                  <a:pt x="9373" y="170328"/>
                </a:cubicBezTo>
                <a:cubicBezTo>
                  <a:pt x="9525" y="170481"/>
                  <a:pt x="9640" y="170557"/>
                  <a:pt x="9716" y="170557"/>
                </a:cubicBezTo>
                <a:cubicBezTo>
                  <a:pt x="9792" y="170557"/>
                  <a:pt x="9906" y="170633"/>
                  <a:pt x="10059" y="170786"/>
                </a:cubicBezTo>
                <a:cubicBezTo>
                  <a:pt x="10059" y="170786"/>
                  <a:pt x="10211" y="170786"/>
                  <a:pt x="10516" y="170786"/>
                </a:cubicBezTo>
                <a:cubicBezTo>
                  <a:pt x="10364" y="170481"/>
                  <a:pt x="10135" y="170176"/>
                  <a:pt x="9830" y="169871"/>
                </a:cubicBezTo>
                <a:cubicBezTo>
                  <a:pt x="9525" y="169871"/>
                  <a:pt x="9297" y="169833"/>
                  <a:pt x="9144" y="169757"/>
                </a:cubicBezTo>
                <a:cubicBezTo>
                  <a:pt x="8992" y="169681"/>
                  <a:pt x="8840" y="169643"/>
                  <a:pt x="8687" y="169643"/>
                </a:cubicBezTo>
                <a:cubicBezTo>
                  <a:pt x="8535" y="169643"/>
                  <a:pt x="8382" y="169566"/>
                  <a:pt x="8230" y="169414"/>
                </a:cubicBezTo>
                <a:cubicBezTo>
                  <a:pt x="7925" y="168804"/>
                  <a:pt x="8078" y="168576"/>
                  <a:pt x="8687" y="168728"/>
                </a:cubicBezTo>
                <a:cubicBezTo>
                  <a:pt x="9297" y="168881"/>
                  <a:pt x="9830" y="169109"/>
                  <a:pt x="10287" y="169414"/>
                </a:cubicBezTo>
                <a:cubicBezTo>
                  <a:pt x="9983" y="168804"/>
                  <a:pt x="9716" y="168385"/>
                  <a:pt x="9487" y="168157"/>
                </a:cubicBezTo>
                <a:cubicBezTo>
                  <a:pt x="9259" y="167928"/>
                  <a:pt x="9449" y="167661"/>
                  <a:pt x="10059" y="167357"/>
                </a:cubicBezTo>
                <a:cubicBezTo>
                  <a:pt x="10364" y="168271"/>
                  <a:pt x="10668" y="169033"/>
                  <a:pt x="10973" y="169643"/>
                </a:cubicBezTo>
                <a:lnTo>
                  <a:pt x="11430" y="169643"/>
                </a:lnTo>
                <a:cubicBezTo>
                  <a:pt x="11278" y="169185"/>
                  <a:pt x="11126" y="168804"/>
                  <a:pt x="10973" y="168500"/>
                </a:cubicBezTo>
                <a:cubicBezTo>
                  <a:pt x="10821" y="168195"/>
                  <a:pt x="10745" y="167890"/>
                  <a:pt x="10745" y="167585"/>
                </a:cubicBezTo>
                <a:lnTo>
                  <a:pt x="8916" y="166671"/>
                </a:lnTo>
                <a:cubicBezTo>
                  <a:pt x="9525" y="166366"/>
                  <a:pt x="10135" y="166480"/>
                  <a:pt x="10745" y="167014"/>
                </a:cubicBezTo>
                <a:cubicBezTo>
                  <a:pt x="11354" y="167547"/>
                  <a:pt x="12040" y="168042"/>
                  <a:pt x="12802" y="168500"/>
                </a:cubicBezTo>
                <a:cubicBezTo>
                  <a:pt x="12650" y="168195"/>
                  <a:pt x="12573" y="167966"/>
                  <a:pt x="12573" y="167814"/>
                </a:cubicBezTo>
                <a:cubicBezTo>
                  <a:pt x="12573" y="167661"/>
                  <a:pt x="12497" y="167433"/>
                  <a:pt x="12345" y="167128"/>
                </a:cubicBezTo>
                <a:cubicBezTo>
                  <a:pt x="11583" y="166671"/>
                  <a:pt x="10364" y="166061"/>
                  <a:pt x="8687" y="165299"/>
                </a:cubicBezTo>
                <a:cubicBezTo>
                  <a:pt x="7011" y="164537"/>
                  <a:pt x="6173" y="163775"/>
                  <a:pt x="6173" y="163013"/>
                </a:cubicBezTo>
                <a:cubicBezTo>
                  <a:pt x="7087" y="163775"/>
                  <a:pt x="8078" y="164347"/>
                  <a:pt x="9144" y="164728"/>
                </a:cubicBezTo>
                <a:cubicBezTo>
                  <a:pt x="10211" y="165109"/>
                  <a:pt x="11278" y="165680"/>
                  <a:pt x="12345" y="166442"/>
                </a:cubicBezTo>
                <a:cubicBezTo>
                  <a:pt x="12192" y="166290"/>
                  <a:pt x="11850" y="165947"/>
                  <a:pt x="11316" y="165413"/>
                </a:cubicBezTo>
                <a:cubicBezTo>
                  <a:pt x="10783" y="164880"/>
                  <a:pt x="10249" y="164309"/>
                  <a:pt x="9716" y="163699"/>
                </a:cubicBezTo>
                <a:cubicBezTo>
                  <a:pt x="9183" y="163089"/>
                  <a:pt x="8725" y="162556"/>
                  <a:pt x="8344" y="162099"/>
                </a:cubicBezTo>
                <a:cubicBezTo>
                  <a:pt x="7963" y="161642"/>
                  <a:pt x="7849" y="161413"/>
                  <a:pt x="8001" y="161413"/>
                </a:cubicBezTo>
                <a:cubicBezTo>
                  <a:pt x="9221" y="162327"/>
                  <a:pt x="10326" y="163318"/>
                  <a:pt x="11316" y="164385"/>
                </a:cubicBezTo>
                <a:cubicBezTo>
                  <a:pt x="12307" y="165452"/>
                  <a:pt x="13412" y="166442"/>
                  <a:pt x="14631" y="167357"/>
                </a:cubicBezTo>
                <a:lnTo>
                  <a:pt x="15088" y="167357"/>
                </a:lnTo>
                <a:lnTo>
                  <a:pt x="15088" y="166899"/>
                </a:lnTo>
                <a:cubicBezTo>
                  <a:pt x="15088" y="166442"/>
                  <a:pt x="15012" y="166061"/>
                  <a:pt x="14859" y="165756"/>
                </a:cubicBezTo>
                <a:cubicBezTo>
                  <a:pt x="14250" y="165604"/>
                  <a:pt x="13793" y="165528"/>
                  <a:pt x="13488" y="165528"/>
                </a:cubicBezTo>
                <a:cubicBezTo>
                  <a:pt x="13183" y="165528"/>
                  <a:pt x="13183" y="165375"/>
                  <a:pt x="13488" y="165071"/>
                </a:cubicBezTo>
                <a:lnTo>
                  <a:pt x="14402" y="165071"/>
                </a:lnTo>
                <a:cubicBezTo>
                  <a:pt x="13945" y="164461"/>
                  <a:pt x="13564" y="163851"/>
                  <a:pt x="13259" y="163242"/>
                </a:cubicBezTo>
                <a:cubicBezTo>
                  <a:pt x="12954" y="162632"/>
                  <a:pt x="12954" y="162175"/>
                  <a:pt x="13259" y="161870"/>
                </a:cubicBezTo>
                <a:cubicBezTo>
                  <a:pt x="13564" y="162480"/>
                  <a:pt x="13869" y="163013"/>
                  <a:pt x="14174" y="163470"/>
                </a:cubicBezTo>
                <a:cubicBezTo>
                  <a:pt x="14478" y="163928"/>
                  <a:pt x="14783" y="164461"/>
                  <a:pt x="15088" y="165071"/>
                </a:cubicBezTo>
                <a:cubicBezTo>
                  <a:pt x="14936" y="164461"/>
                  <a:pt x="14669" y="163813"/>
                  <a:pt x="14288" y="163127"/>
                </a:cubicBezTo>
                <a:cubicBezTo>
                  <a:pt x="13907" y="162442"/>
                  <a:pt x="13869" y="161946"/>
                  <a:pt x="14174" y="161642"/>
                </a:cubicBezTo>
                <a:cubicBezTo>
                  <a:pt x="14174" y="161337"/>
                  <a:pt x="14402" y="161832"/>
                  <a:pt x="14859" y="163127"/>
                </a:cubicBezTo>
                <a:cubicBezTo>
                  <a:pt x="15317" y="164423"/>
                  <a:pt x="15621" y="165147"/>
                  <a:pt x="15774" y="165299"/>
                </a:cubicBezTo>
                <a:lnTo>
                  <a:pt x="16002" y="165299"/>
                </a:lnTo>
                <a:cubicBezTo>
                  <a:pt x="15698" y="164994"/>
                  <a:pt x="15698" y="164880"/>
                  <a:pt x="16002" y="164956"/>
                </a:cubicBezTo>
                <a:cubicBezTo>
                  <a:pt x="16307" y="165032"/>
                  <a:pt x="16536" y="165147"/>
                  <a:pt x="16688" y="165299"/>
                </a:cubicBezTo>
                <a:cubicBezTo>
                  <a:pt x="16536" y="164537"/>
                  <a:pt x="16345" y="163813"/>
                  <a:pt x="16117" y="163127"/>
                </a:cubicBezTo>
                <a:cubicBezTo>
                  <a:pt x="15888" y="162442"/>
                  <a:pt x="15774" y="161794"/>
                  <a:pt x="15774" y="161184"/>
                </a:cubicBezTo>
                <a:cubicBezTo>
                  <a:pt x="15317" y="160880"/>
                  <a:pt x="14898" y="160651"/>
                  <a:pt x="14517" y="160499"/>
                </a:cubicBezTo>
                <a:cubicBezTo>
                  <a:pt x="14136" y="160346"/>
                  <a:pt x="14097" y="160118"/>
                  <a:pt x="14402" y="159813"/>
                </a:cubicBezTo>
                <a:cubicBezTo>
                  <a:pt x="15774" y="160422"/>
                  <a:pt x="17145" y="161108"/>
                  <a:pt x="18517" y="161870"/>
                </a:cubicBezTo>
                <a:cubicBezTo>
                  <a:pt x="18212" y="161565"/>
                  <a:pt x="18212" y="161413"/>
                  <a:pt x="18517" y="161413"/>
                </a:cubicBezTo>
                <a:cubicBezTo>
                  <a:pt x="18822" y="161413"/>
                  <a:pt x="19127" y="161489"/>
                  <a:pt x="19431" y="161642"/>
                </a:cubicBezTo>
                <a:cubicBezTo>
                  <a:pt x="18974" y="161184"/>
                  <a:pt x="18212" y="160499"/>
                  <a:pt x="17145" y="159584"/>
                </a:cubicBezTo>
                <a:cubicBezTo>
                  <a:pt x="16079" y="158670"/>
                  <a:pt x="15774" y="158060"/>
                  <a:pt x="16231" y="157755"/>
                </a:cubicBezTo>
                <a:cubicBezTo>
                  <a:pt x="17298" y="158822"/>
                  <a:pt x="18365" y="159889"/>
                  <a:pt x="19431" y="160956"/>
                </a:cubicBezTo>
                <a:cubicBezTo>
                  <a:pt x="20498" y="162023"/>
                  <a:pt x="21565" y="162937"/>
                  <a:pt x="22632" y="163699"/>
                </a:cubicBezTo>
                <a:lnTo>
                  <a:pt x="23318" y="163699"/>
                </a:lnTo>
                <a:cubicBezTo>
                  <a:pt x="23318" y="163394"/>
                  <a:pt x="23241" y="163166"/>
                  <a:pt x="23089" y="163013"/>
                </a:cubicBezTo>
                <a:cubicBezTo>
                  <a:pt x="22632" y="162556"/>
                  <a:pt x="22251" y="162251"/>
                  <a:pt x="21946" y="162099"/>
                </a:cubicBezTo>
                <a:cubicBezTo>
                  <a:pt x="21641" y="161946"/>
                  <a:pt x="21032" y="161489"/>
                  <a:pt x="20117" y="160727"/>
                </a:cubicBezTo>
                <a:cubicBezTo>
                  <a:pt x="19203" y="159965"/>
                  <a:pt x="18898" y="159432"/>
                  <a:pt x="19203" y="159127"/>
                </a:cubicBezTo>
                <a:cubicBezTo>
                  <a:pt x="19508" y="158975"/>
                  <a:pt x="20041" y="159317"/>
                  <a:pt x="20803" y="160156"/>
                </a:cubicBezTo>
                <a:cubicBezTo>
                  <a:pt x="21565" y="160994"/>
                  <a:pt x="22022" y="161489"/>
                  <a:pt x="22175" y="161642"/>
                </a:cubicBezTo>
                <a:lnTo>
                  <a:pt x="22403" y="161642"/>
                </a:lnTo>
                <a:cubicBezTo>
                  <a:pt x="22251" y="161489"/>
                  <a:pt x="22022" y="161184"/>
                  <a:pt x="21717" y="160727"/>
                </a:cubicBezTo>
                <a:cubicBezTo>
                  <a:pt x="21413" y="160270"/>
                  <a:pt x="21413" y="160118"/>
                  <a:pt x="21717" y="160270"/>
                </a:cubicBezTo>
                <a:cubicBezTo>
                  <a:pt x="21717" y="160118"/>
                  <a:pt x="21641" y="159965"/>
                  <a:pt x="21489" y="159813"/>
                </a:cubicBezTo>
                <a:cubicBezTo>
                  <a:pt x="20879" y="159508"/>
                  <a:pt x="20346" y="159317"/>
                  <a:pt x="19889" y="159241"/>
                </a:cubicBezTo>
                <a:cubicBezTo>
                  <a:pt x="19431" y="159165"/>
                  <a:pt x="19279" y="158975"/>
                  <a:pt x="19431" y="158670"/>
                </a:cubicBezTo>
                <a:lnTo>
                  <a:pt x="19889" y="158670"/>
                </a:lnTo>
                <a:cubicBezTo>
                  <a:pt x="20041" y="158670"/>
                  <a:pt x="20232" y="158708"/>
                  <a:pt x="20460" y="158784"/>
                </a:cubicBezTo>
                <a:cubicBezTo>
                  <a:pt x="20689" y="158860"/>
                  <a:pt x="20955" y="158898"/>
                  <a:pt x="21260" y="158898"/>
                </a:cubicBezTo>
                <a:cubicBezTo>
                  <a:pt x="20955" y="158441"/>
                  <a:pt x="21032" y="158213"/>
                  <a:pt x="21489" y="158213"/>
                </a:cubicBezTo>
                <a:lnTo>
                  <a:pt x="21489" y="158441"/>
                </a:lnTo>
                <a:cubicBezTo>
                  <a:pt x="21489" y="158594"/>
                  <a:pt x="21565" y="158746"/>
                  <a:pt x="21717" y="158898"/>
                </a:cubicBezTo>
                <a:cubicBezTo>
                  <a:pt x="21870" y="158898"/>
                  <a:pt x="21984" y="158936"/>
                  <a:pt x="22060" y="159013"/>
                </a:cubicBezTo>
                <a:cubicBezTo>
                  <a:pt x="22137" y="159089"/>
                  <a:pt x="22251" y="159127"/>
                  <a:pt x="22403" y="159127"/>
                </a:cubicBezTo>
                <a:cubicBezTo>
                  <a:pt x="22251" y="158822"/>
                  <a:pt x="22175" y="158441"/>
                  <a:pt x="22175" y="157984"/>
                </a:cubicBezTo>
                <a:cubicBezTo>
                  <a:pt x="22175" y="157679"/>
                  <a:pt x="22327" y="157755"/>
                  <a:pt x="22632" y="158213"/>
                </a:cubicBezTo>
                <a:cubicBezTo>
                  <a:pt x="22937" y="158670"/>
                  <a:pt x="23089" y="158975"/>
                  <a:pt x="23089" y="159127"/>
                </a:cubicBezTo>
                <a:cubicBezTo>
                  <a:pt x="23546" y="159279"/>
                  <a:pt x="24003" y="159356"/>
                  <a:pt x="24461" y="159356"/>
                </a:cubicBezTo>
                <a:cubicBezTo>
                  <a:pt x="24461" y="159203"/>
                  <a:pt x="24423" y="159051"/>
                  <a:pt x="24346" y="158898"/>
                </a:cubicBezTo>
                <a:cubicBezTo>
                  <a:pt x="24270" y="158746"/>
                  <a:pt x="24232" y="158594"/>
                  <a:pt x="24232" y="158441"/>
                </a:cubicBezTo>
                <a:cubicBezTo>
                  <a:pt x="23622" y="158136"/>
                  <a:pt x="22784" y="157793"/>
                  <a:pt x="21717" y="157412"/>
                </a:cubicBezTo>
                <a:cubicBezTo>
                  <a:pt x="20651" y="157031"/>
                  <a:pt x="20346" y="156689"/>
                  <a:pt x="20803" y="156384"/>
                </a:cubicBezTo>
                <a:cubicBezTo>
                  <a:pt x="21260" y="156689"/>
                  <a:pt x="21756" y="156955"/>
                  <a:pt x="22289" y="157184"/>
                </a:cubicBezTo>
                <a:cubicBezTo>
                  <a:pt x="22822" y="157412"/>
                  <a:pt x="23470" y="157679"/>
                  <a:pt x="24232" y="157984"/>
                </a:cubicBezTo>
                <a:cubicBezTo>
                  <a:pt x="23927" y="157527"/>
                  <a:pt x="23927" y="157146"/>
                  <a:pt x="24232" y="156841"/>
                </a:cubicBezTo>
                <a:cubicBezTo>
                  <a:pt x="24080" y="156841"/>
                  <a:pt x="24232" y="157070"/>
                  <a:pt x="24689" y="157527"/>
                </a:cubicBezTo>
                <a:cubicBezTo>
                  <a:pt x="24689" y="157832"/>
                  <a:pt x="24765" y="158060"/>
                  <a:pt x="24918" y="158213"/>
                </a:cubicBezTo>
                <a:cubicBezTo>
                  <a:pt x="25223" y="158517"/>
                  <a:pt x="25604" y="158670"/>
                  <a:pt x="26061" y="158670"/>
                </a:cubicBezTo>
                <a:lnTo>
                  <a:pt x="26289" y="158670"/>
                </a:lnTo>
                <a:lnTo>
                  <a:pt x="26518" y="158898"/>
                </a:lnTo>
                <a:cubicBezTo>
                  <a:pt x="26366" y="158594"/>
                  <a:pt x="26213" y="158327"/>
                  <a:pt x="26061" y="158098"/>
                </a:cubicBezTo>
                <a:cubicBezTo>
                  <a:pt x="25908" y="157870"/>
                  <a:pt x="25832" y="157603"/>
                  <a:pt x="25832" y="157298"/>
                </a:cubicBezTo>
                <a:cubicBezTo>
                  <a:pt x="26289" y="157298"/>
                  <a:pt x="26518" y="157527"/>
                  <a:pt x="26518" y="157984"/>
                </a:cubicBezTo>
                <a:cubicBezTo>
                  <a:pt x="26670" y="157679"/>
                  <a:pt x="26975" y="157679"/>
                  <a:pt x="27432" y="157984"/>
                </a:cubicBezTo>
                <a:cubicBezTo>
                  <a:pt x="27128" y="157222"/>
                  <a:pt x="26709" y="156689"/>
                  <a:pt x="26175" y="156384"/>
                </a:cubicBezTo>
                <a:cubicBezTo>
                  <a:pt x="25642" y="156079"/>
                  <a:pt x="25527" y="155698"/>
                  <a:pt x="25832" y="155241"/>
                </a:cubicBezTo>
                <a:cubicBezTo>
                  <a:pt x="26137" y="155546"/>
                  <a:pt x="26328" y="155774"/>
                  <a:pt x="26404" y="155927"/>
                </a:cubicBezTo>
                <a:cubicBezTo>
                  <a:pt x="26480" y="156079"/>
                  <a:pt x="26670" y="156308"/>
                  <a:pt x="26975" y="156612"/>
                </a:cubicBezTo>
                <a:cubicBezTo>
                  <a:pt x="26975" y="156308"/>
                  <a:pt x="27051" y="156079"/>
                  <a:pt x="27204" y="155927"/>
                </a:cubicBezTo>
                <a:cubicBezTo>
                  <a:pt x="26594" y="155317"/>
                  <a:pt x="26289" y="154860"/>
                  <a:pt x="26289" y="154555"/>
                </a:cubicBezTo>
                <a:cubicBezTo>
                  <a:pt x="26289" y="154860"/>
                  <a:pt x="26823" y="155279"/>
                  <a:pt x="27890" y="155812"/>
                </a:cubicBezTo>
                <a:cubicBezTo>
                  <a:pt x="28956" y="156346"/>
                  <a:pt x="29566" y="156612"/>
                  <a:pt x="29718" y="156612"/>
                </a:cubicBezTo>
                <a:cubicBezTo>
                  <a:pt x="29261" y="156003"/>
                  <a:pt x="28880" y="155393"/>
                  <a:pt x="28575" y="154784"/>
                </a:cubicBezTo>
                <a:cubicBezTo>
                  <a:pt x="27966" y="153564"/>
                  <a:pt x="27737" y="152879"/>
                  <a:pt x="27890" y="152726"/>
                </a:cubicBezTo>
                <a:cubicBezTo>
                  <a:pt x="28194" y="152574"/>
                  <a:pt x="28690" y="153221"/>
                  <a:pt x="29376" y="154669"/>
                </a:cubicBezTo>
                <a:cubicBezTo>
                  <a:pt x="30061" y="156117"/>
                  <a:pt x="30480" y="156917"/>
                  <a:pt x="30633" y="157070"/>
                </a:cubicBezTo>
                <a:cubicBezTo>
                  <a:pt x="30328" y="156460"/>
                  <a:pt x="30023" y="155812"/>
                  <a:pt x="29718" y="155126"/>
                </a:cubicBezTo>
                <a:cubicBezTo>
                  <a:pt x="29414" y="154441"/>
                  <a:pt x="29414" y="153945"/>
                  <a:pt x="29718" y="153641"/>
                </a:cubicBezTo>
                <a:cubicBezTo>
                  <a:pt x="30023" y="154098"/>
                  <a:pt x="30404" y="154593"/>
                  <a:pt x="30861" y="155126"/>
                </a:cubicBezTo>
                <a:cubicBezTo>
                  <a:pt x="31319" y="155660"/>
                  <a:pt x="31776" y="156079"/>
                  <a:pt x="32233" y="156384"/>
                </a:cubicBezTo>
                <a:lnTo>
                  <a:pt x="32233" y="156612"/>
                </a:lnTo>
                <a:cubicBezTo>
                  <a:pt x="32233" y="156765"/>
                  <a:pt x="32309" y="156841"/>
                  <a:pt x="32462" y="156841"/>
                </a:cubicBezTo>
                <a:cubicBezTo>
                  <a:pt x="32766" y="157146"/>
                  <a:pt x="33071" y="157298"/>
                  <a:pt x="33376" y="157298"/>
                </a:cubicBezTo>
                <a:lnTo>
                  <a:pt x="33376" y="155241"/>
                </a:lnTo>
                <a:lnTo>
                  <a:pt x="32690" y="154555"/>
                </a:lnTo>
                <a:lnTo>
                  <a:pt x="33605" y="154555"/>
                </a:lnTo>
                <a:lnTo>
                  <a:pt x="33605" y="154098"/>
                </a:lnTo>
                <a:cubicBezTo>
                  <a:pt x="33452" y="154098"/>
                  <a:pt x="32957" y="154098"/>
                  <a:pt x="32119" y="154098"/>
                </a:cubicBezTo>
                <a:cubicBezTo>
                  <a:pt x="31281" y="154098"/>
                  <a:pt x="30861" y="153945"/>
                  <a:pt x="30861" y="153641"/>
                </a:cubicBezTo>
                <a:cubicBezTo>
                  <a:pt x="30861" y="153488"/>
                  <a:pt x="31128" y="153412"/>
                  <a:pt x="31662" y="153412"/>
                </a:cubicBezTo>
                <a:cubicBezTo>
                  <a:pt x="32195" y="153412"/>
                  <a:pt x="32805" y="153450"/>
                  <a:pt x="33490" y="153526"/>
                </a:cubicBezTo>
                <a:cubicBezTo>
                  <a:pt x="34176" y="153602"/>
                  <a:pt x="34786" y="153679"/>
                  <a:pt x="35319" y="153755"/>
                </a:cubicBezTo>
                <a:cubicBezTo>
                  <a:pt x="35853" y="153831"/>
                  <a:pt x="36195" y="153869"/>
                  <a:pt x="36348" y="153869"/>
                </a:cubicBezTo>
                <a:cubicBezTo>
                  <a:pt x="36043" y="153717"/>
                  <a:pt x="35243" y="153298"/>
                  <a:pt x="33948" y="152612"/>
                </a:cubicBezTo>
                <a:cubicBezTo>
                  <a:pt x="32652" y="151926"/>
                  <a:pt x="31928" y="151583"/>
                  <a:pt x="31776" y="151583"/>
                </a:cubicBezTo>
                <a:cubicBezTo>
                  <a:pt x="32233" y="151431"/>
                  <a:pt x="32843" y="151507"/>
                  <a:pt x="33605" y="151812"/>
                </a:cubicBezTo>
                <a:cubicBezTo>
                  <a:pt x="34367" y="152117"/>
                  <a:pt x="34976" y="152269"/>
                  <a:pt x="35433" y="152269"/>
                </a:cubicBezTo>
                <a:cubicBezTo>
                  <a:pt x="34976" y="151964"/>
                  <a:pt x="34481" y="151736"/>
                  <a:pt x="33948" y="151583"/>
                </a:cubicBezTo>
                <a:cubicBezTo>
                  <a:pt x="33414" y="151431"/>
                  <a:pt x="32843" y="151202"/>
                  <a:pt x="32233" y="150897"/>
                </a:cubicBezTo>
                <a:cubicBezTo>
                  <a:pt x="32538" y="150288"/>
                  <a:pt x="33224" y="150326"/>
                  <a:pt x="34290" y="151012"/>
                </a:cubicBezTo>
                <a:cubicBezTo>
                  <a:pt x="35357" y="151697"/>
                  <a:pt x="36272" y="152040"/>
                  <a:pt x="37034" y="152040"/>
                </a:cubicBezTo>
                <a:lnTo>
                  <a:pt x="37034" y="150897"/>
                </a:lnTo>
                <a:cubicBezTo>
                  <a:pt x="36119" y="149983"/>
                  <a:pt x="35129" y="149107"/>
                  <a:pt x="34062" y="148268"/>
                </a:cubicBezTo>
                <a:cubicBezTo>
                  <a:pt x="32995" y="147430"/>
                  <a:pt x="32004" y="146630"/>
                  <a:pt x="31090" y="145868"/>
                </a:cubicBezTo>
                <a:cubicBezTo>
                  <a:pt x="31090" y="145716"/>
                  <a:pt x="31357" y="145754"/>
                  <a:pt x="31890" y="145982"/>
                </a:cubicBezTo>
                <a:cubicBezTo>
                  <a:pt x="32424" y="146211"/>
                  <a:pt x="32995" y="146554"/>
                  <a:pt x="33605" y="147011"/>
                </a:cubicBezTo>
                <a:cubicBezTo>
                  <a:pt x="34214" y="147468"/>
                  <a:pt x="34824" y="147964"/>
                  <a:pt x="35433" y="148497"/>
                </a:cubicBezTo>
                <a:cubicBezTo>
                  <a:pt x="36043" y="149030"/>
                  <a:pt x="36500" y="149373"/>
                  <a:pt x="36805" y="149526"/>
                </a:cubicBezTo>
                <a:cubicBezTo>
                  <a:pt x="35891" y="148764"/>
                  <a:pt x="35129" y="147849"/>
                  <a:pt x="34519" y="146783"/>
                </a:cubicBezTo>
                <a:cubicBezTo>
                  <a:pt x="33909" y="145716"/>
                  <a:pt x="33224" y="144649"/>
                  <a:pt x="32462" y="143582"/>
                </a:cubicBezTo>
                <a:cubicBezTo>
                  <a:pt x="33224" y="143430"/>
                  <a:pt x="34062" y="144154"/>
                  <a:pt x="34976" y="145754"/>
                </a:cubicBezTo>
                <a:cubicBezTo>
                  <a:pt x="35891" y="147354"/>
                  <a:pt x="36576" y="148459"/>
                  <a:pt x="37034" y="149069"/>
                </a:cubicBezTo>
                <a:cubicBezTo>
                  <a:pt x="37034" y="148459"/>
                  <a:pt x="36881" y="147697"/>
                  <a:pt x="36576" y="146783"/>
                </a:cubicBezTo>
                <a:cubicBezTo>
                  <a:pt x="35967" y="146783"/>
                  <a:pt x="35814" y="146630"/>
                  <a:pt x="36119" y="146325"/>
                </a:cubicBezTo>
                <a:cubicBezTo>
                  <a:pt x="35814" y="145868"/>
                  <a:pt x="35395" y="145297"/>
                  <a:pt x="34862" y="144611"/>
                </a:cubicBezTo>
                <a:cubicBezTo>
                  <a:pt x="34329" y="143925"/>
                  <a:pt x="33757" y="143201"/>
                  <a:pt x="33147" y="142439"/>
                </a:cubicBezTo>
                <a:cubicBezTo>
                  <a:pt x="32538" y="141677"/>
                  <a:pt x="32043" y="141029"/>
                  <a:pt x="31662" y="140496"/>
                </a:cubicBezTo>
                <a:cubicBezTo>
                  <a:pt x="31281" y="139963"/>
                  <a:pt x="31166" y="139544"/>
                  <a:pt x="31319" y="139239"/>
                </a:cubicBezTo>
                <a:cubicBezTo>
                  <a:pt x="32081" y="140153"/>
                  <a:pt x="32957" y="141068"/>
                  <a:pt x="33948" y="141982"/>
                </a:cubicBezTo>
                <a:cubicBezTo>
                  <a:pt x="34938" y="142896"/>
                  <a:pt x="35586" y="143811"/>
                  <a:pt x="35891" y="144725"/>
                </a:cubicBezTo>
                <a:cubicBezTo>
                  <a:pt x="35738" y="144420"/>
                  <a:pt x="35510" y="143925"/>
                  <a:pt x="35205" y="143239"/>
                </a:cubicBezTo>
                <a:cubicBezTo>
                  <a:pt x="34900" y="142553"/>
                  <a:pt x="34633" y="141830"/>
                  <a:pt x="34405" y="141068"/>
                </a:cubicBezTo>
                <a:cubicBezTo>
                  <a:pt x="34176" y="140306"/>
                  <a:pt x="33986" y="139658"/>
                  <a:pt x="33833" y="139124"/>
                </a:cubicBezTo>
                <a:cubicBezTo>
                  <a:pt x="33681" y="138591"/>
                  <a:pt x="33757" y="138324"/>
                  <a:pt x="34062" y="138324"/>
                </a:cubicBezTo>
                <a:cubicBezTo>
                  <a:pt x="34671" y="139696"/>
                  <a:pt x="35205" y="141068"/>
                  <a:pt x="35662" y="142439"/>
                </a:cubicBezTo>
                <a:cubicBezTo>
                  <a:pt x="36119" y="143811"/>
                  <a:pt x="36653" y="145182"/>
                  <a:pt x="37262" y="146554"/>
                </a:cubicBezTo>
                <a:lnTo>
                  <a:pt x="38177" y="146554"/>
                </a:lnTo>
                <a:cubicBezTo>
                  <a:pt x="38329" y="146249"/>
                  <a:pt x="38405" y="145640"/>
                  <a:pt x="38405" y="144725"/>
                </a:cubicBezTo>
                <a:cubicBezTo>
                  <a:pt x="37948" y="144573"/>
                  <a:pt x="37567" y="144420"/>
                  <a:pt x="37262" y="144268"/>
                </a:cubicBezTo>
                <a:cubicBezTo>
                  <a:pt x="36957" y="144116"/>
                  <a:pt x="37034" y="143963"/>
                  <a:pt x="37491" y="143811"/>
                </a:cubicBezTo>
                <a:cubicBezTo>
                  <a:pt x="37491" y="143963"/>
                  <a:pt x="37567" y="144039"/>
                  <a:pt x="37719" y="144039"/>
                </a:cubicBezTo>
                <a:cubicBezTo>
                  <a:pt x="37719" y="144039"/>
                  <a:pt x="37872" y="144116"/>
                  <a:pt x="38177" y="144268"/>
                </a:cubicBezTo>
                <a:lnTo>
                  <a:pt x="38177" y="142211"/>
                </a:lnTo>
                <a:cubicBezTo>
                  <a:pt x="36653" y="141449"/>
                  <a:pt x="36043" y="140763"/>
                  <a:pt x="36348" y="140153"/>
                </a:cubicBezTo>
                <a:lnTo>
                  <a:pt x="37719" y="141525"/>
                </a:lnTo>
                <a:cubicBezTo>
                  <a:pt x="37719" y="140915"/>
                  <a:pt x="38024" y="140763"/>
                  <a:pt x="38634" y="141068"/>
                </a:cubicBezTo>
                <a:lnTo>
                  <a:pt x="38634" y="141753"/>
                </a:lnTo>
                <a:lnTo>
                  <a:pt x="39091" y="142211"/>
                </a:lnTo>
                <a:cubicBezTo>
                  <a:pt x="39091" y="141601"/>
                  <a:pt x="39167" y="141220"/>
                  <a:pt x="39320" y="141068"/>
                </a:cubicBezTo>
                <a:cubicBezTo>
                  <a:pt x="39472" y="140763"/>
                  <a:pt x="39586" y="140877"/>
                  <a:pt x="39663" y="141410"/>
                </a:cubicBezTo>
                <a:cubicBezTo>
                  <a:pt x="39739" y="141944"/>
                  <a:pt x="39777" y="142287"/>
                  <a:pt x="39777" y="142439"/>
                </a:cubicBezTo>
                <a:cubicBezTo>
                  <a:pt x="39929" y="142592"/>
                  <a:pt x="40082" y="142706"/>
                  <a:pt x="40234" y="142782"/>
                </a:cubicBezTo>
                <a:cubicBezTo>
                  <a:pt x="40386" y="142858"/>
                  <a:pt x="40539" y="142973"/>
                  <a:pt x="40691" y="143125"/>
                </a:cubicBezTo>
                <a:cubicBezTo>
                  <a:pt x="40691" y="142668"/>
                  <a:pt x="40767" y="142363"/>
                  <a:pt x="40920" y="142211"/>
                </a:cubicBezTo>
                <a:cubicBezTo>
                  <a:pt x="40615" y="141753"/>
                  <a:pt x="40005" y="141106"/>
                  <a:pt x="39091" y="140267"/>
                </a:cubicBezTo>
                <a:cubicBezTo>
                  <a:pt x="38177" y="139429"/>
                  <a:pt x="38024" y="138934"/>
                  <a:pt x="38634" y="138782"/>
                </a:cubicBezTo>
                <a:cubicBezTo>
                  <a:pt x="39091" y="139239"/>
                  <a:pt x="39510" y="139734"/>
                  <a:pt x="39891" y="140267"/>
                </a:cubicBezTo>
                <a:cubicBezTo>
                  <a:pt x="40272" y="140801"/>
                  <a:pt x="40615" y="141296"/>
                  <a:pt x="40920" y="141753"/>
                </a:cubicBezTo>
                <a:cubicBezTo>
                  <a:pt x="40920" y="141296"/>
                  <a:pt x="41148" y="140915"/>
                  <a:pt x="41606" y="140610"/>
                </a:cubicBezTo>
                <a:cubicBezTo>
                  <a:pt x="41758" y="140763"/>
                  <a:pt x="41796" y="141068"/>
                  <a:pt x="41720" y="141525"/>
                </a:cubicBezTo>
                <a:cubicBezTo>
                  <a:pt x="41644" y="141982"/>
                  <a:pt x="41529" y="142211"/>
                  <a:pt x="41377" y="142211"/>
                </a:cubicBezTo>
                <a:cubicBezTo>
                  <a:pt x="41682" y="142363"/>
                  <a:pt x="41872" y="142515"/>
                  <a:pt x="41949" y="142668"/>
                </a:cubicBezTo>
                <a:cubicBezTo>
                  <a:pt x="42025" y="142820"/>
                  <a:pt x="42139" y="142973"/>
                  <a:pt x="42291" y="143125"/>
                </a:cubicBezTo>
                <a:lnTo>
                  <a:pt x="42520" y="143125"/>
                </a:lnTo>
                <a:lnTo>
                  <a:pt x="42749" y="143125"/>
                </a:lnTo>
                <a:lnTo>
                  <a:pt x="42977" y="143354"/>
                </a:lnTo>
                <a:cubicBezTo>
                  <a:pt x="42977" y="143049"/>
                  <a:pt x="42901" y="142782"/>
                  <a:pt x="42749" y="142553"/>
                </a:cubicBezTo>
                <a:cubicBezTo>
                  <a:pt x="42596" y="142325"/>
                  <a:pt x="42672" y="142058"/>
                  <a:pt x="42977" y="141753"/>
                </a:cubicBezTo>
                <a:cubicBezTo>
                  <a:pt x="43282" y="141906"/>
                  <a:pt x="43434" y="142211"/>
                  <a:pt x="43434" y="142668"/>
                </a:cubicBezTo>
                <a:cubicBezTo>
                  <a:pt x="43739" y="142363"/>
                  <a:pt x="43968" y="142439"/>
                  <a:pt x="44120" y="142896"/>
                </a:cubicBezTo>
                <a:cubicBezTo>
                  <a:pt x="44273" y="142134"/>
                  <a:pt x="44158" y="141525"/>
                  <a:pt x="43777" y="141068"/>
                </a:cubicBezTo>
                <a:cubicBezTo>
                  <a:pt x="43396" y="140610"/>
                  <a:pt x="43358" y="140153"/>
                  <a:pt x="43663" y="139696"/>
                </a:cubicBezTo>
                <a:cubicBezTo>
                  <a:pt x="43815" y="140001"/>
                  <a:pt x="43930" y="140306"/>
                  <a:pt x="44006" y="140610"/>
                </a:cubicBezTo>
                <a:cubicBezTo>
                  <a:pt x="44082" y="140915"/>
                  <a:pt x="44196" y="141220"/>
                  <a:pt x="44349" y="141525"/>
                </a:cubicBezTo>
                <a:lnTo>
                  <a:pt x="44577" y="141068"/>
                </a:lnTo>
                <a:cubicBezTo>
                  <a:pt x="44425" y="140763"/>
                  <a:pt x="44349" y="140458"/>
                  <a:pt x="44349" y="140153"/>
                </a:cubicBezTo>
                <a:cubicBezTo>
                  <a:pt x="44349" y="139848"/>
                  <a:pt x="44349" y="139620"/>
                  <a:pt x="44349" y="139467"/>
                </a:cubicBezTo>
                <a:cubicBezTo>
                  <a:pt x="44349" y="139620"/>
                  <a:pt x="44654" y="140153"/>
                  <a:pt x="45263" y="141068"/>
                </a:cubicBezTo>
                <a:cubicBezTo>
                  <a:pt x="45873" y="141982"/>
                  <a:pt x="46330" y="142592"/>
                  <a:pt x="46635" y="142896"/>
                </a:cubicBezTo>
                <a:lnTo>
                  <a:pt x="46635" y="138553"/>
                </a:lnTo>
                <a:cubicBezTo>
                  <a:pt x="46940" y="139163"/>
                  <a:pt x="47321" y="139848"/>
                  <a:pt x="47778" y="140610"/>
                </a:cubicBezTo>
                <a:cubicBezTo>
                  <a:pt x="48235" y="141372"/>
                  <a:pt x="48692" y="142134"/>
                  <a:pt x="49149" y="142896"/>
                </a:cubicBezTo>
                <a:cubicBezTo>
                  <a:pt x="49302" y="142744"/>
                  <a:pt x="49378" y="142630"/>
                  <a:pt x="49378" y="142553"/>
                </a:cubicBezTo>
                <a:cubicBezTo>
                  <a:pt x="49378" y="142477"/>
                  <a:pt x="49454" y="142363"/>
                  <a:pt x="49607" y="142211"/>
                </a:cubicBezTo>
                <a:cubicBezTo>
                  <a:pt x="49607" y="142058"/>
                  <a:pt x="49569" y="142172"/>
                  <a:pt x="49492" y="142553"/>
                </a:cubicBezTo>
                <a:cubicBezTo>
                  <a:pt x="49416" y="142934"/>
                  <a:pt x="49378" y="143201"/>
                  <a:pt x="49378" y="143354"/>
                </a:cubicBezTo>
                <a:lnTo>
                  <a:pt x="50064" y="144039"/>
                </a:lnTo>
                <a:cubicBezTo>
                  <a:pt x="50064" y="143887"/>
                  <a:pt x="50102" y="143735"/>
                  <a:pt x="50178" y="143582"/>
                </a:cubicBezTo>
                <a:cubicBezTo>
                  <a:pt x="50254" y="143430"/>
                  <a:pt x="50292" y="143277"/>
                  <a:pt x="50292" y="143125"/>
                </a:cubicBezTo>
                <a:cubicBezTo>
                  <a:pt x="49988" y="142820"/>
                  <a:pt x="49911" y="142592"/>
                  <a:pt x="50064" y="142439"/>
                </a:cubicBezTo>
                <a:cubicBezTo>
                  <a:pt x="49759" y="142134"/>
                  <a:pt x="49340" y="141639"/>
                  <a:pt x="48807" y="140953"/>
                </a:cubicBezTo>
                <a:cubicBezTo>
                  <a:pt x="48273" y="140267"/>
                  <a:pt x="47702" y="139582"/>
                  <a:pt x="47092" y="138896"/>
                </a:cubicBezTo>
                <a:cubicBezTo>
                  <a:pt x="46482" y="138210"/>
                  <a:pt x="45987" y="137524"/>
                  <a:pt x="45606" y="136838"/>
                </a:cubicBezTo>
                <a:cubicBezTo>
                  <a:pt x="45225" y="136153"/>
                  <a:pt x="45111" y="135657"/>
                  <a:pt x="45263" y="135353"/>
                </a:cubicBezTo>
                <a:cubicBezTo>
                  <a:pt x="46025" y="136419"/>
                  <a:pt x="46902" y="137410"/>
                  <a:pt x="47892" y="138324"/>
                </a:cubicBezTo>
                <a:cubicBezTo>
                  <a:pt x="48883" y="139239"/>
                  <a:pt x="49530" y="140229"/>
                  <a:pt x="49835" y="141296"/>
                </a:cubicBezTo>
                <a:cubicBezTo>
                  <a:pt x="49835" y="140991"/>
                  <a:pt x="49683" y="140458"/>
                  <a:pt x="49378" y="139696"/>
                </a:cubicBezTo>
                <a:cubicBezTo>
                  <a:pt x="49073" y="138934"/>
                  <a:pt x="48768" y="138172"/>
                  <a:pt x="48464" y="137410"/>
                </a:cubicBezTo>
                <a:cubicBezTo>
                  <a:pt x="48159" y="136648"/>
                  <a:pt x="47930" y="136000"/>
                  <a:pt x="47778" y="135467"/>
                </a:cubicBezTo>
                <a:cubicBezTo>
                  <a:pt x="47625" y="134933"/>
                  <a:pt x="47702" y="134667"/>
                  <a:pt x="48006" y="134667"/>
                </a:cubicBezTo>
                <a:cubicBezTo>
                  <a:pt x="48616" y="135886"/>
                  <a:pt x="49111" y="137143"/>
                  <a:pt x="49492" y="138439"/>
                </a:cubicBezTo>
                <a:cubicBezTo>
                  <a:pt x="49873" y="139734"/>
                  <a:pt x="50369" y="140991"/>
                  <a:pt x="50978" y="142211"/>
                </a:cubicBezTo>
                <a:cubicBezTo>
                  <a:pt x="51283" y="141906"/>
                  <a:pt x="51397" y="141830"/>
                  <a:pt x="51321" y="141982"/>
                </a:cubicBezTo>
                <a:cubicBezTo>
                  <a:pt x="51245" y="142134"/>
                  <a:pt x="51207" y="142287"/>
                  <a:pt x="51207" y="142439"/>
                </a:cubicBezTo>
                <a:cubicBezTo>
                  <a:pt x="51207" y="142439"/>
                  <a:pt x="51283" y="142515"/>
                  <a:pt x="51435" y="142668"/>
                </a:cubicBezTo>
                <a:cubicBezTo>
                  <a:pt x="51435" y="142820"/>
                  <a:pt x="51588" y="142896"/>
                  <a:pt x="51893" y="142896"/>
                </a:cubicBezTo>
                <a:cubicBezTo>
                  <a:pt x="52045" y="142592"/>
                  <a:pt x="52121" y="142058"/>
                  <a:pt x="52121" y="141296"/>
                </a:cubicBezTo>
                <a:cubicBezTo>
                  <a:pt x="51816" y="140991"/>
                  <a:pt x="51512" y="140801"/>
                  <a:pt x="51207" y="140725"/>
                </a:cubicBezTo>
                <a:cubicBezTo>
                  <a:pt x="50902" y="140648"/>
                  <a:pt x="50978" y="140458"/>
                  <a:pt x="51435" y="140153"/>
                </a:cubicBezTo>
                <a:lnTo>
                  <a:pt x="51664" y="140153"/>
                </a:lnTo>
                <a:cubicBezTo>
                  <a:pt x="51664" y="140153"/>
                  <a:pt x="51740" y="140306"/>
                  <a:pt x="51893" y="140610"/>
                </a:cubicBezTo>
                <a:lnTo>
                  <a:pt x="51893" y="138324"/>
                </a:lnTo>
                <a:cubicBezTo>
                  <a:pt x="51435" y="138020"/>
                  <a:pt x="50978" y="137753"/>
                  <a:pt x="50521" y="137524"/>
                </a:cubicBezTo>
                <a:cubicBezTo>
                  <a:pt x="50064" y="137296"/>
                  <a:pt x="49988" y="137029"/>
                  <a:pt x="50292" y="136724"/>
                </a:cubicBezTo>
                <a:cubicBezTo>
                  <a:pt x="50445" y="136724"/>
                  <a:pt x="50597" y="136800"/>
                  <a:pt x="50750" y="136953"/>
                </a:cubicBezTo>
                <a:cubicBezTo>
                  <a:pt x="50902" y="137105"/>
                  <a:pt x="51283" y="137334"/>
                  <a:pt x="51893" y="137639"/>
                </a:cubicBezTo>
                <a:cubicBezTo>
                  <a:pt x="51893" y="137181"/>
                  <a:pt x="52121" y="137029"/>
                  <a:pt x="52578" y="137181"/>
                </a:cubicBezTo>
                <a:lnTo>
                  <a:pt x="52578" y="138096"/>
                </a:lnTo>
                <a:cubicBezTo>
                  <a:pt x="52731" y="138096"/>
                  <a:pt x="52807" y="138134"/>
                  <a:pt x="52807" y="138210"/>
                </a:cubicBezTo>
                <a:cubicBezTo>
                  <a:pt x="52807" y="138286"/>
                  <a:pt x="52883" y="138324"/>
                  <a:pt x="53036" y="138324"/>
                </a:cubicBezTo>
                <a:cubicBezTo>
                  <a:pt x="53036" y="137867"/>
                  <a:pt x="53112" y="137486"/>
                  <a:pt x="53264" y="137181"/>
                </a:cubicBezTo>
                <a:cubicBezTo>
                  <a:pt x="53417" y="137029"/>
                  <a:pt x="53531" y="137181"/>
                  <a:pt x="53607" y="137639"/>
                </a:cubicBezTo>
                <a:cubicBezTo>
                  <a:pt x="53683" y="138096"/>
                  <a:pt x="53721" y="138477"/>
                  <a:pt x="53721" y="138782"/>
                </a:cubicBezTo>
                <a:cubicBezTo>
                  <a:pt x="53874" y="138934"/>
                  <a:pt x="54026" y="139048"/>
                  <a:pt x="54179" y="139124"/>
                </a:cubicBezTo>
                <a:cubicBezTo>
                  <a:pt x="54331" y="139201"/>
                  <a:pt x="54483" y="139315"/>
                  <a:pt x="54636" y="139467"/>
                </a:cubicBezTo>
                <a:cubicBezTo>
                  <a:pt x="54636" y="139163"/>
                  <a:pt x="54674" y="138972"/>
                  <a:pt x="54750" y="138896"/>
                </a:cubicBezTo>
                <a:cubicBezTo>
                  <a:pt x="54826" y="138820"/>
                  <a:pt x="54864" y="138705"/>
                  <a:pt x="54864" y="138553"/>
                </a:cubicBezTo>
                <a:cubicBezTo>
                  <a:pt x="54560" y="138096"/>
                  <a:pt x="53950" y="137448"/>
                  <a:pt x="53036" y="136610"/>
                </a:cubicBezTo>
                <a:cubicBezTo>
                  <a:pt x="52121" y="135772"/>
                  <a:pt x="51969" y="135276"/>
                  <a:pt x="52578" y="135124"/>
                </a:cubicBezTo>
                <a:cubicBezTo>
                  <a:pt x="53036" y="135581"/>
                  <a:pt x="53455" y="136038"/>
                  <a:pt x="53836" y="136496"/>
                </a:cubicBezTo>
                <a:cubicBezTo>
                  <a:pt x="54217" y="136953"/>
                  <a:pt x="54560" y="137410"/>
                  <a:pt x="54864" y="137867"/>
                </a:cubicBezTo>
                <a:cubicBezTo>
                  <a:pt x="55017" y="137562"/>
                  <a:pt x="55245" y="137258"/>
                  <a:pt x="55550" y="136953"/>
                </a:cubicBezTo>
                <a:cubicBezTo>
                  <a:pt x="55703" y="136953"/>
                  <a:pt x="55741" y="137181"/>
                  <a:pt x="55665" y="137639"/>
                </a:cubicBezTo>
                <a:cubicBezTo>
                  <a:pt x="55588" y="138096"/>
                  <a:pt x="55550" y="138401"/>
                  <a:pt x="55550" y="138553"/>
                </a:cubicBezTo>
                <a:cubicBezTo>
                  <a:pt x="55855" y="138858"/>
                  <a:pt x="56084" y="139163"/>
                  <a:pt x="56236" y="139467"/>
                </a:cubicBezTo>
                <a:lnTo>
                  <a:pt x="56465" y="139239"/>
                </a:lnTo>
                <a:lnTo>
                  <a:pt x="56922" y="139696"/>
                </a:lnTo>
                <a:cubicBezTo>
                  <a:pt x="56769" y="139086"/>
                  <a:pt x="56769" y="138477"/>
                  <a:pt x="56922" y="137867"/>
                </a:cubicBezTo>
                <a:cubicBezTo>
                  <a:pt x="57227" y="138020"/>
                  <a:pt x="57379" y="138324"/>
                  <a:pt x="57379" y="138782"/>
                </a:cubicBezTo>
                <a:cubicBezTo>
                  <a:pt x="57684" y="138782"/>
                  <a:pt x="57912" y="138934"/>
                  <a:pt x="58065" y="139239"/>
                </a:cubicBezTo>
                <a:cubicBezTo>
                  <a:pt x="58217" y="138782"/>
                  <a:pt x="58141" y="138248"/>
                  <a:pt x="57836" y="137639"/>
                </a:cubicBezTo>
                <a:cubicBezTo>
                  <a:pt x="57684" y="137639"/>
                  <a:pt x="57570" y="137600"/>
                  <a:pt x="57493" y="137524"/>
                </a:cubicBezTo>
                <a:cubicBezTo>
                  <a:pt x="57417" y="137448"/>
                  <a:pt x="57303" y="137410"/>
                  <a:pt x="57150" y="137410"/>
                </a:cubicBezTo>
                <a:lnTo>
                  <a:pt x="56922" y="137410"/>
                </a:lnTo>
                <a:cubicBezTo>
                  <a:pt x="56617" y="137105"/>
                  <a:pt x="56846" y="136953"/>
                  <a:pt x="57608" y="136953"/>
                </a:cubicBezTo>
                <a:cubicBezTo>
                  <a:pt x="56998" y="136343"/>
                  <a:pt x="57074" y="136115"/>
                  <a:pt x="57836" y="136267"/>
                </a:cubicBezTo>
                <a:lnTo>
                  <a:pt x="57836" y="136496"/>
                </a:lnTo>
                <a:cubicBezTo>
                  <a:pt x="57836" y="136800"/>
                  <a:pt x="57912" y="137029"/>
                  <a:pt x="58065" y="137181"/>
                </a:cubicBezTo>
                <a:lnTo>
                  <a:pt x="58751" y="137181"/>
                </a:lnTo>
                <a:cubicBezTo>
                  <a:pt x="58446" y="136572"/>
                  <a:pt x="57989" y="136038"/>
                  <a:pt x="57379" y="135581"/>
                </a:cubicBezTo>
                <a:cubicBezTo>
                  <a:pt x="56769" y="135124"/>
                  <a:pt x="56617" y="134667"/>
                  <a:pt x="56922" y="134210"/>
                </a:cubicBezTo>
                <a:lnTo>
                  <a:pt x="57379" y="134667"/>
                </a:lnTo>
                <a:cubicBezTo>
                  <a:pt x="57531" y="134819"/>
                  <a:pt x="57646" y="135010"/>
                  <a:pt x="57722" y="135238"/>
                </a:cubicBezTo>
                <a:cubicBezTo>
                  <a:pt x="57798" y="135467"/>
                  <a:pt x="57989" y="135734"/>
                  <a:pt x="58293" y="136038"/>
                </a:cubicBezTo>
                <a:cubicBezTo>
                  <a:pt x="58446" y="135581"/>
                  <a:pt x="58674" y="135657"/>
                  <a:pt x="58979" y="136267"/>
                </a:cubicBezTo>
                <a:cubicBezTo>
                  <a:pt x="59284" y="136877"/>
                  <a:pt x="59513" y="137334"/>
                  <a:pt x="59665" y="137639"/>
                </a:cubicBezTo>
                <a:cubicBezTo>
                  <a:pt x="59970" y="137639"/>
                  <a:pt x="60198" y="137715"/>
                  <a:pt x="60351" y="137867"/>
                </a:cubicBezTo>
                <a:cubicBezTo>
                  <a:pt x="60351" y="137258"/>
                  <a:pt x="60275" y="136800"/>
                  <a:pt x="60122" y="136496"/>
                </a:cubicBezTo>
                <a:cubicBezTo>
                  <a:pt x="59817" y="136191"/>
                  <a:pt x="59513" y="135924"/>
                  <a:pt x="59208" y="135695"/>
                </a:cubicBezTo>
                <a:cubicBezTo>
                  <a:pt x="58903" y="135467"/>
                  <a:pt x="58598" y="135276"/>
                  <a:pt x="58293" y="135124"/>
                </a:cubicBezTo>
                <a:cubicBezTo>
                  <a:pt x="57989" y="134972"/>
                  <a:pt x="57760" y="134819"/>
                  <a:pt x="57608" y="134667"/>
                </a:cubicBezTo>
                <a:cubicBezTo>
                  <a:pt x="57912" y="134362"/>
                  <a:pt x="58598" y="134591"/>
                  <a:pt x="59665" y="135353"/>
                </a:cubicBezTo>
                <a:cubicBezTo>
                  <a:pt x="59665" y="135048"/>
                  <a:pt x="59513" y="134591"/>
                  <a:pt x="59208" y="133981"/>
                </a:cubicBezTo>
                <a:cubicBezTo>
                  <a:pt x="58446" y="133676"/>
                  <a:pt x="57493" y="133295"/>
                  <a:pt x="56350" y="132838"/>
                </a:cubicBezTo>
                <a:cubicBezTo>
                  <a:pt x="55207" y="132381"/>
                  <a:pt x="54636" y="131847"/>
                  <a:pt x="54636" y="131238"/>
                </a:cubicBezTo>
                <a:cubicBezTo>
                  <a:pt x="54941" y="131543"/>
                  <a:pt x="55398" y="131847"/>
                  <a:pt x="56007" y="132152"/>
                </a:cubicBezTo>
                <a:cubicBezTo>
                  <a:pt x="57227" y="132762"/>
                  <a:pt x="58217" y="133219"/>
                  <a:pt x="58979" y="133524"/>
                </a:cubicBezTo>
                <a:cubicBezTo>
                  <a:pt x="58979" y="133371"/>
                  <a:pt x="59055" y="133295"/>
                  <a:pt x="59208" y="133295"/>
                </a:cubicBezTo>
                <a:lnTo>
                  <a:pt x="59436" y="133524"/>
                </a:lnTo>
                <a:lnTo>
                  <a:pt x="59665" y="133752"/>
                </a:lnTo>
                <a:lnTo>
                  <a:pt x="60709" y="134170"/>
                </a:lnTo>
                <a:lnTo>
                  <a:pt x="59779" y="133409"/>
                </a:lnTo>
                <a:cubicBezTo>
                  <a:pt x="59246" y="132876"/>
                  <a:pt x="58713" y="132305"/>
                  <a:pt x="58179" y="131695"/>
                </a:cubicBezTo>
                <a:cubicBezTo>
                  <a:pt x="57646" y="131085"/>
                  <a:pt x="57189" y="130552"/>
                  <a:pt x="56808" y="130095"/>
                </a:cubicBezTo>
                <a:cubicBezTo>
                  <a:pt x="56427" y="129638"/>
                  <a:pt x="56312" y="129409"/>
                  <a:pt x="56465" y="129409"/>
                </a:cubicBezTo>
                <a:cubicBezTo>
                  <a:pt x="57684" y="130476"/>
                  <a:pt x="58789" y="131504"/>
                  <a:pt x="59779" y="132495"/>
                </a:cubicBezTo>
                <a:cubicBezTo>
                  <a:pt x="60770" y="133486"/>
                  <a:pt x="61875" y="134438"/>
                  <a:pt x="63094" y="135353"/>
                </a:cubicBezTo>
                <a:cubicBezTo>
                  <a:pt x="63246" y="135353"/>
                  <a:pt x="63361" y="135314"/>
                  <a:pt x="63437" y="135238"/>
                </a:cubicBezTo>
                <a:cubicBezTo>
                  <a:pt x="63513" y="135162"/>
                  <a:pt x="63627" y="135124"/>
                  <a:pt x="63780" y="135124"/>
                </a:cubicBezTo>
                <a:cubicBezTo>
                  <a:pt x="63780" y="134667"/>
                  <a:pt x="63627" y="134133"/>
                  <a:pt x="63323" y="133524"/>
                </a:cubicBezTo>
                <a:cubicBezTo>
                  <a:pt x="63018" y="133524"/>
                  <a:pt x="62637" y="133524"/>
                  <a:pt x="62180" y="133524"/>
                </a:cubicBezTo>
                <a:cubicBezTo>
                  <a:pt x="61722" y="133524"/>
                  <a:pt x="61722" y="133371"/>
                  <a:pt x="62180" y="133067"/>
                </a:cubicBezTo>
                <a:lnTo>
                  <a:pt x="62865" y="133067"/>
                </a:lnTo>
                <a:cubicBezTo>
                  <a:pt x="62713" y="132762"/>
                  <a:pt x="62561" y="132457"/>
                  <a:pt x="62408" y="132152"/>
                </a:cubicBezTo>
                <a:cubicBezTo>
                  <a:pt x="62256" y="131847"/>
                  <a:pt x="62027" y="131543"/>
                  <a:pt x="61722" y="131238"/>
                </a:cubicBezTo>
                <a:cubicBezTo>
                  <a:pt x="61113" y="131085"/>
                  <a:pt x="60579" y="131009"/>
                  <a:pt x="60122" y="131009"/>
                </a:cubicBezTo>
                <a:cubicBezTo>
                  <a:pt x="59665" y="131009"/>
                  <a:pt x="59513" y="130704"/>
                  <a:pt x="59665" y="130095"/>
                </a:cubicBezTo>
                <a:lnTo>
                  <a:pt x="60122" y="130095"/>
                </a:lnTo>
                <a:cubicBezTo>
                  <a:pt x="60275" y="130095"/>
                  <a:pt x="60465" y="130133"/>
                  <a:pt x="60694" y="130209"/>
                </a:cubicBezTo>
                <a:cubicBezTo>
                  <a:pt x="60922" y="130285"/>
                  <a:pt x="61189" y="130323"/>
                  <a:pt x="61494" y="130323"/>
                </a:cubicBezTo>
                <a:cubicBezTo>
                  <a:pt x="61189" y="129866"/>
                  <a:pt x="61265" y="129714"/>
                  <a:pt x="61722" y="129866"/>
                </a:cubicBezTo>
                <a:cubicBezTo>
                  <a:pt x="61722" y="130019"/>
                  <a:pt x="61799" y="130095"/>
                  <a:pt x="61951" y="130095"/>
                </a:cubicBezTo>
                <a:cubicBezTo>
                  <a:pt x="61951" y="130247"/>
                  <a:pt x="61989" y="130323"/>
                  <a:pt x="62065" y="130323"/>
                </a:cubicBezTo>
                <a:cubicBezTo>
                  <a:pt x="62142" y="130323"/>
                  <a:pt x="62180" y="130400"/>
                  <a:pt x="62180" y="130552"/>
                </a:cubicBezTo>
                <a:lnTo>
                  <a:pt x="62865" y="130552"/>
                </a:lnTo>
                <a:cubicBezTo>
                  <a:pt x="62713" y="130400"/>
                  <a:pt x="62637" y="130019"/>
                  <a:pt x="62637" y="129409"/>
                </a:cubicBezTo>
                <a:cubicBezTo>
                  <a:pt x="62637" y="129257"/>
                  <a:pt x="62789" y="129409"/>
                  <a:pt x="63094" y="129866"/>
                </a:cubicBezTo>
                <a:cubicBezTo>
                  <a:pt x="63399" y="130323"/>
                  <a:pt x="63551" y="130704"/>
                  <a:pt x="63551" y="131009"/>
                </a:cubicBezTo>
                <a:lnTo>
                  <a:pt x="64694" y="131009"/>
                </a:lnTo>
                <a:cubicBezTo>
                  <a:pt x="64694" y="130704"/>
                  <a:pt x="64656" y="130514"/>
                  <a:pt x="64580" y="130438"/>
                </a:cubicBezTo>
                <a:cubicBezTo>
                  <a:pt x="64504" y="130361"/>
                  <a:pt x="64466" y="130247"/>
                  <a:pt x="64466" y="130095"/>
                </a:cubicBezTo>
                <a:cubicBezTo>
                  <a:pt x="64008" y="129790"/>
                  <a:pt x="63208" y="129409"/>
                  <a:pt x="62065" y="128952"/>
                </a:cubicBezTo>
                <a:cubicBezTo>
                  <a:pt x="60922" y="128495"/>
                  <a:pt x="60579" y="128114"/>
                  <a:pt x="61037" y="127809"/>
                </a:cubicBezTo>
                <a:cubicBezTo>
                  <a:pt x="61646" y="128114"/>
                  <a:pt x="62218" y="128380"/>
                  <a:pt x="62751" y="128609"/>
                </a:cubicBezTo>
                <a:cubicBezTo>
                  <a:pt x="63285" y="128837"/>
                  <a:pt x="63856" y="129104"/>
                  <a:pt x="64466" y="129409"/>
                </a:cubicBezTo>
                <a:cubicBezTo>
                  <a:pt x="64313" y="129104"/>
                  <a:pt x="64275" y="128914"/>
                  <a:pt x="64351" y="128837"/>
                </a:cubicBezTo>
                <a:cubicBezTo>
                  <a:pt x="64428" y="128761"/>
                  <a:pt x="64466" y="128571"/>
                  <a:pt x="64466" y="128266"/>
                </a:cubicBezTo>
                <a:cubicBezTo>
                  <a:pt x="64770" y="128266"/>
                  <a:pt x="64961" y="128495"/>
                  <a:pt x="65037" y="128952"/>
                </a:cubicBezTo>
                <a:cubicBezTo>
                  <a:pt x="65113" y="129409"/>
                  <a:pt x="65151" y="129714"/>
                  <a:pt x="65151" y="129866"/>
                </a:cubicBezTo>
                <a:cubicBezTo>
                  <a:pt x="65304" y="129866"/>
                  <a:pt x="65685" y="130019"/>
                  <a:pt x="66294" y="130323"/>
                </a:cubicBezTo>
                <a:cubicBezTo>
                  <a:pt x="66294" y="130171"/>
                  <a:pt x="66371" y="130095"/>
                  <a:pt x="66523" y="130095"/>
                </a:cubicBezTo>
                <a:lnTo>
                  <a:pt x="67209" y="130323"/>
                </a:lnTo>
                <a:cubicBezTo>
                  <a:pt x="66447" y="129866"/>
                  <a:pt x="66066" y="129333"/>
                  <a:pt x="66066" y="128723"/>
                </a:cubicBezTo>
                <a:cubicBezTo>
                  <a:pt x="66675" y="128723"/>
                  <a:pt x="66980" y="128952"/>
                  <a:pt x="66980" y="129409"/>
                </a:cubicBezTo>
                <a:cubicBezTo>
                  <a:pt x="67133" y="129257"/>
                  <a:pt x="67437" y="129257"/>
                  <a:pt x="67895" y="129409"/>
                </a:cubicBezTo>
                <a:cubicBezTo>
                  <a:pt x="67742" y="128952"/>
                  <a:pt x="67133" y="128342"/>
                  <a:pt x="66066" y="127580"/>
                </a:cubicBezTo>
                <a:cubicBezTo>
                  <a:pt x="65913" y="127733"/>
                  <a:pt x="65266" y="127694"/>
                  <a:pt x="64123" y="127466"/>
                </a:cubicBezTo>
                <a:cubicBezTo>
                  <a:pt x="62980" y="127237"/>
                  <a:pt x="62332" y="126971"/>
                  <a:pt x="62180" y="126666"/>
                </a:cubicBezTo>
                <a:cubicBezTo>
                  <a:pt x="61113" y="126513"/>
                  <a:pt x="60084" y="126628"/>
                  <a:pt x="59094" y="127009"/>
                </a:cubicBezTo>
                <a:cubicBezTo>
                  <a:pt x="58103" y="127390"/>
                  <a:pt x="57074" y="127733"/>
                  <a:pt x="56007" y="128037"/>
                </a:cubicBezTo>
                <a:cubicBezTo>
                  <a:pt x="55855" y="128190"/>
                  <a:pt x="55779" y="128342"/>
                  <a:pt x="55779" y="128495"/>
                </a:cubicBezTo>
                <a:cubicBezTo>
                  <a:pt x="55779" y="128647"/>
                  <a:pt x="55703" y="128723"/>
                  <a:pt x="55550" y="128723"/>
                </a:cubicBezTo>
                <a:cubicBezTo>
                  <a:pt x="55245" y="128876"/>
                  <a:pt x="54712" y="128990"/>
                  <a:pt x="53950" y="129066"/>
                </a:cubicBezTo>
                <a:cubicBezTo>
                  <a:pt x="53188" y="129142"/>
                  <a:pt x="52274" y="129180"/>
                  <a:pt x="51207" y="129180"/>
                </a:cubicBezTo>
                <a:cubicBezTo>
                  <a:pt x="50140" y="129180"/>
                  <a:pt x="49111" y="129180"/>
                  <a:pt x="48121" y="129180"/>
                </a:cubicBezTo>
                <a:cubicBezTo>
                  <a:pt x="47130" y="129180"/>
                  <a:pt x="46406" y="129180"/>
                  <a:pt x="45949" y="129180"/>
                </a:cubicBezTo>
                <a:cubicBezTo>
                  <a:pt x="44730" y="129180"/>
                  <a:pt x="43434" y="129447"/>
                  <a:pt x="42063" y="129980"/>
                </a:cubicBezTo>
                <a:cubicBezTo>
                  <a:pt x="40691" y="130514"/>
                  <a:pt x="39624" y="130247"/>
                  <a:pt x="38862" y="129180"/>
                </a:cubicBezTo>
                <a:cubicBezTo>
                  <a:pt x="38253" y="129790"/>
                  <a:pt x="37796" y="129942"/>
                  <a:pt x="37491" y="129638"/>
                </a:cubicBezTo>
                <a:cubicBezTo>
                  <a:pt x="37186" y="129333"/>
                  <a:pt x="36881" y="128952"/>
                  <a:pt x="36576" y="128495"/>
                </a:cubicBezTo>
                <a:cubicBezTo>
                  <a:pt x="36272" y="128799"/>
                  <a:pt x="35853" y="129333"/>
                  <a:pt x="35319" y="130095"/>
                </a:cubicBezTo>
                <a:cubicBezTo>
                  <a:pt x="34786" y="130857"/>
                  <a:pt x="34214" y="131619"/>
                  <a:pt x="33605" y="132381"/>
                </a:cubicBezTo>
                <a:cubicBezTo>
                  <a:pt x="32995" y="133143"/>
                  <a:pt x="32424" y="133790"/>
                  <a:pt x="31890" y="134324"/>
                </a:cubicBezTo>
                <a:cubicBezTo>
                  <a:pt x="31357" y="134857"/>
                  <a:pt x="30938" y="135124"/>
                  <a:pt x="30633" y="135124"/>
                </a:cubicBezTo>
                <a:cubicBezTo>
                  <a:pt x="31395" y="134362"/>
                  <a:pt x="32157" y="133371"/>
                  <a:pt x="32919" y="132152"/>
                </a:cubicBezTo>
                <a:cubicBezTo>
                  <a:pt x="33681" y="130933"/>
                  <a:pt x="34443" y="130019"/>
                  <a:pt x="35205" y="129409"/>
                </a:cubicBezTo>
                <a:cubicBezTo>
                  <a:pt x="34900" y="129561"/>
                  <a:pt x="34443" y="129866"/>
                  <a:pt x="33833" y="130323"/>
                </a:cubicBezTo>
                <a:cubicBezTo>
                  <a:pt x="33224" y="130781"/>
                  <a:pt x="32576" y="131238"/>
                  <a:pt x="31890" y="131695"/>
                </a:cubicBezTo>
                <a:cubicBezTo>
                  <a:pt x="31204" y="132152"/>
                  <a:pt x="30633" y="132533"/>
                  <a:pt x="30176" y="132838"/>
                </a:cubicBezTo>
                <a:cubicBezTo>
                  <a:pt x="29718" y="133143"/>
                  <a:pt x="29490" y="133143"/>
                  <a:pt x="29490" y="132838"/>
                </a:cubicBezTo>
                <a:cubicBezTo>
                  <a:pt x="30557" y="132076"/>
                  <a:pt x="31700" y="131276"/>
                  <a:pt x="32919" y="130438"/>
                </a:cubicBezTo>
                <a:cubicBezTo>
                  <a:pt x="34138" y="129599"/>
                  <a:pt x="35281" y="128723"/>
                  <a:pt x="36348" y="127809"/>
                </a:cubicBezTo>
                <a:cubicBezTo>
                  <a:pt x="36195" y="127656"/>
                  <a:pt x="36119" y="127428"/>
                  <a:pt x="36119" y="127123"/>
                </a:cubicBezTo>
                <a:cubicBezTo>
                  <a:pt x="35357" y="127123"/>
                  <a:pt x="34329" y="127390"/>
                  <a:pt x="33033" y="127923"/>
                </a:cubicBezTo>
                <a:cubicBezTo>
                  <a:pt x="31738" y="128456"/>
                  <a:pt x="30938" y="128495"/>
                  <a:pt x="30633" y="128037"/>
                </a:cubicBezTo>
                <a:cubicBezTo>
                  <a:pt x="31242" y="127733"/>
                  <a:pt x="31814" y="127542"/>
                  <a:pt x="32347" y="127466"/>
                </a:cubicBezTo>
                <a:cubicBezTo>
                  <a:pt x="32881" y="127390"/>
                  <a:pt x="33452" y="127199"/>
                  <a:pt x="34062" y="126894"/>
                </a:cubicBezTo>
                <a:cubicBezTo>
                  <a:pt x="33452" y="126894"/>
                  <a:pt x="32805" y="127009"/>
                  <a:pt x="32119" y="127237"/>
                </a:cubicBezTo>
                <a:cubicBezTo>
                  <a:pt x="31433" y="127466"/>
                  <a:pt x="30938" y="127428"/>
                  <a:pt x="30633" y="127123"/>
                </a:cubicBezTo>
                <a:cubicBezTo>
                  <a:pt x="30480" y="127123"/>
                  <a:pt x="30671" y="127047"/>
                  <a:pt x="31204" y="126894"/>
                </a:cubicBezTo>
                <a:cubicBezTo>
                  <a:pt x="31738" y="126742"/>
                  <a:pt x="32347" y="126628"/>
                  <a:pt x="33033" y="126551"/>
                </a:cubicBezTo>
                <a:cubicBezTo>
                  <a:pt x="33719" y="126475"/>
                  <a:pt x="34367" y="126399"/>
                  <a:pt x="34976" y="126323"/>
                </a:cubicBezTo>
                <a:cubicBezTo>
                  <a:pt x="35586" y="126247"/>
                  <a:pt x="35891" y="126209"/>
                  <a:pt x="35891" y="126209"/>
                </a:cubicBezTo>
                <a:cubicBezTo>
                  <a:pt x="35891" y="126056"/>
                  <a:pt x="35853" y="125980"/>
                  <a:pt x="35776" y="125980"/>
                </a:cubicBezTo>
                <a:cubicBezTo>
                  <a:pt x="35700" y="125980"/>
                  <a:pt x="35662" y="125904"/>
                  <a:pt x="35662" y="125751"/>
                </a:cubicBezTo>
                <a:lnTo>
                  <a:pt x="35662" y="125523"/>
                </a:lnTo>
                <a:lnTo>
                  <a:pt x="35205" y="125066"/>
                </a:lnTo>
                <a:cubicBezTo>
                  <a:pt x="35052" y="125066"/>
                  <a:pt x="34710" y="125104"/>
                  <a:pt x="34176" y="125180"/>
                </a:cubicBezTo>
                <a:cubicBezTo>
                  <a:pt x="33643" y="125256"/>
                  <a:pt x="33033" y="125294"/>
                  <a:pt x="32347" y="125294"/>
                </a:cubicBezTo>
                <a:cubicBezTo>
                  <a:pt x="31662" y="125294"/>
                  <a:pt x="31052" y="125256"/>
                  <a:pt x="30519" y="125180"/>
                </a:cubicBezTo>
                <a:cubicBezTo>
                  <a:pt x="29985" y="125104"/>
                  <a:pt x="29718" y="124989"/>
                  <a:pt x="29718" y="124837"/>
                </a:cubicBezTo>
                <a:cubicBezTo>
                  <a:pt x="29718" y="124532"/>
                  <a:pt x="30366" y="124418"/>
                  <a:pt x="31662" y="124494"/>
                </a:cubicBezTo>
                <a:cubicBezTo>
                  <a:pt x="32957" y="124570"/>
                  <a:pt x="33681" y="124608"/>
                  <a:pt x="33833" y="124608"/>
                </a:cubicBezTo>
                <a:cubicBezTo>
                  <a:pt x="32919" y="124304"/>
                  <a:pt x="31433" y="124037"/>
                  <a:pt x="29376" y="123808"/>
                </a:cubicBezTo>
                <a:cubicBezTo>
                  <a:pt x="27318" y="123580"/>
                  <a:pt x="26213" y="123084"/>
                  <a:pt x="26061" y="122322"/>
                </a:cubicBezTo>
                <a:cubicBezTo>
                  <a:pt x="27128" y="122627"/>
                  <a:pt x="28233" y="122894"/>
                  <a:pt x="29376" y="123122"/>
                </a:cubicBezTo>
                <a:cubicBezTo>
                  <a:pt x="30519" y="123351"/>
                  <a:pt x="31623" y="123542"/>
                  <a:pt x="32690" y="123694"/>
                </a:cubicBezTo>
                <a:cubicBezTo>
                  <a:pt x="32385" y="123542"/>
                  <a:pt x="31928" y="123275"/>
                  <a:pt x="31319" y="122894"/>
                </a:cubicBezTo>
                <a:cubicBezTo>
                  <a:pt x="30709" y="122513"/>
                  <a:pt x="30099" y="122132"/>
                  <a:pt x="29490" y="121751"/>
                </a:cubicBezTo>
                <a:cubicBezTo>
                  <a:pt x="28880" y="121370"/>
                  <a:pt x="28347" y="121027"/>
                  <a:pt x="27890" y="120722"/>
                </a:cubicBezTo>
                <a:cubicBezTo>
                  <a:pt x="27432" y="120417"/>
                  <a:pt x="27280" y="120189"/>
                  <a:pt x="27432" y="120036"/>
                </a:cubicBezTo>
                <a:cubicBezTo>
                  <a:pt x="28652" y="120494"/>
                  <a:pt x="29947" y="121217"/>
                  <a:pt x="31319" y="122208"/>
                </a:cubicBezTo>
                <a:cubicBezTo>
                  <a:pt x="32690" y="123199"/>
                  <a:pt x="33986" y="123770"/>
                  <a:pt x="35205" y="123923"/>
                </a:cubicBezTo>
                <a:cubicBezTo>
                  <a:pt x="35052" y="123618"/>
                  <a:pt x="34976" y="123351"/>
                  <a:pt x="34976" y="123122"/>
                </a:cubicBezTo>
                <a:cubicBezTo>
                  <a:pt x="34976" y="122894"/>
                  <a:pt x="34900" y="122627"/>
                  <a:pt x="34748" y="122322"/>
                </a:cubicBezTo>
                <a:cubicBezTo>
                  <a:pt x="34290" y="121865"/>
                  <a:pt x="33719" y="121332"/>
                  <a:pt x="33033" y="120722"/>
                </a:cubicBezTo>
                <a:cubicBezTo>
                  <a:pt x="32347" y="120113"/>
                  <a:pt x="32157" y="119579"/>
                  <a:pt x="32462" y="119122"/>
                </a:cubicBezTo>
                <a:cubicBezTo>
                  <a:pt x="32919" y="119427"/>
                  <a:pt x="33300" y="119732"/>
                  <a:pt x="33605" y="120036"/>
                </a:cubicBezTo>
                <a:cubicBezTo>
                  <a:pt x="33909" y="120341"/>
                  <a:pt x="34214" y="120646"/>
                  <a:pt x="34519" y="120951"/>
                </a:cubicBezTo>
                <a:lnTo>
                  <a:pt x="34519" y="120494"/>
                </a:lnTo>
                <a:cubicBezTo>
                  <a:pt x="34367" y="120189"/>
                  <a:pt x="34062" y="119884"/>
                  <a:pt x="33605" y="119579"/>
                </a:cubicBezTo>
                <a:cubicBezTo>
                  <a:pt x="33147" y="119274"/>
                  <a:pt x="33071" y="118970"/>
                  <a:pt x="33376" y="118665"/>
                </a:cubicBezTo>
                <a:cubicBezTo>
                  <a:pt x="33376" y="118208"/>
                  <a:pt x="33681" y="118436"/>
                  <a:pt x="34290" y="119351"/>
                </a:cubicBezTo>
                <a:lnTo>
                  <a:pt x="35205" y="120722"/>
                </a:lnTo>
                <a:cubicBezTo>
                  <a:pt x="35510" y="120875"/>
                  <a:pt x="35738" y="120951"/>
                  <a:pt x="35891" y="120951"/>
                </a:cubicBezTo>
                <a:cubicBezTo>
                  <a:pt x="36043" y="120951"/>
                  <a:pt x="36272" y="121103"/>
                  <a:pt x="36576" y="121408"/>
                </a:cubicBezTo>
                <a:cubicBezTo>
                  <a:pt x="36272" y="120494"/>
                  <a:pt x="35738" y="119770"/>
                  <a:pt x="34976" y="119236"/>
                </a:cubicBezTo>
                <a:cubicBezTo>
                  <a:pt x="34214" y="118703"/>
                  <a:pt x="33452" y="118131"/>
                  <a:pt x="32690" y="117522"/>
                </a:cubicBezTo>
                <a:cubicBezTo>
                  <a:pt x="32843" y="117674"/>
                  <a:pt x="33300" y="117941"/>
                  <a:pt x="34062" y="118322"/>
                </a:cubicBezTo>
                <a:cubicBezTo>
                  <a:pt x="34824" y="118703"/>
                  <a:pt x="35357" y="119046"/>
                  <a:pt x="35662" y="119351"/>
                </a:cubicBezTo>
                <a:cubicBezTo>
                  <a:pt x="35510" y="119198"/>
                  <a:pt x="35243" y="118627"/>
                  <a:pt x="34862" y="117636"/>
                </a:cubicBezTo>
                <a:cubicBezTo>
                  <a:pt x="34481" y="116645"/>
                  <a:pt x="34519" y="116455"/>
                  <a:pt x="34976" y="117065"/>
                </a:cubicBezTo>
                <a:cubicBezTo>
                  <a:pt x="35129" y="116912"/>
                  <a:pt x="35472" y="117369"/>
                  <a:pt x="36005" y="118436"/>
                </a:cubicBezTo>
                <a:cubicBezTo>
                  <a:pt x="36538" y="119503"/>
                  <a:pt x="36881" y="120113"/>
                  <a:pt x="37034" y="120265"/>
                </a:cubicBezTo>
                <a:cubicBezTo>
                  <a:pt x="36729" y="119655"/>
                  <a:pt x="36576" y="119198"/>
                  <a:pt x="36576" y="118893"/>
                </a:cubicBezTo>
                <a:cubicBezTo>
                  <a:pt x="36729" y="118589"/>
                  <a:pt x="36957" y="118817"/>
                  <a:pt x="37262" y="119579"/>
                </a:cubicBezTo>
                <a:cubicBezTo>
                  <a:pt x="37567" y="120341"/>
                  <a:pt x="37719" y="120646"/>
                  <a:pt x="37719" y="120494"/>
                </a:cubicBezTo>
                <a:cubicBezTo>
                  <a:pt x="37567" y="120189"/>
                  <a:pt x="37491" y="119617"/>
                  <a:pt x="37491" y="118779"/>
                </a:cubicBezTo>
                <a:cubicBezTo>
                  <a:pt x="37491" y="117941"/>
                  <a:pt x="37338" y="117369"/>
                  <a:pt x="37034" y="117065"/>
                </a:cubicBezTo>
                <a:cubicBezTo>
                  <a:pt x="37643" y="117522"/>
                  <a:pt x="38024" y="118208"/>
                  <a:pt x="38177" y="119122"/>
                </a:cubicBezTo>
                <a:lnTo>
                  <a:pt x="38808" y="121438"/>
                </a:lnTo>
                <a:lnTo>
                  <a:pt x="38862" y="120951"/>
                </a:lnTo>
                <a:cubicBezTo>
                  <a:pt x="38862" y="120341"/>
                  <a:pt x="38939" y="119655"/>
                  <a:pt x="39091" y="118893"/>
                </a:cubicBezTo>
                <a:cubicBezTo>
                  <a:pt x="39396" y="118589"/>
                  <a:pt x="39548" y="118284"/>
                  <a:pt x="39548" y="117979"/>
                </a:cubicBezTo>
                <a:cubicBezTo>
                  <a:pt x="39091" y="117369"/>
                  <a:pt x="38405" y="116645"/>
                  <a:pt x="37491" y="115807"/>
                </a:cubicBezTo>
                <a:cubicBezTo>
                  <a:pt x="36576" y="114969"/>
                  <a:pt x="36272" y="114245"/>
                  <a:pt x="36576" y="113636"/>
                </a:cubicBezTo>
                <a:cubicBezTo>
                  <a:pt x="37186" y="114398"/>
                  <a:pt x="37796" y="115121"/>
                  <a:pt x="38405" y="115807"/>
                </a:cubicBezTo>
                <a:cubicBezTo>
                  <a:pt x="39015" y="116493"/>
                  <a:pt x="39548" y="117217"/>
                  <a:pt x="40005" y="117979"/>
                </a:cubicBezTo>
                <a:lnTo>
                  <a:pt x="40005" y="116836"/>
                </a:lnTo>
                <a:cubicBezTo>
                  <a:pt x="40158" y="116836"/>
                  <a:pt x="40234" y="116912"/>
                  <a:pt x="40234" y="117065"/>
                </a:cubicBezTo>
                <a:cubicBezTo>
                  <a:pt x="39929" y="116150"/>
                  <a:pt x="39624" y="115236"/>
                  <a:pt x="39320" y="114321"/>
                </a:cubicBezTo>
                <a:cubicBezTo>
                  <a:pt x="39015" y="113407"/>
                  <a:pt x="39015" y="112950"/>
                  <a:pt x="39320" y="112950"/>
                </a:cubicBezTo>
                <a:cubicBezTo>
                  <a:pt x="39624" y="113559"/>
                  <a:pt x="39853" y="114131"/>
                  <a:pt x="40005" y="114664"/>
                </a:cubicBezTo>
                <a:cubicBezTo>
                  <a:pt x="40158" y="115198"/>
                  <a:pt x="40386" y="115845"/>
                  <a:pt x="40691" y="116607"/>
                </a:cubicBezTo>
                <a:cubicBezTo>
                  <a:pt x="41148" y="116607"/>
                  <a:pt x="41606" y="116722"/>
                  <a:pt x="42063" y="116950"/>
                </a:cubicBezTo>
                <a:cubicBezTo>
                  <a:pt x="42520" y="117179"/>
                  <a:pt x="42977" y="117369"/>
                  <a:pt x="43434" y="117522"/>
                </a:cubicBezTo>
                <a:lnTo>
                  <a:pt x="43434" y="116836"/>
                </a:lnTo>
                <a:cubicBezTo>
                  <a:pt x="43282" y="116684"/>
                  <a:pt x="42977" y="116417"/>
                  <a:pt x="42520" y="116036"/>
                </a:cubicBezTo>
                <a:cubicBezTo>
                  <a:pt x="42063" y="115655"/>
                  <a:pt x="41758" y="115388"/>
                  <a:pt x="41606" y="115236"/>
                </a:cubicBezTo>
                <a:cubicBezTo>
                  <a:pt x="41910" y="115388"/>
                  <a:pt x="42215" y="115541"/>
                  <a:pt x="42520" y="115693"/>
                </a:cubicBezTo>
                <a:cubicBezTo>
                  <a:pt x="42825" y="115845"/>
                  <a:pt x="43130" y="115998"/>
                  <a:pt x="43434" y="116150"/>
                </a:cubicBezTo>
                <a:cubicBezTo>
                  <a:pt x="42825" y="115845"/>
                  <a:pt x="42330" y="115579"/>
                  <a:pt x="41949" y="115350"/>
                </a:cubicBezTo>
                <a:cubicBezTo>
                  <a:pt x="41568" y="115121"/>
                  <a:pt x="41529" y="114855"/>
                  <a:pt x="41834" y="114550"/>
                </a:cubicBezTo>
                <a:cubicBezTo>
                  <a:pt x="41987" y="114550"/>
                  <a:pt x="42139" y="114626"/>
                  <a:pt x="42291" y="114779"/>
                </a:cubicBezTo>
                <a:cubicBezTo>
                  <a:pt x="42596" y="115083"/>
                  <a:pt x="42977" y="115312"/>
                  <a:pt x="43434" y="115464"/>
                </a:cubicBezTo>
                <a:cubicBezTo>
                  <a:pt x="43282" y="115312"/>
                  <a:pt x="43434" y="115236"/>
                  <a:pt x="43892" y="115236"/>
                </a:cubicBezTo>
                <a:lnTo>
                  <a:pt x="43892" y="115693"/>
                </a:lnTo>
                <a:lnTo>
                  <a:pt x="44349" y="116150"/>
                </a:lnTo>
                <a:cubicBezTo>
                  <a:pt x="44349" y="115845"/>
                  <a:pt x="44425" y="115617"/>
                  <a:pt x="44577" y="115464"/>
                </a:cubicBezTo>
                <a:cubicBezTo>
                  <a:pt x="44273" y="114855"/>
                  <a:pt x="44425" y="114931"/>
                  <a:pt x="45035" y="115693"/>
                </a:cubicBezTo>
                <a:cubicBezTo>
                  <a:pt x="45644" y="116455"/>
                  <a:pt x="45949" y="116912"/>
                  <a:pt x="45949" y="117065"/>
                </a:cubicBezTo>
                <a:cubicBezTo>
                  <a:pt x="46101" y="116912"/>
                  <a:pt x="46178" y="116607"/>
                  <a:pt x="46178" y="116150"/>
                </a:cubicBezTo>
                <a:cubicBezTo>
                  <a:pt x="45263" y="115236"/>
                  <a:pt x="44654" y="114550"/>
                  <a:pt x="44349" y="114093"/>
                </a:cubicBezTo>
                <a:cubicBezTo>
                  <a:pt x="44044" y="114398"/>
                  <a:pt x="43854" y="114664"/>
                  <a:pt x="43777" y="114893"/>
                </a:cubicBezTo>
                <a:cubicBezTo>
                  <a:pt x="43701" y="115121"/>
                  <a:pt x="43511" y="115083"/>
                  <a:pt x="43206" y="114779"/>
                </a:cubicBezTo>
                <a:lnTo>
                  <a:pt x="43434" y="114550"/>
                </a:lnTo>
                <a:cubicBezTo>
                  <a:pt x="43434" y="114550"/>
                  <a:pt x="43587" y="114245"/>
                  <a:pt x="43892" y="113636"/>
                </a:cubicBezTo>
                <a:cubicBezTo>
                  <a:pt x="43739" y="113483"/>
                  <a:pt x="43663" y="113331"/>
                  <a:pt x="43663" y="113178"/>
                </a:cubicBezTo>
                <a:cubicBezTo>
                  <a:pt x="43663" y="113026"/>
                  <a:pt x="43815" y="113026"/>
                  <a:pt x="44120" y="113178"/>
                </a:cubicBezTo>
                <a:cubicBezTo>
                  <a:pt x="44577" y="112569"/>
                  <a:pt x="44958" y="111959"/>
                  <a:pt x="45263" y="111350"/>
                </a:cubicBezTo>
                <a:cubicBezTo>
                  <a:pt x="45568" y="110740"/>
                  <a:pt x="45873" y="110130"/>
                  <a:pt x="46178" y="109521"/>
                </a:cubicBezTo>
                <a:cubicBezTo>
                  <a:pt x="46025" y="109673"/>
                  <a:pt x="45873" y="109749"/>
                  <a:pt x="45720" y="109749"/>
                </a:cubicBezTo>
                <a:cubicBezTo>
                  <a:pt x="45263" y="110054"/>
                  <a:pt x="44501" y="110778"/>
                  <a:pt x="43434" y="111921"/>
                </a:cubicBezTo>
                <a:cubicBezTo>
                  <a:pt x="42368" y="113064"/>
                  <a:pt x="41682" y="113331"/>
                  <a:pt x="41377" y="112721"/>
                </a:cubicBezTo>
                <a:cubicBezTo>
                  <a:pt x="42596" y="111654"/>
                  <a:pt x="43739" y="110664"/>
                  <a:pt x="44806" y="109749"/>
                </a:cubicBezTo>
                <a:cubicBezTo>
                  <a:pt x="45873" y="108835"/>
                  <a:pt x="46940" y="107768"/>
                  <a:pt x="48006" y="106549"/>
                </a:cubicBezTo>
                <a:lnTo>
                  <a:pt x="48006" y="106092"/>
                </a:lnTo>
                <a:cubicBezTo>
                  <a:pt x="47092" y="106092"/>
                  <a:pt x="46025" y="106473"/>
                  <a:pt x="44806" y="107235"/>
                </a:cubicBezTo>
                <a:cubicBezTo>
                  <a:pt x="43587" y="107997"/>
                  <a:pt x="42749" y="108149"/>
                  <a:pt x="42291" y="107692"/>
                </a:cubicBezTo>
                <a:cubicBezTo>
                  <a:pt x="42901" y="107387"/>
                  <a:pt x="43473" y="107120"/>
                  <a:pt x="44006" y="106892"/>
                </a:cubicBezTo>
                <a:cubicBezTo>
                  <a:pt x="44539" y="106663"/>
                  <a:pt x="45035" y="106397"/>
                  <a:pt x="45492" y="106092"/>
                </a:cubicBezTo>
                <a:cubicBezTo>
                  <a:pt x="45035" y="106092"/>
                  <a:pt x="44463" y="106320"/>
                  <a:pt x="43777" y="106778"/>
                </a:cubicBezTo>
                <a:cubicBezTo>
                  <a:pt x="43092" y="107235"/>
                  <a:pt x="42520" y="107311"/>
                  <a:pt x="42063" y="107006"/>
                </a:cubicBezTo>
                <a:cubicBezTo>
                  <a:pt x="41758" y="106701"/>
                  <a:pt x="42444" y="106358"/>
                  <a:pt x="44120" y="105977"/>
                </a:cubicBezTo>
                <a:cubicBezTo>
                  <a:pt x="45797" y="105596"/>
                  <a:pt x="46711" y="105330"/>
                  <a:pt x="46863" y="105177"/>
                </a:cubicBezTo>
                <a:lnTo>
                  <a:pt x="46178" y="104492"/>
                </a:lnTo>
                <a:cubicBezTo>
                  <a:pt x="45873" y="104492"/>
                  <a:pt x="44920" y="104606"/>
                  <a:pt x="43320" y="104834"/>
                </a:cubicBezTo>
                <a:cubicBezTo>
                  <a:pt x="41720" y="105063"/>
                  <a:pt x="40920" y="105025"/>
                  <a:pt x="40920" y="104720"/>
                </a:cubicBezTo>
                <a:cubicBezTo>
                  <a:pt x="40920" y="104415"/>
                  <a:pt x="41644" y="104225"/>
                  <a:pt x="43092" y="104149"/>
                </a:cubicBezTo>
                <a:cubicBezTo>
                  <a:pt x="44539" y="104072"/>
                  <a:pt x="45416" y="104034"/>
                  <a:pt x="45720" y="104034"/>
                </a:cubicBezTo>
                <a:lnTo>
                  <a:pt x="45720" y="103806"/>
                </a:lnTo>
                <a:cubicBezTo>
                  <a:pt x="45416" y="103806"/>
                  <a:pt x="45035" y="103844"/>
                  <a:pt x="44577" y="103920"/>
                </a:cubicBezTo>
                <a:cubicBezTo>
                  <a:pt x="44120" y="103996"/>
                  <a:pt x="43739" y="103958"/>
                  <a:pt x="43434" y="103806"/>
                </a:cubicBezTo>
                <a:cubicBezTo>
                  <a:pt x="43282" y="103806"/>
                  <a:pt x="43396" y="103768"/>
                  <a:pt x="43777" y="103691"/>
                </a:cubicBezTo>
                <a:cubicBezTo>
                  <a:pt x="44158" y="103615"/>
                  <a:pt x="44577" y="103539"/>
                  <a:pt x="45035" y="103463"/>
                </a:cubicBezTo>
                <a:cubicBezTo>
                  <a:pt x="45492" y="103387"/>
                  <a:pt x="45873" y="103349"/>
                  <a:pt x="46178" y="103349"/>
                </a:cubicBezTo>
                <a:cubicBezTo>
                  <a:pt x="46482" y="103349"/>
                  <a:pt x="46635" y="103349"/>
                  <a:pt x="46635" y="103349"/>
                </a:cubicBezTo>
                <a:lnTo>
                  <a:pt x="45949" y="100605"/>
                </a:lnTo>
                <a:cubicBezTo>
                  <a:pt x="45644" y="100605"/>
                  <a:pt x="45416" y="100529"/>
                  <a:pt x="45263" y="100377"/>
                </a:cubicBezTo>
                <a:cubicBezTo>
                  <a:pt x="45111" y="100224"/>
                  <a:pt x="45263" y="100148"/>
                  <a:pt x="45720" y="100148"/>
                </a:cubicBezTo>
                <a:cubicBezTo>
                  <a:pt x="45720" y="99996"/>
                  <a:pt x="45682" y="99653"/>
                  <a:pt x="45606" y="99119"/>
                </a:cubicBezTo>
                <a:cubicBezTo>
                  <a:pt x="45530" y="98586"/>
                  <a:pt x="45568" y="98319"/>
                  <a:pt x="45720" y="98319"/>
                </a:cubicBezTo>
                <a:cubicBezTo>
                  <a:pt x="46025" y="98472"/>
                  <a:pt x="46178" y="98738"/>
                  <a:pt x="46178" y="99119"/>
                </a:cubicBezTo>
                <a:cubicBezTo>
                  <a:pt x="46178" y="99500"/>
                  <a:pt x="46178" y="99843"/>
                  <a:pt x="46178" y="100148"/>
                </a:cubicBezTo>
                <a:lnTo>
                  <a:pt x="46863" y="100148"/>
                </a:lnTo>
                <a:lnTo>
                  <a:pt x="48235" y="100377"/>
                </a:lnTo>
                <a:cubicBezTo>
                  <a:pt x="48083" y="100377"/>
                  <a:pt x="47702" y="99958"/>
                  <a:pt x="47092" y="99119"/>
                </a:cubicBezTo>
                <a:cubicBezTo>
                  <a:pt x="46482" y="98281"/>
                  <a:pt x="46254" y="97710"/>
                  <a:pt x="46406" y="97405"/>
                </a:cubicBezTo>
                <a:lnTo>
                  <a:pt x="48692" y="100377"/>
                </a:lnTo>
                <a:lnTo>
                  <a:pt x="48692" y="98091"/>
                </a:lnTo>
                <a:cubicBezTo>
                  <a:pt x="48692" y="97481"/>
                  <a:pt x="48768" y="96872"/>
                  <a:pt x="48921" y="96262"/>
                </a:cubicBezTo>
                <a:cubicBezTo>
                  <a:pt x="49073" y="96414"/>
                  <a:pt x="49149" y="96643"/>
                  <a:pt x="49149" y="96948"/>
                </a:cubicBezTo>
                <a:cubicBezTo>
                  <a:pt x="49149" y="97100"/>
                  <a:pt x="49226" y="97253"/>
                  <a:pt x="49378" y="97405"/>
                </a:cubicBezTo>
                <a:lnTo>
                  <a:pt x="49378" y="95576"/>
                </a:lnTo>
                <a:cubicBezTo>
                  <a:pt x="49378" y="94357"/>
                  <a:pt x="49530" y="93747"/>
                  <a:pt x="49835" y="93747"/>
                </a:cubicBezTo>
                <a:cubicBezTo>
                  <a:pt x="50140" y="93747"/>
                  <a:pt x="50254" y="94166"/>
                  <a:pt x="50178" y="95005"/>
                </a:cubicBezTo>
                <a:cubicBezTo>
                  <a:pt x="50102" y="95843"/>
                  <a:pt x="50064" y="96338"/>
                  <a:pt x="50064" y="96491"/>
                </a:cubicBezTo>
                <a:cubicBezTo>
                  <a:pt x="50216" y="96491"/>
                  <a:pt x="50369" y="96872"/>
                  <a:pt x="50521" y="97634"/>
                </a:cubicBezTo>
                <a:cubicBezTo>
                  <a:pt x="50673" y="98396"/>
                  <a:pt x="50750" y="98929"/>
                  <a:pt x="50750" y="99234"/>
                </a:cubicBezTo>
                <a:cubicBezTo>
                  <a:pt x="50750" y="98929"/>
                  <a:pt x="50788" y="98662"/>
                  <a:pt x="50864" y="98434"/>
                </a:cubicBezTo>
                <a:cubicBezTo>
                  <a:pt x="50940" y="98205"/>
                  <a:pt x="50978" y="97938"/>
                  <a:pt x="50978" y="97634"/>
                </a:cubicBezTo>
                <a:cubicBezTo>
                  <a:pt x="50521" y="97176"/>
                  <a:pt x="50292" y="96948"/>
                  <a:pt x="50292" y="96948"/>
                </a:cubicBezTo>
                <a:cubicBezTo>
                  <a:pt x="50445" y="96795"/>
                  <a:pt x="50673" y="96795"/>
                  <a:pt x="50978" y="96948"/>
                </a:cubicBezTo>
                <a:cubicBezTo>
                  <a:pt x="50978" y="96795"/>
                  <a:pt x="50978" y="96567"/>
                  <a:pt x="50978" y="96262"/>
                </a:cubicBezTo>
                <a:cubicBezTo>
                  <a:pt x="50978" y="95957"/>
                  <a:pt x="51054" y="95652"/>
                  <a:pt x="51207" y="95348"/>
                </a:cubicBezTo>
                <a:lnTo>
                  <a:pt x="51893" y="94890"/>
                </a:lnTo>
                <a:cubicBezTo>
                  <a:pt x="52197" y="95195"/>
                  <a:pt x="52236" y="95462"/>
                  <a:pt x="52007" y="95690"/>
                </a:cubicBezTo>
                <a:cubicBezTo>
                  <a:pt x="51778" y="95919"/>
                  <a:pt x="51664" y="96186"/>
                  <a:pt x="51664" y="96491"/>
                </a:cubicBezTo>
                <a:cubicBezTo>
                  <a:pt x="51664" y="96795"/>
                  <a:pt x="51740" y="97176"/>
                  <a:pt x="51893" y="97634"/>
                </a:cubicBezTo>
                <a:cubicBezTo>
                  <a:pt x="51893" y="97481"/>
                  <a:pt x="51931" y="97329"/>
                  <a:pt x="52007" y="97176"/>
                </a:cubicBezTo>
                <a:cubicBezTo>
                  <a:pt x="52083" y="97024"/>
                  <a:pt x="52121" y="96872"/>
                  <a:pt x="52121" y="96719"/>
                </a:cubicBezTo>
                <a:cubicBezTo>
                  <a:pt x="52121" y="96567"/>
                  <a:pt x="52083" y="96414"/>
                  <a:pt x="52007" y="96262"/>
                </a:cubicBezTo>
                <a:cubicBezTo>
                  <a:pt x="51931" y="96110"/>
                  <a:pt x="51969" y="96186"/>
                  <a:pt x="52121" y="96491"/>
                </a:cubicBezTo>
                <a:cubicBezTo>
                  <a:pt x="52578" y="96033"/>
                  <a:pt x="52807" y="95576"/>
                  <a:pt x="52807" y="95119"/>
                </a:cubicBezTo>
                <a:lnTo>
                  <a:pt x="53036" y="94890"/>
                </a:lnTo>
                <a:cubicBezTo>
                  <a:pt x="53036" y="94586"/>
                  <a:pt x="53074" y="94395"/>
                  <a:pt x="53150" y="94319"/>
                </a:cubicBezTo>
                <a:cubicBezTo>
                  <a:pt x="53226" y="94243"/>
                  <a:pt x="53264" y="94052"/>
                  <a:pt x="53264" y="93747"/>
                </a:cubicBezTo>
                <a:lnTo>
                  <a:pt x="53264" y="93062"/>
                </a:lnTo>
                <a:cubicBezTo>
                  <a:pt x="53721" y="92909"/>
                  <a:pt x="53874" y="93557"/>
                  <a:pt x="53721" y="95005"/>
                </a:cubicBezTo>
                <a:cubicBezTo>
                  <a:pt x="53569" y="96452"/>
                  <a:pt x="53493" y="97557"/>
                  <a:pt x="53493" y="98319"/>
                </a:cubicBezTo>
                <a:cubicBezTo>
                  <a:pt x="53493" y="98319"/>
                  <a:pt x="53569" y="98472"/>
                  <a:pt x="53721" y="98777"/>
                </a:cubicBezTo>
                <a:cubicBezTo>
                  <a:pt x="54026" y="98167"/>
                  <a:pt x="54102" y="97481"/>
                  <a:pt x="53950" y="96719"/>
                </a:cubicBezTo>
                <a:cubicBezTo>
                  <a:pt x="53798" y="95957"/>
                  <a:pt x="53874" y="95271"/>
                  <a:pt x="54179" y="94662"/>
                </a:cubicBezTo>
                <a:cubicBezTo>
                  <a:pt x="54179" y="94814"/>
                  <a:pt x="54217" y="95119"/>
                  <a:pt x="54293" y="95576"/>
                </a:cubicBezTo>
                <a:cubicBezTo>
                  <a:pt x="54369" y="96033"/>
                  <a:pt x="54407" y="96414"/>
                  <a:pt x="54407" y="96719"/>
                </a:cubicBezTo>
                <a:lnTo>
                  <a:pt x="55779" y="93062"/>
                </a:lnTo>
                <a:cubicBezTo>
                  <a:pt x="56236" y="93366"/>
                  <a:pt x="56274" y="93938"/>
                  <a:pt x="55893" y="94776"/>
                </a:cubicBezTo>
                <a:cubicBezTo>
                  <a:pt x="55512" y="95614"/>
                  <a:pt x="55169" y="96338"/>
                  <a:pt x="54864" y="96948"/>
                </a:cubicBezTo>
                <a:lnTo>
                  <a:pt x="54864" y="97634"/>
                </a:lnTo>
                <a:cubicBezTo>
                  <a:pt x="55322" y="97024"/>
                  <a:pt x="55550" y="96338"/>
                  <a:pt x="55550" y="95576"/>
                </a:cubicBezTo>
                <a:cubicBezTo>
                  <a:pt x="55550" y="94814"/>
                  <a:pt x="55855" y="94128"/>
                  <a:pt x="56465" y="93519"/>
                </a:cubicBezTo>
                <a:cubicBezTo>
                  <a:pt x="56312" y="93671"/>
                  <a:pt x="56198" y="94128"/>
                  <a:pt x="56122" y="94890"/>
                </a:cubicBezTo>
                <a:cubicBezTo>
                  <a:pt x="56046" y="95652"/>
                  <a:pt x="56007" y="96110"/>
                  <a:pt x="56007" y="96262"/>
                </a:cubicBezTo>
                <a:cubicBezTo>
                  <a:pt x="56312" y="95957"/>
                  <a:pt x="56769" y="95538"/>
                  <a:pt x="57379" y="95005"/>
                </a:cubicBezTo>
                <a:cubicBezTo>
                  <a:pt x="57989" y="94471"/>
                  <a:pt x="58370" y="94052"/>
                  <a:pt x="58522" y="93747"/>
                </a:cubicBezTo>
                <a:cubicBezTo>
                  <a:pt x="58217" y="94509"/>
                  <a:pt x="57760" y="95233"/>
                  <a:pt x="57150" y="95919"/>
                </a:cubicBezTo>
                <a:cubicBezTo>
                  <a:pt x="56541" y="96605"/>
                  <a:pt x="56084" y="97405"/>
                  <a:pt x="55779" y="98319"/>
                </a:cubicBezTo>
                <a:cubicBezTo>
                  <a:pt x="56693" y="97862"/>
                  <a:pt x="57455" y="97291"/>
                  <a:pt x="58065" y="96605"/>
                </a:cubicBezTo>
                <a:cubicBezTo>
                  <a:pt x="58674" y="95919"/>
                  <a:pt x="59360" y="95271"/>
                  <a:pt x="60122" y="94662"/>
                </a:cubicBezTo>
                <a:lnTo>
                  <a:pt x="60122" y="95119"/>
                </a:lnTo>
                <a:cubicBezTo>
                  <a:pt x="60122" y="95271"/>
                  <a:pt x="60160" y="95424"/>
                  <a:pt x="60237" y="95576"/>
                </a:cubicBezTo>
                <a:cubicBezTo>
                  <a:pt x="60313" y="95729"/>
                  <a:pt x="60351" y="95881"/>
                  <a:pt x="60351" y="96033"/>
                </a:cubicBezTo>
                <a:lnTo>
                  <a:pt x="60351" y="97405"/>
                </a:lnTo>
                <a:cubicBezTo>
                  <a:pt x="60503" y="97405"/>
                  <a:pt x="60656" y="97786"/>
                  <a:pt x="60808" y="98548"/>
                </a:cubicBezTo>
                <a:cubicBezTo>
                  <a:pt x="60960" y="99310"/>
                  <a:pt x="61037" y="99767"/>
                  <a:pt x="61037" y="99920"/>
                </a:cubicBezTo>
                <a:cubicBezTo>
                  <a:pt x="61037" y="99310"/>
                  <a:pt x="61113" y="98853"/>
                  <a:pt x="61265" y="98548"/>
                </a:cubicBezTo>
                <a:lnTo>
                  <a:pt x="60579" y="97862"/>
                </a:lnTo>
                <a:cubicBezTo>
                  <a:pt x="60884" y="97557"/>
                  <a:pt x="61113" y="97634"/>
                  <a:pt x="61265" y="98091"/>
                </a:cubicBezTo>
                <a:cubicBezTo>
                  <a:pt x="61265" y="97938"/>
                  <a:pt x="61265" y="97634"/>
                  <a:pt x="61265" y="97176"/>
                </a:cubicBezTo>
                <a:cubicBezTo>
                  <a:pt x="61265" y="96719"/>
                  <a:pt x="61341" y="96414"/>
                  <a:pt x="61494" y="96262"/>
                </a:cubicBezTo>
                <a:lnTo>
                  <a:pt x="62408" y="95576"/>
                </a:lnTo>
                <a:cubicBezTo>
                  <a:pt x="62713" y="95881"/>
                  <a:pt x="62751" y="96224"/>
                  <a:pt x="62523" y="96605"/>
                </a:cubicBezTo>
                <a:cubicBezTo>
                  <a:pt x="62294" y="96986"/>
                  <a:pt x="62027" y="97329"/>
                  <a:pt x="61722" y="97634"/>
                </a:cubicBezTo>
                <a:cubicBezTo>
                  <a:pt x="62027" y="97786"/>
                  <a:pt x="62180" y="98091"/>
                  <a:pt x="62180" y="98548"/>
                </a:cubicBezTo>
                <a:cubicBezTo>
                  <a:pt x="62637" y="98091"/>
                  <a:pt x="62789" y="97862"/>
                  <a:pt x="62637" y="97862"/>
                </a:cubicBezTo>
                <a:cubicBezTo>
                  <a:pt x="62484" y="97710"/>
                  <a:pt x="62370" y="97557"/>
                  <a:pt x="62294" y="97405"/>
                </a:cubicBezTo>
                <a:cubicBezTo>
                  <a:pt x="62218" y="97253"/>
                  <a:pt x="62332" y="97329"/>
                  <a:pt x="62637" y="97634"/>
                </a:cubicBezTo>
                <a:cubicBezTo>
                  <a:pt x="62789" y="97176"/>
                  <a:pt x="62865" y="96833"/>
                  <a:pt x="62865" y="96605"/>
                </a:cubicBezTo>
                <a:cubicBezTo>
                  <a:pt x="62865" y="96376"/>
                  <a:pt x="62942" y="96110"/>
                  <a:pt x="63094" y="95805"/>
                </a:cubicBezTo>
                <a:lnTo>
                  <a:pt x="63323" y="95805"/>
                </a:lnTo>
                <a:cubicBezTo>
                  <a:pt x="63323" y="95652"/>
                  <a:pt x="63323" y="95348"/>
                  <a:pt x="63323" y="94890"/>
                </a:cubicBezTo>
                <a:cubicBezTo>
                  <a:pt x="63323" y="94433"/>
                  <a:pt x="63399" y="94052"/>
                  <a:pt x="63551" y="93747"/>
                </a:cubicBezTo>
                <a:cubicBezTo>
                  <a:pt x="62789" y="93747"/>
                  <a:pt x="62637" y="93519"/>
                  <a:pt x="63094" y="93062"/>
                </a:cubicBezTo>
                <a:cubicBezTo>
                  <a:pt x="64008" y="93366"/>
                  <a:pt x="64885" y="93595"/>
                  <a:pt x="65723" y="93747"/>
                </a:cubicBezTo>
                <a:cubicBezTo>
                  <a:pt x="66561" y="93900"/>
                  <a:pt x="67514" y="94128"/>
                  <a:pt x="68580" y="94433"/>
                </a:cubicBezTo>
                <a:lnTo>
                  <a:pt x="68580" y="93747"/>
                </a:lnTo>
                <a:cubicBezTo>
                  <a:pt x="68123" y="93443"/>
                  <a:pt x="67247" y="92947"/>
                  <a:pt x="65952" y="92261"/>
                </a:cubicBezTo>
                <a:cubicBezTo>
                  <a:pt x="64656" y="91576"/>
                  <a:pt x="64161" y="91080"/>
                  <a:pt x="64466" y="90776"/>
                </a:cubicBezTo>
                <a:cubicBezTo>
                  <a:pt x="65228" y="91233"/>
                  <a:pt x="66066" y="91728"/>
                  <a:pt x="66980" y="92261"/>
                </a:cubicBezTo>
                <a:cubicBezTo>
                  <a:pt x="67895" y="92795"/>
                  <a:pt x="68733" y="93214"/>
                  <a:pt x="69495" y="93519"/>
                </a:cubicBezTo>
                <a:cubicBezTo>
                  <a:pt x="69495" y="93214"/>
                  <a:pt x="69495" y="92795"/>
                  <a:pt x="69495" y="92261"/>
                </a:cubicBezTo>
                <a:cubicBezTo>
                  <a:pt x="69495" y="91728"/>
                  <a:pt x="69571" y="91309"/>
                  <a:pt x="69723" y="91004"/>
                </a:cubicBezTo>
                <a:cubicBezTo>
                  <a:pt x="69419" y="90699"/>
                  <a:pt x="69228" y="90471"/>
                  <a:pt x="69152" y="90318"/>
                </a:cubicBezTo>
                <a:cubicBezTo>
                  <a:pt x="69076" y="90166"/>
                  <a:pt x="69266" y="90090"/>
                  <a:pt x="69723" y="90090"/>
                </a:cubicBezTo>
                <a:cubicBezTo>
                  <a:pt x="70028" y="90395"/>
                  <a:pt x="70295" y="90699"/>
                  <a:pt x="70524" y="91004"/>
                </a:cubicBezTo>
                <a:cubicBezTo>
                  <a:pt x="70752" y="91309"/>
                  <a:pt x="71019" y="91614"/>
                  <a:pt x="71324" y="91919"/>
                </a:cubicBezTo>
                <a:lnTo>
                  <a:pt x="71324" y="91233"/>
                </a:lnTo>
                <a:cubicBezTo>
                  <a:pt x="71171" y="90928"/>
                  <a:pt x="70943" y="90661"/>
                  <a:pt x="70638" y="90433"/>
                </a:cubicBezTo>
                <a:cubicBezTo>
                  <a:pt x="70333" y="90204"/>
                  <a:pt x="70181" y="89937"/>
                  <a:pt x="70181" y="89633"/>
                </a:cubicBezTo>
                <a:cubicBezTo>
                  <a:pt x="70181" y="89328"/>
                  <a:pt x="70600" y="89671"/>
                  <a:pt x="71438" y="90661"/>
                </a:cubicBezTo>
                <a:cubicBezTo>
                  <a:pt x="72276" y="91652"/>
                  <a:pt x="72695" y="92300"/>
                  <a:pt x="72695" y="92604"/>
                </a:cubicBezTo>
                <a:cubicBezTo>
                  <a:pt x="72695" y="92452"/>
                  <a:pt x="72733" y="92376"/>
                  <a:pt x="72810" y="92376"/>
                </a:cubicBezTo>
                <a:cubicBezTo>
                  <a:pt x="72886" y="92376"/>
                  <a:pt x="72924" y="92300"/>
                  <a:pt x="72924" y="92147"/>
                </a:cubicBezTo>
                <a:lnTo>
                  <a:pt x="72924" y="91919"/>
                </a:lnTo>
                <a:lnTo>
                  <a:pt x="73152" y="91919"/>
                </a:lnTo>
                <a:lnTo>
                  <a:pt x="73152" y="91233"/>
                </a:lnTo>
                <a:cubicBezTo>
                  <a:pt x="72695" y="90776"/>
                  <a:pt x="72124" y="90318"/>
                  <a:pt x="71438" y="89861"/>
                </a:cubicBezTo>
                <a:cubicBezTo>
                  <a:pt x="70752" y="89404"/>
                  <a:pt x="70181" y="88947"/>
                  <a:pt x="69723" y="88490"/>
                </a:cubicBezTo>
                <a:cubicBezTo>
                  <a:pt x="70028" y="88642"/>
                  <a:pt x="70562" y="88909"/>
                  <a:pt x="71324" y="89290"/>
                </a:cubicBezTo>
                <a:cubicBezTo>
                  <a:pt x="72086" y="89671"/>
                  <a:pt x="72619" y="90014"/>
                  <a:pt x="72924" y="90318"/>
                </a:cubicBezTo>
                <a:cubicBezTo>
                  <a:pt x="72771" y="90014"/>
                  <a:pt x="72429" y="89404"/>
                  <a:pt x="71895" y="88490"/>
                </a:cubicBezTo>
                <a:cubicBezTo>
                  <a:pt x="71362" y="87575"/>
                  <a:pt x="71400" y="87347"/>
                  <a:pt x="72009" y="87804"/>
                </a:cubicBezTo>
                <a:cubicBezTo>
                  <a:pt x="72009" y="87956"/>
                  <a:pt x="72086" y="88109"/>
                  <a:pt x="72238" y="88261"/>
                </a:cubicBezTo>
                <a:cubicBezTo>
                  <a:pt x="72390" y="88413"/>
                  <a:pt x="72467" y="88528"/>
                  <a:pt x="72467" y="88604"/>
                </a:cubicBezTo>
                <a:cubicBezTo>
                  <a:pt x="72467" y="88680"/>
                  <a:pt x="72543" y="88794"/>
                  <a:pt x="72695" y="88947"/>
                </a:cubicBezTo>
                <a:cubicBezTo>
                  <a:pt x="72848" y="89252"/>
                  <a:pt x="73076" y="89556"/>
                  <a:pt x="73381" y="89861"/>
                </a:cubicBezTo>
                <a:cubicBezTo>
                  <a:pt x="73533" y="89709"/>
                  <a:pt x="73610" y="89709"/>
                  <a:pt x="73610" y="89861"/>
                </a:cubicBezTo>
                <a:cubicBezTo>
                  <a:pt x="73610" y="89861"/>
                  <a:pt x="73686" y="89785"/>
                  <a:pt x="73838" y="89633"/>
                </a:cubicBezTo>
                <a:cubicBezTo>
                  <a:pt x="73381" y="89175"/>
                  <a:pt x="72924" y="88718"/>
                  <a:pt x="72467" y="88261"/>
                </a:cubicBezTo>
                <a:cubicBezTo>
                  <a:pt x="72009" y="87804"/>
                  <a:pt x="71857" y="87270"/>
                  <a:pt x="72009" y="86661"/>
                </a:cubicBezTo>
                <a:cubicBezTo>
                  <a:pt x="72314" y="86966"/>
                  <a:pt x="72619" y="87347"/>
                  <a:pt x="72924" y="87804"/>
                </a:cubicBezTo>
                <a:lnTo>
                  <a:pt x="74295" y="89567"/>
                </a:lnTo>
                <a:lnTo>
                  <a:pt x="74295" y="88947"/>
                </a:lnTo>
                <a:lnTo>
                  <a:pt x="74295" y="88032"/>
                </a:lnTo>
                <a:cubicBezTo>
                  <a:pt x="74600" y="88337"/>
                  <a:pt x="74791" y="88832"/>
                  <a:pt x="74867" y="89518"/>
                </a:cubicBezTo>
                <a:cubicBezTo>
                  <a:pt x="74943" y="90204"/>
                  <a:pt x="75134" y="90699"/>
                  <a:pt x="75438" y="91004"/>
                </a:cubicBezTo>
                <a:cubicBezTo>
                  <a:pt x="75438" y="90852"/>
                  <a:pt x="75477" y="90737"/>
                  <a:pt x="75553" y="90661"/>
                </a:cubicBezTo>
                <a:cubicBezTo>
                  <a:pt x="75629" y="90585"/>
                  <a:pt x="75667" y="90471"/>
                  <a:pt x="75667" y="90318"/>
                </a:cubicBezTo>
                <a:cubicBezTo>
                  <a:pt x="75362" y="89861"/>
                  <a:pt x="74943" y="89023"/>
                  <a:pt x="74410" y="87804"/>
                </a:cubicBezTo>
                <a:cubicBezTo>
                  <a:pt x="73876" y="86585"/>
                  <a:pt x="73914" y="85975"/>
                  <a:pt x="74524" y="85975"/>
                </a:cubicBezTo>
                <a:cubicBezTo>
                  <a:pt x="74829" y="86585"/>
                  <a:pt x="75096" y="87270"/>
                  <a:pt x="75324" y="88032"/>
                </a:cubicBezTo>
                <a:cubicBezTo>
                  <a:pt x="75553" y="88794"/>
                  <a:pt x="75819" y="89404"/>
                  <a:pt x="76124" y="89861"/>
                </a:cubicBezTo>
                <a:cubicBezTo>
                  <a:pt x="76124" y="89709"/>
                  <a:pt x="76200" y="89594"/>
                  <a:pt x="76353" y="89518"/>
                </a:cubicBezTo>
                <a:cubicBezTo>
                  <a:pt x="76505" y="89442"/>
                  <a:pt x="76581" y="89252"/>
                  <a:pt x="76581" y="88947"/>
                </a:cubicBezTo>
                <a:cubicBezTo>
                  <a:pt x="76734" y="88794"/>
                  <a:pt x="76772" y="88947"/>
                  <a:pt x="76696" y="89404"/>
                </a:cubicBezTo>
                <a:cubicBezTo>
                  <a:pt x="76620" y="89861"/>
                  <a:pt x="76581" y="90166"/>
                  <a:pt x="76581" y="90318"/>
                </a:cubicBezTo>
                <a:cubicBezTo>
                  <a:pt x="76734" y="90471"/>
                  <a:pt x="76962" y="90547"/>
                  <a:pt x="77267" y="90547"/>
                </a:cubicBezTo>
                <a:lnTo>
                  <a:pt x="77267" y="87347"/>
                </a:lnTo>
                <a:cubicBezTo>
                  <a:pt x="77572" y="87956"/>
                  <a:pt x="77724" y="88642"/>
                  <a:pt x="77724" y="89404"/>
                </a:cubicBezTo>
                <a:cubicBezTo>
                  <a:pt x="78029" y="88947"/>
                  <a:pt x="78258" y="88794"/>
                  <a:pt x="78410" y="88947"/>
                </a:cubicBezTo>
                <a:cubicBezTo>
                  <a:pt x="78410" y="89099"/>
                  <a:pt x="78372" y="89213"/>
                  <a:pt x="78296" y="89290"/>
                </a:cubicBezTo>
                <a:cubicBezTo>
                  <a:pt x="78220" y="89366"/>
                  <a:pt x="78182" y="89480"/>
                  <a:pt x="78182" y="89633"/>
                </a:cubicBezTo>
                <a:lnTo>
                  <a:pt x="78639" y="90090"/>
                </a:lnTo>
                <a:cubicBezTo>
                  <a:pt x="78639" y="89633"/>
                  <a:pt x="78601" y="89252"/>
                  <a:pt x="78525" y="88947"/>
                </a:cubicBezTo>
                <a:cubicBezTo>
                  <a:pt x="78448" y="88642"/>
                  <a:pt x="78639" y="88490"/>
                  <a:pt x="79096" y="88490"/>
                </a:cubicBezTo>
                <a:lnTo>
                  <a:pt x="79096" y="90547"/>
                </a:lnTo>
                <a:cubicBezTo>
                  <a:pt x="79248" y="90547"/>
                  <a:pt x="79401" y="90623"/>
                  <a:pt x="79553" y="90776"/>
                </a:cubicBezTo>
                <a:cubicBezTo>
                  <a:pt x="79706" y="90471"/>
                  <a:pt x="79706" y="90090"/>
                  <a:pt x="79553" y="89633"/>
                </a:cubicBezTo>
                <a:cubicBezTo>
                  <a:pt x="79401" y="89175"/>
                  <a:pt x="79477" y="88794"/>
                  <a:pt x="79782" y="88490"/>
                </a:cubicBezTo>
                <a:cubicBezTo>
                  <a:pt x="79782" y="88642"/>
                  <a:pt x="80049" y="88985"/>
                  <a:pt x="80582" y="89518"/>
                </a:cubicBezTo>
                <a:cubicBezTo>
                  <a:pt x="81115" y="90052"/>
                  <a:pt x="81382" y="90395"/>
                  <a:pt x="81382" y="90547"/>
                </a:cubicBezTo>
                <a:cubicBezTo>
                  <a:pt x="81382" y="90242"/>
                  <a:pt x="81420" y="90014"/>
                  <a:pt x="81496" y="89861"/>
                </a:cubicBezTo>
                <a:cubicBezTo>
                  <a:pt x="81573" y="89709"/>
                  <a:pt x="81611" y="89480"/>
                  <a:pt x="81611" y="89175"/>
                </a:cubicBezTo>
                <a:cubicBezTo>
                  <a:pt x="80696" y="88413"/>
                  <a:pt x="80315" y="87956"/>
                  <a:pt x="80468" y="87804"/>
                </a:cubicBezTo>
                <a:cubicBezTo>
                  <a:pt x="80620" y="87956"/>
                  <a:pt x="80772" y="88032"/>
                  <a:pt x="80925" y="88032"/>
                </a:cubicBezTo>
                <a:cubicBezTo>
                  <a:pt x="80925" y="88185"/>
                  <a:pt x="81306" y="88337"/>
                  <a:pt x="82068" y="88490"/>
                </a:cubicBezTo>
                <a:cubicBezTo>
                  <a:pt x="82220" y="88185"/>
                  <a:pt x="82373" y="88185"/>
                  <a:pt x="82525" y="88490"/>
                </a:cubicBezTo>
                <a:cubicBezTo>
                  <a:pt x="82677" y="88794"/>
                  <a:pt x="82906" y="89099"/>
                  <a:pt x="83211" y="89404"/>
                </a:cubicBezTo>
                <a:cubicBezTo>
                  <a:pt x="82906" y="88794"/>
                  <a:pt x="82677" y="88261"/>
                  <a:pt x="82525" y="87804"/>
                </a:cubicBezTo>
                <a:cubicBezTo>
                  <a:pt x="82830" y="87956"/>
                  <a:pt x="83058" y="88185"/>
                  <a:pt x="83211" y="88490"/>
                </a:cubicBezTo>
                <a:cubicBezTo>
                  <a:pt x="83363" y="88794"/>
                  <a:pt x="83516" y="89099"/>
                  <a:pt x="83668" y="89404"/>
                </a:cubicBezTo>
                <a:cubicBezTo>
                  <a:pt x="83668" y="89099"/>
                  <a:pt x="83820" y="88794"/>
                  <a:pt x="84125" y="88490"/>
                </a:cubicBezTo>
                <a:cubicBezTo>
                  <a:pt x="83820" y="88185"/>
                  <a:pt x="83401" y="87766"/>
                  <a:pt x="82868" y="87232"/>
                </a:cubicBezTo>
                <a:cubicBezTo>
                  <a:pt x="82335" y="86699"/>
                  <a:pt x="82296" y="86280"/>
                  <a:pt x="82754" y="85975"/>
                </a:cubicBezTo>
                <a:cubicBezTo>
                  <a:pt x="83363" y="86737"/>
                  <a:pt x="83935" y="87461"/>
                  <a:pt x="84468" y="88147"/>
                </a:cubicBezTo>
                <a:cubicBezTo>
                  <a:pt x="85002" y="88832"/>
                  <a:pt x="85649" y="89556"/>
                  <a:pt x="86411" y="90318"/>
                </a:cubicBezTo>
                <a:cubicBezTo>
                  <a:pt x="86411" y="90166"/>
                  <a:pt x="86716" y="90547"/>
                  <a:pt x="87326" y="91461"/>
                </a:cubicBezTo>
                <a:lnTo>
                  <a:pt x="88240" y="92833"/>
                </a:lnTo>
                <a:cubicBezTo>
                  <a:pt x="88392" y="92376"/>
                  <a:pt x="88469" y="91995"/>
                  <a:pt x="88469" y="91690"/>
                </a:cubicBezTo>
                <a:cubicBezTo>
                  <a:pt x="88469" y="91385"/>
                  <a:pt x="88545" y="91080"/>
                  <a:pt x="88697" y="90776"/>
                </a:cubicBezTo>
                <a:cubicBezTo>
                  <a:pt x="88392" y="90166"/>
                  <a:pt x="88088" y="89480"/>
                  <a:pt x="87783" y="88718"/>
                </a:cubicBezTo>
                <a:cubicBezTo>
                  <a:pt x="87478" y="87956"/>
                  <a:pt x="87478" y="87423"/>
                  <a:pt x="87783" y="87118"/>
                </a:cubicBezTo>
                <a:cubicBezTo>
                  <a:pt x="87935" y="87728"/>
                  <a:pt x="88088" y="88223"/>
                  <a:pt x="88240" y="88604"/>
                </a:cubicBezTo>
                <a:cubicBezTo>
                  <a:pt x="88392" y="88985"/>
                  <a:pt x="88545" y="89404"/>
                  <a:pt x="88697" y="89861"/>
                </a:cubicBezTo>
                <a:cubicBezTo>
                  <a:pt x="88697" y="89709"/>
                  <a:pt x="88735" y="89633"/>
                  <a:pt x="88812" y="89633"/>
                </a:cubicBezTo>
                <a:cubicBezTo>
                  <a:pt x="88888" y="89633"/>
                  <a:pt x="88926" y="89556"/>
                  <a:pt x="88926" y="89404"/>
                </a:cubicBezTo>
                <a:lnTo>
                  <a:pt x="88926" y="89175"/>
                </a:lnTo>
                <a:cubicBezTo>
                  <a:pt x="88926" y="88871"/>
                  <a:pt x="88812" y="88528"/>
                  <a:pt x="88583" y="88147"/>
                </a:cubicBezTo>
                <a:cubicBezTo>
                  <a:pt x="88354" y="87766"/>
                  <a:pt x="88316" y="87347"/>
                  <a:pt x="88469" y="86889"/>
                </a:cubicBezTo>
                <a:cubicBezTo>
                  <a:pt x="88621" y="86737"/>
                  <a:pt x="88850" y="87347"/>
                  <a:pt x="89154" y="88718"/>
                </a:cubicBezTo>
                <a:cubicBezTo>
                  <a:pt x="89459" y="90090"/>
                  <a:pt x="89612" y="90852"/>
                  <a:pt x="89612" y="91004"/>
                </a:cubicBezTo>
                <a:lnTo>
                  <a:pt x="90297" y="89633"/>
                </a:lnTo>
                <a:cubicBezTo>
                  <a:pt x="89993" y="89023"/>
                  <a:pt x="89726" y="88375"/>
                  <a:pt x="89497" y="87689"/>
                </a:cubicBezTo>
                <a:cubicBezTo>
                  <a:pt x="89269" y="87004"/>
                  <a:pt x="89002" y="86356"/>
                  <a:pt x="88697" y="85746"/>
                </a:cubicBezTo>
                <a:cubicBezTo>
                  <a:pt x="88697" y="86051"/>
                  <a:pt x="88926" y="86546"/>
                  <a:pt x="89383" y="87232"/>
                </a:cubicBezTo>
                <a:cubicBezTo>
                  <a:pt x="89840" y="87918"/>
                  <a:pt x="90221" y="88413"/>
                  <a:pt x="90526" y="88718"/>
                </a:cubicBezTo>
                <a:cubicBezTo>
                  <a:pt x="90526" y="88566"/>
                  <a:pt x="90450" y="87918"/>
                  <a:pt x="90297" y="86775"/>
                </a:cubicBezTo>
                <a:cubicBezTo>
                  <a:pt x="90145" y="85632"/>
                  <a:pt x="90221" y="85365"/>
                  <a:pt x="90526" y="85975"/>
                </a:cubicBezTo>
                <a:cubicBezTo>
                  <a:pt x="90831" y="85975"/>
                  <a:pt x="90983" y="86051"/>
                  <a:pt x="90983" y="86204"/>
                </a:cubicBezTo>
                <a:cubicBezTo>
                  <a:pt x="91136" y="86356"/>
                  <a:pt x="91212" y="86585"/>
                  <a:pt x="91212" y="86889"/>
                </a:cubicBezTo>
                <a:cubicBezTo>
                  <a:pt x="91364" y="87499"/>
                  <a:pt x="91440" y="88147"/>
                  <a:pt x="91440" y="88832"/>
                </a:cubicBezTo>
                <a:cubicBezTo>
                  <a:pt x="91440" y="89518"/>
                  <a:pt x="91517" y="89937"/>
                  <a:pt x="91669" y="90090"/>
                </a:cubicBezTo>
                <a:cubicBezTo>
                  <a:pt x="91517" y="89785"/>
                  <a:pt x="91479" y="89518"/>
                  <a:pt x="91555" y="89290"/>
                </a:cubicBezTo>
                <a:cubicBezTo>
                  <a:pt x="91631" y="89061"/>
                  <a:pt x="91669" y="88794"/>
                  <a:pt x="91669" y="88490"/>
                </a:cubicBezTo>
                <a:cubicBezTo>
                  <a:pt x="91669" y="88032"/>
                  <a:pt x="91517" y="87499"/>
                  <a:pt x="91212" y="86889"/>
                </a:cubicBezTo>
                <a:cubicBezTo>
                  <a:pt x="91212" y="86737"/>
                  <a:pt x="91174" y="86623"/>
                  <a:pt x="91098" y="86546"/>
                </a:cubicBezTo>
                <a:cubicBezTo>
                  <a:pt x="91021" y="86470"/>
                  <a:pt x="90983" y="86356"/>
                  <a:pt x="90983" y="86204"/>
                </a:cubicBezTo>
                <a:cubicBezTo>
                  <a:pt x="90983" y="85594"/>
                  <a:pt x="91059" y="85213"/>
                  <a:pt x="91212" y="85061"/>
                </a:cubicBezTo>
                <a:lnTo>
                  <a:pt x="91669" y="86432"/>
                </a:lnTo>
                <a:cubicBezTo>
                  <a:pt x="91821" y="86889"/>
                  <a:pt x="92050" y="87728"/>
                  <a:pt x="92355" y="88947"/>
                </a:cubicBezTo>
                <a:cubicBezTo>
                  <a:pt x="92355" y="88794"/>
                  <a:pt x="92431" y="88451"/>
                  <a:pt x="92583" y="87918"/>
                </a:cubicBezTo>
                <a:cubicBezTo>
                  <a:pt x="92736" y="87385"/>
                  <a:pt x="92812" y="87042"/>
                  <a:pt x="92812" y="86889"/>
                </a:cubicBezTo>
                <a:cubicBezTo>
                  <a:pt x="93117" y="87651"/>
                  <a:pt x="93155" y="88375"/>
                  <a:pt x="92926" y="89061"/>
                </a:cubicBezTo>
                <a:cubicBezTo>
                  <a:pt x="92698" y="89747"/>
                  <a:pt x="92736" y="90395"/>
                  <a:pt x="93041" y="91004"/>
                </a:cubicBezTo>
                <a:cubicBezTo>
                  <a:pt x="93041" y="90852"/>
                  <a:pt x="93079" y="90737"/>
                  <a:pt x="93155" y="90661"/>
                </a:cubicBezTo>
                <a:cubicBezTo>
                  <a:pt x="93231" y="90585"/>
                  <a:pt x="93269" y="90471"/>
                  <a:pt x="93269" y="90318"/>
                </a:cubicBezTo>
                <a:lnTo>
                  <a:pt x="93269" y="85061"/>
                </a:lnTo>
                <a:cubicBezTo>
                  <a:pt x="91593" y="84908"/>
                  <a:pt x="89612" y="84260"/>
                  <a:pt x="87326" y="83117"/>
                </a:cubicBezTo>
                <a:cubicBezTo>
                  <a:pt x="85040" y="81974"/>
                  <a:pt x="83211" y="81632"/>
                  <a:pt x="81839" y="82089"/>
                </a:cubicBezTo>
                <a:cubicBezTo>
                  <a:pt x="80772" y="82394"/>
                  <a:pt x="79706" y="82432"/>
                  <a:pt x="78639" y="82203"/>
                </a:cubicBezTo>
                <a:cubicBezTo>
                  <a:pt x="77572" y="81974"/>
                  <a:pt x="76505" y="81708"/>
                  <a:pt x="75438" y="81403"/>
                </a:cubicBezTo>
                <a:cubicBezTo>
                  <a:pt x="74372" y="81098"/>
                  <a:pt x="73305" y="80793"/>
                  <a:pt x="72238" y="80489"/>
                </a:cubicBezTo>
                <a:cubicBezTo>
                  <a:pt x="71171" y="80184"/>
                  <a:pt x="70181" y="80184"/>
                  <a:pt x="69266" y="80489"/>
                </a:cubicBezTo>
                <a:cubicBezTo>
                  <a:pt x="68352" y="83384"/>
                  <a:pt x="67361" y="84870"/>
                  <a:pt x="66294" y="84946"/>
                </a:cubicBezTo>
                <a:cubicBezTo>
                  <a:pt x="65228" y="85022"/>
                  <a:pt x="63627" y="84451"/>
                  <a:pt x="61494" y="83232"/>
                </a:cubicBezTo>
                <a:cubicBezTo>
                  <a:pt x="60732" y="82470"/>
                  <a:pt x="59970" y="82013"/>
                  <a:pt x="59208" y="81860"/>
                </a:cubicBezTo>
                <a:cubicBezTo>
                  <a:pt x="58446" y="81708"/>
                  <a:pt x="57531" y="81632"/>
                  <a:pt x="56465" y="81632"/>
                </a:cubicBezTo>
                <a:cubicBezTo>
                  <a:pt x="55550" y="81784"/>
                  <a:pt x="54903" y="82127"/>
                  <a:pt x="54522" y="82660"/>
                </a:cubicBezTo>
                <a:cubicBezTo>
                  <a:pt x="54141" y="83194"/>
                  <a:pt x="53569" y="83308"/>
                  <a:pt x="52807" y="83003"/>
                </a:cubicBezTo>
                <a:lnTo>
                  <a:pt x="52578" y="82775"/>
                </a:lnTo>
                <a:cubicBezTo>
                  <a:pt x="52274" y="82470"/>
                  <a:pt x="51969" y="82241"/>
                  <a:pt x="51664" y="82089"/>
                </a:cubicBezTo>
                <a:cubicBezTo>
                  <a:pt x="51207" y="82089"/>
                  <a:pt x="50559" y="81974"/>
                  <a:pt x="49721" y="81746"/>
                </a:cubicBezTo>
                <a:cubicBezTo>
                  <a:pt x="48883" y="81517"/>
                  <a:pt x="48311" y="81174"/>
                  <a:pt x="48006" y="80717"/>
                </a:cubicBezTo>
                <a:cubicBezTo>
                  <a:pt x="47854" y="80717"/>
                  <a:pt x="47778" y="80565"/>
                  <a:pt x="47778" y="80260"/>
                </a:cubicBezTo>
                <a:cubicBezTo>
                  <a:pt x="47625" y="80108"/>
                  <a:pt x="47549" y="79917"/>
                  <a:pt x="47549" y="79688"/>
                </a:cubicBezTo>
                <a:cubicBezTo>
                  <a:pt x="47549" y="79460"/>
                  <a:pt x="47473" y="79193"/>
                  <a:pt x="47321" y="78888"/>
                </a:cubicBezTo>
                <a:cubicBezTo>
                  <a:pt x="47168" y="78888"/>
                  <a:pt x="46711" y="78507"/>
                  <a:pt x="45949" y="77745"/>
                </a:cubicBezTo>
                <a:cubicBezTo>
                  <a:pt x="45187" y="76983"/>
                  <a:pt x="44958" y="76602"/>
                  <a:pt x="45263" y="76602"/>
                </a:cubicBezTo>
                <a:cubicBezTo>
                  <a:pt x="45568" y="76450"/>
                  <a:pt x="45873" y="76564"/>
                  <a:pt x="46178" y="76945"/>
                </a:cubicBezTo>
                <a:cubicBezTo>
                  <a:pt x="46482" y="77326"/>
                  <a:pt x="46711" y="77593"/>
                  <a:pt x="46863" y="77745"/>
                </a:cubicBezTo>
                <a:cubicBezTo>
                  <a:pt x="46863" y="77593"/>
                  <a:pt x="46749" y="77174"/>
                  <a:pt x="46521" y="76488"/>
                </a:cubicBezTo>
                <a:cubicBezTo>
                  <a:pt x="46292" y="75802"/>
                  <a:pt x="46063" y="75078"/>
                  <a:pt x="45835" y="74316"/>
                </a:cubicBezTo>
                <a:cubicBezTo>
                  <a:pt x="45606" y="73554"/>
                  <a:pt x="45454" y="72869"/>
                  <a:pt x="45378" y="72259"/>
                </a:cubicBezTo>
                <a:cubicBezTo>
                  <a:pt x="45301" y="71649"/>
                  <a:pt x="45263" y="71345"/>
                  <a:pt x="45263" y="71345"/>
                </a:cubicBezTo>
                <a:cubicBezTo>
                  <a:pt x="45568" y="71497"/>
                  <a:pt x="45987" y="72564"/>
                  <a:pt x="46521" y="74545"/>
                </a:cubicBezTo>
                <a:cubicBezTo>
                  <a:pt x="47054" y="76526"/>
                  <a:pt x="47473" y="77898"/>
                  <a:pt x="47778" y="78660"/>
                </a:cubicBezTo>
                <a:cubicBezTo>
                  <a:pt x="48083" y="78660"/>
                  <a:pt x="48235" y="78812"/>
                  <a:pt x="48235" y="79117"/>
                </a:cubicBezTo>
                <a:lnTo>
                  <a:pt x="48235" y="75688"/>
                </a:lnTo>
                <a:cubicBezTo>
                  <a:pt x="48387" y="75840"/>
                  <a:pt x="48121" y="75383"/>
                  <a:pt x="47435" y="74316"/>
                </a:cubicBezTo>
                <a:cubicBezTo>
                  <a:pt x="46749" y="73250"/>
                  <a:pt x="46482" y="72792"/>
                  <a:pt x="46635" y="72945"/>
                </a:cubicBezTo>
                <a:cubicBezTo>
                  <a:pt x="47244" y="73402"/>
                  <a:pt x="47778" y="74012"/>
                  <a:pt x="48235" y="74774"/>
                </a:cubicBezTo>
                <a:lnTo>
                  <a:pt x="48235" y="74545"/>
                </a:lnTo>
                <a:cubicBezTo>
                  <a:pt x="48235" y="74393"/>
                  <a:pt x="47816" y="73745"/>
                  <a:pt x="46978" y="72602"/>
                </a:cubicBezTo>
                <a:cubicBezTo>
                  <a:pt x="46140" y="71459"/>
                  <a:pt x="45873" y="70735"/>
                  <a:pt x="46178" y="70430"/>
                </a:cubicBezTo>
                <a:cubicBezTo>
                  <a:pt x="46482" y="70125"/>
                  <a:pt x="46863" y="70468"/>
                  <a:pt x="47321" y="71459"/>
                </a:cubicBezTo>
                <a:cubicBezTo>
                  <a:pt x="47778" y="72449"/>
                  <a:pt x="48083" y="73097"/>
                  <a:pt x="48235" y="73402"/>
                </a:cubicBezTo>
                <a:cubicBezTo>
                  <a:pt x="48235" y="73250"/>
                  <a:pt x="48235" y="72945"/>
                  <a:pt x="48235" y="72488"/>
                </a:cubicBezTo>
                <a:cubicBezTo>
                  <a:pt x="48235" y="72030"/>
                  <a:pt x="48311" y="71573"/>
                  <a:pt x="48464" y="71116"/>
                </a:cubicBezTo>
                <a:cubicBezTo>
                  <a:pt x="48464" y="70506"/>
                  <a:pt x="48540" y="69897"/>
                  <a:pt x="48692" y="69287"/>
                </a:cubicBezTo>
                <a:lnTo>
                  <a:pt x="48692" y="70202"/>
                </a:lnTo>
                <a:lnTo>
                  <a:pt x="49149" y="70659"/>
                </a:lnTo>
                <a:cubicBezTo>
                  <a:pt x="49149" y="70506"/>
                  <a:pt x="49149" y="69821"/>
                  <a:pt x="49149" y="68601"/>
                </a:cubicBezTo>
                <a:cubicBezTo>
                  <a:pt x="49149" y="67382"/>
                  <a:pt x="49302" y="66773"/>
                  <a:pt x="49607" y="66773"/>
                </a:cubicBezTo>
                <a:cubicBezTo>
                  <a:pt x="49911" y="66773"/>
                  <a:pt x="50026" y="67192"/>
                  <a:pt x="49950" y="68030"/>
                </a:cubicBezTo>
                <a:cubicBezTo>
                  <a:pt x="49873" y="68868"/>
                  <a:pt x="49835" y="69363"/>
                  <a:pt x="49835" y="69516"/>
                </a:cubicBezTo>
                <a:cubicBezTo>
                  <a:pt x="49988" y="69516"/>
                  <a:pt x="50102" y="69897"/>
                  <a:pt x="50178" y="70659"/>
                </a:cubicBezTo>
                <a:cubicBezTo>
                  <a:pt x="50254" y="71421"/>
                  <a:pt x="50369" y="71878"/>
                  <a:pt x="50521" y="72030"/>
                </a:cubicBezTo>
                <a:lnTo>
                  <a:pt x="50521" y="70659"/>
                </a:lnTo>
                <a:cubicBezTo>
                  <a:pt x="50369" y="70506"/>
                  <a:pt x="50292" y="70392"/>
                  <a:pt x="50292" y="70316"/>
                </a:cubicBezTo>
                <a:cubicBezTo>
                  <a:pt x="50292" y="70240"/>
                  <a:pt x="50216" y="70125"/>
                  <a:pt x="50064" y="69973"/>
                </a:cubicBezTo>
                <a:cubicBezTo>
                  <a:pt x="50064" y="69668"/>
                  <a:pt x="50292" y="69744"/>
                  <a:pt x="50750" y="70202"/>
                </a:cubicBezTo>
                <a:lnTo>
                  <a:pt x="50750" y="68601"/>
                </a:lnTo>
                <a:cubicBezTo>
                  <a:pt x="50750" y="68449"/>
                  <a:pt x="50902" y="68220"/>
                  <a:pt x="51207" y="67916"/>
                </a:cubicBezTo>
                <a:cubicBezTo>
                  <a:pt x="51359" y="67763"/>
                  <a:pt x="51512" y="67687"/>
                  <a:pt x="51664" y="67687"/>
                </a:cubicBezTo>
                <a:cubicBezTo>
                  <a:pt x="51816" y="68144"/>
                  <a:pt x="51816" y="68525"/>
                  <a:pt x="51664" y="68830"/>
                </a:cubicBezTo>
                <a:cubicBezTo>
                  <a:pt x="51512" y="69135"/>
                  <a:pt x="51359" y="69440"/>
                  <a:pt x="51207" y="69744"/>
                </a:cubicBezTo>
                <a:cubicBezTo>
                  <a:pt x="51359" y="69897"/>
                  <a:pt x="51435" y="70125"/>
                  <a:pt x="51435" y="70430"/>
                </a:cubicBezTo>
                <a:cubicBezTo>
                  <a:pt x="51588" y="70278"/>
                  <a:pt x="51664" y="70049"/>
                  <a:pt x="51664" y="69744"/>
                </a:cubicBezTo>
                <a:lnTo>
                  <a:pt x="51664" y="69516"/>
                </a:lnTo>
                <a:lnTo>
                  <a:pt x="51893" y="69516"/>
                </a:lnTo>
                <a:cubicBezTo>
                  <a:pt x="51893" y="69211"/>
                  <a:pt x="52121" y="68678"/>
                  <a:pt x="52578" y="67916"/>
                </a:cubicBezTo>
                <a:lnTo>
                  <a:pt x="52807" y="67916"/>
                </a:lnTo>
                <a:lnTo>
                  <a:pt x="52807" y="66087"/>
                </a:lnTo>
                <a:cubicBezTo>
                  <a:pt x="53417" y="65934"/>
                  <a:pt x="53607" y="66620"/>
                  <a:pt x="53379" y="68144"/>
                </a:cubicBezTo>
                <a:cubicBezTo>
                  <a:pt x="53150" y="69668"/>
                  <a:pt x="53036" y="70659"/>
                  <a:pt x="53036" y="71116"/>
                </a:cubicBezTo>
                <a:cubicBezTo>
                  <a:pt x="53188" y="71268"/>
                  <a:pt x="53264" y="71497"/>
                  <a:pt x="53264" y="71802"/>
                </a:cubicBezTo>
                <a:cubicBezTo>
                  <a:pt x="53569" y="71040"/>
                  <a:pt x="53645" y="70354"/>
                  <a:pt x="53493" y="69744"/>
                </a:cubicBezTo>
                <a:cubicBezTo>
                  <a:pt x="53340" y="69135"/>
                  <a:pt x="53417" y="68449"/>
                  <a:pt x="53721" y="67687"/>
                </a:cubicBezTo>
                <a:cubicBezTo>
                  <a:pt x="53721" y="67839"/>
                  <a:pt x="53760" y="68182"/>
                  <a:pt x="53836" y="68716"/>
                </a:cubicBezTo>
                <a:cubicBezTo>
                  <a:pt x="53912" y="69249"/>
                  <a:pt x="54026" y="69592"/>
                  <a:pt x="54179" y="69744"/>
                </a:cubicBezTo>
                <a:cubicBezTo>
                  <a:pt x="54331" y="69287"/>
                  <a:pt x="54483" y="68830"/>
                  <a:pt x="54636" y="68373"/>
                </a:cubicBezTo>
                <a:cubicBezTo>
                  <a:pt x="54788" y="67916"/>
                  <a:pt x="54941" y="67535"/>
                  <a:pt x="55093" y="67230"/>
                </a:cubicBezTo>
                <a:cubicBezTo>
                  <a:pt x="55245" y="66773"/>
                  <a:pt x="55322" y="66392"/>
                  <a:pt x="55322" y="66087"/>
                </a:cubicBezTo>
                <a:cubicBezTo>
                  <a:pt x="55779" y="66392"/>
                  <a:pt x="55817" y="66963"/>
                  <a:pt x="55436" y="67801"/>
                </a:cubicBezTo>
                <a:cubicBezTo>
                  <a:pt x="55055" y="68639"/>
                  <a:pt x="54712" y="69440"/>
                  <a:pt x="54407" y="70202"/>
                </a:cubicBezTo>
                <a:cubicBezTo>
                  <a:pt x="54407" y="70202"/>
                  <a:pt x="54483" y="70354"/>
                  <a:pt x="54636" y="70659"/>
                </a:cubicBezTo>
                <a:cubicBezTo>
                  <a:pt x="55093" y="70049"/>
                  <a:pt x="55322" y="69325"/>
                  <a:pt x="55322" y="68487"/>
                </a:cubicBezTo>
                <a:cubicBezTo>
                  <a:pt x="55322" y="67649"/>
                  <a:pt x="55550" y="67001"/>
                  <a:pt x="56007" y="66544"/>
                </a:cubicBezTo>
                <a:cubicBezTo>
                  <a:pt x="56007" y="66696"/>
                  <a:pt x="55969" y="66887"/>
                  <a:pt x="55893" y="67115"/>
                </a:cubicBezTo>
                <a:cubicBezTo>
                  <a:pt x="55817" y="67344"/>
                  <a:pt x="55779" y="67611"/>
                  <a:pt x="55779" y="67916"/>
                </a:cubicBezTo>
                <a:cubicBezTo>
                  <a:pt x="55626" y="68373"/>
                  <a:pt x="55550" y="68830"/>
                  <a:pt x="55550" y="69287"/>
                </a:cubicBezTo>
                <a:cubicBezTo>
                  <a:pt x="55855" y="68982"/>
                  <a:pt x="56312" y="68563"/>
                  <a:pt x="56922" y="68030"/>
                </a:cubicBezTo>
                <a:cubicBezTo>
                  <a:pt x="57531" y="67496"/>
                  <a:pt x="57912" y="67077"/>
                  <a:pt x="58065" y="66773"/>
                </a:cubicBezTo>
                <a:cubicBezTo>
                  <a:pt x="57760" y="67535"/>
                  <a:pt x="57341" y="68297"/>
                  <a:pt x="56808" y="69059"/>
                </a:cubicBezTo>
                <a:cubicBezTo>
                  <a:pt x="56274" y="69821"/>
                  <a:pt x="55855" y="70583"/>
                  <a:pt x="55550" y="71345"/>
                </a:cubicBezTo>
                <a:cubicBezTo>
                  <a:pt x="57074" y="70430"/>
                  <a:pt x="58446" y="69211"/>
                  <a:pt x="59665" y="67687"/>
                </a:cubicBezTo>
                <a:cubicBezTo>
                  <a:pt x="59817" y="67687"/>
                  <a:pt x="59894" y="68144"/>
                  <a:pt x="59894" y="69059"/>
                </a:cubicBezTo>
                <a:lnTo>
                  <a:pt x="59894" y="70430"/>
                </a:lnTo>
                <a:cubicBezTo>
                  <a:pt x="60046" y="70430"/>
                  <a:pt x="60198" y="70811"/>
                  <a:pt x="60351" y="71573"/>
                </a:cubicBezTo>
                <a:cubicBezTo>
                  <a:pt x="60503" y="72335"/>
                  <a:pt x="60579" y="72792"/>
                  <a:pt x="60579" y="72945"/>
                </a:cubicBezTo>
                <a:cubicBezTo>
                  <a:pt x="60579" y="72640"/>
                  <a:pt x="60618" y="72411"/>
                  <a:pt x="60694" y="72259"/>
                </a:cubicBezTo>
                <a:cubicBezTo>
                  <a:pt x="60770" y="72107"/>
                  <a:pt x="60808" y="71878"/>
                  <a:pt x="60808" y="71573"/>
                </a:cubicBezTo>
                <a:cubicBezTo>
                  <a:pt x="60503" y="71268"/>
                  <a:pt x="60351" y="71040"/>
                  <a:pt x="60351" y="70887"/>
                </a:cubicBezTo>
                <a:cubicBezTo>
                  <a:pt x="60351" y="70430"/>
                  <a:pt x="60503" y="70506"/>
                  <a:pt x="60808" y="71116"/>
                </a:cubicBezTo>
                <a:cubicBezTo>
                  <a:pt x="60808" y="70964"/>
                  <a:pt x="60808" y="70697"/>
                  <a:pt x="60808" y="70316"/>
                </a:cubicBezTo>
                <a:cubicBezTo>
                  <a:pt x="60808" y="69935"/>
                  <a:pt x="60884" y="69592"/>
                  <a:pt x="61037" y="69287"/>
                </a:cubicBezTo>
                <a:lnTo>
                  <a:pt x="62180" y="68830"/>
                </a:lnTo>
                <a:cubicBezTo>
                  <a:pt x="62332" y="69135"/>
                  <a:pt x="62294" y="69401"/>
                  <a:pt x="62065" y="69630"/>
                </a:cubicBezTo>
                <a:cubicBezTo>
                  <a:pt x="61837" y="69859"/>
                  <a:pt x="61646" y="70125"/>
                  <a:pt x="61494" y="70430"/>
                </a:cubicBezTo>
                <a:cubicBezTo>
                  <a:pt x="61494" y="70887"/>
                  <a:pt x="61570" y="71192"/>
                  <a:pt x="61722" y="71345"/>
                </a:cubicBezTo>
                <a:cubicBezTo>
                  <a:pt x="61722" y="71192"/>
                  <a:pt x="61799" y="71078"/>
                  <a:pt x="61951" y="71002"/>
                </a:cubicBezTo>
                <a:cubicBezTo>
                  <a:pt x="62103" y="70925"/>
                  <a:pt x="62180" y="70811"/>
                  <a:pt x="62180" y="70659"/>
                </a:cubicBezTo>
                <a:cubicBezTo>
                  <a:pt x="62027" y="70659"/>
                  <a:pt x="61951" y="70583"/>
                  <a:pt x="61951" y="70430"/>
                </a:cubicBezTo>
                <a:cubicBezTo>
                  <a:pt x="61951" y="70430"/>
                  <a:pt x="62027" y="70430"/>
                  <a:pt x="62180" y="70430"/>
                </a:cubicBezTo>
                <a:cubicBezTo>
                  <a:pt x="62332" y="70278"/>
                  <a:pt x="62561" y="69821"/>
                  <a:pt x="62865" y="69059"/>
                </a:cubicBezTo>
                <a:lnTo>
                  <a:pt x="62865" y="67458"/>
                </a:lnTo>
                <a:cubicBezTo>
                  <a:pt x="62865" y="67154"/>
                  <a:pt x="62942" y="66925"/>
                  <a:pt x="63094" y="66773"/>
                </a:cubicBezTo>
                <a:cubicBezTo>
                  <a:pt x="63551" y="66620"/>
                  <a:pt x="63704" y="67306"/>
                  <a:pt x="63551" y="68830"/>
                </a:cubicBezTo>
                <a:cubicBezTo>
                  <a:pt x="63399" y="70354"/>
                  <a:pt x="63323" y="71421"/>
                  <a:pt x="63323" y="72030"/>
                </a:cubicBezTo>
                <a:cubicBezTo>
                  <a:pt x="63323" y="72183"/>
                  <a:pt x="63361" y="72259"/>
                  <a:pt x="63437" y="72259"/>
                </a:cubicBezTo>
                <a:cubicBezTo>
                  <a:pt x="63513" y="72259"/>
                  <a:pt x="63551" y="72335"/>
                  <a:pt x="63551" y="72488"/>
                </a:cubicBezTo>
                <a:cubicBezTo>
                  <a:pt x="63856" y="71878"/>
                  <a:pt x="63932" y="71230"/>
                  <a:pt x="63780" y="70544"/>
                </a:cubicBezTo>
                <a:cubicBezTo>
                  <a:pt x="63627" y="69859"/>
                  <a:pt x="63704" y="69287"/>
                  <a:pt x="64008" y="68830"/>
                </a:cubicBezTo>
                <a:lnTo>
                  <a:pt x="64008" y="69744"/>
                </a:lnTo>
                <a:lnTo>
                  <a:pt x="64008" y="70430"/>
                </a:lnTo>
                <a:cubicBezTo>
                  <a:pt x="64008" y="70583"/>
                  <a:pt x="64085" y="70659"/>
                  <a:pt x="64237" y="70659"/>
                </a:cubicBezTo>
                <a:cubicBezTo>
                  <a:pt x="64389" y="70354"/>
                  <a:pt x="64542" y="69935"/>
                  <a:pt x="64694" y="69401"/>
                </a:cubicBezTo>
                <a:cubicBezTo>
                  <a:pt x="64847" y="68868"/>
                  <a:pt x="64999" y="68449"/>
                  <a:pt x="65151" y="68144"/>
                </a:cubicBezTo>
                <a:lnTo>
                  <a:pt x="65609" y="66773"/>
                </a:lnTo>
                <a:cubicBezTo>
                  <a:pt x="66066" y="67077"/>
                  <a:pt x="66180" y="67382"/>
                  <a:pt x="65952" y="67687"/>
                </a:cubicBezTo>
                <a:cubicBezTo>
                  <a:pt x="65723" y="67992"/>
                  <a:pt x="65609" y="68449"/>
                  <a:pt x="65609" y="69059"/>
                </a:cubicBezTo>
                <a:cubicBezTo>
                  <a:pt x="65761" y="68906"/>
                  <a:pt x="65875" y="68601"/>
                  <a:pt x="65952" y="68144"/>
                </a:cubicBezTo>
                <a:cubicBezTo>
                  <a:pt x="66028" y="67687"/>
                  <a:pt x="66142" y="67458"/>
                  <a:pt x="66294" y="67458"/>
                </a:cubicBezTo>
                <a:cubicBezTo>
                  <a:pt x="66294" y="67458"/>
                  <a:pt x="66409" y="67573"/>
                  <a:pt x="66637" y="67801"/>
                </a:cubicBezTo>
                <a:cubicBezTo>
                  <a:pt x="66866" y="68030"/>
                  <a:pt x="67095" y="68297"/>
                  <a:pt x="67323" y="68601"/>
                </a:cubicBezTo>
                <a:cubicBezTo>
                  <a:pt x="67552" y="68906"/>
                  <a:pt x="67704" y="69097"/>
                  <a:pt x="67780" y="69173"/>
                </a:cubicBezTo>
                <a:cubicBezTo>
                  <a:pt x="67857" y="69249"/>
                  <a:pt x="67742" y="69059"/>
                  <a:pt x="67437" y="68601"/>
                </a:cubicBezTo>
                <a:cubicBezTo>
                  <a:pt x="67742" y="67839"/>
                  <a:pt x="68047" y="67458"/>
                  <a:pt x="68352" y="67458"/>
                </a:cubicBezTo>
                <a:lnTo>
                  <a:pt x="68352" y="66773"/>
                </a:lnTo>
                <a:cubicBezTo>
                  <a:pt x="68352" y="66468"/>
                  <a:pt x="68428" y="66315"/>
                  <a:pt x="68580" y="66315"/>
                </a:cubicBezTo>
                <a:cubicBezTo>
                  <a:pt x="68733" y="66468"/>
                  <a:pt x="68809" y="66773"/>
                  <a:pt x="68809" y="67230"/>
                </a:cubicBezTo>
                <a:cubicBezTo>
                  <a:pt x="68809" y="67230"/>
                  <a:pt x="68885" y="67382"/>
                  <a:pt x="69038" y="67687"/>
                </a:cubicBezTo>
                <a:cubicBezTo>
                  <a:pt x="69038" y="67382"/>
                  <a:pt x="69038" y="66696"/>
                  <a:pt x="69038" y="65630"/>
                </a:cubicBezTo>
                <a:cubicBezTo>
                  <a:pt x="69038" y="64563"/>
                  <a:pt x="69190" y="64029"/>
                  <a:pt x="69495" y="64029"/>
                </a:cubicBezTo>
                <a:cubicBezTo>
                  <a:pt x="69800" y="64029"/>
                  <a:pt x="69914" y="64410"/>
                  <a:pt x="69838" y="65172"/>
                </a:cubicBezTo>
                <a:cubicBezTo>
                  <a:pt x="69762" y="65934"/>
                  <a:pt x="69723" y="66392"/>
                  <a:pt x="69723" y="66544"/>
                </a:cubicBezTo>
                <a:cubicBezTo>
                  <a:pt x="69876" y="66544"/>
                  <a:pt x="70028" y="66963"/>
                  <a:pt x="70181" y="67801"/>
                </a:cubicBezTo>
                <a:cubicBezTo>
                  <a:pt x="70333" y="68639"/>
                  <a:pt x="70409" y="69135"/>
                  <a:pt x="70409" y="69287"/>
                </a:cubicBezTo>
                <a:cubicBezTo>
                  <a:pt x="70409" y="68525"/>
                  <a:pt x="70485" y="67992"/>
                  <a:pt x="70638" y="67687"/>
                </a:cubicBezTo>
                <a:lnTo>
                  <a:pt x="69952" y="67001"/>
                </a:lnTo>
                <a:cubicBezTo>
                  <a:pt x="70257" y="66696"/>
                  <a:pt x="70485" y="66773"/>
                  <a:pt x="70638" y="67230"/>
                </a:cubicBezTo>
                <a:cubicBezTo>
                  <a:pt x="70638" y="67077"/>
                  <a:pt x="70638" y="66811"/>
                  <a:pt x="70638" y="66430"/>
                </a:cubicBezTo>
                <a:cubicBezTo>
                  <a:pt x="70638" y="66049"/>
                  <a:pt x="70714" y="65706"/>
                  <a:pt x="70866" y="65401"/>
                </a:cubicBezTo>
                <a:lnTo>
                  <a:pt x="71781" y="64944"/>
                </a:lnTo>
                <a:cubicBezTo>
                  <a:pt x="72086" y="65249"/>
                  <a:pt x="72086" y="65515"/>
                  <a:pt x="71781" y="65744"/>
                </a:cubicBezTo>
                <a:cubicBezTo>
                  <a:pt x="71476" y="65972"/>
                  <a:pt x="71324" y="66239"/>
                  <a:pt x="71324" y="66544"/>
                </a:cubicBezTo>
                <a:cubicBezTo>
                  <a:pt x="71324" y="67001"/>
                  <a:pt x="71476" y="67306"/>
                  <a:pt x="71781" y="67458"/>
                </a:cubicBezTo>
                <a:cubicBezTo>
                  <a:pt x="71781" y="67154"/>
                  <a:pt x="71857" y="66925"/>
                  <a:pt x="72009" y="66773"/>
                </a:cubicBezTo>
                <a:lnTo>
                  <a:pt x="72009" y="66544"/>
                </a:lnTo>
                <a:cubicBezTo>
                  <a:pt x="72314" y="65934"/>
                  <a:pt x="72467" y="65477"/>
                  <a:pt x="72467" y="65172"/>
                </a:cubicBezTo>
                <a:lnTo>
                  <a:pt x="72695" y="65172"/>
                </a:lnTo>
                <a:lnTo>
                  <a:pt x="72695" y="63572"/>
                </a:lnTo>
                <a:cubicBezTo>
                  <a:pt x="72695" y="63267"/>
                  <a:pt x="72771" y="63039"/>
                  <a:pt x="72924" y="62886"/>
                </a:cubicBezTo>
                <a:cubicBezTo>
                  <a:pt x="73381" y="62734"/>
                  <a:pt x="73533" y="63420"/>
                  <a:pt x="73381" y="64944"/>
                </a:cubicBezTo>
                <a:cubicBezTo>
                  <a:pt x="73229" y="66468"/>
                  <a:pt x="73152" y="67535"/>
                  <a:pt x="73152" y="68144"/>
                </a:cubicBezTo>
                <a:lnTo>
                  <a:pt x="73152" y="68601"/>
                </a:lnTo>
                <a:cubicBezTo>
                  <a:pt x="73152" y="68754"/>
                  <a:pt x="73229" y="68830"/>
                  <a:pt x="73381" y="68830"/>
                </a:cubicBezTo>
                <a:cubicBezTo>
                  <a:pt x="73686" y="68068"/>
                  <a:pt x="73762" y="67344"/>
                  <a:pt x="73610" y="66658"/>
                </a:cubicBezTo>
                <a:cubicBezTo>
                  <a:pt x="73457" y="65972"/>
                  <a:pt x="73533" y="65401"/>
                  <a:pt x="73838" y="64944"/>
                </a:cubicBezTo>
                <a:cubicBezTo>
                  <a:pt x="73686" y="64944"/>
                  <a:pt x="73686" y="65210"/>
                  <a:pt x="73838" y="65744"/>
                </a:cubicBezTo>
                <a:cubicBezTo>
                  <a:pt x="73991" y="66277"/>
                  <a:pt x="74067" y="66620"/>
                  <a:pt x="74067" y="66773"/>
                </a:cubicBezTo>
                <a:cubicBezTo>
                  <a:pt x="74219" y="66468"/>
                  <a:pt x="74372" y="66049"/>
                  <a:pt x="74524" y="65515"/>
                </a:cubicBezTo>
                <a:cubicBezTo>
                  <a:pt x="74676" y="64982"/>
                  <a:pt x="74829" y="64563"/>
                  <a:pt x="74981" y="64258"/>
                </a:cubicBezTo>
                <a:lnTo>
                  <a:pt x="75438" y="62886"/>
                </a:lnTo>
                <a:cubicBezTo>
                  <a:pt x="75743" y="63496"/>
                  <a:pt x="75705" y="64182"/>
                  <a:pt x="75324" y="64944"/>
                </a:cubicBezTo>
                <a:cubicBezTo>
                  <a:pt x="74943" y="65706"/>
                  <a:pt x="74600" y="66468"/>
                  <a:pt x="74295" y="67230"/>
                </a:cubicBezTo>
                <a:cubicBezTo>
                  <a:pt x="74448" y="67230"/>
                  <a:pt x="74524" y="67306"/>
                  <a:pt x="74524" y="67458"/>
                </a:cubicBezTo>
                <a:cubicBezTo>
                  <a:pt x="74981" y="67001"/>
                  <a:pt x="75210" y="66392"/>
                  <a:pt x="75210" y="65630"/>
                </a:cubicBezTo>
                <a:cubicBezTo>
                  <a:pt x="75210" y="64868"/>
                  <a:pt x="75515" y="64258"/>
                  <a:pt x="76124" y="63801"/>
                </a:cubicBezTo>
                <a:cubicBezTo>
                  <a:pt x="75972" y="63801"/>
                  <a:pt x="75858" y="64182"/>
                  <a:pt x="75781" y="64944"/>
                </a:cubicBezTo>
                <a:cubicBezTo>
                  <a:pt x="75705" y="65706"/>
                  <a:pt x="75667" y="66163"/>
                  <a:pt x="75667" y="66315"/>
                </a:cubicBezTo>
                <a:cubicBezTo>
                  <a:pt x="75972" y="66011"/>
                  <a:pt x="76429" y="65630"/>
                  <a:pt x="77039" y="65172"/>
                </a:cubicBezTo>
                <a:cubicBezTo>
                  <a:pt x="77648" y="64715"/>
                  <a:pt x="77953" y="64334"/>
                  <a:pt x="77953" y="64029"/>
                </a:cubicBezTo>
                <a:cubicBezTo>
                  <a:pt x="77648" y="64791"/>
                  <a:pt x="77229" y="65515"/>
                  <a:pt x="76696" y="66201"/>
                </a:cubicBezTo>
                <a:cubicBezTo>
                  <a:pt x="76162" y="66887"/>
                  <a:pt x="75743" y="67687"/>
                  <a:pt x="75438" y="68601"/>
                </a:cubicBezTo>
                <a:cubicBezTo>
                  <a:pt x="75743" y="68297"/>
                  <a:pt x="76162" y="67992"/>
                  <a:pt x="76696" y="67687"/>
                </a:cubicBezTo>
                <a:cubicBezTo>
                  <a:pt x="77229" y="67382"/>
                  <a:pt x="77648" y="67077"/>
                  <a:pt x="77953" y="66773"/>
                </a:cubicBezTo>
                <a:cubicBezTo>
                  <a:pt x="77953" y="66468"/>
                  <a:pt x="77991" y="66239"/>
                  <a:pt x="78067" y="66087"/>
                </a:cubicBezTo>
                <a:cubicBezTo>
                  <a:pt x="78144" y="65934"/>
                  <a:pt x="78182" y="65782"/>
                  <a:pt x="78182" y="65630"/>
                </a:cubicBezTo>
                <a:cubicBezTo>
                  <a:pt x="78486" y="65630"/>
                  <a:pt x="78639" y="65858"/>
                  <a:pt x="78639" y="66315"/>
                </a:cubicBezTo>
                <a:lnTo>
                  <a:pt x="79325" y="65630"/>
                </a:lnTo>
                <a:lnTo>
                  <a:pt x="79553" y="65401"/>
                </a:lnTo>
                <a:cubicBezTo>
                  <a:pt x="80010" y="65858"/>
                  <a:pt x="79706" y="66392"/>
                  <a:pt x="78639" y="67001"/>
                </a:cubicBezTo>
                <a:cubicBezTo>
                  <a:pt x="78639" y="67154"/>
                  <a:pt x="78601" y="67306"/>
                  <a:pt x="78525" y="67458"/>
                </a:cubicBezTo>
                <a:cubicBezTo>
                  <a:pt x="78448" y="67611"/>
                  <a:pt x="78410" y="67763"/>
                  <a:pt x="78410" y="67916"/>
                </a:cubicBezTo>
                <a:cubicBezTo>
                  <a:pt x="78563" y="68068"/>
                  <a:pt x="78715" y="68525"/>
                  <a:pt x="78867" y="69287"/>
                </a:cubicBezTo>
                <a:cubicBezTo>
                  <a:pt x="79020" y="70049"/>
                  <a:pt x="79096" y="70506"/>
                  <a:pt x="79096" y="70659"/>
                </a:cubicBezTo>
                <a:cubicBezTo>
                  <a:pt x="79096" y="70354"/>
                  <a:pt x="79134" y="70125"/>
                  <a:pt x="79210" y="69973"/>
                </a:cubicBezTo>
                <a:cubicBezTo>
                  <a:pt x="79287" y="69821"/>
                  <a:pt x="79325" y="69592"/>
                  <a:pt x="79325" y="69287"/>
                </a:cubicBezTo>
                <a:lnTo>
                  <a:pt x="78867" y="68830"/>
                </a:lnTo>
                <a:cubicBezTo>
                  <a:pt x="78867" y="67916"/>
                  <a:pt x="79020" y="67916"/>
                  <a:pt x="79325" y="68830"/>
                </a:cubicBezTo>
                <a:cubicBezTo>
                  <a:pt x="79325" y="68678"/>
                  <a:pt x="79325" y="68373"/>
                  <a:pt x="79325" y="67916"/>
                </a:cubicBezTo>
                <a:cubicBezTo>
                  <a:pt x="79325" y="67458"/>
                  <a:pt x="79401" y="67154"/>
                  <a:pt x="79553" y="67001"/>
                </a:cubicBezTo>
                <a:lnTo>
                  <a:pt x="80468" y="66315"/>
                </a:lnTo>
                <a:cubicBezTo>
                  <a:pt x="80620" y="66620"/>
                  <a:pt x="80620" y="66925"/>
                  <a:pt x="80468" y="67230"/>
                </a:cubicBezTo>
                <a:cubicBezTo>
                  <a:pt x="80315" y="67535"/>
                  <a:pt x="80163" y="67839"/>
                  <a:pt x="80010" y="68144"/>
                </a:cubicBezTo>
                <a:cubicBezTo>
                  <a:pt x="80010" y="68601"/>
                  <a:pt x="80087" y="68982"/>
                  <a:pt x="80239" y="69287"/>
                </a:cubicBezTo>
                <a:cubicBezTo>
                  <a:pt x="80239" y="69135"/>
                  <a:pt x="80277" y="69020"/>
                  <a:pt x="80353" y="68944"/>
                </a:cubicBezTo>
                <a:cubicBezTo>
                  <a:pt x="80430" y="68868"/>
                  <a:pt x="80468" y="68754"/>
                  <a:pt x="80468" y="68601"/>
                </a:cubicBezTo>
                <a:cubicBezTo>
                  <a:pt x="80468" y="68297"/>
                  <a:pt x="80430" y="68068"/>
                  <a:pt x="80353" y="67916"/>
                </a:cubicBezTo>
                <a:cubicBezTo>
                  <a:pt x="80277" y="67763"/>
                  <a:pt x="80315" y="67839"/>
                  <a:pt x="80468" y="68144"/>
                </a:cubicBezTo>
                <a:cubicBezTo>
                  <a:pt x="80772" y="67535"/>
                  <a:pt x="81077" y="67001"/>
                  <a:pt x="81382" y="66544"/>
                </a:cubicBezTo>
                <a:lnTo>
                  <a:pt x="81382" y="65401"/>
                </a:lnTo>
                <a:cubicBezTo>
                  <a:pt x="81382" y="65249"/>
                  <a:pt x="81458" y="65020"/>
                  <a:pt x="81611" y="64715"/>
                </a:cubicBezTo>
                <a:cubicBezTo>
                  <a:pt x="82068" y="64563"/>
                  <a:pt x="82220" y="65249"/>
                  <a:pt x="82068" y="66773"/>
                </a:cubicBezTo>
                <a:cubicBezTo>
                  <a:pt x="81915" y="68297"/>
                  <a:pt x="81839" y="69287"/>
                  <a:pt x="81839" y="69744"/>
                </a:cubicBezTo>
                <a:cubicBezTo>
                  <a:pt x="81839" y="69897"/>
                  <a:pt x="81877" y="70011"/>
                  <a:pt x="81954" y="70087"/>
                </a:cubicBezTo>
                <a:cubicBezTo>
                  <a:pt x="82030" y="70163"/>
                  <a:pt x="82068" y="70278"/>
                  <a:pt x="82068" y="70430"/>
                </a:cubicBezTo>
                <a:cubicBezTo>
                  <a:pt x="82373" y="69821"/>
                  <a:pt x="82449" y="69135"/>
                  <a:pt x="82296" y="68373"/>
                </a:cubicBezTo>
                <a:cubicBezTo>
                  <a:pt x="82144" y="67611"/>
                  <a:pt x="82220" y="66925"/>
                  <a:pt x="82525" y="66315"/>
                </a:cubicBezTo>
                <a:cubicBezTo>
                  <a:pt x="82525" y="66468"/>
                  <a:pt x="82563" y="66773"/>
                  <a:pt x="82639" y="67230"/>
                </a:cubicBezTo>
                <a:cubicBezTo>
                  <a:pt x="82716" y="67687"/>
                  <a:pt x="82754" y="67992"/>
                  <a:pt x="82754" y="68144"/>
                </a:cubicBezTo>
                <a:cubicBezTo>
                  <a:pt x="82906" y="67839"/>
                  <a:pt x="83058" y="67458"/>
                  <a:pt x="83211" y="67001"/>
                </a:cubicBezTo>
                <a:cubicBezTo>
                  <a:pt x="83363" y="66544"/>
                  <a:pt x="83516" y="66163"/>
                  <a:pt x="83668" y="65858"/>
                </a:cubicBezTo>
                <a:cubicBezTo>
                  <a:pt x="83820" y="65401"/>
                  <a:pt x="83973" y="65020"/>
                  <a:pt x="84125" y="64715"/>
                </a:cubicBezTo>
                <a:cubicBezTo>
                  <a:pt x="84582" y="65020"/>
                  <a:pt x="84621" y="65591"/>
                  <a:pt x="84240" y="66430"/>
                </a:cubicBezTo>
                <a:cubicBezTo>
                  <a:pt x="83859" y="67268"/>
                  <a:pt x="83516" y="68068"/>
                  <a:pt x="83211" y="68830"/>
                </a:cubicBezTo>
                <a:lnTo>
                  <a:pt x="83211" y="69287"/>
                </a:lnTo>
                <a:cubicBezTo>
                  <a:pt x="83668" y="68525"/>
                  <a:pt x="83935" y="67763"/>
                  <a:pt x="84011" y="67001"/>
                </a:cubicBezTo>
                <a:cubicBezTo>
                  <a:pt x="84087" y="66239"/>
                  <a:pt x="84354" y="65630"/>
                  <a:pt x="84811" y="65172"/>
                </a:cubicBezTo>
                <a:cubicBezTo>
                  <a:pt x="84659" y="65325"/>
                  <a:pt x="84544" y="65782"/>
                  <a:pt x="84468" y="66544"/>
                </a:cubicBezTo>
                <a:cubicBezTo>
                  <a:pt x="84392" y="67306"/>
                  <a:pt x="84354" y="67763"/>
                  <a:pt x="84354" y="67916"/>
                </a:cubicBezTo>
                <a:cubicBezTo>
                  <a:pt x="84659" y="67611"/>
                  <a:pt x="85116" y="67192"/>
                  <a:pt x="85725" y="66658"/>
                </a:cubicBezTo>
                <a:cubicBezTo>
                  <a:pt x="86335" y="66125"/>
                  <a:pt x="86716" y="65706"/>
                  <a:pt x="86868" y="65401"/>
                </a:cubicBezTo>
                <a:cubicBezTo>
                  <a:pt x="86564" y="65858"/>
                  <a:pt x="86221" y="66277"/>
                  <a:pt x="85840" y="66658"/>
                </a:cubicBezTo>
                <a:cubicBezTo>
                  <a:pt x="85459" y="67039"/>
                  <a:pt x="85192" y="67458"/>
                  <a:pt x="85040" y="67916"/>
                </a:cubicBezTo>
                <a:cubicBezTo>
                  <a:pt x="85192" y="68068"/>
                  <a:pt x="85421" y="68449"/>
                  <a:pt x="85725" y="69059"/>
                </a:cubicBezTo>
                <a:cubicBezTo>
                  <a:pt x="86030" y="68906"/>
                  <a:pt x="86411" y="68601"/>
                  <a:pt x="86868" y="68144"/>
                </a:cubicBezTo>
                <a:cubicBezTo>
                  <a:pt x="86868" y="68449"/>
                  <a:pt x="86868" y="68220"/>
                  <a:pt x="86868" y="67458"/>
                </a:cubicBezTo>
                <a:cubicBezTo>
                  <a:pt x="86868" y="66696"/>
                  <a:pt x="87021" y="66468"/>
                  <a:pt x="87326" y="66773"/>
                </a:cubicBezTo>
                <a:lnTo>
                  <a:pt x="87326" y="67687"/>
                </a:lnTo>
                <a:cubicBezTo>
                  <a:pt x="87478" y="67687"/>
                  <a:pt x="87554" y="67649"/>
                  <a:pt x="87554" y="67573"/>
                </a:cubicBezTo>
                <a:cubicBezTo>
                  <a:pt x="87554" y="67496"/>
                  <a:pt x="87630" y="67458"/>
                  <a:pt x="87783" y="67458"/>
                </a:cubicBezTo>
                <a:lnTo>
                  <a:pt x="87783" y="65858"/>
                </a:lnTo>
                <a:cubicBezTo>
                  <a:pt x="87783" y="65096"/>
                  <a:pt x="87935" y="64563"/>
                  <a:pt x="88240" y="64258"/>
                </a:cubicBezTo>
                <a:cubicBezTo>
                  <a:pt x="88545" y="64258"/>
                  <a:pt x="88621" y="64677"/>
                  <a:pt x="88469" y="65515"/>
                </a:cubicBezTo>
                <a:cubicBezTo>
                  <a:pt x="88316" y="66353"/>
                  <a:pt x="88240" y="66849"/>
                  <a:pt x="88240" y="67001"/>
                </a:cubicBezTo>
                <a:lnTo>
                  <a:pt x="88469" y="67001"/>
                </a:lnTo>
                <a:cubicBezTo>
                  <a:pt x="88621" y="67154"/>
                  <a:pt x="88735" y="67230"/>
                  <a:pt x="88812" y="67230"/>
                </a:cubicBezTo>
                <a:cubicBezTo>
                  <a:pt x="88888" y="67230"/>
                  <a:pt x="89002" y="67306"/>
                  <a:pt x="89154" y="67458"/>
                </a:cubicBezTo>
                <a:cubicBezTo>
                  <a:pt x="89307" y="67306"/>
                  <a:pt x="89345" y="67077"/>
                  <a:pt x="89269" y="66773"/>
                </a:cubicBezTo>
                <a:cubicBezTo>
                  <a:pt x="89193" y="66468"/>
                  <a:pt x="89231" y="66163"/>
                  <a:pt x="89383" y="65858"/>
                </a:cubicBezTo>
                <a:lnTo>
                  <a:pt x="90297" y="65401"/>
                </a:lnTo>
                <a:cubicBezTo>
                  <a:pt x="90450" y="65706"/>
                  <a:pt x="90297" y="66239"/>
                  <a:pt x="89840" y="67001"/>
                </a:cubicBezTo>
                <a:cubicBezTo>
                  <a:pt x="89840" y="67154"/>
                  <a:pt x="89878" y="67306"/>
                  <a:pt x="89955" y="67458"/>
                </a:cubicBezTo>
                <a:cubicBezTo>
                  <a:pt x="90031" y="67611"/>
                  <a:pt x="90069" y="67763"/>
                  <a:pt x="90069" y="67916"/>
                </a:cubicBezTo>
                <a:cubicBezTo>
                  <a:pt x="90069" y="67763"/>
                  <a:pt x="90107" y="67649"/>
                  <a:pt x="90183" y="67573"/>
                </a:cubicBezTo>
                <a:cubicBezTo>
                  <a:pt x="90259" y="67496"/>
                  <a:pt x="90297" y="67382"/>
                  <a:pt x="90297" y="67230"/>
                </a:cubicBezTo>
                <a:cubicBezTo>
                  <a:pt x="90297" y="67077"/>
                  <a:pt x="90259" y="66925"/>
                  <a:pt x="90183" y="66773"/>
                </a:cubicBezTo>
                <a:cubicBezTo>
                  <a:pt x="90107" y="66620"/>
                  <a:pt x="90221" y="66696"/>
                  <a:pt x="90526" y="67001"/>
                </a:cubicBezTo>
                <a:cubicBezTo>
                  <a:pt x="90526" y="66696"/>
                  <a:pt x="90602" y="66468"/>
                  <a:pt x="90755" y="66315"/>
                </a:cubicBezTo>
                <a:cubicBezTo>
                  <a:pt x="90907" y="66163"/>
                  <a:pt x="91059" y="65934"/>
                  <a:pt x="91212" y="65630"/>
                </a:cubicBezTo>
                <a:lnTo>
                  <a:pt x="91440" y="65630"/>
                </a:lnTo>
                <a:lnTo>
                  <a:pt x="91440" y="63344"/>
                </a:lnTo>
                <a:cubicBezTo>
                  <a:pt x="91898" y="63191"/>
                  <a:pt x="92050" y="63877"/>
                  <a:pt x="91898" y="65401"/>
                </a:cubicBezTo>
                <a:cubicBezTo>
                  <a:pt x="91745" y="66925"/>
                  <a:pt x="91669" y="68068"/>
                  <a:pt x="91669" y="68830"/>
                </a:cubicBezTo>
                <a:cubicBezTo>
                  <a:pt x="91669" y="68982"/>
                  <a:pt x="91707" y="69059"/>
                  <a:pt x="91783" y="69059"/>
                </a:cubicBezTo>
                <a:cubicBezTo>
                  <a:pt x="91860" y="69059"/>
                  <a:pt x="91898" y="69135"/>
                  <a:pt x="91898" y="69287"/>
                </a:cubicBezTo>
                <a:cubicBezTo>
                  <a:pt x="92202" y="68525"/>
                  <a:pt x="92279" y="67801"/>
                  <a:pt x="92126" y="67115"/>
                </a:cubicBezTo>
                <a:cubicBezTo>
                  <a:pt x="91974" y="66430"/>
                  <a:pt x="92050" y="65858"/>
                  <a:pt x="92355" y="65401"/>
                </a:cubicBezTo>
                <a:lnTo>
                  <a:pt x="92583" y="67001"/>
                </a:lnTo>
                <a:lnTo>
                  <a:pt x="92812" y="67001"/>
                </a:lnTo>
                <a:cubicBezTo>
                  <a:pt x="92964" y="66696"/>
                  <a:pt x="93117" y="66277"/>
                  <a:pt x="93269" y="65744"/>
                </a:cubicBezTo>
                <a:cubicBezTo>
                  <a:pt x="93422" y="65210"/>
                  <a:pt x="93574" y="64791"/>
                  <a:pt x="93726" y="64487"/>
                </a:cubicBezTo>
                <a:cubicBezTo>
                  <a:pt x="93879" y="64029"/>
                  <a:pt x="93955" y="63648"/>
                  <a:pt x="93955" y="63344"/>
                </a:cubicBezTo>
                <a:cubicBezTo>
                  <a:pt x="94260" y="63648"/>
                  <a:pt x="94374" y="64067"/>
                  <a:pt x="94298" y="64601"/>
                </a:cubicBezTo>
                <a:lnTo>
                  <a:pt x="94107" y="65096"/>
                </a:lnTo>
                <a:lnTo>
                  <a:pt x="94641" y="64029"/>
                </a:lnTo>
                <a:cubicBezTo>
                  <a:pt x="94641" y="64182"/>
                  <a:pt x="94565" y="64601"/>
                  <a:pt x="94412" y="65287"/>
                </a:cubicBezTo>
                <a:cubicBezTo>
                  <a:pt x="94260" y="65972"/>
                  <a:pt x="94184" y="66392"/>
                  <a:pt x="94184" y="66544"/>
                </a:cubicBezTo>
                <a:lnTo>
                  <a:pt x="94412" y="66544"/>
                </a:lnTo>
                <a:cubicBezTo>
                  <a:pt x="94412" y="66392"/>
                  <a:pt x="94717" y="65934"/>
                  <a:pt x="95327" y="65172"/>
                </a:cubicBezTo>
                <a:cubicBezTo>
                  <a:pt x="95936" y="64410"/>
                  <a:pt x="96393" y="64106"/>
                  <a:pt x="96698" y="64258"/>
                </a:cubicBezTo>
                <a:cubicBezTo>
                  <a:pt x="96698" y="64106"/>
                  <a:pt x="96698" y="63763"/>
                  <a:pt x="96698" y="63229"/>
                </a:cubicBezTo>
                <a:cubicBezTo>
                  <a:pt x="96698" y="62696"/>
                  <a:pt x="96851" y="62429"/>
                  <a:pt x="97155" y="62429"/>
                </a:cubicBezTo>
                <a:cubicBezTo>
                  <a:pt x="97460" y="62429"/>
                  <a:pt x="97536" y="62848"/>
                  <a:pt x="97384" y="63686"/>
                </a:cubicBezTo>
                <a:cubicBezTo>
                  <a:pt x="97232" y="64525"/>
                  <a:pt x="97155" y="65020"/>
                  <a:pt x="97155" y="65172"/>
                </a:cubicBezTo>
                <a:cubicBezTo>
                  <a:pt x="97460" y="65782"/>
                  <a:pt x="97613" y="66239"/>
                  <a:pt x="97613" y="66544"/>
                </a:cubicBezTo>
                <a:cubicBezTo>
                  <a:pt x="97613" y="66392"/>
                  <a:pt x="97651" y="66315"/>
                  <a:pt x="97727" y="66315"/>
                </a:cubicBezTo>
                <a:cubicBezTo>
                  <a:pt x="97803" y="66315"/>
                  <a:pt x="97841" y="66239"/>
                  <a:pt x="97841" y="66087"/>
                </a:cubicBezTo>
                <a:cubicBezTo>
                  <a:pt x="97079" y="65325"/>
                  <a:pt x="97155" y="65249"/>
                  <a:pt x="98070" y="65858"/>
                </a:cubicBezTo>
                <a:cubicBezTo>
                  <a:pt x="98070" y="65706"/>
                  <a:pt x="98070" y="65439"/>
                  <a:pt x="98070" y="65058"/>
                </a:cubicBezTo>
                <a:cubicBezTo>
                  <a:pt x="98070" y="64677"/>
                  <a:pt x="98146" y="64410"/>
                  <a:pt x="98298" y="64258"/>
                </a:cubicBezTo>
                <a:lnTo>
                  <a:pt x="99213" y="63344"/>
                </a:lnTo>
                <a:cubicBezTo>
                  <a:pt x="99365" y="63801"/>
                  <a:pt x="99365" y="64182"/>
                  <a:pt x="99213" y="64487"/>
                </a:cubicBezTo>
                <a:cubicBezTo>
                  <a:pt x="99060" y="64791"/>
                  <a:pt x="98908" y="65096"/>
                  <a:pt x="98756" y="65401"/>
                </a:cubicBezTo>
                <a:cubicBezTo>
                  <a:pt x="98756" y="65706"/>
                  <a:pt x="98832" y="66011"/>
                  <a:pt x="98984" y="66315"/>
                </a:cubicBezTo>
                <a:lnTo>
                  <a:pt x="98984" y="65858"/>
                </a:lnTo>
                <a:cubicBezTo>
                  <a:pt x="98984" y="65706"/>
                  <a:pt x="99060" y="65630"/>
                  <a:pt x="99213" y="65630"/>
                </a:cubicBezTo>
                <a:cubicBezTo>
                  <a:pt x="99213" y="65325"/>
                  <a:pt x="99289" y="65249"/>
                  <a:pt x="99441" y="65401"/>
                </a:cubicBezTo>
                <a:cubicBezTo>
                  <a:pt x="99441" y="65249"/>
                  <a:pt x="99594" y="64715"/>
                  <a:pt x="99899" y="63801"/>
                </a:cubicBezTo>
                <a:lnTo>
                  <a:pt x="99899" y="62429"/>
                </a:lnTo>
                <a:cubicBezTo>
                  <a:pt x="99899" y="62124"/>
                  <a:pt x="99975" y="61896"/>
                  <a:pt x="100127" y="61743"/>
                </a:cubicBezTo>
                <a:cubicBezTo>
                  <a:pt x="100737" y="61591"/>
                  <a:pt x="100965" y="62277"/>
                  <a:pt x="100813" y="63801"/>
                </a:cubicBezTo>
                <a:cubicBezTo>
                  <a:pt x="100661" y="65325"/>
                  <a:pt x="100584" y="66315"/>
                  <a:pt x="100584" y="66773"/>
                </a:cubicBezTo>
                <a:cubicBezTo>
                  <a:pt x="100584" y="66925"/>
                  <a:pt x="100623" y="67039"/>
                  <a:pt x="100699" y="67115"/>
                </a:cubicBezTo>
                <a:cubicBezTo>
                  <a:pt x="100775" y="67192"/>
                  <a:pt x="100813" y="67306"/>
                  <a:pt x="100813" y="67458"/>
                </a:cubicBezTo>
                <a:cubicBezTo>
                  <a:pt x="101118" y="66849"/>
                  <a:pt x="101194" y="66201"/>
                  <a:pt x="101042" y="65515"/>
                </a:cubicBezTo>
                <a:cubicBezTo>
                  <a:pt x="100889" y="64829"/>
                  <a:pt x="100965" y="64106"/>
                  <a:pt x="101270" y="63344"/>
                </a:cubicBezTo>
                <a:cubicBezTo>
                  <a:pt x="101270" y="63648"/>
                  <a:pt x="101308" y="64029"/>
                  <a:pt x="101385" y="64487"/>
                </a:cubicBezTo>
                <a:cubicBezTo>
                  <a:pt x="101461" y="64944"/>
                  <a:pt x="101499" y="65249"/>
                  <a:pt x="101499" y="65401"/>
                </a:cubicBezTo>
                <a:cubicBezTo>
                  <a:pt x="101651" y="65096"/>
                  <a:pt x="101804" y="64677"/>
                  <a:pt x="101956" y="64144"/>
                </a:cubicBezTo>
                <a:cubicBezTo>
                  <a:pt x="102108" y="63610"/>
                  <a:pt x="102261" y="63191"/>
                  <a:pt x="102413" y="62886"/>
                </a:cubicBezTo>
                <a:cubicBezTo>
                  <a:pt x="102566" y="62429"/>
                  <a:pt x="102718" y="62048"/>
                  <a:pt x="102870" y="61743"/>
                </a:cubicBezTo>
                <a:cubicBezTo>
                  <a:pt x="103328" y="62048"/>
                  <a:pt x="103366" y="62620"/>
                  <a:pt x="102985" y="63458"/>
                </a:cubicBezTo>
                <a:cubicBezTo>
                  <a:pt x="102604" y="64296"/>
                  <a:pt x="102261" y="65096"/>
                  <a:pt x="101956" y="65858"/>
                </a:cubicBezTo>
                <a:cubicBezTo>
                  <a:pt x="101956" y="65858"/>
                  <a:pt x="102032" y="66011"/>
                  <a:pt x="102185" y="66315"/>
                </a:cubicBezTo>
                <a:cubicBezTo>
                  <a:pt x="102489" y="65706"/>
                  <a:pt x="102680" y="64982"/>
                  <a:pt x="102756" y="64144"/>
                </a:cubicBezTo>
                <a:cubicBezTo>
                  <a:pt x="102832" y="63305"/>
                  <a:pt x="103099" y="62658"/>
                  <a:pt x="103556" y="62201"/>
                </a:cubicBezTo>
                <a:cubicBezTo>
                  <a:pt x="103404" y="62353"/>
                  <a:pt x="103290" y="62848"/>
                  <a:pt x="103213" y="63686"/>
                </a:cubicBezTo>
                <a:cubicBezTo>
                  <a:pt x="103137" y="64525"/>
                  <a:pt x="103099" y="65020"/>
                  <a:pt x="103099" y="65172"/>
                </a:cubicBezTo>
                <a:cubicBezTo>
                  <a:pt x="103404" y="64868"/>
                  <a:pt x="103861" y="64410"/>
                  <a:pt x="104471" y="63801"/>
                </a:cubicBezTo>
                <a:cubicBezTo>
                  <a:pt x="105080" y="63191"/>
                  <a:pt x="105461" y="62734"/>
                  <a:pt x="105614" y="62429"/>
                </a:cubicBezTo>
                <a:cubicBezTo>
                  <a:pt x="105156" y="63191"/>
                  <a:pt x="104661" y="63953"/>
                  <a:pt x="104128" y="64715"/>
                </a:cubicBezTo>
                <a:cubicBezTo>
                  <a:pt x="103594" y="65477"/>
                  <a:pt x="103175" y="66239"/>
                  <a:pt x="102870" y="67001"/>
                </a:cubicBezTo>
                <a:cubicBezTo>
                  <a:pt x="103632" y="66544"/>
                  <a:pt x="104356" y="66087"/>
                  <a:pt x="105042" y="65630"/>
                </a:cubicBezTo>
                <a:cubicBezTo>
                  <a:pt x="105728" y="65172"/>
                  <a:pt x="106452" y="64715"/>
                  <a:pt x="107214" y="64258"/>
                </a:cubicBezTo>
                <a:cubicBezTo>
                  <a:pt x="107366" y="64715"/>
                  <a:pt x="106604" y="65401"/>
                  <a:pt x="104928" y="66315"/>
                </a:cubicBezTo>
                <a:lnTo>
                  <a:pt x="104928" y="68144"/>
                </a:lnTo>
                <a:cubicBezTo>
                  <a:pt x="105385" y="68449"/>
                  <a:pt x="105728" y="68868"/>
                  <a:pt x="105957" y="69401"/>
                </a:cubicBezTo>
                <a:cubicBezTo>
                  <a:pt x="106185" y="69935"/>
                  <a:pt x="106452" y="70430"/>
                  <a:pt x="106757" y="70887"/>
                </a:cubicBezTo>
                <a:lnTo>
                  <a:pt x="106757" y="68601"/>
                </a:lnTo>
                <a:cubicBezTo>
                  <a:pt x="106757" y="67992"/>
                  <a:pt x="106833" y="67382"/>
                  <a:pt x="106985" y="66773"/>
                </a:cubicBezTo>
                <a:cubicBezTo>
                  <a:pt x="107138" y="66925"/>
                  <a:pt x="107214" y="67154"/>
                  <a:pt x="107214" y="67458"/>
                </a:cubicBezTo>
                <a:cubicBezTo>
                  <a:pt x="107366" y="67611"/>
                  <a:pt x="107442" y="67839"/>
                  <a:pt x="107442" y="68144"/>
                </a:cubicBezTo>
                <a:cubicBezTo>
                  <a:pt x="107442" y="67839"/>
                  <a:pt x="107442" y="67115"/>
                  <a:pt x="107442" y="65972"/>
                </a:cubicBezTo>
                <a:cubicBezTo>
                  <a:pt x="107442" y="64829"/>
                  <a:pt x="107595" y="64258"/>
                  <a:pt x="107900" y="64258"/>
                </a:cubicBezTo>
                <a:cubicBezTo>
                  <a:pt x="108204" y="64258"/>
                  <a:pt x="108319" y="64677"/>
                  <a:pt x="108243" y="65515"/>
                </a:cubicBezTo>
                <a:cubicBezTo>
                  <a:pt x="108166" y="66353"/>
                  <a:pt x="108128" y="66849"/>
                  <a:pt x="108128" y="67001"/>
                </a:cubicBezTo>
                <a:cubicBezTo>
                  <a:pt x="108281" y="67001"/>
                  <a:pt x="108433" y="67382"/>
                  <a:pt x="108585" y="68144"/>
                </a:cubicBezTo>
                <a:cubicBezTo>
                  <a:pt x="108738" y="68906"/>
                  <a:pt x="108814" y="69440"/>
                  <a:pt x="108814" y="69744"/>
                </a:cubicBezTo>
                <a:cubicBezTo>
                  <a:pt x="108814" y="68982"/>
                  <a:pt x="108890" y="68373"/>
                  <a:pt x="109043" y="67916"/>
                </a:cubicBezTo>
                <a:lnTo>
                  <a:pt x="108585" y="67458"/>
                </a:lnTo>
                <a:cubicBezTo>
                  <a:pt x="108585" y="67154"/>
                  <a:pt x="108738" y="67154"/>
                  <a:pt x="109043" y="67458"/>
                </a:cubicBezTo>
                <a:cubicBezTo>
                  <a:pt x="109043" y="67306"/>
                  <a:pt x="109043" y="67077"/>
                  <a:pt x="109043" y="66773"/>
                </a:cubicBezTo>
                <a:cubicBezTo>
                  <a:pt x="109043" y="66468"/>
                  <a:pt x="109119" y="66163"/>
                  <a:pt x="109271" y="65858"/>
                </a:cubicBezTo>
                <a:lnTo>
                  <a:pt x="110414" y="65401"/>
                </a:lnTo>
                <a:cubicBezTo>
                  <a:pt x="110567" y="65706"/>
                  <a:pt x="110490" y="65972"/>
                  <a:pt x="110186" y="66201"/>
                </a:cubicBezTo>
                <a:cubicBezTo>
                  <a:pt x="109881" y="66430"/>
                  <a:pt x="109728" y="66696"/>
                  <a:pt x="109728" y="67001"/>
                </a:cubicBezTo>
                <a:cubicBezTo>
                  <a:pt x="109728" y="67306"/>
                  <a:pt x="109881" y="67611"/>
                  <a:pt x="110186" y="67916"/>
                </a:cubicBezTo>
                <a:cubicBezTo>
                  <a:pt x="110186" y="67763"/>
                  <a:pt x="110224" y="67649"/>
                  <a:pt x="110300" y="67573"/>
                </a:cubicBezTo>
                <a:cubicBezTo>
                  <a:pt x="110376" y="67496"/>
                  <a:pt x="110414" y="67382"/>
                  <a:pt x="110414" y="67230"/>
                </a:cubicBezTo>
                <a:cubicBezTo>
                  <a:pt x="110414" y="67077"/>
                  <a:pt x="110376" y="66925"/>
                  <a:pt x="110300" y="66773"/>
                </a:cubicBezTo>
                <a:cubicBezTo>
                  <a:pt x="110224" y="66620"/>
                  <a:pt x="110262" y="66696"/>
                  <a:pt x="110414" y="67001"/>
                </a:cubicBezTo>
                <a:cubicBezTo>
                  <a:pt x="110719" y="66392"/>
                  <a:pt x="110871" y="65934"/>
                  <a:pt x="110871" y="65630"/>
                </a:cubicBezTo>
                <a:lnTo>
                  <a:pt x="111100" y="65401"/>
                </a:lnTo>
                <a:lnTo>
                  <a:pt x="111100" y="64029"/>
                </a:lnTo>
                <a:lnTo>
                  <a:pt x="111325" y="63354"/>
                </a:lnTo>
                <a:lnTo>
                  <a:pt x="109043" y="60715"/>
                </a:lnTo>
                <a:cubicBezTo>
                  <a:pt x="107061" y="60181"/>
                  <a:pt x="104814" y="60029"/>
                  <a:pt x="102299" y="60257"/>
                </a:cubicBezTo>
                <a:cubicBezTo>
                  <a:pt x="99784" y="60486"/>
                  <a:pt x="97308" y="60867"/>
                  <a:pt x="94869" y="61400"/>
                </a:cubicBezTo>
                <a:cubicBezTo>
                  <a:pt x="92431" y="61934"/>
                  <a:pt x="90526" y="62201"/>
                  <a:pt x="89154" y="62201"/>
                </a:cubicBezTo>
                <a:lnTo>
                  <a:pt x="87097" y="60829"/>
                </a:lnTo>
                <a:cubicBezTo>
                  <a:pt x="85421" y="61286"/>
                  <a:pt x="84240" y="61362"/>
                  <a:pt x="83554" y="61058"/>
                </a:cubicBezTo>
                <a:cubicBezTo>
                  <a:pt x="82868" y="60753"/>
                  <a:pt x="81992" y="60067"/>
                  <a:pt x="80925" y="59000"/>
                </a:cubicBezTo>
                <a:cubicBezTo>
                  <a:pt x="80163" y="57933"/>
                  <a:pt x="79325" y="57019"/>
                  <a:pt x="78410" y="56257"/>
                </a:cubicBezTo>
                <a:cubicBezTo>
                  <a:pt x="77496" y="55495"/>
                  <a:pt x="76886" y="54504"/>
                  <a:pt x="76581" y="53285"/>
                </a:cubicBezTo>
                <a:cubicBezTo>
                  <a:pt x="76277" y="52066"/>
                  <a:pt x="75248" y="51380"/>
                  <a:pt x="73495" y="51228"/>
                </a:cubicBezTo>
                <a:cubicBezTo>
                  <a:pt x="71743" y="51075"/>
                  <a:pt x="70485" y="50694"/>
                  <a:pt x="69723" y="50085"/>
                </a:cubicBezTo>
                <a:cubicBezTo>
                  <a:pt x="69114" y="49475"/>
                  <a:pt x="68580" y="48789"/>
                  <a:pt x="68123" y="48027"/>
                </a:cubicBezTo>
                <a:cubicBezTo>
                  <a:pt x="67666" y="47265"/>
                  <a:pt x="67285" y="46580"/>
                  <a:pt x="66980" y="45970"/>
                </a:cubicBezTo>
                <a:lnTo>
                  <a:pt x="66752" y="45513"/>
                </a:lnTo>
                <a:cubicBezTo>
                  <a:pt x="66599" y="45360"/>
                  <a:pt x="66371" y="44827"/>
                  <a:pt x="66066" y="43913"/>
                </a:cubicBezTo>
                <a:cubicBezTo>
                  <a:pt x="65609" y="43608"/>
                  <a:pt x="65228" y="43303"/>
                  <a:pt x="64923" y="42998"/>
                </a:cubicBezTo>
                <a:cubicBezTo>
                  <a:pt x="64161" y="42236"/>
                  <a:pt x="63932" y="41855"/>
                  <a:pt x="64237" y="41855"/>
                </a:cubicBezTo>
                <a:cubicBezTo>
                  <a:pt x="64542" y="41703"/>
                  <a:pt x="64809" y="41817"/>
                  <a:pt x="65037" y="42198"/>
                </a:cubicBezTo>
                <a:cubicBezTo>
                  <a:pt x="65266" y="42579"/>
                  <a:pt x="65532" y="42846"/>
                  <a:pt x="65837" y="42998"/>
                </a:cubicBezTo>
                <a:cubicBezTo>
                  <a:pt x="65837" y="42846"/>
                  <a:pt x="65723" y="42427"/>
                  <a:pt x="65494" y="41741"/>
                </a:cubicBezTo>
                <a:cubicBezTo>
                  <a:pt x="65266" y="41055"/>
                  <a:pt x="65037" y="40331"/>
                  <a:pt x="64809" y="39569"/>
                </a:cubicBezTo>
                <a:cubicBezTo>
                  <a:pt x="64580" y="38807"/>
                  <a:pt x="64389" y="38121"/>
                  <a:pt x="64237" y="37512"/>
                </a:cubicBezTo>
                <a:cubicBezTo>
                  <a:pt x="64085" y="36902"/>
                  <a:pt x="64085" y="36597"/>
                  <a:pt x="64237" y="36597"/>
                </a:cubicBezTo>
                <a:cubicBezTo>
                  <a:pt x="64542" y="36750"/>
                  <a:pt x="64923" y="37817"/>
                  <a:pt x="65380" y="39798"/>
                </a:cubicBezTo>
                <a:cubicBezTo>
                  <a:pt x="65837" y="41779"/>
                  <a:pt x="66218" y="43074"/>
                  <a:pt x="66523" y="43684"/>
                </a:cubicBezTo>
                <a:cubicBezTo>
                  <a:pt x="66523" y="43836"/>
                  <a:pt x="66599" y="43913"/>
                  <a:pt x="66752" y="43913"/>
                </a:cubicBezTo>
                <a:lnTo>
                  <a:pt x="67209" y="43913"/>
                </a:lnTo>
                <a:lnTo>
                  <a:pt x="67209" y="40941"/>
                </a:lnTo>
                <a:cubicBezTo>
                  <a:pt x="67209" y="40941"/>
                  <a:pt x="67133" y="40788"/>
                  <a:pt x="66980" y="40484"/>
                </a:cubicBezTo>
                <a:cubicBezTo>
                  <a:pt x="66828" y="40179"/>
                  <a:pt x="66637" y="39874"/>
                  <a:pt x="66409" y="39569"/>
                </a:cubicBezTo>
                <a:cubicBezTo>
                  <a:pt x="66180" y="39264"/>
                  <a:pt x="65952" y="38960"/>
                  <a:pt x="65723" y="38655"/>
                </a:cubicBezTo>
                <a:cubicBezTo>
                  <a:pt x="65494" y="38350"/>
                  <a:pt x="65456" y="38198"/>
                  <a:pt x="65609" y="38198"/>
                </a:cubicBezTo>
                <a:cubicBezTo>
                  <a:pt x="65913" y="38350"/>
                  <a:pt x="66180" y="38617"/>
                  <a:pt x="66409" y="38998"/>
                </a:cubicBezTo>
                <a:cubicBezTo>
                  <a:pt x="66637" y="39379"/>
                  <a:pt x="66904" y="39722"/>
                  <a:pt x="67209" y="40026"/>
                </a:cubicBezTo>
                <a:lnTo>
                  <a:pt x="67209" y="39798"/>
                </a:lnTo>
                <a:cubicBezTo>
                  <a:pt x="67056" y="39493"/>
                  <a:pt x="66561" y="38807"/>
                  <a:pt x="65723" y="37740"/>
                </a:cubicBezTo>
                <a:cubicBezTo>
                  <a:pt x="64885" y="36674"/>
                  <a:pt x="64618" y="35988"/>
                  <a:pt x="64923" y="35683"/>
                </a:cubicBezTo>
                <a:lnTo>
                  <a:pt x="67209" y="38426"/>
                </a:lnTo>
                <a:lnTo>
                  <a:pt x="67209" y="36140"/>
                </a:lnTo>
                <a:cubicBezTo>
                  <a:pt x="67209" y="35531"/>
                  <a:pt x="67285" y="34921"/>
                  <a:pt x="67437" y="34311"/>
                </a:cubicBezTo>
                <a:cubicBezTo>
                  <a:pt x="67590" y="34464"/>
                  <a:pt x="67666" y="34845"/>
                  <a:pt x="67666" y="35454"/>
                </a:cubicBezTo>
                <a:cubicBezTo>
                  <a:pt x="67818" y="35607"/>
                  <a:pt x="67895" y="35759"/>
                  <a:pt x="67895" y="35912"/>
                </a:cubicBezTo>
                <a:cubicBezTo>
                  <a:pt x="67895" y="35759"/>
                  <a:pt x="67895" y="35073"/>
                  <a:pt x="67895" y="33854"/>
                </a:cubicBezTo>
                <a:cubicBezTo>
                  <a:pt x="67895" y="32635"/>
                  <a:pt x="68047" y="32025"/>
                  <a:pt x="68352" y="32025"/>
                </a:cubicBezTo>
                <a:cubicBezTo>
                  <a:pt x="68657" y="32025"/>
                  <a:pt x="68771" y="32406"/>
                  <a:pt x="68695" y="33168"/>
                </a:cubicBezTo>
                <a:cubicBezTo>
                  <a:pt x="68619" y="33930"/>
                  <a:pt x="68580" y="34388"/>
                  <a:pt x="68580" y="34540"/>
                </a:cubicBezTo>
                <a:lnTo>
                  <a:pt x="68833" y="35234"/>
                </a:lnTo>
                <a:lnTo>
                  <a:pt x="69495" y="35454"/>
                </a:lnTo>
                <a:cubicBezTo>
                  <a:pt x="69495" y="35302"/>
                  <a:pt x="69495" y="34997"/>
                  <a:pt x="69495" y="34540"/>
                </a:cubicBezTo>
                <a:cubicBezTo>
                  <a:pt x="69495" y="34083"/>
                  <a:pt x="69571" y="33778"/>
                  <a:pt x="69723" y="33626"/>
                </a:cubicBezTo>
                <a:lnTo>
                  <a:pt x="70409" y="32940"/>
                </a:lnTo>
                <a:cubicBezTo>
                  <a:pt x="70714" y="33245"/>
                  <a:pt x="70752" y="33587"/>
                  <a:pt x="70524" y="33968"/>
                </a:cubicBezTo>
                <a:cubicBezTo>
                  <a:pt x="70295" y="34349"/>
                  <a:pt x="70181" y="34692"/>
                  <a:pt x="70181" y="34997"/>
                </a:cubicBezTo>
                <a:lnTo>
                  <a:pt x="70181" y="35683"/>
                </a:lnTo>
                <a:cubicBezTo>
                  <a:pt x="70333" y="35531"/>
                  <a:pt x="70409" y="35416"/>
                  <a:pt x="70409" y="35340"/>
                </a:cubicBezTo>
                <a:cubicBezTo>
                  <a:pt x="70409" y="35264"/>
                  <a:pt x="70485" y="35150"/>
                  <a:pt x="70638" y="34997"/>
                </a:cubicBezTo>
                <a:lnTo>
                  <a:pt x="70638" y="34769"/>
                </a:lnTo>
                <a:cubicBezTo>
                  <a:pt x="70638" y="34616"/>
                  <a:pt x="70638" y="34540"/>
                  <a:pt x="70638" y="34540"/>
                </a:cubicBezTo>
                <a:cubicBezTo>
                  <a:pt x="70943" y="33930"/>
                  <a:pt x="71095" y="33473"/>
                  <a:pt x="71095" y="33168"/>
                </a:cubicBezTo>
                <a:lnTo>
                  <a:pt x="71324" y="33168"/>
                </a:lnTo>
                <a:cubicBezTo>
                  <a:pt x="71324" y="32711"/>
                  <a:pt x="71400" y="32330"/>
                  <a:pt x="71552" y="32025"/>
                </a:cubicBezTo>
                <a:cubicBezTo>
                  <a:pt x="71552" y="31873"/>
                  <a:pt x="71628" y="31644"/>
                  <a:pt x="71781" y="31340"/>
                </a:cubicBezTo>
                <a:cubicBezTo>
                  <a:pt x="72238" y="31175"/>
                  <a:pt x="72390" y="31858"/>
                  <a:pt x="72238" y="33388"/>
                </a:cubicBezTo>
                <a:cubicBezTo>
                  <a:pt x="72086" y="34918"/>
                  <a:pt x="72009" y="35912"/>
                  <a:pt x="72009" y="36369"/>
                </a:cubicBezTo>
                <a:cubicBezTo>
                  <a:pt x="72009" y="36674"/>
                  <a:pt x="72086" y="36902"/>
                  <a:pt x="72238" y="37055"/>
                </a:cubicBezTo>
                <a:cubicBezTo>
                  <a:pt x="72543" y="36293"/>
                  <a:pt x="72619" y="35569"/>
                  <a:pt x="72467" y="34883"/>
                </a:cubicBezTo>
                <a:cubicBezTo>
                  <a:pt x="72314" y="34197"/>
                  <a:pt x="72390" y="33549"/>
                  <a:pt x="72695" y="32940"/>
                </a:cubicBezTo>
                <a:lnTo>
                  <a:pt x="72695" y="33854"/>
                </a:lnTo>
                <a:cubicBezTo>
                  <a:pt x="72695" y="34159"/>
                  <a:pt x="72733" y="34388"/>
                  <a:pt x="72810" y="34540"/>
                </a:cubicBezTo>
                <a:cubicBezTo>
                  <a:pt x="72886" y="34692"/>
                  <a:pt x="72924" y="34845"/>
                  <a:pt x="72924" y="34997"/>
                </a:cubicBezTo>
                <a:lnTo>
                  <a:pt x="74295" y="31340"/>
                </a:lnTo>
                <a:lnTo>
                  <a:pt x="74403" y="32953"/>
                </a:lnTo>
                <a:lnTo>
                  <a:pt x="74981" y="31797"/>
                </a:lnTo>
                <a:cubicBezTo>
                  <a:pt x="74829" y="31949"/>
                  <a:pt x="74715" y="32406"/>
                  <a:pt x="74638" y="33168"/>
                </a:cubicBezTo>
                <a:cubicBezTo>
                  <a:pt x="74562" y="33930"/>
                  <a:pt x="74524" y="34388"/>
                  <a:pt x="74524" y="34540"/>
                </a:cubicBezTo>
                <a:cubicBezTo>
                  <a:pt x="74829" y="34235"/>
                  <a:pt x="75286" y="33816"/>
                  <a:pt x="75896" y="33283"/>
                </a:cubicBezTo>
                <a:cubicBezTo>
                  <a:pt x="76505" y="32749"/>
                  <a:pt x="76886" y="32330"/>
                  <a:pt x="77039" y="32025"/>
                </a:cubicBezTo>
                <a:cubicBezTo>
                  <a:pt x="76581" y="32787"/>
                  <a:pt x="76086" y="33549"/>
                  <a:pt x="75553" y="34311"/>
                </a:cubicBezTo>
                <a:cubicBezTo>
                  <a:pt x="75019" y="35073"/>
                  <a:pt x="74600" y="35835"/>
                  <a:pt x="74295" y="36597"/>
                </a:cubicBezTo>
                <a:cubicBezTo>
                  <a:pt x="75057" y="36140"/>
                  <a:pt x="75781" y="35645"/>
                  <a:pt x="76467" y="35111"/>
                </a:cubicBezTo>
                <a:cubicBezTo>
                  <a:pt x="77153" y="34578"/>
                  <a:pt x="77877" y="34083"/>
                  <a:pt x="78639" y="33626"/>
                </a:cubicBezTo>
                <a:cubicBezTo>
                  <a:pt x="78639" y="34388"/>
                  <a:pt x="77801" y="35150"/>
                  <a:pt x="76124" y="35912"/>
                </a:cubicBezTo>
                <a:cubicBezTo>
                  <a:pt x="76429" y="36216"/>
                  <a:pt x="76581" y="36597"/>
                  <a:pt x="76581" y="37055"/>
                </a:cubicBezTo>
                <a:lnTo>
                  <a:pt x="76581" y="36826"/>
                </a:lnTo>
                <a:cubicBezTo>
                  <a:pt x="76581" y="36674"/>
                  <a:pt x="76620" y="36597"/>
                  <a:pt x="76696" y="36597"/>
                </a:cubicBezTo>
                <a:cubicBezTo>
                  <a:pt x="76772" y="36597"/>
                  <a:pt x="76810" y="36521"/>
                  <a:pt x="76810" y="36369"/>
                </a:cubicBezTo>
                <a:cubicBezTo>
                  <a:pt x="76962" y="36216"/>
                  <a:pt x="77039" y="36597"/>
                  <a:pt x="77039" y="37512"/>
                </a:cubicBezTo>
                <a:cubicBezTo>
                  <a:pt x="77039" y="38426"/>
                  <a:pt x="77039" y="38960"/>
                  <a:pt x="77039" y="39112"/>
                </a:cubicBezTo>
                <a:lnTo>
                  <a:pt x="77288" y="39798"/>
                </a:lnTo>
                <a:lnTo>
                  <a:pt x="77953" y="39798"/>
                </a:lnTo>
                <a:lnTo>
                  <a:pt x="77953" y="37969"/>
                </a:lnTo>
                <a:cubicBezTo>
                  <a:pt x="77953" y="37969"/>
                  <a:pt x="78105" y="37893"/>
                  <a:pt x="78410" y="37740"/>
                </a:cubicBezTo>
                <a:cubicBezTo>
                  <a:pt x="78563" y="37740"/>
                  <a:pt x="78715" y="37664"/>
                  <a:pt x="78867" y="37512"/>
                </a:cubicBezTo>
                <a:cubicBezTo>
                  <a:pt x="79172" y="37817"/>
                  <a:pt x="79210" y="38083"/>
                  <a:pt x="78982" y="38312"/>
                </a:cubicBezTo>
                <a:cubicBezTo>
                  <a:pt x="78753" y="38540"/>
                  <a:pt x="78639" y="38807"/>
                  <a:pt x="78639" y="39112"/>
                </a:cubicBezTo>
                <a:lnTo>
                  <a:pt x="78639" y="40255"/>
                </a:lnTo>
                <a:cubicBezTo>
                  <a:pt x="78639" y="40255"/>
                  <a:pt x="78791" y="39950"/>
                  <a:pt x="79096" y="39341"/>
                </a:cubicBezTo>
                <a:cubicBezTo>
                  <a:pt x="78944" y="39188"/>
                  <a:pt x="78829" y="39036"/>
                  <a:pt x="78753" y="38883"/>
                </a:cubicBezTo>
                <a:cubicBezTo>
                  <a:pt x="78677" y="38731"/>
                  <a:pt x="78791" y="38807"/>
                  <a:pt x="79096" y="39112"/>
                </a:cubicBezTo>
                <a:cubicBezTo>
                  <a:pt x="79401" y="38502"/>
                  <a:pt x="79553" y="38045"/>
                  <a:pt x="79553" y="37740"/>
                </a:cubicBezTo>
                <a:cubicBezTo>
                  <a:pt x="79553" y="37740"/>
                  <a:pt x="79629" y="37664"/>
                  <a:pt x="79782" y="37512"/>
                </a:cubicBezTo>
                <a:lnTo>
                  <a:pt x="79782" y="36369"/>
                </a:lnTo>
                <a:cubicBezTo>
                  <a:pt x="79782" y="36216"/>
                  <a:pt x="79858" y="35988"/>
                  <a:pt x="80010" y="35683"/>
                </a:cubicBezTo>
                <a:cubicBezTo>
                  <a:pt x="80468" y="35531"/>
                  <a:pt x="80620" y="36216"/>
                  <a:pt x="80468" y="37740"/>
                </a:cubicBezTo>
                <a:cubicBezTo>
                  <a:pt x="80315" y="39264"/>
                  <a:pt x="80239" y="40331"/>
                  <a:pt x="80239" y="40941"/>
                </a:cubicBezTo>
                <a:cubicBezTo>
                  <a:pt x="80239" y="40941"/>
                  <a:pt x="80315" y="41093"/>
                  <a:pt x="80468" y="41398"/>
                </a:cubicBezTo>
                <a:cubicBezTo>
                  <a:pt x="80772" y="40788"/>
                  <a:pt x="80849" y="40103"/>
                  <a:pt x="80696" y="39341"/>
                </a:cubicBezTo>
                <a:cubicBezTo>
                  <a:pt x="80544" y="38579"/>
                  <a:pt x="80620" y="37893"/>
                  <a:pt x="80925" y="37283"/>
                </a:cubicBezTo>
                <a:cubicBezTo>
                  <a:pt x="80772" y="37436"/>
                  <a:pt x="80811" y="37740"/>
                  <a:pt x="81039" y="38198"/>
                </a:cubicBezTo>
                <a:cubicBezTo>
                  <a:pt x="81268" y="38655"/>
                  <a:pt x="81382" y="39036"/>
                  <a:pt x="81382" y="39341"/>
                </a:cubicBezTo>
                <a:lnTo>
                  <a:pt x="82754" y="35683"/>
                </a:lnTo>
                <a:cubicBezTo>
                  <a:pt x="83058" y="35988"/>
                  <a:pt x="83020" y="36559"/>
                  <a:pt x="82639" y="37397"/>
                </a:cubicBezTo>
                <a:cubicBezTo>
                  <a:pt x="82258" y="38236"/>
                  <a:pt x="81915" y="39036"/>
                  <a:pt x="81611" y="39798"/>
                </a:cubicBezTo>
                <a:cubicBezTo>
                  <a:pt x="81763" y="39798"/>
                  <a:pt x="81839" y="39950"/>
                  <a:pt x="81839" y="40255"/>
                </a:cubicBezTo>
                <a:cubicBezTo>
                  <a:pt x="82296" y="39645"/>
                  <a:pt x="82525" y="38960"/>
                  <a:pt x="82525" y="38198"/>
                </a:cubicBezTo>
                <a:cubicBezTo>
                  <a:pt x="82525" y="37436"/>
                  <a:pt x="82830" y="36750"/>
                  <a:pt x="83439" y="36140"/>
                </a:cubicBezTo>
                <a:cubicBezTo>
                  <a:pt x="83287" y="36293"/>
                  <a:pt x="83173" y="36750"/>
                  <a:pt x="83097" y="37512"/>
                </a:cubicBezTo>
                <a:cubicBezTo>
                  <a:pt x="83020" y="38274"/>
                  <a:pt x="82982" y="38731"/>
                  <a:pt x="82982" y="38883"/>
                </a:cubicBezTo>
                <a:cubicBezTo>
                  <a:pt x="83287" y="38579"/>
                  <a:pt x="83706" y="38159"/>
                  <a:pt x="84240" y="37626"/>
                </a:cubicBezTo>
                <a:cubicBezTo>
                  <a:pt x="84773" y="37093"/>
                  <a:pt x="85040" y="36674"/>
                  <a:pt x="85040" y="36369"/>
                </a:cubicBezTo>
                <a:cubicBezTo>
                  <a:pt x="84735" y="37131"/>
                  <a:pt x="84354" y="37893"/>
                  <a:pt x="83897" y="38655"/>
                </a:cubicBezTo>
                <a:cubicBezTo>
                  <a:pt x="83439" y="39417"/>
                  <a:pt x="83058" y="40179"/>
                  <a:pt x="82754" y="40941"/>
                </a:cubicBezTo>
                <a:cubicBezTo>
                  <a:pt x="83363" y="40636"/>
                  <a:pt x="83973" y="40217"/>
                  <a:pt x="84582" y="39683"/>
                </a:cubicBezTo>
                <a:cubicBezTo>
                  <a:pt x="85192" y="39150"/>
                  <a:pt x="85878" y="38655"/>
                  <a:pt x="86640" y="38198"/>
                </a:cubicBezTo>
                <a:cubicBezTo>
                  <a:pt x="87402" y="38502"/>
                  <a:pt x="88659" y="38388"/>
                  <a:pt x="90412" y="37855"/>
                </a:cubicBezTo>
                <a:cubicBezTo>
                  <a:pt x="92164" y="37321"/>
                  <a:pt x="93422" y="36902"/>
                  <a:pt x="94184" y="36597"/>
                </a:cubicBezTo>
                <a:lnTo>
                  <a:pt x="93726" y="36140"/>
                </a:lnTo>
                <a:cubicBezTo>
                  <a:pt x="93422" y="36140"/>
                  <a:pt x="93231" y="36216"/>
                  <a:pt x="93155" y="36369"/>
                </a:cubicBezTo>
                <a:cubicBezTo>
                  <a:pt x="93079" y="36521"/>
                  <a:pt x="92812" y="36597"/>
                  <a:pt x="92355" y="36597"/>
                </a:cubicBezTo>
                <a:cubicBezTo>
                  <a:pt x="91745" y="36293"/>
                  <a:pt x="90526" y="35835"/>
                  <a:pt x="88697" y="35226"/>
                </a:cubicBezTo>
                <a:cubicBezTo>
                  <a:pt x="86868" y="34616"/>
                  <a:pt x="85573" y="34388"/>
                  <a:pt x="84811" y="34540"/>
                </a:cubicBezTo>
                <a:cubicBezTo>
                  <a:pt x="86030" y="34235"/>
                  <a:pt x="87097" y="34388"/>
                  <a:pt x="88011" y="34997"/>
                </a:cubicBezTo>
                <a:cubicBezTo>
                  <a:pt x="87859" y="34845"/>
                  <a:pt x="87516" y="34730"/>
                  <a:pt x="86983" y="34654"/>
                </a:cubicBezTo>
                <a:cubicBezTo>
                  <a:pt x="86449" y="34578"/>
                  <a:pt x="85840" y="34464"/>
                  <a:pt x="85154" y="34311"/>
                </a:cubicBezTo>
                <a:cubicBezTo>
                  <a:pt x="84468" y="34159"/>
                  <a:pt x="83859" y="34007"/>
                  <a:pt x="83325" y="33854"/>
                </a:cubicBezTo>
                <a:cubicBezTo>
                  <a:pt x="82792" y="33702"/>
                  <a:pt x="82525" y="33549"/>
                  <a:pt x="82525" y="33397"/>
                </a:cubicBezTo>
                <a:cubicBezTo>
                  <a:pt x="82525" y="33092"/>
                  <a:pt x="82906" y="33054"/>
                  <a:pt x="83668" y="33283"/>
                </a:cubicBezTo>
                <a:cubicBezTo>
                  <a:pt x="84430" y="33511"/>
                  <a:pt x="84887" y="33626"/>
                  <a:pt x="85040" y="33626"/>
                </a:cubicBezTo>
                <a:cubicBezTo>
                  <a:pt x="84735" y="33321"/>
                  <a:pt x="84430" y="33092"/>
                  <a:pt x="84125" y="32940"/>
                </a:cubicBezTo>
                <a:cubicBezTo>
                  <a:pt x="83516" y="32635"/>
                  <a:pt x="83287" y="32406"/>
                  <a:pt x="83439" y="32254"/>
                </a:cubicBezTo>
                <a:cubicBezTo>
                  <a:pt x="83592" y="32102"/>
                  <a:pt x="84582" y="32406"/>
                  <a:pt x="86411" y="33168"/>
                </a:cubicBezTo>
                <a:cubicBezTo>
                  <a:pt x="88240" y="33930"/>
                  <a:pt x="89459" y="34311"/>
                  <a:pt x="90069" y="34311"/>
                </a:cubicBezTo>
                <a:cubicBezTo>
                  <a:pt x="89916" y="34159"/>
                  <a:pt x="89535" y="33930"/>
                  <a:pt x="88926" y="33626"/>
                </a:cubicBezTo>
                <a:cubicBezTo>
                  <a:pt x="88316" y="33321"/>
                  <a:pt x="87630" y="33016"/>
                  <a:pt x="86868" y="32711"/>
                </a:cubicBezTo>
                <a:cubicBezTo>
                  <a:pt x="86106" y="32406"/>
                  <a:pt x="85383" y="32102"/>
                  <a:pt x="84697" y="31797"/>
                </a:cubicBezTo>
                <a:cubicBezTo>
                  <a:pt x="84011" y="31492"/>
                  <a:pt x="83668" y="31340"/>
                  <a:pt x="83668" y="31340"/>
                </a:cubicBezTo>
                <a:cubicBezTo>
                  <a:pt x="84125" y="31175"/>
                  <a:pt x="84735" y="31287"/>
                  <a:pt x="85497" y="31674"/>
                </a:cubicBezTo>
                <a:cubicBezTo>
                  <a:pt x="86259" y="32060"/>
                  <a:pt x="86792" y="32330"/>
                  <a:pt x="87097" y="32483"/>
                </a:cubicBezTo>
                <a:cubicBezTo>
                  <a:pt x="86640" y="32178"/>
                  <a:pt x="86145" y="31911"/>
                  <a:pt x="85611" y="31682"/>
                </a:cubicBezTo>
                <a:cubicBezTo>
                  <a:pt x="85078" y="31454"/>
                  <a:pt x="84582" y="31174"/>
                  <a:pt x="84125" y="30843"/>
                </a:cubicBezTo>
                <a:cubicBezTo>
                  <a:pt x="84430" y="30183"/>
                  <a:pt x="84925" y="30101"/>
                  <a:pt x="85611" y="30597"/>
                </a:cubicBezTo>
                <a:cubicBezTo>
                  <a:pt x="86297" y="31092"/>
                  <a:pt x="86868" y="31492"/>
                  <a:pt x="87326" y="31797"/>
                </a:cubicBezTo>
                <a:cubicBezTo>
                  <a:pt x="87173" y="31644"/>
                  <a:pt x="86945" y="31447"/>
                  <a:pt x="86640" y="31206"/>
                </a:cubicBezTo>
                <a:cubicBezTo>
                  <a:pt x="86335" y="30964"/>
                  <a:pt x="85954" y="30679"/>
                  <a:pt x="85497" y="30350"/>
                </a:cubicBezTo>
                <a:cubicBezTo>
                  <a:pt x="85192" y="30350"/>
                  <a:pt x="84887" y="30308"/>
                  <a:pt x="84582" y="30225"/>
                </a:cubicBezTo>
                <a:cubicBezTo>
                  <a:pt x="84278" y="30142"/>
                  <a:pt x="84430" y="29936"/>
                  <a:pt x="85040" y="29607"/>
                </a:cubicBezTo>
                <a:cubicBezTo>
                  <a:pt x="85344" y="30102"/>
                  <a:pt x="85154" y="29944"/>
                  <a:pt x="84468" y="29130"/>
                </a:cubicBezTo>
                <a:cubicBezTo>
                  <a:pt x="83782" y="28317"/>
                  <a:pt x="83592" y="27987"/>
                  <a:pt x="83897" y="28139"/>
                </a:cubicBezTo>
                <a:cubicBezTo>
                  <a:pt x="84201" y="28292"/>
                  <a:pt x="84468" y="28409"/>
                  <a:pt x="84697" y="28491"/>
                </a:cubicBezTo>
                <a:cubicBezTo>
                  <a:pt x="84925" y="28573"/>
                  <a:pt x="85116" y="28698"/>
                  <a:pt x="85268" y="28864"/>
                </a:cubicBezTo>
                <a:cubicBezTo>
                  <a:pt x="85268" y="28864"/>
                  <a:pt x="85116" y="28705"/>
                  <a:pt x="84811" y="28387"/>
                </a:cubicBezTo>
                <a:cubicBezTo>
                  <a:pt x="84506" y="28069"/>
                  <a:pt x="84201" y="27720"/>
                  <a:pt x="83897" y="27339"/>
                </a:cubicBezTo>
                <a:cubicBezTo>
                  <a:pt x="83592" y="26958"/>
                  <a:pt x="83325" y="26615"/>
                  <a:pt x="83097" y="26310"/>
                </a:cubicBezTo>
                <a:cubicBezTo>
                  <a:pt x="82868" y="26006"/>
                  <a:pt x="82830" y="25853"/>
                  <a:pt x="82982" y="25853"/>
                </a:cubicBezTo>
                <a:cubicBezTo>
                  <a:pt x="83439" y="25853"/>
                  <a:pt x="83935" y="26196"/>
                  <a:pt x="84468" y="26882"/>
                </a:cubicBezTo>
                <a:cubicBezTo>
                  <a:pt x="85002" y="27568"/>
                  <a:pt x="85421" y="28063"/>
                  <a:pt x="85725" y="28368"/>
                </a:cubicBezTo>
                <a:lnTo>
                  <a:pt x="86640" y="28368"/>
                </a:lnTo>
                <a:cubicBezTo>
                  <a:pt x="86183" y="27758"/>
                  <a:pt x="85649" y="27225"/>
                  <a:pt x="85040" y="26768"/>
                </a:cubicBezTo>
                <a:cubicBezTo>
                  <a:pt x="84430" y="26310"/>
                  <a:pt x="83973" y="25853"/>
                  <a:pt x="83668" y="25396"/>
                </a:cubicBezTo>
                <a:cubicBezTo>
                  <a:pt x="83820" y="24786"/>
                  <a:pt x="84087" y="24786"/>
                  <a:pt x="84468" y="25396"/>
                </a:cubicBezTo>
                <a:cubicBezTo>
                  <a:pt x="84849" y="26006"/>
                  <a:pt x="85192" y="26463"/>
                  <a:pt x="85497" y="26768"/>
                </a:cubicBezTo>
                <a:cubicBezTo>
                  <a:pt x="85040" y="26310"/>
                  <a:pt x="84811" y="25777"/>
                  <a:pt x="84811" y="25167"/>
                </a:cubicBezTo>
                <a:cubicBezTo>
                  <a:pt x="84811" y="24863"/>
                  <a:pt x="84887" y="24786"/>
                  <a:pt x="85040" y="24939"/>
                </a:cubicBezTo>
                <a:cubicBezTo>
                  <a:pt x="85192" y="25091"/>
                  <a:pt x="85268" y="25244"/>
                  <a:pt x="85268" y="25396"/>
                </a:cubicBezTo>
                <a:cubicBezTo>
                  <a:pt x="85268" y="25244"/>
                  <a:pt x="85040" y="24672"/>
                  <a:pt x="84582" y="23681"/>
                </a:cubicBezTo>
                <a:cubicBezTo>
                  <a:pt x="84125" y="22691"/>
                  <a:pt x="84049" y="22272"/>
                  <a:pt x="84354" y="22424"/>
                </a:cubicBezTo>
                <a:cubicBezTo>
                  <a:pt x="84354" y="22424"/>
                  <a:pt x="84278" y="22157"/>
                  <a:pt x="84125" y="21624"/>
                </a:cubicBezTo>
                <a:cubicBezTo>
                  <a:pt x="83973" y="21091"/>
                  <a:pt x="83859" y="20557"/>
                  <a:pt x="83782" y="20024"/>
                </a:cubicBezTo>
                <a:cubicBezTo>
                  <a:pt x="83706" y="19490"/>
                  <a:pt x="83630" y="19033"/>
                  <a:pt x="83554" y="18652"/>
                </a:cubicBezTo>
                <a:cubicBezTo>
                  <a:pt x="83478" y="18271"/>
                  <a:pt x="83516" y="18081"/>
                  <a:pt x="83668" y="18081"/>
                </a:cubicBezTo>
                <a:cubicBezTo>
                  <a:pt x="83820" y="18233"/>
                  <a:pt x="84201" y="19071"/>
                  <a:pt x="84811" y="20595"/>
                </a:cubicBezTo>
                <a:cubicBezTo>
                  <a:pt x="85421" y="22119"/>
                  <a:pt x="85878" y="23034"/>
                  <a:pt x="86183" y="23339"/>
                </a:cubicBezTo>
                <a:cubicBezTo>
                  <a:pt x="86183" y="23034"/>
                  <a:pt x="86221" y="22958"/>
                  <a:pt x="86297" y="23110"/>
                </a:cubicBezTo>
                <a:cubicBezTo>
                  <a:pt x="86373" y="23262"/>
                  <a:pt x="86487" y="23339"/>
                  <a:pt x="86640" y="23339"/>
                </a:cubicBezTo>
                <a:cubicBezTo>
                  <a:pt x="86640" y="23186"/>
                  <a:pt x="86602" y="22881"/>
                  <a:pt x="86526" y="22424"/>
                </a:cubicBezTo>
                <a:cubicBezTo>
                  <a:pt x="86449" y="21967"/>
                  <a:pt x="86411" y="21510"/>
                  <a:pt x="86411" y="21053"/>
                </a:cubicBezTo>
                <a:cubicBezTo>
                  <a:pt x="86259" y="20443"/>
                  <a:pt x="86183" y="19833"/>
                  <a:pt x="86183" y="19224"/>
                </a:cubicBezTo>
                <a:cubicBezTo>
                  <a:pt x="86487" y="19529"/>
                  <a:pt x="86640" y="19757"/>
                  <a:pt x="86640" y="19910"/>
                </a:cubicBezTo>
                <a:lnTo>
                  <a:pt x="86640" y="17852"/>
                </a:lnTo>
                <a:cubicBezTo>
                  <a:pt x="86640" y="17243"/>
                  <a:pt x="86716" y="16633"/>
                  <a:pt x="86868" y="16023"/>
                </a:cubicBezTo>
                <a:cubicBezTo>
                  <a:pt x="87173" y="16328"/>
                  <a:pt x="87288" y="16785"/>
                  <a:pt x="87211" y="17395"/>
                </a:cubicBezTo>
                <a:cubicBezTo>
                  <a:pt x="87135" y="18005"/>
                  <a:pt x="87097" y="18462"/>
                  <a:pt x="87097" y="18767"/>
                </a:cubicBezTo>
                <a:lnTo>
                  <a:pt x="87326" y="18767"/>
                </a:lnTo>
                <a:cubicBezTo>
                  <a:pt x="87326" y="18614"/>
                  <a:pt x="87326" y="18271"/>
                  <a:pt x="87326" y="17738"/>
                </a:cubicBezTo>
                <a:cubicBezTo>
                  <a:pt x="87326" y="17204"/>
                  <a:pt x="87326" y="16633"/>
                  <a:pt x="87326" y="16023"/>
                </a:cubicBezTo>
                <a:cubicBezTo>
                  <a:pt x="87326" y="15414"/>
                  <a:pt x="87364" y="14842"/>
                  <a:pt x="87440" y="14309"/>
                </a:cubicBezTo>
                <a:cubicBezTo>
                  <a:pt x="87516" y="13775"/>
                  <a:pt x="87630" y="13509"/>
                  <a:pt x="87783" y="13509"/>
                </a:cubicBezTo>
                <a:cubicBezTo>
                  <a:pt x="87783" y="13509"/>
                  <a:pt x="87783" y="13890"/>
                  <a:pt x="87783" y="14652"/>
                </a:cubicBezTo>
                <a:cubicBezTo>
                  <a:pt x="87783" y="15414"/>
                  <a:pt x="87783" y="16290"/>
                  <a:pt x="87783" y="17281"/>
                </a:cubicBezTo>
                <a:cubicBezTo>
                  <a:pt x="87783" y="18271"/>
                  <a:pt x="87821" y="19224"/>
                  <a:pt x="87897" y="20138"/>
                </a:cubicBezTo>
                <a:cubicBezTo>
                  <a:pt x="87973" y="21053"/>
                  <a:pt x="88011" y="21586"/>
                  <a:pt x="88011" y="21738"/>
                </a:cubicBezTo>
                <a:cubicBezTo>
                  <a:pt x="88164" y="21129"/>
                  <a:pt x="88164" y="20519"/>
                  <a:pt x="88011" y="19910"/>
                </a:cubicBezTo>
                <a:cubicBezTo>
                  <a:pt x="88316" y="19300"/>
                  <a:pt x="88545" y="19300"/>
                  <a:pt x="88697" y="19910"/>
                </a:cubicBezTo>
                <a:cubicBezTo>
                  <a:pt x="88697" y="18843"/>
                  <a:pt x="88773" y="18005"/>
                  <a:pt x="88926" y="17395"/>
                </a:cubicBezTo>
                <a:lnTo>
                  <a:pt x="88240" y="16709"/>
                </a:lnTo>
                <a:cubicBezTo>
                  <a:pt x="88392" y="16557"/>
                  <a:pt x="88621" y="16633"/>
                  <a:pt x="88926" y="16938"/>
                </a:cubicBezTo>
                <a:cubicBezTo>
                  <a:pt x="88926" y="16785"/>
                  <a:pt x="88926" y="16519"/>
                  <a:pt x="88926" y="16138"/>
                </a:cubicBezTo>
                <a:cubicBezTo>
                  <a:pt x="88926" y="15757"/>
                  <a:pt x="89002" y="15414"/>
                  <a:pt x="89154" y="15109"/>
                </a:cubicBezTo>
                <a:lnTo>
                  <a:pt x="89840" y="14423"/>
                </a:lnTo>
                <a:cubicBezTo>
                  <a:pt x="90145" y="14728"/>
                  <a:pt x="90183" y="15071"/>
                  <a:pt x="89955" y="15452"/>
                </a:cubicBezTo>
                <a:cubicBezTo>
                  <a:pt x="89726" y="15833"/>
                  <a:pt x="89612" y="16176"/>
                  <a:pt x="89612" y="16481"/>
                </a:cubicBezTo>
                <a:lnTo>
                  <a:pt x="89612" y="17395"/>
                </a:lnTo>
                <a:cubicBezTo>
                  <a:pt x="89916" y="17090"/>
                  <a:pt x="90069" y="16862"/>
                  <a:pt x="90069" y="16709"/>
                </a:cubicBezTo>
                <a:cubicBezTo>
                  <a:pt x="90069" y="16404"/>
                  <a:pt x="90069" y="16252"/>
                  <a:pt x="90069" y="16252"/>
                </a:cubicBezTo>
                <a:lnTo>
                  <a:pt x="90069" y="15566"/>
                </a:lnTo>
                <a:cubicBezTo>
                  <a:pt x="90069" y="15414"/>
                  <a:pt x="90145" y="15261"/>
                  <a:pt x="90297" y="15109"/>
                </a:cubicBezTo>
                <a:cubicBezTo>
                  <a:pt x="90297" y="14957"/>
                  <a:pt x="90336" y="14880"/>
                  <a:pt x="90412" y="14880"/>
                </a:cubicBezTo>
                <a:cubicBezTo>
                  <a:pt x="90488" y="14880"/>
                  <a:pt x="90526" y="14804"/>
                  <a:pt x="90526" y="14652"/>
                </a:cubicBezTo>
                <a:cubicBezTo>
                  <a:pt x="91288" y="14804"/>
                  <a:pt x="91555" y="15033"/>
                  <a:pt x="91326" y="15338"/>
                </a:cubicBezTo>
                <a:cubicBezTo>
                  <a:pt x="91098" y="15642"/>
                  <a:pt x="90983" y="16023"/>
                  <a:pt x="90983" y="16481"/>
                </a:cubicBezTo>
                <a:cubicBezTo>
                  <a:pt x="91288" y="17090"/>
                  <a:pt x="91593" y="17471"/>
                  <a:pt x="91898" y="17624"/>
                </a:cubicBezTo>
                <a:cubicBezTo>
                  <a:pt x="91898" y="17319"/>
                  <a:pt x="91860" y="16785"/>
                  <a:pt x="91783" y="16023"/>
                </a:cubicBezTo>
                <a:cubicBezTo>
                  <a:pt x="91707" y="15261"/>
                  <a:pt x="91821" y="14728"/>
                  <a:pt x="92126" y="14423"/>
                </a:cubicBezTo>
                <a:cubicBezTo>
                  <a:pt x="91974" y="14576"/>
                  <a:pt x="91974" y="14957"/>
                  <a:pt x="92126" y="15566"/>
                </a:cubicBezTo>
                <a:cubicBezTo>
                  <a:pt x="92279" y="16176"/>
                  <a:pt x="92355" y="16633"/>
                  <a:pt x="92355" y="16938"/>
                </a:cubicBezTo>
                <a:cubicBezTo>
                  <a:pt x="92507" y="16633"/>
                  <a:pt x="92622" y="16328"/>
                  <a:pt x="92698" y="16023"/>
                </a:cubicBezTo>
                <a:cubicBezTo>
                  <a:pt x="92774" y="15719"/>
                  <a:pt x="92888" y="15414"/>
                  <a:pt x="93041" y="15109"/>
                </a:cubicBezTo>
                <a:cubicBezTo>
                  <a:pt x="93041" y="15414"/>
                  <a:pt x="92774" y="15109"/>
                  <a:pt x="92241" y="14195"/>
                </a:cubicBezTo>
                <a:cubicBezTo>
                  <a:pt x="91707" y="13280"/>
                  <a:pt x="91593" y="12899"/>
                  <a:pt x="91898" y="13052"/>
                </a:cubicBezTo>
                <a:cubicBezTo>
                  <a:pt x="92202" y="13204"/>
                  <a:pt x="92507" y="13471"/>
                  <a:pt x="92812" y="13852"/>
                </a:cubicBezTo>
                <a:cubicBezTo>
                  <a:pt x="93117" y="14233"/>
                  <a:pt x="93422" y="14576"/>
                  <a:pt x="93726" y="14880"/>
                </a:cubicBezTo>
                <a:cubicBezTo>
                  <a:pt x="93726" y="14728"/>
                  <a:pt x="93574" y="14461"/>
                  <a:pt x="93269" y="14080"/>
                </a:cubicBezTo>
                <a:cubicBezTo>
                  <a:pt x="92964" y="13699"/>
                  <a:pt x="92660" y="13242"/>
                  <a:pt x="92355" y="12709"/>
                </a:cubicBezTo>
                <a:cubicBezTo>
                  <a:pt x="92050" y="12175"/>
                  <a:pt x="91783" y="11680"/>
                  <a:pt x="91555" y="11223"/>
                </a:cubicBezTo>
                <a:cubicBezTo>
                  <a:pt x="91326" y="10766"/>
                  <a:pt x="91288" y="10461"/>
                  <a:pt x="91440" y="10308"/>
                </a:cubicBezTo>
                <a:cubicBezTo>
                  <a:pt x="91593" y="10156"/>
                  <a:pt x="92012" y="10727"/>
                  <a:pt x="92698" y="12023"/>
                </a:cubicBezTo>
                <a:cubicBezTo>
                  <a:pt x="93384" y="13318"/>
                  <a:pt x="93803" y="14042"/>
                  <a:pt x="93955" y="14195"/>
                </a:cubicBezTo>
                <a:cubicBezTo>
                  <a:pt x="93955" y="13890"/>
                  <a:pt x="94031" y="13661"/>
                  <a:pt x="94184" y="13509"/>
                </a:cubicBezTo>
                <a:cubicBezTo>
                  <a:pt x="94184" y="13356"/>
                  <a:pt x="94260" y="13280"/>
                  <a:pt x="94412" y="13280"/>
                </a:cubicBezTo>
                <a:cubicBezTo>
                  <a:pt x="94412" y="13128"/>
                  <a:pt x="94222" y="12480"/>
                  <a:pt x="93841" y="11337"/>
                </a:cubicBezTo>
                <a:cubicBezTo>
                  <a:pt x="93460" y="10194"/>
                  <a:pt x="93422" y="9699"/>
                  <a:pt x="93726" y="9851"/>
                </a:cubicBezTo>
                <a:cubicBezTo>
                  <a:pt x="94031" y="10156"/>
                  <a:pt x="94260" y="10689"/>
                  <a:pt x="94412" y="11451"/>
                </a:cubicBezTo>
                <a:cubicBezTo>
                  <a:pt x="94565" y="12213"/>
                  <a:pt x="94793" y="12823"/>
                  <a:pt x="95098" y="13280"/>
                </a:cubicBezTo>
                <a:cubicBezTo>
                  <a:pt x="94946" y="12671"/>
                  <a:pt x="94831" y="12099"/>
                  <a:pt x="94755" y="11566"/>
                </a:cubicBezTo>
                <a:cubicBezTo>
                  <a:pt x="94679" y="11032"/>
                  <a:pt x="94565" y="10385"/>
                  <a:pt x="94412" y="9623"/>
                </a:cubicBezTo>
                <a:cubicBezTo>
                  <a:pt x="94869" y="9623"/>
                  <a:pt x="95212" y="10118"/>
                  <a:pt x="95441" y="11108"/>
                </a:cubicBezTo>
                <a:cubicBezTo>
                  <a:pt x="95670" y="12099"/>
                  <a:pt x="95860" y="12899"/>
                  <a:pt x="96012" y="13509"/>
                </a:cubicBezTo>
                <a:cubicBezTo>
                  <a:pt x="96317" y="13204"/>
                  <a:pt x="96432" y="13166"/>
                  <a:pt x="96355" y="13394"/>
                </a:cubicBezTo>
                <a:cubicBezTo>
                  <a:pt x="96279" y="13623"/>
                  <a:pt x="96241" y="13890"/>
                  <a:pt x="96241" y="14195"/>
                </a:cubicBezTo>
                <a:cubicBezTo>
                  <a:pt x="96241" y="14652"/>
                  <a:pt x="96393" y="15033"/>
                  <a:pt x="96698" y="15338"/>
                </a:cubicBezTo>
                <a:cubicBezTo>
                  <a:pt x="96851" y="15490"/>
                  <a:pt x="96927" y="15642"/>
                  <a:pt x="96927" y="15795"/>
                </a:cubicBezTo>
                <a:cubicBezTo>
                  <a:pt x="96774" y="14880"/>
                  <a:pt x="96660" y="14080"/>
                  <a:pt x="96584" y="13394"/>
                </a:cubicBezTo>
                <a:cubicBezTo>
                  <a:pt x="96508" y="12709"/>
                  <a:pt x="96393" y="11985"/>
                  <a:pt x="96241" y="11223"/>
                </a:cubicBezTo>
                <a:cubicBezTo>
                  <a:pt x="96089" y="10918"/>
                  <a:pt x="95898" y="10689"/>
                  <a:pt x="95670" y="10537"/>
                </a:cubicBezTo>
                <a:cubicBezTo>
                  <a:pt x="95441" y="10385"/>
                  <a:pt x="95250" y="10156"/>
                  <a:pt x="95098" y="9851"/>
                </a:cubicBezTo>
                <a:cubicBezTo>
                  <a:pt x="95555" y="9394"/>
                  <a:pt x="95936" y="9546"/>
                  <a:pt x="96241" y="10308"/>
                </a:cubicBezTo>
                <a:cubicBezTo>
                  <a:pt x="96241" y="10004"/>
                  <a:pt x="96165" y="9661"/>
                  <a:pt x="96012" y="9280"/>
                </a:cubicBezTo>
                <a:cubicBezTo>
                  <a:pt x="95860" y="8899"/>
                  <a:pt x="95936" y="8556"/>
                  <a:pt x="96241" y="8251"/>
                </a:cubicBezTo>
                <a:cubicBezTo>
                  <a:pt x="95936" y="8556"/>
                  <a:pt x="96012" y="9165"/>
                  <a:pt x="96470" y="10080"/>
                </a:cubicBezTo>
                <a:cubicBezTo>
                  <a:pt x="96927" y="10994"/>
                  <a:pt x="97232" y="11604"/>
                  <a:pt x="97384" y="11909"/>
                </a:cubicBezTo>
                <a:cubicBezTo>
                  <a:pt x="97384" y="11451"/>
                  <a:pt x="97460" y="11070"/>
                  <a:pt x="97613" y="10766"/>
                </a:cubicBezTo>
                <a:cubicBezTo>
                  <a:pt x="97460" y="10766"/>
                  <a:pt x="97308" y="10499"/>
                  <a:pt x="97155" y="9965"/>
                </a:cubicBezTo>
                <a:cubicBezTo>
                  <a:pt x="97003" y="9432"/>
                  <a:pt x="97003" y="9242"/>
                  <a:pt x="97155" y="9394"/>
                </a:cubicBezTo>
                <a:cubicBezTo>
                  <a:pt x="97155" y="9546"/>
                  <a:pt x="97308" y="9775"/>
                  <a:pt x="97613" y="10080"/>
                </a:cubicBezTo>
                <a:cubicBezTo>
                  <a:pt x="97765" y="9623"/>
                  <a:pt x="97841" y="9127"/>
                  <a:pt x="97841" y="8594"/>
                </a:cubicBezTo>
                <a:cubicBezTo>
                  <a:pt x="97841" y="8060"/>
                  <a:pt x="97841" y="7565"/>
                  <a:pt x="97841" y="7108"/>
                </a:cubicBezTo>
                <a:cubicBezTo>
                  <a:pt x="97079" y="6803"/>
                  <a:pt x="96127" y="6422"/>
                  <a:pt x="94984" y="5965"/>
                </a:cubicBezTo>
                <a:cubicBezTo>
                  <a:pt x="93841" y="5508"/>
                  <a:pt x="93345" y="4898"/>
                  <a:pt x="93498" y="4136"/>
                </a:cubicBezTo>
                <a:cubicBezTo>
                  <a:pt x="93955" y="4441"/>
                  <a:pt x="94488" y="4746"/>
                  <a:pt x="95098" y="5051"/>
                </a:cubicBezTo>
                <a:cubicBezTo>
                  <a:pt x="95555" y="5355"/>
                  <a:pt x="96012" y="5622"/>
                  <a:pt x="96470" y="5851"/>
                </a:cubicBezTo>
                <a:cubicBezTo>
                  <a:pt x="96927" y="6079"/>
                  <a:pt x="97384" y="6346"/>
                  <a:pt x="97841" y="6651"/>
                </a:cubicBezTo>
                <a:cubicBezTo>
                  <a:pt x="97841" y="6194"/>
                  <a:pt x="97917" y="5965"/>
                  <a:pt x="98070" y="5965"/>
                </a:cubicBezTo>
                <a:cubicBezTo>
                  <a:pt x="97765" y="5355"/>
                  <a:pt x="97117" y="4708"/>
                  <a:pt x="96127" y="4022"/>
                </a:cubicBezTo>
                <a:cubicBezTo>
                  <a:pt x="95136" y="3336"/>
                  <a:pt x="94869" y="2841"/>
                  <a:pt x="95327" y="2536"/>
                </a:cubicBezTo>
                <a:cubicBezTo>
                  <a:pt x="96089" y="3298"/>
                  <a:pt x="96889" y="4022"/>
                  <a:pt x="97727" y="4708"/>
                </a:cubicBezTo>
                <a:cubicBezTo>
                  <a:pt x="98565" y="5393"/>
                  <a:pt x="99365" y="6117"/>
                  <a:pt x="100127" y="6879"/>
                </a:cubicBezTo>
                <a:lnTo>
                  <a:pt x="100813" y="6194"/>
                </a:lnTo>
                <a:cubicBezTo>
                  <a:pt x="101118" y="6194"/>
                  <a:pt x="101118" y="6575"/>
                  <a:pt x="100813" y="7337"/>
                </a:cubicBezTo>
                <a:cubicBezTo>
                  <a:pt x="100965" y="7184"/>
                  <a:pt x="101042" y="7032"/>
                  <a:pt x="101042" y="6879"/>
                </a:cubicBezTo>
                <a:cubicBezTo>
                  <a:pt x="101346" y="6422"/>
                  <a:pt x="101461" y="6422"/>
                  <a:pt x="101385" y="6879"/>
                </a:cubicBezTo>
                <a:cubicBezTo>
                  <a:pt x="101308" y="7337"/>
                  <a:pt x="101270" y="7641"/>
                  <a:pt x="101270" y="7794"/>
                </a:cubicBezTo>
                <a:cubicBezTo>
                  <a:pt x="101575" y="8099"/>
                  <a:pt x="101727" y="8251"/>
                  <a:pt x="101727" y="8251"/>
                </a:cubicBezTo>
                <a:cubicBezTo>
                  <a:pt x="101880" y="8099"/>
                  <a:pt x="101956" y="7946"/>
                  <a:pt x="101956" y="7794"/>
                </a:cubicBezTo>
                <a:lnTo>
                  <a:pt x="101956" y="6422"/>
                </a:lnTo>
                <a:cubicBezTo>
                  <a:pt x="101651" y="5660"/>
                  <a:pt x="101232" y="4936"/>
                  <a:pt x="100699" y="4250"/>
                </a:cubicBezTo>
                <a:cubicBezTo>
                  <a:pt x="100165" y="3565"/>
                  <a:pt x="100127" y="3069"/>
                  <a:pt x="100584" y="2765"/>
                </a:cubicBezTo>
                <a:cubicBezTo>
                  <a:pt x="100889" y="3374"/>
                  <a:pt x="101346" y="4136"/>
                  <a:pt x="101956" y="5051"/>
                </a:cubicBezTo>
                <a:lnTo>
                  <a:pt x="101956" y="4365"/>
                </a:lnTo>
                <a:cubicBezTo>
                  <a:pt x="101804" y="4060"/>
                  <a:pt x="101613" y="3755"/>
                  <a:pt x="101385" y="3450"/>
                </a:cubicBezTo>
                <a:cubicBezTo>
                  <a:pt x="101156" y="3146"/>
                  <a:pt x="101118" y="2841"/>
                  <a:pt x="101270" y="2536"/>
                </a:cubicBezTo>
                <a:cubicBezTo>
                  <a:pt x="101270" y="2688"/>
                  <a:pt x="101651" y="3260"/>
                  <a:pt x="102413" y="4250"/>
                </a:cubicBezTo>
                <a:cubicBezTo>
                  <a:pt x="103175" y="5241"/>
                  <a:pt x="103404" y="6117"/>
                  <a:pt x="103099" y="6879"/>
                </a:cubicBezTo>
                <a:lnTo>
                  <a:pt x="103099" y="7337"/>
                </a:lnTo>
                <a:cubicBezTo>
                  <a:pt x="103099" y="6879"/>
                  <a:pt x="103251" y="6651"/>
                  <a:pt x="103556" y="6651"/>
                </a:cubicBezTo>
                <a:cubicBezTo>
                  <a:pt x="103556" y="6956"/>
                  <a:pt x="103518" y="7260"/>
                  <a:pt x="103442" y="7565"/>
                </a:cubicBezTo>
                <a:cubicBezTo>
                  <a:pt x="103366" y="7870"/>
                  <a:pt x="103480" y="8175"/>
                  <a:pt x="103785" y="8480"/>
                </a:cubicBezTo>
                <a:lnTo>
                  <a:pt x="103785" y="8251"/>
                </a:lnTo>
                <a:lnTo>
                  <a:pt x="104242" y="8251"/>
                </a:lnTo>
                <a:cubicBezTo>
                  <a:pt x="103937" y="6575"/>
                  <a:pt x="103518" y="5317"/>
                  <a:pt x="102985" y="4479"/>
                </a:cubicBezTo>
                <a:cubicBezTo>
                  <a:pt x="102451" y="3641"/>
                  <a:pt x="101880" y="2612"/>
                  <a:pt x="101270" y="1393"/>
                </a:cubicBezTo>
                <a:cubicBezTo>
                  <a:pt x="101423" y="1545"/>
                  <a:pt x="101766" y="1926"/>
                  <a:pt x="102299" y="2536"/>
                </a:cubicBezTo>
                <a:cubicBezTo>
                  <a:pt x="102832" y="3146"/>
                  <a:pt x="103175" y="3603"/>
                  <a:pt x="103328" y="3908"/>
                </a:cubicBezTo>
                <a:cubicBezTo>
                  <a:pt x="103328" y="3603"/>
                  <a:pt x="103213" y="2917"/>
                  <a:pt x="102985" y="1850"/>
                </a:cubicBezTo>
                <a:cubicBezTo>
                  <a:pt x="102756" y="783"/>
                  <a:pt x="102794" y="555"/>
                  <a:pt x="103099" y="1164"/>
                </a:cubicBezTo>
                <a:cubicBezTo>
                  <a:pt x="103251" y="1164"/>
                  <a:pt x="103328" y="1317"/>
                  <a:pt x="103328" y="1622"/>
                </a:cubicBezTo>
                <a:cubicBezTo>
                  <a:pt x="103328" y="860"/>
                  <a:pt x="103404" y="402"/>
                  <a:pt x="103556" y="250"/>
                </a:cubicBezTo>
                <a:cubicBezTo>
                  <a:pt x="103556" y="555"/>
                  <a:pt x="103709" y="936"/>
                  <a:pt x="104013" y="1393"/>
                </a:cubicBezTo>
                <a:cubicBezTo>
                  <a:pt x="104166" y="1698"/>
                  <a:pt x="104356" y="2117"/>
                  <a:pt x="104585" y="2650"/>
                </a:cubicBezTo>
                <a:cubicBezTo>
                  <a:pt x="104814" y="3184"/>
                  <a:pt x="105080" y="3603"/>
                  <a:pt x="105385" y="3908"/>
                </a:cubicBezTo>
                <a:cubicBezTo>
                  <a:pt x="105385" y="3603"/>
                  <a:pt x="105423" y="3222"/>
                  <a:pt x="105499" y="2765"/>
                </a:cubicBezTo>
                <a:cubicBezTo>
                  <a:pt x="105576" y="2307"/>
                  <a:pt x="105614" y="2003"/>
                  <a:pt x="105614" y="1850"/>
                </a:cubicBezTo>
                <a:cubicBezTo>
                  <a:pt x="105918" y="2460"/>
                  <a:pt x="106033" y="3107"/>
                  <a:pt x="105957" y="3793"/>
                </a:cubicBezTo>
                <a:cubicBezTo>
                  <a:pt x="105880" y="4479"/>
                  <a:pt x="105995" y="5203"/>
                  <a:pt x="106299" y="5965"/>
                </a:cubicBezTo>
                <a:cubicBezTo>
                  <a:pt x="106299" y="5660"/>
                  <a:pt x="106338" y="5470"/>
                  <a:pt x="106414" y="5393"/>
                </a:cubicBezTo>
                <a:cubicBezTo>
                  <a:pt x="106490" y="5317"/>
                  <a:pt x="106528" y="5203"/>
                  <a:pt x="106528" y="5051"/>
                </a:cubicBezTo>
                <a:cubicBezTo>
                  <a:pt x="106376" y="4593"/>
                  <a:pt x="106185" y="3603"/>
                  <a:pt x="105957" y="2079"/>
                </a:cubicBezTo>
                <a:cubicBezTo>
                  <a:pt x="105728" y="555"/>
                  <a:pt x="105842" y="-131"/>
                  <a:pt x="106299" y="2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2832835" y="3011734"/>
            <a:ext cx="1168968" cy="1837448"/>
          </a:xfrm>
          <a:custGeom>
            <a:avLst/>
            <a:gdLst/>
            <a:ahLst/>
            <a:cxnLst/>
            <a:rect l="l" t="t" r="r" b="b"/>
            <a:pathLst>
              <a:path w="159953" h="251423">
                <a:moveTo>
                  <a:pt x="127133" y="157901"/>
                </a:moveTo>
                <a:cubicBezTo>
                  <a:pt x="126828" y="157901"/>
                  <a:pt x="126524" y="157939"/>
                  <a:pt x="126219" y="158015"/>
                </a:cubicBezTo>
                <a:cubicBezTo>
                  <a:pt x="125914" y="158091"/>
                  <a:pt x="125609" y="158129"/>
                  <a:pt x="125304" y="158129"/>
                </a:cubicBezTo>
                <a:lnTo>
                  <a:pt x="124161" y="158129"/>
                </a:lnTo>
                <a:cubicBezTo>
                  <a:pt x="123704" y="158891"/>
                  <a:pt x="124085" y="159577"/>
                  <a:pt x="125304" y="160187"/>
                </a:cubicBezTo>
                <a:cubicBezTo>
                  <a:pt x="126524" y="160796"/>
                  <a:pt x="127514" y="161253"/>
                  <a:pt x="128276" y="161558"/>
                </a:cubicBezTo>
                <a:cubicBezTo>
                  <a:pt x="128886" y="162015"/>
                  <a:pt x="129038" y="161977"/>
                  <a:pt x="128733" y="161444"/>
                </a:cubicBezTo>
                <a:cubicBezTo>
                  <a:pt x="128429" y="160910"/>
                  <a:pt x="128200" y="160491"/>
                  <a:pt x="128048" y="160187"/>
                </a:cubicBezTo>
                <a:cubicBezTo>
                  <a:pt x="127590" y="159729"/>
                  <a:pt x="127895" y="159348"/>
                  <a:pt x="128962" y="159044"/>
                </a:cubicBezTo>
                <a:cubicBezTo>
                  <a:pt x="129267" y="158739"/>
                  <a:pt x="129153" y="158472"/>
                  <a:pt x="128619" y="158243"/>
                </a:cubicBezTo>
                <a:cubicBezTo>
                  <a:pt x="128086" y="158015"/>
                  <a:pt x="127590" y="157901"/>
                  <a:pt x="127133" y="157901"/>
                </a:cubicBezTo>
                <a:close/>
                <a:moveTo>
                  <a:pt x="114103" y="157443"/>
                </a:moveTo>
                <a:lnTo>
                  <a:pt x="114103" y="157672"/>
                </a:lnTo>
                <a:cubicBezTo>
                  <a:pt x="114103" y="158129"/>
                  <a:pt x="114103" y="158358"/>
                  <a:pt x="114103" y="158358"/>
                </a:cubicBezTo>
                <a:cubicBezTo>
                  <a:pt x="114408" y="158663"/>
                  <a:pt x="114827" y="159120"/>
                  <a:pt x="115360" y="159729"/>
                </a:cubicBezTo>
                <a:cubicBezTo>
                  <a:pt x="115894" y="160339"/>
                  <a:pt x="116313" y="160568"/>
                  <a:pt x="116618" y="160415"/>
                </a:cubicBezTo>
                <a:cubicBezTo>
                  <a:pt x="117227" y="160263"/>
                  <a:pt x="117303" y="159882"/>
                  <a:pt x="116846" y="159272"/>
                </a:cubicBezTo>
                <a:cubicBezTo>
                  <a:pt x="116541" y="158815"/>
                  <a:pt x="116313" y="158205"/>
                  <a:pt x="116160" y="157443"/>
                </a:cubicBezTo>
                <a:cubicBezTo>
                  <a:pt x="116008" y="156681"/>
                  <a:pt x="115322" y="156681"/>
                  <a:pt x="114103" y="157443"/>
                </a:cubicBezTo>
                <a:close/>
                <a:moveTo>
                  <a:pt x="128276" y="153329"/>
                </a:moveTo>
                <a:cubicBezTo>
                  <a:pt x="127057" y="154091"/>
                  <a:pt x="127057" y="154624"/>
                  <a:pt x="128276" y="154929"/>
                </a:cubicBezTo>
                <a:cubicBezTo>
                  <a:pt x="128581" y="154929"/>
                  <a:pt x="129038" y="155005"/>
                  <a:pt x="129648" y="155157"/>
                </a:cubicBezTo>
                <a:cubicBezTo>
                  <a:pt x="130257" y="155310"/>
                  <a:pt x="130562" y="155234"/>
                  <a:pt x="130562" y="154929"/>
                </a:cubicBezTo>
                <a:cubicBezTo>
                  <a:pt x="130715" y="154624"/>
                  <a:pt x="130600" y="154205"/>
                  <a:pt x="130219" y="153671"/>
                </a:cubicBezTo>
                <a:cubicBezTo>
                  <a:pt x="129838" y="153138"/>
                  <a:pt x="129191" y="153024"/>
                  <a:pt x="128276" y="153329"/>
                </a:cubicBezTo>
                <a:close/>
                <a:moveTo>
                  <a:pt x="142678" y="152643"/>
                </a:moveTo>
                <a:cubicBezTo>
                  <a:pt x="142526" y="152338"/>
                  <a:pt x="142373" y="152414"/>
                  <a:pt x="142221" y="152871"/>
                </a:cubicBezTo>
                <a:cubicBezTo>
                  <a:pt x="141916" y="153176"/>
                  <a:pt x="141726" y="153481"/>
                  <a:pt x="141649" y="153786"/>
                </a:cubicBezTo>
                <a:cubicBezTo>
                  <a:pt x="141573" y="154091"/>
                  <a:pt x="141687" y="154395"/>
                  <a:pt x="141992" y="154700"/>
                </a:cubicBezTo>
                <a:cubicBezTo>
                  <a:pt x="142145" y="155005"/>
                  <a:pt x="142373" y="155386"/>
                  <a:pt x="142678" y="155843"/>
                </a:cubicBezTo>
                <a:cubicBezTo>
                  <a:pt x="142983" y="156300"/>
                  <a:pt x="143135" y="156224"/>
                  <a:pt x="143135" y="155615"/>
                </a:cubicBezTo>
                <a:cubicBezTo>
                  <a:pt x="143135" y="155310"/>
                  <a:pt x="143097" y="155081"/>
                  <a:pt x="143021" y="154929"/>
                </a:cubicBezTo>
                <a:cubicBezTo>
                  <a:pt x="142945" y="154776"/>
                  <a:pt x="142907" y="154472"/>
                  <a:pt x="142907" y="154014"/>
                </a:cubicBezTo>
                <a:cubicBezTo>
                  <a:pt x="142907" y="153405"/>
                  <a:pt x="142830" y="152948"/>
                  <a:pt x="142678" y="152643"/>
                </a:cubicBezTo>
                <a:close/>
                <a:moveTo>
                  <a:pt x="117532" y="151728"/>
                </a:moveTo>
                <a:cubicBezTo>
                  <a:pt x="116770" y="151881"/>
                  <a:pt x="116046" y="152147"/>
                  <a:pt x="115360" y="152528"/>
                </a:cubicBezTo>
                <a:cubicBezTo>
                  <a:pt x="114675" y="152909"/>
                  <a:pt x="114789" y="153100"/>
                  <a:pt x="115703" y="153100"/>
                </a:cubicBezTo>
                <a:cubicBezTo>
                  <a:pt x="116313" y="153100"/>
                  <a:pt x="116846" y="152948"/>
                  <a:pt x="117303" y="152643"/>
                </a:cubicBezTo>
                <a:cubicBezTo>
                  <a:pt x="117761" y="152338"/>
                  <a:pt x="117837" y="152490"/>
                  <a:pt x="117532" y="153100"/>
                </a:cubicBezTo>
                <a:cubicBezTo>
                  <a:pt x="117380" y="153557"/>
                  <a:pt x="117151" y="153900"/>
                  <a:pt x="116846" y="154129"/>
                </a:cubicBezTo>
                <a:cubicBezTo>
                  <a:pt x="116541" y="154357"/>
                  <a:pt x="116541" y="154548"/>
                  <a:pt x="116846" y="154700"/>
                </a:cubicBezTo>
                <a:cubicBezTo>
                  <a:pt x="116999" y="154700"/>
                  <a:pt x="117189" y="154738"/>
                  <a:pt x="117418" y="154814"/>
                </a:cubicBezTo>
                <a:cubicBezTo>
                  <a:pt x="117646" y="154891"/>
                  <a:pt x="117837" y="154929"/>
                  <a:pt x="117989" y="154929"/>
                </a:cubicBezTo>
                <a:cubicBezTo>
                  <a:pt x="118142" y="155081"/>
                  <a:pt x="118294" y="155157"/>
                  <a:pt x="118446" y="155157"/>
                </a:cubicBezTo>
                <a:cubicBezTo>
                  <a:pt x="118599" y="155157"/>
                  <a:pt x="118675" y="155081"/>
                  <a:pt x="118675" y="154929"/>
                </a:cubicBezTo>
                <a:cubicBezTo>
                  <a:pt x="118675" y="154472"/>
                  <a:pt x="118751" y="154091"/>
                  <a:pt x="118904" y="153786"/>
                </a:cubicBezTo>
                <a:cubicBezTo>
                  <a:pt x="119208" y="152262"/>
                  <a:pt x="118751" y="151576"/>
                  <a:pt x="117532" y="151728"/>
                </a:cubicBezTo>
                <a:close/>
                <a:moveTo>
                  <a:pt x="133763" y="148757"/>
                </a:moveTo>
                <a:cubicBezTo>
                  <a:pt x="133458" y="149366"/>
                  <a:pt x="133229" y="149671"/>
                  <a:pt x="133077" y="149671"/>
                </a:cubicBezTo>
                <a:cubicBezTo>
                  <a:pt x="132620" y="150128"/>
                  <a:pt x="132315" y="150509"/>
                  <a:pt x="132162" y="150814"/>
                </a:cubicBezTo>
                <a:cubicBezTo>
                  <a:pt x="132010" y="151119"/>
                  <a:pt x="131858" y="151500"/>
                  <a:pt x="131705" y="151957"/>
                </a:cubicBezTo>
                <a:cubicBezTo>
                  <a:pt x="131858" y="152414"/>
                  <a:pt x="132162" y="152414"/>
                  <a:pt x="132620" y="151957"/>
                </a:cubicBezTo>
                <a:cubicBezTo>
                  <a:pt x="132772" y="151805"/>
                  <a:pt x="132924" y="151576"/>
                  <a:pt x="133077" y="151271"/>
                </a:cubicBezTo>
                <a:cubicBezTo>
                  <a:pt x="134144" y="151271"/>
                  <a:pt x="134868" y="151195"/>
                  <a:pt x="135249" y="151043"/>
                </a:cubicBezTo>
                <a:cubicBezTo>
                  <a:pt x="135630" y="150890"/>
                  <a:pt x="135782" y="150662"/>
                  <a:pt x="135706" y="150357"/>
                </a:cubicBezTo>
                <a:cubicBezTo>
                  <a:pt x="135630" y="150052"/>
                  <a:pt x="135477" y="149747"/>
                  <a:pt x="135249" y="149442"/>
                </a:cubicBezTo>
                <a:cubicBezTo>
                  <a:pt x="135020" y="149138"/>
                  <a:pt x="134906" y="148909"/>
                  <a:pt x="134906" y="148757"/>
                </a:cubicBezTo>
                <a:cubicBezTo>
                  <a:pt x="134601" y="147995"/>
                  <a:pt x="134220" y="147995"/>
                  <a:pt x="133763" y="148757"/>
                </a:cubicBezTo>
                <a:close/>
                <a:moveTo>
                  <a:pt x="123476" y="146585"/>
                </a:moveTo>
                <a:cubicBezTo>
                  <a:pt x="123171" y="146661"/>
                  <a:pt x="123171" y="146852"/>
                  <a:pt x="123476" y="147156"/>
                </a:cubicBezTo>
                <a:cubicBezTo>
                  <a:pt x="123476" y="147309"/>
                  <a:pt x="123590" y="147537"/>
                  <a:pt x="123819" y="147842"/>
                </a:cubicBezTo>
                <a:cubicBezTo>
                  <a:pt x="124047" y="148147"/>
                  <a:pt x="124314" y="148452"/>
                  <a:pt x="124619" y="148757"/>
                </a:cubicBezTo>
                <a:lnTo>
                  <a:pt x="125533" y="150128"/>
                </a:lnTo>
                <a:cubicBezTo>
                  <a:pt x="125685" y="150433"/>
                  <a:pt x="125838" y="150585"/>
                  <a:pt x="125990" y="150585"/>
                </a:cubicBezTo>
                <a:cubicBezTo>
                  <a:pt x="126295" y="150585"/>
                  <a:pt x="126371" y="150204"/>
                  <a:pt x="126219" y="149442"/>
                </a:cubicBezTo>
                <a:cubicBezTo>
                  <a:pt x="126066" y="148680"/>
                  <a:pt x="125685" y="147995"/>
                  <a:pt x="125076" y="147385"/>
                </a:cubicBezTo>
                <a:cubicBezTo>
                  <a:pt x="124771" y="147080"/>
                  <a:pt x="124466" y="146852"/>
                  <a:pt x="124161" y="146699"/>
                </a:cubicBezTo>
                <a:cubicBezTo>
                  <a:pt x="124009" y="146547"/>
                  <a:pt x="123780" y="146509"/>
                  <a:pt x="123476" y="146585"/>
                </a:cubicBezTo>
                <a:close/>
                <a:moveTo>
                  <a:pt x="110903" y="146356"/>
                </a:moveTo>
                <a:cubicBezTo>
                  <a:pt x="110750" y="146280"/>
                  <a:pt x="110522" y="146547"/>
                  <a:pt x="110217" y="147156"/>
                </a:cubicBezTo>
                <a:lnTo>
                  <a:pt x="109760" y="148528"/>
                </a:lnTo>
                <a:cubicBezTo>
                  <a:pt x="109455" y="149290"/>
                  <a:pt x="109074" y="149823"/>
                  <a:pt x="108617" y="150128"/>
                </a:cubicBezTo>
                <a:cubicBezTo>
                  <a:pt x="108007" y="150433"/>
                  <a:pt x="107626" y="150814"/>
                  <a:pt x="107474" y="151271"/>
                </a:cubicBezTo>
                <a:cubicBezTo>
                  <a:pt x="107474" y="152033"/>
                  <a:pt x="107931" y="151957"/>
                  <a:pt x="108845" y="151043"/>
                </a:cubicBezTo>
                <a:cubicBezTo>
                  <a:pt x="109607" y="150433"/>
                  <a:pt x="110064" y="150090"/>
                  <a:pt x="110217" y="150014"/>
                </a:cubicBezTo>
                <a:cubicBezTo>
                  <a:pt x="110369" y="149938"/>
                  <a:pt x="110598" y="149747"/>
                  <a:pt x="110903" y="149442"/>
                </a:cubicBezTo>
                <a:cubicBezTo>
                  <a:pt x="111055" y="149290"/>
                  <a:pt x="111169" y="148947"/>
                  <a:pt x="111246" y="148414"/>
                </a:cubicBezTo>
                <a:cubicBezTo>
                  <a:pt x="111322" y="147880"/>
                  <a:pt x="111322" y="147423"/>
                  <a:pt x="111246" y="147042"/>
                </a:cubicBezTo>
                <a:cubicBezTo>
                  <a:pt x="111169" y="146661"/>
                  <a:pt x="111055" y="146432"/>
                  <a:pt x="110903" y="146356"/>
                </a:cubicBezTo>
                <a:close/>
                <a:moveTo>
                  <a:pt x="14205" y="145328"/>
                </a:moveTo>
                <a:cubicBezTo>
                  <a:pt x="13443" y="145632"/>
                  <a:pt x="12986" y="145861"/>
                  <a:pt x="12833" y="146013"/>
                </a:cubicBezTo>
                <a:lnTo>
                  <a:pt x="12376" y="146471"/>
                </a:lnTo>
                <a:cubicBezTo>
                  <a:pt x="12833" y="147080"/>
                  <a:pt x="13519" y="147080"/>
                  <a:pt x="14433" y="146471"/>
                </a:cubicBezTo>
                <a:cubicBezTo>
                  <a:pt x="14891" y="146166"/>
                  <a:pt x="15272" y="145785"/>
                  <a:pt x="15576" y="145328"/>
                </a:cubicBezTo>
                <a:lnTo>
                  <a:pt x="15348" y="145328"/>
                </a:lnTo>
                <a:close/>
                <a:moveTo>
                  <a:pt x="103245" y="142813"/>
                </a:moveTo>
                <a:cubicBezTo>
                  <a:pt x="103016" y="142356"/>
                  <a:pt x="102749" y="142584"/>
                  <a:pt x="102444" y="143499"/>
                </a:cubicBezTo>
                <a:cubicBezTo>
                  <a:pt x="102292" y="144108"/>
                  <a:pt x="102444" y="144718"/>
                  <a:pt x="102902" y="145328"/>
                </a:cubicBezTo>
                <a:cubicBezTo>
                  <a:pt x="103206" y="145785"/>
                  <a:pt x="103549" y="146128"/>
                  <a:pt x="103930" y="146356"/>
                </a:cubicBezTo>
                <a:cubicBezTo>
                  <a:pt x="104311" y="146585"/>
                  <a:pt x="104502" y="146471"/>
                  <a:pt x="104502" y="146013"/>
                </a:cubicBezTo>
                <a:cubicBezTo>
                  <a:pt x="104349" y="145404"/>
                  <a:pt x="104235" y="145023"/>
                  <a:pt x="104159" y="144870"/>
                </a:cubicBezTo>
                <a:cubicBezTo>
                  <a:pt x="104083" y="144718"/>
                  <a:pt x="103892" y="144413"/>
                  <a:pt x="103587" y="143956"/>
                </a:cubicBezTo>
                <a:cubicBezTo>
                  <a:pt x="103587" y="143651"/>
                  <a:pt x="103473" y="143270"/>
                  <a:pt x="103245" y="142813"/>
                </a:cubicBezTo>
                <a:close/>
                <a:moveTo>
                  <a:pt x="94901" y="142127"/>
                </a:moveTo>
                <a:lnTo>
                  <a:pt x="94215" y="144642"/>
                </a:lnTo>
                <a:cubicBezTo>
                  <a:pt x="94367" y="144794"/>
                  <a:pt x="94520" y="144870"/>
                  <a:pt x="94672" y="144870"/>
                </a:cubicBezTo>
                <a:lnTo>
                  <a:pt x="95815" y="144870"/>
                </a:lnTo>
                <a:cubicBezTo>
                  <a:pt x="96882" y="145023"/>
                  <a:pt x="97339" y="144870"/>
                  <a:pt x="97187" y="144413"/>
                </a:cubicBezTo>
                <a:cubicBezTo>
                  <a:pt x="97187" y="144108"/>
                  <a:pt x="96844" y="143461"/>
                  <a:pt x="96158" y="142470"/>
                </a:cubicBezTo>
                <a:cubicBezTo>
                  <a:pt x="95472" y="141479"/>
                  <a:pt x="95053" y="141365"/>
                  <a:pt x="94901" y="142127"/>
                </a:cubicBezTo>
                <a:close/>
                <a:moveTo>
                  <a:pt x="107016" y="141441"/>
                </a:moveTo>
                <a:cubicBezTo>
                  <a:pt x="106864" y="141746"/>
                  <a:pt x="106635" y="142051"/>
                  <a:pt x="106331" y="142356"/>
                </a:cubicBezTo>
                <a:cubicBezTo>
                  <a:pt x="105873" y="142813"/>
                  <a:pt x="105645" y="142965"/>
                  <a:pt x="105645" y="142813"/>
                </a:cubicBezTo>
                <a:cubicBezTo>
                  <a:pt x="105492" y="142813"/>
                  <a:pt x="105416" y="142661"/>
                  <a:pt x="105416" y="142356"/>
                </a:cubicBezTo>
                <a:cubicBezTo>
                  <a:pt x="104807" y="142965"/>
                  <a:pt x="104883" y="143575"/>
                  <a:pt x="105645" y="144185"/>
                </a:cubicBezTo>
                <a:cubicBezTo>
                  <a:pt x="105950" y="144642"/>
                  <a:pt x="106254" y="144718"/>
                  <a:pt x="106559" y="144413"/>
                </a:cubicBezTo>
                <a:cubicBezTo>
                  <a:pt x="106864" y="144108"/>
                  <a:pt x="107169" y="144108"/>
                  <a:pt x="107474" y="144413"/>
                </a:cubicBezTo>
                <a:cubicBezTo>
                  <a:pt x="107778" y="144718"/>
                  <a:pt x="107931" y="144870"/>
                  <a:pt x="107931" y="144870"/>
                </a:cubicBezTo>
                <a:cubicBezTo>
                  <a:pt x="107931" y="144870"/>
                  <a:pt x="108236" y="145023"/>
                  <a:pt x="108845" y="145328"/>
                </a:cubicBezTo>
                <a:cubicBezTo>
                  <a:pt x="109607" y="145785"/>
                  <a:pt x="109988" y="145709"/>
                  <a:pt x="109988" y="145099"/>
                </a:cubicBezTo>
                <a:cubicBezTo>
                  <a:pt x="109988" y="144489"/>
                  <a:pt x="109455" y="143575"/>
                  <a:pt x="108388" y="142356"/>
                </a:cubicBezTo>
                <a:cubicBezTo>
                  <a:pt x="107626" y="141441"/>
                  <a:pt x="107169" y="141137"/>
                  <a:pt x="107016" y="141441"/>
                </a:cubicBezTo>
                <a:close/>
                <a:moveTo>
                  <a:pt x="13519" y="141441"/>
                </a:moveTo>
                <a:cubicBezTo>
                  <a:pt x="12909" y="142508"/>
                  <a:pt x="12605" y="143346"/>
                  <a:pt x="12605" y="143956"/>
                </a:cubicBezTo>
                <a:lnTo>
                  <a:pt x="12605" y="144642"/>
                </a:lnTo>
                <a:cubicBezTo>
                  <a:pt x="13367" y="144489"/>
                  <a:pt x="14052" y="144337"/>
                  <a:pt x="14662" y="144185"/>
                </a:cubicBezTo>
                <a:cubicBezTo>
                  <a:pt x="15272" y="144032"/>
                  <a:pt x="15805" y="143956"/>
                  <a:pt x="16262" y="143956"/>
                </a:cubicBezTo>
                <a:cubicBezTo>
                  <a:pt x="16719" y="143956"/>
                  <a:pt x="17100" y="143880"/>
                  <a:pt x="17405" y="143727"/>
                </a:cubicBezTo>
                <a:cubicBezTo>
                  <a:pt x="17862" y="143423"/>
                  <a:pt x="18015" y="143118"/>
                  <a:pt x="17862" y="142813"/>
                </a:cubicBezTo>
                <a:cubicBezTo>
                  <a:pt x="17710" y="142508"/>
                  <a:pt x="17634" y="142203"/>
                  <a:pt x="17634" y="141899"/>
                </a:cubicBezTo>
                <a:cubicBezTo>
                  <a:pt x="17329" y="141594"/>
                  <a:pt x="16643" y="141441"/>
                  <a:pt x="15576" y="141441"/>
                </a:cubicBezTo>
                <a:close/>
                <a:moveTo>
                  <a:pt x="104273" y="135726"/>
                </a:moveTo>
                <a:lnTo>
                  <a:pt x="104502" y="137327"/>
                </a:lnTo>
                <a:lnTo>
                  <a:pt x="105416" y="136184"/>
                </a:lnTo>
                <a:close/>
                <a:moveTo>
                  <a:pt x="86900" y="119839"/>
                </a:moveTo>
                <a:cubicBezTo>
                  <a:pt x="86900" y="119153"/>
                  <a:pt x="86671" y="119267"/>
                  <a:pt x="86214" y="120182"/>
                </a:cubicBezTo>
                <a:cubicBezTo>
                  <a:pt x="85909" y="120486"/>
                  <a:pt x="85604" y="120601"/>
                  <a:pt x="85299" y="120524"/>
                </a:cubicBezTo>
                <a:cubicBezTo>
                  <a:pt x="84995" y="120448"/>
                  <a:pt x="84918" y="120715"/>
                  <a:pt x="85071" y="121325"/>
                </a:cubicBezTo>
                <a:cubicBezTo>
                  <a:pt x="85376" y="121934"/>
                  <a:pt x="85642" y="122582"/>
                  <a:pt x="85871" y="123268"/>
                </a:cubicBezTo>
                <a:cubicBezTo>
                  <a:pt x="86100" y="123953"/>
                  <a:pt x="86366" y="124144"/>
                  <a:pt x="86671" y="123839"/>
                </a:cubicBezTo>
                <a:cubicBezTo>
                  <a:pt x="86976" y="123382"/>
                  <a:pt x="87090" y="123001"/>
                  <a:pt x="87014" y="122696"/>
                </a:cubicBezTo>
                <a:cubicBezTo>
                  <a:pt x="86938" y="122391"/>
                  <a:pt x="86900" y="122010"/>
                  <a:pt x="86900" y="121553"/>
                </a:cubicBezTo>
                <a:cubicBezTo>
                  <a:pt x="86900" y="121096"/>
                  <a:pt x="86900" y="120524"/>
                  <a:pt x="86900" y="119839"/>
                </a:cubicBezTo>
                <a:close/>
                <a:moveTo>
                  <a:pt x="51095" y="110809"/>
                </a:moveTo>
                <a:cubicBezTo>
                  <a:pt x="50633" y="110809"/>
                  <a:pt x="49864" y="111190"/>
                  <a:pt x="48788" y="111952"/>
                </a:cubicBezTo>
                <a:cubicBezTo>
                  <a:pt x="48171" y="112409"/>
                  <a:pt x="47555" y="112790"/>
                  <a:pt x="46941" y="113095"/>
                </a:cubicBezTo>
                <a:lnTo>
                  <a:pt x="46709" y="115381"/>
                </a:lnTo>
                <a:cubicBezTo>
                  <a:pt x="46864" y="115229"/>
                  <a:pt x="47095" y="115076"/>
                  <a:pt x="47402" y="114924"/>
                </a:cubicBezTo>
                <a:cubicBezTo>
                  <a:pt x="47709" y="114771"/>
                  <a:pt x="47978" y="114619"/>
                  <a:pt x="48209" y="114467"/>
                </a:cubicBezTo>
                <a:cubicBezTo>
                  <a:pt x="48440" y="114314"/>
                  <a:pt x="48709" y="114162"/>
                  <a:pt x="49016" y="114009"/>
                </a:cubicBezTo>
                <a:cubicBezTo>
                  <a:pt x="49326" y="114009"/>
                  <a:pt x="49481" y="114086"/>
                  <a:pt x="49481" y="114238"/>
                </a:cubicBezTo>
                <a:cubicBezTo>
                  <a:pt x="49481" y="114390"/>
                  <a:pt x="49557" y="114543"/>
                  <a:pt x="49709" y="114695"/>
                </a:cubicBezTo>
                <a:cubicBezTo>
                  <a:pt x="49709" y="115000"/>
                  <a:pt x="49787" y="115229"/>
                  <a:pt x="49941" y="115381"/>
                </a:cubicBezTo>
                <a:cubicBezTo>
                  <a:pt x="50249" y="115381"/>
                  <a:pt x="50556" y="115457"/>
                  <a:pt x="50863" y="115610"/>
                </a:cubicBezTo>
                <a:cubicBezTo>
                  <a:pt x="51480" y="115914"/>
                  <a:pt x="51711" y="116372"/>
                  <a:pt x="51556" y="116981"/>
                </a:cubicBezTo>
                <a:cubicBezTo>
                  <a:pt x="51249" y="117591"/>
                  <a:pt x="50441" y="117972"/>
                  <a:pt x="49132" y="118124"/>
                </a:cubicBezTo>
                <a:cubicBezTo>
                  <a:pt x="47824" y="118277"/>
                  <a:pt x="47016" y="118505"/>
                  <a:pt x="46709" y="118810"/>
                </a:cubicBezTo>
                <a:cubicBezTo>
                  <a:pt x="46864" y="118810"/>
                  <a:pt x="47133" y="118848"/>
                  <a:pt x="47518" y="118924"/>
                </a:cubicBezTo>
                <a:cubicBezTo>
                  <a:pt x="47903" y="119000"/>
                  <a:pt x="47864" y="119343"/>
                  <a:pt x="47402" y="119953"/>
                </a:cubicBezTo>
                <a:cubicBezTo>
                  <a:pt x="47095" y="120410"/>
                  <a:pt x="46633" y="120639"/>
                  <a:pt x="46016" y="120639"/>
                </a:cubicBezTo>
                <a:cubicBezTo>
                  <a:pt x="45709" y="120639"/>
                  <a:pt x="45402" y="120563"/>
                  <a:pt x="45094" y="120410"/>
                </a:cubicBezTo>
                <a:lnTo>
                  <a:pt x="45555" y="120867"/>
                </a:lnTo>
                <a:cubicBezTo>
                  <a:pt x="45862" y="121172"/>
                  <a:pt x="45786" y="121401"/>
                  <a:pt x="45327" y="121553"/>
                </a:cubicBezTo>
                <a:cubicBezTo>
                  <a:pt x="45172" y="122010"/>
                  <a:pt x="44479" y="121934"/>
                  <a:pt x="43248" y="121325"/>
                </a:cubicBezTo>
                <a:cubicBezTo>
                  <a:pt x="42633" y="121020"/>
                  <a:pt x="42096" y="120715"/>
                  <a:pt x="41637" y="120410"/>
                </a:cubicBezTo>
                <a:cubicBezTo>
                  <a:pt x="41789" y="120867"/>
                  <a:pt x="41942" y="121401"/>
                  <a:pt x="42094" y="122010"/>
                </a:cubicBezTo>
                <a:cubicBezTo>
                  <a:pt x="42401" y="123230"/>
                  <a:pt x="42325" y="123992"/>
                  <a:pt x="41865" y="124296"/>
                </a:cubicBezTo>
                <a:cubicBezTo>
                  <a:pt x="41561" y="124754"/>
                  <a:pt x="41103" y="124373"/>
                  <a:pt x="40494" y="123153"/>
                </a:cubicBezTo>
                <a:cubicBezTo>
                  <a:pt x="40189" y="122544"/>
                  <a:pt x="39960" y="121858"/>
                  <a:pt x="39808" y="121096"/>
                </a:cubicBezTo>
                <a:cubicBezTo>
                  <a:pt x="39351" y="122468"/>
                  <a:pt x="38741" y="123001"/>
                  <a:pt x="37979" y="122696"/>
                </a:cubicBezTo>
                <a:cubicBezTo>
                  <a:pt x="37522" y="122544"/>
                  <a:pt x="37065" y="122239"/>
                  <a:pt x="36608" y="121782"/>
                </a:cubicBezTo>
                <a:lnTo>
                  <a:pt x="36150" y="122925"/>
                </a:lnTo>
                <a:cubicBezTo>
                  <a:pt x="36303" y="124144"/>
                  <a:pt x="36036" y="125058"/>
                  <a:pt x="35350" y="125668"/>
                </a:cubicBezTo>
                <a:cubicBezTo>
                  <a:pt x="34665" y="126278"/>
                  <a:pt x="33941" y="126659"/>
                  <a:pt x="33179" y="126811"/>
                </a:cubicBezTo>
                <a:cubicBezTo>
                  <a:pt x="32264" y="127116"/>
                  <a:pt x="31121" y="127116"/>
                  <a:pt x="29750" y="126811"/>
                </a:cubicBezTo>
                <a:cubicBezTo>
                  <a:pt x="30054" y="127116"/>
                  <a:pt x="30054" y="127573"/>
                  <a:pt x="29750" y="128183"/>
                </a:cubicBezTo>
                <a:cubicBezTo>
                  <a:pt x="29597" y="128487"/>
                  <a:pt x="29445" y="128716"/>
                  <a:pt x="29292" y="128868"/>
                </a:cubicBezTo>
                <a:lnTo>
                  <a:pt x="29978" y="129326"/>
                </a:lnTo>
                <a:cubicBezTo>
                  <a:pt x="30283" y="129326"/>
                  <a:pt x="30664" y="129249"/>
                  <a:pt x="31121" y="129097"/>
                </a:cubicBezTo>
                <a:cubicBezTo>
                  <a:pt x="31426" y="128945"/>
                  <a:pt x="31731" y="128868"/>
                  <a:pt x="32036" y="128868"/>
                </a:cubicBezTo>
                <a:cubicBezTo>
                  <a:pt x="32340" y="128868"/>
                  <a:pt x="32645" y="128792"/>
                  <a:pt x="32950" y="128640"/>
                </a:cubicBezTo>
                <a:cubicBezTo>
                  <a:pt x="33407" y="128640"/>
                  <a:pt x="33903" y="128487"/>
                  <a:pt x="34436" y="128183"/>
                </a:cubicBezTo>
                <a:cubicBezTo>
                  <a:pt x="34969" y="127878"/>
                  <a:pt x="35388" y="127802"/>
                  <a:pt x="35693" y="127954"/>
                </a:cubicBezTo>
                <a:cubicBezTo>
                  <a:pt x="35693" y="128564"/>
                  <a:pt x="35617" y="129097"/>
                  <a:pt x="35465" y="129554"/>
                </a:cubicBezTo>
                <a:cubicBezTo>
                  <a:pt x="35312" y="130011"/>
                  <a:pt x="35236" y="130469"/>
                  <a:pt x="35236" y="130926"/>
                </a:cubicBezTo>
                <a:lnTo>
                  <a:pt x="37065" y="131840"/>
                </a:lnTo>
                <a:lnTo>
                  <a:pt x="37065" y="130926"/>
                </a:lnTo>
                <a:lnTo>
                  <a:pt x="37065" y="130240"/>
                </a:lnTo>
                <a:cubicBezTo>
                  <a:pt x="37065" y="129630"/>
                  <a:pt x="37141" y="129021"/>
                  <a:pt x="37293" y="128411"/>
                </a:cubicBezTo>
                <a:cubicBezTo>
                  <a:pt x="37293" y="128106"/>
                  <a:pt x="37522" y="127916"/>
                  <a:pt x="37979" y="127840"/>
                </a:cubicBezTo>
                <a:cubicBezTo>
                  <a:pt x="38436" y="127763"/>
                  <a:pt x="38894" y="127802"/>
                  <a:pt x="39351" y="127954"/>
                </a:cubicBezTo>
                <a:cubicBezTo>
                  <a:pt x="39960" y="128106"/>
                  <a:pt x="40570" y="128335"/>
                  <a:pt x="41180" y="128640"/>
                </a:cubicBezTo>
                <a:lnTo>
                  <a:pt x="43476" y="126354"/>
                </a:lnTo>
                <a:cubicBezTo>
                  <a:pt x="44862" y="124982"/>
                  <a:pt x="45862" y="124601"/>
                  <a:pt x="46477" y="125211"/>
                </a:cubicBezTo>
                <a:cubicBezTo>
                  <a:pt x="46784" y="125668"/>
                  <a:pt x="46592" y="126239"/>
                  <a:pt x="45900" y="126925"/>
                </a:cubicBezTo>
                <a:cubicBezTo>
                  <a:pt x="45208" y="127611"/>
                  <a:pt x="44709" y="128183"/>
                  <a:pt x="44401" y="128640"/>
                </a:cubicBezTo>
                <a:cubicBezTo>
                  <a:pt x="44861" y="128183"/>
                  <a:pt x="45744" y="127611"/>
                  <a:pt x="47050" y="126925"/>
                </a:cubicBezTo>
                <a:cubicBezTo>
                  <a:pt x="48356" y="126239"/>
                  <a:pt x="49162" y="126125"/>
                  <a:pt x="49466" y="126582"/>
                </a:cubicBezTo>
                <a:cubicBezTo>
                  <a:pt x="49619" y="127192"/>
                  <a:pt x="49314" y="127725"/>
                  <a:pt x="48552" y="128183"/>
                </a:cubicBezTo>
                <a:lnTo>
                  <a:pt x="47166" y="129097"/>
                </a:lnTo>
                <a:cubicBezTo>
                  <a:pt x="48090" y="128945"/>
                  <a:pt x="48821" y="129021"/>
                  <a:pt x="49359" y="129326"/>
                </a:cubicBezTo>
                <a:cubicBezTo>
                  <a:pt x="49897" y="129630"/>
                  <a:pt x="50321" y="129935"/>
                  <a:pt x="50631" y="130240"/>
                </a:cubicBezTo>
                <a:cubicBezTo>
                  <a:pt x="51090" y="130697"/>
                  <a:pt x="51398" y="131231"/>
                  <a:pt x="51552" y="131840"/>
                </a:cubicBezTo>
                <a:cubicBezTo>
                  <a:pt x="52938" y="131231"/>
                  <a:pt x="53862" y="131459"/>
                  <a:pt x="54324" y="132526"/>
                </a:cubicBezTo>
                <a:cubicBezTo>
                  <a:pt x="54631" y="133136"/>
                  <a:pt x="54785" y="133821"/>
                  <a:pt x="54785" y="134583"/>
                </a:cubicBezTo>
                <a:cubicBezTo>
                  <a:pt x="54940" y="134736"/>
                  <a:pt x="55017" y="134888"/>
                  <a:pt x="55017" y="135041"/>
                </a:cubicBezTo>
                <a:cubicBezTo>
                  <a:pt x="55017" y="135345"/>
                  <a:pt x="55093" y="135498"/>
                  <a:pt x="55246" y="135498"/>
                </a:cubicBezTo>
                <a:cubicBezTo>
                  <a:pt x="55553" y="135498"/>
                  <a:pt x="55861" y="136488"/>
                  <a:pt x="56171" y="138470"/>
                </a:cubicBezTo>
                <a:cubicBezTo>
                  <a:pt x="56323" y="139079"/>
                  <a:pt x="56746" y="139384"/>
                  <a:pt x="57439" y="139384"/>
                </a:cubicBezTo>
                <a:cubicBezTo>
                  <a:pt x="58132" y="139384"/>
                  <a:pt x="58632" y="139232"/>
                  <a:pt x="58939" y="138927"/>
                </a:cubicBezTo>
                <a:cubicBezTo>
                  <a:pt x="59249" y="138622"/>
                  <a:pt x="59441" y="138584"/>
                  <a:pt x="59518" y="138812"/>
                </a:cubicBezTo>
                <a:cubicBezTo>
                  <a:pt x="59594" y="139041"/>
                  <a:pt x="59787" y="139384"/>
                  <a:pt x="60096" y="139841"/>
                </a:cubicBezTo>
                <a:cubicBezTo>
                  <a:pt x="60096" y="140451"/>
                  <a:pt x="60403" y="140756"/>
                  <a:pt x="61018" y="140756"/>
                </a:cubicBezTo>
                <a:lnTo>
                  <a:pt x="61711" y="140756"/>
                </a:lnTo>
                <a:lnTo>
                  <a:pt x="61711" y="139155"/>
                </a:lnTo>
                <a:lnTo>
                  <a:pt x="59864" y="136869"/>
                </a:lnTo>
                <a:cubicBezTo>
                  <a:pt x="58788" y="135498"/>
                  <a:pt x="58250" y="134583"/>
                  <a:pt x="58250" y="134126"/>
                </a:cubicBezTo>
                <a:cubicBezTo>
                  <a:pt x="58095" y="133974"/>
                  <a:pt x="58326" y="134050"/>
                  <a:pt x="58943" y="134355"/>
                </a:cubicBezTo>
                <a:cubicBezTo>
                  <a:pt x="59250" y="134507"/>
                  <a:pt x="59480" y="134660"/>
                  <a:pt x="59632" y="134812"/>
                </a:cubicBezTo>
                <a:cubicBezTo>
                  <a:pt x="59480" y="134812"/>
                  <a:pt x="59403" y="134736"/>
                  <a:pt x="59403" y="134583"/>
                </a:cubicBezTo>
                <a:cubicBezTo>
                  <a:pt x="59403" y="134279"/>
                  <a:pt x="59480" y="133974"/>
                  <a:pt x="59632" y="133669"/>
                </a:cubicBezTo>
                <a:cubicBezTo>
                  <a:pt x="59632" y="133517"/>
                  <a:pt x="59940" y="133440"/>
                  <a:pt x="60557" y="133440"/>
                </a:cubicBezTo>
                <a:cubicBezTo>
                  <a:pt x="60864" y="133593"/>
                  <a:pt x="61095" y="133669"/>
                  <a:pt x="61250" y="133669"/>
                </a:cubicBezTo>
                <a:cubicBezTo>
                  <a:pt x="61095" y="133517"/>
                  <a:pt x="61018" y="133288"/>
                  <a:pt x="61018" y="132983"/>
                </a:cubicBezTo>
                <a:lnTo>
                  <a:pt x="61018" y="131612"/>
                </a:lnTo>
                <a:cubicBezTo>
                  <a:pt x="60865" y="131154"/>
                  <a:pt x="60827" y="130507"/>
                  <a:pt x="60904" y="129668"/>
                </a:cubicBezTo>
                <a:cubicBezTo>
                  <a:pt x="60980" y="128830"/>
                  <a:pt x="60942" y="127649"/>
                  <a:pt x="60789" y="126125"/>
                </a:cubicBezTo>
                <a:cubicBezTo>
                  <a:pt x="60789" y="124601"/>
                  <a:pt x="60751" y="122887"/>
                  <a:pt x="60673" y="120982"/>
                </a:cubicBezTo>
                <a:cubicBezTo>
                  <a:pt x="60596" y="119077"/>
                  <a:pt x="60480" y="117896"/>
                  <a:pt x="60325" y="117438"/>
                </a:cubicBezTo>
                <a:cubicBezTo>
                  <a:pt x="60172" y="117134"/>
                  <a:pt x="60096" y="116714"/>
                  <a:pt x="60096" y="116181"/>
                </a:cubicBezTo>
                <a:cubicBezTo>
                  <a:pt x="60096" y="115648"/>
                  <a:pt x="60096" y="115152"/>
                  <a:pt x="60096" y="114695"/>
                </a:cubicBezTo>
                <a:lnTo>
                  <a:pt x="60096" y="112866"/>
                </a:lnTo>
                <a:cubicBezTo>
                  <a:pt x="59787" y="112866"/>
                  <a:pt x="59209" y="112790"/>
                  <a:pt x="58364" y="112638"/>
                </a:cubicBezTo>
                <a:cubicBezTo>
                  <a:pt x="57519" y="112485"/>
                  <a:pt x="56596" y="112295"/>
                  <a:pt x="55596" y="112066"/>
                </a:cubicBezTo>
                <a:cubicBezTo>
                  <a:pt x="54596" y="111838"/>
                  <a:pt x="53672" y="111571"/>
                  <a:pt x="52826" y="111266"/>
                </a:cubicBezTo>
                <a:cubicBezTo>
                  <a:pt x="51979" y="110961"/>
                  <a:pt x="51402" y="110809"/>
                  <a:pt x="51095" y="110809"/>
                </a:cubicBezTo>
                <a:close/>
                <a:moveTo>
                  <a:pt x="35693" y="110809"/>
                </a:moveTo>
                <a:cubicBezTo>
                  <a:pt x="35236" y="111266"/>
                  <a:pt x="34855" y="111723"/>
                  <a:pt x="34550" y="112181"/>
                </a:cubicBezTo>
                <a:cubicBezTo>
                  <a:pt x="33941" y="112943"/>
                  <a:pt x="33255" y="113476"/>
                  <a:pt x="32493" y="113781"/>
                </a:cubicBezTo>
                <a:cubicBezTo>
                  <a:pt x="31731" y="114086"/>
                  <a:pt x="31350" y="113705"/>
                  <a:pt x="31350" y="112638"/>
                </a:cubicBezTo>
                <a:cubicBezTo>
                  <a:pt x="31350" y="112333"/>
                  <a:pt x="30893" y="112181"/>
                  <a:pt x="29978" y="112181"/>
                </a:cubicBezTo>
                <a:cubicBezTo>
                  <a:pt x="29521" y="112181"/>
                  <a:pt x="29140" y="112257"/>
                  <a:pt x="28835" y="112409"/>
                </a:cubicBezTo>
                <a:lnTo>
                  <a:pt x="27692" y="114924"/>
                </a:lnTo>
                <a:lnTo>
                  <a:pt x="28835" y="116295"/>
                </a:lnTo>
                <a:cubicBezTo>
                  <a:pt x="28988" y="115838"/>
                  <a:pt x="29216" y="115381"/>
                  <a:pt x="29521" y="114924"/>
                </a:cubicBezTo>
                <a:cubicBezTo>
                  <a:pt x="29826" y="113857"/>
                  <a:pt x="30131" y="113705"/>
                  <a:pt x="30435" y="114467"/>
                </a:cubicBezTo>
                <a:lnTo>
                  <a:pt x="30893" y="115838"/>
                </a:lnTo>
                <a:cubicBezTo>
                  <a:pt x="30893" y="115686"/>
                  <a:pt x="30969" y="115533"/>
                  <a:pt x="31121" y="115381"/>
                </a:cubicBezTo>
                <a:cubicBezTo>
                  <a:pt x="31426" y="115076"/>
                  <a:pt x="31655" y="115152"/>
                  <a:pt x="31807" y="115610"/>
                </a:cubicBezTo>
                <a:cubicBezTo>
                  <a:pt x="31959" y="116219"/>
                  <a:pt x="31959" y="116753"/>
                  <a:pt x="31807" y="117210"/>
                </a:cubicBezTo>
                <a:cubicBezTo>
                  <a:pt x="31655" y="117515"/>
                  <a:pt x="31502" y="117743"/>
                  <a:pt x="31350" y="117896"/>
                </a:cubicBezTo>
                <a:lnTo>
                  <a:pt x="31177" y="119454"/>
                </a:lnTo>
                <a:lnTo>
                  <a:pt x="32036" y="118810"/>
                </a:lnTo>
                <a:cubicBezTo>
                  <a:pt x="32798" y="118962"/>
                  <a:pt x="33255" y="119039"/>
                  <a:pt x="33407" y="119039"/>
                </a:cubicBezTo>
                <a:cubicBezTo>
                  <a:pt x="33560" y="119039"/>
                  <a:pt x="33712" y="118810"/>
                  <a:pt x="33864" y="118353"/>
                </a:cubicBezTo>
                <a:cubicBezTo>
                  <a:pt x="34017" y="118048"/>
                  <a:pt x="33979" y="117667"/>
                  <a:pt x="33750" y="117210"/>
                </a:cubicBezTo>
                <a:cubicBezTo>
                  <a:pt x="33522" y="116753"/>
                  <a:pt x="33483" y="116372"/>
                  <a:pt x="33636" y="116067"/>
                </a:cubicBezTo>
                <a:cubicBezTo>
                  <a:pt x="34093" y="115305"/>
                  <a:pt x="34626" y="115076"/>
                  <a:pt x="35236" y="115381"/>
                </a:cubicBezTo>
                <a:cubicBezTo>
                  <a:pt x="35541" y="115381"/>
                  <a:pt x="35998" y="115533"/>
                  <a:pt x="36608" y="115838"/>
                </a:cubicBezTo>
                <a:cubicBezTo>
                  <a:pt x="36912" y="115991"/>
                  <a:pt x="37141" y="116143"/>
                  <a:pt x="37293" y="116295"/>
                </a:cubicBezTo>
                <a:cubicBezTo>
                  <a:pt x="37141" y="115838"/>
                  <a:pt x="37141" y="115457"/>
                  <a:pt x="37293" y="115152"/>
                </a:cubicBezTo>
                <a:cubicBezTo>
                  <a:pt x="37293" y="114695"/>
                  <a:pt x="37751" y="114543"/>
                  <a:pt x="38665" y="114695"/>
                </a:cubicBezTo>
                <a:cubicBezTo>
                  <a:pt x="38970" y="114848"/>
                  <a:pt x="39160" y="115000"/>
                  <a:pt x="39237" y="115152"/>
                </a:cubicBezTo>
                <a:cubicBezTo>
                  <a:pt x="39313" y="115305"/>
                  <a:pt x="39427" y="115457"/>
                  <a:pt x="39579" y="115610"/>
                </a:cubicBezTo>
                <a:cubicBezTo>
                  <a:pt x="39732" y="115914"/>
                  <a:pt x="39808" y="116143"/>
                  <a:pt x="39808" y="116295"/>
                </a:cubicBezTo>
                <a:lnTo>
                  <a:pt x="41408" y="116067"/>
                </a:lnTo>
                <a:lnTo>
                  <a:pt x="42551" y="112866"/>
                </a:lnTo>
                <a:cubicBezTo>
                  <a:pt x="42094" y="113019"/>
                  <a:pt x="41637" y="113095"/>
                  <a:pt x="41180" y="113095"/>
                </a:cubicBezTo>
                <a:cubicBezTo>
                  <a:pt x="40418" y="113095"/>
                  <a:pt x="40189" y="112638"/>
                  <a:pt x="40494" y="111723"/>
                </a:cubicBezTo>
                <a:cubicBezTo>
                  <a:pt x="40341" y="111571"/>
                  <a:pt x="40113" y="111495"/>
                  <a:pt x="39808" y="111495"/>
                </a:cubicBezTo>
                <a:cubicBezTo>
                  <a:pt x="39198" y="111495"/>
                  <a:pt x="38741" y="111647"/>
                  <a:pt x="38436" y="111952"/>
                </a:cubicBezTo>
                <a:cubicBezTo>
                  <a:pt x="37674" y="112257"/>
                  <a:pt x="37103" y="112409"/>
                  <a:pt x="36722" y="112409"/>
                </a:cubicBezTo>
                <a:cubicBezTo>
                  <a:pt x="36341" y="112409"/>
                  <a:pt x="36150" y="111876"/>
                  <a:pt x="36150" y="110809"/>
                </a:cubicBezTo>
                <a:cubicBezTo>
                  <a:pt x="35998" y="110657"/>
                  <a:pt x="35846" y="110657"/>
                  <a:pt x="35693" y="110809"/>
                </a:cubicBezTo>
                <a:close/>
                <a:moveTo>
                  <a:pt x="86442" y="108066"/>
                </a:moveTo>
                <a:cubicBezTo>
                  <a:pt x="84766" y="108066"/>
                  <a:pt x="82785" y="108599"/>
                  <a:pt x="80499" y="109666"/>
                </a:cubicBezTo>
                <a:cubicBezTo>
                  <a:pt x="80194" y="109818"/>
                  <a:pt x="79813" y="110047"/>
                  <a:pt x="79356" y="110352"/>
                </a:cubicBezTo>
                <a:cubicBezTo>
                  <a:pt x="78441" y="110961"/>
                  <a:pt x="78060" y="111571"/>
                  <a:pt x="78213" y="112181"/>
                </a:cubicBezTo>
                <a:cubicBezTo>
                  <a:pt x="78213" y="113095"/>
                  <a:pt x="78365" y="114657"/>
                  <a:pt x="78670" y="116867"/>
                </a:cubicBezTo>
                <a:cubicBezTo>
                  <a:pt x="78975" y="119077"/>
                  <a:pt x="79584" y="121096"/>
                  <a:pt x="80499" y="122925"/>
                </a:cubicBezTo>
                <a:cubicBezTo>
                  <a:pt x="80651" y="122468"/>
                  <a:pt x="80880" y="122087"/>
                  <a:pt x="81185" y="121782"/>
                </a:cubicBezTo>
                <a:cubicBezTo>
                  <a:pt x="81794" y="121172"/>
                  <a:pt x="82175" y="121172"/>
                  <a:pt x="82328" y="121782"/>
                </a:cubicBezTo>
                <a:cubicBezTo>
                  <a:pt x="82480" y="121629"/>
                  <a:pt x="82709" y="121477"/>
                  <a:pt x="83013" y="121325"/>
                </a:cubicBezTo>
                <a:cubicBezTo>
                  <a:pt x="83471" y="120867"/>
                  <a:pt x="83699" y="121020"/>
                  <a:pt x="83699" y="121782"/>
                </a:cubicBezTo>
                <a:lnTo>
                  <a:pt x="83699" y="122468"/>
                </a:lnTo>
                <a:lnTo>
                  <a:pt x="83928" y="122468"/>
                </a:lnTo>
                <a:lnTo>
                  <a:pt x="84156" y="122468"/>
                </a:lnTo>
                <a:lnTo>
                  <a:pt x="84156" y="121325"/>
                </a:lnTo>
                <a:cubicBezTo>
                  <a:pt x="84156" y="120410"/>
                  <a:pt x="84004" y="119953"/>
                  <a:pt x="83699" y="119953"/>
                </a:cubicBezTo>
                <a:cubicBezTo>
                  <a:pt x="83090" y="119953"/>
                  <a:pt x="82747" y="119762"/>
                  <a:pt x="82671" y="119381"/>
                </a:cubicBezTo>
                <a:cubicBezTo>
                  <a:pt x="82594" y="119000"/>
                  <a:pt x="82480" y="118505"/>
                  <a:pt x="82328" y="117896"/>
                </a:cubicBezTo>
                <a:cubicBezTo>
                  <a:pt x="82023" y="117134"/>
                  <a:pt x="81870" y="116600"/>
                  <a:pt x="81870" y="116295"/>
                </a:cubicBezTo>
                <a:cubicBezTo>
                  <a:pt x="81870" y="115991"/>
                  <a:pt x="81718" y="115610"/>
                  <a:pt x="81413" y="115152"/>
                </a:cubicBezTo>
                <a:cubicBezTo>
                  <a:pt x="80956" y="114543"/>
                  <a:pt x="80499" y="114047"/>
                  <a:pt x="80042" y="113666"/>
                </a:cubicBezTo>
                <a:cubicBezTo>
                  <a:pt x="79584" y="113285"/>
                  <a:pt x="79737" y="113019"/>
                  <a:pt x="80499" y="112866"/>
                </a:cubicBezTo>
                <a:cubicBezTo>
                  <a:pt x="81261" y="112714"/>
                  <a:pt x="82023" y="112447"/>
                  <a:pt x="82785" y="112066"/>
                </a:cubicBezTo>
                <a:cubicBezTo>
                  <a:pt x="83547" y="111685"/>
                  <a:pt x="83852" y="111800"/>
                  <a:pt x="83699" y="112409"/>
                </a:cubicBezTo>
                <a:cubicBezTo>
                  <a:pt x="83547" y="112714"/>
                  <a:pt x="83471" y="113019"/>
                  <a:pt x="83471" y="113324"/>
                </a:cubicBezTo>
                <a:lnTo>
                  <a:pt x="83471" y="113552"/>
                </a:lnTo>
                <a:cubicBezTo>
                  <a:pt x="83623" y="113095"/>
                  <a:pt x="83852" y="112638"/>
                  <a:pt x="84156" y="112181"/>
                </a:cubicBezTo>
                <a:cubicBezTo>
                  <a:pt x="84918" y="111419"/>
                  <a:pt x="85833" y="111342"/>
                  <a:pt x="86900" y="111952"/>
                </a:cubicBezTo>
                <a:cubicBezTo>
                  <a:pt x="88271" y="112409"/>
                  <a:pt x="88995" y="112866"/>
                  <a:pt x="89071" y="113324"/>
                </a:cubicBezTo>
                <a:cubicBezTo>
                  <a:pt x="89148" y="113781"/>
                  <a:pt x="89338" y="114162"/>
                  <a:pt x="89643" y="114467"/>
                </a:cubicBezTo>
                <a:cubicBezTo>
                  <a:pt x="89643" y="114467"/>
                  <a:pt x="89948" y="114467"/>
                  <a:pt x="90557" y="114467"/>
                </a:cubicBezTo>
                <a:lnTo>
                  <a:pt x="91472" y="114467"/>
                </a:lnTo>
                <a:cubicBezTo>
                  <a:pt x="91624" y="114009"/>
                  <a:pt x="91700" y="113552"/>
                  <a:pt x="91700" y="113095"/>
                </a:cubicBezTo>
                <a:cubicBezTo>
                  <a:pt x="91700" y="112333"/>
                  <a:pt x="91472" y="111723"/>
                  <a:pt x="91014" y="111266"/>
                </a:cubicBezTo>
                <a:cubicBezTo>
                  <a:pt x="90252" y="110961"/>
                  <a:pt x="89186" y="110847"/>
                  <a:pt x="87814" y="110923"/>
                </a:cubicBezTo>
                <a:cubicBezTo>
                  <a:pt x="86442" y="110999"/>
                  <a:pt x="85909" y="110885"/>
                  <a:pt x="86214" y="110580"/>
                </a:cubicBezTo>
                <a:cubicBezTo>
                  <a:pt x="86214" y="110428"/>
                  <a:pt x="85985" y="110199"/>
                  <a:pt x="85528" y="109895"/>
                </a:cubicBezTo>
                <a:cubicBezTo>
                  <a:pt x="85223" y="109742"/>
                  <a:pt x="84995" y="109666"/>
                  <a:pt x="84842" y="109666"/>
                </a:cubicBezTo>
                <a:cubicBezTo>
                  <a:pt x="84690" y="109514"/>
                  <a:pt x="84766" y="109285"/>
                  <a:pt x="85071" y="108980"/>
                </a:cubicBezTo>
                <a:cubicBezTo>
                  <a:pt x="85528" y="108523"/>
                  <a:pt x="86595" y="108294"/>
                  <a:pt x="88271" y="108294"/>
                </a:cubicBezTo>
                <a:cubicBezTo>
                  <a:pt x="87814" y="108142"/>
                  <a:pt x="87204" y="108066"/>
                  <a:pt x="86442" y="108066"/>
                </a:cubicBezTo>
                <a:close/>
                <a:moveTo>
                  <a:pt x="28149" y="105094"/>
                </a:moveTo>
                <a:cubicBezTo>
                  <a:pt x="27540" y="105246"/>
                  <a:pt x="27006" y="105323"/>
                  <a:pt x="26549" y="105323"/>
                </a:cubicBezTo>
                <a:cubicBezTo>
                  <a:pt x="26092" y="105323"/>
                  <a:pt x="25711" y="105361"/>
                  <a:pt x="25406" y="105437"/>
                </a:cubicBezTo>
                <a:cubicBezTo>
                  <a:pt x="25101" y="105513"/>
                  <a:pt x="24797" y="105551"/>
                  <a:pt x="24492" y="105551"/>
                </a:cubicBezTo>
                <a:cubicBezTo>
                  <a:pt x="24187" y="105704"/>
                  <a:pt x="23844" y="106008"/>
                  <a:pt x="23463" y="106466"/>
                </a:cubicBezTo>
                <a:cubicBezTo>
                  <a:pt x="23082" y="106923"/>
                  <a:pt x="22663" y="107456"/>
                  <a:pt x="22206" y="108066"/>
                </a:cubicBezTo>
                <a:lnTo>
                  <a:pt x="20377" y="110352"/>
                </a:lnTo>
                <a:cubicBezTo>
                  <a:pt x="20682" y="110809"/>
                  <a:pt x="21063" y="110809"/>
                  <a:pt x="21520" y="110352"/>
                </a:cubicBezTo>
                <a:cubicBezTo>
                  <a:pt x="21977" y="109895"/>
                  <a:pt x="22587" y="109590"/>
                  <a:pt x="23349" y="109437"/>
                </a:cubicBezTo>
                <a:cubicBezTo>
                  <a:pt x="24111" y="109285"/>
                  <a:pt x="24530" y="109285"/>
                  <a:pt x="24606" y="109437"/>
                </a:cubicBezTo>
                <a:cubicBezTo>
                  <a:pt x="24682" y="109590"/>
                  <a:pt x="24949" y="109514"/>
                  <a:pt x="25406" y="109209"/>
                </a:cubicBezTo>
                <a:cubicBezTo>
                  <a:pt x="25711" y="108752"/>
                  <a:pt x="25825" y="108713"/>
                  <a:pt x="25749" y="109094"/>
                </a:cubicBezTo>
                <a:cubicBezTo>
                  <a:pt x="25673" y="109475"/>
                  <a:pt x="25787" y="109666"/>
                  <a:pt x="26092" y="109666"/>
                </a:cubicBezTo>
                <a:cubicBezTo>
                  <a:pt x="26397" y="109818"/>
                  <a:pt x="26473" y="109475"/>
                  <a:pt x="26321" y="108637"/>
                </a:cubicBezTo>
                <a:cubicBezTo>
                  <a:pt x="26168" y="107799"/>
                  <a:pt x="26168" y="107151"/>
                  <a:pt x="26321" y="106694"/>
                </a:cubicBezTo>
                <a:cubicBezTo>
                  <a:pt x="26321" y="106237"/>
                  <a:pt x="26625" y="105856"/>
                  <a:pt x="27235" y="105551"/>
                </a:cubicBezTo>
                <a:close/>
                <a:moveTo>
                  <a:pt x="52152" y="95950"/>
                </a:moveTo>
                <a:cubicBezTo>
                  <a:pt x="52000" y="95645"/>
                  <a:pt x="51695" y="95683"/>
                  <a:pt x="51238" y="96064"/>
                </a:cubicBezTo>
                <a:cubicBezTo>
                  <a:pt x="50781" y="96445"/>
                  <a:pt x="50400" y="96712"/>
                  <a:pt x="50095" y="96864"/>
                </a:cubicBezTo>
                <a:cubicBezTo>
                  <a:pt x="49638" y="97017"/>
                  <a:pt x="49333" y="97169"/>
                  <a:pt x="49181" y="97322"/>
                </a:cubicBezTo>
                <a:cubicBezTo>
                  <a:pt x="49028" y="97474"/>
                  <a:pt x="48723" y="97703"/>
                  <a:pt x="48266" y="98007"/>
                </a:cubicBezTo>
                <a:cubicBezTo>
                  <a:pt x="47809" y="98465"/>
                  <a:pt x="47580" y="98769"/>
                  <a:pt x="47580" y="98922"/>
                </a:cubicBezTo>
                <a:cubicBezTo>
                  <a:pt x="47580" y="99074"/>
                  <a:pt x="47276" y="99379"/>
                  <a:pt x="46666" y="99836"/>
                </a:cubicBezTo>
                <a:cubicBezTo>
                  <a:pt x="46056" y="99989"/>
                  <a:pt x="45904" y="100217"/>
                  <a:pt x="46209" y="100522"/>
                </a:cubicBezTo>
                <a:cubicBezTo>
                  <a:pt x="46361" y="100674"/>
                  <a:pt x="46514" y="100751"/>
                  <a:pt x="46666" y="100751"/>
                </a:cubicBezTo>
                <a:cubicBezTo>
                  <a:pt x="46971" y="101360"/>
                  <a:pt x="47504" y="101436"/>
                  <a:pt x="48266" y="100979"/>
                </a:cubicBezTo>
                <a:cubicBezTo>
                  <a:pt x="49028" y="100522"/>
                  <a:pt x="49562" y="100217"/>
                  <a:pt x="49866" y="100065"/>
                </a:cubicBezTo>
                <a:cubicBezTo>
                  <a:pt x="50324" y="99912"/>
                  <a:pt x="50628" y="99684"/>
                  <a:pt x="50781" y="99379"/>
                </a:cubicBezTo>
                <a:cubicBezTo>
                  <a:pt x="50933" y="99074"/>
                  <a:pt x="51162" y="98769"/>
                  <a:pt x="51467" y="98465"/>
                </a:cubicBezTo>
                <a:cubicBezTo>
                  <a:pt x="51771" y="97855"/>
                  <a:pt x="52038" y="97360"/>
                  <a:pt x="52267" y="96979"/>
                </a:cubicBezTo>
                <a:cubicBezTo>
                  <a:pt x="52495" y="96598"/>
                  <a:pt x="52457" y="96255"/>
                  <a:pt x="52152" y="95950"/>
                </a:cubicBezTo>
                <a:close/>
                <a:moveTo>
                  <a:pt x="32950" y="90692"/>
                </a:moveTo>
                <a:cubicBezTo>
                  <a:pt x="32645" y="92064"/>
                  <a:pt x="32264" y="93207"/>
                  <a:pt x="31807" y="94121"/>
                </a:cubicBezTo>
                <a:cubicBezTo>
                  <a:pt x="31502" y="95036"/>
                  <a:pt x="31159" y="95836"/>
                  <a:pt x="30778" y="96521"/>
                </a:cubicBezTo>
                <a:cubicBezTo>
                  <a:pt x="30397" y="97207"/>
                  <a:pt x="30131" y="97703"/>
                  <a:pt x="29978" y="98007"/>
                </a:cubicBezTo>
                <a:lnTo>
                  <a:pt x="30435" y="98922"/>
                </a:lnTo>
                <a:cubicBezTo>
                  <a:pt x="30740" y="99379"/>
                  <a:pt x="31121" y="99379"/>
                  <a:pt x="31578" y="98922"/>
                </a:cubicBezTo>
                <a:cubicBezTo>
                  <a:pt x="32493" y="98160"/>
                  <a:pt x="33026" y="97626"/>
                  <a:pt x="33179" y="97322"/>
                </a:cubicBezTo>
                <a:cubicBezTo>
                  <a:pt x="33331" y="97017"/>
                  <a:pt x="33560" y="97017"/>
                  <a:pt x="33864" y="97322"/>
                </a:cubicBezTo>
                <a:cubicBezTo>
                  <a:pt x="34169" y="97474"/>
                  <a:pt x="34398" y="97703"/>
                  <a:pt x="34550" y="98007"/>
                </a:cubicBezTo>
                <a:cubicBezTo>
                  <a:pt x="34703" y="98312"/>
                  <a:pt x="34855" y="98160"/>
                  <a:pt x="35007" y="97550"/>
                </a:cubicBezTo>
                <a:cubicBezTo>
                  <a:pt x="35007" y="97245"/>
                  <a:pt x="34893" y="96902"/>
                  <a:pt x="34665" y="96521"/>
                </a:cubicBezTo>
                <a:cubicBezTo>
                  <a:pt x="34436" y="96140"/>
                  <a:pt x="34169" y="95798"/>
                  <a:pt x="33864" y="95493"/>
                </a:cubicBezTo>
                <a:cubicBezTo>
                  <a:pt x="33560" y="95188"/>
                  <a:pt x="33141" y="94959"/>
                  <a:pt x="32607" y="94807"/>
                </a:cubicBezTo>
                <a:cubicBezTo>
                  <a:pt x="32074" y="94655"/>
                  <a:pt x="31959" y="94350"/>
                  <a:pt x="32264" y="93893"/>
                </a:cubicBezTo>
                <a:cubicBezTo>
                  <a:pt x="32569" y="93588"/>
                  <a:pt x="32912" y="93397"/>
                  <a:pt x="33293" y="93321"/>
                </a:cubicBezTo>
                <a:cubicBezTo>
                  <a:pt x="33674" y="93245"/>
                  <a:pt x="33864" y="92902"/>
                  <a:pt x="33864" y="92292"/>
                </a:cubicBezTo>
                <a:cubicBezTo>
                  <a:pt x="33864" y="91835"/>
                  <a:pt x="33712" y="91454"/>
                  <a:pt x="33407" y="91149"/>
                </a:cubicBezTo>
                <a:close/>
                <a:moveTo>
                  <a:pt x="26778" y="85892"/>
                </a:moveTo>
                <a:lnTo>
                  <a:pt x="26778" y="87035"/>
                </a:lnTo>
                <a:cubicBezTo>
                  <a:pt x="27083" y="87339"/>
                  <a:pt x="27540" y="87492"/>
                  <a:pt x="28149" y="87492"/>
                </a:cubicBezTo>
                <a:cubicBezTo>
                  <a:pt x="29064" y="87797"/>
                  <a:pt x="30359" y="87568"/>
                  <a:pt x="32036" y="86806"/>
                </a:cubicBezTo>
                <a:lnTo>
                  <a:pt x="31350" y="86349"/>
                </a:lnTo>
                <a:close/>
                <a:moveTo>
                  <a:pt x="49638" y="83606"/>
                </a:moveTo>
                <a:cubicBezTo>
                  <a:pt x="49181" y="83758"/>
                  <a:pt x="48723" y="83834"/>
                  <a:pt x="48266" y="83834"/>
                </a:cubicBezTo>
                <a:cubicBezTo>
                  <a:pt x="47961" y="83834"/>
                  <a:pt x="47619" y="83872"/>
                  <a:pt x="47238" y="83948"/>
                </a:cubicBezTo>
                <a:cubicBezTo>
                  <a:pt x="46857" y="84025"/>
                  <a:pt x="46590" y="84063"/>
                  <a:pt x="46437" y="84063"/>
                </a:cubicBezTo>
                <a:cubicBezTo>
                  <a:pt x="45371" y="84063"/>
                  <a:pt x="44761" y="84596"/>
                  <a:pt x="44609" y="85663"/>
                </a:cubicBezTo>
                <a:cubicBezTo>
                  <a:pt x="44456" y="85968"/>
                  <a:pt x="44380" y="86234"/>
                  <a:pt x="44380" y="86463"/>
                </a:cubicBezTo>
                <a:cubicBezTo>
                  <a:pt x="44380" y="86692"/>
                  <a:pt x="44304" y="86958"/>
                  <a:pt x="44151" y="87263"/>
                </a:cubicBezTo>
                <a:lnTo>
                  <a:pt x="43694" y="88178"/>
                </a:lnTo>
                <a:cubicBezTo>
                  <a:pt x="43542" y="88635"/>
                  <a:pt x="43466" y="88940"/>
                  <a:pt x="43466" y="89092"/>
                </a:cubicBezTo>
                <a:cubicBezTo>
                  <a:pt x="43466" y="89549"/>
                  <a:pt x="43923" y="89321"/>
                  <a:pt x="44837" y="88406"/>
                </a:cubicBezTo>
                <a:cubicBezTo>
                  <a:pt x="45904" y="87492"/>
                  <a:pt x="46476" y="87454"/>
                  <a:pt x="46552" y="88292"/>
                </a:cubicBezTo>
                <a:cubicBezTo>
                  <a:pt x="46628" y="89130"/>
                  <a:pt x="46514" y="89930"/>
                  <a:pt x="46209" y="90692"/>
                </a:cubicBezTo>
                <a:cubicBezTo>
                  <a:pt x="45904" y="91454"/>
                  <a:pt x="45942" y="91607"/>
                  <a:pt x="46323" y="91149"/>
                </a:cubicBezTo>
                <a:cubicBezTo>
                  <a:pt x="46704" y="90692"/>
                  <a:pt x="47047" y="90159"/>
                  <a:pt x="47352" y="89549"/>
                </a:cubicBezTo>
                <a:cubicBezTo>
                  <a:pt x="47657" y="89092"/>
                  <a:pt x="48038" y="89321"/>
                  <a:pt x="48495" y="90235"/>
                </a:cubicBezTo>
                <a:cubicBezTo>
                  <a:pt x="48800" y="90845"/>
                  <a:pt x="49028" y="90921"/>
                  <a:pt x="49181" y="90464"/>
                </a:cubicBezTo>
                <a:cubicBezTo>
                  <a:pt x="49333" y="90006"/>
                  <a:pt x="49562" y="89930"/>
                  <a:pt x="49866" y="90235"/>
                </a:cubicBezTo>
                <a:cubicBezTo>
                  <a:pt x="50171" y="90692"/>
                  <a:pt x="50705" y="90845"/>
                  <a:pt x="51467" y="90692"/>
                </a:cubicBezTo>
                <a:cubicBezTo>
                  <a:pt x="52229" y="90387"/>
                  <a:pt x="52229" y="89968"/>
                  <a:pt x="51467" y="89435"/>
                </a:cubicBezTo>
                <a:cubicBezTo>
                  <a:pt x="50705" y="88901"/>
                  <a:pt x="50171" y="88482"/>
                  <a:pt x="49866" y="88178"/>
                </a:cubicBezTo>
                <a:cubicBezTo>
                  <a:pt x="49714" y="87873"/>
                  <a:pt x="49790" y="87568"/>
                  <a:pt x="50095" y="87263"/>
                </a:cubicBezTo>
                <a:cubicBezTo>
                  <a:pt x="50247" y="87111"/>
                  <a:pt x="50324" y="86958"/>
                  <a:pt x="50324" y="86806"/>
                </a:cubicBezTo>
                <a:cubicBezTo>
                  <a:pt x="50476" y="86958"/>
                  <a:pt x="50705" y="87035"/>
                  <a:pt x="51009" y="87035"/>
                </a:cubicBezTo>
                <a:cubicBezTo>
                  <a:pt x="51467" y="87035"/>
                  <a:pt x="51771" y="86882"/>
                  <a:pt x="51924" y="86577"/>
                </a:cubicBezTo>
                <a:cubicBezTo>
                  <a:pt x="52229" y="86273"/>
                  <a:pt x="52686" y="86730"/>
                  <a:pt x="53295" y="87949"/>
                </a:cubicBezTo>
                <a:cubicBezTo>
                  <a:pt x="53600" y="88559"/>
                  <a:pt x="53905" y="89244"/>
                  <a:pt x="54210" y="90006"/>
                </a:cubicBezTo>
                <a:cubicBezTo>
                  <a:pt x="54210" y="89549"/>
                  <a:pt x="54286" y="89016"/>
                  <a:pt x="54438" y="88406"/>
                </a:cubicBezTo>
                <a:cubicBezTo>
                  <a:pt x="54438" y="88101"/>
                  <a:pt x="54477" y="87758"/>
                  <a:pt x="54553" y="87377"/>
                </a:cubicBezTo>
                <a:cubicBezTo>
                  <a:pt x="54629" y="86996"/>
                  <a:pt x="54667" y="86730"/>
                  <a:pt x="54667" y="86577"/>
                </a:cubicBezTo>
                <a:cubicBezTo>
                  <a:pt x="54667" y="86273"/>
                  <a:pt x="54438" y="85968"/>
                  <a:pt x="53981" y="85663"/>
                </a:cubicBezTo>
                <a:cubicBezTo>
                  <a:pt x="53524" y="85358"/>
                  <a:pt x="53143" y="85053"/>
                  <a:pt x="52838" y="84749"/>
                </a:cubicBezTo>
                <a:cubicBezTo>
                  <a:pt x="52381" y="84749"/>
                  <a:pt x="51695" y="84596"/>
                  <a:pt x="50781" y="84291"/>
                </a:cubicBezTo>
                <a:cubicBezTo>
                  <a:pt x="50324" y="84139"/>
                  <a:pt x="49943" y="83910"/>
                  <a:pt x="49638" y="83606"/>
                </a:cubicBezTo>
                <a:close/>
                <a:moveTo>
                  <a:pt x="43923" y="78576"/>
                </a:moveTo>
                <a:cubicBezTo>
                  <a:pt x="43618" y="79338"/>
                  <a:pt x="43008" y="80329"/>
                  <a:pt x="42094" y="81548"/>
                </a:cubicBezTo>
                <a:cubicBezTo>
                  <a:pt x="41484" y="82158"/>
                  <a:pt x="40951" y="82844"/>
                  <a:pt x="40494" y="83606"/>
                </a:cubicBezTo>
                <a:cubicBezTo>
                  <a:pt x="41103" y="82844"/>
                  <a:pt x="41980" y="82386"/>
                  <a:pt x="43123" y="82234"/>
                </a:cubicBezTo>
                <a:cubicBezTo>
                  <a:pt x="44266" y="82082"/>
                  <a:pt x="44837" y="81853"/>
                  <a:pt x="44837" y="81548"/>
                </a:cubicBezTo>
                <a:cubicBezTo>
                  <a:pt x="44837" y="81243"/>
                  <a:pt x="44685" y="80634"/>
                  <a:pt x="44380" y="79719"/>
                </a:cubicBezTo>
                <a:cubicBezTo>
                  <a:pt x="44228" y="79262"/>
                  <a:pt x="44075" y="78881"/>
                  <a:pt x="43923" y="78576"/>
                </a:cubicBezTo>
                <a:close/>
                <a:moveTo>
                  <a:pt x="39808" y="78576"/>
                </a:moveTo>
                <a:cubicBezTo>
                  <a:pt x="38284" y="79796"/>
                  <a:pt x="37141" y="80824"/>
                  <a:pt x="36379" y="81662"/>
                </a:cubicBezTo>
                <a:cubicBezTo>
                  <a:pt x="35617" y="82501"/>
                  <a:pt x="35084" y="83225"/>
                  <a:pt x="34779" y="83834"/>
                </a:cubicBezTo>
                <a:cubicBezTo>
                  <a:pt x="34322" y="84444"/>
                  <a:pt x="34169" y="84977"/>
                  <a:pt x="34322" y="85434"/>
                </a:cubicBezTo>
                <a:cubicBezTo>
                  <a:pt x="35541" y="85130"/>
                  <a:pt x="36455" y="84634"/>
                  <a:pt x="37065" y="83948"/>
                </a:cubicBezTo>
                <a:cubicBezTo>
                  <a:pt x="37674" y="83263"/>
                  <a:pt x="38208" y="82539"/>
                  <a:pt x="38665" y="81777"/>
                </a:cubicBezTo>
                <a:cubicBezTo>
                  <a:pt x="39122" y="80862"/>
                  <a:pt x="39503" y="79796"/>
                  <a:pt x="39808" y="78576"/>
                </a:cubicBezTo>
                <a:close/>
                <a:moveTo>
                  <a:pt x="23806" y="71718"/>
                </a:moveTo>
                <a:lnTo>
                  <a:pt x="22892" y="74462"/>
                </a:lnTo>
                <a:cubicBezTo>
                  <a:pt x="22587" y="75224"/>
                  <a:pt x="22358" y="75871"/>
                  <a:pt x="22206" y="76405"/>
                </a:cubicBezTo>
                <a:cubicBezTo>
                  <a:pt x="22053" y="76938"/>
                  <a:pt x="21977" y="77357"/>
                  <a:pt x="21977" y="77662"/>
                </a:cubicBezTo>
                <a:cubicBezTo>
                  <a:pt x="22130" y="77510"/>
                  <a:pt x="22358" y="77357"/>
                  <a:pt x="22663" y="77205"/>
                </a:cubicBezTo>
                <a:cubicBezTo>
                  <a:pt x="23273" y="76900"/>
                  <a:pt x="23730" y="76595"/>
                  <a:pt x="24035" y="76290"/>
                </a:cubicBezTo>
                <a:cubicBezTo>
                  <a:pt x="24339" y="75986"/>
                  <a:pt x="24949" y="75681"/>
                  <a:pt x="25863" y="75376"/>
                </a:cubicBezTo>
                <a:cubicBezTo>
                  <a:pt x="26321" y="75224"/>
                  <a:pt x="26702" y="75071"/>
                  <a:pt x="27006" y="74919"/>
                </a:cubicBezTo>
                <a:lnTo>
                  <a:pt x="27006" y="74233"/>
                </a:lnTo>
                <a:cubicBezTo>
                  <a:pt x="27006" y="73928"/>
                  <a:pt x="27311" y="73700"/>
                  <a:pt x="27921" y="73547"/>
                </a:cubicBezTo>
                <a:cubicBezTo>
                  <a:pt x="28226" y="73547"/>
                  <a:pt x="28530" y="73585"/>
                  <a:pt x="28835" y="73661"/>
                </a:cubicBezTo>
                <a:cubicBezTo>
                  <a:pt x="29140" y="73738"/>
                  <a:pt x="29445" y="73776"/>
                  <a:pt x="29750" y="73776"/>
                </a:cubicBezTo>
                <a:lnTo>
                  <a:pt x="30664" y="73776"/>
                </a:lnTo>
                <a:lnTo>
                  <a:pt x="30664" y="72861"/>
                </a:lnTo>
                <a:lnTo>
                  <a:pt x="27921" y="72404"/>
                </a:lnTo>
                <a:cubicBezTo>
                  <a:pt x="27159" y="72252"/>
                  <a:pt x="26397" y="72099"/>
                  <a:pt x="25635" y="71947"/>
                </a:cubicBezTo>
                <a:cubicBezTo>
                  <a:pt x="24873" y="71795"/>
                  <a:pt x="24263" y="71718"/>
                  <a:pt x="23806" y="71718"/>
                </a:cubicBezTo>
                <a:close/>
                <a:moveTo>
                  <a:pt x="16719" y="70804"/>
                </a:moveTo>
                <a:lnTo>
                  <a:pt x="17862" y="73776"/>
                </a:lnTo>
                <a:lnTo>
                  <a:pt x="19463" y="71033"/>
                </a:lnTo>
                <a:close/>
                <a:moveTo>
                  <a:pt x="28835" y="69432"/>
                </a:moveTo>
                <a:cubicBezTo>
                  <a:pt x="28530" y="70194"/>
                  <a:pt x="28683" y="70842"/>
                  <a:pt x="29292" y="71375"/>
                </a:cubicBezTo>
                <a:cubicBezTo>
                  <a:pt x="29902" y="71909"/>
                  <a:pt x="30588" y="72328"/>
                  <a:pt x="31350" y="72633"/>
                </a:cubicBezTo>
                <a:cubicBezTo>
                  <a:pt x="32264" y="73090"/>
                  <a:pt x="33407" y="73395"/>
                  <a:pt x="34779" y="73547"/>
                </a:cubicBezTo>
                <a:close/>
                <a:moveTo>
                  <a:pt x="37522" y="68061"/>
                </a:moveTo>
                <a:cubicBezTo>
                  <a:pt x="37370" y="68213"/>
                  <a:pt x="37293" y="68442"/>
                  <a:pt x="37293" y="68747"/>
                </a:cubicBezTo>
                <a:cubicBezTo>
                  <a:pt x="37293" y="69051"/>
                  <a:pt x="37255" y="69280"/>
                  <a:pt x="37179" y="69432"/>
                </a:cubicBezTo>
                <a:cubicBezTo>
                  <a:pt x="37103" y="69585"/>
                  <a:pt x="37141" y="69813"/>
                  <a:pt x="37293" y="70118"/>
                </a:cubicBezTo>
                <a:cubicBezTo>
                  <a:pt x="37598" y="70575"/>
                  <a:pt x="37674" y="71185"/>
                  <a:pt x="37522" y="71947"/>
                </a:cubicBezTo>
                <a:cubicBezTo>
                  <a:pt x="37370" y="72709"/>
                  <a:pt x="37827" y="72861"/>
                  <a:pt x="38894" y="72404"/>
                </a:cubicBezTo>
                <a:cubicBezTo>
                  <a:pt x="39656" y="71795"/>
                  <a:pt x="40037" y="71299"/>
                  <a:pt x="40037" y="70918"/>
                </a:cubicBezTo>
                <a:cubicBezTo>
                  <a:pt x="40037" y="70537"/>
                  <a:pt x="40189" y="70652"/>
                  <a:pt x="40494" y="71261"/>
                </a:cubicBezTo>
                <a:cubicBezTo>
                  <a:pt x="40799" y="71871"/>
                  <a:pt x="40837" y="72366"/>
                  <a:pt x="40608" y="72747"/>
                </a:cubicBezTo>
                <a:cubicBezTo>
                  <a:pt x="40380" y="73128"/>
                  <a:pt x="40646" y="73166"/>
                  <a:pt x="41408" y="72861"/>
                </a:cubicBezTo>
                <a:cubicBezTo>
                  <a:pt x="42475" y="72404"/>
                  <a:pt x="43237" y="72176"/>
                  <a:pt x="43694" y="72176"/>
                </a:cubicBezTo>
                <a:cubicBezTo>
                  <a:pt x="43847" y="72176"/>
                  <a:pt x="44151" y="71985"/>
                  <a:pt x="44609" y="71604"/>
                </a:cubicBezTo>
                <a:cubicBezTo>
                  <a:pt x="45066" y="71223"/>
                  <a:pt x="44913" y="70728"/>
                  <a:pt x="44151" y="70118"/>
                </a:cubicBezTo>
                <a:close/>
                <a:moveTo>
                  <a:pt x="35007" y="64860"/>
                </a:moveTo>
                <a:lnTo>
                  <a:pt x="31578" y="65089"/>
                </a:lnTo>
                <a:lnTo>
                  <a:pt x="31121" y="66003"/>
                </a:lnTo>
                <a:cubicBezTo>
                  <a:pt x="30969" y="66308"/>
                  <a:pt x="30778" y="66537"/>
                  <a:pt x="30550" y="66689"/>
                </a:cubicBezTo>
                <a:cubicBezTo>
                  <a:pt x="30321" y="66842"/>
                  <a:pt x="30131" y="66765"/>
                  <a:pt x="29978" y="66461"/>
                </a:cubicBezTo>
                <a:cubicBezTo>
                  <a:pt x="29826" y="66308"/>
                  <a:pt x="29597" y="66232"/>
                  <a:pt x="29292" y="66232"/>
                </a:cubicBezTo>
                <a:lnTo>
                  <a:pt x="29064" y="66232"/>
                </a:lnTo>
                <a:lnTo>
                  <a:pt x="27692" y="67375"/>
                </a:lnTo>
                <a:lnTo>
                  <a:pt x="30435" y="68975"/>
                </a:lnTo>
                <a:cubicBezTo>
                  <a:pt x="30283" y="68061"/>
                  <a:pt x="30283" y="67451"/>
                  <a:pt x="30435" y="67146"/>
                </a:cubicBezTo>
                <a:cubicBezTo>
                  <a:pt x="30588" y="66842"/>
                  <a:pt x="30893" y="66918"/>
                  <a:pt x="31350" y="67375"/>
                </a:cubicBezTo>
                <a:cubicBezTo>
                  <a:pt x="31807" y="67832"/>
                  <a:pt x="32493" y="68975"/>
                  <a:pt x="33407" y="70804"/>
                </a:cubicBezTo>
                <a:cubicBezTo>
                  <a:pt x="33407" y="70194"/>
                  <a:pt x="33483" y="69661"/>
                  <a:pt x="33636" y="69204"/>
                </a:cubicBezTo>
                <a:cubicBezTo>
                  <a:pt x="33941" y="68289"/>
                  <a:pt x="34398" y="67908"/>
                  <a:pt x="35007" y="68061"/>
                </a:cubicBezTo>
                <a:cubicBezTo>
                  <a:pt x="34398" y="67908"/>
                  <a:pt x="33941" y="67604"/>
                  <a:pt x="33636" y="67146"/>
                </a:cubicBezTo>
                <a:cubicBezTo>
                  <a:pt x="33026" y="66384"/>
                  <a:pt x="33483" y="65622"/>
                  <a:pt x="35007" y="64860"/>
                </a:cubicBezTo>
                <a:close/>
                <a:moveTo>
                  <a:pt x="48266" y="63032"/>
                </a:moveTo>
                <a:lnTo>
                  <a:pt x="46895" y="63489"/>
                </a:lnTo>
                <a:cubicBezTo>
                  <a:pt x="45980" y="63794"/>
                  <a:pt x="45447" y="64098"/>
                  <a:pt x="45294" y="64403"/>
                </a:cubicBezTo>
                <a:cubicBezTo>
                  <a:pt x="44990" y="64708"/>
                  <a:pt x="44075" y="65013"/>
                  <a:pt x="42551" y="65318"/>
                </a:cubicBezTo>
                <a:cubicBezTo>
                  <a:pt x="41942" y="65470"/>
                  <a:pt x="41256" y="65546"/>
                  <a:pt x="40494" y="65546"/>
                </a:cubicBezTo>
                <a:cubicBezTo>
                  <a:pt x="41103" y="66003"/>
                  <a:pt x="41713" y="66384"/>
                  <a:pt x="42323" y="66689"/>
                </a:cubicBezTo>
                <a:cubicBezTo>
                  <a:pt x="43542" y="67299"/>
                  <a:pt x="44380" y="67604"/>
                  <a:pt x="44837" y="67604"/>
                </a:cubicBezTo>
                <a:cubicBezTo>
                  <a:pt x="45294" y="67756"/>
                  <a:pt x="45485" y="67604"/>
                  <a:pt x="45409" y="67146"/>
                </a:cubicBezTo>
                <a:cubicBezTo>
                  <a:pt x="45333" y="66689"/>
                  <a:pt x="45371" y="66308"/>
                  <a:pt x="45523" y="66003"/>
                </a:cubicBezTo>
                <a:cubicBezTo>
                  <a:pt x="45523" y="65546"/>
                  <a:pt x="46133" y="65470"/>
                  <a:pt x="47352" y="65775"/>
                </a:cubicBezTo>
                <a:lnTo>
                  <a:pt x="49181" y="66232"/>
                </a:lnTo>
                <a:lnTo>
                  <a:pt x="50095" y="64860"/>
                </a:lnTo>
                <a:close/>
                <a:moveTo>
                  <a:pt x="77298" y="59260"/>
                </a:moveTo>
                <a:cubicBezTo>
                  <a:pt x="76841" y="58574"/>
                  <a:pt x="76460" y="58612"/>
                  <a:pt x="76155" y="59374"/>
                </a:cubicBezTo>
                <a:cubicBezTo>
                  <a:pt x="75851" y="59984"/>
                  <a:pt x="75622" y="60326"/>
                  <a:pt x="75470" y="60403"/>
                </a:cubicBezTo>
                <a:cubicBezTo>
                  <a:pt x="75317" y="60479"/>
                  <a:pt x="75089" y="61127"/>
                  <a:pt x="74784" y="62346"/>
                </a:cubicBezTo>
                <a:cubicBezTo>
                  <a:pt x="74631" y="63260"/>
                  <a:pt x="74555" y="64213"/>
                  <a:pt x="74555" y="65203"/>
                </a:cubicBezTo>
                <a:cubicBezTo>
                  <a:pt x="74555" y="66194"/>
                  <a:pt x="74403" y="66842"/>
                  <a:pt x="74098" y="67146"/>
                </a:cubicBezTo>
                <a:cubicBezTo>
                  <a:pt x="73946" y="67451"/>
                  <a:pt x="73869" y="67794"/>
                  <a:pt x="73869" y="68175"/>
                </a:cubicBezTo>
                <a:cubicBezTo>
                  <a:pt x="73869" y="68556"/>
                  <a:pt x="73793" y="68975"/>
                  <a:pt x="73641" y="69432"/>
                </a:cubicBezTo>
                <a:cubicBezTo>
                  <a:pt x="73488" y="70042"/>
                  <a:pt x="73412" y="70575"/>
                  <a:pt x="73412" y="71033"/>
                </a:cubicBezTo>
                <a:lnTo>
                  <a:pt x="76613" y="70118"/>
                </a:lnTo>
                <a:cubicBezTo>
                  <a:pt x="76155" y="69966"/>
                  <a:pt x="75774" y="69737"/>
                  <a:pt x="75470" y="69432"/>
                </a:cubicBezTo>
                <a:cubicBezTo>
                  <a:pt x="74708" y="68670"/>
                  <a:pt x="74479" y="68061"/>
                  <a:pt x="74784" y="67604"/>
                </a:cubicBezTo>
                <a:cubicBezTo>
                  <a:pt x="75241" y="66994"/>
                  <a:pt x="76003" y="66842"/>
                  <a:pt x="77070" y="67146"/>
                </a:cubicBezTo>
                <a:cubicBezTo>
                  <a:pt x="77679" y="67299"/>
                  <a:pt x="78213" y="67527"/>
                  <a:pt x="78670" y="67832"/>
                </a:cubicBezTo>
                <a:cubicBezTo>
                  <a:pt x="78365" y="67527"/>
                  <a:pt x="78137" y="67146"/>
                  <a:pt x="77984" y="66689"/>
                </a:cubicBezTo>
                <a:cubicBezTo>
                  <a:pt x="77679" y="65775"/>
                  <a:pt x="77832" y="65089"/>
                  <a:pt x="78441" y="64632"/>
                </a:cubicBezTo>
                <a:cubicBezTo>
                  <a:pt x="78746" y="64327"/>
                  <a:pt x="79432" y="64479"/>
                  <a:pt x="80499" y="65089"/>
                </a:cubicBezTo>
                <a:cubicBezTo>
                  <a:pt x="80956" y="65394"/>
                  <a:pt x="81413" y="65775"/>
                  <a:pt x="81870" y="66232"/>
                </a:cubicBezTo>
                <a:cubicBezTo>
                  <a:pt x="81413" y="65622"/>
                  <a:pt x="81108" y="65089"/>
                  <a:pt x="80956" y="64632"/>
                </a:cubicBezTo>
                <a:cubicBezTo>
                  <a:pt x="80651" y="63870"/>
                  <a:pt x="81413" y="63794"/>
                  <a:pt x="83242" y="64403"/>
                </a:cubicBezTo>
                <a:cubicBezTo>
                  <a:pt x="83090" y="63641"/>
                  <a:pt x="82861" y="62955"/>
                  <a:pt x="82556" y="62346"/>
                </a:cubicBezTo>
                <a:cubicBezTo>
                  <a:pt x="82251" y="61889"/>
                  <a:pt x="81870" y="61431"/>
                  <a:pt x="81413" y="60974"/>
                </a:cubicBezTo>
                <a:cubicBezTo>
                  <a:pt x="80956" y="60517"/>
                  <a:pt x="80423" y="60288"/>
                  <a:pt x="79813" y="60288"/>
                </a:cubicBezTo>
                <a:cubicBezTo>
                  <a:pt x="78594" y="60288"/>
                  <a:pt x="77756" y="59945"/>
                  <a:pt x="77298" y="59260"/>
                </a:cubicBezTo>
                <a:close/>
                <a:moveTo>
                  <a:pt x="52938" y="55031"/>
                </a:moveTo>
                <a:cubicBezTo>
                  <a:pt x="50805" y="55640"/>
                  <a:pt x="49204" y="56478"/>
                  <a:pt x="48138" y="57545"/>
                </a:cubicBezTo>
                <a:cubicBezTo>
                  <a:pt x="47528" y="58155"/>
                  <a:pt x="47147" y="58688"/>
                  <a:pt x="46995" y="59145"/>
                </a:cubicBezTo>
                <a:cubicBezTo>
                  <a:pt x="47604" y="59298"/>
                  <a:pt x="48214" y="59526"/>
                  <a:pt x="48823" y="59831"/>
                </a:cubicBezTo>
                <a:cubicBezTo>
                  <a:pt x="50043" y="60441"/>
                  <a:pt x="51033" y="60746"/>
                  <a:pt x="51795" y="60746"/>
                </a:cubicBezTo>
                <a:cubicBezTo>
                  <a:pt x="52557" y="60746"/>
                  <a:pt x="52900" y="60517"/>
                  <a:pt x="52824" y="60060"/>
                </a:cubicBezTo>
                <a:cubicBezTo>
                  <a:pt x="52748" y="59603"/>
                  <a:pt x="52786" y="59069"/>
                  <a:pt x="52938" y="58460"/>
                </a:cubicBezTo>
                <a:lnTo>
                  <a:pt x="52938" y="56402"/>
                </a:lnTo>
                <a:close/>
                <a:moveTo>
                  <a:pt x="17748" y="54688"/>
                </a:moveTo>
                <a:cubicBezTo>
                  <a:pt x="17367" y="54459"/>
                  <a:pt x="17253" y="54573"/>
                  <a:pt x="17405" y="55031"/>
                </a:cubicBezTo>
                <a:cubicBezTo>
                  <a:pt x="17405" y="55183"/>
                  <a:pt x="17481" y="55335"/>
                  <a:pt x="17634" y="55488"/>
                </a:cubicBezTo>
                <a:cubicBezTo>
                  <a:pt x="17634" y="55793"/>
                  <a:pt x="17672" y="56059"/>
                  <a:pt x="17748" y="56288"/>
                </a:cubicBezTo>
                <a:cubicBezTo>
                  <a:pt x="17824" y="56516"/>
                  <a:pt x="17862" y="56783"/>
                  <a:pt x="17862" y="57088"/>
                </a:cubicBezTo>
                <a:cubicBezTo>
                  <a:pt x="18015" y="57545"/>
                  <a:pt x="18091" y="58002"/>
                  <a:pt x="18091" y="58460"/>
                </a:cubicBezTo>
                <a:cubicBezTo>
                  <a:pt x="18091" y="58917"/>
                  <a:pt x="18472" y="59145"/>
                  <a:pt x="19234" y="59145"/>
                </a:cubicBezTo>
                <a:cubicBezTo>
                  <a:pt x="19844" y="59298"/>
                  <a:pt x="20606" y="59374"/>
                  <a:pt x="21520" y="59374"/>
                </a:cubicBezTo>
                <a:cubicBezTo>
                  <a:pt x="22434" y="59374"/>
                  <a:pt x="23044" y="59450"/>
                  <a:pt x="23349" y="59603"/>
                </a:cubicBezTo>
                <a:cubicBezTo>
                  <a:pt x="23501" y="59755"/>
                  <a:pt x="23882" y="59831"/>
                  <a:pt x="24492" y="59831"/>
                </a:cubicBezTo>
                <a:cubicBezTo>
                  <a:pt x="24797" y="59831"/>
                  <a:pt x="25025" y="59907"/>
                  <a:pt x="25178" y="60060"/>
                </a:cubicBezTo>
                <a:lnTo>
                  <a:pt x="24035" y="58917"/>
                </a:lnTo>
                <a:cubicBezTo>
                  <a:pt x="23425" y="58307"/>
                  <a:pt x="22663" y="57698"/>
                  <a:pt x="21749" y="57088"/>
                </a:cubicBezTo>
                <a:cubicBezTo>
                  <a:pt x="20987" y="56783"/>
                  <a:pt x="20263" y="56478"/>
                  <a:pt x="19577" y="56174"/>
                </a:cubicBezTo>
                <a:cubicBezTo>
                  <a:pt x="18891" y="55869"/>
                  <a:pt x="18472" y="55564"/>
                  <a:pt x="18320" y="55259"/>
                </a:cubicBezTo>
                <a:cubicBezTo>
                  <a:pt x="18320" y="55107"/>
                  <a:pt x="18129" y="54916"/>
                  <a:pt x="17748" y="54688"/>
                </a:cubicBezTo>
                <a:close/>
                <a:moveTo>
                  <a:pt x="44630" y="54116"/>
                </a:moveTo>
                <a:lnTo>
                  <a:pt x="42569" y="54573"/>
                </a:lnTo>
                <a:cubicBezTo>
                  <a:pt x="43331" y="54878"/>
                  <a:pt x="43865" y="55412"/>
                  <a:pt x="44169" y="56174"/>
                </a:cubicBezTo>
                <a:cubicBezTo>
                  <a:pt x="44322" y="56631"/>
                  <a:pt x="44398" y="57088"/>
                  <a:pt x="44398" y="57545"/>
                </a:cubicBezTo>
                <a:close/>
                <a:moveTo>
                  <a:pt x="56953" y="43601"/>
                </a:moveTo>
                <a:cubicBezTo>
                  <a:pt x="56953" y="42839"/>
                  <a:pt x="56724" y="42953"/>
                  <a:pt x="56267" y="43943"/>
                </a:cubicBezTo>
                <a:cubicBezTo>
                  <a:pt x="55810" y="44934"/>
                  <a:pt x="55505" y="45658"/>
                  <a:pt x="55353" y="46115"/>
                </a:cubicBezTo>
                <a:cubicBezTo>
                  <a:pt x="55353" y="46420"/>
                  <a:pt x="55353" y="46763"/>
                  <a:pt x="55353" y="47144"/>
                </a:cubicBezTo>
                <a:cubicBezTo>
                  <a:pt x="55353" y="47525"/>
                  <a:pt x="55429" y="47868"/>
                  <a:pt x="55581" y="48173"/>
                </a:cubicBezTo>
                <a:cubicBezTo>
                  <a:pt x="55581" y="48630"/>
                  <a:pt x="55658" y="49087"/>
                  <a:pt x="55810" y="49544"/>
                </a:cubicBezTo>
                <a:cubicBezTo>
                  <a:pt x="56115" y="49392"/>
                  <a:pt x="56458" y="49163"/>
                  <a:pt x="56839" y="48858"/>
                </a:cubicBezTo>
                <a:cubicBezTo>
                  <a:pt x="57220" y="48554"/>
                  <a:pt x="57486" y="48249"/>
                  <a:pt x="57639" y="47944"/>
                </a:cubicBezTo>
                <a:cubicBezTo>
                  <a:pt x="57791" y="47792"/>
                  <a:pt x="57715" y="47182"/>
                  <a:pt x="57410" y="46115"/>
                </a:cubicBezTo>
                <a:cubicBezTo>
                  <a:pt x="57105" y="45048"/>
                  <a:pt x="56953" y="44210"/>
                  <a:pt x="56953" y="43601"/>
                </a:cubicBezTo>
                <a:close/>
                <a:moveTo>
                  <a:pt x="70440" y="41315"/>
                </a:moveTo>
                <a:lnTo>
                  <a:pt x="70212" y="44744"/>
                </a:lnTo>
                <a:lnTo>
                  <a:pt x="70212" y="46344"/>
                </a:lnTo>
                <a:cubicBezTo>
                  <a:pt x="70212" y="46649"/>
                  <a:pt x="70250" y="46953"/>
                  <a:pt x="70326" y="47258"/>
                </a:cubicBezTo>
                <a:cubicBezTo>
                  <a:pt x="70402" y="47563"/>
                  <a:pt x="70517" y="47563"/>
                  <a:pt x="70669" y="47258"/>
                </a:cubicBezTo>
                <a:cubicBezTo>
                  <a:pt x="70974" y="46649"/>
                  <a:pt x="71126" y="45582"/>
                  <a:pt x="71126" y="44058"/>
                </a:cubicBezTo>
                <a:cubicBezTo>
                  <a:pt x="71126" y="43296"/>
                  <a:pt x="71126" y="42458"/>
                  <a:pt x="71126" y="41543"/>
                </a:cubicBezTo>
                <a:cubicBezTo>
                  <a:pt x="71126" y="40629"/>
                  <a:pt x="70898" y="40553"/>
                  <a:pt x="70440" y="41315"/>
                </a:cubicBezTo>
                <a:close/>
                <a:moveTo>
                  <a:pt x="84385" y="41086"/>
                </a:moveTo>
                <a:cubicBezTo>
                  <a:pt x="84233" y="41391"/>
                  <a:pt x="84156" y="41772"/>
                  <a:pt x="84156" y="42229"/>
                </a:cubicBezTo>
                <a:cubicBezTo>
                  <a:pt x="84004" y="42534"/>
                  <a:pt x="83852" y="42724"/>
                  <a:pt x="83699" y="42800"/>
                </a:cubicBezTo>
                <a:cubicBezTo>
                  <a:pt x="83547" y="42877"/>
                  <a:pt x="83166" y="43296"/>
                  <a:pt x="82556" y="44058"/>
                </a:cubicBezTo>
                <a:cubicBezTo>
                  <a:pt x="82099" y="44667"/>
                  <a:pt x="81870" y="45353"/>
                  <a:pt x="81870" y="46115"/>
                </a:cubicBezTo>
                <a:cubicBezTo>
                  <a:pt x="81870" y="46420"/>
                  <a:pt x="81947" y="46649"/>
                  <a:pt x="82099" y="46801"/>
                </a:cubicBezTo>
                <a:cubicBezTo>
                  <a:pt x="82404" y="46039"/>
                  <a:pt x="82747" y="45848"/>
                  <a:pt x="83128" y="46229"/>
                </a:cubicBezTo>
                <a:cubicBezTo>
                  <a:pt x="83509" y="46610"/>
                  <a:pt x="83852" y="46649"/>
                  <a:pt x="84156" y="46344"/>
                </a:cubicBezTo>
                <a:cubicBezTo>
                  <a:pt x="84461" y="46039"/>
                  <a:pt x="84690" y="46077"/>
                  <a:pt x="84842" y="46458"/>
                </a:cubicBezTo>
                <a:cubicBezTo>
                  <a:pt x="84995" y="46839"/>
                  <a:pt x="85223" y="47106"/>
                  <a:pt x="85528" y="47258"/>
                </a:cubicBezTo>
                <a:cubicBezTo>
                  <a:pt x="85985" y="47411"/>
                  <a:pt x="86061" y="47144"/>
                  <a:pt x="85757" y="46458"/>
                </a:cubicBezTo>
                <a:cubicBezTo>
                  <a:pt x="85452" y="45772"/>
                  <a:pt x="85604" y="45048"/>
                  <a:pt x="86214" y="44286"/>
                </a:cubicBezTo>
                <a:cubicBezTo>
                  <a:pt x="86519" y="43829"/>
                  <a:pt x="86633" y="44058"/>
                  <a:pt x="86557" y="44972"/>
                </a:cubicBezTo>
                <a:cubicBezTo>
                  <a:pt x="86481" y="45887"/>
                  <a:pt x="86519" y="46496"/>
                  <a:pt x="86671" y="46801"/>
                </a:cubicBezTo>
                <a:cubicBezTo>
                  <a:pt x="86823" y="47106"/>
                  <a:pt x="86976" y="47144"/>
                  <a:pt x="87128" y="46915"/>
                </a:cubicBezTo>
                <a:cubicBezTo>
                  <a:pt x="87281" y="46687"/>
                  <a:pt x="87281" y="46420"/>
                  <a:pt x="87128" y="46115"/>
                </a:cubicBezTo>
                <a:cubicBezTo>
                  <a:pt x="86976" y="45810"/>
                  <a:pt x="86900" y="45315"/>
                  <a:pt x="86900" y="44629"/>
                </a:cubicBezTo>
                <a:cubicBezTo>
                  <a:pt x="86900" y="43943"/>
                  <a:pt x="86823" y="43524"/>
                  <a:pt x="86671" y="43372"/>
                </a:cubicBezTo>
                <a:cubicBezTo>
                  <a:pt x="86671" y="43220"/>
                  <a:pt x="86481" y="42877"/>
                  <a:pt x="86100" y="42343"/>
                </a:cubicBezTo>
                <a:cubicBezTo>
                  <a:pt x="85719" y="41810"/>
                  <a:pt x="85376" y="41391"/>
                  <a:pt x="85071" y="41086"/>
                </a:cubicBezTo>
                <a:cubicBezTo>
                  <a:pt x="84766" y="40781"/>
                  <a:pt x="84537" y="40781"/>
                  <a:pt x="84385" y="41086"/>
                </a:cubicBezTo>
                <a:close/>
                <a:moveTo>
                  <a:pt x="77070" y="39943"/>
                </a:moveTo>
                <a:cubicBezTo>
                  <a:pt x="76460" y="39943"/>
                  <a:pt x="75851" y="40095"/>
                  <a:pt x="75241" y="40400"/>
                </a:cubicBezTo>
                <a:cubicBezTo>
                  <a:pt x="74631" y="41162"/>
                  <a:pt x="74898" y="41657"/>
                  <a:pt x="76041" y="41886"/>
                </a:cubicBezTo>
                <a:cubicBezTo>
                  <a:pt x="77184" y="42115"/>
                  <a:pt x="78060" y="42305"/>
                  <a:pt x="78670" y="42458"/>
                </a:cubicBezTo>
                <a:cubicBezTo>
                  <a:pt x="78975" y="42458"/>
                  <a:pt x="79127" y="42724"/>
                  <a:pt x="79127" y="43258"/>
                </a:cubicBezTo>
                <a:cubicBezTo>
                  <a:pt x="79127" y="43791"/>
                  <a:pt x="79127" y="44210"/>
                  <a:pt x="79127" y="44515"/>
                </a:cubicBezTo>
                <a:cubicBezTo>
                  <a:pt x="79127" y="44820"/>
                  <a:pt x="79165" y="45277"/>
                  <a:pt x="79242" y="45887"/>
                </a:cubicBezTo>
                <a:cubicBezTo>
                  <a:pt x="79318" y="46496"/>
                  <a:pt x="79508" y="46801"/>
                  <a:pt x="79813" y="46801"/>
                </a:cubicBezTo>
                <a:cubicBezTo>
                  <a:pt x="80118" y="46496"/>
                  <a:pt x="80194" y="46115"/>
                  <a:pt x="80042" y="45658"/>
                </a:cubicBezTo>
                <a:cubicBezTo>
                  <a:pt x="79889" y="45201"/>
                  <a:pt x="79737" y="44591"/>
                  <a:pt x="79584" y="43829"/>
                </a:cubicBezTo>
                <a:cubicBezTo>
                  <a:pt x="79584" y="43220"/>
                  <a:pt x="79737" y="42762"/>
                  <a:pt x="80042" y="42458"/>
                </a:cubicBezTo>
                <a:cubicBezTo>
                  <a:pt x="80194" y="42305"/>
                  <a:pt x="80423" y="42229"/>
                  <a:pt x="80727" y="42229"/>
                </a:cubicBezTo>
                <a:cubicBezTo>
                  <a:pt x="79813" y="40705"/>
                  <a:pt x="78594" y="39943"/>
                  <a:pt x="77070" y="39943"/>
                </a:cubicBezTo>
                <a:close/>
                <a:moveTo>
                  <a:pt x="50667" y="39600"/>
                </a:moveTo>
                <a:cubicBezTo>
                  <a:pt x="49981" y="39676"/>
                  <a:pt x="49562" y="39943"/>
                  <a:pt x="49409" y="40400"/>
                </a:cubicBezTo>
                <a:cubicBezTo>
                  <a:pt x="49257" y="40705"/>
                  <a:pt x="49219" y="40934"/>
                  <a:pt x="49295" y="41086"/>
                </a:cubicBezTo>
                <a:cubicBezTo>
                  <a:pt x="49371" y="41238"/>
                  <a:pt x="49409" y="41391"/>
                  <a:pt x="49409" y="41543"/>
                </a:cubicBezTo>
                <a:cubicBezTo>
                  <a:pt x="49409" y="41696"/>
                  <a:pt x="49485" y="41848"/>
                  <a:pt x="49638" y="42000"/>
                </a:cubicBezTo>
                <a:cubicBezTo>
                  <a:pt x="50247" y="41696"/>
                  <a:pt x="50628" y="41848"/>
                  <a:pt x="50781" y="42458"/>
                </a:cubicBezTo>
                <a:cubicBezTo>
                  <a:pt x="50933" y="43067"/>
                  <a:pt x="51162" y="43524"/>
                  <a:pt x="51467" y="43829"/>
                </a:cubicBezTo>
                <a:cubicBezTo>
                  <a:pt x="51619" y="44134"/>
                  <a:pt x="51848" y="44096"/>
                  <a:pt x="52152" y="43715"/>
                </a:cubicBezTo>
                <a:cubicBezTo>
                  <a:pt x="52457" y="43334"/>
                  <a:pt x="52762" y="42915"/>
                  <a:pt x="53067" y="42458"/>
                </a:cubicBezTo>
                <a:cubicBezTo>
                  <a:pt x="53219" y="41848"/>
                  <a:pt x="53029" y="41391"/>
                  <a:pt x="52495" y="41086"/>
                </a:cubicBezTo>
                <a:cubicBezTo>
                  <a:pt x="51962" y="40781"/>
                  <a:pt x="51695" y="40400"/>
                  <a:pt x="51695" y="39943"/>
                </a:cubicBezTo>
                <a:cubicBezTo>
                  <a:pt x="51695" y="39638"/>
                  <a:pt x="51352" y="39524"/>
                  <a:pt x="50667" y="39600"/>
                </a:cubicBezTo>
                <a:close/>
                <a:moveTo>
                  <a:pt x="52838" y="26684"/>
                </a:moveTo>
                <a:cubicBezTo>
                  <a:pt x="52229" y="26532"/>
                  <a:pt x="51810" y="26608"/>
                  <a:pt x="51581" y="26913"/>
                </a:cubicBezTo>
                <a:cubicBezTo>
                  <a:pt x="51352" y="27218"/>
                  <a:pt x="50933" y="27522"/>
                  <a:pt x="50324" y="27827"/>
                </a:cubicBezTo>
                <a:cubicBezTo>
                  <a:pt x="49714" y="28132"/>
                  <a:pt x="49714" y="28284"/>
                  <a:pt x="50324" y="28284"/>
                </a:cubicBezTo>
                <a:lnTo>
                  <a:pt x="50781" y="28284"/>
                </a:lnTo>
                <a:cubicBezTo>
                  <a:pt x="51238" y="28437"/>
                  <a:pt x="51314" y="28627"/>
                  <a:pt x="51009" y="28856"/>
                </a:cubicBezTo>
                <a:cubicBezTo>
                  <a:pt x="50705" y="29084"/>
                  <a:pt x="50247" y="29199"/>
                  <a:pt x="49638" y="29199"/>
                </a:cubicBezTo>
                <a:cubicBezTo>
                  <a:pt x="49028" y="29199"/>
                  <a:pt x="48723" y="29275"/>
                  <a:pt x="48723" y="29427"/>
                </a:cubicBezTo>
                <a:cubicBezTo>
                  <a:pt x="48723" y="29580"/>
                  <a:pt x="48495" y="29961"/>
                  <a:pt x="48038" y="30570"/>
                </a:cubicBezTo>
                <a:cubicBezTo>
                  <a:pt x="47733" y="31180"/>
                  <a:pt x="47657" y="31790"/>
                  <a:pt x="47809" y="32399"/>
                </a:cubicBezTo>
                <a:cubicBezTo>
                  <a:pt x="47961" y="33009"/>
                  <a:pt x="48114" y="33466"/>
                  <a:pt x="48266" y="33771"/>
                </a:cubicBezTo>
                <a:cubicBezTo>
                  <a:pt x="48571" y="34076"/>
                  <a:pt x="48800" y="33809"/>
                  <a:pt x="48952" y="32971"/>
                </a:cubicBezTo>
                <a:cubicBezTo>
                  <a:pt x="49104" y="32132"/>
                  <a:pt x="49181" y="31332"/>
                  <a:pt x="49181" y="30570"/>
                </a:cubicBezTo>
                <a:cubicBezTo>
                  <a:pt x="49333" y="29656"/>
                  <a:pt x="49524" y="29465"/>
                  <a:pt x="49752" y="29999"/>
                </a:cubicBezTo>
                <a:cubicBezTo>
                  <a:pt x="49981" y="30532"/>
                  <a:pt x="50247" y="30951"/>
                  <a:pt x="50552" y="31256"/>
                </a:cubicBezTo>
                <a:cubicBezTo>
                  <a:pt x="51009" y="31561"/>
                  <a:pt x="51200" y="31599"/>
                  <a:pt x="51124" y="31370"/>
                </a:cubicBezTo>
                <a:cubicBezTo>
                  <a:pt x="51048" y="31142"/>
                  <a:pt x="51314" y="30799"/>
                  <a:pt x="51924" y="30342"/>
                </a:cubicBezTo>
                <a:cubicBezTo>
                  <a:pt x="52381" y="29732"/>
                  <a:pt x="52724" y="29656"/>
                  <a:pt x="52953" y="30113"/>
                </a:cubicBezTo>
                <a:cubicBezTo>
                  <a:pt x="53181" y="30570"/>
                  <a:pt x="53676" y="30570"/>
                  <a:pt x="54438" y="30113"/>
                </a:cubicBezTo>
                <a:cubicBezTo>
                  <a:pt x="54896" y="29656"/>
                  <a:pt x="55086" y="29275"/>
                  <a:pt x="55010" y="28970"/>
                </a:cubicBezTo>
                <a:cubicBezTo>
                  <a:pt x="54934" y="28665"/>
                  <a:pt x="54896" y="28284"/>
                  <a:pt x="54896" y="27827"/>
                </a:cubicBezTo>
                <a:cubicBezTo>
                  <a:pt x="54743" y="27065"/>
                  <a:pt x="54553" y="26684"/>
                  <a:pt x="54324" y="26684"/>
                </a:cubicBezTo>
                <a:cubicBezTo>
                  <a:pt x="54096" y="26684"/>
                  <a:pt x="53600" y="26684"/>
                  <a:pt x="52838" y="26684"/>
                </a:cubicBezTo>
                <a:close/>
                <a:moveTo>
                  <a:pt x="70669" y="52"/>
                </a:moveTo>
                <a:cubicBezTo>
                  <a:pt x="70821" y="-24"/>
                  <a:pt x="70898" y="90"/>
                  <a:pt x="70898" y="395"/>
                </a:cubicBezTo>
                <a:cubicBezTo>
                  <a:pt x="70898" y="700"/>
                  <a:pt x="70860" y="1576"/>
                  <a:pt x="70783" y="3024"/>
                </a:cubicBezTo>
                <a:cubicBezTo>
                  <a:pt x="70707" y="4472"/>
                  <a:pt x="70593" y="5958"/>
                  <a:pt x="70440" y="7482"/>
                </a:cubicBezTo>
                <a:cubicBezTo>
                  <a:pt x="70288" y="9311"/>
                  <a:pt x="70059" y="11292"/>
                  <a:pt x="69755" y="13425"/>
                </a:cubicBezTo>
                <a:lnTo>
                  <a:pt x="70669" y="12968"/>
                </a:lnTo>
                <a:cubicBezTo>
                  <a:pt x="71279" y="12663"/>
                  <a:pt x="71812" y="12740"/>
                  <a:pt x="72269" y="13197"/>
                </a:cubicBezTo>
                <a:cubicBezTo>
                  <a:pt x="73184" y="14416"/>
                  <a:pt x="73260" y="15178"/>
                  <a:pt x="72498" y="15483"/>
                </a:cubicBezTo>
                <a:cubicBezTo>
                  <a:pt x="72193" y="15635"/>
                  <a:pt x="71660" y="16092"/>
                  <a:pt x="70898" y="16854"/>
                </a:cubicBezTo>
                <a:cubicBezTo>
                  <a:pt x="70593" y="17312"/>
                  <a:pt x="70364" y="17693"/>
                  <a:pt x="70212" y="17997"/>
                </a:cubicBezTo>
                <a:cubicBezTo>
                  <a:pt x="70669" y="17997"/>
                  <a:pt x="71126" y="18074"/>
                  <a:pt x="71583" y="18226"/>
                </a:cubicBezTo>
                <a:cubicBezTo>
                  <a:pt x="71888" y="18531"/>
                  <a:pt x="72193" y="18874"/>
                  <a:pt x="72498" y="19255"/>
                </a:cubicBezTo>
                <a:cubicBezTo>
                  <a:pt x="72803" y="19636"/>
                  <a:pt x="72955" y="20283"/>
                  <a:pt x="72955" y="21198"/>
                </a:cubicBezTo>
                <a:cubicBezTo>
                  <a:pt x="74022" y="20588"/>
                  <a:pt x="74860" y="20207"/>
                  <a:pt x="75470" y="20055"/>
                </a:cubicBezTo>
                <a:cubicBezTo>
                  <a:pt x="75927" y="19902"/>
                  <a:pt x="76194" y="19940"/>
                  <a:pt x="76270" y="20169"/>
                </a:cubicBezTo>
                <a:cubicBezTo>
                  <a:pt x="76346" y="20398"/>
                  <a:pt x="75774" y="21122"/>
                  <a:pt x="74555" y="22341"/>
                </a:cubicBezTo>
                <a:cubicBezTo>
                  <a:pt x="75012" y="22036"/>
                  <a:pt x="75546" y="21731"/>
                  <a:pt x="76155" y="21426"/>
                </a:cubicBezTo>
                <a:cubicBezTo>
                  <a:pt x="77375" y="21122"/>
                  <a:pt x="78060" y="21274"/>
                  <a:pt x="78213" y="21884"/>
                </a:cubicBezTo>
                <a:cubicBezTo>
                  <a:pt x="78213" y="22493"/>
                  <a:pt x="78365" y="22950"/>
                  <a:pt x="78670" y="23255"/>
                </a:cubicBezTo>
                <a:cubicBezTo>
                  <a:pt x="78822" y="23408"/>
                  <a:pt x="78899" y="23408"/>
                  <a:pt x="78899" y="23255"/>
                </a:cubicBezTo>
                <a:cubicBezTo>
                  <a:pt x="79508" y="22646"/>
                  <a:pt x="80042" y="22265"/>
                  <a:pt x="80499" y="22112"/>
                </a:cubicBezTo>
                <a:cubicBezTo>
                  <a:pt x="81413" y="21807"/>
                  <a:pt x="81566" y="22798"/>
                  <a:pt x="80956" y="25084"/>
                </a:cubicBezTo>
                <a:cubicBezTo>
                  <a:pt x="82023" y="24322"/>
                  <a:pt x="82861" y="23712"/>
                  <a:pt x="83471" y="23255"/>
                </a:cubicBezTo>
                <a:cubicBezTo>
                  <a:pt x="84080" y="22950"/>
                  <a:pt x="84614" y="22912"/>
                  <a:pt x="85071" y="23141"/>
                </a:cubicBezTo>
                <a:cubicBezTo>
                  <a:pt x="85528" y="23369"/>
                  <a:pt x="85604" y="24170"/>
                  <a:pt x="85299" y="25541"/>
                </a:cubicBezTo>
                <a:cubicBezTo>
                  <a:pt x="86061" y="25694"/>
                  <a:pt x="86747" y="25846"/>
                  <a:pt x="87357" y="25998"/>
                </a:cubicBezTo>
                <a:cubicBezTo>
                  <a:pt x="88576" y="26303"/>
                  <a:pt x="88652" y="26684"/>
                  <a:pt x="87585" y="27141"/>
                </a:cubicBezTo>
                <a:cubicBezTo>
                  <a:pt x="86976" y="27446"/>
                  <a:pt x="86481" y="27637"/>
                  <a:pt x="86100" y="27713"/>
                </a:cubicBezTo>
                <a:cubicBezTo>
                  <a:pt x="85719" y="27789"/>
                  <a:pt x="85376" y="27903"/>
                  <a:pt x="85071" y="28056"/>
                </a:cubicBezTo>
                <a:cubicBezTo>
                  <a:pt x="84766" y="28208"/>
                  <a:pt x="84537" y="28284"/>
                  <a:pt x="84385" y="28284"/>
                </a:cubicBezTo>
                <a:lnTo>
                  <a:pt x="84156" y="30570"/>
                </a:lnTo>
                <a:lnTo>
                  <a:pt x="85071" y="30570"/>
                </a:lnTo>
                <a:cubicBezTo>
                  <a:pt x="84918" y="31180"/>
                  <a:pt x="84690" y="31713"/>
                  <a:pt x="84385" y="32171"/>
                </a:cubicBezTo>
                <a:cubicBezTo>
                  <a:pt x="84080" y="32475"/>
                  <a:pt x="83775" y="32818"/>
                  <a:pt x="83471" y="33199"/>
                </a:cubicBezTo>
                <a:cubicBezTo>
                  <a:pt x="83166" y="33580"/>
                  <a:pt x="82861" y="33771"/>
                  <a:pt x="82556" y="33771"/>
                </a:cubicBezTo>
                <a:cubicBezTo>
                  <a:pt x="82099" y="33771"/>
                  <a:pt x="81718" y="33923"/>
                  <a:pt x="81413" y="34228"/>
                </a:cubicBezTo>
                <a:cubicBezTo>
                  <a:pt x="81261" y="34380"/>
                  <a:pt x="81185" y="34533"/>
                  <a:pt x="81185" y="34685"/>
                </a:cubicBezTo>
                <a:cubicBezTo>
                  <a:pt x="81642" y="34533"/>
                  <a:pt x="82023" y="34533"/>
                  <a:pt x="82328" y="34685"/>
                </a:cubicBezTo>
                <a:cubicBezTo>
                  <a:pt x="82937" y="34990"/>
                  <a:pt x="83013" y="35828"/>
                  <a:pt x="82556" y="37200"/>
                </a:cubicBezTo>
                <a:cubicBezTo>
                  <a:pt x="82861" y="36743"/>
                  <a:pt x="83242" y="36362"/>
                  <a:pt x="83699" y="36057"/>
                </a:cubicBezTo>
                <a:cubicBezTo>
                  <a:pt x="84004" y="35752"/>
                  <a:pt x="84423" y="35523"/>
                  <a:pt x="84957" y="35371"/>
                </a:cubicBezTo>
                <a:cubicBezTo>
                  <a:pt x="85490" y="35219"/>
                  <a:pt x="85985" y="35295"/>
                  <a:pt x="86442" y="35600"/>
                </a:cubicBezTo>
                <a:cubicBezTo>
                  <a:pt x="86747" y="35904"/>
                  <a:pt x="87052" y="36019"/>
                  <a:pt x="87357" y="35942"/>
                </a:cubicBezTo>
                <a:cubicBezTo>
                  <a:pt x="87662" y="35866"/>
                  <a:pt x="87890" y="35828"/>
                  <a:pt x="88043" y="35828"/>
                </a:cubicBezTo>
                <a:cubicBezTo>
                  <a:pt x="88195" y="35828"/>
                  <a:pt x="88347" y="35752"/>
                  <a:pt x="88500" y="35600"/>
                </a:cubicBezTo>
                <a:cubicBezTo>
                  <a:pt x="88652" y="35295"/>
                  <a:pt x="88805" y="34914"/>
                  <a:pt x="88957" y="34457"/>
                </a:cubicBezTo>
                <a:cubicBezTo>
                  <a:pt x="89109" y="34152"/>
                  <a:pt x="89262" y="33771"/>
                  <a:pt x="89414" y="33314"/>
                </a:cubicBezTo>
                <a:cubicBezTo>
                  <a:pt x="89567" y="32856"/>
                  <a:pt x="89719" y="32399"/>
                  <a:pt x="89871" y="31942"/>
                </a:cubicBezTo>
                <a:cubicBezTo>
                  <a:pt x="90024" y="31332"/>
                  <a:pt x="90367" y="30647"/>
                  <a:pt x="90900" y="29885"/>
                </a:cubicBezTo>
                <a:cubicBezTo>
                  <a:pt x="91434" y="29123"/>
                  <a:pt x="92081" y="28742"/>
                  <a:pt x="92843" y="28742"/>
                </a:cubicBezTo>
                <a:cubicBezTo>
                  <a:pt x="93605" y="28742"/>
                  <a:pt x="94139" y="29046"/>
                  <a:pt x="94443" y="29656"/>
                </a:cubicBezTo>
                <a:cubicBezTo>
                  <a:pt x="94596" y="29961"/>
                  <a:pt x="94672" y="30266"/>
                  <a:pt x="94672" y="30570"/>
                </a:cubicBezTo>
                <a:cubicBezTo>
                  <a:pt x="95129" y="30266"/>
                  <a:pt x="95663" y="30037"/>
                  <a:pt x="96272" y="29885"/>
                </a:cubicBezTo>
                <a:cubicBezTo>
                  <a:pt x="97339" y="29580"/>
                  <a:pt x="97872" y="29580"/>
                  <a:pt x="97872" y="29885"/>
                </a:cubicBezTo>
                <a:lnTo>
                  <a:pt x="97415" y="31713"/>
                </a:lnTo>
                <a:lnTo>
                  <a:pt x="96958" y="34228"/>
                </a:lnTo>
                <a:cubicBezTo>
                  <a:pt x="97720" y="33771"/>
                  <a:pt x="98406" y="33390"/>
                  <a:pt x="99015" y="33085"/>
                </a:cubicBezTo>
                <a:cubicBezTo>
                  <a:pt x="99473" y="32780"/>
                  <a:pt x="99930" y="32628"/>
                  <a:pt x="100387" y="32628"/>
                </a:cubicBezTo>
                <a:cubicBezTo>
                  <a:pt x="100844" y="32628"/>
                  <a:pt x="101073" y="32780"/>
                  <a:pt x="101073" y="33085"/>
                </a:cubicBezTo>
                <a:cubicBezTo>
                  <a:pt x="100768" y="33847"/>
                  <a:pt x="100616" y="34228"/>
                  <a:pt x="100616" y="34228"/>
                </a:cubicBezTo>
                <a:lnTo>
                  <a:pt x="100158" y="34685"/>
                </a:lnTo>
                <a:cubicBezTo>
                  <a:pt x="99396" y="34990"/>
                  <a:pt x="98711" y="35219"/>
                  <a:pt x="98101" y="35371"/>
                </a:cubicBezTo>
                <a:cubicBezTo>
                  <a:pt x="97491" y="35523"/>
                  <a:pt x="96844" y="35676"/>
                  <a:pt x="96158" y="35828"/>
                </a:cubicBezTo>
                <a:cubicBezTo>
                  <a:pt x="95472" y="35981"/>
                  <a:pt x="94748" y="36057"/>
                  <a:pt x="93986" y="36057"/>
                </a:cubicBezTo>
                <a:cubicBezTo>
                  <a:pt x="93377" y="36057"/>
                  <a:pt x="92691" y="36133"/>
                  <a:pt x="91929" y="36285"/>
                </a:cubicBezTo>
                <a:cubicBezTo>
                  <a:pt x="91167" y="36438"/>
                  <a:pt x="90405" y="36590"/>
                  <a:pt x="89643" y="36743"/>
                </a:cubicBezTo>
                <a:cubicBezTo>
                  <a:pt x="88881" y="37047"/>
                  <a:pt x="88043" y="37276"/>
                  <a:pt x="87128" y="37428"/>
                </a:cubicBezTo>
                <a:lnTo>
                  <a:pt x="87357" y="40400"/>
                </a:lnTo>
                <a:cubicBezTo>
                  <a:pt x="87509" y="39791"/>
                  <a:pt x="87738" y="39410"/>
                  <a:pt x="88043" y="39257"/>
                </a:cubicBezTo>
                <a:cubicBezTo>
                  <a:pt x="88347" y="39105"/>
                  <a:pt x="88576" y="39219"/>
                  <a:pt x="88728" y="39600"/>
                </a:cubicBezTo>
                <a:cubicBezTo>
                  <a:pt x="88881" y="39981"/>
                  <a:pt x="88957" y="40857"/>
                  <a:pt x="88957" y="42229"/>
                </a:cubicBezTo>
                <a:cubicBezTo>
                  <a:pt x="89414" y="42229"/>
                  <a:pt x="89871" y="42305"/>
                  <a:pt x="90329" y="42458"/>
                </a:cubicBezTo>
                <a:cubicBezTo>
                  <a:pt x="91091" y="42762"/>
                  <a:pt x="91472" y="43143"/>
                  <a:pt x="91472" y="43601"/>
                </a:cubicBezTo>
                <a:cubicBezTo>
                  <a:pt x="91167" y="44210"/>
                  <a:pt x="90938" y="44591"/>
                  <a:pt x="90786" y="44744"/>
                </a:cubicBezTo>
                <a:cubicBezTo>
                  <a:pt x="90633" y="44896"/>
                  <a:pt x="90405" y="44972"/>
                  <a:pt x="90100" y="44972"/>
                </a:cubicBezTo>
                <a:lnTo>
                  <a:pt x="91700" y="45658"/>
                </a:lnTo>
                <a:lnTo>
                  <a:pt x="91472" y="46801"/>
                </a:lnTo>
                <a:lnTo>
                  <a:pt x="92157" y="44972"/>
                </a:lnTo>
                <a:lnTo>
                  <a:pt x="92386" y="45658"/>
                </a:lnTo>
                <a:lnTo>
                  <a:pt x="93758" y="44515"/>
                </a:lnTo>
                <a:lnTo>
                  <a:pt x="93758" y="45887"/>
                </a:lnTo>
                <a:lnTo>
                  <a:pt x="92157" y="47715"/>
                </a:lnTo>
                <a:lnTo>
                  <a:pt x="92157" y="48401"/>
                </a:lnTo>
                <a:cubicBezTo>
                  <a:pt x="92615" y="48249"/>
                  <a:pt x="93148" y="48173"/>
                  <a:pt x="93758" y="48173"/>
                </a:cubicBezTo>
                <a:cubicBezTo>
                  <a:pt x="94215" y="48325"/>
                  <a:pt x="94596" y="48554"/>
                  <a:pt x="94901" y="48858"/>
                </a:cubicBezTo>
                <a:cubicBezTo>
                  <a:pt x="95205" y="49163"/>
                  <a:pt x="95434" y="49849"/>
                  <a:pt x="95586" y="50916"/>
                </a:cubicBezTo>
                <a:cubicBezTo>
                  <a:pt x="95891" y="50763"/>
                  <a:pt x="96120" y="50535"/>
                  <a:pt x="96272" y="50230"/>
                </a:cubicBezTo>
                <a:cubicBezTo>
                  <a:pt x="96425" y="49925"/>
                  <a:pt x="96539" y="49658"/>
                  <a:pt x="96615" y="49430"/>
                </a:cubicBezTo>
                <a:cubicBezTo>
                  <a:pt x="96691" y="49201"/>
                  <a:pt x="96806" y="48935"/>
                  <a:pt x="96958" y="48630"/>
                </a:cubicBezTo>
                <a:cubicBezTo>
                  <a:pt x="96958" y="48325"/>
                  <a:pt x="97187" y="47944"/>
                  <a:pt x="97644" y="47487"/>
                </a:cubicBezTo>
                <a:cubicBezTo>
                  <a:pt x="97796" y="47334"/>
                  <a:pt x="97949" y="47258"/>
                  <a:pt x="98101" y="47258"/>
                </a:cubicBezTo>
                <a:lnTo>
                  <a:pt x="98101" y="48401"/>
                </a:lnTo>
                <a:lnTo>
                  <a:pt x="99244" y="47715"/>
                </a:lnTo>
                <a:lnTo>
                  <a:pt x="99473" y="48858"/>
                </a:lnTo>
                <a:lnTo>
                  <a:pt x="99473" y="49544"/>
                </a:lnTo>
                <a:cubicBezTo>
                  <a:pt x="99015" y="50154"/>
                  <a:pt x="98482" y="50687"/>
                  <a:pt x="97872" y="51144"/>
                </a:cubicBezTo>
                <a:cubicBezTo>
                  <a:pt x="96806" y="52211"/>
                  <a:pt x="96044" y="52745"/>
                  <a:pt x="95586" y="52745"/>
                </a:cubicBezTo>
                <a:lnTo>
                  <a:pt x="95358" y="52745"/>
                </a:lnTo>
                <a:cubicBezTo>
                  <a:pt x="95510" y="53049"/>
                  <a:pt x="95739" y="53354"/>
                  <a:pt x="96044" y="53659"/>
                </a:cubicBezTo>
                <a:cubicBezTo>
                  <a:pt x="96501" y="54421"/>
                  <a:pt x="96653" y="54878"/>
                  <a:pt x="96501" y="55031"/>
                </a:cubicBezTo>
                <a:cubicBezTo>
                  <a:pt x="96653" y="55183"/>
                  <a:pt x="96806" y="55412"/>
                  <a:pt x="96958" y="55716"/>
                </a:cubicBezTo>
                <a:cubicBezTo>
                  <a:pt x="97263" y="56174"/>
                  <a:pt x="97263" y="56555"/>
                  <a:pt x="96958" y="56859"/>
                </a:cubicBezTo>
                <a:cubicBezTo>
                  <a:pt x="96806" y="57012"/>
                  <a:pt x="96425" y="57240"/>
                  <a:pt x="95815" y="57545"/>
                </a:cubicBezTo>
                <a:lnTo>
                  <a:pt x="94901" y="58002"/>
                </a:lnTo>
                <a:lnTo>
                  <a:pt x="93300" y="59374"/>
                </a:lnTo>
                <a:lnTo>
                  <a:pt x="94672" y="58917"/>
                </a:lnTo>
                <a:cubicBezTo>
                  <a:pt x="95739" y="58612"/>
                  <a:pt x="96044" y="58764"/>
                  <a:pt x="95586" y="59374"/>
                </a:cubicBezTo>
                <a:cubicBezTo>
                  <a:pt x="95434" y="60136"/>
                  <a:pt x="95129" y="60669"/>
                  <a:pt x="94672" y="60974"/>
                </a:cubicBezTo>
                <a:cubicBezTo>
                  <a:pt x="94215" y="61279"/>
                  <a:pt x="94139" y="61660"/>
                  <a:pt x="94443" y="62117"/>
                </a:cubicBezTo>
                <a:cubicBezTo>
                  <a:pt x="94748" y="62422"/>
                  <a:pt x="95053" y="62612"/>
                  <a:pt x="95358" y="62689"/>
                </a:cubicBezTo>
                <a:cubicBezTo>
                  <a:pt x="95663" y="62765"/>
                  <a:pt x="95663" y="62955"/>
                  <a:pt x="95358" y="63260"/>
                </a:cubicBezTo>
                <a:cubicBezTo>
                  <a:pt x="95053" y="63413"/>
                  <a:pt x="94672" y="63717"/>
                  <a:pt x="94215" y="64175"/>
                </a:cubicBezTo>
                <a:lnTo>
                  <a:pt x="93758" y="64632"/>
                </a:lnTo>
                <a:lnTo>
                  <a:pt x="93758" y="65089"/>
                </a:lnTo>
                <a:lnTo>
                  <a:pt x="94672" y="65089"/>
                </a:lnTo>
                <a:lnTo>
                  <a:pt x="94443" y="66461"/>
                </a:lnTo>
                <a:lnTo>
                  <a:pt x="94672" y="67146"/>
                </a:lnTo>
                <a:lnTo>
                  <a:pt x="93986" y="68289"/>
                </a:lnTo>
                <a:lnTo>
                  <a:pt x="94901" y="68747"/>
                </a:lnTo>
                <a:cubicBezTo>
                  <a:pt x="95358" y="69051"/>
                  <a:pt x="95891" y="68975"/>
                  <a:pt x="96501" y="68518"/>
                </a:cubicBezTo>
                <a:cubicBezTo>
                  <a:pt x="96806" y="68061"/>
                  <a:pt x="96920" y="67794"/>
                  <a:pt x="96844" y="67718"/>
                </a:cubicBezTo>
                <a:cubicBezTo>
                  <a:pt x="96768" y="67642"/>
                  <a:pt x="96653" y="67451"/>
                  <a:pt x="96501" y="67146"/>
                </a:cubicBezTo>
                <a:cubicBezTo>
                  <a:pt x="96501" y="66842"/>
                  <a:pt x="96539" y="66422"/>
                  <a:pt x="96615" y="65889"/>
                </a:cubicBezTo>
                <a:cubicBezTo>
                  <a:pt x="96691" y="65356"/>
                  <a:pt x="96653" y="65013"/>
                  <a:pt x="96501" y="64860"/>
                </a:cubicBezTo>
                <a:cubicBezTo>
                  <a:pt x="96501" y="64556"/>
                  <a:pt x="96501" y="64175"/>
                  <a:pt x="96501" y="63717"/>
                </a:cubicBezTo>
                <a:cubicBezTo>
                  <a:pt x="96501" y="63260"/>
                  <a:pt x="96653" y="63184"/>
                  <a:pt x="96958" y="63489"/>
                </a:cubicBezTo>
                <a:cubicBezTo>
                  <a:pt x="97110" y="63794"/>
                  <a:pt x="97301" y="64022"/>
                  <a:pt x="97530" y="64175"/>
                </a:cubicBezTo>
                <a:cubicBezTo>
                  <a:pt x="97758" y="64327"/>
                  <a:pt x="97949" y="64479"/>
                  <a:pt x="98101" y="64632"/>
                </a:cubicBezTo>
                <a:cubicBezTo>
                  <a:pt x="98253" y="64784"/>
                  <a:pt x="98406" y="64860"/>
                  <a:pt x="98558" y="64860"/>
                </a:cubicBezTo>
                <a:cubicBezTo>
                  <a:pt x="98406" y="64556"/>
                  <a:pt x="98330" y="64098"/>
                  <a:pt x="98330" y="63489"/>
                </a:cubicBezTo>
                <a:cubicBezTo>
                  <a:pt x="98330" y="63032"/>
                  <a:pt x="98292" y="62574"/>
                  <a:pt x="98215" y="62117"/>
                </a:cubicBezTo>
                <a:cubicBezTo>
                  <a:pt x="98139" y="61660"/>
                  <a:pt x="98101" y="61203"/>
                  <a:pt x="98101" y="60746"/>
                </a:cubicBezTo>
                <a:cubicBezTo>
                  <a:pt x="97796" y="60136"/>
                  <a:pt x="97606" y="59488"/>
                  <a:pt x="97530" y="58802"/>
                </a:cubicBezTo>
                <a:cubicBezTo>
                  <a:pt x="97453" y="58117"/>
                  <a:pt x="97568" y="57621"/>
                  <a:pt x="97872" y="57317"/>
                </a:cubicBezTo>
                <a:cubicBezTo>
                  <a:pt x="98330" y="56859"/>
                  <a:pt x="98787" y="56936"/>
                  <a:pt x="99244" y="57545"/>
                </a:cubicBezTo>
                <a:cubicBezTo>
                  <a:pt x="99244" y="57850"/>
                  <a:pt x="99282" y="58079"/>
                  <a:pt x="99358" y="58231"/>
                </a:cubicBezTo>
                <a:cubicBezTo>
                  <a:pt x="99435" y="58383"/>
                  <a:pt x="99473" y="58612"/>
                  <a:pt x="99473" y="58917"/>
                </a:cubicBezTo>
                <a:lnTo>
                  <a:pt x="99473" y="59603"/>
                </a:lnTo>
                <a:lnTo>
                  <a:pt x="100844" y="57088"/>
                </a:lnTo>
                <a:lnTo>
                  <a:pt x="101759" y="58460"/>
                </a:lnTo>
                <a:lnTo>
                  <a:pt x="101301" y="60288"/>
                </a:lnTo>
                <a:lnTo>
                  <a:pt x="103130" y="60288"/>
                </a:lnTo>
                <a:cubicBezTo>
                  <a:pt x="103283" y="60288"/>
                  <a:pt x="103435" y="60365"/>
                  <a:pt x="103587" y="60517"/>
                </a:cubicBezTo>
                <a:lnTo>
                  <a:pt x="103587" y="60746"/>
                </a:lnTo>
                <a:lnTo>
                  <a:pt x="104045" y="60288"/>
                </a:lnTo>
                <a:cubicBezTo>
                  <a:pt x="104349" y="59984"/>
                  <a:pt x="104578" y="59907"/>
                  <a:pt x="104730" y="60060"/>
                </a:cubicBezTo>
                <a:cubicBezTo>
                  <a:pt x="105035" y="60212"/>
                  <a:pt x="105340" y="60441"/>
                  <a:pt x="105645" y="60746"/>
                </a:cubicBezTo>
                <a:cubicBezTo>
                  <a:pt x="105797" y="60898"/>
                  <a:pt x="105873" y="61050"/>
                  <a:pt x="105873" y="61203"/>
                </a:cubicBezTo>
                <a:cubicBezTo>
                  <a:pt x="105873" y="60898"/>
                  <a:pt x="105950" y="60593"/>
                  <a:pt x="106102" y="60288"/>
                </a:cubicBezTo>
                <a:cubicBezTo>
                  <a:pt x="106407" y="59831"/>
                  <a:pt x="106788" y="59679"/>
                  <a:pt x="107245" y="59831"/>
                </a:cubicBezTo>
                <a:cubicBezTo>
                  <a:pt x="107550" y="59984"/>
                  <a:pt x="107740" y="60212"/>
                  <a:pt x="107817" y="60517"/>
                </a:cubicBezTo>
                <a:cubicBezTo>
                  <a:pt x="107893" y="60822"/>
                  <a:pt x="108083" y="61127"/>
                  <a:pt x="108388" y="61431"/>
                </a:cubicBezTo>
                <a:cubicBezTo>
                  <a:pt x="108540" y="61889"/>
                  <a:pt x="108769" y="62346"/>
                  <a:pt x="109074" y="62803"/>
                </a:cubicBezTo>
                <a:cubicBezTo>
                  <a:pt x="108921" y="62346"/>
                  <a:pt x="108845" y="61812"/>
                  <a:pt x="108845" y="61203"/>
                </a:cubicBezTo>
                <a:cubicBezTo>
                  <a:pt x="108845" y="59984"/>
                  <a:pt x="109074" y="59374"/>
                  <a:pt x="109531" y="59374"/>
                </a:cubicBezTo>
                <a:lnTo>
                  <a:pt x="110674" y="59374"/>
                </a:lnTo>
                <a:cubicBezTo>
                  <a:pt x="110826" y="59374"/>
                  <a:pt x="110979" y="59450"/>
                  <a:pt x="111131" y="59603"/>
                </a:cubicBezTo>
                <a:cubicBezTo>
                  <a:pt x="111436" y="59298"/>
                  <a:pt x="111741" y="59069"/>
                  <a:pt x="112046" y="58917"/>
                </a:cubicBezTo>
                <a:cubicBezTo>
                  <a:pt x="112808" y="58612"/>
                  <a:pt x="113189" y="58688"/>
                  <a:pt x="113189" y="59145"/>
                </a:cubicBezTo>
                <a:cubicBezTo>
                  <a:pt x="113189" y="59603"/>
                  <a:pt x="112731" y="60441"/>
                  <a:pt x="111817" y="61660"/>
                </a:cubicBezTo>
                <a:cubicBezTo>
                  <a:pt x="111360" y="62270"/>
                  <a:pt x="110903" y="62803"/>
                  <a:pt x="110445" y="63260"/>
                </a:cubicBezTo>
                <a:lnTo>
                  <a:pt x="110903" y="64632"/>
                </a:lnTo>
                <a:cubicBezTo>
                  <a:pt x="111207" y="65546"/>
                  <a:pt x="111284" y="66156"/>
                  <a:pt x="111131" y="66461"/>
                </a:cubicBezTo>
                <a:cubicBezTo>
                  <a:pt x="110979" y="66765"/>
                  <a:pt x="110826" y="67032"/>
                  <a:pt x="110674" y="67261"/>
                </a:cubicBezTo>
                <a:cubicBezTo>
                  <a:pt x="110522" y="67489"/>
                  <a:pt x="110369" y="67756"/>
                  <a:pt x="110217" y="68061"/>
                </a:cubicBezTo>
                <a:lnTo>
                  <a:pt x="109760" y="68975"/>
                </a:lnTo>
                <a:lnTo>
                  <a:pt x="109531" y="70804"/>
                </a:lnTo>
                <a:cubicBezTo>
                  <a:pt x="109683" y="70652"/>
                  <a:pt x="109912" y="70499"/>
                  <a:pt x="110217" y="70347"/>
                </a:cubicBezTo>
                <a:cubicBezTo>
                  <a:pt x="110826" y="70347"/>
                  <a:pt x="111207" y="70652"/>
                  <a:pt x="111360" y="71261"/>
                </a:cubicBezTo>
                <a:lnTo>
                  <a:pt x="111360" y="69204"/>
                </a:lnTo>
                <a:cubicBezTo>
                  <a:pt x="111360" y="67985"/>
                  <a:pt x="111512" y="67070"/>
                  <a:pt x="111817" y="66461"/>
                </a:cubicBezTo>
                <a:cubicBezTo>
                  <a:pt x="112122" y="66156"/>
                  <a:pt x="112427" y="66384"/>
                  <a:pt x="112731" y="67146"/>
                </a:cubicBezTo>
                <a:cubicBezTo>
                  <a:pt x="112884" y="67451"/>
                  <a:pt x="113036" y="67832"/>
                  <a:pt x="113189" y="68289"/>
                </a:cubicBezTo>
                <a:lnTo>
                  <a:pt x="113646" y="68289"/>
                </a:lnTo>
                <a:cubicBezTo>
                  <a:pt x="113951" y="68289"/>
                  <a:pt x="114103" y="68518"/>
                  <a:pt x="114103" y="68975"/>
                </a:cubicBezTo>
                <a:cubicBezTo>
                  <a:pt x="114103" y="69280"/>
                  <a:pt x="114065" y="69547"/>
                  <a:pt x="113989" y="69775"/>
                </a:cubicBezTo>
                <a:cubicBezTo>
                  <a:pt x="113913" y="70004"/>
                  <a:pt x="113874" y="70194"/>
                  <a:pt x="113874" y="70347"/>
                </a:cubicBezTo>
                <a:lnTo>
                  <a:pt x="113874" y="70804"/>
                </a:lnTo>
                <a:lnTo>
                  <a:pt x="115475" y="71261"/>
                </a:lnTo>
                <a:cubicBezTo>
                  <a:pt x="115627" y="70804"/>
                  <a:pt x="115779" y="70423"/>
                  <a:pt x="115932" y="70118"/>
                </a:cubicBezTo>
                <a:cubicBezTo>
                  <a:pt x="116237" y="69509"/>
                  <a:pt x="116465" y="69509"/>
                  <a:pt x="116618" y="70118"/>
                </a:cubicBezTo>
                <a:cubicBezTo>
                  <a:pt x="116618" y="70880"/>
                  <a:pt x="116541" y="71490"/>
                  <a:pt x="116389" y="71947"/>
                </a:cubicBezTo>
                <a:cubicBezTo>
                  <a:pt x="116237" y="72404"/>
                  <a:pt x="116160" y="72785"/>
                  <a:pt x="116160" y="73090"/>
                </a:cubicBezTo>
                <a:cubicBezTo>
                  <a:pt x="116618" y="72938"/>
                  <a:pt x="116999" y="72861"/>
                  <a:pt x="117303" y="72861"/>
                </a:cubicBezTo>
                <a:cubicBezTo>
                  <a:pt x="117913" y="72861"/>
                  <a:pt x="118142" y="73090"/>
                  <a:pt x="117989" y="73547"/>
                </a:cubicBezTo>
                <a:cubicBezTo>
                  <a:pt x="117684" y="74004"/>
                  <a:pt x="117380" y="74423"/>
                  <a:pt x="117075" y="74804"/>
                </a:cubicBezTo>
                <a:cubicBezTo>
                  <a:pt x="116770" y="75185"/>
                  <a:pt x="116465" y="75528"/>
                  <a:pt x="116160" y="75833"/>
                </a:cubicBezTo>
                <a:cubicBezTo>
                  <a:pt x="115703" y="76290"/>
                  <a:pt x="115398" y="76671"/>
                  <a:pt x="115246" y="76976"/>
                </a:cubicBezTo>
                <a:lnTo>
                  <a:pt x="115932" y="77891"/>
                </a:lnTo>
                <a:cubicBezTo>
                  <a:pt x="116389" y="77891"/>
                  <a:pt x="116846" y="77814"/>
                  <a:pt x="117303" y="77662"/>
                </a:cubicBezTo>
                <a:cubicBezTo>
                  <a:pt x="118218" y="77357"/>
                  <a:pt x="118751" y="77052"/>
                  <a:pt x="118904" y="76748"/>
                </a:cubicBezTo>
                <a:cubicBezTo>
                  <a:pt x="119208" y="76443"/>
                  <a:pt x="119589" y="76214"/>
                  <a:pt x="120047" y="76062"/>
                </a:cubicBezTo>
                <a:cubicBezTo>
                  <a:pt x="120504" y="75909"/>
                  <a:pt x="120656" y="75986"/>
                  <a:pt x="120504" y="76290"/>
                </a:cubicBezTo>
                <a:lnTo>
                  <a:pt x="119589" y="76976"/>
                </a:lnTo>
                <a:lnTo>
                  <a:pt x="120275" y="78119"/>
                </a:lnTo>
                <a:lnTo>
                  <a:pt x="117989" y="78576"/>
                </a:lnTo>
                <a:cubicBezTo>
                  <a:pt x="116465" y="78881"/>
                  <a:pt x="115551" y="78957"/>
                  <a:pt x="115246" y="78805"/>
                </a:cubicBezTo>
                <a:cubicBezTo>
                  <a:pt x="114941" y="78805"/>
                  <a:pt x="114751" y="78881"/>
                  <a:pt x="114675" y="79034"/>
                </a:cubicBezTo>
                <a:cubicBezTo>
                  <a:pt x="114598" y="79186"/>
                  <a:pt x="114560" y="79415"/>
                  <a:pt x="114560" y="79719"/>
                </a:cubicBezTo>
                <a:cubicBezTo>
                  <a:pt x="114560" y="80024"/>
                  <a:pt x="114560" y="80291"/>
                  <a:pt x="114560" y="80519"/>
                </a:cubicBezTo>
                <a:cubicBezTo>
                  <a:pt x="114560" y="80748"/>
                  <a:pt x="114332" y="80862"/>
                  <a:pt x="113874" y="80862"/>
                </a:cubicBezTo>
                <a:cubicBezTo>
                  <a:pt x="113112" y="80862"/>
                  <a:pt x="112503" y="80481"/>
                  <a:pt x="112046" y="79719"/>
                </a:cubicBezTo>
                <a:cubicBezTo>
                  <a:pt x="111588" y="79415"/>
                  <a:pt x="111284" y="79034"/>
                  <a:pt x="111131" y="78576"/>
                </a:cubicBezTo>
                <a:lnTo>
                  <a:pt x="109988" y="79262"/>
                </a:lnTo>
                <a:lnTo>
                  <a:pt x="108617" y="77662"/>
                </a:lnTo>
                <a:lnTo>
                  <a:pt x="108159" y="77891"/>
                </a:lnTo>
                <a:lnTo>
                  <a:pt x="108617" y="78576"/>
                </a:lnTo>
                <a:cubicBezTo>
                  <a:pt x="107702" y="78576"/>
                  <a:pt x="106712" y="78424"/>
                  <a:pt x="105645" y="78119"/>
                </a:cubicBezTo>
                <a:cubicBezTo>
                  <a:pt x="103206" y="77662"/>
                  <a:pt x="100463" y="76367"/>
                  <a:pt x="97415" y="74233"/>
                </a:cubicBezTo>
                <a:lnTo>
                  <a:pt x="95358" y="74233"/>
                </a:lnTo>
                <a:cubicBezTo>
                  <a:pt x="93834" y="74233"/>
                  <a:pt x="92919" y="74385"/>
                  <a:pt x="92615" y="74690"/>
                </a:cubicBezTo>
                <a:cubicBezTo>
                  <a:pt x="92157" y="75300"/>
                  <a:pt x="91891" y="75643"/>
                  <a:pt x="91815" y="75719"/>
                </a:cubicBezTo>
                <a:cubicBezTo>
                  <a:pt x="91738" y="75795"/>
                  <a:pt x="91548" y="75757"/>
                  <a:pt x="91243" y="75605"/>
                </a:cubicBezTo>
                <a:cubicBezTo>
                  <a:pt x="90633" y="75300"/>
                  <a:pt x="89795" y="75185"/>
                  <a:pt x="88728" y="75262"/>
                </a:cubicBezTo>
                <a:cubicBezTo>
                  <a:pt x="87662" y="75338"/>
                  <a:pt x="87281" y="75224"/>
                  <a:pt x="87585" y="74919"/>
                </a:cubicBezTo>
                <a:cubicBezTo>
                  <a:pt x="87890" y="74309"/>
                  <a:pt x="88195" y="73928"/>
                  <a:pt x="88500" y="73776"/>
                </a:cubicBezTo>
                <a:cubicBezTo>
                  <a:pt x="88652" y="73623"/>
                  <a:pt x="88881" y="73471"/>
                  <a:pt x="89186" y="73319"/>
                </a:cubicBezTo>
                <a:cubicBezTo>
                  <a:pt x="87814" y="72404"/>
                  <a:pt x="86823" y="71642"/>
                  <a:pt x="86214" y="71033"/>
                </a:cubicBezTo>
                <a:cubicBezTo>
                  <a:pt x="85604" y="70423"/>
                  <a:pt x="85223" y="69928"/>
                  <a:pt x="85071" y="69547"/>
                </a:cubicBezTo>
                <a:cubicBezTo>
                  <a:pt x="84918" y="69166"/>
                  <a:pt x="85452" y="69128"/>
                  <a:pt x="86671" y="69432"/>
                </a:cubicBezTo>
                <a:lnTo>
                  <a:pt x="87814" y="67604"/>
                </a:lnTo>
                <a:cubicBezTo>
                  <a:pt x="87204" y="67908"/>
                  <a:pt x="86671" y="68137"/>
                  <a:pt x="86214" y="68289"/>
                </a:cubicBezTo>
                <a:cubicBezTo>
                  <a:pt x="85299" y="68594"/>
                  <a:pt x="84842" y="68442"/>
                  <a:pt x="84842" y="67832"/>
                </a:cubicBezTo>
                <a:cubicBezTo>
                  <a:pt x="84537" y="68289"/>
                  <a:pt x="84080" y="68594"/>
                  <a:pt x="83471" y="68747"/>
                </a:cubicBezTo>
                <a:cubicBezTo>
                  <a:pt x="83013" y="68899"/>
                  <a:pt x="82518" y="68975"/>
                  <a:pt x="81985" y="68975"/>
                </a:cubicBezTo>
                <a:cubicBezTo>
                  <a:pt x="81451" y="68975"/>
                  <a:pt x="81032" y="68747"/>
                  <a:pt x="80727" y="68289"/>
                </a:cubicBezTo>
                <a:cubicBezTo>
                  <a:pt x="79813" y="69051"/>
                  <a:pt x="78899" y="69737"/>
                  <a:pt x="77984" y="70347"/>
                </a:cubicBezTo>
                <a:cubicBezTo>
                  <a:pt x="77222" y="70956"/>
                  <a:pt x="76422" y="71642"/>
                  <a:pt x="75584" y="72404"/>
                </a:cubicBezTo>
                <a:cubicBezTo>
                  <a:pt x="74746" y="73166"/>
                  <a:pt x="73946" y="74004"/>
                  <a:pt x="73184" y="74919"/>
                </a:cubicBezTo>
                <a:cubicBezTo>
                  <a:pt x="73641" y="74919"/>
                  <a:pt x="74022" y="74995"/>
                  <a:pt x="74327" y="75147"/>
                </a:cubicBezTo>
                <a:cubicBezTo>
                  <a:pt x="74936" y="75452"/>
                  <a:pt x="75165" y="75757"/>
                  <a:pt x="75012" y="76062"/>
                </a:cubicBezTo>
                <a:cubicBezTo>
                  <a:pt x="74860" y="76367"/>
                  <a:pt x="74708" y="76557"/>
                  <a:pt x="74555" y="76633"/>
                </a:cubicBezTo>
                <a:cubicBezTo>
                  <a:pt x="74403" y="76709"/>
                  <a:pt x="74250" y="76824"/>
                  <a:pt x="74098" y="76976"/>
                </a:cubicBezTo>
                <a:lnTo>
                  <a:pt x="73641" y="77433"/>
                </a:lnTo>
                <a:lnTo>
                  <a:pt x="73641" y="78805"/>
                </a:lnTo>
                <a:cubicBezTo>
                  <a:pt x="73641" y="78653"/>
                  <a:pt x="73717" y="78576"/>
                  <a:pt x="73869" y="78576"/>
                </a:cubicBezTo>
                <a:cubicBezTo>
                  <a:pt x="74022" y="78576"/>
                  <a:pt x="74327" y="78653"/>
                  <a:pt x="74784" y="78805"/>
                </a:cubicBezTo>
                <a:lnTo>
                  <a:pt x="76155" y="79262"/>
                </a:lnTo>
                <a:lnTo>
                  <a:pt x="77527" y="78348"/>
                </a:lnTo>
                <a:cubicBezTo>
                  <a:pt x="78594" y="77738"/>
                  <a:pt x="79203" y="77586"/>
                  <a:pt x="79356" y="77891"/>
                </a:cubicBezTo>
                <a:cubicBezTo>
                  <a:pt x="79661" y="78500"/>
                  <a:pt x="79813" y="78881"/>
                  <a:pt x="79813" y="79034"/>
                </a:cubicBezTo>
                <a:lnTo>
                  <a:pt x="79813" y="79262"/>
                </a:lnTo>
                <a:cubicBezTo>
                  <a:pt x="79965" y="78957"/>
                  <a:pt x="80194" y="78729"/>
                  <a:pt x="80499" y="78576"/>
                </a:cubicBezTo>
                <a:cubicBezTo>
                  <a:pt x="81108" y="78272"/>
                  <a:pt x="81566" y="78272"/>
                  <a:pt x="81870" y="78576"/>
                </a:cubicBezTo>
                <a:lnTo>
                  <a:pt x="82328" y="79262"/>
                </a:lnTo>
                <a:lnTo>
                  <a:pt x="83013" y="79262"/>
                </a:lnTo>
                <a:cubicBezTo>
                  <a:pt x="83623" y="79262"/>
                  <a:pt x="83928" y="79491"/>
                  <a:pt x="83928" y="79948"/>
                </a:cubicBezTo>
                <a:cubicBezTo>
                  <a:pt x="83928" y="80558"/>
                  <a:pt x="83775" y="81015"/>
                  <a:pt x="83471" y="81320"/>
                </a:cubicBezTo>
                <a:cubicBezTo>
                  <a:pt x="83318" y="81472"/>
                  <a:pt x="83242" y="81624"/>
                  <a:pt x="83242" y="81777"/>
                </a:cubicBezTo>
                <a:lnTo>
                  <a:pt x="85071" y="81777"/>
                </a:lnTo>
                <a:cubicBezTo>
                  <a:pt x="85528" y="81777"/>
                  <a:pt x="85985" y="81777"/>
                  <a:pt x="86442" y="81777"/>
                </a:cubicBezTo>
                <a:cubicBezTo>
                  <a:pt x="86900" y="81777"/>
                  <a:pt x="87128" y="81929"/>
                  <a:pt x="87128" y="82234"/>
                </a:cubicBezTo>
                <a:cubicBezTo>
                  <a:pt x="86823" y="82996"/>
                  <a:pt x="86595" y="83453"/>
                  <a:pt x="86442" y="83606"/>
                </a:cubicBezTo>
                <a:cubicBezTo>
                  <a:pt x="86290" y="83758"/>
                  <a:pt x="86061" y="83910"/>
                  <a:pt x="85757" y="84063"/>
                </a:cubicBezTo>
                <a:lnTo>
                  <a:pt x="84614" y="84063"/>
                </a:lnTo>
                <a:cubicBezTo>
                  <a:pt x="83852" y="84063"/>
                  <a:pt x="82709" y="83834"/>
                  <a:pt x="81185" y="83377"/>
                </a:cubicBezTo>
                <a:cubicBezTo>
                  <a:pt x="80423" y="83225"/>
                  <a:pt x="79661" y="83072"/>
                  <a:pt x="78899" y="82920"/>
                </a:cubicBezTo>
                <a:cubicBezTo>
                  <a:pt x="78137" y="82767"/>
                  <a:pt x="77375" y="82615"/>
                  <a:pt x="76613" y="82463"/>
                </a:cubicBezTo>
                <a:cubicBezTo>
                  <a:pt x="75851" y="82310"/>
                  <a:pt x="75089" y="82158"/>
                  <a:pt x="74327" y="82005"/>
                </a:cubicBezTo>
                <a:lnTo>
                  <a:pt x="74327" y="89092"/>
                </a:lnTo>
                <a:lnTo>
                  <a:pt x="75470" y="91149"/>
                </a:lnTo>
                <a:cubicBezTo>
                  <a:pt x="75470" y="90692"/>
                  <a:pt x="75622" y="90235"/>
                  <a:pt x="75927" y="89778"/>
                </a:cubicBezTo>
                <a:cubicBezTo>
                  <a:pt x="76232" y="88863"/>
                  <a:pt x="76689" y="88559"/>
                  <a:pt x="77298" y="88863"/>
                </a:cubicBezTo>
                <a:cubicBezTo>
                  <a:pt x="77603" y="89016"/>
                  <a:pt x="77908" y="89244"/>
                  <a:pt x="78213" y="89549"/>
                </a:cubicBezTo>
                <a:cubicBezTo>
                  <a:pt x="78365" y="89702"/>
                  <a:pt x="78441" y="89854"/>
                  <a:pt x="78441" y="90006"/>
                </a:cubicBezTo>
                <a:lnTo>
                  <a:pt x="79813" y="89092"/>
                </a:lnTo>
                <a:cubicBezTo>
                  <a:pt x="80575" y="88635"/>
                  <a:pt x="81261" y="88559"/>
                  <a:pt x="81870" y="88863"/>
                </a:cubicBezTo>
                <a:cubicBezTo>
                  <a:pt x="82023" y="89321"/>
                  <a:pt x="81794" y="90159"/>
                  <a:pt x="81185" y="91378"/>
                </a:cubicBezTo>
                <a:cubicBezTo>
                  <a:pt x="80880" y="91988"/>
                  <a:pt x="80499" y="92597"/>
                  <a:pt x="80042" y="93207"/>
                </a:cubicBezTo>
                <a:cubicBezTo>
                  <a:pt x="80804" y="92750"/>
                  <a:pt x="81489" y="92445"/>
                  <a:pt x="82099" y="92292"/>
                </a:cubicBezTo>
                <a:cubicBezTo>
                  <a:pt x="82556" y="92140"/>
                  <a:pt x="83013" y="92102"/>
                  <a:pt x="83471" y="92178"/>
                </a:cubicBezTo>
                <a:cubicBezTo>
                  <a:pt x="83928" y="92254"/>
                  <a:pt x="84233" y="92673"/>
                  <a:pt x="84385" y="93435"/>
                </a:cubicBezTo>
                <a:cubicBezTo>
                  <a:pt x="84690" y="93283"/>
                  <a:pt x="84995" y="93207"/>
                  <a:pt x="85299" y="93207"/>
                </a:cubicBezTo>
                <a:cubicBezTo>
                  <a:pt x="85757" y="93207"/>
                  <a:pt x="86290" y="93740"/>
                  <a:pt x="86900" y="94807"/>
                </a:cubicBezTo>
                <a:cubicBezTo>
                  <a:pt x="86900" y="93435"/>
                  <a:pt x="86976" y="92369"/>
                  <a:pt x="87128" y="91607"/>
                </a:cubicBezTo>
                <a:cubicBezTo>
                  <a:pt x="87281" y="90997"/>
                  <a:pt x="87509" y="90654"/>
                  <a:pt x="87814" y="90578"/>
                </a:cubicBezTo>
                <a:cubicBezTo>
                  <a:pt x="88119" y="90502"/>
                  <a:pt x="88652" y="91073"/>
                  <a:pt x="89414" y="92292"/>
                </a:cubicBezTo>
                <a:lnTo>
                  <a:pt x="89186" y="95950"/>
                </a:lnTo>
                <a:lnTo>
                  <a:pt x="90100" y="96179"/>
                </a:lnTo>
                <a:lnTo>
                  <a:pt x="90100" y="96864"/>
                </a:lnTo>
                <a:lnTo>
                  <a:pt x="88728" y="97550"/>
                </a:lnTo>
                <a:lnTo>
                  <a:pt x="87128" y="99608"/>
                </a:lnTo>
                <a:lnTo>
                  <a:pt x="87357" y="100293"/>
                </a:lnTo>
                <a:lnTo>
                  <a:pt x="86671" y="100751"/>
                </a:lnTo>
                <a:lnTo>
                  <a:pt x="87585" y="101208"/>
                </a:lnTo>
                <a:cubicBezTo>
                  <a:pt x="87585" y="101360"/>
                  <a:pt x="87509" y="101513"/>
                  <a:pt x="87357" y="101665"/>
                </a:cubicBezTo>
                <a:cubicBezTo>
                  <a:pt x="87204" y="101817"/>
                  <a:pt x="87052" y="101932"/>
                  <a:pt x="86900" y="102008"/>
                </a:cubicBezTo>
                <a:cubicBezTo>
                  <a:pt x="86747" y="102084"/>
                  <a:pt x="86595" y="102198"/>
                  <a:pt x="86442" y="102351"/>
                </a:cubicBezTo>
                <a:cubicBezTo>
                  <a:pt x="85833" y="102656"/>
                  <a:pt x="85223" y="102998"/>
                  <a:pt x="84614" y="103379"/>
                </a:cubicBezTo>
                <a:cubicBezTo>
                  <a:pt x="84004" y="103760"/>
                  <a:pt x="83699" y="104103"/>
                  <a:pt x="83699" y="104408"/>
                </a:cubicBezTo>
                <a:cubicBezTo>
                  <a:pt x="83547" y="104561"/>
                  <a:pt x="83471" y="104789"/>
                  <a:pt x="83471" y="105094"/>
                </a:cubicBezTo>
                <a:lnTo>
                  <a:pt x="83471" y="105551"/>
                </a:lnTo>
                <a:cubicBezTo>
                  <a:pt x="84233" y="105551"/>
                  <a:pt x="84995" y="105475"/>
                  <a:pt x="85757" y="105323"/>
                </a:cubicBezTo>
                <a:cubicBezTo>
                  <a:pt x="86519" y="105323"/>
                  <a:pt x="87243" y="105284"/>
                  <a:pt x="87928" y="105208"/>
                </a:cubicBezTo>
                <a:cubicBezTo>
                  <a:pt x="88614" y="105132"/>
                  <a:pt x="89338" y="105246"/>
                  <a:pt x="90100" y="105551"/>
                </a:cubicBezTo>
                <a:cubicBezTo>
                  <a:pt x="89948" y="104942"/>
                  <a:pt x="89871" y="104332"/>
                  <a:pt x="89871" y="103722"/>
                </a:cubicBezTo>
                <a:cubicBezTo>
                  <a:pt x="89567" y="102808"/>
                  <a:pt x="89567" y="102198"/>
                  <a:pt x="89871" y="101894"/>
                </a:cubicBezTo>
                <a:cubicBezTo>
                  <a:pt x="90024" y="101894"/>
                  <a:pt x="90176" y="101932"/>
                  <a:pt x="90329" y="102008"/>
                </a:cubicBezTo>
                <a:cubicBezTo>
                  <a:pt x="90481" y="102084"/>
                  <a:pt x="90633" y="102122"/>
                  <a:pt x="90786" y="102122"/>
                </a:cubicBezTo>
                <a:cubicBezTo>
                  <a:pt x="90938" y="102275"/>
                  <a:pt x="91091" y="102351"/>
                  <a:pt x="91243" y="102351"/>
                </a:cubicBezTo>
                <a:lnTo>
                  <a:pt x="91243" y="98922"/>
                </a:lnTo>
                <a:cubicBezTo>
                  <a:pt x="91395" y="98160"/>
                  <a:pt x="91548" y="97664"/>
                  <a:pt x="91700" y="97436"/>
                </a:cubicBezTo>
                <a:cubicBezTo>
                  <a:pt x="91853" y="97207"/>
                  <a:pt x="91776" y="96864"/>
                  <a:pt x="91472" y="96407"/>
                </a:cubicBezTo>
                <a:cubicBezTo>
                  <a:pt x="91319" y="95645"/>
                  <a:pt x="91091" y="94997"/>
                  <a:pt x="90786" y="94464"/>
                </a:cubicBezTo>
                <a:cubicBezTo>
                  <a:pt x="90481" y="93931"/>
                  <a:pt x="90710" y="93664"/>
                  <a:pt x="91472" y="93664"/>
                </a:cubicBezTo>
                <a:cubicBezTo>
                  <a:pt x="91776" y="93816"/>
                  <a:pt x="92005" y="93893"/>
                  <a:pt x="92157" y="93893"/>
                </a:cubicBezTo>
                <a:cubicBezTo>
                  <a:pt x="92310" y="93893"/>
                  <a:pt x="92462" y="93969"/>
                  <a:pt x="92615" y="94121"/>
                </a:cubicBezTo>
                <a:cubicBezTo>
                  <a:pt x="92767" y="94274"/>
                  <a:pt x="92919" y="94350"/>
                  <a:pt x="93072" y="94350"/>
                </a:cubicBezTo>
                <a:lnTo>
                  <a:pt x="94901" y="94807"/>
                </a:lnTo>
                <a:cubicBezTo>
                  <a:pt x="94901" y="94045"/>
                  <a:pt x="94824" y="93359"/>
                  <a:pt x="94672" y="92750"/>
                </a:cubicBezTo>
                <a:cubicBezTo>
                  <a:pt x="94367" y="91378"/>
                  <a:pt x="94291" y="90464"/>
                  <a:pt x="94443" y="90006"/>
                </a:cubicBezTo>
                <a:cubicBezTo>
                  <a:pt x="94443" y="89244"/>
                  <a:pt x="94596" y="88673"/>
                  <a:pt x="94901" y="88292"/>
                </a:cubicBezTo>
                <a:cubicBezTo>
                  <a:pt x="95205" y="87911"/>
                  <a:pt x="95358" y="87949"/>
                  <a:pt x="95358" y="88406"/>
                </a:cubicBezTo>
                <a:lnTo>
                  <a:pt x="95358" y="90235"/>
                </a:lnTo>
                <a:cubicBezTo>
                  <a:pt x="95358" y="90692"/>
                  <a:pt x="95434" y="90997"/>
                  <a:pt x="95586" y="91149"/>
                </a:cubicBezTo>
                <a:cubicBezTo>
                  <a:pt x="96044" y="90692"/>
                  <a:pt x="96501" y="90387"/>
                  <a:pt x="96958" y="90235"/>
                </a:cubicBezTo>
                <a:cubicBezTo>
                  <a:pt x="97872" y="89930"/>
                  <a:pt x="98330" y="90083"/>
                  <a:pt x="98330" y="90692"/>
                </a:cubicBezTo>
                <a:cubicBezTo>
                  <a:pt x="98177" y="90997"/>
                  <a:pt x="98063" y="91226"/>
                  <a:pt x="97987" y="91378"/>
                </a:cubicBezTo>
                <a:cubicBezTo>
                  <a:pt x="97911" y="91530"/>
                  <a:pt x="97796" y="91759"/>
                  <a:pt x="97644" y="92064"/>
                </a:cubicBezTo>
                <a:cubicBezTo>
                  <a:pt x="97491" y="92369"/>
                  <a:pt x="97415" y="92597"/>
                  <a:pt x="97415" y="92750"/>
                </a:cubicBezTo>
                <a:lnTo>
                  <a:pt x="96958" y="93893"/>
                </a:lnTo>
                <a:cubicBezTo>
                  <a:pt x="97263" y="93435"/>
                  <a:pt x="97644" y="92978"/>
                  <a:pt x="98101" y="92521"/>
                </a:cubicBezTo>
                <a:cubicBezTo>
                  <a:pt x="99015" y="91607"/>
                  <a:pt x="99473" y="91302"/>
                  <a:pt x="99473" y="91607"/>
                </a:cubicBezTo>
                <a:cubicBezTo>
                  <a:pt x="99473" y="91911"/>
                  <a:pt x="99320" y="92216"/>
                  <a:pt x="99015" y="92521"/>
                </a:cubicBezTo>
                <a:cubicBezTo>
                  <a:pt x="98863" y="92826"/>
                  <a:pt x="98711" y="93054"/>
                  <a:pt x="98558" y="93207"/>
                </a:cubicBezTo>
                <a:lnTo>
                  <a:pt x="97872" y="94350"/>
                </a:lnTo>
                <a:lnTo>
                  <a:pt x="99244" y="96636"/>
                </a:lnTo>
                <a:cubicBezTo>
                  <a:pt x="99244" y="96179"/>
                  <a:pt x="99320" y="95721"/>
                  <a:pt x="99473" y="95264"/>
                </a:cubicBezTo>
                <a:cubicBezTo>
                  <a:pt x="99777" y="94197"/>
                  <a:pt x="100235" y="93664"/>
                  <a:pt x="100844" y="93664"/>
                </a:cubicBezTo>
                <a:cubicBezTo>
                  <a:pt x="101301" y="93664"/>
                  <a:pt x="101682" y="94045"/>
                  <a:pt x="101987" y="94807"/>
                </a:cubicBezTo>
                <a:lnTo>
                  <a:pt x="101987" y="95950"/>
                </a:lnTo>
                <a:lnTo>
                  <a:pt x="102902" y="96636"/>
                </a:lnTo>
                <a:cubicBezTo>
                  <a:pt x="102749" y="96483"/>
                  <a:pt x="102749" y="96407"/>
                  <a:pt x="102902" y="96407"/>
                </a:cubicBezTo>
                <a:cubicBezTo>
                  <a:pt x="103206" y="96407"/>
                  <a:pt x="103664" y="96560"/>
                  <a:pt x="104273" y="96864"/>
                </a:cubicBezTo>
                <a:lnTo>
                  <a:pt x="105873" y="97550"/>
                </a:lnTo>
                <a:cubicBezTo>
                  <a:pt x="105873" y="97093"/>
                  <a:pt x="105950" y="96636"/>
                  <a:pt x="106102" y="96179"/>
                </a:cubicBezTo>
                <a:cubicBezTo>
                  <a:pt x="106102" y="95874"/>
                  <a:pt x="106140" y="95531"/>
                  <a:pt x="106216" y="95150"/>
                </a:cubicBezTo>
                <a:cubicBezTo>
                  <a:pt x="106293" y="94769"/>
                  <a:pt x="106254" y="94426"/>
                  <a:pt x="106102" y="94121"/>
                </a:cubicBezTo>
                <a:cubicBezTo>
                  <a:pt x="105950" y="93664"/>
                  <a:pt x="105950" y="93245"/>
                  <a:pt x="106102" y="92864"/>
                </a:cubicBezTo>
                <a:cubicBezTo>
                  <a:pt x="106254" y="92483"/>
                  <a:pt x="106635" y="92445"/>
                  <a:pt x="107245" y="92750"/>
                </a:cubicBezTo>
                <a:cubicBezTo>
                  <a:pt x="107550" y="93054"/>
                  <a:pt x="107931" y="93131"/>
                  <a:pt x="108388" y="92978"/>
                </a:cubicBezTo>
                <a:cubicBezTo>
                  <a:pt x="108845" y="92826"/>
                  <a:pt x="109074" y="93131"/>
                  <a:pt x="109074" y="93893"/>
                </a:cubicBezTo>
                <a:cubicBezTo>
                  <a:pt x="109074" y="94502"/>
                  <a:pt x="108921" y="95264"/>
                  <a:pt x="108617" y="96179"/>
                </a:cubicBezTo>
                <a:cubicBezTo>
                  <a:pt x="108464" y="96636"/>
                  <a:pt x="108388" y="97093"/>
                  <a:pt x="108388" y="97550"/>
                </a:cubicBezTo>
                <a:lnTo>
                  <a:pt x="109760" y="96179"/>
                </a:lnTo>
                <a:cubicBezTo>
                  <a:pt x="110522" y="95417"/>
                  <a:pt x="111055" y="95188"/>
                  <a:pt x="111360" y="95493"/>
                </a:cubicBezTo>
                <a:cubicBezTo>
                  <a:pt x="111512" y="95798"/>
                  <a:pt x="111588" y="96102"/>
                  <a:pt x="111588" y="96407"/>
                </a:cubicBezTo>
                <a:cubicBezTo>
                  <a:pt x="111588" y="96560"/>
                  <a:pt x="111512" y="96636"/>
                  <a:pt x="111360" y="96636"/>
                </a:cubicBezTo>
                <a:cubicBezTo>
                  <a:pt x="111665" y="96483"/>
                  <a:pt x="111969" y="96407"/>
                  <a:pt x="112274" y="96407"/>
                </a:cubicBezTo>
                <a:cubicBezTo>
                  <a:pt x="112731" y="96407"/>
                  <a:pt x="113036" y="96483"/>
                  <a:pt x="113189" y="96636"/>
                </a:cubicBezTo>
                <a:lnTo>
                  <a:pt x="113189" y="97322"/>
                </a:lnTo>
                <a:lnTo>
                  <a:pt x="113189" y="97550"/>
                </a:lnTo>
                <a:cubicBezTo>
                  <a:pt x="113493" y="97093"/>
                  <a:pt x="113874" y="96712"/>
                  <a:pt x="114332" y="96407"/>
                </a:cubicBezTo>
                <a:cubicBezTo>
                  <a:pt x="115246" y="95798"/>
                  <a:pt x="115779" y="95645"/>
                  <a:pt x="115932" y="95950"/>
                </a:cubicBezTo>
                <a:cubicBezTo>
                  <a:pt x="115932" y="96560"/>
                  <a:pt x="115094" y="97550"/>
                  <a:pt x="113417" y="98922"/>
                </a:cubicBezTo>
                <a:cubicBezTo>
                  <a:pt x="112655" y="99531"/>
                  <a:pt x="111817" y="100293"/>
                  <a:pt x="110903" y="101208"/>
                </a:cubicBezTo>
                <a:lnTo>
                  <a:pt x="111360" y="102808"/>
                </a:lnTo>
                <a:lnTo>
                  <a:pt x="112960" y="102579"/>
                </a:lnTo>
                <a:cubicBezTo>
                  <a:pt x="113265" y="101970"/>
                  <a:pt x="113646" y="101436"/>
                  <a:pt x="114103" y="100979"/>
                </a:cubicBezTo>
                <a:cubicBezTo>
                  <a:pt x="115017" y="100065"/>
                  <a:pt x="115475" y="100370"/>
                  <a:pt x="115475" y="101894"/>
                </a:cubicBezTo>
                <a:lnTo>
                  <a:pt x="116160" y="101894"/>
                </a:lnTo>
                <a:cubicBezTo>
                  <a:pt x="116618" y="101894"/>
                  <a:pt x="117075" y="102122"/>
                  <a:pt x="117532" y="102579"/>
                </a:cubicBezTo>
                <a:cubicBezTo>
                  <a:pt x="117532" y="101817"/>
                  <a:pt x="118065" y="101665"/>
                  <a:pt x="119132" y="102122"/>
                </a:cubicBezTo>
                <a:cubicBezTo>
                  <a:pt x="120504" y="102732"/>
                  <a:pt x="120885" y="103456"/>
                  <a:pt x="120275" y="104294"/>
                </a:cubicBezTo>
                <a:cubicBezTo>
                  <a:pt x="119666" y="105132"/>
                  <a:pt x="119056" y="105627"/>
                  <a:pt x="118446" y="105780"/>
                </a:cubicBezTo>
                <a:cubicBezTo>
                  <a:pt x="118142" y="105932"/>
                  <a:pt x="117837" y="106008"/>
                  <a:pt x="117532" y="106008"/>
                </a:cubicBezTo>
                <a:cubicBezTo>
                  <a:pt x="117227" y="106008"/>
                  <a:pt x="116999" y="106085"/>
                  <a:pt x="116846" y="106237"/>
                </a:cubicBezTo>
                <a:cubicBezTo>
                  <a:pt x="116541" y="106389"/>
                  <a:pt x="116389" y="106542"/>
                  <a:pt x="116389" y="106694"/>
                </a:cubicBezTo>
                <a:lnTo>
                  <a:pt x="116160" y="107609"/>
                </a:lnTo>
                <a:lnTo>
                  <a:pt x="116846" y="108523"/>
                </a:lnTo>
                <a:lnTo>
                  <a:pt x="116160" y="109666"/>
                </a:lnTo>
                <a:lnTo>
                  <a:pt x="115246" y="110123"/>
                </a:lnTo>
                <a:cubicBezTo>
                  <a:pt x="114941" y="110276"/>
                  <a:pt x="114675" y="110428"/>
                  <a:pt x="114446" y="110580"/>
                </a:cubicBezTo>
                <a:cubicBezTo>
                  <a:pt x="114217" y="110733"/>
                  <a:pt x="113951" y="110733"/>
                  <a:pt x="113646" y="110580"/>
                </a:cubicBezTo>
                <a:cubicBezTo>
                  <a:pt x="113189" y="110428"/>
                  <a:pt x="112617" y="110466"/>
                  <a:pt x="111931" y="110695"/>
                </a:cubicBezTo>
                <a:cubicBezTo>
                  <a:pt x="111246" y="110923"/>
                  <a:pt x="110750" y="111038"/>
                  <a:pt x="110445" y="111038"/>
                </a:cubicBezTo>
                <a:cubicBezTo>
                  <a:pt x="110750" y="111800"/>
                  <a:pt x="111055" y="112485"/>
                  <a:pt x="111360" y="113095"/>
                </a:cubicBezTo>
                <a:cubicBezTo>
                  <a:pt x="111665" y="114314"/>
                  <a:pt x="111588" y="114924"/>
                  <a:pt x="111131" y="114924"/>
                </a:cubicBezTo>
                <a:cubicBezTo>
                  <a:pt x="110826" y="115686"/>
                  <a:pt x="110445" y="116295"/>
                  <a:pt x="109988" y="116753"/>
                </a:cubicBezTo>
                <a:cubicBezTo>
                  <a:pt x="109683" y="117057"/>
                  <a:pt x="109226" y="117248"/>
                  <a:pt x="108617" y="117324"/>
                </a:cubicBezTo>
                <a:cubicBezTo>
                  <a:pt x="108007" y="117400"/>
                  <a:pt x="107321" y="116905"/>
                  <a:pt x="106559" y="115838"/>
                </a:cubicBezTo>
                <a:cubicBezTo>
                  <a:pt x="106102" y="116448"/>
                  <a:pt x="105645" y="116905"/>
                  <a:pt x="105188" y="117210"/>
                </a:cubicBezTo>
                <a:cubicBezTo>
                  <a:pt x="104883" y="117515"/>
                  <a:pt x="104502" y="117591"/>
                  <a:pt x="104045" y="117438"/>
                </a:cubicBezTo>
                <a:cubicBezTo>
                  <a:pt x="103587" y="117286"/>
                  <a:pt x="103283" y="116753"/>
                  <a:pt x="103130" y="115838"/>
                </a:cubicBezTo>
                <a:lnTo>
                  <a:pt x="100844" y="114467"/>
                </a:lnTo>
                <a:lnTo>
                  <a:pt x="100387" y="115152"/>
                </a:lnTo>
                <a:lnTo>
                  <a:pt x="101759" y="115610"/>
                </a:lnTo>
                <a:lnTo>
                  <a:pt x="101073" y="116067"/>
                </a:lnTo>
                <a:lnTo>
                  <a:pt x="102444" y="116981"/>
                </a:lnTo>
                <a:cubicBezTo>
                  <a:pt x="101225" y="116981"/>
                  <a:pt x="100235" y="116905"/>
                  <a:pt x="99473" y="116753"/>
                </a:cubicBezTo>
                <a:cubicBezTo>
                  <a:pt x="98711" y="116600"/>
                  <a:pt x="98063" y="116410"/>
                  <a:pt x="97530" y="116181"/>
                </a:cubicBezTo>
                <a:cubicBezTo>
                  <a:pt x="96996" y="115952"/>
                  <a:pt x="96882" y="115610"/>
                  <a:pt x="97187" y="115152"/>
                </a:cubicBezTo>
                <a:lnTo>
                  <a:pt x="95129" y="116524"/>
                </a:lnTo>
                <a:cubicBezTo>
                  <a:pt x="94367" y="116981"/>
                  <a:pt x="93567" y="117553"/>
                  <a:pt x="92729" y="118238"/>
                </a:cubicBezTo>
                <a:cubicBezTo>
                  <a:pt x="91891" y="118924"/>
                  <a:pt x="91014" y="119724"/>
                  <a:pt x="90100" y="120639"/>
                </a:cubicBezTo>
                <a:cubicBezTo>
                  <a:pt x="90252" y="120791"/>
                  <a:pt x="90405" y="120867"/>
                  <a:pt x="90557" y="120867"/>
                </a:cubicBezTo>
                <a:cubicBezTo>
                  <a:pt x="90710" y="121172"/>
                  <a:pt x="91167" y="121172"/>
                  <a:pt x="91929" y="120867"/>
                </a:cubicBezTo>
                <a:cubicBezTo>
                  <a:pt x="92081" y="120715"/>
                  <a:pt x="92386" y="120639"/>
                  <a:pt x="92843" y="120639"/>
                </a:cubicBezTo>
                <a:lnTo>
                  <a:pt x="93072" y="120639"/>
                </a:lnTo>
                <a:lnTo>
                  <a:pt x="94215" y="119496"/>
                </a:lnTo>
                <a:cubicBezTo>
                  <a:pt x="94824" y="118886"/>
                  <a:pt x="95205" y="118810"/>
                  <a:pt x="95358" y="119267"/>
                </a:cubicBezTo>
                <a:cubicBezTo>
                  <a:pt x="95510" y="120182"/>
                  <a:pt x="95205" y="120944"/>
                  <a:pt x="94443" y="121553"/>
                </a:cubicBezTo>
                <a:cubicBezTo>
                  <a:pt x="93986" y="121858"/>
                  <a:pt x="93377" y="122391"/>
                  <a:pt x="92615" y="123153"/>
                </a:cubicBezTo>
                <a:lnTo>
                  <a:pt x="91700" y="124068"/>
                </a:lnTo>
                <a:lnTo>
                  <a:pt x="92157" y="125439"/>
                </a:lnTo>
                <a:cubicBezTo>
                  <a:pt x="92462" y="124830"/>
                  <a:pt x="92767" y="124373"/>
                  <a:pt x="93072" y="124068"/>
                </a:cubicBezTo>
                <a:cubicBezTo>
                  <a:pt x="93681" y="123458"/>
                  <a:pt x="94215" y="123458"/>
                  <a:pt x="94672" y="124068"/>
                </a:cubicBezTo>
                <a:cubicBezTo>
                  <a:pt x="94977" y="124373"/>
                  <a:pt x="95091" y="124639"/>
                  <a:pt x="95015" y="124868"/>
                </a:cubicBezTo>
                <a:cubicBezTo>
                  <a:pt x="94939" y="125096"/>
                  <a:pt x="94901" y="125287"/>
                  <a:pt x="94901" y="125439"/>
                </a:cubicBezTo>
                <a:cubicBezTo>
                  <a:pt x="94748" y="125592"/>
                  <a:pt x="94672" y="125744"/>
                  <a:pt x="94672" y="125897"/>
                </a:cubicBezTo>
                <a:lnTo>
                  <a:pt x="96501" y="126811"/>
                </a:lnTo>
                <a:cubicBezTo>
                  <a:pt x="96958" y="127573"/>
                  <a:pt x="97187" y="128106"/>
                  <a:pt x="97187" y="128411"/>
                </a:cubicBezTo>
                <a:lnTo>
                  <a:pt x="97187" y="129097"/>
                </a:lnTo>
                <a:cubicBezTo>
                  <a:pt x="97187" y="129249"/>
                  <a:pt x="97339" y="129402"/>
                  <a:pt x="97644" y="129554"/>
                </a:cubicBezTo>
                <a:cubicBezTo>
                  <a:pt x="98253" y="129859"/>
                  <a:pt x="98863" y="130011"/>
                  <a:pt x="99473" y="130011"/>
                </a:cubicBezTo>
                <a:cubicBezTo>
                  <a:pt x="100235" y="130011"/>
                  <a:pt x="100844" y="129859"/>
                  <a:pt x="101301" y="129554"/>
                </a:cubicBezTo>
                <a:cubicBezTo>
                  <a:pt x="101759" y="129249"/>
                  <a:pt x="102063" y="129402"/>
                  <a:pt x="102216" y="130011"/>
                </a:cubicBezTo>
                <a:cubicBezTo>
                  <a:pt x="102216" y="130316"/>
                  <a:pt x="102254" y="130507"/>
                  <a:pt x="102330" y="130583"/>
                </a:cubicBezTo>
                <a:cubicBezTo>
                  <a:pt x="102406" y="130659"/>
                  <a:pt x="102444" y="130773"/>
                  <a:pt x="102444" y="130926"/>
                </a:cubicBezTo>
                <a:lnTo>
                  <a:pt x="102444" y="131383"/>
                </a:lnTo>
                <a:cubicBezTo>
                  <a:pt x="102597" y="131231"/>
                  <a:pt x="102825" y="131078"/>
                  <a:pt x="103130" y="130926"/>
                </a:cubicBezTo>
                <a:cubicBezTo>
                  <a:pt x="103587" y="130621"/>
                  <a:pt x="103968" y="130621"/>
                  <a:pt x="104273" y="130926"/>
                </a:cubicBezTo>
                <a:cubicBezTo>
                  <a:pt x="104426" y="131231"/>
                  <a:pt x="104502" y="131612"/>
                  <a:pt x="104502" y="132069"/>
                </a:cubicBezTo>
                <a:lnTo>
                  <a:pt x="104502" y="132526"/>
                </a:lnTo>
                <a:cubicBezTo>
                  <a:pt x="104502" y="132221"/>
                  <a:pt x="104578" y="131993"/>
                  <a:pt x="104730" y="131840"/>
                </a:cubicBezTo>
                <a:cubicBezTo>
                  <a:pt x="104883" y="131688"/>
                  <a:pt x="105264" y="131688"/>
                  <a:pt x="105873" y="131840"/>
                </a:cubicBezTo>
                <a:cubicBezTo>
                  <a:pt x="106178" y="132450"/>
                  <a:pt x="106483" y="132907"/>
                  <a:pt x="106788" y="133212"/>
                </a:cubicBezTo>
                <a:lnTo>
                  <a:pt x="107016" y="133669"/>
                </a:lnTo>
                <a:lnTo>
                  <a:pt x="105873" y="134126"/>
                </a:lnTo>
                <a:lnTo>
                  <a:pt x="106331" y="135498"/>
                </a:lnTo>
                <a:lnTo>
                  <a:pt x="107931" y="134583"/>
                </a:lnTo>
                <a:cubicBezTo>
                  <a:pt x="107778" y="134431"/>
                  <a:pt x="107702" y="134202"/>
                  <a:pt x="107702" y="133898"/>
                </a:cubicBezTo>
                <a:lnTo>
                  <a:pt x="107702" y="132069"/>
                </a:lnTo>
                <a:cubicBezTo>
                  <a:pt x="107550" y="131459"/>
                  <a:pt x="107626" y="130850"/>
                  <a:pt x="107931" y="130240"/>
                </a:cubicBezTo>
                <a:cubicBezTo>
                  <a:pt x="108083" y="129783"/>
                  <a:pt x="108312" y="129707"/>
                  <a:pt x="108617" y="130011"/>
                </a:cubicBezTo>
                <a:cubicBezTo>
                  <a:pt x="108769" y="130164"/>
                  <a:pt x="108845" y="130392"/>
                  <a:pt x="108845" y="130697"/>
                </a:cubicBezTo>
                <a:cubicBezTo>
                  <a:pt x="109302" y="130545"/>
                  <a:pt x="109683" y="130392"/>
                  <a:pt x="109988" y="130240"/>
                </a:cubicBezTo>
                <a:cubicBezTo>
                  <a:pt x="110598" y="129935"/>
                  <a:pt x="110979" y="130011"/>
                  <a:pt x="111131" y="130469"/>
                </a:cubicBezTo>
                <a:cubicBezTo>
                  <a:pt x="111131" y="130621"/>
                  <a:pt x="111169" y="130735"/>
                  <a:pt x="111246" y="130811"/>
                </a:cubicBezTo>
                <a:cubicBezTo>
                  <a:pt x="111322" y="130888"/>
                  <a:pt x="111360" y="131002"/>
                  <a:pt x="111360" y="131154"/>
                </a:cubicBezTo>
                <a:lnTo>
                  <a:pt x="111360" y="131612"/>
                </a:lnTo>
                <a:cubicBezTo>
                  <a:pt x="111817" y="131154"/>
                  <a:pt x="112274" y="130773"/>
                  <a:pt x="112731" y="130469"/>
                </a:cubicBezTo>
                <a:cubicBezTo>
                  <a:pt x="113493" y="130011"/>
                  <a:pt x="113951" y="130164"/>
                  <a:pt x="114103" y="130926"/>
                </a:cubicBezTo>
                <a:cubicBezTo>
                  <a:pt x="114255" y="131688"/>
                  <a:pt x="114179" y="132297"/>
                  <a:pt x="113874" y="132755"/>
                </a:cubicBezTo>
                <a:cubicBezTo>
                  <a:pt x="113570" y="133212"/>
                  <a:pt x="113265" y="133669"/>
                  <a:pt x="112960" y="134126"/>
                </a:cubicBezTo>
                <a:cubicBezTo>
                  <a:pt x="112503" y="134736"/>
                  <a:pt x="111969" y="135193"/>
                  <a:pt x="111360" y="135498"/>
                </a:cubicBezTo>
                <a:lnTo>
                  <a:pt x="111588" y="136869"/>
                </a:lnTo>
                <a:cubicBezTo>
                  <a:pt x="111588" y="136565"/>
                  <a:pt x="111665" y="136336"/>
                  <a:pt x="111817" y="136184"/>
                </a:cubicBezTo>
                <a:cubicBezTo>
                  <a:pt x="112122" y="135879"/>
                  <a:pt x="112655" y="135726"/>
                  <a:pt x="113417" y="135726"/>
                </a:cubicBezTo>
                <a:cubicBezTo>
                  <a:pt x="115398" y="135879"/>
                  <a:pt x="116084" y="136260"/>
                  <a:pt x="115475" y="136869"/>
                </a:cubicBezTo>
                <a:cubicBezTo>
                  <a:pt x="114865" y="137174"/>
                  <a:pt x="114408" y="137479"/>
                  <a:pt x="114103" y="137784"/>
                </a:cubicBezTo>
                <a:lnTo>
                  <a:pt x="113417" y="138470"/>
                </a:lnTo>
                <a:lnTo>
                  <a:pt x="115246" y="138012"/>
                </a:lnTo>
                <a:lnTo>
                  <a:pt x="114103" y="139613"/>
                </a:lnTo>
                <a:lnTo>
                  <a:pt x="112731" y="141441"/>
                </a:lnTo>
                <a:lnTo>
                  <a:pt x="112960" y="141899"/>
                </a:lnTo>
                <a:lnTo>
                  <a:pt x="114332" y="140984"/>
                </a:lnTo>
                <a:lnTo>
                  <a:pt x="114789" y="141670"/>
                </a:lnTo>
                <a:cubicBezTo>
                  <a:pt x="115094" y="141060"/>
                  <a:pt x="115475" y="140527"/>
                  <a:pt x="115932" y="140070"/>
                </a:cubicBezTo>
                <a:cubicBezTo>
                  <a:pt x="116694" y="139308"/>
                  <a:pt x="117608" y="139232"/>
                  <a:pt x="118675" y="139841"/>
                </a:cubicBezTo>
                <a:cubicBezTo>
                  <a:pt x="118218" y="139079"/>
                  <a:pt x="117837" y="138393"/>
                  <a:pt x="117532" y="137784"/>
                </a:cubicBezTo>
                <a:cubicBezTo>
                  <a:pt x="116922" y="136260"/>
                  <a:pt x="117075" y="135498"/>
                  <a:pt x="117989" y="135498"/>
                </a:cubicBezTo>
                <a:cubicBezTo>
                  <a:pt x="118751" y="135498"/>
                  <a:pt x="119475" y="135688"/>
                  <a:pt x="120161" y="136069"/>
                </a:cubicBezTo>
                <a:cubicBezTo>
                  <a:pt x="120847" y="136450"/>
                  <a:pt x="121113" y="136793"/>
                  <a:pt x="120961" y="137098"/>
                </a:cubicBezTo>
                <a:cubicBezTo>
                  <a:pt x="120809" y="137708"/>
                  <a:pt x="120694" y="138089"/>
                  <a:pt x="120618" y="138241"/>
                </a:cubicBezTo>
                <a:cubicBezTo>
                  <a:pt x="120542" y="138393"/>
                  <a:pt x="120504" y="138546"/>
                  <a:pt x="120504" y="138698"/>
                </a:cubicBezTo>
                <a:cubicBezTo>
                  <a:pt x="120656" y="138393"/>
                  <a:pt x="120961" y="138089"/>
                  <a:pt x="121418" y="137784"/>
                </a:cubicBezTo>
                <a:cubicBezTo>
                  <a:pt x="121875" y="137479"/>
                  <a:pt x="122485" y="138012"/>
                  <a:pt x="123247" y="139384"/>
                </a:cubicBezTo>
                <a:cubicBezTo>
                  <a:pt x="123857" y="139079"/>
                  <a:pt x="124466" y="138851"/>
                  <a:pt x="125076" y="138698"/>
                </a:cubicBezTo>
                <a:cubicBezTo>
                  <a:pt x="126143" y="138393"/>
                  <a:pt x="126752" y="138622"/>
                  <a:pt x="126905" y="139384"/>
                </a:cubicBezTo>
                <a:cubicBezTo>
                  <a:pt x="126905" y="139841"/>
                  <a:pt x="126638" y="140298"/>
                  <a:pt x="126105" y="140756"/>
                </a:cubicBezTo>
                <a:cubicBezTo>
                  <a:pt x="125571" y="141213"/>
                  <a:pt x="125000" y="141594"/>
                  <a:pt x="124390" y="141899"/>
                </a:cubicBezTo>
                <a:cubicBezTo>
                  <a:pt x="123780" y="142356"/>
                  <a:pt x="123018" y="142661"/>
                  <a:pt x="122104" y="142813"/>
                </a:cubicBezTo>
                <a:cubicBezTo>
                  <a:pt x="122561" y="142661"/>
                  <a:pt x="123018" y="142584"/>
                  <a:pt x="123476" y="142584"/>
                </a:cubicBezTo>
                <a:cubicBezTo>
                  <a:pt x="124542" y="142584"/>
                  <a:pt x="125076" y="142889"/>
                  <a:pt x="125076" y="143499"/>
                </a:cubicBezTo>
                <a:lnTo>
                  <a:pt x="125076" y="144642"/>
                </a:lnTo>
                <a:cubicBezTo>
                  <a:pt x="125076" y="144185"/>
                  <a:pt x="125228" y="143727"/>
                  <a:pt x="125533" y="143270"/>
                </a:cubicBezTo>
                <a:cubicBezTo>
                  <a:pt x="125990" y="142508"/>
                  <a:pt x="126828" y="142203"/>
                  <a:pt x="128048" y="142356"/>
                </a:cubicBezTo>
                <a:cubicBezTo>
                  <a:pt x="129267" y="142508"/>
                  <a:pt x="129876" y="142813"/>
                  <a:pt x="129876" y="143270"/>
                </a:cubicBezTo>
                <a:cubicBezTo>
                  <a:pt x="129876" y="143575"/>
                  <a:pt x="129800" y="143804"/>
                  <a:pt x="129648" y="143956"/>
                </a:cubicBezTo>
                <a:cubicBezTo>
                  <a:pt x="129800" y="144108"/>
                  <a:pt x="130029" y="144185"/>
                  <a:pt x="130334" y="144185"/>
                </a:cubicBezTo>
                <a:cubicBezTo>
                  <a:pt x="131096" y="144489"/>
                  <a:pt x="131477" y="144718"/>
                  <a:pt x="131477" y="144870"/>
                </a:cubicBezTo>
                <a:cubicBezTo>
                  <a:pt x="131629" y="145175"/>
                  <a:pt x="131781" y="145404"/>
                  <a:pt x="131934" y="145556"/>
                </a:cubicBezTo>
                <a:cubicBezTo>
                  <a:pt x="132086" y="145709"/>
                  <a:pt x="132239" y="145861"/>
                  <a:pt x="132391" y="146013"/>
                </a:cubicBezTo>
                <a:cubicBezTo>
                  <a:pt x="132543" y="146166"/>
                  <a:pt x="132696" y="146242"/>
                  <a:pt x="132848" y="146242"/>
                </a:cubicBezTo>
                <a:cubicBezTo>
                  <a:pt x="132543" y="145785"/>
                  <a:pt x="132315" y="145328"/>
                  <a:pt x="132162" y="144870"/>
                </a:cubicBezTo>
                <a:cubicBezTo>
                  <a:pt x="131858" y="143956"/>
                  <a:pt x="131781" y="143423"/>
                  <a:pt x="131934" y="143270"/>
                </a:cubicBezTo>
                <a:cubicBezTo>
                  <a:pt x="132239" y="142813"/>
                  <a:pt x="132848" y="143194"/>
                  <a:pt x="133763" y="144413"/>
                </a:cubicBezTo>
                <a:lnTo>
                  <a:pt x="135134" y="146242"/>
                </a:lnTo>
                <a:cubicBezTo>
                  <a:pt x="135287" y="145480"/>
                  <a:pt x="135515" y="144794"/>
                  <a:pt x="135820" y="144185"/>
                </a:cubicBezTo>
                <a:cubicBezTo>
                  <a:pt x="136430" y="143118"/>
                  <a:pt x="136887" y="142813"/>
                  <a:pt x="137192" y="143270"/>
                </a:cubicBezTo>
                <a:cubicBezTo>
                  <a:pt x="137496" y="143727"/>
                  <a:pt x="137801" y="144413"/>
                  <a:pt x="138106" y="145328"/>
                </a:cubicBezTo>
                <a:lnTo>
                  <a:pt x="138563" y="146699"/>
                </a:lnTo>
                <a:cubicBezTo>
                  <a:pt x="138868" y="146394"/>
                  <a:pt x="139173" y="146242"/>
                  <a:pt x="139478" y="146242"/>
                </a:cubicBezTo>
                <a:cubicBezTo>
                  <a:pt x="140087" y="146242"/>
                  <a:pt x="140392" y="146699"/>
                  <a:pt x="140392" y="147614"/>
                </a:cubicBezTo>
                <a:cubicBezTo>
                  <a:pt x="140544" y="147614"/>
                  <a:pt x="140697" y="147537"/>
                  <a:pt x="140849" y="147385"/>
                </a:cubicBezTo>
                <a:cubicBezTo>
                  <a:pt x="141306" y="146928"/>
                  <a:pt x="141611" y="146547"/>
                  <a:pt x="141764" y="146242"/>
                </a:cubicBezTo>
                <a:cubicBezTo>
                  <a:pt x="142068" y="145632"/>
                  <a:pt x="142335" y="145137"/>
                  <a:pt x="142564" y="144756"/>
                </a:cubicBezTo>
                <a:cubicBezTo>
                  <a:pt x="142792" y="144375"/>
                  <a:pt x="142907" y="144337"/>
                  <a:pt x="142907" y="144642"/>
                </a:cubicBezTo>
                <a:cubicBezTo>
                  <a:pt x="142754" y="145251"/>
                  <a:pt x="142449" y="145975"/>
                  <a:pt x="141992" y="146813"/>
                </a:cubicBezTo>
                <a:cubicBezTo>
                  <a:pt x="141535" y="147652"/>
                  <a:pt x="141154" y="148223"/>
                  <a:pt x="140849" y="148528"/>
                </a:cubicBezTo>
                <a:cubicBezTo>
                  <a:pt x="140697" y="148680"/>
                  <a:pt x="140621" y="148909"/>
                  <a:pt x="140621" y="149214"/>
                </a:cubicBezTo>
                <a:lnTo>
                  <a:pt x="140621" y="149671"/>
                </a:lnTo>
                <a:lnTo>
                  <a:pt x="140849" y="151271"/>
                </a:lnTo>
                <a:lnTo>
                  <a:pt x="142221" y="151043"/>
                </a:lnTo>
                <a:cubicBezTo>
                  <a:pt x="142678" y="150281"/>
                  <a:pt x="143211" y="149671"/>
                  <a:pt x="143821" y="149214"/>
                </a:cubicBezTo>
                <a:cubicBezTo>
                  <a:pt x="145040" y="148299"/>
                  <a:pt x="145802" y="148604"/>
                  <a:pt x="146107" y="150128"/>
                </a:cubicBezTo>
                <a:cubicBezTo>
                  <a:pt x="146259" y="150128"/>
                  <a:pt x="146488" y="150052"/>
                  <a:pt x="146793" y="149900"/>
                </a:cubicBezTo>
                <a:cubicBezTo>
                  <a:pt x="147402" y="149900"/>
                  <a:pt x="147783" y="149976"/>
                  <a:pt x="147936" y="150128"/>
                </a:cubicBezTo>
                <a:cubicBezTo>
                  <a:pt x="147936" y="150433"/>
                  <a:pt x="148088" y="150433"/>
                  <a:pt x="148393" y="150128"/>
                </a:cubicBezTo>
                <a:cubicBezTo>
                  <a:pt x="148698" y="149823"/>
                  <a:pt x="149041" y="149480"/>
                  <a:pt x="149422" y="149099"/>
                </a:cubicBezTo>
                <a:cubicBezTo>
                  <a:pt x="149803" y="148718"/>
                  <a:pt x="150146" y="148414"/>
                  <a:pt x="150450" y="148185"/>
                </a:cubicBezTo>
                <a:cubicBezTo>
                  <a:pt x="150755" y="147956"/>
                  <a:pt x="150908" y="148071"/>
                  <a:pt x="150908" y="148528"/>
                </a:cubicBezTo>
                <a:cubicBezTo>
                  <a:pt x="150908" y="149138"/>
                  <a:pt x="151212" y="149138"/>
                  <a:pt x="151822" y="148528"/>
                </a:cubicBezTo>
                <a:cubicBezTo>
                  <a:pt x="152127" y="148223"/>
                  <a:pt x="152508" y="147918"/>
                  <a:pt x="152965" y="147614"/>
                </a:cubicBezTo>
                <a:lnTo>
                  <a:pt x="153651" y="148528"/>
                </a:lnTo>
                <a:lnTo>
                  <a:pt x="152279" y="149900"/>
                </a:lnTo>
                <a:cubicBezTo>
                  <a:pt x="152432" y="149595"/>
                  <a:pt x="152698" y="149404"/>
                  <a:pt x="153079" y="149328"/>
                </a:cubicBezTo>
                <a:cubicBezTo>
                  <a:pt x="153460" y="149252"/>
                  <a:pt x="153727" y="149519"/>
                  <a:pt x="153879" y="150128"/>
                </a:cubicBezTo>
                <a:cubicBezTo>
                  <a:pt x="154184" y="149823"/>
                  <a:pt x="154489" y="149595"/>
                  <a:pt x="154794" y="149442"/>
                </a:cubicBezTo>
                <a:cubicBezTo>
                  <a:pt x="155403" y="149138"/>
                  <a:pt x="155784" y="149290"/>
                  <a:pt x="155937" y="149900"/>
                </a:cubicBezTo>
                <a:cubicBezTo>
                  <a:pt x="156089" y="149747"/>
                  <a:pt x="156318" y="149595"/>
                  <a:pt x="156623" y="149442"/>
                </a:cubicBezTo>
                <a:cubicBezTo>
                  <a:pt x="157080" y="148985"/>
                  <a:pt x="157308" y="148985"/>
                  <a:pt x="157308" y="149442"/>
                </a:cubicBezTo>
                <a:cubicBezTo>
                  <a:pt x="157308" y="149747"/>
                  <a:pt x="157347" y="149976"/>
                  <a:pt x="157423" y="150128"/>
                </a:cubicBezTo>
                <a:cubicBezTo>
                  <a:pt x="157499" y="150281"/>
                  <a:pt x="157537" y="150433"/>
                  <a:pt x="157537" y="150585"/>
                </a:cubicBezTo>
                <a:lnTo>
                  <a:pt x="157537" y="151043"/>
                </a:lnTo>
                <a:cubicBezTo>
                  <a:pt x="157842" y="150890"/>
                  <a:pt x="158147" y="150662"/>
                  <a:pt x="158451" y="150357"/>
                </a:cubicBezTo>
                <a:cubicBezTo>
                  <a:pt x="159213" y="150052"/>
                  <a:pt x="159671" y="149900"/>
                  <a:pt x="159823" y="149900"/>
                </a:cubicBezTo>
                <a:cubicBezTo>
                  <a:pt x="160128" y="150509"/>
                  <a:pt x="159899" y="150966"/>
                  <a:pt x="159137" y="151271"/>
                </a:cubicBezTo>
                <a:cubicBezTo>
                  <a:pt x="158985" y="151424"/>
                  <a:pt x="158718" y="151576"/>
                  <a:pt x="158337" y="151728"/>
                </a:cubicBezTo>
                <a:cubicBezTo>
                  <a:pt x="157956" y="151881"/>
                  <a:pt x="157613" y="152109"/>
                  <a:pt x="157308" y="152414"/>
                </a:cubicBezTo>
                <a:cubicBezTo>
                  <a:pt x="156546" y="152871"/>
                  <a:pt x="156242" y="153176"/>
                  <a:pt x="156394" y="153329"/>
                </a:cubicBezTo>
                <a:cubicBezTo>
                  <a:pt x="157004" y="153786"/>
                  <a:pt x="157385" y="153710"/>
                  <a:pt x="157537" y="153100"/>
                </a:cubicBezTo>
                <a:cubicBezTo>
                  <a:pt x="157842" y="152795"/>
                  <a:pt x="158147" y="152528"/>
                  <a:pt x="158451" y="152300"/>
                </a:cubicBezTo>
                <a:cubicBezTo>
                  <a:pt x="158756" y="152071"/>
                  <a:pt x="158985" y="152109"/>
                  <a:pt x="159137" y="152414"/>
                </a:cubicBezTo>
                <a:cubicBezTo>
                  <a:pt x="159137" y="152719"/>
                  <a:pt x="159175" y="152909"/>
                  <a:pt x="159252" y="152986"/>
                </a:cubicBezTo>
                <a:cubicBezTo>
                  <a:pt x="159328" y="153062"/>
                  <a:pt x="159213" y="153329"/>
                  <a:pt x="158909" y="153786"/>
                </a:cubicBezTo>
                <a:cubicBezTo>
                  <a:pt x="158756" y="154091"/>
                  <a:pt x="158375" y="154472"/>
                  <a:pt x="157766" y="154929"/>
                </a:cubicBezTo>
                <a:cubicBezTo>
                  <a:pt x="157156" y="155386"/>
                  <a:pt x="156470" y="155919"/>
                  <a:pt x="155708" y="156529"/>
                </a:cubicBezTo>
                <a:cubicBezTo>
                  <a:pt x="154794" y="157139"/>
                  <a:pt x="153803" y="157824"/>
                  <a:pt x="152736" y="158586"/>
                </a:cubicBezTo>
                <a:lnTo>
                  <a:pt x="152965" y="158815"/>
                </a:lnTo>
                <a:cubicBezTo>
                  <a:pt x="152965" y="158967"/>
                  <a:pt x="153003" y="159082"/>
                  <a:pt x="153079" y="159158"/>
                </a:cubicBezTo>
                <a:cubicBezTo>
                  <a:pt x="153156" y="159234"/>
                  <a:pt x="153194" y="159348"/>
                  <a:pt x="153194" y="159501"/>
                </a:cubicBezTo>
                <a:cubicBezTo>
                  <a:pt x="153194" y="159806"/>
                  <a:pt x="153117" y="160034"/>
                  <a:pt x="152965" y="160187"/>
                </a:cubicBezTo>
                <a:cubicBezTo>
                  <a:pt x="152813" y="160339"/>
                  <a:pt x="152889" y="160415"/>
                  <a:pt x="153194" y="160415"/>
                </a:cubicBezTo>
                <a:cubicBezTo>
                  <a:pt x="154260" y="160720"/>
                  <a:pt x="154794" y="160872"/>
                  <a:pt x="154794" y="160872"/>
                </a:cubicBezTo>
                <a:cubicBezTo>
                  <a:pt x="154641" y="161177"/>
                  <a:pt x="154146" y="161520"/>
                  <a:pt x="153308" y="161901"/>
                </a:cubicBezTo>
                <a:cubicBezTo>
                  <a:pt x="152470" y="162282"/>
                  <a:pt x="151822" y="162396"/>
                  <a:pt x="151365" y="162244"/>
                </a:cubicBezTo>
                <a:cubicBezTo>
                  <a:pt x="151060" y="162092"/>
                  <a:pt x="150641" y="161939"/>
                  <a:pt x="150108" y="161787"/>
                </a:cubicBezTo>
                <a:cubicBezTo>
                  <a:pt x="149574" y="161634"/>
                  <a:pt x="149307" y="161711"/>
                  <a:pt x="149307" y="162015"/>
                </a:cubicBezTo>
                <a:cubicBezTo>
                  <a:pt x="149003" y="162320"/>
                  <a:pt x="148698" y="162663"/>
                  <a:pt x="148393" y="163044"/>
                </a:cubicBezTo>
                <a:cubicBezTo>
                  <a:pt x="148088" y="163425"/>
                  <a:pt x="147783" y="163844"/>
                  <a:pt x="147479" y="164301"/>
                </a:cubicBezTo>
                <a:cubicBezTo>
                  <a:pt x="147326" y="164606"/>
                  <a:pt x="147212" y="164759"/>
                  <a:pt x="147136" y="164759"/>
                </a:cubicBezTo>
                <a:cubicBezTo>
                  <a:pt x="147060" y="164759"/>
                  <a:pt x="147021" y="164911"/>
                  <a:pt x="147021" y="165216"/>
                </a:cubicBezTo>
                <a:cubicBezTo>
                  <a:pt x="147021" y="165521"/>
                  <a:pt x="147098" y="165787"/>
                  <a:pt x="147250" y="166016"/>
                </a:cubicBezTo>
                <a:cubicBezTo>
                  <a:pt x="147402" y="166244"/>
                  <a:pt x="147326" y="166359"/>
                  <a:pt x="147021" y="166359"/>
                </a:cubicBezTo>
                <a:cubicBezTo>
                  <a:pt x="146869" y="166359"/>
                  <a:pt x="146412" y="165978"/>
                  <a:pt x="145650" y="165216"/>
                </a:cubicBezTo>
                <a:cubicBezTo>
                  <a:pt x="145497" y="164911"/>
                  <a:pt x="145383" y="164682"/>
                  <a:pt x="145307" y="164530"/>
                </a:cubicBezTo>
                <a:cubicBezTo>
                  <a:pt x="145231" y="164378"/>
                  <a:pt x="145040" y="164454"/>
                  <a:pt x="144735" y="164759"/>
                </a:cubicBezTo>
                <a:cubicBezTo>
                  <a:pt x="144431" y="165063"/>
                  <a:pt x="144088" y="165178"/>
                  <a:pt x="143707" y="165101"/>
                </a:cubicBezTo>
                <a:cubicBezTo>
                  <a:pt x="143326" y="165025"/>
                  <a:pt x="143211" y="164911"/>
                  <a:pt x="143364" y="164759"/>
                </a:cubicBezTo>
                <a:cubicBezTo>
                  <a:pt x="143364" y="164454"/>
                  <a:pt x="143554" y="164263"/>
                  <a:pt x="143935" y="164187"/>
                </a:cubicBezTo>
                <a:cubicBezTo>
                  <a:pt x="144316" y="164111"/>
                  <a:pt x="144354" y="163920"/>
                  <a:pt x="144050" y="163616"/>
                </a:cubicBezTo>
                <a:cubicBezTo>
                  <a:pt x="143745" y="163311"/>
                  <a:pt x="143288" y="163006"/>
                  <a:pt x="142678" y="162701"/>
                </a:cubicBezTo>
                <a:cubicBezTo>
                  <a:pt x="142068" y="162396"/>
                  <a:pt x="141611" y="162320"/>
                  <a:pt x="141306" y="162473"/>
                </a:cubicBezTo>
                <a:cubicBezTo>
                  <a:pt x="140544" y="162930"/>
                  <a:pt x="140240" y="163235"/>
                  <a:pt x="140392" y="163387"/>
                </a:cubicBezTo>
                <a:cubicBezTo>
                  <a:pt x="140697" y="163539"/>
                  <a:pt x="141040" y="163654"/>
                  <a:pt x="141421" y="163730"/>
                </a:cubicBezTo>
                <a:cubicBezTo>
                  <a:pt x="141802" y="163806"/>
                  <a:pt x="141916" y="163997"/>
                  <a:pt x="141764" y="164301"/>
                </a:cubicBezTo>
                <a:cubicBezTo>
                  <a:pt x="141764" y="164606"/>
                  <a:pt x="141459" y="164759"/>
                  <a:pt x="140849" y="164759"/>
                </a:cubicBezTo>
                <a:cubicBezTo>
                  <a:pt x="140544" y="164911"/>
                  <a:pt x="140354" y="165025"/>
                  <a:pt x="140278" y="165101"/>
                </a:cubicBezTo>
                <a:cubicBezTo>
                  <a:pt x="140202" y="165178"/>
                  <a:pt x="140011" y="165292"/>
                  <a:pt x="139706" y="165444"/>
                </a:cubicBezTo>
                <a:lnTo>
                  <a:pt x="133305" y="165444"/>
                </a:lnTo>
                <a:cubicBezTo>
                  <a:pt x="132848" y="165444"/>
                  <a:pt x="132543" y="165559"/>
                  <a:pt x="132391" y="165787"/>
                </a:cubicBezTo>
                <a:cubicBezTo>
                  <a:pt x="132239" y="166016"/>
                  <a:pt x="131934" y="166206"/>
                  <a:pt x="131477" y="166359"/>
                </a:cubicBezTo>
                <a:cubicBezTo>
                  <a:pt x="130867" y="166664"/>
                  <a:pt x="130334" y="166740"/>
                  <a:pt x="129876" y="166587"/>
                </a:cubicBezTo>
                <a:cubicBezTo>
                  <a:pt x="129419" y="166435"/>
                  <a:pt x="129114" y="166359"/>
                  <a:pt x="128962" y="166359"/>
                </a:cubicBezTo>
                <a:lnTo>
                  <a:pt x="128505" y="166359"/>
                </a:lnTo>
                <a:lnTo>
                  <a:pt x="128733" y="166587"/>
                </a:lnTo>
                <a:lnTo>
                  <a:pt x="128733" y="167273"/>
                </a:lnTo>
                <a:cubicBezTo>
                  <a:pt x="128429" y="167578"/>
                  <a:pt x="128276" y="167807"/>
                  <a:pt x="128276" y="167959"/>
                </a:cubicBezTo>
                <a:cubicBezTo>
                  <a:pt x="128276" y="168111"/>
                  <a:pt x="128352" y="168264"/>
                  <a:pt x="128505" y="168416"/>
                </a:cubicBezTo>
                <a:cubicBezTo>
                  <a:pt x="128657" y="168569"/>
                  <a:pt x="128581" y="168721"/>
                  <a:pt x="128276" y="168873"/>
                </a:cubicBezTo>
                <a:cubicBezTo>
                  <a:pt x="127971" y="169026"/>
                  <a:pt x="127857" y="169216"/>
                  <a:pt x="127933" y="169445"/>
                </a:cubicBezTo>
                <a:cubicBezTo>
                  <a:pt x="128010" y="169673"/>
                  <a:pt x="127895" y="169788"/>
                  <a:pt x="127590" y="169788"/>
                </a:cubicBezTo>
                <a:cubicBezTo>
                  <a:pt x="127286" y="169788"/>
                  <a:pt x="126943" y="169635"/>
                  <a:pt x="126562" y="169331"/>
                </a:cubicBezTo>
                <a:cubicBezTo>
                  <a:pt x="126181" y="169026"/>
                  <a:pt x="125914" y="168721"/>
                  <a:pt x="125762" y="168416"/>
                </a:cubicBezTo>
                <a:cubicBezTo>
                  <a:pt x="125609" y="168264"/>
                  <a:pt x="125533" y="168149"/>
                  <a:pt x="125533" y="168073"/>
                </a:cubicBezTo>
                <a:cubicBezTo>
                  <a:pt x="125533" y="167997"/>
                  <a:pt x="125381" y="167959"/>
                  <a:pt x="125076" y="167959"/>
                </a:cubicBezTo>
                <a:cubicBezTo>
                  <a:pt x="124619" y="167959"/>
                  <a:pt x="124123" y="167845"/>
                  <a:pt x="123590" y="167616"/>
                </a:cubicBezTo>
                <a:cubicBezTo>
                  <a:pt x="123057" y="167387"/>
                  <a:pt x="122637" y="167197"/>
                  <a:pt x="122333" y="167045"/>
                </a:cubicBezTo>
                <a:cubicBezTo>
                  <a:pt x="121875" y="166283"/>
                  <a:pt x="121266" y="165902"/>
                  <a:pt x="120504" y="165902"/>
                </a:cubicBezTo>
                <a:cubicBezTo>
                  <a:pt x="119589" y="165749"/>
                  <a:pt x="119132" y="165368"/>
                  <a:pt x="119132" y="164759"/>
                </a:cubicBezTo>
                <a:lnTo>
                  <a:pt x="118675" y="163844"/>
                </a:lnTo>
                <a:cubicBezTo>
                  <a:pt x="118370" y="163539"/>
                  <a:pt x="118218" y="163311"/>
                  <a:pt x="118218" y="163158"/>
                </a:cubicBezTo>
                <a:cubicBezTo>
                  <a:pt x="118218" y="163006"/>
                  <a:pt x="117837" y="162930"/>
                  <a:pt x="117075" y="162930"/>
                </a:cubicBezTo>
                <a:cubicBezTo>
                  <a:pt x="115856" y="162777"/>
                  <a:pt x="115246" y="162473"/>
                  <a:pt x="115246" y="162015"/>
                </a:cubicBezTo>
                <a:cubicBezTo>
                  <a:pt x="115246" y="161558"/>
                  <a:pt x="115246" y="161291"/>
                  <a:pt x="115246" y="161215"/>
                </a:cubicBezTo>
                <a:cubicBezTo>
                  <a:pt x="115246" y="161139"/>
                  <a:pt x="114941" y="161025"/>
                  <a:pt x="114332" y="160872"/>
                </a:cubicBezTo>
                <a:cubicBezTo>
                  <a:pt x="113874" y="160720"/>
                  <a:pt x="113417" y="160453"/>
                  <a:pt x="112960" y="160072"/>
                </a:cubicBezTo>
                <a:cubicBezTo>
                  <a:pt x="112503" y="159691"/>
                  <a:pt x="112731" y="159348"/>
                  <a:pt x="113646" y="159044"/>
                </a:cubicBezTo>
                <a:lnTo>
                  <a:pt x="112731" y="158129"/>
                </a:lnTo>
                <a:cubicBezTo>
                  <a:pt x="112122" y="157520"/>
                  <a:pt x="111436" y="157215"/>
                  <a:pt x="110674" y="157215"/>
                </a:cubicBezTo>
                <a:cubicBezTo>
                  <a:pt x="109912" y="157215"/>
                  <a:pt x="109112" y="157024"/>
                  <a:pt x="108274" y="156643"/>
                </a:cubicBezTo>
                <a:cubicBezTo>
                  <a:pt x="107436" y="156262"/>
                  <a:pt x="106635" y="155919"/>
                  <a:pt x="105873" y="155615"/>
                </a:cubicBezTo>
                <a:cubicBezTo>
                  <a:pt x="105873" y="156224"/>
                  <a:pt x="105721" y="156681"/>
                  <a:pt x="105416" y="156986"/>
                </a:cubicBezTo>
                <a:cubicBezTo>
                  <a:pt x="104959" y="157748"/>
                  <a:pt x="104121" y="157901"/>
                  <a:pt x="102902" y="157443"/>
                </a:cubicBezTo>
                <a:cubicBezTo>
                  <a:pt x="102749" y="157748"/>
                  <a:pt x="102521" y="158053"/>
                  <a:pt x="102216" y="158358"/>
                </a:cubicBezTo>
                <a:cubicBezTo>
                  <a:pt x="101606" y="158967"/>
                  <a:pt x="100844" y="159044"/>
                  <a:pt x="99930" y="158586"/>
                </a:cubicBezTo>
                <a:cubicBezTo>
                  <a:pt x="99015" y="158129"/>
                  <a:pt x="98482" y="157862"/>
                  <a:pt x="98330" y="157786"/>
                </a:cubicBezTo>
                <a:cubicBezTo>
                  <a:pt x="98177" y="157710"/>
                  <a:pt x="98177" y="157520"/>
                  <a:pt x="98330" y="157215"/>
                </a:cubicBezTo>
                <a:cubicBezTo>
                  <a:pt x="98482" y="156910"/>
                  <a:pt x="98634" y="156681"/>
                  <a:pt x="98787" y="156529"/>
                </a:cubicBezTo>
                <a:cubicBezTo>
                  <a:pt x="98939" y="156377"/>
                  <a:pt x="98863" y="156148"/>
                  <a:pt x="98558" y="155843"/>
                </a:cubicBezTo>
                <a:cubicBezTo>
                  <a:pt x="98406" y="155538"/>
                  <a:pt x="98406" y="155195"/>
                  <a:pt x="98558" y="154814"/>
                </a:cubicBezTo>
                <a:cubicBezTo>
                  <a:pt x="98711" y="154433"/>
                  <a:pt x="99092" y="154319"/>
                  <a:pt x="99701" y="154472"/>
                </a:cubicBezTo>
                <a:cubicBezTo>
                  <a:pt x="99854" y="154472"/>
                  <a:pt x="100044" y="154510"/>
                  <a:pt x="100273" y="154586"/>
                </a:cubicBezTo>
                <a:cubicBezTo>
                  <a:pt x="100501" y="154662"/>
                  <a:pt x="100768" y="154700"/>
                  <a:pt x="101073" y="154700"/>
                </a:cubicBezTo>
                <a:lnTo>
                  <a:pt x="101987" y="154700"/>
                </a:lnTo>
                <a:lnTo>
                  <a:pt x="101301" y="153786"/>
                </a:lnTo>
                <a:lnTo>
                  <a:pt x="100616" y="153786"/>
                </a:lnTo>
                <a:cubicBezTo>
                  <a:pt x="100006" y="153786"/>
                  <a:pt x="99701" y="153557"/>
                  <a:pt x="99701" y="153100"/>
                </a:cubicBezTo>
                <a:cubicBezTo>
                  <a:pt x="99549" y="153100"/>
                  <a:pt x="99396" y="153024"/>
                  <a:pt x="99244" y="152871"/>
                </a:cubicBezTo>
                <a:cubicBezTo>
                  <a:pt x="99092" y="152871"/>
                  <a:pt x="99015" y="152795"/>
                  <a:pt x="99015" y="152643"/>
                </a:cubicBezTo>
                <a:lnTo>
                  <a:pt x="98101" y="153557"/>
                </a:lnTo>
                <a:cubicBezTo>
                  <a:pt x="97491" y="154167"/>
                  <a:pt x="97034" y="154243"/>
                  <a:pt x="96729" y="153786"/>
                </a:cubicBezTo>
                <a:lnTo>
                  <a:pt x="96729" y="155157"/>
                </a:lnTo>
                <a:cubicBezTo>
                  <a:pt x="96729" y="155462"/>
                  <a:pt x="96691" y="155653"/>
                  <a:pt x="96615" y="155729"/>
                </a:cubicBezTo>
                <a:cubicBezTo>
                  <a:pt x="96539" y="155805"/>
                  <a:pt x="96501" y="155919"/>
                  <a:pt x="96501" y="156072"/>
                </a:cubicBezTo>
                <a:lnTo>
                  <a:pt x="96501" y="156300"/>
                </a:lnTo>
                <a:cubicBezTo>
                  <a:pt x="95586" y="156453"/>
                  <a:pt x="95053" y="156453"/>
                  <a:pt x="94901" y="156300"/>
                </a:cubicBezTo>
                <a:cubicBezTo>
                  <a:pt x="94748" y="155996"/>
                  <a:pt x="94558" y="155919"/>
                  <a:pt x="94329" y="156072"/>
                </a:cubicBezTo>
                <a:cubicBezTo>
                  <a:pt x="94101" y="156224"/>
                  <a:pt x="93986" y="156148"/>
                  <a:pt x="93986" y="155843"/>
                </a:cubicBezTo>
                <a:cubicBezTo>
                  <a:pt x="93834" y="155538"/>
                  <a:pt x="93681" y="155234"/>
                  <a:pt x="93529" y="154929"/>
                </a:cubicBezTo>
                <a:cubicBezTo>
                  <a:pt x="93377" y="154624"/>
                  <a:pt x="93453" y="154395"/>
                  <a:pt x="93758" y="154243"/>
                </a:cubicBezTo>
                <a:cubicBezTo>
                  <a:pt x="94062" y="154243"/>
                  <a:pt x="94367" y="154091"/>
                  <a:pt x="94672" y="153786"/>
                </a:cubicBezTo>
                <a:lnTo>
                  <a:pt x="95129" y="153329"/>
                </a:lnTo>
                <a:lnTo>
                  <a:pt x="95358" y="151500"/>
                </a:lnTo>
                <a:lnTo>
                  <a:pt x="94901" y="151500"/>
                </a:lnTo>
                <a:cubicBezTo>
                  <a:pt x="94748" y="151957"/>
                  <a:pt x="94596" y="152262"/>
                  <a:pt x="94443" y="152414"/>
                </a:cubicBezTo>
                <a:cubicBezTo>
                  <a:pt x="93986" y="152871"/>
                  <a:pt x="93453" y="152643"/>
                  <a:pt x="92843" y="151728"/>
                </a:cubicBezTo>
                <a:cubicBezTo>
                  <a:pt x="92538" y="151881"/>
                  <a:pt x="92310" y="151957"/>
                  <a:pt x="92157" y="151957"/>
                </a:cubicBezTo>
                <a:cubicBezTo>
                  <a:pt x="91700" y="152262"/>
                  <a:pt x="91472" y="152414"/>
                  <a:pt x="91472" y="152414"/>
                </a:cubicBezTo>
                <a:cubicBezTo>
                  <a:pt x="91472" y="152414"/>
                  <a:pt x="91510" y="152681"/>
                  <a:pt x="91586" y="153214"/>
                </a:cubicBezTo>
                <a:cubicBezTo>
                  <a:pt x="91662" y="153748"/>
                  <a:pt x="91700" y="154281"/>
                  <a:pt x="91700" y="154814"/>
                </a:cubicBezTo>
                <a:cubicBezTo>
                  <a:pt x="91700" y="155348"/>
                  <a:pt x="91548" y="155805"/>
                  <a:pt x="91243" y="156186"/>
                </a:cubicBezTo>
                <a:cubicBezTo>
                  <a:pt x="90938" y="156567"/>
                  <a:pt x="90405" y="156605"/>
                  <a:pt x="89643" y="156300"/>
                </a:cubicBezTo>
                <a:cubicBezTo>
                  <a:pt x="89338" y="156453"/>
                  <a:pt x="89033" y="156681"/>
                  <a:pt x="88728" y="156986"/>
                </a:cubicBezTo>
                <a:cubicBezTo>
                  <a:pt x="88271" y="157443"/>
                  <a:pt x="88043" y="157824"/>
                  <a:pt x="88043" y="158129"/>
                </a:cubicBezTo>
                <a:cubicBezTo>
                  <a:pt x="87738" y="159196"/>
                  <a:pt x="87433" y="159882"/>
                  <a:pt x="87128" y="160187"/>
                </a:cubicBezTo>
                <a:cubicBezTo>
                  <a:pt x="86823" y="160491"/>
                  <a:pt x="86557" y="160644"/>
                  <a:pt x="86328" y="160644"/>
                </a:cubicBezTo>
                <a:cubicBezTo>
                  <a:pt x="86100" y="160644"/>
                  <a:pt x="85985" y="160949"/>
                  <a:pt x="85985" y="161558"/>
                </a:cubicBezTo>
                <a:cubicBezTo>
                  <a:pt x="85985" y="162320"/>
                  <a:pt x="85947" y="163349"/>
                  <a:pt x="85871" y="164644"/>
                </a:cubicBezTo>
                <a:cubicBezTo>
                  <a:pt x="85795" y="165940"/>
                  <a:pt x="85833" y="166968"/>
                  <a:pt x="85985" y="167730"/>
                </a:cubicBezTo>
                <a:cubicBezTo>
                  <a:pt x="86290" y="168188"/>
                  <a:pt x="86595" y="168683"/>
                  <a:pt x="86900" y="169216"/>
                </a:cubicBezTo>
                <a:cubicBezTo>
                  <a:pt x="87204" y="169750"/>
                  <a:pt x="87281" y="170169"/>
                  <a:pt x="87128" y="170474"/>
                </a:cubicBezTo>
                <a:cubicBezTo>
                  <a:pt x="87128" y="170778"/>
                  <a:pt x="87090" y="171007"/>
                  <a:pt x="87014" y="171159"/>
                </a:cubicBezTo>
                <a:cubicBezTo>
                  <a:pt x="86938" y="171312"/>
                  <a:pt x="86976" y="171769"/>
                  <a:pt x="87128" y="172531"/>
                </a:cubicBezTo>
                <a:cubicBezTo>
                  <a:pt x="87128" y="172988"/>
                  <a:pt x="87128" y="173674"/>
                  <a:pt x="87128" y="174588"/>
                </a:cubicBezTo>
                <a:cubicBezTo>
                  <a:pt x="87128" y="175503"/>
                  <a:pt x="87204" y="176112"/>
                  <a:pt x="87357" y="176417"/>
                </a:cubicBezTo>
                <a:cubicBezTo>
                  <a:pt x="87509" y="176722"/>
                  <a:pt x="87624" y="176951"/>
                  <a:pt x="87700" y="177103"/>
                </a:cubicBezTo>
                <a:cubicBezTo>
                  <a:pt x="87776" y="177255"/>
                  <a:pt x="87738" y="177560"/>
                  <a:pt x="87585" y="178017"/>
                </a:cubicBezTo>
                <a:cubicBezTo>
                  <a:pt x="87433" y="178322"/>
                  <a:pt x="87585" y="178665"/>
                  <a:pt x="88043" y="179046"/>
                </a:cubicBezTo>
                <a:cubicBezTo>
                  <a:pt x="88500" y="179427"/>
                  <a:pt x="88652" y="179846"/>
                  <a:pt x="88500" y="180303"/>
                </a:cubicBezTo>
                <a:cubicBezTo>
                  <a:pt x="88195" y="180608"/>
                  <a:pt x="88119" y="181142"/>
                  <a:pt x="88271" y="181904"/>
                </a:cubicBezTo>
                <a:cubicBezTo>
                  <a:pt x="88424" y="182666"/>
                  <a:pt x="88347" y="183428"/>
                  <a:pt x="88043" y="184190"/>
                </a:cubicBezTo>
                <a:cubicBezTo>
                  <a:pt x="87890" y="185104"/>
                  <a:pt x="87852" y="185942"/>
                  <a:pt x="87928" y="186704"/>
                </a:cubicBezTo>
                <a:cubicBezTo>
                  <a:pt x="88005" y="187466"/>
                  <a:pt x="88043" y="188000"/>
                  <a:pt x="88043" y="188304"/>
                </a:cubicBezTo>
                <a:cubicBezTo>
                  <a:pt x="88043" y="188457"/>
                  <a:pt x="88081" y="188914"/>
                  <a:pt x="88157" y="189676"/>
                </a:cubicBezTo>
                <a:cubicBezTo>
                  <a:pt x="88233" y="190438"/>
                  <a:pt x="88347" y="191276"/>
                  <a:pt x="88500" y="192191"/>
                </a:cubicBezTo>
                <a:cubicBezTo>
                  <a:pt x="88652" y="193105"/>
                  <a:pt x="88767" y="193981"/>
                  <a:pt x="88843" y="194819"/>
                </a:cubicBezTo>
                <a:cubicBezTo>
                  <a:pt x="88919" y="195658"/>
                  <a:pt x="88957" y="196305"/>
                  <a:pt x="88957" y="196763"/>
                </a:cubicBezTo>
                <a:cubicBezTo>
                  <a:pt x="88957" y="198287"/>
                  <a:pt x="88881" y="199277"/>
                  <a:pt x="88728" y="199734"/>
                </a:cubicBezTo>
                <a:cubicBezTo>
                  <a:pt x="88576" y="200344"/>
                  <a:pt x="88500" y="201030"/>
                  <a:pt x="88500" y="201792"/>
                </a:cubicBezTo>
                <a:cubicBezTo>
                  <a:pt x="88652" y="202097"/>
                  <a:pt x="88805" y="202782"/>
                  <a:pt x="88957" y="203849"/>
                </a:cubicBezTo>
                <a:cubicBezTo>
                  <a:pt x="89109" y="204916"/>
                  <a:pt x="89109" y="205678"/>
                  <a:pt x="88957" y="206135"/>
                </a:cubicBezTo>
                <a:cubicBezTo>
                  <a:pt x="88957" y="206897"/>
                  <a:pt x="88881" y="207659"/>
                  <a:pt x="88728" y="208421"/>
                </a:cubicBezTo>
                <a:cubicBezTo>
                  <a:pt x="88576" y="209183"/>
                  <a:pt x="88576" y="209945"/>
                  <a:pt x="88728" y="210707"/>
                </a:cubicBezTo>
                <a:cubicBezTo>
                  <a:pt x="88881" y="211469"/>
                  <a:pt x="89033" y="212041"/>
                  <a:pt x="89186" y="212422"/>
                </a:cubicBezTo>
                <a:cubicBezTo>
                  <a:pt x="89338" y="212803"/>
                  <a:pt x="89414" y="213146"/>
                  <a:pt x="89414" y="213450"/>
                </a:cubicBezTo>
                <a:lnTo>
                  <a:pt x="89414" y="215051"/>
                </a:lnTo>
                <a:cubicBezTo>
                  <a:pt x="89567" y="216117"/>
                  <a:pt x="89681" y="217413"/>
                  <a:pt x="89757" y="218937"/>
                </a:cubicBezTo>
                <a:cubicBezTo>
                  <a:pt x="89833" y="220461"/>
                  <a:pt x="89948" y="221451"/>
                  <a:pt x="90100" y="221909"/>
                </a:cubicBezTo>
                <a:cubicBezTo>
                  <a:pt x="91014" y="222823"/>
                  <a:pt x="91472" y="223661"/>
                  <a:pt x="91472" y="224423"/>
                </a:cubicBezTo>
                <a:cubicBezTo>
                  <a:pt x="91472" y="224880"/>
                  <a:pt x="91510" y="225642"/>
                  <a:pt x="91586" y="226709"/>
                </a:cubicBezTo>
                <a:cubicBezTo>
                  <a:pt x="91662" y="227776"/>
                  <a:pt x="91776" y="228386"/>
                  <a:pt x="91929" y="228538"/>
                </a:cubicBezTo>
                <a:cubicBezTo>
                  <a:pt x="91929" y="228843"/>
                  <a:pt x="92005" y="229071"/>
                  <a:pt x="92157" y="229224"/>
                </a:cubicBezTo>
                <a:cubicBezTo>
                  <a:pt x="92157" y="229376"/>
                  <a:pt x="92234" y="229452"/>
                  <a:pt x="92386" y="229452"/>
                </a:cubicBezTo>
                <a:lnTo>
                  <a:pt x="93986" y="229452"/>
                </a:lnTo>
                <a:cubicBezTo>
                  <a:pt x="94443" y="229452"/>
                  <a:pt x="94901" y="229414"/>
                  <a:pt x="95358" y="229338"/>
                </a:cubicBezTo>
                <a:cubicBezTo>
                  <a:pt x="95815" y="229262"/>
                  <a:pt x="96196" y="229224"/>
                  <a:pt x="96501" y="229224"/>
                </a:cubicBezTo>
                <a:cubicBezTo>
                  <a:pt x="96806" y="229376"/>
                  <a:pt x="97568" y="229300"/>
                  <a:pt x="98787" y="228995"/>
                </a:cubicBezTo>
                <a:cubicBezTo>
                  <a:pt x="100006" y="228690"/>
                  <a:pt x="100768" y="228538"/>
                  <a:pt x="101073" y="228538"/>
                </a:cubicBezTo>
                <a:cubicBezTo>
                  <a:pt x="101225" y="228386"/>
                  <a:pt x="101949" y="228271"/>
                  <a:pt x="103245" y="228195"/>
                </a:cubicBezTo>
                <a:cubicBezTo>
                  <a:pt x="104540" y="228119"/>
                  <a:pt x="105340" y="227928"/>
                  <a:pt x="105645" y="227624"/>
                </a:cubicBezTo>
                <a:cubicBezTo>
                  <a:pt x="106254" y="227014"/>
                  <a:pt x="107169" y="226709"/>
                  <a:pt x="108388" y="226709"/>
                </a:cubicBezTo>
                <a:cubicBezTo>
                  <a:pt x="109302" y="226862"/>
                  <a:pt x="110293" y="226785"/>
                  <a:pt x="111360" y="226481"/>
                </a:cubicBezTo>
                <a:cubicBezTo>
                  <a:pt x="111817" y="226481"/>
                  <a:pt x="112350" y="226595"/>
                  <a:pt x="112960" y="226823"/>
                </a:cubicBezTo>
                <a:cubicBezTo>
                  <a:pt x="113570" y="227052"/>
                  <a:pt x="113951" y="227395"/>
                  <a:pt x="114103" y="227852"/>
                </a:cubicBezTo>
                <a:cubicBezTo>
                  <a:pt x="114255" y="228309"/>
                  <a:pt x="114294" y="228767"/>
                  <a:pt x="114217" y="229224"/>
                </a:cubicBezTo>
                <a:cubicBezTo>
                  <a:pt x="114141" y="229681"/>
                  <a:pt x="114103" y="230062"/>
                  <a:pt x="114103" y="230367"/>
                </a:cubicBezTo>
                <a:lnTo>
                  <a:pt x="114103" y="230824"/>
                </a:lnTo>
                <a:cubicBezTo>
                  <a:pt x="113646" y="231434"/>
                  <a:pt x="113112" y="231967"/>
                  <a:pt x="112503" y="232424"/>
                </a:cubicBezTo>
                <a:cubicBezTo>
                  <a:pt x="111893" y="232881"/>
                  <a:pt x="110674" y="233034"/>
                  <a:pt x="108845" y="232881"/>
                </a:cubicBezTo>
                <a:cubicBezTo>
                  <a:pt x="106864" y="232729"/>
                  <a:pt x="105035" y="233034"/>
                  <a:pt x="103359" y="233796"/>
                </a:cubicBezTo>
                <a:cubicBezTo>
                  <a:pt x="102597" y="234253"/>
                  <a:pt x="101835" y="234710"/>
                  <a:pt x="101073" y="235167"/>
                </a:cubicBezTo>
                <a:lnTo>
                  <a:pt x="102444" y="237453"/>
                </a:lnTo>
                <a:cubicBezTo>
                  <a:pt x="102749" y="238063"/>
                  <a:pt x="103511" y="238520"/>
                  <a:pt x="104730" y="238825"/>
                </a:cubicBezTo>
                <a:cubicBezTo>
                  <a:pt x="105950" y="239130"/>
                  <a:pt x="107283" y="239358"/>
                  <a:pt x="108731" y="239511"/>
                </a:cubicBezTo>
                <a:cubicBezTo>
                  <a:pt x="110179" y="239663"/>
                  <a:pt x="111588" y="239777"/>
                  <a:pt x="112960" y="239854"/>
                </a:cubicBezTo>
                <a:cubicBezTo>
                  <a:pt x="114332" y="239930"/>
                  <a:pt x="115398" y="240044"/>
                  <a:pt x="116160" y="240197"/>
                </a:cubicBezTo>
                <a:cubicBezTo>
                  <a:pt x="117380" y="240501"/>
                  <a:pt x="117761" y="240882"/>
                  <a:pt x="117303" y="241340"/>
                </a:cubicBezTo>
                <a:cubicBezTo>
                  <a:pt x="116846" y="241797"/>
                  <a:pt x="116541" y="242635"/>
                  <a:pt x="116389" y="243854"/>
                </a:cubicBezTo>
                <a:cubicBezTo>
                  <a:pt x="116237" y="244769"/>
                  <a:pt x="115551" y="245264"/>
                  <a:pt x="114332" y="245340"/>
                </a:cubicBezTo>
                <a:cubicBezTo>
                  <a:pt x="113112" y="245416"/>
                  <a:pt x="111893" y="245302"/>
                  <a:pt x="110674" y="244997"/>
                </a:cubicBezTo>
                <a:cubicBezTo>
                  <a:pt x="109150" y="244540"/>
                  <a:pt x="107283" y="243778"/>
                  <a:pt x="105073" y="242711"/>
                </a:cubicBezTo>
                <a:cubicBezTo>
                  <a:pt x="102864" y="241644"/>
                  <a:pt x="101073" y="240730"/>
                  <a:pt x="99701" y="239968"/>
                </a:cubicBezTo>
                <a:cubicBezTo>
                  <a:pt x="98330" y="239206"/>
                  <a:pt x="96044" y="238139"/>
                  <a:pt x="92843" y="236768"/>
                </a:cubicBezTo>
                <a:cubicBezTo>
                  <a:pt x="89643" y="235396"/>
                  <a:pt x="86595" y="234710"/>
                  <a:pt x="83699" y="234710"/>
                </a:cubicBezTo>
                <a:cubicBezTo>
                  <a:pt x="82175" y="234710"/>
                  <a:pt x="81108" y="234863"/>
                  <a:pt x="80499" y="235167"/>
                </a:cubicBezTo>
                <a:cubicBezTo>
                  <a:pt x="79889" y="235472"/>
                  <a:pt x="79432" y="235891"/>
                  <a:pt x="79127" y="236425"/>
                </a:cubicBezTo>
                <a:cubicBezTo>
                  <a:pt x="78822" y="236958"/>
                  <a:pt x="78480" y="237568"/>
                  <a:pt x="78099" y="238253"/>
                </a:cubicBezTo>
                <a:cubicBezTo>
                  <a:pt x="77718" y="238939"/>
                  <a:pt x="77070" y="239663"/>
                  <a:pt x="76155" y="240425"/>
                </a:cubicBezTo>
                <a:cubicBezTo>
                  <a:pt x="75241" y="241340"/>
                  <a:pt x="74555" y="241949"/>
                  <a:pt x="74098" y="242254"/>
                </a:cubicBezTo>
                <a:cubicBezTo>
                  <a:pt x="73641" y="242559"/>
                  <a:pt x="73184" y="242749"/>
                  <a:pt x="72726" y="242825"/>
                </a:cubicBezTo>
                <a:cubicBezTo>
                  <a:pt x="72269" y="242902"/>
                  <a:pt x="71774" y="243016"/>
                  <a:pt x="71241" y="243168"/>
                </a:cubicBezTo>
                <a:cubicBezTo>
                  <a:pt x="70707" y="243321"/>
                  <a:pt x="69831" y="243626"/>
                  <a:pt x="68612" y="244083"/>
                </a:cubicBezTo>
                <a:cubicBezTo>
                  <a:pt x="66326" y="244845"/>
                  <a:pt x="64878" y="245531"/>
                  <a:pt x="64268" y="246140"/>
                </a:cubicBezTo>
                <a:cubicBezTo>
                  <a:pt x="63659" y="246750"/>
                  <a:pt x="62439" y="247817"/>
                  <a:pt x="60611" y="249341"/>
                </a:cubicBezTo>
                <a:cubicBezTo>
                  <a:pt x="58782" y="250560"/>
                  <a:pt x="57144" y="251246"/>
                  <a:pt x="55696" y="251398"/>
                </a:cubicBezTo>
                <a:cubicBezTo>
                  <a:pt x="54248" y="251550"/>
                  <a:pt x="53372" y="251017"/>
                  <a:pt x="53067" y="249798"/>
                </a:cubicBezTo>
                <a:cubicBezTo>
                  <a:pt x="52762" y="249188"/>
                  <a:pt x="52991" y="248388"/>
                  <a:pt x="53753" y="247397"/>
                </a:cubicBezTo>
                <a:cubicBezTo>
                  <a:pt x="54515" y="246407"/>
                  <a:pt x="55505" y="245340"/>
                  <a:pt x="56724" y="244197"/>
                </a:cubicBezTo>
                <a:cubicBezTo>
                  <a:pt x="57944" y="243054"/>
                  <a:pt x="59239" y="241949"/>
                  <a:pt x="60611" y="240882"/>
                </a:cubicBezTo>
                <a:cubicBezTo>
                  <a:pt x="61982" y="239816"/>
                  <a:pt x="63201" y="238901"/>
                  <a:pt x="64268" y="238139"/>
                </a:cubicBezTo>
                <a:cubicBezTo>
                  <a:pt x="66249" y="236768"/>
                  <a:pt x="67545" y="235625"/>
                  <a:pt x="68154" y="234710"/>
                </a:cubicBezTo>
                <a:cubicBezTo>
                  <a:pt x="68459" y="234253"/>
                  <a:pt x="68535" y="234024"/>
                  <a:pt x="68383" y="234024"/>
                </a:cubicBezTo>
                <a:lnTo>
                  <a:pt x="66326" y="233110"/>
                </a:lnTo>
                <a:lnTo>
                  <a:pt x="65404" y="233110"/>
                </a:lnTo>
                <a:cubicBezTo>
                  <a:pt x="65095" y="233110"/>
                  <a:pt x="64555" y="233148"/>
                  <a:pt x="63786" y="233224"/>
                </a:cubicBezTo>
                <a:cubicBezTo>
                  <a:pt x="63017" y="233300"/>
                  <a:pt x="62094" y="233262"/>
                  <a:pt x="61018" y="233110"/>
                </a:cubicBezTo>
                <a:cubicBezTo>
                  <a:pt x="58863" y="232958"/>
                  <a:pt x="56594" y="233186"/>
                  <a:pt x="54212" y="233796"/>
                </a:cubicBezTo>
                <a:cubicBezTo>
                  <a:pt x="51829" y="234405"/>
                  <a:pt x="49038" y="235244"/>
                  <a:pt x="45837" y="236310"/>
                </a:cubicBezTo>
                <a:cubicBezTo>
                  <a:pt x="42637" y="237377"/>
                  <a:pt x="39284" y="238063"/>
                  <a:pt x="35779" y="238368"/>
                </a:cubicBezTo>
                <a:cubicBezTo>
                  <a:pt x="32274" y="238673"/>
                  <a:pt x="29150" y="238825"/>
                  <a:pt x="26406" y="238825"/>
                </a:cubicBezTo>
                <a:cubicBezTo>
                  <a:pt x="23663" y="238825"/>
                  <a:pt x="20882" y="238977"/>
                  <a:pt x="18062" y="239282"/>
                </a:cubicBezTo>
                <a:cubicBezTo>
                  <a:pt x="15243" y="239587"/>
                  <a:pt x="12767" y="240120"/>
                  <a:pt x="10633" y="240882"/>
                </a:cubicBezTo>
                <a:cubicBezTo>
                  <a:pt x="9414" y="241187"/>
                  <a:pt x="8461" y="241568"/>
                  <a:pt x="7775" y="242025"/>
                </a:cubicBezTo>
                <a:cubicBezTo>
                  <a:pt x="7090" y="242483"/>
                  <a:pt x="6442" y="242902"/>
                  <a:pt x="5832" y="243283"/>
                </a:cubicBezTo>
                <a:cubicBezTo>
                  <a:pt x="5223" y="243664"/>
                  <a:pt x="4613" y="243854"/>
                  <a:pt x="4004" y="243854"/>
                </a:cubicBezTo>
                <a:cubicBezTo>
                  <a:pt x="3394" y="243854"/>
                  <a:pt x="2632" y="243549"/>
                  <a:pt x="1718" y="242940"/>
                </a:cubicBezTo>
                <a:cubicBezTo>
                  <a:pt x="-264" y="241873"/>
                  <a:pt x="-530" y="240730"/>
                  <a:pt x="917" y="239511"/>
                </a:cubicBezTo>
                <a:cubicBezTo>
                  <a:pt x="2365" y="238292"/>
                  <a:pt x="3927" y="237225"/>
                  <a:pt x="5604" y="236310"/>
                </a:cubicBezTo>
                <a:cubicBezTo>
                  <a:pt x="6366" y="235853"/>
                  <a:pt x="7471" y="235510"/>
                  <a:pt x="8918" y="235282"/>
                </a:cubicBezTo>
                <a:cubicBezTo>
                  <a:pt x="10366" y="235053"/>
                  <a:pt x="11928" y="234901"/>
                  <a:pt x="13605" y="234824"/>
                </a:cubicBezTo>
                <a:cubicBezTo>
                  <a:pt x="15281" y="234748"/>
                  <a:pt x="16919" y="234710"/>
                  <a:pt x="18520" y="234710"/>
                </a:cubicBezTo>
                <a:cubicBezTo>
                  <a:pt x="20120" y="234710"/>
                  <a:pt x="21453" y="234710"/>
                  <a:pt x="22520" y="234710"/>
                </a:cubicBezTo>
                <a:cubicBezTo>
                  <a:pt x="24654" y="234558"/>
                  <a:pt x="26444" y="234443"/>
                  <a:pt x="27892" y="234367"/>
                </a:cubicBezTo>
                <a:cubicBezTo>
                  <a:pt x="29340" y="234291"/>
                  <a:pt x="30597" y="233948"/>
                  <a:pt x="31664" y="233339"/>
                </a:cubicBezTo>
                <a:cubicBezTo>
                  <a:pt x="32121" y="233186"/>
                  <a:pt x="32540" y="232919"/>
                  <a:pt x="32921" y="232538"/>
                </a:cubicBezTo>
                <a:cubicBezTo>
                  <a:pt x="33302" y="232157"/>
                  <a:pt x="33493" y="231815"/>
                  <a:pt x="33493" y="231510"/>
                </a:cubicBezTo>
                <a:cubicBezTo>
                  <a:pt x="34560" y="231510"/>
                  <a:pt x="35169" y="231281"/>
                  <a:pt x="35322" y="230824"/>
                </a:cubicBezTo>
                <a:cubicBezTo>
                  <a:pt x="35627" y="230214"/>
                  <a:pt x="36008" y="229757"/>
                  <a:pt x="36465" y="229452"/>
                </a:cubicBezTo>
                <a:cubicBezTo>
                  <a:pt x="36922" y="229148"/>
                  <a:pt x="37303" y="229224"/>
                  <a:pt x="37608" y="229681"/>
                </a:cubicBezTo>
                <a:cubicBezTo>
                  <a:pt x="38065" y="230291"/>
                  <a:pt x="38675" y="230672"/>
                  <a:pt x="39437" y="230824"/>
                </a:cubicBezTo>
                <a:cubicBezTo>
                  <a:pt x="39894" y="230976"/>
                  <a:pt x="40275" y="231053"/>
                  <a:pt x="40580" y="231053"/>
                </a:cubicBezTo>
                <a:cubicBezTo>
                  <a:pt x="41189" y="231053"/>
                  <a:pt x="41951" y="230900"/>
                  <a:pt x="42866" y="230595"/>
                </a:cubicBezTo>
                <a:cubicBezTo>
                  <a:pt x="44694" y="230138"/>
                  <a:pt x="46980" y="228919"/>
                  <a:pt x="49724" y="226938"/>
                </a:cubicBezTo>
                <a:cubicBezTo>
                  <a:pt x="49876" y="226328"/>
                  <a:pt x="50028" y="225719"/>
                  <a:pt x="50181" y="225109"/>
                </a:cubicBezTo>
                <a:cubicBezTo>
                  <a:pt x="50486" y="223890"/>
                  <a:pt x="50943" y="222823"/>
                  <a:pt x="51552" y="221909"/>
                </a:cubicBezTo>
                <a:cubicBezTo>
                  <a:pt x="51707" y="221604"/>
                  <a:pt x="51861" y="221147"/>
                  <a:pt x="52015" y="220537"/>
                </a:cubicBezTo>
                <a:cubicBezTo>
                  <a:pt x="52169" y="219927"/>
                  <a:pt x="52399" y="219318"/>
                  <a:pt x="52706" y="218708"/>
                </a:cubicBezTo>
                <a:cubicBezTo>
                  <a:pt x="53013" y="218099"/>
                  <a:pt x="53244" y="217337"/>
                  <a:pt x="53399" y="216422"/>
                </a:cubicBezTo>
                <a:lnTo>
                  <a:pt x="52938" y="215965"/>
                </a:lnTo>
                <a:lnTo>
                  <a:pt x="53399" y="213908"/>
                </a:lnTo>
                <a:lnTo>
                  <a:pt x="53399" y="213222"/>
                </a:lnTo>
                <a:cubicBezTo>
                  <a:pt x="53706" y="213222"/>
                  <a:pt x="54015" y="213146"/>
                  <a:pt x="54324" y="212993"/>
                </a:cubicBezTo>
                <a:cubicBezTo>
                  <a:pt x="54939" y="212688"/>
                  <a:pt x="55246" y="212079"/>
                  <a:pt x="55246" y="211164"/>
                </a:cubicBezTo>
                <a:cubicBezTo>
                  <a:pt x="55246" y="209640"/>
                  <a:pt x="55630" y="207964"/>
                  <a:pt x="56399" y="206135"/>
                </a:cubicBezTo>
                <a:cubicBezTo>
                  <a:pt x="56707" y="205221"/>
                  <a:pt x="57091" y="204230"/>
                  <a:pt x="57553" y="203163"/>
                </a:cubicBezTo>
                <a:cubicBezTo>
                  <a:pt x="57246" y="202249"/>
                  <a:pt x="57015" y="201411"/>
                  <a:pt x="56860" y="200649"/>
                </a:cubicBezTo>
                <a:cubicBezTo>
                  <a:pt x="56708" y="199887"/>
                  <a:pt x="56555" y="199163"/>
                  <a:pt x="56401" y="198477"/>
                </a:cubicBezTo>
                <a:cubicBezTo>
                  <a:pt x="56248" y="197791"/>
                  <a:pt x="56171" y="197144"/>
                  <a:pt x="56171" y="196534"/>
                </a:cubicBezTo>
                <a:cubicBezTo>
                  <a:pt x="56016" y="195315"/>
                  <a:pt x="56015" y="194019"/>
                  <a:pt x="56169" y="192648"/>
                </a:cubicBezTo>
                <a:cubicBezTo>
                  <a:pt x="56323" y="191276"/>
                  <a:pt x="56553" y="190286"/>
                  <a:pt x="56860" y="189676"/>
                </a:cubicBezTo>
                <a:cubicBezTo>
                  <a:pt x="56860" y="189371"/>
                  <a:pt x="56899" y="189143"/>
                  <a:pt x="56976" y="188990"/>
                </a:cubicBezTo>
                <a:cubicBezTo>
                  <a:pt x="57054" y="188838"/>
                  <a:pt x="57092" y="188609"/>
                  <a:pt x="57092" y="188304"/>
                </a:cubicBezTo>
                <a:lnTo>
                  <a:pt x="57092" y="187619"/>
                </a:lnTo>
                <a:lnTo>
                  <a:pt x="56632" y="187161"/>
                </a:lnTo>
                <a:cubicBezTo>
                  <a:pt x="56170" y="186704"/>
                  <a:pt x="56016" y="186323"/>
                  <a:pt x="56171" y="186018"/>
                </a:cubicBezTo>
                <a:cubicBezTo>
                  <a:pt x="56323" y="185256"/>
                  <a:pt x="56630" y="184647"/>
                  <a:pt x="57092" y="184190"/>
                </a:cubicBezTo>
                <a:cubicBezTo>
                  <a:pt x="57554" y="183732"/>
                  <a:pt x="57939" y="183351"/>
                  <a:pt x="58246" y="183047"/>
                </a:cubicBezTo>
                <a:cubicBezTo>
                  <a:pt x="58708" y="182589"/>
                  <a:pt x="58939" y="181980"/>
                  <a:pt x="58939" y="181218"/>
                </a:cubicBezTo>
                <a:lnTo>
                  <a:pt x="58939" y="180075"/>
                </a:lnTo>
                <a:cubicBezTo>
                  <a:pt x="58784" y="179922"/>
                  <a:pt x="58707" y="179770"/>
                  <a:pt x="58707" y="179618"/>
                </a:cubicBezTo>
                <a:cubicBezTo>
                  <a:pt x="58554" y="179465"/>
                  <a:pt x="58478" y="179160"/>
                  <a:pt x="58478" y="178703"/>
                </a:cubicBezTo>
                <a:cubicBezTo>
                  <a:pt x="58478" y="178246"/>
                  <a:pt x="58709" y="177522"/>
                  <a:pt x="59171" y="176531"/>
                </a:cubicBezTo>
                <a:cubicBezTo>
                  <a:pt x="59633" y="175541"/>
                  <a:pt x="60018" y="174741"/>
                  <a:pt x="60325" y="174131"/>
                </a:cubicBezTo>
                <a:cubicBezTo>
                  <a:pt x="60632" y="173674"/>
                  <a:pt x="60862" y="172874"/>
                  <a:pt x="61016" y="171731"/>
                </a:cubicBezTo>
                <a:cubicBezTo>
                  <a:pt x="61170" y="170588"/>
                  <a:pt x="61093" y="169712"/>
                  <a:pt x="60786" y="169102"/>
                </a:cubicBezTo>
                <a:cubicBezTo>
                  <a:pt x="60478" y="168492"/>
                  <a:pt x="60171" y="168035"/>
                  <a:pt x="59862" y="167730"/>
                </a:cubicBezTo>
                <a:cubicBezTo>
                  <a:pt x="59554" y="167426"/>
                  <a:pt x="59631" y="166968"/>
                  <a:pt x="60093" y="166359"/>
                </a:cubicBezTo>
                <a:cubicBezTo>
                  <a:pt x="60400" y="166054"/>
                  <a:pt x="60669" y="165330"/>
                  <a:pt x="60900" y="164187"/>
                </a:cubicBezTo>
                <a:cubicBezTo>
                  <a:pt x="61131" y="163044"/>
                  <a:pt x="61401" y="161558"/>
                  <a:pt x="61711" y="159729"/>
                </a:cubicBezTo>
                <a:cubicBezTo>
                  <a:pt x="62170" y="157748"/>
                  <a:pt x="62516" y="156262"/>
                  <a:pt x="62747" y="155272"/>
                </a:cubicBezTo>
                <a:cubicBezTo>
                  <a:pt x="62978" y="154281"/>
                  <a:pt x="63093" y="153405"/>
                  <a:pt x="63093" y="152643"/>
                </a:cubicBezTo>
                <a:cubicBezTo>
                  <a:pt x="63093" y="151881"/>
                  <a:pt x="63055" y="151385"/>
                  <a:pt x="62979" y="151157"/>
                </a:cubicBezTo>
                <a:cubicBezTo>
                  <a:pt x="62903" y="150928"/>
                  <a:pt x="61864" y="150128"/>
                  <a:pt x="59864" y="148757"/>
                </a:cubicBezTo>
                <a:cubicBezTo>
                  <a:pt x="58785" y="147995"/>
                  <a:pt x="57746" y="147309"/>
                  <a:pt x="56746" y="146699"/>
                </a:cubicBezTo>
                <a:cubicBezTo>
                  <a:pt x="55746" y="146090"/>
                  <a:pt x="54861" y="145556"/>
                  <a:pt x="54092" y="145099"/>
                </a:cubicBezTo>
                <a:cubicBezTo>
                  <a:pt x="53168" y="144489"/>
                  <a:pt x="52322" y="144032"/>
                  <a:pt x="51552" y="143727"/>
                </a:cubicBezTo>
                <a:lnTo>
                  <a:pt x="53399" y="145785"/>
                </a:lnTo>
                <a:lnTo>
                  <a:pt x="50166" y="144185"/>
                </a:lnTo>
                <a:cubicBezTo>
                  <a:pt x="50166" y="144337"/>
                  <a:pt x="50090" y="144489"/>
                  <a:pt x="49938" y="144642"/>
                </a:cubicBezTo>
                <a:cubicBezTo>
                  <a:pt x="49631" y="144947"/>
                  <a:pt x="49400" y="144870"/>
                  <a:pt x="49245" y="144413"/>
                </a:cubicBezTo>
                <a:cubicBezTo>
                  <a:pt x="49090" y="144261"/>
                  <a:pt x="48859" y="143956"/>
                  <a:pt x="48552" y="143499"/>
                </a:cubicBezTo>
                <a:cubicBezTo>
                  <a:pt x="48397" y="143346"/>
                  <a:pt x="48320" y="143118"/>
                  <a:pt x="48320" y="142813"/>
                </a:cubicBezTo>
                <a:cubicBezTo>
                  <a:pt x="48320" y="143118"/>
                  <a:pt x="48244" y="143346"/>
                  <a:pt x="48091" y="143499"/>
                </a:cubicBezTo>
                <a:cubicBezTo>
                  <a:pt x="47784" y="143804"/>
                  <a:pt x="47322" y="143956"/>
                  <a:pt x="46705" y="143956"/>
                </a:cubicBezTo>
                <a:cubicBezTo>
                  <a:pt x="45936" y="144261"/>
                  <a:pt x="45398" y="144185"/>
                  <a:pt x="45091" y="143727"/>
                </a:cubicBezTo>
                <a:lnTo>
                  <a:pt x="44630" y="143499"/>
                </a:lnTo>
                <a:lnTo>
                  <a:pt x="42323" y="143956"/>
                </a:lnTo>
                <a:cubicBezTo>
                  <a:pt x="42475" y="144261"/>
                  <a:pt x="42551" y="144489"/>
                  <a:pt x="42551" y="144642"/>
                </a:cubicBezTo>
                <a:cubicBezTo>
                  <a:pt x="42551" y="144947"/>
                  <a:pt x="42399" y="145099"/>
                  <a:pt x="42094" y="145099"/>
                </a:cubicBezTo>
                <a:cubicBezTo>
                  <a:pt x="41637" y="145099"/>
                  <a:pt x="41332" y="145023"/>
                  <a:pt x="41180" y="144870"/>
                </a:cubicBezTo>
                <a:cubicBezTo>
                  <a:pt x="41027" y="144870"/>
                  <a:pt x="40951" y="144794"/>
                  <a:pt x="40951" y="144642"/>
                </a:cubicBezTo>
                <a:lnTo>
                  <a:pt x="38894" y="145099"/>
                </a:lnTo>
                <a:lnTo>
                  <a:pt x="39808" y="146471"/>
                </a:lnTo>
                <a:cubicBezTo>
                  <a:pt x="40418" y="147385"/>
                  <a:pt x="40494" y="147842"/>
                  <a:pt x="40037" y="147842"/>
                </a:cubicBezTo>
                <a:cubicBezTo>
                  <a:pt x="39732" y="147842"/>
                  <a:pt x="39351" y="147690"/>
                  <a:pt x="38894" y="147385"/>
                </a:cubicBezTo>
                <a:cubicBezTo>
                  <a:pt x="38436" y="147080"/>
                  <a:pt x="38055" y="146775"/>
                  <a:pt x="37751" y="146471"/>
                </a:cubicBezTo>
                <a:cubicBezTo>
                  <a:pt x="37751" y="146166"/>
                  <a:pt x="37598" y="145861"/>
                  <a:pt x="37293" y="145556"/>
                </a:cubicBezTo>
                <a:lnTo>
                  <a:pt x="36836" y="145099"/>
                </a:lnTo>
                <a:cubicBezTo>
                  <a:pt x="36684" y="144947"/>
                  <a:pt x="36531" y="144642"/>
                  <a:pt x="36379" y="144185"/>
                </a:cubicBezTo>
                <a:cubicBezTo>
                  <a:pt x="36227" y="143880"/>
                  <a:pt x="36074" y="143575"/>
                  <a:pt x="35922" y="143270"/>
                </a:cubicBezTo>
                <a:cubicBezTo>
                  <a:pt x="35769" y="142965"/>
                  <a:pt x="35693" y="142661"/>
                  <a:pt x="35693" y="142356"/>
                </a:cubicBezTo>
                <a:cubicBezTo>
                  <a:pt x="35693" y="142051"/>
                  <a:pt x="35541" y="141899"/>
                  <a:pt x="35236" y="141899"/>
                </a:cubicBezTo>
                <a:lnTo>
                  <a:pt x="34779" y="141899"/>
                </a:lnTo>
                <a:lnTo>
                  <a:pt x="34550" y="143727"/>
                </a:lnTo>
                <a:lnTo>
                  <a:pt x="34093" y="143727"/>
                </a:lnTo>
                <a:cubicBezTo>
                  <a:pt x="33941" y="143727"/>
                  <a:pt x="33826" y="143689"/>
                  <a:pt x="33750" y="143613"/>
                </a:cubicBezTo>
                <a:cubicBezTo>
                  <a:pt x="33674" y="143537"/>
                  <a:pt x="33560" y="143499"/>
                  <a:pt x="33407" y="143499"/>
                </a:cubicBezTo>
                <a:lnTo>
                  <a:pt x="32036" y="143499"/>
                </a:lnTo>
                <a:cubicBezTo>
                  <a:pt x="31883" y="143499"/>
                  <a:pt x="31731" y="143575"/>
                  <a:pt x="31578" y="143727"/>
                </a:cubicBezTo>
                <a:cubicBezTo>
                  <a:pt x="31883" y="143880"/>
                  <a:pt x="32264" y="144108"/>
                  <a:pt x="32721" y="144413"/>
                </a:cubicBezTo>
                <a:cubicBezTo>
                  <a:pt x="33483" y="144870"/>
                  <a:pt x="34093" y="145480"/>
                  <a:pt x="34550" y="146242"/>
                </a:cubicBezTo>
                <a:cubicBezTo>
                  <a:pt x="34703" y="145937"/>
                  <a:pt x="34855" y="145709"/>
                  <a:pt x="35007" y="145556"/>
                </a:cubicBezTo>
                <a:cubicBezTo>
                  <a:pt x="35465" y="145099"/>
                  <a:pt x="35693" y="145480"/>
                  <a:pt x="35693" y="146699"/>
                </a:cubicBezTo>
                <a:cubicBezTo>
                  <a:pt x="36455" y="147156"/>
                  <a:pt x="37141" y="147614"/>
                  <a:pt x="37751" y="148071"/>
                </a:cubicBezTo>
                <a:cubicBezTo>
                  <a:pt x="38970" y="148985"/>
                  <a:pt x="39427" y="149747"/>
                  <a:pt x="39122" y="150357"/>
                </a:cubicBezTo>
                <a:lnTo>
                  <a:pt x="36150" y="149442"/>
                </a:lnTo>
                <a:lnTo>
                  <a:pt x="37522" y="150814"/>
                </a:lnTo>
                <a:cubicBezTo>
                  <a:pt x="38436" y="151728"/>
                  <a:pt x="38741" y="152414"/>
                  <a:pt x="38436" y="152871"/>
                </a:cubicBezTo>
                <a:cubicBezTo>
                  <a:pt x="37827" y="153176"/>
                  <a:pt x="37141" y="152909"/>
                  <a:pt x="36379" y="152071"/>
                </a:cubicBezTo>
                <a:cubicBezTo>
                  <a:pt x="35617" y="151233"/>
                  <a:pt x="35236" y="150204"/>
                  <a:pt x="35236" y="148985"/>
                </a:cubicBezTo>
                <a:cubicBezTo>
                  <a:pt x="34931" y="148223"/>
                  <a:pt x="34550" y="147537"/>
                  <a:pt x="34093" y="146928"/>
                </a:cubicBezTo>
                <a:cubicBezTo>
                  <a:pt x="33179" y="145556"/>
                  <a:pt x="32112" y="144642"/>
                  <a:pt x="30893" y="144185"/>
                </a:cubicBezTo>
                <a:cubicBezTo>
                  <a:pt x="30740" y="144337"/>
                  <a:pt x="30664" y="144489"/>
                  <a:pt x="30664" y="144642"/>
                </a:cubicBezTo>
                <a:lnTo>
                  <a:pt x="30664" y="145785"/>
                </a:lnTo>
                <a:cubicBezTo>
                  <a:pt x="30664" y="146090"/>
                  <a:pt x="30778" y="146699"/>
                  <a:pt x="31007" y="147614"/>
                </a:cubicBezTo>
                <a:cubicBezTo>
                  <a:pt x="31236" y="148528"/>
                  <a:pt x="31121" y="149061"/>
                  <a:pt x="30664" y="149214"/>
                </a:cubicBezTo>
                <a:cubicBezTo>
                  <a:pt x="30207" y="149366"/>
                  <a:pt x="29826" y="149290"/>
                  <a:pt x="29521" y="148985"/>
                </a:cubicBezTo>
                <a:lnTo>
                  <a:pt x="29292" y="148757"/>
                </a:lnTo>
                <a:cubicBezTo>
                  <a:pt x="29292" y="149214"/>
                  <a:pt x="29216" y="149595"/>
                  <a:pt x="29064" y="149900"/>
                </a:cubicBezTo>
                <a:cubicBezTo>
                  <a:pt x="28759" y="150357"/>
                  <a:pt x="28454" y="150433"/>
                  <a:pt x="28149" y="150128"/>
                </a:cubicBezTo>
                <a:cubicBezTo>
                  <a:pt x="27845" y="149823"/>
                  <a:pt x="27692" y="149557"/>
                  <a:pt x="27692" y="149328"/>
                </a:cubicBezTo>
                <a:cubicBezTo>
                  <a:pt x="27692" y="149099"/>
                  <a:pt x="27692" y="148833"/>
                  <a:pt x="27692" y="148528"/>
                </a:cubicBezTo>
                <a:cubicBezTo>
                  <a:pt x="27692" y="148223"/>
                  <a:pt x="27768" y="147918"/>
                  <a:pt x="27921" y="147614"/>
                </a:cubicBezTo>
                <a:lnTo>
                  <a:pt x="27006" y="147614"/>
                </a:lnTo>
                <a:cubicBezTo>
                  <a:pt x="26397" y="147614"/>
                  <a:pt x="26168" y="147233"/>
                  <a:pt x="26321" y="146471"/>
                </a:cubicBezTo>
                <a:cubicBezTo>
                  <a:pt x="26473" y="146013"/>
                  <a:pt x="26778" y="145556"/>
                  <a:pt x="27235" y="145099"/>
                </a:cubicBezTo>
                <a:cubicBezTo>
                  <a:pt x="27387" y="144947"/>
                  <a:pt x="27540" y="144870"/>
                  <a:pt x="27692" y="144870"/>
                </a:cubicBezTo>
                <a:cubicBezTo>
                  <a:pt x="26473" y="144870"/>
                  <a:pt x="25406" y="144794"/>
                  <a:pt x="24492" y="144642"/>
                </a:cubicBezTo>
                <a:cubicBezTo>
                  <a:pt x="23730" y="144489"/>
                  <a:pt x="23006" y="144261"/>
                  <a:pt x="22320" y="143956"/>
                </a:cubicBezTo>
                <a:cubicBezTo>
                  <a:pt x="21634" y="143651"/>
                  <a:pt x="21368" y="143118"/>
                  <a:pt x="21520" y="142356"/>
                </a:cubicBezTo>
                <a:lnTo>
                  <a:pt x="20834" y="142356"/>
                </a:lnTo>
                <a:cubicBezTo>
                  <a:pt x="20987" y="142813"/>
                  <a:pt x="21063" y="143346"/>
                  <a:pt x="21063" y="143956"/>
                </a:cubicBezTo>
                <a:cubicBezTo>
                  <a:pt x="21063" y="145175"/>
                  <a:pt x="20910" y="145861"/>
                  <a:pt x="20606" y="146013"/>
                </a:cubicBezTo>
                <a:cubicBezTo>
                  <a:pt x="19996" y="146166"/>
                  <a:pt x="19539" y="146013"/>
                  <a:pt x="19234" y="145556"/>
                </a:cubicBezTo>
                <a:cubicBezTo>
                  <a:pt x="19082" y="145404"/>
                  <a:pt x="19005" y="145175"/>
                  <a:pt x="19005" y="144870"/>
                </a:cubicBezTo>
                <a:lnTo>
                  <a:pt x="17634" y="146699"/>
                </a:lnTo>
                <a:cubicBezTo>
                  <a:pt x="17329" y="147156"/>
                  <a:pt x="16986" y="147652"/>
                  <a:pt x="16605" y="148185"/>
                </a:cubicBezTo>
                <a:cubicBezTo>
                  <a:pt x="16224" y="148718"/>
                  <a:pt x="15957" y="149061"/>
                  <a:pt x="15805" y="149214"/>
                </a:cubicBezTo>
                <a:cubicBezTo>
                  <a:pt x="15348" y="149671"/>
                  <a:pt x="15157" y="150052"/>
                  <a:pt x="15234" y="150357"/>
                </a:cubicBezTo>
                <a:cubicBezTo>
                  <a:pt x="15310" y="150662"/>
                  <a:pt x="15195" y="150585"/>
                  <a:pt x="14891" y="150128"/>
                </a:cubicBezTo>
                <a:cubicBezTo>
                  <a:pt x="14586" y="149976"/>
                  <a:pt x="14472" y="149785"/>
                  <a:pt x="14548" y="149557"/>
                </a:cubicBezTo>
                <a:cubicBezTo>
                  <a:pt x="14624" y="149328"/>
                  <a:pt x="14662" y="149138"/>
                  <a:pt x="14662" y="148985"/>
                </a:cubicBezTo>
                <a:cubicBezTo>
                  <a:pt x="14662" y="148833"/>
                  <a:pt x="14738" y="148680"/>
                  <a:pt x="14891" y="148528"/>
                </a:cubicBezTo>
                <a:lnTo>
                  <a:pt x="13976" y="148985"/>
                </a:lnTo>
                <a:cubicBezTo>
                  <a:pt x="13214" y="149442"/>
                  <a:pt x="12681" y="149519"/>
                  <a:pt x="12376" y="149214"/>
                </a:cubicBezTo>
                <a:cubicBezTo>
                  <a:pt x="12071" y="149214"/>
                  <a:pt x="11614" y="149061"/>
                  <a:pt x="11004" y="148757"/>
                </a:cubicBezTo>
                <a:cubicBezTo>
                  <a:pt x="10700" y="148604"/>
                  <a:pt x="10471" y="148528"/>
                  <a:pt x="10319" y="148528"/>
                </a:cubicBezTo>
                <a:cubicBezTo>
                  <a:pt x="9861" y="149138"/>
                  <a:pt x="9328" y="149747"/>
                  <a:pt x="8718" y="150357"/>
                </a:cubicBezTo>
                <a:cubicBezTo>
                  <a:pt x="7652" y="151424"/>
                  <a:pt x="6737" y="151957"/>
                  <a:pt x="5975" y="151957"/>
                </a:cubicBezTo>
                <a:cubicBezTo>
                  <a:pt x="5366" y="152262"/>
                  <a:pt x="4680" y="152262"/>
                  <a:pt x="3918" y="151957"/>
                </a:cubicBezTo>
                <a:cubicBezTo>
                  <a:pt x="3156" y="151652"/>
                  <a:pt x="3156" y="151195"/>
                  <a:pt x="3918" y="150585"/>
                </a:cubicBezTo>
                <a:cubicBezTo>
                  <a:pt x="4223" y="150281"/>
                  <a:pt x="4642" y="150052"/>
                  <a:pt x="5175" y="149900"/>
                </a:cubicBezTo>
                <a:cubicBezTo>
                  <a:pt x="5709" y="149747"/>
                  <a:pt x="6128" y="149519"/>
                  <a:pt x="6432" y="149214"/>
                </a:cubicBezTo>
                <a:cubicBezTo>
                  <a:pt x="6890" y="148909"/>
                  <a:pt x="7347" y="148680"/>
                  <a:pt x="7804" y="148528"/>
                </a:cubicBezTo>
                <a:lnTo>
                  <a:pt x="3232" y="147156"/>
                </a:lnTo>
                <a:cubicBezTo>
                  <a:pt x="3232" y="146699"/>
                  <a:pt x="3384" y="146242"/>
                  <a:pt x="3689" y="145785"/>
                </a:cubicBezTo>
                <a:cubicBezTo>
                  <a:pt x="4146" y="145023"/>
                  <a:pt x="5137" y="144642"/>
                  <a:pt x="6661" y="144642"/>
                </a:cubicBezTo>
                <a:cubicBezTo>
                  <a:pt x="5899" y="144337"/>
                  <a:pt x="5213" y="143956"/>
                  <a:pt x="4604" y="143499"/>
                </a:cubicBezTo>
                <a:cubicBezTo>
                  <a:pt x="3384" y="142584"/>
                  <a:pt x="3156" y="141899"/>
                  <a:pt x="3918" y="141441"/>
                </a:cubicBezTo>
                <a:cubicBezTo>
                  <a:pt x="3461" y="141137"/>
                  <a:pt x="3080" y="140756"/>
                  <a:pt x="2775" y="140298"/>
                </a:cubicBezTo>
                <a:cubicBezTo>
                  <a:pt x="2165" y="139384"/>
                  <a:pt x="2013" y="138774"/>
                  <a:pt x="2318" y="138470"/>
                </a:cubicBezTo>
                <a:cubicBezTo>
                  <a:pt x="2470" y="138165"/>
                  <a:pt x="2775" y="138089"/>
                  <a:pt x="3232" y="138241"/>
                </a:cubicBezTo>
                <a:cubicBezTo>
                  <a:pt x="3689" y="138393"/>
                  <a:pt x="4070" y="138622"/>
                  <a:pt x="4375" y="138927"/>
                </a:cubicBezTo>
                <a:cubicBezTo>
                  <a:pt x="4832" y="139232"/>
                  <a:pt x="5289" y="139613"/>
                  <a:pt x="5747" y="140070"/>
                </a:cubicBezTo>
                <a:cubicBezTo>
                  <a:pt x="5594" y="139613"/>
                  <a:pt x="5442" y="139079"/>
                  <a:pt x="5289" y="138470"/>
                </a:cubicBezTo>
                <a:cubicBezTo>
                  <a:pt x="4985" y="137250"/>
                  <a:pt x="4908" y="136488"/>
                  <a:pt x="5061" y="136184"/>
                </a:cubicBezTo>
                <a:cubicBezTo>
                  <a:pt x="5061" y="136031"/>
                  <a:pt x="5289" y="135955"/>
                  <a:pt x="5747" y="135955"/>
                </a:cubicBezTo>
                <a:cubicBezTo>
                  <a:pt x="5899" y="136107"/>
                  <a:pt x="6051" y="136184"/>
                  <a:pt x="6204" y="136184"/>
                </a:cubicBezTo>
                <a:cubicBezTo>
                  <a:pt x="6356" y="135726"/>
                  <a:pt x="6585" y="135345"/>
                  <a:pt x="6890" y="135041"/>
                </a:cubicBezTo>
                <a:cubicBezTo>
                  <a:pt x="7194" y="134431"/>
                  <a:pt x="7499" y="134279"/>
                  <a:pt x="7804" y="134583"/>
                </a:cubicBezTo>
                <a:cubicBezTo>
                  <a:pt x="7956" y="135041"/>
                  <a:pt x="8033" y="136031"/>
                  <a:pt x="8033" y="137555"/>
                </a:cubicBezTo>
                <a:cubicBezTo>
                  <a:pt x="8033" y="138165"/>
                  <a:pt x="7956" y="138927"/>
                  <a:pt x="7804" y="139841"/>
                </a:cubicBezTo>
                <a:lnTo>
                  <a:pt x="8261" y="139384"/>
                </a:lnTo>
                <a:cubicBezTo>
                  <a:pt x="8566" y="139079"/>
                  <a:pt x="8947" y="139079"/>
                  <a:pt x="9404" y="139384"/>
                </a:cubicBezTo>
                <a:cubicBezTo>
                  <a:pt x="9557" y="139536"/>
                  <a:pt x="9633" y="139841"/>
                  <a:pt x="9633" y="140298"/>
                </a:cubicBezTo>
                <a:lnTo>
                  <a:pt x="9633" y="140984"/>
                </a:lnTo>
                <a:cubicBezTo>
                  <a:pt x="9785" y="140527"/>
                  <a:pt x="10014" y="140070"/>
                  <a:pt x="10319" y="139613"/>
                </a:cubicBezTo>
                <a:cubicBezTo>
                  <a:pt x="10776" y="138851"/>
                  <a:pt x="11309" y="138546"/>
                  <a:pt x="11919" y="138698"/>
                </a:cubicBezTo>
                <a:cubicBezTo>
                  <a:pt x="11766" y="138241"/>
                  <a:pt x="11766" y="137860"/>
                  <a:pt x="11919" y="137555"/>
                </a:cubicBezTo>
                <a:cubicBezTo>
                  <a:pt x="12071" y="137250"/>
                  <a:pt x="12224" y="137022"/>
                  <a:pt x="12376" y="136869"/>
                </a:cubicBezTo>
                <a:cubicBezTo>
                  <a:pt x="12528" y="136717"/>
                  <a:pt x="12986" y="136717"/>
                  <a:pt x="13748" y="136869"/>
                </a:cubicBezTo>
                <a:cubicBezTo>
                  <a:pt x="13595" y="136565"/>
                  <a:pt x="13443" y="136107"/>
                  <a:pt x="13290" y="135498"/>
                </a:cubicBezTo>
                <a:cubicBezTo>
                  <a:pt x="12986" y="134431"/>
                  <a:pt x="12909" y="133669"/>
                  <a:pt x="13062" y="133212"/>
                </a:cubicBezTo>
                <a:cubicBezTo>
                  <a:pt x="13062" y="132450"/>
                  <a:pt x="13290" y="132297"/>
                  <a:pt x="13748" y="132755"/>
                </a:cubicBezTo>
                <a:lnTo>
                  <a:pt x="14205" y="133212"/>
                </a:lnTo>
                <a:cubicBezTo>
                  <a:pt x="13900" y="132450"/>
                  <a:pt x="13824" y="131764"/>
                  <a:pt x="13976" y="131154"/>
                </a:cubicBezTo>
                <a:cubicBezTo>
                  <a:pt x="14281" y="130088"/>
                  <a:pt x="15424" y="130088"/>
                  <a:pt x="17405" y="131154"/>
                </a:cubicBezTo>
                <a:cubicBezTo>
                  <a:pt x="17253" y="130697"/>
                  <a:pt x="17253" y="130240"/>
                  <a:pt x="17405" y="129783"/>
                </a:cubicBezTo>
                <a:cubicBezTo>
                  <a:pt x="17405" y="128868"/>
                  <a:pt x="17786" y="128259"/>
                  <a:pt x="18548" y="127954"/>
                </a:cubicBezTo>
                <a:cubicBezTo>
                  <a:pt x="19310" y="127954"/>
                  <a:pt x="19996" y="128411"/>
                  <a:pt x="20606" y="129326"/>
                </a:cubicBezTo>
                <a:cubicBezTo>
                  <a:pt x="20910" y="129783"/>
                  <a:pt x="21139" y="130240"/>
                  <a:pt x="21291" y="130697"/>
                </a:cubicBezTo>
                <a:lnTo>
                  <a:pt x="21520" y="127268"/>
                </a:lnTo>
                <a:lnTo>
                  <a:pt x="20377" y="127268"/>
                </a:lnTo>
                <a:cubicBezTo>
                  <a:pt x="19615" y="127268"/>
                  <a:pt x="19005" y="127040"/>
                  <a:pt x="18548" y="126582"/>
                </a:cubicBezTo>
                <a:cubicBezTo>
                  <a:pt x="18243" y="126430"/>
                  <a:pt x="18167" y="126201"/>
                  <a:pt x="18320" y="125897"/>
                </a:cubicBezTo>
                <a:cubicBezTo>
                  <a:pt x="18472" y="125592"/>
                  <a:pt x="18624" y="125287"/>
                  <a:pt x="18777" y="124982"/>
                </a:cubicBezTo>
                <a:cubicBezTo>
                  <a:pt x="18929" y="124677"/>
                  <a:pt x="19158" y="124373"/>
                  <a:pt x="19463" y="124068"/>
                </a:cubicBezTo>
                <a:lnTo>
                  <a:pt x="17634" y="124525"/>
                </a:lnTo>
                <a:cubicBezTo>
                  <a:pt x="17177" y="124677"/>
                  <a:pt x="16681" y="124830"/>
                  <a:pt x="16148" y="124982"/>
                </a:cubicBezTo>
                <a:cubicBezTo>
                  <a:pt x="15615" y="125135"/>
                  <a:pt x="15272" y="125135"/>
                  <a:pt x="15119" y="124982"/>
                </a:cubicBezTo>
                <a:cubicBezTo>
                  <a:pt x="14357" y="124830"/>
                  <a:pt x="13824" y="124525"/>
                  <a:pt x="13519" y="124068"/>
                </a:cubicBezTo>
                <a:cubicBezTo>
                  <a:pt x="13214" y="123915"/>
                  <a:pt x="13062" y="123763"/>
                  <a:pt x="13062" y="123611"/>
                </a:cubicBezTo>
                <a:lnTo>
                  <a:pt x="13062" y="122239"/>
                </a:lnTo>
                <a:lnTo>
                  <a:pt x="9633" y="123839"/>
                </a:lnTo>
                <a:cubicBezTo>
                  <a:pt x="9480" y="123230"/>
                  <a:pt x="9480" y="122620"/>
                  <a:pt x="9633" y="122010"/>
                </a:cubicBezTo>
                <a:cubicBezTo>
                  <a:pt x="9938" y="120944"/>
                  <a:pt x="10928" y="120486"/>
                  <a:pt x="12605" y="120639"/>
                </a:cubicBezTo>
                <a:cubicBezTo>
                  <a:pt x="11690" y="120486"/>
                  <a:pt x="10928" y="120182"/>
                  <a:pt x="10319" y="119724"/>
                </a:cubicBezTo>
                <a:cubicBezTo>
                  <a:pt x="8795" y="119115"/>
                  <a:pt x="8109" y="118353"/>
                  <a:pt x="8261" y="117438"/>
                </a:cubicBezTo>
                <a:cubicBezTo>
                  <a:pt x="8566" y="116676"/>
                  <a:pt x="9176" y="116295"/>
                  <a:pt x="10090" y="116295"/>
                </a:cubicBezTo>
                <a:lnTo>
                  <a:pt x="11233" y="116295"/>
                </a:lnTo>
                <a:lnTo>
                  <a:pt x="13748" y="114695"/>
                </a:lnTo>
                <a:lnTo>
                  <a:pt x="13748" y="113324"/>
                </a:lnTo>
                <a:cubicBezTo>
                  <a:pt x="13443" y="113171"/>
                  <a:pt x="13214" y="112943"/>
                  <a:pt x="13062" y="112638"/>
                </a:cubicBezTo>
                <a:cubicBezTo>
                  <a:pt x="12757" y="112028"/>
                  <a:pt x="12757" y="111495"/>
                  <a:pt x="13062" y="111038"/>
                </a:cubicBezTo>
                <a:cubicBezTo>
                  <a:pt x="13214" y="110733"/>
                  <a:pt x="13671" y="110580"/>
                  <a:pt x="14433" y="110580"/>
                </a:cubicBezTo>
                <a:cubicBezTo>
                  <a:pt x="14738" y="110580"/>
                  <a:pt x="15043" y="110657"/>
                  <a:pt x="15348" y="110809"/>
                </a:cubicBezTo>
                <a:lnTo>
                  <a:pt x="15348" y="110123"/>
                </a:lnTo>
                <a:cubicBezTo>
                  <a:pt x="15348" y="109361"/>
                  <a:pt x="15500" y="108828"/>
                  <a:pt x="15805" y="108523"/>
                </a:cubicBezTo>
                <a:cubicBezTo>
                  <a:pt x="16262" y="108523"/>
                  <a:pt x="16796" y="108828"/>
                  <a:pt x="17405" y="109437"/>
                </a:cubicBezTo>
                <a:cubicBezTo>
                  <a:pt x="17710" y="109742"/>
                  <a:pt x="18015" y="110123"/>
                  <a:pt x="18320" y="110580"/>
                </a:cubicBezTo>
                <a:cubicBezTo>
                  <a:pt x="18320" y="110276"/>
                  <a:pt x="18396" y="109895"/>
                  <a:pt x="18548" y="109437"/>
                </a:cubicBezTo>
                <a:cubicBezTo>
                  <a:pt x="18853" y="108523"/>
                  <a:pt x="19463" y="108066"/>
                  <a:pt x="20377" y="108066"/>
                </a:cubicBezTo>
                <a:cubicBezTo>
                  <a:pt x="19920" y="108066"/>
                  <a:pt x="19463" y="107990"/>
                  <a:pt x="19005" y="107837"/>
                </a:cubicBezTo>
                <a:cubicBezTo>
                  <a:pt x="18091" y="107532"/>
                  <a:pt x="17710" y="107151"/>
                  <a:pt x="17862" y="106694"/>
                </a:cubicBezTo>
                <a:cubicBezTo>
                  <a:pt x="16491" y="107151"/>
                  <a:pt x="15348" y="107609"/>
                  <a:pt x="14433" y="108066"/>
                </a:cubicBezTo>
                <a:cubicBezTo>
                  <a:pt x="13519" y="108371"/>
                  <a:pt x="12719" y="108713"/>
                  <a:pt x="12033" y="109094"/>
                </a:cubicBezTo>
                <a:cubicBezTo>
                  <a:pt x="11347" y="109475"/>
                  <a:pt x="10852" y="109666"/>
                  <a:pt x="10547" y="109666"/>
                </a:cubicBezTo>
                <a:cubicBezTo>
                  <a:pt x="10242" y="109818"/>
                  <a:pt x="10395" y="109590"/>
                  <a:pt x="11004" y="108980"/>
                </a:cubicBezTo>
                <a:cubicBezTo>
                  <a:pt x="11309" y="108675"/>
                  <a:pt x="11690" y="108371"/>
                  <a:pt x="12147" y="108066"/>
                </a:cubicBezTo>
                <a:cubicBezTo>
                  <a:pt x="11538" y="107609"/>
                  <a:pt x="11157" y="107151"/>
                  <a:pt x="11004" y="106694"/>
                </a:cubicBezTo>
                <a:cubicBezTo>
                  <a:pt x="10700" y="105932"/>
                  <a:pt x="11614" y="105627"/>
                  <a:pt x="13748" y="105780"/>
                </a:cubicBezTo>
                <a:cubicBezTo>
                  <a:pt x="13138" y="105170"/>
                  <a:pt x="12833" y="104561"/>
                  <a:pt x="12833" y="103951"/>
                </a:cubicBezTo>
                <a:cubicBezTo>
                  <a:pt x="12528" y="102732"/>
                  <a:pt x="13595" y="102046"/>
                  <a:pt x="16034" y="101894"/>
                </a:cubicBezTo>
                <a:cubicBezTo>
                  <a:pt x="16338" y="101436"/>
                  <a:pt x="16796" y="100979"/>
                  <a:pt x="17405" y="100522"/>
                </a:cubicBezTo>
                <a:cubicBezTo>
                  <a:pt x="17862" y="100217"/>
                  <a:pt x="18472" y="100027"/>
                  <a:pt x="19234" y="99950"/>
                </a:cubicBezTo>
                <a:cubicBezTo>
                  <a:pt x="19996" y="99874"/>
                  <a:pt x="20834" y="100141"/>
                  <a:pt x="21749" y="100751"/>
                </a:cubicBezTo>
                <a:cubicBezTo>
                  <a:pt x="21901" y="100446"/>
                  <a:pt x="22130" y="100141"/>
                  <a:pt x="22434" y="99836"/>
                </a:cubicBezTo>
                <a:cubicBezTo>
                  <a:pt x="22892" y="99379"/>
                  <a:pt x="23577" y="99379"/>
                  <a:pt x="24492" y="99836"/>
                </a:cubicBezTo>
                <a:lnTo>
                  <a:pt x="24263" y="97093"/>
                </a:lnTo>
                <a:cubicBezTo>
                  <a:pt x="23958" y="96941"/>
                  <a:pt x="23577" y="96636"/>
                  <a:pt x="23120" y="96179"/>
                </a:cubicBezTo>
                <a:cubicBezTo>
                  <a:pt x="22206" y="95569"/>
                  <a:pt x="21596" y="94959"/>
                  <a:pt x="21291" y="94350"/>
                </a:cubicBezTo>
                <a:cubicBezTo>
                  <a:pt x="20987" y="94045"/>
                  <a:pt x="20949" y="93550"/>
                  <a:pt x="21177" y="92864"/>
                </a:cubicBezTo>
                <a:cubicBezTo>
                  <a:pt x="21406" y="92178"/>
                  <a:pt x="21672" y="92140"/>
                  <a:pt x="21977" y="92750"/>
                </a:cubicBezTo>
                <a:cubicBezTo>
                  <a:pt x="22282" y="93359"/>
                  <a:pt x="22663" y="93893"/>
                  <a:pt x="23120" y="94350"/>
                </a:cubicBezTo>
                <a:cubicBezTo>
                  <a:pt x="23273" y="94502"/>
                  <a:pt x="23349" y="94655"/>
                  <a:pt x="23349" y="94807"/>
                </a:cubicBezTo>
                <a:cubicBezTo>
                  <a:pt x="23501" y="94502"/>
                  <a:pt x="23730" y="94197"/>
                  <a:pt x="24035" y="93893"/>
                </a:cubicBezTo>
                <a:cubicBezTo>
                  <a:pt x="24339" y="93588"/>
                  <a:pt x="24568" y="93359"/>
                  <a:pt x="24720" y="93207"/>
                </a:cubicBezTo>
                <a:cubicBezTo>
                  <a:pt x="24873" y="93054"/>
                  <a:pt x="25101" y="92826"/>
                  <a:pt x="25406" y="92521"/>
                </a:cubicBezTo>
                <a:cubicBezTo>
                  <a:pt x="25863" y="92216"/>
                  <a:pt x="26359" y="91911"/>
                  <a:pt x="26892" y="91607"/>
                </a:cubicBezTo>
                <a:cubicBezTo>
                  <a:pt x="27426" y="91302"/>
                  <a:pt x="27692" y="91302"/>
                  <a:pt x="27692" y="91607"/>
                </a:cubicBezTo>
                <a:lnTo>
                  <a:pt x="27692" y="92521"/>
                </a:lnTo>
                <a:cubicBezTo>
                  <a:pt x="27692" y="92826"/>
                  <a:pt x="27768" y="93054"/>
                  <a:pt x="27921" y="93207"/>
                </a:cubicBezTo>
                <a:lnTo>
                  <a:pt x="28149" y="91835"/>
                </a:lnTo>
                <a:lnTo>
                  <a:pt x="27921" y="90006"/>
                </a:lnTo>
                <a:cubicBezTo>
                  <a:pt x="26549" y="90311"/>
                  <a:pt x="25406" y="90464"/>
                  <a:pt x="24492" y="90464"/>
                </a:cubicBezTo>
                <a:cubicBezTo>
                  <a:pt x="23730" y="90464"/>
                  <a:pt x="23044" y="90311"/>
                  <a:pt x="22434" y="90006"/>
                </a:cubicBezTo>
                <a:cubicBezTo>
                  <a:pt x="21825" y="89702"/>
                  <a:pt x="21672" y="89168"/>
                  <a:pt x="21977" y="88406"/>
                </a:cubicBezTo>
                <a:cubicBezTo>
                  <a:pt x="21825" y="88711"/>
                  <a:pt x="21672" y="88940"/>
                  <a:pt x="21520" y="89092"/>
                </a:cubicBezTo>
                <a:cubicBezTo>
                  <a:pt x="21215" y="89397"/>
                  <a:pt x="20910" y="89549"/>
                  <a:pt x="20606" y="89549"/>
                </a:cubicBezTo>
                <a:cubicBezTo>
                  <a:pt x="20148" y="89549"/>
                  <a:pt x="19844" y="89473"/>
                  <a:pt x="19691" y="89321"/>
                </a:cubicBezTo>
                <a:lnTo>
                  <a:pt x="19234" y="88863"/>
                </a:lnTo>
                <a:cubicBezTo>
                  <a:pt x="19234" y="89321"/>
                  <a:pt x="19158" y="89702"/>
                  <a:pt x="19005" y="90006"/>
                </a:cubicBezTo>
                <a:cubicBezTo>
                  <a:pt x="18548" y="90768"/>
                  <a:pt x="18167" y="91073"/>
                  <a:pt x="17862" y="90921"/>
                </a:cubicBezTo>
                <a:cubicBezTo>
                  <a:pt x="16491" y="90921"/>
                  <a:pt x="15957" y="90616"/>
                  <a:pt x="16262" y="90006"/>
                </a:cubicBezTo>
                <a:cubicBezTo>
                  <a:pt x="16567" y="89397"/>
                  <a:pt x="16796" y="89016"/>
                  <a:pt x="16948" y="88863"/>
                </a:cubicBezTo>
                <a:cubicBezTo>
                  <a:pt x="17100" y="88711"/>
                  <a:pt x="17177" y="88559"/>
                  <a:pt x="17177" y="88406"/>
                </a:cubicBezTo>
                <a:lnTo>
                  <a:pt x="16262" y="87492"/>
                </a:lnTo>
                <a:cubicBezTo>
                  <a:pt x="15653" y="87492"/>
                  <a:pt x="15043" y="87568"/>
                  <a:pt x="14433" y="87720"/>
                </a:cubicBezTo>
                <a:cubicBezTo>
                  <a:pt x="13214" y="88025"/>
                  <a:pt x="12452" y="88330"/>
                  <a:pt x="12147" y="88635"/>
                </a:cubicBezTo>
                <a:cubicBezTo>
                  <a:pt x="11843" y="88940"/>
                  <a:pt x="11385" y="89282"/>
                  <a:pt x="10776" y="89663"/>
                </a:cubicBezTo>
                <a:cubicBezTo>
                  <a:pt x="10166" y="90044"/>
                  <a:pt x="9861" y="90159"/>
                  <a:pt x="9861" y="90006"/>
                </a:cubicBezTo>
                <a:cubicBezTo>
                  <a:pt x="9861" y="89092"/>
                  <a:pt x="10242" y="88482"/>
                  <a:pt x="11004" y="88178"/>
                </a:cubicBezTo>
                <a:cubicBezTo>
                  <a:pt x="11157" y="88178"/>
                  <a:pt x="11462" y="88101"/>
                  <a:pt x="11919" y="87949"/>
                </a:cubicBezTo>
                <a:cubicBezTo>
                  <a:pt x="12376" y="87797"/>
                  <a:pt x="12833" y="87644"/>
                  <a:pt x="13290" y="87492"/>
                </a:cubicBezTo>
                <a:cubicBezTo>
                  <a:pt x="13900" y="87339"/>
                  <a:pt x="14510" y="87111"/>
                  <a:pt x="15119" y="86806"/>
                </a:cubicBezTo>
                <a:lnTo>
                  <a:pt x="14662" y="85892"/>
                </a:lnTo>
                <a:cubicBezTo>
                  <a:pt x="14357" y="85282"/>
                  <a:pt x="14510" y="84672"/>
                  <a:pt x="15119" y="84063"/>
                </a:cubicBezTo>
                <a:cubicBezTo>
                  <a:pt x="14052" y="84063"/>
                  <a:pt x="13062" y="83987"/>
                  <a:pt x="12147" y="83834"/>
                </a:cubicBezTo>
                <a:cubicBezTo>
                  <a:pt x="10166" y="83529"/>
                  <a:pt x="8795" y="83148"/>
                  <a:pt x="8033" y="82691"/>
                </a:cubicBezTo>
                <a:cubicBezTo>
                  <a:pt x="7575" y="82386"/>
                  <a:pt x="7347" y="81929"/>
                  <a:pt x="7347" y="81320"/>
                </a:cubicBezTo>
                <a:lnTo>
                  <a:pt x="7347" y="80862"/>
                </a:lnTo>
                <a:lnTo>
                  <a:pt x="6890" y="80405"/>
                </a:lnTo>
                <a:cubicBezTo>
                  <a:pt x="6737" y="80253"/>
                  <a:pt x="6661" y="79719"/>
                  <a:pt x="6661" y="78805"/>
                </a:cubicBezTo>
                <a:cubicBezTo>
                  <a:pt x="6661" y="78653"/>
                  <a:pt x="6813" y="78576"/>
                  <a:pt x="7118" y="78576"/>
                </a:cubicBezTo>
                <a:cubicBezTo>
                  <a:pt x="7271" y="78729"/>
                  <a:pt x="7499" y="78805"/>
                  <a:pt x="7804" y="78805"/>
                </a:cubicBezTo>
                <a:cubicBezTo>
                  <a:pt x="7652" y="78653"/>
                  <a:pt x="7575" y="78424"/>
                  <a:pt x="7575" y="78119"/>
                </a:cubicBezTo>
                <a:cubicBezTo>
                  <a:pt x="7575" y="77814"/>
                  <a:pt x="7880" y="77433"/>
                  <a:pt x="8490" y="76976"/>
                </a:cubicBezTo>
                <a:cubicBezTo>
                  <a:pt x="9252" y="76976"/>
                  <a:pt x="9785" y="77129"/>
                  <a:pt x="10090" y="77433"/>
                </a:cubicBezTo>
                <a:cubicBezTo>
                  <a:pt x="10242" y="77586"/>
                  <a:pt x="10319" y="77814"/>
                  <a:pt x="10319" y="78119"/>
                </a:cubicBezTo>
                <a:lnTo>
                  <a:pt x="11004" y="76062"/>
                </a:lnTo>
                <a:cubicBezTo>
                  <a:pt x="10547" y="76062"/>
                  <a:pt x="10014" y="75986"/>
                  <a:pt x="9404" y="75833"/>
                </a:cubicBezTo>
                <a:cubicBezTo>
                  <a:pt x="8947" y="75681"/>
                  <a:pt x="8528" y="75605"/>
                  <a:pt x="8147" y="75605"/>
                </a:cubicBezTo>
                <a:cubicBezTo>
                  <a:pt x="7766" y="75605"/>
                  <a:pt x="7499" y="75452"/>
                  <a:pt x="7347" y="75147"/>
                </a:cubicBezTo>
                <a:cubicBezTo>
                  <a:pt x="6585" y="74538"/>
                  <a:pt x="6509" y="73928"/>
                  <a:pt x="7118" y="73319"/>
                </a:cubicBezTo>
                <a:cubicBezTo>
                  <a:pt x="7423" y="73166"/>
                  <a:pt x="7690" y="72976"/>
                  <a:pt x="7918" y="72747"/>
                </a:cubicBezTo>
                <a:cubicBezTo>
                  <a:pt x="8147" y="72518"/>
                  <a:pt x="8642" y="72557"/>
                  <a:pt x="9404" y="72861"/>
                </a:cubicBezTo>
                <a:cubicBezTo>
                  <a:pt x="9709" y="73014"/>
                  <a:pt x="10090" y="73319"/>
                  <a:pt x="10547" y="73776"/>
                </a:cubicBezTo>
                <a:lnTo>
                  <a:pt x="11004" y="74233"/>
                </a:lnTo>
                <a:cubicBezTo>
                  <a:pt x="10852" y="73776"/>
                  <a:pt x="10776" y="73242"/>
                  <a:pt x="10776" y="72633"/>
                </a:cubicBezTo>
                <a:cubicBezTo>
                  <a:pt x="10776" y="71566"/>
                  <a:pt x="11233" y="70956"/>
                  <a:pt x="12147" y="70804"/>
                </a:cubicBezTo>
                <a:cubicBezTo>
                  <a:pt x="11081" y="71109"/>
                  <a:pt x="10090" y="71337"/>
                  <a:pt x="9176" y="71490"/>
                </a:cubicBezTo>
                <a:cubicBezTo>
                  <a:pt x="8414" y="71642"/>
                  <a:pt x="7690" y="71756"/>
                  <a:pt x="7004" y="71833"/>
                </a:cubicBezTo>
                <a:cubicBezTo>
                  <a:pt x="6318" y="71909"/>
                  <a:pt x="5823" y="71795"/>
                  <a:pt x="5518" y="71490"/>
                </a:cubicBezTo>
                <a:cubicBezTo>
                  <a:pt x="3994" y="70728"/>
                  <a:pt x="3537" y="70271"/>
                  <a:pt x="4146" y="70118"/>
                </a:cubicBezTo>
                <a:cubicBezTo>
                  <a:pt x="4756" y="69813"/>
                  <a:pt x="5442" y="69661"/>
                  <a:pt x="6204" y="69661"/>
                </a:cubicBezTo>
                <a:lnTo>
                  <a:pt x="7804" y="69661"/>
                </a:lnTo>
                <a:cubicBezTo>
                  <a:pt x="7347" y="69051"/>
                  <a:pt x="7042" y="68518"/>
                  <a:pt x="6890" y="68061"/>
                </a:cubicBezTo>
                <a:cubicBezTo>
                  <a:pt x="6585" y="67146"/>
                  <a:pt x="7042" y="66765"/>
                  <a:pt x="8261" y="66918"/>
                </a:cubicBezTo>
                <a:cubicBezTo>
                  <a:pt x="8414" y="66461"/>
                  <a:pt x="8642" y="66080"/>
                  <a:pt x="8947" y="65775"/>
                </a:cubicBezTo>
                <a:cubicBezTo>
                  <a:pt x="9557" y="65165"/>
                  <a:pt x="10090" y="65318"/>
                  <a:pt x="10547" y="66232"/>
                </a:cubicBezTo>
                <a:cubicBezTo>
                  <a:pt x="10547" y="65775"/>
                  <a:pt x="10700" y="65394"/>
                  <a:pt x="11004" y="65089"/>
                </a:cubicBezTo>
                <a:cubicBezTo>
                  <a:pt x="11309" y="64479"/>
                  <a:pt x="11919" y="64937"/>
                  <a:pt x="12833" y="66461"/>
                </a:cubicBezTo>
                <a:lnTo>
                  <a:pt x="14891" y="69661"/>
                </a:lnTo>
                <a:lnTo>
                  <a:pt x="17862" y="69890"/>
                </a:lnTo>
                <a:lnTo>
                  <a:pt x="18548" y="68518"/>
                </a:lnTo>
                <a:cubicBezTo>
                  <a:pt x="18243" y="68366"/>
                  <a:pt x="17939" y="68137"/>
                  <a:pt x="17634" y="67832"/>
                </a:cubicBezTo>
                <a:cubicBezTo>
                  <a:pt x="17329" y="67527"/>
                  <a:pt x="17024" y="67261"/>
                  <a:pt x="16719" y="67032"/>
                </a:cubicBezTo>
                <a:cubicBezTo>
                  <a:pt x="16415" y="66803"/>
                  <a:pt x="16186" y="66537"/>
                  <a:pt x="16034" y="66232"/>
                </a:cubicBezTo>
                <a:cubicBezTo>
                  <a:pt x="15881" y="65927"/>
                  <a:pt x="15653" y="65737"/>
                  <a:pt x="15348" y="65660"/>
                </a:cubicBezTo>
                <a:cubicBezTo>
                  <a:pt x="15043" y="65584"/>
                  <a:pt x="14738" y="65394"/>
                  <a:pt x="14433" y="65089"/>
                </a:cubicBezTo>
                <a:cubicBezTo>
                  <a:pt x="13976" y="64937"/>
                  <a:pt x="13519" y="64708"/>
                  <a:pt x="13062" y="64403"/>
                </a:cubicBezTo>
                <a:lnTo>
                  <a:pt x="12376" y="64175"/>
                </a:lnTo>
                <a:lnTo>
                  <a:pt x="13748" y="63260"/>
                </a:lnTo>
                <a:lnTo>
                  <a:pt x="11004" y="62346"/>
                </a:lnTo>
                <a:cubicBezTo>
                  <a:pt x="11004" y="61889"/>
                  <a:pt x="11157" y="61508"/>
                  <a:pt x="11462" y="61203"/>
                </a:cubicBezTo>
                <a:cubicBezTo>
                  <a:pt x="12071" y="60593"/>
                  <a:pt x="12833" y="60746"/>
                  <a:pt x="13748" y="61660"/>
                </a:cubicBezTo>
                <a:lnTo>
                  <a:pt x="14662" y="59831"/>
                </a:lnTo>
                <a:lnTo>
                  <a:pt x="8490" y="59831"/>
                </a:lnTo>
                <a:lnTo>
                  <a:pt x="9861" y="59145"/>
                </a:lnTo>
                <a:cubicBezTo>
                  <a:pt x="9557" y="58536"/>
                  <a:pt x="9404" y="58002"/>
                  <a:pt x="9404" y="57545"/>
                </a:cubicBezTo>
                <a:cubicBezTo>
                  <a:pt x="9404" y="56631"/>
                  <a:pt x="10014" y="56478"/>
                  <a:pt x="11233" y="57088"/>
                </a:cubicBezTo>
                <a:cubicBezTo>
                  <a:pt x="11995" y="57393"/>
                  <a:pt x="12605" y="57621"/>
                  <a:pt x="13062" y="57774"/>
                </a:cubicBezTo>
                <a:cubicBezTo>
                  <a:pt x="13519" y="57926"/>
                  <a:pt x="13900" y="58079"/>
                  <a:pt x="14205" y="58231"/>
                </a:cubicBezTo>
                <a:cubicBezTo>
                  <a:pt x="14510" y="58383"/>
                  <a:pt x="14738" y="58460"/>
                  <a:pt x="14891" y="58460"/>
                </a:cubicBezTo>
                <a:cubicBezTo>
                  <a:pt x="14586" y="57850"/>
                  <a:pt x="14281" y="57317"/>
                  <a:pt x="13976" y="56859"/>
                </a:cubicBezTo>
                <a:cubicBezTo>
                  <a:pt x="13367" y="55945"/>
                  <a:pt x="13214" y="55488"/>
                  <a:pt x="13519" y="55488"/>
                </a:cubicBezTo>
                <a:cubicBezTo>
                  <a:pt x="13519" y="55183"/>
                  <a:pt x="13595" y="54878"/>
                  <a:pt x="13748" y="54573"/>
                </a:cubicBezTo>
                <a:cubicBezTo>
                  <a:pt x="14052" y="53964"/>
                  <a:pt x="14586" y="54040"/>
                  <a:pt x="15348" y="54802"/>
                </a:cubicBezTo>
                <a:lnTo>
                  <a:pt x="15348" y="54116"/>
                </a:lnTo>
                <a:cubicBezTo>
                  <a:pt x="15348" y="53811"/>
                  <a:pt x="15653" y="53735"/>
                  <a:pt x="16262" y="53888"/>
                </a:cubicBezTo>
                <a:cubicBezTo>
                  <a:pt x="15348" y="53278"/>
                  <a:pt x="14662" y="52668"/>
                  <a:pt x="14205" y="52059"/>
                </a:cubicBezTo>
                <a:cubicBezTo>
                  <a:pt x="13900" y="51602"/>
                  <a:pt x="13710" y="51182"/>
                  <a:pt x="13633" y="50801"/>
                </a:cubicBezTo>
                <a:cubicBezTo>
                  <a:pt x="13557" y="50420"/>
                  <a:pt x="13976" y="50154"/>
                  <a:pt x="14891" y="50001"/>
                </a:cubicBezTo>
                <a:cubicBezTo>
                  <a:pt x="14738" y="49392"/>
                  <a:pt x="14738" y="48935"/>
                  <a:pt x="14891" y="48630"/>
                </a:cubicBezTo>
                <a:cubicBezTo>
                  <a:pt x="15043" y="48325"/>
                  <a:pt x="15195" y="48173"/>
                  <a:pt x="15348" y="48173"/>
                </a:cubicBezTo>
                <a:cubicBezTo>
                  <a:pt x="15500" y="48173"/>
                  <a:pt x="15957" y="48554"/>
                  <a:pt x="16719" y="49316"/>
                </a:cubicBezTo>
                <a:cubicBezTo>
                  <a:pt x="17024" y="47944"/>
                  <a:pt x="17405" y="46877"/>
                  <a:pt x="17862" y="46115"/>
                </a:cubicBezTo>
                <a:cubicBezTo>
                  <a:pt x="18167" y="45353"/>
                  <a:pt x="18548" y="44896"/>
                  <a:pt x="19005" y="44744"/>
                </a:cubicBezTo>
                <a:cubicBezTo>
                  <a:pt x="19463" y="44591"/>
                  <a:pt x="19996" y="45048"/>
                  <a:pt x="20606" y="46115"/>
                </a:cubicBezTo>
                <a:cubicBezTo>
                  <a:pt x="21368" y="45658"/>
                  <a:pt x="22053" y="45429"/>
                  <a:pt x="22663" y="45429"/>
                </a:cubicBezTo>
                <a:cubicBezTo>
                  <a:pt x="23120" y="45429"/>
                  <a:pt x="23577" y="45582"/>
                  <a:pt x="24035" y="45887"/>
                </a:cubicBezTo>
                <a:cubicBezTo>
                  <a:pt x="24492" y="46191"/>
                  <a:pt x="24568" y="46801"/>
                  <a:pt x="24263" y="47715"/>
                </a:cubicBezTo>
                <a:cubicBezTo>
                  <a:pt x="24568" y="48020"/>
                  <a:pt x="24797" y="48401"/>
                  <a:pt x="24949" y="48858"/>
                </a:cubicBezTo>
                <a:cubicBezTo>
                  <a:pt x="25254" y="49773"/>
                  <a:pt x="24949" y="50763"/>
                  <a:pt x="24035" y="51830"/>
                </a:cubicBezTo>
                <a:cubicBezTo>
                  <a:pt x="24187" y="51830"/>
                  <a:pt x="24416" y="51906"/>
                  <a:pt x="24720" y="52059"/>
                </a:cubicBezTo>
                <a:cubicBezTo>
                  <a:pt x="25330" y="52364"/>
                  <a:pt x="25787" y="52668"/>
                  <a:pt x="26092" y="52973"/>
                </a:cubicBezTo>
                <a:cubicBezTo>
                  <a:pt x="26397" y="53735"/>
                  <a:pt x="26778" y="54116"/>
                  <a:pt x="27235" y="54116"/>
                </a:cubicBezTo>
                <a:lnTo>
                  <a:pt x="27921" y="54116"/>
                </a:lnTo>
                <a:cubicBezTo>
                  <a:pt x="27311" y="53659"/>
                  <a:pt x="26854" y="53202"/>
                  <a:pt x="26549" y="52745"/>
                </a:cubicBezTo>
                <a:cubicBezTo>
                  <a:pt x="25940" y="51830"/>
                  <a:pt x="26092" y="51068"/>
                  <a:pt x="27006" y="50459"/>
                </a:cubicBezTo>
                <a:cubicBezTo>
                  <a:pt x="26549" y="50001"/>
                  <a:pt x="26168" y="49468"/>
                  <a:pt x="25863" y="48858"/>
                </a:cubicBezTo>
                <a:cubicBezTo>
                  <a:pt x="25559" y="48401"/>
                  <a:pt x="25292" y="47944"/>
                  <a:pt x="25063" y="47487"/>
                </a:cubicBezTo>
                <a:cubicBezTo>
                  <a:pt x="24835" y="47030"/>
                  <a:pt x="24873" y="46649"/>
                  <a:pt x="25178" y="46344"/>
                </a:cubicBezTo>
                <a:cubicBezTo>
                  <a:pt x="25178" y="46039"/>
                  <a:pt x="25254" y="45848"/>
                  <a:pt x="25406" y="45772"/>
                </a:cubicBezTo>
                <a:cubicBezTo>
                  <a:pt x="25559" y="45696"/>
                  <a:pt x="25711" y="45810"/>
                  <a:pt x="25863" y="46115"/>
                </a:cubicBezTo>
                <a:cubicBezTo>
                  <a:pt x="26016" y="46420"/>
                  <a:pt x="26244" y="46801"/>
                  <a:pt x="26549" y="47258"/>
                </a:cubicBezTo>
                <a:cubicBezTo>
                  <a:pt x="26854" y="46344"/>
                  <a:pt x="27159" y="45582"/>
                  <a:pt x="27464" y="44972"/>
                </a:cubicBezTo>
                <a:cubicBezTo>
                  <a:pt x="27768" y="44515"/>
                  <a:pt x="28073" y="44248"/>
                  <a:pt x="28378" y="44172"/>
                </a:cubicBezTo>
                <a:cubicBezTo>
                  <a:pt x="28683" y="44096"/>
                  <a:pt x="29140" y="44591"/>
                  <a:pt x="29750" y="45658"/>
                </a:cubicBezTo>
                <a:cubicBezTo>
                  <a:pt x="29597" y="44744"/>
                  <a:pt x="29597" y="43982"/>
                  <a:pt x="29750" y="43372"/>
                </a:cubicBezTo>
                <a:cubicBezTo>
                  <a:pt x="30054" y="42000"/>
                  <a:pt x="30588" y="41391"/>
                  <a:pt x="31350" y="41543"/>
                </a:cubicBezTo>
                <a:cubicBezTo>
                  <a:pt x="31807" y="41696"/>
                  <a:pt x="32074" y="42000"/>
                  <a:pt x="32150" y="42458"/>
                </a:cubicBezTo>
                <a:cubicBezTo>
                  <a:pt x="32226" y="42915"/>
                  <a:pt x="32188" y="43372"/>
                  <a:pt x="32036" y="43829"/>
                </a:cubicBezTo>
                <a:cubicBezTo>
                  <a:pt x="31883" y="44439"/>
                  <a:pt x="31655" y="45048"/>
                  <a:pt x="31350" y="45658"/>
                </a:cubicBezTo>
                <a:lnTo>
                  <a:pt x="34550" y="45201"/>
                </a:lnTo>
                <a:lnTo>
                  <a:pt x="34093" y="43372"/>
                </a:lnTo>
                <a:cubicBezTo>
                  <a:pt x="33941" y="42915"/>
                  <a:pt x="33826" y="42419"/>
                  <a:pt x="33750" y="41886"/>
                </a:cubicBezTo>
                <a:cubicBezTo>
                  <a:pt x="33674" y="41353"/>
                  <a:pt x="33712" y="40934"/>
                  <a:pt x="33864" y="40629"/>
                </a:cubicBezTo>
                <a:cubicBezTo>
                  <a:pt x="34169" y="40324"/>
                  <a:pt x="34322" y="40095"/>
                  <a:pt x="34322" y="39943"/>
                </a:cubicBezTo>
                <a:cubicBezTo>
                  <a:pt x="34779" y="39791"/>
                  <a:pt x="34779" y="39600"/>
                  <a:pt x="34322" y="39371"/>
                </a:cubicBezTo>
                <a:cubicBezTo>
                  <a:pt x="33864" y="39143"/>
                  <a:pt x="33331" y="38876"/>
                  <a:pt x="32721" y="38571"/>
                </a:cubicBezTo>
                <a:cubicBezTo>
                  <a:pt x="32112" y="38267"/>
                  <a:pt x="31540" y="37886"/>
                  <a:pt x="31007" y="37428"/>
                </a:cubicBezTo>
                <a:cubicBezTo>
                  <a:pt x="30474" y="36971"/>
                  <a:pt x="30283" y="36514"/>
                  <a:pt x="30435" y="36057"/>
                </a:cubicBezTo>
                <a:cubicBezTo>
                  <a:pt x="30588" y="35447"/>
                  <a:pt x="30969" y="35295"/>
                  <a:pt x="31578" y="35600"/>
                </a:cubicBezTo>
                <a:cubicBezTo>
                  <a:pt x="31883" y="35752"/>
                  <a:pt x="32188" y="35981"/>
                  <a:pt x="32493" y="36285"/>
                </a:cubicBezTo>
                <a:cubicBezTo>
                  <a:pt x="32798" y="35676"/>
                  <a:pt x="33179" y="35295"/>
                  <a:pt x="33636" y="35142"/>
                </a:cubicBezTo>
                <a:cubicBezTo>
                  <a:pt x="34398" y="34838"/>
                  <a:pt x="35084" y="35523"/>
                  <a:pt x="35693" y="37200"/>
                </a:cubicBezTo>
                <a:cubicBezTo>
                  <a:pt x="35846" y="36285"/>
                  <a:pt x="36150" y="35676"/>
                  <a:pt x="36608" y="35371"/>
                </a:cubicBezTo>
                <a:cubicBezTo>
                  <a:pt x="36912" y="35066"/>
                  <a:pt x="37255" y="35066"/>
                  <a:pt x="37636" y="35371"/>
                </a:cubicBezTo>
                <a:cubicBezTo>
                  <a:pt x="38017" y="35676"/>
                  <a:pt x="38436" y="36666"/>
                  <a:pt x="38894" y="38343"/>
                </a:cubicBezTo>
                <a:cubicBezTo>
                  <a:pt x="39351" y="37886"/>
                  <a:pt x="39808" y="37505"/>
                  <a:pt x="40265" y="37200"/>
                </a:cubicBezTo>
                <a:cubicBezTo>
                  <a:pt x="41180" y="36590"/>
                  <a:pt x="41637" y="36819"/>
                  <a:pt x="41637" y="37886"/>
                </a:cubicBezTo>
                <a:cubicBezTo>
                  <a:pt x="41637" y="40019"/>
                  <a:pt x="41789" y="41391"/>
                  <a:pt x="42094" y="42000"/>
                </a:cubicBezTo>
                <a:cubicBezTo>
                  <a:pt x="42399" y="42305"/>
                  <a:pt x="42780" y="42458"/>
                  <a:pt x="43237" y="42458"/>
                </a:cubicBezTo>
                <a:cubicBezTo>
                  <a:pt x="43542" y="42610"/>
                  <a:pt x="43847" y="42686"/>
                  <a:pt x="44151" y="42686"/>
                </a:cubicBezTo>
                <a:cubicBezTo>
                  <a:pt x="44306" y="41467"/>
                  <a:pt x="44537" y="40476"/>
                  <a:pt x="44844" y="39714"/>
                </a:cubicBezTo>
                <a:cubicBezTo>
                  <a:pt x="45154" y="38952"/>
                  <a:pt x="45540" y="38305"/>
                  <a:pt x="46002" y="37771"/>
                </a:cubicBezTo>
                <a:cubicBezTo>
                  <a:pt x="46464" y="37238"/>
                  <a:pt x="47080" y="37124"/>
                  <a:pt x="47852" y="37428"/>
                </a:cubicBezTo>
                <a:cubicBezTo>
                  <a:pt x="48007" y="37276"/>
                  <a:pt x="48007" y="36971"/>
                  <a:pt x="47852" y="36514"/>
                </a:cubicBezTo>
                <a:cubicBezTo>
                  <a:pt x="47697" y="36209"/>
                  <a:pt x="47389" y="35904"/>
                  <a:pt x="46927" y="35600"/>
                </a:cubicBezTo>
                <a:cubicBezTo>
                  <a:pt x="46465" y="35295"/>
                  <a:pt x="45617" y="34990"/>
                  <a:pt x="44384" y="34685"/>
                </a:cubicBezTo>
                <a:cubicBezTo>
                  <a:pt x="41790" y="34380"/>
                  <a:pt x="39999" y="33923"/>
                  <a:pt x="39008" y="33314"/>
                </a:cubicBezTo>
                <a:cubicBezTo>
                  <a:pt x="38017" y="32704"/>
                  <a:pt x="37522" y="32171"/>
                  <a:pt x="37522" y="31713"/>
                </a:cubicBezTo>
                <a:cubicBezTo>
                  <a:pt x="37522" y="31256"/>
                  <a:pt x="37827" y="31028"/>
                  <a:pt x="38436" y="31028"/>
                </a:cubicBezTo>
                <a:lnTo>
                  <a:pt x="39579" y="31028"/>
                </a:lnTo>
                <a:cubicBezTo>
                  <a:pt x="39275" y="30570"/>
                  <a:pt x="39122" y="30113"/>
                  <a:pt x="39122" y="29656"/>
                </a:cubicBezTo>
                <a:cubicBezTo>
                  <a:pt x="39122" y="28742"/>
                  <a:pt x="39427" y="28437"/>
                  <a:pt x="40037" y="28742"/>
                </a:cubicBezTo>
                <a:cubicBezTo>
                  <a:pt x="40494" y="29199"/>
                  <a:pt x="41103" y="29427"/>
                  <a:pt x="41865" y="29427"/>
                </a:cubicBezTo>
                <a:lnTo>
                  <a:pt x="42551" y="29427"/>
                </a:lnTo>
                <a:cubicBezTo>
                  <a:pt x="42246" y="29123"/>
                  <a:pt x="42094" y="28818"/>
                  <a:pt x="42094" y="28513"/>
                </a:cubicBezTo>
                <a:cubicBezTo>
                  <a:pt x="41942" y="28208"/>
                  <a:pt x="42094" y="27903"/>
                  <a:pt x="42551" y="27599"/>
                </a:cubicBezTo>
                <a:cubicBezTo>
                  <a:pt x="43313" y="27294"/>
                  <a:pt x="44194" y="27408"/>
                  <a:pt x="45194" y="27941"/>
                </a:cubicBezTo>
                <a:cubicBezTo>
                  <a:pt x="46195" y="28475"/>
                  <a:pt x="46849" y="28742"/>
                  <a:pt x="47159" y="28742"/>
                </a:cubicBezTo>
                <a:cubicBezTo>
                  <a:pt x="47311" y="28742"/>
                  <a:pt x="47272" y="28589"/>
                  <a:pt x="47041" y="28284"/>
                </a:cubicBezTo>
                <a:cubicBezTo>
                  <a:pt x="46810" y="27980"/>
                  <a:pt x="46502" y="27599"/>
                  <a:pt x="46116" y="27141"/>
                </a:cubicBezTo>
                <a:cubicBezTo>
                  <a:pt x="45730" y="26684"/>
                  <a:pt x="45461" y="26265"/>
                  <a:pt x="45307" y="25884"/>
                </a:cubicBezTo>
                <a:cubicBezTo>
                  <a:pt x="45153" y="25503"/>
                  <a:pt x="45308" y="25313"/>
                  <a:pt x="45769" y="25313"/>
                </a:cubicBezTo>
                <a:cubicBezTo>
                  <a:pt x="46231" y="25313"/>
                  <a:pt x="46733" y="25351"/>
                  <a:pt x="47273" y="25427"/>
                </a:cubicBezTo>
                <a:cubicBezTo>
                  <a:pt x="47814" y="25503"/>
                  <a:pt x="48315" y="25541"/>
                  <a:pt x="48777" y="25541"/>
                </a:cubicBezTo>
                <a:lnTo>
                  <a:pt x="50395" y="25541"/>
                </a:lnTo>
                <a:lnTo>
                  <a:pt x="51088" y="24170"/>
                </a:lnTo>
                <a:lnTo>
                  <a:pt x="48777" y="23255"/>
                </a:lnTo>
                <a:cubicBezTo>
                  <a:pt x="47234" y="22646"/>
                  <a:pt x="46540" y="21960"/>
                  <a:pt x="46695" y="21198"/>
                </a:cubicBezTo>
                <a:cubicBezTo>
                  <a:pt x="46849" y="20588"/>
                  <a:pt x="47466" y="20436"/>
                  <a:pt x="48545" y="20741"/>
                </a:cubicBezTo>
                <a:cubicBezTo>
                  <a:pt x="49007" y="20893"/>
                  <a:pt x="49546" y="21045"/>
                  <a:pt x="50163" y="21198"/>
                </a:cubicBezTo>
                <a:cubicBezTo>
                  <a:pt x="49856" y="20741"/>
                  <a:pt x="49778" y="20283"/>
                  <a:pt x="49931" y="19826"/>
                </a:cubicBezTo>
                <a:cubicBezTo>
                  <a:pt x="49931" y="18759"/>
                  <a:pt x="50625" y="18226"/>
                  <a:pt x="52013" y="18226"/>
                </a:cubicBezTo>
                <a:cubicBezTo>
                  <a:pt x="51251" y="17464"/>
                  <a:pt x="50565" y="16778"/>
                  <a:pt x="49956" y="16169"/>
                </a:cubicBezTo>
                <a:cubicBezTo>
                  <a:pt x="49499" y="15559"/>
                  <a:pt x="49156" y="14987"/>
                  <a:pt x="48927" y="14454"/>
                </a:cubicBezTo>
                <a:cubicBezTo>
                  <a:pt x="48698" y="13921"/>
                  <a:pt x="48813" y="13502"/>
                  <a:pt x="49270" y="13197"/>
                </a:cubicBezTo>
                <a:cubicBezTo>
                  <a:pt x="49880" y="12740"/>
                  <a:pt x="50565" y="12892"/>
                  <a:pt x="51327" y="13654"/>
                </a:cubicBezTo>
                <a:lnTo>
                  <a:pt x="52245" y="14568"/>
                </a:lnTo>
                <a:cubicBezTo>
                  <a:pt x="52552" y="14111"/>
                  <a:pt x="52937" y="13730"/>
                  <a:pt x="53399" y="13425"/>
                </a:cubicBezTo>
                <a:cubicBezTo>
                  <a:pt x="54168" y="12816"/>
                  <a:pt x="54784" y="13044"/>
                  <a:pt x="55246" y="14111"/>
                </a:cubicBezTo>
                <a:cubicBezTo>
                  <a:pt x="56167" y="13502"/>
                  <a:pt x="57014" y="13121"/>
                  <a:pt x="57785" y="12968"/>
                </a:cubicBezTo>
                <a:cubicBezTo>
                  <a:pt x="58554" y="12816"/>
                  <a:pt x="59208" y="12854"/>
                  <a:pt x="59746" y="13082"/>
                </a:cubicBezTo>
                <a:cubicBezTo>
                  <a:pt x="60284" y="13311"/>
                  <a:pt x="60553" y="13959"/>
                  <a:pt x="60553" y="15026"/>
                </a:cubicBezTo>
                <a:cubicBezTo>
                  <a:pt x="61015" y="14264"/>
                  <a:pt x="61477" y="13654"/>
                  <a:pt x="61939" y="13197"/>
                </a:cubicBezTo>
                <a:cubicBezTo>
                  <a:pt x="62247" y="12892"/>
                  <a:pt x="62631" y="12854"/>
                  <a:pt x="63093" y="13082"/>
                </a:cubicBezTo>
                <a:cubicBezTo>
                  <a:pt x="63555" y="13311"/>
                  <a:pt x="63940" y="14111"/>
                  <a:pt x="64247" y="15483"/>
                </a:cubicBezTo>
                <a:lnTo>
                  <a:pt x="64725" y="12740"/>
                </a:lnTo>
                <a:cubicBezTo>
                  <a:pt x="64878" y="11978"/>
                  <a:pt x="64992" y="11292"/>
                  <a:pt x="65068" y="10682"/>
                </a:cubicBezTo>
                <a:cubicBezTo>
                  <a:pt x="65145" y="10073"/>
                  <a:pt x="65259" y="9615"/>
                  <a:pt x="65411" y="9311"/>
                </a:cubicBezTo>
                <a:cubicBezTo>
                  <a:pt x="65411" y="7787"/>
                  <a:pt x="65564" y="6415"/>
                  <a:pt x="65868" y="5196"/>
                </a:cubicBezTo>
                <a:cubicBezTo>
                  <a:pt x="65868" y="4891"/>
                  <a:pt x="66021" y="4396"/>
                  <a:pt x="66326" y="3710"/>
                </a:cubicBezTo>
                <a:cubicBezTo>
                  <a:pt x="66630" y="3024"/>
                  <a:pt x="67164" y="2453"/>
                  <a:pt x="67926" y="1995"/>
                </a:cubicBezTo>
                <a:cubicBezTo>
                  <a:pt x="68231" y="1538"/>
                  <a:pt x="68497" y="1043"/>
                  <a:pt x="68726" y="509"/>
                </a:cubicBezTo>
                <a:cubicBezTo>
                  <a:pt x="68955" y="-24"/>
                  <a:pt x="69221" y="-138"/>
                  <a:pt x="69526" y="167"/>
                </a:cubicBezTo>
                <a:cubicBezTo>
                  <a:pt x="69526" y="471"/>
                  <a:pt x="69564" y="700"/>
                  <a:pt x="69640" y="852"/>
                </a:cubicBezTo>
                <a:cubicBezTo>
                  <a:pt x="69717" y="1005"/>
                  <a:pt x="69755" y="1157"/>
                  <a:pt x="69755" y="1310"/>
                </a:cubicBezTo>
                <a:lnTo>
                  <a:pt x="69755" y="1538"/>
                </a:lnTo>
                <a:lnTo>
                  <a:pt x="70212" y="624"/>
                </a:lnTo>
                <a:cubicBezTo>
                  <a:pt x="70364" y="319"/>
                  <a:pt x="70517" y="128"/>
                  <a:pt x="70669" y="5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251375" y="5370916"/>
            <a:ext cx="1012299" cy="1073341"/>
          </a:xfrm>
          <a:custGeom>
            <a:avLst/>
            <a:gdLst/>
            <a:ahLst/>
            <a:cxnLst/>
            <a:rect l="l" t="t" r="r" b="b"/>
            <a:pathLst>
              <a:path w="224028" h="237537">
                <a:moveTo>
                  <a:pt x="6401" y="174672"/>
                </a:moveTo>
                <a:cubicBezTo>
                  <a:pt x="6858" y="174824"/>
                  <a:pt x="7392" y="174977"/>
                  <a:pt x="8001" y="175129"/>
                </a:cubicBezTo>
                <a:cubicBezTo>
                  <a:pt x="8611" y="175281"/>
                  <a:pt x="9144" y="175434"/>
                  <a:pt x="9602" y="175586"/>
                </a:cubicBezTo>
                <a:cubicBezTo>
                  <a:pt x="9449" y="175434"/>
                  <a:pt x="9297" y="175319"/>
                  <a:pt x="9144" y="175243"/>
                </a:cubicBezTo>
                <a:cubicBezTo>
                  <a:pt x="8992" y="175167"/>
                  <a:pt x="8840" y="175053"/>
                  <a:pt x="8687" y="174900"/>
                </a:cubicBezTo>
                <a:cubicBezTo>
                  <a:pt x="7773" y="174900"/>
                  <a:pt x="7011" y="174824"/>
                  <a:pt x="6401" y="174672"/>
                </a:cubicBezTo>
                <a:close/>
                <a:moveTo>
                  <a:pt x="69038" y="168271"/>
                </a:moveTo>
                <a:cubicBezTo>
                  <a:pt x="69342" y="168881"/>
                  <a:pt x="69609" y="169452"/>
                  <a:pt x="69838" y="169985"/>
                </a:cubicBezTo>
                <a:cubicBezTo>
                  <a:pt x="70066" y="170519"/>
                  <a:pt x="70333" y="170938"/>
                  <a:pt x="70638" y="171243"/>
                </a:cubicBezTo>
                <a:cubicBezTo>
                  <a:pt x="70638" y="171090"/>
                  <a:pt x="70600" y="170900"/>
                  <a:pt x="70524" y="170671"/>
                </a:cubicBezTo>
                <a:cubicBezTo>
                  <a:pt x="70447" y="170443"/>
                  <a:pt x="70485" y="170252"/>
                  <a:pt x="70638" y="170100"/>
                </a:cubicBezTo>
                <a:cubicBezTo>
                  <a:pt x="70333" y="169795"/>
                  <a:pt x="70066" y="169490"/>
                  <a:pt x="69838" y="169185"/>
                </a:cubicBezTo>
                <a:cubicBezTo>
                  <a:pt x="69609" y="168881"/>
                  <a:pt x="69342" y="168576"/>
                  <a:pt x="69038" y="168271"/>
                </a:cubicBezTo>
                <a:close/>
                <a:moveTo>
                  <a:pt x="27204" y="156384"/>
                </a:moveTo>
                <a:cubicBezTo>
                  <a:pt x="27356" y="156536"/>
                  <a:pt x="27432" y="156689"/>
                  <a:pt x="27432" y="156841"/>
                </a:cubicBezTo>
                <a:cubicBezTo>
                  <a:pt x="27737" y="157146"/>
                  <a:pt x="27966" y="157298"/>
                  <a:pt x="28118" y="157298"/>
                </a:cubicBezTo>
                <a:cubicBezTo>
                  <a:pt x="28271" y="157451"/>
                  <a:pt x="28423" y="157527"/>
                  <a:pt x="28575" y="157527"/>
                </a:cubicBezTo>
                <a:cubicBezTo>
                  <a:pt x="28271" y="157374"/>
                  <a:pt x="27813" y="156993"/>
                  <a:pt x="27204" y="156384"/>
                </a:cubicBezTo>
                <a:close/>
                <a:moveTo>
                  <a:pt x="101956" y="155126"/>
                </a:moveTo>
                <a:cubicBezTo>
                  <a:pt x="100584" y="155507"/>
                  <a:pt x="99251" y="156003"/>
                  <a:pt x="97956" y="156612"/>
                </a:cubicBezTo>
                <a:cubicBezTo>
                  <a:pt x="96660" y="157222"/>
                  <a:pt x="95327" y="157755"/>
                  <a:pt x="93955" y="158213"/>
                </a:cubicBezTo>
                <a:cubicBezTo>
                  <a:pt x="92583" y="158670"/>
                  <a:pt x="91136" y="158670"/>
                  <a:pt x="89612" y="158213"/>
                </a:cubicBezTo>
                <a:cubicBezTo>
                  <a:pt x="88240" y="157755"/>
                  <a:pt x="86640" y="157603"/>
                  <a:pt x="84811" y="157755"/>
                </a:cubicBezTo>
                <a:cubicBezTo>
                  <a:pt x="82982" y="157908"/>
                  <a:pt x="81230" y="157908"/>
                  <a:pt x="79553" y="157755"/>
                </a:cubicBezTo>
                <a:cubicBezTo>
                  <a:pt x="78182" y="157755"/>
                  <a:pt x="76772" y="157755"/>
                  <a:pt x="75324" y="157755"/>
                </a:cubicBezTo>
                <a:cubicBezTo>
                  <a:pt x="73876" y="157755"/>
                  <a:pt x="72390" y="157908"/>
                  <a:pt x="70866" y="158213"/>
                </a:cubicBezTo>
                <a:cubicBezTo>
                  <a:pt x="69342" y="158517"/>
                  <a:pt x="68009" y="159584"/>
                  <a:pt x="66866" y="161413"/>
                </a:cubicBezTo>
                <a:cubicBezTo>
                  <a:pt x="65723" y="163242"/>
                  <a:pt x="65228" y="164918"/>
                  <a:pt x="65380" y="166442"/>
                </a:cubicBezTo>
                <a:cubicBezTo>
                  <a:pt x="65532" y="167661"/>
                  <a:pt x="66028" y="168766"/>
                  <a:pt x="66866" y="169757"/>
                </a:cubicBezTo>
                <a:cubicBezTo>
                  <a:pt x="67704" y="170747"/>
                  <a:pt x="68504" y="171700"/>
                  <a:pt x="69266" y="172614"/>
                </a:cubicBezTo>
                <a:cubicBezTo>
                  <a:pt x="69266" y="172919"/>
                  <a:pt x="69304" y="173224"/>
                  <a:pt x="69381" y="173529"/>
                </a:cubicBezTo>
                <a:cubicBezTo>
                  <a:pt x="69457" y="173834"/>
                  <a:pt x="69571" y="174215"/>
                  <a:pt x="69723" y="174672"/>
                </a:cubicBezTo>
                <a:cubicBezTo>
                  <a:pt x="69419" y="172995"/>
                  <a:pt x="69419" y="172081"/>
                  <a:pt x="69723" y="171929"/>
                </a:cubicBezTo>
                <a:cubicBezTo>
                  <a:pt x="70028" y="172386"/>
                  <a:pt x="70219" y="172843"/>
                  <a:pt x="70295" y="173300"/>
                </a:cubicBezTo>
                <a:cubicBezTo>
                  <a:pt x="70371" y="173757"/>
                  <a:pt x="70562" y="174215"/>
                  <a:pt x="70866" y="174672"/>
                </a:cubicBezTo>
                <a:lnTo>
                  <a:pt x="71095" y="174672"/>
                </a:lnTo>
                <a:cubicBezTo>
                  <a:pt x="70943" y="172995"/>
                  <a:pt x="70333" y="171738"/>
                  <a:pt x="69266" y="170900"/>
                </a:cubicBezTo>
                <a:cubicBezTo>
                  <a:pt x="68199" y="170062"/>
                  <a:pt x="67133" y="169033"/>
                  <a:pt x="66066" y="167814"/>
                </a:cubicBezTo>
                <a:cubicBezTo>
                  <a:pt x="66371" y="168119"/>
                  <a:pt x="66904" y="168538"/>
                  <a:pt x="67666" y="169071"/>
                </a:cubicBezTo>
                <a:cubicBezTo>
                  <a:pt x="68428" y="169604"/>
                  <a:pt x="69038" y="170024"/>
                  <a:pt x="69495" y="170328"/>
                </a:cubicBezTo>
                <a:cubicBezTo>
                  <a:pt x="69342" y="170024"/>
                  <a:pt x="69114" y="169452"/>
                  <a:pt x="68809" y="168614"/>
                </a:cubicBezTo>
                <a:cubicBezTo>
                  <a:pt x="68504" y="167776"/>
                  <a:pt x="68199" y="167280"/>
                  <a:pt x="67895" y="167128"/>
                </a:cubicBezTo>
                <a:cubicBezTo>
                  <a:pt x="68047" y="167280"/>
                  <a:pt x="68161" y="167357"/>
                  <a:pt x="68238" y="167357"/>
                </a:cubicBezTo>
                <a:cubicBezTo>
                  <a:pt x="68314" y="167357"/>
                  <a:pt x="68428" y="167433"/>
                  <a:pt x="68580" y="167585"/>
                </a:cubicBezTo>
                <a:cubicBezTo>
                  <a:pt x="68428" y="167280"/>
                  <a:pt x="68352" y="166899"/>
                  <a:pt x="68352" y="166442"/>
                </a:cubicBezTo>
                <a:cubicBezTo>
                  <a:pt x="68657" y="166595"/>
                  <a:pt x="68961" y="166899"/>
                  <a:pt x="69266" y="167357"/>
                </a:cubicBezTo>
                <a:cubicBezTo>
                  <a:pt x="69571" y="167661"/>
                  <a:pt x="69838" y="168042"/>
                  <a:pt x="70066" y="168500"/>
                </a:cubicBezTo>
                <a:cubicBezTo>
                  <a:pt x="70295" y="168957"/>
                  <a:pt x="70562" y="169338"/>
                  <a:pt x="70866" y="169643"/>
                </a:cubicBezTo>
                <a:cubicBezTo>
                  <a:pt x="70866" y="169490"/>
                  <a:pt x="70828" y="169109"/>
                  <a:pt x="70752" y="168500"/>
                </a:cubicBezTo>
                <a:cubicBezTo>
                  <a:pt x="70676" y="167890"/>
                  <a:pt x="70562" y="167585"/>
                  <a:pt x="70409" y="167585"/>
                </a:cubicBezTo>
                <a:cubicBezTo>
                  <a:pt x="70866" y="167890"/>
                  <a:pt x="71171" y="168461"/>
                  <a:pt x="71324" y="169300"/>
                </a:cubicBezTo>
                <a:cubicBezTo>
                  <a:pt x="71476" y="170138"/>
                  <a:pt x="71781" y="170786"/>
                  <a:pt x="72238" y="171243"/>
                </a:cubicBezTo>
                <a:cubicBezTo>
                  <a:pt x="72238" y="171090"/>
                  <a:pt x="72276" y="170976"/>
                  <a:pt x="72352" y="170900"/>
                </a:cubicBezTo>
                <a:cubicBezTo>
                  <a:pt x="72429" y="170824"/>
                  <a:pt x="72467" y="170709"/>
                  <a:pt x="72467" y="170557"/>
                </a:cubicBezTo>
                <a:cubicBezTo>
                  <a:pt x="72162" y="170100"/>
                  <a:pt x="71667" y="169185"/>
                  <a:pt x="70981" y="167814"/>
                </a:cubicBezTo>
                <a:cubicBezTo>
                  <a:pt x="70295" y="166442"/>
                  <a:pt x="70257" y="165756"/>
                  <a:pt x="70866" y="165756"/>
                </a:cubicBezTo>
                <a:cubicBezTo>
                  <a:pt x="71171" y="166366"/>
                  <a:pt x="71438" y="166976"/>
                  <a:pt x="71667" y="167585"/>
                </a:cubicBezTo>
                <a:cubicBezTo>
                  <a:pt x="71895" y="168195"/>
                  <a:pt x="72238" y="168881"/>
                  <a:pt x="72695" y="169643"/>
                </a:cubicBezTo>
                <a:cubicBezTo>
                  <a:pt x="72695" y="169490"/>
                  <a:pt x="72733" y="169300"/>
                  <a:pt x="72810" y="169071"/>
                </a:cubicBezTo>
                <a:cubicBezTo>
                  <a:pt x="72886" y="168842"/>
                  <a:pt x="72924" y="168652"/>
                  <a:pt x="72924" y="168500"/>
                </a:cubicBezTo>
                <a:cubicBezTo>
                  <a:pt x="73076" y="168347"/>
                  <a:pt x="73114" y="168538"/>
                  <a:pt x="73038" y="169071"/>
                </a:cubicBezTo>
                <a:cubicBezTo>
                  <a:pt x="72962" y="169604"/>
                  <a:pt x="72924" y="169947"/>
                  <a:pt x="72924" y="170100"/>
                </a:cubicBezTo>
                <a:cubicBezTo>
                  <a:pt x="72924" y="170405"/>
                  <a:pt x="73076" y="170709"/>
                  <a:pt x="73381" y="171014"/>
                </a:cubicBezTo>
                <a:cubicBezTo>
                  <a:pt x="73381" y="170709"/>
                  <a:pt x="73457" y="170062"/>
                  <a:pt x="73610" y="169071"/>
                </a:cubicBezTo>
                <a:cubicBezTo>
                  <a:pt x="73762" y="168080"/>
                  <a:pt x="73686" y="167433"/>
                  <a:pt x="73381" y="167128"/>
                </a:cubicBezTo>
                <a:cubicBezTo>
                  <a:pt x="73686" y="167433"/>
                  <a:pt x="73838" y="167776"/>
                  <a:pt x="73838" y="168157"/>
                </a:cubicBezTo>
                <a:cubicBezTo>
                  <a:pt x="73838" y="168538"/>
                  <a:pt x="73914" y="168957"/>
                  <a:pt x="74067" y="169414"/>
                </a:cubicBezTo>
                <a:cubicBezTo>
                  <a:pt x="74067" y="168652"/>
                  <a:pt x="74295" y="168347"/>
                  <a:pt x="74753" y="168500"/>
                </a:cubicBezTo>
                <a:cubicBezTo>
                  <a:pt x="74600" y="168804"/>
                  <a:pt x="74486" y="169071"/>
                  <a:pt x="74410" y="169300"/>
                </a:cubicBezTo>
                <a:cubicBezTo>
                  <a:pt x="74334" y="169528"/>
                  <a:pt x="74219" y="169795"/>
                  <a:pt x="74067" y="170100"/>
                </a:cubicBezTo>
                <a:cubicBezTo>
                  <a:pt x="74219" y="171319"/>
                  <a:pt x="74448" y="172691"/>
                  <a:pt x="74753" y="174215"/>
                </a:cubicBezTo>
                <a:lnTo>
                  <a:pt x="74981" y="174215"/>
                </a:lnTo>
                <a:cubicBezTo>
                  <a:pt x="74981" y="173910"/>
                  <a:pt x="74943" y="173491"/>
                  <a:pt x="74867" y="172957"/>
                </a:cubicBezTo>
                <a:cubicBezTo>
                  <a:pt x="74791" y="172424"/>
                  <a:pt x="74905" y="172386"/>
                  <a:pt x="75210" y="172843"/>
                </a:cubicBezTo>
                <a:cubicBezTo>
                  <a:pt x="75210" y="172081"/>
                  <a:pt x="75057" y="171128"/>
                  <a:pt x="74753" y="169985"/>
                </a:cubicBezTo>
                <a:cubicBezTo>
                  <a:pt x="74448" y="168842"/>
                  <a:pt x="74676" y="168195"/>
                  <a:pt x="75438" y="168042"/>
                </a:cubicBezTo>
                <a:cubicBezTo>
                  <a:pt x="75438" y="169719"/>
                  <a:pt x="75515" y="170938"/>
                  <a:pt x="75667" y="171700"/>
                </a:cubicBezTo>
                <a:cubicBezTo>
                  <a:pt x="75819" y="171243"/>
                  <a:pt x="75858" y="170595"/>
                  <a:pt x="75781" y="169757"/>
                </a:cubicBezTo>
                <a:cubicBezTo>
                  <a:pt x="75705" y="168919"/>
                  <a:pt x="75819" y="168347"/>
                  <a:pt x="76124" y="168042"/>
                </a:cubicBezTo>
                <a:cubicBezTo>
                  <a:pt x="76429" y="167890"/>
                  <a:pt x="76505" y="168500"/>
                  <a:pt x="76353" y="169871"/>
                </a:cubicBezTo>
                <a:cubicBezTo>
                  <a:pt x="76200" y="171243"/>
                  <a:pt x="76124" y="172005"/>
                  <a:pt x="76124" y="172157"/>
                </a:cubicBezTo>
                <a:cubicBezTo>
                  <a:pt x="76734" y="172310"/>
                  <a:pt x="77039" y="172767"/>
                  <a:pt x="77039" y="173529"/>
                </a:cubicBezTo>
                <a:lnTo>
                  <a:pt x="77496" y="171243"/>
                </a:lnTo>
                <a:cubicBezTo>
                  <a:pt x="77496" y="171090"/>
                  <a:pt x="77610" y="170443"/>
                  <a:pt x="77839" y="169300"/>
                </a:cubicBezTo>
                <a:cubicBezTo>
                  <a:pt x="78067" y="168157"/>
                  <a:pt x="78334" y="167661"/>
                  <a:pt x="78639" y="167814"/>
                </a:cubicBezTo>
                <a:cubicBezTo>
                  <a:pt x="78944" y="167814"/>
                  <a:pt x="78906" y="168461"/>
                  <a:pt x="78525" y="169757"/>
                </a:cubicBezTo>
                <a:cubicBezTo>
                  <a:pt x="78144" y="171052"/>
                  <a:pt x="77953" y="171776"/>
                  <a:pt x="77953" y="171929"/>
                </a:cubicBezTo>
                <a:lnTo>
                  <a:pt x="77953" y="172157"/>
                </a:lnTo>
                <a:cubicBezTo>
                  <a:pt x="78258" y="171852"/>
                  <a:pt x="78410" y="171509"/>
                  <a:pt x="78410" y="171128"/>
                </a:cubicBezTo>
                <a:cubicBezTo>
                  <a:pt x="78410" y="170747"/>
                  <a:pt x="78563" y="170557"/>
                  <a:pt x="78867" y="170557"/>
                </a:cubicBezTo>
                <a:cubicBezTo>
                  <a:pt x="78867" y="170252"/>
                  <a:pt x="78829" y="169947"/>
                  <a:pt x="78753" y="169643"/>
                </a:cubicBezTo>
                <a:cubicBezTo>
                  <a:pt x="78677" y="169338"/>
                  <a:pt x="78715" y="169033"/>
                  <a:pt x="78867" y="168728"/>
                </a:cubicBezTo>
                <a:cubicBezTo>
                  <a:pt x="78715" y="169033"/>
                  <a:pt x="78791" y="169604"/>
                  <a:pt x="79096" y="170443"/>
                </a:cubicBezTo>
                <a:cubicBezTo>
                  <a:pt x="79401" y="171281"/>
                  <a:pt x="79629" y="171852"/>
                  <a:pt x="79782" y="172157"/>
                </a:cubicBezTo>
                <a:cubicBezTo>
                  <a:pt x="79782" y="171548"/>
                  <a:pt x="79896" y="170786"/>
                  <a:pt x="80125" y="169871"/>
                </a:cubicBezTo>
                <a:cubicBezTo>
                  <a:pt x="80353" y="168957"/>
                  <a:pt x="80468" y="168347"/>
                  <a:pt x="80468" y="168042"/>
                </a:cubicBezTo>
                <a:cubicBezTo>
                  <a:pt x="80468" y="168804"/>
                  <a:pt x="80430" y="169528"/>
                  <a:pt x="80353" y="170214"/>
                </a:cubicBezTo>
                <a:cubicBezTo>
                  <a:pt x="80277" y="170900"/>
                  <a:pt x="80239" y="171624"/>
                  <a:pt x="80239" y="172386"/>
                </a:cubicBezTo>
                <a:cubicBezTo>
                  <a:pt x="82830" y="171167"/>
                  <a:pt x="85535" y="170176"/>
                  <a:pt x="88354" y="169414"/>
                </a:cubicBezTo>
                <a:cubicBezTo>
                  <a:pt x="91174" y="168652"/>
                  <a:pt x="94031" y="168423"/>
                  <a:pt x="96927" y="168728"/>
                </a:cubicBezTo>
                <a:cubicBezTo>
                  <a:pt x="99975" y="166595"/>
                  <a:pt x="103175" y="165223"/>
                  <a:pt x="106528" y="164613"/>
                </a:cubicBezTo>
                <a:cubicBezTo>
                  <a:pt x="109881" y="164004"/>
                  <a:pt x="113386" y="164461"/>
                  <a:pt x="117044" y="165985"/>
                </a:cubicBezTo>
                <a:lnTo>
                  <a:pt x="117044" y="165299"/>
                </a:lnTo>
                <a:cubicBezTo>
                  <a:pt x="117196" y="164080"/>
                  <a:pt x="117120" y="162480"/>
                  <a:pt x="116815" y="160499"/>
                </a:cubicBezTo>
                <a:cubicBezTo>
                  <a:pt x="116510" y="158517"/>
                  <a:pt x="115672" y="157222"/>
                  <a:pt x="114300" y="156612"/>
                </a:cubicBezTo>
                <a:cubicBezTo>
                  <a:pt x="113081" y="156155"/>
                  <a:pt x="111786" y="155927"/>
                  <a:pt x="110414" y="155927"/>
                </a:cubicBezTo>
                <a:cubicBezTo>
                  <a:pt x="109043" y="155927"/>
                  <a:pt x="107747" y="155774"/>
                  <a:pt x="106528" y="155469"/>
                </a:cubicBezTo>
                <a:cubicBezTo>
                  <a:pt x="104852" y="154860"/>
                  <a:pt x="103328" y="154745"/>
                  <a:pt x="101956" y="155126"/>
                </a:cubicBezTo>
                <a:close/>
                <a:moveTo>
                  <a:pt x="32004" y="155012"/>
                </a:moveTo>
                <a:cubicBezTo>
                  <a:pt x="32004" y="155317"/>
                  <a:pt x="32081" y="155622"/>
                  <a:pt x="32233" y="155927"/>
                </a:cubicBezTo>
                <a:lnTo>
                  <a:pt x="32233" y="156384"/>
                </a:lnTo>
                <a:cubicBezTo>
                  <a:pt x="32081" y="156231"/>
                  <a:pt x="32004" y="155774"/>
                  <a:pt x="32004" y="155012"/>
                </a:cubicBezTo>
                <a:close/>
                <a:moveTo>
                  <a:pt x="32462" y="154326"/>
                </a:moveTo>
                <a:lnTo>
                  <a:pt x="32690" y="154555"/>
                </a:lnTo>
                <a:lnTo>
                  <a:pt x="32690" y="154555"/>
                </a:lnTo>
                <a:cubicBezTo>
                  <a:pt x="32538" y="154555"/>
                  <a:pt x="32462" y="154479"/>
                  <a:pt x="32462" y="154326"/>
                </a:cubicBezTo>
                <a:close/>
                <a:moveTo>
                  <a:pt x="216942" y="153869"/>
                </a:moveTo>
                <a:lnTo>
                  <a:pt x="216942" y="154098"/>
                </a:lnTo>
                <a:lnTo>
                  <a:pt x="216907" y="154133"/>
                </a:lnTo>
                <a:close/>
                <a:moveTo>
                  <a:pt x="131217" y="149754"/>
                </a:moveTo>
                <a:cubicBezTo>
                  <a:pt x="131826" y="151278"/>
                  <a:pt x="132284" y="152269"/>
                  <a:pt x="132588" y="152726"/>
                </a:cubicBezTo>
                <a:lnTo>
                  <a:pt x="132588" y="151583"/>
                </a:lnTo>
                <a:cubicBezTo>
                  <a:pt x="132436" y="151278"/>
                  <a:pt x="132246" y="151012"/>
                  <a:pt x="132017" y="150783"/>
                </a:cubicBezTo>
                <a:cubicBezTo>
                  <a:pt x="131788" y="150554"/>
                  <a:pt x="131522" y="150212"/>
                  <a:pt x="131217" y="149754"/>
                </a:cubicBezTo>
                <a:close/>
                <a:moveTo>
                  <a:pt x="44577" y="141296"/>
                </a:moveTo>
                <a:lnTo>
                  <a:pt x="44577" y="141753"/>
                </a:lnTo>
                <a:lnTo>
                  <a:pt x="44577" y="141982"/>
                </a:lnTo>
                <a:lnTo>
                  <a:pt x="45035" y="142896"/>
                </a:lnTo>
                <a:cubicBezTo>
                  <a:pt x="45187" y="142744"/>
                  <a:pt x="45187" y="142515"/>
                  <a:pt x="45035" y="142211"/>
                </a:cubicBezTo>
                <a:cubicBezTo>
                  <a:pt x="45035" y="141906"/>
                  <a:pt x="44882" y="141601"/>
                  <a:pt x="44577" y="141296"/>
                </a:cubicBezTo>
                <a:close/>
                <a:moveTo>
                  <a:pt x="208255" y="125748"/>
                </a:moveTo>
                <a:lnTo>
                  <a:pt x="208255" y="126205"/>
                </a:lnTo>
                <a:lnTo>
                  <a:pt x="208190" y="126270"/>
                </a:lnTo>
                <a:close/>
                <a:moveTo>
                  <a:pt x="208712" y="123690"/>
                </a:moveTo>
                <a:cubicBezTo>
                  <a:pt x="208407" y="123843"/>
                  <a:pt x="208065" y="123995"/>
                  <a:pt x="207684" y="124148"/>
                </a:cubicBezTo>
                <a:cubicBezTo>
                  <a:pt x="207303" y="124300"/>
                  <a:pt x="206960" y="124452"/>
                  <a:pt x="206655" y="124605"/>
                </a:cubicBezTo>
                <a:cubicBezTo>
                  <a:pt x="206045" y="125824"/>
                  <a:pt x="205740" y="126891"/>
                  <a:pt x="205740" y="127805"/>
                </a:cubicBezTo>
                <a:cubicBezTo>
                  <a:pt x="206045" y="127653"/>
                  <a:pt x="206502" y="127005"/>
                  <a:pt x="207112" y="125862"/>
                </a:cubicBezTo>
                <a:cubicBezTo>
                  <a:pt x="207722" y="124719"/>
                  <a:pt x="208255" y="123995"/>
                  <a:pt x="208712" y="123690"/>
                </a:cubicBezTo>
                <a:close/>
                <a:moveTo>
                  <a:pt x="188824" y="117747"/>
                </a:moveTo>
                <a:lnTo>
                  <a:pt x="188595" y="118775"/>
                </a:lnTo>
                <a:lnTo>
                  <a:pt x="188595" y="118433"/>
                </a:lnTo>
                <a:cubicBezTo>
                  <a:pt x="188595" y="118128"/>
                  <a:pt x="188672" y="117899"/>
                  <a:pt x="188824" y="117747"/>
                </a:cubicBezTo>
                <a:close/>
                <a:moveTo>
                  <a:pt x="40234" y="117293"/>
                </a:moveTo>
                <a:cubicBezTo>
                  <a:pt x="40386" y="117598"/>
                  <a:pt x="40463" y="117827"/>
                  <a:pt x="40463" y="117979"/>
                </a:cubicBezTo>
                <a:cubicBezTo>
                  <a:pt x="40463" y="118131"/>
                  <a:pt x="40539" y="118360"/>
                  <a:pt x="40691" y="118665"/>
                </a:cubicBezTo>
                <a:cubicBezTo>
                  <a:pt x="40691" y="118665"/>
                  <a:pt x="40767" y="118589"/>
                  <a:pt x="40920" y="118436"/>
                </a:cubicBezTo>
                <a:cubicBezTo>
                  <a:pt x="40767" y="118284"/>
                  <a:pt x="40691" y="118131"/>
                  <a:pt x="40691" y="117979"/>
                </a:cubicBezTo>
                <a:cubicBezTo>
                  <a:pt x="40691" y="117827"/>
                  <a:pt x="40539" y="117598"/>
                  <a:pt x="40234" y="117293"/>
                </a:cubicBezTo>
                <a:close/>
                <a:moveTo>
                  <a:pt x="172593" y="116147"/>
                </a:moveTo>
                <a:lnTo>
                  <a:pt x="172355" y="116544"/>
                </a:lnTo>
                <a:lnTo>
                  <a:pt x="172365" y="116489"/>
                </a:lnTo>
                <a:cubicBezTo>
                  <a:pt x="172517" y="115956"/>
                  <a:pt x="172593" y="115842"/>
                  <a:pt x="172593" y="116147"/>
                </a:cubicBezTo>
                <a:close/>
                <a:moveTo>
                  <a:pt x="66294" y="115693"/>
                </a:moveTo>
                <a:lnTo>
                  <a:pt x="65903" y="116379"/>
                </a:lnTo>
                <a:lnTo>
                  <a:pt x="65952" y="116264"/>
                </a:lnTo>
                <a:cubicBezTo>
                  <a:pt x="66028" y="116036"/>
                  <a:pt x="66142" y="115845"/>
                  <a:pt x="66294" y="115693"/>
                </a:cubicBezTo>
                <a:close/>
                <a:moveTo>
                  <a:pt x="168479" y="115689"/>
                </a:moveTo>
                <a:cubicBezTo>
                  <a:pt x="168783" y="116299"/>
                  <a:pt x="169088" y="116909"/>
                  <a:pt x="169393" y="117518"/>
                </a:cubicBezTo>
                <a:cubicBezTo>
                  <a:pt x="169698" y="118128"/>
                  <a:pt x="169926" y="118509"/>
                  <a:pt x="170079" y="118661"/>
                </a:cubicBezTo>
                <a:cubicBezTo>
                  <a:pt x="169774" y="117747"/>
                  <a:pt x="169622" y="117213"/>
                  <a:pt x="169622" y="117061"/>
                </a:cubicBezTo>
                <a:cubicBezTo>
                  <a:pt x="169317" y="116756"/>
                  <a:pt x="169126" y="116528"/>
                  <a:pt x="169050" y="116375"/>
                </a:cubicBezTo>
                <a:cubicBezTo>
                  <a:pt x="168974" y="116223"/>
                  <a:pt x="168783" y="115994"/>
                  <a:pt x="168479" y="115689"/>
                </a:cubicBezTo>
                <a:close/>
                <a:moveTo>
                  <a:pt x="104814" y="107349"/>
                </a:moveTo>
                <a:cubicBezTo>
                  <a:pt x="103975" y="107425"/>
                  <a:pt x="103632" y="108225"/>
                  <a:pt x="103785" y="109749"/>
                </a:cubicBezTo>
                <a:cubicBezTo>
                  <a:pt x="102108" y="109292"/>
                  <a:pt x="100584" y="108759"/>
                  <a:pt x="99213" y="108149"/>
                </a:cubicBezTo>
                <a:cubicBezTo>
                  <a:pt x="98146" y="107692"/>
                  <a:pt x="97422" y="107616"/>
                  <a:pt x="97041" y="107921"/>
                </a:cubicBezTo>
                <a:cubicBezTo>
                  <a:pt x="96660" y="108225"/>
                  <a:pt x="95860" y="108530"/>
                  <a:pt x="94641" y="108835"/>
                </a:cubicBezTo>
                <a:cubicBezTo>
                  <a:pt x="93574" y="109292"/>
                  <a:pt x="92431" y="109559"/>
                  <a:pt x="91212" y="109635"/>
                </a:cubicBezTo>
                <a:cubicBezTo>
                  <a:pt x="89993" y="109711"/>
                  <a:pt x="88850" y="109978"/>
                  <a:pt x="87783" y="110435"/>
                </a:cubicBezTo>
                <a:cubicBezTo>
                  <a:pt x="86716" y="110740"/>
                  <a:pt x="85687" y="110740"/>
                  <a:pt x="84697" y="110435"/>
                </a:cubicBezTo>
                <a:cubicBezTo>
                  <a:pt x="83706" y="110130"/>
                  <a:pt x="82677" y="110054"/>
                  <a:pt x="81611" y="110207"/>
                </a:cubicBezTo>
                <a:cubicBezTo>
                  <a:pt x="80544" y="110359"/>
                  <a:pt x="79668" y="110778"/>
                  <a:pt x="78982" y="111464"/>
                </a:cubicBezTo>
                <a:cubicBezTo>
                  <a:pt x="78296" y="112150"/>
                  <a:pt x="77648" y="112797"/>
                  <a:pt x="77039" y="113407"/>
                </a:cubicBezTo>
                <a:cubicBezTo>
                  <a:pt x="76429" y="114017"/>
                  <a:pt x="75743" y="114474"/>
                  <a:pt x="74981" y="114779"/>
                </a:cubicBezTo>
                <a:cubicBezTo>
                  <a:pt x="74219" y="115083"/>
                  <a:pt x="73229" y="114931"/>
                  <a:pt x="72009" y="114321"/>
                </a:cubicBezTo>
                <a:cubicBezTo>
                  <a:pt x="70638" y="113712"/>
                  <a:pt x="69266" y="113597"/>
                  <a:pt x="67895" y="113978"/>
                </a:cubicBezTo>
                <a:cubicBezTo>
                  <a:pt x="66523" y="114359"/>
                  <a:pt x="65075" y="114474"/>
                  <a:pt x="63551" y="114321"/>
                </a:cubicBezTo>
                <a:cubicBezTo>
                  <a:pt x="63704" y="114931"/>
                  <a:pt x="63780" y="115617"/>
                  <a:pt x="63780" y="116379"/>
                </a:cubicBezTo>
                <a:cubicBezTo>
                  <a:pt x="63780" y="117141"/>
                  <a:pt x="63856" y="117674"/>
                  <a:pt x="64008" y="117979"/>
                </a:cubicBezTo>
                <a:cubicBezTo>
                  <a:pt x="64008" y="117674"/>
                  <a:pt x="63970" y="117179"/>
                  <a:pt x="63894" y="116493"/>
                </a:cubicBezTo>
                <a:cubicBezTo>
                  <a:pt x="63818" y="115807"/>
                  <a:pt x="63932" y="115312"/>
                  <a:pt x="64237" y="115007"/>
                </a:cubicBezTo>
                <a:cubicBezTo>
                  <a:pt x="64237" y="114855"/>
                  <a:pt x="64313" y="115388"/>
                  <a:pt x="64466" y="116607"/>
                </a:cubicBezTo>
                <a:cubicBezTo>
                  <a:pt x="64618" y="117827"/>
                  <a:pt x="64694" y="118512"/>
                  <a:pt x="64694" y="118665"/>
                </a:cubicBezTo>
                <a:cubicBezTo>
                  <a:pt x="64847" y="118360"/>
                  <a:pt x="65075" y="117903"/>
                  <a:pt x="65380" y="117293"/>
                </a:cubicBezTo>
                <a:lnTo>
                  <a:pt x="65903" y="116379"/>
                </a:lnTo>
                <a:lnTo>
                  <a:pt x="65609" y="117065"/>
                </a:lnTo>
                <a:cubicBezTo>
                  <a:pt x="65913" y="117522"/>
                  <a:pt x="66104" y="118093"/>
                  <a:pt x="66180" y="118779"/>
                </a:cubicBezTo>
                <a:cubicBezTo>
                  <a:pt x="66256" y="119465"/>
                  <a:pt x="66294" y="120036"/>
                  <a:pt x="66294" y="120494"/>
                </a:cubicBezTo>
                <a:lnTo>
                  <a:pt x="66523" y="120494"/>
                </a:lnTo>
                <a:cubicBezTo>
                  <a:pt x="66523" y="120341"/>
                  <a:pt x="66637" y="119770"/>
                  <a:pt x="66866" y="118779"/>
                </a:cubicBezTo>
                <a:cubicBezTo>
                  <a:pt x="67095" y="117788"/>
                  <a:pt x="67361" y="117217"/>
                  <a:pt x="67666" y="117065"/>
                </a:cubicBezTo>
                <a:cubicBezTo>
                  <a:pt x="67818" y="117065"/>
                  <a:pt x="67742" y="117598"/>
                  <a:pt x="67437" y="118665"/>
                </a:cubicBezTo>
                <a:lnTo>
                  <a:pt x="66980" y="120494"/>
                </a:lnTo>
                <a:cubicBezTo>
                  <a:pt x="68504" y="120189"/>
                  <a:pt x="69990" y="119693"/>
                  <a:pt x="71438" y="119008"/>
                </a:cubicBezTo>
                <a:cubicBezTo>
                  <a:pt x="72886" y="118322"/>
                  <a:pt x="74295" y="117979"/>
                  <a:pt x="75667" y="117979"/>
                </a:cubicBezTo>
                <a:cubicBezTo>
                  <a:pt x="76124" y="117979"/>
                  <a:pt x="76772" y="118093"/>
                  <a:pt x="77610" y="118322"/>
                </a:cubicBezTo>
                <a:cubicBezTo>
                  <a:pt x="78448" y="118550"/>
                  <a:pt x="79325" y="118741"/>
                  <a:pt x="80239" y="118893"/>
                </a:cubicBezTo>
                <a:cubicBezTo>
                  <a:pt x="81153" y="119046"/>
                  <a:pt x="81992" y="119160"/>
                  <a:pt x="82754" y="119236"/>
                </a:cubicBezTo>
                <a:cubicBezTo>
                  <a:pt x="83516" y="119312"/>
                  <a:pt x="83973" y="119198"/>
                  <a:pt x="84125" y="118893"/>
                </a:cubicBezTo>
                <a:cubicBezTo>
                  <a:pt x="84582" y="118284"/>
                  <a:pt x="85421" y="118169"/>
                  <a:pt x="86640" y="118550"/>
                </a:cubicBezTo>
                <a:cubicBezTo>
                  <a:pt x="87859" y="118931"/>
                  <a:pt x="88926" y="119351"/>
                  <a:pt x="89840" y="119808"/>
                </a:cubicBezTo>
                <a:cubicBezTo>
                  <a:pt x="90450" y="119960"/>
                  <a:pt x="91021" y="120341"/>
                  <a:pt x="91555" y="120951"/>
                </a:cubicBezTo>
                <a:cubicBezTo>
                  <a:pt x="92088" y="121560"/>
                  <a:pt x="92583" y="121865"/>
                  <a:pt x="93041" y="121865"/>
                </a:cubicBezTo>
                <a:cubicBezTo>
                  <a:pt x="93498" y="121713"/>
                  <a:pt x="93993" y="121522"/>
                  <a:pt x="94527" y="121294"/>
                </a:cubicBezTo>
                <a:cubicBezTo>
                  <a:pt x="95060" y="121065"/>
                  <a:pt x="95631" y="120951"/>
                  <a:pt x="96241" y="120951"/>
                </a:cubicBezTo>
                <a:cubicBezTo>
                  <a:pt x="97917" y="120646"/>
                  <a:pt x="99822" y="120417"/>
                  <a:pt x="101956" y="120265"/>
                </a:cubicBezTo>
                <a:cubicBezTo>
                  <a:pt x="104090" y="120113"/>
                  <a:pt x="105995" y="120570"/>
                  <a:pt x="107671" y="121637"/>
                </a:cubicBezTo>
                <a:cubicBezTo>
                  <a:pt x="109195" y="122399"/>
                  <a:pt x="110452" y="123237"/>
                  <a:pt x="111443" y="124151"/>
                </a:cubicBezTo>
                <a:cubicBezTo>
                  <a:pt x="112434" y="125066"/>
                  <a:pt x="113767" y="125904"/>
                  <a:pt x="115443" y="126666"/>
                </a:cubicBezTo>
                <a:cubicBezTo>
                  <a:pt x="114681" y="124380"/>
                  <a:pt x="114453" y="122056"/>
                  <a:pt x="114758" y="119693"/>
                </a:cubicBezTo>
                <a:cubicBezTo>
                  <a:pt x="115062" y="117331"/>
                  <a:pt x="114834" y="114855"/>
                  <a:pt x="114072" y="112264"/>
                </a:cubicBezTo>
                <a:cubicBezTo>
                  <a:pt x="113615" y="111959"/>
                  <a:pt x="112776" y="111350"/>
                  <a:pt x="111557" y="110435"/>
                </a:cubicBezTo>
                <a:cubicBezTo>
                  <a:pt x="110338" y="109521"/>
                  <a:pt x="109119" y="108759"/>
                  <a:pt x="107900" y="108149"/>
                </a:cubicBezTo>
                <a:cubicBezTo>
                  <a:pt x="106680" y="107540"/>
                  <a:pt x="105652" y="107273"/>
                  <a:pt x="104814" y="107349"/>
                </a:cubicBezTo>
                <a:close/>
                <a:moveTo>
                  <a:pt x="159300" y="93525"/>
                </a:moveTo>
                <a:lnTo>
                  <a:pt x="157506" y="94197"/>
                </a:lnTo>
                <a:cubicBezTo>
                  <a:pt x="157658" y="94350"/>
                  <a:pt x="157849" y="94502"/>
                  <a:pt x="158077" y="94655"/>
                </a:cubicBezTo>
                <a:cubicBezTo>
                  <a:pt x="158306" y="94807"/>
                  <a:pt x="158496" y="95036"/>
                  <a:pt x="158649" y="95340"/>
                </a:cubicBezTo>
                <a:cubicBezTo>
                  <a:pt x="158649" y="94426"/>
                  <a:pt x="158801" y="94045"/>
                  <a:pt x="159106" y="94197"/>
                </a:cubicBezTo>
                <a:lnTo>
                  <a:pt x="159792" y="95569"/>
                </a:lnTo>
                <a:cubicBezTo>
                  <a:pt x="159792" y="95264"/>
                  <a:pt x="159754" y="95074"/>
                  <a:pt x="159678" y="94997"/>
                </a:cubicBezTo>
                <a:cubicBezTo>
                  <a:pt x="159601" y="94921"/>
                  <a:pt x="159639" y="94731"/>
                  <a:pt x="159792" y="94426"/>
                </a:cubicBezTo>
                <a:close/>
                <a:moveTo>
                  <a:pt x="130650" y="89695"/>
                </a:moveTo>
                <a:lnTo>
                  <a:pt x="130988" y="90540"/>
                </a:lnTo>
                <a:cubicBezTo>
                  <a:pt x="131445" y="91149"/>
                  <a:pt x="131750" y="91454"/>
                  <a:pt x="131903" y="91454"/>
                </a:cubicBezTo>
                <a:lnTo>
                  <a:pt x="131903" y="90768"/>
                </a:lnTo>
                <a:close/>
                <a:moveTo>
                  <a:pt x="99441" y="78203"/>
                </a:moveTo>
                <a:cubicBezTo>
                  <a:pt x="97765" y="77441"/>
                  <a:pt x="96317" y="77593"/>
                  <a:pt x="95098" y="78660"/>
                </a:cubicBezTo>
                <a:cubicBezTo>
                  <a:pt x="93879" y="79727"/>
                  <a:pt x="92660" y="80412"/>
                  <a:pt x="91440" y="80717"/>
                </a:cubicBezTo>
                <a:cubicBezTo>
                  <a:pt x="94336" y="81632"/>
                  <a:pt x="96736" y="82203"/>
                  <a:pt x="98641" y="82432"/>
                </a:cubicBezTo>
                <a:cubicBezTo>
                  <a:pt x="100546" y="82660"/>
                  <a:pt x="102794" y="81632"/>
                  <a:pt x="105385" y="79346"/>
                </a:cubicBezTo>
                <a:cubicBezTo>
                  <a:pt x="104623" y="79193"/>
                  <a:pt x="103747" y="79117"/>
                  <a:pt x="102756" y="79117"/>
                </a:cubicBezTo>
                <a:cubicBezTo>
                  <a:pt x="101766" y="79117"/>
                  <a:pt x="100889" y="78965"/>
                  <a:pt x="100127" y="78660"/>
                </a:cubicBezTo>
                <a:lnTo>
                  <a:pt x="99899" y="78431"/>
                </a:lnTo>
                <a:cubicBezTo>
                  <a:pt x="99746" y="78431"/>
                  <a:pt x="99594" y="78355"/>
                  <a:pt x="99441" y="78203"/>
                </a:cubicBezTo>
                <a:close/>
                <a:moveTo>
                  <a:pt x="94038" y="65276"/>
                </a:moveTo>
                <a:lnTo>
                  <a:pt x="93726" y="66087"/>
                </a:lnTo>
                <a:lnTo>
                  <a:pt x="93726" y="66315"/>
                </a:lnTo>
                <a:close/>
                <a:moveTo>
                  <a:pt x="111333" y="63363"/>
                </a:moveTo>
                <a:lnTo>
                  <a:pt x="111786" y="65401"/>
                </a:lnTo>
                <a:cubicBezTo>
                  <a:pt x="111633" y="66925"/>
                  <a:pt x="111557" y="68068"/>
                  <a:pt x="111557" y="68830"/>
                </a:cubicBezTo>
                <a:cubicBezTo>
                  <a:pt x="111557" y="68830"/>
                  <a:pt x="111633" y="68982"/>
                  <a:pt x="111786" y="69287"/>
                </a:cubicBezTo>
                <a:cubicBezTo>
                  <a:pt x="112091" y="68525"/>
                  <a:pt x="112167" y="67801"/>
                  <a:pt x="112014" y="67115"/>
                </a:cubicBezTo>
                <a:cubicBezTo>
                  <a:pt x="111862" y="66430"/>
                  <a:pt x="111938" y="65782"/>
                  <a:pt x="112243" y="65172"/>
                </a:cubicBezTo>
                <a:cubicBezTo>
                  <a:pt x="112243" y="65325"/>
                  <a:pt x="112281" y="65630"/>
                  <a:pt x="112357" y="66087"/>
                </a:cubicBezTo>
                <a:cubicBezTo>
                  <a:pt x="112434" y="66544"/>
                  <a:pt x="112472" y="66849"/>
                  <a:pt x="112472" y="67001"/>
                </a:cubicBezTo>
                <a:lnTo>
                  <a:pt x="112700" y="64944"/>
                </a:lnTo>
                <a:close/>
                <a:moveTo>
                  <a:pt x="130074" y="61050"/>
                </a:moveTo>
                <a:cubicBezTo>
                  <a:pt x="130379" y="61508"/>
                  <a:pt x="130683" y="62003"/>
                  <a:pt x="130988" y="62536"/>
                </a:cubicBezTo>
                <a:cubicBezTo>
                  <a:pt x="131293" y="63070"/>
                  <a:pt x="131522" y="63489"/>
                  <a:pt x="131674" y="63794"/>
                </a:cubicBezTo>
                <a:cubicBezTo>
                  <a:pt x="131369" y="62879"/>
                  <a:pt x="131217" y="62346"/>
                  <a:pt x="131217" y="62193"/>
                </a:cubicBezTo>
                <a:close/>
                <a:moveTo>
                  <a:pt x="132131" y="58536"/>
                </a:moveTo>
                <a:cubicBezTo>
                  <a:pt x="132436" y="59298"/>
                  <a:pt x="132665" y="60022"/>
                  <a:pt x="132817" y="60707"/>
                </a:cubicBezTo>
                <a:cubicBezTo>
                  <a:pt x="132969" y="61393"/>
                  <a:pt x="133198" y="61965"/>
                  <a:pt x="133503" y="62422"/>
                </a:cubicBezTo>
                <a:cubicBezTo>
                  <a:pt x="133808" y="61965"/>
                  <a:pt x="134036" y="61660"/>
                  <a:pt x="134189" y="61508"/>
                </a:cubicBezTo>
                <a:cubicBezTo>
                  <a:pt x="134189" y="61355"/>
                  <a:pt x="134112" y="61508"/>
                  <a:pt x="133960" y="61965"/>
                </a:cubicBezTo>
                <a:cubicBezTo>
                  <a:pt x="133808" y="62422"/>
                  <a:pt x="133731" y="62727"/>
                  <a:pt x="133731" y="62879"/>
                </a:cubicBezTo>
                <a:cubicBezTo>
                  <a:pt x="134036" y="63032"/>
                  <a:pt x="134189" y="63222"/>
                  <a:pt x="134189" y="63451"/>
                </a:cubicBezTo>
                <a:cubicBezTo>
                  <a:pt x="134189" y="63679"/>
                  <a:pt x="134265" y="63870"/>
                  <a:pt x="134417" y="64022"/>
                </a:cubicBezTo>
                <a:cubicBezTo>
                  <a:pt x="134570" y="63717"/>
                  <a:pt x="134608" y="63527"/>
                  <a:pt x="134532" y="63451"/>
                </a:cubicBezTo>
                <a:cubicBezTo>
                  <a:pt x="134455" y="63374"/>
                  <a:pt x="134493" y="63184"/>
                  <a:pt x="134646" y="62879"/>
                </a:cubicBezTo>
                <a:lnTo>
                  <a:pt x="134874" y="62879"/>
                </a:lnTo>
                <a:cubicBezTo>
                  <a:pt x="134722" y="62574"/>
                  <a:pt x="134646" y="62117"/>
                  <a:pt x="134646" y="61508"/>
                </a:cubicBezTo>
                <a:cubicBezTo>
                  <a:pt x="134341" y="61203"/>
                  <a:pt x="133922" y="60822"/>
                  <a:pt x="133389" y="60365"/>
                </a:cubicBezTo>
                <a:cubicBezTo>
                  <a:pt x="132855" y="59907"/>
                  <a:pt x="132436" y="59298"/>
                  <a:pt x="132131" y="58536"/>
                </a:cubicBezTo>
                <a:close/>
                <a:moveTo>
                  <a:pt x="151354" y="58349"/>
                </a:moveTo>
                <a:lnTo>
                  <a:pt x="151905" y="59450"/>
                </a:lnTo>
                <a:cubicBezTo>
                  <a:pt x="152439" y="60060"/>
                  <a:pt x="152705" y="60441"/>
                  <a:pt x="152705" y="60593"/>
                </a:cubicBezTo>
                <a:lnTo>
                  <a:pt x="152705" y="59907"/>
                </a:lnTo>
                <a:close/>
                <a:moveTo>
                  <a:pt x="103099" y="50999"/>
                </a:moveTo>
                <a:cubicBezTo>
                  <a:pt x="102032" y="50999"/>
                  <a:pt x="101118" y="51075"/>
                  <a:pt x="100356" y="51228"/>
                </a:cubicBezTo>
                <a:cubicBezTo>
                  <a:pt x="99594" y="51380"/>
                  <a:pt x="98908" y="51494"/>
                  <a:pt x="98298" y="51571"/>
                </a:cubicBezTo>
                <a:cubicBezTo>
                  <a:pt x="97689" y="51647"/>
                  <a:pt x="97232" y="51761"/>
                  <a:pt x="96927" y="51914"/>
                </a:cubicBezTo>
                <a:cubicBezTo>
                  <a:pt x="96774" y="52676"/>
                  <a:pt x="96279" y="53171"/>
                  <a:pt x="95441" y="53399"/>
                </a:cubicBezTo>
                <a:cubicBezTo>
                  <a:pt x="94603" y="53628"/>
                  <a:pt x="94031" y="54200"/>
                  <a:pt x="93726" y="55114"/>
                </a:cubicBezTo>
                <a:cubicBezTo>
                  <a:pt x="93422" y="56181"/>
                  <a:pt x="93193" y="57095"/>
                  <a:pt x="93041" y="57857"/>
                </a:cubicBezTo>
                <a:cubicBezTo>
                  <a:pt x="92888" y="58619"/>
                  <a:pt x="93193" y="59457"/>
                  <a:pt x="93955" y="60372"/>
                </a:cubicBezTo>
                <a:cubicBezTo>
                  <a:pt x="97613" y="60372"/>
                  <a:pt x="101118" y="59991"/>
                  <a:pt x="104471" y="59229"/>
                </a:cubicBezTo>
                <a:cubicBezTo>
                  <a:pt x="104928" y="59229"/>
                  <a:pt x="105461" y="59076"/>
                  <a:pt x="106071" y="58772"/>
                </a:cubicBezTo>
                <a:lnTo>
                  <a:pt x="106985" y="58314"/>
                </a:lnTo>
                <a:cubicBezTo>
                  <a:pt x="105461" y="55724"/>
                  <a:pt x="104166" y="53285"/>
                  <a:pt x="103099" y="50999"/>
                </a:cubicBezTo>
                <a:close/>
                <a:moveTo>
                  <a:pt x="77295" y="39816"/>
                </a:moveTo>
                <a:lnTo>
                  <a:pt x="77496" y="40369"/>
                </a:lnTo>
                <a:cubicBezTo>
                  <a:pt x="77648" y="41207"/>
                  <a:pt x="77724" y="41703"/>
                  <a:pt x="77724" y="41855"/>
                </a:cubicBezTo>
                <a:cubicBezTo>
                  <a:pt x="77724" y="41093"/>
                  <a:pt x="77801" y="40560"/>
                  <a:pt x="77953" y="40255"/>
                </a:cubicBezTo>
                <a:close/>
                <a:moveTo>
                  <a:pt x="68842" y="35258"/>
                </a:moveTo>
                <a:lnTo>
                  <a:pt x="69038" y="35797"/>
                </a:lnTo>
                <a:cubicBezTo>
                  <a:pt x="69190" y="36635"/>
                  <a:pt x="69266" y="37131"/>
                  <a:pt x="69266" y="37283"/>
                </a:cubicBezTo>
                <a:cubicBezTo>
                  <a:pt x="69266" y="36674"/>
                  <a:pt x="69342" y="36216"/>
                  <a:pt x="69495" y="35912"/>
                </a:cubicBezTo>
                <a:close/>
                <a:moveTo>
                  <a:pt x="73838" y="34387"/>
                </a:moveTo>
                <a:lnTo>
                  <a:pt x="73381" y="35454"/>
                </a:lnTo>
                <a:lnTo>
                  <a:pt x="73381" y="35912"/>
                </a:lnTo>
                <a:close/>
                <a:moveTo>
                  <a:pt x="117783" y="8764"/>
                </a:moveTo>
                <a:lnTo>
                  <a:pt x="117958" y="10080"/>
                </a:lnTo>
                <a:lnTo>
                  <a:pt x="117958" y="9165"/>
                </a:lnTo>
                <a:close/>
                <a:moveTo>
                  <a:pt x="120015" y="6194"/>
                </a:moveTo>
                <a:cubicBezTo>
                  <a:pt x="120168" y="6956"/>
                  <a:pt x="120206" y="7641"/>
                  <a:pt x="120130" y="8251"/>
                </a:cubicBezTo>
                <a:cubicBezTo>
                  <a:pt x="120054" y="8861"/>
                  <a:pt x="120168" y="9470"/>
                  <a:pt x="120473" y="10080"/>
                </a:cubicBezTo>
                <a:cubicBezTo>
                  <a:pt x="120625" y="9927"/>
                  <a:pt x="120701" y="9813"/>
                  <a:pt x="120701" y="9737"/>
                </a:cubicBezTo>
                <a:cubicBezTo>
                  <a:pt x="120701" y="9661"/>
                  <a:pt x="120777" y="9546"/>
                  <a:pt x="120930" y="9394"/>
                </a:cubicBezTo>
                <a:cubicBezTo>
                  <a:pt x="120777" y="9699"/>
                  <a:pt x="120701" y="10118"/>
                  <a:pt x="120701" y="10651"/>
                </a:cubicBezTo>
                <a:cubicBezTo>
                  <a:pt x="120701" y="11185"/>
                  <a:pt x="120701" y="11604"/>
                  <a:pt x="120701" y="11909"/>
                </a:cubicBezTo>
                <a:cubicBezTo>
                  <a:pt x="120854" y="11604"/>
                  <a:pt x="120892" y="11451"/>
                  <a:pt x="120816" y="11451"/>
                </a:cubicBezTo>
                <a:cubicBezTo>
                  <a:pt x="120739" y="11451"/>
                  <a:pt x="120854" y="11299"/>
                  <a:pt x="121158" y="10994"/>
                </a:cubicBezTo>
                <a:lnTo>
                  <a:pt x="121158" y="11223"/>
                </a:lnTo>
                <a:cubicBezTo>
                  <a:pt x="121311" y="10918"/>
                  <a:pt x="121387" y="10651"/>
                  <a:pt x="121387" y="10423"/>
                </a:cubicBezTo>
                <a:cubicBezTo>
                  <a:pt x="121387" y="10194"/>
                  <a:pt x="121463" y="9927"/>
                  <a:pt x="121616" y="9623"/>
                </a:cubicBezTo>
                <a:cubicBezTo>
                  <a:pt x="121463" y="9165"/>
                  <a:pt x="121235" y="8670"/>
                  <a:pt x="120930" y="8137"/>
                </a:cubicBezTo>
                <a:cubicBezTo>
                  <a:pt x="120625" y="7603"/>
                  <a:pt x="120320" y="6956"/>
                  <a:pt x="120015" y="6194"/>
                </a:cubicBezTo>
                <a:close/>
                <a:moveTo>
                  <a:pt x="103785" y="2079"/>
                </a:moveTo>
                <a:cubicBezTo>
                  <a:pt x="103937" y="2688"/>
                  <a:pt x="104090" y="3298"/>
                  <a:pt x="104242" y="3908"/>
                </a:cubicBezTo>
                <a:cubicBezTo>
                  <a:pt x="104394" y="4517"/>
                  <a:pt x="104471" y="4898"/>
                  <a:pt x="104471" y="5051"/>
                </a:cubicBezTo>
                <a:lnTo>
                  <a:pt x="104471" y="3450"/>
                </a:lnTo>
                <a:close/>
                <a:moveTo>
                  <a:pt x="106299" y="21"/>
                </a:moveTo>
                <a:cubicBezTo>
                  <a:pt x="106452" y="783"/>
                  <a:pt x="106528" y="1507"/>
                  <a:pt x="106528" y="2193"/>
                </a:cubicBezTo>
                <a:cubicBezTo>
                  <a:pt x="106528" y="2879"/>
                  <a:pt x="106680" y="3527"/>
                  <a:pt x="106985" y="4136"/>
                </a:cubicBezTo>
                <a:cubicBezTo>
                  <a:pt x="106985" y="3984"/>
                  <a:pt x="107138" y="3755"/>
                  <a:pt x="107442" y="3450"/>
                </a:cubicBezTo>
                <a:cubicBezTo>
                  <a:pt x="107442" y="3450"/>
                  <a:pt x="107366" y="3603"/>
                  <a:pt x="107214" y="3908"/>
                </a:cubicBezTo>
                <a:cubicBezTo>
                  <a:pt x="107061" y="4060"/>
                  <a:pt x="106985" y="4289"/>
                  <a:pt x="106985" y="4593"/>
                </a:cubicBezTo>
                <a:cubicBezTo>
                  <a:pt x="107138" y="4898"/>
                  <a:pt x="107214" y="5355"/>
                  <a:pt x="107214" y="5965"/>
                </a:cubicBezTo>
                <a:cubicBezTo>
                  <a:pt x="107366" y="5660"/>
                  <a:pt x="107633" y="5051"/>
                  <a:pt x="108014" y="4136"/>
                </a:cubicBezTo>
                <a:cubicBezTo>
                  <a:pt x="108395" y="3222"/>
                  <a:pt x="108509" y="2612"/>
                  <a:pt x="108357" y="2307"/>
                </a:cubicBezTo>
                <a:cubicBezTo>
                  <a:pt x="108509" y="2612"/>
                  <a:pt x="108547" y="2917"/>
                  <a:pt x="108471" y="3222"/>
                </a:cubicBezTo>
                <a:cubicBezTo>
                  <a:pt x="108395" y="3527"/>
                  <a:pt x="108357" y="3831"/>
                  <a:pt x="108357" y="4136"/>
                </a:cubicBezTo>
                <a:cubicBezTo>
                  <a:pt x="108509" y="3831"/>
                  <a:pt x="108814" y="3755"/>
                  <a:pt x="109271" y="3908"/>
                </a:cubicBezTo>
                <a:cubicBezTo>
                  <a:pt x="108966" y="4060"/>
                  <a:pt x="108662" y="4441"/>
                  <a:pt x="108357" y="5051"/>
                </a:cubicBezTo>
                <a:cubicBezTo>
                  <a:pt x="108204" y="5660"/>
                  <a:pt x="108166" y="6232"/>
                  <a:pt x="108243" y="6765"/>
                </a:cubicBezTo>
                <a:cubicBezTo>
                  <a:pt x="108319" y="7298"/>
                  <a:pt x="108281" y="7870"/>
                  <a:pt x="108128" y="8480"/>
                </a:cubicBezTo>
                <a:cubicBezTo>
                  <a:pt x="108128" y="8327"/>
                  <a:pt x="108281" y="8099"/>
                  <a:pt x="108585" y="7794"/>
                </a:cubicBezTo>
                <a:cubicBezTo>
                  <a:pt x="108433" y="7641"/>
                  <a:pt x="108357" y="7489"/>
                  <a:pt x="108357" y="7337"/>
                </a:cubicBezTo>
                <a:cubicBezTo>
                  <a:pt x="108357" y="7184"/>
                  <a:pt x="108509" y="7260"/>
                  <a:pt x="108814" y="7565"/>
                </a:cubicBezTo>
                <a:cubicBezTo>
                  <a:pt x="108966" y="6803"/>
                  <a:pt x="109043" y="5927"/>
                  <a:pt x="109043" y="4936"/>
                </a:cubicBezTo>
                <a:cubicBezTo>
                  <a:pt x="109043" y="3946"/>
                  <a:pt x="109424" y="3450"/>
                  <a:pt x="110186" y="3450"/>
                </a:cubicBezTo>
                <a:cubicBezTo>
                  <a:pt x="109728" y="4670"/>
                  <a:pt x="109500" y="5889"/>
                  <a:pt x="109500" y="7108"/>
                </a:cubicBezTo>
                <a:cubicBezTo>
                  <a:pt x="109805" y="6651"/>
                  <a:pt x="110033" y="6041"/>
                  <a:pt x="110186" y="5279"/>
                </a:cubicBezTo>
                <a:cubicBezTo>
                  <a:pt x="110338" y="4517"/>
                  <a:pt x="110567" y="3984"/>
                  <a:pt x="110871" y="3679"/>
                </a:cubicBezTo>
                <a:cubicBezTo>
                  <a:pt x="111176" y="3527"/>
                  <a:pt x="111176" y="4022"/>
                  <a:pt x="110871" y="5165"/>
                </a:cubicBezTo>
                <a:cubicBezTo>
                  <a:pt x="110567" y="6308"/>
                  <a:pt x="110414" y="6956"/>
                  <a:pt x="110414" y="7108"/>
                </a:cubicBezTo>
                <a:cubicBezTo>
                  <a:pt x="110719" y="7413"/>
                  <a:pt x="110871" y="7718"/>
                  <a:pt x="110871" y="8022"/>
                </a:cubicBezTo>
                <a:lnTo>
                  <a:pt x="111100" y="7794"/>
                </a:lnTo>
                <a:cubicBezTo>
                  <a:pt x="110948" y="7489"/>
                  <a:pt x="110795" y="7222"/>
                  <a:pt x="110643" y="6994"/>
                </a:cubicBezTo>
                <a:cubicBezTo>
                  <a:pt x="110490" y="6765"/>
                  <a:pt x="110643" y="6651"/>
                  <a:pt x="111100" y="6651"/>
                </a:cubicBezTo>
                <a:lnTo>
                  <a:pt x="111100" y="6879"/>
                </a:lnTo>
                <a:cubicBezTo>
                  <a:pt x="111100" y="7032"/>
                  <a:pt x="111176" y="7184"/>
                  <a:pt x="111329" y="7337"/>
                </a:cubicBezTo>
                <a:cubicBezTo>
                  <a:pt x="111329" y="7184"/>
                  <a:pt x="111405" y="6917"/>
                  <a:pt x="111557" y="6536"/>
                </a:cubicBezTo>
                <a:cubicBezTo>
                  <a:pt x="111710" y="6155"/>
                  <a:pt x="111900" y="5736"/>
                  <a:pt x="112129" y="5279"/>
                </a:cubicBezTo>
                <a:cubicBezTo>
                  <a:pt x="112357" y="4822"/>
                  <a:pt x="112548" y="4441"/>
                  <a:pt x="112700" y="4136"/>
                </a:cubicBezTo>
                <a:cubicBezTo>
                  <a:pt x="112853" y="3831"/>
                  <a:pt x="113005" y="3755"/>
                  <a:pt x="113157" y="3908"/>
                </a:cubicBezTo>
                <a:cubicBezTo>
                  <a:pt x="113462" y="4060"/>
                  <a:pt x="113310" y="4708"/>
                  <a:pt x="112700" y="5851"/>
                </a:cubicBezTo>
                <a:cubicBezTo>
                  <a:pt x="112091" y="6994"/>
                  <a:pt x="111710" y="7641"/>
                  <a:pt x="111557" y="7794"/>
                </a:cubicBezTo>
                <a:cubicBezTo>
                  <a:pt x="111557" y="7794"/>
                  <a:pt x="111633" y="7870"/>
                  <a:pt x="111786" y="8022"/>
                </a:cubicBezTo>
                <a:cubicBezTo>
                  <a:pt x="112091" y="7413"/>
                  <a:pt x="112395" y="6956"/>
                  <a:pt x="112700" y="6651"/>
                </a:cubicBezTo>
                <a:cubicBezTo>
                  <a:pt x="113005" y="6498"/>
                  <a:pt x="112967" y="6841"/>
                  <a:pt x="112586" y="7679"/>
                </a:cubicBezTo>
                <a:cubicBezTo>
                  <a:pt x="112205" y="8518"/>
                  <a:pt x="112014" y="8861"/>
                  <a:pt x="112014" y="8708"/>
                </a:cubicBezTo>
                <a:lnTo>
                  <a:pt x="112700" y="10080"/>
                </a:lnTo>
                <a:cubicBezTo>
                  <a:pt x="112700" y="9775"/>
                  <a:pt x="112738" y="9394"/>
                  <a:pt x="112815" y="8937"/>
                </a:cubicBezTo>
                <a:cubicBezTo>
                  <a:pt x="112891" y="8480"/>
                  <a:pt x="112853" y="8175"/>
                  <a:pt x="112700" y="8022"/>
                </a:cubicBezTo>
                <a:cubicBezTo>
                  <a:pt x="113005" y="8327"/>
                  <a:pt x="113157" y="8822"/>
                  <a:pt x="113157" y="9508"/>
                </a:cubicBezTo>
                <a:cubicBezTo>
                  <a:pt x="113157" y="10194"/>
                  <a:pt x="113157" y="10766"/>
                  <a:pt x="113157" y="11223"/>
                </a:cubicBezTo>
                <a:lnTo>
                  <a:pt x="113615" y="10766"/>
                </a:lnTo>
                <a:cubicBezTo>
                  <a:pt x="113615" y="10004"/>
                  <a:pt x="113462" y="9051"/>
                  <a:pt x="113157" y="7908"/>
                </a:cubicBezTo>
                <a:cubicBezTo>
                  <a:pt x="112853" y="6765"/>
                  <a:pt x="113005" y="6270"/>
                  <a:pt x="113615" y="6422"/>
                </a:cubicBezTo>
                <a:lnTo>
                  <a:pt x="113615" y="7108"/>
                </a:lnTo>
                <a:cubicBezTo>
                  <a:pt x="113615" y="7413"/>
                  <a:pt x="113653" y="7603"/>
                  <a:pt x="113729" y="7679"/>
                </a:cubicBezTo>
                <a:cubicBezTo>
                  <a:pt x="113805" y="7756"/>
                  <a:pt x="113843" y="7946"/>
                  <a:pt x="113843" y="8251"/>
                </a:cubicBezTo>
                <a:lnTo>
                  <a:pt x="114072" y="8251"/>
                </a:lnTo>
                <a:cubicBezTo>
                  <a:pt x="114377" y="8861"/>
                  <a:pt x="114529" y="9318"/>
                  <a:pt x="114529" y="9623"/>
                </a:cubicBezTo>
                <a:cubicBezTo>
                  <a:pt x="114681" y="9470"/>
                  <a:pt x="114834" y="9470"/>
                  <a:pt x="114986" y="9623"/>
                </a:cubicBezTo>
                <a:lnTo>
                  <a:pt x="114986" y="9851"/>
                </a:lnTo>
                <a:cubicBezTo>
                  <a:pt x="114986" y="9851"/>
                  <a:pt x="115139" y="10156"/>
                  <a:pt x="115443" y="10766"/>
                </a:cubicBezTo>
                <a:lnTo>
                  <a:pt x="115443" y="9623"/>
                </a:lnTo>
                <a:cubicBezTo>
                  <a:pt x="115291" y="9318"/>
                  <a:pt x="115101" y="9051"/>
                  <a:pt x="114872" y="8822"/>
                </a:cubicBezTo>
                <a:cubicBezTo>
                  <a:pt x="114643" y="8594"/>
                  <a:pt x="114681" y="8327"/>
                  <a:pt x="114986" y="8022"/>
                </a:cubicBezTo>
                <a:cubicBezTo>
                  <a:pt x="115139" y="8175"/>
                  <a:pt x="115291" y="8251"/>
                  <a:pt x="115443" y="8251"/>
                </a:cubicBezTo>
                <a:lnTo>
                  <a:pt x="115901" y="8480"/>
                </a:lnTo>
                <a:lnTo>
                  <a:pt x="116015" y="9394"/>
                </a:lnTo>
                <a:cubicBezTo>
                  <a:pt x="116091" y="9699"/>
                  <a:pt x="116129" y="9927"/>
                  <a:pt x="116129" y="10080"/>
                </a:cubicBezTo>
                <a:cubicBezTo>
                  <a:pt x="116282" y="9927"/>
                  <a:pt x="116434" y="9851"/>
                  <a:pt x="116586" y="9851"/>
                </a:cubicBezTo>
                <a:lnTo>
                  <a:pt x="115901" y="8480"/>
                </a:lnTo>
                <a:lnTo>
                  <a:pt x="115786" y="8251"/>
                </a:lnTo>
                <a:cubicBezTo>
                  <a:pt x="115558" y="7794"/>
                  <a:pt x="115291" y="7337"/>
                  <a:pt x="114986" y="6879"/>
                </a:cubicBezTo>
                <a:cubicBezTo>
                  <a:pt x="115139" y="7032"/>
                  <a:pt x="115443" y="7413"/>
                  <a:pt x="115901" y="8022"/>
                </a:cubicBezTo>
                <a:cubicBezTo>
                  <a:pt x="116358" y="8632"/>
                  <a:pt x="116739" y="9089"/>
                  <a:pt x="117044" y="9394"/>
                </a:cubicBezTo>
                <a:cubicBezTo>
                  <a:pt x="117044" y="9089"/>
                  <a:pt x="116967" y="8480"/>
                  <a:pt x="116815" y="7565"/>
                </a:cubicBezTo>
                <a:cubicBezTo>
                  <a:pt x="116663" y="6651"/>
                  <a:pt x="116739" y="6422"/>
                  <a:pt x="117044" y="6879"/>
                </a:cubicBezTo>
                <a:lnTo>
                  <a:pt x="117173" y="7159"/>
                </a:lnTo>
                <a:lnTo>
                  <a:pt x="117272" y="5965"/>
                </a:lnTo>
                <a:lnTo>
                  <a:pt x="118644" y="9623"/>
                </a:lnTo>
                <a:cubicBezTo>
                  <a:pt x="118644" y="9470"/>
                  <a:pt x="118720" y="9127"/>
                  <a:pt x="118872" y="8594"/>
                </a:cubicBezTo>
                <a:cubicBezTo>
                  <a:pt x="119025" y="8060"/>
                  <a:pt x="119025" y="7718"/>
                  <a:pt x="118872" y="7565"/>
                </a:cubicBezTo>
                <a:cubicBezTo>
                  <a:pt x="119330" y="8175"/>
                  <a:pt x="119444" y="8784"/>
                  <a:pt x="119215" y="9394"/>
                </a:cubicBezTo>
                <a:cubicBezTo>
                  <a:pt x="118987" y="10004"/>
                  <a:pt x="119025" y="10689"/>
                  <a:pt x="119330" y="11451"/>
                </a:cubicBezTo>
                <a:cubicBezTo>
                  <a:pt x="119634" y="11299"/>
                  <a:pt x="119787" y="11185"/>
                  <a:pt x="119787" y="11108"/>
                </a:cubicBezTo>
                <a:cubicBezTo>
                  <a:pt x="119787" y="11032"/>
                  <a:pt x="119863" y="10918"/>
                  <a:pt x="120015" y="10766"/>
                </a:cubicBezTo>
                <a:cubicBezTo>
                  <a:pt x="120015" y="10156"/>
                  <a:pt x="119863" y="9203"/>
                  <a:pt x="119558" y="7908"/>
                </a:cubicBezTo>
                <a:cubicBezTo>
                  <a:pt x="119253" y="6613"/>
                  <a:pt x="119406" y="5965"/>
                  <a:pt x="120015" y="5965"/>
                </a:cubicBezTo>
                <a:cubicBezTo>
                  <a:pt x="119253" y="4746"/>
                  <a:pt x="119177" y="3908"/>
                  <a:pt x="119787" y="3450"/>
                </a:cubicBezTo>
                <a:cubicBezTo>
                  <a:pt x="120092" y="4212"/>
                  <a:pt x="120396" y="5089"/>
                  <a:pt x="120701" y="6079"/>
                </a:cubicBezTo>
                <a:cubicBezTo>
                  <a:pt x="121006" y="7070"/>
                  <a:pt x="121311" y="7946"/>
                  <a:pt x="121616" y="8708"/>
                </a:cubicBezTo>
                <a:cubicBezTo>
                  <a:pt x="121920" y="7946"/>
                  <a:pt x="122073" y="7908"/>
                  <a:pt x="122073" y="8594"/>
                </a:cubicBezTo>
                <a:cubicBezTo>
                  <a:pt x="122073" y="9280"/>
                  <a:pt x="122073" y="9699"/>
                  <a:pt x="122073" y="9851"/>
                </a:cubicBezTo>
                <a:lnTo>
                  <a:pt x="122301" y="9851"/>
                </a:lnTo>
                <a:cubicBezTo>
                  <a:pt x="122301" y="9546"/>
                  <a:pt x="122263" y="9051"/>
                  <a:pt x="122187" y="8365"/>
                </a:cubicBezTo>
                <a:cubicBezTo>
                  <a:pt x="122111" y="7679"/>
                  <a:pt x="122073" y="6956"/>
                  <a:pt x="122073" y="6194"/>
                </a:cubicBezTo>
                <a:cubicBezTo>
                  <a:pt x="122073" y="5432"/>
                  <a:pt x="122073" y="4784"/>
                  <a:pt x="122073" y="4250"/>
                </a:cubicBezTo>
                <a:cubicBezTo>
                  <a:pt x="122073" y="3717"/>
                  <a:pt x="122149" y="3450"/>
                  <a:pt x="122301" y="3450"/>
                </a:cubicBezTo>
                <a:cubicBezTo>
                  <a:pt x="122454" y="4212"/>
                  <a:pt x="122530" y="5012"/>
                  <a:pt x="122530" y="5851"/>
                </a:cubicBezTo>
                <a:cubicBezTo>
                  <a:pt x="122530" y="6689"/>
                  <a:pt x="122606" y="7489"/>
                  <a:pt x="122759" y="8251"/>
                </a:cubicBezTo>
                <a:cubicBezTo>
                  <a:pt x="123063" y="8403"/>
                  <a:pt x="123368" y="8594"/>
                  <a:pt x="123673" y="8822"/>
                </a:cubicBezTo>
                <a:cubicBezTo>
                  <a:pt x="123978" y="9051"/>
                  <a:pt x="124359" y="9318"/>
                  <a:pt x="124816" y="9623"/>
                </a:cubicBezTo>
                <a:cubicBezTo>
                  <a:pt x="124816" y="9318"/>
                  <a:pt x="124892" y="9089"/>
                  <a:pt x="125045" y="8937"/>
                </a:cubicBezTo>
                <a:cubicBezTo>
                  <a:pt x="125045" y="8937"/>
                  <a:pt x="124816" y="8708"/>
                  <a:pt x="124359" y="8251"/>
                </a:cubicBezTo>
                <a:cubicBezTo>
                  <a:pt x="124206" y="8099"/>
                  <a:pt x="124054" y="7870"/>
                  <a:pt x="123902" y="7565"/>
                </a:cubicBezTo>
                <a:cubicBezTo>
                  <a:pt x="124054" y="7718"/>
                  <a:pt x="124206" y="7832"/>
                  <a:pt x="124359" y="7908"/>
                </a:cubicBezTo>
                <a:cubicBezTo>
                  <a:pt x="124511" y="7984"/>
                  <a:pt x="124740" y="8175"/>
                  <a:pt x="125045" y="8480"/>
                </a:cubicBezTo>
                <a:cubicBezTo>
                  <a:pt x="124740" y="8175"/>
                  <a:pt x="124473" y="7870"/>
                  <a:pt x="124245" y="7565"/>
                </a:cubicBezTo>
                <a:cubicBezTo>
                  <a:pt x="124016" y="7260"/>
                  <a:pt x="124130" y="7032"/>
                  <a:pt x="124587" y="6879"/>
                </a:cubicBezTo>
                <a:lnTo>
                  <a:pt x="124816" y="7108"/>
                </a:lnTo>
                <a:cubicBezTo>
                  <a:pt x="124816" y="7260"/>
                  <a:pt x="124968" y="7489"/>
                  <a:pt x="125273" y="7794"/>
                </a:cubicBezTo>
                <a:cubicBezTo>
                  <a:pt x="125426" y="7184"/>
                  <a:pt x="125654" y="7032"/>
                  <a:pt x="125959" y="7337"/>
                </a:cubicBezTo>
                <a:cubicBezTo>
                  <a:pt x="125807" y="7337"/>
                  <a:pt x="125730" y="7413"/>
                  <a:pt x="125730" y="7565"/>
                </a:cubicBezTo>
                <a:lnTo>
                  <a:pt x="125730" y="8251"/>
                </a:lnTo>
                <a:cubicBezTo>
                  <a:pt x="125730" y="8403"/>
                  <a:pt x="125769" y="8480"/>
                  <a:pt x="125845" y="8480"/>
                </a:cubicBezTo>
                <a:cubicBezTo>
                  <a:pt x="125921" y="8480"/>
                  <a:pt x="125959" y="8556"/>
                  <a:pt x="125959" y="8708"/>
                </a:cubicBezTo>
                <a:cubicBezTo>
                  <a:pt x="126111" y="8403"/>
                  <a:pt x="126188" y="8137"/>
                  <a:pt x="126188" y="7908"/>
                </a:cubicBezTo>
                <a:cubicBezTo>
                  <a:pt x="126188" y="7679"/>
                  <a:pt x="126340" y="7489"/>
                  <a:pt x="126645" y="7337"/>
                </a:cubicBezTo>
                <a:cubicBezTo>
                  <a:pt x="126492" y="7489"/>
                  <a:pt x="126569" y="7908"/>
                  <a:pt x="126873" y="8594"/>
                </a:cubicBezTo>
                <a:cubicBezTo>
                  <a:pt x="127178" y="9280"/>
                  <a:pt x="127331" y="9699"/>
                  <a:pt x="127331" y="9851"/>
                </a:cubicBezTo>
                <a:cubicBezTo>
                  <a:pt x="127483" y="9394"/>
                  <a:pt x="127635" y="9165"/>
                  <a:pt x="127788" y="9165"/>
                </a:cubicBezTo>
                <a:cubicBezTo>
                  <a:pt x="127483" y="8708"/>
                  <a:pt x="127102" y="8060"/>
                  <a:pt x="126645" y="7222"/>
                </a:cubicBezTo>
                <a:cubicBezTo>
                  <a:pt x="126188" y="6384"/>
                  <a:pt x="126264" y="5965"/>
                  <a:pt x="126873" y="5965"/>
                </a:cubicBezTo>
                <a:cubicBezTo>
                  <a:pt x="127178" y="6422"/>
                  <a:pt x="127369" y="6879"/>
                  <a:pt x="127445" y="7337"/>
                </a:cubicBezTo>
                <a:cubicBezTo>
                  <a:pt x="127521" y="7794"/>
                  <a:pt x="127712" y="8251"/>
                  <a:pt x="128016" y="8708"/>
                </a:cubicBezTo>
                <a:cubicBezTo>
                  <a:pt x="128169" y="8251"/>
                  <a:pt x="128474" y="7946"/>
                  <a:pt x="128931" y="7794"/>
                </a:cubicBezTo>
                <a:cubicBezTo>
                  <a:pt x="129236" y="7946"/>
                  <a:pt x="129236" y="8213"/>
                  <a:pt x="128931" y="8594"/>
                </a:cubicBezTo>
                <a:cubicBezTo>
                  <a:pt x="128626" y="8975"/>
                  <a:pt x="128397" y="9242"/>
                  <a:pt x="128245" y="9394"/>
                </a:cubicBezTo>
                <a:lnTo>
                  <a:pt x="128474" y="9623"/>
                </a:lnTo>
                <a:cubicBezTo>
                  <a:pt x="128626" y="9470"/>
                  <a:pt x="128702" y="9242"/>
                  <a:pt x="128702" y="8937"/>
                </a:cubicBezTo>
                <a:cubicBezTo>
                  <a:pt x="129312" y="8937"/>
                  <a:pt x="129388" y="9165"/>
                  <a:pt x="128931" y="9623"/>
                </a:cubicBezTo>
                <a:cubicBezTo>
                  <a:pt x="129236" y="9623"/>
                  <a:pt x="129540" y="9851"/>
                  <a:pt x="129845" y="10308"/>
                </a:cubicBezTo>
                <a:cubicBezTo>
                  <a:pt x="129693" y="10156"/>
                  <a:pt x="129617" y="10004"/>
                  <a:pt x="129617" y="9851"/>
                </a:cubicBezTo>
                <a:lnTo>
                  <a:pt x="129617" y="8937"/>
                </a:lnTo>
                <a:lnTo>
                  <a:pt x="129617" y="7565"/>
                </a:lnTo>
                <a:cubicBezTo>
                  <a:pt x="129921" y="7718"/>
                  <a:pt x="130074" y="7984"/>
                  <a:pt x="130074" y="8365"/>
                </a:cubicBezTo>
                <a:cubicBezTo>
                  <a:pt x="130074" y="8746"/>
                  <a:pt x="130074" y="9089"/>
                  <a:pt x="130074" y="9394"/>
                </a:cubicBezTo>
                <a:cubicBezTo>
                  <a:pt x="130226" y="8937"/>
                  <a:pt x="130455" y="8708"/>
                  <a:pt x="130760" y="8708"/>
                </a:cubicBezTo>
                <a:cubicBezTo>
                  <a:pt x="130760" y="9013"/>
                  <a:pt x="130607" y="9470"/>
                  <a:pt x="130302" y="10080"/>
                </a:cubicBezTo>
                <a:cubicBezTo>
                  <a:pt x="130455" y="10842"/>
                  <a:pt x="130569" y="11604"/>
                  <a:pt x="130645" y="12366"/>
                </a:cubicBezTo>
                <a:cubicBezTo>
                  <a:pt x="130722" y="13128"/>
                  <a:pt x="130836" y="13890"/>
                  <a:pt x="130988" y="14652"/>
                </a:cubicBezTo>
                <a:cubicBezTo>
                  <a:pt x="131141" y="14195"/>
                  <a:pt x="131179" y="13623"/>
                  <a:pt x="131103" y="12937"/>
                </a:cubicBezTo>
                <a:cubicBezTo>
                  <a:pt x="131026" y="12251"/>
                  <a:pt x="130950" y="11604"/>
                  <a:pt x="130874" y="10994"/>
                </a:cubicBezTo>
                <a:cubicBezTo>
                  <a:pt x="130798" y="10385"/>
                  <a:pt x="130798" y="9813"/>
                  <a:pt x="130874" y="9280"/>
                </a:cubicBezTo>
                <a:cubicBezTo>
                  <a:pt x="130950" y="8746"/>
                  <a:pt x="131141" y="8403"/>
                  <a:pt x="131445" y="8251"/>
                </a:cubicBezTo>
                <a:cubicBezTo>
                  <a:pt x="131445" y="9165"/>
                  <a:pt x="131598" y="10385"/>
                  <a:pt x="131903" y="11909"/>
                </a:cubicBezTo>
                <a:cubicBezTo>
                  <a:pt x="132055" y="11451"/>
                  <a:pt x="132055" y="10804"/>
                  <a:pt x="131903" y="9965"/>
                </a:cubicBezTo>
                <a:cubicBezTo>
                  <a:pt x="131750" y="9127"/>
                  <a:pt x="131826" y="8556"/>
                  <a:pt x="132131" y="8251"/>
                </a:cubicBezTo>
                <a:cubicBezTo>
                  <a:pt x="132131" y="9470"/>
                  <a:pt x="132207" y="10461"/>
                  <a:pt x="132360" y="11223"/>
                </a:cubicBezTo>
                <a:cubicBezTo>
                  <a:pt x="132512" y="11985"/>
                  <a:pt x="132588" y="12671"/>
                  <a:pt x="132588" y="13280"/>
                </a:cubicBezTo>
                <a:cubicBezTo>
                  <a:pt x="132588" y="13890"/>
                  <a:pt x="132665" y="14271"/>
                  <a:pt x="132817" y="14423"/>
                </a:cubicBezTo>
                <a:cubicBezTo>
                  <a:pt x="132817" y="14271"/>
                  <a:pt x="132893" y="13852"/>
                  <a:pt x="133046" y="13166"/>
                </a:cubicBezTo>
                <a:cubicBezTo>
                  <a:pt x="133198" y="12480"/>
                  <a:pt x="133389" y="11718"/>
                  <a:pt x="133617" y="10880"/>
                </a:cubicBezTo>
                <a:cubicBezTo>
                  <a:pt x="133846" y="10042"/>
                  <a:pt x="134036" y="9356"/>
                  <a:pt x="134189" y="8822"/>
                </a:cubicBezTo>
                <a:cubicBezTo>
                  <a:pt x="134341" y="8289"/>
                  <a:pt x="134493" y="8022"/>
                  <a:pt x="134646" y="8022"/>
                </a:cubicBezTo>
                <a:cubicBezTo>
                  <a:pt x="134951" y="8175"/>
                  <a:pt x="134836" y="9127"/>
                  <a:pt x="134303" y="10880"/>
                </a:cubicBezTo>
                <a:cubicBezTo>
                  <a:pt x="133770" y="12632"/>
                  <a:pt x="133503" y="13661"/>
                  <a:pt x="133503" y="13966"/>
                </a:cubicBezTo>
                <a:cubicBezTo>
                  <a:pt x="133655" y="13509"/>
                  <a:pt x="133846" y="12937"/>
                  <a:pt x="134074" y="12251"/>
                </a:cubicBezTo>
                <a:cubicBezTo>
                  <a:pt x="134303" y="11566"/>
                  <a:pt x="134570" y="11070"/>
                  <a:pt x="134874" y="10766"/>
                </a:cubicBezTo>
                <a:lnTo>
                  <a:pt x="134417" y="12594"/>
                </a:lnTo>
                <a:cubicBezTo>
                  <a:pt x="134265" y="13052"/>
                  <a:pt x="134189" y="13471"/>
                  <a:pt x="134189" y="13852"/>
                </a:cubicBezTo>
                <a:cubicBezTo>
                  <a:pt x="134189" y="14233"/>
                  <a:pt x="134189" y="14499"/>
                  <a:pt x="134189" y="14652"/>
                </a:cubicBezTo>
                <a:lnTo>
                  <a:pt x="134417" y="14880"/>
                </a:lnTo>
                <a:lnTo>
                  <a:pt x="134646" y="15109"/>
                </a:lnTo>
                <a:cubicBezTo>
                  <a:pt x="134646" y="15109"/>
                  <a:pt x="134798" y="15414"/>
                  <a:pt x="135103" y="16023"/>
                </a:cubicBezTo>
                <a:cubicBezTo>
                  <a:pt x="135103" y="15719"/>
                  <a:pt x="135103" y="15147"/>
                  <a:pt x="135103" y="14309"/>
                </a:cubicBezTo>
                <a:cubicBezTo>
                  <a:pt x="135103" y="13471"/>
                  <a:pt x="135255" y="12975"/>
                  <a:pt x="135560" y="12823"/>
                </a:cubicBezTo>
                <a:cubicBezTo>
                  <a:pt x="136017" y="12823"/>
                  <a:pt x="136094" y="13433"/>
                  <a:pt x="135789" y="14652"/>
                </a:cubicBezTo>
                <a:cubicBezTo>
                  <a:pt x="135636" y="15261"/>
                  <a:pt x="135484" y="15947"/>
                  <a:pt x="135332" y="16709"/>
                </a:cubicBezTo>
                <a:lnTo>
                  <a:pt x="135332" y="16938"/>
                </a:lnTo>
                <a:cubicBezTo>
                  <a:pt x="135484" y="16633"/>
                  <a:pt x="135789" y="15985"/>
                  <a:pt x="136246" y="14995"/>
                </a:cubicBezTo>
                <a:cubicBezTo>
                  <a:pt x="136703" y="14004"/>
                  <a:pt x="137084" y="13509"/>
                  <a:pt x="137389" y="13509"/>
                </a:cubicBezTo>
                <a:cubicBezTo>
                  <a:pt x="137541" y="13509"/>
                  <a:pt x="137275" y="14118"/>
                  <a:pt x="136589" y="15338"/>
                </a:cubicBezTo>
                <a:cubicBezTo>
                  <a:pt x="135903" y="16557"/>
                  <a:pt x="135560" y="17243"/>
                  <a:pt x="135560" y="17395"/>
                </a:cubicBezTo>
                <a:lnTo>
                  <a:pt x="135560" y="17624"/>
                </a:lnTo>
                <a:cubicBezTo>
                  <a:pt x="135713" y="17319"/>
                  <a:pt x="135865" y="17128"/>
                  <a:pt x="136017" y="17052"/>
                </a:cubicBezTo>
                <a:cubicBezTo>
                  <a:pt x="136170" y="16976"/>
                  <a:pt x="136322" y="16862"/>
                  <a:pt x="136475" y="16709"/>
                </a:cubicBezTo>
                <a:cubicBezTo>
                  <a:pt x="136779" y="16862"/>
                  <a:pt x="136818" y="17128"/>
                  <a:pt x="136589" y="17509"/>
                </a:cubicBezTo>
                <a:cubicBezTo>
                  <a:pt x="136360" y="17890"/>
                  <a:pt x="136170" y="18157"/>
                  <a:pt x="136017" y="18309"/>
                </a:cubicBezTo>
                <a:cubicBezTo>
                  <a:pt x="136017" y="18309"/>
                  <a:pt x="136094" y="18386"/>
                  <a:pt x="136246" y="18538"/>
                </a:cubicBezTo>
                <a:cubicBezTo>
                  <a:pt x="136246" y="18386"/>
                  <a:pt x="136284" y="18271"/>
                  <a:pt x="136360" y="18195"/>
                </a:cubicBezTo>
                <a:cubicBezTo>
                  <a:pt x="136437" y="18119"/>
                  <a:pt x="136475" y="18005"/>
                  <a:pt x="136475" y="17852"/>
                </a:cubicBezTo>
                <a:cubicBezTo>
                  <a:pt x="136779" y="17852"/>
                  <a:pt x="136856" y="18081"/>
                  <a:pt x="136703" y="18538"/>
                </a:cubicBezTo>
                <a:cubicBezTo>
                  <a:pt x="136856" y="18538"/>
                  <a:pt x="137084" y="18767"/>
                  <a:pt x="137389" y="19224"/>
                </a:cubicBezTo>
                <a:cubicBezTo>
                  <a:pt x="137389" y="18919"/>
                  <a:pt x="137160" y="18424"/>
                  <a:pt x="136703" y="17738"/>
                </a:cubicBezTo>
                <a:cubicBezTo>
                  <a:pt x="136246" y="17052"/>
                  <a:pt x="136398" y="17014"/>
                  <a:pt x="137160" y="17624"/>
                </a:cubicBezTo>
                <a:cubicBezTo>
                  <a:pt x="137008" y="17319"/>
                  <a:pt x="136932" y="16862"/>
                  <a:pt x="136932" y="16252"/>
                </a:cubicBezTo>
                <a:cubicBezTo>
                  <a:pt x="137389" y="16709"/>
                  <a:pt x="137618" y="17395"/>
                  <a:pt x="137618" y="18309"/>
                </a:cubicBezTo>
                <a:cubicBezTo>
                  <a:pt x="137922" y="17700"/>
                  <a:pt x="138151" y="17395"/>
                  <a:pt x="138303" y="17395"/>
                </a:cubicBezTo>
                <a:lnTo>
                  <a:pt x="138303" y="17166"/>
                </a:lnTo>
                <a:cubicBezTo>
                  <a:pt x="138303" y="16709"/>
                  <a:pt x="138608" y="16481"/>
                  <a:pt x="139218" y="16481"/>
                </a:cubicBezTo>
                <a:lnTo>
                  <a:pt x="139675" y="17852"/>
                </a:lnTo>
                <a:cubicBezTo>
                  <a:pt x="139675" y="17547"/>
                  <a:pt x="139751" y="17243"/>
                  <a:pt x="139904" y="16938"/>
                </a:cubicBezTo>
                <a:cubicBezTo>
                  <a:pt x="140056" y="16938"/>
                  <a:pt x="140208" y="17395"/>
                  <a:pt x="140361" y="18309"/>
                </a:cubicBezTo>
                <a:cubicBezTo>
                  <a:pt x="140513" y="19224"/>
                  <a:pt x="140589" y="19757"/>
                  <a:pt x="140589" y="19910"/>
                </a:cubicBezTo>
                <a:cubicBezTo>
                  <a:pt x="140589" y="19757"/>
                  <a:pt x="140628" y="19452"/>
                  <a:pt x="140704" y="18995"/>
                </a:cubicBezTo>
                <a:cubicBezTo>
                  <a:pt x="140780" y="18538"/>
                  <a:pt x="140818" y="18233"/>
                  <a:pt x="140818" y="18081"/>
                </a:cubicBezTo>
                <a:lnTo>
                  <a:pt x="141161" y="19567"/>
                </a:lnTo>
                <a:lnTo>
                  <a:pt x="141275" y="18081"/>
                </a:lnTo>
                <a:cubicBezTo>
                  <a:pt x="141275" y="16862"/>
                  <a:pt x="141428" y="16252"/>
                  <a:pt x="141732" y="16252"/>
                </a:cubicBezTo>
                <a:lnTo>
                  <a:pt x="141732" y="17166"/>
                </a:lnTo>
                <a:cubicBezTo>
                  <a:pt x="142037" y="16404"/>
                  <a:pt x="142152" y="16595"/>
                  <a:pt x="142075" y="17738"/>
                </a:cubicBezTo>
                <a:cubicBezTo>
                  <a:pt x="141999" y="18881"/>
                  <a:pt x="142037" y="19605"/>
                  <a:pt x="142190" y="19910"/>
                </a:cubicBezTo>
                <a:cubicBezTo>
                  <a:pt x="142190" y="19605"/>
                  <a:pt x="142266" y="19300"/>
                  <a:pt x="142418" y="18995"/>
                </a:cubicBezTo>
                <a:cubicBezTo>
                  <a:pt x="142571" y="18995"/>
                  <a:pt x="142647" y="19376"/>
                  <a:pt x="142647" y="20138"/>
                </a:cubicBezTo>
                <a:cubicBezTo>
                  <a:pt x="142647" y="20595"/>
                  <a:pt x="142571" y="20976"/>
                  <a:pt x="142418" y="21281"/>
                </a:cubicBezTo>
                <a:cubicBezTo>
                  <a:pt x="142571" y="21281"/>
                  <a:pt x="142647" y="21319"/>
                  <a:pt x="142647" y="21395"/>
                </a:cubicBezTo>
                <a:cubicBezTo>
                  <a:pt x="142647" y="21472"/>
                  <a:pt x="142723" y="21510"/>
                  <a:pt x="142875" y="21510"/>
                </a:cubicBezTo>
                <a:lnTo>
                  <a:pt x="143104" y="21510"/>
                </a:lnTo>
                <a:cubicBezTo>
                  <a:pt x="143104" y="21357"/>
                  <a:pt x="143142" y="20786"/>
                  <a:pt x="143218" y="19795"/>
                </a:cubicBezTo>
                <a:cubicBezTo>
                  <a:pt x="143295" y="18805"/>
                  <a:pt x="143485" y="18309"/>
                  <a:pt x="143790" y="18309"/>
                </a:cubicBezTo>
                <a:cubicBezTo>
                  <a:pt x="143942" y="18462"/>
                  <a:pt x="144018" y="18843"/>
                  <a:pt x="144018" y="19452"/>
                </a:cubicBezTo>
                <a:lnTo>
                  <a:pt x="144476" y="19910"/>
                </a:lnTo>
                <a:cubicBezTo>
                  <a:pt x="144628" y="19910"/>
                  <a:pt x="144704" y="20062"/>
                  <a:pt x="144704" y="20367"/>
                </a:cubicBezTo>
                <a:lnTo>
                  <a:pt x="144704" y="20595"/>
                </a:lnTo>
                <a:cubicBezTo>
                  <a:pt x="144857" y="19833"/>
                  <a:pt x="145085" y="19605"/>
                  <a:pt x="145390" y="19910"/>
                </a:cubicBezTo>
                <a:lnTo>
                  <a:pt x="145390" y="20367"/>
                </a:lnTo>
                <a:cubicBezTo>
                  <a:pt x="145390" y="20519"/>
                  <a:pt x="145352" y="20633"/>
                  <a:pt x="145276" y="20710"/>
                </a:cubicBezTo>
                <a:cubicBezTo>
                  <a:pt x="145200" y="20786"/>
                  <a:pt x="145161" y="20900"/>
                  <a:pt x="145161" y="21053"/>
                </a:cubicBezTo>
                <a:cubicBezTo>
                  <a:pt x="145466" y="21357"/>
                  <a:pt x="145619" y="21510"/>
                  <a:pt x="145619" y="21510"/>
                </a:cubicBezTo>
                <a:cubicBezTo>
                  <a:pt x="145619" y="20748"/>
                  <a:pt x="145771" y="20214"/>
                  <a:pt x="146076" y="19910"/>
                </a:cubicBezTo>
                <a:lnTo>
                  <a:pt x="146990" y="22424"/>
                </a:lnTo>
                <a:cubicBezTo>
                  <a:pt x="147143" y="22272"/>
                  <a:pt x="147219" y="22043"/>
                  <a:pt x="147219" y="21738"/>
                </a:cubicBezTo>
                <a:cubicBezTo>
                  <a:pt x="146914" y="21281"/>
                  <a:pt x="146533" y="20633"/>
                  <a:pt x="146076" y="19795"/>
                </a:cubicBezTo>
                <a:cubicBezTo>
                  <a:pt x="145619" y="18957"/>
                  <a:pt x="145695" y="18538"/>
                  <a:pt x="146304" y="18538"/>
                </a:cubicBezTo>
                <a:cubicBezTo>
                  <a:pt x="146762" y="19300"/>
                  <a:pt x="147143" y="20214"/>
                  <a:pt x="147447" y="21281"/>
                </a:cubicBezTo>
                <a:cubicBezTo>
                  <a:pt x="147600" y="20976"/>
                  <a:pt x="147981" y="20672"/>
                  <a:pt x="148590" y="20367"/>
                </a:cubicBezTo>
                <a:cubicBezTo>
                  <a:pt x="148895" y="20519"/>
                  <a:pt x="148895" y="20786"/>
                  <a:pt x="148590" y="21167"/>
                </a:cubicBezTo>
                <a:cubicBezTo>
                  <a:pt x="148286" y="21548"/>
                  <a:pt x="148057" y="21815"/>
                  <a:pt x="147905" y="21967"/>
                </a:cubicBezTo>
                <a:cubicBezTo>
                  <a:pt x="147905" y="22119"/>
                  <a:pt x="147943" y="22196"/>
                  <a:pt x="148019" y="22196"/>
                </a:cubicBezTo>
                <a:cubicBezTo>
                  <a:pt x="148095" y="22196"/>
                  <a:pt x="148133" y="22272"/>
                  <a:pt x="148133" y="22424"/>
                </a:cubicBezTo>
                <a:cubicBezTo>
                  <a:pt x="148133" y="22119"/>
                  <a:pt x="148209" y="21929"/>
                  <a:pt x="148362" y="21853"/>
                </a:cubicBezTo>
                <a:cubicBezTo>
                  <a:pt x="148514" y="21776"/>
                  <a:pt x="148590" y="21662"/>
                  <a:pt x="148590" y="21510"/>
                </a:cubicBezTo>
                <a:cubicBezTo>
                  <a:pt x="148743" y="21357"/>
                  <a:pt x="148781" y="21510"/>
                  <a:pt x="148705" y="21967"/>
                </a:cubicBezTo>
                <a:cubicBezTo>
                  <a:pt x="148629" y="22424"/>
                  <a:pt x="148590" y="22729"/>
                  <a:pt x="148590" y="22881"/>
                </a:cubicBezTo>
                <a:cubicBezTo>
                  <a:pt x="148895" y="23186"/>
                  <a:pt x="149048" y="23491"/>
                  <a:pt x="149048" y="23796"/>
                </a:cubicBezTo>
                <a:cubicBezTo>
                  <a:pt x="149200" y="23491"/>
                  <a:pt x="149314" y="22843"/>
                  <a:pt x="149391" y="21853"/>
                </a:cubicBezTo>
                <a:cubicBezTo>
                  <a:pt x="149467" y="20862"/>
                  <a:pt x="149352" y="20214"/>
                  <a:pt x="149048" y="19910"/>
                </a:cubicBezTo>
                <a:cubicBezTo>
                  <a:pt x="149352" y="20214"/>
                  <a:pt x="149543" y="20557"/>
                  <a:pt x="149619" y="20938"/>
                </a:cubicBezTo>
                <a:cubicBezTo>
                  <a:pt x="149695" y="21319"/>
                  <a:pt x="149733" y="21662"/>
                  <a:pt x="149733" y="21967"/>
                </a:cubicBezTo>
                <a:cubicBezTo>
                  <a:pt x="149733" y="21510"/>
                  <a:pt x="149962" y="21281"/>
                  <a:pt x="150419" y="21281"/>
                </a:cubicBezTo>
                <a:cubicBezTo>
                  <a:pt x="150267" y="21586"/>
                  <a:pt x="150191" y="21815"/>
                  <a:pt x="150191" y="21967"/>
                </a:cubicBezTo>
                <a:cubicBezTo>
                  <a:pt x="150191" y="22119"/>
                  <a:pt x="150114" y="22348"/>
                  <a:pt x="149962" y="22653"/>
                </a:cubicBezTo>
                <a:cubicBezTo>
                  <a:pt x="150114" y="23262"/>
                  <a:pt x="150229" y="23910"/>
                  <a:pt x="150305" y="24596"/>
                </a:cubicBezTo>
                <a:cubicBezTo>
                  <a:pt x="150381" y="25282"/>
                  <a:pt x="150572" y="26006"/>
                  <a:pt x="150876" y="26768"/>
                </a:cubicBezTo>
                <a:cubicBezTo>
                  <a:pt x="151181" y="26006"/>
                  <a:pt x="151143" y="24901"/>
                  <a:pt x="150762" y="23453"/>
                </a:cubicBezTo>
                <a:cubicBezTo>
                  <a:pt x="150381" y="22005"/>
                  <a:pt x="150495" y="21129"/>
                  <a:pt x="151105" y="20824"/>
                </a:cubicBezTo>
                <a:cubicBezTo>
                  <a:pt x="151105" y="21586"/>
                  <a:pt x="151257" y="22729"/>
                  <a:pt x="151562" y="24253"/>
                </a:cubicBezTo>
                <a:cubicBezTo>
                  <a:pt x="151715" y="23796"/>
                  <a:pt x="151715" y="23186"/>
                  <a:pt x="151562" y="22424"/>
                </a:cubicBezTo>
                <a:cubicBezTo>
                  <a:pt x="151410" y="21662"/>
                  <a:pt x="151486" y="21129"/>
                  <a:pt x="151791" y="20824"/>
                </a:cubicBezTo>
                <a:cubicBezTo>
                  <a:pt x="151943" y="20672"/>
                  <a:pt x="152019" y="21243"/>
                  <a:pt x="152019" y="22538"/>
                </a:cubicBezTo>
                <a:cubicBezTo>
                  <a:pt x="152019" y="23834"/>
                  <a:pt x="152019" y="24558"/>
                  <a:pt x="152019" y="24710"/>
                </a:cubicBezTo>
                <a:cubicBezTo>
                  <a:pt x="152324" y="25015"/>
                  <a:pt x="152477" y="25282"/>
                  <a:pt x="152477" y="25510"/>
                </a:cubicBezTo>
                <a:cubicBezTo>
                  <a:pt x="152477" y="25739"/>
                  <a:pt x="152553" y="26006"/>
                  <a:pt x="152705" y="26310"/>
                </a:cubicBezTo>
                <a:cubicBezTo>
                  <a:pt x="152705" y="26158"/>
                  <a:pt x="152781" y="25739"/>
                  <a:pt x="152934" y="25053"/>
                </a:cubicBezTo>
                <a:cubicBezTo>
                  <a:pt x="153086" y="24367"/>
                  <a:pt x="153239" y="23681"/>
                  <a:pt x="153391" y="22996"/>
                </a:cubicBezTo>
                <a:cubicBezTo>
                  <a:pt x="153543" y="22310"/>
                  <a:pt x="153696" y="21662"/>
                  <a:pt x="153848" y="21053"/>
                </a:cubicBezTo>
                <a:cubicBezTo>
                  <a:pt x="154001" y="20443"/>
                  <a:pt x="154153" y="20214"/>
                  <a:pt x="154305" y="20367"/>
                </a:cubicBezTo>
                <a:cubicBezTo>
                  <a:pt x="154610" y="20519"/>
                  <a:pt x="154610" y="21205"/>
                  <a:pt x="154305" y="22424"/>
                </a:cubicBezTo>
                <a:cubicBezTo>
                  <a:pt x="154001" y="23643"/>
                  <a:pt x="153848" y="24329"/>
                  <a:pt x="153848" y="24482"/>
                </a:cubicBezTo>
                <a:lnTo>
                  <a:pt x="153848" y="24710"/>
                </a:lnTo>
                <a:lnTo>
                  <a:pt x="153848" y="25396"/>
                </a:lnTo>
                <a:cubicBezTo>
                  <a:pt x="154001" y="24939"/>
                  <a:pt x="154077" y="24482"/>
                  <a:pt x="154077" y="24024"/>
                </a:cubicBezTo>
                <a:cubicBezTo>
                  <a:pt x="154077" y="23567"/>
                  <a:pt x="154229" y="23186"/>
                  <a:pt x="154534" y="22881"/>
                </a:cubicBezTo>
                <a:cubicBezTo>
                  <a:pt x="154839" y="22729"/>
                  <a:pt x="154839" y="23262"/>
                  <a:pt x="154534" y="24482"/>
                </a:cubicBezTo>
                <a:cubicBezTo>
                  <a:pt x="154229" y="25701"/>
                  <a:pt x="154153" y="26234"/>
                  <a:pt x="154305" y="26082"/>
                </a:cubicBezTo>
                <a:cubicBezTo>
                  <a:pt x="154305" y="26387"/>
                  <a:pt x="154458" y="26856"/>
                  <a:pt x="154763" y="27489"/>
                </a:cubicBezTo>
                <a:cubicBezTo>
                  <a:pt x="154610" y="26703"/>
                  <a:pt x="154763" y="26310"/>
                  <a:pt x="155220" y="26310"/>
                </a:cubicBezTo>
                <a:cubicBezTo>
                  <a:pt x="155220" y="27096"/>
                  <a:pt x="155144" y="27650"/>
                  <a:pt x="154991" y="27971"/>
                </a:cubicBezTo>
                <a:cubicBezTo>
                  <a:pt x="154991" y="28293"/>
                  <a:pt x="155029" y="28533"/>
                  <a:pt x="155106" y="28693"/>
                </a:cubicBezTo>
                <a:cubicBezTo>
                  <a:pt x="155182" y="28852"/>
                  <a:pt x="155220" y="29093"/>
                  <a:pt x="155220" y="29414"/>
                </a:cubicBezTo>
                <a:cubicBezTo>
                  <a:pt x="155372" y="29093"/>
                  <a:pt x="155525" y="28812"/>
                  <a:pt x="155677" y="28571"/>
                </a:cubicBezTo>
                <a:cubicBezTo>
                  <a:pt x="155829" y="28331"/>
                  <a:pt x="155982" y="28051"/>
                  <a:pt x="156134" y="27732"/>
                </a:cubicBezTo>
                <a:cubicBezTo>
                  <a:pt x="156134" y="27570"/>
                  <a:pt x="156134" y="27216"/>
                  <a:pt x="156134" y="26671"/>
                </a:cubicBezTo>
                <a:cubicBezTo>
                  <a:pt x="156134" y="26126"/>
                  <a:pt x="156210" y="26238"/>
                  <a:pt x="156363" y="27007"/>
                </a:cubicBezTo>
                <a:cubicBezTo>
                  <a:pt x="156515" y="26847"/>
                  <a:pt x="156630" y="26577"/>
                  <a:pt x="156706" y="26196"/>
                </a:cubicBezTo>
                <a:cubicBezTo>
                  <a:pt x="156782" y="25815"/>
                  <a:pt x="156972" y="25625"/>
                  <a:pt x="157277" y="25625"/>
                </a:cubicBezTo>
                <a:cubicBezTo>
                  <a:pt x="157582" y="25625"/>
                  <a:pt x="157506" y="26096"/>
                  <a:pt x="157049" y="27039"/>
                </a:cubicBezTo>
                <a:cubicBezTo>
                  <a:pt x="156591" y="27982"/>
                  <a:pt x="156363" y="28372"/>
                  <a:pt x="156363" y="28211"/>
                </a:cubicBezTo>
                <a:cubicBezTo>
                  <a:pt x="156515" y="28692"/>
                  <a:pt x="156553" y="29213"/>
                  <a:pt x="156477" y="29775"/>
                </a:cubicBezTo>
                <a:cubicBezTo>
                  <a:pt x="156401" y="30337"/>
                  <a:pt x="156439" y="30855"/>
                  <a:pt x="156591" y="31329"/>
                </a:cubicBezTo>
                <a:cubicBezTo>
                  <a:pt x="156591" y="30533"/>
                  <a:pt x="156820" y="30297"/>
                  <a:pt x="157277" y="30618"/>
                </a:cubicBezTo>
                <a:cubicBezTo>
                  <a:pt x="157125" y="30939"/>
                  <a:pt x="157049" y="31253"/>
                  <a:pt x="157049" y="31557"/>
                </a:cubicBezTo>
                <a:cubicBezTo>
                  <a:pt x="157049" y="31862"/>
                  <a:pt x="156972" y="32167"/>
                  <a:pt x="156820" y="32472"/>
                </a:cubicBezTo>
                <a:cubicBezTo>
                  <a:pt x="156820" y="32777"/>
                  <a:pt x="156896" y="33005"/>
                  <a:pt x="157049" y="33158"/>
                </a:cubicBezTo>
                <a:cubicBezTo>
                  <a:pt x="157353" y="32396"/>
                  <a:pt x="157468" y="31701"/>
                  <a:pt x="157392" y="31075"/>
                </a:cubicBezTo>
                <a:cubicBezTo>
                  <a:pt x="157315" y="30449"/>
                  <a:pt x="157353" y="29735"/>
                  <a:pt x="157506" y="28932"/>
                </a:cubicBezTo>
                <a:lnTo>
                  <a:pt x="157506" y="29896"/>
                </a:lnTo>
                <a:cubicBezTo>
                  <a:pt x="157506" y="30218"/>
                  <a:pt x="157544" y="30459"/>
                  <a:pt x="157620" y="30620"/>
                </a:cubicBezTo>
                <a:cubicBezTo>
                  <a:pt x="157696" y="30781"/>
                  <a:pt x="157734" y="30941"/>
                  <a:pt x="157734" y="31100"/>
                </a:cubicBezTo>
                <a:cubicBezTo>
                  <a:pt x="158039" y="30779"/>
                  <a:pt x="158192" y="30813"/>
                  <a:pt x="158192" y="31202"/>
                </a:cubicBezTo>
                <a:cubicBezTo>
                  <a:pt x="158192" y="31591"/>
                  <a:pt x="158268" y="31786"/>
                  <a:pt x="158420" y="31786"/>
                </a:cubicBezTo>
                <a:cubicBezTo>
                  <a:pt x="158420" y="31007"/>
                  <a:pt x="158496" y="30217"/>
                  <a:pt x="158649" y="29414"/>
                </a:cubicBezTo>
                <a:cubicBezTo>
                  <a:pt x="158344" y="28774"/>
                  <a:pt x="158115" y="28172"/>
                  <a:pt x="157963" y="27610"/>
                </a:cubicBezTo>
                <a:cubicBezTo>
                  <a:pt x="157811" y="27049"/>
                  <a:pt x="157963" y="26615"/>
                  <a:pt x="158420" y="26310"/>
                </a:cubicBezTo>
                <a:lnTo>
                  <a:pt x="158877" y="28211"/>
                </a:lnTo>
                <a:cubicBezTo>
                  <a:pt x="158877" y="27570"/>
                  <a:pt x="158954" y="27169"/>
                  <a:pt x="159106" y="27007"/>
                </a:cubicBezTo>
                <a:cubicBezTo>
                  <a:pt x="159411" y="27328"/>
                  <a:pt x="159525" y="28091"/>
                  <a:pt x="159449" y="29295"/>
                </a:cubicBezTo>
                <a:cubicBezTo>
                  <a:pt x="159373" y="30498"/>
                  <a:pt x="159411" y="31329"/>
                  <a:pt x="159563" y="31786"/>
                </a:cubicBezTo>
                <a:cubicBezTo>
                  <a:pt x="159868" y="31481"/>
                  <a:pt x="160097" y="31329"/>
                  <a:pt x="160249" y="31329"/>
                </a:cubicBezTo>
                <a:cubicBezTo>
                  <a:pt x="160249" y="30695"/>
                  <a:pt x="160249" y="29701"/>
                  <a:pt x="160249" y="28345"/>
                </a:cubicBezTo>
                <a:cubicBezTo>
                  <a:pt x="160249" y="26988"/>
                  <a:pt x="160478" y="26463"/>
                  <a:pt x="160935" y="26768"/>
                </a:cubicBezTo>
                <a:cubicBezTo>
                  <a:pt x="160935" y="27570"/>
                  <a:pt x="160897" y="28493"/>
                  <a:pt x="160821" y="29536"/>
                </a:cubicBezTo>
                <a:cubicBezTo>
                  <a:pt x="160744" y="30579"/>
                  <a:pt x="160706" y="31557"/>
                  <a:pt x="160706" y="32472"/>
                </a:cubicBezTo>
                <a:cubicBezTo>
                  <a:pt x="160859" y="31710"/>
                  <a:pt x="160897" y="31291"/>
                  <a:pt x="160821" y="31215"/>
                </a:cubicBezTo>
                <a:cubicBezTo>
                  <a:pt x="160744" y="31138"/>
                  <a:pt x="160859" y="30860"/>
                  <a:pt x="161163" y="30379"/>
                </a:cubicBezTo>
                <a:cubicBezTo>
                  <a:pt x="161011" y="30700"/>
                  <a:pt x="161011" y="31167"/>
                  <a:pt x="161163" y="31781"/>
                </a:cubicBezTo>
                <a:cubicBezTo>
                  <a:pt x="161316" y="32394"/>
                  <a:pt x="161468" y="32853"/>
                  <a:pt x="161621" y="33158"/>
                </a:cubicBezTo>
                <a:cubicBezTo>
                  <a:pt x="161773" y="32853"/>
                  <a:pt x="162078" y="32353"/>
                  <a:pt x="162535" y="31659"/>
                </a:cubicBezTo>
                <a:cubicBezTo>
                  <a:pt x="162992" y="30965"/>
                  <a:pt x="163221" y="30538"/>
                  <a:pt x="163221" y="30379"/>
                </a:cubicBezTo>
                <a:cubicBezTo>
                  <a:pt x="162916" y="31165"/>
                  <a:pt x="162573" y="31900"/>
                  <a:pt x="162192" y="32586"/>
                </a:cubicBezTo>
                <a:cubicBezTo>
                  <a:pt x="161811" y="33272"/>
                  <a:pt x="161697" y="34148"/>
                  <a:pt x="161849" y="35215"/>
                </a:cubicBezTo>
                <a:cubicBezTo>
                  <a:pt x="162154" y="34453"/>
                  <a:pt x="162421" y="33537"/>
                  <a:pt x="162649" y="32466"/>
                </a:cubicBezTo>
                <a:cubicBezTo>
                  <a:pt x="162878" y="31396"/>
                  <a:pt x="163373" y="30941"/>
                  <a:pt x="164135" y="31100"/>
                </a:cubicBezTo>
                <a:cubicBezTo>
                  <a:pt x="163526" y="32167"/>
                  <a:pt x="163145" y="33234"/>
                  <a:pt x="162992" y="34301"/>
                </a:cubicBezTo>
                <a:cubicBezTo>
                  <a:pt x="163297" y="33996"/>
                  <a:pt x="163564" y="33501"/>
                  <a:pt x="163792" y="32815"/>
                </a:cubicBezTo>
                <a:cubicBezTo>
                  <a:pt x="164021" y="32129"/>
                  <a:pt x="164364" y="31634"/>
                  <a:pt x="164821" y="31329"/>
                </a:cubicBezTo>
                <a:cubicBezTo>
                  <a:pt x="164821" y="31329"/>
                  <a:pt x="164707" y="31596"/>
                  <a:pt x="164478" y="32129"/>
                </a:cubicBezTo>
                <a:cubicBezTo>
                  <a:pt x="164250" y="32662"/>
                  <a:pt x="163945" y="33234"/>
                  <a:pt x="163564" y="33843"/>
                </a:cubicBezTo>
                <a:cubicBezTo>
                  <a:pt x="163183" y="34453"/>
                  <a:pt x="162840" y="35025"/>
                  <a:pt x="162535" y="35558"/>
                </a:cubicBezTo>
                <a:cubicBezTo>
                  <a:pt x="162230" y="36091"/>
                  <a:pt x="162078" y="36434"/>
                  <a:pt x="162078" y="36587"/>
                </a:cubicBezTo>
                <a:cubicBezTo>
                  <a:pt x="162230" y="36739"/>
                  <a:pt x="162306" y="37044"/>
                  <a:pt x="162306" y="37501"/>
                </a:cubicBezTo>
                <a:cubicBezTo>
                  <a:pt x="162459" y="37349"/>
                  <a:pt x="162764" y="36968"/>
                  <a:pt x="163221" y="36358"/>
                </a:cubicBezTo>
                <a:cubicBezTo>
                  <a:pt x="163678" y="35748"/>
                  <a:pt x="164173" y="35101"/>
                  <a:pt x="164707" y="34415"/>
                </a:cubicBezTo>
                <a:cubicBezTo>
                  <a:pt x="165240" y="33729"/>
                  <a:pt x="165735" y="33158"/>
                  <a:pt x="166193" y="32700"/>
                </a:cubicBezTo>
                <a:cubicBezTo>
                  <a:pt x="166650" y="32243"/>
                  <a:pt x="166878" y="32015"/>
                  <a:pt x="166878" y="32015"/>
                </a:cubicBezTo>
                <a:cubicBezTo>
                  <a:pt x="167031" y="32167"/>
                  <a:pt x="166955" y="32472"/>
                  <a:pt x="166650" y="32929"/>
                </a:cubicBezTo>
                <a:cubicBezTo>
                  <a:pt x="166345" y="33386"/>
                  <a:pt x="165964" y="33920"/>
                  <a:pt x="165507" y="34529"/>
                </a:cubicBezTo>
                <a:cubicBezTo>
                  <a:pt x="165050" y="35139"/>
                  <a:pt x="164631" y="35672"/>
                  <a:pt x="164250" y="36129"/>
                </a:cubicBezTo>
                <a:cubicBezTo>
                  <a:pt x="163869" y="36587"/>
                  <a:pt x="163602" y="36891"/>
                  <a:pt x="163449" y="37044"/>
                </a:cubicBezTo>
                <a:cubicBezTo>
                  <a:pt x="163907" y="36739"/>
                  <a:pt x="164326" y="36320"/>
                  <a:pt x="164707" y="35787"/>
                </a:cubicBezTo>
                <a:cubicBezTo>
                  <a:pt x="165088" y="35253"/>
                  <a:pt x="165583" y="34834"/>
                  <a:pt x="166193" y="34529"/>
                </a:cubicBezTo>
                <a:cubicBezTo>
                  <a:pt x="166040" y="34529"/>
                  <a:pt x="165583" y="35101"/>
                  <a:pt x="164821" y="36244"/>
                </a:cubicBezTo>
                <a:cubicBezTo>
                  <a:pt x="164059" y="37387"/>
                  <a:pt x="163526" y="38111"/>
                  <a:pt x="163221" y="38415"/>
                </a:cubicBezTo>
                <a:cubicBezTo>
                  <a:pt x="163373" y="38415"/>
                  <a:pt x="163488" y="38454"/>
                  <a:pt x="163564" y="38530"/>
                </a:cubicBezTo>
                <a:cubicBezTo>
                  <a:pt x="163640" y="38606"/>
                  <a:pt x="163754" y="38644"/>
                  <a:pt x="163907" y="38644"/>
                </a:cubicBezTo>
                <a:cubicBezTo>
                  <a:pt x="163602" y="38949"/>
                  <a:pt x="163145" y="39025"/>
                  <a:pt x="162535" y="38873"/>
                </a:cubicBezTo>
                <a:lnTo>
                  <a:pt x="162535" y="39787"/>
                </a:lnTo>
                <a:cubicBezTo>
                  <a:pt x="163145" y="39787"/>
                  <a:pt x="163754" y="39939"/>
                  <a:pt x="164364" y="40244"/>
                </a:cubicBezTo>
                <a:cubicBezTo>
                  <a:pt x="164669" y="40092"/>
                  <a:pt x="165126" y="39673"/>
                  <a:pt x="165735" y="38987"/>
                </a:cubicBezTo>
                <a:cubicBezTo>
                  <a:pt x="166345" y="38301"/>
                  <a:pt x="166802" y="38034"/>
                  <a:pt x="167107" y="38187"/>
                </a:cubicBezTo>
                <a:cubicBezTo>
                  <a:pt x="167259" y="38187"/>
                  <a:pt x="167069" y="38415"/>
                  <a:pt x="166536" y="38873"/>
                </a:cubicBezTo>
                <a:cubicBezTo>
                  <a:pt x="166002" y="39330"/>
                  <a:pt x="165316" y="39825"/>
                  <a:pt x="164478" y="40359"/>
                </a:cubicBezTo>
                <a:cubicBezTo>
                  <a:pt x="163640" y="40892"/>
                  <a:pt x="162878" y="41387"/>
                  <a:pt x="162192" y="41844"/>
                </a:cubicBezTo>
                <a:cubicBezTo>
                  <a:pt x="161506" y="42302"/>
                  <a:pt x="161087" y="42530"/>
                  <a:pt x="160935" y="42530"/>
                </a:cubicBezTo>
                <a:cubicBezTo>
                  <a:pt x="161544" y="42378"/>
                  <a:pt x="162345" y="41997"/>
                  <a:pt x="163335" y="41387"/>
                </a:cubicBezTo>
                <a:cubicBezTo>
                  <a:pt x="164326" y="40778"/>
                  <a:pt x="165316" y="40130"/>
                  <a:pt x="166307" y="39444"/>
                </a:cubicBezTo>
                <a:cubicBezTo>
                  <a:pt x="167298" y="38758"/>
                  <a:pt x="168174" y="38149"/>
                  <a:pt x="168936" y="37615"/>
                </a:cubicBezTo>
                <a:cubicBezTo>
                  <a:pt x="169698" y="37082"/>
                  <a:pt x="170231" y="36891"/>
                  <a:pt x="170536" y="37044"/>
                </a:cubicBezTo>
                <a:cubicBezTo>
                  <a:pt x="169774" y="37653"/>
                  <a:pt x="168860" y="38454"/>
                  <a:pt x="167793" y="39444"/>
                </a:cubicBezTo>
                <a:cubicBezTo>
                  <a:pt x="166726" y="40435"/>
                  <a:pt x="165735" y="41082"/>
                  <a:pt x="164821" y="41387"/>
                </a:cubicBezTo>
                <a:cubicBezTo>
                  <a:pt x="165126" y="41387"/>
                  <a:pt x="165621" y="41235"/>
                  <a:pt x="166307" y="40930"/>
                </a:cubicBezTo>
                <a:cubicBezTo>
                  <a:pt x="166993" y="40625"/>
                  <a:pt x="167717" y="40359"/>
                  <a:pt x="168479" y="40130"/>
                </a:cubicBezTo>
                <a:cubicBezTo>
                  <a:pt x="169241" y="39901"/>
                  <a:pt x="169888" y="39711"/>
                  <a:pt x="170422" y="39558"/>
                </a:cubicBezTo>
                <a:cubicBezTo>
                  <a:pt x="170955" y="39406"/>
                  <a:pt x="171222" y="39482"/>
                  <a:pt x="171222" y="39787"/>
                </a:cubicBezTo>
                <a:cubicBezTo>
                  <a:pt x="169850" y="40397"/>
                  <a:pt x="168402" y="40930"/>
                  <a:pt x="166878" y="41387"/>
                </a:cubicBezTo>
                <a:cubicBezTo>
                  <a:pt x="165354" y="41844"/>
                  <a:pt x="163830" y="42454"/>
                  <a:pt x="162306" y="43216"/>
                </a:cubicBezTo>
                <a:cubicBezTo>
                  <a:pt x="163068" y="43521"/>
                  <a:pt x="164288" y="43597"/>
                  <a:pt x="165964" y="43445"/>
                </a:cubicBezTo>
                <a:cubicBezTo>
                  <a:pt x="167640" y="43292"/>
                  <a:pt x="168555" y="43445"/>
                  <a:pt x="168707" y="43902"/>
                </a:cubicBezTo>
                <a:cubicBezTo>
                  <a:pt x="167336" y="43902"/>
                  <a:pt x="166193" y="44130"/>
                  <a:pt x="165278" y="44588"/>
                </a:cubicBezTo>
                <a:cubicBezTo>
                  <a:pt x="165583" y="44740"/>
                  <a:pt x="166155" y="44740"/>
                  <a:pt x="166993" y="44588"/>
                </a:cubicBezTo>
                <a:cubicBezTo>
                  <a:pt x="167831" y="44435"/>
                  <a:pt x="168402" y="44511"/>
                  <a:pt x="168707" y="44816"/>
                </a:cubicBezTo>
                <a:cubicBezTo>
                  <a:pt x="168707" y="44816"/>
                  <a:pt x="168326" y="44778"/>
                  <a:pt x="167564" y="44702"/>
                </a:cubicBezTo>
                <a:cubicBezTo>
                  <a:pt x="166802" y="44626"/>
                  <a:pt x="165926" y="44588"/>
                  <a:pt x="164935" y="44588"/>
                </a:cubicBezTo>
                <a:cubicBezTo>
                  <a:pt x="163945" y="44588"/>
                  <a:pt x="163030" y="44588"/>
                  <a:pt x="162192" y="44588"/>
                </a:cubicBezTo>
                <a:cubicBezTo>
                  <a:pt x="161354" y="44588"/>
                  <a:pt x="160782" y="44588"/>
                  <a:pt x="160478" y="44588"/>
                </a:cubicBezTo>
                <a:cubicBezTo>
                  <a:pt x="160782" y="44740"/>
                  <a:pt x="161354" y="44931"/>
                  <a:pt x="162192" y="45159"/>
                </a:cubicBezTo>
                <a:cubicBezTo>
                  <a:pt x="163030" y="45388"/>
                  <a:pt x="163983" y="45654"/>
                  <a:pt x="165050" y="45959"/>
                </a:cubicBezTo>
                <a:cubicBezTo>
                  <a:pt x="166269" y="46416"/>
                  <a:pt x="167640" y="46797"/>
                  <a:pt x="169164" y="47102"/>
                </a:cubicBezTo>
                <a:cubicBezTo>
                  <a:pt x="169164" y="47255"/>
                  <a:pt x="168860" y="47293"/>
                  <a:pt x="168250" y="47217"/>
                </a:cubicBezTo>
                <a:cubicBezTo>
                  <a:pt x="167640" y="47140"/>
                  <a:pt x="166993" y="47026"/>
                  <a:pt x="166307" y="46874"/>
                </a:cubicBezTo>
                <a:cubicBezTo>
                  <a:pt x="165621" y="46721"/>
                  <a:pt x="164935" y="46531"/>
                  <a:pt x="164250" y="46302"/>
                </a:cubicBezTo>
                <a:cubicBezTo>
                  <a:pt x="163564" y="46074"/>
                  <a:pt x="163145" y="45959"/>
                  <a:pt x="162992" y="45959"/>
                </a:cubicBezTo>
                <a:cubicBezTo>
                  <a:pt x="163449" y="46264"/>
                  <a:pt x="163983" y="46493"/>
                  <a:pt x="164592" y="46645"/>
                </a:cubicBezTo>
                <a:cubicBezTo>
                  <a:pt x="165202" y="46797"/>
                  <a:pt x="165735" y="47026"/>
                  <a:pt x="166193" y="47331"/>
                </a:cubicBezTo>
                <a:cubicBezTo>
                  <a:pt x="165431" y="46721"/>
                  <a:pt x="163830" y="46188"/>
                  <a:pt x="161392" y="45731"/>
                </a:cubicBezTo>
                <a:cubicBezTo>
                  <a:pt x="158954" y="45273"/>
                  <a:pt x="157201" y="44892"/>
                  <a:pt x="156134" y="44588"/>
                </a:cubicBezTo>
                <a:cubicBezTo>
                  <a:pt x="156439" y="44892"/>
                  <a:pt x="156972" y="45273"/>
                  <a:pt x="157734" y="45731"/>
                </a:cubicBezTo>
                <a:cubicBezTo>
                  <a:pt x="158496" y="46188"/>
                  <a:pt x="159297" y="46683"/>
                  <a:pt x="160135" y="47217"/>
                </a:cubicBezTo>
                <a:cubicBezTo>
                  <a:pt x="160973" y="47750"/>
                  <a:pt x="161735" y="48283"/>
                  <a:pt x="162421" y="48817"/>
                </a:cubicBezTo>
                <a:cubicBezTo>
                  <a:pt x="163107" y="49350"/>
                  <a:pt x="163449" y="49693"/>
                  <a:pt x="163449" y="49845"/>
                </a:cubicBezTo>
                <a:cubicBezTo>
                  <a:pt x="162078" y="48931"/>
                  <a:pt x="160782" y="48169"/>
                  <a:pt x="159563" y="47559"/>
                </a:cubicBezTo>
                <a:cubicBezTo>
                  <a:pt x="158496" y="46950"/>
                  <a:pt x="157544" y="46378"/>
                  <a:pt x="156706" y="45845"/>
                </a:cubicBezTo>
                <a:cubicBezTo>
                  <a:pt x="155868" y="45312"/>
                  <a:pt x="155372" y="44892"/>
                  <a:pt x="155220" y="44588"/>
                </a:cubicBezTo>
                <a:cubicBezTo>
                  <a:pt x="155067" y="45502"/>
                  <a:pt x="154534" y="46226"/>
                  <a:pt x="153620" y="46759"/>
                </a:cubicBezTo>
                <a:cubicBezTo>
                  <a:pt x="152705" y="47293"/>
                  <a:pt x="151677" y="47674"/>
                  <a:pt x="150534" y="47902"/>
                </a:cubicBezTo>
                <a:cubicBezTo>
                  <a:pt x="149391" y="48131"/>
                  <a:pt x="148209" y="48321"/>
                  <a:pt x="146990" y="48474"/>
                </a:cubicBezTo>
                <a:cubicBezTo>
                  <a:pt x="145771" y="48626"/>
                  <a:pt x="144780" y="48702"/>
                  <a:pt x="144018" y="48702"/>
                </a:cubicBezTo>
                <a:cubicBezTo>
                  <a:pt x="141275" y="49160"/>
                  <a:pt x="138608" y="49426"/>
                  <a:pt x="136017" y="49503"/>
                </a:cubicBezTo>
                <a:cubicBezTo>
                  <a:pt x="133427" y="49579"/>
                  <a:pt x="130836" y="49617"/>
                  <a:pt x="128245" y="49617"/>
                </a:cubicBezTo>
                <a:cubicBezTo>
                  <a:pt x="126569" y="49769"/>
                  <a:pt x="124702" y="50226"/>
                  <a:pt x="122644" y="50988"/>
                </a:cubicBezTo>
                <a:cubicBezTo>
                  <a:pt x="120587" y="51750"/>
                  <a:pt x="118720" y="51903"/>
                  <a:pt x="117044" y="51446"/>
                </a:cubicBezTo>
                <a:cubicBezTo>
                  <a:pt x="115367" y="50836"/>
                  <a:pt x="114415" y="51103"/>
                  <a:pt x="114186" y="52246"/>
                </a:cubicBezTo>
                <a:cubicBezTo>
                  <a:pt x="113958" y="53389"/>
                  <a:pt x="114034" y="54799"/>
                  <a:pt x="114415" y="56477"/>
                </a:cubicBezTo>
                <a:cubicBezTo>
                  <a:pt x="114796" y="58154"/>
                  <a:pt x="115291" y="59793"/>
                  <a:pt x="115901" y="61393"/>
                </a:cubicBezTo>
                <a:cubicBezTo>
                  <a:pt x="116510" y="62993"/>
                  <a:pt x="116739" y="63946"/>
                  <a:pt x="116586" y="64251"/>
                </a:cubicBezTo>
                <a:cubicBezTo>
                  <a:pt x="116586" y="64708"/>
                  <a:pt x="116739" y="65241"/>
                  <a:pt x="117044" y="65851"/>
                </a:cubicBezTo>
                <a:cubicBezTo>
                  <a:pt x="116891" y="65851"/>
                  <a:pt x="117006" y="65432"/>
                  <a:pt x="117387" y="64594"/>
                </a:cubicBezTo>
                <a:cubicBezTo>
                  <a:pt x="117768" y="63755"/>
                  <a:pt x="117958" y="63489"/>
                  <a:pt x="117958" y="63794"/>
                </a:cubicBezTo>
                <a:lnTo>
                  <a:pt x="117958" y="64708"/>
                </a:lnTo>
                <a:lnTo>
                  <a:pt x="117958" y="65394"/>
                </a:lnTo>
                <a:cubicBezTo>
                  <a:pt x="118110" y="65089"/>
                  <a:pt x="118415" y="64403"/>
                  <a:pt x="118872" y="63336"/>
                </a:cubicBezTo>
                <a:cubicBezTo>
                  <a:pt x="119330" y="62270"/>
                  <a:pt x="119711" y="61736"/>
                  <a:pt x="120015" y="61736"/>
                </a:cubicBezTo>
                <a:cubicBezTo>
                  <a:pt x="120320" y="61889"/>
                  <a:pt x="120244" y="62346"/>
                  <a:pt x="119787" y="63108"/>
                </a:cubicBezTo>
                <a:cubicBezTo>
                  <a:pt x="119330" y="63870"/>
                  <a:pt x="119025" y="64327"/>
                  <a:pt x="118872" y="64479"/>
                </a:cubicBezTo>
                <a:cubicBezTo>
                  <a:pt x="119025" y="64632"/>
                  <a:pt x="119063" y="65051"/>
                  <a:pt x="118987" y="65737"/>
                </a:cubicBezTo>
                <a:cubicBezTo>
                  <a:pt x="118911" y="66422"/>
                  <a:pt x="118872" y="66918"/>
                  <a:pt x="118872" y="67223"/>
                </a:cubicBezTo>
                <a:cubicBezTo>
                  <a:pt x="118872" y="66918"/>
                  <a:pt x="119025" y="66461"/>
                  <a:pt x="119330" y="65851"/>
                </a:cubicBezTo>
                <a:cubicBezTo>
                  <a:pt x="119330" y="65699"/>
                  <a:pt x="119292" y="65584"/>
                  <a:pt x="119215" y="65508"/>
                </a:cubicBezTo>
                <a:cubicBezTo>
                  <a:pt x="119139" y="65432"/>
                  <a:pt x="119101" y="65241"/>
                  <a:pt x="119101" y="64937"/>
                </a:cubicBezTo>
                <a:cubicBezTo>
                  <a:pt x="119558" y="64937"/>
                  <a:pt x="119787" y="65089"/>
                  <a:pt x="119787" y="65394"/>
                </a:cubicBezTo>
                <a:cubicBezTo>
                  <a:pt x="119939" y="65241"/>
                  <a:pt x="120054" y="64975"/>
                  <a:pt x="120130" y="64594"/>
                </a:cubicBezTo>
                <a:cubicBezTo>
                  <a:pt x="120206" y="64213"/>
                  <a:pt x="120396" y="63946"/>
                  <a:pt x="120701" y="63794"/>
                </a:cubicBezTo>
                <a:cubicBezTo>
                  <a:pt x="120854" y="63794"/>
                  <a:pt x="121006" y="63717"/>
                  <a:pt x="121158" y="63565"/>
                </a:cubicBezTo>
                <a:cubicBezTo>
                  <a:pt x="121311" y="63565"/>
                  <a:pt x="121463" y="63527"/>
                  <a:pt x="121616" y="63451"/>
                </a:cubicBezTo>
                <a:cubicBezTo>
                  <a:pt x="121768" y="63374"/>
                  <a:pt x="121920" y="63336"/>
                  <a:pt x="122073" y="63336"/>
                </a:cubicBezTo>
                <a:lnTo>
                  <a:pt x="122301" y="63336"/>
                </a:lnTo>
                <a:cubicBezTo>
                  <a:pt x="122301" y="63336"/>
                  <a:pt x="122378" y="63489"/>
                  <a:pt x="122530" y="63794"/>
                </a:cubicBezTo>
                <a:cubicBezTo>
                  <a:pt x="122530" y="63336"/>
                  <a:pt x="122682" y="62955"/>
                  <a:pt x="122987" y="62651"/>
                </a:cubicBezTo>
                <a:cubicBezTo>
                  <a:pt x="123140" y="62498"/>
                  <a:pt x="123216" y="62346"/>
                  <a:pt x="123216" y="62193"/>
                </a:cubicBezTo>
                <a:cubicBezTo>
                  <a:pt x="123673" y="62041"/>
                  <a:pt x="123825" y="62155"/>
                  <a:pt x="123673" y="62536"/>
                </a:cubicBezTo>
                <a:cubicBezTo>
                  <a:pt x="123521" y="62917"/>
                  <a:pt x="123292" y="63413"/>
                  <a:pt x="122987" y="64022"/>
                </a:cubicBezTo>
                <a:cubicBezTo>
                  <a:pt x="123597" y="64327"/>
                  <a:pt x="123978" y="64556"/>
                  <a:pt x="124130" y="64708"/>
                </a:cubicBezTo>
                <a:cubicBezTo>
                  <a:pt x="124435" y="64556"/>
                  <a:pt x="124664" y="64365"/>
                  <a:pt x="124816" y="64137"/>
                </a:cubicBezTo>
                <a:cubicBezTo>
                  <a:pt x="124968" y="63908"/>
                  <a:pt x="125121" y="63717"/>
                  <a:pt x="125273" y="63565"/>
                </a:cubicBezTo>
                <a:lnTo>
                  <a:pt x="125730" y="63108"/>
                </a:lnTo>
                <a:cubicBezTo>
                  <a:pt x="126035" y="63413"/>
                  <a:pt x="126073" y="63755"/>
                  <a:pt x="125845" y="64137"/>
                </a:cubicBezTo>
                <a:cubicBezTo>
                  <a:pt x="125616" y="64517"/>
                  <a:pt x="125349" y="64860"/>
                  <a:pt x="125045" y="65165"/>
                </a:cubicBezTo>
                <a:cubicBezTo>
                  <a:pt x="125349" y="64860"/>
                  <a:pt x="125540" y="64632"/>
                  <a:pt x="125616" y="64479"/>
                </a:cubicBezTo>
                <a:cubicBezTo>
                  <a:pt x="125692" y="64327"/>
                  <a:pt x="125883" y="64175"/>
                  <a:pt x="126188" y="64022"/>
                </a:cubicBezTo>
                <a:cubicBezTo>
                  <a:pt x="126035" y="64327"/>
                  <a:pt x="125883" y="64556"/>
                  <a:pt x="125730" y="64708"/>
                </a:cubicBezTo>
                <a:cubicBezTo>
                  <a:pt x="125578" y="64860"/>
                  <a:pt x="125502" y="65013"/>
                  <a:pt x="125502" y="65165"/>
                </a:cubicBezTo>
                <a:cubicBezTo>
                  <a:pt x="125502" y="65318"/>
                  <a:pt x="125426" y="65394"/>
                  <a:pt x="125273" y="65394"/>
                </a:cubicBezTo>
                <a:cubicBezTo>
                  <a:pt x="125578" y="65394"/>
                  <a:pt x="125807" y="65470"/>
                  <a:pt x="125959" y="65622"/>
                </a:cubicBezTo>
                <a:lnTo>
                  <a:pt x="126873" y="65165"/>
                </a:lnTo>
                <a:cubicBezTo>
                  <a:pt x="127026" y="65165"/>
                  <a:pt x="127140" y="65127"/>
                  <a:pt x="127216" y="65051"/>
                </a:cubicBezTo>
                <a:cubicBezTo>
                  <a:pt x="127293" y="64975"/>
                  <a:pt x="127407" y="64937"/>
                  <a:pt x="127559" y="64937"/>
                </a:cubicBezTo>
                <a:lnTo>
                  <a:pt x="127788" y="64937"/>
                </a:lnTo>
                <a:cubicBezTo>
                  <a:pt x="127331" y="65241"/>
                  <a:pt x="127293" y="65279"/>
                  <a:pt x="127674" y="65051"/>
                </a:cubicBezTo>
                <a:cubicBezTo>
                  <a:pt x="128055" y="64822"/>
                  <a:pt x="127635" y="65089"/>
                  <a:pt x="126416" y="65851"/>
                </a:cubicBezTo>
                <a:cubicBezTo>
                  <a:pt x="126721" y="66156"/>
                  <a:pt x="127064" y="66346"/>
                  <a:pt x="127445" y="66422"/>
                </a:cubicBezTo>
                <a:cubicBezTo>
                  <a:pt x="127826" y="66499"/>
                  <a:pt x="128169" y="66689"/>
                  <a:pt x="128474" y="66994"/>
                </a:cubicBezTo>
                <a:lnTo>
                  <a:pt x="128702" y="66994"/>
                </a:lnTo>
                <a:cubicBezTo>
                  <a:pt x="129007" y="67299"/>
                  <a:pt x="129388" y="67451"/>
                  <a:pt x="129845" y="67451"/>
                </a:cubicBezTo>
                <a:cubicBezTo>
                  <a:pt x="129693" y="67146"/>
                  <a:pt x="129617" y="66842"/>
                  <a:pt x="129617" y="66537"/>
                </a:cubicBezTo>
                <a:cubicBezTo>
                  <a:pt x="129617" y="66232"/>
                  <a:pt x="129540" y="65927"/>
                  <a:pt x="129388" y="65622"/>
                </a:cubicBezTo>
                <a:cubicBezTo>
                  <a:pt x="128778" y="65165"/>
                  <a:pt x="128169" y="64632"/>
                  <a:pt x="127559" y="64022"/>
                </a:cubicBezTo>
                <a:cubicBezTo>
                  <a:pt x="126950" y="63413"/>
                  <a:pt x="126797" y="62879"/>
                  <a:pt x="127102" y="62422"/>
                </a:cubicBezTo>
                <a:cubicBezTo>
                  <a:pt x="127712" y="63336"/>
                  <a:pt x="128321" y="64098"/>
                  <a:pt x="128931" y="64708"/>
                </a:cubicBezTo>
                <a:lnTo>
                  <a:pt x="128931" y="64022"/>
                </a:lnTo>
                <a:cubicBezTo>
                  <a:pt x="128626" y="63565"/>
                  <a:pt x="128321" y="63184"/>
                  <a:pt x="128016" y="62879"/>
                </a:cubicBezTo>
                <a:cubicBezTo>
                  <a:pt x="127712" y="62574"/>
                  <a:pt x="127559" y="62270"/>
                  <a:pt x="127559" y="61965"/>
                </a:cubicBezTo>
                <a:cubicBezTo>
                  <a:pt x="127559" y="61812"/>
                  <a:pt x="127750" y="61927"/>
                  <a:pt x="128131" y="62308"/>
                </a:cubicBezTo>
                <a:cubicBezTo>
                  <a:pt x="128512" y="62689"/>
                  <a:pt x="128893" y="63146"/>
                  <a:pt x="129274" y="63679"/>
                </a:cubicBezTo>
                <a:cubicBezTo>
                  <a:pt x="129655" y="64213"/>
                  <a:pt x="129998" y="64746"/>
                  <a:pt x="130302" y="65279"/>
                </a:cubicBezTo>
                <a:cubicBezTo>
                  <a:pt x="130607" y="65813"/>
                  <a:pt x="130760" y="66080"/>
                  <a:pt x="130760" y="66080"/>
                </a:cubicBezTo>
                <a:cubicBezTo>
                  <a:pt x="130760" y="65622"/>
                  <a:pt x="130836" y="65470"/>
                  <a:pt x="130988" y="65622"/>
                </a:cubicBezTo>
                <a:cubicBezTo>
                  <a:pt x="131141" y="66384"/>
                  <a:pt x="131522" y="67070"/>
                  <a:pt x="132131" y="67680"/>
                </a:cubicBezTo>
                <a:cubicBezTo>
                  <a:pt x="131979" y="66003"/>
                  <a:pt x="131407" y="64746"/>
                  <a:pt x="130417" y="63908"/>
                </a:cubicBezTo>
                <a:cubicBezTo>
                  <a:pt x="129426" y="63070"/>
                  <a:pt x="128397" y="62041"/>
                  <a:pt x="127331" y="60822"/>
                </a:cubicBezTo>
                <a:cubicBezTo>
                  <a:pt x="127483" y="61127"/>
                  <a:pt x="127940" y="61469"/>
                  <a:pt x="128702" y="61850"/>
                </a:cubicBezTo>
                <a:cubicBezTo>
                  <a:pt x="129464" y="62231"/>
                  <a:pt x="129998" y="62574"/>
                  <a:pt x="130302" y="62879"/>
                </a:cubicBezTo>
                <a:cubicBezTo>
                  <a:pt x="130150" y="62574"/>
                  <a:pt x="129807" y="62003"/>
                  <a:pt x="129274" y="61165"/>
                </a:cubicBezTo>
                <a:cubicBezTo>
                  <a:pt x="128740" y="60326"/>
                  <a:pt x="128778" y="60060"/>
                  <a:pt x="129388" y="60365"/>
                </a:cubicBezTo>
                <a:cubicBezTo>
                  <a:pt x="129388" y="60365"/>
                  <a:pt x="129540" y="60441"/>
                  <a:pt x="129845" y="60593"/>
                </a:cubicBezTo>
                <a:cubicBezTo>
                  <a:pt x="129388" y="60136"/>
                  <a:pt x="129312" y="59755"/>
                  <a:pt x="129617" y="59450"/>
                </a:cubicBezTo>
                <a:cubicBezTo>
                  <a:pt x="129769" y="59755"/>
                  <a:pt x="129998" y="60060"/>
                  <a:pt x="130302" y="60365"/>
                </a:cubicBezTo>
                <a:cubicBezTo>
                  <a:pt x="130912" y="61279"/>
                  <a:pt x="131445" y="61965"/>
                  <a:pt x="131903" y="62422"/>
                </a:cubicBezTo>
                <a:cubicBezTo>
                  <a:pt x="131903" y="62270"/>
                  <a:pt x="131865" y="61927"/>
                  <a:pt x="131788" y="61393"/>
                </a:cubicBezTo>
                <a:cubicBezTo>
                  <a:pt x="131712" y="60860"/>
                  <a:pt x="131674" y="60517"/>
                  <a:pt x="131674" y="60365"/>
                </a:cubicBezTo>
                <a:cubicBezTo>
                  <a:pt x="132131" y="60822"/>
                  <a:pt x="132398" y="61393"/>
                  <a:pt x="132474" y="62079"/>
                </a:cubicBezTo>
                <a:cubicBezTo>
                  <a:pt x="132550" y="62765"/>
                  <a:pt x="132817" y="63489"/>
                  <a:pt x="133274" y="64251"/>
                </a:cubicBezTo>
                <a:lnTo>
                  <a:pt x="133274" y="63336"/>
                </a:lnTo>
                <a:cubicBezTo>
                  <a:pt x="133122" y="62879"/>
                  <a:pt x="132741" y="61965"/>
                  <a:pt x="132131" y="60593"/>
                </a:cubicBezTo>
                <a:cubicBezTo>
                  <a:pt x="131522" y="59222"/>
                  <a:pt x="131445" y="58536"/>
                  <a:pt x="131903" y="58536"/>
                </a:cubicBezTo>
                <a:cubicBezTo>
                  <a:pt x="131141" y="57469"/>
                  <a:pt x="130836" y="56707"/>
                  <a:pt x="130988" y="56250"/>
                </a:cubicBezTo>
                <a:cubicBezTo>
                  <a:pt x="131598" y="57012"/>
                  <a:pt x="132169" y="57736"/>
                  <a:pt x="132703" y="58421"/>
                </a:cubicBezTo>
                <a:cubicBezTo>
                  <a:pt x="133236" y="59107"/>
                  <a:pt x="133884" y="59831"/>
                  <a:pt x="134646" y="60593"/>
                </a:cubicBezTo>
                <a:cubicBezTo>
                  <a:pt x="134493" y="59984"/>
                  <a:pt x="134532" y="59984"/>
                  <a:pt x="134760" y="60593"/>
                </a:cubicBezTo>
                <a:cubicBezTo>
                  <a:pt x="134989" y="61203"/>
                  <a:pt x="135179" y="61584"/>
                  <a:pt x="135332" y="61736"/>
                </a:cubicBezTo>
                <a:cubicBezTo>
                  <a:pt x="135332" y="61431"/>
                  <a:pt x="135179" y="60936"/>
                  <a:pt x="134874" y="60250"/>
                </a:cubicBezTo>
                <a:cubicBezTo>
                  <a:pt x="134570" y="59564"/>
                  <a:pt x="134265" y="58879"/>
                  <a:pt x="133960" y="58193"/>
                </a:cubicBezTo>
                <a:cubicBezTo>
                  <a:pt x="133655" y="57507"/>
                  <a:pt x="133427" y="56897"/>
                  <a:pt x="133274" y="56364"/>
                </a:cubicBezTo>
                <a:cubicBezTo>
                  <a:pt x="133122" y="55831"/>
                  <a:pt x="133122" y="55564"/>
                  <a:pt x="133274" y="55564"/>
                </a:cubicBezTo>
                <a:cubicBezTo>
                  <a:pt x="133731" y="56326"/>
                  <a:pt x="134112" y="57050"/>
                  <a:pt x="134417" y="57736"/>
                </a:cubicBezTo>
                <a:cubicBezTo>
                  <a:pt x="134722" y="58421"/>
                  <a:pt x="135027" y="59145"/>
                  <a:pt x="135332" y="59907"/>
                </a:cubicBezTo>
                <a:cubicBezTo>
                  <a:pt x="135636" y="60060"/>
                  <a:pt x="136017" y="60212"/>
                  <a:pt x="136475" y="60365"/>
                </a:cubicBezTo>
                <a:cubicBezTo>
                  <a:pt x="136932" y="60517"/>
                  <a:pt x="137313" y="60669"/>
                  <a:pt x="137618" y="60822"/>
                </a:cubicBezTo>
                <a:cubicBezTo>
                  <a:pt x="137618" y="60517"/>
                  <a:pt x="137541" y="60212"/>
                  <a:pt x="137389" y="59907"/>
                </a:cubicBezTo>
                <a:lnTo>
                  <a:pt x="136246" y="58993"/>
                </a:lnTo>
                <a:cubicBezTo>
                  <a:pt x="136703" y="58993"/>
                  <a:pt x="137084" y="59222"/>
                  <a:pt x="137389" y="59679"/>
                </a:cubicBezTo>
                <a:lnTo>
                  <a:pt x="137389" y="59450"/>
                </a:lnTo>
                <a:cubicBezTo>
                  <a:pt x="136322" y="58841"/>
                  <a:pt x="136017" y="58307"/>
                  <a:pt x="136475" y="57850"/>
                </a:cubicBezTo>
                <a:cubicBezTo>
                  <a:pt x="136475" y="58002"/>
                  <a:pt x="136551" y="58079"/>
                  <a:pt x="136703" y="58079"/>
                </a:cubicBezTo>
                <a:cubicBezTo>
                  <a:pt x="136856" y="58231"/>
                  <a:pt x="136970" y="58307"/>
                  <a:pt x="137046" y="58307"/>
                </a:cubicBezTo>
                <a:cubicBezTo>
                  <a:pt x="137122" y="58307"/>
                  <a:pt x="137237" y="58383"/>
                  <a:pt x="137389" y="58536"/>
                </a:cubicBezTo>
                <a:cubicBezTo>
                  <a:pt x="137389" y="57926"/>
                  <a:pt x="137541" y="57698"/>
                  <a:pt x="137846" y="57850"/>
                </a:cubicBezTo>
                <a:lnTo>
                  <a:pt x="137846" y="58307"/>
                </a:lnTo>
                <a:cubicBezTo>
                  <a:pt x="137846" y="58460"/>
                  <a:pt x="137884" y="58574"/>
                  <a:pt x="137961" y="58650"/>
                </a:cubicBezTo>
                <a:cubicBezTo>
                  <a:pt x="138037" y="58726"/>
                  <a:pt x="138075" y="58917"/>
                  <a:pt x="138075" y="59222"/>
                </a:cubicBezTo>
                <a:cubicBezTo>
                  <a:pt x="138075" y="59222"/>
                  <a:pt x="138227" y="59298"/>
                  <a:pt x="138532" y="59450"/>
                </a:cubicBezTo>
                <a:cubicBezTo>
                  <a:pt x="138532" y="59145"/>
                  <a:pt x="138532" y="58879"/>
                  <a:pt x="138532" y="58650"/>
                </a:cubicBezTo>
                <a:lnTo>
                  <a:pt x="138989" y="57850"/>
                </a:lnTo>
                <a:lnTo>
                  <a:pt x="138989" y="57850"/>
                </a:lnTo>
                <a:lnTo>
                  <a:pt x="139332" y="58879"/>
                </a:lnTo>
                <a:cubicBezTo>
                  <a:pt x="139866" y="59564"/>
                  <a:pt x="140208" y="59984"/>
                  <a:pt x="140361" y="60136"/>
                </a:cubicBezTo>
                <a:lnTo>
                  <a:pt x="140361" y="59222"/>
                </a:lnTo>
                <a:lnTo>
                  <a:pt x="138989" y="57850"/>
                </a:lnTo>
                <a:lnTo>
                  <a:pt x="138989" y="57850"/>
                </a:lnTo>
                <a:lnTo>
                  <a:pt x="138989" y="57850"/>
                </a:lnTo>
                <a:lnTo>
                  <a:pt x="138761" y="57621"/>
                </a:lnTo>
                <a:cubicBezTo>
                  <a:pt x="137999" y="57012"/>
                  <a:pt x="137922" y="56631"/>
                  <a:pt x="138532" y="56478"/>
                </a:cubicBezTo>
                <a:cubicBezTo>
                  <a:pt x="138989" y="56783"/>
                  <a:pt x="139370" y="57126"/>
                  <a:pt x="139675" y="57507"/>
                </a:cubicBezTo>
                <a:cubicBezTo>
                  <a:pt x="139980" y="57888"/>
                  <a:pt x="140285" y="58231"/>
                  <a:pt x="140589" y="58536"/>
                </a:cubicBezTo>
                <a:cubicBezTo>
                  <a:pt x="140589" y="58383"/>
                  <a:pt x="140742" y="58002"/>
                  <a:pt x="141047" y="57393"/>
                </a:cubicBezTo>
                <a:cubicBezTo>
                  <a:pt x="141351" y="57545"/>
                  <a:pt x="141428" y="57888"/>
                  <a:pt x="141275" y="58421"/>
                </a:cubicBezTo>
                <a:cubicBezTo>
                  <a:pt x="141123" y="58955"/>
                  <a:pt x="141047" y="59298"/>
                  <a:pt x="141047" y="59450"/>
                </a:cubicBezTo>
                <a:lnTo>
                  <a:pt x="141275" y="59679"/>
                </a:lnTo>
                <a:cubicBezTo>
                  <a:pt x="141275" y="59222"/>
                  <a:pt x="141351" y="58841"/>
                  <a:pt x="141504" y="58536"/>
                </a:cubicBezTo>
                <a:cubicBezTo>
                  <a:pt x="141656" y="58536"/>
                  <a:pt x="141732" y="58917"/>
                  <a:pt x="141732" y="59679"/>
                </a:cubicBezTo>
                <a:cubicBezTo>
                  <a:pt x="141885" y="59526"/>
                  <a:pt x="142113" y="59603"/>
                  <a:pt x="142418" y="59907"/>
                </a:cubicBezTo>
                <a:cubicBezTo>
                  <a:pt x="142418" y="59603"/>
                  <a:pt x="142152" y="59145"/>
                  <a:pt x="141618" y="58536"/>
                </a:cubicBezTo>
                <a:cubicBezTo>
                  <a:pt x="141085" y="57926"/>
                  <a:pt x="141123" y="57774"/>
                  <a:pt x="141732" y="58079"/>
                </a:cubicBezTo>
                <a:cubicBezTo>
                  <a:pt x="141732" y="57926"/>
                  <a:pt x="141694" y="57774"/>
                  <a:pt x="141618" y="57621"/>
                </a:cubicBezTo>
                <a:cubicBezTo>
                  <a:pt x="141542" y="57469"/>
                  <a:pt x="141504" y="57317"/>
                  <a:pt x="141504" y="57164"/>
                </a:cubicBezTo>
                <a:cubicBezTo>
                  <a:pt x="141809" y="57164"/>
                  <a:pt x="142037" y="57393"/>
                  <a:pt x="142190" y="57850"/>
                </a:cubicBezTo>
                <a:cubicBezTo>
                  <a:pt x="142342" y="58307"/>
                  <a:pt x="142494" y="58688"/>
                  <a:pt x="142647" y="58993"/>
                </a:cubicBezTo>
                <a:cubicBezTo>
                  <a:pt x="142647" y="58231"/>
                  <a:pt x="142799" y="57850"/>
                  <a:pt x="143104" y="57850"/>
                </a:cubicBezTo>
                <a:cubicBezTo>
                  <a:pt x="142952" y="57698"/>
                  <a:pt x="142837" y="57545"/>
                  <a:pt x="142761" y="57393"/>
                </a:cubicBezTo>
                <a:cubicBezTo>
                  <a:pt x="142685" y="57240"/>
                  <a:pt x="142799" y="57317"/>
                  <a:pt x="143104" y="57621"/>
                </a:cubicBezTo>
                <a:cubicBezTo>
                  <a:pt x="142952" y="57317"/>
                  <a:pt x="143028" y="57012"/>
                  <a:pt x="143333" y="56707"/>
                </a:cubicBezTo>
                <a:cubicBezTo>
                  <a:pt x="143485" y="56707"/>
                  <a:pt x="143637" y="56783"/>
                  <a:pt x="143790" y="56936"/>
                </a:cubicBezTo>
                <a:cubicBezTo>
                  <a:pt x="143942" y="57088"/>
                  <a:pt x="144057" y="57240"/>
                  <a:pt x="144133" y="57393"/>
                </a:cubicBezTo>
                <a:cubicBezTo>
                  <a:pt x="144209" y="57545"/>
                  <a:pt x="144323" y="57698"/>
                  <a:pt x="144476" y="57850"/>
                </a:cubicBezTo>
                <a:lnTo>
                  <a:pt x="144476" y="57164"/>
                </a:lnTo>
                <a:cubicBezTo>
                  <a:pt x="144476" y="57012"/>
                  <a:pt x="144704" y="57393"/>
                  <a:pt x="145161" y="58307"/>
                </a:cubicBezTo>
                <a:cubicBezTo>
                  <a:pt x="145619" y="59222"/>
                  <a:pt x="145923" y="59755"/>
                  <a:pt x="146076" y="59907"/>
                </a:cubicBezTo>
                <a:cubicBezTo>
                  <a:pt x="145923" y="59755"/>
                  <a:pt x="145847" y="59374"/>
                  <a:pt x="145847" y="58764"/>
                </a:cubicBezTo>
                <a:cubicBezTo>
                  <a:pt x="145847" y="58155"/>
                  <a:pt x="145771" y="57850"/>
                  <a:pt x="145619" y="57850"/>
                </a:cubicBezTo>
                <a:cubicBezTo>
                  <a:pt x="145923" y="58155"/>
                  <a:pt x="146152" y="58612"/>
                  <a:pt x="146304" y="59222"/>
                </a:cubicBezTo>
                <a:cubicBezTo>
                  <a:pt x="146457" y="59831"/>
                  <a:pt x="146609" y="60365"/>
                  <a:pt x="146762" y="60822"/>
                </a:cubicBezTo>
                <a:cubicBezTo>
                  <a:pt x="146609" y="60060"/>
                  <a:pt x="146381" y="59069"/>
                  <a:pt x="146076" y="57850"/>
                </a:cubicBezTo>
                <a:lnTo>
                  <a:pt x="146076" y="56250"/>
                </a:lnTo>
                <a:cubicBezTo>
                  <a:pt x="146076" y="56402"/>
                  <a:pt x="146152" y="56555"/>
                  <a:pt x="146304" y="56707"/>
                </a:cubicBezTo>
                <a:cubicBezTo>
                  <a:pt x="146609" y="55945"/>
                  <a:pt x="146838" y="56174"/>
                  <a:pt x="146990" y="57393"/>
                </a:cubicBezTo>
                <a:cubicBezTo>
                  <a:pt x="147143" y="58612"/>
                  <a:pt x="147295" y="59374"/>
                  <a:pt x="147447" y="59679"/>
                </a:cubicBezTo>
                <a:lnTo>
                  <a:pt x="147447" y="58307"/>
                </a:lnTo>
                <a:cubicBezTo>
                  <a:pt x="147447" y="58155"/>
                  <a:pt x="147486" y="58193"/>
                  <a:pt x="147562" y="58421"/>
                </a:cubicBezTo>
                <a:cubicBezTo>
                  <a:pt x="147638" y="58650"/>
                  <a:pt x="147676" y="58917"/>
                  <a:pt x="147676" y="59222"/>
                </a:cubicBezTo>
                <a:cubicBezTo>
                  <a:pt x="147676" y="59679"/>
                  <a:pt x="147752" y="60136"/>
                  <a:pt x="147905" y="60593"/>
                </a:cubicBezTo>
                <a:lnTo>
                  <a:pt x="148819" y="60593"/>
                </a:lnTo>
                <a:lnTo>
                  <a:pt x="148590" y="57393"/>
                </a:lnTo>
                <a:cubicBezTo>
                  <a:pt x="148895" y="57698"/>
                  <a:pt x="149048" y="58002"/>
                  <a:pt x="149048" y="58307"/>
                </a:cubicBezTo>
                <a:lnTo>
                  <a:pt x="149733" y="58993"/>
                </a:lnTo>
                <a:cubicBezTo>
                  <a:pt x="149886" y="58993"/>
                  <a:pt x="149962" y="59069"/>
                  <a:pt x="149962" y="59222"/>
                </a:cubicBezTo>
                <a:lnTo>
                  <a:pt x="150191" y="59222"/>
                </a:lnTo>
                <a:cubicBezTo>
                  <a:pt x="150038" y="58460"/>
                  <a:pt x="150191" y="58155"/>
                  <a:pt x="150648" y="58307"/>
                </a:cubicBezTo>
                <a:lnTo>
                  <a:pt x="150648" y="59679"/>
                </a:lnTo>
                <a:cubicBezTo>
                  <a:pt x="150800" y="59679"/>
                  <a:pt x="150876" y="59717"/>
                  <a:pt x="150876" y="59793"/>
                </a:cubicBezTo>
                <a:cubicBezTo>
                  <a:pt x="150876" y="59869"/>
                  <a:pt x="150953" y="59907"/>
                  <a:pt x="151105" y="59907"/>
                </a:cubicBezTo>
                <a:cubicBezTo>
                  <a:pt x="151105" y="59755"/>
                  <a:pt x="151067" y="59526"/>
                  <a:pt x="150991" y="59222"/>
                </a:cubicBezTo>
                <a:lnTo>
                  <a:pt x="151329" y="58319"/>
                </a:lnTo>
                <a:lnTo>
                  <a:pt x="151219" y="58193"/>
                </a:lnTo>
                <a:cubicBezTo>
                  <a:pt x="150534" y="57507"/>
                  <a:pt x="150495" y="57088"/>
                  <a:pt x="151105" y="56936"/>
                </a:cubicBezTo>
                <a:cubicBezTo>
                  <a:pt x="151410" y="57240"/>
                  <a:pt x="151715" y="57583"/>
                  <a:pt x="152019" y="57964"/>
                </a:cubicBezTo>
                <a:cubicBezTo>
                  <a:pt x="152324" y="58345"/>
                  <a:pt x="152629" y="58764"/>
                  <a:pt x="152934" y="59222"/>
                </a:cubicBezTo>
                <a:cubicBezTo>
                  <a:pt x="152934" y="58764"/>
                  <a:pt x="153239" y="58383"/>
                  <a:pt x="153848" y="58079"/>
                </a:cubicBezTo>
                <a:cubicBezTo>
                  <a:pt x="154001" y="58079"/>
                  <a:pt x="154001" y="58345"/>
                  <a:pt x="153848" y="58879"/>
                </a:cubicBezTo>
                <a:cubicBezTo>
                  <a:pt x="153696" y="59412"/>
                  <a:pt x="153620" y="59755"/>
                  <a:pt x="153620" y="59907"/>
                </a:cubicBezTo>
                <a:cubicBezTo>
                  <a:pt x="153772" y="59907"/>
                  <a:pt x="153848" y="59945"/>
                  <a:pt x="153848" y="60022"/>
                </a:cubicBezTo>
                <a:cubicBezTo>
                  <a:pt x="153848" y="60098"/>
                  <a:pt x="153924" y="60136"/>
                  <a:pt x="154077" y="60136"/>
                </a:cubicBezTo>
                <a:lnTo>
                  <a:pt x="154077" y="59222"/>
                </a:lnTo>
                <a:cubicBezTo>
                  <a:pt x="154077" y="59069"/>
                  <a:pt x="154115" y="59222"/>
                  <a:pt x="154191" y="59679"/>
                </a:cubicBezTo>
                <a:cubicBezTo>
                  <a:pt x="154267" y="60136"/>
                  <a:pt x="154305" y="60441"/>
                  <a:pt x="154305" y="60593"/>
                </a:cubicBezTo>
                <a:lnTo>
                  <a:pt x="154991" y="61279"/>
                </a:lnTo>
                <a:cubicBezTo>
                  <a:pt x="154991" y="60974"/>
                  <a:pt x="154915" y="60326"/>
                  <a:pt x="154763" y="59336"/>
                </a:cubicBezTo>
                <a:cubicBezTo>
                  <a:pt x="154610" y="58345"/>
                  <a:pt x="154382" y="57774"/>
                  <a:pt x="154077" y="57621"/>
                </a:cubicBezTo>
                <a:cubicBezTo>
                  <a:pt x="154382" y="57774"/>
                  <a:pt x="154610" y="58040"/>
                  <a:pt x="154763" y="58421"/>
                </a:cubicBezTo>
                <a:cubicBezTo>
                  <a:pt x="154915" y="58802"/>
                  <a:pt x="155067" y="59145"/>
                  <a:pt x="155220" y="59450"/>
                </a:cubicBezTo>
                <a:cubicBezTo>
                  <a:pt x="155220" y="58841"/>
                  <a:pt x="155372" y="58536"/>
                  <a:pt x="155677" y="58536"/>
                </a:cubicBezTo>
                <a:lnTo>
                  <a:pt x="155677" y="60136"/>
                </a:lnTo>
                <a:cubicBezTo>
                  <a:pt x="155982" y="60746"/>
                  <a:pt x="156287" y="61393"/>
                  <a:pt x="156591" y="62079"/>
                </a:cubicBezTo>
                <a:cubicBezTo>
                  <a:pt x="156896" y="62765"/>
                  <a:pt x="157201" y="63489"/>
                  <a:pt x="157506" y="64251"/>
                </a:cubicBezTo>
                <a:cubicBezTo>
                  <a:pt x="157658" y="63336"/>
                  <a:pt x="157353" y="62117"/>
                  <a:pt x="156591" y="60593"/>
                </a:cubicBezTo>
                <a:cubicBezTo>
                  <a:pt x="155829" y="59069"/>
                  <a:pt x="155677" y="58155"/>
                  <a:pt x="156134" y="57850"/>
                </a:cubicBezTo>
                <a:cubicBezTo>
                  <a:pt x="156744" y="59374"/>
                  <a:pt x="157201" y="60441"/>
                  <a:pt x="157506" y="61050"/>
                </a:cubicBezTo>
                <a:cubicBezTo>
                  <a:pt x="157506" y="60746"/>
                  <a:pt x="157353" y="60174"/>
                  <a:pt x="157049" y="59336"/>
                </a:cubicBezTo>
                <a:cubicBezTo>
                  <a:pt x="156744" y="58498"/>
                  <a:pt x="156668" y="57926"/>
                  <a:pt x="156820" y="57621"/>
                </a:cubicBezTo>
                <a:cubicBezTo>
                  <a:pt x="156972" y="57469"/>
                  <a:pt x="157277" y="58040"/>
                  <a:pt x="157734" y="59336"/>
                </a:cubicBezTo>
                <a:cubicBezTo>
                  <a:pt x="158192" y="60631"/>
                  <a:pt x="158420" y="61355"/>
                  <a:pt x="158420" y="61508"/>
                </a:cubicBezTo>
                <a:cubicBezTo>
                  <a:pt x="158725" y="61508"/>
                  <a:pt x="158916" y="61660"/>
                  <a:pt x="158992" y="61965"/>
                </a:cubicBezTo>
                <a:cubicBezTo>
                  <a:pt x="159068" y="62270"/>
                  <a:pt x="159182" y="62498"/>
                  <a:pt x="159335" y="62651"/>
                </a:cubicBezTo>
                <a:cubicBezTo>
                  <a:pt x="159335" y="62498"/>
                  <a:pt x="159297" y="62117"/>
                  <a:pt x="159220" y="61508"/>
                </a:cubicBezTo>
                <a:cubicBezTo>
                  <a:pt x="159144" y="60898"/>
                  <a:pt x="159068" y="60212"/>
                  <a:pt x="158992" y="59450"/>
                </a:cubicBezTo>
                <a:cubicBezTo>
                  <a:pt x="158916" y="58688"/>
                  <a:pt x="158877" y="58002"/>
                  <a:pt x="158877" y="57393"/>
                </a:cubicBezTo>
                <a:cubicBezTo>
                  <a:pt x="158877" y="56783"/>
                  <a:pt x="158954" y="56478"/>
                  <a:pt x="159106" y="56478"/>
                </a:cubicBezTo>
                <a:cubicBezTo>
                  <a:pt x="159411" y="56478"/>
                  <a:pt x="159601" y="57164"/>
                  <a:pt x="159678" y="58536"/>
                </a:cubicBezTo>
                <a:cubicBezTo>
                  <a:pt x="159754" y="59907"/>
                  <a:pt x="159792" y="60746"/>
                  <a:pt x="159792" y="61050"/>
                </a:cubicBezTo>
                <a:lnTo>
                  <a:pt x="159979" y="61050"/>
                </a:lnTo>
                <a:lnTo>
                  <a:pt x="159906" y="60250"/>
                </a:lnTo>
                <a:cubicBezTo>
                  <a:pt x="159830" y="59717"/>
                  <a:pt x="159944" y="59298"/>
                  <a:pt x="160249" y="58993"/>
                </a:cubicBezTo>
                <a:cubicBezTo>
                  <a:pt x="160249" y="58841"/>
                  <a:pt x="160249" y="58955"/>
                  <a:pt x="160249" y="59336"/>
                </a:cubicBezTo>
                <a:cubicBezTo>
                  <a:pt x="160249" y="59717"/>
                  <a:pt x="160287" y="60136"/>
                  <a:pt x="160363" y="60593"/>
                </a:cubicBezTo>
                <a:cubicBezTo>
                  <a:pt x="160440" y="61050"/>
                  <a:pt x="160478" y="61431"/>
                  <a:pt x="160478" y="61736"/>
                </a:cubicBezTo>
                <a:cubicBezTo>
                  <a:pt x="160478" y="62041"/>
                  <a:pt x="160478" y="62193"/>
                  <a:pt x="160478" y="62193"/>
                </a:cubicBezTo>
                <a:cubicBezTo>
                  <a:pt x="160782" y="62346"/>
                  <a:pt x="161087" y="62727"/>
                  <a:pt x="161392" y="63336"/>
                </a:cubicBezTo>
                <a:cubicBezTo>
                  <a:pt x="161087" y="62879"/>
                  <a:pt x="161087" y="62498"/>
                  <a:pt x="161392" y="62193"/>
                </a:cubicBezTo>
                <a:cubicBezTo>
                  <a:pt x="161849" y="62651"/>
                  <a:pt x="162154" y="62727"/>
                  <a:pt x="162306" y="62422"/>
                </a:cubicBezTo>
                <a:cubicBezTo>
                  <a:pt x="162459" y="62117"/>
                  <a:pt x="162687" y="62193"/>
                  <a:pt x="162992" y="62651"/>
                </a:cubicBezTo>
                <a:cubicBezTo>
                  <a:pt x="162992" y="62498"/>
                  <a:pt x="163030" y="62346"/>
                  <a:pt x="163107" y="62193"/>
                </a:cubicBezTo>
                <a:cubicBezTo>
                  <a:pt x="163183" y="62041"/>
                  <a:pt x="163221" y="61889"/>
                  <a:pt x="163221" y="61736"/>
                </a:cubicBezTo>
                <a:lnTo>
                  <a:pt x="163221" y="61279"/>
                </a:lnTo>
                <a:cubicBezTo>
                  <a:pt x="163221" y="60822"/>
                  <a:pt x="163373" y="60593"/>
                  <a:pt x="163678" y="60593"/>
                </a:cubicBezTo>
                <a:lnTo>
                  <a:pt x="165507" y="62879"/>
                </a:lnTo>
                <a:cubicBezTo>
                  <a:pt x="165507" y="63032"/>
                  <a:pt x="165469" y="62765"/>
                  <a:pt x="165393" y="62079"/>
                </a:cubicBezTo>
                <a:cubicBezTo>
                  <a:pt x="165316" y="61393"/>
                  <a:pt x="165431" y="61355"/>
                  <a:pt x="165735" y="61965"/>
                </a:cubicBezTo>
                <a:cubicBezTo>
                  <a:pt x="165735" y="61812"/>
                  <a:pt x="165812" y="61889"/>
                  <a:pt x="165964" y="62193"/>
                </a:cubicBezTo>
                <a:cubicBezTo>
                  <a:pt x="166116" y="62498"/>
                  <a:pt x="166269" y="62879"/>
                  <a:pt x="166421" y="63336"/>
                </a:cubicBezTo>
                <a:cubicBezTo>
                  <a:pt x="166574" y="63794"/>
                  <a:pt x="166726" y="64213"/>
                  <a:pt x="166878" y="64594"/>
                </a:cubicBezTo>
                <a:cubicBezTo>
                  <a:pt x="167031" y="64975"/>
                  <a:pt x="167183" y="65241"/>
                  <a:pt x="167336" y="65394"/>
                </a:cubicBezTo>
                <a:cubicBezTo>
                  <a:pt x="167336" y="65241"/>
                  <a:pt x="167412" y="65165"/>
                  <a:pt x="167564" y="65165"/>
                </a:cubicBezTo>
                <a:cubicBezTo>
                  <a:pt x="167564" y="65165"/>
                  <a:pt x="167640" y="65089"/>
                  <a:pt x="167793" y="64937"/>
                </a:cubicBezTo>
                <a:cubicBezTo>
                  <a:pt x="167488" y="64327"/>
                  <a:pt x="166993" y="63336"/>
                  <a:pt x="166307" y="61965"/>
                </a:cubicBezTo>
                <a:cubicBezTo>
                  <a:pt x="165621" y="60593"/>
                  <a:pt x="165583" y="59907"/>
                  <a:pt x="166193" y="59907"/>
                </a:cubicBezTo>
                <a:cubicBezTo>
                  <a:pt x="166497" y="60517"/>
                  <a:pt x="166726" y="61165"/>
                  <a:pt x="166878" y="61850"/>
                </a:cubicBezTo>
                <a:cubicBezTo>
                  <a:pt x="167031" y="62536"/>
                  <a:pt x="167336" y="63184"/>
                  <a:pt x="167793" y="63794"/>
                </a:cubicBezTo>
                <a:cubicBezTo>
                  <a:pt x="168098" y="63184"/>
                  <a:pt x="168250" y="62879"/>
                  <a:pt x="168250" y="62879"/>
                </a:cubicBezTo>
                <a:cubicBezTo>
                  <a:pt x="168402" y="62574"/>
                  <a:pt x="168441" y="62727"/>
                  <a:pt x="168364" y="63336"/>
                </a:cubicBezTo>
                <a:cubicBezTo>
                  <a:pt x="168288" y="63946"/>
                  <a:pt x="168174" y="64251"/>
                  <a:pt x="168021" y="64251"/>
                </a:cubicBezTo>
                <a:cubicBezTo>
                  <a:pt x="168174" y="64251"/>
                  <a:pt x="168250" y="64327"/>
                  <a:pt x="168250" y="64479"/>
                </a:cubicBezTo>
                <a:cubicBezTo>
                  <a:pt x="168555" y="64479"/>
                  <a:pt x="168783" y="64556"/>
                  <a:pt x="168936" y="64708"/>
                </a:cubicBezTo>
                <a:lnTo>
                  <a:pt x="168936" y="64479"/>
                </a:lnTo>
                <a:cubicBezTo>
                  <a:pt x="168783" y="64327"/>
                  <a:pt x="168707" y="64175"/>
                  <a:pt x="168707" y="64022"/>
                </a:cubicBezTo>
                <a:lnTo>
                  <a:pt x="168707" y="62879"/>
                </a:lnTo>
                <a:lnTo>
                  <a:pt x="168707" y="61508"/>
                </a:lnTo>
                <a:cubicBezTo>
                  <a:pt x="169012" y="61660"/>
                  <a:pt x="169164" y="61927"/>
                  <a:pt x="169164" y="62308"/>
                </a:cubicBezTo>
                <a:cubicBezTo>
                  <a:pt x="169164" y="62689"/>
                  <a:pt x="169241" y="63032"/>
                  <a:pt x="169393" y="63336"/>
                </a:cubicBezTo>
                <a:cubicBezTo>
                  <a:pt x="169393" y="62879"/>
                  <a:pt x="169622" y="62651"/>
                  <a:pt x="170079" y="62651"/>
                </a:cubicBezTo>
                <a:cubicBezTo>
                  <a:pt x="169926" y="62803"/>
                  <a:pt x="169774" y="63184"/>
                  <a:pt x="169622" y="63794"/>
                </a:cubicBezTo>
                <a:cubicBezTo>
                  <a:pt x="169774" y="63794"/>
                  <a:pt x="169888" y="63832"/>
                  <a:pt x="169965" y="63908"/>
                </a:cubicBezTo>
                <a:cubicBezTo>
                  <a:pt x="170041" y="63984"/>
                  <a:pt x="170155" y="64022"/>
                  <a:pt x="170307" y="64022"/>
                </a:cubicBezTo>
                <a:cubicBezTo>
                  <a:pt x="170003" y="62803"/>
                  <a:pt x="170155" y="62193"/>
                  <a:pt x="170765" y="62193"/>
                </a:cubicBezTo>
                <a:lnTo>
                  <a:pt x="170765" y="64479"/>
                </a:lnTo>
                <a:cubicBezTo>
                  <a:pt x="170917" y="64479"/>
                  <a:pt x="170993" y="64517"/>
                  <a:pt x="170993" y="64594"/>
                </a:cubicBezTo>
                <a:cubicBezTo>
                  <a:pt x="170993" y="64670"/>
                  <a:pt x="171069" y="64708"/>
                  <a:pt x="171222" y="64708"/>
                </a:cubicBezTo>
                <a:cubicBezTo>
                  <a:pt x="171222" y="64403"/>
                  <a:pt x="171184" y="63984"/>
                  <a:pt x="171108" y="63451"/>
                </a:cubicBezTo>
                <a:cubicBezTo>
                  <a:pt x="171031" y="62917"/>
                  <a:pt x="171146" y="62498"/>
                  <a:pt x="171450" y="62193"/>
                </a:cubicBezTo>
                <a:cubicBezTo>
                  <a:pt x="171298" y="62346"/>
                  <a:pt x="171527" y="62727"/>
                  <a:pt x="172136" y="63336"/>
                </a:cubicBezTo>
                <a:cubicBezTo>
                  <a:pt x="172746" y="63946"/>
                  <a:pt x="173051" y="64327"/>
                  <a:pt x="173051" y="64479"/>
                </a:cubicBezTo>
                <a:cubicBezTo>
                  <a:pt x="173203" y="63413"/>
                  <a:pt x="172708" y="62270"/>
                  <a:pt x="171565" y="61050"/>
                </a:cubicBezTo>
                <a:cubicBezTo>
                  <a:pt x="170422" y="59831"/>
                  <a:pt x="170079" y="58841"/>
                  <a:pt x="170536" y="58079"/>
                </a:cubicBezTo>
                <a:cubicBezTo>
                  <a:pt x="170993" y="58841"/>
                  <a:pt x="171489" y="59603"/>
                  <a:pt x="172022" y="60365"/>
                </a:cubicBezTo>
                <a:cubicBezTo>
                  <a:pt x="172555" y="61127"/>
                  <a:pt x="172974" y="61889"/>
                  <a:pt x="173279" y="62651"/>
                </a:cubicBezTo>
                <a:cubicBezTo>
                  <a:pt x="173432" y="62498"/>
                  <a:pt x="173508" y="62384"/>
                  <a:pt x="173508" y="62308"/>
                </a:cubicBezTo>
                <a:cubicBezTo>
                  <a:pt x="173508" y="62231"/>
                  <a:pt x="173584" y="62117"/>
                  <a:pt x="173736" y="61965"/>
                </a:cubicBezTo>
                <a:cubicBezTo>
                  <a:pt x="173736" y="61660"/>
                  <a:pt x="173622" y="61241"/>
                  <a:pt x="173394" y="60707"/>
                </a:cubicBezTo>
                <a:cubicBezTo>
                  <a:pt x="173165" y="60174"/>
                  <a:pt x="173013" y="59679"/>
                  <a:pt x="172936" y="59222"/>
                </a:cubicBezTo>
                <a:cubicBezTo>
                  <a:pt x="172860" y="58764"/>
                  <a:pt x="172822" y="58383"/>
                  <a:pt x="172822" y="58079"/>
                </a:cubicBezTo>
                <a:cubicBezTo>
                  <a:pt x="172822" y="57774"/>
                  <a:pt x="172974" y="57621"/>
                  <a:pt x="173279" y="57621"/>
                </a:cubicBezTo>
                <a:cubicBezTo>
                  <a:pt x="173584" y="58688"/>
                  <a:pt x="173813" y="59641"/>
                  <a:pt x="173965" y="60479"/>
                </a:cubicBezTo>
                <a:lnTo>
                  <a:pt x="174312" y="61810"/>
                </a:lnTo>
                <a:lnTo>
                  <a:pt x="174422" y="60822"/>
                </a:lnTo>
                <a:cubicBezTo>
                  <a:pt x="174422" y="61127"/>
                  <a:pt x="174575" y="61584"/>
                  <a:pt x="174879" y="62193"/>
                </a:cubicBezTo>
                <a:cubicBezTo>
                  <a:pt x="175184" y="62803"/>
                  <a:pt x="175413" y="63336"/>
                  <a:pt x="175565" y="63794"/>
                </a:cubicBezTo>
                <a:cubicBezTo>
                  <a:pt x="175565" y="63184"/>
                  <a:pt x="175680" y="62498"/>
                  <a:pt x="175908" y="61736"/>
                </a:cubicBezTo>
                <a:cubicBezTo>
                  <a:pt x="176137" y="60974"/>
                  <a:pt x="176251" y="60517"/>
                  <a:pt x="176251" y="60365"/>
                </a:cubicBezTo>
                <a:cubicBezTo>
                  <a:pt x="176251" y="61279"/>
                  <a:pt x="176175" y="62155"/>
                  <a:pt x="176022" y="62993"/>
                </a:cubicBezTo>
                <a:cubicBezTo>
                  <a:pt x="175870" y="63832"/>
                  <a:pt x="175946" y="64632"/>
                  <a:pt x="176251" y="65394"/>
                </a:cubicBezTo>
                <a:cubicBezTo>
                  <a:pt x="176556" y="64632"/>
                  <a:pt x="176632" y="63717"/>
                  <a:pt x="176480" y="62651"/>
                </a:cubicBezTo>
                <a:cubicBezTo>
                  <a:pt x="176327" y="61584"/>
                  <a:pt x="176632" y="60974"/>
                  <a:pt x="177394" y="60822"/>
                </a:cubicBezTo>
                <a:cubicBezTo>
                  <a:pt x="177089" y="61584"/>
                  <a:pt x="176937" y="62803"/>
                  <a:pt x="176937" y="64479"/>
                </a:cubicBezTo>
                <a:cubicBezTo>
                  <a:pt x="177242" y="63870"/>
                  <a:pt x="177432" y="63184"/>
                  <a:pt x="177508" y="62422"/>
                </a:cubicBezTo>
                <a:cubicBezTo>
                  <a:pt x="177585" y="61660"/>
                  <a:pt x="177775" y="61127"/>
                  <a:pt x="178080" y="60822"/>
                </a:cubicBezTo>
                <a:cubicBezTo>
                  <a:pt x="178232" y="60822"/>
                  <a:pt x="178232" y="61089"/>
                  <a:pt x="178080" y="61622"/>
                </a:cubicBezTo>
                <a:cubicBezTo>
                  <a:pt x="177927" y="62155"/>
                  <a:pt x="177775" y="62765"/>
                  <a:pt x="177623" y="63451"/>
                </a:cubicBezTo>
                <a:cubicBezTo>
                  <a:pt x="177470" y="64137"/>
                  <a:pt x="177318" y="64822"/>
                  <a:pt x="177165" y="65508"/>
                </a:cubicBezTo>
                <a:cubicBezTo>
                  <a:pt x="177013" y="66194"/>
                  <a:pt x="176937" y="66537"/>
                  <a:pt x="176937" y="66537"/>
                </a:cubicBezTo>
                <a:cubicBezTo>
                  <a:pt x="177242" y="66689"/>
                  <a:pt x="177394" y="66842"/>
                  <a:pt x="177394" y="66994"/>
                </a:cubicBezTo>
                <a:cubicBezTo>
                  <a:pt x="177394" y="67146"/>
                  <a:pt x="177470" y="67299"/>
                  <a:pt x="177623" y="67451"/>
                </a:cubicBezTo>
                <a:cubicBezTo>
                  <a:pt x="177623" y="67299"/>
                  <a:pt x="177775" y="66880"/>
                  <a:pt x="178080" y="66194"/>
                </a:cubicBezTo>
                <a:cubicBezTo>
                  <a:pt x="178385" y="65508"/>
                  <a:pt x="178689" y="64746"/>
                  <a:pt x="178994" y="63908"/>
                </a:cubicBezTo>
                <a:cubicBezTo>
                  <a:pt x="179299" y="63070"/>
                  <a:pt x="179604" y="62346"/>
                  <a:pt x="179909" y="61736"/>
                </a:cubicBezTo>
                <a:cubicBezTo>
                  <a:pt x="180213" y="61127"/>
                  <a:pt x="180366" y="60822"/>
                  <a:pt x="180366" y="60822"/>
                </a:cubicBezTo>
                <a:cubicBezTo>
                  <a:pt x="180518" y="60974"/>
                  <a:pt x="180518" y="61317"/>
                  <a:pt x="180366" y="61850"/>
                </a:cubicBezTo>
                <a:cubicBezTo>
                  <a:pt x="180213" y="62384"/>
                  <a:pt x="180023" y="62993"/>
                  <a:pt x="179794" y="63679"/>
                </a:cubicBezTo>
                <a:cubicBezTo>
                  <a:pt x="179566" y="64365"/>
                  <a:pt x="179299" y="65013"/>
                  <a:pt x="178994" y="65622"/>
                </a:cubicBezTo>
                <a:cubicBezTo>
                  <a:pt x="178689" y="66232"/>
                  <a:pt x="178537" y="66613"/>
                  <a:pt x="178537" y="66765"/>
                </a:cubicBezTo>
                <a:cubicBezTo>
                  <a:pt x="178842" y="66308"/>
                  <a:pt x="179109" y="65775"/>
                  <a:pt x="179337" y="65165"/>
                </a:cubicBezTo>
                <a:cubicBezTo>
                  <a:pt x="179566" y="64556"/>
                  <a:pt x="179909" y="64098"/>
                  <a:pt x="180366" y="63794"/>
                </a:cubicBezTo>
                <a:cubicBezTo>
                  <a:pt x="180213" y="63794"/>
                  <a:pt x="179909" y="64441"/>
                  <a:pt x="179451" y="65737"/>
                </a:cubicBezTo>
                <a:cubicBezTo>
                  <a:pt x="178994" y="67032"/>
                  <a:pt x="178689" y="67832"/>
                  <a:pt x="178537" y="68137"/>
                </a:cubicBezTo>
                <a:lnTo>
                  <a:pt x="179223" y="68137"/>
                </a:lnTo>
                <a:cubicBezTo>
                  <a:pt x="179223" y="68594"/>
                  <a:pt x="178918" y="68823"/>
                  <a:pt x="178308" y="68823"/>
                </a:cubicBezTo>
                <a:lnTo>
                  <a:pt x="178308" y="69051"/>
                </a:lnTo>
                <a:cubicBezTo>
                  <a:pt x="178308" y="69356"/>
                  <a:pt x="178385" y="69585"/>
                  <a:pt x="178537" y="69737"/>
                </a:cubicBezTo>
                <a:cubicBezTo>
                  <a:pt x="178842" y="69585"/>
                  <a:pt x="179375" y="69509"/>
                  <a:pt x="180137" y="69509"/>
                </a:cubicBezTo>
                <a:cubicBezTo>
                  <a:pt x="180290" y="69204"/>
                  <a:pt x="180633" y="68670"/>
                  <a:pt x="181166" y="67908"/>
                </a:cubicBezTo>
                <a:cubicBezTo>
                  <a:pt x="181699" y="67146"/>
                  <a:pt x="182118" y="66765"/>
                  <a:pt x="182423" y="66765"/>
                </a:cubicBezTo>
                <a:cubicBezTo>
                  <a:pt x="182576" y="66765"/>
                  <a:pt x="182423" y="67070"/>
                  <a:pt x="181966" y="67680"/>
                </a:cubicBezTo>
                <a:cubicBezTo>
                  <a:pt x="181509" y="68289"/>
                  <a:pt x="180975" y="68937"/>
                  <a:pt x="180366" y="69623"/>
                </a:cubicBezTo>
                <a:cubicBezTo>
                  <a:pt x="179756" y="70309"/>
                  <a:pt x="179185" y="70956"/>
                  <a:pt x="178651" y="71566"/>
                </a:cubicBezTo>
                <a:cubicBezTo>
                  <a:pt x="178118" y="72176"/>
                  <a:pt x="177775" y="72480"/>
                  <a:pt x="177623" y="72480"/>
                </a:cubicBezTo>
                <a:cubicBezTo>
                  <a:pt x="178232" y="72328"/>
                  <a:pt x="178880" y="71795"/>
                  <a:pt x="179566" y="70880"/>
                </a:cubicBezTo>
                <a:cubicBezTo>
                  <a:pt x="180252" y="69966"/>
                  <a:pt x="180975" y="69051"/>
                  <a:pt x="181737" y="68137"/>
                </a:cubicBezTo>
                <a:cubicBezTo>
                  <a:pt x="182499" y="67223"/>
                  <a:pt x="183185" y="66422"/>
                  <a:pt x="183795" y="65737"/>
                </a:cubicBezTo>
                <a:cubicBezTo>
                  <a:pt x="184404" y="65051"/>
                  <a:pt x="184862" y="64784"/>
                  <a:pt x="185166" y="64937"/>
                </a:cubicBezTo>
                <a:cubicBezTo>
                  <a:pt x="184404" y="65699"/>
                  <a:pt x="183719" y="66651"/>
                  <a:pt x="183109" y="67794"/>
                </a:cubicBezTo>
                <a:cubicBezTo>
                  <a:pt x="182499" y="68937"/>
                  <a:pt x="181737" y="69890"/>
                  <a:pt x="180823" y="70652"/>
                </a:cubicBezTo>
                <a:cubicBezTo>
                  <a:pt x="180975" y="70499"/>
                  <a:pt x="181356" y="70156"/>
                  <a:pt x="181966" y="69623"/>
                </a:cubicBezTo>
                <a:cubicBezTo>
                  <a:pt x="182576" y="69089"/>
                  <a:pt x="183223" y="68594"/>
                  <a:pt x="183909" y="68137"/>
                </a:cubicBezTo>
                <a:cubicBezTo>
                  <a:pt x="184595" y="67680"/>
                  <a:pt x="185205" y="67337"/>
                  <a:pt x="185738" y="67108"/>
                </a:cubicBezTo>
                <a:cubicBezTo>
                  <a:pt x="186271" y="66880"/>
                  <a:pt x="186538" y="66842"/>
                  <a:pt x="186538" y="66994"/>
                </a:cubicBezTo>
                <a:cubicBezTo>
                  <a:pt x="185319" y="68061"/>
                  <a:pt x="184062" y="69051"/>
                  <a:pt x="182766" y="69966"/>
                </a:cubicBezTo>
                <a:cubicBezTo>
                  <a:pt x="181471" y="70880"/>
                  <a:pt x="180290" y="71871"/>
                  <a:pt x="179223" y="72938"/>
                </a:cubicBezTo>
                <a:cubicBezTo>
                  <a:pt x="179985" y="73242"/>
                  <a:pt x="181128" y="73052"/>
                  <a:pt x="182652" y="72366"/>
                </a:cubicBezTo>
                <a:cubicBezTo>
                  <a:pt x="184176" y="71680"/>
                  <a:pt x="185090" y="71566"/>
                  <a:pt x="185395" y="72023"/>
                </a:cubicBezTo>
                <a:cubicBezTo>
                  <a:pt x="184176" y="72328"/>
                  <a:pt x="183109" y="72785"/>
                  <a:pt x="182195" y="73395"/>
                </a:cubicBezTo>
                <a:cubicBezTo>
                  <a:pt x="182652" y="73395"/>
                  <a:pt x="183223" y="73204"/>
                  <a:pt x="183909" y="72823"/>
                </a:cubicBezTo>
                <a:cubicBezTo>
                  <a:pt x="184595" y="72442"/>
                  <a:pt x="185166" y="72404"/>
                  <a:pt x="185624" y="72709"/>
                </a:cubicBezTo>
                <a:cubicBezTo>
                  <a:pt x="185624" y="72709"/>
                  <a:pt x="185243" y="72785"/>
                  <a:pt x="184481" y="72938"/>
                </a:cubicBezTo>
                <a:cubicBezTo>
                  <a:pt x="183719" y="73090"/>
                  <a:pt x="182880" y="73280"/>
                  <a:pt x="181966" y="73509"/>
                </a:cubicBezTo>
                <a:cubicBezTo>
                  <a:pt x="181052" y="73738"/>
                  <a:pt x="180175" y="74004"/>
                  <a:pt x="179337" y="74309"/>
                </a:cubicBezTo>
                <a:cubicBezTo>
                  <a:pt x="178499" y="74614"/>
                  <a:pt x="178004" y="74766"/>
                  <a:pt x="177851" y="74766"/>
                </a:cubicBezTo>
                <a:cubicBezTo>
                  <a:pt x="178004" y="74766"/>
                  <a:pt x="178537" y="74766"/>
                  <a:pt x="179451" y="74766"/>
                </a:cubicBezTo>
                <a:cubicBezTo>
                  <a:pt x="180366" y="74766"/>
                  <a:pt x="181356" y="74766"/>
                  <a:pt x="182423" y="74766"/>
                </a:cubicBezTo>
                <a:cubicBezTo>
                  <a:pt x="183490" y="74766"/>
                  <a:pt x="184443" y="74804"/>
                  <a:pt x="185281" y="74881"/>
                </a:cubicBezTo>
                <a:cubicBezTo>
                  <a:pt x="186119" y="74957"/>
                  <a:pt x="186538" y="74995"/>
                  <a:pt x="186538" y="74995"/>
                </a:cubicBezTo>
                <a:cubicBezTo>
                  <a:pt x="186538" y="75147"/>
                  <a:pt x="186233" y="75262"/>
                  <a:pt x="185624" y="75338"/>
                </a:cubicBezTo>
                <a:cubicBezTo>
                  <a:pt x="185014" y="75414"/>
                  <a:pt x="184366" y="75452"/>
                  <a:pt x="183681" y="75452"/>
                </a:cubicBezTo>
                <a:cubicBezTo>
                  <a:pt x="182995" y="75452"/>
                  <a:pt x="182309" y="75452"/>
                  <a:pt x="181623" y="75452"/>
                </a:cubicBezTo>
                <a:cubicBezTo>
                  <a:pt x="180937" y="75452"/>
                  <a:pt x="180518" y="75452"/>
                  <a:pt x="180366" y="75452"/>
                </a:cubicBezTo>
                <a:cubicBezTo>
                  <a:pt x="180823" y="75605"/>
                  <a:pt x="181395" y="75643"/>
                  <a:pt x="182080" y="75567"/>
                </a:cubicBezTo>
                <a:cubicBezTo>
                  <a:pt x="182766" y="75490"/>
                  <a:pt x="183338" y="75605"/>
                  <a:pt x="183795" y="75909"/>
                </a:cubicBezTo>
                <a:cubicBezTo>
                  <a:pt x="183338" y="75757"/>
                  <a:pt x="182652" y="75681"/>
                  <a:pt x="181737" y="75681"/>
                </a:cubicBezTo>
                <a:cubicBezTo>
                  <a:pt x="180823" y="75681"/>
                  <a:pt x="179832" y="75719"/>
                  <a:pt x="178766" y="75795"/>
                </a:cubicBezTo>
                <a:cubicBezTo>
                  <a:pt x="177699" y="75871"/>
                  <a:pt x="176670" y="75909"/>
                  <a:pt x="175680" y="75909"/>
                </a:cubicBezTo>
                <a:cubicBezTo>
                  <a:pt x="174689" y="75909"/>
                  <a:pt x="173965" y="75909"/>
                  <a:pt x="173508" y="75909"/>
                </a:cubicBezTo>
                <a:cubicBezTo>
                  <a:pt x="173813" y="76062"/>
                  <a:pt x="174422" y="76290"/>
                  <a:pt x="175337" y="76595"/>
                </a:cubicBezTo>
                <a:cubicBezTo>
                  <a:pt x="176251" y="76900"/>
                  <a:pt x="177165" y="77205"/>
                  <a:pt x="178080" y="77510"/>
                </a:cubicBezTo>
                <a:cubicBezTo>
                  <a:pt x="178994" y="77814"/>
                  <a:pt x="179832" y="78119"/>
                  <a:pt x="180594" y="78424"/>
                </a:cubicBezTo>
                <a:cubicBezTo>
                  <a:pt x="181356" y="78729"/>
                  <a:pt x="181737" y="78957"/>
                  <a:pt x="181737" y="79110"/>
                </a:cubicBezTo>
                <a:cubicBezTo>
                  <a:pt x="181737" y="78957"/>
                  <a:pt x="181280" y="78767"/>
                  <a:pt x="180366" y="78538"/>
                </a:cubicBezTo>
                <a:cubicBezTo>
                  <a:pt x="179451" y="78310"/>
                  <a:pt x="178423" y="78043"/>
                  <a:pt x="177280" y="77738"/>
                </a:cubicBezTo>
                <a:cubicBezTo>
                  <a:pt x="176137" y="77433"/>
                  <a:pt x="175032" y="77090"/>
                  <a:pt x="173965" y="76709"/>
                </a:cubicBezTo>
                <a:cubicBezTo>
                  <a:pt x="172898" y="76328"/>
                  <a:pt x="172212" y="75986"/>
                  <a:pt x="171908" y="75681"/>
                </a:cubicBezTo>
                <a:cubicBezTo>
                  <a:pt x="171908" y="75986"/>
                  <a:pt x="171603" y="76290"/>
                  <a:pt x="170993" y="76595"/>
                </a:cubicBezTo>
                <a:cubicBezTo>
                  <a:pt x="170384" y="76900"/>
                  <a:pt x="169660" y="77243"/>
                  <a:pt x="168822" y="77624"/>
                </a:cubicBezTo>
                <a:cubicBezTo>
                  <a:pt x="167983" y="78005"/>
                  <a:pt x="167145" y="78348"/>
                  <a:pt x="166307" y="78653"/>
                </a:cubicBezTo>
                <a:cubicBezTo>
                  <a:pt x="165469" y="78957"/>
                  <a:pt x="164897" y="79186"/>
                  <a:pt x="164592" y="79338"/>
                </a:cubicBezTo>
                <a:cubicBezTo>
                  <a:pt x="165050" y="80100"/>
                  <a:pt x="164707" y="80481"/>
                  <a:pt x="163564" y="80481"/>
                </a:cubicBezTo>
                <a:cubicBezTo>
                  <a:pt x="162421" y="80481"/>
                  <a:pt x="161125" y="80405"/>
                  <a:pt x="159678" y="80253"/>
                </a:cubicBezTo>
                <a:cubicBezTo>
                  <a:pt x="158230" y="80100"/>
                  <a:pt x="156896" y="80138"/>
                  <a:pt x="155677" y="80367"/>
                </a:cubicBezTo>
                <a:cubicBezTo>
                  <a:pt x="154458" y="80596"/>
                  <a:pt x="154001" y="81320"/>
                  <a:pt x="154305" y="82539"/>
                </a:cubicBezTo>
                <a:cubicBezTo>
                  <a:pt x="153391" y="82691"/>
                  <a:pt x="152629" y="82691"/>
                  <a:pt x="152019" y="82539"/>
                </a:cubicBezTo>
                <a:cubicBezTo>
                  <a:pt x="151410" y="82386"/>
                  <a:pt x="150838" y="82272"/>
                  <a:pt x="150305" y="82196"/>
                </a:cubicBezTo>
                <a:cubicBezTo>
                  <a:pt x="149772" y="82120"/>
                  <a:pt x="149238" y="82234"/>
                  <a:pt x="148705" y="82539"/>
                </a:cubicBezTo>
                <a:cubicBezTo>
                  <a:pt x="148171" y="82844"/>
                  <a:pt x="147600" y="83453"/>
                  <a:pt x="146990" y="84368"/>
                </a:cubicBezTo>
                <a:cubicBezTo>
                  <a:pt x="143333" y="82386"/>
                  <a:pt x="139561" y="81243"/>
                  <a:pt x="135675" y="80939"/>
                </a:cubicBezTo>
                <a:cubicBezTo>
                  <a:pt x="131788" y="80634"/>
                  <a:pt x="127788" y="80862"/>
                  <a:pt x="123673" y="81624"/>
                </a:cubicBezTo>
                <a:cubicBezTo>
                  <a:pt x="123978" y="83301"/>
                  <a:pt x="123673" y="84215"/>
                  <a:pt x="122759" y="84368"/>
                </a:cubicBezTo>
                <a:cubicBezTo>
                  <a:pt x="121844" y="84520"/>
                  <a:pt x="120930" y="84368"/>
                  <a:pt x="120015" y="83910"/>
                </a:cubicBezTo>
                <a:cubicBezTo>
                  <a:pt x="120625" y="85587"/>
                  <a:pt x="121006" y="87035"/>
                  <a:pt x="121158" y="88254"/>
                </a:cubicBezTo>
                <a:cubicBezTo>
                  <a:pt x="121463" y="88101"/>
                  <a:pt x="121578" y="88101"/>
                  <a:pt x="121501" y="88254"/>
                </a:cubicBezTo>
                <a:cubicBezTo>
                  <a:pt x="121425" y="88406"/>
                  <a:pt x="121311" y="88482"/>
                  <a:pt x="121158" y="88482"/>
                </a:cubicBezTo>
                <a:cubicBezTo>
                  <a:pt x="121311" y="88787"/>
                  <a:pt x="121387" y="88978"/>
                  <a:pt x="121387" y="89054"/>
                </a:cubicBezTo>
                <a:cubicBezTo>
                  <a:pt x="121387" y="89130"/>
                  <a:pt x="121463" y="89321"/>
                  <a:pt x="121616" y="89625"/>
                </a:cubicBezTo>
                <a:cubicBezTo>
                  <a:pt x="121920" y="89321"/>
                  <a:pt x="122149" y="89168"/>
                  <a:pt x="122301" y="89168"/>
                </a:cubicBezTo>
                <a:cubicBezTo>
                  <a:pt x="121997" y="88863"/>
                  <a:pt x="121920" y="88673"/>
                  <a:pt x="122073" y="88597"/>
                </a:cubicBezTo>
                <a:cubicBezTo>
                  <a:pt x="122225" y="88520"/>
                  <a:pt x="122378" y="88635"/>
                  <a:pt x="122530" y="88940"/>
                </a:cubicBezTo>
                <a:lnTo>
                  <a:pt x="122759" y="88940"/>
                </a:lnTo>
                <a:cubicBezTo>
                  <a:pt x="122149" y="88330"/>
                  <a:pt x="122073" y="87949"/>
                  <a:pt x="122530" y="87797"/>
                </a:cubicBezTo>
                <a:cubicBezTo>
                  <a:pt x="122682" y="88101"/>
                  <a:pt x="122911" y="88406"/>
                  <a:pt x="123216" y="88711"/>
                </a:cubicBezTo>
                <a:cubicBezTo>
                  <a:pt x="123521" y="89168"/>
                  <a:pt x="124130" y="89854"/>
                  <a:pt x="125045" y="90768"/>
                </a:cubicBezTo>
                <a:cubicBezTo>
                  <a:pt x="125045" y="90616"/>
                  <a:pt x="125007" y="90311"/>
                  <a:pt x="124930" y="89854"/>
                </a:cubicBezTo>
                <a:cubicBezTo>
                  <a:pt x="124854" y="89397"/>
                  <a:pt x="124816" y="89092"/>
                  <a:pt x="124816" y="88940"/>
                </a:cubicBezTo>
                <a:cubicBezTo>
                  <a:pt x="125273" y="89397"/>
                  <a:pt x="125540" y="89968"/>
                  <a:pt x="125616" y="90654"/>
                </a:cubicBezTo>
                <a:cubicBezTo>
                  <a:pt x="125692" y="91340"/>
                  <a:pt x="125959" y="91988"/>
                  <a:pt x="126416" y="92597"/>
                </a:cubicBezTo>
                <a:lnTo>
                  <a:pt x="126416" y="91911"/>
                </a:lnTo>
                <a:cubicBezTo>
                  <a:pt x="126264" y="91302"/>
                  <a:pt x="125845" y="90311"/>
                  <a:pt x="125159" y="88940"/>
                </a:cubicBezTo>
                <a:cubicBezTo>
                  <a:pt x="124473" y="87568"/>
                  <a:pt x="124435" y="86882"/>
                  <a:pt x="125045" y="86882"/>
                </a:cubicBezTo>
                <a:cubicBezTo>
                  <a:pt x="125349" y="87644"/>
                  <a:pt x="125616" y="88368"/>
                  <a:pt x="125845" y="89054"/>
                </a:cubicBezTo>
                <a:cubicBezTo>
                  <a:pt x="126073" y="89740"/>
                  <a:pt x="126340" y="90311"/>
                  <a:pt x="126645" y="90768"/>
                </a:cubicBezTo>
                <a:cubicBezTo>
                  <a:pt x="126797" y="90616"/>
                  <a:pt x="126873" y="90502"/>
                  <a:pt x="126873" y="90425"/>
                </a:cubicBezTo>
                <a:cubicBezTo>
                  <a:pt x="126873" y="90349"/>
                  <a:pt x="126950" y="90235"/>
                  <a:pt x="127102" y="90083"/>
                </a:cubicBezTo>
                <a:cubicBezTo>
                  <a:pt x="127102" y="90083"/>
                  <a:pt x="127026" y="90235"/>
                  <a:pt x="126873" y="90540"/>
                </a:cubicBezTo>
                <a:lnTo>
                  <a:pt x="126873" y="91226"/>
                </a:lnTo>
                <a:cubicBezTo>
                  <a:pt x="126873" y="91226"/>
                  <a:pt x="126950" y="91302"/>
                  <a:pt x="127102" y="91454"/>
                </a:cubicBezTo>
                <a:cubicBezTo>
                  <a:pt x="127254" y="91454"/>
                  <a:pt x="127407" y="91530"/>
                  <a:pt x="127559" y="91683"/>
                </a:cubicBezTo>
                <a:cubicBezTo>
                  <a:pt x="127559" y="91530"/>
                  <a:pt x="127635" y="91454"/>
                  <a:pt x="127788" y="91454"/>
                </a:cubicBezTo>
                <a:cubicBezTo>
                  <a:pt x="127635" y="90997"/>
                  <a:pt x="127559" y="90540"/>
                  <a:pt x="127559" y="90083"/>
                </a:cubicBezTo>
                <a:cubicBezTo>
                  <a:pt x="127559" y="89016"/>
                  <a:pt x="127559" y="88482"/>
                  <a:pt x="127559" y="88482"/>
                </a:cubicBezTo>
                <a:cubicBezTo>
                  <a:pt x="127712" y="88787"/>
                  <a:pt x="127788" y="88978"/>
                  <a:pt x="127788" y="89054"/>
                </a:cubicBezTo>
                <a:cubicBezTo>
                  <a:pt x="127788" y="89130"/>
                  <a:pt x="127864" y="89321"/>
                  <a:pt x="128016" y="89625"/>
                </a:cubicBezTo>
                <a:lnTo>
                  <a:pt x="128245" y="89625"/>
                </a:lnTo>
                <a:cubicBezTo>
                  <a:pt x="128245" y="89625"/>
                  <a:pt x="128397" y="89702"/>
                  <a:pt x="128702" y="89854"/>
                </a:cubicBezTo>
                <a:cubicBezTo>
                  <a:pt x="128855" y="89854"/>
                  <a:pt x="128855" y="89930"/>
                  <a:pt x="128702" y="90083"/>
                </a:cubicBezTo>
                <a:cubicBezTo>
                  <a:pt x="128855" y="90083"/>
                  <a:pt x="128931" y="90159"/>
                  <a:pt x="128931" y="90311"/>
                </a:cubicBezTo>
                <a:cubicBezTo>
                  <a:pt x="128931" y="89549"/>
                  <a:pt x="129159" y="89244"/>
                  <a:pt x="129617" y="89397"/>
                </a:cubicBezTo>
                <a:lnTo>
                  <a:pt x="129617" y="89854"/>
                </a:lnTo>
                <a:cubicBezTo>
                  <a:pt x="129617" y="90159"/>
                  <a:pt x="129693" y="90387"/>
                  <a:pt x="129845" y="90540"/>
                </a:cubicBezTo>
                <a:cubicBezTo>
                  <a:pt x="129845" y="90540"/>
                  <a:pt x="129998" y="90692"/>
                  <a:pt x="130302" y="90997"/>
                </a:cubicBezTo>
                <a:cubicBezTo>
                  <a:pt x="130302" y="90692"/>
                  <a:pt x="130264" y="90425"/>
                  <a:pt x="130188" y="90197"/>
                </a:cubicBezTo>
                <a:lnTo>
                  <a:pt x="130470" y="89540"/>
                </a:lnTo>
                <a:lnTo>
                  <a:pt x="130302" y="89397"/>
                </a:lnTo>
                <a:cubicBezTo>
                  <a:pt x="129540" y="88787"/>
                  <a:pt x="129540" y="88330"/>
                  <a:pt x="130302" y="88025"/>
                </a:cubicBezTo>
                <a:cubicBezTo>
                  <a:pt x="130607" y="88330"/>
                  <a:pt x="130912" y="88673"/>
                  <a:pt x="131217" y="89054"/>
                </a:cubicBezTo>
                <a:cubicBezTo>
                  <a:pt x="131522" y="89435"/>
                  <a:pt x="131826" y="89854"/>
                  <a:pt x="132131" y="90311"/>
                </a:cubicBezTo>
                <a:cubicBezTo>
                  <a:pt x="132131" y="89854"/>
                  <a:pt x="132284" y="89473"/>
                  <a:pt x="132588" y="89168"/>
                </a:cubicBezTo>
                <a:cubicBezTo>
                  <a:pt x="132893" y="89321"/>
                  <a:pt x="132969" y="89587"/>
                  <a:pt x="132817" y="89968"/>
                </a:cubicBezTo>
                <a:cubicBezTo>
                  <a:pt x="132665" y="90349"/>
                  <a:pt x="132588" y="90616"/>
                  <a:pt x="132588" y="90768"/>
                </a:cubicBezTo>
                <a:cubicBezTo>
                  <a:pt x="132588" y="90921"/>
                  <a:pt x="132665" y="90997"/>
                  <a:pt x="132817" y="90997"/>
                </a:cubicBezTo>
                <a:lnTo>
                  <a:pt x="132817" y="90311"/>
                </a:lnTo>
                <a:cubicBezTo>
                  <a:pt x="133122" y="90159"/>
                  <a:pt x="133274" y="90387"/>
                  <a:pt x="133274" y="90997"/>
                </a:cubicBezTo>
                <a:cubicBezTo>
                  <a:pt x="133427" y="90845"/>
                  <a:pt x="133731" y="90997"/>
                  <a:pt x="134189" y="91454"/>
                </a:cubicBezTo>
                <a:cubicBezTo>
                  <a:pt x="133884" y="91149"/>
                  <a:pt x="133503" y="90730"/>
                  <a:pt x="133046" y="90197"/>
                </a:cubicBezTo>
                <a:cubicBezTo>
                  <a:pt x="132588" y="89663"/>
                  <a:pt x="132665" y="89549"/>
                  <a:pt x="133274" y="89854"/>
                </a:cubicBezTo>
                <a:cubicBezTo>
                  <a:pt x="133122" y="89549"/>
                  <a:pt x="133046" y="89168"/>
                  <a:pt x="133046" y="88711"/>
                </a:cubicBezTo>
                <a:cubicBezTo>
                  <a:pt x="133503" y="89016"/>
                  <a:pt x="133960" y="89549"/>
                  <a:pt x="134417" y="90311"/>
                </a:cubicBezTo>
                <a:cubicBezTo>
                  <a:pt x="134417" y="90006"/>
                  <a:pt x="134570" y="89702"/>
                  <a:pt x="134874" y="89397"/>
                </a:cubicBezTo>
                <a:cubicBezTo>
                  <a:pt x="134722" y="89397"/>
                  <a:pt x="134608" y="89282"/>
                  <a:pt x="134532" y="89054"/>
                </a:cubicBezTo>
                <a:cubicBezTo>
                  <a:pt x="134455" y="88825"/>
                  <a:pt x="134570" y="88863"/>
                  <a:pt x="134874" y="89168"/>
                </a:cubicBezTo>
                <a:cubicBezTo>
                  <a:pt x="134417" y="88711"/>
                  <a:pt x="134493" y="88482"/>
                  <a:pt x="135103" y="88482"/>
                </a:cubicBezTo>
                <a:lnTo>
                  <a:pt x="135332" y="88711"/>
                </a:lnTo>
                <a:cubicBezTo>
                  <a:pt x="135484" y="88863"/>
                  <a:pt x="135598" y="89016"/>
                  <a:pt x="135675" y="89168"/>
                </a:cubicBezTo>
                <a:cubicBezTo>
                  <a:pt x="135751" y="89321"/>
                  <a:pt x="135865" y="89473"/>
                  <a:pt x="136017" y="89625"/>
                </a:cubicBezTo>
                <a:cubicBezTo>
                  <a:pt x="136017" y="89016"/>
                  <a:pt x="136017" y="88711"/>
                  <a:pt x="136017" y="88711"/>
                </a:cubicBezTo>
                <a:cubicBezTo>
                  <a:pt x="136017" y="88559"/>
                  <a:pt x="136246" y="88940"/>
                  <a:pt x="136703" y="89854"/>
                </a:cubicBezTo>
                <a:cubicBezTo>
                  <a:pt x="137160" y="90768"/>
                  <a:pt x="137389" y="91302"/>
                  <a:pt x="137389" y="91454"/>
                </a:cubicBezTo>
                <a:cubicBezTo>
                  <a:pt x="137389" y="91149"/>
                  <a:pt x="137389" y="90768"/>
                  <a:pt x="137389" y="90311"/>
                </a:cubicBezTo>
                <a:cubicBezTo>
                  <a:pt x="137389" y="89854"/>
                  <a:pt x="137313" y="89549"/>
                  <a:pt x="137160" y="89397"/>
                </a:cubicBezTo>
                <a:cubicBezTo>
                  <a:pt x="137465" y="89702"/>
                  <a:pt x="137694" y="90159"/>
                  <a:pt x="137846" y="90768"/>
                </a:cubicBezTo>
                <a:cubicBezTo>
                  <a:pt x="137999" y="91378"/>
                  <a:pt x="138151" y="91835"/>
                  <a:pt x="138303" y="92140"/>
                </a:cubicBezTo>
                <a:cubicBezTo>
                  <a:pt x="138151" y="91530"/>
                  <a:pt x="137922" y="90578"/>
                  <a:pt x="137618" y="89282"/>
                </a:cubicBezTo>
                <a:lnTo>
                  <a:pt x="137618" y="87568"/>
                </a:lnTo>
                <a:cubicBezTo>
                  <a:pt x="137618" y="87873"/>
                  <a:pt x="137694" y="88101"/>
                  <a:pt x="137846" y="88254"/>
                </a:cubicBezTo>
                <a:cubicBezTo>
                  <a:pt x="137846" y="87797"/>
                  <a:pt x="137922" y="87644"/>
                  <a:pt x="138075" y="87797"/>
                </a:cubicBezTo>
                <a:cubicBezTo>
                  <a:pt x="138227" y="87949"/>
                  <a:pt x="138380" y="88254"/>
                  <a:pt x="138532" y="88711"/>
                </a:cubicBezTo>
                <a:cubicBezTo>
                  <a:pt x="138684" y="89168"/>
                  <a:pt x="138837" y="89625"/>
                  <a:pt x="138989" y="90083"/>
                </a:cubicBezTo>
                <a:cubicBezTo>
                  <a:pt x="139142" y="90540"/>
                  <a:pt x="139218" y="90845"/>
                  <a:pt x="139218" y="90997"/>
                </a:cubicBezTo>
                <a:lnTo>
                  <a:pt x="139218" y="90083"/>
                </a:lnTo>
                <a:cubicBezTo>
                  <a:pt x="139218" y="89930"/>
                  <a:pt x="139256" y="89930"/>
                  <a:pt x="139332" y="90083"/>
                </a:cubicBezTo>
                <a:cubicBezTo>
                  <a:pt x="139408" y="90235"/>
                  <a:pt x="139446" y="90464"/>
                  <a:pt x="139446" y="90768"/>
                </a:cubicBezTo>
                <a:cubicBezTo>
                  <a:pt x="139446" y="91073"/>
                  <a:pt x="139523" y="91454"/>
                  <a:pt x="139675" y="91911"/>
                </a:cubicBezTo>
                <a:cubicBezTo>
                  <a:pt x="139980" y="91911"/>
                  <a:pt x="140208" y="91988"/>
                  <a:pt x="140361" y="92140"/>
                </a:cubicBezTo>
                <a:cubicBezTo>
                  <a:pt x="140208" y="91988"/>
                  <a:pt x="140132" y="91835"/>
                  <a:pt x="140132" y="91683"/>
                </a:cubicBezTo>
                <a:lnTo>
                  <a:pt x="140132" y="90540"/>
                </a:lnTo>
                <a:lnTo>
                  <a:pt x="140132" y="89168"/>
                </a:lnTo>
                <a:cubicBezTo>
                  <a:pt x="140437" y="89473"/>
                  <a:pt x="140589" y="89778"/>
                  <a:pt x="140589" y="90083"/>
                </a:cubicBezTo>
                <a:lnTo>
                  <a:pt x="140818" y="90083"/>
                </a:lnTo>
                <a:cubicBezTo>
                  <a:pt x="140818" y="90083"/>
                  <a:pt x="140970" y="90159"/>
                  <a:pt x="141275" y="90311"/>
                </a:cubicBezTo>
                <a:cubicBezTo>
                  <a:pt x="141428" y="90311"/>
                  <a:pt x="141504" y="90387"/>
                  <a:pt x="141504" y="90540"/>
                </a:cubicBezTo>
                <a:lnTo>
                  <a:pt x="141504" y="90768"/>
                </a:lnTo>
                <a:cubicBezTo>
                  <a:pt x="141504" y="90006"/>
                  <a:pt x="141732" y="89778"/>
                  <a:pt x="142190" y="90083"/>
                </a:cubicBezTo>
                <a:lnTo>
                  <a:pt x="142190" y="90997"/>
                </a:lnTo>
                <a:lnTo>
                  <a:pt x="142647" y="91454"/>
                </a:lnTo>
                <a:cubicBezTo>
                  <a:pt x="142647" y="90692"/>
                  <a:pt x="142723" y="90235"/>
                  <a:pt x="142875" y="90083"/>
                </a:cubicBezTo>
                <a:cubicBezTo>
                  <a:pt x="142723" y="90083"/>
                  <a:pt x="142952" y="90387"/>
                  <a:pt x="143561" y="90997"/>
                </a:cubicBezTo>
                <a:lnTo>
                  <a:pt x="144476" y="91911"/>
                </a:lnTo>
                <a:lnTo>
                  <a:pt x="144476" y="91226"/>
                </a:lnTo>
                <a:cubicBezTo>
                  <a:pt x="144171" y="90921"/>
                  <a:pt x="143637" y="90464"/>
                  <a:pt x="142875" y="89854"/>
                </a:cubicBezTo>
                <a:cubicBezTo>
                  <a:pt x="142113" y="89244"/>
                  <a:pt x="142037" y="88787"/>
                  <a:pt x="142647" y="88482"/>
                </a:cubicBezTo>
                <a:cubicBezTo>
                  <a:pt x="142952" y="88787"/>
                  <a:pt x="143295" y="89168"/>
                  <a:pt x="143676" y="89625"/>
                </a:cubicBezTo>
                <a:cubicBezTo>
                  <a:pt x="144057" y="90083"/>
                  <a:pt x="144399" y="90464"/>
                  <a:pt x="144704" y="90768"/>
                </a:cubicBezTo>
                <a:cubicBezTo>
                  <a:pt x="144704" y="90311"/>
                  <a:pt x="144933" y="89930"/>
                  <a:pt x="145390" y="89625"/>
                </a:cubicBezTo>
                <a:cubicBezTo>
                  <a:pt x="145542" y="89778"/>
                  <a:pt x="145542" y="90044"/>
                  <a:pt x="145390" y="90425"/>
                </a:cubicBezTo>
                <a:cubicBezTo>
                  <a:pt x="145238" y="90806"/>
                  <a:pt x="145161" y="91073"/>
                  <a:pt x="145161" y="91226"/>
                </a:cubicBezTo>
                <a:cubicBezTo>
                  <a:pt x="145161" y="91226"/>
                  <a:pt x="145314" y="91378"/>
                  <a:pt x="145619" y="91683"/>
                </a:cubicBezTo>
                <a:lnTo>
                  <a:pt x="145619" y="91226"/>
                </a:lnTo>
                <a:cubicBezTo>
                  <a:pt x="145619" y="91530"/>
                  <a:pt x="145695" y="91759"/>
                  <a:pt x="145847" y="91911"/>
                </a:cubicBezTo>
                <a:cubicBezTo>
                  <a:pt x="146000" y="92064"/>
                  <a:pt x="146228" y="92445"/>
                  <a:pt x="146533" y="93054"/>
                </a:cubicBezTo>
                <a:cubicBezTo>
                  <a:pt x="146533" y="92597"/>
                  <a:pt x="146457" y="91873"/>
                  <a:pt x="146304" y="90883"/>
                </a:cubicBezTo>
                <a:cubicBezTo>
                  <a:pt x="146152" y="89892"/>
                  <a:pt x="145923" y="89321"/>
                  <a:pt x="145619" y="89168"/>
                </a:cubicBezTo>
                <a:cubicBezTo>
                  <a:pt x="145923" y="89321"/>
                  <a:pt x="146152" y="89549"/>
                  <a:pt x="146304" y="89854"/>
                </a:cubicBezTo>
                <a:cubicBezTo>
                  <a:pt x="146457" y="90159"/>
                  <a:pt x="146609" y="90464"/>
                  <a:pt x="146762" y="90768"/>
                </a:cubicBezTo>
                <a:cubicBezTo>
                  <a:pt x="146762" y="90311"/>
                  <a:pt x="146914" y="90083"/>
                  <a:pt x="147219" y="90083"/>
                </a:cubicBezTo>
                <a:cubicBezTo>
                  <a:pt x="147219" y="90692"/>
                  <a:pt x="147143" y="91149"/>
                  <a:pt x="146990" y="91454"/>
                </a:cubicBezTo>
                <a:cubicBezTo>
                  <a:pt x="147295" y="92216"/>
                  <a:pt x="147676" y="92940"/>
                  <a:pt x="148133" y="93626"/>
                </a:cubicBezTo>
                <a:cubicBezTo>
                  <a:pt x="148590" y="94312"/>
                  <a:pt x="148971" y="94959"/>
                  <a:pt x="149276" y="95569"/>
                </a:cubicBezTo>
                <a:cubicBezTo>
                  <a:pt x="149276" y="95264"/>
                  <a:pt x="149162" y="94807"/>
                  <a:pt x="148933" y="94197"/>
                </a:cubicBezTo>
                <a:cubicBezTo>
                  <a:pt x="148705" y="93588"/>
                  <a:pt x="148476" y="92940"/>
                  <a:pt x="148248" y="92254"/>
                </a:cubicBezTo>
                <a:cubicBezTo>
                  <a:pt x="148019" y="91568"/>
                  <a:pt x="147790" y="90959"/>
                  <a:pt x="147562" y="90425"/>
                </a:cubicBezTo>
                <a:cubicBezTo>
                  <a:pt x="147333" y="89892"/>
                  <a:pt x="147371" y="89549"/>
                  <a:pt x="147676" y="89397"/>
                </a:cubicBezTo>
                <a:cubicBezTo>
                  <a:pt x="147981" y="90006"/>
                  <a:pt x="148248" y="90540"/>
                  <a:pt x="148476" y="90997"/>
                </a:cubicBezTo>
                <a:cubicBezTo>
                  <a:pt x="148705" y="91454"/>
                  <a:pt x="148971" y="92064"/>
                  <a:pt x="149276" y="92826"/>
                </a:cubicBezTo>
                <a:cubicBezTo>
                  <a:pt x="149276" y="92216"/>
                  <a:pt x="149086" y="91568"/>
                  <a:pt x="148705" y="90883"/>
                </a:cubicBezTo>
                <a:cubicBezTo>
                  <a:pt x="148324" y="90197"/>
                  <a:pt x="148286" y="89625"/>
                  <a:pt x="148590" y="89168"/>
                </a:cubicBezTo>
                <a:cubicBezTo>
                  <a:pt x="148590" y="89016"/>
                  <a:pt x="148667" y="89130"/>
                  <a:pt x="148819" y="89511"/>
                </a:cubicBezTo>
                <a:cubicBezTo>
                  <a:pt x="148971" y="89892"/>
                  <a:pt x="149124" y="90349"/>
                  <a:pt x="149276" y="90883"/>
                </a:cubicBezTo>
                <a:cubicBezTo>
                  <a:pt x="149429" y="91416"/>
                  <a:pt x="149581" y="91911"/>
                  <a:pt x="149733" y="92369"/>
                </a:cubicBezTo>
                <a:cubicBezTo>
                  <a:pt x="149886" y="92826"/>
                  <a:pt x="149962" y="93131"/>
                  <a:pt x="149962" y="93283"/>
                </a:cubicBezTo>
                <a:cubicBezTo>
                  <a:pt x="150267" y="93283"/>
                  <a:pt x="150572" y="93588"/>
                  <a:pt x="150876" y="94197"/>
                </a:cubicBezTo>
                <a:cubicBezTo>
                  <a:pt x="150876" y="94045"/>
                  <a:pt x="150838" y="93664"/>
                  <a:pt x="150762" y="93054"/>
                </a:cubicBezTo>
                <a:cubicBezTo>
                  <a:pt x="150686" y="92445"/>
                  <a:pt x="150610" y="91797"/>
                  <a:pt x="150534" y="91111"/>
                </a:cubicBezTo>
                <a:cubicBezTo>
                  <a:pt x="150457" y="90425"/>
                  <a:pt x="150419" y="89778"/>
                  <a:pt x="150419" y="89168"/>
                </a:cubicBezTo>
                <a:cubicBezTo>
                  <a:pt x="150419" y="88559"/>
                  <a:pt x="150495" y="88254"/>
                  <a:pt x="150648" y="88254"/>
                </a:cubicBezTo>
                <a:cubicBezTo>
                  <a:pt x="150953" y="88254"/>
                  <a:pt x="151143" y="88863"/>
                  <a:pt x="151219" y="90083"/>
                </a:cubicBezTo>
                <a:cubicBezTo>
                  <a:pt x="151296" y="91302"/>
                  <a:pt x="151334" y="92140"/>
                  <a:pt x="151334" y="92597"/>
                </a:cubicBezTo>
                <a:cubicBezTo>
                  <a:pt x="151486" y="92292"/>
                  <a:pt x="151524" y="91949"/>
                  <a:pt x="151448" y="91568"/>
                </a:cubicBezTo>
                <a:cubicBezTo>
                  <a:pt x="151372" y="91187"/>
                  <a:pt x="151486" y="90845"/>
                  <a:pt x="151791" y="90540"/>
                </a:cubicBezTo>
                <a:cubicBezTo>
                  <a:pt x="152096" y="90540"/>
                  <a:pt x="152172" y="90768"/>
                  <a:pt x="152019" y="91226"/>
                </a:cubicBezTo>
                <a:lnTo>
                  <a:pt x="152019" y="92826"/>
                </a:lnTo>
                <a:lnTo>
                  <a:pt x="153620" y="94426"/>
                </a:lnTo>
                <a:cubicBezTo>
                  <a:pt x="153924" y="93969"/>
                  <a:pt x="154077" y="93740"/>
                  <a:pt x="154077" y="93740"/>
                </a:cubicBezTo>
                <a:cubicBezTo>
                  <a:pt x="154077" y="93740"/>
                  <a:pt x="154229" y="93435"/>
                  <a:pt x="154534" y="92826"/>
                </a:cubicBezTo>
                <a:cubicBezTo>
                  <a:pt x="154382" y="92369"/>
                  <a:pt x="154267" y="91988"/>
                  <a:pt x="154191" y="91683"/>
                </a:cubicBezTo>
                <a:cubicBezTo>
                  <a:pt x="154115" y="91378"/>
                  <a:pt x="154229" y="91378"/>
                  <a:pt x="154534" y="91683"/>
                </a:cubicBezTo>
                <a:cubicBezTo>
                  <a:pt x="154686" y="91988"/>
                  <a:pt x="154763" y="92178"/>
                  <a:pt x="154763" y="92254"/>
                </a:cubicBezTo>
                <a:cubicBezTo>
                  <a:pt x="154763" y="92331"/>
                  <a:pt x="154915" y="92216"/>
                  <a:pt x="155220" y="91911"/>
                </a:cubicBezTo>
                <a:cubicBezTo>
                  <a:pt x="155220" y="92826"/>
                  <a:pt x="155296" y="93512"/>
                  <a:pt x="155448" y="93969"/>
                </a:cubicBezTo>
                <a:cubicBezTo>
                  <a:pt x="155601" y="93664"/>
                  <a:pt x="155677" y="93321"/>
                  <a:pt x="155677" y="92940"/>
                </a:cubicBezTo>
                <a:cubicBezTo>
                  <a:pt x="155677" y="92559"/>
                  <a:pt x="155753" y="92140"/>
                  <a:pt x="155906" y="91683"/>
                </a:cubicBezTo>
                <a:lnTo>
                  <a:pt x="155906" y="93740"/>
                </a:lnTo>
                <a:cubicBezTo>
                  <a:pt x="156210" y="93435"/>
                  <a:pt x="156477" y="93131"/>
                  <a:pt x="156706" y="92826"/>
                </a:cubicBezTo>
                <a:cubicBezTo>
                  <a:pt x="156934" y="92521"/>
                  <a:pt x="157201" y="92140"/>
                  <a:pt x="157506" y="91683"/>
                </a:cubicBezTo>
                <a:cubicBezTo>
                  <a:pt x="157963" y="91683"/>
                  <a:pt x="157963" y="91835"/>
                  <a:pt x="157506" y="92140"/>
                </a:cubicBezTo>
                <a:lnTo>
                  <a:pt x="157506" y="92369"/>
                </a:lnTo>
                <a:cubicBezTo>
                  <a:pt x="157506" y="92521"/>
                  <a:pt x="157430" y="92673"/>
                  <a:pt x="157277" y="92826"/>
                </a:cubicBezTo>
                <a:cubicBezTo>
                  <a:pt x="157125" y="93131"/>
                  <a:pt x="157049" y="93359"/>
                  <a:pt x="157049" y="93512"/>
                </a:cubicBezTo>
                <a:cubicBezTo>
                  <a:pt x="157201" y="93512"/>
                  <a:pt x="157277" y="93664"/>
                  <a:pt x="157277" y="93969"/>
                </a:cubicBezTo>
                <a:cubicBezTo>
                  <a:pt x="157430" y="93969"/>
                  <a:pt x="157582" y="93931"/>
                  <a:pt x="157734" y="93855"/>
                </a:cubicBezTo>
                <a:cubicBezTo>
                  <a:pt x="157887" y="93778"/>
                  <a:pt x="158115" y="93740"/>
                  <a:pt x="158420" y="93740"/>
                </a:cubicBezTo>
                <a:lnTo>
                  <a:pt x="159298" y="93521"/>
                </a:lnTo>
                <a:lnTo>
                  <a:pt x="159106" y="93169"/>
                </a:lnTo>
                <a:cubicBezTo>
                  <a:pt x="158954" y="92788"/>
                  <a:pt x="159106" y="92597"/>
                  <a:pt x="159563" y="92597"/>
                </a:cubicBezTo>
                <a:cubicBezTo>
                  <a:pt x="159868" y="93207"/>
                  <a:pt x="160135" y="93855"/>
                  <a:pt x="160363" y="94540"/>
                </a:cubicBezTo>
                <a:cubicBezTo>
                  <a:pt x="160592" y="95226"/>
                  <a:pt x="160859" y="95798"/>
                  <a:pt x="161163" y="96255"/>
                </a:cubicBezTo>
                <a:cubicBezTo>
                  <a:pt x="161163" y="96102"/>
                  <a:pt x="161316" y="95645"/>
                  <a:pt x="161621" y="94883"/>
                </a:cubicBezTo>
                <a:cubicBezTo>
                  <a:pt x="161925" y="94121"/>
                  <a:pt x="162154" y="93816"/>
                  <a:pt x="162306" y="93969"/>
                </a:cubicBezTo>
                <a:cubicBezTo>
                  <a:pt x="162459" y="94121"/>
                  <a:pt x="162535" y="94807"/>
                  <a:pt x="162535" y="96026"/>
                </a:cubicBezTo>
                <a:cubicBezTo>
                  <a:pt x="162992" y="95569"/>
                  <a:pt x="163297" y="95340"/>
                  <a:pt x="163449" y="95340"/>
                </a:cubicBezTo>
                <a:cubicBezTo>
                  <a:pt x="163449" y="95645"/>
                  <a:pt x="163411" y="95836"/>
                  <a:pt x="163335" y="95912"/>
                </a:cubicBezTo>
                <a:cubicBezTo>
                  <a:pt x="163259" y="95988"/>
                  <a:pt x="163221" y="96102"/>
                  <a:pt x="163221" y="96255"/>
                </a:cubicBezTo>
                <a:cubicBezTo>
                  <a:pt x="163373" y="96255"/>
                  <a:pt x="163449" y="96293"/>
                  <a:pt x="163449" y="96369"/>
                </a:cubicBezTo>
                <a:cubicBezTo>
                  <a:pt x="163449" y="96445"/>
                  <a:pt x="163526" y="96483"/>
                  <a:pt x="163678" y="96483"/>
                </a:cubicBezTo>
                <a:cubicBezTo>
                  <a:pt x="163678" y="96179"/>
                  <a:pt x="163640" y="95836"/>
                  <a:pt x="163564" y="95455"/>
                </a:cubicBezTo>
                <a:cubicBezTo>
                  <a:pt x="163488" y="95074"/>
                  <a:pt x="163678" y="94959"/>
                  <a:pt x="164135" y="95112"/>
                </a:cubicBezTo>
                <a:cubicBezTo>
                  <a:pt x="164135" y="95874"/>
                  <a:pt x="164211" y="96483"/>
                  <a:pt x="164364" y="96941"/>
                </a:cubicBezTo>
                <a:cubicBezTo>
                  <a:pt x="164516" y="96941"/>
                  <a:pt x="164592" y="97017"/>
                  <a:pt x="164592" y="97169"/>
                </a:cubicBezTo>
                <a:cubicBezTo>
                  <a:pt x="164592" y="97474"/>
                  <a:pt x="164669" y="97626"/>
                  <a:pt x="164821" y="97626"/>
                </a:cubicBezTo>
                <a:cubicBezTo>
                  <a:pt x="164821" y="97169"/>
                  <a:pt x="164745" y="96712"/>
                  <a:pt x="164592" y="96255"/>
                </a:cubicBezTo>
                <a:cubicBezTo>
                  <a:pt x="164440" y="95798"/>
                  <a:pt x="164516" y="95417"/>
                  <a:pt x="164821" y="95112"/>
                </a:cubicBezTo>
                <a:lnTo>
                  <a:pt x="166193" y="96941"/>
                </a:lnTo>
                <a:cubicBezTo>
                  <a:pt x="166345" y="96788"/>
                  <a:pt x="166459" y="96331"/>
                  <a:pt x="166536" y="95569"/>
                </a:cubicBezTo>
                <a:cubicBezTo>
                  <a:pt x="166612" y="94807"/>
                  <a:pt x="166802" y="94502"/>
                  <a:pt x="167107" y="94655"/>
                </a:cubicBezTo>
                <a:cubicBezTo>
                  <a:pt x="167412" y="94807"/>
                  <a:pt x="167450" y="95379"/>
                  <a:pt x="167221" y="96369"/>
                </a:cubicBezTo>
                <a:cubicBezTo>
                  <a:pt x="166993" y="97360"/>
                  <a:pt x="166802" y="97855"/>
                  <a:pt x="166650" y="97855"/>
                </a:cubicBezTo>
                <a:cubicBezTo>
                  <a:pt x="166802" y="97855"/>
                  <a:pt x="166878" y="97931"/>
                  <a:pt x="166878" y="98084"/>
                </a:cubicBezTo>
                <a:cubicBezTo>
                  <a:pt x="166878" y="97931"/>
                  <a:pt x="167031" y="97703"/>
                  <a:pt x="167336" y="97398"/>
                </a:cubicBezTo>
                <a:lnTo>
                  <a:pt x="167336" y="96712"/>
                </a:lnTo>
                <a:lnTo>
                  <a:pt x="167336" y="95798"/>
                </a:lnTo>
                <a:cubicBezTo>
                  <a:pt x="167336" y="95950"/>
                  <a:pt x="167412" y="96102"/>
                  <a:pt x="167564" y="96255"/>
                </a:cubicBezTo>
                <a:cubicBezTo>
                  <a:pt x="167717" y="96560"/>
                  <a:pt x="167869" y="96788"/>
                  <a:pt x="168021" y="96941"/>
                </a:cubicBezTo>
                <a:cubicBezTo>
                  <a:pt x="168174" y="97245"/>
                  <a:pt x="168288" y="97436"/>
                  <a:pt x="168364" y="97512"/>
                </a:cubicBezTo>
                <a:cubicBezTo>
                  <a:pt x="168441" y="97588"/>
                  <a:pt x="168555" y="97779"/>
                  <a:pt x="168707" y="98084"/>
                </a:cubicBezTo>
                <a:cubicBezTo>
                  <a:pt x="168707" y="97779"/>
                  <a:pt x="168631" y="97093"/>
                  <a:pt x="168479" y="96026"/>
                </a:cubicBezTo>
                <a:cubicBezTo>
                  <a:pt x="168326" y="94959"/>
                  <a:pt x="168098" y="94350"/>
                  <a:pt x="167793" y="94197"/>
                </a:cubicBezTo>
                <a:cubicBezTo>
                  <a:pt x="168098" y="94350"/>
                  <a:pt x="168288" y="94578"/>
                  <a:pt x="168364" y="94883"/>
                </a:cubicBezTo>
                <a:cubicBezTo>
                  <a:pt x="168441" y="95188"/>
                  <a:pt x="168555" y="95493"/>
                  <a:pt x="168707" y="95798"/>
                </a:cubicBezTo>
                <a:cubicBezTo>
                  <a:pt x="168707" y="95340"/>
                  <a:pt x="168936" y="95112"/>
                  <a:pt x="169393" y="95112"/>
                </a:cubicBezTo>
                <a:cubicBezTo>
                  <a:pt x="169393" y="95417"/>
                  <a:pt x="169355" y="95645"/>
                  <a:pt x="169279" y="95798"/>
                </a:cubicBezTo>
                <a:cubicBezTo>
                  <a:pt x="169203" y="95950"/>
                  <a:pt x="169164" y="96179"/>
                  <a:pt x="169164" y="96483"/>
                </a:cubicBezTo>
                <a:cubicBezTo>
                  <a:pt x="169317" y="96941"/>
                  <a:pt x="169469" y="97322"/>
                  <a:pt x="169622" y="97626"/>
                </a:cubicBezTo>
                <a:cubicBezTo>
                  <a:pt x="169774" y="97931"/>
                  <a:pt x="169926" y="98236"/>
                  <a:pt x="170079" y="98541"/>
                </a:cubicBezTo>
                <a:cubicBezTo>
                  <a:pt x="170231" y="97626"/>
                  <a:pt x="170346" y="96293"/>
                  <a:pt x="170422" y="94540"/>
                </a:cubicBezTo>
                <a:cubicBezTo>
                  <a:pt x="170498" y="92788"/>
                  <a:pt x="170841" y="91835"/>
                  <a:pt x="171450" y="91683"/>
                </a:cubicBezTo>
                <a:cubicBezTo>
                  <a:pt x="171298" y="92902"/>
                  <a:pt x="171222" y="94159"/>
                  <a:pt x="171222" y="95455"/>
                </a:cubicBezTo>
                <a:cubicBezTo>
                  <a:pt x="171222" y="96750"/>
                  <a:pt x="170993" y="97931"/>
                  <a:pt x="170536" y="98998"/>
                </a:cubicBezTo>
                <a:cubicBezTo>
                  <a:pt x="170688" y="98693"/>
                  <a:pt x="170917" y="98198"/>
                  <a:pt x="171222" y="97512"/>
                </a:cubicBezTo>
                <a:cubicBezTo>
                  <a:pt x="171527" y="96826"/>
                  <a:pt x="171831" y="96140"/>
                  <a:pt x="172136" y="95455"/>
                </a:cubicBezTo>
                <a:cubicBezTo>
                  <a:pt x="172441" y="94769"/>
                  <a:pt x="172784" y="94159"/>
                  <a:pt x="173165" y="93626"/>
                </a:cubicBezTo>
                <a:cubicBezTo>
                  <a:pt x="173546" y="93092"/>
                  <a:pt x="173813" y="92902"/>
                  <a:pt x="173965" y="93054"/>
                </a:cubicBezTo>
                <a:cubicBezTo>
                  <a:pt x="173508" y="94274"/>
                  <a:pt x="172974" y="95417"/>
                  <a:pt x="172365" y="96483"/>
                </a:cubicBezTo>
                <a:cubicBezTo>
                  <a:pt x="171755" y="97550"/>
                  <a:pt x="171222" y="98693"/>
                  <a:pt x="170765" y="99912"/>
                </a:cubicBezTo>
                <a:lnTo>
                  <a:pt x="171450" y="101288"/>
                </a:lnTo>
                <a:cubicBezTo>
                  <a:pt x="172212" y="100828"/>
                  <a:pt x="172898" y="100103"/>
                  <a:pt x="173508" y="99112"/>
                </a:cubicBezTo>
                <a:cubicBezTo>
                  <a:pt x="174117" y="98122"/>
                  <a:pt x="174651" y="97779"/>
                  <a:pt x="175108" y="98084"/>
                </a:cubicBezTo>
                <a:cubicBezTo>
                  <a:pt x="174651" y="98541"/>
                  <a:pt x="173965" y="99379"/>
                  <a:pt x="173051" y="100598"/>
                </a:cubicBezTo>
                <a:cubicBezTo>
                  <a:pt x="173355" y="100293"/>
                  <a:pt x="173775" y="99874"/>
                  <a:pt x="174308" y="99341"/>
                </a:cubicBezTo>
                <a:cubicBezTo>
                  <a:pt x="174841" y="98807"/>
                  <a:pt x="175337" y="98541"/>
                  <a:pt x="175794" y="98541"/>
                </a:cubicBezTo>
                <a:cubicBezTo>
                  <a:pt x="175946" y="98541"/>
                  <a:pt x="175832" y="98731"/>
                  <a:pt x="175451" y="99112"/>
                </a:cubicBezTo>
                <a:cubicBezTo>
                  <a:pt x="175070" y="99493"/>
                  <a:pt x="174613" y="99912"/>
                  <a:pt x="174079" y="100370"/>
                </a:cubicBezTo>
                <a:cubicBezTo>
                  <a:pt x="173546" y="100827"/>
                  <a:pt x="173013" y="101246"/>
                  <a:pt x="172479" y="101629"/>
                </a:cubicBezTo>
                <a:cubicBezTo>
                  <a:pt x="171946" y="102011"/>
                  <a:pt x="171679" y="102202"/>
                  <a:pt x="171679" y="102202"/>
                </a:cubicBezTo>
                <a:lnTo>
                  <a:pt x="171679" y="103345"/>
                </a:lnTo>
                <a:cubicBezTo>
                  <a:pt x="171831" y="103193"/>
                  <a:pt x="172251" y="102926"/>
                  <a:pt x="172936" y="102545"/>
                </a:cubicBezTo>
                <a:cubicBezTo>
                  <a:pt x="173622" y="102164"/>
                  <a:pt x="174308" y="101744"/>
                  <a:pt x="174994" y="101286"/>
                </a:cubicBezTo>
                <a:cubicBezTo>
                  <a:pt x="175680" y="100827"/>
                  <a:pt x="176327" y="100446"/>
                  <a:pt x="176937" y="100141"/>
                </a:cubicBezTo>
                <a:cubicBezTo>
                  <a:pt x="177546" y="99836"/>
                  <a:pt x="177851" y="99760"/>
                  <a:pt x="177851" y="99912"/>
                </a:cubicBezTo>
                <a:cubicBezTo>
                  <a:pt x="177851" y="100065"/>
                  <a:pt x="177623" y="100332"/>
                  <a:pt x="177165" y="100714"/>
                </a:cubicBezTo>
                <a:cubicBezTo>
                  <a:pt x="176708" y="101096"/>
                  <a:pt x="176137" y="101478"/>
                  <a:pt x="175451" y="101859"/>
                </a:cubicBezTo>
                <a:cubicBezTo>
                  <a:pt x="174765" y="102240"/>
                  <a:pt x="174156" y="102583"/>
                  <a:pt x="173622" y="102888"/>
                </a:cubicBezTo>
                <a:cubicBezTo>
                  <a:pt x="173089" y="103193"/>
                  <a:pt x="172746" y="103421"/>
                  <a:pt x="172593" y="103574"/>
                </a:cubicBezTo>
                <a:cubicBezTo>
                  <a:pt x="173051" y="103269"/>
                  <a:pt x="173584" y="102964"/>
                  <a:pt x="174194" y="102659"/>
                </a:cubicBezTo>
                <a:cubicBezTo>
                  <a:pt x="174803" y="102354"/>
                  <a:pt x="175337" y="102202"/>
                  <a:pt x="175794" y="102202"/>
                </a:cubicBezTo>
                <a:cubicBezTo>
                  <a:pt x="175489" y="102202"/>
                  <a:pt x="174613" y="102621"/>
                  <a:pt x="173165" y="103459"/>
                </a:cubicBezTo>
                <a:cubicBezTo>
                  <a:pt x="171717" y="104297"/>
                  <a:pt x="170765" y="104869"/>
                  <a:pt x="170307" y="105174"/>
                </a:cubicBezTo>
                <a:cubicBezTo>
                  <a:pt x="170460" y="105783"/>
                  <a:pt x="170384" y="106393"/>
                  <a:pt x="170079" y="107003"/>
                </a:cubicBezTo>
                <a:cubicBezTo>
                  <a:pt x="170536" y="106698"/>
                  <a:pt x="171489" y="106355"/>
                  <a:pt x="172936" y="105974"/>
                </a:cubicBezTo>
                <a:cubicBezTo>
                  <a:pt x="174384" y="105593"/>
                  <a:pt x="175260" y="105555"/>
                  <a:pt x="175565" y="105860"/>
                </a:cubicBezTo>
                <a:cubicBezTo>
                  <a:pt x="174498" y="106164"/>
                  <a:pt x="173508" y="106469"/>
                  <a:pt x="172593" y="106774"/>
                </a:cubicBezTo>
                <a:cubicBezTo>
                  <a:pt x="171831" y="107079"/>
                  <a:pt x="171108" y="107307"/>
                  <a:pt x="170422" y="107460"/>
                </a:cubicBezTo>
                <a:cubicBezTo>
                  <a:pt x="169736" y="107612"/>
                  <a:pt x="169317" y="107612"/>
                  <a:pt x="169164" y="107460"/>
                </a:cubicBezTo>
                <a:cubicBezTo>
                  <a:pt x="167793" y="107765"/>
                  <a:pt x="166612" y="108146"/>
                  <a:pt x="165621" y="108603"/>
                </a:cubicBezTo>
                <a:cubicBezTo>
                  <a:pt x="164631" y="109060"/>
                  <a:pt x="163526" y="109517"/>
                  <a:pt x="162306" y="109974"/>
                </a:cubicBezTo>
                <a:cubicBezTo>
                  <a:pt x="160935" y="110584"/>
                  <a:pt x="159373" y="111155"/>
                  <a:pt x="157620" y="111689"/>
                </a:cubicBezTo>
                <a:cubicBezTo>
                  <a:pt x="155868" y="112222"/>
                  <a:pt x="154229" y="112870"/>
                  <a:pt x="152705" y="113632"/>
                </a:cubicBezTo>
                <a:cubicBezTo>
                  <a:pt x="151791" y="114242"/>
                  <a:pt x="150648" y="114470"/>
                  <a:pt x="149276" y="114318"/>
                </a:cubicBezTo>
                <a:cubicBezTo>
                  <a:pt x="147905" y="114165"/>
                  <a:pt x="146533" y="113861"/>
                  <a:pt x="145161" y="113403"/>
                </a:cubicBezTo>
                <a:cubicBezTo>
                  <a:pt x="143790" y="112946"/>
                  <a:pt x="142418" y="112527"/>
                  <a:pt x="141047" y="112146"/>
                </a:cubicBezTo>
                <a:cubicBezTo>
                  <a:pt x="139675" y="111765"/>
                  <a:pt x="138456" y="111727"/>
                  <a:pt x="137389" y="112032"/>
                </a:cubicBezTo>
                <a:cubicBezTo>
                  <a:pt x="136475" y="112337"/>
                  <a:pt x="135751" y="112832"/>
                  <a:pt x="135217" y="113518"/>
                </a:cubicBezTo>
                <a:cubicBezTo>
                  <a:pt x="134684" y="114203"/>
                  <a:pt x="133884" y="114699"/>
                  <a:pt x="132817" y="115004"/>
                </a:cubicBezTo>
                <a:cubicBezTo>
                  <a:pt x="131750" y="115156"/>
                  <a:pt x="130722" y="115232"/>
                  <a:pt x="129731" y="115232"/>
                </a:cubicBezTo>
                <a:cubicBezTo>
                  <a:pt x="128740" y="115232"/>
                  <a:pt x="127712" y="115232"/>
                  <a:pt x="126645" y="115232"/>
                </a:cubicBezTo>
                <a:lnTo>
                  <a:pt x="126645" y="116604"/>
                </a:lnTo>
                <a:cubicBezTo>
                  <a:pt x="126950" y="116909"/>
                  <a:pt x="127178" y="117251"/>
                  <a:pt x="127331" y="117632"/>
                </a:cubicBezTo>
                <a:cubicBezTo>
                  <a:pt x="127483" y="118013"/>
                  <a:pt x="127712" y="118356"/>
                  <a:pt x="128016" y="118661"/>
                </a:cubicBezTo>
                <a:cubicBezTo>
                  <a:pt x="128169" y="118204"/>
                  <a:pt x="128283" y="118242"/>
                  <a:pt x="128359" y="118775"/>
                </a:cubicBezTo>
                <a:cubicBezTo>
                  <a:pt x="128436" y="119309"/>
                  <a:pt x="128474" y="119652"/>
                  <a:pt x="128474" y="119804"/>
                </a:cubicBezTo>
                <a:cubicBezTo>
                  <a:pt x="128626" y="119042"/>
                  <a:pt x="128550" y="118280"/>
                  <a:pt x="128245" y="117518"/>
                </a:cubicBezTo>
                <a:cubicBezTo>
                  <a:pt x="127940" y="116756"/>
                  <a:pt x="128016" y="116223"/>
                  <a:pt x="128474" y="115918"/>
                </a:cubicBezTo>
                <a:cubicBezTo>
                  <a:pt x="128626" y="116832"/>
                  <a:pt x="128855" y="117709"/>
                  <a:pt x="129159" y="118547"/>
                </a:cubicBezTo>
                <a:cubicBezTo>
                  <a:pt x="129464" y="119385"/>
                  <a:pt x="129769" y="120185"/>
                  <a:pt x="130074" y="120947"/>
                </a:cubicBezTo>
                <a:cubicBezTo>
                  <a:pt x="130074" y="120338"/>
                  <a:pt x="130150" y="119347"/>
                  <a:pt x="130302" y="117975"/>
                </a:cubicBezTo>
                <a:cubicBezTo>
                  <a:pt x="130455" y="116604"/>
                  <a:pt x="130683" y="115994"/>
                  <a:pt x="130988" y="116147"/>
                </a:cubicBezTo>
                <a:cubicBezTo>
                  <a:pt x="131141" y="116604"/>
                  <a:pt x="131179" y="117061"/>
                  <a:pt x="131103" y="117518"/>
                </a:cubicBezTo>
                <a:cubicBezTo>
                  <a:pt x="131026" y="117975"/>
                  <a:pt x="130988" y="118433"/>
                  <a:pt x="130988" y="118890"/>
                </a:cubicBezTo>
                <a:cubicBezTo>
                  <a:pt x="131141" y="118585"/>
                  <a:pt x="131179" y="119004"/>
                  <a:pt x="131103" y="120147"/>
                </a:cubicBezTo>
                <a:cubicBezTo>
                  <a:pt x="131026" y="121290"/>
                  <a:pt x="131064" y="122014"/>
                  <a:pt x="131217" y="122319"/>
                </a:cubicBezTo>
                <a:lnTo>
                  <a:pt x="131217" y="122090"/>
                </a:lnTo>
                <a:cubicBezTo>
                  <a:pt x="131369" y="121785"/>
                  <a:pt x="131484" y="121328"/>
                  <a:pt x="131560" y="120719"/>
                </a:cubicBezTo>
                <a:cubicBezTo>
                  <a:pt x="131636" y="120109"/>
                  <a:pt x="131674" y="120185"/>
                  <a:pt x="131674" y="120947"/>
                </a:cubicBezTo>
                <a:cubicBezTo>
                  <a:pt x="131979" y="120490"/>
                  <a:pt x="132284" y="119957"/>
                  <a:pt x="132588" y="119347"/>
                </a:cubicBezTo>
                <a:cubicBezTo>
                  <a:pt x="132893" y="118737"/>
                  <a:pt x="133274" y="118280"/>
                  <a:pt x="133731" y="117975"/>
                </a:cubicBezTo>
                <a:cubicBezTo>
                  <a:pt x="133427" y="118280"/>
                  <a:pt x="133274" y="118661"/>
                  <a:pt x="133274" y="119118"/>
                </a:cubicBezTo>
                <a:cubicBezTo>
                  <a:pt x="133274" y="119576"/>
                  <a:pt x="133274" y="119957"/>
                  <a:pt x="133274" y="120261"/>
                </a:cubicBezTo>
                <a:cubicBezTo>
                  <a:pt x="133427" y="120109"/>
                  <a:pt x="133808" y="119880"/>
                  <a:pt x="134417" y="119576"/>
                </a:cubicBezTo>
                <a:cubicBezTo>
                  <a:pt x="135027" y="119271"/>
                  <a:pt x="135408" y="119042"/>
                  <a:pt x="135560" y="118890"/>
                </a:cubicBezTo>
                <a:cubicBezTo>
                  <a:pt x="135255" y="119195"/>
                  <a:pt x="135027" y="119385"/>
                  <a:pt x="134874" y="119461"/>
                </a:cubicBezTo>
                <a:cubicBezTo>
                  <a:pt x="134722" y="119537"/>
                  <a:pt x="134493" y="119728"/>
                  <a:pt x="134189" y="120033"/>
                </a:cubicBezTo>
                <a:lnTo>
                  <a:pt x="134417" y="120261"/>
                </a:lnTo>
                <a:cubicBezTo>
                  <a:pt x="133655" y="121481"/>
                  <a:pt x="133274" y="122624"/>
                  <a:pt x="133274" y="123690"/>
                </a:cubicBezTo>
                <a:cubicBezTo>
                  <a:pt x="133579" y="123386"/>
                  <a:pt x="133846" y="122852"/>
                  <a:pt x="134074" y="122090"/>
                </a:cubicBezTo>
                <a:cubicBezTo>
                  <a:pt x="134303" y="121328"/>
                  <a:pt x="134646" y="120795"/>
                  <a:pt x="135103" y="120490"/>
                </a:cubicBezTo>
                <a:cubicBezTo>
                  <a:pt x="135103" y="120490"/>
                  <a:pt x="134913" y="120871"/>
                  <a:pt x="134532" y="121633"/>
                </a:cubicBezTo>
                <a:cubicBezTo>
                  <a:pt x="134151" y="122395"/>
                  <a:pt x="133770" y="123195"/>
                  <a:pt x="133389" y="124033"/>
                </a:cubicBezTo>
                <a:cubicBezTo>
                  <a:pt x="133008" y="124871"/>
                  <a:pt x="132665" y="125710"/>
                  <a:pt x="132360" y="126548"/>
                </a:cubicBezTo>
                <a:cubicBezTo>
                  <a:pt x="132055" y="127386"/>
                  <a:pt x="131826" y="127881"/>
                  <a:pt x="131674" y="128034"/>
                </a:cubicBezTo>
                <a:cubicBezTo>
                  <a:pt x="131826" y="127881"/>
                  <a:pt x="132169" y="127424"/>
                  <a:pt x="132703" y="126662"/>
                </a:cubicBezTo>
                <a:cubicBezTo>
                  <a:pt x="133236" y="125900"/>
                  <a:pt x="133846" y="125100"/>
                  <a:pt x="134532" y="124262"/>
                </a:cubicBezTo>
                <a:cubicBezTo>
                  <a:pt x="135217" y="123424"/>
                  <a:pt x="135865" y="122700"/>
                  <a:pt x="136475" y="122090"/>
                </a:cubicBezTo>
                <a:cubicBezTo>
                  <a:pt x="137084" y="121481"/>
                  <a:pt x="137389" y="121252"/>
                  <a:pt x="137389" y="121404"/>
                </a:cubicBezTo>
                <a:cubicBezTo>
                  <a:pt x="137541" y="121557"/>
                  <a:pt x="137465" y="121862"/>
                  <a:pt x="137160" y="122319"/>
                </a:cubicBezTo>
                <a:cubicBezTo>
                  <a:pt x="136856" y="122776"/>
                  <a:pt x="136475" y="123271"/>
                  <a:pt x="136017" y="123805"/>
                </a:cubicBezTo>
                <a:cubicBezTo>
                  <a:pt x="135560" y="124338"/>
                  <a:pt x="135103" y="124871"/>
                  <a:pt x="134646" y="125405"/>
                </a:cubicBezTo>
                <a:cubicBezTo>
                  <a:pt x="134189" y="125938"/>
                  <a:pt x="133884" y="126281"/>
                  <a:pt x="133731" y="126434"/>
                </a:cubicBezTo>
                <a:cubicBezTo>
                  <a:pt x="134189" y="125976"/>
                  <a:pt x="134646" y="125481"/>
                  <a:pt x="135103" y="124948"/>
                </a:cubicBezTo>
                <a:cubicBezTo>
                  <a:pt x="135560" y="124414"/>
                  <a:pt x="136017" y="123995"/>
                  <a:pt x="136475" y="123690"/>
                </a:cubicBezTo>
                <a:cubicBezTo>
                  <a:pt x="136170" y="123843"/>
                  <a:pt x="135522" y="124643"/>
                  <a:pt x="134532" y="126091"/>
                </a:cubicBezTo>
                <a:cubicBezTo>
                  <a:pt x="133541" y="127538"/>
                  <a:pt x="132817" y="128491"/>
                  <a:pt x="132360" y="128948"/>
                </a:cubicBezTo>
                <a:cubicBezTo>
                  <a:pt x="134189" y="128186"/>
                  <a:pt x="135827" y="127615"/>
                  <a:pt x="137275" y="127234"/>
                </a:cubicBezTo>
                <a:cubicBezTo>
                  <a:pt x="138723" y="126853"/>
                  <a:pt x="140437" y="126510"/>
                  <a:pt x="142418" y="126205"/>
                </a:cubicBezTo>
                <a:lnTo>
                  <a:pt x="144247" y="126891"/>
                </a:lnTo>
                <a:cubicBezTo>
                  <a:pt x="143028" y="125214"/>
                  <a:pt x="142037" y="124071"/>
                  <a:pt x="141275" y="123462"/>
                </a:cubicBezTo>
                <a:cubicBezTo>
                  <a:pt x="140513" y="122852"/>
                  <a:pt x="139294" y="122166"/>
                  <a:pt x="137618" y="121404"/>
                </a:cubicBezTo>
                <a:cubicBezTo>
                  <a:pt x="137770" y="121404"/>
                  <a:pt x="138227" y="121442"/>
                  <a:pt x="138989" y="121519"/>
                </a:cubicBezTo>
                <a:cubicBezTo>
                  <a:pt x="139751" y="121595"/>
                  <a:pt x="140285" y="121709"/>
                  <a:pt x="140589" y="121862"/>
                </a:cubicBezTo>
                <a:lnTo>
                  <a:pt x="140647" y="121633"/>
                </a:lnTo>
                <a:lnTo>
                  <a:pt x="139789" y="120947"/>
                </a:lnTo>
                <a:cubicBezTo>
                  <a:pt x="138951" y="120490"/>
                  <a:pt x="138684" y="119957"/>
                  <a:pt x="138989" y="119347"/>
                </a:cubicBezTo>
                <a:cubicBezTo>
                  <a:pt x="139751" y="119804"/>
                  <a:pt x="140475" y="120299"/>
                  <a:pt x="141161" y="120833"/>
                </a:cubicBezTo>
                <a:cubicBezTo>
                  <a:pt x="141847" y="121366"/>
                  <a:pt x="142571" y="121862"/>
                  <a:pt x="143333" y="122319"/>
                </a:cubicBezTo>
                <a:cubicBezTo>
                  <a:pt x="143028" y="121862"/>
                  <a:pt x="142456" y="121023"/>
                  <a:pt x="141618" y="119804"/>
                </a:cubicBezTo>
                <a:cubicBezTo>
                  <a:pt x="140780" y="118585"/>
                  <a:pt x="140589" y="117975"/>
                  <a:pt x="141047" y="117975"/>
                </a:cubicBezTo>
                <a:cubicBezTo>
                  <a:pt x="141809" y="118737"/>
                  <a:pt x="142342" y="119347"/>
                  <a:pt x="142647" y="119804"/>
                </a:cubicBezTo>
                <a:cubicBezTo>
                  <a:pt x="142494" y="119652"/>
                  <a:pt x="142799" y="119995"/>
                  <a:pt x="143561" y="120833"/>
                </a:cubicBezTo>
                <a:cubicBezTo>
                  <a:pt x="144323" y="121671"/>
                  <a:pt x="144857" y="122166"/>
                  <a:pt x="145161" y="122319"/>
                </a:cubicBezTo>
                <a:lnTo>
                  <a:pt x="145161" y="122090"/>
                </a:lnTo>
                <a:cubicBezTo>
                  <a:pt x="145009" y="121938"/>
                  <a:pt x="144780" y="121557"/>
                  <a:pt x="144476" y="120947"/>
                </a:cubicBezTo>
                <a:cubicBezTo>
                  <a:pt x="144171" y="120338"/>
                  <a:pt x="144247" y="120261"/>
                  <a:pt x="144704" y="120719"/>
                </a:cubicBezTo>
                <a:cubicBezTo>
                  <a:pt x="144552" y="120414"/>
                  <a:pt x="144399" y="119880"/>
                  <a:pt x="144247" y="119118"/>
                </a:cubicBezTo>
                <a:cubicBezTo>
                  <a:pt x="144095" y="118356"/>
                  <a:pt x="144095" y="117747"/>
                  <a:pt x="144247" y="117290"/>
                </a:cubicBezTo>
                <a:cubicBezTo>
                  <a:pt x="144247" y="117594"/>
                  <a:pt x="144399" y="117937"/>
                  <a:pt x="144704" y="118318"/>
                </a:cubicBezTo>
                <a:cubicBezTo>
                  <a:pt x="145009" y="118699"/>
                  <a:pt x="145238" y="119042"/>
                  <a:pt x="145390" y="119347"/>
                </a:cubicBezTo>
                <a:cubicBezTo>
                  <a:pt x="145390" y="119042"/>
                  <a:pt x="145466" y="118623"/>
                  <a:pt x="145619" y="118090"/>
                </a:cubicBezTo>
                <a:cubicBezTo>
                  <a:pt x="145771" y="117556"/>
                  <a:pt x="145847" y="117137"/>
                  <a:pt x="145847" y="116832"/>
                </a:cubicBezTo>
                <a:lnTo>
                  <a:pt x="145847" y="118661"/>
                </a:lnTo>
                <a:lnTo>
                  <a:pt x="146076" y="118661"/>
                </a:lnTo>
                <a:cubicBezTo>
                  <a:pt x="146381" y="119271"/>
                  <a:pt x="146838" y="120338"/>
                  <a:pt x="147447" y="121862"/>
                </a:cubicBezTo>
                <a:cubicBezTo>
                  <a:pt x="147447" y="121252"/>
                  <a:pt x="147295" y="120604"/>
                  <a:pt x="146990" y="119918"/>
                </a:cubicBezTo>
                <a:cubicBezTo>
                  <a:pt x="146685" y="119233"/>
                  <a:pt x="146609" y="118737"/>
                  <a:pt x="146762" y="118433"/>
                </a:cubicBezTo>
                <a:cubicBezTo>
                  <a:pt x="146762" y="118280"/>
                  <a:pt x="146838" y="118394"/>
                  <a:pt x="146990" y="118775"/>
                </a:cubicBezTo>
                <a:cubicBezTo>
                  <a:pt x="147143" y="119156"/>
                  <a:pt x="147295" y="119652"/>
                  <a:pt x="147447" y="120261"/>
                </a:cubicBezTo>
                <a:cubicBezTo>
                  <a:pt x="147600" y="120871"/>
                  <a:pt x="147828" y="121633"/>
                  <a:pt x="148133" y="122547"/>
                </a:cubicBezTo>
                <a:cubicBezTo>
                  <a:pt x="148590" y="122852"/>
                  <a:pt x="149048" y="123233"/>
                  <a:pt x="149505" y="123690"/>
                </a:cubicBezTo>
                <a:cubicBezTo>
                  <a:pt x="149505" y="123538"/>
                  <a:pt x="149429" y="123119"/>
                  <a:pt x="149276" y="122433"/>
                </a:cubicBezTo>
                <a:cubicBezTo>
                  <a:pt x="149124" y="121747"/>
                  <a:pt x="149010" y="121023"/>
                  <a:pt x="148933" y="120261"/>
                </a:cubicBezTo>
                <a:cubicBezTo>
                  <a:pt x="148857" y="119499"/>
                  <a:pt x="148781" y="118814"/>
                  <a:pt x="148705" y="118204"/>
                </a:cubicBezTo>
                <a:cubicBezTo>
                  <a:pt x="148629" y="117594"/>
                  <a:pt x="148743" y="117290"/>
                  <a:pt x="149048" y="117290"/>
                </a:cubicBezTo>
                <a:cubicBezTo>
                  <a:pt x="149352" y="117290"/>
                  <a:pt x="149543" y="118013"/>
                  <a:pt x="149619" y="119461"/>
                </a:cubicBezTo>
                <a:lnTo>
                  <a:pt x="149905" y="121462"/>
                </a:lnTo>
                <a:lnTo>
                  <a:pt x="149848" y="120833"/>
                </a:lnTo>
                <a:cubicBezTo>
                  <a:pt x="149772" y="120299"/>
                  <a:pt x="149886" y="119880"/>
                  <a:pt x="150191" y="119576"/>
                </a:cubicBezTo>
                <a:cubicBezTo>
                  <a:pt x="150191" y="119271"/>
                  <a:pt x="150267" y="119690"/>
                  <a:pt x="150419" y="120833"/>
                </a:cubicBezTo>
                <a:cubicBezTo>
                  <a:pt x="150572" y="121976"/>
                  <a:pt x="150648" y="122471"/>
                  <a:pt x="150648" y="122319"/>
                </a:cubicBezTo>
                <a:cubicBezTo>
                  <a:pt x="151105" y="122776"/>
                  <a:pt x="151486" y="123081"/>
                  <a:pt x="151791" y="123233"/>
                </a:cubicBezTo>
                <a:cubicBezTo>
                  <a:pt x="152096" y="123538"/>
                  <a:pt x="152400" y="123767"/>
                  <a:pt x="152705" y="123919"/>
                </a:cubicBezTo>
                <a:cubicBezTo>
                  <a:pt x="152553" y="123919"/>
                  <a:pt x="152477" y="123843"/>
                  <a:pt x="152477" y="123690"/>
                </a:cubicBezTo>
                <a:lnTo>
                  <a:pt x="152477" y="123233"/>
                </a:lnTo>
                <a:cubicBezTo>
                  <a:pt x="152172" y="123081"/>
                  <a:pt x="151867" y="122928"/>
                  <a:pt x="151562" y="122776"/>
                </a:cubicBezTo>
                <a:cubicBezTo>
                  <a:pt x="151257" y="122624"/>
                  <a:pt x="151486" y="122624"/>
                  <a:pt x="152248" y="122776"/>
                </a:cubicBezTo>
                <a:cubicBezTo>
                  <a:pt x="152096" y="122776"/>
                  <a:pt x="151867" y="122471"/>
                  <a:pt x="151562" y="121862"/>
                </a:cubicBezTo>
                <a:lnTo>
                  <a:pt x="151105" y="120947"/>
                </a:lnTo>
                <a:cubicBezTo>
                  <a:pt x="151410" y="121252"/>
                  <a:pt x="151677" y="121557"/>
                  <a:pt x="151905" y="121862"/>
                </a:cubicBezTo>
                <a:cubicBezTo>
                  <a:pt x="152134" y="122166"/>
                  <a:pt x="152400" y="122471"/>
                  <a:pt x="152705" y="122776"/>
                </a:cubicBezTo>
                <a:lnTo>
                  <a:pt x="152934" y="123005"/>
                </a:lnTo>
                <a:lnTo>
                  <a:pt x="152934" y="121862"/>
                </a:lnTo>
                <a:lnTo>
                  <a:pt x="152705" y="121633"/>
                </a:lnTo>
                <a:lnTo>
                  <a:pt x="152934" y="121633"/>
                </a:lnTo>
                <a:lnTo>
                  <a:pt x="153620" y="121633"/>
                </a:lnTo>
                <a:cubicBezTo>
                  <a:pt x="153315" y="121328"/>
                  <a:pt x="153086" y="121138"/>
                  <a:pt x="152934" y="121061"/>
                </a:cubicBezTo>
                <a:cubicBezTo>
                  <a:pt x="152781" y="120985"/>
                  <a:pt x="152934" y="120795"/>
                  <a:pt x="153391" y="120490"/>
                </a:cubicBezTo>
                <a:cubicBezTo>
                  <a:pt x="153543" y="120795"/>
                  <a:pt x="153848" y="121100"/>
                  <a:pt x="154305" y="121404"/>
                </a:cubicBezTo>
                <a:cubicBezTo>
                  <a:pt x="154610" y="121709"/>
                  <a:pt x="154953" y="121938"/>
                  <a:pt x="155334" y="122090"/>
                </a:cubicBezTo>
                <a:cubicBezTo>
                  <a:pt x="155715" y="122243"/>
                  <a:pt x="156058" y="122471"/>
                  <a:pt x="156363" y="122776"/>
                </a:cubicBezTo>
                <a:lnTo>
                  <a:pt x="156363" y="122547"/>
                </a:lnTo>
                <a:cubicBezTo>
                  <a:pt x="156363" y="122395"/>
                  <a:pt x="156287" y="122166"/>
                  <a:pt x="156134" y="121862"/>
                </a:cubicBezTo>
                <a:lnTo>
                  <a:pt x="155677" y="120947"/>
                </a:lnTo>
                <a:cubicBezTo>
                  <a:pt x="155982" y="121252"/>
                  <a:pt x="156287" y="121633"/>
                  <a:pt x="156591" y="122090"/>
                </a:cubicBezTo>
                <a:lnTo>
                  <a:pt x="156591" y="121404"/>
                </a:lnTo>
                <a:cubicBezTo>
                  <a:pt x="156287" y="120795"/>
                  <a:pt x="155868" y="120299"/>
                  <a:pt x="155334" y="119918"/>
                </a:cubicBezTo>
                <a:cubicBezTo>
                  <a:pt x="154801" y="119537"/>
                  <a:pt x="154763" y="119271"/>
                  <a:pt x="155220" y="119118"/>
                </a:cubicBezTo>
                <a:cubicBezTo>
                  <a:pt x="155677" y="119576"/>
                  <a:pt x="156134" y="120109"/>
                  <a:pt x="156591" y="120719"/>
                </a:cubicBezTo>
                <a:cubicBezTo>
                  <a:pt x="157049" y="121328"/>
                  <a:pt x="157582" y="121785"/>
                  <a:pt x="158192" y="122090"/>
                </a:cubicBezTo>
                <a:lnTo>
                  <a:pt x="158192" y="121404"/>
                </a:lnTo>
                <a:cubicBezTo>
                  <a:pt x="158344" y="121100"/>
                  <a:pt x="158458" y="121176"/>
                  <a:pt x="158535" y="121633"/>
                </a:cubicBezTo>
                <a:cubicBezTo>
                  <a:pt x="158611" y="122090"/>
                  <a:pt x="158649" y="122395"/>
                  <a:pt x="158649" y="122547"/>
                </a:cubicBezTo>
                <a:lnTo>
                  <a:pt x="159335" y="122547"/>
                </a:lnTo>
                <a:lnTo>
                  <a:pt x="159335" y="122319"/>
                </a:lnTo>
                <a:lnTo>
                  <a:pt x="158192" y="119576"/>
                </a:lnTo>
                <a:cubicBezTo>
                  <a:pt x="158649" y="119880"/>
                  <a:pt x="158877" y="120109"/>
                  <a:pt x="158877" y="120261"/>
                </a:cubicBezTo>
                <a:lnTo>
                  <a:pt x="159106" y="120261"/>
                </a:lnTo>
                <a:lnTo>
                  <a:pt x="159335" y="120261"/>
                </a:lnTo>
                <a:cubicBezTo>
                  <a:pt x="159335" y="120261"/>
                  <a:pt x="159487" y="120338"/>
                  <a:pt x="159792" y="120490"/>
                </a:cubicBezTo>
                <a:cubicBezTo>
                  <a:pt x="159944" y="120338"/>
                  <a:pt x="160020" y="120338"/>
                  <a:pt x="160020" y="120490"/>
                </a:cubicBezTo>
                <a:lnTo>
                  <a:pt x="160249" y="120490"/>
                </a:lnTo>
                <a:cubicBezTo>
                  <a:pt x="160097" y="120185"/>
                  <a:pt x="159982" y="119957"/>
                  <a:pt x="159906" y="119804"/>
                </a:cubicBezTo>
                <a:cubicBezTo>
                  <a:pt x="159830" y="119652"/>
                  <a:pt x="160020" y="119652"/>
                  <a:pt x="160478" y="119804"/>
                </a:cubicBezTo>
                <a:lnTo>
                  <a:pt x="160478" y="120033"/>
                </a:lnTo>
                <a:cubicBezTo>
                  <a:pt x="160478" y="120185"/>
                  <a:pt x="160516" y="120299"/>
                  <a:pt x="160592" y="120376"/>
                </a:cubicBezTo>
                <a:cubicBezTo>
                  <a:pt x="160668" y="120452"/>
                  <a:pt x="160706" y="120566"/>
                  <a:pt x="160706" y="120719"/>
                </a:cubicBezTo>
                <a:cubicBezTo>
                  <a:pt x="160859" y="120719"/>
                  <a:pt x="160973" y="120757"/>
                  <a:pt x="161049" y="120833"/>
                </a:cubicBezTo>
                <a:cubicBezTo>
                  <a:pt x="161125" y="120909"/>
                  <a:pt x="161240" y="120947"/>
                  <a:pt x="161392" y="120947"/>
                </a:cubicBezTo>
                <a:cubicBezTo>
                  <a:pt x="161087" y="120338"/>
                  <a:pt x="160935" y="119880"/>
                  <a:pt x="160935" y="119576"/>
                </a:cubicBezTo>
                <a:cubicBezTo>
                  <a:pt x="161240" y="119880"/>
                  <a:pt x="161621" y="120109"/>
                  <a:pt x="162078" y="120261"/>
                </a:cubicBezTo>
                <a:cubicBezTo>
                  <a:pt x="162230" y="120414"/>
                  <a:pt x="162345" y="120490"/>
                  <a:pt x="162421" y="120490"/>
                </a:cubicBezTo>
                <a:cubicBezTo>
                  <a:pt x="162497" y="120490"/>
                  <a:pt x="162611" y="120566"/>
                  <a:pt x="162764" y="120719"/>
                </a:cubicBezTo>
                <a:cubicBezTo>
                  <a:pt x="162916" y="120871"/>
                  <a:pt x="163068" y="120947"/>
                  <a:pt x="163221" y="120947"/>
                </a:cubicBezTo>
                <a:lnTo>
                  <a:pt x="163221" y="120261"/>
                </a:lnTo>
                <a:cubicBezTo>
                  <a:pt x="162611" y="119957"/>
                  <a:pt x="161887" y="119614"/>
                  <a:pt x="161049" y="119233"/>
                </a:cubicBezTo>
                <a:cubicBezTo>
                  <a:pt x="160211" y="118852"/>
                  <a:pt x="160020" y="118509"/>
                  <a:pt x="160478" y="118204"/>
                </a:cubicBezTo>
                <a:cubicBezTo>
                  <a:pt x="160935" y="118509"/>
                  <a:pt x="161773" y="118966"/>
                  <a:pt x="162992" y="119576"/>
                </a:cubicBezTo>
                <a:cubicBezTo>
                  <a:pt x="162992" y="118966"/>
                  <a:pt x="163068" y="118585"/>
                  <a:pt x="163221" y="118433"/>
                </a:cubicBezTo>
                <a:cubicBezTo>
                  <a:pt x="163526" y="118433"/>
                  <a:pt x="163678" y="118661"/>
                  <a:pt x="163678" y="119118"/>
                </a:cubicBezTo>
                <a:cubicBezTo>
                  <a:pt x="163678" y="119576"/>
                  <a:pt x="163678" y="119880"/>
                  <a:pt x="163678" y="120033"/>
                </a:cubicBezTo>
                <a:cubicBezTo>
                  <a:pt x="163983" y="120033"/>
                  <a:pt x="164135" y="120109"/>
                  <a:pt x="164135" y="120261"/>
                </a:cubicBezTo>
                <a:cubicBezTo>
                  <a:pt x="164135" y="119957"/>
                  <a:pt x="164097" y="119766"/>
                  <a:pt x="164021" y="119690"/>
                </a:cubicBezTo>
                <a:cubicBezTo>
                  <a:pt x="163945" y="119614"/>
                  <a:pt x="163907" y="119499"/>
                  <a:pt x="163907" y="119347"/>
                </a:cubicBezTo>
                <a:cubicBezTo>
                  <a:pt x="163907" y="119347"/>
                  <a:pt x="163983" y="119423"/>
                  <a:pt x="164135" y="119576"/>
                </a:cubicBezTo>
                <a:cubicBezTo>
                  <a:pt x="164288" y="119728"/>
                  <a:pt x="164440" y="119957"/>
                  <a:pt x="164592" y="120261"/>
                </a:cubicBezTo>
                <a:cubicBezTo>
                  <a:pt x="164897" y="120414"/>
                  <a:pt x="165202" y="120642"/>
                  <a:pt x="165507" y="120947"/>
                </a:cubicBezTo>
                <a:cubicBezTo>
                  <a:pt x="165507" y="120642"/>
                  <a:pt x="165240" y="120033"/>
                  <a:pt x="164707" y="119118"/>
                </a:cubicBezTo>
                <a:cubicBezTo>
                  <a:pt x="164173" y="118204"/>
                  <a:pt x="163754" y="117747"/>
                  <a:pt x="163449" y="117747"/>
                </a:cubicBezTo>
                <a:cubicBezTo>
                  <a:pt x="163754" y="117747"/>
                  <a:pt x="164021" y="117899"/>
                  <a:pt x="164250" y="118204"/>
                </a:cubicBezTo>
                <a:cubicBezTo>
                  <a:pt x="164478" y="118509"/>
                  <a:pt x="164745" y="118814"/>
                  <a:pt x="165050" y="119118"/>
                </a:cubicBezTo>
                <a:cubicBezTo>
                  <a:pt x="164745" y="118509"/>
                  <a:pt x="164821" y="118204"/>
                  <a:pt x="165278" y="118204"/>
                </a:cubicBezTo>
                <a:cubicBezTo>
                  <a:pt x="165278" y="118509"/>
                  <a:pt x="165316" y="118737"/>
                  <a:pt x="165393" y="118890"/>
                </a:cubicBezTo>
                <a:cubicBezTo>
                  <a:pt x="165469" y="119042"/>
                  <a:pt x="165507" y="119271"/>
                  <a:pt x="165507" y="119576"/>
                </a:cubicBezTo>
                <a:cubicBezTo>
                  <a:pt x="166116" y="120033"/>
                  <a:pt x="166955" y="120795"/>
                  <a:pt x="168021" y="121862"/>
                </a:cubicBezTo>
                <a:cubicBezTo>
                  <a:pt x="168021" y="121557"/>
                  <a:pt x="167983" y="121290"/>
                  <a:pt x="167907" y="121061"/>
                </a:cubicBezTo>
                <a:cubicBezTo>
                  <a:pt x="167831" y="120833"/>
                  <a:pt x="167793" y="120566"/>
                  <a:pt x="167793" y="120261"/>
                </a:cubicBezTo>
                <a:cubicBezTo>
                  <a:pt x="167183" y="119804"/>
                  <a:pt x="166574" y="119309"/>
                  <a:pt x="165964" y="118775"/>
                </a:cubicBezTo>
                <a:cubicBezTo>
                  <a:pt x="165354" y="118242"/>
                  <a:pt x="165202" y="117747"/>
                  <a:pt x="165507" y="117290"/>
                </a:cubicBezTo>
                <a:cubicBezTo>
                  <a:pt x="165812" y="117747"/>
                  <a:pt x="166421" y="118433"/>
                  <a:pt x="167336" y="119347"/>
                </a:cubicBezTo>
                <a:lnTo>
                  <a:pt x="167336" y="118661"/>
                </a:lnTo>
                <a:cubicBezTo>
                  <a:pt x="167031" y="118356"/>
                  <a:pt x="166726" y="118090"/>
                  <a:pt x="166421" y="117861"/>
                </a:cubicBezTo>
                <a:cubicBezTo>
                  <a:pt x="166116" y="117632"/>
                  <a:pt x="165964" y="117290"/>
                  <a:pt x="165964" y="116832"/>
                </a:cubicBezTo>
                <a:cubicBezTo>
                  <a:pt x="165964" y="116680"/>
                  <a:pt x="166116" y="116794"/>
                  <a:pt x="166421" y="117175"/>
                </a:cubicBezTo>
                <a:cubicBezTo>
                  <a:pt x="166726" y="117556"/>
                  <a:pt x="167107" y="117975"/>
                  <a:pt x="167564" y="118433"/>
                </a:cubicBezTo>
                <a:cubicBezTo>
                  <a:pt x="168021" y="118890"/>
                  <a:pt x="168402" y="119385"/>
                  <a:pt x="168707" y="119918"/>
                </a:cubicBezTo>
                <a:cubicBezTo>
                  <a:pt x="169012" y="120452"/>
                  <a:pt x="169164" y="120719"/>
                  <a:pt x="169164" y="120719"/>
                </a:cubicBezTo>
                <a:cubicBezTo>
                  <a:pt x="169164" y="120414"/>
                  <a:pt x="169241" y="120261"/>
                  <a:pt x="169393" y="120261"/>
                </a:cubicBezTo>
                <a:cubicBezTo>
                  <a:pt x="169698" y="121176"/>
                  <a:pt x="170003" y="121938"/>
                  <a:pt x="170307" y="122547"/>
                </a:cubicBezTo>
                <a:lnTo>
                  <a:pt x="170536" y="122547"/>
                </a:lnTo>
                <a:cubicBezTo>
                  <a:pt x="170384" y="120871"/>
                  <a:pt x="169812" y="119576"/>
                  <a:pt x="168822" y="118661"/>
                </a:cubicBezTo>
                <a:cubicBezTo>
                  <a:pt x="167831" y="117747"/>
                  <a:pt x="166802" y="116680"/>
                  <a:pt x="165735" y="115461"/>
                </a:cubicBezTo>
                <a:cubicBezTo>
                  <a:pt x="165888" y="115766"/>
                  <a:pt x="166345" y="116147"/>
                  <a:pt x="167107" y="116604"/>
                </a:cubicBezTo>
                <a:cubicBezTo>
                  <a:pt x="167869" y="117061"/>
                  <a:pt x="168402" y="117442"/>
                  <a:pt x="168707" y="117747"/>
                </a:cubicBezTo>
                <a:cubicBezTo>
                  <a:pt x="168555" y="117442"/>
                  <a:pt x="168212" y="116832"/>
                  <a:pt x="167679" y="115918"/>
                </a:cubicBezTo>
                <a:cubicBezTo>
                  <a:pt x="167145" y="115004"/>
                  <a:pt x="167183" y="114699"/>
                  <a:pt x="167793" y="115004"/>
                </a:cubicBezTo>
                <a:cubicBezTo>
                  <a:pt x="167793" y="115004"/>
                  <a:pt x="167869" y="115080"/>
                  <a:pt x="168021" y="115232"/>
                </a:cubicBezTo>
                <a:cubicBezTo>
                  <a:pt x="167717" y="114775"/>
                  <a:pt x="167717" y="114394"/>
                  <a:pt x="168021" y="114089"/>
                </a:cubicBezTo>
                <a:lnTo>
                  <a:pt x="170307" y="117290"/>
                </a:lnTo>
                <a:cubicBezTo>
                  <a:pt x="170155" y="117137"/>
                  <a:pt x="170079" y="116985"/>
                  <a:pt x="170079" y="116832"/>
                </a:cubicBezTo>
                <a:lnTo>
                  <a:pt x="170079" y="116147"/>
                </a:lnTo>
                <a:lnTo>
                  <a:pt x="170079" y="115232"/>
                </a:lnTo>
                <a:cubicBezTo>
                  <a:pt x="170536" y="115537"/>
                  <a:pt x="170803" y="116108"/>
                  <a:pt x="170879" y="116947"/>
                </a:cubicBezTo>
                <a:cubicBezTo>
                  <a:pt x="170955" y="117785"/>
                  <a:pt x="171222" y="118433"/>
                  <a:pt x="171679" y="118890"/>
                </a:cubicBezTo>
                <a:lnTo>
                  <a:pt x="171679" y="118204"/>
                </a:lnTo>
                <a:cubicBezTo>
                  <a:pt x="171527" y="117747"/>
                  <a:pt x="171146" y="116832"/>
                  <a:pt x="170536" y="115461"/>
                </a:cubicBezTo>
                <a:cubicBezTo>
                  <a:pt x="169926" y="114089"/>
                  <a:pt x="169850" y="113403"/>
                  <a:pt x="170307" y="113403"/>
                </a:cubicBezTo>
                <a:cubicBezTo>
                  <a:pt x="170612" y="114013"/>
                  <a:pt x="170879" y="114623"/>
                  <a:pt x="171108" y="115232"/>
                </a:cubicBezTo>
                <a:cubicBezTo>
                  <a:pt x="171336" y="115842"/>
                  <a:pt x="171603" y="116528"/>
                  <a:pt x="171908" y="117290"/>
                </a:cubicBezTo>
                <a:lnTo>
                  <a:pt x="172355" y="116544"/>
                </a:lnTo>
                <a:lnTo>
                  <a:pt x="172136" y="117747"/>
                </a:lnTo>
                <a:cubicBezTo>
                  <a:pt x="172441" y="117747"/>
                  <a:pt x="172632" y="117785"/>
                  <a:pt x="172708" y="117861"/>
                </a:cubicBezTo>
                <a:cubicBezTo>
                  <a:pt x="172784" y="117937"/>
                  <a:pt x="172898" y="117975"/>
                  <a:pt x="173051" y="117975"/>
                </a:cubicBezTo>
                <a:lnTo>
                  <a:pt x="173051" y="116375"/>
                </a:lnTo>
                <a:cubicBezTo>
                  <a:pt x="173051" y="115308"/>
                  <a:pt x="173051" y="114775"/>
                  <a:pt x="173051" y="114775"/>
                </a:cubicBezTo>
                <a:cubicBezTo>
                  <a:pt x="173203" y="114927"/>
                  <a:pt x="173279" y="115080"/>
                  <a:pt x="173279" y="115232"/>
                </a:cubicBezTo>
                <a:cubicBezTo>
                  <a:pt x="173279" y="115385"/>
                  <a:pt x="173355" y="115537"/>
                  <a:pt x="173508" y="115689"/>
                </a:cubicBezTo>
                <a:lnTo>
                  <a:pt x="173965" y="116147"/>
                </a:lnTo>
                <a:lnTo>
                  <a:pt x="174194" y="116147"/>
                </a:lnTo>
                <a:lnTo>
                  <a:pt x="174422" y="116604"/>
                </a:lnTo>
                <a:cubicBezTo>
                  <a:pt x="174422" y="115842"/>
                  <a:pt x="174575" y="115537"/>
                  <a:pt x="174879" y="115689"/>
                </a:cubicBezTo>
                <a:lnTo>
                  <a:pt x="174879" y="117061"/>
                </a:lnTo>
                <a:cubicBezTo>
                  <a:pt x="175032" y="117061"/>
                  <a:pt x="175146" y="117099"/>
                  <a:pt x="175222" y="117175"/>
                </a:cubicBezTo>
                <a:cubicBezTo>
                  <a:pt x="175299" y="117251"/>
                  <a:pt x="175413" y="117290"/>
                  <a:pt x="175565" y="117290"/>
                </a:cubicBezTo>
                <a:cubicBezTo>
                  <a:pt x="175260" y="116985"/>
                  <a:pt x="175260" y="116451"/>
                  <a:pt x="175565" y="115689"/>
                </a:cubicBezTo>
                <a:cubicBezTo>
                  <a:pt x="175718" y="116147"/>
                  <a:pt x="175946" y="116528"/>
                  <a:pt x="176251" y="116832"/>
                </a:cubicBezTo>
                <a:cubicBezTo>
                  <a:pt x="177013" y="117594"/>
                  <a:pt x="177394" y="117975"/>
                  <a:pt x="177394" y="117975"/>
                </a:cubicBezTo>
                <a:lnTo>
                  <a:pt x="177394" y="117290"/>
                </a:lnTo>
                <a:cubicBezTo>
                  <a:pt x="176937" y="116680"/>
                  <a:pt x="176365" y="116070"/>
                  <a:pt x="175680" y="115461"/>
                </a:cubicBezTo>
                <a:cubicBezTo>
                  <a:pt x="174994" y="114851"/>
                  <a:pt x="174956" y="114470"/>
                  <a:pt x="175565" y="114318"/>
                </a:cubicBezTo>
                <a:cubicBezTo>
                  <a:pt x="175870" y="114775"/>
                  <a:pt x="176556" y="115537"/>
                  <a:pt x="177623" y="116604"/>
                </a:cubicBezTo>
                <a:cubicBezTo>
                  <a:pt x="177623" y="116299"/>
                  <a:pt x="177775" y="115842"/>
                  <a:pt x="178080" y="115232"/>
                </a:cubicBezTo>
                <a:cubicBezTo>
                  <a:pt x="178385" y="115385"/>
                  <a:pt x="178461" y="115727"/>
                  <a:pt x="178308" y="116261"/>
                </a:cubicBezTo>
                <a:cubicBezTo>
                  <a:pt x="178156" y="116794"/>
                  <a:pt x="178080" y="117137"/>
                  <a:pt x="178080" y="117290"/>
                </a:cubicBezTo>
                <a:lnTo>
                  <a:pt x="178308" y="117518"/>
                </a:lnTo>
                <a:lnTo>
                  <a:pt x="178308" y="116604"/>
                </a:lnTo>
                <a:cubicBezTo>
                  <a:pt x="178308" y="116451"/>
                  <a:pt x="178347" y="116451"/>
                  <a:pt x="178423" y="116604"/>
                </a:cubicBezTo>
                <a:cubicBezTo>
                  <a:pt x="178499" y="116756"/>
                  <a:pt x="178537" y="116909"/>
                  <a:pt x="178537" y="117061"/>
                </a:cubicBezTo>
                <a:cubicBezTo>
                  <a:pt x="178537" y="117366"/>
                  <a:pt x="178613" y="117594"/>
                  <a:pt x="178766" y="117747"/>
                </a:cubicBezTo>
                <a:cubicBezTo>
                  <a:pt x="178918" y="118052"/>
                  <a:pt x="179147" y="118356"/>
                  <a:pt x="179451" y="118661"/>
                </a:cubicBezTo>
                <a:cubicBezTo>
                  <a:pt x="179451" y="118356"/>
                  <a:pt x="179375" y="117671"/>
                  <a:pt x="179223" y="116604"/>
                </a:cubicBezTo>
                <a:cubicBezTo>
                  <a:pt x="179070" y="115537"/>
                  <a:pt x="178842" y="115004"/>
                  <a:pt x="178537" y="115004"/>
                </a:cubicBezTo>
                <a:cubicBezTo>
                  <a:pt x="178842" y="115004"/>
                  <a:pt x="179070" y="115232"/>
                  <a:pt x="179223" y="115689"/>
                </a:cubicBezTo>
                <a:cubicBezTo>
                  <a:pt x="179375" y="116147"/>
                  <a:pt x="179528" y="116528"/>
                  <a:pt x="179680" y="116832"/>
                </a:cubicBezTo>
                <a:cubicBezTo>
                  <a:pt x="179375" y="116070"/>
                  <a:pt x="179528" y="115689"/>
                  <a:pt x="180137" y="115689"/>
                </a:cubicBezTo>
                <a:cubicBezTo>
                  <a:pt x="180137" y="115994"/>
                  <a:pt x="180099" y="116299"/>
                  <a:pt x="180023" y="116604"/>
                </a:cubicBezTo>
                <a:cubicBezTo>
                  <a:pt x="179947" y="116909"/>
                  <a:pt x="179909" y="117213"/>
                  <a:pt x="179909" y="117518"/>
                </a:cubicBezTo>
                <a:cubicBezTo>
                  <a:pt x="180213" y="117975"/>
                  <a:pt x="180518" y="118471"/>
                  <a:pt x="180823" y="119004"/>
                </a:cubicBezTo>
                <a:cubicBezTo>
                  <a:pt x="181128" y="119537"/>
                  <a:pt x="181433" y="120109"/>
                  <a:pt x="181737" y="120719"/>
                </a:cubicBezTo>
                <a:cubicBezTo>
                  <a:pt x="181737" y="120719"/>
                  <a:pt x="181890" y="120642"/>
                  <a:pt x="182195" y="120490"/>
                </a:cubicBezTo>
                <a:cubicBezTo>
                  <a:pt x="181890" y="119728"/>
                  <a:pt x="181395" y="118737"/>
                  <a:pt x="180709" y="117518"/>
                </a:cubicBezTo>
                <a:cubicBezTo>
                  <a:pt x="180023" y="116299"/>
                  <a:pt x="179985" y="115537"/>
                  <a:pt x="180594" y="115232"/>
                </a:cubicBezTo>
                <a:cubicBezTo>
                  <a:pt x="180747" y="115689"/>
                  <a:pt x="180937" y="116223"/>
                  <a:pt x="181166" y="116832"/>
                </a:cubicBezTo>
                <a:cubicBezTo>
                  <a:pt x="181395" y="117442"/>
                  <a:pt x="181737" y="117975"/>
                  <a:pt x="182195" y="118433"/>
                </a:cubicBezTo>
                <a:cubicBezTo>
                  <a:pt x="181890" y="117975"/>
                  <a:pt x="181585" y="117366"/>
                  <a:pt x="181280" y="116604"/>
                </a:cubicBezTo>
                <a:cubicBezTo>
                  <a:pt x="180975" y="115842"/>
                  <a:pt x="180975" y="115308"/>
                  <a:pt x="181280" y="115004"/>
                </a:cubicBezTo>
                <a:cubicBezTo>
                  <a:pt x="181433" y="114699"/>
                  <a:pt x="181699" y="115232"/>
                  <a:pt x="182080" y="116604"/>
                </a:cubicBezTo>
                <a:cubicBezTo>
                  <a:pt x="182461" y="117975"/>
                  <a:pt x="182652" y="118737"/>
                  <a:pt x="182652" y="118890"/>
                </a:cubicBezTo>
                <a:cubicBezTo>
                  <a:pt x="183261" y="118890"/>
                  <a:pt x="183566" y="119271"/>
                  <a:pt x="183566" y="120033"/>
                </a:cubicBezTo>
                <a:cubicBezTo>
                  <a:pt x="183566" y="119880"/>
                  <a:pt x="183566" y="119461"/>
                  <a:pt x="183566" y="118775"/>
                </a:cubicBezTo>
                <a:cubicBezTo>
                  <a:pt x="183566" y="118090"/>
                  <a:pt x="183528" y="117404"/>
                  <a:pt x="183452" y="116718"/>
                </a:cubicBezTo>
                <a:cubicBezTo>
                  <a:pt x="183376" y="116032"/>
                  <a:pt x="183338" y="115385"/>
                  <a:pt x="183338" y="114775"/>
                </a:cubicBezTo>
                <a:cubicBezTo>
                  <a:pt x="183338" y="114165"/>
                  <a:pt x="183414" y="113861"/>
                  <a:pt x="183566" y="113861"/>
                </a:cubicBezTo>
                <a:cubicBezTo>
                  <a:pt x="183871" y="113861"/>
                  <a:pt x="184062" y="114546"/>
                  <a:pt x="184138" y="115918"/>
                </a:cubicBezTo>
                <a:cubicBezTo>
                  <a:pt x="184214" y="117290"/>
                  <a:pt x="184252" y="118128"/>
                  <a:pt x="184252" y="118433"/>
                </a:cubicBezTo>
                <a:cubicBezTo>
                  <a:pt x="184404" y="118128"/>
                  <a:pt x="184443" y="117785"/>
                  <a:pt x="184366" y="117404"/>
                </a:cubicBezTo>
                <a:cubicBezTo>
                  <a:pt x="184290" y="117023"/>
                  <a:pt x="184328" y="116604"/>
                  <a:pt x="184481" y="116147"/>
                </a:cubicBezTo>
                <a:cubicBezTo>
                  <a:pt x="184785" y="116756"/>
                  <a:pt x="184938" y="117061"/>
                  <a:pt x="184938" y="117061"/>
                </a:cubicBezTo>
                <a:lnTo>
                  <a:pt x="184938" y="118433"/>
                </a:lnTo>
                <a:cubicBezTo>
                  <a:pt x="185243" y="118737"/>
                  <a:pt x="185471" y="119004"/>
                  <a:pt x="185624" y="119233"/>
                </a:cubicBezTo>
                <a:cubicBezTo>
                  <a:pt x="185776" y="119461"/>
                  <a:pt x="186005" y="119728"/>
                  <a:pt x="186309" y="120033"/>
                </a:cubicBezTo>
                <a:cubicBezTo>
                  <a:pt x="186614" y="119576"/>
                  <a:pt x="186767" y="119347"/>
                  <a:pt x="186767" y="119347"/>
                </a:cubicBezTo>
                <a:cubicBezTo>
                  <a:pt x="186767" y="119347"/>
                  <a:pt x="186995" y="119118"/>
                  <a:pt x="187452" y="118661"/>
                </a:cubicBezTo>
                <a:cubicBezTo>
                  <a:pt x="187300" y="118356"/>
                  <a:pt x="187110" y="118013"/>
                  <a:pt x="186881" y="117632"/>
                </a:cubicBezTo>
                <a:cubicBezTo>
                  <a:pt x="186652" y="117251"/>
                  <a:pt x="186843" y="117213"/>
                  <a:pt x="187452" y="117518"/>
                </a:cubicBezTo>
                <a:cubicBezTo>
                  <a:pt x="187452" y="118128"/>
                  <a:pt x="187605" y="118280"/>
                  <a:pt x="187910" y="117975"/>
                </a:cubicBezTo>
                <a:cubicBezTo>
                  <a:pt x="188062" y="118280"/>
                  <a:pt x="188138" y="118585"/>
                  <a:pt x="188138" y="118890"/>
                </a:cubicBezTo>
                <a:cubicBezTo>
                  <a:pt x="188138" y="119195"/>
                  <a:pt x="188214" y="119499"/>
                  <a:pt x="188367" y="119804"/>
                </a:cubicBezTo>
                <a:lnTo>
                  <a:pt x="188595" y="118775"/>
                </a:lnTo>
                <a:lnTo>
                  <a:pt x="188595" y="119576"/>
                </a:lnTo>
                <a:cubicBezTo>
                  <a:pt x="189053" y="119271"/>
                  <a:pt x="189396" y="118928"/>
                  <a:pt x="189624" y="118547"/>
                </a:cubicBezTo>
                <a:cubicBezTo>
                  <a:pt x="189853" y="118166"/>
                  <a:pt x="190119" y="117823"/>
                  <a:pt x="190424" y="117518"/>
                </a:cubicBezTo>
                <a:cubicBezTo>
                  <a:pt x="190577" y="117518"/>
                  <a:pt x="190577" y="117747"/>
                  <a:pt x="190424" y="118204"/>
                </a:cubicBezTo>
                <a:cubicBezTo>
                  <a:pt x="190424" y="118204"/>
                  <a:pt x="190348" y="118356"/>
                  <a:pt x="190196" y="118661"/>
                </a:cubicBezTo>
                <a:cubicBezTo>
                  <a:pt x="190043" y="118814"/>
                  <a:pt x="189967" y="118966"/>
                  <a:pt x="189967" y="119118"/>
                </a:cubicBezTo>
                <a:cubicBezTo>
                  <a:pt x="189967" y="119118"/>
                  <a:pt x="190043" y="119271"/>
                  <a:pt x="190196" y="119576"/>
                </a:cubicBezTo>
                <a:lnTo>
                  <a:pt x="190424" y="119576"/>
                </a:lnTo>
                <a:cubicBezTo>
                  <a:pt x="190729" y="119576"/>
                  <a:pt x="190958" y="119499"/>
                  <a:pt x="191110" y="119347"/>
                </a:cubicBezTo>
                <a:cubicBezTo>
                  <a:pt x="191415" y="119347"/>
                  <a:pt x="191720" y="119271"/>
                  <a:pt x="192024" y="119118"/>
                </a:cubicBezTo>
                <a:cubicBezTo>
                  <a:pt x="191415" y="119576"/>
                  <a:pt x="190805" y="119880"/>
                  <a:pt x="190196" y="120033"/>
                </a:cubicBezTo>
                <a:lnTo>
                  <a:pt x="190424" y="120033"/>
                </a:lnTo>
                <a:lnTo>
                  <a:pt x="190653" y="120033"/>
                </a:lnTo>
                <a:cubicBezTo>
                  <a:pt x="190653" y="120033"/>
                  <a:pt x="190729" y="120185"/>
                  <a:pt x="190881" y="120490"/>
                </a:cubicBezTo>
                <a:cubicBezTo>
                  <a:pt x="191034" y="120338"/>
                  <a:pt x="191110" y="120338"/>
                  <a:pt x="191110" y="120490"/>
                </a:cubicBezTo>
                <a:cubicBezTo>
                  <a:pt x="191110" y="120490"/>
                  <a:pt x="191186" y="120566"/>
                  <a:pt x="191339" y="120719"/>
                </a:cubicBezTo>
                <a:cubicBezTo>
                  <a:pt x="191339" y="120414"/>
                  <a:pt x="191339" y="120147"/>
                  <a:pt x="191339" y="119918"/>
                </a:cubicBezTo>
                <a:cubicBezTo>
                  <a:pt x="191339" y="119690"/>
                  <a:pt x="191567" y="119728"/>
                  <a:pt x="192024" y="120033"/>
                </a:cubicBezTo>
                <a:lnTo>
                  <a:pt x="192024" y="120947"/>
                </a:lnTo>
                <a:cubicBezTo>
                  <a:pt x="192177" y="121252"/>
                  <a:pt x="192291" y="121404"/>
                  <a:pt x="192367" y="121404"/>
                </a:cubicBezTo>
                <a:cubicBezTo>
                  <a:pt x="192444" y="121404"/>
                  <a:pt x="192558" y="121481"/>
                  <a:pt x="192710" y="121633"/>
                </a:cubicBezTo>
                <a:cubicBezTo>
                  <a:pt x="192405" y="120871"/>
                  <a:pt x="192405" y="120338"/>
                  <a:pt x="192710" y="120033"/>
                </a:cubicBezTo>
                <a:lnTo>
                  <a:pt x="194082" y="122090"/>
                </a:lnTo>
                <a:cubicBezTo>
                  <a:pt x="194234" y="121938"/>
                  <a:pt x="194310" y="121709"/>
                  <a:pt x="194310" y="121404"/>
                </a:cubicBezTo>
                <a:cubicBezTo>
                  <a:pt x="194006" y="120947"/>
                  <a:pt x="193472" y="120414"/>
                  <a:pt x="192710" y="119804"/>
                </a:cubicBezTo>
                <a:cubicBezTo>
                  <a:pt x="191948" y="119195"/>
                  <a:pt x="191872" y="118737"/>
                  <a:pt x="192482" y="118433"/>
                </a:cubicBezTo>
                <a:cubicBezTo>
                  <a:pt x="193091" y="119042"/>
                  <a:pt x="193701" y="119804"/>
                  <a:pt x="194310" y="120719"/>
                </a:cubicBezTo>
                <a:cubicBezTo>
                  <a:pt x="194615" y="120109"/>
                  <a:pt x="194844" y="119728"/>
                  <a:pt x="194996" y="119576"/>
                </a:cubicBezTo>
                <a:cubicBezTo>
                  <a:pt x="195301" y="119728"/>
                  <a:pt x="195377" y="119995"/>
                  <a:pt x="195225" y="120376"/>
                </a:cubicBezTo>
                <a:cubicBezTo>
                  <a:pt x="195072" y="120757"/>
                  <a:pt x="194996" y="121100"/>
                  <a:pt x="194996" y="121404"/>
                </a:cubicBezTo>
                <a:cubicBezTo>
                  <a:pt x="194996" y="121557"/>
                  <a:pt x="195072" y="121709"/>
                  <a:pt x="195225" y="121862"/>
                </a:cubicBezTo>
                <a:lnTo>
                  <a:pt x="195225" y="120719"/>
                </a:lnTo>
                <a:cubicBezTo>
                  <a:pt x="195225" y="120566"/>
                  <a:pt x="195263" y="120757"/>
                  <a:pt x="195339" y="121290"/>
                </a:cubicBezTo>
                <a:cubicBezTo>
                  <a:pt x="195415" y="121823"/>
                  <a:pt x="195530" y="122090"/>
                  <a:pt x="195682" y="122090"/>
                </a:cubicBezTo>
                <a:cubicBezTo>
                  <a:pt x="195834" y="122243"/>
                  <a:pt x="195949" y="122395"/>
                  <a:pt x="196025" y="122547"/>
                </a:cubicBezTo>
                <a:cubicBezTo>
                  <a:pt x="196101" y="122700"/>
                  <a:pt x="196292" y="122852"/>
                  <a:pt x="196596" y="123005"/>
                </a:cubicBezTo>
                <a:cubicBezTo>
                  <a:pt x="196596" y="122700"/>
                  <a:pt x="196482" y="122014"/>
                  <a:pt x="196254" y="120947"/>
                </a:cubicBezTo>
                <a:cubicBezTo>
                  <a:pt x="196025" y="119880"/>
                  <a:pt x="195758" y="119271"/>
                  <a:pt x="195453" y="119118"/>
                </a:cubicBezTo>
                <a:cubicBezTo>
                  <a:pt x="195758" y="119271"/>
                  <a:pt x="195949" y="119499"/>
                  <a:pt x="196025" y="119804"/>
                </a:cubicBezTo>
                <a:cubicBezTo>
                  <a:pt x="196101" y="120109"/>
                  <a:pt x="196292" y="120414"/>
                  <a:pt x="196596" y="120719"/>
                </a:cubicBezTo>
                <a:cubicBezTo>
                  <a:pt x="196596" y="120261"/>
                  <a:pt x="196825" y="120033"/>
                  <a:pt x="197282" y="120033"/>
                </a:cubicBezTo>
                <a:cubicBezTo>
                  <a:pt x="197130" y="120338"/>
                  <a:pt x="197054" y="120871"/>
                  <a:pt x="197054" y="121633"/>
                </a:cubicBezTo>
                <a:cubicBezTo>
                  <a:pt x="197358" y="122243"/>
                  <a:pt x="197625" y="122814"/>
                  <a:pt x="197854" y="123347"/>
                </a:cubicBezTo>
                <a:cubicBezTo>
                  <a:pt x="198082" y="123881"/>
                  <a:pt x="198349" y="124452"/>
                  <a:pt x="198654" y="125062"/>
                </a:cubicBezTo>
                <a:lnTo>
                  <a:pt x="198882" y="124833"/>
                </a:lnTo>
                <a:cubicBezTo>
                  <a:pt x="198882" y="124071"/>
                  <a:pt x="198540" y="123043"/>
                  <a:pt x="197854" y="121747"/>
                </a:cubicBezTo>
                <a:cubicBezTo>
                  <a:pt x="197168" y="120452"/>
                  <a:pt x="197130" y="119652"/>
                  <a:pt x="197739" y="119347"/>
                </a:cubicBezTo>
                <a:cubicBezTo>
                  <a:pt x="198044" y="120871"/>
                  <a:pt x="198501" y="122014"/>
                  <a:pt x="199111" y="122776"/>
                </a:cubicBezTo>
                <a:cubicBezTo>
                  <a:pt x="198959" y="122319"/>
                  <a:pt x="198730" y="121709"/>
                  <a:pt x="198425" y="120947"/>
                </a:cubicBezTo>
                <a:cubicBezTo>
                  <a:pt x="198120" y="120185"/>
                  <a:pt x="198120" y="119576"/>
                  <a:pt x="198425" y="119118"/>
                </a:cubicBezTo>
                <a:cubicBezTo>
                  <a:pt x="198578" y="118966"/>
                  <a:pt x="198806" y="119537"/>
                  <a:pt x="199111" y="120833"/>
                </a:cubicBezTo>
                <a:cubicBezTo>
                  <a:pt x="199416" y="122128"/>
                  <a:pt x="199568" y="122852"/>
                  <a:pt x="199568" y="123005"/>
                </a:cubicBezTo>
                <a:cubicBezTo>
                  <a:pt x="200178" y="123157"/>
                  <a:pt x="200483" y="123538"/>
                  <a:pt x="200483" y="124148"/>
                </a:cubicBezTo>
                <a:cubicBezTo>
                  <a:pt x="200940" y="123233"/>
                  <a:pt x="200826" y="122166"/>
                  <a:pt x="200140" y="120947"/>
                </a:cubicBezTo>
                <a:cubicBezTo>
                  <a:pt x="199454" y="119728"/>
                  <a:pt x="199416" y="118890"/>
                  <a:pt x="200025" y="118433"/>
                </a:cubicBezTo>
                <a:cubicBezTo>
                  <a:pt x="200025" y="118433"/>
                  <a:pt x="200102" y="118585"/>
                  <a:pt x="200254" y="118890"/>
                </a:cubicBezTo>
                <a:cubicBezTo>
                  <a:pt x="200254" y="118585"/>
                  <a:pt x="200330" y="118356"/>
                  <a:pt x="200483" y="118204"/>
                </a:cubicBezTo>
                <a:cubicBezTo>
                  <a:pt x="200787" y="118204"/>
                  <a:pt x="201016" y="118852"/>
                  <a:pt x="201168" y="120147"/>
                </a:cubicBezTo>
                <a:cubicBezTo>
                  <a:pt x="201321" y="121442"/>
                  <a:pt x="201397" y="122243"/>
                  <a:pt x="201397" y="122547"/>
                </a:cubicBezTo>
                <a:cubicBezTo>
                  <a:pt x="201549" y="122243"/>
                  <a:pt x="201588" y="121938"/>
                  <a:pt x="201511" y="121633"/>
                </a:cubicBezTo>
                <a:cubicBezTo>
                  <a:pt x="201435" y="121328"/>
                  <a:pt x="201473" y="120947"/>
                  <a:pt x="201626" y="120490"/>
                </a:cubicBezTo>
                <a:cubicBezTo>
                  <a:pt x="201930" y="120490"/>
                  <a:pt x="202083" y="120795"/>
                  <a:pt x="202083" y="121404"/>
                </a:cubicBezTo>
                <a:lnTo>
                  <a:pt x="202083" y="124148"/>
                </a:lnTo>
                <a:lnTo>
                  <a:pt x="202311" y="123919"/>
                </a:lnTo>
                <a:cubicBezTo>
                  <a:pt x="202311" y="123309"/>
                  <a:pt x="202273" y="122243"/>
                  <a:pt x="202197" y="120719"/>
                </a:cubicBezTo>
                <a:cubicBezTo>
                  <a:pt x="202121" y="119195"/>
                  <a:pt x="202311" y="118509"/>
                  <a:pt x="202769" y="118661"/>
                </a:cubicBezTo>
                <a:cubicBezTo>
                  <a:pt x="202921" y="119576"/>
                  <a:pt x="203035" y="120604"/>
                  <a:pt x="203112" y="121747"/>
                </a:cubicBezTo>
                <a:cubicBezTo>
                  <a:pt x="203188" y="122890"/>
                  <a:pt x="203226" y="123843"/>
                  <a:pt x="203226" y="124605"/>
                </a:cubicBezTo>
                <a:cubicBezTo>
                  <a:pt x="203378" y="124300"/>
                  <a:pt x="203721" y="123805"/>
                  <a:pt x="204255" y="123119"/>
                </a:cubicBezTo>
                <a:cubicBezTo>
                  <a:pt x="204788" y="122433"/>
                  <a:pt x="204978" y="122243"/>
                  <a:pt x="204826" y="122547"/>
                </a:cubicBezTo>
                <a:cubicBezTo>
                  <a:pt x="204978" y="122547"/>
                  <a:pt x="205017" y="122700"/>
                  <a:pt x="204940" y="123005"/>
                </a:cubicBezTo>
                <a:cubicBezTo>
                  <a:pt x="204864" y="123309"/>
                  <a:pt x="204826" y="123614"/>
                  <a:pt x="204826" y="123919"/>
                </a:cubicBezTo>
                <a:cubicBezTo>
                  <a:pt x="205131" y="123462"/>
                  <a:pt x="205436" y="122928"/>
                  <a:pt x="205740" y="122319"/>
                </a:cubicBezTo>
                <a:cubicBezTo>
                  <a:pt x="206045" y="121709"/>
                  <a:pt x="206045" y="121785"/>
                  <a:pt x="205740" y="122547"/>
                </a:cubicBezTo>
                <a:lnTo>
                  <a:pt x="206198" y="122776"/>
                </a:lnTo>
                <a:lnTo>
                  <a:pt x="205969" y="123005"/>
                </a:lnTo>
                <a:cubicBezTo>
                  <a:pt x="205664" y="123309"/>
                  <a:pt x="205512" y="123538"/>
                  <a:pt x="205512" y="123690"/>
                </a:cubicBezTo>
                <a:cubicBezTo>
                  <a:pt x="206274" y="123081"/>
                  <a:pt x="206883" y="122471"/>
                  <a:pt x="207341" y="121862"/>
                </a:cubicBezTo>
                <a:cubicBezTo>
                  <a:pt x="207645" y="121862"/>
                  <a:pt x="207722" y="122014"/>
                  <a:pt x="207569" y="122319"/>
                </a:cubicBezTo>
                <a:cubicBezTo>
                  <a:pt x="207112" y="122776"/>
                  <a:pt x="206883" y="123386"/>
                  <a:pt x="206883" y="124148"/>
                </a:cubicBezTo>
                <a:cubicBezTo>
                  <a:pt x="207188" y="124148"/>
                  <a:pt x="207569" y="124071"/>
                  <a:pt x="208026" y="123919"/>
                </a:cubicBezTo>
                <a:cubicBezTo>
                  <a:pt x="208484" y="123767"/>
                  <a:pt x="208788" y="123614"/>
                  <a:pt x="208941" y="123462"/>
                </a:cubicBezTo>
                <a:lnTo>
                  <a:pt x="209169" y="123462"/>
                </a:lnTo>
                <a:cubicBezTo>
                  <a:pt x="209322" y="123614"/>
                  <a:pt x="209246" y="123957"/>
                  <a:pt x="208941" y="124490"/>
                </a:cubicBezTo>
                <a:cubicBezTo>
                  <a:pt x="208636" y="125024"/>
                  <a:pt x="208255" y="125557"/>
                  <a:pt x="207798" y="126091"/>
                </a:cubicBezTo>
                <a:cubicBezTo>
                  <a:pt x="207341" y="126624"/>
                  <a:pt x="206922" y="127157"/>
                  <a:pt x="206541" y="127691"/>
                </a:cubicBezTo>
                <a:cubicBezTo>
                  <a:pt x="206160" y="128224"/>
                  <a:pt x="205893" y="128567"/>
                  <a:pt x="205740" y="128720"/>
                </a:cubicBezTo>
                <a:cubicBezTo>
                  <a:pt x="206198" y="128415"/>
                  <a:pt x="206617" y="127996"/>
                  <a:pt x="206998" y="127462"/>
                </a:cubicBezTo>
                <a:lnTo>
                  <a:pt x="208190" y="126270"/>
                </a:lnTo>
                <a:lnTo>
                  <a:pt x="208026" y="127577"/>
                </a:lnTo>
                <a:cubicBezTo>
                  <a:pt x="208026" y="128186"/>
                  <a:pt x="207874" y="128720"/>
                  <a:pt x="207569" y="129177"/>
                </a:cubicBezTo>
                <a:cubicBezTo>
                  <a:pt x="207874" y="128872"/>
                  <a:pt x="208331" y="128415"/>
                  <a:pt x="208941" y="127805"/>
                </a:cubicBezTo>
                <a:cubicBezTo>
                  <a:pt x="209550" y="127196"/>
                  <a:pt x="209855" y="126738"/>
                  <a:pt x="209855" y="126434"/>
                </a:cubicBezTo>
                <a:cubicBezTo>
                  <a:pt x="209855" y="126891"/>
                  <a:pt x="209665" y="127386"/>
                  <a:pt x="209284" y="127919"/>
                </a:cubicBezTo>
                <a:cubicBezTo>
                  <a:pt x="208903" y="128453"/>
                  <a:pt x="208636" y="128872"/>
                  <a:pt x="208484" y="129177"/>
                </a:cubicBezTo>
                <a:cubicBezTo>
                  <a:pt x="208788" y="128872"/>
                  <a:pt x="209131" y="128567"/>
                  <a:pt x="209512" y="128262"/>
                </a:cubicBezTo>
                <a:cubicBezTo>
                  <a:pt x="209893" y="127958"/>
                  <a:pt x="210236" y="127729"/>
                  <a:pt x="210541" y="127577"/>
                </a:cubicBezTo>
                <a:cubicBezTo>
                  <a:pt x="210236" y="127729"/>
                  <a:pt x="209855" y="128148"/>
                  <a:pt x="209398" y="128834"/>
                </a:cubicBezTo>
                <a:cubicBezTo>
                  <a:pt x="208941" y="129520"/>
                  <a:pt x="208636" y="130015"/>
                  <a:pt x="208484" y="130320"/>
                </a:cubicBezTo>
                <a:cubicBezTo>
                  <a:pt x="208941" y="129863"/>
                  <a:pt x="209550" y="129558"/>
                  <a:pt x="210312" y="129405"/>
                </a:cubicBezTo>
                <a:cubicBezTo>
                  <a:pt x="211074" y="129253"/>
                  <a:pt x="211684" y="129024"/>
                  <a:pt x="212141" y="128720"/>
                </a:cubicBezTo>
                <a:cubicBezTo>
                  <a:pt x="210312" y="129939"/>
                  <a:pt x="208636" y="131158"/>
                  <a:pt x="207112" y="132377"/>
                </a:cubicBezTo>
                <a:cubicBezTo>
                  <a:pt x="207112" y="132682"/>
                  <a:pt x="206807" y="133063"/>
                  <a:pt x="206198" y="133520"/>
                </a:cubicBezTo>
                <a:cubicBezTo>
                  <a:pt x="205588" y="133977"/>
                  <a:pt x="205131" y="134511"/>
                  <a:pt x="204826" y="135120"/>
                </a:cubicBezTo>
                <a:cubicBezTo>
                  <a:pt x="205740" y="134511"/>
                  <a:pt x="206541" y="133901"/>
                  <a:pt x="207226" y="133292"/>
                </a:cubicBezTo>
                <a:cubicBezTo>
                  <a:pt x="207912" y="132682"/>
                  <a:pt x="208636" y="132149"/>
                  <a:pt x="209398" y="131691"/>
                </a:cubicBezTo>
                <a:cubicBezTo>
                  <a:pt x="209093" y="131996"/>
                  <a:pt x="208712" y="132453"/>
                  <a:pt x="208255" y="133063"/>
                </a:cubicBezTo>
                <a:cubicBezTo>
                  <a:pt x="207798" y="133673"/>
                  <a:pt x="207417" y="134130"/>
                  <a:pt x="207112" y="134435"/>
                </a:cubicBezTo>
                <a:cubicBezTo>
                  <a:pt x="207569" y="134130"/>
                  <a:pt x="208522" y="133634"/>
                  <a:pt x="209970" y="132949"/>
                </a:cubicBezTo>
                <a:cubicBezTo>
                  <a:pt x="211417" y="132263"/>
                  <a:pt x="212141" y="131768"/>
                  <a:pt x="212141" y="131463"/>
                </a:cubicBezTo>
                <a:cubicBezTo>
                  <a:pt x="211989" y="132225"/>
                  <a:pt x="211189" y="132987"/>
                  <a:pt x="209741" y="133749"/>
                </a:cubicBezTo>
                <a:cubicBezTo>
                  <a:pt x="208293" y="134511"/>
                  <a:pt x="207264" y="135044"/>
                  <a:pt x="206655" y="135349"/>
                </a:cubicBezTo>
                <a:cubicBezTo>
                  <a:pt x="207112" y="135197"/>
                  <a:pt x="207722" y="134968"/>
                  <a:pt x="208484" y="134663"/>
                </a:cubicBezTo>
                <a:cubicBezTo>
                  <a:pt x="209246" y="134358"/>
                  <a:pt x="210046" y="134054"/>
                  <a:pt x="210884" y="133749"/>
                </a:cubicBezTo>
                <a:cubicBezTo>
                  <a:pt x="211722" y="133444"/>
                  <a:pt x="212484" y="133215"/>
                  <a:pt x="213170" y="133063"/>
                </a:cubicBezTo>
                <a:cubicBezTo>
                  <a:pt x="213856" y="132911"/>
                  <a:pt x="214351" y="132911"/>
                  <a:pt x="214656" y="133063"/>
                </a:cubicBezTo>
                <a:cubicBezTo>
                  <a:pt x="213589" y="133368"/>
                  <a:pt x="212446" y="133825"/>
                  <a:pt x="211227" y="134435"/>
                </a:cubicBezTo>
                <a:cubicBezTo>
                  <a:pt x="210008" y="135044"/>
                  <a:pt x="208865" y="135349"/>
                  <a:pt x="207798" y="135349"/>
                </a:cubicBezTo>
                <a:cubicBezTo>
                  <a:pt x="208103" y="135501"/>
                  <a:pt x="208636" y="135539"/>
                  <a:pt x="209398" y="135463"/>
                </a:cubicBezTo>
                <a:cubicBezTo>
                  <a:pt x="210160" y="135387"/>
                  <a:pt x="210960" y="135349"/>
                  <a:pt x="211798" y="135349"/>
                </a:cubicBezTo>
                <a:cubicBezTo>
                  <a:pt x="212637" y="135349"/>
                  <a:pt x="213322" y="135387"/>
                  <a:pt x="213856" y="135463"/>
                </a:cubicBezTo>
                <a:cubicBezTo>
                  <a:pt x="214389" y="135539"/>
                  <a:pt x="214656" y="135654"/>
                  <a:pt x="214656" y="135806"/>
                </a:cubicBezTo>
                <a:cubicBezTo>
                  <a:pt x="212979" y="136111"/>
                  <a:pt x="211379" y="136263"/>
                  <a:pt x="209855" y="136263"/>
                </a:cubicBezTo>
                <a:cubicBezTo>
                  <a:pt x="208331" y="136263"/>
                  <a:pt x="206731" y="136416"/>
                  <a:pt x="205055" y="136721"/>
                </a:cubicBezTo>
                <a:cubicBezTo>
                  <a:pt x="205817" y="137330"/>
                  <a:pt x="206998" y="137749"/>
                  <a:pt x="208598" y="137978"/>
                </a:cubicBezTo>
                <a:cubicBezTo>
                  <a:pt x="210198" y="138206"/>
                  <a:pt x="210998" y="138626"/>
                  <a:pt x="210998" y="139235"/>
                </a:cubicBezTo>
                <a:cubicBezTo>
                  <a:pt x="209627" y="138778"/>
                  <a:pt x="208484" y="138549"/>
                  <a:pt x="207569" y="138549"/>
                </a:cubicBezTo>
                <a:cubicBezTo>
                  <a:pt x="207874" y="138854"/>
                  <a:pt x="208369" y="139083"/>
                  <a:pt x="209055" y="139235"/>
                </a:cubicBezTo>
                <a:cubicBezTo>
                  <a:pt x="209741" y="139388"/>
                  <a:pt x="210236" y="139616"/>
                  <a:pt x="210541" y="139921"/>
                </a:cubicBezTo>
                <a:lnTo>
                  <a:pt x="203683" y="137635"/>
                </a:lnTo>
                <a:lnTo>
                  <a:pt x="203683" y="137864"/>
                </a:lnTo>
                <a:cubicBezTo>
                  <a:pt x="203835" y="138016"/>
                  <a:pt x="204255" y="138321"/>
                  <a:pt x="204940" y="138778"/>
                </a:cubicBezTo>
                <a:cubicBezTo>
                  <a:pt x="205626" y="139235"/>
                  <a:pt x="206388" y="139730"/>
                  <a:pt x="207226" y="140264"/>
                </a:cubicBezTo>
                <a:cubicBezTo>
                  <a:pt x="208065" y="140797"/>
                  <a:pt x="208750" y="141293"/>
                  <a:pt x="209284" y="141750"/>
                </a:cubicBezTo>
                <a:cubicBezTo>
                  <a:pt x="209817" y="142207"/>
                  <a:pt x="210084" y="142436"/>
                  <a:pt x="210084" y="142436"/>
                </a:cubicBezTo>
                <a:cubicBezTo>
                  <a:pt x="209931" y="142588"/>
                  <a:pt x="209589" y="142512"/>
                  <a:pt x="209055" y="142207"/>
                </a:cubicBezTo>
                <a:cubicBezTo>
                  <a:pt x="208522" y="141902"/>
                  <a:pt x="207988" y="141559"/>
                  <a:pt x="207455" y="141178"/>
                </a:cubicBezTo>
                <a:cubicBezTo>
                  <a:pt x="206922" y="140797"/>
                  <a:pt x="206388" y="140416"/>
                  <a:pt x="205855" y="140035"/>
                </a:cubicBezTo>
                <a:cubicBezTo>
                  <a:pt x="205321" y="139654"/>
                  <a:pt x="204978" y="139388"/>
                  <a:pt x="204826" y="139235"/>
                </a:cubicBezTo>
                <a:cubicBezTo>
                  <a:pt x="205131" y="139540"/>
                  <a:pt x="205588" y="139921"/>
                  <a:pt x="206198" y="140378"/>
                </a:cubicBezTo>
                <a:cubicBezTo>
                  <a:pt x="206807" y="140835"/>
                  <a:pt x="207264" y="141293"/>
                  <a:pt x="207569" y="141750"/>
                </a:cubicBezTo>
                <a:cubicBezTo>
                  <a:pt x="206960" y="141445"/>
                  <a:pt x="206350" y="141064"/>
                  <a:pt x="205740" y="140607"/>
                </a:cubicBezTo>
                <a:cubicBezTo>
                  <a:pt x="204826" y="140150"/>
                  <a:pt x="204140" y="139692"/>
                  <a:pt x="203683" y="139235"/>
                </a:cubicBezTo>
                <a:cubicBezTo>
                  <a:pt x="203531" y="139540"/>
                  <a:pt x="203302" y="139692"/>
                  <a:pt x="202997" y="139692"/>
                </a:cubicBezTo>
                <a:cubicBezTo>
                  <a:pt x="202692" y="139692"/>
                  <a:pt x="202311" y="139845"/>
                  <a:pt x="201854" y="140150"/>
                </a:cubicBezTo>
                <a:cubicBezTo>
                  <a:pt x="202007" y="140454"/>
                  <a:pt x="202464" y="140950"/>
                  <a:pt x="203226" y="141635"/>
                </a:cubicBezTo>
                <a:cubicBezTo>
                  <a:pt x="203988" y="142321"/>
                  <a:pt x="204293" y="142817"/>
                  <a:pt x="204140" y="143121"/>
                </a:cubicBezTo>
                <a:cubicBezTo>
                  <a:pt x="203988" y="143274"/>
                  <a:pt x="203531" y="142969"/>
                  <a:pt x="202769" y="142207"/>
                </a:cubicBezTo>
                <a:cubicBezTo>
                  <a:pt x="202311" y="141750"/>
                  <a:pt x="201854" y="141216"/>
                  <a:pt x="201397" y="140607"/>
                </a:cubicBezTo>
                <a:cubicBezTo>
                  <a:pt x="200025" y="141369"/>
                  <a:pt x="198425" y="142093"/>
                  <a:pt x="196596" y="142778"/>
                </a:cubicBezTo>
                <a:cubicBezTo>
                  <a:pt x="194768" y="143464"/>
                  <a:pt x="193015" y="143502"/>
                  <a:pt x="191339" y="142893"/>
                </a:cubicBezTo>
                <a:cubicBezTo>
                  <a:pt x="190272" y="142436"/>
                  <a:pt x="189091" y="141978"/>
                  <a:pt x="187795" y="141521"/>
                </a:cubicBezTo>
                <a:cubicBezTo>
                  <a:pt x="186500" y="141064"/>
                  <a:pt x="185243" y="140988"/>
                  <a:pt x="184023" y="141293"/>
                </a:cubicBezTo>
                <a:cubicBezTo>
                  <a:pt x="183414" y="141293"/>
                  <a:pt x="182919" y="141445"/>
                  <a:pt x="182538" y="141750"/>
                </a:cubicBezTo>
                <a:cubicBezTo>
                  <a:pt x="182157" y="142055"/>
                  <a:pt x="181585" y="141902"/>
                  <a:pt x="180823" y="141293"/>
                </a:cubicBezTo>
                <a:cubicBezTo>
                  <a:pt x="179147" y="139769"/>
                  <a:pt x="177127" y="139235"/>
                  <a:pt x="174765" y="139692"/>
                </a:cubicBezTo>
                <a:cubicBezTo>
                  <a:pt x="172403" y="140150"/>
                  <a:pt x="170307" y="141064"/>
                  <a:pt x="168479" y="142436"/>
                </a:cubicBezTo>
                <a:cubicBezTo>
                  <a:pt x="167869" y="142740"/>
                  <a:pt x="167374" y="142817"/>
                  <a:pt x="166993" y="142664"/>
                </a:cubicBezTo>
                <a:cubicBezTo>
                  <a:pt x="166612" y="142512"/>
                  <a:pt x="166269" y="142207"/>
                  <a:pt x="165964" y="141750"/>
                </a:cubicBezTo>
                <a:cubicBezTo>
                  <a:pt x="165659" y="141293"/>
                  <a:pt x="165354" y="140797"/>
                  <a:pt x="165050" y="140264"/>
                </a:cubicBezTo>
                <a:cubicBezTo>
                  <a:pt x="164745" y="139730"/>
                  <a:pt x="164364" y="139311"/>
                  <a:pt x="163907" y="139007"/>
                </a:cubicBezTo>
                <a:cubicBezTo>
                  <a:pt x="163602" y="139007"/>
                  <a:pt x="162916" y="138816"/>
                  <a:pt x="161849" y="138435"/>
                </a:cubicBezTo>
                <a:cubicBezTo>
                  <a:pt x="160782" y="138054"/>
                  <a:pt x="160020" y="138016"/>
                  <a:pt x="159563" y="138321"/>
                </a:cubicBezTo>
                <a:lnTo>
                  <a:pt x="160249" y="137635"/>
                </a:lnTo>
                <a:cubicBezTo>
                  <a:pt x="157049" y="137025"/>
                  <a:pt x="153963" y="137749"/>
                  <a:pt x="150991" y="139807"/>
                </a:cubicBezTo>
                <a:cubicBezTo>
                  <a:pt x="148019" y="141864"/>
                  <a:pt x="145238" y="143731"/>
                  <a:pt x="142647" y="145407"/>
                </a:cubicBezTo>
                <a:cubicBezTo>
                  <a:pt x="141275" y="144798"/>
                  <a:pt x="139713" y="144264"/>
                  <a:pt x="137961" y="143807"/>
                </a:cubicBezTo>
                <a:cubicBezTo>
                  <a:pt x="136208" y="143350"/>
                  <a:pt x="134570" y="143159"/>
                  <a:pt x="133046" y="143236"/>
                </a:cubicBezTo>
                <a:cubicBezTo>
                  <a:pt x="131522" y="143312"/>
                  <a:pt x="130302" y="143807"/>
                  <a:pt x="129388" y="144722"/>
                </a:cubicBezTo>
                <a:cubicBezTo>
                  <a:pt x="128474" y="145636"/>
                  <a:pt x="128245" y="147161"/>
                  <a:pt x="128702" y="149297"/>
                </a:cubicBezTo>
                <a:cubicBezTo>
                  <a:pt x="129312" y="149602"/>
                  <a:pt x="129845" y="150021"/>
                  <a:pt x="130302" y="150554"/>
                </a:cubicBezTo>
                <a:cubicBezTo>
                  <a:pt x="130760" y="151088"/>
                  <a:pt x="131141" y="151507"/>
                  <a:pt x="131445" y="151812"/>
                </a:cubicBezTo>
                <a:cubicBezTo>
                  <a:pt x="131445" y="151507"/>
                  <a:pt x="131293" y="150935"/>
                  <a:pt x="130988" y="150097"/>
                </a:cubicBezTo>
                <a:cubicBezTo>
                  <a:pt x="130683" y="149259"/>
                  <a:pt x="130379" y="148764"/>
                  <a:pt x="130074" y="148611"/>
                </a:cubicBezTo>
                <a:cubicBezTo>
                  <a:pt x="130226" y="148764"/>
                  <a:pt x="130341" y="148840"/>
                  <a:pt x="130417" y="148840"/>
                </a:cubicBezTo>
                <a:cubicBezTo>
                  <a:pt x="130493" y="148840"/>
                  <a:pt x="130607" y="148916"/>
                  <a:pt x="130760" y="149069"/>
                </a:cubicBezTo>
                <a:cubicBezTo>
                  <a:pt x="130455" y="148611"/>
                  <a:pt x="130379" y="148230"/>
                  <a:pt x="130531" y="147926"/>
                </a:cubicBezTo>
                <a:lnTo>
                  <a:pt x="132817" y="151126"/>
                </a:lnTo>
                <a:cubicBezTo>
                  <a:pt x="132665" y="150974"/>
                  <a:pt x="132588" y="150821"/>
                  <a:pt x="132588" y="150669"/>
                </a:cubicBezTo>
                <a:lnTo>
                  <a:pt x="132588" y="149983"/>
                </a:lnTo>
                <a:lnTo>
                  <a:pt x="132588" y="149069"/>
                </a:lnTo>
                <a:cubicBezTo>
                  <a:pt x="133046" y="149373"/>
                  <a:pt x="133312" y="149945"/>
                  <a:pt x="133389" y="150783"/>
                </a:cubicBezTo>
                <a:cubicBezTo>
                  <a:pt x="133465" y="151621"/>
                  <a:pt x="133808" y="152269"/>
                  <a:pt x="134417" y="152726"/>
                </a:cubicBezTo>
                <a:lnTo>
                  <a:pt x="134417" y="152040"/>
                </a:lnTo>
                <a:cubicBezTo>
                  <a:pt x="134265" y="151583"/>
                  <a:pt x="133846" y="150668"/>
                  <a:pt x="133160" y="149295"/>
                </a:cubicBezTo>
                <a:cubicBezTo>
                  <a:pt x="132474" y="147923"/>
                  <a:pt x="132360" y="147236"/>
                  <a:pt x="132817" y="147236"/>
                </a:cubicBezTo>
                <a:cubicBezTo>
                  <a:pt x="133122" y="147848"/>
                  <a:pt x="133389" y="148535"/>
                  <a:pt x="133617" y="149297"/>
                </a:cubicBezTo>
                <a:cubicBezTo>
                  <a:pt x="133846" y="150059"/>
                  <a:pt x="134189" y="150669"/>
                  <a:pt x="134646" y="151126"/>
                </a:cubicBezTo>
                <a:cubicBezTo>
                  <a:pt x="134798" y="150974"/>
                  <a:pt x="134874" y="150669"/>
                  <a:pt x="134874" y="150212"/>
                </a:cubicBezTo>
                <a:cubicBezTo>
                  <a:pt x="135027" y="150059"/>
                  <a:pt x="135065" y="150212"/>
                  <a:pt x="134989" y="150669"/>
                </a:cubicBezTo>
                <a:cubicBezTo>
                  <a:pt x="134913" y="151126"/>
                  <a:pt x="134874" y="151431"/>
                  <a:pt x="134874" y="151583"/>
                </a:cubicBezTo>
                <a:cubicBezTo>
                  <a:pt x="135027" y="151583"/>
                  <a:pt x="135141" y="151621"/>
                  <a:pt x="135217" y="151697"/>
                </a:cubicBezTo>
                <a:cubicBezTo>
                  <a:pt x="135294" y="151774"/>
                  <a:pt x="135408" y="151812"/>
                  <a:pt x="135560" y="151812"/>
                </a:cubicBezTo>
                <a:cubicBezTo>
                  <a:pt x="135713" y="151812"/>
                  <a:pt x="135713" y="151278"/>
                  <a:pt x="135560" y="150212"/>
                </a:cubicBezTo>
                <a:cubicBezTo>
                  <a:pt x="135408" y="149145"/>
                  <a:pt x="135408" y="148611"/>
                  <a:pt x="135560" y="148611"/>
                </a:cubicBezTo>
                <a:cubicBezTo>
                  <a:pt x="135713" y="148764"/>
                  <a:pt x="135789" y="148916"/>
                  <a:pt x="135789" y="149069"/>
                </a:cubicBezTo>
                <a:cubicBezTo>
                  <a:pt x="135789" y="149221"/>
                  <a:pt x="135865" y="149373"/>
                  <a:pt x="136017" y="149526"/>
                </a:cubicBezTo>
                <a:lnTo>
                  <a:pt x="136246" y="149754"/>
                </a:lnTo>
                <a:cubicBezTo>
                  <a:pt x="136246" y="149907"/>
                  <a:pt x="136322" y="150059"/>
                  <a:pt x="136475" y="150212"/>
                </a:cubicBezTo>
                <a:cubicBezTo>
                  <a:pt x="136779" y="150212"/>
                  <a:pt x="136856" y="150288"/>
                  <a:pt x="136703" y="150440"/>
                </a:cubicBezTo>
                <a:lnTo>
                  <a:pt x="136932" y="150440"/>
                </a:lnTo>
                <a:cubicBezTo>
                  <a:pt x="136932" y="149678"/>
                  <a:pt x="137084" y="149373"/>
                  <a:pt x="137389" y="149526"/>
                </a:cubicBezTo>
                <a:lnTo>
                  <a:pt x="137389" y="150897"/>
                </a:lnTo>
                <a:cubicBezTo>
                  <a:pt x="137541" y="150897"/>
                  <a:pt x="137656" y="150935"/>
                  <a:pt x="137732" y="151012"/>
                </a:cubicBezTo>
                <a:cubicBezTo>
                  <a:pt x="137808" y="151088"/>
                  <a:pt x="137922" y="151126"/>
                  <a:pt x="138075" y="151126"/>
                </a:cubicBezTo>
                <a:cubicBezTo>
                  <a:pt x="138075" y="150974"/>
                  <a:pt x="138037" y="150745"/>
                  <a:pt x="137961" y="150440"/>
                </a:cubicBezTo>
                <a:cubicBezTo>
                  <a:pt x="137884" y="150135"/>
                  <a:pt x="137922" y="149831"/>
                  <a:pt x="138075" y="149526"/>
                </a:cubicBezTo>
                <a:cubicBezTo>
                  <a:pt x="138380" y="149983"/>
                  <a:pt x="138684" y="150364"/>
                  <a:pt x="138989" y="150669"/>
                </a:cubicBezTo>
                <a:cubicBezTo>
                  <a:pt x="139751" y="151431"/>
                  <a:pt x="140056" y="151812"/>
                  <a:pt x="139904" y="151812"/>
                </a:cubicBezTo>
                <a:lnTo>
                  <a:pt x="139904" y="151126"/>
                </a:lnTo>
                <a:cubicBezTo>
                  <a:pt x="139599" y="150669"/>
                  <a:pt x="139065" y="150097"/>
                  <a:pt x="138303" y="149411"/>
                </a:cubicBezTo>
                <a:cubicBezTo>
                  <a:pt x="137541" y="148726"/>
                  <a:pt x="137465" y="148307"/>
                  <a:pt x="138075" y="148154"/>
                </a:cubicBezTo>
                <a:cubicBezTo>
                  <a:pt x="138532" y="148459"/>
                  <a:pt x="138913" y="148802"/>
                  <a:pt x="139218" y="149183"/>
                </a:cubicBezTo>
                <a:cubicBezTo>
                  <a:pt x="139523" y="149564"/>
                  <a:pt x="139827" y="149983"/>
                  <a:pt x="140132" y="150440"/>
                </a:cubicBezTo>
                <a:cubicBezTo>
                  <a:pt x="140132" y="149983"/>
                  <a:pt x="140285" y="149602"/>
                  <a:pt x="140589" y="149297"/>
                </a:cubicBezTo>
                <a:cubicBezTo>
                  <a:pt x="140894" y="149297"/>
                  <a:pt x="140970" y="149564"/>
                  <a:pt x="140818" y="150097"/>
                </a:cubicBezTo>
                <a:cubicBezTo>
                  <a:pt x="140666" y="150631"/>
                  <a:pt x="140589" y="150974"/>
                  <a:pt x="140589" y="151126"/>
                </a:cubicBezTo>
                <a:lnTo>
                  <a:pt x="140818" y="151355"/>
                </a:lnTo>
                <a:lnTo>
                  <a:pt x="140818" y="150440"/>
                </a:lnTo>
                <a:cubicBezTo>
                  <a:pt x="140970" y="150288"/>
                  <a:pt x="141085" y="150440"/>
                  <a:pt x="141161" y="150897"/>
                </a:cubicBezTo>
                <a:cubicBezTo>
                  <a:pt x="141237" y="151355"/>
                  <a:pt x="141275" y="151659"/>
                  <a:pt x="141275" y="151812"/>
                </a:cubicBezTo>
                <a:lnTo>
                  <a:pt x="141961" y="152498"/>
                </a:lnTo>
                <a:cubicBezTo>
                  <a:pt x="141961" y="152193"/>
                  <a:pt x="141885" y="151507"/>
                  <a:pt x="141732" y="150440"/>
                </a:cubicBezTo>
                <a:cubicBezTo>
                  <a:pt x="141580" y="149373"/>
                  <a:pt x="141351" y="148840"/>
                  <a:pt x="141047" y="148840"/>
                </a:cubicBezTo>
                <a:cubicBezTo>
                  <a:pt x="141351" y="148840"/>
                  <a:pt x="141580" y="149069"/>
                  <a:pt x="141732" y="149526"/>
                </a:cubicBezTo>
                <a:cubicBezTo>
                  <a:pt x="141885" y="149983"/>
                  <a:pt x="142037" y="150364"/>
                  <a:pt x="142190" y="150669"/>
                </a:cubicBezTo>
                <a:cubicBezTo>
                  <a:pt x="142190" y="150059"/>
                  <a:pt x="142342" y="149678"/>
                  <a:pt x="142647" y="149526"/>
                </a:cubicBezTo>
                <a:cubicBezTo>
                  <a:pt x="142647" y="149983"/>
                  <a:pt x="142609" y="150326"/>
                  <a:pt x="142533" y="150554"/>
                </a:cubicBezTo>
                <a:cubicBezTo>
                  <a:pt x="142456" y="150783"/>
                  <a:pt x="142418" y="151050"/>
                  <a:pt x="142418" y="151355"/>
                </a:cubicBezTo>
                <a:cubicBezTo>
                  <a:pt x="142723" y="151812"/>
                  <a:pt x="142990" y="152269"/>
                  <a:pt x="143218" y="152726"/>
                </a:cubicBezTo>
                <a:cubicBezTo>
                  <a:pt x="143447" y="153183"/>
                  <a:pt x="143790" y="153717"/>
                  <a:pt x="144247" y="154326"/>
                </a:cubicBezTo>
                <a:cubicBezTo>
                  <a:pt x="144247" y="154022"/>
                  <a:pt x="144323" y="153793"/>
                  <a:pt x="144476" y="153641"/>
                </a:cubicBezTo>
                <a:cubicBezTo>
                  <a:pt x="144323" y="152879"/>
                  <a:pt x="143904" y="152002"/>
                  <a:pt x="143218" y="151012"/>
                </a:cubicBezTo>
                <a:cubicBezTo>
                  <a:pt x="142533" y="150021"/>
                  <a:pt x="142494" y="149373"/>
                  <a:pt x="143104" y="149069"/>
                </a:cubicBezTo>
                <a:cubicBezTo>
                  <a:pt x="143256" y="149983"/>
                  <a:pt x="143790" y="151050"/>
                  <a:pt x="144704" y="152269"/>
                </a:cubicBezTo>
                <a:cubicBezTo>
                  <a:pt x="144552" y="151812"/>
                  <a:pt x="144323" y="151202"/>
                  <a:pt x="144018" y="150440"/>
                </a:cubicBezTo>
                <a:cubicBezTo>
                  <a:pt x="143714" y="149678"/>
                  <a:pt x="143714" y="149145"/>
                  <a:pt x="144018" y="148840"/>
                </a:cubicBezTo>
                <a:cubicBezTo>
                  <a:pt x="144171" y="148535"/>
                  <a:pt x="144399" y="149069"/>
                  <a:pt x="144704" y="150440"/>
                </a:cubicBezTo>
                <a:cubicBezTo>
                  <a:pt x="145009" y="151812"/>
                  <a:pt x="145161" y="152574"/>
                  <a:pt x="145161" y="152726"/>
                </a:cubicBezTo>
                <a:lnTo>
                  <a:pt x="145390" y="152726"/>
                </a:lnTo>
                <a:cubicBezTo>
                  <a:pt x="145390" y="152574"/>
                  <a:pt x="145466" y="152421"/>
                  <a:pt x="145619" y="152269"/>
                </a:cubicBezTo>
                <a:cubicBezTo>
                  <a:pt x="145771" y="152117"/>
                  <a:pt x="145923" y="151888"/>
                  <a:pt x="146076" y="151583"/>
                </a:cubicBezTo>
                <a:cubicBezTo>
                  <a:pt x="146076" y="151431"/>
                  <a:pt x="146000" y="150744"/>
                  <a:pt x="145847" y="149524"/>
                </a:cubicBezTo>
                <a:cubicBezTo>
                  <a:pt x="145695" y="148304"/>
                  <a:pt x="145771" y="147693"/>
                  <a:pt x="146076" y="147693"/>
                </a:cubicBezTo>
                <a:cubicBezTo>
                  <a:pt x="146381" y="147693"/>
                  <a:pt x="146533" y="148228"/>
                  <a:pt x="146533" y="149297"/>
                </a:cubicBezTo>
                <a:lnTo>
                  <a:pt x="146533" y="150669"/>
                </a:lnTo>
                <a:cubicBezTo>
                  <a:pt x="146685" y="150516"/>
                  <a:pt x="146990" y="149982"/>
                  <a:pt x="147447" y="149067"/>
                </a:cubicBezTo>
                <a:cubicBezTo>
                  <a:pt x="147905" y="148151"/>
                  <a:pt x="148057" y="147617"/>
                  <a:pt x="147905" y="147465"/>
                </a:cubicBezTo>
                <a:cubicBezTo>
                  <a:pt x="148209" y="147772"/>
                  <a:pt x="148248" y="148116"/>
                  <a:pt x="148019" y="148497"/>
                </a:cubicBezTo>
                <a:cubicBezTo>
                  <a:pt x="147790" y="148878"/>
                  <a:pt x="147600" y="149221"/>
                  <a:pt x="147447" y="149526"/>
                </a:cubicBezTo>
                <a:cubicBezTo>
                  <a:pt x="148362" y="148304"/>
                  <a:pt x="149048" y="147771"/>
                  <a:pt x="149505" y="147926"/>
                </a:cubicBezTo>
                <a:cubicBezTo>
                  <a:pt x="149200" y="148383"/>
                  <a:pt x="148857" y="148802"/>
                  <a:pt x="148476" y="149183"/>
                </a:cubicBezTo>
                <a:cubicBezTo>
                  <a:pt x="148095" y="149564"/>
                  <a:pt x="147752" y="150059"/>
                  <a:pt x="147447" y="150669"/>
                </a:cubicBezTo>
                <a:lnTo>
                  <a:pt x="147447" y="151583"/>
                </a:lnTo>
                <a:cubicBezTo>
                  <a:pt x="147447" y="151736"/>
                  <a:pt x="147676" y="151431"/>
                  <a:pt x="148133" y="150669"/>
                </a:cubicBezTo>
                <a:cubicBezTo>
                  <a:pt x="148590" y="149907"/>
                  <a:pt x="148895" y="149526"/>
                  <a:pt x="149048" y="149526"/>
                </a:cubicBezTo>
                <a:cubicBezTo>
                  <a:pt x="149200" y="149526"/>
                  <a:pt x="149048" y="149907"/>
                  <a:pt x="148590" y="150669"/>
                </a:cubicBezTo>
                <a:cubicBezTo>
                  <a:pt x="148133" y="151431"/>
                  <a:pt x="147828" y="151888"/>
                  <a:pt x="147676" y="152040"/>
                </a:cubicBezTo>
                <a:cubicBezTo>
                  <a:pt x="148133" y="151736"/>
                  <a:pt x="148514" y="151393"/>
                  <a:pt x="148819" y="151012"/>
                </a:cubicBezTo>
                <a:cubicBezTo>
                  <a:pt x="149124" y="150631"/>
                  <a:pt x="149505" y="150212"/>
                  <a:pt x="149962" y="149754"/>
                </a:cubicBezTo>
                <a:cubicBezTo>
                  <a:pt x="149657" y="150059"/>
                  <a:pt x="149238" y="150593"/>
                  <a:pt x="148705" y="151355"/>
                </a:cubicBezTo>
                <a:cubicBezTo>
                  <a:pt x="148171" y="152117"/>
                  <a:pt x="147752" y="152650"/>
                  <a:pt x="147447" y="152955"/>
                </a:cubicBezTo>
                <a:lnTo>
                  <a:pt x="147447" y="153869"/>
                </a:lnTo>
                <a:cubicBezTo>
                  <a:pt x="147600" y="153717"/>
                  <a:pt x="147676" y="153602"/>
                  <a:pt x="147676" y="153526"/>
                </a:cubicBezTo>
                <a:cubicBezTo>
                  <a:pt x="147676" y="153450"/>
                  <a:pt x="147752" y="153336"/>
                  <a:pt x="147905" y="153183"/>
                </a:cubicBezTo>
                <a:cubicBezTo>
                  <a:pt x="148209" y="153031"/>
                  <a:pt x="148248" y="153183"/>
                  <a:pt x="148019" y="153641"/>
                </a:cubicBezTo>
                <a:cubicBezTo>
                  <a:pt x="147790" y="154098"/>
                  <a:pt x="147676" y="154250"/>
                  <a:pt x="147676" y="154098"/>
                </a:cubicBezTo>
                <a:cubicBezTo>
                  <a:pt x="147828" y="154250"/>
                  <a:pt x="147905" y="154707"/>
                  <a:pt x="147905" y="155469"/>
                </a:cubicBezTo>
                <a:cubicBezTo>
                  <a:pt x="148209" y="155165"/>
                  <a:pt x="148324" y="154822"/>
                  <a:pt x="148248" y="154441"/>
                </a:cubicBezTo>
                <a:cubicBezTo>
                  <a:pt x="148171" y="154060"/>
                  <a:pt x="148133" y="153717"/>
                  <a:pt x="148133" y="153412"/>
                </a:cubicBezTo>
                <a:cubicBezTo>
                  <a:pt x="148286" y="153412"/>
                  <a:pt x="148438" y="153488"/>
                  <a:pt x="148590" y="153641"/>
                </a:cubicBezTo>
                <a:cubicBezTo>
                  <a:pt x="148590" y="153793"/>
                  <a:pt x="148667" y="153945"/>
                  <a:pt x="148819" y="154098"/>
                </a:cubicBezTo>
                <a:cubicBezTo>
                  <a:pt x="149124" y="153793"/>
                  <a:pt x="149352" y="153374"/>
                  <a:pt x="149505" y="152840"/>
                </a:cubicBezTo>
                <a:cubicBezTo>
                  <a:pt x="149657" y="152307"/>
                  <a:pt x="149962" y="151964"/>
                  <a:pt x="150419" y="151812"/>
                </a:cubicBezTo>
                <a:cubicBezTo>
                  <a:pt x="150419" y="151507"/>
                  <a:pt x="150267" y="150592"/>
                  <a:pt x="149962" y="149067"/>
                </a:cubicBezTo>
                <a:cubicBezTo>
                  <a:pt x="149657" y="147542"/>
                  <a:pt x="149352" y="146703"/>
                  <a:pt x="149048" y="146550"/>
                </a:cubicBezTo>
                <a:cubicBezTo>
                  <a:pt x="149505" y="146703"/>
                  <a:pt x="149772" y="146931"/>
                  <a:pt x="149848" y="147236"/>
                </a:cubicBezTo>
                <a:cubicBezTo>
                  <a:pt x="149924" y="147541"/>
                  <a:pt x="150038" y="147847"/>
                  <a:pt x="150191" y="148154"/>
                </a:cubicBezTo>
                <a:cubicBezTo>
                  <a:pt x="150038" y="147695"/>
                  <a:pt x="150000" y="147236"/>
                  <a:pt x="150076" y="146779"/>
                </a:cubicBezTo>
                <a:cubicBezTo>
                  <a:pt x="150153" y="146322"/>
                  <a:pt x="150343" y="146093"/>
                  <a:pt x="150648" y="146093"/>
                </a:cubicBezTo>
                <a:lnTo>
                  <a:pt x="150648" y="147693"/>
                </a:lnTo>
                <a:lnTo>
                  <a:pt x="151334" y="147693"/>
                </a:lnTo>
                <a:cubicBezTo>
                  <a:pt x="151334" y="147389"/>
                  <a:pt x="151372" y="147312"/>
                  <a:pt x="151448" y="147465"/>
                </a:cubicBezTo>
                <a:cubicBezTo>
                  <a:pt x="151524" y="147617"/>
                  <a:pt x="151562" y="147771"/>
                  <a:pt x="151562" y="147926"/>
                </a:cubicBezTo>
                <a:cubicBezTo>
                  <a:pt x="151867" y="147926"/>
                  <a:pt x="152019" y="148002"/>
                  <a:pt x="152019" y="148154"/>
                </a:cubicBezTo>
                <a:cubicBezTo>
                  <a:pt x="151715" y="147542"/>
                  <a:pt x="151791" y="147160"/>
                  <a:pt x="152248" y="147008"/>
                </a:cubicBezTo>
                <a:cubicBezTo>
                  <a:pt x="152096" y="147008"/>
                  <a:pt x="151981" y="146931"/>
                  <a:pt x="151905" y="146779"/>
                </a:cubicBezTo>
                <a:cubicBezTo>
                  <a:pt x="151829" y="146627"/>
                  <a:pt x="151943" y="146627"/>
                  <a:pt x="152248" y="146779"/>
                </a:cubicBezTo>
                <a:lnTo>
                  <a:pt x="152248" y="146550"/>
                </a:lnTo>
                <a:cubicBezTo>
                  <a:pt x="151791" y="146398"/>
                  <a:pt x="151791" y="146169"/>
                  <a:pt x="152248" y="145865"/>
                </a:cubicBezTo>
                <a:cubicBezTo>
                  <a:pt x="152400" y="145865"/>
                  <a:pt x="152553" y="145941"/>
                  <a:pt x="152705" y="146093"/>
                </a:cubicBezTo>
                <a:cubicBezTo>
                  <a:pt x="153162" y="146550"/>
                  <a:pt x="153620" y="146855"/>
                  <a:pt x="154077" y="147008"/>
                </a:cubicBezTo>
                <a:cubicBezTo>
                  <a:pt x="154077" y="146093"/>
                  <a:pt x="154153" y="145331"/>
                  <a:pt x="154305" y="144722"/>
                </a:cubicBezTo>
                <a:cubicBezTo>
                  <a:pt x="154153" y="144417"/>
                  <a:pt x="154039" y="144226"/>
                  <a:pt x="153963" y="144150"/>
                </a:cubicBezTo>
                <a:cubicBezTo>
                  <a:pt x="153886" y="144074"/>
                  <a:pt x="154001" y="144112"/>
                  <a:pt x="154305" y="144264"/>
                </a:cubicBezTo>
                <a:lnTo>
                  <a:pt x="154763" y="144722"/>
                </a:lnTo>
                <a:cubicBezTo>
                  <a:pt x="155067" y="145026"/>
                  <a:pt x="155296" y="145331"/>
                  <a:pt x="155448" y="145636"/>
                </a:cubicBezTo>
                <a:cubicBezTo>
                  <a:pt x="155448" y="145179"/>
                  <a:pt x="155525" y="144874"/>
                  <a:pt x="155677" y="144722"/>
                </a:cubicBezTo>
                <a:cubicBezTo>
                  <a:pt x="155829" y="144569"/>
                  <a:pt x="155982" y="144493"/>
                  <a:pt x="156134" y="144493"/>
                </a:cubicBezTo>
                <a:cubicBezTo>
                  <a:pt x="156134" y="144798"/>
                  <a:pt x="155982" y="145255"/>
                  <a:pt x="155677" y="145865"/>
                </a:cubicBezTo>
                <a:cubicBezTo>
                  <a:pt x="155982" y="146322"/>
                  <a:pt x="156439" y="146855"/>
                  <a:pt x="157049" y="147465"/>
                </a:cubicBezTo>
                <a:lnTo>
                  <a:pt x="157049" y="146550"/>
                </a:lnTo>
                <a:cubicBezTo>
                  <a:pt x="157049" y="146398"/>
                  <a:pt x="157087" y="146550"/>
                  <a:pt x="157163" y="147008"/>
                </a:cubicBezTo>
                <a:cubicBezTo>
                  <a:pt x="157239" y="147465"/>
                  <a:pt x="157353" y="147771"/>
                  <a:pt x="157506" y="147926"/>
                </a:cubicBezTo>
                <a:cubicBezTo>
                  <a:pt x="157658" y="148078"/>
                  <a:pt x="157811" y="148192"/>
                  <a:pt x="157963" y="148268"/>
                </a:cubicBezTo>
                <a:cubicBezTo>
                  <a:pt x="158115" y="148345"/>
                  <a:pt x="158268" y="148459"/>
                  <a:pt x="158420" y="148611"/>
                </a:cubicBezTo>
                <a:cubicBezTo>
                  <a:pt x="158420" y="148307"/>
                  <a:pt x="158306" y="147620"/>
                  <a:pt x="158077" y="146552"/>
                </a:cubicBezTo>
                <a:cubicBezTo>
                  <a:pt x="157849" y="145484"/>
                  <a:pt x="157582" y="144874"/>
                  <a:pt x="157277" y="144722"/>
                </a:cubicBezTo>
                <a:cubicBezTo>
                  <a:pt x="157582" y="144874"/>
                  <a:pt x="157811" y="145179"/>
                  <a:pt x="157963" y="145636"/>
                </a:cubicBezTo>
                <a:cubicBezTo>
                  <a:pt x="158115" y="146093"/>
                  <a:pt x="158268" y="146474"/>
                  <a:pt x="158420" y="146779"/>
                </a:cubicBezTo>
                <a:cubicBezTo>
                  <a:pt x="158420" y="146169"/>
                  <a:pt x="158649" y="145865"/>
                  <a:pt x="159106" y="145865"/>
                </a:cubicBezTo>
                <a:cubicBezTo>
                  <a:pt x="158954" y="146169"/>
                  <a:pt x="158877" y="146703"/>
                  <a:pt x="158877" y="147465"/>
                </a:cubicBezTo>
                <a:cubicBezTo>
                  <a:pt x="159182" y="147924"/>
                  <a:pt x="159411" y="148383"/>
                  <a:pt x="159563" y="148840"/>
                </a:cubicBezTo>
                <a:cubicBezTo>
                  <a:pt x="159716" y="149297"/>
                  <a:pt x="159944" y="149907"/>
                  <a:pt x="160249" y="150669"/>
                </a:cubicBezTo>
                <a:cubicBezTo>
                  <a:pt x="160249" y="150669"/>
                  <a:pt x="160401" y="150364"/>
                  <a:pt x="160706" y="149754"/>
                </a:cubicBezTo>
                <a:cubicBezTo>
                  <a:pt x="160554" y="148992"/>
                  <a:pt x="160173" y="148154"/>
                  <a:pt x="159563" y="147238"/>
                </a:cubicBezTo>
                <a:cubicBezTo>
                  <a:pt x="158954" y="146322"/>
                  <a:pt x="158954" y="145712"/>
                  <a:pt x="159563" y="145407"/>
                </a:cubicBezTo>
                <a:cubicBezTo>
                  <a:pt x="159868" y="146627"/>
                  <a:pt x="160325" y="147618"/>
                  <a:pt x="160935" y="148383"/>
                </a:cubicBezTo>
                <a:cubicBezTo>
                  <a:pt x="160782" y="147923"/>
                  <a:pt x="160554" y="147350"/>
                  <a:pt x="160249" y="146665"/>
                </a:cubicBezTo>
                <a:cubicBezTo>
                  <a:pt x="159944" y="145979"/>
                  <a:pt x="159944" y="145407"/>
                  <a:pt x="160249" y="144950"/>
                </a:cubicBezTo>
                <a:cubicBezTo>
                  <a:pt x="160401" y="144645"/>
                  <a:pt x="160630" y="145179"/>
                  <a:pt x="160935" y="146552"/>
                </a:cubicBezTo>
                <a:cubicBezTo>
                  <a:pt x="161240" y="147925"/>
                  <a:pt x="161392" y="148688"/>
                  <a:pt x="161392" y="148840"/>
                </a:cubicBezTo>
                <a:cubicBezTo>
                  <a:pt x="161544" y="148688"/>
                  <a:pt x="161773" y="148305"/>
                  <a:pt x="162078" y="147693"/>
                </a:cubicBezTo>
                <a:cubicBezTo>
                  <a:pt x="162078" y="147389"/>
                  <a:pt x="161925" y="147084"/>
                  <a:pt x="161621" y="146779"/>
                </a:cubicBezTo>
                <a:cubicBezTo>
                  <a:pt x="161925" y="146474"/>
                  <a:pt x="162154" y="146550"/>
                  <a:pt x="162306" y="147008"/>
                </a:cubicBezTo>
                <a:cubicBezTo>
                  <a:pt x="162154" y="146550"/>
                  <a:pt x="162078" y="146017"/>
                  <a:pt x="162078" y="145407"/>
                </a:cubicBezTo>
                <a:cubicBezTo>
                  <a:pt x="162078" y="144341"/>
                  <a:pt x="162154" y="143807"/>
                  <a:pt x="162306" y="143807"/>
                </a:cubicBezTo>
                <a:cubicBezTo>
                  <a:pt x="162459" y="143960"/>
                  <a:pt x="162535" y="144112"/>
                  <a:pt x="162535" y="144264"/>
                </a:cubicBezTo>
                <a:cubicBezTo>
                  <a:pt x="162535" y="144874"/>
                  <a:pt x="162611" y="145255"/>
                  <a:pt x="162764" y="145407"/>
                </a:cubicBezTo>
                <a:cubicBezTo>
                  <a:pt x="162916" y="145865"/>
                  <a:pt x="162992" y="146322"/>
                  <a:pt x="162992" y="146779"/>
                </a:cubicBezTo>
                <a:cubicBezTo>
                  <a:pt x="163145" y="146474"/>
                  <a:pt x="163411" y="145903"/>
                  <a:pt x="163792" y="145064"/>
                </a:cubicBezTo>
                <a:cubicBezTo>
                  <a:pt x="164173" y="144226"/>
                  <a:pt x="164288" y="143731"/>
                  <a:pt x="164135" y="143579"/>
                </a:cubicBezTo>
                <a:cubicBezTo>
                  <a:pt x="164440" y="143883"/>
                  <a:pt x="164516" y="144188"/>
                  <a:pt x="164364" y="144493"/>
                </a:cubicBezTo>
                <a:cubicBezTo>
                  <a:pt x="164211" y="144798"/>
                  <a:pt x="164059" y="145179"/>
                  <a:pt x="163907" y="145636"/>
                </a:cubicBezTo>
                <a:cubicBezTo>
                  <a:pt x="164516" y="144417"/>
                  <a:pt x="165126" y="143883"/>
                  <a:pt x="165735" y="144036"/>
                </a:cubicBezTo>
                <a:cubicBezTo>
                  <a:pt x="164821" y="145255"/>
                  <a:pt x="164211" y="146169"/>
                  <a:pt x="163907" y="146779"/>
                </a:cubicBezTo>
                <a:cubicBezTo>
                  <a:pt x="163907" y="146931"/>
                  <a:pt x="163983" y="147160"/>
                  <a:pt x="164135" y="147465"/>
                </a:cubicBezTo>
                <a:cubicBezTo>
                  <a:pt x="164288" y="147312"/>
                  <a:pt x="164440" y="147084"/>
                  <a:pt x="164592" y="146779"/>
                </a:cubicBezTo>
                <a:cubicBezTo>
                  <a:pt x="164897" y="146169"/>
                  <a:pt x="165126" y="145865"/>
                  <a:pt x="165278" y="145865"/>
                </a:cubicBezTo>
                <a:cubicBezTo>
                  <a:pt x="165431" y="145865"/>
                  <a:pt x="165316" y="146208"/>
                  <a:pt x="164935" y="146895"/>
                </a:cubicBezTo>
                <a:cubicBezTo>
                  <a:pt x="164554" y="147582"/>
                  <a:pt x="164288" y="148002"/>
                  <a:pt x="164135" y="148154"/>
                </a:cubicBezTo>
                <a:cubicBezTo>
                  <a:pt x="164440" y="147847"/>
                  <a:pt x="164745" y="147503"/>
                  <a:pt x="165050" y="147122"/>
                </a:cubicBezTo>
                <a:cubicBezTo>
                  <a:pt x="165354" y="146741"/>
                  <a:pt x="165659" y="146398"/>
                  <a:pt x="165964" y="146093"/>
                </a:cubicBezTo>
                <a:cubicBezTo>
                  <a:pt x="165659" y="146398"/>
                  <a:pt x="165354" y="146779"/>
                  <a:pt x="165050" y="147236"/>
                </a:cubicBezTo>
                <a:lnTo>
                  <a:pt x="164135" y="148611"/>
                </a:lnTo>
                <a:cubicBezTo>
                  <a:pt x="164135" y="148764"/>
                  <a:pt x="164173" y="148878"/>
                  <a:pt x="164250" y="148954"/>
                </a:cubicBezTo>
                <a:cubicBezTo>
                  <a:pt x="164326" y="149030"/>
                  <a:pt x="164364" y="149145"/>
                  <a:pt x="164364" y="149297"/>
                </a:cubicBezTo>
                <a:lnTo>
                  <a:pt x="164364" y="150669"/>
                </a:lnTo>
                <a:lnTo>
                  <a:pt x="164592" y="150669"/>
                </a:lnTo>
                <a:cubicBezTo>
                  <a:pt x="164440" y="149907"/>
                  <a:pt x="164516" y="149526"/>
                  <a:pt x="164821" y="149526"/>
                </a:cubicBezTo>
                <a:lnTo>
                  <a:pt x="165050" y="149526"/>
                </a:lnTo>
                <a:lnTo>
                  <a:pt x="165050" y="150212"/>
                </a:lnTo>
                <a:cubicBezTo>
                  <a:pt x="165202" y="149907"/>
                  <a:pt x="165354" y="149564"/>
                  <a:pt x="165507" y="149183"/>
                </a:cubicBezTo>
                <a:cubicBezTo>
                  <a:pt x="165659" y="148802"/>
                  <a:pt x="165735" y="148459"/>
                  <a:pt x="165735" y="148154"/>
                </a:cubicBezTo>
                <a:lnTo>
                  <a:pt x="165735" y="149069"/>
                </a:lnTo>
                <a:cubicBezTo>
                  <a:pt x="165888" y="148764"/>
                  <a:pt x="166116" y="148420"/>
                  <a:pt x="166421" y="148038"/>
                </a:cubicBezTo>
                <a:cubicBezTo>
                  <a:pt x="166726" y="147656"/>
                  <a:pt x="166802" y="147695"/>
                  <a:pt x="166650" y="148154"/>
                </a:cubicBezTo>
                <a:cubicBezTo>
                  <a:pt x="166802" y="148154"/>
                  <a:pt x="166840" y="148421"/>
                  <a:pt x="166764" y="148954"/>
                </a:cubicBezTo>
                <a:cubicBezTo>
                  <a:pt x="166688" y="149488"/>
                  <a:pt x="166650" y="149907"/>
                  <a:pt x="166650" y="150212"/>
                </a:cubicBezTo>
                <a:cubicBezTo>
                  <a:pt x="166802" y="150212"/>
                  <a:pt x="166878" y="150135"/>
                  <a:pt x="166878" y="149983"/>
                </a:cubicBezTo>
                <a:cubicBezTo>
                  <a:pt x="166878" y="149831"/>
                  <a:pt x="166955" y="149754"/>
                  <a:pt x="167107" y="149754"/>
                </a:cubicBezTo>
                <a:cubicBezTo>
                  <a:pt x="167107" y="148688"/>
                  <a:pt x="167336" y="147924"/>
                  <a:pt x="167793" y="147465"/>
                </a:cubicBezTo>
                <a:cubicBezTo>
                  <a:pt x="167793" y="147617"/>
                  <a:pt x="167717" y="147923"/>
                  <a:pt x="167564" y="148381"/>
                </a:cubicBezTo>
                <a:cubicBezTo>
                  <a:pt x="167412" y="148839"/>
                  <a:pt x="167336" y="149221"/>
                  <a:pt x="167336" y="149526"/>
                </a:cubicBezTo>
                <a:cubicBezTo>
                  <a:pt x="167793" y="149221"/>
                  <a:pt x="168212" y="148535"/>
                  <a:pt x="168593" y="147467"/>
                </a:cubicBezTo>
                <a:cubicBezTo>
                  <a:pt x="168974" y="146399"/>
                  <a:pt x="169012" y="145712"/>
                  <a:pt x="168707" y="145407"/>
                </a:cubicBezTo>
                <a:cubicBezTo>
                  <a:pt x="169012" y="145712"/>
                  <a:pt x="169126" y="146055"/>
                  <a:pt x="169050" y="146436"/>
                </a:cubicBezTo>
                <a:cubicBezTo>
                  <a:pt x="168974" y="146817"/>
                  <a:pt x="168936" y="147160"/>
                  <a:pt x="168936" y="147465"/>
                </a:cubicBezTo>
                <a:cubicBezTo>
                  <a:pt x="169088" y="147008"/>
                  <a:pt x="169241" y="146550"/>
                  <a:pt x="169393" y="146093"/>
                </a:cubicBezTo>
                <a:cubicBezTo>
                  <a:pt x="169545" y="145636"/>
                  <a:pt x="169774" y="145484"/>
                  <a:pt x="170079" y="145636"/>
                </a:cubicBezTo>
                <a:cubicBezTo>
                  <a:pt x="170079" y="145941"/>
                  <a:pt x="170003" y="146169"/>
                  <a:pt x="169850" y="146322"/>
                </a:cubicBezTo>
                <a:cubicBezTo>
                  <a:pt x="169545" y="146931"/>
                  <a:pt x="169393" y="147312"/>
                  <a:pt x="169393" y="147465"/>
                </a:cubicBezTo>
                <a:lnTo>
                  <a:pt x="169393" y="148154"/>
                </a:lnTo>
                <a:cubicBezTo>
                  <a:pt x="169393" y="148307"/>
                  <a:pt x="169431" y="148421"/>
                  <a:pt x="169507" y="148497"/>
                </a:cubicBezTo>
                <a:cubicBezTo>
                  <a:pt x="169584" y="148573"/>
                  <a:pt x="169622" y="148688"/>
                  <a:pt x="169622" y="148840"/>
                </a:cubicBezTo>
                <a:cubicBezTo>
                  <a:pt x="169774" y="148383"/>
                  <a:pt x="169812" y="147963"/>
                  <a:pt x="169736" y="147581"/>
                </a:cubicBezTo>
                <a:cubicBezTo>
                  <a:pt x="169660" y="147199"/>
                  <a:pt x="169774" y="147008"/>
                  <a:pt x="170079" y="147008"/>
                </a:cubicBezTo>
                <a:lnTo>
                  <a:pt x="170079" y="147236"/>
                </a:lnTo>
                <a:lnTo>
                  <a:pt x="170079" y="148611"/>
                </a:lnTo>
                <a:lnTo>
                  <a:pt x="170307" y="148611"/>
                </a:lnTo>
                <a:lnTo>
                  <a:pt x="170993" y="147236"/>
                </a:lnTo>
                <a:cubicBezTo>
                  <a:pt x="171146" y="147084"/>
                  <a:pt x="171222" y="147122"/>
                  <a:pt x="171222" y="147350"/>
                </a:cubicBezTo>
                <a:cubicBezTo>
                  <a:pt x="171222" y="147579"/>
                  <a:pt x="171146" y="147771"/>
                  <a:pt x="170993" y="147926"/>
                </a:cubicBezTo>
                <a:cubicBezTo>
                  <a:pt x="171298" y="148230"/>
                  <a:pt x="171450" y="148459"/>
                  <a:pt x="171450" y="148611"/>
                </a:cubicBezTo>
                <a:cubicBezTo>
                  <a:pt x="171450" y="148307"/>
                  <a:pt x="171527" y="148078"/>
                  <a:pt x="171679" y="147926"/>
                </a:cubicBezTo>
                <a:cubicBezTo>
                  <a:pt x="171527" y="147926"/>
                  <a:pt x="171412" y="147849"/>
                  <a:pt x="171336" y="147695"/>
                </a:cubicBezTo>
                <a:cubicBezTo>
                  <a:pt x="171260" y="147542"/>
                  <a:pt x="171374" y="147541"/>
                  <a:pt x="171679" y="147693"/>
                </a:cubicBezTo>
                <a:lnTo>
                  <a:pt x="171679" y="147465"/>
                </a:lnTo>
                <a:cubicBezTo>
                  <a:pt x="171069" y="147312"/>
                  <a:pt x="171069" y="147084"/>
                  <a:pt x="171679" y="146779"/>
                </a:cubicBezTo>
                <a:lnTo>
                  <a:pt x="172136" y="147008"/>
                </a:lnTo>
                <a:cubicBezTo>
                  <a:pt x="172441" y="147312"/>
                  <a:pt x="172898" y="147618"/>
                  <a:pt x="173508" y="147926"/>
                </a:cubicBezTo>
                <a:cubicBezTo>
                  <a:pt x="173508" y="147009"/>
                  <a:pt x="173584" y="146322"/>
                  <a:pt x="173736" y="145865"/>
                </a:cubicBezTo>
                <a:cubicBezTo>
                  <a:pt x="173584" y="145560"/>
                  <a:pt x="173470" y="145331"/>
                  <a:pt x="173394" y="145179"/>
                </a:cubicBezTo>
                <a:cubicBezTo>
                  <a:pt x="173317" y="145026"/>
                  <a:pt x="173432" y="145103"/>
                  <a:pt x="173736" y="145407"/>
                </a:cubicBezTo>
                <a:cubicBezTo>
                  <a:pt x="173889" y="145407"/>
                  <a:pt x="174041" y="145484"/>
                  <a:pt x="174194" y="145636"/>
                </a:cubicBezTo>
                <a:cubicBezTo>
                  <a:pt x="174346" y="145788"/>
                  <a:pt x="174460" y="145941"/>
                  <a:pt x="174537" y="146093"/>
                </a:cubicBezTo>
                <a:cubicBezTo>
                  <a:pt x="174613" y="146246"/>
                  <a:pt x="174727" y="146398"/>
                  <a:pt x="174879" y="146550"/>
                </a:cubicBezTo>
                <a:cubicBezTo>
                  <a:pt x="174879" y="146246"/>
                  <a:pt x="174956" y="146017"/>
                  <a:pt x="175108" y="145865"/>
                </a:cubicBezTo>
                <a:lnTo>
                  <a:pt x="175565" y="145407"/>
                </a:lnTo>
                <a:cubicBezTo>
                  <a:pt x="175565" y="145712"/>
                  <a:pt x="175413" y="146169"/>
                  <a:pt x="175108" y="146779"/>
                </a:cubicBezTo>
                <a:cubicBezTo>
                  <a:pt x="175413" y="147236"/>
                  <a:pt x="175870" y="147771"/>
                  <a:pt x="176480" y="148383"/>
                </a:cubicBezTo>
                <a:lnTo>
                  <a:pt x="176480" y="147465"/>
                </a:lnTo>
                <a:cubicBezTo>
                  <a:pt x="176480" y="147312"/>
                  <a:pt x="176518" y="147465"/>
                  <a:pt x="176594" y="147924"/>
                </a:cubicBezTo>
                <a:cubicBezTo>
                  <a:pt x="176670" y="148382"/>
                  <a:pt x="176784" y="148611"/>
                  <a:pt x="176937" y="148611"/>
                </a:cubicBezTo>
                <a:lnTo>
                  <a:pt x="177851" y="149526"/>
                </a:lnTo>
                <a:cubicBezTo>
                  <a:pt x="177851" y="149221"/>
                  <a:pt x="177737" y="148573"/>
                  <a:pt x="177508" y="147581"/>
                </a:cubicBezTo>
                <a:cubicBezTo>
                  <a:pt x="177280" y="146589"/>
                  <a:pt x="177013" y="146017"/>
                  <a:pt x="176708" y="145865"/>
                </a:cubicBezTo>
                <a:cubicBezTo>
                  <a:pt x="177013" y="146017"/>
                  <a:pt x="177242" y="146284"/>
                  <a:pt x="177394" y="146665"/>
                </a:cubicBezTo>
                <a:cubicBezTo>
                  <a:pt x="177546" y="147046"/>
                  <a:pt x="177699" y="147389"/>
                  <a:pt x="177851" y="147693"/>
                </a:cubicBezTo>
                <a:cubicBezTo>
                  <a:pt x="177851" y="147084"/>
                  <a:pt x="178080" y="146779"/>
                  <a:pt x="178537" y="146779"/>
                </a:cubicBezTo>
                <a:cubicBezTo>
                  <a:pt x="178385" y="147084"/>
                  <a:pt x="178308" y="147542"/>
                  <a:pt x="178308" y="148154"/>
                </a:cubicBezTo>
                <a:cubicBezTo>
                  <a:pt x="178918" y="149678"/>
                  <a:pt x="179375" y="150745"/>
                  <a:pt x="179680" y="151355"/>
                </a:cubicBezTo>
                <a:lnTo>
                  <a:pt x="180137" y="150897"/>
                </a:lnTo>
                <a:cubicBezTo>
                  <a:pt x="179985" y="150135"/>
                  <a:pt x="179604" y="149258"/>
                  <a:pt x="178994" y="148267"/>
                </a:cubicBezTo>
                <a:cubicBezTo>
                  <a:pt x="178385" y="147275"/>
                  <a:pt x="178385" y="146627"/>
                  <a:pt x="178994" y="146322"/>
                </a:cubicBezTo>
                <a:cubicBezTo>
                  <a:pt x="179299" y="147543"/>
                  <a:pt x="179756" y="148535"/>
                  <a:pt x="180366" y="149297"/>
                </a:cubicBezTo>
                <a:cubicBezTo>
                  <a:pt x="180213" y="148840"/>
                  <a:pt x="179985" y="148268"/>
                  <a:pt x="179680" y="147581"/>
                </a:cubicBezTo>
                <a:cubicBezTo>
                  <a:pt x="179375" y="146894"/>
                  <a:pt x="179375" y="146322"/>
                  <a:pt x="179680" y="145865"/>
                </a:cubicBezTo>
                <a:cubicBezTo>
                  <a:pt x="179832" y="145712"/>
                  <a:pt x="180061" y="146284"/>
                  <a:pt x="180366" y="147581"/>
                </a:cubicBezTo>
                <a:cubicBezTo>
                  <a:pt x="180671" y="148877"/>
                  <a:pt x="180823" y="149602"/>
                  <a:pt x="180823" y="149754"/>
                </a:cubicBezTo>
                <a:cubicBezTo>
                  <a:pt x="180975" y="149602"/>
                  <a:pt x="181204" y="149221"/>
                  <a:pt x="181509" y="148611"/>
                </a:cubicBezTo>
                <a:cubicBezTo>
                  <a:pt x="181509" y="148307"/>
                  <a:pt x="181356" y="148001"/>
                  <a:pt x="181052" y="147693"/>
                </a:cubicBezTo>
                <a:cubicBezTo>
                  <a:pt x="181356" y="147389"/>
                  <a:pt x="181585" y="147466"/>
                  <a:pt x="181737" y="147926"/>
                </a:cubicBezTo>
                <a:cubicBezTo>
                  <a:pt x="181585" y="147466"/>
                  <a:pt x="181509" y="146931"/>
                  <a:pt x="181509" y="146322"/>
                </a:cubicBezTo>
                <a:cubicBezTo>
                  <a:pt x="181509" y="145255"/>
                  <a:pt x="181585" y="144722"/>
                  <a:pt x="181737" y="144722"/>
                </a:cubicBezTo>
                <a:cubicBezTo>
                  <a:pt x="181737" y="144722"/>
                  <a:pt x="181890" y="145255"/>
                  <a:pt x="182195" y="146322"/>
                </a:cubicBezTo>
                <a:cubicBezTo>
                  <a:pt x="182195" y="146779"/>
                  <a:pt x="182271" y="147236"/>
                  <a:pt x="182423" y="147693"/>
                </a:cubicBezTo>
                <a:cubicBezTo>
                  <a:pt x="182576" y="147389"/>
                  <a:pt x="182842" y="146817"/>
                  <a:pt x="183223" y="145979"/>
                </a:cubicBezTo>
                <a:cubicBezTo>
                  <a:pt x="183604" y="145141"/>
                  <a:pt x="183719" y="144569"/>
                  <a:pt x="183566" y="144264"/>
                </a:cubicBezTo>
                <a:cubicBezTo>
                  <a:pt x="183871" y="144874"/>
                  <a:pt x="183947" y="145331"/>
                  <a:pt x="183795" y="145636"/>
                </a:cubicBezTo>
                <a:cubicBezTo>
                  <a:pt x="183642" y="145941"/>
                  <a:pt x="183490" y="146246"/>
                  <a:pt x="183338" y="146550"/>
                </a:cubicBezTo>
                <a:cubicBezTo>
                  <a:pt x="183947" y="145331"/>
                  <a:pt x="184557" y="144798"/>
                  <a:pt x="185166" y="144950"/>
                </a:cubicBezTo>
                <a:cubicBezTo>
                  <a:pt x="184862" y="145560"/>
                  <a:pt x="184557" y="146055"/>
                  <a:pt x="184252" y="146436"/>
                </a:cubicBezTo>
                <a:cubicBezTo>
                  <a:pt x="183947" y="146817"/>
                  <a:pt x="183642" y="147236"/>
                  <a:pt x="183338" y="147693"/>
                </a:cubicBezTo>
                <a:cubicBezTo>
                  <a:pt x="183338" y="147848"/>
                  <a:pt x="183414" y="148078"/>
                  <a:pt x="183566" y="148383"/>
                </a:cubicBezTo>
                <a:cubicBezTo>
                  <a:pt x="183719" y="148230"/>
                  <a:pt x="183871" y="148001"/>
                  <a:pt x="184023" y="147693"/>
                </a:cubicBezTo>
                <a:cubicBezTo>
                  <a:pt x="184328" y="147084"/>
                  <a:pt x="184557" y="146779"/>
                  <a:pt x="184709" y="146779"/>
                </a:cubicBezTo>
                <a:cubicBezTo>
                  <a:pt x="184862" y="146779"/>
                  <a:pt x="184747" y="147122"/>
                  <a:pt x="184366" y="147809"/>
                </a:cubicBezTo>
                <a:cubicBezTo>
                  <a:pt x="183985" y="148496"/>
                  <a:pt x="183719" y="148916"/>
                  <a:pt x="183566" y="149069"/>
                </a:cubicBezTo>
                <a:cubicBezTo>
                  <a:pt x="183719" y="148916"/>
                  <a:pt x="184100" y="148496"/>
                  <a:pt x="184709" y="147809"/>
                </a:cubicBezTo>
                <a:cubicBezTo>
                  <a:pt x="185319" y="147122"/>
                  <a:pt x="185624" y="146931"/>
                  <a:pt x="185624" y="147236"/>
                </a:cubicBezTo>
                <a:cubicBezTo>
                  <a:pt x="185776" y="147389"/>
                  <a:pt x="186081" y="147580"/>
                  <a:pt x="186538" y="147809"/>
                </a:cubicBezTo>
                <a:cubicBezTo>
                  <a:pt x="186995" y="148039"/>
                  <a:pt x="187452" y="148307"/>
                  <a:pt x="187910" y="148611"/>
                </a:cubicBezTo>
                <a:cubicBezTo>
                  <a:pt x="188214" y="147999"/>
                  <a:pt x="188214" y="147389"/>
                  <a:pt x="187910" y="146779"/>
                </a:cubicBezTo>
                <a:cubicBezTo>
                  <a:pt x="187452" y="146017"/>
                  <a:pt x="187376" y="145636"/>
                  <a:pt x="187681" y="145636"/>
                </a:cubicBezTo>
                <a:lnTo>
                  <a:pt x="188138" y="146093"/>
                </a:lnTo>
                <a:cubicBezTo>
                  <a:pt x="188291" y="146246"/>
                  <a:pt x="188405" y="146398"/>
                  <a:pt x="188481" y="146550"/>
                </a:cubicBezTo>
                <a:cubicBezTo>
                  <a:pt x="188557" y="146703"/>
                  <a:pt x="188672" y="146855"/>
                  <a:pt x="188824" y="147008"/>
                </a:cubicBezTo>
                <a:cubicBezTo>
                  <a:pt x="189129" y="146398"/>
                  <a:pt x="189357" y="146246"/>
                  <a:pt x="189510" y="146550"/>
                </a:cubicBezTo>
                <a:lnTo>
                  <a:pt x="189510" y="146779"/>
                </a:lnTo>
                <a:cubicBezTo>
                  <a:pt x="189510" y="146931"/>
                  <a:pt x="189472" y="147046"/>
                  <a:pt x="189396" y="147122"/>
                </a:cubicBezTo>
                <a:cubicBezTo>
                  <a:pt x="189319" y="147198"/>
                  <a:pt x="189281" y="147312"/>
                  <a:pt x="189281" y="147465"/>
                </a:cubicBezTo>
                <a:cubicBezTo>
                  <a:pt x="189434" y="147617"/>
                  <a:pt x="189548" y="147770"/>
                  <a:pt x="189624" y="147924"/>
                </a:cubicBezTo>
                <a:cubicBezTo>
                  <a:pt x="189700" y="148077"/>
                  <a:pt x="189891" y="148307"/>
                  <a:pt x="190196" y="148611"/>
                </a:cubicBezTo>
                <a:cubicBezTo>
                  <a:pt x="190196" y="147999"/>
                  <a:pt x="190348" y="147847"/>
                  <a:pt x="190653" y="148154"/>
                </a:cubicBezTo>
                <a:cubicBezTo>
                  <a:pt x="190653" y="148459"/>
                  <a:pt x="190577" y="148688"/>
                  <a:pt x="190424" y="148840"/>
                </a:cubicBezTo>
                <a:lnTo>
                  <a:pt x="191110" y="149526"/>
                </a:lnTo>
                <a:cubicBezTo>
                  <a:pt x="191262" y="149069"/>
                  <a:pt x="191339" y="148954"/>
                  <a:pt x="191339" y="149183"/>
                </a:cubicBezTo>
                <a:cubicBezTo>
                  <a:pt x="191339" y="149411"/>
                  <a:pt x="191339" y="149602"/>
                  <a:pt x="191339" y="149754"/>
                </a:cubicBezTo>
                <a:cubicBezTo>
                  <a:pt x="191491" y="150059"/>
                  <a:pt x="191643" y="150288"/>
                  <a:pt x="191796" y="150440"/>
                </a:cubicBezTo>
                <a:cubicBezTo>
                  <a:pt x="191948" y="150745"/>
                  <a:pt x="192101" y="150935"/>
                  <a:pt x="192253" y="151012"/>
                </a:cubicBezTo>
                <a:cubicBezTo>
                  <a:pt x="192405" y="151088"/>
                  <a:pt x="192558" y="151202"/>
                  <a:pt x="192710" y="151355"/>
                </a:cubicBezTo>
                <a:cubicBezTo>
                  <a:pt x="193015" y="150745"/>
                  <a:pt x="193320" y="150212"/>
                  <a:pt x="193625" y="149754"/>
                </a:cubicBezTo>
                <a:cubicBezTo>
                  <a:pt x="193320" y="149297"/>
                  <a:pt x="193053" y="148725"/>
                  <a:pt x="192825" y="148038"/>
                </a:cubicBezTo>
                <a:cubicBezTo>
                  <a:pt x="192596" y="147351"/>
                  <a:pt x="192634" y="146855"/>
                  <a:pt x="192939" y="146550"/>
                </a:cubicBezTo>
                <a:cubicBezTo>
                  <a:pt x="193091" y="147160"/>
                  <a:pt x="193472" y="148076"/>
                  <a:pt x="194082" y="149297"/>
                </a:cubicBezTo>
                <a:cubicBezTo>
                  <a:pt x="194082" y="149297"/>
                  <a:pt x="194158" y="149221"/>
                  <a:pt x="194310" y="149069"/>
                </a:cubicBezTo>
                <a:cubicBezTo>
                  <a:pt x="194158" y="148764"/>
                  <a:pt x="193929" y="148306"/>
                  <a:pt x="193625" y="147695"/>
                </a:cubicBezTo>
                <a:cubicBezTo>
                  <a:pt x="193320" y="147084"/>
                  <a:pt x="193320" y="146627"/>
                  <a:pt x="193625" y="146322"/>
                </a:cubicBezTo>
                <a:cubicBezTo>
                  <a:pt x="193777" y="146169"/>
                  <a:pt x="194006" y="146780"/>
                  <a:pt x="194310" y="148152"/>
                </a:cubicBezTo>
                <a:cubicBezTo>
                  <a:pt x="194615" y="149525"/>
                  <a:pt x="194768" y="150288"/>
                  <a:pt x="194768" y="150440"/>
                </a:cubicBezTo>
                <a:cubicBezTo>
                  <a:pt x="195225" y="149983"/>
                  <a:pt x="195530" y="149754"/>
                  <a:pt x="195682" y="149754"/>
                </a:cubicBezTo>
                <a:cubicBezTo>
                  <a:pt x="195682" y="149602"/>
                  <a:pt x="195606" y="148839"/>
                  <a:pt x="195453" y="147467"/>
                </a:cubicBezTo>
                <a:cubicBezTo>
                  <a:pt x="195301" y="146094"/>
                  <a:pt x="195377" y="145407"/>
                  <a:pt x="195682" y="145407"/>
                </a:cubicBezTo>
                <a:cubicBezTo>
                  <a:pt x="195834" y="145407"/>
                  <a:pt x="195949" y="145674"/>
                  <a:pt x="196025" y="146207"/>
                </a:cubicBezTo>
                <a:cubicBezTo>
                  <a:pt x="196101" y="146741"/>
                  <a:pt x="196177" y="147351"/>
                  <a:pt x="196254" y="148038"/>
                </a:cubicBezTo>
                <a:cubicBezTo>
                  <a:pt x="196330" y="148725"/>
                  <a:pt x="196406" y="149373"/>
                  <a:pt x="196482" y="149983"/>
                </a:cubicBezTo>
                <a:cubicBezTo>
                  <a:pt x="196558" y="150593"/>
                  <a:pt x="196596" y="150974"/>
                  <a:pt x="196596" y="151126"/>
                </a:cubicBezTo>
                <a:cubicBezTo>
                  <a:pt x="196596" y="150669"/>
                  <a:pt x="196558" y="150097"/>
                  <a:pt x="196482" y="149411"/>
                </a:cubicBezTo>
                <a:cubicBezTo>
                  <a:pt x="196406" y="148726"/>
                  <a:pt x="196520" y="148153"/>
                  <a:pt x="196825" y="147693"/>
                </a:cubicBezTo>
                <a:cubicBezTo>
                  <a:pt x="196977" y="147389"/>
                  <a:pt x="197092" y="147808"/>
                  <a:pt x="197168" y="148952"/>
                </a:cubicBezTo>
                <a:cubicBezTo>
                  <a:pt x="197244" y="150097"/>
                  <a:pt x="197282" y="150593"/>
                  <a:pt x="197282" y="150440"/>
                </a:cubicBezTo>
                <a:cubicBezTo>
                  <a:pt x="197282" y="149983"/>
                  <a:pt x="197435" y="149602"/>
                  <a:pt x="197739" y="149297"/>
                </a:cubicBezTo>
                <a:cubicBezTo>
                  <a:pt x="197739" y="149145"/>
                  <a:pt x="197587" y="148764"/>
                  <a:pt x="197282" y="148154"/>
                </a:cubicBezTo>
                <a:cubicBezTo>
                  <a:pt x="197587" y="148154"/>
                  <a:pt x="197892" y="148383"/>
                  <a:pt x="198197" y="148840"/>
                </a:cubicBezTo>
                <a:cubicBezTo>
                  <a:pt x="198349" y="148535"/>
                  <a:pt x="198692" y="147887"/>
                  <a:pt x="199225" y="146895"/>
                </a:cubicBezTo>
                <a:cubicBezTo>
                  <a:pt x="199759" y="145903"/>
                  <a:pt x="199873" y="145255"/>
                  <a:pt x="199568" y="144950"/>
                </a:cubicBezTo>
                <a:cubicBezTo>
                  <a:pt x="199873" y="145407"/>
                  <a:pt x="199949" y="145826"/>
                  <a:pt x="199797" y="146207"/>
                </a:cubicBezTo>
                <a:cubicBezTo>
                  <a:pt x="199644" y="146588"/>
                  <a:pt x="199492" y="146931"/>
                  <a:pt x="199340" y="147236"/>
                </a:cubicBezTo>
                <a:cubicBezTo>
                  <a:pt x="199949" y="146017"/>
                  <a:pt x="200635" y="145560"/>
                  <a:pt x="201397" y="145865"/>
                </a:cubicBezTo>
                <a:cubicBezTo>
                  <a:pt x="200787" y="146322"/>
                  <a:pt x="200025" y="147161"/>
                  <a:pt x="199111" y="148383"/>
                </a:cubicBezTo>
                <a:cubicBezTo>
                  <a:pt x="199263" y="148535"/>
                  <a:pt x="199340" y="148611"/>
                  <a:pt x="199340" y="148611"/>
                </a:cubicBezTo>
                <a:cubicBezTo>
                  <a:pt x="199340" y="148611"/>
                  <a:pt x="199416" y="148764"/>
                  <a:pt x="199568" y="149069"/>
                </a:cubicBezTo>
                <a:lnTo>
                  <a:pt x="200025" y="148154"/>
                </a:lnTo>
                <a:cubicBezTo>
                  <a:pt x="200330" y="147542"/>
                  <a:pt x="200559" y="147236"/>
                  <a:pt x="200711" y="147236"/>
                </a:cubicBezTo>
                <a:cubicBezTo>
                  <a:pt x="200864" y="147236"/>
                  <a:pt x="200749" y="147580"/>
                  <a:pt x="200368" y="148267"/>
                </a:cubicBezTo>
                <a:cubicBezTo>
                  <a:pt x="199987" y="148954"/>
                  <a:pt x="199721" y="149373"/>
                  <a:pt x="199568" y="149526"/>
                </a:cubicBezTo>
                <a:cubicBezTo>
                  <a:pt x="199873" y="149221"/>
                  <a:pt x="200178" y="148878"/>
                  <a:pt x="200483" y="148497"/>
                </a:cubicBezTo>
                <a:cubicBezTo>
                  <a:pt x="200787" y="148116"/>
                  <a:pt x="201168" y="147772"/>
                  <a:pt x="201626" y="147465"/>
                </a:cubicBezTo>
                <a:cubicBezTo>
                  <a:pt x="201473" y="147924"/>
                  <a:pt x="201245" y="148307"/>
                  <a:pt x="200940" y="148611"/>
                </a:cubicBezTo>
                <a:lnTo>
                  <a:pt x="200025" y="149526"/>
                </a:lnTo>
                <a:cubicBezTo>
                  <a:pt x="200330" y="149831"/>
                  <a:pt x="200368" y="150402"/>
                  <a:pt x="200140" y="151240"/>
                </a:cubicBezTo>
                <a:cubicBezTo>
                  <a:pt x="199911" y="152078"/>
                  <a:pt x="199797" y="152650"/>
                  <a:pt x="199797" y="152955"/>
                </a:cubicBezTo>
                <a:cubicBezTo>
                  <a:pt x="200102" y="152650"/>
                  <a:pt x="200445" y="152231"/>
                  <a:pt x="200826" y="151697"/>
                </a:cubicBezTo>
                <a:cubicBezTo>
                  <a:pt x="201207" y="151164"/>
                  <a:pt x="201397" y="150669"/>
                  <a:pt x="201397" y="150212"/>
                </a:cubicBezTo>
                <a:lnTo>
                  <a:pt x="201397" y="150669"/>
                </a:lnTo>
                <a:cubicBezTo>
                  <a:pt x="201702" y="150364"/>
                  <a:pt x="201930" y="150059"/>
                  <a:pt x="202083" y="149754"/>
                </a:cubicBezTo>
                <a:cubicBezTo>
                  <a:pt x="201778" y="150212"/>
                  <a:pt x="201588" y="150783"/>
                  <a:pt x="201511" y="151469"/>
                </a:cubicBezTo>
                <a:cubicBezTo>
                  <a:pt x="201435" y="152155"/>
                  <a:pt x="201245" y="152650"/>
                  <a:pt x="200940" y="152955"/>
                </a:cubicBezTo>
                <a:cubicBezTo>
                  <a:pt x="201549" y="152650"/>
                  <a:pt x="202159" y="152193"/>
                  <a:pt x="202769" y="151583"/>
                </a:cubicBezTo>
                <a:cubicBezTo>
                  <a:pt x="203378" y="150974"/>
                  <a:pt x="203759" y="150364"/>
                  <a:pt x="203912" y="149754"/>
                </a:cubicBezTo>
                <a:cubicBezTo>
                  <a:pt x="203912" y="149602"/>
                  <a:pt x="203912" y="149030"/>
                  <a:pt x="203912" y="148038"/>
                </a:cubicBezTo>
                <a:cubicBezTo>
                  <a:pt x="203912" y="147046"/>
                  <a:pt x="204064" y="146779"/>
                  <a:pt x="204369" y="147236"/>
                </a:cubicBezTo>
                <a:cubicBezTo>
                  <a:pt x="204369" y="147084"/>
                  <a:pt x="204521" y="147160"/>
                  <a:pt x="204826" y="147465"/>
                </a:cubicBezTo>
                <a:cubicBezTo>
                  <a:pt x="205283" y="147008"/>
                  <a:pt x="205512" y="146855"/>
                  <a:pt x="205512" y="147008"/>
                </a:cubicBezTo>
                <a:lnTo>
                  <a:pt x="205512" y="147236"/>
                </a:lnTo>
                <a:cubicBezTo>
                  <a:pt x="205512" y="147389"/>
                  <a:pt x="205474" y="147503"/>
                  <a:pt x="205398" y="147579"/>
                </a:cubicBezTo>
                <a:cubicBezTo>
                  <a:pt x="205321" y="147655"/>
                  <a:pt x="205283" y="147771"/>
                  <a:pt x="205283" y="147926"/>
                </a:cubicBezTo>
                <a:cubicBezTo>
                  <a:pt x="205283" y="148078"/>
                  <a:pt x="205321" y="148192"/>
                  <a:pt x="205398" y="148268"/>
                </a:cubicBezTo>
                <a:cubicBezTo>
                  <a:pt x="205474" y="148345"/>
                  <a:pt x="205512" y="148459"/>
                  <a:pt x="205512" y="148611"/>
                </a:cubicBezTo>
                <a:lnTo>
                  <a:pt x="206198" y="149526"/>
                </a:lnTo>
                <a:cubicBezTo>
                  <a:pt x="206350" y="149373"/>
                  <a:pt x="206426" y="149221"/>
                  <a:pt x="206426" y="149069"/>
                </a:cubicBezTo>
                <a:cubicBezTo>
                  <a:pt x="206426" y="148916"/>
                  <a:pt x="206502" y="148764"/>
                  <a:pt x="206655" y="148611"/>
                </a:cubicBezTo>
                <a:lnTo>
                  <a:pt x="206426" y="147236"/>
                </a:lnTo>
                <a:cubicBezTo>
                  <a:pt x="206883" y="147696"/>
                  <a:pt x="207150" y="148345"/>
                  <a:pt x="207226" y="149183"/>
                </a:cubicBezTo>
                <a:cubicBezTo>
                  <a:pt x="207303" y="150021"/>
                  <a:pt x="207341" y="150745"/>
                  <a:pt x="207341" y="151355"/>
                </a:cubicBezTo>
                <a:cubicBezTo>
                  <a:pt x="207341" y="151202"/>
                  <a:pt x="207379" y="151088"/>
                  <a:pt x="207455" y="151012"/>
                </a:cubicBezTo>
                <a:cubicBezTo>
                  <a:pt x="207531" y="150935"/>
                  <a:pt x="207569" y="150821"/>
                  <a:pt x="207569" y="150669"/>
                </a:cubicBezTo>
                <a:cubicBezTo>
                  <a:pt x="207569" y="150974"/>
                  <a:pt x="207607" y="151316"/>
                  <a:pt x="207684" y="151697"/>
                </a:cubicBezTo>
                <a:cubicBezTo>
                  <a:pt x="207760" y="152078"/>
                  <a:pt x="207798" y="152421"/>
                  <a:pt x="207798" y="152726"/>
                </a:cubicBezTo>
                <a:cubicBezTo>
                  <a:pt x="207950" y="152421"/>
                  <a:pt x="208179" y="151736"/>
                  <a:pt x="208484" y="150669"/>
                </a:cubicBezTo>
                <a:cubicBezTo>
                  <a:pt x="208788" y="149602"/>
                  <a:pt x="208865" y="148916"/>
                  <a:pt x="208712" y="148611"/>
                </a:cubicBezTo>
                <a:cubicBezTo>
                  <a:pt x="208865" y="149069"/>
                  <a:pt x="208903" y="149678"/>
                  <a:pt x="208827" y="150440"/>
                </a:cubicBezTo>
                <a:cubicBezTo>
                  <a:pt x="208750" y="151202"/>
                  <a:pt x="208636" y="151812"/>
                  <a:pt x="208484" y="152269"/>
                </a:cubicBezTo>
                <a:cubicBezTo>
                  <a:pt x="208788" y="151964"/>
                  <a:pt x="208979" y="151697"/>
                  <a:pt x="209055" y="151469"/>
                </a:cubicBezTo>
                <a:cubicBezTo>
                  <a:pt x="209131" y="151240"/>
                  <a:pt x="209322" y="150974"/>
                  <a:pt x="209627" y="150669"/>
                </a:cubicBezTo>
                <a:cubicBezTo>
                  <a:pt x="209322" y="149907"/>
                  <a:pt x="209017" y="149106"/>
                  <a:pt x="208712" y="148267"/>
                </a:cubicBezTo>
                <a:cubicBezTo>
                  <a:pt x="208407" y="147427"/>
                  <a:pt x="208484" y="146855"/>
                  <a:pt x="208941" y="146550"/>
                </a:cubicBezTo>
                <a:lnTo>
                  <a:pt x="209855" y="150212"/>
                </a:lnTo>
                <a:cubicBezTo>
                  <a:pt x="210160" y="149297"/>
                  <a:pt x="210312" y="149145"/>
                  <a:pt x="210312" y="149754"/>
                </a:cubicBezTo>
                <a:cubicBezTo>
                  <a:pt x="210008" y="150364"/>
                  <a:pt x="209855" y="150669"/>
                  <a:pt x="209855" y="150669"/>
                </a:cubicBezTo>
                <a:cubicBezTo>
                  <a:pt x="210008" y="150821"/>
                  <a:pt x="210084" y="150974"/>
                  <a:pt x="210084" y="151126"/>
                </a:cubicBezTo>
                <a:cubicBezTo>
                  <a:pt x="210084" y="151278"/>
                  <a:pt x="210160" y="151431"/>
                  <a:pt x="210312" y="151583"/>
                </a:cubicBezTo>
                <a:cubicBezTo>
                  <a:pt x="210312" y="151583"/>
                  <a:pt x="210541" y="151431"/>
                  <a:pt x="210998" y="151126"/>
                </a:cubicBezTo>
                <a:cubicBezTo>
                  <a:pt x="211151" y="150364"/>
                  <a:pt x="211113" y="149411"/>
                  <a:pt x="210884" y="148267"/>
                </a:cubicBezTo>
                <a:cubicBezTo>
                  <a:pt x="210655" y="147122"/>
                  <a:pt x="210846" y="146627"/>
                  <a:pt x="211455" y="146779"/>
                </a:cubicBezTo>
                <a:cubicBezTo>
                  <a:pt x="211608" y="147389"/>
                  <a:pt x="211646" y="147999"/>
                  <a:pt x="211570" y="148610"/>
                </a:cubicBezTo>
                <a:cubicBezTo>
                  <a:pt x="211494" y="149220"/>
                  <a:pt x="211532" y="149907"/>
                  <a:pt x="211684" y="150669"/>
                </a:cubicBezTo>
                <a:cubicBezTo>
                  <a:pt x="212141" y="150212"/>
                  <a:pt x="212294" y="150097"/>
                  <a:pt x="212141" y="150326"/>
                </a:cubicBezTo>
                <a:cubicBezTo>
                  <a:pt x="211989" y="150554"/>
                  <a:pt x="211836" y="150821"/>
                  <a:pt x="211684" y="151126"/>
                </a:cubicBezTo>
                <a:cubicBezTo>
                  <a:pt x="211684" y="151888"/>
                  <a:pt x="211684" y="152726"/>
                  <a:pt x="211684" y="153641"/>
                </a:cubicBezTo>
                <a:cubicBezTo>
                  <a:pt x="211684" y="154555"/>
                  <a:pt x="211760" y="155546"/>
                  <a:pt x="211913" y="156612"/>
                </a:cubicBezTo>
                <a:cubicBezTo>
                  <a:pt x="212217" y="156308"/>
                  <a:pt x="212484" y="155850"/>
                  <a:pt x="212713" y="155241"/>
                </a:cubicBezTo>
                <a:cubicBezTo>
                  <a:pt x="212941" y="154631"/>
                  <a:pt x="213170" y="153983"/>
                  <a:pt x="213399" y="153298"/>
                </a:cubicBezTo>
                <a:cubicBezTo>
                  <a:pt x="213627" y="152612"/>
                  <a:pt x="213818" y="152040"/>
                  <a:pt x="213970" y="151583"/>
                </a:cubicBezTo>
                <a:cubicBezTo>
                  <a:pt x="214122" y="151126"/>
                  <a:pt x="214351" y="150897"/>
                  <a:pt x="214656" y="150897"/>
                </a:cubicBezTo>
                <a:cubicBezTo>
                  <a:pt x="214351" y="151507"/>
                  <a:pt x="214046" y="152574"/>
                  <a:pt x="213741" y="154098"/>
                </a:cubicBezTo>
                <a:cubicBezTo>
                  <a:pt x="214046" y="153793"/>
                  <a:pt x="214313" y="153298"/>
                  <a:pt x="214542" y="152612"/>
                </a:cubicBezTo>
                <a:cubicBezTo>
                  <a:pt x="214770" y="151926"/>
                  <a:pt x="215037" y="151431"/>
                  <a:pt x="215342" y="151126"/>
                </a:cubicBezTo>
                <a:cubicBezTo>
                  <a:pt x="215342" y="151126"/>
                  <a:pt x="215227" y="151431"/>
                  <a:pt x="214999" y="152040"/>
                </a:cubicBezTo>
                <a:cubicBezTo>
                  <a:pt x="214770" y="152650"/>
                  <a:pt x="214503" y="153374"/>
                  <a:pt x="214199" y="154212"/>
                </a:cubicBezTo>
                <a:cubicBezTo>
                  <a:pt x="213894" y="155050"/>
                  <a:pt x="213627" y="155812"/>
                  <a:pt x="213399" y="156498"/>
                </a:cubicBezTo>
                <a:cubicBezTo>
                  <a:pt x="213170" y="157184"/>
                  <a:pt x="213056" y="157603"/>
                  <a:pt x="213056" y="157755"/>
                </a:cubicBezTo>
                <a:cubicBezTo>
                  <a:pt x="213208" y="157603"/>
                  <a:pt x="213551" y="157184"/>
                  <a:pt x="214084" y="156498"/>
                </a:cubicBezTo>
                <a:cubicBezTo>
                  <a:pt x="214618" y="155812"/>
                  <a:pt x="215151" y="155088"/>
                  <a:pt x="215685" y="154326"/>
                </a:cubicBezTo>
                <a:cubicBezTo>
                  <a:pt x="216218" y="153564"/>
                  <a:pt x="216713" y="152917"/>
                  <a:pt x="217170" y="152383"/>
                </a:cubicBezTo>
                <a:cubicBezTo>
                  <a:pt x="217628" y="151850"/>
                  <a:pt x="217856" y="151583"/>
                  <a:pt x="217856" y="151583"/>
                </a:cubicBezTo>
                <a:cubicBezTo>
                  <a:pt x="218009" y="151736"/>
                  <a:pt x="217932" y="152078"/>
                  <a:pt x="217628" y="152612"/>
                </a:cubicBezTo>
                <a:cubicBezTo>
                  <a:pt x="217323" y="153145"/>
                  <a:pt x="216942" y="153679"/>
                  <a:pt x="216485" y="154212"/>
                </a:cubicBezTo>
                <a:cubicBezTo>
                  <a:pt x="216027" y="154745"/>
                  <a:pt x="215608" y="155279"/>
                  <a:pt x="215227" y="155812"/>
                </a:cubicBezTo>
                <a:cubicBezTo>
                  <a:pt x="214846" y="156346"/>
                  <a:pt x="214580" y="156689"/>
                  <a:pt x="214427" y="156841"/>
                </a:cubicBezTo>
                <a:cubicBezTo>
                  <a:pt x="214732" y="156536"/>
                  <a:pt x="215113" y="156079"/>
                  <a:pt x="215570" y="155469"/>
                </a:cubicBezTo>
                <a:lnTo>
                  <a:pt x="216907" y="154133"/>
                </a:lnTo>
                <a:lnTo>
                  <a:pt x="216485" y="157298"/>
                </a:lnTo>
                <a:cubicBezTo>
                  <a:pt x="216789" y="156993"/>
                  <a:pt x="217209" y="156536"/>
                  <a:pt x="217742" y="155927"/>
                </a:cubicBezTo>
                <a:cubicBezTo>
                  <a:pt x="218275" y="155317"/>
                  <a:pt x="218542" y="154860"/>
                  <a:pt x="218542" y="154555"/>
                </a:cubicBezTo>
                <a:cubicBezTo>
                  <a:pt x="218542" y="155012"/>
                  <a:pt x="218352" y="155546"/>
                  <a:pt x="217971" y="156155"/>
                </a:cubicBezTo>
                <a:cubicBezTo>
                  <a:pt x="217590" y="156765"/>
                  <a:pt x="217323" y="157222"/>
                  <a:pt x="217170" y="157527"/>
                </a:cubicBezTo>
                <a:cubicBezTo>
                  <a:pt x="217475" y="157222"/>
                  <a:pt x="217818" y="156879"/>
                  <a:pt x="218199" y="156498"/>
                </a:cubicBezTo>
                <a:cubicBezTo>
                  <a:pt x="218580" y="156117"/>
                  <a:pt x="218923" y="155850"/>
                  <a:pt x="219228" y="155698"/>
                </a:cubicBezTo>
                <a:cubicBezTo>
                  <a:pt x="218923" y="155850"/>
                  <a:pt x="218542" y="156269"/>
                  <a:pt x="218085" y="156955"/>
                </a:cubicBezTo>
                <a:cubicBezTo>
                  <a:pt x="217628" y="157641"/>
                  <a:pt x="217323" y="158136"/>
                  <a:pt x="217170" y="158441"/>
                </a:cubicBezTo>
                <a:cubicBezTo>
                  <a:pt x="217628" y="157984"/>
                  <a:pt x="218237" y="157679"/>
                  <a:pt x="218999" y="157527"/>
                </a:cubicBezTo>
                <a:cubicBezTo>
                  <a:pt x="219761" y="157374"/>
                  <a:pt x="220371" y="157146"/>
                  <a:pt x="220828" y="156841"/>
                </a:cubicBezTo>
                <a:cubicBezTo>
                  <a:pt x="219914" y="157603"/>
                  <a:pt x="219037" y="158213"/>
                  <a:pt x="218199" y="158670"/>
                </a:cubicBezTo>
                <a:cubicBezTo>
                  <a:pt x="217361" y="159127"/>
                  <a:pt x="216561" y="159813"/>
                  <a:pt x="215799" y="160727"/>
                </a:cubicBezTo>
                <a:cubicBezTo>
                  <a:pt x="215799" y="161032"/>
                  <a:pt x="215532" y="161375"/>
                  <a:pt x="214999" y="161756"/>
                </a:cubicBezTo>
                <a:cubicBezTo>
                  <a:pt x="214465" y="162137"/>
                  <a:pt x="214046" y="162632"/>
                  <a:pt x="213741" y="163242"/>
                </a:cubicBezTo>
                <a:cubicBezTo>
                  <a:pt x="214503" y="162785"/>
                  <a:pt x="215265" y="162213"/>
                  <a:pt x="216027" y="161527"/>
                </a:cubicBezTo>
                <a:cubicBezTo>
                  <a:pt x="216789" y="160841"/>
                  <a:pt x="217551" y="160270"/>
                  <a:pt x="218313" y="159813"/>
                </a:cubicBezTo>
                <a:cubicBezTo>
                  <a:pt x="218009" y="160118"/>
                  <a:pt x="217590" y="160575"/>
                  <a:pt x="217056" y="161184"/>
                </a:cubicBezTo>
                <a:cubicBezTo>
                  <a:pt x="216523" y="161794"/>
                  <a:pt x="216104" y="162251"/>
                  <a:pt x="215799" y="162556"/>
                </a:cubicBezTo>
                <a:cubicBezTo>
                  <a:pt x="216256" y="162251"/>
                  <a:pt x="217209" y="161794"/>
                  <a:pt x="218656" y="161184"/>
                </a:cubicBezTo>
                <a:cubicBezTo>
                  <a:pt x="220104" y="160575"/>
                  <a:pt x="220828" y="160118"/>
                  <a:pt x="220828" y="159813"/>
                </a:cubicBezTo>
                <a:cubicBezTo>
                  <a:pt x="220523" y="160880"/>
                  <a:pt x="219342" y="161794"/>
                  <a:pt x="217285" y="162556"/>
                </a:cubicBezTo>
                <a:cubicBezTo>
                  <a:pt x="215227" y="163318"/>
                  <a:pt x="213818" y="164156"/>
                  <a:pt x="213056" y="165071"/>
                </a:cubicBezTo>
                <a:cubicBezTo>
                  <a:pt x="213665" y="165071"/>
                  <a:pt x="214542" y="164918"/>
                  <a:pt x="215685" y="164613"/>
                </a:cubicBezTo>
                <a:cubicBezTo>
                  <a:pt x="216828" y="164309"/>
                  <a:pt x="217932" y="163928"/>
                  <a:pt x="218999" y="163470"/>
                </a:cubicBezTo>
                <a:cubicBezTo>
                  <a:pt x="220066" y="163013"/>
                  <a:pt x="221057" y="162670"/>
                  <a:pt x="221971" y="162442"/>
                </a:cubicBezTo>
                <a:cubicBezTo>
                  <a:pt x="222885" y="162213"/>
                  <a:pt x="223495" y="162251"/>
                  <a:pt x="223800" y="162556"/>
                </a:cubicBezTo>
                <a:cubicBezTo>
                  <a:pt x="222733" y="162861"/>
                  <a:pt x="221590" y="163356"/>
                  <a:pt x="220371" y="164042"/>
                </a:cubicBezTo>
                <a:cubicBezTo>
                  <a:pt x="219152" y="164728"/>
                  <a:pt x="218009" y="165071"/>
                  <a:pt x="216942" y="165071"/>
                </a:cubicBezTo>
                <a:cubicBezTo>
                  <a:pt x="218161" y="165071"/>
                  <a:pt x="219304" y="165032"/>
                  <a:pt x="220371" y="164956"/>
                </a:cubicBezTo>
                <a:cubicBezTo>
                  <a:pt x="221438" y="164880"/>
                  <a:pt x="222581" y="164842"/>
                  <a:pt x="223800" y="164842"/>
                </a:cubicBezTo>
                <a:cubicBezTo>
                  <a:pt x="223952" y="164842"/>
                  <a:pt x="224028" y="164918"/>
                  <a:pt x="224028" y="165071"/>
                </a:cubicBezTo>
                <a:cubicBezTo>
                  <a:pt x="224028" y="165223"/>
                  <a:pt x="223952" y="165299"/>
                  <a:pt x="223800" y="165299"/>
                </a:cubicBezTo>
                <a:cubicBezTo>
                  <a:pt x="222581" y="165452"/>
                  <a:pt x="221361" y="165528"/>
                  <a:pt x="220142" y="165528"/>
                </a:cubicBezTo>
                <a:cubicBezTo>
                  <a:pt x="218923" y="165528"/>
                  <a:pt x="217704" y="165604"/>
                  <a:pt x="216485" y="165756"/>
                </a:cubicBezTo>
                <a:cubicBezTo>
                  <a:pt x="216180" y="166061"/>
                  <a:pt x="215913" y="166252"/>
                  <a:pt x="215685" y="166328"/>
                </a:cubicBezTo>
                <a:cubicBezTo>
                  <a:pt x="215456" y="166404"/>
                  <a:pt x="215189" y="166518"/>
                  <a:pt x="214884" y="166671"/>
                </a:cubicBezTo>
                <a:cubicBezTo>
                  <a:pt x="215646" y="167128"/>
                  <a:pt x="216675" y="167395"/>
                  <a:pt x="217971" y="167471"/>
                </a:cubicBezTo>
                <a:cubicBezTo>
                  <a:pt x="219266" y="167547"/>
                  <a:pt x="219914" y="167966"/>
                  <a:pt x="219914" y="168728"/>
                </a:cubicBezTo>
                <a:lnTo>
                  <a:pt x="219685" y="168728"/>
                </a:lnTo>
                <a:cubicBezTo>
                  <a:pt x="219533" y="168728"/>
                  <a:pt x="219418" y="168690"/>
                  <a:pt x="219342" y="168614"/>
                </a:cubicBezTo>
                <a:cubicBezTo>
                  <a:pt x="219266" y="168538"/>
                  <a:pt x="219152" y="168500"/>
                  <a:pt x="218999" y="168500"/>
                </a:cubicBezTo>
                <a:cubicBezTo>
                  <a:pt x="218694" y="168500"/>
                  <a:pt x="218390" y="168576"/>
                  <a:pt x="218085" y="168728"/>
                </a:cubicBezTo>
                <a:cubicBezTo>
                  <a:pt x="218390" y="168728"/>
                  <a:pt x="218694" y="168766"/>
                  <a:pt x="218999" y="168842"/>
                </a:cubicBezTo>
                <a:cubicBezTo>
                  <a:pt x="219304" y="168919"/>
                  <a:pt x="219533" y="169185"/>
                  <a:pt x="219685" y="169643"/>
                </a:cubicBezTo>
                <a:cubicBezTo>
                  <a:pt x="219685" y="169947"/>
                  <a:pt x="219304" y="169947"/>
                  <a:pt x="218542" y="169643"/>
                </a:cubicBezTo>
                <a:cubicBezTo>
                  <a:pt x="218085" y="169490"/>
                  <a:pt x="217704" y="169262"/>
                  <a:pt x="217399" y="168957"/>
                </a:cubicBezTo>
                <a:cubicBezTo>
                  <a:pt x="217247" y="169109"/>
                  <a:pt x="216866" y="169338"/>
                  <a:pt x="216256" y="169643"/>
                </a:cubicBezTo>
                <a:cubicBezTo>
                  <a:pt x="216561" y="169947"/>
                  <a:pt x="216866" y="170138"/>
                  <a:pt x="217170" y="170214"/>
                </a:cubicBezTo>
                <a:cubicBezTo>
                  <a:pt x="217475" y="170290"/>
                  <a:pt x="217704" y="170405"/>
                  <a:pt x="217856" y="170557"/>
                </a:cubicBezTo>
                <a:cubicBezTo>
                  <a:pt x="218313" y="170557"/>
                  <a:pt x="218771" y="170557"/>
                  <a:pt x="219228" y="170557"/>
                </a:cubicBezTo>
                <a:cubicBezTo>
                  <a:pt x="219685" y="170557"/>
                  <a:pt x="219761" y="170709"/>
                  <a:pt x="219456" y="171014"/>
                </a:cubicBezTo>
                <a:lnTo>
                  <a:pt x="218771" y="171014"/>
                </a:lnTo>
                <a:cubicBezTo>
                  <a:pt x="219075" y="171319"/>
                  <a:pt x="219228" y="171548"/>
                  <a:pt x="219228" y="171700"/>
                </a:cubicBezTo>
                <a:cubicBezTo>
                  <a:pt x="219075" y="172005"/>
                  <a:pt x="218809" y="172005"/>
                  <a:pt x="218428" y="171700"/>
                </a:cubicBezTo>
                <a:cubicBezTo>
                  <a:pt x="218047" y="171395"/>
                  <a:pt x="217780" y="171243"/>
                  <a:pt x="217628" y="171243"/>
                </a:cubicBezTo>
                <a:lnTo>
                  <a:pt x="216713" y="171243"/>
                </a:lnTo>
                <a:cubicBezTo>
                  <a:pt x="216104" y="171395"/>
                  <a:pt x="215494" y="171471"/>
                  <a:pt x="214884" y="171471"/>
                </a:cubicBezTo>
                <a:lnTo>
                  <a:pt x="212370" y="171471"/>
                </a:lnTo>
                <a:cubicBezTo>
                  <a:pt x="212522" y="171776"/>
                  <a:pt x="212713" y="171967"/>
                  <a:pt x="212941" y="172043"/>
                </a:cubicBezTo>
                <a:cubicBezTo>
                  <a:pt x="213170" y="172119"/>
                  <a:pt x="213208" y="172310"/>
                  <a:pt x="213056" y="172614"/>
                </a:cubicBezTo>
                <a:cubicBezTo>
                  <a:pt x="213056" y="172767"/>
                  <a:pt x="212865" y="172652"/>
                  <a:pt x="212484" y="172271"/>
                </a:cubicBezTo>
                <a:cubicBezTo>
                  <a:pt x="212103" y="171890"/>
                  <a:pt x="211836" y="171700"/>
                  <a:pt x="211684" y="171700"/>
                </a:cubicBezTo>
                <a:cubicBezTo>
                  <a:pt x="211379" y="171700"/>
                  <a:pt x="211189" y="171738"/>
                  <a:pt x="211113" y="171814"/>
                </a:cubicBezTo>
                <a:cubicBezTo>
                  <a:pt x="211036" y="171890"/>
                  <a:pt x="210846" y="171929"/>
                  <a:pt x="210541" y="171929"/>
                </a:cubicBezTo>
                <a:lnTo>
                  <a:pt x="209855" y="171929"/>
                </a:lnTo>
                <a:cubicBezTo>
                  <a:pt x="210617" y="172386"/>
                  <a:pt x="211798" y="172767"/>
                  <a:pt x="213399" y="173072"/>
                </a:cubicBezTo>
                <a:cubicBezTo>
                  <a:pt x="214999" y="173376"/>
                  <a:pt x="215799" y="173910"/>
                  <a:pt x="215799" y="174672"/>
                </a:cubicBezTo>
                <a:cubicBezTo>
                  <a:pt x="215037" y="174367"/>
                  <a:pt x="214389" y="174138"/>
                  <a:pt x="213856" y="173986"/>
                </a:cubicBezTo>
                <a:cubicBezTo>
                  <a:pt x="213322" y="173834"/>
                  <a:pt x="212827" y="173757"/>
                  <a:pt x="212370" y="173757"/>
                </a:cubicBezTo>
                <a:cubicBezTo>
                  <a:pt x="212675" y="174062"/>
                  <a:pt x="213170" y="174291"/>
                  <a:pt x="213856" y="174443"/>
                </a:cubicBezTo>
                <a:cubicBezTo>
                  <a:pt x="214542" y="174596"/>
                  <a:pt x="215037" y="174900"/>
                  <a:pt x="215342" y="175358"/>
                </a:cubicBezTo>
                <a:cubicBezTo>
                  <a:pt x="215342" y="175205"/>
                  <a:pt x="214961" y="175015"/>
                  <a:pt x="214199" y="174786"/>
                </a:cubicBezTo>
                <a:cubicBezTo>
                  <a:pt x="213437" y="174557"/>
                  <a:pt x="212637" y="174291"/>
                  <a:pt x="211798" y="173986"/>
                </a:cubicBezTo>
                <a:cubicBezTo>
                  <a:pt x="210960" y="173681"/>
                  <a:pt x="210122" y="173376"/>
                  <a:pt x="209284" y="173072"/>
                </a:cubicBezTo>
                <a:cubicBezTo>
                  <a:pt x="208446" y="172767"/>
                  <a:pt x="207950" y="172614"/>
                  <a:pt x="207798" y="172614"/>
                </a:cubicBezTo>
                <a:cubicBezTo>
                  <a:pt x="207950" y="172767"/>
                  <a:pt x="208407" y="173110"/>
                  <a:pt x="209169" y="173643"/>
                </a:cubicBezTo>
                <a:cubicBezTo>
                  <a:pt x="209931" y="174176"/>
                  <a:pt x="210770" y="174710"/>
                  <a:pt x="211684" y="175243"/>
                </a:cubicBezTo>
                <a:cubicBezTo>
                  <a:pt x="212598" y="175777"/>
                  <a:pt x="213360" y="176310"/>
                  <a:pt x="213970" y="176843"/>
                </a:cubicBezTo>
                <a:cubicBezTo>
                  <a:pt x="214580" y="177377"/>
                  <a:pt x="214884" y="177644"/>
                  <a:pt x="214884" y="177644"/>
                </a:cubicBezTo>
                <a:cubicBezTo>
                  <a:pt x="214732" y="177796"/>
                  <a:pt x="214389" y="177720"/>
                  <a:pt x="213856" y="177415"/>
                </a:cubicBezTo>
                <a:cubicBezTo>
                  <a:pt x="213322" y="177110"/>
                  <a:pt x="212789" y="176805"/>
                  <a:pt x="212256" y="176501"/>
                </a:cubicBezTo>
                <a:lnTo>
                  <a:pt x="210922" y="175643"/>
                </a:lnTo>
                <a:lnTo>
                  <a:pt x="210998" y="175700"/>
                </a:lnTo>
                <a:cubicBezTo>
                  <a:pt x="211608" y="176081"/>
                  <a:pt x="212065" y="176501"/>
                  <a:pt x="212370" y="176958"/>
                </a:cubicBezTo>
                <a:cubicBezTo>
                  <a:pt x="212217" y="176653"/>
                  <a:pt x="211265" y="175967"/>
                  <a:pt x="209512" y="174900"/>
                </a:cubicBezTo>
                <a:cubicBezTo>
                  <a:pt x="207760" y="173834"/>
                  <a:pt x="206502" y="173148"/>
                  <a:pt x="205740" y="172843"/>
                </a:cubicBezTo>
                <a:lnTo>
                  <a:pt x="204597" y="172843"/>
                </a:lnTo>
                <a:cubicBezTo>
                  <a:pt x="204750" y="173148"/>
                  <a:pt x="205093" y="173567"/>
                  <a:pt x="205626" y="174100"/>
                </a:cubicBezTo>
                <a:cubicBezTo>
                  <a:pt x="206160" y="174634"/>
                  <a:pt x="206655" y="175167"/>
                  <a:pt x="207112" y="175700"/>
                </a:cubicBezTo>
                <a:cubicBezTo>
                  <a:pt x="207569" y="176234"/>
                  <a:pt x="207988" y="176767"/>
                  <a:pt x="208369" y="177301"/>
                </a:cubicBezTo>
                <a:cubicBezTo>
                  <a:pt x="208750" y="177834"/>
                  <a:pt x="208941" y="178177"/>
                  <a:pt x="208941" y="178329"/>
                </a:cubicBezTo>
                <a:cubicBezTo>
                  <a:pt x="208941" y="178482"/>
                  <a:pt x="208674" y="178291"/>
                  <a:pt x="208141" y="177758"/>
                </a:cubicBezTo>
                <a:cubicBezTo>
                  <a:pt x="207607" y="177224"/>
                  <a:pt x="207074" y="176615"/>
                  <a:pt x="206541" y="175929"/>
                </a:cubicBezTo>
                <a:cubicBezTo>
                  <a:pt x="206007" y="175243"/>
                  <a:pt x="205474" y="174596"/>
                  <a:pt x="204940" y="173986"/>
                </a:cubicBezTo>
                <a:cubicBezTo>
                  <a:pt x="204407" y="173376"/>
                  <a:pt x="204140" y="172995"/>
                  <a:pt x="204140" y="172843"/>
                </a:cubicBezTo>
                <a:cubicBezTo>
                  <a:pt x="202464" y="172843"/>
                  <a:pt x="201130" y="172957"/>
                  <a:pt x="200140" y="173186"/>
                </a:cubicBezTo>
                <a:cubicBezTo>
                  <a:pt x="199149" y="173414"/>
                  <a:pt x="198044" y="174062"/>
                  <a:pt x="196825" y="175129"/>
                </a:cubicBezTo>
                <a:cubicBezTo>
                  <a:pt x="195911" y="175739"/>
                  <a:pt x="195034" y="176348"/>
                  <a:pt x="194196" y="176958"/>
                </a:cubicBezTo>
                <a:cubicBezTo>
                  <a:pt x="193358" y="177567"/>
                  <a:pt x="192329" y="177720"/>
                  <a:pt x="191110" y="177415"/>
                </a:cubicBezTo>
                <a:cubicBezTo>
                  <a:pt x="189434" y="176958"/>
                  <a:pt x="187948" y="176310"/>
                  <a:pt x="186652" y="175472"/>
                </a:cubicBezTo>
                <a:cubicBezTo>
                  <a:pt x="185357" y="174634"/>
                  <a:pt x="183871" y="174748"/>
                  <a:pt x="182195" y="175815"/>
                </a:cubicBezTo>
                <a:cubicBezTo>
                  <a:pt x="180671" y="176729"/>
                  <a:pt x="179604" y="177186"/>
                  <a:pt x="178994" y="177186"/>
                </a:cubicBezTo>
                <a:cubicBezTo>
                  <a:pt x="178385" y="177186"/>
                  <a:pt x="177966" y="176958"/>
                  <a:pt x="177737" y="176501"/>
                </a:cubicBezTo>
                <a:cubicBezTo>
                  <a:pt x="177508" y="176043"/>
                  <a:pt x="177318" y="175358"/>
                  <a:pt x="177165" y="174443"/>
                </a:cubicBezTo>
                <a:cubicBezTo>
                  <a:pt x="177013" y="173529"/>
                  <a:pt x="176632" y="172538"/>
                  <a:pt x="176022" y="171471"/>
                </a:cubicBezTo>
                <a:cubicBezTo>
                  <a:pt x="175565" y="170557"/>
                  <a:pt x="174994" y="170024"/>
                  <a:pt x="174308" y="169871"/>
                </a:cubicBezTo>
                <a:cubicBezTo>
                  <a:pt x="173622" y="169719"/>
                  <a:pt x="172898" y="169795"/>
                  <a:pt x="172136" y="170100"/>
                </a:cubicBezTo>
                <a:cubicBezTo>
                  <a:pt x="171374" y="170405"/>
                  <a:pt x="170650" y="170824"/>
                  <a:pt x="169965" y="171357"/>
                </a:cubicBezTo>
                <a:cubicBezTo>
                  <a:pt x="169279" y="171890"/>
                  <a:pt x="168783" y="172386"/>
                  <a:pt x="168479" y="172843"/>
                </a:cubicBezTo>
                <a:cubicBezTo>
                  <a:pt x="167717" y="173605"/>
                  <a:pt x="167031" y="174596"/>
                  <a:pt x="166421" y="175815"/>
                </a:cubicBezTo>
                <a:cubicBezTo>
                  <a:pt x="165812" y="177034"/>
                  <a:pt x="165050" y="177796"/>
                  <a:pt x="164135" y="178101"/>
                </a:cubicBezTo>
                <a:cubicBezTo>
                  <a:pt x="163221" y="178406"/>
                  <a:pt x="162649" y="178482"/>
                  <a:pt x="162421" y="178329"/>
                </a:cubicBezTo>
                <a:cubicBezTo>
                  <a:pt x="162192" y="178177"/>
                  <a:pt x="162040" y="177986"/>
                  <a:pt x="161964" y="177758"/>
                </a:cubicBezTo>
                <a:cubicBezTo>
                  <a:pt x="161887" y="177529"/>
                  <a:pt x="161849" y="177224"/>
                  <a:pt x="161849" y="176843"/>
                </a:cubicBezTo>
                <a:cubicBezTo>
                  <a:pt x="161849" y="176462"/>
                  <a:pt x="161697" y="176043"/>
                  <a:pt x="161392" y="175586"/>
                </a:cubicBezTo>
                <a:cubicBezTo>
                  <a:pt x="160782" y="174672"/>
                  <a:pt x="159716" y="174481"/>
                  <a:pt x="158192" y="175015"/>
                </a:cubicBezTo>
                <a:cubicBezTo>
                  <a:pt x="156668" y="175548"/>
                  <a:pt x="155525" y="175815"/>
                  <a:pt x="154763" y="175815"/>
                </a:cubicBezTo>
                <a:cubicBezTo>
                  <a:pt x="154001" y="175815"/>
                  <a:pt x="153353" y="175243"/>
                  <a:pt x="152820" y="174100"/>
                </a:cubicBezTo>
                <a:cubicBezTo>
                  <a:pt x="152286" y="172957"/>
                  <a:pt x="151638" y="172233"/>
                  <a:pt x="150876" y="171929"/>
                </a:cubicBezTo>
                <a:cubicBezTo>
                  <a:pt x="149962" y="171624"/>
                  <a:pt x="149124" y="171624"/>
                  <a:pt x="148362" y="171929"/>
                </a:cubicBezTo>
                <a:cubicBezTo>
                  <a:pt x="147600" y="172233"/>
                  <a:pt x="146762" y="172538"/>
                  <a:pt x="145847" y="172843"/>
                </a:cubicBezTo>
                <a:cubicBezTo>
                  <a:pt x="145085" y="173148"/>
                  <a:pt x="144361" y="173110"/>
                  <a:pt x="143676" y="172729"/>
                </a:cubicBezTo>
                <a:cubicBezTo>
                  <a:pt x="142990" y="172348"/>
                  <a:pt x="142266" y="172005"/>
                  <a:pt x="141504" y="171700"/>
                </a:cubicBezTo>
                <a:cubicBezTo>
                  <a:pt x="139827" y="171090"/>
                  <a:pt x="138075" y="170862"/>
                  <a:pt x="136246" y="171014"/>
                </a:cubicBezTo>
                <a:cubicBezTo>
                  <a:pt x="134417" y="171167"/>
                  <a:pt x="132665" y="171167"/>
                  <a:pt x="130988" y="171014"/>
                </a:cubicBezTo>
                <a:cubicBezTo>
                  <a:pt x="130683" y="175434"/>
                  <a:pt x="130341" y="179815"/>
                  <a:pt x="129960" y="184159"/>
                </a:cubicBezTo>
                <a:cubicBezTo>
                  <a:pt x="129579" y="188502"/>
                  <a:pt x="129769" y="192807"/>
                  <a:pt x="130531" y="197075"/>
                </a:cubicBezTo>
                <a:lnTo>
                  <a:pt x="129617" y="197760"/>
                </a:lnTo>
                <a:cubicBezTo>
                  <a:pt x="128855" y="200504"/>
                  <a:pt x="128207" y="203209"/>
                  <a:pt x="127674" y="205876"/>
                </a:cubicBezTo>
                <a:cubicBezTo>
                  <a:pt x="127140" y="208543"/>
                  <a:pt x="126721" y="211172"/>
                  <a:pt x="126416" y="213762"/>
                </a:cubicBezTo>
                <a:lnTo>
                  <a:pt x="126645" y="214448"/>
                </a:lnTo>
                <a:cubicBezTo>
                  <a:pt x="126492" y="214905"/>
                  <a:pt x="126378" y="215363"/>
                  <a:pt x="126302" y="215820"/>
                </a:cubicBezTo>
                <a:cubicBezTo>
                  <a:pt x="126226" y="216277"/>
                  <a:pt x="126111" y="216887"/>
                  <a:pt x="125959" y="217649"/>
                </a:cubicBezTo>
                <a:lnTo>
                  <a:pt x="126873" y="217649"/>
                </a:lnTo>
                <a:cubicBezTo>
                  <a:pt x="127178" y="218411"/>
                  <a:pt x="127788" y="218982"/>
                  <a:pt x="128702" y="219363"/>
                </a:cubicBezTo>
                <a:cubicBezTo>
                  <a:pt x="129617" y="219744"/>
                  <a:pt x="130645" y="220049"/>
                  <a:pt x="131788" y="220277"/>
                </a:cubicBezTo>
                <a:cubicBezTo>
                  <a:pt x="132931" y="220506"/>
                  <a:pt x="134112" y="220697"/>
                  <a:pt x="135332" y="220849"/>
                </a:cubicBezTo>
                <a:cubicBezTo>
                  <a:pt x="136551" y="221001"/>
                  <a:pt x="137541" y="221154"/>
                  <a:pt x="138303" y="221306"/>
                </a:cubicBezTo>
                <a:cubicBezTo>
                  <a:pt x="140437" y="222068"/>
                  <a:pt x="143142" y="222830"/>
                  <a:pt x="146419" y="223592"/>
                </a:cubicBezTo>
                <a:cubicBezTo>
                  <a:pt x="149695" y="224354"/>
                  <a:pt x="152400" y="224278"/>
                  <a:pt x="154534" y="223364"/>
                </a:cubicBezTo>
                <a:cubicBezTo>
                  <a:pt x="154991" y="223059"/>
                  <a:pt x="155258" y="223021"/>
                  <a:pt x="155334" y="223249"/>
                </a:cubicBezTo>
                <a:cubicBezTo>
                  <a:pt x="155410" y="223478"/>
                  <a:pt x="155372" y="223745"/>
                  <a:pt x="155220" y="224049"/>
                </a:cubicBezTo>
                <a:cubicBezTo>
                  <a:pt x="155067" y="224354"/>
                  <a:pt x="154839" y="224697"/>
                  <a:pt x="154534" y="225078"/>
                </a:cubicBezTo>
                <a:cubicBezTo>
                  <a:pt x="154229" y="225459"/>
                  <a:pt x="154077" y="225650"/>
                  <a:pt x="154077" y="225650"/>
                </a:cubicBezTo>
                <a:cubicBezTo>
                  <a:pt x="153162" y="226412"/>
                  <a:pt x="152324" y="226678"/>
                  <a:pt x="151562" y="226450"/>
                </a:cubicBezTo>
                <a:cubicBezTo>
                  <a:pt x="150800" y="226221"/>
                  <a:pt x="150038" y="225954"/>
                  <a:pt x="149276" y="225650"/>
                </a:cubicBezTo>
                <a:cubicBezTo>
                  <a:pt x="147752" y="225192"/>
                  <a:pt x="146266" y="224811"/>
                  <a:pt x="144819" y="224507"/>
                </a:cubicBezTo>
                <a:cubicBezTo>
                  <a:pt x="143371" y="224202"/>
                  <a:pt x="141961" y="223897"/>
                  <a:pt x="140589" y="223592"/>
                </a:cubicBezTo>
                <a:cubicBezTo>
                  <a:pt x="140285" y="223592"/>
                  <a:pt x="139370" y="223478"/>
                  <a:pt x="137846" y="223249"/>
                </a:cubicBezTo>
                <a:cubicBezTo>
                  <a:pt x="136322" y="223021"/>
                  <a:pt x="134798" y="222868"/>
                  <a:pt x="133274" y="222792"/>
                </a:cubicBezTo>
                <a:cubicBezTo>
                  <a:pt x="131750" y="222716"/>
                  <a:pt x="130531" y="222792"/>
                  <a:pt x="129617" y="223021"/>
                </a:cubicBezTo>
                <a:cubicBezTo>
                  <a:pt x="128702" y="223249"/>
                  <a:pt x="128626" y="223821"/>
                  <a:pt x="129388" y="224735"/>
                </a:cubicBezTo>
                <a:cubicBezTo>
                  <a:pt x="131979" y="226564"/>
                  <a:pt x="134646" y="228012"/>
                  <a:pt x="137389" y="229079"/>
                </a:cubicBezTo>
                <a:cubicBezTo>
                  <a:pt x="140132" y="230145"/>
                  <a:pt x="142799" y="231669"/>
                  <a:pt x="145390" y="233651"/>
                </a:cubicBezTo>
                <a:cubicBezTo>
                  <a:pt x="145847" y="234717"/>
                  <a:pt x="146038" y="235365"/>
                  <a:pt x="145962" y="235594"/>
                </a:cubicBezTo>
                <a:cubicBezTo>
                  <a:pt x="145885" y="235822"/>
                  <a:pt x="145657" y="235860"/>
                  <a:pt x="145276" y="235708"/>
                </a:cubicBezTo>
                <a:cubicBezTo>
                  <a:pt x="144895" y="235556"/>
                  <a:pt x="144514" y="235327"/>
                  <a:pt x="144133" y="235022"/>
                </a:cubicBezTo>
                <a:cubicBezTo>
                  <a:pt x="143752" y="234717"/>
                  <a:pt x="143409" y="234413"/>
                  <a:pt x="143104" y="234108"/>
                </a:cubicBezTo>
                <a:cubicBezTo>
                  <a:pt x="142037" y="233346"/>
                  <a:pt x="141085" y="232584"/>
                  <a:pt x="140247" y="231822"/>
                </a:cubicBezTo>
                <a:cubicBezTo>
                  <a:pt x="139408" y="231060"/>
                  <a:pt x="138303" y="230526"/>
                  <a:pt x="136932" y="230222"/>
                </a:cubicBezTo>
                <a:cubicBezTo>
                  <a:pt x="133884" y="229460"/>
                  <a:pt x="130798" y="228659"/>
                  <a:pt x="127674" y="227821"/>
                </a:cubicBezTo>
                <a:cubicBezTo>
                  <a:pt x="124549" y="226983"/>
                  <a:pt x="121387" y="226564"/>
                  <a:pt x="118187" y="226564"/>
                </a:cubicBezTo>
                <a:cubicBezTo>
                  <a:pt x="118187" y="227936"/>
                  <a:pt x="118225" y="229307"/>
                  <a:pt x="118301" y="230679"/>
                </a:cubicBezTo>
                <a:cubicBezTo>
                  <a:pt x="118377" y="232050"/>
                  <a:pt x="118949" y="233270"/>
                  <a:pt x="120015" y="234336"/>
                </a:cubicBezTo>
                <a:lnTo>
                  <a:pt x="117501" y="233879"/>
                </a:lnTo>
                <a:cubicBezTo>
                  <a:pt x="116739" y="232965"/>
                  <a:pt x="116091" y="231936"/>
                  <a:pt x="115558" y="230793"/>
                </a:cubicBezTo>
                <a:cubicBezTo>
                  <a:pt x="115024" y="229650"/>
                  <a:pt x="114377" y="228545"/>
                  <a:pt x="113615" y="227478"/>
                </a:cubicBezTo>
                <a:lnTo>
                  <a:pt x="106985" y="224278"/>
                </a:lnTo>
                <a:cubicBezTo>
                  <a:pt x="103937" y="225802"/>
                  <a:pt x="100737" y="227250"/>
                  <a:pt x="97384" y="228621"/>
                </a:cubicBezTo>
                <a:cubicBezTo>
                  <a:pt x="94031" y="229993"/>
                  <a:pt x="91059" y="231746"/>
                  <a:pt x="88469" y="233879"/>
                </a:cubicBezTo>
                <a:cubicBezTo>
                  <a:pt x="88164" y="234184"/>
                  <a:pt x="87821" y="234870"/>
                  <a:pt x="87440" y="235937"/>
                </a:cubicBezTo>
                <a:cubicBezTo>
                  <a:pt x="87059" y="237003"/>
                  <a:pt x="86640" y="237537"/>
                  <a:pt x="86183" y="237537"/>
                </a:cubicBezTo>
                <a:cubicBezTo>
                  <a:pt x="85421" y="237537"/>
                  <a:pt x="84963" y="237156"/>
                  <a:pt x="84811" y="236394"/>
                </a:cubicBezTo>
                <a:cubicBezTo>
                  <a:pt x="84659" y="235632"/>
                  <a:pt x="84735" y="235098"/>
                  <a:pt x="85040" y="234794"/>
                </a:cubicBezTo>
                <a:cubicBezTo>
                  <a:pt x="85344" y="233879"/>
                  <a:pt x="85954" y="232850"/>
                  <a:pt x="86868" y="231707"/>
                </a:cubicBezTo>
                <a:cubicBezTo>
                  <a:pt x="87783" y="230564"/>
                  <a:pt x="88621" y="229688"/>
                  <a:pt x="89383" y="229079"/>
                </a:cubicBezTo>
                <a:cubicBezTo>
                  <a:pt x="90907" y="228012"/>
                  <a:pt x="92393" y="227097"/>
                  <a:pt x="93841" y="226335"/>
                </a:cubicBezTo>
                <a:cubicBezTo>
                  <a:pt x="95289" y="225573"/>
                  <a:pt x="96774" y="224583"/>
                  <a:pt x="98298" y="223364"/>
                </a:cubicBezTo>
                <a:cubicBezTo>
                  <a:pt x="97536" y="221840"/>
                  <a:pt x="96127" y="221116"/>
                  <a:pt x="94069" y="221192"/>
                </a:cubicBezTo>
                <a:cubicBezTo>
                  <a:pt x="92012" y="221268"/>
                  <a:pt x="90221" y="221230"/>
                  <a:pt x="88697" y="221078"/>
                </a:cubicBezTo>
                <a:cubicBezTo>
                  <a:pt x="86564" y="221078"/>
                  <a:pt x="84278" y="221687"/>
                  <a:pt x="81839" y="222906"/>
                </a:cubicBezTo>
                <a:cubicBezTo>
                  <a:pt x="81230" y="223211"/>
                  <a:pt x="80201" y="223783"/>
                  <a:pt x="78753" y="224621"/>
                </a:cubicBezTo>
                <a:cubicBezTo>
                  <a:pt x="77305" y="225459"/>
                  <a:pt x="76277" y="225726"/>
                  <a:pt x="75667" y="225421"/>
                </a:cubicBezTo>
                <a:cubicBezTo>
                  <a:pt x="75210" y="225269"/>
                  <a:pt x="75400" y="224964"/>
                  <a:pt x="76239" y="224507"/>
                </a:cubicBezTo>
                <a:cubicBezTo>
                  <a:pt x="77077" y="224049"/>
                  <a:pt x="78029" y="223554"/>
                  <a:pt x="79096" y="223021"/>
                </a:cubicBezTo>
                <a:cubicBezTo>
                  <a:pt x="80163" y="222487"/>
                  <a:pt x="81230" y="222030"/>
                  <a:pt x="82296" y="221649"/>
                </a:cubicBezTo>
                <a:cubicBezTo>
                  <a:pt x="83363" y="221268"/>
                  <a:pt x="83897" y="221078"/>
                  <a:pt x="83897" y="221078"/>
                </a:cubicBezTo>
                <a:cubicBezTo>
                  <a:pt x="86030" y="220316"/>
                  <a:pt x="88507" y="219935"/>
                  <a:pt x="91326" y="219935"/>
                </a:cubicBezTo>
                <a:cubicBezTo>
                  <a:pt x="94146" y="219935"/>
                  <a:pt x="96622" y="220163"/>
                  <a:pt x="98756" y="220620"/>
                </a:cubicBezTo>
                <a:lnTo>
                  <a:pt x="99670" y="219477"/>
                </a:lnTo>
                <a:lnTo>
                  <a:pt x="93498" y="219477"/>
                </a:lnTo>
                <a:lnTo>
                  <a:pt x="92583" y="218563"/>
                </a:lnTo>
                <a:cubicBezTo>
                  <a:pt x="93955" y="218411"/>
                  <a:pt x="95365" y="218411"/>
                  <a:pt x="96813" y="218563"/>
                </a:cubicBezTo>
                <a:cubicBezTo>
                  <a:pt x="98260" y="218715"/>
                  <a:pt x="99670" y="218868"/>
                  <a:pt x="101042" y="219020"/>
                </a:cubicBezTo>
                <a:cubicBezTo>
                  <a:pt x="102413" y="219173"/>
                  <a:pt x="103785" y="219134"/>
                  <a:pt x="105156" y="218906"/>
                </a:cubicBezTo>
                <a:cubicBezTo>
                  <a:pt x="106528" y="218677"/>
                  <a:pt x="107900" y="218182"/>
                  <a:pt x="109271" y="217420"/>
                </a:cubicBezTo>
                <a:cubicBezTo>
                  <a:pt x="112167" y="211019"/>
                  <a:pt x="114148" y="204466"/>
                  <a:pt x="115215" y="197760"/>
                </a:cubicBezTo>
                <a:cubicBezTo>
                  <a:pt x="116282" y="191055"/>
                  <a:pt x="116586" y="184197"/>
                  <a:pt x="116129" y="177186"/>
                </a:cubicBezTo>
                <a:lnTo>
                  <a:pt x="114300" y="177644"/>
                </a:lnTo>
                <a:lnTo>
                  <a:pt x="114072" y="176272"/>
                </a:lnTo>
                <a:lnTo>
                  <a:pt x="116129" y="174900"/>
                </a:lnTo>
                <a:lnTo>
                  <a:pt x="116586" y="171243"/>
                </a:lnTo>
                <a:cubicBezTo>
                  <a:pt x="114453" y="169871"/>
                  <a:pt x="112129" y="169147"/>
                  <a:pt x="109614" y="169071"/>
                </a:cubicBezTo>
                <a:cubicBezTo>
                  <a:pt x="107100" y="168995"/>
                  <a:pt x="104699" y="169338"/>
                  <a:pt x="102413" y="170100"/>
                </a:cubicBezTo>
                <a:cubicBezTo>
                  <a:pt x="99975" y="170709"/>
                  <a:pt x="97879" y="171814"/>
                  <a:pt x="96127" y="173414"/>
                </a:cubicBezTo>
                <a:cubicBezTo>
                  <a:pt x="94374" y="175015"/>
                  <a:pt x="92202" y="176043"/>
                  <a:pt x="89612" y="176501"/>
                </a:cubicBezTo>
                <a:cubicBezTo>
                  <a:pt x="89307" y="177720"/>
                  <a:pt x="89307" y="179091"/>
                  <a:pt x="89612" y="180615"/>
                </a:cubicBezTo>
                <a:cubicBezTo>
                  <a:pt x="89764" y="180463"/>
                  <a:pt x="90069" y="180272"/>
                  <a:pt x="90526" y="180044"/>
                </a:cubicBezTo>
                <a:cubicBezTo>
                  <a:pt x="90983" y="179815"/>
                  <a:pt x="90983" y="179853"/>
                  <a:pt x="90526" y="180158"/>
                </a:cubicBezTo>
                <a:cubicBezTo>
                  <a:pt x="90831" y="180158"/>
                  <a:pt x="90831" y="180425"/>
                  <a:pt x="90526" y="180958"/>
                </a:cubicBezTo>
                <a:cubicBezTo>
                  <a:pt x="90221" y="181492"/>
                  <a:pt x="89993" y="181835"/>
                  <a:pt x="89840" y="181987"/>
                </a:cubicBezTo>
                <a:cubicBezTo>
                  <a:pt x="89993" y="181987"/>
                  <a:pt x="90107" y="181949"/>
                  <a:pt x="90183" y="181873"/>
                </a:cubicBezTo>
                <a:cubicBezTo>
                  <a:pt x="90259" y="181796"/>
                  <a:pt x="90374" y="181758"/>
                  <a:pt x="90526" y="181758"/>
                </a:cubicBezTo>
                <a:cubicBezTo>
                  <a:pt x="90831" y="181454"/>
                  <a:pt x="91021" y="181111"/>
                  <a:pt x="91098" y="180730"/>
                </a:cubicBezTo>
                <a:cubicBezTo>
                  <a:pt x="91174" y="180349"/>
                  <a:pt x="91364" y="180082"/>
                  <a:pt x="91669" y="179930"/>
                </a:cubicBezTo>
                <a:cubicBezTo>
                  <a:pt x="91669" y="180082"/>
                  <a:pt x="91593" y="180311"/>
                  <a:pt x="91440" y="180615"/>
                </a:cubicBezTo>
                <a:lnTo>
                  <a:pt x="90983" y="181530"/>
                </a:lnTo>
                <a:cubicBezTo>
                  <a:pt x="91440" y="181225"/>
                  <a:pt x="91821" y="180996"/>
                  <a:pt x="92126" y="180844"/>
                </a:cubicBezTo>
                <a:cubicBezTo>
                  <a:pt x="92431" y="180692"/>
                  <a:pt x="92812" y="180463"/>
                  <a:pt x="93269" y="180158"/>
                </a:cubicBezTo>
                <a:cubicBezTo>
                  <a:pt x="93422" y="180311"/>
                  <a:pt x="93345" y="180539"/>
                  <a:pt x="93041" y="180844"/>
                </a:cubicBezTo>
                <a:cubicBezTo>
                  <a:pt x="93193" y="180844"/>
                  <a:pt x="93079" y="180996"/>
                  <a:pt x="92698" y="181301"/>
                </a:cubicBezTo>
                <a:cubicBezTo>
                  <a:pt x="92317" y="181606"/>
                  <a:pt x="92050" y="181911"/>
                  <a:pt x="91898" y="182216"/>
                </a:cubicBezTo>
                <a:lnTo>
                  <a:pt x="94184" y="182216"/>
                </a:lnTo>
                <a:cubicBezTo>
                  <a:pt x="93726" y="182368"/>
                  <a:pt x="93269" y="182444"/>
                  <a:pt x="92812" y="182444"/>
                </a:cubicBezTo>
                <a:cubicBezTo>
                  <a:pt x="92355" y="182444"/>
                  <a:pt x="91898" y="182520"/>
                  <a:pt x="91440" y="182673"/>
                </a:cubicBezTo>
                <a:cubicBezTo>
                  <a:pt x="91440" y="182673"/>
                  <a:pt x="91136" y="183130"/>
                  <a:pt x="90526" y="184044"/>
                </a:cubicBezTo>
                <a:cubicBezTo>
                  <a:pt x="90526" y="184197"/>
                  <a:pt x="90564" y="184502"/>
                  <a:pt x="90640" y="184959"/>
                </a:cubicBezTo>
                <a:cubicBezTo>
                  <a:pt x="90717" y="185416"/>
                  <a:pt x="90755" y="185873"/>
                  <a:pt x="90755" y="186330"/>
                </a:cubicBezTo>
                <a:cubicBezTo>
                  <a:pt x="90755" y="186788"/>
                  <a:pt x="90640" y="187130"/>
                  <a:pt x="90412" y="187359"/>
                </a:cubicBezTo>
                <a:cubicBezTo>
                  <a:pt x="90183" y="187588"/>
                  <a:pt x="89840" y="187473"/>
                  <a:pt x="89383" y="187016"/>
                </a:cubicBezTo>
                <a:cubicBezTo>
                  <a:pt x="89231" y="187321"/>
                  <a:pt x="89116" y="187778"/>
                  <a:pt x="89040" y="188388"/>
                </a:cubicBezTo>
                <a:cubicBezTo>
                  <a:pt x="88964" y="188997"/>
                  <a:pt x="88773" y="189455"/>
                  <a:pt x="88469" y="189759"/>
                </a:cubicBezTo>
                <a:cubicBezTo>
                  <a:pt x="88621" y="190217"/>
                  <a:pt x="88697" y="190826"/>
                  <a:pt x="88697" y="191588"/>
                </a:cubicBezTo>
                <a:cubicBezTo>
                  <a:pt x="88240" y="191588"/>
                  <a:pt x="87707" y="191283"/>
                  <a:pt x="87097" y="190674"/>
                </a:cubicBezTo>
                <a:cubicBezTo>
                  <a:pt x="86640" y="190674"/>
                  <a:pt x="86411" y="190445"/>
                  <a:pt x="86411" y="189988"/>
                </a:cubicBezTo>
                <a:cubicBezTo>
                  <a:pt x="84430" y="188769"/>
                  <a:pt x="82754" y="188388"/>
                  <a:pt x="81382" y="188845"/>
                </a:cubicBezTo>
                <a:cubicBezTo>
                  <a:pt x="80010" y="189302"/>
                  <a:pt x="78563" y="189759"/>
                  <a:pt x="77039" y="190217"/>
                </a:cubicBezTo>
                <a:lnTo>
                  <a:pt x="74524" y="192045"/>
                </a:lnTo>
                <a:lnTo>
                  <a:pt x="74981" y="190902"/>
                </a:lnTo>
                <a:lnTo>
                  <a:pt x="69495" y="192045"/>
                </a:lnTo>
                <a:lnTo>
                  <a:pt x="73381" y="190902"/>
                </a:lnTo>
                <a:lnTo>
                  <a:pt x="68809" y="190217"/>
                </a:lnTo>
                <a:lnTo>
                  <a:pt x="66980" y="187473"/>
                </a:lnTo>
                <a:lnTo>
                  <a:pt x="66294" y="189988"/>
                </a:lnTo>
                <a:lnTo>
                  <a:pt x="65151" y="190217"/>
                </a:lnTo>
                <a:cubicBezTo>
                  <a:pt x="64237" y="189912"/>
                  <a:pt x="63361" y="189607"/>
                  <a:pt x="62523" y="189302"/>
                </a:cubicBezTo>
                <a:cubicBezTo>
                  <a:pt x="61684" y="188997"/>
                  <a:pt x="60808" y="188464"/>
                  <a:pt x="59894" y="187702"/>
                </a:cubicBezTo>
                <a:lnTo>
                  <a:pt x="63094" y="193646"/>
                </a:lnTo>
                <a:lnTo>
                  <a:pt x="61494" y="193646"/>
                </a:lnTo>
                <a:lnTo>
                  <a:pt x="58065" y="189302"/>
                </a:lnTo>
                <a:lnTo>
                  <a:pt x="56465" y="191588"/>
                </a:lnTo>
                <a:lnTo>
                  <a:pt x="56693" y="190217"/>
                </a:lnTo>
                <a:lnTo>
                  <a:pt x="54864" y="192274"/>
                </a:lnTo>
                <a:cubicBezTo>
                  <a:pt x="54560" y="191360"/>
                  <a:pt x="54255" y="190674"/>
                  <a:pt x="53950" y="190217"/>
                </a:cubicBezTo>
                <a:lnTo>
                  <a:pt x="54179" y="189759"/>
                </a:lnTo>
                <a:lnTo>
                  <a:pt x="52578" y="189302"/>
                </a:lnTo>
                <a:cubicBezTo>
                  <a:pt x="51512" y="189607"/>
                  <a:pt x="50483" y="189721"/>
                  <a:pt x="49492" y="189645"/>
                </a:cubicBezTo>
                <a:cubicBezTo>
                  <a:pt x="48502" y="189569"/>
                  <a:pt x="47549" y="189836"/>
                  <a:pt x="46635" y="190445"/>
                </a:cubicBezTo>
                <a:lnTo>
                  <a:pt x="45263" y="189988"/>
                </a:lnTo>
                <a:lnTo>
                  <a:pt x="44120" y="191588"/>
                </a:lnTo>
                <a:lnTo>
                  <a:pt x="44806" y="189759"/>
                </a:lnTo>
                <a:lnTo>
                  <a:pt x="42063" y="192274"/>
                </a:lnTo>
                <a:cubicBezTo>
                  <a:pt x="42977" y="191360"/>
                  <a:pt x="43053" y="190598"/>
                  <a:pt x="42291" y="189988"/>
                </a:cubicBezTo>
                <a:cubicBezTo>
                  <a:pt x="41529" y="189378"/>
                  <a:pt x="40691" y="188997"/>
                  <a:pt x="39777" y="188845"/>
                </a:cubicBezTo>
                <a:cubicBezTo>
                  <a:pt x="39015" y="188845"/>
                  <a:pt x="38329" y="188997"/>
                  <a:pt x="37719" y="189302"/>
                </a:cubicBezTo>
                <a:cubicBezTo>
                  <a:pt x="37110" y="189607"/>
                  <a:pt x="36538" y="189988"/>
                  <a:pt x="36005" y="190445"/>
                </a:cubicBezTo>
                <a:cubicBezTo>
                  <a:pt x="35472" y="190902"/>
                  <a:pt x="34862" y="191283"/>
                  <a:pt x="34176" y="191588"/>
                </a:cubicBezTo>
                <a:cubicBezTo>
                  <a:pt x="33490" y="191893"/>
                  <a:pt x="32690" y="191893"/>
                  <a:pt x="31776" y="191588"/>
                </a:cubicBezTo>
                <a:cubicBezTo>
                  <a:pt x="30252" y="191131"/>
                  <a:pt x="28766" y="191207"/>
                  <a:pt x="27318" y="191817"/>
                </a:cubicBezTo>
                <a:cubicBezTo>
                  <a:pt x="25870" y="192426"/>
                  <a:pt x="24384" y="192579"/>
                  <a:pt x="22860" y="192274"/>
                </a:cubicBezTo>
                <a:lnTo>
                  <a:pt x="20117" y="191588"/>
                </a:lnTo>
                <a:cubicBezTo>
                  <a:pt x="19965" y="191741"/>
                  <a:pt x="19851" y="191893"/>
                  <a:pt x="19774" y="192045"/>
                </a:cubicBezTo>
                <a:cubicBezTo>
                  <a:pt x="19698" y="192198"/>
                  <a:pt x="19584" y="192350"/>
                  <a:pt x="19431" y="192503"/>
                </a:cubicBezTo>
                <a:cubicBezTo>
                  <a:pt x="18517" y="192503"/>
                  <a:pt x="17831" y="192122"/>
                  <a:pt x="17374" y="191360"/>
                </a:cubicBezTo>
                <a:cubicBezTo>
                  <a:pt x="16917" y="191969"/>
                  <a:pt x="16498" y="192160"/>
                  <a:pt x="16117" y="191931"/>
                </a:cubicBezTo>
                <a:cubicBezTo>
                  <a:pt x="15736" y="191702"/>
                  <a:pt x="15431" y="191283"/>
                  <a:pt x="15202" y="190674"/>
                </a:cubicBezTo>
                <a:cubicBezTo>
                  <a:pt x="14974" y="190064"/>
                  <a:pt x="14745" y="189455"/>
                  <a:pt x="14517" y="188845"/>
                </a:cubicBezTo>
                <a:cubicBezTo>
                  <a:pt x="14288" y="188235"/>
                  <a:pt x="14174" y="187778"/>
                  <a:pt x="14174" y="187473"/>
                </a:cubicBezTo>
                <a:cubicBezTo>
                  <a:pt x="13564" y="187169"/>
                  <a:pt x="13183" y="186940"/>
                  <a:pt x="13031" y="186788"/>
                </a:cubicBezTo>
                <a:cubicBezTo>
                  <a:pt x="13031" y="186788"/>
                  <a:pt x="12802" y="186978"/>
                  <a:pt x="12345" y="187359"/>
                </a:cubicBezTo>
                <a:cubicBezTo>
                  <a:pt x="11888" y="187740"/>
                  <a:pt x="11392" y="188159"/>
                  <a:pt x="10859" y="188616"/>
                </a:cubicBezTo>
                <a:cubicBezTo>
                  <a:pt x="10326" y="189074"/>
                  <a:pt x="9830" y="189455"/>
                  <a:pt x="9373" y="189759"/>
                </a:cubicBezTo>
                <a:cubicBezTo>
                  <a:pt x="8916" y="190064"/>
                  <a:pt x="8687" y="190140"/>
                  <a:pt x="8687" y="189988"/>
                </a:cubicBezTo>
                <a:cubicBezTo>
                  <a:pt x="8687" y="189683"/>
                  <a:pt x="9259" y="189150"/>
                  <a:pt x="10402" y="188388"/>
                </a:cubicBezTo>
                <a:cubicBezTo>
                  <a:pt x="11545" y="187626"/>
                  <a:pt x="12269" y="187092"/>
                  <a:pt x="12573" y="186788"/>
                </a:cubicBezTo>
                <a:cubicBezTo>
                  <a:pt x="11659" y="186483"/>
                  <a:pt x="10897" y="186254"/>
                  <a:pt x="10287" y="186102"/>
                </a:cubicBezTo>
                <a:cubicBezTo>
                  <a:pt x="9983" y="186254"/>
                  <a:pt x="9183" y="186521"/>
                  <a:pt x="7887" y="186902"/>
                </a:cubicBezTo>
                <a:cubicBezTo>
                  <a:pt x="6592" y="187283"/>
                  <a:pt x="5868" y="187550"/>
                  <a:pt x="5715" y="187702"/>
                </a:cubicBezTo>
                <a:cubicBezTo>
                  <a:pt x="6020" y="187397"/>
                  <a:pt x="6516" y="187130"/>
                  <a:pt x="7201" y="186902"/>
                </a:cubicBezTo>
                <a:cubicBezTo>
                  <a:pt x="7887" y="186673"/>
                  <a:pt x="8459" y="186407"/>
                  <a:pt x="8916" y="186102"/>
                </a:cubicBezTo>
                <a:cubicBezTo>
                  <a:pt x="8763" y="186102"/>
                  <a:pt x="8382" y="186254"/>
                  <a:pt x="7773" y="186559"/>
                </a:cubicBezTo>
                <a:cubicBezTo>
                  <a:pt x="7163" y="186864"/>
                  <a:pt x="6516" y="187130"/>
                  <a:pt x="5830" y="187359"/>
                </a:cubicBezTo>
                <a:cubicBezTo>
                  <a:pt x="5144" y="187588"/>
                  <a:pt x="4496" y="187778"/>
                  <a:pt x="3887" y="187931"/>
                </a:cubicBezTo>
                <a:cubicBezTo>
                  <a:pt x="3277" y="188083"/>
                  <a:pt x="2972" y="188007"/>
                  <a:pt x="2972" y="187702"/>
                </a:cubicBezTo>
                <a:cubicBezTo>
                  <a:pt x="2972" y="187550"/>
                  <a:pt x="3201" y="187397"/>
                  <a:pt x="3658" y="187245"/>
                </a:cubicBezTo>
                <a:cubicBezTo>
                  <a:pt x="4115" y="187092"/>
                  <a:pt x="4687" y="186902"/>
                  <a:pt x="5373" y="186673"/>
                </a:cubicBezTo>
                <a:cubicBezTo>
                  <a:pt x="6058" y="186445"/>
                  <a:pt x="6668" y="186216"/>
                  <a:pt x="7201" y="185987"/>
                </a:cubicBezTo>
                <a:cubicBezTo>
                  <a:pt x="7735" y="185759"/>
                  <a:pt x="8078" y="185645"/>
                  <a:pt x="8230" y="185645"/>
                </a:cubicBezTo>
                <a:cubicBezTo>
                  <a:pt x="7925" y="185645"/>
                  <a:pt x="7011" y="185568"/>
                  <a:pt x="5487" y="185416"/>
                </a:cubicBezTo>
                <a:cubicBezTo>
                  <a:pt x="3963" y="185264"/>
                  <a:pt x="3125" y="185340"/>
                  <a:pt x="2972" y="185645"/>
                </a:cubicBezTo>
                <a:cubicBezTo>
                  <a:pt x="3277" y="185340"/>
                  <a:pt x="3696" y="185187"/>
                  <a:pt x="4230" y="185187"/>
                </a:cubicBezTo>
                <a:cubicBezTo>
                  <a:pt x="4763" y="185187"/>
                  <a:pt x="5182" y="185187"/>
                  <a:pt x="5487" y="185187"/>
                </a:cubicBezTo>
                <a:cubicBezTo>
                  <a:pt x="5182" y="185187"/>
                  <a:pt x="4877" y="185035"/>
                  <a:pt x="4572" y="184730"/>
                </a:cubicBezTo>
                <a:lnTo>
                  <a:pt x="2972" y="184730"/>
                </a:lnTo>
                <a:cubicBezTo>
                  <a:pt x="3125" y="183968"/>
                  <a:pt x="3810" y="183701"/>
                  <a:pt x="5030" y="183930"/>
                </a:cubicBezTo>
                <a:cubicBezTo>
                  <a:pt x="6249" y="184159"/>
                  <a:pt x="7239" y="184197"/>
                  <a:pt x="8001" y="184044"/>
                </a:cubicBezTo>
                <a:cubicBezTo>
                  <a:pt x="7849" y="183892"/>
                  <a:pt x="7392" y="183549"/>
                  <a:pt x="6630" y="183016"/>
                </a:cubicBezTo>
                <a:cubicBezTo>
                  <a:pt x="5868" y="182482"/>
                  <a:pt x="5563" y="182216"/>
                  <a:pt x="5715" y="182216"/>
                </a:cubicBezTo>
                <a:cubicBezTo>
                  <a:pt x="4649" y="181911"/>
                  <a:pt x="3658" y="181644"/>
                  <a:pt x="2744" y="181415"/>
                </a:cubicBezTo>
                <a:cubicBezTo>
                  <a:pt x="1829" y="181187"/>
                  <a:pt x="915" y="180920"/>
                  <a:pt x="0" y="180615"/>
                </a:cubicBezTo>
                <a:cubicBezTo>
                  <a:pt x="0" y="180463"/>
                  <a:pt x="305" y="180387"/>
                  <a:pt x="915" y="180387"/>
                </a:cubicBezTo>
                <a:cubicBezTo>
                  <a:pt x="1524" y="180387"/>
                  <a:pt x="2210" y="180501"/>
                  <a:pt x="2972" y="180730"/>
                </a:cubicBezTo>
                <a:cubicBezTo>
                  <a:pt x="3734" y="180958"/>
                  <a:pt x="4458" y="181187"/>
                  <a:pt x="5144" y="181415"/>
                </a:cubicBezTo>
                <a:cubicBezTo>
                  <a:pt x="5830" y="181644"/>
                  <a:pt x="6325" y="181758"/>
                  <a:pt x="6630" y="181758"/>
                </a:cubicBezTo>
                <a:cubicBezTo>
                  <a:pt x="5563" y="181454"/>
                  <a:pt x="4496" y="180920"/>
                  <a:pt x="3429" y="180158"/>
                </a:cubicBezTo>
                <a:cubicBezTo>
                  <a:pt x="2363" y="179396"/>
                  <a:pt x="1372" y="178634"/>
                  <a:pt x="458" y="177872"/>
                </a:cubicBezTo>
                <a:cubicBezTo>
                  <a:pt x="762" y="177720"/>
                  <a:pt x="1258" y="177796"/>
                  <a:pt x="1944" y="178101"/>
                </a:cubicBezTo>
                <a:cubicBezTo>
                  <a:pt x="2629" y="178406"/>
                  <a:pt x="3353" y="178825"/>
                  <a:pt x="4115" y="179358"/>
                </a:cubicBezTo>
                <a:cubicBezTo>
                  <a:pt x="4877" y="179891"/>
                  <a:pt x="5639" y="180425"/>
                  <a:pt x="6401" y="180958"/>
                </a:cubicBezTo>
                <a:cubicBezTo>
                  <a:pt x="7163" y="181492"/>
                  <a:pt x="7773" y="181835"/>
                  <a:pt x="8230" y="181987"/>
                </a:cubicBezTo>
                <a:cubicBezTo>
                  <a:pt x="8535" y="181682"/>
                  <a:pt x="8687" y="181530"/>
                  <a:pt x="8687" y="181530"/>
                </a:cubicBezTo>
                <a:lnTo>
                  <a:pt x="5258" y="179472"/>
                </a:lnTo>
                <a:cubicBezTo>
                  <a:pt x="4649" y="179472"/>
                  <a:pt x="4496" y="179320"/>
                  <a:pt x="4801" y="179015"/>
                </a:cubicBezTo>
                <a:cubicBezTo>
                  <a:pt x="4801" y="179015"/>
                  <a:pt x="4801" y="178863"/>
                  <a:pt x="4801" y="178558"/>
                </a:cubicBezTo>
                <a:lnTo>
                  <a:pt x="5030" y="178329"/>
                </a:lnTo>
                <a:lnTo>
                  <a:pt x="5258" y="178558"/>
                </a:lnTo>
                <a:cubicBezTo>
                  <a:pt x="5563" y="178558"/>
                  <a:pt x="5906" y="178520"/>
                  <a:pt x="6287" y="178444"/>
                </a:cubicBezTo>
                <a:cubicBezTo>
                  <a:pt x="6668" y="178367"/>
                  <a:pt x="7087" y="178329"/>
                  <a:pt x="7544" y="178329"/>
                </a:cubicBezTo>
                <a:cubicBezTo>
                  <a:pt x="7239" y="178025"/>
                  <a:pt x="6935" y="177567"/>
                  <a:pt x="6630" y="176958"/>
                </a:cubicBezTo>
                <a:cubicBezTo>
                  <a:pt x="6173" y="176805"/>
                  <a:pt x="5677" y="176729"/>
                  <a:pt x="5144" y="176729"/>
                </a:cubicBezTo>
                <a:cubicBezTo>
                  <a:pt x="4611" y="176729"/>
                  <a:pt x="4649" y="176577"/>
                  <a:pt x="5258" y="176272"/>
                </a:cubicBezTo>
                <a:cubicBezTo>
                  <a:pt x="6173" y="176424"/>
                  <a:pt x="7049" y="176539"/>
                  <a:pt x="7887" y="176615"/>
                </a:cubicBezTo>
                <a:cubicBezTo>
                  <a:pt x="8725" y="176691"/>
                  <a:pt x="9678" y="176729"/>
                  <a:pt x="10745" y="176729"/>
                </a:cubicBezTo>
                <a:cubicBezTo>
                  <a:pt x="9983" y="176120"/>
                  <a:pt x="9068" y="175739"/>
                  <a:pt x="8001" y="175586"/>
                </a:cubicBezTo>
                <a:cubicBezTo>
                  <a:pt x="6935" y="175434"/>
                  <a:pt x="5944" y="175205"/>
                  <a:pt x="5030" y="174900"/>
                </a:cubicBezTo>
                <a:cubicBezTo>
                  <a:pt x="5030" y="174748"/>
                  <a:pt x="5182" y="174672"/>
                  <a:pt x="5487" y="174672"/>
                </a:cubicBezTo>
                <a:cubicBezTo>
                  <a:pt x="4725" y="174519"/>
                  <a:pt x="4077" y="174367"/>
                  <a:pt x="3544" y="174215"/>
                </a:cubicBezTo>
                <a:cubicBezTo>
                  <a:pt x="3010" y="174062"/>
                  <a:pt x="2744" y="173757"/>
                  <a:pt x="2744" y="173300"/>
                </a:cubicBezTo>
                <a:lnTo>
                  <a:pt x="8916" y="174672"/>
                </a:lnTo>
                <a:cubicBezTo>
                  <a:pt x="8611" y="174519"/>
                  <a:pt x="8192" y="174253"/>
                  <a:pt x="7659" y="173872"/>
                </a:cubicBezTo>
                <a:cubicBezTo>
                  <a:pt x="7125" y="173491"/>
                  <a:pt x="6554" y="173148"/>
                  <a:pt x="5944" y="172843"/>
                </a:cubicBezTo>
                <a:cubicBezTo>
                  <a:pt x="5334" y="172538"/>
                  <a:pt x="4801" y="172233"/>
                  <a:pt x="4344" y="171929"/>
                </a:cubicBezTo>
                <a:cubicBezTo>
                  <a:pt x="3887" y="171624"/>
                  <a:pt x="3734" y="171395"/>
                  <a:pt x="3887" y="171243"/>
                </a:cubicBezTo>
                <a:cubicBezTo>
                  <a:pt x="4953" y="171548"/>
                  <a:pt x="5906" y="171929"/>
                  <a:pt x="6744" y="172386"/>
                </a:cubicBezTo>
                <a:cubicBezTo>
                  <a:pt x="7582" y="172843"/>
                  <a:pt x="8459" y="173224"/>
                  <a:pt x="9373" y="173529"/>
                </a:cubicBezTo>
                <a:lnTo>
                  <a:pt x="9602" y="173300"/>
                </a:lnTo>
                <a:lnTo>
                  <a:pt x="9830" y="173300"/>
                </a:lnTo>
                <a:cubicBezTo>
                  <a:pt x="9830" y="173148"/>
                  <a:pt x="9792" y="173072"/>
                  <a:pt x="9716" y="173072"/>
                </a:cubicBezTo>
                <a:cubicBezTo>
                  <a:pt x="9640" y="173072"/>
                  <a:pt x="9602" y="172995"/>
                  <a:pt x="9602" y="172843"/>
                </a:cubicBezTo>
                <a:cubicBezTo>
                  <a:pt x="9144" y="172691"/>
                  <a:pt x="8535" y="172462"/>
                  <a:pt x="7773" y="172157"/>
                </a:cubicBezTo>
                <a:cubicBezTo>
                  <a:pt x="7011" y="171852"/>
                  <a:pt x="6249" y="171509"/>
                  <a:pt x="5487" y="171128"/>
                </a:cubicBezTo>
                <a:cubicBezTo>
                  <a:pt x="4725" y="170747"/>
                  <a:pt x="4077" y="170328"/>
                  <a:pt x="3544" y="169871"/>
                </a:cubicBezTo>
                <a:cubicBezTo>
                  <a:pt x="3010" y="169414"/>
                  <a:pt x="2744" y="169033"/>
                  <a:pt x="2744" y="168728"/>
                </a:cubicBezTo>
                <a:cubicBezTo>
                  <a:pt x="3810" y="169338"/>
                  <a:pt x="4915" y="169871"/>
                  <a:pt x="6058" y="170328"/>
                </a:cubicBezTo>
                <a:cubicBezTo>
                  <a:pt x="7201" y="170786"/>
                  <a:pt x="8154" y="171395"/>
                  <a:pt x="8916" y="172157"/>
                </a:cubicBezTo>
                <a:cubicBezTo>
                  <a:pt x="8763" y="172005"/>
                  <a:pt x="8421" y="171662"/>
                  <a:pt x="7887" y="171128"/>
                </a:cubicBezTo>
                <a:cubicBezTo>
                  <a:pt x="7354" y="170595"/>
                  <a:pt x="6820" y="170024"/>
                  <a:pt x="6287" y="169414"/>
                </a:cubicBezTo>
                <a:cubicBezTo>
                  <a:pt x="5754" y="168804"/>
                  <a:pt x="5296" y="168271"/>
                  <a:pt x="4915" y="167814"/>
                </a:cubicBezTo>
                <a:cubicBezTo>
                  <a:pt x="4534" y="167357"/>
                  <a:pt x="4496" y="167052"/>
                  <a:pt x="4801" y="166899"/>
                </a:cubicBezTo>
                <a:cubicBezTo>
                  <a:pt x="5868" y="167814"/>
                  <a:pt x="6820" y="168804"/>
                  <a:pt x="7659" y="169871"/>
                </a:cubicBezTo>
                <a:cubicBezTo>
                  <a:pt x="8497" y="170938"/>
                  <a:pt x="9525" y="171852"/>
                  <a:pt x="10745" y="172614"/>
                </a:cubicBezTo>
                <a:cubicBezTo>
                  <a:pt x="10440" y="171852"/>
                  <a:pt x="9983" y="171357"/>
                  <a:pt x="9373" y="171128"/>
                </a:cubicBezTo>
                <a:cubicBezTo>
                  <a:pt x="8763" y="170900"/>
                  <a:pt x="8611" y="170557"/>
                  <a:pt x="8916" y="170100"/>
                </a:cubicBezTo>
                <a:cubicBezTo>
                  <a:pt x="9068" y="170252"/>
                  <a:pt x="9221" y="170328"/>
                  <a:pt x="9373" y="170328"/>
                </a:cubicBezTo>
                <a:cubicBezTo>
                  <a:pt x="9525" y="170481"/>
                  <a:pt x="9640" y="170557"/>
                  <a:pt x="9716" y="170557"/>
                </a:cubicBezTo>
                <a:cubicBezTo>
                  <a:pt x="9792" y="170557"/>
                  <a:pt x="9906" y="170633"/>
                  <a:pt x="10059" y="170786"/>
                </a:cubicBezTo>
                <a:cubicBezTo>
                  <a:pt x="10059" y="170786"/>
                  <a:pt x="10211" y="170786"/>
                  <a:pt x="10516" y="170786"/>
                </a:cubicBezTo>
                <a:cubicBezTo>
                  <a:pt x="10364" y="170481"/>
                  <a:pt x="10135" y="170176"/>
                  <a:pt x="9830" y="169871"/>
                </a:cubicBezTo>
                <a:cubicBezTo>
                  <a:pt x="9525" y="169871"/>
                  <a:pt x="9297" y="169833"/>
                  <a:pt x="9144" y="169757"/>
                </a:cubicBezTo>
                <a:cubicBezTo>
                  <a:pt x="8992" y="169681"/>
                  <a:pt x="8840" y="169643"/>
                  <a:pt x="8687" y="169643"/>
                </a:cubicBezTo>
                <a:cubicBezTo>
                  <a:pt x="8535" y="169643"/>
                  <a:pt x="8382" y="169566"/>
                  <a:pt x="8230" y="169414"/>
                </a:cubicBezTo>
                <a:cubicBezTo>
                  <a:pt x="7925" y="168804"/>
                  <a:pt x="8078" y="168576"/>
                  <a:pt x="8687" y="168728"/>
                </a:cubicBezTo>
                <a:cubicBezTo>
                  <a:pt x="9297" y="168881"/>
                  <a:pt x="9830" y="169109"/>
                  <a:pt x="10287" y="169414"/>
                </a:cubicBezTo>
                <a:cubicBezTo>
                  <a:pt x="9983" y="168804"/>
                  <a:pt x="9716" y="168385"/>
                  <a:pt x="9487" y="168157"/>
                </a:cubicBezTo>
                <a:cubicBezTo>
                  <a:pt x="9259" y="167928"/>
                  <a:pt x="9449" y="167661"/>
                  <a:pt x="10059" y="167357"/>
                </a:cubicBezTo>
                <a:cubicBezTo>
                  <a:pt x="10364" y="168271"/>
                  <a:pt x="10668" y="169033"/>
                  <a:pt x="10973" y="169643"/>
                </a:cubicBezTo>
                <a:lnTo>
                  <a:pt x="11430" y="169643"/>
                </a:lnTo>
                <a:cubicBezTo>
                  <a:pt x="11278" y="169185"/>
                  <a:pt x="11126" y="168804"/>
                  <a:pt x="10973" y="168500"/>
                </a:cubicBezTo>
                <a:cubicBezTo>
                  <a:pt x="10821" y="168195"/>
                  <a:pt x="10745" y="167890"/>
                  <a:pt x="10745" y="167585"/>
                </a:cubicBezTo>
                <a:lnTo>
                  <a:pt x="8916" y="166671"/>
                </a:lnTo>
                <a:cubicBezTo>
                  <a:pt x="9525" y="166366"/>
                  <a:pt x="10135" y="166480"/>
                  <a:pt x="10745" y="167014"/>
                </a:cubicBezTo>
                <a:cubicBezTo>
                  <a:pt x="11354" y="167547"/>
                  <a:pt x="12040" y="168042"/>
                  <a:pt x="12802" y="168500"/>
                </a:cubicBezTo>
                <a:cubicBezTo>
                  <a:pt x="12650" y="168195"/>
                  <a:pt x="12573" y="167966"/>
                  <a:pt x="12573" y="167814"/>
                </a:cubicBezTo>
                <a:cubicBezTo>
                  <a:pt x="12573" y="167661"/>
                  <a:pt x="12497" y="167433"/>
                  <a:pt x="12345" y="167128"/>
                </a:cubicBezTo>
                <a:cubicBezTo>
                  <a:pt x="11583" y="166671"/>
                  <a:pt x="10364" y="166061"/>
                  <a:pt x="8687" y="165299"/>
                </a:cubicBezTo>
                <a:cubicBezTo>
                  <a:pt x="7011" y="164537"/>
                  <a:pt x="6173" y="163775"/>
                  <a:pt x="6173" y="163013"/>
                </a:cubicBezTo>
                <a:cubicBezTo>
                  <a:pt x="7087" y="163775"/>
                  <a:pt x="8078" y="164347"/>
                  <a:pt x="9144" y="164728"/>
                </a:cubicBezTo>
                <a:cubicBezTo>
                  <a:pt x="10211" y="165109"/>
                  <a:pt x="11278" y="165680"/>
                  <a:pt x="12345" y="166442"/>
                </a:cubicBezTo>
                <a:cubicBezTo>
                  <a:pt x="12192" y="166290"/>
                  <a:pt x="11850" y="165947"/>
                  <a:pt x="11316" y="165413"/>
                </a:cubicBezTo>
                <a:cubicBezTo>
                  <a:pt x="10783" y="164880"/>
                  <a:pt x="10249" y="164309"/>
                  <a:pt x="9716" y="163699"/>
                </a:cubicBezTo>
                <a:cubicBezTo>
                  <a:pt x="9183" y="163089"/>
                  <a:pt x="8725" y="162556"/>
                  <a:pt x="8344" y="162099"/>
                </a:cubicBezTo>
                <a:cubicBezTo>
                  <a:pt x="7963" y="161642"/>
                  <a:pt x="7849" y="161413"/>
                  <a:pt x="8001" y="161413"/>
                </a:cubicBezTo>
                <a:cubicBezTo>
                  <a:pt x="9221" y="162327"/>
                  <a:pt x="10326" y="163318"/>
                  <a:pt x="11316" y="164385"/>
                </a:cubicBezTo>
                <a:cubicBezTo>
                  <a:pt x="12307" y="165452"/>
                  <a:pt x="13412" y="166442"/>
                  <a:pt x="14631" y="167357"/>
                </a:cubicBezTo>
                <a:lnTo>
                  <a:pt x="15088" y="167357"/>
                </a:lnTo>
                <a:lnTo>
                  <a:pt x="15088" y="166899"/>
                </a:lnTo>
                <a:cubicBezTo>
                  <a:pt x="15088" y="166442"/>
                  <a:pt x="15012" y="166061"/>
                  <a:pt x="14859" y="165756"/>
                </a:cubicBezTo>
                <a:cubicBezTo>
                  <a:pt x="14250" y="165604"/>
                  <a:pt x="13793" y="165528"/>
                  <a:pt x="13488" y="165528"/>
                </a:cubicBezTo>
                <a:cubicBezTo>
                  <a:pt x="13183" y="165528"/>
                  <a:pt x="13183" y="165375"/>
                  <a:pt x="13488" y="165071"/>
                </a:cubicBezTo>
                <a:lnTo>
                  <a:pt x="14402" y="165071"/>
                </a:lnTo>
                <a:cubicBezTo>
                  <a:pt x="13945" y="164461"/>
                  <a:pt x="13564" y="163851"/>
                  <a:pt x="13259" y="163242"/>
                </a:cubicBezTo>
                <a:cubicBezTo>
                  <a:pt x="12954" y="162632"/>
                  <a:pt x="12954" y="162175"/>
                  <a:pt x="13259" y="161870"/>
                </a:cubicBezTo>
                <a:cubicBezTo>
                  <a:pt x="13564" y="162480"/>
                  <a:pt x="13869" y="163013"/>
                  <a:pt x="14174" y="163470"/>
                </a:cubicBezTo>
                <a:cubicBezTo>
                  <a:pt x="14478" y="163928"/>
                  <a:pt x="14783" y="164461"/>
                  <a:pt x="15088" y="165071"/>
                </a:cubicBezTo>
                <a:cubicBezTo>
                  <a:pt x="14936" y="164461"/>
                  <a:pt x="14669" y="163813"/>
                  <a:pt x="14288" y="163127"/>
                </a:cubicBezTo>
                <a:cubicBezTo>
                  <a:pt x="13907" y="162442"/>
                  <a:pt x="13869" y="161946"/>
                  <a:pt x="14174" y="161642"/>
                </a:cubicBezTo>
                <a:cubicBezTo>
                  <a:pt x="14174" y="161337"/>
                  <a:pt x="14402" y="161832"/>
                  <a:pt x="14859" y="163127"/>
                </a:cubicBezTo>
                <a:cubicBezTo>
                  <a:pt x="15317" y="164423"/>
                  <a:pt x="15621" y="165147"/>
                  <a:pt x="15774" y="165299"/>
                </a:cubicBezTo>
                <a:lnTo>
                  <a:pt x="16002" y="165299"/>
                </a:lnTo>
                <a:cubicBezTo>
                  <a:pt x="15698" y="164994"/>
                  <a:pt x="15698" y="164880"/>
                  <a:pt x="16002" y="164956"/>
                </a:cubicBezTo>
                <a:cubicBezTo>
                  <a:pt x="16307" y="165032"/>
                  <a:pt x="16536" y="165147"/>
                  <a:pt x="16688" y="165299"/>
                </a:cubicBezTo>
                <a:cubicBezTo>
                  <a:pt x="16536" y="164537"/>
                  <a:pt x="16345" y="163813"/>
                  <a:pt x="16117" y="163127"/>
                </a:cubicBezTo>
                <a:cubicBezTo>
                  <a:pt x="15888" y="162442"/>
                  <a:pt x="15774" y="161794"/>
                  <a:pt x="15774" y="161184"/>
                </a:cubicBezTo>
                <a:cubicBezTo>
                  <a:pt x="15317" y="160880"/>
                  <a:pt x="14898" y="160651"/>
                  <a:pt x="14517" y="160499"/>
                </a:cubicBezTo>
                <a:cubicBezTo>
                  <a:pt x="14136" y="160346"/>
                  <a:pt x="14097" y="160118"/>
                  <a:pt x="14402" y="159813"/>
                </a:cubicBezTo>
                <a:cubicBezTo>
                  <a:pt x="15774" y="160422"/>
                  <a:pt x="17145" y="161108"/>
                  <a:pt x="18517" y="161870"/>
                </a:cubicBezTo>
                <a:cubicBezTo>
                  <a:pt x="18212" y="161565"/>
                  <a:pt x="18212" y="161413"/>
                  <a:pt x="18517" y="161413"/>
                </a:cubicBezTo>
                <a:cubicBezTo>
                  <a:pt x="18822" y="161413"/>
                  <a:pt x="19127" y="161489"/>
                  <a:pt x="19431" y="161642"/>
                </a:cubicBezTo>
                <a:cubicBezTo>
                  <a:pt x="18974" y="161184"/>
                  <a:pt x="18212" y="160499"/>
                  <a:pt x="17145" y="159584"/>
                </a:cubicBezTo>
                <a:cubicBezTo>
                  <a:pt x="16079" y="158670"/>
                  <a:pt x="15774" y="158060"/>
                  <a:pt x="16231" y="157755"/>
                </a:cubicBezTo>
                <a:cubicBezTo>
                  <a:pt x="17298" y="158822"/>
                  <a:pt x="18365" y="159889"/>
                  <a:pt x="19431" y="160956"/>
                </a:cubicBezTo>
                <a:cubicBezTo>
                  <a:pt x="20498" y="162023"/>
                  <a:pt x="21565" y="162937"/>
                  <a:pt x="22632" y="163699"/>
                </a:cubicBezTo>
                <a:lnTo>
                  <a:pt x="23318" y="163699"/>
                </a:lnTo>
                <a:cubicBezTo>
                  <a:pt x="23318" y="163394"/>
                  <a:pt x="23241" y="163166"/>
                  <a:pt x="23089" y="163013"/>
                </a:cubicBezTo>
                <a:cubicBezTo>
                  <a:pt x="22632" y="162556"/>
                  <a:pt x="22251" y="162251"/>
                  <a:pt x="21946" y="162099"/>
                </a:cubicBezTo>
                <a:cubicBezTo>
                  <a:pt x="21641" y="161946"/>
                  <a:pt x="21032" y="161489"/>
                  <a:pt x="20117" y="160727"/>
                </a:cubicBezTo>
                <a:cubicBezTo>
                  <a:pt x="19203" y="159965"/>
                  <a:pt x="18898" y="159432"/>
                  <a:pt x="19203" y="159127"/>
                </a:cubicBezTo>
                <a:cubicBezTo>
                  <a:pt x="19508" y="158975"/>
                  <a:pt x="20041" y="159317"/>
                  <a:pt x="20803" y="160156"/>
                </a:cubicBezTo>
                <a:cubicBezTo>
                  <a:pt x="21565" y="160994"/>
                  <a:pt x="22022" y="161489"/>
                  <a:pt x="22175" y="161642"/>
                </a:cubicBezTo>
                <a:lnTo>
                  <a:pt x="22403" y="161642"/>
                </a:lnTo>
                <a:cubicBezTo>
                  <a:pt x="22251" y="161489"/>
                  <a:pt x="22022" y="161184"/>
                  <a:pt x="21717" y="160727"/>
                </a:cubicBezTo>
                <a:cubicBezTo>
                  <a:pt x="21413" y="160270"/>
                  <a:pt x="21413" y="160118"/>
                  <a:pt x="21717" y="160270"/>
                </a:cubicBezTo>
                <a:cubicBezTo>
                  <a:pt x="21717" y="160118"/>
                  <a:pt x="21641" y="159965"/>
                  <a:pt x="21489" y="159813"/>
                </a:cubicBezTo>
                <a:cubicBezTo>
                  <a:pt x="20879" y="159508"/>
                  <a:pt x="20346" y="159317"/>
                  <a:pt x="19889" y="159241"/>
                </a:cubicBezTo>
                <a:cubicBezTo>
                  <a:pt x="19431" y="159165"/>
                  <a:pt x="19279" y="158975"/>
                  <a:pt x="19431" y="158670"/>
                </a:cubicBezTo>
                <a:lnTo>
                  <a:pt x="19889" y="158670"/>
                </a:lnTo>
                <a:cubicBezTo>
                  <a:pt x="20041" y="158670"/>
                  <a:pt x="20232" y="158708"/>
                  <a:pt x="20460" y="158784"/>
                </a:cubicBezTo>
                <a:cubicBezTo>
                  <a:pt x="20689" y="158860"/>
                  <a:pt x="20955" y="158898"/>
                  <a:pt x="21260" y="158898"/>
                </a:cubicBezTo>
                <a:cubicBezTo>
                  <a:pt x="20955" y="158441"/>
                  <a:pt x="21032" y="158213"/>
                  <a:pt x="21489" y="158213"/>
                </a:cubicBezTo>
                <a:lnTo>
                  <a:pt x="21489" y="158441"/>
                </a:lnTo>
                <a:cubicBezTo>
                  <a:pt x="21489" y="158594"/>
                  <a:pt x="21565" y="158746"/>
                  <a:pt x="21717" y="158898"/>
                </a:cubicBezTo>
                <a:cubicBezTo>
                  <a:pt x="21870" y="158898"/>
                  <a:pt x="21984" y="158936"/>
                  <a:pt x="22060" y="159013"/>
                </a:cubicBezTo>
                <a:cubicBezTo>
                  <a:pt x="22137" y="159089"/>
                  <a:pt x="22251" y="159127"/>
                  <a:pt x="22403" y="159127"/>
                </a:cubicBezTo>
                <a:cubicBezTo>
                  <a:pt x="22251" y="158822"/>
                  <a:pt x="22175" y="158441"/>
                  <a:pt x="22175" y="157984"/>
                </a:cubicBezTo>
                <a:cubicBezTo>
                  <a:pt x="22175" y="157679"/>
                  <a:pt x="22327" y="157755"/>
                  <a:pt x="22632" y="158213"/>
                </a:cubicBezTo>
                <a:cubicBezTo>
                  <a:pt x="22937" y="158670"/>
                  <a:pt x="23089" y="158975"/>
                  <a:pt x="23089" y="159127"/>
                </a:cubicBezTo>
                <a:cubicBezTo>
                  <a:pt x="23546" y="159279"/>
                  <a:pt x="24003" y="159356"/>
                  <a:pt x="24461" y="159356"/>
                </a:cubicBezTo>
                <a:cubicBezTo>
                  <a:pt x="24461" y="159203"/>
                  <a:pt x="24423" y="159051"/>
                  <a:pt x="24346" y="158898"/>
                </a:cubicBezTo>
                <a:cubicBezTo>
                  <a:pt x="24270" y="158746"/>
                  <a:pt x="24232" y="158594"/>
                  <a:pt x="24232" y="158441"/>
                </a:cubicBezTo>
                <a:cubicBezTo>
                  <a:pt x="23622" y="158136"/>
                  <a:pt x="22784" y="157793"/>
                  <a:pt x="21717" y="157412"/>
                </a:cubicBezTo>
                <a:cubicBezTo>
                  <a:pt x="20651" y="157031"/>
                  <a:pt x="20346" y="156689"/>
                  <a:pt x="20803" y="156384"/>
                </a:cubicBezTo>
                <a:cubicBezTo>
                  <a:pt x="21260" y="156689"/>
                  <a:pt x="21756" y="156955"/>
                  <a:pt x="22289" y="157184"/>
                </a:cubicBezTo>
                <a:cubicBezTo>
                  <a:pt x="22822" y="157412"/>
                  <a:pt x="23470" y="157679"/>
                  <a:pt x="24232" y="157984"/>
                </a:cubicBezTo>
                <a:cubicBezTo>
                  <a:pt x="23927" y="157527"/>
                  <a:pt x="23927" y="157146"/>
                  <a:pt x="24232" y="156841"/>
                </a:cubicBezTo>
                <a:cubicBezTo>
                  <a:pt x="24080" y="156841"/>
                  <a:pt x="24232" y="157070"/>
                  <a:pt x="24689" y="157527"/>
                </a:cubicBezTo>
                <a:cubicBezTo>
                  <a:pt x="24689" y="157832"/>
                  <a:pt x="24765" y="158060"/>
                  <a:pt x="24918" y="158213"/>
                </a:cubicBezTo>
                <a:cubicBezTo>
                  <a:pt x="25223" y="158517"/>
                  <a:pt x="25604" y="158670"/>
                  <a:pt x="26061" y="158670"/>
                </a:cubicBezTo>
                <a:lnTo>
                  <a:pt x="26289" y="158670"/>
                </a:lnTo>
                <a:lnTo>
                  <a:pt x="26518" y="158898"/>
                </a:lnTo>
                <a:cubicBezTo>
                  <a:pt x="26366" y="158594"/>
                  <a:pt x="26213" y="158327"/>
                  <a:pt x="26061" y="158098"/>
                </a:cubicBezTo>
                <a:cubicBezTo>
                  <a:pt x="25908" y="157870"/>
                  <a:pt x="25832" y="157603"/>
                  <a:pt x="25832" y="157298"/>
                </a:cubicBezTo>
                <a:cubicBezTo>
                  <a:pt x="26289" y="157298"/>
                  <a:pt x="26518" y="157527"/>
                  <a:pt x="26518" y="157984"/>
                </a:cubicBezTo>
                <a:cubicBezTo>
                  <a:pt x="26670" y="157679"/>
                  <a:pt x="26975" y="157679"/>
                  <a:pt x="27432" y="157984"/>
                </a:cubicBezTo>
                <a:cubicBezTo>
                  <a:pt x="27128" y="157222"/>
                  <a:pt x="26709" y="156689"/>
                  <a:pt x="26175" y="156384"/>
                </a:cubicBezTo>
                <a:cubicBezTo>
                  <a:pt x="25642" y="156079"/>
                  <a:pt x="25527" y="155698"/>
                  <a:pt x="25832" y="155241"/>
                </a:cubicBezTo>
                <a:cubicBezTo>
                  <a:pt x="26137" y="155546"/>
                  <a:pt x="26328" y="155774"/>
                  <a:pt x="26404" y="155927"/>
                </a:cubicBezTo>
                <a:cubicBezTo>
                  <a:pt x="26480" y="156079"/>
                  <a:pt x="26670" y="156308"/>
                  <a:pt x="26975" y="156612"/>
                </a:cubicBezTo>
                <a:cubicBezTo>
                  <a:pt x="26975" y="156308"/>
                  <a:pt x="27051" y="156079"/>
                  <a:pt x="27204" y="155927"/>
                </a:cubicBezTo>
                <a:cubicBezTo>
                  <a:pt x="26594" y="155317"/>
                  <a:pt x="26289" y="154860"/>
                  <a:pt x="26289" y="154555"/>
                </a:cubicBezTo>
                <a:cubicBezTo>
                  <a:pt x="26289" y="154860"/>
                  <a:pt x="26823" y="155279"/>
                  <a:pt x="27890" y="155812"/>
                </a:cubicBezTo>
                <a:cubicBezTo>
                  <a:pt x="28956" y="156346"/>
                  <a:pt x="29566" y="156612"/>
                  <a:pt x="29718" y="156612"/>
                </a:cubicBezTo>
                <a:cubicBezTo>
                  <a:pt x="29261" y="156003"/>
                  <a:pt x="28880" y="155393"/>
                  <a:pt x="28575" y="154784"/>
                </a:cubicBezTo>
                <a:cubicBezTo>
                  <a:pt x="27966" y="153564"/>
                  <a:pt x="27737" y="152879"/>
                  <a:pt x="27890" y="152726"/>
                </a:cubicBezTo>
                <a:cubicBezTo>
                  <a:pt x="28194" y="152574"/>
                  <a:pt x="28690" y="153221"/>
                  <a:pt x="29376" y="154669"/>
                </a:cubicBezTo>
                <a:cubicBezTo>
                  <a:pt x="30061" y="156117"/>
                  <a:pt x="30480" y="156917"/>
                  <a:pt x="30633" y="157070"/>
                </a:cubicBezTo>
                <a:cubicBezTo>
                  <a:pt x="30328" y="156460"/>
                  <a:pt x="30023" y="155812"/>
                  <a:pt x="29718" y="155126"/>
                </a:cubicBezTo>
                <a:cubicBezTo>
                  <a:pt x="29414" y="154441"/>
                  <a:pt x="29414" y="153945"/>
                  <a:pt x="29718" y="153641"/>
                </a:cubicBezTo>
                <a:cubicBezTo>
                  <a:pt x="30023" y="154098"/>
                  <a:pt x="30404" y="154593"/>
                  <a:pt x="30861" y="155126"/>
                </a:cubicBezTo>
                <a:cubicBezTo>
                  <a:pt x="31319" y="155660"/>
                  <a:pt x="31776" y="156079"/>
                  <a:pt x="32233" y="156384"/>
                </a:cubicBezTo>
                <a:lnTo>
                  <a:pt x="32233" y="156612"/>
                </a:lnTo>
                <a:cubicBezTo>
                  <a:pt x="32233" y="156765"/>
                  <a:pt x="32309" y="156841"/>
                  <a:pt x="32462" y="156841"/>
                </a:cubicBezTo>
                <a:cubicBezTo>
                  <a:pt x="32766" y="157146"/>
                  <a:pt x="33071" y="157298"/>
                  <a:pt x="33376" y="157298"/>
                </a:cubicBezTo>
                <a:lnTo>
                  <a:pt x="33376" y="155241"/>
                </a:lnTo>
                <a:lnTo>
                  <a:pt x="32690" y="154555"/>
                </a:lnTo>
                <a:lnTo>
                  <a:pt x="33605" y="154555"/>
                </a:lnTo>
                <a:lnTo>
                  <a:pt x="33605" y="154098"/>
                </a:lnTo>
                <a:cubicBezTo>
                  <a:pt x="33452" y="154098"/>
                  <a:pt x="32957" y="154098"/>
                  <a:pt x="32119" y="154098"/>
                </a:cubicBezTo>
                <a:cubicBezTo>
                  <a:pt x="31281" y="154098"/>
                  <a:pt x="30861" y="153945"/>
                  <a:pt x="30861" y="153641"/>
                </a:cubicBezTo>
                <a:cubicBezTo>
                  <a:pt x="30861" y="153488"/>
                  <a:pt x="31128" y="153412"/>
                  <a:pt x="31662" y="153412"/>
                </a:cubicBezTo>
                <a:cubicBezTo>
                  <a:pt x="32195" y="153412"/>
                  <a:pt x="32805" y="153450"/>
                  <a:pt x="33490" y="153526"/>
                </a:cubicBezTo>
                <a:cubicBezTo>
                  <a:pt x="34176" y="153602"/>
                  <a:pt x="34786" y="153679"/>
                  <a:pt x="35319" y="153755"/>
                </a:cubicBezTo>
                <a:cubicBezTo>
                  <a:pt x="35853" y="153831"/>
                  <a:pt x="36195" y="153869"/>
                  <a:pt x="36348" y="153869"/>
                </a:cubicBezTo>
                <a:cubicBezTo>
                  <a:pt x="36043" y="153717"/>
                  <a:pt x="35243" y="153298"/>
                  <a:pt x="33948" y="152612"/>
                </a:cubicBezTo>
                <a:cubicBezTo>
                  <a:pt x="32652" y="151926"/>
                  <a:pt x="31928" y="151583"/>
                  <a:pt x="31776" y="151583"/>
                </a:cubicBezTo>
                <a:cubicBezTo>
                  <a:pt x="32233" y="151431"/>
                  <a:pt x="32843" y="151507"/>
                  <a:pt x="33605" y="151812"/>
                </a:cubicBezTo>
                <a:cubicBezTo>
                  <a:pt x="34367" y="152117"/>
                  <a:pt x="34976" y="152269"/>
                  <a:pt x="35433" y="152269"/>
                </a:cubicBezTo>
                <a:cubicBezTo>
                  <a:pt x="34976" y="151964"/>
                  <a:pt x="34481" y="151736"/>
                  <a:pt x="33948" y="151583"/>
                </a:cubicBezTo>
                <a:cubicBezTo>
                  <a:pt x="33414" y="151431"/>
                  <a:pt x="32843" y="151202"/>
                  <a:pt x="32233" y="150897"/>
                </a:cubicBezTo>
                <a:cubicBezTo>
                  <a:pt x="32538" y="150288"/>
                  <a:pt x="33224" y="150326"/>
                  <a:pt x="34290" y="151012"/>
                </a:cubicBezTo>
                <a:cubicBezTo>
                  <a:pt x="35357" y="151697"/>
                  <a:pt x="36272" y="152040"/>
                  <a:pt x="37034" y="152040"/>
                </a:cubicBezTo>
                <a:lnTo>
                  <a:pt x="37034" y="150897"/>
                </a:lnTo>
                <a:cubicBezTo>
                  <a:pt x="36119" y="149983"/>
                  <a:pt x="35129" y="149107"/>
                  <a:pt x="34062" y="148268"/>
                </a:cubicBezTo>
                <a:cubicBezTo>
                  <a:pt x="32995" y="147430"/>
                  <a:pt x="32004" y="146630"/>
                  <a:pt x="31090" y="145868"/>
                </a:cubicBezTo>
                <a:cubicBezTo>
                  <a:pt x="31090" y="145716"/>
                  <a:pt x="31357" y="145754"/>
                  <a:pt x="31890" y="145982"/>
                </a:cubicBezTo>
                <a:cubicBezTo>
                  <a:pt x="32424" y="146211"/>
                  <a:pt x="32995" y="146554"/>
                  <a:pt x="33605" y="147011"/>
                </a:cubicBezTo>
                <a:cubicBezTo>
                  <a:pt x="34214" y="147468"/>
                  <a:pt x="34824" y="147964"/>
                  <a:pt x="35433" y="148497"/>
                </a:cubicBezTo>
                <a:cubicBezTo>
                  <a:pt x="36043" y="149030"/>
                  <a:pt x="36500" y="149373"/>
                  <a:pt x="36805" y="149526"/>
                </a:cubicBezTo>
                <a:cubicBezTo>
                  <a:pt x="35891" y="148764"/>
                  <a:pt x="35129" y="147849"/>
                  <a:pt x="34519" y="146783"/>
                </a:cubicBezTo>
                <a:cubicBezTo>
                  <a:pt x="33909" y="145716"/>
                  <a:pt x="33224" y="144649"/>
                  <a:pt x="32462" y="143582"/>
                </a:cubicBezTo>
                <a:cubicBezTo>
                  <a:pt x="33224" y="143430"/>
                  <a:pt x="34062" y="144154"/>
                  <a:pt x="34976" y="145754"/>
                </a:cubicBezTo>
                <a:cubicBezTo>
                  <a:pt x="35891" y="147354"/>
                  <a:pt x="36576" y="148459"/>
                  <a:pt x="37034" y="149069"/>
                </a:cubicBezTo>
                <a:cubicBezTo>
                  <a:pt x="37034" y="148459"/>
                  <a:pt x="36881" y="147697"/>
                  <a:pt x="36576" y="146783"/>
                </a:cubicBezTo>
                <a:cubicBezTo>
                  <a:pt x="35967" y="146783"/>
                  <a:pt x="35814" y="146630"/>
                  <a:pt x="36119" y="146325"/>
                </a:cubicBezTo>
                <a:cubicBezTo>
                  <a:pt x="35814" y="145868"/>
                  <a:pt x="35395" y="145297"/>
                  <a:pt x="34862" y="144611"/>
                </a:cubicBezTo>
                <a:cubicBezTo>
                  <a:pt x="34329" y="143925"/>
                  <a:pt x="33757" y="143201"/>
                  <a:pt x="33147" y="142439"/>
                </a:cubicBezTo>
                <a:cubicBezTo>
                  <a:pt x="32538" y="141677"/>
                  <a:pt x="32043" y="141029"/>
                  <a:pt x="31662" y="140496"/>
                </a:cubicBezTo>
                <a:cubicBezTo>
                  <a:pt x="31281" y="139963"/>
                  <a:pt x="31166" y="139544"/>
                  <a:pt x="31319" y="139239"/>
                </a:cubicBezTo>
                <a:cubicBezTo>
                  <a:pt x="32081" y="140153"/>
                  <a:pt x="32957" y="141068"/>
                  <a:pt x="33948" y="141982"/>
                </a:cubicBezTo>
                <a:cubicBezTo>
                  <a:pt x="34938" y="142896"/>
                  <a:pt x="35586" y="143811"/>
                  <a:pt x="35891" y="144725"/>
                </a:cubicBezTo>
                <a:cubicBezTo>
                  <a:pt x="35738" y="144420"/>
                  <a:pt x="35510" y="143925"/>
                  <a:pt x="35205" y="143239"/>
                </a:cubicBezTo>
                <a:cubicBezTo>
                  <a:pt x="34900" y="142553"/>
                  <a:pt x="34633" y="141830"/>
                  <a:pt x="34405" y="141068"/>
                </a:cubicBezTo>
                <a:cubicBezTo>
                  <a:pt x="34176" y="140306"/>
                  <a:pt x="33986" y="139658"/>
                  <a:pt x="33833" y="139124"/>
                </a:cubicBezTo>
                <a:cubicBezTo>
                  <a:pt x="33681" y="138591"/>
                  <a:pt x="33757" y="138324"/>
                  <a:pt x="34062" y="138324"/>
                </a:cubicBezTo>
                <a:cubicBezTo>
                  <a:pt x="34671" y="139696"/>
                  <a:pt x="35205" y="141068"/>
                  <a:pt x="35662" y="142439"/>
                </a:cubicBezTo>
                <a:cubicBezTo>
                  <a:pt x="36119" y="143811"/>
                  <a:pt x="36653" y="145182"/>
                  <a:pt x="37262" y="146554"/>
                </a:cubicBezTo>
                <a:lnTo>
                  <a:pt x="38177" y="146554"/>
                </a:lnTo>
                <a:cubicBezTo>
                  <a:pt x="38329" y="146249"/>
                  <a:pt x="38405" y="145640"/>
                  <a:pt x="38405" y="144725"/>
                </a:cubicBezTo>
                <a:cubicBezTo>
                  <a:pt x="37948" y="144573"/>
                  <a:pt x="37567" y="144420"/>
                  <a:pt x="37262" y="144268"/>
                </a:cubicBezTo>
                <a:cubicBezTo>
                  <a:pt x="36957" y="144116"/>
                  <a:pt x="37034" y="143963"/>
                  <a:pt x="37491" y="143811"/>
                </a:cubicBezTo>
                <a:cubicBezTo>
                  <a:pt x="37491" y="143963"/>
                  <a:pt x="37567" y="144039"/>
                  <a:pt x="37719" y="144039"/>
                </a:cubicBezTo>
                <a:cubicBezTo>
                  <a:pt x="37719" y="144039"/>
                  <a:pt x="37872" y="144116"/>
                  <a:pt x="38177" y="144268"/>
                </a:cubicBezTo>
                <a:lnTo>
                  <a:pt x="38177" y="142211"/>
                </a:lnTo>
                <a:cubicBezTo>
                  <a:pt x="36653" y="141449"/>
                  <a:pt x="36043" y="140763"/>
                  <a:pt x="36348" y="140153"/>
                </a:cubicBezTo>
                <a:lnTo>
                  <a:pt x="37719" y="141525"/>
                </a:lnTo>
                <a:cubicBezTo>
                  <a:pt x="37719" y="140915"/>
                  <a:pt x="38024" y="140763"/>
                  <a:pt x="38634" y="141068"/>
                </a:cubicBezTo>
                <a:lnTo>
                  <a:pt x="38634" y="141753"/>
                </a:lnTo>
                <a:lnTo>
                  <a:pt x="39091" y="142211"/>
                </a:lnTo>
                <a:cubicBezTo>
                  <a:pt x="39091" y="141601"/>
                  <a:pt x="39167" y="141220"/>
                  <a:pt x="39320" y="141068"/>
                </a:cubicBezTo>
                <a:cubicBezTo>
                  <a:pt x="39472" y="140763"/>
                  <a:pt x="39586" y="140877"/>
                  <a:pt x="39663" y="141410"/>
                </a:cubicBezTo>
                <a:cubicBezTo>
                  <a:pt x="39739" y="141944"/>
                  <a:pt x="39777" y="142287"/>
                  <a:pt x="39777" y="142439"/>
                </a:cubicBezTo>
                <a:cubicBezTo>
                  <a:pt x="39929" y="142592"/>
                  <a:pt x="40082" y="142706"/>
                  <a:pt x="40234" y="142782"/>
                </a:cubicBezTo>
                <a:cubicBezTo>
                  <a:pt x="40386" y="142858"/>
                  <a:pt x="40539" y="142973"/>
                  <a:pt x="40691" y="143125"/>
                </a:cubicBezTo>
                <a:cubicBezTo>
                  <a:pt x="40691" y="142668"/>
                  <a:pt x="40767" y="142363"/>
                  <a:pt x="40920" y="142211"/>
                </a:cubicBezTo>
                <a:cubicBezTo>
                  <a:pt x="40615" y="141753"/>
                  <a:pt x="40005" y="141106"/>
                  <a:pt x="39091" y="140267"/>
                </a:cubicBezTo>
                <a:cubicBezTo>
                  <a:pt x="38177" y="139429"/>
                  <a:pt x="38024" y="138934"/>
                  <a:pt x="38634" y="138782"/>
                </a:cubicBezTo>
                <a:cubicBezTo>
                  <a:pt x="39091" y="139239"/>
                  <a:pt x="39510" y="139734"/>
                  <a:pt x="39891" y="140267"/>
                </a:cubicBezTo>
                <a:cubicBezTo>
                  <a:pt x="40272" y="140801"/>
                  <a:pt x="40615" y="141296"/>
                  <a:pt x="40920" y="141753"/>
                </a:cubicBezTo>
                <a:cubicBezTo>
                  <a:pt x="40920" y="141296"/>
                  <a:pt x="41148" y="140915"/>
                  <a:pt x="41606" y="140610"/>
                </a:cubicBezTo>
                <a:cubicBezTo>
                  <a:pt x="41758" y="140763"/>
                  <a:pt x="41796" y="141068"/>
                  <a:pt x="41720" y="141525"/>
                </a:cubicBezTo>
                <a:cubicBezTo>
                  <a:pt x="41644" y="141982"/>
                  <a:pt x="41529" y="142211"/>
                  <a:pt x="41377" y="142211"/>
                </a:cubicBezTo>
                <a:cubicBezTo>
                  <a:pt x="41682" y="142363"/>
                  <a:pt x="41872" y="142515"/>
                  <a:pt x="41949" y="142668"/>
                </a:cubicBezTo>
                <a:cubicBezTo>
                  <a:pt x="42025" y="142820"/>
                  <a:pt x="42139" y="142973"/>
                  <a:pt x="42291" y="143125"/>
                </a:cubicBezTo>
                <a:lnTo>
                  <a:pt x="42520" y="143125"/>
                </a:lnTo>
                <a:lnTo>
                  <a:pt x="42749" y="143125"/>
                </a:lnTo>
                <a:lnTo>
                  <a:pt x="42977" y="143354"/>
                </a:lnTo>
                <a:cubicBezTo>
                  <a:pt x="42977" y="143049"/>
                  <a:pt x="42901" y="142782"/>
                  <a:pt x="42749" y="142553"/>
                </a:cubicBezTo>
                <a:cubicBezTo>
                  <a:pt x="42596" y="142325"/>
                  <a:pt x="42672" y="142058"/>
                  <a:pt x="42977" y="141753"/>
                </a:cubicBezTo>
                <a:cubicBezTo>
                  <a:pt x="43282" y="141906"/>
                  <a:pt x="43434" y="142211"/>
                  <a:pt x="43434" y="142668"/>
                </a:cubicBezTo>
                <a:cubicBezTo>
                  <a:pt x="43739" y="142363"/>
                  <a:pt x="43968" y="142439"/>
                  <a:pt x="44120" y="142896"/>
                </a:cubicBezTo>
                <a:cubicBezTo>
                  <a:pt x="44273" y="142134"/>
                  <a:pt x="44158" y="141525"/>
                  <a:pt x="43777" y="141068"/>
                </a:cubicBezTo>
                <a:cubicBezTo>
                  <a:pt x="43396" y="140610"/>
                  <a:pt x="43358" y="140153"/>
                  <a:pt x="43663" y="139696"/>
                </a:cubicBezTo>
                <a:cubicBezTo>
                  <a:pt x="43815" y="140001"/>
                  <a:pt x="43930" y="140306"/>
                  <a:pt x="44006" y="140610"/>
                </a:cubicBezTo>
                <a:cubicBezTo>
                  <a:pt x="44082" y="140915"/>
                  <a:pt x="44196" y="141220"/>
                  <a:pt x="44349" y="141525"/>
                </a:cubicBezTo>
                <a:lnTo>
                  <a:pt x="44577" y="141068"/>
                </a:lnTo>
                <a:cubicBezTo>
                  <a:pt x="44425" y="140763"/>
                  <a:pt x="44349" y="140458"/>
                  <a:pt x="44349" y="140153"/>
                </a:cubicBezTo>
                <a:cubicBezTo>
                  <a:pt x="44349" y="139848"/>
                  <a:pt x="44349" y="139620"/>
                  <a:pt x="44349" y="139467"/>
                </a:cubicBezTo>
                <a:cubicBezTo>
                  <a:pt x="44349" y="139620"/>
                  <a:pt x="44654" y="140153"/>
                  <a:pt x="45263" y="141068"/>
                </a:cubicBezTo>
                <a:cubicBezTo>
                  <a:pt x="45873" y="141982"/>
                  <a:pt x="46330" y="142592"/>
                  <a:pt x="46635" y="142896"/>
                </a:cubicBezTo>
                <a:lnTo>
                  <a:pt x="46635" y="138553"/>
                </a:lnTo>
                <a:cubicBezTo>
                  <a:pt x="46940" y="139163"/>
                  <a:pt x="47321" y="139848"/>
                  <a:pt x="47778" y="140610"/>
                </a:cubicBezTo>
                <a:cubicBezTo>
                  <a:pt x="48235" y="141372"/>
                  <a:pt x="48692" y="142134"/>
                  <a:pt x="49149" y="142896"/>
                </a:cubicBezTo>
                <a:cubicBezTo>
                  <a:pt x="49302" y="142744"/>
                  <a:pt x="49378" y="142630"/>
                  <a:pt x="49378" y="142553"/>
                </a:cubicBezTo>
                <a:cubicBezTo>
                  <a:pt x="49378" y="142477"/>
                  <a:pt x="49454" y="142363"/>
                  <a:pt x="49607" y="142211"/>
                </a:cubicBezTo>
                <a:cubicBezTo>
                  <a:pt x="49607" y="142058"/>
                  <a:pt x="49569" y="142172"/>
                  <a:pt x="49492" y="142553"/>
                </a:cubicBezTo>
                <a:cubicBezTo>
                  <a:pt x="49416" y="142934"/>
                  <a:pt x="49378" y="143201"/>
                  <a:pt x="49378" y="143354"/>
                </a:cubicBezTo>
                <a:lnTo>
                  <a:pt x="50064" y="144039"/>
                </a:lnTo>
                <a:cubicBezTo>
                  <a:pt x="50064" y="143887"/>
                  <a:pt x="50102" y="143735"/>
                  <a:pt x="50178" y="143582"/>
                </a:cubicBezTo>
                <a:cubicBezTo>
                  <a:pt x="50254" y="143430"/>
                  <a:pt x="50292" y="143277"/>
                  <a:pt x="50292" y="143125"/>
                </a:cubicBezTo>
                <a:cubicBezTo>
                  <a:pt x="49988" y="142820"/>
                  <a:pt x="49911" y="142592"/>
                  <a:pt x="50064" y="142439"/>
                </a:cubicBezTo>
                <a:cubicBezTo>
                  <a:pt x="49759" y="142134"/>
                  <a:pt x="49340" y="141639"/>
                  <a:pt x="48807" y="140953"/>
                </a:cubicBezTo>
                <a:cubicBezTo>
                  <a:pt x="48273" y="140267"/>
                  <a:pt x="47702" y="139582"/>
                  <a:pt x="47092" y="138896"/>
                </a:cubicBezTo>
                <a:cubicBezTo>
                  <a:pt x="46482" y="138210"/>
                  <a:pt x="45987" y="137524"/>
                  <a:pt x="45606" y="136838"/>
                </a:cubicBezTo>
                <a:cubicBezTo>
                  <a:pt x="45225" y="136153"/>
                  <a:pt x="45111" y="135657"/>
                  <a:pt x="45263" y="135353"/>
                </a:cubicBezTo>
                <a:cubicBezTo>
                  <a:pt x="46025" y="136419"/>
                  <a:pt x="46902" y="137410"/>
                  <a:pt x="47892" y="138324"/>
                </a:cubicBezTo>
                <a:cubicBezTo>
                  <a:pt x="48883" y="139239"/>
                  <a:pt x="49530" y="140229"/>
                  <a:pt x="49835" y="141296"/>
                </a:cubicBezTo>
                <a:cubicBezTo>
                  <a:pt x="49835" y="140991"/>
                  <a:pt x="49683" y="140458"/>
                  <a:pt x="49378" y="139696"/>
                </a:cubicBezTo>
                <a:cubicBezTo>
                  <a:pt x="49073" y="138934"/>
                  <a:pt x="48768" y="138172"/>
                  <a:pt x="48464" y="137410"/>
                </a:cubicBezTo>
                <a:cubicBezTo>
                  <a:pt x="48159" y="136648"/>
                  <a:pt x="47930" y="136000"/>
                  <a:pt x="47778" y="135467"/>
                </a:cubicBezTo>
                <a:cubicBezTo>
                  <a:pt x="47625" y="134933"/>
                  <a:pt x="47702" y="134667"/>
                  <a:pt x="48006" y="134667"/>
                </a:cubicBezTo>
                <a:cubicBezTo>
                  <a:pt x="48616" y="135886"/>
                  <a:pt x="49111" y="137143"/>
                  <a:pt x="49492" y="138439"/>
                </a:cubicBezTo>
                <a:cubicBezTo>
                  <a:pt x="49873" y="139734"/>
                  <a:pt x="50369" y="140991"/>
                  <a:pt x="50978" y="142211"/>
                </a:cubicBezTo>
                <a:cubicBezTo>
                  <a:pt x="51283" y="141906"/>
                  <a:pt x="51397" y="141830"/>
                  <a:pt x="51321" y="141982"/>
                </a:cubicBezTo>
                <a:cubicBezTo>
                  <a:pt x="51245" y="142134"/>
                  <a:pt x="51207" y="142287"/>
                  <a:pt x="51207" y="142439"/>
                </a:cubicBezTo>
                <a:cubicBezTo>
                  <a:pt x="51207" y="142439"/>
                  <a:pt x="51283" y="142515"/>
                  <a:pt x="51435" y="142668"/>
                </a:cubicBezTo>
                <a:cubicBezTo>
                  <a:pt x="51435" y="142820"/>
                  <a:pt x="51588" y="142896"/>
                  <a:pt x="51893" y="142896"/>
                </a:cubicBezTo>
                <a:cubicBezTo>
                  <a:pt x="52045" y="142592"/>
                  <a:pt x="52121" y="142058"/>
                  <a:pt x="52121" y="141296"/>
                </a:cubicBezTo>
                <a:cubicBezTo>
                  <a:pt x="51816" y="140991"/>
                  <a:pt x="51512" y="140801"/>
                  <a:pt x="51207" y="140725"/>
                </a:cubicBezTo>
                <a:cubicBezTo>
                  <a:pt x="50902" y="140648"/>
                  <a:pt x="50978" y="140458"/>
                  <a:pt x="51435" y="140153"/>
                </a:cubicBezTo>
                <a:lnTo>
                  <a:pt x="51664" y="140153"/>
                </a:lnTo>
                <a:cubicBezTo>
                  <a:pt x="51664" y="140153"/>
                  <a:pt x="51740" y="140306"/>
                  <a:pt x="51893" y="140610"/>
                </a:cubicBezTo>
                <a:lnTo>
                  <a:pt x="51893" y="138324"/>
                </a:lnTo>
                <a:cubicBezTo>
                  <a:pt x="51435" y="138020"/>
                  <a:pt x="50978" y="137753"/>
                  <a:pt x="50521" y="137524"/>
                </a:cubicBezTo>
                <a:cubicBezTo>
                  <a:pt x="50064" y="137296"/>
                  <a:pt x="49988" y="137029"/>
                  <a:pt x="50292" y="136724"/>
                </a:cubicBezTo>
                <a:cubicBezTo>
                  <a:pt x="50445" y="136724"/>
                  <a:pt x="50597" y="136800"/>
                  <a:pt x="50750" y="136953"/>
                </a:cubicBezTo>
                <a:cubicBezTo>
                  <a:pt x="50902" y="137105"/>
                  <a:pt x="51283" y="137334"/>
                  <a:pt x="51893" y="137639"/>
                </a:cubicBezTo>
                <a:cubicBezTo>
                  <a:pt x="51893" y="137181"/>
                  <a:pt x="52121" y="137029"/>
                  <a:pt x="52578" y="137181"/>
                </a:cubicBezTo>
                <a:lnTo>
                  <a:pt x="52578" y="138096"/>
                </a:lnTo>
                <a:cubicBezTo>
                  <a:pt x="52731" y="138096"/>
                  <a:pt x="52807" y="138134"/>
                  <a:pt x="52807" y="138210"/>
                </a:cubicBezTo>
                <a:cubicBezTo>
                  <a:pt x="52807" y="138286"/>
                  <a:pt x="52883" y="138324"/>
                  <a:pt x="53036" y="138324"/>
                </a:cubicBezTo>
                <a:cubicBezTo>
                  <a:pt x="53036" y="137867"/>
                  <a:pt x="53112" y="137486"/>
                  <a:pt x="53264" y="137181"/>
                </a:cubicBezTo>
                <a:cubicBezTo>
                  <a:pt x="53417" y="137029"/>
                  <a:pt x="53531" y="137181"/>
                  <a:pt x="53607" y="137639"/>
                </a:cubicBezTo>
                <a:cubicBezTo>
                  <a:pt x="53683" y="138096"/>
                  <a:pt x="53721" y="138477"/>
                  <a:pt x="53721" y="138782"/>
                </a:cubicBezTo>
                <a:cubicBezTo>
                  <a:pt x="53874" y="138934"/>
                  <a:pt x="54026" y="139048"/>
                  <a:pt x="54179" y="139124"/>
                </a:cubicBezTo>
                <a:cubicBezTo>
                  <a:pt x="54331" y="139201"/>
                  <a:pt x="54483" y="139315"/>
                  <a:pt x="54636" y="139467"/>
                </a:cubicBezTo>
                <a:cubicBezTo>
                  <a:pt x="54636" y="139163"/>
                  <a:pt x="54674" y="138972"/>
                  <a:pt x="54750" y="138896"/>
                </a:cubicBezTo>
                <a:cubicBezTo>
                  <a:pt x="54826" y="138820"/>
                  <a:pt x="54864" y="138705"/>
                  <a:pt x="54864" y="138553"/>
                </a:cubicBezTo>
                <a:cubicBezTo>
                  <a:pt x="54560" y="138096"/>
                  <a:pt x="53950" y="137448"/>
                  <a:pt x="53036" y="136610"/>
                </a:cubicBezTo>
                <a:cubicBezTo>
                  <a:pt x="52121" y="135772"/>
                  <a:pt x="51969" y="135276"/>
                  <a:pt x="52578" y="135124"/>
                </a:cubicBezTo>
                <a:cubicBezTo>
                  <a:pt x="53036" y="135581"/>
                  <a:pt x="53455" y="136038"/>
                  <a:pt x="53836" y="136496"/>
                </a:cubicBezTo>
                <a:cubicBezTo>
                  <a:pt x="54217" y="136953"/>
                  <a:pt x="54560" y="137410"/>
                  <a:pt x="54864" y="137867"/>
                </a:cubicBezTo>
                <a:cubicBezTo>
                  <a:pt x="55017" y="137562"/>
                  <a:pt x="55245" y="137258"/>
                  <a:pt x="55550" y="136953"/>
                </a:cubicBezTo>
                <a:cubicBezTo>
                  <a:pt x="55703" y="136953"/>
                  <a:pt x="55741" y="137181"/>
                  <a:pt x="55665" y="137639"/>
                </a:cubicBezTo>
                <a:cubicBezTo>
                  <a:pt x="55588" y="138096"/>
                  <a:pt x="55550" y="138401"/>
                  <a:pt x="55550" y="138553"/>
                </a:cubicBezTo>
                <a:cubicBezTo>
                  <a:pt x="55855" y="138858"/>
                  <a:pt x="56084" y="139163"/>
                  <a:pt x="56236" y="139467"/>
                </a:cubicBezTo>
                <a:lnTo>
                  <a:pt x="56465" y="139239"/>
                </a:lnTo>
                <a:lnTo>
                  <a:pt x="56922" y="139696"/>
                </a:lnTo>
                <a:cubicBezTo>
                  <a:pt x="56769" y="139086"/>
                  <a:pt x="56769" y="138477"/>
                  <a:pt x="56922" y="137867"/>
                </a:cubicBezTo>
                <a:cubicBezTo>
                  <a:pt x="57227" y="138020"/>
                  <a:pt x="57379" y="138324"/>
                  <a:pt x="57379" y="138782"/>
                </a:cubicBezTo>
                <a:cubicBezTo>
                  <a:pt x="57684" y="138782"/>
                  <a:pt x="57912" y="138934"/>
                  <a:pt x="58065" y="139239"/>
                </a:cubicBezTo>
                <a:cubicBezTo>
                  <a:pt x="58217" y="138782"/>
                  <a:pt x="58141" y="138248"/>
                  <a:pt x="57836" y="137639"/>
                </a:cubicBezTo>
                <a:cubicBezTo>
                  <a:pt x="57684" y="137639"/>
                  <a:pt x="57570" y="137600"/>
                  <a:pt x="57493" y="137524"/>
                </a:cubicBezTo>
                <a:cubicBezTo>
                  <a:pt x="57417" y="137448"/>
                  <a:pt x="57303" y="137410"/>
                  <a:pt x="57150" y="137410"/>
                </a:cubicBezTo>
                <a:lnTo>
                  <a:pt x="56922" y="137410"/>
                </a:lnTo>
                <a:cubicBezTo>
                  <a:pt x="56617" y="137105"/>
                  <a:pt x="56846" y="136953"/>
                  <a:pt x="57608" y="136953"/>
                </a:cubicBezTo>
                <a:cubicBezTo>
                  <a:pt x="56998" y="136343"/>
                  <a:pt x="57074" y="136115"/>
                  <a:pt x="57836" y="136267"/>
                </a:cubicBezTo>
                <a:lnTo>
                  <a:pt x="57836" y="136496"/>
                </a:lnTo>
                <a:cubicBezTo>
                  <a:pt x="57836" y="136800"/>
                  <a:pt x="57912" y="137029"/>
                  <a:pt x="58065" y="137181"/>
                </a:cubicBezTo>
                <a:lnTo>
                  <a:pt x="58751" y="137181"/>
                </a:lnTo>
                <a:cubicBezTo>
                  <a:pt x="58446" y="136572"/>
                  <a:pt x="57989" y="136038"/>
                  <a:pt x="57379" y="135581"/>
                </a:cubicBezTo>
                <a:cubicBezTo>
                  <a:pt x="56769" y="135124"/>
                  <a:pt x="56617" y="134667"/>
                  <a:pt x="56922" y="134210"/>
                </a:cubicBezTo>
                <a:lnTo>
                  <a:pt x="57379" y="134667"/>
                </a:lnTo>
                <a:cubicBezTo>
                  <a:pt x="57531" y="134819"/>
                  <a:pt x="57646" y="135010"/>
                  <a:pt x="57722" y="135238"/>
                </a:cubicBezTo>
                <a:cubicBezTo>
                  <a:pt x="57798" y="135467"/>
                  <a:pt x="57989" y="135734"/>
                  <a:pt x="58293" y="136038"/>
                </a:cubicBezTo>
                <a:cubicBezTo>
                  <a:pt x="58446" y="135581"/>
                  <a:pt x="58674" y="135657"/>
                  <a:pt x="58979" y="136267"/>
                </a:cubicBezTo>
                <a:cubicBezTo>
                  <a:pt x="59284" y="136877"/>
                  <a:pt x="59513" y="137334"/>
                  <a:pt x="59665" y="137639"/>
                </a:cubicBezTo>
                <a:cubicBezTo>
                  <a:pt x="59970" y="137639"/>
                  <a:pt x="60198" y="137715"/>
                  <a:pt x="60351" y="137867"/>
                </a:cubicBezTo>
                <a:cubicBezTo>
                  <a:pt x="60351" y="137258"/>
                  <a:pt x="60275" y="136800"/>
                  <a:pt x="60122" y="136496"/>
                </a:cubicBezTo>
                <a:cubicBezTo>
                  <a:pt x="59817" y="136191"/>
                  <a:pt x="59513" y="135924"/>
                  <a:pt x="59208" y="135695"/>
                </a:cubicBezTo>
                <a:cubicBezTo>
                  <a:pt x="58903" y="135467"/>
                  <a:pt x="58598" y="135276"/>
                  <a:pt x="58293" y="135124"/>
                </a:cubicBezTo>
                <a:cubicBezTo>
                  <a:pt x="57989" y="134972"/>
                  <a:pt x="57760" y="134819"/>
                  <a:pt x="57608" y="134667"/>
                </a:cubicBezTo>
                <a:cubicBezTo>
                  <a:pt x="57912" y="134362"/>
                  <a:pt x="58598" y="134591"/>
                  <a:pt x="59665" y="135353"/>
                </a:cubicBezTo>
                <a:cubicBezTo>
                  <a:pt x="59665" y="135048"/>
                  <a:pt x="59513" y="134591"/>
                  <a:pt x="59208" y="133981"/>
                </a:cubicBezTo>
                <a:cubicBezTo>
                  <a:pt x="58446" y="133676"/>
                  <a:pt x="57493" y="133295"/>
                  <a:pt x="56350" y="132838"/>
                </a:cubicBezTo>
                <a:cubicBezTo>
                  <a:pt x="55207" y="132381"/>
                  <a:pt x="54636" y="131847"/>
                  <a:pt x="54636" y="131238"/>
                </a:cubicBezTo>
                <a:cubicBezTo>
                  <a:pt x="54941" y="131543"/>
                  <a:pt x="55398" y="131847"/>
                  <a:pt x="56007" y="132152"/>
                </a:cubicBezTo>
                <a:cubicBezTo>
                  <a:pt x="57227" y="132762"/>
                  <a:pt x="58217" y="133219"/>
                  <a:pt x="58979" y="133524"/>
                </a:cubicBezTo>
                <a:cubicBezTo>
                  <a:pt x="58979" y="133371"/>
                  <a:pt x="59055" y="133295"/>
                  <a:pt x="59208" y="133295"/>
                </a:cubicBezTo>
                <a:lnTo>
                  <a:pt x="59436" y="133524"/>
                </a:lnTo>
                <a:lnTo>
                  <a:pt x="59665" y="133752"/>
                </a:lnTo>
                <a:lnTo>
                  <a:pt x="60709" y="134170"/>
                </a:lnTo>
                <a:lnTo>
                  <a:pt x="59779" y="133409"/>
                </a:lnTo>
                <a:cubicBezTo>
                  <a:pt x="59246" y="132876"/>
                  <a:pt x="58713" y="132305"/>
                  <a:pt x="58179" y="131695"/>
                </a:cubicBezTo>
                <a:cubicBezTo>
                  <a:pt x="57646" y="131085"/>
                  <a:pt x="57189" y="130552"/>
                  <a:pt x="56808" y="130095"/>
                </a:cubicBezTo>
                <a:cubicBezTo>
                  <a:pt x="56427" y="129638"/>
                  <a:pt x="56312" y="129409"/>
                  <a:pt x="56465" y="129409"/>
                </a:cubicBezTo>
                <a:cubicBezTo>
                  <a:pt x="57684" y="130476"/>
                  <a:pt x="58789" y="131504"/>
                  <a:pt x="59779" y="132495"/>
                </a:cubicBezTo>
                <a:cubicBezTo>
                  <a:pt x="60770" y="133486"/>
                  <a:pt x="61875" y="134438"/>
                  <a:pt x="63094" y="135353"/>
                </a:cubicBezTo>
                <a:cubicBezTo>
                  <a:pt x="63246" y="135353"/>
                  <a:pt x="63361" y="135314"/>
                  <a:pt x="63437" y="135238"/>
                </a:cubicBezTo>
                <a:cubicBezTo>
                  <a:pt x="63513" y="135162"/>
                  <a:pt x="63627" y="135124"/>
                  <a:pt x="63780" y="135124"/>
                </a:cubicBezTo>
                <a:cubicBezTo>
                  <a:pt x="63780" y="134667"/>
                  <a:pt x="63627" y="134133"/>
                  <a:pt x="63323" y="133524"/>
                </a:cubicBezTo>
                <a:cubicBezTo>
                  <a:pt x="63018" y="133524"/>
                  <a:pt x="62637" y="133524"/>
                  <a:pt x="62180" y="133524"/>
                </a:cubicBezTo>
                <a:cubicBezTo>
                  <a:pt x="61722" y="133524"/>
                  <a:pt x="61722" y="133371"/>
                  <a:pt x="62180" y="133067"/>
                </a:cubicBezTo>
                <a:lnTo>
                  <a:pt x="62865" y="133067"/>
                </a:lnTo>
                <a:cubicBezTo>
                  <a:pt x="62713" y="132762"/>
                  <a:pt x="62561" y="132457"/>
                  <a:pt x="62408" y="132152"/>
                </a:cubicBezTo>
                <a:cubicBezTo>
                  <a:pt x="62256" y="131847"/>
                  <a:pt x="62027" y="131543"/>
                  <a:pt x="61722" y="131238"/>
                </a:cubicBezTo>
                <a:cubicBezTo>
                  <a:pt x="61113" y="131085"/>
                  <a:pt x="60579" y="131009"/>
                  <a:pt x="60122" y="131009"/>
                </a:cubicBezTo>
                <a:cubicBezTo>
                  <a:pt x="59665" y="131009"/>
                  <a:pt x="59513" y="130704"/>
                  <a:pt x="59665" y="130095"/>
                </a:cubicBezTo>
                <a:lnTo>
                  <a:pt x="60122" y="130095"/>
                </a:lnTo>
                <a:cubicBezTo>
                  <a:pt x="60275" y="130095"/>
                  <a:pt x="60465" y="130133"/>
                  <a:pt x="60694" y="130209"/>
                </a:cubicBezTo>
                <a:cubicBezTo>
                  <a:pt x="60922" y="130285"/>
                  <a:pt x="61189" y="130323"/>
                  <a:pt x="61494" y="130323"/>
                </a:cubicBezTo>
                <a:cubicBezTo>
                  <a:pt x="61189" y="129866"/>
                  <a:pt x="61265" y="129714"/>
                  <a:pt x="61722" y="129866"/>
                </a:cubicBezTo>
                <a:cubicBezTo>
                  <a:pt x="61722" y="130019"/>
                  <a:pt x="61799" y="130095"/>
                  <a:pt x="61951" y="130095"/>
                </a:cubicBezTo>
                <a:cubicBezTo>
                  <a:pt x="61951" y="130247"/>
                  <a:pt x="61989" y="130323"/>
                  <a:pt x="62065" y="130323"/>
                </a:cubicBezTo>
                <a:cubicBezTo>
                  <a:pt x="62142" y="130323"/>
                  <a:pt x="62180" y="130400"/>
                  <a:pt x="62180" y="130552"/>
                </a:cubicBezTo>
                <a:lnTo>
                  <a:pt x="62865" y="130552"/>
                </a:lnTo>
                <a:cubicBezTo>
                  <a:pt x="62713" y="130400"/>
                  <a:pt x="62637" y="130019"/>
                  <a:pt x="62637" y="129409"/>
                </a:cubicBezTo>
                <a:cubicBezTo>
                  <a:pt x="62637" y="129257"/>
                  <a:pt x="62789" y="129409"/>
                  <a:pt x="63094" y="129866"/>
                </a:cubicBezTo>
                <a:cubicBezTo>
                  <a:pt x="63399" y="130323"/>
                  <a:pt x="63551" y="130704"/>
                  <a:pt x="63551" y="131009"/>
                </a:cubicBezTo>
                <a:lnTo>
                  <a:pt x="64694" y="131009"/>
                </a:lnTo>
                <a:cubicBezTo>
                  <a:pt x="64694" y="130704"/>
                  <a:pt x="64656" y="130514"/>
                  <a:pt x="64580" y="130438"/>
                </a:cubicBezTo>
                <a:cubicBezTo>
                  <a:pt x="64504" y="130361"/>
                  <a:pt x="64466" y="130247"/>
                  <a:pt x="64466" y="130095"/>
                </a:cubicBezTo>
                <a:cubicBezTo>
                  <a:pt x="64008" y="129790"/>
                  <a:pt x="63208" y="129409"/>
                  <a:pt x="62065" y="128952"/>
                </a:cubicBezTo>
                <a:cubicBezTo>
                  <a:pt x="60922" y="128495"/>
                  <a:pt x="60579" y="128114"/>
                  <a:pt x="61037" y="127809"/>
                </a:cubicBezTo>
                <a:cubicBezTo>
                  <a:pt x="61646" y="128114"/>
                  <a:pt x="62218" y="128380"/>
                  <a:pt x="62751" y="128609"/>
                </a:cubicBezTo>
                <a:cubicBezTo>
                  <a:pt x="63285" y="128837"/>
                  <a:pt x="63856" y="129104"/>
                  <a:pt x="64466" y="129409"/>
                </a:cubicBezTo>
                <a:cubicBezTo>
                  <a:pt x="64313" y="129104"/>
                  <a:pt x="64275" y="128914"/>
                  <a:pt x="64351" y="128837"/>
                </a:cubicBezTo>
                <a:cubicBezTo>
                  <a:pt x="64428" y="128761"/>
                  <a:pt x="64466" y="128571"/>
                  <a:pt x="64466" y="128266"/>
                </a:cubicBezTo>
                <a:cubicBezTo>
                  <a:pt x="64770" y="128266"/>
                  <a:pt x="64961" y="128495"/>
                  <a:pt x="65037" y="128952"/>
                </a:cubicBezTo>
                <a:cubicBezTo>
                  <a:pt x="65113" y="129409"/>
                  <a:pt x="65151" y="129714"/>
                  <a:pt x="65151" y="129866"/>
                </a:cubicBezTo>
                <a:cubicBezTo>
                  <a:pt x="65304" y="129866"/>
                  <a:pt x="65685" y="130019"/>
                  <a:pt x="66294" y="130323"/>
                </a:cubicBezTo>
                <a:cubicBezTo>
                  <a:pt x="66294" y="130171"/>
                  <a:pt x="66371" y="130095"/>
                  <a:pt x="66523" y="130095"/>
                </a:cubicBezTo>
                <a:lnTo>
                  <a:pt x="67209" y="130323"/>
                </a:lnTo>
                <a:cubicBezTo>
                  <a:pt x="66447" y="129866"/>
                  <a:pt x="66066" y="129333"/>
                  <a:pt x="66066" y="128723"/>
                </a:cubicBezTo>
                <a:cubicBezTo>
                  <a:pt x="66675" y="128723"/>
                  <a:pt x="66980" y="128952"/>
                  <a:pt x="66980" y="129409"/>
                </a:cubicBezTo>
                <a:cubicBezTo>
                  <a:pt x="67133" y="129257"/>
                  <a:pt x="67437" y="129257"/>
                  <a:pt x="67895" y="129409"/>
                </a:cubicBezTo>
                <a:cubicBezTo>
                  <a:pt x="67742" y="128952"/>
                  <a:pt x="67133" y="128342"/>
                  <a:pt x="66066" y="127580"/>
                </a:cubicBezTo>
                <a:cubicBezTo>
                  <a:pt x="65913" y="127733"/>
                  <a:pt x="65266" y="127694"/>
                  <a:pt x="64123" y="127466"/>
                </a:cubicBezTo>
                <a:cubicBezTo>
                  <a:pt x="62980" y="127237"/>
                  <a:pt x="62332" y="126971"/>
                  <a:pt x="62180" y="126666"/>
                </a:cubicBezTo>
                <a:cubicBezTo>
                  <a:pt x="61113" y="126513"/>
                  <a:pt x="60084" y="126628"/>
                  <a:pt x="59094" y="127009"/>
                </a:cubicBezTo>
                <a:cubicBezTo>
                  <a:pt x="58103" y="127390"/>
                  <a:pt x="57074" y="127733"/>
                  <a:pt x="56007" y="128037"/>
                </a:cubicBezTo>
                <a:cubicBezTo>
                  <a:pt x="55855" y="128190"/>
                  <a:pt x="55779" y="128342"/>
                  <a:pt x="55779" y="128495"/>
                </a:cubicBezTo>
                <a:cubicBezTo>
                  <a:pt x="55779" y="128647"/>
                  <a:pt x="55703" y="128723"/>
                  <a:pt x="55550" y="128723"/>
                </a:cubicBezTo>
                <a:cubicBezTo>
                  <a:pt x="55245" y="128876"/>
                  <a:pt x="54712" y="128990"/>
                  <a:pt x="53950" y="129066"/>
                </a:cubicBezTo>
                <a:cubicBezTo>
                  <a:pt x="53188" y="129142"/>
                  <a:pt x="52274" y="129180"/>
                  <a:pt x="51207" y="129180"/>
                </a:cubicBezTo>
                <a:cubicBezTo>
                  <a:pt x="50140" y="129180"/>
                  <a:pt x="49111" y="129180"/>
                  <a:pt x="48121" y="129180"/>
                </a:cubicBezTo>
                <a:cubicBezTo>
                  <a:pt x="47130" y="129180"/>
                  <a:pt x="46406" y="129180"/>
                  <a:pt x="45949" y="129180"/>
                </a:cubicBezTo>
                <a:cubicBezTo>
                  <a:pt x="44730" y="129180"/>
                  <a:pt x="43434" y="129447"/>
                  <a:pt x="42063" y="129980"/>
                </a:cubicBezTo>
                <a:cubicBezTo>
                  <a:pt x="40691" y="130514"/>
                  <a:pt x="39624" y="130247"/>
                  <a:pt x="38862" y="129180"/>
                </a:cubicBezTo>
                <a:cubicBezTo>
                  <a:pt x="38253" y="129790"/>
                  <a:pt x="37796" y="129942"/>
                  <a:pt x="37491" y="129638"/>
                </a:cubicBezTo>
                <a:cubicBezTo>
                  <a:pt x="37186" y="129333"/>
                  <a:pt x="36881" y="128952"/>
                  <a:pt x="36576" y="128495"/>
                </a:cubicBezTo>
                <a:cubicBezTo>
                  <a:pt x="36272" y="128799"/>
                  <a:pt x="35853" y="129333"/>
                  <a:pt x="35319" y="130095"/>
                </a:cubicBezTo>
                <a:cubicBezTo>
                  <a:pt x="34786" y="130857"/>
                  <a:pt x="34214" y="131619"/>
                  <a:pt x="33605" y="132381"/>
                </a:cubicBezTo>
                <a:cubicBezTo>
                  <a:pt x="32995" y="133143"/>
                  <a:pt x="32424" y="133790"/>
                  <a:pt x="31890" y="134324"/>
                </a:cubicBezTo>
                <a:cubicBezTo>
                  <a:pt x="31357" y="134857"/>
                  <a:pt x="30938" y="135124"/>
                  <a:pt x="30633" y="135124"/>
                </a:cubicBezTo>
                <a:cubicBezTo>
                  <a:pt x="31395" y="134362"/>
                  <a:pt x="32157" y="133371"/>
                  <a:pt x="32919" y="132152"/>
                </a:cubicBezTo>
                <a:cubicBezTo>
                  <a:pt x="33681" y="130933"/>
                  <a:pt x="34443" y="130019"/>
                  <a:pt x="35205" y="129409"/>
                </a:cubicBezTo>
                <a:cubicBezTo>
                  <a:pt x="34900" y="129561"/>
                  <a:pt x="34443" y="129866"/>
                  <a:pt x="33833" y="130323"/>
                </a:cubicBezTo>
                <a:cubicBezTo>
                  <a:pt x="33224" y="130781"/>
                  <a:pt x="32576" y="131238"/>
                  <a:pt x="31890" y="131695"/>
                </a:cubicBezTo>
                <a:cubicBezTo>
                  <a:pt x="31204" y="132152"/>
                  <a:pt x="30633" y="132533"/>
                  <a:pt x="30176" y="132838"/>
                </a:cubicBezTo>
                <a:cubicBezTo>
                  <a:pt x="29718" y="133143"/>
                  <a:pt x="29490" y="133143"/>
                  <a:pt x="29490" y="132838"/>
                </a:cubicBezTo>
                <a:cubicBezTo>
                  <a:pt x="30557" y="132076"/>
                  <a:pt x="31700" y="131276"/>
                  <a:pt x="32919" y="130438"/>
                </a:cubicBezTo>
                <a:cubicBezTo>
                  <a:pt x="34138" y="129599"/>
                  <a:pt x="35281" y="128723"/>
                  <a:pt x="36348" y="127809"/>
                </a:cubicBezTo>
                <a:cubicBezTo>
                  <a:pt x="36195" y="127656"/>
                  <a:pt x="36119" y="127428"/>
                  <a:pt x="36119" y="127123"/>
                </a:cubicBezTo>
                <a:cubicBezTo>
                  <a:pt x="35357" y="127123"/>
                  <a:pt x="34329" y="127390"/>
                  <a:pt x="33033" y="127923"/>
                </a:cubicBezTo>
                <a:cubicBezTo>
                  <a:pt x="31738" y="128456"/>
                  <a:pt x="30938" y="128495"/>
                  <a:pt x="30633" y="128037"/>
                </a:cubicBezTo>
                <a:cubicBezTo>
                  <a:pt x="31242" y="127733"/>
                  <a:pt x="31814" y="127542"/>
                  <a:pt x="32347" y="127466"/>
                </a:cubicBezTo>
                <a:cubicBezTo>
                  <a:pt x="32881" y="127390"/>
                  <a:pt x="33452" y="127199"/>
                  <a:pt x="34062" y="126894"/>
                </a:cubicBezTo>
                <a:cubicBezTo>
                  <a:pt x="33452" y="126894"/>
                  <a:pt x="32805" y="127009"/>
                  <a:pt x="32119" y="127237"/>
                </a:cubicBezTo>
                <a:cubicBezTo>
                  <a:pt x="31433" y="127466"/>
                  <a:pt x="30938" y="127428"/>
                  <a:pt x="30633" y="127123"/>
                </a:cubicBezTo>
                <a:cubicBezTo>
                  <a:pt x="30480" y="127123"/>
                  <a:pt x="30671" y="127047"/>
                  <a:pt x="31204" y="126894"/>
                </a:cubicBezTo>
                <a:cubicBezTo>
                  <a:pt x="31738" y="126742"/>
                  <a:pt x="32347" y="126628"/>
                  <a:pt x="33033" y="126551"/>
                </a:cubicBezTo>
                <a:cubicBezTo>
                  <a:pt x="33719" y="126475"/>
                  <a:pt x="34367" y="126399"/>
                  <a:pt x="34976" y="126323"/>
                </a:cubicBezTo>
                <a:cubicBezTo>
                  <a:pt x="35586" y="126247"/>
                  <a:pt x="35891" y="126209"/>
                  <a:pt x="35891" y="126209"/>
                </a:cubicBezTo>
                <a:cubicBezTo>
                  <a:pt x="35891" y="126056"/>
                  <a:pt x="35853" y="125980"/>
                  <a:pt x="35776" y="125980"/>
                </a:cubicBezTo>
                <a:cubicBezTo>
                  <a:pt x="35700" y="125980"/>
                  <a:pt x="35662" y="125904"/>
                  <a:pt x="35662" y="125751"/>
                </a:cubicBezTo>
                <a:lnTo>
                  <a:pt x="35662" y="125523"/>
                </a:lnTo>
                <a:lnTo>
                  <a:pt x="35205" y="125066"/>
                </a:lnTo>
                <a:cubicBezTo>
                  <a:pt x="35052" y="125066"/>
                  <a:pt x="34710" y="125104"/>
                  <a:pt x="34176" y="125180"/>
                </a:cubicBezTo>
                <a:cubicBezTo>
                  <a:pt x="33643" y="125256"/>
                  <a:pt x="33033" y="125294"/>
                  <a:pt x="32347" y="125294"/>
                </a:cubicBezTo>
                <a:cubicBezTo>
                  <a:pt x="31662" y="125294"/>
                  <a:pt x="31052" y="125256"/>
                  <a:pt x="30519" y="125180"/>
                </a:cubicBezTo>
                <a:cubicBezTo>
                  <a:pt x="29985" y="125104"/>
                  <a:pt x="29718" y="124989"/>
                  <a:pt x="29718" y="124837"/>
                </a:cubicBezTo>
                <a:cubicBezTo>
                  <a:pt x="29718" y="124532"/>
                  <a:pt x="30366" y="124418"/>
                  <a:pt x="31662" y="124494"/>
                </a:cubicBezTo>
                <a:cubicBezTo>
                  <a:pt x="32957" y="124570"/>
                  <a:pt x="33681" y="124608"/>
                  <a:pt x="33833" y="124608"/>
                </a:cubicBezTo>
                <a:cubicBezTo>
                  <a:pt x="32919" y="124304"/>
                  <a:pt x="31433" y="124037"/>
                  <a:pt x="29376" y="123808"/>
                </a:cubicBezTo>
                <a:cubicBezTo>
                  <a:pt x="27318" y="123580"/>
                  <a:pt x="26213" y="123084"/>
                  <a:pt x="26061" y="122322"/>
                </a:cubicBezTo>
                <a:cubicBezTo>
                  <a:pt x="27128" y="122627"/>
                  <a:pt x="28233" y="122894"/>
                  <a:pt x="29376" y="123122"/>
                </a:cubicBezTo>
                <a:cubicBezTo>
                  <a:pt x="30519" y="123351"/>
                  <a:pt x="31623" y="123542"/>
                  <a:pt x="32690" y="123694"/>
                </a:cubicBezTo>
                <a:cubicBezTo>
                  <a:pt x="32385" y="123542"/>
                  <a:pt x="31928" y="123275"/>
                  <a:pt x="31319" y="122894"/>
                </a:cubicBezTo>
                <a:cubicBezTo>
                  <a:pt x="30709" y="122513"/>
                  <a:pt x="30099" y="122132"/>
                  <a:pt x="29490" y="121751"/>
                </a:cubicBezTo>
                <a:cubicBezTo>
                  <a:pt x="28880" y="121370"/>
                  <a:pt x="28347" y="121027"/>
                  <a:pt x="27890" y="120722"/>
                </a:cubicBezTo>
                <a:cubicBezTo>
                  <a:pt x="27432" y="120417"/>
                  <a:pt x="27280" y="120189"/>
                  <a:pt x="27432" y="120036"/>
                </a:cubicBezTo>
                <a:cubicBezTo>
                  <a:pt x="28652" y="120494"/>
                  <a:pt x="29947" y="121217"/>
                  <a:pt x="31319" y="122208"/>
                </a:cubicBezTo>
                <a:cubicBezTo>
                  <a:pt x="32690" y="123199"/>
                  <a:pt x="33986" y="123770"/>
                  <a:pt x="35205" y="123923"/>
                </a:cubicBezTo>
                <a:cubicBezTo>
                  <a:pt x="35052" y="123618"/>
                  <a:pt x="34976" y="123351"/>
                  <a:pt x="34976" y="123122"/>
                </a:cubicBezTo>
                <a:cubicBezTo>
                  <a:pt x="34976" y="122894"/>
                  <a:pt x="34900" y="122627"/>
                  <a:pt x="34748" y="122322"/>
                </a:cubicBezTo>
                <a:cubicBezTo>
                  <a:pt x="34290" y="121865"/>
                  <a:pt x="33719" y="121332"/>
                  <a:pt x="33033" y="120722"/>
                </a:cubicBezTo>
                <a:cubicBezTo>
                  <a:pt x="32347" y="120113"/>
                  <a:pt x="32157" y="119579"/>
                  <a:pt x="32462" y="119122"/>
                </a:cubicBezTo>
                <a:cubicBezTo>
                  <a:pt x="32919" y="119427"/>
                  <a:pt x="33300" y="119732"/>
                  <a:pt x="33605" y="120036"/>
                </a:cubicBezTo>
                <a:cubicBezTo>
                  <a:pt x="33909" y="120341"/>
                  <a:pt x="34214" y="120646"/>
                  <a:pt x="34519" y="120951"/>
                </a:cubicBezTo>
                <a:lnTo>
                  <a:pt x="34519" y="120494"/>
                </a:lnTo>
                <a:cubicBezTo>
                  <a:pt x="34367" y="120189"/>
                  <a:pt x="34062" y="119884"/>
                  <a:pt x="33605" y="119579"/>
                </a:cubicBezTo>
                <a:cubicBezTo>
                  <a:pt x="33147" y="119274"/>
                  <a:pt x="33071" y="118970"/>
                  <a:pt x="33376" y="118665"/>
                </a:cubicBezTo>
                <a:cubicBezTo>
                  <a:pt x="33376" y="118208"/>
                  <a:pt x="33681" y="118436"/>
                  <a:pt x="34290" y="119351"/>
                </a:cubicBezTo>
                <a:lnTo>
                  <a:pt x="35205" y="120722"/>
                </a:lnTo>
                <a:cubicBezTo>
                  <a:pt x="35510" y="120875"/>
                  <a:pt x="35738" y="120951"/>
                  <a:pt x="35891" y="120951"/>
                </a:cubicBezTo>
                <a:cubicBezTo>
                  <a:pt x="36043" y="120951"/>
                  <a:pt x="36272" y="121103"/>
                  <a:pt x="36576" y="121408"/>
                </a:cubicBezTo>
                <a:cubicBezTo>
                  <a:pt x="36272" y="120494"/>
                  <a:pt x="35738" y="119770"/>
                  <a:pt x="34976" y="119236"/>
                </a:cubicBezTo>
                <a:cubicBezTo>
                  <a:pt x="34214" y="118703"/>
                  <a:pt x="33452" y="118131"/>
                  <a:pt x="32690" y="117522"/>
                </a:cubicBezTo>
                <a:cubicBezTo>
                  <a:pt x="32843" y="117674"/>
                  <a:pt x="33300" y="117941"/>
                  <a:pt x="34062" y="118322"/>
                </a:cubicBezTo>
                <a:cubicBezTo>
                  <a:pt x="34824" y="118703"/>
                  <a:pt x="35357" y="119046"/>
                  <a:pt x="35662" y="119351"/>
                </a:cubicBezTo>
                <a:cubicBezTo>
                  <a:pt x="35510" y="119198"/>
                  <a:pt x="35243" y="118627"/>
                  <a:pt x="34862" y="117636"/>
                </a:cubicBezTo>
                <a:cubicBezTo>
                  <a:pt x="34481" y="116645"/>
                  <a:pt x="34519" y="116455"/>
                  <a:pt x="34976" y="117065"/>
                </a:cubicBezTo>
                <a:cubicBezTo>
                  <a:pt x="35129" y="116912"/>
                  <a:pt x="35472" y="117369"/>
                  <a:pt x="36005" y="118436"/>
                </a:cubicBezTo>
                <a:cubicBezTo>
                  <a:pt x="36538" y="119503"/>
                  <a:pt x="36881" y="120113"/>
                  <a:pt x="37034" y="120265"/>
                </a:cubicBezTo>
                <a:cubicBezTo>
                  <a:pt x="36729" y="119655"/>
                  <a:pt x="36576" y="119198"/>
                  <a:pt x="36576" y="118893"/>
                </a:cubicBezTo>
                <a:cubicBezTo>
                  <a:pt x="36729" y="118589"/>
                  <a:pt x="36957" y="118817"/>
                  <a:pt x="37262" y="119579"/>
                </a:cubicBezTo>
                <a:cubicBezTo>
                  <a:pt x="37567" y="120341"/>
                  <a:pt x="37719" y="120646"/>
                  <a:pt x="37719" y="120494"/>
                </a:cubicBezTo>
                <a:cubicBezTo>
                  <a:pt x="37567" y="120189"/>
                  <a:pt x="37491" y="119617"/>
                  <a:pt x="37491" y="118779"/>
                </a:cubicBezTo>
                <a:cubicBezTo>
                  <a:pt x="37491" y="117941"/>
                  <a:pt x="37338" y="117369"/>
                  <a:pt x="37034" y="117065"/>
                </a:cubicBezTo>
                <a:cubicBezTo>
                  <a:pt x="37643" y="117522"/>
                  <a:pt x="38024" y="118208"/>
                  <a:pt x="38177" y="119122"/>
                </a:cubicBezTo>
                <a:lnTo>
                  <a:pt x="38808" y="121438"/>
                </a:lnTo>
                <a:lnTo>
                  <a:pt x="38862" y="120951"/>
                </a:lnTo>
                <a:cubicBezTo>
                  <a:pt x="38862" y="120341"/>
                  <a:pt x="38939" y="119655"/>
                  <a:pt x="39091" y="118893"/>
                </a:cubicBezTo>
                <a:cubicBezTo>
                  <a:pt x="39396" y="118589"/>
                  <a:pt x="39548" y="118284"/>
                  <a:pt x="39548" y="117979"/>
                </a:cubicBezTo>
                <a:cubicBezTo>
                  <a:pt x="39091" y="117369"/>
                  <a:pt x="38405" y="116645"/>
                  <a:pt x="37491" y="115807"/>
                </a:cubicBezTo>
                <a:cubicBezTo>
                  <a:pt x="36576" y="114969"/>
                  <a:pt x="36272" y="114245"/>
                  <a:pt x="36576" y="113636"/>
                </a:cubicBezTo>
                <a:cubicBezTo>
                  <a:pt x="37186" y="114398"/>
                  <a:pt x="37796" y="115121"/>
                  <a:pt x="38405" y="115807"/>
                </a:cubicBezTo>
                <a:cubicBezTo>
                  <a:pt x="39015" y="116493"/>
                  <a:pt x="39548" y="117217"/>
                  <a:pt x="40005" y="117979"/>
                </a:cubicBezTo>
                <a:lnTo>
                  <a:pt x="40005" y="116836"/>
                </a:lnTo>
                <a:cubicBezTo>
                  <a:pt x="40158" y="116836"/>
                  <a:pt x="40234" y="116912"/>
                  <a:pt x="40234" y="117065"/>
                </a:cubicBezTo>
                <a:cubicBezTo>
                  <a:pt x="39929" y="116150"/>
                  <a:pt x="39624" y="115236"/>
                  <a:pt x="39320" y="114321"/>
                </a:cubicBezTo>
                <a:cubicBezTo>
                  <a:pt x="39015" y="113407"/>
                  <a:pt x="39015" y="112950"/>
                  <a:pt x="39320" y="112950"/>
                </a:cubicBezTo>
                <a:cubicBezTo>
                  <a:pt x="39624" y="113559"/>
                  <a:pt x="39853" y="114131"/>
                  <a:pt x="40005" y="114664"/>
                </a:cubicBezTo>
                <a:cubicBezTo>
                  <a:pt x="40158" y="115198"/>
                  <a:pt x="40386" y="115845"/>
                  <a:pt x="40691" y="116607"/>
                </a:cubicBezTo>
                <a:cubicBezTo>
                  <a:pt x="41148" y="116607"/>
                  <a:pt x="41606" y="116722"/>
                  <a:pt x="42063" y="116950"/>
                </a:cubicBezTo>
                <a:cubicBezTo>
                  <a:pt x="42520" y="117179"/>
                  <a:pt x="42977" y="117369"/>
                  <a:pt x="43434" y="117522"/>
                </a:cubicBezTo>
                <a:lnTo>
                  <a:pt x="43434" y="116836"/>
                </a:lnTo>
                <a:cubicBezTo>
                  <a:pt x="43282" y="116684"/>
                  <a:pt x="42977" y="116417"/>
                  <a:pt x="42520" y="116036"/>
                </a:cubicBezTo>
                <a:cubicBezTo>
                  <a:pt x="42063" y="115655"/>
                  <a:pt x="41758" y="115388"/>
                  <a:pt x="41606" y="115236"/>
                </a:cubicBezTo>
                <a:cubicBezTo>
                  <a:pt x="41910" y="115388"/>
                  <a:pt x="42215" y="115541"/>
                  <a:pt x="42520" y="115693"/>
                </a:cubicBezTo>
                <a:cubicBezTo>
                  <a:pt x="42825" y="115845"/>
                  <a:pt x="43130" y="115998"/>
                  <a:pt x="43434" y="116150"/>
                </a:cubicBezTo>
                <a:cubicBezTo>
                  <a:pt x="42825" y="115845"/>
                  <a:pt x="42330" y="115579"/>
                  <a:pt x="41949" y="115350"/>
                </a:cubicBezTo>
                <a:cubicBezTo>
                  <a:pt x="41568" y="115121"/>
                  <a:pt x="41529" y="114855"/>
                  <a:pt x="41834" y="114550"/>
                </a:cubicBezTo>
                <a:cubicBezTo>
                  <a:pt x="41987" y="114550"/>
                  <a:pt x="42139" y="114626"/>
                  <a:pt x="42291" y="114779"/>
                </a:cubicBezTo>
                <a:cubicBezTo>
                  <a:pt x="42596" y="115083"/>
                  <a:pt x="42977" y="115312"/>
                  <a:pt x="43434" y="115464"/>
                </a:cubicBezTo>
                <a:cubicBezTo>
                  <a:pt x="43282" y="115312"/>
                  <a:pt x="43434" y="115236"/>
                  <a:pt x="43892" y="115236"/>
                </a:cubicBezTo>
                <a:lnTo>
                  <a:pt x="43892" y="115693"/>
                </a:lnTo>
                <a:lnTo>
                  <a:pt x="44349" y="116150"/>
                </a:lnTo>
                <a:cubicBezTo>
                  <a:pt x="44349" y="115845"/>
                  <a:pt x="44425" y="115617"/>
                  <a:pt x="44577" y="115464"/>
                </a:cubicBezTo>
                <a:cubicBezTo>
                  <a:pt x="44273" y="114855"/>
                  <a:pt x="44425" y="114931"/>
                  <a:pt x="45035" y="115693"/>
                </a:cubicBezTo>
                <a:cubicBezTo>
                  <a:pt x="45644" y="116455"/>
                  <a:pt x="45949" y="116912"/>
                  <a:pt x="45949" y="117065"/>
                </a:cubicBezTo>
                <a:cubicBezTo>
                  <a:pt x="46101" y="116912"/>
                  <a:pt x="46178" y="116607"/>
                  <a:pt x="46178" y="116150"/>
                </a:cubicBezTo>
                <a:cubicBezTo>
                  <a:pt x="45263" y="115236"/>
                  <a:pt x="44654" y="114550"/>
                  <a:pt x="44349" y="114093"/>
                </a:cubicBezTo>
                <a:cubicBezTo>
                  <a:pt x="44044" y="114398"/>
                  <a:pt x="43854" y="114664"/>
                  <a:pt x="43777" y="114893"/>
                </a:cubicBezTo>
                <a:cubicBezTo>
                  <a:pt x="43701" y="115121"/>
                  <a:pt x="43511" y="115083"/>
                  <a:pt x="43206" y="114779"/>
                </a:cubicBezTo>
                <a:lnTo>
                  <a:pt x="43434" y="114550"/>
                </a:lnTo>
                <a:cubicBezTo>
                  <a:pt x="43434" y="114550"/>
                  <a:pt x="43587" y="114245"/>
                  <a:pt x="43892" y="113636"/>
                </a:cubicBezTo>
                <a:cubicBezTo>
                  <a:pt x="43739" y="113483"/>
                  <a:pt x="43663" y="113331"/>
                  <a:pt x="43663" y="113178"/>
                </a:cubicBezTo>
                <a:cubicBezTo>
                  <a:pt x="43663" y="113026"/>
                  <a:pt x="43815" y="113026"/>
                  <a:pt x="44120" y="113178"/>
                </a:cubicBezTo>
                <a:cubicBezTo>
                  <a:pt x="44577" y="112569"/>
                  <a:pt x="44958" y="111959"/>
                  <a:pt x="45263" y="111350"/>
                </a:cubicBezTo>
                <a:cubicBezTo>
                  <a:pt x="45568" y="110740"/>
                  <a:pt x="45873" y="110130"/>
                  <a:pt x="46178" y="109521"/>
                </a:cubicBezTo>
                <a:cubicBezTo>
                  <a:pt x="46025" y="109673"/>
                  <a:pt x="45873" y="109749"/>
                  <a:pt x="45720" y="109749"/>
                </a:cubicBezTo>
                <a:cubicBezTo>
                  <a:pt x="45263" y="110054"/>
                  <a:pt x="44501" y="110778"/>
                  <a:pt x="43434" y="111921"/>
                </a:cubicBezTo>
                <a:cubicBezTo>
                  <a:pt x="42368" y="113064"/>
                  <a:pt x="41682" y="113331"/>
                  <a:pt x="41377" y="112721"/>
                </a:cubicBezTo>
                <a:cubicBezTo>
                  <a:pt x="42596" y="111654"/>
                  <a:pt x="43739" y="110664"/>
                  <a:pt x="44806" y="109749"/>
                </a:cubicBezTo>
                <a:cubicBezTo>
                  <a:pt x="45873" y="108835"/>
                  <a:pt x="46940" y="107768"/>
                  <a:pt x="48006" y="106549"/>
                </a:cubicBezTo>
                <a:lnTo>
                  <a:pt x="48006" y="106092"/>
                </a:lnTo>
                <a:cubicBezTo>
                  <a:pt x="47092" y="106092"/>
                  <a:pt x="46025" y="106473"/>
                  <a:pt x="44806" y="107235"/>
                </a:cubicBezTo>
                <a:cubicBezTo>
                  <a:pt x="43587" y="107997"/>
                  <a:pt x="42749" y="108149"/>
                  <a:pt x="42291" y="107692"/>
                </a:cubicBezTo>
                <a:cubicBezTo>
                  <a:pt x="42901" y="107387"/>
                  <a:pt x="43473" y="107120"/>
                  <a:pt x="44006" y="106892"/>
                </a:cubicBezTo>
                <a:cubicBezTo>
                  <a:pt x="44539" y="106663"/>
                  <a:pt x="45035" y="106397"/>
                  <a:pt x="45492" y="106092"/>
                </a:cubicBezTo>
                <a:cubicBezTo>
                  <a:pt x="45035" y="106092"/>
                  <a:pt x="44463" y="106320"/>
                  <a:pt x="43777" y="106778"/>
                </a:cubicBezTo>
                <a:cubicBezTo>
                  <a:pt x="43092" y="107235"/>
                  <a:pt x="42520" y="107311"/>
                  <a:pt x="42063" y="107006"/>
                </a:cubicBezTo>
                <a:cubicBezTo>
                  <a:pt x="41758" y="106701"/>
                  <a:pt x="42444" y="106358"/>
                  <a:pt x="44120" y="105977"/>
                </a:cubicBezTo>
                <a:cubicBezTo>
                  <a:pt x="45797" y="105596"/>
                  <a:pt x="46711" y="105330"/>
                  <a:pt x="46863" y="105177"/>
                </a:cubicBezTo>
                <a:lnTo>
                  <a:pt x="46178" y="104492"/>
                </a:lnTo>
                <a:cubicBezTo>
                  <a:pt x="45873" y="104492"/>
                  <a:pt x="44920" y="104606"/>
                  <a:pt x="43320" y="104834"/>
                </a:cubicBezTo>
                <a:cubicBezTo>
                  <a:pt x="41720" y="105063"/>
                  <a:pt x="40920" y="105025"/>
                  <a:pt x="40920" y="104720"/>
                </a:cubicBezTo>
                <a:cubicBezTo>
                  <a:pt x="40920" y="104415"/>
                  <a:pt x="41644" y="104225"/>
                  <a:pt x="43092" y="104149"/>
                </a:cubicBezTo>
                <a:cubicBezTo>
                  <a:pt x="44539" y="104072"/>
                  <a:pt x="45416" y="104034"/>
                  <a:pt x="45720" y="104034"/>
                </a:cubicBezTo>
                <a:lnTo>
                  <a:pt x="45720" y="103806"/>
                </a:lnTo>
                <a:cubicBezTo>
                  <a:pt x="45416" y="103806"/>
                  <a:pt x="45035" y="103844"/>
                  <a:pt x="44577" y="103920"/>
                </a:cubicBezTo>
                <a:cubicBezTo>
                  <a:pt x="44120" y="103996"/>
                  <a:pt x="43739" y="103958"/>
                  <a:pt x="43434" y="103806"/>
                </a:cubicBezTo>
                <a:cubicBezTo>
                  <a:pt x="43282" y="103806"/>
                  <a:pt x="43396" y="103768"/>
                  <a:pt x="43777" y="103691"/>
                </a:cubicBezTo>
                <a:cubicBezTo>
                  <a:pt x="44158" y="103615"/>
                  <a:pt x="44577" y="103539"/>
                  <a:pt x="45035" y="103463"/>
                </a:cubicBezTo>
                <a:cubicBezTo>
                  <a:pt x="45492" y="103387"/>
                  <a:pt x="45873" y="103349"/>
                  <a:pt x="46178" y="103349"/>
                </a:cubicBezTo>
                <a:cubicBezTo>
                  <a:pt x="46482" y="103349"/>
                  <a:pt x="46635" y="103349"/>
                  <a:pt x="46635" y="103349"/>
                </a:cubicBezTo>
                <a:lnTo>
                  <a:pt x="45949" y="100605"/>
                </a:lnTo>
                <a:cubicBezTo>
                  <a:pt x="45644" y="100605"/>
                  <a:pt x="45416" y="100529"/>
                  <a:pt x="45263" y="100377"/>
                </a:cubicBezTo>
                <a:cubicBezTo>
                  <a:pt x="45111" y="100224"/>
                  <a:pt x="45263" y="100148"/>
                  <a:pt x="45720" y="100148"/>
                </a:cubicBezTo>
                <a:cubicBezTo>
                  <a:pt x="45720" y="99996"/>
                  <a:pt x="45682" y="99653"/>
                  <a:pt x="45606" y="99119"/>
                </a:cubicBezTo>
                <a:cubicBezTo>
                  <a:pt x="45530" y="98586"/>
                  <a:pt x="45568" y="98319"/>
                  <a:pt x="45720" y="98319"/>
                </a:cubicBezTo>
                <a:cubicBezTo>
                  <a:pt x="46025" y="98472"/>
                  <a:pt x="46178" y="98738"/>
                  <a:pt x="46178" y="99119"/>
                </a:cubicBezTo>
                <a:cubicBezTo>
                  <a:pt x="46178" y="99500"/>
                  <a:pt x="46178" y="99843"/>
                  <a:pt x="46178" y="100148"/>
                </a:cubicBezTo>
                <a:lnTo>
                  <a:pt x="46863" y="100148"/>
                </a:lnTo>
                <a:lnTo>
                  <a:pt x="48235" y="100377"/>
                </a:lnTo>
                <a:cubicBezTo>
                  <a:pt x="48083" y="100377"/>
                  <a:pt x="47702" y="99958"/>
                  <a:pt x="47092" y="99119"/>
                </a:cubicBezTo>
                <a:cubicBezTo>
                  <a:pt x="46482" y="98281"/>
                  <a:pt x="46254" y="97710"/>
                  <a:pt x="46406" y="97405"/>
                </a:cubicBezTo>
                <a:lnTo>
                  <a:pt x="48692" y="100377"/>
                </a:lnTo>
                <a:lnTo>
                  <a:pt x="48692" y="98091"/>
                </a:lnTo>
                <a:cubicBezTo>
                  <a:pt x="48692" y="97481"/>
                  <a:pt x="48768" y="96872"/>
                  <a:pt x="48921" y="96262"/>
                </a:cubicBezTo>
                <a:cubicBezTo>
                  <a:pt x="49073" y="96414"/>
                  <a:pt x="49149" y="96643"/>
                  <a:pt x="49149" y="96948"/>
                </a:cubicBezTo>
                <a:cubicBezTo>
                  <a:pt x="49149" y="97100"/>
                  <a:pt x="49226" y="97253"/>
                  <a:pt x="49378" y="97405"/>
                </a:cubicBezTo>
                <a:lnTo>
                  <a:pt x="49378" y="95576"/>
                </a:lnTo>
                <a:cubicBezTo>
                  <a:pt x="49378" y="94357"/>
                  <a:pt x="49530" y="93747"/>
                  <a:pt x="49835" y="93747"/>
                </a:cubicBezTo>
                <a:cubicBezTo>
                  <a:pt x="50140" y="93747"/>
                  <a:pt x="50254" y="94166"/>
                  <a:pt x="50178" y="95005"/>
                </a:cubicBezTo>
                <a:cubicBezTo>
                  <a:pt x="50102" y="95843"/>
                  <a:pt x="50064" y="96338"/>
                  <a:pt x="50064" y="96491"/>
                </a:cubicBezTo>
                <a:cubicBezTo>
                  <a:pt x="50216" y="96491"/>
                  <a:pt x="50369" y="96872"/>
                  <a:pt x="50521" y="97634"/>
                </a:cubicBezTo>
                <a:cubicBezTo>
                  <a:pt x="50673" y="98396"/>
                  <a:pt x="50750" y="98929"/>
                  <a:pt x="50750" y="99234"/>
                </a:cubicBezTo>
                <a:cubicBezTo>
                  <a:pt x="50750" y="98929"/>
                  <a:pt x="50788" y="98662"/>
                  <a:pt x="50864" y="98434"/>
                </a:cubicBezTo>
                <a:cubicBezTo>
                  <a:pt x="50940" y="98205"/>
                  <a:pt x="50978" y="97938"/>
                  <a:pt x="50978" y="97634"/>
                </a:cubicBezTo>
                <a:cubicBezTo>
                  <a:pt x="50521" y="97176"/>
                  <a:pt x="50292" y="96948"/>
                  <a:pt x="50292" y="96948"/>
                </a:cubicBezTo>
                <a:cubicBezTo>
                  <a:pt x="50445" y="96795"/>
                  <a:pt x="50673" y="96795"/>
                  <a:pt x="50978" y="96948"/>
                </a:cubicBezTo>
                <a:cubicBezTo>
                  <a:pt x="50978" y="96795"/>
                  <a:pt x="50978" y="96567"/>
                  <a:pt x="50978" y="96262"/>
                </a:cubicBezTo>
                <a:cubicBezTo>
                  <a:pt x="50978" y="95957"/>
                  <a:pt x="51054" y="95652"/>
                  <a:pt x="51207" y="95348"/>
                </a:cubicBezTo>
                <a:lnTo>
                  <a:pt x="51893" y="94890"/>
                </a:lnTo>
                <a:cubicBezTo>
                  <a:pt x="52197" y="95195"/>
                  <a:pt x="52236" y="95462"/>
                  <a:pt x="52007" y="95690"/>
                </a:cubicBezTo>
                <a:cubicBezTo>
                  <a:pt x="51778" y="95919"/>
                  <a:pt x="51664" y="96186"/>
                  <a:pt x="51664" y="96491"/>
                </a:cubicBezTo>
                <a:cubicBezTo>
                  <a:pt x="51664" y="96795"/>
                  <a:pt x="51740" y="97176"/>
                  <a:pt x="51893" y="97634"/>
                </a:cubicBezTo>
                <a:cubicBezTo>
                  <a:pt x="51893" y="97481"/>
                  <a:pt x="51931" y="97329"/>
                  <a:pt x="52007" y="97176"/>
                </a:cubicBezTo>
                <a:cubicBezTo>
                  <a:pt x="52083" y="97024"/>
                  <a:pt x="52121" y="96872"/>
                  <a:pt x="52121" y="96719"/>
                </a:cubicBezTo>
                <a:cubicBezTo>
                  <a:pt x="52121" y="96567"/>
                  <a:pt x="52083" y="96414"/>
                  <a:pt x="52007" y="96262"/>
                </a:cubicBezTo>
                <a:cubicBezTo>
                  <a:pt x="51931" y="96110"/>
                  <a:pt x="51969" y="96186"/>
                  <a:pt x="52121" y="96491"/>
                </a:cubicBezTo>
                <a:cubicBezTo>
                  <a:pt x="52578" y="96033"/>
                  <a:pt x="52807" y="95576"/>
                  <a:pt x="52807" y="95119"/>
                </a:cubicBezTo>
                <a:lnTo>
                  <a:pt x="53036" y="94890"/>
                </a:lnTo>
                <a:cubicBezTo>
                  <a:pt x="53036" y="94586"/>
                  <a:pt x="53074" y="94395"/>
                  <a:pt x="53150" y="94319"/>
                </a:cubicBezTo>
                <a:cubicBezTo>
                  <a:pt x="53226" y="94243"/>
                  <a:pt x="53264" y="94052"/>
                  <a:pt x="53264" y="93747"/>
                </a:cubicBezTo>
                <a:lnTo>
                  <a:pt x="53264" y="93062"/>
                </a:lnTo>
                <a:cubicBezTo>
                  <a:pt x="53721" y="92909"/>
                  <a:pt x="53874" y="93557"/>
                  <a:pt x="53721" y="95005"/>
                </a:cubicBezTo>
                <a:cubicBezTo>
                  <a:pt x="53569" y="96452"/>
                  <a:pt x="53493" y="97557"/>
                  <a:pt x="53493" y="98319"/>
                </a:cubicBezTo>
                <a:cubicBezTo>
                  <a:pt x="53493" y="98319"/>
                  <a:pt x="53569" y="98472"/>
                  <a:pt x="53721" y="98777"/>
                </a:cubicBezTo>
                <a:cubicBezTo>
                  <a:pt x="54026" y="98167"/>
                  <a:pt x="54102" y="97481"/>
                  <a:pt x="53950" y="96719"/>
                </a:cubicBezTo>
                <a:cubicBezTo>
                  <a:pt x="53798" y="95957"/>
                  <a:pt x="53874" y="95271"/>
                  <a:pt x="54179" y="94662"/>
                </a:cubicBezTo>
                <a:cubicBezTo>
                  <a:pt x="54179" y="94814"/>
                  <a:pt x="54217" y="95119"/>
                  <a:pt x="54293" y="95576"/>
                </a:cubicBezTo>
                <a:cubicBezTo>
                  <a:pt x="54369" y="96033"/>
                  <a:pt x="54407" y="96414"/>
                  <a:pt x="54407" y="96719"/>
                </a:cubicBezTo>
                <a:lnTo>
                  <a:pt x="55779" y="93062"/>
                </a:lnTo>
                <a:cubicBezTo>
                  <a:pt x="56236" y="93366"/>
                  <a:pt x="56274" y="93938"/>
                  <a:pt x="55893" y="94776"/>
                </a:cubicBezTo>
                <a:cubicBezTo>
                  <a:pt x="55512" y="95614"/>
                  <a:pt x="55169" y="96338"/>
                  <a:pt x="54864" y="96948"/>
                </a:cubicBezTo>
                <a:lnTo>
                  <a:pt x="54864" y="97634"/>
                </a:lnTo>
                <a:cubicBezTo>
                  <a:pt x="55322" y="97024"/>
                  <a:pt x="55550" y="96338"/>
                  <a:pt x="55550" y="95576"/>
                </a:cubicBezTo>
                <a:cubicBezTo>
                  <a:pt x="55550" y="94814"/>
                  <a:pt x="55855" y="94128"/>
                  <a:pt x="56465" y="93519"/>
                </a:cubicBezTo>
                <a:cubicBezTo>
                  <a:pt x="56312" y="93671"/>
                  <a:pt x="56198" y="94128"/>
                  <a:pt x="56122" y="94890"/>
                </a:cubicBezTo>
                <a:cubicBezTo>
                  <a:pt x="56046" y="95652"/>
                  <a:pt x="56007" y="96110"/>
                  <a:pt x="56007" y="96262"/>
                </a:cubicBezTo>
                <a:cubicBezTo>
                  <a:pt x="56312" y="95957"/>
                  <a:pt x="56769" y="95538"/>
                  <a:pt x="57379" y="95005"/>
                </a:cubicBezTo>
                <a:cubicBezTo>
                  <a:pt x="57989" y="94471"/>
                  <a:pt x="58370" y="94052"/>
                  <a:pt x="58522" y="93747"/>
                </a:cubicBezTo>
                <a:cubicBezTo>
                  <a:pt x="58217" y="94509"/>
                  <a:pt x="57760" y="95233"/>
                  <a:pt x="57150" y="95919"/>
                </a:cubicBezTo>
                <a:cubicBezTo>
                  <a:pt x="56541" y="96605"/>
                  <a:pt x="56084" y="97405"/>
                  <a:pt x="55779" y="98319"/>
                </a:cubicBezTo>
                <a:cubicBezTo>
                  <a:pt x="56693" y="97862"/>
                  <a:pt x="57455" y="97291"/>
                  <a:pt x="58065" y="96605"/>
                </a:cubicBezTo>
                <a:cubicBezTo>
                  <a:pt x="58674" y="95919"/>
                  <a:pt x="59360" y="95271"/>
                  <a:pt x="60122" y="94662"/>
                </a:cubicBezTo>
                <a:lnTo>
                  <a:pt x="60122" y="95119"/>
                </a:lnTo>
                <a:cubicBezTo>
                  <a:pt x="60122" y="95271"/>
                  <a:pt x="60160" y="95424"/>
                  <a:pt x="60237" y="95576"/>
                </a:cubicBezTo>
                <a:cubicBezTo>
                  <a:pt x="60313" y="95729"/>
                  <a:pt x="60351" y="95881"/>
                  <a:pt x="60351" y="96033"/>
                </a:cubicBezTo>
                <a:lnTo>
                  <a:pt x="60351" y="97405"/>
                </a:lnTo>
                <a:cubicBezTo>
                  <a:pt x="60503" y="97405"/>
                  <a:pt x="60656" y="97786"/>
                  <a:pt x="60808" y="98548"/>
                </a:cubicBezTo>
                <a:cubicBezTo>
                  <a:pt x="60960" y="99310"/>
                  <a:pt x="61037" y="99767"/>
                  <a:pt x="61037" y="99920"/>
                </a:cubicBezTo>
                <a:cubicBezTo>
                  <a:pt x="61037" y="99310"/>
                  <a:pt x="61113" y="98853"/>
                  <a:pt x="61265" y="98548"/>
                </a:cubicBezTo>
                <a:lnTo>
                  <a:pt x="60579" y="97862"/>
                </a:lnTo>
                <a:cubicBezTo>
                  <a:pt x="60884" y="97557"/>
                  <a:pt x="61113" y="97634"/>
                  <a:pt x="61265" y="98091"/>
                </a:cubicBezTo>
                <a:cubicBezTo>
                  <a:pt x="61265" y="97938"/>
                  <a:pt x="61265" y="97634"/>
                  <a:pt x="61265" y="97176"/>
                </a:cubicBezTo>
                <a:cubicBezTo>
                  <a:pt x="61265" y="96719"/>
                  <a:pt x="61341" y="96414"/>
                  <a:pt x="61494" y="96262"/>
                </a:cubicBezTo>
                <a:lnTo>
                  <a:pt x="62408" y="95576"/>
                </a:lnTo>
                <a:cubicBezTo>
                  <a:pt x="62713" y="95881"/>
                  <a:pt x="62751" y="96224"/>
                  <a:pt x="62523" y="96605"/>
                </a:cubicBezTo>
                <a:cubicBezTo>
                  <a:pt x="62294" y="96986"/>
                  <a:pt x="62027" y="97329"/>
                  <a:pt x="61722" y="97634"/>
                </a:cubicBezTo>
                <a:cubicBezTo>
                  <a:pt x="62027" y="97786"/>
                  <a:pt x="62180" y="98091"/>
                  <a:pt x="62180" y="98548"/>
                </a:cubicBezTo>
                <a:cubicBezTo>
                  <a:pt x="62637" y="98091"/>
                  <a:pt x="62789" y="97862"/>
                  <a:pt x="62637" y="97862"/>
                </a:cubicBezTo>
                <a:cubicBezTo>
                  <a:pt x="62484" y="97710"/>
                  <a:pt x="62370" y="97557"/>
                  <a:pt x="62294" y="97405"/>
                </a:cubicBezTo>
                <a:cubicBezTo>
                  <a:pt x="62218" y="97253"/>
                  <a:pt x="62332" y="97329"/>
                  <a:pt x="62637" y="97634"/>
                </a:cubicBezTo>
                <a:cubicBezTo>
                  <a:pt x="62789" y="97176"/>
                  <a:pt x="62865" y="96833"/>
                  <a:pt x="62865" y="96605"/>
                </a:cubicBezTo>
                <a:cubicBezTo>
                  <a:pt x="62865" y="96376"/>
                  <a:pt x="62942" y="96110"/>
                  <a:pt x="63094" y="95805"/>
                </a:cubicBezTo>
                <a:lnTo>
                  <a:pt x="63323" y="95805"/>
                </a:lnTo>
                <a:cubicBezTo>
                  <a:pt x="63323" y="95652"/>
                  <a:pt x="63323" y="95348"/>
                  <a:pt x="63323" y="94890"/>
                </a:cubicBezTo>
                <a:cubicBezTo>
                  <a:pt x="63323" y="94433"/>
                  <a:pt x="63399" y="94052"/>
                  <a:pt x="63551" y="93747"/>
                </a:cubicBezTo>
                <a:cubicBezTo>
                  <a:pt x="62789" y="93747"/>
                  <a:pt x="62637" y="93519"/>
                  <a:pt x="63094" y="93062"/>
                </a:cubicBezTo>
                <a:cubicBezTo>
                  <a:pt x="64008" y="93366"/>
                  <a:pt x="64885" y="93595"/>
                  <a:pt x="65723" y="93747"/>
                </a:cubicBezTo>
                <a:cubicBezTo>
                  <a:pt x="66561" y="93900"/>
                  <a:pt x="67514" y="94128"/>
                  <a:pt x="68580" y="94433"/>
                </a:cubicBezTo>
                <a:lnTo>
                  <a:pt x="68580" y="93747"/>
                </a:lnTo>
                <a:cubicBezTo>
                  <a:pt x="68123" y="93443"/>
                  <a:pt x="67247" y="92947"/>
                  <a:pt x="65952" y="92261"/>
                </a:cubicBezTo>
                <a:cubicBezTo>
                  <a:pt x="64656" y="91576"/>
                  <a:pt x="64161" y="91080"/>
                  <a:pt x="64466" y="90776"/>
                </a:cubicBezTo>
                <a:cubicBezTo>
                  <a:pt x="65228" y="91233"/>
                  <a:pt x="66066" y="91728"/>
                  <a:pt x="66980" y="92261"/>
                </a:cubicBezTo>
                <a:cubicBezTo>
                  <a:pt x="67895" y="92795"/>
                  <a:pt x="68733" y="93214"/>
                  <a:pt x="69495" y="93519"/>
                </a:cubicBezTo>
                <a:cubicBezTo>
                  <a:pt x="69495" y="93214"/>
                  <a:pt x="69495" y="92795"/>
                  <a:pt x="69495" y="92261"/>
                </a:cubicBezTo>
                <a:cubicBezTo>
                  <a:pt x="69495" y="91728"/>
                  <a:pt x="69571" y="91309"/>
                  <a:pt x="69723" y="91004"/>
                </a:cubicBezTo>
                <a:cubicBezTo>
                  <a:pt x="69419" y="90699"/>
                  <a:pt x="69228" y="90471"/>
                  <a:pt x="69152" y="90318"/>
                </a:cubicBezTo>
                <a:cubicBezTo>
                  <a:pt x="69076" y="90166"/>
                  <a:pt x="69266" y="90090"/>
                  <a:pt x="69723" y="90090"/>
                </a:cubicBezTo>
                <a:cubicBezTo>
                  <a:pt x="70028" y="90395"/>
                  <a:pt x="70295" y="90699"/>
                  <a:pt x="70524" y="91004"/>
                </a:cubicBezTo>
                <a:cubicBezTo>
                  <a:pt x="70752" y="91309"/>
                  <a:pt x="71019" y="91614"/>
                  <a:pt x="71324" y="91919"/>
                </a:cubicBezTo>
                <a:lnTo>
                  <a:pt x="71324" y="91233"/>
                </a:lnTo>
                <a:cubicBezTo>
                  <a:pt x="71171" y="90928"/>
                  <a:pt x="70943" y="90661"/>
                  <a:pt x="70638" y="90433"/>
                </a:cubicBezTo>
                <a:cubicBezTo>
                  <a:pt x="70333" y="90204"/>
                  <a:pt x="70181" y="89937"/>
                  <a:pt x="70181" y="89633"/>
                </a:cubicBezTo>
                <a:cubicBezTo>
                  <a:pt x="70181" y="89328"/>
                  <a:pt x="70600" y="89671"/>
                  <a:pt x="71438" y="90661"/>
                </a:cubicBezTo>
                <a:cubicBezTo>
                  <a:pt x="72276" y="91652"/>
                  <a:pt x="72695" y="92300"/>
                  <a:pt x="72695" y="92604"/>
                </a:cubicBezTo>
                <a:cubicBezTo>
                  <a:pt x="72695" y="92452"/>
                  <a:pt x="72733" y="92376"/>
                  <a:pt x="72810" y="92376"/>
                </a:cubicBezTo>
                <a:cubicBezTo>
                  <a:pt x="72886" y="92376"/>
                  <a:pt x="72924" y="92300"/>
                  <a:pt x="72924" y="92147"/>
                </a:cubicBezTo>
                <a:lnTo>
                  <a:pt x="72924" y="91919"/>
                </a:lnTo>
                <a:lnTo>
                  <a:pt x="73152" y="91919"/>
                </a:lnTo>
                <a:lnTo>
                  <a:pt x="73152" y="91233"/>
                </a:lnTo>
                <a:cubicBezTo>
                  <a:pt x="72695" y="90776"/>
                  <a:pt x="72124" y="90318"/>
                  <a:pt x="71438" y="89861"/>
                </a:cubicBezTo>
                <a:cubicBezTo>
                  <a:pt x="70752" y="89404"/>
                  <a:pt x="70181" y="88947"/>
                  <a:pt x="69723" y="88490"/>
                </a:cubicBezTo>
                <a:cubicBezTo>
                  <a:pt x="70028" y="88642"/>
                  <a:pt x="70562" y="88909"/>
                  <a:pt x="71324" y="89290"/>
                </a:cubicBezTo>
                <a:cubicBezTo>
                  <a:pt x="72086" y="89671"/>
                  <a:pt x="72619" y="90014"/>
                  <a:pt x="72924" y="90318"/>
                </a:cubicBezTo>
                <a:cubicBezTo>
                  <a:pt x="72771" y="90014"/>
                  <a:pt x="72429" y="89404"/>
                  <a:pt x="71895" y="88490"/>
                </a:cubicBezTo>
                <a:cubicBezTo>
                  <a:pt x="71362" y="87575"/>
                  <a:pt x="71400" y="87347"/>
                  <a:pt x="72009" y="87804"/>
                </a:cubicBezTo>
                <a:cubicBezTo>
                  <a:pt x="72009" y="87956"/>
                  <a:pt x="72086" y="88109"/>
                  <a:pt x="72238" y="88261"/>
                </a:cubicBezTo>
                <a:cubicBezTo>
                  <a:pt x="72390" y="88413"/>
                  <a:pt x="72467" y="88528"/>
                  <a:pt x="72467" y="88604"/>
                </a:cubicBezTo>
                <a:cubicBezTo>
                  <a:pt x="72467" y="88680"/>
                  <a:pt x="72543" y="88794"/>
                  <a:pt x="72695" y="88947"/>
                </a:cubicBezTo>
                <a:cubicBezTo>
                  <a:pt x="72848" y="89252"/>
                  <a:pt x="73076" y="89556"/>
                  <a:pt x="73381" y="89861"/>
                </a:cubicBezTo>
                <a:cubicBezTo>
                  <a:pt x="73533" y="89709"/>
                  <a:pt x="73610" y="89709"/>
                  <a:pt x="73610" y="89861"/>
                </a:cubicBezTo>
                <a:cubicBezTo>
                  <a:pt x="73610" y="89861"/>
                  <a:pt x="73686" y="89785"/>
                  <a:pt x="73838" y="89633"/>
                </a:cubicBezTo>
                <a:cubicBezTo>
                  <a:pt x="73381" y="89175"/>
                  <a:pt x="72924" y="88718"/>
                  <a:pt x="72467" y="88261"/>
                </a:cubicBezTo>
                <a:cubicBezTo>
                  <a:pt x="72009" y="87804"/>
                  <a:pt x="71857" y="87270"/>
                  <a:pt x="72009" y="86661"/>
                </a:cubicBezTo>
                <a:cubicBezTo>
                  <a:pt x="72314" y="86966"/>
                  <a:pt x="72619" y="87347"/>
                  <a:pt x="72924" y="87804"/>
                </a:cubicBezTo>
                <a:lnTo>
                  <a:pt x="74295" y="89567"/>
                </a:lnTo>
                <a:lnTo>
                  <a:pt x="74295" y="88947"/>
                </a:lnTo>
                <a:lnTo>
                  <a:pt x="74295" y="88032"/>
                </a:lnTo>
                <a:cubicBezTo>
                  <a:pt x="74600" y="88337"/>
                  <a:pt x="74791" y="88832"/>
                  <a:pt x="74867" y="89518"/>
                </a:cubicBezTo>
                <a:cubicBezTo>
                  <a:pt x="74943" y="90204"/>
                  <a:pt x="75134" y="90699"/>
                  <a:pt x="75438" y="91004"/>
                </a:cubicBezTo>
                <a:cubicBezTo>
                  <a:pt x="75438" y="90852"/>
                  <a:pt x="75477" y="90737"/>
                  <a:pt x="75553" y="90661"/>
                </a:cubicBezTo>
                <a:cubicBezTo>
                  <a:pt x="75629" y="90585"/>
                  <a:pt x="75667" y="90471"/>
                  <a:pt x="75667" y="90318"/>
                </a:cubicBezTo>
                <a:cubicBezTo>
                  <a:pt x="75362" y="89861"/>
                  <a:pt x="74943" y="89023"/>
                  <a:pt x="74410" y="87804"/>
                </a:cubicBezTo>
                <a:cubicBezTo>
                  <a:pt x="73876" y="86585"/>
                  <a:pt x="73914" y="85975"/>
                  <a:pt x="74524" y="85975"/>
                </a:cubicBezTo>
                <a:cubicBezTo>
                  <a:pt x="74829" y="86585"/>
                  <a:pt x="75096" y="87270"/>
                  <a:pt x="75324" y="88032"/>
                </a:cubicBezTo>
                <a:cubicBezTo>
                  <a:pt x="75553" y="88794"/>
                  <a:pt x="75819" y="89404"/>
                  <a:pt x="76124" y="89861"/>
                </a:cubicBezTo>
                <a:cubicBezTo>
                  <a:pt x="76124" y="89709"/>
                  <a:pt x="76200" y="89594"/>
                  <a:pt x="76353" y="89518"/>
                </a:cubicBezTo>
                <a:cubicBezTo>
                  <a:pt x="76505" y="89442"/>
                  <a:pt x="76581" y="89252"/>
                  <a:pt x="76581" y="88947"/>
                </a:cubicBezTo>
                <a:cubicBezTo>
                  <a:pt x="76734" y="88794"/>
                  <a:pt x="76772" y="88947"/>
                  <a:pt x="76696" y="89404"/>
                </a:cubicBezTo>
                <a:cubicBezTo>
                  <a:pt x="76620" y="89861"/>
                  <a:pt x="76581" y="90166"/>
                  <a:pt x="76581" y="90318"/>
                </a:cubicBezTo>
                <a:cubicBezTo>
                  <a:pt x="76734" y="90471"/>
                  <a:pt x="76962" y="90547"/>
                  <a:pt x="77267" y="90547"/>
                </a:cubicBezTo>
                <a:lnTo>
                  <a:pt x="77267" y="87347"/>
                </a:lnTo>
                <a:cubicBezTo>
                  <a:pt x="77572" y="87956"/>
                  <a:pt x="77724" y="88642"/>
                  <a:pt x="77724" y="89404"/>
                </a:cubicBezTo>
                <a:cubicBezTo>
                  <a:pt x="78029" y="88947"/>
                  <a:pt x="78258" y="88794"/>
                  <a:pt x="78410" y="88947"/>
                </a:cubicBezTo>
                <a:cubicBezTo>
                  <a:pt x="78410" y="89099"/>
                  <a:pt x="78372" y="89213"/>
                  <a:pt x="78296" y="89290"/>
                </a:cubicBezTo>
                <a:cubicBezTo>
                  <a:pt x="78220" y="89366"/>
                  <a:pt x="78182" y="89480"/>
                  <a:pt x="78182" y="89633"/>
                </a:cubicBezTo>
                <a:lnTo>
                  <a:pt x="78639" y="90090"/>
                </a:lnTo>
                <a:cubicBezTo>
                  <a:pt x="78639" y="89633"/>
                  <a:pt x="78601" y="89252"/>
                  <a:pt x="78525" y="88947"/>
                </a:cubicBezTo>
                <a:cubicBezTo>
                  <a:pt x="78448" y="88642"/>
                  <a:pt x="78639" y="88490"/>
                  <a:pt x="79096" y="88490"/>
                </a:cubicBezTo>
                <a:lnTo>
                  <a:pt x="79096" y="90547"/>
                </a:lnTo>
                <a:cubicBezTo>
                  <a:pt x="79248" y="90547"/>
                  <a:pt x="79401" y="90623"/>
                  <a:pt x="79553" y="90776"/>
                </a:cubicBezTo>
                <a:cubicBezTo>
                  <a:pt x="79706" y="90471"/>
                  <a:pt x="79706" y="90090"/>
                  <a:pt x="79553" y="89633"/>
                </a:cubicBezTo>
                <a:cubicBezTo>
                  <a:pt x="79401" y="89175"/>
                  <a:pt x="79477" y="88794"/>
                  <a:pt x="79782" y="88490"/>
                </a:cubicBezTo>
                <a:cubicBezTo>
                  <a:pt x="79782" y="88642"/>
                  <a:pt x="80049" y="88985"/>
                  <a:pt x="80582" y="89518"/>
                </a:cubicBezTo>
                <a:cubicBezTo>
                  <a:pt x="81115" y="90052"/>
                  <a:pt x="81382" y="90395"/>
                  <a:pt x="81382" y="90547"/>
                </a:cubicBezTo>
                <a:cubicBezTo>
                  <a:pt x="81382" y="90242"/>
                  <a:pt x="81420" y="90014"/>
                  <a:pt x="81496" y="89861"/>
                </a:cubicBezTo>
                <a:cubicBezTo>
                  <a:pt x="81573" y="89709"/>
                  <a:pt x="81611" y="89480"/>
                  <a:pt x="81611" y="89175"/>
                </a:cubicBezTo>
                <a:cubicBezTo>
                  <a:pt x="80696" y="88413"/>
                  <a:pt x="80315" y="87956"/>
                  <a:pt x="80468" y="87804"/>
                </a:cubicBezTo>
                <a:cubicBezTo>
                  <a:pt x="80620" y="87956"/>
                  <a:pt x="80772" y="88032"/>
                  <a:pt x="80925" y="88032"/>
                </a:cubicBezTo>
                <a:cubicBezTo>
                  <a:pt x="80925" y="88185"/>
                  <a:pt x="81306" y="88337"/>
                  <a:pt x="82068" y="88490"/>
                </a:cubicBezTo>
                <a:cubicBezTo>
                  <a:pt x="82220" y="88185"/>
                  <a:pt x="82373" y="88185"/>
                  <a:pt x="82525" y="88490"/>
                </a:cubicBezTo>
                <a:cubicBezTo>
                  <a:pt x="82677" y="88794"/>
                  <a:pt x="82906" y="89099"/>
                  <a:pt x="83211" y="89404"/>
                </a:cubicBezTo>
                <a:cubicBezTo>
                  <a:pt x="82906" y="88794"/>
                  <a:pt x="82677" y="88261"/>
                  <a:pt x="82525" y="87804"/>
                </a:cubicBezTo>
                <a:cubicBezTo>
                  <a:pt x="82830" y="87956"/>
                  <a:pt x="83058" y="88185"/>
                  <a:pt x="83211" y="88490"/>
                </a:cubicBezTo>
                <a:cubicBezTo>
                  <a:pt x="83363" y="88794"/>
                  <a:pt x="83516" y="89099"/>
                  <a:pt x="83668" y="89404"/>
                </a:cubicBezTo>
                <a:cubicBezTo>
                  <a:pt x="83668" y="89099"/>
                  <a:pt x="83820" y="88794"/>
                  <a:pt x="84125" y="88490"/>
                </a:cubicBezTo>
                <a:cubicBezTo>
                  <a:pt x="83820" y="88185"/>
                  <a:pt x="83401" y="87766"/>
                  <a:pt x="82868" y="87232"/>
                </a:cubicBezTo>
                <a:cubicBezTo>
                  <a:pt x="82335" y="86699"/>
                  <a:pt x="82296" y="86280"/>
                  <a:pt x="82754" y="85975"/>
                </a:cubicBezTo>
                <a:cubicBezTo>
                  <a:pt x="83363" y="86737"/>
                  <a:pt x="83935" y="87461"/>
                  <a:pt x="84468" y="88147"/>
                </a:cubicBezTo>
                <a:cubicBezTo>
                  <a:pt x="85002" y="88832"/>
                  <a:pt x="85649" y="89556"/>
                  <a:pt x="86411" y="90318"/>
                </a:cubicBezTo>
                <a:cubicBezTo>
                  <a:pt x="86411" y="90166"/>
                  <a:pt x="86716" y="90547"/>
                  <a:pt x="87326" y="91461"/>
                </a:cubicBezTo>
                <a:lnTo>
                  <a:pt x="88240" y="92833"/>
                </a:lnTo>
                <a:cubicBezTo>
                  <a:pt x="88392" y="92376"/>
                  <a:pt x="88469" y="91995"/>
                  <a:pt x="88469" y="91690"/>
                </a:cubicBezTo>
                <a:cubicBezTo>
                  <a:pt x="88469" y="91385"/>
                  <a:pt x="88545" y="91080"/>
                  <a:pt x="88697" y="90776"/>
                </a:cubicBezTo>
                <a:cubicBezTo>
                  <a:pt x="88392" y="90166"/>
                  <a:pt x="88088" y="89480"/>
                  <a:pt x="87783" y="88718"/>
                </a:cubicBezTo>
                <a:cubicBezTo>
                  <a:pt x="87478" y="87956"/>
                  <a:pt x="87478" y="87423"/>
                  <a:pt x="87783" y="87118"/>
                </a:cubicBezTo>
                <a:cubicBezTo>
                  <a:pt x="87935" y="87728"/>
                  <a:pt x="88088" y="88223"/>
                  <a:pt x="88240" y="88604"/>
                </a:cubicBezTo>
                <a:cubicBezTo>
                  <a:pt x="88392" y="88985"/>
                  <a:pt x="88545" y="89404"/>
                  <a:pt x="88697" y="89861"/>
                </a:cubicBezTo>
                <a:cubicBezTo>
                  <a:pt x="88697" y="89709"/>
                  <a:pt x="88735" y="89633"/>
                  <a:pt x="88812" y="89633"/>
                </a:cubicBezTo>
                <a:cubicBezTo>
                  <a:pt x="88888" y="89633"/>
                  <a:pt x="88926" y="89556"/>
                  <a:pt x="88926" y="89404"/>
                </a:cubicBezTo>
                <a:lnTo>
                  <a:pt x="88926" y="89175"/>
                </a:lnTo>
                <a:cubicBezTo>
                  <a:pt x="88926" y="88871"/>
                  <a:pt x="88812" y="88528"/>
                  <a:pt x="88583" y="88147"/>
                </a:cubicBezTo>
                <a:cubicBezTo>
                  <a:pt x="88354" y="87766"/>
                  <a:pt x="88316" y="87347"/>
                  <a:pt x="88469" y="86889"/>
                </a:cubicBezTo>
                <a:cubicBezTo>
                  <a:pt x="88621" y="86737"/>
                  <a:pt x="88850" y="87347"/>
                  <a:pt x="89154" y="88718"/>
                </a:cubicBezTo>
                <a:cubicBezTo>
                  <a:pt x="89459" y="90090"/>
                  <a:pt x="89612" y="90852"/>
                  <a:pt x="89612" y="91004"/>
                </a:cubicBezTo>
                <a:lnTo>
                  <a:pt x="90297" y="89633"/>
                </a:lnTo>
                <a:cubicBezTo>
                  <a:pt x="89993" y="89023"/>
                  <a:pt x="89726" y="88375"/>
                  <a:pt x="89497" y="87689"/>
                </a:cubicBezTo>
                <a:cubicBezTo>
                  <a:pt x="89269" y="87004"/>
                  <a:pt x="89002" y="86356"/>
                  <a:pt x="88697" y="85746"/>
                </a:cubicBezTo>
                <a:cubicBezTo>
                  <a:pt x="88697" y="86051"/>
                  <a:pt x="88926" y="86546"/>
                  <a:pt x="89383" y="87232"/>
                </a:cubicBezTo>
                <a:cubicBezTo>
                  <a:pt x="89840" y="87918"/>
                  <a:pt x="90221" y="88413"/>
                  <a:pt x="90526" y="88718"/>
                </a:cubicBezTo>
                <a:cubicBezTo>
                  <a:pt x="90526" y="88566"/>
                  <a:pt x="90450" y="87918"/>
                  <a:pt x="90297" y="86775"/>
                </a:cubicBezTo>
                <a:cubicBezTo>
                  <a:pt x="90145" y="85632"/>
                  <a:pt x="90221" y="85365"/>
                  <a:pt x="90526" y="85975"/>
                </a:cubicBezTo>
                <a:cubicBezTo>
                  <a:pt x="90831" y="85975"/>
                  <a:pt x="90983" y="86051"/>
                  <a:pt x="90983" y="86204"/>
                </a:cubicBezTo>
                <a:cubicBezTo>
                  <a:pt x="91136" y="86356"/>
                  <a:pt x="91212" y="86585"/>
                  <a:pt x="91212" y="86889"/>
                </a:cubicBezTo>
                <a:cubicBezTo>
                  <a:pt x="91364" y="87499"/>
                  <a:pt x="91440" y="88147"/>
                  <a:pt x="91440" y="88832"/>
                </a:cubicBezTo>
                <a:cubicBezTo>
                  <a:pt x="91440" y="89518"/>
                  <a:pt x="91517" y="89937"/>
                  <a:pt x="91669" y="90090"/>
                </a:cubicBezTo>
                <a:cubicBezTo>
                  <a:pt x="91517" y="89785"/>
                  <a:pt x="91479" y="89518"/>
                  <a:pt x="91555" y="89290"/>
                </a:cubicBezTo>
                <a:cubicBezTo>
                  <a:pt x="91631" y="89061"/>
                  <a:pt x="91669" y="88794"/>
                  <a:pt x="91669" y="88490"/>
                </a:cubicBezTo>
                <a:cubicBezTo>
                  <a:pt x="91669" y="88032"/>
                  <a:pt x="91517" y="87499"/>
                  <a:pt x="91212" y="86889"/>
                </a:cubicBezTo>
                <a:cubicBezTo>
                  <a:pt x="91212" y="86737"/>
                  <a:pt x="91174" y="86623"/>
                  <a:pt x="91098" y="86546"/>
                </a:cubicBezTo>
                <a:cubicBezTo>
                  <a:pt x="91021" y="86470"/>
                  <a:pt x="90983" y="86356"/>
                  <a:pt x="90983" y="86204"/>
                </a:cubicBezTo>
                <a:cubicBezTo>
                  <a:pt x="90983" y="85594"/>
                  <a:pt x="91059" y="85213"/>
                  <a:pt x="91212" y="85061"/>
                </a:cubicBezTo>
                <a:lnTo>
                  <a:pt x="91669" y="86432"/>
                </a:lnTo>
                <a:cubicBezTo>
                  <a:pt x="91821" y="86889"/>
                  <a:pt x="92050" y="87728"/>
                  <a:pt x="92355" y="88947"/>
                </a:cubicBezTo>
                <a:cubicBezTo>
                  <a:pt x="92355" y="88794"/>
                  <a:pt x="92431" y="88451"/>
                  <a:pt x="92583" y="87918"/>
                </a:cubicBezTo>
                <a:cubicBezTo>
                  <a:pt x="92736" y="87385"/>
                  <a:pt x="92812" y="87042"/>
                  <a:pt x="92812" y="86889"/>
                </a:cubicBezTo>
                <a:cubicBezTo>
                  <a:pt x="93117" y="87651"/>
                  <a:pt x="93155" y="88375"/>
                  <a:pt x="92926" y="89061"/>
                </a:cubicBezTo>
                <a:cubicBezTo>
                  <a:pt x="92698" y="89747"/>
                  <a:pt x="92736" y="90395"/>
                  <a:pt x="93041" y="91004"/>
                </a:cubicBezTo>
                <a:cubicBezTo>
                  <a:pt x="93041" y="90852"/>
                  <a:pt x="93079" y="90737"/>
                  <a:pt x="93155" y="90661"/>
                </a:cubicBezTo>
                <a:cubicBezTo>
                  <a:pt x="93231" y="90585"/>
                  <a:pt x="93269" y="90471"/>
                  <a:pt x="93269" y="90318"/>
                </a:cubicBezTo>
                <a:lnTo>
                  <a:pt x="93269" y="85061"/>
                </a:lnTo>
                <a:cubicBezTo>
                  <a:pt x="91593" y="84908"/>
                  <a:pt x="89612" y="84260"/>
                  <a:pt x="87326" y="83117"/>
                </a:cubicBezTo>
                <a:cubicBezTo>
                  <a:pt x="85040" y="81974"/>
                  <a:pt x="83211" y="81632"/>
                  <a:pt x="81839" y="82089"/>
                </a:cubicBezTo>
                <a:cubicBezTo>
                  <a:pt x="80772" y="82394"/>
                  <a:pt x="79706" y="82432"/>
                  <a:pt x="78639" y="82203"/>
                </a:cubicBezTo>
                <a:cubicBezTo>
                  <a:pt x="77572" y="81974"/>
                  <a:pt x="76505" y="81708"/>
                  <a:pt x="75438" y="81403"/>
                </a:cubicBezTo>
                <a:cubicBezTo>
                  <a:pt x="74372" y="81098"/>
                  <a:pt x="73305" y="80793"/>
                  <a:pt x="72238" y="80489"/>
                </a:cubicBezTo>
                <a:cubicBezTo>
                  <a:pt x="71171" y="80184"/>
                  <a:pt x="70181" y="80184"/>
                  <a:pt x="69266" y="80489"/>
                </a:cubicBezTo>
                <a:cubicBezTo>
                  <a:pt x="68352" y="83384"/>
                  <a:pt x="67361" y="84870"/>
                  <a:pt x="66294" y="84946"/>
                </a:cubicBezTo>
                <a:cubicBezTo>
                  <a:pt x="65228" y="85022"/>
                  <a:pt x="63627" y="84451"/>
                  <a:pt x="61494" y="83232"/>
                </a:cubicBezTo>
                <a:cubicBezTo>
                  <a:pt x="60732" y="82470"/>
                  <a:pt x="59970" y="82013"/>
                  <a:pt x="59208" y="81860"/>
                </a:cubicBezTo>
                <a:cubicBezTo>
                  <a:pt x="58446" y="81708"/>
                  <a:pt x="57531" y="81632"/>
                  <a:pt x="56465" y="81632"/>
                </a:cubicBezTo>
                <a:cubicBezTo>
                  <a:pt x="55550" y="81784"/>
                  <a:pt x="54903" y="82127"/>
                  <a:pt x="54522" y="82660"/>
                </a:cubicBezTo>
                <a:cubicBezTo>
                  <a:pt x="54141" y="83194"/>
                  <a:pt x="53569" y="83308"/>
                  <a:pt x="52807" y="83003"/>
                </a:cubicBezTo>
                <a:lnTo>
                  <a:pt x="52578" y="82775"/>
                </a:lnTo>
                <a:cubicBezTo>
                  <a:pt x="52274" y="82470"/>
                  <a:pt x="51969" y="82241"/>
                  <a:pt x="51664" y="82089"/>
                </a:cubicBezTo>
                <a:cubicBezTo>
                  <a:pt x="51207" y="82089"/>
                  <a:pt x="50559" y="81974"/>
                  <a:pt x="49721" y="81746"/>
                </a:cubicBezTo>
                <a:cubicBezTo>
                  <a:pt x="48883" y="81517"/>
                  <a:pt x="48311" y="81174"/>
                  <a:pt x="48006" y="80717"/>
                </a:cubicBezTo>
                <a:cubicBezTo>
                  <a:pt x="47854" y="80717"/>
                  <a:pt x="47778" y="80565"/>
                  <a:pt x="47778" y="80260"/>
                </a:cubicBezTo>
                <a:cubicBezTo>
                  <a:pt x="47625" y="80108"/>
                  <a:pt x="47549" y="79917"/>
                  <a:pt x="47549" y="79688"/>
                </a:cubicBezTo>
                <a:cubicBezTo>
                  <a:pt x="47549" y="79460"/>
                  <a:pt x="47473" y="79193"/>
                  <a:pt x="47321" y="78888"/>
                </a:cubicBezTo>
                <a:cubicBezTo>
                  <a:pt x="47168" y="78888"/>
                  <a:pt x="46711" y="78507"/>
                  <a:pt x="45949" y="77745"/>
                </a:cubicBezTo>
                <a:cubicBezTo>
                  <a:pt x="45187" y="76983"/>
                  <a:pt x="44958" y="76602"/>
                  <a:pt x="45263" y="76602"/>
                </a:cubicBezTo>
                <a:cubicBezTo>
                  <a:pt x="45568" y="76450"/>
                  <a:pt x="45873" y="76564"/>
                  <a:pt x="46178" y="76945"/>
                </a:cubicBezTo>
                <a:cubicBezTo>
                  <a:pt x="46482" y="77326"/>
                  <a:pt x="46711" y="77593"/>
                  <a:pt x="46863" y="77745"/>
                </a:cubicBezTo>
                <a:cubicBezTo>
                  <a:pt x="46863" y="77593"/>
                  <a:pt x="46749" y="77174"/>
                  <a:pt x="46521" y="76488"/>
                </a:cubicBezTo>
                <a:cubicBezTo>
                  <a:pt x="46292" y="75802"/>
                  <a:pt x="46063" y="75078"/>
                  <a:pt x="45835" y="74316"/>
                </a:cubicBezTo>
                <a:cubicBezTo>
                  <a:pt x="45606" y="73554"/>
                  <a:pt x="45454" y="72869"/>
                  <a:pt x="45378" y="72259"/>
                </a:cubicBezTo>
                <a:cubicBezTo>
                  <a:pt x="45301" y="71649"/>
                  <a:pt x="45263" y="71345"/>
                  <a:pt x="45263" y="71345"/>
                </a:cubicBezTo>
                <a:cubicBezTo>
                  <a:pt x="45568" y="71497"/>
                  <a:pt x="45987" y="72564"/>
                  <a:pt x="46521" y="74545"/>
                </a:cubicBezTo>
                <a:cubicBezTo>
                  <a:pt x="47054" y="76526"/>
                  <a:pt x="47473" y="77898"/>
                  <a:pt x="47778" y="78660"/>
                </a:cubicBezTo>
                <a:cubicBezTo>
                  <a:pt x="48083" y="78660"/>
                  <a:pt x="48235" y="78812"/>
                  <a:pt x="48235" y="79117"/>
                </a:cubicBezTo>
                <a:lnTo>
                  <a:pt x="48235" y="75688"/>
                </a:lnTo>
                <a:cubicBezTo>
                  <a:pt x="48387" y="75840"/>
                  <a:pt x="48121" y="75383"/>
                  <a:pt x="47435" y="74316"/>
                </a:cubicBezTo>
                <a:cubicBezTo>
                  <a:pt x="46749" y="73250"/>
                  <a:pt x="46482" y="72792"/>
                  <a:pt x="46635" y="72945"/>
                </a:cubicBezTo>
                <a:cubicBezTo>
                  <a:pt x="47244" y="73402"/>
                  <a:pt x="47778" y="74012"/>
                  <a:pt x="48235" y="74774"/>
                </a:cubicBezTo>
                <a:lnTo>
                  <a:pt x="48235" y="74545"/>
                </a:lnTo>
                <a:cubicBezTo>
                  <a:pt x="48235" y="74393"/>
                  <a:pt x="47816" y="73745"/>
                  <a:pt x="46978" y="72602"/>
                </a:cubicBezTo>
                <a:cubicBezTo>
                  <a:pt x="46140" y="71459"/>
                  <a:pt x="45873" y="70735"/>
                  <a:pt x="46178" y="70430"/>
                </a:cubicBezTo>
                <a:cubicBezTo>
                  <a:pt x="46482" y="70125"/>
                  <a:pt x="46863" y="70468"/>
                  <a:pt x="47321" y="71459"/>
                </a:cubicBezTo>
                <a:cubicBezTo>
                  <a:pt x="47778" y="72449"/>
                  <a:pt x="48083" y="73097"/>
                  <a:pt x="48235" y="73402"/>
                </a:cubicBezTo>
                <a:cubicBezTo>
                  <a:pt x="48235" y="73250"/>
                  <a:pt x="48235" y="72945"/>
                  <a:pt x="48235" y="72488"/>
                </a:cubicBezTo>
                <a:cubicBezTo>
                  <a:pt x="48235" y="72030"/>
                  <a:pt x="48311" y="71573"/>
                  <a:pt x="48464" y="71116"/>
                </a:cubicBezTo>
                <a:cubicBezTo>
                  <a:pt x="48464" y="70506"/>
                  <a:pt x="48540" y="69897"/>
                  <a:pt x="48692" y="69287"/>
                </a:cubicBezTo>
                <a:lnTo>
                  <a:pt x="48692" y="70202"/>
                </a:lnTo>
                <a:lnTo>
                  <a:pt x="49149" y="70659"/>
                </a:lnTo>
                <a:cubicBezTo>
                  <a:pt x="49149" y="70506"/>
                  <a:pt x="49149" y="69821"/>
                  <a:pt x="49149" y="68601"/>
                </a:cubicBezTo>
                <a:cubicBezTo>
                  <a:pt x="49149" y="67382"/>
                  <a:pt x="49302" y="66773"/>
                  <a:pt x="49607" y="66773"/>
                </a:cubicBezTo>
                <a:cubicBezTo>
                  <a:pt x="49911" y="66773"/>
                  <a:pt x="50026" y="67192"/>
                  <a:pt x="49950" y="68030"/>
                </a:cubicBezTo>
                <a:cubicBezTo>
                  <a:pt x="49873" y="68868"/>
                  <a:pt x="49835" y="69363"/>
                  <a:pt x="49835" y="69516"/>
                </a:cubicBezTo>
                <a:cubicBezTo>
                  <a:pt x="49988" y="69516"/>
                  <a:pt x="50102" y="69897"/>
                  <a:pt x="50178" y="70659"/>
                </a:cubicBezTo>
                <a:cubicBezTo>
                  <a:pt x="50254" y="71421"/>
                  <a:pt x="50369" y="71878"/>
                  <a:pt x="50521" y="72030"/>
                </a:cubicBezTo>
                <a:lnTo>
                  <a:pt x="50521" y="70659"/>
                </a:lnTo>
                <a:cubicBezTo>
                  <a:pt x="50369" y="70506"/>
                  <a:pt x="50292" y="70392"/>
                  <a:pt x="50292" y="70316"/>
                </a:cubicBezTo>
                <a:cubicBezTo>
                  <a:pt x="50292" y="70240"/>
                  <a:pt x="50216" y="70125"/>
                  <a:pt x="50064" y="69973"/>
                </a:cubicBezTo>
                <a:cubicBezTo>
                  <a:pt x="50064" y="69668"/>
                  <a:pt x="50292" y="69744"/>
                  <a:pt x="50750" y="70202"/>
                </a:cubicBezTo>
                <a:lnTo>
                  <a:pt x="50750" y="68601"/>
                </a:lnTo>
                <a:cubicBezTo>
                  <a:pt x="50750" y="68449"/>
                  <a:pt x="50902" y="68220"/>
                  <a:pt x="51207" y="67916"/>
                </a:cubicBezTo>
                <a:cubicBezTo>
                  <a:pt x="51359" y="67763"/>
                  <a:pt x="51512" y="67687"/>
                  <a:pt x="51664" y="67687"/>
                </a:cubicBezTo>
                <a:cubicBezTo>
                  <a:pt x="51816" y="68144"/>
                  <a:pt x="51816" y="68525"/>
                  <a:pt x="51664" y="68830"/>
                </a:cubicBezTo>
                <a:cubicBezTo>
                  <a:pt x="51512" y="69135"/>
                  <a:pt x="51359" y="69440"/>
                  <a:pt x="51207" y="69744"/>
                </a:cubicBezTo>
                <a:cubicBezTo>
                  <a:pt x="51359" y="69897"/>
                  <a:pt x="51435" y="70125"/>
                  <a:pt x="51435" y="70430"/>
                </a:cubicBezTo>
                <a:cubicBezTo>
                  <a:pt x="51588" y="70278"/>
                  <a:pt x="51664" y="70049"/>
                  <a:pt x="51664" y="69744"/>
                </a:cubicBezTo>
                <a:lnTo>
                  <a:pt x="51664" y="69516"/>
                </a:lnTo>
                <a:lnTo>
                  <a:pt x="51893" y="69516"/>
                </a:lnTo>
                <a:cubicBezTo>
                  <a:pt x="51893" y="69211"/>
                  <a:pt x="52121" y="68678"/>
                  <a:pt x="52578" y="67916"/>
                </a:cubicBezTo>
                <a:lnTo>
                  <a:pt x="52807" y="67916"/>
                </a:lnTo>
                <a:lnTo>
                  <a:pt x="52807" y="66087"/>
                </a:lnTo>
                <a:cubicBezTo>
                  <a:pt x="53417" y="65934"/>
                  <a:pt x="53607" y="66620"/>
                  <a:pt x="53379" y="68144"/>
                </a:cubicBezTo>
                <a:cubicBezTo>
                  <a:pt x="53150" y="69668"/>
                  <a:pt x="53036" y="70659"/>
                  <a:pt x="53036" y="71116"/>
                </a:cubicBezTo>
                <a:cubicBezTo>
                  <a:pt x="53188" y="71268"/>
                  <a:pt x="53264" y="71497"/>
                  <a:pt x="53264" y="71802"/>
                </a:cubicBezTo>
                <a:cubicBezTo>
                  <a:pt x="53569" y="71040"/>
                  <a:pt x="53645" y="70354"/>
                  <a:pt x="53493" y="69744"/>
                </a:cubicBezTo>
                <a:cubicBezTo>
                  <a:pt x="53340" y="69135"/>
                  <a:pt x="53417" y="68449"/>
                  <a:pt x="53721" y="67687"/>
                </a:cubicBezTo>
                <a:cubicBezTo>
                  <a:pt x="53721" y="67839"/>
                  <a:pt x="53760" y="68182"/>
                  <a:pt x="53836" y="68716"/>
                </a:cubicBezTo>
                <a:cubicBezTo>
                  <a:pt x="53912" y="69249"/>
                  <a:pt x="54026" y="69592"/>
                  <a:pt x="54179" y="69744"/>
                </a:cubicBezTo>
                <a:cubicBezTo>
                  <a:pt x="54331" y="69287"/>
                  <a:pt x="54483" y="68830"/>
                  <a:pt x="54636" y="68373"/>
                </a:cubicBezTo>
                <a:cubicBezTo>
                  <a:pt x="54788" y="67916"/>
                  <a:pt x="54941" y="67535"/>
                  <a:pt x="55093" y="67230"/>
                </a:cubicBezTo>
                <a:cubicBezTo>
                  <a:pt x="55245" y="66773"/>
                  <a:pt x="55322" y="66392"/>
                  <a:pt x="55322" y="66087"/>
                </a:cubicBezTo>
                <a:cubicBezTo>
                  <a:pt x="55779" y="66392"/>
                  <a:pt x="55817" y="66963"/>
                  <a:pt x="55436" y="67801"/>
                </a:cubicBezTo>
                <a:cubicBezTo>
                  <a:pt x="55055" y="68639"/>
                  <a:pt x="54712" y="69440"/>
                  <a:pt x="54407" y="70202"/>
                </a:cubicBezTo>
                <a:cubicBezTo>
                  <a:pt x="54407" y="70202"/>
                  <a:pt x="54483" y="70354"/>
                  <a:pt x="54636" y="70659"/>
                </a:cubicBezTo>
                <a:cubicBezTo>
                  <a:pt x="55093" y="70049"/>
                  <a:pt x="55322" y="69325"/>
                  <a:pt x="55322" y="68487"/>
                </a:cubicBezTo>
                <a:cubicBezTo>
                  <a:pt x="55322" y="67649"/>
                  <a:pt x="55550" y="67001"/>
                  <a:pt x="56007" y="66544"/>
                </a:cubicBezTo>
                <a:cubicBezTo>
                  <a:pt x="56007" y="66696"/>
                  <a:pt x="55969" y="66887"/>
                  <a:pt x="55893" y="67115"/>
                </a:cubicBezTo>
                <a:cubicBezTo>
                  <a:pt x="55817" y="67344"/>
                  <a:pt x="55779" y="67611"/>
                  <a:pt x="55779" y="67916"/>
                </a:cubicBezTo>
                <a:cubicBezTo>
                  <a:pt x="55626" y="68373"/>
                  <a:pt x="55550" y="68830"/>
                  <a:pt x="55550" y="69287"/>
                </a:cubicBezTo>
                <a:cubicBezTo>
                  <a:pt x="55855" y="68982"/>
                  <a:pt x="56312" y="68563"/>
                  <a:pt x="56922" y="68030"/>
                </a:cubicBezTo>
                <a:cubicBezTo>
                  <a:pt x="57531" y="67496"/>
                  <a:pt x="57912" y="67077"/>
                  <a:pt x="58065" y="66773"/>
                </a:cubicBezTo>
                <a:cubicBezTo>
                  <a:pt x="57760" y="67535"/>
                  <a:pt x="57341" y="68297"/>
                  <a:pt x="56808" y="69059"/>
                </a:cubicBezTo>
                <a:cubicBezTo>
                  <a:pt x="56274" y="69821"/>
                  <a:pt x="55855" y="70583"/>
                  <a:pt x="55550" y="71345"/>
                </a:cubicBezTo>
                <a:cubicBezTo>
                  <a:pt x="57074" y="70430"/>
                  <a:pt x="58446" y="69211"/>
                  <a:pt x="59665" y="67687"/>
                </a:cubicBezTo>
                <a:cubicBezTo>
                  <a:pt x="59817" y="67687"/>
                  <a:pt x="59894" y="68144"/>
                  <a:pt x="59894" y="69059"/>
                </a:cubicBezTo>
                <a:lnTo>
                  <a:pt x="59894" y="70430"/>
                </a:lnTo>
                <a:cubicBezTo>
                  <a:pt x="60046" y="70430"/>
                  <a:pt x="60198" y="70811"/>
                  <a:pt x="60351" y="71573"/>
                </a:cubicBezTo>
                <a:cubicBezTo>
                  <a:pt x="60503" y="72335"/>
                  <a:pt x="60579" y="72792"/>
                  <a:pt x="60579" y="72945"/>
                </a:cubicBezTo>
                <a:cubicBezTo>
                  <a:pt x="60579" y="72640"/>
                  <a:pt x="60618" y="72411"/>
                  <a:pt x="60694" y="72259"/>
                </a:cubicBezTo>
                <a:cubicBezTo>
                  <a:pt x="60770" y="72107"/>
                  <a:pt x="60808" y="71878"/>
                  <a:pt x="60808" y="71573"/>
                </a:cubicBezTo>
                <a:cubicBezTo>
                  <a:pt x="60503" y="71268"/>
                  <a:pt x="60351" y="71040"/>
                  <a:pt x="60351" y="70887"/>
                </a:cubicBezTo>
                <a:cubicBezTo>
                  <a:pt x="60351" y="70430"/>
                  <a:pt x="60503" y="70506"/>
                  <a:pt x="60808" y="71116"/>
                </a:cubicBezTo>
                <a:cubicBezTo>
                  <a:pt x="60808" y="70964"/>
                  <a:pt x="60808" y="70697"/>
                  <a:pt x="60808" y="70316"/>
                </a:cubicBezTo>
                <a:cubicBezTo>
                  <a:pt x="60808" y="69935"/>
                  <a:pt x="60884" y="69592"/>
                  <a:pt x="61037" y="69287"/>
                </a:cubicBezTo>
                <a:lnTo>
                  <a:pt x="62180" y="68830"/>
                </a:lnTo>
                <a:cubicBezTo>
                  <a:pt x="62332" y="69135"/>
                  <a:pt x="62294" y="69401"/>
                  <a:pt x="62065" y="69630"/>
                </a:cubicBezTo>
                <a:cubicBezTo>
                  <a:pt x="61837" y="69859"/>
                  <a:pt x="61646" y="70125"/>
                  <a:pt x="61494" y="70430"/>
                </a:cubicBezTo>
                <a:cubicBezTo>
                  <a:pt x="61494" y="70887"/>
                  <a:pt x="61570" y="71192"/>
                  <a:pt x="61722" y="71345"/>
                </a:cubicBezTo>
                <a:cubicBezTo>
                  <a:pt x="61722" y="71192"/>
                  <a:pt x="61799" y="71078"/>
                  <a:pt x="61951" y="71002"/>
                </a:cubicBezTo>
                <a:cubicBezTo>
                  <a:pt x="62103" y="70925"/>
                  <a:pt x="62180" y="70811"/>
                  <a:pt x="62180" y="70659"/>
                </a:cubicBezTo>
                <a:cubicBezTo>
                  <a:pt x="62027" y="70659"/>
                  <a:pt x="61951" y="70583"/>
                  <a:pt x="61951" y="70430"/>
                </a:cubicBezTo>
                <a:cubicBezTo>
                  <a:pt x="61951" y="70430"/>
                  <a:pt x="62027" y="70430"/>
                  <a:pt x="62180" y="70430"/>
                </a:cubicBezTo>
                <a:cubicBezTo>
                  <a:pt x="62332" y="70278"/>
                  <a:pt x="62561" y="69821"/>
                  <a:pt x="62865" y="69059"/>
                </a:cubicBezTo>
                <a:lnTo>
                  <a:pt x="62865" y="67458"/>
                </a:lnTo>
                <a:cubicBezTo>
                  <a:pt x="62865" y="67154"/>
                  <a:pt x="62942" y="66925"/>
                  <a:pt x="63094" y="66773"/>
                </a:cubicBezTo>
                <a:cubicBezTo>
                  <a:pt x="63551" y="66620"/>
                  <a:pt x="63704" y="67306"/>
                  <a:pt x="63551" y="68830"/>
                </a:cubicBezTo>
                <a:cubicBezTo>
                  <a:pt x="63399" y="70354"/>
                  <a:pt x="63323" y="71421"/>
                  <a:pt x="63323" y="72030"/>
                </a:cubicBezTo>
                <a:cubicBezTo>
                  <a:pt x="63323" y="72183"/>
                  <a:pt x="63361" y="72259"/>
                  <a:pt x="63437" y="72259"/>
                </a:cubicBezTo>
                <a:cubicBezTo>
                  <a:pt x="63513" y="72259"/>
                  <a:pt x="63551" y="72335"/>
                  <a:pt x="63551" y="72488"/>
                </a:cubicBezTo>
                <a:cubicBezTo>
                  <a:pt x="63856" y="71878"/>
                  <a:pt x="63932" y="71230"/>
                  <a:pt x="63780" y="70544"/>
                </a:cubicBezTo>
                <a:cubicBezTo>
                  <a:pt x="63627" y="69859"/>
                  <a:pt x="63704" y="69287"/>
                  <a:pt x="64008" y="68830"/>
                </a:cubicBezTo>
                <a:lnTo>
                  <a:pt x="64008" y="69744"/>
                </a:lnTo>
                <a:lnTo>
                  <a:pt x="64008" y="70430"/>
                </a:lnTo>
                <a:cubicBezTo>
                  <a:pt x="64008" y="70583"/>
                  <a:pt x="64085" y="70659"/>
                  <a:pt x="64237" y="70659"/>
                </a:cubicBezTo>
                <a:cubicBezTo>
                  <a:pt x="64389" y="70354"/>
                  <a:pt x="64542" y="69935"/>
                  <a:pt x="64694" y="69401"/>
                </a:cubicBezTo>
                <a:cubicBezTo>
                  <a:pt x="64847" y="68868"/>
                  <a:pt x="64999" y="68449"/>
                  <a:pt x="65151" y="68144"/>
                </a:cubicBezTo>
                <a:lnTo>
                  <a:pt x="65609" y="66773"/>
                </a:lnTo>
                <a:cubicBezTo>
                  <a:pt x="66066" y="67077"/>
                  <a:pt x="66180" y="67382"/>
                  <a:pt x="65952" y="67687"/>
                </a:cubicBezTo>
                <a:cubicBezTo>
                  <a:pt x="65723" y="67992"/>
                  <a:pt x="65609" y="68449"/>
                  <a:pt x="65609" y="69059"/>
                </a:cubicBezTo>
                <a:cubicBezTo>
                  <a:pt x="65761" y="68906"/>
                  <a:pt x="65875" y="68601"/>
                  <a:pt x="65952" y="68144"/>
                </a:cubicBezTo>
                <a:cubicBezTo>
                  <a:pt x="66028" y="67687"/>
                  <a:pt x="66142" y="67458"/>
                  <a:pt x="66294" y="67458"/>
                </a:cubicBezTo>
                <a:cubicBezTo>
                  <a:pt x="66294" y="67458"/>
                  <a:pt x="66409" y="67573"/>
                  <a:pt x="66637" y="67801"/>
                </a:cubicBezTo>
                <a:cubicBezTo>
                  <a:pt x="66866" y="68030"/>
                  <a:pt x="67095" y="68297"/>
                  <a:pt x="67323" y="68601"/>
                </a:cubicBezTo>
                <a:cubicBezTo>
                  <a:pt x="67552" y="68906"/>
                  <a:pt x="67704" y="69097"/>
                  <a:pt x="67780" y="69173"/>
                </a:cubicBezTo>
                <a:cubicBezTo>
                  <a:pt x="67857" y="69249"/>
                  <a:pt x="67742" y="69059"/>
                  <a:pt x="67437" y="68601"/>
                </a:cubicBezTo>
                <a:cubicBezTo>
                  <a:pt x="67742" y="67839"/>
                  <a:pt x="68047" y="67458"/>
                  <a:pt x="68352" y="67458"/>
                </a:cubicBezTo>
                <a:lnTo>
                  <a:pt x="68352" y="66773"/>
                </a:lnTo>
                <a:cubicBezTo>
                  <a:pt x="68352" y="66468"/>
                  <a:pt x="68428" y="66315"/>
                  <a:pt x="68580" y="66315"/>
                </a:cubicBezTo>
                <a:cubicBezTo>
                  <a:pt x="68733" y="66468"/>
                  <a:pt x="68809" y="66773"/>
                  <a:pt x="68809" y="67230"/>
                </a:cubicBezTo>
                <a:cubicBezTo>
                  <a:pt x="68809" y="67230"/>
                  <a:pt x="68885" y="67382"/>
                  <a:pt x="69038" y="67687"/>
                </a:cubicBezTo>
                <a:cubicBezTo>
                  <a:pt x="69038" y="67382"/>
                  <a:pt x="69038" y="66696"/>
                  <a:pt x="69038" y="65630"/>
                </a:cubicBezTo>
                <a:cubicBezTo>
                  <a:pt x="69038" y="64563"/>
                  <a:pt x="69190" y="64029"/>
                  <a:pt x="69495" y="64029"/>
                </a:cubicBezTo>
                <a:cubicBezTo>
                  <a:pt x="69800" y="64029"/>
                  <a:pt x="69914" y="64410"/>
                  <a:pt x="69838" y="65172"/>
                </a:cubicBezTo>
                <a:cubicBezTo>
                  <a:pt x="69762" y="65934"/>
                  <a:pt x="69723" y="66392"/>
                  <a:pt x="69723" y="66544"/>
                </a:cubicBezTo>
                <a:cubicBezTo>
                  <a:pt x="69876" y="66544"/>
                  <a:pt x="70028" y="66963"/>
                  <a:pt x="70181" y="67801"/>
                </a:cubicBezTo>
                <a:cubicBezTo>
                  <a:pt x="70333" y="68639"/>
                  <a:pt x="70409" y="69135"/>
                  <a:pt x="70409" y="69287"/>
                </a:cubicBezTo>
                <a:cubicBezTo>
                  <a:pt x="70409" y="68525"/>
                  <a:pt x="70485" y="67992"/>
                  <a:pt x="70638" y="67687"/>
                </a:cubicBezTo>
                <a:lnTo>
                  <a:pt x="69952" y="67001"/>
                </a:lnTo>
                <a:cubicBezTo>
                  <a:pt x="70257" y="66696"/>
                  <a:pt x="70485" y="66773"/>
                  <a:pt x="70638" y="67230"/>
                </a:cubicBezTo>
                <a:cubicBezTo>
                  <a:pt x="70638" y="67077"/>
                  <a:pt x="70638" y="66811"/>
                  <a:pt x="70638" y="66430"/>
                </a:cubicBezTo>
                <a:cubicBezTo>
                  <a:pt x="70638" y="66049"/>
                  <a:pt x="70714" y="65706"/>
                  <a:pt x="70866" y="65401"/>
                </a:cubicBezTo>
                <a:lnTo>
                  <a:pt x="71781" y="64944"/>
                </a:lnTo>
                <a:cubicBezTo>
                  <a:pt x="72086" y="65249"/>
                  <a:pt x="72086" y="65515"/>
                  <a:pt x="71781" y="65744"/>
                </a:cubicBezTo>
                <a:cubicBezTo>
                  <a:pt x="71476" y="65972"/>
                  <a:pt x="71324" y="66239"/>
                  <a:pt x="71324" y="66544"/>
                </a:cubicBezTo>
                <a:cubicBezTo>
                  <a:pt x="71324" y="67001"/>
                  <a:pt x="71476" y="67306"/>
                  <a:pt x="71781" y="67458"/>
                </a:cubicBezTo>
                <a:cubicBezTo>
                  <a:pt x="71781" y="67154"/>
                  <a:pt x="71857" y="66925"/>
                  <a:pt x="72009" y="66773"/>
                </a:cubicBezTo>
                <a:lnTo>
                  <a:pt x="72009" y="66544"/>
                </a:lnTo>
                <a:cubicBezTo>
                  <a:pt x="72314" y="65934"/>
                  <a:pt x="72467" y="65477"/>
                  <a:pt x="72467" y="65172"/>
                </a:cubicBezTo>
                <a:lnTo>
                  <a:pt x="72695" y="65172"/>
                </a:lnTo>
                <a:lnTo>
                  <a:pt x="72695" y="63572"/>
                </a:lnTo>
                <a:cubicBezTo>
                  <a:pt x="72695" y="63267"/>
                  <a:pt x="72771" y="63039"/>
                  <a:pt x="72924" y="62886"/>
                </a:cubicBezTo>
                <a:cubicBezTo>
                  <a:pt x="73381" y="62734"/>
                  <a:pt x="73533" y="63420"/>
                  <a:pt x="73381" y="64944"/>
                </a:cubicBezTo>
                <a:cubicBezTo>
                  <a:pt x="73229" y="66468"/>
                  <a:pt x="73152" y="67535"/>
                  <a:pt x="73152" y="68144"/>
                </a:cubicBezTo>
                <a:lnTo>
                  <a:pt x="73152" y="68601"/>
                </a:lnTo>
                <a:cubicBezTo>
                  <a:pt x="73152" y="68754"/>
                  <a:pt x="73229" y="68830"/>
                  <a:pt x="73381" y="68830"/>
                </a:cubicBezTo>
                <a:cubicBezTo>
                  <a:pt x="73686" y="68068"/>
                  <a:pt x="73762" y="67344"/>
                  <a:pt x="73610" y="66658"/>
                </a:cubicBezTo>
                <a:cubicBezTo>
                  <a:pt x="73457" y="65972"/>
                  <a:pt x="73533" y="65401"/>
                  <a:pt x="73838" y="64944"/>
                </a:cubicBezTo>
                <a:cubicBezTo>
                  <a:pt x="73686" y="64944"/>
                  <a:pt x="73686" y="65210"/>
                  <a:pt x="73838" y="65744"/>
                </a:cubicBezTo>
                <a:cubicBezTo>
                  <a:pt x="73991" y="66277"/>
                  <a:pt x="74067" y="66620"/>
                  <a:pt x="74067" y="66773"/>
                </a:cubicBezTo>
                <a:cubicBezTo>
                  <a:pt x="74219" y="66468"/>
                  <a:pt x="74372" y="66049"/>
                  <a:pt x="74524" y="65515"/>
                </a:cubicBezTo>
                <a:cubicBezTo>
                  <a:pt x="74676" y="64982"/>
                  <a:pt x="74829" y="64563"/>
                  <a:pt x="74981" y="64258"/>
                </a:cubicBezTo>
                <a:lnTo>
                  <a:pt x="75438" y="62886"/>
                </a:lnTo>
                <a:cubicBezTo>
                  <a:pt x="75743" y="63496"/>
                  <a:pt x="75705" y="64182"/>
                  <a:pt x="75324" y="64944"/>
                </a:cubicBezTo>
                <a:cubicBezTo>
                  <a:pt x="74943" y="65706"/>
                  <a:pt x="74600" y="66468"/>
                  <a:pt x="74295" y="67230"/>
                </a:cubicBezTo>
                <a:cubicBezTo>
                  <a:pt x="74448" y="67230"/>
                  <a:pt x="74524" y="67306"/>
                  <a:pt x="74524" y="67458"/>
                </a:cubicBezTo>
                <a:cubicBezTo>
                  <a:pt x="74981" y="67001"/>
                  <a:pt x="75210" y="66392"/>
                  <a:pt x="75210" y="65630"/>
                </a:cubicBezTo>
                <a:cubicBezTo>
                  <a:pt x="75210" y="64868"/>
                  <a:pt x="75515" y="64258"/>
                  <a:pt x="76124" y="63801"/>
                </a:cubicBezTo>
                <a:cubicBezTo>
                  <a:pt x="75972" y="63801"/>
                  <a:pt x="75858" y="64182"/>
                  <a:pt x="75781" y="64944"/>
                </a:cubicBezTo>
                <a:cubicBezTo>
                  <a:pt x="75705" y="65706"/>
                  <a:pt x="75667" y="66163"/>
                  <a:pt x="75667" y="66315"/>
                </a:cubicBezTo>
                <a:cubicBezTo>
                  <a:pt x="75972" y="66011"/>
                  <a:pt x="76429" y="65630"/>
                  <a:pt x="77039" y="65172"/>
                </a:cubicBezTo>
                <a:cubicBezTo>
                  <a:pt x="77648" y="64715"/>
                  <a:pt x="77953" y="64334"/>
                  <a:pt x="77953" y="64029"/>
                </a:cubicBezTo>
                <a:cubicBezTo>
                  <a:pt x="77648" y="64791"/>
                  <a:pt x="77229" y="65515"/>
                  <a:pt x="76696" y="66201"/>
                </a:cubicBezTo>
                <a:cubicBezTo>
                  <a:pt x="76162" y="66887"/>
                  <a:pt x="75743" y="67687"/>
                  <a:pt x="75438" y="68601"/>
                </a:cubicBezTo>
                <a:cubicBezTo>
                  <a:pt x="75743" y="68297"/>
                  <a:pt x="76162" y="67992"/>
                  <a:pt x="76696" y="67687"/>
                </a:cubicBezTo>
                <a:cubicBezTo>
                  <a:pt x="77229" y="67382"/>
                  <a:pt x="77648" y="67077"/>
                  <a:pt x="77953" y="66773"/>
                </a:cubicBezTo>
                <a:cubicBezTo>
                  <a:pt x="77953" y="66468"/>
                  <a:pt x="77991" y="66239"/>
                  <a:pt x="78067" y="66087"/>
                </a:cubicBezTo>
                <a:cubicBezTo>
                  <a:pt x="78144" y="65934"/>
                  <a:pt x="78182" y="65782"/>
                  <a:pt x="78182" y="65630"/>
                </a:cubicBezTo>
                <a:cubicBezTo>
                  <a:pt x="78486" y="65630"/>
                  <a:pt x="78639" y="65858"/>
                  <a:pt x="78639" y="66315"/>
                </a:cubicBezTo>
                <a:lnTo>
                  <a:pt x="79325" y="65630"/>
                </a:lnTo>
                <a:lnTo>
                  <a:pt x="79553" y="65401"/>
                </a:lnTo>
                <a:cubicBezTo>
                  <a:pt x="80010" y="65858"/>
                  <a:pt x="79706" y="66392"/>
                  <a:pt x="78639" y="67001"/>
                </a:cubicBezTo>
                <a:cubicBezTo>
                  <a:pt x="78639" y="67154"/>
                  <a:pt x="78601" y="67306"/>
                  <a:pt x="78525" y="67458"/>
                </a:cubicBezTo>
                <a:cubicBezTo>
                  <a:pt x="78448" y="67611"/>
                  <a:pt x="78410" y="67763"/>
                  <a:pt x="78410" y="67916"/>
                </a:cubicBezTo>
                <a:cubicBezTo>
                  <a:pt x="78563" y="68068"/>
                  <a:pt x="78715" y="68525"/>
                  <a:pt x="78867" y="69287"/>
                </a:cubicBezTo>
                <a:cubicBezTo>
                  <a:pt x="79020" y="70049"/>
                  <a:pt x="79096" y="70506"/>
                  <a:pt x="79096" y="70659"/>
                </a:cubicBezTo>
                <a:cubicBezTo>
                  <a:pt x="79096" y="70354"/>
                  <a:pt x="79134" y="70125"/>
                  <a:pt x="79210" y="69973"/>
                </a:cubicBezTo>
                <a:cubicBezTo>
                  <a:pt x="79287" y="69821"/>
                  <a:pt x="79325" y="69592"/>
                  <a:pt x="79325" y="69287"/>
                </a:cubicBezTo>
                <a:lnTo>
                  <a:pt x="78867" y="68830"/>
                </a:lnTo>
                <a:cubicBezTo>
                  <a:pt x="78867" y="67916"/>
                  <a:pt x="79020" y="67916"/>
                  <a:pt x="79325" y="68830"/>
                </a:cubicBezTo>
                <a:cubicBezTo>
                  <a:pt x="79325" y="68678"/>
                  <a:pt x="79325" y="68373"/>
                  <a:pt x="79325" y="67916"/>
                </a:cubicBezTo>
                <a:cubicBezTo>
                  <a:pt x="79325" y="67458"/>
                  <a:pt x="79401" y="67154"/>
                  <a:pt x="79553" y="67001"/>
                </a:cubicBezTo>
                <a:lnTo>
                  <a:pt x="80468" y="66315"/>
                </a:lnTo>
                <a:cubicBezTo>
                  <a:pt x="80620" y="66620"/>
                  <a:pt x="80620" y="66925"/>
                  <a:pt x="80468" y="67230"/>
                </a:cubicBezTo>
                <a:cubicBezTo>
                  <a:pt x="80315" y="67535"/>
                  <a:pt x="80163" y="67839"/>
                  <a:pt x="80010" y="68144"/>
                </a:cubicBezTo>
                <a:cubicBezTo>
                  <a:pt x="80010" y="68601"/>
                  <a:pt x="80087" y="68982"/>
                  <a:pt x="80239" y="69287"/>
                </a:cubicBezTo>
                <a:cubicBezTo>
                  <a:pt x="80239" y="69135"/>
                  <a:pt x="80277" y="69020"/>
                  <a:pt x="80353" y="68944"/>
                </a:cubicBezTo>
                <a:cubicBezTo>
                  <a:pt x="80430" y="68868"/>
                  <a:pt x="80468" y="68754"/>
                  <a:pt x="80468" y="68601"/>
                </a:cubicBezTo>
                <a:cubicBezTo>
                  <a:pt x="80468" y="68297"/>
                  <a:pt x="80430" y="68068"/>
                  <a:pt x="80353" y="67916"/>
                </a:cubicBezTo>
                <a:cubicBezTo>
                  <a:pt x="80277" y="67763"/>
                  <a:pt x="80315" y="67839"/>
                  <a:pt x="80468" y="68144"/>
                </a:cubicBezTo>
                <a:cubicBezTo>
                  <a:pt x="80772" y="67535"/>
                  <a:pt x="81077" y="67001"/>
                  <a:pt x="81382" y="66544"/>
                </a:cubicBezTo>
                <a:lnTo>
                  <a:pt x="81382" y="65401"/>
                </a:lnTo>
                <a:cubicBezTo>
                  <a:pt x="81382" y="65249"/>
                  <a:pt x="81458" y="65020"/>
                  <a:pt x="81611" y="64715"/>
                </a:cubicBezTo>
                <a:cubicBezTo>
                  <a:pt x="82068" y="64563"/>
                  <a:pt x="82220" y="65249"/>
                  <a:pt x="82068" y="66773"/>
                </a:cubicBezTo>
                <a:cubicBezTo>
                  <a:pt x="81915" y="68297"/>
                  <a:pt x="81839" y="69287"/>
                  <a:pt x="81839" y="69744"/>
                </a:cubicBezTo>
                <a:cubicBezTo>
                  <a:pt x="81839" y="69897"/>
                  <a:pt x="81877" y="70011"/>
                  <a:pt x="81954" y="70087"/>
                </a:cubicBezTo>
                <a:cubicBezTo>
                  <a:pt x="82030" y="70163"/>
                  <a:pt x="82068" y="70278"/>
                  <a:pt x="82068" y="70430"/>
                </a:cubicBezTo>
                <a:cubicBezTo>
                  <a:pt x="82373" y="69821"/>
                  <a:pt x="82449" y="69135"/>
                  <a:pt x="82296" y="68373"/>
                </a:cubicBezTo>
                <a:cubicBezTo>
                  <a:pt x="82144" y="67611"/>
                  <a:pt x="82220" y="66925"/>
                  <a:pt x="82525" y="66315"/>
                </a:cubicBezTo>
                <a:cubicBezTo>
                  <a:pt x="82525" y="66468"/>
                  <a:pt x="82563" y="66773"/>
                  <a:pt x="82639" y="67230"/>
                </a:cubicBezTo>
                <a:cubicBezTo>
                  <a:pt x="82716" y="67687"/>
                  <a:pt x="82754" y="67992"/>
                  <a:pt x="82754" y="68144"/>
                </a:cubicBezTo>
                <a:cubicBezTo>
                  <a:pt x="82906" y="67839"/>
                  <a:pt x="83058" y="67458"/>
                  <a:pt x="83211" y="67001"/>
                </a:cubicBezTo>
                <a:cubicBezTo>
                  <a:pt x="83363" y="66544"/>
                  <a:pt x="83516" y="66163"/>
                  <a:pt x="83668" y="65858"/>
                </a:cubicBezTo>
                <a:cubicBezTo>
                  <a:pt x="83820" y="65401"/>
                  <a:pt x="83973" y="65020"/>
                  <a:pt x="84125" y="64715"/>
                </a:cubicBezTo>
                <a:cubicBezTo>
                  <a:pt x="84582" y="65020"/>
                  <a:pt x="84621" y="65591"/>
                  <a:pt x="84240" y="66430"/>
                </a:cubicBezTo>
                <a:cubicBezTo>
                  <a:pt x="83859" y="67268"/>
                  <a:pt x="83516" y="68068"/>
                  <a:pt x="83211" y="68830"/>
                </a:cubicBezTo>
                <a:lnTo>
                  <a:pt x="83211" y="69287"/>
                </a:lnTo>
                <a:cubicBezTo>
                  <a:pt x="83668" y="68525"/>
                  <a:pt x="83935" y="67763"/>
                  <a:pt x="84011" y="67001"/>
                </a:cubicBezTo>
                <a:cubicBezTo>
                  <a:pt x="84087" y="66239"/>
                  <a:pt x="84354" y="65630"/>
                  <a:pt x="84811" y="65172"/>
                </a:cubicBezTo>
                <a:cubicBezTo>
                  <a:pt x="84659" y="65325"/>
                  <a:pt x="84544" y="65782"/>
                  <a:pt x="84468" y="66544"/>
                </a:cubicBezTo>
                <a:cubicBezTo>
                  <a:pt x="84392" y="67306"/>
                  <a:pt x="84354" y="67763"/>
                  <a:pt x="84354" y="67916"/>
                </a:cubicBezTo>
                <a:cubicBezTo>
                  <a:pt x="84659" y="67611"/>
                  <a:pt x="85116" y="67192"/>
                  <a:pt x="85725" y="66658"/>
                </a:cubicBezTo>
                <a:cubicBezTo>
                  <a:pt x="86335" y="66125"/>
                  <a:pt x="86716" y="65706"/>
                  <a:pt x="86868" y="65401"/>
                </a:cubicBezTo>
                <a:cubicBezTo>
                  <a:pt x="86564" y="65858"/>
                  <a:pt x="86221" y="66277"/>
                  <a:pt x="85840" y="66658"/>
                </a:cubicBezTo>
                <a:cubicBezTo>
                  <a:pt x="85459" y="67039"/>
                  <a:pt x="85192" y="67458"/>
                  <a:pt x="85040" y="67916"/>
                </a:cubicBezTo>
                <a:cubicBezTo>
                  <a:pt x="85192" y="68068"/>
                  <a:pt x="85421" y="68449"/>
                  <a:pt x="85725" y="69059"/>
                </a:cubicBezTo>
                <a:cubicBezTo>
                  <a:pt x="86030" y="68906"/>
                  <a:pt x="86411" y="68601"/>
                  <a:pt x="86868" y="68144"/>
                </a:cubicBezTo>
                <a:cubicBezTo>
                  <a:pt x="86868" y="68449"/>
                  <a:pt x="86868" y="68220"/>
                  <a:pt x="86868" y="67458"/>
                </a:cubicBezTo>
                <a:cubicBezTo>
                  <a:pt x="86868" y="66696"/>
                  <a:pt x="87021" y="66468"/>
                  <a:pt x="87326" y="66773"/>
                </a:cubicBezTo>
                <a:lnTo>
                  <a:pt x="87326" y="67687"/>
                </a:lnTo>
                <a:cubicBezTo>
                  <a:pt x="87478" y="67687"/>
                  <a:pt x="87554" y="67649"/>
                  <a:pt x="87554" y="67573"/>
                </a:cubicBezTo>
                <a:cubicBezTo>
                  <a:pt x="87554" y="67496"/>
                  <a:pt x="87630" y="67458"/>
                  <a:pt x="87783" y="67458"/>
                </a:cubicBezTo>
                <a:lnTo>
                  <a:pt x="87783" y="65858"/>
                </a:lnTo>
                <a:cubicBezTo>
                  <a:pt x="87783" y="65096"/>
                  <a:pt x="87935" y="64563"/>
                  <a:pt x="88240" y="64258"/>
                </a:cubicBezTo>
                <a:cubicBezTo>
                  <a:pt x="88545" y="64258"/>
                  <a:pt x="88621" y="64677"/>
                  <a:pt x="88469" y="65515"/>
                </a:cubicBezTo>
                <a:cubicBezTo>
                  <a:pt x="88316" y="66353"/>
                  <a:pt x="88240" y="66849"/>
                  <a:pt x="88240" y="67001"/>
                </a:cubicBezTo>
                <a:lnTo>
                  <a:pt x="88469" y="67001"/>
                </a:lnTo>
                <a:cubicBezTo>
                  <a:pt x="88621" y="67154"/>
                  <a:pt x="88735" y="67230"/>
                  <a:pt x="88812" y="67230"/>
                </a:cubicBezTo>
                <a:cubicBezTo>
                  <a:pt x="88888" y="67230"/>
                  <a:pt x="89002" y="67306"/>
                  <a:pt x="89154" y="67458"/>
                </a:cubicBezTo>
                <a:cubicBezTo>
                  <a:pt x="89307" y="67306"/>
                  <a:pt x="89345" y="67077"/>
                  <a:pt x="89269" y="66773"/>
                </a:cubicBezTo>
                <a:cubicBezTo>
                  <a:pt x="89193" y="66468"/>
                  <a:pt x="89231" y="66163"/>
                  <a:pt x="89383" y="65858"/>
                </a:cubicBezTo>
                <a:lnTo>
                  <a:pt x="90297" y="65401"/>
                </a:lnTo>
                <a:cubicBezTo>
                  <a:pt x="90450" y="65706"/>
                  <a:pt x="90297" y="66239"/>
                  <a:pt x="89840" y="67001"/>
                </a:cubicBezTo>
                <a:cubicBezTo>
                  <a:pt x="89840" y="67154"/>
                  <a:pt x="89878" y="67306"/>
                  <a:pt x="89955" y="67458"/>
                </a:cubicBezTo>
                <a:cubicBezTo>
                  <a:pt x="90031" y="67611"/>
                  <a:pt x="90069" y="67763"/>
                  <a:pt x="90069" y="67916"/>
                </a:cubicBezTo>
                <a:cubicBezTo>
                  <a:pt x="90069" y="67763"/>
                  <a:pt x="90107" y="67649"/>
                  <a:pt x="90183" y="67573"/>
                </a:cubicBezTo>
                <a:cubicBezTo>
                  <a:pt x="90259" y="67496"/>
                  <a:pt x="90297" y="67382"/>
                  <a:pt x="90297" y="67230"/>
                </a:cubicBezTo>
                <a:cubicBezTo>
                  <a:pt x="90297" y="67077"/>
                  <a:pt x="90259" y="66925"/>
                  <a:pt x="90183" y="66773"/>
                </a:cubicBezTo>
                <a:cubicBezTo>
                  <a:pt x="90107" y="66620"/>
                  <a:pt x="90221" y="66696"/>
                  <a:pt x="90526" y="67001"/>
                </a:cubicBezTo>
                <a:cubicBezTo>
                  <a:pt x="90526" y="66696"/>
                  <a:pt x="90602" y="66468"/>
                  <a:pt x="90755" y="66315"/>
                </a:cubicBezTo>
                <a:cubicBezTo>
                  <a:pt x="90907" y="66163"/>
                  <a:pt x="91059" y="65934"/>
                  <a:pt x="91212" y="65630"/>
                </a:cubicBezTo>
                <a:lnTo>
                  <a:pt x="91440" y="65630"/>
                </a:lnTo>
                <a:lnTo>
                  <a:pt x="91440" y="63344"/>
                </a:lnTo>
                <a:cubicBezTo>
                  <a:pt x="91898" y="63191"/>
                  <a:pt x="92050" y="63877"/>
                  <a:pt x="91898" y="65401"/>
                </a:cubicBezTo>
                <a:cubicBezTo>
                  <a:pt x="91745" y="66925"/>
                  <a:pt x="91669" y="68068"/>
                  <a:pt x="91669" y="68830"/>
                </a:cubicBezTo>
                <a:cubicBezTo>
                  <a:pt x="91669" y="68982"/>
                  <a:pt x="91707" y="69059"/>
                  <a:pt x="91783" y="69059"/>
                </a:cubicBezTo>
                <a:cubicBezTo>
                  <a:pt x="91860" y="69059"/>
                  <a:pt x="91898" y="69135"/>
                  <a:pt x="91898" y="69287"/>
                </a:cubicBezTo>
                <a:cubicBezTo>
                  <a:pt x="92202" y="68525"/>
                  <a:pt x="92279" y="67801"/>
                  <a:pt x="92126" y="67115"/>
                </a:cubicBezTo>
                <a:cubicBezTo>
                  <a:pt x="91974" y="66430"/>
                  <a:pt x="92050" y="65858"/>
                  <a:pt x="92355" y="65401"/>
                </a:cubicBezTo>
                <a:lnTo>
                  <a:pt x="92583" y="67001"/>
                </a:lnTo>
                <a:lnTo>
                  <a:pt x="92812" y="67001"/>
                </a:lnTo>
                <a:cubicBezTo>
                  <a:pt x="92964" y="66696"/>
                  <a:pt x="93117" y="66277"/>
                  <a:pt x="93269" y="65744"/>
                </a:cubicBezTo>
                <a:cubicBezTo>
                  <a:pt x="93422" y="65210"/>
                  <a:pt x="93574" y="64791"/>
                  <a:pt x="93726" y="64487"/>
                </a:cubicBezTo>
                <a:cubicBezTo>
                  <a:pt x="93879" y="64029"/>
                  <a:pt x="93955" y="63648"/>
                  <a:pt x="93955" y="63344"/>
                </a:cubicBezTo>
                <a:cubicBezTo>
                  <a:pt x="94260" y="63648"/>
                  <a:pt x="94374" y="64067"/>
                  <a:pt x="94298" y="64601"/>
                </a:cubicBezTo>
                <a:lnTo>
                  <a:pt x="94107" y="65096"/>
                </a:lnTo>
                <a:lnTo>
                  <a:pt x="94641" y="64029"/>
                </a:lnTo>
                <a:cubicBezTo>
                  <a:pt x="94641" y="64182"/>
                  <a:pt x="94565" y="64601"/>
                  <a:pt x="94412" y="65287"/>
                </a:cubicBezTo>
                <a:cubicBezTo>
                  <a:pt x="94260" y="65972"/>
                  <a:pt x="94184" y="66392"/>
                  <a:pt x="94184" y="66544"/>
                </a:cubicBezTo>
                <a:lnTo>
                  <a:pt x="94412" y="66544"/>
                </a:lnTo>
                <a:cubicBezTo>
                  <a:pt x="94412" y="66392"/>
                  <a:pt x="94717" y="65934"/>
                  <a:pt x="95327" y="65172"/>
                </a:cubicBezTo>
                <a:cubicBezTo>
                  <a:pt x="95936" y="64410"/>
                  <a:pt x="96393" y="64106"/>
                  <a:pt x="96698" y="64258"/>
                </a:cubicBezTo>
                <a:cubicBezTo>
                  <a:pt x="96698" y="64106"/>
                  <a:pt x="96698" y="63763"/>
                  <a:pt x="96698" y="63229"/>
                </a:cubicBezTo>
                <a:cubicBezTo>
                  <a:pt x="96698" y="62696"/>
                  <a:pt x="96851" y="62429"/>
                  <a:pt x="97155" y="62429"/>
                </a:cubicBezTo>
                <a:cubicBezTo>
                  <a:pt x="97460" y="62429"/>
                  <a:pt x="97536" y="62848"/>
                  <a:pt x="97384" y="63686"/>
                </a:cubicBezTo>
                <a:cubicBezTo>
                  <a:pt x="97232" y="64525"/>
                  <a:pt x="97155" y="65020"/>
                  <a:pt x="97155" y="65172"/>
                </a:cubicBezTo>
                <a:cubicBezTo>
                  <a:pt x="97460" y="65782"/>
                  <a:pt x="97613" y="66239"/>
                  <a:pt x="97613" y="66544"/>
                </a:cubicBezTo>
                <a:cubicBezTo>
                  <a:pt x="97613" y="66392"/>
                  <a:pt x="97651" y="66315"/>
                  <a:pt x="97727" y="66315"/>
                </a:cubicBezTo>
                <a:cubicBezTo>
                  <a:pt x="97803" y="66315"/>
                  <a:pt x="97841" y="66239"/>
                  <a:pt x="97841" y="66087"/>
                </a:cubicBezTo>
                <a:cubicBezTo>
                  <a:pt x="97079" y="65325"/>
                  <a:pt x="97155" y="65249"/>
                  <a:pt x="98070" y="65858"/>
                </a:cubicBezTo>
                <a:cubicBezTo>
                  <a:pt x="98070" y="65706"/>
                  <a:pt x="98070" y="65439"/>
                  <a:pt x="98070" y="65058"/>
                </a:cubicBezTo>
                <a:cubicBezTo>
                  <a:pt x="98070" y="64677"/>
                  <a:pt x="98146" y="64410"/>
                  <a:pt x="98298" y="64258"/>
                </a:cubicBezTo>
                <a:lnTo>
                  <a:pt x="99213" y="63344"/>
                </a:lnTo>
                <a:cubicBezTo>
                  <a:pt x="99365" y="63801"/>
                  <a:pt x="99365" y="64182"/>
                  <a:pt x="99213" y="64487"/>
                </a:cubicBezTo>
                <a:cubicBezTo>
                  <a:pt x="99060" y="64791"/>
                  <a:pt x="98908" y="65096"/>
                  <a:pt x="98756" y="65401"/>
                </a:cubicBezTo>
                <a:cubicBezTo>
                  <a:pt x="98756" y="65706"/>
                  <a:pt x="98832" y="66011"/>
                  <a:pt x="98984" y="66315"/>
                </a:cubicBezTo>
                <a:lnTo>
                  <a:pt x="98984" y="65858"/>
                </a:lnTo>
                <a:cubicBezTo>
                  <a:pt x="98984" y="65706"/>
                  <a:pt x="99060" y="65630"/>
                  <a:pt x="99213" y="65630"/>
                </a:cubicBezTo>
                <a:cubicBezTo>
                  <a:pt x="99213" y="65325"/>
                  <a:pt x="99289" y="65249"/>
                  <a:pt x="99441" y="65401"/>
                </a:cubicBezTo>
                <a:cubicBezTo>
                  <a:pt x="99441" y="65249"/>
                  <a:pt x="99594" y="64715"/>
                  <a:pt x="99899" y="63801"/>
                </a:cubicBezTo>
                <a:lnTo>
                  <a:pt x="99899" y="62429"/>
                </a:lnTo>
                <a:cubicBezTo>
                  <a:pt x="99899" y="62124"/>
                  <a:pt x="99975" y="61896"/>
                  <a:pt x="100127" y="61743"/>
                </a:cubicBezTo>
                <a:cubicBezTo>
                  <a:pt x="100737" y="61591"/>
                  <a:pt x="100965" y="62277"/>
                  <a:pt x="100813" y="63801"/>
                </a:cubicBezTo>
                <a:cubicBezTo>
                  <a:pt x="100661" y="65325"/>
                  <a:pt x="100584" y="66315"/>
                  <a:pt x="100584" y="66773"/>
                </a:cubicBezTo>
                <a:cubicBezTo>
                  <a:pt x="100584" y="66925"/>
                  <a:pt x="100623" y="67039"/>
                  <a:pt x="100699" y="67115"/>
                </a:cubicBezTo>
                <a:cubicBezTo>
                  <a:pt x="100775" y="67192"/>
                  <a:pt x="100813" y="67306"/>
                  <a:pt x="100813" y="67458"/>
                </a:cubicBezTo>
                <a:cubicBezTo>
                  <a:pt x="101118" y="66849"/>
                  <a:pt x="101194" y="66201"/>
                  <a:pt x="101042" y="65515"/>
                </a:cubicBezTo>
                <a:cubicBezTo>
                  <a:pt x="100889" y="64829"/>
                  <a:pt x="100965" y="64106"/>
                  <a:pt x="101270" y="63344"/>
                </a:cubicBezTo>
                <a:cubicBezTo>
                  <a:pt x="101270" y="63648"/>
                  <a:pt x="101308" y="64029"/>
                  <a:pt x="101385" y="64487"/>
                </a:cubicBezTo>
                <a:cubicBezTo>
                  <a:pt x="101461" y="64944"/>
                  <a:pt x="101499" y="65249"/>
                  <a:pt x="101499" y="65401"/>
                </a:cubicBezTo>
                <a:cubicBezTo>
                  <a:pt x="101651" y="65096"/>
                  <a:pt x="101804" y="64677"/>
                  <a:pt x="101956" y="64144"/>
                </a:cubicBezTo>
                <a:cubicBezTo>
                  <a:pt x="102108" y="63610"/>
                  <a:pt x="102261" y="63191"/>
                  <a:pt x="102413" y="62886"/>
                </a:cubicBezTo>
                <a:cubicBezTo>
                  <a:pt x="102566" y="62429"/>
                  <a:pt x="102718" y="62048"/>
                  <a:pt x="102870" y="61743"/>
                </a:cubicBezTo>
                <a:cubicBezTo>
                  <a:pt x="103328" y="62048"/>
                  <a:pt x="103366" y="62620"/>
                  <a:pt x="102985" y="63458"/>
                </a:cubicBezTo>
                <a:cubicBezTo>
                  <a:pt x="102604" y="64296"/>
                  <a:pt x="102261" y="65096"/>
                  <a:pt x="101956" y="65858"/>
                </a:cubicBezTo>
                <a:cubicBezTo>
                  <a:pt x="101956" y="65858"/>
                  <a:pt x="102032" y="66011"/>
                  <a:pt x="102185" y="66315"/>
                </a:cubicBezTo>
                <a:cubicBezTo>
                  <a:pt x="102489" y="65706"/>
                  <a:pt x="102680" y="64982"/>
                  <a:pt x="102756" y="64144"/>
                </a:cubicBezTo>
                <a:cubicBezTo>
                  <a:pt x="102832" y="63305"/>
                  <a:pt x="103099" y="62658"/>
                  <a:pt x="103556" y="62201"/>
                </a:cubicBezTo>
                <a:cubicBezTo>
                  <a:pt x="103404" y="62353"/>
                  <a:pt x="103290" y="62848"/>
                  <a:pt x="103213" y="63686"/>
                </a:cubicBezTo>
                <a:cubicBezTo>
                  <a:pt x="103137" y="64525"/>
                  <a:pt x="103099" y="65020"/>
                  <a:pt x="103099" y="65172"/>
                </a:cubicBezTo>
                <a:cubicBezTo>
                  <a:pt x="103404" y="64868"/>
                  <a:pt x="103861" y="64410"/>
                  <a:pt x="104471" y="63801"/>
                </a:cubicBezTo>
                <a:cubicBezTo>
                  <a:pt x="105080" y="63191"/>
                  <a:pt x="105461" y="62734"/>
                  <a:pt x="105614" y="62429"/>
                </a:cubicBezTo>
                <a:cubicBezTo>
                  <a:pt x="105156" y="63191"/>
                  <a:pt x="104661" y="63953"/>
                  <a:pt x="104128" y="64715"/>
                </a:cubicBezTo>
                <a:cubicBezTo>
                  <a:pt x="103594" y="65477"/>
                  <a:pt x="103175" y="66239"/>
                  <a:pt x="102870" y="67001"/>
                </a:cubicBezTo>
                <a:cubicBezTo>
                  <a:pt x="103632" y="66544"/>
                  <a:pt x="104356" y="66087"/>
                  <a:pt x="105042" y="65630"/>
                </a:cubicBezTo>
                <a:cubicBezTo>
                  <a:pt x="105728" y="65172"/>
                  <a:pt x="106452" y="64715"/>
                  <a:pt x="107214" y="64258"/>
                </a:cubicBezTo>
                <a:cubicBezTo>
                  <a:pt x="107366" y="64715"/>
                  <a:pt x="106604" y="65401"/>
                  <a:pt x="104928" y="66315"/>
                </a:cubicBezTo>
                <a:lnTo>
                  <a:pt x="104928" y="68144"/>
                </a:lnTo>
                <a:cubicBezTo>
                  <a:pt x="105385" y="68449"/>
                  <a:pt x="105728" y="68868"/>
                  <a:pt x="105957" y="69401"/>
                </a:cubicBezTo>
                <a:cubicBezTo>
                  <a:pt x="106185" y="69935"/>
                  <a:pt x="106452" y="70430"/>
                  <a:pt x="106757" y="70887"/>
                </a:cubicBezTo>
                <a:lnTo>
                  <a:pt x="106757" y="68601"/>
                </a:lnTo>
                <a:cubicBezTo>
                  <a:pt x="106757" y="67992"/>
                  <a:pt x="106833" y="67382"/>
                  <a:pt x="106985" y="66773"/>
                </a:cubicBezTo>
                <a:cubicBezTo>
                  <a:pt x="107138" y="66925"/>
                  <a:pt x="107214" y="67154"/>
                  <a:pt x="107214" y="67458"/>
                </a:cubicBezTo>
                <a:cubicBezTo>
                  <a:pt x="107366" y="67611"/>
                  <a:pt x="107442" y="67839"/>
                  <a:pt x="107442" y="68144"/>
                </a:cubicBezTo>
                <a:cubicBezTo>
                  <a:pt x="107442" y="67839"/>
                  <a:pt x="107442" y="67115"/>
                  <a:pt x="107442" y="65972"/>
                </a:cubicBezTo>
                <a:cubicBezTo>
                  <a:pt x="107442" y="64829"/>
                  <a:pt x="107595" y="64258"/>
                  <a:pt x="107900" y="64258"/>
                </a:cubicBezTo>
                <a:cubicBezTo>
                  <a:pt x="108204" y="64258"/>
                  <a:pt x="108319" y="64677"/>
                  <a:pt x="108243" y="65515"/>
                </a:cubicBezTo>
                <a:cubicBezTo>
                  <a:pt x="108166" y="66353"/>
                  <a:pt x="108128" y="66849"/>
                  <a:pt x="108128" y="67001"/>
                </a:cubicBezTo>
                <a:cubicBezTo>
                  <a:pt x="108281" y="67001"/>
                  <a:pt x="108433" y="67382"/>
                  <a:pt x="108585" y="68144"/>
                </a:cubicBezTo>
                <a:cubicBezTo>
                  <a:pt x="108738" y="68906"/>
                  <a:pt x="108814" y="69440"/>
                  <a:pt x="108814" y="69744"/>
                </a:cubicBezTo>
                <a:cubicBezTo>
                  <a:pt x="108814" y="68982"/>
                  <a:pt x="108890" y="68373"/>
                  <a:pt x="109043" y="67916"/>
                </a:cubicBezTo>
                <a:lnTo>
                  <a:pt x="108585" y="67458"/>
                </a:lnTo>
                <a:cubicBezTo>
                  <a:pt x="108585" y="67154"/>
                  <a:pt x="108738" y="67154"/>
                  <a:pt x="109043" y="67458"/>
                </a:cubicBezTo>
                <a:cubicBezTo>
                  <a:pt x="109043" y="67306"/>
                  <a:pt x="109043" y="67077"/>
                  <a:pt x="109043" y="66773"/>
                </a:cubicBezTo>
                <a:cubicBezTo>
                  <a:pt x="109043" y="66468"/>
                  <a:pt x="109119" y="66163"/>
                  <a:pt x="109271" y="65858"/>
                </a:cubicBezTo>
                <a:lnTo>
                  <a:pt x="110414" y="65401"/>
                </a:lnTo>
                <a:cubicBezTo>
                  <a:pt x="110567" y="65706"/>
                  <a:pt x="110490" y="65972"/>
                  <a:pt x="110186" y="66201"/>
                </a:cubicBezTo>
                <a:cubicBezTo>
                  <a:pt x="109881" y="66430"/>
                  <a:pt x="109728" y="66696"/>
                  <a:pt x="109728" y="67001"/>
                </a:cubicBezTo>
                <a:cubicBezTo>
                  <a:pt x="109728" y="67306"/>
                  <a:pt x="109881" y="67611"/>
                  <a:pt x="110186" y="67916"/>
                </a:cubicBezTo>
                <a:cubicBezTo>
                  <a:pt x="110186" y="67763"/>
                  <a:pt x="110224" y="67649"/>
                  <a:pt x="110300" y="67573"/>
                </a:cubicBezTo>
                <a:cubicBezTo>
                  <a:pt x="110376" y="67496"/>
                  <a:pt x="110414" y="67382"/>
                  <a:pt x="110414" y="67230"/>
                </a:cubicBezTo>
                <a:cubicBezTo>
                  <a:pt x="110414" y="67077"/>
                  <a:pt x="110376" y="66925"/>
                  <a:pt x="110300" y="66773"/>
                </a:cubicBezTo>
                <a:cubicBezTo>
                  <a:pt x="110224" y="66620"/>
                  <a:pt x="110262" y="66696"/>
                  <a:pt x="110414" y="67001"/>
                </a:cubicBezTo>
                <a:cubicBezTo>
                  <a:pt x="110719" y="66392"/>
                  <a:pt x="110871" y="65934"/>
                  <a:pt x="110871" y="65630"/>
                </a:cubicBezTo>
                <a:lnTo>
                  <a:pt x="111100" y="65401"/>
                </a:lnTo>
                <a:lnTo>
                  <a:pt x="111100" y="64029"/>
                </a:lnTo>
                <a:lnTo>
                  <a:pt x="111325" y="63354"/>
                </a:lnTo>
                <a:lnTo>
                  <a:pt x="109043" y="60715"/>
                </a:lnTo>
                <a:cubicBezTo>
                  <a:pt x="107061" y="60181"/>
                  <a:pt x="104814" y="60029"/>
                  <a:pt x="102299" y="60257"/>
                </a:cubicBezTo>
                <a:cubicBezTo>
                  <a:pt x="99784" y="60486"/>
                  <a:pt x="97308" y="60867"/>
                  <a:pt x="94869" y="61400"/>
                </a:cubicBezTo>
                <a:cubicBezTo>
                  <a:pt x="92431" y="61934"/>
                  <a:pt x="90526" y="62201"/>
                  <a:pt x="89154" y="62201"/>
                </a:cubicBezTo>
                <a:lnTo>
                  <a:pt x="87097" y="60829"/>
                </a:lnTo>
                <a:cubicBezTo>
                  <a:pt x="85421" y="61286"/>
                  <a:pt x="84240" y="61362"/>
                  <a:pt x="83554" y="61058"/>
                </a:cubicBezTo>
                <a:cubicBezTo>
                  <a:pt x="82868" y="60753"/>
                  <a:pt x="81992" y="60067"/>
                  <a:pt x="80925" y="59000"/>
                </a:cubicBezTo>
                <a:cubicBezTo>
                  <a:pt x="80163" y="57933"/>
                  <a:pt x="79325" y="57019"/>
                  <a:pt x="78410" y="56257"/>
                </a:cubicBezTo>
                <a:cubicBezTo>
                  <a:pt x="77496" y="55495"/>
                  <a:pt x="76886" y="54504"/>
                  <a:pt x="76581" y="53285"/>
                </a:cubicBezTo>
                <a:cubicBezTo>
                  <a:pt x="76277" y="52066"/>
                  <a:pt x="75248" y="51380"/>
                  <a:pt x="73495" y="51228"/>
                </a:cubicBezTo>
                <a:cubicBezTo>
                  <a:pt x="71743" y="51075"/>
                  <a:pt x="70485" y="50694"/>
                  <a:pt x="69723" y="50085"/>
                </a:cubicBezTo>
                <a:cubicBezTo>
                  <a:pt x="69114" y="49475"/>
                  <a:pt x="68580" y="48789"/>
                  <a:pt x="68123" y="48027"/>
                </a:cubicBezTo>
                <a:cubicBezTo>
                  <a:pt x="67666" y="47265"/>
                  <a:pt x="67285" y="46580"/>
                  <a:pt x="66980" y="45970"/>
                </a:cubicBezTo>
                <a:lnTo>
                  <a:pt x="66752" y="45513"/>
                </a:lnTo>
                <a:cubicBezTo>
                  <a:pt x="66599" y="45360"/>
                  <a:pt x="66371" y="44827"/>
                  <a:pt x="66066" y="43913"/>
                </a:cubicBezTo>
                <a:cubicBezTo>
                  <a:pt x="65609" y="43608"/>
                  <a:pt x="65228" y="43303"/>
                  <a:pt x="64923" y="42998"/>
                </a:cubicBezTo>
                <a:cubicBezTo>
                  <a:pt x="64161" y="42236"/>
                  <a:pt x="63932" y="41855"/>
                  <a:pt x="64237" y="41855"/>
                </a:cubicBezTo>
                <a:cubicBezTo>
                  <a:pt x="64542" y="41703"/>
                  <a:pt x="64809" y="41817"/>
                  <a:pt x="65037" y="42198"/>
                </a:cubicBezTo>
                <a:cubicBezTo>
                  <a:pt x="65266" y="42579"/>
                  <a:pt x="65532" y="42846"/>
                  <a:pt x="65837" y="42998"/>
                </a:cubicBezTo>
                <a:cubicBezTo>
                  <a:pt x="65837" y="42846"/>
                  <a:pt x="65723" y="42427"/>
                  <a:pt x="65494" y="41741"/>
                </a:cubicBezTo>
                <a:cubicBezTo>
                  <a:pt x="65266" y="41055"/>
                  <a:pt x="65037" y="40331"/>
                  <a:pt x="64809" y="39569"/>
                </a:cubicBezTo>
                <a:cubicBezTo>
                  <a:pt x="64580" y="38807"/>
                  <a:pt x="64389" y="38121"/>
                  <a:pt x="64237" y="37512"/>
                </a:cubicBezTo>
                <a:cubicBezTo>
                  <a:pt x="64085" y="36902"/>
                  <a:pt x="64085" y="36597"/>
                  <a:pt x="64237" y="36597"/>
                </a:cubicBezTo>
                <a:cubicBezTo>
                  <a:pt x="64542" y="36750"/>
                  <a:pt x="64923" y="37817"/>
                  <a:pt x="65380" y="39798"/>
                </a:cubicBezTo>
                <a:cubicBezTo>
                  <a:pt x="65837" y="41779"/>
                  <a:pt x="66218" y="43074"/>
                  <a:pt x="66523" y="43684"/>
                </a:cubicBezTo>
                <a:cubicBezTo>
                  <a:pt x="66523" y="43836"/>
                  <a:pt x="66599" y="43913"/>
                  <a:pt x="66752" y="43913"/>
                </a:cubicBezTo>
                <a:lnTo>
                  <a:pt x="67209" y="43913"/>
                </a:lnTo>
                <a:lnTo>
                  <a:pt x="67209" y="40941"/>
                </a:lnTo>
                <a:cubicBezTo>
                  <a:pt x="67209" y="40941"/>
                  <a:pt x="67133" y="40788"/>
                  <a:pt x="66980" y="40484"/>
                </a:cubicBezTo>
                <a:cubicBezTo>
                  <a:pt x="66828" y="40179"/>
                  <a:pt x="66637" y="39874"/>
                  <a:pt x="66409" y="39569"/>
                </a:cubicBezTo>
                <a:cubicBezTo>
                  <a:pt x="66180" y="39264"/>
                  <a:pt x="65952" y="38960"/>
                  <a:pt x="65723" y="38655"/>
                </a:cubicBezTo>
                <a:cubicBezTo>
                  <a:pt x="65494" y="38350"/>
                  <a:pt x="65456" y="38198"/>
                  <a:pt x="65609" y="38198"/>
                </a:cubicBezTo>
                <a:cubicBezTo>
                  <a:pt x="65913" y="38350"/>
                  <a:pt x="66180" y="38617"/>
                  <a:pt x="66409" y="38998"/>
                </a:cubicBezTo>
                <a:cubicBezTo>
                  <a:pt x="66637" y="39379"/>
                  <a:pt x="66904" y="39722"/>
                  <a:pt x="67209" y="40026"/>
                </a:cubicBezTo>
                <a:lnTo>
                  <a:pt x="67209" y="39798"/>
                </a:lnTo>
                <a:cubicBezTo>
                  <a:pt x="67056" y="39493"/>
                  <a:pt x="66561" y="38807"/>
                  <a:pt x="65723" y="37740"/>
                </a:cubicBezTo>
                <a:cubicBezTo>
                  <a:pt x="64885" y="36674"/>
                  <a:pt x="64618" y="35988"/>
                  <a:pt x="64923" y="35683"/>
                </a:cubicBezTo>
                <a:lnTo>
                  <a:pt x="67209" y="38426"/>
                </a:lnTo>
                <a:lnTo>
                  <a:pt x="67209" y="36140"/>
                </a:lnTo>
                <a:cubicBezTo>
                  <a:pt x="67209" y="35531"/>
                  <a:pt x="67285" y="34921"/>
                  <a:pt x="67437" y="34311"/>
                </a:cubicBezTo>
                <a:cubicBezTo>
                  <a:pt x="67590" y="34464"/>
                  <a:pt x="67666" y="34845"/>
                  <a:pt x="67666" y="35454"/>
                </a:cubicBezTo>
                <a:cubicBezTo>
                  <a:pt x="67818" y="35607"/>
                  <a:pt x="67895" y="35759"/>
                  <a:pt x="67895" y="35912"/>
                </a:cubicBezTo>
                <a:cubicBezTo>
                  <a:pt x="67895" y="35759"/>
                  <a:pt x="67895" y="35073"/>
                  <a:pt x="67895" y="33854"/>
                </a:cubicBezTo>
                <a:cubicBezTo>
                  <a:pt x="67895" y="32635"/>
                  <a:pt x="68047" y="32025"/>
                  <a:pt x="68352" y="32025"/>
                </a:cubicBezTo>
                <a:cubicBezTo>
                  <a:pt x="68657" y="32025"/>
                  <a:pt x="68771" y="32406"/>
                  <a:pt x="68695" y="33168"/>
                </a:cubicBezTo>
                <a:cubicBezTo>
                  <a:pt x="68619" y="33930"/>
                  <a:pt x="68580" y="34388"/>
                  <a:pt x="68580" y="34540"/>
                </a:cubicBezTo>
                <a:lnTo>
                  <a:pt x="68833" y="35234"/>
                </a:lnTo>
                <a:lnTo>
                  <a:pt x="69495" y="35454"/>
                </a:lnTo>
                <a:cubicBezTo>
                  <a:pt x="69495" y="35302"/>
                  <a:pt x="69495" y="34997"/>
                  <a:pt x="69495" y="34540"/>
                </a:cubicBezTo>
                <a:cubicBezTo>
                  <a:pt x="69495" y="34083"/>
                  <a:pt x="69571" y="33778"/>
                  <a:pt x="69723" y="33626"/>
                </a:cubicBezTo>
                <a:lnTo>
                  <a:pt x="70409" y="32940"/>
                </a:lnTo>
                <a:cubicBezTo>
                  <a:pt x="70714" y="33245"/>
                  <a:pt x="70752" y="33587"/>
                  <a:pt x="70524" y="33968"/>
                </a:cubicBezTo>
                <a:cubicBezTo>
                  <a:pt x="70295" y="34349"/>
                  <a:pt x="70181" y="34692"/>
                  <a:pt x="70181" y="34997"/>
                </a:cubicBezTo>
                <a:lnTo>
                  <a:pt x="70181" y="35683"/>
                </a:lnTo>
                <a:cubicBezTo>
                  <a:pt x="70333" y="35531"/>
                  <a:pt x="70409" y="35416"/>
                  <a:pt x="70409" y="35340"/>
                </a:cubicBezTo>
                <a:cubicBezTo>
                  <a:pt x="70409" y="35264"/>
                  <a:pt x="70485" y="35150"/>
                  <a:pt x="70638" y="34997"/>
                </a:cubicBezTo>
                <a:lnTo>
                  <a:pt x="70638" y="34769"/>
                </a:lnTo>
                <a:cubicBezTo>
                  <a:pt x="70638" y="34616"/>
                  <a:pt x="70638" y="34540"/>
                  <a:pt x="70638" y="34540"/>
                </a:cubicBezTo>
                <a:cubicBezTo>
                  <a:pt x="70943" y="33930"/>
                  <a:pt x="71095" y="33473"/>
                  <a:pt x="71095" y="33168"/>
                </a:cubicBezTo>
                <a:lnTo>
                  <a:pt x="71324" y="33168"/>
                </a:lnTo>
                <a:cubicBezTo>
                  <a:pt x="71324" y="32711"/>
                  <a:pt x="71400" y="32330"/>
                  <a:pt x="71552" y="32025"/>
                </a:cubicBezTo>
                <a:cubicBezTo>
                  <a:pt x="71552" y="31873"/>
                  <a:pt x="71628" y="31644"/>
                  <a:pt x="71781" y="31340"/>
                </a:cubicBezTo>
                <a:cubicBezTo>
                  <a:pt x="72238" y="31175"/>
                  <a:pt x="72390" y="31858"/>
                  <a:pt x="72238" y="33388"/>
                </a:cubicBezTo>
                <a:cubicBezTo>
                  <a:pt x="72086" y="34918"/>
                  <a:pt x="72009" y="35912"/>
                  <a:pt x="72009" y="36369"/>
                </a:cubicBezTo>
                <a:cubicBezTo>
                  <a:pt x="72009" y="36674"/>
                  <a:pt x="72086" y="36902"/>
                  <a:pt x="72238" y="37055"/>
                </a:cubicBezTo>
                <a:cubicBezTo>
                  <a:pt x="72543" y="36293"/>
                  <a:pt x="72619" y="35569"/>
                  <a:pt x="72467" y="34883"/>
                </a:cubicBezTo>
                <a:cubicBezTo>
                  <a:pt x="72314" y="34197"/>
                  <a:pt x="72390" y="33549"/>
                  <a:pt x="72695" y="32940"/>
                </a:cubicBezTo>
                <a:lnTo>
                  <a:pt x="72695" y="33854"/>
                </a:lnTo>
                <a:cubicBezTo>
                  <a:pt x="72695" y="34159"/>
                  <a:pt x="72733" y="34388"/>
                  <a:pt x="72810" y="34540"/>
                </a:cubicBezTo>
                <a:cubicBezTo>
                  <a:pt x="72886" y="34692"/>
                  <a:pt x="72924" y="34845"/>
                  <a:pt x="72924" y="34997"/>
                </a:cubicBezTo>
                <a:lnTo>
                  <a:pt x="74295" y="31340"/>
                </a:lnTo>
                <a:lnTo>
                  <a:pt x="74403" y="32953"/>
                </a:lnTo>
                <a:lnTo>
                  <a:pt x="74981" y="31797"/>
                </a:lnTo>
                <a:cubicBezTo>
                  <a:pt x="74829" y="31949"/>
                  <a:pt x="74715" y="32406"/>
                  <a:pt x="74638" y="33168"/>
                </a:cubicBezTo>
                <a:cubicBezTo>
                  <a:pt x="74562" y="33930"/>
                  <a:pt x="74524" y="34388"/>
                  <a:pt x="74524" y="34540"/>
                </a:cubicBezTo>
                <a:cubicBezTo>
                  <a:pt x="74829" y="34235"/>
                  <a:pt x="75286" y="33816"/>
                  <a:pt x="75896" y="33283"/>
                </a:cubicBezTo>
                <a:cubicBezTo>
                  <a:pt x="76505" y="32749"/>
                  <a:pt x="76886" y="32330"/>
                  <a:pt x="77039" y="32025"/>
                </a:cubicBezTo>
                <a:cubicBezTo>
                  <a:pt x="76581" y="32787"/>
                  <a:pt x="76086" y="33549"/>
                  <a:pt x="75553" y="34311"/>
                </a:cubicBezTo>
                <a:cubicBezTo>
                  <a:pt x="75019" y="35073"/>
                  <a:pt x="74600" y="35835"/>
                  <a:pt x="74295" y="36597"/>
                </a:cubicBezTo>
                <a:cubicBezTo>
                  <a:pt x="75057" y="36140"/>
                  <a:pt x="75781" y="35645"/>
                  <a:pt x="76467" y="35111"/>
                </a:cubicBezTo>
                <a:cubicBezTo>
                  <a:pt x="77153" y="34578"/>
                  <a:pt x="77877" y="34083"/>
                  <a:pt x="78639" y="33626"/>
                </a:cubicBezTo>
                <a:cubicBezTo>
                  <a:pt x="78639" y="34388"/>
                  <a:pt x="77801" y="35150"/>
                  <a:pt x="76124" y="35912"/>
                </a:cubicBezTo>
                <a:cubicBezTo>
                  <a:pt x="76429" y="36216"/>
                  <a:pt x="76581" y="36597"/>
                  <a:pt x="76581" y="37055"/>
                </a:cubicBezTo>
                <a:lnTo>
                  <a:pt x="76581" y="36826"/>
                </a:lnTo>
                <a:cubicBezTo>
                  <a:pt x="76581" y="36674"/>
                  <a:pt x="76620" y="36597"/>
                  <a:pt x="76696" y="36597"/>
                </a:cubicBezTo>
                <a:cubicBezTo>
                  <a:pt x="76772" y="36597"/>
                  <a:pt x="76810" y="36521"/>
                  <a:pt x="76810" y="36369"/>
                </a:cubicBezTo>
                <a:cubicBezTo>
                  <a:pt x="76962" y="36216"/>
                  <a:pt x="77039" y="36597"/>
                  <a:pt x="77039" y="37512"/>
                </a:cubicBezTo>
                <a:cubicBezTo>
                  <a:pt x="77039" y="38426"/>
                  <a:pt x="77039" y="38960"/>
                  <a:pt x="77039" y="39112"/>
                </a:cubicBezTo>
                <a:lnTo>
                  <a:pt x="77288" y="39798"/>
                </a:lnTo>
                <a:lnTo>
                  <a:pt x="77953" y="39798"/>
                </a:lnTo>
                <a:lnTo>
                  <a:pt x="77953" y="37969"/>
                </a:lnTo>
                <a:cubicBezTo>
                  <a:pt x="77953" y="37969"/>
                  <a:pt x="78105" y="37893"/>
                  <a:pt x="78410" y="37740"/>
                </a:cubicBezTo>
                <a:cubicBezTo>
                  <a:pt x="78563" y="37740"/>
                  <a:pt x="78715" y="37664"/>
                  <a:pt x="78867" y="37512"/>
                </a:cubicBezTo>
                <a:cubicBezTo>
                  <a:pt x="79172" y="37817"/>
                  <a:pt x="79210" y="38083"/>
                  <a:pt x="78982" y="38312"/>
                </a:cubicBezTo>
                <a:cubicBezTo>
                  <a:pt x="78753" y="38540"/>
                  <a:pt x="78639" y="38807"/>
                  <a:pt x="78639" y="39112"/>
                </a:cubicBezTo>
                <a:lnTo>
                  <a:pt x="78639" y="40255"/>
                </a:lnTo>
                <a:cubicBezTo>
                  <a:pt x="78639" y="40255"/>
                  <a:pt x="78791" y="39950"/>
                  <a:pt x="79096" y="39341"/>
                </a:cubicBezTo>
                <a:cubicBezTo>
                  <a:pt x="78944" y="39188"/>
                  <a:pt x="78829" y="39036"/>
                  <a:pt x="78753" y="38883"/>
                </a:cubicBezTo>
                <a:cubicBezTo>
                  <a:pt x="78677" y="38731"/>
                  <a:pt x="78791" y="38807"/>
                  <a:pt x="79096" y="39112"/>
                </a:cubicBezTo>
                <a:cubicBezTo>
                  <a:pt x="79401" y="38502"/>
                  <a:pt x="79553" y="38045"/>
                  <a:pt x="79553" y="37740"/>
                </a:cubicBezTo>
                <a:cubicBezTo>
                  <a:pt x="79553" y="37740"/>
                  <a:pt x="79629" y="37664"/>
                  <a:pt x="79782" y="37512"/>
                </a:cubicBezTo>
                <a:lnTo>
                  <a:pt x="79782" y="36369"/>
                </a:lnTo>
                <a:cubicBezTo>
                  <a:pt x="79782" y="36216"/>
                  <a:pt x="79858" y="35988"/>
                  <a:pt x="80010" y="35683"/>
                </a:cubicBezTo>
                <a:cubicBezTo>
                  <a:pt x="80468" y="35531"/>
                  <a:pt x="80620" y="36216"/>
                  <a:pt x="80468" y="37740"/>
                </a:cubicBezTo>
                <a:cubicBezTo>
                  <a:pt x="80315" y="39264"/>
                  <a:pt x="80239" y="40331"/>
                  <a:pt x="80239" y="40941"/>
                </a:cubicBezTo>
                <a:cubicBezTo>
                  <a:pt x="80239" y="40941"/>
                  <a:pt x="80315" y="41093"/>
                  <a:pt x="80468" y="41398"/>
                </a:cubicBezTo>
                <a:cubicBezTo>
                  <a:pt x="80772" y="40788"/>
                  <a:pt x="80849" y="40103"/>
                  <a:pt x="80696" y="39341"/>
                </a:cubicBezTo>
                <a:cubicBezTo>
                  <a:pt x="80544" y="38579"/>
                  <a:pt x="80620" y="37893"/>
                  <a:pt x="80925" y="37283"/>
                </a:cubicBezTo>
                <a:cubicBezTo>
                  <a:pt x="80772" y="37436"/>
                  <a:pt x="80811" y="37740"/>
                  <a:pt x="81039" y="38198"/>
                </a:cubicBezTo>
                <a:cubicBezTo>
                  <a:pt x="81268" y="38655"/>
                  <a:pt x="81382" y="39036"/>
                  <a:pt x="81382" y="39341"/>
                </a:cubicBezTo>
                <a:lnTo>
                  <a:pt x="82754" y="35683"/>
                </a:lnTo>
                <a:cubicBezTo>
                  <a:pt x="83058" y="35988"/>
                  <a:pt x="83020" y="36559"/>
                  <a:pt x="82639" y="37397"/>
                </a:cubicBezTo>
                <a:cubicBezTo>
                  <a:pt x="82258" y="38236"/>
                  <a:pt x="81915" y="39036"/>
                  <a:pt x="81611" y="39798"/>
                </a:cubicBezTo>
                <a:cubicBezTo>
                  <a:pt x="81763" y="39798"/>
                  <a:pt x="81839" y="39950"/>
                  <a:pt x="81839" y="40255"/>
                </a:cubicBezTo>
                <a:cubicBezTo>
                  <a:pt x="82296" y="39645"/>
                  <a:pt x="82525" y="38960"/>
                  <a:pt x="82525" y="38198"/>
                </a:cubicBezTo>
                <a:cubicBezTo>
                  <a:pt x="82525" y="37436"/>
                  <a:pt x="82830" y="36750"/>
                  <a:pt x="83439" y="36140"/>
                </a:cubicBezTo>
                <a:cubicBezTo>
                  <a:pt x="83287" y="36293"/>
                  <a:pt x="83173" y="36750"/>
                  <a:pt x="83097" y="37512"/>
                </a:cubicBezTo>
                <a:cubicBezTo>
                  <a:pt x="83020" y="38274"/>
                  <a:pt x="82982" y="38731"/>
                  <a:pt x="82982" y="38883"/>
                </a:cubicBezTo>
                <a:cubicBezTo>
                  <a:pt x="83287" y="38579"/>
                  <a:pt x="83706" y="38159"/>
                  <a:pt x="84240" y="37626"/>
                </a:cubicBezTo>
                <a:cubicBezTo>
                  <a:pt x="84773" y="37093"/>
                  <a:pt x="85040" y="36674"/>
                  <a:pt x="85040" y="36369"/>
                </a:cubicBezTo>
                <a:cubicBezTo>
                  <a:pt x="84735" y="37131"/>
                  <a:pt x="84354" y="37893"/>
                  <a:pt x="83897" y="38655"/>
                </a:cubicBezTo>
                <a:cubicBezTo>
                  <a:pt x="83439" y="39417"/>
                  <a:pt x="83058" y="40179"/>
                  <a:pt x="82754" y="40941"/>
                </a:cubicBezTo>
                <a:cubicBezTo>
                  <a:pt x="83363" y="40636"/>
                  <a:pt x="83973" y="40217"/>
                  <a:pt x="84582" y="39683"/>
                </a:cubicBezTo>
                <a:cubicBezTo>
                  <a:pt x="85192" y="39150"/>
                  <a:pt x="85878" y="38655"/>
                  <a:pt x="86640" y="38198"/>
                </a:cubicBezTo>
                <a:cubicBezTo>
                  <a:pt x="87402" y="38502"/>
                  <a:pt x="88659" y="38388"/>
                  <a:pt x="90412" y="37855"/>
                </a:cubicBezTo>
                <a:cubicBezTo>
                  <a:pt x="92164" y="37321"/>
                  <a:pt x="93422" y="36902"/>
                  <a:pt x="94184" y="36597"/>
                </a:cubicBezTo>
                <a:lnTo>
                  <a:pt x="93726" y="36140"/>
                </a:lnTo>
                <a:cubicBezTo>
                  <a:pt x="93422" y="36140"/>
                  <a:pt x="93231" y="36216"/>
                  <a:pt x="93155" y="36369"/>
                </a:cubicBezTo>
                <a:cubicBezTo>
                  <a:pt x="93079" y="36521"/>
                  <a:pt x="92812" y="36597"/>
                  <a:pt x="92355" y="36597"/>
                </a:cubicBezTo>
                <a:cubicBezTo>
                  <a:pt x="91745" y="36293"/>
                  <a:pt x="90526" y="35835"/>
                  <a:pt x="88697" y="35226"/>
                </a:cubicBezTo>
                <a:cubicBezTo>
                  <a:pt x="86868" y="34616"/>
                  <a:pt x="85573" y="34388"/>
                  <a:pt x="84811" y="34540"/>
                </a:cubicBezTo>
                <a:cubicBezTo>
                  <a:pt x="86030" y="34235"/>
                  <a:pt x="87097" y="34388"/>
                  <a:pt x="88011" y="34997"/>
                </a:cubicBezTo>
                <a:cubicBezTo>
                  <a:pt x="87859" y="34845"/>
                  <a:pt x="87516" y="34730"/>
                  <a:pt x="86983" y="34654"/>
                </a:cubicBezTo>
                <a:cubicBezTo>
                  <a:pt x="86449" y="34578"/>
                  <a:pt x="85840" y="34464"/>
                  <a:pt x="85154" y="34311"/>
                </a:cubicBezTo>
                <a:cubicBezTo>
                  <a:pt x="84468" y="34159"/>
                  <a:pt x="83859" y="34007"/>
                  <a:pt x="83325" y="33854"/>
                </a:cubicBezTo>
                <a:cubicBezTo>
                  <a:pt x="82792" y="33702"/>
                  <a:pt x="82525" y="33549"/>
                  <a:pt x="82525" y="33397"/>
                </a:cubicBezTo>
                <a:cubicBezTo>
                  <a:pt x="82525" y="33092"/>
                  <a:pt x="82906" y="33054"/>
                  <a:pt x="83668" y="33283"/>
                </a:cubicBezTo>
                <a:cubicBezTo>
                  <a:pt x="84430" y="33511"/>
                  <a:pt x="84887" y="33626"/>
                  <a:pt x="85040" y="33626"/>
                </a:cubicBezTo>
                <a:cubicBezTo>
                  <a:pt x="84735" y="33321"/>
                  <a:pt x="84430" y="33092"/>
                  <a:pt x="84125" y="32940"/>
                </a:cubicBezTo>
                <a:cubicBezTo>
                  <a:pt x="83516" y="32635"/>
                  <a:pt x="83287" y="32406"/>
                  <a:pt x="83439" y="32254"/>
                </a:cubicBezTo>
                <a:cubicBezTo>
                  <a:pt x="83592" y="32102"/>
                  <a:pt x="84582" y="32406"/>
                  <a:pt x="86411" y="33168"/>
                </a:cubicBezTo>
                <a:cubicBezTo>
                  <a:pt x="88240" y="33930"/>
                  <a:pt x="89459" y="34311"/>
                  <a:pt x="90069" y="34311"/>
                </a:cubicBezTo>
                <a:cubicBezTo>
                  <a:pt x="89916" y="34159"/>
                  <a:pt x="89535" y="33930"/>
                  <a:pt x="88926" y="33626"/>
                </a:cubicBezTo>
                <a:cubicBezTo>
                  <a:pt x="88316" y="33321"/>
                  <a:pt x="87630" y="33016"/>
                  <a:pt x="86868" y="32711"/>
                </a:cubicBezTo>
                <a:cubicBezTo>
                  <a:pt x="86106" y="32406"/>
                  <a:pt x="85383" y="32102"/>
                  <a:pt x="84697" y="31797"/>
                </a:cubicBezTo>
                <a:cubicBezTo>
                  <a:pt x="84011" y="31492"/>
                  <a:pt x="83668" y="31340"/>
                  <a:pt x="83668" y="31340"/>
                </a:cubicBezTo>
                <a:cubicBezTo>
                  <a:pt x="84125" y="31175"/>
                  <a:pt x="84735" y="31287"/>
                  <a:pt x="85497" y="31674"/>
                </a:cubicBezTo>
                <a:cubicBezTo>
                  <a:pt x="86259" y="32060"/>
                  <a:pt x="86792" y="32330"/>
                  <a:pt x="87097" y="32483"/>
                </a:cubicBezTo>
                <a:cubicBezTo>
                  <a:pt x="86640" y="32178"/>
                  <a:pt x="86145" y="31911"/>
                  <a:pt x="85611" y="31682"/>
                </a:cubicBezTo>
                <a:cubicBezTo>
                  <a:pt x="85078" y="31454"/>
                  <a:pt x="84582" y="31174"/>
                  <a:pt x="84125" y="30843"/>
                </a:cubicBezTo>
                <a:cubicBezTo>
                  <a:pt x="84430" y="30183"/>
                  <a:pt x="84925" y="30101"/>
                  <a:pt x="85611" y="30597"/>
                </a:cubicBezTo>
                <a:cubicBezTo>
                  <a:pt x="86297" y="31092"/>
                  <a:pt x="86868" y="31492"/>
                  <a:pt x="87326" y="31797"/>
                </a:cubicBezTo>
                <a:cubicBezTo>
                  <a:pt x="87173" y="31644"/>
                  <a:pt x="86945" y="31447"/>
                  <a:pt x="86640" y="31206"/>
                </a:cubicBezTo>
                <a:cubicBezTo>
                  <a:pt x="86335" y="30964"/>
                  <a:pt x="85954" y="30679"/>
                  <a:pt x="85497" y="30350"/>
                </a:cubicBezTo>
                <a:cubicBezTo>
                  <a:pt x="85192" y="30350"/>
                  <a:pt x="84887" y="30308"/>
                  <a:pt x="84582" y="30225"/>
                </a:cubicBezTo>
                <a:cubicBezTo>
                  <a:pt x="84278" y="30142"/>
                  <a:pt x="84430" y="29936"/>
                  <a:pt x="85040" y="29607"/>
                </a:cubicBezTo>
                <a:cubicBezTo>
                  <a:pt x="85344" y="30102"/>
                  <a:pt x="85154" y="29944"/>
                  <a:pt x="84468" y="29130"/>
                </a:cubicBezTo>
                <a:cubicBezTo>
                  <a:pt x="83782" y="28317"/>
                  <a:pt x="83592" y="27987"/>
                  <a:pt x="83897" y="28139"/>
                </a:cubicBezTo>
                <a:cubicBezTo>
                  <a:pt x="84201" y="28292"/>
                  <a:pt x="84468" y="28409"/>
                  <a:pt x="84697" y="28491"/>
                </a:cubicBezTo>
                <a:cubicBezTo>
                  <a:pt x="84925" y="28573"/>
                  <a:pt x="85116" y="28698"/>
                  <a:pt x="85268" y="28864"/>
                </a:cubicBezTo>
                <a:cubicBezTo>
                  <a:pt x="85268" y="28864"/>
                  <a:pt x="85116" y="28705"/>
                  <a:pt x="84811" y="28387"/>
                </a:cubicBezTo>
                <a:cubicBezTo>
                  <a:pt x="84506" y="28069"/>
                  <a:pt x="84201" y="27720"/>
                  <a:pt x="83897" y="27339"/>
                </a:cubicBezTo>
                <a:cubicBezTo>
                  <a:pt x="83592" y="26958"/>
                  <a:pt x="83325" y="26615"/>
                  <a:pt x="83097" y="26310"/>
                </a:cubicBezTo>
                <a:cubicBezTo>
                  <a:pt x="82868" y="26006"/>
                  <a:pt x="82830" y="25853"/>
                  <a:pt x="82982" y="25853"/>
                </a:cubicBezTo>
                <a:cubicBezTo>
                  <a:pt x="83439" y="25853"/>
                  <a:pt x="83935" y="26196"/>
                  <a:pt x="84468" y="26882"/>
                </a:cubicBezTo>
                <a:cubicBezTo>
                  <a:pt x="85002" y="27568"/>
                  <a:pt x="85421" y="28063"/>
                  <a:pt x="85725" y="28368"/>
                </a:cubicBezTo>
                <a:lnTo>
                  <a:pt x="86640" y="28368"/>
                </a:lnTo>
                <a:cubicBezTo>
                  <a:pt x="86183" y="27758"/>
                  <a:pt x="85649" y="27225"/>
                  <a:pt x="85040" y="26768"/>
                </a:cubicBezTo>
                <a:cubicBezTo>
                  <a:pt x="84430" y="26310"/>
                  <a:pt x="83973" y="25853"/>
                  <a:pt x="83668" y="25396"/>
                </a:cubicBezTo>
                <a:cubicBezTo>
                  <a:pt x="83820" y="24786"/>
                  <a:pt x="84087" y="24786"/>
                  <a:pt x="84468" y="25396"/>
                </a:cubicBezTo>
                <a:cubicBezTo>
                  <a:pt x="84849" y="26006"/>
                  <a:pt x="85192" y="26463"/>
                  <a:pt x="85497" y="26768"/>
                </a:cubicBezTo>
                <a:cubicBezTo>
                  <a:pt x="85040" y="26310"/>
                  <a:pt x="84811" y="25777"/>
                  <a:pt x="84811" y="25167"/>
                </a:cubicBezTo>
                <a:cubicBezTo>
                  <a:pt x="84811" y="24863"/>
                  <a:pt x="84887" y="24786"/>
                  <a:pt x="85040" y="24939"/>
                </a:cubicBezTo>
                <a:cubicBezTo>
                  <a:pt x="85192" y="25091"/>
                  <a:pt x="85268" y="25244"/>
                  <a:pt x="85268" y="25396"/>
                </a:cubicBezTo>
                <a:cubicBezTo>
                  <a:pt x="85268" y="25244"/>
                  <a:pt x="85040" y="24672"/>
                  <a:pt x="84582" y="23681"/>
                </a:cubicBezTo>
                <a:cubicBezTo>
                  <a:pt x="84125" y="22691"/>
                  <a:pt x="84049" y="22272"/>
                  <a:pt x="84354" y="22424"/>
                </a:cubicBezTo>
                <a:cubicBezTo>
                  <a:pt x="84354" y="22424"/>
                  <a:pt x="84278" y="22157"/>
                  <a:pt x="84125" y="21624"/>
                </a:cubicBezTo>
                <a:cubicBezTo>
                  <a:pt x="83973" y="21091"/>
                  <a:pt x="83859" y="20557"/>
                  <a:pt x="83782" y="20024"/>
                </a:cubicBezTo>
                <a:cubicBezTo>
                  <a:pt x="83706" y="19490"/>
                  <a:pt x="83630" y="19033"/>
                  <a:pt x="83554" y="18652"/>
                </a:cubicBezTo>
                <a:cubicBezTo>
                  <a:pt x="83478" y="18271"/>
                  <a:pt x="83516" y="18081"/>
                  <a:pt x="83668" y="18081"/>
                </a:cubicBezTo>
                <a:cubicBezTo>
                  <a:pt x="83820" y="18233"/>
                  <a:pt x="84201" y="19071"/>
                  <a:pt x="84811" y="20595"/>
                </a:cubicBezTo>
                <a:cubicBezTo>
                  <a:pt x="85421" y="22119"/>
                  <a:pt x="85878" y="23034"/>
                  <a:pt x="86183" y="23339"/>
                </a:cubicBezTo>
                <a:cubicBezTo>
                  <a:pt x="86183" y="23034"/>
                  <a:pt x="86221" y="22958"/>
                  <a:pt x="86297" y="23110"/>
                </a:cubicBezTo>
                <a:cubicBezTo>
                  <a:pt x="86373" y="23262"/>
                  <a:pt x="86487" y="23339"/>
                  <a:pt x="86640" y="23339"/>
                </a:cubicBezTo>
                <a:cubicBezTo>
                  <a:pt x="86640" y="23186"/>
                  <a:pt x="86602" y="22881"/>
                  <a:pt x="86526" y="22424"/>
                </a:cubicBezTo>
                <a:cubicBezTo>
                  <a:pt x="86449" y="21967"/>
                  <a:pt x="86411" y="21510"/>
                  <a:pt x="86411" y="21053"/>
                </a:cubicBezTo>
                <a:cubicBezTo>
                  <a:pt x="86259" y="20443"/>
                  <a:pt x="86183" y="19833"/>
                  <a:pt x="86183" y="19224"/>
                </a:cubicBezTo>
                <a:cubicBezTo>
                  <a:pt x="86487" y="19529"/>
                  <a:pt x="86640" y="19757"/>
                  <a:pt x="86640" y="19910"/>
                </a:cubicBezTo>
                <a:lnTo>
                  <a:pt x="86640" y="17852"/>
                </a:lnTo>
                <a:cubicBezTo>
                  <a:pt x="86640" y="17243"/>
                  <a:pt x="86716" y="16633"/>
                  <a:pt x="86868" y="16023"/>
                </a:cubicBezTo>
                <a:cubicBezTo>
                  <a:pt x="87173" y="16328"/>
                  <a:pt x="87288" y="16785"/>
                  <a:pt x="87211" y="17395"/>
                </a:cubicBezTo>
                <a:cubicBezTo>
                  <a:pt x="87135" y="18005"/>
                  <a:pt x="87097" y="18462"/>
                  <a:pt x="87097" y="18767"/>
                </a:cubicBezTo>
                <a:lnTo>
                  <a:pt x="87326" y="18767"/>
                </a:lnTo>
                <a:cubicBezTo>
                  <a:pt x="87326" y="18614"/>
                  <a:pt x="87326" y="18271"/>
                  <a:pt x="87326" y="17738"/>
                </a:cubicBezTo>
                <a:cubicBezTo>
                  <a:pt x="87326" y="17204"/>
                  <a:pt x="87326" y="16633"/>
                  <a:pt x="87326" y="16023"/>
                </a:cubicBezTo>
                <a:cubicBezTo>
                  <a:pt x="87326" y="15414"/>
                  <a:pt x="87364" y="14842"/>
                  <a:pt x="87440" y="14309"/>
                </a:cubicBezTo>
                <a:cubicBezTo>
                  <a:pt x="87516" y="13775"/>
                  <a:pt x="87630" y="13509"/>
                  <a:pt x="87783" y="13509"/>
                </a:cubicBezTo>
                <a:cubicBezTo>
                  <a:pt x="87783" y="13509"/>
                  <a:pt x="87783" y="13890"/>
                  <a:pt x="87783" y="14652"/>
                </a:cubicBezTo>
                <a:cubicBezTo>
                  <a:pt x="87783" y="15414"/>
                  <a:pt x="87783" y="16290"/>
                  <a:pt x="87783" y="17281"/>
                </a:cubicBezTo>
                <a:cubicBezTo>
                  <a:pt x="87783" y="18271"/>
                  <a:pt x="87821" y="19224"/>
                  <a:pt x="87897" y="20138"/>
                </a:cubicBezTo>
                <a:cubicBezTo>
                  <a:pt x="87973" y="21053"/>
                  <a:pt x="88011" y="21586"/>
                  <a:pt x="88011" y="21738"/>
                </a:cubicBezTo>
                <a:cubicBezTo>
                  <a:pt x="88164" y="21129"/>
                  <a:pt x="88164" y="20519"/>
                  <a:pt x="88011" y="19910"/>
                </a:cubicBezTo>
                <a:cubicBezTo>
                  <a:pt x="88316" y="19300"/>
                  <a:pt x="88545" y="19300"/>
                  <a:pt x="88697" y="19910"/>
                </a:cubicBezTo>
                <a:cubicBezTo>
                  <a:pt x="88697" y="18843"/>
                  <a:pt x="88773" y="18005"/>
                  <a:pt x="88926" y="17395"/>
                </a:cubicBezTo>
                <a:lnTo>
                  <a:pt x="88240" y="16709"/>
                </a:lnTo>
                <a:cubicBezTo>
                  <a:pt x="88392" y="16557"/>
                  <a:pt x="88621" y="16633"/>
                  <a:pt x="88926" y="16938"/>
                </a:cubicBezTo>
                <a:cubicBezTo>
                  <a:pt x="88926" y="16785"/>
                  <a:pt x="88926" y="16519"/>
                  <a:pt x="88926" y="16138"/>
                </a:cubicBezTo>
                <a:cubicBezTo>
                  <a:pt x="88926" y="15757"/>
                  <a:pt x="89002" y="15414"/>
                  <a:pt x="89154" y="15109"/>
                </a:cubicBezTo>
                <a:lnTo>
                  <a:pt x="89840" y="14423"/>
                </a:lnTo>
                <a:cubicBezTo>
                  <a:pt x="90145" y="14728"/>
                  <a:pt x="90183" y="15071"/>
                  <a:pt x="89955" y="15452"/>
                </a:cubicBezTo>
                <a:cubicBezTo>
                  <a:pt x="89726" y="15833"/>
                  <a:pt x="89612" y="16176"/>
                  <a:pt x="89612" y="16481"/>
                </a:cubicBezTo>
                <a:lnTo>
                  <a:pt x="89612" y="17395"/>
                </a:lnTo>
                <a:cubicBezTo>
                  <a:pt x="89916" y="17090"/>
                  <a:pt x="90069" y="16862"/>
                  <a:pt x="90069" y="16709"/>
                </a:cubicBezTo>
                <a:cubicBezTo>
                  <a:pt x="90069" y="16404"/>
                  <a:pt x="90069" y="16252"/>
                  <a:pt x="90069" y="16252"/>
                </a:cubicBezTo>
                <a:lnTo>
                  <a:pt x="90069" y="15566"/>
                </a:lnTo>
                <a:cubicBezTo>
                  <a:pt x="90069" y="15414"/>
                  <a:pt x="90145" y="15261"/>
                  <a:pt x="90297" y="15109"/>
                </a:cubicBezTo>
                <a:cubicBezTo>
                  <a:pt x="90297" y="14957"/>
                  <a:pt x="90336" y="14880"/>
                  <a:pt x="90412" y="14880"/>
                </a:cubicBezTo>
                <a:cubicBezTo>
                  <a:pt x="90488" y="14880"/>
                  <a:pt x="90526" y="14804"/>
                  <a:pt x="90526" y="14652"/>
                </a:cubicBezTo>
                <a:cubicBezTo>
                  <a:pt x="91288" y="14804"/>
                  <a:pt x="91555" y="15033"/>
                  <a:pt x="91326" y="15338"/>
                </a:cubicBezTo>
                <a:cubicBezTo>
                  <a:pt x="91098" y="15642"/>
                  <a:pt x="90983" y="16023"/>
                  <a:pt x="90983" y="16481"/>
                </a:cubicBezTo>
                <a:cubicBezTo>
                  <a:pt x="91288" y="17090"/>
                  <a:pt x="91593" y="17471"/>
                  <a:pt x="91898" y="17624"/>
                </a:cubicBezTo>
                <a:cubicBezTo>
                  <a:pt x="91898" y="17319"/>
                  <a:pt x="91860" y="16785"/>
                  <a:pt x="91783" y="16023"/>
                </a:cubicBezTo>
                <a:cubicBezTo>
                  <a:pt x="91707" y="15261"/>
                  <a:pt x="91821" y="14728"/>
                  <a:pt x="92126" y="14423"/>
                </a:cubicBezTo>
                <a:cubicBezTo>
                  <a:pt x="91974" y="14576"/>
                  <a:pt x="91974" y="14957"/>
                  <a:pt x="92126" y="15566"/>
                </a:cubicBezTo>
                <a:cubicBezTo>
                  <a:pt x="92279" y="16176"/>
                  <a:pt x="92355" y="16633"/>
                  <a:pt x="92355" y="16938"/>
                </a:cubicBezTo>
                <a:cubicBezTo>
                  <a:pt x="92507" y="16633"/>
                  <a:pt x="92622" y="16328"/>
                  <a:pt x="92698" y="16023"/>
                </a:cubicBezTo>
                <a:cubicBezTo>
                  <a:pt x="92774" y="15719"/>
                  <a:pt x="92888" y="15414"/>
                  <a:pt x="93041" y="15109"/>
                </a:cubicBezTo>
                <a:cubicBezTo>
                  <a:pt x="93041" y="15414"/>
                  <a:pt x="92774" y="15109"/>
                  <a:pt x="92241" y="14195"/>
                </a:cubicBezTo>
                <a:cubicBezTo>
                  <a:pt x="91707" y="13280"/>
                  <a:pt x="91593" y="12899"/>
                  <a:pt x="91898" y="13052"/>
                </a:cubicBezTo>
                <a:cubicBezTo>
                  <a:pt x="92202" y="13204"/>
                  <a:pt x="92507" y="13471"/>
                  <a:pt x="92812" y="13852"/>
                </a:cubicBezTo>
                <a:cubicBezTo>
                  <a:pt x="93117" y="14233"/>
                  <a:pt x="93422" y="14576"/>
                  <a:pt x="93726" y="14880"/>
                </a:cubicBezTo>
                <a:cubicBezTo>
                  <a:pt x="93726" y="14728"/>
                  <a:pt x="93574" y="14461"/>
                  <a:pt x="93269" y="14080"/>
                </a:cubicBezTo>
                <a:cubicBezTo>
                  <a:pt x="92964" y="13699"/>
                  <a:pt x="92660" y="13242"/>
                  <a:pt x="92355" y="12709"/>
                </a:cubicBezTo>
                <a:cubicBezTo>
                  <a:pt x="92050" y="12175"/>
                  <a:pt x="91783" y="11680"/>
                  <a:pt x="91555" y="11223"/>
                </a:cubicBezTo>
                <a:cubicBezTo>
                  <a:pt x="91326" y="10766"/>
                  <a:pt x="91288" y="10461"/>
                  <a:pt x="91440" y="10308"/>
                </a:cubicBezTo>
                <a:cubicBezTo>
                  <a:pt x="91593" y="10156"/>
                  <a:pt x="92012" y="10727"/>
                  <a:pt x="92698" y="12023"/>
                </a:cubicBezTo>
                <a:cubicBezTo>
                  <a:pt x="93384" y="13318"/>
                  <a:pt x="93803" y="14042"/>
                  <a:pt x="93955" y="14195"/>
                </a:cubicBezTo>
                <a:cubicBezTo>
                  <a:pt x="93955" y="13890"/>
                  <a:pt x="94031" y="13661"/>
                  <a:pt x="94184" y="13509"/>
                </a:cubicBezTo>
                <a:cubicBezTo>
                  <a:pt x="94184" y="13356"/>
                  <a:pt x="94260" y="13280"/>
                  <a:pt x="94412" y="13280"/>
                </a:cubicBezTo>
                <a:cubicBezTo>
                  <a:pt x="94412" y="13128"/>
                  <a:pt x="94222" y="12480"/>
                  <a:pt x="93841" y="11337"/>
                </a:cubicBezTo>
                <a:cubicBezTo>
                  <a:pt x="93460" y="10194"/>
                  <a:pt x="93422" y="9699"/>
                  <a:pt x="93726" y="9851"/>
                </a:cubicBezTo>
                <a:cubicBezTo>
                  <a:pt x="94031" y="10156"/>
                  <a:pt x="94260" y="10689"/>
                  <a:pt x="94412" y="11451"/>
                </a:cubicBezTo>
                <a:cubicBezTo>
                  <a:pt x="94565" y="12213"/>
                  <a:pt x="94793" y="12823"/>
                  <a:pt x="95098" y="13280"/>
                </a:cubicBezTo>
                <a:cubicBezTo>
                  <a:pt x="94946" y="12671"/>
                  <a:pt x="94831" y="12099"/>
                  <a:pt x="94755" y="11566"/>
                </a:cubicBezTo>
                <a:cubicBezTo>
                  <a:pt x="94679" y="11032"/>
                  <a:pt x="94565" y="10385"/>
                  <a:pt x="94412" y="9623"/>
                </a:cubicBezTo>
                <a:cubicBezTo>
                  <a:pt x="94869" y="9623"/>
                  <a:pt x="95212" y="10118"/>
                  <a:pt x="95441" y="11108"/>
                </a:cubicBezTo>
                <a:cubicBezTo>
                  <a:pt x="95670" y="12099"/>
                  <a:pt x="95860" y="12899"/>
                  <a:pt x="96012" y="13509"/>
                </a:cubicBezTo>
                <a:cubicBezTo>
                  <a:pt x="96317" y="13204"/>
                  <a:pt x="96432" y="13166"/>
                  <a:pt x="96355" y="13394"/>
                </a:cubicBezTo>
                <a:cubicBezTo>
                  <a:pt x="96279" y="13623"/>
                  <a:pt x="96241" y="13890"/>
                  <a:pt x="96241" y="14195"/>
                </a:cubicBezTo>
                <a:cubicBezTo>
                  <a:pt x="96241" y="14652"/>
                  <a:pt x="96393" y="15033"/>
                  <a:pt x="96698" y="15338"/>
                </a:cubicBezTo>
                <a:cubicBezTo>
                  <a:pt x="96851" y="15490"/>
                  <a:pt x="96927" y="15642"/>
                  <a:pt x="96927" y="15795"/>
                </a:cubicBezTo>
                <a:cubicBezTo>
                  <a:pt x="96774" y="14880"/>
                  <a:pt x="96660" y="14080"/>
                  <a:pt x="96584" y="13394"/>
                </a:cubicBezTo>
                <a:cubicBezTo>
                  <a:pt x="96508" y="12709"/>
                  <a:pt x="96393" y="11985"/>
                  <a:pt x="96241" y="11223"/>
                </a:cubicBezTo>
                <a:cubicBezTo>
                  <a:pt x="96089" y="10918"/>
                  <a:pt x="95898" y="10689"/>
                  <a:pt x="95670" y="10537"/>
                </a:cubicBezTo>
                <a:cubicBezTo>
                  <a:pt x="95441" y="10385"/>
                  <a:pt x="95250" y="10156"/>
                  <a:pt x="95098" y="9851"/>
                </a:cubicBezTo>
                <a:cubicBezTo>
                  <a:pt x="95555" y="9394"/>
                  <a:pt x="95936" y="9546"/>
                  <a:pt x="96241" y="10308"/>
                </a:cubicBezTo>
                <a:cubicBezTo>
                  <a:pt x="96241" y="10004"/>
                  <a:pt x="96165" y="9661"/>
                  <a:pt x="96012" y="9280"/>
                </a:cubicBezTo>
                <a:cubicBezTo>
                  <a:pt x="95860" y="8899"/>
                  <a:pt x="95936" y="8556"/>
                  <a:pt x="96241" y="8251"/>
                </a:cubicBezTo>
                <a:cubicBezTo>
                  <a:pt x="95936" y="8556"/>
                  <a:pt x="96012" y="9165"/>
                  <a:pt x="96470" y="10080"/>
                </a:cubicBezTo>
                <a:cubicBezTo>
                  <a:pt x="96927" y="10994"/>
                  <a:pt x="97232" y="11604"/>
                  <a:pt x="97384" y="11909"/>
                </a:cubicBezTo>
                <a:cubicBezTo>
                  <a:pt x="97384" y="11451"/>
                  <a:pt x="97460" y="11070"/>
                  <a:pt x="97613" y="10766"/>
                </a:cubicBezTo>
                <a:cubicBezTo>
                  <a:pt x="97460" y="10766"/>
                  <a:pt x="97308" y="10499"/>
                  <a:pt x="97155" y="9965"/>
                </a:cubicBezTo>
                <a:cubicBezTo>
                  <a:pt x="97003" y="9432"/>
                  <a:pt x="97003" y="9242"/>
                  <a:pt x="97155" y="9394"/>
                </a:cubicBezTo>
                <a:cubicBezTo>
                  <a:pt x="97155" y="9546"/>
                  <a:pt x="97308" y="9775"/>
                  <a:pt x="97613" y="10080"/>
                </a:cubicBezTo>
                <a:cubicBezTo>
                  <a:pt x="97765" y="9623"/>
                  <a:pt x="97841" y="9127"/>
                  <a:pt x="97841" y="8594"/>
                </a:cubicBezTo>
                <a:cubicBezTo>
                  <a:pt x="97841" y="8060"/>
                  <a:pt x="97841" y="7565"/>
                  <a:pt x="97841" y="7108"/>
                </a:cubicBezTo>
                <a:cubicBezTo>
                  <a:pt x="97079" y="6803"/>
                  <a:pt x="96127" y="6422"/>
                  <a:pt x="94984" y="5965"/>
                </a:cubicBezTo>
                <a:cubicBezTo>
                  <a:pt x="93841" y="5508"/>
                  <a:pt x="93345" y="4898"/>
                  <a:pt x="93498" y="4136"/>
                </a:cubicBezTo>
                <a:cubicBezTo>
                  <a:pt x="93955" y="4441"/>
                  <a:pt x="94488" y="4746"/>
                  <a:pt x="95098" y="5051"/>
                </a:cubicBezTo>
                <a:cubicBezTo>
                  <a:pt x="95555" y="5355"/>
                  <a:pt x="96012" y="5622"/>
                  <a:pt x="96470" y="5851"/>
                </a:cubicBezTo>
                <a:cubicBezTo>
                  <a:pt x="96927" y="6079"/>
                  <a:pt x="97384" y="6346"/>
                  <a:pt x="97841" y="6651"/>
                </a:cubicBezTo>
                <a:cubicBezTo>
                  <a:pt x="97841" y="6194"/>
                  <a:pt x="97917" y="5965"/>
                  <a:pt x="98070" y="5965"/>
                </a:cubicBezTo>
                <a:cubicBezTo>
                  <a:pt x="97765" y="5355"/>
                  <a:pt x="97117" y="4708"/>
                  <a:pt x="96127" y="4022"/>
                </a:cubicBezTo>
                <a:cubicBezTo>
                  <a:pt x="95136" y="3336"/>
                  <a:pt x="94869" y="2841"/>
                  <a:pt x="95327" y="2536"/>
                </a:cubicBezTo>
                <a:cubicBezTo>
                  <a:pt x="96089" y="3298"/>
                  <a:pt x="96889" y="4022"/>
                  <a:pt x="97727" y="4708"/>
                </a:cubicBezTo>
                <a:cubicBezTo>
                  <a:pt x="98565" y="5393"/>
                  <a:pt x="99365" y="6117"/>
                  <a:pt x="100127" y="6879"/>
                </a:cubicBezTo>
                <a:lnTo>
                  <a:pt x="100813" y="6194"/>
                </a:lnTo>
                <a:cubicBezTo>
                  <a:pt x="101118" y="6194"/>
                  <a:pt x="101118" y="6575"/>
                  <a:pt x="100813" y="7337"/>
                </a:cubicBezTo>
                <a:cubicBezTo>
                  <a:pt x="100965" y="7184"/>
                  <a:pt x="101042" y="7032"/>
                  <a:pt x="101042" y="6879"/>
                </a:cubicBezTo>
                <a:cubicBezTo>
                  <a:pt x="101346" y="6422"/>
                  <a:pt x="101461" y="6422"/>
                  <a:pt x="101385" y="6879"/>
                </a:cubicBezTo>
                <a:cubicBezTo>
                  <a:pt x="101308" y="7337"/>
                  <a:pt x="101270" y="7641"/>
                  <a:pt x="101270" y="7794"/>
                </a:cubicBezTo>
                <a:cubicBezTo>
                  <a:pt x="101575" y="8099"/>
                  <a:pt x="101727" y="8251"/>
                  <a:pt x="101727" y="8251"/>
                </a:cubicBezTo>
                <a:cubicBezTo>
                  <a:pt x="101880" y="8099"/>
                  <a:pt x="101956" y="7946"/>
                  <a:pt x="101956" y="7794"/>
                </a:cubicBezTo>
                <a:lnTo>
                  <a:pt x="101956" y="6422"/>
                </a:lnTo>
                <a:cubicBezTo>
                  <a:pt x="101651" y="5660"/>
                  <a:pt x="101232" y="4936"/>
                  <a:pt x="100699" y="4250"/>
                </a:cubicBezTo>
                <a:cubicBezTo>
                  <a:pt x="100165" y="3565"/>
                  <a:pt x="100127" y="3069"/>
                  <a:pt x="100584" y="2765"/>
                </a:cubicBezTo>
                <a:cubicBezTo>
                  <a:pt x="100889" y="3374"/>
                  <a:pt x="101346" y="4136"/>
                  <a:pt x="101956" y="5051"/>
                </a:cubicBezTo>
                <a:lnTo>
                  <a:pt x="101956" y="4365"/>
                </a:lnTo>
                <a:cubicBezTo>
                  <a:pt x="101804" y="4060"/>
                  <a:pt x="101613" y="3755"/>
                  <a:pt x="101385" y="3450"/>
                </a:cubicBezTo>
                <a:cubicBezTo>
                  <a:pt x="101156" y="3146"/>
                  <a:pt x="101118" y="2841"/>
                  <a:pt x="101270" y="2536"/>
                </a:cubicBezTo>
                <a:cubicBezTo>
                  <a:pt x="101270" y="2688"/>
                  <a:pt x="101651" y="3260"/>
                  <a:pt x="102413" y="4250"/>
                </a:cubicBezTo>
                <a:cubicBezTo>
                  <a:pt x="103175" y="5241"/>
                  <a:pt x="103404" y="6117"/>
                  <a:pt x="103099" y="6879"/>
                </a:cubicBezTo>
                <a:lnTo>
                  <a:pt x="103099" y="7337"/>
                </a:lnTo>
                <a:cubicBezTo>
                  <a:pt x="103099" y="6879"/>
                  <a:pt x="103251" y="6651"/>
                  <a:pt x="103556" y="6651"/>
                </a:cubicBezTo>
                <a:cubicBezTo>
                  <a:pt x="103556" y="6956"/>
                  <a:pt x="103518" y="7260"/>
                  <a:pt x="103442" y="7565"/>
                </a:cubicBezTo>
                <a:cubicBezTo>
                  <a:pt x="103366" y="7870"/>
                  <a:pt x="103480" y="8175"/>
                  <a:pt x="103785" y="8480"/>
                </a:cubicBezTo>
                <a:lnTo>
                  <a:pt x="103785" y="8251"/>
                </a:lnTo>
                <a:lnTo>
                  <a:pt x="104242" y="8251"/>
                </a:lnTo>
                <a:cubicBezTo>
                  <a:pt x="103937" y="6575"/>
                  <a:pt x="103518" y="5317"/>
                  <a:pt x="102985" y="4479"/>
                </a:cubicBezTo>
                <a:cubicBezTo>
                  <a:pt x="102451" y="3641"/>
                  <a:pt x="101880" y="2612"/>
                  <a:pt x="101270" y="1393"/>
                </a:cubicBezTo>
                <a:cubicBezTo>
                  <a:pt x="101423" y="1545"/>
                  <a:pt x="101766" y="1926"/>
                  <a:pt x="102299" y="2536"/>
                </a:cubicBezTo>
                <a:cubicBezTo>
                  <a:pt x="102832" y="3146"/>
                  <a:pt x="103175" y="3603"/>
                  <a:pt x="103328" y="3908"/>
                </a:cubicBezTo>
                <a:cubicBezTo>
                  <a:pt x="103328" y="3603"/>
                  <a:pt x="103213" y="2917"/>
                  <a:pt x="102985" y="1850"/>
                </a:cubicBezTo>
                <a:cubicBezTo>
                  <a:pt x="102756" y="783"/>
                  <a:pt x="102794" y="555"/>
                  <a:pt x="103099" y="1164"/>
                </a:cubicBezTo>
                <a:cubicBezTo>
                  <a:pt x="103251" y="1164"/>
                  <a:pt x="103328" y="1317"/>
                  <a:pt x="103328" y="1622"/>
                </a:cubicBezTo>
                <a:cubicBezTo>
                  <a:pt x="103328" y="860"/>
                  <a:pt x="103404" y="402"/>
                  <a:pt x="103556" y="250"/>
                </a:cubicBezTo>
                <a:cubicBezTo>
                  <a:pt x="103556" y="555"/>
                  <a:pt x="103709" y="936"/>
                  <a:pt x="104013" y="1393"/>
                </a:cubicBezTo>
                <a:cubicBezTo>
                  <a:pt x="104166" y="1698"/>
                  <a:pt x="104356" y="2117"/>
                  <a:pt x="104585" y="2650"/>
                </a:cubicBezTo>
                <a:cubicBezTo>
                  <a:pt x="104814" y="3184"/>
                  <a:pt x="105080" y="3603"/>
                  <a:pt x="105385" y="3908"/>
                </a:cubicBezTo>
                <a:cubicBezTo>
                  <a:pt x="105385" y="3603"/>
                  <a:pt x="105423" y="3222"/>
                  <a:pt x="105499" y="2765"/>
                </a:cubicBezTo>
                <a:cubicBezTo>
                  <a:pt x="105576" y="2307"/>
                  <a:pt x="105614" y="2003"/>
                  <a:pt x="105614" y="1850"/>
                </a:cubicBezTo>
                <a:cubicBezTo>
                  <a:pt x="105918" y="2460"/>
                  <a:pt x="106033" y="3107"/>
                  <a:pt x="105957" y="3793"/>
                </a:cubicBezTo>
                <a:cubicBezTo>
                  <a:pt x="105880" y="4479"/>
                  <a:pt x="105995" y="5203"/>
                  <a:pt x="106299" y="5965"/>
                </a:cubicBezTo>
                <a:cubicBezTo>
                  <a:pt x="106299" y="5660"/>
                  <a:pt x="106338" y="5470"/>
                  <a:pt x="106414" y="5393"/>
                </a:cubicBezTo>
                <a:cubicBezTo>
                  <a:pt x="106490" y="5317"/>
                  <a:pt x="106528" y="5203"/>
                  <a:pt x="106528" y="5051"/>
                </a:cubicBezTo>
                <a:cubicBezTo>
                  <a:pt x="106376" y="4593"/>
                  <a:pt x="106185" y="3603"/>
                  <a:pt x="105957" y="2079"/>
                </a:cubicBezTo>
                <a:cubicBezTo>
                  <a:pt x="105728" y="555"/>
                  <a:pt x="105842" y="-131"/>
                  <a:pt x="106299" y="2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4215942" y="2349147"/>
            <a:ext cx="1880058" cy="1842238"/>
          </a:xfrm>
          <a:custGeom>
            <a:avLst/>
            <a:gdLst/>
            <a:ahLst/>
            <a:cxnLst/>
            <a:rect l="l" t="t" r="r" b="b"/>
            <a:pathLst>
              <a:path w="252182" h="247109">
                <a:moveTo>
                  <a:pt x="217082" y="209893"/>
                </a:moveTo>
                <a:cubicBezTo>
                  <a:pt x="216473" y="210655"/>
                  <a:pt x="215863" y="211189"/>
                  <a:pt x="215253" y="211494"/>
                </a:cubicBezTo>
                <a:cubicBezTo>
                  <a:pt x="214949" y="211646"/>
                  <a:pt x="214720" y="211722"/>
                  <a:pt x="214568" y="211722"/>
                </a:cubicBezTo>
                <a:cubicBezTo>
                  <a:pt x="214720" y="212484"/>
                  <a:pt x="214872" y="213170"/>
                  <a:pt x="215025" y="213780"/>
                </a:cubicBezTo>
                <a:cubicBezTo>
                  <a:pt x="215330" y="215304"/>
                  <a:pt x="215558" y="216066"/>
                  <a:pt x="215711" y="216066"/>
                </a:cubicBezTo>
                <a:cubicBezTo>
                  <a:pt x="216015" y="216218"/>
                  <a:pt x="216358" y="216370"/>
                  <a:pt x="216739" y="216523"/>
                </a:cubicBezTo>
                <a:cubicBezTo>
                  <a:pt x="217120" y="216675"/>
                  <a:pt x="217463" y="216904"/>
                  <a:pt x="217768" y="217209"/>
                </a:cubicBezTo>
                <a:cubicBezTo>
                  <a:pt x="218225" y="217513"/>
                  <a:pt x="218682" y="217742"/>
                  <a:pt x="219140" y="217894"/>
                </a:cubicBezTo>
                <a:cubicBezTo>
                  <a:pt x="219292" y="217437"/>
                  <a:pt x="219521" y="216904"/>
                  <a:pt x="219825" y="216294"/>
                </a:cubicBezTo>
                <a:cubicBezTo>
                  <a:pt x="220130" y="215989"/>
                  <a:pt x="220435" y="215646"/>
                  <a:pt x="220740" y="215265"/>
                </a:cubicBezTo>
                <a:cubicBezTo>
                  <a:pt x="221045" y="214884"/>
                  <a:pt x="221349" y="214618"/>
                  <a:pt x="221654" y="214465"/>
                </a:cubicBezTo>
                <a:lnTo>
                  <a:pt x="221654" y="211722"/>
                </a:lnTo>
                <a:lnTo>
                  <a:pt x="221654" y="210808"/>
                </a:lnTo>
                <a:cubicBezTo>
                  <a:pt x="220892" y="210960"/>
                  <a:pt x="220206" y="211036"/>
                  <a:pt x="219597" y="211036"/>
                </a:cubicBezTo>
                <a:cubicBezTo>
                  <a:pt x="218073" y="211036"/>
                  <a:pt x="217235" y="210655"/>
                  <a:pt x="217082" y="209893"/>
                </a:cubicBezTo>
                <a:close/>
                <a:moveTo>
                  <a:pt x="226455" y="207607"/>
                </a:moveTo>
                <a:lnTo>
                  <a:pt x="225998" y="209893"/>
                </a:lnTo>
                <a:cubicBezTo>
                  <a:pt x="225693" y="211417"/>
                  <a:pt x="225159" y="212560"/>
                  <a:pt x="224397" y="213322"/>
                </a:cubicBezTo>
                <a:cubicBezTo>
                  <a:pt x="225464" y="213018"/>
                  <a:pt x="226341" y="212865"/>
                  <a:pt x="227026" y="212865"/>
                </a:cubicBezTo>
                <a:cubicBezTo>
                  <a:pt x="227712" y="212865"/>
                  <a:pt x="228207" y="212789"/>
                  <a:pt x="228512" y="212637"/>
                </a:cubicBezTo>
                <a:cubicBezTo>
                  <a:pt x="228969" y="212637"/>
                  <a:pt x="229274" y="212560"/>
                  <a:pt x="229427" y="212408"/>
                </a:cubicBezTo>
                <a:lnTo>
                  <a:pt x="228512" y="207836"/>
                </a:lnTo>
                <a:close/>
                <a:moveTo>
                  <a:pt x="203823" y="205550"/>
                </a:moveTo>
                <a:lnTo>
                  <a:pt x="202680" y="205779"/>
                </a:lnTo>
                <a:cubicBezTo>
                  <a:pt x="201461" y="206083"/>
                  <a:pt x="200242" y="206236"/>
                  <a:pt x="199023" y="206236"/>
                </a:cubicBezTo>
                <a:lnTo>
                  <a:pt x="196508" y="206236"/>
                </a:lnTo>
                <a:cubicBezTo>
                  <a:pt x="196965" y="206541"/>
                  <a:pt x="197499" y="206922"/>
                  <a:pt x="198108" y="207379"/>
                </a:cubicBezTo>
                <a:cubicBezTo>
                  <a:pt x="198566" y="207684"/>
                  <a:pt x="199099" y="208026"/>
                  <a:pt x="199709" y="208407"/>
                </a:cubicBezTo>
                <a:cubicBezTo>
                  <a:pt x="200318" y="208788"/>
                  <a:pt x="201004" y="209208"/>
                  <a:pt x="201766" y="209665"/>
                </a:cubicBezTo>
                <a:cubicBezTo>
                  <a:pt x="202376" y="210122"/>
                  <a:pt x="203138" y="210465"/>
                  <a:pt x="204052" y="210693"/>
                </a:cubicBezTo>
                <a:cubicBezTo>
                  <a:pt x="204966" y="210922"/>
                  <a:pt x="205881" y="211113"/>
                  <a:pt x="206795" y="211265"/>
                </a:cubicBezTo>
                <a:cubicBezTo>
                  <a:pt x="207862" y="211417"/>
                  <a:pt x="208929" y="211570"/>
                  <a:pt x="209996" y="211722"/>
                </a:cubicBezTo>
                <a:lnTo>
                  <a:pt x="209996" y="209208"/>
                </a:lnTo>
                <a:close/>
                <a:moveTo>
                  <a:pt x="219597" y="205093"/>
                </a:moveTo>
                <a:lnTo>
                  <a:pt x="217768" y="205779"/>
                </a:lnTo>
                <a:lnTo>
                  <a:pt x="221883" y="209893"/>
                </a:lnTo>
                <a:lnTo>
                  <a:pt x="222340" y="208293"/>
                </a:lnTo>
                <a:close/>
                <a:moveTo>
                  <a:pt x="223254" y="203493"/>
                </a:moveTo>
                <a:lnTo>
                  <a:pt x="220283" y="204178"/>
                </a:lnTo>
                <a:lnTo>
                  <a:pt x="223712" y="206693"/>
                </a:lnTo>
                <a:close/>
                <a:moveTo>
                  <a:pt x="194908" y="202578"/>
                </a:moveTo>
                <a:cubicBezTo>
                  <a:pt x="194603" y="202578"/>
                  <a:pt x="194146" y="202654"/>
                  <a:pt x="193536" y="202807"/>
                </a:cubicBezTo>
                <a:cubicBezTo>
                  <a:pt x="192927" y="202959"/>
                  <a:pt x="192241" y="203112"/>
                  <a:pt x="191479" y="203264"/>
                </a:cubicBezTo>
                <a:cubicBezTo>
                  <a:pt x="190717" y="203416"/>
                  <a:pt x="189879" y="203569"/>
                  <a:pt x="188964" y="203721"/>
                </a:cubicBezTo>
                <a:lnTo>
                  <a:pt x="189422" y="203950"/>
                </a:lnTo>
                <a:cubicBezTo>
                  <a:pt x="189879" y="204255"/>
                  <a:pt x="190717" y="204483"/>
                  <a:pt x="191936" y="204636"/>
                </a:cubicBezTo>
                <a:cubicBezTo>
                  <a:pt x="193460" y="204636"/>
                  <a:pt x="194679" y="204407"/>
                  <a:pt x="195594" y="203950"/>
                </a:cubicBezTo>
                <a:cubicBezTo>
                  <a:pt x="196203" y="203645"/>
                  <a:pt x="196737" y="203340"/>
                  <a:pt x="197194" y="203035"/>
                </a:cubicBezTo>
                <a:cubicBezTo>
                  <a:pt x="197042" y="202883"/>
                  <a:pt x="196813" y="202731"/>
                  <a:pt x="196508" y="202578"/>
                </a:cubicBezTo>
                <a:cubicBezTo>
                  <a:pt x="195899" y="202273"/>
                  <a:pt x="195365" y="202273"/>
                  <a:pt x="194908" y="202578"/>
                </a:cubicBezTo>
                <a:close/>
                <a:moveTo>
                  <a:pt x="199709" y="197320"/>
                </a:moveTo>
                <a:lnTo>
                  <a:pt x="196965" y="197549"/>
                </a:lnTo>
                <a:lnTo>
                  <a:pt x="200166" y="201664"/>
                </a:lnTo>
                <a:cubicBezTo>
                  <a:pt x="199861" y="201359"/>
                  <a:pt x="199671" y="200940"/>
                  <a:pt x="199594" y="200406"/>
                </a:cubicBezTo>
                <a:cubicBezTo>
                  <a:pt x="199518" y="199873"/>
                  <a:pt x="199480" y="199378"/>
                  <a:pt x="199480" y="198921"/>
                </a:cubicBezTo>
                <a:cubicBezTo>
                  <a:pt x="199480" y="198311"/>
                  <a:pt x="199556" y="197778"/>
                  <a:pt x="199709" y="197320"/>
                </a:cubicBezTo>
                <a:close/>
                <a:moveTo>
                  <a:pt x="231941" y="195949"/>
                </a:moveTo>
                <a:lnTo>
                  <a:pt x="229427" y="197549"/>
                </a:lnTo>
                <a:lnTo>
                  <a:pt x="229427" y="201435"/>
                </a:lnTo>
                <a:cubicBezTo>
                  <a:pt x="229884" y="201435"/>
                  <a:pt x="230417" y="201359"/>
                  <a:pt x="231027" y="201207"/>
                </a:cubicBezTo>
                <a:cubicBezTo>
                  <a:pt x="231484" y="201054"/>
                  <a:pt x="232017" y="200940"/>
                  <a:pt x="232627" y="200864"/>
                </a:cubicBezTo>
                <a:cubicBezTo>
                  <a:pt x="233237" y="200787"/>
                  <a:pt x="233922" y="200673"/>
                  <a:pt x="234684" y="200521"/>
                </a:cubicBezTo>
                <a:cubicBezTo>
                  <a:pt x="233922" y="200521"/>
                  <a:pt x="233237" y="199759"/>
                  <a:pt x="232627" y="198235"/>
                </a:cubicBezTo>
                <a:cubicBezTo>
                  <a:pt x="232322" y="197625"/>
                  <a:pt x="232094" y="196863"/>
                  <a:pt x="231941" y="195949"/>
                </a:cubicBezTo>
                <a:close/>
                <a:moveTo>
                  <a:pt x="168390" y="194349"/>
                </a:moveTo>
                <a:cubicBezTo>
                  <a:pt x="167933" y="194958"/>
                  <a:pt x="167400" y="195492"/>
                  <a:pt x="166790" y="195949"/>
                </a:cubicBezTo>
                <a:cubicBezTo>
                  <a:pt x="166333" y="196254"/>
                  <a:pt x="165914" y="196596"/>
                  <a:pt x="165533" y="196977"/>
                </a:cubicBezTo>
                <a:cubicBezTo>
                  <a:pt x="165152" y="197358"/>
                  <a:pt x="164885" y="197549"/>
                  <a:pt x="164733" y="197549"/>
                </a:cubicBezTo>
                <a:cubicBezTo>
                  <a:pt x="163971" y="198463"/>
                  <a:pt x="162599" y="198387"/>
                  <a:pt x="160618" y="197320"/>
                </a:cubicBezTo>
                <a:cubicBezTo>
                  <a:pt x="160770" y="197625"/>
                  <a:pt x="160694" y="198082"/>
                  <a:pt x="160389" y="198692"/>
                </a:cubicBezTo>
                <a:lnTo>
                  <a:pt x="159932" y="199606"/>
                </a:lnTo>
                <a:lnTo>
                  <a:pt x="162218" y="200978"/>
                </a:lnTo>
                <a:lnTo>
                  <a:pt x="164276" y="199606"/>
                </a:lnTo>
                <a:lnTo>
                  <a:pt x="165647" y="198921"/>
                </a:lnTo>
                <a:cubicBezTo>
                  <a:pt x="166104" y="198616"/>
                  <a:pt x="166638" y="198349"/>
                  <a:pt x="167247" y="198120"/>
                </a:cubicBezTo>
                <a:cubicBezTo>
                  <a:pt x="167857" y="197892"/>
                  <a:pt x="168543" y="197473"/>
                  <a:pt x="169305" y="196863"/>
                </a:cubicBezTo>
                <a:cubicBezTo>
                  <a:pt x="168695" y="196863"/>
                  <a:pt x="168390" y="196482"/>
                  <a:pt x="168390" y="195720"/>
                </a:cubicBezTo>
                <a:close/>
                <a:moveTo>
                  <a:pt x="191479" y="192291"/>
                </a:moveTo>
                <a:cubicBezTo>
                  <a:pt x="191327" y="192748"/>
                  <a:pt x="191060" y="193358"/>
                  <a:pt x="190679" y="194120"/>
                </a:cubicBezTo>
                <a:cubicBezTo>
                  <a:pt x="190298" y="194882"/>
                  <a:pt x="189879" y="195644"/>
                  <a:pt x="189422" y="196406"/>
                </a:cubicBezTo>
                <a:cubicBezTo>
                  <a:pt x="188812" y="197320"/>
                  <a:pt x="188279" y="198311"/>
                  <a:pt x="187821" y="199378"/>
                </a:cubicBezTo>
                <a:lnTo>
                  <a:pt x="195137" y="198921"/>
                </a:lnTo>
                <a:lnTo>
                  <a:pt x="194908" y="194806"/>
                </a:lnTo>
                <a:cubicBezTo>
                  <a:pt x="194756" y="194806"/>
                  <a:pt x="194527" y="194730"/>
                  <a:pt x="194222" y="194577"/>
                </a:cubicBezTo>
                <a:cubicBezTo>
                  <a:pt x="193917" y="194425"/>
                  <a:pt x="193536" y="194196"/>
                  <a:pt x="193079" y="193891"/>
                </a:cubicBezTo>
                <a:cubicBezTo>
                  <a:pt x="192622" y="193587"/>
                  <a:pt x="192089" y="193053"/>
                  <a:pt x="191479" y="192291"/>
                </a:cubicBezTo>
                <a:close/>
                <a:moveTo>
                  <a:pt x="218682" y="186119"/>
                </a:moveTo>
                <a:lnTo>
                  <a:pt x="216168" y="188634"/>
                </a:lnTo>
                <a:lnTo>
                  <a:pt x="217539" y="188634"/>
                </a:lnTo>
                <a:cubicBezTo>
                  <a:pt x="217844" y="188634"/>
                  <a:pt x="218035" y="188748"/>
                  <a:pt x="218111" y="188976"/>
                </a:cubicBezTo>
                <a:cubicBezTo>
                  <a:pt x="218187" y="189205"/>
                  <a:pt x="218073" y="189472"/>
                  <a:pt x="217768" y="189777"/>
                </a:cubicBezTo>
                <a:cubicBezTo>
                  <a:pt x="217311" y="190539"/>
                  <a:pt x="216854" y="191072"/>
                  <a:pt x="216396" y="191377"/>
                </a:cubicBezTo>
                <a:cubicBezTo>
                  <a:pt x="216092" y="191529"/>
                  <a:pt x="215863" y="191682"/>
                  <a:pt x="215711" y="191834"/>
                </a:cubicBezTo>
                <a:lnTo>
                  <a:pt x="218682" y="194806"/>
                </a:lnTo>
                <a:cubicBezTo>
                  <a:pt x="218835" y="194349"/>
                  <a:pt x="219063" y="193891"/>
                  <a:pt x="219368" y="193434"/>
                </a:cubicBezTo>
                <a:cubicBezTo>
                  <a:pt x="219673" y="193129"/>
                  <a:pt x="219902" y="192786"/>
                  <a:pt x="220054" y="192405"/>
                </a:cubicBezTo>
                <a:cubicBezTo>
                  <a:pt x="220206" y="192024"/>
                  <a:pt x="220435" y="191834"/>
                  <a:pt x="220740" y="191834"/>
                </a:cubicBezTo>
                <a:cubicBezTo>
                  <a:pt x="220130" y="191072"/>
                  <a:pt x="219864" y="190539"/>
                  <a:pt x="219940" y="190234"/>
                </a:cubicBezTo>
                <a:cubicBezTo>
                  <a:pt x="220016" y="189929"/>
                  <a:pt x="220435" y="189624"/>
                  <a:pt x="221197" y="189319"/>
                </a:cubicBezTo>
                <a:cubicBezTo>
                  <a:pt x="220587" y="188710"/>
                  <a:pt x="219978" y="187948"/>
                  <a:pt x="219368" y="187033"/>
                </a:cubicBezTo>
                <a:cubicBezTo>
                  <a:pt x="219063" y="186576"/>
                  <a:pt x="218835" y="186271"/>
                  <a:pt x="218682" y="186119"/>
                </a:cubicBezTo>
                <a:close/>
                <a:moveTo>
                  <a:pt x="182792" y="183604"/>
                </a:moveTo>
                <a:cubicBezTo>
                  <a:pt x="182640" y="184214"/>
                  <a:pt x="182335" y="184824"/>
                  <a:pt x="181878" y="185433"/>
                </a:cubicBezTo>
                <a:cubicBezTo>
                  <a:pt x="180963" y="186652"/>
                  <a:pt x="180201" y="187262"/>
                  <a:pt x="179592" y="187262"/>
                </a:cubicBezTo>
                <a:cubicBezTo>
                  <a:pt x="180659" y="188329"/>
                  <a:pt x="181344" y="189205"/>
                  <a:pt x="181649" y="189891"/>
                </a:cubicBezTo>
                <a:cubicBezTo>
                  <a:pt x="181954" y="190577"/>
                  <a:pt x="182183" y="191224"/>
                  <a:pt x="182335" y="191834"/>
                </a:cubicBezTo>
                <a:cubicBezTo>
                  <a:pt x="182335" y="192444"/>
                  <a:pt x="182259" y="192977"/>
                  <a:pt x="182106" y="193434"/>
                </a:cubicBezTo>
                <a:cubicBezTo>
                  <a:pt x="180887" y="193434"/>
                  <a:pt x="179744" y="193282"/>
                  <a:pt x="178677" y="192977"/>
                </a:cubicBezTo>
                <a:cubicBezTo>
                  <a:pt x="177763" y="192672"/>
                  <a:pt x="176887" y="192329"/>
                  <a:pt x="176049" y="191948"/>
                </a:cubicBezTo>
                <a:cubicBezTo>
                  <a:pt x="175210" y="191567"/>
                  <a:pt x="174639" y="190996"/>
                  <a:pt x="174334" y="190234"/>
                </a:cubicBezTo>
                <a:cubicBezTo>
                  <a:pt x="173420" y="191453"/>
                  <a:pt x="172886" y="192367"/>
                  <a:pt x="172734" y="192977"/>
                </a:cubicBezTo>
                <a:cubicBezTo>
                  <a:pt x="172429" y="193587"/>
                  <a:pt x="172277" y="194044"/>
                  <a:pt x="172277" y="194349"/>
                </a:cubicBezTo>
                <a:cubicBezTo>
                  <a:pt x="172886" y="195263"/>
                  <a:pt x="173420" y="196101"/>
                  <a:pt x="173877" y="196863"/>
                </a:cubicBezTo>
                <a:cubicBezTo>
                  <a:pt x="174182" y="197625"/>
                  <a:pt x="174410" y="198349"/>
                  <a:pt x="174563" y="199035"/>
                </a:cubicBezTo>
                <a:cubicBezTo>
                  <a:pt x="174715" y="199721"/>
                  <a:pt x="174639" y="200216"/>
                  <a:pt x="174334" y="200521"/>
                </a:cubicBezTo>
                <a:cubicBezTo>
                  <a:pt x="175553" y="200216"/>
                  <a:pt x="176887" y="199949"/>
                  <a:pt x="178335" y="199721"/>
                </a:cubicBezTo>
                <a:cubicBezTo>
                  <a:pt x="179782" y="199492"/>
                  <a:pt x="181116" y="199225"/>
                  <a:pt x="182335" y="198921"/>
                </a:cubicBezTo>
                <a:cubicBezTo>
                  <a:pt x="183859" y="198616"/>
                  <a:pt x="185307" y="198311"/>
                  <a:pt x="186678" y="198006"/>
                </a:cubicBezTo>
                <a:cubicBezTo>
                  <a:pt x="186831" y="196330"/>
                  <a:pt x="187136" y="194806"/>
                  <a:pt x="187593" y="193434"/>
                </a:cubicBezTo>
                <a:cubicBezTo>
                  <a:pt x="187898" y="192215"/>
                  <a:pt x="188241" y="191110"/>
                  <a:pt x="188622" y="190119"/>
                </a:cubicBezTo>
                <a:cubicBezTo>
                  <a:pt x="189003" y="189129"/>
                  <a:pt x="189574" y="188481"/>
                  <a:pt x="190336" y="188176"/>
                </a:cubicBezTo>
                <a:cubicBezTo>
                  <a:pt x="189574" y="187719"/>
                  <a:pt x="188774" y="187224"/>
                  <a:pt x="187936" y="186690"/>
                </a:cubicBezTo>
                <a:cubicBezTo>
                  <a:pt x="187098" y="186157"/>
                  <a:pt x="186297" y="185662"/>
                  <a:pt x="185535" y="185205"/>
                </a:cubicBezTo>
                <a:cubicBezTo>
                  <a:pt x="184621" y="184595"/>
                  <a:pt x="183707" y="184062"/>
                  <a:pt x="182792" y="183604"/>
                </a:cubicBezTo>
                <a:close/>
                <a:moveTo>
                  <a:pt x="188279" y="178347"/>
                </a:moveTo>
                <a:lnTo>
                  <a:pt x="188279" y="178804"/>
                </a:lnTo>
                <a:cubicBezTo>
                  <a:pt x="188279" y="178956"/>
                  <a:pt x="188126" y="179490"/>
                  <a:pt x="187821" y="180404"/>
                </a:cubicBezTo>
                <a:cubicBezTo>
                  <a:pt x="187517" y="181014"/>
                  <a:pt x="186983" y="181318"/>
                  <a:pt x="186221" y="181318"/>
                </a:cubicBezTo>
                <a:cubicBezTo>
                  <a:pt x="185916" y="181318"/>
                  <a:pt x="185612" y="181242"/>
                  <a:pt x="185307" y="181090"/>
                </a:cubicBezTo>
                <a:lnTo>
                  <a:pt x="189879" y="185205"/>
                </a:lnTo>
                <a:cubicBezTo>
                  <a:pt x="190031" y="185814"/>
                  <a:pt x="190184" y="186271"/>
                  <a:pt x="190336" y="186576"/>
                </a:cubicBezTo>
                <a:cubicBezTo>
                  <a:pt x="190488" y="186881"/>
                  <a:pt x="190603" y="187071"/>
                  <a:pt x="190679" y="187148"/>
                </a:cubicBezTo>
                <a:cubicBezTo>
                  <a:pt x="190755" y="187224"/>
                  <a:pt x="190793" y="186881"/>
                  <a:pt x="190793" y="186119"/>
                </a:cubicBezTo>
                <a:cubicBezTo>
                  <a:pt x="190184" y="185052"/>
                  <a:pt x="190031" y="183681"/>
                  <a:pt x="190336" y="182004"/>
                </a:cubicBezTo>
                <a:cubicBezTo>
                  <a:pt x="190336" y="181242"/>
                  <a:pt x="190488" y="180404"/>
                  <a:pt x="190793" y="179490"/>
                </a:cubicBezTo>
                <a:close/>
                <a:moveTo>
                  <a:pt x="217539" y="171260"/>
                </a:moveTo>
                <a:lnTo>
                  <a:pt x="216168" y="172860"/>
                </a:lnTo>
                <a:cubicBezTo>
                  <a:pt x="216320" y="172860"/>
                  <a:pt x="216549" y="172936"/>
                  <a:pt x="216854" y="173089"/>
                </a:cubicBezTo>
                <a:cubicBezTo>
                  <a:pt x="217311" y="173546"/>
                  <a:pt x="217539" y="174079"/>
                  <a:pt x="217539" y="174689"/>
                </a:cubicBezTo>
                <a:lnTo>
                  <a:pt x="217539" y="177432"/>
                </a:lnTo>
                <a:cubicBezTo>
                  <a:pt x="217539" y="177889"/>
                  <a:pt x="217616" y="178194"/>
                  <a:pt x="217768" y="178347"/>
                </a:cubicBezTo>
                <a:lnTo>
                  <a:pt x="220283" y="174689"/>
                </a:lnTo>
                <a:close/>
                <a:moveTo>
                  <a:pt x="129757" y="156858"/>
                </a:moveTo>
                <a:cubicBezTo>
                  <a:pt x="129300" y="157163"/>
                  <a:pt x="128538" y="157430"/>
                  <a:pt x="127471" y="157658"/>
                </a:cubicBezTo>
                <a:cubicBezTo>
                  <a:pt x="126404" y="157887"/>
                  <a:pt x="125261" y="158154"/>
                  <a:pt x="124042" y="158458"/>
                </a:cubicBezTo>
                <a:lnTo>
                  <a:pt x="119470" y="159373"/>
                </a:lnTo>
                <a:lnTo>
                  <a:pt x="119241" y="159830"/>
                </a:lnTo>
                <a:cubicBezTo>
                  <a:pt x="119089" y="160135"/>
                  <a:pt x="118975" y="160478"/>
                  <a:pt x="118899" y="160859"/>
                </a:cubicBezTo>
                <a:cubicBezTo>
                  <a:pt x="118822" y="161240"/>
                  <a:pt x="118632" y="161735"/>
                  <a:pt x="118327" y="162345"/>
                </a:cubicBezTo>
                <a:cubicBezTo>
                  <a:pt x="118479" y="163411"/>
                  <a:pt x="118327" y="165012"/>
                  <a:pt x="117870" y="167145"/>
                </a:cubicBezTo>
                <a:cubicBezTo>
                  <a:pt x="117565" y="168212"/>
                  <a:pt x="117184" y="169355"/>
                  <a:pt x="116727" y="170574"/>
                </a:cubicBezTo>
                <a:cubicBezTo>
                  <a:pt x="117489" y="169507"/>
                  <a:pt x="118175" y="168593"/>
                  <a:pt x="118784" y="167831"/>
                </a:cubicBezTo>
                <a:cubicBezTo>
                  <a:pt x="120003" y="166307"/>
                  <a:pt x="120765" y="165012"/>
                  <a:pt x="121070" y="163945"/>
                </a:cubicBezTo>
                <a:cubicBezTo>
                  <a:pt x="121375" y="163183"/>
                  <a:pt x="121680" y="162916"/>
                  <a:pt x="121985" y="163145"/>
                </a:cubicBezTo>
                <a:cubicBezTo>
                  <a:pt x="122289" y="163373"/>
                  <a:pt x="122289" y="164021"/>
                  <a:pt x="121985" y="165088"/>
                </a:cubicBezTo>
                <a:cubicBezTo>
                  <a:pt x="121832" y="165697"/>
                  <a:pt x="121527" y="166383"/>
                  <a:pt x="121070" y="167145"/>
                </a:cubicBezTo>
                <a:cubicBezTo>
                  <a:pt x="120613" y="167907"/>
                  <a:pt x="120156" y="168669"/>
                  <a:pt x="119699" y="169431"/>
                </a:cubicBezTo>
                <a:cubicBezTo>
                  <a:pt x="119089" y="170346"/>
                  <a:pt x="118479" y="171260"/>
                  <a:pt x="117870" y="172174"/>
                </a:cubicBezTo>
                <a:lnTo>
                  <a:pt x="121070" y="174918"/>
                </a:lnTo>
                <a:cubicBezTo>
                  <a:pt x="121070" y="174460"/>
                  <a:pt x="121146" y="173927"/>
                  <a:pt x="121299" y="173317"/>
                </a:cubicBezTo>
                <a:cubicBezTo>
                  <a:pt x="121604" y="172251"/>
                  <a:pt x="122213" y="171717"/>
                  <a:pt x="123128" y="171717"/>
                </a:cubicBezTo>
                <a:cubicBezTo>
                  <a:pt x="123737" y="171717"/>
                  <a:pt x="124233" y="171908"/>
                  <a:pt x="124614" y="172289"/>
                </a:cubicBezTo>
                <a:cubicBezTo>
                  <a:pt x="124995" y="172670"/>
                  <a:pt x="125337" y="173013"/>
                  <a:pt x="125642" y="173317"/>
                </a:cubicBezTo>
                <a:cubicBezTo>
                  <a:pt x="125947" y="173927"/>
                  <a:pt x="126099" y="174460"/>
                  <a:pt x="126099" y="174918"/>
                </a:cubicBezTo>
                <a:cubicBezTo>
                  <a:pt x="126404" y="174765"/>
                  <a:pt x="126709" y="174537"/>
                  <a:pt x="127014" y="174232"/>
                </a:cubicBezTo>
                <a:cubicBezTo>
                  <a:pt x="127319" y="173927"/>
                  <a:pt x="127585" y="173660"/>
                  <a:pt x="127814" y="173432"/>
                </a:cubicBezTo>
                <a:cubicBezTo>
                  <a:pt x="128043" y="173203"/>
                  <a:pt x="128309" y="172936"/>
                  <a:pt x="128614" y="172632"/>
                </a:cubicBezTo>
                <a:cubicBezTo>
                  <a:pt x="129224" y="172174"/>
                  <a:pt x="129567" y="172212"/>
                  <a:pt x="129643" y="172746"/>
                </a:cubicBezTo>
                <a:cubicBezTo>
                  <a:pt x="129719" y="173279"/>
                  <a:pt x="129605" y="173775"/>
                  <a:pt x="129300" y="174232"/>
                </a:cubicBezTo>
                <a:cubicBezTo>
                  <a:pt x="128995" y="174689"/>
                  <a:pt x="128385" y="175375"/>
                  <a:pt x="127471" y="176289"/>
                </a:cubicBezTo>
                <a:cubicBezTo>
                  <a:pt x="127014" y="176746"/>
                  <a:pt x="126557" y="177127"/>
                  <a:pt x="126099" y="177432"/>
                </a:cubicBezTo>
                <a:cubicBezTo>
                  <a:pt x="126709" y="177585"/>
                  <a:pt x="127395" y="177889"/>
                  <a:pt x="128157" y="178347"/>
                </a:cubicBezTo>
                <a:cubicBezTo>
                  <a:pt x="128766" y="178651"/>
                  <a:pt x="129490" y="179070"/>
                  <a:pt x="130329" y="179604"/>
                </a:cubicBezTo>
                <a:cubicBezTo>
                  <a:pt x="131167" y="180137"/>
                  <a:pt x="132119" y="180785"/>
                  <a:pt x="133186" y="181547"/>
                </a:cubicBezTo>
                <a:cubicBezTo>
                  <a:pt x="133491" y="181395"/>
                  <a:pt x="133986" y="181242"/>
                  <a:pt x="134672" y="181090"/>
                </a:cubicBezTo>
                <a:cubicBezTo>
                  <a:pt x="135358" y="180937"/>
                  <a:pt x="136082" y="180861"/>
                  <a:pt x="136844" y="180861"/>
                </a:cubicBezTo>
                <a:lnTo>
                  <a:pt x="139358" y="180861"/>
                </a:lnTo>
                <a:lnTo>
                  <a:pt x="138901" y="179032"/>
                </a:lnTo>
                <a:lnTo>
                  <a:pt x="136386" y="179032"/>
                </a:lnTo>
                <a:cubicBezTo>
                  <a:pt x="135472" y="179185"/>
                  <a:pt x="134329" y="178880"/>
                  <a:pt x="132957" y="178118"/>
                </a:cubicBezTo>
                <a:cubicBezTo>
                  <a:pt x="132348" y="177661"/>
                  <a:pt x="131738" y="177204"/>
                  <a:pt x="131129" y="176746"/>
                </a:cubicBezTo>
                <a:cubicBezTo>
                  <a:pt x="131281" y="176594"/>
                  <a:pt x="131510" y="176442"/>
                  <a:pt x="131814" y="176289"/>
                </a:cubicBezTo>
                <a:cubicBezTo>
                  <a:pt x="132424" y="175984"/>
                  <a:pt x="133567" y="175832"/>
                  <a:pt x="135243" y="175832"/>
                </a:cubicBezTo>
                <a:cubicBezTo>
                  <a:pt x="134481" y="175832"/>
                  <a:pt x="133796" y="175603"/>
                  <a:pt x="133186" y="175146"/>
                </a:cubicBezTo>
                <a:lnTo>
                  <a:pt x="131814" y="174232"/>
                </a:lnTo>
                <a:cubicBezTo>
                  <a:pt x="132881" y="174079"/>
                  <a:pt x="134100" y="174003"/>
                  <a:pt x="135472" y="174003"/>
                </a:cubicBezTo>
                <a:cubicBezTo>
                  <a:pt x="136691" y="174003"/>
                  <a:pt x="137949" y="174041"/>
                  <a:pt x="139244" y="174117"/>
                </a:cubicBezTo>
                <a:cubicBezTo>
                  <a:pt x="140539" y="174194"/>
                  <a:pt x="142025" y="174384"/>
                  <a:pt x="143702" y="174689"/>
                </a:cubicBezTo>
                <a:cubicBezTo>
                  <a:pt x="143702" y="173927"/>
                  <a:pt x="144235" y="173013"/>
                  <a:pt x="145302" y="171946"/>
                </a:cubicBezTo>
                <a:lnTo>
                  <a:pt x="147131" y="170117"/>
                </a:lnTo>
                <a:lnTo>
                  <a:pt x="146902" y="169888"/>
                </a:lnTo>
                <a:cubicBezTo>
                  <a:pt x="146750" y="169888"/>
                  <a:pt x="146559" y="169850"/>
                  <a:pt x="146331" y="169774"/>
                </a:cubicBezTo>
                <a:cubicBezTo>
                  <a:pt x="146102" y="169698"/>
                  <a:pt x="145835" y="169660"/>
                  <a:pt x="145530" y="169660"/>
                </a:cubicBezTo>
                <a:cubicBezTo>
                  <a:pt x="145073" y="170422"/>
                  <a:pt x="144502" y="170917"/>
                  <a:pt x="143816" y="171146"/>
                </a:cubicBezTo>
                <a:cubicBezTo>
                  <a:pt x="143130" y="171374"/>
                  <a:pt x="142482" y="171489"/>
                  <a:pt x="141873" y="171489"/>
                </a:cubicBezTo>
                <a:cubicBezTo>
                  <a:pt x="141111" y="171489"/>
                  <a:pt x="140349" y="171412"/>
                  <a:pt x="139587" y="171260"/>
                </a:cubicBezTo>
                <a:cubicBezTo>
                  <a:pt x="139434" y="170955"/>
                  <a:pt x="139358" y="170650"/>
                  <a:pt x="139358" y="170346"/>
                </a:cubicBezTo>
                <a:cubicBezTo>
                  <a:pt x="139358" y="169736"/>
                  <a:pt x="139892" y="168974"/>
                  <a:pt x="140958" y="168060"/>
                </a:cubicBezTo>
                <a:lnTo>
                  <a:pt x="137529" y="166688"/>
                </a:lnTo>
                <a:cubicBezTo>
                  <a:pt x="136920" y="166383"/>
                  <a:pt x="136234" y="166155"/>
                  <a:pt x="135472" y="166002"/>
                </a:cubicBezTo>
                <a:cubicBezTo>
                  <a:pt x="134862" y="166002"/>
                  <a:pt x="134329" y="165926"/>
                  <a:pt x="133872" y="165774"/>
                </a:cubicBezTo>
                <a:cubicBezTo>
                  <a:pt x="132957" y="165469"/>
                  <a:pt x="132576" y="165088"/>
                  <a:pt x="132729" y="164631"/>
                </a:cubicBezTo>
                <a:cubicBezTo>
                  <a:pt x="132729" y="164173"/>
                  <a:pt x="133415" y="163945"/>
                  <a:pt x="134786" y="163945"/>
                </a:cubicBezTo>
                <a:lnTo>
                  <a:pt x="136844" y="163945"/>
                </a:lnTo>
                <a:cubicBezTo>
                  <a:pt x="136691" y="163945"/>
                  <a:pt x="136463" y="163869"/>
                  <a:pt x="136158" y="163716"/>
                </a:cubicBezTo>
                <a:cubicBezTo>
                  <a:pt x="135853" y="163564"/>
                  <a:pt x="135243" y="163183"/>
                  <a:pt x="134329" y="162573"/>
                </a:cubicBezTo>
                <a:cubicBezTo>
                  <a:pt x="134024" y="162573"/>
                  <a:pt x="133834" y="162345"/>
                  <a:pt x="133758" y="161887"/>
                </a:cubicBezTo>
                <a:cubicBezTo>
                  <a:pt x="133681" y="161430"/>
                  <a:pt x="133719" y="160973"/>
                  <a:pt x="133872" y="160516"/>
                </a:cubicBezTo>
                <a:cubicBezTo>
                  <a:pt x="134024" y="159906"/>
                  <a:pt x="134177" y="159220"/>
                  <a:pt x="134329" y="158458"/>
                </a:cubicBezTo>
                <a:cubicBezTo>
                  <a:pt x="134024" y="158458"/>
                  <a:pt x="133643" y="158382"/>
                  <a:pt x="133186" y="158230"/>
                </a:cubicBezTo>
                <a:cubicBezTo>
                  <a:pt x="132881" y="158077"/>
                  <a:pt x="132424" y="157887"/>
                  <a:pt x="131814" y="157658"/>
                </a:cubicBezTo>
                <a:cubicBezTo>
                  <a:pt x="131205" y="157430"/>
                  <a:pt x="130519" y="157163"/>
                  <a:pt x="129757" y="156858"/>
                </a:cubicBezTo>
                <a:close/>
                <a:moveTo>
                  <a:pt x="127242" y="153201"/>
                </a:moveTo>
                <a:cubicBezTo>
                  <a:pt x="127242" y="153505"/>
                  <a:pt x="127204" y="153772"/>
                  <a:pt x="127128" y="154001"/>
                </a:cubicBezTo>
                <a:cubicBezTo>
                  <a:pt x="127052" y="154229"/>
                  <a:pt x="126176" y="154953"/>
                  <a:pt x="124499" y="156172"/>
                </a:cubicBezTo>
                <a:cubicBezTo>
                  <a:pt x="124652" y="155868"/>
                  <a:pt x="125071" y="155715"/>
                  <a:pt x="125757" y="155715"/>
                </a:cubicBezTo>
                <a:cubicBezTo>
                  <a:pt x="126442" y="155715"/>
                  <a:pt x="127166" y="155715"/>
                  <a:pt x="127928" y="155715"/>
                </a:cubicBezTo>
                <a:lnTo>
                  <a:pt x="130671" y="155715"/>
                </a:lnTo>
                <a:close/>
                <a:moveTo>
                  <a:pt x="161075" y="151600"/>
                </a:moveTo>
                <a:lnTo>
                  <a:pt x="157875" y="152286"/>
                </a:lnTo>
                <a:cubicBezTo>
                  <a:pt x="157722" y="153048"/>
                  <a:pt x="157570" y="153734"/>
                  <a:pt x="157418" y="154344"/>
                </a:cubicBezTo>
                <a:cubicBezTo>
                  <a:pt x="157113" y="155715"/>
                  <a:pt x="156579" y="156553"/>
                  <a:pt x="155817" y="156858"/>
                </a:cubicBezTo>
                <a:cubicBezTo>
                  <a:pt x="155970" y="157315"/>
                  <a:pt x="156427" y="157696"/>
                  <a:pt x="157189" y="158001"/>
                </a:cubicBezTo>
                <a:cubicBezTo>
                  <a:pt x="157494" y="158154"/>
                  <a:pt x="157799" y="158230"/>
                  <a:pt x="158103" y="158230"/>
                </a:cubicBezTo>
                <a:lnTo>
                  <a:pt x="158561" y="155258"/>
                </a:lnTo>
                <a:cubicBezTo>
                  <a:pt x="159018" y="155563"/>
                  <a:pt x="159475" y="155944"/>
                  <a:pt x="159932" y="156401"/>
                </a:cubicBezTo>
                <a:cubicBezTo>
                  <a:pt x="160237" y="156706"/>
                  <a:pt x="160580" y="157125"/>
                  <a:pt x="160961" y="157658"/>
                </a:cubicBezTo>
                <a:cubicBezTo>
                  <a:pt x="161342" y="158192"/>
                  <a:pt x="161532" y="158611"/>
                  <a:pt x="161532" y="158916"/>
                </a:cubicBezTo>
                <a:cubicBezTo>
                  <a:pt x="161837" y="158458"/>
                  <a:pt x="162294" y="157925"/>
                  <a:pt x="162904" y="157315"/>
                </a:cubicBezTo>
                <a:cubicBezTo>
                  <a:pt x="163361" y="157011"/>
                  <a:pt x="163857" y="156668"/>
                  <a:pt x="164390" y="156287"/>
                </a:cubicBezTo>
                <a:cubicBezTo>
                  <a:pt x="164923" y="155906"/>
                  <a:pt x="165571" y="155715"/>
                  <a:pt x="166333" y="155715"/>
                </a:cubicBezTo>
                <a:cubicBezTo>
                  <a:pt x="165723" y="154953"/>
                  <a:pt x="165114" y="154267"/>
                  <a:pt x="164504" y="153658"/>
                </a:cubicBezTo>
                <a:cubicBezTo>
                  <a:pt x="163895" y="153048"/>
                  <a:pt x="163361" y="152591"/>
                  <a:pt x="162904" y="152286"/>
                </a:cubicBezTo>
                <a:cubicBezTo>
                  <a:pt x="162294" y="151829"/>
                  <a:pt x="161685" y="151600"/>
                  <a:pt x="161075" y="151600"/>
                </a:cubicBezTo>
                <a:close/>
                <a:moveTo>
                  <a:pt x="202680" y="150229"/>
                </a:moveTo>
                <a:cubicBezTo>
                  <a:pt x="202071" y="150991"/>
                  <a:pt x="201309" y="151524"/>
                  <a:pt x="200394" y="151829"/>
                </a:cubicBezTo>
                <a:cubicBezTo>
                  <a:pt x="199937" y="151981"/>
                  <a:pt x="199480" y="152058"/>
                  <a:pt x="199023" y="152058"/>
                </a:cubicBezTo>
                <a:lnTo>
                  <a:pt x="197194" y="154344"/>
                </a:lnTo>
                <a:cubicBezTo>
                  <a:pt x="197499" y="154344"/>
                  <a:pt x="197804" y="154420"/>
                  <a:pt x="198108" y="154572"/>
                </a:cubicBezTo>
                <a:cubicBezTo>
                  <a:pt x="198870" y="155029"/>
                  <a:pt x="199251" y="155639"/>
                  <a:pt x="199251" y="156401"/>
                </a:cubicBezTo>
                <a:cubicBezTo>
                  <a:pt x="199861" y="155791"/>
                  <a:pt x="200318" y="155563"/>
                  <a:pt x="200623" y="155715"/>
                </a:cubicBezTo>
                <a:cubicBezTo>
                  <a:pt x="200775" y="155868"/>
                  <a:pt x="200928" y="156096"/>
                  <a:pt x="201080" y="156401"/>
                </a:cubicBezTo>
                <a:lnTo>
                  <a:pt x="205195" y="154344"/>
                </a:lnTo>
                <a:cubicBezTo>
                  <a:pt x="205043" y="154191"/>
                  <a:pt x="204814" y="153886"/>
                  <a:pt x="204509" y="153429"/>
                </a:cubicBezTo>
                <a:cubicBezTo>
                  <a:pt x="204204" y="153124"/>
                  <a:pt x="203900" y="152705"/>
                  <a:pt x="203595" y="152172"/>
                </a:cubicBezTo>
                <a:cubicBezTo>
                  <a:pt x="203290" y="151638"/>
                  <a:pt x="202985" y="150991"/>
                  <a:pt x="202680" y="150229"/>
                </a:cubicBezTo>
                <a:close/>
                <a:moveTo>
                  <a:pt x="144616" y="150229"/>
                </a:moveTo>
                <a:lnTo>
                  <a:pt x="140958" y="150686"/>
                </a:lnTo>
                <a:lnTo>
                  <a:pt x="140958" y="151600"/>
                </a:lnTo>
                <a:cubicBezTo>
                  <a:pt x="140958" y="151905"/>
                  <a:pt x="140997" y="152248"/>
                  <a:pt x="141073" y="152629"/>
                </a:cubicBezTo>
                <a:cubicBezTo>
                  <a:pt x="141149" y="153010"/>
                  <a:pt x="141339" y="153353"/>
                  <a:pt x="141644" y="153658"/>
                </a:cubicBezTo>
                <a:cubicBezTo>
                  <a:pt x="142101" y="153810"/>
                  <a:pt x="142521" y="154115"/>
                  <a:pt x="142902" y="154572"/>
                </a:cubicBezTo>
                <a:cubicBezTo>
                  <a:pt x="143283" y="155029"/>
                  <a:pt x="143625" y="155563"/>
                  <a:pt x="143930" y="156172"/>
                </a:cubicBezTo>
                <a:cubicBezTo>
                  <a:pt x="144387" y="156782"/>
                  <a:pt x="144768" y="157544"/>
                  <a:pt x="145073" y="158458"/>
                </a:cubicBezTo>
                <a:lnTo>
                  <a:pt x="146216" y="158916"/>
                </a:lnTo>
                <a:lnTo>
                  <a:pt x="147131" y="156172"/>
                </a:lnTo>
                <a:lnTo>
                  <a:pt x="150331" y="156858"/>
                </a:lnTo>
                <a:lnTo>
                  <a:pt x="150788" y="155258"/>
                </a:lnTo>
                <a:close/>
                <a:moveTo>
                  <a:pt x="130671" y="149543"/>
                </a:moveTo>
                <a:lnTo>
                  <a:pt x="128157" y="151600"/>
                </a:lnTo>
                <a:cubicBezTo>
                  <a:pt x="129528" y="152058"/>
                  <a:pt x="130824" y="152591"/>
                  <a:pt x="132043" y="153201"/>
                </a:cubicBezTo>
                <a:cubicBezTo>
                  <a:pt x="133110" y="153658"/>
                  <a:pt x="134100" y="154115"/>
                  <a:pt x="135015" y="154572"/>
                </a:cubicBezTo>
                <a:cubicBezTo>
                  <a:pt x="135929" y="155029"/>
                  <a:pt x="136539" y="155410"/>
                  <a:pt x="136844" y="155715"/>
                </a:cubicBezTo>
                <a:cubicBezTo>
                  <a:pt x="136386" y="154953"/>
                  <a:pt x="136005" y="154191"/>
                  <a:pt x="135701" y="153429"/>
                </a:cubicBezTo>
                <a:cubicBezTo>
                  <a:pt x="135396" y="152820"/>
                  <a:pt x="135129" y="152210"/>
                  <a:pt x="134901" y="151600"/>
                </a:cubicBezTo>
                <a:cubicBezTo>
                  <a:pt x="134672" y="150991"/>
                  <a:pt x="134634" y="150534"/>
                  <a:pt x="134786" y="150229"/>
                </a:cubicBezTo>
                <a:cubicBezTo>
                  <a:pt x="133262" y="150229"/>
                  <a:pt x="132272" y="150153"/>
                  <a:pt x="131814" y="150000"/>
                </a:cubicBezTo>
                <a:cubicBezTo>
                  <a:pt x="131357" y="149848"/>
                  <a:pt x="130976" y="149695"/>
                  <a:pt x="130671" y="149543"/>
                </a:cubicBezTo>
                <a:close/>
                <a:moveTo>
                  <a:pt x="131357" y="141999"/>
                </a:moveTo>
                <a:cubicBezTo>
                  <a:pt x="130595" y="141847"/>
                  <a:pt x="129757" y="141923"/>
                  <a:pt x="128843" y="142228"/>
                </a:cubicBezTo>
                <a:cubicBezTo>
                  <a:pt x="128385" y="142380"/>
                  <a:pt x="128004" y="142609"/>
                  <a:pt x="127700" y="142914"/>
                </a:cubicBezTo>
                <a:lnTo>
                  <a:pt x="126328" y="142456"/>
                </a:lnTo>
                <a:cubicBezTo>
                  <a:pt x="125566" y="142152"/>
                  <a:pt x="124652" y="142152"/>
                  <a:pt x="123585" y="142456"/>
                </a:cubicBezTo>
                <a:cubicBezTo>
                  <a:pt x="123585" y="143218"/>
                  <a:pt x="123204" y="143904"/>
                  <a:pt x="122442" y="144514"/>
                </a:cubicBezTo>
                <a:cubicBezTo>
                  <a:pt x="121680" y="145123"/>
                  <a:pt x="120918" y="145733"/>
                  <a:pt x="120156" y="146343"/>
                </a:cubicBezTo>
                <a:cubicBezTo>
                  <a:pt x="119089" y="146952"/>
                  <a:pt x="117946" y="147562"/>
                  <a:pt x="116727" y="148171"/>
                </a:cubicBezTo>
                <a:lnTo>
                  <a:pt x="115355" y="152286"/>
                </a:lnTo>
                <a:lnTo>
                  <a:pt x="117870" y="156401"/>
                </a:lnTo>
                <a:cubicBezTo>
                  <a:pt x="117870" y="155182"/>
                  <a:pt x="117946" y="154115"/>
                  <a:pt x="118098" y="153201"/>
                </a:cubicBezTo>
                <a:cubicBezTo>
                  <a:pt x="118251" y="152439"/>
                  <a:pt x="118403" y="151715"/>
                  <a:pt x="118556" y="151029"/>
                </a:cubicBezTo>
                <a:cubicBezTo>
                  <a:pt x="118708" y="150343"/>
                  <a:pt x="119013" y="150000"/>
                  <a:pt x="119470" y="150000"/>
                </a:cubicBezTo>
                <a:cubicBezTo>
                  <a:pt x="119775" y="150000"/>
                  <a:pt x="120042" y="150267"/>
                  <a:pt x="120270" y="150800"/>
                </a:cubicBezTo>
                <a:cubicBezTo>
                  <a:pt x="120499" y="151334"/>
                  <a:pt x="120689" y="151905"/>
                  <a:pt x="120842" y="152515"/>
                </a:cubicBezTo>
                <a:cubicBezTo>
                  <a:pt x="120994" y="153124"/>
                  <a:pt x="121070" y="153886"/>
                  <a:pt x="121070" y="154801"/>
                </a:cubicBezTo>
                <a:cubicBezTo>
                  <a:pt x="122137" y="154039"/>
                  <a:pt x="123128" y="153277"/>
                  <a:pt x="124042" y="152515"/>
                </a:cubicBezTo>
                <a:cubicBezTo>
                  <a:pt x="124804" y="151753"/>
                  <a:pt x="125642" y="151029"/>
                  <a:pt x="126557" y="150343"/>
                </a:cubicBezTo>
                <a:cubicBezTo>
                  <a:pt x="127471" y="149657"/>
                  <a:pt x="128309" y="148933"/>
                  <a:pt x="129071" y="148171"/>
                </a:cubicBezTo>
                <a:cubicBezTo>
                  <a:pt x="128766" y="147562"/>
                  <a:pt x="129909" y="147333"/>
                  <a:pt x="132500" y="147486"/>
                </a:cubicBezTo>
                <a:cubicBezTo>
                  <a:pt x="135091" y="147638"/>
                  <a:pt x="137910" y="148019"/>
                  <a:pt x="140958" y="148629"/>
                </a:cubicBezTo>
                <a:cubicBezTo>
                  <a:pt x="140501" y="148476"/>
                  <a:pt x="140082" y="148171"/>
                  <a:pt x="139701" y="147714"/>
                </a:cubicBezTo>
                <a:cubicBezTo>
                  <a:pt x="139320" y="147257"/>
                  <a:pt x="138977" y="146724"/>
                  <a:pt x="138672" y="146114"/>
                </a:cubicBezTo>
                <a:cubicBezTo>
                  <a:pt x="138215" y="145504"/>
                  <a:pt x="137834" y="144742"/>
                  <a:pt x="137529" y="143828"/>
                </a:cubicBezTo>
                <a:cubicBezTo>
                  <a:pt x="136463" y="144285"/>
                  <a:pt x="135472" y="144742"/>
                  <a:pt x="134558" y="145200"/>
                </a:cubicBezTo>
                <a:cubicBezTo>
                  <a:pt x="133796" y="145504"/>
                  <a:pt x="132957" y="145771"/>
                  <a:pt x="132043" y="146000"/>
                </a:cubicBezTo>
                <a:cubicBezTo>
                  <a:pt x="131129" y="146228"/>
                  <a:pt x="130519" y="146190"/>
                  <a:pt x="130214" y="145885"/>
                </a:cubicBezTo>
                <a:cubicBezTo>
                  <a:pt x="129909" y="145733"/>
                  <a:pt x="129986" y="145504"/>
                  <a:pt x="130443" y="145200"/>
                </a:cubicBezTo>
                <a:cubicBezTo>
                  <a:pt x="130900" y="144895"/>
                  <a:pt x="131510" y="144590"/>
                  <a:pt x="132272" y="144285"/>
                </a:cubicBezTo>
                <a:cubicBezTo>
                  <a:pt x="133034" y="143828"/>
                  <a:pt x="134024" y="143371"/>
                  <a:pt x="135243" y="142914"/>
                </a:cubicBezTo>
                <a:cubicBezTo>
                  <a:pt x="134939" y="143066"/>
                  <a:pt x="134558" y="143066"/>
                  <a:pt x="134100" y="142914"/>
                </a:cubicBezTo>
                <a:cubicBezTo>
                  <a:pt x="133491" y="142914"/>
                  <a:pt x="132576" y="142609"/>
                  <a:pt x="131357" y="141999"/>
                </a:cubicBezTo>
                <a:close/>
                <a:moveTo>
                  <a:pt x="172277" y="131712"/>
                </a:moveTo>
                <a:cubicBezTo>
                  <a:pt x="171515" y="132322"/>
                  <a:pt x="170829" y="132855"/>
                  <a:pt x="170219" y="133312"/>
                </a:cubicBezTo>
                <a:cubicBezTo>
                  <a:pt x="169610" y="133770"/>
                  <a:pt x="169076" y="134151"/>
                  <a:pt x="168619" y="134455"/>
                </a:cubicBezTo>
                <a:cubicBezTo>
                  <a:pt x="168009" y="134913"/>
                  <a:pt x="167552" y="135294"/>
                  <a:pt x="167247" y="135598"/>
                </a:cubicBezTo>
                <a:lnTo>
                  <a:pt x="166790" y="136284"/>
                </a:lnTo>
                <a:lnTo>
                  <a:pt x="166790" y="139713"/>
                </a:lnTo>
                <a:cubicBezTo>
                  <a:pt x="167095" y="139561"/>
                  <a:pt x="167476" y="139408"/>
                  <a:pt x="167933" y="139256"/>
                </a:cubicBezTo>
                <a:cubicBezTo>
                  <a:pt x="168848" y="138951"/>
                  <a:pt x="169610" y="138418"/>
                  <a:pt x="170219" y="137656"/>
                </a:cubicBezTo>
                <a:cubicBezTo>
                  <a:pt x="170829" y="136894"/>
                  <a:pt x="171477" y="136398"/>
                  <a:pt x="172162" y="136170"/>
                </a:cubicBezTo>
                <a:cubicBezTo>
                  <a:pt x="172848" y="135941"/>
                  <a:pt x="173572" y="135751"/>
                  <a:pt x="174334" y="135598"/>
                </a:cubicBezTo>
                <a:cubicBezTo>
                  <a:pt x="174639" y="135294"/>
                  <a:pt x="174525" y="134760"/>
                  <a:pt x="173991" y="133998"/>
                </a:cubicBezTo>
                <a:cubicBezTo>
                  <a:pt x="173458" y="133236"/>
                  <a:pt x="172886" y="132474"/>
                  <a:pt x="172277" y="131712"/>
                </a:cubicBezTo>
                <a:close/>
                <a:moveTo>
                  <a:pt x="137529" y="123254"/>
                </a:moveTo>
                <a:cubicBezTo>
                  <a:pt x="137377" y="123406"/>
                  <a:pt x="137225" y="123711"/>
                  <a:pt x="137072" y="124168"/>
                </a:cubicBezTo>
                <a:cubicBezTo>
                  <a:pt x="136767" y="124473"/>
                  <a:pt x="136501" y="124854"/>
                  <a:pt x="136272" y="125311"/>
                </a:cubicBezTo>
                <a:cubicBezTo>
                  <a:pt x="136044" y="125769"/>
                  <a:pt x="135777" y="126302"/>
                  <a:pt x="135472" y="126912"/>
                </a:cubicBezTo>
                <a:cubicBezTo>
                  <a:pt x="135929" y="126607"/>
                  <a:pt x="136767" y="126912"/>
                  <a:pt x="137987" y="127826"/>
                </a:cubicBezTo>
                <a:cubicBezTo>
                  <a:pt x="138596" y="128283"/>
                  <a:pt x="139130" y="128817"/>
                  <a:pt x="139587" y="129426"/>
                </a:cubicBezTo>
                <a:lnTo>
                  <a:pt x="140958" y="130569"/>
                </a:lnTo>
                <a:lnTo>
                  <a:pt x="141187" y="130341"/>
                </a:lnTo>
                <a:cubicBezTo>
                  <a:pt x="141339" y="130341"/>
                  <a:pt x="141454" y="130302"/>
                  <a:pt x="141530" y="130226"/>
                </a:cubicBezTo>
                <a:cubicBezTo>
                  <a:pt x="141606" y="130150"/>
                  <a:pt x="141797" y="130112"/>
                  <a:pt x="142101" y="130112"/>
                </a:cubicBezTo>
                <a:cubicBezTo>
                  <a:pt x="142863" y="130112"/>
                  <a:pt x="143206" y="130455"/>
                  <a:pt x="143130" y="131141"/>
                </a:cubicBezTo>
                <a:cubicBezTo>
                  <a:pt x="143054" y="131826"/>
                  <a:pt x="142178" y="133008"/>
                  <a:pt x="140501" y="134684"/>
                </a:cubicBezTo>
                <a:cubicBezTo>
                  <a:pt x="140806" y="134684"/>
                  <a:pt x="141187" y="134874"/>
                  <a:pt x="141644" y="135255"/>
                </a:cubicBezTo>
                <a:cubicBezTo>
                  <a:pt x="142101" y="135636"/>
                  <a:pt x="142482" y="135979"/>
                  <a:pt x="142787" y="136284"/>
                </a:cubicBezTo>
                <a:cubicBezTo>
                  <a:pt x="143244" y="136894"/>
                  <a:pt x="143702" y="137427"/>
                  <a:pt x="144159" y="137884"/>
                </a:cubicBezTo>
                <a:lnTo>
                  <a:pt x="145302" y="136741"/>
                </a:lnTo>
                <a:cubicBezTo>
                  <a:pt x="145607" y="136437"/>
                  <a:pt x="145911" y="136170"/>
                  <a:pt x="146216" y="135941"/>
                </a:cubicBezTo>
                <a:cubicBezTo>
                  <a:pt x="146521" y="135713"/>
                  <a:pt x="146826" y="135446"/>
                  <a:pt x="147131" y="135141"/>
                </a:cubicBezTo>
                <a:cubicBezTo>
                  <a:pt x="147283" y="134836"/>
                  <a:pt x="147512" y="134684"/>
                  <a:pt x="147816" y="134684"/>
                </a:cubicBezTo>
                <a:cubicBezTo>
                  <a:pt x="148121" y="134684"/>
                  <a:pt x="148426" y="134760"/>
                  <a:pt x="148731" y="134913"/>
                </a:cubicBezTo>
                <a:lnTo>
                  <a:pt x="149645" y="135827"/>
                </a:lnTo>
                <a:cubicBezTo>
                  <a:pt x="149340" y="134913"/>
                  <a:pt x="149112" y="134074"/>
                  <a:pt x="148959" y="133312"/>
                </a:cubicBezTo>
                <a:cubicBezTo>
                  <a:pt x="148655" y="131636"/>
                  <a:pt x="148731" y="130569"/>
                  <a:pt x="149188" y="130112"/>
                </a:cubicBezTo>
                <a:cubicBezTo>
                  <a:pt x="149493" y="129807"/>
                  <a:pt x="149912" y="129998"/>
                  <a:pt x="150445" y="130683"/>
                </a:cubicBezTo>
                <a:cubicBezTo>
                  <a:pt x="150979" y="131369"/>
                  <a:pt x="151398" y="132550"/>
                  <a:pt x="151703" y="134227"/>
                </a:cubicBezTo>
                <a:cubicBezTo>
                  <a:pt x="151703" y="133922"/>
                  <a:pt x="151817" y="133579"/>
                  <a:pt x="152046" y="133198"/>
                </a:cubicBezTo>
                <a:cubicBezTo>
                  <a:pt x="152274" y="132817"/>
                  <a:pt x="152541" y="132474"/>
                  <a:pt x="152846" y="132169"/>
                </a:cubicBezTo>
                <a:cubicBezTo>
                  <a:pt x="153150" y="131712"/>
                  <a:pt x="153455" y="131331"/>
                  <a:pt x="153760" y="131026"/>
                </a:cubicBezTo>
                <a:cubicBezTo>
                  <a:pt x="153303" y="130722"/>
                  <a:pt x="152769" y="130341"/>
                  <a:pt x="152160" y="129883"/>
                </a:cubicBezTo>
                <a:cubicBezTo>
                  <a:pt x="151093" y="129121"/>
                  <a:pt x="149950" y="128359"/>
                  <a:pt x="148731" y="127597"/>
                </a:cubicBezTo>
                <a:cubicBezTo>
                  <a:pt x="148121" y="128055"/>
                  <a:pt x="147054" y="128131"/>
                  <a:pt x="145530" y="127826"/>
                </a:cubicBezTo>
                <a:cubicBezTo>
                  <a:pt x="144768" y="127674"/>
                  <a:pt x="143930" y="127521"/>
                  <a:pt x="143016" y="127369"/>
                </a:cubicBezTo>
                <a:cubicBezTo>
                  <a:pt x="142559" y="127521"/>
                  <a:pt x="142178" y="127521"/>
                  <a:pt x="141873" y="127369"/>
                </a:cubicBezTo>
                <a:cubicBezTo>
                  <a:pt x="141111" y="127064"/>
                  <a:pt x="140806" y="126607"/>
                  <a:pt x="140958" y="125997"/>
                </a:cubicBezTo>
                <a:cubicBezTo>
                  <a:pt x="140196" y="125845"/>
                  <a:pt x="139358" y="125311"/>
                  <a:pt x="138444" y="124397"/>
                </a:cubicBezTo>
                <a:cubicBezTo>
                  <a:pt x="137987" y="123940"/>
                  <a:pt x="137682" y="123559"/>
                  <a:pt x="137529" y="123254"/>
                </a:cubicBezTo>
                <a:close/>
                <a:moveTo>
                  <a:pt x="105983" y="120739"/>
                </a:moveTo>
                <a:cubicBezTo>
                  <a:pt x="105678" y="120739"/>
                  <a:pt x="105297" y="120777"/>
                  <a:pt x="104840" y="120854"/>
                </a:cubicBezTo>
                <a:cubicBezTo>
                  <a:pt x="104382" y="120930"/>
                  <a:pt x="103925" y="120968"/>
                  <a:pt x="103468" y="120968"/>
                </a:cubicBezTo>
                <a:cubicBezTo>
                  <a:pt x="102858" y="121120"/>
                  <a:pt x="102325" y="121197"/>
                  <a:pt x="101868" y="121197"/>
                </a:cubicBezTo>
                <a:cubicBezTo>
                  <a:pt x="101563" y="121501"/>
                  <a:pt x="101334" y="121882"/>
                  <a:pt x="101182" y="122340"/>
                </a:cubicBezTo>
                <a:cubicBezTo>
                  <a:pt x="100877" y="123254"/>
                  <a:pt x="100953" y="123787"/>
                  <a:pt x="101411" y="123940"/>
                </a:cubicBezTo>
                <a:cubicBezTo>
                  <a:pt x="102020" y="124549"/>
                  <a:pt x="102401" y="125007"/>
                  <a:pt x="102554" y="125311"/>
                </a:cubicBezTo>
                <a:cubicBezTo>
                  <a:pt x="102706" y="125616"/>
                  <a:pt x="102858" y="125845"/>
                  <a:pt x="103011" y="125997"/>
                </a:cubicBezTo>
                <a:cubicBezTo>
                  <a:pt x="103620" y="126150"/>
                  <a:pt x="104230" y="126378"/>
                  <a:pt x="104840" y="126683"/>
                </a:cubicBezTo>
                <a:cubicBezTo>
                  <a:pt x="105297" y="126988"/>
                  <a:pt x="105792" y="127254"/>
                  <a:pt x="106326" y="127483"/>
                </a:cubicBezTo>
                <a:cubicBezTo>
                  <a:pt x="106859" y="127712"/>
                  <a:pt x="107278" y="127902"/>
                  <a:pt x="107583" y="128055"/>
                </a:cubicBezTo>
                <a:cubicBezTo>
                  <a:pt x="108192" y="128359"/>
                  <a:pt x="108497" y="127940"/>
                  <a:pt x="108497" y="126797"/>
                </a:cubicBezTo>
                <a:cubicBezTo>
                  <a:pt x="108497" y="125654"/>
                  <a:pt x="108192" y="124702"/>
                  <a:pt x="107583" y="123940"/>
                </a:cubicBezTo>
                <a:cubicBezTo>
                  <a:pt x="107126" y="123330"/>
                  <a:pt x="106897" y="122644"/>
                  <a:pt x="106897" y="121882"/>
                </a:cubicBezTo>
                <a:cubicBezTo>
                  <a:pt x="106897" y="121120"/>
                  <a:pt x="106592" y="120739"/>
                  <a:pt x="105983" y="120739"/>
                </a:cubicBezTo>
                <a:close/>
                <a:moveTo>
                  <a:pt x="79694" y="110452"/>
                </a:moveTo>
                <a:cubicBezTo>
                  <a:pt x="78779" y="110910"/>
                  <a:pt x="77941" y="111291"/>
                  <a:pt x="77179" y="111595"/>
                </a:cubicBezTo>
                <a:cubicBezTo>
                  <a:pt x="75503" y="112205"/>
                  <a:pt x="73826" y="112053"/>
                  <a:pt x="72150" y="111138"/>
                </a:cubicBezTo>
                <a:cubicBezTo>
                  <a:pt x="71997" y="111900"/>
                  <a:pt x="71921" y="112510"/>
                  <a:pt x="71921" y="112967"/>
                </a:cubicBezTo>
                <a:cubicBezTo>
                  <a:pt x="71921" y="113424"/>
                  <a:pt x="71921" y="113805"/>
                  <a:pt x="71921" y="114110"/>
                </a:cubicBezTo>
                <a:cubicBezTo>
                  <a:pt x="71921" y="114567"/>
                  <a:pt x="71997" y="114948"/>
                  <a:pt x="72150" y="115253"/>
                </a:cubicBezTo>
                <a:lnTo>
                  <a:pt x="73521" y="114339"/>
                </a:lnTo>
                <a:cubicBezTo>
                  <a:pt x="73826" y="114034"/>
                  <a:pt x="74169" y="113919"/>
                  <a:pt x="74550" y="113996"/>
                </a:cubicBezTo>
                <a:cubicBezTo>
                  <a:pt x="74931" y="114072"/>
                  <a:pt x="75122" y="114262"/>
                  <a:pt x="75122" y="114567"/>
                </a:cubicBezTo>
                <a:lnTo>
                  <a:pt x="75122" y="117082"/>
                </a:lnTo>
                <a:lnTo>
                  <a:pt x="77636" y="117082"/>
                </a:lnTo>
                <a:cubicBezTo>
                  <a:pt x="77636" y="116777"/>
                  <a:pt x="77712" y="116396"/>
                  <a:pt x="77865" y="115939"/>
                </a:cubicBezTo>
                <a:cubicBezTo>
                  <a:pt x="78322" y="115177"/>
                  <a:pt x="78932" y="114872"/>
                  <a:pt x="79694" y="115024"/>
                </a:cubicBezTo>
                <a:cubicBezTo>
                  <a:pt x="79998" y="115329"/>
                  <a:pt x="80456" y="115329"/>
                  <a:pt x="81065" y="115024"/>
                </a:cubicBezTo>
                <a:cubicBezTo>
                  <a:pt x="81370" y="114872"/>
                  <a:pt x="81599" y="114720"/>
                  <a:pt x="81751" y="114567"/>
                </a:cubicBezTo>
                <a:lnTo>
                  <a:pt x="81751" y="112053"/>
                </a:lnTo>
                <a:close/>
                <a:moveTo>
                  <a:pt x="103011" y="107481"/>
                </a:moveTo>
                <a:cubicBezTo>
                  <a:pt x="102706" y="107785"/>
                  <a:pt x="102477" y="108166"/>
                  <a:pt x="102325" y="108624"/>
                </a:cubicBezTo>
                <a:cubicBezTo>
                  <a:pt x="102020" y="109538"/>
                  <a:pt x="101868" y="110300"/>
                  <a:pt x="101868" y="110910"/>
                </a:cubicBezTo>
                <a:cubicBezTo>
                  <a:pt x="102020" y="111672"/>
                  <a:pt x="101792" y="112357"/>
                  <a:pt x="101182" y="112967"/>
                </a:cubicBezTo>
                <a:cubicBezTo>
                  <a:pt x="100877" y="113272"/>
                  <a:pt x="100572" y="113500"/>
                  <a:pt x="100268" y="113653"/>
                </a:cubicBezTo>
                <a:lnTo>
                  <a:pt x="105983" y="115024"/>
                </a:lnTo>
                <a:cubicBezTo>
                  <a:pt x="105373" y="114567"/>
                  <a:pt x="105068" y="113500"/>
                  <a:pt x="105068" y="111824"/>
                </a:cubicBezTo>
                <a:lnTo>
                  <a:pt x="105068" y="109081"/>
                </a:lnTo>
                <a:close/>
                <a:moveTo>
                  <a:pt x="81980" y="104280"/>
                </a:moveTo>
                <a:lnTo>
                  <a:pt x="78779" y="106795"/>
                </a:lnTo>
                <a:lnTo>
                  <a:pt x="82894" y="106795"/>
                </a:lnTo>
                <a:close/>
                <a:moveTo>
                  <a:pt x="151931" y="97651"/>
                </a:moveTo>
                <a:lnTo>
                  <a:pt x="151931" y="99480"/>
                </a:lnTo>
                <a:cubicBezTo>
                  <a:pt x="151931" y="99937"/>
                  <a:pt x="151893" y="100318"/>
                  <a:pt x="151817" y="100623"/>
                </a:cubicBezTo>
                <a:cubicBezTo>
                  <a:pt x="151741" y="100927"/>
                  <a:pt x="151779" y="100927"/>
                  <a:pt x="151931" y="100623"/>
                </a:cubicBezTo>
                <a:cubicBezTo>
                  <a:pt x="152236" y="98946"/>
                  <a:pt x="152808" y="98451"/>
                  <a:pt x="153646" y="99137"/>
                </a:cubicBezTo>
                <a:cubicBezTo>
                  <a:pt x="154484" y="99822"/>
                  <a:pt x="155055" y="100318"/>
                  <a:pt x="155360" y="100623"/>
                </a:cubicBezTo>
                <a:cubicBezTo>
                  <a:pt x="155513" y="100775"/>
                  <a:pt x="155779" y="100737"/>
                  <a:pt x="156160" y="100508"/>
                </a:cubicBezTo>
                <a:cubicBezTo>
                  <a:pt x="156541" y="100280"/>
                  <a:pt x="156960" y="100013"/>
                  <a:pt x="157418" y="99708"/>
                </a:cubicBezTo>
                <a:cubicBezTo>
                  <a:pt x="158027" y="99403"/>
                  <a:pt x="158561" y="99099"/>
                  <a:pt x="159018" y="98794"/>
                </a:cubicBezTo>
                <a:cubicBezTo>
                  <a:pt x="158713" y="98489"/>
                  <a:pt x="158180" y="98298"/>
                  <a:pt x="157418" y="98222"/>
                </a:cubicBezTo>
                <a:cubicBezTo>
                  <a:pt x="156656" y="98146"/>
                  <a:pt x="155894" y="98032"/>
                  <a:pt x="155132" y="97879"/>
                </a:cubicBezTo>
                <a:cubicBezTo>
                  <a:pt x="154217" y="97727"/>
                  <a:pt x="153150" y="97651"/>
                  <a:pt x="151931" y="97651"/>
                </a:cubicBezTo>
                <a:close/>
                <a:moveTo>
                  <a:pt x="60034" y="96965"/>
                </a:moveTo>
                <a:cubicBezTo>
                  <a:pt x="59577" y="96965"/>
                  <a:pt x="59272" y="97041"/>
                  <a:pt x="59120" y="97194"/>
                </a:cubicBezTo>
                <a:lnTo>
                  <a:pt x="63920" y="101308"/>
                </a:lnTo>
                <a:cubicBezTo>
                  <a:pt x="63615" y="101004"/>
                  <a:pt x="63387" y="100546"/>
                  <a:pt x="63234" y="99937"/>
                </a:cubicBezTo>
                <a:cubicBezTo>
                  <a:pt x="62930" y="98718"/>
                  <a:pt x="62930" y="97803"/>
                  <a:pt x="63234" y="97194"/>
                </a:cubicBezTo>
                <a:cubicBezTo>
                  <a:pt x="62472" y="97041"/>
                  <a:pt x="61825" y="96965"/>
                  <a:pt x="61291" y="96965"/>
                </a:cubicBezTo>
                <a:cubicBezTo>
                  <a:pt x="60758" y="96965"/>
                  <a:pt x="60339" y="96965"/>
                  <a:pt x="60034" y="96965"/>
                </a:cubicBezTo>
                <a:close/>
                <a:moveTo>
                  <a:pt x="170219" y="96051"/>
                </a:moveTo>
                <a:lnTo>
                  <a:pt x="169762" y="98565"/>
                </a:lnTo>
                <a:cubicBezTo>
                  <a:pt x="169914" y="98718"/>
                  <a:pt x="170067" y="98794"/>
                  <a:pt x="170219" y="98794"/>
                </a:cubicBezTo>
                <a:cubicBezTo>
                  <a:pt x="170219" y="98946"/>
                  <a:pt x="170600" y="99099"/>
                  <a:pt x="171362" y="99251"/>
                </a:cubicBezTo>
                <a:cubicBezTo>
                  <a:pt x="172124" y="99556"/>
                  <a:pt x="172391" y="99861"/>
                  <a:pt x="172162" y="100165"/>
                </a:cubicBezTo>
                <a:cubicBezTo>
                  <a:pt x="171934" y="100470"/>
                  <a:pt x="171362" y="100699"/>
                  <a:pt x="170448" y="100851"/>
                </a:cubicBezTo>
                <a:cubicBezTo>
                  <a:pt x="170905" y="100851"/>
                  <a:pt x="171438" y="101613"/>
                  <a:pt x="172048" y="103137"/>
                </a:cubicBezTo>
                <a:lnTo>
                  <a:pt x="172962" y="105423"/>
                </a:lnTo>
                <a:cubicBezTo>
                  <a:pt x="173115" y="105271"/>
                  <a:pt x="173267" y="104966"/>
                  <a:pt x="173420" y="104509"/>
                </a:cubicBezTo>
                <a:cubicBezTo>
                  <a:pt x="173572" y="104204"/>
                  <a:pt x="173724" y="103709"/>
                  <a:pt x="173877" y="103023"/>
                </a:cubicBezTo>
                <a:cubicBezTo>
                  <a:pt x="174029" y="102337"/>
                  <a:pt x="174182" y="101537"/>
                  <a:pt x="174334" y="100623"/>
                </a:cubicBezTo>
                <a:cubicBezTo>
                  <a:pt x="173572" y="100165"/>
                  <a:pt x="172734" y="99327"/>
                  <a:pt x="171819" y="98108"/>
                </a:cubicBezTo>
                <a:cubicBezTo>
                  <a:pt x="171210" y="97498"/>
                  <a:pt x="170676" y="96813"/>
                  <a:pt x="170219" y="96051"/>
                </a:cubicBezTo>
                <a:close/>
                <a:moveTo>
                  <a:pt x="65520" y="96051"/>
                </a:moveTo>
                <a:cubicBezTo>
                  <a:pt x="66435" y="96355"/>
                  <a:pt x="67044" y="97498"/>
                  <a:pt x="67349" y="99480"/>
                </a:cubicBezTo>
                <a:cubicBezTo>
                  <a:pt x="67502" y="100394"/>
                  <a:pt x="67578" y="101461"/>
                  <a:pt x="67578" y="102680"/>
                </a:cubicBezTo>
                <a:cubicBezTo>
                  <a:pt x="67883" y="102528"/>
                  <a:pt x="68187" y="102223"/>
                  <a:pt x="68492" y="101766"/>
                </a:cubicBezTo>
                <a:cubicBezTo>
                  <a:pt x="68797" y="101308"/>
                  <a:pt x="69330" y="100318"/>
                  <a:pt x="70092" y="98794"/>
                </a:cubicBezTo>
                <a:cubicBezTo>
                  <a:pt x="69788" y="98032"/>
                  <a:pt x="70169" y="97346"/>
                  <a:pt x="71235" y="96736"/>
                </a:cubicBezTo>
                <a:cubicBezTo>
                  <a:pt x="71693" y="96432"/>
                  <a:pt x="72150" y="96203"/>
                  <a:pt x="72607" y="96051"/>
                </a:cubicBezTo>
                <a:cubicBezTo>
                  <a:pt x="71845" y="96203"/>
                  <a:pt x="71083" y="96279"/>
                  <a:pt x="70321" y="96279"/>
                </a:cubicBezTo>
                <a:cubicBezTo>
                  <a:pt x="69559" y="96279"/>
                  <a:pt x="68759" y="96279"/>
                  <a:pt x="67921" y="96279"/>
                </a:cubicBezTo>
                <a:cubicBezTo>
                  <a:pt x="67083" y="96279"/>
                  <a:pt x="66282" y="96203"/>
                  <a:pt x="65520" y="96051"/>
                </a:cubicBezTo>
                <a:close/>
                <a:moveTo>
                  <a:pt x="81751" y="90336"/>
                </a:moveTo>
                <a:cubicBezTo>
                  <a:pt x="81446" y="90945"/>
                  <a:pt x="80989" y="91555"/>
                  <a:pt x="80379" y="92164"/>
                </a:cubicBezTo>
                <a:cubicBezTo>
                  <a:pt x="79922" y="92622"/>
                  <a:pt x="79427" y="93079"/>
                  <a:pt x="78894" y="93536"/>
                </a:cubicBezTo>
                <a:cubicBezTo>
                  <a:pt x="78360" y="93993"/>
                  <a:pt x="77941" y="94374"/>
                  <a:pt x="77636" y="94679"/>
                </a:cubicBezTo>
                <a:cubicBezTo>
                  <a:pt x="78246" y="95136"/>
                  <a:pt x="78246" y="95593"/>
                  <a:pt x="77636" y="96051"/>
                </a:cubicBezTo>
                <a:cubicBezTo>
                  <a:pt x="77027" y="96508"/>
                  <a:pt x="76188" y="96660"/>
                  <a:pt x="75122" y="96508"/>
                </a:cubicBezTo>
                <a:cubicBezTo>
                  <a:pt x="75122" y="96813"/>
                  <a:pt x="74741" y="97384"/>
                  <a:pt x="73979" y="98222"/>
                </a:cubicBezTo>
                <a:cubicBezTo>
                  <a:pt x="73217" y="99060"/>
                  <a:pt x="72378" y="99937"/>
                  <a:pt x="71464" y="100851"/>
                </a:cubicBezTo>
                <a:lnTo>
                  <a:pt x="68035" y="104280"/>
                </a:lnTo>
                <a:cubicBezTo>
                  <a:pt x="68340" y="104280"/>
                  <a:pt x="68645" y="104433"/>
                  <a:pt x="68949" y="104737"/>
                </a:cubicBezTo>
                <a:cubicBezTo>
                  <a:pt x="69559" y="105347"/>
                  <a:pt x="69940" y="106033"/>
                  <a:pt x="70092" y="106795"/>
                </a:cubicBezTo>
                <a:cubicBezTo>
                  <a:pt x="70092" y="106338"/>
                  <a:pt x="70550" y="105804"/>
                  <a:pt x="71464" y="105195"/>
                </a:cubicBezTo>
                <a:cubicBezTo>
                  <a:pt x="71921" y="104890"/>
                  <a:pt x="72455" y="104585"/>
                  <a:pt x="73064" y="104280"/>
                </a:cubicBezTo>
                <a:cubicBezTo>
                  <a:pt x="72455" y="102756"/>
                  <a:pt x="72531" y="101842"/>
                  <a:pt x="73293" y="101537"/>
                </a:cubicBezTo>
                <a:cubicBezTo>
                  <a:pt x="73598" y="101385"/>
                  <a:pt x="74055" y="101308"/>
                  <a:pt x="74664" y="101308"/>
                </a:cubicBezTo>
                <a:lnTo>
                  <a:pt x="76722" y="102223"/>
                </a:lnTo>
                <a:lnTo>
                  <a:pt x="76722" y="100623"/>
                </a:lnTo>
                <a:cubicBezTo>
                  <a:pt x="76722" y="99556"/>
                  <a:pt x="77027" y="98946"/>
                  <a:pt x="77636" y="98794"/>
                </a:cubicBezTo>
                <a:cubicBezTo>
                  <a:pt x="78093" y="98489"/>
                  <a:pt x="78474" y="98718"/>
                  <a:pt x="78779" y="99480"/>
                </a:cubicBezTo>
                <a:lnTo>
                  <a:pt x="79236" y="100851"/>
                </a:lnTo>
                <a:lnTo>
                  <a:pt x="79236" y="100623"/>
                </a:lnTo>
                <a:cubicBezTo>
                  <a:pt x="79236" y="100318"/>
                  <a:pt x="79465" y="99708"/>
                  <a:pt x="79922" y="98794"/>
                </a:cubicBezTo>
                <a:cubicBezTo>
                  <a:pt x="80379" y="98337"/>
                  <a:pt x="80913" y="98337"/>
                  <a:pt x="81522" y="98794"/>
                </a:cubicBezTo>
                <a:lnTo>
                  <a:pt x="82437" y="99708"/>
                </a:lnTo>
                <a:lnTo>
                  <a:pt x="82437" y="99251"/>
                </a:lnTo>
                <a:cubicBezTo>
                  <a:pt x="82437" y="98946"/>
                  <a:pt x="82361" y="98679"/>
                  <a:pt x="82208" y="98451"/>
                </a:cubicBezTo>
                <a:cubicBezTo>
                  <a:pt x="82056" y="98222"/>
                  <a:pt x="81903" y="97803"/>
                  <a:pt x="81751" y="97194"/>
                </a:cubicBezTo>
                <a:cubicBezTo>
                  <a:pt x="81294" y="96584"/>
                  <a:pt x="81332" y="95974"/>
                  <a:pt x="81865" y="95365"/>
                </a:cubicBezTo>
                <a:cubicBezTo>
                  <a:pt x="82399" y="94755"/>
                  <a:pt x="83046" y="94298"/>
                  <a:pt x="83808" y="93993"/>
                </a:cubicBezTo>
                <a:cubicBezTo>
                  <a:pt x="84266" y="93993"/>
                  <a:pt x="84647" y="93841"/>
                  <a:pt x="84951" y="93536"/>
                </a:cubicBezTo>
                <a:lnTo>
                  <a:pt x="85409" y="93079"/>
                </a:lnTo>
                <a:cubicBezTo>
                  <a:pt x="85256" y="93079"/>
                  <a:pt x="85104" y="93155"/>
                  <a:pt x="84951" y="93307"/>
                </a:cubicBezTo>
                <a:cubicBezTo>
                  <a:pt x="84799" y="93460"/>
                  <a:pt x="84609" y="93574"/>
                  <a:pt x="84380" y="93650"/>
                </a:cubicBezTo>
                <a:cubicBezTo>
                  <a:pt x="84151" y="93726"/>
                  <a:pt x="83961" y="93841"/>
                  <a:pt x="83808" y="93993"/>
                </a:cubicBezTo>
                <a:cubicBezTo>
                  <a:pt x="83199" y="93993"/>
                  <a:pt x="82589" y="93841"/>
                  <a:pt x="81980" y="93536"/>
                </a:cubicBezTo>
                <a:cubicBezTo>
                  <a:pt x="81218" y="92926"/>
                  <a:pt x="81180" y="92431"/>
                  <a:pt x="81865" y="92050"/>
                </a:cubicBezTo>
                <a:cubicBezTo>
                  <a:pt x="82551" y="91669"/>
                  <a:pt x="83732" y="91098"/>
                  <a:pt x="85409" y="90336"/>
                </a:cubicBezTo>
                <a:cubicBezTo>
                  <a:pt x="84951" y="90488"/>
                  <a:pt x="84494" y="90526"/>
                  <a:pt x="84037" y="90450"/>
                </a:cubicBezTo>
                <a:cubicBezTo>
                  <a:pt x="83580" y="90374"/>
                  <a:pt x="83199" y="90336"/>
                  <a:pt x="82894" y="90336"/>
                </a:cubicBezTo>
                <a:close/>
                <a:moveTo>
                  <a:pt x="112612" y="88507"/>
                </a:moveTo>
                <a:cubicBezTo>
                  <a:pt x="112764" y="88964"/>
                  <a:pt x="112841" y="89688"/>
                  <a:pt x="112841" y="90678"/>
                </a:cubicBezTo>
                <a:cubicBezTo>
                  <a:pt x="112841" y="91669"/>
                  <a:pt x="112764" y="92622"/>
                  <a:pt x="112612" y="93536"/>
                </a:cubicBezTo>
                <a:cubicBezTo>
                  <a:pt x="112460" y="94755"/>
                  <a:pt x="112307" y="95974"/>
                  <a:pt x="112155" y="97194"/>
                </a:cubicBezTo>
                <a:lnTo>
                  <a:pt x="112155" y="97422"/>
                </a:lnTo>
                <a:cubicBezTo>
                  <a:pt x="112155" y="97575"/>
                  <a:pt x="112383" y="97651"/>
                  <a:pt x="112841" y="97651"/>
                </a:cubicBezTo>
                <a:cubicBezTo>
                  <a:pt x="113603" y="97651"/>
                  <a:pt x="113984" y="98146"/>
                  <a:pt x="113984" y="99137"/>
                </a:cubicBezTo>
                <a:cubicBezTo>
                  <a:pt x="113984" y="100127"/>
                  <a:pt x="114288" y="100470"/>
                  <a:pt x="114898" y="100165"/>
                </a:cubicBezTo>
                <a:cubicBezTo>
                  <a:pt x="115050" y="100013"/>
                  <a:pt x="115431" y="100089"/>
                  <a:pt x="116041" y="100394"/>
                </a:cubicBezTo>
                <a:cubicBezTo>
                  <a:pt x="116193" y="100546"/>
                  <a:pt x="116422" y="100699"/>
                  <a:pt x="116727" y="100851"/>
                </a:cubicBezTo>
                <a:lnTo>
                  <a:pt x="117641" y="99480"/>
                </a:lnTo>
                <a:cubicBezTo>
                  <a:pt x="118251" y="98565"/>
                  <a:pt x="118860" y="98108"/>
                  <a:pt x="119470" y="98108"/>
                </a:cubicBezTo>
                <a:cubicBezTo>
                  <a:pt x="119927" y="98108"/>
                  <a:pt x="120118" y="98375"/>
                  <a:pt x="120042" y="98908"/>
                </a:cubicBezTo>
                <a:cubicBezTo>
                  <a:pt x="119965" y="99441"/>
                  <a:pt x="118860" y="100927"/>
                  <a:pt x="116727" y="103366"/>
                </a:cubicBezTo>
                <a:lnTo>
                  <a:pt x="116498" y="103594"/>
                </a:lnTo>
                <a:lnTo>
                  <a:pt x="116955" y="103594"/>
                </a:lnTo>
                <a:cubicBezTo>
                  <a:pt x="117108" y="103594"/>
                  <a:pt x="117565" y="103366"/>
                  <a:pt x="118327" y="102909"/>
                </a:cubicBezTo>
                <a:cubicBezTo>
                  <a:pt x="119546" y="102299"/>
                  <a:pt x="120613" y="102147"/>
                  <a:pt x="121527" y="102451"/>
                </a:cubicBezTo>
                <a:cubicBezTo>
                  <a:pt x="122442" y="102756"/>
                  <a:pt x="122061" y="103747"/>
                  <a:pt x="120384" y="105423"/>
                </a:cubicBezTo>
                <a:cubicBezTo>
                  <a:pt x="120994" y="105118"/>
                  <a:pt x="121832" y="104966"/>
                  <a:pt x="122899" y="104966"/>
                </a:cubicBezTo>
                <a:lnTo>
                  <a:pt x="124499" y="104966"/>
                </a:lnTo>
                <a:lnTo>
                  <a:pt x="127242" y="105423"/>
                </a:lnTo>
                <a:cubicBezTo>
                  <a:pt x="126785" y="105118"/>
                  <a:pt x="126404" y="104661"/>
                  <a:pt x="126099" y="104052"/>
                </a:cubicBezTo>
                <a:cubicBezTo>
                  <a:pt x="125795" y="103747"/>
                  <a:pt x="125604" y="103366"/>
                  <a:pt x="125528" y="102909"/>
                </a:cubicBezTo>
                <a:cubicBezTo>
                  <a:pt x="125452" y="102451"/>
                  <a:pt x="125642" y="102070"/>
                  <a:pt x="126099" y="101766"/>
                </a:cubicBezTo>
                <a:cubicBezTo>
                  <a:pt x="126557" y="101461"/>
                  <a:pt x="127090" y="101575"/>
                  <a:pt x="127700" y="102108"/>
                </a:cubicBezTo>
                <a:cubicBezTo>
                  <a:pt x="128309" y="102642"/>
                  <a:pt x="128843" y="103290"/>
                  <a:pt x="129300" y="104052"/>
                </a:cubicBezTo>
                <a:lnTo>
                  <a:pt x="131129" y="106795"/>
                </a:lnTo>
                <a:cubicBezTo>
                  <a:pt x="131129" y="106338"/>
                  <a:pt x="131205" y="105880"/>
                  <a:pt x="131357" y="105423"/>
                </a:cubicBezTo>
                <a:cubicBezTo>
                  <a:pt x="131662" y="104509"/>
                  <a:pt x="131967" y="103975"/>
                  <a:pt x="132272" y="103823"/>
                </a:cubicBezTo>
                <a:cubicBezTo>
                  <a:pt x="132729" y="103671"/>
                  <a:pt x="133186" y="103975"/>
                  <a:pt x="133643" y="104737"/>
                </a:cubicBezTo>
                <a:cubicBezTo>
                  <a:pt x="133796" y="105195"/>
                  <a:pt x="133872" y="105576"/>
                  <a:pt x="133872" y="105880"/>
                </a:cubicBezTo>
                <a:lnTo>
                  <a:pt x="134100" y="105880"/>
                </a:lnTo>
                <a:cubicBezTo>
                  <a:pt x="134253" y="105880"/>
                  <a:pt x="134481" y="105880"/>
                  <a:pt x="134786" y="105880"/>
                </a:cubicBezTo>
                <a:cubicBezTo>
                  <a:pt x="135091" y="105880"/>
                  <a:pt x="135624" y="106033"/>
                  <a:pt x="136386" y="106338"/>
                </a:cubicBezTo>
                <a:cubicBezTo>
                  <a:pt x="136234" y="106033"/>
                  <a:pt x="136615" y="105576"/>
                  <a:pt x="137529" y="104966"/>
                </a:cubicBezTo>
                <a:cubicBezTo>
                  <a:pt x="137987" y="104661"/>
                  <a:pt x="138444" y="104433"/>
                  <a:pt x="138901" y="104280"/>
                </a:cubicBezTo>
                <a:cubicBezTo>
                  <a:pt x="137682" y="103366"/>
                  <a:pt x="136691" y="102604"/>
                  <a:pt x="135929" y="101994"/>
                </a:cubicBezTo>
                <a:cubicBezTo>
                  <a:pt x="135167" y="101385"/>
                  <a:pt x="134481" y="100775"/>
                  <a:pt x="133872" y="100165"/>
                </a:cubicBezTo>
                <a:cubicBezTo>
                  <a:pt x="133262" y="99556"/>
                  <a:pt x="133034" y="99099"/>
                  <a:pt x="133186" y="98794"/>
                </a:cubicBezTo>
                <a:cubicBezTo>
                  <a:pt x="133338" y="98489"/>
                  <a:pt x="133796" y="98489"/>
                  <a:pt x="134558" y="98794"/>
                </a:cubicBezTo>
                <a:cubicBezTo>
                  <a:pt x="135320" y="99099"/>
                  <a:pt x="136158" y="99632"/>
                  <a:pt x="137072" y="100394"/>
                </a:cubicBezTo>
                <a:cubicBezTo>
                  <a:pt x="138139" y="101156"/>
                  <a:pt x="139282" y="102147"/>
                  <a:pt x="140501" y="103366"/>
                </a:cubicBezTo>
                <a:cubicBezTo>
                  <a:pt x="140806" y="103061"/>
                  <a:pt x="141111" y="102680"/>
                  <a:pt x="141416" y="102223"/>
                </a:cubicBezTo>
                <a:cubicBezTo>
                  <a:pt x="142178" y="101461"/>
                  <a:pt x="142940" y="101004"/>
                  <a:pt x="143702" y="100851"/>
                </a:cubicBezTo>
                <a:cubicBezTo>
                  <a:pt x="144616" y="100851"/>
                  <a:pt x="145073" y="101385"/>
                  <a:pt x="145073" y="102451"/>
                </a:cubicBezTo>
                <a:cubicBezTo>
                  <a:pt x="145073" y="103061"/>
                  <a:pt x="144921" y="103671"/>
                  <a:pt x="144616" y="104280"/>
                </a:cubicBezTo>
                <a:lnTo>
                  <a:pt x="147131" y="102680"/>
                </a:lnTo>
                <a:lnTo>
                  <a:pt x="147131" y="101994"/>
                </a:lnTo>
                <a:cubicBezTo>
                  <a:pt x="147131" y="101537"/>
                  <a:pt x="146826" y="101080"/>
                  <a:pt x="146216" y="100623"/>
                </a:cubicBezTo>
                <a:cubicBezTo>
                  <a:pt x="145454" y="99861"/>
                  <a:pt x="144959" y="98946"/>
                  <a:pt x="144730" y="97879"/>
                </a:cubicBezTo>
                <a:cubicBezTo>
                  <a:pt x="144502" y="96813"/>
                  <a:pt x="144311" y="95746"/>
                  <a:pt x="144159" y="94679"/>
                </a:cubicBezTo>
                <a:cubicBezTo>
                  <a:pt x="144006" y="93460"/>
                  <a:pt x="144006" y="92241"/>
                  <a:pt x="144159" y="91021"/>
                </a:cubicBezTo>
                <a:lnTo>
                  <a:pt x="143702" y="91021"/>
                </a:lnTo>
                <a:cubicBezTo>
                  <a:pt x="143397" y="91021"/>
                  <a:pt x="143092" y="90983"/>
                  <a:pt x="142787" y="90907"/>
                </a:cubicBezTo>
                <a:cubicBezTo>
                  <a:pt x="142482" y="90831"/>
                  <a:pt x="142025" y="90717"/>
                  <a:pt x="141416" y="90564"/>
                </a:cubicBezTo>
                <a:cubicBezTo>
                  <a:pt x="140654" y="90564"/>
                  <a:pt x="139930" y="90488"/>
                  <a:pt x="139244" y="90336"/>
                </a:cubicBezTo>
                <a:cubicBezTo>
                  <a:pt x="138558" y="90183"/>
                  <a:pt x="137834" y="89955"/>
                  <a:pt x="137072" y="89650"/>
                </a:cubicBezTo>
                <a:cubicBezTo>
                  <a:pt x="136310" y="89345"/>
                  <a:pt x="135548" y="88964"/>
                  <a:pt x="134786" y="88507"/>
                </a:cubicBezTo>
                <a:lnTo>
                  <a:pt x="130214" y="91479"/>
                </a:lnTo>
                <a:cubicBezTo>
                  <a:pt x="129300" y="91631"/>
                  <a:pt x="128538" y="91707"/>
                  <a:pt x="127928" y="91707"/>
                </a:cubicBezTo>
                <a:cubicBezTo>
                  <a:pt x="127319" y="91860"/>
                  <a:pt x="126747" y="91936"/>
                  <a:pt x="126214" y="91936"/>
                </a:cubicBezTo>
                <a:cubicBezTo>
                  <a:pt x="125680" y="91936"/>
                  <a:pt x="125261" y="91936"/>
                  <a:pt x="124956" y="91936"/>
                </a:cubicBezTo>
                <a:cubicBezTo>
                  <a:pt x="124347" y="91936"/>
                  <a:pt x="123890" y="91479"/>
                  <a:pt x="123585" y="90564"/>
                </a:cubicBezTo>
                <a:cubicBezTo>
                  <a:pt x="123280" y="90107"/>
                  <a:pt x="123128" y="89574"/>
                  <a:pt x="123128" y="88964"/>
                </a:cubicBezTo>
                <a:cubicBezTo>
                  <a:pt x="122061" y="88964"/>
                  <a:pt x="120918" y="88888"/>
                  <a:pt x="119699" y="88735"/>
                </a:cubicBezTo>
                <a:cubicBezTo>
                  <a:pt x="118632" y="88735"/>
                  <a:pt x="117489" y="88697"/>
                  <a:pt x="116270" y="88621"/>
                </a:cubicBezTo>
                <a:cubicBezTo>
                  <a:pt x="115050" y="88545"/>
                  <a:pt x="113831" y="88507"/>
                  <a:pt x="112612" y="88507"/>
                </a:cubicBezTo>
                <a:close/>
                <a:moveTo>
                  <a:pt x="92038" y="88278"/>
                </a:moveTo>
                <a:cubicBezTo>
                  <a:pt x="91733" y="88431"/>
                  <a:pt x="91505" y="88583"/>
                  <a:pt x="91352" y="88735"/>
                </a:cubicBezTo>
                <a:cubicBezTo>
                  <a:pt x="91200" y="88888"/>
                  <a:pt x="90819" y="89421"/>
                  <a:pt x="90209" y="90336"/>
                </a:cubicBezTo>
                <a:cubicBezTo>
                  <a:pt x="90057" y="90793"/>
                  <a:pt x="89142" y="91860"/>
                  <a:pt x="87466" y="93536"/>
                </a:cubicBezTo>
                <a:lnTo>
                  <a:pt x="84951" y="96051"/>
                </a:lnTo>
                <a:lnTo>
                  <a:pt x="86552" y="98108"/>
                </a:lnTo>
                <a:cubicBezTo>
                  <a:pt x="87009" y="97803"/>
                  <a:pt x="87618" y="97803"/>
                  <a:pt x="88380" y="98108"/>
                </a:cubicBezTo>
                <a:cubicBezTo>
                  <a:pt x="88685" y="98260"/>
                  <a:pt x="88914" y="98489"/>
                  <a:pt x="89066" y="98794"/>
                </a:cubicBezTo>
                <a:lnTo>
                  <a:pt x="92267" y="98108"/>
                </a:lnTo>
                <a:cubicBezTo>
                  <a:pt x="92571" y="97803"/>
                  <a:pt x="92952" y="97346"/>
                  <a:pt x="93410" y="96736"/>
                </a:cubicBezTo>
                <a:cubicBezTo>
                  <a:pt x="94324" y="95517"/>
                  <a:pt x="95086" y="94603"/>
                  <a:pt x="95696" y="93993"/>
                </a:cubicBezTo>
                <a:cubicBezTo>
                  <a:pt x="95238" y="93688"/>
                  <a:pt x="94934" y="93231"/>
                  <a:pt x="94781" y="92622"/>
                </a:cubicBezTo>
                <a:cubicBezTo>
                  <a:pt x="94629" y="92012"/>
                  <a:pt x="94476" y="91479"/>
                  <a:pt x="94324" y="91021"/>
                </a:cubicBezTo>
                <a:cubicBezTo>
                  <a:pt x="94172" y="90412"/>
                  <a:pt x="94172" y="89878"/>
                  <a:pt x="94324" y="89421"/>
                </a:cubicBezTo>
                <a:close/>
                <a:moveTo>
                  <a:pt x="86094" y="82792"/>
                </a:moveTo>
                <a:cubicBezTo>
                  <a:pt x="85790" y="83097"/>
                  <a:pt x="85485" y="83554"/>
                  <a:pt x="85180" y="84163"/>
                </a:cubicBezTo>
                <a:cubicBezTo>
                  <a:pt x="84875" y="84621"/>
                  <a:pt x="84532" y="85154"/>
                  <a:pt x="84151" y="85764"/>
                </a:cubicBezTo>
                <a:cubicBezTo>
                  <a:pt x="83770" y="86373"/>
                  <a:pt x="83351" y="87059"/>
                  <a:pt x="82894" y="87821"/>
                </a:cubicBezTo>
                <a:lnTo>
                  <a:pt x="82437" y="88278"/>
                </a:lnTo>
                <a:cubicBezTo>
                  <a:pt x="82742" y="88278"/>
                  <a:pt x="82894" y="88202"/>
                  <a:pt x="82894" y="88050"/>
                </a:cubicBezTo>
                <a:lnTo>
                  <a:pt x="82894" y="87821"/>
                </a:lnTo>
                <a:cubicBezTo>
                  <a:pt x="83199" y="87516"/>
                  <a:pt x="83732" y="87364"/>
                  <a:pt x="84494" y="87364"/>
                </a:cubicBezTo>
                <a:cubicBezTo>
                  <a:pt x="85256" y="87364"/>
                  <a:pt x="86018" y="87364"/>
                  <a:pt x="86780" y="87364"/>
                </a:cubicBezTo>
                <a:lnTo>
                  <a:pt x="89981" y="87364"/>
                </a:lnTo>
                <a:close/>
                <a:moveTo>
                  <a:pt x="127014" y="80049"/>
                </a:moveTo>
                <a:lnTo>
                  <a:pt x="122442" y="80277"/>
                </a:lnTo>
                <a:lnTo>
                  <a:pt x="121070" y="83249"/>
                </a:lnTo>
                <a:cubicBezTo>
                  <a:pt x="121223" y="83554"/>
                  <a:pt x="121604" y="83859"/>
                  <a:pt x="122213" y="84163"/>
                </a:cubicBezTo>
                <a:cubicBezTo>
                  <a:pt x="122823" y="84773"/>
                  <a:pt x="124118" y="85459"/>
                  <a:pt x="126099" y="86221"/>
                </a:cubicBezTo>
                <a:cubicBezTo>
                  <a:pt x="126557" y="86068"/>
                  <a:pt x="127166" y="86030"/>
                  <a:pt x="127928" y="86106"/>
                </a:cubicBezTo>
                <a:cubicBezTo>
                  <a:pt x="128690" y="86183"/>
                  <a:pt x="129452" y="86221"/>
                  <a:pt x="130214" y="86221"/>
                </a:cubicBezTo>
                <a:cubicBezTo>
                  <a:pt x="130976" y="86373"/>
                  <a:pt x="131814" y="86449"/>
                  <a:pt x="132729" y="86449"/>
                </a:cubicBezTo>
                <a:cubicBezTo>
                  <a:pt x="132272" y="85992"/>
                  <a:pt x="131814" y="85611"/>
                  <a:pt x="131357" y="85306"/>
                </a:cubicBezTo>
                <a:cubicBezTo>
                  <a:pt x="130595" y="84849"/>
                  <a:pt x="129681" y="84468"/>
                  <a:pt x="128614" y="84163"/>
                </a:cubicBezTo>
                <a:cubicBezTo>
                  <a:pt x="128004" y="84011"/>
                  <a:pt x="127623" y="83706"/>
                  <a:pt x="127471" y="83249"/>
                </a:cubicBezTo>
                <a:cubicBezTo>
                  <a:pt x="127319" y="82792"/>
                  <a:pt x="127166" y="82335"/>
                  <a:pt x="127014" y="81877"/>
                </a:cubicBezTo>
                <a:cubicBezTo>
                  <a:pt x="126861" y="81268"/>
                  <a:pt x="126861" y="80658"/>
                  <a:pt x="127014" y="80049"/>
                </a:cubicBezTo>
                <a:close/>
                <a:moveTo>
                  <a:pt x="110097" y="76620"/>
                </a:moveTo>
                <a:lnTo>
                  <a:pt x="109640" y="80277"/>
                </a:lnTo>
                <a:cubicBezTo>
                  <a:pt x="109793" y="80430"/>
                  <a:pt x="109945" y="80506"/>
                  <a:pt x="110097" y="80506"/>
                </a:cubicBezTo>
                <a:cubicBezTo>
                  <a:pt x="110250" y="80658"/>
                  <a:pt x="110783" y="80734"/>
                  <a:pt x="111698" y="80734"/>
                </a:cubicBezTo>
                <a:cubicBezTo>
                  <a:pt x="112002" y="80734"/>
                  <a:pt x="112383" y="81115"/>
                  <a:pt x="112841" y="81877"/>
                </a:cubicBezTo>
                <a:lnTo>
                  <a:pt x="113298" y="82792"/>
                </a:lnTo>
                <a:cubicBezTo>
                  <a:pt x="113907" y="82487"/>
                  <a:pt x="114517" y="82182"/>
                  <a:pt x="115127" y="81877"/>
                </a:cubicBezTo>
                <a:cubicBezTo>
                  <a:pt x="115584" y="81573"/>
                  <a:pt x="116079" y="81344"/>
                  <a:pt x="116613" y="81192"/>
                </a:cubicBezTo>
                <a:cubicBezTo>
                  <a:pt x="117146" y="81039"/>
                  <a:pt x="117565" y="80887"/>
                  <a:pt x="117870" y="80734"/>
                </a:cubicBezTo>
                <a:cubicBezTo>
                  <a:pt x="118175" y="80582"/>
                  <a:pt x="117946" y="80277"/>
                  <a:pt x="117184" y="79820"/>
                </a:cubicBezTo>
                <a:cubicBezTo>
                  <a:pt x="116422" y="79363"/>
                  <a:pt x="115508" y="78906"/>
                  <a:pt x="114441" y="78448"/>
                </a:cubicBezTo>
                <a:cubicBezTo>
                  <a:pt x="113222" y="77839"/>
                  <a:pt x="111774" y="77229"/>
                  <a:pt x="110097" y="76620"/>
                </a:cubicBezTo>
                <a:close/>
                <a:moveTo>
                  <a:pt x="74207" y="75019"/>
                </a:moveTo>
                <a:cubicBezTo>
                  <a:pt x="72074" y="76239"/>
                  <a:pt x="70131" y="76962"/>
                  <a:pt x="68378" y="77191"/>
                </a:cubicBezTo>
                <a:cubicBezTo>
                  <a:pt x="66625" y="77420"/>
                  <a:pt x="65444" y="77382"/>
                  <a:pt x="64835" y="77077"/>
                </a:cubicBezTo>
                <a:cubicBezTo>
                  <a:pt x="64073" y="77382"/>
                  <a:pt x="63539" y="77610"/>
                  <a:pt x="63234" y="77763"/>
                </a:cubicBezTo>
                <a:cubicBezTo>
                  <a:pt x="62930" y="77915"/>
                  <a:pt x="62625" y="78067"/>
                  <a:pt x="62320" y="78220"/>
                </a:cubicBezTo>
                <a:cubicBezTo>
                  <a:pt x="62015" y="78372"/>
                  <a:pt x="61863" y="78525"/>
                  <a:pt x="61863" y="78677"/>
                </a:cubicBezTo>
                <a:lnTo>
                  <a:pt x="64606" y="78677"/>
                </a:lnTo>
                <a:cubicBezTo>
                  <a:pt x="65368" y="78677"/>
                  <a:pt x="66054" y="78677"/>
                  <a:pt x="66663" y="78677"/>
                </a:cubicBezTo>
                <a:cubicBezTo>
                  <a:pt x="67273" y="78677"/>
                  <a:pt x="67578" y="78829"/>
                  <a:pt x="67578" y="79134"/>
                </a:cubicBezTo>
                <a:lnTo>
                  <a:pt x="67578" y="80277"/>
                </a:lnTo>
                <a:lnTo>
                  <a:pt x="68949" y="79363"/>
                </a:lnTo>
                <a:cubicBezTo>
                  <a:pt x="69864" y="79058"/>
                  <a:pt x="70397" y="79134"/>
                  <a:pt x="70550" y="79591"/>
                </a:cubicBezTo>
                <a:lnTo>
                  <a:pt x="71464" y="80734"/>
                </a:lnTo>
                <a:cubicBezTo>
                  <a:pt x="71464" y="80125"/>
                  <a:pt x="71616" y="79591"/>
                  <a:pt x="71921" y="79134"/>
                </a:cubicBezTo>
                <a:cubicBezTo>
                  <a:pt x="72226" y="78220"/>
                  <a:pt x="72759" y="77915"/>
                  <a:pt x="73521" y="78220"/>
                </a:cubicBezTo>
                <a:cubicBezTo>
                  <a:pt x="73826" y="78525"/>
                  <a:pt x="74207" y="78753"/>
                  <a:pt x="74664" y="78906"/>
                </a:cubicBezTo>
                <a:cubicBezTo>
                  <a:pt x="75122" y="79058"/>
                  <a:pt x="75579" y="79210"/>
                  <a:pt x="76036" y="79363"/>
                </a:cubicBezTo>
                <a:cubicBezTo>
                  <a:pt x="76646" y="79515"/>
                  <a:pt x="77255" y="79591"/>
                  <a:pt x="77865" y="79591"/>
                </a:cubicBezTo>
                <a:cubicBezTo>
                  <a:pt x="77255" y="79134"/>
                  <a:pt x="76646" y="78601"/>
                  <a:pt x="76036" y="77991"/>
                </a:cubicBezTo>
                <a:cubicBezTo>
                  <a:pt x="74817" y="76772"/>
                  <a:pt x="74207" y="75781"/>
                  <a:pt x="74207" y="75019"/>
                </a:cubicBezTo>
                <a:close/>
                <a:moveTo>
                  <a:pt x="159475" y="68847"/>
                </a:moveTo>
                <a:lnTo>
                  <a:pt x="156503" y="72505"/>
                </a:lnTo>
                <a:lnTo>
                  <a:pt x="157418" y="75934"/>
                </a:lnTo>
                <a:lnTo>
                  <a:pt x="157418" y="74791"/>
                </a:lnTo>
                <a:cubicBezTo>
                  <a:pt x="157418" y="74181"/>
                  <a:pt x="157646" y="73724"/>
                  <a:pt x="158103" y="73419"/>
                </a:cubicBezTo>
                <a:cubicBezTo>
                  <a:pt x="158561" y="73267"/>
                  <a:pt x="158942" y="73724"/>
                  <a:pt x="159246" y="74791"/>
                </a:cubicBezTo>
                <a:cubicBezTo>
                  <a:pt x="159399" y="75400"/>
                  <a:pt x="159475" y="76010"/>
                  <a:pt x="159475" y="76620"/>
                </a:cubicBezTo>
                <a:cubicBezTo>
                  <a:pt x="159932" y="76010"/>
                  <a:pt x="160466" y="75400"/>
                  <a:pt x="161075" y="74791"/>
                </a:cubicBezTo>
                <a:cubicBezTo>
                  <a:pt x="161532" y="74181"/>
                  <a:pt x="162028" y="73533"/>
                  <a:pt x="162561" y="72848"/>
                </a:cubicBezTo>
                <a:cubicBezTo>
                  <a:pt x="163095" y="72162"/>
                  <a:pt x="163590" y="71362"/>
                  <a:pt x="164047" y="70447"/>
                </a:cubicBezTo>
                <a:cubicBezTo>
                  <a:pt x="163742" y="70447"/>
                  <a:pt x="163323" y="70409"/>
                  <a:pt x="162790" y="70333"/>
                </a:cubicBezTo>
                <a:cubicBezTo>
                  <a:pt x="162256" y="70257"/>
                  <a:pt x="161761" y="70066"/>
                  <a:pt x="161304" y="69762"/>
                </a:cubicBezTo>
                <a:cubicBezTo>
                  <a:pt x="160694" y="69457"/>
                  <a:pt x="160085" y="69152"/>
                  <a:pt x="159475" y="68847"/>
                </a:cubicBezTo>
                <a:close/>
                <a:moveTo>
                  <a:pt x="112155" y="57417"/>
                </a:moveTo>
                <a:cubicBezTo>
                  <a:pt x="112002" y="57570"/>
                  <a:pt x="111698" y="57722"/>
                  <a:pt x="111240" y="57874"/>
                </a:cubicBezTo>
                <a:cubicBezTo>
                  <a:pt x="110783" y="58027"/>
                  <a:pt x="109945" y="58103"/>
                  <a:pt x="108726" y="58103"/>
                </a:cubicBezTo>
                <a:cubicBezTo>
                  <a:pt x="109031" y="58255"/>
                  <a:pt x="109221" y="58598"/>
                  <a:pt x="109297" y="59132"/>
                </a:cubicBezTo>
                <a:cubicBezTo>
                  <a:pt x="109374" y="59665"/>
                  <a:pt x="109564" y="60237"/>
                  <a:pt x="109869" y="60846"/>
                </a:cubicBezTo>
                <a:cubicBezTo>
                  <a:pt x="110021" y="61456"/>
                  <a:pt x="110250" y="62218"/>
                  <a:pt x="110555" y="63132"/>
                </a:cubicBezTo>
                <a:cubicBezTo>
                  <a:pt x="110707" y="62827"/>
                  <a:pt x="110936" y="62523"/>
                  <a:pt x="111240" y="62218"/>
                </a:cubicBezTo>
                <a:cubicBezTo>
                  <a:pt x="111698" y="61761"/>
                  <a:pt x="112536" y="61227"/>
                  <a:pt x="113755" y="60618"/>
                </a:cubicBezTo>
                <a:cubicBezTo>
                  <a:pt x="113298" y="60618"/>
                  <a:pt x="112917" y="60084"/>
                  <a:pt x="112612" y="59017"/>
                </a:cubicBezTo>
                <a:cubicBezTo>
                  <a:pt x="112460" y="58560"/>
                  <a:pt x="112307" y="58027"/>
                  <a:pt x="112155" y="57417"/>
                </a:cubicBezTo>
                <a:close/>
                <a:moveTo>
                  <a:pt x="94324" y="47816"/>
                </a:moveTo>
                <a:cubicBezTo>
                  <a:pt x="93867" y="48578"/>
                  <a:pt x="93181" y="49302"/>
                  <a:pt x="92267" y="49988"/>
                </a:cubicBezTo>
                <a:cubicBezTo>
                  <a:pt x="91352" y="50673"/>
                  <a:pt x="90438" y="51321"/>
                  <a:pt x="89523" y="51931"/>
                </a:cubicBezTo>
                <a:cubicBezTo>
                  <a:pt x="88457" y="52540"/>
                  <a:pt x="87237" y="53226"/>
                  <a:pt x="85866" y="53988"/>
                </a:cubicBezTo>
                <a:cubicBezTo>
                  <a:pt x="85104" y="53988"/>
                  <a:pt x="84418" y="54064"/>
                  <a:pt x="83808" y="54217"/>
                </a:cubicBezTo>
                <a:cubicBezTo>
                  <a:pt x="82284" y="54522"/>
                  <a:pt x="81446" y="54903"/>
                  <a:pt x="81294" y="55360"/>
                </a:cubicBezTo>
                <a:cubicBezTo>
                  <a:pt x="80989" y="55665"/>
                  <a:pt x="81484" y="56046"/>
                  <a:pt x="82780" y="56503"/>
                </a:cubicBezTo>
                <a:cubicBezTo>
                  <a:pt x="84075" y="56960"/>
                  <a:pt x="85104" y="57265"/>
                  <a:pt x="85866" y="57417"/>
                </a:cubicBezTo>
                <a:cubicBezTo>
                  <a:pt x="86323" y="57417"/>
                  <a:pt x="86780" y="57798"/>
                  <a:pt x="87237" y="58560"/>
                </a:cubicBezTo>
                <a:cubicBezTo>
                  <a:pt x="87390" y="58865"/>
                  <a:pt x="87466" y="59170"/>
                  <a:pt x="87466" y="59475"/>
                </a:cubicBezTo>
                <a:cubicBezTo>
                  <a:pt x="87771" y="59627"/>
                  <a:pt x="88076" y="59703"/>
                  <a:pt x="88380" y="59703"/>
                </a:cubicBezTo>
                <a:cubicBezTo>
                  <a:pt x="88838" y="59856"/>
                  <a:pt x="89600" y="59856"/>
                  <a:pt x="90666" y="59703"/>
                </a:cubicBezTo>
                <a:cubicBezTo>
                  <a:pt x="91428" y="59703"/>
                  <a:pt x="92267" y="60313"/>
                  <a:pt x="93181" y="61532"/>
                </a:cubicBezTo>
                <a:cubicBezTo>
                  <a:pt x="93638" y="62142"/>
                  <a:pt x="94019" y="62827"/>
                  <a:pt x="94324" y="63589"/>
                </a:cubicBezTo>
                <a:lnTo>
                  <a:pt x="94781" y="62675"/>
                </a:lnTo>
                <a:cubicBezTo>
                  <a:pt x="95086" y="62065"/>
                  <a:pt x="95543" y="61684"/>
                  <a:pt x="96153" y="61532"/>
                </a:cubicBezTo>
                <a:cubicBezTo>
                  <a:pt x="96762" y="61380"/>
                  <a:pt x="97372" y="61608"/>
                  <a:pt x="97982" y="62218"/>
                </a:cubicBezTo>
                <a:cubicBezTo>
                  <a:pt x="98286" y="62523"/>
                  <a:pt x="98439" y="62827"/>
                  <a:pt x="98439" y="63132"/>
                </a:cubicBezTo>
                <a:lnTo>
                  <a:pt x="100496" y="61532"/>
                </a:lnTo>
                <a:cubicBezTo>
                  <a:pt x="99582" y="61227"/>
                  <a:pt x="98820" y="60770"/>
                  <a:pt x="98210" y="60160"/>
                </a:cubicBezTo>
                <a:cubicBezTo>
                  <a:pt x="97601" y="59703"/>
                  <a:pt x="96953" y="59246"/>
                  <a:pt x="96267" y="58789"/>
                </a:cubicBezTo>
                <a:cubicBezTo>
                  <a:pt x="95581" y="58332"/>
                  <a:pt x="95086" y="57722"/>
                  <a:pt x="94781" y="56960"/>
                </a:cubicBezTo>
                <a:cubicBezTo>
                  <a:pt x="94172" y="55741"/>
                  <a:pt x="93867" y="55017"/>
                  <a:pt x="93867" y="54788"/>
                </a:cubicBezTo>
                <a:cubicBezTo>
                  <a:pt x="93867" y="54560"/>
                  <a:pt x="94476" y="54445"/>
                  <a:pt x="95696" y="54445"/>
                </a:cubicBezTo>
                <a:cubicBezTo>
                  <a:pt x="96153" y="54598"/>
                  <a:pt x="96724" y="54903"/>
                  <a:pt x="97410" y="55360"/>
                </a:cubicBezTo>
                <a:cubicBezTo>
                  <a:pt x="98096" y="55817"/>
                  <a:pt x="98744" y="56274"/>
                  <a:pt x="99353" y="56731"/>
                </a:cubicBezTo>
                <a:cubicBezTo>
                  <a:pt x="99963" y="57341"/>
                  <a:pt x="100649" y="57951"/>
                  <a:pt x="101411" y="58560"/>
                </a:cubicBezTo>
                <a:lnTo>
                  <a:pt x="101411" y="53531"/>
                </a:lnTo>
                <a:cubicBezTo>
                  <a:pt x="100496" y="52921"/>
                  <a:pt x="99658" y="52312"/>
                  <a:pt x="98896" y="51702"/>
                </a:cubicBezTo>
                <a:cubicBezTo>
                  <a:pt x="98134" y="51093"/>
                  <a:pt x="97372" y="50483"/>
                  <a:pt x="96610" y="49873"/>
                </a:cubicBezTo>
                <a:cubicBezTo>
                  <a:pt x="95848" y="49264"/>
                  <a:pt x="95086" y="48578"/>
                  <a:pt x="94324" y="47816"/>
                </a:cubicBezTo>
                <a:close/>
                <a:moveTo>
                  <a:pt x="137301" y="42101"/>
                </a:moveTo>
                <a:cubicBezTo>
                  <a:pt x="136996" y="42406"/>
                  <a:pt x="136348" y="42596"/>
                  <a:pt x="135358" y="42672"/>
                </a:cubicBezTo>
                <a:cubicBezTo>
                  <a:pt x="134367" y="42749"/>
                  <a:pt x="133338" y="42863"/>
                  <a:pt x="132272" y="43015"/>
                </a:cubicBezTo>
                <a:cubicBezTo>
                  <a:pt x="131052" y="43168"/>
                  <a:pt x="129681" y="43244"/>
                  <a:pt x="128157" y="43244"/>
                </a:cubicBezTo>
                <a:lnTo>
                  <a:pt x="128614" y="44158"/>
                </a:lnTo>
                <a:cubicBezTo>
                  <a:pt x="128919" y="44768"/>
                  <a:pt x="129071" y="45454"/>
                  <a:pt x="129071" y="46216"/>
                </a:cubicBezTo>
                <a:cubicBezTo>
                  <a:pt x="128919" y="46825"/>
                  <a:pt x="128614" y="47130"/>
                  <a:pt x="128157" y="47130"/>
                </a:cubicBezTo>
                <a:cubicBezTo>
                  <a:pt x="127700" y="47130"/>
                  <a:pt x="127242" y="46978"/>
                  <a:pt x="126785" y="46673"/>
                </a:cubicBezTo>
                <a:lnTo>
                  <a:pt x="124956" y="45759"/>
                </a:lnTo>
                <a:lnTo>
                  <a:pt x="121527" y="47359"/>
                </a:lnTo>
                <a:cubicBezTo>
                  <a:pt x="121527" y="47664"/>
                  <a:pt x="121604" y="47968"/>
                  <a:pt x="121756" y="48273"/>
                </a:cubicBezTo>
                <a:cubicBezTo>
                  <a:pt x="121756" y="48578"/>
                  <a:pt x="121794" y="48845"/>
                  <a:pt x="121870" y="49073"/>
                </a:cubicBezTo>
                <a:cubicBezTo>
                  <a:pt x="121947" y="49302"/>
                  <a:pt x="121985" y="49569"/>
                  <a:pt x="121985" y="49873"/>
                </a:cubicBezTo>
                <a:cubicBezTo>
                  <a:pt x="121985" y="50331"/>
                  <a:pt x="121718" y="50597"/>
                  <a:pt x="121185" y="50673"/>
                </a:cubicBezTo>
                <a:cubicBezTo>
                  <a:pt x="120651" y="50750"/>
                  <a:pt x="120003" y="50788"/>
                  <a:pt x="119241" y="50788"/>
                </a:cubicBezTo>
                <a:cubicBezTo>
                  <a:pt x="118479" y="50788"/>
                  <a:pt x="117641" y="50635"/>
                  <a:pt x="116727" y="50331"/>
                </a:cubicBezTo>
                <a:lnTo>
                  <a:pt x="116270" y="53531"/>
                </a:lnTo>
                <a:lnTo>
                  <a:pt x="116955" y="53531"/>
                </a:lnTo>
                <a:cubicBezTo>
                  <a:pt x="117260" y="53531"/>
                  <a:pt x="117565" y="53493"/>
                  <a:pt x="117870" y="53417"/>
                </a:cubicBezTo>
                <a:cubicBezTo>
                  <a:pt x="118175" y="53340"/>
                  <a:pt x="118479" y="53302"/>
                  <a:pt x="118784" y="53302"/>
                </a:cubicBezTo>
                <a:cubicBezTo>
                  <a:pt x="119241" y="53607"/>
                  <a:pt x="119394" y="54064"/>
                  <a:pt x="119241" y="54674"/>
                </a:cubicBezTo>
                <a:lnTo>
                  <a:pt x="118784" y="56046"/>
                </a:lnTo>
                <a:lnTo>
                  <a:pt x="118784" y="56503"/>
                </a:lnTo>
                <a:cubicBezTo>
                  <a:pt x="118784" y="56808"/>
                  <a:pt x="119013" y="56960"/>
                  <a:pt x="119470" y="56960"/>
                </a:cubicBezTo>
                <a:cubicBezTo>
                  <a:pt x="119775" y="56960"/>
                  <a:pt x="120194" y="57341"/>
                  <a:pt x="120727" y="58103"/>
                </a:cubicBezTo>
                <a:cubicBezTo>
                  <a:pt x="121261" y="58865"/>
                  <a:pt x="121832" y="59627"/>
                  <a:pt x="122442" y="60389"/>
                </a:cubicBezTo>
                <a:cubicBezTo>
                  <a:pt x="123051" y="61456"/>
                  <a:pt x="123737" y="62599"/>
                  <a:pt x="124499" y="63818"/>
                </a:cubicBezTo>
                <a:lnTo>
                  <a:pt x="124499" y="60618"/>
                </a:lnTo>
                <a:cubicBezTo>
                  <a:pt x="124499" y="60160"/>
                  <a:pt x="124652" y="59779"/>
                  <a:pt x="124956" y="59475"/>
                </a:cubicBezTo>
                <a:cubicBezTo>
                  <a:pt x="125109" y="59322"/>
                  <a:pt x="125337" y="59170"/>
                  <a:pt x="125642" y="59017"/>
                </a:cubicBezTo>
                <a:cubicBezTo>
                  <a:pt x="125490" y="57951"/>
                  <a:pt x="125337" y="56960"/>
                  <a:pt x="125185" y="56046"/>
                </a:cubicBezTo>
                <a:cubicBezTo>
                  <a:pt x="124880" y="54064"/>
                  <a:pt x="124880" y="52845"/>
                  <a:pt x="125185" y="52388"/>
                </a:cubicBezTo>
                <a:cubicBezTo>
                  <a:pt x="125795" y="51931"/>
                  <a:pt x="126252" y="52540"/>
                  <a:pt x="126557" y="54217"/>
                </a:cubicBezTo>
                <a:lnTo>
                  <a:pt x="127014" y="56960"/>
                </a:lnTo>
                <a:lnTo>
                  <a:pt x="127242" y="56731"/>
                </a:lnTo>
                <a:cubicBezTo>
                  <a:pt x="127242" y="56884"/>
                  <a:pt x="127395" y="56503"/>
                  <a:pt x="127700" y="55588"/>
                </a:cubicBezTo>
                <a:cubicBezTo>
                  <a:pt x="127852" y="55436"/>
                  <a:pt x="128157" y="55512"/>
                  <a:pt x="128614" y="55817"/>
                </a:cubicBezTo>
                <a:lnTo>
                  <a:pt x="129300" y="56503"/>
                </a:lnTo>
                <a:cubicBezTo>
                  <a:pt x="129300" y="56198"/>
                  <a:pt x="129376" y="55817"/>
                  <a:pt x="129528" y="55360"/>
                </a:cubicBezTo>
                <a:cubicBezTo>
                  <a:pt x="129986" y="54598"/>
                  <a:pt x="130367" y="54141"/>
                  <a:pt x="130671" y="53988"/>
                </a:cubicBezTo>
                <a:cubicBezTo>
                  <a:pt x="130976" y="53836"/>
                  <a:pt x="131319" y="54141"/>
                  <a:pt x="131700" y="54903"/>
                </a:cubicBezTo>
                <a:cubicBezTo>
                  <a:pt x="132081" y="55665"/>
                  <a:pt x="132424" y="56503"/>
                  <a:pt x="132729" y="57417"/>
                </a:cubicBezTo>
                <a:cubicBezTo>
                  <a:pt x="133034" y="58484"/>
                  <a:pt x="133262" y="59703"/>
                  <a:pt x="133415" y="61075"/>
                </a:cubicBezTo>
                <a:lnTo>
                  <a:pt x="134329" y="58332"/>
                </a:lnTo>
                <a:cubicBezTo>
                  <a:pt x="134939" y="56655"/>
                  <a:pt x="135624" y="55893"/>
                  <a:pt x="136386" y="56046"/>
                </a:cubicBezTo>
                <a:cubicBezTo>
                  <a:pt x="136691" y="56350"/>
                  <a:pt x="136958" y="56998"/>
                  <a:pt x="137187" y="57989"/>
                </a:cubicBezTo>
                <a:cubicBezTo>
                  <a:pt x="137415" y="58979"/>
                  <a:pt x="137529" y="60084"/>
                  <a:pt x="137529" y="61303"/>
                </a:cubicBezTo>
                <a:lnTo>
                  <a:pt x="137529" y="65647"/>
                </a:lnTo>
                <a:cubicBezTo>
                  <a:pt x="137682" y="65647"/>
                  <a:pt x="137910" y="65571"/>
                  <a:pt x="138215" y="65418"/>
                </a:cubicBezTo>
                <a:cubicBezTo>
                  <a:pt x="138520" y="65266"/>
                  <a:pt x="139130" y="64504"/>
                  <a:pt x="140044" y="63132"/>
                </a:cubicBezTo>
                <a:cubicBezTo>
                  <a:pt x="140349" y="62523"/>
                  <a:pt x="140501" y="61646"/>
                  <a:pt x="140501" y="60503"/>
                </a:cubicBezTo>
                <a:cubicBezTo>
                  <a:pt x="140501" y="59360"/>
                  <a:pt x="140425" y="58255"/>
                  <a:pt x="140273" y="57189"/>
                </a:cubicBezTo>
                <a:cubicBezTo>
                  <a:pt x="139968" y="55969"/>
                  <a:pt x="139663" y="54674"/>
                  <a:pt x="139358" y="53302"/>
                </a:cubicBezTo>
                <a:cubicBezTo>
                  <a:pt x="138596" y="52388"/>
                  <a:pt x="137987" y="51321"/>
                  <a:pt x="137529" y="50102"/>
                </a:cubicBezTo>
                <a:cubicBezTo>
                  <a:pt x="137225" y="49035"/>
                  <a:pt x="136958" y="47854"/>
                  <a:pt x="136729" y="46559"/>
                </a:cubicBezTo>
                <a:cubicBezTo>
                  <a:pt x="136501" y="45263"/>
                  <a:pt x="136691" y="43777"/>
                  <a:pt x="137301" y="42101"/>
                </a:cubicBezTo>
                <a:close/>
                <a:moveTo>
                  <a:pt x="140730" y="41644"/>
                </a:moveTo>
                <a:cubicBezTo>
                  <a:pt x="140120" y="41644"/>
                  <a:pt x="139663" y="41796"/>
                  <a:pt x="139358" y="42101"/>
                </a:cubicBezTo>
                <a:cubicBezTo>
                  <a:pt x="139511" y="42406"/>
                  <a:pt x="139663" y="42939"/>
                  <a:pt x="139815" y="43701"/>
                </a:cubicBezTo>
                <a:cubicBezTo>
                  <a:pt x="139968" y="44463"/>
                  <a:pt x="140044" y="45225"/>
                  <a:pt x="140044" y="45987"/>
                </a:cubicBezTo>
                <a:lnTo>
                  <a:pt x="140044" y="49188"/>
                </a:lnTo>
                <a:lnTo>
                  <a:pt x="141644" y="46673"/>
                </a:lnTo>
                <a:lnTo>
                  <a:pt x="141644" y="41644"/>
                </a:lnTo>
                <a:close/>
                <a:moveTo>
                  <a:pt x="104382" y="41644"/>
                </a:moveTo>
                <a:lnTo>
                  <a:pt x="99353" y="42558"/>
                </a:lnTo>
                <a:lnTo>
                  <a:pt x="97296" y="47130"/>
                </a:lnTo>
                <a:lnTo>
                  <a:pt x="100953" y="50788"/>
                </a:lnTo>
                <a:lnTo>
                  <a:pt x="100953" y="47359"/>
                </a:lnTo>
                <a:cubicBezTo>
                  <a:pt x="100953" y="46444"/>
                  <a:pt x="101792" y="45682"/>
                  <a:pt x="103468" y="45073"/>
                </a:cubicBezTo>
                <a:cubicBezTo>
                  <a:pt x="104078" y="44768"/>
                  <a:pt x="104916" y="44463"/>
                  <a:pt x="105983" y="44158"/>
                </a:cubicBezTo>
                <a:close/>
                <a:moveTo>
                  <a:pt x="69407" y="40044"/>
                </a:moveTo>
                <a:cubicBezTo>
                  <a:pt x="69254" y="40348"/>
                  <a:pt x="68416" y="40806"/>
                  <a:pt x="66892" y="41415"/>
                </a:cubicBezTo>
                <a:cubicBezTo>
                  <a:pt x="66282" y="41720"/>
                  <a:pt x="65597" y="41949"/>
                  <a:pt x="64835" y="42101"/>
                </a:cubicBezTo>
                <a:lnTo>
                  <a:pt x="64835" y="44616"/>
                </a:lnTo>
                <a:lnTo>
                  <a:pt x="65978" y="45073"/>
                </a:lnTo>
                <a:lnTo>
                  <a:pt x="66435" y="44158"/>
                </a:lnTo>
                <a:cubicBezTo>
                  <a:pt x="66892" y="43396"/>
                  <a:pt x="67273" y="42863"/>
                  <a:pt x="67578" y="42558"/>
                </a:cubicBezTo>
                <a:cubicBezTo>
                  <a:pt x="67883" y="42101"/>
                  <a:pt x="68492" y="42330"/>
                  <a:pt x="69407" y="43244"/>
                </a:cubicBezTo>
                <a:cubicBezTo>
                  <a:pt x="69864" y="43854"/>
                  <a:pt x="70245" y="44463"/>
                  <a:pt x="70550" y="45073"/>
                </a:cubicBezTo>
                <a:cubicBezTo>
                  <a:pt x="70550" y="44616"/>
                  <a:pt x="70473" y="44082"/>
                  <a:pt x="70321" y="43473"/>
                </a:cubicBezTo>
                <a:cubicBezTo>
                  <a:pt x="70169" y="43015"/>
                  <a:pt x="70054" y="42520"/>
                  <a:pt x="69978" y="41987"/>
                </a:cubicBezTo>
                <a:cubicBezTo>
                  <a:pt x="69902" y="41453"/>
                  <a:pt x="69711" y="40806"/>
                  <a:pt x="69407" y="40044"/>
                </a:cubicBezTo>
                <a:close/>
                <a:moveTo>
                  <a:pt x="98210" y="24042"/>
                </a:moveTo>
                <a:lnTo>
                  <a:pt x="95238" y="26099"/>
                </a:lnTo>
                <a:lnTo>
                  <a:pt x="99353" y="28842"/>
                </a:lnTo>
                <a:close/>
                <a:moveTo>
                  <a:pt x="94095" y="19927"/>
                </a:moveTo>
                <a:lnTo>
                  <a:pt x="94781" y="23127"/>
                </a:lnTo>
                <a:lnTo>
                  <a:pt x="96381" y="21984"/>
                </a:lnTo>
                <a:close/>
                <a:moveTo>
                  <a:pt x="127014" y="15812"/>
                </a:moveTo>
                <a:lnTo>
                  <a:pt x="125185" y="20613"/>
                </a:lnTo>
                <a:cubicBezTo>
                  <a:pt x="125642" y="19851"/>
                  <a:pt x="126442" y="19431"/>
                  <a:pt x="127585" y="19355"/>
                </a:cubicBezTo>
                <a:cubicBezTo>
                  <a:pt x="128728" y="19279"/>
                  <a:pt x="129986" y="19470"/>
                  <a:pt x="131357" y="19927"/>
                </a:cubicBezTo>
                <a:cubicBezTo>
                  <a:pt x="130900" y="19774"/>
                  <a:pt x="130443" y="19470"/>
                  <a:pt x="129986" y="19012"/>
                </a:cubicBezTo>
                <a:cubicBezTo>
                  <a:pt x="129528" y="18555"/>
                  <a:pt x="129071" y="18098"/>
                  <a:pt x="128614" y="17641"/>
                </a:cubicBezTo>
                <a:cubicBezTo>
                  <a:pt x="128004" y="17031"/>
                  <a:pt x="127471" y="16422"/>
                  <a:pt x="127014" y="15812"/>
                </a:cubicBezTo>
                <a:close/>
                <a:moveTo>
                  <a:pt x="104382" y="11240"/>
                </a:moveTo>
                <a:cubicBezTo>
                  <a:pt x="104078" y="11697"/>
                  <a:pt x="103849" y="12154"/>
                  <a:pt x="103697" y="12612"/>
                </a:cubicBezTo>
                <a:cubicBezTo>
                  <a:pt x="103392" y="13374"/>
                  <a:pt x="103468" y="13755"/>
                  <a:pt x="103925" y="13755"/>
                </a:cubicBezTo>
                <a:cubicBezTo>
                  <a:pt x="104230" y="13450"/>
                  <a:pt x="104840" y="13450"/>
                  <a:pt x="105754" y="13755"/>
                </a:cubicBezTo>
                <a:lnTo>
                  <a:pt x="107126" y="14212"/>
                </a:lnTo>
                <a:lnTo>
                  <a:pt x="106668" y="15126"/>
                </a:lnTo>
                <a:lnTo>
                  <a:pt x="105525" y="17412"/>
                </a:lnTo>
                <a:cubicBezTo>
                  <a:pt x="105830" y="17412"/>
                  <a:pt x="106173" y="17526"/>
                  <a:pt x="106554" y="17755"/>
                </a:cubicBezTo>
                <a:cubicBezTo>
                  <a:pt x="106935" y="17984"/>
                  <a:pt x="107278" y="18250"/>
                  <a:pt x="107583" y="18555"/>
                </a:cubicBezTo>
                <a:cubicBezTo>
                  <a:pt x="108040" y="18860"/>
                  <a:pt x="108421" y="19165"/>
                  <a:pt x="108726" y="19470"/>
                </a:cubicBezTo>
                <a:cubicBezTo>
                  <a:pt x="108573" y="17946"/>
                  <a:pt x="108764" y="16917"/>
                  <a:pt x="109297" y="16383"/>
                </a:cubicBezTo>
                <a:cubicBezTo>
                  <a:pt x="109831" y="15850"/>
                  <a:pt x="110097" y="15355"/>
                  <a:pt x="110097" y="14898"/>
                </a:cubicBezTo>
                <a:cubicBezTo>
                  <a:pt x="109945" y="14745"/>
                  <a:pt x="109602" y="14478"/>
                  <a:pt x="109069" y="14097"/>
                </a:cubicBezTo>
                <a:cubicBezTo>
                  <a:pt x="108535" y="13716"/>
                  <a:pt x="107888" y="13297"/>
                  <a:pt x="107126" y="12840"/>
                </a:cubicBezTo>
                <a:cubicBezTo>
                  <a:pt x="106364" y="12231"/>
                  <a:pt x="105449" y="11697"/>
                  <a:pt x="104382" y="11240"/>
                </a:cubicBezTo>
                <a:close/>
                <a:moveTo>
                  <a:pt x="109183" y="39"/>
                </a:moveTo>
                <a:cubicBezTo>
                  <a:pt x="109488" y="191"/>
                  <a:pt x="109793" y="572"/>
                  <a:pt x="110097" y="1182"/>
                </a:cubicBezTo>
                <a:cubicBezTo>
                  <a:pt x="110402" y="1791"/>
                  <a:pt x="110707" y="2477"/>
                  <a:pt x="111012" y="3239"/>
                </a:cubicBezTo>
                <a:cubicBezTo>
                  <a:pt x="111317" y="4153"/>
                  <a:pt x="111545" y="5144"/>
                  <a:pt x="111698" y="6211"/>
                </a:cubicBezTo>
                <a:lnTo>
                  <a:pt x="113526" y="3925"/>
                </a:lnTo>
                <a:cubicBezTo>
                  <a:pt x="113984" y="3315"/>
                  <a:pt x="114479" y="2782"/>
                  <a:pt x="115012" y="2325"/>
                </a:cubicBezTo>
                <a:cubicBezTo>
                  <a:pt x="115546" y="1867"/>
                  <a:pt x="115965" y="1715"/>
                  <a:pt x="116270" y="1867"/>
                </a:cubicBezTo>
                <a:cubicBezTo>
                  <a:pt x="116574" y="1867"/>
                  <a:pt x="116727" y="2248"/>
                  <a:pt x="116727" y="3010"/>
                </a:cubicBezTo>
                <a:lnTo>
                  <a:pt x="116727" y="4153"/>
                </a:lnTo>
                <a:cubicBezTo>
                  <a:pt x="117032" y="3696"/>
                  <a:pt x="117413" y="3315"/>
                  <a:pt x="117870" y="3010"/>
                </a:cubicBezTo>
                <a:cubicBezTo>
                  <a:pt x="118632" y="2401"/>
                  <a:pt x="119165" y="2706"/>
                  <a:pt x="119470" y="3925"/>
                </a:cubicBezTo>
                <a:cubicBezTo>
                  <a:pt x="119470" y="4534"/>
                  <a:pt x="119280" y="5144"/>
                  <a:pt x="118899" y="5754"/>
                </a:cubicBezTo>
                <a:cubicBezTo>
                  <a:pt x="118518" y="6363"/>
                  <a:pt x="118175" y="6973"/>
                  <a:pt x="117870" y="7582"/>
                </a:cubicBezTo>
                <a:cubicBezTo>
                  <a:pt x="117260" y="8192"/>
                  <a:pt x="116727" y="8878"/>
                  <a:pt x="116270" y="9640"/>
                </a:cubicBezTo>
                <a:cubicBezTo>
                  <a:pt x="116574" y="9640"/>
                  <a:pt x="116955" y="9564"/>
                  <a:pt x="117413" y="9411"/>
                </a:cubicBezTo>
                <a:cubicBezTo>
                  <a:pt x="117717" y="9411"/>
                  <a:pt x="117984" y="9373"/>
                  <a:pt x="118213" y="9297"/>
                </a:cubicBezTo>
                <a:cubicBezTo>
                  <a:pt x="118441" y="9221"/>
                  <a:pt x="118708" y="9183"/>
                  <a:pt x="119013" y="9183"/>
                </a:cubicBezTo>
                <a:cubicBezTo>
                  <a:pt x="119470" y="9487"/>
                  <a:pt x="119546" y="10402"/>
                  <a:pt x="119241" y="11926"/>
                </a:cubicBezTo>
                <a:cubicBezTo>
                  <a:pt x="119089" y="12688"/>
                  <a:pt x="118937" y="13526"/>
                  <a:pt x="118784" y="14440"/>
                </a:cubicBezTo>
                <a:cubicBezTo>
                  <a:pt x="118937" y="13831"/>
                  <a:pt x="119165" y="13297"/>
                  <a:pt x="119470" y="12840"/>
                </a:cubicBezTo>
                <a:cubicBezTo>
                  <a:pt x="120080" y="11926"/>
                  <a:pt x="120613" y="11545"/>
                  <a:pt x="121070" y="11697"/>
                </a:cubicBezTo>
                <a:cubicBezTo>
                  <a:pt x="121680" y="11850"/>
                  <a:pt x="122289" y="12688"/>
                  <a:pt x="122899" y="14212"/>
                </a:cubicBezTo>
                <a:cubicBezTo>
                  <a:pt x="123204" y="14821"/>
                  <a:pt x="123432" y="15583"/>
                  <a:pt x="123585" y="16498"/>
                </a:cubicBezTo>
                <a:cubicBezTo>
                  <a:pt x="123737" y="16193"/>
                  <a:pt x="123890" y="15736"/>
                  <a:pt x="124042" y="15126"/>
                </a:cubicBezTo>
                <a:cubicBezTo>
                  <a:pt x="124194" y="14669"/>
                  <a:pt x="124347" y="14097"/>
                  <a:pt x="124499" y="13412"/>
                </a:cubicBezTo>
                <a:cubicBezTo>
                  <a:pt x="124652" y="12726"/>
                  <a:pt x="124880" y="12002"/>
                  <a:pt x="125185" y="11240"/>
                </a:cubicBezTo>
                <a:cubicBezTo>
                  <a:pt x="125642" y="11240"/>
                  <a:pt x="126214" y="11469"/>
                  <a:pt x="126900" y="11926"/>
                </a:cubicBezTo>
                <a:cubicBezTo>
                  <a:pt x="127585" y="12383"/>
                  <a:pt x="128233" y="12840"/>
                  <a:pt x="128843" y="13297"/>
                </a:cubicBezTo>
                <a:cubicBezTo>
                  <a:pt x="129452" y="13907"/>
                  <a:pt x="130214" y="14593"/>
                  <a:pt x="131129" y="15355"/>
                </a:cubicBezTo>
                <a:cubicBezTo>
                  <a:pt x="130976" y="15050"/>
                  <a:pt x="130900" y="14745"/>
                  <a:pt x="130900" y="14440"/>
                </a:cubicBezTo>
                <a:cubicBezTo>
                  <a:pt x="130900" y="13678"/>
                  <a:pt x="131052" y="13297"/>
                  <a:pt x="131357" y="13297"/>
                </a:cubicBezTo>
                <a:cubicBezTo>
                  <a:pt x="131967" y="13297"/>
                  <a:pt x="132386" y="14326"/>
                  <a:pt x="132615" y="16383"/>
                </a:cubicBezTo>
                <a:cubicBezTo>
                  <a:pt x="132843" y="18441"/>
                  <a:pt x="133110" y="20003"/>
                  <a:pt x="133415" y="21070"/>
                </a:cubicBezTo>
                <a:cubicBezTo>
                  <a:pt x="133415" y="20613"/>
                  <a:pt x="133643" y="20155"/>
                  <a:pt x="134100" y="19698"/>
                </a:cubicBezTo>
                <a:cubicBezTo>
                  <a:pt x="134253" y="19393"/>
                  <a:pt x="134481" y="19165"/>
                  <a:pt x="134786" y="19012"/>
                </a:cubicBezTo>
                <a:lnTo>
                  <a:pt x="134786" y="16955"/>
                </a:lnTo>
                <a:cubicBezTo>
                  <a:pt x="134786" y="15736"/>
                  <a:pt x="135015" y="15202"/>
                  <a:pt x="135472" y="15355"/>
                </a:cubicBezTo>
                <a:cubicBezTo>
                  <a:pt x="135777" y="15355"/>
                  <a:pt x="136082" y="15583"/>
                  <a:pt x="136386" y="16041"/>
                </a:cubicBezTo>
                <a:cubicBezTo>
                  <a:pt x="136691" y="16498"/>
                  <a:pt x="136996" y="16955"/>
                  <a:pt x="137301" y="17412"/>
                </a:cubicBezTo>
                <a:cubicBezTo>
                  <a:pt x="137606" y="18022"/>
                  <a:pt x="137834" y="18708"/>
                  <a:pt x="137987" y="19470"/>
                </a:cubicBezTo>
                <a:cubicBezTo>
                  <a:pt x="138139" y="18555"/>
                  <a:pt x="138368" y="17717"/>
                  <a:pt x="138672" y="16955"/>
                </a:cubicBezTo>
                <a:cubicBezTo>
                  <a:pt x="138977" y="16345"/>
                  <a:pt x="139206" y="15774"/>
                  <a:pt x="139358" y="15240"/>
                </a:cubicBezTo>
                <a:cubicBezTo>
                  <a:pt x="139511" y="14707"/>
                  <a:pt x="139739" y="14440"/>
                  <a:pt x="140044" y="14440"/>
                </a:cubicBezTo>
                <a:cubicBezTo>
                  <a:pt x="140196" y="14440"/>
                  <a:pt x="140273" y="15202"/>
                  <a:pt x="140273" y="16726"/>
                </a:cubicBezTo>
                <a:cubicBezTo>
                  <a:pt x="140120" y="17336"/>
                  <a:pt x="140044" y="18098"/>
                  <a:pt x="140044" y="19012"/>
                </a:cubicBezTo>
                <a:cubicBezTo>
                  <a:pt x="140349" y="19165"/>
                  <a:pt x="140654" y="19241"/>
                  <a:pt x="140958" y="19241"/>
                </a:cubicBezTo>
                <a:cubicBezTo>
                  <a:pt x="141720" y="19241"/>
                  <a:pt x="142254" y="19165"/>
                  <a:pt x="142559" y="19012"/>
                </a:cubicBezTo>
                <a:cubicBezTo>
                  <a:pt x="142711" y="18860"/>
                  <a:pt x="143092" y="18593"/>
                  <a:pt x="143702" y="18212"/>
                </a:cubicBezTo>
                <a:cubicBezTo>
                  <a:pt x="144311" y="17831"/>
                  <a:pt x="144883" y="17488"/>
                  <a:pt x="145416" y="17184"/>
                </a:cubicBezTo>
                <a:cubicBezTo>
                  <a:pt x="145950" y="16879"/>
                  <a:pt x="146407" y="16726"/>
                  <a:pt x="146788" y="16726"/>
                </a:cubicBezTo>
                <a:cubicBezTo>
                  <a:pt x="147169" y="16726"/>
                  <a:pt x="147283" y="16955"/>
                  <a:pt x="147131" y="17412"/>
                </a:cubicBezTo>
                <a:cubicBezTo>
                  <a:pt x="146826" y="18174"/>
                  <a:pt x="146254" y="18898"/>
                  <a:pt x="145416" y="19584"/>
                </a:cubicBezTo>
                <a:cubicBezTo>
                  <a:pt x="144578" y="20270"/>
                  <a:pt x="143702" y="20917"/>
                  <a:pt x="142787" y="21527"/>
                </a:cubicBezTo>
                <a:cubicBezTo>
                  <a:pt x="141720" y="22137"/>
                  <a:pt x="140577" y="22822"/>
                  <a:pt x="139358" y="23584"/>
                </a:cubicBezTo>
                <a:lnTo>
                  <a:pt x="138444" y="26556"/>
                </a:lnTo>
                <a:cubicBezTo>
                  <a:pt x="138901" y="26251"/>
                  <a:pt x="139434" y="25947"/>
                  <a:pt x="140044" y="25642"/>
                </a:cubicBezTo>
                <a:cubicBezTo>
                  <a:pt x="141111" y="25032"/>
                  <a:pt x="141797" y="24880"/>
                  <a:pt x="142101" y="25185"/>
                </a:cubicBezTo>
                <a:cubicBezTo>
                  <a:pt x="142254" y="25489"/>
                  <a:pt x="142216" y="25908"/>
                  <a:pt x="141987" y="26442"/>
                </a:cubicBezTo>
                <a:cubicBezTo>
                  <a:pt x="141759" y="26975"/>
                  <a:pt x="141454" y="27471"/>
                  <a:pt x="141073" y="27928"/>
                </a:cubicBezTo>
                <a:cubicBezTo>
                  <a:pt x="140692" y="28385"/>
                  <a:pt x="140387" y="28728"/>
                  <a:pt x="140158" y="28956"/>
                </a:cubicBezTo>
                <a:cubicBezTo>
                  <a:pt x="139930" y="29185"/>
                  <a:pt x="140044" y="29147"/>
                  <a:pt x="140501" y="28842"/>
                </a:cubicBezTo>
                <a:cubicBezTo>
                  <a:pt x="141416" y="28690"/>
                  <a:pt x="142025" y="28766"/>
                  <a:pt x="142330" y="29071"/>
                </a:cubicBezTo>
                <a:cubicBezTo>
                  <a:pt x="142482" y="29223"/>
                  <a:pt x="142559" y="29452"/>
                  <a:pt x="142559" y="29757"/>
                </a:cubicBezTo>
                <a:cubicBezTo>
                  <a:pt x="141949" y="30214"/>
                  <a:pt x="141339" y="30747"/>
                  <a:pt x="140730" y="31357"/>
                </a:cubicBezTo>
                <a:cubicBezTo>
                  <a:pt x="140273" y="31814"/>
                  <a:pt x="139854" y="32233"/>
                  <a:pt x="139473" y="32614"/>
                </a:cubicBezTo>
                <a:cubicBezTo>
                  <a:pt x="139092" y="32995"/>
                  <a:pt x="138749" y="33262"/>
                  <a:pt x="138444" y="33414"/>
                </a:cubicBezTo>
                <a:cubicBezTo>
                  <a:pt x="137834" y="34024"/>
                  <a:pt x="137682" y="34633"/>
                  <a:pt x="137987" y="35243"/>
                </a:cubicBezTo>
                <a:cubicBezTo>
                  <a:pt x="138139" y="35548"/>
                  <a:pt x="138291" y="35776"/>
                  <a:pt x="138444" y="35929"/>
                </a:cubicBezTo>
                <a:cubicBezTo>
                  <a:pt x="138596" y="35624"/>
                  <a:pt x="138901" y="35243"/>
                  <a:pt x="139358" y="34786"/>
                </a:cubicBezTo>
                <a:cubicBezTo>
                  <a:pt x="140120" y="34024"/>
                  <a:pt x="140806" y="33719"/>
                  <a:pt x="141416" y="33871"/>
                </a:cubicBezTo>
                <a:cubicBezTo>
                  <a:pt x="141720" y="34024"/>
                  <a:pt x="142025" y="34862"/>
                  <a:pt x="142330" y="36386"/>
                </a:cubicBezTo>
                <a:cubicBezTo>
                  <a:pt x="142482" y="36996"/>
                  <a:pt x="142559" y="37681"/>
                  <a:pt x="142559" y="38443"/>
                </a:cubicBezTo>
                <a:cubicBezTo>
                  <a:pt x="142406" y="37986"/>
                  <a:pt x="142406" y="37453"/>
                  <a:pt x="142559" y="36843"/>
                </a:cubicBezTo>
                <a:cubicBezTo>
                  <a:pt x="142559" y="35624"/>
                  <a:pt x="142863" y="35014"/>
                  <a:pt x="143473" y="35014"/>
                </a:cubicBezTo>
                <a:cubicBezTo>
                  <a:pt x="143930" y="35014"/>
                  <a:pt x="144159" y="35548"/>
                  <a:pt x="144159" y="36615"/>
                </a:cubicBezTo>
                <a:lnTo>
                  <a:pt x="144159" y="37986"/>
                </a:lnTo>
                <a:lnTo>
                  <a:pt x="144845" y="37986"/>
                </a:lnTo>
                <a:cubicBezTo>
                  <a:pt x="145302" y="37986"/>
                  <a:pt x="145530" y="38367"/>
                  <a:pt x="145530" y="39129"/>
                </a:cubicBezTo>
                <a:cubicBezTo>
                  <a:pt x="145530" y="40196"/>
                  <a:pt x="145569" y="40615"/>
                  <a:pt x="145645" y="40386"/>
                </a:cubicBezTo>
                <a:cubicBezTo>
                  <a:pt x="145721" y="40158"/>
                  <a:pt x="145911" y="40044"/>
                  <a:pt x="146216" y="40044"/>
                </a:cubicBezTo>
                <a:cubicBezTo>
                  <a:pt x="146521" y="40044"/>
                  <a:pt x="146826" y="40348"/>
                  <a:pt x="147131" y="40958"/>
                </a:cubicBezTo>
                <a:cubicBezTo>
                  <a:pt x="147283" y="41263"/>
                  <a:pt x="147435" y="41491"/>
                  <a:pt x="147588" y="41644"/>
                </a:cubicBezTo>
                <a:cubicBezTo>
                  <a:pt x="147893" y="41491"/>
                  <a:pt x="148274" y="41263"/>
                  <a:pt x="148731" y="40958"/>
                </a:cubicBezTo>
                <a:cubicBezTo>
                  <a:pt x="149645" y="40348"/>
                  <a:pt x="150331" y="40044"/>
                  <a:pt x="150788" y="40044"/>
                </a:cubicBezTo>
                <a:cubicBezTo>
                  <a:pt x="151398" y="40348"/>
                  <a:pt x="151550" y="40882"/>
                  <a:pt x="151245" y="41644"/>
                </a:cubicBezTo>
                <a:lnTo>
                  <a:pt x="150788" y="43015"/>
                </a:lnTo>
                <a:lnTo>
                  <a:pt x="152846" y="43244"/>
                </a:lnTo>
                <a:cubicBezTo>
                  <a:pt x="153303" y="43244"/>
                  <a:pt x="153684" y="43320"/>
                  <a:pt x="153989" y="43473"/>
                </a:cubicBezTo>
                <a:cubicBezTo>
                  <a:pt x="154598" y="43777"/>
                  <a:pt x="154751" y="44311"/>
                  <a:pt x="154446" y="45073"/>
                </a:cubicBezTo>
                <a:cubicBezTo>
                  <a:pt x="154141" y="45378"/>
                  <a:pt x="153646" y="45606"/>
                  <a:pt x="152960" y="45759"/>
                </a:cubicBezTo>
                <a:cubicBezTo>
                  <a:pt x="152274" y="45911"/>
                  <a:pt x="151550" y="46140"/>
                  <a:pt x="150788" y="46444"/>
                </a:cubicBezTo>
                <a:cubicBezTo>
                  <a:pt x="149874" y="46749"/>
                  <a:pt x="148883" y="46978"/>
                  <a:pt x="147816" y="47130"/>
                </a:cubicBezTo>
                <a:lnTo>
                  <a:pt x="147816" y="47816"/>
                </a:lnTo>
                <a:cubicBezTo>
                  <a:pt x="147816" y="48121"/>
                  <a:pt x="147740" y="48349"/>
                  <a:pt x="147588" y="48502"/>
                </a:cubicBezTo>
                <a:cubicBezTo>
                  <a:pt x="147435" y="48654"/>
                  <a:pt x="147283" y="48883"/>
                  <a:pt x="147131" y="49188"/>
                </a:cubicBezTo>
                <a:cubicBezTo>
                  <a:pt x="146521" y="50102"/>
                  <a:pt x="146140" y="50788"/>
                  <a:pt x="145988" y="51245"/>
                </a:cubicBezTo>
                <a:cubicBezTo>
                  <a:pt x="145835" y="51702"/>
                  <a:pt x="145759" y="52083"/>
                  <a:pt x="145759" y="52388"/>
                </a:cubicBezTo>
                <a:cubicBezTo>
                  <a:pt x="146369" y="52236"/>
                  <a:pt x="146978" y="52007"/>
                  <a:pt x="147588" y="51702"/>
                </a:cubicBezTo>
                <a:cubicBezTo>
                  <a:pt x="148655" y="51093"/>
                  <a:pt x="149569" y="50331"/>
                  <a:pt x="150331" y="49416"/>
                </a:cubicBezTo>
                <a:cubicBezTo>
                  <a:pt x="151703" y="47892"/>
                  <a:pt x="152388" y="47892"/>
                  <a:pt x="152388" y="49416"/>
                </a:cubicBezTo>
                <a:cubicBezTo>
                  <a:pt x="152388" y="49721"/>
                  <a:pt x="152236" y="50140"/>
                  <a:pt x="151931" y="50673"/>
                </a:cubicBezTo>
                <a:cubicBezTo>
                  <a:pt x="151626" y="51207"/>
                  <a:pt x="151322" y="51778"/>
                  <a:pt x="151017" y="52388"/>
                </a:cubicBezTo>
                <a:cubicBezTo>
                  <a:pt x="150560" y="52998"/>
                  <a:pt x="150102" y="53683"/>
                  <a:pt x="149645" y="54445"/>
                </a:cubicBezTo>
                <a:cubicBezTo>
                  <a:pt x="149950" y="54293"/>
                  <a:pt x="150331" y="54064"/>
                  <a:pt x="150788" y="53760"/>
                </a:cubicBezTo>
                <a:cubicBezTo>
                  <a:pt x="151093" y="53455"/>
                  <a:pt x="151436" y="53150"/>
                  <a:pt x="151817" y="52845"/>
                </a:cubicBezTo>
                <a:cubicBezTo>
                  <a:pt x="152198" y="52540"/>
                  <a:pt x="152693" y="52236"/>
                  <a:pt x="153303" y="51931"/>
                </a:cubicBezTo>
                <a:cubicBezTo>
                  <a:pt x="154370" y="51321"/>
                  <a:pt x="154941" y="51283"/>
                  <a:pt x="155017" y="51816"/>
                </a:cubicBezTo>
                <a:cubicBezTo>
                  <a:pt x="155094" y="52350"/>
                  <a:pt x="154751" y="52845"/>
                  <a:pt x="153989" y="53302"/>
                </a:cubicBezTo>
                <a:cubicBezTo>
                  <a:pt x="153379" y="53912"/>
                  <a:pt x="152998" y="54445"/>
                  <a:pt x="152846" y="54903"/>
                </a:cubicBezTo>
                <a:cubicBezTo>
                  <a:pt x="152693" y="55360"/>
                  <a:pt x="152541" y="55741"/>
                  <a:pt x="152388" y="56046"/>
                </a:cubicBezTo>
                <a:lnTo>
                  <a:pt x="156046" y="56046"/>
                </a:lnTo>
                <a:cubicBezTo>
                  <a:pt x="156198" y="55893"/>
                  <a:pt x="156579" y="55817"/>
                  <a:pt x="157189" y="55817"/>
                </a:cubicBezTo>
                <a:cubicBezTo>
                  <a:pt x="157494" y="55817"/>
                  <a:pt x="157799" y="55893"/>
                  <a:pt x="158103" y="56046"/>
                </a:cubicBezTo>
                <a:lnTo>
                  <a:pt x="159475" y="58103"/>
                </a:lnTo>
                <a:lnTo>
                  <a:pt x="160618" y="55588"/>
                </a:lnTo>
                <a:cubicBezTo>
                  <a:pt x="160770" y="55741"/>
                  <a:pt x="160923" y="55969"/>
                  <a:pt x="161075" y="56274"/>
                </a:cubicBezTo>
                <a:cubicBezTo>
                  <a:pt x="161228" y="56579"/>
                  <a:pt x="161380" y="56922"/>
                  <a:pt x="161532" y="57303"/>
                </a:cubicBezTo>
                <a:cubicBezTo>
                  <a:pt x="161685" y="57684"/>
                  <a:pt x="161837" y="58103"/>
                  <a:pt x="161990" y="58560"/>
                </a:cubicBezTo>
                <a:cubicBezTo>
                  <a:pt x="161837" y="58255"/>
                  <a:pt x="161990" y="57798"/>
                  <a:pt x="162447" y="57189"/>
                </a:cubicBezTo>
                <a:cubicBezTo>
                  <a:pt x="162904" y="56579"/>
                  <a:pt x="163514" y="55969"/>
                  <a:pt x="164276" y="55360"/>
                </a:cubicBezTo>
                <a:cubicBezTo>
                  <a:pt x="164885" y="54750"/>
                  <a:pt x="165723" y="54141"/>
                  <a:pt x="166790" y="53531"/>
                </a:cubicBezTo>
                <a:lnTo>
                  <a:pt x="166790" y="56960"/>
                </a:lnTo>
                <a:lnTo>
                  <a:pt x="168390" y="55588"/>
                </a:lnTo>
                <a:cubicBezTo>
                  <a:pt x="168390" y="56198"/>
                  <a:pt x="168314" y="56808"/>
                  <a:pt x="168162" y="57417"/>
                </a:cubicBezTo>
                <a:cubicBezTo>
                  <a:pt x="167857" y="58636"/>
                  <a:pt x="167171" y="60237"/>
                  <a:pt x="166104" y="62218"/>
                </a:cubicBezTo>
                <a:cubicBezTo>
                  <a:pt x="165800" y="62523"/>
                  <a:pt x="165495" y="62789"/>
                  <a:pt x="165190" y="63018"/>
                </a:cubicBezTo>
                <a:cubicBezTo>
                  <a:pt x="164885" y="63246"/>
                  <a:pt x="164885" y="63513"/>
                  <a:pt x="165190" y="63818"/>
                </a:cubicBezTo>
                <a:cubicBezTo>
                  <a:pt x="165495" y="63513"/>
                  <a:pt x="165647" y="63246"/>
                  <a:pt x="165647" y="63018"/>
                </a:cubicBezTo>
                <a:cubicBezTo>
                  <a:pt x="165647" y="62789"/>
                  <a:pt x="165800" y="62523"/>
                  <a:pt x="166104" y="62218"/>
                </a:cubicBezTo>
                <a:cubicBezTo>
                  <a:pt x="166409" y="61913"/>
                  <a:pt x="166828" y="61684"/>
                  <a:pt x="167362" y="61532"/>
                </a:cubicBezTo>
                <a:cubicBezTo>
                  <a:pt x="167895" y="61380"/>
                  <a:pt x="168390" y="61151"/>
                  <a:pt x="168848" y="60846"/>
                </a:cubicBezTo>
                <a:cubicBezTo>
                  <a:pt x="169457" y="60541"/>
                  <a:pt x="169991" y="60313"/>
                  <a:pt x="170448" y="60160"/>
                </a:cubicBezTo>
                <a:lnTo>
                  <a:pt x="170905" y="64275"/>
                </a:lnTo>
                <a:cubicBezTo>
                  <a:pt x="171057" y="64123"/>
                  <a:pt x="171286" y="63970"/>
                  <a:pt x="171591" y="63818"/>
                </a:cubicBezTo>
                <a:cubicBezTo>
                  <a:pt x="171896" y="63666"/>
                  <a:pt x="172124" y="63513"/>
                  <a:pt x="172277" y="63361"/>
                </a:cubicBezTo>
                <a:cubicBezTo>
                  <a:pt x="172429" y="63208"/>
                  <a:pt x="172658" y="63132"/>
                  <a:pt x="172962" y="63132"/>
                </a:cubicBezTo>
                <a:cubicBezTo>
                  <a:pt x="173572" y="63132"/>
                  <a:pt x="173724" y="63666"/>
                  <a:pt x="173420" y="64732"/>
                </a:cubicBezTo>
                <a:cubicBezTo>
                  <a:pt x="173267" y="65342"/>
                  <a:pt x="173115" y="65875"/>
                  <a:pt x="172962" y="66333"/>
                </a:cubicBezTo>
                <a:cubicBezTo>
                  <a:pt x="173115" y="65875"/>
                  <a:pt x="173420" y="65418"/>
                  <a:pt x="173877" y="64961"/>
                </a:cubicBezTo>
                <a:cubicBezTo>
                  <a:pt x="174334" y="64199"/>
                  <a:pt x="175020" y="63818"/>
                  <a:pt x="175934" y="63818"/>
                </a:cubicBezTo>
                <a:cubicBezTo>
                  <a:pt x="176391" y="63818"/>
                  <a:pt x="176468" y="64275"/>
                  <a:pt x="176163" y="65190"/>
                </a:cubicBezTo>
                <a:cubicBezTo>
                  <a:pt x="176010" y="65647"/>
                  <a:pt x="175782" y="66028"/>
                  <a:pt x="175477" y="66333"/>
                </a:cubicBezTo>
                <a:lnTo>
                  <a:pt x="177992" y="66790"/>
                </a:lnTo>
                <a:cubicBezTo>
                  <a:pt x="177077" y="67095"/>
                  <a:pt x="176315" y="67399"/>
                  <a:pt x="175706" y="67704"/>
                </a:cubicBezTo>
                <a:cubicBezTo>
                  <a:pt x="175248" y="68009"/>
                  <a:pt x="174867" y="68199"/>
                  <a:pt x="174563" y="68276"/>
                </a:cubicBezTo>
                <a:cubicBezTo>
                  <a:pt x="174258" y="68352"/>
                  <a:pt x="174410" y="68390"/>
                  <a:pt x="175020" y="68390"/>
                </a:cubicBezTo>
                <a:cubicBezTo>
                  <a:pt x="175782" y="68390"/>
                  <a:pt x="176468" y="68695"/>
                  <a:pt x="177077" y="69304"/>
                </a:cubicBezTo>
                <a:cubicBezTo>
                  <a:pt x="177382" y="69609"/>
                  <a:pt x="177687" y="69838"/>
                  <a:pt x="177992" y="69990"/>
                </a:cubicBezTo>
                <a:cubicBezTo>
                  <a:pt x="177687" y="70143"/>
                  <a:pt x="177306" y="70219"/>
                  <a:pt x="176849" y="70219"/>
                </a:cubicBezTo>
                <a:cubicBezTo>
                  <a:pt x="176391" y="70371"/>
                  <a:pt x="175553" y="70447"/>
                  <a:pt x="174334" y="70447"/>
                </a:cubicBezTo>
                <a:cubicBezTo>
                  <a:pt x="173420" y="70447"/>
                  <a:pt x="172734" y="70485"/>
                  <a:pt x="172277" y="70562"/>
                </a:cubicBezTo>
                <a:cubicBezTo>
                  <a:pt x="171819" y="70638"/>
                  <a:pt x="170981" y="71057"/>
                  <a:pt x="169762" y="71819"/>
                </a:cubicBezTo>
                <a:cubicBezTo>
                  <a:pt x="168695" y="72581"/>
                  <a:pt x="168124" y="73724"/>
                  <a:pt x="168048" y="75248"/>
                </a:cubicBezTo>
                <a:cubicBezTo>
                  <a:pt x="167971" y="76772"/>
                  <a:pt x="168086" y="77686"/>
                  <a:pt x="168390" y="77991"/>
                </a:cubicBezTo>
                <a:cubicBezTo>
                  <a:pt x="168543" y="78144"/>
                  <a:pt x="168924" y="77915"/>
                  <a:pt x="169533" y="77305"/>
                </a:cubicBezTo>
                <a:cubicBezTo>
                  <a:pt x="169838" y="77001"/>
                  <a:pt x="170143" y="76772"/>
                  <a:pt x="170448" y="76620"/>
                </a:cubicBezTo>
                <a:cubicBezTo>
                  <a:pt x="170905" y="75858"/>
                  <a:pt x="171362" y="75172"/>
                  <a:pt x="171819" y="74562"/>
                </a:cubicBezTo>
                <a:cubicBezTo>
                  <a:pt x="172124" y="73953"/>
                  <a:pt x="172429" y="73419"/>
                  <a:pt x="172734" y="72962"/>
                </a:cubicBezTo>
                <a:cubicBezTo>
                  <a:pt x="173039" y="72505"/>
                  <a:pt x="173267" y="72124"/>
                  <a:pt x="173420" y="71819"/>
                </a:cubicBezTo>
                <a:cubicBezTo>
                  <a:pt x="173724" y="71667"/>
                  <a:pt x="174105" y="71819"/>
                  <a:pt x="174563" y="72276"/>
                </a:cubicBezTo>
                <a:cubicBezTo>
                  <a:pt x="174715" y="72581"/>
                  <a:pt x="174867" y="72810"/>
                  <a:pt x="175020" y="72962"/>
                </a:cubicBezTo>
                <a:cubicBezTo>
                  <a:pt x="175325" y="72810"/>
                  <a:pt x="175629" y="72810"/>
                  <a:pt x="175934" y="72962"/>
                </a:cubicBezTo>
                <a:cubicBezTo>
                  <a:pt x="176544" y="73267"/>
                  <a:pt x="176925" y="73953"/>
                  <a:pt x="177077" y="75019"/>
                </a:cubicBezTo>
                <a:cubicBezTo>
                  <a:pt x="177534" y="74867"/>
                  <a:pt x="178144" y="74676"/>
                  <a:pt x="178906" y="74448"/>
                </a:cubicBezTo>
                <a:cubicBezTo>
                  <a:pt x="179668" y="74219"/>
                  <a:pt x="180430" y="74029"/>
                  <a:pt x="181192" y="73876"/>
                </a:cubicBezTo>
                <a:cubicBezTo>
                  <a:pt x="181954" y="73724"/>
                  <a:pt x="182487" y="73686"/>
                  <a:pt x="182792" y="73762"/>
                </a:cubicBezTo>
                <a:cubicBezTo>
                  <a:pt x="183097" y="73838"/>
                  <a:pt x="183021" y="74105"/>
                  <a:pt x="182564" y="74562"/>
                </a:cubicBezTo>
                <a:cubicBezTo>
                  <a:pt x="181649" y="75324"/>
                  <a:pt x="180125" y="75934"/>
                  <a:pt x="177992" y="76391"/>
                </a:cubicBezTo>
                <a:cubicBezTo>
                  <a:pt x="175858" y="76848"/>
                  <a:pt x="174182" y="77077"/>
                  <a:pt x="172962" y="77077"/>
                </a:cubicBezTo>
                <a:cubicBezTo>
                  <a:pt x="172200" y="77077"/>
                  <a:pt x="171629" y="77267"/>
                  <a:pt x="171248" y="77648"/>
                </a:cubicBezTo>
                <a:cubicBezTo>
                  <a:pt x="170867" y="78029"/>
                  <a:pt x="170524" y="78448"/>
                  <a:pt x="170219" y="78906"/>
                </a:cubicBezTo>
                <a:cubicBezTo>
                  <a:pt x="169762" y="79515"/>
                  <a:pt x="169457" y="80125"/>
                  <a:pt x="169305" y="80734"/>
                </a:cubicBezTo>
                <a:cubicBezTo>
                  <a:pt x="169610" y="80430"/>
                  <a:pt x="170067" y="80125"/>
                  <a:pt x="170676" y="79820"/>
                </a:cubicBezTo>
                <a:cubicBezTo>
                  <a:pt x="171134" y="79515"/>
                  <a:pt x="171591" y="79248"/>
                  <a:pt x="172048" y="79020"/>
                </a:cubicBezTo>
                <a:cubicBezTo>
                  <a:pt x="172505" y="78791"/>
                  <a:pt x="172962" y="78525"/>
                  <a:pt x="173420" y="78220"/>
                </a:cubicBezTo>
                <a:cubicBezTo>
                  <a:pt x="174029" y="78067"/>
                  <a:pt x="174334" y="78258"/>
                  <a:pt x="174334" y="78791"/>
                </a:cubicBezTo>
                <a:cubicBezTo>
                  <a:pt x="174334" y="79325"/>
                  <a:pt x="174334" y="80125"/>
                  <a:pt x="174334" y="81192"/>
                </a:cubicBezTo>
                <a:cubicBezTo>
                  <a:pt x="174639" y="81192"/>
                  <a:pt x="174791" y="81420"/>
                  <a:pt x="174791" y="81877"/>
                </a:cubicBezTo>
                <a:cubicBezTo>
                  <a:pt x="174791" y="82335"/>
                  <a:pt x="174639" y="82792"/>
                  <a:pt x="174334" y="83249"/>
                </a:cubicBezTo>
                <a:cubicBezTo>
                  <a:pt x="174029" y="83859"/>
                  <a:pt x="173724" y="84544"/>
                  <a:pt x="173420" y="85306"/>
                </a:cubicBezTo>
                <a:lnTo>
                  <a:pt x="174334" y="84849"/>
                </a:lnTo>
                <a:cubicBezTo>
                  <a:pt x="175096" y="84544"/>
                  <a:pt x="175629" y="84011"/>
                  <a:pt x="175934" y="83249"/>
                </a:cubicBezTo>
                <a:cubicBezTo>
                  <a:pt x="176544" y="82639"/>
                  <a:pt x="177458" y="82258"/>
                  <a:pt x="178677" y="82106"/>
                </a:cubicBezTo>
                <a:cubicBezTo>
                  <a:pt x="179897" y="81954"/>
                  <a:pt x="180582" y="82182"/>
                  <a:pt x="180735" y="82792"/>
                </a:cubicBezTo>
                <a:cubicBezTo>
                  <a:pt x="181954" y="82487"/>
                  <a:pt x="182678" y="82487"/>
                  <a:pt x="182907" y="82792"/>
                </a:cubicBezTo>
                <a:cubicBezTo>
                  <a:pt x="183135" y="83097"/>
                  <a:pt x="182868" y="83401"/>
                  <a:pt x="182106" y="83706"/>
                </a:cubicBezTo>
                <a:cubicBezTo>
                  <a:pt x="181344" y="84011"/>
                  <a:pt x="179897" y="84582"/>
                  <a:pt x="177763" y="85421"/>
                </a:cubicBezTo>
                <a:cubicBezTo>
                  <a:pt x="175629" y="86259"/>
                  <a:pt x="174029" y="86907"/>
                  <a:pt x="172962" y="87364"/>
                </a:cubicBezTo>
                <a:cubicBezTo>
                  <a:pt x="172353" y="87669"/>
                  <a:pt x="172010" y="87935"/>
                  <a:pt x="171934" y="88164"/>
                </a:cubicBezTo>
                <a:cubicBezTo>
                  <a:pt x="171858" y="88392"/>
                  <a:pt x="171819" y="88659"/>
                  <a:pt x="171819" y="88964"/>
                </a:cubicBezTo>
                <a:cubicBezTo>
                  <a:pt x="171819" y="89269"/>
                  <a:pt x="171972" y="89574"/>
                  <a:pt x="172277" y="89878"/>
                </a:cubicBezTo>
                <a:lnTo>
                  <a:pt x="173191" y="89421"/>
                </a:lnTo>
                <a:cubicBezTo>
                  <a:pt x="173496" y="89269"/>
                  <a:pt x="174105" y="88888"/>
                  <a:pt x="175020" y="88278"/>
                </a:cubicBezTo>
                <a:cubicBezTo>
                  <a:pt x="175629" y="88126"/>
                  <a:pt x="176163" y="88431"/>
                  <a:pt x="176620" y="89193"/>
                </a:cubicBezTo>
                <a:lnTo>
                  <a:pt x="177077" y="90564"/>
                </a:lnTo>
                <a:lnTo>
                  <a:pt x="178677" y="91479"/>
                </a:lnTo>
                <a:cubicBezTo>
                  <a:pt x="178982" y="91326"/>
                  <a:pt x="179363" y="91098"/>
                  <a:pt x="179820" y="90793"/>
                </a:cubicBezTo>
                <a:cubicBezTo>
                  <a:pt x="180735" y="90183"/>
                  <a:pt x="181344" y="89878"/>
                  <a:pt x="181649" y="89878"/>
                </a:cubicBezTo>
                <a:cubicBezTo>
                  <a:pt x="181954" y="89878"/>
                  <a:pt x="182259" y="90336"/>
                  <a:pt x="182564" y="91250"/>
                </a:cubicBezTo>
                <a:cubicBezTo>
                  <a:pt x="182716" y="91707"/>
                  <a:pt x="182792" y="92164"/>
                  <a:pt x="182792" y="92622"/>
                </a:cubicBezTo>
                <a:lnTo>
                  <a:pt x="185307" y="89421"/>
                </a:lnTo>
                <a:lnTo>
                  <a:pt x="184850" y="88507"/>
                </a:lnTo>
                <a:cubicBezTo>
                  <a:pt x="184545" y="87897"/>
                  <a:pt x="184164" y="87364"/>
                  <a:pt x="183707" y="86907"/>
                </a:cubicBezTo>
                <a:cubicBezTo>
                  <a:pt x="183249" y="86602"/>
                  <a:pt x="183097" y="86221"/>
                  <a:pt x="183249" y="85764"/>
                </a:cubicBezTo>
                <a:cubicBezTo>
                  <a:pt x="183402" y="85306"/>
                  <a:pt x="183859" y="85459"/>
                  <a:pt x="184621" y="86221"/>
                </a:cubicBezTo>
                <a:cubicBezTo>
                  <a:pt x="184773" y="86678"/>
                  <a:pt x="185383" y="87059"/>
                  <a:pt x="186450" y="87364"/>
                </a:cubicBezTo>
                <a:lnTo>
                  <a:pt x="187821" y="87821"/>
                </a:lnTo>
                <a:cubicBezTo>
                  <a:pt x="187669" y="87516"/>
                  <a:pt x="187517" y="87135"/>
                  <a:pt x="187364" y="86678"/>
                </a:cubicBezTo>
                <a:cubicBezTo>
                  <a:pt x="187212" y="86373"/>
                  <a:pt x="187021" y="85992"/>
                  <a:pt x="186793" y="85535"/>
                </a:cubicBezTo>
                <a:cubicBezTo>
                  <a:pt x="186564" y="85078"/>
                  <a:pt x="186374" y="84697"/>
                  <a:pt x="186221" y="84392"/>
                </a:cubicBezTo>
                <a:cubicBezTo>
                  <a:pt x="185764" y="83782"/>
                  <a:pt x="185612" y="83287"/>
                  <a:pt x="185764" y="82906"/>
                </a:cubicBezTo>
                <a:cubicBezTo>
                  <a:pt x="185916" y="82525"/>
                  <a:pt x="186221" y="82487"/>
                  <a:pt x="186678" y="82792"/>
                </a:cubicBezTo>
                <a:cubicBezTo>
                  <a:pt x="187136" y="83249"/>
                  <a:pt x="187669" y="84087"/>
                  <a:pt x="188279" y="85306"/>
                </a:cubicBezTo>
                <a:cubicBezTo>
                  <a:pt x="188583" y="85916"/>
                  <a:pt x="188812" y="86449"/>
                  <a:pt x="188964" y="86907"/>
                </a:cubicBezTo>
                <a:lnTo>
                  <a:pt x="189422" y="85535"/>
                </a:lnTo>
                <a:cubicBezTo>
                  <a:pt x="189726" y="84621"/>
                  <a:pt x="190260" y="83859"/>
                  <a:pt x="191022" y="83249"/>
                </a:cubicBezTo>
                <a:cubicBezTo>
                  <a:pt x="191936" y="82792"/>
                  <a:pt x="192355" y="82868"/>
                  <a:pt x="192279" y="83478"/>
                </a:cubicBezTo>
                <a:cubicBezTo>
                  <a:pt x="192203" y="84087"/>
                  <a:pt x="191784" y="85078"/>
                  <a:pt x="191022" y="86449"/>
                </a:cubicBezTo>
                <a:cubicBezTo>
                  <a:pt x="192241" y="85078"/>
                  <a:pt x="193079" y="84506"/>
                  <a:pt x="193536" y="84735"/>
                </a:cubicBezTo>
                <a:cubicBezTo>
                  <a:pt x="193994" y="84963"/>
                  <a:pt x="193994" y="85306"/>
                  <a:pt x="193536" y="85764"/>
                </a:cubicBezTo>
                <a:cubicBezTo>
                  <a:pt x="192927" y="86373"/>
                  <a:pt x="192546" y="86983"/>
                  <a:pt x="192393" y="87592"/>
                </a:cubicBezTo>
                <a:lnTo>
                  <a:pt x="191936" y="88964"/>
                </a:lnTo>
                <a:lnTo>
                  <a:pt x="193079" y="88964"/>
                </a:lnTo>
                <a:cubicBezTo>
                  <a:pt x="193384" y="88964"/>
                  <a:pt x="193536" y="89269"/>
                  <a:pt x="193536" y="89878"/>
                </a:cubicBezTo>
                <a:lnTo>
                  <a:pt x="193536" y="90564"/>
                </a:lnTo>
                <a:cubicBezTo>
                  <a:pt x="193689" y="90259"/>
                  <a:pt x="193994" y="89955"/>
                  <a:pt x="194451" y="89650"/>
                </a:cubicBezTo>
                <a:cubicBezTo>
                  <a:pt x="195365" y="89040"/>
                  <a:pt x="196203" y="88812"/>
                  <a:pt x="196965" y="88964"/>
                </a:cubicBezTo>
                <a:cubicBezTo>
                  <a:pt x="197575" y="89269"/>
                  <a:pt x="197727" y="89878"/>
                  <a:pt x="197423" y="90793"/>
                </a:cubicBezTo>
                <a:cubicBezTo>
                  <a:pt x="197270" y="91402"/>
                  <a:pt x="197118" y="91936"/>
                  <a:pt x="196965" y="92393"/>
                </a:cubicBezTo>
                <a:cubicBezTo>
                  <a:pt x="196965" y="92241"/>
                  <a:pt x="197118" y="92088"/>
                  <a:pt x="197423" y="91936"/>
                </a:cubicBezTo>
                <a:cubicBezTo>
                  <a:pt x="197880" y="91783"/>
                  <a:pt x="198489" y="91783"/>
                  <a:pt x="199251" y="91936"/>
                </a:cubicBezTo>
                <a:cubicBezTo>
                  <a:pt x="200166" y="92241"/>
                  <a:pt x="200471" y="92545"/>
                  <a:pt x="200166" y="92850"/>
                </a:cubicBezTo>
                <a:cubicBezTo>
                  <a:pt x="200013" y="93155"/>
                  <a:pt x="199861" y="93384"/>
                  <a:pt x="199709" y="93536"/>
                </a:cubicBezTo>
                <a:cubicBezTo>
                  <a:pt x="199861" y="93536"/>
                  <a:pt x="200090" y="93612"/>
                  <a:pt x="200394" y="93765"/>
                </a:cubicBezTo>
                <a:cubicBezTo>
                  <a:pt x="200852" y="94069"/>
                  <a:pt x="201080" y="94374"/>
                  <a:pt x="201080" y="94679"/>
                </a:cubicBezTo>
                <a:cubicBezTo>
                  <a:pt x="200318" y="95746"/>
                  <a:pt x="199442" y="96470"/>
                  <a:pt x="198451" y="96851"/>
                </a:cubicBezTo>
                <a:cubicBezTo>
                  <a:pt x="197461" y="97232"/>
                  <a:pt x="196356" y="97575"/>
                  <a:pt x="195137" y="97879"/>
                </a:cubicBezTo>
                <a:cubicBezTo>
                  <a:pt x="193765" y="98184"/>
                  <a:pt x="192393" y="98260"/>
                  <a:pt x="191022" y="98108"/>
                </a:cubicBezTo>
                <a:lnTo>
                  <a:pt x="187821" y="102223"/>
                </a:lnTo>
                <a:lnTo>
                  <a:pt x="190793" y="103366"/>
                </a:lnTo>
                <a:lnTo>
                  <a:pt x="191936" y="102223"/>
                </a:lnTo>
                <a:lnTo>
                  <a:pt x="193536" y="103366"/>
                </a:lnTo>
                <a:cubicBezTo>
                  <a:pt x="193536" y="103061"/>
                  <a:pt x="193613" y="102756"/>
                  <a:pt x="193765" y="102451"/>
                </a:cubicBezTo>
                <a:cubicBezTo>
                  <a:pt x="194070" y="101689"/>
                  <a:pt x="194451" y="101308"/>
                  <a:pt x="194908" y="101308"/>
                </a:cubicBezTo>
                <a:cubicBezTo>
                  <a:pt x="195213" y="101308"/>
                  <a:pt x="195365" y="101766"/>
                  <a:pt x="195365" y="102680"/>
                </a:cubicBezTo>
                <a:cubicBezTo>
                  <a:pt x="195365" y="103137"/>
                  <a:pt x="195289" y="103518"/>
                  <a:pt x="195137" y="103823"/>
                </a:cubicBezTo>
                <a:cubicBezTo>
                  <a:pt x="195594" y="103366"/>
                  <a:pt x="196051" y="102985"/>
                  <a:pt x="196508" y="102680"/>
                </a:cubicBezTo>
                <a:cubicBezTo>
                  <a:pt x="197423" y="102070"/>
                  <a:pt x="197956" y="102070"/>
                  <a:pt x="198108" y="102680"/>
                </a:cubicBezTo>
                <a:cubicBezTo>
                  <a:pt x="198108" y="103290"/>
                  <a:pt x="197689" y="104013"/>
                  <a:pt x="196851" y="104852"/>
                </a:cubicBezTo>
                <a:cubicBezTo>
                  <a:pt x="196013" y="105690"/>
                  <a:pt x="194222" y="106871"/>
                  <a:pt x="191479" y="108395"/>
                </a:cubicBezTo>
                <a:lnTo>
                  <a:pt x="191022" y="110910"/>
                </a:lnTo>
                <a:cubicBezTo>
                  <a:pt x="191327" y="110757"/>
                  <a:pt x="191784" y="110605"/>
                  <a:pt x="192393" y="110452"/>
                </a:cubicBezTo>
                <a:cubicBezTo>
                  <a:pt x="193308" y="110300"/>
                  <a:pt x="194222" y="110300"/>
                  <a:pt x="195137" y="110452"/>
                </a:cubicBezTo>
                <a:cubicBezTo>
                  <a:pt x="195746" y="110605"/>
                  <a:pt x="196051" y="111062"/>
                  <a:pt x="196051" y="111824"/>
                </a:cubicBezTo>
                <a:lnTo>
                  <a:pt x="196051" y="112967"/>
                </a:lnTo>
                <a:lnTo>
                  <a:pt x="199709" y="113881"/>
                </a:lnTo>
                <a:cubicBezTo>
                  <a:pt x="200623" y="114186"/>
                  <a:pt x="201385" y="114491"/>
                  <a:pt x="201995" y="114796"/>
                </a:cubicBezTo>
                <a:cubicBezTo>
                  <a:pt x="202604" y="115101"/>
                  <a:pt x="202833" y="115405"/>
                  <a:pt x="202680" y="115710"/>
                </a:cubicBezTo>
                <a:cubicBezTo>
                  <a:pt x="202071" y="117387"/>
                  <a:pt x="199709" y="117158"/>
                  <a:pt x="195594" y="115024"/>
                </a:cubicBezTo>
                <a:cubicBezTo>
                  <a:pt x="195289" y="115634"/>
                  <a:pt x="194260" y="116129"/>
                  <a:pt x="192508" y="116510"/>
                </a:cubicBezTo>
                <a:cubicBezTo>
                  <a:pt x="190755" y="116891"/>
                  <a:pt x="188888" y="116929"/>
                  <a:pt x="186907" y="116625"/>
                </a:cubicBezTo>
                <a:cubicBezTo>
                  <a:pt x="186907" y="116929"/>
                  <a:pt x="186526" y="117463"/>
                  <a:pt x="185764" y="118225"/>
                </a:cubicBezTo>
                <a:lnTo>
                  <a:pt x="184850" y="119139"/>
                </a:lnTo>
                <a:lnTo>
                  <a:pt x="184621" y="122340"/>
                </a:lnTo>
                <a:cubicBezTo>
                  <a:pt x="185383" y="122340"/>
                  <a:pt x="186069" y="122263"/>
                  <a:pt x="186678" y="122111"/>
                </a:cubicBezTo>
                <a:cubicBezTo>
                  <a:pt x="187745" y="121959"/>
                  <a:pt x="188660" y="121730"/>
                  <a:pt x="189422" y="121425"/>
                </a:cubicBezTo>
                <a:cubicBezTo>
                  <a:pt x="190031" y="121425"/>
                  <a:pt x="190412" y="121501"/>
                  <a:pt x="190565" y="121654"/>
                </a:cubicBezTo>
                <a:lnTo>
                  <a:pt x="190793" y="121882"/>
                </a:lnTo>
                <a:lnTo>
                  <a:pt x="187821" y="123940"/>
                </a:lnTo>
                <a:lnTo>
                  <a:pt x="191936" y="123940"/>
                </a:lnTo>
                <a:cubicBezTo>
                  <a:pt x="193155" y="123940"/>
                  <a:pt x="193689" y="124130"/>
                  <a:pt x="193536" y="124511"/>
                </a:cubicBezTo>
                <a:cubicBezTo>
                  <a:pt x="193384" y="124892"/>
                  <a:pt x="193155" y="125235"/>
                  <a:pt x="192851" y="125540"/>
                </a:cubicBezTo>
                <a:cubicBezTo>
                  <a:pt x="192089" y="125997"/>
                  <a:pt x="191022" y="126188"/>
                  <a:pt x="189650" y="126111"/>
                </a:cubicBezTo>
                <a:cubicBezTo>
                  <a:pt x="188279" y="126035"/>
                  <a:pt x="186297" y="125845"/>
                  <a:pt x="183707" y="125540"/>
                </a:cubicBezTo>
                <a:cubicBezTo>
                  <a:pt x="184469" y="125845"/>
                  <a:pt x="184697" y="126454"/>
                  <a:pt x="184392" y="127369"/>
                </a:cubicBezTo>
                <a:cubicBezTo>
                  <a:pt x="184240" y="127978"/>
                  <a:pt x="184011" y="128512"/>
                  <a:pt x="183707" y="128969"/>
                </a:cubicBezTo>
                <a:cubicBezTo>
                  <a:pt x="184316" y="128817"/>
                  <a:pt x="184926" y="128740"/>
                  <a:pt x="185535" y="128740"/>
                </a:cubicBezTo>
                <a:cubicBezTo>
                  <a:pt x="185993" y="128740"/>
                  <a:pt x="186526" y="128740"/>
                  <a:pt x="187136" y="128740"/>
                </a:cubicBezTo>
                <a:cubicBezTo>
                  <a:pt x="187745" y="128740"/>
                  <a:pt x="188279" y="128817"/>
                  <a:pt x="188736" y="128969"/>
                </a:cubicBezTo>
                <a:cubicBezTo>
                  <a:pt x="189193" y="129274"/>
                  <a:pt x="188888" y="129579"/>
                  <a:pt x="187821" y="129883"/>
                </a:cubicBezTo>
                <a:cubicBezTo>
                  <a:pt x="187364" y="130188"/>
                  <a:pt x="186831" y="130417"/>
                  <a:pt x="186221" y="130569"/>
                </a:cubicBezTo>
                <a:cubicBezTo>
                  <a:pt x="186374" y="130569"/>
                  <a:pt x="186602" y="130645"/>
                  <a:pt x="186907" y="130798"/>
                </a:cubicBezTo>
                <a:cubicBezTo>
                  <a:pt x="187212" y="130950"/>
                  <a:pt x="187517" y="131103"/>
                  <a:pt x="187821" y="131255"/>
                </a:cubicBezTo>
                <a:cubicBezTo>
                  <a:pt x="188126" y="131407"/>
                  <a:pt x="188507" y="131560"/>
                  <a:pt x="188964" y="131712"/>
                </a:cubicBezTo>
                <a:cubicBezTo>
                  <a:pt x="189574" y="132169"/>
                  <a:pt x="189879" y="132627"/>
                  <a:pt x="189879" y="133084"/>
                </a:cubicBezTo>
                <a:lnTo>
                  <a:pt x="189422" y="133541"/>
                </a:lnTo>
                <a:lnTo>
                  <a:pt x="185307" y="131712"/>
                </a:lnTo>
                <a:cubicBezTo>
                  <a:pt x="185307" y="132017"/>
                  <a:pt x="185078" y="132398"/>
                  <a:pt x="184621" y="132855"/>
                </a:cubicBezTo>
                <a:cubicBezTo>
                  <a:pt x="184316" y="133160"/>
                  <a:pt x="183859" y="133465"/>
                  <a:pt x="183249" y="133770"/>
                </a:cubicBezTo>
                <a:cubicBezTo>
                  <a:pt x="182640" y="134074"/>
                  <a:pt x="181725" y="134379"/>
                  <a:pt x="180506" y="134684"/>
                </a:cubicBezTo>
                <a:cubicBezTo>
                  <a:pt x="181268" y="134684"/>
                  <a:pt x="182259" y="134989"/>
                  <a:pt x="183478" y="135598"/>
                </a:cubicBezTo>
                <a:cubicBezTo>
                  <a:pt x="184088" y="135903"/>
                  <a:pt x="184697" y="136132"/>
                  <a:pt x="185307" y="136284"/>
                </a:cubicBezTo>
                <a:cubicBezTo>
                  <a:pt x="185154" y="136437"/>
                  <a:pt x="184850" y="136589"/>
                  <a:pt x="184392" y="136741"/>
                </a:cubicBezTo>
                <a:cubicBezTo>
                  <a:pt x="183478" y="137046"/>
                  <a:pt x="182183" y="136894"/>
                  <a:pt x="180506" y="136284"/>
                </a:cubicBezTo>
                <a:cubicBezTo>
                  <a:pt x="180811" y="136589"/>
                  <a:pt x="181230" y="137275"/>
                  <a:pt x="181764" y="138342"/>
                </a:cubicBezTo>
                <a:cubicBezTo>
                  <a:pt x="182297" y="139408"/>
                  <a:pt x="182411" y="139942"/>
                  <a:pt x="182106" y="139942"/>
                </a:cubicBezTo>
                <a:cubicBezTo>
                  <a:pt x="181802" y="139942"/>
                  <a:pt x="181383" y="139751"/>
                  <a:pt x="180849" y="139370"/>
                </a:cubicBezTo>
                <a:cubicBezTo>
                  <a:pt x="180316" y="138989"/>
                  <a:pt x="179820" y="138646"/>
                  <a:pt x="179363" y="138342"/>
                </a:cubicBezTo>
                <a:cubicBezTo>
                  <a:pt x="178754" y="137884"/>
                  <a:pt x="178144" y="137351"/>
                  <a:pt x="177534" y="136741"/>
                </a:cubicBezTo>
                <a:lnTo>
                  <a:pt x="177534" y="137656"/>
                </a:lnTo>
                <a:cubicBezTo>
                  <a:pt x="177534" y="138113"/>
                  <a:pt x="177839" y="138342"/>
                  <a:pt x="178449" y="138342"/>
                </a:cubicBezTo>
                <a:cubicBezTo>
                  <a:pt x="179058" y="138342"/>
                  <a:pt x="179287" y="138684"/>
                  <a:pt x="179135" y="139370"/>
                </a:cubicBezTo>
                <a:cubicBezTo>
                  <a:pt x="178982" y="140056"/>
                  <a:pt x="178601" y="140247"/>
                  <a:pt x="177992" y="139942"/>
                </a:cubicBezTo>
                <a:cubicBezTo>
                  <a:pt x="177230" y="139942"/>
                  <a:pt x="176391" y="140551"/>
                  <a:pt x="175477" y="141771"/>
                </a:cubicBezTo>
                <a:cubicBezTo>
                  <a:pt x="174563" y="142990"/>
                  <a:pt x="173724" y="143371"/>
                  <a:pt x="172962" y="142914"/>
                </a:cubicBezTo>
                <a:cubicBezTo>
                  <a:pt x="172200" y="142304"/>
                  <a:pt x="171172" y="141885"/>
                  <a:pt x="169876" y="141656"/>
                </a:cubicBezTo>
                <a:cubicBezTo>
                  <a:pt x="168581" y="141428"/>
                  <a:pt x="167400" y="141847"/>
                  <a:pt x="166333" y="142914"/>
                </a:cubicBezTo>
                <a:cubicBezTo>
                  <a:pt x="166943" y="143371"/>
                  <a:pt x="167400" y="144361"/>
                  <a:pt x="167705" y="145885"/>
                </a:cubicBezTo>
                <a:lnTo>
                  <a:pt x="168162" y="148171"/>
                </a:lnTo>
                <a:lnTo>
                  <a:pt x="169305" y="148629"/>
                </a:lnTo>
                <a:cubicBezTo>
                  <a:pt x="169457" y="148324"/>
                  <a:pt x="169610" y="147943"/>
                  <a:pt x="169762" y="147486"/>
                </a:cubicBezTo>
                <a:cubicBezTo>
                  <a:pt x="170219" y="146724"/>
                  <a:pt x="170753" y="146419"/>
                  <a:pt x="171362" y="146571"/>
                </a:cubicBezTo>
                <a:cubicBezTo>
                  <a:pt x="172124" y="146876"/>
                  <a:pt x="172658" y="147867"/>
                  <a:pt x="172962" y="149543"/>
                </a:cubicBezTo>
                <a:lnTo>
                  <a:pt x="173420" y="152286"/>
                </a:lnTo>
                <a:cubicBezTo>
                  <a:pt x="173877" y="151677"/>
                  <a:pt x="174410" y="151067"/>
                  <a:pt x="175020" y="150457"/>
                </a:cubicBezTo>
                <a:lnTo>
                  <a:pt x="177534" y="147943"/>
                </a:lnTo>
                <a:cubicBezTo>
                  <a:pt x="178449" y="147486"/>
                  <a:pt x="178601" y="148248"/>
                  <a:pt x="177992" y="150229"/>
                </a:cubicBezTo>
                <a:cubicBezTo>
                  <a:pt x="177839" y="150991"/>
                  <a:pt x="177649" y="151715"/>
                  <a:pt x="177420" y="152400"/>
                </a:cubicBezTo>
                <a:cubicBezTo>
                  <a:pt x="177192" y="153086"/>
                  <a:pt x="176925" y="153734"/>
                  <a:pt x="176620" y="154344"/>
                </a:cubicBezTo>
                <a:cubicBezTo>
                  <a:pt x="176163" y="154953"/>
                  <a:pt x="175782" y="155639"/>
                  <a:pt x="175477" y="156401"/>
                </a:cubicBezTo>
                <a:lnTo>
                  <a:pt x="177077" y="159373"/>
                </a:lnTo>
                <a:lnTo>
                  <a:pt x="177306" y="158916"/>
                </a:lnTo>
                <a:cubicBezTo>
                  <a:pt x="177611" y="158306"/>
                  <a:pt x="177839" y="157620"/>
                  <a:pt x="177992" y="156858"/>
                </a:cubicBezTo>
                <a:cubicBezTo>
                  <a:pt x="177992" y="156096"/>
                  <a:pt x="178220" y="155715"/>
                  <a:pt x="178677" y="155715"/>
                </a:cubicBezTo>
                <a:lnTo>
                  <a:pt x="179592" y="155715"/>
                </a:lnTo>
                <a:lnTo>
                  <a:pt x="179820" y="155487"/>
                </a:lnTo>
                <a:cubicBezTo>
                  <a:pt x="179820" y="155334"/>
                  <a:pt x="179859" y="155182"/>
                  <a:pt x="179935" y="155029"/>
                </a:cubicBezTo>
                <a:cubicBezTo>
                  <a:pt x="180011" y="154877"/>
                  <a:pt x="180049" y="154648"/>
                  <a:pt x="180049" y="154344"/>
                </a:cubicBezTo>
                <a:cubicBezTo>
                  <a:pt x="180049" y="153886"/>
                  <a:pt x="180659" y="154115"/>
                  <a:pt x="181878" y="155029"/>
                </a:cubicBezTo>
                <a:lnTo>
                  <a:pt x="183707" y="156401"/>
                </a:lnTo>
                <a:lnTo>
                  <a:pt x="184850" y="155715"/>
                </a:lnTo>
                <a:cubicBezTo>
                  <a:pt x="184697" y="155106"/>
                  <a:pt x="184469" y="154496"/>
                  <a:pt x="184164" y="153886"/>
                </a:cubicBezTo>
                <a:cubicBezTo>
                  <a:pt x="183707" y="152972"/>
                  <a:pt x="183021" y="152058"/>
                  <a:pt x="182106" y="151143"/>
                </a:cubicBezTo>
                <a:cubicBezTo>
                  <a:pt x="181344" y="150686"/>
                  <a:pt x="181268" y="150153"/>
                  <a:pt x="181878" y="149543"/>
                </a:cubicBezTo>
                <a:lnTo>
                  <a:pt x="182792" y="148629"/>
                </a:lnTo>
                <a:cubicBezTo>
                  <a:pt x="182487" y="148019"/>
                  <a:pt x="182335" y="147486"/>
                  <a:pt x="182335" y="147028"/>
                </a:cubicBezTo>
                <a:cubicBezTo>
                  <a:pt x="182335" y="146266"/>
                  <a:pt x="182640" y="145962"/>
                  <a:pt x="183249" y="146114"/>
                </a:cubicBezTo>
                <a:cubicBezTo>
                  <a:pt x="183554" y="146419"/>
                  <a:pt x="184011" y="146876"/>
                  <a:pt x="184621" y="147486"/>
                </a:cubicBezTo>
                <a:cubicBezTo>
                  <a:pt x="185231" y="148095"/>
                  <a:pt x="185840" y="148781"/>
                  <a:pt x="186450" y="149543"/>
                </a:cubicBezTo>
                <a:cubicBezTo>
                  <a:pt x="187059" y="150305"/>
                  <a:pt x="187821" y="151143"/>
                  <a:pt x="188736" y="152058"/>
                </a:cubicBezTo>
                <a:cubicBezTo>
                  <a:pt x="189041" y="151143"/>
                  <a:pt x="189422" y="150381"/>
                  <a:pt x="189879" y="149772"/>
                </a:cubicBezTo>
                <a:cubicBezTo>
                  <a:pt x="190184" y="149162"/>
                  <a:pt x="190527" y="148629"/>
                  <a:pt x="190908" y="148171"/>
                </a:cubicBezTo>
                <a:cubicBezTo>
                  <a:pt x="191289" y="147714"/>
                  <a:pt x="191631" y="147486"/>
                  <a:pt x="191936" y="147486"/>
                </a:cubicBezTo>
                <a:cubicBezTo>
                  <a:pt x="192546" y="147486"/>
                  <a:pt x="192774" y="147676"/>
                  <a:pt x="192622" y="148057"/>
                </a:cubicBezTo>
                <a:cubicBezTo>
                  <a:pt x="192470" y="148438"/>
                  <a:pt x="192241" y="148629"/>
                  <a:pt x="191936" y="148629"/>
                </a:cubicBezTo>
                <a:lnTo>
                  <a:pt x="193536" y="148629"/>
                </a:lnTo>
                <a:cubicBezTo>
                  <a:pt x="193841" y="148629"/>
                  <a:pt x="194108" y="148895"/>
                  <a:pt x="194337" y="149429"/>
                </a:cubicBezTo>
                <a:cubicBezTo>
                  <a:pt x="194565" y="149962"/>
                  <a:pt x="194756" y="150610"/>
                  <a:pt x="194908" y="151372"/>
                </a:cubicBezTo>
                <a:cubicBezTo>
                  <a:pt x="195060" y="152134"/>
                  <a:pt x="195060" y="153048"/>
                  <a:pt x="194908" y="154115"/>
                </a:cubicBezTo>
                <a:lnTo>
                  <a:pt x="195822" y="153201"/>
                </a:lnTo>
                <a:cubicBezTo>
                  <a:pt x="196584" y="152439"/>
                  <a:pt x="197194" y="151753"/>
                  <a:pt x="197651" y="151143"/>
                </a:cubicBezTo>
                <a:cubicBezTo>
                  <a:pt x="196889" y="150381"/>
                  <a:pt x="196203" y="149352"/>
                  <a:pt x="195594" y="148057"/>
                </a:cubicBezTo>
                <a:cubicBezTo>
                  <a:pt x="194984" y="146762"/>
                  <a:pt x="194565" y="145466"/>
                  <a:pt x="194337" y="144171"/>
                </a:cubicBezTo>
                <a:cubicBezTo>
                  <a:pt x="194108" y="142875"/>
                  <a:pt x="193994" y="141771"/>
                  <a:pt x="193994" y="140856"/>
                </a:cubicBezTo>
                <a:cubicBezTo>
                  <a:pt x="193994" y="139942"/>
                  <a:pt x="194146" y="139408"/>
                  <a:pt x="194451" y="139256"/>
                </a:cubicBezTo>
                <a:cubicBezTo>
                  <a:pt x="194908" y="139256"/>
                  <a:pt x="195441" y="140018"/>
                  <a:pt x="196051" y="141542"/>
                </a:cubicBezTo>
                <a:lnTo>
                  <a:pt x="196965" y="143828"/>
                </a:lnTo>
                <a:cubicBezTo>
                  <a:pt x="196965" y="143066"/>
                  <a:pt x="197118" y="142380"/>
                  <a:pt x="197423" y="141771"/>
                </a:cubicBezTo>
                <a:cubicBezTo>
                  <a:pt x="197727" y="141313"/>
                  <a:pt x="197994" y="140856"/>
                  <a:pt x="198223" y="140399"/>
                </a:cubicBezTo>
                <a:cubicBezTo>
                  <a:pt x="198451" y="139942"/>
                  <a:pt x="198794" y="139713"/>
                  <a:pt x="199251" y="139713"/>
                </a:cubicBezTo>
                <a:cubicBezTo>
                  <a:pt x="199709" y="139713"/>
                  <a:pt x="200052" y="140018"/>
                  <a:pt x="200280" y="140628"/>
                </a:cubicBezTo>
                <a:cubicBezTo>
                  <a:pt x="200509" y="141237"/>
                  <a:pt x="200699" y="141923"/>
                  <a:pt x="200852" y="142685"/>
                </a:cubicBezTo>
                <a:cubicBezTo>
                  <a:pt x="201004" y="143447"/>
                  <a:pt x="201080" y="144361"/>
                  <a:pt x="201080" y="145428"/>
                </a:cubicBezTo>
                <a:lnTo>
                  <a:pt x="202909" y="142228"/>
                </a:lnTo>
                <a:cubicBezTo>
                  <a:pt x="203366" y="141466"/>
                  <a:pt x="203823" y="140742"/>
                  <a:pt x="204281" y="140056"/>
                </a:cubicBezTo>
                <a:cubicBezTo>
                  <a:pt x="204738" y="139370"/>
                  <a:pt x="205119" y="139104"/>
                  <a:pt x="205424" y="139256"/>
                </a:cubicBezTo>
                <a:cubicBezTo>
                  <a:pt x="206643" y="139713"/>
                  <a:pt x="206948" y="140932"/>
                  <a:pt x="206338" y="142914"/>
                </a:cubicBezTo>
                <a:cubicBezTo>
                  <a:pt x="206033" y="143828"/>
                  <a:pt x="205652" y="144895"/>
                  <a:pt x="205195" y="146114"/>
                </a:cubicBezTo>
                <a:lnTo>
                  <a:pt x="205652" y="145657"/>
                </a:lnTo>
                <a:cubicBezTo>
                  <a:pt x="206109" y="145200"/>
                  <a:pt x="206490" y="144590"/>
                  <a:pt x="206795" y="143828"/>
                </a:cubicBezTo>
                <a:cubicBezTo>
                  <a:pt x="207100" y="142761"/>
                  <a:pt x="207595" y="142380"/>
                  <a:pt x="208281" y="142685"/>
                </a:cubicBezTo>
                <a:cubicBezTo>
                  <a:pt x="208967" y="142990"/>
                  <a:pt x="209157" y="143447"/>
                  <a:pt x="208853" y="144057"/>
                </a:cubicBezTo>
                <a:cubicBezTo>
                  <a:pt x="208700" y="144971"/>
                  <a:pt x="208319" y="145809"/>
                  <a:pt x="207710" y="146571"/>
                </a:cubicBezTo>
                <a:cubicBezTo>
                  <a:pt x="207405" y="147028"/>
                  <a:pt x="207100" y="147333"/>
                  <a:pt x="206795" y="147486"/>
                </a:cubicBezTo>
                <a:lnTo>
                  <a:pt x="207938" y="150686"/>
                </a:lnTo>
                <a:lnTo>
                  <a:pt x="208853" y="149772"/>
                </a:lnTo>
                <a:cubicBezTo>
                  <a:pt x="209615" y="149010"/>
                  <a:pt x="210148" y="148400"/>
                  <a:pt x="210453" y="147943"/>
                </a:cubicBezTo>
                <a:cubicBezTo>
                  <a:pt x="210910" y="147028"/>
                  <a:pt x="211405" y="146914"/>
                  <a:pt x="211939" y="147600"/>
                </a:cubicBezTo>
                <a:cubicBezTo>
                  <a:pt x="212472" y="148286"/>
                  <a:pt x="212967" y="149162"/>
                  <a:pt x="213425" y="150229"/>
                </a:cubicBezTo>
                <a:cubicBezTo>
                  <a:pt x="215558" y="149010"/>
                  <a:pt x="217044" y="148552"/>
                  <a:pt x="217882" y="148857"/>
                </a:cubicBezTo>
                <a:cubicBezTo>
                  <a:pt x="218721" y="149162"/>
                  <a:pt x="218606" y="149924"/>
                  <a:pt x="217539" y="151143"/>
                </a:cubicBezTo>
                <a:cubicBezTo>
                  <a:pt x="216320" y="152667"/>
                  <a:pt x="214720" y="153810"/>
                  <a:pt x="212739" y="154572"/>
                </a:cubicBezTo>
                <a:cubicBezTo>
                  <a:pt x="210758" y="155334"/>
                  <a:pt x="208929" y="155715"/>
                  <a:pt x="207252" y="155715"/>
                </a:cubicBezTo>
                <a:cubicBezTo>
                  <a:pt x="207405" y="156325"/>
                  <a:pt x="207481" y="157087"/>
                  <a:pt x="207481" y="158001"/>
                </a:cubicBezTo>
                <a:cubicBezTo>
                  <a:pt x="207481" y="158458"/>
                  <a:pt x="207405" y="158763"/>
                  <a:pt x="207252" y="158916"/>
                </a:cubicBezTo>
                <a:lnTo>
                  <a:pt x="207252" y="159830"/>
                </a:lnTo>
                <a:cubicBezTo>
                  <a:pt x="207252" y="160287"/>
                  <a:pt x="207100" y="160973"/>
                  <a:pt x="206795" y="161887"/>
                </a:cubicBezTo>
                <a:cubicBezTo>
                  <a:pt x="207100" y="161583"/>
                  <a:pt x="207519" y="161621"/>
                  <a:pt x="208053" y="162002"/>
                </a:cubicBezTo>
                <a:cubicBezTo>
                  <a:pt x="208586" y="162383"/>
                  <a:pt x="208700" y="162878"/>
                  <a:pt x="208395" y="163488"/>
                </a:cubicBezTo>
                <a:cubicBezTo>
                  <a:pt x="208700" y="162878"/>
                  <a:pt x="209157" y="162459"/>
                  <a:pt x="209767" y="162230"/>
                </a:cubicBezTo>
                <a:cubicBezTo>
                  <a:pt x="210377" y="162002"/>
                  <a:pt x="210910" y="161887"/>
                  <a:pt x="211367" y="161887"/>
                </a:cubicBezTo>
                <a:cubicBezTo>
                  <a:pt x="211977" y="161887"/>
                  <a:pt x="212510" y="162040"/>
                  <a:pt x="212967" y="162345"/>
                </a:cubicBezTo>
                <a:cubicBezTo>
                  <a:pt x="212663" y="162802"/>
                  <a:pt x="212358" y="163335"/>
                  <a:pt x="212053" y="163945"/>
                </a:cubicBezTo>
                <a:cubicBezTo>
                  <a:pt x="211748" y="164402"/>
                  <a:pt x="211405" y="164859"/>
                  <a:pt x="211024" y="165316"/>
                </a:cubicBezTo>
                <a:cubicBezTo>
                  <a:pt x="210643" y="165774"/>
                  <a:pt x="210072" y="166155"/>
                  <a:pt x="209310" y="166459"/>
                </a:cubicBezTo>
                <a:cubicBezTo>
                  <a:pt x="209615" y="166459"/>
                  <a:pt x="209767" y="166993"/>
                  <a:pt x="209767" y="168060"/>
                </a:cubicBezTo>
                <a:cubicBezTo>
                  <a:pt x="209767" y="168669"/>
                  <a:pt x="209691" y="169203"/>
                  <a:pt x="209538" y="169660"/>
                </a:cubicBezTo>
                <a:cubicBezTo>
                  <a:pt x="209843" y="169507"/>
                  <a:pt x="210224" y="169431"/>
                  <a:pt x="210681" y="169431"/>
                </a:cubicBezTo>
                <a:cubicBezTo>
                  <a:pt x="211443" y="169431"/>
                  <a:pt x="212053" y="169507"/>
                  <a:pt x="212510" y="169660"/>
                </a:cubicBezTo>
                <a:cubicBezTo>
                  <a:pt x="212967" y="169660"/>
                  <a:pt x="213348" y="169965"/>
                  <a:pt x="213653" y="170574"/>
                </a:cubicBezTo>
                <a:cubicBezTo>
                  <a:pt x="213806" y="170879"/>
                  <a:pt x="213958" y="171108"/>
                  <a:pt x="214110" y="171260"/>
                </a:cubicBezTo>
                <a:cubicBezTo>
                  <a:pt x="214568" y="170803"/>
                  <a:pt x="215101" y="170346"/>
                  <a:pt x="215711" y="169888"/>
                </a:cubicBezTo>
                <a:cubicBezTo>
                  <a:pt x="216625" y="169126"/>
                  <a:pt x="217463" y="168898"/>
                  <a:pt x="218225" y="169203"/>
                </a:cubicBezTo>
                <a:cubicBezTo>
                  <a:pt x="218530" y="169355"/>
                  <a:pt x="218682" y="169660"/>
                  <a:pt x="218682" y="170117"/>
                </a:cubicBezTo>
                <a:lnTo>
                  <a:pt x="218682" y="170803"/>
                </a:lnTo>
                <a:lnTo>
                  <a:pt x="219825" y="170803"/>
                </a:lnTo>
                <a:lnTo>
                  <a:pt x="220054" y="170574"/>
                </a:lnTo>
                <a:cubicBezTo>
                  <a:pt x="220054" y="170422"/>
                  <a:pt x="220092" y="170231"/>
                  <a:pt x="220168" y="170003"/>
                </a:cubicBezTo>
                <a:cubicBezTo>
                  <a:pt x="220245" y="169774"/>
                  <a:pt x="220283" y="169507"/>
                  <a:pt x="220283" y="169203"/>
                </a:cubicBezTo>
                <a:cubicBezTo>
                  <a:pt x="220283" y="168593"/>
                  <a:pt x="220435" y="168288"/>
                  <a:pt x="220740" y="168288"/>
                </a:cubicBezTo>
                <a:cubicBezTo>
                  <a:pt x="221045" y="168288"/>
                  <a:pt x="222264" y="168441"/>
                  <a:pt x="224397" y="168745"/>
                </a:cubicBezTo>
                <a:cubicBezTo>
                  <a:pt x="223788" y="168593"/>
                  <a:pt x="223216" y="168212"/>
                  <a:pt x="222683" y="167602"/>
                </a:cubicBezTo>
                <a:cubicBezTo>
                  <a:pt x="222150" y="166993"/>
                  <a:pt x="221692" y="166307"/>
                  <a:pt x="221311" y="165545"/>
                </a:cubicBezTo>
                <a:cubicBezTo>
                  <a:pt x="220930" y="164783"/>
                  <a:pt x="220626" y="164097"/>
                  <a:pt x="220397" y="163488"/>
                </a:cubicBezTo>
                <a:cubicBezTo>
                  <a:pt x="220168" y="162878"/>
                  <a:pt x="220130" y="162497"/>
                  <a:pt x="220283" y="162345"/>
                </a:cubicBezTo>
                <a:cubicBezTo>
                  <a:pt x="220587" y="162040"/>
                  <a:pt x="220930" y="162078"/>
                  <a:pt x="221311" y="162459"/>
                </a:cubicBezTo>
                <a:cubicBezTo>
                  <a:pt x="221692" y="162840"/>
                  <a:pt x="222035" y="163183"/>
                  <a:pt x="222340" y="163488"/>
                </a:cubicBezTo>
                <a:cubicBezTo>
                  <a:pt x="222797" y="164097"/>
                  <a:pt x="223254" y="164631"/>
                  <a:pt x="223712" y="165088"/>
                </a:cubicBezTo>
                <a:cubicBezTo>
                  <a:pt x="223254" y="164631"/>
                  <a:pt x="222950" y="164097"/>
                  <a:pt x="222797" y="163488"/>
                </a:cubicBezTo>
                <a:cubicBezTo>
                  <a:pt x="222340" y="162573"/>
                  <a:pt x="222340" y="161735"/>
                  <a:pt x="222797" y="160973"/>
                </a:cubicBezTo>
                <a:cubicBezTo>
                  <a:pt x="223254" y="160821"/>
                  <a:pt x="223940" y="161049"/>
                  <a:pt x="224855" y="161659"/>
                </a:cubicBezTo>
                <a:cubicBezTo>
                  <a:pt x="225312" y="162116"/>
                  <a:pt x="225845" y="162573"/>
                  <a:pt x="226455" y="163030"/>
                </a:cubicBezTo>
                <a:cubicBezTo>
                  <a:pt x="226455" y="162726"/>
                  <a:pt x="226531" y="162345"/>
                  <a:pt x="226683" y="161887"/>
                </a:cubicBezTo>
                <a:cubicBezTo>
                  <a:pt x="226988" y="160973"/>
                  <a:pt x="227369" y="160516"/>
                  <a:pt x="227826" y="160516"/>
                </a:cubicBezTo>
                <a:cubicBezTo>
                  <a:pt x="228131" y="160516"/>
                  <a:pt x="228246" y="161202"/>
                  <a:pt x="228169" y="162573"/>
                </a:cubicBezTo>
                <a:cubicBezTo>
                  <a:pt x="228093" y="163945"/>
                  <a:pt x="228360" y="164631"/>
                  <a:pt x="228969" y="164631"/>
                </a:cubicBezTo>
                <a:cubicBezTo>
                  <a:pt x="229427" y="164631"/>
                  <a:pt x="229808" y="165088"/>
                  <a:pt x="230112" y="166002"/>
                </a:cubicBezTo>
                <a:cubicBezTo>
                  <a:pt x="230265" y="166459"/>
                  <a:pt x="230417" y="166840"/>
                  <a:pt x="230570" y="167145"/>
                </a:cubicBezTo>
                <a:cubicBezTo>
                  <a:pt x="230570" y="166840"/>
                  <a:pt x="230646" y="166536"/>
                  <a:pt x="230798" y="166231"/>
                </a:cubicBezTo>
                <a:cubicBezTo>
                  <a:pt x="231103" y="165621"/>
                  <a:pt x="231484" y="165240"/>
                  <a:pt x="231941" y="165088"/>
                </a:cubicBezTo>
                <a:cubicBezTo>
                  <a:pt x="232398" y="165088"/>
                  <a:pt x="232627" y="165393"/>
                  <a:pt x="232627" y="166002"/>
                </a:cubicBezTo>
                <a:lnTo>
                  <a:pt x="232627" y="166688"/>
                </a:lnTo>
                <a:lnTo>
                  <a:pt x="234227" y="165088"/>
                </a:lnTo>
                <a:lnTo>
                  <a:pt x="235142" y="163030"/>
                </a:lnTo>
                <a:lnTo>
                  <a:pt x="236285" y="164631"/>
                </a:lnTo>
                <a:cubicBezTo>
                  <a:pt x="236285" y="164326"/>
                  <a:pt x="236361" y="164021"/>
                  <a:pt x="236513" y="163716"/>
                </a:cubicBezTo>
                <a:cubicBezTo>
                  <a:pt x="236818" y="162954"/>
                  <a:pt x="237199" y="162573"/>
                  <a:pt x="237656" y="162573"/>
                </a:cubicBezTo>
                <a:cubicBezTo>
                  <a:pt x="237809" y="162573"/>
                  <a:pt x="237885" y="163107"/>
                  <a:pt x="237885" y="164173"/>
                </a:cubicBezTo>
                <a:cubicBezTo>
                  <a:pt x="237885" y="164631"/>
                  <a:pt x="237809" y="165088"/>
                  <a:pt x="237656" y="165545"/>
                </a:cubicBezTo>
                <a:cubicBezTo>
                  <a:pt x="237961" y="164935"/>
                  <a:pt x="238342" y="164402"/>
                  <a:pt x="238799" y="163945"/>
                </a:cubicBezTo>
                <a:cubicBezTo>
                  <a:pt x="239714" y="163030"/>
                  <a:pt x="240399" y="162573"/>
                  <a:pt x="240857" y="162573"/>
                </a:cubicBezTo>
                <a:cubicBezTo>
                  <a:pt x="241466" y="162726"/>
                  <a:pt x="241314" y="163411"/>
                  <a:pt x="240399" y="164631"/>
                </a:cubicBezTo>
                <a:cubicBezTo>
                  <a:pt x="239942" y="165240"/>
                  <a:pt x="239409" y="165850"/>
                  <a:pt x="238799" y="166459"/>
                </a:cubicBezTo>
                <a:lnTo>
                  <a:pt x="239256" y="166459"/>
                </a:lnTo>
                <a:cubicBezTo>
                  <a:pt x="239104" y="166459"/>
                  <a:pt x="239637" y="166307"/>
                  <a:pt x="240857" y="166002"/>
                </a:cubicBezTo>
                <a:cubicBezTo>
                  <a:pt x="241923" y="165545"/>
                  <a:pt x="242419" y="165545"/>
                  <a:pt x="242343" y="166002"/>
                </a:cubicBezTo>
                <a:cubicBezTo>
                  <a:pt x="242266" y="166459"/>
                  <a:pt x="241923" y="166840"/>
                  <a:pt x="241314" y="167145"/>
                </a:cubicBezTo>
                <a:cubicBezTo>
                  <a:pt x="241009" y="167450"/>
                  <a:pt x="240628" y="167717"/>
                  <a:pt x="240171" y="167945"/>
                </a:cubicBezTo>
                <a:cubicBezTo>
                  <a:pt x="239714" y="168174"/>
                  <a:pt x="239333" y="168441"/>
                  <a:pt x="239028" y="168745"/>
                </a:cubicBezTo>
                <a:cubicBezTo>
                  <a:pt x="238418" y="169050"/>
                  <a:pt x="237961" y="169355"/>
                  <a:pt x="237656" y="169660"/>
                </a:cubicBezTo>
                <a:lnTo>
                  <a:pt x="237656" y="174918"/>
                </a:lnTo>
                <a:cubicBezTo>
                  <a:pt x="237961" y="174460"/>
                  <a:pt x="238342" y="173927"/>
                  <a:pt x="238799" y="173317"/>
                </a:cubicBezTo>
                <a:cubicBezTo>
                  <a:pt x="239104" y="172860"/>
                  <a:pt x="239371" y="172441"/>
                  <a:pt x="239599" y="172060"/>
                </a:cubicBezTo>
                <a:cubicBezTo>
                  <a:pt x="239828" y="171679"/>
                  <a:pt x="240095" y="171412"/>
                  <a:pt x="240399" y="171260"/>
                </a:cubicBezTo>
                <a:cubicBezTo>
                  <a:pt x="240552" y="171260"/>
                  <a:pt x="240780" y="171565"/>
                  <a:pt x="241085" y="172174"/>
                </a:cubicBezTo>
                <a:cubicBezTo>
                  <a:pt x="241085" y="172479"/>
                  <a:pt x="241161" y="172708"/>
                  <a:pt x="241314" y="172860"/>
                </a:cubicBezTo>
                <a:cubicBezTo>
                  <a:pt x="241771" y="172251"/>
                  <a:pt x="242304" y="171641"/>
                  <a:pt x="242914" y="171031"/>
                </a:cubicBezTo>
                <a:cubicBezTo>
                  <a:pt x="244133" y="169812"/>
                  <a:pt x="245124" y="169355"/>
                  <a:pt x="245886" y="169660"/>
                </a:cubicBezTo>
                <a:cubicBezTo>
                  <a:pt x="246648" y="170117"/>
                  <a:pt x="246724" y="170955"/>
                  <a:pt x="246114" y="172174"/>
                </a:cubicBezTo>
                <a:cubicBezTo>
                  <a:pt x="245810" y="172784"/>
                  <a:pt x="245429" y="173317"/>
                  <a:pt x="244971" y="173775"/>
                </a:cubicBezTo>
                <a:cubicBezTo>
                  <a:pt x="245429" y="173775"/>
                  <a:pt x="245810" y="173851"/>
                  <a:pt x="246114" y="174003"/>
                </a:cubicBezTo>
                <a:cubicBezTo>
                  <a:pt x="246572" y="174308"/>
                  <a:pt x="246648" y="174613"/>
                  <a:pt x="246343" y="174918"/>
                </a:cubicBezTo>
                <a:cubicBezTo>
                  <a:pt x="246038" y="175222"/>
                  <a:pt x="245505" y="175451"/>
                  <a:pt x="244743" y="175603"/>
                </a:cubicBezTo>
                <a:cubicBezTo>
                  <a:pt x="243981" y="175756"/>
                  <a:pt x="243219" y="175908"/>
                  <a:pt x="242457" y="176061"/>
                </a:cubicBezTo>
                <a:cubicBezTo>
                  <a:pt x="241542" y="176213"/>
                  <a:pt x="240628" y="176289"/>
                  <a:pt x="239714" y="176289"/>
                </a:cubicBezTo>
                <a:lnTo>
                  <a:pt x="235142" y="180861"/>
                </a:lnTo>
                <a:cubicBezTo>
                  <a:pt x="235904" y="181166"/>
                  <a:pt x="236437" y="181852"/>
                  <a:pt x="236742" y="182919"/>
                </a:cubicBezTo>
                <a:cubicBezTo>
                  <a:pt x="236894" y="183528"/>
                  <a:pt x="237047" y="184214"/>
                  <a:pt x="237199" y="184976"/>
                </a:cubicBezTo>
                <a:cubicBezTo>
                  <a:pt x="237656" y="184062"/>
                  <a:pt x="238190" y="183300"/>
                  <a:pt x="238799" y="182690"/>
                </a:cubicBezTo>
                <a:cubicBezTo>
                  <a:pt x="239866" y="181318"/>
                  <a:pt x="240857" y="180709"/>
                  <a:pt x="241771" y="180861"/>
                </a:cubicBezTo>
                <a:cubicBezTo>
                  <a:pt x="242381" y="180861"/>
                  <a:pt x="242685" y="181318"/>
                  <a:pt x="242685" y="182233"/>
                </a:cubicBezTo>
                <a:cubicBezTo>
                  <a:pt x="242685" y="182690"/>
                  <a:pt x="242609" y="183147"/>
                  <a:pt x="242457" y="183604"/>
                </a:cubicBezTo>
                <a:cubicBezTo>
                  <a:pt x="242914" y="183452"/>
                  <a:pt x="243371" y="183376"/>
                  <a:pt x="243828" y="183376"/>
                </a:cubicBezTo>
                <a:cubicBezTo>
                  <a:pt x="244895" y="183376"/>
                  <a:pt x="245429" y="183604"/>
                  <a:pt x="245429" y="184062"/>
                </a:cubicBezTo>
                <a:cubicBezTo>
                  <a:pt x="245429" y="184671"/>
                  <a:pt x="244971" y="185243"/>
                  <a:pt x="244057" y="185776"/>
                </a:cubicBezTo>
                <a:cubicBezTo>
                  <a:pt x="243143" y="186309"/>
                  <a:pt x="241923" y="186957"/>
                  <a:pt x="240399" y="187719"/>
                </a:cubicBezTo>
                <a:cubicBezTo>
                  <a:pt x="240399" y="188024"/>
                  <a:pt x="240171" y="188329"/>
                  <a:pt x="239714" y="188634"/>
                </a:cubicBezTo>
                <a:cubicBezTo>
                  <a:pt x="239256" y="188938"/>
                  <a:pt x="238799" y="189243"/>
                  <a:pt x="238342" y="189548"/>
                </a:cubicBezTo>
                <a:cubicBezTo>
                  <a:pt x="237732" y="190005"/>
                  <a:pt x="237047" y="190386"/>
                  <a:pt x="236285" y="190691"/>
                </a:cubicBezTo>
                <a:cubicBezTo>
                  <a:pt x="237199" y="190691"/>
                  <a:pt x="237961" y="190767"/>
                  <a:pt x="238571" y="190920"/>
                </a:cubicBezTo>
                <a:cubicBezTo>
                  <a:pt x="239942" y="191224"/>
                  <a:pt x="240552" y="191529"/>
                  <a:pt x="240399" y="191834"/>
                </a:cubicBezTo>
                <a:cubicBezTo>
                  <a:pt x="240095" y="192596"/>
                  <a:pt x="239485" y="192863"/>
                  <a:pt x="238571" y="192634"/>
                </a:cubicBezTo>
                <a:cubicBezTo>
                  <a:pt x="237656" y="192405"/>
                  <a:pt x="236361" y="192444"/>
                  <a:pt x="234684" y="192748"/>
                </a:cubicBezTo>
                <a:cubicBezTo>
                  <a:pt x="234684" y="193053"/>
                  <a:pt x="234608" y="193282"/>
                  <a:pt x="234456" y="193434"/>
                </a:cubicBezTo>
                <a:cubicBezTo>
                  <a:pt x="234303" y="193587"/>
                  <a:pt x="234151" y="193815"/>
                  <a:pt x="233999" y="194120"/>
                </a:cubicBezTo>
                <a:cubicBezTo>
                  <a:pt x="233846" y="194425"/>
                  <a:pt x="233694" y="194653"/>
                  <a:pt x="233541" y="194806"/>
                </a:cubicBezTo>
                <a:lnTo>
                  <a:pt x="236285" y="199378"/>
                </a:lnTo>
                <a:cubicBezTo>
                  <a:pt x="237047" y="198311"/>
                  <a:pt x="237809" y="197397"/>
                  <a:pt x="238571" y="196635"/>
                </a:cubicBezTo>
                <a:cubicBezTo>
                  <a:pt x="239333" y="195873"/>
                  <a:pt x="240057" y="195225"/>
                  <a:pt x="240742" y="194691"/>
                </a:cubicBezTo>
                <a:cubicBezTo>
                  <a:pt x="241428" y="194158"/>
                  <a:pt x="242152" y="194044"/>
                  <a:pt x="242914" y="194349"/>
                </a:cubicBezTo>
                <a:cubicBezTo>
                  <a:pt x="243676" y="194501"/>
                  <a:pt x="243943" y="194844"/>
                  <a:pt x="243714" y="195377"/>
                </a:cubicBezTo>
                <a:cubicBezTo>
                  <a:pt x="243486" y="195911"/>
                  <a:pt x="243066" y="196482"/>
                  <a:pt x="242457" y="197092"/>
                </a:cubicBezTo>
                <a:cubicBezTo>
                  <a:pt x="241847" y="197854"/>
                  <a:pt x="240933" y="198692"/>
                  <a:pt x="239714" y="199606"/>
                </a:cubicBezTo>
                <a:lnTo>
                  <a:pt x="241314" y="200064"/>
                </a:lnTo>
                <a:cubicBezTo>
                  <a:pt x="242076" y="200064"/>
                  <a:pt x="242724" y="199797"/>
                  <a:pt x="243257" y="199263"/>
                </a:cubicBezTo>
                <a:cubicBezTo>
                  <a:pt x="243790" y="198730"/>
                  <a:pt x="244362" y="198463"/>
                  <a:pt x="244971" y="198463"/>
                </a:cubicBezTo>
                <a:cubicBezTo>
                  <a:pt x="245276" y="198311"/>
                  <a:pt x="245467" y="198311"/>
                  <a:pt x="245543" y="198463"/>
                </a:cubicBezTo>
                <a:cubicBezTo>
                  <a:pt x="245619" y="198616"/>
                  <a:pt x="245581" y="198768"/>
                  <a:pt x="245429" y="198921"/>
                </a:cubicBezTo>
                <a:cubicBezTo>
                  <a:pt x="245276" y="199225"/>
                  <a:pt x="244971" y="199454"/>
                  <a:pt x="244514" y="199606"/>
                </a:cubicBezTo>
                <a:lnTo>
                  <a:pt x="246343" y="199606"/>
                </a:lnTo>
                <a:cubicBezTo>
                  <a:pt x="246953" y="199606"/>
                  <a:pt x="247524" y="199606"/>
                  <a:pt x="248058" y="199606"/>
                </a:cubicBezTo>
                <a:cubicBezTo>
                  <a:pt x="248591" y="199606"/>
                  <a:pt x="249239" y="199530"/>
                  <a:pt x="250001" y="199378"/>
                </a:cubicBezTo>
                <a:cubicBezTo>
                  <a:pt x="251372" y="199073"/>
                  <a:pt x="252096" y="199035"/>
                  <a:pt x="252172" y="199263"/>
                </a:cubicBezTo>
                <a:cubicBezTo>
                  <a:pt x="252249" y="199492"/>
                  <a:pt x="251906" y="199911"/>
                  <a:pt x="251144" y="200521"/>
                </a:cubicBezTo>
                <a:cubicBezTo>
                  <a:pt x="250382" y="200978"/>
                  <a:pt x="249124" y="201359"/>
                  <a:pt x="247372" y="201664"/>
                </a:cubicBezTo>
                <a:cubicBezTo>
                  <a:pt x="245619" y="201969"/>
                  <a:pt x="244133" y="201969"/>
                  <a:pt x="242914" y="201664"/>
                </a:cubicBezTo>
                <a:cubicBezTo>
                  <a:pt x="242152" y="201664"/>
                  <a:pt x="241161" y="201740"/>
                  <a:pt x="239942" y="201892"/>
                </a:cubicBezTo>
                <a:cubicBezTo>
                  <a:pt x="238723" y="202045"/>
                  <a:pt x="237504" y="202273"/>
                  <a:pt x="236285" y="202578"/>
                </a:cubicBezTo>
                <a:cubicBezTo>
                  <a:pt x="234761" y="202883"/>
                  <a:pt x="233160" y="203188"/>
                  <a:pt x="231484" y="203493"/>
                </a:cubicBezTo>
                <a:lnTo>
                  <a:pt x="231941" y="205550"/>
                </a:lnTo>
                <a:lnTo>
                  <a:pt x="233999" y="205550"/>
                </a:lnTo>
                <a:cubicBezTo>
                  <a:pt x="233846" y="205245"/>
                  <a:pt x="233846" y="204940"/>
                  <a:pt x="233999" y="204636"/>
                </a:cubicBezTo>
                <a:cubicBezTo>
                  <a:pt x="234303" y="204026"/>
                  <a:pt x="235065" y="203721"/>
                  <a:pt x="236285" y="203721"/>
                </a:cubicBezTo>
                <a:cubicBezTo>
                  <a:pt x="237047" y="203874"/>
                  <a:pt x="237351" y="204331"/>
                  <a:pt x="237199" y="205093"/>
                </a:cubicBezTo>
                <a:cubicBezTo>
                  <a:pt x="237047" y="205855"/>
                  <a:pt x="236742" y="206617"/>
                  <a:pt x="236285" y="207379"/>
                </a:cubicBezTo>
                <a:cubicBezTo>
                  <a:pt x="235675" y="208446"/>
                  <a:pt x="234913" y="209589"/>
                  <a:pt x="233999" y="210808"/>
                </a:cubicBezTo>
                <a:cubicBezTo>
                  <a:pt x="235523" y="210808"/>
                  <a:pt x="236894" y="210884"/>
                  <a:pt x="238113" y="211036"/>
                </a:cubicBezTo>
                <a:cubicBezTo>
                  <a:pt x="239180" y="211189"/>
                  <a:pt x="240095" y="211455"/>
                  <a:pt x="240857" y="211836"/>
                </a:cubicBezTo>
                <a:cubicBezTo>
                  <a:pt x="241619" y="212217"/>
                  <a:pt x="241923" y="212713"/>
                  <a:pt x="241771" y="213322"/>
                </a:cubicBezTo>
                <a:cubicBezTo>
                  <a:pt x="241619" y="214084"/>
                  <a:pt x="241200" y="214542"/>
                  <a:pt x="240514" y="214694"/>
                </a:cubicBezTo>
                <a:cubicBezTo>
                  <a:pt x="239828" y="214846"/>
                  <a:pt x="239104" y="214846"/>
                  <a:pt x="238342" y="214694"/>
                </a:cubicBezTo>
                <a:cubicBezTo>
                  <a:pt x="237428" y="214542"/>
                  <a:pt x="236361" y="214313"/>
                  <a:pt x="235142" y="214008"/>
                </a:cubicBezTo>
                <a:cubicBezTo>
                  <a:pt x="236361" y="214770"/>
                  <a:pt x="237351" y="215456"/>
                  <a:pt x="238113" y="216066"/>
                </a:cubicBezTo>
                <a:cubicBezTo>
                  <a:pt x="238875" y="216675"/>
                  <a:pt x="239409" y="217285"/>
                  <a:pt x="239714" y="217894"/>
                </a:cubicBezTo>
                <a:cubicBezTo>
                  <a:pt x="240018" y="218504"/>
                  <a:pt x="239866" y="219037"/>
                  <a:pt x="239256" y="219495"/>
                </a:cubicBezTo>
                <a:cubicBezTo>
                  <a:pt x="238494" y="220104"/>
                  <a:pt x="237732" y="220180"/>
                  <a:pt x="236970" y="219723"/>
                </a:cubicBezTo>
                <a:cubicBezTo>
                  <a:pt x="236208" y="219266"/>
                  <a:pt x="235446" y="218656"/>
                  <a:pt x="234684" y="217894"/>
                </a:cubicBezTo>
                <a:cubicBezTo>
                  <a:pt x="233922" y="217132"/>
                  <a:pt x="233084" y="216142"/>
                  <a:pt x="232170" y="214923"/>
                </a:cubicBezTo>
                <a:cubicBezTo>
                  <a:pt x="232322" y="215837"/>
                  <a:pt x="232322" y="216675"/>
                  <a:pt x="232170" y="217437"/>
                </a:cubicBezTo>
                <a:cubicBezTo>
                  <a:pt x="232017" y="218199"/>
                  <a:pt x="231789" y="218847"/>
                  <a:pt x="231484" y="219380"/>
                </a:cubicBezTo>
                <a:cubicBezTo>
                  <a:pt x="231179" y="219914"/>
                  <a:pt x="230722" y="220180"/>
                  <a:pt x="230112" y="220180"/>
                </a:cubicBezTo>
                <a:cubicBezTo>
                  <a:pt x="228893" y="220485"/>
                  <a:pt x="228360" y="220028"/>
                  <a:pt x="228512" y="218809"/>
                </a:cubicBezTo>
                <a:cubicBezTo>
                  <a:pt x="228665" y="217590"/>
                  <a:pt x="228436" y="216142"/>
                  <a:pt x="227826" y="214465"/>
                </a:cubicBezTo>
                <a:cubicBezTo>
                  <a:pt x="226455" y="214313"/>
                  <a:pt x="225083" y="214923"/>
                  <a:pt x="223712" y="216294"/>
                </a:cubicBezTo>
                <a:cubicBezTo>
                  <a:pt x="223102" y="216904"/>
                  <a:pt x="222492" y="217666"/>
                  <a:pt x="221883" y="218580"/>
                </a:cubicBezTo>
                <a:cubicBezTo>
                  <a:pt x="221883" y="218885"/>
                  <a:pt x="221807" y="219190"/>
                  <a:pt x="221654" y="219495"/>
                </a:cubicBezTo>
                <a:cubicBezTo>
                  <a:pt x="221349" y="220257"/>
                  <a:pt x="220892" y="220790"/>
                  <a:pt x="220283" y="221095"/>
                </a:cubicBezTo>
                <a:cubicBezTo>
                  <a:pt x="219521" y="221552"/>
                  <a:pt x="218682" y="221171"/>
                  <a:pt x="217768" y="219952"/>
                </a:cubicBezTo>
                <a:cubicBezTo>
                  <a:pt x="217311" y="219342"/>
                  <a:pt x="216930" y="218733"/>
                  <a:pt x="216625" y="218123"/>
                </a:cubicBezTo>
                <a:lnTo>
                  <a:pt x="215025" y="218123"/>
                </a:lnTo>
                <a:cubicBezTo>
                  <a:pt x="213806" y="218123"/>
                  <a:pt x="212967" y="217894"/>
                  <a:pt x="212510" y="217437"/>
                </a:cubicBezTo>
                <a:cubicBezTo>
                  <a:pt x="211901" y="217132"/>
                  <a:pt x="211329" y="216599"/>
                  <a:pt x="210796" y="215837"/>
                </a:cubicBezTo>
                <a:cubicBezTo>
                  <a:pt x="210262" y="215075"/>
                  <a:pt x="209462" y="214465"/>
                  <a:pt x="208395" y="214008"/>
                </a:cubicBezTo>
                <a:cubicBezTo>
                  <a:pt x="207938" y="213703"/>
                  <a:pt x="207291" y="213437"/>
                  <a:pt x="206452" y="213208"/>
                </a:cubicBezTo>
                <a:cubicBezTo>
                  <a:pt x="205614" y="212979"/>
                  <a:pt x="204700" y="212751"/>
                  <a:pt x="203709" y="212522"/>
                </a:cubicBezTo>
                <a:cubicBezTo>
                  <a:pt x="202719" y="212294"/>
                  <a:pt x="201804" y="211989"/>
                  <a:pt x="200966" y="211608"/>
                </a:cubicBezTo>
                <a:cubicBezTo>
                  <a:pt x="200128" y="211227"/>
                  <a:pt x="199480" y="210808"/>
                  <a:pt x="199023" y="210351"/>
                </a:cubicBezTo>
                <a:cubicBezTo>
                  <a:pt x="198261" y="209589"/>
                  <a:pt x="197346" y="208788"/>
                  <a:pt x="196280" y="207950"/>
                </a:cubicBezTo>
                <a:cubicBezTo>
                  <a:pt x="195213" y="207112"/>
                  <a:pt x="194298" y="206845"/>
                  <a:pt x="193536" y="207150"/>
                </a:cubicBezTo>
                <a:cubicBezTo>
                  <a:pt x="192927" y="207150"/>
                  <a:pt x="192089" y="206922"/>
                  <a:pt x="191022" y="206464"/>
                </a:cubicBezTo>
                <a:cubicBezTo>
                  <a:pt x="190412" y="206160"/>
                  <a:pt x="189726" y="205855"/>
                  <a:pt x="188964" y="205550"/>
                </a:cubicBezTo>
                <a:cubicBezTo>
                  <a:pt x="188812" y="205855"/>
                  <a:pt x="188507" y="206160"/>
                  <a:pt x="188050" y="206464"/>
                </a:cubicBezTo>
                <a:cubicBezTo>
                  <a:pt x="186983" y="207074"/>
                  <a:pt x="186221" y="207150"/>
                  <a:pt x="185764" y="206693"/>
                </a:cubicBezTo>
                <a:cubicBezTo>
                  <a:pt x="185307" y="206388"/>
                  <a:pt x="184735" y="206198"/>
                  <a:pt x="184050" y="206121"/>
                </a:cubicBezTo>
                <a:cubicBezTo>
                  <a:pt x="183364" y="206045"/>
                  <a:pt x="182640" y="205931"/>
                  <a:pt x="181878" y="205779"/>
                </a:cubicBezTo>
                <a:cubicBezTo>
                  <a:pt x="181116" y="205626"/>
                  <a:pt x="180201" y="205550"/>
                  <a:pt x="179135" y="205550"/>
                </a:cubicBezTo>
                <a:cubicBezTo>
                  <a:pt x="178982" y="205550"/>
                  <a:pt x="178754" y="205626"/>
                  <a:pt x="178449" y="205779"/>
                </a:cubicBezTo>
                <a:cubicBezTo>
                  <a:pt x="178144" y="205931"/>
                  <a:pt x="177801" y="206045"/>
                  <a:pt x="177420" y="206121"/>
                </a:cubicBezTo>
                <a:cubicBezTo>
                  <a:pt x="177039" y="206198"/>
                  <a:pt x="176696" y="206388"/>
                  <a:pt x="176391" y="206693"/>
                </a:cubicBezTo>
                <a:cubicBezTo>
                  <a:pt x="175629" y="207150"/>
                  <a:pt x="174982" y="206922"/>
                  <a:pt x="174448" y="206007"/>
                </a:cubicBezTo>
                <a:cubicBezTo>
                  <a:pt x="173915" y="205093"/>
                  <a:pt x="173267" y="204102"/>
                  <a:pt x="172505" y="203035"/>
                </a:cubicBezTo>
                <a:cubicBezTo>
                  <a:pt x="171743" y="202273"/>
                  <a:pt x="170905" y="201664"/>
                  <a:pt x="169991" y="201207"/>
                </a:cubicBezTo>
                <a:cubicBezTo>
                  <a:pt x="169381" y="200902"/>
                  <a:pt x="168848" y="200673"/>
                  <a:pt x="168390" y="200521"/>
                </a:cubicBezTo>
                <a:lnTo>
                  <a:pt x="165647" y="203493"/>
                </a:lnTo>
                <a:cubicBezTo>
                  <a:pt x="166562" y="203645"/>
                  <a:pt x="167400" y="203874"/>
                  <a:pt x="168162" y="204178"/>
                </a:cubicBezTo>
                <a:cubicBezTo>
                  <a:pt x="168771" y="204483"/>
                  <a:pt x="169343" y="204750"/>
                  <a:pt x="169876" y="204978"/>
                </a:cubicBezTo>
                <a:cubicBezTo>
                  <a:pt x="170410" y="205207"/>
                  <a:pt x="170753" y="205474"/>
                  <a:pt x="170905" y="205779"/>
                </a:cubicBezTo>
                <a:cubicBezTo>
                  <a:pt x="171057" y="206236"/>
                  <a:pt x="170524" y="206464"/>
                  <a:pt x="169305" y="206464"/>
                </a:cubicBezTo>
                <a:cubicBezTo>
                  <a:pt x="168695" y="206464"/>
                  <a:pt x="168009" y="206388"/>
                  <a:pt x="167247" y="206236"/>
                </a:cubicBezTo>
                <a:cubicBezTo>
                  <a:pt x="167400" y="206693"/>
                  <a:pt x="167476" y="207074"/>
                  <a:pt x="167476" y="207379"/>
                </a:cubicBezTo>
                <a:cubicBezTo>
                  <a:pt x="167476" y="207988"/>
                  <a:pt x="167247" y="208293"/>
                  <a:pt x="166790" y="208293"/>
                </a:cubicBezTo>
                <a:cubicBezTo>
                  <a:pt x="166028" y="208293"/>
                  <a:pt x="165647" y="207988"/>
                  <a:pt x="165647" y="207379"/>
                </a:cubicBezTo>
                <a:lnTo>
                  <a:pt x="165647" y="206236"/>
                </a:lnTo>
                <a:cubicBezTo>
                  <a:pt x="165342" y="206388"/>
                  <a:pt x="164961" y="206541"/>
                  <a:pt x="164504" y="206693"/>
                </a:cubicBezTo>
                <a:cubicBezTo>
                  <a:pt x="164199" y="206845"/>
                  <a:pt x="163857" y="206998"/>
                  <a:pt x="163476" y="207150"/>
                </a:cubicBezTo>
                <a:cubicBezTo>
                  <a:pt x="163095" y="207303"/>
                  <a:pt x="162675" y="207531"/>
                  <a:pt x="162218" y="207836"/>
                </a:cubicBezTo>
                <a:cubicBezTo>
                  <a:pt x="162218" y="207226"/>
                  <a:pt x="162371" y="206464"/>
                  <a:pt x="162675" y="205550"/>
                </a:cubicBezTo>
                <a:lnTo>
                  <a:pt x="163133" y="204178"/>
                </a:lnTo>
                <a:lnTo>
                  <a:pt x="161990" y="204636"/>
                </a:lnTo>
                <a:lnTo>
                  <a:pt x="160847" y="204636"/>
                </a:lnTo>
                <a:cubicBezTo>
                  <a:pt x="160237" y="204636"/>
                  <a:pt x="159475" y="204483"/>
                  <a:pt x="158561" y="204178"/>
                </a:cubicBezTo>
                <a:cubicBezTo>
                  <a:pt x="157341" y="204178"/>
                  <a:pt x="155817" y="203340"/>
                  <a:pt x="153989" y="201664"/>
                </a:cubicBezTo>
                <a:cubicBezTo>
                  <a:pt x="153531" y="201816"/>
                  <a:pt x="152617" y="201740"/>
                  <a:pt x="151245" y="201435"/>
                </a:cubicBezTo>
                <a:cubicBezTo>
                  <a:pt x="150636" y="201283"/>
                  <a:pt x="149950" y="201130"/>
                  <a:pt x="149188" y="200978"/>
                </a:cubicBezTo>
                <a:cubicBezTo>
                  <a:pt x="148883" y="202197"/>
                  <a:pt x="148578" y="203188"/>
                  <a:pt x="148274" y="203950"/>
                </a:cubicBezTo>
                <a:cubicBezTo>
                  <a:pt x="147664" y="205779"/>
                  <a:pt x="147131" y="206845"/>
                  <a:pt x="146673" y="207150"/>
                </a:cubicBezTo>
                <a:cubicBezTo>
                  <a:pt x="146216" y="207303"/>
                  <a:pt x="145911" y="207303"/>
                  <a:pt x="145759" y="207150"/>
                </a:cubicBezTo>
                <a:cubicBezTo>
                  <a:pt x="145607" y="206998"/>
                  <a:pt x="145530" y="206845"/>
                  <a:pt x="145530" y="206693"/>
                </a:cubicBezTo>
                <a:lnTo>
                  <a:pt x="144616" y="208979"/>
                </a:lnTo>
                <a:cubicBezTo>
                  <a:pt x="144311" y="209589"/>
                  <a:pt x="144045" y="210122"/>
                  <a:pt x="143816" y="210579"/>
                </a:cubicBezTo>
                <a:cubicBezTo>
                  <a:pt x="143587" y="211036"/>
                  <a:pt x="143473" y="211417"/>
                  <a:pt x="143473" y="211722"/>
                </a:cubicBezTo>
                <a:cubicBezTo>
                  <a:pt x="143016" y="212179"/>
                  <a:pt x="142406" y="212408"/>
                  <a:pt x="141644" y="212408"/>
                </a:cubicBezTo>
                <a:lnTo>
                  <a:pt x="140501" y="212408"/>
                </a:lnTo>
                <a:lnTo>
                  <a:pt x="143016" y="207150"/>
                </a:lnTo>
                <a:cubicBezTo>
                  <a:pt x="142711" y="207303"/>
                  <a:pt x="142406" y="207531"/>
                  <a:pt x="142101" y="207836"/>
                </a:cubicBezTo>
                <a:cubicBezTo>
                  <a:pt x="141797" y="208141"/>
                  <a:pt x="141454" y="208369"/>
                  <a:pt x="141073" y="208522"/>
                </a:cubicBezTo>
                <a:cubicBezTo>
                  <a:pt x="140692" y="208674"/>
                  <a:pt x="140349" y="208903"/>
                  <a:pt x="140044" y="209208"/>
                </a:cubicBezTo>
                <a:cubicBezTo>
                  <a:pt x="139282" y="209512"/>
                  <a:pt x="138558" y="209436"/>
                  <a:pt x="137872" y="208979"/>
                </a:cubicBezTo>
                <a:cubicBezTo>
                  <a:pt x="137187" y="208522"/>
                  <a:pt x="137225" y="208141"/>
                  <a:pt x="137987" y="207836"/>
                </a:cubicBezTo>
                <a:cubicBezTo>
                  <a:pt x="138444" y="207836"/>
                  <a:pt x="138939" y="207645"/>
                  <a:pt x="139473" y="207264"/>
                </a:cubicBezTo>
                <a:cubicBezTo>
                  <a:pt x="140006" y="206883"/>
                  <a:pt x="140501" y="206464"/>
                  <a:pt x="140958" y="206007"/>
                </a:cubicBezTo>
                <a:cubicBezTo>
                  <a:pt x="141568" y="205398"/>
                  <a:pt x="142101" y="204788"/>
                  <a:pt x="142559" y="204178"/>
                </a:cubicBezTo>
                <a:lnTo>
                  <a:pt x="141644" y="204178"/>
                </a:lnTo>
                <a:cubicBezTo>
                  <a:pt x="141187" y="204178"/>
                  <a:pt x="140501" y="203950"/>
                  <a:pt x="139587" y="203493"/>
                </a:cubicBezTo>
                <a:cubicBezTo>
                  <a:pt x="138520" y="203035"/>
                  <a:pt x="138177" y="202502"/>
                  <a:pt x="138558" y="201892"/>
                </a:cubicBezTo>
                <a:cubicBezTo>
                  <a:pt x="138939" y="201283"/>
                  <a:pt x="139434" y="200978"/>
                  <a:pt x="140044" y="200978"/>
                </a:cubicBezTo>
                <a:cubicBezTo>
                  <a:pt x="140806" y="200978"/>
                  <a:pt x="141378" y="200940"/>
                  <a:pt x="141759" y="200864"/>
                </a:cubicBezTo>
                <a:cubicBezTo>
                  <a:pt x="142140" y="200787"/>
                  <a:pt x="142101" y="200521"/>
                  <a:pt x="141644" y="200064"/>
                </a:cubicBezTo>
                <a:cubicBezTo>
                  <a:pt x="141187" y="199911"/>
                  <a:pt x="140425" y="200064"/>
                  <a:pt x="139358" y="200521"/>
                </a:cubicBezTo>
                <a:lnTo>
                  <a:pt x="137529" y="201435"/>
                </a:lnTo>
                <a:lnTo>
                  <a:pt x="135243" y="203264"/>
                </a:lnTo>
                <a:lnTo>
                  <a:pt x="131814" y="205550"/>
                </a:lnTo>
                <a:cubicBezTo>
                  <a:pt x="131052" y="206160"/>
                  <a:pt x="129986" y="206426"/>
                  <a:pt x="128614" y="206350"/>
                </a:cubicBezTo>
                <a:cubicBezTo>
                  <a:pt x="127242" y="206274"/>
                  <a:pt x="126099" y="206083"/>
                  <a:pt x="125185" y="205779"/>
                </a:cubicBezTo>
                <a:cubicBezTo>
                  <a:pt x="124575" y="205474"/>
                  <a:pt x="124271" y="205055"/>
                  <a:pt x="124271" y="204521"/>
                </a:cubicBezTo>
                <a:cubicBezTo>
                  <a:pt x="124271" y="203988"/>
                  <a:pt x="124575" y="203874"/>
                  <a:pt x="125185" y="204178"/>
                </a:cubicBezTo>
                <a:cubicBezTo>
                  <a:pt x="125642" y="204178"/>
                  <a:pt x="126138" y="204216"/>
                  <a:pt x="126671" y="204293"/>
                </a:cubicBezTo>
                <a:cubicBezTo>
                  <a:pt x="127204" y="204369"/>
                  <a:pt x="127852" y="203797"/>
                  <a:pt x="128614" y="202578"/>
                </a:cubicBezTo>
                <a:cubicBezTo>
                  <a:pt x="127547" y="202731"/>
                  <a:pt x="126633" y="202273"/>
                  <a:pt x="125871" y="201207"/>
                </a:cubicBezTo>
                <a:cubicBezTo>
                  <a:pt x="125414" y="200597"/>
                  <a:pt x="125109" y="199987"/>
                  <a:pt x="124956" y="199378"/>
                </a:cubicBezTo>
                <a:cubicBezTo>
                  <a:pt x="124956" y="199073"/>
                  <a:pt x="125185" y="198768"/>
                  <a:pt x="125642" y="198463"/>
                </a:cubicBezTo>
                <a:cubicBezTo>
                  <a:pt x="126252" y="198006"/>
                  <a:pt x="127623" y="197473"/>
                  <a:pt x="129757" y="196863"/>
                </a:cubicBezTo>
                <a:cubicBezTo>
                  <a:pt x="128995" y="196558"/>
                  <a:pt x="128766" y="195873"/>
                  <a:pt x="129071" y="194806"/>
                </a:cubicBezTo>
                <a:cubicBezTo>
                  <a:pt x="129224" y="194349"/>
                  <a:pt x="129452" y="193815"/>
                  <a:pt x="129757" y="193206"/>
                </a:cubicBezTo>
                <a:lnTo>
                  <a:pt x="128157" y="192291"/>
                </a:lnTo>
                <a:cubicBezTo>
                  <a:pt x="127852" y="192291"/>
                  <a:pt x="127471" y="192367"/>
                  <a:pt x="127014" y="192520"/>
                </a:cubicBezTo>
                <a:cubicBezTo>
                  <a:pt x="126557" y="192672"/>
                  <a:pt x="125566" y="192901"/>
                  <a:pt x="124042" y="193206"/>
                </a:cubicBezTo>
                <a:cubicBezTo>
                  <a:pt x="122823" y="193358"/>
                  <a:pt x="121680" y="192825"/>
                  <a:pt x="120613" y="191605"/>
                </a:cubicBezTo>
                <a:cubicBezTo>
                  <a:pt x="119546" y="190386"/>
                  <a:pt x="118632" y="189243"/>
                  <a:pt x="117870" y="188176"/>
                </a:cubicBezTo>
                <a:cubicBezTo>
                  <a:pt x="116803" y="187110"/>
                  <a:pt x="115584" y="186348"/>
                  <a:pt x="114212" y="185890"/>
                </a:cubicBezTo>
                <a:cubicBezTo>
                  <a:pt x="113450" y="185586"/>
                  <a:pt x="112612" y="185281"/>
                  <a:pt x="111698" y="184976"/>
                </a:cubicBezTo>
                <a:lnTo>
                  <a:pt x="107583" y="185205"/>
                </a:lnTo>
                <a:cubicBezTo>
                  <a:pt x="106364" y="185357"/>
                  <a:pt x="105144" y="185509"/>
                  <a:pt x="103925" y="185662"/>
                </a:cubicBezTo>
                <a:cubicBezTo>
                  <a:pt x="102858" y="185814"/>
                  <a:pt x="101754" y="185967"/>
                  <a:pt x="100611" y="186119"/>
                </a:cubicBezTo>
                <a:cubicBezTo>
                  <a:pt x="99468" y="186271"/>
                  <a:pt x="98515" y="186424"/>
                  <a:pt x="97753" y="186576"/>
                </a:cubicBezTo>
                <a:cubicBezTo>
                  <a:pt x="96991" y="186729"/>
                  <a:pt x="96343" y="186881"/>
                  <a:pt x="95810" y="187033"/>
                </a:cubicBezTo>
                <a:cubicBezTo>
                  <a:pt x="95277" y="187186"/>
                  <a:pt x="94857" y="187338"/>
                  <a:pt x="94553" y="187491"/>
                </a:cubicBezTo>
                <a:cubicBezTo>
                  <a:pt x="94095" y="187795"/>
                  <a:pt x="93791" y="188024"/>
                  <a:pt x="93638" y="188176"/>
                </a:cubicBezTo>
                <a:cubicBezTo>
                  <a:pt x="93486" y="188634"/>
                  <a:pt x="93257" y="189091"/>
                  <a:pt x="92952" y="189548"/>
                </a:cubicBezTo>
                <a:cubicBezTo>
                  <a:pt x="92343" y="190462"/>
                  <a:pt x="91886" y="191072"/>
                  <a:pt x="91581" y="191377"/>
                </a:cubicBezTo>
                <a:cubicBezTo>
                  <a:pt x="91276" y="191834"/>
                  <a:pt x="90819" y="192367"/>
                  <a:pt x="90209" y="192977"/>
                </a:cubicBezTo>
                <a:cubicBezTo>
                  <a:pt x="89600" y="193587"/>
                  <a:pt x="88533" y="194730"/>
                  <a:pt x="87009" y="196406"/>
                </a:cubicBezTo>
                <a:cubicBezTo>
                  <a:pt x="85332" y="198235"/>
                  <a:pt x="84189" y="199606"/>
                  <a:pt x="83580" y="200521"/>
                </a:cubicBezTo>
                <a:cubicBezTo>
                  <a:pt x="83123" y="201130"/>
                  <a:pt x="82742" y="201511"/>
                  <a:pt x="82437" y="201664"/>
                </a:cubicBezTo>
                <a:cubicBezTo>
                  <a:pt x="82589" y="202273"/>
                  <a:pt x="82742" y="202959"/>
                  <a:pt x="82894" y="203721"/>
                </a:cubicBezTo>
                <a:cubicBezTo>
                  <a:pt x="83046" y="204483"/>
                  <a:pt x="83199" y="205436"/>
                  <a:pt x="83351" y="206579"/>
                </a:cubicBezTo>
                <a:cubicBezTo>
                  <a:pt x="83504" y="207722"/>
                  <a:pt x="83656" y="209131"/>
                  <a:pt x="83808" y="210808"/>
                </a:cubicBezTo>
                <a:cubicBezTo>
                  <a:pt x="84113" y="213856"/>
                  <a:pt x="84189" y="216447"/>
                  <a:pt x="84037" y="218580"/>
                </a:cubicBezTo>
                <a:cubicBezTo>
                  <a:pt x="83885" y="220714"/>
                  <a:pt x="83808" y="222390"/>
                  <a:pt x="83808" y="223609"/>
                </a:cubicBezTo>
                <a:cubicBezTo>
                  <a:pt x="83808" y="224371"/>
                  <a:pt x="83694" y="225019"/>
                  <a:pt x="83466" y="225552"/>
                </a:cubicBezTo>
                <a:cubicBezTo>
                  <a:pt x="83237" y="226086"/>
                  <a:pt x="82970" y="226581"/>
                  <a:pt x="82665" y="227038"/>
                </a:cubicBezTo>
                <a:cubicBezTo>
                  <a:pt x="82361" y="227648"/>
                  <a:pt x="82056" y="228105"/>
                  <a:pt x="81751" y="228410"/>
                </a:cubicBezTo>
                <a:cubicBezTo>
                  <a:pt x="81751" y="228867"/>
                  <a:pt x="81827" y="229324"/>
                  <a:pt x="81980" y="229782"/>
                </a:cubicBezTo>
                <a:cubicBezTo>
                  <a:pt x="82132" y="230086"/>
                  <a:pt x="82246" y="230467"/>
                  <a:pt x="82323" y="230925"/>
                </a:cubicBezTo>
                <a:cubicBezTo>
                  <a:pt x="82399" y="231382"/>
                  <a:pt x="82589" y="231839"/>
                  <a:pt x="82894" y="232296"/>
                </a:cubicBezTo>
                <a:cubicBezTo>
                  <a:pt x="83504" y="233211"/>
                  <a:pt x="83504" y="233973"/>
                  <a:pt x="82894" y="234582"/>
                </a:cubicBezTo>
                <a:cubicBezTo>
                  <a:pt x="82589" y="234887"/>
                  <a:pt x="82208" y="235192"/>
                  <a:pt x="81751" y="235497"/>
                </a:cubicBezTo>
                <a:cubicBezTo>
                  <a:pt x="81599" y="235649"/>
                  <a:pt x="81522" y="235878"/>
                  <a:pt x="81522" y="236182"/>
                </a:cubicBezTo>
                <a:cubicBezTo>
                  <a:pt x="81522" y="236487"/>
                  <a:pt x="81561" y="236830"/>
                  <a:pt x="81637" y="237211"/>
                </a:cubicBezTo>
                <a:cubicBezTo>
                  <a:pt x="81713" y="237592"/>
                  <a:pt x="81980" y="238087"/>
                  <a:pt x="82437" y="238697"/>
                </a:cubicBezTo>
                <a:cubicBezTo>
                  <a:pt x="83199" y="239764"/>
                  <a:pt x="83999" y="240411"/>
                  <a:pt x="84837" y="240640"/>
                </a:cubicBezTo>
                <a:cubicBezTo>
                  <a:pt x="85675" y="240869"/>
                  <a:pt x="86247" y="241364"/>
                  <a:pt x="86552" y="242126"/>
                </a:cubicBezTo>
                <a:cubicBezTo>
                  <a:pt x="87009" y="242888"/>
                  <a:pt x="86628" y="243307"/>
                  <a:pt x="85409" y="243383"/>
                </a:cubicBezTo>
                <a:cubicBezTo>
                  <a:pt x="84189" y="243459"/>
                  <a:pt x="83351" y="243726"/>
                  <a:pt x="82894" y="244183"/>
                </a:cubicBezTo>
                <a:cubicBezTo>
                  <a:pt x="82284" y="244641"/>
                  <a:pt x="81751" y="244869"/>
                  <a:pt x="81294" y="244869"/>
                </a:cubicBezTo>
                <a:cubicBezTo>
                  <a:pt x="80837" y="244717"/>
                  <a:pt x="80341" y="244641"/>
                  <a:pt x="79808" y="244641"/>
                </a:cubicBezTo>
                <a:cubicBezTo>
                  <a:pt x="79275" y="244641"/>
                  <a:pt x="78779" y="244488"/>
                  <a:pt x="78322" y="244183"/>
                </a:cubicBezTo>
                <a:cubicBezTo>
                  <a:pt x="78017" y="244183"/>
                  <a:pt x="77446" y="244641"/>
                  <a:pt x="76608" y="245555"/>
                </a:cubicBezTo>
                <a:cubicBezTo>
                  <a:pt x="75769" y="246469"/>
                  <a:pt x="74969" y="246927"/>
                  <a:pt x="74207" y="246927"/>
                </a:cubicBezTo>
                <a:cubicBezTo>
                  <a:pt x="73598" y="247231"/>
                  <a:pt x="72759" y="247155"/>
                  <a:pt x="71693" y="246698"/>
                </a:cubicBezTo>
                <a:cubicBezTo>
                  <a:pt x="70626" y="246241"/>
                  <a:pt x="69711" y="245631"/>
                  <a:pt x="68949" y="244869"/>
                </a:cubicBezTo>
                <a:cubicBezTo>
                  <a:pt x="68492" y="244564"/>
                  <a:pt x="67730" y="244450"/>
                  <a:pt x="66663" y="244526"/>
                </a:cubicBezTo>
                <a:cubicBezTo>
                  <a:pt x="65597" y="244602"/>
                  <a:pt x="64492" y="244717"/>
                  <a:pt x="63349" y="244869"/>
                </a:cubicBezTo>
                <a:cubicBezTo>
                  <a:pt x="62206" y="245022"/>
                  <a:pt x="61139" y="245136"/>
                  <a:pt x="60148" y="245212"/>
                </a:cubicBezTo>
                <a:cubicBezTo>
                  <a:pt x="59158" y="245288"/>
                  <a:pt x="58510" y="245098"/>
                  <a:pt x="58205" y="244641"/>
                </a:cubicBezTo>
                <a:cubicBezTo>
                  <a:pt x="57748" y="244183"/>
                  <a:pt x="57024" y="243917"/>
                  <a:pt x="56034" y="243840"/>
                </a:cubicBezTo>
                <a:cubicBezTo>
                  <a:pt x="55043" y="243764"/>
                  <a:pt x="53938" y="243726"/>
                  <a:pt x="52719" y="243726"/>
                </a:cubicBezTo>
                <a:cubicBezTo>
                  <a:pt x="51347" y="243879"/>
                  <a:pt x="49899" y="244031"/>
                  <a:pt x="48375" y="244183"/>
                </a:cubicBezTo>
                <a:lnTo>
                  <a:pt x="52033" y="241212"/>
                </a:lnTo>
                <a:lnTo>
                  <a:pt x="52033" y="240526"/>
                </a:lnTo>
                <a:cubicBezTo>
                  <a:pt x="52033" y="240069"/>
                  <a:pt x="52414" y="239230"/>
                  <a:pt x="53176" y="238011"/>
                </a:cubicBezTo>
                <a:cubicBezTo>
                  <a:pt x="53633" y="237402"/>
                  <a:pt x="53938" y="236716"/>
                  <a:pt x="54090" y="235954"/>
                </a:cubicBezTo>
                <a:cubicBezTo>
                  <a:pt x="54243" y="235192"/>
                  <a:pt x="54319" y="234506"/>
                  <a:pt x="54319" y="233896"/>
                </a:cubicBezTo>
                <a:cubicBezTo>
                  <a:pt x="54319" y="233287"/>
                  <a:pt x="54243" y="232601"/>
                  <a:pt x="54090" y="231839"/>
                </a:cubicBezTo>
                <a:lnTo>
                  <a:pt x="53633" y="229782"/>
                </a:lnTo>
                <a:cubicBezTo>
                  <a:pt x="53328" y="229782"/>
                  <a:pt x="53024" y="229705"/>
                  <a:pt x="52719" y="229553"/>
                </a:cubicBezTo>
                <a:cubicBezTo>
                  <a:pt x="52262" y="229248"/>
                  <a:pt x="51881" y="228867"/>
                  <a:pt x="51576" y="228410"/>
                </a:cubicBezTo>
                <a:cubicBezTo>
                  <a:pt x="51271" y="228105"/>
                  <a:pt x="51233" y="227572"/>
                  <a:pt x="51462" y="226810"/>
                </a:cubicBezTo>
                <a:cubicBezTo>
                  <a:pt x="51690" y="226048"/>
                  <a:pt x="52033" y="225514"/>
                  <a:pt x="52490" y="225210"/>
                </a:cubicBezTo>
                <a:cubicBezTo>
                  <a:pt x="52795" y="224752"/>
                  <a:pt x="53252" y="224333"/>
                  <a:pt x="53862" y="223952"/>
                </a:cubicBezTo>
                <a:cubicBezTo>
                  <a:pt x="54471" y="223571"/>
                  <a:pt x="55081" y="223000"/>
                  <a:pt x="55691" y="222238"/>
                </a:cubicBezTo>
                <a:cubicBezTo>
                  <a:pt x="56453" y="221628"/>
                  <a:pt x="56567" y="220485"/>
                  <a:pt x="56034" y="218809"/>
                </a:cubicBezTo>
                <a:cubicBezTo>
                  <a:pt x="55500" y="217132"/>
                  <a:pt x="55233" y="215685"/>
                  <a:pt x="55233" y="214465"/>
                </a:cubicBezTo>
                <a:cubicBezTo>
                  <a:pt x="55233" y="213399"/>
                  <a:pt x="55386" y="212103"/>
                  <a:pt x="55691" y="210579"/>
                </a:cubicBezTo>
                <a:cubicBezTo>
                  <a:pt x="55843" y="209970"/>
                  <a:pt x="55995" y="209360"/>
                  <a:pt x="56148" y="208750"/>
                </a:cubicBezTo>
                <a:cubicBezTo>
                  <a:pt x="56148" y="208598"/>
                  <a:pt x="56224" y="208369"/>
                  <a:pt x="56376" y="208065"/>
                </a:cubicBezTo>
                <a:cubicBezTo>
                  <a:pt x="56529" y="207760"/>
                  <a:pt x="56643" y="207531"/>
                  <a:pt x="56719" y="207379"/>
                </a:cubicBezTo>
                <a:cubicBezTo>
                  <a:pt x="56796" y="207226"/>
                  <a:pt x="56986" y="206998"/>
                  <a:pt x="57291" y="206693"/>
                </a:cubicBezTo>
                <a:cubicBezTo>
                  <a:pt x="57748" y="205931"/>
                  <a:pt x="58624" y="205169"/>
                  <a:pt x="59920" y="204407"/>
                </a:cubicBezTo>
                <a:cubicBezTo>
                  <a:pt x="61215" y="203645"/>
                  <a:pt x="62549" y="202883"/>
                  <a:pt x="63920" y="202121"/>
                </a:cubicBezTo>
                <a:cubicBezTo>
                  <a:pt x="64682" y="201816"/>
                  <a:pt x="65292" y="201207"/>
                  <a:pt x="65749" y="200292"/>
                </a:cubicBezTo>
                <a:cubicBezTo>
                  <a:pt x="66206" y="199378"/>
                  <a:pt x="66625" y="198387"/>
                  <a:pt x="67006" y="197320"/>
                </a:cubicBezTo>
                <a:cubicBezTo>
                  <a:pt x="67387" y="196254"/>
                  <a:pt x="67654" y="195187"/>
                  <a:pt x="67806" y="194120"/>
                </a:cubicBezTo>
                <a:cubicBezTo>
                  <a:pt x="67959" y="193053"/>
                  <a:pt x="68187" y="192291"/>
                  <a:pt x="68492" y="191834"/>
                </a:cubicBezTo>
                <a:cubicBezTo>
                  <a:pt x="68645" y="191224"/>
                  <a:pt x="69064" y="190348"/>
                  <a:pt x="69750" y="189205"/>
                </a:cubicBezTo>
                <a:cubicBezTo>
                  <a:pt x="70435" y="188062"/>
                  <a:pt x="71312" y="186881"/>
                  <a:pt x="72378" y="185662"/>
                </a:cubicBezTo>
                <a:cubicBezTo>
                  <a:pt x="73445" y="184443"/>
                  <a:pt x="74512" y="183185"/>
                  <a:pt x="75579" y="181890"/>
                </a:cubicBezTo>
                <a:cubicBezTo>
                  <a:pt x="76646" y="180594"/>
                  <a:pt x="77560" y="179413"/>
                  <a:pt x="78322" y="178347"/>
                </a:cubicBezTo>
                <a:cubicBezTo>
                  <a:pt x="79236" y="177432"/>
                  <a:pt x="80456" y="176480"/>
                  <a:pt x="81980" y="175489"/>
                </a:cubicBezTo>
                <a:cubicBezTo>
                  <a:pt x="83504" y="174498"/>
                  <a:pt x="85028" y="173622"/>
                  <a:pt x="86552" y="172860"/>
                </a:cubicBezTo>
                <a:cubicBezTo>
                  <a:pt x="88228" y="171946"/>
                  <a:pt x="90057" y="171031"/>
                  <a:pt x="92038" y="170117"/>
                </a:cubicBezTo>
                <a:cubicBezTo>
                  <a:pt x="92343" y="169507"/>
                  <a:pt x="92800" y="168898"/>
                  <a:pt x="93410" y="168288"/>
                </a:cubicBezTo>
                <a:cubicBezTo>
                  <a:pt x="94324" y="167069"/>
                  <a:pt x="95086" y="166459"/>
                  <a:pt x="95696" y="166459"/>
                </a:cubicBezTo>
                <a:cubicBezTo>
                  <a:pt x="96153" y="166459"/>
                  <a:pt x="96686" y="166612"/>
                  <a:pt x="97296" y="166917"/>
                </a:cubicBezTo>
                <a:cubicBezTo>
                  <a:pt x="97601" y="167069"/>
                  <a:pt x="97905" y="167145"/>
                  <a:pt x="98210" y="167145"/>
                </a:cubicBezTo>
                <a:lnTo>
                  <a:pt x="99810" y="165545"/>
                </a:lnTo>
                <a:cubicBezTo>
                  <a:pt x="99963" y="165393"/>
                  <a:pt x="100230" y="165393"/>
                  <a:pt x="100611" y="165545"/>
                </a:cubicBezTo>
                <a:cubicBezTo>
                  <a:pt x="100992" y="165697"/>
                  <a:pt x="101334" y="165850"/>
                  <a:pt x="101639" y="166002"/>
                </a:cubicBezTo>
                <a:cubicBezTo>
                  <a:pt x="102096" y="166307"/>
                  <a:pt x="102554" y="166536"/>
                  <a:pt x="103011" y="166688"/>
                </a:cubicBezTo>
                <a:cubicBezTo>
                  <a:pt x="102554" y="165926"/>
                  <a:pt x="102249" y="165240"/>
                  <a:pt x="102096" y="164631"/>
                </a:cubicBezTo>
                <a:cubicBezTo>
                  <a:pt x="101487" y="163259"/>
                  <a:pt x="101563" y="162345"/>
                  <a:pt x="102325" y="161887"/>
                </a:cubicBezTo>
                <a:cubicBezTo>
                  <a:pt x="102477" y="161583"/>
                  <a:pt x="102744" y="161621"/>
                  <a:pt x="103125" y="162002"/>
                </a:cubicBezTo>
                <a:cubicBezTo>
                  <a:pt x="103506" y="162383"/>
                  <a:pt x="103925" y="162802"/>
                  <a:pt x="104382" y="163259"/>
                </a:cubicBezTo>
                <a:cubicBezTo>
                  <a:pt x="104992" y="163869"/>
                  <a:pt x="105525" y="164478"/>
                  <a:pt x="105983" y="165088"/>
                </a:cubicBezTo>
                <a:cubicBezTo>
                  <a:pt x="105983" y="164326"/>
                  <a:pt x="106059" y="163564"/>
                  <a:pt x="106211" y="162802"/>
                </a:cubicBezTo>
                <a:cubicBezTo>
                  <a:pt x="106211" y="162040"/>
                  <a:pt x="106249" y="161278"/>
                  <a:pt x="106326" y="160516"/>
                </a:cubicBezTo>
                <a:cubicBezTo>
                  <a:pt x="106402" y="159754"/>
                  <a:pt x="106440" y="158992"/>
                  <a:pt x="106440" y="158230"/>
                </a:cubicBezTo>
                <a:cubicBezTo>
                  <a:pt x="106440" y="156858"/>
                  <a:pt x="105983" y="155868"/>
                  <a:pt x="105068" y="155258"/>
                </a:cubicBezTo>
                <a:cubicBezTo>
                  <a:pt x="104611" y="154953"/>
                  <a:pt x="104078" y="154801"/>
                  <a:pt x="103468" y="154801"/>
                </a:cubicBezTo>
                <a:cubicBezTo>
                  <a:pt x="102554" y="154953"/>
                  <a:pt x="101792" y="155029"/>
                  <a:pt x="101182" y="155029"/>
                </a:cubicBezTo>
                <a:cubicBezTo>
                  <a:pt x="99658" y="155029"/>
                  <a:pt x="99048" y="154801"/>
                  <a:pt x="99353" y="154344"/>
                </a:cubicBezTo>
                <a:cubicBezTo>
                  <a:pt x="99658" y="154039"/>
                  <a:pt x="99925" y="153848"/>
                  <a:pt x="100153" y="153772"/>
                </a:cubicBezTo>
                <a:cubicBezTo>
                  <a:pt x="100382" y="153696"/>
                  <a:pt x="100649" y="153582"/>
                  <a:pt x="100953" y="153429"/>
                </a:cubicBezTo>
                <a:cubicBezTo>
                  <a:pt x="101258" y="153277"/>
                  <a:pt x="101563" y="153201"/>
                  <a:pt x="101868" y="153201"/>
                </a:cubicBezTo>
                <a:cubicBezTo>
                  <a:pt x="100344" y="152439"/>
                  <a:pt x="99048" y="151753"/>
                  <a:pt x="97982" y="151143"/>
                </a:cubicBezTo>
                <a:cubicBezTo>
                  <a:pt x="97067" y="150534"/>
                  <a:pt x="96229" y="149962"/>
                  <a:pt x="95467" y="149429"/>
                </a:cubicBezTo>
                <a:cubicBezTo>
                  <a:pt x="94705" y="148895"/>
                  <a:pt x="94476" y="148400"/>
                  <a:pt x="94781" y="147943"/>
                </a:cubicBezTo>
                <a:cubicBezTo>
                  <a:pt x="95086" y="147486"/>
                  <a:pt x="95619" y="147409"/>
                  <a:pt x="96381" y="147714"/>
                </a:cubicBezTo>
                <a:cubicBezTo>
                  <a:pt x="97143" y="148019"/>
                  <a:pt x="97905" y="148476"/>
                  <a:pt x="98667" y="149086"/>
                </a:cubicBezTo>
                <a:cubicBezTo>
                  <a:pt x="99582" y="149695"/>
                  <a:pt x="100649" y="150534"/>
                  <a:pt x="101868" y="151600"/>
                </a:cubicBezTo>
                <a:cubicBezTo>
                  <a:pt x="101715" y="150838"/>
                  <a:pt x="101639" y="150153"/>
                  <a:pt x="101639" y="149543"/>
                </a:cubicBezTo>
                <a:cubicBezTo>
                  <a:pt x="101639" y="148019"/>
                  <a:pt x="101868" y="147181"/>
                  <a:pt x="102325" y="147028"/>
                </a:cubicBezTo>
                <a:cubicBezTo>
                  <a:pt x="102630" y="146724"/>
                  <a:pt x="102973" y="146838"/>
                  <a:pt x="103354" y="147371"/>
                </a:cubicBezTo>
                <a:cubicBezTo>
                  <a:pt x="103735" y="147905"/>
                  <a:pt x="104078" y="148476"/>
                  <a:pt x="104382" y="149086"/>
                </a:cubicBezTo>
                <a:cubicBezTo>
                  <a:pt x="104840" y="149848"/>
                  <a:pt x="105221" y="150686"/>
                  <a:pt x="105525" y="151600"/>
                </a:cubicBezTo>
                <a:cubicBezTo>
                  <a:pt x="105678" y="150686"/>
                  <a:pt x="105906" y="149924"/>
                  <a:pt x="106211" y="149314"/>
                </a:cubicBezTo>
                <a:cubicBezTo>
                  <a:pt x="106821" y="147790"/>
                  <a:pt x="107583" y="146647"/>
                  <a:pt x="108497" y="145885"/>
                </a:cubicBezTo>
                <a:cubicBezTo>
                  <a:pt x="108040" y="145428"/>
                  <a:pt x="107659" y="144895"/>
                  <a:pt x="107354" y="144285"/>
                </a:cubicBezTo>
                <a:cubicBezTo>
                  <a:pt x="107202" y="143980"/>
                  <a:pt x="107126" y="143676"/>
                  <a:pt x="107126" y="143371"/>
                </a:cubicBezTo>
                <a:lnTo>
                  <a:pt x="102782" y="143371"/>
                </a:lnTo>
                <a:cubicBezTo>
                  <a:pt x="101563" y="143371"/>
                  <a:pt x="100382" y="143447"/>
                  <a:pt x="99239" y="143599"/>
                </a:cubicBezTo>
                <a:cubicBezTo>
                  <a:pt x="98096" y="143752"/>
                  <a:pt x="97296" y="143904"/>
                  <a:pt x="96839" y="144057"/>
                </a:cubicBezTo>
                <a:cubicBezTo>
                  <a:pt x="95619" y="144361"/>
                  <a:pt x="94896" y="144361"/>
                  <a:pt x="94667" y="144057"/>
                </a:cubicBezTo>
                <a:cubicBezTo>
                  <a:pt x="94438" y="143752"/>
                  <a:pt x="94324" y="142990"/>
                  <a:pt x="94324" y="141771"/>
                </a:cubicBezTo>
                <a:cubicBezTo>
                  <a:pt x="94324" y="140551"/>
                  <a:pt x="93905" y="139332"/>
                  <a:pt x="93067" y="138113"/>
                </a:cubicBezTo>
                <a:cubicBezTo>
                  <a:pt x="92229" y="136894"/>
                  <a:pt x="91581" y="135903"/>
                  <a:pt x="91124" y="135141"/>
                </a:cubicBezTo>
                <a:cubicBezTo>
                  <a:pt x="90666" y="134074"/>
                  <a:pt x="90095" y="133846"/>
                  <a:pt x="89409" y="134455"/>
                </a:cubicBezTo>
                <a:cubicBezTo>
                  <a:pt x="88723" y="135065"/>
                  <a:pt x="87771" y="135522"/>
                  <a:pt x="86552" y="135827"/>
                </a:cubicBezTo>
                <a:cubicBezTo>
                  <a:pt x="85180" y="136284"/>
                  <a:pt x="83732" y="136437"/>
                  <a:pt x="82208" y="136284"/>
                </a:cubicBezTo>
                <a:cubicBezTo>
                  <a:pt x="80684" y="136132"/>
                  <a:pt x="79922" y="135751"/>
                  <a:pt x="79922" y="135141"/>
                </a:cubicBezTo>
                <a:cubicBezTo>
                  <a:pt x="80075" y="134532"/>
                  <a:pt x="80532" y="134074"/>
                  <a:pt x="81294" y="133770"/>
                </a:cubicBezTo>
                <a:cubicBezTo>
                  <a:pt x="81599" y="133617"/>
                  <a:pt x="81980" y="133541"/>
                  <a:pt x="82437" y="133541"/>
                </a:cubicBezTo>
                <a:cubicBezTo>
                  <a:pt x="82132" y="133541"/>
                  <a:pt x="81751" y="133389"/>
                  <a:pt x="81294" y="133084"/>
                </a:cubicBezTo>
                <a:cubicBezTo>
                  <a:pt x="80532" y="132779"/>
                  <a:pt x="79998" y="132322"/>
                  <a:pt x="79694" y="131712"/>
                </a:cubicBezTo>
                <a:cubicBezTo>
                  <a:pt x="79389" y="131407"/>
                  <a:pt x="79427" y="131217"/>
                  <a:pt x="79808" y="131141"/>
                </a:cubicBezTo>
                <a:cubicBezTo>
                  <a:pt x="80189" y="131064"/>
                  <a:pt x="81065" y="131179"/>
                  <a:pt x="82437" y="131484"/>
                </a:cubicBezTo>
                <a:cubicBezTo>
                  <a:pt x="81827" y="130722"/>
                  <a:pt x="81865" y="130226"/>
                  <a:pt x="82551" y="129998"/>
                </a:cubicBezTo>
                <a:cubicBezTo>
                  <a:pt x="83237" y="129769"/>
                  <a:pt x="84189" y="129807"/>
                  <a:pt x="85409" y="130112"/>
                </a:cubicBezTo>
                <a:cubicBezTo>
                  <a:pt x="86171" y="130264"/>
                  <a:pt x="87085" y="130188"/>
                  <a:pt x="88152" y="129883"/>
                </a:cubicBezTo>
                <a:lnTo>
                  <a:pt x="89523" y="129426"/>
                </a:lnTo>
                <a:cubicBezTo>
                  <a:pt x="88609" y="129121"/>
                  <a:pt x="87847" y="128740"/>
                  <a:pt x="87237" y="128283"/>
                </a:cubicBezTo>
                <a:cubicBezTo>
                  <a:pt x="86628" y="127978"/>
                  <a:pt x="86094" y="127674"/>
                  <a:pt x="85637" y="127369"/>
                </a:cubicBezTo>
                <a:cubicBezTo>
                  <a:pt x="85180" y="127064"/>
                  <a:pt x="84951" y="126759"/>
                  <a:pt x="84951" y="126454"/>
                </a:cubicBezTo>
                <a:cubicBezTo>
                  <a:pt x="84951" y="126150"/>
                  <a:pt x="85332" y="125997"/>
                  <a:pt x="86094" y="125997"/>
                </a:cubicBezTo>
                <a:lnTo>
                  <a:pt x="87466" y="125997"/>
                </a:lnTo>
                <a:cubicBezTo>
                  <a:pt x="87314" y="125540"/>
                  <a:pt x="87237" y="125083"/>
                  <a:pt x="87237" y="124626"/>
                </a:cubicBezTo>
                <a:cubicBezTo>
                  <a:pt x="87085" y="124168"/>
                  <a:pt x="87009" y="123559"/>
                  <a:pt x="87009" y="122797"/>
                </a:cubicBezTo>
                <a:cubicBezTo>
                  <a:pt x="87009" y="122340"/>
                  <a:pt x="87428" y="122225"/>
                  <a:pt x="88266" y="122454"/>
                </a:cubicBezTo>
                <a:cubicBezTo>
                  <a:pt x="89104" y="122682"/>
                  <a:pt x="89676" y="122644"/>
                  <a:pt x="89981" y="122340"/>
                </a:cubicBezTo>
                <a:cubicBezTo>
                  <a:pt x="90133" y="122187"/>
                  <a:pt x="90209" y="121654"/>
                  <a:pt x="90209" y="120739"/>
                </a:cubicBezTo>
                <a:cubicBezTo>
                  <a:pt x="90209" y="120282"/>
                  <a:pt x="90133" y="119825"/>
                  <a:pt x="89981" y="119368"/>
                </a:cubicBezTo>
                <a:lnTo>
                  <a:pt x="88609" y="118911"/>
                </a:lnTo>
                <a:cubicBezTo>
                  <a:pt x="87695" y="118606"/>
                  <a:pt x="87161" y="118682"/>
                  <a:pt x="87009" y="119139"/>
                </a:cubicBezTo>
                <a:cubicBezTo>
                  <a:pt x="86856" y="119444"/>
                  <a:pt x="86399" y="119634"/>
                  <a:pt x="85637" y="119711"/>
                </a:cubicBezTo>
                <a:cubicBezTo>
                  <a:pt x="84875" y="119787"/>
                  <a:pt x="84037" y="119825"/>
                  <a:pt x="83123" y="119825"/>
                </a:cubicBezTo>
                <a:lnTo>
                  <a:pt x="79694" y="119825"/>
                </a:lnTo>
                <a:lnTo>
                  <a:pt x="83351" y="122340"/>
                </a:lnTo>
                <a:cubicBezTo>
                  <a:pt x="83351" y="122492"/>
                  <a:pt x="83275" y="122721"/>
                  <a:pt x="83123" y="123025"/>
                </a:cubicBezTo>
                <a:cubicBezTo>
                  <a:pt x="82818" y="123635"/>
                  <a:pt x="82361" y="124245"/>
                  <a:pt x="81751" y="124854"/>
                </a:cubicBezTo>
                <a:cubicBezTo>
                  <a:pt x="81294" y="125159"/>
                  <a:pt x="80760" y="125159"/>
                  <a:pt x="80151" y="124854"/>
                </a:cubicBezTo>
                <a:cubicBezTo>
                  <a:pt x="79541" y="124549"/>
                  <a:pt x="79008" y="124245"/>
                  <a:pt x="78551" y="123940"/>
                </a:cubicBezTo>
                <a:cubicBezTo>
                  <a:pt x="77941" y="123483"/>
                  <a:pt x="77331" y="122949"/>
                  <a:pt x="76722" y="122340"/>
                </a:cubicBezTo>
                <a:lnTo>
                  <a:pt x="72607" y="124854"/>
                </a:lnTo>
                <a:cubicBezTo>
                  <a:pt x="73521" y="125007"/>
                  <a:pt x="74283" y="125311"/>
                  <a:pt x="74893" y="125769"/>
                </a:cubicBezTo>
                <a:cubicBezTo>
                  <a:pt x="76112" y="126683"/>
                  <a:pt x="76188" y="127445"/>
                  <a:pt x="75122" y="128055"/>
                </a:cubicBezTo>
                <a:cubicBezTo>
                  <a:pt x="74512" y="128664"/>
                  <a:pt x="73788" y="128969"/>
                  <a:pt x="72950" y="128969"/>
                </a:cubicBezTo>
                <a:cubicBezTo>
                  <a:pt x="72112" y="128969"/>
                  <a:pt x="71312" y="128817"/>
                  <a:pt x="70550" y="128512"/>
                </a:cubicBezTo>
                <a:cubicBezTo>
                  <a:pt x="69635" y="128207"/>
                  <a:pt x="68645" y="127902"/>
                  <a:pt x="67578" y="127597"/>
                </a:cubicBezTo>
                <a:lnTo>
                  <a:pt x="64835" y="129426"/>
                </a:lnTo>
                <a:cubicBezTo>
                  <a:pt x="63920" y="130036"/>
                  <a:pt x="63082" y="130188"/>
                  <a:pt x="62320" y="129883"/>
                </a:cubicBezTo>
                <a:cubicBezTo>
                  <a:pt x="61863" y="129731"/>
                  <a:pt x="61558" y="129579"/>
                  <a:pt x="61406" y="129426"/>
                </a:cubicBezTo>
                <a:lnTo>
                  <a:pt x="59120" y="130112"/>
                </a:lnTo>
                <a:lnTo>
                  <a:pt x="56834" y="132855"/>
                </a:lnTo>
                <a:cubicBezTo>
                  <a:pt x="55462" y="134532"/>
                  <a:pt x="54548" y="135294"/>
                  <a:pt x="54090" y="135141"/>
                </a:cubicBezTo>
                <a:cubicBezTo>
                  <a:pt x="53786" y="134989"/>
                  <a:pt x="53481" y="134455"/>
                  <a:pt x="53176" y="133541"/>
                </a:cubicBezTo>
                <a:cubicBezTo>
                  <a:pt x="53024" y="133084"/>
                  <a:pt x="52947" y="132627"/>
                  <a:pt x="52947" y="132169"/>
                </a:cubicBezTo>
                <a:cubicBezTo>
                  <a:pt x="52004" y="133084"/>
                  <a:pt x="51060" y="133922"/>
                  <a:pt x="50115" y="134684"/>
                </a:cubicBezTo>
                <a:cubicBezTo>
                  <a:pt x="49329" y="135446"/>
                  <a:pt x="48503" y="136208"/>
                  <a:pt x="47638" y="136970"/>
                </a:cubicBezTo>
                <a:cubicBezTo>
                  <a:pt x="46772" y="137732"/>
                  <a:pt x="46104" y="138342"/>
                  <a:pt x="45632" y="138799"/>
                </a:cubicBezTo>
                <a:cubicBezTo>
                  <a:pt x="44725" y="139561"/>
                  <a:pt x="43668" y="139942"/>
                  <a:pt x="42460" y="139942"/>
                </a:cubicBezTo>
                <a:lnTo>
                  <a:pt x="40649" y="139942"/>
                </a:lnTo>
                <a:lnTo>
                  <a:pt x="38835" y="139485"/>
                </a:lnTo>
                <a:cubicBezTo>
                  <a:pt x="37780" y="139180"/>
                  <a:pt x="37025" y="139256"/>
                  <a:pt x="36570" y="139713"/>
                </a:cubicBezTo>
                <a:cubicBezTo>
                  <a:pt x="36420" y="139866"/>
                  <a:pt x="35741" y="140589"/>
                  <a:pt x="34533" y="141885"/>
                </a:cubicBezTo>
                <a:cubicBezTo>
                  <a:pt x="33324" y="143180"/>
                  <a:pt x="31965" y="143904"/>
                  <a:pt x="30455" y="144057"/>
                </a:cubicBezTo>
                <a:cubicBezTo>
                  <a:pt x="29096" y="144057"/>
                  <a:pt x="27736" y="143371"/>
                  <a:pt x="26376" y="141999"/>
                </a:cubicBezTo>
                <a:cubicBezTo>
                  <a:pt x="25774" y="141390"/>
                  <a:pt x="25095" y="140704"/>
                  <a:pt x="24340" y="139942"/>
                </a:cubicBezTo>
                <a:cubicBezTo>
                  <a:pt x="24188" y="140247"/>
                  <a:pt x="23885" y="140551"/>
                  <a:pt x="23433" y="140856"/>
                </a:cubicBezTo>
                <a:cubicBezTo>
                  <a:pt x="23131" y="141161"/>
                  <a:pt x="22753" y="141504"/>
                  <a:pt x="22301" y="141885"/>
                </a:cubicBezTo>
                <a:cubicBezTo>
                  <a:pt x="21848" y="142266"/>
                  <a:pt x="21320" y="142609"/>
                  <a:pt x="20715" y="142914"/>
                </a:cubicBezTo>
                <a:cubicBezTo>
                  <a:pt x="19648" y="143523"/>
                  <a:pt x="18086" y="143904"/>
                  <a:pt x="16029" y="144057"/>
                </a:cubicBezTo>
                <a:cubicBezTo>
                  <a:pt x="13971" y="144209"/>
                  <a:pt x="12790" y="143980"/>
                  <a:pt x="12485" y="143371"/>
                </a:cubicBezTo>
                <a:cubicBezTo>
                  <a:pt x="12333" y="142914"/>
                  <a:pt x="12561" y="142380"/>
                  <a:pt x="13171" y="141771"/>
                </a:cubicBezTo>
                <a:lnTo>
                  <a:pt x="14085" y="141313"/>
                </a:lnTo>
                <a:cubicBezTo>
                  <a:pt x="13781" y="141161"/>
                  <a:pt x="13552" y="140932"/>
                  <a:pt x="13400" y="140628"/>
                </a:cubicBezTo>
                <a:cubicBezTo>
                  <a:pt x="13095" y="140018"/>
                  <a:pt x="12942" y="139561"/>
                  <a:pt x="12942" y="139256"/>
                </a:cubicBezTo>
                <a:cubicBezTo>
                  <a:pt x="13247" y="138799"/>
                  <a:pt x="13628" y="138799"/>
                  <a:pt x="14085" y="139256"/>
                </a:cubicBezTo>
                <a:cubicBezTo>
                  <a:pt x="14543" y="139713"/>
                  <a:pt x="15533" y="140094"/>
                  <a:pt x="17057" y="140399"/>
                </a:cubicBezTo>
                <a:cubicBezTo>
                  <a:pt x="17667" y="140551"/>
                  <a:pt x="18238" y="140437"/>
                  <a:pt x="18772" y="140056"/>
                </a:cubicBezTo>
                <a:cubicBezTo>
                  <a:pt x="19305" y="139675"/>
                  <a:pt x="19800" y="139256"/>
                  <a:pt x="20258" y="138799"/>
                </a:cubicBezTo>
                <a:cubicBezTo>
                  <a:pt x="20867" y="138189"/>
                  <a:pt x="21324" y="137503"/>
                  <a:pt x="21629" y="136741"/>
                </a:cubicBezTo>
                <a:lnTo>
                  <a:pt x="18657" y="137199"/>
                </a:lnTo>
                <a:cubicBezTo>
                  <a:pt x="17286" y="137199"/>
                  <a:pt x="15800" y="136627"/>
                  <a:pt x="14200" y="135484"/>
                </a:cubicBezTo>
                <a:cubicBezTo>
                  <a:pt x="12600" y="134341"/>
                  <a:pt x="11647" y="133236"/>
                  <a:pt x="11342" y="132169"/>
                </a:cubicBezTo>
                <a:cubicBezTo>
                  <a:pt x="11037" y="131865"/>
                  <a:pt x="10695" y="131445"/>
                  <a:pt x="10314" y="130912"/>
                </a:cubicBezTo>
                <a:cubicBezTo>
                  <a:pt x="9933" y="130379"/>
                  <a:pt x="9590" y="129883"/>
                  <a:pt x="9285" y="129426"/>
                </a:cubicBezTo>
                <a:cubicBezTo>
                  <a:pt x="8828" y="128817"/>
                  <a:pt x="8370" y="128359"/>
                  <a:pt x="7913" y="128055"/>
                </a:cubicBezTo>
                <a:lnTo>
                  <a:pt x="5627" y="127597"/>
                </a:lnTo>
                <a:cubicBezTo>
                  <a:pt x="5018" y="127445"/>
                  <a:pt x="4370" y="127331"/>
                  <a:pt x="3684" y="127254"/>
                </a:cubicBezTo>
                <a:cubicBezTo>
                  <a:pt x="2998" y="127178"/>
                  <a:pt x="2503" y="127064"/>
                  <a:pt x="2198" y="126912"/>
                </a:cubicBezTo>
                <a:cubicBezTo>
                  <a:pt x="1436" y="126607"/>
                  <a:pt x="979" y="126302"/>
                  <a:pt x="827" y="125997"/>
                </a:cubicBezTo>
                <a:cubicBezTo>
                  <a:pt x="674" y="125692"/>
                  <a:pt x="1131" y="125540"/>
                  <a:pt x="2198" y="125540"/>
                </a:cubicBezTo>
                <a:lnTo>
                  <a:pt x="6770" y="125540"/>
                </a:lnTo>
                <a:cubicBezTo>
                  <a:pt x="6313" y="125083"/>
                  <a:pt x="5856" y="124549"/>
                  <a:pt x="5399" y="123940"/>
                </a:cubicBezTo>
                <a:cubicBezTo>
                  <a:pt x="4484" y="122721"/>
                  <a:pt x="4103" y="121882"/>
                  <a:pt x="4256" y="121425"/>
                </a:cubicBezTo>
                <a:cubicBezTo>
                  <a:pt x="4256" y="121120"/>
                  <a:pt x="4903" y="121273"/>
                  <a:pt x="6199" y="121882"/>
                </a:cubicBezTo>
                <a:cubicBezTo>
                  <a:pt x="7494" y="122492"/>
                  <a:pt x="8370" y="122797"/>
                  <a:pt x="8828" y="122797"/>
                </a:cubicBezTo>
                <a:cubicBezTo>
                  <a:pt x="9285" y="123102"/>
                  <a:pt x="9513" y="122835"/>
                  <a:pt x="9513" y="121997"/>
                </a:cubicBezTo>
                <a:cubicBezTo>
                  <a:pt x="9513" y="121158"/>
                  <a:pt x="9132" y="120587"/>
                  <a:pt x="8370" y="120282"/>
                </a:cubicBezTo>
                <a:cubicBezTo>
                  <a:pt x="3951" y="118453"/>
                  <a:pt x="1398" y="116625"/>
                  <a:pt x="712" y="114796"/>
                </a:cubicBezTo>
                <a:cubicBezTo>
                  <a:pt x="27" y="112967"/>
                  <a:pt x="-164" y="111900"/>
                  <a:pt x="141" y="111595"/>
                </a:cubicBezTo>
                <a:cubicBezTo>
                  <a:pt x="446" y="111443"/>
                  <a:pt x="750" y="111824"/>
                  <a:pt x="1055" y="112738"/>
                </a:cubicBezTo>
                <a:lnTo>
                  <a:pt x="1512" y="114110"/>
                </a:lnTo>
                <a:cubicBezTo>
                  <a:pt x="1512" y="114262"/>
                  <a:pt x="1665" y="114339"/>
                  <a:pt x="1970" y="114339"/>
                </a:cubicBezTo>
                <a:cubicBezTo>
                  <a:pt x="2274" y="114491"/>
                  <a:pt x="2884" y="114567"/>
                  <a:pt x="3798" y="114567"/>
                </a:cubicBezTo>
                <a:cubicBezTo>
                  <a:pt x="4256" y="114567"/>
                  <a:pt x="4751" y="114758"/>
                  <a:pt x="5284" y="115139"/>
                </a:cubicBezTo>
                <a:cubicBezTo>
                  <a:pt x="5818" y="115520"/>
                  <a:pt x="6313" y="115863"/>
                  <a:pt x="6770" y="116167"/>
                </a:cubicBezTo>
                <a:lnTo>
                  <a:pt x="8370" y="117768"/>
                </a:lnTo>
                <a:cubicBezTo>
                  <a:pt x="8218" y="116701"/>
                  <a:pt x="8142" y="115710"/>
                  <a:pt x="8142" y="114796"/>
                </a:cubicBezTo>
                <a:cubicBezTo>
                  <a:pt x="8142" y="114034"/>
                  <a:pt x="8180" y="113310"/>
                  <a:pt x="8256" y="112624"/>
                </a:cubicBezTo>
                <a:cubicBezTo>
                  <a:pt x="8332" y="111938"/>
                  <a:pt x="8523" y="111595"/>
                  <a:pt x="8828" y="111595"/>
                </a:cubicBezTo>
                <a:cubicBezTo>
                  <a:pt x="9132" y="111443"/>
                  <a:pt x="9590" y="111976"/>
                  <a:pt x="10199" y="113196"/>
                </a:cubicBezTo>
                <a:cubicBezTo>
                  <a:pt x="10504" y="113805"/>
                  <a:pt x="10733" y="114415"/>
                  <a:pt x="10885" y="115024"/>
                </a:cubicBezTo>
                <a:lnTo>
                  <a:pt x="10885" y="114567"/>
                </a:lnTo>
                <a:cubicBezTo>
                  <a:pt x="10885" y="114567"/>
                  <a:pt x="11037" y="114110"/>
                  <a:pt x="11342" y="113196"/>
                </a:cubicBezTo>
                <a:cubicBezTo>
                  <a:pt x="11647" y="112434"/>
                  <a:pt x="12142" y="112319"/>
                  <a:pt x="12828" y="112853"/>
                </a:cubicBezTo>
                <a:cubicBezTo>
                  <a:pt x="13514" y="113386"/>
                  <a:pt x="14238" y="114110"/>
                  <a:pt x="15000" y="115024"/>
                </a:cubicBezTo>
                <a:cubicBezTo>
                  <a:pt x="15000" y="114262"/>
                  <a:pt x="15305" y="113729"/>
                  <a:pt x="15914" y="113424"/>
                </a:cubicBezTo>
                <a:cubicBezTo>
                  <a:pt x="16219" y="113272"/>
                  <a:pt x="16600" y="113119"/>
                  <a:pt x="17057" y="112967"/>
                </a:cubicBezTo>
                <a:lnTo>
                  <a:pt x="15914" y="111595"/>
                </a:lnTo>
                <a:cubicBezTo>
                  <a:pt x="15457" y="111443"/>
                  <a:pt x="15228" y="110986"/>
                  <a:pt x="15228" y="110224"/>
                </a:cubicBezTo>
                <a:cubicBezTo>
                  <a:pt x="15228" y="109919"/>
                  <a:pt x="15305" y="109690"/>
                  <a:pt x="15457" y="109538"/>
                </a:cubicBezTo>
                <a:lnTo>
                  <a:pt x="13857" y="107938"/>
                </a:lnTo>
                <a:cubicBezTo>
                  <a:pt x="12638" y="106719"/>
                  <a:pt x="11952" y="105728"/>
                  <a:pt x="11799" y="104966"/>
                </a:cubicBezTo>
                <a:cubicBezTo>
                  <a:pt x="11342" y="104204"/>
                  <a:pt x="11647" y="103823"/>
                  <a:pt x="12714" y="103823"/>
                </a:cubicBezTo>
                <a:cubicBezTo>
                  <a:pt x="13171" y="103823"/>
                  <a:pt x="13781" y="103975"/>
                  <a:pt x="14543" y="104280"/>
                </a:cubicBezTo>
                <a:lnTo>
                  <a:pt x="15914" y="102223"/>
                </a:lnTo>
                <a:cubicBezTo>
                  <a:pt x="14695" y="101461"/>
                  <a:pt x="13628" y="100775"/>
                  <a:pt x="12714" y="100165"/>
                </a:cubicBezTo>
                <a:cubicBezTo>
                  <a:pt x="11952" y="99556"/>
                  <a:pt x="11114" y="98946"/>
                  <a:pt x="10199" y="98337"/>
                </a:cubicBezTo>
                <a:cubicBezTo>
                  <a:pt x="9285" y="97727"/>
                  <a:pt x="8675" y="97117"/>
                  <a:pt x="8370" y="96508"/>
                </a:cubicBezTo>
                <a:cubicBezTo>
                  <a:pt x="7304" y="95289"/>
                  <a:pt x="6808" y="94336"/>
                  <a:pt x="6885" y="93650"/>
                </a:cubicBezTo>
                <a:cubicBezTo>
                  <a:pt x="6961" y="92964"/>
                  <a:pt x="7227" y="92926"/>
                  <a:pt x="7685" y="93536"/>
                </a:cubicBezTo>
                <a:cubicBezTo>
                  <a:pt x="7989" y="93993"/>
                  <a:pt x="8675" y="94374"/>
                  <a:pt x="9742" y="94679"/>
                </a:cubicBezTo>
                <a:cubicBezTo>
                  <a:pt x="10352" y="94831"/>
                  <a:pt x="10885" y="94984"/>
                  <a:pt x="11342" y="95136"/>
                </a:cubicBezTo>
                <a:cubicBezTo>
                  <a:pt x="11342" y="94984"/>
                  <a:pt x="11418" y="94755"/>
                  <a:pt x="11571" y="94450"/>
                </a:cubicBezTo>
                <a:cubicBezTo>
                  <a:pt x="11723" y="94298"/>
                  <a:pt x="11838" y="94146"/>
                  <a:pt x="11914" y="93993"/>
                </a:cubicBezTo>
                <a:cubicBezTo>
                  <a:pt x="11990" y="93841"/>
                  <a:pt x="12180" y="93688"/>
                  <a:pt x="12485" y="93536"/>
                </a:cubicBezTo>
                <a:cubicBezTo>
                  <a:pt x="12942" y="93384"/>
                  <a:pt x="13323" y="93612"/>
                  <a:pt x="13628" y="94222"/>
                </a:cubicBezTo>
                <a:lnTo>
                  <a:pt x="14085" y="95136"/>
                </a:lnTo>
                <a:cubicBezTo>
                  <a:pt x="13933" y="94984"/>
                  <a:pt x="13933" y="94755"/>
                  <a:pt x="14085" y="94450"/>
                </a:cubicBezTo>
                <a:cubicBezTo>
                  <a:pt x="14085" y="94146"/>
                  <a:pt x="14390" y="93688"/>
                  <a:pt x="15000" y="93079"/>
                </a:cubicBezTo>
                <a:cubicBezTo>
                  <a:pt x="15457" y="92774"/>
                  <a:pt x="15838" y="92926"/>
                  <a:pt x="16143" y="93536"/>
                </a:cubicBezTo>
                <a:cubicBezTo>
                  <a:pt x="16295" y="93841"/>
                  <a:pt x="16448" y="94222"/>
                  <a:pt x="16600" y="94679"/>
                </a:cubicBezTo>
                <a:lnTo>
                  <a:pt x="17057" y="94679"/>
                </a:lnTo>
                <a:cubicBezTo>
                  <a:pt x="17362" y="94679"/>
                  <a:pt x="17743" y="94450"/>
                  <a:pt x="18200" y="93993"/>
                </a:cubicBezTo>
                <a:cubicBezTo>
                  <a:pt x="18962" y="93231"/>
                  <a:pt x="19724" y="92850"/>
                  <a:pt x="20486" y="92850"/>
                </a:cubicBezTo>
                <a:cubicBezTo>
                  <a:pt x="20943" y="92850"/>
                  <a:pt x="21324" y="92926"/>
                  <a:pt x="21629" y="93079"/>
                </a:cubicBezTo>
                <a:cubicBezTo>
                  <a:pt x="21929" y="92774"/>
                  <a:pt x="22231" y="92393"/>
                  <a:pt x="22533" y="91936"/>
                </a:cubicBezTo>
                <a:cubicBezTo>
                  <a:pt x="23133" y="91021"/>
                  <a:pt x="23659" y="90564"/>
                  <a:pt x="24112" y="90564"/>
                </a:cubicBezTo>
                <a:lnTo>
                  <a:pt x="24112" y="91707"/>
                </a:lnTo>
                <a:lnTo>
                  <a:pt x="24112" y="92622"/>
                </a:lnTo>
                <a:lnTo>
                  <a:pt x="26166" y="92393"/>
                </a:lnTo>
                <a:cubicBezTo>
                  <a:pt x="26623" y="91783"/>
                  <a:pt x="27080" y="91250"/>
                  <a:pt x="27537" y="90793"/>
                </a:cubicBezTo>
                <a:cubicBezTo>
                  <a:pt x="28299" y="90031"/>
                  <a:pt x="28604" y="90259"/>
                  <a:pt x="28452" y="91479"/>
                </a:cubicBezTo>
                <a:cubicBezTo>
                  <a:pt x="28299" y="92241"/>
                  <a:pt x="27956" y="93041"/>
                  <a:pt x="27423" y="93879"/>
                </a:cubicBezTo>
                <a:cubicBezTo>
                  <a:pt x="26889" y="94717"/>
                  <a:pt x="26242" y="95517"/>
                  <a:pt x="25480" y="96279"/>
                </a:cubicBezTo>
                <a:cubicBezTo>
                  <a:pt x="24718" y="97041"/>
                  <a:pt x="23810" y="97803"/>
                  <a:pt x="22758" y="98565"/>
                </a:cubicBezTo>
                <a:lnTo>
                  <a:pt x="22758" y="102223"/>
                </a:lnTo>
                <a:lnTo>
                  <a:pt x="23662" y="103366"/>
                </a:lnTo>
                <a:cubicBezTo>
                  <a:pt x="24569" y="102756"/>
                  <a:pt x="25404" y="102147"/>
                  <a:pt x="26166" y="101537"/>
                </a:cubicBezTo>
                <a:cubicBezTo>
                  <a:pt x="26928" y="101080"/>
                  <a:pt x="27690" y="100584"/>
                  <a:pt x="28452" y="100051"/>
                </a:cubicBezTo>
                <a:cubicBezTo>
                  <a:pt x="29214" y="99518"/>
                  <a:pt x="29899" y="99099"/>
                  <a:pt x="30509" y="98794"/>
                </a:cubicBezTo>
                <a:cubicBezTo>
                  <a:pt x="31728" y="98184"/>
                  <a:pt x="32452" y="98375"/>
                  <a:pt x="32681" y="99365"/>
                </a:cubicBezTo>
                <a:cubicBezTo>
                  <a:pt x="32909" y="100356"/>
                  <a:pt x="32490" y="101004"/>
                  <a:pt x="31423" y="101308"/>
                </a:cubicBezTo>
                <a:cubicBezTo>
                  <a:pt x="30204" y="101613"/>
                  <a:pt x="29214" y="102337"/>
                  <a:pt x="28452" y="103480"/>
                </a:cubicBezTo>
                <a:cubicBezTo>
                  <a:pt x="27690" y="104623"/>
                  <a:pt x="26775" y="105728"/>
                  <a:pt x="25708" y="106795"/>
                </a:cubicBezTo>
                <a:cubicBezTo>
                  <a:pt x="25251" y="107404"/>
                  <a:pt x="24946" y="107938"/>
                  <a:pt x="24794" y="108395"/>
                </a:cubicBezTo>
                <a:cubicBezTo>
                  <a:pt x="24642" y="108852"/>
                  <a:pt x="24489" y="109233"/>
                  <a:pt x="24337" y="109538"/>
                </a:cubicBezTo>
                <a:cubicBezTo>
                  <a:pt x="24187" y="109995"/>
                  <a:pt x="24187" y="110452"/>
                  <a:pt x="24337" y="110910"/>
                </a:cubicBezTo>
                <a:lnTo>
                  <a:pt x="28866" y="108852"/>
                </a:lnTo>
                <a:lnTo>
                  <a:pt x="29319" y="112510"/>
                </a:lnTo>
                <a:cubicBezTo>
                  <a:pt x="29922" y="111900"/>
                  <a:pt x="30526" y="111367"/>
                  <a:pt x="31130" y="110910"/>
                </a:cubicBezTo>
                <a:cubicBezTo>
                  <a:pt x="32338" y="109995"/>
                  <a:pt x="33244" y="109690"/>
                  <a:pt x="33849" y="109995"/>
                </a:cubicBezTo>
                <a:cubicBezTo>
                  <a:pt x="34149" y="110300"/>
                  <a:pt x="34261" y="110719"/>
                  <a:pt x="34186" y="111252"/>
                </a:cubicBezTo>
                <a:cubicBezTo>
                  <a:pt x="34111" y="111786"/>
                  <a:pt x="33922" y="112357"/>
                  <a:pt x="33620" y="112967"/>
                </a:cubicBezTo>
                <a:lnTo>
                  <a:pt x="32263" y="115253"/>
                </a:lnTo>
                <a:cubicBezTo>
                  <a:pt x="32715" y="114948"/>
                  <a:pt x="33244" y="114643"/>
                  <a:pt x="33849" y="114339"/>
                </a:cubicBezTo>
                <a:cubicBezTo>
                  <a:pt x="34301" y="114034"/>
                  <a:pt x="34754" y="113767"/>
                  <a:pt x="35206" y="113538"/>
                </a:cubicBezTo>
                <a:cubicBezTo>
                  <a:pt x="35658" y="113310"/>
                  <a:pt x="36036" y="113196"/>
                  <a:pt x="36338" y="113196"/>
                </a:cubicBezTo>
                <a:cubicBezTo>
                  <a:pt x="37093" y="113500"/>
                  <a:pt x="37319" y="114034"/>
                  <a:pt x="37017" y="114796"/>
                </a:cubicBezTo>
                <a:cubicBezTo>
                  <a:pt x="36867" y="115253"/>
                  <a:pt x="36641" y="115710"/>
                  <a:pt x="36338" y="116167"/>
                </a:cubicBezTo>
                <a:lnTo>
                  <a:pt x="38378" y="116167"/>
                </a:lnTo>
                <a:lnTo>
                  <a:pt x="38378" y="115024"/>
                </a:lnTo>
                <a:cubicBezTo>
                  <a:pt x="38378" y="114110"/>
                  <a:pt x="38453" y="113500"/>
                  <a:pt x="38603" y="113196"/>
                </a:cubicBezTo>
                <a:cubicBezTo>
                  <a:pt x="38905" y="112586"/>
                  <a:pt x="39207" y="112700"/>
                  <a:pt x="39508" y="113538"/>
                </a:cubicBezTo>
                <a:cubicBezTo>
                  <a:pt x="39809" y="114377"/>
                  <a:pt x="39960" y="114567"/>
                  <a:pt x="39960" y="114110"/>
                </a:cubicBezTo>
                <a:cubicBezTo>
                  <a:pt x="39960" y="113805"/>
                  <a:pt x="40414" y="113043"/>
                  <a:pt x="41321" y="111824"/>
                </a:cubicBezTo>
                <a:lnTo>
                  <a:pt x="42678" y="109995"/>
                </a:lnTo>
                <a:lnTo>
                  <a:pt x="38571" y="109081"/>
                </a:lnTo>
                <a:cubicBezTo>
                  <a:pt x="37504" y="108928"/>
                  <a:pt x="36742" y="108319"/>
                  <a:pt x="36285" y="107252"/>
                </a:cubicBezTo>
                <a:cubicBezTo>
                  <a:pt x="35827" y="106185"/>
                  <a:pt x="35827" y="105423"/>
                  <a:pt x="36285" y="104966"/>
                </a:cubicBezTo>
                <a:cubicBezTo>
                  <a:pt x="36285" y="104814"/>
                  <a:pt x="36589" y="104737"/>
                  <a:pt x="37199" y="104737"/>
                </a:cubicBezTo>
                <a:cubicBezTo>
                  <a:pt x="37809" y="104737"/>
                  <a:pt x="38494" y="104814"/>
                  <a:pt x="39256" y="104966"/>
                </a:cubicBezTo>
                <a:lnTo>
                  <a:pt x="42000" y="105423"/>
                </a:lnTo>
                <a:cubicBezTo>
                  <a:pt x="40780" y="104356"/>
                  <a:pt x="39790" y="103366"/>
                  <a:pt x="39028" y="102451"/>
                </a:cubicBezTo>
                <a:cubicBezTo>
                  <a:pt x="38266" y="101689"/>
                  <a:pt x="37580" y="100965"/>
                  <a:pt x="36970" y="100280"/>
                </a:cubicBezTo>
                <a:cubicBezTo>
                  <a:pt x="36361" y="99594"/>
                  <a:pt x="36208" y="99099"/>
                  <a:pt x="36513" y="98794"/>
                </a:cubicBezTo>
                <a:cubicBezTo>
                  <a:pt x="37123" y="98641"/>
                  <a:pt x="38266" y="99251"/>
                  <a:pt x="39942" y="100623"/>
                </a:cubicBezTo>
                <a:cubicBezTo>
                  <a:pt x="40704" y="101232"/>
                  <a:pt x="41540" y="101994"/>
                  <a:pt x="42450" y="102909"/>
                </a:cubicBezTo>
                <a:cubicBezTo>
                  <a:pt x="42150" y="102299"/>
                  <a:pt x="42000" y="101689"/>
                  <a:pt x="42000" y="101080"/>
                </a:cubicBezTo>
                <a:cubicBezTo>
                  <a:pt x="41695" y="100013"/>
                  <a:pt x="41845" y="99175"/>
                  <a:pt x="42450" y="98565"/>
                </a:cubicBezTo>
                <a:cubicBezTo>
                  <a:pt x="42747" y="98260"/>
                  <a:pt x="43046" y="98565"/>
                  <a:pt x="43346" y="99480"/>
                </a:cubicBezTo>
                <a:cubicBezTo>
                  <a:pt x="43499" y="99937"/>
                  <a:pt x="43575" y="100394"/>
                  <a:pt x="43575" y="100851"/>
                </a:cubicBezTo>
                <a:cubicBezTo>
                  <a:pt x="43880" y="100851"/>
                  <a:pt x="44261" y="100927"/>
                  <a:pt x="44718" y="101080"/>
                </a:cubicBezTo>
                <a:cubicBezTo>
                  <a:pt x="45497" y="101385"/>
                  <a:pt x="46197" y="101918"/>
                  <a:pt x="46818" y="102680"/>
                </a:cubicBezTo>
                <a:cubicBezTo>
                  <a:pt x="47440" y="103442"/>
                  <a:pt x="48061" y="103975"/>
                  <a:pt x="48683" y="104280"/>
                </a:cubicBezTo>
                <a:cubicBezTo>
                  <a:pt x="48995" y="104433"/>
                  <a:pt x="49228" y="104585"/>
                  <a:pt x="49383" y="104737"/>
                </a:cubicBezTo>
                <a:lnTo>
                  <a:pt x="53583" y="101766"/>
                </a:lnTo>
                <a:cubicBezTo>
                  <a:pt x="53738" y="101766"/>
                  <a:pt x="53971" y="101842"/>
                  <a:pt x="54283" y="101994"/>
                </a:cubicBezTo>
                <a:cubicBezTo>
                  <a:pt x="54593" y="102147"/>
                  <a:pt x="54826" y="102261"/>
                  <a:pt x="54982" y="102337"/>
                </a:cubicBezTo>
                <a:cubicBezTo>
                  <a:pt x="55138" y="102413"/>
                  <a:pt x="55370" y="102604"/>
                  <a:pt x="55680" y="102909"/>
                </a:cubicBezTo>
                <a:cubicBezTo>
                  <a:pt x="56144" y="103671"/>
                  <a:pt x="56719" y="103747"/>
                  <a:pt x="57405" y="103137"/>
                </a:cubicBezTo>
                <a:cubicBezTo>
                  <a:pt x="58091" y="102528"/>
                  <a:pt x="58205" y="102223"/>
                  <a:pt x="57748" y="102223"/>
                </a:cubicBezTo>
                <a:cubicBezTo>
                  <a:pt x="57291" y="102223"/>
                  <a:pt x="56910" y="101613"/>
                  <a:pt x="56605" y="100394"/>
                </a:cubicBezTo>
                <a:lnTo>
                  <a:pt x="56148" y="98565"/>
                </a:lnTo>
                <a:cubicBezTo>
                  <a:pt x="55233" y="99175"/>
                  <a:pt x="54395" y="99708"/>
                  <a:pt x="53633" y="100165"/>
                </a:cubicBezTo>
                <a:cubicBezTo>
                  <a:pt x="51957" y="101080"/>
                  <a:pt x="50890" y="101308"/>
                  <a:pt x="50433" y="100851"/>
                </a:cubicBezTo>
                <a:cubicBezTo>
                  <a:pt x="50128" y="100546"/>
                  <a:pt x="50166" y="100165"/>
                  <a:pt x="50547" y="99708"/>
                </a:cubicBezTo>
                <a:cubicBezTo>
                  <a:pt x="50928" y="99251"/>
                  <a:pt x="51500" y="98794"/>
                  <a:pt x="52262" y="98337"/>
                </a:cubicBezTo>
                <a:lnTo>
                  <a:pt x="55005" y="96508"/>
                </a:lnTo>
                <a:cubicBezTo>
                  <a:pt x="53926" y="96508"/>
                  <a:pt x="52925" y="96432"/>
                  <a:pt x="52001" y="96279"/>
                </a:cubicBezTo>
                <a:cubicBezTo>
                  <a:pt x="51232" y="96127"/>
                  <a:pt x="50501" y="95936"/>
                  <a:pt x="49808" y="95708"/>
                </a:cubicBezTo>
                <a:cubicBezTo>
                  <a:pt x="49115" y="95479"/>
                  <a:pt x="48845" y="95136"/>
                  <a:pt x="48997" y="94679"/>
                </a:cubicBezTo>
                <a:cubicBezTo>
                  <a:pt x="48997" y="94374"/>
                  <a:pt x="49382" y="94184"/>
                  <a:pt x="50152" y="94107"/>
                </a:cubicBezTo>
                <a:cubicBezTo>
                  <a:pt x="50923" y="94031"/>
                  <a:pt x="51770" y="93993"/>
                  <a:pt x="52694" y="93993"/>
                </a:cubicBezTo>
                <a:lnTo>
                  <a:pt x="56605" y="93993"/>
                </a:lnTo>
                <a:lnTo>
                  <a:pt x="58205" y="89421"/>
                </a:lnTo>
                <a:lnTo>
                  <a:pt x="57291" y="88964"/>
                </a:lnTo>
                <a:lnTo>
                  <a:pt x="55233" y="88278"/>
                </a:lnTo>
                <a:cubicBezTo>
                  <a:pt x="54619" y="88278"/>
                  <a:pt x="54542" y="88659"/>
                  <a:pt x="55001" y="89421"/>
                </a:cubicBezTo>
                <a:cubicBezTo>
                  <a:pt x="55461" y="90183"/>
                  <a:pt x="55538" y="90869"/>
                  <a:pt x="55233" y="91479"/>
                </a:cubicBezTo>
                <a:cubicBezTo>
                  <a:pt x="55233" y="92088"/>
                  <a:pt x="55003" y="92355"/>
                  <a:pt x="54542" y="92279"/>
                </a:cubicBezTo>
                <a:cubicBezTo>
                  <a:pt x="54082" y="92202"/>
                  <a:pt x="53543" y="91783"/>
                  <a:pt x="52926" y="91021"/>
                </a:cubicBezTo>
                <a:cubicBezTo>
                  <a:pt x="52619" y="90717"/>
                  <a:pt x="52234" y="90526"/>
                  <a:pt x="51772" y="90450"/>
                </a:cubicBezTo>
                <a:cubicBezTo>
                  <a:pt x="51310" y="90374"/>
                  <a:pt x="50925" y="90259"/>
                  <a:pt x="50615" y="90107"/>
                </a:cubicBezTo>
                <a:cubicBezTo>
                  <a:pt x="50153" y="89955"/>
                  <a:pt x="49768" y="89878"/>
                  <a:pt x="49461" y="89878"/>
                </a:cubicBezTo>
                <a:lnTo>
                  <a:pt x="48075" y="91250"/>
                </a:lnTo>
                <a:lnTo>
                  <a:pt x="47150" y="92164"/>
                </a:lnTo>
                <a:cubicBezTo>
                  <a:pt x="46996" y="92317"/>
                  <a:pt x="46842" y="92393"/>
                  <a:pt x="46690" y="92393"/>
                </a:cubicBezTo>
                <a:cubicBezTo>
                  <a:pt x="46228" y="92393"/>
                  <a:pt x="45419" y="92469"/>
                  <a:pt x="44262" y="92622"/>
                </a:cubicBezTo>
                <a:cubicBezTo>
                  <a:pt x="43106" y="92774"/>
                  <a:pt x="42375" y="92545"/>
                  <a:pt x="42068" y="91936"/>
                </a:cubicBezTo>
                <a:cubicBezTo>
                  <a:pt x="41913" y="91631"/>
                  <a:pt x="42144" y="91326"/>
                  <a:pt x="42760" y="91021"/>
                </a:cubicBezTo>
                <a:cubicBezTo>
                  <a:pt x="43377" y="90717"/>
                  <a:pt x="44032" y="90412"/>
                  <a:pt x="44725" y="90107"/>
                </a:cubicBezTo>
                <a:cubicBezTo>
                  <a:pt x="45418" y="89802"/>
                  <a:pt x="45995" y="89535"/>
                  <a:pt x="46457" y="89307"/>
                </a:cubicBezTo>
                <a:cubicBezTo>
                  <a:pt x="46919" y="89078"/>
                  <a:pt x="47073" y="88812"/>
                  <a:pt x="46918" y="88507"/>
                </a:cubicBezTo>
                <a:cubicBezTo>
                  <a:pt x="46611" y="88202"/>
                  <a:pt x="45533" y="88354"/>
                  <a:pt x="43686" y="88964"/>
                </a:cubicBezTo>
                <a:cubicBezTo>
                  <a:pt x="41838" y="89574"/>
                  <a:pt x="40067" y="89726"/>
                  <a:pt x="38374" y="89421"/>
                </a:cubicBezTo>
                <a:cubicBezTo>
                  <a:pt x="36698" y="89116"/>
                  <a:pt x="35555" y="88583"/>
                  <a:pt x="34945" y="87821"/>
                </a:cubicBezTo>
                <a:cubicBezTo>
                  <a:pt x="34336" y="87059"/>
                  <a:pt x="34183" y="86373"/>
                  <a:pt x="34488" y="85764"/>
                </a:cubicBezTo>
                <a:cubicBezTo>
                  <a:pt x="34793" y="85306"/>
                  <a:pt x="35212" y="85192"/>
                  <a:pt x="35745" y="85421"/>
                </a:cubicBezTo>
                <a:cubicBezTo>
                  <a:pt x="36279" y="85649"/>
                  <a:pt x="36698" y="85916"/>
                  <a:pt x="37003" y="86221"/>
                </a:cubicBezTo>
                <a:cubicBezTo>
                  <a:pt x="36545" y="85764"/>
                  <a:pt x="36393" y="85154"/>
                  <a:pt x="36545" y="84392"/>
                </a:cubicBezTo>
                <a:cubicBezTo>
                  <a:pt x="36698" y="84087"/>
                  <a:pt x="37307" y="84163"/>
                  <a:pt x="38374" y="84621"/>
                </a:cubicBezTo>
                <a:cubicBezTo>
                  <a:pt x="38834" y="84925"/>
                  <a:pt x="39372" y="85306"/>
                  <a:pt x="39989" y="85764"/>
                </a:cubicBezTo>
                <a:lnTo>
                  <a:pt x="39757" y="85306"/>
                </a:lnTo>
                <a:cubicBezTo>
                  <a:pt x="39604" y="85002"/>
                  <a:pt x="39451" y="84735"/>
                  <a:pt x="39296" y="84506"/>
                </a:cubicBezTo>
                <a:cubicBezTo>
                  <a:pt x="39141" y="84278"/>
                  <a:pt x="38910" y="83859"/>
                  <a:pt x="38603" y="83249"/>
                </a:cubicBezTo>
                <a:cubicBezTo>
                  <a:pt x="37841" y="82487"/>
                  <a:pt x="37612" y="81954"/>
                  <a:pt x="37917" y="81649"/>
                </a:cubicBezTo>
                <a:cubicBezTo>
                  <a:pt x="38222" y="81344"/>
                  <a:pt x="38752" y="81573"/>
                  <a:pt x="39506" y="82335"/>
                </a:cubicBezTo>
                <a:cubicBezTo>
                  <a:pt x="40259" y="83249"/>
                  <a:pt x="41463" y="83859"/>
                  <a:pt x="43118" y="84163"/>
                </a:cubicBezTo>
                <a:cubicBezTo>
                  <a:pt x="43880" y="84316"/>
                  <a:pt x="44718" y="84392"/>
                  <a:pt x="45632" y="84392"/>
                </a:cubicBezTo>
                <a:lnTo>
                  <a:pt x="44946" y="83706"/>
                </a:lnTo>
                <a:cubicBezTo>
                  <a:pt x="44184" y="82944"/>
                  <a:pt x="43575" y="82258"/>
                  <a:pt x="43118" y="81649"/>
                </a:cubicBezTo>
                <a:cubicBezTo>
                  <a:pt x="42813" y="81344"/>
                  <a:pt x="42737" y="81001"/>
                  <a:pt x="42889" y="80620"/>
                </a:cubicBezTo>
                <a:cubicBezTo>
                  <a:pt x="43041" y="80239"/>
                  <a:pt x="43270" y="79896"/>
                  <a:pt x="43575" y="79591"/>
                </a:cubicBezTo>
                <a:cubicBezTo>
                  <a:pt x="43880" y="79287"/>
                  <a:pt x="44261" y="78982"/>
                  <a:pt x="44718" y="78677"/>
                </a:cubicBezTo>
                <a:cubicBezTo>
                  <a:pt x="44718" y="78525"/>
                  <a:pt x="44642" y="78372"/>
                  <a:pt x="44489" y="78220"/>
                </a:cubicBezTo>
                <a:cubicBezTo>
                  <a:pt x="44184" y="78067"/>
                  <a:pt x="43499" y="77839"/>
                  <a:pt x="42432" y="77534"/>
                </a:cubicBezTo>
                <a:cubicBezTo>
                  <a:pt x="41822" y="77382"/>
                  <a:pt x="40870" y="77001"/>
                  <a:pt x="39574" y="76391"/>
                </a:cubicBezTo>
                <a:cubicBezTo>
                  <a:pt x="38279" y="75781"/>
                  <a:pt x="36907" y="75134"/>
                  <a:pt x="35460" y="74448"/>
                </a:cubicBezTo>
                <a:cubicBezTo>
                  <a:pt x="34012" y="73762"/>
                  <a:pt x="32716" y="73114"/>
                  <a:pt x="31573" y="72505"/>
                </a:cubicBezTo>
                <a:cubicBezTo>
                  <a:pt x="30430" y="71895"/>
                  <a:pt x="29630" y="71362"/>
                  <a:pt x="29173" y="70905"/>
                </a:cubicBezTo>
                <a:cubicBezTo>
                  <a:pt x="28411" y="70143"/>
                  <a:pt x="28563" y="69685"/>
                  <a:pt x="29630" y="69533"/>
                </a:cubicBezTo>
                <a:cubicBezTo>
                  <a:pt x="30697" y="69381"/>
                  <a:pt x="31611" y="69838"/>
                  <a:pt x="32373" y="70905"/>
                </a:cubicBezTo>
                <a:cubicBezTo>
                  <a:pt x="33288" y="71667"/>
                  <a:pt x="34393" y="72086"/>
                  <a:pt x="35688" y="72162"/>
                </a:cubicBezTo>
                <a:cubicBezTo>
                  <a:pt x="36984" y="72238"/>
                  <a:pt x="37403" y="71971"/>
                  <a:pt x="36945" y="71362"/>
                </a:cubicBezTo>
                <a:cubicBezTo>
                  <a:pt x="36641" y="70600"/>
                  <a:pt x="36450" y="69533"/>
                  <a:pt x="36374" y="68161"/>
                </a:cubicBezTo>
                <a:cubicBezTo>
                  <a:pt x="36298" y="66790"/>
                  <a:pt x="36260" y="65952"/>
                  <a:pt x="36260" y="65647"/>
                </a:cubicBezTo>
                <a:cubicBezTo>
                  <a:pt x="36260" y="65342"/>
                  <a:pt x="36641" y="64961"/>
                  <a:pt x="37403" y="64504"/>
                </a:cubicBezTo>
                <a:cubicBezTo>
                  <a:pt x="37707" y="64199"/>
                  <a:pt x="38088" y="63894"/>
                  <a:pt x="38546" y="63589"/>
                </a:cubicBezTo>
                <a:lnTo>
                  <a:pt x="38546" y="62446"/>
                </a:lnTo>
                <a:cubicBezTo>
                  <a:pt x="38546" y="61380"/>
                  <a:pt x="38698" y="60618"/>
                  <a:pt x="39003" y="60160"/>
                </a:cubicBezTo>
                <a:cubicBezTo>
                  <a:pt x="39308" y="60008"/>
                  <a:pt x="39765" y="60313"/>
                  <a:pt x="40374" y="61075"/>
                </a:cubicBezTo>
                <a:cubicBezTo>
                  <a:pt x="40679" y="61532"/>
                  <a:pt x="40908" y="62065"/>
                  <a:pt x="41060" y="62675"/>
                </a:cubicBezTo>
                <a:cubicBezTo>
                  <a:pt x="41213" y="62523"/>
                  <a:pt x="41365" y="62294"/>
                  <a:pt x="41517" y="61989"/>
                </a:cubicBezTo>
                <a:cubicBezTo>
                  <a:pt x="41822" y="61380"/>
                  <a:pt x="42203" y="61075"/>
                  <a:pt x="42660" y="61075"/>
                </a:cubicBezTo>
                <a:cubicBezTo>
                  <a:pt x="43118" y="61075"/>
                  <a:pt x="43422" y="61303"/>
                  <a:pt x="43575" y="61761"/>
                </a:cubicBezTo>
                <a:cubicBezTo>
                  <a:pt x="43727" y="62218"/>
                  <a:pt x="44032" y="62218"/>
                  <a:pt x="44489" y="61761"/>
                </a:cubicBezTo>
                <a:cubicBezTo>
                  <a:pt x="44806" y="61456"/>
                  <a:pt x="45162" y="61608"/>
                  <a:pt x="45557" y="62218"/>
                </a:cubicBezTo>
                <a:cubicBezTo>
                  <a:pt x="45953" y="62827"/>
                  <a:pt x="46307" y="63132"/>
                  <a:pt x="46622" y="63132"/>
                </a:cubicBezTo>
                <a:cubicBezTo>
                  <a:pt x="46781" y="63132"/>
                  <a:pt x="46979" y="63208"/>
                  <a:pt x="47216" y="63361"/>
                </a:cubicBezTo>
                <a:cubicBezTo>
                  <a:pt x="47453" y="63513"/>
                  <a:pt x="47730" y="63666"/>
                  <a:pt x="48047" y="63818"/>
                </a:cubicBezTo>
                <a:cubicBezTo>
                  <a:pt x="48361" y="63970"/>
                  <a:pt x="48598" y="64123"/>
                  <a:pt x="48758" y="64275"/>
                </a:cubicBezTo>
                <a:cubicBezTo>
                  <a:pt x="48915" y="63970"/>
                  <a:pt x="49072" y="63513"/>
                  <a:pt x="49229" y="62904"/>
                </a:cubicBezTo>
                <a:cubicBezTo>
                  <a:pt x="49546" y="61837"/>
                  <a:pt x="49941" y="61075"/>
                  <a:pt x="50415" y="60618"/>
                </a:cubicBezTo>
                <a:cubicBezTo>
                  <a:pt x="50575" y="60313"/>
                  <a:pt x="50694" y="60313"/>
                  <a:pt x="50772" y="60618"/>
                </a:cubicBezTo>
                <a:cubicBezTo>
                  <a:pt x="50851" y="60922"/>
                  <a:pt x="50890" y="61303"/>
                  <a:pt x="50890" y="61761"/>
                </a:cubicBezTo>
                <a:lnTo>
                  <a:pt x="50890" y="63818"/>
                </a:lnTo>
                <a:lnTo>
                  <a:pt x="52033" y="61532"/>
                </a:lnTo>
                <a:cubicBezTo>
                  <a:pt x="52338" y="60770"/>
                  <a:pt x="52681" y="60084"/>
                  <a:pt x="53062" y="59475"/>
                </a:cubicBezTo>
                <a:cubicBezTo>
                  <a:pt x="53443" y="58865"/>
                  <a:pt x="53786" y="58255"/>
                  <a:pt x="54090" y="57646"/>
                </a:cubicBezTo>
                <a:cubicBezTo>
                  <a:pt x="54395" y="56427"/>
                  <a:pt x="54929" y="55855"/>
                  <a:pt x="55691" y="55931"/>
                </a:cubicBezTo>
                <a:cubicBezTo>
                  <a:pt x="56453" y="56007"/>
                  <a:pt x="56453" y="56731"/>
                  <a:pt x="55691" y="58103"/>
                </a:cubicBezTo>
                <a:cubicBezTo>
                  <a:pt x="55386" y="58865"/>
                  <a:pt x="54967" y="59779"/>
                  <a:pt x="54433" y="60846"/>
                </a:cubicBezTo>
                <a:cubicBezTo>
                  <a:pt x="53900" y="61913"/>
                  <a:pt x="53252" y="63056"/>
                  <a:pt x="52490" y="64275"/>
                </a:cubicBezTo>
                <a:cubicBezTo>
                  <a:pt x="51728" y="65647"/>
                  <a:pt x="50890" y="67018"/>
                  <a:pt x="49976" y="68390"/>
                </a:cubicBezTo>
                <a:lnTo>
                  <a:pt x="49061" y="71362"/>
                </a:lnTo>
                <a:lnTo>
                  <a:pt x="51119" y="73876"/>
                </a:lnTo>
                <a:cubicBezTo>
                  <a:pt x="51423" y="73572"/>
                  <a:pt x="51728" y="73191"/>
                  <a:pt x="52033" y="72733"/>
                </a:cubicBezTo>
                <a:cubicBezTo>
                  <a:pt x="52643" y="71819"/>
                  <a:pt x="53176" y="71209"/>
                  <a:pt x="53633" y="70905"/>
                </a:cubicBezTo>
                <a:cubicBezTo>
                  <a:pt x="54090" y="70600"/>
                  <a:pt x="54433" y="70600"/>
                  <a:pt x="54662" y="70905"/>
                </a:cubicBezTo>
                <a:cubicBezTo>
                  <a:pt x="54891" y="71209"/>
                  <a:pt x="55119" y="71552"/>
                  <a:pt x="55348" y="71933"/>
                </a:cubicBezTo>
                <a:cubicBezTo>
                  <a:pt x="55576" y="72314"/>
                  <a:pt x="55767" y="72657"/>
                  <a:pt x="55919" y="72962"/>
                </a:cubicBezTo>
                <a:cubicBezTo>
                  <a:pt x="56072" y="73267"/>
                  <a:pt x="56300" y="73267"/>
                  <a:pt x="56605" y="72962"/>
                </a:cubicBezTo>
                <a:cubicBezTo>
                  <a:pt x="56757" y="72657"/>
                  <a:pt x="57024" y="72200"/>
                  <a:pt x="57405" y="71590"/>
                </a:cubicBezTo>
                <a:cubicBezTo>
                  <a:pt x="57786" y="70981"/>
                  <a:pt x="58205" y="70295"/>
                  <a:pt x="58662" y="69533"/>
                </a:cubicBezTo>
                <a:cubicBezTo>
                  <a:pt x="59272" y="68771"/>
                  <a:pt x="59805" y="67857"/>
                  <a:pt x="60263" y="66790"/>
                </a:cubicBezTo>
                <a:lnTo>
                  <a:pt x="60263" y="65875"/>
                </a:lnTo>
                <a:cubicBezTo>
                  <a:pt x="60263" y="65266"/>
                  <a:pt x="60567" y="64732"/>
                  <a:pt x="61177" y="64275"/>
                </a:cubicBezTo>
                <a:cubicBezTo>
                  <a:pt x="61634" y="63818"/>
                  <a:pt x="62091" y="63818"/>
                  <a:pt x="62549" y="64275"/>
                </a:cubicBezTo>
                <a:cubicBezTo>
                  <a:pt x="62853" y="64580"/>
                  <a:pt x="63082" y="64885"/>
                  <a:pt x="63234" y="65190"/>
                </a:cubicBezTo>
                <a:cubicBezTo>
                  <a:pt x="63539" y="65342"/>
                  <a:pt x="63920" y="65342"/>
                  <a:pt x="64377" y="65190"/>
                </a:cubicBezTo>
                <a:cubicBezTo>
                  <a:pt x="65139" y="65190"/>
                  <a:pt x="65673" y="64885"/>
                  <a:pt x="65978" y="64275"/>
                </a:cubicBezTo>
                <a:cubicBezTo>
                  <a:pt x="66130" y="63970"/>
                  <a:pt x="66816" y="63666"/>
                  <a:pt x="68035" y="63361"/>
                </a:cubicBezTo>
                <a:cubicBezTo>
                  <a:pt x="68645" y="63208"/>
                  <a:pt x="69178" y="63132"/>
                  <a:pt x="69635" y="63132"/>
                </a:cubicBezTo>
                <a:lnTo>
                  <a:pt x="69635" y="60618"/>
                </a:lnTo>
                <a:cubicBezTo>
                  <a:pt x="69026" y="60313"/>
                  <a:pt x="68416" y="59932"/>
                  <a:pt x="67806" y="59475"/>
                </a:cubicBezTo>
                <a:cubicBezTo>
                  <a:pt x="66587" y="58560"/>
                  <a:pt x="65978" y="57722"/>
                  <a:pt x="65978" y="56960"/>
                </a:cubicBezTo>
                <a:cubicBezTo>
                  <a:pt x="65978" y="56350"/>
                  <a:pt x="66206" y="56046"/>
                  <a:pt x="66663" y="56046"/>
                </a:cubicBezTo>
                <a:cubicBezTo>
                  <a:pt x="66816" y="56046"/>
                  <a:pt x="67044" y="56198"/>
                  <a:pt x="67349" y="56503"/>
                </a:cubicBezTo>
                <a:lnTo>
                  <a:pt x="66206" y="55360"/>
                </a:lnTo>
                <a:cubicBezTo>
                  <a:pt x="65444" y="54598"/>
                  <a:pt x="64835" y="53760"/>
                  <a:pt x="64377" y="52845"/>
                </a:cubicBezTo>
                <a:cubicBezTo>
                  <a:pt x="63920" y="52083"/>
                  <a:pt x="63882" y="51283"/>
                  <a:pt x="64263" y="50445"/>
                </a:cubicBezTo>
                <a:cubicBezTo>
                  <a:pt x="64644" y="49607"/>
                  <a:pt x="64377" y="49188"/>
                  <a:pt x="63463" y="49188"/>
                </a:cubicBezTo>
                <a:cubicBezTo>
                  <a:pt x="62701" y="49188"/>
                  <a:pt x="61634" y="49073"/>
                  <a:pt x="60263" y="48845"/>
                </a:cubicBezTo>
                <a:cubicBezTo>
                  <a:pt x="58891" y="48616"/>
                  <a:pt x="57672" y="48273"/>
                  <a:pt x="56605" y="47816"/>
                </a:cubicBezTo>
                <a:cubicBezTo>
                  <a:pt x="56148" y="47511"/>
                  <a:pt x="55919" y="47092"/>
                  <a:pt x="55919" y="46559"/>
                </a:cubicBezTo>
                <a:cubicBezTo>
                  <a:pt x="55919" y="46025"/>
                  <a:pt x="56034" y="45568"/>
                  <a:pt x="56262" y="45187"/>
                </a:cubicBezTo>
                <a:cubicBezTo>
                  <a:pt x="56491" y="44806"/>
                  <a:pt x="56719" y="44501"/>
                  <a:pt x="56948" y="44273"/>
                </a:cubicBezTo>
                <a:cubicBezTo>
                  <a:pt x="57177" y="44044"/>
                  <a:pt x="57291" y="44158"/>
                  <a:pt x="57291" y="44616"/>
                </a:cubicBezTo>
                <a:cubicBezTo>
                  <a:pt x="57138" y="45225"/>
                  <a:pt x="57672" y="45682"/>
                  <a:pt x="58891" y="45987"/>
                </a:cubicBezTo>
                <a:cubicBezTo>
                  <a:pt x="59501" y="46140"/>
                  <a:pt x="60110" y="46216"/>
                  <a:pt x="60720" y="46216"/>
                </a:cubicBezTo>
                <a:cubicBezTo>
                  <a:pt x="60720" y="46063"/>
                  <a:pt x="60644" y="45911"/>
                  <a:pt x="60491" y="45759"/>
                </a:cubicBezTo>
                <a:cubicBezTo>
                  <a:pt x="60186" y="45454"/>
                  <a:pt x="59958" y="44920"/>
                  <a:pt x="59805" y="44158"/>
                </a:cubicBezTo>
                <a:cubicBezTo>
                  <a:pt x="59805" y="43701"/>
                  <a:pt x="60263" y="43625"/>
                  <a:pt x="61177" y="43930"/>
                </a:cubicBezTo>
                <a:cubicBezTo>
                  <a:pt x="61634" y="44082"/>
                  <a:pt x="62168" y="44311"/>
                  <a:pt x="62777" y="44616"/>
                </a:cubicBezTo>
                <a:lnTo>
                  <a:pt x="60263" y="42101"/>
                </a:lnTo>
                <a:cubicBezTo>
                  <a:pt x="58434" y="41339"/>
                  <a:pt x="56757" y="40653"/>
                  <a:pt x="55233" y="40044"/>
                </a:cubicBezTo>
                <a:cubicBezTo>
                  <a:pt x="54014" y="39434"/>
                  <a:pt x="52909" y="38862"/>
                  <a:pt x="51919" y="38329"/>
                </a:cubicBezTo>
                <a:cubicBezTo>
                  <a:pt x="50928" y="37796"/>
                  <a:pt x="50433" y="37377"/>
                  <a:pt x="50433" y="37072"/>
                </a:cubicBezTo>
                <a:cubicBezTo>
                  <a:pt x="50433" y="36462"/>
                  <a:pt x="50814" y="36348"/>
                  <a:pt x="51576" y="36729"/>
                </a:cubicBezTo>
                <a:cubicBezTo>
                  <a:pt x="52338" y="37110"/>
                  <a:pt x="52643" y="36996"/>
                  <a:pt x="52490" y="36386"/>
                </a:cubicBezTo>
                <a:cubicBezTo>
                  <a:pt x="52185" y="35776"/>
                  <a:pt x="52109" y="35395"/>
                  <a:pt x="52262" y="35243"/>
                </a:cubicBezTo>
                <a:cubicBezTo>
                  <a:pt x="52414" y="35091"/>
                  <a:pt x="52643" y="35014"/>
                  <a:pt x="52947" y="35014"/>
                </a:cubicBezTo>
                <a:lnTo>
                  <a:pt x="58662" y="37986"/>
                </a:lnTo>
                <a:cubicBezTo>
                  <a:pt x="58358" y="37681"/>
                  <a:pt x="58053" y="37300"/>
                  <a:pt x="57748" y="36843"/>
                </a:cubicBezTo>
                <a:cubicBezTo>
                  <a:pt x="57291" y="36234"/>
                  <a:pt x="57062" y="35395"/>
                  <a:pt x="57062" y="34329"/>
                </a:cubicBezTo>
                <a:cubicBezTo>
                  <a:pt x="57215" y="33567"/>
                  <a:pt x="57710" y="33719"/>
                  <a:pt x="58548" y="34786"/>
                </a:cubicBezTo>
                <a:cubicBezTo>
                  <a:pt x="59386" y="35853"/>
                  <a:pt x="60339" y="36386"/>
                  <a:pt x="61406" y="36386"/>
                </a:cubicBezTo>
                <a:cubicBezTo>
                  <a:pt x="60644" y="35776"/>
                  <a:pt x="59958" y="34862"/>
                  <a:pt x="59348" y="33643"/>
                </a:cubicBezTo>
                <a:cubicBezTo>
                  <a:pt x="59043" y="33033"/>
                  <a:pt x="58815" y="32424"/>
                  <a:pt x="58662" y="31814"/>
                </a:cubicBezTo>
                <a:lnTo>
                  <a:pt x="61406" y="31814"/>
                </a:lnTo>
                <a:lnTo>
                  <a:pt x="61406" y="28156"/>
                </a:lnTo>
                <a:lnTo>
                  <a:pt x="66435" y="31357"/>
                </a:lnTo>
                <a:lnTo>
                  <a:pt x="67806" y="29528"/>
                </a:lnTo>
                <a:cubicBezTo>
                  <a:pt x="68721" y="28309"/>
                  <a:pt x="69483" y="27699"/>
                  <a:pt x="70092" y="27699"/>
                </a:cubicBezTo>
                <a:lnTo>
                  <a:pt x="71464" y="29299"/>
                </a:lnTo>
                <a:cubicBezTo>
                  <a:pt x="71464" y="28995"/>
                  <a:pt x="71502" y="28614"/>
                  <a:pt x="71578" y="28156"/>
                </a:cubicBezTo>
                <a:cubicBezTo>
                  <a:pt x="71655" y="27699"/>
                  <a:pt x="71845" y="27242"/>
                  <a:pt x="72150" y="26785"/>
                </a:cubicBezTo>
                <a:cubicBezTo>
                  <a:pt x="72302" y="26632"/>
                  <a:pt x="72912" y="27090"/>
                  <a:pt x="73979" y="28156"/>
                </a:cubicBezTo>
                <a:cubicBezTo>
                  <a:pt x="74436" y="28766"/>
                  <a:pt x="74969" y="29452"/>
                  <a:pt x="75579" y="30214"/>
                </a:cubicBezTo>
                <a:lnTo>
                  <a:pt x="75579" y="29299"/>
                </a:lnTo>
                <a:cubicBezTo>
                  <a:pt x="75579" y="28842"/>
                  <a:pt x="75426" y="28156"/>
                  <a:pt x="75122" y="27242"/>
                </a:cubicBezTo>
                <a:cubicBezTo>
                  <a:pt x="75122" y="26480"/>
                  <a:pt x="75274" y="25947"/>
                  <a:pt x="75579" y="25642"/>
                </a:cubicBezTo>
                <a:cubicBezTo>
                  <a:pt x="75731" y="25489"/>
                  <a:pt x="75960" y="25337"/>
                  <a:pt x="76265" y="25185"/>
                </a:cubicBezTo>
                <a:lnTo>
                  <a:pt x="75350" y="24270"/>
                </a:lnTo>
                <a:cubicBezTo>
                  <a:pt x="74741" y="23661"/>
                  <a:pt x="74664" y="23051"/>
                  <a:pt x="75122" y="22441"/>
                </a:cubicBezTo>
                <a:cubicBezTo>
                  <a:pt x="75426" y="21679"/>
                  <a:pt x="76227" y="21946"/>
                  <a:pt x="77522" y="23241"/>
                </a:cubicBezTo>
                <a:cubicBezTo>
                  <a:pt x="78817" y="24537"/>
                  <a:pt x="80075" y="25718"/>
                  <a:pt x="81294" y="26785"/>
                </a:cubicBezTo>
                <a:cubicBezTo>
                  <a:pt x="81446" y="26480"/>
                  <a:pt x="82284" y="26175"/>
                  <a:pt x="83808" y="25870"/>
                </a:cubicBezTo>
                <a:cubicBezTo>
                  <a:pt x="84418" y="25718"/>
                  <a:pt x="85104" y="25642"/>
                  <a:pt x="85866" y="25642"/>
                </a:cubicBezTo>
                <a:lnTo>
                  <a:pt x="85866" y="22670"/>
                </a:lnTo>
                <a:lnTo>
                  <a:pt x="88152" y="24042"/>
                </a:lnTo>
                <a:lnTo>
                  <a:pt x="88152" y="23584"/>
                </a:lnTo>
                <a:cubicBezTo>
                  <a:pt x="88152" y="23432"/>
                  <a:pt x="88114" y="23241"/>
                  <a:pt x="88038" y="23013"/>
                </a:cubicBezTo>
                <a:cubicBezTo>
                  <a:pt x="87961" y="22784"/>
                  <a:pt x="87923" y="22441"/>
                  <a:pt x="87923" y="21984"/>
                </a:cubicBezTo>
                <a:cubicBezTo>
                  <a:pt x="87618" y="21222"/>
                  <a:pt x="87009" y="20689"/>
                  <a:pt x="86094" y="20384"/>
                </a:cubicBezTo>
                <a:cubicBezTo>
                  <a:pt x="85485" y="20232"/>
                  <a:pt x="84951" y="20079"/>
                  <a:pt x="84494" y="19927"/>
                </a:cubicBezTo>
                <a:lnTo>
                  <a:pt x="82665" y="19470"/>
                </a:lnTo>
                <a:cubicBezTo>
                  <a:pt x="81446" y="19165"/>
                  <a:pt x="80837" y="18784"/>
                  <a:pt x="80837" y="18327"/>
                </a:cubicBezTo>
                <a:cubicBezTo>
                  <a:pt x="80837" y="18022"/>
                  <a:pt x="81141" y="17869"/>
                  <a:pt x="81751" y="17869"/>
                </a:cubicBezTo>
                <a:lnTo>
                  <a:pt x="82894" y="17869"/>
                </a:lnTo>
                <a:lnTo>
                  <a:pt x="82437" y="17412"/>
                </a:lnTo>
                <a:cubicBezTo>
                  <a:pt x="81980" y="16955"/>
                  <a:pt x="81827" y="16422"/>
                  <a:pt x="81980" y="15812"/>
                </a:cubicBezTo>
                <a:lnTo>
                  <a:pt x="84494" y="17412"/>
                </a:lnTo>
                <a:cubicBezTo>
                  <a:pt x="83732" y="16650"/>
                  <a:pt x="83732" y="15812"/>
                  <a:pt x="84494" y="14898"/>
                </a:cubicBezTo>
                <a:cubicBezTo>
                  <a:pt x="84799" y="14593"/>
                  <a:pt x="85485" y="14821"/>
                  <a:pt x="86552" y="15583"/>
                </a:cubicBezTo>
                <a:cubicBezTo>
                  <a:pt x="87009" y="16041"/>
                  <a:pt x="87542" y="16498"/>
                  <a:pt x="88152" y="16955"/>
                </a:cubicBezTo>
                <a:cubicBezTo>
                  <a:pt x="87999" y="16193"/>
                  <a:pt x="87847" y="15507"/>
                  <a:pt x="87695" y="14898"/>
                </a:cubicBezTo>
                <a:cubicBezTo>
                  <a:pt x="87542" y="14440"/>
                  <a:pt x="87504" y="13983"/>
                  <a:pt x="87580" y="13526"/>
                </a:cubicBezTo>
                <a:cubicBezTo>
                  <a:pt x="87657" y="13069"/>
                  <a:pt x="87847" y="12840"/>
                  <a:pt x="88152" y="12840"/>
                </a:cubicBezTo>
                <a:cubicBezTo>
                  <a:pt x="88457" y="12688"/>
                  <a:pt x="88761" y="12802"/>
                  <a:pt x="89066" y="13183"/>
                </a:cubicBezTo>
                <a:cubicBezTo>
                  <a:pt x="89371" y="13564"/>
                  <a:pt x="89676" y="13907"/>
                  <a:pt x="89981" y="14212"/>
                </a:cubicBezTo>
                <a:cubicBezTo>
                  <a:pt x="90285" y="14821"/>
                  <a:pt x="90514" y="15355"/>
                  <a:pt x="90666" y="15812"/>
                </a:cubicBezTo>
                <a:cubicBezTo>
                  <a:pt x="90819" y="14745"/>
                  <a:pt x="91047" y="13831"/>
                  <a:pt x="91352" y="13069"/>
                </a:cubicBezTo>
                <a:cubicBezTo>
                  <a:pt x="91657" y="12307"/>
                  <a:pt x="91886" y="11659"/>
                  <a:pt x="92038" y="11126"/>
                </a:cubicBezTo>
                <a:cubicBezTo>
                  <a:pt x="92190" y="10592"/>
                  <a:pt x="92419" y="10326"/>
                  <a:pt x="92724" y="10326"/>
                </a:cubicBezTo>
                <a:cubicBezTo>
                  <a:pt x="93333" y="10326"/>
                  <a:pt x="93791" y="10783"/>
                  <a:pt x="94095" y="11697"/>
                </a:cubicBezTo>
                <a:cubicBezTo>
                  <a:pt x="94248" y="12154"/>
                  <a:pt x="94324" y="12688"/>
                  <a:pt x="94324" y="13297"/>
                </a:cubicBezTo>
                <a:cubicBezTo>
                  <a:pt x="94324" y="13145"/>
                  <a:pt x="94400" y="12993"/>
                  <a:pt x="94553" y="12840"/>
                </a:cubicBezTo>
                <a:cubicBezTo>
                  <a:pt x="95010" y="12383"/>
                  <a:pt x="95391" y="12154"/>
                  <a:pt x="95696" y="12154"/>
                </a:cubicBezTo>
                <a:cubicBezTo>
                  <a:pt x="96305" y="12154"/>
                  <a:pt x="96458" y="12535"/>
                  <a:pt x="96153" y="13297"/>
                </a:cubicBezTo>
                <a:cubicBezTo>
                  <a:pt x="96000" y="13755"/>
                  <a:pt x="95848" y="14136"/>
                  <a:pt x="95696" y="14440"/>
                </a:cubicBezTo>
                <a:lnTo>
                  <a:pt x="98210" y="15355"/>
                </a:lnTo>
                <a:lnTo>
                  <a:pt x="98896" y="12383"/>
                </a:lnTo>
                <a:cubicBezTo>
                  <a:pt x="98744" y="12535"/>
                  <a:pt x="98515" y="12459"/>
                  <a:pt x="98210" y="12154"/>
                </a:cubicBezTo>
                <a:cubicBezTo>
                  <a:pt x="97905" y="12002"/>
                  <a:pt x="97524" y="11735"/>
                  <a:pt x="97067" y="11354"/>
                </a:cubicBezTo>
                <a:cubicBezTo>
                  <a:pt x="96610" y="10973"/>
                  <a:pt x="96000" y="10402"/>
                  <a:pt x="95238" y="9640"/>
                </a:cubicBezTo>
                <a:cubicBezTo>
                  <a:pt x="93714" y="8116"/>
                  <a:pt x="92952" y="6363"/>
                  <a:pt x="92952" y="4382"/>
                </a:cubicBezTo>
                <a:cubicBezTo>
                  <a:pt x="92800" y="3468"/>
                  <a:pt x="92876" y="2629"/>
                  <a:pt x="93181" y="1867"/>
                </a:cubicBezTo>
                <a:cubicBezTo>
                  <a:pt x="93333" y="1867"/>
                  <a:pt x="93638" y="2020"/>
                  <a:pt x="94095" y="2325"/>
                </a:cubicBezTo>
                <a:cubicBezTo>
                  <a:pt x="94553" y="2629"/>
                  <a:pt x="95467" y="4077"/>
                  <a:pt x="96839" y="6668"/>
                </a:cubicBezTo>
                <a:cubicBezTo>
                  <a:pt x="96534" y="6363"/>
                  <a:pt x="96686" y="5449"/>
                  <a:pt x="97296" y="3925"/>
                </a:cubicBezTo>
                <a:cubicBezTo>
                  <a:pt x="97601" y="3315"/>
                  <a:pt x="97982" y="2629"/>
                  <a:pt x="98439" y="1867"/>
                </a:cubicBezTo>
                <a:cubicBezTo>
                  <a:pt x="98896" y="2172"/>
                  <a:pt x="99429" y="2477"/>
                  <a:pt x="100039" y="2782"/>
                </a:cubicBezTo>
                <a:cubicBezTo>
                  <a:pt x="100496" y="3087"/>
                  <a:pt x="100953" y="3391"/>
                  <a:pt x="101411" y="3696"/>
                </a:cubicBezTo>
                <a:cubicBezTo>
                  <a:pt x="101868" y="4001"/>
                  <a:pt x="102401" y="4306"/>
                  <a:pt x="103011" y="4611"/>
                </a:cubicBezTo>
                <a:cubicBezTo>
                  <a:pt x="103011" y="3849"/>
                  <a:pt x="103316" y="3010"/>
                  <a:pt x="103925" y="2096"/>
                </a:cubicBezTo>
                <a:cubicBezTo>
                  <a:pt x="104230" y="1639"/>
                  <a:pt x="104611" y="1258"/>
                  <a:pt x="105068" y="953"/>
                </a:cubicBezTo>
                <a:lnTo>
                  <a:pt x="107126" y="2553"/>
                </a:lnTo>
                <a:cubicBezTo>
                  <a:pt x="107278" y="1944"/>
                  <a:pt x="107430" y="1410"/>
                  <a:pt x="107583" y="953"/>
                </a:cubicBezTo>
                <a:cubicBezTo>
                  <a:pt x="107888" y="191"/>
                  <a:pt x="108421" y="-114"/>
                  <a:pt x="109183" y="3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3604766" y="3535698"/>
            <a:ext cx="1008213" cy="987931"/>
          </a:xfrm>
          <a:custGeom>
            <a:avLst/>
            <a:gdLst/>
            <a:ahLst/>
            <a:cxnLst/>
            <a:rect l="l" t="t" r="r" b="b"/>
            <a:pathLst>
              <a:path w="252182" h="247109">
                <a:moveTo>
                  <a:pt x="217082" y="209893"/>
                </a:moveTo>
                <a:cubicBezTo>
                  <a:pt x="216473" y="210655"/>
                  <a:pt x="215863" y="211189"/>
                  <a:pt x="215253" y="211494"/>
                </a:cubicBezTo>
                <a:cubicBezTo>
                  <a:pt x="214949" y="211646"/>
                  <a:pt x="214720" y="211722"/>
                  <a:pt x="214568" y="211722"/>
                </a:cubicBezTo>
                <a:cubicBezTo>
                  <a:pt x="214720" y="212484"/>
                  <a:pt x="214872" y="213170"/>
                  <a:pt x="215025" y="213780"/>
                </a:cubicBezTo>
                <a:cubicBezTo>
                  <a:pt x="215330" y="215304"/>
                  <a:pt x="215558" y="216066"/>
                  <a:pt x="215711" y="216066"/>
                </a:cubicBezTo>
                <a:cubicBezTo>
                  <a:pt x="216015" y="216218"/>
                  <a:pt x="216358" y="216370"/>
                  <a:pt x="216739" y="216523"/>
                </a:cubicBezTo>
                <a:cubicBezTo>
                  <a:pt x="217120" y="216675"/>
                  <a:pt x="217463" y="216904"/>
                  <a:pt x="217768" y="217209"/>
                </a:cubicBezTo>
                <a:cubicBezTo>
                  <a:pt x="218225" y="217513"/>
                  <a:pt x="218682" y="217742"/>
                  <a:pt x="219140" y="217894"/>
                </a:cubicBezTo>
                <a:cubicBezTo>
                  <a:pt x="219292" y="217437"/>
                  <a:pt x="219521" y="216904"/>
                  <a:pt x="219825" y="216294"/>
                </a:cubicBezTo>
                <a:cubicBezTo>
                  <a:pt x="220130" y="215989"/>
                  <a:pt x="220435" y="215646"/>
                  <a:pt x="220740" y="215265"/>
                </a:cubicBezTo>
                <a:cubicBezTo>
                  <a:pt x="221045" y="214884"/>
                  <a:pt x="221349" y="214618"/>
                  <a:pt x="221654" y="214465"/>
                </a:cubicBezTo>
                <a:lnTo>
                  <a:pt x="221654" y="211722"/>
                </a:lnTo>
                <a:lnTo>
                  <a:pt x="221654" y="210808"/>
                </a:lnTo>
                <a:cubicBezTo>
                  <a:pt x="220892" y="210960"/>
                  <a:pt x="220206" y="211036"/>
                  <a:pt x="219597" y="211036"/>
                </a:cubicBezTo>
                <a:cubicBezTo>
                  <a:pt x="218073" y="211036"/>
                  <a:pt x="217235" y="210655"/>
                  <a:pt x="217082" y="209893"/>
                </a:cubicBezTo>
                <a:close/>
                <a:moveTo>
                  <a:pt x="226455" y="207607"/>
                </a:moveTo>
                <a:lnTo>
                  <a:pt x="225998" y="209893"/>
                </a:lnTo>
                <a:cubicBezTo>
                  <a:pt x="225693" y="211417"/>
                  <a:pt x="225159" y="212560"/>
                  <a:pt x="224397" y="213322"/>
                </a:cubicBezTo>
                <a:cubicBezTo>
                  <a:pt x="225464" y="213018"/>
                  <a:pt x="226341" y="212865"/>
                  <a:pt x="227026" y="212865"/>
                </a:cubicBezTo>
                <a:cubicBezTo>
                  <a:pt x="227712" y="212865"/>
                  <a:pt x="228207" y="212789"/>
                  <a:pt x="228512" y="212637"/>
                </a:cubicBezTo>
                <a:cubicBezTo>
                  <a:pt x="228969" y="212637"/>
                  <a:pt x="229274" y="212560"/>
                  <a:pt x="229427" y="212408"/>
                </a:cubicBezTo>
                <a:lnTo>
                  <a:pt x="228512" y="207836"/>
                </a:lnTo>
                <a:close/>
                <a:moveTo>
                  <a:pt x="203823" y="205550"/>
                </a:moveTo>
                <a:lnTo>
                  <a:pt x="202680" y="205779"/>
                </a:lnTo>
                <a:cubicBezTo>
                  <a:pt x="201461" y="206083"/>
                  <a:pt x="200242" y="206236"/>
                  <a:pt x="199023" y="206236"/>
                </a:cubicBezTo>
                <a:lnTo>
                  <a:pt x="196508" y="206236"/>
                </a:lnTo>
                <a:cubicBezTo>
                  <a:pt x="196965" y="206541"/>
                  <a:pt x="197499" y="206922"/>
                  <a:pt x="198108" y="207379"/>
                </a:cubicBezTo>
                <a:cubicBezTo>
                  <a:pt x="198566" y="207684"/>
                  <a:pt x="199099" y="208026"/>
                  <a:pt x="199709" y="208407"/>
                </a:cubicBezTo>
                <a:cubicBezTo>
                  <a:pt x="200318" y="208788"/>
                  <a:pt x="201004" y="209208"/>
                  <a:pt x="201766" y="209665"/>
                </a:cubicBezTo>
                <a:cubicBezTo>
                  <a:pt x="202376" y="210122"/>
                  <a:pt x="203138" y="210465"/>
                  <a:pt x="204052" y="210693"/>
                </a:cubicBezTo>
                <a:cubicBezTo>
                  <a:pt x="204966" y="210922"/>
                  <a:pt x="205881" y="211113"/>
                  <a:pt x="206795" y="211265"/>
                </a:cubicBezTo>
                <a:cubicBezTo>
                  <a:pt x="207862" y="211417"/>
                  <a:pt x="208929" y="211570"/>
                  <a:pt x="209996" y="211722"/>
                </a:cubicBezTo>
                <a:lnTo>
                  <a:pt x="209996" y="209208"/>
                </a:lnTo>
                <a:close/>
                <a:moveTo>
                  <a:pt x="219597" y="205093"/>
                </a:moveTo>
                <a:lnTo>
                  <a:pt x="217768" y="205779"/>
                </a:lnTo>
                <a:lnTo>
                  <a:pt x="221883" y="209893"/>
                </a:lnTo>
                <a:lnTo>
                  <a:pt x="222340" y="208293"/>
                </a:lnTo>
                <a:close/>
                <a:moveTo>
                  <a:pt x="223254" y="203493"/>
                </a:moveTo>
                <a:lnTo>
                  <a:pt x="220283" y="204178"/>
                </a:lnTo>
                <a:lnTo>
                  <a:pt x="223712" y="206693"/>
                </a:lnTo>
                <a:close/>
                <a:moveTo>
                  <a:pt x="194908" y="202578"/>
                </a:moveTo>
                <a:cubicBezTo>
                  <a:pt x="194603" y="202578"/>
                  <a:pt x="194146" y="202654"/>
                  <a:pt x="193536" y="202807"/>
                </a:cubicBezTo>
                <a:cubicBezTo>
                  <a:pt x="192927" y="202959"/>
                  <a:pt x="192241" y="203112"/>
                  <a:pt x="191479" y="203264"/>
                </a:cubicBezTo>
                <a:cubicBezTo>
                  <a:pt x="190717" y="203416"/>
                  <a:pt x="189879" y="203569"/>
                  <a:pt x="188964" y="203721"/>
                </a:cubicBezTo>
                <a:lnTo>
                  <a:pt x="189422" y="203950"/>
                </a:lnTo>
                <a:cubicBezTo>
                  <a:pt x="189879" y="204255"/>
                  <a:pt x="190717" y="204483"/>
                  <a:pt x="191936" y="204636"/>
                </a:cubicBezTo>
                <a:cubicBezTo>
                  <a:pt x="193460" y="204636"/>
                  <a:pt x="194679" y="204407"/>
                  <a:pt x="195594" y="203950"/>
                </a:cubicBezTo>
                <a:cubicBezTo>
                  <a:pt x="196203" y="203645"/>
                  <a:pt x="196737" y="203340"/>
                  <a:pt x="197194" y="203035"/>
                </a:cubicBezTo>
                <a:cubicBezTo>
                  <a:pt x="197042" y="202883"/>
                  <a:pt x="196813" y="202731"/>
                  <a:pt x="196508" y="202578"/>
                </a:cubicBezTo>
                <a:cubicBezTo>
                  <a:pt x="195899" y="202273"/>
                  <a:pt x="195365" y="202273"/>
                  <a:pt x="194908" y="202578"/>
                </a:cubicBezTo>
                <a:close/>
                <a:moveTo>
                  <a:pt x="199709" y="197320"/>
                </a:moveTo>
                <a:lnTo>
                  <a:pt x="196965" y="197549"/>
                </a:lnTo>
                <a:lnTo>
                  <a:pt x="200166" y="201664"/>
                </a:lnTo>
                <a:cubicBezTo>
                  <a:pt x="199861" y="201359"/>
                  <a:pt x="199671" y="200940"/>
                  <a:pt x="199594" y="200406"/>
                </a:cubicBezTo>
                <a:cubicBezTo>
                  <a:pt x="199518" y="199873"/>
                  <a:pt x="199480" y="199378"/>
                  <a:pt x="199480" y="198921"/>
                </a:cubicBezTo>
                <a:cubicBezTo>
                  <a:pt x="199480" y="198311"/>
                  <a:pt x="199556" y="197778"/>
                  <a:pt x="199709" y="197320"/>
                </a:cubicBezTo>
                <a:close/>
                <a:moveTo>
                  <a:pt x="231941" y="195949"/>
                </a:moveTo>
                <a:lnTo>
                  <a:pt x="229427" y="197549"/>
                </a:lnTo>
                <a:lnTo>
                  <a:pt x="229427" y="201435"/>
                </a:lnTo>
                <a:cubicBezTo>
                  <a:pt x="229884" y="201435"/>
                  <a:pt x="230417" y="201359"/>
                  <a:pt x="231027" y="201207"/>
                </a:cubicBezTo>
                <a:cubicBezTo>
                  <a:pt x="231484" y="201054"/>
                  <a:pt x="232017" y="200940"/>
                  <a:pt x="232627" y="200864"/>
                </a:cubicBezTo>
                <a:cubicBezTo>
                  <a:pt x="233237" y="200787"/>
                  <a:pt x="233922" y="200673"/>
                  <a:pt x="234684" y="200521"/>
                </a:cubicBezTo>
                <a:cubicBezTo>
                  <a:pt x="233922" y="200521"/>
                  <a:pt x="233237" y="199759"/>
                  <a:pt x="232627" y="198235"/>
                </a:cubicBezTo>
                <a:cubicBezTo>
                  <a:pt x="232322" y="197625"/>
                  <a:pt x="232094" y="196863"/>
                  <a:pt x="231941" y="195949"/>
                </a:cubicBezTo>
                <a:close/>
                <a:moveTo>
                  <a:pt x="168390" y="194349"/>
                </a:moveTo>
                <a:cubicBezTo>
                  <a:pt x="167933" y="194958"/>
                  <a:pt x="167400" y="195492"/>
                  <a:pt x="166790" y="195949"/>
                </a:cubicBezTo>
                <a:cubicBezTo>
                  <a:pt x="166333" y="196254"/>
                  <a:pt x="165914" y="196596"/>
                  <a:pt x="165533" y="196977"/>
                </a:cubicBezTo>
                <a:cubicBezTo>
                  <a:pt x="165152" y="197358"/>
                  <a:pt x="164885" y="197549"/>
                  <a:pt x="164733" y="197549"/>
                </a:cubicBezTo>
                <a:cubicBezTo>
                  <a:pt x="163971" y="198463"/>
                  <a:pt x="162599" y="198387"/>
                  <a:pt x="160618" y="197320"/>
                </a:cubicBezTo>
                <a:cubicBezTo>
                  <a:pt x="160770" y="197625"/>
                  <a:pt x="160694" y="198082"/>
                  <a:pt x="160389" y="198692"/>
                </a:cubicBezTo>
                <a:lnTo>
                  <a:pt x="159932" y="199606"/>
                </a:lnTo>
                <a:lnTo>
                  <a:pt x="162218" y="200978"/>
                </a:lnTo>
                <a:lnTo>
                  <a:pt x="164276" y="199606"/>
                </a:lnTo>
                <a:lnTo>
                  <a:pt x="165647" y="198921"/>
                </a:lnTo>
                <a:cubicBezTo>
                  <a:pt x="166104" y="198616"/>
                  <a:pt x="166638" y="198349"/>
                  <a:pt x="167247" y="198120"/>
                </a:cubicBezTo>
                <a:cubicBezTo>
                  <a:pt x="167857" y="197892"/>
                  <a:pt x="168543" y="197473"/>
                  <a:pt x="169305" y="196863"/>
                </a:cubicBezTo>
                <a:cubicBezTo>
                  <a:pt x="168695" y="196863"/>
                  <a:pt x="168390" y="196482"/>
                  <a:pt x="168390" y="195720"/>
                </a:cubicBezTo>
                <a:close/>
                <a:moveTo>
                  <a:pt x="191479" y="192291"/>
                </a:moveTo>
                <a:cubicBezTo>
                  <a:pt x="191327" y="192748"/>
                  <a:pt x="191060" y="193358"/>
                  <a:pt x="190679" y="194120"/>
                </a:cubicBezTo>
                <a:cubicBezTo>
                  <a:pt x="190298" y="194882"/>
                  <a:pt x="189879" y="195644"/>
                  <a:pt x="189422" y="196406"/>
                </a:cubicBezTo>
                <a:cubicBezTo>
                  <a:pt x="188812" y="197320"/>
                  <a:pt x="188279" y="198311"/>
                  <a:pt x="187821" y="199378"/>
                </a:cubicBezTo>
                <a:lnTo>
                  <a:pt x="195137" y="198921"/>
                </a:lnTo>
                <a:lnTo>
                  <a:pt x="194908" y="194806"/>
                </a:lnTo>
                <a:cubicBezTo>
                  <a:pt x="194756" y="194806"/>
                  <a:pt x="194527" y="194730"/>
                  <a:pt x="194222" y="194577"/>
                </a:cubicBezTo>
                <a:cubicBezTo>
                  <a:pt x="193917" y="194425"/>
                  <a:pt x="193536" y="194196"/>
                  <a:pt x="193079" y="193891"/>
                </a:cubicBezTo>
                <a:cubicBezTo>
                  <a:pt x="192622" y="193587"/>
                  <a:pt x="192089" y="193053"/>
                  <a:pt x="191479" y="192291"/>
                </a:cubicBezTo>
                <a:close/>
                <a:moveTo>
                  <a:pt x="218682" y="186119"/>
                </a:moveTo>
                <a:lnTo>
                  <a:pt x="216168" y="188634"/>
                </a:lnTo>
                <a:lnTo>
                  <a:pt x="217539" y="188634"/>
                </a:lnTo>
                <a:cubicBezTo>
                  <a:pt x="217844" y="188634"/>
                  <a:pt x="218035" y="188748"/>
                  <a:pt x="218111" y="188976"/>
                </a:cubicBezTo>
                <a:cubicBezTo>
                  <a:pt x="218187" y="189205"/>
                  <a:pt x="218073" y="189472"/>
                  <a:pt x="217768" y="189777"/>
                </a:cubicBezTo>
                <a:cubicBezTo>
                  <a:pt x="217311" y="190539"/>
                  <a:pt x="216854" y="191072"/>
                  <a:pt x="216396" y="191377"/>
                </a:cubicBezTo>
                <a:cubicBezTo>
                  <a:pt x="216092" y="191529"/>
                  <a:pt x="215863" y="191682"/>
                  <a:pt x="215711" y="191834"/>
                </a:cubicBezTo>
                <a:lnTo>
                  <a:pt x="218682" y="194806"/>
                </a:lnTo>
                <a:cubicBezTo>
                  <a:pt x="218835" y="194349"/>
                  <a:pt x="219063" y="193891"/>
                  <a:pt x="219368" y="193434"/>
                </a:cubicBezTo>
                <a:cubicBezTo>
                  <a:pt x="219673" y="193129"/>
                  <a:pt x="219902" y="192786"/>
                  <a:pt x="220054" y="192405"/>
                </a:cubicBezTo>
                <a:cubicBezTo>
                  <a:pt x="220206" y="192024"/>
                  <a:pt x="220435" y="191834"/>
                  <a:pt x="220740" y="191834"/>
                </a:cubicBezTo>
                <a:cubicBezTo>
                  <a:pt x="220130" y="191072"/>
                  <a:pt x="219864" y="190539"/>
                  <a:pt x="219940" y="190234"/>
                </a:cubicBezTo>
                <a:cubicBezTo>
                  <a:pt x="220016" y="189929"/>
                  <a:pt x="220435" y="189624"/>
                  <a:pt x="221197" y="189319"/>
                </a:cubicBezTo>
                <a:cubicBezTo>
                  <a:pt x="220587" y="188710"/>
                  <a:pt x="219978" y="187948"/>
                  <a:pt x="219368" y="187033"/>
                </a:cubicBezTo>
                <a:cubicBezTo>
                  <a:pt x="219063" y="186576"/>
                  <a:pt x="218835" y="186271"/>
                  <a:pt x="218682" y="186119"/>
                </a:cubicBezTo>
                <a:close/>
                <a:moveTo>
                  <a:pt x="182792" y="183604"/>
                </a:moveTo>
                <a:cubicBezTo>
                  <a:pt x="182640" y="184214"/>
                  <a:pt x="182335" y="184824"/>
                  <a:pt x="181878" y="185433"/>
                </a:cubicBezTo>
                <a:cubicBezTo>
                  <a:pt x="180963" y="186652"/>
                  <a:pt x="180201" y="187262"/>
                  <a:pt x="179592" y="187262"/>
                </a:cubicBezTo>
                <a:cubicBezTo>
                  <a:pt x="180659" y="188329"/>
                  <a:pt x="181344" y="189205"/>
                  <a:pt x="181649" y="189891"/>
                </a:cubicBezTo>
                <a:cubicBezTo>
                  <a:pt x="181954" y="190577"/>
                  <a:pt x="182183" y="191224"/>
                  <a:pt x="182335" y="191834"/>
                </a:cubicBezTo>
                <a:cubicBezTo>
                  <a:pt x="182335" y="192444"/>
                  <a:pt x="182259" y="192977"/>
                  <a:pt x="182106" y="193434"/>
                </a:cubicBezTo>
                <a:cubicBezTo>
                  <a:pt x="180887" y="193434"/>
                  <a:pt x="179744" y="193282"/>
                  <a:pt x="178677" y="192977"/>
                </a:cubicBezTo>
                <a:cubicBezTo>
                  <a:pt x="177763" y="192672"/>
                  <a:pt x="176887" y="192329"/>
                  <a:pt x="176049" y="191948"/>
                </a:cubicBezTo>
                <a:cubicBezTo>
                  <a:pt x="175210" y="191567"/>
                  <a:pt x="174639" y="190996"/>
                  <a:pt x="174334" y="190234"/>
                </a:cubicBezTo>
                <a:cubicBezTo>
                  <a:pt x="173420" y="191453"/>
                  <a:pt x="172886" y="192367"/>
                  <a:pt x="172734" y="192977"/>
                </a:cubicBezTo>
                <a:cubicBezTo>
                  <a:pt x="172429" y="193587"/>
                  <a:pt x="172277" y="194044"/>
                  <a:pt x="172277" y="194349"/>
                </a:cubicBezTo>
                <a:cubicBezTo>
                  <a:pt x="172886" y="195263"/>
                  <a:pt x="173420" y="196101"/>
                  <a:pt x="173877" y="196863"/>
                </a:cubicBezTo>
                <a:cubicBezTo>
                  <a:pt x="174182" y="197625"/>
                  <a:pt x="174410" y="198349"/>
                  <a:pt x="174563" y="199035"/>
                </a:cubicBezTo>
                <a:cubicBezTo>
                  <a:pt x="174715" y="199721"/>
                  <a:pt x="174639" y="200216"/>
                  <a:pt x="174334" y="200521"/>
                </a:cubicBezTo>
                <a:cubicBezTo>
                  <a:pt x="175553" y="200216"/>
                  <a:pt x="176887" y="199949"/>
                  <a:pt x="178335" y="199721"/>
                </a:cubicBezTo>
                <a:cubicBezTo>
                  <a:pt x="179782" y="199492"/>
                  <a:pt x="181116" y="199225"/>
                  <a:pt x="182335" y="198921"/>
                </a:cubicBezTo>
                <a:cubicBezTo>
                  <a:pt x="183859" y="198616"/>
                  <a:pt x="185307" y="198311"/>
                  <a:pt x="186678" y="198006"/>
                </a:cubicBezTo>
                <a:cubicBezTo>
                  <a:pt x="186831" y="196330"/>
                  <a:pt x="187136" y="194806"/>
                  <a:pt x="187593" y="193434"/>
                </a:cubicBezTo>
                <a:cubicBezTo>
                  <a:pt x="187898" y="192215"/>
                  <a:pt x="188241" y="191110"/>
                  <a:pt x="188622" y="190119"/>
                </a:cubicBezTo>
                <a:cubicBezTo>
                  <a:pt x="189003" y="189129"/>
                  <a:pt x="189574" y="188481"/>
                  <a:pt x="190336" y="188176"/>
                </a:cubicBezTo>
                <a:cubicBezTo>
                  <a:pt x="189574" y="187719"/>
                  <a:pt x="188774" y="187224"/>
                  <a:pt x="187936" y="186690"/>
                </a:cubicBezTo>
                <a:cubicBezTo>
                  <a:pt x="187098" y="186157"/>
                  <a:pt x="186297" y="185662"/>
                  <a:pt x="185535" y="185205"/>
                </a:cubicBezTo>
                <a:cubicBezTo>
                  <a:pt x="184621" y="184595"/>
                  <a:pt x="183707" y="184062"/>
                  <a:pt x="182792" y="183604"/>
                </a:cubicBezTo>
                <a:close/>
                <a:moveTo>
                  <a:pt x="188279" y="178347"/>
                </a:moveTo>
                <a:lnTo>
                  <a:pt x="188279" y="178804"/>
                </a:lnTo>
                <a:cubicBezTo>
                  <a:pt x="188279" y="178956"/>
                  <a:pt x="188126" y="179490"/>
                  <a:pt x="187821" y="180404"/>
                </a:cubicBezTo>
                <a:cubicBezTo>
                  <a:pt x="187517" y="181014"/>
                  <a:pt x="186983" y="181318"/>
                  <a:pt x="186221" y="181318"/>
                </a:cubicBezTo>
                <a:cubicBezTo>
                  <a:pt x="185916" y="181318"/>
                  <a:pt x="185612" y="181242"/>
                  <a:pt x="185307" y="181090"/>
                </a:cubicBezTo>
                <a:lnTo>
                  <a:pt x="189879" y="185205"/>
                </a:lnTo>
                <a:cubicBezTo>
                  <a:pt x="190031" y="185814"/>
                  <a:pt x="190184" y="186271"/>
                  <a:pt x="190336" y="186576"/>
                </a:cubicBezTo>
                <a:cubicBezTo>
                  <a:pt x="190488" y="186881"/>
                  <a:pt x="190603" y="187071"/>
                  <a:pt x="190679" y="187148"/>
                </a:cubicBezTo>
                <a:cubicBezTo>
                  <a:pt x="190755" y="187224"/>
                  <a:pt x="190793" y="186881"/>
                  <a:pt x="190793" y="186119"/>
                </a:cubicBezTo>
                <a:cubicBezTo>
                  <a:pt x="190184" y="185052"/>
                  <a:pt x="190031" y="183681"/>
                  <a:pt x="190336" y="182004"/>
                </a:cubicBezTo>
                <a:cubicBezTo>
                  <a:pt x="190336" y="181242"/>
                  <a:pt x="190488" y="180404"/>
                  <a:pt x="190793" y="179490"/>
                </a:cubicBezTo>
                <a:close/>
                <a:moveTo>
                  <a:pt x="217539" y="171260"/>
                </a:moveTo>
                <a:lnTo>
                  <a:pt x="216168" y="172860"/>
                </a:lnTo>
                <a:cubicBezTo>
                  <a:pt x="216320" y="172860"/>
                  <a:pt x="216549" y="172936"/>
                  <a:pt x="216854" y="173089"/>
                </a:cubicBezTo>
                <a:cubicBezTo>
                  <a:pt x="217311" y="173546"/>
                  <a:pt x="217539" y="174079"/>
                  <a:pt x="217539" y="174689"/>
                </a:cubicBezTo>
                <a:lnTo>
                  <a:pt x="217539" y="177432"/>
                </a:lnTo>
                <a:cubicBezTo>
                  <a:pt x="217539" y="177889"/>
                  <a:pt x="217616" y="178194"/>
                  <a:pt x="217768" y="178347"/>
                </a:cubicBezTo>
                <a:lnTo>
                  <a:pt x="220283" y="174689"/>
                </a:lnTo>
                <a:close/>
                <a:moveTo>
                  <a:pt x="129757" y="156858"/>
                </a:moveTo>
                <a:cubicBezTo>
                  <a:pt x="129300" y="157163"/>
                  <a:pt x="128538" y="157430"/>
                  <a:pt x="127471" y="157658"/>
                </a:cubicBezTo>
                <a:cubicBezTo>
                  <a:pt x="126404" y="157887"/>
                  <a:pt x="125261" y="158154"/>
                  <a:pt x="124042" y="158458"/>
                </a:cubicBezTo>
                <a:lnTo>
                  <a:pt x="119470" y="159373"/>
                </a:lnTo>
                <a:lnTo>
                  <a:pt x="119241" y="159830"/>
                </a:lnTo>
                <a:cubicBezTo>
                  <a:pt x="119089" y="160135"/>
                  <a:pt x="118975" y="160478"/>
                  <a:pt x="118899" y="160859"/>
                </a:cubicBezTo>
                <a:cubicBezTo>
                  <a:pt x="118822" y="161240"/>
                  <a:pt x="118632" y="161735"/>
                  <a:pt x="118327" y="162345"/>
                </a:cubicBezTo>
                <a:cubicBezTo>
                  <a:pt x="118479" y="163411"/>
                  <a:pt x="118327" y="165012"/>
                  <a:pt x="117870" y="167145"/>
                </a:cubicBezTo>
                <a:cubicBezTo>
                  <a:pt x="117565" y="168212"/>
                  <a:pt x="117184" y="169355"/>
                  <a:pt x="116727" y="170574"/>
                </a:cubicBezTo>
                <a:cubicBezTo>
                  <a:pt x="117489" y="169507"/>
                  <a:pt x="118175" y="168593"/>
                  <a:pt x="118784" y="167831"/>
                </a:cubicBezTo>
                <a:cubicBezTo>
                  <a:pt x="120003" y="166307"/>
                  <a:pt x="120765" y="165012"/>
                  <a:pt x="121070" y="163945"/>
                </a:cubicBezTo>
                <a:cubicBezTo>
                  <a:pt x="121375" y="163183"/>
                  <a:pt x="121680" y="162916"/>
                  <a:pt x="121985" y="163145"/>
                </a:cubicBezTo>
                <a:cubicBezTo>
                  <a:pt x="122289" y="163373"/>
                  <a:pt x="122289" y="164021"/>
                  <a:pt x="121985" y="165088"/>
                </a:cubicBezTo>
                <a:cubicBezTo>
                  <a:pt x="121832" y="165697"/>
                  <a:pt x="121527" y="166383"/>
                  <a:pt x="121070" y="167145"/>
                </a:cubicBezTo>
                <a:cubicBezTo>
                  <a:pt x="120613" y="167907"/>
                  <a:pt x="120156" y="168669"/>
                  <a:pt x="119699" y="169431"/>
                </a:cubicBezTo>
                <a:cubicBezTo>
                  <a:pt x="119089" y="170346"/>
                  <a:pt x="118479" y="171260"/>
                  <a:pt x="117870" y="172174"/>
                </a:cubicBezTo>
                <a:lnTo>
                  <a:pt x="121070" y="174918"/>
                </a:lnTo>
                <a:cubicBezTo>
                  <a:pt x="121070" y="174460"/>
                  <a:pt x="121146" y="173927"/>
                  <a:pt x="121299" y="173317"/>
                </a:cubicBezTo>
                <a:cubicBezTo>
                  <a:pt x="121604" y="172251"/>
                  <a:pt x="122213" y="171717"/>
                  <a:pt x="123128" y="171717"/>
                </a:cubicBezTo>
                <a:cubicBezTo>
                  <a:pt x="123737" y="171717"/>
                  <a:pt x="124233" y="171908"/>
                  <a:pt x="124614" y="172289"/>
                </a:cubicBezTo>
                <a:cubicBezTo>
                  <a:pt x="124995" y="172670"/>
                  <a:pt x="125337" y="173013"/>
                  <a:pt x="125642" y="173317"/>
                </a:cubicBezTo>
                <a:cubicBezTo>
                  <a:pt x="125947" y="173927"/>
                  <a:pt x="126099" y="174460"/>
                  <a:pt x="126099" y="174918"/>
                </a:cubicBezTo>
                <a:cubicBezTo>
                  <a:pt x="126404" y="174765"/>
                  <a:pt x="126709" y="174537"/>
                  <a:pt x="127014" y="174232"/>
                </a:cubicBezTo>
                <a:cubicBezTo>
                  <a:pt x="127319" y="173927"/>
                  <a:pt x="127585" y="173660"/>
                  <a:pt x="127814" y="173432"/>
                </a:cubicBezTo>
                <a:cubicBezTo>
                  <a:pt x="128043" y="173203"/>
                  <a:pt x="128309" y="172936"/>
                  <a:pt x="128614" y="172632"/>
                </a:cubicBezTo>
                <a:cubicBezTo>
                  <a:pt x="129224" y="172174"/>
                  <a:pt x="129567" y="172212"/>
                  <a:pt x="129643" y="172746"/>
                </a:cubicBezTo>
                <a:cubicBezTo>
                  <a:pt x="129719" y="173279"/>
                  <a:pt x="129605" y="173775"/>
                  <a:pt x="129300" y="174232"/>
                </a:cubicBezTo>
                <a:cubicBezTo>
                  <a:pt x="128995" y="174689"/>
                  <a:pt x="128385" y="175375"/>
                  <a:pt x="127471" y="176289"/>
                </a:cubicBezTo>
                <a:cubicBezTo>
                  <a:pt x="127014" y="176746"/>
                  <a:pt x="126557" y="177127"/>
                  <a:pt x="126099" y="177432"/>
                </a:cubicBezTo>
                <a:cubicBezTo>
                  <a:pt x="126709" y="177585"/>
                  <a:pt x="127395" y="177889"/>
                  <a:pt x="128157" y="178347"/>
                </a:cubicBezTo>
                <a:cubicBezTo>
                  <a:pt x="128766" y="178651"/>
                  <a:pt x="129490" y="179070"/>
                  <a:pt x="130329" y="179604"/>
                </a:cubicBezTo>
                <a:cubicBezTo>
                  <a:pt x="131167" y="180137"/>
                  <a:pt x="132119" y="180785"/>
                  <a:pt x="133186" y="181547"/>
                </a:cubicBezTo>
                <a:cubicBezTo>
                  <a:pt x="133491" y="181395"/>
                  <a:pt x="133986" y="181242"/>
                  <a:pt x="134672" y="181090"/>
                </a:cubicBezTo>
                <a:cubicBezTo>
                  <a:pt x="135358" y="180937"/>
                  <a:pt x="136082" y="180861"/>
                  <a:pt x="136844" y="180861"/>
                </a:cubicBezTo>
                <a:lnTo>
                  <a:pt x="139358" y="180861"/>
                </a:lnTo>
                <a:lnTo>
                  <a:pt x="138901" y="179032"/>
                </a:lnTo>
                <a:lnTo>
                  <a:pt x="136386" y="179032"/>
                </a:lnTo>
                <a:cubicBezTo>
                  <a:pt x="135472" y="179185"/>
                  <a:pt x="134329" y="178880"/>
                  <a:pt x="132957" y="178118"/>
                </a:cubicBezTo>
                <a:cubicBezTo>
                  <a:pt x="132348" y="177661"/>
                  <a:pt x="131738" y="177204"/>
                  <a:pt x="131129" y="176746"/>
                </a:cubicBezTo>
                <a:cubicBezTo>
                  <a:pt x="131281" y="176594"/>
                  <a:pt x="131510" y="176442"/>
                  <a:pt x="131814" y="176289"/>
                </a:cubicBezTo>
                <a:cubicBezTo>
                  <a:pt x="132424" y="175984"/>
                  <a:pt x="133567" y="175832"/>
                  <a:pt x="135243" y="175832"/>
                </a:cubicBezTo>
                <a:cubicBezTo>
                  <a:pt x="134481" y="175832"/>
                  <a:pt x="133796" y="175603"/>
                  <a:pt x="133186" y="175146"/>
                </a:cubicBezTo>
                <a:lnTo>
                  <a:pt x="131814" y="174232"/>
                </a:lnTo>
                <a:cubicBezTo>
                  <a:pt x="132881" y="174079"/>
                  <a:pt x="134100" y="174003"/>
                  <a:pt x="135472" y="174003"/>
                </a:cubicBezTo>
                <a:cubicBezTo>
                  <a:pt x="136691" y="174003"/>
                  <a:pt x="137949" y="174041"/>
                  <a:pt x="139244" y="174117"/>
                </a:cubicBezTo>
                <a:cubicBezTo>
                  <a:pt x="140539" y="174194"/>
                  <a:pt x="142025" y="174384"/>
                  <a:pt x="143702" y="174689"/>
                </a:cubicBezTo>
                <a:cubicBezTo>
                  <a:pt x="143702" y="173927"/>
                  <a:pt x="144235" y="173013"/>
                  <a:pt x="145302" y="171946"/>
                </a:cubicBezTo>
                <a:lnTo>
                  <a:pt x="147131" y="170117"/>
                </a:lnTo>
                <a:lnTo>
                  <a:pt x="146902" y="169888"/>
                </a:lnTo>
                <a:cubicBezTo>
                  <a:pt x="146750" y="169888"/>
                  <a:pt x="146559" y="169850"/>
                  <a:pt x="146331" y="169774"/>
                </a:cubicBezTo>
                <a:cubicBezTo>
                  <a:pt x="146102" y="169698"/>
                  <a:pt x="145835" y="169660"/>
                  <a:pt x="145530" y="169660"/>
                </a:cubicBezTo>
                <a:cubicBezTo>
                  <a:pt x="145073" y="170422"/>
                  <a:pt x="144502" y="170917"/>
                  <a:pt x="143816" y="171146"/>
                </a:cubicBezTo>
                <a:cubicBezTo>
                  <a:pt x="143130" y="171374"/>
                  <a:pt x="142482" y="171489"/>
                  <a:pt x="141873" y="171489"/>
                </a:cubicBezTo>
                <a:cubicBezTo>
                  <a:pt x="141111" y="171489"/>
                  <a:pt x="140349" y="171412"/>
                  <a:pt x="139587" y="171260"/>
                </a:cubicBezTo>
                <a:cubicBezTo>
                  <a:pt x="139434" y="170955"/>
                  <a:pt x="139358" y="170650"/>
                  <a:pt x="139358" y="170346"/>
                </a:cubicBezTo>
                <a:cubicBezTo>
                  <a:pt x="139358" y="169736"/>
                  <a:pt x="139892" y="168974"/>
                  <a:pt x="140958" y="168060"/>
                </a:cubicBezTo>
                <a:lnTo>
                  <a:pt x="137529" y="166688"/>
                </a:lnTo>
                <a:cubicBezTo>
                  <a:pt x="136920" y="166383"/>
                  <a:pt x="136234" y="166155"/>
                  <a:pt x="135472" y="166002"/>
                </a:cubicBezTo>
                <a:cubicBezTo>
                  <a:pt x="134862" y="166002"/>
                  <a:pt x="134329" y="165926"/>
                  <a:pt x="133872" y="165774"/>
                </a:cubicBezTo>
                <a:cubicBezTo>
                  <a:pt x="132957" y="165469"/>
                  <a:pt x="132576" y="165088"/>
                  <a:pt x="132729" y="164631"/>
                </a:cubicBezTo>
                <a:cubicBezTo>
                  <a:pt x="132729" y="164173"/>
                  <a:pt x="133415" y="163945"/>
                  <a:pt x="134786" y="163945"/>
                </a:cubicBezTo>
                <a:lnTo>
                  <a:pt x="136844" y="163945"/>
                </a:lnTo>
                <a:cubicBezTo>
                  <a:pt x="136691" y="163945"/>
                  <a:pt x="136463" y="163869"/>
                  <a:pt x="136158" y="163716"/>
                </a:cubicBezTo>
                <a:cubicBezTo>
                  <a:pt x="135853" y="163564"/>
                  <a:pt x="135243" y="163183"/>
                  <a:pt x="134329" y="162573"/>
                </a:cubicBezTo>
                <a:cubicBezTo>
                  <a:pt x="134024" y="162573"/>
                  <a:pt x="133834" y="162345"/>
                  <a:pt x="133758" y="161887"/>
                </a:cubicBezTo>
                <a:cubicBezTo>
                  <a:pt x="133681" y="161430"/>
                  <a:pt x="133719" y="160973"/>
                  <a:pt x="133872" y="160516"/>
                </a:cubicBezTo>
                <a:cubicBezTo>
                  <a:pt x="134024" y="159906"/>
                  <a:pt x="134177" y="159220"/>
                  <a:pt x="134329" y="158458"/>
                </a:cubicBezTo>
                <a:cubicBezTo>
                  <a:pt x="134024" y="158458"/>
                  <a:pt x="133643" y="158382"/>
                  <a:pt x="133186" y="158230"/>
                </a:cubicBezTo>
                <a:cubicBezTo>
                  <a:pt x="132881" y="158077"/>
                  <a:pt x="132424" y="157887"/>
                  <a:pt x="131814" y="157658"/>
                </a:cubicBezTo>
                <a:cubicBezTo>
                  <a:pt x="131205" y="157430"/>
                  <a:pt x="130519" y="157163"/>
                  <a:pt x="129757" y="156858"/>
                </a:cubicBezTo>
                <a:close/>
                <a:moveTo>
                  <a:pt x="127242" y="153201"/>
                </a:moveTo>
                <a:cubicBezTo>
                  <a:pt x="127242" y="153505"/>
                  <a:pt x="127204" y="153772"/>
                  <a:pt x="127128" y="154001"/>
                </a:cubicBezTo>
                <a:cubicBezTo>
                  <a:pt x="127052" y="154229"/>
                  <a:pt x="126176" y="154953"/>
                  <a:pt x="124499" y="156172"/>
                </a:cubicBezTo>
                <a:cubicBezTo>
                  <a:pt x="124652" y="155868"/>
                  <a:pt x="125071" y="155715"/>
                  <a:pt x="125757" y="155715"/>
                </a:cubicBezTo>
                <a:cubicBezTo>
                  <a:pt x="126442" y="155715"/>
                  <a:pt x="127166" y="155715"/>
                  <a:pt x="127928" y="155715"/>
                </a:cubicBezTo>
                <a:lnTo>
                  <a:pt x="130671" y="155715"/>
                </a:lnTo>
                <a:close/>
                <a:moveTo>
                  <a:pt x="161075" y="151600"/>
                </a:moveTo>
                <a:lnTo>
                  <a:pt x="157875" y="152286"/>
                </a:lnTo>
                <a:cubicBezTo>
                  <a:pt x="157722" y="153048"/>
                  <a:pt x="157570" y="153734"/>
                  <a:pt x="157418" y="154344"/>
                </a:cubicBezTo>
                <a:cubicBezTo>
                  <a:pt x="157113" y="155715"/>
                  <a:pt x="156579" y="156553"/>
                  <a:pt x="155817" y="156858"/>
                </a:cubicBezTo>
                <a:cubicBezTo>
                  <a:pt x="155970" y="157315"/>
                  <a:pt x="156427" y="157696"/>
                  <a:pt x="157189" y="158001"/>
                </a:cubicBezTo>
                <a:cubicBezTo>
                  <a:pt x="157494" y="158154"/>
                  <a:pt x="157799" y="158230"/>
                  <a:pt x="158103" y="158230"/>
                </a:cubicBezTo>
                <a:lnTo>
                  <a:pt x="158561" y="155258"/>
                </a:lnTo>
                <a:cubicBezTo>
                  <a:pt x="159018" y="155563"/>
                  <a:pt x="159475" y="155944"/>
                  <a:pt x="159932" y="156401"/>
                </a:cubicBezTo>
                <a:cubicBezTo>
                  <a:pt x="160237" y="156706"/>
                  <a:pt x="160580" y="157125"/>
                  <a:pt x="160961" y="157658"/>
                </a:cubicBezTo>
                <a:cubicBezTo>
                  <a:pt x="161342" y="158192"/>
                  <a:pt x="161532" y="158611"/>
                  <a:pt x="161532" y="158916"/>
                </a:cubicBezTo>
                <a:cubicBezTo>
                  <a:pt x="161837" y="158458"/>
                  <a:pt x="162294" y="157925"/>
                  <a:pt x="162904" y="157315"/>
                </a:cubicBezTo>
                <a:cubicBezTo>
                  <a:pt x="163361" y="157011"/>
                  <a:pt x="163857" y="156668"/>
                  <a:pt x="164390" y="156287"/>
                </a:cubicBezTo>
                <a:cubicBezTo>
                  <a:pt x="164923" y="155906"/>
                  <a:pt x="165571" y="155715"/>
                  <a:pt x="166333" y="155715"/>
                </a:cubicBezTo>
                <a:cubicBezTo>
                  <a:pt x="165723" y="154953"/>
                  <a:pt x="165114" y="154267"/>
                  <a:pt x="164504" y="153658"/>
                </a:cubicBezTo>
                <a:cubicBezTo>
                  <a:pt x="163895" y="153048"/>
                  <a:pt x="163361" y="152591"/>
                  <a:pt x="162904" y="152286"/>
                </a:cubicBezTo>
                <a:cubicBezTo>
                  <a:pt x="162294" y="151829"/>
                  <a:pt x="161685" y="151600"/>
                  <a:pt x="161075" y="151600"/>
                </a:cubicBezTo>
                <a:close/>
                <a:moveTo>
                  <a:pt x="202680" y="150229"/>
                </a:moveTo>
                <a:cubicBezTo>
                  <a:pt x="202071" y="150991"/>
                  <a:pt x="201309" y="151524"/>
                  <a:pt x="200394" y="151829"/>
                </a:cubicBezTo>
                <a:cubicBezTo>
                  <a:pt x="199937" y="151981"/>
                  <a:pt x="199480" y="152058"/>
                  <a:pt x="199023" y="152058"/>
                </a:cubicBezTo>
                <a:lnTo>
                  <a:pt x="197194" y="154344"/>
                </a:lnTo>
                <a:cubicBezTo>
                  <a:pt x="197499" y="154344"/>
                  <a:pt x="197804" y="154420"/>
                  <a:pt x="198108" y="154572"/>
                </a:cubicBezTo>
                <a:cubicBezTo>
                  <a:pt x="198870" y="155029"/>
                  <a:pt x="199251" y="155639"/>
                  <a:pt x="199251" y="156401"/>
                </a:cubicBezTo>
                <a:cubicBezTo>
                  <a:pt x="199861" y="155791"/>
                  <a:pt x="200318" y="155563"/>
                  <a:pt x="200623" y="155715"/>
                </a:cubicBezTo>
                <a:cubicBezTo>
                  <a:pt x="200775" y="155868"/>
                  <a:pt x="200928" y="156096"/>
                  <a:pt x="201080" y="156401"/>
                </a:cubicBezTo>
                <a:lnTo>
                  <a:pt x="205195" y="154344"/>
                </a:lnTo>
                <a:cubicBezTo>
                  <a:pt x="205043" y="154191"/>
                  <a:pt x="204814" y="153886"/>
                  <a:pt x="204509" y="153429"/>
                </a:cubicBezTo>
                <a:cubicBezTo>
                  <a:pt x="204204" y="153124"/>
                  <a:pt x="203900" y="152705"/>
                  <a:pt x="203595" y="152172"/>
                </a:cubicBezTo>
                <a:cubicBezTo>
                  <a:pt x="203290" y="151638"/>
                  <a:pt x="202985" y="150991"/>
                  <a:pt x="202680" y="150229"/>
                </a:cubicBezTo>
                <a:close/>
                <a:moveTo>
                  <a:pt x="144616" y="150229"/>
                </a:moveTo>
                <a:lnTo>
                  <a:pt x="140958" y="150686"/>
                </a:lnTo>
                <a:lnTo>
                  <a:pt x="140958" y="151600"/>
                </a:lnTo>
                <a:cubicBezTo>
                  <a:pt x="140958" y="151905"/>
                  <a:pt x="140997" y="152248"/>
                  <a:pt x="141073" y="152629"/>
                </a:cubicBezTo>
                <a:cubicBezTo>
                  <a:pt x="141149" y="153010"/>
                  <a:pt x="141339" y="153353"/>
                  <a:pt x="141644" y="153658"/>
                </a:cubicBezTo>
                <a:cubicBezTo>
                  <a:pt x="142101" y="153810"/>
                  <a:pt x="142521" y="154115"/>
                  <a:pt x="142902" y="154572"/>
                </a:cubicBezTo>
                <a:cubicBezTo>
                  <a:pt x="143283" y="155029"/>
                  <a:pt x="143625" y="155563"/>
                  <a:pt x="143930" y="156172"/>
                </a:cubicBezTo>
                <a:cubicBezTo>
                  <a:pt x="144387" y="156782"/>
                  <a:pt x="144768" y="157544"/>
                  <a:pt x="145073" y="158458"/>
                </a:cubicBezTo>
                <a:lnTo>
                  <a:pt x="146216" y="158916"/>
                </a:lnTo>
                <a:lnTo>
                  <a:pt x="147131" y="156172"/>
                </a:lnTo>
                <a:lnTo>
                  <a:pt x="150331" y="156858"/>
                </a:lnTo>
                <a:lnTo>
                  <a:pt x="150788" y="155258"/>
                </a:lnTo>
                <a:close/>
                <a:moveTo>
                  <a:pt x="130671" y="149543"/>
                </a:moveTo>
                <a:lnTo>
                  <a:pt x="128157" y="151600"/>
                </a:lnTo>
                <a:cubicBezTo>
                  <a:pt x="129528" y="152058"/>
                  <a:pt x="130824" y="152591"/>
                  <a:pt x="132043" y="153201"/>
                </a:cubicBezTo>
                <a:cubicBezTo>
                  <a:pt x="133110" y="153658"/>
                  <a:pt x="134100" y="154115"/>
                  <a:pt x="135015" y="154572"/>
                </a:cubicBezTo>
                <a:cubicBezTo>
                  <a:pt x="135929" y="155029"/>
                  <a:pt x="136539" y="155410"/>
                  <a:pt x="136844" y="155715"/>
                </a:cubicBezTo>
                <a:cubicBezTo>
                  <a:pt x="136386" y="154953"/>
                  <a:pt x="136005" y="154191"/>
                  <a:pt x="135701" y="153429"/>
                </a:cubicBezTo>
                <a:cubicBezTo>
                  <a:pt x="135396" y="152820"/>
                  <a:pt x="135129" y="152210"/>
                  <a:pt x="134901" y="151600"/>
                </a:cubicBezTo>
                <a:cubicBezTo>
                  <a:pt x="134672" y="150991"/>
                  <a:pt x="134634" y="150534"/>
                  <a:pt x="134786" y="150229"/>
                </a:cubicBezTo>
                <a:cubicBezTo>
                  <a:pt x="133262" y="150229"/>
                  <a:pt x="132272" y="150153"/>
                  <a:pt x="131814" y="150000"/>
                </a:cubicBezTo>
                <a:cubicBezTo>
                  <a:pt x="131357" y="149848"/>
                  <a:pt x="130976" y="149695"/>
                  <a:pt x="130671" y="149543"/>
                </a:cubicBezTo>
                <a:close/>
                <a:moveTo>
                  <a:pt x="131357" y="141999"/>
                </a:moveTo>
                <a:cubicBezTo>
                  <a:pt x="130595" y="141847"/>
                  <a:pt x="129757" y="141923"/>
                  <a:pt x="128843" y="142228"/>
                </a:cubicBezTo>
                <a:cubicBezTo>
                  <a:pt x="128385" y="142380"/>
                  <a:pt x="128004" y="142609"/>
                  <a:pt x="127700" y="142914"/>
                </a:cubicBezTo>
                <a:lnTo>
                  <a:pt x="126328" y="142456"/>
                </a:lnTo>
                <a:cubicBezTo>
                  <a:pt x="125566" y="142152"/>
                  <a:pt x="124652" y="142152"/>
                  <a:pt x="123585" y="142456"/>
                </a:cubicBezTo>
                <a:cubicBezTo>
                  <a:pt x="123585" y="143218"/>
                  <a:pt x="123204" y="143904"/>
                  <a:pt x="122442" y="144514"/>
                </a:cubicBezTo>
                <a:cubicBezTo>
                  <a:pt x="121680" y="145123"/>
                  <a:pt x="120918" y="145733"/>
                  <a:pt x="120156" y="146343"/>
                </a:cubicBezTo>
                <a:cubicBezTo>
                  <a:pt x="119089" y="146952"/>
                  <a:pt x="117946" y="147562"/>
                  <a:pt x="116727" y="148171"/>
                </a:cubicBezTo>
                <a:lnTo>
                  <a:pt x="115355" y="152286"/>
                </a:lnTo>
                <a:lnTo>
                  <a:pt x="117870" y="156401"/>
                </a:lnTo>
                <a:cubicBezTo>
                  <a:pt x="117870" y="155182"/>
                  <a:pt x="117946" y="154115"/>
                  <a:pt x="118098" y="153201"/>
                </a:cubicBezTo>
                <a:cubicBezTo>
                  <a:pt x="118251" y="152439"/>
                  <a:pt x="118403" y="151715"/>
                  <a:pt x="118556" y="151029"/>
                </a:cubicBezTo>
                <a:cubicBezTo>
                  <a:pt x="118708" y="150343"/>
                  <a:pt x="119013" y="150000"/>
                  <a:pt x="119470" y="150000"/>
                </a:cubicBezTo>
                <a:cubicBezTo>
                  <a:pt x="119775" y="150000"/>
                  <a:pt x="120042" y="150267"/>
                  <a:pt x="120270" y="150800"/>
                </a:cubicBezTo>
                <a:cubicBezTo>
                  <a:pt x="120499" y="151334"/>
                  <a:pt x="120689" y="151905"/>
                  <a:pt x="120842" y="152515"/>
                </a:cubicBezTo>
                <a:cubicBezTo>
                  <a:pt x="120994" y="153124"/>
                  <a:pt x="121070" y="153886"/>
                  <a:pt x="121070" y="154801"/>
                </a:cubicBezTo>
                <a:cubicBezTo>
                  <a:pt x="122137" y="154039"/>
                  <a:pt x="123128" y="153277"/>
                  <a:pt x="124042" y="152515"/>
                </a:cubicBezTo>
                <a:cubicBezTo>
                  <a:pt x="124804" y="151753"/>
                  <a:pt x="125642" y="151029"/>
                  <a:pt x="126557" y="150343"/>
                </a:cubicBezTo>
                <a:cubicBezTo>
                  <a:pt x="127471" y="149657"/>
                  <a:pt x="128309" y="148933"/>
                  <a:pt x="129071" y="148171"/>
                </a:cubicBezTo>
                <a:cubicBezTo>
                  <a:pt x="128766" y="147562"/>
                  <a:pt x="129909" y="147333"/>
                  <a:pt x="132500" y="147486"/>
                </a:cubicBezTo>
                <a:cubicBezTo>
                  <a:pt x="135091" y="147638"/>
                  <a:pt x="137910" y="148019"/>
                  <a:pt x="140958" y="148629"/>
                </a:cubicBezTo>
                <a:cubicBezTo>
                  <a:pt x="140501" y="148476"/>
                  <a:pt x="140082" y="148171"/>
                  <a:pt x="139701" y="147714"/>
                </a:cubicBezTo>
                <a:cubicBezTo>
                  <a:pt x="139320" y="147257"/>
                  <a:pt x="138977" y="146724"/>
                  <a:pt x="138672" y="146114"/>
                </a:cubicBezTo>
                <a:cubicBezTo>
                  <a:pt x="138215" y="145504"/>
                  <a:pt x="137834" y="144742"/>
                  <a:pt x="137529" y="143828"/>
                </a:cubicBezTo>
                <a:cubicBezTo>
                  <a:pt x="136463" y="144285"/>
                  <a:pt x="135472" y="144742"/>
                  <a:pt x="134558" y="145200"/>
                </a:cubicBezTo>
                <a:cubicBezTo>
                  <a:pt x="133796" y="145504"/>
                  <a:pt x="132957" y="145771"/>
                  <a:pt x="132043" y="146000"/>
                </a:cubicBezTo>
                <a:cubicBezTo>
                  <a:pt x="131129" y="146228"/>
                  <a:pt x="130519" y="146190"/>
                  <a:pt x="130214" y="145885"/>
                </a:cubicBezTo>
                <a:cubicBezTo>
                  <a:pt x="129909" y="145733"/>
                  <a:pt x="129986" y="145504"/>
                  <a:pt x="130443" y="145200"/>
                </a:cubicBezTo>
                <a:cubicBezTo>
                  <a:pt x="130900" y="144895"/>
                  <a:pt x="131510" y="144590"/>
                  <a:pt x="132272" y="144285"/>
                </a:cubicBezTo>
                <a:cubicBezTo>
                  <a:pt x="133034" y="143828"/>
                  <a:pt x="134024" y="143371"/>
                  <a:pt x="135243" y="142914"/>
                </a:cubicBezTo>
                <a:cubicBezTo>
                  <a:pt x="134939" y="143066"/>
                  <a:pt x="134558" y="143066"/>
                  <a:pt x="134100" y="142914"/>
                </a:cubicBezTo>
                <a:cubicBezTo>
                  <a:pt x="133491" y="142914"/>
                  <a:pt x="132576" y="142609"/>
                  <a:pt x="131357" y="141999"/>
                </a:cubicBezTo>
                <a:close/>
                <a:moveTo>
                  <a:pt x="172277" y="131712"/>
                </a:moveTo>
                <a:cubicBezTo>
                  <a:pt x="171515" y="132322"/>
                  <a:pt x="170829" y="132855"/>
                  <a:pt x="170219" y="133312"/>
                </a:cubicBezTo>
                <a:cubicBezTo>
                  <a:pt x="169610" y="133770"/>
                  <a:pt x="169076" y="134151"/>
                  <a:pt x="168619" y="134455"/>
                </a:cubicBezTo>
                <a:cubicBezTo>
                  <a:pt x="168009" y="134913"/>
                  <a:pt x="167552" y="135294"/>
                  <a:pt x="167247" y="135598"/>
                </a:cubicBezTo>
                <a:lnTo>
                  <a:pt x="166790" y="136284"/>
                </a:lnTo>
                <a:lnTo>
                  <a:pt x="166790" y="139713"/>
                </a:lnTo>
                <a:cubicBezTo>
                  <a:pt x="167095" y="139561"/>
                  <a:pt x="167476" y="139408"/>
                  <a:pt x="167933" y="139256"/>
                </a:cubicBezTo>
                <a:cubicBezTo>
                  <a:pt x="168848" y="138951"/>
                  <a:pt x="169610" y="138418"/>
                  <a:pt x="170219" y="137656"/>
                </a:cubicBezTo>
                <a:cubicBezTo>
                  <a:pt x="170829" y="136894"/>
                  <a:pt x="171477" y="136398"/>
                  <a:pt x="172162" y="136170"/>
                </a:cubicBezTo>
                <a:cubicBezTo>
                  <a:pt x="172848" y="135941"/>
                  <a:pt x="173572" y="135751"/>
                  <a:pt x="174334" y="135598"/>
                </a:cubicBezTo>
                <a:cubicBezTo>
                  <a:pt x="174639" y="135294"/>
                  <a:pt x="174525" y="134760"/>
                  <a:pt x="173991" y="133998"/>
                </a:cubicBezTo>
                <a:cubicBezTo>
                  <a:pt x="173458" y="133236"/>
                  <a:pt x="172886" y="132474"/>
                  <a:pt x="172277" y="131712"/>
                </a:cubicBezTo>
                <a:close/>
                <a:moveTo>
                  <a:pt x="137529" y="123254"/>
                </a:moveTo>
                <a:cubicBezTo>
                  <a:pt x="137377" y="123406"/>
                  <a:pt x="137225" y="123711"/>
                  <a:pt x="137072" y="124168"/>
                </a:cubicBezTo>
                <a:cubicBezTo>
                  <a:pt x="136767" y="124473"/>
                  <a:pt x="136501" y="124854"/>
                  <a:pt x="136272" y="125311"/>
                </a:cubicBezTo>
                <a:cubicBezTo>
                  <a:pt x="136044" y="125769"/>
                  <a:pt x="135777" y="126302"/>
                  <a:pt x="135472" y="126912"/>
                </a:cubicBezTo>
                <a:cubicBezTo>
                  <a:pt x="135929" y="126607"/>
                  <a:pt x="136767" y="126912"/>
                  <a:pt x="137987" y="127826"/>
                </a:cubicBezTo>
                <a:cubicBezTo>
                  <a:pt x="138596" y="128283"/>
                  <a:pt x="139130" y="128817"/>
                  <a:pt x="139587" y="129426"/>
                </a:cubicBezTo>
                <a:lnTo>
                  <a:pt x="140958" y="130569"/>
                </a:lnTo>
                <a:lnTo>
                  <a:pt x="141187" y="130341"/>
                </a:lnTo>
                <a:cubicBezTo>
                  <a:pt x="141339" y="130341"/>
                  <a:pt x="141454" y="130302"/>
                  <a:pt x="141530" y="130226"/>
                </a:cubicBezTo>
                <a:cubicBezTo>
                  <a:pt x="141606" y="130150"/>
                  <a:pt x="141797" y="130112"/>
                  <a:pt x="142101" y="130112"/>
                </a:cubicBezTo>
                <a:cubicBezTo>
                  <a:pt x="142863" y="130112"/>
                  <a:pt x="143206" y="130455"/>
                  <a:pt x="143130" y="131141"/>
                </a:cubicBezTo>
                <a:cubicBezTo>
                  <a:pt x="143054" y="131826"/>
                  <a:pt x="142178" y="133008"/>
                  <a:pt x="140501" y="134684"/>
                </a:cubicBezTo>
                <a:cubicBezTo>
                  <a:pt x="140806" y="134684"/>
                  <a:pt x="141187" y="134874"/>
                  <a:pt x="141644" y="135255"/>
                </a:cubicBezTo>
                <a:cubicBezTo>
                  <a:pt x="142101" y="135636"/>
                  <a:pt x="142482" y="135979"/>
                  <a:pt x="142787" y="136284"/>
                </a:cubicBezTo>
                <a:cubicBezTo>
                  <a:pt x="143244" y="136894"/>
                  <a:pt x="143702" y="137427"/>
                  <a:pt x="144159" y="137884"/>
                </a:cubicBezTo>
                <a:lnTo>
                  <a:pt x="145302" y="136741"/>
                </a:lnTo>
                <a:cubicBezTo>
                  <a:pt x="145607" y="136437"/>
                  <a:pt x="145911" y="136170"/>
                  <a:pt x="146216" y="135941"/>
                </a:cubicBezTo>
                <a:cubicBezTo>
                  <a:pt x="146521" y="135713"/>
                  <a:pt x="146826" y="135446"/>
                  <a:pt x="147131" y="135141"/>
                </a:cubicBezTo>
                <a:cubicBezTo>
                  <a:pt x="147283" y="134836"/>
                  <a:pt x="147512" y="134684"/>
                  <a:pt x="147816" y="134684"/>
                </a:cubicBezTo>
                <a:cubicBezTo>
                  <a:pt x="148121" y="134684"/>
                  <a:pt x="148426" y="134760"/>
                  <a:pt x="148731" y="134913"/>
                </a:cubicBezTo>
                <a:lnTo>
                  <a:pt x="149645" y="135827"/>
                </a:lnTo>
                <a:cubicBezTo>
                  <a:pt x="149340" y="134913"/>
                  <a:pt x="149112" y="134074"/>
                  <a:pt x="148959" y="133312"/>
                </a:cubicBezTo>
                <a:cubicBezTo>
                  <a:pt x="148655" y="131636"/>
                  <a:pt x="148731" y="130569"/>
                  <a:pt x="149188" y="130112"/>
                </a:cubicBezTo>
                <a:cubicBezTo>
                  <a:pt x="149493" y="129807"/>
                  <a:pt x="149912" y="129998"/>
                  <a:pt x="150445" y="130683"/>
                </a:cubicBezTo>
                <a:cubicBezTo>
                  <a:pt x="150979" y="131369"/>
                  <a:pt x="151398" y="132550"/>
                  <a:pt x="151703" y="134227"/>
                </a:cubicBezTo>
                <a:cubicBezTo>
                  <a:pt x="151703" y="133922"/>
                  <a:pt x="151817" y="133579"/>
                  <a:pt x="152046" y="133198"/>
                </a:cubicBezTo>
                <a:cubicBezTo>
                  <a:pt x="152274" y="132817"/>
                  <a:pt x="152541" y="132474"/>
                  <a:pt x="152846" y="132169"/>
                </a:cubicBezTo>
                <a:cubicBezTo>
                  <a:pt x="153150" y="131712"/>
                  <a:pt x="153455" y="131331"/>
                  <a:pt x="153760" y="131026"/>
                </a:cubicBezTo>
                <a:cubicBezTo>
                  <a:pt x="153303" y="130722"/>
                  <a:pt x="152769" y="130341"/>
                  <a:pt x="152160" y="129883"/>
                </a:cubicBezTo>
                <a:cubicBezTo>
                  <a:pt x="151093" y="129121"/>
                  <a:pt x="149950" y="128359"/>
                  <a:pt x="148731" y="127597"/>
                </a:cubicBezTo>
                <a:cubicBezTo>
                  <a:pt x="148121" y="128055"/>
                  <a:pt x="147054" y="128131"/>
                  <a:pt x="145530" y="127826"/>
                </a:cubicBezTo>
                <a:cubicBezTo>
                  <a:pt x="144768" y="127674"/>
                  <a:pt x="143930" y="127521"/>
                  <a:pt x="143016" y="127369"/>
                </a:cubicBezTo>
                <a:cubicBezTo>
                  <a:pt x="142559" y="127521"/>
                  <a:pt x="142178" y="127521"/>
                  <a:pt x="141873" y="127369"/>
                </a:cubicBezTo>
                <a:cubicBezTo>
                  <a:pt x="141111" y="127064"/>
                  <a:pt x="140806" y="126607"/>
                  <a:pt x="140958" y="125997"/>
                </a:cubicBezTo>
                <a:cubicBezTo>
                  <a:pt x="140196" y="125845"/>
                  <a:pt x="139358" y="125311"/>
                  <a:pt x="138444" y="124397"/>
                </a:cubicBezTo>
                <a:cubicBezTo>
                  <a:pt x="137987" y="123940"/>
                  <a:pt x="137682" y="123559"/>
                  <a:pt x="137529" y="123254"/>
                </a:cubicBezTo>
                <a:close/>
                <a:moveTo>
                  <a:pt x="105983" y="120739"/>
                </a:moveTo>
                <a:cubicBezTo>
                  <a:pt x="105678" y="120739"/>
                  <a:pt x="105297" y="120777"/>
                  <a:pt x="104840" y="120854"/>
                </a:cubicBezTo>
                <a:cubicBezTo>
                  <a:pt x="104382" y="120930"/>
                  <a:pt x="103925" y="120968"/>
                  <a:pt x="103468" y="120968"/>
                </a:cubicBezTo>
                <a:cubicBezTo>
                  <a:pt x="102858" y="121120"/>
                  <a:pt x="102325" y="121197"/>
                  <a:pt x="101868" y="121197"/>
                </a:cubicBezTo>
                <a:cubicBezTo>
                  <a:pt x="101563" y="121501"/>
                  <a:pt x="101334" y="121882"/>
                  <a:pt x="101182" y="122340"/>
                </a:cubicBezTo>
                <a:cubicBezTo>
                  <a:pt x="100877" y="123254"/>
                  <a:pt x="100953" y="123787"/>
                  <a:pt x="101411" y="123940"/>
                </a:cubicBezTo>
                <a:cubicBezTo>
                  <a:pt x="102020" y="124549"/>
                  <a:pt x="102401" y="125007"/>
                  <a:pt x="102554" y="125311"/>
                </a:cubicBezTo>
                <a:cubicBezTo>
                  <a:pt x="102706" y="125616"/>
                  <a:pt x="102858" y="125845"/>
                  <a:pt x="103011" y="125997"/>
                </a:cubicBezTo>
                <a:cubicBezTo>
                  <a:pt x="103620" y="126150"/>
                  <a:pt x="104230" y="126378"/>
                  <a:pt x="104840" y="126683"/>
                </a:cubicBezTo>
                <a:cubicBezTo>
                  <a:pt x="105297" y="126988"/>
                  <a:pt x="105792" y="127254"/>
                  <a:pt x="106326" y="127483"/>
                </a:cubicBezTo>
                <a:cubicBezTo>
                  <a:pt x="106859" y="127712"/>
                  <a:pt x="107278" y="127902"/>
                  <a:pt x="107583" y="128055"/>
                </a:cubicBezTo>
                <a:cubicBezTo>
                  <a:pt x="108192" y="128359"/>
                  <a:pt x="108497" y="127940"/>
                  <a:pt x="108497" y="126797"/>
                </a:cubicBezTo>
                <a:cubicBezTo>
                  <a:pt x="108497" y="125654"/>
                  <a:pt x="108192" y="124702"/>
                  <a:pt x="107583" y="123940"/>
                </a:cubicBezTo>
                <a:cubicBezTo>
                  <a:pt x="107126" y="123330"/>
                  <a:pt x="106897" y="122644"/>
                  <a:pt x="106897" y="121882"/>
                </a:cubicBezTo>
                <a:cubicBezTo>
                  <a:pt x="106897" y="121120"/>
                  <a:pt x="106592" y="120739"/>
                  <a:pt x="105983" y="120739"/>
                </a:cubicBezTo>
                <a:close/>
                <a:moveTo>
                  <a:pt x="79694" y="110452"/>
                </a:moveTo>
                <a:cubicBezTo>
                  <a:pt x="78779" y="110910"/>
                  <a:pt x="77941" y="111291"/>
                  <a:pt x="77179" y="111595"/>
                </a:cubicBezTo>
                <a:cubicBezTo>
                  <a:pt x="75503" y="112205"/>
                  <a:pt x="73826" y="112053"/>
                  <a:pt x="72150" y="111138"/>
                </a:cubicBezTo>
                <a:cubicBezTo>
                  <a:pt x="71997" y="111900"/>
                  <a:pt x="71921" y="112510"/>
                  <a:pt x="71921" y="112967"/>
                </a:cubicBezTo>
                <a:cubicBezTo>
                  <a:pt x="71921" y="113424"/>
                  <a:pt x="71921" y="113805"/>
                  <a:pt x="71921" y="114110"/>
                </a:cubicBezTo>
                <a:cubicBezTo>
                  <a:pt x="71921" y="114567"/>
                  <a:pt x="71997" y="114948"/>
                  <a:pt x="72150" y="115253"/>
                </a:cubicBezTo>
                <a:lnTo>
                  <a:pt x="73521" y="114339"/>
                </a:lnTo>
                <a:cubicBezTo>
                  <a:pt x="73826" y="114034"/>
                  <a:pt x="74169" y="113919"/>
                  <a:pt x="74550" y="113996"/>
                </a:cubicBezTo>
                <a:cubicBezTo>
                  <a:pt x="74931" y="114072"/>
                  <a:pt x="75122" y="114262"/>
                  <a:pt x="75122" y="114567"/>
                </a:cubicBezTo>
                <a:lnTo>
                  <a:pt x="75122" y="117082"/>
                </a:lnTo>
                <a:lnTo>
                  <a:pt x="77636" y="117082"/>
                </a:lnTo>
                <a:cubicBezTo>
                  <a:pt x="77636" y="116777"/>
                  <a:pt x="77712" y="116396"/>
                  <a:pt x="77865" y="115939"/>
                </a:cubicBezTo>
                <a:cubicBezTo>
                  <a:pt x="78322" y="115177"/>
                  <a:pt x="78932" y="114872"/>
                  <a:pt x="79694" y="115024"/>
                </a:cubicBezTo>
                <a:cubicBezTo>
                  <a:pt x="79998" y="115329"/>
                  <a:pt x="80456" y="115329"/>
                  <a:pt x="81065" y="115024"/>
                </a:cubicBezTo>
                <a:cubicBezTo>
                  <a:pt x="81370" y="114872"/>
                  <a:pt x="81599" y="114720"/>
                  <a:pt x="81751" y="114567"/>
                </a:cubicBezTo>
                <a:lnTo>
                  <a:pt x="81751" y="112053"/>
                </a:lnTo>
                <a:close/>
                <a:moveTo>
                  <a:pt x="103011" y="107481"/>
                </a:moveTo>
                <a:cubicBezTo>
                  <a:pt x="102706" y="107785"/>
                  <a:pt x="102477" y="108166"/>
                  <a:pt x="102325" y="108624"/>
                </a:cubicBezTo>
                <a:cubicBezTo>
                  <a:pt x="102020" y="109538"/>
                  <a:pt x="101868" y="110300"/>
                  <a:pt x="101868" y="110910"/>
                </a:cubicBezTo>
                <a:cubicBezTo>
                  <a:pt x="102020" y="111672"/>
                  <a:pt x="101792" y="112357"/>
                  <a:pt x="101182" y="112967"/>
                </a:cubicBezTo>
                <a:cubicBezTo>
                  <a:pt x="100877" y="113272"/>
                  <a:pt x="100572" y="113500"/>
                  <a:pt x="100268" y="113653"/>
                </a:cubicBezTo>
                <a:lnTo>
                  <a:pt x="105983" y="115024"/>
                </a:lnTo>
                <a:cubicBezTo>
                  <a:pt x="105373" y="114567"/>
                  <a:pt x="105068" y="113500"/>
                  <a:pt x="105068" y="111824"/>
                </a:cubicBezTo>
                <a:lnTo>
                  <a:pt x="105068" y="109081"/>
                </a:lnTo>
                <a:close/>
                <a:moveTo>
                  <a:pt x="81980" y="104280"/>
                </a:moveTo>
                <a:lnTo>
                  <a:pt x="78779" y="106795"/>
                </a:lnTo>
                <a:lnTo>
                  <a:pt x="82894" y="106795"/>
                </a:lnTo>
                <a:close/>
                <a:moveTo>
                  <a:pt x="151931" y="97651"/>
                </a:moveTo>
                <a:lnTo>
                  <a:pt x="151931" y="99480"/>
                </a:lnTo>
                <a:cubicBezTo>
                  <a:pt x="151931" y="99937"/>
                  <a:pt x="151893" y="100318"/>
                  <a:pt x="151817" y="100623"/>
                </a:cubicBezTo>
                <a:cubicBezTo>
                  <a:pt x="151741" y="100927"/>
                  <a:pt x="151779" y="100927"/>
                  <a:pt x="151931" y="100623"/>
                </a:cubicBezTo>
                <a:cubicBezTo>
                  <a:pt x="152236" y="98946"/>
                  <a:pt x="152808" y="98451"/>
                  <a:pt x="153646" y="99137"/>
                </a:cubicBezTo>
                <a:cubicBezTo>
                  <a:pt x="154484" y="99822"/>
                  <a:pt x="155055" y="100318"/>
                  <a:pt x="155360" y="100623"/>
                </a:cubicBezTo>
                <a:cubicBezTo>
                  <a:pt x="155513" y="100775"/>
                  <a:pt x="155779" y="100737"/>
                  <a:pt x="156160" y="100508"/>
                </a:cubicBezTo>
                <a:cubicBezTo>
                  <a:pt x="156541" y="100280"/>
                  <a:pt x="156960" y="100013"/>
                  <a:pt x="157418" y="99708"/>
                </a:cubicBezTo>
                <a:cubicBezTo>
                  <a:pt x="158027" y="99403"/>
                  <a:pt x="158561" y="99099"/>
                  <a:pt x="159018" y="98794"/>
                </a:cubicBezTo>
                <a:cubicBezTo>
                  <a:pt x="158713" y="98489"/>
                  <a:pt x="158180" y="98298"/>
                  <a:pt x="157418" y="98222"/>
                </a:cubicBezTo>
                <a:cubicBezTo>
                  <a:pt x="156656" y="98146"/>
                  <a:pt x="155894" y="98032"/>
                  <a:pt x="155132" y="97879"/>
                </a:cubicBezTo>
                <a:cubicBezTo>
                  <a:pt x="154217" y="97727"/>
                  <a:pt x="153150" y="97651"/>
                  <a:pt x="151931" y="97651"/>
                </a:cubicBezTo>
                <a:close/>
                <a:moveTo>
                  <a:pt x="60034" y="96965"/>
                </a:moveTo>
                <a:cubicBezTo>
                  <a:pt x="59577" y="96965"/>
                  <a:pt x="59272" y="97041"/>
                  <a:pt x="59120" y="97194"/>
                </a:cubicBezTo>
                <a:lnTo>
                  <a:pt x="63920" y="101308"/>
                </a:lnTo>
                <a:cubicBezTo>
                  <a:pt x="63615" y="101004"/>
                  <a:pt x="63387" y="100546"/>
                  <a:pt x="63234" y="99937"/>
                </a:cubicBezTo>
                <a:cubicBezTo>
                  <a:pt x="62930" y="98718"/>
                  <a:pt x="62930" y="97803"/>
                  <a:pt x="63234" y="97194"/>
                </a:cubicBezTo>
                <a:cubicBezTo>
                  <a:pt x="62472" y="97041"/>
                  <a:pt x="61825" y="96965"/>
                  <a:pt x="61291" y="96965"/>
                </a:cubicBezTo>
                <a:cubicBezTo>
                  <a:pt x="60758" y="96965"/>
                  <a:pt x="60339" y="96965"/>
                  <a:pt x="60034" y="96965"/>
                </a:cubicBezTo>
                <a:close/>
                <a:moveTo>
                  <a:pt x="170219" y="96051"/>
                </a:moveTo>
                <a:lnTo>
                  <a:pt x="169762" y="98565"/>
                </a:lnTo>
                <a:cubicBezTo>
                  <a:pt x="169914" y="98718"/>
                  <a:pt x="170067" y="98794"/>
                  <a:pt x="170219" y="98794"/>
                </a:cubicBezTo>
                <a:cubicBezTo>
                  <a:pt x="170219" y="98946"/>
                  <a:pt x="170600" y="99099"/>
                  <a:pt x="171362" y="99251"/>
                </a:cubicBezTo>
                <a:cubicBezTo>
                  <a:pt x="172124" y="99556"/>
                  <a:pt x="172391" y="99861"/>
                  <a:pt x="172162" y="100165"/>
                </a:cubicBezTo>
                <a:cubicBezTo>
                  <a:pt x="171934" y="100470"/>
                  <a:pt x="171362" y="100699"/>
                  <a:pt x="170448" y="100851"/>
                </a:cubicBezTo>
                <a:cubicBezTo>
                  <a:pt x="170905" y="100851"/>
                  <a:pt x="171438" y="101613"/>
                  <a:pt x="172048" y="103137"/>
                </a:cubicBezTo>
                <a:lnTo>
                  <a:pt x="172962" y="105423"/>
                </a:lnTo>
                <a:cubicBezTo>
                  <a:pt x="173115" y="105271"/>
                  <a:pt x="173267" y="104966"/>
                  <a:pt x="173420" y="104509"/>
                </a:cubicBezTo>
                <a:cubicBezTo>
                  <a:pt x="173572" y="104204"/>
                  <a:pt x="173724" y="103709"/>
                  <a:pt x="173877" y="103023"/>
                </a:cubicBezTo>
                <a:cubicBezTo>
                  <a:pt x="174029" y="102337"/>
                  <a:pt x="174182" y="101537"/>
                  <a:pt x="174334" y="100623"/>
                </a:cubicBezTo>
                <a:cubicBezTo>
                  <a:pt x="173572" y="100165"/>
                  <a:pt x="172734" y="99327"/>
                  <a:pt x="171819" y="98108"/>
                </a:cubicBezTo>
                <a:cubicBezTo>
                  <a:pt x="171210" y="97498"/>
                  <a:pt x="170676" y="96813"/>
                  <a:pt x="170219" y="96051"/>
                </a:cubicBezTo>
                <a:close/>
                <a:moveTo>
                  <a:pt x="65520" y="96051"/>
                </a:moveTo>
                <a:cubicBezTo>
                  <a:pt x="66435" y="96355"/>
                  <a:pt x="67044" y="97498"/>
                  <a:pt x="67349" y="99480"/>
                </a:cubicBezTo>
                <a:cubicBezTo>
                  <a:pt x="67502" y="100394"/>
                  <a:pt x="67578" y="101461"/>
                  <a:pt x="67578" y="102680"/>
                </a:cubicBezTo>
                <a:cubicBezTo>
                  <a:pt x="67883" y="102528"/>
                  <a:pt x="68187" y="102223"/>
                  <a:pt x="68492" y="101766"/>
                </a:cubicBezTo>
                <a:cubicBezTo>
                  <a:pt x="68797" y="101308"/>
                  <a:pt x="69330" y="100318"/>
                  <a:pt x="70092" y="98794"/>
                </a:cubicBezTo>
                <a:cubicBezTo>
                  <a:pt x="69788" y="98032"/>
                  <a:pt x="70169" y="97346"/>
                  <a:pt x="71235" y="96736"/>
                </a:cubicBezTo>
                <a:cubicBezTo>
                  <a:pt x="71693" y="96432"/>
                  <a:pt x="72150" y="96203"/>
                  <a:pt x="72607" y="96051"/>
                </a:cubicBezTo>
                <a:cubicBezTo>
                  <a:pt x="71845" y="96203"/>
                  <a:pt x="71083" y="96279"/>
                  <a:pt x="70321" y="96279"/>
                </a:cubicBezTo>
                <a:cubicBezTo>
                  <a:pt x="69559" y="96279"/>
                  <a:pt x="68759" y="96279"/>
                  <a:pt x="67921" y="96279"/>
                </a:cubicBezTo>
                <a:cubicBezTo>
                  <a:pt x="67083" y="96279"/>
                  <a:pt x="66282" y="96203"/>
                  <a:pt x="65520" y="96051"/>
                </a:cubicBezTo>
                <a:close/>
                <a:moveTo>
                  <a:pt x="81751" y="90336"/>
                </a:moveTo>
                <a:cubicBezTo>
                  <a:pt x="81446" y="90945"/>
                  <a:pt x="80989" y="91555"/>
                  <a:pt x="80379" y="92164"/>
                </a:cubicBezTo>
                <a:cubicBezTo>
                  <a:pt x="79922" y="92622"/>
                  <a:pt x="79427" y="93079"/>
                  <a:pt x="78894" y="93536"/>
                </a:cubicBezTo>
                <a:cubicBezTo>
                  <a:pt x="78360" y="93993"/>
                  <a:pt x="77941" y="94374"/>
                  <a:pt x="77636" y="94679"/>
                </a:cubicBezTo>
                <a:cubicBezTo>
                  <a:pt x="78246" y="95136"/>
                  <a:pt x="78246" y="95593"/>
                  <a:pt x="77636" y="96051"/>
                </a:cubicBezTo>
                <a:cubicBezTo>
                  <a:pt x="77027" y="96508"/>
                  <a:pt x="76188" y="96660"/>
                  <a:pt x="75122" y="96508"/>
                </a:cubicBezTo>
                <a:cubicBezTo>
                  <a:pt x="75122" y="96813"/>
                  <a:pt x="74741" y="97384"/>
                  <a:pt x="73979" y="98222"/>
                </a:cubicBezTo>
                <a:cubicBezTo>
                  <a:pt x="73217" y="99060"/>
                  <a:pt x="72378" y="99937"/>
                  <a:pt x="71464" y="100851"/>
                </a:cubicBezTo>
                <a:lnTo>
                  <a:pt x="68035" y="104280"/>
                </a:lnTo>
                <a:cubicBezTo>
                  <a:pt x="68340" y="104280"/>
                  <a:pt x="68645" y="104433"/>
                  <a:pt x="68949" y="104737"/>
                </a:cubicBezTo>
                <a:cubicBezTo>
                  <a:pt x="69559" y="105347"/>
                  <a:pt x="69940" y="106033"/>
                  <a:pt x="70092" y="106795"/>
                </a:cubicBezTo>
                <a:cubicBezTo>
                  <a:pt x="70092" y="106338"/>
                  <a:pt x="70550" y="105804"/>
                  <a:pt x="71464" y="105195"/>
                </a:cubicBezTo>
                <a:cubicBezTo>
                  <a:pt x="71921" y="104890"/>
                  <a:pt x="72455" y="104585"/>
                  <a:pt x="73064" y="104280"/>
                </a:cubicBezTo>
                <a:cubicBezTo>
                  <a:pt x="72455" y="102756"/>
                  <a:pt x="72531" y="101842"/>
                  <a:pt x="73293" y="101537"/>
                </a:cubicBezTo>
                <a:cubicBezTo>
                  <a:pt x="73598" y="101385"/>
                  <a:pt x="74055" y="101308"/>
                  <a:pt x="74664" y="101308"/>
                </a:cubicBezTo>
                <a:lnTo>
                  <a:pt x="76722" y="102223"/>
                </a:lnTo>
                <a:lnTo>
                  <a:pt x="76722" y="100623"/>
                </a:lnTo>
                <a:cubicBezTo>
                  <a:pt x="76722" y="99556"/>
                  <a:pt x="77027" y="98946"/>
                  <a:pt x="77636" y="98794"/>
                </a:cubicBezTo>
                <a:cubicBezTo>
                  <a:pt x="78093" y="98489"/>
                  <a:pt x="78474" y="98718"/>
                  <a:pt x="78779" y="99480"/>
                </a:cubicBezTo>
                <a:lnTo>
                  <a:pt x="79236" y="100851"/>
                </a:lnTo>
                <a:lnTo>
                  <a:pt x="79236" y="100623"/>
                </a:lnTo>
                <a:cubicBezTo>
                  <a:pt x="79236" y="100318"/>
                  <a:pt x="79465" y="99708"/>
                  <a:pt x="79922" y="98794"/>
                </a:cubicBezTo>
                <a:cubicBezTo>
                  <a:pt x="80379" y="98337"/>
                  <a:pt x="80913" y="98337"/>
                  <a:pt x="81522" y="98794"/>
                </a:cubicBezTo>
                <a:lnTo>
                  <a:pt x="82437" y="99708"/>
                </a:lnTo>
                <a:lnTo>
                  <a:pt x="82437" y="99251"/>
                </a:lnTo>
                <a:cubicBezTo>
                  <a:pt x="82437" y="98946"/>
                  <a:pt x="82361" y="98679"/>
                  <a:pt x="82208" y="98451"/>
                </a:cubicBezTo>
                <a:cubicBezTo>
                  <a:pt x="82056" y="98222"/>
                  <a:pt x="81903" y="97803"/>
                  <a:pt x="81751" y="97194"/>
                </a:cubicBezTo>
                <a:cubicBezTo>
                  <a:pt x="81294" y="96584"/>
                  <a:pt x="81332" y="95974"/>
                  <a:pt x="81865" y="95365"/>
                </a:cubicBezTo>
                <a:cubicBezTo>
                  <a:pt x="82399" y="94755"/>
                  <a:pt x="83046" y="94298"/>
                  <a:pt x="83808" y="93993"/>
                </a:cubicBezTo>
                <a:cubicBezTo>
                  <a:pt x="84266" y="93993"/>
                  <a:pt x="84647" y="93841"/>
                  <a:pt x="84951" y="93536"/>
                </a:cubicBezTo>
                <a:lnTo>
                  <a:pt x="85409" y="93079"/>
                </a:lnTo>
                <a:cubicBezTo>
                  <a:pt x="85256" y="93079"/>
                  <a:pt x="85104" y="93155"/>
                  <a:pt x="84951" y="93307"/>
                </a:cubicBezTo>
                <a:cubicBezTo>
                  <a:pt x="84799" y="93460"/>
                  <a:pt x="84609" y="93574"/>
                  <a:pt x="84380" y="93650"/>
                </a:cubicBezTo>
                <a:cubicBezTo>
                  <a:pt x="84151" y="93726"/>
                  <a:pt x="83961" y="93841"/>
                  <a:pt x="83808" y="93993"/>
                </a:cubicBezTo>
                <a:cubicBezTo>
                  <a:pt x="83199" y="93993"/>
                  <a:pt x="82589" y="93841"/>
                  <a:pt x="81980" y="93536"/>
                </a:cubicBezTo>
                <a:cubicBezTo>
                  <a:pt x="81218" y="92926"/>
                  <a:pt x="81180" y="92431"/>
                  <a:pt x="81865" y="92050"/>
                </a:cubicBezTo>
                <a:cubicBezTo>
                  <a:pt x="82551" y="91669"/>
                  <a:pt x="83732" y="91098"/>
                  <a:pt x="85409" y="90336"/>
                </a:cubicBezTo>
                <a:cubicBezTo>
                  <a:pt x="84951" y="90488"/>
                  <a:pt x="84494" y="90526"/>
                  <a:pt x="84037" y="90450"/>
                </a:cubicBezTo>
                <a:cubicBezTo>
                  <a:pt x="83580" y="90374"/>
                  <a:pt x="83199" y="90336"/>
                  <a:pt x="82894" y="90336"/>
                </a:cubicBezTo>
                <a:close/>
                <a:moveTo>
                  <a:pt x="112612" y="88507"/>
                </a:moveTo>
                <a:cubicBezTo>
                  <a:pt x="112764" y="88964"/>
                  <a:pt x="112841" y="89688"/>
                  <a:pt x="112841" y="90678"/>
                </a:cubicBezTo>
                <a:cubicBezTo>
                  <a:pt x="112841" y="91669"/>
                  <a:pt x="112764" y="92622"/>
                  <a:pt x="112612" y="93536"/>
                </a:cubicBezTo>
                <a:cubicBezTo>
                  <a:pt x="112460" y="94755"/>
                  <a:pt x="112307" y="95974"/>
                  <a:pt x="112155" y="97194"/>
                </a:cubicBezTo>
                <a:lnTo>
                  <a:pt x="112155" y="97422"/>
                </a:lnTo>
                <a:cubicBezTo>
                  <a:pt x="112155" y="97575"/>
                  <a:pt x="112383" y="97651"/>
                  <a:pt x="112841" y="97651"/>
                </a:cubicBezTo>
                <a:cubicBezTo>
                  <a:pt x="113603" y="97651"/>
                  <a:pt x="113984" y="98146"/>
                  <a:pt x="113984" y="99137"/>
                </a:cubicBezTo>
                <a:cubicBezTo>
                  <a:pt x="113984" y="100127"/>
                  <a:pt x="114288" y="100470"/>
                  <a:pt x="114898" y="100165"/>
                </a:cubicBezTo>
                <a:cubicBezTo>
                  <a:pt x="115050" y="100013"/>
                  <a:pt x="115431" y="100089"/>
                  <a:pt x="116041" y="100394"/>
                </a:cubicBezTo>
                <a:cubicBezTo>
                  <a:pt x="116193" y="100546"/>
                  <a:pt x="116422" y="100699"/>
                  <a:pt x="116727" y="100851"/>
                </a:cubicBezTo>
                <a:lnTo>
                  <a:pt x="117641" y="99480"/>
                </a:lnTo>
                <a:cubicBezTo>
                  <a:pt x="118251" y="98565"/>
                  <a:pt x="118860" y="98108"/>
                  <a:pt x="119470" y="98108"/>
                </a:cubicBezTo>
                <a:cubicBezTo>
                  <a:pt x="119927" y="98108"/>
                  <a:pt x="120118" y="98375"/>
                  <a:pt x="120042" y="98908"/>
                </a:cubicBezTo>
                <a:cubicBezTo>
                  <a:pt x="119965" y="99441"/>
                  <a:pt x="118860" y="100927"/>
                  <a:pt x="116727" y="103366"/>
                </a:cubicBezTo>
                <a:lnTo>
                  <a:pt x="116498" y="103594"/>
                </a:lnTo>
                <a:lnTo>
                  <a:pt x="116955" y="103594"/>
                </a:lnTo>
                <a:cubicBezTo>
                  <a:pt x="117108" y="103594"/>
                  <a:pt x="117565" y="103366"/>
                  <a:pt x="118327" y="102909"/>
                </a:cubicBezTo>
                <a:cubicBezTo>
                  <a:pt x="119546" y="102299"/>
                  <a:pt x="120613" y="102147"/>
                  <a:pt x="121527" y="102451"/>
                </a:cubicBezTo>
                <a:cubicBezTo>
                  <a:pt x="122442" y="102756"/>
                  <a:pt x="122061" y="103747"/>
                  <a:pt x="120384" y="105423"/>
                </a:cubicBezTo>
                <a:cubicBezTo>
                  <a:pt x="120994" y="105118"/>
                  <a:pt x="121832" y="104966"/>
                  <a:pt x="122899" y="104966"/>
                </a:cubicBezTo>
                <a:lnTo>
                  <a:pt x="124499" y="104966"/>
                </a:lnTo>
                <a:lnTo>
                  <a:pt x="127242" y="105423"/>
                </a:lnTo>
                <a:cubicBezTo>
                  <a:pt x="126785" y="105118"/>
                  <a:pt x="126404" y="104661"/>
                  <a:pt x="126099" y="104052"/>
                </a:cubicBezTo>
                <a:cubicBezTo>
                  <a:pt x="125795" y="103747"/>
                  <a:pt x="125604" y="103366"/>
                  <a:pt x="125528" y="102909"/>
                </a:cubicBezTo>
                <a:cubicBezTo>
                  <a:pt x="125452" y="102451"/>
                  <a:pt x="125642" y="102070"/>
                  <a:pt x="126099" y="101766"/>
                </a:cubicBezTo>
                <a:cubicBezTo>
                  <a:pt x="126557" y="101461"/>
                  <a:pt x="127090" y="101575"/>
                  <a:pt x="127700" y="102108"/>
                </a:cubicBezTo>
                <a:cubicBezTo>
                  <a:pt x="128309" y="102642"/>
                  <a:pt x="128843" y="103290"/>
                  <a:pt x="129300" y="104052"/>
                </a:cubicBezTo>
                <a:lnTo>
                  <a:pt x="131129" y="106795"/>
                </a:lnTo>
                <a:cubicBezTo>
                  <a:pt x="131129" y="106338"/>
                  <a:pt x="131205" y="105880"/>
                  <a:pt x="131357" y="105423"/>
                </a:cubicBezTo>
                <a:cubicBezTo>
                  <a:pt x="131662" y="104509"/>
                  <a:pt x="131967" y="103975"/>
                  <a:pt x="132272" y="103823"/>
                </a:cubicBezTo>
                <a:cubicBezTo>
                  <a:pt x="132729" y="103671"/>
                  <a:pt x="133186" y="103975"/>
                  <a:pt x="133643" y="104737"/>
                </a:cubicBezTo>
                <a:cubicBezTo>
                  <a:pt x="133796" y="105195"/>
                  <a:pt x="133872" y="105576"/>
                  <a:pt x="133872" y="105880"/>
                </a:cubicBezTo>
                <a:lnTo>
                  <a:pt x="134100" y="105880"/>
                </a:lnTo>
                <a:cubicBezTo>
                  <a:pt x="134253" y="105880"/>
                  <a:pt x="134481" y="105880"/>
                  <a:pt x="134786" y="105880"/>
                </a:cubicBezTo>
                <a:cubicBezTo>
                  <a:pt x="135091" y="105880"/>
                  <a:pt x="135624" y="106033"/>
                  <a:pt x="136386" y="106338"/>
                </a:cubicBezTo>
                <a:cubicBezTo>
                  <a:pt x="136234" y="106033"/>
                  <a:pt x="136615" y="105576"/>
                  <a:pt x="137529" y="104966"/>
                </a:cubicBezTo>
                <a:cubicBezTo>
                  <a:pt x="137987" y="104661"/>
                  <a:pt x="138444" y="104433"/>
                  <a:pt x="138901" y="104280"/>
                </a:cubicBezTo>
                <a:cubicBezTo>
                  <a:pt x="137682" y="103366"/>
                  <a:pt x="136691" y="102604"/>
                  <a:pt x="135929" y="101994"/>
                </a:cubicBezTo>
                <a:cubicBezTo>
                  <a:pt x="135167" y="101385"/>
                  <a:pt x="134481" y="100775"/>
                  <a:pt x="133872" y="100165"/>
                </a:cubicBezTo>
                <a:cubicBezTo>
                  <a:pt x="133262" y="99556"/>
                  <a:pt x="133034" y="99099"/>
                  <a:pt x="133186" y="98794"/>
                </a:cubicBezTo>
                <a:cubicBezTo>
                  <a:pt x="133338" y="98489"/>
                  <a:pt x="133796" y="98489"/>
                  <a:pt x="134558" y="98794"/>
                </a:cubicBezTo>
                <a:cubicBezTo>
                  <a:pt x="135320" y="99099"/>
                  <a:pt x="136158" y="99632"/>
                  <a:pt x="137072" y="100394"/>
                </a:cubicBezTo>
                <a:cubicBezTo>
                  <a:pt x="138139" y="101156"/>
                  <a:pt x="139282" y="102147"/>
                  <a:pt x="140501" y="103366"/>
                </a:cubicBezTo>
                <a:cubicBezTo>
                  <a:pt x="140806" y="103061"/>
                  <a:pt x="141111" y="102680"/>
                  <a:pt x="141416" y="102223"/>
                </a:cubicBezTo>
                <a:cubicBezTo>
                  <a:pt x="142178" y="101461"/>
                  <a:pt x="142940" y="101004"/>
                  <a:pt x="143702" y="100851"/>
                </a:cubicBezTo>
                <a:cubicBezTo>
                  <a:pt x="144616" y="100851"/>
                  <a:pt x="145073" y="101385"/>
                  <a:pt x="145073" y="102451"/>
                </a:cubicBezTo>
                <a:cubicBezTo>
                  <a:pt x="145073" y="103061"/>
                  <a:pt x="144921" y="103671"/>
                  <a:pt x="144616" y="104280"/>
                </a:cubicBezTo>
                <a:lnTo>
                  <a:pt x="147131" y="102680"/>
                </a:lnTo>
                <a:lnTo>
                  <a:pt x="147131" y="101994"/>
                </a:lnTo>
                <a:cubicBezTo>
                  <a:pt x="147131" y="101537"/>
                  <a:pt x="146826" y="101080"/>
                  <a:pt x="146216" y="100623"/>
                </a:cubicBezTo>
                <a:cubicBezTo>
                  <a:pt x="145454" y="99861"/>
                  <a:pt x="144959" y="98946"/>
                  <a:pt x="144730" y="97879"/>
                </a:cubicBezTo>
                <a:cubicBezTo>
                  <a:pt x="144502" y="96813"/>
                  <a:pt x="144311" y="95746"/>
                  <a:pt x="144159" y="94679"/>
                </a:cubicBezTo>
                <a:cubicBezTo>
                  <a:pt x="144006" y="93460"/>
                  <a:pt x="144006" y="92241"/>
                  <a:pt x="144159" y="91021"/>
                </a:cubicBezTo>
                <a:lnTo>
                  <a:pt x="143702" y="91021"/>
                </a:lnTo>
                <a:cubicBezTo>
                  <a:pt x="143397" y="91021"/>
                  <a:pt x="143092" y="90983"/>
                  <a:pt x="142787" y="90907"/>
                </a:cubicBezTo>
                <a:cubicBezTo>
                  <a:pt x="142482" y="90831"/>
                  <a:pt x="142025" y="90717"/>
                  <a:pt x="141416" y="90564"/>
                </a:cubicBezTo>
                <a:cubicBezTo>
                  <a:pt x="140654" y="90564"/>
                  <a:pt x="139930" y="90488"/>
                  <a:pt x="139244" y="90336"/>
                </a:cubicBezTo>
                <a:cubicBezTo>
                  <a:pt x="138558" y="90183"/>
                  <a:pt x="137834" y="89955"/>
                  <a:pt x="137072" y="89650"/>
                </a:cubicBezTo>
                <a:cubicBezTo>
                  <a:pt x="136310" y="89345"/>
                  <a:pt x="135548" y="88964"/>
                  <a:pt x="134786" y="88507"/>
                </a:cubicBezTo>
                <a:lnTo>
                  <a:pt x="130214" y="91479"/>
                </a:lnTo>
                <a:cubicBezTo>
                  <a:pt x="129300" y="91631"/>
                  <a:pt x="128538" y="91707"/>
                  <a:pt x="127928" y="91707"/>
                </a:cubicBezTo>
                <a:cubicBezTo>
                  <a:pt x="127319" y="91860"/>
                  <a:pt x="126747" y="91936"/>
                  <a:pt x="126214" y="91936"/>
                </a:cubicBezTo>
                <a:cubicBezTo>
                  <a:pt x="125680" y="91936"/>
                  <a:pt x="125261" y="91936"/>
                  <a:pt x="124956" y="91936"/>
                </a:cubicBezTo>
                <a:cubicBezTo>
                  <a:pt x="124347" y="91936"/>
                  <a:pt x="123890" y="91479"/>
                  <a:pt x="123585" y="90564"/>
                </a:cubicBezTo>
                <a:cubicBezTo>
                  <a:pt x="123280" y="90107"/>
                  <a:pt x="123128" y="89574"/>
                  <a:pt x="123128" y="88964"/>
                </a:cubicBezTo>
                <a:cubicBezTo>
                  <a:pt x="122061" y="88964"/>
                  <a:pt x="120918" y="88888"/>
                  <a:pt x="119699" y="88735"/>
                </a:cubicBezTo>
                <a:cubicBezTo>
                  <a:pt x="118632" y="88735"/>
                  <a:pt x="117489" y="88697"/>
                  <a:pt x="116270" y="88621"/>
                </a:cubicBezTo>
                <a:cubicBezTo>
                  <a:pt x="115050" y="88545"/>
                  <a:pt x="113831" y="88507"/>
                  <a:pt x="112612" y="88507"/>
                </a:cubicBezTo>
                <a:close/>
                <a:moveTo>
                  <a:pt x="92038" y="88278"/>
                </a:moveTo>
                <a:cubicBezTo>
                  <a:pt x="91733" y="88431"/>
                  <a:pt x="91505" y="88583"/>
                  <a:pt x="91352" y="88735"/>
                </a:cubicBezTo>
                <a:cubicBezTo>
                  <a:pt x="91200" y="88888"/>
                  <a:pt x="90819" y="89421"/>
                  <a:pt x="90209" y="90336"/>
                </a:cubicBezTo>
                <a:cubicBezTo>
                  <a:pt x="90057" y="90793"/>
                  <a:pt x="89142" y="91860"/>
                  <a:pt x="87466" y="93536"/>
                </a:cubicBezTo>
                <a:lnTo>
                  <a:pt x="84951" y="96051"/>
                </a:lnTo>
                <a:lnTo>
                  <a:pt x="86552" y="98108"/>
                </a:lnTo>
                <a:cubicBezTo>
                  <a:pt x="87009" y="97803"/>
                  <a:pt x="87618" y="97803"/>
                  <a:pt x="88380" y="98108"/>
                </a:cubicBezTo>
                <a:cubicBezTo>
                  <a:pt x="88685" y="98260"/>
                  <a:pt x="88914" y="98489"/>
                  <a:pt x="89066" y="98794"/>
                </a:cubicBezTo>
                <a:lnTo>
                  <a:pt x="92267" y="98108"/>
                </a:lnTo>
                <a:cubicBezTo>
                  <a:pt x="92571" y="97803"/>
                  <a:pt x="92952" y="97346"/>
                  <a:pt x="93410" y="96736"/>
                </a:cubicBezTo>
                <a:cubicBezTo>
                  <a:pt x="94324" y="95517"/>
                  <a:pt x="95086" y="94603"/>
                  <a:pt x="95696" y="93993"/>
                </a:cubicBezTo>
                <a:cubicBezTo>
                  <a:pt x="95238" y="93688"/>
                  <a:pt x="94934" y="93231"/>
                  <a:pt x="94781" y="92622"/>
                </a:cubicBezTo>
                <a:cubicBezTo>
                  <a:pt x="94629" y="92012"/>
                  <a:pt x="94476" y="91479"/>
                  <a:pt x="94324" y="91021"/>
                </a:cubicBezTo>
                <a:cubicBezTo>
                  <a:pt x="94172" y="90412"/>
                  <a:pt x="94172" y="89878"/>
                  <a:pt x="94324" y="89421"/>
                </a:cubicBezTo>
                <a:close/>
                <a:moveTo>
                  <a:pt x="86094" y="82792"/>
                </a:moveTo>
                <a:cubicBezTo>
                  <a:pt x="85790" y="83097"/>
                  <a:pt x="85485" y="83554"/>
                  <a:pt x="85180" y="84163"/>
                </a:cubicBezTo>
                <a:cubicBezTo>
                  <a:pt x="84875" y="84621"/>
                  <a:pt x="84532" y="85154"/>
                  <a:pt x="84151" y="85764"/>
                </a:cubicBezTo>
                <a:cubicBezTo>
                  <a:pt x="83770" y="86373"/>
                  <a:pt x="83351" y="87059"/>
                  <a:pt x="82894" y="87821"/>
                </a:cubicBezTo>
                <a:lnTo>
                  <a:pt x="82437" y="88278"/>
                </a:lnTo>
                <a:cubicBezTo>
                  <a:pt x="82742" y="88278"/>
                  <a:pt x="82894" y="88202"/>
                  <a:pt x="82894" y="88050"/>
                </a:cubicBezTo>
                <a:lnTo>
                  <a:pt x="82894" y="87821"/>
                </a:lnTo>
                <a:cubicBezTo>
                  <a:pt x="83199" y="87516"/>
                  <a:pt x="83732" y="87364"/>
                  <a:pt x="84494" y="87364"/>
                </a:cubicBezTo>
                <a:cubicBezTo>
                  <a:pt x="85256" y="87364"/>
                  <a:pt x="86018" y="87364"/>
                  <a:pt x="86780" y="87364"/>
                </a:cubicBezTo>
                <a:lnTo>
                  <a:pt x="89981" y="87364"/>
                </a:lnTo>
                <a:close/>
                <a:moveTo>
                  <a:pt x="127014" y="80049"/>
                </a:moveTo>
                <a:lnTo>
                  <a:pt x="122442" y="80277"/>
                </a:lnTo>
                <a:lnTo>
                  <a:pt x="121070" y="83249"/>
                </a:lnTo>
                <a:cubicBezTo>
                  <a:pt x="121223" y="83554"/>
                  <a:pt x="121604" y="83859"/>
                  <a:pt x="122213" y="84163"/>
                </a:cubicBezTo>
                <a:cubicBezTo>
                  <a:pt x="122823" y="84773"/>
                  <a:pt x="124118" y="85459"/>
                  <a:pt x="126099" y="86221"/>
                </a:cubicBezTo>
                <a:cubicBezTo>
                  <a:pt x="126557" y="86068"/>
                  <a:pt x="127166" y="86030"/>
                  <a:pt x="127928" y="86106"/>
                </a:cubicBezTo>
                <a:cubicBezTo>
                  <a:pt x="128690" y="86183"/>
                  <a:pt x="129452" y="86221"/>
                  <a:pt x="130214" y="86221"/>
                </a:cubicBezTo>
                <a:cubicBezTo>
                  <a:pt x="130976" y="86373"/>
                  <a:pt x="131814" y="86449"/>
                  <a:pt x="132729" y="86449"/>
                </a:cubicBezTo>
                <a:cubicBezTo>
                  <a:pt x="132272" y="85992"/>
                  <a:pt x="131814" y="85611"/>
                  <a:pt x="131357" y="85306"/>
                </a:cubicBezTo>
                <a:cubicBezTo>
                  <a:pt x="130595" y="84849"/>
                  <a:pt x="129681" y="84468"/>
                  <a:pt x="128614" y="84163"/>
                </a:cubicBezTo>
                <a:cubicBezTo>
                  <a:pt x="128004" y="84011"/>
                  <a:pt x="127623" y="83706"/>
                  <a:pt x="127471" y="83249"/>
                </a:cubicBezTo>
                <a:cubicBezTo>
                  <a:pt x="127319" y="82792"/>
                  <a:pt x="127166" y="82335"/>
                  <a:pt x="127014" y="81877"/>
                </a:cubicBezTo>
                <a:cubicBezTo>
                  <a:pt x="126861" y="81268"/>
                  <a:pt x="126861" y="80658"/>
                  <a:pt x="127014" y="80049"/>
                </a:cubicBezTo>
                <a:close/>
                <a:moveTo>
                  <a:pt x="110097" y="76620"/>
                </a:moveTo>
                <a:lnTo>
                  <a:pt x="109640" y="80277"/>
                </a:lnTo>
                <a:cubicBezTo>
                  <a:pt x="109793" y="80430"/>
                  <a:pt x="109945" y="80506"/>
                  <a:pt x="110097" y="80506"/>
                </a:cubicBezTo>
                <a:cubicBezTo>
                  <a:pt x="110250" y="80658"/>
                  <a:pt x="110783" y="80734"/>
                  <a:pt x="111698" y="80734"/>
                </a:cubicBezTo>
                <a:cubicBezTo>
                  <a:pt x="112002" y="80734"/>
                  <a:pt x="112383" y="81115"/>
                  <a:pt x="112841" y="81877"/>
                </a:cubicBezTo>
                <a:lnTo>
                  <a:pt x="113298" y="82792"/>
                </a:lnTo>
                <a:cubicBezTo>
                  <a:pt x="113907" y="82487"/>
                  <a:pt x="114517" y="82182"/>
                  <a:pt x="115127" y="81877"/>
                </a:cubicBezTo>
                <a:cubicBezTo>
                  <a:pt x="115584" y="81573"/>
                  <a:pt x="116079" y="81344"/>
                  <a:pt x="116613" y="81192"/>
                </a:cubicBezTo>
                <a:cubicBezTo>
                  <a:pt x="117146" y="81039"/>
                  <a:pt x="117565" y="80887"/>
                  <a:pt x="117870" y="80734"/>
                </a:cubicBezTo>
                <a:cubicBezTo>
                  <a:pt x="118175" y="80582"/>
                  <a:pt x="117946" y="80277"/>
                  <a:pt x="117184" y="79820"/>
                </a:cubicBezTo>
                <a:cubicBezTo>
                  <a:pt x="116422" y="79363"/>
                  <a:pt x="115508" y="78906"/>
                  <a:pt x="114441" y="78448"/>
                </a:cubicBezTo>
                <a:cubicBezTo>
                  <a:pt x="113222" y="77839"/>
                  <a:pt x="111774" y="77229"/>
                  <a:pt x="110097" y="76620"/>
                </a:cubicBezTo>
                <a:close/>
                <a:moveTo>
                  <a:pt x="74207" y="75019"/>
                </a:moveTo>
                <a:cubicBezTo>
                  <a:pt x="72074" y="76239"/>
                  <a:pt x="70131" y="76962"/>
                  <a:pt x="68378" y="77191"/>
                </a:cubicBezTo>
                <a:cubicBezTo>
                  <a:pt x="66625" y="77420"/>
                  <a:pt x="65444" y="77382"/>
                  <a:pt x="64835" y="77077"/>
                </a:cubicBezTo>
                <a:cubicBezTo>
                  <a:pt x="64073" y="77382"/>
                  <a:pt x="63539" y="77610"/>
                  <a:pt x="63234" y="77763"/>
                </a:cubicBezTo>
                <a:cubicBezTo>
                  <a:pt x="62930" y="77915"/>
                  <a:pt x="62625" y="78067"/>
                  <a:pt x="62320" y="78220"/>
                </a:cubicBezTo>
                <a:cubicBezTo>
                  <a:pt x="62015" y="78372"/>
                  <a:pt x="61863" y="78525"/>
                  <a:pt x="61863" y="78677"/>
                </a:cubicBezTo>
                <a:lnTo>
                  <a:pt x="64606" y="78677"/>
                </a:lnTo>
                <a:cubicBezTo>
                  <a:pt x="65368" y="78677"/>
                  <a:pt x="66054" y="78677"/>
                  <a:pt x="66663" y="78677"/>
                </a:cubicBezTo>
                <a:cubicBezTo>
                  <a:pt x="67273" y="78677"/>
                  <a:pt x="67578" y="78829"/>
                  <a:pt x="67578" y="79134"/>
                </a:cubicBezTo>
                <a:lnTo>
                  <a:pt x="67578" y="80277"/>
                </a:lnTo>
                <a:lnTo>
                  <a:pt x="68949" y="79363"/>
                </a:lnTo>
                <a:cubicBezTo>
                  <a:pt x="69864" y="79058"/>
                  <a:pt x="70397" y="79134"/>
                  <a:pt x="70550" y="79591"/>
                </a:cubicBezTo>
                <a:lnTo>
                  <a:pt x="71464" y="80734"/>
                </a:lnTo>
                <a:cubicBezTo>
                  <a:pt x="71464" y="80125"/>
                  <a:pt x="71616" y="79591"/>
                  <a:pt x="71921" y="79134"/>
                </a:cubicBezTo>
                <a:cubicBezTo>
                  <a:pt x="72226" y="78220"/>
                  <a:pt x="72759" y="77915"/>
                  <a:pt x="73521" y="78220"/>
                </a:cubicBezTo>
                <a:cubicBezTo>
                  <a:pt x="73826" y="78525"/>
                  <a:pt x="74207" y="78753"/>
                  <a:pt x="74664" y="78906"/>
                </a:cubicBezTo>
                <a:cubicBezTo>
                  <a:pt x="75122" y="79058"/>
                  <a:pt x="75579" y="79210"/>
                  <a:pt x="76036" y="79363"/>
                </a:cubicBezTo>
                <a:cubicBezTo>
                  <a:pt x="76646" y="79515"/>
                  <a:pt x="77255" y="79591"/>
                  <a:pt x="77865" y="79591"/>
                </a:cubicBezTo>
                <a:cubicBezTo>
                  <a:pt x="77255" y="79134"/>
                  <a:pt x="76646" y="78601"/>
                  <a:pt x="76036" y="77991"/>
                </a:cubicBezTo>
                <a:cubicBezTo>
                  <a:pt x="74817" y="76772"/>
                  <a:pt x="74207" y="75781"/>
                  <a:pt x="74207" y="75019"/>
                </a:cubicBezTo>
                <a:close/>
                <a:moveTo>
                  <a:pt x="159475" y="68847"/>
                </a:moveTo>
                <a:lnTo>
                  <a:pt x="156503" y="72505"/>
                </a:lnTo>
                <a:lnTo>
                  <a:pt x="157418" y="75934"/>
                </a:lnTo>
                <a:lnTo>
                  <a:pt x="157418" y="74791"/>
                </a:lnTo>
                <a:cubicBezTo>
                  <a:pt x="157418" y="74181"/>
                  <a:pt x="157646" y="73724"/>
                  <a:pt x="158103" y="73419"/>
                </a:cubicBezTo>
                <a:cubicBezTo>
                  <a:pt x="158561" y="73267"/>
                  <a:pt x="158942" y="73724"/>
                  <a:pt x="159246" y="74791"/>
                </a:cubicBezTo>
                <a:cubicBezTo>
                  <a:pt x="159399" y="75400"/>
                  <a:pt x="159475" y="76010"/>
                  <a:pt x="159475" y="76620"/>
                </a:cubicBezTo>
                <a:cubicBezTo>
                  <a:pt x="159932" y="76010"/>
                  <a:pt x="160466" y="75400"/>
                  <a:pt x="161075" y="74791"/>
                </a:cubicBezTo>
                <a:cubicBezTo>
                  <a:pt x="161532" y="74181"/>
                  <a:pt x="162028" y="73533"/>
                  <a:pt x="162561" y="72848"/>
                </a:cubicBezTo>
                <a:cubicBezTo>
                  <a:pt x="163095" y="72162"/>
                  <a:pt x="163590" y="71362"/>
                  <a:pt x="164047" y="70447"/>
                </a:cubicBezTo>
                <a:cubicBezTo>
                  <a:pt x="163742" y="70447"/>
                  <a:pt x="163323" y="70409"/>
                  <a:pt x="162790" y="70333"/>
                </a:cubicBezTo>
                <a:cubicBezTo>
                  <a:pt x="162256" y="70257"/>
                  <a:pt x="161761" y="70066"/>
                  <a:pt x="161304" y="69762"/>
                </a:cubicBezTo>
                <a:cubicBezTo>
                  <a:pt x="160694" y="69457"/>
                  <a:pt x="160085" y="69152"/>
                  <a:pt x="159475" y="68847"/>
                </a:cubicBezTo>
                <a:close/>
                <a:moveTo>
                  <a:pt x="112155" y="57417"/>
                </a:moveTo>
                <a:cubicBezTo>
                  <a:pt x="112002" y="57570"/>
                  <a:pt x="111698" y="57722"/>
                  <a:pt x="111240" y="57874"/>
                </a:cubicBezTo>
                <a:cubicBezTo>
                  <a:pt x="110783" y="58027"/>
                  <a:pt x="109945" y="58103"/>
                  <a:pt x="108726" y="58103"/>
                </a:cubicBezTo>
                <a:cubicBezTo>
                  <a:pt x="109031" y="58255"/>
                  <a:pt x="109221" y="58598"/>
                  <a:pt x="109297" y="59132"/>
                </a:cubicBezTo>
                <a:cubicBezTo>
                  <a:pt x="109374" y="59665"/>
                  <a:pt x="109564" y="60237"/>
                  <a:pt x="109869" y="60846"/>
                </a:cubicBezTo>
                <a:cubicBezTo>
                  <a:pt x="110021" y="61456"/>
                  <a:pt x="110250" y="62218"/>
                  <a:pt x="110555" y="63132"/>
                </a:cubicBezTo>
                <a:cubicBezTo>
                  <a:pt x="110707" y="62827"/>
                  <a:pt x="110936" y="62523"/>
                  <a:pt x="111240" y="62218"/>
                </a:cubicBezTo>
                <a:cubicBezTo>
                  <a:pt x="111698" y="61761"/>
                  <a:pt x="112536" y="61227"/>
                  <a:pt x="113755" y="60618"/>
                </a:cubicBezTo>
                <a:cubicBezTo>
                  <a:pt x="113298" y="60618"/>
                  <a:pt x="112917" y="60084"/>
                  <a:pt x="112612" y="59017"/>
                </a:cubicBezTo>
                <a:cubicBezTo>
                  <a:pt x="112460" y="58560"/>
                  <a:pt x="112307" y="58027"/>
                  <a:pt x="112155" y="57417"/>
                </a:cubicBezTo>
                <a:close/>
                <a:moveTo>
                  <a:pt x="94324" y="47816"/>
                </a:moveTo>
                <a:cubicBezTo>
                  <a:pt x="93867" y="48578"/>
                  <a:pt x="93181" y="49302"/>
                  <a:pt x="92267" y="49988"/>
                </a:cubicBezTo>
                <a:cubicBezTo>
                  <a:pt x="91352" y="50673"/>
                  <a:pt x="90438" y="51321"/>
                  <a:pt x="89523" y="51931"/>
                </a:cubicBezTo>
                <a:cubicBezTo>
                  <a:pt x="88457" y="52540"/>
                  <a:pt x="87237" y="53226"/>
                  <a:pt x="85866" y="53988"/>
                </a:cubicBezTo>
                <a:cubicBezTo>
                  <a:pt x="85104" y="53988"/>
                  <a:pt x="84418" y="54064"/>
                  <a:pt x="83808" y="54217"/>
                </a:cubicBezTo>
                <a:cubicBezTo>
                  <a:pt x="82284" y="54522"/>
                  <a:pt x="81446" y="54903"/>
                  <a:pt x="81294" y="55360"/>
                </a:cubicBezTo>
                <a:cubicBezTo>
                  <a:pt x="80989" y="55665"/>
                  <a:pt x="81484" y="56046"/>
                  <a:pt x="82780" y="56503"/>
                </a:cubicBezTo>
                <a:cubicBezTo>
                  <a:pt x="84075" y="56960"/>
                  <a:pt x="85104" y="57265"/>
                  <a:pt x="85866" y="57417"/>
                </a:cubicBezTo>
                <a:cubicBezTo>
                  <a:pt x="86323" y="57417"/>
                  <a:pt x="86780" y="57798"/>
                  <a:pt x="87237" y="58560"/>
                </a:cubicBezTo>
                <a:cubicBezTo>
                  <a:pt x="87390" y="58865"/>
                  <a:pt x="87466" y="59170"/>
                  <a:pt x="87466" y="59475"/>
                </a:cubicBezTo>
                <a:cubicBezTo>
                  <a:pt x="87771" y="59627"/>
                  <a:pt x="88076" y="59703"/>
                  <a:pt x="88380" y="59703"/>
                </a:cubicBezTo>
                <a:cubicBezTo>
                  <a:pt x="88838" y="59856"/>
                  <a:pt x="89600" y="59856"/>
                  <a:pt x="90666" y="59703"/>
                </a:cubicBezTo>
                <a:cubicBezTo>
                  <a:pt x="91428" y="59703"/>
                  <a:pt x="92267" y="60313"/>
                  <a:pt x="93181" y="61532"/>
                </a:cubicBezTo>
                <a:cubicBezTo>
                  <a:pt x="93638" y="62142"/>
                  <a:pt x="94019" y="62827"/>
                  <a:pt x="94324" y="63589"/>
                </a:cubicBezTo>
                <a:lnTo>
                  <a:pt x="94781" y="62675"/>
                </a:lnTo>
                <a:cubicBezTo>
                  <a:pt x="95086" y="62065"/>
                  <a:pt x="95543" y="61684"/>
                  <a:pt x="96153" y="61532"/>
                </a:cubicBezTo>
                <a:cubicBezTo>
                  <a:pt x="96762" y="61380"/>
                  <a:pt x="97372" y="61608"/>
                  <a:pt x="97982" y="62218"/>
                </a:cubicBezTo>
                <a:cubicBezTo>
                  <a:pt x="98286" y="62523"/>
                  <a:pt x="98439" y="62827"/>
                  <a:pt x="98439" y="63132"/>
                </a:cubicBezTo>
                <a:lnTo>
                  <a:pt x="100496" y="61532"/>
                </a:lnTo>
                <a:cubicBezTo>
                  <a:pt x="99582" y="61227"/>
                  <a:pt x="98820" y="60770"/>
                  <a:pt x="98210" y="60160"/>
                </a:cubicBezTo>
                <a:cubicBezTo>
                  <a:pt x="97601" y="59703"/>
                  <a:pt x="96953" y="59246"/>
                  <a:pt x="96267" y="58789"/>
                </a:cubicBezTo>
                <a:cubicBezTo>
                  <a:pt x="95581" y="58332"/>
                  <a:pt x="95086" y="57722"/>
                  <a:pt x="94781" y="56960"/>
                </a:cubicBezTo>
                <a:cubicBezTo>
                  <a:pt x="94172" y="55741"/>
                  <a:pt x="93867" y="55017"/>
                  <a:pt x="93867" y="54788"/>
                </a:cubicBezTo>
                <a:cubicBezTo>
                  <a:pt x="93867" y="54560"/>
                  <a:pt x="94476" y="54445"/>
                  <a:pt x="95696" y="54445"/>
                </a:cubicBezTo>
                <a:cubicBezTo>
                  <a:pt x="96153" y="54598"/>
                  <a:pt x="96724" y="54903"/>
                  <a:pt x="97410" y="55360"/>
                </a:cubicBezTo>
                <a:cubicBezTo>
                  <a:pt x="98096" y="55817"/>
                  <a:pt x="98744" y="56274"/>
                  <a:pt x="99353" y="56731"/>
                </a:cubicBezTo>
                <a:cubicBezTo>
                  <a:pt x="99963" y="57341"/>
                  <a:pt x="100649" y="57951"/>
                  <a:pt x="101411" y="58560"/>
                </a:cubicBezTo>
                <a:lnTo>
                  <a:pt x="101411" y="53531"/>
                </a:lnTo>
                <a:cubicBezTo>
                  <a:pt x="100496" y="52921"/>
                  <a:pt x="99658" y="52312"/>
                  <a:pt x="98896" y="51702"/>
                </a:cubicBezTo>
                <a:cubicBezTo>
                  <a:pt x="98134" y="51093"/>
                  <a:pt x="97372" y="50483"/>
                  <a:pt x="96610" y="49873"/>
                </a:cubicBezTo>
                <a:cubicBezTo>
                  <a:pt x="95848" y="49264"/>
                  <a:pt x="95086" y="48578"/>
                  <a:pt x="94324" y="47816"/>
                </a:cubicBezTo>
                <a:close/>
                <a:moveTo>
                  <a:pt x="137301" y="42101"/>
                </a:moveTo>
                <a:cubicBezTo>
                  <a:pt x="136996" y="42406"/>
                  <a:pt x="136348" y="42596"/>
                  <a:pt x="135358" y="42672"/>
                </a:cubicBezTo>
                <a:cubicBezTo>
                  <a:pt x="134367" y="42749"/>
                  <a:pt x="133338" y="42863"/>
                  <a:pt x="132272" y="43015"/>
                </a:cubicBezTo>
                <a:cubicBezTo>
                  <a:pt x="131052" y="43168"/>
                  <a:pt x="129681" y="43244"/>
                  <a:pt x="128157" y="43244"/>
                </a:cubicBezTo>
                <a:lnTo>
                  <a:pt x="128614" y="44158"/>
                </a:lnTo>
                <a:cubicBezTo>
                  <a:pt x="128919" y="44768"/>
                  <a:pt x="129071" y="45454"/>
                  <a:pt x="129071" y="46216"/>
                </a:cubicBezTo>
                <a:cubicBezTo>
                  <a:pt x="128919" y="46825"/>
                  <a:pt x="128614" y="47130"/>
                  <a:pt x="128157" y="47130"/>
                </a:cubicBezTo>
                <a:cubicBezTo>
                  <a:pt x="127700" y="47130"/>
                  <a:pt x="127242" y="46978"/>
                  <a:pt x="126785" y="46673"/>
                </a:cubicBezTo>
                <a:lnTo>
                  <a:pt x="124956" y="45759"/>
                </a:lnTo>
                <a:lnTo>
                  <a:pt x="121527" y="47359"/>
                </a:lnTo>
                <a:cubicBezTo>
                  <a:pt x="121527" y="47664"/>
                  <a:pt x="121604" y="47968"/>
                  <a:pt x="121756" y="48273"/>
                </a:cubicBezTo>
                <a:cubicBezTo>
                  <a:pt x="121756" y="48578"/>
                  <a:pt x="121794" y="48845"/>
                  <a:pt x="121870" y="49073"/>
                </a:cubicBezTo>
                <a:cubicBezTo>
                  <a:pt x="121947" y="49302"/>
                  <a:pt x="121985" y="49569"/>
                  <a:pt x="121985" y="49873"/>
                </a:cubicBezTo>
                <a:cubicBezTo>
                  <a:pt x="121985" y="50331"/>
                  <a:pt x="121718" y="50597"/>
                  <a:pt x="121185" y="50673"/>
                </a:cubicBezTo>
                <a:cubicBezTo>
                  <a:pt x="120651" y="50750"/>
                  <a:pt x="120003" y="50788"/>
                  <a:pt x="119241" y="50788"/>
                </a:cubicBezTo>
                <a:cubicBezTo>
                  <a:pt x="118479" y="50788"/>
                  <a:pt x="117641" y="50635"/>
                  <a:pt x="116727" y="50331"/>
                </a:cubicBezTo>
                <a:lnTo>
                  <a:pt x="116270" y="53531"/>
                </a:lnTo>
                <a:lnTo>
                  <a:pt x="116955" y="53531"/>
                </a:lnTo>
                <a:cubicBezTo>
                  <a:pt x="117260" y="53531"/>
                  <a:pt x="117565" y="53493"/>
                  <a:pt x="117870" y="53417"/>
                </a:cubicBezTo>
                <a:cubicBezTo>
                  <a:pt x="118175" y="53340"/>
                  <a:pt x="118479" y="53302"/>
                  <a:pt x="118784" y="53302"/>
                </a:cubicBezTo>
                <a:cubicBezTo>
                  <a:pt x="119241" y="53607"/>
                  <a:pt x="119394" y="54064"/>
                  <a:pt x="119241" y="54674"/>
                </a:cubicBezTo>
                <a:lnTo>
                  <a:pt x="118784" y="56046"/>
                </a:lnTo>
                <a:lnTo>
                  <a:pt x="118784" y="56503"/>
                </a:lnTo>
                <a:cubicBezTo>
                  <a:pt x="118784" y="56808"/>
                  <a:pt x="119013" y="56960"/>
                  <a:pt x="119470" y="56960"/>
                </a:cubicBezTo>
                <a:cubicBezTo>
                  <a:pt x="119775" y="56960"/>
                  <a:pt x="120194" y="57341"/>
                  <a:pt x="120727" y="58103"/>
                </a:cubicBezTo>
                <a:cubicBezTo>
                  <a:pt x="121261" y="58865"/>
                  <a:pt x="121832" y="59627"/>
                  <a:pt x="122442" y="60389"/>
                </a:cubicBezTo>
                <a:cubicBezTo>
                  <a:pt x="123051" y="61456"/>
                  <a:pt x="123737" y="62599"/>
                  <a:pt x="124499" y="63818"/>
                </a:cubicBezTo>
                <a:lnTo>
                  <a:pt x="124499" y="60618"/>
                </a:lnTo>
                <a:cubicBezTo>
                  <a:pt x="124499" y="60160"/>
                  <a:pt x="124652" y="59779"/>
                  <a:pt x="124956" y="59475"/>
                </a:cubicBezTo>
                <a:cubicBezTo>
                  <a:pt x="125109" y="59322"/>
                  <a:pt x="125337" y="59170"/>
                  <a:pt x="125642" y="59017"/>
                </a:cubicBezTo>
                <a:cubicBezTo>
                  <a:pt x="125490" y="57951"/>
                  <a:pt x="125337" y="56960"/>
                  <a:pt x="125185" y="56046"/>
                </a:cubicBezTo>
                <a:cubicBezTo>
                  <a:pt x="124880" y="54064"/>
                  <a:pt x="124880" y="52845"/>
                  <a:pt x="125185" y="52388"/>
                </a:cubicBezTo>
                <a:cubicBezTo>
                  <a:pt x="125795" y="51931"/>
                  <a:pt x="126252" y="52540"/>
                  <a:pt x="126557" y="54217"/>
                </a:cubicBezTo>
                <a:lnTo>
                  <a:pt x="127014" y="56960"/>
                </a:lnTo>
                <a:lnTo>
                  <a:pt x="127242" y="56731"/>
                </a:lnTo>
                <a:cubicBezTo>
                  <a:pt x="127242" y="56884"/>
                  <a:pt x="127395" y="56503"/>
                  <a:pt x="127700" y="55588"/>
                </a:cubicBezTo>
                <a:cubicBezTo>
                  <a:pt x="127852" y="55436"/>
                  <a:pt x="128157" y="55512"/>
                  <a:pt x="128614" y="55817"/>
                </a:cubicBezTo>
                <a:lnTo>
                  <a:pt x="129300" y="56503"/>
                </a:lnTo>
                <a:cubicBezTo>
                  <a:pt x="129300" y="56198"/>
                  <a:pt x="129376" y="55817"/>
                  <a:pt x="129528" y="55360"/>
                </a:cubicBezTo>
                <a:cubicBezTo>
                  <a:pt x="129986" y="54598"/>
                  <a:pt x="130367" y="54141"/>
                  <a:pt x="130671" y="53988"/>
                </a:cubicBezTo>
                <a:cubicBezTo>
                  <a:pt x="130976" y="53836"/>
                  <a:pt x="131319" y="54141"/>
                  <a:pt x="131700" y="54903"/>
                </a:cubicBezTo>
                <a:cubicBezTo>
                  <a:pt x="132081" y="55665"/>
                  <a:pt x="132424" y="56503"/>
                  <a:pt x="132729" y="57417"/>
                </a:cubicBezTo>
                <a:cubicBezTo>
                  <a:pt x="133034" y="58484"/>
                  <a:pt x="133262" y="59703"/>
                  <a:pt x="133415" y="61075"/>
                </a:cubicBezTo>
                <a:lnTo>
                  <a:pt x="134329" y="58332"/>
                </a:lnTo>
                <a:cubicBezTo>
                  <a:pt x="134939" y="56655"/>
                  <a:pt x="135624" y="55893"/>
                  <a:pt x="136386" y="56046"/>
                </a:cubicBezTo>
                <a:cubicBezTo>
                  <a:pt x="136691" y="56350"/>
                  <a:pt x="136958" y="56998"/>
                  <a:pt x="137187" y="57989"/>
                </a:cubicBezTo>
                <a:cubicBezTo>
                  <a:pt x="137415" y="58979"/>
                  <a:pt x="137529" y="60084"/>
                  <a:pt x="137529" y="61303"/>
                </a:cubicBezTo>
                <a:lnTo>
                  <a:pt x="137529" y="65647"/>
                </a:lnTo>
                <a:cubicBezTo>
                  <a:pt x="137682" y="65647"/>
                  <a:pt x="137910" y="65571"/>
                  <a:pt x="138215" y="65418"/>
                </a:cubicBezTo>
                <a:cubicBezTo>
                  <a:pt x="138520" y="65266"/>
                  <a:pt x="139130" y="64504"/>
                  <a:pt x="140044" y="63132"/>
                </a:cubicBezTo>
                <a:cubicBezTo>
                  <a:pt x="140349" y="62523"/>
                  <a:pt x="140501" y="61646"/>
                  <a:pt x="140501" y="60503"/>
                </a:cubicBezTo>
                <a:cubicBezTo>
                  <a:pt x="140501" y="59360"/>
                  <a:pt x="140425" y="58255"/>
                  <a:pt x="140273" y="57189"/>
                </a:cubicBezTo>
                <a:cubicBezTo>
                  <a:pt x="139968" y="55969"/>
                  <a:pt x="139663" y="54674"/>
                  <a:pt x="139358" y="53302"/>
                </a:cubicBezTo>
                <a:cubicBezTo>
                  <a:pt x="138596" y="52388"/>
                  <a:pt x="137987" y="51321"/>
                  <a:pt x="137529" y="50102"/>
                </a:cubicBezTo>
                <a:cubicBezTo>
                  <a:pt x="137225" y="49035"/>
                  <a:pt x="136958" y="47854"/>
                  <a:pt x="136729" y="46559"/>
                </a:cubicBezTo>
                <a:cubicBezTo>
                  <a:pt x="136501" y="45263"/>
                  <a:pt x="136691" y="43777"/>
                  <a:pt x="137301" y="42101"/>
                </a:cubicBezTo>
                <a:close/>
                <a:moveTo>
                  <a:pt x="140730" y="41644"/>
                </a:moveTo>
                <a:cubicBezTo>
                  <a:pt x="140120" y="41644"/>
                  <a:pt x="139663" y="41796"/>
                  <a:pt x="139358" y="42101"/>
                </a:cubicBezTo>
                <a:cubicBezTo>
                  <a:pt x="139511" y="42406"/>
                  <a:pt x="139663" y="42939"/>
                  <a:pt x="139815" y="43701"/>
                </a:cubicBezTo>
                <a:cubicBezTo>
                  <a:pt x="139968" y="44463"/>
                  <a:pt x="140044" y="45225"/>
                  <a:pt x="140044" y="45987"/>
                </a:cubicBezTo>
                <a:lnTo>
                  <a:pt x="140044" y="49188"/>
                </a:lnTo>
                <a:lnTo>
                  <a:pt x="141644" y="46673"/>
                </a:lnTo>
                <a:lnTo>
                  <a:pt x="141644" y="41644"/>
                </a:lnTo>
                <a:close/>
                <a:moveTo>
                  <a:pt x="104382" y="41644"/>
                </a:moveTo>
                <a:lnTo>
                  <a:pt x="99353" y="42558"/>
                </a:lnTo>
                <a:lnTo>
                  <a:pt x="97296" y="47130"/>
                </a:lnTo>
                <a:lnTo>
                  <a:pt x="100953" y="50788"/>
                </a:lnTo>
                <a:lnTo>
                  <a:pt x="100953" y="47359"/>
                </a:lnTo>
                <a:cubicBezTo>
                  <a:pt x="100953" y="46444"/>
                  <a:pt x="101792" y="45682"/>
                  <a:pt x="103468" y="45073"/>
                </a:cubicBezTo>
                <a:cubicBezTo>
                  <a:pt x="104078" y="44768"/>
                  <a:pt x="104916" y="44463"/>
                  <a:pt x="105983" y="44158"/>
                </a:cubicBezTo>
                <a:close/>
                <a:moveTo>
                  <a:pt x="69407" y="40044"/>
                </a:moveTo>
                <a:cubicBezTo>
                  <a:pt x="69254" y="40348"/>
                  <a:pt x="68416" y="40806"/>
                  <a:pt x="66892" y="41415"/>
                </a:cubicBezTo>
                <a:cubicBezTo>
                  <a:pt x="66282" y="41720"/>
                  <a:pt x="65597" y="41949"/>
                  <a:pt x="64835" y="42101"/>
                </a:cubicBezTo>
                <a:lnTo>
                  <a:pt x="64835" y="44616"/>
                </a:lnTo>
                <a:lnTo>
                  <a:pt x="65978" y="45073"/>
                </a:lnTo>
                <a:lnTo>
                  <a:pt x="66435" y="44158"/>
                </a:lnTo>
                <a:cubicBezTo>
                  <a:pt x="66892" y="43396"/>
                  <a:pt x="67273" y="42863"/>
                  <a:pt x="67578" y="42558"/>
                </a:cubicBezTo>
                <a:cubicBezTo>
                  <a:pt x="67883" y="42101"/>
                  <a:pt x="68492" y="42330"/>
                  <a:pt x="69407" y="43244"/>
                </a:cubicBezTo>
                <a:cubicBezTo>
                  <a:pt x="69864" y="43854"/>
                  <a:pt x="70245" y="44463"/>
                  <a:pt x="70550" y="45073"/>
                </a:cubicBezTo>
                <a:cubicBezTo>
                  <a:pt x="70550" y="44616"/>
                  <a:pt x="70473" y="44082"/>
                  <a:pt x="70321" y="43473"/>
                </a:cubicBezTo>
                <a:cubicBezTo>
                  <a:pt x="70169" y="43015"/>
                  <a:pt x="70054" y="42520"/>
                  <a:pt x="69978" y="41987"/>
                </a:cubicBezTo>
                <a:cubicBezTo>
                  <a:pt x="69902" y="41453"/>
                  <a:pt x="69711" y="40806"/>
                  <a:pt x="69407" y="40044"/>
                </a:cubicBezTo>
                <a:close/>
                <a:moveTo>
                  <a:pt x="98210" y="24042"/>
                </a:moveTo>
                <a:lnTo>
                  <a:pt x="95238" y="26099"/>
                </a:lnTo>
                <a:lnTo>
                  <a:pt x="99353" y="28842"/>
                </a:lnTo>
                <a:close/>
                <a:moveTo>
                  <a:pt x="94095" y="19927"/>
                </a:moveTo>
                <a:lnTo>
                  <a:pt x="94781" y="23127"/>
                </a:lnTo>
                <a:lnTo>
                  <a:pt x="96381" y="21984"/>
                </a:lnTo>
                <a:close/>
                <a:moveTo>
                  <a:pt x="127014" y="15812"/>
                </a:moveTo>
                <a:lnTo>
                  <a:pt x="125185" y="20613"/>
                </a:lnTo>
                <a:cubicBezTo>
                  <a:pt x="125642" y="19851"/>
                  <a:pt x="126442" y="19431"/>
                  <a:pt x="127585" y="19355"/>
                </a:cubicBezTo>
                <a:cubicBezTo>
                  <a:pt x="128728" y="19279"/>
                  <a:pt x="129986" y="19470"/>
                  <a:pt x="131357" y="19927"/>
                </a:cubicBezTo>
                <a:cubicBezTo>
                  <a:pt x="130900" y="19774"/>
                  <a:pt x="130443" y="19470"/>
                  <a:pt x="129986" y="19012"/>
                </a:cubicBezTo>
                <a:cubicBezTo>
                  <a:pt x="129528" y="18555"/>
                  <a:pt x="129071" y="18098"/>
                  <a:pt x="128614" y="17641"/>
                </a:cubicBezTo>
                <a:cubicBezTo>
                  <a:pt x="128004" y="17031"/>
                  <a:pt x="127471" y="16422"/>
                  <a:pt x="127014" y="15812"/>
                </a:cubicBezTo>
                <a:close/>
                <a:moveTo>
                  <a:pt x="104382" y="11240"/>
                </a:moveTo>
                <a:cubicBezTo>
                  <a:pt x="104078" y="11697"/>
                  <a:pt x="103849" y="12154"/>
                  <a:pt x="103697" y="12612"/>
                </a:cubicBezTo>
                <a:cubicBezTo>
                  <a:pt x="103392" y="13374"/>
                  <a:pt x="103468" y="13755"/>
                  <a:pt x="103925" y="13755"/>
                </a:cubicBezTo>
                <a:cubicBezTo>
                  <a:pt x="104230" y="13450"/>
                  <a:pt x="104840" y="13450"/>
                  <a:pt x="105754" y="13755"/>
                </a:cubicBezTo>
                <a:lnTo>
                  <a:pt x="107126" y="14212"/>
                </a:lnTo>
                <a:lnTo>
                  <a:pt x="106668" y="15126"/>
                </a:lnTo>
                <a:lnTo>
                  <a:pt x="105525" y="17412"/>
                </a:lnTo>
                <a:cubicBezTo>
                  <a:pt x="105830" y="17412"/>
                  <a:pt x="106173" y="17526"/>
                  <a:pt x="106554" y="17755"/>
                </a:cubicBezTo>
                <a:cubicBezTo>
                  <a:pt x="106935" y="17984"/>
                  <a:pt x="107278" y="18250"/>
                  <a:pt x="107583" y="18555"/>
                </a:cubicBezTo>
                <a:cubicBezTo>
                  <a:pt x="108040" y="18860"/>
                  <a:pt x="108421" y="19165"/>
                  <a:pt x="108726" y="19470"/>
                </a:cubicBezTo>
                <a:cubicBezTo>
                  <a:pt x="108573" y="17946"/>
                  <a:pt x="108764" y="16917"/>
                  <a:pt x="109297" y="16383"/>
                </a:cubicBezTo>
                <a:cubicBezTo>
                  <a:pt x="109831" y="15850"/>
                  <a:pt x="110097" y="15355"/>
                  <a:pt x="110097" y="14898"/>
                </a:cubicBezTo>
                <a:cubicBezTo>
                  <a:pt x="109945" y="14745"/>
                  <a:pt x="109602" y="14478"/>
                  <a:pt x="109069" y="14097"/>
                </a:cubicBezTo>
                <a:cubicBezTo>
                  <a:pt x="108535" y="13716"/>
                  <a:pt x="107888" y="13297"/>
                  <a:pt x="107126" y="12840"/>
                </a:cubicBezTo>
                <a:cubicBezTo>
                  <a:pt x="106364" y="12231"/>
                  <a:pt x="105449" y="11697"/>
                  <a:pt x="104382" y="11240"/>
                </a:cubicBezTo>
                <a:close/>
                <a:moveTo>
                  <a:pt x="109183" y="39"/>
                </a:moveTo>
                <a:cubicBezTo>
                  <a:pt x="109488" y="191"/>
                  <a:pt x="109793" y="572"/>
                  <a:pt x="110097" y="1182"/>
                </a:cubicBezTo>
                <a:cubicBezTo>
                  <a:pt x="110402" y="1791"/>
                  <a:pt x="110707" y="2477"/>
                  <a:pt x="111012" y="3239"/>
                </a:cubicBezTo>
                <a:cubicBezTo>
                  <a:pt x="111317" y="4153"/>
                  <a:pt x="111545" y="5144"/>
                  <a:pt x="111698" y="6211"/>
                </a:cubicBezTo>
                <a:lnTo>
                  <a:pt x="113526" y="3925"/>
                </a:lnTo>
                <a:cubicBezTo>
                  <a:pt x="113984" y="3315"/>
                  <a:pt x="114479" y="2782"/>
                  <a:pt x="115012" y="2325"/>
                </a:cubicBezTo>
                <a:cubicBezTo>
                  <a:pt x="115546" y="1867"/>
                  <a:pt x="115965" y="1715"/>
                  <a:pt x="116270" y="1867"/>
                </a:cubicBezTo>
                <a:cubicBezTo>
                  <a:pt x="116574" y="1867"/>
                  <a:pt x="116727" y="2248"/>
                  <a:pt x="116727" y="3010"/>
                </a:cubicBezTo>
                <a:lnTo>
                  <a:pt x="116727" y="4153"/>
                </a:lnTo>
                <a:cubicBezTo>
                  <a:pt x="117032" y="3696"/>
                  <a:pt x="117413" y="3315"/>
                  <a:pt x="117870" y="3010"/>
                </a:cubicBezTo>
                <a:cubicBezTo>
                  <a:pt x="118632" y="2401"/>
                  <a:pt x="119165" y="2706"/>
                  <a:pt x="119470" y="3925"/>
                </a:cubicBezTo>
                <a:cubicBezTo>
                  <a:pt x="119470" y="4534"/>
                  <a:pt x="119280" y="5144"/>
                  <a:pt x="118899" y="5754"/>
                </a:cubicBezTo>
                <a:cubicBezTo>
                  <a:pt x="118518" y="6363"/>
                  <a:pt x="118175" y="6973"/>
                  <a:pt x="117870" y="7582"/>
                </a:cubicBezTo>
                <a:cubicBezTo>
                  <a:pt x="117260" y="8192"/>
                  <a:pt x="116727" y="8878"/>
                  <a:pt x="116270" y="9640"/>
                </a:cubicBezTo>
                <a:cubicBezTo>
                  <a:pt x="116574" y="9640"/>
                  <a:pt x="116955" y="9564"/>
                  <a:pt x="117413" y="9411"/>
                </a:cubicBezTo>
                <a:cubicBezTo>
                  <a:pt x="117717" y="9411"/>
                  <a:pt x="117984" y="9373"/>
                  <a:pt x="118213" y="9297"/>
                </a:cubicBezTo>
                <a:cubicBezTo>
                  <a:pt x="118441" y="9221"/>
                  <a:pt x="118708" y="9183"/>
                  <a:pt x="119013" y="9183"/>
                </a:cubicBezTo>
                <a:cubicBezTo>
                  <a:pt x="119470" y="9487"/>
                  <a:pt x="119546" y="10402"/>
                  <a:pt x="119241" y="11926"/>
                </a:cubicBezTo>
                <a:cubicBezTo>
                  <a:pt x="119089" y="12688"/>
                  <a:pt x="118937" y="13526"/>
                  <a:pt x="118784" y="14440"/>
                </a:cubicBezTo>
                <a:cubicBezTo>
                  <a:pt x="118937" y="13831"/>
                  <a:pt x="119165" y="13297"/>
                  <a:pt x="119470" y="12840"/>
                </a:cubicBezTo>
                <a:cubicBezTo>
                  <a:pt x="120080" y="11926"/>
                  <a:pt x="120613" y="11545"/>
                  <a:pt x="121070" y="11697"/>
                </a:cubicBezTo>
                <a:cubicBezTo>
                  <a:pt x="121680" y="11850"/>
                  <a:pt x="122289" y="12688"/>
                  <a:pt x="122899" y="14212"/>
                </a:cubicBezTo>
                <a:cubicBezTo>
                  <a:pt x="123204" y="14821"/>
                  <a:pt x="123432" y="15583"/>
                  <a:pt x="123585" y="16498"/>
                </a:cubicBezTo>
                <a:cubicBezTo>
                  <a:pt x="123737" y="16193"/>
                  <a:pt x="123890" y="15736"/>
                  <a:pt x="124042" y="15126"/>
                </a:cubicBezTo>
                <a:cubicBezTo>
                  <a:pt x="124194" y="14669"/>
                  <a:pt x="124347" y="14097"/>
                  <a:pt x="124499" y="13412"/>
                </a:cubicBezTo>
                <a:cubicBezTo>
                  <a:pt x="124652" y="12726"/>
                  <a:pt x="124880" y="12002"/>
                  <a:pt x="125185" y="11240"/>
                </a:cubicBezTo>
                <a:cubicBezTo>
                  <a:pt x="125642" y="11240"/>
                  <a:pt x="126214" y="11469"/>
                  <a:pt x="126900" y="11926"/>
                </a:cubicBezTo>
                <a:cubicBezTo>
                  <a:pt x="127585" y="12383"/>
                  <a:pt x="128233" y="12840"/>
                  <a:pt x="128843" y="13297"/>
                </a:cubicBezTo>
                <a:cubicBezTo>
                  <a:pt x="129452" y="13907"/>
                  <a:pt x="130214" y="14593"/>
                  <a:pt x="131129" y="15355"/>
                </a:cubicBezTo>
                <a:cubicBezTo>
                  <a:pt x="130976" y="15050"/>
                  <a:pt x="130900" y="14745"/>
                  <a:pt x="130900" y="14440"/>
                </a:cubicBezTo>
                <a:cubicBezTo>
                  <a:pt x="130900" y="13678"/>
                  <a:pt x="131052" y="13297"/>
                  <a:pt x="131357" y="13297"/>
                </a:cubicBezTo>
                <a:cubicBezTo>
                  <a:pt x="131967" y="13297"/>
                  <a:pt x="132386" y="14326"/>
                  <a:pt x="132615" y="16383"/>
                </a:cubicBezTo>
                <a:cubicBezTo>
                  <a:pt x="132843" y="18441"/>
                  <a:pt x="133110" y="20003"/>
                  <a:pt x="133415" y="21070"/>
                </a:cubicBezTo>
                <a:cubicBezTo>
                  <a:pt x="133415" y="20613"/>
                  <a:pt x="133643" y="20155"/>
                  <a:pt x="134100" y="19698"/>
                </a:cubicBezTo>
                <a:cubicBezTo>
                  <a:pt x="134253" y="19393"/>
                  <a:pt x="134481" y="19165"/>
                  <a:pt x="134786" y="19012"/>
                </a:cubicBezTo>
                <a:lnTo>
                  <a:pt x="134786" y="16955"/>
                </a:lnTo>
                <a:cubicBezTo>
                  <a:pt x="134786" y="15736"/>
                  <a:pt x="135015" y="15202"/>
                  <a:pt x="135472" y="15355"/>
                </a:cubicBezTo>
                <a:cubicBezTo>
                  <a:pt x="135777" y="15355"/>
                  <a:pt x="136082" y="15583"/>
                  <a:pt x="136386" y="16041"/>
                </a:cubicBezTo>
                <a:cubicBezTo>
                  <a:pt x="136691" y="16498"/>
                  <a:pt x="136996" y="16955"/>
                  <a:pt x="137301" y="17412"/>
                </a:cubicBezTo>
                <a:cubicBezTo>
                  <a:pt x="137606" y="18022"/>
                  <a:pt x="137834" y="18708"/>
                  <a:pt x="137987" y="19470"/>
                </a:cubicBezTo>
                <a:cubicBezTo>
                  <a:pt x="138139" y="18555"/>
                  <a:pt x="138368" y="17717"/>
                  <a:pt x="138672" y="16955"/>
                </a:cubicBezTo>
                <a:cubicBezTo>
                  <a:pt x="138977" y="16345"/>
                  <a:pt x="139206" y="15774"/>
                  <a:pt x="139358" y="15240"/>
                </a:cubicBezTo>
                <a:cubicBezTo>
                  <a:pt x="139511" y="14707"/>
                  <a:pt x="139739" y="14440"/>
                  <a:pt x="140044" y="14440"/>
                </a:cubicBezTo>
                <a:cubicBezTo>
                  <a:pt x="140196" y="14440"/>
                  <a:pt x="140273" y="15202"/>
                  <a:pt x="140273" y="16726"/>
                </a:cubicBezTo>
                <a:cubicBezTo>
                  <a:pt x="140120" y="17336"/>
                  <a:pt x="140044" y="18098"/>
                  <a:pt x="140044" y="19012"/>
                </a:cubicBezTo>
                <a:cubicBezTo>
                  <a:pt x="140349" y="19165"/>
                  <a:pt x="140654" y="19241"/>
                  <a:pt x="140958" y="19241"/>
                </a:cubicBezTo>
                <a:cubicBezTo>
                  <a:pt x="141720" y="19241"/>
                  <a:pt x="142254" y="19165"/>
                  <a:pt x="142559" y="19012"/>
                </a:cubicBezTo>
                <a:cubicBezTo>
                  <a:pt x="142711" y="18860"/>
                  <a:pt x="143092" y="18593"/>
                  <a:pt x="143702" y="18212"/>
                </a:cubicBezTo>
                <a:cubicBezTo>
                  <a:pt x="144311" y="17831"/>
                  <a:pt x="144883" y="17488"/>
                  <a:pt x="145416" y="17184"/>
                </a:cubicBezTo>
                <a:cubicBezTo>
                  <a:pt x="145950" y="16879"/>
                  <a:pt x="146407" y="16726"/>
                  <a:pt x="146788" y="16726"/>
                </a:cubicBezTo>
                <a:cubicBezTo>
                  <a:pt x="147169" y="16726"/>
                  <a:pt x="147283" y="16955"/>
                  <a:pt x="147131" y="17412"/>
                </a:cubicBezTo>
                <a:cubicBezTo>
                  <a:pt x="146826" y="18174"/>
                  <a:pt x="146254" y="18898"/>
                  <a:pt x="145416" y="19584"/>
                </a:cubicBezTo>
                <a:cubicBezTo>
                  <a:pt x="144578" y="20270"/>
                  <a:pt x="143702" y="20917"/>
                  <a:pt x="142787" y="21527"/>
                </a:cubicBezTo>
                <a:cubicBezTo>
                  <a:pt x="141720" y="22137"/>
                  <a:pt x="140577" y="22822"/>
                  <a:pt x="139358" y="23584"/>
                </a:cubicBezTo>
                <a:lnTo>
                  <a:pt x="138444" y="26556"/>
                </a:lnTo>
                <a:cubicBezTo>
                  <a:pt x="138901" y="26251"/>
                  <a:pt x="139434" y="25947"/>
                  <a:pt x="140044" y="25642"/>
                </a:cubicBezTo>
                <a:cubicBezTo>
                  <a:pt x="141111" y="25032"/>
                  <a:pt x="141797" y="24880"/>
                  <a:pt x="142101" y="25185"/>
                </a:cubicBezTo>
                <a:cubicBezTo>
                  <a:pt x="142254" y="25489"/>
                  <a:pt x="142216" y="25908"/>
                  <a:pt x="141987" y="26442"/>
                </a:cubicBezTo>
                <a:cubicBezTo>
                  <a:pt x="141759" y="26975"/>
                  <a:pt x="141454" y="27471"/>
                  <a:pt x="141073" y="27928"/>
                </a:cubicBezTo>
                <a:cubicBezTo>
                  <a:pt x="140692" y="28385"/>
                  <a:pt x="140387" y="28728"/>
                  <a:pt x="140158" y="28956"/>
                </a:cubicBezTo>
                <a:cubicBezTo>
                  <a:pt x="139930" y="29185"/>
                  <a:pt x="140044" y="29147"/>
                  <a:pt x="140501" y="28842"/>
                </a:cubicBezTo>
                <a:cubicBezTo>
                  <a:pt x="141416" y="28690"/>
                  <a:pt x="142025" y="28766"/>
                  <a:pt x="142330" y="29071"/>
                </a:cubicBezTo>
                <a:cubicBezTo>
                  <a:pt x="142482" y="29223"/>
                  <a:pt x="142559" y="29452"/>
                  <a:pt x="142559" y="29757"/>
                </a:cubicBezTo>
                <a:cubicBezTo>
                  <a:pt x="141949" y="30214"/>
                  <a:pt x="141339" y="30747"/>
                  <a:pt x="140730" y="31357"/>
                </a:cubicBezTo>
                <a:cubicBezTo>
                  <a:pt x="140273" y="31814"/>
                  <a:pt x="139854" y="32233"/>
                  <a:pt x="139473" y="32614"/>
                </a:cubicBezTo>
                <a:cubicBezTo>
                  <a:pt x="139092" y="32995"/>
                  <a:pt x="138749" y="33262"/>
                  <a:pt x="138444" y="33414"/>
                </a:cubicBezTo>
                <a:cubicBezTo>
                  <a:pt x="137834" y="34024"/>
                  <a:pt x="137682" y="34633"/>
                  <a:pt x="137987" y="35243"/>
                </a:cubicBezTo>
                <a:cubicBezTo>
                  <a:pt x="138139" y="35548"/>
                  <a:pt x="138291" y="35776"/>
                  <a:pt x="138444" y="35929"/>
                </a:cubicBezTo>
                <a:cubicBezTo>
                  <a:pt x="138596" y="35624"/>
                  <a:pt x="138901" y="35243"/>
                  <a:pt x="139358" y="34786"/>
                </a:cubicBezTo>
                <a:cubicBezTo>
                  <a:pt x="140120" y="34024"/>
                  <a:pt x="140806" y="33719"/>
                  <a:pt x="141416" y="33871"/>
                </a:cubicBezTo>
                <a:cubicBezTo>
                  <a:pt x="141720" y="34024"/>
                  <a:pt x="142025" y="34862"/>
                  <a:pt x="142330" y="36386"/>
                </a:cubicBezTo>
                <a:cubicBezTo>
                  <a:pt x="142482" y="36996"/>
                  <a:pt x="142559" y="37681"/>
                  <a:pt x="142559" y="38443"/>
                </a:cubicBezTo>
                <a:cubicBezTo>
                  <a:pt x="142406" y="37986"/>
                  <a:pt x="142406" y="37453"/>
                  <a:pt x="142559" y="36843"/>
                </a:cubicBezTo>
                <a:cubicBezTo>
                  <a:pt x="142559" y="35624"/>
                  <a:pt x="142863" y="35014"/>
                  <a:pt x="143473" y="35014"/>
                </a:cubicBezTo>
                <a:cubicBezTo>
                  <a:pt x="143930" y="35014"/>
                  <a:pt x="144159" y="35548"/>
                  <a:pt x="144159" y="36615"/>
                </a:cubicBezTo>
                <a:lnTo>
                  <a:pt x="144159" y="37986"/>
                </a:lnTo>
                <a:lnTo>
                  <a:pt x="144845" y="37986"/>
                </a:lnTo>
                <a:cubicBezTo>
                  <a:pt x="145302" y="37986"/>
                  <a:pt x="145530" y="38367"/>
                  <a:pt x="145530" y="39129"/>
                </a:cubicBezTo>
                <a:cubicBezTo>
                  <a:pt x="145530" y="40196"/>
                  <a:pt x="145569" y="40615"/>
                  <a:pt x="145645" y="40386"/>
                </a:cubicBezTo>
                <a:cubicBezTo>
                  <a:pt x="145721" y="40158"/>
                  <a:pt x="145911" y="40044"/>
                  <a:pt x="146216" y="40044"/>
                </a:cubicBezTo>
                <a:cubicBezTo>
                  <a:pt x="146521" y="40044"/>
                  <a:pt x="146826" y="40348"/>
                  <a:pt x="147131" y="40958"/>
                </a:cubicBezTo>
                <a:cubicBezTo>
                  <a:pt x="147283" y="41263"/>
                  <a:pt x="147435" y="41491"/>
                  <a:pt x="147588" y="41644"/>
                </a:cubicBezTo>
                <a:cubicBezTo>
                  <a:pt x="147893" y="41491"/>
                  <a:pt x="148274" y="41263"/>
                  <a:pt x="148731" y="40958"/>
                </a:cubicBezTo>
                <a:cubicBezTo>
                  <a:pt x="149645" y="40348"/>
                  <a:pt x="150331" y="40044"/>
                  <a:pt x="150788" y="40044"/>
                </a:cubicBezTo>
                <a:cubicBezTo>
                  <a:pt x="151398" y="40348"/>
                  <a:pt x="151550" y="40882"/>
                  <a:pt x="151245" y="41644"/>
                </a:cubicBezTo>
                <a:lnTo>
                  <a:pt x="150788" y="43015"/>
                </a:lnTo>
                <a:lnTo>
                  <a:pt x="152846" y="43244"/>
                </a:lnTo>
                <a:cubicBezTo>
                  <a:pt x="153303" y="43244"/>
                  <a:pt x="153684" y="43320"/>
                  <a:pt x="153989" y="43473"/>
                </a:cubicBezTo>
                <a:cubicBezTo>
                  <a:pt x="154598" y="43777"/>
                  <a:pt x="154751" y="44311"/>
                  <a:pt x="154446" y="45073"/>
                </a:cubicBezTo>
                <a:cubicBezTo>
                  <a:pt x="154141" y="45378"/>
                  <a:pt x="153646" y="45606"/>
                  <a:pt x="152960" y="45759"/>
                </a:cubicBezTo>
                <a:cubicBezTo>
                  <a:pt x="152274" y="45911"/>
                  <a:pt x="151550" y="46140"/>
                  <a:pt x="150788" y="46444"/>
                </a:cubicBezTo>
                <a:cubicBezTo>
                  <a:pt x="149874" y="46749"/>
                  <a:pt x="148883" y="46978"/>
                  <a:pt x="147816" y="47130"/>
                </a:cubicBezTo>
                <a:lnTo>
                  <a:pt x="147816" y="47816"/>
                </a:lnTo>
                <a:cubicBezTo>
                  <a:pt x="147816" y="48121"/>
                  <a:pt x="147740" y="48349"/>
                  <a:pt x="147588" y="48502"/>
                </a:cubicBezTo>
                <a:cubicBezTo>
                  <a:pt x="147435" y="48654"/>
                  <a:pt x="147283" y="48883"/>
                  <a:pt x="147131" y="49188"/>
                </a:cubicBezTo>
                <a:cubicBezTo>
                  <a:pt x="146521" y="50102"/>
                  <a:pt x="146140" y="50788"/>
                  <a:pt x="145988" y="51245"/>
                </a:cubicBezTo>
                <a:cubicBezTo>
                  <a:pt x="145835" y="51702"/>
                  <a:pt x="145759" y="52083"/>
                  <a:pt x="145759" y="52388"/>
                </a:cubicBezTo>
                <a:cubicBezTo>
                  <a:pt x="146369" y="52236"/>
                  <a:pt x="146978" y="52007"/>
                  <a:pt x="147588" y="51702"/>
                </a:cubicBezTo>
                <a:cubicBezTo>
                  <a:pt x="148655" y="51093"/>
                  <a:pt x="149569" y="50331"/>
                  <a:pt x="150331" y="49416"/>
                </a:cubicBezTo>
                <a:cubicBezTo>
                  <a:pt x="151703" y="47892"/>
                  <a:pt x="152388" y="47892"/>
                  <a:pt x="152388" y="49416"/>
                </a:cubicBezTo>
                <a:cubicBezTo>
                  <a:pt x="152388" y="49721"/>
                  <a:pt x="152236" y="50140"/>
                  <a:pt x="151931" y="50673"/>
                </a:cubicBezTo>
                <a:cubicBezTo>
                  <a:pt x="151626" y="51207"/>
                  <a:pt x="151322" y="51778"/>
                  <a:pt x="151017" y="52388"/>
                </a:cubicBezTo>
                <a:cubicBezTo>
                  <a:pt x="150560" y="52998"/>
                  <a:pt x="150102" y="53683"/>
                  <a:pt x="149645" y="54445"/>
                </a:cubicBezTo>
                <a:cubicBezTo>
                  <a:pt x="149950" y="54293"/>
                  <a:pt x="150331" y="54064"/>
                  <a:pt x="150788" y="53760"/>
                </a:cubicBezTo>
                <a:cubicBezTo>
                  <a:pt x="151093" y="53455"/>
                  <a:pt x="151436" y="53150"/>
                  <a:pt x="151817" y="52845"/>
                </a:cubicBezTo>
                <a:cubicBezTo>
                  <a:pt x="152198" y="52540"/>
                  <a:pt x="152693" y="52236"/>
                  <a:pt x="153303" y="51931"/>
                </a:cubicBezTo>
                <a:cubicBezTo>
                  <a:pt x="154370" y="51321"/>
                  <a:pt x="154941" y="51283"/>
                  <a:pt x="155017" y="51816"/>
                </a:cubicBezTo>
                <a:cubicBezTo>
                  <a:pt x="155094" y="52350"/>
                  <a:pt x="154751" y="52845"/>
                  <a:pt x="153989" y="53302"/>
                </a:cubicBezTo>
                <a:cubicBezTo>
                  <a:pt x="153379" y="53912"/>
                  <a:pt x="152998" y="54445"/>
                  <a:pt x="152846" y="54903"/>
                </a:cubicBezTo>
                <a:cubicBezTo>
                  <a:pt x="152693" y="55360"/>
                  <a:pt x="152541" y="55741"/>
                  <a:pt x="152388" y="56046"/>
                </a:cubicBezTo>
                <a:lnTo>
                  <a:pt x="156046" y="56046"/>
                </a:lnTo>
                <a:cubicBezTo>
                  <a:pt x="156198" y="55893"/>
                  <a:pt x="156579" y="55817"/>
                  <a:pt x="157189" y="55817"/>
                </a:cubicBezTo>
                <a:cubicBezTo>
                  <a:pt x="157494" y="55817"/>
                  <a:pt x="157799" y="55893"/>
                  <a:pt x="158103" y="56046"/>
                </a:cubicBezTo>
                <a:lnTo>
                  <a:pt x="159475" y="58103"/>
                </a:lnTo>
                <a:lnTo>
                  <a:pt x="160618" y="55588"/>
                </a:lnTo>
                <a:cubicBezTo>
                  <a:pt x="160770" y="55741"/>
                  <a:pt x="160923" y="55969"/>
                  <a:pt x="161075" y="56274"/>
                </a:cubicBezTo>
                <a:cubicBezTo>
                  <a:pt x="161228" y="56579"/>
                  <a:pt x="161380" y="56922"/>
                  <a:pt x="161532" y="57303"/>
                </a:cubicBezTo>
                <a:cubicBezTo>
                  <a:pt x="161685" y="57684"/>
                  <a:pt x="161837" y="58103"/>
                  <a:pt x="161990" y="58560"/>
                </a:cubicBezTo>
                <a:cubicBezTo>
                  <a:pt x="161837" y="58255"/>
                  <a:pt x="161990" y="57798"/>
                  <a:pt x="162447" y="57189"/>
                </a:cubicBezTo>
                <a:cubicBezTo>
                  <a:pt x="162904" y="56579"/>
                  <a:pt x="163514" y="55969"/>
                  <a:pt x="164276" y="55360"/>
                </a:cubicBezTo>
                <a:cubicBezTo>
                  <a:pt x="164885" y="54750"/>
                  <a:pt x="165723" y="54141"/>
                  <a:pt x="166790" y="53531"/>
                </a:cubicBezTo>
                <a:lnTo>
                  <a:pt x="166790" y="56960"/>
                </a:lnTo>
                <a:lnTo>
                  <a:pt x="168390" y="55588"/>
                </a:lnTo>
                <a:cubicBezTo>
                  <a:pt x="168390" y="56198"/>
                  <a:pt x="168314" y="56808"/>
                  <a:pt x="168162" y="57417"/>
                </a:cubicBezTo>
                <a:cubicBezTo>
                  <a:pt x="167857" y="58636"/>
                  <a:pt x="167171" y="60237"/>
                  <a:pt x="166104" y="62218"/>
                </a:cubicBezTo>
                <a:cubicBezTo>
                  <a:pt x="165800" y="62523"/>
                  <a:pt x="165495" y="62789"/>
                  <a:pt x="165190" y="63018"/>
                </a:cubicBezTo>
                <a:cubicBezTo>
                  <a:pt x="164885" y="63246"/>
                  <a:pt x="164885" y="63513"/>
                  <a:pt x="165190" y="63818"/>
                </a:cubicBezTo>
                <a:cubicBezTo>
                  <a:pt x="165495" y="63513"/>
                  <a:pt x="165647" y="63246"/>
                  <a:pt x="165647" y="63018"/>
                </a:cubicBezTo>
                <a:cubicBezTo>
                  <a:pt x="165647" y="62789"/>
                  <a:pt x="165800" y="62523"/>
                  <a:pt x="166104" y="62218"/>
                </a:cubicBezTo>
                <a:cubicBezTo>
                  <a:pt x="166409" y="61913"/>
                  <a:pt x="166828" y="61684"/>
                  <a:pt x="167362" y="61532"/>
                </a:cubicBezTo>
                <a:cubicBezTo>
                  <a:pt x="167895" y="61380"/>
                  <a:pt x="168390" y="61151"/>
                  <a:pt x="168848" y="60846"/>
                </a:cubicBezTo>
                <a:cubicBezTo>
                  <a:pt x="169457" y="60541"/>
                  <a:pt x="169991" y="60313"/>
                  <a:pt x="170448" y="60160"/>
                </a:cubicBezTo>
                <a:lnTo>
                  <a:pt x="170905" y="64275"/>
                </a:lnTo>
                <a:cubicBezTo>
                  <a:pt x="171057" y="64123"/>
                  <a:pt x="171286" y="63970"/>
                  <a:pt x="171591" y="63818"/>
                </a:cubicBezTo>
                <a:cubicBezTo>
                  <a:pt x="171896" y="63666"/>
                  <a:pt x="172124" y="63513"/>
                  <a:pt x="172277" y="63361"/>
                </a:cubicBezTo>
                <a:cubicBezTo>
                  <a:pt x="172429" y="63208"/>
                  <a:pt x="172658" y="63132"/>
                  <a:pt x="172962" y="63132"/>
                </a:cubicBezTo>
                <a:cubicBezTo>
                  <a:pt x="173572" y="63132"/>
                  <a:pt x="173724" y="63666"/>
                  <a:pt x="173420" y="64732"/>
                </a:cubicBezTo>
                <a:cubicBezTo>
                  <a:pt x="173267" y="65342"/>
                  <a:pt x="173115" y="65875"/>
                  <a:pt x="172962" y="66333"/>
                </a:cubicBezTo>
                <a:cubicBezTo>
                  <a:pt x="173115" y="65875"/>
                  <a:pt x="173420" y="65418"/>
                  <a:pt x="173877" y="64961"/>
                </a:cubicBezTo>
                <a:cubicBezTo>
                  <a:pt x="174334" y="64199"/>
                  <a:pt x="175020" y="63818"/>
                  <a:pt x="175934" y="63818"/>
                </a:cubicBezTo>
                <a:cubicBezTo>
                  <a:pt x="176391" y="63818"/>
                  <a:pt x="176468" y="64275"/>
                  <a:pt x="176163" y="65190"/>
                </a:cubicBezTo>
                <a:cubicBezTo>
                  <a:pt x="176010" y="65647"/>
                  <a:pt x="175782" y="66028"/>
                  <a:pt x="175477" y="66333"/>
                </a:cubicBezTo>
                <a:lnTo>
                  <a:pt x="177992" y="66790"/>
                </a:lnTo>
                <a:cubicBezTo>
                  <a:pt x="177077" y="67095"/>
                  <a:pt x="176315" y="67399"/>
                  <a:pt x="175706" y="67704"/>
                </a:cubicBezTo>
                <a:cubicBezTo>
                  <a:pt x="175248" y="68009"/>
                  <a:pt x="174867" y="68199"/>
                  <a:pt x="174563" y="68276"/>
                </a:cubicBezTo>
                <a:cubicBezTo>
                  <a:pt x="174258" y="68352"/>
                  <a:pt x="174410" y="68390"/>
                  <a:pt x="175020" y="68390"/>
                </a:cubicBezTo>
                <a:cubicBezTo>
                  <a:pt x="175782" y="68390"/>
                  <a:pt x="176468" y="68695"/>
                  <a:pt x="177077" y="69304"/>
                </a:cubicBezTo>
                <a:cubicBezTo>
                  <a:pt x="177382" y="69609"/>
                  <a:pt x="177687" y="69838"/>
                  <a:pt x="177992" y="69990"/>
                </a:cubicBezTo>
                <a:cubicBezTo>
                  <a:pt x="177687" y="70143"/>
                  <a:pt x="177306" y="70219"/>
                  <a:pt x="176849" y="70219"/>
                </a:cubicBezTo>
                <a:cubicBezTo>
                  <a:pt x="176391" y="70371"/>
                  <a:pt x="175553" y="70447"/>
                  <a:pt x="174334" y="70447"/>
                </a:cubicBezTo>
                <a:cubicBezTo>
                  <a:pt x="173420" y="70447"/>
                  <a:pt x="172734" y="70485"/>
                  <a:pt x="172277" y="70562"/>
                </a:cubicBezTo>
                <a:cubicBezTo>
                  <a:pt x="171819" y="70638"/>
                  <a:pt x="170981" y="71057"/>
                  <a:pt x="169762" y="71819"/>
                </a:cubicBezTo>
                <a:cubicBezTo>
                  <a:pt x="168695" y="72581"/>
                  <a:pt x="168124" y="73724"/>
                  <a:pt x="168048" y="75248"/>
                </a:cubicBezTo>
                <a:cubicBezTo>
                  <a:pt x="167971" y="76772"/>
                  <a:pt x="168086" y="77686"/>
                  <a:pt x="168390" y="77991"/>
                </a:cubicBezTo>
                <a:cubicBezTo>
                  <a:pt x="168543" y="78144"/>
                  <a:pt x="168924" y="77915"/>
                  <a:pt x="169533" y="77305"/>
                </a:cubicBezTo>
                <a:cubicBezTo>
                  <a:pt x="169838" y="77001"/>
                  <a:pt x="170143" y="76772"/>
                  <a:pt x="170448" y="76620"/>
                </a:cubicBezTo>
                <a:cubicBezTo>
                  <a:pt x="170905" y="75858"/>
                  <a:pt x="171362" y="75172"/>
                  <a:pt x="171819" y="74562"/>
                </a:cubicBezTo>
                <a:cubicBezTo>
                  <a:pt x="172124" y="73953"/>
                  <a:pt x="172429" y="73419"/>
                  <a:pt x="172734" y="72962"/>
                </a:cubicBezTo>
                <a:cubicBezTo>
                  <a:pt x="173039" y="72505"/>
                  <a:pt x="173267" y="72124"/>
                  <a:pt x="173420" y="71819"/>
                </a:cubicBezTo>
                <a:cubicBezTo>
                  <a:pt x="173724" y="71667"/>
                  <a:pt x="174105" y="71819"/>
                  <a:pt x="174563" y="72276"/>
                </a:cubicBezTo>
                <a:cubicBezTo>
                  <a:pt x="174715" y="72581"/>
                  <a:pt x="174867" y="72810"/>
                  <a:pt x="175020" y="72962"/>
                </a:cubicBezTo>
                <a:cubicBezTo>
                  <a:pt x="175325" y="72810"/>
                  <a:pt x="175629" y="72810"/>
                  <a:pt x="175934" y="72962"/>
                </a:cubicBezTo>
                <a:cubicBezTo>
                  <a:pt x="176544" y="73267"/>
                  <a:pt x="176925" y="73953"/>
                  <a:pt x="177077" y="75019"/>
                </a:cubicBezTo>
                <a:cubicBezTo>
                  <a:pt x="177534" y="74867"/>
                  <a:pt x="178144" y="74676"/>
                  <a:pt x="178906" y="74448"/>
                </a:cubicBezTo>
                <a:cubicBezTo>
                  <a:pt x="179668" y="74219"/>
                  <a:pt x="180430" y="74029"/>
                  <a:pt x="181192" y="73876"/>
                </a:cubicBezTo>
                <a:cubicBezTo>
                  <a:pt x="181954" y="73724"/>
                  <a:pt x="182487" y="73686"/>
                  <a:pt x="182792" y="73762"/>
                </a:cubicBezTo>
                <a:cubicBezTo>
                  <a:pt x="183097" y="73838"/>
                  <a:pt x="183021" y="74105"/>
                  <a:pt x="182564" y="74562"/>
                </a:cubicBezTo>
                <a:cubicBezTo>
                  <a:pt x="181649" y="75324"/>
                  <a:pt x="180125" y="75934"/>
                  <a:pt x="177992" y="76391"/>
                </a:cubicBezTo>
                <a:cubicBezTo>
                  <a:pt x="175858" y="76848"/>
                  <a:pt x="174182" y="77077"/>
                  <a:pt x="172962" y="77077"/>
                </a:cubicBezTo>
                <a:cubicBezTo>
                  <a:pt x="172200" y="77077"/>
                  <a:pt x="171629" y="77267"/>
                  <a:pt x="171248" y="77648"/>
                </a:cubicBezTo>
                <a:cubicBezTo>
                  <a:pt x="170867" y="78029"/>
                  <a:pt x="170524" y="78448"/>
                  <a:pt x="170219" y="78906"/>
                </a:cubicBezTo>
                <a:cubicBezTo>
                  <a:pt x="169762" y="79515"/>
                  <a:pt x="169457" y="80125"/>
                  <a:pt x="169305" y="80734"/>
                </a:cubicBezTo>
                <a:cubicBezTo>
                  <a:pt x="169610" y="80430"/>
                  <a:pt x="170067" y="80125"/>
                  <a:pt x="170676" y="79820"/>
                </a:cubicBezTo>
                <a:cubicBezTo>
                  <a:pt x="171134" y="79515"/>
                  <a:pt x="171591" y="79248"/>
                  <a:pt x="172048" y="79020"/>
                </a:cubicBezTo>
                <a:cubicBezTo>
                  <a:pt x="172505" y="78791"/>
                  <a:pt x="172962" y="78525"/>
                  <a:pt x="173420" y="78220"/>
                </a:cubicBezTo>
                <a:cubicBezTo>
                  <a:pt x="174029" y="78067"/>
                  <a:pt x="174334" y="78258"/>
                  <a:pt x="174334" y="78791"/>
                </a:cubicBezTo>
                <a:cubicBezTo>
                  <a:pt x="174334" y="79325"/>
                  <a:pt x="174334" y="80125"/>
                  <a:pt x="174334" y="81192"/>
                </a:cubicBezTo>
                <a:cubicBezTo>
                  <a:pt x="174639" y="81192"/>
                  <a:pt x="174791" y="81420"/>
                  <a:pt x="174791" y="81877"/>
                </a:cubicBezTo>
                <a:cubicBezTo>
                  <a:pt x="174791" y="82335"/>
                  <a:pt x="174639" y="82792"/>
                  <a:pt x="174334" y="83249"/>
                </a:cubicBezTo>
                <a:cubicBezTo>
                  <a:pt x="174029" y="83859"/>
                  <a:pt x="173724" y="84544"/>
                  <a:pt x="173420" y="85306"/>
                </a:cubicBezTo>
                <a:lnTo>
                  <a:pt x="174334" y="84849"/>
                </a:lnTo>
                <a:cubicBezTo>
                  <a:pt x="175096" y="84544"/>
                  <a:pt x="175629" y="84011"/>
                  <a:pt x="175934" y="83249"/>
                </a:cubicBezTo>
                <a:cubicBezTo>
                  <a:pt x="176544" y="82639"/>
                  <a:pt x="177458" y="82258"/>
                  <a:pt x="178677" y="82106"/>
                </a:cubicBezTo>
                <a:cubicBezTo>
                  <a:pt x="179897" y="81954"/>
                  <a:pt x="180582" y="82182"/>
                  <a:pt x="180735" y="82792"/>
                </a:cubicBezTo>
                <a:cubicBezTo>
                  <a:pt x="181954" y="82487"/>
                  <a:pt x="182678" y="82487"/>
                  <a:pt x="182907" y="82792"/>
                </a:cubicBezTo>
                <a:cubicBezTo>
                  <a:pt x="183135" y="83097"/>
                  <a:pt x="182868" y="83401"/>
                  <a:pt x="182106" y="83706"/>
                </a:cubicBezTo>
                <a:cubicBezTo>
                  <a:pt x="181344" y="84011"/>
                  <a:pt x="179897" y="84582"/>
                  <a:pt x="177763" y="85421"/>
                </a:cubicBezTo>
                <a:cubicBezTo>
                  <a:pt x="175629" y="86259"/>
                  <a:pt x="174029" y="86907"/>
                  <a:pt x="172962" y="87364"/>
                </a:cubicBezTo>
                <a:cubicBezTo>
                  <a:pt x="172353" y="87669"/>
                  <a:pt x="172010" y="87935"/>
                  <a:pt x="171934" y="88164"/>
                </a:cubicBezTo>
                <a:cubicBezTo>
                  <a:pt x="171858" y="88392"/>
                  <a:pt x="171819" y="88659"/>
                  <a:pt x="171819" y="88964"/>
                </a:cubicBezTo>
                <a:cubicBezTo>
                  <a:pt x="171819" y="89269"/>
                  <a:pt x="171972" y="89574"/>
                  <a:pt x="172277" y="89878"/>
                </a:cubicBezTo>
                <a:lnTo>
                  <a:pt x="173191" y="89421"/>
                </a:lnTo>
                <a:cubicBezTo>
                  <a:pt x="173496" y="89269"/>
                  <a:pt x="174105" y="88888"/>
                  <a:pt x="175020" y="88278"/>
                </a:cubicBezTo>
                <a:cubicBezTo>
                  <a:pt x="175629" y="88126"/>
                  <a:pt x="176163" y="88431"/>
                  <a:pt x="176620" y="89193"/>
                </a:cubicBezTo>
                <a:lnTo>
                  <a:pt x="177077" y="90564"/>
                </a:lnTo>
                <a:lnTo>
                  <a:pt x="178677" y="91479"/>
                </a:lnTo>
                <a:cubicBezTo>
                  <a:pt x="178982" y="91326"/>
                  <a:pt x="179363" y="91098"/>
                  <a:pt x="179820" y="90793"/>
                </a:cubicBezTo>
                <a:cubicBezTo>
                  <a:pt x="180735" y="90183"/>
                  <a:pt x="181344" y="89878"/>
                  <a:pt x="181649" y="89878"/>
                </a:cubicBezTo>
                <a:cubicBezTo>
                  <a:pt x="181954" y="89878"/>
                  <a:pt x="182259" y="90336"/>
                  <a:pt x="182564" y="91250"/>
                </a:cubicBezTo>
                <a:cubicBezTo>
                  <a:pt x="182716" y="91707"/>
                  <a:pt x="182792" y="92164"/>
                  <a:pt x="182792" y="92622"/>
                </a:cubicBezTo>
                <a:lnTo>
                  <a:pt x="185307" y="89421"/>
                </a:lnTo>
                <a:lnTo>
                  <a:pt x="184850" y="88507"/>
                </a:lnTo>
                <a:cubicBezTo>
                  <a:pt x="184545" y="87897"/>
                  <a:pt x="184164" y="87364"/>
                  <a:pt x="183707" y="86907"/>
                </a:cubicBezTo>
                <a:cubicBezTo>
                  <a:pt x="183249" y="86602"/>
                  <a:pt x="183097" y="86221"/>
                  <a:pt x="183249" y="85764"/>
                </a:cubicBezTo>
                <a:cubicBezTo>
                  <a:pt x="183402" y="85306"/>
                  <a:pt x="183859" y="85459"/>
                  <a:pt x="184621" y="86221"/>
                </a:cubicBezTo>
                <a:cubicBezTo>
                  <a:pt x="184773" y="86678"/>
                  <a:pt x="185383" y="87059"/>
                  <a:pt x="186450" y="87364"/>
                </a:cubicBezTo>
                <a:lnTo>
                  <a:pt x="187821" y="87821"/>
                </a:lnTo>
                <a:cubicBezTo>
                  <a:pt x="187669" y="87516"/>
                  <a:pt x="187517" y="87135"/>
                  <a:pt x="187364" y="86678"/>
                </a:cubicBezTo>
                <a:cubicBezTo>
                  <a:pt x="187212" y="86373"/>
                  <a:pt x="187021" y="85992"/>
                  <a:pt x="186793" y="85535"/>
                </a:cubicBezTo>
                <a:cubicBezTo>
                  <a:pt x="186564" y="85078"/>
                  <a:pt x="186374" y="84697"/>
                  <a:pt x="186221" y="84392"/>
                </a:cubicBezTo>
                <a:cubicBezTo>
                  <a:pt x="185764" y="83782"/>
                  <a:pt x="185612" y="83287"/>
                  <a:pt x="185764" y="82906"/>
                </a:cubicBezTo>
                <a:cubicBezTo>
                  <a:pt x="185916" y="82525"/>
                  <a:pt x="186221" y="82487"/>
                  <a:pt x="186678" y="82792"/>
                </a:cubicBezTo>
                <a:cubicBezTo>
                  <a:pt x="187136" y="83249"/>
                  <a:pt x="187669" y="84087"/>
                  <a:pt x="188279" y="85306"/>
                </a:cubicBezTo>
                <a:cubicBezTo>
                  <a:pt x="188583" y="85916"/>
                  <a:pt x="188812" y="86449"/>
                  <a:pt x="188964" y="86907"/>
                </a:cubicBezTo>
                <a:lnTo>
                  <a:pt x="189422" y="85535"/>
                </a:lnTo>
                <a:cubicBezTo>
                  <a:pt x="189726" y="84621"/>
                  <a:pt x="190260" y="83859"/>
                  <a:pt x="191022" y="83249"/>
                </a:cubicBezTo>
                <a:cubicBezTo>
                  <a:pt x="191936" y="82792"/>
                  <a:pt x="192355" y="82868"/>
                  <a:pt x="192279" y="83478"/>
                </a:cubicBezTo>
                <a:cubicBezTo>
                  <a:pt x="192203" y="84087"/>
                  <a:pt x="191784" y="85078"/>
                  <a:pt x="191022" y="86449"/>
                </a:cubicBezTo>
                <a:cubicBezTo>
                  <a:pt x="192241" y="85078"/>
                  <a:pt x="193079" y="84506"/>
                  <a:pt x="193536" y="84735"/>
                </a:cubicBezTo>
                <a:cubicBezTo>
                  <a:pt x="193994" y="84963"/>
                  <a:pt x="193994" y="85306"/>
                  <a:pt x="193536" y="85764"/>
                </a:cubicBezTo>
                <a:cubicBezTo>
                  <a:pt x="192927" y="86373"/>
                  <a:pt x="192546" y="86983"/>
                  <a:pt x="192393" y="87592"/>
                </a:cubicBezTo>
                <a:lnTo>
                  <a:pt x="191936" y="88964"/>
                </a:lnTo>
                <a:lnTo>
                  <a:pt x="193079" y="88964"/>
                </a:lnTo>
                <a:cubicBezTo>
                  <a:pt x="193384" y="88964"/>
                  <a:pt x="193536" y="89269"/>
                  <a:pt x="193536" y="89878"/>
                </a:cubicBezTo>
                <a:lnTo>
                  <a:pt x="193536" y="90564"/>
                </a:lnTo>
                <a:cubicBezTo>
                  <a:pt x="193689" y="90259"/>
                  <a:pt x="193994" y="89955"/>
                  <a:pt x="194451" y="89650"/>
                </a:cubicBezTo>
                <a:cubicBezTo>
                  <a:pt x="195365" y="89040"/>
                  <a:pt x="196203" y="88812"/>
                  <a:pt x="196965" y="88964"/>
                </a:cubicBezTo>
                <a:cubicBezTo>
                  <a:pt x="197575" y="89269"/>
                  <a:pt x="197727" y="89878"/>
                  <a:pt x="197423" y="90793"/>
                </a:cubicBezTo>
                <a:cubicBezTo>
                  <a:pt x="197270" y="91402"/>
                  <a:pt x="197118" y="91936"/>
                  <a:pt x="196965" y="92393"/>
                </a:cubicBezTo>
                <a:cubicBezTo>
                  <a:pt x="196965" y="92241"/>
                  <a:pt x="197118" y="92088"/>
                  <a:pt x="197423" y="91936"/>
                </a:cubicBezTo>
                <a:cubicBezTo>
                  <a:pt x="197880" y="91783"/>
                  <a:pt x="198489" y="91783"/>
                  <a:pt x="199251" y="91936"/>
                </a:cubicBezTo>
                <a:cubicBezTo>
                  <a:pt x="200166" y="92241"/>
                  <a:pt x="200471" y="92545"/>
                  <a:pt x="200166" y="92850"/>
                </a:cubicBezTo>
                <a:cubicBezTo>
                  <a:pt x="200013" y="93155"/>
                  <a:pt x="199861" y="93384"/>
                  <a:pt x="199709" y="93536"/>
                </a:cubicBezTo>
                <a:cubicBezTo>
                  <a:pt x="199861" y="93536"/>
                  <a:pt x="200090" y="93612"/>
                  <a:pt x="200394" y="93765"/>
                </a:cubicBezTo>
                <a:cubicBezTo>
                  <a:pt x="200852" y="94069"/>
                  <a:pt x="201080" y="94374"/>
                  <a:pt x="201080" y="94679"/>
                </a:cubicBezTo>
                <a:cubicBezTo>
                  <a:pt x="200318" y="95746"/>
                  <a:pt x="199442" y="96470"/>
                  <a:pt x="198451" y="96851"/>
                </a:cubicBezTo>
                <a:cubicBezTo>
                  <a:pt x="197461" y="97232"/>
                  <a:pt x="196356" y="97575"/>
                  <a:pt x="195137" y="97879"/>
                </a:cubicBezTo>
                <a:cubicBezTo>
                  <a:pt x="193765" y="98184"/>
                  <a:pt x="192393" y="98260"/>
                  <a:pt x="191022" y="98108"/>
                </a:cubicBezTo>
                <a:lnTo>
                  <a:pt x="187821" y="102223"/>
                </a:lnTo>
                <a:lnTo>
                  <a:pt x="190793" y="103366"/>
                </a:lnTo>
                <a:lnTo>
                  <a:pt x="191936" y="102223"/>
                </a:lnTo>
                <a:lnTo>
                  <a:pt x="193536" y="103366"/>
                </a:lnTo>
                <a:cubicBezTo>
                  <a:pt x="193536" y="103061"/>
                  <a:pt x="193613" y="102756"/>
                  <a:pt x="193765" y="102451"/>
                </a:cubicBezTo>
                <a:cubicBezTo>
                  <a:pt x="194070" y="101689"/>
                  <a:pt x="194451" y="101308"/>
                  <a:pt x="194908" y="101308"/>
                </a:cubicBezTo>
                <a:cubicBezTo>
                  <a:pt x="195213" y="101308"/>
                  <a:pt x="195365" y="101766"/>
                  <a:pt x="195365" y="102680"/>
                </a:cubicBezTo>
                <a:cubicBezTo>
                  <a:pt x="195365" y="103137"/>
                  <a:pt x="195289" y="103518"/>
                  <a:pt x="195137" y="103823"/>
                </a:cubicBezTo>
                <a:cubicBezTo>
                  <a:pt x="195594" y="103366"/>
                  <a:pt x="196051" y="102985"/>
                  <a:pt x="196508" y="102680"/>
                </a:cubicBezTo>
                <a:cubicBezTo>
                  <a:pt x="197423" y="102070"/>
                  <a:pt x="197956" y="102070"/>
                  <a:pt x="198108" y="102680"/>
                </a:cubicBezTo>
                <a:cubicBezTo>
                  <a:pt x="198108" y="103290"/>
                  <a:pt x="197689" y="104013"/>
                  <a:pt x="196851" y="104852"/>
                </a:cubicBezTo>
                <a:cubicBezTo>
                  <a:pt x="196013" y="105690"/>
                  <a:pt x="194222" y="106871"/>
                  <a:pt x="191479" y="108395"/>
                </a:cubicBezTo>
                <a:lnTo>
                  <a:pt x="191022" y="110910"/>
                </a:lnTo>
                <a:cubicBezTo>
                  <a:pt x="191327" y="110757"/>
                  <a:pt x="191784" y="110605"/>
                  <a:pt x="192393" y="110452"/>
                </a:cubicBezTo>
                <a:cubicBezTo>
                  <a:pt x="193308" y="110300"/>
                  <a:pt x="194222" y="110300"/>
                  <a:pt x="195137" y="110452"/>
                </a:cubicBezTo>
                <a:cubicBezTo>
                  <a:pt x="195746" y="110605"/>
                  <a:pt x="196051" y="111062"/>
                  <a:pt x="196051" y="111824"/>
                </a:cubicBezTo>
                <a:lnTo>
                  <a:pt x="196051" y="112967"/>
                </a:lnTo>
                <a:lnTo>
                  <a:pt x="199709" y="113881"/>
                </a:lnTo>
                <a:cubicBezTo>
                  <a:pt x="200623" y="114186"/>
                  <a:pt x="201385" y="114491"/>
                  <a:pt x="201995" y="114796"/>
                </a:cubicBezTo>
                <a:cubicBezTo>
                  <a:pt x="202604" y="115101"/>
                  <a:pt x="202833" y="115405"/>
                  <a:pt x="202680" y="115710"/>
                </a:cubicBezTo>
                <a:cubicBezTo>
                  <a:pt x="202071" y="117387"/>
                  <a:pt x="199709" y="117158"/>
                  <a:pt x="195594" y="115024"/>
                </a:cubicBezTo>
                <a:cubicBezTo>
                  <a:pt x="195289" y="115634"/>
                  <a:pt x="194260" y="116129"/>
                  <a:pt x="192508" y="116510"/>
                </a:cubicBezTo>
                <a:cubicBezTo>
                  <a:pt x="190755" y="116891"/>
                  <a:pt x="188888" y="116929"/>
                  <a:pt x="186907" y="116625"/>
                </a:cubicBezTo>
                <a:cubicBezTo>
                  <a:pt x="186907" y="116929"/>
                  <a:pt x="186526" y="117463"/>
                  <a:pt x="185764" y="118225"/>
                </a:cubicBezTo>
                <a:lnTo>
                  <a:pt x="184850" y="119139"/>
                </a:lnTo>
                <a:lnTo>
                  <a:pt x="184621" y="122340"/>
                </a:lnTo>
                <a:cubicBezTo>
                  <a:pt x="185383" y="122340"/>
                  <a:pt x="186069" y="122263"/>
                  <a:pt x="186678" y="122111"/>
                </a:cubicBezTo>
                <a:cubicBezTo>
                  <a:pt x="187745" y="121959"/>
                  <a:pt x="188660" y="121730"/>
                  <a:pt x="189422" y="121425"/>
                </a:cubicBezTo>
                <a:cubicBezTo>
                  <a:pt x="190031" y="121425"/>
                  <a:pt x="190412" y="121501"/>
                  <a:pt x="190565" y="121654"/>
                </a:cubicBezTo>
                <a:lnTo>
                  <a:pt x="190793" y="121882"/>
                </a:lnTo>
                <a:lnTo>
                  <a:pt x="187821" y="123940"/>
                </a:lnTo>
                <a:lnTo>
                  <a:pt x="191936" y="123940"/>
                </a:lnTo>
                <a:cubicBezTo>
                  <a:pt x="193155" y="123940"/>
                  <a:pt x="193689" y="124130"/>
                  <a:pt x="193536" y="124511"/>
                </a:cubicBezTo>
                <a:cubicBezTo>
                  <a:pt x="193384" y="124892"/>
                  <a:pt x="193155" y="125235"/>
                  <a:pt x="192851" y="125540"/>
                </a:cubicBezTo>
                <a:cubicBezTo>
                  <a:pt x="192089" y="125997"/>
                  <a:pt x="191022" y="126188"/>
                  <a:pt x="189650" y="126111"/>
                </a:cubicBezTo>
                <a:cubicBezTo>
                  <a:pt x="188279" y="126035"/>
                  <a:pt x="186297" y="125845"/>
                  <a:pt x="183707" y="125540"/>
                </a:cubicBezTo>
                <a:cubicBezTo>
                  <a:pt x="184469" y="125845"/>
                  <a:pt x="184697" y="126454"/>
                  <a:pt x="184392" y="127369"/>
                </a:cubicBezTo>
                <a:cubicBezTo>
                  <a:pt x="184240" y="127978"/>
                  <a:pt x="184011" y="128512"/>
                  <a:pt x="183707" y="128969"/>
                </a:cubicBezTo>
                <a:cubicBezTo>
                  <a:pt x="184316" y="128817"/>
                  <a:pt x="184926" y="128740"/>
                  <a:pt x="185535" y="128740"/>
                </a:cubicBezTo>
                <a:cubicBezTo>
                  <a:pt x="185993" y="128740"/>
                  <a:pt x="186526" y="128740"/>
                  <a:pt x="187136" y="128740"/>
                </a:cubicBezTo>
                <a:cubicBezTo>
                  <a:pt x="187745" y="128740"/>
                  <a:pt x="188279" y="128817"/>
                  <a:pt x="188736" y="128969"/>
                </a:cubicBezTo>
                <a:cubicBezTo>
                  <a:pt x="189193" y="129274"/>
                  <a:pt x="188888" y="129579"/>
                  <a:pt x="187821" y="129883"/>
                </a:cubicBezTo>
                <a:cubicBezTo>
                  <a:pt x="187364" y="130188"/>
                  <a:pt x="186831" y="130417"/>
                  <a:pt x="186221" y="130569"/>
                </a:cubicBezTo>
                <a:cubicBezTo>
                  <a:pt x="186374" y="130569"/>
                  <a:pt x="186602" y="130645"/>
                  <a:pt x="186907" y="130798"/>
                </a:cubicBezTo>
                <a:cubicBezTo>
                  <a:pt x="187212" y="130950"/>
                  <a:pt x="187517" y="131103"/>
                  <a:pt x="187821" y="131255"/>
                </a:cubicBezTo>
                <a:cubicBezTo>
                  <a:pt x="188126" y="131407"/>
                  <a:pt x="188507" y="131560"/>
                  <a:pt x="188964" y="131712"/>
                </a:cubicBezTo>
                <a:cubicBezTo>
                  <a:pt x="189574" y="132169"/>
                  <a:pt x="189879" y="132627"/>
                  <a:pt x="189879" y="133084"/>
                </a:cubicBezTo>
                <a:lnTo>
                  <a:pt x="189422" y="133541"/>
                </a:lnTo>
                <a:lnTo>
                  <a:pt x="185307" y="131712"/>
                </a:lnTo>
                <a:cubicBezTo>
                  <a:pt x="185307" y="132017"/>
                  <a:pt x="185078" y="132398"/>
                  <a:pt x="184621" y="132855"/>
                </a:cubicBezTo>
                <a:cubicBezTo>
                  <a:pt x="184316" y="133160"/>
                  <a:pt x="183859" y="133465"/>
                  <a:pt x="183249" y="133770"/>
                </a:cubicBezTo>
                <a:cubicBezTo>
                  <a:pt x="182640" y="134074"/>
                  <a:pt x="181725" y="134379"/>
                  <a:pt x="180506" y="134684"/>
                </a:cubicBezTo>
                <a:cubicBezTo>
                  <a:pt x="181268" y="134684"/>
                  <a:pt x="182259" y="134989"/>
                  <a:pt x="183478" y="135598"/>
                </a:cubicBezTo>
                <a:cubicBezTo>
                  <a:pt x="184088" y="135903"/>
                  <a:pt x="184697" y="136132"/>
                  <a:pt x="185307" y="136284"/>
                </a:cubicBezTo>
                <a:cubicBezTo>
                  <a:pt x="185154" y="136437"/>
                  <a:pt x="184850" y="136589"/>
                  <a:pt x="184392" y="136741"/>
                </a:cubicBezTo>
                <a:cubicBezTo>
                  <a:pt x="183478" y="137046"/>
                  <a:pt x="182183" y="136894"/>
                  <a:pt x="180506" y="136284"/>
                </a:cubicBezTo>
                <a:cubicBezTo>
                  <a:pt x="180811" y="136589"/>
                  <a:pt x="181230" y="137275"/>
                  <a:pt x="181764" y="138342"/>
                </a:cubicBezTo>
                <a:cubicBezTo>
                  <a:pt x="182297" y="139408"/>
                  <a:pt x="182411" y="139942"/>
                  <a:pt x="182106" y="139942"/>
                </a:cubicBezTo>
                <a:cubicBezTo>
                  <a:pt x="181802" y="139942"/>
                  <a:pt x="181383" y="139751"/>
                  <a:pt x="180849" y="139370"/>
                </a:cubicBezTo>
                <a:cubicBezTo>
                  <a:pt x="180316" y="138989"/>
                  <a:pt x="179820" y="138646"/>
                  <a:pt x="179363" y="138342"/>
                </a:cubicBezTo>
                <a:cubicBezTo>
                  <a:pt x="178754" y="137884"/>
                  <a:pt x="178144" y="137351"/>
                  <a:pt x="177534" y="136741"/>
                </a:cubicBezTo>
                <a:lnTo>
                  <a:pt x="177534" y="137656"/>
                </a:lnTo>
                <a:cubicBezTo>
                  <a:pt x="177534" y="138113"/>
                  <a:pt x="177839" y="138342"/>
                  <a:pt x="178449" y="138342"/>
                </a:cubicBezTo>
                <a:cubicBezTo>
                  <a:pt x="179058" y="138342"/>
                  <a:pt x="179287" y="138684"/>
                  <a:pt x="179135" y="139370"/>
                </a:cubicBezTo>
                <a:cubicBezTo>
                  <a:pt x="178982" y="140056"/>
                  <a:pt x="178601" y="140247"/>
                  <a:pt x="177992" y="139942"/>
                </a:cubicBezTo>
                <a:cubicBezTo>
                  <a:pt x="177230" y="139942"/>
                  <a:pt x="176391" y="140551"/>
                  <a:pt x="175477" y="141771"/>
                </a:cubicBezTo>
                <a:cubicBezTo>
                  <a:pt x="174563" y="142990"/>
                  <a:pt x="173724" y="143371"/>
                  <a:pt x="172962" y="142914"/>
                </a:cubicBezTo>
                <a:cubicBezTo>
                  <a:pt x="172200" y="142304"/>
                  <a:pt x="171172" y="141885"/>
                  <a:pt x="169876" y="141656"/>
                </a:cubicBezTo>
                <a:cubicBezTo>
                  <a:pt x="168581" y="141428"/>
                  <a:pt x="167400" y="141847"/>
                  <a:pt x="166333" y="142914"/>
                </a:cubicBezTo>
                <a:cubicBezTo>
                  <a:pt x="166943" y="143371"/>
                  <a:pt x="167400" y="144361"/>
                  <a:pt x="167705" y="145885"/>
                </a:cubicBezTo>
                <a:lnTo>
                  <a:pt x="168162" y="148171"/>
                </a:lnTo>
                <a:lnTo>
                  <a:pt x="169305" y="148629"/>
                </a:lnTo>
                <a:cubicBezTo>
                  <a:pt x="169457" y="148324"/>
                  <a:pt x="169610" y="147943"/>
                  <a:pt x="169762" y="147486"/>
                </a:cubicBezTo>
                <a:cubicBezTo>
                  <a:pt x="170219" y="146724"/>
                  <a:pt x="170753" y="146419"/>
                  <a:pt x="171362" y="146571"/>
                </a:cubicBezTo>
                <a:cubicBezTo>
                  <a:pt x="172124" y="146876"/>
                  <a:pt x="172658" y="147867"/>
                  <a:pt x="172962" y="149543"/>
                </a:cubicBezTo>
                <a:lnTo>
                  <a:pt x="173420" y="152286"/>
                </a:lnTo>
                <a:cubicBezTo>
                  <a:pt x="173877" y="151677"/>
                  <a:pt x="174410" y="151067"/>
                  <a:pt x="175020" y="150457"/>
                </a:cubicBezTo>
                <a:lnTo>
                  <a:pt x="177534" y="147943"/>
                </a:lnTo>
                <a:cubicBezTo>
                  <a:pt x="178449" y="147486"/>
                  <a:pt x="178601" y="148248"/>
                  <a:pt x="177992" y="150229"/>
                </a:cubicBezTo>
                <a:cubicBezTo>
                  <a:pt x="177839" y="150991"/>
                  <a:pt x="177649" y="151715"/>
                  <a:pt x="177420" y="152400"/>
                </a:cubicBezTo>
                <a:cubicBezTo>
                  <a:pt x="177192" y="153086"/>
                  <a:pt x="176925" y="153734"/>
                  <a:pt x="176620" y="154344"/>
                </a:cubicBezTo>
                <a:cubicBezTo>
                  <a:pt x="176163" y="154953"/>
                  <a:pt x="175782" y="155639"/>
                  <a:pt x="175477" y="156401"/>
                </a:cubicBezTo>
                <a:lnTo>
                  <a:pt x="177077" y="159373"/>
                </a:lnTo>
                <a:lnTo>
                  <a:pt x="177306" y="158916"/>
                </a:lnTo>
                <a:cubicBezTo>
                  <a:pt x="177611" y="158306"/>
                  <a:pt x="177839" y="157620"/>
                  <a:pt x="177992" y="156858"/>
                </a:cubicBezTo>
                <a:cubicBezTo>
                  <a:pt x="177992" y="156096"/>
                  <a:pt x="178220" y="155715"/>
                  <a:pt x="178677" y="155715"/>
                </a:cubicBezTo>
                <a:lnTo>
                  <a:pt x="179592" y="155715"/>
                </a:lnTo>
                <a:lnTo>
                  <a:pt x="179820" y="155487"/>
                </a:lnTo>
                <a:cubicBezTo>
                  <a:pt x="179820" y="155334"/>
                  <a:pt x="179859" y="155182"/>
                  <a:pt x="179935" y="155029"/>
                </a:cubicBezTo>
                <a:cubicBezTo>
                  <a:pt x="180011" y="154877"/>
                  <a:pt x="180049" y="154648"/>
                  <a:pt x="180049" y="154344"/>
                </a:cubicBezTo>
                <a:cubicBezTo>
                  <a:pt x="180049" y="153886"/>
                  <a:pt x="180659" y="154115"/>
                  <a:pt x="181878" y="155029"/>
                </a:cubicBezTo>
                <a:lnTo>
                  <a:pt x="183707" y="156401"/>
                </a:lnTo>
                <a:lnTo>
                  <a:pt x="184850" y="155715"/>
                </a:lnTo>
                <a:cubicBezTo>
                  <a:pt x="184697" y="155106"/>
                  <a:pt x="184469" y="154496"/>
                  <a:pt x="184164" y="153886"/>
                </a:cubicBezTo>
                <a:cubicBezTo>
                  <a:pt x="183707" y="152972"/>
                  <a:pt x="183021" y="152058"/>
                  <a:pt x="182106" y="151143"/>
                </a:cubicBezTo>
                <a:cubicBezTo>
                  <a:pt x="181344" y="150686"/>
                  <a:pt x="181268" y="150153"/>
                  <a:pt x="181878" y="149543"/>
                </a:cubicBezTo>
                <a:lnTo>
                  <a:pt x="182792" y="148629"/>
                </a:lnTo>
                <a:cubicBezTo>
                  <a:pt x="182487" y="148019"/>
                  <a:pt x="182335" y="147486"/>
                  <a:pt x="182335" y="147028"/>
                </a:cubicBezTo>
                <a:cubicBezTo>
                  <a:pt x="182335" y="146266"/>
                  <a:pt x="182640" y="145962"/>
                  <a:pt x="183249" y="146114"/>
                </a:cubicBezTo>
                <a:cubicBezTo>
                  <a:pt x="183554" y="146419"/>
                  <a:pt x="184011" y="146876"/>
                  <a:pt x="184621" y="147486"/>
                </a:cubicBezTo>
                <a:cubicBezTo>
                  <a:pt x="185231" y="148095"/>
                  <a:pt x="185840" y="148781"/>
                  <a:pt x="186450" y="149543"/>
                </a:cubicBezTo>
                <a:cubicBezTo>
                  <a:pt x="187059" y="150305"/>
                  <a:pt x="187821" y="151143"/>
                  <a:pt x="188736" y="152058"/>
                </a:cubicBezTo>
                <a:cubicBezTo>
                  <a:pt x="189041" y="151143"/>
                  <a:pt x="189422" y="150381"/>
                  <a:pt x="189879" y="149772"/>
                </a:cubicBezTo>
                <a:cubicBezTo>
                  <a:pt x="190184" y="149162"/>
                  <a:pt x="190527" y="148629"/>
                  <a:pt x="190908" y="148171"/>
                </a:cubicBezTo>
                <a:cubicBezTo>
                  <a:pt x="191289" y="147714"/>
                  <a:pt x="191631" y="147486"/>
                  <a:pt x="191936" y="147486"/>
                </a:cubicBezTo>
                <a:cubicBezTo>
                  <a:pt x="192546" y="147486"/>
                  <a:pt x="192774" y="147676"/>
                  <a:pt x="192622" y="148057"/>
                </a:cubicBezTo>
                <a:cubicBezTo>
                  <a:pt x="192470" y="148438"/>
                  <a:pt x="192241" y="148629"/>
                  <a:pt x="191936" y="148629"/>
                </a:cubicBezTo>
                <a:lnTo>
                  <a:pt x="193536" y="148629"/>
                </a:lnTo>
                <a:cubicBezTo>
                  <a:pt x="193841" y="148629"/>
                  <a:pt x="194108" y="148895"/>
                  <a:pt x="194337" y="149429"/>
                </a:cubicBezTo>
                <a:cubicBezTo>
                  <a:pt x="194565" y="149962"/>
                  <a:pt x="194756" y="150610"/>
                  <a:pt x="194908" y="151372"/>
                </a:cubicBezTo>
                <a:cubicBezTo>
                  <a:pt x="195060" y="152134"/>
                  <a:pt x="195060" y="153048"/>
                  <a:pt x="194908" y="154115"/>
                </a:cubicBezTo>
                <a:lnTo>
                  <a:pt x="195822" y="153201"/>
                </a:lnTo>
                <a:cubicBezTo>
                  <a:pt x="196584" y="152439"/>
                  <a:pt x="197194" y="151753"/>
                  <a:pt x="197651" y="151143"/>
                </a:cubicBezTo>
                <a:cubicBezTo>
                  <a:pt x="196889" y="150381"/>
                  <a:pt x="196203" y="149352"/>
                  <a:pt x="195594" y="148057"/>
                </a:cubicBezTo>
                <a:cubicBezTo>
                  <a:pt x="194984" y="146762"/>
                  <a:pt x="194565" y="145466"/>
                  <a:pt x="194337" y="144171"/>
                </a:cubicBezTo>
                <a:cubicBezTo>
                  <a:pt x="194108" y="142875"/>
                  <a:pt x="193994" y="141771"/>
                  <a:pt x="193994" y="140856"/>
                </a:cubicBezTo>
                <a:cubicBezTo>
                  <a:pt x="193994" y="139942"/>
                  <a:pt x="194146" y="139408"/>
                  <a:pt x="194451" y="139256"/>
                </a:cubicBezTo>
                <a:cubicBezTo>
                  <a:pt x="194908" y="139256"/>
                  <a:pt x="195441" y="140018"/>
                  <a:pt x="196051" y="141542"/>
                </a:cubicBezTo>
                <a:lnTo>
                  <a:pt x="196965" y="143828"/>
                </a:lnTo>
                <a:cubicBezTo>
                  <a:pt x="196965" y="143066"/>
                  <a:pt x="197118" y="142380"/>
                  <a:pt x="197423" y="141771"/>
                </a:cubicBezTo>
                <a:cubicBezTo>
                  <a:pt x="197727" y="141313"/>
                  <a:pt x="197994" y="140856"/>
                  <a:pt x="198223" y="140399"/>
                </a:cubicBezTo>
                <a:cubicBezTo>
                  <a:pt x="198451" y="139942"/>
                  <a:pt x="198794" y="139713"/>
                  <a:pt x="199251" y="139713"/>
                </a:cubicBezTo>
                <a:cubicBezTo>
                  <a:pt x="199709" y="139713"/>
                  <a:pt x="200052" y="140018"/>
                  <a:pt x="200280" y="140628"/>
                </a:cubicBezTo>
                <a:cubicBezTo>
                  <a:pt x="200509" y="141237"/>
                  <a:pt x="200699" y="141923"/>
                  <a:pt x="200852" y="142685"/>
                </a:cubicBezTo>
                <a:cubicBezTo>
                  <a:pt x="201004" y="143447"/>
                  <a:pt x="201080" y="144361"/>
                  <a:pt x="201080" y="145428"/>
                </a:cubicBezTo>
                <a:lnTo>
                  <a:pt x="202909" y="142228"/>
                </a:lnTo>
                <a:cubicBezTo>
                  <a:pt x="203366" y="141466"/>
                  <a:pt x="203823" y="140742"/>
                  <a:pt x="204281" y="140056"/>
                </a:cubicBezTo>
                <a:cubicBezTo>
                  <a:pt x="204738" y="139370"/>
                  <a:pt x="205119" y="139104"/>
                  <a:pt x="205424" y="139256"/>
                </a:cubicBezTo>
                <a:cubicBezTo>
                  <a:pt x="206643" y="139713"/>
                  <a:pt x="206948" y="140932"/>
                  <a:pt x="206338" y="142914"/>
                </a:cubicBezTo>
                <a:cubicBezTo>
                  <a:pt x="206033" y="143828"/>
                  <a:pt x="205652" y="144895"/>
                  <a:pt x="205195" y="146114"/>
                </a:cubicBezTo>
                <a:lnTo>
                  <a:pt x="205652" y="145657"/>
                </a:lnTo>
                <a:cubicBezTo>
                  <a:pt x="206109" y="145200"/>
                  <a:pt x="206490" y="144590"/>
                  <a:pt x="206795" y="143828"/>
                </a:cubicBezTo>
                <a:cubicBezTo>
                  <a:pt x="207100" y="142761"/>
                  <a:pt x="207595" y="142380"/>
                  <a:pt x="208281" y="142685"/>
                </a:cubicBezTo>
                <a:cubicBezTo>
                  <a:pt x="208967" y="142990"/>
                  <a:pt x="209157" y="143447"/>
                  <a:pt x="208853" y="144057"/>
                </a:cubicBezTo>
                <a:cubicBezTo>
                  <a:pt x="208700" y="144971"/>
                  <a:pt x="208319" y="145809"/>
                  <a:pt x="207710" y="146571"/>
                </a:cubicBezTo>
                <a:cubicBezTo>
                  <a:pt x="207405" y="147028"/>
                  <a:pt x="207100" y="147333"/>
                  <a:pt x="206795" y="147486"/>
                </a:cubicBezTo>
                <a:lnTo>
                  <a:pt x="207938" y="150686"/>
                </a:lnTo>
                <a:lnTo>
                  <a:pt x="208853" y="149772"/>
                </a:lnTo>
                <a:cubicBezTo>
                  <a:pt x="209615" y="149010"/>
                  <a:pt x="210148" y="148400"/>
                  <a:pt x="210453" y="147943"/>
                </a:cubicBezTo>
                <a:cubicBezTo>
                  <a:pt x="210910" y="147028"/>
                  <a:pt x="211405" y="146914"/>
                  <a:pt x="211939" y="147600"/>
                </a:cubicBezTo>
                <a:cubicBezTo>
                  <a:pt x="212472" y="148286"/>
                  <a:pt x="212967" y="149162"/>
                  <a:pt x="213425" y="150229"/>
                </a:cubicBezTo>
                <a:cubicBezTo>
                  <a:pt x="215558" y="149010"/>
                  <a:pt x="217044" y="148552"/>
                  <a:pt x="217882" y="148857"/>
                </a:cubicBezTo>
                <a:cubicBezTo>
                  <a:pt x="218721" y="149162"/>
                  <a:pt x="218606" y="149924"/>
                  <a:pt x="217539" y="151143"/>
                </a:cubicBezTo>
                <a:cubicBezTo>
                  <a:pt x="216320" y="152667"/>
                  <a:pt x="214720" y="153810"/>
                  <a:pt x="212739" y="154572"/>
                </a:cubicBezTo>
                <a:cubicBezTo>
                  <a:pt x="210758" y="155334"/>
                  <a:pt x="208929" y="155715"/>
                  <a:pt x="207252" y="155715"/>
                </a:cubicBezTo>
                <a:cubicBezTo>
                  <a:pt x="207405" y="156325"/>
                  <a:pt x="207481" y="157087"/>
                  <a:pt x="207481" y="158001"/>
                </a:cubicBezTo>
                <a:cubicBezTo>
                  <a:pt x="207481" y="158458"/>
                  <a:pt x="207405" y="158763"/>
                  <a:pt x="207252" y="158916"/>
                </a:cubicBezTo>
                <a:lnTo>
                  <a:pt x="207252" y="159830"/>
                </a:lnTo>
                <a:cubicBezTo>
                  <a:pt x="207252" y="160287"/>
                  <a:pt x="207100" y="160973"/>
                  <a:pt x="206795" y="161887"/>
                </a:cubicBezTo>
                <a:cubicBezTo>
                  <a:pt x="207100" y="161583"/>
                  <a:pt x="207519" y="161621"/>
                  <a:pt x="208053" y="162002"/>
                </a:cubicBezTo>
                <a:cubicBezTo>
                  <a:pt x="208586" y="162383"/>
                  <a:pt x="208700" y="162878"/>
                  <a:pt x="208395" y="163488"/>
                </a:cubicBezTo>
                <a:cubicBezTo>
                  <a:pt x="208700" y="162878"/>
                  <a:pt x="209157" y="162459"/>
                  <a:pt x="209767" y="162230"/>
                </a:cubicBezTo>
                <a:cubicBezTo>
                  <a:pt x="210377" y="162002"/>
                  <a:pt x="210910" y="161887"/>
                  <a:pt x="211367" y="161887"/>
                </a:cubicBezTo>
                <a:cubicBezTo>
                  <a:pt x="211977" y="161887"/>
                  <a:pt x="212510" y="162040"/>
                  <a:pt x="212967" y="162345"/>
                </a:cubicBezTo>
                <a:cubicBezTo>
                  <a:pt x="212663" y="162802"/>
                  <a:pt x="212358" y="163335"/>
                  <a:pt x="212053" y="163945"/>
                </a:cubicBezTo>
                <a:cubicBezTo>
                  <a:pt x="211748" y="164402"/>
                  <a:pt x="211405" y="164859"/>
                  <a:pt x="211024" y="165316"/>
                </a:cubicBezTo>
                <a:cubicBezTo>
                  <a:pt x="210643" y="165774"/>
                  <a:pt x="210072" y="166155"/>
                  <a:pt x="209310" y="166459"/>
                </a:cubicBezTo>
                <a:cubicBezTo>
                  <a:pt x="209615" y="166459"/>
                  <a:pt x="209767" y="166993"/>
                  <a:pt x="209767" y="168060"/>
                </a:cubicBezTo>
                <a:cubicBezTo>
                  <a:pt x="209767" y="168669"/>
                  <a:pt x="209691" y="169203"/>
                  <a:pt x="209538" y="169660"/>
                </a:cubicBezTo>
                <a:cubicBezTo>
                  <a:pt x="209843" y="169507"/>
                  <a:pt x="210224" y="169431"/>
                  <a:pt x="210681" y="169431"/>
                </a:cubicBezTo>
                <a:cubicBezTo>
                  <a:pt x="211443" y="169431"/>
                  <a:pt x="212053" y="169507"/>
                  <a:pt x="212510" y="169660"/>
                </a:cubicBezTo>
                <a:cubicBezTo>
                  <a:pt x="212967" y="169660"/>
                  <a:pt x="213348" y="169965"/>
                  <a:pt x="213653" y="170574"/>
                </a:cubicBezTo>
                <a:cubicBezTo>
                  <a:pt x="213806" y="170879"/>
                  <a:pt x="213958" y="171108"/>
                  <a:pt x="214110" y="171260"/>
                </a:cubicBezTo>
                <a:cubicBezTo>
                  <a:pt x="214568" y="170803"/>
                  <a:pt x="215101" y="170346"/>
                  <a:pt x="215711" y="169888"/>
                </a:cubicBezTo>
                <a:cubicBezTo>
                  <a:pt x="216625" y="169126"/>
                  <a:pt x="217463" y="168898"/>
                  <a:pt x="218225" y="169203"/>
                </a:cubicBezTo>
                <a:cubicBezTo>
                  <a:pt x="218530" y="169355"/>
                  <a:pt x="218682" y="169660"/>
                  <a:pt x="218682" y="170117"/>
                </a:cubicBezTo>
                <a:lnTo>
                  <a:pt x="218682" y="170803"/>
                </a:lnTo>
                <a:lnTo>
                  <a:pt x="219825" y="170803"/>
                </a:lnTo>
                <a:lnTo>
                  <a:pt x="220054" y="170574"/>
                </a:lnTo>
                <a:cubicBezTo>
                  <a:pt x="220054" y="170422"/>
                  <a:pt x="220092" y="170231"/>
                  <a:pt x="220168" y="170003"/>
                </a:cubicBezTo>
                <a:cubicBezTo>
                  <a:pt x="220245" y="169774"/>
                  <a:pt x="220283" y="169507"/>
                  <a:pt x="220283" y="169203"/>
                </a:cubicBezTo>
                <a:cubicBezTo>
                  <a:pt x="220283" y="168593"/>
                  <a:pt x="220435" y="168288"/>
                  <a:pt x="220740" y="168288"/>
                </a:cubicBezTo>
                <a:cubicBezTo>
                  <a:pt x="221045" y="168288"/>
                  <a:pt x="222264" y="168441"/>
                  <a:pt x="224397" y="168745"/>
                </a:cubicBezTo>
                <a:cubicBezTo>
                  <a:pt x="223788" y="168593"/>
                  <a:pt x="223216" y="168212"/>
                  <a:pt x="222683" y="167602"/>
                </a:cubicBezTo>
                <a:cubicBezTo>
                  <a:pt x="222150" y="166993"/>
                  <a:pt x="221692" y="166307"/>
                  <a:pt x="221311" y="165545"/>
                </a:cubicBezTo>
                <a:cubicBezTo>
                  <a:pt x="220930" y="164783"/>
                  <a:pt x="220626" y="164097"/>
                  <a:pt x="220397" y="163488"/>
                </a:cubicBezTo>
                <a:cubicBezTo>
                  <a:pt x="220168" y="162878"/>
                  <a:pt x="220130" y="162497"/>
                  <a:pt x="220283" y="162345"/>
                </a:cubicBezTo>
                <a:cubicBezTo>
                  <a:pt x="220587" y="162040"/>
                  <a:pt x="220930" y="162078"/>
                  <a:pt x="221311" y="162459"/>
                </a:cubicBezTo>
                <a:cubicBezTo>
                  <a:pt x="221692" y="162840"/>
                  <a:pt x="222035" y="163183"/>
                  <a:pt x="222340" y="163488"/>
                </a:cubicBezTo>
                <a:cubicBezTo>
                  <a:pt x="222797" y="164097"/>
                  <a:pt x="223254" y="164631"/>
                  <a:pt x="223712" y="165088"/>
                </a:cubicBezTo>
                <a:cubicBezTo>
                  <a:pt x="223254" y="164631"/>
                  <a:pt x="222950" y="164097"/>
                  <a:pt x="222797" y="163488"/>
                </a:cubicBezTo>
                <a:cubicBezTo>
                  <a:pt x="222340" y="162573"/>
                  <a:pt x="222340" y="161735"/>
                  <a:pt x="222797" y="160973"/>
                </a:cubicBezTo>
                <a:cubicBezTo>
                  <a:pt x="223254" y="160821"/>
                  <a:pt x="223940" y="161049"/>
                  <a:pt x="224855" y="161659"/>
                </a:cubicBezTo>
                <a:cubicBezTo>
                  <a:pt x="225312" y="162116"/>
                  <a:pt x="225845" y="162573"/>
                  <a:pt x="226455" y="163030"/>
                </a:cubicBezTo>
                <a:cubicBezTo>
                  <a:pt x="226455" y="162726"/>
                  <a:pt x="226531" y="162345"/>
                  <a:pt x="226683" y="161887"/>
                </a:cubicBezTo>
                <a:cubicBezTo>
                  <a:pt x="226988" y="160973"/>
                  <a:pt x="227369" y="160516"/>
                  <a:pt x="227826" y="160516"/>
                </a:cubicBezTo>
                <a:cubicBezTo>
                  <a:pt x="228131" y="160516"/>
                  <a:pt x="228246" y="161202"/>
                  <a:pt x="228169" y="162573"/>
                </a:cubicBezTo>
                <a:cubicBezTo>
                  <a:pt x="228093" y="163945"/>
                  <a:pt x="228360" y="164631"/>
                  <a:pt x="228969" y="164631"/>
                </a:cubicBezTo>
                <a:cubicBezTo>
                  <a:pt x="229427" y="164631"/>
                  <a:pt x="229808" y="165088"/>
                  <a:pt x="230112" y="166002"/>
                </a:cubicBezTo>
                <a:cubicBezTo>
                  <a:pt x="230265" y="166459"/>
                  <a:pt x="230417" y="166840"/>
                  <a:pt x="230570" y="167145"/>
                </a:cubicBezTo>
                <a:cubicBezTo>
                  <a:pt x="230570" y="166840"/>
                  <a:pt x="230646" y="166536"/>
                  <a:pt x="230798" y="166231"/>
                </a:cubicBezTo>
                <a:cubicBezTo>
                  <a:pt x="231103" y="165621"/>
                  <a:pt x="231484" y="165240"/>
                  <a:pt x="231941" y="165088"/>
                </a:cubicBezTo>
                <a:cubicBezTo>
                  <a:pt x="232398" y="165088"/>
                  <a:pt x="232627" y="165393"/>
                  <a:pt x="232627" y="166002"/>
                </a:cubicBezTo>
                <a:lnTo>
                  <a:pt x="232627" y="166688"/>
                </a:lnTo>
                <a:lnTo>
                  <a:pt x="234227" y="165088"/>
                </a:lnTo>
                <a:lnTo>
                  <a:pt x="235142" y="163030"/>
                </a:lnTo>
                <a:lnTo>
                  <a:pt x="236285" y="164631"/>
                </a:lnTo>
                <a:cubicBezTo>
                  <a:pt x="236285" y="164326"/>
                  <a:pt x="236361" y="164021"/>
                  <a:pt x="236513" y="163716"/>
                </a:cubicBezTo>
                <a:cubicBezTo>
                  <a:pt x="236818" y="162954"/>
                  <a:pt x="237199" y="162573"/>
                  <a:pt x="237656" y="162573"/>
                </a:cubicBezTo>
                <a:cubicBezTo>
                  <a:pt x="237809" y="162573"/>
                  <a:pt x="237885" y="163107"/>
                  <a:pt x="237885" y="164173"/>
                </a:cubicBezTo>
                <a:cubicBezTo>
                  <a:pt x="237885" y="164631"/>
                  <a:pt x="237809" y="165088"/>
                  <a:pt x="237656" y="165545"/>
                </a:cubicBezTo>
                <a:cubicBezTo>
                  <a:pt x="237961" y="164935"/>
                  <a:pt x="238342" y="164402"/>
                  <a:pt x="238799" y="163945"/>
                </a:cubicBezTo>
                <a:cubicBezTo>
                  <a:pt x="239714" y="163030"/>
                  <a:pt x="240399" y="162573"/>
                  <a:pt x="240857" y="162573"/>
                </a:cubicBezTo>
                <a:cubicBezTo>
                  <a:pt x="241466" y="162726"/>
                  <a:pt x="241314" y="163411"/>
                  <a:pt x="240399" y="164631"/>
                </a:cubicBezTo>
                <a:cubicBezTo>
                  <a:pt x="239942" y="165240"/>
                  <a:pt x="239409" y="165850"/>
                  <a:pt x="238799" y="166459"/>
                </a:cubicBezTo>
                <a:lnTo>
                  <a:pt x="239256" y="166459"/>
                </a:lnTo>
                <a:cubicBezTo>
                  <a:pt x="239104" y="166459"/>
                  <a:pt x="239637" y="166307"/>
                  <a:pt x="240857" y="166002"/>
                </a:cubicBezTo>
                <a:cubicBezTo>
                  <a:pt x="241923" y="165545"/>
                  <a:pt x="242419" y="165545"/>
                  <a:pt x="242343" y="166002"/>
                </a:cubicBezTo>
                <a:cubicBezTo>
                  <a:pt x="242266" y="166459"/>
                  <a:pt x="241923" y="166840"/>
                  <a:pt x="241314" y="167145"/>
                </a:cubicBezTo>
                <a:cubicBezTo>
                  <a:pt x="241009" y="167450"/>
                  <a:pt x="240628" y="167717"/>
                  <a:pt x="240171" y="167945"/>
                </a:cubicBezTo>
                <a:cubicBezTo>
                  <a:pt x="239714" y="168174"/>
                  <a:pt x="239333" y="168441"/>
                  <a:pt x="239028" y="168745"/>
                </a:cubicBezTo>
                <a:cubicBezTo>
                  <a:pt x="238418" y="169050"/>
                  <a:pt x="237961" y="169355"/>
                  <a:pt x="237656" y="169660"/>
                </a:cubicBezTo>
                <a:lnTo>
                  <a:pt x="237656" y="174918"/>
                </a:lnTo>
                <a:cubicBezTo>
                  <a:pt x="237961" y="174460"/>
                  <a:pt x="238342" y="173927"/>
                  <a:pt x="238799" y="173317"/>
                </a:cubicBezTo>
                <a:cubicBezTo>
                  <a:pt x="239104" y="172860"/>
                  <a:pt x="239371" y="172441"/>
                  <a:pt x="239599" y="172060"/>
                </a:cubicBezTo>
                <a:cubicBezTo>
                  <a:pt x="239828" y="171679"/>
                  <a:pt x="240095" y="171412"/>
                  <a:pt x="240399" y="171260"/>
                </a:cubicBezTo>
                <a:cubicBezTo>
                  <a:pt x="240552" y="171260"/>
                  <a:pt x="240780" y="171565"/>
                  <a:pt x="241085" y="172174"/>
                </a:cubicBezTo>
                <a:cubicBezTo>
                  <a:pt x="241085" y="172479"/>
                  <a:pt x="241161" y="172708"/>
                  <a:pt x="241314" y="172860"/>
                </a:cubicBezTo>
                <a:cubicBezTo>
                  <a:pt x="241771" y="172251"/>
                  <a:pt x="242304" y="171641"/>
                  <a:pt x="242914" y="171031"/>
                </a:cubicBezTo>
                <a:cubicBezTo>
                  <a:pt x="244133" y="169812"/>
                  <a:pt x="245124" y="169355"/>
                  <a:pt x="245886" y="169660"/>
                </a:cubicBezTo>
                <a:cubicBezTo>
                  <a:pt x="246648" y="170117"/>
                  <a:pt x="246724" y="170955"/>
                  <a:pt x="246114" y="172174"/>
                </a:cubicBezTo>
                <a:cubicBezTo>
                  <a:pt x="245810" y="172784"/>
                  <a:pt x="245429" y="173317"/>
                  <a:pt x="244971" y="173775"/>
                </a:cubicBezTo>
                <a:cubicBezTo>
                  <a:pt x="245429" y="173775"/>
                  <a:pt x="245810" y="173851"/>
                  <a:pt x="246114" y="174003"/>
                </a:cubicBezTo>
                <a:cubicBezTo>
                  <a:pt x="246572" y="174308"/>
                  <a:pt x="246648" y="174613"/>
                  <a:pt x="246343" y="174918"/>
                </a:cubicBezTo>
                <a:cubicBezTo>
                  <a:pt x="246038" y="175222"/>
                  <a:pt x="245505" y="175451"/>
                  <a:pt x="244743" y="175603"/>
                </a:cubicBezTo>
                <a:cubicBezTo>
                  <a:pt x="243981" y="175756"/>
                  <a:pt x="243219" y="175908"/>
                  <a:pt x="242457" y="176061"/>
                </a:cubicBezTo>
                <a:cubicBezTo>
                  <a:pt x="241542" y="176213"/>
                  <a:pt x="240628" y="176289"/>
                  <a:pt x="239714" y="176289"/>
                </a:cubicBezTo>
                <a:lnTo>
                  <a:pt x="235142" y="180861"/>
                </a:lnTo>
                <a:cubicBezTo>
                  <a:pt x="235904" y="181166"/>
                  <a:pt x="236437" y="181852"/>
                  <a:pt x="236742" y="182919"/>
                </a:cubicBezTo>
                <a:cubicBezTo>
                  <a:pt x="236894" y="183528"/>
                  <a:pt x="237047" y="184214"/>
                  <a:pt x="237199" y="184976"/>
                </a:cubicBezTo>
                <a:cubicBezTo>
                  <a:pt x="237656" y="184062"/>
                  <a:pt x="238190" y="183300"/>
                  <a:pt x="238799" y="182690"/>
                </a:cubicBezTo>
                <a:cubicBezTo>
                  <a:pt x="239866" y="181318"/>
                  <a:pt x="240857" y="180709"/>
                  <a:pt x="241771" y="180861"/>
                </a:cubicBezTo>
                <a:cubicBezTo>
                  <a:pt x="242381" y="180861"/>
                  <a:pt x="242685" y="181318"/>
                  <a:pt x="242685" y="182233"/>
                </a:cubicBezTo>
                <a:cubicBezTo>
                  <a:pt x="242685" y="182690"/>
                  <a:pt x="242609" y="183147"/>
                  <a:pt x="242457" y="183604"/>
                </a:cubicBezTo>
                <a:cubicBezTo>
                  <a:pt x="242914" y="183452"/>
                  <a:pt x="243371" y="183376"/>
                  <a:pt x="243828" y="183376"/>
                </a:cubicBezTo>
                <a:cubicBezTo>
                  <a:pt x="244895" y="183376"/>
                  <a:pt x="245429" y="183604"/>
                  <a:pt x="245429" y="184062"/>
                </a:cubicBezTo>
                <a:cubicBezTo>
                  <a:pt x="245429" y="184671"/>
                  <a:pt x="244971" y="185243"/>
                  <a:pt x="244057" y="185776"/>
                </a:cubicBezTo>
                <a:cubicBezTo>
                  <a:pt x="243143" y="186309"/>
                  <a:pt x="241923" y="186957"/>
                  <a:pt x="240399" y="187719"/>
                </a:cubicBezTo>
                <a:cubicBezTo>
                  <a:pt x="240399" y="188024"/>
                  <a:pt x="240171" y="188329"/>
                  <a:pt x="239714" y="188634"/>
                </a:cubicBezTo>
                <a:cubicBezTo>
                  <a:pt x="239256" y="188938"/>
                  <a:pt x="238799" y="189243"/>
                  <a:pt x="238342" y="189548"/>
                </a:cubicBezTo>
                <a:cubicBezTo>
                  <a:pt x="237732" y="190005"/>
                  <a:pt x="237047" y="190386"/>
                  <a:pt x="236285" y="190691"/>
                </a:cubicBezTo>
                <a:cubicBezTo>
                  <a:pt x="237199" y="190691"/>
                  <a:pt x="237961" y="190767"/>
                  <a:pt x="238571" y="190920"/>
                </a:cubicBezTo>
                <a:cubicBezTo>
                  <a:pt x="239942" y="191224"/>
                  <a:pt x="240552" y="191529"/>
                  <a:pt x="240399" y="191834"/>
                </a:cubicBezTo>
                <a:cubicBezTo>
                  <a:pt x="240095" y="192596"/>
                  <a:pt x="239485" y="192863"/>
                  <a:pt x="238571" y="192634"/>
                </a:cubicBezTo>
                <a:cubicBezTo>
                  <a:pt x="237656" y="192405"/>
                  <a:pt x="236361" y="192444"/>
                  <a:pt x="234684" y="192748"/>
                </a:cubicBezTo>
                <a:cubicBezTo>
                  <a:pt x="234684" y="193053"/>
                  <a:pt x="234608" y="193282"/>
                  <a:pt x="234456" y="193434"/>
                </a:cubicBezTo>
                <a:cubicBezTo>
                  <a:pt x="234303" y="193587"/>
                  <a:pt x="234151" y="193815"/>
                  <a:pt x="233999" y="194120"/>
                </a:cubicBezTo>
                <a:cubicBezTo>
                  <a:pt x="233846" y="194425"/>
                  <a:pt x="233694" y="194653"/>
                  <a:pt x="233541" y="194806"/>
                </a:cubicBezTo>
                <a:lnTo>
                  <a:pt x="236285" y="199378"/>
                </a:lnTo>
                <a:cubicBezTo>
                  <a:pt x="237047" y="198311"/>
                  <a:pt x="237809" y="197397"/>
                  <a:pt x="238571" y="196635"/>
                </a:cubicBezTo>
                <a:cubicBezTo>
                  <a:pt x="239333" y="195873"/>
                  <a:pt x="240057" y="195225"/>
                  <a:pt x="240742" y="194691"/>
                </a:cubicBezTo>
                <a:cubicBezTo>
                  <a:pt x="241428" y="194158"/>
                  <a:pt x="242152" y="194044"/>
                  <a:pt x="242914" y="194349"/>
                </a:cubicBezTo>
                <a:cubicBezTo>
                  <a:pt x="243676" y="194501"/>
                  <a:pt x="243943" y="194844"/>
                  <a:pt x="243714" y="195377"/>
                </a:cubicBezTo>
                <a:cubicBezTo>
                  <a:pt x="243486" y="195911"/>
                  <a:pt x="243066" y="196482"/>
                  <a:pt x="242457" y="197092"/>
                </a:cubicBezTo>
                <a:cubicBezTo>
                  <a:pt x="241847" y="197854"/>
                  <a:pt x="240933" y="198692"/>
                  <a:pt x="239714" y="199606"/>
                </a:cubicBezTo>
                <a:lnTo>
                  <a:pt x="241314" y="200064"/>
                </a:lnTo>
                <a:cubicBezTo>
                  <a:pt x="242076" y="200064"/>
                  <a:pt x="242724" y="199797"/>
                  <a:pt x="243257" y="199263"/>
                </a:cubicBezTo>
                <a:cubicBezTo>
                  <a:pt x="243790" y="198730"/>
                  <a:pt x="244362" y="198463"/>
                  <a:pt x="244971" y="198463"/>
                </a:cubicBezTo>
                <a:cubicBezTo>
                  <a:pt x="245276" y="198311"/>
                  <a:pt x="245467" y="198311"/>
                  <a:pt x="245543" y="198463"/>
                </a:cubicBezTo>
                <a:cubicBezTo>
                  <a:pt x="245619" y="198616"/>
                  <a:pt x="245581" y="198768"/>
                  <a:pt x="245429" y="198921"/>
                </a:cubicBezTo>
                <a:cubicBezTo>
                  <a:pt x="245276" y="199225"/>
                  <a:pt x="244971" y="199454"/>
                  <a:pt x="244514" y="199606"/>
                </a:cubicBezTo>
                <a:lnTo>
                  <a:pt x="246343" y="199606"/>
                </a:lnTo>
                <a:cubicBezTo>
                  <a:pt x="246953" y="199606"/>
                  <a:pt x="247524" y="199606"/>
                  <a:pt x="248058" y="199606"/>
                </a:cubicBezTo>
                <a:cubicBezTo>
                  <a:pt x="248591" y="199606"/>
                  <a:pt x="249239" y="199530"/>
                  <a:pt x="250001" y="199378"/>
                </a:cubicBezTo>
                <a:cubicBezTo>
                  <a:pt x="251372" y="199073"/>
                  <a:pt x="252096" y="199035"/>
                  <a:pt x="252172" y="199263"/>
                </a:cubicBezTo>
                <a:cubicBezTo>
                  <a:pt x="252249" y="199492"/>
                  <a:pt x="251906" y="199911"/>
                  <a:pt x="251144" y="200521"/>
                </a:cubicBezTo>
                <a:cubicBezTo>
                  <a:pt x="250382" y="200978"/>
                  <a:pt x="249124" y="201359"/>
                  <a:pt x="247372" y="201664"/>
                </a:cubicBezTo>
                <a:cubicBezTo>
                  <a:pt x="245619" y="201969"/>
                  <a:pt x="244133" y="201969"/>
                  <a:pt x="242914" y="201664"/>
                </a:cubicBezTo>
                <a:cubicBezTo>
                  <a:pt x="242152" y="201664"/>
                  <a:pt x="241161" y="201740"/>
                  <a:pt x="239942" y="201892"/>
                </a:cubicBezTo>
                <a:cubicBezTo>
                  <a:pt x="238723" y="202045"/>
                  <a:pt x="237504" y="202273"/>
                  <a:pt x="236285" y="202578"/>
                </a:cubicBezTo>
                <a:cubicBezTo>
                  <a:pt x="234761" y="202883"/>
                  <a:pt x="233160" y="203188"/>
                  <a:pt x="231484" y="203493"/>
                </a:cubicBezTo>
                <a:lnTo>
                  <a:pt x="231941" y="205550"/>
                </a:lnTo>
                <a:lnTo>
                  <a:pt x="233999" y="205550"/>
                </a:lnTo>
                <a:cubicBezTo>
                  <a:pt x="233846" y="205245"/>
                  <a:pt x="233846" y="204940"/>
                  <a:pt x="233999" y="204636"/>
                </a:cubicBezTo>
                <a:cubicBezTo>
                  <a:pt x="234303" y="204026"/>
                  <a:pt x="235065" y="203721"/>
                  <a:pt x="236285" y="203721"/>
                </a:cubicBezTo>
                <a:cubicBezTo>
                  <a:pt x="237047" y="203874"/>
                  <a:pt x="237351" y="204331"/>
                  <a:pt x="237199" y="205093"/>
                </a:cubicBezTo>
                <a:cubicBezTo>
                  <a:pt x="237047" y="205855"/>
                  <a:pt x="236742" y="206617"/>
                  <a:pt x="236285" y="207379"/>
                </a:cubicBezTo>
                <a:cubicBezTo>
                  <a:pt x="235675" y="208446"/>
                  <a:pt x="234913" y="209589"/>
                  <a:pt x="233999" y="210808"/>
                </a:cubicBezTo>
                <a:cubicBezTo>
                  <a:pt x="235523" y="210808"/>
                  <a:pt x="236894" y="210884"/>
                  <a:pt x="238113" y="211036"/>
                </a:cubicBezTo>
                <a:cubicBezTo>
                  <a:pt x="239180" y="211189"/>
                  <a:pt x="240095" y="211455"/>
                  <a:pt x="240857" y="211836"/>
                </a:cubicBezTo>
                <a:cubicBezTo>
                  <a:pt x="241619" y="212217"/>
                  <a:pt x="241923" y="212713"/>
                  <a:pt x="241771" y="213322"/>
                </a:cubicBezTo>
                <a:cubicBezTo>
                  <a:pt x="241619" y="214084"/>
                  <a:pt x="241200" y="214542"/>
                  <a:pt x="240514" y="214694"/>
                </a:cubicBezTo>
                <a:cubicBezTo>
                  <a:pt x="239828" y="214846"/>
                  <a:pt x="239104" y="214846"/>
                  <a:pt x="238342" y="214694"/>
                </a:cubicBezTo>
                <a:cubicBezTo>
                  <a:pt x="237428" y="214542"/>
                  <a:pt x="236361" y="214313"/>
                  <a:pt x="235142" y="214008"/>
                </a:cubicBezTo>
                <a:cubicBezTo>
                  <a:pt x="236361" y="214770"/>
                  <a:pt x="237351" y="215456"/>
                  <a:pt x="238113" y="216066"/>
                </a:cubicBezTo>
                <a:cubicBezTo>
                  <a:pt x="238875" y="216675"/>
                  <a:pt x="239409" y="217285"/>
                  <a:pt x="239714" y="217894"/>
                </a:cubicBezTo>
                <a:cubicBezTo>
                  <a:pt x="240018" y="218504"/>
                  <a:pt x="239866" y="219037"/>
                  <a:pt x="239256" y="219495"/>
                </a:cubicBezTo>
                <a:cubicBezTo>
                  <a:pt x="238494" y="220104"/>
                  <a:pt x="237732" y="220180"/>
                  <a:pt x="236970" y="219723"/>
                </a:cubicBezTo>
                <a:cubicBezTo>
                  <a:pt x="236208" y="219266"/>
                  <a:pt x="235446" y="218656"/>
                  <a:pt x="234684" y="217894"/>
                </a:cubicBezTo>
                <a:cubicBezTo>
                  <a:pt x="233922" y="217132"/>
                  <a:pt x="233084" y="216142"/>
                  <a:pt x="232170" y="214923"/>
                </a:cubicBezTo>
                <a:cubicBezTo>
                  <a:pt x="232322" y="215837"/>
                  <a:pt x="232322" y="216675"/>
                  <a:pt x="232170" y="217437"/>
                </a:cubicBezTo>
                <a:cubicBezTo>
                  <a:pt x="232017" y="218199"/>
                  <a:pt x="231789" y="218847"/>
                  <a:pt x="231484" y="219380"/>
                </a:cubicBezTo>
                <a:cubicBezTo>
                  <a:pt x="231179" y="219914"/>
                  <a:pt x="230722" y="220180"/>
                  <a:pt x="230112" y="220180"/>
                </a:cubicBezTo>
                <a:cubicBezTo>
                  <a:pt x="228893" y="220485"/>
                  <a:pt x="228360" y="220028"/>
                  <a:pt x="228512" y="218809"/>
                </a:cubicBezTo>
                <a:cubicBezTo>
                  <a:pt x="228665" y="217590"/>
                  <a:pt x="228436" y="216142"/>
                  <a:pt x="227826" y="214465"/>
                </a:cubicBezTo>
                <a:cubicBezTo>
                  <a:pt x="226455" y="214313"/>
                  <a:pt x="225083" y="214923"/>
                  <a:pt x="223712" y="216294"/>
                </a:cubicBezTo>
                <a:cubicBezTo>
                  <a:pt x="223102" y="216904"/>
                  <a:pt x="222492" y="217666"/>
                  <a:pt x="221883" y="218580"/>
                </a:cubicBezTo>
                <a:cubicBezTo>
                  <a:pt x="221883" y="218885"/>
                  <a:pt x="221807" y="219190"/>
                  <a:pt x="221654" y="219495"/>
                </a:cubicBezTo>
                <a:cubicBezTo>
                  <a:pt x="221349" y="220257"/>
                  <a:pt x="220892" y="220790"/>
                  <a:pt x="220283" y="221095"/>
                </a:cubicBezTo>
                <a:cubicBezTo>
                  <a:pt x="219521" y="221552"/>
                  <a:pt x="218682" y="221171"/>
                  <a:pt x="217768" y="219952"/>
                </a:cubicBezTo>
                <a:cubicBezTo>
                  <a:pt x="217311" y="219342"/>
                  <a:pt x="216930" y="218733"/>
                  <a:pt x="216625" y="218123"/>
                </a:cubicBezTo>
                <a:lnTo>
                  <a:pt x="215025" y="218123"/>
                </a:lnTo>
                <a:cubicBezTo>
                  <a:pt x="213806" y="218123"/>
                  <a:pt x="212967" y="217894"/>
                  <a:pt x="212510" y="217437"/>
                </a:cubicBezTo>
                <a:cubicBezTo>
                  <a:pt x="211901" y="217132"/>
                  <a:pt x="211329" y="216599"/>
                  <a:pt x="210796" y="215837"/>
                </a:cubicBezTo>
                <a:cubicBezTo>
                  <a:pt x="210262" y="215075"/>
                  <a:pt x="209462" y="214465"/>
                  <a:pt x="208395" y="214008"/>
                </a:cubicBezTo>
                <a:cubicBezTo>
                  <a:pt x="207938" y="213703"/>
                  <a:pt x="207291" y="213437"/>
                  <a:pt x="206452" y="213208"/>
                </a:cubicBezTo>
                <a:cubicBezTo>
                  <a:pt x="205614" y="212979"/>
                  <a:pt x="204700" y="212751"/>
                  <a:pt x="203709" y="212522"/>
                </a:cubicBezTo>
                <a:cubicBezTo>
                  <a:pt x="202719" y="212294"/>
                  <a:pt x="201804" y="211989"/>
                  <a:pt x="200966" y="211608"/>
                </a:cubicBezTo>
                <a:cubicBezTo>
                  <a:pt x="200128" y="211227"/>
                  <a:pt x="199480" y="210808"/>
                  <a:pt x="199023" y="210351"/>
                </a:cubicBezTo>
                <a:cubicBezTo>
                  <a:pt x="198261" y="209589"/>
                  <a:pt x="197346" y="208788"/>
                  <a:pt x="196280" y="207950"/>
                </a:cubicBezTo>
                <a:cubicBezTo>
                  <a:pt x="195213" y="207112"/>
                  <a:pt x="194298" y="206845"/>
                  <a:pt x="193536" y="207150"/>
                </a:cubicBezTo>
                <a:cubicBezTo>
                  <a:pt x="192927" y="207150"/>
                  <a:pt x="192089" y="206922"/>
                  <a:pt x="191022" y="206464"/>
                </a:cubicBezTo>
                <a:cubicBezTo>
                  <a:pt x="190412" y="206160"/>
                  <a:pt x="189726" y="205855"/>
                  <a:pt x="188964" y="205550"/>
                </a:cubicBezTo>
                <a:cubicBezTo>
                  <a:pt x="188812" y="205855"/>
                  <a:pt x="188507" y="206160"/>
                  <a:pt x="188050" y="206464"/>
                </a:cubicBezTo>
                <a:cubicBezTo>
                  <a:pt x="186983" y="207074"/>
                  <a:pt x="186221" y="207150"/>
                  <a:pt x="185764" y="206693"/>
                </a:cubicBezTo>
                <a:cubicBezTo>
                  <a:pt x="185307" y="206388"/>
                  <a:pt x="184735" y="206198"/>
                  <a:pt x="184050" y="206121"/>
                </a:cubicBezTo>
                <a:cubicBezTo>
                  <a:pt x="183364" y="206045"/>
                  <a:pt x="182640" y="205931"/>
                  <a:pt x="181878" y="205779"/>
                </a:cubicBezTo>
                <a:cubicBezTo>
                  <a:pt x="181116" y="205626"/>
                  <a:pt x="180201" y="205550"/>
                  <a:pt x="179135" y="205550"/>
                </a:cubicBezTo>
                <a:cubicBezTo>
                  <a:pt x="178982" y="205550"/>
                  <a:pt x="178754" y="205626"/>
                  <a:pt x="178449" y="205779"/>
                </a:cubicBezTo>
                <a:cubicBezTo>
                  <a:pt x="178144" y="205931"/>
                  <a:pt x="177801" y="206045"/>
                  <a:pt x="177420" y="206121"/>
                </a:cubicBezTo>
                <a:cubicBezTo>
                  <a:pt x="177039" y="206198"/>
                  <a:pt x="176696" y="206388"/>
                  <a:pt x="176391" y="206693"/>
                </a:cubicBezTo>
                <a:cubicBezTo>
                  <a:pt x="175629" y="207150"/>
                  <a:pt x="174982" y="206922"/>
                  <a:pt x="174448" y="206007"/>
                </a:cubicBezTo>
                <a:cubicBezTo>
                  <a:pt x="173915" y="205093"/>
                  <a:pt x="173267" y="204102"/>
                  <a:pt x="172505" y="203035"/>
                </a:cubicBezTo>
                <a:cubicBezTo>
                  <a:pt x="171743" y="202273"/>
                  <a:pt x="170905" y="201664"/>
                  <a:pt x="169991" y="201207"/>
                </a:cubicBezTo>
                <a:cubicBezTo>
                  <a:pt x="169381" y="200902"/>
                  <a:pt x="168848" y="200673"/>
                  <a:pt x="168390" y="200521"/>
                </a:cubicBezTo>
                <a:lnTo>
                  <a:pt x="165647" y="203493"/>
                </a:lnTo>
                <a:cubicBezTo>
                  <a:pt x="166562" y="203645"/>
                  <a:pt x="167400" y="203874"/>
                  <a:pt x="168162" y="204178"/>
                </a:cubicBezTo>
                <a:cubicBezTo>
                  <a:pt x="168771" y="204483"/>
                  <a:pt x="169343" y="204750"/>
                  <a:pt x="169876" y="204978"/>
                </a:cubicBezTo>
                <a:cubicBezTo>
                  <a:pt x="170410" y="205207"/>
                  <a:pt x="170753" y="205474"/>
                  <a:pt x="170905" y="205779"/>
                </a:cubicBezTo>
                <a:cubicBezTo>
                  <a:pt x="171057" y="206236"/>
                  <a:pt x="170524" y="206464"/>
                  <a:pt x="169305" y="206464"/>
                </a:cubicBezTo>
                <a:cubicBezTo>
                  <a:pt x="168695" y="206464"/>
                  <a:pt x="168009" y="206388"/>
                  <a:pt x="167247" y="206236"/>
                </a:cubicBezTo>
                <a:cubicBezTo>
                  <a:pt x="167400" y="206693"/>
                  <a:pt x="167476" y="207074"/>
                  <a:pt x="167476" y="207379"/>
                </a:cubicBezTo>
                <a:cubicBezTo>
                  <a:pt x="167476" y="207988"/>
                  <a:pt x="167247" y="208293"/>
                  <a:pt x="166790" y="208293"/>
                </a:cubicBezTo>
                <a:cubicBezTo>
                  <a:pt x="166028" y="208293"/>
                  <a:pt x="165647" y="207988"/>
                  <a:pt x="165647" y="207379"/>
                </a:cubicBezTo>
                <a:lnTo>
                  <a:pt x="165647" y="206236"/>
                </a:lnTo>
                <a:cubicBezTo>
                  <a:pt x="165342" y="206388"/>
                  <a:pt x="164961" y="206541"/>
                  <a:pt x="164504" y="206693"/>
                </a:cubicBezTo>
                <a:cubicBezTo>
                  <a:pt x="164199" y="206845"/>
                  <a:pt x="163857" y="206998"/>
                  <a:pt x="163476" y="207150"/>
                </a:cubicBezTo>
                <a:cubicBezTo>
                  <a:pt x="163095" y="207303"/>
                  <a:pt x="162675" y="207531"/>
                  <a:pt x="162218" y="207836"/>
                </a:cubicBezTo>
                <a:cubicBezTo>
                  <a:pt x="162218" y="207226"/>
                  <a:pt x="162371" y="206464"/>
                  <a:pt x="162675" y="205550"/>
                </a:cubicBezTo>
                <a:lnTo>
                  <a:pt x="163133" y="204178"/>
                </a:lnTo>
                <a:lnTo>
                  <a:pt x="161990" y="204636"/>
                </a:lnTo>
                <a:lnTo>
                  <a:pt x="160847" y="204636"/>
                </a:lnTo>
                <a:cubicBezTo>
                  <a:pt x="160237" y="204636"/>
                  <a:pt x="159475" y="204483"/>
                  <a:pt x="158561" y="204178"/>
                </a:cubicBezTo>
                <a:cubicBezTo>
                  <a:pt x="157341" y="204178"/>
                  <a:pt x="155817" y="203340"/>
                  <a:pt x="153989" y="201664"/>
                </a:cubicBezTo>
                <a:cubicBezTo>
                  <a:pt x="153531" y="201816"/>
                  <a:pt x="152617" y="201740"/>
                  <a:pt x="151245" y="201435"/>
                </a:cubicBezTo>
                <a:cubicBezTo>
                  <a:pt x="150636" y="201283"/>
                  <a:pt x="149950" y="201130"/>
                  <a:pt x="149188" y="200978"/>
                </a:cubicBezTo>
                <a:cubicBezTo>
                  <a:pt x="148883" y="202197"/>
                  <a:pt x="148578" y="203188"/>
                  <a:pt x="148274" y="203950"/>
                </a:cubicBezTo>
                <a:cubicBezTo>
                  <a:pt x="147664" y="205779"/>
                  <a:pt x="147131" y="206845"/>
                  <a:pt x="146673" y="207150"/>
                </a:cubicBezTo>
                <a:cubicBezTo>
                  <a:pt x="146216" y="207303"/>
                  <a:pt x="145911" y="207303"/>
                  <a:pt x="145759" y="207150"/>
                </a:cubicBezTo>
                <a:cubicBezTo>
                  <a:pt x="145607" y="206998"/>
                  <a:pt x="145530" y="206845"/>
                  <a:pt x="145530" y="206693"/>
                </a:cubicBezTo>
                <a:lnTo>
                  <a:pt x="144616" y="208979"/>
                </a:lnTo>
                <a:cubicBezTo>
                  <a:pt x="144311" y="209589"/>
                  <a:pt x="144045" y="210122"/>
                  <a:pt x="143816" y="210579"/>
                </a:cubicBezTo>
                <a:cubicBezTo>
                  <a:pt x="143587" y="211036"/>
                  <a:pt x="143473" y="211417"/>
                  <a:pt x="143473" y="211722"/>
                </a:cubicBezTo>
                <a:cubicBezTo>
                  <a:pt x="143016" y="212179"/>
                  <a:pt x="142406" y="212408"/>
                  <a:pt x="141644" y="212408"/>
                </a:cubicBezTo>
                <a:lnTo>
                  <a:pt x="140501" y="212408"/>
                </a:lnTo>
                <a:lnTo>
                  <a:pt x="143016" y="207150"/>
                </a:lnTo>
                <a:cubicBezTo>
                  <a:pt x="142711" y="207303"/>
                  <a:pt x="142406" y="207531"/>
                  <a:pt x="142101" y="207836"/>
                </a:cubicBezTo>
                <a:cubicBezTo>
                  <a:pt x="141797" y="208141"/>
                  <a:pt x="141454" y="208369"/>
                  <a:pt x="141073" y="208522"/>
                </a:cubicBezTo>
                <a:cubicBezTo>
                  <a:pt x="140692" y="208674"/>
                  <a:pt x="140349" y="208903"/>
                  <a:pt x="140044" y="209208"/>
                </a:cubicBezTo>
                <a:cubicBezTo>
                  <a:pt x="139282" y="209512"/>
                  <a:pt x="138558" y="209436"/>
                  <a:pt x="137872" y="208979"/>
                </a:cubicBezTo>
                <a:cubicBezTo>
                  <a:pt x="137187" y="208522"/>
                  <a:pt x="137225" y="208141"/>
                  <a:pt x="137987" y="207836"/>
                </a:cubicBezTo>
                <a:cubicBezTo>
                  <a:pt x="138444" y="207836"/>
                  <a:pt x="138939" y="207645"/>
                  <a:pt x="139473" y="207264"/>
                </a:cubicBezTo>
                <a:cubicBezTo>
                  <a:pt x="140006" y="206883"/>
                  <a:pt x="140501" y="206464"/>
                  <a:pt x="140958" y="206007"/>
                </a:cubicBezTo>
                <a:cubicBezTo>
                  <a:pt x="141568" y="205398"/>
                  <a:pt x="142101" y="204788"/>
                  <a:pt x="142559" y="204178"/>
                </a:cubicBezTo>
                <a:lnTo>
                  <a:pt x="141644" y="204178"/>
                </a:lnTo>
                <a:cubicBezTo>
                  <a:pt x="141187" y="204178"/>
                  <a:pt x="140501" y="203950"/>
                  <a:pt x="139587" y="203493"/>
                </a:cubicBezTo>
                <a:cubicBezTo>
                  <a:pt x="138520" y="203035"/>
                  <a:pt x="138177" y="202502"/>
                  <a:pt x="138558" y="201892"/>
                </a:cubicBezTo>
                <a:cubicBezTo>
                  <a:pt x="138939" y="201283"/>
                  <a:pt x="139434" y="200978"/>
                  <a:pt x="140044" y="200978"/>
                </a:cubicBezTo>
                <a:cubicBezTo>
                  <a:pt x="140806" y="200978"/>
                  <a:pt x="141378" y="200940"/>
                  <a:pt x="141759" y="200864"/>
                </a:cubicBezTo>
                <a:cubicBezTo>
                  <a:pt x="142140" y="200787"/>
                  <a:pt x="142101" y="200521"/>
                  <a:pt x="141644" y="200064"/>
                </a:cubicBezTo>
                <a:cubicBezTo>
                  <a:pt x="141187" y="199911"/>
                  <a:pt x="140425" y="200064"/>
                  <a:pt x="139358" y="200521"/>
                </a:cubicBezTo>
                <a:lnTo>
                  <a:pt x="137529" y="201435"/>
                </a:lnTo>
                <a:lnTo>
                  <a:pt x="135243" y="203264"/>
                </a:lnTo>
                <a:lnTo>
                  <a:pt x="131814" y="205550"/>
                </a:lnTo>
                <a:cubicBezTo>
                  <a:pt x="131052" y="206160"/>
                  <a:pt x="129986" y="206426"/>
                  <a:pt x="128614" y="206350"/>
                </a:cubicBezTo>
                <a:cubicBezTo>
                  <a:pt x="127242" y="206274"/>
                  <a:pt x="126099" y="206083"/>
                  <a:pt x="125185" y="205779"/>
                </a:cubicBezTo>
                <a:cubicBezTo>
                  <a:pt x="124575" y="205474"/>
                  <a:pt x="124271" y="205055"/>
                  <a:pt x="124271" y="204521"/>
                </a:cubicBezTo>
                <a:cubicBezTo>
                  <a:pt x="124271" y="203988"/>
                  <a:pt x="124575" y="203874"/>
                  <a:pt x="125185" y="204178"/>
                </a:cubicBezTo>
                <a:cubicBezTo>
                  <a:pt x="125642" y="204178"/>
                  <a:pt x="126138" y="204216"/>
                  <a:pt x="126671" y="204293"/>
                </a:cubicBezTo>
                <a:cubicBezTo>
                  <a:pt x="127204" y="204369"/>
                  <a:pt x="127852" y="203797"/>
                  <a:pt x="128614" y="202578"/>
                </a:cubicBezTo>
                <a:cubicBezTo>
                  <a:pt x="127547" y="202731"/>
                  <a:pt x="126633" y="202273"/>
                  <a:pt x="125871" y="201207"/>
                </a:cubicBezTo>
                <a:cubicBezTo>
                  <a:pt x="125414" y="200597"/>
                  <a:pt x="125109" y="199987"/>
                  <a:pt x="124956" y="199378"/>
                </a:cubicBezTo>
                <a:cubicBezTo>
                  <a:pt x="124956" y="199073"/>
                  <a:pt x="125185" y="198768"/>
                  <a:pt x="125642" y="198463"/>
                </a:cubicBezTo>
                <a:cubicBezTo>
                  <a:pt x="126252" y="198006"/>
                  <a:pt x="127623" y="197473"/>
                  <a:pt x="129757" y="196863"/>
                </a:cubicBezTo>
                <a:cubicBezTo>
                  <a:pt x="128995" y="196558"/>
                  <a:pt x="128766" y="195873"/>
                  <a:pt x="129071" y="194806"/>
                </a:cubicBezTo>
                <a:cubicBezTo>
                  <a:pt x="129224" y="194349"/>
                  <a:pt x="129452" y="193815"/>
                  <a:pt x="129757" y="193206"/>
                </a:cubicBezTo>
                <a:lnTo>
                  <a:pt x="128157" y="192291"/>
                </a:lnTo>
                <a:cubicBezTo>
                  <a:pt x="127852" y="192291"/>
                  <a:pt x="127471" y="192367"/>
                  <a:pt x="127014" y="192520"/>
                </a:cubicBezTo>
                <a:cubicBezTo>
                  <a:pt x="126557" y="192672"/>
                  <a:pt x="125566" y="192901"/>
                  <a:pt x="124042" y="193206"/>
                </a:cubicBezTo>
                <a:cubicBezTo>
                  <a:pt x="122823" y="193358"/>
                  <a:pt x="121680" y="192825"/>
                  <a:pt x="120613" y="191605"/>
                </a:cubicBezTo>
                <a:cubicBezTo>
                  <a:pt x="119546" y="190386"/>
                  <a:pt x="118632" y="189243"/>
                  <a:pt x="117870" y="188176"/>
                </a:cubicBezTo>
                <a:cubicBezTo>
                  <a:pt x="116803" y="187110"/>
                  <a:pt x="115584" y="186348"/>
                  <a:pt x="114212" y="185890"/>
                </a:cubicBezTo>
                <a:cubicBezTo>
                  <a:pt x="113450" y="185586"/>
                  <a:pt x="112612" y="185281"/>
                  <a:pt x="111698" y="184976"/>
                </a:cubicBezTo>
                <a:lnTo>
                  <a:pt x="107583" y="185205"/>
                </a:lnTo>
                <a:cubicBezTo>
                  <a:pt x="106364" y="185357"/>
                  <a:pt x="105144" y="185509"/>
                  <a:pt x="103925" y="185662"/>
                </a:cubicBezTo>
                <a:cubicBezTo>
                  <a:pt x="102858" y="185814"/>
                  <a:pt x="101754" y="185967"/>
                  <a:pt x="100611" y="186119"/>
                </a:cubicBezTo>
                <a:cubicBezTo>
                  <a:pt x="99468" y="186271"/>
                  <a:pt x="98515" y="186424"/>
                  <a:pt x="97753" y="186576"/>
                </a:cubicBezTo>
                <a:cubicBezTo>
                  <a:pt x="96991" y="186729"/>
                  <a:pt x="96343" y="186881"/>
                  <a:pt x="95810" y="187033"/>
                </a:cubicBezTo>
                <a:cubicBezTo>
                  <a:pt x="95277" y="187186"/>
                  <a:pt x="94857" y="187338"/>
                  <a:pt x="94553" y="187491"/>
                </a:cubicBezTo>
                <a:cubicBezTo>
                  <a:pt x="94095" y="187795"/>
                  <a:pt x="93791" y="188024"/>
                  <a:pt x="93638" y="188176"/>
                </a:cubicBezTo>
                <a:cubicBezTo>
                  <a:pt x="93486" y="188634"/>
                  <a:pt x="93257" y="189091"/>
                  <a:pt x="92952" y="189548"/>
                </a:cubicBezTo>
                <a:cubicBezTo>
                  <a:pt x="92343" y="190462"/>
                  <a:pt x="91886" y="191072"/>
                  <a:pt x="91581" y="191377"/>
                </a:cubicBezTo>
                <a:cubicBezTo>
                  <a:pt x="91276" y="191834"/>
                  <a:pt x="90819" y="192367"/>
                  <a:pt x="90209" y="192977"/>
                </a:cubicBezTo>
                <a:cubicBezTo>
                  <a:pt x="89600" y="193587"/>
                  <a:pt x="88533" y="194730"/>
                  <a:pt x="87009" y="196406"/>
                </a:cubicBezTo>
                <a:cubicBezTo>
                  <a:pt x="85332" y="198235"/>
                  <a:pt x="84189" y="199606"/>
                  <a:pt x="83580" y="200521"/>
                </a:cubicBezTo>
                <a:cubicBezTo>
                  <a:pt x="83123" y="201130"/>
                  <a:pt x="82742" y="201511"/>
                  <a:pt x="82437" y="201664"/>
                </a:cubicBezTo>
                <a:cubicBezTo>
                  <a:pt x="82589" y="202273"/>
                  <a:pt x="82742" y="202959"/>
                  <a:pt x="82894" y="203721"/>
                </a:cubicBezTo>
                <a:cubicBezTo>
                  <a:pt x="83046" y="204483"/>
                  <a:pt x="83199" y="205436"/>
                  <a:pt x="83351" y="206579"/>
                </a:cubicBezTo>
                <a:cubicBezTo>
                  <a:pt x="83504" y="207722"/>
                  <a:pt x="83656" y="209131"/>
                  <a:pt x="83808" y="210808"/>
                </a:cubicBezTo>
                <a:cubicBezTo>
                  <a:pt x="84113" y="213856"/>
                  <a:pt x="84189" y="216447"/>
                  <a:pt x="84037" y="218580"/>
                </a:cubicBezTo>
                <a:cubicBezTo>
                  <a:pt x="83885" y="220714"/>
                  <a:pt x="83808" y="222390"/>
                  <a:pt x="83808" y="223609"/>
                </a:cubicBezTo>
                <a:cubicBezTo>
                  <a:pt x="83808" y="224371"/>
                  <a:pt x="83694" y="225019"/>
                  <a:pt x="83466" y="225552"/>
                </a:cubicBezTo>
                <a:cubicBezTo>
                  <a:pt x="83237" y="226086"/>
                  <a:pt x="82970" y="226581"/>
                  <a:pt x="82665" y="227038"/>
                </a:cubicBezTo>
                <a:cubicBezTo>
                  <a:pt x="82361" y="227648"/>
                  <a:pt x="82056" y="228105"/>
                  <a:pt x="81751" y="228410"/>
                </a:cubicBezTo>
                <a:cubicBezTo>
                  <a:pt x="81751" y="228867"/>
                  <a:pt x="81827" y="229324"/>
                  <a:pt x="81980" y="229782"/>
                </a:cubicBezTo>
                <a:cubicBezTo>
                  <a:pt x="82132" y="230086"/>
                  <a:pt x="82246" y="230467"/>
                  <a:pt x="82323" y="230925"/>
                </a:cubicBezTo>
                <a:cubicBezTo>
                  <a:pt x="82399" y="231382"/>
                  <a:pt x="82589" y="231839"/>
                  <a:pt x="82894" y="232296"/>
                </a:cubicBezTo>
                <a:cubicBezTo>
                  <a:pt x="83504" y="233211"/>
                  <a:pt x="83504" y="233973"/>
                  <a:pt x="82894" y="234582"/>
                </a:cubicBezTo>
                <a:cubicBezTo>
                  <a:pt x="82589" y="234887"/>
                  <a:pt x="82208" y="235192"/>
                  <a:pt x="81751" y="235497"/>
                </a:cubicBezTo>
                <a:cubicBezTo>
                  <a:pt x="81599" y="235649"/>
                  <a:pt x="81522" y="235878"/>
                  <a:pt x="81522" y="236182"/>
                </a:cubicBezTo>
                <a:cubicBezTo>
                  <a:pt x="81522" y="236487"/>
                  <a:pt x="81561" y="236830"/>
                  <a:pt x="81637" y="237211"/>
                </a:cubicBezTo>
                <a:cubicBezTo>
                  <a:pt x="81713" y="237592"/>
                  <a:pt x="81980" y="238087"/>
                  <a:pt x="82437" y="238697"/>
                </a:cubicBezTo>
                <a:cubicBezTo>
                  <a:pt x="83199" y="239764"/>
                  <a:pt x="83999" y="240411"/>
                  <a:pt x="84837" y="240640"/>
                </a:cubicBezTo>
                <a:cubicBezTo>
                  <a:pt x="85675" y="240869"/>
                  <a:pt x="86247" y="241364"/>
                  <a:pt x="86552" y="242126"/>
                </a:cubicBezTo>
                <a:cubicBezTo>
                  <a:pt x="87009" y="242888"/>
                  <a:pt x="86628" y="243307"/>
                  <a:pt x="85409" y="243383"/>
                </a:cubicBezTo>
                <a:cubicBezTo>
                  <a:pt x="84189" y="243459"/>
                  <a:pt x="83351" y="243726"/>
                  <a:pt x="82894" y="244183"/>
                </a:cubicBezTo>
                <a:cubicBezTo>
                  <a:pt x="82284" y="244641"/>
                  <a:pt x="81751" y="244869"/>
                  <a:pt x="81294" y="244869"/>
                </a:cubicBezTo>
                <a:cubicBezTo>
                  <a:pt x="80837" y="244717"/>
                  <a:pt x="80341" y="244641"/>
                  <a:pt x="79808" y="244641"/>
                </a:cubicBezTo>
                <a:cubicBezTo>
                  <a:pt x="79275" y="244641"/>
                  <a:pt x="78779" y="244488"/>
                  <a:pt x="78322" y="244183"/>
                </a:cubicBezTo>
                <a:cubicBezTo>
                  <a:pt x="78017" y="244183"/>
                  <a:pt x="77446" y="244641"/>
                  <a:pt x="76608" y="245555"/>
                </a:cubicBezTo>
                <a:cubicBezTo>
                  <a:pt x="75769" y="246469"/>
                  <a:pt x="74969" y="246927"/>
                  <a:pt x="74207" y="246927"/>
                </a:cubicBezTo>
                <a:cubicBezTo>
                  <a:pt x="73598" y="247231"/>
                  <a:pt x="72759" y="247155"/>
                  <a:pt x="71693" y="246698"/>
                </a:cubicBezTo>
                <a:cubicBezTo>
                  <a:pt x="70626" y="246241"/>
                  <a:pt x="69711" y="245631"/>
                  <a:pt x="68949" y="244869"/>
                </a:cubicBezTo>
                <a:cubicBezTo>
                  <a:pt x="68492" y="244564"/>
                  <a:pt x="67730" y="244450"/>
                  <a:pt x="66663" y="244526"/>
                </a:cubicBezTo>
                <a:cubicBezTo>
                  <a:pt x="65597" y="244602"/>
                  <a:pt x="64492" y="244717"/>
                  <a:pt x="63349" y="244869"/>
                </a:cubicBezTo>
                <a:cubicBezTo>
                  <a:pt x="62206" y="245022"/>
                  <a:pt x="61139" y="245136"/>
                  <a:pt x="60148" y="245212"/>
                </a:cubicBezTo>
                <a:cubicBezTo>
                  <a:pt x="59158" y="245288"/>
                  <a:pt x="58510" y="245098"/>
                  <a:pt x="58205" y="244641"/>
                </a:cubicBezTo>
                <a:cubicBezTo>
                  <a:pt x="57748" y="244183"/>
                  <a:pt x="57024" y="243917"/>
                  <a:pt x="56034" y="243840"/>
                </a:cubicBezTo>
                <a:cubicBezTo>
                  <a:pt x="55043" y="243764"/>
                  <a:pt x="53938" y="243726"/>
                  <a:pt x="52719" y="243726"/>
                </a:cubicBezTo>
                <a:cubicBezTo>
                  <a:pt x="51347" y="243879"/>
                  <a:pt x="49899" y="244031"/>
                  <a:pt x="48375" y="244183"/>
                </a:cubicBezTo>
                <a:lnTo>
                  <a:pt x="52033" y="241212"/>
                </a:lnTo>
                <a:lnTo>
                  <a:pt x="52033" y="240526"/>
                </a:lnTo>
                <a:cubicBezTo>
                  <a:pt x="52033" y="240069"/>
                  <a:pt x="52414" y="239230"/>
                  <a:pt x="53176" y="238011"/>
                </a:cubicBezTo>
                <a:cubicBezTo>
                  <a:pt x="53633" y="237402"/>
                  <a:pt x="53938" y="236716"/>
                  <a:pt x="54090" y="235954"/>
                </a:cubicBezTo>
                <a:cubicBezTo>
                  <a:pt x="54243" y="235192"/>
                  <a:pt x="54319" y="234506"/>
                  <a:pt x="54319" y="233896"/>
                </a:cubicBezTo>
                <a:cubicBezTo>
                  <a:pt x="54319" y="233287"/>
                  <a:pt x="54243" y="232601"/>
                  <a:pt x="54090" y="231839"/>
                </a:cubicBezTo>
                <a:lnTo>
                  <a:pt x="53633" y="229782"/>
                </a:lnTo>
                <a:cubicBezTo>
                  <a:pt x="53328" y="229782"/>
                  <a:pt x="53024" y="229705"/>
                  <a:pt x="52719" y="229553"/>
                </a:cubicBezTo>
                <a:cubicBezTo>
                  <a:pt x="52262" y="229248"/>
                  <a:pt x="51881" y="228867"/>
                  <a:pt x="51576" y="228410"/>
                </a:cubicBezTo>
                <a:cubicBezTo>
                  <a:pt x="51271" y="228105"/>
                  <a:pt x="51233" y="227572"/>
                  <a:pt x="51462" y="226810"/>
                </a:cubicBezTo>
                <a:cubicBezTo>
                  <a:pt x="51690" y="226048"/>
                  <a:pt x="52033" y="225514"/>
                  <a:pt x="52490" y="225210"/>
                </a:cubicBezTo>
                <a:cubicBezTo>
                  <a:pt x="52795" y="224752"/>
                  <a:pt x="53252" y="224333"/>
                  <a:pt x="53862" y="223952"/>
                </a:cubicBezTo>
                <a:cubicBezTo>
                  <a:pt x="54471" y="223571"/>
                  <a:pt x="55081" y="223000"/>
                  <a:pt x="55691" y="222238"/>
                </a:cubicBezTo>
                <a:cubicBezTo>
                  <a:pt x="56453" y="221628"/>
                  <a:pt x="56567" y="220485"/>
                  <a:pt x="56034" y="218809"/>
                </a:cubicBezTo>
                <a:cubicBezTo>
                  <a:pt x="55500" y="217132"/>
                  <a:pt x="55233" y="215685"/>
                  <a:pt x="55233" y="214465"/>
                </a:cubicBezTo>
                <a:cubicBezTo>
                  <a:pt x="55233" y="213399"/>
                  <a:pt x="55386" y="212103"/>
                  <a:pt x="55691" y="210579"/>
                </a:cubicBezTo>
                <a:cubicBezTo>
                  <a:pt x="55843" y="209970"/>
                  <a:pt x="55995" y="209360"/>
                  <a:pt x="56148" y="208750"/>
                </a:cubicBezTo>
                <a:cubicBezTo>
                  <a:pt x="56148" y="208598"/>
                  <a:pt x="56224" y="208369"/>
                  <a:pt x="56376" y="208065"/>
                </a:cubicBezTo>
                <a:cubicBezTo>
                  <a:pt x="56529" y="207760"/>
                  <a:pt x="56643" y="207531"/>
                  <a:pt x="56719" y="207379"/>
                </a:cubicBezTo>
                <a:cubicBezTo>
                  <a:pt x="56796" y="207226"/>
                  <a:pt x="56986" y="206998"/>
                  <a:pt x="57291" y="206693"/>
                </a:cubicBezTo>
                <a:cubicBezTo>
                  <a:pt x="57748" y="205931"/>
                  <a:pt x="58624" y="205169"/>
                  <a:pt x="59920" y="204407"/>
                </a:cubicBezTo>
                <a:cubicBezTo>
                  <a:pt x="61215" y="203645"/>
                  <a:pt x="62549" y="202883"/>
                  <a:pt x="63920" y="202121"/>
                </a:cubicBezTo>
                <a:cubicBezTo>
                  <a:pt x="64682" y="201816"/>
                  <a:pt x="65292" y="201207"/>
                  <a:pt x="65749" y="200292"/>
                </a:cubicBezTo>
                <a:cubicBezTo>
                  <a:pt x="66206" y="199378"/>
                  <a:pt x="66625" y="198387"/>
                  <a:pt x="67006" y="197320"/>
                </a:cubicBezTo>
                <a:cubicBezTo>
                  <a:pt x="67387" y="196254"/>
                  <a:pt x="67654" y="195187"/>
                  <a:pt x="67806" y="194120"/>
                </a:cubicBezTo>
                <a:cubicBezTo>
                  <a:pt x="67959" y="193053"/>
                  <a:pt x="68187" y="192291"/>
                  <a:pt x="68492" y="191834"/>
                </a:cubicBezTo>
                <a:cubicBezTo>
                  <a:pt x="68645" y="191224"/>
                  <a:pt x="69064" y="190348"/>
                  <a:pt x="69750" y="189205"/>
                </a:cubicBezTo>
                <a:cubicBezTo>
                  <a:pt x="70435" y="188062"/>
                  <a:pt x="71312" y="186881"/>
                  <a:pt x="72378" y="185662"/>
                </a:cubicBezTo>
                <a:cubicBezTo>
                  <a:pt x="73445" y="184443"/>
                  <a:pt x="74512" y="183185"/>
                  <a:pt x="75579" y="181890"/>
                </a:cubicBezTo>
                <a:cubicBezTo>
                  <a:pt x="76646" y="180594"/>
                  <a:pt x="77560" y="179413"/>
                  <a:pt x="78322" y="178347"/>
                </a:cubicBezTo>
                <a:cubicBezTo>
                  <a:pt x="79236" y="177432"/>
                  <a:pt x="80456" y="176480"/>
                  <a:pt x="81980" y="175489"/>
                </a:cubicBezTo>
                <a:cubicBezTo>
                  <a:pt x="83504" y="174498"/>
                  <a:pt x="85028" y="173622"/>
                  <a:pt x="86552" y="172860"/>
                </a:cubicBezTo>
                <a:cubicBezTo>
                  <a:pt x="88228" y="171946"/>
                  <a:pt x="90057" y="171031"/>
                  <a:pt x="92038" y="170117"/>
                </a:cubicBezTo>
                <a:cubicBezTo>
                  <a:pt x="92343" y="169507"/>
                  <a:pt x="92800" y="168898"/>
                  <a:pt x="93410" y="168288"/>
                </a:cubicBezTo>
                <a:cubicBezTo>
                  <a:pt x="94324" y="167069"/>
                  <a:pt x="95086" y="166459"/>
                  <a:pt x="95696" y="166459"/>
                </a:cubicBezTo>
                <a:cubicBezTo>
                  <a:pt x="96153" y="166459"/>
                  <a:pt x="96686" y="166612"/>
                  <a:pt x="97296" y="166917"/>
                </a:cubicBezTo>
                <a:cubicBezTo>
                  <a:pt x="97601" y="167069"/>
                  <a:pt x="97905" y="167145"/>
                  <a:pt x="98210" y="167145"/>
                </a:cubicBezTo>
                <a:lnTo>
                  <a:pt x="99810" y="165545"/>
                </a:lnTo>
                <a:cubicBezTo>
                  <a:pt x="99963" y="165393"/>
                  <a:pt x="100230" y="165393"/>
                  <a:pt x="100611" y="165545"/>
                </a:cubicBezTo>
                <a:cubicBezTo>
                  <a:pt x="100992" y="165697"/>
                  <a:pt x="101334" y="165850"/>
                  <a:pt x="101639" y="166002"/>
                </a:cubicBezTo>
                <a:cubicBezTo>
                  <a:pt x="102096" y="166307"/>
                  <a:pt x="102554" y="166536"/>
                  <a:pt x="103011" y="166688"/>
                </a:cubicBezTo>
                <a:cubicBezTo>
                  <a:pt x="102554" y="165926"/>
                  <a:pt x="102249" y="165240"/>
                  <a:pt x="102096" y="164631"/>
                </a:cubicBezTo>
                <a:cubicBezTo>
                  <a:pt x="101487" y="163259"/>
                  <a:pt x="101563" y="162345"/>
                  <a:pt x="102325" y="161887"/>
                </a:cubicBezTo>
                <a:cubicBezTo>
                  <a:pt x="102477" y="161583"/>
                  <a:pt x="102744" y="161621"/>
                  <a:pt x="103125" y="162002"/>
                </a:cubicBezTo>
                <a:cubicBezTo>
                  <a:pt x="103506" y="162383"/>
                  <a:pt x="103925" y="162802"/>
                  <a:pt x="104382" y="163259"/>
                </a:cubicBezTo>
                <a:cubicBezTo>
                  <a:pt x="104992" y="163869"/>
                  <a:pt x="105525" y="164478"/>
                  <a:pt x="105983" y="165088"/>
                </a:cubicBezTo>
                <a:cubicBezTo>
                  <a:pt x="105983" y="164326"/>
                  <a:pt x="106059" y="163564"/>
                  <a:pt x="106211" y="162802"/>
                </a:cubicBezTo>
                <a:cubicBezTo>
                  <a:pt x="106211" y="162040"/>
                  <a:pt x="106249" y="161278"/>
                  <a:pt x="106326" y="160516"/>
                </a:cubicBezTo>
                <a:cubicBezTo>
                  <a:pt x="106402" y="159754"/>
                  <a:pt x="106440" y="158992"/>
                  <a:pt x="106440" y="158230"/>
                </a:cubicBezTo>
                <a:cubicBezTo>
                  <a:pt x="106440" y="156858"/>
                  <a:pt x="105983" y="155868"/>
                  <a:pt x="105068" y="155258"/>
                </a:cubicBezTo>
                <a:cubicBezTo>
                  <a:pt x="104611" y="154953"/>
                  <a:pt x="104078" y="154801"/>
                  <a:pt x="103468" y="154801"/>
                </a:cubicBezTo>
                <a:cubicBezTo>
                  <a:pt x="102554" y="154953"/>
                  <a:pt x="101792" y="155029"/>
                  <a:pt x="101182" y="155029"/>
                </a:cubicBezTo>
                <a:cubicBezTo>
                  <a:pt x="99658" y="155029"/>
                  <a:pt x="99048" y="154801"/>
                  <a:pt x="99353" y="154344"/>
                </a:cubicBezTo>
                <a:cubicBezTo>
                  <a:pt x="99658" y="154039"/>
                  <a:pt x="99925" y="153848"/>
                  <a:pt x="100153" y="153772"/>
                </a:cubicBezTo>
                <a:cubicBezTo>
                  <a:pt x="100382" y="153696"/>
                  <a:pt x="100649" y="153582"/>
                  <a:pt x="100953" y="153429"/>
                </a:cubicBezTo>
                <a:cubicBezTo>
                  <a:pt x="101258" y="153277"/>
                  <a:pt x="101563" y="153201"/>
                  <a:pt x="101868" y="153201"/>
                </a:cubicBezTo>
                <a:cubicBezTo>
                  <a:pt x="100344" y="152439"/>
                  <a:pt x="99048" y="151753"/>
                  <a:pt x="97982" y="151143"/>
                </a:cubicBezTo>
                <a:cubicBezTo>
                  <a:pt x="97067" y="150534"/>
                  <a:pt x="96229" y="149962"/>
                  <a:pt x="95467" y="149429"/>
                </a:cubicBezTo>
                <a:cubicBezTo>
                  <a:pt x="94705" y="148895"/>
                  <a:pt x="94476" y="148400"/>
                  <a:pt x="94781" y="147943"/>
                </a:cubicBezTo>
                <a:cubicBezTo>
                  <a:pt x="95086" y="147486"/>
                  <a:pt x="95619" y="147409"/>
                  <a:pt x="96381" y="147714"/>
                </a:cubicBezTo>
                <a:cubicBezTo>
                  <a:pt x="97143" y="148019"/>
                  <a:pt x="97905" y="148476"/>
                  <a:pt x="98667" y="149086"/>
                </a:cubicBezTo>
                <a:cubicBezTo>
                  <a:pt x="99582" y="149695"/>
                  <a:pt x="100649" y="150534"/>
                  <a:pt x="101868" y="151600"/>
                </a:cubicBezTo>
                <a:cubicBezTo>
                  <a:pt x="101715" y="150838"/>
                  <a:pt x="101639" y="150153"/>
                  <a:pt x="101639" y="149543"/>
                </a:cubicBezTo>
                <a:cubicBezTo>
                  <a:pt x="101639" y="148019"/>
                  <a:pt x="101868" y="147181"/>
                  <a:pt x="102325" y="147028"/>
                </a:cubicBezTo>
                <a:cubicBezTo>
                  <a:pt x="102630" y="146724"/>
                  <a:pt x="102973" y="146838"/>
                  <a:pt x="103354" y="147371"/>
                </a:cubicBezTo>
                <a:cubicBezTo>
                  <a:pt x="103735" y="147905"/>
                  <a:pt x="104078" y="148476"/>
                  <a:pt x="104382" y="149086"/>
                </a:cubicBezTo>
                <a:cubicBezTo>
                  <a:pt x="104840" y="149848"/>
                  <a:pt x="105221" y="150686"/>
                  <a:pt x="105525" y="151600"/>
                </a:cubicBezTo>
                <a:cubicBezTo>
                  <a:pt x="105678" y="150686"/>
                  <a:pt x="105906" y="149924"/>
                  <a:pt x="106211" y="149314"/>
                </a:cubicBezTo>
                <a:cubicBezTo>
                  <a:pt x="106821" y="147790"/>
                  <a:pt x="107583" y="146647"/>
                  <a:pt x="108497" y="145885"/>
                </a:cubicBezTo>
                <a:cubicBezTo>
                  <a:pt x="108040" y="145428"/>
                  <a:pt x="107659" y="144895"/>
                  <a:pt x="107354" y="144285"/>
                </a:cubicBezTo>
                <a:cubicBezTo>
                  <a:pt x="107202" y="143980"/>
                  <a:pt x="107126" y="143676"/>
                  <a:pt x="107126" y="143371"/>
                </a:cubicBezTo>
                <a:lnTo>
                  <a:pt x="102782" y="143371"/>
                </a:lnTo>
                <a:cubicBezTo>
                  <a:pt x="101563" y="143371"/>
                  <a:pt x="100382" y="143447"/>
                  <a:pt x="99239" y="143599"/>
                </a:cubicBezTo>
                <a:cubicBezTo>
                  <a:pt x="98096" y="143752"/>
                  <a:pt x="97296" y="143904"/>
                  <a:pt x="96839" y="144057"/>
                </a:cubicBezTo>
                <a:cubicBezTo>
                  <a:pt x="95619" y="144361"/>
                  <a:pt x="94896" y="144361"/>
                  <a:pt x="94667" y="144057"/>
                </a:cubicBezTo>
                <a:cubicBezTo>
                  <a:pt x="94438" y="143752"/>
                  <a:pt x="94324" y="142990"/>
                  <a:pt x="94324" y="141771"/>
                </a:cubicBezTo>
                <a:cubicBezTo>
                  <a:pt x="94324" y="140551"/>
                  <a:pt x="93905" y="139332"/>
                  <a:pt x="93067" y="138113"/>
                </a:cubicBezTo>
                <a:cubicBezTo>
                  <a:pt x="92229" y="136894"/>
                  <a:pt x="91581" y="135903"/>
                  <a:pt x="91124" y="135141"/>
                </a:cubicBezTo>
                <a:cubicBezTo>
                  <a:pt x="90666" y="134074"/>
                  <a:pt x="90095" y="133846"/>
                  <a:pt x="89409" y="134455"/>
                </a:cubicBezTo>
                <a:cubicBezTo>
                  <a:pt x="88723" y="135065"/>
                  <a:pt x="87771" y="135522"/>
                  <a:pt x="86552" y="135827"/>
                </a:cubicBezTo>
                <a:cubicBezTo>
                  <a:pt x="85180" y="136284"/>
                  <a:pt x="83732" y="136437"/>
                  <a:pt x="82208" y="136284"/>
                </a:cubicBezTo>
                <a:cubicBezTo>
                  <a:pt x="80684" y="136132"/>
                  <a:pt x="79922" y="135751"/>
                  <a:pt x="79922" y="135141"/>
                </a:cubicBezTo>
                <a:cubicBezTo>
                  <a:pt x="80075" y="134532"/>
                  <a:pt x="80532" y="134074"/>
                  <a:pt x="81294" y="133770"/>
                </a:cubicBezTo>
                <a:cubicBezTo>
                  <a:pt x="81599" y="133617"/>
                  <a:pt x="81980" y="133541"/>
                  <a:pt x="82437" y="133541"/>
                </a:cubicBezTo>
                <a:cubicBezTo>
                  <a:pt x="82132" y="133541"/>
                  <a:pt x="81751" y="133389"/>
                  <a:pt x="81294" y="133084"/>
                </a:cubicBezTo>
                <a:cubicBezTo>
                  <a:pt x="80532" y="132779"/>
                  <a:pt x="79998" y="132322"/>
                  <a:pt x="79694" y="131712"/>
                </a:cubicBezTo>
                <a:cubicBezTo>
                  <a:pt x="79389" y="131407"/>
                  <a:pt x="79427" y="131217"/>
                  <a:pt x="79808" y="131141"/>
                </a:cubicBezTo>
                <a:cubicBezTo>
                  <a:pt x="80189" y="131064"/>
                  <a:pt x="81065" y="131179"/>
                  <a:pt x="82437" y="131484"/>
                </a:cubicBezTo>
                <a:cubicBezTo>
                  <a:pt x="81827" y="130722"/>
                  <a:pt x="81865" y="130226"/>
                  <a:pt x="82551" y="129998"/>
                </a:cubicBezTo>
                <a:cubicBezTo>
                  <a:pt x="83237" y="129769"/>
                  <a:pt x="84189" y="129807"/>
                  <a:pt x="85409" y="130112"/>
                </a:cubicBezTo>
                <a:cubicBezTo>
                  <a:pt x="86171" y="130264"/>
                  <a:pt x="87085" y="130188"/>
                  <a:pt x="88152" y="129883"/>
                </a:cubicBezTo>
                <a:lnTo>
                  <a:pt x="89523" y="129426"/>
                </a:lnTo>
                <a:cubicBezTo>
                  <a:pt x="88609" y="129121"/>
                  <a:pt x="87847" y="128740"/>
                  <a:pt x="87237" y="128283"/>
                </a:cubicBezTo>
                <a:cubicBezTo>
                  <a:pt x="86628" y="127978"/>
                  <a:pt x="86094" y="127674"/>
                  <a:pt x="85637" y="127369"/>
                </a:cubicBezTo>
                <a:cubicBezTo>
                  <a:pt x="85180" y="127064"/>
                  <a:pt x="84951" y="126759"/>
                  <a:pt x="84951" y="126454"/>
                </a:cubicBezTo>
                <a:cubicBezTo>
                  <a:pt x="84951" y="126150"/>
                  <a:pt x="85332" y="125997"/>
                  <a:pt x="86094" y="125997"/>
                </a:cubicBezTo>
                <a:lnTo>
                  <a:pt x="87466" y="125997"/>
                </a:lnTo>
                <a:cubicBezTo>
                  <a:pt x="87314" y="125540"/>
                  <a:pt x="87237" y="125083"/>
                  <a:pt x="87237" y="124626"/>
                </a:cubicBezTo>
                <a:cubicBezTo>
                  <a:pt x="87085" y="124168"/>
                  <a:pt x="87009" y="123559"/>
                  <a:pt x="87009" y="122797"/>
                </a:cubicBezTo>
                <a:cubicBezTo>
                  <a:pt x="87009" y="122340"/>
                  <a:pt x="87428" y="122225"/>
                  <a:pt x="88266" y="122454"/>
                </a:cubicBezTo>
                <a:cubicBezTo>
                  <a:pt x="89104" y="122682"/>
                  <a:pt x="89676" y="122644"/>
                  <a:pt x="89981" y="122340"/>
                </a:cubicBezTo>
                <a:cubicBezTo>
                  <a:pt x="90133" y="122187"/>
                  <a:pt x="90209" y="121654"/>
                  <a:pt x="90209" y="120739"/>
                </a:cubicBezTo>
                <a:cubicBezTo>
                  <a:pt x="90209" y="120282"/>
                  <a:pt x="90133" y="119825"/>
                  <a:pt x="89981" y="119368"/>
                </a:cubicBezTo>
                <a:lnTo>
                  <a:pt x="88609" y="118911"/>
                </a:lnTo>
                <a:cubicBezTo>
                  <a:pt x="87695" y="118606"/>
                  <a:pt x="87161" y="118682"/>
                  <a:pt x="87009" y="119139"/>
                </a:cubicBezTo>
                <a:cubicBezTo>
                  <a:pt x="86856" y="119444"/>
                  <a:pt x="86399" y="119634"/>
                  <a:pt x="85637" y="119711"/>
                </a:cubicBezTo>
                <a:cubicBezTo>
                  <a:pt x="84875" y="119787"/>
                  <a:pt x="84037" y="119825"/>
                  <a:pt x="83123" y="119825"/>
                </a:cubicBezTo>
                <a:lnTo>
                  <a:pt x="79694" y="119825"/>
                </a:lnTo>
                <a:lnTo>
                  <a:pt x="83351" y="122340"/>
                </a:lnTo>
                <a:cubicBezTo>
                  <a:pt x="83351" y="122492"/>
                  <a:pt x="83275" y="122721"/>
                  <a:pt x="83123" y="123025"/>
                </a:cubicBezTo>
                <a:cubicBezTo>
                  <a:pt x="82818" y="123635"/>
                  <a:pt x="82361" y="124245"/>
                  <a:pt x="81751" y="124854"/>
                </a:cubicBezTo>
                <a:cubicBezTo>
                  <a:pt x="81294" y="125159"/>
                  <a:pt x="80760" y="125159"/>
                  <a:pt x="80151" y="124854"/>
                </a:cubicBezTo>
                <a:cubicBezTo>
                  <a:pt x="79541" y="124549"/>
                  <a:pt x="79008" y="124245"/>
                  <a:pt x="78551" y="123940"/>
                </a:cubicBezTo>
                <a:cubicBezTo>
                  <a:pt x="77941" y="123483"/>
                  <a:pt x="77331" y="122949"/>
                  <a:pt x="76722" y="122340"/>
                </a:cubicBezTo>
                <a:lnTo>
                  <a:pt x="72607" y="124854"/>
                </a:lnTo>
                <a:cubicBezTo>
                  <a:pt x="73521" y="125007"/>
                  <a:pt x="74283" y="125311"/>
                  <a:pt x="74893" y="125769"/>
                </a:cubicBezTo>
                <a:cubicBezTo>
                  <a:pt x="76112" y="126683"/>
                  <a:pt x="76188" y="127445"/>
                  <a:pt x="75122" y="128055"/>
                </a:cubicBezTo>
                <a:cubicBezTo>
                  <a:pt x="74512" y="128664"/>
                  <a:pt x="73788" y="128969"/>
                  <a:pt x="72950" y="128969"/>
                </a:cubicBezTo>
                <a:cubicBezTo>
                  <a:pt x="72112" y="128969"/>
                  <a:pt x="71312" y="128817"/>
                  <a:pt x="70550" y="128512"/>
                </a:cubicBezTo>
                <a:cubicBezTo>
                  <a:pt x="69635" y="128207"/>
                  <a:pt x="68645" y="127902"/>
                  <a:pt x="67578" y="127597"/>
                </a:cubicBezTo>
                <a:lnTo>
                  <a:pt x="64835" y="129426"/>
                </a:lnTo>
                <a:cubicBezTo>
                  <a:pt x="63920" y="130036"/>
                  <a:pt x="63082" y="130188"/>
                  <a:pt x="62320" y="129883"/>
                </a:cubicBezTo>
                <a:cubicBezTo>
                  <a:pt x="61863" y="129731"/>
                  <a:pt x="61558" y="129579"/>
                  <a:pt x="61406" y="129426"/>
                </a:cubicBezTo>
                <a:lnTo>
                  <a:pt x="59120" y="130112"/>
                </a:lnTo>
                <a:lnTo>
                  <a:pt x="56834" y="132855"/>
                </a:lnTo>
                <a:cubicBezTo>
                  <a:pt x="55462" y="134532"/>
                  <a:pt x="54548" y="135294"/>
                  <a:pt x="54090" y="135141"/>
                </a:cubicBezTo>
                <a:cubicBezTo>
                  <a:pt x="53786" y="134989"/>
                  <a:pt x="53481" y="134455"/>
                  <a:pt x="53176" y="133541"/>
                </a:cubicBezTo>
                <a:cubicBezTo>
                  <a:pt x="53024" y="133084"/>
                  <a:pt x="52947" y="132627"/>
                  <a:pt x="52947" y="132169"/>
                </a:cubicBezTo>
                <a:cubicBezTo>
                  <a:pt x="52004" y="133084"/>
                  <a:pt x="51060" y="133922"/>
                  <a:pt x="50115" y="134684"/>
                </a:cubicBezTo>
                <a:cubicBezTo>
                  <a:pt x="49329" y="135446"/>
                  <a:pt x="48503" y="136208"/>
                  <a:pt x="47638" y="136970"/>
                </a:cubicBezTo>
                <a:cubicBezTo>
                  <a:pt x="46772" y="137732"/>
                  <a:pt x="46104" y="138342"/>
                  <a:pt x="45632" y="138799"/>
                </a:cubicBezTo>
                <a:cubicBezTo>
                  <a:pt x="44725" y="139561"/>
                  <a:pt x="43668" y="139942"/>
                  <a:pt x="42460" y="139942"/>
                </a:cubicBezTo>
                <a:lnTo>
                  <a:pt x="40649" y="139942"/>
                </a:lnTo>
                <a:lnTo>
                  <a:pt x="38835" y="139485"/>
                </a:lnTo>
                <a:cubicBezTo>
                  <a:pt x="37780" y="139180"/>
                  <a:pt x="37025" y="139256"/>
                  <a:pt x="36570" y="139713"/>
                </a:cubicBezTo>
                <a:cubicBezTo>
                  <a:pt x="36420" y="139866"/>
                  <a:pt x="35741" y="140589"/>
                  <a:pt x="34533" y="141885"/>
                </a:cubicBezTo>
                <a:cubicBezTo>
                  <a:pt x="33324" y="143180"/>
                  <a:pt x="31965" y="143904"/>
                  <a:pt x="30455" y="144057"/>
                </a:cubicBezTo>
                <a:cubicBezTo>
                  <a:pt x="29096" y="144057"/>
                  <a:pt x="27736" y="143371"/>
                  <a:pt x="26376" y="141999"/>
                </a:cubicBezTo>
                <a:cubicBezTo>
                  <a:pt x="25774" y="141390"/>
                  <a:pt x="25095" y="140704"/>
                  <a:pt x="24340" y="139942"/>
                </a:cubicBezTo>
                <a:cubicBezTo>
                  <a:pt x="24188" y="140247"/>
                  <a:pt x="23885" y="140551"/>
                  <a:pt x="23433" y="140856"/>
                </a:cubicBezTo>
                <a:cubicBezTo>
                  <a:pt x="23131" y="141161"/>
                  <a:pt x="22753" y="141504"/>
                  <a:pt x="22301" y="141885"/>
                </a:cubicBezTo>
                <a:cubicBezTo>
                  <a:pt x="21848" y="142266"/>
                  <a:pt x="21320" y="142609"/>
                  <a:pt x="20715" y="142914"/>
                </a:cubicBezTo>
                <a:cubicBezTo>
                  <a:pt x="19648" y="143523"/>
                  <a:pt x="18086" y="143904"/>
                  <a:pt x="16029" y="144057"/>
                </a:cubicBezTo>
                <a:cubicBezTo>
                  <a:pt x="13971" y="144209"/>
                  <a:pt x="12790" y="143980"/>
                  <a:pt x="12485" y="143371"/>
                </a:cubicBezTo>
                <a:cubicBezTo>
                  <a:pt x="12333" y="142914"/>
                  <a:pt x="12561" y="142380"/>
                  <a:pt x="13171" y="141771"/>
                </a:cubicBezTo>
                <a:lnTo>
                  <a:pt x="14085" y="141313"/>
                </a:lnTo>
                <a:cubicBezTo>
                  <a:pt x="13781" y="141161"/>
                  <a:pt x="13552" y="140932"/>
                  <a:pt x="13400" y="140628"/>
                </a:cubicBezTo>
                <a:cubicBezTo>
                  <a:pt x="13095" y="140018"/>
                  <a:pt x="12942" y="139561"/>
                  <a:pt x="12942" y="139256"/>
                </a:cubicBezTo>
                <a:cubicBezTo>
                  <a:pt x="13247" y="138799"/>
                  <a:pt x="13628" y="138799"/>
                  <a:pt x="14085" y="139256"/>
                </a:cubicBezTo>
                <a:cubicBezTo>
                  <a:pt x="14543" y="139713"/>
                  <a:pt x="15533" y="140094"/>
                  <a:pt x="17057" y="140399"/>
                </a:cubicBezTo>
                <a:cubicBezTo>
                  <a:pt x="17667" y="140551"/>
                  <a:pt x="18238" y="140437"/>
                  <a:pt x="18772" y="140056"/>
                </a:cubicBezTo>
                <a:cubicBezTo>
                  <a:pt x="19305" y="139675"/>
                  <a:pt x="19800" y="139256"/>
                  <a:pt x="20258" y="138799"/>
                </a:cubicBezTo>
                <a:cubicBezTo>
                  <a:pt x="20867" y="138189"/>
                  <a:pt x="21324" y="137503"/>
                  <a:pt x="21629" y="136741"/>
                </a:cubicBezTo>
                <a:lnTo>
                  <a:pt x="18657" y="137199"/>
                </a:lnTo>
                <a:cubicBezTo>
                  <a:pt x="17286" y="137199"/>
                  <a:pt x="15800" y="136627"/>
                  <a:pt x="14200" y="135484"/>
                </a:cubicBezTo>
                <a:cubicBezTo>
                  <a:pt x="12600" y="134341"/>
                  <a:pt x="11647" y="133236"/>
                  <a:pt x="11342" y="132169"/>
                </a:cubicBezTo>
                <a:cubicBezTo>
                  <a:pt x="11037" y="131865"/>
                  <a:pt x="10695" y="131445"/>
                  <a:pt x="10314" y="130912"/>
                </a:cubicBezTo>
                <a:cubicBezTo>
                  <a:pt x="9933" y="130379"/>
                  <a:pt x="9590" y="129883"/>
                  <a:pt x="9285" y="129426"/>
                </a:cubicBezTo>
                <a:cubicBezTo>
                  <a:pt x="8828" y="128817"/>
                  <a:pt x="8370" y="128359"/>
                  <a:pt x="7913" y="128055"/>
                </a:cubicBezTo>
                <a:lnTo>
                  <a:pt x="5627" y="127597"/>
                </a:lnTo>
                <a:cubicBezTo>
                  <a:pt x="5018" y="127445"/>
                  <a:pt x="4370" y="127331"/>
                  <a:pt x="3684" y="127254"/>
                </a:cubicBezTo>
                <a:cubicBezTo>
                  <a:pt x="2998" y="127178"/>
                  <a:pt x="2503" y="127064"/>
                  <a:pt x="2198" y="126912"/>
                </a:cubicBezTo>
                <a:cubicBezTo>
                  <a:pt x="1436" y="126607"/>
                  <a:pt x="979" y="126302"/>
                  <a:pt x="827" y="125997"/>
                </a:cubicBezTo>
                <a:cubicBezTo>
                  <a:pt x="674" y="125692"/>
                  <a:pt x="1131" y="125540"/>
                  <a:pt x="2198" y="125540"/>
                </a:cubicBezTo>
                <a:lnTo>
                  <a:pt x="6770" y="125540"/>
                </a:lnTo>
                <a:cubicBezTo>
                  <a:pt x="6313" y="125083"/>
                  <a:pt x="5856" y="124549"/>
                  <a:pt x="5399" y="123940"/>
                </a:cubicBezTo>
                <a:cubicBezTo>
                  <a:pt x="4484" y="122721"/>
                  <a:pt x="4103" y="121882"/>
                  <a:pt x="4256" y="121425"/>
                </a:cubicBezTo>
                <a:cubicBezTo>
                  <a:pt x="4256" y="121120"/>
                  <a:pt x="4903" y="121273"/>
                  <a:pt x="6199" y="121882"/>
                </a:cubicBezTo>
                <a:cubicBezTo>
                  <a:pt x="7494" y="122492"/>
                  <a:pt x="8370" y="122797"/>
                  <a:pt x="8828" y="122797"/>
                </a:cubicBezTo>
                <a:cubicBezTo>
                  <a:pt x="9285" y="123102"/>
                  <a:pt x="9513" y="122835"/>
                  <a:pt x="9513" y="121997"/>
                </a:cubicBezTo>
                <a:cubicBezTo>
                  <a:pt x="9513" y="121158"/>
                  <a:pt x="9132" y="120587"/>
                  <a:pt x="8370" y="120282"/>
                </a:cubicBezTo>
                <a:cubicBezTo>
                  <a:pt x="3951" y="118453"/>
                  <a:pt x="1398" y="116625"/>
                  <a:pt x="712" y="114796"/>
                </a:cubicBezTo>
                <a:cubicBezTo>
                  <a:pt x="27" y="112967"/>
                  <a:pt x="-164" y="111900"/>
                  <a:pt x="141" y="111595"/>
                </a:cubicBezTo>
                <a:cubicBezTo>
                  <a:pt x="446" y="111443"/>
                  <a:pt x="750" y="111824"/>
                  <a:pt x="1055" y="112738"/>
                </a:cubicBezTo>
                <a:lnTo>
                  <a:pt x="1512" y="114110"/>
                </a:lnTo>
                <a:cubicBezTo>
                  <a:pt x="1512" y="114262"/>
                  <a:pt x="1665" y="114339"/>
                  <a:pt x="1970" y="114339"/>
                </a:cubicBezTo>
                <a:cubicBezTo>
                  <a:pt x="2274" y="114491"/>
                  <a:pt x="2884" y="114567"/>
                  <a:pt x="3798" y="114567"/>
                </a:cubicBezTo>
                <a:cubicBezTo>
                  <a:pt x="4256" y="114567"/>
                  <a:pt x="4751" y="114758"/>
                  <a:pt x="5284" y="115139"/>
                </a:cubicBezTo>
                <a:cubicBezTo>
                  <a:pt x="5818" y="115520"/>
                  <a:pt x="6313" y="115863"/>
                  <a:pt x="6770" y="116167"/>
                </a:cubicBezTo>
                <a:lnTo>
                  <a:pt x="8370" y="117768"/>
                </a:lnTo>
                <a:cubicBezTo>
                  <a:pt x="8218" y="116701"/>
                  <a:pt x="8142" y="115710"/>
                  <a:pt x="8142" y="114796"/>
                </a:cubicBezTo>
                <a:cubicBezTo>
                  <a:pt x="8142" y="114034"/>
                  <a:pt x="8180" y="113310"/>
                  <a:pt x="8256" y="112624"/>
                </a:cubicBezTo>
                <a:cubicBezTo>
                  <a:pt x="8332" y="111938"/>
                  <a:pt x="8523" y="111595"/>
                  <a:pt x="8828" y="111595"/>
                </a:cubicBezTo>
                <a:cubicBezTo>
                  <a:pt x="9132" y="111443"/>
                  <a:pt x="9590" y="111976"/>
                  <a:pt x="10199" y="113196"/>
                </a:cubicBezTo>
                <a:cubicBezTo>
                  <a:pt x="10504" y="113805"/>
                  <a:pt x="10733" y="114415"/>
                  <a:pt x="10885" y="115024"/>
                </a:cubicBezTo>
                <a:lnTo>
                  <a:pt x="10885" y="114567"/>
                </a:lnTo>
                <a:cubicBezTo>
                  <a:pt x="10885" y="114567"/>
                  <a:pt x="11037" y="114110"/>
                  <a:pt x="11342" y="113196"/>
                </a:cubicBezTo>
                <a:cubicBezTo>
                  <a:pt x="11647" y="112434"/>
                  <a:pt x="12142" y="112319"/>
                  <a:pt x="12828" y="112853"/>
                </a:cubicBezTo>
                <a:cubicBezTo>
                  <a:pt x="13514" y="113386"/>
                  <a:pt x="14238" y="114110"/>
                  <a:pt x="15000" y="115024"/>
                </a:cubicBezTo>
                <a:cubicBezTo>
                  <a:pt x="15000" y="114262"/>
                  <a:pt x="15305" y="113729"/>
                  <a:pt x="15914" y="113424"/>
                </a:cubicBezTo>
                <a:cubicBezTo>
                  <a:pt x="16219" y="113272"/>
                  <a:pt x="16600" y="113119"/>
                  <a:pt x="17057" y="112967"/>
                </a:cubicBezTo>
                <a:lnTo>
                  <a:pt x="15914" y="111595"/>
                </a:lnTo>
                <a:cubicBezTo>
                  <a:pt x="15457" y="111443"/>
                  <a:pt x="15228" y="110986"/>
                  <a:pt x="15228" y="110224"/>
                </a:cubicBezTo>
                <a:cubicBezTo>
                  <a:pt x="15228" y="109919"/>
                  <a:pt x="15305" y="109690"/>
                  <a:pt x="15457" y="109538"/>
                </a:cubicBezTo>
                <a:lnTo>
                  <a:pt x="13857" y="107938"/>
                </a:lnTo>
                <a:cubicBezTo>
                  <a:pt x="12638" y="106719"/>
                  <a:pt x="11952" y="105728"/>
                  <a:pt x="11799" y="104966"/>
                </a:cubicBezTo>
                <a:cubicBezTo>
                  <a:pt x="11342" y="104204"/>
                  <a:pt x="11647" y="103823"/>
                  <a:pt x="12714" y="103823"/>
                </a:cubicBezTo>
                <a:cubicBezTo>
                  <a:pt x="13171" y="103823"/>
                  <a:pt x="13781" y="103975"/>
                  <a:pt x="14543" y="104280"/>
                </a:cubicBezTo>
                <a:lnTo>
                  <a:pt x="15914" y="102223"/>
                </a:lnTo>
                <a:cubicBezTo>
                  <a:pt x="14695" y="101461"/>
                  <a:pt x="13628" y="100775"/>
                  <a:pt x="12714" y="100165"/>
                </a:cubicBezTo>
                <a:cubicBezTo>
                  <a:pt x="11952" y="99556"/>
                  <a:pt x="11114" y="98946"/>
                  <a:pt x="10199" y="98337"/>
                </a:cubicBezTo>
                <a:cubicBezTo>
                  <a:pt x="9285" y="97727"/>
                  <a:pt x="8675" y="97117"/>
                  <a:pt x="8370" y="96508"/>
                </a:cubicBezTo>
                <a:cubicBezTo>
                  <a:pt x="7304" y="95289"/>
                  <a:pt x="6808" y="94336"/>
                  <a:pt x="6885" y="93650"/>
                </a:cubicBezTo>
                <a:cubicBezTo>
                  <a:pt x="6961" y="92964"/>
                  <a:pt x="7227" y="92926"/>
                  <a:pt x="7685" y="93536"/>
                </a:cubicBezTo>
                <a:cubicBezTo>
                  <a:pt x="7989" y="93993"/>
                  <a:pt x="8675" y="94374"/>
                  <a:pt x="9742" y="94679"/>
                </a:cubicBezTo>
                <a:cubicBezTo>
                  <a:pt x="10352" y="94831"/>
                  <a:pt x="10885" y="94984"/>
                  <a:pt x="11342" y="95136"/>
                </a:cubicBezTo>
                <a:cubicBezTo>
                  <a:pt x="11342" y="94984"/>
                  <a:pt x="11418" y="94755"/>
                  <a:pt x="11571" y="94450"/>
                </a:cubicBezTo>
                <a:cubicBezTo>
                  <a:pt x="11723" y="94298"/>
                  <a:pt x="11838" y="94146"/>
                  <a:pt x="11914" y="93993"/>
                </a:cubicBezTo>
                <a:cubicBezTo>
                  <a:pt x="11990" y="93841"/>
                  <a:pt x="12180" y="93688"/>
                  <a:pt x="12485" y="93536"/>
                </a:cubicBezTo>
                <a:cubicBezTo>
                  <a:pt x="12942" y="93384"/>
                  <a:pt x="13323" y="93612"/>
                  <a:pt x="13628" y="94222"/>
                </a:cubicBezTo>
                <a:lnTo>
                  <a:pt x="14085" y="95136"/>
                </a:lnTo>
                <a:cubicBezTo>
                  <a:pt x="13933" y="94984"/>
                  <a:pt x="13933" y="94755"/>
                  <a:pt x="14085" y="94450"/>
                </a:cubicBezTo>
                <a:cubicBezTo>
                  <a:pt x="14085" y="94146"/>
                  <a:pt x="14390" y="93688"/>
                  <a:pt x="15000" y="93079"/>
                </a:cubicBezTo>
                <a:cubicBezTo>
                  <a:pt x="15457" y="92774"/>
                  <a:pt x="15838" y="92926"/>
                  <a:pt x="16143" y="93536"/>
                </a:cubicBezTo>
                <a:cubicBezTo>
                  <a:pt x="16295" y="93841"/>
                  <a:pt x="16448" y="94222"/>
                  <a:pt x="16600" y="94679"/>
                </a:cubicBezTo>
                <a:lnTo>
                  <a:pt x="17057" y="94679"/>
                </a:lnTo>
                <a:cubicBezTo>
                  <a:pt x="17362" y="94679"/>
                  <a:pt x="17743" y="94450"/>
                  <a:pt x="18200" y="93993"/>
                </a:cubicBezTo>
                <a:cubicBezTo>
                  <a:pt x="18962" y="93231"/>
                  <a:pt x="19724" y="92850"/>
                  <a:pt x="20486" y="92850"/>
                </a:cubicBezTo>
                <a:cubicBezTo>
                  <a:pt x="20943" y="92850"/>
                  <a:pt x="21324" y="92926"/>
                  <a:pt x="21629" y="93079"/>
                </a:cubicBezTo>
                <a:cubicBezTo>
                  <a:pt x="21929" y="92774"/>
                  <a:pt x="22231" y="92393"/>
                  <a:pt x="22533" y="91936"/>
                </a:cubicBezTo>
                <a:cubicBezTo>
                  <a:pt x="23133" y="91021"/>
                  <a:pt x="23659" y="90564"/>
                  <a:pt x="24112" y="90564"/>
                </a:cubicBezTo>
                <a:lnTo>
                  <a:pt x="24112" y="91707"/>
                </a:lnTo>
                <a:lnTo>
                  <a:pt x="24112" y="92622"/>
                </a:lnTo>
                <a:lnTo>
                  <a:pt x="26166" y="92393"/>
                </a:lnTo>
                <a:cubicBezTo>
                  <a:pt x="26623" y="91783"/>
                  <a:pt x="27080" y="91250"/>
                  <a:pt x="27537" y="90793"/>
                </a:cubicBezTo>
                <a:cubicBezTo>
                  <a:pt x="28299" y="90031"/>
                  <a:pt x="28604" y="90259"/>
                  <a:pt x="28452" y="91479"/>
                </a:cubicBezTo>
                <a:cubicBezTo>
                  <a:pt x="28299" y="92241"/>
                  <a:pt x="27956" y="93041"/>
                  <a:pt x="27423" y="93879"/>
                </a:cubicBezTo>
                <a:cubicBezTo>
                  <a:pt x="26889" y="94717"/>
                  <a:pt x="26242" y="95517"/>
                  <a:pt x="25480" y="96279"/>
                </a:cubicBezTo>
                <a:cubicBezTo>
                  <a:pt x="24718" y="97041"/>
                  <a:pt x="23810" y="97803"/>
                  <a:pt x="22758" y="98565"/>
                </a:cubicBezTo>
                <a:lnTo>
                  <a:pt x="22758" y="102223"/>
                </a:lnTo>
                <a:lnTo>
                  <a:pt x="23662" y="103366"/>
                </a:lnTo>
                <a:cubicBezTo>
                  <a:pt x="24569" y="102756"/>
                  <a:pt x="25404" y="102147"/>
                  <a:pt x="26166" y="101537"/>
                </a:cubicBezTo>
                <a:cubicBezTo>
                  <a:pt x="26928" y="101080"/>
                  <a:pt x="27690" y="100584"/>
                  <a:pt x="28452" y="100051"/>
                </a:cubicBezTo>
                <a:cubicBezTo>
                  <a:pt x="29214" y="99518"/>
                  <a:pt x="29899" y="99099"/>
                  <a:pt x="30509" y="98794"/>
                </a:cubicBezTo>
                <a:cubicBezTo>
                  <a:pt x="31728" y="98184"/>
                  <a:pt x="32452" y="98375"/>
                  <a:pt x="32681" y="99365"/>
                </a:cubicBezTo>
                <a:cubicBezTo>
                  <a:pt x="32909" y="100356"/>
                  <a:pt x="32490" y="101004"/>
                  <a:pt x="31423" y="101308"/>
                </a:cubicBezTo>
                <a:cubicBezTo>
                  <a:pt x="30204" y="101613"/>
                  <a:pt x="29214" y="102337"/>
                  <a:pt x="28452" y="103480"/>
                </a:cubicBezTo>
                <a:cubicBezTo>
                  <a:pt x="27690" y="104623"/>
                  <a:pt x="26775" y="105728"/>
                  <a:pt x="25708" y="106795"/>
                </a:cubicBezTo>
                <a:cubicBezTo>
                  <a:pt x="25251" y="107404"/>
                  <a:pt x="24946" y="107938"/>
                  <a:pt x="24794" y="108395"/>
                </a:cubicBezTo>
                <a:cubicBezTo>
                  <a:pt x="24642" y="108852"/>
                  <a:pt x="24489" y="109233"/>
                  <a:pt x="24337" y="109538"/>
                </a:cubicBezTo>
                <a:cubicBezTo>
                  <a:pt x="24187" y="109995"/>
                  <a:pt x="24187" y="110452"/>
                  <a:pt x="24337" y="110910"/>
                </a:cubicBezTo>
                <a:lnTo>
                  <a:pt x="28866" y="108852"/>
                </a:lnTo>
                <a:lnTo>
                  <a:pt x="29319" y="112510"/>
                </a:lnTo>
                <a:cubicBezTo>
                  <a:pt x="29922" y="111900"/>
                  <a:pt x="30526" y="111367"/>
                  <a:pt x="31130" y="110910"/>
                </a:cubicBezTo>
                <a:cubicBezTo>
                  <a:pt x="32338" y="109995"/>
                  <a:pt x="33244" y="109690"/>
                  <a:pt x="33849" y="109995"/>
                </a:cubicBezTo>
                <a:cubicBezTo>
                  <a:pt x="34149" y="110300"/>
                  <a:pt x="34261" y="110719"/>
                  <a:pt x="34186" y="111252"/>
                </a:cubicBezTo>
                <a:cubicBezTo>
                  <a:pt x="34111" y="111786"/>
                  <a:pt x="33922" y="112357"/>
                  <a:pt x="33620" y="112967"/>
                </a:cubicBezTo>
                <a:lnTo>
                  <a:pt x="32263" y="115253"/>
                </a:lnTo>
                <a:cubicBezTo>
                  <a:pt x="32715" y="114948"/>
                  <a:pt x="33244" y="114643"/>
                  <a:pt x="33849" y="114339"/>
                </a:cubicBezTo>
                <a:cubicBezTo>
                  <a:pt x="34301" y="114034"/>
                  <a:pt x="34754" y="113767"/>
                  <a:pt x="35206" y="113538"/>
                </a:cubicBezTo>
                <a:cubicBezTo>
                  <a:pt x="35658" y="113310"/>
                  <a:pt x="36036" y="113196"/>
                  <a:pt x="36338" y="113196"/>
                </a:cubicBezTo>
                <a:cubicBezTo>
                  <a:pt x="37093" y="113500"/>
                  <a:pt x="37319" y="114034"/>
                  <a:pt x="37017" y="114796"/>
                </a:cubicBezTo>
                <a:cubicBezTo>
                  <a:pt x="36867" y="115253"/>
                  <a:pt x="36641" y="115710"/>
                  <a:pt x="36338" y="116167"/>
                </a:cubicBezTo>
                <a:lnTo>
                  <a:pt x="38378" y="116167"/>
                </a:lnTo>
                <a:lnTo>
                  <a:pt x="38378" y="115024"/>
                </a:lnTo>
                <a:cubicBezTo>
                  <a:pt x="38378" y="114110"/>
                  <a:pt x="38453" y="113500"/>
                  <a:pt x="38603" y="113196"/>
                </a:cubicBezTo>
                <a:cubicBezTo>
                  <a:pt x="38905" y="112586"/>
                  <a:pt x="39207" y="112700"/>
                  <a:pt x="39508" y="113538"/>
                </a:cubicBezTo>
                <a:cubicBezTo>
                  <a:pt x="39809" y="114377"/>
                  <a:pt x="39960" y="114567"/>
                  <a:pt x="39960" y="114110"/>
                </a:cubicBezTo>
                <a:cubicBezTo>
                  <a:pt x="39960" y="113805"/>
                  <a:pt x="40414" y="113043"/>
                  <a:pt x="41321" y="111824"/>
                </a:cubicBezTo>
                <a:lnTo>
                  <a:pt x="42678" y="109995"/>
                </a:lnTo>
                <a:lnTo>
                  <a:pt x="38571" y="109081"/>
                </a:lnTo>
                <a:cubicBezTo>
                  <a:pt x="37504" y="108928"/>
                  <a:pt x="36742" y="108319"/>
                  <a:pt x="36285" y="107252"/>
                </a:cubicBezTo>
                <a:cubicBezTo>
                  <a:pt x="35827" y="106185"/>
                  <a:pt x="35827" y="105423"/>
                  <a:pt x="36285" y="104966"/>
                </a:cubicBezTo>
                <a:cubicBezTo>
                  <a:pt x="36285" y="104814"/>
                  <a:pt x="36589" y="104737"/>
                  <a:pt x="37199" y="104737"/>
                </a:cubicBezTo>
                <a:cubicBezTo>
                  <a:pt x="37809" y="104737"/>
                  <a:pt x="38494" y="104814"/>
                  <a:pt x="39256" y="104966"/>
                </a:cubicBezTo>
                <a:lnTo>
                  <a:pt x="42000" y="105423"/>
                </a:lnTo>
                <a:cubicBezTo>
                  <a:pt x="40780" y="104356"/>
                  <a:pt x="39790" y="103366"/>
                  <a:pt x="39028" y="102451"/>
                </a:cubicBezTo>
                <a:cubicBezTo>
                  <a:pt x="38266" y="101689"/>
                  <a:pt x="37580" y="100965"/>
                  <a:pt x="36970" y="100280"/>
                </a:cubicBezTo>
                <a:cubicBezTo>
                  <a:pt x="36361" y="99594"/>
                  <a:pt x="36208" y="99099"/>
                  <a:pt x="36513" y="98794"/>
                </a:cubicBezTo>
                <a:cubicBezTo>
                  <a:pt x="37123" y="98641"/>
                  <a:pt x="38266" y="99251"/>
                  <a:pt x="39942" y="100623"/>
                </a:cubicBezTo>
                <a:cubicBezTo>
                  <a:pt x="40704" y="101232"/>
                  <a:pt x="41540" y="101994"/>
                  <a:pt x="42450" y="102909"/>
                </a:cubicBezTo>
                <a:cubicBezTo>
                  <a:pt x="42150" y="102299"/>
                  <a:pt x="42000" y="101689"/>
                  <a:pt x="42000" y="101080"/>
                </a:cubicBezTo>
                <a:cubicBezTo>
                  <a:pt x="41695" y="100013"/>
                  <a:pt x="41845" y="99175"/>
                  <a:pt x="42450" y="98565"/>
                </a:cubicBezTo>
                <a:cubicBezTo>
                  <a:pt x="42747" y="98260"/>
                  <a:pt x="43046" y="98565"/>
                  <a:pt x="43346" y="99480"/>
                </a:cubicBezTo>
                <a:cubicBezTo>
                  <a:pt x="43499" y="99937"/>
                  <a:pt x="43575" y="100394"/>
                  <a:pt x="43575" y="100851"/>
                </a:cubicBezTo>
                <a:cubicBezTo>
                  <a:pt x="43880" y="100851"/>
                  <a:pt x="44261" y="100927"/>
                  <a:pt x="44718" y="101080"/>
                </a:cubicBezTo>
                <a:cubicBezTo>
                  <a:pt x="45497" y="101385"/>
                  <a:pt x="46197" y="101918"/>
                  <a:pt x="46818" y="102680"/>
                </a:cubicBezTo>
                <a:cubicBezTo>
                  <a:pt x="47440" y="103442"/>
                  <a:pt x="48061" y="103975"/>
                  <a:pt x="48683" y="104280"/>
                </a:cubicBezTo>
                <a:cubicBezTo>
                  <a:pt x="48995" y="104433"/>
                  <a:pt x="49228" y="104585"/>
                  <a:pt x="49383" y="104737"/>
                </a:cubicBezTo>
                <a:lnTo>
                  <a:pt x="53583" y="101766"/>
                </a:lnTo>
                <a:cubicBezTo>
                  <a:pt x="53738" y="101766"/>
                  <a:pt x="53971" y="101842"/>
                  <a:pt x="54283" y="101994"/>
                </a:cubicBezTo>
                <a:cubicBezTo>
                  <a:pt x="54593" y="102147"/>
                  <a:pt x="54826" y="102261"/>
                  <a:pt x="54982" y="102337"/>
                </a:cubicBezTo>
                <a:cubicBezTo>
                  <a:pt x="55138" y="102413"/>
                  <a:pt x="55370" y="102604"/>
                  <a:pt x="55680" y="102909"/>
                </a:cubicBezTo>
                <a:cubicBezTo>
                  <a:pt x="56144" y="103671"/>
                  <a:pt x="56719" y="103747"/>
                  <a:pt x="57405" y="103137"/>
                </a:cubicBezTo>
                <a:cubicBezTo>
                  <a:pt x="58091" y="102528"/>
                  <a:pt x="58205" y="102223"/>
                  <a:pt x="57748" y="102223"/>
                </a:cubicBezTo>
                <a:cubicBezTo>
                  <a:pt x="57291" y="102223"/>
                  <a:pt x="56910" y="101613"/>
                  <a:pt x="56605" y="100394"/>
                </a:cubicBezTo>
                <a:lnTo>
                  <a:pt x="56148" y="98565"/>
                </a:lnTo>
                <a:cubicBezTo>
                  <a:pt x="55233" y="99175"/>
                  <a:pt x="54395" y="99708"/>
                  <a:pt x="53633" y="100165"/>
                </a:cubicBezTo>
                <a:cubicBezTo>
                  <a:pt x="51957" y="101080"/>
                  <a:pt x="50890" y="101308"/>
                  <a:pt x="50433" y="100851"/>
                </a:cubicBezTo>
                <a:cubicBezTo>
                  <a:pt x="50128" y="100546"/>
                  <a:pt x="50166" y="100165"/>
                  <a:pt x="50547" y="99708"/>
                </a:cubicBezTo>
                <a:cubicBezTo>
                  <a:pt x="50928" y="99251"/>
                  <a:pt x="51500" y="98794"/>
                  <a:pt x="52262" y="98337"/>
                </a:cubicBezTo>
                <a:lnTo>
                  <a:pt x="55005" y="96508"/>
                </a:lnTo>
                <a:cubicBezTo>
                  <a:pt x="53926" y="96508"/>
                  <a:pt x="52925" y="96432"/>
                  <a:pt x="52001" y="96279"/>
                </a:cubicBezTo>
                <a:cubicBezTo>
                  <a:pt x="51232" y="96127"/>
                  <a:pt x="50501" y="95936"/>
                  <a:pt x="49808" y="95708"/>
                </a:cubicBezTo>
                <a:cubicBezTo>
                  <a:pt x="49115" y="95479"/>
                  <a:pt x="48845" y="95136"/>
                  <a:pt x="48997" y="94679"/>
                </a:cubicBezTo>
                <a:cubicBezTo>
                  <a:pt x="48997" y="94374"/>
                  <a:pt x="49382" y="94184"/>
                  <a:pt x="50152" y="94107"/>
                </a:cubicBezTo>
                <a:cubicBezTo>
                  <a:pt x="50923" y="94031"/>
                  <a:pt x="51770" y="93993"/>
                  <a:pt x="52694" y="93993"/>
                </a:cubicBezTo>
                <a:lnTo>
                  <a:pt x="56605" y="93993"/>
                </a:lnTo>
                <a:lnTo>
                  <a:pt x="58205" y="89421"/>
                </a:lnTo>
                <a:lnTo>
                  <a:pt x="57291" y="88964"/>
                </a:lnTo>
                <a:lnTo>
                  <a:pt x="55233" y="88278"/>
                </a:lnTo>
                <a:cubicBezTo>
                  <a:pt x="54619" y="88278"/>
                  <a:pt x="54542" y="88659"/>
                  <a:pt x="55001" y="89421"/>
                </a:cubicBezTo>
                <a:cubicBezTo>
                  <a:pt x="55461" y="90183"/>
                  <a:pt x="55538" y="90869"/>
                  <a:pt x="55233" y="91479"/>
                </a:cubicBezTo>
                <a:cubicBezTo>
                  <a:pt x="55233" y="92088"/>
                  <a:pt x="55003" y="92355"/>
                  <a:pt x="54542" y="92279"/>
                </a:cubicBezTo>
                <a:cubicBezTo>
                  <a:pt x="54082" y="92202"/>
                  <a:pt x="53543" y="91783"/>
                  <a:pt x="52926" y="91021"/>
                </a:cubicBezTo>
                <a:cubicBezTo>
                  <a:pt x="52619" y="90717"/>
                  <a:pt x="52234" y="90526"/>
                  <a:pt x="51772" y="90450"/>
                </a:cubicBezTo>
                <a:cubicBezTo>
                  <a:pt x="51310" y="90374"/>
                  <a:pt x="50925" y="90259"/>
                  <a:pt x="50615" y="90107"/>
                </a:cubicBezTo>
                <a:cubicBezTo>
                  <a:pt x="50153" y="89955"/>
                  <a:pt x="49768" y="89878"/>
                  <a:pt x="49461" y="89878"/>
                </a:cubicBezTo>
                <a:lnTo>
                  <a:pt x="48075" y="91250"/>
                </a:lnTo>
                <a:lnTo>
                  <a:pt x="47150" y="92164"/>
                </a:lnTo>
                <a:cubicBezTo>
                  <a:pt x="46996" y="92317"/>
                  <a:pt x="46842" y="92393"/>
                  <a:pt x="46690" y="92393"/>
                </a:cubicBezTo>
                <a:cubicBezTo>
                  <a:pt x="46228" y="92393"/>
                  <a:pt x="45419" y="92469"/>
                  <a:pt x="44262" y="92622"/>
                </a:cubicBezTo>
                <a:cubicBezTo>
                  <a:pt x="43106" y="92774"/>
                  <a:pt x="42375" y="92545"/>
                  <a:pt x="42068" y="91936"/>
                </a:cubicBezTo>
                <a:cubicBezTo>
                  <a:pt x="41913" y="91631"/>
                  <a:pt x="42144" y="91326"/>
                  <a:pt x="42760" y="91021"/>
                </a:cubicBezTo>
                <a:cubicBezTo>
                  <a:pt x="43377" y="90717"/>
                  <a:pt x="44032" y="90412"/>
                  <a:pt x="44725" y="90107"/>
                </a:cubicBezTo>
                <a:cubicBezTo>
                  <a:pt x="45418" y="89802"/>
                  <a:pt x="45995" y="89535"/>
                  <a:pt x="46457" y="89307"/>
                </a:cubicBezTo>
                <a:cubicBezTo>
                  <a:pt x="46919" y="89078"/>
                  <a:pt x="47073" y="88812"/>
                  <a:pt x="46918" y="88507"/>
                </a:cubicBezTo>
                <a:cubicBezTo>
                  <a:pt x="46611" y="88202"/>
                  <a:pt x="45533" y="88354"/>
                  <a:pt x="43686" y="88964"/>
                </a:cubicBezTo>
                <a:cubicBezTo>
                  <a:pt x="41838" y="89574"/>
                  <a:pt x="40067" y="89726"/>
                  <a:pt x="38374" y="89421"/>
                </a:cubicBezTo>
                <a:cubicBezTo>
                  <a:pt x="36698" y="89116"/>
                  <a:pt x="35555" y="88583"/>
                  <a:pt x="34945" y="87821"/>
                </a:cubicBezTo>
                <a:cubicBezTo>
                  <a:pt x="34336" y="87059"/>
                  <a:pt x="34183" y="86373"/>
                  <a:pt x="34488" y="85764"/>
                </a:cubicBezTo>
                <a:cubicBezTo>
                  <a:pt x="34793" y="85306"/>
                  <a:pt x="35212" y="85192"/>
                  <a:pt x="35745" y="85421"/>
                </a:cubicBezTo>
                <a:cubicBezTo>
                  <a:pt x="36279" y="85649"/>
                  <a:pt x="36698" y="85916"/>
                  <a:pt x="37003" y="86221"/>
                </a:cubicBezTo>
                <a:cubicBezTo>
                  <a:pt x="36545" y="85764"/>
                  <a:pt x="36393" y="85154"/>
                  <a:pt x="36545" y="84392"/>
                </a:cubicBezTo>
                <a:cubicBezTo>
                  <a:pt x="36698" y="84087"/>
                  <a:pt x="37307" y="84163"/>
                  <a:pt x="38374" y="84621"/>
                </a:cubicBezTo>
                <a:cubicBezTo>
                  <a:pt x="38834" y="84925"/>
                  <a:pt x="39372" y="85306"/>
                  <a:pt x="39989" y="85764"/>
                </a:cubicBezTo>
                <a:lnTo>
                  <a:pt x="39757" y="85306"/>
                </a:lnTo>
                <a:cubicBezTo>
                  <a:pt x="39604" y="85002"/>
                  <a:pt x="39451" y="84735"/>
                  <a:pt x="39296" y="84506"/>
                </a:cubicBezTo>
                <a:cubicBezTo>
                  <a:pt x="39141" y="84278"/>
                  <a:pt x="38910" y="83859"/>
                  <a:pt x="38603" y="83249"/>
                </a:cubicBezTo>
                <a:cubicBezTo>
                  <a:pt x="37841" y="82487"/>
                  <a:pt x="37612" y="81954"/>
                  <a:pt x="37917" y="81649"/>
                </a:cubicBezTo>
                <a:cubicBezTo>
                  <a:pt x="38222" y="81344"/>
                  <a:pt x="38752" y="81573"/>
                  <a:pt x="39506" y="82335"/>
                </a:cubicBezTo>
                <a:cubicBezTo>
                  <a:pt x="40259" y="83249"/>
                  <a:pt x="41463" y="83859"/>
                  <a:pt x="43118" y="84163"/>
                </a:cubicBezTo>
                <a:cubicBezTo>
                  <a:pt x="43880" y="84316"/>
                  <a:pt x="44718" y="84392"/>
                  <a:pt x="45632" y="84392"/>
                </a:cubicBezTo>
                <a:lnTo>
                  <a:pt x="44946" y="83706"/>
                </a:lnTo>
                <a:cubicBezTo>
                  <a:pt x="44184" y="82944"/>
                  <a:pt x="43575" y="82258"/>
                  <a:pt x="43118" y="81649"/>
                </a:cubicBezTo>
                <a:cubicBezTo>
                  <a:pt x="42813" y="81344"/>
                  <a:pt x="42737" y="81001"/>
                  <a:pt x="42889" y="80620"/>
                </a:cubicBezTo>
                <a:cubicBezTo>
                  <a:pt x="43041" y="80239"/>
                  <a:pt x="43270" y="79896"/>
                  <a:pt x="43575" y="79591"/>
                </a:cubicBezTo>
                <a:cubicBezTo>
                  <a:pt x="43880" y="79287"/>
                  <a:pt x="44261" y="78982"/>
                  <a:pt x="44718" y="78677"/>
                </a:cubicBezTo>
                <a:cubicBezTo>
                  <a:pt x="44718" y="78525"/>
                  <a:pt x="44642" y="78372"/>
                  <a:pt x="44489" y="78220"/>
                </a:cubicBezTo>
                <a:cubicBezTo>
                  <a:pt x="44184" y="78067"/>
                  <a:pt x="43499" y="77839"/>
                  <a:pt x="42432" y="77534"/>
                </a:cubicBezTo>
                <a:cubicBezTo>
                  <a:pt x="41822" y="77382"/>
                  <a:pt x="40870" y="77001"/>
                  <a:pt x="39574" y="76391"/>
                </a:cubicBezTo>
                <a:cubicBezTo>
                  <a:pt x="38279" y="75781"/>
                  <a:pt x="36907" y="75134"/>
                  <a:pt x="35460" y="74448"/>
                </a:cubicBezTo>
                <a:cubicBezTo>
                  <a:pt x="34012" y="73762"/>
                  <a:pt x="32716" y="73114"/>
                  <a:pt x="31573" y="72505"/>
                </a:cubicBezTo>
                <a:cubicBezTo>
                  <a:pt x="30430" y="71895"/>
                  <a:pt x="29630" y="71362"/>
                  <a:pt x="29173" y="70905"/>
                </a:cubicBezTo>
                <a:cubicBezTo>
                  <a:pt x="28411" y="70143"/>
                  <a:pt x="28563" y="69685"/>
                  <a:pt x="29630" y="69533"/>
                </a:cubicBezTo>
                <a:cubicBezTo>
                  <a:pt x="30697" y="69381"/>
                  <a:pt x="31611" y="69838"/>
                  <a:pt x="32373" y="70905"/>
                </a:cubicBezTo>
                <a:cubicBezTo>
                  <a:pt x="33288" y="71667"/>
                  <a:pt x="34393" y="72086"/>
                  <a:pt x="35688" y="72162"/>
                </a:cubicBezTo>
                <a:cubicBezTo>
                  <a:pt x="36984" y="72238"/>
                  <a:pt x="37403" y="71971"/>
                  <a:pt x="36945" y="71362"/>
                </a:cubicBezTo>
                <a:cubicBezTo>
                  <a:pt x="36641" y="70600"/>
                  <a:pt x="36450" y="69533"/>
                  <a:pt x="36374" y="68161"/>
                </a:cubicBezTo>
                <a:cubicBezTo>
                  <a:pt x="36298" y="66790"/>
                  <a:pt x="36260" y="65952"/>
                  <a:pt x="36260" y="65647"/>
                </a:cubicBezTo>
                <a:cubicBezTo>
                  <a:pt x="36260" y="65342"/>
                  <a:pt x="36641" y="64961"/>
                  <a:pt x="37403" y="64504"/>
                </a:cubicBezTo>
                <a:cubicBezTo>
                  <a:pt x="37707" y="64199"/>
                  <a:pt x="38088" y="63894"/>
                  <a:pt x="38546" y="63589"/>
                </a:cubicBezTo>
                <a:lnTo>
                  <a:pt x="38546" y="62446"/>
                </a:lnTo>
                <a:cubicBezTo>
                  <a:pt x="38546" y="61380"/>
                  <a:pt x="38698" y="60618"/>
                  <a:pt x="39003" y="60160"/>
                </a:cubicBezTo>
                <a:cubicBezTo>
                  <a:pt x="39308" y="60008"/>
                  <a:pt x="39765" y="60313"/>
                  <a:pt x="40374" y="61075"/>
                </a:cubicBezTo>
                <a:cubicBezTo>
                  <a:pt x="40679" y="61532"/>
                  <a:pt x="40908" y="62065"/>
                  <a:pt x="41060" y="62675"/>
                </a:cubicBezTo>
                <a:cubicBezTo>
                  <a:pt x="41213" y="62523"/>
                  <a:pt x="41365" y="62294"/>
                  <a:pt x="41517" y="61989"/>
                </a:cubicBezTo>
                <a:cubicBezTo>
                  <a:pt x="41822" y="61380"/>
                  <a:pt x="42203" y="61075"/>
                  <a:pt x="42660" y="61075"/>
                </a:cubicBezTo>
                <a:cubicBezTo>
                  <a:pt x="43118" y="61075"/>
                  <a:pt x="43422" y="61303"/>
                  <a:pt x="43575" y="61761"/>
                </a:cubicBezTo>
                <a:cubicBezTo>
                  <a:pt x="43727" y="62218"/>
                  <a:pt x="44032" y="62218"/>
                  <a:pt x="44489" y="61761"/>
                </a:cubicBezTo>
                <a:cubicBezTo>
                  <a:pt x="44806" y="61456"/>
                  <a:pt x="45162" y="61608"/>
                  <a:pt x="45557" y="62218"/>
                </a:cubicBezTo>
                <a:cubicBezTo>
                  <a:pt x="45953" y="62827"/>
                  <a:pt x="46307" y="63132"/>
                  <a:pt x="46622" y="63132"/>
                </a:cubicBezTo>
                <a:cubicBezTo>
                  <a:pt x="46781" y="63132"/>
                  <a:pt x="46979" y="63208"/>
                  <a:pt x="47216" y="63361"/>
                </a:cubicBezTo>
                <a:cubicBezTo>
                  <a:pt x="47453" y="63513"/>
                  <a:pt x="47730" y="63666"/>
                  <a:pt x="48047" y="63818"/>
                </a:cubicBezTo>
                <a:cubicBezTo>
                  <a:pt x="48361" y="63970"/>
                  <a:pt x="48598" y="64123"/>
                  <a:pt x="48758" y="64275"/>
                </a:cubicBezTo>
                <a:cubicBezTo>
                  <a:pt x="48915" y="63970"/>
                  <a:pt x="49072" y="63513"/>
                  <a:pt x="49229" y="62904"/>
                </a:cubicBezTo>
                <a:cubicBezTo>
                  <a:pt x="49546" y="61837"/>
                  <a:pt x="49941" y="61075"/>
                  <a:pt x="50415" y="60618"/>
                </a:cubicBezTo>
                <a:cubicBezTo>
                  <a:pt x="50575" y="60313"/>
                  <a:pt x="50694" y="60313"/>
                  <a:pt x="50772" y="60618"/>
                </a:cubicBezTo>
                <a:cubicBezTo>
                  <a:pt x="50851" y="60922"/>
                  <a:pt x="50890" y="61303"/>
                  <a:pt x="50890" y="61761"/>
                </a:cubicBezTo>
                <a:lnTo>
                  <a:pt x="50890" y="63818"/>
                </a:lnTo>
                <a:lnTo>
                  <a:pt x="52033" y="61532"/>
                </a:lnTo>
                <a:cubicBezTo>
                  <a:pt x="52338" y="60770"/>
                  <a:pt x="52681" y="60084"/>
                  <a:pt x="53062" y="59475"/>
                </a:cubicBezTo>
                <a:cubicBezTo>
                  <a:pt x="53443" y="58865"/>
                  <a:pt x="53786" y="58255"/>
                  <a:pt x="54090" y="57646"/>
                </a:cubicBezTo>
                <a:cubicBezTo>
                  <a:pt x="54395" y="56427"/>
                  <a:pt x="54929" y="55855"/>
                  <a:pt x="55691" y="55931"/>
                </a:cubicBezTo>
                <a:cubicBezTo>
                  <a:pt x="56453" y="56007"/>
                  <a:pt x="56453" y="56731"/>
                  <a:pt x="55691" y="58103"/>
                </a:cubicBezTo>
                <a:cubicBezTo>
                  <a:pt x="55386" y="58865"/>
                  <a:pt x="54967" y="59779"/>
                  <a:pt x="54433" y="60846"/>
                </a:cubicBezTo>
                <a:cubicBezTo>
                  <a:pt x="53900" y="61913"/>
                  <a:pt x="53252" y="63056"/>
                  <a:pt x="52490" y="64275"/>
                </a:cubicBezTo>
                <a:cubicBezTo>
                  <a:pt x="51728" y="65647"/>
                  <a:pt x="50890" y="67018"/>
                  <a:pt x="49976" y="68390"/>
                </a:cubicBezTo>
                <a:lnTo>
                  <a:pt x="49061" y="71362"/>
                </a:lnTo>
                <a:lnTo>
                  <a:pt x="51119" y="73876"/>
                </a:lnTo>
                <a:cubicBezTo>
                  <a:pt x="51423" y="73572"/>
                  <a:pt x="51728" y="73191"/>
                  <a:pt x="52033" y="72733"/>
                </a:cubicBezTo>
                <a:cubicBezTo>
                  <a:pt x="52643" y="71819"/>
                  <a:pt x="53176" y="71209"/>
                  <a:pt x="53633" y="70905"/>
                </a:cubicBezTo>
                <a:cubicBezTo>
                  <a:pt x="54090" y="70600"/>
                  <a:pt x="54433" y="70600"/>
                  <a:pt x="54662" y="70905"/>
                </a:cubicBezTo>
                <a:cubicBezTo>
                  <a:pt x="54891" y="71209"/>
                  <a:pt x="55119" y="71552"/>
                  <a:pt x="55348" y="71933"/>
                </a:cubicBezTo>
                <a:cubicBezTo>
                  <a:pt x="55576" y="72314"/>
                  <a:pt x="55767" y="72657"/>
                  <a:pt x="55919" y="72962"/>
                </a:cubicBezTo>
                <a:cubicBezTo>
                  <a:pt x="56072" y="73267"/>
                  <a:pt x="56300" y="73267"/>
                  <a:pt x="56605" y="72962"/>
                </a:cubicBezTo>
                <a:cubicBezTo>
                  <a:pt x="56757" y="72657"/>
                  <a:pt x="57024" y="72200"/>
                  <a:pt x="57405" y="71590"/>
                </a:cubicBezTo>
                <a:cubicBezTo>
                  <a:pt x="57786" y="70981"/>
                  <a:pt x="58205" y="70295"/>
                  <a:pt x="58662" y="69533"/>
                </a:cubicBezTo>
                <a:cubicBezTo>
                  <a:pt x="59272" y="68771"/>
                  <a:pt x="59805" y="67857"/>
                  <a:pt x="60263" y="66790"/>
                </a:cubicBezTo>
                <a:lnTo>
                  <a:pt x="60263" y="65875"/>
                </a:lnTo>
                <a:cubicBezTo>
                  <a:pt x="60263" y="65266"/>
                  <a:pt x="60567" y="64732"/>
                  <a:pt x="61177" y="64275"/>
                </a:cubicBezTo>
                <a:cubicBezTo>
                  <a:pt x="61634" y="63818"/>
                  <a:pt x="62091" y="63818"/>
                  <a:pt x="62549" y="64275"/>
                </a:cubicBezTo>
                <a:cubicBezTo>
                  <a:pt x="62853" y="64580"/>
                  <a:pt x="63082" y="64885"/>
                  <a:pt x="63234" y="65190"/>
                </a:cubicBezTo>
                <a:cubicBezTo>
                  <a:pt x="63539" y="65342"/>
                  <a:pt x="63920" y="65342"/>
                  <a:pt x="64377" y="65190"/>
                </a:cubicBezTo>
                <a:cubicBezTo>
                  <a:pt x="65139" y="65190"/>
                  <a:pt x="65673" y="64885"/>
                  <a:pt x="65978" y="64275"/>
                </a:cubicBezTo>
                <a:cubicBezTo>
                  <a:pt x="66130" y="63970"/>
                  <a:pt x="66816" y="63666"/>
                  <a:pt x="68035" y="63361"/>
                </a:cubicBezTo>
                <a:cubicBezTo>
                  <a:pt x="68645" y="63208"/>
                  <a:pt x="69178" y="63132"/>
                  <a:pt x="69635" y="63132"/>
                </a:cubicBezTo>
                <a:lnTo>
                  <a:pt x="69635" y="60618"/>
                </a:lnTo>
                <a:cubicBezTo>
                  <a:pt x="69026" y="60313"/>
                  <a:pt x="68416" y="59932"/>
                  <a:pt x="67806" y="59475"/>
                </a:cubicBezTo>
                <a:cubicBezTo>
                  <a:pt x="66587" y="58560"/>
                  <a:pt x="65978" y="57722"/>
                  <a:pt x="65978" y="56960"/>
                </a:cubicBezTo>
                <a:cubicBezTo>
                  <a:pt x="65978" y="56350"/>
                  <a:pt x="66206" y="56046"/>
                  <a:pt x="66663" y="56046"/>
                </a:cubicBezTo>
                <a:cubicBezTo>
                  <a:pt x="66816" y="56046"/>
                  <a:pt x="67044" y="56198"/>
                  <a:pt x="67349" y="56503"/>
                </a:cubicBezTo>
                <a:lnTo>
                  <a:pt x="66206" y="55360"/>
                </a:lnTo>
                <a:cubicBezTo>
                  <a:pt x="65444" y="54598"/>
                  <a:pt x="64835" y="53760"/>
                  <a:pt x="64377" y="52845"/>
                </a:cubicBezTo>
                <a:cubicBezTo>
                  <a:pt x="63920" y="52083"/>
                  <a:pt x="63882" y="51283"/>
                  <a:pt x="64263" y="50445"/>
                </a:cubicBezTo>
                <a:cubicBezTo>
                  <a:pt x="64644" y="49607"/>
                  <a:pt x="64377" y="49188"/>
                  <a:pt x="63463" y="49188"/>
                </a:cubicBezTo>
                <a:cubicBezTo>
                  <a:pt x="62701" y="49188"/>
                  <a:pt x="61634" y="49073"/>
                  <a:pt x="60263" y="48845"/>
                </a:cubicBezTo>
                <a:cubicBezTo>
                  <a:pt x="58891" y="48616"/>
                  <a:pt x="57672" y="48273"/>
                  <a:pt x="56605" y="47816"/>
                </a:cubicBezTo>
                <a:cubicBezTo>
                  <a:pt x="56148" y="47511"/>
                  <a:pt x="55919" y="47092"/>
                  <a:pt x="55919" y="46559"/>
                </a:cubicBezTo>
                <a:cubicBezTo>
                  <a:pt x="55919" y="46025"/>
                  <a:pt x="56034" y="45568"/>
                  <a:pt x="56262" y="45187"/>
                </a:cubicBezTo>
                <a:cubicBezTo>
                  <a:pt x="56491" y="44806"/>
                  <a:pt x="56719" y="44501"/>
                  <a:pt x="56948" y="44273"/>
                </a:cubicBezTo>
                <a:cubicBezTo>
                  <a:pt x="57177" y="44044"/>
                  <a:pt x="57291" y="44158"/>
                  <a:pt x="57291" y="44616"/>
                </a:cubicBezTo>
                <a:cubicBezTo>
                  <a:pt x="57138" y="45225"/>
                  <a:pt x="57672" y="45682"/>
                  <a:pt x="58891" y="45987"/>
                </a:cubicBezTo>
                <a:cubicBezTo>
                  <a:pt x="59501" y="46140"/>
                  <a:pt x="60110" y="46216"/>
                  <a:pt x="60720" y="46216"/>
                </a:cubicBezTo>
                <a:cubicBezTo>
                  <a:pt x="60720" y="46063"/>
                  <a:pt x="60644" y="45911"/>
                  <a:pt x="60491" y="45759"/>
                </a:cubicBezTo>
                <a:cubicBezTo>
                  <a:pt x="60186" y="45454"/>
                  <a:pt x="59958" y="44920"/>
                  <a:pt x="59805" y="44158"/>
                </a:cubicBezTo>
                <a:cubicBezTo>
                  <a:pt x="59805" y="43701"/>
                  <a:pt x="60263" y="43625"/>
                  <a:pt x="61177" y="43930"/>
                </a:cubicBezTo>
                <a:cubicBezTo>
                  <a:pt x="61634" y="44082"/>
                  <a:pt x="62168" y="44311"/>
                  <a:pt x="62777" y="44616"/>
                </a:cubicBezTo>
                <a:lnTo>
                  <a:pt x="60263" y="42101"/>
                </a:lnTo>
                <a:cubicBezTo>
                  <a:pt x="58434" y="41339"/>
                  <a:pt x="56757" y="40653"/>
                  <a:pt x="55233" y="40044"/>
                </a:cubicBezTo>
                <a:cubicBezTo>
                  <a:pt x="54014" y="39434"/>
                  <a:pt x="52909" y="38862"/>
                  <a:pt x="51919" y="38329"/>
                </a:cubicBezTo>
                <a:cubicBezTo>
                  <a:pt x="50928" y="37796"/>
                  <a:pt x="50433" y="37377"/>
                  <a:pt x="50433" y="37072"/>
                </a:cubicBezTo>
                <a:cubicBezTo>
                  <a:pt x="50433" y="36462"/>
                  <a:pt x="50814" y="36348"/>
                  <a:pt x="51576" y="36729"/>
                </a:cubicBezTo>
                <a:cubicBezTo>
                  <a:pt x="52338" y="37110"/>
                  <a:pt x="52643" y="36996"/>
                  <a:pt x="52490" y="36386"/>
                </a:cubicBezTo>
                <a:cubicBezTo>
                  <a:pt x="52185" y="35776"/>
                  <a:pt x="52109" y="35395"/>
                  <a:pt x="52262" y="35243"/>
                </a:cubicBezTo>
                <a:cubicBezTo>
                  <a:pt x="52414" y="35091"/>
                  <a:pt x="52643" y="35014"/>
                  <a:pt x="52947" y="35014"/>
                </a:cubicBezTo>
                <a:lnTo>
                  <a:pt x="58662" y="37986"/>
                </a:lnTo>
                <a:cubicBezTo>
                  <a:pt x="58358" y="37681"/>
                  <a:pt x="58053" y="37300"/>
                  <a:pt x="57748" y="36843"/>
                </a:cubicBezTo>
                <a:cubicBezTo>
                  <a:pt x="57291" y="36234"/>
                  <a:pt x="57062" y="35395"/>
                  <a:pt x="57062" y="34329"/>
                </a:cubicBezTo>
                <a:cubicBezTo>
                  <a:pt x="57215" y="33567"/>
                  <a:pt x="57710" y="33719"/>
                  <a:pt x="58548" y="34786"/>
                </a:cubicBezTo>
                <a:cubicBezTo>
                  <a:pt x="59386" y="35853"/>
                  <a:pt x="60339" y="36386"/>
                  <a:pt x="61406" y="36386"/>
                </a:cubicBezTo>
                <a:cubicBezTo>
                  <a:pt x="60644" y="35776"/>
                  <a:pt x="59958" y="34862"/>
                  <a:pt x="59348" y="33643"/>
                </a:cubicBezTo>
                <a:cubicBezTo>
                  <a:pt x="59043" y="33033"/>
                  <a:pt x="58815" y="32424"/>
                  <a:pt x="58662" y="31814"/>
                </a:cubicBezTo>
                <a:lnTo>
                  <a:pt x="61406" y="31814"/>
                </a:lnTo>
                <a:lnTo>
                  <a:pt x="61406" y="28156"/>
                </a:lnTo>
                <a:lnTo>
                  <a:pt x="66435" y="31357"/>
                </a:lnTo>
                <a:lnTo>
                  <a:pt x="67806" y="29528"/>
                </a:lnTo>
                <a:cubicBezTo>
                  <a:pt x="68721" y="28309"/>
                  <a:pt x="69483" y="27699"/>
                  <a:pt x="70092" y="27699"/>
                </a:cubicBezTo>
                <a:lnTo>
                  <a:pt x="71464" y="29299"/>
                </a:lnTo>
                <a:cubicBezTo>
                  <a:pt x="71464" y="28995"/>
                  <a:pt x="71502" y="28614"/>
                  <a:pt x="71578" y="28156"/>
                </a:cubicBezTo>
                <a:cubicBezTo>
                  <a:pt x="71655" y="27699"/>
                  <a:pt x="71845" y="27242"/>
                  <a:pt x="72150" y="26785"/>
                </a:cubicBezTo>
                <a:cubicBezTo>
                  <a:pt x="72302" y="26632"/>
                  <a:pt x="72912" y="27090"/>
                  <a:pt x="73979" y="28156"/>
                </a:cubicBezTo>
                <a:cubicBezTo>
                  <a:pt x="74436" y="28766"/>
                  <a:pt x="74969" y="29452"/>
                  <a:pt x="75579" y="30214"/>
                </a:cubicBezTo>
                <a:lnTo>
                  <a:pt x="75579" y="29299"/>
                </a:lnTo>
                <a:cubicBezTo>
                  <a:pt x="75579" y="28842"/>
                  <a:pt x="75426" y="28156"/>
                  <a:pt x="75122" y="27242"/>
                </a:cubicBezTo>
                <a:cubicBezTo>
                  <a:pt x="75122" y="26480"/>
                  <a:pt x="75274" y="25947"/>
                  <a:pt x="75579" y="25642"/>
                </a:cubicBezTo>
                <a:cubicBezTo>
                  <a:pt x="75731" y="25489"/>
                  <a:pt x="75960" y="25337"/>
                  <a:pt x="76265" y="25185"/>
                </a:cubicBezTo>
                <a:lnTo>
                  <a:pt x="75350" y="24270"/>
                </a:lnTo>
                <a:cubicBezTo>
                  <a:pt x="74741" y="23661"/>
                  <a:pt x="74664" y="23051"/>
                  <a:pt x="75122" y="22441"/>
                </a:cubicBezTo>
                <a:cubicBezTo>
                  <a:pt x="75426" y="21679"/>
                  <a:pt x="76227" y="21946"/>
                  <a:pt x="77522" y="23241"/>
                </a:cubicBezTo>
                <a:cubicBezTo>
                  <a:pt x="78817" y="24537"/>
                  <a:pt x="80075" y="25718"/>
                  <a:pt x="81294" y="26785"/>
                </a:cubicBezTo>
                <a:cubicBezTo>
                  <a:pt x="81446" y="26480"/>
                  <a:pt x="82284" y="26175"/>
                  <a:pt x="83808" y="25870"/>
                </a:cubicBezTo>
                <a:cubicBezTo>
                  <a:pt x="84418" y="25718"/>
                  <a:pt x="85104" y="25642"/>
                  <a:pt x="85866" y="25642"/>
                </a:cubicBezTo>
                <a:lnTo>
                  <a:pt x="85866" y="22670"/>
                </a:lnTo>
                <a:lnTo>
                  <a:pt x="88152" y="24042"/>
                </a:lnTo>
                <a:lnTo>
                  <a:pt x="88152" y="23584"/>
                </a:lnTo>
                <a:cubicBezTo>
                  <a:pt x="88152" y="23432"/>
                  <a:pt x="88114" y="23241"/>
                  <a:pt x="88038" y="23013"/>
                </a:cubicBezTo>
                <a:cubicBezTo>
                  <a:pt x="87961" y="22784"/>
                  <a:pt x="87923" y="22441"/>
                  <a:pt x="87923" y="21984"/>
                </a:cubicBezTo>
                <a:cubicBezTo>
                  <a:pt x="87618" y="21222"/>
                  <a:pt x="87009" y="20689"/>
                  <a:pt x="86094" y="20384"/>
                </a:cubicBezTo>
                <a:cubicBezTo>
                  <a:pt x="85485" y="20232"/>
                  <a:pt x="84951" y="20079"/>
                  <a:pt x="84494" y="19927"/>
                </a:cubicBezTo>
                <a:lnTo>
                  <a:pt x="82665" y="19470"/>
                </a:lnTo>
                <a:cubicBezTo>
                  <a:pt x="81446" y="19165"/>
                  <a:pt x="80837" y="18784"/>
                  <a:pt x="80837" y="18327"/>
                </a:cubicBezTo>
                <a:cubicBezTo>
                  <a:pt x="80837" y="18022"/>
                  <a:pt x="81141" y="17869"/>
                  <a:pt x="81751" y="17869"/>
                </a:cubicBezTo>
                <a:lnTo>
                  <a:pt x="82894" y="17869"/>
                </a:lnTo>
                <a:lnTo>
                  <a:pt x="82437" y="17412"/>
                </a:lnTo>
                <a:cubicBezTo>
                  <a:pt x="81980" y="16955"/>
                  <a:pt x="81827" y="16422"/>
                  <a:pt x="81980" y="15812"/>
                </a:cubicBezTo>
                <a:lnTo>
                  <a:pt x="84494" y="17412"/>
                </a:lnTo>
                <a:cubicBezTo>
                  <a:pt x="83732" y="16650"/>
                  <a:pt x="83732" y="15812"/>
                  <a:pt x="84494" y="14898"/>
                </a:cubicBezTo>
                <a:cubicBezTo>
                  <a:pt x="84799" y="14593"/>
                  <a:pt x="85485" y="14821"/>
                  <a:pt x="86552" y="15583"/>
                </a:cubicBezTo>
                <a:cubicBezTo>
                  <a:pt x="87009" y="16041"/>
                  <a:pt x="87542" y="16498"/>
                  <a:pt x="88152" y="16955"/>
                </a:cubicBezTo>
                <a:cubicBezTo>
                  <a:pt x="87999" y="16193"/>
                  <a:pt x="87847" y="15507"/>
                  <a:pt x="87695" y="14898"/>
                </a:cubicBezTo>
                <a:cubicBezTo>
                  <a:pt x="87542" y="14440"/>
                  <a:pt x="87504" y="13983"/>
                  <a:pt x="87580" y="13526"/>
                </a:cubicBezTo>
                <a:cubicBezTo>
                  <a:pt x="87657" y="13069"/>
                  <a:pt x="87847" y="12840"/>
                  <a:pt x="88152" y="12840"/>
                </a:cubicBezTo>
                <a:cubicBezTo>
                  <a:pt x="88457" y="12688"/>
                  <a:pt x="88761" y="12802"/>
                  <a:pt x="89066" y="13183"/>
                </a:cubicBezTo>
                <a:cubicBezTo>
                  <a:pt x="89371" y="13564"/>
                  <a:pt x="89676" y="13907"/>
                  <a:pt x="89981" y="14212"/>
                </a:cubicBezTo>
                <a:cubicBezTo>
                  <a:pt x="90285" y="14821"/>
                  <a:pt x="90514" y="15355"/>
                  <a:pt x="90666" y="15812"/>
                </a:cubicBezTo>
                <a:cubicBezTo>
                  <a:pt x="90819" y="14745"/>
                  <a:pt x="91047" y="13831"/>
                  <a:pt x="91352" y="13069"/>
                </a:cubicBezTo>
                <a:cubicBezTo>
                  <a:pt x="91657" y="12307"/>
                  <a:pt x="91886" y="11659"/>
                  <a:pt x="92038" y="11126"/>
                </a:cubicBezTo>
                <a:cubicBezTo>
                  <a:pt x="92190" y="10592"/>
                  <a:pt x="92419" y="10326"/>
                  <a:pt x="92724" y="10326"/>
                </a:cubicBezTo>
                <a:cubicBezTo>
                  <a:pt x="93333" y="10326"/>
                  <a:pt x="93791" y="10783"/>
                  <a:pt x="94095" y="11697"/>
                </a:cubicBezTo>
                <a:cubicBezTo>
                  <a:pt x="94248" y="12154"/>
                  <a:pt x="94324" y="12688"/>
                  <a:pt x="94324" y="13297"/>
                </a:cubicBezTo>
                <a:cubicBezTo>
                  <a:pt x="94324" y="13145"/>
                  <a:pt x="94400" y="12993"/>
                  <a:pt x="94553" y="12840"/>
                </a:cubicBezTo>
                <a:cubicBezTo>
                  <a:pt x="95010" y="12383"/>
                  <a:pt x="95391" y="12154"/>
                  <a:pt x="95696" y="12154"/>
                </a:cubicBezTo>
                <a:cubicBezTo>
                  <a:pt x="96305" y="12154"/>
                  <a:pt x="96458" y="12535"/>
                  <a:pt x="96153" y="13297"/>
                </a:cubicBezTo>
                <a:cubicBezTo>
                  <a:pt x="96000" y="13755"/>
                  <a:pt x="95848" y="14136"/>
                  <a:pt x="95696" y="14440"/>
                </a:cubicBezTo>
                <a:lnTo>
                  <a:pt x="98210" y="15355"/>
                </a:lnTo>
                <a:lnTo>
                  <a:pt x="98896" y="12383"/>
                </a:lnTo>
                <a:cubicBezTo>
                  <a:pt x="98744" y="12535"/>
                  <a:pt x="98515" y="12459"/>
                  <a:pt x="98210" y="12154"/>
                </a:cubicBezTo>
                <a:cubicBezTo>
                  <a:pt x="97905" y="12002"/>
                  <a:pt x="97524" y="11735"/>
                  <a:pt x="97067" y="11354"/>
                </a:cubicBezTo>
                <a:cubicBezTo>
                  <a:pt x="96610" y="10973"/>
                  <a:pt x="96000" y="10402"/>
                  <a:pt x="95238" y="9640"/>
                </a:cubicBezTo>
                <a:cubicBezTo>
                  <a:pt x="93714" y="8116"/>
                  <a:pt x="92952" y="6363"/>
                  <a:pt x="92952" y="4382"/>
                </a:cubicBezTo>
                <a:cubicBezTo>
                  <a:pt x="92800" y="3468"/>
                  <a:pt x="92876" y="2629"/>
                  <a:pt x="93181" y="1867"/>
                </a:cubicBezTo>
                <a:cubicBezTo>
                  <a:pt x="93333" y="1867"/>
                  <a:pt x="93638" y="2020"/>
                  <a:pt x="94095" y="2325"/>
                </a:cubicBezTo>
                <a:cubicBezTo>
                  <a:pt x="94553" y="2629"/>
                  <a:pt x="95467" y="4077"/>
                  <a:pt x="96839" y="6668"/>
                </a:cubicBezTo>
                <a:cubicBezTo>
                  <a:pt x="96534" y="6363"/>
                  <a:pt x="96686" y="5449"/>
                  <a:pt x="97296" y="3925"/>
                </a:cubicBezTo>
                <a:cubicBezTo>
                  <a:pt x="97601" y="3315"/>
                  <a:pt x="97982" y="2629"/>
                  <a:pt x="98439" y="1867"/>
                </a:cubicBezTo>
                <a:cubicBezTo>
                  <a:pt x="98896" y="2172"/>
                  <a:pt x="99429" y="2477"/>
                  <a:pt x="100039" y="2782"/>
                </a:cubicBezTo>
                <a:cubicBezTo>
                  <a:pt x="100496" y="3087"/>
                  <a:pt x="100953" y="3391"/>
                  <a:pt x="101411" y="3696"/>
                </a:cubicBezTo>
                <a:cubicBezTo>
                  <a:pt x="101868" y="4001"/>
                  <a:pt x="102401" y="4306"/>
                  <a:pt x="103011" y="4611"/>
                </a:cubicBezTo>
                <a:cubicBezTo>
                  <a:pt x="103011" y="3849"/>
                  <a:pt x="103316" y="3010"/>
                  <a:pt x="103925" y="2096"/>
                </a:cubicBezTo>
                <a:cubicBezTo>
                  <a:pt x="104230" y="1639"/>
                  <a:pt x="104611" y="1258"/>
                  <a:pt x="105068" y="953"/>
                </a:cubicBezTo>
                <a:lnTo>
                  <a:pt x="107126" y="2553"/>
                </a:lnTo>
                <a:cubicBezTo>
                  <a:pt x="107278" y="1944"/>
                  <a:pt x="107430" y="1410"/>
                  <a:pt x="107583" y="953"/>
                </a:cubicBezTo>
                <a:cubicBezTo>
                  <a:pt x="107888" y="191"/>
                  <a:pt x="108421" y="-114"/>
                  <a:pt x="109183" y="3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2148981" y="3788480"/>
            <a:ext cx="835564" cy="1313386"/>
          </a:xfrm>
          <a:custGeom>
            <a:avLst/>
            <a:gdLst/>
            <a:ahLst/>
            <a:cxnLst/>
            <a:rect l="l" t="t" r="r" b="b"/>
            <a:pathLst>
              <a:path w="159953" h="251423">
                <a:moveTo>
                  <a:pt x="127133" y="157901"/>
                </a:moveTo>
                <a:cubicBezTo>
                  <a:pt x="126828" y="157901"/>
                  <a:pt x="126524" y="157939"/>
                  <a:pt x="126219" y="158015"/>
                </a:cubicBezTo>
                <a:cubicBezTo>
                  <a:pt x="125914" y="158091"/>
                  <a:pt x="125609" y="158129"/>
                  <a:pt x="125304" y="158129"/>
                </a:cubicBezTo>
                <a:lnTo>
                  <a:pt x="124161" y="158129"/>
                </a:lnTo>
                <a:cubicBezTo>
                  <a:pt x="123704" y="158891"/>
                  <a:pt x="124085" y="159577"/>
                  <a:pt x="125304" y="160187"/>
                </a:cubicBezTo>
                <a:cubicBezTo>
                  <a:pt x="126524" y="160796"/>
                  <a:pt x="127514" y="161253"/>
                  <a:pt x="128276" y="161558"/>
                </a:cubicBezTo>
                <a:cubicBezTo>
                  <a:pt x="128886" y="162015"/>
                  <a:pt x="129038" y="161977"/>
                  <a:pt x="128733" y="161444"/>
                </a:cubicBezTo>
                <a:cubicBezTo>
                  <a:pt x="128429" y="160910"/>
                  <a:pt x="128200" y="160491"/>
                  <a:pt x="128048" y="160187"/>
                </a:cubicBezTo>
                <a:cubicBezTo>
                  <a:pt x="127590" y="159729"/>
                  <a:pt x="127895" y="159348"/>
                  <a:pt x="128962" y="159044"/>
                </a:cubicBezTo>
                <a:cubicBezTo>
                  <a:pt x="129267" y="158739"/>
                  <a:pt x="129153" y="158472"/>
                  <a:pt x="128619" y="158243"/>
                </a:cubicBezTo>
                <a:cubicBezTo>
                  <a:pt x="128086" y="158015"/>
                  <a:pt x="127590" y="157901"/>
                  <a:pt x="127133" y="157901"/>
                </a:cubicBezTo>
                <a:close/>
                <a:moveTo>
                  <a:pt x="114103" y="157443"/>
                </a:moveTo>
                <a:lnTo>
                  <a:pt x="114103" y="157672"/>
                </a:lnTo>
                <a:cubicBezTo>
                  <a:pt x="114103" y="158129"/>
                  <a:pt x="114103" y="158358"/>
                  <a:pt x="114103" y="158358"/>
                </a:cubicBezTo>
                <a:cubicBezTo>
                  <a:pt x="114408" y="158663"/>
                  <a:pt x="114827" y="159120"/>
                  <a:pt x="115360" y="159729"/>
                </a:cubicBezTo>
                <a:cubicBezTo>
                  <a:pt x="115894" y="160339"/>
                  <a:pt x="116313" y="160568"/>
                  <a:pt x="116618" y="160415"/>
                </a:cubicBezTo>
                <a:cubicBezTo>
                  <a:pt x="117227" y="160263"/>
                  <a:pt x="117303" y="159882"/>
                  <a:pt x="116846" y="159272"/>
                </a:cubicBezTo>
                <a:cubicBezTo>
                  <a:pt x="116541" y="158815"/>
                  <a:pt x="116313" y="158205"/>
                  <a:pt x="116160" y="157443"/>
                </a:cubicBezTo>
                <a:cubicBezTo>
                  <a:pt x="116008" y="156681"/>
                  <a:pt x="115322" y="156681"/>
                  <a:pt x="114103" y="157443"/>
                </a:cubicBezTo>
                <a:close/>
                <a:moveTo>
                  <a:pt x="128276" y="153329"/>
                </a:moveTo>
                <a:cubicBezTo>
                  <a:pt x="127057" y="154091"/>
                  <a:pt x="127057" y="154624"/>
                  <a:pt x="128276" y="154929"/>
                </a:cubicBezTo>
                <a:cubicBezTo>
                  <a:pt x="128581" y="154929"/>
                  <a:pt x="129038" y="155005"/>
                  <a:pt x="129648" y="155157"/>
                </a:cubicBezTo>
                <a:cubicBezTo>
                  <a:pt x="130257" y="155310"/>
                  <a:pt x="130562" y="155234"/>
                  <a:pt x="130562" y="154929"/>
                </a:cubicBezTo>
                <a:cubicBezTo>
                  <a:pt x="130715" y="154624"/>
                  <a:pt x="130600" y="154205"/>
                  <a:pt x="130219" y="153671"/>
                </a:cubicBezTo>
                <a:cubicBezTo>
                  <a:pt x="129838" y="153138"/>
                  <a:pt x="129191" y="153024"/>
                  <a:pt x="128276" y="153329"/>
                </a:cubicBezTo>
                <a:close/>
                <a:moveTo>
                  <a:pt x="142678" y="152643"/>
                </a:moveTo>
                <a:cubicBezTo>
                  <a:pt x="142526" y="152338"/>
                  <a:pt x="142373" y="152414"/>
                  <a:pt x="142221" y="152871"/>
                </a:cubicBezTo>
                <a:cubicBezTo>
                  <a:pt x="141916" y="153176"/>
                  <a:pt x="141726" y="153481"/>
                  <a:pt x="141649" y="153786"/>
                </a:cubicBezTo>
                <a:cubicBezTo>
                  <a:pt x="141573" y="154091"/>
                  <a:pt x="141687" y="154395"/>
                  <a:pt x="141992" y="154700"/>
                </a:cubicBezTo>
                <a:cubicBezTo>
                  <a:pt x="142145" y="155005"/>
                  <a:pt x="142373" y="155386"/>
                  <a:pt x="142678" y="155843"/>
                </a:cubicBezTo>
                <a:cubicBezTo>
                  <a:pt x="142983" y="156300"/>
                  <a:pt x="143135" y="156224"/>
                  <a:pt x="143135" y="155615"/>
                </a:cubicBezTo>
                <a:cubicBezTo>
                  <a:pt x="143135" y="155310"/>
                  <a:pt x="143097" y="155081"/>
                  <a:pt x="143021" y="154929"/>
                </a:cubicBezTo>
                <a:cubicBezTo>
                  <a:pt x="142945" y="154776"/>
                  <a:pt x="142907" y="154472"/>
                  <a:pt x="142907" y="154014"/>
                </a:cubicBezTo>
                <a:cubicBezTo>
                  <a:pt x="142907" y="153405"/>
                  <a:pt x="142830" y="152948"/>
                  <a:pt x="142678" y="152643"/>
                </a:cubicBezTo>
                <a:close/>
                <a:moveTo>
                  <a:pt x="117532" y="151728"/>
                </a:moveTo>
                <a:cubicBezTo>
                  <a:pt x="116770" y="151881"/>
                  <a:pt x="116046" y="152147"/>
                  <a:pt x="115360" y="152528"/>
                </a:cubicBezTo>
                <a:cubicBezTo>
                  <a:pt x="114675" y="152909"/>
                  <a:pt x="114789" y="153100"/>
                  <a:pt x="115703" y="153100"/>
                </a:cubicBezTo>
                <a:cubicBezTo>
                  <a:pt x="116313" y="153100"/>
                  <a:pt x="116846" y="152948"/>
                  <a:pt x="117303" y="152643"/>
                </a:cubicBezTo>
                <a:cubicBezTo>
                  <a:pt x="117761" y="152338"/>
                  <a:pt x="117837" y="152490"/>
                  <a:pt x="117532" y="153100"/>
                </a:cubicBezTo>
                <a:cubicBezTo>
                  <a:pt x="117380" y="153557"/>
                  <a:pt x="117151" y="153900"/>
                  <a:pt x="116846" y="154129"/>
                </a:cubicBezTo>
                <a:cubicBezTo>
                  <a:pt x="116541" y="154357"/>
                  <a:pt x="116541" y="154548"/>
                  <a:pt x="116846" y="154700"/>
                </a:cubicBezTo>
                <a:cubicBezTo>
                  <a:pt x="116999" y="154700"/>
                  <a:pt x="117189" y="154738"/>
                  <a:pt x="117418" y="154814"/>
                </a:cubicBezTo>
                <a:cubicBezTo>
                  <a:pt x="117646" y="154891"/>
                  <a:pt x="117837" y="154929"/>
                  <a:pt x="117989" y="154929"/>
                </a:cubicBezTo>
                <a:cubicBezTo>
                  <a:pt x="118142" y="155081"/>
                  <a:pt x="118294" y="155157"/>
                  <a:pt x="118446" y="155157"/>
                </a:cubicBezTo>
                <a:cubicBezTo>
                  <a:pt x="118599" y="155157"/>
                  <a:pt x="118675" y="155081"/>
                  <a:pt x="118675" y="154929"/>
                </a:cubicBezTo>
                <a:cubicBezTo>
                  <a:pt x="118675" y="154472"/>
                  <a:pt x="118751" y="154091"/>
                  <a:pt x="118904" y="153786"/>
                </a:cubicBezTo>
                <a:cubicBezTo>
                  <a:pt x="119208" y="152262"/>
                  <a:pt x="118751" y="151576"/>
                  <a:pt x="117532" y="151728"/>
                </a:cubicBezTo>
                <a:close/>
                <a:moveTo>
                  <a:pt x="133763" y="148757"/>
                </a:moveTo>
                <a:cubicBezTo>
                  <a:pt x="133458" y="149366"/>
                  <a:pt x="133229" y="149671"/>
                  <a:pt x="133077" y="149671"/>
                </a:cubicBezTo>
                <a:cubicBezTo>
                  <a:pt x="132620" y="150128"/>
                  <a:pt x="132315" y="150509"/>
                  <a:pt x="132162" y="150814"/>
                </a:cubicBezTo>
                <a:cubicBezTo>
                  <a:pt x="132010" y="151119"/>
                  <a:pt x="131858" y="151500"/>
                  <a:pt x="131705" y="151957"/>
                </a:cubicBezTo>
                <a:cubicBezTo>
                  <a:pt x="131858" y="152414"/>
                  <a:pt x="132162" y="152414"/>
                  <a:pt x="132620" y="151957"/>
                </a:cubicBezTo>
                <a:cubicBezTo>
                  <a:pt x="132772" y="151805"/>
                  <a:pt x="132924" y="151576"/>
                  <a:pt x="133077" y="151271"/>
                </a:cubicBezTo>
                <a:cubicBezTo>
                  <a:pt x="134144" y="151271"/>
                  <a:pt x="134868" y="151195"/>
                  <a:pt x="135249" y="151043"/>
                </a:cubicBezTo>
                <a:cubicBezTo>
                  <a:pt x="135630" y="150890"/>
                  <a:pt x="135782" y="150662"/>
                  <a:pt x="135706" y="150357"/>
                </a:cubicBezTo>
                <a:cubicBezTo>
                  <a:pt x="135630" y="150052"/>
                  <a:pt x="135477" y="149747"/>
                  <a:pt x="135249" y="149442"/>
                </a:cubicBezTo>
                <a:cubicBezTo>
                  <a:pt x="135020" y="149138"/>
                  <a:pt x="134906" y="148909"/>
                  <a:pt x="134906" y="148757"/>
                </a:cubicBezTo>
                <a:cubicBezTo>
                  <a:pt x="134601" y="147995"/>
                  <a:pt x="134220" y="147995"/>
                  <a:pt x="133763" y="148757"/>
                </a:cubicBezTo>
                <a:close/>
                <a:moveTo>
                  <a:pt x="123476" y="146585"/>
                </a:moveTo>
                <a:cubicBezTo>
                  <a:pt x="123171" y="146661"/>
                  <a:pt x="123171" y="146852"/>
                  <a:pt x="123476" y="147156"/>
                </a:cubicBezTo>
                <a:cubicBezTo>
                  <a:pt x="123476" y="147309"/>
                  <a:pt x="123590" y="147537"/>
                  <a:pt x="123819" y="147842"/>
                </a:cubicBezTo>
                <a:cubicBezTo>
                  <a:pt x="124047" y="148147"/>
                  <a:pt x="124314" y="148452"/>
                  <a:pt x="124619" y="148757"/>
                </a:cubicBezTo>
                <a:lnTo>
                  <a:pt x="125533" y="150128"/>
                </a:lnTo>
                <a:cubicBezTo>
                  <a:pt x="125685" y="150433"/>
                  <a:pt x="125838" y="150585"/>
                  <a:pt x="125990" y="150585"/>
                </a:cubicBezTo>
                <a:cubicBezTo>
                  <a:pt x="126295" y="150585"/>
                  <a:pt x="126371" y="150204"/>
                  <a:pt x="126219" y="149442"/>
                </a:cubicBezTo>
                <a:cubicBezTo>
                  <a:pt x="126066" y="148680"/>
                  <a:pt x="125685" y="147995"/>
                  <a:pt x="125076" y="147385"/>
                </a:cubicBezTo>
                <a:cubicBezTo>
                  <a:pt x="124771" y="147080"/>
                  <a:pt x="124466" y="146852"/>
                  <a:pt x="124161" y="146699"/>
                </a:cubicBezTo>
                <a:cubicBezTo>
                  <a:pt x="124009" y="146547"/>
                  <a:pt x="123780" y="146509"/>
                  <a:pt x="123476" y="146585"/>
                </a:cubicBezTo>
                <a:close/>
                <a:moveTo>
                  <a:pt x="110903" y="146356"/>
                </a:moveTo>
                <a:cubicBezTo>
                  <a:pt x="110750" y="146280"/>
                  <a:pt x="110522" y="146547"/>
                  <a:pt x="110217" y="147156"/>
                </a:cubicBezTo>
                <a:lnTo>
                  <a:pt x="109760" y="148528"/>
                </a:lnTo>
                <a:cubicBezTo>
                  <a:pt x="109455" y="149290"/>
                  <a:pt x="109074" y="149823"/>
                  <a:pt x="108617" y="150128"/>
                </a:cubicBezTo>
                <a:cubicBezTo>
                  <a:pt x="108007" y="150433"/>
                  <a:pt x="107626" y="150814"/>
                  <a:pt x="107474" y="151271"/>
                </a:cubicBezTo>
                <a:cubicBezTo>
                  <a:pt x="107474" y="152033"/>
                  <a:pt x="107931" y="151957"/>
                  <a:pt x="108845" y="151043"/>
                </a:cubicBezTo>
                <a:cubicBezTo>
                  <a:pt x="109607" y="150433"/>
                  <a:pt x="110064" y="150090"/>
                  <a:pt x="110217" y="150014"/>
                </a:cubicBezTo>
                <a:cubicBezTo>
                  <a:pt x="110369" y="149938"/>
                  <a:pt x="110598" y="149747"/>
                  <a:pt x="110903" y="149442"/>
                </a:cubicBezTo>
                <a:cubicBezTo>
                  <a:pt x="111055" y="149290"/>
                  <a:pt x="111169" y="148947"/>
                  <a:pt x="111246" y="148414"/>
                </a:cubicBezTo>
                <a:cubicBezTo>
                  <a:pt x="111322" y="147880"/>
                  <a:pt x="111322" y="147423"/>
                  <a:pt x="111246" y="147042"/>
                </a:cubicBezTo>
                <a:cubicBezTo>
                  <a:pt x="111169" y="146661"/>
                  <a:pt x="111055" y="146432"/>
                  <a:pt x="110903" y="146356"/>
                </a:cubicBezTo>
                <a:close/>
                <a:moveTo>
                  <a:pt x="14205" y="145328"/>
                </a:moveTo>
                <a:cubicBezTo>
                  <a:pt x="13443" y="145632"/>
                  <a:pt x="12986" y="145861"/>
                  <a:pt x="12833" y="146013"/>
                </a:cubicBezTo>
                <a:lnTo>
                  <a:pt x="12376" y="146471"/>
                </a:lnTo>
                <a:cubicBezTo>
                  <a:pt x="12833" y="147080"/>
                  <a:pt x="13519" y="147080"/>
                  <a:pt x="14433" y="146471"/>
                </a:cubicBezTo>
                <a:cubicBezTo>
                  <a:pt x="14891" y="146166"/>
                  <a:pt x="15272" y="145785"/>
                  <a:pt x="15576" y="145328"/>
                </a:cubicBezTo>
                <a:lnTo>
                  <a:pt x="15348" y="145328"/>
                </a:lnTo>
                <a:close/>
                <a:moveTo>
                  <a:pt x="103245" y="142813"/>
                </a:moveTo>
                <a:cubicBezTo>
                  <a:pt x="103016" y="142356"/>
                  <a:pt x="102749" y="142584"/>
                  <a:pt x="102444" y="143499"/>
                </a:cubicBezTo>
                <a:cubicBezTo>
                  <a:pt x="102292" y="144108"/>
                  <a:pt x="102444" y="144718"/>
                  <a:pt x="102902" y="145328"/>
                </a:cubicBezTo>
                <a:cubicBezTo>
                  <a:pt x="103206" y="145785"/>
                  <a:pt x="103549" y="146128"/>
                  <a:pt x="103930" y="146356"/>
                </a:cubicBezTo>
                <a:cubicBezTo>
                  <a:pt x="104311" y="146585"/>
                  <a:pt x="104502" y="146471"/>
                  <a:pt x="104502" y="146013"/>
                </a:cubicBezTo>
                <a:cubicBezTo>
                  <a:pt x="104349" y="145404"/>
                  <a:pt x="104235" y="145023"/>
                  <a:pt x="104159" y="144870"/>
                </a:cubicBezTo>
                <a:cubicBezTo>
                  <a:pt x="104083" y="144718"/>
                  <a:pt x="103892" y="144413"/>
                  <a:pt x="103587" y="143956"/>
                </a:cubicBezTo>
                <a:cubicBezTo>
                  <a:pt x="103587" y="143651"/>
                  <a:pt x="103473" y="143270"/>
                  <a:pt x="103245" y="142813"/>
                </a:cubicBezTo>
                <a:close/>
                <a:moveTo>
                  <a:pt x="94901" y="142127"/>
                </a:moveTo>
                <a:lnTo>
                  <a:pt x="94215" y="144642"/>
                </a:lnTo>
                <a:cubicBezTo>
                  <a:pt x="94367" y="144794"/>
                  <a:pt x="94520" y="144870"/>
                  <a:pt x="94672" y="144870"/>
                </a:cubicBezTo>
                <a:lnTo>
                  <a:pt x="95815" y="144870"/>
                </a:lnTo>
                <a:cubicBezTo>
                  <a:pt x="96882" y="145023"/>
                  <a:pt x="97339" y="144870"/>
                  <a:pt x="97187" y="144413"/>
                </a:cubicBezTo>
                <a:cubicBezTo>
                  <a:pt x="97187" y="144108"/>
                  <a:pt x="96844" y="143461"/>
                  <a:pt x="96158" y="142470"/>
                </a:cubicBezTo>
                <a:cubicBezTo>
                  <a:pt x="95472" y="141479"/>
                  <a:pt x="95053" y="141365"/>
                  <a:pt x="94901" y="142127"/>
                </a:cubicBezTo>
                <a:close/>
                <a:moveTo>
                  <a:pt x="107016" y="141441"/>
                </a:moveTo>
                <a:cubicBezTo>
                  <a:pt x="106864" y="141746"/>
                  <a:pt x="106635" y="142051"/>
                  <a:pt x="106331" y="142356"/>
                </a:cubicBezTo>
                <a:cubicBezTo>
                  <a:pt x="105873" y="142813"/>
                  <a:pt x="105645" y="142965"/>
                  <a:pt x="105645" y="142813"/>
                </a:cubicBezTo>
                <a:cubicBezTo>
                  <a:pt x="105492" y="142813"/>
                  <a:pt x="105416" y="142661"/>
                  <a:pt x="105416" y="142356"/>
                </a:cubicBezTo>
                <a:cubicBezTo>
                  <a:pt x="104807" y="142965"/>
                  <a:pt x="104883" y="143575"/>
                  <a:pt x="105645" y="144185"/>
                </a:cubicBezTo>
                <a:cubicBezTo>
                  <a:pt x="105950" y="144642"/>
                  <a:pt x="106254" y="144718"/>
                  <a:pt x="106559" y="144413"/>
                </a:cubicBezTo>
                <a:cubicBezTo>
                  <a:pt x="106864" y="144108"/>
                  <a:pt x="107169" y="144108"/>
                  <a:pt x="107474" y="144413"/>
                </a:cubicBezTo>
                <a:cubicBezTo>
                  <a:pt x="107778" y="144718"/>
                  <a:pt x="107931" y="144870"/>
                  <a:pt x="107931" y="144870"/>
                </a:cubicBezTo>
                <a:cubicBezTo>
                  <a:pt x="107931" y="144870"/>
                  <a:pt x="108236" y="145023"/>
                  <a:pt x="108845" y="145328"/>
                </a:cubicBezTo>
                <a:cubicBezTo>
                  <a:pt x="109607" y="145785"/>
                  <a:pt x="109988" y="145709"/>
                  <a:pt x="109988" y="145099"/>
                </a:cubicBezTo>
                <a:cubicBezTo>
                  <a:pt x="109988" y="144489"/>
                  <a:pt x="109455" y="143575"/>
                  <a:pt x="108388" y="142356"/>
                </a:cubicBezTo>
                <a:cubicBezTo>
                  <a:pt x="107626" y="141441"/>
                  <a:pt x="107169" y="141137"/>
                  <a:pt x="107016" y="141441"/>
                </a:cubicBezTo>
                <a:close/>
                <a:moveTo>
                  <a:pt x="13519" y="141441"/>
                </a:moveTo>
                <a:cubicBezTo>
                  <a:pt x="12909" y="142508"/>
                  <a:pt x="12605" y="143346"/>
                  <a:pt x="12605" y="143956"/>
                </a:cubicBezTo>
                <a:lnTo>
                  <a:pt x="12605" y="144642"/>
                </a:lnTo>
                <a:cubicBezTo>
                  <a:pt x="13367" y="144489"/>
                  <a:pt x="14052" y="144337"/>
                  <a:pt x="14662" y="144185"/>
                </a:cubicBezTo>
                <a:cubicBezTo>
                  <a:pt x="15272" y="144032"/>
                  <a:pt x="15805" y="143956"/>
                  <a:pt x="16262" y="143956"/>
                </a:cubicBezTo>
                <a:cubicBezTo>
                  <a:pt x="16719" y="143956"/>
                  <a:pt x="17100" y="143880"/>
                  <a:pt x="17405" y="143727"/>
                </a:cubicBezTo>
                <a:cubicBezTo>
                  <a:pt x="17862" y="143423"/>
                  <a:pt x="18015" y="143118"/>
                  <a:pt x="17862" y="142813"/>
                </a:cubicBezTo>
                <a:cubicBezTo>
                  <a:pt x="17710" y="142508"/>
                  <a:pt x="17634" y="142203"/>
                  <a:pt x="17634" y="141899"/>
                </a:cubicBezTo>
                <a:cubicBezTo>
                  <a:pt x="17329" y="141594"/>
                  <a:pt x="16643" y="141441"/>
                  <a:pt x="15576" y="141441"/>
                </a:cubicBezTo>
                <a:close/>
                <a:moveTo>
                  <a:pt x="104273" y="135726"/>
                </a:moveTo>
                <a:lnTo>
                  <a:pt x="104502" y="137327"/>
                </a:lnTo>
                <a:lnTo>
                  <a:pt x="105416" y="136184"/>
                </a:lnTo>
                <a:close/>
                <a:moveTo>
                  <a:pt x="86900" y="119839"/>
                </a:moveTo>
                <a:cubicBezTo>
                  <a:pt x="86900" y="119153"/>
                  <a:pt x="86671" y="119267"/>
                  <a:pt x="86214" y="120182"/>
                </a:cubicBezTo>
                <a:cubicBezTo>
                  <a:pt x="85909" y="120486"/>
                  <a:pt x="85604" y="120601"/>
                  <a:pt x="85299" y="120524"/>
                </a:cubicBezTo>
                <a:cubicBezTo>
                  <a:pt x="84995" y="120448"/>
                  <a:pt x="84918" y="120715"/>
                  <a:pt x="85071" y="121325"/>
                </a:cubicBezTo>
                <a:cubicBezTo>
                  <a:pt x="85376" y="121934"/>
                  <a:pt x="85642" y="122582"/>
                  <a:pt x="85871" y="123268"/>
                </a:cubicBezTo>
                <a:cubicBezTo>
                  <a:pt x="86100" y="123953"/>
                  <a:pt x="86366" y="124144"/>
                  <a:pt x="86671" y="123839"/>
                </a:cubicBezTo>
                <a:cubicBezTo>
                  <a:pt x="86976" y="123382"/>
                  <a:pt x="87090" y="123001"/>
                  <a:pt x="87014" y="122696"/>
                </a:cubicBezTo>
                <a:cubicBezTo>
                  <a:pt x="86938" y="122391"/>
                  <a:pt x="86900" y="122010"/>
                  <a:pt x="86900" y="121553"/>
                </a:cubicBezTo>
                <a:cubicBezTo>
                  <a:pt x="86900" y="121096"/>
                  <a:pt x="86900" y="120524"/>
                  <a:pt x="86900" y="119839"/>
                </a:cubicBezTo>
                <a:close/>
                <a:moveTo>
                  <a:pt x="51095" y="110809"/>
                </a:moveTo>
                <a:cubicBezTo>
                  <a:pt x="50633" y="110809"/>
                  <a:pt x="49864" y="111190"/>
                  <a:pt x="48788" y="111952"/>
                </a:cubicBezTo>
                <a:cubicBezTo>
                  <a:pt x="48171" y="112409"/>
                  <a:pt x="47555" y="112790"/>
                  <a:pt x="46941" y="113095"/>
                </a:cubicBezTo>
                <a:lnTo>
                  <a:pt x="46709" y="115381"/>
                </a:lnTo>
                <a:cubicBezTo>
                  <a:pt x="46864" y="115229"/>
                  <a:pt x="47095" y="115076"/>
                  <a:pt x="47402" y="114924"/>
                </a:cubicBezTo>
                <a:cubicBezTo>
                  <a:pt x="47709" y="114771"/>
                  <a:pt x="47978" y="114619"/>
                  <a:pt x="48209" y="114467"/>
                </a:cubicBezTo>
                <a:cubicBezTo>
                  <a:pt x="48440" y="114314"/>
                  <a:pt x="48709" y="114162"/>
                  <a:pt x="49016" y="114009"/>
                </a:cubicBezTo>
                <a:cubicBezTo>
                  <a:pt x="49326" y="114009"/>
                  <a:pt x="49481" y="114086"/>
                  <a:pt x="49481" y="114238"/>
                </a:cubicBezTo>
                <a:cubicBezTo>
                  <a:pt x="49481" y="114390"/>
                  <a:pt x="49557" y="114543"/>
                  <a:pt x="49709" y="114695"/>
                </a:cubicBezTo>
                <a:cubicBezTo>
                  <a:pt x="49709" y="115000"/>
                  <a:pt x="49787" y="115229"/>
                  <a:pt x="49941" y="115381"/>
                </a:cubicBezTo>
                <a:cubicBezTo>
                  <a:pt x="50249" y="115381"/>
                  <a:pt x="50556" y="115457"/>
                  <a:pt x="50863" y="115610"/>
                </a:cubicBezTo>
                <a:cubicBezTo>
                  <a:pt x="51480" y="115914"/>
                  <a:pt x="51711" y="116372"/>
                  <a:pt x="51556" y="116981"/>
                </a:cubicBezTo>
                <a:cubicBezTo>
                  <a:pt x="51249" y="117591"/>
                  <a:pt x="50441" y="117972"/>
                  <a:pt x="49132" y="118124"/>
                </a:cubicBezTo>
                <a:cubicBezTo>
                  <a:pt x="47824" y="118277"/>
                  <a:pt x="47016" y="118505"/>
                  <a:pt x="46709" y="118810"/>
                </a:cubicBezTo>
                <a:cubicBezTo>
                  <a:pt x="46864" y="118810"/>
                  <a:pt x="47133" y="118848"/>
                  <a:pt x="47518" y="118924"/>
                </a:cubicBezTo>
                <a:cubicBezTo>
                  <a:pt x="47903" y="119000"/>
                  <a:pt x="47864" y="119343"/>
                  <a:pt x="47402" y="119953"/>
                </a:cubicBezTo>
                <a:cubicBezTo>
                  <a:pt x="47095" y="120410"/>
                  <a:pt x="46633" y="120639"/>
                  <a:pt x="46016" y="120639"/>
                </a:cubicBezTo>
                <a:cubicBezTo>
                  <a:pt x="45709" y="120639"/>
                  <a:pt x="45402" y="120563"/>
                  <a:pt x="45094" y="120410"/>
                </a:cubicBezTo>
                <a:lnTo>
                  <a:pt x="45555" y="120867"/>
                </a:lnTo>
                <a:cubicBezTo>
                  <a:pt x="45862" y="121172"/>
                  <a:pt x="45786" y="121401"/>
                  <a:pt x="45327" y="121553"/>
                </a:cubicBezTo>
                <a:cubicBezTo>
                  <a:pt x="45172" y="122010"/>
                  <a:pt x="44479" y="121934"/>
                  <a:pt x="43248" y="121325"/>
                </a:cubicBezTo>
                <a:cubicBezTo>
                  <a:pt x="42633" y="121020"/>
                  <a:pt x="42096" y="120715"/>
                  <a:pt x="41637" y="120410"/>
                </a:cubicBezTo>
                <a:cubicBezTo>
                  <a:pt x="41789" y="120867"/>
                  <a:pt x="41942" y="121401"/>
                  <a:pt x="42094" y="122010"/>
                </a:cubicBezTo>
                <a:cubicBezTo>
                  <a:pt x="42401" y="123230"/>
                  <a:pt x="42325" y="123992"/>
                  <a:pt x="41865" y="124296"/>
                </a:cubicBezTo>
                <a:cubicBezTo>
                  <a:pt x="41561" y="124754"/>
                  <a:pt x="41103" y="124373"/>
                  <a:pt x="40494" y="123153"/>
                </a:cubicBezTo>
                <a:cubicBezTo>
                  <a:pt x="40189" y="122544"/>
                  <a:pt x="39960" y="121858"/>
                  <a:pt x="39808" y="121096"/>
                </a:cubicBezTo>
                <a:cubicBezTo>
                  <a:pt x="39351" y="122468"/>
                  <a:pt x="38741" y="123001"/>
                  <a:pt x="37979" y="122696"/>
                </a:cubicBezTo>
                <a:cubicBezTo>
                  <a:pt x="37522" y="122544"/>
                  <a:pt x="37065" y="122239"/>
                  <a:pt x="36608" y="121782"/>
                </a:cubicBezTo>
                <a:lnTo>
                  <a:pt x="36150" y="122925"/>
                </a:lnTo>
                <a:cubicBezTo>
                  <a:pt x="36303" y="124144"/>
                  <a:pt x="36036" y="125058"/>
                  <a:pt x="35350" y="125668"/>
                </a:cubicBezTo>
                <a:cubicBezTo>
                  <a:pt x="34665" y="126278"/>
                  <a:pt x="33941" y="126659"/>
                  <a:pt x="33179" y="126811"/>
                </a:cubicBezTo>
                <a:cubicBezTo>
                  <a:pt x="32264" y="127116"/>
                  <a:pt x="31121" y="127116"/>
                  <a:pt x="29750" y="126811"/>
                </a:cubicBezTo>
                <a:cubicBezTo>
                  <a:pt x="30054" y="127116"/>
                  <a:pt x="30054" y="127573"/>
                  <a:pt x="29750" y="128183"/>
                </a:cubicBezTo>
                <a:cubicBezTo>
                  <a:pt x="29597" y="128487"/>
                  <a:pt x="29445" y="128716"/>
                  <a:pt x="29292" y="128868"/>
                </a:cubicBezTo>
                <a:lnTo>
                  <a:pt x="29978" y="129326"/>
                </a:lnTo>
                <a:cubicBezTo>
                  <a:pt x="30283" y="129326"/>
                  <a:pt x="30664" y="129249"/>
                  <a:pt x="31121" y="129097"/>
                </a:cubicBezTo>
                <a:cubicBezTo>
                  <a:pt x="31426" y="128945"/>
                  <a:pt x="31731" y="128868"/>
                  <a:pt x="32036" y="128868"/>
                </a:cubicBezTo>
                <a:cubicBezTo>
                  <a:pt x="32340" y="128868"/>
                  <a:pt x="32645" y="128792"/>
                  <a:pt x="32950" y="128640"/>
                </a:cubicBezTo>
                <a:cubicBezTo>
                  <a:pt x="33407" y="128640"/>
                  <a:pt x="33903" y="128487"/>
                  <a:pt x="34436" y="128183"/>
                </a:cubicBezTo>
                <a:cubicBezTo>
                  <a:pt x="34969" y="127878"/>
                  <a:pt x="35388" y="127802"/>
                  <a:pt x="35693" y="127954"/>
                </a:cubicBezTo>
                <a:cubicBezTo>
                  <a:pt x="35693" y="128564"/>
                  <a:pt x="35617" y="129097"/>
                  <a:pt x="35465" y="129554"/>
                </a:cubicBezTo>
                <a:cubicBezTo>
                  <a:pt x="35312" y="130011"/>
                  <a:pt x="35236" y="130469"/>
                  <a:pt x="35236" y="130926"/>
                </a:cubicBezTo>
                <a:lnTo>
                  <a:pt x="37065" y="131840"/>
                </a:lnTo>
                <a:lnTo>
                  <a:pt x="37065" y="130926"/>
                </a:lnTo>
                <a:lnTo>
                  <a:pt x="37065" y="130240"/>
                </a:lnTo>
                <a:cubicBezTo>
                  <a:pt x="37065" y="129630"/>
                  <a:pt x="37141" y="129021"/>
                  <a:pt x="37293" y="128411"/>
                </a:cubicBezTo>
                <a:cubicBezTo>
                  <a:pt x="37293" y="128106"/>
                  <a:pt x="37522" y="127916"/>
                  <a:pt x="37979" y="127840"/>
                </a:cubicBezTo>
                <a:cubicBezTo>
                  <a:pt x="38436" y="127763"/>
                  <a:pt x="38894" y="127802"/>
                  <a:pt x="39351" y="127954"/>
                </a:cubicBezTo>
                <a:cubicBezTo>
                  <a:pt x="39960" y="128106"/>
                  <a:pt x="40570" y="128335"/>
                  <a:pt x="41180" y="128640"/>
                </a:cubicBezTo>
                <a:lnTo>
                  <a:pt x="43476" y="126354"/>
                </a:lnTo>
                <a:cubicBezTo>
                  <a:pt x="44862" y="124982"/>
                  <a:pt x="45862" y="124601"/>
                  <a:pt x="46477" y="125211"/>
                </a:cubicBezTo>
                <a:cubicBezTo>
                  <a:pt x="46784" y="125668"/>
                  <a:pt x="46592" y="126239"/>
                  <a:pt x="45900" y="126925"/>
                </a:cubicBezTo>
                <a:cubicBezTo>
                  <a:pt x="45208" y="127611"/>
                  <a:pt x="44709" y="128183"/>
                  <a:pt x="44401" y="128640"/>
                </a:cubicBezTo>
                <a:cubicBezTo>
                  <a:pt x="44861" y="128183"/>
                  <a:pt x="45744" y="127611"/>
                  <a:pt x="47050" y="126925"/>
                </a:cubicBezTo>
                <a:cubicBezTo>
                  <a:pt x="48356" y="126239"/>
                  <a:pt x="49162" y="126125"/>
                  <a:pt x="49466" y="126582"/>
                </a:cubicBezTo>
                <a:cubicBezTo>
                  <a:pt x="49619" y="127192"/>
                  <a:pt x="49314" y="127725"/>
                  <a:pt x="48552" y="128183"/>
                </a:cubicBezTo>
                <a:lnTo>
                  <a:pt x="47166" y="129097"/>
                </a:lnTo>
                <a:cubicBezTo>
                  <a:pt x="48090" y="128945"/>
                  <a:pt x="48821" y="129021"/>
                  <a:pt x="49359" y="129326"/>
                </a:cubicBezTo>
                <a:cubicBezTo>
                  <a:pt x="49897" y="129630"/>
                  <a:pt x="50321" y="129935"/>
                  <a:pt x="50631" y="130240"/>
                </a:cubicBezTo>
                <a:cubicBezTo>
                  <a:pt x="51090" y="130697"/>
                  <a:pt x="51398" y="131231"/>
                  <a:pt x="51552" y="131840"/>
                </a:cubicBezTo>
                <a:cubicBezTo>
                  <a:pt x="52938" y="131231"/>
                  <a:pt x="53862" y="131459"/>
                  <a:pt x="54324" y="132526"/>
                </a:cubicBezTo>
                <a:cubicBezTo>
                  <a:pt x="54631" y="133136"/>
                  <a:pt x="54785" y="133821"/>
                  <a:pt x="54785" y="134583"/>
                </a:cubicBezTo>
                <a:cubicBezTo>
                  <a:pt x="54940" y="134736"/>
                  <a:pt x="55017" y="134888"/>
                  <a:pt x="55017" y="135041"/>
                </a:cubicBezTo>
                <a:cubicBezTo>
                  <a:pt x="55017" y="135345"/>
                  <a:pt x="55093" y="135498"/>
                  <a:pt x="55246" y="135498"/>
                </a:cubicBezTo>
                <a:cubicBezTo>
                  <a:pt x="55553" y="135498"/>
                  <a:pt x="55861" y="136488"/>
                  <a:pt x="56171" y="138470"/>
                </a:cubicBezTo>
                <a:cubicBezTo>
                  <a:pt x="56323" y="139079"/>
                  <a:pt x="56746" y="139384"/>
                  <a:pt x="57439" y="139384"/>
                </a:cubicBezTo>
                <a:cubicBezTo>
                  <a:pt x="58132" y="139384"/>
                  <a:pt x="58632" y="139232"/>
                  <a:pt x="58939" y="138927"/>
                </a:cubicBezTo>
                <a:cubicBezTo>
                  <a:pt x="59249" y="138622"/>
                  <a:pt x="59441" y="138584"/>
                  <a:pt x="59518" y="138812"/>
                </a:cubicBezTo>
                <a:cubicBezTo>
                  <a:pt x="59594" y="139041"/>
                  <a:pt x="59787" y="139384"/>
                  <a:pt x="60096" y="139841"/>
                </a:cubicBezTo>
                <a:cubicBezTo>
                  <a:pt x="60096" y="140451"/>
                  <a:pt x="60403" y="140756"/>
                  <a:pt x="61018" y="140756"/>
                </a:cubicBezTo>
                <a:lnTo>
                  <a:pt x="61711" y="140756"/>
                </a:lnTo>
                <a:lnTo>
                  <a:pt x="61711" y="139155"/>
                </a:lnTo>
                <a:lnTo>
                  <a:pt x="59864" y="136869"/>
                </a:lnTo>
                <a:cubicBezTo>
                  <a:pt x="58788" y="135498"/>
                  <a:pt x="58250" y="134583"/>
                  <a:pt x="58250" y="134126"/>
                </a:cubicBezTo>
                <a:cubicBezTo>
                  <a:pt x="58095" y="133974"/>
                  <a:pt x="58326" y="134050"/>
                  <a:pt x="58943" y="134355"/>
                </a:cubicBezTo>
                <a:cubicBezTo>
                  <a:pt x="59250" y="134507"/>
                  <a:pt x="59480" y="134660"/>
                  <a:pt x="59632" y="134812"/>
                </a:cubicBezTo>
                <a:cubicBezTo>
                  <a:pt x="59480" y="134812"/>
                  <a:pt x="59403" y="134736"/>
                  <a:pt x="59403" y="134583"/>
                </a:cubicBezTo>
                <a:cubicBezTo>
                  <a:pt x="59403" y="134279"/>
                  <a:pt x="59480" y="133974"/>
                  <a:pt x="59632" y="133669"/>
                </a:cubicBezTo>
                <a:cubicBezTo>
                  <a:pt x="59632" y="133517"/>
                  <a:pt x="59940" y="133440"/>
                  <a:pt x="60557" y="133440"/>
                </a:cubicBezTo>
                <a:cubicBezTo>
                  <a:pt x="60864" y="133593"/>
                  <a:pt x="61095" y="133669"/>
                  <a:pt x="61250" y="133669"/>
                </a:cubicBezTo>
                <a:cubicBezTo>
                  <a:pt x="61095" y="133517"/>
                  <a:pt x="61018" y="133288"/>
                  <a:pt x="61018" y="132983"/>
                </a:cubicBezTo>
                <a:lnTo>
                  <a:pt x="61018" y="131612"/>
                </a:lnTo>
                <a:cubicBezTo>
                  <a:pt x="60865" y="131154"/>
                  <a:pt x="60827" y="130507"/>
                  <a:pt x="60904" y="129668"/>
                </a:cubicBezTo>
                <a:cubicBezTo>
                  <a:pt x="60980" y="128830"/>
                  <a:pt x="60942" y="127649"/>
                  <a:pt x="60789" y="126125"/>
                </a:cubicBezTo>
                <a:cubicBezTo>
                  <a:pt x="60789" y="124601"/>
                  <a:pt x="60751" y="122887"/>
                  <a:pt x="60673" y="120982"/>
                </a:cubicBezTo>
                <a:cubicBezTo>
                  <a:pt x="60596" y="119077"/>
                  <a:pt x="60480" y="117896"/>
                  <a:pt x="60325" y="117438"/>
                </a:cubicBezTo>
                <a:cubicBezTo>
                  <a:pt x="60172" y="117134"/>
                  <a:pt x="60096" y="116714"/>
                  <a:pt x="60096" y="116181"/>
                </a:cubicBezTo>
                <a:cubicBezTo>
                  <a:pt x="60096" y="115648"/>
                  <a:pt x="60096" y="115152"/>
                  <a:pt x="60096" y="114695"/>
                </a:cubicBezTo>
                <a:lnTo>
                  <a:pt x="60096" y="112866"/>
                </a:lnTo>
                <a:cubicBezTo>
                  <a:pt x="59787" y="112866"/>
                  <a:pt x="59209" y="112790"/>
                  <a:pt x="58364" y="112638"/>
                </a:cubicBezTo>
                <a:cubicBezTo>
                  <a:pt x="57519" y="112485"/>
                  <a:pt x="56596" y="112295"/>
                  <a:pt x="55596" y="112066"/>
                </a:cubicBezTo>
                <a:cubicBezTo>
                  <a:pt x="54596" y="111838"/>
                  <a:pt x="53672" y="111571"/>
                  <a:pt x="52826" y="111266"/>
                </a:cubicBezTo>
                <a:cubicBezTo>
                  <a:pt x="51979" y="110961"/>
                  <a:pt x="51402" y="110809"/>
                  <a:pt x="51095" y="110809"/>
                </a:cubicBezTo>
                <a:close/>
                <a:moveTo>
                  <a:pt x="35693" y="110809"/>
                </a:moveTo>
                <a:cubicBezTo>
                  <a:pt x="35236" y="111266"/>
                  <a:pt x="34855" y="111723"/>
                  <a:pt x="34550" y="112181"/>
                </a:cubicBezTo>
                <a:cubicBezTo>
                  <a:pt x="33941" y="112943"/>
                  <a:pt x="33255" y="113476"/>
                  <a:pt x="32493" y="113781"/>
                </a:cubicBezTo>
                <a:cubicBezTo>
                  <a:pt x="31731" y="114086"/>
                  <a:pt x="31350" y="113705"/>
                  <a:pt x="31350" y="112638"/>
                </a:cubicBezTo>
                <a:cubicBezTo>
                  <a:pt x="31350" y="112333"/>
                  <a:pt x="30893" y="112181"/>
                  <a:pt x="29978" y="112181"/>
                </a:cubicBezTo>
                <a:cubicBezTo>
                  <a:pt x="29521" y="112181"/>
                  <a:pt x="29140" y="112257"/>
                  <a:pt x="28835" y="112409"/>
                </a:cubicBezTo>
                <a:lnTo>
                  <a:pt x="27692" y="114924"/>
                </a:lnTo>
                <a:lnTo>
                  <a:pt x="28835" y="116295"/>
                </a:lnTo>
                <a:cubicBezTo>
                  <a:pt x="28988" y="115838"/>
                  <a:pt x="29216" y="115381"/>
                  <a:pt x="29521" y="114924"/>
                </a:cubicBezTo>
                <a:cubicBezTo>
                  <a:pt x="29826" y="113857"/>
                  <a:pt x="30131" y="113705"/>
                  <a:pt x="30435" y="114467"/>
                </a:cubicBezTo>
                <a:lnTo>
                  <a:pt x="30893" y="115838"/>
                </a:lnTo>
                <a:cubicBezTo>
                  <a:pt x="30893" y="115686"/>
                  <a:pt x="30969" y="115533"/>
                  <a:pt x="31121" y="115381"/>
                </a:cubicBezTo>
                <a:cubicBezTo>
                  <a:pt x="31426" y="115076"/>
                  <a:pt x="31655" y="115152"/>
                  <a:pt x="31807" y="115610"/>
                </a:cubicBezTo>
                <a:cubicBezTo>
                  <a:pt x="31959" y="116219"/>
                  <a:pt x="31959" y="116753"/>
                  <a:pt x="31807" y="117210"/>
                </a:cubicBezTo>
                <a:cubicBezTo>
                  <a:pt x="31655" y="117515"/>
                  <a:pt x="31502" y="117743"/>
                  <a:pt x="31350" y="117896"/>
                </a:cubicBezTo>
                <a:lnTo>
                  <a:pt x="31177" y="119454"/>
                </a:lnTo>
                <a:lnTo>
                  <a:pt x="32036" y="118810"/>
                </a:lnTo>
                <a:cubicBezTo>
                  <a:pt x="32798" y="118962"/>
                  <a:pt x="33255" y="119039"/>
                  <a:pt x="33407" y="119039"/>
                </a:cubicBezTo>
                <a:cubicBezTo>
                  <a:pt x="33560" y="119039"/>
                  <a:pt x="33712" y="118810"/>
                  <a:pt x="33864" y="118353"/>
                </a:cubicBezTo>
                <a:cubicBezTo>
                  <a:pt x="34017" y="118048"/>
                  <a:pt x="33979" y="117667"/>
                  <a:pt x="33750" y="117210"/>
                </a:cubicBezTo>
                <a:cubicBezTo>
                  <a:pt x="33522" y="116753"/>
                  <a:pt x="33483" y="116372"/>
                  <a:pt x="33636" y="116067"/>
                </a:cubicBezTo>
                <a:cubicBezTo>
                  <a:pt x="34093" y="115305"/>
                  <a:pt x="34626" y="115076"/>
                  <a:pt x="35236" y="115381"/>
                </a:cubicBezTo>
                <a:cubicBezTo>
                  <a:pt x="35541" y="115381"/>
                  <a:pt x="35998" y="115533"/>
                  <a:pt x="36608" y="115838"/>
                </a:cubicBezTo>
                <a:cubicBezTo>
                  <a:pt x="36912" y="115991"/>
                  <a:pt x="37141" y="116143"/>
                  <a:pt x="37293" y="116295"/>
                </a:cubicBezTo>
                <a:cubicBezTo>
                  <a:pt x="37141" y="115838"/>
                  <a:pt x="37141" y="115457"/>
                  <a:pt x="37293" y="115152"/>
                </a:cubicBezTo>
                <a:cubicBezTo>
                  <a:pt x="37293" y="114695"/>
                  <a:pt x="37751" y="114543"/>
                  <a:pt x="38665" y="114695"/>
                </a:cubicBezTo>
                <a:cubicBezTo>
                  <a:pt x="38970" y="114848"/>
                  <a:pt x="39160" y="115000"/>
                  <a:pt x="39237" y="115152"/>
                </a:cubicBezTo>
                <a:cubicBezTo>
                  <a:pt x="39313" y="115305"/>
                  <a:pt x="39427" y="115457"/>
                  <a:pt x="39579" y="115610"/>
                </a:cubicBezTo>
                <a:cubicBezTo>
                  <a:pt x="39732" y="115914"/>
                  <a:pt x="39808" y="116143"/>
                  <a:pt x="39808" y="116295"/>
                </a:cubicBezTo>
                <a:lnTo>
                  <a:pt x="41408" y="116067"/>
                </a:lnTo>
                <a:lnTo>
                  <a:pt x="42551" y="112866"/>
                </a:lnTo>
                <a:cubicBezTo>
                  <a:pt x="42094" y="113019"/>
                  <a:pt x="41637" y="113095"/>
                  <a:pt x="41180" y="113095"/>
                </a:cubicBezTo>
                <a:cubicBezTo>
                  <a:pt x="40418" y="113095"/>
                  <a:pt x="40189" y="112638"/>
                  <a:pt x="40494" y="111723"/>
                </a:cubicBezTo>
                <a:cubicBezTo>
                  <a:pt x="40341" y="111571"/>
                  <a:pt x="40113" y="111495"/>
                  <a:pt x="39808" y="111495"/>
                </a:cubicBezTo>
                <a:cubicBezTo>
                  <a:pt x="39198" y="111495"/>
                  <a:pt x="38741" y="111647"/>
                  <a:pt x="38436" y="111952"/>
                </a:cubicBezTo>
                <a:cubicBezTo>
                  <a:pt x="37674" y="112257"/>
                  <a:pt x="37103" y="112409"/>
                  <a:pt x="36722" y="112409"/>
                </a:cubicBezTo>
                <a:cubicBezTo>
                  <a:pt x="36341" y="112409"/>
                  <a:pt x="36150" y="111876"/>
                  <a:pt x="36150" y="110809"/>
                </a:cubicBezTo>
                <a:cubicBezTo>
                  <a:pt x="35998" y="110657"/>
                  <a:pt x="35846" y="110657"/>
                  <a:pt x="35693" y="110809"/>
                </a:cubicBezTo>
                <a:close/>
                <a:moveTo>
                  <a:pt x="86442" y="108066"/>
                </a:moveTo>
                <a:cubicBezTo>
                  <a:pt x="84766" y="108066"/>
                  <a:pt x="82785" y="108599"/>
                  <a:pt x="80499" y="109666"/>
                </a:cubicBezTo>
                <a:cubicBezTo>
                  <a:pt x="80194" y="109818"/>
                  <a:pt x="79813" y="110047"/>
                  <a:pt x="79356" y="110352"/>
                </a:cubicBezTo>
                <a:cubicBezTo>
                  <a:pt x="78441" y="110961"/>
                  <a:pt x="78060" y="111571"/>
                  <a:pt x="78213" y="112181"/>
                </a:cubicBezTo>
                <a:cubicBezTo>
                  <a:pt x="78213" y="113095"/>
                  <a:pt x="78365" y="114657"/>
                  <a:pt x="78670" y="116867"/>
                </a:cubicBezTo>
                <a:cubicBezTo>
                  <a:pt x="78975" y="119077"/>
                  <a:pt x="79584" y="121096"/>
                  <a:pt x="80499" y="122925"/>
                </a:cubicBezTo>
                <a:cubicBezTo>
                  <a:pt x="80651" y="122468"/>
                  <a:pt x="80880" y="122087"/>
                  <a:pt x="81185" y="121782"/>
                </a:cubicBezTo>
                <a:cubicBezTo>
                  <a:pt x="81794" y="121172"/>
                  <a:pt x="82175" y="121172"/>
                  <a:pt x="82328" y="121782"/>
                </a:cubicBezTo>
                <a:cubicBezTo>
                  <a:pt x="82480" y="121629"/>
                  <a:pt x="82709" y="121477"/>
                  <a:pt x="83013" y="121325"/>
                </a:cubicBezTo>
                <a:cubicBezTo>
                  <a:pt x="83471" y="120867"/>
                  <a:pt x="83699" y="121020"/>
                  <a:pt x="83699" y="121782"/>
                </a:cubicBezTo>
                <a:lnTo>
                  <a:pt x="83699" y="122468"/>
                </a:lnTo>
                <a:lnTo>
                  <a:pt x="83928" y="122468"/>
                </a:lnTo>
                <a:lnTo>
                  <a:pt x="84156" y="122468"/>
                </a:lnTo>
                <a:lnTo>
                  <a:pt x="84156" y="121325"/>
                </a:lnTo>
                <a:cubicBezTo>
                  <a:pt x="84156" y="120410"/>
                  <a:pt x="84004" y="119953"/>
                  <a:pt x="83699" y="119953"/>
                </a:cubicBezTo>
                <a:cubicBezTo>
                  <a:pt x="83090" y="119953"/>
                  <a:pt x="82747" y="119762"/>
                  <a:pt x="82671" y="119381"/>
                </a:cubicBezTo>
                <a:cubicBezTo>
                  <a:pt x="82594" y="119000"/>
                  <a:pt x="82480" y="118505"/>
                  <a:pt x="82328" y="117896"/>
                </a:cubicBezTo>
                <a:cubicBezTo>
                  <a:pt x="82023" y="117134"/>
                  <a:pt x="81870" y="116600"/>
                  <a:pt x="81870" y="116295"/>
                </a:cubicBezTo>
                <a:cubicBezTo>
                  <a:pt x="81870" y="115991"/>
                  <a:pt x="81718" y="115610"/>
                  <a:pt x="81413" y="115152"/>
                </a:cubicBezTo>
                <a:cubicBezTo>
                  <a:pt x="80956" y="114543"/>
                  <a:pt x="80499" y="114047"/>
                  <a:pt x="80042" y="113666"/>
                </a:cubicBezTo>
                <a:cubicBezTo>
                  <a:pt x="79584" y="113285"/>
                  <a:pt x="79737" y="113019"/>
                  <a:pt x="80499" y="112866"/>
                </a:cubicBezTo>
                <a:cubicBezTo>
                  <a:pt x="81261" y="112714"/>
                  <a:pt x="82023" y="112447"/>
                  <a:pt x="82785" y="112066"/>
                </a:cubicBezTo>
                <a:cubicBezTo>
                  <a:pt x="83547" y="111685"/>
                  <a:pt x="83852" y="111800"/>
                  <a:pt x="83699" y="112409"/>
                </a:cubicBezTo>
                <a:cubicBezTo>
                  <a:pt x="83547" y="112714"/>
                  <a:pt x="83471" y="113019"/>
                  <a:pt x="83471" y="113324"/>
                </a:cubicBezTo>
                <a:lnTo>
                  <a:pt x="83471" y="113552"/>
                </a:lnTo>
                <a:cubicBezTo>
                  <a:pt x="83623" y="113095"/>
                  <a:pt x="83852" y="112638"/>
                  <a:pt x="84156" y="112181"/>
                </a:cubicBezTo>
                <a:cubicBezTo>
                  <a:pt x="84918" y="111419"/>
                  <a:pt x="85833" y="111342"/>
                  <a:pt x="86900" y="111952"/>
                </a:cubicBezTo>
                <a:cubicBezTo>
                  <a:pt x="88271" y="112409"/>
                  <a:pt x="88995" y="112866"/>
                  <a:pt x="89071" y="113324"/>
                </a:cubicBezTo>
                <a:cubicBezTo>
                  <a:pt x="89148" y="113781"/>
                  <a:pt x="89338" y="114162"/>
                  <a:pt x="89643" y="114467"/>
                </a:cubicBezTo>
                <a:cubicBezTo>
                  <a:pt x="89643" y="114467"/>
                  <a:pt x="89948" y="114467"/>
                  <a:pt x="90557" y="114467"/>
                </a:cubicBezTo>
                <a:lnTo>
                  <a:pt x="91472" y="114467"/>
                </a:lnTo>
                <a:cubicBezTo>
                  <a:pt x="91624" y="114009"/>
                  <a:pt x="91700" y="113552"/>
                  <a:pt x="91700" y="113095"/>
                </a:cubicBezTo>
                <a:cubicBezTo>
                  <a:pt x="91700" y="112333"/>
                  <a:pt x="91472" y="111723"/>
                  <a:pt x="91014" y="111266"/>
                </a:cubicBezTo>
                <a:cubicBezTo>
                  <a:pt x="90252" y="110961"/>
                  <a:pt x="89186" y="110847"/>
                  <a:pt x="87814" y="110923"/>
                </a:cubicBezTo>
                <a:cubicBezTo>
                  <a:pt x="86442" y="110999"/>
                  <a:pt x="85909" y="110885"/>
                  <a:pt x="86214" y="110580"/>
                </a:cubicBezTo>
                <a:cubicBezTo>
                  <a:pt x="86214" y="110428"/>
                  <a:pt x="85985" y="110199"/>
                  <a:pt x="85528" y="109895"/>
                </a:cubicBezTo>
                <a:cubicBezTo>
                  <a:pt x="85223" y="109742"/>
                  <a:pt x="84995" y="109666"/>
                  <a:pt x="84842" y="109666"/>
                </a:cubicBezTo>
                <a:cubicBezTo>
                  <a:pt x="84690" y="109514"/>
                  <a:pt x="84766" y="109285"/>
                  <a:pt x="85071" y="108980"/>
                </a:cubicBezTo>
                <a:cubicBezTo>
                  <a:pt x="85528" y="108523"/>
                  <a:pt x="86595" y="108294"/>
                  <a:pt x="88271" y="108294"/>
                </a:cubicBezTo>
                <a:cubicBezTo>
                  <a:pt x="87814" y="108142"/>
                  <a:pt x="87204" y="108066"/>
                  <a:pt x="86442" y="108066"/>
                </a:cubicBezTo>
                <a:close/>
                <a:moveTo>
                  <a:pt x="28149" y="105094"/>
                </a:moveTo>
                <a:cubicBezTo>
                  <a:pt x="27540" y="105246"/>
                  <a:pt x="27006" y="105323"/>
                  <a:pt x="26549" y="105323"/>
                </a:cubicBezTo>
                <a:cubicBezTo>
                  <a:pt x="26092" y="105323"/>
                  <a:pt x="25711" y="105361"/>
                  <a:pt x="25406" y="105437"/>
                </a:cubicBezTo>
                <a:cubicBezTo>
                  <a:pt x="25101" y="105513"/>
                  <a:pt x="24797" y="105551"/>
                  <a:pt x="24492" y="105551"/>
                </a:cubicBezTo>
                <a:cubicBezTo>
                  <a:pt x="24187" y="105704"/>
                  <a:pt x="23844" y="106008"/>
                  <a:pt x="23463" y="106466"/>
                </a:cubicBezTo>
                <a:cubicBezTo>
                  <a:pt x="23082" y="106923"/>
                  <a:pt x="22663" y="107456"/>
                  <a:pt x="22206" y="108066"/>
                </a:cubicBezTo>
                <a:lnTo>
                  <a:pt x="20377" y="110352"/>
                </a:lnTo>
                <a:cubicBezTo>
                  <a:pt x="20682" y="110809"/>
                  <a:pt x="21063" y="110809"/>
                  <a:pt x="21520" y="110352"/>
                </a:cubicBezTo>
                <a:cubicBezTo>
                  <a:pt x="21977" y="109895"/>
                  <a:pt x="22587" y="109590"/>
                  <a:pt x="23349" y="109437"/>
                </a:cubicBezTo>
                <a:cubicBezTo>
                  <a:pt x="24111" y="109285"/>
                  <a:pt x="24530" y="109285"/>
                  <a:pt x="24606" y="109437"/>
                </a:cubicBezTo>
                <a:cubicBezTo>
                  <a:pt x="24682" y="109590"/>
                  <a:pt x="24949" y="109514"/>
                  <a:pt x="25406" y="109209"/>
                </a:cubicBezTo>
                <a:cubicBezTo>
                  <a:pt x="25711" y="108752"/>
                  <a:pt x="25825" y="108713"/>
                  <a:pt x="25749" y="109094"/>
                </a:cubicBezTo>
                <a:cubicBezTo>
                  <a:pt x="25673" y="109475"/>
                  <a:pt x="25787" y="109666"/>
                  <a:pt x="26092" y="109666"/>
                </a:cubicBezTo>
                <a:cubicBezTo>
                  <a:pt x="26397" y="109818"/>
                  <a:pt x="26473" y="109475"/>
                  <a:pt x="26321" y="108637"/>
                </a:cubicBezTo>
                <a:cubicBezTo>
                  <a:pt x="26168" y="107799"/>
                  <a:pt x="26168" y="107151"/>
                  <a:pt x="26321" y="106694"/>
                </a:cubicBezTo>
                <a:cubicBezTo>
                  <a:pt x="26321" y="106237"/>
                  <a:pt x="26625" y="105856"/>
                  <a:pt x="27235" y="105551"/>
                </a:cubicBezTo>
                <a:close/>
                <a:moveTo>
                  <a:pt x="52152" y="95950"/>
                </a:moveTo>
                <a:cubicBezTo>
                  <a:pt x="52000" y="95645"/>
                  <a:pt x="51695" y="95683"/>
                  <a:pt x="51238" y="96064"/>
                </a:cubicBezTo>
                <a:cubicBezTo>
                  <a:pt x="50781" y="96445"/>
                  <a:pt x="50400" y="96712"/>
                  <a:pt x="50095" y="96864"/>
                </a:cubicBezTo>
                <a:cubicBezTo>
                  <a:pt x="49638" y="97017"/>
                  <a:pt x="49333" y="97169"/>
                  <a:pt x="49181" y="97322"/>
                </a:cubicBezTo>
                <a:cubicBezTo>
                  <a:pt x="49028" y="97474"/>
                  <a:pt x="48723" y="97703"/>
                  <a:pt x="48266" y="98007"/>
                </a:cubicBezTo>
                <a:cubicBezTo>
                  <a:pt x="47809" y="98465"/>
                  <a:pt x="47580" y="98769"/>
                  <a:pt x="47580" y="98922"/>
                </a:cubicBezTo>
                <a:cubicBezTo>
                  <a:pt x="47580" y="99074"/>
                  <a:pt x="47276" y="99379"/>
                  <a:pt x="46666" y="99836"/>
                </a:cubicBezTo>
                <a:cubicBezTo>
                  <a:pt x="46056" y="99989"/>
                  <a:pt x="45904" y="100217"/>
                  <a:pt x="46209" y="100522"/>
                </a:cubicBezTo>
                <a:cubicBezTo>
                  <a:pt x="46361" y="100674"/>
                  <a:pt x="46514" y="100751"/>
                  <a:pt x="46666" y="100751"/>
                </a:cubicBezTo>
                <a:cubicBezTo>
                  <a:pt x="46971" y="101360"/>
                  <a:pt x="47504" y="101436"/>
                  <a:pt x="48266" y="100979"/>
                </a:cubicBezTo>
                <a:cubicBezTo>
                  <a:pt x="49028" y="100522"/>
                  <a:pt x="49562" y="100217"/>
                  <a:pt x="49866" y="100065"/>
                </a:cubicBezTo>
                <a:cubicBezTo>
                  <a:pt x="50324" y="99912"/>
                  <a:pt x="50628" y="99684"/>
                  <a:pt x="50781" y="99379"/>
                </a:cubicBezTo>
                <a:cubicBezTo>
                  <a:pt x="50933" y="99074"/>
                  <a:pt x="51162" y="98769"/>
                  <a:pt x="51467" y="98465"/>
                </a:cubicBezTo>
                <a:cubicBezTo>
                  <a:pt x="51771" y="97855"/>
                  <a:pt x="52038" y="97360"/>
                  <a:pt x="52267" y="96979"/>
                </a:cubicBezTo>
                <a:cubicBezTo>
                  <a:pt x="52495" y="96598"/>
                  <a:pt x="52457" y="96255"/>
                  <a:pt x="52152" y="95950"/>
                </a:cubicBezTo>
                <a:close/>
                <a:moveTo>
                  <a:pt x="32950" y="90692"/>
                </a:moveTo>
                <a:cubicBezTo>
                  <a:pt x="32645" y="92064"/>
                  <a:pt x="32264" y="93207"/>
                  <a:pt x="31807" y="94121"/>
                </a:cubicBezTo>
                <a:cubicBezTo>
                  <a:pt x="31502" y="95036"/>
                  <a:pt x="31159" y="95836"/>
                  <a:pt x="30778" y="96521"/>
                </a:cubicBezTo>
                <a:cubicBezTo>
                  <a:pt x="30397" y="97207"/>
                  <a:pt x="30131" y="97703"/>
                  <a:pt x="29978" y="98007"/>
                </a:cubicBezTo>
                <a:lnTo>
                  <a:pt x="30435" y="98922"/>
                </a:lnTo>
                <a:cubicBezTo>
                  <a:pt x="30740" y="99379"/>
                  <a:pt x="31121" y="99379"/>
                  <a:pt x="31578" y="98922"/>
                </a:cubicBezTo>
                <a:cubicBezTo>
                  <a:pt x="32493" y="98160"/>
                  <a:pt x="33026" y="97626"/>
                  <a:pt x="33179" y="97322"/>
                </a:cubicBezTo>
                <a:cubicBezTo>
                  <a:pt x="33331" y="97017"/>
                  <a:pt x="33560" y="97017"/>
                  <a:pt x="33864" y="97322"/>
                </a:cubicBezTo>
                <a:cubicBezTo>
                  <a:pt x="34169" y="97474"/>
                  <a:pt x="34398" y="97703"/>
                  <a:pt x="34550" y="98007"/>
                </a:cubicBezTo>
                <a:cubicBezTo>
                  <a:pt x="34703" y="98312"/>
                  <a:pt x="34855" y="98160"/>
                  <a:pt x="35007" y="97550"/>
                </a:cubicBezTo>
                <a:cubicBezTo>
                  <a:pt x="35007" y="97245"/>
                  <a:pt x="34893" y="96902"/>
                  <a:pt x="34665" y="96521"/>
                </a:cubicBezTo>
                <a:cubicBezTo>
                  <a:pt x="34436" y="96140"/>
                  <a:pt x="34169" y="95798"/>
                  <a:pt x="33864" y="95493"/>
                </a:cubicBezTo>
                <a:cubicBezTo>
                  <a:pt x="33560" y="95188"/>
                  <a:pt x="33141" y="94959"/>
                  <a:pt x="32607" y="94807"/>
                </a:cubicBezTo>
                <a:cubicBezTo>
                  <a:pt x="32074" y="94655"/>
                  <a:pt x="31959" y="94350"/>
                  <a:pt x="32264" y="93893"/>
                </a:cubicBezTo>
                <a:cubicBezTo>
                  <a:pt x="32569" y="93588"/>
                  <a:pt x="32912" y="93397"/>
                  <a:pt x="33293" y="93321"/>
                </a:cubicBezTo>
                <a:cubicBezTo>
                  <a:pt x="33674" y="93245"/>
                  <a:pt x="33864" y="92902"/>
                  <a:pt x="33864" y="92292"/>
                </a:cubicBezTo>
                <a:cubicBezTo>
                  <a:pt x="33864" y="91835"/>
                  <a:pt x="33712" y="91454"/>
                  <a:pt x="33407" y="91149"/>
                </a:cubicBezTo>
                <a:close/>
                <a:moveTo>
                  <a:pt x="26778" y="85892"/>
                </a:moveTo>
                <a:lnTo>
                  <a:pt x="26778" y="87035"/>
                </a:lnTo>
                <a:cubicBezTo>
                  <a:pt x="27083" y="87339"/>
                  <a:pt x="27540" y="87492"/>
                  <a:pt x="28149" y="87492"/>
                </a:cubicBezTo>
                <a:cubicBezTo>
                  <a:pt x="29064" y="87797"/>
                  <a:pt x="30359" y="87568"/>
                  <a:pt x="32036" y="86806"/>
                </a:cubicBezTo>
                <a:lnTo>
                  <a:pt x="31350" y="86349"/>
                </a:lnTo>
                <a:close/>
                <a:moveTo>
                  <a:pt x="49638" y="83606"/>
                </a:moveTo>
                <a:cubicBezTo>
                  <a:pt x="49181" y="83758"/>
                  <a:pt x="48723" y="83834"/>
                  <a:pt x="48266" y="83834"/>
                </a:cubicBezTo>
                <a:cubicBezTo>
                  <a:pt x="47961" y="83834"/>
                  <a:pt x="47619" y="83872"/>
                  <a:pt x="47238" y="83948"/>
                </a:cubicBezTo>
                <a:cubicBezTo>
                  <a:pt x="46857" y="84025"/>
                  <a:pt x="46590" y="84063"/>
                  <a:pt x="46437" y="84063"/>
                </a:cubicBezTo>
                <a:cubicBezTo>
                  <a:pt x="45371" y="84063"/>
                  <a:pt x="44761" y="84596"/>
                  <a:pt x="44609" y="85663"/>
                </a:cubicBezTo>
                <a:cubicBezTo>
                  <a:pt x="44456" y="85968"/>
                  <a:pt x="44380" y="86234"/>
                  <a:pt x="44380" y="86463"/>
                </a:cubicBezTo>
                <a:cubicBezTo>
                  <a:pt x="44380" y="86692"/>
                  <a:pt x="44304" y="86958"/>
                  <a:pt x="44151" y="87263"/>
                </a:cubicBezTo>
                <a:lnTo>
                  <a:pt x="43694" y="88178"/>
                </a:lnTo>
                <a:cubicBezTo>
                  <a:pt x="43542" y="88635"/>
                  <a:pt x="43466" y="88940"/>
                  <a:pt x="43466" y="89092"/>
                </a:cubicBezTo>
                <a:cubicBezTo>
                  <a:pt x="43466" y="89549"/>
                  <a:pt x="43923" y="89321"/>
                  <a:pt x="44837" y="88406"/>
                </a:cubicBezTo>
                <a:cubicBezTo>
                  <a:pt x="45904" y="87492"/>
                  <a:pt x="46476" y="87454"/>
                  <a:pt x="46552" y="88292"/>
                </a:cubicBezTo>
                <a:cubicBezTo>
                  <a:pt x="46628" y="89130"/>
                  <a:pt x="46514" y="89930"/>
                  <a:pt x="46209" y="90692"/>
                </a:cubicBezTo>
                <a:cubicBezTo>
                  <a:pt x="45904" y="91454"/>
                  <a:pt x="45942" y="91607"/>
                  <a:pt x="46323" y="91149"/>
                </a:cubicBezTo>
                <a:cubicBezTo>
                  <a:pt x="46704" y="90692"/>
                  <a:pt x="47047" y="90159"/>
                  <a:pt x="47352" y="89549"/>
                </a:cubicBezTo>
                <a:cubicBezTo>
                  <a:pt x="47657" y="89092"/>
                  <a:pt x="48038" y="89321"/>
                  <a:pt x="48495" y="90235"/>
                </a:cubicBezTo>
                <a:cubicBezTo>
                  <a:pt x="48800" y="90845"/>
                  <a:pt x="49028" y="90921"/>
                  <a:pt x="49181" y="90464"/>
                </a:cubicBezTo>
                <a:cubicBezTo>
                  <a:pt x="49333" y="90006"/>
                  <a:pt x="49562" y="89930"/>
                  <a:pt x="49866" y="90235"/>
                </a:cubicBezTo>
                <a:cubicBezTo>
                  <a:pt x="50171" y="90692"/>
                  <a:pt x="50705" y="90845"/>
                  <a:pt x="51467" y="90692"/>
                </a:cubicBezTo>
                <a:cubicBezTo>
                  <a:pt x="52229" y="90387"/>
                  <a:pt x="52229" y="89968"/>
                  <a:pt x="51467" y="89435"/>
                </a:cubicBezTo>
                <a:cubicBezTo>
                  <a:pt x="50705" y="88901"/>
                  <a:pt x="50171" y="88482"/>
                  <a:pt x="49866" y="88178"/>
                </a:cubicBezTo>
                <a:cubicBezTo>
                  <a:pt x="49714" y="87873"/>
                  <a:pt x="49790" y="87568"/>
                  <a:pt x="50095" y="87263"/>
                </a:cubicBezTo>
                <a:cubicBezTo>
                  <a:pt x="50247" y="87111"/>
                  <a:pt x="50324" y="86958"/>
                  <a:pt x="50324" y="86806"/>
                </a:cubicBezTo>
                <a:cubicBezTo>
                  <a:pt x="50476" y="86958"/>
                  <a:pt x="50705" y="87035"/>
                  <a:pt x="51009" y="87035"/>
                </a:cubicBezTo>
                <a:cubicBezTo>
                  <a:pt x="51467" y="87035"/>
                  <a:pt x="51771" y="86882"/>
                  <a:pt x="51924" y="86577"/>
                </a:cubicBezTo>
                <a:cubicBezTo>
                  <a:pt x="52229" y="86273"/>
                  <a:pt x="52686" y="86730"/>
                  <a:pt x="53295" y="87949"/>
                </a:cubicBezTo>
                <a:cubicBezTo>
                  <a:pt x="53600" y="88559"/>
                  <a:pt x="53905" y="89244"/>
                  <a:pt x="54210" y="90006"/>
                </a:cubicBezTo>
                <a:cubicBezTo>
                  <a:pt x="54210" y="89549"/>
                  <a:pt x="54286" y="89016"/>
                  <a:pt x="54438" y="88406"/>
                </a:cubicBezTo>
                <a:cubicBezTo>
                  <a:pt x="54438" y="88101"/>
                  <a:pt x="54477" y="87758"/>
                  <a:pt x="54553" y="87377"/>
                </a:cubicBezTo>
                <a:cubicBezTo>
                  <a:pt x="54629" y="86996"/>
                  <a:pt x="54667" y="86730"/>
                  <a:pt x="54667" y="86577"/>
                </a:cubicBezTo>
                <a:cubicBezTo>
                  <a:pt x="54667" y="86273"/>
                  <a:pt x="54438" y="85968"/>
                  <a:pt x="53981" y="85663"/>
                </a:cubicBezTo>
                <a:cubicBezTo>
                  <a:pt x="53524" y="85358"/>
                  <a:pt x="53143" y="85053"/>
                  <a:pt x="52838" y="84749"/>
                </a:cubicBezTo>
                <a:cubicBezTo>
                  <a:pt x="52381" y="84749"/>
                  <a:pt x="51695" y="84596"/>
                  <a:pt x="50781" y="84291"/>
                </a:cubicBezTo>
                <a:cubicBezTo>
                  <a:pt x="50324" y="84139"/>
                  <a:pt x="49943" y="83910"/>
                  <a:pt x="49638" y="83606"/>
                </a:cubicBezTo>
                <a:close/>
                <a:moveTo>
                  <a:pt x="43923" y="78576"/>
                </a:moveTo>
                <a:cubicBezTo>
                  <a:pt x="43618" y="79338"/>
                  <a:pt x="43008" y="80329"/>
                  <a:pt x="42094" y="81548"/>
                </a:cubicBezTo>
                <a:cubicBezTo>
                  <a:pt x="41484" y="82158"/>
                  <a:pt x="40951" y="82844"/>
                  <a:pt x="40494" y="83606"/>
                </a:cubicBezTo>
                <a:cubicBezTo>
                  <a:pt x="41103" y="82844"/>
                  <a:pt x="41980" y="82386"/>
                  <a:pt x="43123" y="82234"/>
                </a:cubicBezTo>
                <a:cubicBezTo>
                  <a:pt x="44266" y="82082"/>
                  <a:pt x="44837" y="81853"/>
                  <a:pt x="44837" y="81548"/>
                </a:cubicBezTo>
                <a:cubicBezTo>
                  <a:pt x="44837" y="81243"/>
                  <a:pt x="44685" y="80634"/>
                  <a:pt x="44380" y="79719"/>
                </a:cubicBezTo>
                <a:cubicBezTo>
                  <a:pt x="44228" y="79262"/>
                  <a:pt x="44075" y="78881"/>
                  <a:pt x="43923" y="78576"/>
                </a:cubicBezTo>
                <a:close/>
                <a:moveTo>
                  <a:pt x="39808" y="78576"/>
                </a:moveTo>
                <a:cubicBezTo>
                  <a:pt x="38284" y="79796"/>
                  <a:pt x="37141" y="80824"/>
                  <a:pt x="36379" y="81662"/>
                </a:cubicBezTo>
                <a:cubicBezTo>
                  <a:pt x="35617" y="82501"/>
                  <a:pt x="35084" y="83225"/>
                  <a:pt x="34779" y="83834"/>
                </a:cubicBezTo>
                <a:cubicBezTo>
                  <a:pt x="34322" y="84444"/>
                  <a:pt x="34169" y="84977"/>
                  <a:pt x="34322" y="85434"/>
                </a:cubicBezTo>
                <a:cubicBezTo>
                  <a:pt x="35541" y="85130"/>
                  <a:pt x="36455" y="84634"/>
                  <a:pt x="37065" y="83948"/>
                </a:cubicBezTo>
                <a:cubicBezTo>
                  <a:pt x="37674" y="83263"/>
                  <a:pt x="38208" y="82539"/>
                  <a:pt x="38665" y="81777"/>
                </a:cubicBezTo>
                <a:cubicBezTo>
                  <a:pt x="39122" y="80862"/>
                  <a:pt x="39503" y="79796"/>
                  <a:pt x="39808" y="78576"/>
                </a:cubicBezTo>
                <a:close/>
                <a:moveTo>
                  <a:pt x="23806" y="71718"/>
                </a:moveTo>
                <a:lnTo>
                  <a:pt x="22892" y="74462"/>
                </a:lnTo>
                <a:cubicBezTo>
                  <a:pt x="22587" y="75224"/>
                  <a:pt x="22358" y="75871"/>
                  <a:pt x="22206" y="76405"/>
                </a:cubicBezTo>
                <a:cubicBezTo>
                  <a:pt x="22053" y="76938"/>
                  <a:pt x="21977" y="77357"/>
                  <a:pt x="21977" y="77662"/>
                </a:cubicBezTo>
                <a:cubicBezTo>
                  <a:pt x="22130" y="77510"/>
                  <a:pt x="22358" y="77357"/>
                  <a:pt x="22663" y="77205"/>
                </a:cubicBezTo>
                <a:cubicBezTo>
                  <a:pt x="23273" y="76900"/>
                  <a:pt x="23730" y="76595"/>
                  <a:pt x="24035" y="76290"/>
                </a:cubicBezTo>
                <a:cubicBezTo>
                  <a:pt x="24339" y="75986"/>
                  <a:pt x="24949" y="75681"/>
                  <a:pt x="25863" y="75376"/>
                </a:cubicBezTo>
                <a:cubicBezTo>
                  <a:pt x="26321" y="75224"/>
                  <a:pt x="26702" y="75071"/>
                  <a:pt x="27006" y="74919"/>
                </a:cubicBezTo>
                <a:lnTo>
                  <a:pt x="27006" y="74233"/>
                </a:lnTo>
                <a:cubicBezTo>
                  <a:pt x="27006" y="73928"/>
                  <a:pt x="27311" y="73700"/>
                  <a:pt x="27921" y="73547"/>
                </a:cubicBezTo>
                <a:cubicBezTo>
                  <a:pt x="28226" y="73547"/>
                  <a:pt x="28530" y="73585"/>
                  <a:pt x="28835" y="73661"/>
                </a:cubicBezTo>
                <a:cubicBezTo>
                  <a:pt x="29140" y="73738"/>
                  <a:pt x="29445" y="73776"/>
                  <a:pt x="29750" y="73776"/>
                </a:cubicBezTo>
                <a:lnTo>
                  <a:pt x="30664" y="73776"/>
                </a:lnTo>
                <a:lnTo>
                  <a:pt x="30664" y="72861"/>
                </a:lnTo>
                <a:lnTo>
                  <a:pt x="27921" y="72404"/>
                </a:lnTo>
                <a:cubicBezTo>
                  <a:pt x="27159" y="72252"/>
                  <a:pt x="26397" y="72099"/>
                  <a:pt x="25635" y="71947"/>
                </a:cubicBezTo>
                <a:cubicBezTo>
                  <a:pt x="24873" y="71795"/>
                  <a:pt x="24263" y="71718"/>
                  <a:pt x="23806" y="71718"/>
                </a:cubicBezTo>
                <a:close/>
                <a:moveTo>
                  <a:pt x="16719" y="70804"/>
                </a:moveTo>
                <a:lnTo>
                  <a:pt x="17862" y="73776"/>
                </a:lnTo>
                <a:lnTo>
                  <a:pt x="19463" y="71033"/>
                </a:lnTo>
                <a:close/>
                <a:moveTo>
                  <a:pt x="28835" y="69432"/>
                </a:moveTo>
                <a:cubicBezTo>
                  <a:pt x="28530" y="70194"/>
                  <a:pt x="28683" y="70842"/>
                  <a:pt x="29292" y="71375"/>
                </a:cubicBezTo>
                <a:cubicBezTo>
                  <a:pt x="29902" y="71909"/>
                  <a:pt x="30588" y="72328"/>
                  <a:pt x="31350" y="72633"/>
                </a:cubicBezTo>
                <a:cubicBezTo>
                  <a:pt x="32264" y="73090"/>
                  <a:pt x="33407" y="73395"/>
                  <a:pt x="34779" y="73547"/>
                </a:cubicBezTo>
                <a:close/>
                <a:moveTo>
                  <a:pt x="37522" y="68061"/>
                </a:moveTo>
                <a:cubicBezTo>
                  <a:pt x="37370" y="68213"/>
                  <a:pt x="37293" y="68442"/>
                  <a:pt x="37293" y="68747"/>
                </a:cubicBezTo>
                <a:cubicBezTo>
                  <a:pt x="37293" y="69051"/>
                  <a:pt x="37255" y="69280"/>
                  <a:pt x="37179" y="69432"/>
                </a:cubicBezTo>
                <a:cubicBezTo>
                  <a:pt x="37103" y="69585"/>
                  <a:pt x="37141" y="69813"/>
                  <a:pt x="37293" y="70118"/>
                </a:cubicBezTo>
                <a:cubicBezTo>
                  <a:pt x="37598" y="70575"/>
                  <a:pt x="37674" y="71185"/>
                  <a:pt x="37522" y="71947"/>
                </a:cubicBezTo>
                <a:cubicBezTo>
                  <a:pt x="37370" y="72709"/>
                  <a:pt x="37827" y="72861"/>
                  <a:pt x="38894" y="72404"/>
                </a:cubicBezTo>
                <a:cubicBezTo>
                  <a:pt x="39656" y="71795"/>
                  <a:pt x="40037" y="71299"/>
                  <a:pt x="40037" y="70918"/>
                </a:cubicBezTo>
                <a:cubicBezTo>
                  <a:pt x="40037" y="70537"/>
                  <a:pt x="40189" y="70652"/>
                  <a:pt x="40494" y="71261"/>
                </a:cubicBezTo>
                <a:cubicBezTo>
                  <a:pt x="40799" y="71871"/>
                  <a:pt x="40837" y="72366"/>
                  <a:pt x="40608" y="72747"/>
                </a:cubicBezTo>
                <a:cubicBezTo>
                  <a:pt x="40380" y="73128"/>
                  <a:pt x="40646" y="73166"/>
                  <a:pt x="41408" y="72861"/>
                </a:cubicBezTo>
                <a:cubicBezTo>
                  <a:pt x="42475" y="72404"/>
                  <a:pt x="43237" y="72176"/>
                  <a:pt x="43694" y="72176"/>
                </a:cubicBezTo>
                <a:cubicBezTo>
                  <a:pt x="43847" y="72176"/>
                  <a:pt x="44151" y="71985"/>
                  <a:pt x="44609" y="71604"/>
                </a:cubicBezTo>
                <a:cubicBezTo>
                  <a:pt x="45066" y="71223"/>
                  <a:pt x="44913" y="70728"/>
                  <a:pt x="44151" y="70118"/>
                </a:cubicBezTo>
                <a:close/>
                <a:moveTo>
                  <a:pt x="35007" y="64860"/>
                </a:moveTo>
                <a:lnTo>
                  <a:pt x="31578" y="65089"/>
                </a:lnTo>
                <a:lnTo>
                  <a:pt x="31121" y="66003"/>
                </a:lnTo>
                <a:cubicBezTo>
                  <a:pt x="30969" y="66308"/>
                  <a:pt x="30778" y="66537"/>
                  <a:pt x="30550" y="66689"/>
                </a:cubicBezTo>
                <a:cubicBezTo>
                  <a:pt x="30321" y="66842"/>
                  <a:pt x="30131" y="66765"/>
                  <a:pt x="29978" y="66461"/>
                </a:cubicBezTo>
                <a:cubicBezTo>
                  <a:pt x="29826" y="66308"/>
                  <a:pt x="29597" y="66232"/>
                  <a:pt x="29292" y="66232"/>
                </a:cubicBezTo>
                <a:lnTo>
                  <a:pt x="29064" y="66232"/>
                </a:lnTo>
                <a:lnTo>
                  <a:pt x="27692" y="67375"/>
                </a:lnTo>
                <a:lnTo>
                  <a:pt x="30435" y="68975"/>
                </a:lnTo>
                <a:cubicBezTo>
                  <a:pt x="30283" y="68061"/>
                  <a:pt x="30283" y="67451"/>
                  <a:pt x="30435" y="67146"/>
                </a:cubicBezTo>
                <a:cubicBezTo>
                  <a:pt x="30588" y="66842"/>
                  <a:pt x="30893" y="66918"/>
                  <a:pt x="31350" y="67375"/>
                </a:cubicBezTo>
                <a:cubicBezTo>
                  <a:pt x="31807" y="67832"/>
                  <a:pt x="32493" y="68975"/>
                  <a:pt x="33407" y="70804"/>
                </a:cubicBezTo>
                <a:cubicBezTo>
                  <a:pt x="33407" y="70194"/>
                  <a:pt x="33483" y="69661"/>
                  <a:pt x="33636" y="69204"/>
                </a:cubicBezTo>
                <a:cubicBezTo>
                  <a:pt x="33941" y="68289"/>
                  <a:pt x="34398" y="67908"/>
                  <a:pt x="35007" y="68061"/>
                </a:cubicBezTo>
                <a:cubicBezTo>
                  <a:pt x="34398" y="67908"/>
                  <a:pt x="33941" y="67604"/>
                  <a:pt x="33636" y="67146"/>
                </a:cubicBezTo>
                <a:cubicBezTo>
                  <a:pt x="33026" y="66384"/>
                  <a:pt x="33483" y="65622"/>
                  <a:pt x="35007" y="64860"/>
                </a:cubicBezTo>
                <a:close/>
                <a:moveTo>
                  <a:pt x="48266" y="63032"/>
                </a:moveTo>
                <a:lnTo>
                  <a:pt x="46895" y="63489"/>
                </a:lnTo>
                <a:cubicBezTo>
                  <a:pt x="45980" y="63794"/>
                  <a:pt x="45447" y="64098"/>
                  <a:pt x="45294" y="64403"/>
                </a:cubicBezTo>
                <a:cubicBezTo>
                  <a:pt x="44990" y="64708"/>
                  <a:pt x="44075" y="65013"/>
                  <a:pt x="42551" y="65318"/>
                </a:cubicBezTo>
                <a:cubicBezTo>
                  <a:pt x="41942" y="65470"/>
                  <a:pt x="41256" y="65546"/>
                  <a:pt x="40494" y="65546"/>
                </a:cubicBezTo>
                <a:cubicBezTo>
                  <a:pt x="41103" y="66003"/>
                  <a:pt x="41713" y="66384"/>
                  <a:pt x="42323" y="66689"/>
                </a:cubicBezTo>
                <a:cubicBezTo>
                  <a:pt x="43542" y="67299"/>
                  <a:pt x="44380" y="67604"/>
                  <a:pt x="44837" y="67604"/>
                </a:cubicBezTo>
                <a:cubicBezTo>
                  <a:pt x="45294" y="67756"/>
                  <a:pt x="45485" y="67604"/>
                  <a:pt x="45409" y="67146"/>
                </a:cubicBezTo>
                <a:cubicBezTo>
                  <a:pt x="45333" y="66689"/>
                  <a:pt x="45371" y="66308"/>
                  <a:pt x="45523" y="66003"/>
                </a:cubicBezTo>
                <a:cubicBezTo>
                  <a:pt x="45523" y="65546"/>
                  <a:pt x="46133" y="65470"/>
                  <a:pt x="47352" y="65775"/>
                </a:cubicBezTo>
                <a:lnTo>
                  <a:pt x="49181" y="66232"/>
                </a:lnTo>
                <a:lnTo>
                  <a:pt x="50095" y="64860"/>
                </a:lnTo>
                <a:close/>
                <a:moveTo>
                  <a:pt x="77298" y="59260"/>
                </a:moveTo>
                <a:cubicBezTo>
                  <a:pt x="76841" y="58574"/>
                  <a:pt x="76460" y="58612"/>
                  <a:pt x="76155" y="59374"/>
                </a:cubicBezTo>
                <a:cubicBezTo>
                  <a:pt x="75851" y="59984"/>
                  <a:pt x="75622" y="60326"/>
                  <a:pt x="75470" y="60403"/>
                </a:cubicBezTo>
                <a:cubicBezTo>
                  <a:pt x="75317" y="60479"/>
                  <a:pt x="75089" y="61127"/>
                  <a:pt x="74784" y="62346"/>
                </a:cubicBezTo>
                <a:cubicBezTo>
                  <a:pt x="74631" y="63260"/>
                  <a:pt x="74555" y="64213"/>
                  <a:pt x="74555" y="65203"/>
                </a:cubicBezTo>
                <a:cubicBezTo>
                  <a:pt x="74555" y="66194"/>
                  <a:pt x="74403" y="66842"/>
                  <a:pt x="74098" y="67146"/>
                </a:cubicBezTo>
                <a:cubicBezTo>
                  <a:pt x="73946" y="67451"/>
                  <a:pt x="73869" y="67794"/>
                  <a:pt x="73869" y="68175"/>
                </a:cubicBezTo>
                <a:cubicBezTo>
                  <a:pt x="73869" y="68556"/>
                  <a:pt x="73793" y="68975"/>
                  <a:pt x="73641" y="69432"/>
                </a:cubicBezTo>
                <a:cubicBezTo>
                  <a:pt x="73488" y="70042"/>
                  <a:pt x="73412" y="70575"/>
                  <a:pt x="73412" y="71033"/>
                </a:cubicBezTo>
                <a:lnTo>
                  <a:pt x="76613" y="70118"/>
                </a:lnTo>
                <a:cubicBezTo>
                  <a:pt x="76155" y="69966"/>
                  <a:pt x="75774" y="69737"/>
                  <a:pt x="75470" y="69432"/>
                </a:cubicBezTo>
                <a:cubicBezTo>
                  <a:pt x="74708" y="68670"/>
                  <a:pt x="74479" y="68061"/>
                  <a:pt x="74784" y="67604"/>
                </a:cubicBezTo>
                <a:cubicBezTo>
                  <a:pt x="75241" y="66994"/>
                  <a:pt x="76003" y="66842"/>
                  <a:pt x="77070" y="67146"/>
                </a:cubicBezTo>
                <a:cubicBezTo>
                  <a:pt x="77679" y="67299"/>
                  <a:pt x="78213" y="67527"/>
                  <a:pt x="78670" y="67832"/>
                </a:cubicBezTo>
                <a:cubicBezTo>
                  <a:pt x="78365" y="67527"/>
                  <a:pt x="78137" y="67146"/>
                  <a:pt x="77984" y="66689"/>
                </a:cubicBezTo>
                <a:cubicBezTo>
                  <a:pt x="77679" y="65775"/>
                  <a:pt x="77832" y="65089"/>
                  <a:pt x="78441" y="64632"/>
                </a:cubicBezTo>
                <a:cubicBezTo>
                  <a:pt x="78746" y="64327"/>
                  <a:pt x="79432" y="64479"/>
                  <a:pt x="80499" y="65089"/>
                </a:cubicBezTo>
                <a:cubicBezTo>
                  <a:pt x="80956" y="65394"/>
                  <a:pt x="81413" y="65775"/>
                  <a:pt x="81870" y="66232"/>
                </a:cubicBezTo>
                <a:cubicBezTo>
                  <a:pt x="81413" y="65622"/>
                  <a:pt x="81108" y="65089"/>
                  <a:pt x="80956" y="64632"/>
                </a:cubicBezTo>
                <a:cubicBezTo>
                  <a:pt x="80651" y="63870"/>
                  <a:pt x="81413" y="63794"/>
                  <a:pt x="83242" y="64403"/>
                </a:cubicBezTo>
                <a:cubicBezTo>
                  <a:pt x="83090" y="63641"/>
                  <a:pt x="82861" y="62955"/>
                  <a:pt x="82556" y="62346"/>
                </a:cubicBezTo>
                <a:cubicBezTo>
                  <a:pt x="82251" y="61889"/>
                  <a:pt x="81870" y="61431"/>
                  <a:pt x="81413" y="60974"/>
                </a:cubicBezTo>
                <a:cubicBezTo>
                  <a:pt x="80956" y="60517"/>
                  <a:pt x="80423" y="60288"/>
                  <a:pt x="79813" y="60288"/>
                </a:cubicBezTo>
                <a:cubicBezTo>
                  <a:pt x="78594" y="60288"/>
                  <a:pt x="77756" y="59945"/>
                  <a:pt x="77298" y="59260"/>
                </a:cubicBezTo>
                <a:close/>
                <a:moveTo>
                  <a:pt x="52938" y="55031"/>
                </a:moveTo>
                <a:cubicBezTo>
                  <a:pt x="50805" y="55640"/>
                  <a:pt x="49204" y="56478"/>
                  <a:pt x="48138" y="57545"/>
                </a:cubicBezTo>
                <a:cubicBezTo>
                  <a:pt x="47528" y="58155"/>
                  <a:pt x="47147" y="58688"/>
                  <a:pt x="46995" y="59145"/>
                </a:cubicBezTo>
                <a:cubicBezTo>
                  <a:pt x="47604" y="59298"/>
                  <a:pt x="48214" y="59526"/>
                  <a:pt x="48823" y="59831"/>
                </a:cubicBezTo>
                <a:cubicBezTo>
                  <a:pt x="50043" y="60441"/>
                  <a:pt x="51033" y="60746"/>
                  <a:pt x="51795" y="60746"/>
                </a:cubicBezTo>
                <a:cubicBezTo>
                  <a:pt x="52557" y="60746"/>
                  <a:pt x="52900" y="60517"/>
                  <a:pt x="52824" y="60060"/>
                </a:cubicBezTo>
                <a:cubicBezTo>
                  <a:pt x="52748" y="59603"/>
                  <a:pt x="52786" y="59069"/>
                  <a:pt x="52938" y="58460"/>
                </a:cubicBezTo>
                <a:lnTo>
                  <a:pt x="52938" y="56402"/>
                </a:lnTo>
                <a:close/>
                <a:moveTo>
                  <a:pt x="17748" y="54688"/>
                </a:moveTo>
                <a:cubicBezTo>
                  <a:pt x="17367" y="54459"/>
                  <a:pt x="17253" y="54573"/>
                  <a:pt x="17405" y="55031"/>
                </a:cubicBezTo>
                <a:cubicBezTo>
                  <a:pt x="17405" y="55183"/>
                  <a:pt x="17481" y="55335"/>
                  <a:pt x="17634" y="55488"/>
                </a:cubicBezTo>
                <a:cubicBezTo>
                  <a:pt x="17634" y="55793"/>
                  <a:pt x="17672" y="56059"/>
                  <a:pt x="17748" y="56288"/>
                </a:cubicBezTo>
                <a:cubicBezTo>
                  <a:pt x="17824" y="56516"/>
                  <a:pt x="17862" y="56783"/>
                  <a:pt x="17862" y="57088"/>
                </a:cubicBezTo>
                <a:cubicBezTo>
                  <a:pt x="18015" y="57545"/>
                  <a:pt x="18091" y="58002"/>
                  <a:pt x="18091" y="58460"/>
                </a:cubicBezTo>
                <a:cubicBezTo>
                  <a:pt x="18091" y="58917"/>
                  <a:pt x="18472" y="59145"/>
                  <a:pt x="19234" y="59145"/>
                </a:cubicBezTo>
                <a:cubicBezTo>
                  <a:pt x="19844" y="59298"/>
                  <a:pt x="20606" y="59374"/>
                  <a:pt x="21520" y="59374"/>
                </a:cubicBezTo>
                <a:cubicBezTo>
                  <a:pt x="22434" y="59374"/>
                  <a:pt x="23044" y="59450"/>
                  <a:pt x="23349" y="59603"/>
                </a:cubicBezTo>
                <a:cubicBezTo>
                  <a:pt x="23501" y="59755"/>
                  <a:pt x="23882" y="59831"/>
                  <a:pt x="24492" y="59831"/>
                </a:cubicBezTo>
                <a:cubicBezTo>
                  <a:pt x="24797" y="59831"/>
                  <a:pt x="25025" y="59907"/>
                  <a:pt x="25178" y="60060"/>
                </a:cubicBezTo>
                <a:lnTo>
                  <a:pt x="24035" y="58917"/>
                </a:lnTo>
                <a:cubicBezTo>
                  <a:pt x="23425" y="58307"/>
                  <a:pt x="22663" y="57698"/>
                  <a:pt x="21749" y="57088"/>
                </a:cubicBezTo>
                <a:cubicBezTo>
                  <a:pt x="20987" y="56783"/>
                  <a:pt x="20263" y="56478"/>
                  <a:pt x="19577" y="56174"/>
                </a:cubicBezTo>
                <a:cubicBezTo>
                  <a:pt x="18891" y="55869"/>
                  <a:pt x="18472" y="55564"/>
                  <a:pt x="18320" y="55259"/>
                </a:cubicBezTo>
                <a:cubicBezTo>
                  <a:pt x="18320" y="55107"/>
                  <a:pt x="18129" y="54916"/>
                  <a:pt x="17748" y="54688"/>
                </a:cubicBezTo>
                <a:close/>
                <a:moveTo>
                  <a:pt x="44630" y="54116"/>
                </a:moveTo>
                <a:lnTo>
                  <a:pt x="42569" y="54573"/>
                </a:lnTo>
                <a:cubicBezTo>
                  <a:pt x="43331" y="54878"/>
                  <a:pt x="43865" y="55412"/>
                  <a:pt x="44169" y="56174"/>
                </a:cubicBezTo>
                <a:cubicBezTo>
                  <a:pt x="44322" y="56631"/>
                  <a:pt x="44398" y="57088"/>
                  <a:pt x="44398" y="57545"/>
                </a:cubicBezTo>
                <a:close/>
                <a:moveTo>
                  <a:pt x="56953" y="43601"/>
                </a:moveTo>
                <a:cubicBezTo>
                  <a:pt x="56953" y="42839"/>
                  <a:pt x="56724" y="42953"/>
                  <a:pt x="56267" y="43943"/>
                </a:cubicBezTo>
                <a:cubicBezTo>
                  <a:pt x="55810" y="44934"/>
                  <a:pt x="55505" y="45658"/>
                  <a:pt x="55353" y="46115"/>
                </a:cubicBezTo>
                <a:cubicBezTo>
                  <a:pt x="55353" y="46420"/>
                  <a:pt x="55353" y="46763"/>
                  <a:pt x="55353" y="47144"/>
                </a:cubicBezTo>
                <a:cubicBezTo>
                  <a:pt x="55353" y="47525"/>
                  <a:pt x="55429" y="47868"/>
                  <a:pt x="55581" y="48173"/>
                </a:cubicBezTo>
                <a:cubicBezTo>
                  <a:pt x="55581" y="48630"/>
                  <a:pt x="55658" y="49087"/>
                  <a:pt x="55810" y="49544"/>
                </a:cubicBezTo>
                <a:cubicBezTo>
                  <a:pt x="56115" y="49392"/>
                  <a:pt x="56458" y="49163"/>
                  <a:pt x="56839" y="48858"/>
                </a:cubicBezTo>
                <a:cubicBezTo>
                  <a:pt x="57220" y="48554"/>
                  <a:pt x="57486" y="48249"/>
                  <a:pt x="57639" y="47944"/>
                </a:cubicBezTo>
                <a:cubicBezTo>
                  <a:pt x="57791" y="47792"/>
                  <a:pt x="57715" y="47182"/>
                  <a:pt x="57410" y="46115"/>
                </a:cubicBezTo>
                <a:cubicBezTo>
                  <a:pt x="57105" y="45048"/>
                  <a:pt x="56953" y="44210"/>
                  <a:pt x="56953" y="43601"/>
                </a:cubicBezTo>
                <a:close/>
                <a:moveTo>
                  <a:pt x="70440" y="41315"/>
                </a:moveTo>
                <a:lnTo>
                  <a:pt x="70212" y="44744"/>
                </a:lnTo>
                <a:lnTo>
                  <a:pt x="70212" y="46344"/>
                </a:lnTo>
                <a:cubicBezTo>
                  <a:pt x="70212" y="46649"/>
                  <a:pt x="70250" y="46953"/>
                  <a:pt x="70326" y="47258"/>
                </a:cubicBezTo>
                <a:cubicBezTo>
                  <a:pt x="70402" y="47563"/>
                  <a:pt x="70517" y="47563"/>
                  <a:pt x="70669" y="47258"/>
                </a:cubicBezTo>
                <a:cubicBezTo>
                  <a:pt x="70974" y="46649"/>
                  <a:pt x="71126" y="45582"/>
                  <a:pt x="71126" y="44058"/>
                </a:cubicBezTo>
                <a:cubicBezTo>
                  <a:pt x="71126" y="43296"/>
                  <a:pt x="71126" y="42458"/>
                  <a:pt x="71126" y="41543"/>
                </a:cubicBezTo>
                <a:cubicBezTo>
                  <a:pt x="71126" y="40629"/>
                  <a:pt x="70898" y="40553"/>
                  <a:pt x="70440" y="41315"/>
                </a:cubicBezTo>
                <a:close/>
                <a:moveTo>
                  <a:pt x="84385" y="41086"/>
                </a:moveTo>
                <a:cubicBezTo>
                  <a:pt x="84233" y="41391"/>
                  <a:pt x="84156" y="41772"/>
                  <a:pt x="84156" y="42229"/>
                </a:cubicBezTo>
                <a:cubicBezTo>
                  <a:pt x="84004" y="42534"/>
                  <a:pt x="83852" y="42724"/>
                  <a:pt x="83699" y="42800"/>
                </a:cubicBezTo>
                <a:cubicBezTo>
                  <a:pt x="83547" y="42877"/>
                  <a:pt x="83166" y="43296"/>
                  <a:pt x="82556" y="44058"/>
                </a:cubicBezTo>
                <a:cubicBezTo>
                  <a:pt x="82099" y="44667"/>
                  <a:pt x="81870" y="45353"/>
                  <a:pt x="81870" y="46115"/>
                </a:cubicBezTo>
                <a:cubicBezTo>
                  <a:pt x="81870" y="46420"/>
                  <a:pt x="81947" y="46649"/>
                  <a:pt x="82099" y="46801"/>
                </a:cubicBezTo>
                <a:cubicBezTo>
                  <a:pt x="82404" y="46039"/>
                  <a:pt x="82747" y="45848"/>
                  <a:pt x="83128" y="46229"/>
                </a:cubicBezTo>
                <a:cubicBezTo>
                  <a:pt x="83509" y="46610"/>
                  <a:pt x="83852" y="46649"/>
                  <a:pt x="84156" y="46344"/>
                </a:cubicBezTo>
                <a:cubicBezTo>
                  <a:pt x="84461" y="46039"/>
                  <a:pt x="84690" y="46077"/>
                  <a:pt x="84842" y="46458"/>
                </a:cubicBezTo>
                <a:cubicBezTo>
                  <a:pt x="84995" y="46839"/>
                  <a:pt x="85223" y="47106"/>
                  <a:pt x="85528" y="47258"/>
                </a:cubicBezTo>
                <a:cubicBezTo>
                  <a:pt x="85985" y="47411"/>
                  <a:pt x="86061" y="47144"/>
                  <a:pt x="85757" y="46458"/>
                </a:cubicBezTo>
                <a:cubicBezTo>
                  <a:pt x="85452" y="45772"/>
                  <a:pt x="85604" y="45048"/>
                  <a:pt x="86214" y="44286"/>
                </a:cubicBezTo>
                <a:cubicBezTo>
                  <a:pt x="86519" y="43829"/>
                  <a:pt x="86633" y="44058"/>
                  <a:pt x="86557" y="44972"/>
                </a:cubicBezTo>
                <a:cubicBezTo>
                  <a:pt x="86481" y="45887"/>
                  <a:pt x="86519" y="46496"/>
                  <a:pt x="86671" y="46801"/>
                </a:cubicBezTo>
                <a:cubicBezTo>
                  <a:pt x="86823" y="47106"/>
                  <a:pt x="86976" y="47144"/>
                  <a:pt x="87128" y="46915"/>
                </a:cubicBezTo>
                <a:cubicBezTo>
                  <a:pt x="87281" y="46687"/>
                  <a:pt x="87281" y="46420"/>
                  <a:pt x="87128" y="46115"/>
                </a:cubicBezTo>
                <a:cubicBezTo>
                  <a:pt x="86976" y="45810"/>
                  <a:pt x="86900" y="45315"/>
                  <a:pt x="86900" y="44629"/>
                </a:cubicBezTo>
                <a:cubicBezTo>
                  <a:pt x="86900" y="43943"/>
                  <a:pt x="86823" y="43524"/>
                  <a:pt x="86671" y="43372"/>
                </a:cubicBezTo>
                <a:cubicBezTo>
                  <a:pt x="86671" y="43220"/>
                  <a:pt x="86481" y="42877"/>
                  <a:pt x="86100" y="42343"/>
                </a:cubicBezTo>
                <a:cubicBezTo>
                  <a:pt x="85719" y="41810"/>
                  <a:pt x="85376" y="41391"/>
                  <a:pt x="85071" y="41086"/>
                </a:cubicBezTo>
                <a:cubicBezTo>
                  <a:pt x="84766" y="40781"/>
                  <a:pt x="84537" y="40781"/>
                  <a:pt x="84385" y="41086"/>
                </a:cubicBezTo>
                <a:close/>
                <a:moveTo>
                  <a:pt x="77070" y="39943"/>
                </a:moveTo>
                <a:cubicBezTo>
                  <a:pt x="76460" y="39943"/>
                  <a:pt x="75851" y="40095"/>
                  <a:pt x="75241" y="40400"/>
                </a:cubicBezTo>
                <a:cubicBezTo>
                  <a:pt x="74631" y="41162"/>
                  <a:pt x="74898" y="41657"/>
                  <a:pt x="76041" y="41886"/>
                </a:cubicBezTo>
                <a:cubicBezTo>
                  <a:pt x="77184" y="42115"/>
                  <a:pt x="78060" y="42305"/>
                  <a:pt x="78670" y="42458"/>
                </a:cubicBezTo>
                <a:cubicBezTo>
                  <a:pt x="78975" y="42458"/>
                  <a:pt x="79127" y="42724"/>
                  <a:pt x="79127" y="43258"/>
                </a:cubicBezTo>
                <a:cubicBezTo>
                  <a:pt x="79127" y="43791"/>
                  <a:pt x="79127" y="44210"/>
                  <a:pt x="79127" y="44515"/>
                </a:cubicBezTo>
                <a:cubicBezTo>
                  <a:pt x="79127" y="44820"/>
                  <a:pt x="79165" y="45277"/>
                  <a:pt x="79242" y="45887"/>
                </a:cubicBezTo>
                <a:cubicBezTo>
                  <a:pt x="79318" y="46496"/>
                  <a:pt x="79508" y="46801"/>
                  <a:pt x="79813" y="46801"/>
                </a:cubicBezTo>
                <a:cubicBezTo>
                  <a:pt x="80118" y="46496"/>
                  <a:pt x="80194" y="46115"/>
                  <a:pt x="80042" y="45658"/>
                </a:cubicBezTo>
                <a:cubicBezTo>
                  <a:pt x="79889" y="45201"/>
                  <a:pt x="79737" y="44591"/>
                  <a:pt x="79584" y="43829"/>
                </a:cubicBezTo>
                <a:cubicBezTo>
                  <a:pt x="79584" y="43220"/>
                  <a:pt x="79737" y="42762"/>
                  <a:pt x="80042" y="42458"/>
                </a:cubicBezTo>
                <a:cubicBezTo>
                  <a:pt x="80194" y="42305"/>
                  <a:pt x="80423" y="42229"/>
                  <a:pt x="80727" y="42229"/>
                </a:cubicBezTo>
                <a:cubicBezTo>
                  <a:pt x="79813" y="40705"/>
                  <a:pt x="78594" y="39943"/>
                  <a:pt x="77070" y="39943"/>
                </a:cubicBezTo>
                <a:close/>
                <a:moveTo>
                  <a:pt x="50667" y="39600"/>
                </a:moveTo>
                <a:cubicBezTo>
                  <a:pt x="49981" y="39676"/>
                  <a:pt x="49562" y="39943"/>
                  <a:pt x="49409" y="40400"/>
                </a:cubicBezTo>
                <a:cubicBezTo>
                  <a:pt x="49257" y="40705"/>
                  <a:pt x="49219" y="40934"/>
                  <a:pt x="49295" y="41086"/>
                </a:cubicBezTo>
                <a:cubicBezTo>
                  <a:pt x="49371" y="41238"/>
                  <a:pt x="49409" y="41391"/>
                  <a:pt x="49409" y="41543"/>
                </a:cubicBezTo>
                <a:cubicBezTo>
                  <a:pt x="49409" y="41696"/>
                  <a:pt x="49485" y="41848"/>
                  <a:pt x="49638" y="42000"/>
                </a:cubicBezTo>
                <a:cubicBezTo>
                  <a:pt x="50247" y="41696"/>
                  <a:pt x="50628" y="41848"/>
                  <a:pt x="50781" y="42458"/>
                </a:cubicBezTo>
                <a:cubicBezTo>
                  <a:pt x="50933" y="43067"/>
                  <a:pt x="51162" y="43524"/>
                  <a:pt x="51467" y="43829"/>
                </a:cubicBezTo>
                <a:cubicBezTo>
                  <a:pt x="51619" y="44134"/>
                  <a:pt x="51848" y="44096"/>
                  <a:pt x="52152" y="43715"/>
                </a:cubicBezTo>
                <a:cubicBezTo>
                  <a:pt x="52457" y="43334"/>
                  <a:pt x="52762" y="42915"/>
                  <a:pt x="53067" y="42458"/>
                </a:cubicBezTo>
                <a:cubicBezTo>
                  <a:pt x="53219" y="41848"/>
                  <a:pt x="53029" y="41391"/>
                  <a:pt x="52495" y="41086"/>
                </a:cubicBezTo>
                <a:cubicBezTo>
                  <a:pt x="51962" y="40781"/>
                  <a:pt x="51695" y="40400"/>
                  <a:pt x="51695" y="39943"/>
                </a:cubicBezTo>
                <a:cubicBezTo>
                  <a:pt x="51695" y="39638"/>
                  <a:pt x="51352" y="39524"/>
                  <a:pt x="50667" y="39600"/>
                </a:cubicBezTo>
                <a:close/>
                <a:moveTo>
                  <a:pt x="52838" y="26684"/>
                </a:moveTo>
                <a:cubicBezTo>
                  <a:pt x="52229" y="26532"/>
                  <a:pt x="51810" y="26608"/>
                  <a:pt x="51581" y="26913"/>
                </a:cubicBezTo>
                <a:cubicBezTo>
                  <a:pt x="51352" y="27218"/>
                  <a:pt x="50933" y="27522"/>
                  <a:pt x="50324" y="27827"/>
                </a:cubicBezTo>
                <a:cubicBezTo>
                  <a:pt x="49714" y="28132"/>
                  <a:pt x="49714" y="28284"/>
                  <a:pt x="50324" y="28284"/>
                </a:cubicBezTo>
                <a:lnTo>
                  <a:pt x="50781" y="28284"/>
                </a:lnTo>
                <a:cubicBezTo>
                  <a:pt x="51238" y="28437"/>
                  <a:pt x="51314" y="28627"/>
                  <a:pt x="51009" y="28856"/>
                </a:cubicBezTo>
                <a:cubicBezTo>
                  <a:pt x="50705" y="29084"/>
                  <a:pt x="50247" y="29199"/>
                  <a:pt x="49638" y="29199"/>
                </a:cubicBezTo>
                <a:cubicBezTo>
                  <a:pt x="49028" y="29199"/>
                  <a:pt x="48723" y="29275"/>
                  <a:pt x="48723" y="29427"/>
                </a:cubicBezTo>
                <a:cubicBezTo>
                  <a:pt x="48723" y="29580"/>
                  <a:pt x="48495" y="29961"/>
                  <a:pt x="48038" y="30570"/>
                </a:cubicBezTo>
                <a:cubicBezTo>
                  <a:pt x="47733" y="31180"/>
                  <a:pt x="47657" y="31790"/>
                  <a:pt x="47809" y="32399"/>
                </a:cubicBezTo>
                <a:cubicBezTo>
                  <a:pt x="47961" y="33009"/>
                  <a:pt x="48114" y="33466"/>
                  <a:pt x="48266" y="33771"/>
                </a:cubicBezTo>
                <a:cubicBezTo>
                  <a:pt x="48571" y="34076"/>
                  <a:pt x="48800" y="33809"/>
                  <a:pt x="48952" y="32971"/>
                </a:cubicBezTo>
                <a:cubicBezTo>
                  <a:pt x="49104" y="32132"/>
                  <a:pt x="49181" y="31332"/>
                  <a:pt x="49181" y="30570"/>
                </a:cubicBezTo>
                <a:cubicBezTo>
                  <a:pt x="49333" y="29656"/>
                  <a:pt x="49524" y="29465"/>
                  <a:pt x="49752" y="29999"/>
                </a:cubicBezTo>
                <a:cubicBezTo>
                  <a:pt x="49981" y="30532"/>
                  <a:pt x="50247" y="30951"/>
                  <a:pt x="50552" y="31256"/>
                </a:cubicBezTo>
                <a:cubicBezTo>
                  <a:pt x="51009" y="31561"/>
                  <a:pt x="51200" y="31599"/>
                  <a:pt x="51124" y="31370"/>
                </a:cubicBezTo>
                <a:cubicBezTo>
                  <a:pt x="51048" y="31142"/>
                  <a:pt x="51314" y="30799"/>
                  <a:pt x="51924" y="30342"/>
                </a:cubicBezTo>
                <a:cubicBezTo>
                  <a:pt x="52381" y="29732"/>
                  <a:pt x="52724" y="29656"/>
                  <a:pt x="52953" y="30113"/>
                </a:cubicBezTo>
                <a:cubicBezTo>
                  <a:pt x="53181" y="30570"/>
                  <a:pt x="53676" y="30570"/>
                  <a:pt x="54438" y="30113"/>
                </a:cubicBezTo>
                <a:cubicBezTo>
                  <a:pt x="54896" y="29656"/>
                  <a:pt x="55086" y="29275"/>
                  <a:pt x="55010" y="28970"/>
                </a:cubicBezTo>
                <a:cubicBezTo>
                  <a:pt x="54934" y="28665"/>
                  <a:pt x="54896" y="28284"/>
                  <a:pt x="54896" y="27827"/>
                </a:cubicBezTo>
                <a:cubicBezTo>
                  <a:pt x="54743" y="27065"/>
                  <a:pt x="54553" y="26684"/>
                  <a:pt x="54324" y="26684"/>
                </a:cubicBezTo>
                <a:cubicBezTo>
                  <a:pt x="54096" y="26684"/>
                  <a:pt x="53600" y="26684"/>
                  <a:pt x="52838" y="26684"/>
                </a:cubicBezTo>
                <a:close/>
                <a:moveTo>
                  <a:pt x="70669" y="52"/>
                </a:moveTo>
                <a:cubicBezTo>
                  <a:pt x="70821" y="-24"/>
                  <a:pt x="70898" y="90"/>
                  <a:pt x="70898" y="395"/>
                </a:cubicBezTo>
                <a:cubicBezTo>
                  <a:pt x="70898" y="700"/>
                  <a:pt x="70860" y="1576"/>
                  <a:pt x="70783" y="3024"/>
                </a:cubicBezTo>
                <a:cubicBezTo>
                  <a:pt x="70707" y="4472"/>
                  <a:pt x="70593" y="5958"/>
                  <a:pt x="70440" y="7482"/>
                </a:cubicBezTo>
                <a:cubicBezTo>
                  <a:pt x="70288" y="9311"/>
                  <a:pt x="70059" y="11292"/>
                  <a:pt x="69755" y="13425"/>
                </a:cubicBezTo>
                <a:lnTo>
                  <a:pt x="70669" y="12968"/>
                </a:lnTo>
                <a:cubicBezTo>
                  <a:pt x="71279" y="12663"/>
                  <a:pt x="71812" y="12740"/>
                  <a:pt x="72269" y="13197"/>
                </a:cubicBezTo>
                <a:cubicBezTo>
                  <a:pt x="73184" y="14416"/>
                  <a:pt x="73260" y="15178"/>
                  <a:pt x="72498" y="15483"/>
                </a:cubicBezTo>
                <a:cubicBezTo>
                  <a:pt x="72193" y="15635"/>
                  <a:pt x="71660" y="16092"/>
                  <a:pt x="70898" y="16854"/>
                </a:cubicBezTo>
                <a:cubicBezTo>
                  <a:pt x="70593" y="17312"/>
                  <a:pt x="70364" y="17693"/>
                  <a:pt x="70212" y="17997"/>
                </a:cubicBezTo>
                <a:cubicBezTo>
                  <a:pt x="70669" y="17997"/>
                  <a:pt x="71126" y="18074"/>
                  <a:pt x="71583" y="18226"/>
                </a:cubicBezTo>
                <a:cubicBezTo>
                  <a:pt x="71888" y="18531"/>
                  <a:pt x="72193" y="18874"/>
                  <a:pt x="72498" y="19255"/>
                </a:cubicBezTo>
                <a:cubicBezTo>
                  <a:pt x="72803" y="19636"/>
                  <a:pt x="72955" y="20283"/>
                  <a:pt x="72955" y="21198"/>
                </a:cubicBezTo>
                <a:cubicBezTo>
                  <a:pt x="74022" y="20588"/>
                  <a:pt x="74860" y="20207"/>
                  <a:pt x="75470" y="20055"/>
                </a:cubicBezTo>
                <a:cubicBezTo>
                  <a:pt x="75927" y="19902"/>
                  <a:pt x="76194" y="19940"/>
                  <a:pt x="76270" y="20169"/>
                </a:cubicBezTo>
                <a:cubicBezTo>
                  <a:pt x="76346" y="20398"/>
                  <a:pt x="75774" y="21122"/>
                  <a:pt x="74555" y="22341"/>
                </a:cubicBezTo>
                <a:cubicBezTo>
                  <a:pt x="75012" y="22036"/>
                  <a:pt x="75546" y="21731"/>
                  <a:pt x="76155" y="21426"/>
                </a:cubicBezTo>
                <a:cubicBezTo>
                  <a:pt x="77375" y="21122"/>
                  <a:pt x="78060" y="21274"/>
                  <a:pt x="78213" y="21884"/>
                </a:cubicBezTo>
                <a:cubicBezTo>
                  <a:pt x="78213" y="22493"/>
                  <a:pt x="78365" y="22950"/>
                  <a:pt x="78670" y="23255"/>
                </a:cubicBezTo>
                <a:cubicBezTo>
                  <a:pt x="78822" y="23408"/>
                  <a:pt x="78899" y="23408"/>
                  <a:pt x="78899" y="23255"/>
                </a:cubicBezTo>
                <a:cubicBezTo>
                  <a:pt x="79508" y="22646"/>
                  <a:pt x="80042" y="22265"/>
                  <a:pt x="80499" y="22112"/>
                </a:cubicBezTo>
                <a:cubicBezTo>
                  <a:pt x="81413" y="21807"/>
                  <a:pt x="81566" y="22798"/>
                  <a:pt x="80956" y="25084"/>
                </a:cubicBezTo>
                <a:cubicBezTo>
                  <a:pt x="82023" y="24322"/>
                  <a:pt x="82861" y="23712"/>
                  <a:pt x="83471" y="23255"/>
                </a:cubicBezTo>
                <a:cubicBezTo>
                  <a:pt x="84080" y="22950"/>
                  <a:pt x="84614" y="22912"/>
                  <a:pt x="85071" y="23141"/>
                </a:cubicBezTo>
                <a:cubicBezTo>
                  <a:pt x="85528" y="23369"/>
                  <a:pt x="85604" y="24170"/>
                  <a:pt x="85299" y="25541"/>
                </a:cubicBezTo>
                <a:cubicBezTo>
                  <a:pt x="86061" y="25694"/>
                  <a:pt x="86747" y="25846"/>
                  <a:pt x="87357" y="25998"/>
                </a:cubicBezTo>
                <a:cubicBezTo>
                  <a:pt x="88576" y="26303"/>
                  <a:pt x="88652" y="26684"/>
                  <a:pt x="87585" y="27141"/>
                </a:cubicBezTo>
                <a:cubicBezTo>
                  <a:pt x="86976" y="27446"/>
                  <a:pt x="86481" y="27637"/>
                  <a:pt x="86100" y="27713"/>
                </a:cubicBezTo>
                <a:cubicBezTo>
                  <a:pt x="85719" y="27789"/>
                  <a:pt x="85376" y="27903"/>
                  <a:pt x="85071" y="28056"/>
                </a:cubicBezTo>
                <a:cubicBezTo>
                  <a:pt x="84766" y="28208"/>
                  <a:pt x="84537" y="28284"/>
                  <a:pt x="84385" y="28284"/>
                </a:cubicBezTo>
                <a:lnTo>
                  <a:pt x="84156" y="30570"/>
                </a:lnTo>
                <a:lnTo>
                  <a:pt x="85071" y="30570"/>
                </a:lnTo>
                <a:cubicBezTo>
                  <a:pt x="84918" y="31180"/>
                  <a:pt x="84690" y="31713"/>
                  <a:pt x="84385" y="32171"/>
                </a:cubicBezTo>
                <a:cubicBezTo>
                  <a:pt x="84080" y="32475"/>
                  <a:pt x="83775" y="32818"/>
                  <a:pt x="83471" y="33199"/>
                </a:cubicBezTo>
                <a:cubicBezTo>
                  <a:pt x="83166" y="33580"/>
                  <a:pt x="82861" y="33771"/>
                  <a:pt x="82556" y="33771"/>
                </a:cubicBezTo>
                <a:cubicBezTo>
                  <a:pt x="82099" y="33771"/>
                  <a:pt x="81718" y="33923"/>
                  <a:pt x="81413" y="34228"/>
                </a:cubicBezTo>
                <a:cubicBezTo>
                  <a:pt x="81261" y="34380"/>
                  <a:pt x="81185" y="34533"/>
                  <a:pt x="81185" y="34685"/>
                </a:cubicBezTo>
                <a:cubicBezTo>
                  <a:pt x="81642" y="34533"/>
                  <a:pt x="82023" y="34533"/>
                  <a:pt x="82328" y="34685"/>
                </a:cubicBezTo>
                <a:cubicBezTo>
                  <a:pt x="82937" y="34990"/>
                  <a:pt x="83013" y="35828"/>
                  <a:pt x="82556" y="37200"/>
                </a:cubicBezTo>
                <a:cubicBezTo>
                  <a:pt x="82861" y="36743"/>
                  <a:pt x="83242" y="36362"/>
                  <a:pt x="83699" y="36057"/>
                </a:cubicBezTo>
                <a:cubicBezTo>
                  <a:pt x="84004" y="35752"/>
                  <a:pt x="84423" y="35523"/>
                  <a:pt x="84957" y="35371"/>
                </a:cubicBezTo>
                <a:cubicBezTo>
                  <a:pt x="85490" y="35219"/>
                  <a:pt x="85985" y="35295"/>
                  <a:pt x="86442" y="35600"/>
                </a:cubicBezTo>
                <a:cubicBezTo>
                  <a:pt x="86747" y="35904"/>
                  <a:pt x="87052" y="36019"/>
                  <a:pt x="87357" y="35942"/>
                </a:cubicBezTo>
                <a:cubicBezTo>
                  <a:pt x="87662" y="35866"/>
                  <a:pt x="87890" y="35828"/>
                  <a:pt x="88043" y="35828"/>
                </a:cubicBezTo>
                <a:cubicBezTo>
                  <a:pt x="88195" y="35828"/>
                  <a:pt x="88347" y="35752"/>
                  <a:pt x="88500" y="35600"/>
                </a:cubicBezTo>
                <a:cubicBezTo>
                  <a:pt x="88652" y="35295"/>
                  <a:pt x="88805" y="34914"/>
                  <a:pt x="88957" y="34457"/>
                </a:cubicBezTo>
                <a:cubicBezTo>
                  <a:pt x="89109" y="34152"/>
                  <a:pt x="89262" y="33771"/>
                  <a:pt x="89414" y="33314"/>
                </a:cubicBezTo>
                <a:cubicBezTo>
                  <a:pt x="89567" y="32856"/>
                  <a:pt x="89719" y="32399"/>
                  <a:pt x="89871" y="31942"/>
                </a:cubicBezTo>
                <a:cubicBezTo>
                  <a:pt x="90024" y="31332"/>
                  <a:pt x="90367" y="30647"/>
                  <a:pt x="90900" y="29885"/>
                </a:cubicBezTo>
                <a:cubicBezTo>
                  <a:pt x="91434" y="29123"/>
                  <a:pt x="92081" y="28742"/>
                  <a:pt x="92843" y="28742"/>
                </a:cubicBezTo>
                <a:cubicBezTo>
                  <a:pt x="93605" y="28742"/>
                  <a:pt x="94139" y="29046"/>
                  <a:pt x="94443" y="29656"/>
                </a:cubicBezTo>
                <a:cubicBezTo>
                  <a:pt x="94596" y="29961"/>
                  <a:pt x="94672" y="30266"/>
                  <a:pt x="94672" y="30570"/>
                </a:cubicBezTo>
                <a:cubicBezTo>
                  <a:pt x="95129" y="30266"/>
                  <a:pt x="95663" y="30037"/>
                  <a:pt x="96272" y="29885"/>
                </a:cubicBezTo>
                <a:cubicBezTo>
                  <a:pt x="97339" y="29580"/>
                  <a:pt x="97872" y="29580"/>
                  <a:pt x="97872" y="29885"/>
                </a:cubicBezTo>
                <a:lnTo>
                  <a:pt x="97415" y="31713"/>
                </a:lnTo>
                <a:lnTo>
                  <a:pt x="96958" y="34228"/>
                </a:lnTo>
                <a:cubicBezTo>
                  <a:pt x="97720" y="33771"/>
                  <a:pt x="98406" y="33390"/>
                  <a:pt x="99015" y="33085"/>
                </a:cubicBezTo>
                <a:cubicBezTo>
                  <a:pt x="99473" y="32780"/>
                  <a:pt x="99930" y="32628"/>
                  <a:pt x="100387" y="32628"/>
                </a:cubicBezTo>
                <a:cubicBezTo>
                  <a:pt x="100844" y="32628"/>
                  <a:pt x="101073" y="32780"/>
                  <a:pt x="101073" y="33085"/>
                </a:cubicBezTo>
                <a:cubicBezTo>
                  <a:pt x="100768" y="33847"/>
                  <a:pt x="100616" y="34228"/>
                  <a:pt x="100616" y="34228"/>
                </a:cubicBezTo>
                <a:lnTo>
                  <a:pt x="100158" y="34685"/>
                </a:lnTo>
                <a:cubicBezTo>
                  <a:pt x="99396" y="34990"/>
                  <a:pt x="98711" y="35219"/>
                  <a:pt x="98101" y="35371"/>
                </a:cubicBezTo>
                <a:cubicBezTo>
                  <a:pt x="97491" y="35523"/>
                  <a:pt x="96844" y="35676"/>
                  <a:pt x="96158" y="35828"/>
                </a:cubicBezTo>
                <a:cubicBezTo>
                  <a:pt x="95472" y="35981"/>
                  <a:pt x="94748" y="36057"/>
                  <a:pt x="93986" y="36057"/>
                </a:cubicBezTo>
                <a:cubicBezTo>
                  <a:pt x="93377" y="36057"/>
                  <a:pt x="92691" y="36133"/>
                  <a:pt x="91929" y="36285"/>
                </a:cubicBezTo>
                <a:cubicBezTo>
                  <a:pt x="91167" y="36438"/>
                  <a:pt x="90405" y="36590"/>
                  <a:pt x="89643" y="36743"/>
                </a:cubicBezTo>
                <a:cubicBezTo>
                  <a:pt x="88881" y="37047"/>
                  <a:pt x="88043" y="37276"/>
                  <a:pt x="87128" y="37428"/>
                </a:cubicBezTo>
                <a:lnTo>
                  <a:pt x="87357" y="40400"/>
                </a:lnTo>
                <a:cubicBezTo>
                  <a:pt x="87509" y="39791"/>
                  <a:pt x="87738" y="39410"/>
                  <a:pt x="88043" y="39257"/>
                </a:cubicBezTo>
                <a:cubicBezTo>
                  <a:pt x="88347" y="39105"/>
                  <a:pt x="88576" y="39219"/>
                  <a:pt x="88728" y="39600"/>
                </a:cubicBezTo>
                <a:cubicBezTo>
                  <a:pt x="88881" y="39981"/>
                  <a:pt x="88957" y="40857"/>
                  <a:pt x="88957" y="42229"/>
                </a:cubicBezTo>
                <a:cubicBezTo>
                  <a:pt x="89414" y="42229"/>
                  <a:pt x="89871" y="42305"/>
                  <a:pt x="90329" y="42458"/>
                </a:cubicBezTo>
                <a:cubicBezTo>
                  <a:pt x="91091" y="42762"/>
                  <a:pt x="91472" y="43143"/>
                  <a:pt x="91472" y="43601"/>
                </a:cubicBezTo>
                <a:cubicBezTo>
                  <a:pt x="91167" y="44210"/>
                  <a:pt x="90938" y="44591"/>
                  <a:pt x="90786" y="44744"/>
                </a:cubicBezTo>
                <a:cubicBezTo>
                  <a:pt x="90633" y="44896"/>
                  <a:pt x="90405" y="44972"/>
                  <a:pt x="90100" y="44972"/>
                </a:cubicBezTo>
                <a:lnTo>
                  <a:pt x="91700" y="45658"/>
                </a:lnTo>
                <a:lnTo>
                  <a:pt x="91472" y="46801"/>
                </a:lnTo>
                <a:lnTo>
                  <a:pt x="92157" y="44972"/>
                </a:lnTo>
                <a:lnTo>
                  <a:pt x="92386" y="45658"/>
                </a:lnTo>
                <a:lnTo>
                  <a:pt x="93758" y="44515"/>
                </a:lnTo>
                <a:lnTo>
                  <a:pt x="93758" y="45887"/>
                </a:lnTo>
                <a:lnTo>
                  <a:pt x="92157" y="47715"/>
                </a:lnTo>
                <a:lnTo>
                  <a:pt x="92157" y="48401"/>
                </a:lnTo>
                <a:cubicBezTo>
                  <a:pt x="92615" y="48249"/>
                  <a:pt x="93148" y="48173"/>
                  <a:pt x="93758" y="48173"/>
                </a:cubicBezTo>
                <a:cubicBezTo>
                  <a:pt x="94215" y="48325"/>
                  <a:pt x="94596" y="48554"/>
                  <a:pt x="94901" y="48858"/>
                </a:cubicBezTo>
                <a:cubicBezTo>
                  <a:pt x="95205" y="49163"/>
                  <a:pt x="95434" y="49849"/>
                  <a:pt x="95586" y="50916"/>
                </a:cubicBezTo>
                <a:cubicBezTo>
                  <a:pt x="95891" y="50763"/>
                  <a:pt x="96120" y="50535"/>
                  <a:pt x="96272" y="50230"/>
                </a:cubicBezTo>
                <a:cubicBezTo>
                  <a:pt x="96425" y="49925"/>
                  <a:pt x="96539" y="49658"/>
                  <a:pt x="96615" y="49430"/>
                </a:cubicBezTo>
                <a:cubicBezTo>
                  <a:pt x="96691" y="49201"/>
                  <a:pt x="96806" y="48935"/>
                  <a:pt x="96958" y="48630"/>
                </a:cubicBezTo>
                <a:cubicBezTo>
                  <a:pt x="96958" y="48325"/>
                  <a:pt x="97187" y="47944"/>
                  <a:pt x="97644" y="47487"/>
                </a:cubicBezTo>
                <a:cubicBezTo>
                  <a:pt x="97796" y="47334"/>
                  <a:pt x="97949" y="47258"/>
                  <a:pt x="98101" y="47258"/>
                </a:cubicBezTo>
                <a:lnTo>
                  <a:pt x="98101" y="48401"/>
                </a:lnTo>
                <a:lnTo>
                  <a:pt x="99244" y="47715"/>
                </a:lnTo>
                <a:lnTo>
                  <a:pt x="99473" y="48858"/>
                </a:lnTo>
                <a:lnTo>
                  <a:pt x="99473" y="49544"/>
                </a:lnTo>
                <a:cubicBezTo>
                  <a:pt x="99015" y="50154"/>
                  <a:pt x="98482" y="50687"/>
                  <a:pt x="97872" y="51144"/>
                </a:cubicBezTo>
                <a:cubicBezTo>
                  <a:pt x="96806" y="52211"/>
                  <a:pt x="96044" y="52745"/>
                  <a:pt x="95586" y="52745"/>
                </a:cubicBezTo>
                <a:lnTo>
                  <a:pt x="95358" y="52745"/>
                </a:lnTo>
                <a:cubicBezTo>
                  <a:pt x="95510" y="53049"/>
                  <a:pt x="95739" y="53354"/>
                  <a:pt x="96044" y="53659"/>
                </a:cubicBezTo>
                <a:cubicBezTo>
                  <a:pt x="96501" y="54421"/>
                  <a:pt x="96653" y="54878"/>
                  <a:pt x="96501" y="55031"/>
                </a:cubicBezTo>
                <a:cubicBezTo>
                  <a:pt x="96653" y="55183"/>
                  <a:pt x="96806" y="55412"/>
                  <a:pt x="96958" y="55716"/>
                </a:cubicBezTo>
                <a:cubicBezTo>
                  <a:pt x="97263" y="56174"/>
                  <a:pt x="97263" y="56555"/>
                  <a:pt x="96958" y="56859"/>
                </a:cubicBezTo>
                <a:cubicBezTo>
                  <a:pt x="96806" y="57012"/>
                  <a:pt x="96425" y="57240"/>
                  <a:pt x="95815" y="57545"/>
                </a:cubicBezTo>
                <a:lnTo>
                  <a:pt x="94901" y="58002"/>
                </a:lnTo>
                <a:lnTo>
                  <a:pt x="93300" y="59374"/>
                </a:lnTo>
                <a:lnTo>
                  <a:pt x="94672" y="58917"/>
                </a:lnTo>
                <a:cubicBezTo>
                  <a:pt x="95739" y="58612"/>
                  <a:pt x="96044" y="58764"/>
                  <a:pt x="95586" y="59374"/>
                </a:cubicBezTo>
                <a:cubicBezTo>
                  <a:pt x="95434" y="60136"/>
                  <a:pt x="95129" y="60669"/>
                  <a:pt x="94672" y="60974"/>
                </a:cubicBezTo>
                <a:cubicBezTo>
                  <a:pt x="94215" y="61279"/>
                  <a:pt x="94139" y="61660"/>
                  <a:pt x="94443" y="62117"/>
                </a:cubicBezTo>
                <a:cubicBezTo>
                  <a:pt x="94748" y="62422"/>
                  <a:pt x="95053" y="62612"/>
                  <a:pt x="95358" y="62689"/>
                </a:cubicBezTo>
                <a:cubicBezTo>
                  <a:pt x="95663" y="62765"/>
                  <a:pt x="95663" y="62955"/>
                  <a:pt x="95358" y="63260"/>
                </a:cubicBezTo>
                <a:cubicBezTo>
                  <a:pt x="95053" y="63413"/>
                  <a:pt x="94672" y="63717"/>
                  <a:pt x="94215" y="64175"/>
                </a:cubicBezTo>
                <a:lnTo>
                  <a:pt x="93758" y="64632"/>
                </a:lnTo>
                <a:lnTo>
                  <a:pt x="93758" y="65089"/>
                </a:lnTo>
                <a:lnTo>
                  <a:pt x="94672" y="65089"/>
                </a:lnTo>
                <a:lnTo>
                  <a:pt x="94443" y="66461"/>
                </a:lnTo>
                <a:lnTo>
                  <a:pt x="94672" y="67146"/>
                </a:lnTo>
                <a:lnTo>
                  <a:pt x="93986" y="68289"/>
                </a:lnTo>
                <a:lnTo>
                  <a:pt x="94901" y="68747"/>
                </a:lnTo>
                <a:cubicBezTo>
                  <a:pt x="95358" y="69051"/>
                  <a:pt x="95891" y="68975"/>
                  <a:pt x="96501" y="68518"/>
                </a:cubicBezTo>
                <a:cubicBezTo>
                  <a:pt x="96806" y="68061"/>
                  <a:pt x="96920" y="67794"/>
                  <a:pt x="96844" y="67718"/>
                </a:cubicBezTo>
                <a:cubicBezTo>
                  <a:pt x="96768" y="67642"/>
                  <a:pt x="96653" y="67451"/>
                  <a:pt x="96501" y="67146"/>
                </a:cubicBezTo>
                <a:cubicBezTo>
                  <a:pt x="96501" y="66842"/>
                  <a:pt x="96539" y="66422"/>
                  <a:pt x="96615" y="65889"/>
                </a:cubicBezTo>
                <a:cubicBezTo>
                  <a:pt x="96691" y="65356"/>
                  <a:pt x="96653" y="65013"/>
                  <a:pt x="96501" y="64860"/>
                </a:cubicBezTo>
                <a:cubicBezTo>
                  <a:pt x="96501" y="64556"/>
                  <a:pt x="96501" y="64175"/>
                  <a:pt x="96501" y="63717"/>
                </a:cubicBezTo>
                <a:cubicBezTo>
                  <a:pt x="96501" y="63260"/>
                  <a:pt x="96653" y="63184"/>
                  <a:pt x="96958" y="63489"/>
                </a:cubicBezTo>
                <a:cubicBezTo>
                  <a:pt x="97110" y="63794"/>
                  <a:pt x="97301" y="64022"/>
                  <a:pt x="97530" y="64175"/>
                </a:cubicBezTo>
                <a:cubicBezTo>
                  <a:pt x="97758" y="64327"/>
                  <a:pt x="97949" y="64479"/>
                  <a:pt x="98101" y="64632"/>
                </a:cubicBezTo>
                <a:cubicBezTo>
                  <a:pt x="98253" y="64784"/>
                  <a:pt x="98406" y="64860"/>
                  <a:pt x="98558" y="64860"/>
                </a:cubicBezTo>
                <a:cubicBezTo>
                  <a:pt x="98406" y="64556"/>
                  <a:pt x="98330" y="64098"/>
                  <a:pt x="98330" y="63489"/>
                </a:cubicBezTo>
                <a:cubicBezTo>
                  <a:pt x="98330" y="63032"/>
                  <a:pt x="98292" y="62574"/>
                  <a:pt x="98215" y="62117"/>
                </a:cubicBezTo>
                <a:cubicBezTo>
                  <a:pt x="98139" y="61660"/>
                  <a:pt x="98101" y="61203"/>
                  <a:pt x="98101" y="60746"/>
                </a:cubicBezTo>
                <a:cubicBezTo>
                  <a:pt x="97796" y="60136"/>
                  <a:pt x="97606" y="59488"/>
                  <a:pt x="97530" y="58802"/>
                </a:cubicBezTo>
                <a:cubicBezTo>
                  <a:pt x="97453" y="58117"/>
                  <a:pt x="97568" y="57621"/>
                  <a:pt x="97872" y="57317"/>
                </a:cubicBezTo>
                <a:cubicBezTo>
                  <a:pt x="98330" y="56859"/>
                  <a:pt x="98787" y="56936"/>
                  <a:pt x="99244" y="57545"/>
                </a:cubicBezTo>
                <a:cubicBezTo>
                  <a:pt x="99244" y="57850"/>
                  <a:pt x="99282" y="58079"/>
                  <a:pt x="99358" y="58231"/>
                </a:cubicBezTo>
                <a:cubicBezTo>
                  <a:pt x="99435" y="58383"/>
                  <a:pt x="99473" y="58612"/>
                  <a:pt x="99473" y="58917"/>
                </a:cubicBezTo>
                <a:lnTo>
                  <a:pt x="99473" y="59603"/>
                </a:lnTo>
                <a:lnTo>
                  <a:pt x="100844" y="57088"/>
                </a:lnTo>
                <a:lnTo>
                  <a:pt x="101759" y="58460"/>
                </a:lnTo>
                <a:lnTo>
                  <a:pt x="101301" y="60288"/>
                </a:lnTo>
                <a:lnTo>
                  <a:pt x="103130" y="60288"/>
                </a:lnTo>
                <a:cubicBezTo>
                  <a:pt x="103283" y="60288"/>
                  <a:pt x="103435" y="60365"/>
                  <a:pt x="103587" y="60517"/>
                </a:cubicBezTo>
                <a:lnTo>
                  <a:pt x="103587" y="60746"/>
                </a:lnTo>
                <a:lnTo>
                  <a:pt x="104045" y="60288"/>
                </a:lnTo>
                <a:cubicBezTo>
                  <a:pt x="104349" y="59984"/>
                  <a:pt x="104578" y="59907"/>
                  <a:pt x="104730" y="60060"/>
                </a:cubicBezTo>
                <a:cubicBezTo>
                  <a:pt x="105035" y="60212"/>
                  <a:pt x="105340" y="60441"/>
                  <a:pt x="105645" y="60746"/>
                </a:cubicBezTo>
                <a:cubicBezTo>
                  <a:pt x="105797" y="60898"/>
                  <a:pt x="105873" y="61050"/>
                  <a:pt x="105873" y="61203"/>
                </a:cubicBezTo>
                <a:cubicBezTo>
                  <a:pt x="105873" y="60898"/>
                  <a:pt x="105950" y="60593"/>
                  <a:pt x="106102" y="60288"/>
                </a:cubicBezTo>
                <a:cubicBezTo>
                  <a:pt x="106407" y="59831"/>
                  <a:pt x="106788" y="59679"/>
                  <a:pt x="107245" y="59831"/>
                </a:cubicBezTo>
                <a:cubicBezTo>
                  <a:pt x="107550" y="59984"/>
                  <a:pt x="107740" y="60212"/>
                  <a:pt x="107817" y="60517"/>
                </a:cubicBezTo>
                <a:cubicBezTo>
                  <a:pt x="107893" y="60822"/>
                  <a:pt x="108083" y="61127"/>
                  <a:pt x="108388" y="61431"/>
                </a:cubicBezTo>
                <a:cubicBezTo>
                  <a:pt x="108540" y="61889"/>
                  <a:pt x="108769" y="62346"/>
                  <a:pt x="109074" y="62803"/>
                </a:cubicBezTo>
                <a:cubicBezTo>
                  <a:pt x="108921" y="62346"/>
                  <a:pt x="108845" y="61812"/>
                  <a:pt x="108845" y="61203"/>
                </a:cubicBezTo>
                <a:cubicBezTo>
                  <a:pt x="108845" y="59984"/>
                  <a:pt x="109074" y="59374"/>
                  <a:pt x="109531" y="59374"/>
                </a:cubicBezTo>
                <a:lnTo>
                  <a:pt x="110674" y="59374"/>
                </a:lnTo>
                <a:cubicBezTo>
                  <a:pt x="110826" y="59374"/>
                  <a:pt x="110979" y="59450"/>
                  <a:pt x="111131" y="59603"/>
                </a:cubicBezTo>
                <a:cubicBezTo>
                  <a:pt x="111436" y="59298"/>
                  <a:pt x="111741" y="59069"/>
                  <a:pt x="112046" y="58917"/>
                </a:cubicBezTo>
                <a:cubicBezTo>
                  <a:pt x="112808" y="58612"/>
                  <a:pt x="113189" y="58688"/>
                  <a:pt x="113189" y="59145"/>
                </a:cubicBezTo>
                <a:cubicBezTo>
                  <a:pt x="113189" y="59603"/>
                  <a:pt x="112731" y="60441"/>
                  <a:pt x="111817" y="61660"/>
                </a:cubicBezTo>
                <a:cubicBezTo>
                  <a:pt x="111360" y="62270"/>
                  <a:pt x="110903" y="62803"/>
                  <a:pt x="110445" y="63260"/>
                </a:cubicBezTo>
                <a:lnTo>
                  <a:pt x="110903" y="64632"/>
                </a:lnTo>
                <a:cubicBezTo>
                  <a:pt x="111207" y="65546"/>
                  <a:pt x="111284" y="66156"/>
                  <a:pt x="111131" y="66461"/>
                </a:cubicBezTo>
                <a:cubicBezTo>
                  <a:pt x="110979" y="66765"/>
                  <a:pt x="110826" y="67032"/>
                  <a:pt x="110674" y="67261"/>
                </a:cubicBezTo>
                <a:cubicBezTo>
                  <a:pt x="110522" y="67489"/>
                  <a:pt x="110369" y="67756"/>
                  <a:pt x="110217" y="68061"/>
                </a:cubicBezTo>
                <a:lnTo>
                  <a:pt x="109760" y="68975"/>
                </a:lnTo>
                <a:lnTo>
                  <a:pt x="109531" y="70804"/>
                </a:lnTo>
                <a:cubicBezTo>
                  <a:pt x="109683" y="70652"/>
                  <a:pt x="109912" y="70499"/>
                  <a:pt x="110217" y="70347"/>
                </a:cubicBezTo>
                <a:cubicBezTo>
                  <a:pt x="110826" y="70347"/>
                  <a:pt x="111207" y="70652"/>
                  <a:pt x="111360" y="71261"/>
                </a:cubicBezTo>
                <a:lnTo>
                  <a:pt x="111360" y="69204"/>
                </a:lnTo>
                <a:cubicBezTo>
                  <a:pt x="111360" y="67985"/>
                  <a:pt x="111512" y="67070"/>
                  <a:pt x="111817" y="66461"/>
                </a:cubicBezTo>
                <a:cubicBezTo>
                  <a:pt x="112122" y="66156"/>
                  <a:pt x="112427" y="66384"/>
                  <a:pt x="112731" y="67146"/>
                </a:cubicBezTo>
                <a:cubicBezTo>
                  <a:pt x="112884" y="67451"/>
                  <a:pt x="113036" y="67832"/>
                  <a:pt x="113189" y="68289"/>
                </a:cubicBezTo>
                <a:lnTo>
                  <a:pt x="113646" y="68289"/>
                </a:lnTo>
                <a:cubicBezTo>
                  <a:pt x="113951" y="68289"/>
                  <a:pt x="114103" y="68518"/>
                  <a:pt x="114103" y="68975"/>
                </a:cubicBezTo>
                <a:cubicBezTo>
                  <a:pt x="114103" y="69280"/>
                  <a:pt x="114065" y="69547"/>
                  <a:pt x="113989" y="69775"/>
                </a:cubicBezTo>
                <a:cubicBezTo>
                  <a:pt x="113913" y="70004"/>
                  <a:pt x="113874" y="70194"/>
                  <a:pt x="113874" y="70347"/>
                </a:cubicBezTo>
                <a:lnTo>
                  <a:pt x="113874" y="70804"/>
                </a:lnTo>
                <a:lnTo>
                  <a:pt x="115475" y="71261"/>
                </a:lnTo>
                <a:cubicBezTo>
                  <a:pt x="115627" y="70804"/>
                  <a:pt x="115779" y="70423"/>
                  <a:pt x="115932" y="70118"/>
                </a:cubicBezTo>
                <a:cubicBezTo>
                  <a:pt x="116237" y="69509"/>
                  <a:pt x="116465" y="69509"/>
                  <a:pt x="116618" y="70118"/>
                </a:cubicBezTo>
                <a:cubicBezTo>
                  <a:pt x="116618" y="70880"/>
                  <a:pt x="116541" y="71490"/>
                  <a:pt x="116389" y="71947"/>
                </a:cubicBezTo>
                <a:cubicBezTo>
                  <a:pt x="116237" y="72404"/>
                  <a:pt x="116160" y="72785"/>
                  <a:pt x="116160" y="73090"/>
                </a:cubicBezTo>
                <a:cubicBezTo>
                  <a:pt x="116618" y="72938"/>
                  <a:pt x="116999" y="72861"/>
                  <a:pt x="117303" y="72861"/>
                </a:cubicBezTo>
                <a:cubicBezTo>
                  <a:pt x="117913" y="72861"/>
                  <a:pt x="118142" y="73090"/>
                  <a:pt x="117989" y="73547"/>
                </a:cubicBezTo>
                <a:cubicBezTo>
                  <a:pt x="117684" y="74004"/>
                  <a:pt x="117380" y="74423"/>
                  <a:pt x="117075" y="74804"/>
                </a:cubicBezTo>
                <a:cubicBezTo>
                  <a:pt x="116770" y="75185"/>
                  <a:pt x="116465" y="75528"/>
                  <a:pt x="116160" y="75833"/>
                </a:cubicBezTo>
                <a:cubicBezTo>
                  <a:pt x="115703" y="76290"/>
                  <a:pt x="115398" y="76671"/>
                  <a:pt x="115246" y="76976"/>
                </a:cubicBezTo>
                <a:lnTo>
                  <a:pt x="115932" y="77891"/>
                </a:lnTo>
                <a:cubicBezTo>
                  <a:pt x="116389" y="77891"/>
                  <a:pt x="116846" y="77814"/>
                  <a:pt x="117303" y="77662"/>
                </a:cubicBezTo>
                <a:cubicBezTo>
                  <a:pt x="118218" y="77357"/>
                  <a:pt x="118751" y="77052"/>
                  <a:pt x="118904" y="76748"/>
                </a:cubicBezTo>
                <a:cubicBezTo>
                  <a:pt x="119208" y="76443"/>
                  <a:pt x="119589" y="76214"/>
                  <a:pt x="120047" y="76062"/>
                </a:cubicBezTo>
                <a:cubicBezTo>
                  <a:pt x="120504" y="75909"/>
                  <a:pt x="120656" y="75986"/>
                  <a:pt x="120504" y="76290"/>
                </a:cubicBezTo>
                <a:lnTo>
                  <a:pt x="119589" y="76976"/>
                </a:lnTo>
                <a:lnTo>
                  <a:pt x="120275" y="78119"/>
                </a:lnTo>
                <a:lnTo>
                  <a:pt x="117989" y="78576"/>
                </a:lnTo>
                <a:cubicBezTo>
                  <a:pt x="116465" y="78881"/>
                  <a:pt x="115551" y="78957"/>
                  <a:pt x="115246" y="78805"/>
                </a:cubicBezTo>
                <a:cubicBezTo>
                  <a:pt x="114941" y="78805"/>
                  <a:pt x="114751" y="78881"/>
                  <a:pt x="114675" y="79034"/>
                </a:cubicBezTo>
                <a:cubicBezTo>
                  <a:pt x="114598" y="79186"/>
                  <a:pt x="114560" y="79415"/>
                  <a:pt x="114560" y="79719"/>
                </a:cubicBezTo>
                <a:cubicBezTo>
                  <a:pt x="114560" y="80024"/>
                  <a:pt x="114560" y="80291"/>
                  <a:pt x="114560" y="80519"/>
                </a:cubicBezTo>
                <a:cubicBezTo>
                  <a:pt x="114560" y="80748"/>
                  <a:pt x="114332" y="80862"/>
                  <a:pt x="113874" y="80862"/>
                </a:cubicBezTo>
                <a:cubicBezTo>
                  <a:pt x="113112" y="80862"/>
                  <a:pt x="112503" y="80481"/>
                  <a:pt x="112046" y="79719"/>
                </a:cubicBezTo>
                <a:cubicBezTo>
                  <a:pt x="111588" y="79415"/>
                  <a:pt x="111284" y="79034"/>
                  <a:pt x="111131" y="78576"/>
                </a:cubicBezTo>
                <a:lnTo>
                  <a:pt x="109988" y="79262"/>
                </a:lnTo>
                <a:lnTo>
                  <a:pt x="108617" y="77662"/>
                </a:lnTo>
                <a:lnTo>
                  <a:pt x="108159" y="77891"/>
                </a:lnTo>
                <a:lnTo>
                  <a:pt x="108617" y="78576"/>
                </a:lnTo>
                <a:cubicBezTo>
                  <a:pt x="107702" y="78576"/>
                  <a:pt x="106712" y="78424"/>
                  <a:pt x="105645" y="78119"/>
                </a:cubicBezTo>
                <a:cubicBezTo>
                  <a:pt x="103206" y="77662"/>
                  <a:pt x="100463" y="76367"/>
                  <a:pt x="97415" y="74233"/>
                </a:cubicBezTo>
                <a:lnTo>
                  <a:pt x="95358" y="74233"/>
                </a:lnTo>
                <a:cubicBezTo>
                  <a:pt x="93834" y="74233"/>
                  <a:pt x="92919" y="74385"/>
                  <a:pt x="92615" y="74690"/>
                </a:cubicBezTo>
                <a:cubicBezTo>
                  <a:pt x="92157" y="75300"/>
                  <a:pt x="91891" y="75643"/>
                  <a:pt x="91815" y="75719"/>
                </a:cubicBezTo>
                <a:cubicBezTo>
                  <a:pt x="91738" y="75795"/>
                  <a:pt x="91548" y="75757"/>
                  <a:pt x="91243" y="75605"/>
                </a:cubicBezTo>
                <a:cubicBezTo>
                  <a:pt x="90633" y="75300"/>
                  <a:pt x="89795" y="75185"/>
                  <a:pt x="88728" y="75262"/>
                </a:cubicBezTo>
                <a:cubicBezTo>
                  <a:pt x="87662" y="75338"/>
                  <a:pt x="87281" y="75224"/>
                  <a:pt x="87585" y="74919"/>
                </a:cubicBezTo>
                <a:cubicBezTo>
                  <a:pt x="87890" y="74309"/>
                  <a:pt x="88195" y="73928"/>
                  <a:pt x="88500" y="73776"/>
                </a:cubicBezTo>
                <a:cubicBezTo>
                  <a:pt x="88652" y="73623"/>
                  <a:pt x="88881" y="73471"/>
                  <a:pt x="89186" y="73319"/>
                </a:cubicBezTo>
                <a:cubicBezTo>
                  <a:pt x="87814" y="72404"/>
                  <a:pt x="86823" y="71642"/>
                  <a:pt x="86214" y="71033"/>
                </a:cubicBezTo>
                <a:cubicBezTo>
                  <a:pt x="85604" y="70423"/>
                  <a:pt x="85223" y="69928"/>
                  <a:pt x="85071" y="69547"/>
                </a:cubicBezTo>
                <a:cubicBezTo>
                  <a:pt x="84918" y="69166"/>
                  <a:pt x="85452" y="69128"/>
                  <a:pt x="86671" y="69432"/>
                </a:cubicBezTo>
                <a:lnTo>
                  <a:pt x="87814" y="67604"/>
                </a:lnTo>
                <a:cubicBezTo>
                  <a:pt x="87204" y="67908"/>
                  <a:pt x="86671" y="68137"/>
                  <a:pt x="86214" y="68289"/>
                </a:cubicBezTo>
                <a:cubicBezTo>
                  <a:pt x="85299" y="68594"/>
                  <a:pt x="84842" y="68442"/>
                  <a:pt x="84842" y="67832"/>
                </a:cubicBezTo>
                <a:cubicBezTo>
                  <a:pt x="84537" y="68289"/>
                  <a:pt x="84080" y="68594"/>
                  <a:pt x="83471" y="68747"/>
                </a:cubicBezTo>
                <a:cubicBezTo>
                  <a:pt x="83013" y="68899"/>
                  <a:pt x="82518" y="68975"/>
                  <a:pt x="81985" y="68975"/>
                </a:cubicBezTo>
                <a:cubicBezTo>
                  <a:pt x="81451" y="68975"/>
                  <a:pt x="81032" y="68747"/>
                  <a:pt x="80727" y="68289"/>
                </a:cubicBezTo>
                <a:cubicBezTo>
                  <a:pt x="79813" y="69051"/>
                  <a:pt x="78899" y="69737"/>
                  <a:pt x="77984" y="70347"/>
                </a:cubicBezTo>
                <a:cubicBezTo>
                  <a:pt x="77222" y="70956"/>
                  <a:pt x="76422" y="71642"/>
                  <a:pt x="75584" y="72404"/>
                </a:cubicBezTo>
                <a:cubicBezTo>
                  <a:pt x="74746" y="73166"/>
                  <a:pt x="73946" y="74004"/>
                  <a:pt x="73184" y="74919"/>
                </a:cubicBezTo>
                <a:cubicBezTo>
                  <a:pt x="73641" y="74919"/>
                  <a:pt x="74022" y="74995"/>
                  <a:pt x="74327" y="75147"/>
                </a:cubicBezTo>
                <a:cubicBezTo>
                  <a:pt x="74936" y="75452"/>
                  <a:pt x="75165" y="75757"/>
                  <a:pt x="75012" y="76062"/>
                </a:cubicBezTo>
                <a:cubicBezTo>
                  <a:pt x="74860" y="76367"/>
                  <a:pt x="74708" y="76557"/>
                  <a:pt x="74555" y="76633"/>
                </a:cubicBezTo>
                <a:cubicBezTo>
                  <a:pt x="74403" y="76709"/>
                  <a:pt x="74250" y="76824"/>
                  <a:pt x="74098" y="76976"/>
                </a:cubicBezTo>
                <a:lnTo>
                  <a:pt x="73641" y="77433"/>
                </a:lnTo>
                <a:lnTo>
                  <a:pt x="73641" y="78805"/>
                </a:lnTo>
                <a:cubicBezTo>
                  <a:pt x="73641" y="78653"/>
                  <a:pt x="73717" y="78576"/>
                  <a:pt x="73869" y="78576"/>
                </a:cubicBezTo>
                <a:cubicBezTo>
                  <a:pt x="74022" y="78576"/>
                  <a:pt x="74327" y="78653"/>
                  <a:pt x="74784" y="78805"/>
                </a:cubicBezTo>
                <a:lnTo>
                  <a:pt x="76155" y="79262"/>
                </a:lnTo>
                <a:lnTo>
                  <a:pt x="77527" y="78348"/>
                </a:lnTo>
                <a:cubicBezTo>
                  <a:pt x="78594" y="77738"/>
                  <a:pt x="79203" y="77586"/>
                  <a:pt x="79356" y="77891"/>
                </a:cubicBezTo>
                <a:cubicBezTo>
                  <a:pt x="79661" y="78500"/>
                  <a:pt x="79813" y="78881"/>
                  <a:pt x="79813" y="79034"/>
                </a:cubicBezTo>
                <a:lnTo>
                  <a:pt x="79813" y="79262"/>
                </a:lnTo>
                <a:cubicBezTo>
                  <a:pt x="79965" y="78957"/>
                  <a:pt x="80194" y="78729"/>
                  <a:pt x="80499" y="78576"/>
                </a:cubicBezTo>
                <a:cubicBezTo>
                  <a:pt x="81108" y="78272"/>
                  <a:pt x="81566" y="78272"/>
                  <a:pt x="81870" y="78576"/>
                </a:cubicBezTo>
                <a:lnTo>
                  <a:pt x="82328" y="79262"/>
                </a:lnTo>
                <a:lnTo>
                  <a:pt x="83013" y="79262"/>
                </a:lnTo>
                <a:cubicBezTo>
                  <a:pt x="83623" y="79262"/>
                  <a:pt x="83928" y="79491"/>
                  <a:pt x="83928" y="79948"/>
                </a:cubicBezTo>
                <a:cubicBezTo>
                  <a:pt x="83928" y="80558"/>
                  <a:pt x="83775" y="81015"/>
                  <a:pt x="83471" y="81320"/>
                </a:cubicBezTo>
                <a:cubicBezTo>
                  <a:pt x="83318" y="81472"/>
                  <a:pt x="83242" y="81624"/>
                  <a:pt x="83242" y="81777"/>
                </a:cubicBezTo>
                <a:lnTo>
                  <a:pt x="85071" y="81777"/>
                </a:lnTo>
                <a:cubicBezTo>
                  <a:pt x="85528" y="81777"/>
                  <a:pt x="85985" y="81777"/>
                  <a:pt x="86442" y="81777"/>
                </a:cubicBezTo>
                <a:cubicBezTo>
                  <a:pt x="86900" y="81777"/>
                  <a:pt x="87128" y="81929"/>
                  <a:pt x="87128" y="82234"/>
                </a:cubicBezTo>
                <a:cubicBezTo>
                  <a:pt x="86823" y="82996"/>
                  <a:pt x="86595" y="83453"/>
                  <a:pt x="86442" y="83606"/>
                </a:cubicBezTo>
                <a:cubicBezTo>
                  <a:pt x="86290" y="83758"/>
                  <a:pt x="86061" y="83910"/>
                  <a:pt x="85757" y="84063"/>
                </a:cubicBezTo>
                <a:lnTo>
                  <a:pt x="84614" y="84063"/>
                </a:lnTo>
                <a:cubicBezTo>
                  <a:pt x="83852" y="84063"/>
                  <a:pt x="82709" y="83834"/>
                  <a:pt x="81185" y="83377"/>
                </a:cubicBezTo>
                <a:cubicBezTo>
                  <a:pt x="80423" y="83225"/>
                  <a:pt x="79661" y="83072"/>
                  <a:pt x="78899" y="82920"/>
                </a:cubicBezTo>
                <a:cubicBezTo>
                  <a:pt x="78137" y="82767"/>
                  <a:pt x="77375" y="82615"/>
                  <a:pt x="76613" y="82463"/>
                </a:cubicBezTo>
                <a:cubicBezTo>
                  <a:pt x="75851" y="82310"/>
                  <a:pt x="75089" y="82158"/>
                  <a:pt x="74327" y="82005"/>
                </a:cubicBezTo>
                <a:lnTo>
                  <a:pt x="74327" y="89092"/>
                </a:lnTo>
                <a:lnTo>
                  <a:pt x="75470" y="91149"/>
                </a:lnTo>
                <a:cubicBezTo>
                  <a:pt x="75470" y="90692"/>
                  <a:pt x="75622" y="90235"/>
                  <a:pt x="75927" y="89778"/>
                </a:cubicBezTo>
                <a:cubicBezTo>
                  <a:pt x="76232" y="88863"/>
                  <a:pt x="76689" y="88559"/>
                  <a:pt x="77298" y="88863"/>
                </a:cubicBezTo>
                <a:cubicBezTo>
                  <a:pt x="77603" y="89016"/>
                  <a:pt x="77908" y="89244"/>
                  <a:pt x="78213" y="89549"/>
                </a:cubicBezTo>
                <a:cubicBezTo>
                  <a:pt x="78365" y="89702"/>
                  <a:pt x="78441" y="89854"/>
                  <a:pt x="78441" y="90006"/>
                </a:cubicBezTo>
                <a:lnTo>
                  <a:pt x="79813" y="89092"/>
                </a:lnTo>
                <a:cubicBezTo>
                  <a:pt x="80575" y="88635"/>
                  <a:pt x="81261" y="88559"/>
                  <a:pt x="81870" y="88863"/>
                </a:cubicBezTo>
                <a:cubicBezTo>
                  <a:pt x="82023" y="89321"/>
                  <a:pt x="81794" y="90159"/>
                  <a:pt x="81185" y="91378"/>
                </a:cubicBezTo>
                <a:cubicBezTo>
                  <a:pt x="80880" y="91988"/>
                  <a:pt x="80499" y="92597"/>
                  <a:pt x="80042" y="93207"/>
                </a:cubicBezTo>
                <a:cubicBezTo>
                  <a:pt x="80804" y="92750"/>
                  <a:pt x="81489" y="92445"/>
                  <a:pt x="82099" y="92292"/>
                </a:cubicBezTo>
                <a:cubicBezTo>
                  <a:pt x="82556" y="92140"/>
                  <a:pt x="83013" y="92102"/>
                  <a:pt x="83471" y="92178"/>
                </a:cubicBezTo>
                <a:cubicBezTo>
                  <a:pt x="83928" y="92254"/>
                  <a:pt x="84233" y="92673"/>
                  <a:pt x="84385" y="93435"/>
                </a:cubicBezTo>
                <a:cubicBezTo>
                  <a:pt x="84690" y="93283"/>
                  <a:pt x="84995" y="93207"/>
                  <a:pt x="85299" y="93207"/>
                </a:cubicBezTo>
                <a:cubicBezTo>
                  <a:pt x="85757" y="93207"/>
                  <a:pt x="86290" y="93740"/>
                  <a:pt x="86900" y="94807"/>
                </a:cubicBezTo>
                <a:cubicBezTo>
                  <a:pt x="86900" y="93435"/>
                  <a:pt x="86976" y="92369"/>
                  <a:pt x="87128" y="91607"/>
                </a:cubicBezTo>
                <a:cubicBezTo>
                  <a:pt x="87281" y="90997"/>
                  <a:pt x="87509" y="90654"/>
                  <a:pt x="87814" y="90578"/>
                </a:cubicBezTo>
                <a:cubicBezTo>
                  <a:pt x="88119" y="90502"/>
                  <a:pt x="88652" y="91073"/>
                  <a:pt x="89414" y="92292"/>
                </a:cubicBezTo>
                <a:lnTo>
                  <a:pt x="89186" y="95950"/>
                </a:lnTo>
                <a:lnTo>
                  <a:pt x="90100" y="96179"/>
                </a:lnTo>
                <a:lnTo>
                  <a:pt x="90100" y="96864"/>
                </a:lnTo>
                <a:lnTo>
                  <a:pt x="88728" y="97550"/>
                </a:lnTo>
                <a:lnTo>
                  <a:pt x="87128" y="99608"/>
                </a:lnTo>
                <a:lnTo>
                  <a:pt x="87357" y="100293"/>
                </a:lnTo>
                <a:lnTo>
                  <a:pt x="86671" y="100751"/>
                </a:lnTo>
                <a:lnTo>
                  <a:pt x="87585" y="101208"/>
                </a:lnTo>
                <a:cubicBezTo>
                  <a:pt x="87585" y="101360"/>
                  <a:pt x="87509" y="101513"/>
                  <a:pt x="87357" y="101665"/>
                </a:cubicBezTo>
                <a:cubicBezTo>
                  <a:pt x="87204" y="101817"/>
                  <a:pt x="87052" y="101932"/>
                  <a:pt x="86900" y="102008"/>
                </a:cubicBezTo>
                <a:cubicBezTo>
                  <a:pt x="86747" y="102084"/>
                  <a:pt x="86595" y="102198"/>
                  <a:pt x="86442" y="102351"/>
                </a:cubicBezTo>
                <a:cubicBezTo>
                  <a:pt x="85833" y="102656"/>
                  <a:pt x="85223" y="102998"/>
                  <a:pt x="84614" y="103379"/>
                </a:cubicBezTo>
                <a:cubicBezTo>
                  <a:pt x="84004" y="103760"/>
                  <a:pt x="83699" y="104103"/>
                  <a:pt x="83699" y="104408"/>
                </a:cubicBezTo>
                <a:cubicBezTo>
                  <a:pt x="83547" y="104561"/>
                  <a:pt x="83471" y="104789"/>
                  <a:pt x="83471" y="105094"/>
                </a:cubicBezTo>
                <a:lnTo>
                  <a:pt x="83471" y="105551"/>
                </a:lnTo>
                <a:cubicBezTo>
                  <a:pt x="84233" y="105551"/>
                  <a:pt x="84995" y="105475"/>
                  <a:pt x="85757" y="105323"/>
                </a:cubicBezTo>
                <a:cubicBezTo>
                  <a:pt x="86519" y="105323"/>
                  <a:pt x="87243" y="105284"/>
                  <a:pt x="87928" y="105208"/>
                </a:cubicBezTo>
                <a:cubicBezTo>
                  <a:pt x="88614" y="105132"/>
                  <a:pt x="89338" y="105246"/>
                  <a:pt x="90100" y="105551"/>
                </a:cubicBezTo>
                <a:cubicBezTo>
                  <a:pt x="89948" y="104942"/>
                  <a:pt x="89871" y="104332"/>
                  <a:pt x="89871" y="103722"/>
                </a:cubicBezTo>
                <a:cubicBezTo>
                  <a:pt x="89567" y="102808"/>
                  <a:pt x="89567" y="102198"/>
                  <a:pt x="89871" y="101894"/>
                </a:cubicBezTo>
                <a:cubicBezTo>
                  <a:pt x="90024" y="101894"/>
                  <a:pt x="90176" y="101932"/>
                  <a:pt x="90329" y="102008"/>
                </a:cubicBezTo>
                <a:cubicBezTo>
                  <a:pt x="90481" y="102084"/>
                  <a:pt x="90633" y="102122"/>
                  <a:pt x="90786" y="102122"/>
                </a:cubicBezTo>
                <a:cubicBezTo>
                  <a:pt x="90938" y="102275"/>
                  <a:pt x="91091" y="102351"/>
                  <a:pt x="91243" y="102351"/>
                </a:cubicBezTo>
                <a:lnTo>
                  <a:pt x="91243" y="98922"/>
                </a:lnTo>
                <a:cubicBezTo>
                  <a:pt x="91395" y="98160"/>
                  <a:pt x="91548" y="97664"/>
                  <a:pt x="91700" y="97436"/>
                </a:cubicBezTo>
                <a:cubicBezTo>
                  <a:pt x="91853" y="97207"/>
                  <a:pt x="91776" y="96864"/>
                  <a:pt x="91472" y="96407"/>
                </a:cubicBezTo>
                <a:cubicBezTo>
                  <a:pt x="91319" y="95645"/>
                  <a:pt x="91091" y="94997"/>
                  <a:pt x="90786" y="94464"/>
                </a:cubicBezTo>
                <a:cubicBezTo>
                  <a:pt x="90481" y="93931"/>
                  <a:pt x="90710" y="93664"/>
                  <a:pt x="91472" y="93664"/>
                </a:cubicBezTo>
                <a:cubicBezTo>
                  <a:pt x="91776" y="93816"/>
                  <a:pt x="92005" y="93893"/>
                  <a:pt x="92157" y="93893"/>
                </a:cubicBezTo>
                <a:cubicBezTo>
                  <a:pt x="92310" y="93893"/>
                  <a:pt x="92462" y="93969"/>
                  <a:pt x="92615" y="94121"/>
                </a:cubicBezTo>
                <a:cubicBezTo>
                  <a:pt x="92767" y="94274"/>
                  <a:pt x="92919" y="94350"/>
                  <a:pt x="93072" y="94350"/>
                </a:cubicBezTo>
                <a:lnTo>
                  <a:pt x="94901" y="94807"/>
                </a:lnTo>
                <a:cubicBezTo>
                  <a:pt x="94901" y="94045"/>
                  <a:pt x="94824" y="93359"/>
                  <a:pt x="94672" y="92750"/>
                </a:cubicBezTo>
                <a:cubicBezTo>
                  <a:pt x="94367" y="91378"/>
                  <a:pt x="94291" y="90464"/>
                  <a:pt x="94443" y="90006"/>
                </a:cubicBezTo>
                <a:cubicBezTo>
                  <a:pt x="94443" y="89244"/>
                  <a:pt x="94596" y="88673"/>
                  <a:pt x="94901" y="88292"/>
                </a:cubicBezTo>
                <a:cubicBezTo>
                  <a:pt x="95205" y="87911"/>
                  <a:pt x="95358" y="87949"/>
                  <a:pt x="95358" y="88406"/>
                </a:cubicBezTo>
                <a:lnTo>
                  <a:pt x="95358" y="90235"/>
                </a:lnTo>
                <a:cubicBezTo>
                  <a:pt x="95358" y="90692"/>
                  <a:pt x="95434" y="90997"/>
                  <a:pt x="95586" y="91149"/>
                </a:cubicBezTo>
                <a:cubicBezTo>
                  <a:pt x="96044" y="90692"/>
                  <a:pt x="96501" y="90387"/>
                  <a:pt x="96958" y="90235"/>
                </a:cubicBezTo>
                <a:cubicBezTo>
                  <a:pt x="97872" y="89930"/>
                  <a:pt x="98330" y="90083"/>
                  <a:pt x="98330" y="90692"/>
                </a:cubicBezTo>
                <a:cubicBezTo>
                  <a:pt x="98177" y="90997"/>
                  <a:pt x="98063" y="91226"/>
                  <a:pt x="97987" y="91378"/>
                </a:cubicBezTo>
                <a:cubicBezTo>
                  <a:pt x="97911" y="91530"/>
                  <a:pt x="97796" y="91759"/>
                  <a:pt x="97644" y="92064"/>
                </a:cubicBezTo>
                <a:cubicBezTo>
                  <a:pt x="97491" y="92369"/>
                  <a:pt x="97415" y="92597"/>
                  <a:pt x="97415" y="92750"/>
                </a:cubicBezTo>
                <a:lnTo>
                  <a:pt x="96958" y="93893"/>
                </a:lnTo>
                <a:cubicBezTo>
                  <a:pt x="97263" y="93435"/>
                  <a:pt x="97644" y="92978"/>
                  <a:pt x="98101" y="92521"/>
                </a:cubicBezTo>
                <a:cubicBezTo>
                  <a:pt x="99015" y="91607"/>
                  <a:pt x="99473" y="91302"/>
                  <a:pt x="99473" y="91607"/>
                </a:cubicBezTo>
                <a:cubicBezTo>
                  <a:pt x="99473" y="91911"/>
                  <a:pt x="99320" y="92216"/>
                  <a:pt x="99015" y="92521"/>
                </a:cubicBezTo>
                <a:cubicBezTo>
                  <a:pt x="98863" y="92826"/>
                  <a:pt x="98711" y="93054"/>
                  <a:pt x="98558" y="93207"/>
                </a:cubicBezTo>
                <a:lnTo>
                  <a:pt x="97872" y="94350"/>
                </a:lnTo>
                <a:lnTo>
                  <a:pt x="99244" y="96636"/>
                </a:lnTo>
                <a:cubicBezTo>
                  <a:pt x="99244" y="96179"/>
                  <a:pt x="99320" y="95721"/>
                  <a:pt x="99473" y="95264"/>
                </a:cubicBezTo>
                <a:cubicBezTo>
                  <a:pt x="99777" y="94197"/>
                  <a:pt x="100235" y="93664"/>
                  <a:pt x="100844" y="93664"/>
                </a:cubicBezTo>
                <a:cubicBezTo>
                  <a:pt x="101301" y="93664"/>
                  <a:pt x="101682" y="94045"/>
                  <a:pt x="101987" y="94807"/>
                </a:cubicBezTo>
                <a:lnTo>
                  <a:pt x="101987" y="95950"/>
                </a:lnTo>
                <a:lnTo>
                  <a:pt x="102902" y="96636"/>
                </a:lnTo>
                <a:cubicBezTo>
                  <a:pt x="102749" y="96483"/>
                  <a:pt x="102749" y="96407"/>
                  <a:pt x="102902" y="96407"/>
                </a:cubicBezTo>
                <a:cubicBezTo>
                  <a:pt x="103206" y="96407"/>
                  <a:pt x="103664" y="96560"/>
                  <a:pt x="104273" y="96864"/>
                </a:cubicBezTo>
                <a:lnTo>
                  <a:pt x="105873" y="97550"/>
                </a:lnTo>
                <a:cubicBezTo>
                  <a:pt x="105873" y="97093"/>
                  <a:pt x="105950" y="96636"/>
                  <a:pt x="106102" y="96179"/>
                </a:cubicBezTo>
                <a:cubicBezTo>
                  <a:pt x="106102" y="95874"/>
                  <a:pt x="106140" y="95531"/>
                  <a:pt x="106216" y="95150"/>
                </a:cubicBezTo>
                <a:cubicBezTo>
                  <a:pt x="106293" y="94769"/>
                  <a:pt x="106254" y="94426"/>
                  <a:pt x="106102" y="94121"/>
                </a:cubicBezTo>
                <a:cubicBezTo>
                  <a:pt x="105950" y="93664"/>
                  <a:pt x="105950" y="93245"/>
                  <a:pt x="106102" y="92864"/>
                </a:cubicBezTo>
                <a:cubicBezTo>
                  <a:pt x="106254" y="92483"/>
                  <a:pt x="106635" y="92445"/>
                  <a:pt x="107245" y="92750"/>
                </a:cubicBezTo>
                <a:cubicBezTo>
                  <a:pt x="107550" y="93054"/>
                  <a:pt x="107931" y="93131"/>
                  <a:pt x="108388" y="92978"/>
                </a:cubicBezTo>
                <a:cubicBezTo>
                  <a:pt x="108845" y="92826"/>
                  <a:pt x="109074" y="93131"/>
                  <a:pt x="109074" y="93893"/>
                </a:cubicBezTo>
                <a:cubicBezTo>
                  <a:pt x="109074" y="94502"/>
                  <a:pt x="108921" y="95264"/>
                  <a:pt x="108617" y="96179"/>
                </a:cubicBezTo>
                <a:cubicBezTo>
                  <a:pt x="108464" y="96636"/>
                  <a:pt x="108388" y="97093"/>
                  <a:pt x="108388" y="97550"/>
                </a:cubicBezTo>
                <a:lnTo>
                  <a:pt x="109760" y="96179"/>
                </a:lnTo>
                <a:cubicBezTo>
                  <a:pt x="110522" y="95417"/>
                  <a:pt x="111055" y="95188"/>
                  <a:pt x="111360" y="95493"/>
                </a:cubicBezTo>
                <a:cubicBezTo>
                  <a:pt x="111512" y="95798"/>
                  <a:pt x="111588" y="96102"/>
                  <a:pt x="111588" y="96407"/>
                </a:cubicBezTo>
                <a:cubicBezTo>
                  <a:pt x="111588" y="96560"/>
                  <a:pt x="111512" y="96636"/>
                  <a:pt x="111360" y="96636"/>
                </a:cubicBezTo>
                <a:cubicBezTo>
                  <a:pt x="111665" y="96483"/>
                  <a:pt x="111969" y="96407"/>
                  <a:pt x="112274" y="96407"/>
                </a:cubicBezTo>
                <a:cubicBezTo>
                  <a:pt x="112731" y="96407"/>
                  <a:pt x="113036" y="96483"/>
                  <a:pt x="113189" y="96636"/>
                </a:cubicBezTo>
                <a:lnTo>
                  <a:pt x="113189" y="97322"/>
                </a:lnTo>
                <a:lnTo>
                  <a:pt x="113189" y="97550"/>
                </a:lnTo>
                <a:cubicBezTo>
                  <a:pt x="113493" y="97093"/>
                  <a:pt x="113874" y="96712"/>
                  <a:pt x="114332" y="96407"/>
                </a:cubicBezTo>
                <a:cubicBezTo>
                  <a:pt x="115246" y="95798"/>
                  <a:pt x="115779" y="95645"/>
                  <a:pt x="115932" y="95950"/>
                </a:cubicBezTo>
                <a:cubicBezTo>
                  <a:pt x="115932" y="96560"/>
                  <a:pt x="115094" y="97550"/>
                  <a:pt x="113417" y="98922"/>
                </a:cubicBezTo>
                <a:cubicBezTo>
                  <a:pt x="112655" y="99531"/>
                  <a:pt x="111817" y="100293"/>
                  <a:pt x="110903" y="101208"/>
                </a:cubicBezTo>
                <a:lnTo>
                  <a:pt x="111360" y="102808"/>
                </a:lnTo>
                <a:lnTo>
                  <a:pt x="112960" y="102579"/>
                </a:lnTo>
                <a:cubicBezTo>
                  <a:pt x="113265" y="101970"/>
                  <a:pt x="113646" y="101436"/>
                  <a:pt x="114103" y="100979"/>
                </a:cubicBezTo>
                <a:cubicBezTo>
                  <a:pt x="115017" y="100065"/>
                  <a:pt x="115475" y="100370"/>
                  <a:pt x="115475" y="101894"/>
                </a:cubicBezTo>
                <a:lnTo>
                  <a:pt x="116160" y="101894"/>
                </a:lnTo>
                <a:cubicBezTo>
                  <a:pt x="116618" y="101894"/>
                  <a:pt x="117075" y="102122"/>
                  <a:pt x="117532" y="102579"/>
                </a:cubicBezTo>
                <a:cubicBezTo>
                  <a:pt x="117532" y="101817"/>
                  <a:pt x="118065" y="101665"/>
                  <a:pt x="119132" y="102122"/>
                </a:cubicBezTo>
                <a:cubicBezTo>
                  <a:pt x="120504" y="102732"/>
                  <a:pt x="120885" y="103456"/>
                  <a:pt x="120275" y="104294"/>
                </a:cubicBezTo>
                <a:cubicBezTo>
                  <a:pt x="119666" y="105132"/>
                  <a:pt x="119056" y="105627"/>
                  <a:pt x="118446" y="105780"/>
                </a:cubicBezTo>
                <a:cubicBezTo>
                  <a:pt x="118142" y="105932"/>
                  <a:pt x="117837" y="106008"/>
                  <a:pt x="117532" y="106008"/>
                </a:cubicBezTo>
                <a:cubicBezTo>
                  <a:pt x="117227" y="106008"/>
                  <a:pt x="116999" y="106085"/>
                  <a:pt x="116846" y="106237"/>
                </a:cubicBezTo>
                <a:cubicBezTo>
                  <a:pt x="116541" y="106389"/>
                  <a:pt x="116389" y="106542"/>
                  <a:pt x="116389" y="106694"/>
                </a:cubicBezTo>
                <a:lnTo>
                  <a:pt x="116160" y="107609"/>
                </a:lnTo>
                <a:lnTo>
                  <a:pt x="116846" y="108523"/>
                </a:lnTo>
                <a:lnTo>
                  <a:pt x="116160" y="109666"/>
                </a:lnTo>
                <a:lnTo>
                  <a:pt x="115246" y="110123"/>
                </a:lnTo>
                <a:cubicBezTo>
                  <a:pt x="114941" y="110276"/>
                  <a:pt x="114675" y="110428"/>
                  <a:pt x="114446" y="110580"/>
                </a:cubicBezTo>
                <a:cubicBezTo>
                  <a:pt x="114217" y="110733"/>
                  <a:pt x="113951" y="110733"/>
                  <a:pt x="113646" y="110580"/>
                </a:cubicBezTo>
                <a:cubicBezTo>
                  <a:pt x="113189" y="110428"/>
                  <a:pt x="112617" y="110466"/>
                  <a:pt x="111931" y="110695"/>
                </a:cubicBezTo>
                <a:cubicBezTo>
                  <a:pt x="111246" y="110923"/>
                  <a:pt x="110750" y="111038"/>
                  <a:pt x="110445" y="111038"/>
                </a:cubicBezTo>
                <a:cubicBezTo>
                  <a:pt x="110750" y="111800"/>
                  <a:pt x="111055" y="112485"/>
                  <a:pt x="111360" y="113095"/>
                </a:cubicBezTo>
                <a:cubicBezTo>
                  <a:pt x="111665" y="114314"/>
                  <a:pt x="111588" y="114924"/>
                  <a:pt x="111131" y="114924"/>
                </a:cubicBezTo>
                <a:cubicBezTo>
                  <a:pt x="110826" y="115686"/>
                  <a:pt x="110445" y="116295"/>
                  <a:pt x="109988" y="116753"/>
                </a:cubicBezTo>
                <a:cubicBezTo>
                  <a:pt x="109683" y="117057"/>
                  <a:pt x="109226" y="117248"/>
                  <a:pt x="108617" y="117324"/>
                </a:cubicBezTo>
                <a:cubicBezTo>
                  <a:pt x="108007" y="117400"/>
                  <a:pt x="107321" y="116905"/>
                  <a:pt x="106559" y="115838"/>
                </a:cubicBezTo>
                <a:cubicBezTo>
                  <a:pt x="106102" y="116448"/>
                  <a:pt x="105645" y="116905"/>
                  <a:pt x="105188" y="117210"/>
                </a:cubicBezTo>
                <a:cubicBezTo>
                  <a:pt x="104883" y="117515"/>
                  <a:pt x="104502" y="117591"/>
                  <a:pt x="104045" y="117438"/>
                </a:cubicBezTo>
                <a:cubicBezTo>
                  <a:pt x="103587" y="117286"/>
                  <a:pt x="103283" y="116753"/>
                  <a:pt x="103130" y="115838"/>
                </a:cubicBezTo>
                <a:lnTo>
                  <a:pt x="100844" y="114467"/>
                </a:lnTo>
                <a:lnTo>
                  <a:pt x="100387" y="115152"/>
                </a:lnTo>
                <a:lnTo>
                  <a:pt x="101759" y="115610"/>
                </a:lnTo>
                <a:lnTo>
                  <a:pt x="101073" y="116067"/>
                </a:lnTo>
                <a:lnTo>
                  <a:pt x="102444" y="116981"/>
                </a:lnTo>
                <a:cubicBezTo>
                  <a:pt x="101225" y="116981"/>
                  <a:pt x="100235" y="116905"/>
                  <a:pt x="99473" y="116753"/>
                </a:cubicBezTo>
                <a:cubicBezTo>
                  <a:pt x="98711" y="116600"/>
                  <a:pt x="98063" y="116410"/>
                  <a:pt x="97530" y="116181"/>
                </a:cubicBezTo>
                <a:cubicBezTo>
                  <a:pt x="96996" y="115952"/>
                  <a:pt x="96882" y="115610"/>
                  <a:pt x="97187" y="115152"/>
                </a:cubicBezTo>
                <a:lnTo>
                  <a:pt x="95129" y="116524"/>
                </a:lnTo>
                <a:cubicBezTo>
                  <a:pt x="94367" y="116981"/>
                  <a:pt x="93567" y="117553"/>
                  <a:pt x="92729" y="118238"/>
                </a:cubicBezTo>
                <a:cubicBezTo>
                  <a:pt x="91891" y="118924"/>
                  <a:pt x="91014" y="119724"/>
                  <a:pt x="90100" y="120639"/>
                </a:cubicBezTo>
                <a:cubicBezTo>
                  <a:pt x="90252" y="120791"/>
                  <a:pt x="90405" y="120867"/>
                  <a:pt x="90557" y="120867"/>
                </a:cubicBezTo>
                <a:cubicBezTo>
                  <a:pt x="90710" y="121172"/>
                  <a:pt x="91167" y="121172"/>
                  <a:pt x="91929" y="120867"/>
                </a:cubicBezTo>
                <a:cubicBezTo>
                  <a:pt x="92081" y="120715"/>
                  <a:pt x="92386" y="120639"/>
                  <a:pt x="92843" y="120639"/>
                </a:cubicBezTo>
                <a:lnTo>
                  <a:pt x="93072" y="120639"/>
                </a:lnTo>
                <a:lnTo>
                  <a:pt x="94215" y="119496"/>
                </a:lnTo>
                <a:cubicBezTo>
                  <a:pt x="94824" y="118886"/>
                  <a:pt x="95205" y="118810"/>
                  <a:pt x="95358" y="119267"/>
                </a:cubicBezTo>
                <a:cubicBezTo>
                  <a:pt x="95510" y="120182"/>
                  <a:pt x="95205" y="120944"/>
                  <a:pt x="94443" y="121553"/>
                </a:cubicBezTo>
                <a:cubicBezTo>
                  <a:pt x="93986" y="121858"/>
                  <a:pt x="93377" y="122391"/>
                  <a:pt x="92615" y="123153"/>
                </a:cubicBezTo>
                <a:lnTo>
                  <a:pt x="91700" y="124068"/>
                </a:lnTo>
                <a:lnTo>
                  <a:pt x="92157" y="125439"/>
                </a:lnTo>
                <a:cubicBezTo>
                  <a:pt x="92462" y="124830"/>
                  <a:pt x="92767" y="124373"/>
                  <a:pt x="93072" y="124068"/>
                </a:cubicBezTo>
                <a:cubicBezTo>
                  <a:pt x="93681" y="123458"/>
                  <a:pt x="94215" y="123458"/>
                  <a:pt x="94672" y="124068"/>
                </a:cubicBezTo>
                <a:cubicBezTo>
                  <a:pt x="94977" y="124373"/>
                  <a:pt x="95091" y="124639"/>
                  <a:pt x="95015" y="124868"/>
                </a:cubicBezTo>
                <a:cubicBezTo>
                  <a:pt x="94939" y="125096"/>
                  <a:pt x="94901" y="125287"/>
                  <a:pt x="94901" y="125439"/>
                </a:cubicBezTo>
                <a:cubicBezTo>
                  <a:pt x="94748" y="125592"/>
                  <a:pt x="94672" y="125744"/>
                  <a:pt x="94672" y="125897"/>
                </a:cubicBezTo>
                <a:lnTo>
                  <a:pt x="96501" y="126811"/>
                </a:lnTo>
                <a:cubicBezTo>
                  <a:pt x="96958" y="127573"/>
                  <a:pt x="97187" y="128106"/>
                  <a:pt x="97187" y="128411"/>
                </a:cubicBezTo>
                <a:lnTo>
                  <a:pt x="97187" y="129097"/>
                </a:lnTo>
                <a:cubicBezTo>
                  <a:pt x="97187" y="129249"/>
                  <a:pt x="97339" y="129402"/>
                  <a:pt x="97644" y="129554"/>
                </a:cubicBezTo>
                <a:cubicBezTo>
                  <a:pt x="98253" y="129859"/>
                  <a:pt x="98863" y="130011"/>
                  <a:pt x="99473" y="130011"/>
                </a:cubicBezTo>
                <a:cubicBezTo>
                  <a:pt x="100235" y="130011"/>
                  <a:pt x="100844" y="129859"/>
                  <a:pt x="101301" y="129554"/>
                </a:cubicBezTo>
                <a:cubicBezTo>
                  <a:pt x="101759" y="129249"/>
                  <a:pt x="102063" y="129402"/>
                  <a:pt x="102216" y="130011"/>
                </a:cubicBezTo>
                <a:cubicBezTo>
                  <a:pt x="102216" y="130316"/>
                  <a:pt x="102254" y="130507"/>
                  <a:pt x="102330" y="130583"/>
                </a:cubicBezTo>
                <a:cubicBezTo>
                  <a:pt x="102406" y="130659"/>
                  <a:pt x="102444" y="130773"/>
                  <a:pt x="102444" y="130926"/>
                </a:cubicBezTo>
                <a:lnTo>
                  <a:pt x="102444" y="131383"/>
                </a:lnTo>
                <a:cubicBezTo>
                  <a:pt x="102597" y="131231"/>
                  <a:pt x="102825" y="131078"/>
                  <a:pt x="103130" y="130926"/>
                </a:cubicBezTo>
                <a:cubicBezTo>
                  <a:pt x="103587" y="130621"/>
                  <a:pt x="103968" y="130621"/>
                  <a:pt x="104273" y="130926"/>
                </a:cubicBezTo>
                <a:cubicBezTo>
                  <a:pt x="104426" y="131231"/>
                  <a:pt x="104502" y="131612"/>
                  <a:pt x="104502" y="132069"/>
                </a:cubicBezTo>
                <a:lnTo>
                  <a:pt x="104502" y="132526"/>
                </a:lnTo>
                <a:cubicBezTo>
                  <a:pt x="104502" y="132221"/>
                  <a:pt x="104578" y="131993"/>
                  <a:pt x="104730" y="131840"/>
                </a:cubicBezTo>
                <a:cubicBezTo>
                  <a:pt x="104883" y="131688"/>
                  <a:pt x="105264" y="131688"/>
                  <a:pt x="105873" y="131840"/>
                </a:cubicBezTo>
                <a:cubicBezTo>
                  <a:pt x="106178" y="132450"/>
                  <a:pt x="106483" y="132907"/>
                  <a:pt x="106788" y="133212"/>
                </a:cubicBezTo>
                <a:lnTo>
                  <a:pt x="107016" y="133669"/>
                </a:lnTo>
                <a:lnTo>
                  <a:pt x="105873" y="134126"/>
                </a:lnTo>
                <a:lnTo>
                  <a:pt x="106331" y="135498"/>
                </a:lnTo>
                <a:lnTo>
                  <a:pt x="107931" y="134583"/>
                </a:lnTo>
                <a:cubicBezTo>
                  <a:pt x="107778" y="134431"/>
                  <a:pt x="107702" y="134202"/>
                  <a:pt x="107702" y="133898"/>
                </a:cubicBezTo>
                <a:lnTo>
                  <a:pt x="107702" y="132069"/>
                </a:lnTo>
                <a:cubicBezTo>
                  <a:pt x="107550" y="131459"/>
                  <a:pt x="107626" y="130850"/>
                  <a:pt x="107931" y="130240"/>
                </a:cubicBezTo>
                <a:cubicBezTo>
                  <a:pt x="108083" y="129783"/>
                  <a:pt x="108312" y="129707"/>
                  <a:pt x="108617" y="130011"/>
                </a:cubicBezTo>
                <a:cubicBezTo>
                  <a:pt x="108769" y="130164"/>
                  <a:pt x="108845" y="130392"/>
                  <a:pt x="108845" y="130697"/>
                </a:cubicBezTo>
                <a:cubicBezTo>
                  <a:pt x="109302" y="130545"/>
                  <a:pt x="109683" y="130392"/>
                  <a:pt x="109988" y="130240"/>
                </a:cubicBezTo>
                <a:cubicBezTo>
                  <a:pt x="110598" y="129935"/>
                  <a:pt x="110979" y="130011"/>
                  <a:pt x="111131" y="130469"/>
                </a:cubicBezTo>
                <a:cubicBezTo>
                  <a:pt x="111131" y="130621"/>
                  <a:pt x="111169" y="130735"/>
                  <a:pt x="111246" y="130811"/>
                </a:cubicBezTo>
                <a:cubicBezTo>
                  <a:pt x="111322" y="130888"/>
                  <a:pt x="111360" y="131002"/>
                  <a:pt x="111360" y="131154"/>
                </a:cubicBezTo>
                <a:lnTo>
                  <a:pt x="111360" y="131612"/>
                </a:lnTo>
                <a:cubicBezTo>
                  <a:pt x="111817" y="131154"/>
                  <a:pt x="112274" y="130773"/>
                  <a:pt x="112731" y="130469"/>
                </a:cubicBezTo>
                <a:cubicBezTo>
                  <a:pt x="113493" y="130011"/>
                  <a:pt x="113951" y="130164"/>
                  <a:pt x="114103" y="130926"/>
                </a:cubicBezTo>
                <a:cubicBezTo>
                  <a:pt x="114255" y="131688"/>
                  <a:pt x="114179" y="132297"/>
                  <a:pt x="113874" y="132755"/>
                </a:cubicBezTo>
                <a:cubicBezTo>
                  <a:pt x="113570" y="133212"/>
                  <a:pt x="113265" y="133669"/>
                  <a:pt x="112960" y="134126"/>
                </a:cubicBezTo>
                <a:cubicBezTo>
                  <a:pt x="112503" y="134736"/>
                  <a:pt x="111969" y="135193"/>
                  <a:pt x="111360" y="135498"/>
                </a:cubicBezTo>
                <a:lnTo>
                  <a:pt x="111588" y="136869"/>
                </a:lnTo>
                <a:cubicBezTo>
                  <a:pt x="111588" y="136565"/>
                  <a:pt x="111665" y="136336"/>
                  <a:pt x="111817" y="136184"/>
                </a:cubicBezTo>
                <a:cubicBezTo>
                  <a:pt x="112122" y="135879"/>
                  <a:pt x="112655" y="135726"/>
                  <a:pt x="113417" y="135726"/>
                </a:cubicBezTo>
                <a:cubicBezTo>
                  <a:pt x="115398" y="135879"/>
                  <a:pt x="116084" y="136260"/>
                  <a:pt x="115475" y="136869"/>
                </a:cubicBezTo>
                <a:cubicBezTo>
                  <a:pt x="114865" y="137174"/>
                  <a:pt x="114408" y="137479"/>
                  <a:pt x="114103" y="137784"/>
                </a:cubicBezTo>
                <a:lnTo>
                  <a:pt x="113417" y="138470"/>
                </a:lnTo>
                <a:lnTo>
                  <a:pt x="115246" y="138012"/>
                </a:lnTo>
                <a:lnTo>
                  <a:pt x="114103" y="139613"/>
                </a:lnTo>
                <a:lnTo>
                  <a:pt x="112731" y="141441"/>
                </a:lnTo>
                <a:lnTo>
                  <a:pt x="112960" y="141899"/>
                </a:lnTo>
                <a:lnTo>
                  <a:pt x="114332" y="140984"/>
                </a:lnTo>
                <a:lnTo>
                  <a:pt x="114789" y="141670"/>
                </a:lnTo>
                <a:cubicBezTo>
                  <a:pt x="115094" y="141060"/>
                  <a:pt x="115475" y="140527"/>
                  <a:pt x="115932" y="140070"/>
                </a:cubicBezTo>
                <a:cubicBezTo>
                  <a:pt x="116694" y="139308"/>
                  <a:pt x="117608" y="139232"/>
                  <a:pt x="118675" y="139841"/>
                </a:cubicBezTo>
                <a:cubicBezTo>
                  <a:pt x="118218" y="139079"/>
                  <a:pt x="117837" y="138393"/>
                  <a:pt x="117532" y="137784"/>
                </a:cubicBezTo>
                <a:cubicBezTo>
                  <a:pt x="116922" y="136260"/>
                  <a:pt x="117075" y="135498"/>
                  <a:pt x="117989" y="135498"/>
                </a:cubicBezTo>
                <a:cubicBezTo>
                  <a:pt x="118751" y="135498"/>
                  <a:pt x="119475" y="135688"/>
                  <a:pt x="120161" y="136069"/>
                </a:cubicBezTo>
                <a:cubicBezTo>
                  <a:pt x="120847" y="136450"/>
                  <a:pt x="121113" y="136793"/>
                  <a:pt x="120961" y="137098"/>
                </a:cubicBezTo>
                <a:cubicBezTo>
                  <a:pt x="120809" y="137708"/>
                  <a:pt x="120694" y="138089"/>
                  <a:pt x="120618" y="138241"/>
                </a:cubicBezTo>
                <a:cubicBezTo>
                  <a:pt x="120542" y="138393"/>
                  <a:pt x="120504" y="138546"/>
                  <a:pt x="120504" y="138698"/>
                </a:cubicBezTo>
                <a:cubicBezTo>
                  <a:pt x="120656" y="138393"/>
                  <a:pt x="120961" y="138089"/>
                  <a:pt x="121418" y="137784"/>
                </a:cubicBezTo>
                <a:cubicBezTo>
                  <a:pt x="121875" y="137479"/>
                  <a:pt x="122485" y="138012"/>
                  <a:pt x="123247" y="139384"/>
                </a:cubicBezTo>
                <a:cubicBezTo>
                  <a:pt x="123857" y="139079"/>
                  <a:pt x="124466" y="138851"/>
                  <a:pt x="125076" y="138698"/>
                </a:cubicBezTo>
                <a:cubicBezTo>
                  <a:pt x="126143" y="138393"/>
                  <a:pt x="126752" y="138622"/>
                  <a:pt x="126905" y="139384"/>
                </a:cubicBezTo>
                <a:cubicBezTo>
                  <a:pt x="126905" y="139841"/>
                  <a:pt x="126638" y="140298"/>
                  <a:pt x="126105" y="140756"/>
                </a:cubicBezTo>
                <a:cubicBezTo>
                  <a:pt x="125571" y="141213"/>
                  <a:pt x="125000" y="141594"/>
                  <a:pt x="124390" y="141899"/>
                </a:cubicBezTo>
                <a:cubicBezTo>
                  <a:pt x="123780" y="142356"/>
                  <a:pt x="123018" y="142661"/>
                  <a:pt x="122104" y="142813"/>
                </a:cubicBezTo>
                <a:cubicBezTo>
                  <a:pt x="122561" y="142661"/>
                  <a:pt x="123018" y="142584"/>
                  <a:pt x="123476" y="142584"/>
                </a:cubicBezTo>
                <a:cubicBezTo>
                  <a:pt x="124542" y="142584"/>
                  <a:pt x="125076" y="142889"/>
                  <a:pt x="125076" y="143499"/>
                </a:cubicBezTo>
                <a:lnTo>
                  <a:pt x="125076" y="144642"/>
                </a:lnTo>
                <a:cubicBezTo>
                  <a:pt x="125076" y="144185"/>
                  <a:pt x="125228" y="143727"/>
                  <a:pt x="125533" y="143270"/>
                </a:cubicBezTo>
                <a:cubicBezTo>
                  <a:pt x="125990" y="142508"/>
                  <a:pt x="126828" y="142203"/>
                  <a:pt x="128048" y="142356"/>
                </a:cubicBezTo>
                <a:cubicBezTo>
                  <a:pt x="129267" y="142508"/>
                  <a:pt x="129876" y="142813"/>
                  <a:pt x="129876" y="143270"/>
                </a:cubicBezTo>
                <a:cubicBezTo>
                  <a:pt x="129876" y="143575"/>
                  <a:pt x="129800" y="143804"/>
                  <a:pt x="129648" y="143956"/>
                </a:cubicBezTo>
                <a:cubicBezTo>
                  <a:pt x="129800" y="144108"/>
                  <a:pt x="130029" y="144185"/>
                  <a:pt x="130334" y="144185"/>
                </a:cubicBezTo>
                <a:cubicBezTo>
                  <a:pt x="131096" y="144489"/>
                  <a:pt x="131477" y="144718"/>
                  <a:pt x="131477" y="144870"/>
                </a:cubicBezTo>
                <a:cubicBezTo>
                  <a:pt x="131629" y="145175"/>
                  <a:pt x="131781" y="145404"/>
                  <a:pt x="131934" y="145556"/>
                </a:cubicBezTo>
                <a:cubicBezTo>
                  <a:pt x="132086" y="145709"/>
                  <a:pt x="132239" y="145861"/>
                  <a:pt x="132391" y="146013"/>
                </a:cubicBezTo>
                <a:cubicBezTo>
                  <a:pt x="132543" y="146166"/>
                  <a:pt x="132696" y="146242"/>
                  <a:pt x="132848" y="146242"/>
                </a:cubicBezTo>
                <a:cubicBezTo>
                  <a:pt x="132543" y="145785"/>
                  <a:pt x="132315" y="145328"/>
                  <a:pt x="132162" y="144870"/>
                </a:cubicBezTo>
                <a:cubicBezTo>
                  <a:pt x="131858" y="143956"/>
                  <a:pt x="131781" y="143423"/>
                  <a:pt x="131934" y="143270"/>
                </a:cubicBezTo>
                <a:cubicBezTo>
                  <a:pt x="132239" y="142813"/>
                  <a:pt x="132848" y="143194"/>
                  <a:pt x="133763" y="144413"/>
                </a:cubicBezTo>
                <a:lnTo>
                  <a:pt x="135134" y="146242"/>
                </a:lnTo>
                <a:cubicBezTo>
                  <a:pt x="135287" y="145480"/>
                  <a:pt x="135515" y="144794"/>
                  <a:pt x="135820" y="144185"/>
                </a:cubicBezTo>
                <a:cubicBezTo>
                  <a:pt x="136430" y="143118"/>
                  <a:pt x="136887" y="142813"/>
                  <a:pt x="137192" y="143270"/>
                </a:cubicBezTo>
                <a:cubicBezTo>
                  <a:pt x="137496" y="143727"/>
                  <a:pt x="137801" y="144413"/>
                  <a:pt x="138106" y="145328"/>
                </a:cubicBezTo>
                <a:lnTo>
                  <a:pt x="138563" y="146699"/>
                </a:lnTo>
                <a:cubicBezTo>
                  <a:pt x="138868" y="146394"/>
                  <a:pt x="139173" y="146242"/>
                  <a:pt x="139478" y="146242"/>
                </a:cubicBezTo>
                <a:cubicBezTo>
                  <a:pt x="140087" y="146242"/>
                  <a:pt x="140392" y="146699"/>
                  <a:pt x="140392" y="147614"/>
                </a:cubicBezTo>
                <a:cubicBezTo>
                  <a:pt x="140544" y="147614"/>
                  <a:pt x="140697" y="147537"/>
                  <a:pt x="140849" y="147385"/>
                </a:cubicBezTo>
                <a:cubicBezTo>
                  <a:pt x="141306" y="146928"/>
                  <a:pt x="141611" y="146547"/>
                  <a:pt x="141764" y="146242"/>
                </a:cubicBezTo>
                <a:cubicBezTo>
                  <a:pt x="142068" y="145632"/>
                  <a:pt x="142335" y="145137"/>
                  <a:pt x="142564" y="144756"/>
                </a:cubicBezTo>
                <a:cubicBezTo>
                  <a:pt x="142792" y="144375"/>
                  <a:pt x="142907" y="144337"/>
                  <a:pt x="142907" y="144642"/>
                </a:cubicBezTo>
                <a:cubicBezTo>
                  <a:pt x="142754" y="145251"/>
                  <a:pt x="142449" y="145975"/>
                  <a:pt x="141992" y="146813"/>
                </a:cubicBezTo>
                <a:cubicBezTo>
                  <a:pt x="141535" y="147652"/>
                  <a:pt x="141154" y="148223"/>
                  <a:pt x="140849" y="148528"/>
                </a:cubicBezTo>
                <a:cubicBezTo>
                  <a:pt x="140697" y="148680"/>
                  <a:pt x="140621" y="148909"/>
                  <a:pt x="140621" y="149214"/>
                </a:cubicBezTo>
                <a:lnTo>
                  <a:pt x="140621" y="149671"/>
                </a:lnTo>
                <a:lnTo>
                  <a:pt x="140849" y="151271"/>
                </a:lnTo>
                <a:lnTo>
                  <a:pt x="142221" y="151043"/>
                </a:lnTo>
                <a:cubicBezTo>
                  <a:pt x="142678" y="150281"/>
                  <a:pt x="143211" y="149671"/>
                  <a:pt x="143821" y="149214"/>
                </a:cubicBezTo>
                <a:cubicBezTo>
                  <a:pt x="145040" y="148299"/>
                  <a:pt x="145802" y="148604"/>
                  <a:pt x="146107" y="150128"/>
                </a:cubicBezTo>
                <a:cubicBezTo>
                  <a:pt x="146259" y="150128"/>
                  <a:pt x="146488" y="150052"/>
                  <a:pt x="146793" y="149900"/>
                </a:cubicBezTo>
                <a:cubicBezTo>
                  <a:pt x="147402" y="149900"/>
                  <a:pt x="147783" y="149976"/>
                  <a:pt x="147936" y="150128"/>
                </a:cubicBezTo>
                <a:cubicBezTo>
                  <a:pt x="147936" y="150433"/>
                  <a:pt x="148088" y="150433"/>
                  <a:pt x="148393" y="150128"/>
                </a:cubicBezTo>
                <a:cubicBezTo>
                  <a:pt x="148698" y="149823"/>
                  <a:pt x="149041" y="149480"/>
                  <a:pt x="149422" y="149099"/>
                </a:cubicBezTo>
                <a:cubicBezTo>
                  <a:pt x="149803" y="148718"/>
                  <a:pt x="150146" y="148414"/>
                  <a:pt x="150450" y="148185"/>
                </a:cubicBezTo>
                <a:cubicBezTo>
                  <a:pt x="150755" y="147956"/>
                  <a:pt x="150908" y="148071"/>
                  <a:pt x="150908" y="148528"/>
                </a:cubicBezTo>
                <a:cubicBezTo>
                  <a:pt x="150908" y="149138"/>
                  <a:pt x="151212" y="149138"/>
                  <a:pt x="151822" y="148528"/>
                </a:cubicBezTo>
                <a:cubicBezTo>
                  <a:pt x="152127" y="148223"/>
                  <a:pt x="152508" y="147918"/>
                  <a:pt x="152965" y="147614"/>
                </a:cubicBezTo>
                <a:lnTo>
                  <a:pt x="153651" y="148528"/>
                </a:lnTo>
                <a:lnTo>
                  <a:pt x="152279" y="149900"/>
                </a:lnTo>
                <a:cubicBezTo>
                  <a:pt x="152432" y="149595"/>
                  <a:pt x="152698" y="149404"/>
                  <a:pt x="153079" y="149328"/>
                </a:cubicBezTo>
                <a:cubicBezTo>
                  <a:pt x="153460" y="149252"/>
                  <a:pt x="153727" y="149519"/>
                  <a:pt x="153879" y="150128"/>
                </a:cubicBezTo>
                <a:cubicBezTo>
                  <a:pt x="154184" y="149823"/>
                  <a:pt x="154489" y="149595"/>
                  <a:pt x="154794" y="149442"/>
                </a:cubicBezTo>
                <a:cubicBezTo>
                  <a:pt x="155403" y="149138"/>
                  <a:pt x="155784" y="149290"/>
                  <a:pt x="155937" y="149900"/>
                </a:cubicBezTo>
                <a:cubicBezTo>
                  <a:pt x="156089" y="149747"/>
                  <a:pt x="156318" y="149595"/>
                  <a:pt x="156623" y="149442"/>
                </a:cubicBezTo>
                <a:cubicBezTo>
                  <a:pt x="157080" y="148985"/>
                  <a:pt x="157308" y="148985"/>
                  <a:pt x="157308" y="149442"/>
                </a:cubicBezTo>
                <a:cubicBezTo>
                  <a:pt x="157308" y="149747"/>
                  <a:pt x="157347" y="149976"/>
                  <a:pt x="157423" y="150128"/>
                </a:cubicBezTo>
                <a:cubicBezTo>
                  <a:pt x="157499" y="150281"/>
                  <a:pt x="157537" y="150433"/>
                  <a:pt x="157537" y="150585"/>
                </a:cubicBezTo>
                <a:lnTo>
                  <a:pt x="157537" y="151043"/>
                </a:lnTo>
                <a:cubicBezTo>
                  <a:pt x="157842" y="150890"/>
                  <a:pt x="158147" y="150662"/>
                  <a:pt x="158451" y="150357"/>
                </a:cubicBezTo>
                <a:cubicBezTo>
                  <a:pt x="159213" y="150052"/>
                  <a:pt x="159671" y="149900"/>
                  <a:pt x="159823" y="149900"/>
                </a:cubicBezTo>
                <a:cubicBezTo>
                  <a:pt x="160128" y="150509"/>
                  <a:pt x="159899" y="150966"/>
                  <a:pt x="159137" y="151271"/>
                </a:cubicBezTo>
                <a:cubicBezTo>
                  <a:pt x="158985" y="151424"/>
                  <a:pt x="158718" y="151576"/>
                  <a:pt x="158337" y="151728"/>
                </a:cubicBezTo>
                <a:cubicBezTo>
                  <a:pt x="157956" y="151881"/>
                  <a:pt x="157613" y="152109"/>
                  <a:pt x="157308" y="152414"/>
                </a:cubicBezTo>
                <a:cubicBezTo>
                  <a:pt x="156546" y="152871"/>
                  <a:pt x="156242" y="153176"/>
                  <a:pt x="156394" y="153329"/>
                </a:cubicBezTo>
                <a:cubicBezTo>
                  <a:pt x="157004" y="153786"/>
                  <a:pt x="157385" y="153710"/>
                  <a:pt x="157537" y="153100"/>
                </a:cubicBezTo>
                <a:cubicBezTo>
                  <a:pt x="157842" y="152795"/>
                  <a:pt x="158147" y="152528"/>
                  <a:pt x="158451" y="152300"/>
                </a:cubicBezTo>
                <a:cubicBezTo>
                  <a:pt x="158756" y="152071"/>
                  <a:pt x="158985" y="152109"/>
                  <a:pt x="159137" y="152414"/>
                </a:cubicBezTo>
                <a:cubicBezTo>
                  <a:pt x="159137" y="152719"/>
                  <a:pt x="159175" y="152909"/>
                  <a:pt x="159252" y="152986"/>
                </a:cubicBezTo>
                <a:cubicBezTo>
                  <a:pt x="159328" y="153062"/>
                  <a:pt x="159213" y="153329"/>
                  <a:pt x="158909" y="153786"/>
                </a:cubicBezTo>
                <a:cubicBezTo>
                  <a:pt x="158756" y="154091"/>
                  <a:pt x="158375" y="154472"/>
                  <a:pt x="157766" y="154929"/>
                </a:cubicBezTo>
                <a:cubicBezTo>
                  <a:pt x="157156" y="155386"/>
                  <a:pt x="156470" y="155919"/>
                  <a:pt x="155708" y="156529"/>
                </a:cubicBezTo>
                <a:cubicBezTo>
                  <a:pt x="154794" y="157139"/>
                  <a:pt x="153803" y="157824"/>
                  <a:pt x="152736" y="158586"/>
                </a:cubicBezTo>
                <a:lnTo>
                  <a:pt x="152965" y="158815"/>
                </a:lnTo>
                <a:cubicBezTo>
                  <a:pt x="152965" y="158967"/>
                  <a:pt x="153003" y="159082"/>
                  <a:pt x="153079" y="159158"/>
                </a:cubicBezTo>
                <a:cubicBezTo>
                  <a:pt x="153156" y="159234"/>
                  <a:pt x="153194" y="159348"/>
                  <a:pt x="153194" y="159501"/>
                </a:cubicBezTo>
                <a:cubicBezTo>
                  <a:pt x="153194" y="159806"/>
                  <a:pt x="153117" y="160034"/>
                  <a:pt x="152965" y="160187"/>
                </a:cubicBezTo>
                <a:cubicBezTo>
                  <a:pt x="152813" y="160339"/>
                  <a:pt x="152889" y="160415"/>
                  <a:pt x="153194" y="160415"/>
                </a:cubicBezTo>
                <a:cubicBezTo>
                  <a:pt x="154260" y="160720"/>
                  <a:pt x="154794" y="160872"/>
                  <a:pt x="154794" y="160872"/>
                </a:cubicBezTo>
                <a:cubicBezTo>
                  <a:pt x="154641" y="161177"/>
                  <a:pt x="154146" y="161520"/>
                  <a:pt x="153308" y="161901"/>
                </a:cubicBezTo>
                <a:cubicBezTo>
                  <a:pt x="152470" y="162282"/>
                  <a:pt x="151822" y="162396"/>
                  <a:pt x="151365" y="162244"/>
                </a:cubicBezTo>
                <a:cubicBezTo>
                  <a:pt x="151060" y="162092"/>
                  <a:pt x="150641" y="161939"/>
                  <a:pt x="150108" y="161787"/>
                </a:cubicBezTo>
                <a:cubicBezTo>
                  <a:pt x="149574" y="161634"/>
                  <a:pt x="149307" y="161711"/>
                  <a:pt x="149307" y="162015"/>
                </a:cubicBezTo>
                <a:cubicBezTo>
                  <a:pt x="149003" y="162320"/>
                  <a:pt x="148698" y="162663"/>
                  <a:pt x="148393" y="163044"/>
                </a:cubicBezTo>
                <a:cubicBezTo>
                  <a:pt x="148088" y="163425"/>
                  <a:pt x="147783" y="163844"/>
                  <a:pt x="147479" y="164301"/>
                </a:cubicBezTo>
                <a:cubicBezTo>
                  <a:pt x="147326" y="164606"/>
                  <a:pt x="147212" y="164759"/>
                  <a:pt x="147136" y="164759"/>
                </a:cubicBezTo>
                <a:cubicBezTo>
                  <a:pt x="147060" y="164759"/>
                  <a:pt x="147021" y="164911"/>
                  <a:pt x="147021" y="165216"/>
                </a:cubicBezTo>
                <a:cubicBezTo>
                  <a:pt x="147021" y="165521"/>
                  <a:pt x="147098" y="165787"/>
                  <a:pt x="147250" y="166016"/>
                </a:cubicBezTo>
                <a:cubicBezTo>
                  <a:pt x="147402" y="166244"/>
                  <a:pt x="147326" y="166359"/>
                  <a:pt x="147021" y="166359"/>
                </a:cubicBezTo>
                <a:cubicBezTo>
                  <a:pt x="146869" y="166359"/>
                  <a:pt x="146412" y="165978"/>
                  <a:pt x="145650" y="165216"/>
                </a:cubicBezTo>
                <a:cubicBezTo>
                  <a:pt x="145497" y="164911"/>
                  <a:pt x="145383" y="164682"/>
                  <a:pt x="145307" y="164530"/>
                </a:cubicBezTo>
                <a:cubicBezTo>
                  <a:pt x="145231" y="164378"/>
                  <a:pt x="145040" y="164454"/>
                  <a:pt x="144735" y="164759"/>
                </a:cubicBezTo>
                <a:cubicBezTo>
                  <a:pt x="144431" y="165063"/>
                  <a:pt x="144088" y="165178"/>
                  <a:pt x="143707" y="165101"/>
                </a:cubicBezTo>
                <a:cubicBezTo>
                  <a:pt x="143326" y="165025"/>
                  <a:pt x="143211" y="164911"/>
                  <a:pt x="143364" y="164759"/>
                </a:cubicBezTo>
                <a:cubicBezTo>
                  <a:pt x="143364" y="164454"/>
                  <a:pt x="143554" y="164263"/>
                  <a:pt x="143935" y="164187"/>
                </a:cubicBezTo>
                <a:cubicBezTo>
                  <a:pt x="144316" y="164111"/>
                  <a:pt x="144354" y="163920"/>
                  <a:pt x="144050" y="163616"/>
                </a:cubicBezTo>
                <a:cubicBezTo>
                  <a:pt x="143745" y="163311"/>
                  <a:pt x="143288" y="163006"/>
                  <a:pt x="142678" y="162701"/>
                </a:cubicBezTo>
                <a:cubicBezTo>
                  <a:pt x="142068" y="162396"/>
                  <a:pt x="141611" y="162320"/>
                  <a:pt x="141306" y="162473"/>
                </a:cubicBezTo>
                <a:cubicBezTo>
                  <a:pt x="140544" y="162930"/>
                  <a:pt x="140240" y="163235"/>
                  <a:pt x="140392" y="163387"/>
                </a:cubicBezTo>
                <a:cubicBezTo>
                  <a:pt x="140697" y="163539"/>
                  <a:pt x="141040" y="163654"/>
                  <a:pt x="141421" y="163730"/>
                </a:cubicBezTo>
                <a:cubicBezTo>
                  <a:pt x="141802" y="163806"/>
                  <a:pt x="141916" y="163997"/>
                  <a:pt x="141764" y="164301"/>
                </a:cubicBezTo>
                <a:cubicBezTo>
                  <a:pt x="141764" y="164606"/>
                  <a:pt x="141459" y="164759"/>
                  <a:pt x="140849" y="164759"/>
                </a:cubicBezTo>
                <a:cubicBezTo>
                  <a:pt x="140544" y="164911"/>
                  <a:pt x="140354" y="165025"/>
                  <a:pt x="140278" y="165101"/>
                </a:cubicBezTo>
                <a:cubicBezTo>
                  <a:pt x="140202" y="165178"/>
                  <a:pt x="140011" y="165292"/>
                  <a:pt x="139706" y="165444"/>
                </a:cubicBezTo>
                <a:lnTo>
                  <a:pt x="133305" y="165444"/>
                </a:lnTo>
                <a:cubicBezTo>
                  <a:pt x="132848" y="165444"/>
                  <a:pt x="132543" y="165559"/>
                  <a:pt x="132391" y="165787"/>
                </a:cubicBezTo>
                <a:cubicBezTo>
                  <a:pt x="132239" y="166016"/>
                  <a:pt x="131934" y="166206"/>
                  <a:pt x="131477" y="166359"/>
                </a:cubicBezTo>
                <a:cubicBezTo>
                  <a:pt x="130867" y="166664"/>
                  <a:pt x="130334" y="166740"/>
                  <a:pt x="129876" y="166587"/>
                </a:cubicBezTo>
                <a:cubicBezTo>
                  <a:pt x="129419" y="166435"/>
                  <a:pt x="129114" y="166359"/>
                  <a:pt x="128962" y="166359"/>
                </a:cubicBezTo>
                <a:lnTo>
                  <a:pt x="128505" y="166359"/>
                </a:lnTo>
                <a:lnTo>
                  <a:pt x="128733" y="166587"/>
                </a:lnTo>
                <a:lnTo>
                  <a:pt x="128733" y="167273"/>
                </a:lnTo>
                <a:cubicBezTo>
                  <a:pt x="128429" y="167578"/>
                  <a:pt x="128276" y="167807"/>
                  <a:pt x="128276" y="167959"/>
                </a:cubicBezTo>
                <a:cubicBezTo>
                  <a:pt x="128276" y="168111"/>
                  <a:pt x="128352" y="168264"/>
                  <a:pt x="128505" y="168416"/>
                </a:cubicBezTo>
                <a:cubicBezTo>
                  <a:pt x="128657" y="168569"/>
                  <a:pt x="128581" y="168721"/>
                  <a:pt x="128276" y="168873"/>
                </a:cubicBezTo>
                <a:cubicBezTo>
                  <a:pt x="127971" y="169026"/>
                  <a:pt x="127857" y="169216"/>
                  <a:pt x="127933" y="169445"/>
                </a:cubicBezTo>
                <a:cubicBezTo>
                  <a:pt x="128010" y="169673"/>
                  <a:pt x="127895" y="169788"/>
                  <a:pt x="127590" y="169788"/>
                </a:cubicBezTo>
                <a:cubicBezTo>
                  <a:pt x="127286" y="169788"/>
                  <a:pt x="126943" y="169635"/>
                  <a:pt x="126562" y="169331"/>
                </a:cubicBezTo>
                <a:cubicBezTo>
                  <a:pt x="126181" y="169026"/>
                  <a:pt x="125914" y="168721"/>
                  <a:pt x="125762" y="168416"/>
                </a:cubicBezTo>
                <a:cubicBezTo>
                  <a:pt x="125609" y="168264"/>
                  <a:pt x="125533" y="168149"/>
                  <a:pt x="125533" y="168073"/>
                </a:cubicBezTo>
                <a:cubicBezTo>
                  <a:pt x="125533" y="167997"/>
                  <a:pt x="125381" y="167959"/>
                  <a:pt x="125076" y="167959"/>
                </a:cubicBezTo>
                <a:cubicBezTo>
                  <a:pt x="124619" y="167959"/>
                  <a:pt x="124123" y="167845"/>
                  <a:pt x="123590" y="167616"/>
                </a:cubicBezTo>
                <a:cubicBezTo>
                  <a:pt x="123057" y="167387"/>
                  <a:pt x="122637" y="167197"/>
                  <a:pt x="122333" y="167045"/>
                </a:cubicBezTo>
                <a:cubicBezTo>
                  <a:pt x="121875" y="166283"/>
                  <a:pt x="121266" y="165902"/>
                  <a:pt x="120504" y="165902"/>
                </a:cubicBezTo>
                <a:cubicBezTo>
                  <a:pt x="119589" y="165749"/>
                  <a:pt x="119132" y="165368"/>
                  <a:pt x="119132" y="164759"/>
                </a:cubicBezTo>
                <a:lnTo>
                  <a:pt x="118675" y="163844"/>
                </a:lnTo>
                <a:cubicBezTo>
                  <a:pt x="118370" y="163539"/>
                  <a:pt x="118218" y="163311"/>
                  <a:pt x="118218" y="163158"/>
                </a:cubicBezTo>
                <a:cubicBezTo>
                  <a:pt x="118218" y="163006"/>
                  <a:pt x="117837" y="162930"/>
                  <a:pt x="117075" y="162930"/>
                </a:cubicBezTo>
                <a:cubicBezTo>
                  <a:pt x="115856" y="162777"/>
                  <a:pt x="115246" y="162473"/>
                  <a:pt x="115246" y="162015"/>
                </a:cubicBezTo>
                <a:cubicBezTo>
                  <a:pt x="115246" y="161558"/>
                  <a:pt x="115246" y="161291"/>
                  <a:pt x="115246" y="161215"/>
                </a:cubicBezTo>
                <a:cubicBezTo>
                  <a:pt x="115246" y="161139"/>
                  <a:pt x="114941" y="161025"/>
                  <a:pt x="114332" y="160872"/>
                </a:cubicBezTo>
                <a:cubicBezTo>
                  <a:pt x="113874" y="160720"/>
                  <a:pt x="113417" y="160453"/>
                  <a:pt x="112960" y="160072"/>
                </a:cubicBezTo>
                <a:cubicBezTo>
                  <a:pt x="112503" y="159691"/>
                  <a:pt x="112731" y="159348"/>
                  <a:pt x="113646" y="159044"/>
                </a:cubicBezTo>
                <a:lnTo>
                  <a:pt x="112731" y="158129"/>
                </a:lnTo>
                <a:cubicBezTo>
                  <a:pt x="112122" y="157520"/>
                  <a:pt x="111436" y="157215"/>
                  <a:pt x="110674" y="157215"/>
                </a:cubicBezTo>
                <a:cubicBezTo>
                  <a:pt x="109912" y="157215"/>
                  <a:pt x="109112" y="157024"/>
                  <a:pt x="108274" y="156643"/>
                </a:cubicBezTo>
                <a:cubicBezTo>
                  <a:pt x="107436" y="156262"/>
                  <a:pt x="106635" y="155919"/>
                  <a:pt x="105873" y="155615"/>
                </a:cubicBezTo>
                <a:cubicBezTo>
                  <a:pt x="105873" y="156224"/>
                  <a:pt x="105721" y="156681"/>
                  <a:pt x="105416" y="156986"/>
                </a:cubicBezTo>
                <a:cubicBezTo>
                  <a:pt x="104959" y="157748"/>
                  <a:pt x="104121" y="157901"/>
                  <a:pt x="102902" y="157443"/>
                </a:cubicBezTo>
                <a:cubicBezTo>
                  <a:pt x="102749" y="157748"/>
                  <a:pt x="102521" y="158053"/>
                  <a:pt x="102216" y="158358"/>
                </a:cubicBezTo>
                <a:cubicBezTo>
                  <a:pt x="101606" y="158967"/>
                  <a:pt x="100844" y="159044"/>
                  <a:pt x="99930" y="158586"/>
                </a:cubicBezTo>
                <a:cubicBezTo>
                  <a:pt x="99015" y="158129"/>
                  <a:pt x="98482" y="157862"/>
                  <a:pt x="98330" y="157786"/>
                </a:cubicBezTo>
                <a:cubicBezTo>
                  <a:pt x="98177" y="157710"/>
                  <a:pt x="98177" y="157520"/>
                  <a:pt x="98330" y="157215"/>
                </a:cubicBezTo>
                <a:cubicBezTo>
                  <a:pt x="98482" y="156910"/>
                  <a:pt x="98634" y="156681"/>
                  <a:pt x="98787" y="156529"/>
                </a:cubicBezTo>
                <a:cubicBezTo>
                  <a:pt x="98939" y="156377"/>
                  <a:pt x="98863" y="156148"/>
                  <a:pt x="98558" y="155843"/>
                </a:cubicBezTo>
                <a:cubicBezTo>
                  <a:pt x="98406" y="155538"/>
                  <a:pt x="98406" y="155195"/>
                  <a:pt x="98558" y="154814"/>
                </a:cubicBezTo>
                <a:cubicBezTo>
                  <a:pt x="98711" y="154433"/>
                  <a:pt x="99092" y="154319"/>
                  <a:pt x="99701" y="154472"/>
                </a:cubicBezTo>
                <a:cubicBezTo>
                  <a:pt x="99854" y="154472"/>
                  <a:pt x="100044" y="154510"/>
                  <a:pt x="100273" y="154586"/>
                </a:cubicBezTo>
                <a:cubicBezTo>
                  <a:pt x="100501" y="154662"/>
                  <a:pt x="100768" y="154700"/>
                  <a:pt x="101073" y="154700"/>
                </a:cubicBezTo>
                <a:lnTo>
                  <a:pt x="101987" y="154700"/>
                </a:lnTo>
                <a:lnTo>
                  <a:pt x="101301" y="153786"/>
                </a:lnTo>
                <a:lnTo>
                  <a:pt x="100616" y="153786"/>
                </a:lnTo>
                <a:cubicBezTo>
                  <a:pt x="100006" y="153786"/>
                  <a:pt x="99701" y="153557"/>
                  <a:pt x="99701" y="153100"/>
                </a:cubicBezTo>
                <a:cubicBezTo>
                  <a:pt x="99549" y="153100"/>
                  <a:pt x="99396" y="153024"/>
                  <a:pt x="99244" y="152871"/>
                </a:cubicBezTo>
                <a:cubicBezTo>
                  <a:pt x="99092" y="152871"/>
                  <a:pt x="99015" y="152795"/>
                  <a:pt x="99015" y="152643"/>
                </a:cubicBezTo>
                <a:lnTo>
                  <a:pt x="98101" y="153557"/>
                </a:lnTo>
                <a:cubicBezTo>
                  <a:pt x="97491" y="154167"/>
                  <a:pt x="97034" y="154243"/>
                  <a:pt x="96729" y="153786"/>
                </a:cubicBezTo>
                <a:lnTo>
                  <a:pt x="96729" y="155157"/>
                </a:lnTo>
                <a:cubicBezTo>
                  <a:pt x="96729" y="155462"/>
                  <a:pt x="96691" y="155653"/>
                  <a:pt x="96615" y="155729"/>
                </a:cubicBezTo>
                <a:cubicBezTo>
                  <a:pt x="96539" y="155805"/>
                  <a:pt x="96501" y="155919"/>
                  <a:pt x="96501" y="156072"/>
                </a:cubicBezTo>
                <a:lnTo>
                  <a:pt x="96501" y="156300"/>
                </a:lnTo>
                <a:cubicBezTo>
                  <a:pt x="95586" y="156453"/>
                  <a:pt x="95053" y="156453"/>
                  <a:pt x="94901" y="156300"/>
                </a:cubicBezTo>
                <a:cubicBezTo>
                  <a:pt x="94748" y="155996"/>
                  <a:pt x="94558" y="155919"/>
                  <a:pt x="94329" y="156072"/>
                </a:cubicBezTo>
                <a:cubicBezTo>
                  <a:pt x="94101" y="156224"/>
                  <a:pt x="93986" y="156148"/>
                  <a:pt x="93986" y="155843"/>
                </a:cubicBezTo>
                <a:cubicBezTo>
                  <a:pt x="93834" y="155538"/>
                  <a:pt x="93681" y="155234"/>
                  <a:pt x="93529" y="154929"/>
                </a:cubicBezTo>
                <a:cubicBezTo>
                  <a:pt x="93377" y="154624"/>
                  <a:pt x="93453" y="154395"/>
                  <a:pt x="93758" y="154243"/>
                </a:cubicBezTo>
                <a:cubicBezTo>
                  <a:pt x="94062" y="154243"/>
                  <a:pt x="94367" y="154091"/>
                  <a:pt x="94672" y="153786"/>
                </a:cubicBezTo>
                <a:lnTo>
                  <a:pt x="95129" y="153329"/>
                </a:lnTo>
                <a:lnTo>
                  <a:pt x="95358" y="151500"/>
                </a:lnTo>
                <a:lnTo>
                  <a:pt x="94901" y="151500"/>
                </a:lnTo>
                <a:cubicBezTo>
                  <a:pt x="94748" y="151957"/>
                  <a:pt x="94596" y="152262"/>
                  <a:pt x="94443" y="152414"/>
                </a:cubicBezTo>
                <a:cubicBezTo>
                  <a:pt x="93986" y="152871"/>
                  <a:pt x="93453" y="152643"/>
                  <a:pt x="92843" y="151728"/>
                </a:cubicBezTo>
                <a:cubicBezTo>
                  <a:pt x="92538" y="151881"/>
                  <a:pt x="92310" y="151957"/>
                  <a:pt x="92157" y="151957"/>
                </a:cubicBezTo>
                <a:cubicBezTo>
                  <a:pt x="91700" y="152262"/>
                  <a:pt x="91472" y="152414"/>
                  <a:pt x="91472" y="152414"/>
                </a:cubicBezTo>
                <a:cubicBezTo>
                  <a:pt x="91472" y="152414"/>
                  <a:pt x="91510" y="152681"/>
                  <a:pt x="91586" y="153214"/>
                </a:cubicBezTo>
                <a:cubicBezTo>
                  <a:pt x="91662" y="153748"/>
                  <a:pt x="91700" y="154281"/>
                  <a:pt x="91700" y="154814"/>
                </a:cubicBezTo>
                <a:cubicBezTo>
                  <a:pt x="91700" y="155348"/>
                  <a:pt x="91548" y="155805"/>
                  <a:pt x="91243" y="156186"/>
                </a:cubicBezTo>
                <a:cubicBezTo>
                  <a:pt x="90938" y="156567"/>
                  <a:pt x="90405" y="156605"/>
                  <a:pt x="89643" y="156300"/>
                </a:cubicBezTo>
                <a:cubicBezTo>
                  <a:pt x="89338" y="156453"/>
                  <a:pt x="89033" y="156681"/>
                  <a:pt x="88728" y="156986"/>
                </a:cubicBezTo>
                <a:cubicBezTo>
                  <a:pt x="88271" y="157443"/>
                  <a:pt x="88043" y="157824"/>
                  <a:pt x="88043" y="158129"/>
                </a:cubicBezTo>
                <a:cubicBezTo>
                  <a:pt x="87738" y="159196"/>
                  <a:pt x="87433" y="159882"/>
                  <a:pt x="87128" y="160187"/>
                </a:cubicBezTo>
                <a:cubicBezTo>
                  <a:pt x="86823" y="160491"/>
                  <a:pt x="86557" y="160644"/>
                  <a:pt x="86328" y="160644"/>
                </a:cubicBezTo>
                <a:cubicBezTo>
                  <a:pt x="86100" y="160644"/>
                  <a:pt x="85985" y="160949"/>
                  <a:pt x="85985" y="161558"/>
                </a:cubicBezTo>
                <a:cubicBezTo>
                  <a:pt x="85985" y="162320"/>
                  <a:pt x="85947" y="163349"/>
                  <a:pt x="85871" y="164644"/>
                </a:cubicBezTo>
                <a:cubicBezTo>
                  <a:pt x="85795" y="165940"/>
                  <a:pt x="85833" y="166968"/>
                  <a:pt x="85985" y="167730"/>
                </a:cubicBezTo>
                <a:cubicBezTo>
                  <a:pt x="86290" y="168188"/>
                  <a:pt x="86595" y="168683"/>
                  <a:pt x="86900" y="169216"/>
                </a:cubicBezTo>
                <a:cubicBezTo>
                  <a:pt x="87204" y="169750"/>
                  <a:pt x="87281" y="170169"/>
                  <a:pt x="87128" y="170474"/>
                </a:cubicBezTo>
                <a:cubicBezTo>
                  <a:pt x="87128" y="170778"/>
                  <a:pt x="87090" y="171007"/>
                  <a:pt x="87014" y="171159"/>
                </a:cubicBezTo>
                <a:cubicBezTo>
                  <a:pt x="86938" y="171312"/>
                  <a:pt x="86976" y="171769"/>
                  <a:pt x="87128" y="172531"/>
                </a:cubicBezTo>
                <a:cubicBezTo>
                  <a:pt x="87128" y="172988"/>
                  <a:pt x="87128" y="173674"/>
                  <a:pt x="87128" y="174588"/>
                </a:cubicBezTo>
                <a:cubicBezTo>
                  <a:pt x="87128" y="175503"/>
                  <a:pt x="87204" y="176112"/>
                  <a:pt x="87357" y="176417"/>
                </a:cubicBezTo>
                <a:cubicBezTo>
                  <a:pt x="87509" y="176722"/>
                  <a:pt x="87624" y="176951"/>
                  <a:pt x="87700" y="177103"/>
                </a:cubicBezTo>
                <a:cubicBezTo>
                  <a:pt x="87776" y="177255"/>
                  <a:pt x="87738" y="177560"/>
                  <a:pt x="87585" y="178017"/>
                </a:cubicBezTo>
                <a:cubicBezTo>
                  <a:pt x="87433" y="178322"/>
                  <a:pt x="87585" y="178665"/>
                  <a:pt x="88043" y="179046"/>
                </a:cubicBezTo>
                <a:cubicBezTo>
                  <a:pt x="88500" y="179427"/>
                  <a:pt x="88652" y="179846"/>
                  <a:pt x="88500" y="180303"/>
                </a:cubicBezTo>
                <a:cubicBezTo>
                  <a:pt x="88195" y="180608"/>
                  <a:pt x="88119" y="181142"/>
                  <a:pt x="88271" y="181904"/>
                </a:cubicBezTo>
                <a:cubicBezTo>
                  <a:pt x="88424" y="182666"/>
                  <a:pt x="88347" y="183428"/>
                  <a:pt x="88043" y="184190"/>
                </a:cubicBezTo>
                <a:cubicBezTo>
                  <a:pt x="87890" y="185104"/>
                  <a:pt x="87852" y="185942"/>
                  <a:pt x="87928" y="186704"/>
                </a:cubicBezTo>
                <a:cubicBezTo>
                  <a:pt x="88005" y="187466"/>
                  <a:pt x="88043" y="188000"/>
                  <a:pt x="88043" y="188304"/>
                </a:cubicBezTo>
                <a:cubicBezTo>
                  <a:pt x="88043" y="188457"/>
                  <a:pt x="88081" y="188914"/>
                  <a:pt x="88157" y="189676"/>
                </a:cubicBezTo>
                <a:cubicBezTo>
                  <a:pt x="88233" y="190438"/>
                  <a:pt x="88347" y="191276"/>
                  <a:pt x="88500" y="192191"/>
                </a:cubicBezTo>
                <a:cubicBezTo>
                  <a:pt x="88652" y="193105"/>
                  <a:pt x="88767" y="193981"/>
                  <a:pt x="88843" y="194819"/>
                </a:cubicBezTo>
                <a:cubicBezTo>
                  <a:pt x="88919" y="195658"/>
                  <a:pt x="88957" y="196305"/>
                  <a:pt x="88957" y="196763"/>
                </a:cubicBezTo>
                <a:cubicBezTo>
                  <a:pt x="88957" y="198287"/>
                  <a:pt x="88881" y="199277"/>
                  <a:pt x="88728" y="199734"/>
                </a:cubicBezTo>
                <a:cubicBezTo>
                  <a:pt x="88576" y="200344"/>
                  <a:pt x="88500" y="201030"/>
                  <a:pt x="88500" y="201792"/>
                </a:cubicBezTo>
                <a:cubicBezTo>
                  <a:pt x="88652" y="202097"/>
                  <a:pt x="88805" y="202782"/>
                  <a:pt x="88957" y="203849"/>
                </a:cubicBezTo>
                <a:cubicBezTo>
                  <a:pt x="89109" y="204916"/>
                  <a:pt x="89109" y="205678"/>
                  <a:pt x="88957" y="206135"/>
                </a:cubicBezTo>
                <a:cubicBezTo>
                  <a:pt x="88957" y="206897"/>
                  <a:pt x="88881" y="207659"/>
                  <a:pt x="88728" y="208421"/>
                </a:cubicBezTo>
                <a:cubicBezTo>
                  <a:pt x="88576" y="209183"/>
                  <a:pt x="88576" y="209945"/>
                  <a:pt x="88728" y="210707"/>
                </a:cubicBezTo>
                <a:cubicBezTo>
                  <a:pt x="88881" y="211469"/>
                  <a:pt x="89033" y="212041"/>
                  <a:pt x="89186" y="212422"/>
                </a:cubicBezTo>
                <a:cubicBezTo>
                  <a:pt x="89338" y="212803"/>
                  <a:pt x="89414" y="213146"/>
                  <a:pt x="89414" y="213450"/>
                </a:cubicBezTo>
                <a:lnTo>
                  <a:pt x="89414" y="215051"/>
                </a:lnTo>
                <a:cubicBezTo>
                  <a:pt x="89567" y="216117"/>
                  <a:pt x="89681" y="217413"/>
                  <a:pt x="89757" y="218937"/>
                </a:cubicBezTo>
                <a:cubicBezTo>
                  <a:pt x="89833" y="220461"/>
                  <a:pt x="89948" y="221451"/>
                  <a:pt x="90100" y="221909"/>
                </a:cubicBezTo>
                <a:cubicBezTo>
                  <a:pt x="91014" y="222823"/>
                  <a:pt x="91472" y="223661"/>
                  <a:pt x="91472" y="224423"/>
                </a:cubicBezTo>
                <a:cubicBezTo>
                  <a:pt x="91472" y="224880"/>
                  <a:pt x="91510" y="225642"/>
                  <a:pt x="91586" y="226709"/>
                </a:cubicBezTo>
                <a:cubicBezTo>
                  <a:pt x="91662" y="227776"/>
                  <a:pt x="91776" y="228386"/>
                  <a:pt x="91929" y="228538"/>
                </a:cubicBezTo>
                <a:cubicBezTo>
                  <a:pt x="91929" y="228843"/>
                  <a:pt x="92005" y="229071"/>
                  <a:pt x="92157" y="229224"/>
                </a:cubicBezTo>
                <a:cubicBezTo>
                  <a:pt x="92157" y="229376"/>
                  <a:pt x="92234" y="229452"/>
                  <a:pt x="92386" y="229452"/>
                </a:cubicBezTo>
                <a:lnTo>
                  <a:pt x="93986" y="229452"/>
                </a:lnTo>
                <a:cubicBezTo>
                  <a:pt x="94443" y="229452"/>
                  <a:pt x="94901" y="229414"/>
                  <a:pt x="95358" y="229338"/>
                </a:cubicBezTo>
                <a:cubicBezTo>
                  <a:pt x="95815" y="229262"/>
                  <a:pt x="96196" y="229224"/>
                  <a:pt x="96501" y="229224"/>
                </a:cubicBezTo>
                <a:cubicBezTo>
                  <a:pt x="96806" y="229376"/>
                  <a:pt x="97568" y="229300"/>
                  <a:pt x="98787" y="228995"/>
                </a:cubicBezTo>
                <a:cubicBezTo>
                  <a:pt x="100006" y="228690"/>
                  <a:pt x="100768" y="228538"/>
                  <a:pt x="101073" y="228538"/>
                </a:cubicBezTo>
                <a:cubicBezTo>
                  <a:pt x="101225" y="228386"/>
                  <a:pt x="101949" y="228271"/>
                  <a:pt x="103245" y="228195"/>
                </a:cubicBezTo>
                <a:cubicBezTo>
                  <a:pt x="104540" y="228119"/>
                  <a:pt x="105340" y="227928"/>
                  <a:pt x="105645" y="227624"/>
                </a:cubicBezTo>
                <a:cubicBezTo>
                  <a:pt x="106254" y="227014"/>
                  <a:pt x="107169" y="226709"/>
                  <a:pt x="108388" y="226709"/>
                </a:cubicBezTo>
                <a:cubicBezTo>
                  <a:pt x="109302" y="226862"/>
                  <a:pt x="110293" y="226785"/>
                  <a:pt x="111360" y="226481"/>
                </a:cubicBezTo>
                <a:cubicBezTo>
                  <a:pt x="111817" y="226481"/>
                  <a:pt x="112350" y="226595"/>
                  <a:pt x="112960" y="226823"/>
                </a:cubicBezTo>
                <a:cubicBezTo>
                  <a:pt x="113570" y="227052"/>
                  <a:pt x="113951" y="227395"/>
                  <a:pt x="114103" y="227852"/>
                </a:cubicBezTo>
                <a:cubicBezTo>
                  <a:pt x="114255" y="228309"/>
                  <a:pt x="114294" y="228767"/>
                  <a:pt x="114217" y="229224"/>
                </a:cubicBezTo>
                <a:cubicBezTo>
                  <a:pt x="114141" y="229681"/>
                  <a:pt x="114103" y="230062"/>
                  <a:pt x="114103" y="230367"/>
                </a:cubicBezTo>
                <a:lnTo>
                  <a:pt x="114103" y="230824"/>
                </a:lnTo>
                <a:cubicBezTo>
                  <a:pt x="113646" y="231434"/>
                  <a:pt x="113112" y="231967"/>
                  <a:pt x="112503" y="232424"/>
                </a:cubicBezTo>
                <a:cubicBezTo>
                  <a:pt x="111893" y="232881"/>
                  <a:pt x="110674" y="233034"/>
                  <a:pt x="108845" y="232881"/>
                </a:cubicBezTo>
                <a:cubicBezTo>
                  <a:pt x="106864" y="232729"/>
                  <a:pt x="105035" y="233034"/>
                  <a:pt x="103359" y="233796"/>
                </a:cubicBezTo>
                <a:cubicBezTo>
                  <a:pt x="102597" y="234253"/>
                  <a:pt x="101835" y="234710"/>
                  <a:pt x="101073" y="235167"/>
                </a:cubicBezTo>
                <a:lnTo>
                  <a:pt x="102444" y="237453"/>
                </a:lnTo>
                <a:cubicBezTo>
                  <a:pt x="102749" y="238063"/>
                  <a:pt x="103511" y="238520"/>
                  <a:pt x="104730" y="238825"/>
                </a:cubicBezTo>
                <a:cubicBezTo>
                  <a:pt x="105950" y="239130"/>
                  <a:pt x="107283" y="239358"/>
                  <a:pt x="108731" y="239511"/>
                </a:cubicBezTo>
                <a:cubicBezTo>
                  <a:pt x="110179" y="239663"/>
                  <a:pt x="111588" y="239777"/>
                  <a:pt x="112960" y="239854"/>
                </a:cubicBezTo>
                <a:cubicBezTo>
                  <a:pt x="114332" y="239930"/>
                  <a:pt x="115398" y="240044"/>
                  <a:pt x="116160" y="240197"/>
                </a:cubicBezTo>
                <a:cubicBezTo>
                  <a:pt x="117380" y="240501"/>
                  <a:pt x="117761" y="240882"/>
                  <a:pt x="117303" y="241340"/>
                </a:cubicBezTo>
                <a:cubicBezTo>
                  <a:pt x="116846" y="241797"/>
                  <a:pt x="116541" y="242635"/>
                  <a:pt x="116389" y="243854"/>
                </a:cubicBezTo>
                <a:cubicBezTo>
                  <a:pt x="116237" y="244769"/>
                  <a:pt x="115551" y="245264"/>
                  <a:pt x="114332" y="245340"/>
                </a:cubicBezTo>
                <a:cubicBezTo>
                  <a:pt x="113112" y="245416"/>
                  <a:pt x="111893" y="245302"/>
                  <a:pt x="110674" y="244997"/>
                </a:cubicBezTo>
                <a:cubicBezTo>
                  <a:pt x="109150" y="244540"/>
                  <a:pt x="107283" y="243778"/>
                  <a:pt x="105073" y="242711"/>
                </a:cubicBezTo>
                <a:cubicBezTo>
                  <a:pt x="102864" y="241644"/>
                  <a:pt x="101073" y="240730"/>
                  <a:pt x="99701" y="239968"/>
                </a:cubicBezTo>
                <a:cubicBezTo>
                  <a:pt x="98330" y="239206"/>
                  <a:pt x="96044" y="238139"/>
                  <a:pt x="92843" y="236768"/>
                </a:cubicBezTo>
                <a:cubicBezTo>
                  <a:pt x="89643" y="235396"/>
                  <a:pt x="86595" y="234710"/>
                  <a:pt x="83699" y="234710"/>
                </a:cubicBezTo>
                <a:cubicBezTo>
                  <a:pt x="82175" y="234710"/>
                  <a:pt x="81108" y="234863"/>
                  <a:pt x="80499" y="235167"/>
                </a:cubicBezTo>
                <a:cubicBezTo>
                  <a:pt x="79889" y="235472"/>
                  <a:pt x="79432" y="235891"/>
                  <a:pt x="79127" y="236425"/>
                </a:cubicBezTo>
                <a:cubicBezTo>
                  <a:pt x="78822" y="236958"/>
                  <a:pt x="78480" y="237568"/>
                  <a:pt x="78099" y="238253"/>
                </a:cubicBezTo>
                <a:cubicBezTo>
                  <a:pt x="77718" y="238939"/>
                  <a:pt x="77070" y="239663"/>
                  <a:pt x="76155" y="240425"/>
                </a:cubicBezTo>
                <a:cubicBezTo>
                  <a:pt x="75241" y="241340"/>
                  <a:pt x="74555" y="241949"/>
                  <a:pt x="74098" y="242254"/>
                </a:cubicBezTo>
                <a:cubicBezTo>
                  <a:pt x="73641" y="242559"/>
                  <a:pt x="73184" y="242749"/>
                  <a:pt x="72726" y="242825"/>
                </a:cubicBezTo>
                <a:cubicBezTo>
                  <a:pt x="72269" y="242902"/>
                  <a:pt x="71774" y="243016"/>
                  <a:pt x="71241" y="243168"/>
                </a:cubicBezTo>
                <a:cubicBezTo>
                  <a:pt x="70707" y="243321"/>
                  <a:pt x="69831" y="243626"/>
                  <a:pt x="68612" y="244083"/>
                </a:cubicBezTo>
                <a:cubicBezTo>
                  <a:pt x="66326" y="244845"/>
                  <a:pt x="64878" y="245531"/>
                  <a:pt x="64268" y="246140"/>
                </a:cubicBezTo>
                <a:cubicBezTo>
                  <a:pt x="63659" y="246750"/>
                  <a:pt x="62439" y="247817"/>
                  <a:pt x="60611" y="249341"/>
                </a:cubicBezTo>
                <a:cubicBezTo>
                  <a:pt x="58782" y="250560"/>
                  <a:pt x="57144" y="251246"/>
                  <a:pt x="55696" y="251398"/>
                </a:cubicBezTo>
                <a:cubicBezTo>
                  <a:pt x="54248" y="251550"/>
                  <a:pt x="53372" y="251017"/>
                  <a:pt x="53067" y="249798"/>
                </a:cubicBezTo>
                <a:cubicBezTo>
                  <a:pt x="52762" y="249188"/>
                  <a:pt x="52991" y="248388"/>
                  <a:pt x="53753" y="247397"/>
                </a:cubicBezTo>
                <a:cubicBezTo>
                  <a:pt x="54515" y="246407"/>
                  <a:pt x="55505" y="245340"/>
                  <a:pt x="56724" y="244197"/>
                </a:cubicBezTo>
                <a:cubicBezTo>
                  <a:pt x="57944" y="243054"/>
                  <a:pt x="59239" y="241949"/>
                  <a:pt x="60611" y="240882"/>
                </a:cubicBezTo>
                <a:cubicBezTo>
                  <a:pt x="61982" y="239816"/>
                  <a:pt x="63201" y="238901"/>
                  <a:pt x="64268" y="238139"/>
                </a:cubicBezTo>
                <a:cubicBezTo>
                  <a:pt x="66249" y="236768"/>
                  <a:pt x="67545" y="235625"/>
                  <a:pt x="68154" y="234710"/>
                </a:cubicBezTo>
                <a:cubicBezTo>
                  <a:pt x="68459" y="234253"/>
                  <a:pt x="68535" y="234024"/>
                  <a:pt x="68383" y="234024"/>
                </a:cubicBezTo>
                <a:lnTo>
                  <a:pt x="66326" y="233110"/>
                </a:lnTo>
                <a:lnTo>
                  <a:pt x="65404" y="233110"/>
                </a:lnTo>
                <a:cubicBezTo>
                  <a:pt x="65095" y="233110"/>
                  <a:pt x="64555" y="233148"/>
                  <a:pt x="63786" y="233224"/>
                </a:cubicBezTo>
                <a:cubicBezTo>
                  <a:pt x="63017" y="233300"/>
                  <a:pt x="62094" y="233262"/>
                  <a:pt x="61018" y="233110"/>
                </a:cubicBezTo>
                <a:cubicBezTo>
                  <a:pt x="58863" y="232958"/>
                  <a:pt x="56594" y="233186"/>
                  <a:pt x="54212" y="233796"/>
                </a:cubicBezTo>
                <a:cubicBezTo>
                  <a:pt x="51829" y="234405"/>
                  <a:pt x="49038" y="235244"/>
                  <a:pt x="45837" y="236310"/>
                </a:cubicBezTo>
                <a:cubicBezTo>
                  <a:pt x="42637" y="237377"/>
                  <a:pt x="39284" y="238063"/>
                  <a:pt x="35779" y="238368"/>
                </a:cubicBezTo>
                <a:cubicBezTo>
                  <a:pt x="32274" y="238673"/>
                  <a:pt x="29150" y="238825"/>
                  <a:pt x="26406" y="238825"/>
                </a:cubicBezTo>
                <a:cubicBezTo>
                  <a:pt x="23663" y="238825"/>
                  <a:pt x="20882" y="238977"/>
                  <a:pt x="18062" y="239282"/>
                </a:cubicBezTo>
                <a:cubicBezTo>
                  <a:pt x="15243" y="239587"/>
                  <a:pt x="12767" y="240120"/>
                  <a:pt x="10633" y="240882"/>
                </a:cubicBezTo>
                <a:cubicBezTo>
                  <a:pt x="9414" y="241187"/>
                  <a:pt x="8461" y="241568"/>
                  <a:pt x="7775" y="242025"/>
                </a:cubicBezTo>
                <a:cubicBezTo>
                  <a:pt x="7090" y="242483"/>
                  <a:pt x="6442" y="242902"/>
                  <a:pt x="5832" y="243283"/>
                </a:cubicBezTo>
                <a:cubicBezTo>
                  <a:pt x="5223" y="243664"/>
                  <a:pt x="4613" y="243854"/>
                  <a:pt x="4004" y="243854"/>
                </a:cubicBezTo>
                <a:cubicBezTo>
                  <a:pt x="3394" y="243854"/>
                  <a:pt x="2632" y="243549"/>
                  <a:pt x="1718" y="242940"/>
                </a:cubicBezTo>
                <a:cubicBezTo>
                  <a:pt x="-264" y="241873"/>
                  <a:pt x="-530" y="240730"/>
                  <a:pt x="917" y="239511"/>
                </a:cubicBezTo>
                <a:cubicBezTo>
                  <a:pt x="2365" y="238292"/>
                  <a:pt x="3927" y="237225"/>
                  <a:pt x="5604" y="236310"/>
                </a:cubicBezTo>
                <a:cubicBezTo>
                  <a:pt x="6366" y="235853"/>
                  <a:pt x="7471" y="235510"/>
                  <a:pt x="8918" y="235282"/>
                </a:cubicBezTo>
                <a:cubicBezTo>
                  <a:pt x="10366" y="235053"/>
                  <a:pt x="11928" y="234901"/>
                  <a:pt x="13605" y="234824"/>
                </a:cubicBezTo>
                <a:cubicBezTo>
                  <a:pt x="15281" y="234748"/>
                  <a:pt x="16919" y="234710"/>
                  <a:pt x="18520" y="234710"/>
                </a:cubicBezTo>
                <a:cubicBezTo>
                  <a:pt x="20120" y="234710"/>
                  <a:pt x="21453" y="234710"/>
                  <a:pt x="22520" y="234710"/>
                </a:cubicBezTo>
                <a:cubicBezTo>
                  <a:pt x="24654" y="234558"/>
                  <a:pt x="26444" y="234443"/>
                  <a:pt x="27892" y="234367"/>
                </a:cubicBezTo>
                <a:cubicBezTo>
                  <a:pt x="29340" y="234291"/>
                  <a:pt x="30597" y="233948"/>
                  <a:pt x="31664" y="233339"/>
                </a:cubicBezTo>
                <a:cubicBezTo>
                  <a:pt x="32121" y="233186"/>
                  <a:pt x="32540" y="232919"/>
                  <a:pt x="32921" y="232538"/>
                </a:cubicBezTo>
                <a:cubicBezTo>
                  <a:pt x="33302" y="232157"/>
                  <a:pt x="33493" y="231815"/>
                  <a:pt x="33493" y="231510"/>
                </a:cubicBezTo>
                <a:cubicBezTo>
                  <a:pt x="34560" y="231510"/>
                  <a:pt x="35169" y="231281"/>
                  <a:pt x="35322" y="230824"/>
                </a:cubicBezTo>
                <a:cubicBezTo>
                  <a:pt x="35627" y="230214"/>
                  <a:pt x="36008" y="229757"/>
                  <a:pt x="36465" y="229452"/>
                </a:cubicBezTo>
                <a:cubicBezTo>
                  <a:pt x="36922" y="229148"/>
                  <a:pt x="37303" y="229224"/>
                  <a:pt x="37608" y="229681"/>
                </a:cubicBezTo>
                <a:cubicBezTo>
                  <a:pt x="38065" y="230291"/>
                  <a:pt x="38675" y="230672"/>
                  <a:pt x="39437" y="230824"/>
                </a:cubicBezTo>
                <a:cubicBezTo>
                  <a:pt x="39894" y="230976"/>
                  <a:pt x="40275" y="231053"/>
                  <a:pt x="40580" y="231053"/>
                </a:cubicBezTo>
                <a:cubicBezTo>
                  <a:pt x="41189" y="231053"/>
                  <a:pt x="41951" y="230900"/>
                  <a:pt x="42866" y="230595"/>
                </a:cubicBezTo>
                <a:cubicBezTo>
                  <a:pt x="44694" y="230138"/>
                  <a:pt x="46980" y="228919"/>
                  <a:pt x="49724" y="226938"/>
                </a:cubicBezTo>
                <a:cubicBezTo>
                  <a:pt x="49876" y="226328"/>
                  <a:pt x="50028" y="225719"/>
                  <a:pt x="50181" y="225109"/>
                </a:cubicBezTo>
                <a:cubicBezTo>
                  <a:pt x="50486" y="223890"/>
                  <a:pt x="50943" y="222823"/>
                  <a:pt x="51552" y="221909"/>
                </a:cubicBezTo>
                <a:cubicBezTo>
                  <a:pt x="51707" y="221604"/>
                  <a:pt x="51861" y="221147"/>
                  <a:pt x="52015" y="220537"/>
                </a:cubicBezTo>
                <a:cubicBezTo>
                  <a:pt x="52169" y="219927"/>
                  <a:pt x="52399" y="219318"/>
                  <a:pt x="52706" y="218708"/>
                </a:cubicBezTo>
                <a:cubicBezTo>
                  <a:pt x="53013" y="218099"/>
                  <a:pt x="53244" y="217337"/>
                  <a:pt x="53399" y="216422"/>
                </a:cubicBezTo>
                <a:lnTo>
                  <a:pt x="52938" y="215965"/>
                </a:lnTo>
                <a:lnTo>
                  <a:pt x="53399" y="213908"/>
                </a:lnTo>
                <a:lnTo>
                  <a:pt x="53399" y="213222"/>
                </a:lnTo>
                <a:cubicBezTo>
                  <a:pt x="53706" y="213222"/>
                  <a:pt x="54015" y="213146"/>
                  <a:pt x="54324" y="212993"/>
                </a:cubicBezTo>
                <a:cubicBezTo>
                  <a:pt x="54939" y="212688"/>
                  <a:pt x="55246" y="212079"/>
                  <a:pt x="55246" y="211164"/>
                </a:cubicBezTo>
                <a:cubicBezTo>
                  <a:pt x="55246" y="209640"/>
                  <a:pt x="55630" y="207964"/>
                  <a:pt x="56399" y="206135"/>
                </a:cubicBezTo>
                <a:cubicBezTo>
                  <a:pt x="56707" y="205221"/>
                  <a:pt x="57091" y="204230"/>
                  <a:pt x="57553" y="203163"/>
                </a:cubicBezTo>
                <a:cubicBezTo>
                  <a:pt x="57246" y="202249"/>
                  <a:pt x="57015" y="201411"/>
                  <a:pt x="56860" y="200649"/>
                </a:cubicBezTo>
                <a:cubicBezTo>
                  <a:pt x="56708" y="199887"/>
                  <a:pt x="56555" y="199163"/>
                  <a:pt x="56401" y="198477"/>
                </a:cubicBezTo>
                <a:cubicBezTo>
                  <a:pt x="56248" y="197791"/>
                  <a:pt x="56171" y="197144"/>
                  <a:pt x="56171" y="196534"/>
                </a:cubicBezTo>
                <a:cubicBezTo>
                  <a:pt x="56016" y="195315"/>
                  <a:pt x="56015" y="194019"/>
                  <a:pt x="56169" y="192648"/>
                </a:cubicBezTo>
                <a:cubicBezTo>
                  <a:pt x="56323" y="191276"/>
                  <a:pt x="56553" y="190286"/>
                  <a:pt x="56860" y="189676"/>
                </a:cubicBezTo>
                <a:cubicBezTo>
                  <a:pt x="56860" y="189371"/>
                  <a:pt x="56899" y="189143"/>
                  <a:pt x="56976" y="188990"/>
                </a:cubicBezTo>
                <a:cubicBezTo>
                  <a:pt x="57054" y="188838"/>
                  <a:pt x="57092" y="188609"/>
                  <a:pt x="57092" y="188304"/>
                </a:cubicBezTo>
                <a:lnTo>
                  <a:pt x="57092" y="187619"/>
                </a:lnTo>
                <a:lnTo>
                  <a:pt x="56632" y="187161"/>
                </a:lnTo>
                <a:cubicBezTo>
                  <a:pt x="56170" y="186704"/>
                  <a:pt x="56016" y="186323"/>
                  <a:pt x="56171" y="186018"/>
                </a:cubicBezTo>
                <a:cubicBezTo>
                  <a:pt x="56323" y="185256"/>
                  <a:pt x="56630" y="184647"/>
                  <a:pt x="57092" y="184190"/>
                </a:cubicBezTo>
                <a:cubicBezTo>
                  <a:pt x="57554" y="183732"/>
                  <a:pt x="57939" y="183351"/>
                  <a:pt x="58246" y="183047"/>
                </a:cubicBezTo>
                <a:cubicBezTo>
                  <a:pt x="58708" y="182589"/>
                  <a:pt x="58939" y="181980"/>
                  <a:pt x="58939" y="181218"/>
                </a:cubicBezTo>
                <a:lnTo>
                  <a:pt x="58939" y="180075"/>
                </a:lnTo>
                <a:cubicBezTo>
                  <a:pt x="58784" y="179922"/>
                  <a:pt x="58707" y="179770"/>
                  <a:pt x="58707" y="179618"/>
                </a:cubicBezTo>
                <a:cubicBezTo>
                  <a:pt x="58554" y="179465"/>
                  <a:pt x="58478" y="179160"/>
                  <a:pt x="58478" y="178703"/>
                </a:cubicBezTo>
                <a:cubicBezTo>
                  <a:pt x="58478" y="178246"/>
                  <a:pt x="58709" y="177522"/>
                  <a:pt x="59171" y="176531"/>
                </a:cubicBezTo>
                <a:cubicBezTo>
                  <a:pt x="59633" y="175541"/>
                  <a:pt x="60018" y="174741"/>
                  <a:pt x="60325" y="174131"/>
                </a:cubicBezTo>
                <a:cubicBezTo>
                  <a:pt x="60632" y="173674"/>
                  <a:pt x="60862" y="172874"/>
                  <a:pt x="61016" y="171731"/>
                </a:cubicBezTo>
                <a:cubicBezTo>
                  <a:pt x="61170" y="170588"/>
                  <a:pt x="61093" y="169712"/>
                  <a:pt x="60786" y="169102"/>
                </a:cubicBezTo>
                <a:cubicBezTo>
                  <a:pt x="60478" y="168492"/>
                  <a:pt x="60171" y="168035"/>
                  <a:pt x="59862" y="167730"/>
                </a:cubicBezTo>
                <a:cubicBezTo>
                  <a:pt x="59554" y="167426"/>
                  <a:pt x="59631" y="166968"/>
                  <a:pt x="60093" y="166359"/>
                </a:cubicBezTo>
                <a:cubicBezTo>
                  <a:pt x="60400" y="166054"/>
                  <a:pt x="60669" y="165330"/>
                  <a:pt x="60900" y="164187"/>
                </a:cubicBezTo>
                <a:cubicBezTo>
                  <a:pt x="61131" y="163044"/>
                  <a:pt x="61401" y="161558"/>
                  <a:pt x="61711" y="159729"/>
                </a:cubicBezTo>
                <a:cubicBezTo>
                  <a:pt x="62170" y="157748"/>
                  <a:pt x="62516" y="156262"/>
                  <a:pt x="62747" y="155272"/>
                </a:cubicBezTo>
                <a:cubicBezTo>
                  <a:pt x="62978" y="154281"/>
                  <a:pt x="63093" y="153405"/>
                  <a:pt x="63093" y="152643"/>
                </a:cubicBezTo>
                <a:cubicBezTo>
                  <a:pt x="63093" y="151881"/>
                  <a:pt x="63055" y="151385"/>
                  <a:pt x="62979" y="151157"/>
                </a:cubicBezTo>
                <a:cubicBezTo>
                  <a:pt x="62903" y="150928"/>
                  <a:pt x="61864" y="150128"/>
                  <a:pt x="59864" y="148757"/>
                </a:cubicBezTo>
                <a:cubicBezTo>
                  <a:pt x="58785" y="147995"/>
                  <a:pt x="57746" y="147309"/>
                  <a:pt x="56746" y="146699"/>
                </a:cubicBezTo>
                <a:cubicBezTo>
                  <a:pt x="55746" y="146090"/>
                  <a:pt x="54861" y="145556"/>
                  <a:pt x="54092" y="145099"/>
                </a:cubicBezTo>
                <a:cubicBezTo>
                  <a:pt x="53168" y="144489"/>
                  <a:pt x="52322" y="144032"/>
                  <a:pt x="51552" y="143727"/>
                </a:cubicBezTo>
                <a:lnTo>
                  <a:pt x="53399" y="145785"/>
                </a:lnTo>
                <a:lnTo>
                  <a:pt x="50166" y="144185"/>
                </a:lnTo>
                <a:cubicBezTo>
                  <a:pt x="50166" y="144337"/>
                  <a:pt x="50090" y="144489"/>
                  <a:pt x="49938" y="144642"/>
                </a:cubicBezTo>
                <a:cubicBezTo>
                  <a:pt x="49631" y="144947"/>
                  <a:pt x="49400" y="144870"/>
                  <a:pt x="49245" y="144413"/>
                </a:cubicBezTo>
                <a:cubicBezTo>
                  <a:pt x="49090" y="144261"/>
                  <a:pt x="48859" y="143956"/>
                  <a:pt x="48552" y="143499"/>
                </a:cubicBezTo>
                <a:cubicBezTo>
                  <a:pt x="48397" y="143346"/>
                  <a:pt x="48320" y="143118"/>
                  <a:pt x="48320" y="142813"/>
                </a:cubicBezTo>
                <a:cubicBezTo>
                  <a:pt x="48320" y="143118"/>
                  <a:pt x="48244" y="143346"/>
                  <a:pt x="48091" y="143499"/>
                </a:cubicBezTo>
                <a:cubicBezTo>
                  <a:pt x="47784" y="143804"/>
                  <a:pt x="47322" y="143956"/>
                  <a:pt x="46705" y="143956"/>
                </a:cubicBezTo>
                <a:cubicBezTo>
                  <a:pt x="45936" y="144261"/>
                  <a:pt x="45398" y="144185"/>
                  <a:pt x="45091" y="143727"/>
                </a:cubicBezTo>
                <a:lnTo>
                  <a:pt x="44630" y="143499"/>
                </a:lnTo>
                <a:lnTo>
                  <a:pt x="42323" y="143956"/>
                </a:lnTo>
                <a:cubicBezTo>
                  <a:pt x="42475" y="144261"/>
                  <a:pt x="42551" y="144489"/>
                  <a:pt x="42551" y="144642"/>
                </a:cubicBezTo>
                <a:cubicBezTo>
                  <a:pt x="42551" y="144947"/>
                  <a:pt x="42399" y="145099"/>
                  <a:pt x="42094" y="145099"/>
                </a:cubicBezTo>
                <a:cubicBezTo>
                  <a:pt x="41637" y="145099"/>
                  <a:pt x="41332" y="145023"/>
                  <a:pt x="41180" y="144870"/>
                </a:cubicBezTo>
                <a:cubicBezTo>
                  <a:pt x="41027" y="144870"/>
                  <a:pt x="40951" y="144794"/>
                  <a:pt x="40951" y="144642"/>
                </a:cubicBezTo>
                <a:lnTo>
                  <a:pt x="38894" y="145099"/>
                </a:lnTo>
                <a:lnTo>
                  <a:pt x="39808" y="146471"/>
                </a:lnTo>
                <a:cubicBezTo>
                  <a:pt x="40418" y="147385"/>
                  <a:pt x="40494" y="147842"/>
                  <a:pt x="40037" y="147842"/>
                </a:cubicBezTo>
                <a:cubicBezTo>
                  <a:pt x="39732" y="147842"/>
                  <a:pt x="39351" y="147690"/>
                  <a:pt x="38894" y="147385"/>
                </a:cubicBezTo>
                <a:cubicBezTo>
                  <a:pt x="38436" y="147080"/>
                  <a:pt x="38055" y="146775"/>
                  <a:pt x="37751" y="146471"/>
                </a:cubicBezTo>
                <a:cubicBezTo>
                  <a:pt x="37751" y="146166"/>
                  <a:pt x="37598" y="145861"/>
                  <a:pt x="37293" y="145556"/>
                </a:cubicBezTo>
                <a:lnTo>
                  <a:pt x="36836" y="145099"/>
                </a:lnTo>
                <a:cubicBezTo>
                  <a:pt x="36684" y="144947"/>
                  <a:pt x="36531" y="144642"/>
                  <a:pt x="36379" y="144185"/>
                </a:cubicBezTo>
                <a:cubicBezTo>
                  <a:pt x="36227" y="143880"/>
                  <a:pt x="36074" y="143575"/>
                  <a:pt x="35922" y="143270"/>
                </a:cubicBezTo>
                <a:cubicBezTo>
                  <a:pt x="35769" y="142965"/>
                  <a:pt x="35693" y="142661"/>
                  <a:pt x="35693" y="142356"/>
                </a:cubicBezTo>
                <a:cubicBezTo>
                  <a:pt x="35693" y="142051"/>
                  <a:pt x="35541" y="141899"/>
                  <a:pt x="35236" y="141899"/>
                </a:cubicBezTo>
                <a:lnTo>
                  <a:pt x="34779" y="141899"/>
                </a:lnTo>
                <a:lnTo>
                  <a:pt x="34550" y="143727"/>
                </a:lnTo>
                <a:lnTo>
                  <a:pt x="34093" y="143727"/>
                </a:lnTo>
                <a:cubicBezTo>
                  <a:pt x="33941" y="143727"/>
                  <a:pt x="33826" y="143689"/>
                  <a:pt x="33750" y="143613"/>
                </a:cubicBezTo>
                <a:cubicBezTo>
                  <a:pt x="33674" y="143537"/>
                  <a:pt x="33560" y="143499"/>
                  <a:pt x="33407" y="143499"/>
                </a:cubicBezTo>
                <a:lnTo>
                  <a:pt x="32036" y="143499"/>
                </a:lnTo>
                <a:cubicBezTo>
                  <a:pt x="31883" y="143499"/>
                  <a:pt x="31731" y="143575"/>
                  <a:pt x="31578" y="143727"/>
                </a:cubicBezTo>
                <a:cubicBezTo>
                  <a:pt x="31883" y="143880"/>
                  <a:pt x="32264" y="144108"/>
                  <a:pt x="32721" y="144413"/>
                </a:cubicBezTo>
                <a:cubicBezTo>
                  <a:pt x="33483" y="144870"/>
                  <a:pt x="34093" y="145480"/>
                  <a:pt x="34550" y="146242"/>
                </a:cubicBezTo>
                <a:cubicBezTo>
                  <a:pt x="34703" y="145937"/>
                  <a:pt x="34855" y="145709"/>
                  <a:pt x="35007" y="145556"/>
                </a:cubicBezTo>
                <a:cubicBezTo>
                  <a:pt x="35465" y="145099"/>
                  <a:pt x="35693" y="145480"/>
                  <a:pt x="35693" y="146699"/>
                </a:cubicBezTo>
                <a:cubicBezTo>
                  <a:pt x="36455" y="147156"/>
                  <a:pt x="37141" y="147614"/>
                  <a:pt x="37751" y="148071"/>
                </a:cubicBezTo>
                <a:cubicBezTo>
                  <a:pt x="38970" y="148985"/>
                  <a:pt x="39427" y="149747"/>
                  <a:pt x="39122" y="150357"/>
                </a:cubicBezTo>
                <a:lnTo>
                  <a:pt x="36150" y="149442"/>
                </a:lnTo>
                <a:lnTo>
                  <a:pt x="37522" y="150814"/>
                </a:lnTo>
                <a:cubicBezTo>
                  <a:pt x="38436" y="151728"/>
                  <a:pt x="38741" y="152414"/>
                  <a:pt x="38436" y="152871"/>
                </a:cubicBezTo>
                <a:cubicBezTo>
                  <a:pt x="37827" y="153176"/>
                  <a:pt x="37141" y="152909"/>
                  <a:pt x="36379" y="152071"/>
                </a:cubicBezTo>
                <a:cubicBezTo>
                  <a:pt x="35617" y="151233"/>
                  <a:pt x="35236" y="150204"/>
                  <a:pt x="35236" y="148985"/>
                </a:cubicBezTo>
                <a:cubicBezTo>
                  <a:pt x="34931" y="148223"/>
                  <a:pt x="34550" y="147537"/>
                  <a:pt x="34093" y="146928"/>
                </a:cubicBezTo>
                <a:cubicBezTo>
                  <a:pt x="33179" y="145556"/>
                  <a:pt x="32112" y="144642"/>
                  <a:pt x="30893" y="144185"/>
                </a:cubicBezTo>
                <a:cubicBezTo>
                  <a:pt x="30740" y="144337"/>
                  <a:pt x="30664" y="144489"/>
                  <a:pt x="30664" y="144642"/>
                </a:cubicBezTo>
                <a:lnTo>
                  <a:pt x="30664" y="145785"/>
                </a:lnTo>
                <a:cubicBezTo>
                  <a:pt x="30664" y="146090"/>
                  <a:pt x="30778" y="146699"/>
                  <a:pt x="31007" y="147614"/>
                </a:cubicBezTo>
                <a:cubicBezTo>
                  <a:pt x="31236" y="148528"/>
                  <a:pt x="31121" y="149061"/>
                  <a:pt x="30664" y="149214"/>
                </a:cubicBezTo>
                <a:cubicBezTo>
                  <a:pt x="30207" y="149366"/>
                  <a:pt x="29826" y="149290"/>
                  <a:pt x="29521" y="148985"/>
                </a:cubicBezTo>
                <a:lnTo>
                  <a:pt x="29292" y="148757"/>
                </a:lnTo>
                <a:cubicBezTo>
                  <a:pt x="29292" y="149214"/>
                  <a:pt x="29216" y="149595"/>
                  <a:pt x="29064" y="149900"/>
                </a:cubicBezTo>
                <a:cubicBezTo>
                  <a:pt x="28759" y="150357"/>
                  <a:pt x="28454" y="150433"/>
                  <a:pt x="28149" y="150128"/>
                </a:cubicBezTo>
                <a:cubicBezTo>
                  <a:pt x="27845" y="149823"/>
                  <a:pt x="27692" y="149557"/>
                  <a:pt x="27692" y="149328"/>
                </a:cubicBezTo>
                <a:cubicBezTo>
                  <a:pt x="27692" y="149099"/>
                  <a:pt x="27692" y="148833"/>
                  <a:pt x="27692" y="148528"/>
                </a:cubicBezTo>
                <a:cubicBezTo>
                  <a:pt x="27692" y="148223"/>
                  <a:pt x="27768" y="147918"/>
                  <a:pt x="27921" y="147614"/>
                </a:cubicBezTo>
                <a:lnTo>
                  <a:pt x="27006" y="147614"/>
                </a:lnTo>
                <a:cubicBezTo>
                  <a:pt x="26397" y="147614"/>
                  <a:pt x="26168" y="147233"/>
                  <a:pt x="26321" y="146471"/>
                </a:cubicBezTo>
                <a:cubicBezTo>
                  <a:pt x="26473" y="146013"/>
                  <a:pt x="26778" y="145556"/>
                  <a:pt x="27235" y="145099"/>
                </a:cubicBezTo>
                <a:cubicBezTo>
                  <a:pt x="27387" y="144947"/>
                  <a:pt x="27540" y="144870"/>
                  <a:pt x="27692" y="144870"/>
                </a:cubicBezTo>
                <a:cubicBezTo>
                  <a:pt x="26473" y="144870"/>
                  <a:pt x="25406" y="144794"/>
                  <a:pt x="24492" y="144642"/>
                </a:cubicBezTo>
                <a:cubicBezTo>
                  <a:pt x="23730" y="144489"/>
                  <a:pt x="23006" y="144261"/>
                  <a:pt x="22320" y="143956"/>
                </a:cubicBezTo>
                <a:cubicBezTo>
                  <a:pt x="21634" y="143651"/>
                  <a:pt x="21368" y="143118"/>
                  <a:pt x="21520" y="142356"/>
                </a:cubicBezTo>
                <a:lnTo>
                  <a:pt x="20834" y="142356"/>
                </a:lnTo>
                <a:cubicBezTo>
                  <a:pt x="20987" y="142813"/>
                  <a:pt x="21063" y="143346"/>
                  <a:pt x="21063" y="143956"/>
                </a:cubicBezTo>
                <a:cubicBezTo>
                  <a:pt x="21063" y="145175"/>
                  <a:pt x="20910" y="145861"/>
                  <a:pt x="20606" y="146013"/>
                </a:cubicBezTo>
                <a:cubicBezTo>
                  <a:pt x="19996" y="146166"/>
                  <a:pt x="19539" y="146013"/>
                  <a:pt x="19234" y="145556"/>
                </a:cubicBezTo>
                <a:cubicBezTo>
                  <a:pt x="19082" y="145404"/>
                  <a:pt x="19005" y="145175"/>
                  <a:pt x="19005" y="144870"/>
                </a:cubicBezTo>
                <a:lnTo>
                  <a:pt x="17634" y="146699"/>
                </a:lnTo>
                <a:cubicBezTo>
                  <a:pt x="17329" y="147156"/>
                  <a:pt x="16986" y="147652"/>
                  <a:pt x="16605" y="148185"/>
                </a:cubicBezTo>
                <a:cubicBezTo>
                  <a:pt x="16224" y="148718"/>
                  <a:pt x="15957" y="149061"/>
                  <a:pt x="15805" y="149214"/>
                </a:cubicBezTo>
                <a:cubicBezTo>
                  <a:pt x="15348" y="149671"/>
                  <a:pt x="15157" y="150052"/>
                  <a:pt x="15234" y="150357"/>
                </a:cubicBezTo>
                <a:cubicBezTo>
                  <a:pt x="15310" y="150662"/>
                  <a:pt x="15195" y="150585"/>
                  <a:pt x="14891" y="150128"/>
                </a:cubicBezTo>
                <a:cubicBezTo>
                  <a:pt x="14586" y="149976"/>
                  <a:pt x="14472" y="149785"/>
                  <a:pt x="14548" y="149557"/>
                </a:cubicBezTo>
                <a:cubicBezTo>
                  <a:pt x="14624" y="149328"/>
                  <a:pt x="14662" y="149138"/>
                  <a:pt x="14662" y="148985"/>
                </a:cubicBezTo>
                <a:cubicBezTo>
                  <a:pt x="14662" y="148833"/>
                  <a:pt x="14738" y="148680"/>
                  <a:pt x="14891" y="148528"/>
                </a:cubicBezTo>
                <a:lnTo>
                  <a:pt x="13976" y="148985"/>
                </a:lnTo>
                <a:cubicBezTo>
                  <a:pt x="13214" y="149442"/>
                  <a:pt x="12681" y="149519"/>
                  <a:pt x="12376" y="149214"/>
                </a:cubicBezTo>
                <a:cubicBezTo>
                  <a:pt x="12071" y="149214"/>
                  <a:pt x="11614" y="149061"/>
                  <a:pt x="11004" y="148757"/>
                </a:cubicBezTo>
                <a:cubicBezTo>
                  <a:pt x="10700" y="148604"/>
                  <a:pt x="10471" y="148528"/>
                  <a:pt x="10319" y="148528"/>
                </a:cubicBezTo>
                <a:cubicBezTo>
                  <a:pt x="9861" y="149138"/>
                  <a:pt x="9328" y="149747"/>
                  <a:pt x="8718" y="150357"/>
                </a:cubicBezTo>
                <a:cubicBezTo>
                  <a:pt x="7652" y="151424"/>
                  <a:pt x="6737" y="151957"/>
                  <a:pt x="5975" y="151957"/>
                </a:cubicBezTo>
                <a:cubicBezTo>
                  <a:pt x="5366" y="152262"/>
                  <a:pt x="4680" y="152262"/>
                  <a:pt x="3918" y="151957"/>
                </a:cubicBezTo>
                <a:cubicBezTo>
                  <a:pt x="3156" y="151652"/>
                  <a:pt x="3156" y="151195"/>
                  <a:pt x="3918" y="150585"/>
                </a:cubicBezTo>
                <a:cubicBezTo>
                  <a:pt x="4223" y="150281"/>
                  <a:pt x="4642" y="150052"/>
                  <a:pt x="5175" y="149900"/>
                </a:cubicBezTo>
                <a:cubicBezTo>
                  <a:pt x="5709" y="149747"/>
                  <a:pt x="6128" y="149519"/>
                  <a:pt x="6432" y="149214"/>
                </a:cubicBezTo>
                <a:cubicBezTo>
                  <a:pt x="6890" y="148909"/>
                  <a:pt x="7347" y="148680"/>
                  <a:pt x="7804" y="148528"/>
                </a:cubicBezTo>
                <a:lnTo>
                  <a:pt x="3232" y="147156"/>
                </a:lnTo>
                <a:cubicBezTo>
                  <a:pt x="3232" y="146699"/>
                  <a:pt x="3384" y="146242"/>
                  <a:pt x="3689" y="145785"/>
                </a:cubicBezTo>
                <a:cubicBezTo>
                  <a:pt x="4146" y="145023"/>
                  <a:pt x="5137" y="144642"/>
                  <a:pt x="6661" y="144642"/>
                </a:cubicBezTo>
                <a:cubicBezTo>
                  <a:pt x="5899" y="144337"/>
                  <a:pt x="5213" y="143956"/>
                  <a:pt x="4604" y="143499"/>
                </a:cubicBezTo>
                <a:cubicBezTo>
                  <a:pt x="3384" y="142584"/>
                  <a:pt x="3156" y="141899"/>
                  <a:pt x="3918" y="141441"/>
                </a:cubicBezTo>
                <a:cubicBezTo>
                  <a:pt x="3461" y="141137"/>
                  <a:pt x="3080" y="140756"/>
                  <a:pt x="2775" y="140298"/>
                </a:cubicBezTo>
                <a:cubicBezTo>
                  <a:pt x="2165" y="139384"/>
                  <a:pt x="2013" y="138774"/>
                  <a:pt x="2318" y="138470"/>
                </a:cubicBezTo>
                <a:cubicBezTo>
                  <a:pt x="2470" y="138165"/>
                  <a:pt x="2775" y="138089"/>
                  <a:pt x="3232" y="138241"/>
                </a:cubicBezTo>
                <a:cubicBezTo>
                  <a:pt x="3689" y="138393"/>
                  <a:pt x="4070" y="138622"/>
                  <a:pt x="4375" y="138927"/>
                </a:cubicBezTo>
                <a:cubicBezTo>
                  <a:pt x="4832" y="139232"/>
                  <a:pt x="5289" y="139613"/>
                  <a:pt x="5747" y="140070"/>
                </a:cubicBezTo>
                <a:cubicBezTo>
                  <a:pt x="5594" y="139613"/>
                  <a:pt x="5442" y="139079"/>
                  <a:pt x="5289" y="138470"/>
                </a:cubicBezTo>
                <a:cubicBezTo>
                  <a:pt x="4985" y="137250"/>
                  <a:pt x="4908" y="136488"/>
                  <a:pt x="5061" y="136184"/>
                </a:cubicBezTo>
                <a:cubicBezTo>
                  <a:pt x="5061" y="136031"/>
                  <a:pt x="5289" y="135955"/>
                  <a:pt x="5747" y="135955"/>
                </a:cubicBezTo>
                <a:cubicBezTo>
                  <a:pt x="5899" y="136107"/>
                  <a:pt x="6051" y="136184"/>
                  <a:pt x="6204" y="136184"/>
                </a:cubicBezTo>
                <a:cubicBezTo>
                  <a:pt x="6356" y="135726"/>
                  <a:pt x="6585" y="135345"/>
                  <a:pt x="6890" y="135041"/>
                </a:cubicBezTo>
                <a:cubicBezTo>
                  <a:pt x="7194" y="134431"/>
                  <a:pt x="7499" y="134279"/>
                  <a:pt x="7804" y="134583"/>
                </a:cubicBezTo>
                <a:cubicBezTo>
                  <a:pt x="7956" y="135041"/>
                  <a:pt x="8033" y="136031"/>
                  <a:pt x="8033" y="137555"/>
                </a:cubicBezTo>
                <a:cubicBezTo>
                  <a:pt x="8033" y="138165"/>
                  <a:pt x="7956" y="138927"/>
                  <a:pt x="7804" y="139841"/>
                </a:cubicBezTo>
                <a:lnTo>
                  <a:pt x="8261" y="139384"/>
                </a:lnTo>
                <a:cubicBezTo>
                  <a:pt x="8566" y="139079"/>
                  <a:pt x="8947" y="139079"/>
                  <a:pt x="9404" y="139384"/>
                </a:cubicBezTo>
                <a:cubicBezTo>
                  <a:pt x="9557" y="139536"/>
                  <a:pt x="9633" y="139841"/>
                  <a:pt x="9633" y="140298"/>
                </a:cubicBezTo>
                <a:lnTo>
                  <a:pt x="9633" y="140984"/>
                </a:lnTo>
                <a:cubicBezTo>
                  <a:pt x="9785" y="140527"/>
                  <a:pt x="10014" y="140070"/>
                  <a:pt x="10319" y="139613"/>
                </a:cubicBezTo>
                <a:cubicBezTo>
                  <a:pt x="10776" y="138851"/>
                  <a:pt x="11309" y="138546"/>
                  <a:pt x="11919" y="138698"/>
                </a:cubicBezTo>
                <a:cubicBezTo>
                  <a:pt x="11766" y="138241"/>
                  <a:pt x="11766" y="137860"/>
                  <a:pt x="11919" y="137555"/>
                </a:cubicBezTo>
                <a:cubicBezTo>
                  <a:pt x="12071" y="137250"/>
                  <a:pt x="12224" y="137022"/>
                  <a:pt x="12376" y="136869"/>
                </a:cubicBezTo>
                <a:cubicBezTo>
                  <a:pt x="12528" y="136717"/>
                  <a:pt x="12986" y="136717"/>
                  <a:pt x="13748" y="136869"/>
                </a:cubicBezTo>
                <a:cubicBezTo>
                  <a:pt x="13595" y="136565"/>
                  <a:pt x="13443" y="136107"/>
                  <a:pt x="13290" y="135498"/>
                </a:cubicBezTo>
                <a:cubicBezTo>
                  <a:pt x="12986" y="134431"/>
                  <a:pt x="12909" y="133669"/>
                  <a:pt x="13062" y="133212"/>
                </a:cubicBezTo>
                <a:cubicBezTo>
                  <a:pt x="13062" y="132450"/>
                  <a:pt x="13290" y="132297"/>
                  <a:pt x="13748" y="132755"/>
                </a:cubicBezTo>
                <a:lnTo>
                  <a:pt x="14205" y="133212"/>
                </a:lnTo>
                <a:cubicBezTo>
                  <a:pt x="13900" y="132450"/>
                  <a:pt x="13824" y="131764"/>
                  <a:pt x="13976" y="131154"/>
                </a:cubicBezTo>
                <a:cubicBezTo>
                  <a:pt x="14281" y="130088"/>
                  <a:pt x="15424" y="130088"/>
                  <a:pt x="17405" y="131154"/>
                </a:cubicBezTo>
                <a:cubicBezTo>
                  <a:pt x="17253" y="130697"/>
                  <a:pt x="17253" y="130240"/>
                  <a:pt x="17405" y="129783"/>
                </a:cubicBezTo>
                <a:cubicBezTo>
                  <a:pt x="17405" y="128868"/>
                  <a:pt x="17786" y="128259"/>
                  <a:pt x="18548" y="127954"/>
                </a:cubicBezTo>
                <a:cubicBezTo>
                  <a:pt x="19310" y="127954"/>
                  <a:pt x="19996" y="128411"/>
                  <a:pt x="20606" y="129326"/>
                </a:cubicBezTo>
                <a:cubicBezTo>
                  <a:pt x="20910" y="129783"/>
                  <a:pt x="21139" y="130240"/>
                  <a:pt x="21291" y="130697"/>
                </a:cubicBezTo>
                <a:lnTo>
                  <a:pt x="21520" y="127268"/>
                </a:lnTo>
                <a:lnTo>
                  <a:pt x="20377" y="127268"/>
                </a:lnTo>
                <a:cubicBezTo>
                  <a:pt x="19615" y="127268"/>
                  <a:pt x="19005" y="127040"/>
                  <a:pt x="18548" y="126582"/>
                </a:cubicBezTo>
                <a:cubicBezTo>
                  <a:pt x="18243" y="126430"/>
                  <a:pt x="18167" y="126201"/>
                  <a:pt x="18320" y="125897"/>
                </a:cubicBezTo>
                <a:cubicBezTo>
                  <a:pt x="18472" y="125592"/>
                  <a:pt x="18624" y="125287"/>
                  <a:pt x="18777" y="124982"/>
                </a:cubicBezTo>
                <a:cubicBezTo>
                  <a:pt x="18929" y="124677"/>
                  <a:pt x="19158" y="124373"/>
                  <a:pt x="19463" y="124068"/>
                </a:cubicBezTo>
                <a:lnTo>
                  <a:pt x="17634" y="124525"/>
                </a:lnTo>
                <a:cubicBezTo>
                  <a:pt x="17177" y="124677"/>
                  <a:pt x="16681" y="124830"/>
                  <a:pt x="16148" y="124982"/>
                </a:cubicBezTo>
                <a:cubicBezTo>
                  <a:pt x="15615" y="125135"/>
                  <a:pt x="15272" y="125135"/>
                  <a:pt x="15119" y="124982"/>
                </a:cubicBezTo>
                <a:cubicBezTo>
                  <a:pt x="14357" y="124830"/>
                  <a:pt x="13824" y="124525"/>
                  <a:pt x="13519" y="124068"/>
                </a:cubicBezTo>
                <a:cubicBezTo>
                  <a:pt x="13214" y="123915"/>
                  <a:pt x="13062" y="123763"/>
                  <a:pt x="13062" y="123611"/>
                </a:cubicBezTo>
                <a:lnTo>
                  <a:pt x="13062" y="122239"/>
                </a:lnTo>
                <a:lnTo>
                  <a:pt x="9633" y="123839"/>
                </a:lnTo>
                <a:cubicBezTo>
                  <a:pt x="9480" y="123230"/>
                  <a:pt x="9480" y="122620"/>
                  <a:pt x="9633" y="122010"/>
                </a:cubicBezTo>
                <a:cubicBezTo>
                  <a:pt x="9938" y="120944"/>
                  <a:pt x="10928" y="120486"/>
                  <a:pt x="12605" y="120639"/>
                </a:cubicBezTo>
                <a:cubicBezTo>
                  <a:pt x="11690" y="120486"/>
                  <a:pt x="10928" y="120182"/>
                  <a:pt x="10319" y="119724"/>
                </a:cubicBezTo>
                <a:cubicBezTo>
                  <a:pt x="8795" y="119115"/>
                  <a:pt x="8109" y="118353"/>
                  <a:pt x="8261" y="117438"/>
                </a:cubicBezTo>
                <a:cubicBezTo>
                  <a:pt x="8566" y="116676"/>
                  <a:pt x="9176" y="116295"/>
                  <a:pt x="10090" y="116295"/>
                </a:cubicBezTo>
                <a:lnTo>
                  <a:pt x="11233" y="116295"/>
                </a:lnTo>
                <a:lnTo>
                  <a:pt x="13748" y="114695"/>
                </a:lnTo>
                <a:lnTo>
                  <a:pt x="13748" y="113324"/>
                </a:lnTo>
                <a:cubicBezTo>
                  <a:pt x="13443" y="113171"/>
                  <a:pt x="13214" y="112943"/>
                  <a:pt x="13062" y="112638"/>
                </a:cubicBezTo>
                <a:cubicBezTo>
                  <a:pt x="12757" y="112028"/>
                  <a:pt x="12757" y="111495"/>
                  <a:pt x="13062" y="111038"/>
                </a:cubicBezTo>
                <a:cubicBezTo>
                  <a:pt x="13214" y="110733"/>
                  <a:pt x="13671" y="110580"/>
                  <a:pt x="14433" y="110580"/>
                </a:cubicBezTo>
                <a:cubicBezTo>
                  <a:pt x="14738" y="110580"/>
                  <a:pt x="15043" y="110657"/>
                  <a:pt x="15348" y="110809"/>
                </a:cubicBezTo>
                <a:lnTo>
                  <a:pt x="15348" y="110123"/>
                </a:lnTo>
                <a:cubicBezTo>
                  <a:pt x="15348" y="109361"/>
                  <a:pt x="15500" y="108828"/>
                  <a:pt x="15805" y="108523"/>
                </a:cubicBezTo>
                <a:cubicBezTo>
                  <a:pt x="16262" y="108523"/>
                  <a:pt x="16796" y="108828"/>
                  <a:pt x="17405" y="109437"/>
                </a:cubicBezTo>
                <a:cubicBezTo>
                  <a:pt x="17710" y="109742"/>
                  <a:pt x="18015" y="110123"/>
                  <a:pt x="18320" y="110580"/>
                </a:cubicBezTo>
                <a:cubicBezTo>
                  <a:pt x="18320" y="110276"/>
                  <a:pt x="18396" y="109895"/>
                  <a:pt x="18548" y="109437"/>
                </a:cubicBezTo>
                <a:cubicBezTo>
                  <a:pt x="18853" y="108523"/>
                  <a:pt x="19463" y="108066"/>
                  <a:pt x="20377" y="108066"/>
                </a:cubicBezTo>
                <a:cubicBezTo>
                  <a:pt x="19920" y="108066"/>
                  <a:pt x="19463" y="107990"/>
                  <a:pt x="19005" y="107837"/>
                </a:cubicBezTo>
                <a:cubicBezTo>
                  <a:pt x="18091" y="107532"/>
                  <a:pt x="17710" y="107151"/>
                  <a:pt x="17862" y="106694"/>
                </a:cubicBezTo>
                <a:cubicBezTo>
                  <a:pt x="16491" y="107151"/>
                  <a:pt x="15348" y="107609"/>
                  <a:pt x="14433" y="108066"/>
                </a:cubicBezTo>
                <a:cubicBezTo>
                  <a:pt x="13519" y="108371"/>
                  <a:pt x="12719" y="108713"/>
                  <a:pt x="12033" y="109094"/>
                </a:cubicBezTo>
                <a:cubicBezTo>
                  <a:pt x="11347" y="109475"/>
                  <a:pt x="10852" y="109666"/>
                  <a:pt x="10547" y="109666"/>
                </a:cubicBezTo>
                <a:cubicBezTo>
                  <a:pt x="10242" y="109818"/>
                  <a:pt x="10395" y="109590"/>
                  <a:pt x="11004" y="108980"/>
                </a:cubicBezTo>
                <a:cubicBezTo>
                  <a:pt x="11309" y="108675"/>
                  <a:pt x="11690" y="108371"/>
                  <a:pt x="12147" y="108066"/>
                </a:cubicBezTo>
                <a:cubicBezTo>
                  <a:pt x="11538" y="107609"/>
                  <a:pt x="11157" y="107151"/>
                  <a:pt x="11004" y="106694"/>
                </a:cubicBezTo>
                <a:cubicBezTo>
                  <a:pt x="10700" y="105932"/>
                  <a:pt x="11614" y="105627"/>
                  <a:pt x="13748" y="105780"/>
                </a:cubicBezTo>
                <a:cubicBezTo>
                  <a:pt x="13138" y="105170"/>
                  <a:pt x="12833" y="104561"/>
                  <a:pt x="12833" y="103951"/>
                </a:cubicBezTo>
                <a:cubicBezTo>
                  <a:pt x="12528" y="102732"/>
                  <a:pt x="13595" y="102046"/>
                  <a:pt x="16034" y="101894"/>
                </a:cubicBezTo>
                <a:cubicBezTo>
                  <a:pt x="16338" y="101436"/>
                  <a:pt x="16796" y="100979"/>
                  <a:pt x="17405" y="100522"/>
                </a:cubicBezTo>
                <a:cubicBezTo>
                  <a:pt x="17862" y="100217"/>
                  <a:pt x="18472" y="100027"/>
                  <a:pt x="19234" y="99950"/>
                </a:cubicBezTo>
                <a:cubicBezTo>
                  <a:pt x="19996" y="99874"/>
                  <a:pt x="20834" y="100141"/>
                  <a:pt x="21749" y="100751"/>
                </a:cubicBezTo>
                <a:cubicBezTo>
                  <a:pt x="21901" y="100446"/>
                  <a:pt x="22130" y="100141"/>
                  <a:pt x="22434" y="99836"/>
                </a:cubicBezTo>
                <a:cubicBezTo>
                  <a:pt x="22892" y="99379"/>
                  <a:pt x="23577" y="99379"/>
                  <a:pt x="24492" y="99836"/>
                </a:cubicBezTo>
                <a:lnTo>
                  <a:pt x="24263" y="97093"/>
                </a:lnTo>
                <a:cubicBezTo>
                  <a:pt x="23958" y="96941"/>
                  <a:pt x="23577" y="96636"/>
                  <a:pt x="23120" y="96179"/>
                </a:cubicBezTo>
                <a:cubicBezTo>
                  <a:pt x="22206" y="95569"/>
                  <a:pt x="21596" y="94959"/>
                  <a:pt x="21291" y="94350"/>
                </a:cubicBezTo>
                <a:cubicBezTo>
                  <a:pt x="20987" y="94045"/>
                  <a:pt x="20949" y="93550"/>
                  <a:pt x="21177" y="92864"/>
                </a:cubicBezTo>
                <a:cubicBezTo>
                  <a:pt x="21406" y="92178"/>
                  <a:pt x="21672" y="92140"/>
                  <a:pt x="21977" y="92750"/>
                </a:cubicBezTo>
                <a:cubicBezTo>
                  <a:pt x="22282" y="93359"/>
                  <a:pt x="22663" y="93893"/>
                  <a:pt x="23120" y="94350"/>
                </a:cubicBezTo>
                <a:cubicBezTo>
                  <a:pt x="23273" y="94502"/>
                  <a:pt x="23349" y="94655"/>
                  <a:pt x="23349" y="94807"/>
                </a:cubicBezTo>
                <a:cubicBezTo>
                  <a:pt x="23501" y="94502"/>
                  <a:pt x="23730" y="94197"/>
                  <a:pt x="24035" y="93893"/>
                </a:cubicBezTo>
                <a:cubicBezTo>
                  <a:pt x="24339" y="93588"/>
                  <a:pt x="24568" y="93359"/>
                  <a:pt x="24720" y="93207"/>
                </a:cubicBezTo>
                <a:cubicBezTo>
                  <a:pt x="24873" y="93054"/>
                  <a:pt x="25101" y="92826"/>
                  <a:pt x="25406" y="92521"/>
                </a:cubicBezTo>
                <a:cubicBezTo>
                  <a:pt x="25863" y="92216"/>
                  <a:pt x="26359" y="91911"/>
                  <a:pt x="26892" y="91607"/>
                </a:cubicBezTo>
                <a:cubicBezTo>
                  <a:pt x="27426" y="91302"/>
                  <a:pt x="27692" y="91302"/>
                  <a:pt x="27692" y="91607"/>
                </a:cubicBezTo>
                <a:lnTo>
                  <a:pt x="27692" y="92521"/>
                </a:lnTo>
                <a:cubicBezTo>
                  <a:pt x="27692" y="92826"/>
                  <a:pt x="27768" y="93054"/>
                  <a:pt x="27921" y="93207"/>
                </a:cubicBezTo>
                <a:lnTo>
                  <a:pt x="28149" y="91835"/>
                </a:lnTo>
                <a:lnTo>
                  <a:pt x="27921" y="90006"/>
                </a:lnTo>
                <a:cubicBezTo>
                  <a:pt x="26549" y="90311"/>
                  <a:pt x="25406" y="90464"/>
                  <a:pt x="24492" y="90464"/>
                </a:cubicBezTo>
                <a:cubicBezTo>
                  <a:pt x="23730" y="90464"/>
                  <a:pt x="23044" y="90311"/>
                  <a:pt x="22434" y="90006"/>
                </a:cubicBezTo>
                <a:cubicBezTo>
                  <a:pt x="21825" y="89702"/>
                  <a:pt x="21672" y="89168"/>
                  <a:pt x="21977" y="88406"/>
                </a:cubicBezTo>
                <a:cubicBezTo>
                  <a:pt x="21825" y="88711"/>
                  <a:pt x="21672" y="88940"/>
                  <a:pt x="21520" y="89092"/>
                </a:cubicBezTo>
                <a:cubicBezTo>
                  <a:pt x="21215" y="89397"/>
                  <a:pt x="20910" y="89549"/>
                  <a:pt x="20606" y="89549"/>
                </a:cubicBezTo>
                <a:cubicBezTo>
                  <a:pt x="20148" y="89549"/>
                  <a:pt x="19844" y="89473"/>
                  <a:pt x="19691" y="89321"/>
                </a:cubicBezTo>
                <a:lnTo>
                  <a:pt x="19234" y="88863"/>
                </a:lnTo>
                <a:cubicBezTo>
                  <a:pt x="19234" y="89321"/>
                  <a:pt x="19158" y="89702"/>
                  <a:pt x="19005" y="90006"/>
                </a:cubicBezTo>
                <a:cubicBezTo>
                  <a:pt x="18548" y="90768"/>
                  <a:pt x="18167" y="91073"/>
                  <a:pt x="17862" y="90921"/>
                </a:cubicBezTo>
                <a:cubicBezTo>
                  <a:pt x="16491" y="90921"/>
                  <a:pt x="15957" y="90616"/>
                  <a:pt x="16262" y="90006"/>
                </a:cubicBezTo>
                <a:cubicBezTo>
                  <a:pt x="16567" y="89397"/>
                  <a:pt x="16796" y="89016"/>
                  <a:pt x="16948" y="88863"/>
                </a:cubicBezTo>
                <a:cubicBezTo>
                  <a:pt x="17100" y="88711"/>
                  <a:pt x="17177" y="88559"/>
                  <a:pt x="17177" y="88406"/>
                </a:cubicBezTo>
                <a:lnTo>
                  <a:pt x="16262" y="87492"/>
                </a:lnTo>
                <a:cubicBezTo>
                  <a:pt x="15653" y="87492"/>
                  <a:pt x="15043" y="87568"/>
                  <a:pt x="14433" y="87720"/>
                </a:cubicBezTo>
                <a:cubicBezTo>
                  <a:pt x="13214" y="88025"/>
                  <a:pt x="12452" y="88330"/>
                  <a:pt x="12147" y="88635"/>
                </a:cubicBezTo>
                <a:cubicBezTo>
                  <a:pt x="11843" y="88940"/>
                  <a:pt x="11385" y="89282"/>
                  <a:pt x="10776" y="89663"/>
                </a:cubicBezTo>
                <a:cubicBezTo>
                  <a:pt x="10166" y="90044"/>
                  <a:pt x="9861" y="90159"/>
                  <a:pt x="9861" y="90006"/>
                </a:cubicBezTo>
                <a:cubicBezTo>
                  <a:pt x="9861" y="89092"/>
                  <a:pt x="10242" y="88482"/>
                  <a:pt x="11004" y="88178"/>
                </a:cubicBezTo>
                <a:cubicBezTo>
                  <a:pt x="11157" y="88178"/>
                  <a:pt x="11462" y="88101"/>
                  <a:pt x="11919" y="87949"/>
                </a:cubicBezTo>
                <a:cubicBezTo>
                  <a:pt x="12376" y="87797"/>
                  <a:pt x="12833" y="87644"/>
                  <a:pt x="13290" y="87492"/>
                </a:cubicBezTo>
                <a:cubicBezTo>
                  <a:pt x="13900" y="87339"/>
                  <a:pt x="14510" y="87111"/>
                  <a:pt x="15119" y="86806"/>
                </a:cubicBezTo>
                <a:lnTo>
                  <a:pt x="14662" y="85892"/>
                </a:lnTo>
                <a:cubicBezTo>
                  <a:pt x="14357" y="85282"/>
                  <a:pt x="14510" y="84672"/>
                  <a:pt x="15119" y="84063"/>
                </a:cubicBezTo>
                <a:cubicBezTo>
                  <a:pt x="14052" y="84063"/>
                  <a:pt x="13062" y="83987"/>
                  <a:pt x="12147" y="83834"/>
                </a:cubicBezTo>
                <a:cubicBezTo>
                  <a:pt x="10166" y="83529"/>
                  <a:pt x="8795" y="83148"/>
                  <a:pt x="8033" y="82691"/>
                </a:cubicBezTo>
                <a:cubicBezTo>
                  <a:pt x="7575" y="82386"/>
                  <a:pt x="7347" y="81929"/>
                  <a:pt x="7347" y="81320"/>
                </a:cubicBezTo>
                <a:lnTo>
                  <a:pt x="7347" y="80862"/>
                </a:lnTo>
                <a:lnTo>
                  <a:pt x="6890" y="80405"/>
                </a:lnTo>
                <a:cubicBezTo>
                  <a:pt x="6737" y="80253"/>
                  <a:pt x="6661" y="79719"/>
                  <a:pt x="6661" y="78805"/>
                </a:cubicBezTo>
                <a:cubicBezTo>
                  <a:pt x="6661" y="78653"/>
                  <a:pt x="6813" y="78576"/>
                  <a:pt x="7118" y="78576"/>
                </a:cubicBezTo>
                <a:cubicBezTo>
                  <a:pt x="7271" y="78729"/>
                  <a:pt x="7499" y="78805"/>
                  <a:pt x="7804" y="78805"/>
                </a:cubicBezTo>
                <a:cubicBezTo>
                  <a:pt x="7652" y="78653"/>
                  <a:pt x="7575" y="78424"/>
                  <a:pt x="7575" y="78119"/>
                </a:cubicBezTo>
                <a:cubicBezTo>
                  <a:pt x="7575" y="77814"/>
                  <a:pt x="7880" y="77433"/>
                  <a:pt x="8490" y="76976"/>
                </a:cubicBezTo>
                <a:cubicBezTo>
                  <a:pt x="9252" y="76976"/>
                  <a:pt x="9785" y="77129"/>
                  <a:pt x="10090" y="77433"/>
                </a:cubicBezTo>
                <a:cubicBezTo>
                  <a:pt x="10242" y="77586"/>
                  <a:pt x="10319" y="77814"/>
                  <a:pt x="10319" y="78119"/>
                </a:cubicBezTo>
                <a:lnTo>
                  <a:pt x="11004" y="76062"/>
                </a:lnTo>
                <a:cubicBezTo>
                  <a:pt x="10547" y="76062"/>
                  <a:pt x="10014" y="75986"/>
                  <a:pt x="9404" y="75833"/>
                </a:cubicBezTo>
                <a:cubicBezTo>
                  <a:pt x="8947" y="75681"/>
                  <a:pt x="8528" y="75605"/>
                  <a:pt x="8147" y="75605"/>
                </a:cubicBezTo>
                <a:cubicBezTo>
                  <a:pt x="7766" y="75605"/>
                  <a:pt x="7499" y="75452"/>
                  <a:pt x="7347" y="75147"/>
                </a:cubicBezTo>
                <a:cubicBezTo>
                  <a:pt x="6585" y="74538"/>
                  <a:pt x="6509" y="73928"/>
                  <a:pt x="7118" y="73319"/>
                </a:cubicBezTo>
                <a:cubicBezTo>
                  <a:pt x="7423" y="73166"/>
                  <a:pt x="7690" y="72976"/>
                  <a:pt x="7918" y="72747"/>
                </a:cubicBezTo>
                <a:cubicBezTo>
                  <a:pt x="8147" y="72518"/>
                  <a:pt x="8642" y="72557"/>
                  <a:pt x="9404" y="72861"/>
                </a:cubicBezTo>
                <a:cubicBezTo>
                  <a:pt x="9709" y="73014"/>
                  <a:pt x="10090" y="73319"/>
                  <a:pt x="10547" y="73776"/>
                </a:cubicBezTo>
                <a:lnTo>
                  <a:pt x="11004" y="74233"/>
                </a:lnTo>
                <a:cubicBezTo>
                  <a:pt x="10852" y="73776"/>
                  <a:pt x="10776" y="73242"/>
                  <a:pt x="10776" y="72633"/>
                </a:cubicBezTo>
                <a:cubicBezTo>
                  <a:pt x="10776" y="71566"/>
                  <a:pt x="11233" y="70956"/>
                  <a:pt x="12147" y="70804"/>
                </a:cubicBezTo>
                <a:cubicBezTo>
                  <a:pt x="11081" y="71109"/>
                  <a:pt x="10090" y="71337"/>
                  <a:pt x="9176" y="71490"/>
                </a:cubicBezTo>
                <a:cubicBezTo>
                  <a:pt x="8414" y="71642"/>
                  <a:pt x="7690" y="71756"/>
                  <a:pt x="7004" y="71833"/>
                </a:cubicBezTo>
                <a:cubicBezTo>
                  <a:pt x="6318" y="71909"/>
                  <a:pt x="5823" y="71795"/>
                  <a:pt x="5518" y="71490"/>
                </a:cubicBezTo>
                <a:cubicBezTo>
                  <a:pt x="3994" y="70728"/>
                  <a:pt x="3537" y="70271"/>
                  <a:pt x="4146" y="70118"/>
                </a:cubicBezTo>
                <a:cubicBezTo>
                  <a:pt x="4756" y="69813"/>
                  <a:pt x="5442" y="69661"/>
                  <a:pt x="6204" y="69661"/>
                </a:cubicBezTo>
                <a:lnTo>
                  <a:pt x="7804" y="69661"/>
                </a:lnTo>
                <a:cubicBezTo>
                  <a:pt x="7347" y="69051"/>
                  <a:pt x="7042" y="68518"/>
                  <a:pt x="6890" y="68061"/>
                </a:cubicBezTo>
                <a:cubicBezTo>
                  <a:pt x="6585" y="67146"/>
                  <a:pt x="7042" y="66765"/>
                  <a:pt x="8261" y="66918"/>
                </a:cubicBezTo>
                <a:cubicBezTo>
                  <a:pt x="8414" y="66461"/>
                  <a:pt x="8642" y="66080"/>
                  <a:pt x="8947" y="65775"/>
                </a:cubicBezTo>
                <a:cubicBezTo>
                  <a:pt x="9557" y="65165"/>
                  <a:pt x="10090" y="65318"/>
                  <a:pt x="10547" y="66232"/>
                </a:cubicBezTo>
                <a:cubicBezTo>
                  <a:pt x="10547" y="65775"/>
                  <a:pt x="10700" y="65394"/>
                  <a:pt x="11004" y="65089"/>
                </a:cubicBezTo>
                <a:cubicBezTo>
                  <a:pt x="11309" y="64479"/>
                  <a:pt x="11919" y="64937"/>
                  <a:pt x="12833" y="66461"/>
                </a:cubicBezTo>
                <a:lnTo>
                  <a:pt x="14891" y="69661"/>
                </a:lnTo>
                <a:lnTo>
                  <a:pt x="17862" y="69890"/>
                </a:lnTo>
                <a:lnTo>
                  <a:pt x="18548" y="68518"/>
                </a:lnTo>
                <a:cubicBezTo>
                  <a:pt x="18243" y="68366"/>
                  <a:pt x="17939" y="68137"/>
                  <a:pt x="17634" y="67832"/>
                </a:cubicBezTo>
                <a:cubicBezTo>
                  <a:pt x="17329" y="67527"/>
                  <a:pt x="17024" y="67261"/>
                  <a:pt x="16719" y="67032"/>
                </a:cubicBezTo>
                <a:cubicBezTo>
                  <a:pt x="16415" y="66803"/>
                  <a:pt x="16186" y="66537"/>
                  <a:pt x="16034" y="66232"/>
                </a:cubicBezTo>
                <a:cubicBezTo>
                  <a:pt x="15881" y="65927"/>
                  <a:pt x="15653" y="65737"/>
                  <a:pt x="15348" y="65660"/>
                </a:cubicBezTo>
                <a:cubicBezTo>
                  <a:pt x="15043" y="65584"/>
                  <a:pt x="14738" y="65394"/>
                  <a:pt x="14433" y="65089"/>
                </a:cubicBezTo>
                <a:cubicBezTo>
                  <a:pt x="13976" y="64937"/>
                  <a:pt x="13519" y="64708"/>
                  <a:pt x="13062" y="64403"/>
                </a:cubicBezTo>
                <a:lnTo>
                  <a:pt x="12376" y="64175"/>
                </a:lnTo>
                <a:lnTo>
                  <a:pt x="13748" y="63260"/>
                </a:lnTo>
                <a:lnTo>
                  <a:pt x="11004" y="62346"/>
                </a:lnTo>
                <a:cubicBezTo>
                  <a:pt x="11004" y="61889"/>
                  <a:pt x="11157" y="61508"/>
                  <a:pt x="11462" y="61203"/>
                </a:cubicBezTo>
                <a:cubicBezTo>
                  <a:pt x="12071" y="60593"/>
                  <a:pt x="12833" y="60746"/>
                  <a:pt x="13748" y="61660"/>
                </a:cubicBezTo>
                <a:lnTo>
                  <a:pt x="14662" y="59831"/>
                </a:lnTo>
                <a:lnTo>
                  <a:pt x="8490" y="59831"/>
                </a:lnTo>
                <a:lnTo>
                  <a:pt x="9861" y="59145"/>
                </a:lnTo>
                <a:cubicBezTo>
                  <a:pt x="9557" y="58536"/>
                  <a:pt x="9404" y="58002"/>
                  <a:pt x="9404" y="57545"/>
                </a:cubicBezTo>
                <a:cubicBezTo>
                  <a:pt x="9404" y="56631"/>
                  <a:pt x="10014" y="56478"/>
                  <a:pt x="11233" y="57088"/>
                </a:cubicBezTo>
                <a:cubicBezTo>
                  <a:pt x="11995" y="57393"/>
                  <a:pt x="12605" y="57621"/>
                  <a:pt x="13062" y="57774"/>
                </a:cubicBezTo>
                <a:cubicBezTo>
                  <a:pt x="13519" y="57926"/>
                  <a:pt x="13900" y="58079"/>
                  <a:pt x="14205" y="58231"/>
                </a:cubicBezTo>
                <a:cubicBezTo>
                  <a:pt x="14510" y="58383"/>
                  <a:pt x="14738" y="58460"/>
                  <a:pt x="14891" y="58460"/>
                </a:cubicBezTo>
                <a:cubicBezTo>
                  <a:pt x="14586" y="57850"/>
                  <a:pt x="14281" y="57317"/>
                  <a:pt x="13976" y="56859"/>
                </a:cubicBezTo>
                <a:cubicBezTo>
                  <a:pt x="13367" y="55945"/>
                  <a:pt x="13214" y="55488"/>
                  <a:pt x="13519" y="55488"/>
                </a:cubicBezTo>
                <a:cubicBezTo>
                  <a:pt x="13519" y="55183"/>
                  <a:pt x="13595" y="54878"/>
                  <a:pt x="13748" y="54573"/>
                </a:cubicBezTo>
                <a:cubicBezTo>
                  <a:pt x="14052" y="53964"/>
                  <a:pt x="14586" y="54040"/>
                  <a:pt x="15348" y="54802"/>
                </a:cubicBezTo>
                <a:lnTo>
                  <a:pt x="15348" y="54116"/>
                </a:lnTo>
                <a:cubicBezTo>
                  <a:pt x="15348" y="53811"/>
                  <a:pt x="15653" y="53735"/>
                  <a:pt x="16262" y="53888"/>
                </a:cubicBezTo>
                <a:cubicBezTo>
                  <a:pt x="15348" y="53278"/>
                  <a:pt x="14662" y="52668"/>
                  <a:pt x="14205" y="52059"/>
                </a:cubicBezTo>
                <a:cubicBezTo>
                  <a:pt x="13900" y="51602"/>
                  <a:pt x="13710" y="51182"/>
                  <a:pt x="13633" y="50801"/>
                </a:cubicBezTo>
                <a:cubicBezTo>
                  <a:pt x="13557" y="50420"/>
                  <a:pt x="13976" y="50154"/>
                  <a:pt x="14891" y="50001"/>
                </a:cubicBezTo>
                <a:cubicBezTo>
                  <a:pt x="14738" y="49392"/>
                  <a:pt x="14738" y="48935"/>
                  <a:pt x="14891" y="48630"/>
                </a:cubicBezTo>
                <a:cubicBezTo>
                  <a:pt x="15043" y="48325"/>
                  <a:pt x="15195" y="48173"/>
                  <a:pt x="15348" y="48173"/>
                </a:cubicBezTo>
                <a:cubicBezTo>
                  <a:pt x="15500" y="48173"/>
                  <a:pt x="15957" y="48554"/>
                  <a:pt x="16719" y="49316"/>
                </a:cubicBezTo>
                <a:cubicBezTo>
                  <a:pt x="17024" y="47944"/>
                  <a:pt x="17405" y="46877"/>
                  <a:pt x="17862" y="46115"/>
                </a:cubicBezTo>
                <a:cubicBezTo>
                  <a:pt x="18167" y="45353"/>
                  <a:pt x="18548" y="44896"/>
                  <a:pt x="19005" y="44744"/>
                </a:cubicBezTo>
                <a:cubicBezTo>
                  <a:pt x="19463" y="44591"/>
                  <a:pt x="19996" y="45048"/>
                  <a:pt x="20606" y="46115"/>
                </a:cubicBezTo>
                <a:cubicBezTo>
                  <a:pt x="21368" y="45658"/>
                  <a:pt x="22053" y="45429"/>
                  <a:pt x="22663" y="45429"/>
                </a:cubicBezTo>
                <a:cubicBezTo>
                  <a:pt x="23120" y="45429"/>
                  <a:pt x="23577" y="45582"/>
                  <a:pt x="24035" y="45887"/>
                </a:cubicBezTo>
                <a:cubicBezTo>
                  <a:pt x="24492" y="46191"/>
                  <a:pt x="24568" y="46801"/>
                  <a:pt x="24263" y="47715"/>
                </a:cubicBezTo>
                <a:cubicBezTo>
                  <a:pt x="24568" y="48020"/>
                  <a:pt x="24797" y="48401"/>
                  <a:pt x="24949" y="48858"/>
                </a:cubicBezTo>
                <a:cubicBezTo>
                  <a:pt x="25254" y="49773"/>
                  <a:pt x="24949" y="50763"/>
                  <a:pt x="24035" y="51830"/>
                </a:cubicBezTo>
                <a:cubicBezTo>
                  <a:pt x="24187" y="51830"/>
                  <a:pt x="24416" y="51906"/>
                  <a:pt x="24720" y="52059"/>
                </a:cubicBezTo>
                <a:cubicBezTo>
                  <a:pt x="25330" y="52364"/>
                  <a:pt x="25787" y="52668"/>
                  <a:pt x="26092" y="52973"/>
                </a:cubicBezTo>
                <a:cubicBezTo>
                  <a:pt x="26397" y="53735"/>
                  <a:pt x="26778" y="54116"/>
                  <a:pt x="27235" y="54116"/>
                </a:cubicBezTo>
                <a:lnTo>
                  <a:pt x="27921" y="54116"/>
                </a:lnTo>
                <a:cubicBezTo>
                  <a:pt x="27311" y="53659"/>
                  <a:pt x="26854" y="53202"/>
                  <a:pt x="26549" y="52745"/>
                </a:cubicBezTo>
                <a:cubicBezTo>
                  <a:pt x="25940" y="51830"/>
                  <a:pt x="26092" y="51068"/>
                  <a:pt x="27006" y="50459"/>
                </a:cubicBezTo>
                <a:cubicBezTo>
                  <a:pt x="26549" y="50001"/>
                  <a:pt x="26168" y="49468"/>
                  <a:pt x="25863" y="48858"/>
                </a:cubicBezTo>
                <a:cubicBezTo>
                  <a:pt x="25559" y="48401"/>
                  <a:pt x="25292" y="47944"/>
                  <a:pt x="25063" y="47487"/>
                </a:cubicBezTo>
                <a:cubicBezTo>
                  <a:pt x="24835" y="47030"/>
                  <a:pt x="24873" y="46649"/>
                  <a:pt x="25178" y="46344"/>
                </a:cubicBezTo>
                <a:cubicBezTo>
                  <a:pt x="25178" y="46039"/>
                  <a:pt x="25254" y="45848"/>
                  <a:pt x="25406" y="45772"/>
                </a:cubicBezTo>
                <a:cubicBezTo>
                  <a:pt x="25559" y="45696"/>
                  <a:pt x="25711" y="45810"/>
                  <a:pt x="25863" y="46115"/>
                </a:cubicBezTo>
                <a:cubicBezTo>
                  <a:pt x="26016" y="46420"/>
                  <a:pt x="26244" y="46801"/>
                  <a:pt x="26549" y="47258"/>
                </a:cubicBezTo>
                <a:cubicBezTo>
                  <a:pt x="26854" y="46344"/>
                  <a:pt x="27159" y="45582"/>
                  <a:pt x="27464" y="44972"/>
                </a:cubicBezTo>
                <a:cubicBezTo>
                  <a:pt x="27768" y="44515"/>
                  <a:pt x="28073" y="44248"/>
                  <a:pt x="28378" y="44172"/>
                </a:cubicBezTo>
                <a:cubicBezTo>
                  <a:pt x="28683" y="44096"/>
                  <a:pt x="29140" y="44591"/>
                  <a:pt x="29750" y="45658"/>
                </a:cubicBezTo>
                <a:cubicBezTo>
                  <a:pt x="29597" y="44744"/>
                  <a:pt x="29597" y="43982"/>
                  <a:pt x="29750" y="43372"/>
                </a:cubicBezTo>
                <a:cubicBezTo>
                  <a:pt x="30054" y="42000"/>
                  <a:pt x="30588" y="41391"/>
                  <a:pt x="31350" y="41543"/>
                </a:cubicBezTo>
                <a:cubicBezTo>
                  <a:pt x="31807" y="41696"/>
                  <a:pt x="32074" y="42000"/>
                  <a:pt x="32150" y="42458"/>
                </a:cubicBezTo>
                <a:cubicBezTo>
                  <a:pt x="32226" y="42915"/>
                  <a:pt x="32188" y="43372"/>
                  <a:pt x="32036" y="43829"/>
                </a:cubicBezTo>
                <a:cubicBezTo>
                  <a:pt x="31883" y="44439"/>
                  <a:pt x="31655" y="45048"/>
                  <a:pt x="31350" y="45658"/>
                </a:cubicBezTo>
                <a:lnTo>
                  <a:pt x="34550" y="45201"/>
                </a:lnTo>
                <a:lnTo>
                  <a:pt x="34093" y="43372"/>
                </a:lnTo>
                <a:cubicBezTo>
                  <a:pt x="33941" y="42915"/>
                  <a:pt x="33826" y="42419"/>
                  <a:pt x="33750" y="41886"/>
                </a:cubicBezTo>
                <a:cubicBezTo>
                  <a:pt x="33674" y="41353"/>
                  <a:pt x="33712" y="40934"/>
                  <a:pt x="33864" y="40629"/>
                </a:cubicBezTo>
                <a:cubicBezTo>
                  <a:pt x="34169" y="40324"/>
                  <a:pt x="34322" y="40095"/>
                  <a:pt x="34322" y="39943"/>
                </a:cubicBezTo>
                <a:cubicBezTo>
                  <a:pt x="34779" y="39791"/>
                  <a:pt x="34779" y="39600"/>
                  <a:pt x="34322" y="39371"/>
                </a:cubicBezTo>
                <a:cubicBezTo>
                  <a:pt x="33864" y="39143"/>
                  <a:pt x="33331" y="38876"/>
                  <a:pt x="32721" y="38571"/>
                </a:cubicBezTo>
                <a:cubicBezTo>
                  <a:pt x="32112" y="38267"/>
                  <a:pt x="31540" y="37886"/>
                  <a:pt x="31007" y="37428"/>
                </a:cubicBezTo>
                <a:cubicBezTo>
                  <a:pt x="30474" y="36971"/>
                  <a:pt x="30283" y="36514"/>
                  <a:pt x="30435" y="36057"/>
                </a:cubicBezTo>
                <a:cubicBezTo>
                  <a:pt x="30588" y="35447"/>
                  <a:pt x="30969" y="35295"/>
                  <a:pt x="31578" y="35600"/>
                </a:cubicBezTo>
                <a:cubicBezTo>
                  <a:pt x="31883" y="35752"/>
                  <a:pt x="32188" y="35981"/>
                  <a:pt x="32493" y="36285"/>
                </a:cubicBezTo>
                <a:cubicBezTo>
                  <a:pt x="32798" y="35676"/>
                  <a:pt x="33179" y="35295"/>
                  <a:pt x="33636" y="35142"/>
                </a:cubicBezTo>
                <a:cubicBezTo>
                  <a:pt x="34398" y="34838"/>
                  <a:pt x="35084" y="35523"/>
                  <a:pt x="35693" y="37200"/>
                </a:cubicBezTo>
                <a:cubicBezTo>
                  <a:pt x="35846" y="36285"/>
                  <a:pt x="36150" y="35676"/>
                  <a:pt x="36608" y="35371"/>
                </a:cubicBezTo>
                <a:cubicBezTo>
                  <a:pt x="36912" y="35066"/>
                  <a:pt x="37255" y="35066"/>
                  <a:pt x="37636" y="35371"/>
                </a:cubicBezTo>
                <a:cubicBezTo>
                  <a:pt x="38017" y="35676"/>
                  <a:pt x="38436" y="36666"/>
                  <a:pt x="38894" y="38343"/>
                </a:cubicBezTo>
                <a:cubicBezTo>
                  <a:pt x="39351" y="37886"/>
                  <a:pt x="39808" y="37505"/>
                  <a:pt x="40265" y="37200"/>
                </a:cubicBezTo>
                <a:cubicBezTo>
                  <a:pt x="41180" y="36590"/>
                  <a:pt x="41637" y="36819"/>
                  <a:pt x="41637" y="37886"/>
                </a:cubicBezTo>
                <a:cubicBezTo>
                  <a:pt x="41637" y="40019"/>
                  <a:pt x="41789" y="41391"/>
                  <a:pt x="42094" y="42000"/>
                </a:cubicBezTo>
                <a:cubicBezTo>
                  <a:pt x="42399" y="42305"/>
                  <a:pt x="42780" y="42458"/>
                  <a:pt x="43237" y="42458"/>
                </a:cubicBezTo>
                <a:cubicBezTo>
                  <a:pt x="43542" y="42610"/>
                  <a:pt x="43847" y="42686"/>
                  <a:pt x="44151" y="42686"/>
                </a:cubicBezTo>
                <a:cubicBezTo>
                  <a:pt x="44306" y="41467"/>
                  <a:pt x="44537" y="40476"/>
                  <a:pt x="44844" y="39714"/>
                </a:cubicBezTo>
                <a:cubicBezTo>
                  <a:pt x="45154" y="38952"/>
                  <a:pt x="45540" y="38305"/>
                  <a:pt x="46002" y="37771"/>
                </a:cubicBezTo>
                <a:cubicBezTo>
                  <a:pt x="46464" y="37238"/>
                  <a:pt x="47080" y="37124"/>
                  <a:pt x="47852" y="37428"/>
                </a:cubicBezTo>
                <a:cubicBezTo>
                  <a:pt x="48007" y="37276"/>
                  <a:pt x="48007" y="36971"/>
                  <a:pt x="47852" y="36514"/>
                </a:cubicBezTo>
                <a:cubicBezTo>
                  <a:pt x="47697" y="36209"/>
                  <a:pt x="47389" y="35904"/>
                  <a:pt x="46927" y="35600"/>
                </a:cubicBezTo>
                <a:cubicBezTo>
                  <a:pt x="46465" y="35295"/>
                  <a:pt x="45617" y="34990"/>
                  <a:pt x="44384" y="34685"/>
                </a:cubicBezTo>
                <a:cubicBezTo>
                  <a:pt x="41790" y="34380"/>
                  <a:pt x="39999" y="33923"/>
                  <a:pt x="39008" y="33314"/>
                </a:cubicBezTo>
                <a:cubicBezTo>
                  <a:pt x="38017" y="32704"/>
                  <a:pt x="37522" y="32171"/>
                  <a:pt x="37522" y="31713"/>
                </a:cubicBezTo>
                <a:cubicBezTo>
                  <a:pt x="37522" y="31256"/>
                  <a:pt x="37827" y="31028"/>
                  <a:pt x="38436" y="31028"/>
                </a:cubicBezTo>
                <a:lnTo>
                  <a:pt x="39579" y="31028"/>
                </a:lnTo>
                <a:cubicBezTo>
                  <a:pt x="39275" y="30570"/>
                  <a:pt x="39122" y="30113"/>
                  <a:pt x="39122" y="29656"/>
                </a:cubicBezTo>
                <a:cubicBezTo>
                  <a:pt x="39122" y="28742"/>
                  <a:pt x="39427" y="28437"/>
                  <a:pt x="40037" y="28742"/>
                </a:cubicBezTo>
                <a:cubicBezTo>
                  <a:pt x="40494" y="29199"/>
                  <a:pt x="41103" y="29427"/>
                  <a:pt x="41865" y="29427"/>
                </a:cubicBezTo>
                <a:lnTo>
                  <a:pt x="42551" y="29427"/>
                </a:lnTo>
                <a:cubicBezTo>
                  <a:pt x="42246" y="29123"/>
                  <a:pt x="42094" y="28818"/>
                  <a:pt x="42094" y="28513"/>
                </a:cubicBezTo>
                <a:cubicBezTo>
                  <a:pt x="41942" y="28208"/>
                  <a:pt x="42094" y="27903"/>
                  <a:pt x="42551" y="27599"/>
                </a:cubicBezTo>
                <a:cubicBezTo>
                  <a:pt x="43313" y="27294"/>
                  <a:pt x="44194" y="27408"/>
                  <a:pt x="45194" y="27941"/>
                </a:cubicBezTo>
                <a:cubicBezTo>
                  <a:pt x="46195" y="28475"/>
                  <a:pt x="46849" y="28742"/>
                  <a:pt x="47159" y="28742"/>
                </a:cubicBezTo>
                <a:cubicBezTo>
                  <a:pt x="47311" y="28742"/>
                  <a:pt x="47272" y="28589"/>
                  <a:pt x="47041" y="28284"/>
                </a:cubicBezTo>
                <a:cubicBezTo>
                  <a:pt x="46810" y="27980"/>
                  <a:pt x="46502" y="27599"/>
                  <a:pt x="46116" y="27141"/>
                </a:cubicBezTo>
                <a:cubicBezTo>
                  <a:pt x="45730" y="26684"/>
                  <a:pt x="45461" y="26265"/>
                  <a:pt x="45307" y="25884"/>
                </a:cubicBezTo>
                <a:cubicBezTo>
                  <a:pt x="45153" y="25503"/>
                  <a:pt x="45308" y="25313"/>
                  <a:pt x="45769" y="25313"/>
                </a:cubicBezTo>
                <a:cubicBezTo>
                  <a:pt x="46231" y="25313"/>
                  <a:pt x="46733" y="25351"/>
                  <a:pt x="47273" y="25427"/>
                </a:cubicBezTo>
                <a:cubicBezTo>
                  <a:pt x="47814" y="25503"/>
                  <a:pt x="48315" y="25541"/>
                  <a:pt x="48777" y="25541"/>
                </a:cubicBezTo>
                <a:lnTo>
                  <a:pt x="50395" y="25541"/>
                </a:lnTo>
                <a:lnTo>
                  <a:pt x="51088" y="24170"/>
                </a:lnTo>
                <a:lnTo>
                  <a:pt x="48777" y="23255"/>
                </a:lnTo>
                <a:cubicBezTo>
                  <a:pt x="47234" y="22646"/>
                  <a:pt x="46540" y="21960"/>
                  <a:pt x="46695" y="21198"/>
                </a:cubicBezTo>
                <a:cubicBezTo>
                  <a:pt x="46849" y="20588"/>
                  <a:pt x="47466" y="20436"/>
                  <a:pt x="48545" y="20741"/>
                </a:cubicBezTo>
                <a:cubicBezTo>
                  <a:pt x="49007" y="20893"/>
                  <a:pt x="49546" y="21045"/>
                  <a:pt x="50163" y="21198"/>
                </a:cubicBezTo>
                <a:cubicBezTo>
                  <a:pt x="49856" y="20741"/>
                  <a:pt x="49778" y="20283"/>
                  <a:pt x="49931" y="19826"/>
                </a:cubicBezTo>
                <a:cubicBezTo>
                  <a:pt x="49931" y="18759"/>
                  <a:pt x="50625" y="18226"/>
                  <a:pt x="52013" y="18226"/>
                </a:cubicBezTo>
                <a:cubicBezTo>
                  <a:pt x="51251" y="17464"/>
                  <a:pt x="50565" y="16778"/>
                  <a:pt x="49956" y="16169"/>
                </a:cubicBezTo>
                <a:cubicBezTo>
                  <a:pt x="49499" y="15559"/>
                  <a:pt x="49156" y="14987"/>
                  <a:pt x="48927" y="14454"/>
                </a:cubicBezTo>
                <a:cubicBezTo>
                  <a:pt x="48698" y="13921"/>
                  <a:pt x="48813" y="13502"/>
                  <a:pt x="49270" y="13197"/>
                </a:cubicBezTo>
                <a:cubicBezTo>
                  <a:pt x="49880" y="12740"/>
                  <a:pt x="50565" y="12892"/>
                  <a:pt x="51327" y="13654"/>
                </a:cubicBezTo>
                <a:lnTo>
                  <a:pt x="52245" y="14568"/>
                </a:lnTo>
                <a:cubicBezTo>
                  <a:pt x="52552" y="14111"/>
                  <a:pt x="52937" y="13730"/>
                  <a:pt x="53399" y="13425"/>
                </a:cubicBezTo>
                <a:cubicBezTo>
                  <a:pt x="54168" y="12816"/>
                  <a:pt x="54784" y="13044"/>
                  <a:pt x="55246" y="14111"/>
                </a:cubicBezTo>
                <a:cubicBezTo>
                  <a:pt x="56167" y="13502"/>
                  <a:pt x="57014" y="13121"/>
                  <a:pt x="57785" y="12968"/>
                </a:cubicBezTo>
                <a:cubicBezTo>
                  <a:pt x="58554" y="12816"/>
                  <a:pt x="59208" y="12854"/>
                  <a:pt x="59746" y="13082"/>
                </a:cubicBezTo>
                <a:cubicBezTo>
                  <a:pt x="60284" y="13311"/>
                  <a:pt x="60553" y="13959"/>
                  <a:pt x="60553" y="15026"/>
                </a:cubicBezTo>
                <a:cubicBezTo>
                  <a:pt x="61015" y="14264"/>
                  <a:pt x="61477" y="13654"/>
                  <a:pt x="61939" y="13197"/>
                </a:cubicBezTo>
                <a:cubicBezTo>
                  <a:pt x="62247" y="12892"/>
                  <a:pt x="62631" y="12854"/>
                  <a:pt x="63093" y="13082"/>
                </a:cubicBezTo>
                <a:cubicBezTo>
                  <a:pt x="63555" y="13311"/>
                  <a:pt x="63940" y="14111"/>
                  <a:pt x="64247" y="15483"/>
                </a:cubicBezTo>
                <a:lnTo>
                  <a:pt x="64725" y="12740"/>
                </a:lnTo>
                <a:cubicBezTo>
                  <a:pt x="64878" y="11978"/>
                  <a:pt x="64992" y="11292"/>
                  <a:pt x="65068" y="10682"/>
                </a:cubicBezTo>
                <a:cubicBezTo>
                  <a:pt x="65145" y="10073"/>
                  <a:pt x="65259" y="9615"/>
                  <a:pt x="65411" y="9311"/>
                </a:cubicBezTo>
                <a:cubicBezTo>
                  <a:pt x="65411" y="7787"/>
                  <a:pt x="65564" y="6415"/>
                  <a:pt x="65868" y="5196"/>
                </a:cubicBezTo>
                <a:cubicBezTo>
                  <a:pt x="65868" y="4891"/>
                  <a:pt x="66021" y="4396"/>
                  <a:pt x="66326" y="3710"/>
                </a:cubicBezTo>
                <a:cubicBezTo>
                  <a:pt x="66630" y="3024"/>
                  <a:pt x="67164" y="2453"/>
                  <a:pt x="67926" y="1995"/>
                </a:cubicBezTo>
                <a:cubicBezTo>
                  <a:pt x="68231" y="1538"/>
                  <a:pt x="68497" y="1043"/>
                  <a:pt x="68726" y="509"/>
                </a:cubicBezTo>
                <a:cubicBezTo>
                  <a:pt x="68955" y="-24"/>
                  <a:pt x="69221" y="-138"/>
                  <a:pt x="69526" y="167"/>
                </a:cubicBezTo>
                <a:cubicBezTo>
                  <a:pt x="69526" y="471"/>
                  <a:pt x="69564" y="700"/>
                  <a:pt x="69640" y="852"/>
                </a:cubicBezTo>
                <a:cubicBezTo>
                  <a:pt x="69717" y="1005"/>
                  <a:pt x="69755" y="1157"/>
                  <a:pt x="69755" y="1310"/>
                </a:cubicBezTo>
                <a:lnTo>
                  <a:pt x="69755" y="1538"/>
                </a:lnTo>
                <a:lnTo>
                  <a:pt x="70212" y="624"/>
                </a:lnTo>
                <a:cubicBezTo>
                  <a:pt x="70364" y="319"/>
                  <a:pt x="70517" y="128"/>
                  <a:pt x="70669" y="5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28" name="Group 27" hidden="1"/>
          <p:cNvGrpSpPr/>
          <p:nvPr/>
        </p:nvGrpSpPr>
        <p:grpSpPr>
          <a:xfrm>
            <a:off x="-1588" y="6351"/>
            <a:ext cx="12198351" cy="4738687"/>
            <a:chOff x="-1588" y="6351"/>
            <a:chExt cx="12198351" cy="4738687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-1588" y="1303338"/>
              <a:ext cx="107950" cy="104775"/>
            </a:xfrm>
            <a:custGeom>
              <a:avLst/>
              <a:gdLst>
                <a:gd name="T0" fmla="*/ 26 w 26"/>
                <a:gd name="T1" fmla="*/ 12 h 25"/>
                <a:gd name="T2" fmla="*/ 13 w 26"/>
                <a:gd name="T3" fmla="*/ 0 h 25"/>
                <a:gd name="T4" fmla="*/ 0 w 26"/>
                <a:gd name="T5" fmla="*/ 12 h 25"/>
                <a:gd name="T6" fmla="*/ 13 w 26"/>
                <a:gd name="T7" fmla="*/ 25 h 25"/>
                <a:gd name="T8" fmla="*/ 26 w 26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6" y="12"/>
                  </a:moveTo>
                  <a:cubicBezTo>
                    <a:pt x="19" y="12"/>
                    <a:pt x="13" y="7"/>
                    <a:pt x="13" y="0"/>
                  </a:cubicBezTo>
                  <a:cubicBezTo>
                    <a:pt x="13" y="7"/>
                    <a:pt x="7" y="12"/>
                    <a:pt x="0" y="12"/>
                  </a:cubicBezTo>
                  <a:cubicBezTo>
                    <a:pt x="7" y="12"/>
                    <a:pt x="13" y="18"/>
                    <a:pt x="13" y="25"/>
                  </a:cubicBezTo>
                  <a:cubicBezTo>
                    <a:pt x="13" y="18"/>
                    <a:pt x="19" y="12"/>
                    <a:pt x="2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3019425" y="750888"/>
              <a:ext cx="128588" cy="128588"/>
            </a:xfrm>
            <a:custGeom>
              <a:avLst/>
              <a:gdLst>
                <a:gd name="T0" fmla="*/ 31 w 31"/>
                <a:gd name="T1" fmla="*/ 15 h 31"/>
                <a:gd name="T2" fmla="*/ 15 w 31"/>
                <a:gd name="T3" fmla="*/ 0 h 31"/>
                <a:gd name="T4" fmla="*/ 0 w 31"/>
                <a:gd name="T5" fmla="*/ 15 h 31"/>
                <a:gd name="T6" fmla="*/ 15 w 31"/>
                <a:gd name="T7" fmla="*/ 31 h 31"/>
                <a:gd name="T8" fmla="*/ 31 w 31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31" y="15"/>
                  </a:moveTo>
                  <a:cubicBezTo>
                    <a:pt x="22" y="15"/>
                    <a:pt x="15" y="9"/>
                    <a:pt x="15" y="0"/>
                  </a:cubicBezTo>
                  <a:cubicBezTo>
                    <a:pt x="15" y="9"/>
                    <a:pt x="9" y="15"/>
                    <a:pt x="0" y="15"/>
                  </a:cubicBezTo>
                  <a:cubicBezTo>
                    <a:pt x="9" y="15"/>
                    <a:pt x="15" y="22"/>
                    <a:pt x="15" y="31"/>
                  </a:cubicBezTo>
                  <a:cubicBezTo>
                    <a:pt x="15" y="22"/>
                    <a:pt x="22" y="15"/>
                    <a:pt x="3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7"/>
            <p:cNvSpPr>
              <a:spLocks/>
            </p:cNvSpPr>
            <p:nvPr/>
          </p:nvSpPr>
          <p:spPr bwMode="auto">
            <a:xfrm>
              <a:off x="1411288" y="1998663"/>
              <a:ext cx="71438" cy="71438"/>
            </a:xfrm>
            <a:custGeom>
              <a:avLst/>
              <a:gdLst>
                <a:gd name="T0" fmla="*/ 17 w 17"/>
                <a:gd name="T1" fmla="*/ 8 h 17"/>
                <a:gd name="T2" fmla="*/ 9 w 17"/>
                <a:gd name="T3" fmla="*/ 0 h 17"/>
                <a:gd name="T4" fmla="*/ 0 w 17"/>
                <a:gd name="T5" fmla="*/ 8 h 17"/>
                <a:gd name="T6" fmla="*/ 9 w 17"/>
                <a:gd name="T7" fmla="*/ 17 h 17"/>
                <a:gd name="T8" fmla="*/ 17 w 17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7" y="8"/>
                  </a:moveTo>
                  <a:cubicBezTo>
                    <a:pt x="12" y="8"/>
                    <a:pt x="9" y="4"/>
                    <a:pt x="9" y="0"/>
                  </a:cubicBezTo>
                  <a:cubicBezTo>
                    <a:pt x="9" y="4"/>
                    <a:pt x="5" y="8"/>
                    <a:pt x="0" y="8"/>
                  </a:cubicBezTo>
                  <a:cubicBezTo>
                    <a:pt x="5" y="8"/>
                    <a:pt x="9" y="12"/>
                    <a:pt x="9" y="17"/>
                  </a:cubicBezTo>
                  <a:cubicBezTo>
                    <a:pt x="9" y="12"/>
                    <a:pt x="12" y="8"/>
                    <a:pt x="1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6035675" y="633413"/>
              <a:ext cx="2857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3829050" y="2519363"/>
              <a:ext cx="30163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1619250" y="863601"/>
              <a:ext cx="28575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Oval 11"/>
            <p:cNvSpPr>
              <a:spLocks noChangeArrowheads="1"/>
            </p:cNvSpPr>
            <p:nvPr/>
          </p:nvSpPr>
          <p:spPr bwMode="auto">
            <a:xfrm>
              <a:off x="4481513" y="566738"/>
              <a:ext cx="2857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Oval 12"/>
            <p:cNvSpPr>
              <a:spLocks noChangeArrowheads="1"/>
            </p:cNvSpPr>
            <p:nvPr/>
          </p:nvSpPr>
          <p:spPr bwMode="auto">
            <a:xfrm>
              <a:off x="5332413" y="1412876"/>
              <a:ext cx="30163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Oval 13"/>
            <p:cNvSpPr>
              <a:spLocks noChangeArrowheads="1"/>
            </p:cNvSpPr>
            <p:nvPr/>
          </p:nvSpPr>
          <p:spPr bwMode="auto">
            <a:xfrm>
              <a:off x="5321300" y="117476"/>
              <a:ext cx="2857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Oval 14"/>
            <p:cNvSpPr>
              <a:spLocks noChangeArrowheads="1"/>
            </p:cNvSpPr>
            <p:nvPr/>
          </p:nvSpPr>
          <p:spPr bwMode="auto">
            <a:xfrm>
              <a:off x="2312988" y="358776"/>
              <a:ext cx="2857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Oval 15"/>
            <p:cNvSpPr>
              <a:spLocks noChangeArrowheads="1"/>
            </p:cNvSpPr>
            <p:nvPr/>
          </p:nvSpPr>
          <p:spPr bwMode="auto">
            <a:xfrm>
              <a:off x="668338" y="655638"/>
              <a:ext cx="28575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Oval 16"/>
            <p:cNvSpPr>
              <a:spLocks noChangeArrowheads="1"/>
            </p:cNvSpPr>
            <p:nvPr/>
          </p:nvSpPr>
          <p:spPr bwMode="auto">
            <a:xfrm>
              <a:off x="6488113" y="1566863"/>
              <a:ext cx="20638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Oval 17"/>
            <p:cNvSpPr>
              <a:spLocks noChangeArrowheads="1"/>
            </p:cNvSpPr>
            <p:nvPr/>
          </p:nvSpPr>
          <p:spPr bwMode="auto">
            <a:xfrm>
              <a:off x="7480300" y="350838"/>
              <a:ext cx="17463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Oval 18"/>
            <p:cNvSpPr>
              <a:spLocks noChangeArrowheads="1"/>
            </p:cNvSpPr>
            <p:nvPr/>
          </p:nvSpPr>
          <p:spPr bwMode="auto">
            <a:xfrm>
              <a:off x="3954463" y="1536701"/>
              <a:ext cx="20638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Oval 19"/>
            <p:cNvSpPr>
              <a:spLocks noChangeArrowheads="1"/>
            </p:cNvSpPr>
            <p:nvPr/>
          </p:nvSpPr>
          <p:spPr bwMode="auto">
            <a:xfrm>
              <a:off x="3849688" y="106363"/>
              <a:ext cx="17463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Oval 20"/>
            <p:cNvSpPr>
              <a:spLocks noChangeArrowheads="1"/>
            </p:cNvSpPr>
            <p:nvPr/>
          </p:nvSpPr>
          <p:spPr bwMode="auto">
            <a:xfrm>
              <a:off x="2192338" y="1228726"/>
              <a:ext cx="2063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Oval 21"/>
            <p:cNvSpPr>
              <a:spLocks noChangeArrowheads="1"/>
            </p:cNvSpPr>
            <p:nvPr/>
          </p:nvSpPr>
          <p:spPr bwMode="auto">
            <a:xfrm>
              <a:off x="534988" y="2693988"/>
              <a:ext cx="20638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Oval 22"/>
            <p:cNvSpPr>
              <a:spLocks noChangeArrowheads="1"/>
            </p:cNvSpPr>
            <p:nvPr/>
          </p:nvSpPr>
          <p:spPr bwMode="auto">
            <a:xfrm>
              <a:off x="2724150" y="2398713"/>
              <a:ext cx="20638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Oval 23"/>
            <p:cNvSpPr>
              <a:spLocks noChangeArrowheads="1"/>
            </p:cNvSpPr>
            <p:nvPr/>
          </p:nvSpPr>
          <p:spPr bwMode="auto">
            <a:xfrm>
              <a:off x="5668963" y="2406651"/>
              <a:ext cx="17463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Oval 24"/>
            <p:cNvSpPr>
              <a:spLocks noChangeArrowheads="1"/>
            </p:cNvSpPr>
            <p:nvPr/>
          </p:nvSpPr>
          <p:spPr bwMode="auto">
            <a:xfrm>
              <a:off x="6027738" y="2755901"/>
              <a:ext cx="15875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Oval 25"/>
            <p:cNvSpPr>
              <a:spLocks noChangeArrowheads="1"/>
            </p:cNvSpPr>
            <p:nvPr/>
          </p:nvSpPr>
          <p:spPr bwMode="auto">
            <a:xfrm>
              <a:off x="876300" y="4162426"/>
              <a:ext cx="15875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Oval 26"/>
            <p:cNvSpPr>
              <a:spLocks noChangeArrowheads="1"/>
            </p:cNvSpPr>
            <p:nvPr/>
          </p:nvSpPr>
          <p:spPr bwMode="auto">
            <a:xfrm>
              <a:off x="1195388" y="4575176"/>
              <a:ext cx="17463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Oval 27"/>
            <p:cNvSpPr>
              <a:spLocks noChangeArrowheads="1"/>
            </p:cNvSpPr>
            <p:nvPr/>
          </p:nvSpPr>
          <p:spPr bwMode="auto">
            <a:xfrm>
              <a:off x="534988" y="4357688"/>
              <a:ext cx="2063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Oval 28"/>
            <p:cNvSpPr>
              <a:spLocks noChangeArrowheads="1"/>
            </p:cNvSpPr>
            <p:nvPr/>
          </p:nvSpPr>
          <p:spPr bwMode="auto">
            <a:xfrm>
              <a:off x="688975" y="4583113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Oval 29"/>
            <p:cNvSpPr>
              <a:spLocks noChangeArrowheads="1"/>
            </p:cNvSpPr>
            <p:nvPr/>
          </p:nvSpPr>
          <p:spPr bwMode="auto">
            <a:xfrm>
              <a:off x="3073400" y="3243263"/>
              <a:ext cx="20638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Oval 30"/>
            <p:cNvSpPr>
              <a:spLocks noChangeArrowheads="1"/>
            </p:cNvSpPr>
            <p:nvPr/>
          </p:nvSpPr>
          <p:spPr bwMode="auto">
            <a:xfrm>
              <a:off x="4864100" y="3068638"/>
              <a:ext cx="20638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Oval 31"/>
            <p:cNvSpPr>
              <a:spLocks noChangeArrowheads="1"/>
            </p:cNvSpPr>
            <p:nvPr/>
          </p:nvSpPr>
          <p:spPr bwMode="auto">
            <a:xfrm>
              <a:off x="6994525" y="4146551"/>
              <a:ext cx="17463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Oval 32"/>
            <p:cNvSpPr>
              <a:spLocks noChangeArrowheads="1"/>
            </p:cNvSpPr>
            <p:nvPr/>
          </p:nvSpPr>
          <p:spPr bwMode="auto">
            <a:xfrm>
              <a:off x="1755775" y="355601"/>
              <a:ext cx="2063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Oval 33"/>
            <p:cNvSpPr>
              <a:spLocks noChangeArrowheads="1"/>
            </p:cNvSpPr>
            <p:nvPr/>
          </p:nvSpPr>
          <p:spPr bwMode="auto">
            <a:xfrm>
              <a:off x="2200275" y="6351"/>
              <a:ext cx="2063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Oval 34"/>
            <p:cNvSpPr>
              <a:spLocks noChangeArrowheads="1"/>
            </p:cNvSpPr>
            <p:nvPr/>
          </p:nvSpPr>
          <p:spPr bwMode="auto">
            <a:xfrm>
              <a:off x="2878138" y="160338"/>
              <a:ext cx="2063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35"/>
            <p:cNvSpPr>
              <a:spLocks/>
            </p:cNvSpPr>
            <p:nvPr/>
          </p:nvSpPr>
          <p:spPr bwMode="auto">
            <a:xfrm>
              <a:off x="10439400" y="517526"/>
              <a:ext cx="69850" cy="58738"/>
            </a:xfrm>
            <a:custGeom>
              <a:avLst/>
              <a:gdLst>
                <a:gd name="T0" fmla="*/ 17 w 17"/>
                <a:gd name="T1" fmla="*/ 7 h 14"/>
                <a:gd name="T2" fmla="*/ 9 w 17"/>
                <a:gd name="T3" fmla="*/ 0 h 14"/>
                <a:gd name="T4" fmla="*/ 0 w 17"/>
                <a:gd name="T5" fmla="*/ 7 h 14"/>
                <a:gd name="T6" fmla="*/ 9 w 17"/>
                <a:gd name="T7" fmla="*/ 14 h 14"/>
                <a:gd name="T8" fmla="*/ 17 w 17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7"/>
                  </a:moveTo>
                  <a:cubicBezTo>
                    <a:pt x="13" y="7"/>
                    <a:pt x="9" y="4"/>
                    <a:pt x="9" y="0"/>
                  </a:cubicBezTo>
                  <a:cubicBezTo>
                    <a:pt x="9" y="4"/>
                    <a:pt x="5" y="7"/>
                    <a:pt x="0" y="7"/>
                  </a:cubicBezTo>
                  <a:cubicBezTo>
                    <a:pt x="5" y="7"/>
                    <a:pt x="9" y="10"/>
                    <a:pt x="9" y="14"/>
                  </a:cubicBezTo>
                  <a:cubicBezTo>
                    <a:pt x="9" y="10"/>
                    <a:pt x="13" y="7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36"/>
            <p:cNvSpPr>
              <a:spLocks/>
            </p:cNvSpPr>
            <p:nvPr/>
          </p:nvSpPr>
          <p:spPr bwMode="auto">
            <a:xfrm>
              <a:off x="11120438" y="1906588"/>
              <a:ext cx="90488" cy="92075"/>
            </a:xfrm>
            <a:custGeom>
              <a:avLst/>
              <a:gdLst>
                <a:gd name="T0" fmla="*/ 22 w 22"/>
                <a:gd name="T1" fmla="*/ 11 h 22"/>
                <a:gd name="T2" fmla="*/ 11 w 22"/>
                <a:gd name="T3" fmla="*/ 0 h 22"/>
                <a:gd name="T4" fmla="*/ 0 w 22"/>
                <a:gd name="T5" fmla="*/ 11 h 22"/>
                <a:gd name="T6" fmla="*/ 11 w 22"/>
                <a:gd name="T7" fmla="*/ 22 h 22"/>
                <a:gd name="T8" fmla="*/ 22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cubicBezTo>
                    <a:pt x="16" y="11"/>
                    <a:pt x="11" y="6"/>
                    <a:pt x="11" y="0"/>
                  </a:cubicBezTo>
                  <a:cubicBezTo>
                    <a:pt x="11" y="6"/>
                    <a:pt x="6" y="11"/>
                    <a:pt x="0" y="11"/>
                  </a:cubicBezTo>
                  <a:cubicBezTo>
                    <a:pt x="6" y="11"/>
                    <a:pt x="11" y="16"/>
                    <a:pt x="11" y="22"/>
                  </a:cubicBezTo>
                  <a:cubicBezTo>
                    <a:pt x="11" y="16"/>
                    <a:pt x="16" y="11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37"/>
            <p:cNvSpPr>
              <a:spLocks/>
            </p:cNvSpPr>
            <p:nvPr/>
          </p:nvSpPr>
          <p:spPr bwMode="auto">
            <a:xfrm>
              <a:off x="8050213" y="1985963"/>
              <a:ext cx="120650" cy="125413"/>
            </a:xfrm>
            <a:custGeom>
              <a:avLst/>
              <a:gdLst>
                <a:gd name="T0" fmla="*/ 29 w 29"/>
                <a:gd name="T1" fmla="*/ 15 h 30"/>
                <a:gd name="T2" fmla="*/ 14 w 29"/>
                <a:gd name="T3" fmla="*/ 0 h 30"/>
                <a:gd name="T4" fmla="*/ 0 w 29"/>
                <a:gd name="T5" fmla="*/ 15 h 30"/>
                <a:gd name="T6" fmla="*/ 14 w 29"/>
                <a:gd name="T7" fmla="*/ 30 h 30"/>
                <a:gd name="T8" fmla="*/ 29 w 29"/>
                <a:gd name="T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29" y="15"/>
                  </a:moveTo>
                  <a:cubicBezTo>
                    <a:pt x="21" y="15"/>
                    <a:pt x="14" y="8"/>
                    <a:pt x="14" y="0"/>
                  </a:cubicBezTo>
                  <a:cubicBezTo>
                    <a:pt x="14" y="8"/>
                    <a:pt x="8" y="15"/>
                    <a:pt x="0" y="15"/>
                  </a:cubicBezTo>
                  <a:cubicBezTo>
                    <a:pt x="8" y="15"/>
                    <a:pt x="14" y="21"/>
                    <a:pt x="14" y="30"/>
                  </a:cubicBezTo>
                  <a:cubicBezTo>
                    <a:pt x="14" y="21"/>
                    <a:pt x="21" y="15"/>
                    <a:pt x="2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38"/>
            <p:cNvSpPr>
              <a:spLocks/>
            </p:cNvSpPr>
            <p:nvPr/>
          </p:nvSpPr>
          <p:spPr bwMode="auto">
            <a:xfrm>
              <a:off x="7310438" y="1054101"/>
              <a:ext cx="74613" cy="74613"/>
            </a:xfrm>
            <a:custGeom>
              <a:avLst/>
              <a:gdLst>
                <a:gd name="T0" fmla="*/ 18 w 18"/>
                <a:gd name="T1" fmla="*/ 9 h 18"/>
                <a:gd name="T2" fmla="*/ 9 w 18"/>
                <a:gd name="T3" fmla="*/ 0 h 18"/>
                <a:gd name="T4" fmla="*/ 0 w 18"/>
                <a:gd name="T5" fmla="*/ 9 h 18"/>
                <a:gd name="T6" fmla="*/ 9 w 18"/>
                <a:gd name="T7" fmla="*/ 18 h 18"/>
                <a:gd name="T8" fmla="*/ 18 w 1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cubicBezTo>
                    <a:pt x="13" y="9"/>
                    <a:pt x="9" y="5"/>
                    <a:pt x="9" y="0"/>
                  </a:cubicBezTo>
                  <a:cubicBezTo>
                    <a:pt x="9" y="5"/>
                    <a:pt x="5" y="9"/>
                    <a:pt x="0" y="9"/>
                  </a:cubicBezTo>
                  <a:cubicBezTo>
                    <a:pt x="5" y="9"/>
                    <a:pt x="9" y="13"/>
                    <a:pt x="9" y="18"/>
                  </a:cubicBezTo>
                  <a:cubicBezTo>
                    <a:pt x="9" y="13"/>
                    <a:pt x="13" y="9"/>
                    <a:pt x="1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39"/>
            <p:cNvSpPr>
              <a:spLocks/>
            </p:cNvSpPr>
            <p:nvPr/>
          </p:nvSpPr>
          <p:spPr bwMode="auto">
            <a:xfrm>
              <a:off x="8304213" y="488951"/>
              <a:ext cx="123825" cy="120650"/>
            </a:xfrm>
            <a:custGeom>
              <a:avLst/>
              <a:gdLst>
                <a:gd name="T0" fmla="*/ 30 w 30"/>
                <a:gd name="T1" fmla="*/ 15 h 29"/>
                <a:gd name="T2" fmla="*/ 15 w 30"/>
                <a:gd name="T3" fmla="*/ 0 h 29"/>
                <a:gd name="T4" fmla="*/ 0 w 30"/>
                <a:gd name="T5" fmla="*/ 15 h 29"/>
                <a:gd name="T6" fmla="*/ 15 w 30"/>
                <a:gd name="T7" fmla="*/ 29 h 29"/>
                <a:gd name="T8" fmla="*/ 30 w 30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9">
                  <a:moveTo>
                    <a:pt x="30" y="15"/>
                  </a:moveTo>
                  <a:cubicBezTo>
                    <a:pt x="22" y="15"/>
                    <a:pt x="15" y="8"/>
                    <a:pt x="15" y="0"/>
                  </a:cubicBezTo>
                  <a:cubicBezTo>
                    <a:pt x="15" y="8"/>
                    <a:pt x="8" y="15"/>
                    <a:pt x="0" y="15"/>
                  </a:cubicBezTo>
                  <a:cubicBezTo>
                    <a:pt x="8" y="15"/>
                    <a:pt x="15" y="21"/>
                    <a:pt x="15" y="29"/>
                  </a:cubicBezTo>
                  <a:cubicBezTo>
                    <a:pt x="15" y="21"/>
                    <a:pt x="22" y="15"/>
                    <a:pt x="3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0"/>
            <p:cNvSpPr>
              <a:spLocks/>
            </p:cNvSpPr>
            <p:nvPr/>
          </p:nvSpPr>
          <p:spPr bwMode="auto">
            <a:xfrm>
              <a:off x="12076113" y="504826"/>
              <a:ext cx="120650" cy="120650"/>
            </a:xfrm>
            <a:custGeom>
              <a:avLst/>
              <a:gdLst>
                <a:gd name="T0" fmla="*/ 29 w 29"/>
                <a:gd name="T1" fmla="*/ 15 h 29"/>
                <a:gd name="T2" fmla="*/ 15 w 29"/>
                <a:gd name="T3" fmla="*/ 0 h 29"/>
                <a:gd name="T4" fmla="*/ 0 w 29"/>
                <a:gd name="T5" fmla="*/ 15 h 29"/>
                <a:gd name="T6" fmla="*/ 15 w 29"/>
                <a:gd name="T7" fmla="*/ 29 h 29"/>
                <a:gd name="T8" fmla="*/ 29 w 29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9" y="15"/>
                  </a:moveTo>
                  <a:cubicBezTo>
                    <a:pt x="21" y="15"/>
                    <a:pt x="15" y="8"/>
                    <a:pt x="15" y="0"/>
                  </a:cubicBezTo>
                  <a:cubicBezTo>
                    <a:pt x="15" y="8"/>
                    <a:pt x="8" y="15"/>
                    <a:pt x="0" y="15"/>
                  </a:cubicBezTo>
                  <a:cubicBezTo>
                    <a:pt x="8" y="15"/>
                    <a:pt x="15" y="21"/>
                    <a:pt x="15" y="29"/>
                  </a:cubicBezTo>
                  <a:cubicBezTo>
                    <a:pt x="15" y="21"/>
                    <a:pt x="21" y="15"/>
                    <a:pt x="2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41"/>
            <p:cNvSpPr>
              <a:spLocks noChangeArrowheads="1"/>
            </p:cNvSpPr>
            <p:nvPr/>
          </p:nvSpPr>
          <p:spPr bwMode="auto">
            <a:xfrm>
              <a:off x="10231438" y="1071563"/>
              <a:ext cx="28575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Oval 42"/>
            <p:cNvSpPr>
              <a:spLocks noChangeArrowheads="1"/>
            </p:cNvSpPr>
            <p:nvPr/>
          </p:nvSpPr>
          <p:spPr bwMode="auto">
            <a:xfrm>
              <a:off x="8054975" y="1058863"/>
              <a:ext cx="28575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Oval 43"/>
            <p:cNvSpPr>
              <a:spLocks noChangeArrowheads="1"/>
            </p:cNvSpPr>
            <p:nvPr/>
          </p:nvSpPr>
          <p:spPr bwMode="auto">
            <a:xfrm>
              <a:off x="11544300" y="47626"/>
              <a:ext cx="28575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Oval 44"/>
            <p:cNvSpPr>
              <a:spLocks noChangeArrowheads="1"/>
            </p:cNvSpPr>
            <p:nvPr/>
          </p:nvSpPr>
          <p:spPr bwMode="auto">
            <a:xfrm>
              <a:off x="10634663" y="68263"/>
              <a:ext cx="20638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Oval 45"/>
            <p:cNvSpPr>
              <a:spLocks noChangeArrowheads="1"/>
            </p:cNvSpPr>
            <p:nvPr/>
          </p:nvSpPr>
          <p:spPr bwMode="auto">
            <a:xfrm>
              <a:off x="5881688" y="854076"/>
              <a:ext cx="15875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Oval 46"/>
            <p:cNvSpPr>
              <a:spLocks noChangeArrowheads="1"/>
            </p:cNvSpPr>
            <p:nvPr/>
          </p:nvSpPr>
          <p:spPr bwMode="auto">
            <a:xfrm>
              <a:off x="9815513" y="1611313"/>
              <a:ext cx="17463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Oval 47"/>
            <p:cNvSpPr>
              <a:spLocks noChangeArrowheads="1"/>
            </p:cNvSpPr>
            <p:nvPr/>
          </p:nvSpPr>
          <p:spPr bwMode="auto">
            <a:xfrm>
              <a:off x="12050713" y="2019301"/>
              <a:ext cx="2063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Oval 48"/>
            <p:cNvSpPr>
              <a:spLocks noChangeArrowheads="1"/>
            </p:cNvSpPr>
            <p:nvPr/>
          </p:nvSpPr>
          <p:spPr bwMode="auto">
            <a:xfrm>
              <a:off x="11364913" y="3733801"/>
              <a:ext cx="20638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Oval 49"/>
            <p:cNvSpPr>
              <a:spLocks noChangeArrowheads="1"/>
            </p:cNvSpPr>
            <p:nvPr/>
          </p:nvSpPr>
          <p:spPr bwMode="auto">
            <a:xfrm>
              <a:off x="8947150" y="687388"/>
              <a:ext cx="17463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Oval 50"/>
            <p:cNvSpPr>
              <a:spLocks noChangeArrowheads="1"/>
            </p:cNvSpPr>
            <p:nvPr/>
          </p:nvSpPr>
          <p:spPr bwMode="auto">
            <a:xfrm>
              <a:off x="9525000" y="271463"/>
              <a:ext cx="15875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Oval 51"/>
            <p:cNvSpPr>
              <a:spLocks noChangeArrowheads="1"/>
            </p:cNvSpPr>
            <p:nvPr/>
          </p:nvSpPr>
          <p:spPr bwMode="auto">
            <a:xfrm>
              <a:off x="5329238" y="958851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Oval 52"/>
            <p:cNvSpPr>
              <a:spLocks noChangeArrowheads="1"/>
            </p:cNvSpPr>
            <p:nvPr/>
          </p:nvSpPr>
          <p:spPr bwMode="auto">
            <a:xfrm>
              <a:off x="7364413" y="2032001"/>
              <a:ext cx="17463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Oval 53"/>
            <p:cNvSpPr>
              <a:spLocks noChangeArrowheads="1"/>
            </p:cNvSpPr>
            <p:nvPr/>
          </p:nvSpPr>
          <p:spPr bwMode="auto">
            <a:xfrm>
              <a:off x="5753100" y="2368551"/>
              <a:ext cx="15875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Oval 54"/>
            <p:cNvSpPr>
              <a:spLocks noChangeArrowheads="1"/>
            </p:cNvSpPr>
            <p:nvPr/>
          </p:nvSpPr>
          <p:spPr bwMode="auto">
            <a:xfrm>
              <a:off x="11202988" y="4729163"/>
              <a:ext cx="17463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Oval 55"/>
            <p:cNvSpPr>
              <a:spLocks noChangeArrowheads="1"/>
            </p:cNvSpPr>
            <p:nvPr/>
          </p:nvSpPr>
          <p:spPr bwMode="auto">
            <a:xfrm>
              <a:off x="8610600" y="3929063"/>
              <a:ext cx="17463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Oval 56"/>
            <p:cNvSpPr>
              <a:spLocks noChangeArrowheads="1"/>
            </p:cNvSpPr>
            <p:nvPr/>
          </p:nvSpPr>
          <p:spPr bwMode="auto">
            <a:xfrm>
              <a:off x="5432425" y="4137026"/>
              <a:ext cx="17463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Oval 57"/>
            <p:cNvSpPr>
              <a:spLocks noChangeArrowheads="1"/>
            </p:cNvSpPr>
            <p:nvPr/>
          </p:nvSpPr>
          <p:spPr bwMode="auto">
            <a:xfrm>
              <a:off x="7891463" y="2455863"/>
              <a:ext cx="22225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Oval 58"/>
            <p:cNvSpPr>
              <a:spLocks noChangeArrowheads="1"/>
            </p:cNvSpPr>
            <p:nvPr/>
          </p:nvSpPr>
          <p:spPr bwMode="auto">
            <a:xfrm>
              <a:off x="6750050" y="600076"/>
              <a:ext cx="15875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Oval 59"/>
            <p:cNvSpPr>
              <a:spLocks noChangeArrowheads="1"/>
            </p:cNvSpPr>
            <p:nvPr/>
          </p:nvSpPr>
          <p:spPr bwMode="auto">
            <a:xfrm>
              <a:off x="9944100" y="76201"/>
              <a:ext cx="20638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Oval 60"/>
            <p:cNvSpPr>
              <a:spLocks noChangeArrowheads="1"/>
            </p:cNvSpPr>
            <p:nvPr/>
          </p:nvSpPr>
          <p:spPr bwMode="auto">
            <a:xfrm>
              <a:off x="10766425" y="1166813"/>
              <a:ext cx="20638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Oval 61"/>
            <p:cNvSpPr>
              <a:spLocks noChangeArrowheads="1"/>
            </p:cNvSpPr>
            <p:nvPr/>
          </p:nvSpPr>
          <p:spPr bwMode="auto">
            <a:xfrm>
              <a:off x="7523163" y="68263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Oval 62"/>
            <p:cNvSpPr>
              <a:spLocks noChangeArrowheads="1"/>
            </p:cNvSpPr>
            <p:nvPr/>
          </p:nvSpPr>
          <p:spPr bwMode="auto">
            <a:xfrm>
              <a:off x="12063413" y="1087438"/>
              <a:ext cx="28575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Oval 63"/>
            <p:cNvSpPr>
              <a:spLocks noChangeArrowheads="1"/>
            </p:cNvSpPr>
            <p:nvPr/>
          </p:nvSpPr>
          <p:spPr bwMode="auto">
            <a:xfrm>
              <a:off x="11107738" y="479426"/>
              <a:ext cx="2857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Oval 64"/>
            <p:cNvSpPr>
              <a:spLocks noChangeArrowheads="1"/>
            </p:cNvSpPr>
            <p:nvPr/>
          </p:nvSpPr>
          <p:spPr bwMode="auto">
            <a:xfrm>
              <a:off x="10617200" y="1408113"/>
              <a:ext cx="25400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Oval 65"/>
            <p:cNvSpPr>
              <a:spLocks noChangeArrowheads="1"/>
            </p:cNvSpPr>
            <p:nvPr/>
          </p:nvSpPr>
          <p:spPr bwMode="auto">
            <a:xfrm>
              <a:off x="10426700" y="2760663"/>
              <a:ext cx="28575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Oval 66"/>
            <p:cNvSpPr>
              <a:spLocks noChangeArrowheads="1"/>
            </p:cNvSpPr>
            <p:nvPr/>
          </p:nvSpPr>
          <p:spPr bwMode="auto">
            <a:xfrm>
              <a:off x="9204325" y="1395413"/>
              <a:ext cx="30163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62" name="TextBox 161"/>
          <p:cNvSpPr txBox="1"/>
          <p:nvPr/>
        </p:nvSpPr>
        <p:spPr>
          <a:xfrm>
            <a:off x="2323715" y="859304"/>
            <a:ext cx="399619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FEATURED: </a:t>
            </a:r>
            <a:r>
              <a:rPr lang="en-US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ECO SYSTEMS</a:t>
            </a:r>
          </a:p>
          <a:p>
            <a:endParaRPr lang="en-US" sz="9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MARKETING TEAM</a:t>
            </a:r>
          </a:p>
          <a:p>
            <a:endParaRPr lang="en-US" sz="9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 deliverables</a:t>
            </a:r>
          </a:p>
        </p:txBody>
      </p:sp>
      <p:grpSp>
        <p:nvGrpSpPr>
          <p:cNvPr id="163" name="Group 162"/>
          <p:cNvGrpSpPr/>
          <p:nvPr/>
        </p:nvGrpSpPr>
        <p:grpSpPr>
          <a:xfrm>
            <a:off x="794139" y="667350"/>
            <a:ext cx="1511045" cy="1714379"/>
            <a:chOff x="5078413" y="5448300"/>
            <a:chExt cx="601663" cy="682625"/>
          </a:xfrm>
          <a:solidFill>
            <a:schemeClr val="accent1"/>
          </a:solidFill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164" name="Freeform 169"/>
            <p:cNvSpPr>
              <a:spLocks/>
            </p:cNvSpPr>
            <p:nvPr/>
          </p:nvSpPr>
          <p:spPr bwMode="auto">
            <a:xfrm>
              <a:off x="5364163" y="5635625"/>
              <a:ext cx="44450" cy="85725"/>
            </a:xfrm>
            <a:custGeom>
              <a:avLst/>
              <a:gdLst>
                <a:gd name="T0" fmla="*/ 6 w 12"/>
                <a:gd name="T1" fmla="*/ 18 h 23"/>
                <a:gd name="T2" fmla="*/ 1 w 12"/>
                <a:gd name="T3" fmla="*/ 10 h 23"/>
                <a:gd name="T4" fmla="*/ 1 w 12"/>
                <a:gd name="T5" fmla="*/ 16 h 23"/>
                <a:gd name="T6" fmla="*/ 2 w 12"/>
                <a:gd name="T7" fmla="*/ 23 h 23"/>
                <a:gd name="T8" fmla="*/ 6 w 12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3">
                  <a:moveTo>
                    <a:pt x="6" y="18"/>
                  </a:moveTo>
                  <a:cubicBezTo>
                    <a:pt x="12" y="5"/>
                    <a:pt x="1" y="0"/>
                    <a:pt x="1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1" y="18"/>
                    <a:pt x="1" y="21"/>
                    <a:pt x="2" y="23"/>
                  </a:cubicBezTo>
                  <a:cubicBezTo>
                    <a:pt x="4" y="22"/>
                    <a:pt x="5" y="20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170"/>
            <p:cNvSpPr>
              <a:spLocks/>
            </p:cNvSpPr>
            <p:nvPr/>
          </p:nvSpPr>
          <p:spPr bwMode="auto">
            <a:xfrm>
              <a:off x="5262563" y="5691188"/>
              <a:ext cx="30163" cy="38100"/>
            </a:xfrm>
            <a:custGeom>
              <a:avLst/>
              <a:gdLst>
                <a:gd name="T0" fmla="*/ 4 w 8"/>
                <a:gd name="T1" fmla="*/ 8 h 10"/>
                <a:gd name="T2" fmla="*/ 8 w 8"/>
                <a:gd name="T3" fmla="*/ 10 h 10"/>
                <a:gd name="T4" fmla="*/ 1 w 8"/>
                <a:gd name="T5" fmla="*/ 0 h 10"/>
                <a:gd name="T6" fmla="*/ 4 w 8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5" y="9"/>
                    <a:pt x="6" y="9"/>
                    <a:pt x="8" y="10"/>
                  </a:cubicBezTo>
                  <a:cubicBezTo>
                    <a:pt x="6" y="6"/>
                    <a:pt x="4" y="2"/>
                    <a:pt x="1" y="0"/>
                  </a:cubicBezTo>
                  <a:cubicBezTo>
                    <a:pt x="0" y="4"/>
                    <a:pt x="1" y="6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171"/>
            <p:cNvSpPr>
              <a:spLocks/>
            </p:cNvSpPr>
            <p:nvPr/>
          </p:nvSpPr>
          <p:spPr bwMode="auto">
            <a:xfrm>
              <a:off x="5432426" y="5740400"/>
              <a:ext cx="71438" cy="52387"/>
            </a:xfrm>
            <a:custGeom>
              <a:avLst/>
              <a:gdLst>
                <a:gd name="T0" fmla="*/ 6 w 19"/>
                <a:gd name="T1" fmla="*/ 14 h 14"/>
                <a:gd name="T2" fmla="*/ 12 w 19"/>
                <a:gd name="T3" fmla="*/ 12 h 14"/>
                <a:gd name="T4" fmla="*/ 13 w 19"/>
                <a:gd name="T5" fmla="*/ 1 h 14"/>
                <a:gd name="T6" fmla="*/ 0 w 19"/>
                <a:gd name="T7" fmla="*/ 13 h 14"/>
                <a:gd name="T8" fmla="*/ 6 w 1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6" y="14"/>
                  </a:moveTo>
                  <a:cubicBezTo>
                    <a:pt x="8" y="14"/>
                    <a:pt x="10" y="13"/>
                    <a:pt x="12" y="12"/>
                  </a:cubicBezTo>
                  <a:cubicBezTo>
                    <a:pt x="19" y="8"/>
                    <a:pt x="19" y="4"/>
                    <a:pt x="13" y="1"/>
                  </a:cubicBezTo>
                  <a:cubicBezTo>
                    <a:pt x="8" y="0"/>
                    <a:pt x="3" y="6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172"/>
            <p:cNvSpPr>
              <a:spLocks/>
            </p:cNvSpPr>
            <p:nvPr/>
          </p:nvSpPr>
          <p:spPr bwMode="auto">
            <a:xfrm>
              <a:off x="5326063" y="5751513"/>
              <a:ext cx="87313" cy="214312"/>
            </a:xfrm>
            <a:custGeom>
              <a:avLst/>
              <a:gdLst>
                <a:gd name="T0" fmla="*/ 23 w 23"/>
                <a:gd name="T1" fmla="*/ 13 h 57"/>
                <a:gd name="T2" fmla="*/ 13 w 23"/>
                <a:gd name="T3" fmla="*/ 7 h 57"/>
                <a:gd name="T4" fmla="*/ 9 w 23"/>
                <a:gd name="T5" fmla="*/ 0 h 57"/>
                <a:gd name="T6" fmla="*/ 0 w 23"/>
                <a:gd name="T7" fmla="*/ 2 h 57"/>
                <a:gd name="T8" fmla="*/ 8 w 23"/>
                <a:gd name="T9" fmla="*/ 55 h 57"/>
                <a:gd name="T10" fmla="*/ 7 w 23"/>
                <a:gd name="T11" fmla="*/ 57 h 57"/>
                <a:gd name="T12" fmla="*/ 14 w 23"/>
                <a:gd name="T13" fmla="*/ 57 h 57"/>
                <a:gd name="T14" fmla="*/ 23 w 23"/>
                <a:gd name="T15" fmla="*/ 57 h 57"/>
                <a:gd name="T16" fmla="*/ 23 w 23"/>
                <a:gd name="T17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7">
                  <a:moveTo>
                    <a:pt x="23" y="13"/>
                  </a:moveTo>
                  <a:cubicBezTo>
                    <a:pt x="19" y="12"/>
                    <a:pt x="15" y="9"/>
                    <a:pt x="13" y="7"/>
                  </a:cubicBezTo>
                  <a:cubicBezTo>
                    <a:pt x="12" y="5"/>
                    <a:pt x="10" y="3"/>
                    <a:pt x="9" y="0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19"/>
                    <a:pt x="6" y="37"/>
                    <a:pt x="8" y="55"/>
                  </a:cubicBezTo>
                  <a:cubicBezTo>
                    <a:pt x="8" y="55"/>
                    <a:pt x="7" y="56"/>
                    <a:pt x="7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18" y="42"/>
                    <a:pt x="18" y="27"/>
                    <a:pt x="2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173"/>
            <p:cNvSpPr>
              <a:spLocks/>
            </p:cNvSpPr>
            <p:nvPr/>
          </p:nvSpPr>
          <p:spPr bwMode="auto">
            <a:xfrm>
              <a:off x="5078413" y="5448300"/>
              <a:ext cx="601663" cy="522287"/>
            </a:xfrm>
            <a:custGeom>
              <a:avLst/>
              <a:gdLst>
                <a:gd name="T0" fmla="*/ 121 w 160"/>
                <a:gd name="T1" fmla="*/ 15 h 139"/>
                <a:gd name="T2" fmla="*/ 80 w 160"/>
                <a:gd name="T3" fmla="*/ 0 h 139"/>
                <a:gd name="T4" fmla="*/ 39 w 160"/>
                <a:gd name="T5" fmla="*/ 15 h 139"/>
                <a:gd name="T6" fmla="*/ 32 w 160"/>
                <a:gd name="T7" fmla="*/ 99 h 139"/>
                <a:gd name="T8" fmla="*/ 43 w 160"/>
                <a:gd name="T9" fmla="*/ 128 h 139"/>
                <a:gd name="T10" fmla="*/ 48 w 160"/>
                <a:gd name="T11" fmla="*/ 138 h 139"/>
                <a:gd name="T12" fmla="*/ 68 w 160"/>
                <a:gd name="T13" fmla="*/ 138 h 139"/>
                <a:gd name="T14" fmla="*/ 60 w 160"/>
                <a:gd name="T15" fmla="*/ 84 h 139"/>
                <a:gd name="T16" fmla="*/ 59 w 160"/>
                <a:gd name="T17" fmla="*/ 83 h 139"/>
                <a:gd name="T18" fmla="*/ 51 w 160"/>
                <a:gd name="T19" fmla="*/ 80 h 139"/>
                <a:gd name="T20" fmla="*/ 42 w 160"/>
                <a:gd name="T21" fmla="*/ 66 h 139"/>
                <a:gd name="T22" fmla="*/ 63 w 160"/>
                <a:gd name="T23" fmla="*/ 74 h 139"/>
                <a:gd name="T24" fmla="*/ 64 w 160"/>
                <a:gd name="T25" fmla="*/ 77 h 139"/>
                <a:gd name="T26" fmla="*/ 73 w 160"/>
                <a:gd name="T27" fmla="*/ 76 h 139"/>
                <a:gd name="T28" fmla="*/ 78 w 160"/>
                <a:gd name="T29" fmla="*/ 48 h 139"/>
                <a:gd name="T30" fmla="*/ 89 w 160"/>
                <a:gd name="T31" fmla="*/ 59 h 139"/>
                <a:gd name="T32" fmla="*/ 80 w 160"/>
                <a:gd name="T33" fmla="*/ 77 h 139"/>
                <a:gd name="T34" fmla="*/ 82 w 160"/>
                <a:gd name="T35" fmla="*/ 80 h 139"/>
                <a:gd name="T36" fmla="*/ 91 w 160"/>
                <a:gd name="T37" fmla="*/ 89 h 139"/>
                <a:gd name="T38" fmla="*/ 94 w 160"/>
                <a:gd name="T39" fmla="*/ 83 h 139"/>
                <a:gd name="T40" fmla="*/ 109 w 160"/>
                <a:gd name="T41" fmla="*/ 73 h 139"/>
                <a:gd name="T42" fmla="*/ 117 w 160"/>
                <a:gd name="T43" fmla="*/ 85 h 139"/>
                <a:gd name="T44" fmla="*/ 93 w 160"/>
                <a:gd name="T45" fmla="*/ 96 h 139"/>
                <a:gd name="T46" fmla="*/ 91 w 160"/>
                <a:gd name="T47" fmla="*/ 101 h 139"/>
                <a:gd name="T48" fmla="*/ 95 w 160"/>
                <a:gd name="T49" fmla="*/ 136 h 139"/>
                <a:gd name="T50" fmla="*/ 95 w 160"/>
                <a:gd name="T51" fmla="*/ 138 h 139"/>
                <a:gd name="T52" fmla="*/ 112 w 160"/>
                <a:gd name="T53" fmla="*/ 138 h 139"/>
                <a:gd name="T54" fmla="*/ 117 w 160"/>
                <a:gd name="T55" fmla="*/ 128 h 139"/>
                <a:gd name="T56" fmla="*/ 128 w 160"/>
                <a:gd name="T57" fmla="*/ 99 h 139"/>
                <a:gd name="T58" fmla="*/ 121 w 160"/>
                <a:gd name="T59" fmla="*/ 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0" h="139">
                  <a:moveTo>
                    <a:pt x="121" y="15"/>
                  </a:moveTo>
                  <a:cubicBezTo>
                    <a:pt x="113" y="8"/>
                    <a:pt x="103" y="0"/>
                    <a:pt x="80" y="0"/>
                  </a:cubicBezTo>
                  <a:cubicBezTo>
                    <a:pt x="57" y="0"/>
                    <a:pt x="47" y="8"/>
                    <a:pt x="39" y="15"/>
                  </a:cubicBezTo>
                  <a:cubicBezTo>
                    <a:pt x="0" y="54"/>
                    <a:pt x="30" y="94"/>
                    <a:pt x="32" y="99"/>
                  </a:cubicBezTo>
                  <a:cubicBezTo>
                    <a:pt x="35" y="103"/>
                    <a:pt x="42" y="118"/>
                    <a:pt x="43" y="128"/>
                  </a:cubicBezTo>
                  <a:cubicBezTo>
                    <a:pt x="44" y="139"/>
                    <a:pt x="48" y="138"/>
                    <a:pt x="4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7" y="120"/>
                    <a:pt x="66" y="101"/>
                    <a:pt x="60" y="84"/>
                  </a:cubicBezTo>
                  <a:cubicBezTo>
                    <a:pt x="60" y="84"/>
                    <a:pt x="60" y="83"/>
                    <a:pt x="59" y="83"/>
                  </a:cubicBezTo>
                  <a:cubicBezTo>
                    <a:pt x="57" y="82"/>
                    <a:pt x="54" y="81"/>
                    <a:pt x="51" y="80"/>
                  </a:cubicBezTo>
                  <a:cubicBezTo>
                    <a:pt x="47" y="77"/>
                    <a:pt x="40" y="72"/>
                    <a:pt x="42" y="66"/>
                  </a:cubicBezTo>
                  <a:cubicBezTo>
                    <a:pt x="48" y="48"/>
                    <a:pt x="59" y="65"/>
                    <a:pt x="63" y="74"/>
                  </a:cubicBezTo>
                  <a:cubicBezTo>
                    <a:pt x="63" y="75"/>
                    <a:pt x="63" y="76"/>
                    <a:pt x="64" y="77"/>
                  </a:cubicBezTo>
                  <a:cubicBezTo>
                    <a:pt x="67" y="78"/>
                    <a:pt x="70" y="77"/>
                    <a:pt x="73" y="76"/>
                  </a:cubicBezTo>
                  <a:cubicBezTo>
                    <a:pt x="70" y="66"/>
                    <a:pt x="68" y="52"/>
                    <a:pt x="78" y="48"/>
                  </a:cubicBezTo>
                  <a:cubicBezTo>
                    <a:pt x="84" y="46"/>
                    <a:pt x="89" y="54"/>
                    <a:pt x="89" y="59"/>
                  </a:cubicBezTo>
                  <a:cubicBezTo>
                    <a:pt x="89" y="66"/>
                    <a:pt x="85" y="73"/>
                    <a:pt x="80" y="77"/>
                  </a:cubicBezTo>
                  <a:cubicBezTo>
                    <a:pt x="80" y="78"/>
                    <a:pt x="81" y="79"/>
                    <a:pt x="82" y="80"/>
                  </a:cubicBezTo>
                  <a:cubicBezTo>
                    <a:pt x="84" y="84"/>
                    <a:pt x="87" y="87"/>
                    <a:pt x="91" y="89"/>
                  </a:cubicBezTo>
                  <a:cubicBezTo>
                    <a:pt x="92" y="87"/>
                    <a:pt x="93" y="85"/>
                    <a:pt x="94" y="83"/>
                  </a:cubicBezTo>
                  <a:cubicBezTo>
                    <a:pt x="97" y="79"/>
                    <a:pt x="103" y="72"/>
                    <a:pt x="109" y="73"/>
                  </a:cubicBezTo>
                  <a:cubicBezTo>
                    <a:pt x="114" y="74"/>
                    <a:pt x="119" y="80"/>
                    <a:pt x="117" y="85"/>
                  </a:cubicBezTo>
                  <a:cubicBezTo>
                    <a:pt x="114" y="97"/>
                    <a:pt x="103" y="99"/>
                    <a:pt x="93" y="96"/>
                  </a:cubicBezTo>
                  <a:cubicBezTo>
                    <a:pt x="92" y="98"/>
                    <a:pt x="91" y="100"/>
                    <a:pt x="91" y="101"/>
                  </a:cubicBezTo>
                  <a:cubicBezTo>
                    <a:pt x="90" y="113"/>
                    <a:pt x="91" y="125"/>
                    <a:pt x="95" y="136"/>
                  </a:cubicBezTo>
                  <a:cubicBezTo>
                    <a:pt x="95" y="136"/>
                    <a:pt x="95" y="137"/>
                    <a:pt x="95" y="138"/>
                  </a:cubicBezTo>
                  <a:cubicBezTo>
                    <a:pt x="112" y="138"/>
                    <a:pt x="112" y="138"/>
                    <a:pt x="112" y="138"/>
                  </a:cubicBezTo>
                  <a:cubicBezTo>
                    <a:pt x="112" y="138"/>
                    <a:pt x="116" y="139"/>
                    <a:pt x="117" y="128"/>
                  </a:cubicBezTo>
                  <a:cubicBezTo>
                    <a:pt x="118" y="118"/>
                    <a:pt x="125" y="103"/>
                    <a:pt x="128" y="99"/>
                  </a:cubicBezTo>
                  <a:cubicBezTo>
                    <a:pt x="130" y="94"/>
                    <a:pt x="160" y="54"/>
                    <a:pt x="1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174"/>
            <p:cNvSpPr>
              <a:spLocks/>
            </p:cNvSpPr>
            <p:nvPr/>
          </p:nvSpPr>
          <p:spPr bwMode="auto">
            <a:xfrm>
              <a:off x="5251451" y="5988050"/>
              <a:ext cx="263525" cy="46037"/>
            </a:xfrm>
            <a:custGeom>
              <a:avLst/>
              <a:gdLst>
                <a:gd name="T0" fmla="*/ 64 w 70"/>
                <a:gd name="T1" fmla="*/ 0 h 12"/>
                <a:gd name="T2" fmla="*/ 6 w 70"/>
                <a:gd name="T3" fmla="*/ 0 h 12"/>
                <a:gd name="T4" fmla="*/ 0 w 70"/>
                <a:gd name="T5" fmla="*/ 6 h 12"/>
                <a:gd name="T6" fmla="*/ 6 w 70"/>
                <a:gd name="T7" fmla="*/ 12 h 12"/>
                <a:gd name="T8" fmla="*/ 64 w 70"/>
                <a:gd name="T9" fmla="*/ 12 h 12"/>
                <a:gd name="T10" fmla="*/ 70 w 70"/>
                <a:gd name="T11" fmla="*/ 6 h 12"/>
                <a:gd name="T12" fmla="*/ 64 w 7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2">
                  <a:moveTo>
                    <a:pt x="6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7" y="12"/>
                    <a:pt x="70" y="10"/>
                    <a:pt x="70" y="6"/>
                  </a:cubicBezTo>
                  <a:cubicBezTo>
                    <a:pt x="70" y="3"/>
                    <a:pt x="67" y="0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175"/>
            <p:cNvSpPr>
              <a:spLocks/>
            </p:cNvSpPr>
            <p:nvPr/>
          </p:nvSpPr>
          <p:spPr bwMode="auto">
            <a:xfrm>
              <a:off x="5259388" y="6045200"/>
              <a:ext cx="247650" cy="41275"/>
            </a:xfrm>
            <a:custGeom>
              <a:avLst/>
              <a:gdLst>
                <a:gd name="T0" fmla="*/ 61 w 66"/>
                <a:gd name="T1" fmla="*/ 0 h 11"/>
                <a:gd name="T2" fmla="*/ 6 w 66"/>
                <a:gd name="T3" fmla="*/ 0 h 11"/>
                <a:gd name="T4" fmla="*/ 0 w 66"/>
                <a:gd name="T5" fmla="*/ 6 h 11"/>
                <a:gd name="T6" fmla="*/ 6 w 66"/>
                <a:gd name="T7" fmla="*/ 11 h 11"/>
                <a:gd name="T8" fmla="*/ 61 w 66"/>
                <a:gd name="T9" fmla="*/ 11 h 11"/>
                <a:gd name="T10" fmla="*/ 66 w 66"/>
                <a:gd name="T11" fmla="*/ 6 h 11"/>
                <a:gd name="T12" fmla="*/ 61 w 6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1">
                  <a:moveTo>
                    <a:pt x="6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4" y="11"/>
                    <a:pt x="66" y="9"/>
                    <a:pt x="66" y="6"/>
                  </a:cubicBezTo>
                  <a:cubicBezTo>
                    <a:pt x="66" y="3"/>
                    <a:pt x="64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176"/>
            <p:cNvSpPr>
              <a:spLocks/>
            </p:cNvSpPr>
            <p:nvPr/>
          </p:nvSpPr>
          <p:spPr bwMode="auto">
            <a:xfrm>
              <a:off x="5314951" y="6097588"/>
              <a:ext cx="136525" cy="33337"/>
            </a:xfrm>
            <a:custGeom>
              <a:avLst/>
              <a:gdLst>
                <a:gd name="T0" fmla="*/ 32 w 36"/>
                <a:gd name="T1" fmla="*/ 0 h 9"/>
                <a:gd name="T2" fmla="*/ 4 w 36"/>
                <a:gd name="T3" fmla="*/ 0 h 9"/>
                <a:gd name="T4" fmla="*/ 0 w 36"/>
                <a:gd name="T5" fmla="*/ 4 h 9"/>
                <a:gd name="T6" fmla="*/ 4 w 36"/>
                <a:gd name="T7" fmla="*/ 9 h 9"/>
                <a:gd name="T8" fmla="*/ 32 w 36"/>
                <a:gd name="T9" fmla="*/ 9 h 9"/>
                <a:gd name="T10" fmla="*/ 36 w 36"/>
                <a:gd name="T11" fmla="*/ 4 h 9"/>
                <a:gd name="T12" fmla="*/ 32 w 3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">
                  <a:moveTo>
                    <a:pt x="3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9"/>
                    <a:pt x="36" y="7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73" name="Rectangle 172"/>
          <p:cNvSpPr/>
          <p:nvPr/>
        </p:nvSpPr>
        <p:spPr>
          <a:xfrm>
            <a:off x="4594376" y="4741278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EXCLUSIVE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4150024" y="4741278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4594376" y="5556834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4150024" y="5556834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7103344" y="4741278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EXCLUSIVE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6658992" y="4741278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7103344" y="5556834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UNIQUE</a:t>
            </a:r>
          </a:p>
          <a:p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6658992" y="5556834"/>
            <a:ext cx="444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206" name="Freeform 205"/>
          <p:cNvSpPr/>
          <p:nvPr/>
        </p:nvSpPr>
        <p:spPr>
          <a:xfrm>
            <a:off x="10320282" y="3286845"/>
            <a:ext cx="833141" cy="1409700"/>
          </a:xfrm>
          <a:custGeom>
            <a:avLst/>
            <a:gdLst>
              <a:gd name="connsiteX0" fmla="*/ 615471 w 833141"/>
              <a:gd name="connsiteY0" fmla="*/ 988335 h 1409700"/>
              <a:gd name="connsiteX1" fmla="*/ 615471 w 833141"/>
              <a:gd name="connsiteY1" fmla="*/ 1134385 h 1409700"/>
              <a:gd name="connsiteX2" fmla="*/ 761521 w 833141"/>
              <a:gd name="connsiteY2" fmla="*/ 1134385 h 1409700"/>
              <a:gd name="connsiteX3" fmla="*/ 761521 w 833141"/>
              <a:gd name="connsiteY3" fmla="*/ 988335 h 1409700"/>
              <a:gd name="connsiteX4" fmla="*/ 434188 w 833141"/>
              <a:gd name="connsiteY4" fmla="*/ 988335 h 1409700"/>
              <a:gd name="connsiteX5" fmla="*/ 434188 w 833141"/>
              <a:gd name="connsiteY5" fmla="*/ 1134385 h 1409700"/>
              <a:gd name="connsiteX6" fmla="*/ 580238 w 833141"/>
              <a:gd name="connsiteY6" fmla="*/ 1134385 h 1409700"/>
              <a:gd name="connsiteX7" fmla="*/ 580238 w 833141"/>
              <a:gd name="connsiteY7" fmla="*/ 988335 h 1409700"/>
              <a:gd name="connsiteX8" fmla="*/ 252904 w 833141"/>
              <a:gd name="connsiteY8" fmla="*/ 988335 h 1409700"/>
              <a:gd name="connsiteX9" fmla="*/ 252904 w 833141"/>
              <a:gd name="connsiteY9" fmla="*/ 1134385 h 1409700"/>
              <a:gd name="connsiteX10" fmla="*/ 398954 w 833141"/>
              <a:gd name="connsiteY10" fmla="*/ 1134385 h 1409700"/>
              <a:gd name="connsiteX11" fmla="*/ 398954 w 833141"/>
              <a:gd name="connsiteY11" fmla="*/ 988335 h 1409700"/>
              <a:gd name="connsiteX12" fmla="*/ 71620 w 833141"/>
              <a:gd name="connsiteY12" fmla="*/ 988335 h 1409700"/>
              <a:gd name="connsiteX13" fmla="*/ 71620 w 833141"/>
              <a:gd name="connsiteY13" fmla="*/ 1134385 h 1409700"/>
              <a:gd name="connsiteX14" fmla="*/ 217670 w 833141"/>
              <a:gd name="connsiteY14" fmla="*/ 1134385 h 1409700"/>
              <a:gd name="connsiteX15" fmla="*/ 217670 w 833141"/>
              <a:gd name="connsiteY15" fmla="*/ 988335 h 1409700"/>
              <a:gd name="connsiteX16" fmla="*/ 615471 w 833141"/>
              <a:gd name="connsiteY16" fmla="*/ 810865 h 1409700"/>
              <a:gd name="connsiteX17" fmla="*/ 615471 w 833141"/>
              <a:gd name="connsiteY17" fmla="*/ 956915 h 1409700"/>
              <a:gd name="connsiteX18" fmla="*/ 761521 w 833141"/>
              <a:gd name="connsiteY18" fmla="*/ 956915 h 1409700"/>
              <a:gd name="connsiteX19" fmla="*/ 761521 w 833141"/>
              <a:gd name="connsiteY19" fmla="*/ 810865 h 1409700"/>
              <a:gd name="connsiteX20" fmla="*/ 434188 w 833141"/>
              <a:gd name="connsiteY20" fmla="*/ 810865 h 1409700"/>
              <a:gd name="connsiteX21" fmla="*/ 434188 w 833141"/>
              <a:gd name="connsiteY21" fmla="*/ 956915 h 1409700"/>
              <a:gd name="connsiteX22" fmla="*/ 580238 w 833141"/>
              <a:gd name="connsiteY22" fmla="*/ 956915 h 1409700"/>
              <a:gd name="connsiteX23" fmla="*/ 580238 w 833141"/>
              <a:gd name="connsiteY23" fmla="*/ 810865 h 1409700"/>
              <a:gd name="connsiteX24" fmla="*/ 252904 w 833141"/>
              <a:gd name="connsiteY24" fmla="*/ 810865 h 1409700"/>
              <a:gd name="connsiteX25" fmla="*/ 252904 w 833141"/>
              <a:gd name="connsiteY25" fmla="*/ 956915 h 1409700"/>
              <a:gd name="connsiteX26" fmla="*/ 398954 w 833141"/>
              <a:gd name="connsiteY26" fmla="*/ 956915 h 1409700"/>
              <a:gd name="connsiteX27" fmla="*/ 398954 w 833141"/>
              <a:gd name="connsiteY27" fmla="*/ 810865 h 1409700"/>
              <a:gd name="connsiteX28" fmla="*/ 71620 w 833141"/>
              <a:gd name="connsiteY28" fmla="*/ 810865 h 1409700"/>
              <a:gd name="connsiteX29" fmla="*/ 71620 w 833141"/>
              <a:gd name="connsiteY29" fmla="*/ 956915 h 1409700"/>
              <a:gd name="connsiteX30" fmla="*/ 217670 w 833141"/>
              <a:gd name="connsiteY30" fmla="*/ 956915 h 1409700"/>
              <a:gd name="connsiteX31" fmla="*/ 217670 w 833141"/>
              <a:gd name="connsiteY31" fmla="*/ 810865 h 1409700"/>
              <a:gd name="connsiteX32" fmla="*/ 615471 w 833141"/>
              <a:gd name="connsiteY32" fmla="*/ 633395 h 1409700"/>
              <a:gd name="connsiteX33" fmla="*/ 615471 w 833141"/>
              <a:gd name="connsiteY33" fmla="*/ 779445 h 1409700"/>
              <a:gd name="connsiteX34" fmla="*/ 761521 w 833141"/>
              <a:gd name="connsiteY34" fmla="*/ 779445 h 1409700"/>
              <a:gd name="connsiteX35" fmla="*/ 761521 w 833141"/>
              <a:gd name="connsiteY35" fmla="*/ 633395 h 1409700"/>
              <a:gd name="connsiteX36" fmla="*/ 434188 w 833141"/>
              <a:gd name="connsiteY36" fmla="*/ 633395 h 1409700"/>
              <a:gd name="connsiteX37" fmla="*/ 434188 w 833141"/>
              <a:gd name="connsiteY37" fmla="*/ 779445 h 1409700"/>
              <a:gd name="connsiteX38" fmla="*/ 580238 w 833141"/>
              <a:gd name="connsiteY38" fmla="*/ 779445 h 1409700"/>
              <a:gd name="connsiteX39" fmla="*/ 580238 w 833141"/>
              <a:gd name="connsiteY39" fmla="*/ 633395 h 1409700"/>
              <a:gd name="connsiteX40" fmla="*/ 252904 w 833141"/>
              <a:gd name="connsiteY40" fmla="*/ 633395 h 1409700"/>
              <a:gd name="connsiteX41" fmla="*/ 252904 w 833141"/>
              <a:gd name="connsiteY41" fmla="*/ 779445 h 1409700"/>
              <a:gd name="connsiteX42" fmla="*/ 398954 w 833141"/>
              <a:gd name="connsiteY42" fmla="*/ 779445 h 1409700"/>
              <a:gd name="connsiteX43" fmla="*/ 398954 w 833141"/>
              <a:gd name="connsiteY43" fmla="*/ 633395 h 1409700"/>
              <a:gd name="connsiteX44" fmla="*/ 71620 w 833141"/>
              <a:gd name="connsiteY44" fmla="*/ 633395 h 1409700"/>
              <a:gd name="connsiteX45" fmla="*/ 71620 w 833141"/>
              <a:gd name="connsiteY45" fmla="*/ 779445 h 1409700"/>
              <a:gd name="connsiteX46" fmla="*/ 217670 w 833141"/>
              <a:gd name="connsiteY46" fmla="*/ 779445 h 1409700"/>
              <a:gd name="connsiteX47" fmla="*/ 217670 w 833141"/>
              <a:gd name="connsiteY47" fmla="*/ 633395 h 1409700"/>
              <a:gd name="connsiteX48" fmla="*/ 615471 w 833141"/>
              <a:gd name="connsiteY48" fmla="*/ 460732 h 1409700"/>
              <a:gd name="connsiteX49" fmla="*/ 615471 w 833141"/>
              <a:gd name="connsiteY49" fmla="*/ 606782 h 1409700"/>
              <a:gd name="connsiteX50" fmla="*/ 761521 w 833141"/>
              <a:gd name="connsiteY50" fmla="*/ 606782 h 1409700"/>
              <a:gd name="connsiteX51" fmla="*/ 761521 w 833141"/>
              <a:gd name="connsiteY51" fmla="*/ 460732 h 1409700"/>
              <a:gd name="connsiteX52" fmla="*/ 434188 w 833141"/>
              <a:gd name="connsiteY52" fmla="*/ 460732 h 1409700"/>
              <a:gd name="connsiteX53" fmla="*/ 434188 w 833141"/>
              <a:gd name="connsiteY53" fmla="*/ 606782 h 1409700"/>
              <a:gd name="connsiteX54" fmla="*/ 580238 w 833141"/>
              <a:gd name="connsiteY54" fmla="*/ 606782 h 1409700"/>
              <a:gd name="connsiteX55" fmla="*/ 580238 w 833141"/>
              <a:gd name="connsiteY55" fmla="*/ 460732 h 1409700"/>
              <a:gd name="connsiteX56" fmla="*/ 252904 w 833141"/>
              <a:gd name="connsiteY56" fmla="*/ 460732 h 1409700"/>
              <a:gd name="connsiteX57" fmla="*/ 252904 w 833141"/>
              <a:gd name="connsiteY57" fmla="*/ 606782 h 1409700"/>
              <a:gd name="connsiteX58" fmla="*/ 398954 w 833141"/>
              <a:gd name="connsiteY58" fmla="*/ 606782 h 1409700"/>
              <a:gd name="connsiteX59" fmla="*/ 398954 w 833141"/>
              <a:gd name="connsiteY59" fmla="*/ 460732 h 1409700"/>
              <a:gd name="connsiteX60" fmla="*/ 71620 w 833141"/>
              <a:gd name="connsiteY60" fmla="*/ 460732 h 1409700"/>
              <a:gd name="connsiteX61" fmla="*/ 71620 w 833141"/>
              <a:gd name="connsiteY61" fmla="*/ 606782 h 1409700"/>
              <a:gd name="connsiteX62" fmla="*/ 217670 w 833141"/>
              <a:gd name="connsiteY62" fmla="*/ 606782 h 1409700"/>
              <a:gd name="connsiteX63" fmla="*/ 217670 w 833141"/>
              <a:gd name="connsiteY63" fmla="*/ 460732 h 1409700"/>
              <a:gd name="connsiteX64" fmla="*/ 615471 w 833141"/>
              <a:gd name="connsiteY64" fmla="*/ 288069 h 1409700"/>
              <a:gd name="connsiteX65" fmla="*/ 615471 w 833141"/>
              <a:gd name="connsiteY65" fmla="*/ 434119 h 1409700"/>
              <a:gd name="connsiteX66" fmla="*/ 761521 w 833141"/>
              <a:gd name="connsiteY66" fmla="*/ 434119 h 1409700"/>
              <a:gd name="connsiteX67" fmla="*/ 761521 w 833141"/>
              <a:gd name="connsiteY67" fmla="*/ 288069 h 1409700"/>
              <a:gd name="connsiteX68" fmla="*/ 434188 w 833141"/>
              <a:gd name="connsiteY68" fmla="*/ 288069 h 1409700"/>
              <a:gd name="connsiteX69" fmla="*/ 434188 w 833141"/>
              <a:gd name="connsiteY69" fmla="*/ 434119 h 1409700"/>
              <a:gd name="connsiteX70" fmla="*/ 580238 w 833141"/>
              <a:gd name="connsiteY70" fmla="*/ 434119 h 1409700"/>
              <a:gd name="connsiteX71" fmla="*/ 580238 w 833141"/>
              <a:gd name="connsiteY71" fmla="*/ 288069 h 1409700"/>
              <a:gd name="connsiteX72" fmla="*/ 252904 w 833141"/>
              <a:gd name="connsiteY72" fmla="*/ 288069 h 1409700"/>
              <a:gd name="connsiteX73" fmla="*/ 252904 w 833141"/>
              <a:gd name="connsiteY73" fmla="*/ 434119 h 1409700"/>
              <a:gd name="connsiteX74" fmla="*/ 398954 w 833141"/>
              <a:gd name="connsiteY74" fmla="*/ 434119 h 1409700"/>
              <a:gd name="connsiteX75" fmla="*/ 398954 w 833141"/>
              <a:gd name="connsiteY75" fmla="*/ 288069 h 1409700"/>
              <a:gd name="connsiteX76" fmla="*/ 71620 w 833141"/>
              <a:gd name="connsiteY76" fmla="*/ 288069 h 1409700"/>
              <a:gd name="connsiteX77" fmla="*/ 71620 w 833141"/>
              <a:gd name="connsiteY77" fmla="*/ 434119 h 1409700"/>
              <a:gd name="connsiteX78" fmla="*/ 217670 w 833141"/>
              <a:gd name="connsiteY78" fmla="*/ 434119 h 1409700"/>
              <a:gd name="connsiteX79" fmla="*/ 217670 w 833141"/>
              <a:gd name="connsiteY79" fmla="*/ 288069 h 1409700"/>
              <a:gd name="connsiteX80" fmla="*/ 615471 w 833141"/>
              <a:gd name="connsiteY80" fmla="*/ 111367 h 1409700"/>
              <a:gd name="connsiteX81" fmla="*/ 615471 w 833141"/>
              <a:gd name="connsiteY81" fmla="*/ 257417 h 1409700"/>
              <a:gd name="connsiteX82" fmla="*/ 761521 w 833141"/>
              <a:gd name="connsiteY82" fmla="*/ 257417 h 1409700"/>
              <a:gd name="connsiteX83" fmla="*/ 761521 w 833141"/>
              <a:gd name="connsiteY83" fmla="*/ 111367 h 1409700"/>
              <a:gd name="connsiteX84" fmla="*/ 434188 w 833141"/>
              <a:gd name="connsiteY84" fmla="*/ 111367 h 1409700"/>
              <a:gd name="connsiteX85" fmla="*/ 434188 w 833141"/>
              <a:gd name="connsiteY85" fmla="*/ 257417 h 1409700"/>
              <a:gd name="connsiteX86" fmla="*/ 580238 w 833141"/>
              <a:gd name="connsiteY86" fmla="*/ 257417 h 1409700"/>
              <a:gd name="connsiteX87" fmla="*/ 580238 w 833141"/>
              <a:gd name="connsiteY87" fmla="*/ 111367 h 1409700"/>
              <a:gd name="connsiteX88" fmla="*/ 252904 w 833141"/>
              <a:gd name="connsiteY88" fmla="*/ 111367 h 1409700"/>
              <a:gd name="connsiteX89" fmla="*/ 252904 w 833141"/>
              <a:gd name="connsiteY89" fmla="*/ 257417 h 1409700"/>
              <a:gd name="connsiteX90" fmla="*/ 398954 w 833141"/>
              <a:gd name="connsiteY90" fmla="*/ 257417 h 1409700"/>
              <a:gd name="connsiteX91" fmla="*/ 398954 w 833141"/>
              <a:gd name="connsiteY91" fmla="*/ 111367 h 1409700"/>
              <a:gd name="connsiteX92" fmla="*/ 71620 w 833141"/>
              <a:gd name="connsiteY92" fmla="*/ 111367 h 1409700"/>
              <a:gd name="connsiteX93" fmla="*/ 71620 w 833141"/>
              <a:gd name="connsiteY93" fmla="*/ 257417 h 1409700"/>
              <a:gd name="connsiteX94" fmla="*/ 217670 w 833141"/>
              <a:gd name="connsiteY94" fmla="*/ 257417 h 1409700"/>
              <a:gd name="connsiteX95" fmla="*/ 217670 w 833141"/>
              <a:gd name="connsiteY95" fmla="*/ 111367 h 1409700"/>
              <a:gd name="connsiteX96" fmla="*/ 0 w 833141"/>
              <a:gd name="connsiteY96" fmla="*/ 0 h 1409700"/>
              <a:gd name="connsiteX97" fmla="*/ 833141 w 833141"/>
              <a:gd name="connsiteY97" fmla="*/ 0 h 1409700"/>
              <a:gd name="connsiteX98" fmla="*/ 833141 w 833141"/>
              <a:gd name="connsiteY98" fmla="*/ 1409700 h 1409700"/>
              <a:gd name="connsiteX99" fmla="*/ 0 w 833141"/>
              <a:gd name="connsiteY99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833141" h="1409700">
                <a:moveTo>
                  <a:pt x="615471" y="988335"/>
                </a:moveTo>
                <a:lnTo>
                  <a:pt x="615471" y="1134385"/>
                </a:lnTo>
                <a:lnTo>
                  <a:pt x="761521" y="1134385"/>
                </a:lnTo>
                <a:lnTo>
                  <a:pt x="761521" y="988335"/>
                </a:lnTo>
                <a:close/>
                <a:moveTo>
                  <a:pt x="434188" y="988335"/>
                </a:moveTo>
                <a:lnTo>
                  <a:pt x="434188" y="1134385"/>
                </a:lnTo>
                <a:lnTo>
                  <a:pt x="580238" y="1134385"/>
                </a:lnTo>
                <a:lnTo>
                  <a:pt x="580238" y="988335"/>
                </a:lnTo>
                <a:close/>
                <a:moveTo>
                  <a:pt x="252904" y="988335"/>
                </a:moveTo>
                <a:lnTo>
                  <a:pt x="252904" y="1134385"/>
                </a:lnTo>
                <a:lnTo>
                  <a:pt x="398954" y="1134385"/>
                </a:lnTo>
                <a:lnTo>
                  <a:pt x="398954" y="988335"/>
                </a:lnTo>
                <a:close/>
                <a:moveTo>
                  <a:pt x="71620" y="988335"/>
                </a:moveTo>
                <a:lnTo>
                  <a:pt x="71620" y="1134385"/>
                </a:lnTo>
                <a:lnTo>
                  <a:pt x="217670" y="1134385"/>
                </a:lnTo>
                <a:lnTo>
                  <a:pt x="217670" y="988335"/>
                </a:lnTo>
                <a:close/>
                <a:moveTo>
                  <a:pt x="615471" y="810865"/>
                </a:moveTo>
                <a:lnTo>
                  <a:pt x="615471" y="956915"/>
                </a:lnTo>
                <a:lnTo>
                  <a:pt x="761521" y="956915"/>
                </a:lnTo>
                <a:lnTo>
                  <a:pt x="761521" y="810865"/>
                </a:lnTo>
                <a:close/>
                <a:moveTo>
                  <a:pt x="434188" y="810865"/>
                </a:moveTo>
                <a:lnTo>
                  <a:pt x="434188" y="956915"/>
                </a:lnTo>
                <a:lnTo>
                  <a:pt x="580238" y="956915"/>
                </a:lnTo>
                <a:lnTo>
                  <a:pt x="580238" y="810865"/>
                </a:lnTo>
                <a:close/>
                <a:moveTo>
                  <a:pt x="252904" y="810865"/>
                </a:moveTo>
                <a:lnTo>
                  <a:pt x="252904" y="956915"/>
                </a:lnTo>
                <a:lnTo>
                  <a:pt x="398954" y="956915"/>
                </a:lnTo>
                <a:lnTo>
                  <a:pt x="398954" y="810865"/>
                </a:lnTo>
                <a:close/>
                <a:moveTo>
                  <a:pt x="71620" y="810865"/>
                </a:moveTo>
                <a:lnTo>
                  <a:pt x="71620" y="956915"/>
                </a:lnTo>
                <a:lnTo>
                  <a:pt x="217670" y="956915"/>
                </a:lnTo>
                <a:lnTo>
                  <a:pt x="217670" y="810865"/>
                </a:lnTo>
                <a:close/>
                <a:moveTo>
                  <a:pt x="615471" y="633395"/>
                </a:moveTo>
                <a:lnTo>
                  <a:pt x="615471" y="779445"/>
                </a:lnTo>
                <a:lnTo>
                  <a:pt x="761521" y="779445"/>
                </a:lnTo>
                <a:lnTo>
                  <a:pt x="761521" y="633395"/>
                </a:lnTo>
                <a:close/>
                <a:moveTo>
                  <a:pt x="434188" y="633395"/>
                </a:moveTo>
                <a:lnTo>
                  <a:pt x="434188" y="779445"/>
                </a:lnTo>
                <a:lnTo>
                  <a:pt x="580238" y="779445"/>
                </a:lnTo>
                <a:lnTo>
                  <a:pt x="580238" y="633395"/>
                </a:lnTo>
                <a:close/>
                <a:moveTo>
                  <a:pt x="252904" y="633395"/>
                </a:moveTo>
                <a:lnTo>
                  <a:pt x="252904" y="779445"/>
                </a:lnTo>
                <a:lnTo>
                  <a:pt x="398954" y="779445"/>
                </a:lnTo>
                <a:lnTo>
                  <a:pt x="398954" y="633395"/>
                </a:lnTo>
                <a:close/>
                <a:moveTo>
                  <a:pt x="71620" y="633395"/>
                </a:moveTo>
                <a:lnTo>
                  <a:pt x="71620" y="779445"/>
                </a:lnTo>
                <a:lnTo>
                  <a:pt x="217670" y="779445"/>
                </a:lnTo>
                <a:lnTo>
                  <a:pt x="217670" y="633395"/>
                </a:lnTo>
                <a:close/>
                <a:moveTo>
                  <a:pt x="615471" y="460732"/>
                </a:moveTo>
                <a:lnTo>
                  <a:pt x="615471" y="606782"/>
                </a:lnTo>
                <a:lnTo>
                  <a:pt x="761521" y="606782"/>
                </a:lnTo>
                <a:lnTo>
                  <a:pt x="761521" y="460732"/>
                </a:lnTo>
                <a:close/>
                <a:moveTo>
                  <a:pt x="434188" y="460732"/>
                </a:moveTo>
                <a:lnTo>
                  <a:pt x="434188" y="606782"/>
                </a:lnTo>
                <a:lnTo>
                  <a:pt x="580238" y="606782"/>
                </a:lnTo>
                <a:lnTo>
                  <a:pt x="580238" y="460732"/>
                </a:lnTo>
                <a:close/>
                <a:moveTo>
                  <a:pt x="252904" y="460732"/>
                </a:moveTo>
                <a:lnTo>
                  <a:pt x="252904" y="606782"/>
                </a:lnTo>
                <a:lnTo>
                  <a:pt x="398954" y="606782"/>
                </a:lnTo>
                <a:lnTo>
                  <a:pt x="398954" y="460732"/>
                </a:lnTo>
                <a:close/>
                <a:moveTo>
                  <a:pt x="71620" y="460732"/>
                </a:moveTo>
                <a:lnTo>
                  <a:pt x="71620" y="606782"/>
                </a:lnTo>
                <a:lnTo>
                  <a:pt x="217670" y="606782"/>
                </a:lnTo>
                <a:lnTo>
                  <a:pt x="217670" y="460732"/>
                </a:lnTo>
                <a:close/>
                <a:moveTo>
                  <a:pt x="615471" y="288069"/>
                </a:moveTo>
                <a:lnTo>
                  <a:pt x="615471" y="434119"/>
                </a:lnTo>
                <a:lnTo>
                  <a:pt x="761521" y="434119"/>
                </a:lnTo>
                <a:lnTo>
                  <a:pt x="761521" y="288069"/>
                </a:lnTo>
                <a:close/>
                <a:moveTo>
                  <a:pt x="434188" y="288069"/>
                </a:moveTo>
                <a:lnTo>
                  <a:pt x="434188" y="434119"/>
                </a:lnTo>
                <a:lnTo>
                  <a:pt x="580238" y="434119"/>
                </a:lnTo>
                <a:lnTo>
                  <a:pt x="580238" y="288069"/>
                </a:lnTo>
                <a:close/>
                <a:moveTo>
                  <a:pt x="252904" y="288069"/>
                </a:moveTo>
                <a:lnTo>
                  <a:pt x="252904" y="434119"/>
                </a:lnTo>
                <a:lnTo>
                  <a:pt x="398954" y="434119"/>
                </a:lnTo>
                <a:lnTo>
                  <a:pt x="398954" y="288069"/>
                </a:lnTo>
                <a:close/>
                <a:moveTo>
                  <a:pt x="71620" y="288069"/>
                </a:moveTo>
                <a:lnTo>
                  <a:pt x="71620" y="434119"/>
                </a:lnTo>
                <a:lnTo>
                  <a:pt x="217670" y="434119"/>
                </a:lnTo>
                <a:lnTo>
                  <a:pt x="217670" y="288069"/>
                </a:lnTo>
                <a:close/>
                <a:moveTo>
                  <a:pt x="615471" y="111367"/>
                </a:moveTo>
                <a:lnTo>
                  <a:pt x="615471" y="257417"/>
                </a:lnTo>
                <a:lnTo>
                  <a:pt x="761521" y="257417"/>
                </a:lnTo>
                <a:lnTo>
                  <a:pt x="761521" y="111367"/>
                </a:lnTo>
                <a:close/>
                <a:moveTo>
                  <a:pt x="434188" y="111367"/>
                </a:moveTo>
                <a:lnTo>
                  <a:pt x="434188" y="257417"/>
                </a:lnTo>
                <a:lnTo>
                  <a:pt x="580238" y="257417"/>
                </a:lnTo>
                <a:lnTo>
                  <a:pt x="580238" y="111367"/>
                </a:lnTo>
                <a:close/>
                <a:moveTo>
                  <a:pt x="252904" y="111367"/>
                </a:moveTo>
                <a:lnTo>
                  <a:pt x="252904" y="257417"/>
                </a:lnTo>
                <a:lnTo>
                  <a:pt x="398954" y="257417"/>
                </a:lnTo>
                <a:lnTo>
                  <a:pt x="398954" y="111367"/>
                </a:lnTo>
                <a:close/>
                <a:moveTo>
                  <a:pt x="71620" y="111367"/>
                </a:moveTo>
                <a:lnTo>
                  <a:pt x="71620" y="257417"/>
                </a:lnTo>
                <a:lnTo>
                  <a:pt x="217670" y="257417"/>
                </a:lnTo>
                <a:lnTo>
                  <a:pt x="217670" y="111367"/>
                </a:lnTo>
                <a:close/>
                <a:moveTo>
                  <a:pt x="0" y="0"/>
                </a:moveTo>
                <a:lnTo>
                  <a:pt x="833141" y="0"/>
                </a:lnTo>
                <a:lnTo>
                  <a:pt x="833141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Freeform 229"/>
          <p:cNvSpPr/>
          <p:nvPr/>
        </p:nvSpPr>
        <p:spPr>
          <a:xfrm>
            <a:off x="8755898" y="2811283"/>
            <a:ext cx="495300" cy="1885262"/>
          </a:xfrm>
          <a:custGeom>
            <a:avLst/>
            <a:gdLst>
              <a:gd name="connsiteX0" fmla="*/ 340274 w 495300"/>
              <a:gd name="connsiteY0" fmla="*/ 1548428 h 1885262"/>
              <a:gd name="connsiteX1" fmla="*/ 340274 w 495300"/>
              <a:gd name="connsiteY1" fmla="*/ 1720733 h 1885262"/>
              <a:gd name="connsiteX2" fmla="*/ 431800 w 495300"/>
              <a:gd name="connsiteY2" fmla="*/ 1720733 h 1885262"/>
              <a:gd name="connsiteX3" fmla="*/ 431800 w 495300"/>
              <a:gd name="connsiteY3" fmla="*/ 1548428 h 1885262"/>
              <a:gd name="connsiteX4" fmla="*/ 193736 w 495300"/>
              <a:gd name="connsiteY4" fmla="*/ 1548428 h 1885262"/>
              <a:gd name="connsiteX5" fmla="*/ 193736 w 495300"/>
              <a:gd name="connsiteY5" fmla="*/ 1720733 h 1885262"/>
              <a:gd name="connsiteX6" fmla="*/ 285262 w 495300"/>
              <a:gd name="connsiteY6" fmla="*/ 1720733 h 1885262"/>
              <a:gd name="connsiteX7" fmla="*/ 285262 w 495300"/>
              <a:gd name="connsiteY7" fmla="*/ 1548428 h 1885262"/>
              <a:gd name="connsiteX8" fmla="*/ 49762 w 495300"/>
              <a:gd name="connsiteY8" fmla="*/ 1548428 h 1885262"/>
              <a:gd name="connsiteX9" fmla="*/ 49762 w 495300"/>
              <a:gd name="connsiteY9" fmla="*/ 1720733 h 1885262"/>
              <a:gd name="connsiteX10" fmla="*/ 141288 w 495300"/>
              <a:gd name="connsiteY10" fmla="*/ 1720733 h 1885262"/>
              <a:gd name="connsiteX11" fmla="*/ 141288 w 495300"/>
              <a:gd name="connsiteY11" fmla="*/ 1548428 h 1885262"/>
              <a:gd name="connsiteX12" fmla="*/ 340274 w 495300"/>
              <a:gd name="connsiteY12" fmla="*/ 1324645 h 1885262"/>
              <a:gd name="connsiteX13" fmla="*/ 340274 w 495300"/>
              <a:gd name="connsiteY13" fmla="*/ 1496950 h 1885262"/>
              <a:gd name="connsiteX14" fmla="*/ 431800 w 495300"/>
              <a:gd name="connsiteY14" fmla="*/ 1496950 h 1885262"/>
              <a:gd name="connsiteX15" fmla="*/ 431800 w 495300"/>
              <a:gd name="connsiteY15" fmla="*/ 1324645 h 1885262"/>
              <a:gd name="connsiteX16" fmla="*/ 193736 w 495300"/>
              <a:gd name="connsiteY16" fmla="*/ 1324645 h 1885262"/>
              <a:gd name="connsiteX17" fmla="*/ 193736 w 495300"/>
              <a:gd name="connsiteY17" fmla="*/ 1496950 h 1885262"/>
              <a:gd name="connsiteX18" fmla="*/ 285262 w 495300"/>
              <a:gd name="connsiteY18" fmla="*/ 1496950 h 1885262"/>
              <a:gd name="connsiteX19" fmla="*/ 285262 w 495300"/>
              <a:gd name="connsiteY19" fmla="*/ 1324645 h 1885262"/>
              <a:gd name="connsiteX20" fmla="*/ 49762 w 495300"/>
              <a:gd name="connsiteY20" fmla="*/ 1324645 h 1885262"/>
              <a:gd name="connsiteX21" fmla="*/ 49762 w 495300"/>
              <a:gd name="connsiteY21" fmla="*/ 1496950 h 1885262"/>
              <a:gd name="connsiteX22" fmla="*/ 141288 w 495300"/>
              <a:gd name="connsiteY22" fmla="*/ 1496950 h 1885262"/>
              <a:gd name="connsiteX23" fmla="*/ 141288 w 495300"/>
              <a:gd name="connsiteY23" fmla="*/ 1324645 h 1885262"/>
              <a:gd name="connsiteX24" fmla="*/ 57150 w 495300"/>
              <a:gd name="connsiteY24" fmla="*/ 1188612 h 1885262"/>
              <a:gd name="connsiteX25" fmla="*/ 57150 w 495300"/>
              <a:gd name="connsiteY25" fmla="*/ 1234331 h 1885262"/>
              <a:gd name="connsiteX26" fmla="*/ 438150 w 495300"/>
              <a:gd name="connsiteY26" fmla="*/ 1234331 h 1885262"/>
              <a:gd name="connsiteX27" fmla="*/ 438150 w 495300"/>
              <a:gd name="connsiteY27" fmla="*/ 1188612 h 1885262"/>
              <a:gd name="connsiteX28" fmla="*/ 57150 w 495300"/>
              <a:gd name="connsiteY28" fmla="*/ 1115858 h 1885262"/>
              <a:gd name="connsiteX29" fmla="*/ 57150 w 495300"/>
              <a:gd name="connsiteY29" fmla="*/ 1161577 h 1885262"/>
              <a:gd name="connsiteX30" fmla="*/ 438150 w 495300"/>
              <a:gd name="connsiteY30" fmla="*/ 1161577 h 1885262"/>
              <a:gd name="connsiteX31" fmla="*/ 438150 w 495300"/>
              <a:gd name="connsiteY31" fmla="*/ 1115858 h 1885262"/>
              <a:gd name="connsiteX32" fmla="*/ 57150 w 495300"/>
              <a:gd name="connsiteY32" fmla="*/ 1043104 h 1885262"/>
              <a:gd name="connsiteX33" fmla="*/ 57150 w 495300"/>
              <a:gd name="connsiteY33" fmla="*/ 1088823 h 1885262"/>
              <a:gd name="connsiteX34" fmla="*/ 438150 w 495300"/>
              <a:gd name="connsiteY34" fmla="*/ 1088823 h 1885262"/>
              <a:gd name="connsiteX35" fmla="*/ 438150 w 495300"/>
              <a:gd name="connsiteY35" fmla="*/ 1043104 h 1885262"/>
              <a:gd name="connsiteX36" fmla="*/ 57150 w 495300"/>
              <a:gd name="connsiteY36" fmla="*/ 970350 h 1885262"/>
              <a:gd name="connsiteX37" fmla="*/ 57150 w 495300"/>
              <a:gd name="connsiteY37" fmla="*/ 1016069 h 1885262"/>
              <a:gd name="connsiteX38" fmla="*/ 438150 w 495300"/>
              <a:gd name="connsiteY38" fmla="*/ 1016069 h 1885262"/>
              <a:gd name="connsiteX39" fmla="*/ 438150 w 495300"/>
              <a:gd name="connsiteY39" fmla="*/ 970350 h 1885262"/>
              <a:gd name="connsiteX40" fmla="*/ 57150 w 495300"/>
              <a:gd name="connsiteY40" fmla="*/ 897596 h 1885262"/>
              <a:gd name="connsiteX41" fmla="*/ 57150 w 495300"/>
              <a:gd name="connsiteY41" fmla="*/ 943315 h 1885262"/>
              <a:gd name="connsiteX42" fmla="*/ 438150 w 495300"/>
              <a:gd name="connsiteY42" fmla="*/ 943315 h 1885262"/>
              <a:gd name="connsiteX43" fmla="*/ 438150 w 495300"/>
              <a:gd name="connsiteY43" fmla="*/ 897596 h 1885262"/>
              <a:gd name="connsiteX44" fmla="*/ 57150 w 495300"/>
              <a:gd name="connsiteY44" fmla="*/ 824842 h 1885262"/>
              <a:gd name="connsiteX45" fmla="*/ 57150 w 495300"/>
              <a:gd name="connsiteY45" fmla="*/ 870561 h 1885262"/>
              <a:gd name="connsiteX46" fmla="*/ 438150 w 495300"/>
              <a:gd name="connsiteY46" fmla="*/ 870561 h 1885262"/>
              <a:gd name="connsiteX47" fmla="*/ 438150 w 495300"/>
              <a:gd name="connsiteY47" fmla="*/ 824842 h 1885262"/>
              <a:gd name="connsiteX48" fmla="*/ 57150 w 495300"/>
              <a:gd name="connsiteY48" fmla="*/ 752088 h 1885262"/>
              <a:gd name="connsiteX49" fmla="*/ 57150 w 495300"/>
              <a:gd name="connsiteY49" fmla="*/ 797807 h 1885262"/>
              <a:gd name="connsiteX50" fmla="*/ 438150 w 495300"/>
              <a:gd name="connsiteY50" fmla="*/ 797807 h 1885262"/>
              <a:gd name="connsiteX51" fmla="*/ 438150 w 495300"/>
              <a:gd name="connsiteY51" fmla="*/ 752088 h 1885262"/>
              <a:gd name="connsiteX52" fmla="*/ 57150 w 495300"/>
              <a:gd name="connsiteY52" fmla="*/ 679334 h 1885262"/>
              <a:gd name="connsiteX53" fmla="*/ 57150 w 495300"/>
              <a:gd name="connsiteY53" fmla="*/ 725053 h 1885262"/>
              <a:gd name="connsiteX54" fmla="*/ 438150 w 495300"/>
              <a:gd name="connsiteY54" fmla="*/ 725053 h 1885262"/>
              <a:gd name="connsiteX55" fmla="*/ 438150 w 495300"/>
              <a:gd name="connsiteY55" fmla="*/ 679334 h 1885262"/>
              <a:gd name="connsiteX56" fmla="*/ 57150 w 495300"/>
              <a:gd name="connsiteY56" fmla="*/ 606580 h 1885262"/>
              <a:gd name="connsiteX57" fmla="*/ 57150 w 495300"/>
              <a:gd name="connsiteY57" fmla="*/ 652299 h 1885262"/>
              <a:gd name="connsiteX58" fmla="*/ 438150 w 495300"/>
              <a:gd name="connsiteY58" fmla="*/ 652299 h 1885262"/>
              <a:gd name="connsiteX59" fmla="*/ 438150 w 495300"/>
              <a:gd name="connsiteY59" fmla="*/ 606580 h 1885262"/>
              <a:gd name="connsiteX60" fmla="*/ 57150 w 495300"/>
              <a:gd name="connsiteY60" fmla="*/ 533826 h 1885262"/>
              <a:gd name="connsiteX61" fmla="*/ 57150 w 495300"/>
              <a:gd name="connsiteY61" fmla="*/ 579545 h 1885262"/>
              <a:gd name="connsiteX62" fmla="*/ 438150 w 495300"/>
              <a:gd name="connsiteY62" fmla="*/ 579545 h 1885262"/>
              <a:gd name="connsiteX63" fmla="*/ 438150 w 495300"/>
              <a:gd name="connsiteY63" fmla="*/ 533826 h 1885262"/>
              <a:gd name="connsiteX64" fmla="*/ 247650 w 495300"/>
              <a:gd name="connsiteY64" fmla="*/ 0 h 1885262"/>
              <a:gd name="connsiteX65" fmla="*/ 284479 w 495300"/>
              <a:gd name="connsiteY65" fmla="*/ 306217 h 1885262"/>
              <a:gd name="connsiteX66" fmla="*/ 363844 w 495300"/>
              <a:gd name="connsiteY66" fmla="*/ 306217 h 1885262"/>
              <a:gd name="connsiteX67" fmla="*/ 363844 w 495300"/>
              <a:gd name="connsiteY67" fmla="*/ 458099 h 1885262"/>
              <a:gd name="connsiteX68" fmla="*/ 495300 w 495300"/>
              <a:gd name="connsiteY68" fmla="*/ 458099 h 1885262"/>
              <a:gd name="connsiteX69" fmla="*/ 495300 w 495300"/>
              <a:gd name="connsiteY69" fmla="*/ 1885262 h 1885262"/>
              <a:gd name="connsiteX70" fmla="*/ 0 w 495300"/>
              <a:gd name="connsiteY70" fmla="*/ 1885262 h 1885262"/>
              <a:gd name="connsiteX71" fmla="*/ 0 w 495300"/>
              <a:gd name="connsiteY71" fmla="*/ 458099 h 1885262"/>
              <a:gd name="connsiteX72" fmla="*/ 131457 w 495300"/>
              <a:gd name="connsiteY72" fmla="*/ 458099 h 1885262"/>
              <a:gd name="connsiteX73" fmla="*/ 131457 w 495300"/>
              <a:gd name="connsiteY73" fmla="*/ 306217 h 1885262"/>
              <a:gd name="connsiteX74" fmla="*/ 210821 w 495300"/>
              <a:gd name="connsiteY74" fmla="*/ 306217 h 188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95300" h="1885262">
                <a:moveTo>
                  <a:pt x="340274" y="1548428"/>
                </a:moveTo>
                <a:lnTo>
                  <a:pt x="340274" y="1720733"/>
                </a:lnTo>
                <a:lnTo>
                  <a:pt x="431800" y="1720733"/>
                </a:lnTo>
                <a:lnTo>
                  <a:pt x="431800" y="1548428"/>
                </a:lnTo>
                <a:close/>
                <a:moveTo>
                  <a:pt x="193736" y="1548428"/>
                </a:moveTo>
                <a:lnTo>
                  <a:pt x="193736" y="1720733"/>
                </a:lnTo>
                <a:lnTo>
                  <a:pt x="285262" y="1720733"/>
                </a:lnTo>
                <a:lnTo>
                  <a:pt x="285262" y="1548428"/>
                </a:lnTo>
                <a:close/>
                <a:moveTo>
                  <a:pt x="49762" y="1548428"/>
                </a:moveTo>
                <a:lnTo>
                  <a:pt x="49762" y="1720733"/>
                </a:lnTo>
                <a:lnTo>
                  <a:pt x="141288" y="1720733"/>
                </a:lnTo>
                <a:lnTo>
                  <a:pt x="141288" y="1548428"/>
                </a:lnTo>
                <a:close/>
                <a:moveTo>
                  <a:pt x="340274" y="1324645"/>
                </a:moveTo>
                <a:lnTo>
                  <a:pt x="340274" y="1496950"/>
                </a:lnTo>
                <a:lnTo>
                  <a:pt x="431800" y="1496950"/>
                </a:lnTo>
                <a:lnTo>
                  <a:pt x="431800" y="1324645"/>
                </a:lnTo>
                <a:close/>
                <a:moveTo>
                  <a:pt x="193736" y="1324645"/>
                </a:moveTo>
                <a:lnTo>
                  <a:pt x="193736" y="1496950"/>
                </a:lnTo>
                <a:lnTo>
                  <a:pt x="285262" y="1496950"/>
                </a:lnTo>
                <a:lnTo>
                  <a:pt x="285262" y="1324645"/>
                </a:lnTo>
                <a:close/>
                <a:moveTo>
                  <a:pt x="49762" y="1324645"/>
                </a:moveTo>
                <a:lnTo>
                  <a:pt x="49762" y="1496950"/>
                </a:lnTo>
                <a:lnTo>
                  <a:pt x="141288" y="1496950"/>
                </a:lnTo>
                <a:lnTo>
                  <a:pt x="141288" y="1324645"/>
                </a:lnTo>
                <a:close/>
                <a:moveTo>
                  <a:pt x="57150" y="1188612"/>
                </a:moveTo>
                <a:lnTo>
                  <a:pt x="57150" y="1234331"/>
                </a:lnTo>
                <a:lnTo>
                  <a:pt x="438150" y="1234331"/>
                </a:lnTo>
                <a:lnTo>
                  <a:pt x="438150" y="1188612"/>
                </a:lnTo>
                <a:close/>
                <a:moveTo>
                  <a:pt x="57150" y="1115858"/>
                </a:moveTo>
                <a:lnTo>
                  <a:pt x="57150" y="1161577"/>
                </a:lnTo>
                <a:lnTo>
                  <a:pt x="438150" y="1161577"/>
                </a:lnTo>
                <a:lnTo>
                  <a:pt x="438150" y="1115858"/>
                </a:lnTo>
                <a:close/>
                <a:moveTo>
                  <a:pt x="57150" y="1043104"/>
                </a:moveTo>
                <a:lnTo>
                  <a:pt x="57150" y="1088823"/>
                </a:lnTo>
                <a:lnTo>
                  <a:pt x="438150" y="1088823"/>
                </a:lnTo>
                <a:lnTo>
                  <a:pt x="438150" y="1043104"/>
                </a:lnTo>
                <a:close/>
                <a:moveTo>
                  <a:pt x="57150" y="970350"/>
                </a:moveTo>
                <a:lnTo>
                  <a:pt x="57150" y="1016069"/>
                </a:lnTo>
                <a:lnTo>
                  <a:pt x="438150" y="1016069"/>
                </a:lnTo>
                <a:lnTo>
                  <a:pt x="438150" y="970350"/>
                </a:lnTo>
                <a:close/>
                <a:moveTo>
                  <a:pt x="57150" y="897596"/>
                </a:moveTo>
                <a:lnTo>
                  <a:pt x="57150" y="943315"/>
                </a:lnTo>
                <a:lnTo>
                  <a:pt x="438150" y="943315"/>
                </a:lnTo>
                <a:lnTo>
                  <a:pt x="438150" y="897596"/>
                </a:lnTo>
                <a:close/>
                <a:moveTo>
                  <a:pt x="57150" y="824842"/>
                </a:moveTo>
                <a:lnTo>
                  <a:pt x="57150" y="870561"/>
                </a:lnTo>
                <a:lnTo>
                  <a:pt x="438150" y="870561"/>
                </a:lnTo>
                <a:lnTo>
                  <a:pt x="438150" y="824842"/>
                </a:lnTo>
                <a:close/>
                <a:moveTo>
                  <a:pt x="57150" y="752088"/>
                </a:moveTo>
                <a:lnTo>
                  <a:pt x="57150" y="797807"/>
                </a:lnTo>
                <a:lnTo>
                  <a:pt x="438150" y="797807"/>
                </a:lnTo>
                <a:lnTo>
                  <a:pt x="438150" y="752088"/>
                </a:lnTo>
                <a:close/>
                <a:moveTo>
                  <a:pt x="57150" y="679334"/>
                </a:moveTo>
                <a:lnTo>
                  <a:pt x="57150" y="725053"/>
                </a:lnTo>
                <a:lnTo>
                  <a:pt x="438150" y="725053"/>
                </a:lnTo>
                <a:lnTo>
                  <a:pt x="438150" y="679334"/>
                </a:lnTo>
                <a:close/>
                <a:moveTo>
                  <a:pt x="57150" y="606580"/>
                </a:moveTo>
                <a:lnTo>
                  <a:pt x="57150" y="652299"/>
                </a:lnTo>
                <a:lnTo>
                  <a:pt x="438150" y="652299"/>
                </a:lnTo>
                <a:lnTo>
                  <a:pt x="438150" y="606580"/>
                </a:lnTo>
                <a:close/>
                <a:moveTo>
                  <a:pt x="57150" y="533826"/>
                </a:moveTo>
                <a:lnTo>
                  <a:pt x="57150" y="579545"/>
                </a:lnTo>
                <a:lnTo>
                  <a:pt x="438150" y="579545"/>
                </a:lnTo>
                <a:lnTo>
                  <a:pt x="438150" y="533826"/>
                </a:lnTo>
                <a:close/>
                <a:moveTo>
                  <a:pt x="247650" y="0"/>
                </a:moveTo>
                <a:lnTo>
                  <a:pt x="284479" y="306217"/>
                </a:lnTo>
                <a:lnTo>
                  <a:pt x="363844" y="306217"/>
                </a:lnTo>
                <a:lnTo>
                  <a:pt x="363844" y="458099"/>
                </a:lnTo>
                <a:lnTo>
                  <a:pt x="495300" y="458099"/>
                </a:lnTo>
                <a:lnTo>
                  <a:pt x="495300" y="1885262"/>
                </a:lnTo>
                <a:lnTo>
                  <a:pt x="0" y="1885262"/>
                </a:lnTo>
                <a:lnTo>
                  <a:pt x="0" y="458099"/>
                </a:lnTo>
                <a:lnTo>
                  <a:pt x="131457" y="458099"/>
                </a:lnTo>
                <a:lnTo>
                  <a:pt x="131457" y="306217"/>
                </a:lnTo>
                <a:lnTo>
                  <a:pt x="210821" y="3062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Freeform 259"/>
          <p:cNvSpPr/>
          <p:nvPr/>
        </p:nvSpPr>
        <p:spPr>
          <a:xfrm>
            <a:off x="11155363" y="3682135"/>
            <a:ext cx="1036637" cy="1014410"/>
          </a:xfrm>
          <a:custGeom>
            <a:avLst/>
            <a:gdLst>
              <a:gd name="connsiteX0" fmla="*/ 488020 w 1036637"/>
              <a:gd name="connsiteY0" fmla="*/ 0 h 1014410"/>
              <a:gd name="connsiteX1" fmla="*/ 533739 w 1036637"/>
              <a:gd name="connsiteY1" fmla="*/ 0 h 1014410"/>
              <a:gd name="connsiteX2" fmla="*/ 662916 w 1036637"/>
              <a:gd name="connsiteY2" fmla="*/ 74923 h 1014410"/>
              <a:gd name="connsiteX3" fmla="*/ 533739 w 1036637"/>
              <a:gd name="connsiteY3" fmla="*/ 149845 h 1014410"/>
              <a:gd name="connsiteX4" fmla="*/ 533739 w 1036637"/>
              <a:gd name="connsiteY4" fmla="*/ 199872 h 1014410"/>
              <a:gd name="connsiteX5" fmla="*/ 610844 w 1036637"/>
              <a:gd name="connsiteY5" fmla="*/ 211529 h 1014410"/>
              <a:gd name="connsiteX6" fmla="*/ 805016 w 1036637"/>
              <a:gd name="connsiteY6" fmla="*/ 387577 h 1014410"/>
              <a:gd name="connsiteX7" fmla="*/ 806916 w 1036637"/>
              <a:gd name="connsiteY7" fmla="*/ 393698 h 1014410"/>
              <a:gd name="connsiteX8" fmla="*/ 1036637 w 1036637"/>
              <a:gd name="connsiteY8" fmla="*/ 393698 h 1014410"/>
              <a:gd name="connsiteX9" fmla="*/ 1036637 w 1036637"/>
              <a:gd name="connsiteY9" fmla="*/ 1014410 h 1014410"/>
              <a:gd name="connsiteX10" fmla="*/ 0 w 1036637"/>
              <a:gd name="connsiteY10" fmla="*/ 1014410 h 1014410"/>
              <a:gd name="connsiteX11" fmla="*/ 0 w 1036637"/>
              <a:gd name="connsiteY11" fmla="*/ 393698 h 1014410"/>
              <a:gd name="connsiteX12" fmla="*/ 229720 w 1036637"/>
              <a:gd name="connsiteY12" fmla="*/ 393698 h 1014410"/>
              <a:gd name="connsiteX13" fmla="*/ 231620 w 1036637"/>
              <a:gd name="connsiteY13" fmla="*/ 387577 h 1014410"/>
              <a:gd name="connsiteX14" fmla="*/ 425792 w 1036637"/>
              <a:gd name="connsiteY14" fmla="*/ 211529 h 1014410"/>
              <a:gd name="connsiteX15" fmla="*/ 488020 w 1036637"/>
              <a:gd name="connsiteY15" fmla="*/ 202121 h 1014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36637" h="1014410">
                <a:moveTo>
                  <a:pt x="488020" y="0"/>
                </a:moveTo>
                <a:lnTo>
                  <a:pt x="533739" y="0"/>
                </a:lnTo>
                <a:lnTo>
                  <a:pt x="662916" y="74923"/>
                </a:lnTo>
                <a:lnTo>
                  <a:pt x="533739" y="149845"/>
                </a:lnTo>
                <a:lnTo>
                  <a:pt x="533739" y="199872"/>
                </a:lnTo>
                <a:lnTo>
                  <a:pt x="610844" y="211529"/>
                </a:lnTo>
                <a:cubicBezTo>
                  <a:pt x="698531" y="238802"/>
                  <a:pt x="769590" y="303819"/>
                  <a:pt x="805016" y="387577"/>
                </a:cubicBezTo>
                <a:lnTo>
                  <a:pt x="806916" y="393698"/>
                </a:lnTo>
                <a:lnTo>
                  <a:pt x="1036637" y="393698"/>
                </a:lnTo>
                <a:lnTo>
                  <a:pt x="1036637" y="1014410"/>
                </a:lnTo>
                <a:lnTo>
                  <a:pt x="0" y="1014410"/>
                </a:lnTo>
                <a:lnTo>
                  <a:pt x="0" y="393698"/>
                </a:lnTo>
                <a:lnTo>
                  <a:pt x="229720" y="393698"/>
                </a:lnTo>
                <a:lnTo>
                  <a:pt x="231620" y="387577"/>
                </a:lnTo>
                <a:cubicBezTo>
                  <a:pt x="267046" y="303819"/>
                  <a:pt x="338105" y="238802"/>
                  <a:pt x="425792" y="211529"/>
                </a:cubicBezTo>
                <a:lnTo>
                  <a:pt x="488020" y="20212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Freeform 257"/>
          <p:cNvSpPr/>
          <p:nvPr/>
        </p:nvSpPr>
        <p:spPr>
          <a:xfrm>
            <a:off x="7567154" y="2790650"/>
            <a:ext cx="419024" cy="1905895"/>
          </a:xfrm>
          <a:custGeom>
            <a:avLst/>
            <a:gdLst>
              <a:gd name="connsiteX0" fmla="*/ 280178 w 419024"/>
              <a:gd name="connsiteY0" fmla="*/ 1272317 h 1905895"/>
              <a:gd name="connsiteX1" fmla="*/ 280178 w 419024"/>
              <a:gd name="connsiteY1" fmla="*/ 1438596 h 1905895"/>
              <a:gd name="connsiteX2" fmla="*/ 358759 w 419024"/>
              <a:gd name="connsiteY2" fmla="*/ 1438596 h 1905895"/>
              <a:gd name="connsiteX3" fmla="*/ 358759 w 419024"/>
              <a:gd name="connsiteY3" fmla="*/ 1272317 h 1905895"/>
              <a:gd name="connsiteX4" fmla="*/ 159963 w 419024"/>
              <a:gd name="connsiteY4" fmla="*/ 1272317 h 1905895"/>
              <a:gd name="connsiteX5" fmla="*/ 159963 w 419024"/>
              <a:gd name="connsiteY5" fmla="*/ 1438596 h 1905895"/>
              <a:gd name="connsiteX6" fmla="*/ 238544 w 419024"/>
              <a:gd name="connsiteY6" fmla="*/ 1438596 h 1905895"/>
              <a:gd name="connsiteX7" fmla="*/ 238544 w 419024"/>
              <a:gd name="connsiteY7" fmla="*/ 1272317 h 1905895"/>
              <a:gd name="connsiteX8" fmla="*/ 45227 w 419024"/>
              <a:gd name="connsiteY8" fmla="*/ 1272317 h 1905895"/>
              <a:gd name="connsiteX9" fmla="*/ 45227 w 419024"/>
              <a:gd name="connsiteY9" fmla="*/ 1438596 h 1905895"/>
              <a:gd name="connsiteX10" fmla="*/ 123808 w 419024"/>
              <a:gd name="connsiteY10" fmla="*/ 1438596 h 1905895"/>
              <a:gd name="connsiteX11" fmla="*/ 123808 w 419024"/>
              <a:gd name="connsiteY11" fmla="*/ 1272317 h 1905895"/>
              <a:gd name="connsiteX12" fmla="*/ 280178 w 419024"/>
              <a:gd name="connsiteY12" fmla="*/ 1063192 h 1905895"/>
              <a:gd name="connsiteX13" fmla="*/ 280178 w 419024"/>
              <a:gd name="connsiteY13" fmla="*/ 1229471 h 1905895"/>
              <a:gd name="connsiteX14" fmla="*/ 358759 w 419024"/>
              <a:gd name="connsiteY14" fmla="*/ 1229471 h 1905895"/>
              <a:gd name="connsiteX15" fmla="*/ 358759 w 419024"/>
              <a:gd name="connsiteY15" fmla="*/ 1063192 h 1905895"/>
              <a:gd name="connsiteX16" fmla="*/ 159963 w 419024"/>
              <a:gd name="connsiteY16" fmla="*/ 1063192 h 1905895"/>
              <a:gd name="connsiteX17" fmla="*/ 159963 w 419024"/>
              <a:gd name="connsiteY17" fmla="*/ 1229471 h 1905895"/>
              <a:gd name="connsiteX18" fmla="*/ 238544 w 419024"/>
              <a:gd name="connsiteY18" fmla="*/ 1229471 h 1905895"/>
              <a:gd name="connsiteX19" fmla="*/ 238544 w 419024"/>
              <a:gd name="connsiteY19" fmla="*/ 1063192 h 1905895"/>
              <a:gd name="connsiteX20" fmla="*/ 45227 w 419024"/>
              <a:gd name="connsiteY20" fmla="*/ 1063192 h 1905895"/>
              <a:gd name="connsiteX21" fmla="*/ 45227 w 419024"/>
              <a:gd name="connsiteY21" fmla="*/ 1229471 h 1905895"/>
              <a:gd name="connsiteX22" fmla="*/ 123808 w 419024"/>
              <a:gd name="connsiteY22" fmla="*/ 1229471 h 1905895"/>
              <a:gd name="connsiteX23" fmla="*/ 123808 w 419024"/>
              <a:gd name="connsiteY23" fmla="*/ 1063192 h 1905895"/>
              <a:gd name="connsiteX24" fmla="*/ 280178 w 419024"/>
              <a:gd name="connsiteY24" fmla="*/ 847062 h 1905895"/>
              <a:gd name="connsiteX25" fmla="*/ 280178 w 419024"/>
              <a:gd name="connsiteY25" fmla="*/ 1013341 h 1905895"/>
              <a:gd name="connsiteX26" fmla="*/ 358759 w 419024"/>
              <a:gd name="connsiteY26" fmla="*/ 1013341 h 1905895"/>
              <a:gd name="connsiteX27" fmla="*/ 358759 w 419024"/>
              <a:gd name="connsiteY27" fmla="*/ 847062 h 1905895"/>
              <a:gd name="connsiteX28" fmla="*/ 159963 w 419024"/>
              <a:gd name="connsiteY28" fmla="*/ 847062 h 1905895"/>
              <a:gd name="connsiteX29" fmla="*/ 159963 w 419024"/>
              <a:gd name="connsiteY29" fmla="*/ 1013341 h 1905895"/>
              <a:gd name="connsiteX30" fmla="*/ 238544 w 419024"/>
              <a:gd name="connsiteY30" fmla="*/ 1013341 h 1905895"/>
              <a:gd name="connsiteX31" fmla="*/ 238544 w 419024"/>
              <a:gd name="connsiteY31" fmla="*/ 847062 h 1905895"/>
              <a:gd name="connsiteX32" fmla="*/ 45227 w 419024"/>
              <a:gd name="connsiteY32" fmla="*/ 847062 h 1905895"/>
              <a:gd name="connsiteX33" fmla="*/ 45227 w 419024"/>
              <a:gd name="connsiteY33" fmla="*/ 1013341 h 1905895"/>
              <a:gd name="connsiteX34" fmla="*/ 123808 w 419024"/>
              <a:gd name="connsiteY34" fmla="*/ 1013341 h 1905895"/>
              <a:gd name="connsiteX35" fmla="*/ 123808 w 419024"/>
              <a:gd name="connsiteY35" fmla="*/ 847062 h 1905895"/>
              <a:gd name="connsiteX36" fmla="*/ 282559 w 419024"/>
              <a:gd name="connsiteY36" fmla="*/ 637484 h 1905895"/>
              <a:gd name="connsiteX37" fmla="*/ 282559 w 419024"/>
              <a:gd name="connsiteY37" fmla="*/ 803763 h 1905895"/>
              <a:gd name="connsiteX38" fmla="*/ 361140 w 419024"/>
              <a:gd name="connsiteY38" fmla="*/ 803763 h 1905895"/>
              <a:gd name="connsiteX39" fmla="*/ 361140 w 419024"/>
              <a:gd name="connsiteY39" fmla="*/ 637484 h 1905895"/>
              <a:gd name="connsiteX40" fmla="*/ 162344 w 419024"/>
              <a:gd name="connsiteY40" fmla="*/ 637484 h 1905895"/>
              <a:gd name="connsiteX41" fmla="*/ 162344 w 419024"/>
              <a:gd name="connsiteY41" fmla="*/ 803763 h 1905895"/>
              <a:gd name="connsiteX42" fmla="*/ 240925 w 419024"/>
              <a:gd name="connsiteY42" fmla="*/ 803763 h 1905895"/>
              <a:gd name="connsiteX43" fmla="*/ 240925 w 419024"/>
              <a:gd name="connsiteY43" fmla="*/ 637484 h 1905895"/>
              <a:gd name="connsiteX44" fmla="*/ 47608 w 419024"/>
              <a:gd name="connsiteY44" fmla="*/ 637484 h 1905895"/>
              <a:gd name="connsiteX45" fmla="*/ 47608 w 419024"/>
              <a:gd name="connsiteY45" fmla="*/ 803763 h 1905895"/>
              <a:gd name="connsiteX46" fmla="*/ 126189 w 419024"/>
              <a:gd name="connsiteY46" fmla="*/ 803763 h 1905895"/>
              <a:gd name="connsiteX47" fmla="*/ 126189 w 419024"/>
              <a:gd name="connsiteY47" fmla="*/ 637484 h 1905895"/>
              <a:gd name="connsiteX48" fmla="*/ 282559 w 419024"/>
              <a:gd name="connsiteY48" fmla="*/ 427661 h 1905895"/>
              <a:gd name="connsiteX49" fmla="*/ 282559 w 419024"/>
              <a:gd name="connsiteY49" fmla="*/ 593940 h 1905895"/>
              <a:gd name="connsiteX50" fmla="*/ 361140 w 419024"/>
              <a:gd name="connsiteY50" fmla="*/ 593940 h 1905895"/>
              <a:gd name="connsiteX51" fmla="*/ 361140 w 419024"/>
              <a:gd name="connsiteY51" fmla="*/ 427661 h 1905895"/>
              <a:gd name="connsiteX52" fmla="*/ 162344 w 419024"/>
              <a:gd name="connsiteY52" fmla="*/ 427661 h 1905895"/>
              <a:gd name="connsiteX53" fmla="*/ 162344 w 419024"/>
              <a:gd name="connsiteY53" fmla="*/ 593940 h 1905895"/>
              <a:gd name="connsiteX54" fmla="*/ 240925 w 419024"/>
              <a:gd name="connsiteY54" fmla="*/ 593940 h 1905895"/>
              <a:gd name="connsiteX55" fmla="*/ 240925 w 419024"/>
              <a:gd name="connsiteY55" fmla="*/ 427661 h 1905895"/>
              <a:gd name="connsiteX56" fmla="*/ 47608 w 419024"/>
              <a:gd name="connsiteY56" fmla="*/ 427661 h 1905895"/>
              <a:gd name="connsiteX57" fmla="*/ 47608 w 419024"/>
              <a:gd name="connsiteY57" fmla="*/ 593940 h 1905895"/>
              <a:gd name="connsiteX58" fmla="*/ 126189 w 419024"/>
              <a:gd name="connsiteY58" fmla="*/ 593940 h 1905895"/>
              <a:gd name="connsiteX59" fmla="*/ 126189 w 419024"/>
              <a:gd name="connsiteY59" fmla="*/ 427661 h 1905895"/>
              <a:gd name="connsiteX60" fmla="*/ 4762 w 419024"/>
              <a:gd name="connsiteY60" fmla="*/ 296136 h 1905895"/>
              <a:gd name="connsiteX61" fmla="*/ 419024 w 419024"/>
              <a:gd name="connsiteY61" fmla="*/ 296136 h 1905895"/>
              <a:gd name="connsiteX62" fmla="*/ 419024 w 419024"/>
              <a:gd name="connsiteY62" fmla="*/ 1905895 h 1905895"/>
              <a:gd name="connsiteX63" fmla="*/ 4762 w 419024"/>
              <a:gd name="connsiteY63" fmla="*/ 1905895 h 1905895"/>
              <a:gd name="connsiteX64" fmla="*/ 207131 w 419024"/>
              <a:gd name="connsiteY64" fmla="*/ 0 h 1905895"/>
              <a:gd name="connsiteX65" fmla="*/ 414262 w 419024"/>
              <a:gd name="connsiteY65" fmla="*/ 296031 h 1905895"/>
              <a:gd name="connsiteX66" fmla="*/ 0 w 419024"/>
              <a:gd name="connsiteY66" fmla="*/ 296031 h 190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19024" h="1905895">
                <a:moveTo>
                  <a:pt x="280178" y="1272317"/>
                </a:moveTo>
                <a:lnTo>
                  <a:pt x="280178" y="1438596"/>
                </a:lnTo>
                <a:lnTo>
                  <a:pt x="358759" y="1438596"/>
                </a:lnTo>
                <a:lnTo>
                  <a:pt x="358759" y="1272317"/>
                </a:lnTo>
                <a:close/>
                <a:moveTo>
                  <a:pt x="159963" y="1272317"/>
                </a:moveTo>
                <a:lnTo>
                  <a:pt x="159963" y="1438596"/>
                </a:lnTo>
                <a:lnTo>
                  <a:pt x="238544" y="1438596"/>
                </a:lnTo>
                <a:lnTo>
                  <a:pt x="238544" y="1272317"/>
                </a:lnTo>
                <a:close/>
                <a:moveTo>
                  <a:pt x="45227" y="1272317"/>
                </a:moveTo>
                <a:lnTo>
                  <a:pt x="45227" y="1438596"/>
                </a:lnTo>
                <a:lnTo>
                  <a:pt x="123808" y="1438596"/>
                </a:lnTo>
                <a:lnTo>
                  <a:pt x="123808" y="1272317"/>
                </a:lnTo>
                <a:close/>
                <a:moveTo>
                  <a:pt x="280178" y="1063192"/>
                </a:moveTo>
                <a:lnTo>
                  <a:pt x="280178" y="1229471"/>
                </a:lnTo>
                <a:lnTo>
                  <a:pt x="358759" y="1229471"/>
                </a:lnTo>
                <a:lnTo>
                  <a:pt x="358759" y="1063192"/>
                </a:lnTo>
                <a:close/>
                <a:moveTo>
                  <a:pt x="159963" y="1063192"/>
                </a:moveTo>
                <a:lnTo>
                  <a:pt x="159963" y="1229471"/>
                </a:lnTo>
                <a:lnTo>
                  <a:pt x="238544" y="1229471"/>
                </a:lnTo>
                <a:lnTo>
                  <a:pt x="238544" y="1063192"/>
                </a:lnTo>
                <a:close/>
                <a:moveTo>
                  <a:pt x="45227" y="1063192"/>
                </a:moveTo>
                <a:lnTo>
                  <a:pt x="45227" y="1229471"/>
                </a:lnTo>
                <a:lnTo>
                  <a:pt x="123808" y="1229471"/>
                </a:lnTo>
                <a:lnTo>
                  <a:pt x="123808" y="1063192"/>
                </a:lnTo>
                <a:close/>
                <a:moveTo>
                  <a:pt x="280178" y="847062"/>
                </a:moveTo>
                <a:lnTo>
                  <a:pt x="280178" y="1013341"/>
                </a:lnTo>
                <a:lnTo>
                  <a:pt x="358759" y="1013341"/>
                </a:lnTo>
                <a:lnTo>
                  <a:pt x="358759" y="847062"/>
                </a:lnTo>
                <a:close/>
                <a:moveTo>
                  <a:pt x="159963" y="847062"/>
                </a:moveTo>
                <a:lnTo>
                  <a:pt x="159963" y="1013341"/>
                </a:lnTo>
                <a:lnTo>
                  <a:pt x="238544" y="1013341"/>
                </a:lnTo>
                <a:lnTo>
                  <a:pt x="238544" y="847062"/>
                </a:lnTo>
                <a:close/>
                <a:moveTo>
                  <a:pt x="45227" y="847062"/>
                </a:moveTo>
                <a:lnTo>
                  <a:pt x="45227" y="1013341"/>
                </a:lnTo>
                <a:lnTo>
                  <a:pt x="123808" y="1013341"/>
                </a:lnTo>
                <a:lnTo>
                  <a:pt x="123808" y="847062"/>
                </a:lnTo>
                <a:close/>
                <a:moveTo>
                  <a:pt x="282559" y="637484"/>
                </a:moveTo>
                <a:lnTo>
                  <a:pt x="282559" y="803763"/>
                </a:lnTo>
                <a:lnTo>
                  <a:pt x="361140" y="803763"/>
                </a:lnTo>
                <a:lnTo>
                  <a:pt x="361140" y="637484"/>
                </a:lnTo>
                <a:close/>
                <a:moveTo>
                  <a:pt x="162344" y="637484"/>
                </a:moveTo>
                <a:lnTo>
                  <a:pt x="162344" y="803763"/>
                </a:lnTo>
                <a:lnTo>
                  <a:pt x="240925" y="803763"/>
                </a:lnTo>
                <a:lnTo>
                  <a:pt x="240925" y="637484"/>
                </a:lnTo>
                <a:close/>
                <a:moveTo>
                  <a:pt x="47608" y="637484"/>
                </a:moveTo>
                <a:lnTo>
                  <a:pt x="47608" y="803763"/>
                </a:lnTo>
                <a:lnTo>
                  <a:pt x="126189" y="803763"/>
                </a:lnTo>
                <a:lnTo>
                  <a:pt x="126189" y="637484"/>
                </a:lnTo>
                <a:close/>
                <a:moveTo>
                  <a:pt x="282559" y="427661"/>
                </a:moveTo>
                <a:lnTo>
                  <a:pt x="282559" y="593940"/>
                </a:lnTo>
                <a:lnTo>
                  <a:pt x="361140" y="593940"/>
                </a:lnTo>
                <a:lnTo>
                  <a:pt x="361140" y="427661"/>
                </a:lnTo>
                <a:close/>
                <a:moveTo>
                  <a:pt x="162344" y="427661"/>
                </a:moveTo>
                <a:lnTo>
                  <a:pt x="162344" y="593940"/>
                </a:lnTo>
                <a:lnTo>
                  <a:pt x="240925" y="593940"/>
                </a:lnTo>
                <a:lnTo>
                  <a:pt x="240925" y="427661"/>
                </a:lnTo>
                <a:close/>
                <a:moveTo>
                  <a:pt x="47608" y="427661"/>
                </a:moveTo>
                <a:lnTo>
                  <a:pt x="47608" y="593940"/>
                </a:lnTo>
                <a:lnTo>
                  <a:pt x="126189" y="593940"/>
                </a:lnTo>
                <a:lnTo>
                  <a:pt x="126189" y="427661"/>
                </a:lnTo>
                <a:close/>
                <a:moveTo>
                  <a:pt x="4762" y="296136"/>
                </a:moveTo>
                <a:lnTo>
                  <a:pt x="419024" y="296136"/>
                </a:lnTo>
                <a:lnTo>
                  <a:pt x="419024" y="1905895"/>
                </a:lnTo>
                <a:lnTo>
                  <a:pt x="4762" y="1905895"/>
                </a:lnTo>
                <a:close/>
                <a:moveTo>
                  <a:pt x="207131" y="0"/>
                </a:moveTo>
                <a:lnTo>
                  <a:pt x="414262" y="296031"/>
                </a:lnTo>
                <a:lnTo>
                  <a:pt x="0" y="2960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Freeform 262"/>
          <p:cNvSpPr/>
          <p:nvPr/>
        </p:nvSpPr>
        <p:spPr>
          <a:xfrm>
            <a:off x="9287773" y="3724958"/>
            <a:ext cx="424198" cy="971587"/>
          </a:xfrm>
          <a:custGeom>
            <a:avLst/>
            <a:gdLst>
              <a:gd name="connsiteX0" fmla="*/ 313370 w 424198"/>
              <a:gd name="connsiteY0" fmla="*/ 757047 h 971587"/>
              <a:gd name="connsiteX1" fmla="*/ 313370 w 424198"/>
              <a:gd name="connsiteY1" fmla="*/ 831409 h 971587"/>
              <a:gd name="connsiteX2" fmla="*/ 387733 w 424198"/>
              <a:gd name="connsiteY2" fmla="*/ 831409 h 971587"/>
              <a:gd name="connsiteX3" fmla="*/ 387733 w 424198"/>
              <a:gd name="connsiteY3" fmla="*/ 757047 h 971587"/>
              <a:gd name="connsiteX4" fmla="*/ 221069 w 424198"/>
              <a:gd name="connsiteY4" fmla="*/ 757047 h 971587"/>
              <a:gd name="connsiteX5" fmla="*/ 221069 w 424198"/>
              <a:gd name="connsiteY5" fmla="*/ 831409 h 971587"/>
              <a:gd name="connsiteX6" fmla="*/ 295431 w 424198"/>
              <a:gd name="connsiteY6" fmla="*/ 831409 h 971587"/>
              <a:gd name="connsiteX7" fmla="*/ 295431 w 424198"/>
              <a:gd name="connsiteY7" fmla="*/ 757047 h 971587"/>
              <a:gd name="connsiteX8" fmla="*/ 128768 w 424198"/>
              <a:gd name="connsiteY8" fmla="*/ 757047 h 971587"/>
              <a:gd name="connsiteX9" fmla="*/ 128768 w 424198"/>
              <a:gd name="connsiteY9" fmla="*/ 831409 h 971587"/>
              <a:gd name="connsiteX10" fmla="*/ 203130 w 424198"/>
              <a:gd name="connsiteY10" fmla="*/ 831409 h 971587"/>
              <a:gd name="connsiteX11" fmla="*/ 203130 w 424198"/>
              <a:gd name="connsiteY11" fmla="*/ 757047 h 971587"/>
              <a:gd name="connsiteX12" fmla="*/ 36466 w 424198"/>
              <a:gd name="connsiteY12" fmla="*/ 757047 h 971587"/>
              <a:gd name="connsiteX13" fmla="*/ 36466 w 424198"/>
              <a:gd name="connsiteY13" fmla="*/ 831409 h 971587"/>
              <a:gd name="connsiteX14" fmla="*/ 110828 w 424198"/>
              <a:gd name="connsiteY14" fmla="*/ 831409 h 971587"/>
              <a:gd name="connsiteX15" fmla="*/ 110828 w 424198"/>
              <a:gd name="connsiteY15" fmla="*/ 757047 h 971587"/>
              <a:gd name="connsiteX16" fmla="*/ 313370 w 424198"/>
              <a:gd name="connsiteY16" fmla="*/ 666687 h 971587"/>
              <a:gd name="connsiteX17" fmla="*/ 313370 w 424198"/>
              <a:gd name="connsiteY17" fmla="*/ 741049 h 971587"/>
              <a:gd name="connsiteX18" fmla="*/ 387733 w 424198"/>
              <a:gd name="connsiteY18" fmla="*/ 741049 h 971587"/>
              <a:gd name="connsiteX19" fmla="*/ 387733 w 424198"/>
              <a:gd name="connsiteY19" fmla="*/ 666687 h 971587"/>
              <a:gd name="connsiteX20" fmla="*/ 221069 w 424198"/>
              <a:gd name="connsiteY20" fmla="*/ 666687 h 971587"/>
              <a:gd name="connsiteX21" fmla="*/ 221069 w 424198"/>
              <a:gd name="connsiteY21" fmla="*/ 741049 h 971587"/>
              <a:gd name="connsiteX22" fmla="*/ 295431 w 424198"/>
              <a:gd name="connsiteY22" fmla="*/ 741049 h 971587"/>
              <a:gd name="connsiteX23" fmla="*/ 295431 w 424198"/>
              <a:gd name="connsiteY23" fmla="*/ 666687 h 971587"/>
              <a:gd name="connsiteX24" fmla="*/ 128768 w 424198"/>
              <a:gd name="connsiteY24" fmla="*/ 666687 h 971587"/>
              <a:gd name="connsiteX25" fmla="*/ 128768 w 424198"/>
              <a:gd name="connsiteY25" fmla="*/ 741049 h 971587"/>
              <a:gd name="connsiteX26" fmla="*/ 203130 w 424198"/>
              <a:gd name="connsiteY26" fmla="*/ 741049 h 971587"/>
              <a:gd name="connsiteX27" fmla="*/ 203130 w 424198"/>
              <a:gd name="connsiteY27" fmla="*/ 666687 h 971587"/>
              <a:gd name="connsiteX28" fmla="*/ 36466 w 424198"/>
              <a:gd name="connsiteY28" fmla="*/ 666687 h 971587"/>
              <a:gd name="connsiteX29" fmla="*/ 36466 w 424198"/>
              <a:gd name="connsiteY29" fmla="*/ 741049 h 971587"/>
              <a:gd name="connsiteX30" fmla="*/ 110828 w 424198"/>
              <a:gd name="connsiteY30" fmla="*/ 741049 h 971587"/>
              <a:gd name="connsiteX31" fmla="*/ 110828 w 424198"/>
              <a:gd name="connsiteY31" fmla="*/ 666687 h 971587"/>
              <a:gd name="connsiteX32" fmla="*/ 313370 w 424198"/>
              <a:gd name="connsiteY32" fmla="*/ 576327 h 971587"/>
              <a:gd name="connsiteX33" fmla="*/ 313370 w 424198"/>
              <a:gd name="connsiteY33" fmla="*/ 650690 h 971587"/>
              <a:gd name="connsiteX34" fmla="*/ 387733 w 424198"/>
              <a:gd name="connsiteY34" fmla="*/ 650690 h 971587"/>
              <a:gd name="connsiteX35" fmla="*/ 387733 w 424198"/>
              <a:gd name="connsiteY35" fmla="*/ 576327 h 971587"/>
              <a:gd name="connsiteX36" fmla="*/ 221069 w 424198"/>
              <a:gd name="connsiteY36" fmla="*/ 576327 h 971587"/>
              <a:gd name="connsiteX37" fmla="*/ 221069 w 424198"/>
              <a:gd name="connsiteY37" fmla="*/ 650690 h 971587"/>
              <a:gd name="connsiteX38" fmla="*/ 295431 w 424198"/>
              <a:gd name="connsiteY38" fmla="*/ 650690 h 971587"/>
              <a:gd name="connsiteX39" fmla="*/ 295431 w 424198"/>
              <a:gd name="connsiteY39" fmla="*/ 576327 h 971587"/>
              <a:gd name="connsiteX40" fmla="*/ 128768 w 424198"/>
              <a:gd name="connsiteY40" fmla="*/ 576327 h 971587"/>
              <a:gd name="connsiteX41" fmla="*/ 128768 w 424198"/>
              <a:gd name="connsiteY41" fmla="*/ 650690 h 971587"/>
              <a:gd name="connsiteX42" fmla="*/ 203130 w 424198"/>
              <a:gd name="connsiteY42" fmla="*/ 650690 h 971587"/>
              <a:gd name="connsiteX43" fmla="*/ 203130 w 424198"/>
              <a:gd name="connsiteY43" fmla="*/ 576327 h 971587"/>
              <a:gd name="connsiteX44" fmla="*/ 36466 w 424198"/>
              <a:gd name="connsiteY44" fmla="*/ 576327 h 971587"/>
              <a:gd name="connsiteX45" fmla="*/ 36466 w 424198"/>
              <a:gd name="connsiteY45" fmla="*/ 650690 h 971587"/>
              <a:gd name="connsiteX46" fmla="*/ 110828 w 424198"/>
              <a:gd name="connsiteY46" fmla="*/ 650690 h 971587"/>
              <a:gd name="connsiteX47" fmla="*/ 110828 w 424198"/>
              <a:gd name="connsiteY47" fmla="*/ 576327 h 971587"/>
              <a:gd name="connsiteX48" fmla="*/ 313370 w 424198"/>
              <a:gd name="connsiteY48" fmla="*/ 488415 h 971587"/>
              <a:gd name="connsiteX49" fmla="*/ 313370 w 424198"/>
              <a:gd name="connsiteY49" fmla="*/ 562777 h 971587"/>
              <a:gd name="connsiteX50" fmla="*/ 387733 w 424198"/>
              <a:gd name="connsiteY50" fmla="*/ 562777 h 971587"/>
              <a:gd name="connsiteX51" fmla="*/ 387733 w 424198"/>
              <a:gd name="connsiteY51" fmla="*/ 488415 h 971587"/>
              <a:gd name="connsiteX52" fmla="*/ 221069 w 424198"/>
              <a:gd name="connsiteY52" fmla="*/ 488415 h 971587"/>
              <a:gd name="connsiteX53" fmla="*/ 221069 w 424198"/>
              <a:gd name="connsiteY53" fmla="*/ 562777 h 971587"/>
              <a:gd name="connsiteX54" fmla="*/ 295431 w 424198"/>
              <a:gd name="connsiteY54" fmla="*/ 562777 h 971587"/>
              <a:gd name="connsiteX55" fmla="*/ 295431 w 424198"/>
              <a:gd name="connsiteY55" fmla="*/ 488415 h 971587"/>
              <a:gd name="connsiteX56" fmla="*/ 128768 w 424198"/>
              <a:gd name="connsiteY56" fmla="*/ 488415 h 971587"/>
              <a:gd name="connsiteX57" fmla="*/ 128768 w 424198"/>
              <a:gd name="connsiteY57" fmla="*/ 562777 h 971587"/>
              <a:gd name="connsiteX58" fmla="*/ 203130 w 424198"/>
              <a:gd name="connsiteY58" fmla="*/ 562777 h 971587"/>
              <a:gd name="connsiteX59" fmla="*/ 203130 w 424198"/>
              <a:gd name="connsiteY59" fmla="*/ 488415 h 971587"/>
              <a:gd name="connsiteX60" fmla="*/ 36466 w 424198"/>
              <a:gd name="connsiteY60" fmla="*/ 488415 h 971587"/>
              <a:gd name="connsiteX61" fmla="*/ 36466 w 424198"/>
              <a:gd name="connsiteY61" fmla="*/ 562777 h 971587"/>
              <a:gd name="connsiteX62" fmla="*/ 110828 w 424198"/>
              <a:gd name="connsiteY62" fmla="*/ 562777 h 971587"/>
              <a:gd name="connsiteX63" fmla="*/ 110828 w 424198"/>
              <a:gd name="connsiteY63" fmla="*/ 488415 h 971587"/>
              <a:gd name="connsiteX64" fmla="*/ 313370 w 424198"/>
              <a:gd name="connsiteY64" fmla="*/ 400503 h 971587"/>
              <a:gd name="connsiteX65" fmla="*/ 313370 w 424198"/>
              <a:gd name="connsiteY65" fmla="*/ 474865 h 971587"/>
              <a:gd name="connsiteX66" fmla="*/ 387733 w 424198"/>
              <a:gd name="connsiteY66" fmla="*/ 474865 h 971587"/>
              <a:gd name="connsiteX67" fmla="*/ 387733 w 424198"/>
              <a:gd name="connsiteY67" fmla="*/ 400503 h 971587"/>
              <a:gd name="connsiteX68" fmla="*/ 221069 w 424198"/>
              <a:gd name="connsiteY68" fmla="*/ 400503 h 971587"/>
              <a:gd name="connsiteX69" fmla="*/ 221069 w 424198"/>
              <a:gd name="connsiteY69" fmla="*/ 474865 h 971587"/>
              <a:gd name="connsiteX70" fmla="*/ 295431 w 424198"/>
              <a:gd name="connsiteY70" fmla="*/ 474865 h 971587"/>
              <a:gd name="connsiteX71" fmla="*/ 295431 w 424198"/>
              <a:gd name="connsiteY71" fmla="*/ 400503 h 971587"/>
              <a:gd name="connsiteX72" fmla="*/ 128768 w 424198"/>
              <a:gd name="connsiteY72" fmla="*/ 400503 h 971587"/>
              <a:gd name="connsiteX73" fmla="*/ 128768 w 424198"/>
              <a:gd name="connsiteY73" fmla="*/ 474865 h 971587"/>
              <a:gd name="connsiteX74" fmla="*/ 203130 w 424198"/>
              <a:gd name="connsiteY74" fmla="*/ 474865 h 971587"/>
              <a:gd name="connsiteX75" fmla="*/ 203130 w 424198"/>
              <a:gd name="connsiteY75" fmla="*/ 400503 h 971587"/>
              <a:gd name="connsiteX76" fmla="*/ 36466 w 424198"/>
              <a:gd name="connsiteY76" fmla="*/ 400503 h 971587"/>
              <a:gd name="connsiteX77" fmla="*/ 36466 w 424198"/>
              <a:gd name="connsiteY77" fmla="*/ 474865 h 971587"/>
              <a:gd name="connsiteX78" fmla="*/ 110828 w 424198"/>
              <a:gd name="connsiteY78" fmla="*/ 474865 h 971587"/>
              <a:gd name="connsiteX79" fmla="*/ 110828 w 424198"/>
              <a:gd name="connsiteY79" fmla="*/ 400503 h 971587"/>
              <a:gd name="connsiteX80" fmla="*/ 313370 w 424198"/>
              <a:gd name="connsiteY80" fmla="*/ 310534 h 971587"/>
              <a:gd name="connsiteX81" fmla="*/ 313370 w 424198"/>
              <a:gd name="connsiteY81" fmla="*/ 384896 h 971587"/>
              <a:gd name="connsiteX82" fmla="*/ 387733 w 424198"/>
              <a:gd name="connsiteY82" fmla="*/ 384896 h 971587"/>
              <a:gd name="connsiteX83" fmla="*/ 387733 w 424198"/>
              <a:gd name="connsiteY83" fmla="*/ 310534 h 971587"/>
              <a:gd name="connsiteX84" fmla="*/ 221069 w 424198"/>
              <a:gd name="connsiteY84" fmla="*/ 310534 h 971587"/>
              <a:gd name="connsiteX85" fmla="*/ 221069 w 424198"/>
              <a:gd name="connsiteY85" fmla="*/ 384896 h 971587"/>
              <a:gd name="connsiteX86" fmla="*/ 295431 w 424198"/>
              <a:gd name="connsiteY86" fmla="*/ 384896 h 971587"/>
              <a:gd name="connsiteX87" fmla="*/ 295431 w 424198"/>
              <a:gd name="connsiteY87" fmla="*/ 310534 h 971587"/>
              <a:gd name="connsiteX88" fmla="*/ 128768 w 424198"/>
              <a:gd name="connsiteY88" fmla="*/ 310534 h 971587"/>
              <a:gd name="connsiteX89" fmla="*/ 128768 w 424198"/>
              <a:gd name="connsiteY89" fmla="*/ 384896 h 971587"/>
              <a:gd name="connsiteX90" fmla="*/ 203130 w 424198"/>
              <a:gd name="connsiteY90" fmla="*/ 384896 h 971587"/>
              <a:gd name="connsiteX91" fmla="*/ 203130 w 424198"/>
              <a:gd name="connsiteY91" fmla="*/ 310534 h 971587"/>
              <a:gd name="connsiteX92" fmla="*/ 36466 w 424198"/>
              <a:gd name="connsiteY92" fmla="*/ 310534 h 971587"/>
              <a:gd name="connsiteX93" fmla="*/ 36466 w 424198"/>
              <a:gd name="connsiteY93" fmla="*/ 384896 h 971587"/>
              <a:gd name="connsiteX94" fmla="*/ 110828 w 424198"/>
              <a:gd name="connsiteY94" fmla="*/ 384896 h 971587"/>
              <a:gd name="connsiteX95" fmla="*/ 110828 w 424198"/>
              <a:gd name="connsiteY95" fmla="*/ 310534 h 971587"/>
              <a:gd name="connsiteX96" fmla="*/ 422411 w 424198"/>
              <a:gd name="connsiteY96" fmla="*/ 0 h 971587"/>
              <a:gd name="connsiteX97" fmla="*/ 422411 w 424198"/>
              <a:gd name="connsiteY97" fmla="*/ 253831 h 971587"/>
              <a:gd name="connsiteX98" fmla="*/ 424198 w 424198"/>
              <a:gd name="connsiteY98" fmla="*/ 253831 h 971587"/>
              <a:gd name="connsiteX99" fmla="*/ 424198 w 424198"/>
              <a:gd name="connsiteY99" fmla="*/ 971587 h 971587"/>
              <a:gd name="connsiteX100" fmla="*/ 0 w 424198"/>
              <a:gd name="connsiteY100" fmla="*/ 971587 h 971587"/>
              <a:gd name="connsiteX101" fmla="*/ 0 w 424198"/>
              <a:gd name="connsiteY101" fmla="*/ 253831 h 971587"/>
              <a:gd name="connsiteX102" fmla="*/ 1787 w 424198"/>
              <a:gd name="connsiteY102" fmla="*/ 253831 h 971587"/>
              <a:gd name="connsiteX103" fmla="*/ 1787 w 424198"/>
              <a:gd name="connsiteY103" fmla="*/ 52519 h 971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24198" h="971587">
                <a:moveTo>
                  <a:pt x="313370" y="757047"/>
                </a:moveTo>
                <a:lnTo>
                  <a:pt x="313370" y="831409"/>
                </a:lnTo>
                <a:lnTo>
                  <a:pt x="387733" y="831409"/>
                </a:lnTo>
                <a:lnTo>
                  <a:pt x="387733" y="757047"/>
                </a:lnTo>
                <a:close/>
                <a:moveTo>
                  <a:pt x="221069" y="757047"/>
                </a:moveTo>
                <a:lnTo>
                  <a:pt x="221069" y="831409"/>
                </a:lnTo>
                <a:lnTo>
                  <a:pt x="295431" y="831409"/>
                </a:lnTo>
                <a:lnTo>
                  <a:pt x="295431" y="757047"/>
                </a:lnTo>
                <a:close/>
                <a:moveTo>
                  <a:pt x="128768" y="757047"/>
                </a:moveTo>
                <a:lnTo>
                  <a:pt x="128768" y="831409"/>
                </a:lnTo>
                <a:lnTo>
                  <a:pt x="203130" y="831409"/>
                </a:lnTo>
                <a:lnTo>
                  <a:pt x="203130" y="757047"/>
                </a:lnTo>
                <a:close/>
                <a:moveTo>
                  <a:pt x="36466" y="757047"/>
                </a:moveTo>
                <a:lnTo>
                  <a:pt x="36466" y="831409"/>
                </a:lnTo>
                <a:lnTo>
                  <a:pt x="110828" y="831409"/>
                </a:lnTo>
                <a:lnTo>
                  <a:pt x="110828" y="757047"/>
                </a:lnTo>
                <a:close/>
                <a:moveTo>
                  <a:pt x="313370" y="666687"/>
                </a:moveTo>
                <a:lnTo>
                  <a:pt x="313370" y="741049"/>
                </a:lnTo>
                <a:lnTo>
                  <a:pt x="387733" y="741049"/>
                </a:lnTo>
                <a:lnTo>
                  <a:pt x="387733" y="666687"/>
                </a:lnTo>
                <a:close/>
                <a:moveTo>
                  <a:pt x="221069" y="666687"/>
                </a:moveTo>
                <a:lnTo>
                  <a:pt x="221069" y="741049"/>
                </a:lnTo>
                <a:lnTo>
                  <a:pt x="295431" y="741049"/>
                </a:lnTo>
                <a:lnTo>
                  <a:pt x="295431" y="666687"/>
                </a:lnTo>
                <a:close/>
                <a:moveTo>
                  <a:pt x="128768" y="666687"/>
                </a:moveTo>
                <a:lnTo>
                  <a:pt x="128768" y="741049"/>
                </a:lnTo>
                <a:lnTo>
                  <a:pt x="203130" y="741049"/>
                </a:lnTo>
                <a:lnTo>
                  <a:pt x="203130" y="666687"/>
                </a:lnTo>
                <a:close/>
                <a:moveTo>
                  <a:pt x="36466" y="666687"/>
                </a:moveTo>
                <a:lnTo>
                  <a:pt x="36466" y="741049"/>
                </a:lnTo>
                <a:lnTo>
                  <a:pt x="110828" y="741049"/>
                </a:lnTo>
                <a:lnTo>
                  <a:pt x="110828" y="666687"/>
                </a:lnTo>
                <a:close/>
                <a:moveTo>
                  <a:pt x="313370" y="576327"/>
                </a:moveTo>
                <a:lnTo>
                  <a:pt x="313370" y="650690"/>
                </a:lnTo>
                <a:lnTo>
                  <a:pt x="387733" y="650690"/>
                </a:lnTo>
                <a:lnTo>
                  <a:pt x="387733" y="576327"/>
                </a:lnTo>
                <a:close/>
                <a:moveTo>
                  <a:pt x="221069" y="576327"/>
                </a:moveTo>
                <a:lnTo>
                  <a:pt x="221069" y="650690"/>
                </a:lnTo>
                <a:lnTo>
                  <a:pt x="295431" y="650690"/>
                </a:lnTo>
                <a:lnTo>
                  <a:pt x="295431" y="576327"/>
                </a:lnTo>
                <a:close/>
                <a:moveTo>
                  <a:pt x="128768" y="576327"/>
                </a:moveTo>
                <a:lnTo>
                  <a:pt x="128768" y="650690"/>
                </a:lnTo>
                <a:lnTo>
                  <a:pt x="203130" y="650690"/>
                </a:lnTo>
                <a:lnTo>
                  <a:pt x="203130" y="576327"/>
                </a:lnTo>
                <a:close/>
                <a:moveTo>
                  <a:pt x="36466" y="576327"/>
                </a:moveTo>
                <a:lnTo>
                  <a:pt x="36466" y="650690"/>
                </a:lnTo>
                <a:lnTo>
                  <a:pt x="110828" y="650690"/>
                </a:lnTo>
                <a:lnTo>
                  <a:pt x="110828" y="576327"/>
                </a:lnTo>
                <a:close/>
                <a:moveTo>
                  <a:pt x="313370" y="488415"/>
                </a:moveTo>
                <a:lnTo>
                  <a:pt x="313370" y="562777"/>
                </a:lnTo>
                <a:lnTo>
                  <a:pt x="387733" y="562777"/>
                </a:lnTo>
                <a:lnTo>
                  <a:pt x="387733" y="488415"/>
                </a:lnTo>
                <a:close/>
                <a:moveTo>
                  <a:pt x="221069" y="488415"/>
                </a:moveTo>
                <a:lnTo>
                  <a:pt x="221069" y="562777"/>
                </a:lnTo>
                <a:lnTo>
                  <a:pt x="295431" y="562777"/>
                </a:lnTo>
                <a:lnTo>
                  <a:pt x="295431" y="488415"/>
                </a:lnTo>
                <a:close/>
                <a:moveTo>
                  <a:pt x="128768" y="488415"/>
                </a:moveTo>
                <a:lnTo>
                  <a:pt x="128768" y="562777"/>
                </a:lnTo>
                <a:lnTo>
                  <a:pt x="203130" y="562777"/>
                </a:lnTo>
                <a:lnTo>
                  <a:pt x="203130" y="488415"/>
                </a:lnTo>
                <a:close/>
                <a:moveTo>
                  <a:pt x="36466" y="488415"/>
                </a:moveTo>
                <a:lnTo>
                  <a:pt x="36466" y="562777"/>
                </a:lnTo>
                <a:lnTo>
                  <a:pt x="110828" y="562777"/>
                </a:lnTo>
                <a:lnTo>
                  <a:pt x="110828" y="488415"/>
                </a:lnTo>
                <a:close/>
                <a:moveTo>
                  <a:pt x="313370" y="400503"/>
                </a:moveTo>
                <a:lnTo>
                  <a:pt x="313370" y="474865"/>
                </a:lnTo>
                <a:lnTo>
                  <a:pt x="387733" y="474865"/>
                </a:lnTo>
                <a:lnTo>
                  <a:pt x="387733" y="400503"/>
                </a:lnTo>
                <a:close/>
                <a:moveTo>
                  <a:pt x="221069" y="400503"/>
                </a:moveTo>
                <a:lnTo>
                  <a:pt x="221069" y="474865"/>
                </a:lnTo>
                <a:lnTo>
                  <a:pt x="295431" y="474865"/>
                </a:lnTo>
                <a:lnTo>
                  <a:pt x="295431" y="400503"/>
                </a:lnTo>
                <a:close/>
                <a:moveTo>
                  <a:pt x="128768" y="400503"/>
                </a:moveTo>
                <a:lnTo>
                  <a:pt x="128768" y="474865"/>
                </a:lnTo>
                <a:lnTo>
                  <a:pt x="203130" y="474865"/>
                </a:lnTo>
                <a:lnTo>
                  <a:pt x="203130" y="400503"/>
                </a:lnTo>
                <a:close/>
                <a:moveTo>
                  <a:pt x="36466" y="400503"/>
                </a:moveTo>
                <a:lnTo>
                  <a:pt x="36466" y="474865"/>
                </a:lnTo>
                <a:lnTo>
                  <a:pt x="110828" y="474865"/>
                </a:lnTo>
                <a:lnTo>
                  <a:pt x="110828" y="400503"/>
                </a:lnTo>
                <a:close/>
                <a:moveTo>
                  <a:pt x="313370" y="310534"/>
                </a:moveTo>
                <a:lnTo>
                  <a:pt x="313370" y="384896"/>
                </a:lnTo>
                <a:lnTo>
                  <a:pt x="387733" y="384896"/>
                </a:lnTo>
                <a:lnTo>
                  <a:pt x="387733" y="310534"/>
                </a:lnTo>
                <a:close/>
                <a:moveTo>
                  <a:pt x="221069" y="310534"/>
                </a:moveTo>
                <a:lnTo>
                  <a:pt x="221069" y="384896"/>
                </a:lnTo>
                <a:lnTo>
                  <a:pt x="295431" y="384896"/>
                </a:lnTo>
                <a:lnTo>
                  <a:pt x="295431" y="310534"/>
                </a:lnTo>
                <a:close/>
                <a:moveTo>
                  <a:pt x="128768" y="310534"/>
                </a:moveTo>
                <a:lnTo>
                  <a:pt x="128768" y="384896"/>
                </a:lnTo>
                <a:lnTo>
                  <a:pt x="203130" y="384896"/>
                </a:lnTo>
                <a:lnTo>
                  <a:pt x="203130" y="310534"/>
                </a:lnTo>
                <a:close/>
                <a:moveTo>
                  <a:pt x="36466" y="310534"/>
                </a:moveTo>
                <a:lnTo>
                  <a:pt x="36466" y="384896"/>
                </a:lnTo>
                <a:lnTo>
                  <a:pt x="110828" y="384896"/>
                </a:lnTo>
                <a:lnTo>
                  <a:pt x="110828" y="310534"/>
                </a:lnTo>
                <a:close/>
                <a:moveTo>
                  <a:pt x="422411" y="0"/>
                </a:moveTo>
                <a:lnTo>
                  <a:pt x="422411" y="253831"/>
                </a:lnTo>
                <a:lnTo>
                  <a:pt x="424198" y="253831"/>
                </a:lnTo>
                <a:lnTo>
                  <a:pt x="424198" y="971587"/>
                </a:lnTo>
                <a:lnTo>
                  <a:pt x="0" y="971587"/>
                </a:lnTo>
                <a:lnTo>
                  <a:pt x="0" y="253831"/>
                </a:lnTo>
                <a:lnTo>
                  <a:pt x="1787" y="253831"/>
                </a:lnTo>
                <a:lnTo>
                  <a:pt x="1787" y="525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Freeform 272"/>
          <p:cNvSpPr/>
          <p:nvPr/>
        </p:nvSpPr>
        <p:spPr>
          <a:xfrm>
            <a:off x="8025252" y="3957547"/>
            <a:ext cx="413890" cy="738998"/>
          </a:xfrm>
          <a:custGeom>
            <a:avLst/>
            <a:gdLst>
              <a:gd name="connsiteX0" fmla="*/ 15171 w 413890"/>
              <a:gd name="connsiteY0" fmla="*/ 628599 h 738998"/>
              <a:gd name="connsiteX1" fmla="*/ 15171 w 413890"/>
              <a:gd name="connsiteY1" fmla="*/ 674318 h 738998"/>
              <a:gd name="connsiteX2" fmla="*/ 398720 w 413890"/>
              <a:gd name="connsiteY2" fmla="*/ 674318 h 738998"/>
              <a:gd name="connsiteX3" fmla="*/ 398720 w 413890"/>
              <a:gd name="connsiteY3" fmla="*/ 628599 h 738998"/>
              <a:gd name="connsiteX4" fmla="*/ 15171 w 413890"/>
              <a:gd name="connsiteY4" fmla="*/ 553846 h 738998"/>
              <a:gd name="connsiteX5" fmla="*/ 15171 w 413890"/>
              <a:gd name="connsiteY5" fmla="*/ 599565 h 738998"/>
              <a:gd name="connsiteX6" fmla="*/ 398720 w 413890"/>
              <a:gd name="connsiteY6" fmla="*/ 599565 h 738998"/>
              <a:gd name="connsiteX7" fmla="*/ 398720 w 413890"/>
              <a:gd name="connsiteY7" fmla="*/ 553846 h 738998"/>
              <a:gd name="connsiteX8" fmla="*/ 15171 w 413890"/>
              <a:gd name="connsiteY8" fmla="*/ 479095 h 738998"/>
              <a:gd name="connsiteX9" fmla="*/ 15171 w 413890"/>
              <a:gd name="connsiteY9" fmla="*/ 524814 h 738998"/>
              <a:gd name="connsiteX10" fmla="*/ 398720 w 413890"/>
              <a:gd name="connsiteY10" fmla="*/ 524814 h 738998"/>
              <a:gd name="connsiteX11" fmla="*/ 398720 w 413890"/>
              <a:gd name="connsiteY11" fmla="*/ 479095 h 738998"/>
              <a:gd name="connsiteX12" fmla="*/ 15171 w 413890"/>
              <a:gd name="connsiteY12" fmla="*/ 404344 h 738998"/>
              <a:gd name="connsiteX13" fmla="*/ 15171 w 413890"/>
              <a:gd name="connsiteY13" fmla="*/ 450063 h 738998"/>
              <a:gd name="connsiteX14" fmla="*/ 398720 w 413890"/>
              <a:gd name="connsiteY14" fmla="*/ 450063 h 738998"/>
              <a:gd name="connsiteX15" fmla="*/ 398720 w 413890"/>
              <a:gd name="connsiteY15" fmla="*/ 404344 h 738998"/>
              <a:gd name="connsiteX16" fmla="*/ 15171 w 413890"/>
              <a:gd name="connsiteY16" fmla="*/ 329593 h 738998"/>
              <a:gd name="connsiteX17" fmla="*/ 15171 w 413890"/>
              <a:gd name="connsiteY17" fmla="*/ 375312 h 738998"/>
              <a:gd name="connsiteX18" fmla="*/ 398720 w 413890"/>
              <a:gd name="connsiteY18" fmla="*/ 375312 h 738998"/>
              <a:gd name="connsiteX19" fmla="*/ 398720 w 413890"/>
              <a:gd name="connsiteY19" fmla="*/ 329593 h 738998"/>
              <a:gd name="connsiteX20" fmla="*/ 15171 w 413890"/>
              <a:gd name="connsiteY20" fmla="*/ 254842 h 738998"/>
              <a:gd name="connsiteX21" fmla="*/ 15171 w 413890"/>
              <a:gd name="connsiteY21" fmla="*/ 300561 h 738998"/>
              <a:gd name="connsiteX22" fmla="*/ 398720 w 413890"/>
              <a:gd name="connsiteY22" fmla="*/ 300561 h 738998"/>
              <a:gd name="connsiteX23" fmla="*/ 398720 w 413890"/>
              <a:gd name="connsiteY23" fmla="*/ 254842 h 738998"/>
              <a:gd name="connsiteX24" fmla="*/ 0 w 413890"/>
              <a:gd name="connsiteY24" fmla="*/ 174099 h 738998"/>
              <a:gd name="connsiteX25" fmla="*/ 83100 w 413890"/>
              <a:gd name="connsiteY25" fmla="*/ 174099 h 738998"/>
              <a:gd name="connsiteX26" fmla="*/ 83100 w 413890"/>
              <a:gd name="connsiteY26" fmla="*/ 193873 h 738998"/>
              <a:gd name="connsiteX27" fmla="*/ 330790 w 413890"/>
              <a:gd name="connsiteY27" fmla="*/ 193873 h 738998"/>
              <a:gd name="connsiteX28" fmla="*/ 330790 w 413890"/>
              <a:gd name="connsiteY28" fmla="*/ 174099 h 738998"/>
              <a:gd name="connsiteX29" fmla="*/ 413890 w 413890"/>
              <a:gd name="connsiteY29" fmla="*/ 174099 h 738998"/>
              <a:gd name="connsiteX30" fmla="*/ 413890 w 413890"/>
              <a:gd name="connsiteY30" fmla="*/ 738998 h 738998"/>
              <a:gd name="connsiteX31" fmla="*/ 0 w 413890"/>
              <a:gd name="connsiteY31" fmla="*/ 738998 h 738998"/>
              <a:gd name="connsiteX32" fmla="*/ 83100 w 413890"/>
              <a:gd name="connsiteY32" fmla="*/ 96060 h 738998"/>
              <a:gd name="connsiteX33" fmla="*/ 330790 w 413890"/>
              <a:gd name="connsiteY33" fmla="*/ 96060 h 738998"/>
              <a:gd name="connsiteX34" fmla="*/ 330790 w 413890"/>
              <a:gd name="connsiteY34" fmla="*/ 174099 h 738998"/>
              <a:gd name="connsiteX35" fmla="*/ 83100 w 413890"/>
              <a:gd name="connsiteY35" fmla="*/ 174099 h 738998"/>
              <a:gd name="connsiteX36" fmla="*/ 328871 w 413890"/>
              <a:gd name="connsiteY36" fmla="*/ 90053 h 738998"/>
              <a:gd name="connsiteX37" fmla="*/ 330790 w 413890"/>
              <a:gd name="connsiteY37" fmla="*/ 90053 h 738998"/>
              <a:gd name="connsiteX38" fmla="*/ 330790 w 413890"/>
              <a:gd name="connsiteY38" fmla="*/ 96060 h 738998"/>
              <a:gd name="connsiteX39" fmla="*/ 83100 w 413890"/>
              <a:gd name="connsiteY39" fmla="*/ 90053 h 738998"/>
              <a:gd name="connsiteX40" fmla="*/ 85019 w 413890"/>
              <a:gd name="connsiteY40" fmla="*/ 90053 h 738998"/>
              <a:gd name="connsiteX41" fmla="*/ 83100 w 413890"/>
              <a:gd name="connsiteY41" fmla="*/ 96060 h 738998"/>
              <a:gd name="connsiteX42" fmla="*/ 113787 w 413890"/>
              <a:gd name="connsiteY42" fmla="*/ 0 h 738998"/>
              <a:gd name="connsiteX43" fmla="*/ 300103 w 413890"/>
              <a:gd name="connsiteY43" fmla="*/ 0 h 738998"/>
              <a:gd name="connsiteX44" fmla="*/ 328871 w 413890"/>
              <a:gd name="connsiteY44" fmla="*/ 90053 h 738998"/>
              <a:gd name="connsiteX45" fmla="*/ 85019 w 413890"/>
              <a:gd name="connsiteY45" fmla="*/ 90053 h 738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3890" h="738998">
                <a:moveTo>
                  <a:pt x="15171" y="628599"/>
                </a:moveTo>
                <a:lnTo>
                  <a:pt x="15171" y="674318"/>
                </a:lnTo>
                <a:lnTo>
                  <a:pt x="398720" y="674318"/>
                </a:lnTo>
                <a:lnTo>
                  <a:pt x="398720" y="628599"/>
                </a:lnTo>
                <a:close/>
                <a:moveTo>
                  <a:pt x="15171" y="553846"/>
                </a:moveTo>
                <a:lnTo>
                  <a:pt x="15171" y="599565"/>
                </a:lnTo>
                <a:lnTo>
                  <a:pt x="398720" y="599565"/>
                </a:lnTo>
                <a:lnTo>
                  <a:pt x="398720" y="553846"/>
                </a:lnTo>
                <a:close/>
                <a:moveTo>
                  <a:pt x="15171" y="479095"/>
                </a:moveTo>
                <a:lnTo>
                  <a:pt x="15171" y="524814"/>
                </a:lnTo>
                <a:lnTo>
                  <a:pt x="398720" y="524814"/>
                </a:lnTo>
                <a:lnTo>
                  <a:pt x="398720" y="479095"/>
                </a:lnTo>
                <a:close/>
                <a:moveTo>
                  <a:pt x="15171" y="404344"/>
                </a:moveTo>
                <a:lnTo>
                  <a:pt x="15171" y="450063"/>
                </a:lnTo>
                <a:lnTo>
                  <a:pt x="398720" y="450063"/>
                </a:lnTo>
                <a:lnTo>
                  <a:pt x="398720" y="404344"/>
                </a:lnTo>
                <a:close/>
                <a:moveTo>
                  <a:pt x="15171" y="329593"/>
                </a:moveTo>
                <a:lnTo>
                  <a:pt x="15171" y="375312"/>
                </a:lnTo>
                <a:lnTo>
                  <a:pt x="398720" y="375312"/>
                </a:lnTo>
                <a:lnTo>
                  <a:pt x="398720" y="329593"/>
                </a:lnTo>
                <a:close/>
                <a:moveTo>
                  <a:pt x="15171" y="254842"/>
                </a:moveTo>
                <a:lnTo>
                  <a:pt x="15171" y="300561"/>
                </a:lnTo>
                <a:lnTo>
                  <a:pt x="398720" y="300561"/>
                </a:lnTo>
                <a:lnTo>
                  <a:pt x="398720" y="254842"/>
                </a:lnTo>
                <a:close/>
                <a:moveTo>
                  <a:pt x="0" y="174099"/>
                </a:moveTo>
                <a:lnTo>
                  <a:pt x="83100" y="174099"/>
                </a:lnTo>
                <a:lnTo>
                  <a:pt x="83100" y="193873"/>
                </a:lnTo>
                <a:lnTo>
                  <a:pt x="330790" y="193873"/>
                </a:lnTo>
                <a:lnTo>
                  <a:pt x="330790" y="174099"/>
                </a:lnTo>
                <a:lnTo>
                  <a:pt x="413890" y="174099"/>
                </a:lnTo>
                <a:lnTo>
                  <a:pt x="413890" y="738998"/>
                </a:lnTo>
                <a:lnTo>
                  <a:pt x="0" y="738998"/>
                </a:lnTo>
                <a:close/>
                <a:moveTo>
                  <a:pt x="83100" y="96060"/>
                </a:moveTo>
                <a:lnTo>
                  <a:pt x="330790" y="96060"/>
                </a:lnTo>
                <a:lnTo>
                  <a:pt x="330790" y="174099"/>
                </a:lnTo>
                <a:lnTo>
                  <a:pt x="83100" y="174099"/>
                </a:lnTo>
                <a:close/>
                <a:moveTo>
                  <a:pt x="328871" y="90053"/>
                </a:moveTo>
                <a:lnTo>
                  <a:pt x="330790" y="90053"/>
                </a:lnTo>
                <a:lnTo>
                  <a:pt x="330790" y="96060"/>
                </a:lnTo>
                <a:close/>
                <a:moveTo>
                  <a:pt x="83100" y="90053"/>
                </a:moveTo>
                <a:lnTo>
                  <a:pt x="85019" y="90053"/>
                </a:lnTo>
                <a:lnTo>
                  <a:pt x="83100" y="96060"/>
                </a:lnTo>
                <a:close/>
                <a:moveTo>
                  <a:pt x="113787" y="0"/>
                </a:moveTo>
                <a:lnTo>
                  <a:pt x="300103" y="0"/>
                </a:lnTo>
                <a:lnTo>
                  <a:pt x="328871" y="90053"/>
                </a:lnTo>
                <a:lnTo>
                  <a:pt x="85019" y="900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reeform 20"/>
          <p:cNvSpPr>
            <a:spLocks noEditPoints="1"/>
          </p:cNvSpPr>
          <p:nvPr/>
        </p:nvSpPr>
        <p:spPr bwMode="auto">
          <a:xfrm>
            <a:off x="9747545" y="4001351"/>
            <a:ext cx="505567" cy="695194"/>
          </a:xfrm>
          <a:custGeom>
            <a:avLst/>
            <a:gdLst>
              <a:gd name="T0" fmla="*/ 665 w 680"/>
              <a:gd name="T1" fmla="*/ 247 h 936"/>
              <a:gd name="T2" fmla="*/ 596 w 680"/>
              <a:gd name="T3" fmla="*/ 194 h 936"/>
              <a:gd name="T4" fmla="*/ 532 w 680"/>
              <a:gd name="T5" fmla="*/ 128 h 936"/>
              <a:gd name="T6" fmla="*/ 460 w 680"/>
              <a:gd name="T7" fmla="*/ 62 h 936"/>
              <a:gd name="T8" fmla="*/ 259 w 680"/>
              <a:gd name="T9" fmla="*/ 100 h 936"/>
              <a:gd name="T10" fmla="*/ 202 w 680"/>
              <a:gd name="T11" fmla="*/ 151 h 936"/>
              <a:gd name="T12" fmla="*/ 100 w 680"/>
              <a:gd name="T13" fmla="*/ 207 h 936"/>
              <a:gd name="T14" fmla="*/ 110 w 680"/>
              <a:gd name="T15" fmla="*/ 417 h 936"/>
              <a:gd name="T16" fmla="*/ 235 w 680"/>
              <a:gd name="T17" fmla="*/ 469 h 936"/>
              <a:gd name="T18" fmla="*/ 319 w 680"/>
              <a:gd name="T19" fmla="*/ 471 h 936"/>
              <a:gd name="T20" fmla="*/ 280 w 680"/>
              <a:gd name="T21" fmla="*/ 727 h 936"/>
              <a:gd name="T22" fmla="*/ 186 w 680"/>
              <a:gd name="T23" fmla="*/ 634 h 936"/>
              <a:gd name="T24" fmla="*/ 227 w 680"/>
              <a:gd name="T25" fmla="*/ 625 h 936"/>
              <a:gd name="T26" fmla="*/ 262 w 680"/>
              <a:gd name="T27" fmla="*/ 560 h 936"/>
              <a:gd name="T28" fmla="*/ 241 w 680"/>
              <a:gd name="T29" fmla="*/ 531 h 936"/>
              <a:gd name="T30" fmla="*/ 209 w 680"/>
              <a:gd name="T31" fmla="*/ 512 h 936"/>
              <a:gd name="T32" fmla="*/ 184 w 680"/>
              <a:gd name="T33" fmla="*/ 480 h 936"/>
              <a:gd name="T34" fmla="*/ 143 w 680"/>
              <a:gd name="T35" fmla="*/ 455 h 936"/>
              <a:gd name="T36" fmla="*/ 100 w 680"/>
              <a:gd name="T37" fmla="*/ 495 h 936"/>
              <a:gd name="T38" fmla="*/ 68 w 680"/>
              <a:gd name="T39" fmla="*/ 513 h 936"/>
              <a:gd name="T40" fmla="*/ 0 w 680"/>
              <a:gd name="T41" fmla="*/ 579 h 936"/>
              <a:gd name="T42" fmla="*/ 59 w 680"/>
              <a:gd name="T43" fmla="*/ 617 h 936"/>
              <a:gd name="T44" fmla="*/ 110 w 680"/>
              <a:gd name="T45" fmla="*/ 637 h 936"/>
              <a:gd name="T46" fmla="*/ 215 w 680"/>
              <a:gd name="T47" fmla="*/ 713 h 936"/>
              <a:gd name="T48" fmla="*/ 237 w 680"/>
              <a:gd name="T49" fmla="*/ 726 h 936"/>
              <a:gd name="T50" fmla="*/ 271 w 680"/>
              <a:gd name="T51" fmla="*/ 936 h 936"/>
              <a:gd name="T52" fmla="*/ 340 w 680"/>
              <a:gd name="T53" fmla="*/ 719 h 936"/>
              <a:gd name="T54" fmla="*/ 519 w 680"/>
              <a:gd name="T55" fmla="*/ 412 h 936"/>
              <a:gd name="T56" fmla="*/ 680 w 680"/>
              <a:gd name="T57" fmla="*/ 323 h 936"/>
              <a:gd name="T58" fmla="*/ 153 w 680"/>
              <a:gd name="T59" fmla="*/ 645 h 936"/>
              <a:gd name="T60" fmla="*/ 178 w 680"/>
              <a:gd name="T61" fmla="*/ 669 h 936"/>
              <a:gd name="T62" fmla="*/ 350 w 680"/>
              <a:gd name="T63" fmla="*/ 571 h 936"/>
              <a:gd name="T64" fmla="*/ 369 w 680"/>
              <a:gd name="T65" fmla="*/ 477 h 936"/>
              <a:gd name="T66" fmla="*/ 350 w 680"/>
              <a:gd name="T67" fmla="*/ 57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80" h="936">
                <a:moveTo>
                  <a:pt x="662" y="264"/>
                </a:moveTo>
                <a:cubicBezTo>
                  <a:pt x="664" y="259"/>
                  <a:pt x="665" y="253"/>
                  <a:pt x="665" y="247"/>
                </a:cubicBezTo>
                <a:cubicBezTo>
                  <a:pt x="665" y="217"/>
                  <a:pt x="640" y="192"/>
                  <a:pt x="610" y="192"/>
                </a:cubicBezTo>
                <a:cubicBezTo>
                  <a:pt x="605" y="192"/>
                  <a:pt x="600" y="193"/>
                  <a:pt x="596" y="194"/>
                </a:cubicBezTo>
                <a:cubicBezTo>
                  <a:pt x="582" y="169"/>
                  <a:pt x="558" y="151"/>
                  <a:pt x="530" y="144"/>
                </a:cubicBezTo>
                <a:cubicBezTo>
                  <a:pt x="531" y="138"/>
                  <a:pt x="532" y="133"/>
                  <a:pt x="532" y="128"/>
                </a:cubicBezTo>
                <a:cubicBezTo>
                  <a:pt x="532" y="91"/>
                  <a:pt x="502" y="62"/>
                  <a:pt x="466" y="62"/>
                </a:cubicBezTo>
                <a:cubicBezTo>
                  <a:pt x="464" y="62"/>
                  <a:pt x="462" y="62"/>
                  <a:pt x="460" y="62"/>
                </a:cubicBezTo>
                <a:cubicBezTo>
                  <a:pt x="444" y="25"/>
                  <a:pt x="407" y="0"/>
                  <a:pt x="364" y="0"/>
                </a:cubicBezTo>
                <a:cubicBezTo>
                  <a:pt x="308" y="0"/>
                  <a:pt x="262" y="44"/>
                  <a:pt x="259" y="100"/>
                </a:cubicBezTo>
                <a:cubicBezTo>
                  <a:pt x="258" y="100"/>
                  <a:pt x="258" y="100"/>
                  <a:pt x="257" y="100"/>
                </a:cubicBezTo>
                <a:cubicBezTo>
                  <a:pt x="227" y="100"/>
                  <a:pt x="204" y="123"/>
                  <a:pt x="202" y="151"/>
                </a:cubicBezTo>
                <a:cubicBezTo>
                  <a:pt x="194" y="148"/>
                  <a:pt x="185" y="147"/>
                  <a:pt x="176" y="147"/>
                </a:cubicBezTo>
                <a:cubicBezTo>
                  <a:pt x="139" y="147"/>
                  <a:pt x="108" y="172"/>
                  <a:pt x="100" y="207"/>
                </a:cubicBezTo>
                <a:cubicBezTo>
                  <a:pt x="47" y="211"/>
                  <a:pt x="4" y="256"/>
                  <a:pt x="4" y="311"/>
                </a:cubicBezTo>
                <a:cubicBezTo>
                  <a:pt x="4" y="369"/>
                  <a:pt x="52" y="417"/>
                  <a:pt x="110" y="417"/>
                </a:cubicBezTo>
                <a:cubicBezTo>
                  <a:pt x="125" y="417"/>
                  <a:pt x="139" y="413"/>
                  <a:pt x="152" y="408"/>
                </a:cubicBezTo>
                <a:cubicBezTo>
                  <a:pt x="163" y="443"/>
                  <a:pt x="196" y="469"/>
                  <a:pt x="235" y="469"/>
                </a:cubicBezTo>
                <a:cubicBezTo>
                  <a:pt x="251" y="469"/>
                  <a:pt x="266" y="464"/>
                  <a:pt x="279" y="456"/>
                </a:cubicBezTo>
                <a:cubicBezTo>
                  <a:pt x="292" y="463"/>
                  <a:pt x="305" y="467"/>
                  <a:pt x="319" y="471"/>
                </a:cubicBezTo>
                <a:cubicBezTo>
                  <a:pt x="322" y="490"/>
                  <a:pt x="320" y="535"/>
                  <a:pt x="297" y="636"/>
                </a:cubicBezTo>
                <a:cubicBezTo>
                  <a:pt x="289" y="668"/>
                  <a:pt x="284" y="698"/>
                  <a:pt x="280" y="727"/>
                </a:cubicBezTo>
                <a:cubicBezTo>
                  <a:pt x="248" y="715"/>
                  <a:pt x="222" y="701"/>
                  <a:pt x="201" y="686"/>
                </a:cubicBezTo>
                <a:cubicBezTo>
                  <a:pt x="192" y="669"/>
                  <a:pt x="188" y="651"/>
                  <a:pt x="186" y="634"/>
                </a:cubicBezTo>
                <a:cubicBezTo>
                  <a:pt x="193" y="630"/>
                  <a:pt x="199" y="625"/>
                  <a:pt x="205" y="619"/>
                </a:cubicBezTo>
                <a:cubicBezTo>
                  <a:pt x="211" y="623"/>
                  <a:pt x="219" y="625"/>
                  <a:pt x="227" y="625"/>
                </a:cubicBezTo>
                <a:cubicBezTo>
                  <a:pt x="250" y="625"/>
                  <a:pt x="269" y="607"/>
                  <a:pt x="269" y="584"/>
                </a:cubicBezTo>
                <a:cubicBezTo>
                  <a:pt x="269" y="575"/>
                  <a:pt x="266" y="567"/>
                  <a:pt x="262" y="560"/>
                </a:cubicBezTo>
                <a:cubicBezTo>
                  <a:pt x="263" y="558"/>
                  <a:pt x="263" y="556"/>
                  <a:pt x="263" y="553"/>
                </a:cubicBezTo>
                <a:cubicBezTo>
                  <a:pt x="263" y="541"/>
                  <a:pt x="253" y="531"/>
                  <a:pt x="241" y="531"/>
                </a:cubicBezTo>
                <a:cubicBezTo>
                  <a:pt x="239" y="531"/>
                  <a:pt x="237" y="532"/>
                  <a:pt x="236" y="532"/>
                </a:cubicBezTo>
                <a:cubicBezTo>
                  <a:pt x="230" y="522"/>
                  <a:pt x="220" y="515"/>
                  <a:pt x="209" y="512"/>
                </a:cubicBezTo>
                <a:cubicBezTo>
                  <a:pt x="210" y="510"/>
                  <a:pt x="210" y="508"/>
                  <a:pt x="210" y="506"/>
                </a:cubicBezTo>
                <a:cubicBezTo>
                  <a:pt x="210" y="491"/>
                  <a:pt x="198" y="480"/>
                  <a:pt x="184" y="480"/>
                </a:cubicBezTo>
                <a:cubicBezTo>
                  <a:pt x="183" y="480"/>
                  <a:pt x="182" y="480"/>
                  <a:pt x="182" y="480"/>
                </a:cubicBezTo>
                <a:cubicBezTo>
                  <a:pt x="175" y="465"/>
                  <a:pt x="160" y="455"/>
                  <a:pt x="143" y="455"/>
                </a:cubicBezTo>
                <a:cubicBezTo>
                  <a:pt x="121" y="455"/>
                  <a:pt x="103" y="473"/>
                  <a:pt x="102" y="495"/>
                </a:cubicBezTo>
                <a:cubicBezTo>
                  <a:pt x="101" y="495"/>
                  <a:pt x="101" y="495"/>
                  <a:pt x="100" y="495"/>
                </a:cubicBezTo>
                <a:cubicBezTo>
                  <a:pt x="89" y="495"/>
                  <a:pt x="79" y="504"/>
                  <a:pt x="79" y="515"/>
                </a:cubicBezTo>
                <a:cubicBezTo>
                  <a:pt x="76" y="514"/>
                  <a:pt x="72" y="513"/>
                  <a:pt x="68" y="513"/>
                </a:cubicBezTo>
                <a:cubicBezTo>
                  <a:pt x="54" y="513"/>
                  <a:pt x="41" y="524"/>
                  <a:pt x="38" y="537"/>
                </a:cubicBezTo>
                <a:cubicBezTo>
                  <a:pt x="17" y="539"/>
                  <a:pt x="0" y="557"/>
                  <a:pt x="0" y="579"/>
                </a:cubicBezTo>
                <a:cubicBezTo>
                  <a:pt x="0" y="602"/>
                  <a:pt x="19" y="621"/>
                  <a:pt x="42" y="621"/>
                </a:cubicBezTo>
                <a:cubicBezTo>
                  <a:pt x="48" y="621"/>
                  <a:pt x="54" y="620"/>
                  <a:pt x="59" y="617"/>
                </a:cubicBezTo>
                <a:cubicBezTo>
                  <a:pt x="63" y="631"/>
                  <a:pt x="76" y="642"/>
                  <a:pt x="92" y="642"/>
                </a:cubicBezTo>
                <a:cubicBezTo>
                  <a:pt x="98" y="642"/>
                  <a:pt x="104" y="640"/>
                  <a:pt x="110" y="637"/>
                </a:cubicBezTo>
                <a:cubicBezTo>
                  <a:pt x="119" y="641"/>
                  <a:pt x="130" y="644"/>
                  <a:pt x="142" y="645"/>
                </a:cubicBezTo>
                <a:cubicBezTo>
                  <a:pt x="163" y="671"/>
                  <a:pt x="193" y="697"/>
                  <a:pt x="215" y="713"/>
                </a:cubicBezTo>
                <a:cubicBezTo>
                  <a:pt x="220" y="721"/>
                  <a:pt x="219" y="719"/>
                  <a:pt x="216" y="713"/>
                </a:cubicBezTo>
                <a:cubicBezTo>
                  <a:pt x="224" y="719"/>
                  <a:pt x="231" y="723"/>
                  <a:pt x="237" y="726"/>
                </a:cubicBezTo>
                <a:cubicBezTo>
                  <a:pt x="253" y="734"/>
                  <a:pt x="267" y="747"/>
                  <a:pt x="276" y="757"/>
                </a:cubicBezTo>
                <a:cubicBezTo>
                  <a:pt x="263" y="865"/>
                  <a:pt x="271" y="936"/>
                  <a:pt x="271" y="936"/>
                </a:cubicBezTo>
                <a:cubicBezTo>
                  <a:pt x="387" y="936"/>
                  <a:pt x="387" y="936"/>
                  <a:pt x="387" y="936"/>
                </a:cubicBezTo>
                <a:cubicBezTo>
                  <a:pt x="387" y="936"/>
                  <a:pt x="333" y="827"/>
                  <a:pt x="340" y="719"/>
                </a:cubicBezTo>
                <a:cubicBezTo>
                  <a:pt x="345" y="627"/>
                  <a:pt x="411" y="537"/>
                  <a:pt x="440" y="465"/>
                </a:cubicBezTo>
                <a:cubicBezTo>
                  <a:pt x="471" y="453"/>
                  <a:pt x="497" y="435"/>
                  <a:pt x="519" y="412"/>
                </a:cubicBezTo>
                <a:cubicBezTo>
                  <a:pt x="535" y="422"/>
                  <a:pt x="554" y="428"/>
                  <a:pt x="575" y="428"/>
                </a:cubicBezTo>
                <a:cubicBezTo>
                  <a:pt x="633" y="428"/>
                  <a:pt x="680" y="381"/>
                  <a:pt x="680" y="323"/>
                </a:cubicBezTo>
                <a:cubicBezTo>
                  <a:pt x="680" y="301"/>
                  <a:pt x="673" y="281"/>
                  <a:pt x="662" y="264"/>
                </a:cubicBezTo>
                <a:close/>
                <a:moveTo>
                  <a:pt x="153" y="645"/>
                </a:moveTo>
                <a:cubicBezTo>
                  <a:pt x="161" y="644"/>
                  <a:pt x="169" y="642"/>
                  <a:pt x="176" y="639"/>
                </a:cubicBezTo>
                <a:cubicBezTo>
                  <a:pt x="176" y="653"/>
                  <a:pt x="178" y="664"/>
                  <a:pt x="178" y="669"/>
                </a:cubicBezTo>
                <a:cubicBezTo>
                  <a:pt x="168" y="661"/>
                  <a:pt x="160" y="652"/>
                  <a:pt x="153" y="645"/>
                </a:cubicBezTo>
                <a:close/>
                <a:moveTo>
                  <a:pt x="350" y="571"/>
                </a:moveTo>
                <a:cubicBezTo>
                  <a:pt x="350" y="571"/>
                  <a:pt x="358" y="522"/>
                  <a:pt x="358" y="477"/>
                </a:cubicBezTo>
                <a:cubicBezTo>
                  <a:pt x="362" y="477"/>
                  <a:pt x="366" y="477"/>
                  <a:pt x="369" y="477"/>
                </a:cubicBezTo>
                <a:cubicBezTo>
                  <a:pt x="380" y="477"/>
                  <a:pt x="391" y="477"/>
                  <a:pt x="402" y="475"/>
                </a:cubicBezTo>
                <a:cubicBezTo>
                  <a:pt x="387" y="510"/>
                  <a:pt x="366" y="555"/>
                  <a:pt x="350" y="5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78" name="Group 277"/>
          <p:cNvGrpSpPr/>
          <p:nvPr/>
        </p:nvGrpSpPr>
        <p:grpSpPr>
          <a:xfrm>
            <a:off x="6650009" y="2727692"/>
            <a:ext cx="831708" cy="1664956"/>
            <a:chOff x="8911928" y="1262052"/>
            <a:chExt cx="1153220" cy="2308576"/>
          </a:xfrm>
        </p:grpSpPr>
        <p:sp>
          <p:nvSpPr>
            <p:cNvPr id="275" name="Freeform 6"/>
            <p:cNvSpPr>
              <a:spLocks/>
            </p:cNvSpPr>
            <p:nvPr/>
          </p:nvSpPr>
          <p:spPr bwMode="auto">
            <a:xfrm>
              <a:off x="9320489" y="2530323"/>
              <a:ext cx="744659" cy="1040305"/>
            </a:xfrm>
            <a:custGeom>
              <a:avLst/>
              <a:gdLst>
                <a:gd name="T0" fmla="*/ 147 w 170"/>
                <a:gd name="T1" fmla="*/ 125 h 237"/>
                <a:gd name="T2" fmla="*/ 129 w 170"/>
                <a:gd name="T3" fmla="*/ 65 h 237"/>
                <a:gd name="T4" fmla="*/ 129 w 170"/>
                <a:gd name="T5" fmla="*/ 0 h 237"/>
                <a:gd name="T6" fmla="*/ 88 w 170"/>
                <a:gd name="T7" fmla="*/ 0 h 237"/>
                <a:gd name="T8" fmla="*/ 82 w 170"/>
                <a:gd name="T9" fmla="*/ 0 h 237"/>
                <a:gd name="T10" fmla="*/ 41 w 170"/>
                <a:gd name="T11" fmla="*/ 0 h 237"/>
                <a:gd name="T12" fmla="*/ 41 w 170"/>
                <a:gd name="T13" fmla="*/ 65 h 237"/>
                <a:gd name="T14" fmla="*/ 23 w 170"/>
                <a:gd name="T15" fmla="*/ 125 h 237"/>
                <a:gd name="T16" fmla="*/ 0 w 170"/>
                <a:gd name="T17" fmla="*/ 225 h 237"/>
                <a:gd name="T18" fmla="*/ 0 w 170"/>
                <a:gd name="T19" fmla="*/ 237 h 237"/>
                <a:gd name="T20" fmla="*/ 83 w 170"/>
                <a:gd name="T21" fmla="*/ 237 h 237"/>
                <a:gd name="T22" fmla="*/ 87 w 170"/>
                <a:gd name="T23" fmla="*/ 237 h 237"/>
                <a:gd name="T24" fmla="*/ 170 w 170"/>
                <a:gd name="T25" fmla="*/ 237 h 237"/>
                <a:gd name="T26" fmla="*/ 170 w 170"/>
                <a:gd name="T27" fmla="*/ 225 h 237"/>
                <a:gd name="T28" fmla="*/ 147 w 170"/>
                <a:gd name="T29" fmla="*/ 12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" h="237">
                  <a:moveTo>
                    <a:pt x="147" y="125"/>
                  </a:moveTo>
                  <a:cubicBezTo>
                    <a:pt x="132" y="99"/>
                    <a:pt x="129" y="65"/>
                    <a:pt x="129" y="65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1" y="65"/>
                    <a:pt x="38" y="99"/>
                    <a:pt x="23" y="125"/>
                  </a:cubicBezTo>
                  <a:cubicBezTo>
                    <a:pt x="9" y="151"/>
                    <a:pt x="0" y="171"/>
                    <a:pt x="0" y="225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83" y="237"/>
                    <a:pt x="83" y="237"/>
                    <a:pt x="83" y="237"/>
                  </a:cubicBezTo>
                  <a:cubicBezTo>
                    <a:pt x="87" y="237"/>
                    <a:pt x="87" y="237"/>
                    <a:pt x="87" y="237"/>
                  </a:cubicBezTo>
                  <a:cubicBezTo>
                    <a:pt x="170" y="237"/>
                    <a:pt x="170" y="237"/>
                    <a:pt x="170" y="237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0" y="171"/>
                    <a:pt x="162" y="151"/>
                    <a:pt x="147" y="1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9"/>
            <p:cNvSpPr>
              <a:spLocks/>
            </p:cNvSpPr>
            <p:nvPr/>
          </p:nvSpPr>
          <p:spPr bwMode="auto">
            <a:xfrm>
              <a:off x="9032811" y="1262052"/>
              <a:ext cx="936241" cy="1191578"/>
            </a:xfrm>
            <a:custGeom>
              <a:avLst/>
              <a:gdLst>
                <a:gd name="T0" fmla="*/ 144 w 144"/>
                <a:gd name="T1" fmla="*/ 59 h 183"/>
                <a:gd name="T2" fmla="*/ 123 w 144"/>
                <a:gd name="T3" fmla="*/ 38 h 183"/>
                <a:gd name="T4" fmla="*/ 120 w 144"/>
                <a:gd name="T5" fmla="*/ 38 h 183"/>
                <a:gd name="T6" fmla="*/ 112 w 144"/>
                <a:gd name="T7" fmla="*/ 28 h 183"/>
                <a:gd name="T8" fmla="*/ 113 w 144"/>
                <a:gd name="T9" fmla="*/ 22 h 183"/>
                <a:gd name="T10" fmla="*/ 91 w 144"/>
                <a:gd name="T11" fmla="*/ 0 h 183"/>
                <a:gd name="T12" fmla="*/ 71 w 144"/>
                <a:gd name="T13" fmla="*/ 11 h 183"/>
                <a:gd name="T14" fmla="*/ 69 w 144"/>
                <a:gd name="T15" fmla="*/ 11 h 183"/>
                <a:gd name="T16" fmla="*/ 48 w 144"/>
                <a:gd name="T17" fmla="*/ 32 h 183"/>
                <a:gd name="T18" fmla="*/ 48 w 144"/>
                <a:gd name="T19" fmla="*/ 34 h 183"/>
                <a:gd name="T20" fmla="*/ 33 w 144"/>
                <a:gd name="T21" fmla="*/ 41 h 183"/>
                <a:gd name="T22" fmla="*/ 21 w 144"/>
                <a:gd name="T23" fmla="*/ 38 h 183"/>
                <a:gd name="T24" fmla="*/ 0 w 144"/>
                <a:gd name="T25" fmla="*/ 59 h 183"/>
                <a:gd name="T26" fmla="*/ 13 w 144"/>
                <a:gd name="T27" fmla="*/ 78 h 183"/>
                <a:gd name="T28" fmla="*/ 58 w 144"/>
                <a:gd name="T29" fmla="*/ 114 h 183"/>
                <a:gd name="T30" fmla="*/ 74 w 144"/>
                <a:gd name="T31" fmla="*/ 148 h 183"/>
                <a:gd name="T32" fmla="*/ 95 w 144"/>
                <a:gd name="T33" fmla="*/ 183 h 183"/>
                <a:gd name="T34" fmla="*/ 104 w 144"/>
                <a:gd name="T35" fmla="*/ 183 h 183"/>
                <a:gd name="T36" fmla="*/ 98 w 144"/>
                <a:gd name="T37" fmla="*/ 141 h 183"/>
                <a:gd name="T38" fmla="*/ 114 w 144"/>
                <a:gd name="T39" fmla="*/ 107 h 183"/>
                <a:gd name="T40" fmla="*/ 134 w 144"/>
                <a:gd name="T41" fmla="*/ 76 h 183"/>
                <a:gd name="T42" fmla="*/ 144 w 144"/>
                <a:gd name="T43" fmla="*/ 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183">
                  <a:moveTo>
                    <a:pt x="144" y="59"/>
                  </a:moveTo>
                  <a:cubicBezTo>
                    <a:pt x="144" y="47"/>
                    <a:pt x="134" y="38"/>
                    <a:pt x="123" y="38"/>
                  </a:cubicBezTo>
                  <a:cubicBezTo>
                    <a:pt x="122" y="38"/>
                    <a:pt x="121" y="38"/>
                    <a:pt x="120" y="38"/>
                  </a:cubicBezTo>
                  <a:cubicBezTo>
                    <a:pt x="118" y="34"/>
                    <a:pt x="116" y="30"/>
                    <a:pt x="112" y="28"/>
                  </a:cubicBezTo>
                  <a:cubicBezTo>
                    <a:pt x="113" y="26"/>
                    <a:pt x="113" y="24"/>
                    <a:pt x="113" y="22"/>
                  </a:cubicBezTo>
                  <a:cubicBezTo>
                    <a:pt x="113" y="10"/>
                    <a:pt x="103" y="0"/>
                    <a:pt x="91" y="0"/>
                  </a:cubicBezTo>
                  <a:cubicBezTo>
                    <a:pt x="82" y="0"/>
                    <a:pt x="75" y="5"/>
                    <a:pt x="71" y="11"/>
                  </a:cubicBezTo>
                  <a:cubicBezTo>
                    <a:pt x="70" y="11"/>
                    <a:pt x="70" y="11"/>
                    <a:pt x="69" y="11"/>
                  </a:cubicBezTo>
                  <a:cubicBezTo>
                    <a:pt x="58" y="11"/>
                    <a:pt x="48" y="21"/>
                    <a:pt x="48" y="32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2" y="34"/>
                    <a:pt x="37" y="37"/>
                    <a:pt x="33" y="41"/>
                  </a:cubicBezTo>
                  <a:cubicBezTo>
                    <a:pt x="30" y="39"/>
                    <a:pt x="26" y="38"/>
                    <a:pt x="21" y="38"/>
                  </a:cubicBezTo>
                  <a:cubicBezTo>
                    <a:pt x="10" y="38"/>
                    <a:pt x="0" y="47"/>
                    <a:pt x="0" y="59"/>
                  </a:cubicBezTo>
                  <a:cubicBezTo>
                    <a:pt x="0" y="67"/>
                    <a:pt x="5" y="75"/>
                    <a:pt x="13" y="78"/>
                  </a:cubicBezTo>
                  <a:cubicBezTo>
                    <a:pt x="14" y="83"/>
                    <a:pt x="19" y="113"/>
                    <a:pt x="58" y="114"/>
                  </a:cubicBezTo>
                  <a:cubicBezTo>
                    <a:pt x="58" y="114"/>
                    <a:pt x="43" y="137"/>
                    <a:pt x="74" y="148"/>
                  </a:cubicBezTo>
                  <a:cubicBezTo>
                    <a:pt x="74" y="148"/>
                    <a:pt x="95" y="153"/>
                    <a:pt x="95" y="18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4" y="183"/>
                    <a:pt x="113" y="156"/>
                    <a:pt x="98" y="141"/>
                  </a:cubicBezTo>
                  <a:cubicBezTo>
                    <a:pt x="83" y="127"/>
                    <a:pt x="121" y="125"/>
                    <a:pt x="114" y="107"/>
                  </a:cubicBezTo>
                  <a:cubicBezTo>
                    <a:pt x="114" y="107"/>
                    <a:pt x="137" y="96"/>
                    <a:pt x="134" y="76"/>
                  </a:cubicBezTo>
                  <a:cubicBezTo>
                    <a:pt x="140" y="72"/>
                    <a:pt x="144" y="66"/>
                    <a:pt x="144" y="5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6"/>
            <p:cNvSpPr>
              <a:spLocks/>
            </p:cNvSpPr>
            <p:nvPr/>
          </p:nvSpPr>
          <p:spPr bwMode="auto">
            <a:xfrm>
              <a:off x="8911928" y="2736504"/>
              <a:ext cx="597073" cy="834124"/>
            </a:xfrm>
            <a:custGeom>
              <a:avLst/>
              <a:gdLst>
                <a:gd name="T0" fmla="*/ 147 w 170"/>
                <a:gd name="T1" fmla="*/ 125 h 237"/>
                <a:gd name="T2" fmla="*/ 129 w 170"/>
                <a:gd name="T3" fmla="*/ 65 h 237"/>
                <a:gd name="T4" fmla="*/ 129 w 170"/>
                <a:gd name="T5" fmla="*/ 0 h 237"/>
                <a:gd name="T6" fmla="*/ 88 w 170"/>
                <a:gd name="T7" fmla="*/ 0 h 237"/>
                <a:gd name="T8" fmla="*/ 82 w 170"/>
                <a:gd name="T9" fmla="*/ 0 h 237"/>
                <a:gd name="T10" fmla="*/ 41 w 170"/>
                <a:gd name="T11" fmla="*/ 0 h 237"/>
                <a:gd name="T12" fmla="*/ 41 w 170"/>
                <a:gd name="T13" fmla="*/ 65 h 237"/>
                <a:gd name="T14" fmla="*/ 23 w 170"/>
                <a:gd name="T15" fmla="*/ 125 h 237"/>
                <a:gd name="T16" fmla="*/ 0 w 170"/>
                <a:gd name="T17" fmla="*/ 225 h 237"/>
                <a:gd name="T18" fmla="*/ 0 w 170"/>
                <a:gd name="T19" fmla="*/ 237 h 237"/>
                <a:gd name="T20" fmla="*/ 83 w 170"/>
                <a:gd name="T21" fmla="*/ 237 h 237"/>
                <a:gd name="T22" fmla="*/ 87 w 170"/>
                <a:gd name="T23" fmla="*/ 237 h 237"/>
                <a:gd name="T24" fmla="*/ 170 w 170"/>
                <a:gd name="T25" fmla="*/ 237 h 237"/>
                <a:gd name="T26" fmla="*/ 170 w 170"/>
                <a:gd name="T27" fmla="*/ 225 h 237"/>
                <a:gd name="T28" fmla="*/ 147 w 170"/>
                <a:gd name="T29" fmla="*/ 12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" h="237">
                  <a:moveTo>
                    <a:pt x="147" y="125"/>
                  </a:moveTo>
                  <a:cubicBezTo>
                    <a:pt x="132" y="99"/>
                    <a:pt x="129" y="65"/>
                    <a:pt x="129" y="65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1" y="65"/>
                    <a:pt x="38" y="99"/>
                    <a:pt x="23" y="125"/>
                  </a:cubicBezTo>
                  <a:cubicBezTo>
                    <a:pt x="9" y="151"/>
                    <a:pt x="0" y="171"/>
                    <a:pt x="0" y="225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83" y="237"/>
                    <a:pt x="83" y="237"/>
                    <a:pt x="83" y="237"/>
                  </a:cubicBezTo>
                  <a:cubicBezTo>
                    <a:pt x="87" y="237"/>
                    <a:pt x="87" y="237"/>
                    <a:pt x="87" y="237"/>
                  </a:cubicBezTo>
                  <a:cubicBezTo>
                    <a:pt x="170" y="237"/>
                    <a:pt x="170" y="237"/>
                    <a:pt x="170" y="237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0" y="171"/>
                    <a:pt x="162" y="151"/>
                    <a:pt x="147" y="1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9" name="Freeform 20"/>
          <p:cNvSpPr>
            <a:spLocks noEditPoints="1"/>
          </p:cNvSpPr>
          <p:nvPr/>
        </p:nvSpPr>
        <p:spPr bwMode="auto">
          <a:xfrm>
            <a:off x="8406323" y="4199561"/>
            <a:ext cx="361422" cy="496984"/>
          </a:xfrm>
          <a:custGeom>
            <a:avLst/>
            <a:gdLst>
              <a:gd name="T0" fmla="*/ 665 w 680"/>
              <a:gd name="T1" fmla="*/ 247 h 936"/>
              <a:gd name="T2" fmla="*/ 596 w 680"/>
              <a:gd name="T3" fmla="*/ 194 h 936"/>
              <a:gd name="T4" fmla="*/ 532 w 680"/>
              <a:gd name="T5" fmla="*/ 128 h 936"/>
              <a:gd name="T6" fmla="*/ 460 w 680"/>
              <a:gd name="T7" fmla="*/ 62 h 936"/>
              <a:gd name="T8" fmla="*/ 259 w 680"/>
              <a:gd name="T9" fmla="*/ 100 h 936"/>
              <a:gd name="T10" fmla="*/ 202 w 680"/>
              <a:gd name="T11" fmla="*/ 151 h 936"/>
              <a:gd name="T12" fmla="*/ 100 w 680"/>
              <a:gd name="T13" fmla="*/ 207 h 936"/>
              <a:gd name="T14" fmla="*/ 110 w 680"/>
              <a:gd name="T15" fmla="*/ 417 h 936"/>
              <a:gd name="T16" fmla="*/ 235 w 680"/>
              <a:gd name="T17" fmla="*/ 469 h 936"/>
              <a:gd name="T18" fmla="*/ 319 w 680"/>
              <a:gd name="T19" fmla="*/ 471 h 936"/>
              <a:gd name="T20" fmla="*/ 280 w 680"/>
              <a:gd name="T21" fmla="*/ 727 h 936"/>
              <a:gd name="T22" fmla="*/ 186 w 680"/>
              <a:gd name="T23" fmla="*/ 634 h 936"/>
              <a:gd name="T24" fmla="*/ 227 w 680"/>
              <a:gd name="T25" fmla="*/ 625 h 936"/>
              <a:gd name="T26" fmla="*/ 262 w 680"/>
              <a:gd name="T27" fmla="*/ 560 h 936"/>
              <a:gd name="T28" fmla="*/ 241 w 680"/>
              <a:gd name="T29" fmla="*/ 531 h 936"/>
              <a:gd name="T30" fmla="*/ 209 w 680"/>
              <a:gd name="T31" fmla="*/ 512 h 936"/>
              <a:gd name="T32" fmla="*/ 184 w 680"/>
              <a:gd name="T33" fmla="*/ 480 h 936"/>
              <a:gd name="T34" fmla="*/ 143 w 680"/>
              <a:gd name="T35" fmla="*/ 455 h 936"/>
              <a:gd name="T36" fmla="*/ 100 w 680"/>
              <a:gd name="T37" fmla="*/ 495 h 936"/>
              <a:gd name="T38" fmla="*/ 68 w 680"/>
              <a:gd name="T39" fmla="*/ 513 h 936"/>
              <a:gd name="T40" fmla="*/ 0 w 680"/>
              <a:gd name="T41" fmla="*/ 579 h 936"/>
              <a:gd name="T42" fmla="*/ 59 w 680"/>
              <a:gd name="T43" fmla="*/ 617 h 936"/>
              <a:gd name="T44" fmla="*/ 110 w 680"/>
              <a:gd name="T45" fmla="*/ 637 h 936"/>
              <a:gd name="T46" fmla="*/ 215 w 680"/>
              <a:gd name="T47" fmla="*/ 713 h 936"/>
              <a:gd name="T48" fmla="*/ 237 w 680"/>
              <a:gd name="T49" fmla="*/ 726 h 936"/>
              <a:gd name="T50" fmla="*/ 271 w 680"/>
              <a:gd name="T51" fmla="*/ 936 h 936"/>
              <a:gd name="T52" fmla="*/ 340 w 680"/>
              <a:gd name="T53" fmla="*/ 719 h 936"/>
              <a:gd name="T54" fmla="*/ 519 w 680"/>
              <a:gd name="T55" fmla="*/ 412 h 936"/>
              <a:gd name="T56" fmla="*/ 680 w 680"/>
              <a:gd name="T57" fmla="*/ 323 h 936"/>
              <a:gd name="T58" fmla="*/ 153 w 680"/>
              <a:gd name="T59" fmla="*/ 645 h 936"/>
              <a:gd name="T60" fmla="*/ 178 w 680"/>
              <a:gd name="T61" fmla="*/ 669 h 936"/>
              <a:gd name="T62" fmla="*/ 350 w 680"/>
              <a:gd name="T63" fmla="*/ 571 h 936"/>
              <a:gd name="T64" fmla="*/ 369 w 680"/>
              <a:gd name="T65" fmla="*/ 477 h 936"/>
              <a:gd name="T66" fmla="*/ 350 w 680"/>
              <a:gd name="T67" fmla="*/ 57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80" h="936">
                <a:moveTo>
                  <a:pt x="662" y="264"/>
                </a:moveTo>
                <a:cubicBezTo>
                  <a:pt x="664" y="259"/>
                  <a:pt x="665" y="253"/>
                  <a:pt x="665" y="247"/>
                </a:cubicBezTo>
                <a:cubicBezTo>
                  <a:pt x="665" y="217"/>
                  <a:pt x="640" y="192"/>
                  <a:pt x="610" y="192"/>
                </a:cubicBezTo>
                <a:cubicBezTo>
                  <a:pt x="605" y="192"/>
                  <a:pt x="600" y="193"/>
                  <a:pt x="596" y="194"/>
                </a:cubicBezTo>
                <a:cubicBezTo>
                  <a:pt x="582" y="169"/>
                  <a:pt x="558" y="151"/>
                  <a:pt x="530" y="144"/>
                </a:cubicBezTo>
                <a:cubicBezTo>
                  <a:pt x="531" y="138"/>
                  <a:pt x="532" y="133"/>
                  <a:pt x="532" y="128"/>
                </a:cubicBezTo>
                <a:cubicBezTo>
                  <a:pt x="532" y="91"/>
                  <a:pt x="502" y="62"/>
                  <a:pt x="466" y="62"/>
                </a:cubicBezTo>
                <a:cubicBezTo>
                  <a:pt x="464" y="62"/>
                  <a:pt x="462" y="62"/>
                  <a:pt x="460" y="62"/>
                </a:cubicBezTo>
                <a:cubicBezTo>
                  <a:pt x="444" y="25"/>
                  <a:pt x="407" y="0"/>
                  <a:pt x="364" y="0"/>
                </a:cubicBezTo>
                <a:cubicBezTo>
                  <a:pt x="308" y="0"/>
                  <a:pt x="262" y="44"/>
                  <a:pt x="259" y="100"/>
                </a:cubicBezTo>
                <a:cubicBezTo>
                  <a:pt x="258" y="100"/>
                  <a:pt x="258" y="100"/>
                  <a:pt x="257" y="100"/>
                </a:cubicBezTo>
                <a:cubicBezTo>
                  <a:pt x="227" y="100"/>
                  <a:pt x="204" y="123"/>
                  <a:pt x="202" y="151"/>
                </a:cubicBezTo>
                <a:cubicBezTo>
                  <a:pt x="194" y="148"/>
                  <a:pt x="185" y="147"/>
                  <a:pt x="176" y="147"/>
                </a:cubicBezTo>
                <a:cubicBezTo>
                  <a:pt x="139" y="147"/>
                  <a:pt x="108" y="172"/>
                  <a:pt x="100" y="207"/>
                </a:cubicBezTo>
                <a:cubicBezTo>
                  <a:pt x="47" y="211"/>
                  <a:pt x="4" y="256"/>
                  <a:pt x="4" y="311"/>
                </a:cubicBezTo>
                <a:cubicBezTo>
                  <a:pt x="4" y="369"/>
                  <a:pt x="52" y="417"/>
                  <a:pt x="110" y="417"/>
                </a:cubicBezTo>
                <a:cubicBezTo>
                  <a:pt x="125" y="417"/>
                  <a:pt x="139" y="413"/>
                  <a:pt x="152" y="408"/>
                </a:cubicBezTo>
                <a:cubicBezTo>
                  <a:pt x="163" y="443"/>
                  <a:pt x="196" y="469"/>
                  <a:pt x="235" y="469"/>
                </a:cubicBezTo>
                <a:cubicBezTo>
                  <a:pt x="251" y="469"/>
                  <a:pt x="266" y="464"/>
                  <a:pt x="279" y="456"/>
                </a:cubicBezTo>
                <a:cubicBezTo>
                  <a:pt x="292" y="463"/>
                  <a:pt x="305" y="467"/>
                  <a:pt x="319" y="471"/>
                </a:cubicBezTo>
                <a:cubicBezTo>
                  <a:pt x="322" y="490"/>
                  <a:pt x="320" y="535"/>
                  <a:pt x="297" y="636"/>
                </a:cubicBezTo>
                <a:cubicBezTo>
                  <a:pt x="289" y="668"/>
                  <a:pt x="284" y="698"/>
                  <a:pt x="280" y="727"/>
                </a:cubicBezTo>
                <a:cubicBezTo>
                  <a:pt x="248" y="715"/>
                  <a:pt x="222" y="701"/>
                  <a:pt x="201" y="686"/>
                </a:cubicBezTo>
                <a:cubicBezTo>
                  <a:pt x="192" y="669"/>
                  <a:pt x="188" y="651"/>
                  <a:pt x="186" y="634"/>
                </a:cubicBezTo>
                <a:cubicBezTo>
                  <a:pt x="193" y="630"/>
                  <a:pt x="199" y="625"/>
                  <a:pt x="205" y="619"/>
                </a:cubicBezTo>
                <a:cubicBezTo>
                  <a:pt x="211" y="623"/>
                  <a:pt x="219" y="625"/>
                  <a:pt x="227" y="625"/>
                </a:cubicBezTo>
                <a:cubicBezTo>
                  <a:pt x="250" y="625"/>
                  <a:pt x="269" y="607"/>
                  <a:pt x="269" y="584"/>
                </a:cubicBezTo>
                <a:cubicBezTo>
                  <a:pt x="269" y="575"/>
                  <a:pt x="266" y="567"/>
                  <a:pt x="262" y="560"/>
                </a:cubicBezTo>
                <a:cubicBezTo>
                  <a:pt x="263" y="558"/>
                  <a:pt x="263" y="556"/>
                  <a:pt x="263" y="553"/>
                </a:cubicBezTo>
                <a:cubicBezTo>
                  <a:pt x="263" y="541"/>
                  <a:pt x="253" y="531"/>
                  <a:pt x="241" y="531"/>
                </a:cubicBezTo>
                <a:cubicBezTo>
                  <a:pt x="239" y="531"/>
                  <a:pt x="237" y="532"/>
                  <a:pt x="236" y="532"/>
                </a:cubicBezTo>
                <a:cubicBezTo>
                  <a:pt x="230" y="522"/>
                  <a:pt x="220" y="515"/>
                  <a:pt x="209" y="512"/>
                </a:cubicBezTo>
                <a:cubicBezTo>
                  <a:pt x="210" y="510"/>
                  <a:pt x="210" y="508"/>
                  <a:pt x="210" y="506"/>
                </a:cubicBezTo>
                <a:cubicBezTo>
                  <a:pt x="210" y="491"/>
                  <a:pt x="198" y="480"/>
                  <a:pt x="184" y="480"/>
                </a:cubicBezTo>
                <a:cubicBezTo>
                  <a:pt x="183" y="480"/>
                  <a:pt x="182" y="480"/>
                  <a:pt x="182" y="480"/>
                </a:cubicBezTo>
                <a:cubicBezTo>
                  <a:pt x="175" y="465"/>
                  <a:pt x="160" y="455"/>
                  <a:pt x="143" y="455"/>
                </a:cubicBezTo>
                <a:cubicBezTo>
                  <a:pt x="121" y="455"/>
                  <a:pt x="103" y="473"/>
                  <a:pt x="102" y="495"/>
                </a:cubicBezTo>
                <a:cubicBezTo>
                  <a:pt x="101" y="495"/>
                  <a:pt x="101" y="495"/>
                  <a:pt x="100" y="495"/>
                </a:cubicBezTo>
                <a:cubicBezTo>
                  <a:pt x="89" y="495"/>
                  <a:pt x="79" y="504"/>
                  <a:pt x="79" y="515"/>
                </a:cubicBezTo>
                <a:cubicBezTo>
                  <a:pt x="76" y="514"/>
                  <a:pt x="72" y="513"/>
                  <a:pt x="68" y="513"/>
                </a:cubicBezTo>
                <a:cubicBezTo>
                  <a:pt x="54" y="513"/>
                  <a:pt x="41" y="524"/>
                  <a:pt x="38" y="537"/>
                </a:cubicBezTo>
                <a:cubicBezTo>
                  <a:pt x="17" y="539"/>
                  <a:pt x="0" y="557"/>
                  <a:pt x="0" y="579"/>
                </a:cubicBezTo>
                <a:cubicBezTo>
                  <a:pt x="0" y="602"/>
                  <a:pt x="19" y="621"/>
                  <a:pt x="42" y="621"/>
                </a:cubicBezTo>
                <a:cubicBezTo>
                  <a:pt x="48" y="621"/>
                  <a:pt x="54" y="620"/>
                  <a:pt x="59" y="617"/>
                </a:cubicBezTo>
                <a:cubicBezTo>
                  <a:pt x="63" y="631"/>
                  <a:pt x="76" y="642"/>
                  <a:pt x="92" y="642"/>
                </a:cubicBezTo>
                <a:cubicBezTo>
                  <a:pt x="98" y="642"/>
                  <a:pt x="104" y="640"/>
                  <a:pt x="110" y="637"/>
                </a:cubicBezTo>
                <a:cubicBezTo>
                  <a:pt x="119" y="641"/>
                  <a:pt x="130" y="644"/>
                  <a:pt x="142" y="645"/>
                </a:cubicBezTo>
                <a:cubicBezTo>
                  <a:pt x="163" y="671"/>
                  <a:pt x="193" y="697"/>
                  <a:pt x="215" y="713"/>
                </a:cubicBezTo>
                <a:cubicBezTo>
                  <a:pt x="220" y="721"/>
                  <a:pt x="219" y="719"/>
                  <a:pt x="216" y="713"/>
                </a:cubicBezTo>
                <a:cubicBezTo>
                  <a:pt x="224" y="719"/>
                  <a:pt x="231" y="723"/>
                  <a:pt x="237" y="726"/>
                </a:cubicBezTo>
                <a:cubicBezTo>
                  <a:pt x="253" y="734"/>
                  <a:pt x="267" y="747"/>
                  <a:pt x="276" y="757"/>
                </a:cubicBezTo>
                <a:cubicBezTo>
                  <a:pt x="263" y="865"/>
                  <a:pt x="271" y="936"/>
                  <a:pt x="271" y="936"/>
                </a:cubicBezTo>
                <a:cubicBezTo>
                  <a:pt x="387" y="936"/>
                  <a:pt x="387" y="936"/>
                  <a:pt x="387" y="936"/>
                </a:cubicBezTo>
                <a:cubicBezTo>
                  <a:pt x="387" y="936"/>
                  <a:pt x="333" y="827"/>
                  <a:pt x="340" y="719"/>
                </a:cubicBezTo>
                <a:cubicBezTo>
                  <a:pt x="345" y="627"/>
                  <a:pt x="411" y="537"/>
                  <a:pt x="440" y="465"/>
                </a:cubicBezTo>
                <a:cubicBezTo>
                  <a:pt x="471" y="453"/>
                  <a:pt x="497" y="435"/>
                  <a:pt x="519" y="412"/>
                </a:cubicBezTo>
                <a:cubicBezTo>
                  <a:pt x="535" y="422"/>
                  <a:pt x="554" y="428"/>
                  <a:pt x="575" y="428"/>
                </a:cubicBezTo>
                <a:cubicBezTo>
                  <a:pt x="633" y="428"/>
                  <a:pt x="680" y="381"/>
                  <a:pt x="680" y="323"/>
                </a:cubicBezTo>
                <a:cubicBezTo>
                  <a:pt x="680" y="301"/>
                  <a:pt x="673" y="281"/>
                  <a:pt x="662" y="264"/>
                </a:cubicBezTo>
                <a:close/>
                <a:moveTo>
                  <a:pt x="153" y="645"/>
                </a:moveTo>
                <a:cubicBezTo>
                  <a:pt x="161" y="644"/>
                  <a:pt x="169" y="642"/>
                  <a:pt x="176" y="639"/>
                </a:cubicBezTo>
                <a:cubicBezTo>
                  <a:pt x="176" y="653"/>
                  <a:pt x="178" y="664"/>
                  <a:pt x="178" y="669"/>
                </a:cubicBezTo>
                <a:cubicBezTo>
                  <a:pt x="168" y="661"/>
                  <a:pt x="160" y="652"/>
                  <a:pt x="153" y="645"/>
                </a:cubicBezTo>
                <a:close/>
                <a:moveTo>
                  <a:pt x="350" y="571"/>
                </a:moveTo>
                <a:cubicBezTo>
                  <a:pt x="350" y="571"/>
                  <a:pt x="358" y="522"/>
                  <a:pt x="358" y="477"/>
                </a:cubicBezTo>
                <a:cubicBezTo>
                  <a:pt x="362" y="477"/>
                  <a:pt x="366" y="477"/>
                  <a:pt x="369" y="477"/>
                </a:cubicBezTo>
                <a:cubicBezTo>
                  <a:pt x="380" y="477"/>
                  <a:pt x="391" y="477"/>
                  <a:pt x="402" y="475"/>
                </a:cubicBezTo>
                <a:cubicBezTo>
                  <a:pt x="387" y="510"/>
                  <a:pt x="366" y="555"/>
                  <a:pt x="350" y="5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6767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3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1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1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3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6" dur="3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43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800"/>
                            </p:stCondLst>
                            <p:childTnLst>
                              <p:par>
                                <p:cTn id="10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3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5" dur="3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1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600"/>
                            </p:stCondLst>
                            <p:childTnLst>
                              <p:par>
                                <p:cTn id="11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3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4" dur="3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900"/>
                            </p:stCondLst>
                            <p:childTnLst>
                              <p:par>
                                <p:cTn id="1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6400"/>
                            </p:stCondLst>
                            <p:childTnLst>
                              <p:par>
                                <p:cTn id="12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300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3" dur="3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67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108" grpId="0" animBg="1"/>
      <p:bldP spid="13" grpId="0" animBg="1"/>
      <p:bldP spid="14" grpId="0" animBg="1"/>
      <p:bldP spid="155" grpId="0" animBg="1"/>
      <p:bldP spid="15" grpId="0" animBg="1"/>
      <p:bldP spid="19" grpId="0" animBg="1"/>
      <p:bldP spid="27" grpId="0" animBg="1"/>
      <p:bldP spid="162" grpId="0" build="p"/>
      <p:bldP spid="173" grpId="0"/>
      <p:bldP spid="174" grpId="0"/>
      <p:bldP spid="175" grpId="0"/>
      <p:bldP spid="176" grpId="0"/>
      <p:bldP spid="177" grpId="0"/>
      <p:bldP spid="178" grpId="0"/>
      <p:bldP spid="179" grpId="0"/>
      <p:bldP spid="180" grpId="0"/>
      <p:bldP spid="206" grpId="0" animBg="1"/>
      <p:bldP spid="230" grpId="0" animBg="1"/>
      <p:bldP spid="260" grpId="0" animBg="1"/>
      <p:bldP spid="258" grpId="0" animBg="1"/>
      <p:bldP spid="263" grpId="0" animBg="1"/>
      <p:bldP spid="273" grpId="0" animBg="1"/>
      <p:bldP spid="274" grpId="0" animBg="1"/>
      <p:bldP spid="279" grpId="0" animBg="1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3" name="Rectangle 32"/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85000"/>
                  <a:lumOff val="15000"/>
                </a:schemeClr>
              </a:gs>
              <a:gs pos="100000">
                <a:schemeClr val="tx1">
                  <a:lumMod val="85000"/>
                  <a:lumOff val="15000"/>
                  <a:alpha val="7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952500" y="2870791"/>
            <a:ext cx="2386123" cy="5582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latin typeface="Roboto" panose="02000000000000000000" pitchFamily="2" charset="0"/>
                <a:ea typeface="Roboto" panose="02000000000000000000" pitchFamily="2" charset="0"/>
              </a:rPr>
              <a:t>CONTACT US</a:t>
            </a:r>
          </a:p>
        </p:txBody>
      </p:sp>
      <p:sp>
        <p:nvSpPr>
          <p:cNvPr id="35" name="Rectangle 34"/>
          <p:cNvSpPr/>
          <p:nvPr/>
        </p:nvSpPr>
        <p:spPr>
          <a:xfrm>
            <a:off x="952500" y="3429000"/>
            <a:ext cx="2386123" cy="2743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148485" y="3784937"/>
            <a:ext cx="1994152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Volt </a:t>
            </a:r>
            <a:r>
              <a:rPr lang="en-US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Creative Agency</a:t>
            </a:r>
          </a:p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</a:t>
            </a:r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John Martin</a:t>
            </a:r>
          </a:p>
          <a:p>
            <a:endParaRPr lang="en-US" sz="900" b="1">
              <a:solidFill>
                <a:schemeClr val="tx1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 b="1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| 2015</a:t>
            </a:r>
          </a:p>
          <a:p>
            <a:endParaRPr lang="en-US" sz="900">
              <a:solidFill>
                <a:schemeClr val="tx1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90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Dynamically deploy future-proof outsourcing with magnetic vortals. Compellingly synergize robust users after frictionless value. Appropriately seize vertical resources whereas impactful</a:t>
            </a:r>
          </a:p>
        </p:txBody>
      </p:sp>
      <p:sp>
        <p:nvSpPr>
          <p:cNvPr id="37" name="Rectangle 36"/>
          <p:cNvSpPr/>
          <p:nvPr/>
        </p:nvSpPr>
        <p:spPr>
          <a:xfrm>
            <a:off x="3338623" y="3149895"/>
            <a:ext cx="2386123" cy="28973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latin typeface="Roboto" panose="02000000000000000000" pitchFamily="2" charset="0"/>
                <a:ea typeface="Roboto" panose="02000000000000000000" pitchFamily="2" charset="0"/>
              </a:rPr>
              <a:t>MOBILE &amp; WEB SITE</a:t>
            </a:r>
          </a:p>
        </p:txBody>
      </p:sp>
      <p:sp>
        <p:nvSpPr>
          <p:cNvPr id="39" name="Rectangle 38"/>
          <p:cNvSpPr/>
          <p:nvPr/>
        </p:nvSpPr>
        <p:spPr>
          <a:xfrm>
            <a:off x="3338623" y="4944140"/>
            <a:ext cx="2386123" cy="122806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3534608" y="5038579"/>
            <a:ext cx="3658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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900414" y="5107829"/>
            <a:ext cx="100219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123 123456789</a:t>
            </a:r>
          </a:p>
        </p:txBody>
      </p:sp>
      <p:sp>
        <p:nvSpPr>
          <p:cNvPr id="42" name="Rectangle 41"/>
          <p:cNvSpPr/>
          <p:nvPr/>
        </p:nvSpPr>
        <p:spPr>
          <a:xfrm>
            <a:off x="3534608" y="5384538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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900414" y="5453788"/>
            <a:ext cx="142859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www.websitename.com</a:t>
            </a:r>
          </a:p>
        </p:txBody>
      </p:sp>
      <p:sp>
        <p:nvSpPr>
          <p:cNvPr id="44" name="Rectangle 43"/>
          <p:cNvSpPr/>
          <p:nvPr/>
        </p:nvSpPr>
        <p:spPr>
          <a:xfrm>
            <a:off x="3517777" y="5732893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>
                    <a:lumMod val="65000"/>
                    <a:lumOff val="35000"/>
                  </a:schemeClr>
                </a:solidFill>
                <a:latin typeface="FontAwesome" pitchFamily="2" charset="0"/>
              </a:rPr>
              <a:t></a:t>
            </a:r>
            <a:endParaRPr 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900414" y="5802143"/>
            <a:ext cx="99097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mail@mail.com</a:t>
            </a:r>
          </a:p>
        </p:txBody>
      </p:sp>
      <p:sp>
        <p:nvSpPr>
          <p:cNvPr id="48" name="Rectangle 47"/>
          <p:cNvSpPr/>
          <p:nvPr/>
        </p:nvSpPr>
        <p:spPr>
          <a:xfrm>
            <a:off x="6782219" y="5038579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accent6"/>
                </a:solidFill>
                <a:latin typeface="FontAwesome" pitchFamily="2" charset="0"/>
              </a:rPr>
              <a:t></a:t>
            </a:r>
            <a:endParaRPr lang="en-US">
              <a:solidFill>
                <a:schemeClr val="accent6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7164055" y="5107829"/>
            <a:ext cx="177484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Facebook.com/facebookname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6782219" y="5423996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accent2"/>
                </a:solidFill>
                <a:latin typeface="FontAwesome" pitchFamily="2" charset="0"/>
              </a:rPr>
              <a:t>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7164055" y="5493246"/>
            <a:ext cx="147989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Twittercom/Twittername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6782219" y="5799483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accent5"/>
                </a:solidFill>
                <a:latin typeface="FontAwesome" pitchFamily="2" charset="0"/>
              </a:rPr>
              <a:t></a:t>
            </a:r>
            <a:endParaRPr lang="en-US">
              <a:solidFill>
                <a:schemeClr val="accent5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7164055" y="5862578"/>
            <a:ext cx="177484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Googleplus.com/Googlename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6667499" y="2860158"/>
            <a:ext cx="2386123" cy="56884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0"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11688" y="502181"/>
            <a:ext cx="154843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Contact Us</a:t>
            </a:r>
          </a:p>
        </p:txBody>
      </p:sp>
      <p:sp>
        <p:nvSpPr>
          <p:cNvPr id="25" name="Rectangle 24"/>
          <p:cNvSpPr/>
          <p:nvPr/>
        </p:nvSpPr>
        <p:spPr>
          <a:xfrm>
            <a:off x="628649" y="467042"/>
            <a:ext cx="457200" cy="274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511688" y="1217774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</p:spTree>
    <p:extLst>
      <p:ext uri="{BB962C8B-B14F-4D97-AF65-F5344CB8AC3E}">
        <p14:creationId xmlns:p14="http://schemas.microsoft.com/office/powerpoint/2010/main" val="3708425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3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300"/>
                            </p:stCondLst>
                            <p:childTnLst>
                              <p:par>
                                <p:cTn id="2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3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1" dur="3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600"/>
                            </p:stCondLst>
                            <p:childTnLst>
                              <p:par>
                                <p:cTn id="3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3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900"/>
                            </p:stCondLst>
                            <p:childTnLst>
                              <p:par>
                                <p:cTn id="3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3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1" dur="3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00"/>
                            </p:stCondLst>
                            <p:childTnLst>
                              <p:par>
                                <p:cTn id="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3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00"/>
                            </p:stCondLst>
                            <p:childTnLst>
                              <p:par>
                                <p:cTn id="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2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7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2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7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200"/>
                            </p:stCondLst>
                            <p:childTnLst>
                              <p:par>
                                <p:cTn id="7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7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200"/>
                            </p:stCondLst>
                            <p:childTnLst>
                              <p:par>
                                <p:cTn id="8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7700"/>
                            </p:stCondLst>
                            <p:childTnLst>
                              <p:par>
                                <p:cTn id="9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820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700"/>
                            </p:stCondLst>
                            <p:childTnLst>
                              <p:par>
                                <p:cTn id="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92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9700"/>
                            </p:stCondLst>
                            <p:childTnLst>
                              <p:par>
                                <p:cTn id="10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2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700"/>
                            </p:stCondLst>
                            <p:childTnLst>
                              <p:par>
                                <p:cTn id="1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12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700"/>
                            </p:stCondLst>
                            <p:childTnLst>
                              <p:par>
                                <p:cTn id="12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2200"/>
                            </p:stCondLst>
                            <p:childTnLst>
                              <p:par>
                                <p:cTn id="1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build="p" animBg="1"/>
      <p:bldP spid="35" grpId="0" animBg="1"/>
      <p:bldP spid="36" grpId="0" build="p"/>
      <p:bldP spid="37" grpId="0" build="p" animBg="1"/>
      <p:bldP spid="39" grpId="0" animBg="1"/>
      <p:bldP spid="40" grpId="0"/>
      <p:bldP spid="41" grpId="0"/>
      <p:bldP spid="42" grpId="0"/>
      <p:bldP spid="43" grpId="0"/>
      <p:bldP spid="44" grpId="0"/>
      <p:bldP spid="45" grpId="0"/>
      <p:bldP spid="48" grpId="0"/>
      <p:bldP spid="49" grpId="0"/>
      <p:bldP spid="50" grpId="0"/>
      <p:bldP spid="51" grpId="0"/>
      <p:bldP spid="52" grpId="0"/>
      <p:bldP spid="53" grpId="0"/>
      <p:bldP spid="56" grpId="0" build="p" animBg="1"/>
    </p:bld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549134" y="2054439"/>
            <a:ext cx="30937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>
                <a:solidFill>
                  <a:schemeClr val="bg1"/>
                </a:solidFill>
                <a:latin typeface="Dense" panose="02000000000000000000" pitchFamily="50" charset="0"/>
                <a:ea typeface="Roboto" panose="02000000000000000000" pitchFamily="2" charset="0"/>
              </a:rPr>
              <a:t>Thank You For Watching</a:t>
            </a:r>
          </a:p>
        </p:txBody>
      </p:sp>
      <p:sp>
        <p:nvSpPr>
          <p:cNvPr id="3" name="Rectangle 2"/>
          <p:cNvSpPr/>
          <p:nvPr/>
        </p:nvSpPr>
        <p:spPr>
          <a:xfrm>
            <a:off x="5867285" y="2019300"/>
            <a:ext cx="457200" cy="274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172395" y="2770032"/>
            <a:ext cx="184698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SLOGUN TEXT HERE</a:t>
            </a:r>
          </a:p>
        </p:txBody>
      </p:sp>
      <p:sp>
        <p:nvSpPr>
          <p:cNvPr id="5" name="Rectangle 4"/>
          <p:cNvSpPr/>
          <p:nvPr/>
        </p:nvSpPr>
        <p:spPr>
          <a:xfrm>
            <a:off x="5513615" y="3429000"/>
            <a:ext cx="11647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FontAwesome" pitchFamily="2" charset="0"/>
              </a:rPr>
              <a:t>   </a:t>
            </a:r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5899033" y="5039661"/>
            <a:ext cx="393934" cy="393934"/>
          </a:xfrm>
          <a:custGeom>
            <a:avLst/>
            <a:gdLst/>
            <a:ahLst/>
            <a:cxnLst/>
            <a:rect l="l" t="t" r="r" b="b"/>
            <a:pathLst>
              <a:path w="179614" h="179614">
                <a:moveTo>
                  <a:pt x="163286" y="163286"/>
                </a:moveTo>
                <a:lnTo>
                  <a:pt x="179614" y="163286"/>
                </a:lnTo>
                <a:lnTo>
                  <a:pt x="179614" y="179614"/>
                </a:lnTo>
                <a:lnTo>
                  <a:pt x="163286" y="179614"/>
                </a:lnTo>
                <a:close/>
                <a:moveTo>
                  <a:pt x="130629" y="163286"/>
                </a:moveTo>
                <a:lnTo>
                  <a:pt x="146957" y="163286"/>
                </a:lnTo>
                <a:lnTo>
                  <a:pt x="146957" y="179614"/>
                </a:lnTo>
                <a:lnTo>
                  <a:pt x="130629" y="179614"/>
                </a:lnTo>
                <a:close/>
                <a:moveTo>
                  <a:pt x="32657" y="130629"/>
                </a:moveTo>
                <a:lnTo>
                  <a:pt x="48986" y="130629"/>
                </a:lnTo>
                <a:lnTo>
                  <a:pt x="48986" y="146957"/>
                </a:lnTo>
                <a:lnTo>
                  <a:pt x="32657" y="146957"/>
                </a:lnTo>
                <a:close/>
                <a:moveTo>
                  <a:pt x="16329" y="114300"/>
                </a:moveTo>
                <a:lnTo>
                  <a:pt x="16329" y="163158"/>
                </a:lnTo>
                <a:lnTo>
                  <a:pt x="65314" y="163158"/>
                </a:lnTo>
                <a:lnTo>
                  <a:pt x="65314" y="114300"/>
                </a:lnTo>
                <a:close/>
                <a:moveTo>
                  <a:pt x="97972" y="97971"/>
                </a:moveTo>
                <a:lnTo>
                  <a:pt x="146957" y="97971"/>
                </a:lnTo>
                <a:lnTo>
                  <a:pt x="146957" y="114300"/>
                </a:lnTo>
                <a:lnTo>
                  <a:pt x="163286" y="114300"/>
                </a:lnTo>
                <a:lnTo>
                  <a:pt x="163286" y="97971"/>
                </a:lnTo>
                <a:lnTo>
                  <a:pt x="179614" y="97971"/>
                </a:lnTo>
                <a:lnTo>
                  <a:pt x="179614" y="146957"/>
                </a:lnTo>
                <a:lnTo>
                  <a:pt x="130629" y="146957"/>
                </a:lnTo>
                <a:lnTo>
                  <a:pt x="130629" y="130629"/>
                </a:lnTo>
                <a:lnTo>
                  <a:pt x="114300" y="130629"/>
                </a:lnTo>
                <a:lnTo>
                  <a:pt x="114300" y="179614"/>
                </a:lnTo>
                <a:lnTo>
                  <a:pt x="97972" y="179614"/>
                </a:lnTo>
                <a:close/>
                <a:moveTo>
                  <a:pt x="0" y="97971"/>
                </a:moveTo>
                <a:lnTo>
                  <a:pt x="81643" y="97971"/>
                </a:lnTo>
                <a:lnTo>
                  <a:pt x="81643" y="179614"/>
                </a:lnTo>
                <a:lnTo>
                  <a:pt x="0" y="179614"/>
                </a:lnTo>
                <a:close/>
                <a:moveTo>
                  <a:pt x="130629" y="32657"/>
                </a:moveTo>
                <a:lnTo>
                  <a:pt x="146957" y="32657"/>
                </a:lnTo>
                <a:lnTo>
                  <a:pt x="146957" y="48986"/>
                </a:lnTo>
                <a:lnTo>
                  <a:pt x="130629" y="48986"/>
                </a:lnTo>
                <a:close/>
                <a:moveTo>
                  <a:pt x="32657" y="32657"/>
                </a:moveTo>
                <a:lnTo>
                  <a:pt x="48986" y="32657"/>
                </a:lnTo>
                <a:lnTo>
                  <a:pt x="48986" y="48986"/>
                </a:lnTo>
                <a:lnTo>
                  <a:pt x="32657" y="48986"/>
                </a:lnTo>
                <a:close/>
                <a:moveTo>
                  <a:pt x="114300" y="16329"/>
                </a:moveTo>
                <a:lnTo>
                  <a:pt x="114300" y="65314"/>
                </a:lnTo>
                <a:lnTo>
                  <a:pt x="163286" y="65314"/>
                </a:lnTo>
                <a:lnTo>
                  <a:pt x="163286" y="16329"/>
                </a:lnTo>
                <a:close/>
                <a:moveTo>
                  <a:pt x="16329" y="16329"/>
                </a:moveTo>
                <a:lnTo>
                  <a:pt x="16329" y="65314"/>
                </a:lnTo>
                <a:lnTo>
                  <a:pt x="65314" y="65314"/>
                </a:lnTo>
                <a:lnTo>
                  <a:pt x="65314" y="16329"/>
                </a:lnTo>
                <a:close/>
                <a:moveTo>
                  <a:pt x="97972" y="0"/>
                </a:moveTo>
                <a:lnTo>
                  <a:pt x="179614" y="0"/>
                </a:lnTo>
                <a:lnTo>
                  <a:pt x="179614" y="81643"/>
                </a:lnTo>
                <a:lnTo>
                  <a:pt x="97972" y="81643"/>
                </a:lnTo>
                <a:close/>
                <a:moveTo>
                  <a:pt x="0" y="0"/>
                </a:moveTo>
                <a:lnTo>
                  <a:pt x="81643" y="0"/>
                </a:lnTo>
                <a:lnTo>
                  <a:pt x="81643" y="81643"/>
                </a:lnTo>
                <a:lnTo>
                  <a:pt x="0" y="816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dirty="0">
              <a:solidFill>
                <a:schemeClr val="tx1">
                  <a:lumMod val="75000"/>
                  <a:lumOff val="25000"/>
                </a:schemeClr>
              </a:solidFill>
              <a:latin typeface="FontAwesome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172395" y="5520681"/>
            <a:ext cx="18937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EXCLUSIVE</a:t>
            </a:r>
          </a:p>
          <a:p>
            <a:pPr algn="ctr"/>
            <a:endParaRPr lang="en-US" sz="90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Conveniently iterate top-line alignments for wireless metrics. </a:t>
            </a:r>
          </a:p>
        </p:txBody>
      </p:sp>
    </p:spTree>
    <p:extLst>
      <p:ext uri="{BB962C8B-B14F-4D97-AF65-F5344CB8AC3E}">
        <p14:creationId xmlns:p14="http://schemas.microsoft.com/office/powerpoint/2010/main" val="3760957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4" grpId="0"/>
      <p:bldP spid="5" grpId="0" build="p"/>
      <p:bldP spid="6" grpId="0" animBg="1"/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2195736" cy="885528"/>
            <a:chOff x="0" y="95200"/>
            <a:chExt cx="2195736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195736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877437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工具列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1524000" y="1772816"/>
            <a:ext cx="91440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altLang="zh-TW" sz="5400" b="1" dirty="0" err="1">
                <a:ln w="11430"/>
                <a:solidFill>
                  <a:srgbClr val="92D05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jQuery</a:t>
            </a:r>
            <a:r>
              <a:rPr lang="en-US" altLang="zh-TW" sz="5400" b="1" dirty="0">
                <a:ln w="11430"/>
                <a:solidFill>
                  <a:srgbClr val="92D05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 Mobile</a:t>
            </a:r>
            <a:endParaRPr lang="zh-TW" altLang="en-US" sz="5400" b="1" dirty="0">
              <a:ln w="11430"/>
              <a:solidFill>
                <a:srgbClr val="92D05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524000" y="3068960"/>
            <a:ext cx="9144000" cy="230832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914400" indent="-914400" algn="ctr">
              <a:buFont typeface="+mj-lt"/>
              <a:buAutoNum type="arabicPeriod"/>
            </a:pPr>
            <a:r>
              <a:rPr lang="zh-TW" altLang="en-US" sz="48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頁首列</a:t>
            </a:r>
            <a:endParaRPr lang="en-US" altLang="zh-TW" sz="48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  <a:p>
            <a:pPr marL="914400" indent="-914400" algn="ctr">
              <a:buFont typeface="+mj-lt"/>
              <a:buAutoNum type="arabicPeriod"/>
            </a:pPr>
            <a:endParaRPr lang="en-US" altLang="zh-TW" sz="48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  <a:p>
            <a:pPr marL="914400" indent="-914400" algn="ctr">
              <a:buFont typeface="+mj-lt"/>
              <a:buAutoNum type="arabicPeriod"/>
            </a:pPr>
            <a:r>
              <a:rPr lang="zh-TW" altLang="en-US" sz="48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頁尾列</a:t>
            </a:r>
          </a:p>
        </p:txBody>
      </p:sp>
      <p:sp>
        <p:nvSpPr>
          <p:cNvPr id="8" name="文字方塊 7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10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541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片占位符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图片占位符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图片占位符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图片占位符 4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1026" name="Picture 2" descr="C:\Users\meishub\Desktop\更多PPT素材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73708131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25937607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2218509" y="692696"/>
            <a:ext cx="7772400" cy="1780108"/>
          </a:xfrm>
        </p:spPr>
        <p:txBody>
          <a:bodyPr anchor="ctr"/>
          <a:lstStyle/>
          <a:p>
            <a:pPr algn="l"/>
            <a:r>
              <a:rPr lang="en-US" altLang="zh-TW" b="1" dirty="0" smtClean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GD</a:t>
            </a:r>
            <a:r>
              <a:rPr lang="zh-TW" altLang="en-US" b="1" dirty="0" smtClean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繪圖與圖片處理</a:t>
            </a:r>
            <a:endParaRPr lang="zh-TW" altLang="en-US" b="1" dirty="0">
              <a:solidFill>
                <a:srgbClr val="FF0000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2063552" y="2780928"/>
            <a:ext cx="8062912" cy="36004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l"/>
            <a:r>
              <a:rPr lang="en-US" altLang="zh-TW" b="1" dirty="0" smtClean="0">
                <a:solidFill>
                  <a:schemeClr val="tx1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6-1</a:t>
            </a:r>
            <a:r>
              <a:rPr lang="zh-TW" altLang="en-US" b="1" dirty="0" smtClean="0">
                <a:solidFill>
                  <a:schemeClr val="tx1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b="1" dirty="0" smtClean="0">
                <a:solidFill>
                  <a:schemeClr val="tx1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GD</a:t>
            </a:r>
            <a:r>
              <a:rPr lang="zh-TW" altLang="en-US" b="1" dirty="0" smtClean="0">
                <a:solidFill>
                  <a:schemeClr val="tx1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繪圖</a:t>
            </a:r>
            <a:endParaRPr lang="en-US" altLang="zh-TW" b="1" dirty="0" smtClean="0">
              <a:solidFill>
                <a:schemeClr val="tx1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algn="l"/>
            <a:endParaRPr lang="en-US" altLang="zh-TW" b="1" dirty="0" smtClean="0">
              <a:solidFill>
                <a:schemeClr val="tx1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algn="l"/>
            <a:r>
              <a:rPr lang="en-US" altLang="zh-TW" b="1" dirty="0" smtClean="0">
                <a:solidFill>
                  <a:schemeClr val="tx1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6-2 </a:t>
            </a:r>
            <a:r>
              <a:rPr lang="zh-TW" altLang="en-US" b="1" dirty="0" smtClean="0">
                <a:solidFill>
                  <a:schemeClr val="tx1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實用的圖片函式</a:t>
            </a:r>
            <a:endParaRPr lang="en-US" altLang="zh-TW" b="1" dirty="0" smtClean="0">
              <a:solidFill>
                <a:schemeClr val="tx1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algn="l"/>
            <a:endParaRPr lang="en-US" altLang="zh-TW" b="1" dirty="0">
              <a:solidFill>
                <a:schemeClr val="tx1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algn="l"/>
            <a:endParaRPr lang="en-US" altLang="zh-TW" b="1" dirty="0" smtClean="0">
              <a:solidFill>
                <a:schemeClr val="tx1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algn="r"/>
            <a:r>
              <a:rPr lang="en-US" altLang="zh-TW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4A355077 </a:t>
            </a:r>
            <a:r>
              <a:rPr lang="zh-TW" altLang="en-US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劉子寬</a:t>
            </a:r>
            <a:endParaRPr lang="en-US" altLang="zh-TW" b="1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algn="r"/>
            <a:r>
              <a:rPr lang="en-US" altLang="zh-TW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4A355087 </a:t>
            </a:r>
            <a:r>
              <a:rPr lang="zh-TW" altLang="en-US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王子凡</a:t>
            </a:r>
          </a:p>
        </p:txBody>
      </p:sp>
    </p:spTree>
    <p:extLst>
      <p:ext uri="{BB962C8B-B14F-4D97-AF65-F5344CB8AC3E}">
        <p14:creationId xmlns:p14="http://schemas.microsoft.com/office/powerpoint/2010/main" val="1098433705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981200" y="267494"/>
            <a:ext cx="8229600" cy="1217290"/>
          </a:xfrm>
        </p:spPr>
        <p:txBody>
          <a:bodyPr/>
          <a:lstStyle/>
          <a:p>
            <a:r>
              <a:rPr lang="en-US" altLang="zh-TW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6-1 GD</a:t>
            </a:r>
            <a:r>
              <a:rPr lang="zh-TW" altLang="en-US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 繪圖</a:t>
            </a:r>
            <a:endParaRPr lang="zh-TW" altLang="en-US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6-1-1</a:t>
            </a:r>
            <a:r>
              <a:rPr lang="zh-TW" altLang="en-US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 建立空圖片</a:t>
            </a:r>
            <a:endParaRPr lang="en-US" altLang="zh-TW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在使用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GD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繪製線條、圖形或文字之前，必須先建立空圖片，它就像是一塊畫布一樣。我們可以使用</a:t>
            </a:r>
            <a:r>
              <a:rPr lang="en-US" altLang="zh-TW" sz="24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或</a:t>
            </a:r>
            <a:r>
              <a:rPr lang="en-US" altLang="zh-TW" sz="24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imagecreatetruecolor</a:t>
            </a:r>
            <a:r>
              <a:rPr lang="en-US" altLang="zh-TW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函示建立空圖片，其語法如下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endParaRPr lang="zh-TW" altLang="en-US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67609" y="5085184"/>
            <a:ext cx="6336705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6074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775520" y="908720"/>
            <a:ext cx="8229600" cy="5042032"/>
          </a:xfrm>
          <a:ln>
            <a:noFill/>
          </a:ln>
        </p:spPr>
        <p:txBody>
          <a:bodyPr>
            <a:normAutofit/>
          </a:bodyPr>
          <a:lstStyle/>
          <a:p>
            <a:pPr marL="64008" indent="0">
              <a:buNone/>
            </a:pP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 若</a:t>
            </a:r>
            <a:r>
              <a:rPr lang="en-US" altLang="zh-TW" sz="24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或</a:t>
            </a:r>
            <a:r>
              <a:rPr lang="en-US" altLang="zh-TW" sz="24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imagecreatetruecolor</a:t>
            </a:r>
            <a:r>
              <a:rPr lang="en-US" altLang="zh-TW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函式成功建立該圖片，就會傳回代表該圖片的圖片識別字 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(image </a:t>
            </a:r>
            <a:r>
              <a:rPr lang="en-US" altLang="zh-TW" sz="24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identifer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，這兩個函式的差別在於前者只支援</a:t>
            </a:r>
            <a:r>
              <a:rPr lang="en-US" altLang="zh-TW" sz="24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256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色，而後者可支援</a:t>
            </a:r>
            <a:r>
              <a:rPr lang="zh-TW" altLang="en-US" sz="24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百萬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色，若要繪製色彩單純的圖形，可以使用</a:t>
            </a:r>
            <a:r>
              <a:rPr lang="en-US" altLang="zh-TW" sz="24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400" dirty="0">
                <a:solidFill>
                  <a:schemeClr val="tx1">
                    <a:lumMod val="95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函式，否則就用</a:t>
            </a:r>
            <a:r>
              <a:rPr lang="en-US" altLang="zh-TW" sz="24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imagecreatetruecolor</a:t>
            </a:r>
            <a:r>
              <a:rPr lang="en-US" altLang="zh-TW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函式。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solidFill>
                  <a:schemeClr val="tx1">
                    <a:lumMod val="95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下列分別建立</a:t>
            </a:r>
            <a:r>
              <a:rPr lang="en-US" altLang="zh-TW" sz="2400" dirty="0">
                <a:solidFill>
                  <a:schemeClr val="tx1">
                    <a:lumMod val="95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800X600</a:t>
            </a:r>
            <a:r>
              <a:rPr lang="zh-TW" altLang="en-US" sz="2400" dirty="0">
                <a:solidFill>
                  <a:schemeClr val="tx1">
                    <a:lumMod val="95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及</a:t>
            </a:r>
            <a:r>
              <a:rPr lang="en-US" altLang="zh-TW" sz="2400" dirty="0">
                <a:solidFill>
                  <a:schemeClr val="tx1">
                    <a:lumMod val="95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1024X768</a:t>
            </a:r>
            <a:r>
              <a:rPr lang="zh-TW" altLang="en-US" sz="2400" dirty="0">
                <a:solidFill>
                  <a:schemeClr val="tx1">
                    <a:lumMod val="95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的空圖片，前者支援</a:t>
            </a:r>
            <a:r>
              <a:rPr lang="en-US" altLang="zh-TW" sz="2400" dirty="0">
                <a:solidFill>
                  <a:schemeClr val="tx1">
                    <a:lumMod val="95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256</a:t>
            </a:r>
            <a:r>
              <a:rPr lang="zh-TW" altLang="en-US" sz="2400" dirty="0">
                <a:solidFill>
                  <a:schemeClr val="tx1">
                    <a:lumMod val="95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色，後者支援百萬色</a:t>
            </a:r>
            <a:r>
              <a:rPr lang="en-US" altLang="zh-TW" sz="2400" dirty="0">
                <a:solidFill>
                  <a:schemeClr val="tx1">
                    <a:lumMod val="95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2400" b="1" dirty="0">
                <a:solidFill>
                  <a:schemeClr val="tx2">
                    <a:lumMod val="40000"/>
                    <a:lumOff val="6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$im1 = </a:t>
            </a:r>
            <a:r>
              <a:rPr lang="en-US" altLang="zh-TW" sz="2400" b="1" dirty="0" err="1">
                <a:solidFill>
                  <a:schemeClr val="tx2">
                    <a:lumMod val="40000"/>
                    <a:lumOff val="6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2400" b="1" dirty="0">
                <a:solidFill>
                  <a:schemeClr val="tx2">
                    <a:lumMod val="40000"/>
                    <a:lumOff val="6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(800,600);</a:t>
            </a:r>
          </a:p>
          <a:p>
            <a:pPr marL="64008" indent="0">
              <a:buNone/>
            </a:pPr>
            <a:r>
              <a:rPr lang="en-US" altLang="zh-TW" sz="24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//</a:t>
            </a:r>
            <a:r>
              <a:rPr lang="zh-TW" altLang="en-US" sz="24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單位為像素，背景色彩預設為黑色</a:t>
            </a:r>
          </a:p>
          <a:p>
            <a:pPr marL="64008" indent="0">
              <a:buNone/>
            </a:pPr>
            <a:r>
              <a:rPr lang="en-US" altLang="zh-TW" sz="2400" b="1" dirty="0">
                <a:solidFill>
                  <a:schemeClr val="tx2">
                    <a:lumMod val="40000"/>
                    <a:lumOff val="6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$im2 = </a:t>
            </a:r>
            <a:r>
              <a:rPr lang="en-US" altLang="zh-TW" sz="2400" b="1" dirty="0" err="1">
                <a:solidFill>
                  <a:schemeClr val="tx2">
                    <a:lumMod val="40000"/>
                    <a:lumOff val="6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imagecreatetruecolor</a:t>
            </a:r>
            <a:r>
              <a:rPr lang="en-US" altLang="zh-TW" sz="2400" b="1" dirty="0">
                <a:solidFill>
                  <a:schemeClr val="tx2">
                    <a:lumMod val="40000"/>
                    <a:lumOff val="6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(1024,768);</a:t>
            </a:r>
          </a:p>
          <a:p>
            <a:pPr marL="64008" indent="0">
              <a:buNone/>
            </a:pPr>
            <a:r>
              <a:rPr lang="en-US" altLang="zh-TW" sz="24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//</a:t>
            </a:r>
            <a:r>
              <a:rPr lang="zh-TW" altLang="en-US" sz="24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單位為像素，背景色彩預設為黑色</a:t>
            </a:r>
          </a:p>
        </p:txBody>
      </p:sp>
    </p:spTree>
    <p:extLst>
      <p:ext uri="{BB962C8B-B14F-4D97-AF65-F5344CB8AC3E}">
        <p14:creationId xmlns:p14="http://schemas.microsoft.com/office/powerpoint/2010/main" val="2016264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260648"/>
            <a:ext cx="8229600" cy="6194160"/>
          </a:xfrm>
        </p:spPr>
        <p:txBody>
          <a:bodyPr>
            <a:normAutofit/>
          </a:bodyPr>
          <a:lstStyle/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在繪製圖片之前，要先說明如何輸出圖片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繪製的圖片皆儲存在電腦的記憶體哩，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提供了下列幾個函式，可以將圖片傳送至用戶端瀏覽器或儲存在伺服器裡。函式會將圖片傳送至用戶端瀏覽器或儲存在伺服器，參數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filename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不寫的話，表示將圖片輸出到瀏覽器，此時，我們必須指定輸出至瀏覽器的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MIME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類型。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u"/>
            </a:pP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MIME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，多用途網際網路郵件擴展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(Multipurpose Internet Mail Extensions)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是一個網際網路標準，它擴展了電子郵件標準，使其能夠支援一些非英語字符消息和二進位文件，圖像，聲音等非文字消息。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Clr>
                <a:schemeClr val="accent2">
                  <a:lumMod val="60000"/>
                  <a:lumOff val="40000"/>
                </a:schemeClr>
              </a:buClr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在這邊我們透過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MIME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告知瀏覽器，輸出的圖片式何種格式，來避免瀏覽器無法解析。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下面是有無告知的差異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endParaRPr lang="zh-TW" altLang="en-US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64571" y="4373391"/>
            <a:ext cx="3293554" cy="2414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879976" y="4368721"/>
            <a:ext cx="3905250" cy="241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7903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847528" y="260648"/>
            <a:ext cx="8229600" cy="6194160"/>
          </a:xfrm>
        </p:spPr>
        <p:txBody>
          <a:bodyPr>
            <a:normAutofit lnSpcReduction="10000"/>
          </a:bodyPr>
          <a:lstStyle/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GIF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格式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imagegif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(resource image[,string </a:t>
            </a:r>
            <a:r>
              <a:rPr lang="en-US" altLang="zh-TW" sz="1800" b="1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filename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]);</a:t>
            </a: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下面為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函式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/gif");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imagegif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若要儲存在伺服器，則可以寫成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imagegif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,”image/simple.gif”);</a:t>
            </a:r>
          </a:p>
          <a:p>
            <a:pPr marL="64008" indent="0">
              <a:buNone/>
            </a:pP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格式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(resource image[,string </a:t>
            </a:r>
            <a:r>
              <a:rPr lang="en-US" altLang="zh-TW" sz="1800" b="1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filename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]);</a:t>
            </a: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下面為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函式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若要儲存在伺服器，則可以寫成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,”image/simple.png”);</a:t>
            </a: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由上面可以知道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GIF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及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兩者之間並無太大差異，只是輸出的格式不同而已。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endParaRPr lang="zh-TW" altLang="en-US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650937534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332656"/>
            <a:ext cx="8229600" cy="6525344"/>
          </a:xfrm>
        </p:spPr>
        <p:txBody>
          <a:bodyPr>
            <a:normAutofit lnSpcReduction="10000"/>
          </a:bodyPr>
          <a:lstStyle/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JPG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格式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imagejpeg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(resource image[,string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filename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[,</a:t>
            </a:r>
            <a:r>
              <a:rPr lang="en-US" altLang="zh-TW" sz="18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quailty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]]);</a:t>
            </a: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JPG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格式跟上面兩個格式有個不同的地方就是他能決定輸出圖片的品質，參數 </a:t>
            </a:r>
            <a:r>
              <a:rPr lang="en-US" altLang="zh-TW" sz="20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quailty</a:t>
            </a:r>
            <a:r>
              <a:rPr lang="zh-TW" altLang="en-US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用來設定圖片品質，為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0~100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的數字，預設值為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75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，數字越大，品質就越好，檔案也就越大。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  <a:cs typeface="Vijaya" panose="020B0604020202020204" pitchFamily="34" charset="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下面的敘述是將圖片傳送至瀏覽器，品質為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90:</a:t>
            </a:r>
          </a:p>
          <a:p>
            <a:pPr marL="64008" indent="0">
              <a:buNone/>
            </a:pPr>
            <a:r>
              <a:rPr lang="en-US" altLang="zh-TW" sz="18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/jpeg");</a:t>
            </a:r>
          </a:p>
          <a:p>
            <a:pPr marL="64008" indent="0">
              <a:buNone/>
            </a:pPr>
            <a:r>
              <a:rPr lang="en-US" altLang="zh-TW" sz="1800" dirty="0" err="1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imagejpeg</a:t>
            </a:r>
            <a:r>
              <a:rPr lang="en-US" altLang="zh-TW" sz="18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 $</a:t>
            </a:r>
            <a:r>
              <a:rPr lang="en-US" altLang="zh-TW" sz="1800" dirty="0" err="1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, null , 90 );</a:t>
            </a: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若選擇儲存在伺服器，且使用預設品質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(75)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，則可以寫成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 err="1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imagejpeg</a:t>
            </a:r>
            <a:r>
              <a:rPr lang="en-US" altLang="zh-TW" sz="18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, "images/simple.jpg");</a:t>
            </a: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若選擇儲存在伺服器，且使用最高圖片品質，則可以寫成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 err="1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imagejpeg</a:t>
            </a:r>
            <a:r>
              <a:rPr lang="en-US" altLang="zh-TW" sz="18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, "images/simple.jpg“ , 100 );</a:t>
            </a:r>
          </a:p>
          <a:p>
            <a:pPr marL="64008" indent="0">
              <a:buNone/>
            </a:pP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釋放記憶體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  <a:cs typeface="Vijaya" panose="020B0604020202020204" pitchFamily="34" charset="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圖片輸出完畢之後，我們必須使用</a:t>
            </a:r>
            <a:r>
              <a:rPr lang="en-US" altLang="zh-TW" sz="20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imagedestroy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來釋放圖片占用的記憶體空間，其函式如下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:</a:t>
            </a:r>
          </a:p>
          <a:p>
            <a:pPr marL="64008" indent="0">
              <a:buNone/>
            </a:pP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imagedestroy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(resource </a:t>
            </a:r>
            <a:r>
              <a:rPr lang="en-US" altLang="zh-TW" sz="2000" b="1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);</a:t>
            </a:r>
          </a:p>
          <a:p>
            <a:pPr marL="64008" indent="0">
              <a:buNone/>
            </a:pP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endParaRPr lang="zh-TW" altLang="en-US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2727852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404664"/>
            <a:ext cx="8229600" cy="6050144"/>
          </a:xfrm>
        </p:spPr>
        <p:txBody>
          <a:bodyPr/>
          <a:lstStyle/>
          <a:p>
            <a:r>
              <a:rPr lang="en-US" altLang="zh-TW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6-1-2</a:t>
            </a:r>
            <a:r>
              <a:rPr lang="zh-TW" altLang="en-US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 指派色彩</a:t>
            </a:r>
            <a:endParaRPr lang="en-US" altLang="zh-TW" dirty="0" smtClean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 algn="just">
              <a:buNone/>
            </a:pPr>
            <a:r>
              <a:rPr lang="zh-TW" altLang="en-US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   </a:t>
            </a:r>
            <a:endParaRPr lang="en-US" altLang="zh-TW" dirty="0" smtClean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 algn="just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 建立空圖片後，還要用 </a:t>
            </a:r>
            <a:r>
              <a:rPr lang="en-US" altLang="zh-TW" sz="24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函式指派該圖片可以使用的色彩，才能進一步繪製線條、圖片及文字，其語法如下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zh-TW" altLang="en-US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(resource</a:t>
            </a:r>
            <a:r>
              <a:rPr lang="en-US" altLang="zh-TW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400" b="1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zh-TW" altLang="en-US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400" b="1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red</a:t>
            </a:r>
            <a:r>
              <a:rPr lang="zh-TW" altLang="en-US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,</a:t>
            </a:r>
            <a:r>
              <a:rPr lang="zh-TW" altLang="en-US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400" b="1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green</a:t>
            </a:r>
            <a:r>
              <a:rPr lang="zh-TW" altLang="en-US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,</a:t>
            </a:r>
            <a:r>
              <a:rPr lang="zh-TW" altLang="en-US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zh-TW" altLang="en-US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400" b="1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blue</a:t>
            </a:r>
            <a:r>
              <a:rPr lang="en-US" altLang="zh-TW" sz="1800" b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endParaRPr lang="en-US" altLang="zh-TW" sz="1800" b="1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參數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image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為欲指派色彩的圖片，參數 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red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green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blue</a:t>
            </a: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為紅、綠、藍三色，必須介於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0~255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之間，其中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0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表示缺少該顏色，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255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表示最多該顏色，故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24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($im,0,0,0);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表示指派黑色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24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($im,255,255,255);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表示指派白色</a:t>
            </a:r>
          </a:p>
        </p:txBody>
      </p:sp>
    </p:spTree>
    <p:extLst>
      <p:ext uri="{BB962C8B-B14F-4D97-AF65-F5344CB8AC3E}">
        <p14:creationId xmlns:p14="http://schemas.microsoft.com/office/powerpoint/2010/main" val="1710713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981200" y="267494"/>
            <a:ext cx="8229600" cy="929258"/>
          </a:xfrm>
        </p:spPr>
        <p:txBody>
          <a:bodyPr>
            <a:normAutofit/>
          </a:bodyPr>
          <a:lstStyle/>
          <a:p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下面是敘述建立一個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200X200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、支援百萬色的空圖片，並指定該圖可使用白、紅兩色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  <a:endParaRPr lang="zh-TW" altLang="en-US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91544" y="1196752"/>
            <a:ext cx="8229600" cy="5544616"/>
          </a:xfrm>
        </p:spPr>
        <p:txBody>
          <a:bodyPr>
            <a:normAutofit/>
          </a:bodyPr>
          <a:lstStyle/>
          <a:p>
            <a:pPr marL="64008" indent="0">
              <a:buNone/>
            </a:pP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24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24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2400" dirty="0" err="1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24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= </a:t>
            </a:r>
            <a:r>
              <a:rPr lang="en-US" altLang="zh-TW" sz="24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imagecreatetruecolor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=(200,200);</a:t>
            </a:r>
          </a:p>
          <a:p>
            <a:pPr marL="64008" indent="0">
              <a:buNone/>
            </a:pP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$white = </a:t>
            </a:r>
            <a:r>
              <a:rPr lang="en-US" altLang="zh-TW" sz="24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($im,255,255,255);</a:t>
            </a:r>
          </a:p>
          <a:p>
            <a:pPr marL="64008" indent="0">
              <a:buNone/>
            </a:pPr>
            <a:r>
              <a:rPr lang="en-US" altLang="zh-TW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$red 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= </a:t>
            </a:r>
            <a:r>
              <a:rPr lang="en-US" altLang="zh-TW" sz="24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($im,255,0,0);</a:t>
            </a: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</a:t>
            </a:r>
          </a:p>
          <a:p>
            <a:pPr>
              <a:buFont typeface="Wingdings" panose="05000000000000000000" pitchFamily="2" charset="2"/>
              <a:buChar char="Ø"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使用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imagecreatetruecolor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建立一個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200X200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、支援百萬色的空圖片，</a:t>
            </a:r>
            <a:r>
              <a:rPr lang="en-US" altLang="zh-TW" sz="20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2000" dirty="0" err="1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就是指該圖片。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使用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指派紅白兩色給空圖片使用，變數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$white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、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$red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分別代表白色及紅色。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請注意，若是用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建立圖片，那第一個分配的色彩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白色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會自動成為背景顏色，以此例來說，背景會是黑色，因為是使用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imagecreatetruecolor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函式來建立該圖。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825717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2195736" cy="885528"/>
            <a:chOff x="0" y="95200"/>
            <a:chExt cx="2195736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195736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877437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工具列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1524001" y="1196753"/>
            <a:ext cx="9143999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8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   頁首列</a:t>
            </a:r>
            <a:endParaRPr lang="en-US" altLang="zh-TW" sz="48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8" name="圖片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82450" y="4708376"/>
            <a:ext cx="8027098" cy="1240904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9" name="矩形 8"/>
          <p:cNvSpPr/>
          <p:nvPr/>
        </p:nvSpPr>
        <p:spPr>
          <a:xfrm>
            <a:off x="6240016" y="4924400"/>
            <a:ext cx="3384376" cy="40442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1" name="圖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76872" y="2204865"/>
            <a:ext cx="4839409" cy="1193279"/>
          </a:xfrm>
          <a:prstGeom prst="rect">
            <a:avLst/>
          </a:prstGeom>
          <a:effectLst>
            <a:softEdge rad="31750"/>
          </a:effectLst>
        </p:spPr>
      </p:pic>
      <p:cxnSp>
        <p:nvCxnSpPr>
          <p:cNvPr id="13" name="直線單箭頭接點 12"/>
          <p:cNvCxnSpPr/>
          <p:nvPr/>
        </p:nvCxnSpPr>
        <p:spPr>
          <a:xfrm>
            <a:off x="6240016" y="3614168"/>
            <a:ext cx="0" cy="822945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文字方塊 9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11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446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內容版面配置區 8"/>
          <p:cNvSpPr>
            <a:spLocks noGrp="1"/>
          </p:cNvSpPr>
          <p:nvPr>
            <p:ph idx="1"/>
          </p:nvPr>
        </p:nvSpPr>
        <p:spPr>
          <a:xfrm>
            <a:off x="1847528" y="200038"/>
            <a:ext cx="8229600" cy="6408712"/>
          </a:xfrm>
        </p:spPr>
        <p:txBody>
          <a:bodyPr>
            <a:normAutofit fontScale="92500" lnSpcReduction="20000"/>
          </a:bodyPr>
          <a:lstStyle/>
          <a:p>
            <a:r>
              <a:rPr lang="en-US" altLang="zh-TW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6-1-3</a:t>
            </a:r>
            <a:r>
              <a:rPr lang="zh-TW" altLang="en-US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 繪製線條、圖形與文字</a:t>
            </a:r>
            <a:endParaRPr lang="en-US" altLang="zh-TW" dirty="0" smtClean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繪製橢圓形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我們可以使用</a:t>
            </a:r>
            <a:r>
              <a:rPr lang="en-US" altLang="zh-TW" sz="24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imageellipse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來繪製橢圓形，語法如下，  他會以色彩 </a:t>
            </a:r>
            <a:r>
              <a:rPr lang="en-US" altLang="zh-TW" sz="2400" i="1" dirty="0">
                <a:latin typeface="新細明體" panose="02020500000000000000" pitchFamily="18" charset="-120"/>
                <a:ea typeface="新細明體" panose="02020500000000000000" pitchFamily="18" charset="-120"/>
              </a:rPr>
              <a:t>color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在畫布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image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的座標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en-US" altLang="zh-TW" sz="24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cx,cy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處繪製寬度為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w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，高度為</a:t>
            </a: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的橢圓形，</a:t>
            </a:r>
            <a:r>
              <a:rPr lang="zh-TW" altLang="en-US" sz="24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若寬度及高度相同，則為圓形</a:t>
            </a:r>
            <a:endParaRPr lang="en-US" altLang="zh-TW" sz="2400" dirty="0">
              <a:solidFill>
                <a:srgbClr val="FF0000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imageellipse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(resource </a:t>
            </a:r>
            <a:r>
              <a:rPr lang="en-US" altLang="zh-TW" sz="19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9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cx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9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cy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9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w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9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h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9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9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  <a:endParaRPr lang="zh-TW" altLang="en-US" sz="19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繪製兩個橢圓形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</a:t>
            </a:r>
            <a:r>
              <a:rPr lang="zh-TW" altLang="en-US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9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(200,200);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$background = 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($im,255,255,255);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$red = 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($im,255,0,0);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$green =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($im,0,255,0);</a:t>
            </a:r>
          </a:p>
          <a:p>
            <a:pPr marL="64008" indent="0">
              <a:buNone/>
            </a:pPr>
            <a:endParaRPr lang="en-US" altLang="zh-TW" sz="19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imageellipse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($im,100,100,199,199,$red);</a:t>
            </a:r>
          </a:p>
          <a:p>
            <a:pPr marL="64008" indent="0">
              <a:buNone/>
            </a:pP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imageellipse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($im,100,100,150,100,$green);</a:t>
            </a:r>
          </a:p>
          <a:p>
            <a:pPr marL="64008" indent="0">
              <a:buNone/>
            </a:pPr>
            <a:endParaRPr lang="en-US" altLang="zh-TW" sz="19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imagedestroy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zh-TW" altLang="en-US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60096" y="4365104"/>
            <a:ext cx="2711946" cy="2243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5985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332656"/>
            <a:ext cx="8229600" cy="6122152"/>
          </a:xfrm>
        </p:spPr>
        <p:txBody>
          <a:bodyPr>
            <a:normAutofit/>
          </a:bodyPr>
          <a:lstStyle/>
          <a:p>
            <a:pPr marL="64008" indent="0">
              <a:buNone/>
            </a:pPr>
            <a:r>
              <a:rPr lang="zh-TW" altLang="en-US" sz="22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延伸</a:t>
            </a:r>
            <a:r>
              <a:rPr lang="en-US" altLang="zh-TW" sz="22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-</a:t>
            </a:r>
            <a:r>
              <a:rPr lang="zh-TW" altLang="en-US" sz="22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填滿色彩</a:t>
            </a:r>
            <a:endParaRPr lang="en-US" altLang="zh-TW" sz="22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如果要讓繪製出來的圓形填滿指定的色彩，以上面為例，只需要將函式改寫成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</a:t>
            </a:r>
            <a:r>
              <a:rPr lang="en-US" altLang="zh-TW" sz="20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filled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ellipse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(resource 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cx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cy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w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h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  <a:endParaRPr lang="zh-TW" altLang="en-US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在上面的範例加上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filled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，就會變成下面的樣子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</a:t>
            </a:r>
            <a:r>
              <a:rPr lang="en-US" altLang="zh-TW" sz="20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filled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ellipse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($im,100,100,199,199,$red);</a:t>
            </a:r>
          </a:p>
          <a:p>
            <a:pPr marL="64008" indent="0">
              <a:buNone/>
            </a:pP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</a:t>
            </a:r>
            <a:r>
              <a:rPr lang="en-US" altLang="zh-TW" sz="20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filled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ellipse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($im,100,100,150,100,$green);</a:t>
            </a:r>
          </a:p>
          <a:p>
            <a:pPr marL="64008" indent="0">
              <a:buNone/>
            </a:pP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以此類推，如果要把指定的圖形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填滿顏色，只需要在函式裡面加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上</a:t>
            </a:r>
            <a:r>
              <a:rPr lang="en-US" altLang="zh-TW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filled</a:t>
            </a:r>
            <a:r>
              <a:rPr lang="zh-TW" altLang="en-US" sz="20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，就能夠把圖形填滿。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23993" y="3933057"/>
            <a:ext cx="3826657" cy="282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08798603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260648"/>
            <a:ext cx="8229600" cy="6194160"/>
          </a:xfrm>
        </p:spPr>
        <p:txBody>
          <a:bodyPr>
            <a:normAutofit lnSpcReduction="10000"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繪製直線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我們可以使用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imageline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來繪製線條，語法如下，它會以色彩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在畫布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繪製從座標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x1,y1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到座標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x2,y2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的直線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imageline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(resource </a:t>
            </a:r>
            <a:r>
              <a:rPr lang="en-US" altLang="zh-TW" sz="1800" dirty="0" err="1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,int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x1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,int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y1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,int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x2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,int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y2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,int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下面的敘述為使用黑色繪製從座標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(0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0)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到座標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(100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100)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的直線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(100,100);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$background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($im,0,255,255);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$black=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($im,0,0,0);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//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繪製直線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imageline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($im,0,0,100,100,$black);</a:t>
            </a:r>
          </a:p>
          <a:p>
            <a:pPr marL="64008" indent="0">
              <a:buNone/>
            </a:pP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imagedestroy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</a:t>
            </a:r>
            <a:endParaRPr lang="zh-TW" altLang="en-US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56040" y="3857047"/>
            <a:ext cx="3293554" cy="2414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3901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404664"/>
            <a:ext cx="8229600" cy="6050144"/>
          </a:xfrm>
        </p:spPr>
        <p:txBody>
          <a:bodyPr>
            <a:normAutofit fontScale="92500" lnSpcReduction="20000"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繪製多邊形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接下來用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imagepolygon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來繪製多邊形，語法如下，它會以色彩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在畫布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繪製從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point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陣列指定之點所構成的多邊形，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num_points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則是用來指定多邊形的端點數目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imagepolygon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(resource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array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point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num_points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例如下面是敘述用黑色線條繪製由座標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(210,50)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(140,80)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(110,20)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(155,50)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所構成的多邊形，由於是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4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個座標，所以是四邊形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&lt;?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$point = array(210,50,140,80,110,20,155,50);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(250,100);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$background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($im,255,255,0);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$black=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($im,0,0,0);</a:t>
            </a:r>
          </a:p>
          <a:p>
            <a:pPr marL="64008" indent="0">
              <a:buNone/>
            </a:pPr>
            <a:r>
              <a:rPr lang="en-US" altLang="zh-TW" sz="18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//</a:t>
            </a:r>
            <a:r>
              <a:rPr lang="zh-TW" altLang="en-US" sz="1800" dirty="0">
                <a:solidFill>
                  <a:srgbClr val="00B05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繪製多邊形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imagepolygon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($im,$point,4,$black);</a:t>
            </a:r>
          </a:p>
          <a:p>
            <a:pPr marL="64008" indent="0">
              <a:buNone/>
            </a:pP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imagedestroy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?&gt;</a:t>
            </a:r>
          </a:p>
          <a:p>
            <a:endParaRPr lang="zh-TW" altLang="en-US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00057" y="3645025"/>
            <a:ext cx="3362325" cy="273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8424876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260648"/>
            <a:ext cx="8229600" cy="6194160"/>
          </a:xfrm>
        </p:spPr>
        <p:txBody>
          <a:bodyPr>
            <a:normAutofit fontScale="92500" lnSpcReduction="10000"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繪製矩形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矩形的部分則用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imagerectangle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來達成，它會以色彩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在畫布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繪製由座標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x1,y1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與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x2,y2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作為左上角和右下角端點所構成的矩形。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imagerectangle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(resource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x1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y1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x2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y2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下面的敘述為使用黑色繪製從座標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(0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0)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到座標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(99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99)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兩點所構成的矩形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(100,100);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$background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($im,255,255,255);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$red=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($im,255,0,0);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//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繪製矩形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imagerectangle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($im,0,0,99,99,$red);</a:t>
            </a:r>
          </a:p>
          <a:p>
            <a:pPr marL="64008" indent="0">
              <a:buNone/>
            </a:pP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imagedestroy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</a:t>
            </a:r>
            <a:endParaRPr lang="zh-TW" altLang="en-US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16080" y="4077073"/>
            <a:ext cx="3143250" cy="221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15512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260648"/>
            <a:ext cx="8229600" cy="6194160"/>
          </a:xfrm>
        </p:spPr>
        <p:txBody>
          <a:bodyPr>
            <a:normAutofit fontScale="92500" lnSpcReduction="10000"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繪製弧線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弧線使用的是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imagearc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來繪圖，由座標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(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cx,cy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為中心，繪製寬度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w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、高度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h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、起始角度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、結束角度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順時針方向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的弧線。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imagerarc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(resource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cx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cy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w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h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下面的敘述為使用黑色繪製從座標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(0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0)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到座標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(99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99)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兩點所構成的矩形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(200,200);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$background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($im,255,255,255);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$green=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($im,0,255,0);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//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繪製矩形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imagearc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($im,100,100,150,150,90,270,$green);</a:t>
            </a:r>
          </a:p>
          <a:p>
            <a:pPr marL="64008" indent="0">
              <a:buNone/>
            </a:pP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imagedestroy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</a:t>
            </a:r>
            <a:endParaRPr lang="zh-TW" altLang="en-US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72064" y="3589420"/>
            <a:ext cx="3304762" cy="2638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4898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332656"/>
            <a:ext cx="8229600" cy="6122152"/>
          </a:xfrm>
        </p:spPr>
        <p:txBody>
          <a:bodyPr>
            <a:normAutofit fontScale="92500" lnSpcReduction="20000"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</a:t>
            </a:r>
            <a:r>
              <a:rPr lang="zh-TW" altLang="en-US" sz="2400" b="1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字元</a:t>
            </a:r>
            <a:endParaRPr lang="en-US" altLang="zh-TW" sz="2400" b="1" dirty="0">
              <a:solidFill>
                <a:srgbClr val="FF0000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imagechar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→橫向字元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imagecharup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→直向字元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語法如下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imageXXXX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recource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size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string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x,y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為起始座標，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size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為字元大小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(1~5)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為輸出的字元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(15,15);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$background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($im,255,255,0);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$red=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($im,255,0,0);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//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繪製橫向字元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imagechar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($im,5,4,0,"8",$red);</a:t>
            </a:r>
          </a:p>
          <a:p>
            <a:pPr marL="64008" indent="0">
              <a:buNone/>
            </a:pP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imagedestroy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</a:t>
            </a:r>
            <a:endParaRPr lang="zh-TW" altLang="en-US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44072" y="3784781"/>
            <a:ext cx="3181350" cy="241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28743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332656"/>
            <a:ext cx="8229600" cy="6122152"/>
          </a:xfrm>
        </p:spPr>
        <p:txBody>
          <a:bodyPr>
            <a:normAutofit fontScale="92500" lnSpcReduction="20000"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</a:t>
            </a:r>
            <a:r>
              <a:rPr lang="zh-TW" altLang="en-US" sz="2400" b="1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文字</a:t>
            </a:r>
            <a:endParaRPr lang="en-US" altLang="zh-TW" sz="2400" b="1" dirty="0">
              <a:solidFill>
                <a:srgbClr val="FF0000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imagestring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→橫向文字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solidFill>
                  <a:schemeClr val="accent2">
                    <a:lumMod val="60000"/>
                    <a:lumOff val="40000"/>
                  </a:schemeClr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imagestringup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→直向文字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語法如下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imageXXXX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recource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size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string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x,y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為起始座標，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size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為字元大小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(1~5)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為輸出的文字。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     注意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!!</a:t>
            </a:r>
            <a:r>
              <a:rPr lang="zh-TW" altLang="en-US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 此函數並不支援中文</a:t>
            </a:r>
            <a:r>
              <a:rPr lang="en-US" altLang="zh-TW" sz="1800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!!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(400,20);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$background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($im,255,255,255);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textcolor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($im,255,0,255);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//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繪製橫向文字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imagestring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($im,5,0,0,“Hello world! This is my first image text",$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textcolor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imagedestroy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</a:t>
            </a:r>
            <a:endParaRPr lang="zh-TW" altLang="en-US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12025" y="4682542"/>
            <a:ext cx="3648075" cy="214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2648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332656"/>
            <a:ext cx="8229600" cy="6122152"/>
          </a:xfrm>
        </p:spPr>
        <p:txBody>
          <a:bodyPr>
            <a:normAutofit lnSpcReduction="10000"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繪製</a:t>
            </a:r>
            <a:r>
              <a:rPr lang="en-US" altLang="zh-TW" sz="24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TrueType</a:t>
            </a:r>
            <a:r>
              <a:rPr lang="zh-TW" altLang="en-US" sz="2400" b="1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文字</a:t>
            </a:r>
            <a:endParaRPr lang="en-US" altLang="zh-TW" sz="2400" b="1" dirty="0">
              <a:solidFill>
                <a:srgbClr val="FF0000"/>
              </a:solidFill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2000" dirty="0">
                <a:solidFill>
                  <a:srgbClr val="00B0F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TrueType</a:t>
            </a:r>
            <a:r>
              <a:rPr lang="zh-TW" altLang="en-US" sz="2000" b="1" dirty="0">
                <a:solidFill>
                  <a:srgbClr val="FF0000"/>
                </a:solidFill>
                <a:latin typeface="新細明體" panose="02020500000000000000" pitchFamily="18" charset="-120"/>
                <a:ea typeface="新細明體" panose="02020500000000000000" pitchFamily="18" charset="-120"/>
              </a:rPr>
              <a:t>文字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跟上面不同的地方就在於它是可以輸出中文的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語法如下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: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imagettftext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recource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float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size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,float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angle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, string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color,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string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fontfile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string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text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x,y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為起始座標，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size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為字型大小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單位為點數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text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為輸出的文字，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angle 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為文字的角度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(0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表示由左向右的書寫文字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，字型檔為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fontfile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。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(500,28);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$background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($im,255,255,255);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textcolor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($im,0,0,255);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$string = "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哇哈哈，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imagettftext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 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函式可以繪出中文字喔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...";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imagettftext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($im,16,0,0,20,$textcolor,"simhei.ttf",$string);</a:t>
            </a:r>
          </a:p>
          <a:p>
            <a:pPr marL="64008" indent="0">
              <a:buNone/>
            </a:pP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Content-type:image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/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imagedestroy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？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</a:t>
            </a:r>
            <a:endParaRPr lang="zh-TW" altLang="en-US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23992" y="4663216"/>
            <a:ext cx="3851920" cy="2194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6174174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6-2</a:t>
            </a:r>
            <a:r>
              <a:rPr lang="zh-TW" altLang="en-US" dirty="0" smtClean="0">
                <a:latin typeface="新細明體" panose="02020500000000000000" pitchFamily="18" charset="-120"/>
                <a:ea typeface="新細明體" panose="02020500000000000000" pitchFamily="18" charset="-120"/>
              </a:rPr>
              <a:t>實用的圖片函式</a:t>
            </a:r>
            <a:endParaRPr lang="zh-TW" altLang="en-US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1484784"/>
            <a:ext cx="8229600" cy="4970024"/>
          </a:xfrm>
        </p:spPr>
        <p:txBody>
          <a:bodyPr>
            <a:normAutofit/>
          </a:bodyPr>
          <a:lstStyle/>
          <a:p>
            <a:pPr>
              <a:buFont typeface="Wingdings" panose="05000000000000000000" pitchFamily="2" charset="2"/>
              <a:buChar char="n"/>
            </a:pPr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6-2-1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取得圖片格式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exif_imagetype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函式會透過檔案的第一個字原來取得圖片格式，而不是透過副檔名。參數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filename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是檔案的相對位址或絕對位址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(URL)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，傳回值為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int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型別，若指定非圖片的檔案，則會傳回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FALSE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並產生錯誤的訊息。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&lt;?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$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imageType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exif_imagetype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("images/pic1.jpg");</a:t>
            </a: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if (!$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imageType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  echo "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這個檔案不是圖片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";</a:t>
            </a: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elseif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($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imageType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== IMAGETYPE_JPEG)</a:t>
            </a: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  echo "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這張圖片的格式為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JPG";</a:t>
            </a: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?&gt;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13214" y="5157193"/>
            <a:ext cx="3096344" cy="162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87008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7950" y="-51443"/>
            <a:ext cx="12592050" cy="7021905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65706" y="715006"/>
            <a:ext cx="8803387" cy="1469263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87199" y="1980248"/>
            <a:ext cx="9486198" cy="4383404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1785" y="2631503"/>
            <a:ext cx="5084505" cy="493819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1785" y="3148266"/>
            <a:ext cx="5084505" cy="542591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67399" y="3713801"/>
            <a:ext cx="5133277" cy="548688"/>
          </a:xfrm>
          <a:prstGeom prst="rect">
            <a:avLst/>
          </a:prstGeom>
        </p:spPr>
      </p:pic>
      <p:pic>
        <p:nvPicPr>
          <p:cNvPr id="12" name="圖片 11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1785" y="4285433"/>
            <a:ext cx="5084505" cy="548688"/>
          </a:xfrm>
          <a:prstGeom prst="rect">
            <a:avLst/>
          </a:prstGeom>
        </p:spPr>
      </p:pic>
      <p:pic>
        <p:nvPicPr>
          <p:cNvPr id="15" name="圖片 14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1785" y="4857065"/>
            <a:ext cx="5084505" cy="493819"/>
          </a:xfrm>
          <a:prstGeom prst="rect">
            <a:avLst/>
          </a:prstGeom>
        </p:spPr>
      </p:pic>
      <p:pic>
        <p:nvPicPr>
          <p:cNvPr id="16" name="圖片 15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1785" y="5373827"/>
            <a:ext cx="5084505" cy="542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89131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2195736" cy="885528"/>
            <a:chOff x="0" y="95200"/>
            <a:chExt cx="2195736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195736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877437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工具列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1524001" y="1196753"/>
            <a:ext cx="9143999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8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   頁尾列</a:t>
            </a:r>
            <a:endParaRPr lang="en-US" altLang="zh-TW" sz="48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5898" y="2520132"/>
            <a:ext cx="8628574" cy="1268908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5681" y="4547592"/>
            <a:ext cx="5497245" cy="1401688"/>
          </a:xfrm>
          <a:prstGeom prst="rect">
            <a:avLst/>
          </a:prstGeom>
        </p:spPr>
      </p:pic>
      <p:sp>
        <p:nvSpPr>
          <p:cNvPr id="8" name="文字方塊 7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12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644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332656"/>
            <a:ext cx="8229600" cy="6122152"/>
          </a:xfrm>
        </p:spPr>
        <p:txBody>
          <a:bodyPr>
            <a:normAutofit/>
          </a:bodyPr>
          <a:lstStyle/>
          <a:p>
            <a:pPr>
              <a:buFont typeface="Wingdings" panose="05000000000000000000" pitchFamily="2" charset="2"/>
              <a:buChar char="n"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取得圖片大小與格式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getimagesize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用來取得圖片大小與格式，傳回值包含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4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個元素的陣列，若指定非圖片的檔案，則會傳回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FALSE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並產生錯誤的訊息。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>
              <a:buBlip>
                <a:blip r:embed="rId2"/>
              </a:buBlip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第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1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個元素代表圖片寬度，單位為像素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(pixel)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。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>
              <a:buBlip>
                <a:blip r:embed="rId2"/>
              </a:buBlip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第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2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個元素代表圖片高度，單位為像素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(pixel)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。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>
              <a:buBlip>
                <a:blip r:embed="rId2"/>
              </a:buBlip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第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3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個元素為圖片格式，與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exif_imagetype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()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相同，若只取圖片格式，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exif_imagetype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()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較有效率。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>
              <a:buBlip>
                <a:blip r:embed="rId2"/>
              </a:buBlip>
            </a:pP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第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4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個元素會以 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width=“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xxx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”height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=“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xxx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”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的形式描述圖片的寬度與高度。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&lt;?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8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$size = 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getimagesize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("images/pic1.jpg");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echo "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圖片寬度：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$size[0]&lt;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br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&gt;";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echo "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圖片高度：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$size[1]&lt;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br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&gt;";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echo "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圖片格式：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$size[2]&lt;</a:t>
            </a:r>
            <a:r>
              <a:rPr lang="en-US" altLang="zh-TW" sz="18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br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&gt;";            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echo "</a:t>
            </a:r>
            <a:r>
              <a:rPr lang="zh-TW" altLang="en-US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圖片長寬字串：</a:t>
            </a: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$size[3]";      </a:t>
            </a:r>
          </a:p>
          <a:p>
            <a:pPr marL="64008" indent="0">
              <a:buNone/>
            </a:pPr>
            <a:r>
              <a:rPr lang="en-US" altLang="zh-TW" sz="18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?&gt;</a:t>
            </a: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96000" y="3717032"/>
            <a:ext cx="3771900" cy="194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4155103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981200" y="332656"/>
            <a:ext cx="8229600" cy="6122152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6-2-3</a:t>
            </a: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讀取外部圖片</a:t>
            </a:r>
            <a:endParaRPr lang="en-US" altLang="zh-TW" sz="24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4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我們可以分別使用函式讀取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GIF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、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、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JPEG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圖形檔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 </a:t>
            </a:r>
            <a:r>
              <a:rPr lang="en-US" altLang="zh-TW" sz="20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imagecreatefromXXX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(string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filename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</a:t>
            </a:r>
          </a:p>
          <a:p>
            <a:pPr marL="64008" indent="0">
              <a:buNone/>
            </a:pP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  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filename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表示要讀取的圖片路徑及名字，可以是相對位址或絕對位址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  <a:cs typeface="Vijaya" panose="020B0604020202020204" pitchFamily="34" charset="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      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(URL)</a:t>
            </a: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，傳回的值代表圖片的圖片識別字。</a:t>
            </a:r>
            <a:endParaRPr lang="en-US" altLang="zh-TW" sz="2000" dirty="0">
              <a:latin typeface="新細明體" panose="02020500000000000000" pitchFamily="18" charset="-120"/>
              <a:ea typeface="新細明體" panose="02020500000000000000" pitchFamily="18" charset="-120"/>
              <a:cs typeface="Vijaya" panose="020B0604020202020204" pitchFamily="34" charset="0"/>
            </a:endParaRPr>
          </a:p>
          <a:p>
            <a:pPr marL="64008" indent="0">
              <a:buNone/>
            </a:pPr>
            <a:r>
              <a:rPr lang="zh-TW" altLang="en-US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       下面的例子，它會讀取圖片，然後加入文字再輸出至瀏覽器</a:t>
            </a:r>
            <a:r>
              <a:rPr lang="en-US" altLang="zh-TW" sz="2000" dirty="0">
                <a:latin typeface="新細明體" panose="02020500000000000000" pitchFamily="18" charset="-120"/>
                <a:ea typeface="新細明體" panose="02020500000000000000" pitchFamily="18" charset="-120"/>
                <a:cs typeface="Vijaya" panose="020B0604020202020204" pitchFamily="34" charset="0"/>
              </a:rPr>
              <a:t>: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&lt;?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php</a:t>
            </a:r>
            <a:endParaRPr lang="en-US" altLang="zh-TW" sz="19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imagecreatefromjpeg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("images/pic1.jpg");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textcolor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=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imagecolorallocate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0, 0, 255);  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 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//</a:t>
            </a:r>
            <a:r>
              <a:rPr lang="zh-TW" altLang="en-US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加入文字</a:t>
            </a:r>
          </a:p>
          <a:p>
            <a:pPr marL="64008" indent="0">
              <a:buNone/>
            </a:pPr>
            <a:r>
              <a:rPr lang="zh-TW" altLang="en-US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imagestring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, 20, 380, 350, "Photo By Jean", 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textcolor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endParaRPr lang="en-US" altLang="zh-TW" sz="19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//</a:t>
            </a:r>
            <a:r>
              <a:rPr lang="zh-TW" altLang="en-US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輸出圖片</a:t>
            </a:r>
          </a:p>
          <a:p>
            <a:pPr marL="64008" indent="0">
              <a:buNone/>
            </a:pPr>
            <a:r>
              <a:rPr lang="zh-TW" altLang="en-US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header("Content-type: image/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png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");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imagepng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 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//</a:t>
            </a:r>
            <a:r>
              <a:rPr lang="zh-TW" altLang="en-US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釋放影像佔用的記憶體</a:t>
            </a:r>
          </a:p>
          <a:p>
            <a:pPr marL="64008" indent="0">
              <a:buNone/>
            </a:pPr>
            <a:r>
              <a:rPr lang="zh-TW" altLang="en-US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  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imagedestroy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($</a:t>
            </a:r>
            <a:r>
              <a:rPr lang="en-US" altLang="zh-TW" sz="1900" dirty="0" err="1">
                <a:latin typeface="新細明體" panose="02020500000000000000" pitchFamily="18" charset="-120"/>
                <a:ea typeface="新細明體" panose="02020500000000000000" pitchFamily="18" charset="-120"/>
              </a:rPr>
              <a:t>im</a:t>
            </a: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);</a:t>
            </a:r>
          </a:p>
          <a:p>
            <a:pPr marL="64008" indent="0">
              <a:buNone/>
            </a:pPr>
            <a:r>
              <a:rPr lang="en-US" altLang="zh-TW" sz="1900" dirty="0">
                <a:latin typeface="新細明體" panose="02020500000000000000" pitchFamily="18" charset="-120"/>
                <a:ea typeface="新細明體" panose="02020500000000000000" pitchFamily="18" charset="-120"/>
              </a:rPr>
              <a:t>?&gt;</a:t>
            </a:r>
            <a:endParaRPr lang="zh-TW" altLang="en-US" sz="1900" dirty="0">
              <a:latin typeface="新細明體" panose="02020500000000000000" pitchFamily="18" charset="-120"/>
              <a:ea typeface="新細明體" panose="02020500000000000000" pitchFamily="18" charset="-120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12025" y="3924185"/>
            <a:ext cx="3263183" cy="2933815"/>
          </a:xfrm>
          <a:prstGeom prst="rect">
            <a:avLst/>
          </a:prstGeom>
          <a:noFill/>
          <a:ln>
            <a:noFill/>
          </a:ln>
          <a:effectLst>
            <a:outerShdw dist="50800" sx="1000" sy="1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308795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2195736" cy="885528"/>
            <a:chOff x="0" y="95200"/>
            <a:chExt cx="2195736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195736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877437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導覽列</a:t>
              </a:r>
            </a:p>
          </p:txBody>
        </p:sp>
      </p:grpSp>
      <p:pic>
        <p:nvPicPr>
          <p:cNvPr id="7" name="圖片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03513" y="1340768"/>
            <a:ext cx="8820981" cy="3528392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8" name="矩形 7"/>
          <p:cNvSpPr/>
          <p:nvPr/>
        </p:nvSpPr>
        <p:spPr>
          <a:xfrm>
            <a:off x="4983480" y="2110740"/>
            <a:ext cx="3776816" cy="28194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9" name="圖片 8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71888" y="692696"/>
            <a:ext cx="3305966" cy="5877272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10" name="文字方塊 9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13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754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3165100" cy="885528"/>
            <a:chOff x="0" y="95200"/>
            <a:chExt cx="3165100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316510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3005951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可折疊區塊</a:t>
              </a:r>
            </a:p>
          </p:txBody>
        </p:sp>
      </p:grpSp>
      <p:pic>
        <p:nvPicPr>
          <p:cNvPr id="8" name="圖片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07568" y="1556792"/>
            <a:ext cx="7288462" cy="1728192"/>
          </a:xfrm>
          <a:prstGeom prst="rect">
            <a:avLst/>
          </a:prstGeom>
          <a:effectLst>
            <a:softEdge rad="31750"/>
          </a:effectLst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48148" y="3933056"/>
            <a:ext cx="3219450" cy="1771650"/>
          </a:xfrm>
          <a:prstGeom prst="rect">
            <a:avLst/>
          </a:prstGeom>
          <a:effectLst>
            <a:softEdge rad="31750"/>
          </a:effectLst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40017" y="3573016"/>
            <a:ext cx="3707415" cy="2808312"/>
          </a:xfrm>
          <a:prstGeom prst="rect">
            <a:avLst/>
          </a:prstGeom>
          <a:effectLst>
            <a:softEdge rad="31750"/>
          </a:effectLst>
        </p:spPr>
      </p:pic>
      <p:cxnSp>
        <p:nvCxnSpPr>
          <p:cNvPr id="12" name="直線單箭頭接點 11"/>
          <p:cNvCxnSpPr/>
          <p:nvPr/>
        </p:nvCxnSpPr>
        <p:spPr>
          <a:xfrm>
            <a:off x="5519936" y="4818881"/>
            <a:ext cx="432048" cy="0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文字方塊 10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14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2055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4293614" cy="885528"/>
            <a:chOff x="0" y="95200"/>
            <a:chExt cx="4293614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4293614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4134465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可折疊區塊群組</a:t>
              </a:r>
            </a:p>
          </p:txBody>
        </p:sp>
      </p:grpSp>
      <p:pic>
        <p:nvPicPr>
          <p:cNvPr id="8" name="圖片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19536" y="1340768"/>
            <a:ext cx="6048412" cy="3816424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9" name="矩形 8"/>
          <p:cNvSpPr/>
          <p:nvPr/>
        </p:nvSpPr>
        <p:spPr>
          <a:xfrm>
            <a:off x="2207568" y="1556792"/>
            <a:ext cx="3776816" cy="28194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0" name="圖片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75921" y="2564905"/>
            <a:ext cx="4786433" cy="3399061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11" name="文字方塊 10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15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8852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1" y="95200"/>
            <a:ext cx="2600843" cy="885528"/>
            <a:chOff x="0" y="95200"/>
            <a:chExt cx="2600843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600843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2441694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清單檢視</a:t>
              </a:r>
            </a:p>
          </p:txBody>
        </p:sp>
      </p:grpSp>
      <p:sp>
        <p:nvSpPr>
          <p:cNvPr id="8" name="矩形 7"/>
          <p:cNvSpPr/>
          <p:nvPr/>
        </p:nvSpPr>
        <p:spPr>
          <a:xfrm>
            <a:off x="3468216" y="1700809"/>
            <a:ext cx="5652120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742950" indent="-742950">
              <a:buFont typeface="+mj-lt"/>
              <a:buAutoNum type="arabicPeriod"/>
            </a:pPr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使用</a:t>
            </a:r>
            <a:r>
              <a:rPr lang="en-US" altLang="zh-TW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&lt;</a:t>
            </a:r>
            <a:r>
              <a:rPr lang="en-US" altLang="zh-TW" sz="4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ul</a:t>
            </a:r>
            <a:r>
              <a:rPr lang="en-US" altLang="zh-TW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&gt;</a:t>
            </a:r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元素</a:t>
            </a:r>
            <a:endParaRPr lang="en-US" altLang="zh-TW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  <a:p>
            <a:pPr marL="742950" indent="-742950">
              <a:buFont typeface="+mj-lt"/>
              <a:buAutoNum type="arabicPeriod"/>
            </a:pPr>
            <a:r>
              <a:rPr lang="en-US" altLang="zh-TW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data-role=”</a:t>
            </a:r>
            <a:r>
              <a:rPr lang="en-US" altLang="zh-TW" sz="4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listview</a:t>
            </a:r>
            <a:r>
              <a:rPr lang="en-US" altLang="zh-TW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”</a:t>
            </a:r>
            <a:endParaRPr lang="zh-TW" altLang="en-US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9" name="圖片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46267" y="3759823"/>
            <a:ext cx="3949701" cy="1985761"/>
          </a:xfrm>
          <a:prstGeom prst="rect">
            <a:avLst/>
          </a:prstGeom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63553" y="3908051"/>
            <a:ext cx="3536091" cy="1837532"/>
          </a:xfrm>
          <a:prstGeom prst="rect">
            <a:avLst/>
          </a:prstGeom>
        </p:spPr>
      </p:pic>
      <p:sp>
        <p:nvSpPr>
          <p:cNvPr id="11" name="文字方塊 10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16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5433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1" y="95200"/>
            <a:ext cx="2600843" cy="885528"/>
            <a:chOff x="0" y="95200"/>
            <a:chExt cx="2600843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600843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2441694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清單檢視</a:t>
              </a:r>
            </a:p>
          </p:txBody>
        </p:sp>
      </p:grpSp>
      <p:sp>
        <p:nvSpPr>
          <p:cNvPr id="8" name="矩形 7"/>
          <p:cNvSpPr/>
          <p:nvPr/>
        </p:nvSpPr>
        <p:spPr>
          <a:xfrm>
            <a:off x="1761621" y="1404610"/>
            <a:ext cx="4139952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設定分隔線</a:t>
            </a:r>
            <a:endParaRPr lang="en-US" altLang="zh-TW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9" name="圖片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14403" y="1388611"/>
            <a:ext cx="3850347" cy="4340973"/>
          </a:xfrm>
          <a:prstGeom prst="rect">
            <a:avLst/>
          </a:prstGeom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83150" y="2408681"/>
            <a:ext cx="5007863" cy="2964655"/>
          </a:xfrm>
          <a:prstGeom prst="rect">
            <a:avLst/>
          </a:prstGeom>
        </p:spPr>
      </p:pic>
      <p:sp>
        <p:nvSpPr>
          <p:cNvPr id="11" name="文字方塊 10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17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907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1" y="95200"/>
            <a:ext cx="2600843" cy="885528"/>
            <a:chOff x="0" y="95200"/>
            <a:chExt cx="2600843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600843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2441694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清單檢視</a:t>
              </a:r>
            </a:p>
          </p:txBody>
        </p:sp>
      </p:grpSp>
      <p:sp>
        <p:nvSpPr>
          <p:cNvPr id="8" name="矩形 7"/>
          <p:cNvSpPr/>
          <p:nvPr/>
        </p:nvSpPr>
        <p:spPr>
          <a:xfrm>
            <a:off x="1761621" y="1404610"/>
            <a:ext cx="4139952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設定搜尋功能</a:t>
            </a:r>
            <a:endParaRPr lang="en-US" altLang="zh-TW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9" name="圖片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08011" y="1388611"/>
            <a:ext cx="3463131" cy="4340973"/>
          </a:xfrm>
          <a:prstGeom prst="rect">
            <a:avLst/>
          </a:prstGeom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83150" y="2408680"/>
            <a:ext cx="5007863" cy="2964654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4518660" y="2564904"/>
            <a:ext cx="2081396" cy="28194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6895434" y="1830556"/>
            <a:ext cx="3475707" cy="446316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3" name="文字方塊 12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18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753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1" y="95200"/>
            <a:ext cx="2600843" cy="885528"/>
            <a:chOff x="0" y="95200"/>
            <a:chExt cx="2600843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2600843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2441694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清單檢視</a:t>
              </a:r>
            </a:p>
          </p:txBody>
        </p:sp>
      </p:grpSp>
      <p:sp>
        <p:nvSpPr>
          <p:cNvPr id="8" name="矩形 7"/>
          <p:cNvSpPr/>
          <p:nvPr/>
        </p:nvSpPr>
        <p:spPr>
          <a:xfrm>
            <a:off x="1761621" y="1404610"/>
            <a:ext cx="4139952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設定計數氣泡</a:t>
            </a:r>
            <a:endParaRPr lang="en-US" altLang="zh-TW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82779" y="2276873"/>
            <a:ext cx="8614094" cy="1809353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9777" y="4221088"/>
            <a:ext cx="3885513" cy="2376264"/>
          </a:xfrm>
          <a:prstGeom prst="rect">
            <a:avLst/>
          </a:prstGeom>
        </p:spPr>
      </p:pic>
      <p:sp>
        <p:nvSpPr>
          <p:cNvPr id="9" name="文字方塊 8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19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4555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1582550" cy="885528"/>
            <a:chOff x="0" y="95200"/>
            <a:chExt cx="1582550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158255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313180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表單</a:t>
              </a:r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2639616" y="1700808"/>
            <a:ext cx="3134876" cy="868544"/>
            <a:chOff x="2243111" y="1324281"/>
            <a:chExt cx="3134876" cy="868544"/>
          </a:xfrm>
        </p:grpSpPr>
        <p:sp>
          <p:nvSpPr>
            <p:cNvPr id="7" name="矩形 6"/>
            <p:cNvSpPr/>
            <p:nvPr/>
          </p:nvSpPr>
          <p:spPr>
            <a:xfrm>
              <a:off x="3059832" y="1404610"/>
              <a:ext cx="2318155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000" b="1" dirty="0">
                  <a:ln w="11430"/>
                  <a:solidFill>
                    <a:srgbClr val="FFFF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文字輸入</a:t>
              </a:r>
              <a:endParaRPr lang="en-US" altLang="zh-TW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endParaRPr>
            </a:p>
          </p:txBody>
        </p:sp>
        <p:pic>
          <p:nvPicPr>
            <p:cNvPr id="14" name="圖片 13"/>
            <p:cNvPicPr>
              <a:picLocks noChangeAspect="1"/>
            </p:cNvPicPr>
            <p:nvPr/>
          </p:nvPicPr>
          <p:blipFill>
            <a:blip r:embed="rId2" cstate="email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43111" y="1324281"/>
              <a:ext cx="868544" cy="868544"/>
            </a:xfrm>
            <a:prstGeom prst="rect">
              <a:avLst/>
            </a:prstGeom>
          </p:spPr>
        </p:pic>
      </p:grpSp>
      <p:grpSp>
        <p:nvGrpSpPr>
          <p:cNvPr id="17" name="群組 16"/>
          <p:cNvGrpSpPr/>
          <p:nvPr/>
        </p:nvGrpSpPr>
        <p:grpSpPr>
          <a:xfrm>
            <a:off x="2840082" y="3284985"/>
            <a:ext cx="2535839" cy="810625"/>
            <a:chOff x="141544" y="3108245"/>
            <a:chExt cx="2535839" cy="810625"/>
          </a:xfrm>
        </p:grpSpPr>
        <p:sp>
          <p:nvSpPr>
            <p:cNvPr id="9" name="矩形 8"/>
            <p:cNvSpPr/>
            <p:nvPr/>
          </p:nvSpPr>
          <p:spPr>
            <a:xfrm>
              <a:off x="791275" y="3108245"/>
              <a:ext cx="188610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000" b="1" dirty="0">
                  <a:ln w="11430"/>
                  <a:solidFill>
                    <a:srgbClr val="FFFF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下拉式</a:t>
              </a:r>
              <a:endParaRPr lang="en-US" altLang="zh-TW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endParaRPr>
            </a:p>
          </p:txBody>
        </p:sp>
        <p:pic>
          <p:nvPicPr>
            <p:cNvPr id="16" name="圖片 15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544" y="3108245"/>
              <a:ext cx="810625" cy="810625"/>
            </a:xfrm>
            <a:prstGeom prst="rect">
              <a:avLst/>
            </a:prstGeom>
          </p:spPr>
        </p:pic>
      </p:grpSp>
      <p:grpSp>
        <p:nvGrpSpPr>
          <p:cNvPr id="19" name="群組 18"/>
          <p:cNvGrpSpPr/>
          <p:nvPr/>
        </p:nvGrpSpPr>
        <p:grpSpPr>
          <a:xfrm>
            <a:off x="6672064" y="1761190"/>
            <a:ext cx="2952328" cy="707886"/>
            <a:chOff x="6026059" y="2192825"/>
            <a:chExt cx="2952328" cy="707886"/>
          </a:xfrm>
        </p:grpSpPr>
        <p:sp>
          <p:nvSpPr>
            <p:cNvPr id="8" name="矩形 7"/>
            <p:cNvSpPr/>
            <p:nvPr/>
          </p:nvSpPr>
          <p:spPr>
            <a:xfrm>
              <a:off x="6660232" y="2192825"/>
              <a:ext cx="2318155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000" b="1" dirty="0">
                  <a:ln w="11430"/>
                  <a:solidFill>
                    <a:srgbClr val="FFFF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日期時間</a:t>
              </a:r>
              <a:endParaRPr lang="en-US" altLang="zh-TW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endParaRPr>
            </a:p>
          </p:txBody>
        </p:sp>
        <p:pic>
          <p:nvPicPr>
            <p:cNvPr id="18" name="圖片 17"/>
            <p:cNvPicPr>
              <a:picLocks noChangeAspect="1"/>
            </p:cNvPicPr>
            <p:nvPr/>
          </p:nvPicPr>
          <p:blipFill>
            <a:blip r:embed="rId4" cstate="email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026059" y="2204451"/>
              <a:ext cx="648072" cy="648072"/>
            </a:xfrm>
            <a:prstGeom prst="rect">
              <a:avLst/>
            </a:prstGeom>
          </p:spPr>
        </p:pic>
      </p:grpSp>
      <p:grpSp>
        <p:nvGrpSpPr>
          <p:cNvPr id="21" name="群組 20"/>
          <p:cNvGrpSpPr/>
          <p:nvPr/>
        </p:nvGrpSpPr>
        <p:grpSpPr>
          <a:xfrm>
            <a:off x="2754834" y="4869161"/>
            <a:ext cx="2621086" cy="792989"/>
            <a:chOff x="1381800" y="4921603"/>
            <a:chExt cx="2621086" cy="792989"/>
          </a:xfrm>
        </p:grpSpPr>
        <p:sp>
          <p:nvSpPr>
            <p:cNvPr id="11" name="矩形 10"/>
            <p:cNvSpPr/>
            <p:nvPr/>
          </p:nvSpPr>
          <p:spPr>
            <a:xfrm>
              <a:off x="2116778" y="5004950"/>
              <a:ext cx="188610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000" b="1" dirty="0">
                  <a:ln w="11430"/>
                  <a:solidFill>
                    <a:srgbClr val="FFFF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選擇紐</a:t>
              </a:r>
              <a:endParaRPr lang="en-US" altLang="zh-TW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endParaRPr>
            </a:p>
          </p:txBody>
        </p:sp>
        <p:pic>
          <p:nvPicPr>
            <p:cNvPr id="20" name="圖片 19"/>
            <p:cNvPicPr>
              <a:picLocks noChangeAspect="1"/>
            </p:cNvPicPr>
            <p:nvPr/>
          </p:nvPicPr>
          <p:blipFill>
            <a:blip r:embed="rId5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81800" y="4921603"/>
              <a:ext cx="792989" cy="792989"/>
            </a:xfrm>
            <a:prstGeom prst="rect">
              <a:avLst/>
            </a:prstGeom>
          </p:spPr>
        </p:pic>
      </p:grpSp>
      <p:grpSp>
        <p:nvGrpSpPr>
          <p:cNvPr id="23" name="群組 22"/>
          <p:cNvGrpSpPr/>
          <p:nvPr/>
        </p:nvGrpSpPr>
        <p:grpSpPr>
          <a:xfrm>
            <a:off x="6735556" y="3284984"/>
            <a:ext cx="3032853" cy="707886"/>
            <a:chOff x="4246396" y="5004950"/>
            <a:chExt cx="3032853" cy="707886"/>
          </a:xfrm>
        </p:grpSpPr>
        <p:sp>
          <p:nvSpPr>
            <p:cNvPr id="10" name="矩形 9"/>
            <p:cNvSpPr/>
            <p:nvPr/>
          </p:nvSpPr>
          <p:spPr>
            <a:xfrm>
              <a:off x="4889086" y="5004950"/>
              <a:ext cx="2390163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000" b="1" dirty="0">
                  <a:ln w="11430"/>
                  <a:solidFill>
                    <a:srgbClr val="FFFF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核取方塊</a:t>
              </a:r>
              <a:endParaRPr lang="en-US" altLang="zh-TW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endParaRPr>
            </a:p>
          </p:txBody>
        </p:sp>
        <p:pic>
          <p:nvPicPr>
            <p:cNvPr id="22" name="圖片 21"/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246396" y="5033231"/>
              <a:ext cx="647770" cy="647770"/>
            </a:xfrm>
            <a:prstGeom prst="rect">
              <a:avLst/>
            </a:prstGeom>
          </p:spPr>
        </p:pic>
      </p:grpSp>
      <p:sp>
        <p:nvSpPr>
          <p:cNvPr id="30" name="文字方塊 29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20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9804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1582550" cy="885528"/>
            <a:chOff x="0" y="95200"/>
            <a:chExt cx="1582550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158255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313180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表單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2892152" y="1404610"/>
            <a:ext cx="4139952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文字輸入欄位</a:t>
            </a:r>
            <a:endParaRPr lang="en-US" altLang="zh-TW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graphicFrame>
        <p:nvGraphicFramePr>
          <p:cNvPr id="2" name="表格 1"/>
          <p:cNvGraphicFramePr>
            <a:graphicFrameLocks noGrp="1"/>
          </p:cNvGraphicFramePr>
          <p:nvPr>
            <p:extLst/>
          </p:nvPr>
        </p:nvGraphicFramePr>
        <p:xfrm>
          <a:off x="2711624" y="2420889"/>
          <a:ext cx="6609834" cy="3312365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3049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049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3195"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文字輸入欄位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輸入類型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r>
                        <a:rPr lang="en-US" altLang="zh-TW" dirty="0" smtClean="0"/>
                        <a:t>&lt;input type = “email”&gt;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電子郵件地址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</a:t>
                      </a:r>
                      <a:r>
                        <a:rPr lang="en-US" altLang="zh-TW" dirty="0" err="1" smtClean="0"/>
                        <a:t>url</a:t>
                      </a:r>
                      <a:r>
                        <a:rPr lang="en-US" altLang="zh-TW" dirty="0" smtClean="0"/>
                        <a:t>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網址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“search”&gt;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搜尋欄位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</a:t>
                      </a:r>
                      <a:r>
                        <a:rPr lang="en-US" altLang="zh-TW" dirty="0" err="1" smtClean="0"/>
                        <a:t>tel</a:t>
                      </a:r>
                      <a:r>
                        <a:rPr lang="en-US" altLang="zh-TW" dirty="0" smtClean="0"/>
                        <a:t>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電話號碼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“number”&gt;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數字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“range”&gt;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以滑桿輸入指定範圍內的數字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8" name="圖片 7"/>
          <p:cNvPicPr>
            <a:picLocks noChangeAspect="1"/>
          </p:cNvPicPr>
          <p:nvPr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63552" y="1412776"/>
            <a:ext cx="716362" cy="716362"/>
          </a:xfrm>
          <a:prstGeom prst="rect">
            <a:avLst/>
          </a:prstGeom>
        </p:spPr>
      </p:pic>
      <p:sp>
        <p:nvSpPr>
          <p:cNvPr id="9" name="文字方塊 8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21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293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33350" y="-46610"/>
            <a:ext cx="12668250" cy="7064398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93260" y="814330"/>
            <a:ext cx="8291279" cy="5724640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1347719"/>
            <a:ext cx="4797968" cy="542591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1827486"/>
            <a:ext cx="4797968" cy="542591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2307253"/>
            <a:ext cx="4797968" cy="542591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2787020"/>
            <a:ext cx="4797968" cy="542591"/>
          </a:xfrm>
          <a:prstGeom prst="rect">
            <a:avLst/>
          </a:prstGeom>
        </p:spPr>
      </p:pic>
      <p:pic>
        <p:nvPicPr>
          <p:cNvPr id="12" name="圖片 11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3266787"/>
            <a:ext cx="4797968" cy="542591"/>
          </a:xfrm>
          <a:prstGeom prst="rect">
            <a:avLst/>
          </a:prstGeom>
        </p:spPr>
      </p:pic>
      <p:pic>
        <p:nvPicPr>
          <p:cNvPr id="15" name="圖片 14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3746554"/>
            <a:ext cx="4797968" cy="542591"/>
          </a:xfrm>
          <a:prstGeom prst="rect">
            <a:avLst/>
          </a:prstGeom>
        </p:spPr>
      </p:pic>
      <p:pic>
        <p:nvPicPr>
          <p:cNvPr id="16" name="圖片 15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4226321"/>
            <a:ext cx="4797968" cy="542591"/>
          </a:xfrm>
          <a:prstGeom prst="rect">
            <a:avLst/>
          </a:prstGeom>
        </p:spPr>
      </p:pic>
      <p:pic>
        <p:nvPicPr>
          <p:cNvPr id="17" name="圖片 16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4706088"/>
            <a:ext cx="4797968" cy="542591"/>
          </a:xfrm>
          <a:prstGeom prst="rect">
            <a:avLst/>
          </a:prstGeom>
        </p:spPr>
      </p:pic>
      <p:pic>
        <p:nvPicPr>
          <p:cNvPr id="18" name="圖片 17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5185855"/>
            <a:ext cx="4797968" cy="548688"/>
          </a:xfrm>
          <a:prstGeom prst="rect">
            <a:avLst/>
          </a:prstGeom>
        </p:spPr>
      </p:pic>
      <p:pic>
        <p:nvPicPr>
          <p:cNvPr id="19" name="圖片 18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3221" y="5671719"/>
            <a:ext cx="4797968" cy="5486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352815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1582550" cy="885528"/>
            <a:chOff x="0" y="95200"/>
            <a:chExt cx="1582550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158255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313180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表單</a:t>
              </a:r>
            </a:p>
          </p:txBody>
        </p:sp>
      </p:grpSp>
      <p:pic>
        <p:nvPicPr>
          <p:cNvPr id="3" name="圖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83150" y="1484784"/>
            <a:ext cx="5953389" cy="3888432"/>
          </a:xfrm>
          <a:prstGeom prst="rect">
            <a:avLst/>
          </a:prstGeom>
        </p:spPr>
      </p:pic>
      <p:pic>
        <p:nvPicPr>
          <p:cNvPr id="8" name="圖片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86189" y="2204864"/>
            <a:ext cx="3900699" cy="4274170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9" name="文字方塊 8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22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2614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1582550" cy="885528"/>
            <a:chOff x="0" y="95200"/>
            <a:chExt cx="1582550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158255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313180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表單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2841742" y="1404610"/>
            <a:ext cx="4406387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日期時間輸入欄位</a:t>
            </a:r>
            <a:endParaRPr lang="en-US" altLang="zh-TW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graphicFrame>
        <p:nvGraphicFramePr>
          <p:cNvPr id="2" name="表格 1"/>
          <p:cNvGraphicFramePr>
            <a:graphicFrameLocks noGrp="1"/>
          </p:cNvGraphicFramePr>
          <p:nvPr>
            <p:extLst/>
          </p:nvPr>
        </p:nvGraphicFramePr>
        <p:xfrm>
          <a:off x="3354472" y="2420889"/>
          <a:ext cx="5837873" cy="3312365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7880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49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3195">
                <a:tc>
                  <a:txBody>
                    <a:bodyPr/>
                    <a:lstStyle/>
                    <a:p>
                      <a:pPr algn="l"/>
                      <a:r>
                        <a:rPr lang="zh-TW" altLang="en-US" dirty="0" smtClean="0"/>
                        <a:t>日期時間輸入欄位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zh-TW" altLang="en-US" dirty="0" smtClean="0">
                          <a:solidFill>
                            <a:schemeClr val="lt1"/>
                          </a:solidFill>
                        </a:rPr>
                        <a:t>說明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algn="l"/>
                      <a:r>
                        <a:rPr lang="en-US" altLang="zh-TW" dirty="0" smtClean="0"/>
                        <a:t>&lt;input type = “date”&gt;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日期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“time”&gt;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時間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</a:t>
                      </a:r>
                      <a:r>
                        <a:rPr lang="en-US" altLang="zh-TW" dirty="0" err="1" smtClean="0"/>
                        <a:t>datetime</a:t>
                      </a:r>
                      <a:r>
                        <a:rPr lang="en-US" altLang="zh-TW" dirty="0" smtClean="0"/>
                        <a:t>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dirty="0" smtClean="0">
                          <a:solidFill>
                            <a:sysClr val="windowText" lastClr="000000"/>
                          </a:solidFill>
                        </a:rPr>
                        <a:t>UTC</a:t>
                      </a:r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世界標準時間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“month”&gt;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月份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“week”&gt;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一年的第幾週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319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 smtClean="0"/>
                        <a:t>&lt;input type = “</a:t>
                      </a:r>
                      <a:r>
                        <a:rPr lang="en-US" altLang="zh-TW" dirty="0" err="1" smtClean="0"/>
                        <a:t>datetime</a:t>
                      </a:r>
                      <a:r>
                        <a:rPr lang="en-US" altLang="zh-TW" dirty="0" smtClean="0"/>
                        <a:t>-local”&gt;</a:t>
                      </a:r>
                      <a:endParaRPr lang="zh-TW" altLang="en-US" dirty="0" smtClean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zh-TW" altLang="en-US" dirty="0" smtClean="0">
                          <a:solidFill>
                            <a:sysClr val="windowText" lastClr="000000"/>
                          </a:solidFill>
                        </a:rPr>
                        <a:t>本地日期時間</a:t>
                      </a:r>
                      <a:endParaRPr lang="zh-TW" altLang="en-US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8" name="圖片 7"/>
          <p:cNvPicPr>
            <a:picLocks noChangeAspect="1"/>
          </p:cNvPicPr>
          <p:nvPr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5560" y="1412776"/>
            <a:ext cx="648072" cy="648072"/>
          </a:xfrm>
          <a:prstGeom prst="rect">
            <a:avLst/>
          </a:prstGeom>
        </p:spPr>
      </p:pic>
      <p:sp>
        <p:nvSpPr>
          <p:cNvPr id="9" name="文字方塊 8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23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2284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1582550" cy="885528"/>
            <a:chOff x="0" y="95200"/>
            <a:chExt cx="1582550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158255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313180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表單</a:t>
              </a:r>
            </a:p>
          </p:txBody>
        </p:sp>
      </p:grpSp>
      <p:pic>
        <p:nvPicPr>
          <p:cNvPr id="3" name="圖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47528" y="1700809"/>
            <a:ext cx="5976664" cy="1178257"/>
          </a:xfrm>
          <a:prstGeom prst="rect">
            <a:avLst/>
          </a:prstGeom>
        </p:spPr>
      </p:pic>
      <p:pic>
        <p:nvPicPr>
          <p:cNvPr id="8" name="圖片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67808" y="3356993"/>
            <a:ext cx="5218534" cy="2330201"/>
          </a:xfrm>
          <a:prstGeom prst="rect">
            <a:avLst/>
          </a:prstGeom>
        </p:spPr>
      </p:pic>
      <p:sp>
        <p:nvSpPr>
          <p:cNvPr id="9" name="文字方塊 8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24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746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1582550" cy="885528"/>
            <a:chOff x="0" y="95200"/>
            <a:chExt cx="1582550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158255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313180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表單</a:t>
              </a:r>
            </a:p>
          </p:txBody>
        </p:sp>
      </p:grpSp>
      <p:pic>
        <p:nvPicPr>
          <p:cNvPr id="2" name="圖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83149" y="2202582"/>
            <a:ext cx="6189918" cy="2160240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62437" y="4033640"/>
            <a:ext cx="5613346" cy="2275681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2913750" y="1404610"/>
            <a:ext cx="4406387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下拉式功能表</a:t>
            </a:r>
            <a:endParaRPr lang="en-US" altLang="zh-TW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10" name="圖片 9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24882" y="1340769"/>
            <a:ext cx="674775" cy="674775"/>
          </a:xfrm>
          <a:prstGeom prst="rect">
            <a:avLst/>
          </a:prstGeom>
        </p:spPr>
      </p:pic>
      <p:sp>
        <p:nvSpPr>
          <p:cNvPr id="11" name="文字方塊 10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25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633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1582550" cy="885528"/>
            <a:chOff x="0" y="95200"/>
            <a:chExt cx="1582550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158255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313180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表單</a:t>
              </a:r>
            </a:p>
          </p:txBody>
        </p:sp>
      </p:grpSp>
      <p:sp>
        <p:nvSpPr>
          <p:cNvPr id="9" name="矩形 8"/>
          <p:cNvSpPr/>
          <p:nvPr/>
        </p:nvSpPr>
        <p:spPr>
          <a:xfrm>
            <a:off x="2855641" y="1404610"/>
            <a:ext cx="4406387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核取方塊</a:t>
            </a:r>
            <a:endParaRPr lang="en-US" altLang="zh-TW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61620" y="2276872"/>
            <a:ext cx="6134580" cy="2304256"/>
          </a:xfrm>
          <a:prstGeom prst="rect">
            <a:avLst/>
          </a:prstGeom>
        </p:spPr>
      </p:pic>
      <p:pic>
        <p:nvPicPr>
          <p:cNvPr id="8" name="圖片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7888" y="4149080"/>
            <a:ext cx="4543548" cy="2160240"/>
          </a:xfrm>
          <a:prstGeom prst="rect">
            <a:avLst/>
          </a:prstGeom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07568" y="1412776"/>
            <a:ext cx="647770" cy="647770"/>
          </a:xfrm>
          <a:prstGeom prst="rect">
            <a:avLst/>
          </a:prstGeom>
        </p:spPr>
      </p:pic>
      <p:sp>
        <p:nvSpPr>
          <p:cNvPr id="11" name="文字方塊 10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26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815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1524000" y="95200"/>
            <a:ext cx="1582550" cy="885528"/>
            <a:chOff x="0" y="95200"/>
            <a:chExt cx="1582550" cy="885528"/>
          </a:xfrm>
        </p:grpSpPr>
        <p:cxnSp>
          <p:nvCxnSpPr>
            <p:cNvPr id="5" name="直線接點 4"/>
            <p:cNvCxnSpPr/>
            <p:nvPr/>
          </p:nvCxnSpPr>
          <p:spPr>
            <a:xfrm>
              <a:off x="0" y="980728"/>
              <a:ext cx="1582550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矩形 5"/>
            <p:cNvSpPr/>
            <p:nvPr/>
          </p:nvSpPr>
          <p:spPr>
            <a:xfrm>
              <a:off x="159149" y="95200"/>
              <a:ext cx="1313180" cy="7694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zh-TW" altLang="en-US" sz="4400" b="1" dirty="0">
                  <a:ln w="11430"/>
                  <a:solidFill>
                    <a:srgbClr val="FFC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</a:rPr>
                <a:t>表單</a:t>
              </a:r>
            </a:p>
          </p:txBody>
        </p:sp>
      </p:grpSp>
      <p:sp>
        <p:nvSpPr>
          <p:cNvPr id="9" name="矩形 8"/>
          <p:cNvSpPr/>
          <p:nvPr/>
        </p:nvSpPr>
        <p:spPr>
          <a:xfrm>
            <a:off x="2841742" y="1404610"/>
            <a:ext cx="4406387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zh-TW" altLang="en-US" sz="4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選擇紐</a:t>
            </a:r>
            <a:endParaRPr lang="en-US" altLang="zh-TW" sz="4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63552" y="2348880"/>
            <a:ext cx="6231195" cy="2376264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79148" y="4293096"/>
            <a:ext cx="3814710" cy="1800200"/>
          </a:xfrm>
          <a:prstGeom prst="rect">
            <a:avLst/>
          </a:prstGeom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4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91544" y="1304764"/>
            <a:ext cx="828092" cy="828092"/>
          </a:xfrm>
          <a:prstGeom prst="rect">
            <a:avLst/>
          </a:prstGeom>
        </p:spPr>
      </p:pic>
      <p:sp>
        <p:nvSpPr>
          <p:cNvPr id="11" name="文字方塊 10"/>
          <p:cNvSpPr txBox="1"/>
          <p:nvPr/>
        </p:nvSpPr>
        <p:spPr>
          <a:xfrm>
            <a:off x="10005264" y="6156594"/>
            <a:ext cx="662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bg1"/>
                </a:solidFill>
              </a:rPr>
              <a:t>27</a:t>
            </a:r>
            <a:endParaRPr lang="zh-TW" alt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5766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橢圓形圖說文字 4"/>
          <p:cNvSpPr/>
          <p:nvPr/>
        </p:nvSpPr>
        <p:spPr>
          <a:xfrm>
            <a:off x="4654677" y="2378497"/>
            <a:ext cx="3240360" cy="2736304"/>
          </a:xfrm>
          <a:prstGeom prst="wedgeEllipseCallout">
            <a:avLst/>
          </a:prstGeom>
          <a:solidFill>
            <a:srgbClr val="FFC000"/>
          </a:solidFill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" name="矩形 3"/>
          <p:cNvSpPr/>
          <p:nvPr/>
        </p:nvSpPr>
        <p:spPr>
          <a:xfrm>
            <a:off x="5302476" y="3283429"/>
            <a:ext cx="194476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altLang="zh-TW" sz="5400" b="1" dirty="0">
                <a:ln w="11430">
                  <a:noFill/>
                </a:ln>
                <a:solidFill>
                  <a:schemeClr val="bg1"/>
                </a:solidFill>
              </a:rPr>
              <a:t>Thank</a:t>
            </a:r>
            <a:endParaRPr lang="zh-TW" altLang="en-US" sz="5400" b="1" dirty="0">
              <a:ln w="11430">
                <a:noFill/>
              </a:ln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594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909101" y="2521569"/>
            <a:ext cx="6394868" cy="663765"/>
          </a:xfrm>
        </p:spPr>
        <p:txBody>
          <a:bodyPr>
            <a:noAutofit/>
          </a:bodyPr>
          <a:lstStyle/>
          <a:p>
            <a:r>
              <a:rPr lang="en-US" sz="3200" dirty="0">
                <a:solidFill>
                  <a:schemeClr val="bg1">
                    <a:lumMod val="95000"/>
                    <a:lumOff val="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sz="3200" dirty="0">
                <a:solidFill>
                  <a:schemeClr val="bg1">
                    <a:lumMod val="95000"/>
                    <a:lumOff val="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zh-TW" altLang="en-US" sz="3200" dirty="0">
                <a:solidFill>
                  <a:schemeClr val="bg1">
                    <a:lumMod val="95000"/>
                    <a:lumOff val="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存取伺服器端的路徑</a:t>
            </a:r>
            <a:endParaRPr lang="en-US" sz="3200" dirty="0">
              <a:solidFill>
                <a:schemeClr val="bg1">
                  <a:lumMod val="95000"/>
                  <a:lumOff val="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261426" y="3671159"/>
            <a:ext cx="32415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chemeClr val="accent4">
                    <a:lumMod val="60000"/>
                    <a:lumOff val="4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4A355086</a:t>
            </a:r>
            <a:r>
              <a:rPr lang="zh-TW" altLang="en-US" sz="2800" dirty="0">
                <a:solidFill>
                  <a:schemeClr val="accent4">
                    <a:lumMod val="60000"/>
                    <a:lumOff val="4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吳予樺</a:t>
            </a:r>
            <a:endParaRPr lang="en-US" sz="2800" dirty="0">
              <a:solidFill>
                <a:schemeClr val="accent4">
                  <a:lumMod val="60000"/>
                  <a:lumOff val="40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036010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685251"/>
            <a:ext cx="8229600" cy="4075176"/>
          </a:xfrm>
        </p:spPr>
        <p:txBody>
          <a:bodyPr>
            <a:normAutofit/>
          </a:bodyPr>
          <a:lstStyle/>
          <a:p>
            <a:r>
              <a:rPr lang="en-US" sz="30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Apple Symbols"/>
              </a:rPr>
              <a:t>basename</a:t>
            </a:r>
            <a:r>
              <a:rPr lang="en-US" sz="30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Apple Symbols"/>
              </a:rPr>
              <a:t>(string path [, string suffix])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5-1-1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取得檔案名稱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8" name="Picture 7" descr="1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000" y="2145410"/>
            <a:ext cx="9144000" cy="372828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 descr="1 結果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4173" y="4842915"/>
            <a:ext cx="4093531" cy="143760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9081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809175"/>
            <a:ext cx="8229600" cy="4075176"/>
          </a:xfrm>
        </p:spPr>
        <p:txBody>
          <a:bodyPr/>
          <a:lstStyle/>
          <a:p>
            <a:r>
              <a:rPr lang="en-US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p</a:t>
            </a:r>
            <a:r>
              <a:rPr lang="en-US" b="1" dirty="0" err="1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athinfo</a:t>
            </a:r>
            <a:r>
              <a:rPr lang="en-US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(string path)</a:t>
            </a:r>
            <a:endParaRPr lang="en-US" b="1" dirty="0">
              <a:solidFill>
                <a:schemeClr val="bg2">
                  <a:lumMod val="40000"/>
                  <a:lumOff val="60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5-1-2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取得路徑資訊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4" name="Picture 3" descr="2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000" y="2249564"/>
            <a:ext cx="9144000" cy="323780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Picture 4" descr="2結果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50405" y="4950223"/>
            <a:ext cx="4489141" cy="159993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855407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圖片 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7001" y="-45673"/>
            <a:ext cx="12573001" cy="7035544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02495" y="662368"/>
            <a:ext cx="10345809" cy="1469263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69314" y="2131631"/>
            <a:ext cx="9358171" cy="3493311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06109" y="2617187"/>
            <a:ext cx="6529382" cy="658425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06109" y="3088306"/>
            <a:ext cx="6529382" cy="652329"/>
          </a:xfrm>
          <a:prstGeom prst="rect">
            <a:avLst/>
          </a:prstGeom>
        </p:spPr>
      </p:pic>
      <p:pic>
        <p:nvPicPr>
          <p:cNvPr id="16" name="圖片 1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00013" y="3553329"/>
            <a:ext cx="6541575" cy="658425"/>
          </a:xfrm>
          <a:prstGeom prst="rect">
            <a:avLst/>
          </a:prstGeom>
        </p:spPr>
      </p:pic>
      <p:pic>
        <p:nvPicPr>
          <p:cNvPr id="22" name="圖片 21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06109" y="4024448"/>
            <a:ext cx="6529382" cy="658425"/>
          </a:xfrm>
          <a:prstGeom prst="rect">
            <a:avLst/>
          </a:prstGeom>
        </p:spPr>
      </p:pic>
      <p:pic>
        <p:nvPicPr>
          <p:cNvPr id="24" name="圖片 23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06109" y="4495567"/>
            <a:ext cx="6529382" cy="658425"/>
          </a:xfrm>
          <a:prstGeom prst="rect">
            <a:avLst/>
          </a:prstGeom>
        </p:spPr>
      </p:pic>
      <p:pic>
        <p:nvPicPr>
          <p:cNvPr id="25" name="圖片 24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18302" y="4966687"/>
            <a:ext cx="6504996" cy="658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51533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727034"/>
            <a:ext cx="8229600" cy="4075176"/>
          </a:xfrm>
        </p:spPr>
        <p:txBody>
          <a:bodyPr/>
          <a:lstStyle/>
          <a:p>
            <a:r>
              <a:rPr lang="en-US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r</a:t>
            </a:r>
            <a:r>
              <a:rPr lang="en-US" b="1" dirty="0" err="1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ealpath</a:t>
            </a:r>
            <a:r>
              <a:rPr lang="en-US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(string path)</a:t>
            </a:r>
          </a:p>
          <a:p>
            <a:endParaRPr lang="en-US" sz="18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5-1-3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取得絕對路徑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83852" y="4862286"/>
            <a:ext cx="7685356" cy="1591942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360000" rtlCol="0" anchor="ctr"/>
          <a:lstStyle/>
          <a:p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例如下面的敘述會顯示目前網頁的絕對路徑：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&lt;\ch05\file3.php&gt;</a:t>
            </a:r>
          </a:p>
          <a:p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EX:</a:t>
            </a:r>
          </a:p>
          <a:p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echo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’.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目前網頁的絕對路徑：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’.</a:t>
            </a:r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realpath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basename</a:t>
            </a:r>
            <a:r>
              <a:rPr lang="zh-TW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$_SERVER[‘PHP_SELF’]));</a:t>
            </a:r>
          </a:p>
          <a:p>
            <a:endParaRPr lang="en-US" dirty="0"/>
          </a:p>
        </p:txBody>
      </p:sp>
      <p:pic>
        <p:nvPicPr>
          <p:cNvPr id="7" name="Picture 6" descr="3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000" y="2148568"/>
            <a:ext cx="9144000" cy="233105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Picture 8" descr="3結果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34416" y="4027711"/>
            <a:ext cx="6085869" cy="47443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389824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909101" y="2521569"/>
            <a:ext cx="6394868" cy="663765"/>
          </a:xfrm>
        </p:spPr>
        <p:txBody>
          <a:bodyPr>
            <a:noAutofit/>
          </a:bodyPr>
          <a:lstStyle/>
          <a:p>
            <a:r>
              <a:rPr lang="en-US" sz="3200" dirty="0">
                <a:solidFill>
                  <a:schemeClr val="bg1">
                    <a:lumMod val="95000"/>
                    <a:lumOff val="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sz="3200" dirty="0">
                <a:solidFill>
                  <a:schemeClr val="bg1">
                    <a:lumMod val="95000"/>
                    <a:lumOff val="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zh-TW" altLang="en-US" sz="3200" dirty="0">
                <a:solidFill>
                  <a:schemeClr val="bg1">
                    <a:lumMod val="95000"/>
                    <a:lumOff val="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存取伺服器端的資料夾</a:t>
            </a:r>
            <a:endParaRPr lang="en-US" sz="3200" dirty="0">
              <a:solidFill>
                <a:schemeClr val="bg1">
                  <a:lumMod val="95000"/>
                  <a:lumOff val="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84249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847135"/>
            <a:ext cx="8229600" cy="4075176"/>
          </a:xfrm>
        </p:spPr>
        <p:txBody>
          <a:bodyPr/>
          <a:lstStyle/>
          <a:p>
            <a:r>
              <a:rPr lang="en-US" altLang="zh-TW" b="1" dirty="0" err="1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mkdir</a:t>
            </a:r>
            <a:r>
              <a:rPr lang="en-US" altLang="zh-TW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(string</a:t>
            </a:r>
            <a:r>
              <a:rPr lang="zh-TW" altLang="en-US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pathname[,</a:t>
            </a:r>
            <a:r>
              <a:rPr lang="zh-TW" altLang="en-US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b="1" dirty="0" err="1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int</a:t>
            </a:r>
            <a:r>
              <a:rPr lang="zh-TW" altLang="en-US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mode</a:t>
            </a:r>
            <a:r>
              <a:rPr lang="zh-TW" altLang="en-US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[,</a:t>
            </a:r>
            <a:r>
              <a:rPr lang="zh-TW" altLang="en-US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b="1" dirty="0" err="1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bool</a:t>
            </a:r>
            <a:r>
              <a:rPr lang="zh-TW" altLang="en-US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b="1" dirty="0" smtClean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recursive]])</a:t>
            </a:r>
          </a:p>
          <a:p>
            <a:endParaRPr lang="en-US" altLang="zh-TW" b="1" dirty="0" smtClean="0"/>
          </a:p>
          <a:p>
            <a:endParaRPr lang="en-US" b="1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5-2-1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建立資料夾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83852" y="5362646"/>
            <a:ext cx="7685356" cy="1135012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EX:mkdir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(“C:\\</a:t>
            </a:r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myPHP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\\pictures”);</a:t>
            </a:r>
          </a:p>
          <a:p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EX:mkdir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(“C:\\</a:t>
            </a:r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myPHP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\\pictures”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,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NULL,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TRUE);</a:t>
            </a:r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2283853" y="2366509"/>
            <a:ext cx="7696211" cy="2974423"/>
          </a:xfrm>
          <a:prstGeom prst="rect">
            <a:avLst/>
          </a:prstGeom>
          <a:gradFill flip="none" rotWithShape="1">
            <a:gsLst>
              <a:gs pos="0">
                <a:schemeClr val="accent3">
                  <a:shade val="63000"/>
                  <a:satMod val="110000"/>
                  <a:alpha val="79000"/>
                </a:schemeClr>
              </a:gs>
              <a:gs pos="30000">
                <a:schemeClr val="accent3">
                  <a:shade val="90000"/>
                  <a:satMod val="120000"/>
                  <a:alpha val="79000"/>
                </a:schemeClr>
              </a:gs>
              <a:gs pos="45000">
                <a:schemeClr val="accent3">
                  <a:shade val="100000"/>
                  <a:satMod val="128000"/>
                  <a:alpha val="79000"/>
                </a:schemeClr>
              </a:gs>
              <a:gs pos="55000">
                <a:schemeClr val="accent3">
                  <a:shade val="100000"/>
                  <a:satMod val="128000"/>
                  <a:alpha val="79000"/>
                </a:schemeClr>
              </a:gs>
              <a:gs pos="73000">
                <a:schemeClr val="accent3">
                  <a:shade val="90000"/>
                  <a:satMod val="120000"/>
                  <a:alpha val="79000"/>
                </a:schemeClr>
              </a:gs>
              <a:gs pos="100000">
                <a:schemeClr val="accent3">
                  <a:shade val="63000"/>
                  <a:satMod val="110000"/>
                  <a:alpha val="79000"/>
                </a:schemeClr>
              </a:gs>
            </a:gsLst>
            <a:lin ang="950000" scaled="1"/>
            <a:tileRect/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2700"/>
              </a:lnSpc>
            </a:pP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參數</a:t>
            </a:r>
            <a:r>
              <a:rPr lang="en-US" altLang="zh-TW" dirty="0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pathname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：用來指定欲建立的資料夾路徑。</a:t>
            </a:r>
            <a:endParaRPr lang="en-US" altLang="zh-TW" dirty="0">
              <a:latin typeface="微軟正黑體" pitchFamily="34" charset="-120"/>
              <a:ea typeface="微軟正黑體" pitchFamily="34" charset="-120"/>
            </a:endParaRPr>
          </a:p>
          <a:p>
            <a:pPr>
              <a:lnSpc>
                <a:spcPts val="2700"/>
              </a:lnSpc>
            </a:pPr>
            <a:endParaRPr lang="en-US" altLang="zh-TW" dirty="0">
              <a:latin typeface="微軟正黑體" pitchFamily="34" charset="-120"/>
              <a:ea typeface="微軟正黑體" pitchFamily="34" charset="-120"/>
            </a:endParaRPr>
          </a:p>
          <a:p>
            <a:pPr>
              <a:lnSpc>
                <a:spcPts val="2700"/>
              </a:lnSpc>
            </a:pP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參數</a:t>
            </a:r>
            <a:r>
              <a:rPr lang="en-US" altLang="zh-TW" dirty="0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mode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：用來指定欲建立的資料夾權限模式，</a:t>
            </a:r>
            <a:r>
              <a:rPr lang="en-US" altLang="zh-TW" dirty="0">
                <a:latin typeface="微軟正黑體" pitchFamily="34" charset="-120"/>
                <a:ea typeface="微軟正黑體" pitchFamily="34" charset="-120"/>
              </a:rPr>
              <a:t>Windows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作業系統會忽略此參數，權限模式必須以數字來表示，而且</a:t>
            </a:r>
            <a:r>
              <a:rPr lang="zh-TW" altLang="en-US" dirty="0">
                <a:solidFill>
                  <a:srgbClr val="FFC000"/>
                </a:solidFill>
                <a:latin typeface="微軟正黑體" pitchFamily="34" charset="-120"/>
                <a:ea typeface="微軟正黑體" pitchFamily="34" charset="-120"/>
              </a:rPr>
              <a:t>前面要多加一個</a:t>
            </a:r>
            <a:r>
              <a:rPr lang="en-US" altLang="zh-TW" dirty="0">
                <a:solidFill>
                  <a:srgbClr val="FFC000"/>
                </a:solidFill>
                <a:latin typeface="微軟正黑體" pitchFamily="34" charset="-120"/>
                <a:ea typeface="微軟正黑體" pitchFamily="34" charset="-120"/>
              </a:rPr>
              <a:t> 0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</a:t>
            </a:r>
            <a:r>
              <a:rPr lang="zh-TW" altLang="en-US" dirty="0">
                <a:solidFill>
                  <a:srgbClr val="FFC000"/>
                </a:solidFill>
                <a:latin typeface="微軟正黑體" pitchFamily="34" charset="-120"/>
                <a:ea typeface="微軟正黑體" pitchFamily="34" charset="-120"/>
              </a:rPr>
              <a:t>預設值為</a:t>
            </a:r>
            <a:r>
              <a:rPr lang="en-US" altLang="zh-TW" dirty="0">
                <a:solidFill>
                  <a:srgbClr val="FFC000"/>
                </a:solidFill>
                <a:latin typeface="微軟正黑體" pitchFamily="34" charset="-120"/>
                <a:ea typeface="微軟正黑體" pitchFamily="34" charset="-120"/>
              </a:rPr>
              <a:t>0777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，表示最大權限，若不想設定此參數，可以設定為</a:t>
            </a:r>
            <a:r>
              <a:rPr lang="en-US" altLang="zh-TW" dirty="0">
                <a:solidFill>
                  <a:srgbClr val="FFC000"/>
                </a:solidFill>
                <a:latin typeface="微軟正黑體" pitchFamily="34" charset="-120"/>
                <a:ea typeface="微軟正黑體" pitchFamily="34" charset="-120"/>
              </a:rPr>
              <a:t>NULL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dirty="0">
              <a:latin typeface="微軟正黑體" pitchFamily="34" charset="-120"/>
              <a:ea typeface="微軟正黑體" pitchFamily="34" charset="-120"/>
            </a:endParaRPr>
          </a:p>
          <a:p>
            <a:pPr>
              <a:lnSpc>
                <a:spcPts val="2700"/>
              </a:lnSpc>
            </a:pPr>
            <a:endParaRPr lang="en-US" altLang="zh-TW" dirty="0">
              <a:latin typeface="微軟正黑體" pitchFamily="34" charset="-120"/>
              <a:ea typeface="微軟正黑體" pitchFamily="34" charset="-120"/>
            </a:endParaRPr>
          </a:p>
          <a:p>
            <a:pPr>
              <a:lnSpc>
                <a:spcPts val="2700"/>
              </a:lnSpc>
            </a:pP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參數</a:t>
            </a:r>
            <a:r>
              <a:rPr lang="en-US" altLang="zh-TW" dirty="0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recursive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：用來指定當資料夾路徑的其中一個或多個資料夾不存在時，是否一併加以建立，</a:t>
            </a:r>
            <a:r>
              <a:rPr lang="zh-TW" altLang="en-US" dirty="0">
                <a:solidFill>
                  <a:srgbClr val="FFC000"/>
                </a:solidFill>
                <a:latin typeface="微軟正黑體" pitchFamily="34" charset="-120"/>
                <a:ea typeface="微軟正黑體" pitchFamily="34" charset="-120"/>
              </a:rPr>
              <a:t>預設值為</a:t>
            </a:r>
            <a:r>
              <a:rPr lang="en-US" altLang="zh-TW" dirty="0">
                <a:solidFill>
                  <a:srgbClr val="FFC000"/>
                </a:solidFill>
                <a:latin typeface="微軟正黑體" pitchFamily="34" charset="-120"/>
                <a:ea typeface="微軟正黑體" pitchFamily="34" charset="-120"/>
              </a:rPr>
              <a:t>FALSE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，表示不會一併建立不存在的資料夾。</a:t>
            </a:r>
            <a:endParaRPr lang="en-US" altLang="zh-TW" dirty="0">
              <a:latin typeface="微軟正黑體" pitchFamily="34" charset="-120"/>
              <a:ea typeface="微軟正黑體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06100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4354768"/>
            <a:ext cx="8229600" cy="4075176"/>
          </a:xfrm>
        </p:spPr>
        <p:txBody>
          <a:bodyPr/>
          <a:lstStyle/>
          <a:p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chdir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(string</a:t>
            </a:r>
            <a:r>
              <a:rPr lang="zh-TW" altLang="en-US" b="1" dirty="0" smtClean="0"/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directory)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5-2-2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取得目前工作資料夾</a:t>
            </a:r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5-2-3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切換目前工作資料夾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29579" y="4798157"/>
            <a:ext cx="7696211" cy="1726034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例如下面的敘述會先切換到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C:\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，然後建立一個名稱為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pictures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的資料夾：</a:t>
            </a:r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EX:chdir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(“C:\”);</a:t>
            </a:r>
          </a:p>
          <a:p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mkdir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(“</a:t>
            </a:r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pitures</a:t>
            </a:r>
            <a:r>
              <a:rPr lang="zh-TW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”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2229579" y="2259644"/>
            <a:ext cx="7696211" cy="2062556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3200"/>
              </a:lnSpc>
            </a:pPr>
            <a:r>
              <a:rPr lang="en-US" altLang="zh-TW" dirty="0" err="1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getcwd</a:t>
            </a:r>
            <a:r>
              <a:rPr lang="en-US" altLang="zh-TW" dirty="0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();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函式可以用來取得目前工作資料夾，其語法如下，它沒有參數，傳回值為字串，若沒有變更過目前工作資料夾，則傳回值恆為目前網頁所在資料夾：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342148" y="1789688"/>
            <a:ext cx="12237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getcwd</a:t>
            </a:r>
            <a:r>
              <a:rPr lang="en-US" altLang="zh-TW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();</a:t>
            </a:r>
            <a:endParaRPr lang="en-US" b="1" dirty="0">
              <a:solidFill>
                <a:schemeClr val="bg2">
                  <a:lumMod val="40000"/>
                  <a:lumOff val="60000"/>
                </a:schemeClr>
              </a:solidFill>
              <a:latin typeface="微軟正黑體" pitchFamily="34" charset="-120"/>
              <a:ea typeface="微軟正黑體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477338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879702"/>
            <a:ext cx="8229600" cy="4075176"/>
          </a:xfrm>
        </p:spPr>
        <p:txBody>
          <a:bodyPr/>
          <a:lstStyle/>
          <a:p>
            <a:r>
              <a:rPr lang="en-US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rmdir</a:t>
            </a:r>
            <a:r>
              <a:rPr lang="en-US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(string</a:t>
            </a:r>
            <a:r>
              <a:rPr 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dirname</a:t>
            </a:r>
            <a:r>
              <a:rPr lang="en-US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)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5-2-4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刪除資料夾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29579" y="2377368"/>
            <a:ext cx="7696211" cy="3577510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3200"/>
              </a:lnSpc>
            </a:pPr>
            <a:r>
              <a:rPr lang="en-US" altLang="zh-TW" dirty="0" err="1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rmdir</a:t>
            </a:r>
            <a:r>
              <a:rPr lang="en-US" altLang="zh-TW" dirty="0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()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函式只能刪除空的資料夾，若欲刪除的資料夾包含檔案或資料夾，就要先刪除這些檔案或資料夾，否則會失敗（傳回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FALSE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）。</a:t>
            </a:r>
            <a:endParaRPr lang="en-US" altLang="zh-TW" sz="24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dirty="0"/>
          </a:p>
          <a:p>
            <a:endParaRPr lang="en-US" dirty="0"/>
          </a:p>
          <a:p>
            <a:r>
              <a:rPr lang="en-US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EX:rmdir</a:t>
            </a:r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(“C:\\</a:t>
            </a:r>
            <a:r>
              <a:rPr lang="en-US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myPHP</a:t>
            </a:r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\\pictures”);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2292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848825"/>
            <a:ext cx="8229600" cy="4075176"/>
          </a:xfrm>
        </p:spPr>
        <p:txBody>
          <a:bodyPr/>
          <a:lstStyle/>
          <a:p>
            <a:r>
              <a:rPr lang="en-US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is_dir</a:t>
            </a:r>
            <a:r>
              <a:rPr lang="en-US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(string</a:t>
            </a:r>
            <a:r>
              <a:rPr 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filename)</a:t>
            </a:r>
          </a:p>
          <a:p>
            <a:endParaRPr lang="en-US" b="1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5-2-5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判斷路徑是否為資料夾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83853" y="2323090"/>
            <a:ext cx="7696211" cy="3577510"/>
          </a:xfrm>
          <a:prstGeom prst="rect">
            <a:avLst/>
          </a:prstGeom>
          <a:gradFill flip="none" rotWithShape="1">
            <a:gsLst>
              <a:gs pos="0">
                <a:schemeClr val="accent3">
                  <a:shade val="63000"/>
                  <a:satMod val="110000"/>
                  <a:alpha val="79000"/>
                </a:schemeClr>
              </a:gs>
              <a:gs pos="30000">
                <a:schemeClr val="accent3">
                  <a:shade val="90000"/>
                  <a:satMod val="120000"/>
                  <a:alpha val="79000"/>
                </a:schemeClr>
              </a:gs>
              <a:gs pos="45000">
                <a:schemeClr val="accent3">
                  <a:shade val="100000"/>
                  <a:satMod val="128000"/>
                  <a:alpha val="79000"/>
                </a:schemeClr>
              </a:gs>
              <a:gs pos="55000">
                <a:schemeClr val="accent3">
                  <a:shade val="100000"/>
                  <a:satMod val="128000"/>
                  <a:alpha val="79000"/>
                </a:schemeClr>
              </a:gs>
              <a:gs pos="73000">
                <a:schemeClr val="accent3">
                  <a:shade val="90000"/>
                  <a:satMod val="120000"/>
                  <a:alpha val="79000"/>
                </a:schemeClr>
              </a:gs>
              <a:gs pos="100000">
                <a:schemeClr val="accent3">
                  <a:shade val="63000"/>
                  <a:satMod val="110000"/>
                  <a:alpha val="79000"/>
                </a:schemeClr>
              </a:gs>
            </a:gsLst>
            <a:lin ang="950000" scaled="1"/>
            <a:tileRect/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3400"/>
              </a:lnSpc>
            </a:pPr>
            <a:r>
              <a:rPr lang="en-US" altLang="zh-TW" dirty="0" err="1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Is_dir</a:t>
            </a:r>
            <a:r>
              <a:rPr lang="en-US" altLang="zh-TW" dirty="0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()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函式可以用來判斷路徑是否為資料夾，其語法如下，參數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filename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為欲判斷是否為資料夾的路徑，若指定的路徑存在且為資料夾，就傳回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TRUE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，否則傳回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FALSE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，例如</a:t>
            </a:r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is_dir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(“C:\”) 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會傳回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TRUE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；此外，若只有指定名稱，沒有包含完整路徑，那麼在目前工作資料夾內尋找是否有指定的資料夾：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179824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92055" y="1782002"/>
            <a:ext cx="8229600" cy="4075176"/>
          </a:xfrm>
        </p:spPr>
        <p:txBody>
          <a:bodyPr>
            <a:normAutofit/>
          </a:bodyPr>
          <a:lstStyle/>
          <a:p>
            <a:r>
              <a:rPr lang="en-US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file_exists</a:t>
            </a:r>
            <a:r>
              <a:rPr lang="en-US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(string</a:t>
            </a:r>
            <a:r>
              <a:rPr 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filename)</a:t>
            </a:r>
          </a:p>
          <a:p>
            <a:endParaRPr lang="en-US" altLang="zh-TW" dirty="0" smtClean="0"/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5-2-6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判斷資料夾是否存在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29579" y="2279668"/>
            <a:ext cx="7696211" cy="3577510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EX:$</a:t>
            </a:r>
            <a:r>
              <a:rPr lang="en-US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folder_name</a:t>
            </a:r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= “C:\\</a:t>
            </a:r>
            <a:r>
              <a:rPr lang="en-US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myPHP</a:t>
            </a:r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\\</a:t>
            </a:r>
            <a:r>
              <a:rPr lang="en-US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pitures</a:t>
            </a:r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”;</a:t>
            </a:r>
          </a:p>
          <a:p>
            <a:endParaRPr lang="en-US" dirty="0"/>
          </a:p>
          <a:p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If(!</a:t>
            </a:r>
            <a:r>
              <a:rPr lang="en-US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filre_exists</a:t>
            </a:r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($</a:t>
            </a:r>
            <a:r>
              <a:rPr lang="en-US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folder_name</a:t>
            </a:r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))</a:t>
            </a:r>
          </a:p>
          <a:p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</a:t>
            </a:r>
            <a:r>
              <a:rPr lang="en-US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kdir</a:t>
            </a:r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($</a:t>
            </a:r>
            <a:r>
              <a:rPr lang="en-US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folder_name</a:t>
            </a:r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, NULL, TRUE);</a:t>
            </a:r>
          </a:p>
          <a:p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Else</a:t>
            </a:r>
          </a:p>
          <a:p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Echo”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指定的資料夾已經存在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”;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732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5-2-6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判斷資料夾是否存在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83853" y="2075104"/>
            <a:ext cx="7696211" cy="3577510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EX:$</a:t>
            </a:r>
            <a:r>
              <a:rPr lang="en-US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folder_name</a:t>
            </a:r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= “C:\\</a:t>
            </a:r>
            <a:r>
              <a:rPr lang="en-US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myPHP</a:t>
            </a:r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\\</a:t>
            </a:r>
            <a:r>
              <a:rPr lang="en-US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pitures</a:t>
            </a:r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”;</a:t>
            </a:r>
          </a:p>
          <a:p>
            <a:endParaRPr lang="en-US" sz="20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If(</a:t>
            </a:r>
            <a:r>
              <a:rPr lang="en-US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filre_exists</a:t>
            </a:r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($</a:t>
            </a:r>
            <a:r>
              <a:rPr lang="en-US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folder_name</a:t>
            </a:r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))</a:t>
            </a:r>
          </a:p>
          <a:p>
            <a:r>
              <a:rPr lang="en-US" altLang="zh-TW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rm</a:t>
            </a:r>
            <a:r>
              <a:rPr lang="en-US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kdir</a:t>
            </a:r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($</a:t>
            </a:r>
            <a:r>
              <a:rPr lang="en-US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folder_name</a:t>
            </a:r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,);</a:t>
            </a:r>
          </a:p>
          <a:p>
            <a:endParaRPr lang="en-US" sz="20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Else</a:t>
            </a:r>
          </a:p>
          <a:p>
            <a:endParaRPr lang="en-US" sz="20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Echo”</a:t>
            </a:r>
            <a:r>
              <a:rPr lang="zh-TW" alt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指定的資料夾不存在</a:t>
            </a:r>
            <a:r>
              <a:rPr lang="en-US" altLang="zh-TW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”;</a:t>
            </a:r>
          </a:p>
          <a:p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6496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837969"/>
            <a:ext cx="8229600" cy="4075176"/>
          </a:xfrm>
        </p:spPr>
        <p:txBody>
          <a:bodyPr/>
          <a:lstStyle/>
          <a:p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chmod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(string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filename,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int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mode)</a:t>
            </a:r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5-2-7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變更資料夾權限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83853" y="2366501"/>
            <a:ext cx="7696211" cy="3577510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例如下面的敘述會將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pictures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資料夾的權限設定為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『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擁有者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』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具有讀寫權限。</a:t>
            </a:r>
            <a:endParaRPr lang="en-US" altLang="zh-TW" sz="24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EX:chmod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(“pictures”,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0600);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8166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827114"/>
            <a:ext cx="8229600" cy="4075176"/>
          </a:xfrm>
        </p:spPr>
        <p:txBody>
          <a:bodyPr/>
          <a:lstStyle/>
          <a:p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dirname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(string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path)</a:t>
            </a:r>
            <a:endParaRPr lang="en-US" sz="1800" b="1" dirty="0">
              <a:solidFill>
                <a:schemeClr val="bg2">
                  <a:lumMod val="40000"/>
                  <a:lumOff val="60000"/>
                </a:schemeClr>
              </a:solidFill>
              <a:latin typeface="微軟正黑體" pitchFamily="34" charset="-120"/>
              <a:ea typeface="微軟正黑體" pitchFamily="34" charset="-12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5-2-8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取得資料夾的父資料夾名稱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83853" y="2323090"/>
            <a:ext cx="7696211" cy="3577510"/>
          </a:xfrm>
          <a:prstGeom prst="rect">
            <a:avLst/>
          </a:prstGeom>
          <a:gradFill flip="none" rotWithShape="1">
            <a:gsLst>
              <a:gs pos="0">
                <a:schemeClr val="accent3">
                  <a:shade val="63000"/>
                  <a:satMod val="110000"/>
                  <a:alpha val="79000"/>
                </a:schemeClr>
              </a:gs>
              <a:gs pos="30000">
                <a:schemeClr val="accent3">
                  <a:shade val="90000"/>
                  <a:satMod val="120000"/>
                  <a:alpha val="79000"/>
                </a:schemeClr>
              </a:gs>
              <a:gs pos="45000">
                <a:schemeClr val="accent3">
                  <a:shade val="100000"/>
                  <a:satMod val="128000"/>
                  <a:alpha val="79000"/>
                </a:schemeClr>
              </a:gs>
              <a:gs pos="55000">
                <a:schemeClr val="accent3">
                  <a:shade val="100000"/>
                  <a:satMod val="128000"/>
                  <a:alpha val="79000"/>
                </a:schemeClr>
              </a:gs>
              <a:gs pos="73000">
                <a:schemeClr val="accent3">
                  <a:shade val="90000"/>
                  <a:satMod val="120000"/>
                  <a:alpha val="79000"/>
                </a:schemeClr>
              </a:gs>
              <a:gs pos="100000">
                <a:schemeClr val="accent3">
                  <a:shade val="63000"/>
                  <a:satMod val="110000"/>
                  <a:alpha val="79000"/>
                </a:schemeClr>
              </a:gs>
            </a:gsLst>
            <a:lin ang="950000" scaled="1"/>
            <a:tileRect/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3500"/>
              </a:lnSpc>
            </a:pPr>
            <a:r>
              <a:rPr lang="en-US" altLang="zh-TW" dirty="0" err="1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Dirname</a:t>
            </a:r>
            <a:r>
              <a:rPr lang="en-US" altLang="zh-TW" dirty="0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()</a:t>
            </a:r>
            <a:r>
              <a:rPr lang="en-US" altLang="zh-TW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函式可以用來取得資料夾的父資料夾名稱，其語法如下，參數</a:t>
            </a:r>
            <a:r>
              <a:rPr lang="en-US" altLang="zh-TW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path</a:t>
            </a:r>
            <a:r>
              <a:rPr lang="zh-TW" alt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為欲取得父資料夾名稱的資料夾。</a:t>
            </a:r>
            <a:endParaRPr lang="en-US" altLang="zh-TW" sz="20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例如</a:t>
            </a:r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dirname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(“C:\\Windows\\system32\\drivers”)</a:t>
            </a:r>
          </a:p>
          <a:p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會傳回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”C:\Windows\system32”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600272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圖片 30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4301" y="-46610"/>
            <a:ext cx="12609453" cy="7031610"/>
          </a:xfrm>
          <a:prstGeom prst="rect">
            <a:avLst/>
          </a:prstGeom>
        </p:spPr>
      </p:pic>
      <p:pic>
        <p:nvPicPr>
          <p:cNvPr id="32" name="圖片 31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3659" y="791936"/>
            <a:ext cx="10833531" cy="829128"/>
          </a:xfrm>
          <a:prstGeom prst="rect">
            <a:avLst/>
          </a:prstGeom>
        </p:spPr>
      </p:pic>
      <p:pic>
        <p:nvPicPr>
          <p:cNvPr id="53" name="圖片 52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51653" y="1621064"/>
            <a:ext cx="5980694" cy="1438781"/>
          </a:xfrm>
          <a:prstGeom prst="rect">
            <a:avLst/>
          </a:prstGeom>
        </p:spPr>
      </p:pic>
      <p:pic>
        <p:nvPicPr>
          <p:cNvPr id="54" name="圖片 53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89811" y="3284765"/>
            <a:ext cx="2499577" cy="597460"/>
          </a:xfrm>
          <a:prstGeom prst="rect">
            <a:avLst/>
          </a:prstGeom>
        </p:spPr>
      </p:pic>
      <p:pic>
        <p:nvPicPr>
          <p:cNvPr id="55" name="圖片 54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1647" y="3650701"/>
            <a:ext cx="2499577" cy="597460"/>
          </a:xfrm>
          <a:prstGeom prst="rect">
            <a:avLst/>
          </a:prstGeom>
        </p:spPr>
      </p:pic>
      <p:pic>
        <p:nvPicPr>
          <p:cNvPr id="56" name="圖片 55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39424" y="3650701"/>
            <a:ext cx="3633531" cy="603556"/>
          </a:xfrm>
          <a:prstGeom prst="rect">
            <a:avLst/>
          </a:prstGeom>
        </p:spPr>
      </p:pic>
      <p:pic>
        <p:nvPicPr>
          <p:cNvPr id="57" name="圖片 56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1647" y="4025454"/>
            <a:ext cx="2499577" cy="597460"/>
          </a:xfrm>
          <a:prstGeom prst="rect">
            <a:avLst/>
          </a:prstGeom>
        </p:spPr>
      </p:pic>
      <p:pic>
        <p:nvPicPr>
          <p:cNvPr id="58" name="圖片 57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66771" y="4019358"/>
            <a:ext cx="6395258" cy="603556"/>
          </a:xfrm>
          <a:prstGeom prst="rect">
            <a:avLst/>
          </a:prstGeom>
        </p:spPr>
      </p:pic>
      <p:pic>
        <p:nvPicPr>
          <p:cNvPr id="59" name="圖片 58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1646" y="4394111"/>
            <a:ext cx="2499577" cy="597460"/>
          </a:xfrm>
          <a:prstGeom prst="rect">
            <a:avLst/>
          </a:prstGeom>
        </p:spPr>
      </p:pic>
      <p:pic>
        <p:nvPicPr>
          <p:cNvPr id="60" name="圖片 59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70425" y="4388015"/>
            <a:ext cx="6395258" cy="603556"/>
          </a:xfrm>
          <a:prstGeom prst="rect">
            <a:avLst/>
          </a:prstGeom>
        </p:spPr>
      </p:pic>
      <p:pic>
        <p:nvPicPr>
          <p:cNvPr id="61" name="圖片 60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1645" y="4762768"/>
            <a:ext cx="2499577" cy="597460"/>
          </a:xfrm>
          <a:prstGeom prst="rect">
            <a:avLst/>
          </a:prstGeom>
        </p:spPr>
      </p:pic>
      <p:pic>
        <p:nvPicPr>
          <p:cNvPr id="62" name="圖片 61"/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75405" y="4771467"/>
            <a:ext cx="6395258" cy="603556"/>
          </a:xfrm>
          <a:prstGeom prst="rect">
            <a:avLst/>
          </a:prstGeom>
        </p:spPr>
      </p:pic>
      <p:pic>
        <p:nvPicPr>
          <p:cNvPr id="63" name="圖片 62"/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1644" y="5125329"/>
            <a:ext cx="2499577" cy="597460"/>
          </a:xfrm>
          <a:prstGeom prst="rect">
            <a:avLst/>
          </a:prstGeom>
        </p:spPr>
      </p:pic>
      <p:pic>
        <p:nvPicPr>
          <p:cNvPr id="64" name="圖片 63"/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29009" y="5125329"/>
            <a:ext cx="6401355" cy="603556"/>
          </a:xfrm>
          <a:prstGeom prst="rect">
            <a:avLst/>
          </a:prstGeom>
        </p:spPr>
      </p:pic>
      <p:pic>
        <p:nvPicPr>
          <p:cNvPr id="65" name="圖片 64"/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89811" y="5445376"/>
            <a:ext cx="2499577" cy="5974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545461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796877"/>
            <a:ext cx="8229600" cy="4075176"/>
          </a:xfrm>
        </p:spPr>
        <p:txBody>
          <a:bodyPr/>
          <a:lstStyle/>
          <a:p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scandir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(string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directory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[,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int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sorting_order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])</a:t>
            </a:r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038600" y="975360"/>
            <a:ext cx="4199721" cy="701040"/>
          </a:xfrm>
        </p:spPr>
        <p:txBody>
          <a:bodyPr>
            <a:normAutofit/>
          </a:bodyPr>
          <a:lstStyle/>
          <a:p>
            <a:r>
              <a:rPr lang="en-US" altLang="zh-TW" sz="15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5-2-9</a:t>
            </a:r>
            <a:br>
              <a:rPr lang="en-US" altLang="zh-TW" sz="1500" dirty="0"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zh-TW" altLang="en-US" sz="15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取得資料夾所包含的檔案名稱及子資料夾名稱</a:t>
            </a:r>
            <a:endParaRPr lang="en-US" sz="15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4" name="Picture 3" descr="4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000" y="2296793"/>
            <a:ext cx="9144000" cy="344905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765070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038600" y="975360"/>
            <a:ext cx="4199721" cy="701040"/>
          </a:xfrm>
        </p:spPr>
        <p:txBody>
          <a:bodyPr>
            <a:normAutofit/>
          </a:bodyPr>
          <a:lstStyle/>
          <a:p>
            <a:r>
              <a:rPr lang="en-US" altLang="zh-TW" sz="15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5-2-9</a:t>
            </a:r>
            <a:br>
              <a:rPr lang="en-US" altLang="zh-TW" sz="1500" dirty="0"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zh-TW" altLang="en-US" sz="15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取得資料夾所包含的檔案名稱及子資料夾名稱</a:t>
            </a:r>
            <a:endParaRPr lang="en-US" sz="15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4" name="Picture 3" descr="螢幕快照 2016-11-22 上午9.25.54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000" y="2359722"/>
            <a:ext cx="9144000" cy="35239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8916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909101" y="2521569"/>
            <a:ext cx="6394868" cy="663765"/>
          </a:xfrm>
        </p:spPr>
        <p:txBody>
          <a:bodyPr>
            <a:noAutofit/>
          </a:bodyPr>
          <a:lstStyle/>
          <a:p>
            <a:r>
              <a:rPr lang="zh-TW" altLang="en-US" sz="3200" dirty="0">
                <a:solidFill>
                  <a:schemeClr val="bg1">
                    <a:lumMod val="95000"/>
                    <a:lumOff val="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存取伺服器端的檔案</a:t>
            </a:r>
            <a:endParaRPr lang="en-US" sz="3200" dirty="0">
              <a:solidFill>
                <a:schemeClr val="bg1">
                  <a:lumMod val="95000"/>
                  <a:lumOff val="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86323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923124"/>
            <a:ext cx="8229600" cy="4075176"/>
          </a:xfrm>
        </p:spPr>
        <p:txBody>
          <a:bodyPr/>
          <a:lstStyle/>
          <a:p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file_exists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(string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filename)</a:t>
            </a:r>
            <a:endParaRPr lang="en-US" sz="1800" b="1" dirty="0">
              <a:solidFill>
                <a:schemeClr val="bg2">
                  <a:lumMod val="40000"/>
                  <a:lumOff val="60000"/>
                </a:schemeClr>
              </a:solidFill>
              <a:latin typeface="微軟正黑體" pitchFamily="34" charset="-120"/>
              <a:ea typeface="微軟正黑體" pitchFamily="34" charset="-12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5-3-1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判斷檔案是否存在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83853" y="2323090"/>
            <a:ext cx="7696211" cy="3577510"/>
          </a:xfrm>
          <a:prstGeom prst="rect">
            <a:avLst/>
          </a:prstGeom>
          <a:gradFill flip="none" rotWithShape="1">
            <a:gsLst>
              <a:gs pos="0">
                <a:schemeClr val="accent3">
                  <a:shade val="63000"/>
                  <a:satMod val="110000"/>
                  <a:alpha val="79000"/>
                </a:schemeClr>
              </a:gs>
              <a:gs pos="30000">
                <a:schemeClr val="accent3">
                  <a:shade val="90000"/>
                  <a:satMod val="120000"/>
                  <a:alpha val="79000"/>
                </a:schemeClr>
              </a:gs>
              <a:gs pos="45000">
                <a:schemeClr val="accent3">
                  <a:shade val="100000"/>
                  <a:satMod val="128000"/>
                  <a:alpha val="79000"/>
                </a:schemeClr>
              </a:gs>
              <a:gs pos="55000">
                <a:schemeClr val="accent3">
                  <a:shade val="100000"/>
                  <a:satMod val="128000"/>
                  <a:alpha val="79000"/>
                </a:schemeClr>
              </a:gs>
              <a:gs pos="73000">
                <a:schemeClr val="accent3">
                  <a:shade val="90000"/>
                  <a:satMod val="120000"/>
                  <a:alpha val="79000"/>
                </a:schemeClr>
              </a:gs>
              <a:gs pos="100000">
                <a:schemeClr val="accent3">
                  <a:shade val="63000"/>
                  <a:satMod val="110000"/>
                  <a:alpha val="79000"/>
                </a:schemeClr>
              </a:gs>
            </a:gsLst>
            <a:lin ang="950000" scaled="1"/>
            <a:tileRect/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4000"/>
              </a:lnSpc>
            </a:pPr>
            <a:r>
              <a:rPr lang="en-US" altLang="zh-TW" sz="3200" dirty="0" err="1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File_exists</a:t>
            </a:r>
            <a:r>
              <a:rPr lang="en-US" altLang="zh-TW" sz="3200" dirty="0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()</a:t>
            </a:r>
            <a:r>
              <a:rPr lang="zh-TW" altLang="en-US" sz="3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函式可以用來判斷檔案或資料夾是否存在，其語法如下，若參數</a:t>
            </a:r>
            <a:r>
              <a:rPr lang="en-US" altLang="zh-TW" sz="24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filaname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指定的檔案或資料夾存在，就回傳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TRUE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，否則回傳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FALSE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sz="24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644989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825424"/>
            <a:ext cx="8229600" cy="4075176"/>
          </a:xfrm>
        </p:spPr>
        <p:txBody>
          <a:bodyPr/>
          <a:lstStyle/>
          <a:p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is_file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(string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filename)</a:t>
            </a:r>
            <a:endParaRPr lang="en-US" sz="1800" b="1" dirty="0">
              <a:solidFill>
                <a:schemeClr val="bg2">
                  <a:lumMod val="40000"/>
                  <a:lumOff val="60000"/>
                </a:schemeClr>
              </a:solidFill>
              <a:latin typeface="微軟正黑體" pitchFamily="34" charset="-120"/>
              <a:ea typeface="微軟正黑體" pitchFamily="34" charset="-12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5-3-2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判斷指定的路徑是否為檔案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81405" y="2323090"/>
            <a:ext cx="7696211" cy="3577510"/>
          </a:xfrm>
          <a:prstGeom prst="rect">
            <a:avLst/>
          </a:prstGeom>
          <a:gradFill flip="none" rotWithShape="1">
            <a:gsLst>
              <a:gs pos="0">
                <a:schemeClr val="accent3">
                  <a:shade val="63000"/>
                  <a:satMod val="110000"/>
                  <a:alpha val="79000"/>
                </a:schemeClr>
              </a:gs>
              <a:gs pos="30000">
                <a:schemeClr val="accent3">
                  <a:shade val="90000"/>
                  <a:satMod val="120000"/>
                  <a:alpha val="79000"/>
                </a:schemeClr>
              </a:gs>
              <a:gs pos="45000">
                <a:schemeClr val="accent3">
                  <a:shade val="100000"/>
                  <a:satMod val="128000"/>
                  <a:alpha val="79000"/>
                </a:schemeClr>
              </a:gs>
              <a:gs pos="55000">
                <a:schemeClr val="accent3">
                  <a:shade val="100000"/>
                  <a:satMod val="128000"/>
                  <a:alpha val="79000"/>
                </a:schemeClr>
              </a:gs>
              <a:gs pos="73000">
                <a:schemeClr val="accent3">
                  <a:shade val="90000"/>
                  <a:satMod val="120000"/>
                  <a:alpha val="79000"/>
                </a:schemeClr>
              </a:gs>
              <a:gs pos="100000">
                <a:schemeClr val="accent3">
                  <a:shade val="63000"/>
                  <a:satMod val="110000"/>
                  <a:alpha val="79000"/>
                </a:schemeClr>
              </a:gs>
            </a:gsLst>
            <a:lin ang="950000" scaled="1"/>
            <a:tileRect/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3700"/>
              </a:lnSpc>
            </a:pPr>
            <a:r>
              <a:rPr lang="en-US" altLang="zh-TW" sz="3200" dirty="0" err="1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is_file</a:t>
            </a:r>
            <a:r>
              <a:rPr lang="en-US" altLang="zh-TW" sz="3200" dirty="0">
                <a:solidFill>
                  <a:srgbClr val="EE9586"/>
                </a:solidFill>
                <a:latin typeface="微軟正黑體" pitchFamily="34" charset="-120"/>
                <a:ea typeface="微軟正黑體" pitchFamily="34" charset="-120"/>
              </a:rPr>
              <a:t>()</a:t>
            </a:r>
            <a:r>
              <a:rPr lang="zh-TW" alt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函式可以用來判斷指定的路徑是否為檔案，其語法如下，若參數</a:t>
            </a:r>
            <a:r>
              <a:rPr lang="en-US" altLang="zh-TW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filaname</a:t>
            </a:r>
            <a:r>
              <a:rPr lang="zh-TW" alt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指定的路徑存在且為檔案，就回傳</a:t>
            </a:r>
            <a:r>
              <a:rPr lang="en-US" altLang="zh-TW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TRUE</a:t>
            </a:r>
            <a:r>
              <a:rPr lang="zh-TW" alt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，否則回傳</a:t>
            </a:r>
            <a:r>
              <a:rPr lang="en-US" altLang="zh-TW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FALSE</a:t>
            </a:r>
            <a:r>
              <a:rPr lang="zh-TW" alt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sz="20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ts val="3700"/>
              </a:lnSpc>
            </a:pPr>
            <a:endParaRPr lang="en-US" altLang="zh-TW" dirty="0"/>
          </a:p>
          <a:p>
            <a:pPr>
              <a:lnSpc>
                <a:spcPts val="3700"/>
              </a:lnSpc>
            </a:pPr>
            <a:r>
              <a:rPr lang="zh-TW" alt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當參數</a:t>
            </a:r>
            <a:r>
              <a:rPr lang="en-US" altLang="zh-TW" sz="20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filaname</a:t>
            </a:r>
            <a:r>
              <a:rPr lang="zh-TW" altLang="en-US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沒有包含完整路徑時，會在目前工作資料夾內尋找是否有指定的檔案</a:t>
            </a:r>
            <a:r>
              <a:rPr lang="en-US" altLang="zh-TW" sz="20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.</a:t>
            </a:r>
            <a:endParaRPr lang="en-US" sz="20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873493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825424"/>
            <a:ext cx="8229600" cy="4075176"/>
          </a:xfrm>
        </p:spPr>
        <p:txBody>
          <a:bodyPr/>
          <a:lstStyle/>
          <a:p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copy(string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source,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string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dest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)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5-3-3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複製檔案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83853" y="2323090"/>
            <a:ext cx="7696211" cy="3577510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3400"/>
              </a:lnSpc>
            </a:pP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例如下面的敘述會將檔案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C:\</a:t>
            </a:r>
            <a:r>
              <a:rPr lang="en-US" altLang="zh-TW" sz="24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myPHP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\</a:t>
            </a:r>
            <a:r>
              <a:rPr lang="en-US" altLang="zh-TW" sz="24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license.txt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複製到目前工作資料夾且檔案名稱為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license(new).txt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：</a:t>
            </a:r>
            <a:endParaRPr lang="en-US" altLang="zh-TW" sz="24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ts val="3400"/>
              </a:lnSpc>
            </a:pPr>
            <a:endParaRPr lang="en-US" altLang="zh-TW" sz="2400" dirty="0"/>
          </a:p>
          <a:p>
            <a:pPr>
              <a:lnSpc>
                <a:spcPts val="3400"/>
              </a:lnSpc>
            </a:pPr>
            <a:endParaRPr lang="en-US" altLang="zh-TW" sz="2400" dirty="0"/>
          </a:p>
          <a:p>
            <a:pPr>
              <a:lnSpc>
                <a:spcPts val="3400"/>
              </a:lnSpc>
            </a:pP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copy(“C:\\</a:t>
            </a:r>
            <a:r>
              <a:rPr lang="en-US" altLang="zh-TW" sz="24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myPHP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\\</a:t>
            </a:r>
            <a:r>
              <a:rPr lang="en-US" altLang="zh-TW" sz="24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license.txt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”,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:license(new).txt”)</a:t>
            </a:r>
            <a:endParaRPr lang="en-US" sz="24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lnSpc>
                <a:spcPts val="3400"/>
              </a:lnSpc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419015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370693" y="2388224"/>
            <a:ext cx="7696211" cy="3610077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TW" altLang="zh-TW" dirty="0"/>
              <a:t>&lt;</a:t>
            </a:r>
            <a:r>
              <a:rPr lang="en-US" altLang="zh-TW" dirty="0"/>
              <a:t>?</a:t>
            </a:r>
            <a:r>
              <a:rPr lang="en-US" altLang="zh-TW" dirty="0" err="1"/>
              <a:t>php</a:t>
            </a:r>
            <a:endParaRPr lang="en-US" altLang="zh-TW" dirty="0"/>
          </a:p>
          <a:p>
            <a:r>
              <a:rPr lang="zh-TW" altLang="zh-TW" dirty="0"/>
              <a:t>$</a:t>
            </a:r>
            <a:r>
              <a:rPr lang="en-US" altLang="zh-TW" dirty="0"/>
              <a:t>filename</a:t>
            </a:r>
            <a:r>
              <a:rPr lang="zh-TW" altLang="en-US" dirty="0"/>
              <a:t> </a:t>
            </a:r>
            <a:r>
              <a:rPr lang="en-US" altLang="zh-TW" dirty="0"/>
              <a:t>=</a:t>
            </a:r>
            <a:r>
              <a:rPr lang="zh-TW" altLang="en-US" dirty="0"/>
              <a:t> </a:t>
            </a:r>
            <a:r>
              <a:rPr lang="en-US" altLang="zh-TW" dirty="0"/>
              <a:t>“</a:t>
            </a:r>
            <a:r>
              <a:rPr lang="en-US" altLang="zh-TW" dirty="0" err="1"/>
              <a:t>myfile.txt</a:t>
            </a:r>
            <a:r>
              <a:rPr lang="en-US" altLang="zh-TW" dirty="0"/>
              <a:t>”;</a:t>
            </a:r>
          </a:p>
          <a:p>
            <a:r>
              <a:rPr lang="en-US" altLang="zh-TW" dirty="0"/>
              <a:t>if(</a:t>
            </a:r>
            <a:r>
              <a:rPr lang="en-US" altLang="zh-TW" dirty="0" err="1"/>
              <a:t>file_exists</a:t>
            </a:r>
            <a:r>
              <a:rPr lang="en-US" altLang="zh-TW" dirty="0"/>
              <a:t>($filename))</a:t>
            </a:r>
            <a:r>
              <a:rPr lang="zh-TW" altLang="en-US" dirty="0"/>
              <a:t>      </a:t>
            </a:r>
            <a:r>
              <a:rPr lang="en-US" altLang="zh-TW" dirty="0"/>
              <a:t>//</a:t>
            </a:r>
            <a:r>
              <a:rPr lang="zh-TW" altLang="en-US" dirty="0"/>
              <a:t>先判斷檔案是否存在</a:t>
            </a:r>
            <a:endParaRPr lang="en-US" altLang="zh-TW" dirty="0"/>
          </a:p>
          <a:p>
            <a:r>
              <a:rPr lang="en-US" altLang="zh-TW" dirty="0"/>
              <a:t>{</a:t>
            </a:r>
          </a:p>
          <a:p>
            <a:r>
              <a:rPr lang="en-US" altLang="zh-TW" dirty="0"/>
              <a:t>Unlink($</a:t>
            </a:r>
            <a:r>
              <a:rPr lang="en-US" altLang="zh-TW" dirty="0" err="1"/>
              <a:t>filaname</a:t>
            </a:r>
            <a:r>
              <a:rPr lang="en-US" altLang="zh-TW" dirty="0"/>
              <a:t>);</a:t>
            </a:r>
            <a:r>
              <a:rPr lang="zh-TW" altLang="en-US" dirty="0"/>
              <a:t>     </a:t>
            </a:r>
            <a:r>
              <a:rPr lang="en-US" altLang="zh-TW" dirty="0"/>
              <a:t>        //</a:t>
            </a:r>
            <a:r>
              <a:rPr lang="zh-TW" altLang="en-US" dirty="0"/>
              <a:t>存在的話就刪除檔案並顯示成功訊息</a:t>
            </a:r>
            <a:endParaRPr lang="en-US" altLang="zh-TW" dirty="0"/>
          </a:p>
          <a:p>
            <a:r>
              <a:rPr lang="en-US" altLang="zh-TW" dirty="0"/>
              <a:t>Echo</a:t>
            </a:r>
            <a:r>
              <a:rPr lang="zh-TW" altLang="en-US" dirty="0"/>
              <a:t> </a:t>
            </a:r>
            <a:r>
              <a:rPr lang="zh-TW" altLang="zh-TW" dirty="0"/>
              <a:t>“</a:t>
            </a:r>
            <a:r>
              <a:rPr lang="zh-TW" altLang="en-US" dirty="0"/>
              <a:t>刪除檔案成功！</a:t>
            </a:r>
            <a:r>
              <a:rPr lang="en-US" altLang="zh-TW" dirty="0"/>
              <a:t>”;</a:t>
            </a:r>
          </a:p>
          <a:p>
            <a:r>
              <a:rPr lang="zh-TW" altLang="zh-TW" dirty="0"/>
              <a:t>}</a:t>
            </a:r>
            <a:endParaRPr lang="en-US" altLang="zh-TW" dirty="0"/>
          </a:p>
          <a:p>
            <a:r>
              <a:rPr lang="en-US" altLang="zh-TW" dirty="0"/>
              <a:t>Else</a:t>
            </a:r>
          </a:p>
          <a:p>
            <a:r>
              <a:rPr lang="en-US" altLang="zh-TW" dirty="0"/>
              <a:t>{</a:t>
            </a:r>
          </a:p>
          <a:p>
            <a:r>
              <a:rPr lang="en-US" altLang="zh-TW" dirty="0"/>
              <a:t>Echo”</a:t>
            </a:r>
            <a:r>
              <a:rPr lang="zh-TW" altLang="en-US" dirty="0"/>
              <a:t>檔案不存在，刪除檔案失敗！</a:t>
            </a:r>
            <a:r>
              <a:rPr lang="en-US" altLang="zh-TW" dirty="0"/>
              <a:t>”;</a:t>
            </a:r>
            <a:r>
              <a:rPr lang="zh-TW" altLang="en-US" dirty="0"/>
              <a:t>    </a:t>
            </a:r>
            <a:r>
              <a:rPr lang="en-US" altLang="zh-TW" dirty="0"/>
              <a:t>//</a:t>
            </a:r>
            <a:r>
              <a:rPr lang="zh-TW" altLang="en-US" dirty="0"/>
              <a:t>不存在的話就顯示失敗訊息</a:t>
            </a:r>
            <a:endParaRPr lang="en-US" altLang="zh-TW" dirty="0"/>
          </a:p>
          <a:p>
            <a:r>
              <a:rPr lang="en-US" altLang="zh-TW" dirty="0"/>
              <a:t>}</a:t>
            </a:r>
          </a:p>
          <a:p>
            <a:r>
              <a:rPr lang="en-US" altLang="zh-TW" dirty="0"/>
              <a:t> </a:t>
            </a:r>
            <a:r>
              <a:rPr lang="zh-TW" altLang="zh-TW" dirty="0"/>
              <a:t>?&gt;</a:t>
            </a:r>
            <a:endParaRPr lang="en-US" dirty="0"/>
          </a:p>
          <a:p>
            <a:pPr algn="ctr"/>
            <a:endParaRPr lang="en-US" dirty="0"/>
          </a:p>
        </p:txBody>
      </p:sp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688945"/>
            <a:ext cx="8229600" cy="547300"/>
          </a:xfrm>
        </p:spPr>
        <p:txBody>
          <a:bodyPr>
            <a:normAutofit/>
          </a:bodyPr>
          <a:lstStyle/>
          <a:p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unlink(string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filename)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5-3-4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刪除檔案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037858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quarter" idx="4294967295"/>
          </p:nvPr>
        </p:nvSpPr>
        <p:spPr>
          <a:xfrm>
            <a:off x="1981200" y="1851491"/>
            <a:ext cx="8229600" cy="4075176"/>
          </a:xfrm>
        </p:spPr>
        <p:txBody>
          <a:bodyPr/>
          <a:lstStyle/>
          <a:p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rename(string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oldname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,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string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1800" b="1" dirty="0" err="1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newname</a:t>
            </a:r>
            <a:r>
              <a:rPr lang="en-US" altLang="zh-TW" sz="1800" b="1" dirty="0">
                <a:solidFill>
                  <a:schemeClr val="bg2">
                    <a:lumMod val="40000"/>
                    <a:lumOff val="60000"/>
                  </a:schemeClr>
                </a:solidFill>
                <a:latin typeface="微軟正黑體" pitchFamily="34" charset="-120"/>
                <a:ea typeface="微軟正黑體" pitchFamily="34" charset="-120"/>
              </a:rPr>
              <a:t>)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5-3-5</a:t>
            </a:r>
            <a:r>
              <a:rPr lang="zh-TW" altLang="en-US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變更檔案名稱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370693" y="2461499"/>
            <a:ext cx="7696211" cy="3577510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例如下面的敘述會將檔案</a:t>
            </a:r>
            <a:r>
              <a:rPr lang="en-US" altLang="zh-TW" sz="24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temp.php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更名為</a:t>
            </a:r>
            <a:r>
              <a:rPr lang="en-US" altLang="zh-TW" sz="2400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temp.bak</a:t>
            </a:r>
            <a:r>
              <a:rPr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endParaRPr lang="en-US" altLang="zh-TW" sz="24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EX:rename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(“</a:t>
            </a:r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temp.php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”,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“</a:t>
            </a:r>
            <a:r>
              <a:rPr lang="en-US" altLang="zh-TW" dirty="0" err="1">
                <a:latin typeface="微軟正黑體" panose="020B0604030504040204" pitchFamily="34" charset="-120"/>
                <a:ea typeface="微軟正黑體" panose="020B0604030504040204" pitchFamily="34" charset="-120"/>
              </a:rPr>
              <a:t>temp.bak</a:t>
            </a:r>
            <a:r>
              <a:rPr lang="zh-TW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”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);</a:t>
            </a:r>
            <a:endParaRPr 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646118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631504" y="1916832"/>
            <a:ext cx="8784976" cy="1232268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445071" y="3221995"/>
            <a:ext cx="8604448" cy="30815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0000"/>
                </a:schemeClr>
              </a:gs>
              <a:gs pos="50000">
                <a:schemeClr val="bg1">
                  <a:alpha val="19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4007768" y="2071301"/>
            <a:ext cx="434558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54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檔 案 </a:t>
            </a:r>
            <a:r>
              <a:rPr lang="zh-TW" altLang="en-US" sz="54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存 取</a:t>
            </a:r>
          </a:p>
        </p:txBody>
      </p:sp>
      <p:sp>
        <p:nvSpPr>
          <p:cNvPr id="2" name="文字方塊 1"/>
          <p:cNvSpPr txBox="1"/>
          <p:nvPr/>
        </p:nvSpPr>
        <p:spPr>
          <a:xfrm>
            <a:off x="6816080" y="4851994"/>
            <a:ext cx="21602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400" dirty="0">
                <a:solidFill>
                  <a:prstClr val="white">
                    <a:lumMod val="65000"/>
                  </a:prstClr>
                </a:solidFill>
              </a:rPr>
              <a:t>4A355003</a:t>
            </a:r>
            <a:endParaRPr lang="zh-TW" altLang="en-US" sz="2400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7680176" y="5357813"/>
            <a:ext cx="21602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200" dirty="0">
                <a:solidFill>
                  <a:prstClr val="white">
                    <a:lumMod val="6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沈菱君</a:t>
            </a:r>
          </a:p>
        </p:txBody>
      </p:sp>
      <p:sp>
        <p:nvSpPr>
          <p:cNvPr id="9" name="文字方塊 8"/>
          <p:cNvSpPr txBox="1"/>
          <p:nvPr/>
        </p:nvSpPr>
        <p:spPr>
          <a:xfrm>
            <a:off x="5087888" y="3145241"/>
            <a:ext cx="1440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400" dirty="0">
                <a:solidFill>
                  <a:prstClr val="black"/>
                </a:solidFill>
              </a:rPr>
              <a:t>5 - 3 - 6</a:t>
            </a:r>
            <a:endParaRPr lang="zh-TW" altLang="en-US" sz="24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184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" grpId="0"/>
      <p:bldP spid="6" grpId="0"/>
      <p:bldP spid="9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847528" y="496800"/>
            <a:ext cx="547260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44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取得</a:t>
            </a:r>
            <a:r>
              <a:rPr lang="zh-TW" altLang="en-US" sz="44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檔案屬性</a:t>
            </a:r>
          </a:p>
        </p:txBody>
      </p:sp>
      <p:sp>
        <p:nvSpPr>
          <p:cNvPr id="9" name="文字方塊 8"/>
          <p:cNvSpPr txBox="1"/>
          <p:nvPr/>
        </p:nvSpPr>
        <p:spPr>
          <a:xfrm>
            <a:off x="2063552" y="1681644"/>
            <a:ext cx="1656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 err="1">
                <a:solidFill>
                  <a:srgbClr val="FFBA97"/>
                </a:solidFill>
              </a:rPr>
              <a:t>fileatime</a:t>
            </a:r>
            <a:endParaRPr lang="zh-TW" altLang="en-US" sz="2800" dirty="0">
              <a:solidFill>
                <a:srgbClr val="FFBA97"/>
              </a:solidFill>
            </a:endParaRPr>
          </a:p>
        </p:txBody>
      </p:sp>
      <p:sp>
        <p:nvSpPr>
          <p:cNvPr id="13" name="等腰三角形 12"/>
          <p:cNvSpPr/>
          <p:nvPr/>
        </p:nvSpPr>
        <p:spPr>
          <a:xfrm rot="5400000">
            <a:off x="3866910" y="1721631"/>
            <a:ext cx="126014" cy="458016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4367808" y="1640994"/>
            <a:ext cx="59046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取得檔案或資料夾的</a:t>
            </a:r>
            <a:r>
              <a:rPr lang="zh-TW" altLang="en-US" sz="2000" dirty="0">
                <a:solidFill>
                  <a:srgbClr val="FF3F3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最後存取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時間</a:t>
            </a:r>
            <a:endParaRPr lang="en-US" altLang="zh-TW" sz="20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使用</a:t>
            </a:r>
            <a:r>
              <a:rPr lang="en-US" altLang="zh-TW" sz="2000" dirty="0" err="1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gmdate</a:t>
            </a:r>
            <a:r>
              <a:rPr lang="en-US" altLang="zh-TW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()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函示轉換為較易懂的格式</a:t>
            </a:r>
          </a:p>
        </p:txBody>
      </p:sp>
      <p:sp>
        <p:nvSpPr>
          <p:cNvPr id="15" name="文字方塊 14"/>
          <p:cNvSpPr txBox="1"/>
          <p:nvPr/>
        </p:nvSpPr>
        <p:spPr>
          <a:xfrm>
            <a:off x="2037584" y="2550300"/>
            <a:ext cx="1656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 err="1">
                <a:solidFill>
                  <a:srgbClr val="BDDEFF"/>
                </a:solidFill>
              </a:rPr>
              <a:t>filectime</a:t>
            </a:r>
            <a:endParaRPr lang="zh-TW" altLang="en-US" sz="2800" dirty="0">
              <a:solidFill>
                <a:srgbClr val="BDDEFF"/>
              </a:solidFill>
            </a:endParaRPr>
          </a:p>
        </p:txBody>
      </p:sp>
      <p:sp>
        <p:nvSpPr>
          <p:cNvPr id="16" name="等腰三角形 15"/>
          <p:cNvSpPr/>
          <p:nvPr/>
        </p:nvSpPr>
        <p:spPr>
          <a:xfrm rot="5400000">
            <a:off x="3859769" y="2582902"/>
            <a:ext cx="126014" cy="458016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17" name="文字方塊 16"/>
          <p:cNvSpPr txBox="1"/>
          <p:nvPr/>
        </p:nvSpPr>
        <p:spPr>
          <a:xfrm>
            <a:off x="4367808" y="2520974"/>
            <a:ext cx="59046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取得檔案或資料夾的</a:t>
            </a:r>
            <a:r>
              <a:rPr lang="zh-TW" altLang="en-US" sz="2000" dirty="0">
                <a:solidFill>
                  <a:srgbClr val="FF3F3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建立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時間</a:t>
            </a:r>
            <a:endParaRPr lang="en-US" altLang="zh-TW" sz="20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使用</a:t>
            </a:r>
            <a:r>
              <a:rPr lang="en-US" altLang="zh-TW" sz="2000" dirty="0" err="1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gmdate</a:t>
            </a:r>
            <a:r>
              <a:rPr lang="en-US" altLang="zh-TW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()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函示轉換為較易懂的格式</a:t>
            </a:r>
          </a:p>
        </p:txBody>
      </p:sp>
      <p:sp>
        <p:nvSpPr>
          <p:cNvPr id="18" name="文字方塊 17"/>
          <p:cNvSpPr txBox="1"/>
          <p:nvPr/>
        </p:nvSpPr>
        <p:spPr>
          <a:xfrm>
            <a:off x="2044725" y="3466696"/>
            <a:ext cx="1656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 err="1">
                <a:solidFill>
                  <a:srgbClr val="FFBA97"/>
                </a:solidFill>
              </a:rPr>
              <a:t>filemtime</a:t>
            </a:r>
            <a:endParaRPr lang="zh-TW" altLang="en-US" sz="2800" dirty="0">
              <a:solidFill>
                <a:srgbClr val="FFBA97"/>
              </a:solidFill>
            </a:endParaRPr>
          </a:p>
        </p:txBody>
      </p:sp>
      <p:sp>
        <p:nvSpPr>
          <p:cNvPr id="19" name="等腰三角形 18"/>
          <p:cNvSpPr/>
          <p:nvPr/>
        </p:nvSpPr>
        <p:spPr>
          <a:xfrm rot="5400000">
            <a:off x="3885737" y="3499298"/>
            <a:ext cx="126014" cy="458016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0" name="文字方塊 19"/>
          <p:cNvSpPr txBox="1"/>
          <p:nvPr/>
        </p:nvSpPr>
        <p:spPr>
          <a:xfrm>
            <a:off x="4388966" y="3433560"/>
            <a:ext cx="59046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取得檔案或資料夾的</a:t>
            </a:r>
            <a:r>
              <a:rPr lang="zh-TW" altLang="en-US" sz="2000" dirty="0">
                <a:solidFill>
                  <a:srgbClr val="FF3F3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修改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時間</a:t>
            </a:r>
            <a:endParaRPr lang="en-US" altLang="zh-TW" sz="20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使用</a:t>
            </a:r>
            <a:r>
              <a:rPr lang="en-US" altLang="zh-TW" sz="2000" dirty="0" err="1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gmdate</a:t>
            </a:r>
            <a:r>
              <a:rPr lang="en-US" altLang="zh-TW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()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函示轉換為較易懂的格式</a:t>
            </a:r>
          </a:p>
        </p:txBody>
      </p:sp>
      <p:sp>
        <p:nvSpPr>
          <p:cNvPr id="21" name="文字方塊 20"/>
          <p:cNvSpPr txBox="1"/>
          <p:nvPr/>
        </p:nvSpPr>
        <p:spPr>
          <a:xfrm>
            <a:off x="2037584" y="4278492"/>
            <a:ext cx="1656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 err="1">
                <a:solidFill>
                  <a:srgbClr val="BDDEFF"/>
                </a:solidFill>
              </a:rPr>
              <a:t>filesize</a:t>
            </a:r>
            <a:endParaRPr lang="zh-TW" altLang="en-US" sz="2800" dirty="0">
              <a:solidFill>
                <a:srgbClr val="BDDEFF"/>
              </a:solidFill>
            </a:endParaRPr>
          </a:p>
        </p:txBody>
      </p:sp>
      <p:sp>
        <p:nvSpPr>
          <p:cNvPr id="22" name="等腰三角形 21"/>
          <p:cNvSpPr/>
          <p:nvPr/>
        </p:nvSpPr>
        <p:spPr>
          <a:xfrm rot="5400000">
            <a:off x="3859769" y="4311094"/>
            <a:ext cx="126014" cy="458016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4388966" y="4369664"/>
            <a:ext cx="59046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取得檔案的大小，單位為位元組</a:t>
            </a:r>
            <a:r>
              <a:rPr lang="en-US" altLang="zh-TW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(bytes)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sz="20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1812703" y="5066020"/>
            <a:ext cx="20447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 err="1">
                <a:solidFill>
                  <a:srgbClr val="FFBA97"/>
                </a:solidFill>
              </a:rPr>
              <a:t>is_readable</a:t>
            </a:r>
            <a:endParaRPr lang="zh-TW" altLang="en-US" sz="2800" dirty="0">
              <a:solidFill>
                <a:srgbClr val="FFBA97"/>
              </a:solidFill>
            </a:endParaRPr>
          </a:p>
        </p:txBody>
      </p:sp>
      <p:sp>
        <p:nvSpPr>
          <p:cNvPr id="25" name="等腰三角形 24"/>
          <p:cNvSpPr/>
          <p:nvPr/>
        </p:nvSpPr>
        <p:spPr>
          <a:xfrm rot="5400000">
            <a:off x="3859769" y="5098622"/>
            <a:ext cx="126014" cy="458016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6" name="文字方塊 25"/>
          <p:cNvSpPr txBox="1"/>
          <p:nvPr/>
        </p:nvSpPr>
        <p:spPr>
          <a:xfrm>
            <a:off x="4367808" y="5025370"/>
            <a:ext cx="59046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若檔案存在或可以存取，就傳回</a:t>
            </a:r>
            <a:r>
              <a:rPr lang="en-US" altLang="zh-TW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TRUE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，否則傳回</a:t>
            </a:r>
            <a:r>
              <a:rPr lang="en-US" altLang="zh-TW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FALSE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sz="20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27" name="文字方塊 26"/>
          <p:cNvSpPr txBox="1"/>
          <p:nvPr/>
        </p:nvSpPr>
        <p:spPr>
          <a:xfrm>
            <a:off x="1812703" y="5926306"/>
            <a:ext cx="20447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 err="1">
                <a:solidFill>
                  <a:srgbClr val="BDDEFF"/>
                </a:solidFill>
              </a:rPr>
              <a:t>is_writable</a:t>
            </a:r>
            <a:endParaRPr lang="zh-TW" altLang="en-US" sz="2800" dirty="0">
              <a:solidFill>
                <a:srgbClr val="BDDEFF"/>
              </a:solidFill>
            </a:endParaRPr>
          </a:p>
        </p:txBody>
      </p:sp>
      <p:sp>
        <p:nvSpPr>
          <p:cNvPr id="28" name="等腰三角形 27"/>
          <p:cNvSpPr/>
          <p:nvPr/>
        </p:nvSpPr>
        <p:spPr>
          <a:xfrm rot="5400000">
            <a:off x="3859769" y="5958908"/>
            <a:ext cx="126014" cy="458016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9" name="文字方塊 28"/>
          <p:cNvSpPr txBox="1"/>
          <p:nvPr/>
        </p:nvSpPr>
        <p:spPr>
          <a:xfrm>
            <a:off x="4367808" y="5885656"/>
            <a:ext cx="59046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若檔案或資料夾存在且可以寫入，就傳回</a:t>
            </a:r>
            <a:r>
              <a:rPr lang="en-US" altLang="zh-TW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TRUE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，否則傳回</a:t>
            </a:r>
            <a:r>
              <a:rPr lang="en-US" altLang="zh-TW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FALSE</a:t>
            </a:r>
            <a:r>
              <a:rPr lang="zh-TW" altLang="en-US" sz="20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sz="20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475130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000"/>
                            </p:stCondLst>
                            <p:childTnLst>
                              <p:par>
                                <p:cTn id="7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0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95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9" grpId="0"/>
      <p:bldP spid="13" grpId="0" animBg="1"/>
      <p:bldP spid="14" grpId="0"/>
      <p:bldP spid="15" grpId="0"/>
      <p:bldP spid="16" grpId="0" animBg="1"/>
      <p:bldP spid="17" grpId="0"/>
      <p:bldP spid="18" grpId="0"/>
      <p:bldP spid="19" grpId="0" animBg="1"/>
      <p:bldP spid="20" grpId="0"/>
      <p:bldP spid="21" grpId="0"/>
      <p:bldP spid="22" grpId="0" animBg="1"/>
      <p:bldP spid="23" grpId="0"/>
      <p:bldP spid="24" grpId="0"/>
      <p:bldP spid="25" grpId="0" animBg="1"/>
      <p:bldP spid="26" grpId="0"/>
      <p:bldP spid="27" grpId="0"/>
      <p:bldP spid="28" grpId="0" animBg="1"/>
      <p:bldP spid="2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圖片 79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7000" y="-59310"/>
            <a:ext cx="12636500" cy="7046693"/>
          </a:xfrm>
          <a:prstGeom prst="rect">
            <a:avLst/>
          </a:prstGeom>
        </p:spPr>
      </p:pic>
      <p:pic>
        <p:nvPicPr>
          <p:cNvPr id="81" name="圖片 80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4484" y="868136"/>
            <a:ext cx="10833531" cy="829128"/>
          </a:xfrm>
          <a:prstGeom prst="rect">
            <a:avLst/>
          </a:prstGeom>
        </p:spPr>
      </p:pic>
      <p:pic>
        <p:nvPicPr>
          <p:cNvPr id="82" name="圖片 8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59665" y="1697264"/>
            <a:ext cx="8663167" cy="4407790"/>
          </a:xfrm>
          <a:prstGeom prst="rect">
            <a:avLst/>
          </a:prstGeom>
        </p:spPr>
      </p:pic>
      <p:pic>
        <p:nvPicPr>
          <p:cNvPr id="83" name="圖片 82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30081" y="2188210"/>
            <a:ext cx="7559695" cy="548688"/>
          </a:xfrm>
          <a:prstGeom prst="rect">
            <a:avLst/>
          </a:prstGeom>
        </p:spPr>
      </p:pic>
      <p:pic>
        <p:nvPicPr>
          <p:cNvPr id="84" name="圖片 83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36177" y="2666835"/>
            <a:ext cx="7547502" cy="542591"/>
          </a:xfrm>
          <a:prstGeom prst="rect">
            <a:avLst/>
          </a:prstGeom>
        </p:spPr>
      </p:pic>
      <p:pic>
        <p:nvPicPr>
          <p:cNvPr id="85" name="圖片 84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30081" y="3139363"/>
            <a:ext cx="7559695" cy="548688"/>
          </a:xfrm>
          <a:prstGeom prst="rect">
            <a:avLst/>
          </a:prstGeom>
        </p:spPr>
      </p:pic>
      <p:pic>
        <p:nvPicPr>
          <p:cNvPr id="86" name="圖片 85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30081" y="3617988"/>
            <a:ext cx="7559695" cy="548688"/>
          </a:xfrm>
          <a:prstGeom prst="rect">
            <a:avLst/>
          </a:prstGeom>
        </p:spPr>
      </p:pic>
      <p:pic>
        <p:nvPicPr>
          <p:cNvPr id="87" name="圖片 86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30081" y="4096613"/>
            <a:ext cx="7559695" cy="548688"/>
          </a:xfrm>
          <a:prstGeom prst="rect">
            <a:avLst/>
          </a:prstGeom>
        </p:spPr>
      </p:pic>
      <p:pic>
        <p:nvPicPr>
          <p:cNvPr id="88" name="圖片 87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30081" y="4575238"/>
            <a:ext cx="7559695" cy="548688"/>
          </a:xfrm>
          <a:prstGeom prst="rect">
            <a:avLst/>
          </a:prstGeom>
        </p:spPr>
      </p:pic>
      <p:pic>
        <p:nvPicPr>
          <p:cNvPr id="89" name="圖片 88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30081" y="5053863"/>
            <a:ext cx="7559695" cy="548688"/>
          </a:xfrm>
          <a:prstGeom prst="rect">
            <a:avLst/>
          </a:prstGeom>
        </p:spPr>
      </p:pic>
      <p:pic>
        <p:nvPicPr>
          <p:cNvPr id="90" name="圖片 89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30081" y="5532491"/>
            <a:ext cx="7559695" cy="5486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2894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1488530" y="4392743"/>
            <a:ext cx="9137079" cy="235708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847528" y="496800"/>
            <a:ext cx="547260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44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取得</a:t>
            </a:r>
            <a:r>
              <a:rPr lang="zh-TW" altLang="en-US" sz="44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檔案屬性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286940" y="1572790"/>
            <a:ext cx="7540257" cy="265115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矩形 1"/>
          <p:cNvSpPr/>
          <p:nvPr/>
        </p:nvSpPr>
        <p:spPr>
          <a:xfrm>
            <a:off x="2279576" y="1569938"/>
            <a:ext cx="7344816" cy="2494466"/>
          </a:xfrm>
          <a:prstGeom prst="rect">
            <a:avLst/>
          </a:prstGeom>
          <a:noFill/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pic>
        <p:nvPicPr>
          <p:cNvPr id="4" name="圖片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99805" y="4446473"/>
            <a:ext cx="3942198" cy="2249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2262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5" grpId="0" animBg="1"/>
      <p:bldP spid="7" grpId="0" animBg="1"/>
      <p:bldP spid="8" grpId="0"/>
      <p:bldP spid="2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使用</a:t>
            </a:r>
            <a:r>
              <a:rPr lang="en-US" altLang="zh-TW" sz="3800" dirty="0" err="1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fread</a:t>
            </a:r>
            <a:r>
              <a:rPr lang="en-US" altLang="zh-TW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()</a:t>
            </a:r>
            <a:r>
              <a:rPr lang="zh-TW" altLang="en-US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函式</a:t>
            </a:r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讀取文字檔</a:t>
            </a:r>
          </a:p>
        </p:txBody>
      </p:sp>
      <p:sp>
        <p:nvSpPr>
          <p:cNvPr id="2" name="＞形箭號 1"/>
          <p:cNvSpPr/>
          <p:nvPr/>
        </p:nvSpPr>
        <p:spPr>
          <a:xfrm>
            <a:off x="2236142" y="1844824"/>
            <a:ext cx="2491705" cy="1080120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BA97">
                  <a:alpha val="65000"/>
                </a:srgbClr>
              </a:gs>
              <a:gs pos="50000">
                <a:srgbClr val="FFBA97">
                  <a:alpha val="33000"/>
                </a:srgbClr>
              </a:gs>
              <a:gs pos="100000">
                <a:srgbClr val="FFBA97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開啟檔案</a:t>
            </a:r>
          </a:p>
        </p:txBody>
      </p:sp>
      <p:sp>
        <p:nvSpPr>
          <p:cNvPr id="10" name="＞形箭號 9"/>
          <p:cNvSpPr/>
          <p:nvPr/>
        </p:nvSpPr>
        <p:spPr>
          <a:xfrm>
            <a:off x="4568973" y="1844824"/>
            <a:ext cx="2491705" cy="1080120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E6AFFF">
                  <a:alpha val="43922"/>
                </a:srgbClr>
              </a:gs>
              <a:gs pos="50000">
                <a:srgbClr val="D7AFFF">
                  <a:alpha val="25000"/>
                </a:srgbClr>
              </a:gs>
              <a:gs pos="100000">
                <a:srgbClr val="D7AF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讀取檔案</a:t>
            </a:r>
          </a:p>
        </p:txBody>
      </p:sp>
      <p:sp>
        <p:nvSpPr>
          <p:cNvPr id="11" name="＞形箭號 10"/>
          <p:cNvSpPr/>
          <p:nvPr/>
        </p:nvSpPr>
        <p:spPr>
          <a:xfrm>
            <a:off x="6916662" y="1844824"/>
            <a:ext cx="2491705" cy="1080120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BDDEFF">
                  <a:alpha val="54000"/>
                </a:srgbClr>
              </a:gs>
              <a:gs pos="50000">
                <a:srgbClr val="BDDEFF">
                  <a:alpha val="27000"/>
                </a:srgbClr>
              </a:gs>
              <a:gs pos="100000">
                <a:srgbClr val="BDDE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關閉檔案</a:t>
            </a:r>
          </a:p>
        </p:txBody>
      </p:sp>
      <p:sp>
        <p:nvSpPr>
          <p:cNvPr id="17" name="文字方塊 16"/>
          <p:cNvSpPr txBox="1"/>
          <p:nvPr/>
        </p:nvSpPr>
        <p:spPr>
          <a:xfrm>
            <a:off x="2945904" y="3645024"/>
            <a:ext cx="6102424" cy="15542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800"/>
              </a:lnSpc>
            </a:pPr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Fopen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()</a:t>
            </a: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函式可以用來開啟檔案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:</a:t>
            </a:r>
          </a:p>
          <a:p>
            <a:pPr>
              <a:lnSpc>
                <a:spcPts val="3800"/>
              </a:lnSpc>
            </a:pP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  <a:sym typeface="Wingdings"/>
              </a:rPr>
              <a:t> </a:t>
            </a: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參數</a:t>
            </a:r>
            <a:r>
              <a:rPr lang="en-US" altLang="zh-TW" sz="2400" b="1" dirty="0">
                <a:solidFill>
                  <a:prstClr val="white"/>
                </a:solidFill>
                <a:ea typeface="微軟正黑體" panose="020B0604030504040204" pitchFamily="34" charset="-120"/>
              </a:rPr>
              <a:t>filename</a:t>
            </a: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為欲開啟的檔案</a:t>
            </a:r>
            <a:endParaRPr lang="en-US" altLang="zh-TW" sz="2400" dirty="0">
              <a:solidFill>
                <a:prstClr val="white"/>
              </a:solidFill>
              <a:ea typeface="微軟正黑體" panose="020B0604030504040204" pitchFamily="34" charset="-120"/>
            </a:endParaRPr>
          </a:p>
          <a:p>
            <a:pPr>
              <a:lnSpc>
                <a:spcPts val="3800"/>
              </a:lnSpc>
            </a:pP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  <a:sym typeface="Wingdings"/>
              </a:rPr>
              <a:t> </a:t>
            </a: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參數</a:t>
            </a:r>
            <a:r>
              <a:rPr lang="en-US" altLang="zh-TW" sz="2400" b="1" dirty="0">
                <a:solidFill>
                  <a:prstClr val="white"/>
                </a:solidFill>
                <a:ea typeface="微軟正黑體" panose="020B0604030504040204" pitchFamily="34" charset="-120"/>
              </a:rPr>
              <a:t>mode</a:t>
            </a: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用來指定要以什麼模式開啟檔案</a:t>
            </a:r>
          </a:p>
        </p:txBody>
      </p:sp>
      <p:sp>
        <p:nvSpPr>
          <p:cNvPr id="19" name="＞形箭號 18"/>
          <p:cNvSpPr/>
          <p:nvPr/>
        </p:nvSpPr>
        <p:spPr>
          <a:xfrm>
            <a:off x="2236144" y="1844824"/>
            <a:ext cx="2491705" cy="1080120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0000">
                  <a:alpha val="54000"/>
                </a:srgbClr>
              </a:gs>
              <a:gs pos="50000">
                <a:srgbClr val="FF0000">
                  <a:alpha val="15000"/>
                </a:srgbClr>
              </a:gs>
              <a:gs pos="100000">
                <a:srgbClr val="FF0000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b="1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開啟檔案</a:t>
            </a:r>
          </a:p>
        </p:txBody>
      </p:sp>
      <p:sp>
        <p:nvSpPr>
          <p:cNvPr id="20" name="文字方塊 19"/>
          <p:cNvSpPr txBox="1"/>
          <p:nvPr/>
        </p:nvSpPr>
        <p:spPr>
          <a:xfrm>
            <a:off x="3143673" y="5589240"/>
            <a:ext cx="5018841" cy="461665"/>
          </a:xfrm>
          <a:prstGeom prst="rect">
            <a:avLst/>
          </a:prstGeom>
          <a:solidFill>
            <a:srgbClr val="FFFFFF">
              <a:alpha val="21961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$handle</a:t>
            </a: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=</a:t>
            </a: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</a:t>
            </a:r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fopen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(“</a:t>
            </a: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檔案名稱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”, “r”);</a:t>
            </a:r>
            <a:endParaRPr lang="zh-TW" altLang="en-US" sz="2400" dirty="0">
              <a:solidFill>
                <a:prstClr val="white"/>
              </a:solidFill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539320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" grpId="0" animBg="1"/>
      <p:bldP spid="10" grpId="0" animBg="1"/>
      <p:bldP spid="11" grpId="0" animBg="1"/>
      <p:bldP spid="17" grpId="0"/>
      <p:bldP spid="19" grpId="0" animBg="1"/>
      <p:bldP spid="20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參數</a:t>
            </a:r>
            <a:r>
              <a:rPr lang="en-US" altLang="zh-TW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mode</a:t>
            </a:r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的模式</a:t>
            </a:r>
          </a:p>
        </p:txBody>
      </p:sp>
      <p:sp>
        <p:nvSpPr>
          <p:cNvPr id="2" name="＞形箭號 1"/>
          <p:cNvSpPr/>
          <p:nvPr/>
        </p:nvSpPr>
        <p:spPr>
          <a:xfrm>
            <a:off x="2236144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BA97">
                  <a:alpha val="65000"/>
                </a:srgbClr>
              </a:gs>
              <a:gs pos="50000">
                <a:srgbClr val="FFBA97">
                  <a:alpha val="33000"/>
                </a:srgbClr>
              </a:gs>
              <a:gs pos="100000">
                <a:srgbClr val="FFBA97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開啟檔案</a:t>
            </a:r>
          </a:p>
        </p:txBody>
      </p:sp>
      <p:sp>
        <p:nvSpPr>
          <p:cNvPr id="10" name="＞形箭號 9"/>
          <p:cNvSpPr/>
          <p:nvPr/>
        </p:nvSpPr>
        <p:spPr>
          <a:xfrm>
            <a:off x="4568975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E6AFFF">
                  <a:alpha val="43922"/>
                </a:srgbClr>
              </a:gs>
              <a:gs pos="50000">
                <a:srgbClr val="D7AFFF">
                  <a:alpha val="25000"/>
                </a:srgbClr>
              </a:gs>
              <a:gs pos="100000">
                <a:srgbClr val="D7AF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讀取檔案</a:t>
            </a:r>
          </a:p>
        </p:txBody>
      </p:sp>
      <p:sp>
        <p:nvSpPr>
          <p:cNvPr id="11" name="＞形箭號 10"/>
          <p:cNvSpPr/>
          <p:nvPr/>
        </p:nvSpPr>
        <p:spPr>
          <a:xfrm>
            <a:off x="6916664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BDDEFF">
                  <a:alpha val="54000"/>
                </a:srgbClr>
              </a:gs>
              <a:gs pos="50000">
                <a:srgbClr val="BDDEFF">
                  <a:alpha val="27000"/>
                </a:srgbClr>
              </a:gs>
              <a:gs pos="100000">
                <a:srgbClr val="BDDE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關閉檔案</a:t>
            </a:r>
          </a:p>
        </p:txBody>
      </p:sp>
      <p:sp>
        <p:nvSpPr>
          <p:cNvPr id="12" name="＞形箭號 11"/>
          <p:cNvSpPr/>
          <p:nvPr/>
        </p:nvSpPr>
        <p:spPr>
          <a:xfrm>
            <a:off x="2239071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0000">
                  <a:alpha val="54000"/>
                </a:srgbClr>
              </a:gs>
              <a:gs pos="50000">
                <a:srgbClr val="FF0000">
                  <a:alpha val="15000"/>
                </a:srgbClr>
              </a:gs>
              <a:gs pos="100000">
                <a:srgbClr val="FF0000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b="1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開啟檔案</a:t>
            </a:r>
          </a:p>
        </p:txBody>
      </p:sp>
      <p:grpSp>
        <p:nvGrpSpPr>
          <p:cNvPr id="9" name="群組 8"/>
          <p:cNvGrpSpPr/>
          <p:nvPr/>
        </p:nvGrpSpPr>
        <p:grpSpPr>
          <a:xfrm>
            <a:off x="2524176" y="2636912"/>
            <a:ext cx="5876081" cy="576064"/>
            <a:chOff x="424111" y="3356992"/>
            <a:chExt cx="5876081" cy="576064"/>
          </a:xfrm>
        </p:grpSpPr>
        <p:sp>
          <p:nvSpPr>
            <p:cNvPr id="3" name="矩形 2"/>
            <p:cNvSpPr/>
            <p:nvPr/>
          </p:nvSpPr>
          <p:spPr>
            <a:xfrm>
              <a:off x="424111" y="3356992"/>
              <a:ext cx="576064" cy="576064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600" dirty="0">
                  <a:solidFill>
                    <a:srgbClr val="C0504D">
                      <a:lumMod val="60000"/>
                      <a:lumOff val="40000"/>
                    </a:srgbClr>
                  </a:solidFill>
                </a:rPr>
                <a:t>r</a:t>
              </a:r>
              <a:endParaRPr lang="zh-TW" altLang="en-US" sz="3600" dirty="0">
                <a:solidFill>
                  <a:srgbClr val="C0504D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6" name="直線接點 5"/>
            <p:cNvCxnSpPr/>
            <p:nvPr/>
          </p:nvCxnSpPr>
          <p:spPr>
            <a:xfrm flipV="1">
              <a:off x="916806" y="3918198"/>
              <a:ext cx="5383386" cy="14858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文字方塊 12"/>
          <p:cNvSpPr txBox="1"/>
          <p:nvPr/>
        </p:nvSpPr>
        <p:spPr>
          <a:xfrm>
            <a:off x="3207717" y="2420888"/>
            <a:ext cx="53365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u="sng" dirty="0">
                <a:solidFill>
                  <a:srgbClr val="FFBA97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唯讀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的方式開啟，檔案指標置於檔案</a:t>
            </a:r>
            <a:r>
              <a:rPr lang="zh-TW" altLang="en-US" sz="2000" b="1" dirty="0">
                <a:solidFill>
                  <a:srgbClr val="FFBA97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最前端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指定檔案不存在 </a:t>
            </a:r>
            <a:r>
              <a:rPr lang="en-US" altLang="zh-TW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開啟失敗</a:t>
            </a:r>
          </a:p>
        </p:txBody>
      </p:sp>
      <p:grpSp>
        <p:nvGrpSpPr>
          <p:cNvPr id="14" name="群組 13"/>
          <p:cNvGrpSpPr/>
          <p:nvPr/>
        </p:nvGrpSpPr>
        <p:grpSpPr>
          <a:xfrm>
            <a:off x="2524176" y="3583682"/>
            <a:ext cx="5876081" cy="576064"/>
            <a:chOff x="424111" y="3356992"/>
            <a:chExt cx="5876081" cy="576064"/>
          </a:xfrm>
        </p:grpSpPr>
        <p:sp>
          <p:nvSpPr>
            <p:cNvPr id="15" name="矩形 14"/>
            <p:cNvSpPr/>
            <p:nvPr/>
          </p:nvSpPr>
          <p:spPr>
            <a:xfrm>
              <a:off x="424111" y="3356992"/>
              <a:ext cx="576064" cy="576064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600" dirty="0">
                  <a:solidFill>
                    <a:srgbClr val="4F81BD">
                      <a:lumMod val="60000"/>
                      <a:lumOff val="40000"/>
                    </a:srgbClr>
                  </a:solidFill>
                </a:rPr>
                <a:t>r+</a:t>
              </a:r>
              <a:endParaRPr lang="zh-TW" altLang="en-US" sz="3600" dirty="0">
                <a:solidFill>
                  <a:srgbClr val="4F81BD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17" name="直線接點 16"/>
            <p:cNvCxnSpPr/>
            <p:nvPr/>
          </p:nvCxnSpPr>
          <p:spPr>
            <a:xfrm flipV="1">
              <a:off x="916806" y="3918198"/>
              <a:ext cx="5383386" cy="14858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文字方塊 17"/>
          <p:cNvSpPr txBox="1"/>
          <p:nvPr/>
        </p:nvSpPr>
        <p:spPr>
          <a:xfrm>
            <a:off x="3207718" y="3367658"/>
            <a:ext cx="53365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u="sng" dirty="0">
                <a:solidFill>
                  <a:srgbClr val="BDDE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讀寫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的方式開啟 ，檔案指標置於檔案</a:t>
            </a:r>
            <a:r>
              <a:rPr lang="zh-TW" altLang="en-US" sz="2000" b="1" dirty="0">
                <a:solidFill>
                  <a:srgbClr val="BDDE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最前端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指定檔案不存在 </a:t>
            </a:r>
            <a:r>
              <a:rPr lang="en-US" altLang="zh-TW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開啟失敗</a:t>
            </a:r>
          </a:p>
        </p:txBody>
      </p:sp>
      <p:grpSp>
        <p:nvGrpSpPr>
          <p:cNvPr id="19" name="群組 18"/>
          <p:cNvGrpSpPr/>
          <p:nvPr/>
        </p:nvGrpSpPr>
        <p:grpSpPr>
          <a:xfrm>
            <a:off x="2524176" y="4712950"/>
            <a:ext cx="5876081" cy="576064"/>
            <a:chOff x="424111" y="3356992"/>
            <a:chExt cx="5876081" cy="576064"/>
          </a:xfrm>
        </p:grpSpPr>
        <p:sp>
          <p:nvSpPr>
            <p:cNvPr id="20" name="矩形 19"/>
            <p:cNvSpPr/>
            <p:nvPr/>
          </p:nvSpPr>
          <p:spPr>
            <a:xfrm>
              <a:off x="424111" y="3356992"/>
              <a:ext cx="576064" cy="576064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600" dirty="0">
                  <a:solidFill>
                    <a:srgbClr val="C0504D">
                      <a:lumMod val="60000"/>
                      <a:lumOff val="40000"/>
                    </a:srgbClr>
                  </a:solidFill>
                </a:rPr>
                <a:t>w</a:t>
              </a:r>
              <a:endParaRPr lang="zh-TW" altLang="en-US" sz="3600" dirty="0">
                <a:solidFill>
                  <a:srgbClr val="C0504D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21" name="直線接點 20"/>
            <p:cNvCxnSpPr/>
            <p:nvPr/>
          </p:nvCxnSpPr>
          <p:spPr>
            <a:xfrm flipV="1">
              <a:off x="916806" y="3907079"/>
              <a:ext cx="5383386" cy="25977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文字方塊 21"/>
          <p:cNvSpPr txBox="1"/>
          <p:nvPr/>
        </p:nvSpPr>
        <p:spPr>
          <a:xfrm>
            <a:off x="3174380" y="4221089"/>
            <a:ext cx="53698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u="sng" dirty="0">
                <a:solidFill>
                  <a:srgbClr val="FFBA97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唯寫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的方式開啟檔案且清除檔案內容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檔案指標置於檔案</a:t>
            </a:r>
            <a:r>
              <a:rPr lang="zh-TW" altLang="en-US" sz="2000" b="1" dirty="0">
                <a:solidFill>
                  <a:srgbClr val="FFBA97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最前端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檔案不存在 </a:t>
            </a:r>
            <a:r>
              <a:rPr lang="en-US" altLang="zh-TW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建立檔案</a:t>
            </a:r>
          </a:p>
        </p:txBody>
      </p:sp>
      <p:grpSp>
        <p:nvGrpSpPr>
          <p:cNvPr id="23" name="群組 22"/>
          <p:cNvGrpSpPr/>
          <p:nvPr/>
        </p:nvGrpSpPr>
        <p:grpSpPr>
          <a:xfrm>
            <a:off x="2524176" y="5877272"/>
            <a:ext cx="5876081" cy="576064"/>
            <a:chOff x="424111" y="3356992"/>
            <a:chExt cx="5876081" cy="576064"/>
          </a:xfrm>
        </p:grpSpPr>
        <p:sp>
          <p:nvSpPr>
            <p:cNvPr id="24" name="矩形 23"/>
            <p:cNvSpPr/>
            <p:nvPr/>
          </p:nvSpPr>
          <p:spPr>
            <a:xfrm>
              <a:off x="424111" y="3356992"/>
              <a:ext cx="576064" cy="576064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200" spc="-290" dirty="0">
                  <a:solidFill>
                    <a:srgbClr val="4F81BD">
                      <a:lumMod val="60000"/>
                      <a:lumOff val="40000"/>
                    </a:srgbClr>
                  </a:solidFill>
                </a:rPr>
                <a:t>w</a:t>
              </a:r>
              <a:r>
                <a:rPr lang="en-US" altLang="zh-TW" sz="2400" spc="-290" dirty="0">
                  <a:solidFill>
                    <a:srgbClr val="4F81BD">
                      <a:lumMod val="60000"/>
                      <a:lumOff val="40000"/>
                    </a:srgbClr>
                  </a:solidFill>
                </a:rPr>
                <a:t>+</a:t>
              </a:r>
              <a:endParaRPr lang="zh-TW" altLang="en-US" sz="2400" spc="-290" dirty="0">
                <a:solidFill>
                  <a:srgbClr val="4F81BD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25" name="直線接點 24"/>
            <p:cNvCxnSpPr/>
            <p:nvPr/>
          </p:nvCxnSpPr>
          <p:spPr>
            <a:xfrm>
              <a:off x="916806" y="3933056"/>
              <a:ext cx="5383386" cy="0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文字方塊 25"/>
          <p:cNvSpPr txBox="1"/>
          <p:nvPr/>
        </p:nvSpPr>
        <p:spPr>
          <a:xfrm>
            <a:off x="3207718" y="5437674"/>
            <a:ext cx="519253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u="sng" dirty="0">
                <a:solidFill>
                  <a:srgbClr val="BDDE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讀寫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的方式開啟檔案且清除檔案內容，並將檔案指標置於檔案</a:t>
            </a:r>
            <a:r>
              <a:rPr lang="zh-TW" altLang="en-US" sz="2000" b="1" dirty="0">
                <a:solidFill>
                  <a:srgbClr val="BDDE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最前端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檔案不存在 </a:t>
            </a:r>
            <a:r>
              <a:rPr lang="en-US" altLang="zh-TW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建立檔案</a:t>
            </a:r>
          </a:p>
        </p:txBody>
      </p:sp>
    </p:spTree>
    <p:extLst>
      <p:ext uri="{BB962C8B-B14F-4D97-AF65-F5344CB8AC3E}">
        <p14:creationId xmlns:p14="http://schemas.microsoft.com/office/powerpoint/2010/main" val="2444301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" grpId="0" animBg="1"/>
      <p:bldP spid="10" grpId="0" animBg="1"/>
      <p:bldP spid="11" grpId="0" animBg="1"/>
      <p:bldP spid="12" grpId="0" animBg="1"/>
      <p:bldP spid="13" grpId="0"/>
      <p:bldP spid="18" grpId="0"/>
      <p:bldP spid="22" grpId="0"/>
      <p:bldP spid="26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參數</a:t>
            </a:r>
            <a:r>
              <a:rPr lang="en-US" altLang="zh-TW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mode</a:t>
            </a:r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的模式</a:t>
            </a:r>
          </a:p>
        </p:txBody>
      </p:sp>
      <p:sp>
        <p:nvSpPr>
          <p:cNvPr id="2" name="＞形箭號 1"/>
          <p:cNvSpPr/>
          <p:nvPr/>
        </p:nvSpPr>
        <p:spPr>
          <a:xfrm>
            <a:off x="2236144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BA97">
                  <a:alpha val="65000"/>
                </a:srgbClr>
              </a:gs>
              <a:gs pos="50000">
                <a:srgbClr val="FFBA97">
                  <a:alpha val="33000"/>
                </a:srgbClr>
              </a:gs>
              <a:gs pos="100000">
                <a:srgbClr val="FFBA97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開啟檔案</a:t>
            </a:r>
          </a:p>
        </p:txBody>
      </p:sp>
      <p:sp>
        <p:nvSpPr>
          <p:cNvPr id="10" name="＞形箭號 9"/>
          <p:cNvSpPr/>
          <p:nvPr/>
        </p:nvSpPr>
        <p:spPr>
          <a:xfrm>
            <a:off x="4568975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E6AFFF">
                  <a:alpha val="43922"/>
                </a:srgbClr>
              </a:gs>
              <a:gs pos="50000">
                <a:srgbClr val="D7AFFF">
                  <a:alpha val="25000"/>
                </a:srgbClr>
              </a:gs>
              <a:gs pos="100000">
                <a:srgbClr val="D7AF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讀取檔案</a:t>
            </a:r>
          </a:p>
        </p:txBody>
      </p:sp>
      <p:sp>
        <p:nvSpPr>
          <p:cNvPr id="11" name="＞形箭號 10"/>
          <p:cNvSpPr/>
          <p:nvPr/>
        </p:nvSpPr>
        <p:spPr>
          <a:xfrm>
            <a:off x="6916664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BDDEFF">
                  <a:alpha val="54000"/>
                </a:srgbClr>
              </a:gs>
              <a:gs pos="50000">
                <a:srgbClr val="BDDEFF">
                  <a:alpha val="27000"/>
                </a:srgbClr>
              </a:gs>
              <a:gs pos="100000">
                <a:srgbClr val="BDDE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關閉檔案</a:t>
            </a:r>
          </a:p>
        </p:txBody>
      </p:sp>
      <p:sp>
        <p:nvSpPr>
          <p:cNvPr id="12" name="＞形箭號 11"/>
          <p:cNvSpPr/>
          <p:nvPr/>
        </p:nvSpPr>
        <p:spPr>
          <a:xfrm>
            <a:off x="2239071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0000">
                  <a:alpha val="54000"/>
                </a:srgbClr>
              </a:gs>
              <a:gs pos="50000">
                <a:srgbClr val="FF0000">
                  <a:alpha val="15000"/>
                </a:srgbClr>
              </a:gs>
              <a:gs pos="100000">
                <a:srgbClr val="FF0000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b="1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開啟檔案</a:t>
            </a:r>
          </a:p>
        </p:txBody>
      </p:sp>
      <p:grpSp>
        <p:nvGrpSpPr>
          <p:cNvPr id="27" name="群組 26"/>
          <p:cNvGrpSpPr/>
          <p:nvPr/>
        </p:nvGrpSpPr>
        <p:grpSpPr>
          <a:xfrm>
            <a:off x="2532918" y="2707392"/>
            <a:ext cx="5867338" cy="576064"/>
            <a:chOff x="424111" y="3356992"/>
            <a:chExt cx="5867338" cy="576064"/>
          </a:xfrm>
        </p:grpSpPr>
        <p:sp>
          <p:nvSpPr>
            <p:cNvPr id="28" name="矩形 27"/>
            <p:cNvSpPr/>
            <p:nvPr/>
          </p:nvSpPr>
          <p:spPr>
            <a:xfrm>
              <a:off x="424111" y="3356992"/>
              <a:ext cx="576064" cy="576064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600" dirty="0">
                  <a:solidFill>
                    <a:srgbClr val="4F81BD">
                      <a:lumMod val="60000"/>
                      <a:lumOff val="40000"/>
                    </a:srgbClr>
                  </a:solidFill>
                </a:rPr>
                <a:t>a</a:t>
              </a:r>
              <a:endParaRPr lang="zh-TW" altLang="en-US" sz="3600" dirty="0">
                <a:solidFill>
                  <a:srgbClr val="4F81BD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29" name="直線接點 28"/>
            <p:cNvCxnSpPr/>
            <p:nvPr/>
          </p:nvCxnSpPr>
          <p:spPr>
            <a:xfrm>
              <a:off x="916806" y="3933056"/>
              <a:ext cx="5374643" cy="0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文字方塊 29"/>
          <p:cNvSpPr txBox="1"/>
          <p:nvPr/>
        </p:nvSpPr>
        <p:spPr>
          <a:xfrm>
            <a:off x="3216460" y="2491368"/>
            <a:ext cx="53278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u="sng" dirty="0">
                <a:solidFill>
                  <a:srgbClr val="BDDE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唯寫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的方式開啟，檔案指標置於檔案</a:t>
            </a:r>
            <a:r>
              <a:rPr lang="zh-TW" altLang="en-US" sz="2000" b="1" dirty="0">
                <a:solidFill>
                  <a:srgbClr val="BDDE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最後端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，案不存在 </a:t>
            </a:r>
            <a:r>
              <a:rPr lang="en-US" altLang="zh-TW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建立檔案。</a:t>
            </a:r>
          </a:p>
        </p:txBody>
      </p:sp>
      <p:grpSp>
        <p:nvGrpSpPr>
          <p:cNvPr id="31" name="群組 30"/>
          <p:cNvGrpSpPr/>
          <p:nvPr/>
        </p:nvGrpSpPr>
        <p:grpSpPr>
          <a:xfrm>
            <a:off x="2532918" y="3654162"/>
            <a:ext cx="5867338" cy="576064"/>
            <a:chOff x="424111" y="3356992"/>
            <a:chExt cx="5867338" cy="576064"/>
          </a:xfrm>
        </p:grpSpPr>
        <p:sp>
          <p:nvSpPr>
            <p:cNvPr id="32" name="矩形 31"/>
            <p:cNvSpPr/>
            <p:nvPr/>
          </p:nvSpPr>
          <p:spPr>
            <a:xfrm>
              <a:off x="424111" y="3356992"/>
              <a:ext cx="576064" cy="576064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800" dirty="0">
                  <a:solidFill>
                    <a:srgbClr val="C0504D">
                      <a:lumMod val="60000"/>
                      <a:lumOff val="40000"/>
                    </a:srgbClr>
                  </a:solidFill>
                </a:rPr>
                <a:t>a+</a:t>
              </a:r>
              <a:endParaRPr lang="zh-TW" altLang="en-US" sz="2800" dirty="0">
                <a:solidFill>
                  <a:srgbClr val="C0504D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33" name="直線接點 32"/>
            <p:cNvCxnSpPr/>
            <p:nvPr/>
          </p:nvCxnSpPr>
          <p:spPr>
            <a:xfrm flipV="1">
              <a:off x="916806" y="3918198"/>
              <a:ext cx="5374643" cy="14858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文字方塊 33"/>
          <p:cNvSpPr txBox="1"/>
          <p:nvPr/>
        </p:nvSpPr>
        <p:spPr>
          <a:xfrm>
            <a:off x="3216460" y="3438138"/>
            <a:ext cx="53278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u="sng" dirty="0">
                <a:solidFill>
                  <a:srgbClr val="FFBA97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讀寫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的方式開啟，將檔案指標置於檔案</a:t>
            </a:r>
            <a:r>
              <a:rPr lang="zh-TW" altLang="en-US" sz="2000" b="1" dirty="0">
                <a:solidFill>
                  <a:srgbClr val="FFBA97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最後端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檔案不存在 </a:t>
            </a:r>
            <a:r>
              <a:rPr lang="en-US" altLang="zh-TW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建立檔案。</a:t>
            </a:r>
          </a:p>
        </p:txBody>
      </p:sp>
      <p:grpSp>
        <p:nvGrpSpPr>
          <p:cNvPr id="35" name="群組 34"/>
          <p:cNvGrpSpPr/>
          <p:nvPr/>
        </p:nvGrpSpPr>
        <p:grpSpPr>
          <a:xfrm>
            <a:off x="2532918" y="4783430"/>
            <a:ext cx="5867338" cy="576064"/>
            <a:chOff x="424111" y="3356992"/>
            <a:chExt cx="5867338" cy="576064"/>
          </a:xfrm>
        </p:grpSpPr>
        <p:sp>
          <p:nvSpPr>
            <p:cNvPr id="36" name="矩形 35"/>
            <p:cNvSpPr/>
            <p:nvPr/>
          </p:nvSpPr>
          <p:spPr>
            <a:xfrm>
              <a:off x="424111" y="3356992"/>
              <a:ext cx="576064" cy="576064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600" dirty="0">
                  <a:solidFill>
                    <a:srgbClr val="4F81BD">
                      <a:lumMod val="60000"/>
                      <a:lumOff val="40000"/>
                    </a:srgbClr>
                  </a:solidFill>
                </a:rPr>
                <a:t>x</a:t>
              </a:r>
              <a:endParaRPr lang="zh-TW" altLang="en-US" sz="3600" dirty="0">
                <a:solidFill>
                  <a:srgbClr val="4F81BD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37" name="直線接點 36"/>
            <p:cNvCxnSpPr/>
            <p:nvPr/>
          </p:nvCxnSpPr>
          <p:spPr>
            <a:xfrm flipV="1">
              <a:off x="916806" y="3907121"/>
              <a:ext cx="5374643" cy="25935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文字方塊 37"/>
          <p:cNvSpPr txBox="1"/>
          <p:nvPr/>
        </p:nvSpPr>
        <p:spPr>
          <a:xfrm>
            <a:off x="3183122" y="4291569"/>
            <a:ext cx="600922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u="sng" dirty="0">
                <a:solidFill>
                  <a:srgbClr val="BDDE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唯寫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的方式開啟檔案且清除檔案內容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檔案指標置於檔案</a:t>
            </a:r>
            <a:r>
              <a:rPr lang="zh-TW" altLang="en-US" sz="2000" b="1" dirty="0">
                <a:solidFill>
                  <a:srgbClr val="BDDE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最前端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指定檔案存在</a:t>
            </a:r>
            <a:r>
              <a:rPr lang="en-US" altLang="zh-TW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開啟失敗，否則會建立且開啟檔案</a:t>
            </a:r>
          </a:p>
        </p:txBody>
      </p:sp>
      <p:grpSp>
        <p:nvGrpSpPr>
          <p:cNvPr id="39" name="群組 38"/>
          <p:cNvGrpSpPr/>
          <p:nvPr/>
        </p:nvGrpSpPr>
        <p:grpSpPr>
          <a:xfrm>
            <a:off x="2532918" y="5947752"/>
            <a:ext cx="5867338" cy="576064"/>
            <a:chOff x="424111" y="3356992"/>
            <a:chExt cx="5867338" cy="576064"/>
          </a:xfrm>
        </p:grpSpPr>
        <p:sp>
          <p:nvSpPr>
            <p:cNvPr id="40" name="矩形 39"/>
            <p:cNvSpPr/>
            <p:nvPr/>
          </p:nvSpPr>
          <p:spPr>
            <a:xfrm>
              <a:off x="424111" y="3356992"/>
              <a:ext cx="576064" cy="576064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200" spc="-290" dirty="0">
                  <a:solidFill>
                    <a:srgbClr val="C0504D">
                      <a:lumMod val="60000"/>
                      <a:lumOff val="40000"/>
                    </a:srgbClr>
                  </a:solidFill>
                </a:rPr>
                <a:t>x</a:t>
              </a:r>
              <a:r>
                <a:rPr lang="en-US" altLang="zh-TW" sz="2400" spc="-290" dirty="0">
                  <a:solidFill>
                    <a:srgbClr val="C0504D">
                      <a:lumMod val="60000"/>
                      <a:lumOff val="40000"/>
                    </a:srgbClr>
                  </a:solidFill>
                </a:rPr>
                <a:t>+</a:t>
              </a:r>
              <a:endParaRPr lang="zh-TW" altLang="en-US" sz="2400" spc="-290" dirty="0">
                <a:solidFill>
                  <a:srgbClr val="C0504D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41" name="直線接點 40"/>
            <p:cNvCxnSpPr/>
            <p:nvPr/>
          </p:nvCxnSpPr>
          <p:spPr>
            <a:xfrm>
              <a:off x="916806" y="3933056"/>
              <a:ext cx="5374643" cy="0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文字方塊 41"/>
          <p:cNvSpPr txBox="1"/>
          <p:nvPr/>
        </p:nvSpPr>
        <p:spPr>
          <a:xfrm>
            <a:off x="3216461" y="5508154"/>
            <a:ext cx="583186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u="sng" dirty="0">
                <a:solidFill>
                  <a:srgbClr val="FFBA97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讀寫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的方式開啟檔案且清除檔案內容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將檔案指標置於檔案</a:t>
            </a:r>
            <a:r>
              <a:rPr lang="zh-TW" altLang="en-US" sz="2000" b="1" dirty="0">
                <a:solidFill>
                  <a:srgbClr val="FFBA97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最前端</a:t>
            </a:r>
            <a:endParaRPr lang="en-US" altLang="zh-TW" sz="20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指定檔案存在 </a:t>
            </a:r>
            <a:r>
              <a:rPr lang="en-US" altLang="zh-TW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0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開啟失敗，否則會建立且開啟檔案</a:t>
            </a:r>
          </a:p>
        </p:txBody>
      </p:sp>
    </p:spTree>
    <p:extLst>
      <p:ext uri="{BB962C8B-B14F-4D97-AF65-F5344CB8AC3E}">
        <p14:creationId xmlns:p14="http://schemas.microsoft.com/office/powerpoint/2010/main" val="1331290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" grpId="0" animBg="1"/>
      <p:bldP spid="10" grpId="0" animBg="1"/>
      <p:bldP spid="11" grpId="0" animBg="1"/>
      <p:bldP spid="12" grpId="0" animBg="1"/>
      <p:bldP spid="30" grpId="0"/>
      <p:bldP spid="34" grpId="0"/>
      <p:bldP spid="38" grpId="0"/>
      <p:bldP spid="42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使用</a:t>
            </a:r>
            <a:r>
              <a:rPr lang="en-US" altLang="zh-TW" sz="3800" dirty="0" err="1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fread</a:t>
            </a:r>
            <a:r>
              <a:rPr lang="en-US" altLang="zh-TW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()</a:t>
            </a:r>
            <a:r>
              <a:rPr lang="zh-TW" altLang="en-US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函式</a:t>
            </a:r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讀取文字檔</a:t>
            </a:r>
          </a:p>
        </p:txBody>
      </p:sp>
      <p:sp>
        <p:nvSpPr>
          <p:cNvPr id="25" name="＞形箭號 24"/>
          <p:cNvSpPr/>
          <p:nvPr/>
        </p:nvSpPr>
        <p:spPr>
          <a:xfrm>
            <a:off x="2236144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BA97">
                  <a:alpha val="65000"/>
                </a:srgbClr>
              </a:gs>
              <a:gs pos="50000">
                <a:srgbClr val="FFBA97">
                  <a:alpha val="33000"/>
                </a:srgbClr>
              </a:gs>
              <a:gs pos="100000">
                <a:srgbClr val="FFBA97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開啟檔案</a:t>
            </a:r>
          </a:p>
        </p:txBody>
      </p:sp>
      <p:sp>
        <p:nvSpPr>
          <p:cNvPr id="26" name="＞形箭號 25"/>
          <p:cNvSpPr/>
          <p:nvPr/>
        </p:nvSpPr>
        <p:spPr>
          <a:xfrm>
            <a:off x="4568975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E6AFFF">
                  <a:alpha val="43922"/>
                </a:srgbClr>
              </a:gs>
              <a:gs pos="50000">
                <a:srgbClr val="D7AFFF">
                  <a:alpha val="25000"/>
                </a:srgbClr>
              </a:gs>
              <a:gs pos="100000">
                <a:srgbClr val="D7AF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讀取檔案</a:t>
            </a:r>
          </a:p>
        </p:txBody>
      </p:sp>
      <p:sp>
        <p:nvSpPr>
          <p:cNvPr id="43" name="＞形箭號 42"/>
          <p:cNvSpPr/>
          <p:nvPr/>
        </p:nvSpPr>
        <p:spPr>
          <a:xfrm>
            <a:off x="6916664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BDDEFF">
                  <a:alpha val="54000"/>
                </a:srgbClr>
              </a:gs>
              <a:gs pos="50000">
                <a:srgbClr val="BDDEFF">
                  <a:alpha val="27000"/>
                </a:srgbClr>
              </a:gs>
              <a:gs pos="100000">
                <a:srgbClr val="BDDE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關閉檔案</a:t>
            </a:r>
          </a:p>
        </p:txBody>
      </p:sp>
      <p:sp>
        <p:nvSpPr>
          <p:cNvPr id="44" name="＞形箭號 43"/>
          <p:cNvSpPr/>
          <p:nvPr/>
        </p:nvSpPr>
        <p:spPr>
          <a:xfrm>
            <a:off x="4580372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0000">
                  <a:alpha val="54000"/>
                </a:srgbClr>
              </a:gs>
              <a:gs pos="50000">
                <a:srgbClr val="FF0000">
                  <a:alpha val="15000"/>
                </a:srgbClr>
              </a:gs>
              <a:gs pos="100000">
                <a:srgbClr val="FF0000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b="1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讀取檔案</a:t>
            </a:r>
          </a:p>
        </p:txBody>
      </p:sp>
      <p:sp>
        <p:nvSpPr>
          <p:cNvPr id="3" name="文字方塊 2"/>
          <p:cNvSpPr txBox="1"/>
          <p:nvPr/>
        </p:nvSpPr>
        <p:spPr>
          <a:xfrm>
            <a:off x="4713586" y="2564905"/>
            <a:ext cx="36866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讀取檔案內容</a:t>
            </a:r>
            <a:endParaRPr lang="en-US" altLang="zh-TW" sz="24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pSp>
        <p:nvGrpSpPr>
          <p:cNvPr id="45" name="群組 44"/>
          <p:cNvGrpSpPr/>
          <p:nvPr/>
        </p:nvGrpSpPr>
        <p:grpSpPr>
          <a:xfrm>
            <a:off x="2532918" y="2600142"/>
            <a:ext cx="5867338" cy="468818"/>
            <a:chOff x="424111" y="3464238"/>
            <a:chExt cx="5867338" cy="468818"/>
          </a:xfrm>
        </p:grpSpPr>
        <p:sp>
          <p:nvSpPr>
            <p:cNvPr id="46" name="矩形 45"/>
            <p:cNvSpPr/>
            <p:nvPr/>
          </p:nvSpPr>
          <p:spPr>
            <a:xfrm>
              <a:off x="424111" y="3464238"/>
              <a:ext cx="2036056" cy="468818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600" dirty="0" err="1">
                  <a:solidFill>
                    <a:srgbClr val="4F81BD">
                      <a:lumMod val="60000"/>
                      <a:lumOff val="40000"/>
                    </a:srgbClr>
                  </a:solidFill>
                  <a:ea typeface="微軟正黑體" panose="020B0604030504040204" pitchFamily="34" charset="-120"/>
                </a:rPr>
                <a:t>Fread</a:t>
              </a:r>
              <a:r>
                <a:rPr lang="en-US" altLang="zh-TW" sz="2600" dirty="0">
                  <a:solidFill>
                    <a:srgbClr val="4F81BD">
                      <a:lumMod val="60000"/>
                      <a:lumOff val="40000"/>
                    </a:srgbClr>
                  </a:solidFill>
                  <a:ea typeface="微軟正黑體" panose="020B0604030504040204" pitchFamily="34" charset="-120"/>
                </a:rPr>
                <a:t>()</a:t>
              </a:r>
              <a:r>
                <a:rPr lang="zh-TW" altLang="en-US" sz="2600" dirty="0">
                  <a:solidFill>
                    <a:srgbClr val="4F81BD">
                      <a:lumMod val="60000"/>
                      <a:lumOff val="40000"/>
                    </a:srgbClr>
                  </a:solidFill>
                  <a:ea typeface="微軟正黑體" panose="020B0604030504040204" pitchFamily="34" charset="-120"/>
                </a:rPr>
                <a:t>函式</a:t>
              </a:r>
            </a:p>
          </p:txBody>
        </p:sp>
        <p:cxnSp>
          <p:nvCxnSpPr>
            <p:cNvPr id="47" name="直線接點 46"/>
            <p:cNvCxnSpPr/>
            <p:nvPr/>
          </p:nvCxnSpPr>
          <p:spPr>
            <a:xfrm>
              <a:off x="916806" y="3933056"/>
              <a:ext cx="5374643" cy="0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群組 47"/>
          <p:cNvGrpSpPr/>
          <p:nvPr/>
        </p:nvGrpSpPr>
        <p:grpSpPr>
          <a:xfrm>
            <a:off x="2532918" y="3186444"/>
            <a:ext cx="5867338" cy="461188"/>
            <a:chOff x="424111" y="3471868"/>
            <a:chExt cx="5867338" cy="461188"/>
          </a:xfrm>
        </p:grpSpPr>
        <p:sp>
          <p:nvSpPr>
            <p:cNvPr id="49" name="矩形 48"/>
            <p:cNvSpPr/>
            <p:nvPr/>
          </p:nvSpPr>
          <p:spPr>
            <a:xfrm>
              <a:off x="424111" y="3471868"/>
              <a:ext cx="2036056" cy="461188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2600" dirty="0">
                  <a:solidFill>
                    <a:srgbClr val="FFBA97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參數</a:t>
              </a:r>
              <a:r>
                <a:rPr lang="en-US" altLang="zh-TW" sz="2600" dirty="0" err="1">
                  <a:solidFill>
                    <a:srgbClr val="FFBA97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headle</a:t>
              </a:r>
              <a:endParaRPr lang="zh-TW" altLang="en-US" sz="2600" dirty="0">
                <a:solidFill>
                  <a:srgbClr val="FFBA97"/>
                </a:solidFill>
                <a:ea typeface="微軟正黑體" panose="020B0604030504040204" pitchFamily="34" charset="-120"/>
              </a:endParaRPr>
            </a:p>
          </p:txBody>
        </p:sp>
        <p:cxnSp>
          <p:nvCxnSpPr>
            <p:cNvPr id="50" name="直線接點 49"/>
            <p:cNvCxnSpPr/>
            <p:nvPr/>
          </p:nvCxnSpPr>
          <p:spPr>
            <a:xfrm>
              <a:off x="916806" y="3933056"/>
              <a:ext cx="5374643" cy="0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文字方塊 50"/>
          <p:cNvSpPr txBox="1"/>
          <p:nvPr/>
        </p:nvSpPr>
        <p:spPr>
          <a:xfrm>
            <a:off x="4727848" y="3156828"/>
            <a:ext cx="46805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指定的資源變數中取出檔案內容</a:t>
            </a:r>
          </a:p>
        </p:txBody>
      </p:sp>
      <p:grpSp>
        <p:nvGrpSpPr>
          <p:cNvPr id="52" name="群組 51"/>
          <p:cNvGrpSpPr/>
          <p:nvPr/>
        </p:nvGrpSpPr>
        <p:grpSpPr>
          <a:xfrm>
            <a:off x="2532918" y="3762508"/>
            <a:ext cx="5867338" cy="461188"/>
            <a:chOff x="424111" y="3471868"/>
            <a:chExt cx="5867338" cy="461188"/>
          </a:xfrm>
        </p:grpSpPr>
        <p:sp>
          <p:nvSpPr>
            <p:cNvPr id="53" name="矩形 52"/>
            <p:cNvSpPr/>
            <p:nvPr/>
          </p:nvSpPr>
          <p:spPr>
            <a:xfrm>
              <a:off x="424111" y="3471868"/>
              <a:ext cx="2036056" cy="461188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2600" dirty="0">
                  <a:solidFill>
                    <a:srgbClr val="BDDE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參數</a:t>
              </a:r>
              <a:r>
                <a:rPr lang="en-US" altLang="zh-TW" sz="2600" dirty="0">
                  <a:solidFill>
                    <a:srgbClr val="BDDE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length</a:t>
              </a:r>
              <a:endParaRPr lang="zh-TW" altLang="en-US" sz="2600" dirty="0">
                <a:solidFill>
                  <a:srgbClr val="BDDEFF"/>
                </a:solidFill>
                <a:ea typeface="微軟正黑體" panose="020B0604030504040204" pitchFamily="34" charset="-120"/>
              </a:endParaRPr>
            </a:p>
          </p:txBody>
        </p:sp>
        <p:cxnSp>
          <p:nvCxnSpPr>
            <p:cNvPr id="54" name="直線接點 53"/>
            <p:cNvCxnSpPr/>
            <p:nvPr/>
          </p:nvCxnSpPr>
          <p:spPr>
            <a:xfrm>
              <a:off x="916806" y="3933056"/>
              <a:ext cx="5374643" cy="0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" name="文字方塊 54"/>
          <p:cNvSpPr txBox="1"/>
          <p:nvPr/>
        </p:nvSpPr>
        <p:spPr>
          <a:xfrm>
            <a:off x="4731816" y="3732793"/>
            <a:ext cx="46805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指定的位元組數</a:t>
            </a:r>
          </a:p>
        </p:txBody>
      </p:sp>
      <p:sp>
        <p:nvSpPr>
          <p:cNvPr id="56" name="文字方塊 55"/>
          <p:cNvSpPr txBox="1"/>
          <p:nvPr/>
        </p:nvSpPr>
        <p:spPr>
          <a:xfrm>
            <a:off x="2236143" y="5244809"/>
            <a:ext cx="5231730" cy="830997"/>
          </a:xfrm>
          <a:prstGeom prst="rect">
            <a:avLst/>
          </a:prstGeom>
          <a:solidFill>
            <a:srgbClr val="FFFFFF">
              <a:alpha val="21961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$handle = </a:t>
            </a:r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fopen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(“poetry1.txt”),”r”);</a:t>
            </a:r>
          </a:p>
          <a:p>
            <a:pPr algn="ctr"/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Fread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($handle , </a:t>
            </a:r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filesize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(“poetry1.txt”));</a:t>
            </a:r>
            <a:endParaRPr lang="zh-TW" altLang="en-US" sz="2400" dirty="0">
              <a:solidFill>
                <a:prstClr val="white"/>
              </a:solidFill>
              <a:ea typeface="微軟正黑體" panose="020B0604030504040204" pitchFamily="34" charset="-120"/>
            </a:endParaRPr>
          </a:p>
        </p:txBody>
      </p:sp>
      <p:sp>
        <p:nvSpPr>
          <p:cNvPr id="4" name="文字方塊 3"/>
          <p:cNvSpPr txBox="1"/>
          <p:nvPr/>
        </p:nvSpPr>
        <p:spPr>
          <a:xfrm>
            <a:off x="7318648" y="4767511"/>
            <a:ext cx="32835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dirty="0">
                <a:solidFill>
                  <a:prstClr val="white">
                    <a:lumMod val="50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以唯讀的方式開啟檔案內容</a:t>
            </a:r>
          </a:p>
        </p:txBody>
      </p:sp>
      <p:sp>
        <p:nvSpPr>
          <p:cNvPr id="6" name="弧形 5"/>
          <p:cNvSpPr/>
          <p:nvPr/>
        </p:nvSpPr>
        <p:spPr>
          <a:xfrm rot="16200000">
            <a:off x="6953727" y="4838184"/>
            <a:ext cx="729843" cy="914400"/>
          </a:xfrm>
          <a:prstGeom prst="arc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black"/>
              </a:solidFill>
            </a:endParaRPr>
          </a:p>
        </p:txBody>
      </p:sp>
      <p:sp>
        <p:nvSpPr>
          <p:cNvPr id="57" name="弧形 56"/>
          <p:cNvSpPr/>
          <p:nvPr/>
        </p:nvSpPr>
        <p:spPr>
          <a:xfrm rot="9424294">
            <a:off x="6707154" y="5420731"/>
            <a:ext cx="729843" cy="914400"/>
          </a:xfrm>
          <a:prstGeom prst="arc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black"/>
              </a:solidFill>
            </a:endParaRPr>
          </a:p>
        </p:txBody>
      </p:sp>
      <p:sp>
        <p:nvSpPr>
          <p:cNvPr id="58" name="文字方塊 57"/>
          <p:cNvSpPr txBox="1"/>
          <p:nvPr/>
        </p:nvSpPr>
        <p:spPr>
          <a:xfrm>
            <a:off x="7384456" y="6075805"/>
            <a:ext cx="32835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dirty="0">
                <a:solidFill>
                  <a:prstClr val="white">
                    <a:lumMod val="50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讀取檔案全部內容</a:t>
            </a:r>
          </a:p>
        </p:txBody>
      </p:sp>
    </p:spTree>
    <p:extLst>
      <p:ext uri="{BB962C8B-B14F-4D97-AF65-F5344CB8AC3E}">
        <p14:creationId xmlns:p14="http://schemas.microsoft.com/office/powerpoint/2010/main" val="3336450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5" grpId="0" animBg="1"/>
      <p:bldP spid="26" grpId="0" animBg="1"/>
      <p:bldP spid="43" grpId="0" animBg="1"/>
      <p:bldP spid="44" grpId="0" animBg="1"/>
      <p:bldP spid="3" grpId="0"/>
      <p:bldP spid="51" grpId="0"/>
      <p:bldP spid="55" grpId="0"/>
      <p:bldP spid="56" grpId="0" animBg="1"/>
      <p:bldP spid="4" grpId="0"/>
      <p:bldP spid="6" grpId="0" animBg="1"/>
      <p:bldP spid="57" grpId="0" animBg="1"/>
      <p:bldP spid="58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/>
          <p:cNvSpPr/>
          <p:nvPr/>
        </p:nvSpPr>
        <p:spPr>
          <a:xfrm>
            <a:off x="1360538" y="3057526"/>
            <a:ext cx="9307462" cy="3677985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使用</a:t>
            </a:r>
            <a:r>
              <a:rPr lang="en-US" altLang="zh-TW" sz="3800" dirty="0" err="1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fread</a:t>
            </a:r>
            <a:r>
              <a:rPr lang="en-US" altLang="zh-TW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()</a:t>
            </a:r>
            <a:r>
              <a:rPr lang="zh-TW" altLang="en-US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函式</a:t>
            </a:r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讀取文字檔</a:t>
            </a:r>
          </a:p>
        </p:txBody>
      </p:sp>
      <p:sp>
        <p:nvSpPr>
          <p:cNvPr id="6" name="＞形箭號 5"/>
          <p:cNvSpPr/>
          <p:nvPr/>
        </p:nvSpPr>
        <p:spPr>
          <a:xfrm>
            <a:off x="2236144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BA97">
                  <a:alpha val="65000"/>
                </a:srgbClr>
              </a:gs>
              <a:gs pos="50000">
                <a:srgbClr val="FFBA97">
                  <a:alpha val="33000"/>
                </a:srgbClr>
              </a:gs>
              <a:gs pos="100000">
                <a:srgbClr val="FFBA97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開啟檔案</a:t>
            </a:r>
          </a:p>
        </p:txBody>
      </p:sp>
      <p:sp>
        <p:nvSpPr>
          <p:cNvPr id="9" name="＞形箭號 8"/>
          <p:cNvSpPr/>
          <p:nvPr/>
        </p:nvSpPr>
        <p:spPr>
          <a:xfrm>
            <a:off x="4568975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E6AFFF">
                  <a:alpha val="43922"/>
                </a:srgbClr>
              </a:gs>
              <a:gs pos="50000">
                <a:srgbClr val="D7AFFF">
                  <a:alpha val="25000"/>
                </a:srgbClr>
              </a:gs>
              <a:gs pos="100000">
                <a:srgbClr val="D7AF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讀取檔案</a:t>
            </a:r>
          </a:p>
        </p:txBody>
      </p:sp>
      <p:sp>
        <p:nvSpPr>
          <p:cNvPr id="10" name="＞形箭號 9"/>
          <p:cNvSpPr/>
          <p:nvPr/>
        </p:nvSpPr>
        <p:spPr>
          <a:xfrm>
            <a:off x="6916664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BDDEFF">
                  <a:alpha val="54000"/>
                </a:srgbClr>
              </a:gs>
              <a:gs pos="50000">
                <a:srgbClr val="BDDEFF">
                  <a:alpha val="27000"/>
                </a:srgbClr>
              </a:gs>
              <a:gs pos="100000">
                <a:srgbClr val="BDDEF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關閉檔案</a:t>
            </a:r>
          </a:p>
        </p:txBody>
      </p:sp>
      <p:sp>
        <p:nvSpPr>
          <p:cNvPr id="11" name="＞形箭號 10"/>
          <p:cNvSpPr/>
          <p:nvPr/>
        </p:nvSpPr>
        <p:spPr>
          <a:xfrm>
            <a:off x="6916663" y="1556792"/>
            <a:ext cx="2491705" cy="648072"/>
          </a:xfrm>
          <a:prstGeom prst="chevron">
            <a:avLst>
              <a:gd name="adj" fmla="val 31464"/>
            </a:avLst>
          </a:prstGeom>
          <a:gradFill flip="none" rotWithShape="1">
            <a:gsLst>
              <a:gs pos="0">
                <a:srgbClr val="FF0000">
                  <a:alpha val="54000"/>
                </a:srgbClr>
              </a:gs>
              <a:gs pos="50000">
                <a:srgbClr val="FF0000">
                  <a:alpha val="15000"/>
                </a:srgbClr>
              </a:gs>
              <a:gs pos="100000">
                <a:srgbClr val="FF0000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800" b="1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關閉檔案</a:t>
            </a:r>
          </a:p>
        </p:txBody>
      </p:sp>
      <p:grpSp>
        <p:nvGrpSpPr>
          <p:cNvPr id="12" name="群組 11"/>
          <p:cNvGrpSpPr/>
          <p:nvPr/>
        </p:nvGrpSpPr>
        <p:grpSpPr>
          <a:xfrm>
            <a:off x="2230300" y="2456127"/>
            <a:ext cx="3281909" cy="468818"/>
            <a:chOff x="424110" y="3464238"/>
            <a:chExt cx="4022392" cy="468818"/>
          </a:xfrm>
        </p:grpSpPr>
        <p:sp>
          <p:nvSpPr>
            <p:cNvPr id="13" name="矩形 12"/>
            <p:cNvSpPr/>
            <p:nvPr/>
          </p:nvSpPr>
          <p:spPr>
            <a:xfrm>
              <a:off x="424110" y="3464238"/>
              <a:ext cx="1407625" cy="468818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600" dirty="0" err="1">
                  <a:solidFill>
                    <a:srgbClr val="4F81BD">
                      <a:lumMod val="60000"/>
                      <a:lumOff val="40000"/>
                    </a:srgbClr>
                  </a:solidFill>
                  <a:ea typeface="微軟正黑體" panose="020B0604030504040204" pitchFamily="34" charset="-120"/>
                </a:rPr>
                <a:t>fclose</a:t>
              </a:r>
              <a:endParaRPr lang="zh-TW" altLang="en-US" sz="2600" dirty="0">
                <a:solidFill>
                  <a:srgbClr val="4F81BD">
                    <a:lumMod val="60000"/>
                    <a:lumOff val="40000"/>
                  </a:srgbClr>
                </a:solidFill>
                <a:ea typeface="微軟正黑體" panose="020B0604030504040204" pitchFamily="34" charset="-120"/>
              </a:endParaRPr>
            </a:p>
          </p:txBody>
        </p:sp>
        <p:cxnSp>
          <p:nvCxnSpPr>
            <p:cNvPr id="14" name="直線接點 13"/>
            <p:cNvCxnSpPr/>
            <p:nvPr/>
          </p:nvCxnSpPr>
          <p:spPr>
            <a:xfrm>
              <a:off x="916805" y="3933056"/>
              <a:ext cx="3529697" cy="0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文字方塊 14"/>
          <p:cNvSpPr txBox="1"/>
          <p:nvPr/>
        </p:nvSpPr>
        <p:spPr>
          <a:xfrm>
            <a:off x="3575720" y="2463280"/>
            <a:ext cx="25631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關閉檔案</a:t>
            </a:r>
            <a:endParaRPr lang="en-US" altLang="zh-TW" sz="24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6" name="文字方塊 15"/>
          <p:cNvSpPr txBox="1"/>
          <p:nvPr/>
        </p:nvSpPr>
        <p:spPr>
          <a:xfrm>
            <a:off x="6168008" y="2456128"/>
            <a:ext cx="3672408" cy="461665"/>
          </a:xfrm>
          <a:prstGeom prst="rect">
            <a:avLst/>
          </a:prstGeom>
          <a:solidFill>
            <a:srgbClr val="BDDEFF">
              <a:alpha val="22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fclose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(resource handle)</a:t>
            </a:r>
            <a:endParaRPr lang="zh-TW" altLang="en-US" sz="2400" dirty="0">
              <a:solidFill>
                <a:prstClr val="white"/>
              </a:solidFill>
              <a:ea typeface="微軟正黑體" panose="020B0604030504040204" pitchFamily="34" charset="-12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636324" y="3143225"/>
            <a:ext cx="5340316" cy="345638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圖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45771" y="3998542"/>
            <a:ext cx="3427810" cy="1752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30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7" grpId="0" animBg="1"/>
      <p:bldP spid="8" grpId="0"/>
      <p:bldP spid="6" grpId="0" animBg="1"/>
      <p:bldP spid="9" grpId="0" animBg="1"/>
      <p:bldP spid="10" grpId="0" animBg="1"/>
      <p:bldP spid="11" grpId="0" animBg="1"/>
      <p:bldP spid="15" grpId="0"/>
      <p:bldP spid="16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1360538" y="3471864"/>
            <a:ext cx="9307462" cy="3263647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使用</a:t>
            </a:r>
            <a:r>
              <a:rPr lang="en-US" altLang="zh-TW" sz="3800" dirty="0" err="1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fgets</a:t>
            </a:r>
            <a:r>
              <a:rPr lang="en-US" altLang="zh-TW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()</a:t>
            </a:r>
            <a:r>
              <a:rPr lang="zh-TW" altLang="en-US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函式</a:t>
            </a:r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讀取文字檔</a:t>
            </a:r>
          </a:p>
        </p:txBody>
      </p:sp>
      <p:grpSp>
        <p:nvGrpSpPr>
          <p:cNvPr id="6" name="群組 5"/>
          <p:cNvGrpSpPr/>
          <p:nvPr/>
        </p:nvGrpSpPr>
        <p:grpSpPr>
          <a:xfrm>
            <a:off x="1856656" y="1705888"/>
            <a:ext cx="4587378" cy="468818"/>
            <a:chOff x="424110" y="3464238"/>
            <a:chExt cx="5622408" cy="468818"/>
          </a:xfrm>
        </p:grpSpPr>
        <p:sp>
          <p:nvSpPr>
            <p:cNvPr id="9" name="矩形 8"/>
            <p:cNvSpPr/>
            <p:nvPr/>
          </p:nvSpPr>
          <p:spPr>
            <a:xfrm>
              <a:off x="424110" y="3464238"/>
              <a:ext cx="1407625" cy="468818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600" dirty="0" err="1">
                  <a:solidFill>
                    <a:srgbClr val="4F81BD">
                      <a:lumMod val="60000"/>
                      <a:lumOff val="40000"/>
                    </a:srgbClr>
                  </a:solidFill>
                  <a:ea typeface="微軟正黑體" panose="020B0604030504040204" pitchFamily="34" charset="-120"/>
                </a:rPr>
                <a:t>fgets</a:t>
              </a:r>
              <a:endParaRPr lang="zh-TW" altLang="en-US" sz="2600" dirty="0">
                <a:solidFill>
                  <a:srgbClr val="4F81BD">
                    <a:lumMod val="60000"/>
                    <a:lumOff val="40000"/>
                  </a:srgbClr>
                </a:solidFill>
                <a:ea typeface="微軟正黑體" panose="020B0604030504040204" pitchFamily="34" charset="-120"/>
              </a:endParaRPr>
            </a:p>
          </p:txBody>
        </p:sp>
        <p:cxnSp>
          <p:nvCxnSpPr>
            <p:cNvPr id="10" name="直線接點 9"/>
            <p:cNvCxnSpPr/>
            <p:nvPr/>
          </p:nvCxnSpPr>
          <p:spPr>
            <a:xfrm flipV="1">
              <a:off x="916805" y="3933055"/>
              <a:ext cx="5129713" cy="1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文字方塊 10"/>
          <p:cNvSpPr txBox="1"/>
          <p:nvPr/>
        </p:nvSpPr>
        <p:spPr>
          <a:xfrm>
            <a:off x="3215680" y="1713041"/>
            <a:ext cx="33214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一次讀取一行資料</a:t>
            </a:r>
            <a:endParaRPr lang="en-US" altLang="zh-TW" sz="24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11"/>
          <p:cNvSpPr txBox="1"/>
          <p:nvPr/>
        </p:nvSpPr>
        <p:spPr>
          <a:xfrm>
            <a:off x="6624984" y="1737469"/>
            <a:ext cx="3672408" cy="461665"/>
          </a:xfrm>
          <a:prstGeom prst="rect">
            <a:avLst/>
          </a:prstGeom>
          <a:solidFill>
            <a:srgbClr val="FFBA97">
              <a:alpha val="22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fgets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(resource handle)</a:t>
            </a:r>
            <a:endParaRPr lang="zh-TW" altLang="en-US" sz="2400" dirty="0">
              <a:solidFill>
                <a:prstClr val="white"/>
              </a:solidFill>
              <a:ea typeface="微軟正黑體" panose="020B0604030504040204" pitchFamily="34" charset="-120"/>
            </a:endParaRPr>
          </a:p>
        </p:txBody>
      </p:sp>
      <p:grpSp>
        <p:nvGrpSpPr>
          <p:cNvPr id="13" name="群組 12"/>
          <p:cNvGrpSpPr/>
          <p:nvPr/>
        </p:nvGrpSpPr>
        <p:grpSpPr>
          <a:xfrm>
            <a:off x="1856656" y="2278630"/>
            <a:ext cx="4587378" cy="468818"/>
            <a:chOff x="424110" y="3464238"/>
            <a:chExt cx="5622408" cy="468818"/>
          </a:xfrm>
        </p:grpSpPr>
        <p:cxnSp>
          <p:nvCxnSpPr>
            <p:cNvPr id="15" name="直線接點 14"/>
            <p:cNvCxnSpPr/>
            <p:nvPr/>
          </p:nvCxnSpPr>
          <p:spPr>
            <a:xfrm flipV="1">
              <a:off x="916805" y="3896286"/>
              <a:ext cx="5129713" cy="8911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矩形 13"/>
            <p:cNvSpPr/>
            <p:nvPr/>
          </p:nvSpPr>
          <p:spPr>
            <a:xfrm>
              <a:off x="424110" y="3464238"/>
              <a:ext cx="1407625" cy="468818"/>
            </a:xfrm>
            <a:prstGeom prst="rect">
              <a:avLst/>
            </a:prstGeom>
            <a:solidFill>
              <a:schemeClr val="bg1">
                <a:lumMod val="85000"/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600" dirty="0">
                  <a:solidFill>
                    <a:prstClr val="black"/>
                  </a:solidFill>
                  <a:ea typeface="微軟正黑體" panose="020B0604030504040204" pitchFamily="34" charset="-120"/>
                </a:rPr>
                <a:t>while</a:t>
              </a:r>
              <a:endParaRPr lang="zh-TW" altLang="en-US" sz="2600" dirty="0">
                <a:solidFill>
                  <a:prstClr val="black"/>
                </a:solidFill>
                <a:ea typeface="微軟正黑體" panose="020B0604030504040204" pitchFamily="34" charset="-120"/>
              </a:endParaRPr>
            </a:p>
          </p:txBody>
        </p:sp>
      </p:grpSp>
      <p:sp>
        <p:nvSpPr>
          <p:cNvPr id="16" name="文字方塊 15"/>
          <p:cNvSpPr txBox="1"/>
          <p:nvPr/>
        </p:nvSpPr>
        <p:spPr>
          <a:xfrm>
            <a:off x="3215680" y="2276873"/>
            <a:ext cx="33214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迴圈讀取檔案全部內容</a:t>
            </a:r>
            <a:endParaRPr lang="en-US" altLang="zh-TW" sz="24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pSp>
        <p:nvGrpSpPr>
          <p:cNvPr id="17" name="群組 16"/>
          <p:cNvGrpSpPr/>
          <p:nvPr/>
        </p:nvGrpSpPr>
        <p:grpSpPr>
          <a:xfrm>
            <a:off x="1856656" y="2863078"/>
            <a:ext cx="4587378" cy="468818"/>
            <a:chOff x="424110" y="3464238"/>
            <a:chExt cx="5622408" cy="468818"/>
          </a:xfrm>
        </p:grpSpPr>
        <p:cxnSp>
          <p:nvCxnSpPr>
            <p:cNvPr id="18" name="直線接點 17"/>
            <p:cNvCxnSpPr/>
            <p:nvPr/>
          </p:nvCxnSpPr>
          <p:spPr>
            <a:xfrm flipV="1">
              <a:off x="916805" y="3896286"/>
              <a:ext cx="5129713" cy="8911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矩形 18"/>
            <p:cNvSpPr/>
            <p:nvPr/>
          </p:nvSpPr>
          <p:spPr>
            <a:xfrm>
              <a:off x="424110" y="3464238"/>
              <a:ext cx="1407625" cy="468818"/>
            </a:xfrm>
            <a:prstGeom prst="rect">
              <a:avLst/>
            </a:prstGeom>
            <a:solidFill>
              <a:schemeClr val="bg1">
                <a:lumMod val="85000"/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600" dirty="0" err="1">
                  <a:solidFill>
                    <a:prstClr val="black"/>
                  </a:solidFill>
                  <a:ea typeface="微軟正黑體" panose="020B0604030504040204" pitchFamily="34" charset="-120"/>
                </a:rPr>
                <a:t>feof</a:t>
              </a:r>
              <a:endParaRPr lang="zh-TW" altLang="en-US" sz="2600" dirty="0">
                <a:solidFill>
                  <a:prstClr val="black"/>
                </a:solidFill>
                <a:ea typeface="微軟正黑體" panose="020B0604030504040204" pitchFamily="34" charset="-120"/>
              </a:endParaRPr>
            </a:p>
          </p:txBody>
        </p:sp>
      </p:grpSp>
      <p:sp>
        <p:nvSpPr>
          <p:cNvPr id="20" name="文字方塊 19"/>
          <p:cNvSpPr txBox="1"/>
          <p:nvPr/>
        </p:nvSpPr>
        <p:spPr>
          <a:xfrm>
            <a:off x="3215680" y="2833462"/>
            <a:ext cx="33214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7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判斷是否已抵達結尾</a:t>
            </a:r>
            <a:endParaRPr lang="en-US" altLang="zh-TW" sz="2400" dirty="0">
              <a:solidFill>
                <a:prstClr val="white">
                  <a:lumMod val="7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21" name="文字方塊 20"/>
          <p:cNvSpPr txBox="1"/>
          <p:nvPr/>
        </p:nvSpPr>
        <p:spPr>
          <a:xfrm>
            <a:off x="6624984" y="2833461"/>
            <a:ext cx="3672408" cy="461665"/>
          </a:xfrm>
          <a:prstGeom prst="rect">
            <a:avLst/>
          </a:prstGeom>
          <a:solidFill>
            <a:srgbClr val="FFBA97">
              <a:alpha val="22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feof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(resource handle)</a:t>
            </a:r>
            <a:endParaRPr lang="zh-TW" altLang="en-US" sz="2400" dirty="0">
              <a:solidFill>
                <a:prstClr val="white"/>
              </a:solidFill>
              <a:ea typeface="微軟正黑體" panose="020B0604030504040204" pitchFamily="34" charset="-12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760380" y="3573016"/>
            <a:ext cx="4911685" cy="3043442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圖片 2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72585" y="4123561"/>
            <a:ext cx="3798855" cy="19423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4015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5" grpId="0" animBg="1"/>
      <p:bldP spid="7" grpId="0" animBg="1"/>
      <p:bldP spid="8" grpId="0"/>
      <p:bldP spid="11" grpId="0"/>
      <p:bldP spid="12" grpId="0" animBg="1"/>
      <p:bldP spid="16" grpId="0"/>
      <p:bldP spid="20" grpId="0"/>
      <p:bldP spid="21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1360538" y="3717032"/>
            <a:ext cx="9307462" cy="273630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800" dirty="0" err="1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File_get_contents</a:t>
            </a:r>
            <a:r>
              <a:rPr lang="en-US" altLang="zh-TW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()</a:t>
            </a:r>
            <a:r>
              <a:rPr lang="zh-TW" altLang="en-US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函式</a:t>
            </a:r>
            <a:endParaRPr lang="zh-TW" altLang="en-US" sz="3800" dirty="0">
              <a:solidFill>
                <a:prstClr val="black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2423592" y="1772816"/>
            <a:ext cx="6696744" cy="165618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pPr>
              <a:lnSpc>
                <a:spcPts val="4000"/>
              </a:lnSpc>
            </a:pPr>
            <a:r>
              <a:rPr lang="en-US" altLang="zh-TW" sz="26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6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讀取文字檔</a:t>
            </a:r>
            <a:endParaRPr lang="en-US" altLang="zh-TW" sz="2600" dirty="0">
              <a:solidFill>
                <a:prstClr val="white">
                  <a:lumMod val="85000"/>
                </a:prst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ts val="4000"/>
              </a:lnSpc>
            </a:pPr>
            <a:r>
              <a:rPr lang="en-US" altLang="zh-TW" sz="26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&gt;</a:t>
            </a:r>
            <a:r>
              <a:rPr lang="zh-TW" altLang="en-US" sz="26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無須經過開啟檔案及關閉檔案，</a:t>
            </a:r>
            <a:r>
              <a:rPr lang="en-US" altLang="zh-TW" sz="26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altLang="zh-TW" sz="26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zh-TW" altLang="en-US" sz="26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  即可讀取檔案全部內容。</a:t>
            </a: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662932" y="3933056"/>
            <a:ext cx="4995353" cy="230425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72585" y="4123561"/>
            <a:ext cx="3798855" cy="19423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0300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5" grpId="0" animBg="1"/>
      <p:bldP spid="7" grpId="0" animBg="1"/>
      <p:bldP spid="8" grpId="0"/>
      <p:bldP spid="27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寫入伺服器端的</a:t>
            </a:r>
            <a:r>
              <a:rPr lang="zh-TW" altLang="en-US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文字檔</a:t>
            </a:r>
          </a:p>
        </p:txBody>
      </p:sp>
      <p:grpSp>
        <p:nvGrpSpPr>
          <p:cNvPr id="6" name="群組 5"/>
          <p:cNvGrpSpPr/>
          <p:nvPr/>
        </p:nvGrpSpPr>
        <p:grpSpPr>
          <a:xfrm>
            <a:off x="2495601" y="1730333"/>
            <a:ext cx="7076231" cy="468821"/>
            <a:chOff x="424110" y="3464238"/>
            <a:chExt cx="7924664" cy="468821"/>
          </a:xfrm>
        </p:grpSpPr>
        <p:sp>
          <p:nvSpPr>
            <p:cNvPr id="9" name="矩形 8"/>
            <p:cNvSpPr/>
            <p:nvPr/>
          </p:nvSpPr>
          <p:spPr>
            <a:xfrm>
              <a:off x="424110" y="3464238"/>
              <a:ext cx="1407625" cy="468818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800" dirty="0" err="1">
                  <a:solidFill>
                    <a:srgbClr val="4F81BD">
                      <a:lumMod val="60000"/>
                      <a:lumOff val="40000"/>
                    </a:srgbClr>
                  </a:solidFill>
                  <a:ea typeface="微軟正黑體" panose="020B0604030504040204" pitchFamily="34" charset="-120"/>
                </a:rPr>
                <a:t>fwrite</a:t>
              </a:r>
              <a:endParaRPr lang="zh-TW" altLang="en-US" sz="2600" dirty="0">
                <a:solidFill>
                  <a:srgbClr val="4F81BD">
                    <a:lumMod val="60000"/>
                    <a:lumOff val="40000"/>
                  </a:srgbClr>
                </a:solidFill>
                <a:ea typeface="微軟正黑體" panose="020B0604030504040204" pitchFamily="34" charset="-120"/>
              </a:endParaRPr>
            </a:p>
          </p:txBody>
        </p:sp>
        <p:cxnSp>
          <p:nvCxnSpPr>
            <p:cNvPr id="10" name="直線接點 9"/>
            <p:cNvCxnSpPr/>
            <p:nvPr/>
          </p:nvCxnSpPr>
          <p:spPr>
            <a:xfrm flipV="1">
              <a:off x="916805" y="3933058"/>
              <a:ext cx="7431969" cy="1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文字方塊 11"/>
          <p:cNvSpPr txBox="1"/>
          <p:nvPr/>
        </p:nvSpPr>
        <p:spPr>
          <a:xfrm>
            <a:off x="3752521" y="1730333"/>
            <a:ext cx="5819310" cy="461665"/>
          </a:xfrm>
          <a:prstGeom prst="rect">
            <a:avLst/>
          </a:prstGeom>
          <a:solidFill>
            <a:srgbClr val="BDDEFF">
              <a:alpha val="22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fwrite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(resource handle, string </a:t>
            </a:r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str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[, </a:t>
            </a:r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int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length]</a:t>
            </a:r>
            <a:endParaRPr lang="zh-TW" altLang="en-US" sz="2400" dirty="0">
              <a:solidFill>
                <a:prstClr val="white"/>
              </a:solidFill>
              <a:ea typeface="微軟正黑體" panose="020B0604030504040204" pitchFamily="34" charset="-120"/>
            </a:endParaRPr>
          </a:p>
        </p:txBody>
      </p:sp>
      <p:grpSp>
        <p:nvGrpSpPr>
          <p:cNvPr id="13" name="群組 12"/>
          <p:cNvGrpSpPr/>
          <p:nvPr/>
        </p:nvGrpSpPr>
        <p:grpSpPr>
          <a:xfrm>
            <a:off x="2495601" y="2492897"/>
            <a:ext cx="7076231" cy="468821"/>
            <a:chOff x="424110" y="3464238"/>
            <a:chExt cx="7924664" cy="468821"/>
          </a:xfrm>
        </p:grpSpPr>
        <p:sp>
          <p:nvSpPr>
            <p:cNvPr id="14" name="矩形 13"/>
            <p:cNvSpPr/>
            <p:nvPr/>
          </p:nvSpPr>
          <p:spPr>
            <a:xfrm>
              <a:off x="424110" y="3464238"/>
              <a:ext cx="1407625" cy="468818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800" dirty="0" err="1">
                  <a:solidFill>
                    <a:srgbClr val="FFBA97"/>
                  </a:solidFill>
                  <a:ea typeface="微軟正黑體" panose="020B0604030504040204" pitchFamily="34" charset="-120"/>
                </a:rPr>
                <a:t>fputs</a:t>
              </a:r>
              <a:endParaRPr lang="zh-TW" altLang="en-US" sz="2600" dirty="0">
                <a:solidFill>
                  <a:srgbClr val="FFBA97"/>
                </a:solidFill>
                <a:ea typeface="微軟正黑體" panose="020B0604030504040204" pitchFamily="34" charset="-120"/>
              </a:endParaRPr>
            </a:p>
          </p:txBody>
        </p:sp>
        <p:cxnSp>
          <p:nvCxnSpPr>
            <p:cNvPr id="15" name="直線接點 14"/>
            <p:cNvCxnSpPr/>
            <p:nvPr/>
          </p:nvCxnSpPr>
          <p:spPr>
            <a:xfrm flipV="1">
              <a:off x="916805" y="3933058"/>
              <a:ext cx="7431969" cy="1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文字方塊 15"/>
          <p:cNvSpPr txBox="1"/>
          <p:nvPr/>
        </p:nvSpPr>
        <p:spPr>
          <a:xfrm>
            <a:off x="3752521" y="2492897"/>
            <a:ext cx="5819310" cy="461665"/>
          </a:xfrm>
          <a:prstGeom prst="rect">
            <a:avLst/>
          </a:prstGeom>
          <a:solidFill>
            <a:srgbClr val="FFBA97">
              <a:alpha val="22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fputs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(resource handle, string </a:t>
            </a:r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str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[, </a:t>
            </a:r>
            <a:r>
              <a:rPr lang="en-US" altLang="zh-TW" sz="2400" dirty="0" err="1">
                <a:solidFill>
                  <a:prstClr val="white"/>
                </a:solidFill>
                <a:ea typeface="微軟正黑體" panose="020B0604030504040204" pitchFamily="34" charset="-120"/>
              </a:rPr>
              <a:t>int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 length]</a:t>
            </a:r>
            <a:endParaRPr lang="zh-TW" altLang="en-US" sz="2400" dirty="0">
              <a:solidFill>
                <a:prstClr val="white"/>
              </a:solidFill>
              <a:ea typeface="微軟正黑體" panose="020B0604030504040204" pitchFamily="34" charset="-120"/>
            </a:endParaRPr>
          </a:p>
        </p:txBody>
      </p:sp>
      <p:sp>
        <p:nvSpPr>
          <p:cNvPr id="17" name="矩形 16"/>
          <p:cNvSpPr/>
          <p:nvPr/>
        </p:nvSpPr>
        <p:spPr>
          <a:xfrm flipH="1">
            <a:off x="2179859" y="3848226"/>
            <a:ext cx="7084492" cy="72008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alpha val="42000"/>
                </a:schemeClr>
              </a:gs>
              <a:gs pos="100000">
                <a:schemeClr val="tx1">
                  <a:alpha val="3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048179" y="3319430"/>
            <a:ext cx="1115591" cy="679059"/>
          </a:xfrm>
          <a:prstGeom prst="rect">
            <a:avLst/>
          </a:prstGeom>
          <a:noFill/>
          <a:ln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4400" dirty="0">
                <a:solidFill>
                  <a:srgbClr val="FF3F3F"/>
                </a:solidFill>
              </a:rPr>
              <a:t>r+</a:t>
            </a:r>
            <a:endParaRPr lang="zh-TW" altLang="en-US" sz="4400" dirty="0">
              <a:solidFill>
                <a:srgbClr val="FF3F3F"/>
              </a:solidFill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7917494" y="3365988"/>
            <a:ext cx="1130835" cy="711085"/>
          </a:xfrm>
          <a:prstGeom prst="rect">
            <a:avLst/>
          </a:prstGeom>
          <a:noFill/>
          <a:ln w="19050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0" name="文字方塊 19"/>
          <p:cNvSpPr txBox="1"/>
          <p:nvPr/>
        </p:nvSpPr>
        <p:spPr>
          <a:xfrm>
            <a:off x="2495600" y="3361011"/>
            <a:ext cx="55446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從檔案最前端寫入資料且覆蓋舊資料</a:t>
            </a:r>
          </a:p>
        </p:txBody>
      </p:sp>
      <p:sp>
        <p:nvSpPr>
          <p:cNvPr id="21" name="矩形 20"/>
          <p:cNvSpPr/>
          <p:nvPr/>
        </p:nvSpPr>
        <p:spPr>
          <a:xfrm flipH="1">
            <a:off x="2209536" y="4928346"/>
            <a:ext cx="7486864" cy="72008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alpha val="42000"/>
                </a:schemeClr>
              </a:gs>
              <a:gs pos="100000">
                <a:schemeClr val="tx1">
                  <a:alpha val="3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8077856" y="4399550"/>
            <a:ext cx="1618545" cy="679059"/>
          </a:xfrm>
          <a:prstGeom prst="rect">
            <a:avLst/>
          </a:prstGeom>
          <a:noFill/>
          <a:ln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4400" dirty="0" err="1">
                <a:solidFill>
                  <a:srgbClr val="FF3F3F"/>
                </a:solidFill>
              </a:rPr>
              <a:t>w,w</a:t>
            </a:r>
            <a:r>
              <a:rPr lang="en-US" altLang="zh-TW" sz="4400" dirty="0">
                <a:solidFill>
                  <a:srgbClr val="FF3F3F"/>
                </a:solidFill>
              </a:rPr>
              <a:t>+</a:t>
            </a:r>
            <a:endParaRPr lang="zh-TW" altLang="en-US" sz="4400" dirty="0">
              <a:solidFill>
                <a:srgbClr val="FF3F3F"/>
              </a:solidFill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7947171" y="4446107"/>
            <a:ext cx="1663555" cy="725968"/>
          </a:xfrm>
          <a:prstGeom prst="rect">
            <a:avLst/>
          </a:prstGeom>
          <a:noFill/>
          <a:ln w="19050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2525277" y="4441131"/>
            <a:ext cx="55446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從檔案最前端寫入資料且</a:t>
            </a:r>
            <a:r>
              <a:rPr lang="zh-TW" altLang="en-US" sz="2400" b="1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清除</a:t>
            </a:r>
            <a:r>
              <a:rPr lang="zh-TW" altLang="en-US" sz="24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舊資料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2209536" y="6148464"/>
            <a:ext cx="6190720" cy="72008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alpha val="42000"/>
                </a:schemeClr>
              </a:gs>
              <a:gs pos="100000">
                <a:schemeClr val="tx1">
                  <a:alpha val="3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6753061" y="5574338"/>
            <a:ext cx="1618545" cy="679059"/>
          </a:xfrm>
          <a:prstGeom prst="rect">
            <a:avLst/>
          </a:prstGeom>
          <a:noFill/>
          <a:ln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4400" dirty="0" err="1">
                <a:solidFill>
                  <a:srgbClr val="FF3F3F"/>
                </a:solidFill>
              </a:rPr>
              <a:t>a,a</a:t>
            </a:r>
            <a:r>
              <a:rPr lang="en-US" altLang="zh-TW" sz="4400" dirty="0">
                <a:solidFill>
                  <a:srgbClr val="FF3F3F"/>
                </a:solidFill>
              </a:rPr>
              <a:t>+</a:t>
            </a:r>
            <a:endParaRPr lang="zh-TW" altLang="en-US" sz="4400" dirty="0">
              <a:solidFill>
                <a:srgbClr val="FF3F3F"/>
              </a:solidFill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6622376" y="5620896"/>
            <a:ext cx="1633865" cy="751330"/>
          </a:xfrm>
          <a:prstGeom prst="rect">
            <a:avLst/>
          </a:prstGeom>
          <a:noFill/>
          <a:ln w="19050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8" name="文字方塊 27"/>
          <p:cNvSpPr txBox="1"/>
          <p:nvPr/>
        </p:nvSpPr>
        <p:spPr>
          <a:xfrm>
            <a:off x="2525278" y="5661249"/>
            <a:ext cx="38587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>
                    <a:lumMod val="8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從檔案最尾端寫入資料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18338" t="31854" r="28135" b="1954"/>
          <a:stretch/>
        </p:blipFill>
        <p:spPr bwMode="auto">
          <a:xfrm>
            <a:off x="2287789" y="1521172"/>
            <a:ext cx="7352408" cy="5111801"/>
          </a:xfrm>
          <a:prstGeom prst="rect">
            <a:avLst/>
          </a:prstGeom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18267" t="33265" r="24323" b="1992"/>
          <a:stretch/>
        </p:blipFill>
        <p:spPr bwMode="auto">
          <a:xfrm>
            <a:off x="2074636" y="1482513"/>
            <a:ext cx="7981804" cy="5060704"/>
          </a:xfrm>
          <a:prstGeom prst="rect">
            <a:avLst/>
          </a:prstGeom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1268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6" dur="2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500"/>
                            </p:stCondLst>
                            <p:childTnLst>
                              <p:par>
                                <p:cTn id="8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50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8" dur="2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2" dur="500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12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 animBg="1"/>
      <p:bldP spid="22" grpId="0" animBg="1"/>
      <p:bldP spid="23" grpId="0" animBg="1"/>
      <p:bldP spid="24" grpId="0"/>
      <p:bldP spid="25" grpId="0" animBg="1"/>
      <p:bldP spid="26" grpId="0" animBg="1"/>
      <p:bldP spid="27" grpId="0" animBg="1"/>
      <p:bldP spid="28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360538" y="1628801"/>
            <a:ext cx="9307462" cy="51149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寫入伺服器端的</a:t>
            </a:r>
            <a:r>
              <a:rPr lang="zh-TW" altLang="en-US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文字檔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273198" y="1628801"/>
            <a:ext cx="5400600" cy="349022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96484" y="5247982"/>
            <a:ext cx="3930326" cy="1421378"/>
          </a:xfrm>
          <a:prstGeom prst="rect">
            <a:avLst/>
          </a:prstGeom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8049" y="5247984"/>
            <a:ext cx="3119133" cy="14213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7171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8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2" dur="20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5" grpId="0" animBg="1"/>
      <p:bldP spid="7" grpId="0" animBg="1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" name="圖片 178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7000" y="-33910"/>
            <a:ext cx="12611100" cy="7032528"/>
          </a:xfrm>
          <a:prstGeom prst="rect">
            <a:avLst/>
          </a:prstGeom>
        </p:spPr>
      </p:pic>
      <p:pic>
        <p:nvPicPr>
          <p:cNvPr id="180" name="圖片 179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4985" y="835118"/>
            <a:ext cx="11187130" cy="768163"/>
          </a:xfrm>
          <a:prstGeom prst="rect">
            <a:avLst/>
          </a:prstGeom>
        </p:spPr>
      </p:pic>
      <p:pic>
        <p:nvPicPr>
          <p:cNvPr id="181" name="圖片 180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4985" y="2100430"/>
            <a:ext cx="8620491" cy="3444539"/>
          </a:xfrm>
          <a:prstGeom prst="rect">
            <a:avLst/>
          </a:prstGeom>
        </p:spPr>
      </p:pic>
      <p:pic>
        <p:nvPicPr>
          <p:cNvPr id="182" name="圖片 18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65310" y="3506674"/>
            <a:ext cx="7254869" cy="548688"/>
          </a:xfrm>
          <a:prstGeom prst="rect">
            <a:avLst/>
          </a:prstGeom>
        </p:spPr>
      </p:pic>
      <p:pic>
        <p:nvPicPr>
          <p:cNvPr id="183" name="圖片 182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65310" y="5012531"/>
            <a:ext cx="7254869" cy="542591"/>
          </a:xfrm>
          <a:prstGeom prst="rect">
            <a:avLst/>
          </a:prstGeom>
        </p:spPr>
      </p:pic>
      <p:pic>
        <p:nvPicPr>
          <p:cNvPr id="184" name="圖片 183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19586" y="2557637"/>
            <a:ext cx="7346317" cy="548688"/>
          </a:xfrm>
          <a:prstGeom prst="rect">
            <a:avLst/>
          </a:prstGeom>
        </p:spPr>
      </p:pic>
      <p:pic>
        <p:nvPicPr>
          <p:cNvPr id="185" name="圖片 184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68358" y="3059590"/>
            <a:ext cx="7248772" cy="493819"/>
          </a:xfrm>
          <a:prstGeom prst="rect">
            <a:avLst/>
          </a:prstGeom>
        </p:spPr>
      </p:pic>
      <p:pic>
        <p:nvPicPr>
          <p:cNvPr id="186" name="圖片 18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65310" y="4510580"/>
            <a:ext cx="7254869" cy="548688"/>
          </a:xfrm>
          <a:prstGeom prst="rect">
            <a:avLst/>
          </a:prstGeom>
        </p:spPr>
      </p:pic>
      <p:pic>
        <p:nvPicPr>
          <p:cNvPr id="187" name="圖片 186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65310" y="4008627"/>
            <a:ext cx="7254869" cy="548688"/>
          </a:xfrm>
          <a:prstGeom prst="rect">
            <a:avLst/>
          </a:prstGeom>
        </p:spPr>
      </p:pic>
      <p:pic>
        <p:nvPicPr>
          <p:cNvPr id="188" name="圖片 187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5476" y="1795603"/>
            <a:ext cx="2731245" cy="4054191"/>
          </a:xfrm>
          <a:prstGeom prst="rect">
            <a:avLst/>
          </a:prstGeom>
        </p:spPr>
      </p:pic>
      <p:pic>
        <p:nvPicPr>
          <p:cNvPr id="189" name="圖片 188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2427" y="1795603"/>
            <a:ext cx="2731245" cy="4054191"/>
          </a:xfrm>
          <a:prstGeom prst="rect">
            <a:avLst/>
          </a:prstGeom>
        </p:spPr>
      </p:pic>
      <p:pic>
        <p:nvPicPr>
          <p:cNvPr id="190" name="圖片 189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8524" y="1800540"/>
            <a:ext cx="2725148" cy="4060288"/>
          </a:xfrm>
          <a:prstGeom prst="rect">
            <a:avLst/>
          </a:prstGeom>
        </p:spPr>
      </p:pic>
      <p:pic>
        <p:nvPicPr>
          <p:cNvPr id="191" name="圖片 190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98440" y="1800540"/>
            <a:ext cx="2725148" cy="40602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40356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/>
          <p:cNvSpPr/>
          <p:nvPr/>
        </p:nvSpPr>
        <p:spPr>
          <a:xfrm>
            <a:off x="1360538" y="2484865"/>
            <a:ext cx="9307462" cy="4258836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530921" y="392855"/>
            <a:ext cx="6192688" cy="90416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200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24000" y="1340769"/>
            <a:ext cx="8604448" cy="4571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4000"/>
                </a:schemeClr>
              </a:gs>
              <a:gs pos="50000">
                <a:schemeClr val="bg1">
                  <a:alpha val="27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1631504" y="496799"/>
            <a:ext cx="676875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寫入伺服器端的</a:t>
            </a:r>
            <a:r>
              <a:rPr lang="zh-TW" altLang="en-US" sz="3800" dirty="0">
                <a:solidFill>
                  <a:prstClr val="whit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文字檔</a:t>
            </a:r>
          </a:p>
        </p:txBody>
      </p:sp>
      <p:grpSp>
        <p:nvGrpSpPr>
          <p:cNvPr id="6" name="群組 5"/>
          <p:cNvGrpSpPr/>
          <p:nvPr/>
        </p:nvGrpSpPr>
        <p:grpSpPr>
          <a:xfrm>
            <a:off x="2116114" y="1817437"/>
            <a:ext cx="7652295" cy="642361"/>
            <a:chOff x="-221023" y="3290698"/>
            <a:chExt cx="8569797" cy="642361"/>
          </a:xfrm>
        </p:grpSpPr>
        <p:sp>
          <p:nvSpPr>
            <p:cNvPr id="9" name="矩形 8"/>
            <p:cNvSpPr/>
            <p:nvPr/>
          </p:nvSpPr>
          <p:spPr>
            <a:xfrm>
              <a:off x="-221023" y="3290698"/>
              <a:ext cx="3306309" cy="642358"/>
            </a:xfrm>
            <a:prstGeom prst="rect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800" dirty="0" err="1">
                  <a:solidFill>
                    <a:srgbClr val="4F81BD">
                      <a:lumMod val="60000"/>
                      <a:lumOff val="40000"/>
                    </a:srgbClr>
                  </a:solidFill>
                  <a:ea typeface="微軟正黑體" panose="020B0604030504040204" pitchFamily="34" charset="-120"/>
                </a:rPr>
                <a:t>file_put_contents</a:t>
              </a:r>
              <a:r>
                <a:rPr lang="en-US" altLang="zh-TW" sz="2800" dirty="0">
                  <a:solidFill>
                    <a:srgbClr val="4F81BD">
                      <a:lumMod val="60000"/>
                      <a:lumOff val="40000"/>
                    </a:srgbClr>
                  </a:solidFill>
                  <a:ea typeface="微軟正黑體" panose="020B0604030504040204" pitchFamily="34" charset="-120"/>
                </a:rPr>
                <a:t>()</a:t>
              </a:r>
              <a:endParaRPr lang="zh-TW" altLang="en-US" sz="2600" dirty="0">
                <a:solidFill>
                  <a:srgbClr val="4F81BD">
                    <a:lumMod val="60000"/>
                    <a:lumOff val="40000"/>
                  </a:srgbClr>
                </a:solidFill>
                <a:ea typeface="微軟正黑體" panose="020B0604030504040204" pitchFamily="34" charset="-120"/>
              </a:endParaRPr>
            </a:p>
          </p:txBody>
        </p:sp>
        <p:cxnSp>
          <p:nvCxnSpPr>
            <p:cNvPr id="10" name="直線接點 9"/>
            <p:cNvCxnSpPr/>
            <p:nvPr/>
          </p:nvCxnSpPr>
          <p:spPr>
            <a:xfrm flipV="1">
              <a:off x="916805" y="3933058"/>
              <a:ext cx="7431969" cy="1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文字方塊 10"/>
          <p:cNvSpPr txBox="1"/>
          <p:nvPr/>
        </p:nvSpPr>
        <p:spPr>
          <a:xfrm>
            <a:off x="5191251" y="1628801"/>
            <a:ext cx="43399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無須經過開啟檔案及關閉檔案，</a:t>
            </a:r>
            <a: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/>
            </a:r>
            <a:br>
              <a:rPr lang="en-US" altLang="zh-TW" sz="2400" dirty="0">
                <a:solidFill>
                  <a:prstClr val="white"/>
                </a:solidFill>
                <a:ea typeface="微軟正黑體" panose="020B0604030504040204" pitchFamily="34" charset="-120"/>
              </a:rPr>
            </a:br>
            <a:r>
              <a:rPr lang="zh-TW" altLang="en-US" sz="2400" dirty="0">
                <a:solidFill>
                  <a:prstClr val="white"/>
                </a:solidFill>
                <a:ea typeface="微軟正黑體" panose="020B0604030504040204" pitchFamily="34" charset="-120"/>
              </a:rPr>
              <a:t>即可將指定內容寫入檔案。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662011" y="2464278"/>
            <a:ext cx="6704517" cy="2518027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29455" y="5139430"/>
            <a:ext cx="3403823" cy="1260334"/>
          </a:xfrm>
          <a:prstGeom prst="rect">
            <a:avLst/>
          </a:prstGeom>
        </p:spPr>
      </p:pic>
      <p:pic>
        <p:nvPicPr>
          <p:cNvPr id="14" name="圖片 1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50266" y="5014900"/>
            <a:ext cx="2787105" cy="1566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8568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" dur="2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5" grpId="0" animBg="1"/>
      <p:bldP spid="7" grpId="0" animBg="1"/>
      <p:bldP spid="8" grpId="0"/>
      <p:bldP spid="11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631504" y="2492896"/>
            <a:ext cx="9036496" cy="1232268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445071" y="3798059"/>
            <a:ext cx="8604448" cy="308159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30000"/>
                </a:schemeClr>
              </a:gs>
              <a:gs pos="50000">
                <a:schemeClr val="bg1">
                  <a:alpha val="19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2567608" y="2693532"/>
            <a:ext cx="77048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4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Tha</a:t>
            </a:r>
            <a:r>
              <a:rPr lang="en-US" altLang="zh-TW" sz="4800" dirty="0">
                <a:solidFill>
                  <a:prstClr val="black">
                    <a:lumMod val="85000"/>
                    <a:lumOff val="1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n</a:t>
            </a:r>
            <a:r>
              <a:rPr lang="en-US" altLang="zh-TW" sz="4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k </a:t>
            </a:r>
            <a:r>
              <a:rPr lang="en-US" altLang="zh-TW" sz="4800" dirty="0">
                <a:solidFill>
                  <a:prstClr val="black">
                    <a:lumMod val="85000"/>
                    <a:lumOff val="1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y</a:t>
            </a:r>
            <a:r>
              <a:rPr lang="en-US" altLang="zh-TW" sz="4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ou v</a:t>
            </a:r>
            <a:r>
              <a:rPr lang="en-US" altLang="zh-TW" sz="4800" dirty="0">
                <a:solidFill>
                  <a:prstClr val="black">
                    <a:lumMod val="85000"/>
                    <a:lumOff val="1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e</a:t>
            </a:r>
            <a:r>
              <a:rPr lang="en-US" altLang="zh-TW" sz="4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ry </a:t>
            </a:r>
            <a:r>
              <a:rPr lang="en-US" altLang="zh-TW" sz="4800" dirty="0">
                <a:solidFill>
                  <a:prstClr val="black">
                    <a:lumMod val="85000"/>
                    <a:lumOff val="1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m</a:t>
            </a:r>
            <a:r>
              <a:rPr lang="en-US" altLang="zh-TW" sz="4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u</a:t>
            </a:r>
            <a:r>
              <a:rPr lang="en-US" altLang="zh-TW" sz="4800" dirty="0">
                <a:solidFill>
                  <a:prstClr val="black">
                    <a:lumMod val="85000"/>
                    <a:lumOff val="15000"/>
                  </a:prst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ch</a:t>
            </a:r>
            <a:r>
              <a:rPr lang="en-US" altLang="zh-TW" sz="4800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.</a:t>
            </a:r>
            <a:endParaRPr lang="zh-TW" altLang="en-US" sz="4800" dirty="0">
              <a:solidFill>
                <a:prstClr val="white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535067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zh-TW" altLang="en-US" dirty="0">
                <a:latin typeface="華康標黑體" panose="020B0509000000000000" pitchFamily="49" charset="-120"/>
                <a:ea typeface="華康標黑體" panose="020B0509000000000000" pitchFamily="49" charset="-120"/>
              </a:rPr>
              <a:t>物件導向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n-US" altLang="zh-TW" sz="1800" dirty="0">
                <a:latin typeface="Chogokuboso Gothic" panose="02000600000000000000" pitchFamily="2" charset="-128"/>
                <a:ea typeface="Chogokuboso Gothic" panose="02000600000000000000" pitchFamily="2" charset="-128"/>
              </a:rPr>
              <a:t>4a355022</a:t>
            </a:r>
            <a:r>
              <a:rPr lang="zh-TW" altLang="en-US" sz="1800" dirty="0">
                <a:latin typeface="Chogokuboso Gothic" panose="02000600000000000000" pitchFamily="2" charset="-128"/>
                <a:ea typeface="Chogokuboso Gothic" panose="02000600000000000000" pitchFamily="2" charset="-128"/>
              </a:rPr>
              <a:t> 劉偉馳</a:t>
            </a:r>
            <a:endParaRPr lang="en-US" altLang="zh-TW" sz="1800" dirty="0">
              <a:latin typeface="Chogokuboso Gothic" panose="02000600000000000000" pitchFamily="2" charset="-128"/>
              <a:ea typeface="Chogokuboso Gothic" panose="02000600000000000000" pitchFamily="2" charset="-128"/>
            </a:endParaRPr>
          </a:p>
          <a:p>
            <a:r>
              <a:rPr lang="en-US" altLang="zh-TW" sz="1800" dirty="0">
                <a:latin typeface="Chogokuboso Gothic" panose="02000600000000000000" pitchFamily="2" charset="-128"/>
                <a:ea typeface="Chogokuboso Gothic" panose="02000600000000000000" pitchFamily="2" charset="-128"/>
              </a:rPr>
              <a:t>4a355070</a:t>
            </a:r>
            <a:r>
              <a:rPr lang="zh-TW" altLang="en-US" sz="1800" dirty="0">
                <a:latin typeface="Chogokuboso Gothic" panose="02000600000000000000" pitchFamily="2" charset="-128"/>
                <a:ea typeface="Chogokuboso Gothic" panose="02000600000000000000" pitchFamily="2" charset="-128"/>
              </a:rPr>
              <a:t> 溫祥彬</a:t>
            </a:r>
            <a:endParaRPr lang="en-US" altLang="zh-TW" sz="1800" dirty="0">
              <a:latin typeface="Chogokuboso Gothic" panose="02000600000000000000" pitchFamily="2" charset="-128"/>
              <a:ea typeface="Chogokuboso Gothic" panose="02000600000000000000" pitchFamily="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82871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41413" y="618517"/>
            <a:ext cx="829055" cy="5172683"/>
          </a:xfrm>
        </p:spPr>
        <p:txBody>
          <a:bodyPr vert="eaVert" anchor="t"/>
          <a:lstStyle/>
          <a:p>
            <a:r>
              <a:rPr lang="zh-TW" altLang="en-US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章節大綱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2562897" y="618518"/>
            <a:ext cx="8484514" cy="5172684"/>
          </a:xfrm>
        </p:spPr>
        <p:txBody>
          <a:bodyPr>
            <a:normAutofit fontScale="92500" lnSpcReduction="10000"/>
          </a:bodyPr>
          <a:lstStyle/>
          <a:p>
            <a:pPr marL="0" indent="0">
              <a:lnSpc>
                <a:spcPct val="300000"/>
              </a:lnSpc>
              <a:buNone/>
            </a:pPr>
            <a:r>
              <a:rPr lang="en-US" altLang="zh-TW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7-1 </a:t>
            </a:r>
            <a:r>
              <a:rPr lang="zh-TW" altLang="en-US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認識物件導向</a:t>
            </a:r>
            <a:endParaRPr lang="en-US" altLang="zh-TW" b="1" dirty="0">
              <a:latin typeface="Yu Gothic Light" panose="020B0300000000000000" pitchFamily="34" charset="-128"/>
              <a:ea typeface="Yu Gothic Light" panose="020B0300000000000000" pitchFamily="34" charset="-128"/>
            </a:endParaRPr>
          </a:p>
          <a:p>
            <a:pPr marL="0" indent="0">
              <a:lnSpc>
                <a:spcPct val="300000"/>
              </a:lnSpc>
              <a:buNone/>
            </a:pPr>
            <a:r>
              <a:rPr lang="en-US" altLang="zh-TW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7-1</a:t>
            </a:r>
            <a:r>
              <a:rPr lang="zh-TW" altLang="en-US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 類別與物件</a:t>
            </a:r>
            <a:endParaRPr lang="en-US" altLang="zh-TW" b="1" dirty="0">
              <a:latin typeface="Yu Gothic Light" panose="020B0300000000000000" pitchFamily="34" charset="-128"/>
              <a:ea typeface="Yu Gothic Light" panose="020B0300000000000000" pitchFamily="34" charset="-128"/>
            </a:endParaRPr>
          </a:p>
          <a:p>
            <a:pPr marL="0" indent="0">
              <a:lnSpc>
                <a:spcPct val="300000"/>
              </a:lnSpc>
              <a:buNone/>
            </a:pPr>
            <a:r>
              <a:rPr lang="en-US" altLang="zh-TW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7-3 </a:t>
            </a:r>
            <a:r>
              <a:rPr lang="zh-TW" altLang="en-US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繼承</a:t>
            </a:r>
            <a:endParaRPr lang="en-US" altLang="zh-TW" b="1" dirty="0">
              <a:latin typeface="Yu Gothic Light" panose="020B0300000000000000" pitchFamily="34" charset="-128"/>
              <a:ea typeface="Yu Gothic Light" panose="020B0300000000000000" pitchFamily="34" charset="-128"/>
            </a:endParaRPr>
          </a:p>
          <a:p>
            <a:pPr marL="0" indent="0">
              <a:lnSpc>
                <a:spcPct val="300000"/>
              </a:lnSpc>
              <a:buNone/>
            </a:pPr>
            <a:r>
              <a:rPr lang="en-US" altLang="zh-TW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7-4 </a:t>
            </a:r>
            <a:r>
              <a:rPr lang="zh-TW" altLang="en-US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命名空間</a:t>
            </a:r>
          </a:p>
        </p:txBody>
      </p:sp>
      <p:cxnSp>
        <p:nvCxnSpPr>
          <p:cNvPr id="5" name="直線接點 4"/>
          <p:cNvCxnSpPr/>
          <p:nvPr/>
        </p:nvCxnSpPr>
        <p:spPr>
          <a:xfrm>
            <a:off x="2009105" y="618517"/>
            <a:ext cx="0" cy="5172683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2221323"/>
      </p:ext>
    </p:extLst>
  </p:cSld>
  <p:clrMapOvr>
    <a:masterClrMapping/>
  </p:clrMapOvr>
  <p:transition spd="slow">
    <p:push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+mj-ea"/>
              </a:rPr>
              <a:t>7-1</a:t>
            </a:r>
            <a:r>
              <a:rPr lang="zh-TW" altLang="en-US" dirty="0">
                <a:latin typeface="+mj-ea"/>
              </a:rPr>
              <a:t>、認識物件導向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Char char="ü"/>
            </a:pPr>
            <a:r>
              <a:rPr lang="zh-TW" altLang="en-US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物件導向</a:t>
            </a:r>
            <a:r>
              <a:rPr lang="en-US" altLang="zh-TW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(OO</a:t>
            </a:r>
            <a:r>
              <a:rPr lang="zh-TW" altLang="en-US">
                <a:latin typeface="Yu Gothic Light" panose="020B0300000000000000" pitchFamily="34" charset="-128"/>
                <a:ea typeface="Yu Gothic Light" panose="020B0300000000000000" pitchFamily="34" charset="-128"/>
              </a:rPr>
              <a:t>，</a:t>
            </a:r>
            <a:r>
              <a:rPr lang="en-US" altLang="zh-TW">
                <a:latin typeface="Yu Gothic Light" panose="020B0300000000000000" pitchFamily="34" charset="-128"/>
                <a:ea typeface="Yu Gothic Light" panose="020B0300000000000000" pitchFamily="34" charset="-128"/>
              </a:rPr>
              <a:t>Object</a:t>
            </a:r>
            <a:r>
              <a:rPr lang="zh-TW" altLang="en-US">
                <a:latin typeface="Yu Gothic Light" panose="020B0300000000000000" pitchFamily="34" charset="-128"/>
                <a:ea typeface="Yu Gothic Light" panose="020B0300000000000000" pitchFamily="34" charset="-128"/>
              </a:rPr>
              <a:t> </a:t>
            </a:r>
            <a:r>
              <a:rPr lang="en-US" altLang="zh-TW">
                <a:latin typeface="Yu Gothic Light" panose="020B0300000000000000" pitchFamily="34" charset="-128"/>
                <a:ea typeface="Yu Gothic Light" panose="020B0300000000000000" pitchFamily="34" charset="-128"/>
              </a:rPr>
              <a:t>Oriented</a:t>
            </a:r>
            <a:r>
              <a:rPr lang="en-US" altLang="zh-TW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)</a:t>
            </a:r>
            <a:r>
              <a:rPr lang="zh-TW" altLang="en-US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是軟體發展中極具影響的突破，許多程式強調物件導向的特性，</a:t>
            </a:r>
            <a:r>
              <a:rPr lang="en-US" altLang="zh-TW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PHP</a:t>
            </a:r>
            <a:r>
              <a:rPr lang="zh-TW" altLang="en-US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亦是其中之一</a:t>
            </a:r>
            <a:endParaRPr lang="en-US" altLang="zh-TW" dirty="0">
              <a:latin typeface="Yu Gothic Light" panose="020B0300000000000000" pitchFamily="34" charset="-128"/>
              <a:ea typeface="Yu Gothic Light" panose="020B0300000000000000" pitchFamily="34" charset="-128"/>
            </a:endParaRPr>
          </a:p>
          <a:p>
            <a:pPr>
              <a:buFont typeface="Wingdings" panose="05000000000000000000" pitchFamily="2" charset="2"/>
              <a:buChar char="ü"/>
            </a:pPr>
            <a:endParaRPr lang="zh-TW" altLang="en-US" dirty="0">
              <a:latin typeface="Yu Gothic Light" panose="020B0300000000000000" pitchFamily="34" charset="-128"/>
              <a:ea typeface="Yu Gothic Light" panose="020B0300000000000000" pitchFamily="34" charset="-128"/>
            </a:endParaRPr>
          </a:p>
          <a:p>
            <a:pPr>
              <a:buFont typeface="Wingdings" panose="05000000000000000000" pitchFamily="2" charset="2"/>
              <a:buChar char="ü"/>
            </a:pPr>
            <a:r>
              <a:rPr lang="zh-TW" altLang="en-US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物件導向的優點是物件可以在不同應用程式中被重複使用，減少冗長且重複的程式碼。</a:t>
            </a:r>
          </a:p>
        </p:txBody>
      </p:sp>
    </p:spTree>
    <p:extLst>
      <p:ext uri="{BB962C8B-B14F-4D97-AF65-F5344CB8AC3E}">
        <p14:creationId xmlns:p14="http://schemas.microsoft.com/office/powerpoint/2010/main" val="917607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0071278" y="618517"/>
            <a:ext cx="976131" cy="5172683"/>
          </a:xfrm>
        </p:spPr>
        <p:txBody>
          <a:bodyPr vert="eaVert"/>
          <a:lstStyle/>
          <a:p>
            <a:r>
              <a:rPr lang="zh-TW" altLang="en-US" dirty="0">
                <a:latin typeface="+mn-lt"/>
                <a:ea typeface="+mn-ea"/>
              </a:rPr>
              <a:t>相關名詞</a:t>
            </a:r>
          </a:p>
        </p:txBody>
      </p:sp>
      <p:graphicFrame>
        <p:nvGraphicFramePr>
          <p:cNvPr id="4" name="資料庫圖表 3"/>
          <p:cNvGraphicFramePr/>
          <p:nvPr>
            <p:extLst/>
          </p:nvPr>
        </p:nvGraphicFramePr>
        <p:xfrm>
          <a:off x="1141414" y="618517"/>
          <a:ext cx="8929864" cy="517268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939962485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FBB85BF-01D0-464E-A992-6CBA94EDE91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graphicEl>
                                              <a:dgm id="{BFBB85BF-01D0-464E-A992-6CBA94EDE91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>
                                            <p:graphicEl>
                                              <a:dgm id="{BFBB85BF-01D0-464E-A992-6CBA94EDE91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>
                                            <p:graphicEl>
                                              <a:dgm id="{BFBB85BF-01D0-464E-A992-6CBA94EDE91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4C6C748-72BB-41AE-9E50-469805723AD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graphicEl>
                                              <a:dgm id="{B4C6C748-72BB-41AE-9E50-469805723AD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>
                                            <p:graphicEl>
                                              <a:dgm id="{B4C6C748-72BB-41AE-9E50-469805723AD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>
                                            <p:graphicEl>
                                              <a:dgm id="{B4C6C748-72BB-41AE-9E50-469805723AD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93398EB-7294-4BF3-BE87-DA027049DAA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graphicEl>
                                              <a:dgm id="{293398EB-7294-4BF3-BE87-DA027049DAA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>
                                            <p:graphicEl>
                                              <a:dgm id="{293398EB-7294-4BF3-BE87-DA027049DAA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>
                                            <p:graphicEl>
                                              <a:dgm id="{293398EB-7294-4BF3-BE87-DA027049DAA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BDC3562-8E05-48C8-B7EC-E21C6A3C5F9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graphicEl>
                                              <a:dgm id="{CBDC3562-8E05-48C8-B7EC-E21C6A3C5F9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>
                                            <p:graphicEl>
                                              <a:dgm id="{CBDC3562-8E05-48C8-B7EC-E21C6A3C5F9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>
                                            <p:graphicEl>
                                              <a:dgm id="{CBDC3562-8E05-48C8-B7EC-E21C6A3C5F9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048B9E7-ED58-48D5-9CD4-CA0BB0B6054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graphicEl>
                                              <a:dgm id="{3048B9E7-ED58-48D5-9CD4-CA0BB0B6054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>
                                            <p:graphicEl>
                                              <a:dgm id="{3048B9E7-ED58-48D5-9CD4-CA0BB0B6054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>
                                            <p:graphicEl>
                                              <a:dgm id="{3048B9E7-ED58-48D5-9CD4-CA0BB0B6054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29D61F5-B3DC-44A8-95A3-ABE302D4701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>
                                            <p:graphicEl>
                                              <a:dgm id="{929D61F5-B3DC-44A8-95A3-ABE302D4701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">
                                            <p:graphicEl>
                                              <a:dgm id="{929D61F5-B3DC-44A8-95A3-ABE302D4701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">
                                            <p:graphicEl>
                                              <a:dgm id="{929D61F5-B3DC-44A8-95A3-ABE302D4701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5653008-3AF1-49B9-A418-6194735948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>
                                            <p:graphicEl>
                                              <a:dgm id="{A5653008-3AF1-49B9-A418-61947359486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">
                                            <p:graphicEl>
                                              <a:dgm id="{A5653008-3AF1-49B9-A418-6194735948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">
                                            <p:graphicEl>
                                              <a:dgm id="{A5653008-3AF1-49B9-A418-6194735948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8DE889D-F1AE-4073-A344-2D8741DD1C5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>
                                            <p:graphicEl>
                                              <a:dgm id="{E8DE889D-F1AE-4073-A344-2D8741DD1C5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>
                                            <p:graphicEl>
                                              <a:dgm id="{E8DE889D-F1AE-4073-A344-2D8741DD1C5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">
                                            <p:graphicEl>
                                              <a:dgm id="{E8DE889D-F1AE-4073-A344-2D8741DD1C5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6178254F-F069-4FA3-8AA7-27FFE50FACA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">
                                            <p:graphicEl>
                                              <a:dgm id="{6178254F-F069-4FA3-8AA7-27FFE50FACA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">
                                            <p:graphicEl>
                                              <a:dgm id="{6178254F-F069-4FA3-8AA7-27FFE50FACA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">
                                            <p:graphicEl>
                                              <a:dgm id="{6178254F-F069-4FA3-8AA7-27FFE50FACA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3FDB113-B1C6-4761-832B-1C7AD3DD1A0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graphicEl>
                                              <a:dgm id="{F3FDB113-B1C6-4761-832B-1C7AD3DD1A0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">
                                            <p:graphicEl>
                                              <a:dgm id="{F3FDB113-B1C6-4761-832B-1C7AD3DD1A0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">
                                            <p:graphicEl>
                                              <a:dgm id="{F3FDB113-B1C6-4761-832B-1C7AD3DD1A0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D55B5BC-F51D-4055-AC32-87204A61240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">
                                            <p:graphicEl>
                                              <a:dgm id="{BD55B5BC-F51D-4055-AC32-87204A61240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">
                                            <p:graphicEl>
                                              <a:dgm id="{BD55B5BC-F51D-4055-AC32-87204A61240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">
                                            <p:graphicEl>
                                              <a:dgm id="{BD55B5BC-F51D-4055-AC32-87204A61240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E9A0ECB-97CF-4F8D-BC0F-7695FD79A9C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">
                                            <p:graphicEl>
                                              <a:dgm id="{1E9A0ECB-97CF-4F8D-BC0F-7695FD79A9C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">
                                            <p:graphicEl>
                                              <a:dgm id="{1E9A0ECB-97CF-4F8D-BC0F-7695FD79A9C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">
                                            <p:graphicEl>
                                              <a:dgm id="{1E9A0ECB-97CF-4F8D-BC0F-7695FD79A9C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E7F0A23-A409-44CE-86C6-C563FE4305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">
                                            <p:graphicEl>
                                              <a:dgm id="{FE7F0A23-A409-44CE-86C6-C563FE43058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">
                                            <p:graphicEl>
                                              <a:dgm id="{FE7F0A23-A409-44CE-86C6-C563FE4305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">
                                            <p:graphicEl>
                                              <a:dgm id="{FE7F0A23-A409-44CE-86C6-C563FE4305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5457479-6DC6-4880-9E92-509E829F108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">
                                            <p:graphicEl>
                                              <a:dgm id="{25457479-6DC6-4880-9E92-509E829F108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">
                                            <p:graphicEl>
                                              <a:dgm id="{25457479-6DC6-4880-9E92-509E829F108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">
                                            <p:graphicEl>
                                              <a:dgm id="{25457479-6DC6-4880-9E92-509E829F108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07C27DD-E834-4209-BE9A-37A1CBD2C2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">
                                            <p:graphicEl>
                                              <a:dgm id="{407C27DD-E834-4209-BE9A-37A1CBD2C2F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">
                                            <p:graphicEl>
                                              <a:dgm id="{407C27DD-E834-4209-BE9A-37A1CBD2C2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">
                                            <p:graphicEl>
                                              <a:dgm id="{407C27DD-E834-4209-BE9A-37A1CBD2C2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53C9033-3F0B-42AB-8961-D7D99F5797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">
                                            <p:graphicEl>
                                              <a:dgm id="{F53C9033-3F0B-42AB-8961-D7D99F57976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">
                                            <p:graphicEl>
                                              <a:dgm id="{F53C9033-3F0B-42AB-8961-D7D99F5797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">
                                            <p:graphicEl>
                                              <a:dgm id="{F53C9033-3F0B-42AB-8961-D7D99F5797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6E01DD54-4686-4EFB-8BFA-CCC162CB7C6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">
                                            <p:graphicEl>
                                              <a:dgm id="{6E01DD54-4686-4EFB-8BFA-CCC162CB7C6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">
                                            <p:graphicEl>
                                              <a:dgm id="{6E01DD54-4686-4EFB-8BFA-CCC162CB7C65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">
                                            <p:graphicEl>
                                              <a:dgm id="{6E01DD54-4686-4EFB-8BFA-CCC162CB7C65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7EA1A2D-FA3F-4FCC-B376-8889381A299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">
                                            <p:graphicEl>
                                              <a:dgm id="{17EA1A2D-FA3F-4FCC-B376-8889381A299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">
                                            <p:graphicEl>
                                              <a:dgm id="{17EA1A2D-FA3F-4FCC-B376-8889381A299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">
                                            <p:graphicEl>
                                              <a:dgm id="{17EA1A2D-FA3F-4FCC-B376-8889381A299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59AD903-CC4C-478A-AD9E-75DD755249F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">
                                            <p:graphicEl>
                                              <a:dgm id="{359AD903-CC4C-478A-AD9E-75DD755249F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">
                                            <p:graphicEl>
                                              <a:dgm id="{359AD903-CC4C-478A-AD9E-75DD755249F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">
                                            <p:graphicEl>
                                              <a:dgm id="{359AD903-CC4C-478A-AD9E-75DD755249F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58A281CF-04D2-4541-8CE6-A8089D73592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">
                                            <p:graphicEl>
                                              <a:dgm id="{58A281CF-04D2-4541-8CE6-A8089D73592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">
                                            <p:graphicEl>
                                              <a:dgm id="{58A281CF-04D2-4541-8CE6-A8089D73592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">
                                            <p:graphicEl>
                                              <a:dgm id="{58A281CF-04D2-4541-8CE6-A8089D73592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613C4ABF-9FBF-4974-91D9-3C53CB696E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4">
                                            <p:graphicEl>
                                              <a:dgm id="{613C4ABF-9FBF-4974-91D9-3C53CB696EE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">
                                            <p:graphicEl>
                                              <a:dgm id="{613C4ABF-9FBF-4974-91D9-3C53CB696E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">
                                            <p:graphicEl>
                                              <a:dgm id="{613C4ABF-9FBF-4974-91D9-3C53CB696E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FEE24C8-AAD9-4219-84F7-35597A95617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4">
                                            <p:graphicEl>
                                              <a:dgm id="{EFEE24C8-AAD9-4219-84F7-35597A95617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graphicEl>
                                              <a:dgm id="{EFEE24C8-AAD9-4219-84F7-35597A95617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graphicEl>
                                              <a:dgm id="{EFEE24C8-AAD9-4219-84F7-35597A95617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1AB4EF4-E3A3-404D-A975-BCFA6E70BAE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">
                                            <p:graphicEl>
                                              <a:dgm id="{01AB4EF4-E3A3-404D-A975-BCFA6E70BAE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4">
                                            <p:graphicEl>
                                              <a:dgm id="{01AB4EF4-E3A3-404D-A975-BCFA6E70BAE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4">
                                            <p:graphicEl>
                                              <a:dgm id="{01AB4EF4-E3A3-404D-A975-BCFA6E70BAE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F2C9A8B-3B6C-49E5-9568-838DB9CB761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4">
                                            <p:graphicEl>
                                              <a:dgm id="{CF2C9A8B-3B6C-49E5-9568-838DB9CB761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4">
                                            <p:graphicEl>
                                              <a:dgm id="{CF2C9A8B-3B6C-49E5-9568-838DB9CB761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4">
                                            <p:graphicEl>
                                              <a:dgm id="{CF2C9A8B-3B6C-49E5-9568-838DB9CB761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500"/>
                            </p:stCondLst>
                            <p:childTnLst>
                              <p:par>
                                <p:cTn id="12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DAC9D43-0F44-4877-8636-6A1BBDE07CC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4">
                                            <p:graphicEl>
                                              <a:dgm id="{BDAC9D43-0F44-4877-8636-6A1BBDE07CC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">
                                            <p:graphicEl>
                                              <a:dgm id="{BDAC9D43-0F44-4877-8636-6A1BBDE07CC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">
                                            <p:graphicEl>
                                              <a:dgm id="{BDAC9D43-0F44-4877-8636-6A1BBDE07CC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2476213-1896-466D-B43B-2E66BAE532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4">
                                            <p:graphicEl>
                                              <a:dgm id="{32476213-1896-466D-B43B-2E66BAE5325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4">
                                            <p:graphicEl>
                                              <a:dgm id="{32476213-1896-466D-B43B-2E66BAE532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4">
                                            <p:graphicEl>
                                              <a:dgm id="{32476213-1896-466D-B43B-2E66BAE532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CFF0FED-D6A7-44C7-88A2-C115BD03AE3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4">
                                            <p:graphicEl>
                                              <a:dgm id="{BCFF0FED-D6A7-44C7-88A2-C115BD03AE3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4">
                                            <p:graphicEl>
                                              <a:dgm id="{BCFF0FED-D6A7-44C7-88A2-C115BD03AE3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4">
                                            <p:graphicEl>
                                              <a:dgm id="{BCFF0FED-D6A7-44C7-88A2-C115BD03AE3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48C2988-EB6F-4057-9CE1-E7DBC04AB48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4">
                                            <p:graphicEl>
                                              <a:dgm id="{348C2988-EB6F-4057-9CE1-E7DBC04AB48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4">
                                            <p:graphicEl>
                                              <a:dgm id="{348C2988-EB6F-4057-9CE1-E7DBC04AB48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4">
                                            <p:graphicEl>
                                              <a:dgm id="{348C2988-EB6F-4057-9CE1-E7DBC04AB48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A97F729-50DF-446A-8CA5-AF63D502AC4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4">
                                            <p:graphicEl>
                                              <a:dgm id="{1A97F729-50DF-446A-8CA5-AF63D502AC4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4">
                                            <p:graphicEl>
                                              <a:dgm id="{1A97F729-50DF-446A-8CA5-AF63D502AC4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4">
                                            <p:graphicEl>
                                              <a:dgm id="{1A97F729-50DF-446A-8CA5-AF63D502AC4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F4A5E49-1752-4EBE-893B-08864FB8CE4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4">
                                            <p:graphicEl>
                                              <a:dgm id="{DF4A5E49-1752-4EBE-893B-08864FB8CE4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4">
                                            <p:graphicEl>
                                              <a:dgm id="{DF4A5E49-1752-4EBE-893B-08864FB8CE4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4">
                                            <p:graphicEl>
                                              <a:dgm id="{DF4A5E49-1752-4EBE-893B-08864FB8CE4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1E6DBF3-2C24-41C1-A565-CE069847F32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4">
                                            <p:graphicEl>
                                              <a:dgm id="{41E6DBF3-2C24-41C1-A565-CE069847F32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4">
                                            <p:graphicEl>
                                              <a:dgm id="{41E6DBF3-2C24-41C1-A565-CE069847F32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4">
                                            <p:graphicEl>
                                              <a:dgm id="{41E6DBF3-2C24-41C1-A565-CE069847F32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A63BAF4-D669-4FE7-B864-20C519D4B03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4">
                                            <p:graphicEl>
                                              <a:dgm id="{2A63BAF4-D669-4FE7-B864-20C519D4B03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4">
                                            <p:graphicEl>
                                              <a:dgm id="{2A63BAF4-D669-4FE7-B864-20C519D4B03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4">
                                            <p:graphicEl>
                                              <a:dgm id="{2A63BAF4-D669-4FE7-B864-20C519D4B03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000"/>
                            </p:stCondLst>
                            <p:childTnLst>
                              <p:par>
                                <p:cTn id="1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4A23ADA-8DFD-40F0-AC86-7650B6A6CE4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4">
                                            <p:graphicEl>
                                              <a:dgm id="{F4A23ADA-8DFD-40F0-AC86-7650B6A6CE4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4">
                                            <p:graphicEl>
                                              <a:dgm id="{F4A23ADA-8DFD-40F0-AC86-7650B6A6CE4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4">
                                            <p:graphicEl>
                                              <a:dgm id="{F4A23ADA-8DFD-40F0-AC86-7650B6A6CE4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3847CDC-15CD-4D54-ACD7-D29BC754739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4">
                                            <p:graphicEl>
                                              <a:dgm id="{23847CDC-15CD-4D54-ACD7-D29BC754739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4">
                                            <p:graphicEl>
                                              <a:dgm id="{23847CDC-15CD-4D54-ACD7-D29BC754739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4">
                                            <p:graphicEl>
                                              <a:dgm id="{23847CDC-15CD-4D54-ACD7-D29BC754739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5E8B21E-CB92-4988-8E70-BA809A4D459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4">
                                            <p:graphicEl>
                                              <a:dgm id="{35E8B21E-CB92-4988-8E70-BA809A4D459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4">
                                            <p:graphicEl>
                                              <a:dgm id="{35E8B21E-CB92-4988-8E70-BA809A4D459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4">
                                            <p:graphicEl>
                                              <a:dgm id="{35E8B21E-CB92-4988-8E70-BA809A4D459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6D1B13A-801F-48CB-A345-D0E6E68A10C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4">
                                            <p:graphicEl>
                                              <a:dgm id="{36D1B13A-801F-48CB-A345-D0E6E68A10C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4">
                                            <p:graphicEl>
                                              <a:dgm id="{36D1B13A-801F-48CB-A345-D0E6E68A10C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">
                                            <p:graphicEl>
                                              <a:dgm id="{36D1B13A-801F-48CB-A345-D0E6E68A10C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58804615-61F4-4BD7-8C43-6E7A8BF7825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4">
                                            <p:graphicEl>
                                              <a:dgm id="{58804615-61F4-4BD7-8C43-6E7A8BF7825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4">
                                            <p:graphicEl>
                                              <a:dgm id="{58804615-61F4-4BD7-8C43-6E7A8BF7825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4">
                                            <p:graphicEl>
                                              <a:dgm id="{58804615-61F4-4BD7-8C43-6E7A8BF7825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91C1E83-5E36-4C95-96BF-CA1E0469A9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4">
                                            <p:graphicEl>
                                              <a:dgm id="{B91C1E83-5E36-4C95-96BF-CA1E0469A9F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4">
                                            <p:graphicEl>
                                              <a:dgm id="{B91C1E83-5E36-4C95-96BF-CA1E0469A9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4">
                                            <p:graphicEl>
                                              <a:dgm id="{B91C1E83-5E36-4C95-96BF-CA1E0469A9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C82C37E-BCFE-4C75-8BA3-CE35DF8C47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4">
                                            <p:graphicEl>
                                              <a:dgm id="{9C82C37E-BCFE-4C75-8BA3-CE35DF8C478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4">
                                            <p:graphicEl>
                                              <a:dgm id="{9C82C37E-BCFE-4C75-8BA3-CE35DF8C47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4">
                                            <p:graphicEl>
                                              <a:dgm id="{9C82C37E-BCFE-4C75-8BA3-CE35DF8C47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40CE6DA-3F85-455A-947C-C6E140FB57B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4">
                                            <p:graphicEl>
                                              <a:dgm id="{A40CE6DA-3F85-455A-947C-C6E140FB57B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4">
                                            <p:graphicEl>
                                              <a:dgm id="{A40CE6DA-3F85-455A-947C-C6E140FB57B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4">
                                            <p:graphicEl>
                                              <a:dgm id="{A40CE6DA-3F85-455A-947C-C6E140FB57B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 uiExpand="1">
        <p:bldSub>
          <a:bldDgm bld="one"/>
        </p:bldSub>
      </p:bldGraphic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828000"/>
          </a:xfrm>
        </p:spPr>
        <p:txBody>
          <a:bodyPr/>
          <a:lstStyle/>
          <a:p>
            <a:r>
              <a:rPr lang="en-US" altLang="zh-TW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7-2</a:t>
            </a:r>
            <a:r>
              <a:rPr lang="zh-TW" altLang="en-US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、類別與物件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1141412" y="1663431"/>
            <a:ext cx="9905999" cy="4127770"/>
          </a:xfrm>
        </p:spPr>
        <p:txBody>
          <a:bodyPr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zh-TW" altLang="en-US" sz="2200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類別 </a:t>
            </a:r>
            <a:r>
              <a:rPr lang="en-US" altLang="zh-TW" sz="2200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(class)</a:t>
            </a:r>
            <a:r>
              <a:rPr lang="zh-TW" altLang="en-US" sz="2200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就像</a:t>
            </a:r>
            <a:r>
              <a:rPr lang="en-US" altLang="zh-TW" sz="2200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(object)</a:t>
            </a:r>
            <a:r>
              <a:rPr lang="zh-TW" altLang="en-US" sz="2200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的藍圖，</a:t>
            </a:r>
            <a:r>
              <a:rPr lang="en-US" altLang="zh-TW" sz="2200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PHP</a:t>
            </a:r>
            <a:r>
              <a:rPr lang="zh-TW" altLang="en-US" sz="2200" b="1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的類別包含下列成員</a:t>
            </a:r>
            <a:endParaRPr lang="en-US" altLang="zh-TW" sz="2200" b="1" dirty="0">
              <a:latin typeface="Yu Gothic Light" panose="020B0300000000000000" pitchFamily="34" charset="-128"/>
              <a:ea typeface="Yu Gothic Light" panose="020B0300000000000000" pitchFamily="34" charset="-128"/>
            </a:endParaRP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ü"/>
            </a:pPr>
            <a:r>
              <a:rPr lang="zh-TW" altLang="en-US" sz="2200" b="1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屬性</a:t>
            </a:r>
            <a:r>
              <a:rPr lang="zh-TW" altLang="en-US" sz="2200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：用來存放資料的變數</a:t>
            </a:r>
            <a:endParaRPr lang="en-US" altLang="zh-TW" sz="2200" dirty="0">
              <a:latin typeface="Yu Gothic UI Light" panose="020B0300000000000000" pitchFamily="34" charset="-128"/>
              <a:ea typeface="Yu Gothic UI Light" panose="020B0300000000000000" pitchFamily="34" charset="-128"/>
            </a:endParaRP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ü"/>
            </a:pPr>
            <a:r>
              <a:rPr lang="zh-TW" altLang="en-US" sz="2200" b="1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方法</a:t>
            </a:r>
            <a:r>
              <a:rPr lang="zh-TW" altLang="en-US" sz="2200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：將具有某種功能的敘述區塊寫成獨立的單元然後給予特定名稱，其實就是類別內的函示</a:t>
            </a:r>
            <a:endParaRPr lang="en-US" altLang="zh-TW" sz="2200" dirty="0">
              <a:latin typeface="Yu Gothic UI Light" panose="020B0300000000000000" pitchFamily="34" charset="-128"/>
              <a:ea typeface="Yu Gothic UI Light" panose="020B0300000000000000" pitchFamily="34" charset="-128"/>
            </a:endParaRP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ü"/>
            </a:pPr>
            <a:r>
              <a:rPr lang="zh-TW" altLang="en-US" sz="2200" b="1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常數</a:t>
            </a:r>
            <a:r>
              <a:rPr lang="zh-TW" altLang="en-US" sz="2200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：用來存放資料的常數</a:t>
            </a:r>
            <a:endParaRPr lang="en-US" altLang="zh-TW" sz="2200" dirty="0">
              <a:latin typeface="Yu Gothic UI Light" panose="020B0300000000000000" pitchFamily="34" charset="-128"/>
              <a:ea typeface="Yu Gothic UI Light" panose="020B0300000000000000" pitchFamily="34" charset="-128"/>
            </a:endParaRP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ü"/>
            </a:pPr>
            <a:r>
              <a:rPr lang="zh-TW" altLang="en-US" sz="2200" b="1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建構函式</a:t>
            </a:r>
            <a:r>
              <a:rPr lang="zh-TW" altLang="en-US" sz="2200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：用來將物件初始化的函式，在建立時會自動執行，無須在程式碼內加以呼叫。</a:t>
            </a:r>
            <a:endParaRPr lang="en-US" altLang="zh-TW" sz="2200" dirty="0">
              <a:latin typeface="Yu Gothic UI Light" panose="020B0300000000000000" pitchFamily="34" charset="-128"/>
              <a:ea typeface="Yu Gothic UI Light" panose="020B0300000000000000" pitchFamily="34" charset="-128"/>
            </a:endParaRP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ü"/>
            </a:pPr>
            <a:r>
              <a:rPr lang="zh-TW" altLang="en-US" sz="2200" b="1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解構函式</a:t>
            </a:r>
            <a:r>
              <a:rPr lang="zh-TW" altLang="en-US" sz="2200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：用來釋放物件所占用之系統資源的函式，在釋放物件時會自動執行，無須在程式碼內加以呼叫。</a:t>
            </a:r>
            <a:endParaRPr lang="en-US" altLang="zh-TW" sz="2200" dirty="0">
              <a:latin typeface="Yu Gothic UI Light" panose="020B0300000000000000" pitchFamily="34" charset="-128"/>
              <a:ea typeface="Yu Gothic UI Light" panose="020B03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969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4"/>
            <a:ext cx="3875617" cy="936624"/>
          </a:xfrm>
        </p:spPr>
        <p:txBody>
          <a:bodyPr/>
          <a:lstStyle/>
          <a:p>
            <a:r>
              <a:rPr lang="en-US" altLang="zh-TW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7-2-1</a:t>
            </a:r>
            <a:r>
              <a:rPr lang="zh-TW" altLang="en-US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 定義類別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584546" y="1665288"/>
            <a:ext cx="3875617" cy="4125912"/>
          </a:xfrm>
        </p:spPr>
        <p:txBody>
          <a:bodyPr>
            <a:normAutofit/>
          </a:bodyPr>
          <a:lstStyle/>
          <a:p>
            <a:pPr algn="just"/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注 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: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 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class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 ：這個關鍵字用來表示要定義類別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 dirty="0" err="1">
                <a:latin typeface="Yu Gothic Medium" panose="020B0500000000000000" pitchFamily="34" charset="-128"/>
                <a:ea typeface="Yu Gothic Medium" panose="020B0500000000000000" pitchFamily="34" charset="-128"/>
              </a:rPr>
              <a:t>class_name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 ：這是類別名稱，命名規則與變數相同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[extends </a:t>
            </a:r>
            <a:r>
              <a:rPr lang="en-US" altLang="zh-TW" dirty="0" err="1">
                <a:latin typeface="Yu Gothic Medium" panose="020B0500000000000000" pitchFamily="34" charset="-128"/>
                <a:ea typeface="Yu Gothic Medium" panose="020B0500000000000000" pitchFamily="34" charset="-128"/>
              </a:rPr>
              <a:t>parentclass_name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]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：若類別繼承自其他類別，可以在關鍵字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extends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的後面加上其他被別名稱，否則省略不寫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{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、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}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：分別表示類別的開頭與結尾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2034620"/>
            <a:ext cx="6222241" cy="322915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square" rtlCol="0">
            <a:noAutofit/>
          </a:bodyPr>
          <a:lstStyle/>
          <a:p>
            <a:endParaRPr lang="en-US" altLang="zh-TW" sz="1200" dirty="0">
              <a:solidFill>
                <a:srgbClr val="CDCD00"/>
              </a:solidFill>
              <a:latin typeface="Consolas" panose="020B0609020204030204" pitchFamily="49" charset="0"/>
              <a:cs typeface="細明體" panose="02020509000000000000" pitchFamily="49" charset="-120"/>
            </a:endParaRPr>
          </a:p>
          <a:p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 err="1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class_name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extends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 err="1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parentclass_name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{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[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private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protected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 err="1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var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</a:t>
            </a:r>
            <a:r>
              <a:rPr lang="en-US" altLang="zh-TW" sz="1200" dirty="0" err="1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property_name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value];]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  <a:cs typeface="細明體" panose="02020509000000000000" pitchFamily="49" charset="-120"/>
            </a:endParaRP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[[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private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protected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function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 err="1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method_name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(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){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}]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[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</a:t>
            </a:r>
            <a:r>
              <a:rPr lang="en-US" altLang="zh-TW" sz="8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endParaRPr lang="zh-TW" altLang="en-US" sz="1200" dirty="0"/>
          </a:p>
        </p:txBody>
      </p:sp>
      <p:sp>
        <p:nvSpPr>
          <p:cNvPr id="3" name="文字方塊 2"/>
          <p:cNvSpPr txBox="1"/>
          <p:nvPr/>
        </p:nvSpPr>
        <p:spPr>
          <a:xfrm>
            <a:off x="1127125" y="1665288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+mn-ea"/>
              </a:rPr>
              <a:t>我們可以使用</a:t>
            </a:r>
            <a:r>
              <a:rPr lang="en-US" altLang="zh-TW" dirty="0">
                <a:latin typeface="+mn-ea"/>
              </a:rPr>
              <a:t>class</a:t>
            </a:r>
            <a:r>
              <a:rPr lang="zh-TW" altLang="en-US" dirty="0">
                <a:latin typeface="+mn-ea"/>
              </a:rPr>
              <a:t>關鍵字定義類別，語法如下：</a:t>
            </a:r>
            <a:endParaRPr lang="en-US" altLang="zh-TW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753384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4"/>
            <a:ext cx="3875617" cy="936624"/>
          </a:xfrm>
        </p:spPr>
        <p:txBody>
          <a:bodyPr/>
          <a:lstStyle/>
          <a:p>
            <a:r>
              <a:rPr lang="en-US" altLang="zh-TW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7-2-1</a:t>
            </a:r>
            <a:r>
              <a:rPr lang="zh-TW" altLang="en-US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 定義類別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584546" y="1665288"/>
            <a:ext cx="3875617" cy="4125912"/>
          </a:xfrm>
        </p:spPr>
        <p:txBody>
          <a:bodyPr>
            <a:normAutofit/>
          </a:bodyPr>
          <a:lstStyle/>
          <a:p>
            <a:pPr algn="just"/>
            <a:r>
              <a:rPr lang="zh-TW" altLang="en-US">
                <a:latin typeface="Yu Gothic Medium" panose="020B0500000000000000" pitchFamily="34" charset="-128"/>
                <a:ea typeface="Yu Gothic Medium" panose="020B0500000000000000" pitchFamily="34" charset="-128"/>
              </a:rPr>
              <a:t>注 </a:t>
            </a:r>
            <a:r>
              <a:rPr lang="en-US" altLang="zh-TW">
                <a:latin typeface="Yu Gothic Medium" panose="020B0500000000000000" pitchFamily="34" charset="-128"/>
                <a:ea typeface="Yu Gothic Medium" panose="020B0500000000000000" pitchFamily="34" charset="-128"/>
              </a:rPr>
              <a:t>:</a:t>
            </a:r>
            <a:r>
              <a:rPr lang="zh-TW" altLang="en-US">
                <a:latin typeface="Yu Gothic Medium" panose="020B0500000000000000" pitchFamily="34" charset="-128"/>
                <a:ea typeface="Yu Gothic Medium" panose="020B0500000000000000" pitchFamily="34" charset="-128"/>
              </a:rPr>
              <a:t> 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>
                <a:latin typeface="Yu Gothic Medium" panose="020B0500000000000000" pitchFamily="34" charset="-128"/>
                <a:ea typeface="Yu Gothic Medium" panose="020B0500000000000000" pitchFamily="34" charset="-128"/>
              </a:rPr>
              <a:t>public|private|protected|var $property_name [=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value];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：在類別內定義和平常定義變數差不多，但在前方須加上下列關鍵字，已指定屬性的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『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存取層級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』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Public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Private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Protected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 dirty="0" err="1">
                <a:latin typeface="Yu Gothic Medium" panose="020B0500000000000000" pitchFamily="34" charset="-128"/>
                <a:ea typeface="Yu Gothic Medium" panose="020B0500000000000000" pitchFamily="34" charset="-128"/>
              </a:rPr>
              <a:t>var</a:t>
            </a:r>
            <a:endParaRPr lang="zh-TW" altLang="en-US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2034620"/>
            <a:ext cx="6222241" cy="322915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square" rtlCol="0">
            <a:noAutofit/>
          </a:bodyPr>
          <a:lstStyle/>
          <a:p>
            <a:endParaRPr lang="en-US" altLang="zh-TW" sz="1200" dirty="0">
              <a:solidFill>
                <a:srgbClr val="CDCD00"/>
              </a:solidFill>
              <a:latin typeface="Consolas" panose="020B0609020204030204" pitchFamily="49" charset="0"/>
              <a:cs typeface="細明體" panose="02020509000000000000" pitchFamily="49" charset="-120"/>
            </a:endParaRPr>
          </a:p>
          <a:p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class_name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extends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parentclass_name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{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private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protected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var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$property_name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value];]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  <a:cs typeface="細明體" panose="02020509000000000000" pitchFamily="49" charset="-120"/>
            </a:endParaRP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[[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private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protected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function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method_name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(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){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}]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[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</a:p>
          <a:p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</a:t>
            </a:r>
            <a:r>
              <a:rPr lang="en-US" altLang="zh-TW" sz="80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endParaRPr lang="zh-TW" altLang="en-US" sz="1200" dirty="0"/>
          </a:p>
        </p:txBody>
      </p:sp>
      <p:sp>
        <p:nvSpPr>
          <p:cNvPr id="3" name="文字方塊 2"/>
          <p:cNvSpPr txBox="1"/>
          <p:nvPr/>
        </p:nvSpPr>
        <p:spPr>
          <a:xfrm>
            <a:off x="1127125" y="1665288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我們可以使用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class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關鍵字定義類別，語法如下：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78146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4"/>
            <a:ext cx="3875617" cy="936624"/>
          </a:xfrm>
        </p:spPr>
        <p:txBody>
          <a:bodyPr/>
          <a:lstStyle/>
          <a:p>
            <a:r>
              <a:rPr lang="en-US" altLang="zh-TW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7-2-1</a:t>
            </a:r>
            <a:r>
              <a:rPr lang="zh-TW" altLang="en-US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 定義類別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584546" y="1665288"/>
            <a:ext cx="3875617" cy="4125912"/>
          </a:xfrm>
        </p:spPr>
        <p:txBody>
          <a:bodyPr>
            <a:normAutofit/>
          </a:bodyPr>
          <a:lstStyle/>
          <a:p>
            <a:pPr algn="just"/>
            <a:r>
              <a:rPr lang="en-US" altLang="zh-TW">
                <a:latin typeface="Yu Gothic Medium" panose="020B0500000000000000" pitchFamily="34" charset="-128"/>
                <a:ea typeface="Yu Gothic Medium" panose="020B0500000000000000" pitchFamily="34" charset="-128"/>
              </a:rPr>
              <a:t>EX</a:t>
            </a:r>
            <a:r>
              <a:rPr lang="zh-TW" altLang="en-US">
                <a:latin typeface="Yu Gothic Medium" panose="020B0500000000000000" pitchFamily="34" charset="-128"/>
                <a:ea typeface="Yu Gothic Medium" panose="020B0500000000000000" pitchFamily="34" charset="-128"/>
              </a:rPr>
              <a:t> </a:t>
            </a:r>
            <a:r>
              <a:rPr lang="en-US" altLang="zh-TW">
                <a:latin typeface="Yu Gothic Medium" panose="020B0500000000000000" pitchFamily="34" charset="-128"/>
                <a:ea typeface="Yu Gothic Medium" panose="020B0500000000000000" pitchFamily="34" charset="-128"/>
              </a:rPr>
              <a:t>:</a:t>
            </a:r>
            <a:r>
              <a:rPr lang="zh-TW" altLang="en-US">
                <a:latin typeface="Yu Gothic Medium" panose="020B0500000000000000" pitchFamily="34" charset="-128"/>
                <a:ea typeface="Yu Gothic Medium" panose="020B0500000000000000" pitchFamily="34" charset="-128"/>
              </a:rPr>
              <a:t> 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algn="just"/>
            <a:r>
              <a:rPr lang="en-US" altLang="zh-TW">
                <a:latin typeface="Yu Gothic Medium" panose="020B0500000000000000" pitchFamily="34" charset="-128"/>
                <a:ea typeface="Yu Gothic Medium" panose="020B0500000000000000" pitchFamily="34" charset="-128"/>
              </a:rPr>
              <a:t>Public $Name =</a:t>
            </a:r>
            <a:r>
              <a:rPr lang="zh-TW" altLang="en-US">
                <a:latin typeface="Yu Gothic Medium" panose="020B0500000000000000" pitchFamily="34" charset="-128"/>
                <a:ea typeface="Yu Gothic Medium" panose="020B0500000000000000" pitchFamily="34" charset="-128"/>
              </a:rPr>
              <a:t> </a:t>
            </a:r>
            <a:r>
              <a:rPr lang="en-US" altLang="zh-TW">
                <a:latin typeface="Yu Gothic Medium" panose="020B0500000000000000" pitchFamily="34" charset="-128"/>
                <a:ea typeface="Yu Gothic Medium" panose="020B0500000000000000" pitchFamily="34" charset="-128"/>
              </a:rPr>
              <a:t>‘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小丸子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’</a:t>
            </a:r>
            <a:endParaRPr lang="zh-TW" altLang="en-US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2034620"/>
            <a:ext cx="6222241" cy="322915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square" rtlCol="0">
            <a:noAutofit/>
          </a:bodyPr>
          <a:lstStyle/>
          <a:p>
            <a:endParaRPr lang="en-US" altLang="zh-TW" sz="1200" dirty="0">
              <a:solidFill>
                <a:srgbClr val="CDCD00"/>
              </a:solidFill>
              <a:latin typeface="Consolas" panose="020B0609020204030204" pitchFamily="49" charset="0"/>
              <a:cs typeface="細明體" panose="02020509000000000000" pitchFamily="49" charset="-120"/>
            </a:endParaRPr>
          </a:p>
          <a:p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class_name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extends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parentclass_name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{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private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protected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var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$property_name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value];]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  <a:cs typeface="細明體" panose="02020509000000000000" pitchFamily="49" charset="-120"/>
            </a:endParaRP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[[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private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protected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function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method_name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(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){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}]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[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</a:p>
          <a:p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</a:t>
            </a:r>
            <a:r>
              <a:rPr lang="en-US" altLang="zh-TW" sz="80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endParaRPr lang="zh-TW" altLang="en-US" sz="1200" dirty="0"/>
          </a:p>
        </p:txBody>
      </p:sp>
      <p:sp>
        <p:nvSpPr>
          <p:cNvPr id="3" name="文字方塊 2"/>
          <p:cNvSpPr txBox="1"/>
          <p:nvPr/>
        </p:nvSpPr>
        <p:spPr>
          <a:xfrm>
            <a:off x="1127125" y="1665288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我們可以使用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class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關鍵字定義類別，語法如下：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12885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圖片 4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7000" y="-46610"/>
            <a:ext cx="12611100" cy="7032528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784" y="842736"/>
            <a:ext cx="10833531" cy="829128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784" y="1884530"/>
            <a:ext cx="6858594" cy="3444539"/>
          </a:xfrm>
          <a:prstGeom prst="rect">
            <a:avLst/>
          </a:prstGeom>
        </p:spPr>
      </p:pic>
      <p:pic>
        <p:nvPicPr>
          <p:cNvPr id="134" name="圖片 133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59926" y="2401539"/>
            <a:ext cx="5797798" cy="548688"/>
          </a:xfrm>
          <a:prstGeom prst="rect">
            <a:avLst/>
          </a:prstGeom>
        </p:spPr>
      </p:pic>
      <p:pic>
        <p:nvPicPr>
          <p:cNvPr id="135" name="圖片 134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84826" y="2884421"/>
            <a:ext cx="5620999" cy="487722"/>
          </a:xfrm>
          <a:prstGeom prst="rect">
            <a:avLst/>
          </a:prstGeom>
        </p:spPr>
      </p:pic>
      <p:pic>
        <p:nvPicPr>
          <p:cNvPr id="136" name="圖片 135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5681" y="3306337"/>
            <a:ext cx="5639289" cy="548688"/>
          </a:xfrm>
          <a:prstGeom prst="rect">
            <a:avLst/>
          </a:prstGeom>
        </p:spPr>
      </p:pic>
      <p:pic>
        <p:nvPicPr>
          <p:cNvPr id="137" name="圖片 136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5681" y="3789219"/>
            <a:ext cx="5639289" cy="548688"/>
          </a:xfrm>
          <a:prstGeom prst="rect">
            <a:avLst/>
          </a:prstGeom>
        </p:spPr>
      </p:pic>
      <p:pic>
        <p:nvPicPr>
          <p:cNvPr id="138" name="圖片 137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5681" y="4272101"/>
            <a:ext cx="5639289" cy="548688"/>
          </a:xfrm>
          <a:prstGeom prst="rect">
            <a:avLst/>
          </a:prstGeom>
        </p:spPr>
      </p:pic>
      <p:pic>
        <p:nvPicPr>
          <p:cNvPr id="139" name="圖片 138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5681" y="4754981"/>
            <a:ext cx="5639289" cy="548688"/>
          </a:xfrm>
          <a:prstGeom prst="rect">
            <a:avLst/>
          </a:prstGeom>
        </p:spPr>
      </p:pic>
      <p:pic>
        <p:nvPicPr>
          <p:cNvPr id="140" name="圖片 139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46508" y="1671864"/>
            <a:ext cx="2731245" cy="4060288"/>
          </a:xfrm>
          <a:prstGeom prst="rect">
            <a:avLst/>
          </a:prstGeom>
        </p:spPr>
      </p:pic>
      <p:pic>
        <p:nvPicPr>
          <p:cNvPr id="141" name="圖片 140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42129" y="1671864"/>
            <a:ext cx="2725148" cy="4060288"/>
          </a:xfrm>
          <a:prstGeom prst="rect">
            <a:avLst/>
          </a:prstGeom>
        </p:spPr>
      </p:pic>
      <p:pic>
        <p:nvPicPr>
          <p:cNvPr id="142" name="圖片 141"/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31653" y="1671864"/>
            <a:ext cx="2725148" cy="4060288"/>
          </a:xfrm>
          <a:prstGeom prst="rect">
            <a:avLst/>
          </a:prstGeom>
        </p:spPr>
      </p:pic>
      <p:pic>
        <p:nvPicPr>
          <p:cNvPr id="143" name="圖片 142"/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42129" y="1671864"/>
            <a:ext cx="2725148" cy="4060288"/>
          </a:xfrm>
          <a:prstGeom prst="rect">
            <a:avLst/>
          </a:prstGeom>
        </p:spPr>
      </p:pic>
      <p:pic>
        <p:nvPicPr>
          <p:cNvPr id="144" name="圖片 143"/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8999" y="2679651"/>
            <a:ext cx="2859272" cy="2219136"/>
          </a:xfrm>
          <a:prstGeom prst="rect">
            <a:avLst/>
          </a:prstGeom>
        </p:spPr>
      </p:pic>
      <p:pic>
        <p:nvPicPr>
          <p:cNvPr id="145" name="圖片 144"/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5673" y="2675883"/>
            <a:ext cx="2877561" cy="194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72299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4"/>
            <a:ext cx="3875617" cy="936624"/>
          </a:xfrm>
        </p:spPr>
        <p:txBody>
          <a:bodyPr/>
          <a:lstStyle/>
          <a:p>
            <a:r>
              <a:rPr lang="en-US" altLang="zh-TW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7-2-1</a:t>
            </a:r>
            <a:r>
              <a:rPr lang="zh-TW" altLang="en-US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 定義類別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584546" y="1665288"/>
            <a:ext cx="3875617" cy="4125912"/>
          </a:xfrm>
        </p:spPr>
        <p:txBody>
          <a:bodyPr>
            <a:normAutofit/>
          </a:bodyPr>
          <a:lstStyle/>
          <a:p>
            <a:pPr algn="just"/>
            <a:r>
              <a:rPr lang="zh-TW" altLang="en-US">
                <a:latin typeface="Yu Gothic Medium" panose="020B0500000000000000" pitchFamily="34" charset="-128"/>
                <a:ea typeface="Yu Gothic Medium" panose="020B0500000000000000" pitchFamily="34" charset="-128"/>
              </a:rPr>
              <a:t>注 </a:t>
            </a:r>
            <a:r>
              <a:rPr lang="en-US" altLang="zh-TW">
                <a:latin typeface="Yu Gothic Medium" panose="020B0500000000000000" pitchFamily="34" charset="-128"/>
                <a:ea typeface="Yu Gothic Medium" panose="020B0500000000000000" pitchFamily="34" charset="-128"/>
              </a:rPr>
              <a:t>:</a:t>
            </a:r>
            <a:r>
              <a:rPr lang="zh-TW" altLang="en-US">
                <a:latin typeface="Yu Gothic Medium" panose="020B0500000000000000" pitchFamily="34" charset="-128"/>
                <a:ea typeface="Yu Gothic Medium" panose="020B0500000000000000" pitchFamily="34" charset="-128"/>
              </a:rPr>
              <a:t> 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altLang="zh-TW">
                <a:latin typeface="Yu Gothic Medium" panose="020B0500000000000000" pitchFamily="34" charset="-128"/>
                <a:ea typeface="Yu Gothic Medium" panose="020B0500000000000000" pitchFamily="34" charset="-128"/>
              </a:rPr>
              <a:t>[[public|private|protected] function method_name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(...){...}]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：在類別內定義方法就和我們平常定義函式一樣，若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public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、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private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、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protected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省略不寫，表示為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Public</a:t>
            </a:r>
            <a:endParaRPr lang="zh-TW" altLang="en-US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2034620"/>
            <a:ext cx="6222241" cy="322915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square" rtlCol="0">
            <a:noAutofit/>
          </a:bodyPr>
          <a:lstStyle/>
          <a:p>
            <a:endParaRPr lang="en-US" altLang="zh-TW" sz="1200" dirty="0">
              <a:solidFill>
                <a:srgbClr val="CDCD00"/>
              </a:solidFill>
              <a:latin typeface="Consolas" panose="020B0609020204030204" pitchFamily="49" charset="0"/>
              <a:cs typeface="細明體" panose="02020509000000000000" pitchFamily="49" charset="-120"/>
            </a:endParaRPr>
          </a:p>
          <a:p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class_name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extends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parentclass_name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{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private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protected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var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$property_name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value];]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  <a:cs typeface="細明體" panose="02020509000000000000" pitchFamily="49" charset="-120"/>
            </a:endParaRPr>
          </a:p>
          <a:p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[[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private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|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protected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function</a:t>
            </a:r>
            <a:r>
              <a:rPr lang="en-US" altLang="zh-TW" sz="120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method_name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(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){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}]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[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...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]</a:t>
            </a:r>
          </a:p>
          <a:p>
            <a:r>
              <a:rPr lang="en-US" altLang="zh-TW" sz="120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</a:t>
            </a:r>
            <a:r>
              <a:rPr lang="en-US" altLang="zh-TW" sz="80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endParaRPr lang="zh-TW" altLang="en-US" dirty="0"/>
          </a:p>
        </p:txBody>
      </p:sp>
      <p:sp>
        <p:nvSpPr>
          <p:cNvPr id="3" name="文字方塊 2"/>
          <p:cNvSpPr txBox="1"/>
          <p:nvPr/>
        </p:nvSpPr>
        <p:spPr>
          <a:xfrm>
            <a:off x="1127125" y="1665288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我們可以使用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class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關鍵字定義類別，語法如下：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03557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4"/>
            <a:ext cx="3875617" cy="647699"/>
          </a:xfrm>
        </p:spPr>
        <p:txBody>
          <a:bodyPr/>
          <a:lstStyle/>
          <a:p>
            <a:r>
              <a:rPr lang="en-US" altLang="zh-TW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7-2-1</a:t>
            </a:r>
            <a:r>
              <a:rPr lang="zh-TW" altLang="en-US" dirty="0">
                <a:latin typeface="Yu Gothic Light" panose="020B0300000000000000" pitchFamily="34" charset="-128"/>
                <a:ea typeface="Yu Gothic Light" panose="020B0300000000000000" pitchFamily="34" charset="-128"/>
              </a:rPr>
              <a:t> 定義類別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1127126" y="1665288"/>
            <a:ext cx="10333038" cy="4125912"/>
          </a:xfrm>
          <a:ln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normAutofit/>
          </a:bodyPr>
          <a:lstStyle/>
          <a:p>
            <a:pPr algn="just"/>
            <a:r>
              <a:rPr lang="en-US" altLang="zh-TW" dirty="0">
                <a:latin typeface="Consolas" panose="020B0609020204030204" pitchFamily="49" charset="0"/>
                <a:ea typeface="華康標黑體" panose="020B0509000000000000" pitchFamily="49" charset="-120"/>
              </a:rPr>
              <a:t>EX</a:t>
            </a:r>
            <a:r>
              <a:rPr lang="zh-TW" altLang="en-US" dirty="0">
                <a:latin typeface="Consolas" panose="020B0609020204030204" pitchFamily="49" charset="0"/>
                <a:ea typeface="華康標黑體" panose="020B0509000000000000" pitchFamily="49" charset="-120"/>
              </a:rPr>
              <a:t>：</a:t>
            </a:r>
            <a:endParaRPr lang="en-US" altLang="zh-TW" dirty="0">
              <a:latin typeface="Consolas" panose="020B0609020204030204" pitchFamily="49" charset="0"/>
              <a:ea typeface="華康標黑體" panose="020B0509000000000000" pitchFamily="49" charset="-120"/>
            </a:endParaRPr>
          </a:p>
          <a:p>
            <a:pPr algn="just"/>
            <a:r>
              <a:rPr lang="zh-TW" altLang="zh-TW" dirty="0">
                <a:solidFill>
                  <a:srgbClr val="CDCD00"/>
                </a:solidFill>
                <a:latin typeface="Consolas" panose="020B0609020204030204" pitchFamily="49" charset="0"/>
              </a:rPr>
              <a:t>class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r>
              <a:rPr lang="zh-TW" altLang="zh-TW" dirty="0">
                <a:solidFill>
                  <a:srgbClr val="00CDCD"/>
                </a:solidFill>
                <a:latin typeface="Consolas" panose="020B0609020204030204" pitchFamily="49" charset="0"/>
              </a:rPr>
              <a:t>Employee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endParaRPr lang="en-US" altLang="zh-TW" dirty="0">
              <a:latin typeface="Consolas" panose="020B0609020204030204" pitchFamily="49" charset="0"/>
            </a:endParaRPr>
          </a:p>
          <a:p>
            <a:pPr algn="just"/>
            <a:r>
              <a:rPr lang="zh-TW" altLang="zh-TW" dirty="0">
                <a:solidFill>
                  <a:srgbClr val="CCCCCC"/>
                </a:solidFill>
                <a:latin typeface="Consolas" panose="020B0609020204030204" pitchFamily="49" charset="0"/>
              </a:rPr>
              <a:t>{</a:t>
            </a:r>
            <a:endParaRPr lang="en-US" altLang="zh-TW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algn="just"/>
            <a:r>
              <a:rPr lang="en-US" altLang="zh-TW" dirty="0">
                <a:latin typeface="Consolas" panose="020B0609020204030204" pitchFamily="49" charset="0"/>
              </a:rPr>
              <a:t>	</a:t>
            </a:r>
            <a:r>
              <a:rPr lang="zh-TW" altLang="zh-TW" dirty="0">
                <a:solidFill>
                  <a:srgbClr val="CDCD00"/>
                </a:solidFill>
                <a:latin typeface="Consolas" panose="020B0609020204030204" pitchFamily="49" charset="0"/>
              </a:rPr>
              <a:t>public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r>
              <a:rPr lang="zh-TW" altLang="zh-TW" dirty="0">
                <a:solidFill>
                  <a:srgbClr val="00CDCD"/>
                </a:solidFill>
                <a:latin typeface="Consolas" panose="020B0609020204030204" pitchFamily="49" charset="0"/>
              </a:rPr>
              <a:t>$NAME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r>
              <a:rPr lang="zh-TW" altLang="zh-TW" dirty="0">
                <a:solidFill>
                  <a:srgbClr val="3399CC"/>
                </a:solidFill>
                <a:latin typeface="Consolas" panose="020B0609020204030204" pitchFamily="49" charset="0"/>
              </a:rPr>
              <a:t>=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r>
              <a:rPr lang="zh-TW" altLang="zh-TW" dirty="0">
                <a:solidFill>
                  <a:srgbClr val="CD0000"/>
                </a:solidFill>
                <a:latin typeface="Consolas" panose="020B0609020204030204" pitchFamily="49" charset="0"/>
              </a:rPr>
              <a:t>'小丸子'</a:t>
            </a:r>
            <a:r>
              <a:rPr lang="zh-TW" altLang="zh-TW" dirty="0">
                <a:solidFill>
                  <a:srgbClr val="CCCCCC"/>
                </a:solidFill>
                <a:latin typeface="Consolas" panose="020B0609020204030204" pitchFamily="49" charset="0"/>
              </a:rPr>
              <a:t>;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endParaRPr lang="en-US" altLang="zh-TW" dirty="0">
              <a:latin typeface="Consolas" panose="020B0609020204030204" pitchFamily="49" charset="0"/>
            </a:endParaRPr>
          </a:p>
          <a:p>
            <a:pPr algn="just"/>
            <a:r>
              <a:rPr lang="en-US" altLang="zh-TW" dirty="0">
                <a:solidFill>
                  <a:srgbClr val="CDCD00"/>
                </a:solidFill>
                <a:latin typeface="Consolas" panose="020B0609020204030204" pitchFamily="49" charset="0"/>
              </a:rPr>
              <a:t>	</a:t>
            </a:r>
            <a:r>
              <a:rPr lang="zh-TW" altLang="zh-TW" dirty="0">
                <a:solidFill>
                  <a:srgbClr val="CDCD00"/>
                </a:solidFill>
                <a:latin typeface="Consolas" panose="020B0609020204030204" pitchFamily="49" charset="0"/>
              </a:rPr>
              <a:t>public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r>
              <a:rPr lang="zh-TW" altLang="zh-TW" dirty="0">
                <a:solidFill>
                  <a:srgbClr val="CDCD00"/>
                </a:solidFill>
                <a:latin typeface="Consolas" panose="020B0609020204030204" pitchFamily="49" charset="0"/>
              </a:rPr>
              <a:t>function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r>
              <a:rPr lang="zh-TW" altLang="zh-TW" dirty="0">
                <a:solidFill>
                  <a:srgbClr val="CCCCCC"/>
                </a:solidFill>
                <a:latin typeface="Consolas" panose="020B0609020204030204" pitchFamily="49" charset="0"/>
              </a:rPr>
              <a:t>ShowName()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endParaRPr lang="en-US" altLang="zh-TW" dirty="0">
              <a:latin typeface="Consolas" panose="020B0609020204030204" pitchFamily="49" charset="0"/>
            </a:endParaRPr>
          </a:p>
          <a:p>
            <a:pPr algn="just"/>
            <a:r>
              <a:rPr lang="en-US" altLang="zh-TW" dirty="0">
                <a:solidFill>
                  <a:srgbClr val="CCCCCC"/>
                </a:solidFill>
                <a:latin typeface="Consolas" panose="020B0609020204030204" pitchFamily="49" charset="0"/>
              </a:rPr>
              <a:t>	</a:t>
            </a:r>
            <a:r>
              <a:rPr lang="zh-TW" altLang="zh-TW" dirty="0">
                <a:solidFill>
                  <a:srgbClr val="CCCCCC"/>
                </a:solidFill>
                <a:latin typeface="Consolas" panose="020B0609020204030204" pitchFamily="49" charset="0"/>
              </a:rPr>
              <a:t>{</a:t>
            </a:r>
            <a:endParaRPr lang="en-US" altLang="zh-TW" dirty="0">
              <a:latin typeface="Consolas" panose="020B0609020204030204" pitchFamily="49" charset="0"/>
            </a:endParaRPr>
          </a:p>
          <a:p>
            <a:pPr algn="just"/>
            <a:r>
              <a:rPr lang="en-US" altLang="zh-TW" dirty="0">
                <a:solidFill>
                  <a:srgbClr val="CDCD00"/>
                </a:solidFill>
                <a:latin typeface="Consolas" panose="020B0609020204030204" pitchFamily="49" charset="0"/>
              </a:rPr>
              <a:t>		</a:t>
            </a:r>
            <a:r>
              <a:rPr lang="zh-TW" altLang="zh-TW" dirty="0">
                <a:solidFill>
                  <a:srgbClr val="CDCD00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r>
              <a:rPr lang="zh-TW" altLang="zh-TW" dirty="0">
                <a:solidFill>
                  <a:srgbClr val="CD0000"/>
                </a:solidFill>
                <a:latin typeface="Consolas" panose="020B0609020204030204" pitchFamily="49" charset="0"/>
              </a:rPr>
              <a:t>"這名員工的名字為"</a:t>
            </a:r>
            <a:r>
              <a:rPr lang="zh-TW" altLang="zh-TW" dirty="0">
                <a:solidFill>
                  <a:srgbClr val="3399CC"/>
                </a:solidFill>
                <a:latin typeface="Consolas" panose="020B0609020204030204" pitchFamily="49" charset="0"/>
              </a:rPr>
              <a:t>.</a:t>
            </a:r>
            <a:r>
              <a:rPr lang="zh-TW" altLang="zh-TW" dirty="0">
                <a:solidFill>
                  <a:srgbClr val="00CDCD"/>
                </a:solidFill>
                <a:latin typeface="Consolas" panose="020B0609020204030204" pitchFamily="49" charset="0"/>
              </a:rPr>
              <a:t>$this</a:t>
            </a:r>
            <a:r>
              <a:rPr lang="zh-TW" altLang="zh-TW" dirty="0">
                <a:solidFill>
                  <a:srgbClr val="3399CC"/>
                </a:solidFill>
                <a:latin typeface="Consolas" panose="020B0609020204030204" pitchFamily="49" charset="0"/>
              </a:rPr>
              <a:t>-&gt;</a:t>
            </a:r>
            <a:r>
              <a:rPr lang="zh-TW" altLang="zh-TW" dirty="0">
                <a:solidFill>
                  <a:srgbClr val="CCCCCC"/>
                </a:solidFill>
                <a:latin typeface="Consolas" panose="020B0609020204030204" pitchFamily="49" charset="0"/>
              </a:rPr>
              <a:t>NAME;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endParaRPr lang="en-US" altLang="zh-TW" dirty="0">
              <a:latin typeface="Consolas" panose="020B0609020204030204" pitchFamily="49" charset="0"/>
            </a:endParaRPr>
          </a:p>
          <a:p>
            <a:pPr algn="just"/>
            <a:r>
              <a:rPr lang="en-US" altLang="zh-TW" dirty="0">
                <a:solidFill>
                  <a:srgbClr val="CCCCCC"/>
                </a:solidFill>
                <a:latin typeface="Consolas" panose="020B0609020204030204" pitchFamily="49" charset="0"/>
              </a:rPr>
              <a:t>	</a:t>
            </a:r>
            <a:r>
              <a:rPr lang="zh-TW" altLang="zh-TW" dirty="0">
                <a:solidFill>
                  <a:srgbClr val="CCCCCC"/>
                </a:solidFill>
                <a:latin typeface="Consolas" panose="020B0609020204030204" pitchFamily="49" charset="0"/>
              </a:rPr>
              <a:t>}</a:t>
            </a:r>
            <a:r>
              <a:rPr lang="zh-TW" altLang="zh-TW" dirty="0">
                <a:latin typeface="Consolas" panose="020B0609020204030204" pitchFamily="49" charset="0"/>
              </a:rPr>
              <a:t> </a:t>
            </a:r>
            <a:endParaRPr lang="en-US" altLang="zh-TW" dirty="0">
              <a:latin typeface="Consolas" panose="020B0609020204030204" pitchFamily="49" charset="0"/>
            </a:endParaRPr>
          </a:p>
          <a:p>
            <a:pPr algn="just"/>
            <a:r>
              <a:rPr lang="zh-TW" altLang="zh-TW" dirty="0">
                <a:solidFill>
                  <a:srgbClr val="CCCCCC"/>
                </a:solidFill>
                <a:latin typeface="Consolas" panose="020B0609020204030204" pitchFamily="49" charset="0"/>
              </a:rPr>
              <a:t>}</a:t>
            </a:r>
            <a:r>
              <a:rPr lang="zh-TW" altLang="zh-TW" sz="1200" dirty="0">
                <a:latin typeface="Consolas" panose="020B0609020204030204" pitchFamily="49" charset="0"/>
              </a:rPr>
              <a:t> </a:t>
            </a:r>
            <a:endParaRPr lang="zh-TW" altLang="zh-TW" sz="3600" dirty="0">
              <a:latin typeface="Consolas" panose="020B0609020204030204" pitchFamily="49" charset="0"/>
            </a:endParaRPr>
          </a:p>
          <a:p>
            <a:pPr algn="just"/>
            <a:endParaRPr lang="zh-TW" altLang="en-US" dirty="0">
              <a:latin typeface="Consolas" panose="020B0609020204030204" pitchFamily="49" charset="0"/>
              <a:ea typeface="華康標黑體" panose="020B0509000000000000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937313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3"/>
            <a:ext cx="3875617" cy="647699"/>
          </a:xfrm>
        </p:spPr>
        <p:txBody>
          <a:bodyPr/>
          <a:lstStyle/>
          <a:p>
            <a:r>
              <a:rPr lang="en-US" altLang="zh-TW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7-2-2</a:t>
            </a:r>
            <a:r>
              <a:rPr lang="zh-TW" altLang="en-US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 建立物件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390716" y="1376362"/>
            <a:ext cx="4069447" cy="4696634"/>
          </a:xfrm>
        </p:spPr>
        <p:txBody>
          <a:bodyPr>
            <a:normAutofit/>
          </a:bodyPr>
          <a:lstStyle/>
          <a:p>
            <a:pPr algn="just"/>
            <a:r>
              <a:rPr lang="zh-TW" altLang="en-US" dirty="0">
                <a:latin typeface="+mj-ea"/>
                <a:ea typeface="+mj-ea"/>
              </a:rPr>
              <a:t>原則上，類別屬於</a:t>
            </a:r>
            <a:r>
              <a:rPr lang="en-US" altLang="zh-TW" dirty="0">
                <a:latin typeface="+mj-ea"/>
                <a:ea typeface="+mj-ea"/>
              </a:rPr>
              <a:t>『</a:t>
            </a:r>
            <a:r>
              <a:rPr lang="zh-TW" altLang="en-US" dirty="0">
                <a:latin typeface="+mj-ea"/>
                <a:ea typeface="+mj-ea"/>
              </a:rPr>
              <a:t>參考型別</a:t>
            </a:r>
            <a:r>
              <a:rPr lang="en-US" altLang="zh-TW" dirty="0">
                <a:latin typeface="+mj-ea"/>
                <a:ea typeface="+mj-ea"/>
              </a:rPr>
              <a:t>』</a:t>
            </a:r>
            <a:r>
              <a:rPr lang="zh-TW" altLang="en-US" dirty="0">
                <a:latin typeface="+mj-ea"/>
                <a:ea typeface="+mj-ea"/>
              </a:rPr>
              <a:t>，無法直接存取，必須先使用</a:t>
            </a:r>
            <a:r>
              <a:rPr lang="en-US" altLang="zh-TW" dirty="0">
                <a:latin typeface="+mj-ea"/>
                <a:ea typeface="+mj-ea"/>
              </a:rPr>
              <a:t>new</a:t>
            </a:r>
            <a:r>
              <a:rPr lang="zh-TW" altLang="en-US" dirty="0">
                <a:latin typeface="+mj-ea"/>
                <a:ea typeface="+mj-ea"/>
              </a:rPr>
              <a:t>關鍵字建立類別的物件，才能存取物件的成員，例如：</a:t>
            </a:r>
            <a:endParaRPr lang="en-US" altLang="zh-TW" dirty="0">
              <a:latin typeface="+mj-ea"/>
              <a:ea typeface="+mj-ea"/>
            </a:endParaRPr>
          </a:p>
          <a:p>
            <a:pPr algn="just"/>
            <a:endParaRPr lang="en-US" altLang="zh-TW" dirty="0">
              <a:latin typeface="+mj-ea"/>
              <a:ea typeface="+mj-ea"/>
            </a:endParaRPr>
          </a:p>
          <a:p>
            <a:pPr algn="just"/>
            <a:r>
              <a:rPr lang="zh-TW" altLang="en-US" dirty="0">
                <a:latin typeface="+mj-ea"/>
                <a:ea typeface="+mj-ea"/>
              </a:rPr>
              <a:t>建立名稱為</a:t>
            </a:r>
            <a:r>
              <a:rPr lang="en-US" altLang="zh-TW" dirty="0" err="1">
                <a:latin typeface="+mj-ea"/>
                <a:ea typeface="+mj-ea"/>
              </a:rPr>
              <a:t>Obj</a:t>
            </a:r>
            <a:r>
              <a:rPr lang="zh-TW" altLang="en-US" dirty="0">
                <a:latin typeface="+mj-ea"/>
                <a:ea typeface="+mj-ea"/>
              </a:rPr>
              <a:t>、隸屬於</a:t>
            </a:r>
            <a:r>
              <a:rPr lang="en-US" altLang="zh-TW" dirty="0">
                <a:latin typeface="+mj-ea"/>
                <a:ea typeface="+mj-ea"/>
              </a:rPr>
              <a:t>Employee</a:t>
            </a:r>
            <a:r>
              <a:rPr lang="zh-TW" altLang="en-US" dirty="0">
                <a:latin typeface="+mj-ea"/>
                <a:ea typeface="+mj-ea"/>
              </a:rPr>
              <a:t>類別的物件</a:t>
            </a:r>
            <a:endParaRPr lang="en-US" altLang="zh-TW" dirty="0">
              <a:latin typeface="+mj-ea"/>
              <a:ea typeface="+mj-ea"/>
            </a:endParaRPr>
          </a:p>
          <a:p>
            <a:pPr algn="just"/>
            <a:r>
              <a:rPr lang="en-US" altLang="zh-TW" dirty="0">
                <a:latin typeface="+mj-ea"/>
                <a:ea typeface="+mj-ea"/>
              </a:rPr>
              <a:t>EX</a:t>
            </a:r>
            <a:endParaRPr lang="en-US" altLang="zh-TW" dirty="0">
              <a:solidFill>
                <a:srgbClr val="00CDCD"/>
              </a:solidFill>
              <a:latin typeface="+mj-ea"/>
              <a:ea typeface="+mj-ea"/>
              <a:cs typeface="細明體" panose="02020509000000000000" pitchFamily="49" charset="-120"/>
            </a:endParaRPr>
          </a:p>
          <a:p>
            <a:pPr algn="just"/>
            <a:r>
              <a:rPr lang="en-US" altLang="zh-TW" dirty="0">
                <a:solidFill>
                  <a:srgbClr val="00CDCD"/>
                </a:solidFill>
                <a:latin typeface="+mj-ea"/>
                <a:ea typeface="+mj-ea"/>
                <a:cs typeface="細明體" panose="02020509000000000000" pitchFamily="49" charset="-120"/>
              </a:rPr>
              <a:t>$</a:t>
            </a:r>
            <a:r>
              <a:rPr lang="en-US" altLang="zh-TW" dirty="0" err="1">
                <a:solidFill>
                  <a:srgbClr val="00CDCD"/>
                </a:solidFill>
                <a:latin typeface="+mj-ea"/>
                <a:ea typeface="+mj-ea"/>
                <a:cs typeface="細明體" panose="02020509000000000000" pitchFamily="49" charset="-120"/>
              </a:rPr>
              <a:t>Obj</a:t>
            </a:r>
            <a:r>
              <a:rPr lang="en-US" altLang="zh-TW" dirty="0">
                <a:latin typeface="+mj-ea"/>
                <a:ea typeface="+mj-ea"/>
                <a:cs typeface="細明體" panose="02020509000000000000" pitchFamily="49" charset="-120"/>
              </a:rPr>
              <a:t> </a:t>
            </a:r>
            <a:r>
              <a:rPr lang="en-US" altLang="zh-TW" dirty="0">
                <a:solidFill>
                  <a:srgbClr val="3399CC"/>
                </a:solidFill>
                <a:latin typeface="+mj-ea"/>
                <a:ea typeface="+mj-ea"/>
                <a:cs typeface="細明體" panose="02020509000000000000" pitchFamily="49" charset="-120"/>
              </a:rPr>
              <a:t>=</a:t>
            </a:r>
            <a:r>
              <a:rPr lang="en-US" altLang="zh-TW" dirty="0">
                <a:latin typeface="+mj-ea"/>
                <a:ea typeface="+mj-ea"/>
                <a:cs typeface="細明體" panose="02020509000000000000" pitchFamily="49" charset="-120"/>
              </a:rPr>
              <a:t> </a:t>
            </a:r>
            <a:r>
              <a:rPr lang="en-US" altLang="zh-TW" dirty="0">
                <a:solidFill>
                  <a:srgbClr val="CDCD00"/>
                </a:solidFill>
                <a:latin typeface="+mj-ea"/>
                <a:ea typeface="+mj-ea"/>
                <a:cs typeface="細明體" panose="02020509000000000000" pitchFamily="49" charset="-120"/>
              </a:rPr>
              <a:t>new</a:t>
            </a:r>
            <a:r>
              <a:rPr lang="en-US" altLang="zh-TW" dirty="0">
                <a:latin typeface="+mj-ea"/>
                <a:ea typeface="+mj-ea"/>
                <a:cs typeface="細明體" panose="02020509000000000000" pitchFamily="49" charset="-120"/>
              </a:rPr>
              <a:t> </a:t>
            </a:r>
            <a:r>
              <a:rPr lang="en-US" altLang="zh-TW" dirty="0">
                <a:solidFill>
                  <a:srgbClr val="CCCCCC"/>
                </a:solidFill>
                <a:latin typeface="+mj-ea"/>
                <a:ea typeface="+mj-ea"/>
                <a:cs typeface="細明體" panose="02020509000000000000" pitchFamily="49" charset="-120"/>
              </a:rPr>
              <a:t>Employee();</a:t>
            </a:r>
          </a:p>
          <a:p>
            <a:pPr algn="just"/>
            <a:r>
              <a:rPr lang="zh-TW" altLang="en-US" dirty="0">
                <a:latin typeface="+mj-ea"/>
                <a:ea typeface="+mj-ea"/>
              </a:rPr>
              <a:t>建立物件後，就可以使用運算子 </a:t>
            </a:r>
            <a:r>
              <a:rPr lang="en-US" altLang="zh-TW" dirty="0">
                <a:latin typeface="+mj-ea"/>
                <a:ea typeface="+mj-ea"/>
              </a:rPr>
              <a:t>-&gt;</a:t>
            </a:r>
            <a:r>
              <a:rPr lang="zh-TW" altLang="en-US" dirty="0">
                <a:latin typeface="+mj-ea"/>
                <a:ea typeface="+mj-ea"/>
              </a:rPr>
              <a:t> 純取物件的成員</a:t>
            </a:r>
            <a:endParaRPr lang="en-US" altLang="zh-TW" dirty="0">
              <a:latin typeface="+mj-ea"/>
              <a:ea typeface="+mj-ea"/>
            </a:endParaRPr>
          </a:p>
          <a:p>
            <a:pPr algn="just"/>
            <a:r>
              <a:rPr lang="en-US" altLang="zh-TW" dirty="0">
                <a:latin typeface="+mj-ea"/>
                <a:ea typeface="+mj-ea"/>
              </a:rPr>
              <a:t>EX</a:t>
            </a:r>
          </a:p>
          <a:p>
            <a:r>
              <a:rPr lang="en-US" altLang="zh-TW" dirty="0">
                <a:solidFill>
                  <a:srgbClr val="00CDCD"/>
                </a:solidFill>
                <a:latin typeface="+mj-ea"/>
                <a:ea typeface="+mj-ea"/>
                <a:cs typeface="細明體" panose="02020509000000000000" pitchFamily="49" charset="-120"/>
              </a:rPr>
              <a:t>$</a:t>
            </a:r>
            <a:r>
              <a:rPr lang="en-US" altLang="zh-TW" dirty="0" err="1">
                <a:solidFill>
                  <a:srgbClr val="00CDCD"/>
                </a:solidFill>
                <a:latin typeface="+mj-ea"/>
                <a:ea typeface="+mj-ea"/>
                <a:cs typeface="細明體" panose="02020509000000000000" pitchFamily="49" charset="-120"/>
              </a:rPr>
              <a:t>Obj</a:t>
            </a:r>
            <a:r>
              <a:rPr lang="en-US" altLang="zh-TW" dirty="0">
                <a:solidFill>
                  <a:srgbClr val="3399CC"/>
                </a:solidFill>
                <a:latin typeface="+mj-ea"/>
                <a:ea typeface="+mj-ea"/>
                <a:cs typeface="細明體" panose="02020509000000000000" pitchFamily="49" charset="-120"/>
              </a:rPr>
              <a:t>-&gt;</a:t>
            </a:r>
            <a:r>
              <a:rPr lang="en-US" altLang="zh-TW" dirty="0">
                <a:solidFill>
                  <a:srgbClr val="CCCCCC"/>
                </a:solidFill>
                <a:latin typeface="+mj-ea"/>
                <a:ea typeface="+mj-ea"/>
                <a:cs typeface="細明體" panose="02020509000000000000" pitchFamily="49" charset="-120"/>
              </a:rPr>
              <a:t>Name</a:t>
            </a:r>
            <a:r>
              <a:rPr lang="en-US" altLang="zh-TW" dirty="0">
                <a:latin typeface="+mj-ea"/>
                <a:ea typeface="+mj-ea"/>
                <a:cs typeface="細明體" panose="02020509000000000000" pitchFamily="49" charset="-120"/>
              </a:rPr>
              <a:t> </a:t>
            </a:r>
            <a:r>
              <a:rPr lang="en-US" altLang="zh-TW" dirty="0">
                <a:solidFill>
                  <a:srgbClr val="3399CC"/>
                </a:solidFill>
                <a:latin typeface="+mj-ea"/>
                <a:ea typeface="+mj-ea"/>
                <a:cs typeface="細明體" panose="02020509000000000000" pitchFamily="49" charset="-120"/>
              </a:rPr>
              <a:t>=</a:t>
            </a:r>
            <a:r>
              <a:rPr lang="en-US" altLang="zh-TW" dirty="0">
                <a:latin typeface="+mj-ea"/>
                <a:ea typeface="+mj-ea"/>
                <a:cs typeface="細明體" panose="02020509000000000000" pitchFamily="49" charset="-120"/>
              </a:rPr>
              <a:t> </a:t>
            </a:r>
            <a:r>
              <a:rPr lang="en-US" altLang="zh-TW" dirty="0">
                <a:solidFill>
                  <a:srgbClr val="CD0000"/>
                </a:solidFill>
                <a:latin typeface="+mj-ea"/>
                <a:ea typeface="+mj-ea"/>
                <a:cs typeface="細明體" panose="02020509000000000000" pitchFamily="49" charset="-120"/>
              </a:rPr>
              <a:t>'</a:t>
            </a:r>
            <a:r>
              <a:rPr lang="zh-TW" altLang="en-US" dirty="0">
                <a:solidFill>
                  <a:srgbClr val="CD0000"/>
                </a:solidFill>
                <a:latin typeface="+mj-ea"/>
                <a:ea typeface="+mj-ea"/>
                <a:cs typeface="細明體" panose="02020509000000000000" pitchFamily="49" charset="-120"/>
              </a:rPr>
              <a:t>花輪</a:t>
            </a:r>
            <a:r>
              <a:rPr lang="en-US" altLang="zh-TW" dirty="0">
                <a:solidFill>
                  <a:srgbClr val="CD0000"/>
                </a:solidFill>
                <a:latin typeface="+mj-ea"/>
                <a:ea typeface="+mj-ea"/>
                <a:cs typeface="細明體" panose="02020509000000000000" pitchFamily="49" charset="-120"/>
              </a:rPr>
              <a:t>'</a:t>
            </a:r>
            <a:r>
              <a:rPr lang="en-US" altLang="zh-TW" dirty="0">
                <a:solidFill>
                  <a:srgbClr val="CCCCCC"/>
                </a:solidFill>
                <a:latin typeface="+mj-ea"/>
                <a:ea typeface="+mj-ea"/>
                <a:cs typeface="細明體" panose="02020509000000000000" pitchFamily="49" charset="-120"/>
              </a:rPr>
              <a:t>;</a:t>
            </a:r>
          </a:p>
          <a:p>
            <a:r>
              <a:rPr lang="en-US" altLang="zh-TW" dirty="0">
                <a:solidFill>
                  <a:srgbClr val="00CDCD"/>
                </a:solidFill>
                <a:latin typeface="+mj-ea"/>
                <a:ea typeface="+mj-ea"/>
                <a:cs typeface="細明體" panose="02020509000000000000" pitchFamily="49" charset="-120"/>
              </a:rPr>
              <a:t>$</a:t>
            </a:r>
            <a:r>
              <a:rPr lang="en-US" altLang="zh-TW" dirty="0" err="1">
                <a:solidFill>
                  <a:srgbClr val="00CDCD"/>
                </a:solidFill>
                <a:latin typeface="+mj-ea"/>
                <a:ea typeface="+mj-ea"/>
                <a:cs typeface="細明體" panose="02020509000000000000" pitchFamily="49" charset="-120"/>
              </a:rPr>
              <a:t>Obj</a:t>
            </a:r>
            <a:r>
              <a:rPr lang="en-US" altLang="zh-TW" dirty="0">
                <a:solidFill>
                  <a:srgbClr val="3399CC"/>
                </a:solidFill>
                <a:latin typeface="+mj-ea"/>
                <a:ea typeface="+mj-ea"/>
                <a:cs typeface="細明體" panose="02020509000000000000" pitchFamily="49" charset="-120"/>
              </a:rPr>
              <a:t>-&gt;</a:t>
            </a:r>
            <a:r>
              <a:rPr lang="en-US" altLang="zh-TW" dirty="0" err="1">
                <a:solidFill>
                  <a:srgbClr val="CCCCCC"/>
                </a:solidFill>
                <a:latin typeface="+mj-ea"/>
                <a:ea typeface="+mj-ea"/>
                <a:cs typeface="細明體" panose="02020509000000000000" pitchFamily="49" charset="-120"/>
              </a:rPr>
              <a:t>ShowName</a:t>
            </a:r>
            <a:r>
              <a:rPr lang="en-US" altLang="zh-TW" dirty="0">
                <a:solidFill>
                  <a:srgbClr val="CCCCCC"/>
                </a:solidFill>
                <a:latin typeface="+mj-ea"/>
                <a:ea typeface="+mj-ea"/>
                <a:cs typeface="細明體" panose="02020509000000000000" pitchFamily="49" charset="-120"/>
              </a:rPr>
              <a:t>();</a:t>
            </a:r>
            <a:endParaRPr lang="zh-TW" altLang="en-US" dirty="0">
              <a:latin typeface="+mj-ea"/>
              <a:ea typeface="+mj-ea"/>
            </a:endParaRP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1849954"/>
            <a:ext cx="6222241" cy="4223042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square" rtlCol="0">
            <a:noAutofit/>
          </a:bodyPr>
          <a:lstStyle/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&lt;!</a:t>
            </a:r>
            <a:r>
              <a:rPr lang="en-US" altLang="zh-TW" sz="1200" dirty="0" err="1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doctype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html&gt;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&lt;html&gt;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&lt;head&gt;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&lt;meta charset="utf-8"&gt;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&lt;/head&gt;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&lt;body&gt;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</a:t>
            </a:r>
            <a:r>
              <a:rPr lang="en-US" altLang="zh-TW" sz="1200" dirty="0">
                <a:solidFill>
                  <a:srgbClr val="00008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&lt;?</a:t>
            </a:r>
            <a:r>
              <a:rPr lang="en-US" altLang="zh-TW" sz="1200" dirty="0" err="1">
                <a:solidFill>
                  <a:srgbClr val="00008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php</a:t>
            </a:r>
            <a:endParaRPr lang="en-US" altLang="zh-TW" sz="1200" dirty="0">
              <a:solidFill>
                <a:srgbClr val="000080"/>
              </a:solidFill>
              <a:latin typeface="Consolas" panose="020B0609020204030204" pitchFamily="49" charset="0"/>
              <a:cs typeface="細明體" panose="02020509000000000000" pitchFamily="49" charset="-120"/>
            </a:endParaRP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Employee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{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$Name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00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zh-TW" altLang="en-US" sz="1200" dirty="0">
                <a:solidFill>
                  <a:srgbClr val="CD00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小丸子</a:t>
            </a:r>
            <a:r>
              <a:rPr lang="en-US" altLang="zh-TW" sz="1200" dirty="0">
                <a:solidFill>
                  <a:srgbClr val="CD00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function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 err="1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ShowName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()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{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 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echo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00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zh-TW" altLang="en-US" sz="1200" dirty="0">
                <a:solidFill>
                  <a:srgbClr val="CD00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這名員工的名字為</a:t>
            </a:r>
            <a:r>
              <a:rPr lang="en-US" altLang="zh-TW" sz="1200" dirty="0">
                <a:solidFill>
                  <a:srgbClr val="CD00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</a:t>
            </a:r>
            <a:r>
              <a:rPr lang="en-US" altLang="zh-TW" sz="1200" dirty="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$this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-&gt;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Name;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</a:t>
            </a:r>
            <a:r>
              <a:rPr lang="en-US" altLang="zh-TW" sz="1200" dirty="0" err="1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Obj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CD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new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Employee();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</a:t>
            </a:r>
            <a:r>
              <a:rPr lang="en-US" altLang="zh-TW" sz="1200" dirty="0" err="1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Obj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-&gt;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Name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CD00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zh-TW" altLang="en-US" sz="1200" dirty="0">
                <a:solidFill>
                  <a:srgbClr val="CD00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花輪</a:t>
            </a:r>
            <a:r>
              <a:rPr lang="en-US" altLang="zh-TW" sz="1200" dirty="0">
                <a:solidFill>
                  <a:srgbClr val="CD000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</a:t>
            </a:r>
            <a:r>
              <a:rPr lang="en-US" altLang="zh-TW" sz="1200" dirty="0" err="1">
                <a:solidFill>
                  <a:srgbClr val="00CDCD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Obj</a:t>
            </a:r>
            <a:r>
              <a:rPr lang="en-US" altLang="zh-TW" sz="1200" dirty="0">
                <a:solidFill>
                  <a:srgbClr val="3399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-&gt;</a:t>
            </a:r>
            <a:r>
              <a:rPr lang="en-US" altLang="zh-TW" sz="1200" dirty="0" err="1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ShowName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();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      </a:t>
            </a:r>
            <a:r>
              <a:rPr lang="en-US" altLang="zh-TW" sz="1200" dirty="0">
                <a:solidFill>
                  <a:srgbClr val="00008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?&gt;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&lt;/body&gt;</a:t>
            </a: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&lt;/html&gt;</a:t>
            </a:r>
            <a:r>
              <a:rPr lang="en-US" altLang="zh-TW" sz="8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zh-TW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endParaRPr lang="zh-TW" altLang="en-US" sz="1200" dirty="0">
              <a:latin typeface="Consolas" panose="020B0609020204030204" pitchFamily="49" charset="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1113341" y="1480622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+mj-ea"/>
                <a:ea typeface="+mj-ea"/>
              </a:rPr>
              <a:t>ch07/oop1.php</a:t>
            </a:r>
          </a:p>
        </p:txBody>
      </p:sp>
      <p:pic>
        <p:nvPicPr>
          <p:cNvPr id="8" name="圖片 7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79999" y="2374068"/>
            <a:ext cx="2883150" cy="17062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001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3"/>
            <a:ext cx="3875617" cy="647699"/>
          </a:xfrm>
        </p:spPr>
        <p:txBody>
          <a:bodyPr>
            <a:normAutofit/>
          </a:bodyPr>
          <a:lstStyle/>
          <a:p>
            <a:r>
              <a:rPr lang="en-US" altLang="zh-TW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7-2-3</a:t>
            </a:r>
            <a:r>
              <a:rPr lang="zh-TW" altLang="en-US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 </a:t>
            </a:r>
            <a:r>
              <a:rPr lang="en-US" altLang="zh-TW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static</a:t>
            </a:r>
            <a:r>
              <a:rPr lang="zh-TW" altLang="en-US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關鍵字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390716" y="1749287"/>
            <a:ext cx="4069447" cy="4323709"/>
          </a:xfrm>
        </p:spPr>
        <p:txBody>
          <a:bodyPr>
            <a:normAutofit/>
          </a:bodyPr>
          <a:lstStyle/>
          <a:p>
            <a:pPr algn="just"/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左方程式為例，</a:t>
            </a:r>
            <a:r>
              <a:rPr lang="en-US" altLang="zh-TW" dirty="0" err="1">
                <a:latin typeface="Yu Gothic Medium" panose="020B0500000000000000" pitchFamily="34" charset="-128"/>
                <a:ea typeface="Yu Gothic Medium" panose="020B0500000000000000" pitchFamily="34" charset="-128"/>
              </a:rPr>
              <a:t>MyMath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提供了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Cubic()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方法讓使用者計算三次方，為了方便使用，遂使用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static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關鍵字將該方法定義為靜態方法。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algn="just"/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 algn="just">
              <a:buBlip>
                <a:blip r:embed="rId2"/>
              </a:buBlip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8-14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在</a:t>
            </a:r>
            <a:r>
              <a:rPr lang="en-US" altLang="zh-TW" dirty="0" err="1">
                <a:latin typeface="Yu Gothic Medium" panose="020B0500000000000000" pitchFamily="34" charset="-128"/>
                <a:ea typeface="Yu Gothic Medium" panose="020B0500000000000000" pitchFamily="34" charset="-128"/>
              </a:rPr>
              <a:t>MyMath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類別內使用關鍵字定義一個名稱為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Cubic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的定義方法其傳回值為參數的三次方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 algn="just">
              <a:buBlip>
                <a:blip r:embed="rId2"/>
              </a:buBlip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15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透過類別的名稱和 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::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 運算子呼叫</a:t>
            </a:r>
            <a:r>
              <a:rPr lang="en-US" altLang="zh-TW" dirty="0" err="1">
                <a:latin typeface="Yu Gothic Medium" panose="020B0500000000000000" pitchFamily="34" charset="-128"/>
                <a:ea typeface="Yu Gothic Medium" panose="020B0500000000000000" pitchFamily="34" charset="-128"/>
              </a:rPr>
              <a:t>MyMath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類別內的靜態方法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Cubic()</a:t>
            </a:r>
          </a:p>
          <a:p>
            <a:pPr algn="just"/>
            <a:r>
              <a:rPr lang="en-US" altLang="zh-TW" i="1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::</a:t>
            </a:r>
            <a:r>
              <a:rPr lang="zh-TW" altLang="en-US" i="1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運算子布景能用來存取類別內的靜態成員，還能用來存取類別內的常數或被覆蓋的成員</a:t>
            </a: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1849954"/>
            <a:ext cx="6222241" cy="422304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square" rtlCol="0">
            <a:noAutofit/>
          </a:bodyPr>
          <a:lstStyle/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&lt;!doctype html&gt;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&lt;html&gt;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&lt;head&gt;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&lt;meta charset="utf-8"&gt;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&lt;/head&gt;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&lt;body&gt;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 </a:t>
            </a: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zh-TW" altLang="zh-TW" sz="1200" dirty="0">
                <a:solidFill>
                  <a:srgbClr val="000080"/>
                </a:solidFill>
                <a:latin typeface="Consolas" panose="020B0609020204030204" pitchFamily="49" charset="0"/>
              </a:rPr>
              <a:t>&lt;?php</a:t>
            </a:r>
            <a:endParaRPr lang="en-US" altLang="zh-TW" sz="1200" dirty="0">
              <a:solidFill>
                <a:srgbClr val="000080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en-US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CDCD00"/>
                </a:solidFill>
                <a:latin typeface="Consolas" panose="020B0609020204030204" pitchFamily="49" charset="0"/>
              </a:rPr>
              <a:t>class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CDCD"/>
                </a:solidFill>
                <a:latin typeface="Consolas" panose="020B0609020204030204" pitchFamily="49" charset="0"/>
              </a:rPr>
              <a:t>MyMath</a:t>
            </a:r>
            <a:endParaRPr lang="en-US" altLang="zh-TW" sz="1200" dirty="0">
              <a:solidFill>
                <a:srgbClr val="00CDCD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{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   </a:t>
            </a:r>
            <a:r>
              <a:rPr lang="zh-TW" altLang="zh-TW" sz="1200" dirty="0">
                <a:solidFill>
                  <a:srgbClr val="CDCD00"/>
                </a:solidFill>
                <a:latin typeface="Consolas" panose="020B0609020204030204" pitchFamily="49" charset="0"/>
              </a:rPr>
              <a:t>public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CDCD00"/>
                </a:solidFill>
                <a:latin typeface="Consolas" panose="020B0609020204030204" pitchFamily="49" charset="0"/>
              </a:rPr>
              <a:t>static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CDCD00"/>
                </a:solidFill>
                <a:latin typeface="Consolas" panose="020B0609020204030204" pitchFamily="49" charset="0"/>
              </a:rPr>
              <a:t>function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Cubic(</a:t>
            </a:r>
            <a:r>
              <a:rPr lang="zh-TW" altLang="zh-TW" sz="1200" dirty="0">
                <a:solidFill>
                  <a:srgbClr val="00CDCD"/>
                </a:solidFill>
                <a:latin typeface="Consolas" panose="020B0609020204030204" pitchFamily="49" charset="0"/>
              </a:rPr>
              <a:t>$X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)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  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{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   </a:t>
            </a:r>
            <a:r>
              <a:rPr lang="zh-TW" altLang="zh-TW" sz="1200" dirty="0">
                <a:solidFill>
                  <a:srgbClr val="CDCD00"/>
                </a:solidFill>
                <a:latin typeface="Consolas" panose="020B0609020204030204" pitchFamily="49" charset="0"/>
              </a:rPr>
              <a:t>return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CDCD"/>
                </a:solidFill>
                <a:latin typeface="Consolas" panose="020B0609020204030204" pitchFamily="49" charset="0"/>
              </a:rPr>
              <a:t>$X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3399CC"/>
                </a:solidFill>
                <a:latin typeface="Consolas" panose="020B0609020204030204" pitchFamily="49" charset="0"/>
              </a:rPr>
              <a:t>*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CDCD"/>
                </a:solidFill>
                <a:latin typeface="Consolas" panose="020B0609020204030204" pitchFamily="49" charset="0"/>
              </a:rPr>
              <a:t>$X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3399CC"/>
                </a:solidFill>
                <a:latin typeface="Consolas" panose="020B0609020204030204" pitchFamily="49" charset="0"/>
              </a:rPr>
              <a:t>*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CDCD"/>
                </a:solidFill>
                <a:latin typeface="Consolas" panose="020B0609020204030204" pitchFamily="49" charset="0"/>
              </a:rPr>
              <a:t>$X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;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  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}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}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 </a:t>
            </a:r>
            <a:r>
              <a:rPr lang="zh-TW" altLang="zh-TW" sz="1200" dirty="0">
                <a:solidFill>
                  <a:srgbClr val="CDCD00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CD0000"/>
                </a:solidFill>
                <a:latin typeface="Consolas" panose="020B0609020204030204" pitchFamily="49" charset="0"/>
              </a:rPr>
              <a:t>'5的三次方為'</a:t>
            </a:r>
            <a:r>
              <a:rPr lang="zh-TW" altLang="zh-TW" sz="1200" dirty="0">
                <a:solidFill>
                  <a:srgbClr val="3399CC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MyMath</a:t>
            </a:r>
            <a:r>
              <a:rPr lang="zh-TW" altLang="zh-TW" sz="1200" dirty="0">
                <a:solidFill>
                  <a:srgbClr val="3399CC"/>
                </a:solidFill>
                <a:latin typeface="Consolas" panose="020B0609020204030204" pitchFamily="49" charset="0"/>
              </a:rPr>
              <a:t>::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Cubic(</a:t>
            </a:r>
            <a:r>
              <a:rPr lang="zh-TW" altLang="zh-TW" sz="1200" dirty="0">
                <a:solidFill>
                  <a:srgbClr val="CD0000"/>
                </a:solidFill>
                <a:latin typeface="Consolas" panose="020B0609020204030204" pitchFamily="49" charset="0"/>
              </a:rPr>
              <a:t>'5'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);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0080"/>
                </a:solidFill>
                <a:latin typeface="Consolas" panose="020B0609020204030204" pitchFamily="49" charset="0"/>
              </a:rPr>
              <a:t>?&gt;</a:t>
            </a:r>
            <a:endParaRPr lang="en-US" altLang="zh-TW" sz="1200" dirty="0">
              <a:solidFill>
                <a:srgbClr val="000080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rgbClr val="CCCCCC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 &lt;/body&gt;</a:t>
            </a:r>
            <a:endParaRPr lang="en-US" altLang="zh-TW" sz="1200" dirty="0">
              <a:solidFill>
                <a:srgbClr val="CCCCCC"/>
              </a:solidFill>
              <a:latin typeface="Consolas" panose="020B0609020204030204" pitchFamily="49" charset="0"/>
            </a:endParaRPr>
          </a:p>
          <a:p>
            <a:pPr marL="228600" lvl="0" indent="-228600" algn="just" defTabSz="9144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rgbClr val="CCCCCC"/>
                </a:solidFill>
                <a:latin typeface="Consolas" panose="020B0609020204030204" pitchFamily="49" charset="0"/>
              </a:rPr>
              <a:t>&lt;/html&gt;</a:t>
            </a:r>
            <a:r>
              <a:rPr lang="zh-TW" altLang="zh-TW" sz="105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zh-TW" altLang="zh-TW" sz="2800" dirty="0">
              <a:solidFill>
                <a:schemeClr val="tx1"/>
              </a:solidFill>
              <a:latin typeface="Consolas" panose="020B0609020204030204" pitchFamily="49" charset="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1113341" y="1480622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ch07/oop2.php</a:t>
            </a:r>
          </a:p>
        </p:txBody>
      </p:sp>
      <p:pic>
        <p:nvPicPr>
          <p:cNvPr id="9" name="圖片 8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3149" y="1849954"/>
            <a:ext cx="2880000" cy="1704363"/>
          </a:xfrm>
          <a:prstGeom prst="rect">
            <a:avLst/>
          </a:prstGeom>
        </p:spPr>
      </p:pic>
      <p:grpSp>
        <p:nvGrpSpPr>
          <p:cNvPr id="5" name="群組 4"/>
          <p:cNvGrpSpPr/>
          <p:nvPr/>
        </p:nvGrpSpPr>
        <p:grpSpPr>
          <a:xfrm>
            <a:off x="2411730" y="4658264"/>
            <a:ext cx="2181189" cy="764684"/>
            <a:chOff x="2411730" y="4658264"/>
            <a:chExt cx="2181189" cy="764684"/>
          </a:xfrm>
        </p:grpSpPr>
        <p:cxnSp>
          <p:nvCxnSpPr>
            <p:cNvPr id="6" name="直線單箭頭接點 5"/>
            <p:cNvCxnSpPr/>
            <p:nvPr/>
          </p:nvCxnSpPr>
          <p:spPr>
            <a:xfrm flipV="1">
              <a:off x="3502325" y="4658264"/>
              <a:ext cx="0" cy="276045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sp>
          <p:nvSpPr>
            <p:cNvPr id="8" name="文字方塊 7"/>
            <p:cNvSpPr txBox="1"/>
            <p:nvPr/>
          </p:nvSpPr>
          <p:spPr>
            <a:xfrm>
              <a:off x="2411730" y="4992061"/>
              <a:ext cx="2181189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由於沒建立物件故不能使用</a:t>
              </a:r>
              <a:r>
                <a:rPr lang="en-US" altLang="zh-TW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-&gt;</a:t>
              </a:r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運算子，而是改用 </a:t>
              </a:r>
              <a:r>
                <a:rPr lang="en-US" altLang="zh-TW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::</a:t>
              </a:r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 運算子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6865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3"/>
            <a:ext cx="3875617" cy="647699"/>
          </a:xfrm>
        </p:spPr>
        <p:txBody>
          <a:bodyPr>
            <a:normAutofit/>
          </a:bodyPr>
          <a:lstStyle/>
          <a:p>
            <a:r>
              <a:rPr lang="en-US" altLang="zh-TW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7-2-4</a:t>
            </a:r>
            <a:r>
              <a:rPr lang="zh-TW" altLang="en-US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 類別常數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363150" y="1620077"/>
            <a:ext cx="4097014" cy="1868557"/>
          </a:xfrm>
        </p:spPr>
        <p:txBody>
          <a:bodyPr>
            <a:normAutofit fontScale="92500" lnSpcReduction="10000"/>
          </a:bodyPr>
          <a:lstStyle/>
          <a:p>
            <a:pPr algn="just">
              <a:lnSpc>
                <a:spcPct val="200000"/>
              </a:lnSpc>
            </a:pP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我們也可以在類別內定義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『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常數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』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，但和一班常數不同的是必須改用</a:t>
            </a:r>
            <a:r>
              <a:rPr lang="en-US" altLang="zh-TW" dirty="0" err="1">
                <a:latin typeface="Yu Gothic Medium" panose="020B0500000000000000" pitchFamily="34" charset="-128"/>
                <a:ea typeface="Yu Gothic Medium" panose="020B0500000000000000" pitchFamily="34" charset="-128"/>
              </a:rPr>
              <a:t>const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關鍵字，而且當我們樣存取類別內的常數時，紙藤透過類別的名稱和 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::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 運算子，不能透過物件</a:t>
            </a: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1849954"/>
            <a:ext cx="6222241" cy="4223042"/>
          </a:xfrm>
          <a:prstGeom prst="rect">
            <a:avLst/>
          </a:prstGeom>
          <a:gradFill flip="none" rotWithShape="1">
            <a:gsLst>
              <a:gs pos="0">
                <a:schemeClr val="dk1">
                  <a:lumMod val="67000"/>
                </a:schemeClr>
              </a:gs>
              <a:gs pos="48000">
                <a:schemeClr val="dk1">
                  <a:lumMod val="97000"/>
                  <a:lumOff val="3000"/>
                </a:schemeClr>
              </a:gs>
              <a:gs pos="100000">
                <a:schemeClr val="dk1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noAutofit/>
          </a:bodyPr>
          <a:lstStyle/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b="1" dirty="0">
                <a:solidFill>
                  <a:srgbClr val="CD2828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&lt;?</a:t>
            </a:r>
            <a:r>
              <a:rPr lang="en-US" altLang="zh-TW" sz="1200" b="1" dirty="0" err="1">
                <a:solidFill>
                  <a:srgbClr val="CD2828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php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</a:t>
            </a: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class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u="sng" dirty="0">
                <a:solidFill>
                  <a:srgbClr val="447FC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Circle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{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</a:t>
            </a:r>
            <a:r>
              <a:rPr lang="en-US" altLang="zh-TW" sz="1200" b="1" dirty="0" err="1">
                <a:solidFill>
                  <a:srgbClr val="6AB825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const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PI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677A9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3.14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;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		</a:t>
            </a: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$Radius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;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</a:t>
            </a: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public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function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 err="1">
                <a:solidFill>
                  <a:srgbClr val="447FC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ShowArea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()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{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  </a:t>
            </a: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echo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ED9D13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zh-TW" altLang="en-US" sz="1200" dirty="0">
                <a:solidFill>
                  <a:srgbClr val="ED9D13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圓面積為</a:t>
            </a:r>
            <a:r>
              <a:rPr lang="en-US" altLang="zh-TW" sz="1200" dirty="0">
                <a:solidFill>
                  <a:srgbClr val="ED9D13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.(</a:t>
            </a:r>
            <a:r>
              <a:rPr lang="en-US" altLang="zh-TW" sz="1200" dirty="0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$this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-&gt;</a:t>
            </a:r>
            <a:r>
              <a:rPr lang="en-US" altLang="zh-TW" sz="1200" dirty="0">
                <a:solidFill>
                  <a:srgbClr val="BBBBBB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Radius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*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$this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-&gt;</a:t>
            </a:r>
            <a:r>
              <a:rPr lang="en-US" altLang="zh-TW" sz="1200" dirty="0">
                <a:solidFill>
                  <a:srgbClr val="BBBBBB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Radius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*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self::</a:t>
            </a:r>
            <a:r>
              <a:rPr lang="en-US" altLang="zh-TW" sz="1200" dirty="0">
                <a:solidFill>
                  <a:srgbClr val="BBBBBB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PI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);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 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}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echo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ED9D13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zh-TW" altLang="en-US" sz="1200" dirty="0">
                <a:solidFill>
                  <a:srgbClr val="ED9D13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圓周率為</a:t>
            </a:r>
            <a:r>
              <a:rPr lang="en-US" altLang="zh-TW" sz="1200" dirty="0">
                <a:solidFill>
                  <a:srgbClr val="ED9D13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.Circle::</a:t>
            </a:r>
            <a:r>
              <a:rPr lang="en-US" altLang="zh-TW" sz="1200" dirty="0">
                <a:solidFill>
                  <a:srgbClr val="BBBBBB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PI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.</a:t>
            </a:r>
            <a:r>
              <a:rPr lang="en-US" altLang="zh-TW" sz="1200" dirty="0">
                <a:solidFill>
                  <a:srgbClr val="ED9D13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'&lt;</a:t>
            </a:r>
            <a:r>
              <a:rPr lang="en-US" altLang="zh-TW" sz="1200" dirty="0" err="1">
                <a:solidFill>
                  <a:srgbClr val="ED9D13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br</a:t>
            </a:r>
            <a:r>
              <a:rPr lang="en-US" altLang="zh-TW" sz="1200" dirty="0">
                <a:solidFill>
                  <a:srgbClr val="ED9D13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&gt;'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;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</a:t>
            </a:r>
            <a:r>
              <a:rPr lang="en-US" altLang="zh-TW" sz="1200" dirty="0" err="1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Obj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new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Circle();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</a:t>
            </a:r>
            <a:r>
              <a:rPr lang="en-US" altLang="zh-TW" sz="1200" dirty="0" err="1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Obj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-&gt;</a:t>
            </a:r>
            <a:r>
              <a:rPr lang="en-US" altLang="zh-TW" sz="1200" dirty="0">
                <a:solidFill>
                  <a:srgbClr val="BBBBBB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Radius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=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</a:t>
            </a:r>
            <a:r>
              <a:rPr lang="en-US" altLang="zh-TW" sz="1200" dirty="0">
                <a:solidFill>
                  <a:srgbClr val="3677A9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10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;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      </a:t>
            </a:r>
            <a:r>
              <a:rPr lang="en-US" altLang="zh-TW" sz="1200" dirty="0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$</a:t>
            </a:r>
            <a:r>
              <a:rPr lang="en-US" altLang="zh-TW" sz="1200" dirty="0" err="1">
                <a:solidFill>
                  <a:srgbClr val="40FFFF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Obj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-&gt;</a:t>
            </a:r>
            <a:r>
              <a:rPr lang="en-US" altLang="zh-TW" sz="1200" dirty="0" err="1">
                <a:solidFill>
                  <a:srgbClr val="BBBBBB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ShowArea</a:t>
            </a: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();</a:t>
            </a:r>
          </a:p>
          <a:p>
            <a:pPr>
              <a:lnSpc>
                <a:spcPct val="125000"/>
              </a:lnSpc>
              <a:spcAft>
                <a:spcPts val="0"/>
              </a:spcAft>
              <a:tabLst>
                <a:tab pos="581660" algn="l"/>
                <a:tab pos="1163320" algn="l"/>
                <a:tab pos="1744980" algn="l"/>
                <a:tab pos="2326640" algn="l"/>
                <a:tab pos="2908300" algn="l"/>
                <a:tab pos="3489960" algn="l"/>
                <a:tab pos="4071620" algn="l"/>
                <a:tab pos="4653280" algn="l"/>
                <a:tab pos="5234940" algn="l"/>
                <a:tab pos="5816600" algn="l"/>
                <a:tab pos="6398260" algn="l"/>
                <a:tab pos="6979920" algn="l"/>
                <a:tab pos="7561580" algn="l"/>
                <a:tab pos="8143240" algn="l"/>
                <a:tab pos="8724900" algn="l"/>
                <a:tab pos="9306560" algn="l"/>
              </a:tabLst>
            </a:pPr>
            <a:r>
              <a:rPr lang="en-US" altLang="zh-TW" sz="1200" b="1" dirty="0">
                <a:solidFill>
                  <a:srgbClr val="CD2828"/>
                </a:solidFill>
                <a:latin typeface="Consolas" panose="020B0609020204030204" pitchFamily="49" charset="0"/>
                <a:cs typeface="細明體" panose="02020509000000000000" pitchFamily="49" charset="-120"/>
              </a:rPr>
              <a:t>?&gt;</a:t>
            </a: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zh-TW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1113341" y="1480622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ch07/oop3.php</a:t>
            </a:r>
          </a:p>
        </p:txBody>
      </p:sp>
      <p:pic>
        <p:nvPicPr>
          <p:cNvPr id="5" name="圖片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88877" y="4224131"/>
            <a:ext cx="3971288" cy="184886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6" name="群組 5"/>
          <p:cNvGrpSpPr/>
          <p:nvPr/>
        </p:nvGrpSpPr>
        <p:grpSpPr>
          <a:xfrm>
            <a:off x="2607803" y="2133720"/>
            <a:ext cx="2452288" cy="532924"/>
            <a:chOff x="2607803" y="2133720"/>
            <a:chExt cx="2452288" cy="532924"/>
          </a:xfrm>
        </p:grpSpPr>
        <p:cxnSp>
          <p:nvCxnSpPr>
            <p:cNvPr id="16" name="直線單箭頭接點 15"/>
            <p:cNvCxnSpPr/>
            <p:nvPr/>
          </p:nvCxnSpPr>
          <p:spPr>
            <a:xfrm flipH="1">
              <a:off x="2607803" y="2395330"/>
              <a:ext cx="271099" cy="271314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sp>
          <p:nvSpPr>
            <p:cNvPr id="17" name="文字方塊 16"/>
            <p:cNvSpPr txBox="1"/>
            <p:nvPr/>
          </p:nvSpPr>
          <p:spPr>
            <a:xfrm>
              <a:off x="2878902" y="2133720"/>
              <a:ext cx="218118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定義常數</a:t>
              </a:r>
              <a:r>
                <a:rPr lang="en-US" altLang="zh-TW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PI(</a:t>
              </a:r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前面沒有</a:t>
              </a:r>
              <a:r>
                <a:rPr lang="en-US" altLang="zh-TW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$</a:t>
              </a:r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符號</a:t>
              </a:r>
              <a:r>
                <a:rPr lang="en-US" altLang="zh-TW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)</a:t>
              </a:r>
              <a:endParaRPr lang="zh-TW" altLang="en-US" sz="1100" dirty="0">
                <a:latin typeface="Yu Gothic Medium" panose="020B0500000000000000" pitchFamily="34" charset="-128"/>
                <a:ea typeface="Yu Gothic Medium" panose="020B0500000000000000" pitchFamily="34" charset="-128"/>
              </a:endParaRPr>
            </a:p>
          </p:txBody>
        </p:sp>
      </p:grpSp>
      <p:grpSp>
        <p:nvGrpSpPr>
          <p:cNvPr id="30" name="群組 29"/>
          <p:cNvGrpSpPr/>
          <p:nvPr/>
        </p:nvGrpSpPr>
        <p:grpSpPr>
          <a:xfrm>
            <a:off x="5234443" y="3046690"/>
            <a:ext cx="2181189" cy="441944"/>
            <a:chOff x="5234443" y="3046690"/>
            <a:chExt cx="2181189" cy="441944"/>
          </a:xfrm>
        </p:grpSpPr>
        <p:cxnSp>
          <p:nvCxnSpPr>
            <p:cNvPr id="23" name="直線單箭頭接點 22"/>
            <p:cNvCxnSpPr/>
            <p:nvPr/>
          </p:nvCxnSpPr>
          <p:spPr>
            <a:xfrm>
              <a:off x="6325038" y="3289852"/>
              <a:ext cx="0" cy="198782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sp>
          <p:nvSpPr>
            <p:cNvPr id="26" name="文字方塊 25"/>
            <p:cNvSpPr txBox="1"/>
            <p:nvPr/>
          </p:nvSpPr>
          <p:spPr>
            <a:xfrm>
              <a:off x="5234443" y="3046690"/>
              <a:ext cx="218118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TW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self</a:t>
              </a:r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關鍵字代表目前類別</a:t>
              </a:r>
            </a:p>
          </p:txBody>
        </p:sp>
      </p:grpSp>
      <p:grpSp>
        <p:nvGrpSpPr>
          <p:cNvPr id="29" name="群組 28"/>
          <p:cNvGrpSpPr/>
          <p:nvPr/>
        </p:nvGrpSpPr>
        <p:grpSpPr>
          <a:xfrm>
            <a:off x="2286001" y="3830670"/>
            <a:ext cx="2638058" cy="441944"/>
            <a:chOff x="2286001" y="3830670"/>
            <a:chExt cx="2638058" cy="441944"/>
          </a:xfrm>
        </p:grpSpPr>
        <p:cxnSp>
          <p:nvCxnSpPr>
            <p:cNvPr id="27" name="直線單箭頭接點 26"/>
            <p:cNvCxnSpPr/>
            <p:nvPr/>
          </p:nvCxnSpPr>
          <p:spPr>
            <a:xfrm>
              <a:off x="3605030" y="4073832"/>
              <a:ext cx="0" cy="198782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sp>
          <p:nvSpPr>
            <p:cNvPr id="28" name="文字方塊 27"/>
            <p:cNvSpPr txBox="1"/>
            <p:nvPr/>
          </p:nvSpPr>
          <p:spPr>
            <a:xfrm>
              <a:off x="2286001" y="3830670"/>
              <a:ext cx="26380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透過類別的名稱和 </a:t>
              </a:r>
              <a:r>
                <a:rPr lang="en-US" altLang="zh-TW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::</a:t>
              </a:r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 運算子存取常數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57396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3"/>
            <a:ext cx="3875617" cy="647699"/>
          </a:xfrm>
        </p:spPr>
        <p:txBody>
          <a:bodyPr>
            <a:normAutofit/>
          </a:bodyPr>
          <a:lstStyle/>
          <a:p>
            <a:r>
              <a:rPr lang="en-US" altLang="zh-TW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7-2-5</a:t>
            </a:r>
            <a:r>
              <a:rPr lang="zh-TW" altLang="en-US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 建構函式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390716" y="1849954"/>
            <a:ext cx="4069447" cy="4223042"/>
          </a:xfrm>
        </p:spPr>
        <p:txBody>
          <a:bodyPr>
            <a:normAutofit/>
          </a:bodyPr>
          <a:lstStyle/>
          <a:p>
            <a:pPr algn="just"/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建構函式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(constructor)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是用來將物件初始化的函式，在建立物件時會自動執行，常見的初始化動作有設定初始值、開啟檔案、建立資料庫連接、建立網路連線等。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algn="just"/>
            <a:endParaRPr lang="en-US" altLang="zh-TW" i="1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>
              <a:buBlip>
                <a:blip r:embed="rId2"/>
              </a:buBlip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9-13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：定義一個建構函示，該函示有一個參數，沒有傳回值，他會在建立物件時自動執行，將參數的直派給屬性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Name(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即設定屬性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Name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的初始值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)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，然後顯示說明訊息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marL="285750" indent="-285750">
              <a:buBlip>
                <a:blip r:embed="rId2"/>
              </a:buBlip>
            </a:pP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15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：建立一個隸屬於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Employee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類別的物件，此時會自動執行建構函式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1849954"/>
            <a:ext cx="6222241" cy="4223042"/>
          </a:xfrm>
          <a:prstGeom prst="rect">
            <a:avLst/>
          </a:prstGeom>
          <a:gradFill flip="none" rotWithShape="1">
            <a:gsLst>
              <a:gs pos="0">
                <a:schemeClr val="dk1">
                  <a:lumMod val="67000"/>
                </a:schemeClr>
              </a:gs>
              <a:gs pos="48000">
                <a:schemeClr val="dk1">
                  <a:lumMod val="97000"/>
                  <a:lumOff val="3000"/>
                </a:schemeClr>
              </a:gs>
              <a:gs pos="100000">
                <a:schemeClr val="dk1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normAutofit/>
          </a:bodyPr>
          <a:lstStyle/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&lt;!doctype html&gt;</a:t>
            </a:r>
            <a:endParaRPr lang="en-US" altLang="zh-TW" sz="1200" dirty="0">
              <a:solidFill>
                <a:srgbClr val="D0D0D0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&lt;html&gt;</a:t>
            </a:r>
            <a:endParaRPr lang="en-US" altLang="zh-TW" sz="1200" dirty="0">
              <a:solidFill>
                <a:srgbClr val="D0D0D0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&lt;head&gt;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&lt;meta charset="utf-8"&gt;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&lt;/head&gt;</a:t>
            </a:r>
            <a:endParaRPr lang="en-US" altLang="zh-TW" sz="1200" dirty="0">
              <a:solidFill>
                <a:srgbClr val="D0D0D0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&lt;body&gt;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b="1" dirty="0">
                <a:solidFill>
                  <a:srgbClr val="CD2828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CD2828"/>
                </a:solidFill>
                <a:latin typeface="Consolas" panose="020B0609020204030204" pitchFamily="49" charset="0"/>
              </a:rPr>
              <a:t>&lt;?php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6AB825"/>
                </a:solidFill>
                <a:latin typeface="Consolas" panose="020B0609020204030204" pitchFamily="49" charset="0"/>
              </a:rPr>
              <a:t>class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u="sng" dirty="0">
                <a:solidFill>
                  <a:srgbClr val="447FCF"/>
                </a:solidFill>
                <a:latin typeface="Consolas" panose="020B0609020204030204" pitchFamily="49" charset="0"/>
              </a:rPr>
              <a:t>Employee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{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</a:rPr>
              <a:t>		</a:t>
            </a:r>
            <a:r>
              <a:rPr lang="zh-TW" altLang="zh-TW" sz="1200" b="1" dirty="0">
                <a:solidFill>
                  <a:srgbClr val="6AB825"/>
                </a:solidFill>
                <a:latin typeface="Consolas" panose="020B0609020204030204" pitchFamily="49" charset="0"/>
              </a:rPr>
              <a:t>public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40FFFF"/>
                </a:solidFill>
                <a:latin typeface="Consolas" panose="020B0609020204030204" pitchFamily="49" charset="0"/>
              </a:rPr>
              <a:t>$Name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</a:rPr>
              <a:t>		</a:t>
            </a:r>
            <a:r>
              <a:rPr lang="zh-TW" altLang="zh-TW" sz="1200" b="1" dirty="0">
                <a:solidFill>
                  <a:srgbClr val="6AB825"/>
                </a:solidFill>
                <a:latin typeface="Consolas" panose="020B0609020204030204" pitchFamily="49" charset="0"/>
              </a:rPr>
              <a:t>function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447FCF"/>
                </a:solidFill>
                <a:latin typeface="Consolas" panose="020B0609020204030204" pitchFamily="49" charset="0"/>
              </a:rPr>
              <a:t>__construct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(</a:t>
            </a:r>
            <a:r>
              <a:rPr lang="zh-TW" altLang="zh-TW" sz="1200" dirty="0">
                <a:solidFill>
                  <a:srgbClr val="40FFFF"/>
                </a:solidFill>
                <a:latin typeface="Consolas" panose="020B0609020204030204" pitchFamily="49" charset="0"/>
              </a:rPr>
              <a:t>$Str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)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{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rgbClr val="40FFFF"/>
                </a:solidFill>
                <a:latin typeface="Consolas" panose="020B0609020204030204" pitchFamily="49" charset="0"/>
              </a:rPr>
              <a:t>		</a:t>
            </a:r>
            <a:r>
              <a:rPr lang="zh-TW" altLang="zh-TW" sz="1200" dirty="0">
                <a:solidFill>
                  <a:srgbClr val="40FFFF"/>
                </a:solidFill>
                <a:latin typeface="Consolas" panose="020B0609020204030204" pitchFamily="49" charset="0"/>
              </a:rPr>
              <a:t>$this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-&gt;</a:t>
            </a:r>
            <a:r>
              <a:rPr lang="zh-TW" altLang="zh-TW" sz="1200" dirty="0">
                <a:solidFill>
                  <a:srgbClr val="BBBBBB"/>
                </a:solidFill>
                <a:latin typeface="Consolas" panose="020B0609020204030204" pitchFamily="49" charset="0"/>
              </a:rPr>
              <a:t>Name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40FFFF"/>
                </a:solidFill>
                <a:latin typeface="Consolas" panose="020B0609020204030204" pitchFamily="49" charset="0"/>
              </a:rPr>
              <a:t>$Str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b="1" dirty="0">
                <a:solidFill>
                  <a:srgbClr val="6AB825"/>
                </a:solidFill>
                <a:latin typeface="Consolas" panose="020B0609020204030204" pitchFamily="49" charset="0"/>
              </a:rPr>
              <a:t>		</a:t>
            </a:r>
            <a:r>
              <a:rPr lang="zh-TW" altLang="zh-TW" sz="1200" b="1" dirty="0">
                <a:solidFill>
                  <a:srgbClr val="6AB825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ED9D13"/>
                </a:solidFill>
                <a:latin typeface="Consolas" panose="020B0609020204030204" pitchFamily="49" charset="0"/>
              </a:rPr>
              <a:t>'已經建立名字為'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40FFFF"/>
                </a:solidFill>
                <a:latin typeface="Consolas" panose="020B0609020204030204" pitchFamily="49" charset="0"/>
              </a:rPr>
              <a:t>$this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-&gt;</a:t>
            </a:r>
            <a:r>
              <a:rPr lang="zh-TW" altLang="zh-TW" sz="1200" dirty="0">
                <a:solidFill>
                  <a:srgbClr val="BBBBBB"/>
                </a:solidFill>
                <a:latin typeface="Consolas" panose="020B0609020204030204" pitchFamily="49" charset="0"/>
              </a:rPr>
              <a:t>Name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ED9D13"/>
                </a:solidFill>
                <a:latin typeface="Consolas" panose="020B0609020204030204" pitchFamily="49" charset="0"/>
              </a:rPr>
              <a:t>'的物件！'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}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}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en-US" altLang="zh-TW" sz="1200" dirty="0">
                <a:solidFill>
                  <a:srgbClr val="40FFFF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40FFFF"/>
                </a:solidFill>
                <a:latin typeface="Consolas" panose="020B0609020204030204" pitchFamily="49" charset="0"/>
              </a:rPr>
              <a:t>$Obj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6AB825"/>
                </a:solidFill>
                <a:latin typeface="Consolas" panose="020B0609020204030204" pitchFamily="49" charset="0"/>
              </a:rPr>
              <a:t>new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Employee(</a:t>
            </a:r>
            <a:r>
              <a:rPr lang="zh-TW" altLang="zh-TW" sz="1200" dirty="0">
                <a:solidFill>
                  <a:srgbClr val="ED9D13"/>
                </a:solidFill>
                <a:latin typeface="Consolas" panose="020B0609020204030204" pitchFamily="49" charset="0"/>
              </a:rPr>
              <a:t>'小紅豆'</a:t>
            </a: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);</a:t>
            </a:r>
            <a:endParaRPr lang="en-US" altLang="zh-TW" sz="1200" dirty="0">
              <a:solidFill>
                <a:srgbClr val="D0D0D0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b="1" dirty="0">
                <a:solidFill>
                  <a:srgbClr val="CD2828"/>
                </a:solidFill>
                <a:latin typeface="Consolas" panose="020B0609020204030204" pitchFamily="49" charset="0"/>
              </a:rPr>
              <a:t>?&gt;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&lt;/body&gt;</a:t>
            </a:r>
            <a:endParaRPr lang="en-US" altLang="zh-TW" sz="1200" dirty="0">
              <a:solidFill>
                <a:srgbClr val="D0D0D0"/>
              </a:solidFill>
              <a:latin typeface="Consolas" panose="020B0609020204030204" pitchFamily="49" charset="0"/>
            </a:endParaRPr>
          </a:p>
          <a:p>
            <a:pPr marL="228600" lvl="0" indent="-228600" defTabSz="447675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bg1">
                  <a:lumMod val="50000"/>
                  <a:lumOff val="50000"/>
                </a:schemeClr>
              </a:buClr>
              <a:buFont typeface="+mj-lt"/>
              <a:buAutoNum type="arabicPeriod"/>
            </a:pPr>
            <a:r>
              <a:rPr lang="zh-TW" altLang="zh-TW" sz="1200" dirty="0">
                <a:solidFill>
                  <a:srgbClr val="D0D0D0"/>
                </a:solidFill>
                <a:latin typeface="Consolas" panose="020B0609020204030204" pitchFamily="49" charset="0"/>
              </a:rPr>
              <a:t>&lt;/html&gt;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</a:p>
        </p:txBody>
      </p:sp>
      <p:sp>
        <p:nvSpPr>
          <p:cNvPr id="3" name="文字方塊 2"/>
          <p:cNvSpPr txBox="1"/>
          <p:nvPr/>
        </p:nvSpPr>
        <p:spPr>
          <a:xfrm>
            <a:off x="1113341" y="1480622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ch07/oop4.php</a:t>
            </a:r>
          </a:p>
        </p:txBody>
      </p:sp>
      <p:pic>
        <p:nvPicPr>
          <p:cNvPr id="26" name="圖片 2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11757" y="4792063"/>
            <a:ext cx="2751392" cy="1280933"/>
          </a:xfrm>
          <a:prstGeom prst="rect">
            <a:avLst/>
          </a:prstGeom>
        </p:spPr>
      </p:pic>
      <p:grpSp>
        <p:nvGrpSpPr>
          <p:cNvPr id="5" name="群組 4"/>
          <p:cNvGrpSpPr/>
          <p:nvPr/>
        </p:nvGrpSpPr>
        <p:grpSpPr>
          <a:xfrm>
            <a:off x="2345635" y="4461457"/>
            <a:ext cx="2638058" cy="511300"/>
            <a:chOff x="2345635" y="4461457"/>
            <a:chExt cx="2638058" cy="511300"/>
          </a:xfrm>
        </p:grpSpPr>
        <p:cxnSp>
          <p:nvCxnSpPr>
            <p:cNvPr id="30" name="直線單箭頭接點 29"/>
            <p:cNvCxnSpPr/>
            <p:nvPr/>
          </p:nvCxnSpPr>
          <p:spPr>
            <a:xfrm flipV="1">
              <a:off x="3664664" y="4461457"/>
              <a:ext cx="0" cy="2496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sp>
          <p:nvSpPr>
            <p:cNvPr id="31" name="文字方塊 30"/>
            <p:cNvSpPr txBox="1"/>
            <p:nvPr/>
          </p:nvSpPr>
          <p:spPr>
            <a:xfrm>
              <a:off x="2345635" y="4711147"/>
              <a:ext cx="26380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TW" altLang="en-US" sz="1100" dirty="0">
                  <a:latin typeface="Yu Gothic Medium" panose="020B0500000000000000" pitchFamily="34" charset="-128"/>
                  <a:ea typeface="Yu Gothic Medium" panose="020B0500000000000000" pitchFamily="34" charset="-128"/>
                </a:rPr>
                <a:t>此處需傳入參數給建構函式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31062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3"/>
            <a:ext cx="3875617" cy="647699"/>
          </a:xfrm>
        </p:spPr>
        <p:txBody>
          <a:bodyPr>
            <a:normAutofit/>
          </a:bodyPr>
          <a:lstStyle/>
          <a:p>
            <a:r>
              <a:rPr lang="en-US" altLang="zh-TW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7-2-6</a:t>
            </a:r>
            <a:r>
              <a:rPr lang="zh-TW" altLang="en-US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 解構函式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390716" y="1751162"/>
            <a:ext cx="4069447" cy="4321834"/>
          </a:xfrm>
        </p:spPr>
        <p:txBody>
          <a:bodyPr>
            <a:normAutofit/>
          </a:bodyPr>
          <a:lstStyle/>
          <a:p>
            <a:pPr algn="just"/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解構函式是用來釋放物件所占用之系統資源的函示，在釋放物件時繪製動執行，無須在程式碼內加以呼叫，常見的是放動作有清除設定值、關閉檔案、結束資料庫連接、中斷網路連線等。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PHP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支援的解構函式名稱為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__destruct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，沒有參數，也沒有回傳值。</a:t>
            </a: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1849954"/>
            <a:ext cx="6222241" cy="4223042"/>
          </a:xfrm>
          <a:prstGeom prst="rect">
            <a:avLst/>
          </a:prstGeom>
          <a:gradFill flip="none" rotWithShape="1">
            <a:gsLst>
              <a:gs pos="0">
                <a:schemeClr val="dk1">
                  <a:lumMod val="67000"/>
                </a:schemeClr>
              </a:gs>
              <a:gs pos="48000">
                <a:schemeClr val="dk1">
                  <a:lumMod val="97000"/>
                  <a:lumOff val="3000"/>
                </a:schemeClr>
              </a:gs>
              <a:gs pos="100000">
                <a:schemeClr val="dk1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noAutofit/>
          </a:bodyPr>
          <a:lstStyle/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b="1" i="1" dirty="0">
                <a:solidFill>
                  <a:srgbClr val="FF0007"/>
                </a:solidFill>
                <a:latin typeface="Consolas" panose="020B0609020204030204" pitchFamily="49" charset="0"/>
              </a:rPr>
              <a:t>&lt;?php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class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Employee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{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public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$Name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//定義名稱為Name的屬性以存放員工的名字 </a:t>
            </a:r>
            <a:endParaRPr lang="en-US" altLang="zh-TW" sz="1200" i="1" dirty="0">
              <a:solidFill>
                <a:srgbClr val="008800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function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F0086"/>
                </a:solidFill>
                <a:latin typeface="Consolas" panose="020B0609020204030204" pitchFamily="49" charset="0"/>
              </a:rPr>
              <a:t>__construct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(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$Str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)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//透過建構函式指派員工的名字並顯示說明訊息 </a:t>
            </a:r>
            <a:endParaRPr lang="en-US" altLang="zh-TW" sz="1200" i="1" dirty="0">
              <a:solidFill>
                <a:srgbClr val="008800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{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		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$this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-&gt;</a:t>
            </a:r>
            <a:r>
              <a:rPr lang="zh-TW" altLang="zh-TW" sz="1200" b="1" dirty="0">
                <a:solidFill>
                  <a:srgbClr val="FF0086"/>
                </a:solidFill>
                <a:latin typeface="Consolas" panose="020B0609020204030204" pitchFamily="49" charset="0"/>
              </a:rPr>
              <a:t>Name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$Str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'已經建立名字為'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$this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-&gt;</a:t>
            </a:r>
            <a:r>
              <a:rPr lang="zh-TW" altLang="zh-TW" sz="1200" b="1" dirty="0">
                <a:solidFill>
                  <a:srgbClr val="FF0086"/>
                </a:solidFill>
                <a:latin typeface="Consolas" panose="020B0609020204030204" pitchFamily="49" charset="0"/>
              </a:rPr>
              <a:t>Name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'的物件！'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}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function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F0086"/>
                </a:solidFill>
                <a:latin typeface="Consolas" panose="020B0609020204030204" pitchFamily="49" charset="0"/>
              </a:rPr>
              <a:t>__destruct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()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//透過解構函式清除員工的名字並顯示說明訊息 </a:t>
            </a:r>
            <a:endParaRPr lang="en-US" altLang="zh-TW" sz="1200" i="1" dirty="0">
              <a:solidFill>
                <a:srgbClr val="008800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{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		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$this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-&gt;</a:t>
            </a:r>
            <a:r>
              <a:rPr lang="zh-TW" altLang="zh-TW" sz="1200" b="1" dirty="0">
                <a:solidFill>
                  <a:srgbClr val="FF0086"/>
                </a:solidFill>
                <a:latin typeface="Consolas" panose="020B0609020204030204" pitchFamily="49" charset="0"/>
              </a:rPr>
              <a:t>Name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NULL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'這個物件已經被釋放！'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}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}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new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Employee(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'小紅豆'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);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//建立物件 (會自動執行建構函式)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NULL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//釋放物件 (會自動執行解構函式) </a:t>
            </a:r>
            <a:endParaRPr lang="en-US" altLang="zh-TW" sz="1200" i="1" dirty="0">
              <a:solidFill>
                <a:srgbClr val="008800"/>
              </a:solidFill>
              <a:latin typeface="Consolas" panose="020B0609020204030204" pitchFamily="49" charset="0"/>
            </a:endParaRPr>
          </a:p>
          <a:p>
            <a:pPr lvl="0" defTabSz="5365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b="1" i="1" dirty="0">
                <a:solidFill>
                  <a:srgbClr val="FF0007"/>
                </a:solidFill>
                <a:latin typeface="Consolas" panose="020B0609020204030204" pitchFamily="49" charset="0"/>
              </a:rPr>
              <a:t>?&gt;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 </a:t>
            </a:r>
            <a:endParaRPr lang="zh-TW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1113341" y="1480622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ch07/oop5.php</a:t>
            </a:r>
          </a:p>
        </p:txBody>
      </p:sp>
      <p:pic>
        <p:nvPicPr>
          <p:cNvPr id="11" name="圖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70476" y="4215564"/>
            <a:ext cx="3989688" cy="1857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7250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3"/>
            <a:ext cx="3875617" cy="647699"/>
          </a:xfrm>
        </p:spPr>
        <p:txBody>
          <a:bodyPr>
            <a:normAutofit/>
          </a:bodyPr>
          <a:lstStyle/>
          <a:p>
            <a:r>
              <a:rPr lang="en-US" altLang="zh-TW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7-2-7</a:t>
            </a:r>
            <a:r>
              <a:rPr lang="zh-TW" altLang="en-US" cap="none" dirty="0">
                <a:latin typeface="Yu Gothic UI Light" panose="020B0300000000000000" pitchFamily="34" charset="-128"/>
                <a:ea typeface="Yu Gothic UI Light" panose="020B0300000000000000" pitchFamily="34" charset="-128"/>
              </a:rPr>
              <a:t> 比較物件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363150" y="1751162"/>
            <a:ext cx="4097014" cy="4321834"/>
          </a:xfrm>
        </p:spPr>
        <p:txBody>
          <a:bodyPr>
            <a:normAutofit/>
          </a:bodyPr>
          <a:lstStyle/>
          <a:p>
            <a:pPr algn="just"/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我們可以使用下面兩個運算子比較物件：</a:t>
            </a:r>
            <a:endParaRPr lang="en-US" altLang="zh-TW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algn="just"/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==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 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: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當兩個物件隸屬於相同類別且有相同屬性值時，會傳回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True</a:t>
            </a:r>
          </a:p>
          <a:p>
            <a:pPr algn="just"/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===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 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:</a:t>
            </a:r>
            <a:r>
              <a:rPr lang="zh-TW" altLang="en-US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當兩個物件指向相同類別的相同案例時，會傳回</a:t>
            </a:r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True</a:t>
            </a:r>
            <a:endParaRPr lang="zh-TW" altLang="en-US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  <a:p>
            <a:pPr algn="just"/>
            <a:endParaRPr lang="zh-TW" altLang="en-US" dirty="0">
              <a:latin typeface="Yu Gothic Medium" panose="020B0500000000000000" pitchFamily="34" charset="-128"/>
              <a:ea typeface="Yu Gothic Medium" panose="020B0500000000000000" pitchFamily="34" charset="-128"/>
            </a:endParaRPr>
          </a:p>
        </p:txBody>
      </p:sp>
      <p:sp>
        <p:nvSpPr>
          <p:cNvPr id="18" name="文字方塊 17"/>
          <p:cNvSpPr txBox="1"/>
          <p:nvPr/>
        </p:nvSpPr>
        <p:spPr>
          <a:xfrm>
            <a:off x="1140908" y="1849954"/>
            <a:ext cx="6222241" cy="4223042"/>
          </a:xfrm>
          <a:prstGeom prst="rect">
            <a:avLst/>
          </a:prstGeom>
          <a:gradFill flip="none" rotWithShape="1">
            <a:gsLst>
              <a:gs pos="0">
                <a:schemeClr val="dk1">
                  <a:lumMod val="67000"/>
                </a:schemeClr>
              </a:gs>
              <a:gs pos="48000">
                <a:schemeClr val="dk1">
                  <a:lumMod val="97000"/>
                  <a:lumOff val="3000"/>
                </a:schemeClr>
              </a:gs>
              <a:gs pos="100000">
                <a:schemeClr val="dk1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noAutofit/>
          </a:bodyPr>
          <a:lstStyle/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b="1" i="1" dirty="0">
                <a:solidFill>
                  <a:srgbClr val="FF0007"/>
                </a:solidFill>
                <a:latin typeface="Consolas" panose="020B0609020204030204" pitchFamily="49" charset="0"/>
              </a:rPr>
              <a:t>&lt;?php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class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Employee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{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public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$Name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//定義名稱為Name的屬性以存放員工的名字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function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F0086"/>
                </a:solidFill>
                <a:latin typeface="Consolas" panose="020B0609020204030204" pitchFamily="49" charset="0"/>
              </a:rPr>
              <a:t>__construct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(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$Str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)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//透過建構函式指派員工的名字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{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			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$this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-&gt;</a:t>
            </a:r>
            <a:r>
              <a:rPr lang="zh-TW" altLang="zh-TW" sz="1200" b="1" dirty="0">
                <a:solidFill>
                  <a:srgbClr val="FF0086"/>
                </a:solidFill>
                <a:latin typeface="Consolas" panose="020B0609020204030204" pitchFamily="49" charset="0"/>
              </a:rPr>
              <a:t>Name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$Str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}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}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$Obj1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new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Employee(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'小紅豆'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);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//令$Obj1指向Name屬性為 '小紅豆' 的案例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$Obj2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new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Employee(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'小紅豆'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);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//令$Obj2指向Name屬性為 '小紅豆' 的另一案例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$Obj3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$Obj1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i="1" dirty="0">
                <a:solidFill>
                  <a:srgbClr val="008800"/>
                </a:solidFill>
                <a:latin typeface="Consolas" panose="020B0609020204030204" pitchFamily="49" charset="0"/>
              </a:rPr>
              <a:t>//令$Obj3指向$Obj1所指向的案例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if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(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$Obj2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$Obj1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)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'$Obj2的成員與值均和$Obj1相同'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'&lt;br&gt;'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else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'$Obj2的成員或値和$Obj1不同'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'&lt;br&gt;'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if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(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$Obj2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===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$Obj1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)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'$Obj2和$Obj1指向相同的案例'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'&lt;br&gt;'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else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'$Obj2和$Obj1指向不同的案例'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'&lt;br&gt;'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if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(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$Obj3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===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FB660A"/>
                </a:solidFill>
                <a:latin typeface="Consolas" panose="020B0609020204030204" pitchFamily="49" charset="0"/>
              </a:rPr>
              <a:t>$Obj1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)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'$Obj3和$Obj1指向相同的案例'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'&lt;br&gt;'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	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else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b="1" dirty="0">
                <a:solidFill>
                  <a:srgbClr val="FB660A"/>
                </a:solidFill>
                <a:latin typeface="Consolas" panose="020B0609020204030204" pitchFamily="49" charset="0"/>
              </a:rPr>
              <a:t>echo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'$Obj3和$Obj1指向不同的案例'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.</a:t>
            </a:r>
            <a:r>
              <a:rPr lang="zh-TW" altLang="zh-TW" sz="1200" dirty="0">
                <a:solidFill>
                  <a:srgbClr val="0086D2"/>
                </a:solidFill>
                <a:latin typeface="Consolas" panose="020B0609020204030204" pitchFamily="49" charset="0"/>
              </a:rPr>
              <a:t>'&lt;br&gt;'</a:t>
            </a:r>
            <a:r>
              <a:rPr lang="zh-TW" altLang="zh-TW" sz="1200" dirty="0">
                <a:solidFill>
                  <a:srgbClr val="FFFFFF"/>
                </a:solidFill>
                <a:latin typeface="Consolas" panose="020B0609020204030204" pitchFamily="49" charset="0"/>
              </a:rPr>
              <a:t>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  <a:endParaRPr lang="en-US" altLang="zh-TW" sz="1200" dirty="0">
              <a:solidFill>
                <a:schemeClr val="tx1"/>
              </a:solidFill>
              <a:latin typeface="Consolas" panose="020B0609020204030204" pitchFamily="49" charset="0"/>
            </a:endParaRPr>
          </a:p>
          <a:p>
            <a:pPr defTabSz="447675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zh-TW" altLang="zh-TW" sz="1200" b="1" i="1" dirty="0">
                <a:solidFill>
                  <a:srgbClr val="FF0007"/>
                </a:solidFill>
                <a:latin typeface="Consolas" panose="020B0609020204030204" pitchFamily="49" charset="0"/>
              </a:rPr>
              <a:t>?&gt;</a:t>
            </a:r>
            <a:r>
              <a:rPr lang="zh-TW" altLang="zh-TW" sz="1200" dirty="0">
                <a:solidFill>
                  <a:schemeClr val="tx1"/>
                </a:solidFill>
                <a:latin typeface="Consolas" panose="020B0609020204030204" pitchFamily="49" charset="0"/>
              </a:rPr>
              <a:t> </a:t>
            </a:r>
          </a:p>
        </p:txBody>
      </p:sp>
      <p:sp>
        <p:nvSpPr>
          <p:cNvPr id="3" name="文字方塊 2"/>
          <p:cNvSpPr txBox="1"/>
          <p:nvPr/>
        </p:nvSpPr>
        <p:spPr>
          <a:xfrm>
            <a:off x="1113341" y="1480622"/>
            <a:ext cx="6249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Yu Gothic Medium" panose="020B0500000000000000" pitchFamily="34" charset="-128"/>
                <a:ea typeface="Yu Gothic Medium" panose="020B0500000000000000" pitchFamily="34" charset="-128"/>
              </a:rPr>
              <a:t>ch07/oop6.php</a:t>
            </a:r>
          </a:p>
        </p:txBody>
      </p:sp>
      <p:pic>
        <p:nvPicPr>
          <p:cNvPr id="6" name="圖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50138" y="4206096"/>
            <a:ext cx="4010025" cy="1866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881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127125" y="728664"/>
            <a:ext cx="9144000" cy="647700"/>
          </a:xfrm>
        </p:spPr>
        <p:txBody>
          <a:bodyPr>
            <a:normAutofit/>
          </a:bodyPr>
          <a:lstStyle/>
          <a:p>
            <a:pPr algn="l"/>
            <a:r>
              <a:rPr lang="en-US" altLang="zh-TW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7-3</a:t>
            </a:r>
            <a:r>
              <a:rPr lang="zh-TW" altLang="en-US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繼承</a:t>
            </a:r>
          </a:p>
        </p:txBody>
      </p:sp>
      <p:grpSp>
        <p:nvGrpSpPr>
          <p:cNvPr id="38" name="群組 37"/>
          <p:cNvGrpSpPr/>
          <p:nvPr/>
        </p:nvGrpSpPr>
        <p:grpSpPr>
          <a:xfrm rot="16200000">
            <a:off x="4577492" y="-1539612"/>
            <a:ext cx="3417438" cy="10186013"/>
            <a:chOff x="4553333" y="681217"/>
            <a:chExt cx="3524471" cy="5763262"/>
          </a:xfrm>
          <a:noFill/>
          <a:effectLst>
            <a:glow rad="635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23" name="矩形 22"/>
            <p:cNvSpPr/>
            <p:nvPr/>
          </p:nvSpPr>
          <p:spPr>
            <a:xfrm>
              <a:off x="5726389" y="3881545"/>
              <a:ext cx="1830774" cy="2407288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24" name="橢圓 23"/>
            <p:cNvSpPr/>
            <p:nvPr/>
          </p:nvSpPr>
          <p:spPr>
            <a:xfrm>
              <a:off x="6031517" y="5165840"/>
              <a:ext cx="1220520" cy="482083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4" name="矩形 3"/>
            <p:cNvSpPr/>
            <p:nvPr/>
          </p:nvSpPr>
          <p:spPr>
            <a:xfrm>
              <a:off x="5645020" y="681217"/>
              <a:ext cx="1830774" cy="18754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5" name="文字方塊 4"/>
            <p:cNvSpPr txBox="1"/>
            <p:nvPr/>
          </p:nvSpPr>
          <p:spPr>
            <a:xfrm rot="5400000">
              <a:off x="7571744" y="1305539"/>
              <a:ext cx="498296" cy="382431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父類別</a:t>
              </a:r>
            </a:p>
          </p:txBody>
        </p:sp>
        <p:sp>
          <p:nvSpPr>
            <p:cNvPr id="12" name="橢圓 11"/>
            <p:cNvSpPr/>
            <p:nvPr/>
          </p:nvSpPr>
          <p:spPr>
            <a:xfrm>
              <a:off x="5950147" y="1965512"/>
              <a:ext cx="1220520" cy="482083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13" name="文字方塊 12"/>
            <p:cNvSpPr txBox="1"/>
            <p:nvPr/>
          </p:nvSpPr>
          <p:spPr>
            <a:xfrm>
              <a:off x="6010589" y="2091184"/>
              <a:ext cx="1047473" cy="230739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vert="eaVert" wrap="square" rtlCol="0">
              <a:spAutoFit/>
            </a:bodyPr>
            <a:lstStyle/>
            <a:p>
              <a:pPr algn="ctr"/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特徵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3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14" name="橢圓 13"/>
            <p:cNvSpPr/>
            <p:nvPr/>
          </p:nvSpPr>
          <p:spPr>
            <a:xfrm>
              <a:off x="5950147" y="1380119"/>
              <a:ext cx="1220520" cy="482083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15" name="文字方塊 14"/>
            <p:cNvSpPr txBox="1"/>
            <p:nvPr/>
          </p:nvSpPr>
          <p:spPr>
            <a:xfrm>
              <a:off x="6041763" y="1518690"/>
              <a:ext cx="1047473" cy="200497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vert="eaVert" wrap="square" rtlCol="0" anchor="ctr">
              <a:spAutoFit/>
            </a:bodyPr>
            <a:lstStyle/>
            <a:p>
              <a:pPr algn="ctr"/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特徵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2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16" name="橢圓 15"/>
            <p:cNvSpPr/>
            <p:nvPr/>
          </p:nvSpPr>
          <p:spPr>
            <a:xfrm>
              <a:off x="5950147" y="811683"/>
              <a:ext cx="1220520" cy="482083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17" name="文字方塊 16"/>
            <p:cNvSpPr txBox="1"/>
            <p:nvPr/>
          </p:nvSpPr>
          <p:spPr>
            <a:xfrm>
              <a:off x="6020408" y="945958"/>
              <a:ext cx="1047473" cy="209809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vert="eaVert" wrap="square" rtlCol="0">
              <a:spAutoFit/>
            </a:bodyPr>
            <a:lstStyle/>
            <a:p>
              <a:pPr algn="ctr"/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特徵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1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cxnSp>
          <p:nvCxnSpPr>
            <p:cNvPr id="19" name="直線單箭頭接點 18"/>
            <p:cNvCxnSpPr/>
            <p:nvPr/>
          </p:nvCxnSpPr>
          <p:spPr>
            <a:xfrm rot="5400000" flipH="1">
              <a:off x="6062163" y="3242140"/>
              <a:ext cx="1167367" cy="8134"/>
            </a:xfrm>
            <a:prstGeom prst="straightConnector1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sp>
          <p:nvSpPr>
            <p:cNvPr id="20" name="文字方塊 19"/>
            <p:cNvSpPr txBox="1"/>
            <p:nvPr/>
          </p:nvSpPr>
          <p:spPr>
            <a:xfrm rot="5400000">
              <a:off x="6422658" y="3049419"/>
              <a:ext cx="1022818" cy="382431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箭頭表示繼承自</a:t>
              </a:r>
            </a:p>
          </p:txBody>
        </p:sp>
        <p:sp>
          <p:nvSpPr>
            <p:cNvPr id="21" name="文字方塊 20"/>
            <p:cNvSpPr txBox="1"/>
            <p:nvPr/>
          </p:nvSpPr>
          <p:spPr>
            <a:xfrm rot="5400000">
              <a:off x="7637441" y="4933468"/>
              <a:ext cx="498296" cy="382431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子類別</a:t>
              </a:r>
            </a:p>
          </p:txBody>
        </p:sp>
        <p:sp>
          <p:nvSpPr>
            <p:cNvPr id="25" name="文字方塊 24"/>
            <p:cNvSpPr txBox="1"/>
            <p:nvPr/>
          </p:nvSpPr>
          <p:spPr>
            <a:xfrm>
              <a:off x="6118040" y="5313470"/>
              <a:ext cx="1047473" cy="21283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vert="eaVert" wrap="square" rtlCol="0">
              <a:spAutoFit/>
            </a:bodyPr>
            <a:lstStyle/>
            <a:p>
              <a:pPr algn="ctr"/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特徵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3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26" name="橢圓 25"/>
            <p:cNvSpPr/>
            <p:nvPr/>
          </p:nvSpPr>
          <p:spPr>
            <a:xfrm>
              <a:off x="6031516" y="4580447"/>
              <a:ext cx="1220520" cy="482083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27" name="文字方塊 26"/>
            <p:cNvSpPr txBox="1"/>
            <p:nvPr/>
          </p:nvSpPr>
          <p:spPr>
            <a:xfrm>
              <a:off x="6095033" y="4726639"/>
              <a:ext cx="1047473" cy="18970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vert="eaVert" wrap="square" rtlCol="0">
              <a:spAutoFit/>
            </a:bodyPr>
            <a:lstStyle/>
            <a:p>
              <a:pPr algn="ctr"/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特徵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2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28" name="橢圓 27"/>
            <p:cNvSpPr/>
            <p:nvPr/>
          </p:nvSpPr>
          <p:spPr>
            <a:xfrm>
              <a:off x="6031517" y="4012011"/>
              <a:ext cx="1220520" cy="482083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29" name="文字方塊 28"/>
            <p:cNvSpPr txBox="1"/>
            <p:nvPr/>
          </p:nvSpPr>
          <p:spPr>
            <a:xfrm>
              <a:off x="6064888" y="4176462"/>
              <a:ext cx="1047473" cy="160461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vert="eaVert" wrap="square" rtlCol="0">
              <a:spAutoFit/>
            </a:bodyPr>
            <a:lstStyle/>
            <a:p>
              <a:pPr algn="ctr"/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特徵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1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32" name="橢圓 31"/>
            <p:cNvSpPr/>
            <p:nvPr/>
          </p:nvSpPr>
          <p:spPr>
            <a:xfrm>
              <a:off x="6039653" y="5721046"/>
              <a:ext cx="1220520" cy="482083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33" name="文字方塊 32"/>
            <p:cNvSpPr txBox="1"/>
            <p:nvPr/>
          </p:nvSpPr>
          <p:spPr>
            <a:xfrm>
              <a:off x="6097706" y="5873201"/>
              <a:ext cx="1047473" cy="190355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vert="eaVert" wrap="square" rtlCol="0">
              <a:spAutoFit/>
            </a:bodyPr>
            <a:lstStyle/>
            <a:p>
              <a:pPr algn="ctr"/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特徵</a:t>
              </a:r>
              <a:r>
                <a:rPr lang="en-US" altLang="zh-TW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4</a:t>
              </a:r>
              <a:endParaRPr lang="zh-TW" altLang="en-US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34" name="右大括弧 33"/>
            <p:cNvSpPr/>
            <p:nvPr/>
          </p:nvSpPr>
          <p:spPr>
            <a:xfrm rot="10800000">
              <a:off x="5386908" y="4178350"/>
              <a:ext cx="177911" cy="1279731"/>
            </a:xfrm>
            <a:prstGeom prst="rightBrace">
              <a:avLst>
                <a:gd name="adj1" fmla="val 45804"/>
                <a:gd name="adj2" fmla="val 5000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35" name="文字方塊 34"/>
            <p:cNvSpPr txBox="1"/>
            <p:nvPr/>
          </p:nvSpPr>
          <p:spPr>
            <a:xfrm rot="5400000">
              <a:off x="4305414" y="4540908"/>
              <a:ext cx="1165092" cy="669254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定義於父類別，但可以從子類別存取</a:t>
              </a:r>
            </a:p>
          </p:txBody>
        </p:sp>
        <p:sp>
          <p:nvSpPr>
            <p:cNvPr id="36" name="右大括弧 35"/>
            <p:cNvSpPr/>
            <p:nvPr/>
          </p:nvSpPr>
          <p:spPr>
            <a:xfrm rot="10800000">
              <a:off x="5454718" y="5797123"/>
              <a:ext cx="164245" cy="329928"/>
            </a:xfrm>
            <a:prstGeom prst="rightBrac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Yu Gothic UI Semilight" panose="020B0400000000000000" pitchFamily="34" charset="-128"/>
                <a:ea typeface="Yu Gothic UI Semilight" panose="020B0400000000000000" pitchFamily="34" charset="-128"/>
              </a:endParaRPr>
            </a:p>
          </p:txBody>
        </p:sp>
        <p:sp>
          <p:nvSpPr>
            <p:cNvPr id="37" name="文字方塊 36"/>
            <p:cNvSpPr txBox="1"/>
            <p:nvPr/>
          </p:nvSpPr>
          <p:spPr>
            <a:xfrm rot="5400000">
              <a:off x="4585529" y="5807420"/>
              <a:ext cx="891687" cy="382431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zh-TW" altLang="en-US" dirty="0">
                  <a:effectLst>
                    <a:glow rad="63500">
                      <a:schemeClr val="accent4">
                        <a:satMod val="175000"/>
                        <a:alpha val="40000"/>
                      </a:schemeClr>
                    </a:glow>
                  </a:effectLst>
                  <a:latin typeface="Yu Gothic UI Semilight" panose="020B0400000000000000" pitchFamily="34" charset="-128"/>
                  <a:ea typeface="Yu Gothic UI Semilight" panose="020B0400000000000000" pitchFamily="34" charset="-128"/>
                </a:rPr>
                <a:t>定義於子類別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56626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127125" y="728664"/>
            <a:ext cx="10333038" cy="647699"/>
          </a:xfrm>
        </p:spPr>
        <p:txBody>
          <a:bodyPr>
            <a:normAutofit/>
          </a:bodyPr>
          <a:lstStyle/>
          <a:p>
            <a:r>
              <a:rPr lang="en-US" altLang="zh-TW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7-3-1</a:t>
            </a:r>
            <a:r>
              <a:rPr lang="zh-TW" altLang="en-US" sz="32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定義子類別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1156997" y="1985543"/>
            <a:ext cx="8873412" cy="34778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zh-TW" sz="4400" dirty="0">
                <a:solidFill>
                  <a:srgbClr val="FF0000"/>
                </a:solidFill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extends</a:t>
            </a:r>
          </a:p>
          <a:p>
            <a:endParaRPr lang="en-US" altLang="zh-TW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	</a:t>
            </a:r>
          </a:p>
          <a:p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	</a:t>
            </a:r>
            <a:r>
              <a:rPr lang="zh-TW" altLang="en-US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在子類別的名稱後面加上 </a:t>
            </a:r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extends </a:t>
            </a:r>
            <a:r>
              <a:rPr lang="zh-TW" altLang="en-US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關鍵字並指定父類別的名稱</a:t>
            </a:r>
            <a:endParaRPr lang="en-US" altLang="zh-TW" sz="2000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endParaRPr lang="en-US" altLang="zh-TW" sz="2000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	class </a:t>
            </a:r>
            <a:r>
              <a:rPr lang="en-US" altLang="zh-TW" sz="2000" dirty="0" err="1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childclass_name</a:t>
            </a:r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</a:t>
            </a:r>
            <a:r>
              <a:rPr lang="en-US" altLang="zh-TW" sz="2000" b="1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extends</a:t>
            </a:r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</a:t>
            </a:r>
            <a:r>
              <a:rPr lang="en-US" altLang="zh-TW" sz="2000" dirty="0" err="1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parentclass_name</a:t>
            </a:r>
            <a:endParaRPr lang="en-US" altLang="zh-TW" sz="2000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	</a:t>
            </a:r>
            <a:r>
              <a:rPr lang="zh-TW" altLang="en-US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｛</a:t>
            </a:r>
            <a:endParaRPr lang="en-US" altLang="zh-TW" sz="2000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r>
              <a:rPr lang="zh-TW" altLang="en-US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  </a:t>
            </a:r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	</a:t>
            </a:r>
            <a:r>
              <a:rPr lang="zh-TW" altLang="en-US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    </a:t>
            </a:r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[…]</a:t>
            </a:r>
          </a:p>
          <a:p>
            <a:r>
              <a:rPr lang="en-US" altLang="zh-TW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	</a:t>
            </a:r>
            <a:r>
              <a:rPr lang="zh-TW" altLang="en-US" sz="2000" dirty="0">
                <a:latin typeface="Yu Gothic UI Semilight" panose="020B0400000000000000" pitchFamily="34" charset="-128"/>
                <a:ea typeface="Yu Gothic UI Semilight" panose="020B0400000000000000" pitchFamily="34" charset="-128"/>
              </a:rPr>
              <a:t> ｝</a:t>
            </a:r>
            <a:endParaRPr lang="en-US" altLang="zh-TW" sz="2000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  <a:p>
            <a:endParaRPr lang="zh-TW" altLang="en-US" dirty="0">
              <a:latin typeface="Yu Gothic UI Semilight" panose="020B0400000000000000" pitchFamily="34" charset="-128"/>
              <a:ea typeface="Yu Gothic UI Semilight" panose="020B04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04429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theme/theme1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19686</Words>
  <Application>Microsoft Office PowerPoint</Application>
  <PresentationFormat>寬螢幕</PresentationFormat>
  <Paragraphs>4903</Paragraphs>
  <Slides>301</Slides>
  <Notes>32</Notes>
  <HiddenSlides>0</HiddenSlides>
  <MMClips>0</MMClips>
  <ScaleCrop>false</ScaleCrop>
  <HeadingPairs>
    <vt:vector size="6" baseType="variant">
      <vt:variant>
        <vt:lpstr>使用字型</vt:lpstr>
      </vt:variant>
      <vt:variant>
        <vt:i4>30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301</vt:i4>
      </vt:variant>
    </vt:vector>
  </HeadingPairs>
  <TitlesOfParts>
    <vt:vector size="332" baseType="lpstr">
      <vt:lpstr>Abel</vt:lpstr>
      <vt:lpstr>Apple Symbols</vt:lpstr>
      <vt:lpstr>Chogokuboso Gothic</vt:lpstr>
      <vt:lpstr>Dekko</vt:lpstr>
      <vt:lpstr>等线</vt:lpstr>
      <vt:lpstr>Dense</vt:lpstr>
      <vt:lpstr>Existence Light</vt:lpstr>
      <vt:lpstr>FontAwesome</vt:lpstr>
      <vt:lpstr>Gen Jyuu Gothic Monospace Extra</vt:lpstr>
      <vt:lpstr>Gen Jyuu Gothic Monospace Light</vt:lpstr>
      <vt:lpstr>Open Sans</vt:lpstr>
      <vt:lpstr>Roboto</vt:lpstr>
      <vt:lpstr>Simple-Line-Icons</vt:lpstr>
      <vt:lpstr>Titillium</vt:lpstr>
      <vt:lpstr>Vijaya</vt:lpstr>
      <vt:lpstr>Yu Gothic Light</vt:lpstr>
      <vt:lpstr>Yu Gothic Medium</vt:lpstr>
      <vt:lpstr>Yu Gothic UI Light</vt:lpstr>
      <vt:lpstr>Yu Gothic UI Semilight</vt:lpstr>
      <vt:lpstr>細明體</vt:lpstr>
      <vt:lpstr>華康硬黑體W7</vt:lpstr>
      <vt:lpstr>華康標黑體</vt:lpstr>
      <vt:lpstr>微軟正黑體</vt:lpstr>
      <vt:lpstr>新細明體</vt:lpstr>
      <vt:lpstr>Agency FB</vt:lpstr>
      <vt:lpstr>Arial</vt:lpstr>
      <vt:lpstr>Calibri</vt:lpstr>
      <vt:lpstr>Calibri Light</vt:lpstr>
      <vt:lpstr>Consolas</vt:lpstr>
      <vt:lpstr>Wingdings</vt:lpstr>
      <vt:lpstr>Office 佈景主題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 存取伺服器端的路徑</vt:lpstr>
      <vt:lpstr>5-1-1取得檔案名稱</vt:lpstr>
      <vt:lpstr>5-1-2取得路徑資訊</vt:lpstr>
      <vt:lpstr>5-1-3取得絕對路徑</vt:lpstr>
      <vt:lpstr> 存取伺服器端的資料夾</vt:lpstr>
      <vt:lpstr>5-2-1建立資料夾</vt:lpstr>
      <vt:lpstr>5-2-2取得目前工作資料夾 5-2-3切換目前工作資料夾</vt:lpstr>
      <vt:lpstr>5-2-4刪除資料夾</vt:lpstr>
      <vt:lpstr>5-2-5判斷路徑是否為資料夾</vt:lpstr>
      <vt:lpstr>5-2-6判斷資料夾是否存在</vt:lpstr>
      <vt:lpstr>5-2-6判斷資料夾是否存在</vt:lpstr>
      <vt:lpstr>5-2-7變更資料夾權限</vt:lpstr>
      <vt:lpstr>5-2-8取得資料夾的父資料夾名稱</vt:lpstr>
      <vt:lpstr>5-2-9 取得資料夾所包含的檔案名稱及子資料夾名稱</vt:lpstr>
      <vt:lpstr>5-2-9 取得資料夾所包含的檔案名稱及子資料夾名稱</vt:lpstr>
      <vt:lpstr>存取伺服器端的檔案</vt:lpstr>
      <vt:lpstr>5-3-1判斷檔案是否存在</vt:lpstr>
      <vt:lpstr>5-3-2判斷指定的路徑是否為檔案</vt:lpstr>
      <vt:lpstr>5-3-3複製檔案</vt:lpstr>
      <vt:lpstr>5-3-4刪除檔案</vt:lpstr>
      <vt:lpstr>5-3-5變更檔案名稱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物件導向</vt:lpstr>
      <vt:lpstr>章節大綱</vt:lpstr>
      <vt:lpstr>7-1、認識物件導向</vt:lpstr>
      <vt:lpstr>相關名詞</vt:lpstr>
      <vt:lpstr>7-2、類別與物件</vt:lpstr>
      <vt:lpstr>7-2-1 定義類別</vt:lpstr>
      <vt:lpstr>7-2-1 定義類別</vt:lpstr>
      <vt:lpstr>7-2-1 定義類別</vt:lpstr>
      <vt:lpstr>7-2-1 定義類別</vt:lpstr>
      <vt:lpstr>7-2-1 定義類別</vt:lpstr>
      <vt:lpstr>7-2-2 建立物件</vt:lpstr>
      <vt:lpstr>7-2-3 static關鍵字</vt:lpstr>
      <vt:lpstr>7-2-4 類別常數</vt:lpstr>
      <vt:lpstr>7-2-5 建構函式</vt:lpstr>
      <vt:lpstr>7-2-6 解構函式</vt:lpstr>
      <vt:lpstr>7-2-7 比較物件</vt:lpstr>
      <vt:lpstr>7-3 繼承</vt:lpstr>
      <vt:lpstr>7-3-1 定義子類別</vt:lpstr>
      <vt:lpstr>鏈狀繼承</vt:lpstr>
      <vt:lpstr>父類別有多個子類別</vt:lpstr>
      <vt:lpstr>7-3-2 設定成員的存取層級</vt:lpstr>
      <vt:lpstr>7-3-2 設定成員的存取層級</vt:lpstr>
      <vt:lpstr>7-3-3 覆蓋繼承自父類別的方法</vt:lpstr>
      <vt:lpstr>7-3-4 呼叫父類別內被覆蓋的方法</vt:lpstr>
      <vt:lpstr>7-3-4 呼叫父類別內被覆蓋的方法</vt:lpstr>
      <vt:lpstr>7-3-5 抽象方法</vt:lpstr>
      <vt:lpstr>7-3-6 子類別的建構函式與解構函式</vt:lpstr>
      <vt:lpstr>7-3-6 子類別的建構函式與解構函式</vt:lpstr>
      <vt:lpstr>7-4 命名空間</vt:lpstr>
      <vt:lpstr>自訂命名空間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GD繪圖與圖片處理</vt:lpstr>
      <vt:lpstr>6-1 GD 繪圖</vt:lpstr>
      <vt:lpstr>PowerPoint 簡報</vt:lpstr>
      <vt:lpstr>PowerPoint 簡報</vt:lpstr>
      <vt:lpstr>PowerPoint 簡報</vt:lpstr>
      <vt:lpstr>PowerPoint 簡報</vt:lpstr>
      <vt:lpstr>PowerPoint 簡報</vt:lpstr>
      <vt:lpstr>下面是敘述建立一個200X200、支援百萬色的空圖片，並指定該圖可使用白、紅兩色: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6-2實用的圖片函式</vt:lpstr>
      <vt:lpstr>PowerPoint 簡報</vt:lpstr>
      <vt:lpstr>PowerPoint 簡報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簡報</dc:title>
  <dc:creator>Michael</dc:creator>
  <cp:lastModifiedBy>Michael</cp:lastModifiedBy>
  <cp:revision>2</cp:revision>
  <dcterms:created xsi:type="dcterms:W3CDTF">2017-03-24T04:56:57Z</dcterms:created>
  <dcterms:modified xsi:type="dcterms:W3CDTF">2017-03-24T05:07:48Z</dcterms:modified>
</cp:coreProperties>
</file>